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9B00"/>
    <a:srgbClr val="00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86" d="100"/>
          <a:sy n="86" d="100"/>
        </p:scale>
        <p:origin x="533" y="13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CA3043-9034-0C8C-BBFC-E592EE868C7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78CF1AC-52EE-A88C-EC39-262B76E478B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D9A4936-4413-80CC-7700-CB85B07C07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4F85C5D-A38A-1936-BF1D-FE369FD349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BD1F8FB-4DA5-EED7-296B-0223FC6A41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34140578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25CE30-82CB-D027-DC0D-BF1883C97B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BA29EA7-0186-AB18-FF64-F77E18A971B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6858887-2212-8407-BE9D-13EFB8F985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025C886-E45E-9C13-9502-7FA688DF3C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A51AC44-C5C7-4D59-8092-F67E38C83F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3878471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11BC239-070F-C163-8025-7C22916AE91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20EF067-4256-DBD2-E59D-F671E0DDC28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DFA8E53-E774-8BEC-9207-999029B1DA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4545D6-93C4-EBDD-7250-EF1636CEC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0FE656-53D5-A90F-1C09-3B950796B9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952509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749327-374B-DD3B-73A3-645E63EE49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92C059-ABC2-DFF4-B6AD-F08301D621E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953E272-8D96-E672-A0AF-D477A2C8B7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0295EE-92DC-773D-9265-2F19EA033B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F2A0144-8B6F-25B6-F616-34CBC29440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5383232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72A216-3247-C7A6-7E34-26D5B69ED2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68FD9DF-14C8-5F4B-9471-5B97D1FBB43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64D22EC-A457-AB92-3D42-FB7E1019864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7341255-36B8-14C9-059C-C545FF88CA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5A7FAF4-800D-47A7-2714-692A53340C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9502815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B52C3B-DFC5-3987-BDAC-D7B8C71D9D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E3A1117-B4E8-19CE-6E2D-645139FACB8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DEFB0F3-B1CE-90DD-DBBA-2108E043EAA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6E1E8A-940B-0770-4C64-D1019D3D51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F0BC1FD-4152-7AE9-0854-F61EC8BBCC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EA81115-43F2-CA7C-1C86-D6219D5433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571991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668243-8FAD-E66E-8066-473CBD75A8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50BD161-2D4B-B2B2-B647-D0B306D9F7A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13A3108-DC26-7927-8912-817652E53F3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9FB2D1C-1653-17CC-F94D-F1A30ED8103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40FD339-DDF9-6B5F-4E25-2682B7FCA06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D91E5F92-8497-4D4E-FA68-A4CB9D6632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530AC07-5568-E652-BB08-635FD70AAB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3146978-B77E-216B-301D-F483CAC1BD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845528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F55460-E06C-BDA8-8FD4-B95C72E048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3CCA16E-C7A3-52B1-CA07-06376DC1EF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38A3C36-878B-0AEA-00B4-780E30A4CC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FB585D-E57C-0CF5-3757-51A4CE67AE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7037059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304D9AD-12F2-78AF-D02B-313D151BD8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3CA0B2E-85E9-0B98-8F31-C742319F31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9B6087E-220F-3C7A-8FD0-819E3338CD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102326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A143C2-CAE6-592A-BB94-B8D6A04A25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3264771-A828-74AB-99AB-0B3C1C3C17C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95A87A7-E2FA-2E92-D840-2F2336C479E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C5939ED-D3A9-3E0B-B61C-946264B466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B5FC9E8-C46C-03F4-A612-BFDA59B41A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5D82AF7-C8BE-E32A-D196-1E10E3B45C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305453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8216CA-EBF7-16F8-F13C-5BA6431F27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EF53441-1F59-BD34-7A74-AEEEBEB14FF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3A60503-3E51-5491-B8E4-AD239B4015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A0E970A-817B-06CC-9CBA-0044BEB207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970C862-1004-1F64-869B-66168CBC54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A6C519E-54BA-4341-CA47-2D877C0B35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1789384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E3E332B-C8E9-B9B5-2C00-F34DDBEC38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EA584E5-82E5-930B-83DE-A2B842BA9E0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F975D0E-AABF-89DD-95AE-7BA5CB23C71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46B3EB0-DBBF-4D66-A41E-2EE88A6B715F}" type="datetimeFigureOut">
              <a:rPr lang="ru-RU" smtClean="0"/>
              <a:t>04.11.2025</a:t>
            </a:fld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C2735B3-EC5A-4B98-A988-9D1860A5E64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4B3A57-E1AC-C0BA-6877-91AB3E19401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BD3A0C7-83C6-467C-9443-1931286E18A3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9453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FCB9B4F-95A8-DBC7-9CAA-CDB94DC414AD}"/>
              </a:ext>
            </a:extLst>
          </p:cNvPr>
          <p:cNvSpPr/>
          <p:nvPr/>
        </p:nvSpPr>
        <p:spPr>
          <a:xfrm>
            <a:off x="5847071" y="3410887"/>
            <a:ext cx="8696" cy="7524"/>
          </a:xfrm>
          <a:custGeom>
            <a:avLst/>
            <a:gdLst>
              <a:gd name="connsiteX0" fmla="*/ 7782 w 8696"/>
              <a:gd name="connsiteY0" fmla="*/ 5039 h 7524"/>
              <a:gd name="connsiteX1" fmla="*/ 7048 w 8696"/>
              <a:gd name="connsiteY1" fmla="*/ 5277 h 7524"/>
              <a:gd name="connsiteX2" fmla="*/ 4591 w 8696"/>
              <a:gd name="connsiteY2" fmla="*/ 6753 h 7524"/>
              <a:gd name="connsiteX3" fmla="*/ 3191 w 8696"/>
              <a:gd name="connsiteY3" fmla="*/ 7268 h 7524"/>
              <a:gd name="connsiteX4" fmla="*/ 1914 w 8696"/>
              <a:gd name="connsiteY4" fmla="*/ 7525 h 7524"/>
              <a:gd name="connsiteX5" fmla="*/ 914 w 8696"/>
              <a:gd name="connsiteY5" fmla="*/ 7420 h 7524"/>
              <a:gd name="connsiteX6" fmla="*/ 362 w 8696"/>
              <a:gd name="connsiteY6" fmla="*/ 6553 h 7524"/>
              <a:gd name="connsiteX7" fmla="*/ 419 w 8696"/>
              <a:gd name="connsiteY7" fmla="*/ 5229 h 7524"/>
              <a:gd name="connsiteX8" fmla="*/ 190 w 8696"/>
              <a:gd name="connsiteY8" fmla="*/ 4048 h 7524"/>
              <a:gd name="connsiteX9" fmla="*/ 0 w 8696"/>
              <a:gd name="connsiteY9" fmla="*/ 3410 h 7524"/>
              <a:gd name="connsiteX10" fmla="*/ 362 w 8696"/>
              <a:gd name="connsiteY10" fmla="*/ 1686 h 7524"/>
              <a:gd name="connsiteX11" fmla="*/ 1181 w 8696"/>
              <a:gd name="connsiteY11" fmla="*/ 762 h 7524"/>
              <a:gd name="connsiteX12" fmla="*/ 2315 w 8696"/>
              <a:gd name="connsiteY12" fmla="*/ 0 h 7524"/>
              <a:gd name="connsiteX13" fmla="*/ 4105 w 8696"/>
              <a:gd name="connsiteY13" fmla="*/ 276 h 7524"/>
              <a:gd name="connsiteX14" fmla="*/ 7896 w 8696"/>
              <a:gd name="connsiteY14" fmla="*/ 1381 h 7524"/>
              <a:gd name="connsiteX15" fmla="*/ 8687 w 8696"/>
              <a:gd name="connsiteY15" fmla="*/ 2419 h 7524"/>
              <a:gd name="connsiteX16" fmla="*/ 8696 w 8696"/>
              <a:gd name="connsiteY16" fmla="*/ 3105 h 7524"/>
              <a:gd name="connsiteX17" fmla="*/ 8001 w 8696"/>
              <a:gd name="connsiteY17" fmla="*/ 4239 h 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696" h="7524">
                <a:moveTo>
                  <a:pt x="7782" y="5039"/>
                </a:moveTo>
                <a:lnTo>
                  <a:pt x="7048" y="5277"/>
                </a:lnTo>
                <a:lnTo>
                  <a:pt x="4591" y="6753"/>
                </a:lnTo>
                <a:lnTo>
                  <a:pt x="3191" y="7268"/>
                </a:lnTo>
                <a:lnTo>
                  <a:pt x="1914" y="7525"/>
                </a:lnTo>
                <a:lnTo>
                  <a:pt x="914" y="7420"/>
                </a:lnTo>
                <a:lnTo>
                  <a:pt x="362" y="6553"/>
                </a:lnTo>
                <a:lnTo>
                  <a:pt x="419" y="5229"/>
                </a:lnTo>
                <a:lnTo>
                  <a:pt x="190" y="4048"/>
                </a:lnTo>
                <a:lnTo>
                  <a:pt x="0" y="3410"/>
                </a:lnTo>
                <a:lnTo>
                  <a:pt x="362" y="1686"/>
                </a:lnTo>
                <a:lnTo>
                  <a:pt x="1181" y="762"/>
                </a:lnTo>
                <a:lnTo>
                  <a:pt x="2315" y="0"/>
                </a:lnTo>
                <a:lnTo>
                  <a:pt x="4105" y="276"/>
                </a:lnTo>
                <a:lnTo>
                  <a:pt x="7896" y="1381"/>
                </a:lnTo>
                <a:lnTo>
                  <a:pt x="8687" y="2419"/>
                </a:lnTo>
                <a:lnTo>
                  <a:pt x="8696" y="3105"/>
                </a:lnTo>
                <a:lnTo>
                  <a:pt x="8001" y="42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58E5FFA9-2315-272B-1493-EA6F58C75B42}"/>
              </a:ext>
            </a:extLst>
          </p:cNvPr>
          <p:cNvSpPr/>
          <p:nvPr/>
        </p:nvSpPr>
        <p:spPr>
          <a:xfrm>
            <a:off x="7187810" y="3948792"/>
            <a:ext cx="128787" cy="100622"/>
          </a:xfrm>
          <a:custGeom>
            <a:avLst/>
            <a:gdLst>
              <a:gd name="connsiteX0" fmla="*/ 126388 w 128787"/>
              <a:gd name="connsiteY0" fmla="*/ 12344 h 100622"/>
              <a:gd name="connsiteX1" fmla="*/ 128140 w 128787"/>
              <a:gd name="connsiteY1" fmla="*/ 14735 h 100622"/>
              <a:gd name="connsiteX2" fmla="*/ 128388 w 128787"/>
              <a:gd name="connsiteY2" fmla="*/ 30937 h 100622"/>
              <a:gd name="connsiteX3" fmla="*/ 128787 w 128787"/>
              <a:gd name="connsiteY3" fmla="*/ 32090 h 100622"/>
              <a:gd name="connsiteX4" fmla="*/ 127854 w 128787"/>
              <a:gd name="connsiteY4" fmla="*/ 32261 h 100622"/>
              <a:gd name="connsiteX5" fmla="*/ 126806 w 128787"/>
              <a:gd name="connsiteY5" fmla="*/ 33490 h 100622"/>
              <a:gd name="connsiteX6" fmla="*/ 125578 w 128787"/>
              <a:gd name="connsiteY6" fmla="*/ 35385 h 100622"/>
              <a:gd name="connsiteX7" fmla="*/ 123892 w 128787"/>
              <a:gd name="connsiteY7" fmla="*/ 36366 h 100622"/>
              <a:gd name="connsiteX8" fmla="*/ 122539 w 128787"/>
              <a:gd name="connsiteY8" fmla="*/ 37471 h 100622"/>
              <a:gd name="connsiteX9" fmla="*/ 121263 w 128787"/>
              <a:gd name="connsiteY9" fmla="*/ 38843 h 100622"/>
              <a:gd name="connsiteX10" fmla="*/ 120120 w 128787"/>
              <a:gd name="connsiteY10" fmla="*/ 39138 h 100622"/>
              <a:gd name="connsiteX11" fmla="*/ 118643 w 128787"/>
              <a:gd name="connsiteY11" fmla="*/ 37395 h 100622"/>
              <a:gd name="connsiteX12" fmla="*/ 117624 w 128787"/>
              <a:gd name="connsiteY12" fmla="*/ 35614 h 100622"/>
              <a:gd name="connsiteX13" fmla="*/ 117872 w 128787"/>
              <a:gd name="connsiteY13" fmla="*/ 35223 h 100622"/>
              <a:gd name="connsiteX14" fmla="*/ 118586 w 128787"/>
              <a:gd name="connsiteY14" fmla="*/ 35100 h 100622"/>
              <a:gd name="connsiteX15" fmla="*/ 118853 w 128787"/>
              <a:gd name="connsiteY15" fmla="*/ 34176 h 100622"/>
              <a:gd name="connsiteX16" fmla="*/ 118425 w 128787"/>
              <a:gd name="connsiteY16" fmla="*/ 32842 h 100622"/>
              <a:gd name="connsiteX17" fmla="*/ 117424 w 128787"/>
              <a:gd name="connsiteY17" fmla="*/ 32337 h 100622"/>
              <a:gd name="connsiteX18" fmla="*/ 116167 w 128787"/>
              <a:gd name="connsiteY18" fmla="*/ 32299 h 100622"/>
              <a:gd name="connsiteX19" fmla="*/ 114958 w 128787"/>
              <a:gd name="connsiteY19" fmla="*/ 32899 h 100622"/>
              <a:gd name="connsiteX20" fmla="*/ 113672 w 128787"/>
              <a:gd name="connsiteY20" fmla="*/ 34080 h 100622"/>
              <a:gd name="connsiteX21" fmla="*/ 112948 w 128787"/>
              <a:gd name="connsiteY21" fmla="*/ 35347 h 100622"/>
              <a:gd name="connsiteX22" fmla="*/ 112843 w 128787"/>
              <a:gd name="connsiteY22" fmla="*/ 37890 h 100622"/>
              <a:gd name="connsiteX23" fmla="*/ 113176 w 128787"/>
              <a:gd name="connsiteY23" fmla="*/ 40748 h 100622"/>
              <a:gd name="connsiteX24" fmla="*/ 113167 w 128787"/>
              <a:gd name="connsiteY24" fmla="*/ 42138 h 100622"/>
              <a:gd name="connsiteX25" fmla="*/ 112462 w 128787"/>
              <a:gd name="connsiteY25" fmla="*/ 43862 h 100622"/>
              <a:gd name="connsiteX26" fmla="*/ 112214 w 128787"/>
              <a:gd name="connsiteY26" fmla="*/ 46396 h 100622"/>
              <a:gd name="connsiteX27" fmla="*/ 112719 w 128787"/>
              <a:gd name="connsiteY27" fmla="*/ 48358 h 100622"/>
              <a:gd name="connsiteX28" fmla="*/ 113176 w 128787"/>
              <a:gd name="connsiteY28" fmla="*/ 49530 h 100622"/>
              <a:gd name="connsiteX29" fmla="*/ 113224 w 128787"/>
              <a:gd name="connsiteY29" fmla="*/ 50520 h 100622"/>
              <a:gd name="connsiteX30" fmla="*/ 112024 w 128787"/>
              <a:gd name="connsiteY30" fmla="*/ 53645 h 100622"/>
              <a:gd name="connsiteX31" fmla="*/ 113062 w 128787"/>
              <a:gd name="connsiteY31" fmla="*/ 54235 h 100622"/>
              <a:gd name="connsiteX32" fmla="*/ 116500 w 128787"/>
              <a:gd name="connsiteY32" fmla="*/ 54454 h 100622"/>
              <a:gd name="connsiteX33" fmla="*/ 117510 w 128787"/>
              <a:gd name="connsiteY33" fmla="*/ 56569 h 100622"/>
              <a:gd name="connsiteX34" fmla="*/ 118196 w 128787"/>
              <a:gd name="connsiteY34" fmla="*/ 58017 h 100622"/>
              <a:gd name="connsiteX35" fmla="*/ 118006 w 128787"/>
              <a:gd name="connsiteY35" fmla="*/ 58874 h 100622"/>
              <a:gd name="connsiteX36" fmla="*/ 115567 w 128787"/>
              <a:gd name="connsiteY36" fmla="*/ 59512 h 100622"/>
              <a:gd name="connsiteX37" fmla="*/ 112500 w 128787"/>
              <a:gd name="connsiteY37" fmla="*/ 60217 h 100622"/>
              <a:gd name="connsiteX38" fmla="*/ 110300 w 128787"/>
              <a:gd name="connsiteY38" fmla="*/ 60017 h 100622"/>
              <a:gd name="connsiteX39" fmla="*/ 106318 w 128787"/>
              <a:gd name="connsiteY39" fmla="*/ 60970 h 100622"/>
              <a:gd name="connsiteX40" fmla="*/ 104194 w 128787"/>
              <a:gd name="connsiteY40" fmla="*/ 62436 h 100622"/>
              <a:gd name="connsiteX41" fmla="*/ 104813 w 128787"/>
              <a:gd name="connsiteY41" fmla="*/ 63351 h 100622"/>
              <a:gd name="connsiteX42" fmla="*/ 105546 w 128787"/>
              <a:gd name="connsiteY42" fmla="*/ 64055 h 100622"/>
              <a:gd name="connsiteX43" fmla="*/ 105880 w 128787"/>
              <a:gd name="connsiteY43" fmla="*/ 65989 h 100622"/>
              <a:gd name="connsiteX44" fmla="*/ 105261 w 128787"/>
              <a:gd name="connsiteY44" fmla="*/ 68732 h 100622"/>
              <a:gd name="connsiteX45" fmla="*/ 104137 w 128787"/>
              <a:gd name="connsiteY45" fmla="*/ 71390 h 100622"/>
              <a:gd name="connsiteX46" fmla="*/ 102737 w 128787"/>
              <a:gd name="connsiteY46" fmla="*/ 74704 h 100622"/>
              <a:gd name="connsiteX47" fmla="*/ 101118 w 128787"/>
              <a:gd name="connsiteY47" fmla="*/ 78505 h 100622"/>
              <a:gd name="connsiteX48" fmla="*/ 98898 w 128787"/>
              <a:gd name="connsiteY48" fmla="*/ 84220 h 100622"/>
              <a:gd name="connsiteX49" fmla="*/ 97022 w 128787"/>
              <a:gd name="connsiteY49" fmla="*/ 88706 h 100622"/>
              <a:gd name="connsiteX50" fmla="*/ 96822 w 128787"/>
              <a:gd name="connsiteY50" fmla="*/ 91935 h 100622"/>
              <a:gd name="connsiteX51" fmla="*/ 96870 w 128787"/>
              <a:gd name="connsiteY51" fmla="*/ 94040 h 100622"/>
              <a:gd name="connsiteX52" fmla="*/ 96660 w 128787"/>
              <a:gd name="connsiteY52" fmla="*/ 98241 h 100622"/>
              <a:gd name="connsiteX53" fmla="*/ 94879 w 128787"/>
              <a:gd name="connsiteY53" fmla="*/ 100555 h 100622"/>
              <a:gd name="connsiteX54" fmla="*/ 94479 w 128787"/>
              <a:gd name="connsiteY54" fmla="*/ 100622 h 100622"/>
              <a:gd name="connsiteX55" fmla="*/ 92355 w 128787"/>
              <a:gd name="connsiteY55" fmla="*/ 100346 h 100622"/>
              <a:gd name="connsiteX56" fmla="*/ 91640 w 128787"/>
              <a:gd name="connsiteY56" fmla="*/ 100251 h 100622"/>
              <a:gd name="connsiteX57" fmla="*/ 89611 w 128787"/>
              <a:gd name="connsiteY57" fmla="*/ 99984 h 100622"/>
              <a:gd name="connsiteX58" fmla="*/ 86468 w 128787"/>
              <a:gd name="connsiteY58" fmla="*/ 99574 h 100622"/>
              <a:gd name="connsiteX59" fmla="*/ 82382 w 128787"/>
              <a:gd name="connsiteY59" fmla="*/ 99031 h 100622"/>
              <a:gd name="connsiteX60" fmla="*/ 77553 w 128787"/>
              <a:gd name="connsiteY60" fmla="*/ 98403 h 100622"/>
              <a:gd name="connsiteX61" fmla="*/ 72171 w 128787"/>
              <a:gd name="connsiteY61" fmla="*/ 97688 h 100622"/>
              <a:gd name="connsiteX62" fmla="*/ 66418 w 128787"/>
              <a:gd name="connsiteY62" fmla="*/ 96926 h 100622"/>
              <a:gd name="connsiteX63" fmla="*/ 60465 w 128787"/>
              <a:gd name="connsiteY63" fmla="*/ 96145 h 100622"/>
              <a:gd name="connsiteX64" fmla="*/ 54521 w 128787"/>
              <a:gd name="connsiteY64" fmla="*/ 95364 h 100622"/>
              <a:gd name="connsiteX65" fmla="*/ 48759 w 128787"/>
              <a:gd name="connsiteY65" fmla="*/ 94602 h 100622"/>
              <a:gd name="connsiteX66" fmla="*/ 43377 w 128787"/>
              <a:gd name="connsiteY66" fmla="*/ 93897 h 100622"/>
              <a:gd name="connsiteX67" fmla="*/ 38548 w 128787"/>
              <a:gd name="connsiteY67" fmla="*/ 93259 h 100622"/>
              <a:gd name="connsiteX68" fmla="*/ 34471 w 128787"/>
              <a:gd name="connsiteY68" fmla="*/ 92716 h 100622"/>
              <a:gd name="connsiteX69" fmla="*/ 31328 w 128787"/>
              <a:gd name="connsiteY69" fmla="*/ 92307 h 100622"/>
              <a:gd name="connsiteX70" fmla="*/ 29299 w 128787"/>
              <a:gd name="connsiteY70" fmla="*/ 92040 h 100622"/>
              <a:gd name="connsiteX71" fmla="*/ 28585 w 128787"/>
              <a:gd name="connsiteY71" fmla="*/ 91945 h 100622"/>
              <a:gd name="connsiteX72" fmla="*/ 26337 w 128787"/>
              <a:gd name="connsiteY72" fmla="*/ 91649 h 100622"/>
              <a:gd name="connsiteX73" fmla="*/ 25127 w 128787"/>
              <a:gd name="connsiteY73" fmla="*/ 90087 h 100622"/>
              <a:gd name="connsiteX74" fmla="*/ 23660 w 128787"/>
              <a:gd name="connsiteY74" fmla="*/ 88201 h 100622"/>
              <a:gd name="connsiteX75" fmla="*/ 22184 w 128787"/>
              <a:gd name="connsiteY75" fmla="*/ 86306 h 100622"/>
              <a:gd name="connsiteX76" fmla="*/ 20717 w 128787"/>
              <a:gd name="connsiteY76" fmla="*/ 84411 h 100622"/>
              <a:gd name="connsiteX77" fmla="*/ 19250 w 128787"/>
              <a:gd name="connsiteY77" fmla="*/ 82515 h 100622"/>
              <a:gd name="connsiteX78" fmla="*/ 17783 w 128787"/>
              <a:gd name="connsiteY78" fmla="*/ 80620 h 100622"/>
              <a:gd name="connsiteX79" fmla="*/ 16316 w 128787"/>
              <a:gd name="connsiteY79" fmla="*/ 78724 h 100622"/>
              <a:gd name="connsiteX80" fmla="*/ 14850 w 128787"/>
              <a:gd name="connsiteY80" fmla="*/ 76828 h 100622"/>
              <a:gd name="connsiteX81" fmla="*/ 13383 w 128787"/>
              <a:gd name="connsiteY81" fmla="*/ 74933 h 100622"/>
              <a:gd name="connsiteX82" fmla="*/ 11916 w 128787"/>
              <a:gd name="connsiteY82" fmla="*/ 73028 h 100622"/>
              <a:gd name="connsiteX83" fmla="*/ 10449 w 128787"/>
              <a:gd name="connsiteY83" fmla="*/ 71133 h 100622"/>
              <a:gd name="connsiteX84" fmla="*/ 8973 w 128787"/>
              <a:gd name="connsiteY84" fmla="*/ 69227 h 100622"/>
              <a:gd name="connsiteX85" fmla="*/ 7506 w 128787"/>
              <a:gd name="connsiteY85" fmla="*/ 67323 h 100622"/>
              <a:gd name="connsiteX86" fmla="*/ 6039 w 128787"/>
              <a:gd name="connsiteY86" fmla="*/ 65418 h 100622"/>
              <a:gd name="connsiteX87" fmla="*/ 4572 w 128787"/>
              <a:gd name="connsiteY87" fmla="*/ 63513 h 100622"/>
              <a:gd name="connsiteX88" fmla="*/ 3105 w 128787"/>
              <a:gd name="connsiteY88" fmla="*/ 61608 h 100622"/>
              <a:gd name="connsiteX89" fmla="*/ 1638 w 128787"/>
              <a:gd name="connsiteY89" fmla="*/ 59702 h 100622"/>
              <a:gd name="connsiteX90" fmla="*/ 648 w 128787"/>
              <a:gd name="connsiteY90" fmla="*/ 58426 h 100622"/>
              <a:gd name="connsiteX91" fmla="*/ 105 w 128787"/>
              <a:gd name="connsiteY91" fmla="*/ 56988 h 100622"/>
              <a:gd name="connsiteX92" fmla="*/ 0 w 128787"/>
              <a:gd name="connsiteY92" fmla="*/ 53216 h 100622"/>
              <a:gd name="connsiteX93" fmla="*/ 0 w 128787"/>
              <a:gd name="connsiteY93" fmla="*/ 52388 h 100622"/>
              <a:gd name="connsiteX94" fmla="*/ 991 w 128787"/>
              <a:gd name="connsiteY94" fmla="*/ 50863 h 100622"/>
              <a:gd name="connsiteX95" fmla="*/ 1467 w 128787"/>
              <a:gd name="connsiteY95" fmla="*/ 51949 h 100622"/>
              <a:gd name="connsiteX96" fmla="*/ 2572 w 128787"/>
              <a:gd name="connsiteY96" fmla="*/ 53426 h 100622"/>
              <a:gd name="connsiteX97" fmla="*/ 4449 w 128787"/>
              <a:gd name="connsiteY97" fmla="*/ 53064 h 100622"/>
              <a:gd name="connsiteX98" fmla="*/ 5325 w 128787"/>
              <a:gd name="connsiteY98" fmla="*/ 53311 h 100622"/>
              <a:gd name="connsiteX99" fmla="*/ 5972 w 128787"/>
              <a:gd name="connsiteY99" fmla="*/ 58541 h 100622"/>
              <a:gd name="connsiteX100" fmla="*/ 7354 w 128787"/>
              <a:gd name="connsiteY100" fmla="*/ 60398 h 100622"/>
              <a:gd name="connsiteX101" fmla="*/ 9030 w 128787"/>
              <a:gd name="connsiteY101" fmla="*/ 61141 h 100622"/>
              <a:gd name="connsiteX102" fmla="*/ 14717 w 128787"/>
              <a:gd name="connsiteY102" fmla="*/ 61550 h 100622"/>
              <a:gd name="connsiteX103" fmla="*/ 18250 w 128787"/>
              <a:gd name="connsiteY103" fmla="*/ 60846 h 100622"/>
              <a:gd name="connsiteX104" fmla="*/ 25213 w 128787"/>
              <a:gd name="connsiteY104" fmla="*/ 57436 h 100622"/>
              <a:gd name="connsiteX105" fmla="*/ 28870 w 128787"/>
              <a:gd name="connsiteY105" fmla="*/ 56207 h 100622"/>
              <a:gd name="connsiteX106" fmla="*/ 38986 w 128787"/>
              <a:gd name="connsiteY106" fmla="*/ 56416 h 100622"/>
              <a:gd name="connsiteX107" fmla="*/ 47092 w 128787"/>
              <a:gd name="connsiteY107" fmla="*/ 57836 h 100622"/>
              <a:gd name="connsiteX108" fmla="*/ 59713 w 128787"/>
              <a:gd name="connsiteY108" fmla="*/ 58674 h 100622"/>
              <a:gd name="connsiteX109" fmla="*/ 62160 w 128787"/>
              <a:gd name="connsiteY109" fmla="*/ 58455 h 100622"/>
              <a:gd name="connsiteX110" fmla="*/ 68971 w 128787"/>
              <a:gd name="connsiteY110" fmla="*/ 55712 h 100622"/>
              <a:gd name="connsiteX111" fmla="*/ 73143 w 128787"/>
              <a:gd name="connsiteY111" fmla="*/ 53292 h 100622"/>
              <a:gd name="connsiteX112" fmla="*/ 75629 w 128787"/>
              <a:gd name="connsiteY112" fmla="*/ 52597 h 100622"/>
              <a:gd name="connsiteX113" fmla="*/ 77267 w 128787"/>
              <a:gd name="connsiteY113" fmla="*/ 50254 h 100622"/>
              <a:gd name="connsiteX114" fmla="*/ 78343 w 128787"/>
              <a:gd name="connsiteY114" fmla="*/ 47206 h 100622"/>
              <a:gd name="connsiteX115" fmla="*/ 79305 w 128787"/>
              <a:gd name="connsiteY115" fmla="*/ 45215 h 100622"/>
              <a:gd name="connsiteX116" fmla="*/ 80534 w 128787"/>
              <a:gd name="connsiteY116" fmla="*/ 44263 h 100622"/>
              <a:gd name="connsiteX117" fmla="*/ 81696 w 128787"/>
              <a:gd name="connsiteY117" fmla="*/ 42567 h 100622"/>
              <a:gd name="connsiteX118" fmla="*/ 82639 w 128787"/>
              <a:gd name="connsiteY118" fmla="*/ 39814 h 100622"/>
              <a:gd name="connsiteX119" fmla="*/ 84982 w 128787"/>
              <a:gd name="connsiteY119" fmla="*/ 37033 h 100622"/>
              <a:gd name="connsiteX120" fmla="*/ 94374 w 128787"/>
              <a:gd name="connsiteY120" fmla="*/ 30261 h 100622"/>
              <a:gd name="connsiteX121" fmla="*/ 99860 w 128787"/>
              <a:gd name="connsiteY121" fmla="*/ 24527 h 100622"/>
              <a:gd name="connsiteX122" fmla="*/ 100346 w 128787"/>
              <a:gd name="connsiteY122" fmla="*/ 22669 h 100622"/>
              <a:gd name="connsiteX123" fmla="*/ 103327 w 128787"/>
              <a:gd name="connsiteY123" fmla="*/ 19888 h 100622"/>
              <a:gd name="connsiteX124" fmla="*/ 105718 w 128787"/>
              <a:gd name="connsiteY124" fmla="*/ 16840 h 100622"/>
              <a:gd name="connsiteX125" fmla="*/ 116910 w 128787"/>
              <a:gd name="connsiteY125" fmla="*/ 8115 h 100622"/>
              <a:gd name="connsiteX126" fmla="*/ 119149 w 128787"/>
              <a:gd name="connsiteY126" fmla="*/ 4505 h 100622"/>
              <a:gd name="connsiteX127" fmla="*/ 120472 w 128787"/>
              <a:gd name="connsiteY127" fmla="*/ 457 h 100622"/>
              <a:gd name="connsiteX128" fmla="*/ 120635 w 128787"/>
              <a:gd name="connsiteY128" fmla="*/ 171 h 100622"/>
              <a:gd name="connsiteX129" fmla="*/ 121596 w 128787"/>
              <a:gd name="connsiteY129" fmla="*/ 0 h 100622"/>
              <a:gd name="connsiteX130" fmla="*/ 122968 w 128787"/>
              <a:gd name="connsiteY130" fmla="*/ 610 h 100622"/>
              <a:gd name="connsiteX131" fmla="*/ 123111 w 128787"/>
              <a:gd name="connsiteY131" fmla="*/ 3638 h 100622"/>
              <a:gd name="connsiteX132" fmla="*/ 122606 w 128787"/>
              <a:gd name="connsiteY132" fmla="*/ 6496 h 100622"/>
              <a:gd name="connsiteX133" fmla="*/ 122549 w 128787"/>
              <a:gd name="connsiteY133" fmla="*/ 9525 h 100622"/>
              <a:gd name="connsiteX134" fmla="*/ 122349 w 128787"/>
              <a:gd name="connsiteY134" fmla="*/ 11163 h 100622"/>
              <a:gd name="connsiteX135" fmla="*/ 123387 w 128787"/>
              <a:gd name="connsiteY135" fmla="*/ 12506 h 100622"/>
              <a:gd name="connsiteX136" fmla="*/ 125159 w 128787"/>
              <a:gd name="connsiteY136" fmla="*/ 13087 h 100622"/>
              <a:gd name="connsiteX137" fmla="*/ 125930 w 128787"/>
              <a:gd name="connsiteY137" fmla="*/ 13020 h 100622"/>
              <a:gd name="connsiteX138" fmla="*/ 126388 w 128787"/>
              <a:gd name="connsiteY138" fmla="*/ 12344 h 100622"/>
              <a:gd name="connsiteX139" fmla="*/ 125949 w 128787"/>
              <a:gd name="connsiteY139" fmla="*/ 24565 h 100622"/>
              <a:gd name="connsiteX140" fmla="*/ 126111 w 128787"/>
              <a:gd name="connsiteY140" fmla="*/ 23298 h 100622"/>
              <a:gd name="connsiteX141" fmla="*/ 125835 w 128787"/>
              <a:gd name="connsiteY141" fmla="*/ 22641 h 100622"/>
              <a:gd name="connsiteX142" fmla="*/ 124692 w 128787"/>
              <a:gd name="connsiteY142" fmla="*/ 22555 h 100622"/>
              <a:gd name="connsiteX143" fmla="*/ 124216 w 128787"/>
              <a:gd name="connsiteY143" fmla="*/ 23651 h 100622"/>
              <a:gd name="connsiteX144" fmla="*/ 124054 w 128787"/>
              <a:gd name="connsiteY144" fmla="*/ 25222 h 100622"/>
              <a:gd name="connsiteX145" fmla="*/ 124844 w 128787"/>
              <a:gd name="connsiteY145" fmla="*/ 25355 h 100622"/>
              <a:gd name="connsiteX146" fmla="*/ 125949 w 128787"/>
              <a:gd name="connsiteY146" fmla="*/ 24565 h 100622"/>
              <a:gd name="connsiteX147" fmla="*/ 77410 w 128787"/>
              <a:gd name="connsiteY147" fmla="*/ 47787 h 100622"/>
              <a:gd name="connsiteX148" fmla="*/ 77171 w 128787"/>
              <a:gd name="connsiteY148" fmla="*/ 48358 h 100622"/>
              <a:gd name="connsiteX149" fmla="*/ 76419 w 128787"/>
              <a:gd name="connsiteY149" fmla="*/ 48311 h 100622"/>
              <a:gd name="connsiteX150" fmla="*/ 74533 w 128787"/>
              <a:gd name="connsiteY150" fmla="*/ 47796 h 100622"/>
              <a:gd name="connsiteX151" fmla="*/ 73924 w 128787"/>
              <a:gd name="connsiteY151" fmla="*/ 46977 h 100622"/>
              <a:gd name="connsiteX152" fmla="*/ 75105 w 128787"/>
              <a:gd name="connsiteY152" fmla="*/ 45996 h 100622"/>
              <a:gd name="connsiteX153" fmla="*/ 75629 w 128787"/>
              <a:gd name="connsiteY153" fmla="*/ 45948 h 100622"/>
              <a:gd name="connsiteX154" fmla="*/ 76381 w 128787"/>
              <a:gd name="connsiteY154" fmla="*/ 46977 h 100622"/>
              <a:gd name="connsiteX155" fmla="*/ 77410 w 128787"/>
              <a:gd name="connsiteY155" fmla="*/ 47787 h 100622"/>
              <a:gd name="connsiteX156" fmla="*/ 47111 w 128787"/>
              <a:gd name="connsiteY156" fmla="*/ 53159 h 100622"/>
              <a:gd name="connsiteX157" fmla="*/ 45130 w 128787"/>
              <a:gd name="connsiteY157" fmla="*/ 53321 h 100622"/>
              <a:gd name="connsiteX158" fmla="*/ 43339 w 128787"/>
              <a:gd name="connsiteY158" fmla="*/ 52216 h 100622"/>
              <a:gd name="connsiteX159" fmla="*/ 47120 w 128787"/>
              <a:gd name="connsiteY159" fmla="*/ 50740 h 100622"/>
              <a:gd name="connsiteX160" fmla="*/ 48140 w 128787"/>
              <a:gd name="connsiteY160" fmla="*/ 50073 h 100622"/>
              <a:gd name="connsiteX161" fmla="*/ 49245 w 128787"/>
              <a:gd name="connsiteY161" fmla="*/ 48711 h 100622"/>
              <a:gd name="connsiteX162" fmla="*/ 50130 w 128787"/>
              <a:gd name="connsiteY162" fmla="*/ 49882 h 100622"/>
              <a:gd name="connsiteX163" fmla="*/ 49149 w 128787"/>
              <a:gd name="connsiteY163" fmla="*/ 51721 h 100622"/>
              <a:gd name="connsiteX164" fmla="*/ 48454 w 128787"/>
              <a:gd name="connsiteY164" fmla="*/ 52511 h 100622"/>
              <a:gd name="connsiteX165" fmla="*/ 47111 w 128787"/>
              <a:gd name="connsiteY165" fmla="*/ 53159 h 100622"/>
              <a:gd name="connsiteX166" fmla="*/ 27984 w 128787"/>
              <a:gd name="connsiteY166" fmla="*/ 52292 h 100622"/>
              <a:gd name="connsiteX167" fmla="*/ 27537 w 128787"/>
              <a:gd name="connsiteY167" fmla="*/ 52502 h 100622"/>
              <a:gd name="connsiteX168" fmla="*/ 27061 w 128787"/>
              <a:gd name="connsiteY168" fmla="*/ 50930 h 100622"/>
              <a:gd name="connsiteX169" fmla="*/ 27089 w 128787"/>
              <a:gd name="connsiteY169" fmla="*/ 50435 h 100622"/>
              <a:gd name="connsiteX170" fmla="*/ 28318 w 128787"/>
              <a:gd name="connsiteY170" fmla="*/ 49721 h 100622"/>
              <a:gd name="connsiteX171" fmla="*/ 29070 w 128787"/>
              <a:gd name="connsiteY171" fmla="*/ 51006 h 100622"/>
              <a:gd name="connsiteX172" fmla="*/ 27984 w 128787"/>
              <a:gd name="connsiteY172" fmla="*/ 52292 h 100622"/>
              <a:gd name="connsiteX173" fmla="*/ 63027 w 128787"/>
              <a:gd name="connsiteY173" fmla="*/ 55531 h 100622"/>
              <a:gd name="connsiteX174" fmla="*/ 63037 w 128787"/>
              <a:gd name="connsiteY174" fmla="*/ 56521 h 100622"/>
              <a:gd name="connsiteX175" fmla="*/ 60322 w 128787"/>
              <a:gd name="connsiteY175" fmla="*/ 56236 h 100622"/>
              <a:gd name="connsiteX176" fmla="*/ 59598 w 128787"/>
              <a:gd name="connsiteY176" fmla="*/ 56750 h 100622"/>
              <a:gd name="connsiteX177" fmla="*/ 57369 w 128787"/>
              <a:gd name="connsiteY177" fmla="*/ 56464 h 100622"/>
              <a:gd name="connsiteX178" fmla="*/ 55188 w 128787"/>
              <a:gd name="connsiteY178" fmla="*/ 55750 h 100622"/>
              <a:gd name="connsiteX179" fmla="*/ 56665 w 128787"/>
              <a:gd name="connsiteY179" fmla="*/ 54559 h 100622"/>
              <a:gd name="connsiteX180" fmla="*/ 60513 w 128787"/>
              <a:gd name="connsiteY180" fmla="*/ 53159 h 100622"/>
              <a:gd name="connsiteX181" fmla="*/ 62112 w 128787"/>
              <a:gd name="connsiteY181" fmla="*/ 54435 h 100622"/>
              <a:gd name="connsiteX182" fmla="*/ 63027 w 128787"/>
              <a:gd name="connsiteY182" fmla="*/ 55531 h 100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128787" h="100622">
                <a:moveTo>
                  <a:pt x="126388" y="12344"/>
                </a:moveTo>
                <a:lnTo>
                  <a:pt x="128140" y="14735"/>
                </a:lnTo>
                <a:lnTo>
                  <a:pt x="128388" y="30937"/>
                </a:lnTo>
                <a:lnTo>
                  <a:pt x="128787" y="32090"/>
                </a:lnTo>
                <a:lnTo>
                  <a:pt x="127854" y="32261"/>
                </a:lnTo>
                <a:lnTo>
                  <a:pt x="126806" y="33490"/>
                </a:lnTo>
                <a:lnTo>
                  <a:pt x="125578" y="35385"/>
                </a:lnTo>
                <a:lnTo>
                  <a:pt x="123892" y="36366"/>
                </a:lnTo>
                <a:lnTo>
                  <a:pt x="122539" y="37471"/>
                </a:lnTo>
                <a:lnTo>
                  <a:pt x="121263" y="38843"/>
                </a:lnTo>
                <a:lnTo>
                  <a:pt x="120120" y="39138"/>
                </a:lnTo>
                <a:lnTo>
                  <a:pt x="118643" y="37395"/>
                </a:lnTo>
                <a:lnTo>
                  <a:pt x="117624" y="35614"/>
                </a:lnTo>
                <a:lnTo>
                  <a:pt x="117872" y="35223"/>
                </a:lnTo>
                <a:lnTo>
                  <a:pt x="118586" y="35100"/>
                </a:lnTo>
                <a:lnTo>
                  <a:pt x="118853" y="34176"/>
                </a:lnTo>
                <a:lnTo>
                  <a:pt x="118425" y="32842"/>
                </a:lnTo>
                <a:lnTo>
                  <a:pt x="117424" y="32337"/>
                </a:lnTo>
                <a:lnTo>
                  <a:pt x="116167" y="32299"/>
                </a:lnTo>
                <a:lnTo>
                  <a:pt x="114958" y="32899"/>
                </a:lnTo>
                <a:lnTo>
                  <a:pt x="113672" y="34080"/>
                </a:lnTo>
                <a:lnTo>
                  <a:pt x="112948" y="35347"/>
                </a:lnTo>
                <a:lnTo>
                  <a:pt x="112843" y="37890"/>
                </a:lnTo>
                <a:lnTo>
                  <a:pt x="113176" y="40748"/>
                </a:lnTo>
                <a:lnTo>
                  <a:pt x="113167" y="42138"/>
                </a:lnTo>
                <a:lnTo>
                  <a:pt x="112462" y="43862"/>
                </a:lnTo>
                <a:lnTo>
                  <a:pt x="112214" y="46396"/>
                </a:lnTo>
                <a:lnTo>
                  <a:pt x="112719" y="48358"/>
                </a:lnTo>
                <a:lnTo>
                  <a:pt x="113176" y="49530"/>
                </a:lnTo>
                <a:lnTo>
                  <a:pt x="113224" y="50520"/>
                </a:lnTo>
                <a:lnTo>
                  <a:pt x="112024" y="53645"/>
                </a:lnTo>
                <a:lnTo>
                  <a:pt x="113062" y="54235"/>
                </a:lnTo>
                <a:lnTo>
                  <a:pt x="116500" y="54454"/>
                </a:lnTo>
                <a:lnTo>
                  <a:pt x="117510" y="56569"/>
                </a:lnTo>
                <a:lnTo>
                  <a:pt x="118196" y="58017"/>
                </a:lnTo>
                <a:lnTo>
                  <a:pt x="118006" y="58874"/>
                </a:lnTo>
                <a:lnTo>
                  <a:pt x="115567" y="59512"/>
                </a:lnTo>
                <a:lnTo>
                  <a:pt x="112500" y="60217"/>
                </a:lnTo>
                <a:lnTo>
                  <a:pt x="110300" y="60017"/>
                </a:lnTo>
                <a:lnTo>
                  <a:pt x="106318" y="60970"/>
                </a:lnTo>
                <a:lnTo>
                  <a:pt x="104194" y="62436"/>
                </a:lnTo>
                <a:lnTo>
                  <a:pt x="104813" y="63351"/>
                </a:lnTo>
                <a:lnTo>
                  <a:pt x="105546" y="64055"/>
                </a:lnTo>
                <a:lnTo>
                  <a:pt x="105880" y="65989"/>
                </a:lnTo>
                <a:lnTo>
                  <a:pt x="105261" y="68732"/>
                </a:lnTo>
                <a:lnTo>
                  <a:pt x="104137" y="71390"/>
                </a:lnTo>
                <a:lnTo>
                  <a:pt x="102737" y="74704"/>
                </a:lnTo>
                <a:lnTo>
                  <a:pt x="101118" y="78505"/>
                </a:lnTo>
                <a:lnTo>
                  <a:pt x="98898" y="84220"/>
                </a:lnTo>
                <a:lnTo>
                  <a:pt x="97022" y="88706"/>
                </a:lnTo>
                <a:lnTo>
                  <a:pt x="96822" y="91935"/>
                </a:lnTo>
                <a:lnTo>
                  <a:pt x="96870" y="94040"/>
                </a:lnTo>
                <a:lnTo>
                  <a:pt x="96660" y="98241"/>
                </a:lnTo>
                <a:lnTo>
                  <a:pt x="94879" y="100555"/>
                </a:lnTo>
                <a:lnTo>
                  <a:pt x="94479" y="100622"/>
                </a:lnTo>
                <a:lnTo>
                  <a:pt x="92355" y="100346"/>
                </a:lnTo>
                <a:lnTo>
                  <a:pt x="91640" y="100251"/>
                </a:lnTo>
                <a:lnTo>
                  <a:pt x="89611" y="99984"/>
                </a:lnTo>
                <a:lnTo>
                  <a:pt x="86468" y="99574"/>
                </a:lnTo>
                <a:lnTo>
                  <a:pt x="82382" y="99031"/>
                </a:lnTo>
                <a:lnTo>
                  <a:pt x="77553" y="98403"/>
                </a:lnTo>
                <a:lnTo>
                  <a:pt x="72171" y="97688"/>
                </a:lnTo>
                <a:lnTo>
                  <a:pt x="66418" y="96926"/>
                </a:lnTo>
                <a:lnTo>
                  <a:pt x="60465" y="96145"/>
                </a:lnTo>
                <a:lnTo>
                  <a:pt x="54521" y="95364"/>
                </a:lnTo>
                <a:lnTo>
                  <a:pt x="48759" y="94602"/>
                </a:lnTo>
                <a:lnTo>
                  <a:pt x="43377" y="93897"/>
                </a:lnTo>
                <a:lnTo>
                  <a:pt x="38548" y="93259"/>
                </a:lnTo>
                <a:lnTo>
                  <a:pt x="34471" y="92716"/>
                </a:lnTo>
                <a:lnTo>
                  <a:pt x="31328" y="92307"/>
                </a:lnTo>
                <a:lnTo>
                  <a:pt x="29299" y="92040"/>
                </a:lnTo>
                <a:lnTo>
                  <a:pt x="28585" y="91945"/>
                </a:lnTo>
                <a:lnTo>
                  <a:pt x="26337" y="91649"/>
                </a:lnTo>
                <a:lnTo>
                  <a:pt x="25127" y="90087"/>
                </a:lnTo>
                <a:lnTo>
                  <a:pt x="23660" y="88201"/>
                </a:lnTo>
                <a:lnTo>
                  <a:pt x="22184" y="86306"/>
                </a:lnTo>
                <a:lnTo>
                  <a:pt x="20717" y="84411"/>
                </a:lnTo>
                <a:lnTo>
                  <a:pt x="19250" y="82515"/>
                </a:lnTo>
                <a:lnTo>
                  <a:pt x="17783" y="80620"/>
                </a:lnTo>
                <a:lnTo>
                  <a:pt x="16316" y="78724"/>
                </a:lnTo>
                <a:lnTo>
                  <a:pt x="14850" y="76828"/>
                </a:lnTo>
                <a:lnTo>
                  <a:pt x="13383" y="74933"/>
                </a:lnTo>
                <a:lnTo>
                  <a:pt x="11916" y="73028"/>
                </a:lnTo>
                <a:lnTo>
                  <a:pt x="10449" y="71133"/>
                </a:lnTo>
                <a:lnTo>
                  <a:pt x="8973" y="69227"/>
                </a:lnTo>
                <a:lnTo>
                  <a:pt x="7506" y="67323"/>
                </a:lnTo>
                <a:lnTo>
                  <a:pt x="6039" y="65418"/>
                </a:lnTo>
                <a:lnTo>
                  <a:pt x="4572" y="63513"/>
                </a:lnTo>
                <a:lnTo>
                  <a:pt x="3105" y="61608"/>
                </a:lnTo>
                <a:lnTo>
                  <a:pt x="1638" y="59702"/>
                </a:lnTo>
                <a:lnTo>
                  <a:pt x="648" y="58426"/>
                </a:lnTo>
                <a:lnTo>
                  <a:pt x="105" y="56988"/>
                </a:lnTo>
                <a:lnTo>
                  <a:pt x="0" y="53216"/>
                </a:lnTo>
                <a:lnTo>
                  <a:pt x="0" y="52388"/>
                </a:lnTo>
                <a:lnTo>
                  <a:pt x="991" y="50863"/>
                </a:lnTo>
                <a:lnTo>
                  <a:pt x="1467" y="51949"/>
                </a:lnTo>
                <a:lnTo>
                  <a:pt x="2572" y="53426"/>
                </a:lnTo>
                <a:lnTo>
                  <a:pt x="4449" y="53064"/>
                </a:lnTo>
                <a:lnTo>
                  <a:pt x="5325" y="53311"/>
                </a:lnTo>
                <a:lnTo>
                  <a:pt x="5972" y="58541"/>
                </a:lnTo>
                <a:lnTo>
                  <a:pt x="7354" y="60398"/>
                </a:lnTo>
                <a:lnTo>
                  <a:pt x="9030" y="61141"/>
                </a:lnTo>
                <a:lnTo>
                  <a:pt x="14717" y="61550"/>
                </a:lnTo>
                <a:lnTo>
                  <a:pt x="18250" y="60846"/>
                </a:lnTo>
                <a:lnTo>
                  <a:pt x="25213" y="57436"/>
                </a:lnTo>
                <a:lnTo>
                  <a:pt x="28870" y="56207"/>
                </a:lnTo>
                <a:lnTo>
                  <a:pt x="38986" y="56416"/>
                </a:lnTo>
                <a:lnTo>
                  <a:pt x="47092" y="57836"/>
                </a:lnTo>
                <a:lnTo>
                  <a:pt x="59713" y="58674"/>
                </a:lnTo>
                <a:lnTo>
                  <a:pt x="62160" y="58455"/>
                </a:lnTo>
                <a:lnTo>
                  <a:pt x="68971" y="55712"/>
                </a:lnTo>
                <a:lnTo>
                  <a:pt x="73143" y="53292"/>
                </a:lnTo>
                <a:lnTo>
                  <a:pt x="75629" y="52597"/>
                </a:lnTo>
                <a:lnTo>
                  <a:pt x="77267" y="50254"/>
                </a:lnTo>
                <a:lnTo>
                  <a:pt x="78343" y="47206"/>
                </a:lnTo>
                <a:lnTo>
                  <a:pt x="79305" y="45215"/>
                </a:lnTo>
                <a:lnTo>
                  <a:pt x="80534" y="44263"/>
                </a:lnTo>
                <a:lnTo>
                  <a:pt x="81696" y="42567"/>
                </a:lnTo>
                <a:lnTo>
                  <a:pt x="82639" y="39814"/>
                </a:lnTo>
                <a:lnTo>
                  <a:pt x="84982" y="37033"/>
                </a:lnTo>
                <a:lnTo>
                  <a:pt x="94374" y="30261"/>
                </a:lnTo>
                <a:lnTo>
                  <a:pt x="99860" y="24527"/>
                </a:lnTo>
                <a:lnTo>
                  <a:pt x="100346" y="22669"/>
                </a:lnTo>
                <a:lnTo>
                  <a:pt x="103327" y="19888"/>
                </a:lnTo>
                <a:lnTo>
                  <a:pt x="105718" y="16840"/>
                </a:lnTo>
                <a:lnTo>
                  <a:pt x="116910" y="8115"/>
                </a:lnTo>
                <a:lnTo>
                  <a:pt x="119149" y="4505"/>
                </a:lnTo>
                <a:lnTo>
                  <a:pt x="120472" y="457"/>
                </a:lnTo>
                <a:lnTo>
                  <a:pt x="120635" y="171"/>
                </a:lnTo>
                <a:lnTo>
                  <a:pt x="121596" y="0"/>
                </a:lnTo>
                <a:lnTo>
                  <a:pt x="122968" y="610"/>
                </a:lnTo>
                <a:lnTo>
                  <a:pt x="123111" y="3638"/>
                </a:lnTo>
                <a:lnTo>
                  <a:pt x="122606" y="6496"/>
                </a:lnTo>
                <a:lnTo>
                  <a:pt x="122549" y="9525"/>
                </a:lnTo>
                <a:lnTo>
                  <a:pt x="122349" y="11163"/>
                </a:lnTo>
                <a:lnTo>
                  <a:pt x="123387" y="12506"/>
                </a:lnTo>
                <a:lnTo>
                  <a:pt x="125159" y="13087"/>
                </a:lnTo>
                <a:lnTo>
                  <a:pt x="125930" y="13020"/>
                </a:lnTo>
                <a:lnTo>
                  <a:pt x="126388" y="12344"/>
                </a:lnTo>
                <a:close/>
                <a:moveTo>
                  <a:pt x="125949" y="24565"/>
                </a:moveTo>
                <a:lnTo>
                  <a:pt x="126111" y="23298"/>
                </a:lnTo>
                <a:lnTo>
                  <a:pt x="125835" y="22641"/>
                </a:lnTo>
                <a:lnTo>
                  <a:pt x="124692" y="22555"/>
                </a:lnTo>
                <a:lnTo>
                  <a:pt x="124216" y="23651"/>
                </a:lnTo>
                <a:lnTo>
                  <a:pt x="124054" y="25222"/>
                </a:lnTo>
                <a:lnTo>
                  <a:pt x="124844" y="25355"/>
                </a:lnTo>
                <a:lnTo>
                  <a:pt x="125949" y="24565"/>
                </a:lnTo>
                <a:close/>
                <a:moveTo>
                  <a:pt x="77410" y="47787"/>
                </a:moveTo>
                <a:lnTo>
                  <a:pt x="77171" y="48358"/>
                </a:lnTo>
                <a:lnTo>
                  <a:pt x="76419" y="48311"/>
                </a:lnTo>
                <a:lnTo>
                  <a:pt x="74533" y="47796"/>
                </a:lnTo>
                <a:lnTo>
                  <a:pt x="73924" y="46977"/>
                </a:lnTo>
                <a:lnTo>
                  <a:pt x="75105" y="45996"/>
                </a:lnTo>
                <a:lnTo>
                  <a:pt x="75629" y="45948"/>
                </a:lnTo>
                <a:lnTo>
                  <a:pt x="76381" y="46977"/>
                </a:lnTo>
                <a:lnTo>
                  <a:pt x="77410" y="47787"/>
                </a:lnTo>
                <a:close/>
                <a:moveTo>
                  <a:pt x="47111" y="53159"/>
                </a:moveTo>
                <a:lnTo>
                  <a:pt x="45130" y="53321"/>
                </a:lnTo>
                <a:lnTo>
                  <a:pt x="43339" y="52216"/>
                </a:lnTo>
                <a:lnTo>
                  <a:pt x="47120" y="50740"/>
                </a:lnTo>
                <a:lnTo>
                  <a:pt x="48140" y="50073"/>
                </a:lnTo>
                <a:lnTo>
                  <a:pt x="49245" y="48711"/>
                </a:lnTo>
                <a:lnTo>
                  <a:pt x="50130" y="49882"/>
                </a:lnTo>
                <a:lnTo>
                  <a:pt x="49149" y="51721"/>
                </a:lnTo>
                <a:lnTo>
                  <a:pt x="48454" y="52511"/>
                </a:lnTo>
                <a:lnTo>
                  <a:pt x="47111" y="53159"/>
                </a:lnTo>
                <a:close/>
                <a:moveTo>
                  <a:pt x="27984" y="52292"/>
                </a:moveTo>
                <a:lnTo>
                  <a:pt x="27537" y="52502"/>
                </a:lnTo>
                <a:lnTo>
                  <a:pt x="27061" y="50930"/>
                </a:lnTo>
                <a:lnTo>
                  <a:pt x="27089" y="50435"/>
                </a:lnTo>
                <a:lnTo>
                  <a:pt x="28318" y="49721"/>
                </a:lnTo>
                <a:lnTo>
                  <a:pt x="29070" y="51006"/>
                </a:lnTo>
                <a:lnTo>
                  <a:pt x="27984" y="52292"/>
                </a:lnTo>
                <a:close/>
                <a:moveTo>
                  <a:pt x="63027" y="55531"/>
                </a:moveTo>
                <a:lnTo>
                  <a:pt x="63037" y="56521"/>
                </a:lnTo>
                <a:lnTo>
                  <a:pt x="60322" y="56236"/>
                </a:lnTo>
                <a:lnTo>
                  <a:pt x="59598" y="56750"/>
                </a:lnTo>
                <a:lnTo>
                  <a:pt x="57369" y="56464"/>
                </a:lnTo>
                <a:lnTo>
                  <a:pt x="55188" y="55750"/>
                </a:lnTo>
                <a:lnTo>
                  <a:pt x="56665" y="54559"/>
                </a:lnTo>
                <a:lnTo>
                  <a:pt x="60513" y="53159"/>
                </a:lnTo>
                <a:lnTo>
                  <a:pt x="62112" y="54435"/>
                </a:lnTo>
                <a:lnTo>
                  <a:pt x="63027" y="5553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3E04A685-9BED-58D4-EBF5-F4622D4E5C5D}"/>
              </a:ext>
            </a:extLst>
          </p:cNvPr>
          <p:cNvSpPr/>
          <p:nvPr/>
        </p:nvSpPr>
        <p:spPr>
          <a:xfrm>
            <a:off x="7426144" y="3557667"/>
            <a:ext cx="385085" cy="291255"/>
          </a:xfrm>
          <a:custGeom>
            <a:avLst/>
            <a:gdLst>
              <a:gd name="connsiteX0" fmla="*/ 385086 w 385085"/>
              <a:gd name="connsiteY0" fmla="*/ 41291 h 291255"/>
              <a:gd name="connsiteX1" fmla="*/ 383714 w 385085"/>
              <a:gd name="connsiteY1" fmla="*/ 41510 h 291255"/>
              <a:gd name="connsiteX2" fmla="*/ 381771 w 385085"/>
              <a:gd name="connsiteY2" fmla="*/ 40710 h 291255"/>
              <a:gd name="connsiteX3" fmla="*/ 381009 w 385085"/>
              <a:gd name="connsiteY3" fmla="*/ 39491 h 291255"/>
              <a:gd name="connsiteX4" fmla="*/ 380685 w 385085"/>
              <a:gd name="connsiteY4" fmla="*/ 39319 h 291255"/>
              <a:gd name="connsiteX5" fmla="*/ 379143 w 385085"/>
              <a:gd name="connsiteY5" fmla="*/ 40119 h 291255"/>
              <a:gd name="connsiteX6" fmla="*/ 376199 w 385085"/>
              <a:gd name="connsiteY6" fmla="*/ 41129 h 291255"/>
              <a:gd name="connsiteX7" fmla="*/ 371208 w 385085"/>
              <a:gd name="connsiteY7" fmla="*/ 43767 h 291255"/>
              <a:gd name="connsiteX8" fmla="*/ 371323 w 385085"/>
              <a:gd name="connsiteY8" fmla="*/ 44444 h 291255"/>
              <a:gd name="connsiteX9" fmla="*/ 374571 w 385085"/>
              <a:gd name="connsiteY9" fmla="*/ 47120 h 291255"/>
              <a:gd name="connsiteX10" fmla="*/ 375332 w 385085"/>
              <a:gd name="connsiteY10" fmla="*/ 48006 h 291255"/>
              <a:gd name="connsiteX11" fmla="*/ 375732 w 385085"/>
              <a:gd name="connsiteY11" fmla="*/ 48282 h 291255"/>
              <a:gd name="connsiteX12" fmla="*/ 372789 w 385085"/>
              <a:gd name="connsiteY12" fmla="*/ 49568 h 291255"/>
              <a:gd name="connsiteX13" fmla="*/ 366465 w 385085"/>
              <a:gd name="connsiteY13" fmla="*/ 52464 h 291255"/>
              <a:gd name="connsiteX14" fmla="*/ 362302 w 385085"/>
              <a:gd name="connsiteY14" fmla="*/ 54826 h 291255"/>
              <a:gd name="connsiteX15" fmla="*/ 361312 w 385085"/>
              <a:gd name="connsiteY15" fmla="*/ 54912 h 291255"/>
              <a:gd name="connsiteX16" fmla="*/ 358797 w 385085"/>
              <a:gd name="connsiteY16" fmla="*/ 53921 h 291255"/>
              <a:gd name="connsiteX17" fmla="*/ 355082 w 385085"/>
              <a:gd name="connsiteY17" fmla="*/ 52740 h 291255"/>
              <a:gd name="connsiteX18" fmla="*/ 354092 w 385085"/>
              <a:gd name="connsiteY18" fmla="*/ 52759 h 291255"/>
              <a:gd name="connsiteX19" fmla="*/ 345519 w 385085"/>
              <a:gd name="connsiteY19" fmla="*/ 52959 h 291255"/>
              <a:gd name="connsiteX20" fmla="*/ 337642 w 385085"/>
              <a:gd name="connsiteY20" fmla="*/ 53397 h 291255"/>
              <a:gd name="connsiteX21" fmla="*/ 334366 w 385085"/>
              <a:gd name="connsiteY21" fmla="*/ 53969 h 291255"/>
              <a:gd name="connsiteX22" fmla="*/ 328279 w 385085"/>
              <a:gd name="connsiteY22" fmla="*/ 54512 h 291255"/>
              <a:gd name="connsiteX23" fmla="*/ 324450 w 385085"/>
              <a:gd name="connsiteY23" fmla="*/ 54702 h 291255"/>
              <a:gd name="connsiteX24" fmla="*/ 322002 w 385085"/>
              <a:gd name="connsiteY24" fmla="*/ 55617 h 291255"/>
              <a:gd name="connsiteX25" fmla="*/ 319325 w 385085"/>
              <a:gd name="connsiteY25" fmla="*/ 56817 h 291255"/>
              <a:gd name="connsiteX26" fmla="*/ 316544 w 385085"/>
              <a:gd name="connsiteY26" fmla="*/ 57598 h 291255"/>
              <a:gd name="connsiteX27" fmla="*/ 314477 w 385085"/>
              <a:gd name="connsiteY27" fmla="*/ 57855 h 291255"/>
              <a:gd name="connsiteX28" fmla="*/ 311991 w 385085"/>
              <a:gd name="connsiteY28" fmla="*/ 58979 h 291255"/>
              <a:gd name="connsiteX29" fmla="*/ 310353 w 385085"/>
              <a:gd name="connsiteY29" fmla="*/ 61208 h 291255"/>
              <a:gd name="connsiteX30" fmla="*/ 305676 w 385085"/>
              <a:gd name="connsiteY30" fmla="*/ 64503 h 291255"/>
              <a:gd name="connsiteX31" fmla="*/ 303047 w 385085"/>
              <a:gd name="connsiteY31" fmla="*/ 66094 h 291255"/>
              <a:gd name="connsiteX32" fmla="*/ 301723 w 385085"/>
              <a:gd name="connsiteY32" fmla="*/ 67894 h 291255"/>
              <a:gd name="connsiteX33" fmla="*/ 300218 w 385085"/>
              <a:gd name="connsiteY33" fmla="*/ 68066 h 291255"/>
              <a:gd name="connsiteX34" fmla="*/ 297646 w 385085"/>
              <a:gd name="connsiteY34" fmla="*/ 67742 h 291255"/>
              <a:gd name="connsiteX35" fmla="*/ 295656 w 385085"/>
              <a:gd name="connsiteY35" fmla="*/ 69685 h 291255"/>
              <a:gd name="connsiteX36" fmla="*/ 293455 w 385085"/>
              <a:gd name="connsiteY36" fmla="*/ 72466 h 291255"/>
              <a:gd name="connsiteX37" fmla="*/ 289427 w 385085"/>
              <a:gd name="connsiteY37" fmla="*/ 76495 h 291255"/>
              <a:gd name="connsiteX38" fmla="*/ 287284 w 385085"/>
              <a:gd name="connsiteY38" fmla="*/ 78124 h 291255"/>
              <a:gd name="connsiteX39" fmla="*/ 286007 w 385085"/>
              <a:gd name="connsiteY39" fmla="*/ 80753 h 291255"/>
              <a:gd name="connsiteX40" fmla="*/ 286950 w 385085"/>
              <a:gd name="connsiteY40" fmla="*/ 82115 h 291255"/>
              <a:gd name="connsiteX41" fmla="*/ 290226 w 385085"/>
              <a:gd name="connsiteY41" fmla="*/ 84154 h 291255"/>
              <a:gd name="connsiteX42" fmla="*/ 291693 w 385085"/>
              <a:gd name="connsiteY42" fmla="*/ 86078 h 291255"/>
              <a:gd name="connsiteX43" fmla="*/ 292494 w 385085"/>
              <a:gd name="connsiteY43" fmla="*/ 87602 h 291255"/>
              <a:gd name="connsiteX44" fmla="*/ 293989 w 385085"/>
              <a:gd name="connsiteY44" fmla="*/ 91507 h 291255"/>
              <a:gd name="connsiteX45" fmla="*/ 294941 w 385085"/>
              <a:gd name="connsiteY45" fmla="*/ 95345 h 291255"/>
              <a:gd name="connsiteX46" fmla="*/ 296351 w 385085"/>
              <a:gd name="connsiteY46" fmla="*/ 97003 h 291255"/>
              <a:gd name="connsiteX47" fmla="*/ 296761 w 385085"/>
              <a:gd name="connsiteY47" fmla="*/ 99813 h 291255"/>
              <a:gd name="connsiteX48" fmla="*/ 297123 w 385085"/>
              <a:gd name="connsiteY48" fmla="*/ 101537 h 291255"/>
              <a:gd name="connsiteX49" fmla="*/ 296351 w 385085"/>
              <a:gd name="connsiteY49" fmla="*/ 102765 h 291255"/>
              <a:gd name="connsiteX50" fmla="*/ 295647 w 385085"/>
              <a:gd name="connsiteY50" fmla="*/ 104127 h 291255"/>
              <a:gd name="connsiteX51" fmla="*/ 295647 w 385085"/>
              <a:gd name="connsiteY51" fmla="*/ 105423 h 291255"/>
              <a:gd name="connsiteX52" fmla="*/ 296494 w 385085"/>
              <a:gd name="connsiteY52" fmla="*/ 106756 h 291255"/>
              <a:gd name="connsiteX53" fmla="*/ 297237 w 385085"/>
              <a:gd name="connsiteY53" fmla="*/ 107937 h 291255"/>
              <a:gd name="connsiteX54" fmla="*/ 297646 w 385085"/>
              <a:gd name="connsiteY54" fmla="*/ 108880 h 291255"/>
              <a:gd name="connsiteX55" fmla="*/ 297142 w 385085"/>
              <a:gd name="connsiteY55" fmla="*/ 109928 h 291255"/>
              <a:gd name="connsiteX56" fmla="*/ 295647 w 385085"/>
              <a:gd name="connsiteY56" fmla="*/ 111528 h 291255"/>
              <a:gd name="connsiteX57" fmla="*/ 294884 w 385085"/>
              <a:gd name="connsiteY57" fmla="*/ 113167 h 291255"/>
              <a:gd name="connsiteX58" fmla="*/ 293227 w 385085"/>
              <a:gd name="connsiteY58" fmla="*/ 115900 h 291255"/>
              <a:gd name="connsiteX59" fmla="*/ 290636 w 385085"/>
              <a:gd name="connsiteY59" fmla="*/ 117767 h 291255"/>
              <a:gd name="connsiteX60" fmla="*/ 288922 w 385085"/>
              <a:gd name="connsiteY60" fmla="*/ 119120 h 291255"/>
              <a:gd name="connsiteX61" fmla="*/ 287102 w 385085"/>
              <a:gd name="connsiteY61" fmla="*/ 121977 h 291255"/>
              <a:gd name="connsiteX62" fmla="*/ 284093 w 385085"/>
              <a:gd name="connsiteY62" fmla="*/ 125149 h 291255"/>
              <a:gd name="connsiteX63" fmla="*/ 282826 w 385085"/>
              <a:gd name="connsiteY63" fmla="*/ 127797 h 291255"/>
              <a:gd name="connsiteX64" fmla="*/ 281501 w 385085"/>
              <a:gd name="connsiteY64" fmla="*/ 129254 h 291255"/>
              <a:gd name="connsiteX65" fmla="*/ 280140 w 385085"/>
              <a:gd name="connsiteY65" fmla="*/ 130035 h 291255"/>
              <a:gd name="connsiteX66" fmla="*/ 280492 w 385085"/>
              <a:gd name="connsiteY66" fmla="*/ 131464 h 291255"/>
              <a:gd name="connsiteX67" fmla="*/ 281673 w 385085"/>
              <a:gd name="connsiteY67" fmla="*/ 133245 h 291255"/>
              <a:gd name="connsiteX68" fmla="*/ 283626 w 385085"/>
              <a:gd name="connsiteY68" fmla="*/ 135236 h 291255"/>
              <a:gd name="connsiteX69" fmla="*/ 283540 w 385085"/>
              <a:gd name="connsiteY69" fmla="*/ 138332 h 291255"/>
              <a:gd name="connsiteX70" fmla="*/ 283445 w 385085"/>
              <a:gd name="connsiteY70" fmla="*/ 140561 h 291255"/>
              <a:gd name="connsiteX71" fmla="*/ 283511 w 385085"/>
              <a:gd name="connsiteY71" fmla="*/ 143256 h 291255"/>
              <a:gd name="connsiteX72" fmla="*/ 282444 w 385085"/>
              <a:gd name="connsiteY72" fmla="*/ 145523 h 291255"/>
              <a:gd name="connsiteX73" fmla="*/ 277016 w 385085"/>
              <a:gd name="connsiteY73" fmla="*/ 147695 h 291255"/>
              <a:gd name="connsiteX74" fmla="*/ 271815 w 385085"/>
              <a:gd name="connsiteY74" fmla="*/ 148647 h 291255"/>
              <a:gd name="connsiteX75" fmla="*/ 265443 w 385085"/>
              <a:gd name="connsiteY75" fmla="*/ 148704 h 291255"/>
              <a:gd name="connsiteX76" fmla="*/ 263033 w 385085"/>
              <a:gd name="connsiteY76" fmla="*/ 148362 h 291255"/>
              <a:gd name="connsiteX77" fmla="*/ 261108 w 385085"/>
              <a:gd name="connsiteY77" fmla="*/ 147885 h 291255"/>
              <a:gd name="connsiteX78" fmla="*/ 254194 w 385085"/>
              <a:gd name="connsiteY78" fmla="*/ 145447 h 291255"/>
              <a:gd name="connsiteX79" fmla="*/ 251384 w 385085"/>
              <a:gd name="connsiteY79" fmla="*/ 146885 h 291255"/>
              <a:gd name="connsiteX80" fmla="*/ 250803 w 385085"/>
              <a:gd name="connsiteY80" fmla="*/ 150400 h 291255"/>
              <a:gd name="connsiteX81" fmla="*/ 255851 w 385085"/>
              <a:gd name="connsiteY81" fmla="*/ 156096 h 291255"/>
              <a:gd name="connsiteX82" fmla="*/ 257918 w 385085"/>
              <a:gd name="connsiteY82" fmla="*/ 159268 h 291255"/>
              <a:gd name="connsiteX83" fmla="*/ 260213 w 385085"/>
              <a:gd name="connsiteY83" fmla="*/ 164564 h 291255"/>
              <a:gd name="connsiteX84" fmla="*/ 261928 w 385085"/>
              <a:gd name="connsiteY84" fmla="*/ 167288 h 291255"/>
              <a:gd name="connsiteX85" fmla="*/ 261318 w 385085"/>
              <a:gd name="connsiteY85" fmla="*/ 169840 h 291255"/>
              <a:gd name="connsiteX86" fmla="*/ 256746 w 385085"/>
              <a:gd name="connsiteY86" fmla="*/ 172736 h 291255"/>
              <a:gd name="connsiteX87" fmla="*/ 252203 w 385085"/>
              <a:gd name="connsiteY87" fmla="*/ 175451 h 291255"/>
              <a:gd name="connsiteX88" fmla="*/ 246412 w 385085"/>
              <a:gd name="connsiteY88" fmla="*/ 176013 h 291255"/>
              <a:gd name="connsiteX89" fmla="*/ 242773 w 385085"/>
              <a:gd name="connsiteY89" fmla="*/ 176984 h 291255"/>
              <a:gd name="connsiteX90" fmla="*/ 241011 w 385085"/>
              <a:gd name="connsiteY90" fmla="*/ 178384 h 291255"/>
              <a:gd name="connsiteX91" fmla="*/ 239716 w 385085"/>
              <a:gd name="connsiteY91" fmla="*/ 184318 h 291255"/>
              <a:gd name="connsiteX92" fmla="*/ 238410 w 385085"/>
              <a:gd name="connsiteY92" fmla="*/ 186490 h 291255"/>
              <a:gd name="connsiteX93" fmla="*/ 238439 w 385085"/>
              <a:gd name="connsiteY93" fmla="*/ 189071 h 291255"/>
              <a:gd name="connsiteX94" fmla="*/ 237211 w 385085"/>
              <a:gd name="connsiteY94" fmla="*/ 191996 h 291255"/>
              <a:gd name="connsiteX95" fmla="*/ 235353 w 385085"/>
              <a:gd name="connsiteY95" fmla="*/ 193872 h 291255"/>
              <a:gd name="connsiteX96" fmla="*/ 234048 w 385085"/>
              <a:gd name="connsiteY96" fmla="*/ 196939 h 291255"/>
              <a:gd name="connsiteX97" fmla="*/ 234458 w 385085"/>
              <a:gd name="connsiteY97" fmla="*/ 202740 h 291255"/>
              <a:gd name="connsiteX98" fmla="*/ 235067 w 385085"/>
              <a:gd name="connsiteY98" fmla="*/ 212550 h 291255"/>
              <a:gd name="connsiteX99" fmla="*/ 232600 w 385085"/>
              <a:gd name="connsiteY99" fmla="*/ 215637 h 291255"/>
              <a:gd name="connsiteX100" fmla="*/ 229819 w 385085"/>
              <a:gd name="connsiteY100" fmla="*/ 218761 h 291255"/>
              <a:gd name="connsiteX101" fmla="*/ 226886 w 385085"/>
              <a:gd name="connsiteY101" fmla="*/ 220990 h 291255"/>
              <a:gd name="connsiteX102" fmla="*/ 224094 w 385085"/>
              <a:gd name="connsiteY102" fmla="*/ 222018 h 291255"/>
              <a:gd name="connsiteX103" fmla="*/ 221780 w 385085"/>
              <a:gd name="connsiteY103" fmla="*/ 221637 h 291255"/>
              <a:gd name="connsiteX104" fmla="*/ 219951 w 385085"/>
              <a:gd name="connsiteY104" fmla="*/ 219713 h 291255"/>
              <a:gd name="connsiteX105" fmla="*/ 218865 w 385085"/>
              <a:gd name="connsiteY105" fmla="*/ 218094 h 291255"/>
              <a:gd name="connsiteX106" fmla="*/ 216846 w 385085"/>
              <a:gd name="connsiteY106" fmla="*/ 216741 h 291255"/>
              <a:gd name="connsiteX107" fmla="*/ 214789 w 385085"/>
              <a:gd name="connsiteY107" fmla="*/ 217018 h 291255"/>
              <a:gd name="connsiteX108" fmla="*/ 212722 w 385085"/>
              <a:gd name="connsiteY108" fmla="*/ 218256 h 291255"/>
              <a:gd name="connsiteX109" fmla="*/ 209416 w 385085"/>
              <a:gd name="connsiteY109" fmla="*/ 217846 h 291255"/>
              <a:gd name="connsiteX110" fmla="*/ 206597 w 385085"/>
              <a:gd name="connsiteY110" fmla="*/ 216608 h 291255"/>
              <a:gd name="connsiteX111" fmla="*/ 205168 w 385085"/>
              <a:gd name="connsiteY111" fmla="*/ 216741 h 291255"/>
              <a:gd name="connsiteX112" fmla="*/ 204349 w 385085"/>
              <a:gd name="connsiteY112" fmla="*/ 217989 h 291255"/>
              <a:gd name="connsiteX113" fmla="*/ 201330 w 385085"/>
              <a:gd name="connsiteY113" fmla="*/ 220656 h 291255"/>
              <a:gd name="connsiteX114" fmla="*/ 193920 w 385085"/>
              <a:gd name="connsiteY114" fmla="*/ 224704 h 291255"/>
              <a:gd name="connsiteX115" fmla="*/ 190890 w 385085"/>
              <a:gd name="connsiteY115" fmla="*/ 225000 h 291255"/>
              <a:gd name="connsiteX116" fmla="*/ 189595 w 385085"/>
              <a:gd name="connsiteY116" fmla="*/ 226009 h 291255"/>
              <a:gd name="connsiteX117" fmla="*/ 190109 w 385085"/>
              <a:gd name="connsiteY117" fmla="*/ 227667 h 291255"/>
              <a:gd name="connsiteX118" fmla="*/ 191433 w 385085"/>
              <a:gd name="connsiteY118" fmla="*/ 229019 h 291255"/>
              <a:gd name="connsiteX119" fmla="*/ 193748 w 385085"/>
              <a:gd name="connsiteY119" fmla="*/ 229972 h 291255"/>
              <a:gd name="connsiteX120" fmla="*/ 193862 w 385085"/>
              <a:gd name="connsiteY120" fmla="*/ 231077 h 291255"/>
              <a:gd name="connsiteX121" fmla="*/ 191824 w 385085"/>
              <a:gd name="connsiteY121" fmla="*/ 232038 h 291255"/>
              <a:gd name="connsiteX122" fmla="*/ 190081 w 385085"/>
              <a:gd name="connsiteY122" fmla="*/ 233134 h 291255"/>
              <a:gd name="connsiteX123" fmla="*/ 186242 w 385085"/>
              <a:gd name="connsiteY123" fmla="*/ 234477 h 291255"/>
              <a:gd name="connsiteX124" fmla="*/ 181813 w 385085"/>
              <a:gd name="connsiteY124" fmla="*/ 235001 h 291255"/>
              <a:gd name="connsiteX125" fmla="*/ 177241 w 385085"/>
              <a:gd name="connsiteY125" fmla="*/ 234220 h 291255"/>
              <a:gd name="connsiteX126" fmla="*/ 174888 w 385085"/>
              <a:gd name="connsiteY126" fmla="*/ 232439 h 291255"/>
              <a:gd name="connsiteX127" fmla="*/ 172107 w 385085"/>
              <a:gd name="connsiteY127" fmla="*/ 232267 h 291255"/>
              <a:gd name="connsiteX128" fmla="*/ 169573 w 385085"/>
              <a:gd name="connsiteY128" fmla="*/ 233572 h 291255"/>
              <a:gd name="connsiteX129" fmla="*/ 166954 w 385085"/>
              <a:gd name="connsiteY129" fmla="*/ 235725 h 291255"/>
              <a:gd name="connsiteX130" fmla="*/ 164096 w 385085"/>
              <a:gd name="connsiteY130" fmla="*/ 240335 h 291255"/>
              <a:gd name="connsiteX131" fmla="*/ 163335 w 385085"/>
              <a:gd name="connsiteY131" fmla="*/ 241145 h 291255"/>
              <a:gd name="connsiteX132" fmla="*/ 162563 w 385085"/>
              <a:gd name="connsiteY132" fmla="*/ 241878 h 291255"/>
              <a:gd name="connsiteX133" fmla="*/ 160696 w 385085"/>
              <a:gd name="connsiteY133" fmla="*/ 242869 h 291255"/>
              <a:gd name="connsiteX134" fmla="*/ 158019 w 385085"/>
              <a:gd name="connsiteY134" fmla="*/ 244488 h 291255"/>
              <a:gd name="connsiteX135" fmla="*/ 156676 w 385085"/>
              <a:gd name="connsiteY135" fmla="*/ 247879 h 291255"/>
              <a:gd name="connsiteX136" fmla="*/ 155067 w 385085"/>
              <a:gd name="connsiteY136" fmla="*/ 253908 h 291255"/>
              <a:gd name="connsiteX137" fmla="*/ 155448 w 385085"/>
              <a:gd name="connsiteY137" fmla="*/ 257147 h 291255"/>
              <a:gd name="connsiteX138" fmla="*/ 155572 w 385085"/>
              <a:gd name="connsiteY138" fmla="*/ 262757 h 291255"/>
              <a:gd name="connsiteX139" fmla="*/ 154943 w 385085"/>
              <a:gd name="connsiteY139" fmla="*/ 266690 h 291255"/>
              <a:gd name="connsiteX140" fmla="*/ 153781 w 385085"/>
              <a:gd name="connsiteY140" fmla="*/ 269272 h 291255"/>
              <a:gd name="connsiteX141" fmla="*/ 154010 w 385085"/>
              <a:gd name="connsiteY141" fmla="*/ 271301 h 291255"/>
              <a:gd name="connsiteX142" fmla="*/ 155781 w 385085"/>
              <a:gd name="connsiteY142" fmla="*/ 273606 h 291255"/>
              <a:gd name="connsiteX143" fmla="*/ 155067 w 385085"/>
              <a:gd name="connsiteY143" fmla="*/ 275101 h 291255"/>
              <a:gd name="connsiteX144" fmla="*/ 153581 w 385085"/>
              <a:gd name="connsiteY144" fmla="*/ 276758 h 291255"/>
              <a:gd name="connsiteX145" fmla="*/ 152142 w 385085"/>
              <a:gd name="connsiteY145" fmla="*/ 277682 h 291255"/>
              <a:gd name="connsiteX146" fmla="*/ 146380 w 385085"/>
              <a:gd name="connsiteY146" fmla="*/ 279425 h 291255"/>
              <a:gd name="connsiteX147" fmla="*/ 138484 w 385085"/>
              <a:gd name="connsiteY147" fmla="*/ 281797 h 291255"/>
              <a:gd name="connsiteX148" fmla="*/ 133264 w 385085"/>
              <a:gd name="connsiteY148" fmla="*/ 283321 h 291255"/>
              <a:gd name="connsiteX149" fmla="*/ 125501 w 385085"/>
              <a:gd name="connsiteY149" fmla="*/ 285588 h 291255"/>
              <a:gd name="connsiteX150" fmla="*/ 123234 w 385085"/>
              <a:gd name="connsiteY150" fmla="*/ 286141 h 291255"/>
              <a:gd name="connsiteX151" fmla="*/ 118510 w 385085"/>
              <a:gd name="connsiteY151" fmla="*/ 286341 h 291255"/>
              <a:gd name="connsiteX152" fmla="*/ 116062 w 385085"/>
              <a:gd name="connsiteY152" fmla="*/ 285998 h 291255"/>
              <a:gd name="connsiteX153" fmla="*/ 112747 w 385085"/>
              <a:gd name="connsiteY153" fmla="*/ 285903 h 291255"/>
              <a:gd name="connsiteX154" fmla="*/ 107871 w 385085"/>
              <a:gd name="connsiteY154" fmla="*/ 285988 h 291255"/>
              <a:gd name="connsiteX155" fmla="*/ 104470 w 385085"/>
              <a:gd name="connsiteY155" fmla="*/ 286607 h 291255"/>
              <a:gd name="connsiteX156" fmla="*/ 101060 w 385085"/>
              <a:gd name="connsiteY156" fmla="*/ 287741 h 291255"/>
              <a:gd name="connsiteX157" fmla="*/ 98546 w 385085"/>
              <a:gd name="connsiteY157" fmla="*/ 289170 h 291255"/>
              <a:gd name="connsiteX158" fmla="*/ 97098 w 385085"/>
              <a:gd name="connsiteY158" fmla="*/ 290579 h 291255"/>
              <a:gd name="connsiteX159" fmla="*/ 96583 w 385085"/>
              <a:gd name="connsiteY159" fmla="*/ 291255 h 291255"/>
              <a:gd name="connsiteX160" fmla="*/ 93164 w 385085"/>
              <a:gd name="connsiteY160" fmla="*/ 290093 h 291255"/>
              <a:gd name="connsiteX161" fmla="*/ 82391 w 385085"/>
              <a:gd name="connsiteY161" fmla="*/ 288017 h 291255"/>
              <a:gd name="connsiteX162" fmla="*/ 53216 w 385085"/>
              <a:gd name="connsiteY162" fmla="*/ 290760 h 291255"/>
              <a:gd name="connsiteX163" fmla="*/ 50463 w 385085"/>
              <a:gd name="connsiteY163" fmla="*/ 290236 h 291255"/>
              <a:gd name="connsiteX164" fmla="*/ 40510 w 385085"/>
              <a:gd name="connsiteY164" fmla="*/ 287026 h 291255"/>
              <a:gd name="connsiteX165" fmla="*/ 27680 w 385085"/>
              <a:gd name="connsiteY165" fmla="*/ 282893 h 291255"/>
              <a:gd name="connsiteX166" fmla="*/ 19745 w 385085"/>
              <a:gd name="connsiteY166" fmla="*/ 280330 h 291255"/>
              <a:gd name="connsiteX167" fmla="*/ 9563 w 385085"/>
              <a:gd name="connsiteY167" fmla="*/ 276978 h 291255"/>
              <a:gd name="connsiteX168" fmla="*/ 16535 w 385085"/>
              <a:gd name="connsiteY168" fmla="*/ 268691 h 291255"/>
              <a:gd name="connsiteX169" fmla="*/ 22612 w 385085"/>
              <a:gd name="connsiteY169" fmla="*/ 261452 h 291255"/>
              <a:gd name="connsiteX170" fmla="*/ 28708 w 385085"/>
              <a:gd name="connsiteY170" fmla="*/ 254175 h 291255"/>
              <a:gd name="connsiteX171" fmla="*/ 34709 w 385085"/>
              <a:gd name="connsiteY171" fmla="*/ 246983 h 291255"/>
              <a:gd name="connsiteX172" fmla="*/ 35423 w 385085"/>
              <a:gd name="connsiteY172" fmla="*/ 244459 h 291255"/>
              <a:gd name="connsiteX173" fmla="*/ 35519 w 385085"/>
              <a:gd name="connsiteY173" fmla="*/ 239516 h 291255"/>
              <a:gd name="connsiteX174" fmla="*/ 33937 w 385085"/>
              <a:gd name="connsiteY174" fmla="*/ 232896 h 291255"/>
              <a:gd name="connsiteX175" fmla="*/ 31394 w 385085"/>
              <a:gd name="connsiteY175" fmla="*/ 229876 h 291255"/>
              <a:gd name="connsiteX176" fmla="*/ 23003 w 385085"/>
              <a:gd name="connsiteY176" fmla="*/ 228657 h 291255"/>
              <a:gd name="connsiteX177" fmla="*/ 16707 w 385085"/>
              <a:gd name="connsiteY177" fmla="*/ 227733 h 291255"/>
              <a:gd name="connsiteX178" fmla="*/ 9839 w 385085"/>
              <a:gd name="connsiteY178" fmla="*/ 226733 h 291255"/>
              <a:gd name="connsiteX179" fmla="*/ 8963 w 385085"/>
              <a:gd name="connsiteY179" fmla="*/ 226362 h 291255"/>
              <a:gd name="connsiteX180" fmla="*/ 8182 w 385085"/>
              <a:gd name="connsiteY180" fmla="*/ 221190 h 291255"/>
              <a:gd name="connsiteX181" fmla="*/ 8515 w 385085"/>
              <a:gd name="connsiteY181" fmla="*/ 218885 h 291255"/>
              <a:gd name="connsiteX182" fmla="*/ 8068 w 385085"/>
              <a:gd name="connsiteY182" fmla="*/ 214417 h 291255"/>
              <a:gd name="connsiteX183" fmla="*/ 8134 w 385085"/>
              <a:gd name="connsiteY183" fmla="*/ 210969 h 291255"/>
              <a:gd name="connsiteX184" fmla="*/ 9125 w 385085"/>
              <a:gd name="connsiteY184" fmla="*/ 205302 h 291255"/>
              <a:gd name="connsiteX185" fmla="*/ 9182 w 385085"/>
              <a:gd name="connsiteY185" fmla="*/ 202740 h 291255"/>
              <a:gd name="connsiteX186" fmla="*/ 6010 w 385085"/>
              <a:gd name="connsiteY186" fmla="*/ 191681 h 291255"/>
              <a:gd name="connsiteX187" fmla="*/ 4239 w 385085"/>
              <a:gd name="connsiteY187" fmla="*/ 185538 h 291255"/>
              <a:gd name="connsiteX188" fmla="*/ 2429 w 385085"/>
              <a:gd name="connsiteY188" fmla="*/ 179184 h 291255"/>
              <a:gd name="connsiteX189" fmla="*/ 2038 w 385085"/>
              <a:gd name="connsiteY189" fmla="*/ 177155 h 291255"/>
              <a:gd name="connsiteX190" fmla="*/ 2000 w 385085"/>
              <a:gd name="connsiteY190" fmla="*/ 174650 h 291255"/>
              <a:gd name="connsiteX191" fmla="*/ 6210 w 385085"/>
              <a:gd name="connsiteY191" fmla="*/ 168745 h 291255"/>
              <a:gd name="connsiteX192" fmla="*/ 7515 w 385085"/>
              <a:gd name="connsiteY192" fmla="*/ 167459 h 291255"/>
              <a:gd name="connsiteX193" fmla="*/ 9982 w 385085"/>
              <a:gd name="connsiteY193" fmla="*/ 164516 h 291255"/>
              <a:gd name="connsiteX194" fmla="*/ 11525 w 385085"/>
              <a:gd name="connsiteY194" fmla="*/ 162944 h 291255"/>
              <a:gd name="connsiteX195" fmla="*/ 11259 w 385085"/>
              <a:gd name="connsiteY195" fmla="*/ 161868 h 291255"/>
              <a:gd name="connsiteX196" fmla="*/ 8572 w 385085"/>
              <a:gd name="connsiteY196" fmla="*/ 161249 h 291255"/>
              <a:gd name="connsiteX197" fmla="*/ 4515 w 385085"/>
              <a:gd name="connsiteY197" fmla="*/ 161192 h 291255"/>
              <a:gd name="connsiteX198" fmla="*/ 2353 w 385085"/>
              <a:gd name="connsiteY198" fmla="*/ 160296 h 291255"/>
              <a:gd name="connsiteX199" fmla="*/ 667 w 385085"/>
              <a:gd name="connsiteY199" fmla="*/ 158687 h 291255"/>
              <a:gd name="connsiteX200" fmla="*/ 0 w 385085"/>
              <a:gd name="connsiteY200" fmla="*/ 156343 h 291255"/>
              <a:gd name="connsiteX201" fmla="*/ 1105 w 385085"/>
              <a:gd name="connsiteY201" fmla="*/ 152181 h 291255"/>
              <a:gd name="connsiteX202" fmla="*/ 0 w 385085"/>
              <a:gd name="connsiteY202" fmla="*/ 144075 h 291255"/>
              <a:gd name="connsiteX203" fmla="*/ 2257 w 385085"/>
              <a:gd name="connsiteY203" fmla="*/ 140056 h 291255"/>
              <a:gd name="connsiteX204" fmla="*/ 4200 w 385085"/>
              <a:gd name="connsiteY204" fmla="*/ 137246 h 291255"/>
              <a:gd name="connsiteX205" fmla="*/ 10792 w 385085"/>
              <a:gd name="connsiteY205" fmla="*/ 136846 h 291255"/>
              <a:gd name="connsiteX206" fmla="*/ 8506 w 385085"/>
              <a:gd name="connsiteY206" fmla="*/ 133665 h 291255"/>
              <a:gd name="connsiteX207" fmla="*/ 7401 w 385085"/>
              <a:gd name="connsiteY207" fmla="*/ 131817 h 291255"/>
              <a:gd name="connsiteX208" fmla="*/ 6696 w 385085"/>
              <a:gd name="connsiteY208" fmla="*/ 131283 h 291255"/>
              <a:gd name="connsiteX209" fmla="*/ 6429 w 385085"/>
              <a:gd name="connsiteY209" fmla="*/ 130435 h 291255"/>
              <a:gd name="connsiteX210" fmla="*/ 6782 w 385085"/>
              <a:gd name="connsiteY210" fmla="*/ 129578 h 291255"/>
              <a:gd name="connsiteX211" fmla="*/ 8468 w 385085"/>
              <a:gd name="connsiteY211" fmla="*/ 129254 h 291255"/>
              <a:gd name="connsiteX212" fmla="*/ 9610 w 385085"/>
              <a:gd name="connsiteY212" fmla="*/ 128188 h 291255"/>
              <a:gd name="connsiteX213" fmla="*/ 11468 w 385085"/>
              <a:gd name="connsiteY213" fmla="*/ 126692 h 291255"/>
              <a:gd name="connsiteX214" fmla="*/ 12439 w 385085"/>
              <a:gd name="connsiteY214" fmla="*/ 126044 h 291255"/>
              <a:gd name="connsiteX215" fmla="*/ 12611 w 385085"/>
              <a:gd name="connsiteY215" fmla="*/ 124225 h 291255"/>
              <a:gd name="connsiteX216" fmla="*/ 13497 w 385085"/>
              <a:gd name="connsiteY216" fmla="*/ 122949 h 291255"/>
              <a:gd name="connsiteX217" fmla="*/ 14830 w 385085"/>
              <a:gd name="connsiteY217" fmla="*/ 121339 h 291255"/>
              <a:gd name="connsiteX218" fmla="*/ 15887 w 385085"/>
              <a:gd name="connsiteY218" fmla="*/ 119510 h 291255"/>
              <a:gd name="connsiteX219" fmla="*/ 15621 w 385085"/>
              <a:gd name="connsiteY219" fmla="*/ 117367 h 291255"/>
              <a:gd name="connsiteX220" fmla="*/ 16593 w 385085"/>
              <a:gd name="connsiteY220" fmla="*/ 114795 h 291255"/>
              <a:gd name="connsiteX221" fmla="*/ 17040 w 385085"/>
              <a:gd name="connsiteY221" fmla="*/ 113176 h 291255"/>
              <a:gd name="connsiteX222" fmla="*/ 17745 w 385085"/>
              <a:gd name="connsiteY222" fmla="*/ 111776 h 291255"/>
              <a:gd name="connsiteX223" fmla="*/ 17126 w 385085"/>
              <a:gd name="connsiteY223" fmla="*/ 109737 h 291255"/>
              <a:gd name="connsiteX224" fmla="*/ 16593 w 385085"/>
              <a:gd name="connsiteY224" fmla="*/ 108013 h 291255"/>
              <a:gd name="connsiteX225" fmla="*/ 16421 w 385085"/>
              <a:gd name="connsiteY225" fmla="*/ 105966 h 291255"/>
              <a:gd name="connsiteX226" fmla="*/ 17478 w 385085"/>
              <a:gd name="connsiteY226" fmla="*/ 105423 h 291255"/>
              <a:gd name="connsiteX227" fmla="*/ 18812 w 385085"/>
              <a:gd name="connsiteY227" fmla="*/ 104670 h 291255"/>
              <a:gd name="connsiteX228" fmla="*/ 19069 w 385085"/>
              <a:gd name="connsiteY228" fmla="*/ 103051 h 291255"/>
              <a:gd name="connsiteX229" fmla="*/ 19774 w 385085"/>
              <a:gd name="connsiteY229" fmla="*/ 101003 h 291255"/>
              <a:gd name="connsiteX230" fmla="*/ 20307 w 385085"/>
              <a:gd name="connsiteY230" fmla="*/ 99374 h 291255"/>
              <a:gd name="connsiteX231" fmla="*/ 21193 w 385085"/>
              <a:gd name="connsiteY231" fmla="*/ 98088 h 291255"/>
              <a:gd name="connsiteX232" fmla="*/ 21288 w 385085"/>
              <a:gd name="connsiteY232" fmla="*/ 96784 h 291255"/>
              <a:gd name="connsiteX233" fmla="*/ 20755 w 385085"/>
              <a:gd name="connsiteY233" fmla="*/ 94622 h 291255"/>
              <a:gd name="connsiteX234" fmla="*/ 22955 w 385085"/>
              <a:gd name="connsiteY234" fmla="*/ 94297 h 291255"/>
              <a:gd name="connsiteX235" fmla="*/ 23841 w 385085"/>
              <a:gd name="connsiteY235" fmla="*/ 95488 h 291255"/>
              <a:gd name="connsiteX236" fmla="*/ 25022 w 385085"/>
              <a:gd name="connsiteY236" fmla="*/ 97031 h 291255"/>
              <a:gd name="connsiteX237" fmla="*/ 28251 w 385085"/>
              <a:gd name="connsiteY237" fmla="*/ 99908 h 291255"/>
              <a:gd name="connsiteX238" fmla="*/ 30346 w 385085"/>
              <a:gd name="connsiteY238" fmla="*/ 100746 h 291255"/>
              <a:gd name="connsiteX239" fmla="*/ 32985 w 385085"/>
              <a:gd name="connsiteY239" fmla="*/ 101165 h 291255"/>
              <a:gd name="connsiteX240" fmla="*/ 36233 w 385085"/>
              <a:gd name="connsiteY240" fmla="*/ 100775 h 291255"/>
              <a:gd name="connsiteX241" fmla="*/ 38824 w 385085"/>
              <a:gd name="connsiteY241" fmla="*/ 100232 h 291255"/>
              <a:gd name="connsiteX242" fmla="*/ 40043 w 385085"/>
              <a:gd name="connsiteY242" fmla="*/ 100374 h 291255"/>
              <a:gd name="connsiteX243" fmla="*/ 42872 w 385085"/>
              <a:gd name="connsiteY243" fmla="*/ 102461 h 291255"/>
              <a:gd name="connsiteX244" fmla="*/ 46177 w 385085"/>
              <a:gd name="connsiteY244" fmla="*/ 105385 h 291255"/>
              <a:gd name="connsiteX245" fmla="*/ 47234 w 385085"/>
              <a:gd name="connsiteY245" fmla="*/ 106690 h 291255"/>
              <a:gd name="connsiteX246" fmla="*/ 47730 w 385085"/>
              <a:gd name="connsiteY246" fmla="*/ 108680 h 291255"/>
              <a:gd name="connsiteX247" fmla="*/ 48701 w 385085"/>
              <a:gd name="connsiteY247" fmla="*/ 109271 h 291255"/>
              <a:gd name="connsiteX248" fmla="*/ 50816 w 385085"/>
              <a:gd name="connsiteY248" fmla="*/ 107299 h 291255"/>
              <a:gd name="connsiteX249" fmla="*/ 52854 w 385085"/>
              <a:gd name="connsiteY249" fmla="*/ 106652 h 291255"/>
              <a:gd name="connsiteX250" fmla="*/ 54730 w 385085"/>
              <a:gd name="connsiteY250" fmla="*/ 107023 h 291255"/>
              <a:gd name="connsiteX251" fmla="*/ 56798 w 385085"/>
              <a:gd name="connsiteY251" fmla="*/ 107242 h 291255"/>
              <a:gd name="connsiteX252" fmla="*/ 58874 w 385085"/>
              <a:gd name="connsiteY252" fmla="*/ 106518 h 291255"/>
              <a:gd name="connsiteX253" fmla="*/ 59798 w 385085"/>
              <a:gd name="connsiteY253" fmla="*/ 105994 h 291255"/>
              <a:gd name="connsiteX254" fmla="*/ 63408 w 385085"/>
              <a:gd name="connsiteY254" fmla="*/ 103442 h 291255"/>
              <a:gd name="connsiteX255" fmla="*/ 66684 w 385085"/>
              <a:gd name="connsiteY255" fmla="*/ 101498 h 291255"/>
              <a:gd name="connsiteX256" fmla="*/ 68723 w 385085"/>
              <a:gd name="connsiteY256" fmla="*/ 100308 h 291255"/>
              <a:gd name="connsiteX257" fmla="*/ 69456 w 385085"/>
              <a:gd name="connsiteY257" fmla="*/ 96307 h 291255"/>
              <a:gd name="connsiteX258" fmla="*/ 70399 w 385085"/>
              <a:gd name="connsiteY258" fmla="*/ 94031 h 291255"/>
              <a:gd name="connsiteX259" fmla="*/ 71742 w 385085"/>
              <a:gd name="connsiteY259" fmla="*/ 92707 h 291255"/>
              <a:gd name="connsiteX260" fmla="*/ 71247 w 385085"/>
              <a:gd name="connsiteY260" fmla="*/ 91059 h 291255"/>
              <a:gd name="connsiteX261" fmla="*/ 70685 w 385085"/>
              <a:gd name="connsiteY261" fmla="*/ 89802 h 291255"/>
              <a:gd name="connsiteX262" fmla="*/ 70113 w 385085"/>
              <a:gd name="connsiteY262" fmla="*/ 88097 h 291255"/>
              <a:gd name="connsiteX263" fmla="*/ 70685 w 385085"/>
              <a:gd name="connsiteY263" fmla="*/ 87192 h 291255"/>
              <a:gd name="connsiteX264" fmla="*/ 71990 w 385085"/>
              <a:gd name="connsiteY264" fmla="*/ 86792 h 291255"/>
              <a:gd name="connsiteX265" fmla="*/ 75266 w 385085"/>
              <a:gd name="connsiteY265" fmla="*/ 86792 h 291255"/>
              <a:gd name="connsiteX266" fmla="*/ 81029 w 385085"/>
              <a:gd name="connsiteY266" fmla="*/ 84992 h 291255"/>
              <a:gd name="connsiteX267" fmla="*/ 85830 w 385085"/>
              <a:gd name="connsiteY267" fmla="*/ 83191 h 291255"/>
              <a:gd name="connsiteX268" fmla="*/ 90268 w 385085"/>
              <a:gd name="connsiteY268" fmla="*/ 81725 h 291255"/>
              <a:gd name="connsiteX269" fmla="*/ 92287 w 385085"/>
              <a:gd name="connsiteY269" fmla="*/ 81486 h 291255"/>
              <a:gd name="connsiteX270" fmla="*/ 94202 w 385085"/>
              <a:gd name="connsiteY270" fmla="*/ 81734 h 291255"/>
              <a:gd name="connsiteX271" fmla="*/ 95079 w 385085"/>
              <a:gd name="connsiteY271" fmla="*/ 81306 h 291255"/>
              <a:gd name="connsiteX272" fmla="*/ 95316 w 385085"/>
              <a:gd name="connsiteY272" fmla="*/ 79905 h 291255"/>
              <a:gd name="connsiteX273" fmla="*/ 96402 w 385085"/>
              <a:gd name="connsiteY273" fmla="*/ 78429 h 291255"/>
              <a:gd name="connsiteX274" fmla="*/ 98870 w 385085"/>
              <a:gd name="connsiteY274" fmla="*/ 77229 h 291255"/>
              <a:gd name="connsiteX275" fmla="*/ 103508 w 385085"/>
              <a:gd name="connsiteY275" fmla="*/ 74686 h 291255"/>
              <a:gd name="connsiteX276" fmla="*/ 107604 w 385085"/>
              <a:gd name="connsiteY276" fmla="*/ 70904 h 291255"/>
              <a:gd name="connsiteX277" fmla="*/ 109061 w 385085"/>
              <a:gd name="connsiteY277" fmla="*/ 68028 h 291255"/>
              <a:gd name="connsiteX278" fmla="*/ 110051 w 385085"/>
              <a:gd name="connsiteY278" fmla="*/ 63827 h 291255"/>
              <a:gd name="connsiteX279" fmla="*/ 111966 w 385085"/>
              <a:gd name="connsiteY279" fmla="*/ 57331 h 291255"/>
              <a:gd name="connsiteX280" fmla="*/ 114081 w 385085"/>
              <a:gd name="connsiteY280" fmla="*/ 50197 h 291255"/>
              <a:gd name="connsiteX281" fmla="*/ 114862 w 385085"/>
              <a:gd name="connsiteY281" fmla="*/ 47044 h 291255"/>
              <a:gd name="connsiteX282" fmla="*/ 115757 w 385085"/>
              <a:gd name="connsiteY282" fmla="*/ 44615 h 291255"/>
              <a:gd name="connsiteX283" fmla="*/ 119376 w 385085"/>
              <a:gd name="connsiteY283" fmla="*/ 42567 h 291255"/>
              <a:gd name="connsiteX284" fmla="*/ 123072 w 385085"/>
              <a:gd name="connsiteY284" fmla="*/ 41082 h 291255"/>
              <a:gd name="connsiteX285" fmla="*/ 128797 w 385085"/>
              <a:gd name="connsiteY285" fmla="*/ 40786 h 291255"/>
              <a:gd name="connsiteX286" fmla="*/ 135512 w 385085"/>
              <a:gd name="connsiteY286" fmla="*/ 40634 h 291255"/>
              <a:gd name="connsiteX287" fmla="*/ 136931 w 385085"/>
              <a:gd name="connsiteY287" fmla="*/ 36719 h 291255"/>
              <a:gd name="connsiteX288" fmla="*/ 137817 w 385085"/>
              <a:gd name="connsiteY288" fmla="*/ 33385 h 291255"/>
              <a:gd name="connsiteX289" fmla="*/ 138932 w 385085"/>
              <a:gd name="connsiteY289" fmla="*/ 31661 h 291255"/>
              <a:gd name="connsiteX290" fmla="*/ 140560 w 385085"/>
              <a:gd name="connsiteY290" fmla="*/ 30261 h 291255"/>
              <a:gd name="connsiteX291" fmla="*/ 141132 w 385085"/>
              <a:gd name="connsiteY291" fmla="*/ 29985 h 291255"/>
              <a:gd name="connsiteX292" fmla="*/ 144751 w 385085"/>
              <a:gd name="connsiteY292" fmla="*/ 32033 h 291255"/>
              <a:gd name="connsiteX293" fmla="*/ 150304 w 385085"/>
              <a:gd name="connsiteY293" fmla="*/ 35166 h 291255"/>
              <a:gd name="connsiteX294" fmla="*/ 156772 w 385085"/>
              <a:gd name="connsiteY294" fmla="*/ 36729 h 291255"/>
              <a:gd name="connsiteX295" fmla="*/ 160020 w 385085"/>
              <a:gd name="connsiteY295" fmla="*/ 37510 h 291255"/>
              <a:gd name="connsiteX296" fmla="*/ 161372 w 385085"/>
              <a:gd name="connsiteY296" fmla="*/ 37386 h 291255"/>
              <a:gd name="connsiteX297" fmla="*/ 169536 w 385085"/>
              <a:gd name="connsiteY297" fmla="*/ 36624 h 291255"/>
              <a:gd name="connsiteX298" fmla="*/ 175984 w 385085"/>
              <a:gd name="connsiteY298" fmla="*/ 37843 h 291255"/>
              <a:gd name="connsiteX299" fmla="*/ 179365 w 385085"/>
              <a:gd name="connsiteY299" fmla="*/ 41177 h 291255"/>
              <a:gd name="connsiteX300" fmla="*/ 182689 w 385085"/>
              <a:gd name="connsiteY300" fmla="*/ 42024 h 291255"/>
              <a:gd name="connsiteX301" fmla="*/ 185947 w 385085"/>
              <a:gd name="connsiteY301" fmla="*/ 40415 h 291255"/>
              <a:gd name="connsiteX302" fmla="*/ 187966 w 385085"/>
              <a:gd name="connsiteY302" fmla="*/ 40119 h 291255"/>
              <a:gd name="connsiteX303" fmla="*/ 188747 w 385085"/>
              <a:gd name="connsiteY303" fmla="*/ 41158 h 291255"/>
              <a:gd name="connsiteX304" fmla="*/ 190366 w 385085"/>
              <a:gd name="connsiteY304" fmla="*/ 41596 h 291255"/>
              <a:gd name="connsiteX305" fmla="*/ 192843 w 385085"/>
              <a:gd name="connsiteY305" fmla="*/ 41434 h 291255"/>
              <a:gd name="connsiteX306" fmla="*/ 194272 w 385085"/>
              <a:gd name="connsiteY306" fmla="*/ 42358 h 291255"/>
              <a:gd name="connsiteX307" fmla="*/ 194424 w 385085"/>
              <a:gd name="connsiteY307" fmla="*/ 43282 h 291255"/>
              <a:gd name="connsiteX308" fmla="*/ 194615 w 385085"/>
              <a:gd name="connsiteY308" fmla="*/ 44348 h 291255"/>
              <a:gd name="connsiteX309" fmla="*/ 196443 w 385085"/>
              <a:gd name="connsiteY309" fmla="*/ 46882 h 291255"/>
              <a:gd name="connsiteX310" fmla="*/ 199749 w 385085"/>
              <a:gd name="connsiteY310" fmla="*/ 49959 h 291255"/>
              <a:gd name="connsiteX311" fmla="*/ 202682 w 385085"/>
              <a:gd name="connsiteY311" fmla="*/ 50702 h 291255"/>
              <a:gd name="connsiteX312" fmla="*/ 206540 w 385085"/>
              <a:gd name="connsiteY312" fmla="*/ 48311 h 291255"/>
              <a:gd name="connsiteX313" fmla="*/ 207845 w 385085"/>
              <a:gd name="connsiteY313" fmla="*/ 48587 h 291255"/>
              <a:gd name="connsiteX314" fmla="*/ 208483 w 385085"/>
              <a:gd name="connsiteY314" fmla="*/ 47816 h 291255"/>
              <a:gd name="connsiteX315" fmla="*/ 208873 w 385085"/>
              <a:gd name="connsiteY315" fmla="*/ 46072 h 291255"/>
              <a:gd name="connsiteX316" fmla="*/ 211207 w 385085"/>
              <a:gd name="connsiteY316" fmla="*/ 44434 h 291255"/>
              <a:gd name="connsiteX317" fmla="*/ 215475 w 385085"/>
              <a:gd name="connsiteY317" fmla="*/ 42901 h 291255"/>
              <a:gd name="connsiteX318" fmla="*/ 217894 w 385085"/>
              <a:gd name="connsiteY318" fmla="*/ 41529 h 291255"/>
              <a:gd name="connsiteX319" fmla="*/ 218760 w 385085"/>
              <a:gd name="connsiteY319" fmla="*/ 40396 h 291255"/>
              <a:gd name="connsiteX320" fmla="*/ 220199 w 385085"/>
              <a:gd name="connsiteY320" fmla="*/ 40072 h 291255"/>
              <a:gd name="connsiteX321" fmla="*/ 221770 w 385085"/>
              <a:gd name="connsiteY321" fmla="*/ 40415 h 291255"/>
              <a:gd name="connsiteX322" fmla="*/ 222895 w 385085"/>
              <a:gd name="connsiteY322" fmla="*/ 39986 h 291255"/>
              <a:gd name="connsiteX323" fmla="*/ 223285 w 385085"/>
              <a:gd name="connsiteY323" fmla="*/ 38910 h 291255"/>
              <a:gd name="connsiteX324" fmla="*/ 223733 w 385085"/>
              <a:gd name="connsiteY324" fmla="*/ 38443 h 291255"/>
              <a:gd name="connsiteX325" fmla="*/ 224533 w 385085"/>
              <a:gd name="connsiteY325" fmla="*/ 38062 h 291255"/>
              <a:gd name="connsiteX326" fmla="*/ 225247 w 385085"/>
              <a:gd name="connsiteY326" fmla="*/ 37872 h 291255"/>
              <a:gd name="connsiteX327" fmla="*/ 226543 w 385085"/>
              <a:gd name="connsiteY327" fmla="*/ 38167 h 291255"/>
              <a:gd name="connsiteX328" fmla="*/ 228933 w 385085"/>
              <a:gd name="connsiteY328" fmla="*/ 40129 h 291255"/>
              <a:gd name="connsiteX329" fmla="*/ 232420 w 385085"/>
              <a:gd name="connsiteY329" fmla="*/ 43748 h 291255"/>
              <a:gd name="connsiteX330" fmla="*/ 234686 w 385085"/>
              <a:gd name="connsiteY330" fmla="*/ 45406 h 291255"/>
              <a:gd name="connsiteX331" fmla="*/ 235725 w 385085"/>
              <a:gd name="connsiteY331" fmla="*/ 45130 h 291255"/>
              <a:gd name="connsiteX332" fmla="*/ 237058 w 385085"/>
              <a:gd name="connsiteY332" fmla="*/ 44015 h 291255"/>
              <a:gd name="connsiteX333" fmla="*/ 238687 w 385085"/>
              <a:gd name="connsiteY333" fmla="*/ 42091 h 291255"/>
              <a:gd name="connsiteX334" fmla="*/ 239087 w 385085"/>
              <a:gd name="connsiteY334" fmla="*/ 39310 h 291255"/>
              <a:gd name="connsiteX335" fmla="*/ 238277 w 385085"/>
              <a:gd name="connsiteY335" fmla="*/ 35681 h 291255"/>
              <a:gd name="connsiteX336" fmla="*/ 238830 w 385085"/>
              <a:gd name="connsiteY336" fmla="*/ 32747 h 291255"/>
              <a:gd name="connsiteX337" fmla="*/ 240763 w 385085"/>
              <a:gd name="connsiteY337" fmla="*/ 30518 h 291255"/>
              <a:gd name="connsiteX338" fmla="*/ 244335 w 385085"/>
              <a:gd name="connsiteY338" fmla="*/ 29146 h 291255"/>
              <a:gd name="connsiteX339" fmla="*/ 249545 w 385085"/>
              <a:gd name="connsiteY339" fmla="*/ 28623 h 291255"/>
              <a:gd name="connsiteX340" fmla="*/ 252746 w 385085"/>
              <a:gd name="connsiteY340" fmla="*/ 28937 h 291255"/>
              <a:gd name="connsiteX341" fmla="*/ 253927 w 385085"/>
              <a:gd name="connsiteY341" fmla="*/ 30089 h 291255"/>
              <a:gd name="connsiteX342" fmla="*/ 255527 w 385085"/>
              <a:gd name="connsiteY342" fmla="*/ 30718 h 291255"/>
              <a:gd name="connsiteX343" fmla="*/ 257537 w 385085"/>
              <a:gd name="connsiteY343" fmla="*/ 30842 h 291255"/>
              <a:gd name="connsiteX344" fmla="*/ 259385 w 385085"/>
              <a:gd name="connsiteY344" fmla="*/ 29537 h 291255"/>
              <a:gd name="connsiteX345" fmla="*/ 261052 w 385085"/>
              <a:gd name="connsiteY345" fmla="*/ 26784 h 291255"/>
              <a:gd name="connsiteX346" fmla="*/ 261147 w 385085"/>
              <a:gd name="connsiteY346" fmla="*/ 23384 h 291255"/>
              <a:gd name="connsiteX347" fmla="*/ 259670 w 385085"/>
              <a:gd name="connsiteY347" fmla="*/ 19317 h 291255"/>
              <a:gd name="connsiteX348" fmla="*/ 260070 w 385085"/>
              <a:gd name="connsiteY348" fmla="*/ 18021 h 291255"/>
              <a:gd name="connsiteX349" fmla="*/ 260709 w 385085"/>
              <a:gd name="connsiteY349" fmla="*/ 17459 h 291255"/>
              <a:gd name="connsiteX350" fmla="*/ 262709 w 385085"/>
              <a:gd name="connsiteY350" fmla="*/ 15983 h 291255"/>
              <a:gd name="connsiteX351" fmla="*/ 265500 w 385085"/>
              <a:gd name="connsiteY351" fmla="*/ 12925 h 291255"/>
              <a:gd name="connsiteX352" fmla="*/ 268195 w 385085"/>
              <a:gd name="connsiteY352" fmla="*/ 8982 h 291255"/>
              <a:gd name="connsiteX353" fmla="*/ 270796 w 385085"/>
              <a:gd name="connsiteY353" fmla="*/ 4143 h 291255"/>
              <a:gd name="connsiteX354" fmla="*/ 274005 w 385085"/>
              <a:gd name="connsiteY354" fmla="*/ 1153 h 291255"/>
              <a:gd name="connsiteX355" fmla="*/ 277825 w 385085"/>
              <a:gd name="connsiteY355" fmla="*/ 0 h 291255"/>
              <a:gd name="connsiteX356" fmla="*/ 282454 w 385085"/>
              <a:gd name="connsiteY356" fmla="*/ 1314 h 291255"/>
              <a:gd name="connsiteX357" fmla="*/ 287912 w 385085"/>
              <a:gd name="connsiteY357" fmla="*/ 5086 h 291255"/>
              <a:gd name="connsiteX358" fmla="*/ 289960 w 385085"/>
              <a:gd name="connsiteY358" fmla="*/ 9716 h 291255"/>
              <a:gd name="connsiteX359" fmla="*/ 288627 w 385085"/>
              <a:gd name="connsiteY359" fmla="*/ 15212 h 291255"/>
              <a:gd name="connsiteX360" fmla="*/ 288512 w 385085"/>
              <a:gd name="connsiteY360" fmla="*/ 18221 h 291255"/>
              <a:gd name="connsiteX361" fmla="*/ 289617 w 385085"/>
              <a:gd name="connsiteY361" fmla="*/ 18783 h 291255"/>
              <a:gd name="connsiteX362" fmla="*/ 291484 w 385085"/>
              <a:gd name="connsiteY362" fmla="*/ 18631 h 291255"/>
              <a:gd name="connsiteX363" fmla="*/ 294104 w 385085"/>
              <a:gd name="connsiteY363" fmla="*/ 17774 h 291255"/>
              <a:gd name="connsiteX364" fmla="*/ 295818 w 385085"/>
              <a:gd name="connsiteY364" fmla="*/ 17726 h 291255"/>
              <a:gd name="connsiteX365" fmla="*/ 296627 w 385085"/>
              <a:gd name="connsiteY365" fmla="*/ 18507 h 291255"/>
              <a:gd name="connsiteX366" fmla="*/ 296580 w 385085"/>
              <a:gd name="connsiteY366" fmla="*/ 20050 h 291255"/>
              <a:gd name="connsiteX367" fmla="*/ 295665 w 385085"/>
              <a:gd name="connsiteY367" fmla="*/ 22365 h 291255"/>
              <a:gd name="connsiteX368" fmla="*/ 294570 w 385085"/>
              <a:gd name="connsiteY368" fmla="*/ 28851 h 291255"/>
              <a:gd name="connsiteX369" fmla="*/ 293894 w 385085"/>
              <a:gd name="connsiteY369" fmla="*/ 34452 h 291255"/>
              <a:gd name="connsiteX370" fmla="*/ 293218 w 385085"/>
              <a:gd name="connsiteY370" fmla="*/ 39948 h 291255"/>
              <a:gd name="connsiteX371" fmla="*/ 292636 w 385085"/>
              <a:gd name="connsiteY371" fmla="*/ 44768 h 291255"/>
              <a:gd name="connsiteX372" fmla="*/ 293675 w 385085"/>
              <a:gd name="connsiteY372" fmla="*/ 48520 h 291255"/>
              <a:gd name="connsiteX373" fmla="*/ 295256 w 385085"/>
              <a:gd name="connsiteY373" fmla="*/ 54178 h 291255"/>
              <a:gd name="connsiteX374" fmla="*/ 297037 w 385085"/>
              <a:gd name="connsiteY374" fmla="*/ 57912 h 291255"/>
              <a:gd name="connsiteX375" fmla="*/ 298856 w 385085"/>
              <a:gd name="connsiteY375" fmla="*/ 59103 h 291255"/>
              <a:gd name="connsiteX376" fmla="*/ 300685 w 385085"/>
              <a:gd name="connsiteY376" fmla="*/ 59531 h 291255"/>
              <a:gd name="connsiteX377" fmla="*/ 302504 w 385085"/>
              <a:gd name="connsiteY377" fmla="*/ 59198 h 291255"/>
              <a:gd name="connsiteX378" fmla="*/ 306248 w 385085"/>
              <a:gd name="connsiteY378" fmla="*/ 56798 h 291255"/>
              <a:gd name="connsiteX379" fmla="*/ 311896 w 385085"/>
              <a:gd name="connsiteY379" fmla="*/ 52340 h 291255"/>
              <a:gd name="connsiteX380" fmla="*/ 317382 w 385085"/>
              <a:gd name="connsiteY380" fmla="*/ 49597 h 291255"/>
              <a:gd name="connsiteX381" fmla="*/ 325364 w 385085"/>
              <a:gd name="connsiteY381" fmla="*/ 48054 h 291255"/>
              <a:gd name="connsiteX382" fmla="*/ 328041 w 385085"/>
              <a:gd name="connsiteY382" fmla="*/ 43263 h 291255"/>
              <a:gd name="connsiteX383" fmla="*/ 331737 w 385085"/>
              <a:gd name="connsiteY383" fmla="*/ 40091 h 291255"/>
              <a:gd name="connsiteX384" fmla="*/ 340176 w 385085"/>
              <a:gd name="connsiteY384" fmla="*/ 35376 h 291255"/>
              <a:gd name="connsiteX385" fmla="*/ 344757 w 385085"/>
              <a:gd name="connsiteY385" fmla="*/ 33566 h 291255"/>
              <a:gd name="connsiteX386" fmla="*/ 347396 w 385085"/>
              <a:gd name="connsiteY386" fmla="*/ 33261 h 291255"/>
              <a:gd name="connsiteX387" fmla="*/ 350691 w 385085"/>
              <a:gd name="connsiteY387" fmla="*/ 34109 h 291255"/>
              <a:gd name="connsiteX388" fmla="*/ 351444 w 385085"/>
              <a:gd name="connsiteY388" fmla="*/ 34414 h 291255"/>
              <a:gd name="connsiteX389" fmla="*/ 352091 w 385085"/>
              <a:gd name="connsiteY389" fmla="*/ 34642 h 291255"/>
              <a:gd name="connsiteX390" fmla="*/ 353796 w 385085"/>
              <a:gd name="connsiteY390" fmla="*/ 35033 h 291255"/>
              <a:gd name="connsiteX391" fmla="*/ 354149 w 385085"/>
              <a:gd name="connsiteY391" fmla="*/ 36471 h 291255"/>
              <a:gd name="connsiteX392" fmla="*/ 353701 w 385085"/>
              <a:gd name="connsiteY392" fmla="*/ 38024 h 291255"/>
              <a:gd name="connsiteX393" fmla="*/ 351882 w 385085"/>
              <a:gd name="connsiteY393" fmla="*/ 39300 h 291255"/>
              <a:gd name="connsiteX394" fmla="*/ 351301 w 385085"/>
              <a:gd name="connsiteY394" fmla="*/ 40291 h 291255"/>
              <a:gd name="connsiteX395" fmla="*/ 351996 w 385085"/>
              <a:gd name="connsiteY395" fmla="*/ 41034 h 291255"/>
              <a:gd name="connsiteX396" fmla="*/ 354568 w 385085"/>
              <a:gd name="connsiteY396" fmla="*/ 41291 h 291255"/>
              <a:gd name="connsiteX397" fmla="*/ 359893 w 385085"/>
              <a:gd name="connsiteY397" fmla="*/ 39567 h 291255"/>
              <a:gd name="connsiteX398" fmla="*/ 363341 w 385085"/>
              <a:gd name="connsiteY398" fmla="*/ 38462 h 291255"/>
              <a:gd name="connsiteX399" fmla="*/ 365731 w 385085"/>
              <a:gd name="connsiteY399" fmla="*/ 38024 h 291255"/>
              <a:gd name="connsiteX400" fmla="*/ 366693 w 385085"/>
              <a:gd name="connsiteY400" fmla="*/ 36586 h 291255"/>
              <a:gd name="connsiteX401" fmla="*/ 368198 w 385085"/>
              <a:gd name="connsiteY401" fmla="*/ 35138 h 291255"/>
              <a:gd name="connsiteX402" fmla="*/ 370589 w 385085"/>
              <a:gd name="connsiteY402" fmla="*/ 35033 h 291255"/>
              <a:gd name="connsiteX403" fmla="*/ 373151 w 385085"/>
              <a:gd name="connsiteY403" fmla="*/ 35805 h 291255"/>
              <a:gd name="connsiteX404" fmla="*/ 375275 w 385085"/>
              <a:gd name="connsiteY404" fmla="*/ 36252 h 291255"/>
              <a:gd name="connsiteX405" fmla="*/ 378885 w 385085"/>
              <a:gd name="connsiteY405" fmla="*/ 35843 h 291255"/>
              <a:gd name="connsiteX406" fmla="*/ 380790 w 385085"/>
              <a:gd name="connsiteY406" fmla="*/ 37100 h 291255"/>
              <a:gd name="connsiteX407" fmla="*/ 383457 w 385085"/>
              <a:gd name="connsiteY407" fmla="*/ 39472 h 291255"/>
              <a:gd name="connsiteX408" fmla="*/ 384657 w 385085"/>
              <a:gd name="connsiteY408" fmla="*/ 40948 h 291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</a:cxnLst>
            <a:rect l="l" t="t" r="r" b="b"/>
            <a:pathLst>
              <a:path w="385085" h="291255">
                <a:moveTo>
                  <a:pt x="385086" y="41291"/>
                </a:moveTo>
                <a:lnTo>
                  <a:pt x="383714" y="41510"/>
                </a:lnTo>
                <a:lnTo>
                  <a:pt x="381771" y="40710"/>
                </a:lnTo>
                <a:lnTo>
                  <a:pt x="381009" y="39491"/>
                </a:lnTo>
                <a:lnTo>
                  <a:pt x="380685" y="39319"/>
                </a:lnTo>
                <a:lnTo>
                  <a:pt x="379143" y="40119"/>
                </a:lnTo>
                <a:lnTo>
                  <a:pt x="376199" y="41129"/>
                </a:lnTo>
                <a:lnTo>
                  <a:pt x="371208" y="43767"/>
                </a:lnTo>
                <a:lnTo>
                  <a:pt x="371323" y="44444"/>
                </a:lnTo>
                <a:lnTo>
                  <a:pt x="374571" y="47120"/>
                </a:lnTo>
                <a:lnTo>
                  <a:pt x="375332" y="48006"/>
                </a:lnTo>
                <a:lnTo>
                  <a:pt x="375732" y="48282"/>
                </a:lnTo>
                <a:lnTo>
                  <a:pt x="372789" y="49568"/>
                </a:lnTo>
                <a:lnTo>
                  <a:pt x="366465" y="52464"/>
                </a:lnTo>
                <a:lnTo>
                  <a:pt x="362302" y="54826"/>
                </a:lnTo>
                <a:lnTo>
                  <a:pt x="361312" y="54912"/>
                </a:lnTo>
                <a:lnTo>
                  <a:pt x="358797" y="53921"/>
                </a:lnTo>
                <a:lnTo>
                  <a:pt x="355082" y="52740"/>
                </a:lnTo>
                <a:lnTo>
                  <a:pt x="354092" y="52759"/>
                </a:lnTo>
                <a:lnTo>
                  <a:pt x="345519" y="52959"/>
                </a:lnTo>
                <a:lnTo>
                  <a:pt x="337642" y="53397"/>
                </a:lnTo>
                <a:lnTo>
                  <a:pt x="334366" y="53969"/>
                </a:lnTo>
                <a:lnTo>
                  <a:pt x="328279" y="54512"/>
                </a:lnTo>
                <a:lnTo>
                  <a:pt x="324450" y="54702"/>
                </a:lnTo>
                <a:lnTo>
                  <a:pt x="322002" y="55617"/>
                </a:lnTo>
                <a:lnTo>
                  <a:pt x="319325" y="56817"/>
                </a:lnTo>
                <a:lnTo>
                  <a:pt x="316544" y="57598"/>
                </a:lnTo>
                <a:lnTo>
                  <a:pt x="314477" y="57855"/>
                </a:lnTo>
                <a:lnTo>
                  <a:pt x="311991" y="58979"/>
                </a:lnTo>
                <a:lnTo>
                  <a:pt x="310353" y="61208"/>
                </a:lnTo>
                <a:lnTo>
                  <a:pt x="305676" y="64503"/>
                </a:lnTo>
                <a:lnTo>
                  <a:pt x="303047" y="66094"/>
                </a:lnTo>
                <a:lnTo>
                  <a:pt x="301723" y="67894"/>
                </a:lnTo>
                <a:lnTo>
                  <a:pt x="300218" y="68066"/>
                </a:lnTo>
                <a:lnTo>
                  <a:pt x="297646" y="67742"/>
                </a:lnTo>
                <a:lnTo>
                  <a:pt x="295656" y="69685"/>
                </a:lnTo>
                <a:lnTo>
                  <a:pt x="293455" y="72466"/>
                </a:lnTo>
                <a:lnTo>
                  <a:pt x="289427" y="76495"/>
                </a:lnTo>
                <a:lnTo>
                  <a:pt x="287284" y="78124"/>
                </a:lnTo>
                <a:lnTo>
                  <a:pt x="286007" y="80753"/>
                </a:lnTo>
                <a:lnTo>
                  <a:pt x="286950" y="82115"/>
                </a:lnTo>
                <a:lnTo>
                  <a:pt x="290226" y="84154"/>
                </a:lnTo>
                <a:lnTo>
                  <a:pt x="291693" y="86078"/>
                </a:lnTo>
                <a:lnTo>
                  <a:pt x="292494" y="87602"/>
                </a:lnTo>
                <a:lnTo>
                  <a:pt x="293989" y="91507"/>
                </a:lnTo>
                <a:lnTo>
                  <a:pt x="294941" y="95345"/>
                </a:lnTo>
                <a:lnTo>
                  <a:pt x="296351" y="97003"/>
                </a:lnTo>
                <a:lnTo>
                  <a:pt x="296761" y="99813"/>
                </a:lnTo>
                <a:lnTo>
                  <a:pt x="297123" y="101537"/>
                </a:lnTo>
                <a:lnTo>
                  <a:pt x="296351" y="102765"/>
                </a:lnTo>
                <a:lnTo>
                  <a:pt x="295647" y="104127"/>
                </a:lnTo>
                <a:lnTo>
                  <a:pt x="295647" y="105423"/>
                </a:lnTo>
                <a:lnTo>
                  <a:pt x="296494" y="106756"/>
                </a:lnTo>
                <a:lnTo>
                  <a:pt x="297237" y="107937"/>
                </a:lnTo>
                <a:lnTo>
                  <a:pt x="297646" y="108880"/>
                </a:lnTo>
                <a:lnTo>
                  <a:pt x="297142" y="109928"/>
                </a:lnTo>
                <a:lnTo>
                  <a:pt x="295647" y="111528"/>
                </a:lnTo>
                <a:lnTo>
                  <a:pt x="294884" y="113167"/>
                </a:lnTo>
                <a:lnTo>
                  <a:pt x="293227" y="115900"/>
                </a:lnTo>
                <a:lnTo>
                  <a:pt x="290636" y="117767"/>
                </a:lnTo>
                <a:lnTo>
                  <a:pt x="288922" y="119120"/>
                </a:lnTo>
                <a:lnTo>
                  <a:pt x="287102" y="121977"/>
                </a:lnTo>
                <a:lnTo>
                  <a:pt x="284093" y="125149"/>
                </a:lnTo>
                <a:lnTo>
                  <a:pt x="282826" y="127797"/>
                </a:lnTo>
                <a:lnTo>
                  <a:pt x="281501" y="129254"/>
                </a:lnTo>
                <a:lnTo>
                  <a:pt x="280140" y="130035"/>
                </a:lnTo>
                <a:lnTo>
                  <a:pt x="280492" y="131464"/>
                </a:lnTo>
                <a:lnTo>
                  <a:pt x="281673" y="133245"/>
                </a:lnTo>
                <a:lnTo>
                  <a:pt x="283626" y="135236"/>
                </a:lnTo>
                <a:lnTo>
                  <a:pt x="283540" y="138332"/>
                </a:lnTo>
                <a:lnTo>
                  <a:pt x="283445" y="140561"/>
                </a:lnTo>
                <a:lnTo>
                  <a:pt x="283511" y="143256"/>
                </a:lnTo>
                <a:lnTo>
                  <a:pt x="282444" y="145523"/>
                </a:lnTo>
                <a:lnTo>
                  <a:pt x="277016" y="147695"/>
                </a:lnTo>
                <a:lnTo>
                  <a:pt x="271815" y="148647"/>
                </a:lnTo>
                <a:lnTo>
                  <a:pt x="265443" y="148704"/>
                </a:lnTo>
                <a:lnTo>
                  <a:pt x="263033" y="148362"/>
                </a:lnTo>
                <a:lnTo>
                  <a:pt x="261108" y="147885"/>
                </a:lnTo>
                <a:lnTo>
                  <a:pt x="254194" y="145447"/>
                </a:lnTo>
                <a:lnTo>
                  <a:pt x="251384" y="146885"/>
                </a:lnTo>
                <a:lnTo>
                  <a:pt x="250803" y="150400"/>
                </a:lnTo>
                <a:lnTo>
                  <a:pt x="255851" y="156096"/>
                </a:lnTo>
                <a:lnTo>
                  <a:pt x="257918" y="159268"/>
                </a:lnTo>
                <a:lnTo>
                  <a:pt x="260213" y="164564"/>
                </a:lnTo>
                <a:lnTo>
                  <a:pt x="261928" y="167288"/>
                </a:lnTo>
                <a:lnTo>
                  <a:pt x="261318" y="169840"/>
                </a:lnTo>
                <a:lnTo>
                  <a:pt x="256746" y="172736"/>
                </a:lnTo>
                <a:lnTo>
                  <a:pt x="252203" y="175451"/>
                </a:lnTo>
                <a:lnTo>
                  <a:pt x="246412" y="176013"/>
                </a:lnTo>
                <a:lnTo>
                  <a:pt x="242773" y="176984"/>
                </a:lnTo>
                <a:lnTo>
                  <a:pt x="241011" y="178384"/>
                </a:lnTo>
                <a:lnTo>
                  <a:pt x="239716" y="184318"/>
                </a:lnTo>
                <a:lnTo>
                  <a:pt x="238410" y="186490"/>
                </a:lnTo>
                <a:lnTo>
                  <a:pt x="238439" y="189071"/>
                </a:lnTo>
                <a:lnTo>
                  <a:pt x="237211" y="191996"/>
                </a:lnTo>
                <a:lnTo>
                  <a:pt x="235353" y="193872"/>
                </a:lnTo>
                <a:lnTo>
                  <a:pt x="234048" y="196939"/>
                </a:lnTo>
                <a:lnTo>
                  <a:pt x="234458" y="202740"/>
                </a:lnTo>
                <a:lnTo>
                  <a:pt x="235067" y="212550"/>
                </a:lnTo>
                <a:lnTo>
                  <a:pt x="232600" y="215637"/>
                </a:lnTo>
                <a:lnTo>
                  <a:pt x="229819" y="218761"/>
                </a:lnTo>
                <a:lnTo>
                  <a:pt x="226886" y="220990"/>
                </a:lnTo>
                <a:lnTo>
                  <a:pt x="224094" y="222018"/>
                </a:lnTo>
                <a:lnTo>
                  <a:pt x="221780" y="221637"/>
                </a:lnTo>
                <a:lnTo>
                  <a:pt x="219951" y="219713"/>
                </a:lnTo>
                <a:lnTo>
                  <a:pt x="218865" y="218094"/>
                </a:lnTo>
                <a:lnTo>
                  <a:pt x="216846" y="216741"/>
                </a:lnTo>
                <a:lnTo>
                  <a:pt x="214789" y="217018"/>
                </a:lnTo>
                <a:lnTo>
                  <a:pt x="212722" y="218256"/>
                </a:lnTo>
                <a:lnTo>
                  <a:pt x="209416" y="217846"/>
                </a:lnTo>
                <a:lnTo>
                  <a:pt x="206597" y="216608"/>
                </a:lnTo>
                <a:lnTo>
                  <a:pt x="205168" y="216741"/>
                </a:lnTo>
                <a:lnTo>
                  <a:pt x="204349" y="217989"/>
                </a:lnTo>
                <a:lnTo>
                  <a:pt x="201330" y="220656"/>
                </a:lnTo>
                <a:lnTo>
                  <a:pt x="193920" y="224704"/>
                </a:lnTo>
                <a:lnTo>
                  <a:pt x="190890" y="225000"/>
                </a:lnTo>
                <a:lnTo>
                  <a:pt x="189595" y="226009"/>
                </a:lnTo>
                <a:lnTo>
                  <a:pt x="190109" y="227667"/>
                </a:lnTo>
                <a:lnTo>
                  <a:pt x="191433" y="229019"/>
                </a:lnTo>
                <a:lnTo>
                  <a:pt x="193748" y="229972"/>
                </a:lnTo>
                <a:lnTo>
                  <a:pt x="193862" y="231077"/>
                </a:lnTo>
                <a:lnTo>
                  <a:pt x="191824" y="232038"/>
                </a:lnTo>
                <a:lnTo>
                  <a:pt x="190081" y="233134"/>
                </a:lnTo>
                <a:lnTo>
                  <a:pt x="186242" y="234477"/>
                </a:lnTo>
                <a:lnTo>
                  <a:pt x="181813" y="235001"/>
                </a:lnTo>
                <a:lnTo>
                  <a:pt x="177241" y="234220"/>
                </a:lnTo>
                <a:lnTo>
                  <a:pt x="174888" y="232439"/>
                </a:lnTo>
                <a:lnTo>
                  <a:pt x="172107" y="232267"/>
                </a:lnTo>
                <a:lnTo>
                  <a:pt x="169573" y="233572"/>
                </a:lnTo>
                <a:lnTo>
                  <a:pt x="166954" y="235725"/>
                </a:lnTo>
                <a:lnTo>
                  <a:pt x="164096" y="240335"/>
                </a:lnTo>
                <a:lnTo>
                  <a:pt x="163335" y="241145"/>
                </a:lnTo>
                <a:lnTo>
                  <a:pt x="162563" y="241878"/>
                </a:lnTo>
                <a:lnTo>
                  <a:pt x="160696" y="242869"/>
                </a:lnTo>
                <a:lnTo>
                  <a:pt x="158019" y="244488"/>
                </a:lnTo>
                <a:lnTo>
                  <a:pt x="156676" y="247879"/>
                </a:lnTo>
                <a:lnTo>
                  <a:pt x="155067" y="253908"/>
                </a:lnTo>
                <a:lnTo>
                  <a:pt x="155448" y="257147"/>
                </a:lnTo>
                <a:lnTo>
                  <a:pt x="155572" y="262757"/>
                </a:lnTo>
                <a:lnTo>
                  <a:pt x="154943" y="266690"/>
                </a:lnTo>
                <a:lnTo>
                  <a:pt x="153781" y="269272"/>
                </a:lnTo>
                <a:lnTo>
                  <a:pt x="154010" y="271301"/>
                </a:lnTo>
                <a:lnTo>
                  <a:pt x="155781" y="273606"/>
                </a:lnTo>
                <a:lnTo>
                  <a:pt x="155067" y="275101"/>
                </a:lnTo>
                <a:lnTo>
                  <a:pt x="153581" y="276758"/>
                </a:lnTo>
                <a:lnTo>
                  <a:pt x="152142" y="277682"/>
                </a:lnTo>
                <a:lnTo>
                  <a:pt x="146380" y="279425"/>
                </a:lnTo>
                <a:lnTo>
                  <a:pt x="138484" y="281797"/>
                </a:lnTo>
                <a:lnTo>
                  <a:pt x="133264" y="283321"/>
                </a:lnTo>
                <a:lnTo>
                  <a:pt x="125501" y="285588"/>
                </a:lnTo>
                <a:lnTo>
                  <a:pt x="123234" y="286141"/>
                </a:lnTo>
                <a:lnTo>
                  <a:pt x="118510" y="286341"/>
                </a:lnTo>
                <a:lnTo>
                  <a:pt x="116062" y="285998"/>
                </a:lnTo>
                <a:lnTo>
                  <a:pt x="112747" y="285903"/>
                </a:lnTo>
                <a:lnTo>
                  <a:pt x="107871" y="285988"/>
                </a:lnTo>
                <a:lnTo>
                  <a:pt x="104470" y="286607"/>
                </a:lnTo>
                <a:lnTo>
                  <a:pt x="101060" y="287741"/>
                </a:lnTo>
                <a:lnTo>
                  <a:pt x="98546" y="289170"/>
                </a:lnTo>
                <a:lnTo>
                  <a:pt x="97098" y="290579"/>
                </a:lnTo>
                <a:lnTo>
                  <a:pt x="96583" y="291255"/>
                </a:lnTo>
                <a:lnTo>
                  <a:pt x="93164" y="290093"/>
                </a:lnTo>
                <a:lnTo>
                  <a:pt x="82391" y="288017"/>
                </a:lnTo>
                <a:lnTo>
                  <a:pt x="53216" y="290760"/>
                </a:lnTo>
                <a:lnTo>
                  <a:pt x="50463" y="290236"/>
                </a:lnTo>
                <a:lnTo>
                  <a:pt x="40510" y="287026"/>
                </a:lnTo>
                <a:lnTo>
                  <a:pt x="27680" y="282893"/>
                </a:lnTo>
                <a:lnTo>
                  <a:pt x="19745" y="280330"/>
                </a:lnTo>
                <a:lnTo>
                  <a:pt x="9563" y="276978"/>
                </a:lnTo>
                <a:lnTo>
                  <a:pt x="16535" y="268691"/>
                </a:lnTo>
                <a:lnTo>
                  <a:pt x="22612" y="261452"/>
                </a:lnTo>
                <a:lnTo>
                  <a:pt x="28708" y="254175"/>
                </a:lnTo>
                <a:lnTo>
                  <a:pt x="34709" y="246983"/>
                </a:lnTo>
                <a:lnTo>
                  <a:pt x="35423" y="244459"/>
                </a:lnTo>
                <a:lnTo>
                  <a:pt x="35519" y="239516"/>
                </a:lnTo>
                <a:lnTo>
                  <a:pt x="33937" y="232896"/>
                </a:lnTo>
                <a:lnTo>
                  <a:pt x="31394" y="229876"/>
                </a:lnTo>
                <a:lnTo>
                  <a:pt x="23003" y="228657"/>
                </a:lnTo>
                <a:lnTo>
                  <a:pt x="16707" y="227733"/>
                </a:lnTo>
                <a:lnTo>
                  <a:pt x="9839" y="226733"/>
                </a:lnTo>
                <a:lnTo>
                  <a:pt x="8963" y="226362"/>
                </a:lnTo>
                <a:lnTo>
                  <a:pt x="8182" y="221190"/>
                </a:lnTo>
                <a:lnTo>
                  <a:pt x="8515" y="218885"/>
                </a:lnTo>
                <a:lnTo>
                  <a:pt x="8068" y="214417"/>
                </a:lnTo>
                <a:lnTo>
                  <a:pt x="8134" y="210969"/>
                </a:lnTo>
                <a:lnTo>
                  <a:pt x="9125" y="205302"/>
                </a:lnTo>
                <a:lnTo>
                  <a:pt x="9182" y="202740"/>
                </a:lnTo>
                <a:lnTo>
                  <a:pt x="6010" y="191681"/>
                </a:lnTo>
                <a:lnTo>
                  <a:pt x="4239" y="185538"/>
                </a:lnTo>
                <a:lnTo>
                  <a:pt x="2429" y="179184"/>
                </a:lnTo>
                <a:lnTo>
                  <a:pt x="2038" y="177155"/>
                </a:lnTo>
                <a:lnTo>
                  <a:pt x="2000" y="174650"/>
                </a:lnTo>
                <a:lnTo>
                  <a:pt x="6210" y="168745"/>
                </a:lnTo>
                <a:lnTo>
                  <a:pt x="7515" y="167459"/>
                </a:lnTo>
                <a:lnTo>
                  <a:pt x="9982" y="164516"/>
                </a:lnTo>
                <a:lnTo>
                  <a:pt x="11525" y="162944"/>
                </a:lnTo>
                <a:lnTo>
                  <a:pt x="11259" y="161868"/>
                </a:lnTo>
                <a:lnTo>
                  <a:pt x="8572" y="161249"/>
                </a:lnTo>
                <a:lnTo>
                  <a:pt x="4515" y="161192"/>
                </a:lnTo>
                <a:lnTo>
                  <a:pt x="2353" y="160296"/>
                </a:lnTo>
                <a:lnTo>
                  <a:pt x="667" y="158687"/>
                </a:lnTo>
                <a:lnTo>
                  <a:pt x="0" y="156343"/>
                </a:lnTo>
                <a:lnTo>
                  <a:pt x="1105" y="152181"/>
                </a:lnTo>
                <a:lnTo>
                  <a:pt x="0" y="144075"/>
                </a:lnTo>
                <a:lnTo>
                  <a:pt x="2257" y="140056"/>
                </a:lnTo>
                <a:lnTo>
                  <a:pt x="4200" y="137246"/>
                </a:lnTo>
                <a:lnTo>
                  <a:pt x="10792" y="136846"/>
                </a:lnTo>
                <a:lnTo>
                  <a:pt x="8506" y="133665"/>
                </a:lnTo>
                <a:lnTo>
                  <a:pt x="7401" y="131817"/>
                </a:lnTo>
                <a:lnTo>
                  <a:pt x="6696" y="131283"/>
                </a:lnTo>
                <a:lnTo>
                  <a:pt x="6429" y="130435"/>
                </a:lnTo>
                <a:lnTo>
                  <a:pt x="6782" y="129578"/>
                </a:lnTo>
                <a:lnTo>
                  <a:pt x="8468" y="129254"/>
                </a:lnTo>
                <a:lnTo>
                  <a:pt x="9610" y="128188"/>
                </a:lnTo>
                <a:lnTo>
                  <a:pt x="11468" y="126692"/>
                </a:lnTo>
                <a:lnTo>
                  <a:pt x="12439" y="126044"/>
                </a:lnTo>
                <a:lnTo>
                  <a:pt x="12611" y="124225"/>
                </a:lnTo>
                <a:lnTo>
                  <a:pt x="13497" y="122949"/>
                </a:lnTo>
                <a:lnTo>
                  <a:pt x="14830" y="121339"/>
                </a:lnTo>
                <a:lnTo>
                  <a:pt x="15887" y="119510"/>
                </a:lnTo>
                <a:lnTo>
                  <a:pt x="15621" y="117367"/>
                </a:lnTo>
                <a:lnTo>
                  <a:pt x="16593" y="114795"/>
                </a:lnTo>
                <a:lnTo>
                  <a:pt x="17040" y="113176"/>
                </a:lnTo>
                <a:lnTo>
                  <a:pt x="17745" y="111776"/>
                </a:lnTo>
                <a:lnTo>
                  <a:pt x="17126" y="109737"/>
                </a:lnTo>
                <a:lnTo>
                  <a:pt x="16593" y="108013"/>
                </a:lnTo>
                <a:lnTo>
                  <a:pt x="16421" y="105966"/>
                </a:lnTo>
                <a:lnTo>
                  <a:pt x="17478" y="105423"/>
                </a:lnTo>
                <a:lnTo>
                  <a:pt x="18812" y="104670"/>
                </a:lnTo>
                <a:lnTo>
                  <a:pt x="19069" y="103051"/>
                </a:lnTo>
                <a:lnTo>
                  <a:pt x="19774" y="101003"/>
                </a:lnTo>
                <a:lnTo>
                  <a:pt x="20307" y="99374"/>
                </a:lnTo>
                <a:lnTo>
                  <a:pt x="21193" y="98088"/>
                </a:lnTo>
                <a:lnTo>
                  <a:pt x="21288" y="96784"/>
                </a:lnTo>
                <a:lnTo>
                  <a:pt x="20755" y="94622"/>
                </a:lnTo>
                <a:lnTo>
                  <a:pt x="22955" y="94297"/>
                </a:lnTo>
                <a:lnTo>
                  <a:pt x="23841" y="95488"/>
                </a:lnTo>
                <a:lnTo>
                  <a:pt x="25022" y="97031"/>
                </a:lnTo>
                <a:lnTo>
                  <a:pt x="28251" y="99908"/>
                </a:lnTo>
                <a:lnTo>
                  <a:pt x="30346" y="100746"/>
                </a:lnTo>
                <a:lnTo>
                  <a:pt x="32985" y="101165"/>
                </a:lnTo>
                <a:lnTo>
                  <a:pt x="36233" y="100775"/>
                </a:lnTo>
                <a:lnTo>
                  <a:pt x="38824" y="100232"/>
                </a:lnTo>
                <a:lnTo>
                  <a:pt x="40043" y="100374"/>
                </a:lnTo>
                <a:lnTo>
                  <a:pt x="42872" y="102461"/>
                </a:lnTo>
                <a:lnTo>
                  <a:pt x="46177" y="105385"/>
                </a:lnTo>
                <a:lnTo>
                  <a:pt x="47234" y="106690"/>
                </a:lnTo>
                <a:lnTo>
                  <a:pt x="47730" y="108680"/>
                </a:lnTo>
                <a:lnTo>
                  <a:pt x="48701" y="109271"/>
                </a:lnTo>
                <a:lnTo>
                  <a:pt x="50816" y="107299"/>
                </a:lnTo>
                <a:lnTo>
                  <a:pt x="52854" y="106652"/>
                </a:lnTo>
                <a:lnTo>
                  <a:pt x="54730" y="107023"/>
                </a:lnTo>
                <a:lnTo>
                  <a:pt x="56798" y="107242"/>
                </a:lnTo>
                <a:lnTo>
                  <a:pt x="58874" y="106518"/>
                </a:lnTo>
                <a:lnTo>
                  <a:pt x="59798" y="105994"/>
                </a:lnTo>
                <a:lnTo>
                  <a:pt x="63408" y="103442"/>
                </a:lnTo>
                <a:lnTo>
                  <a:pt x="66684" y="101498"/>
                </a:lnTo>
                <a:lnTo>
                  <a:pt x="68723" y="100308"/>
                </a:lnTo>
                <a:lnTo>
                  <a:pt x="69456" y="96307"/>
                </a:lnTo>
                <a:lnTo>
                  <a:pt x="70399" y="94031"/>
                </a:lnTo>
                <a:lnTo>
                  <a:pt x="71742" y="92707"/>
                </a:lnTo>
                <a:lnTo>
                  <a:pt x="71247" y="91059"/>
                </a:lnTo>
                <a:lnTo>
                  <a:pt x="70685" y="89802"/>
                </a:lnTo>
                <a:lnTo>
                  <a:pt x="70113" y="88097"/>
                </a:lnTo>
                <a:lnTo>
                  <a:pt x="70685" y="87192"/>
                </a:lnTo>
                <a:lnTo>
                  <a:pt x="71990" y="86792"/>
                </a:lnTo>
                <a:lnTo>
                  <a:pt x="75266" y="86792"/>
                </a:lnTo>
                <a:lnTo>
                  <a:pt x="81029" y="84992"/>
                </a:lnTo>
                <a:lnTo>
                  <a:pt x="85830" y="83191"/>
                </a:lnTo>
                <a:lnTo>
                  <a:pt x="90268" y="81725"/>
                </a:lnTo>
                <a:lnTo>
                  <a:pt x="92287" y="81486"/>
                </a:lnTo>
                <a:lnTo>
                  <a:pt x="94202" y="81734"/>
                </a:lnTo>
                <a:lnTo>
                  <a:pt x="95079" y="81306"/>
                </a:lnTo>
                <a:lnTo>
                  <a:pt x="95316" y="79905"/>
                </a:lnTo>
                <a:lnTo>
                  <a:pt x="96402" y="78429"/>
                </a:lnTo>
                <a:lnTo>
                  <a:pt x="98870" y="77229"/>
                </a:lnTo>
                <a:lnTo>
                  <a:pt x="103508" y="74686"/>
                </a:lnTo>
                <a:lnTo>
                  <a:pt x="107604" y="70904"/>
                </a:lnTo>
                <a:lnTo>
                  <a:pt x="109061" y="68028"/>
                </a:lnTo>
                <a:lnTo>
                  <a:pt x="110051" y="63827"/>
                </a:lnTo>
                <a:lnTo>
                  <a:pt x="111966" y="57331"/>
                </a:lnTo>
                <a:lnTo>
                  <a:pt x="114081" y="50197"/>
                </a:lnTo>
                <a:lnTo>
                  <a:pt x="114862" y="47044"/>
                </a:lnTo>
                <a:lnTo>
                  <a:pt x="115757" y="44615"/>
                </a:lnTo>
                <a:lnTo>
                  <a:pt x="119376" y="42567"/>
                </a:lnTo>
                <a:lnTo>
                  <a:pt x="123072" y="41082"/>
                </a:lnTo>
                <a:lnTo>
                  <a:pt x="128797" y="40786"/>
                </a:lnTo>
                <a:lnTo>
                  <a:pt x="135512" y="40634"/>
                </a:lnTo>
                <a:lnTo>
                  <a:pt x="136931" y="36719"/>
                </a:lnTo>
                <a:lnTo>
                  <a:pt x="137817" y="33385"/>
                </a:lnTo>
                <a:lnTo>
                  <a:pt x="138932" y="31661"/>
                </a:lnTo>
                <a:lnTo>
                  <a:pt x="140560" y="30261"/>
                </a:lnTo>
                <a:lnTo>
                  <a:pt x="141132" y="29985"/>
                </a:lnTo>
                <a:lnTo>
                  <a:pt x="144751" y="32033"/>
                </a:lnTo>
                <a:lnTo>
                  <a:pt x="150304" y="35166"/>
                </a:lnTo>
                <a:lnTo>
                  <a:pt x="156772" y="36729"/>
                </a:lnTo>
                <a:lnTo>
                  <a:pt x="160020" y="37510"/>
                </a:lnTo>
                <a:lnTo>
                  <a:pt x="161372" y="37386"/>
                </a:lnTo>
                <a:lnTo>
                  <a:pt x="169536" y="36624"/>
                </a:lnTo>
                <a:lnTo>
                  <a:pt x="175984" y="37843"/>
                </a:lnTo>
                <a:lnTo>
                  <a:pt x="179365" y="41177"/>
                </a:lnTo>
                <a:lnTo>
                  <a:pt x="182689" y="42024"/>
                </a:lnTo>
                <a:lnTo>
                  <a:pt x="185947" y="40415"/>
                </a:lnTo>
                <a:lnTo>
                  <a:pt x="187966" y="40119"/>
                </a:lnTo>
                <a:lnTo>
                  <a:pt x="188747" y="41158"/>
                </a:lnTo>
                <a:lnTo>
                  <a:pt x="190366" y="41596"/>
                </a:lnTo>
                <a:lnTo>
                  <a:pt x="192843" y="41434"/>
                </a:lnTo>
                <a:lnTo>
                  <a:pt x="194272" y="42358"/>
                </a:lnTo>
                <a:lnTo>
                  <a:pt x="194424" y="43282"/>
                </a:lnTo>
                <a:lnTo>
                  <a:pt x="194615" y="44348"/>
                </a:lnTo>
                <a:lnTo>
                  <a:pt x="196443" y="46882"/>
                </a:lnTo>
                <a:lnTo>
                  <a:pt x="199749" y="49959"/>
                </a:lnTo>
                <a:lnTo>
                  <a:pt x="202682" y="50702"/>
                </a:lnTo>
                <a:lnTo>
                  <a:pt x="206540" y="48311"/>
                </a:lnTo>
                <a:lnTo>
                  <a:pt x="207845" y="48587"/>
                </a:lnTo>
                <a:lnTo>
                  <a:pt x="208483" y="47816"/>
                </a:lnTo>
                <a:lnTo>
                  <a:pt x="208873" y="46072"/>
                </a:lnTo>
                <a:lnTo>
                  <a:pt x="211207" y="44434"/>
                </a:lnTo>
                <a:lnTo>
                  <a:pt x="215475" y="42901"/>
                </a:lnTo>
                <a:lnTo>
                  <a:pt x="217894" y="41529"/>
                </a:lnTo>
                <a:lnTo>
                  <a:pt x="218760" y="40396"/>
                </a:lnTo>
                <a:lnTo>
                  <a:pt x="220199" y="40072"/>
                </a:lnTo>
                <a:lnTo>
                  <a:pt x="221770" y="40415"/>
                </a:lnTo>
                <a:lnTo>
                  <a:pt x="222895" y="39986"/>
                </a:lnTo>
                <a:lnTo>
                  <a:pt x="223285" y="38910"/>
                </a:lnTo>
                <a:lnTo>
                  <a:pt x="223733" y="38443"/>
                </a:lnTo>
                <a:lnTo>
                  <a:pt x="224533" y="38062"/>
                </a:lnTo>
                <a:lnTo>
                  <a:pt x="225247" y="37872"/>
                </a:lnTo>
                <a:lnTo>
                  <a:pt x="226543" y="38167"/>
                </a:lnTo>
                <a:lnTo>
                  <a:pt x="228933" y="40129"/>
                </a:lnTo>
                <a:lnTo>
                  <a:pt x="232420" y="43748"/>
                </a:lnTo>
                <a:lnTo>
                  <a:pt x="234686" y="45406"/>
                </a:lnTo>
                <a:lnTo>
                  <a:pt x="235725" y="45130"/>
                </a:lnTo>
                <a:lnTo>
                  <a:pt x="237058" y="44015"/>
                </a:lnTo>
                <a:lnTo>
                  <a:pt x="238687" y="42091"/>
                </a:lnTo>
                <a:lnTo>
                  <a:pt x="239087" y="39310"/>
                </a:lnTo>
                <a:lnTo>
                  <a:pt x="238277" y="35681"/>
                </a:lnTo>
                <a:lnTo>
                  <a:pt x="238830" y="32747"/>
                </a:lnTo>
                <a:lnTo>
                  <a:pt x="240763" y="30518"/>
                </a:lnTo>
                <a:lnTo>
                  <a:pt x="244335" y="29146"/>
                </a:lnTo>
                <a:lnTo>
                  <a:pt x="249545" y="28623"/>
                </a:lnTo>
                <a:lnTo>
                  <a:pt x="252746" y="28937"/>
                </a:lnTo>
                <a:lnTo>
                  <a:pt x="253927" y="30089"/>
                </a:lnTo>
                <a:lnTo>
                  <a:pt x="255527" y="30718"/>
                </a:lnTo>
                <a:lnTo>
                  <a:pt x="257537" y="30842"/>
                </a:lnTo>
                <a:lnTo>
                  <a:pt x="259385" y="29537"/>
                </a:lnTo>
                <a:lnTo>
                  <a:pt x="261052" y="26784"/>
                </a:lnTo>
                <a:lnTo>
                  <a:pt x="261147" y="23384"/>
                </a:lnTo>
                <a:lnTo>
                  <a:pt x="259670" y="19317"/>
                </a:lnTo>
                <a:lnTo>
                  <a:pt x="260070" y="18021"/>
                </a:lnTo>
                <a:lnTo>
                  <a:pt x="260709" y="17459"/>
                </a:lnTo>
                <a:lnTo>
                  <a:pt x="262709" y="15983"/>
                </a:lnTo>
                <a:lnTo>
                  <a:pt x="265500" y="12925"/>
                </a:lnTo>
                <a:lnTo>
                  <a:pt x="268195" y="8982"/>
                </a:lnTo>
                <a:lnTo>
                  <a:pt x="270796" y="4143"/>
                </a:lnTo>
                <a:lnTo>
                  <a:pt x="274005" y="1153"/>
                </a:lnTo>
                <a:lnTo>
                  <a:pt x="277825" y="0"/>
                </a:lnTo>
                <a:lnTo>
                  <a:pt x="282454" y="1314"/>
                </a:lnTo>
                <a:lnTo>
                  <a:pt x="287912" y="5086"/>
                </a:lnTo>
                <a:lnTo>
                  <a:pt x="289960" y="9716"/>
                </a:lnTo>
                <a:lnTo>
                  <a:pt x="288627" y="15212"/>
                </a:lnTo>
                <a:lnTo>
                  <a:pt x="288512" y="18221"/>
                </a:lnTo>
                <a:lnTo>
                  <a:pt x="289617" y="18783"/>
                </a:lnTo>
                <a:lnTo>
                  <a:pt x="291484" y="18631"/>
                </a:lnTo>
                <a:lnTo>
                  <a:pt x="294104" y="17774"/>
                </a:lnTo>
                <a:lnTo>
                  <a:pt x="295818" y="17726"/>
                </a:lnTo>
                <a:lnTo>
                  <a:pt x="296627" y="18507"/>
                </a:lnTo>
                <a:lnTo>
                  <a:pt x="296580" y="20050"/>
                </a:lnTo>
                <a:lnTo>
                  <a:pt x="295665" y="22365"/>
                </a:lnTo>
                <a:lnTo>
                  <a:pt x="294570" y="28851"/>
                </a:lnTo>
                <a:lnTo>
                  <a:pt x="293894" y="34452"/>
                </a:lnTo>
                <a:lnTo>
                  <a:pt x="293218" y="39948"/>
                </a:lnTo>
                <a:lnTo>
                  <a:pt x="292636" y="44768"/>
                </a:lnTo>
                <a:lnTo>
                  <a:pt x="293675" y="48520"/>
                </a:lnTo>
                <a:lnTo>
                  <a:pt x="295256" y="54178"/>
                </a:lnTo>
                <a:lnTo>
                  <a:pt x="297037" y="57912"/>
                </a:lnTo>
                <a:lnTo>
                  <a:pt x="298856" y="59103"/>
                </a:lnTo>
                <a:lnTo>
                  <a:pt x="300685" y="59531"/>
                </a:lnTo>
                <a:lnTo>
                  <a:pt x="302504" y="59198"/>
                </a:lnTo>
                <a:lnTo>
                  <a:pt x="306248" y="56798"/>
                </a:lnTo>
                <a:lnTo>
                  <a:pt x="311896" y="52340"/>
                </a:lnTo>
                <a:lnTo>
                  <a:pt x="317382" y="49597"/>
                </a:lnTo>
                <a:lnTo>
                  <a:pt x="325364" y="48054"/>
                </a:lnTo>
                <a:lnTo>
                  <a:pt x="328041" y="43263"/>
                </a:lnTo>
                <a:lnTo>
                  <a:pt x="331737" y="40091"/>
                </a:lnTo>
                <a:lnTo>
                  <a:pt x="340176" y="35376"/>
                </a:lnTo>
                <a:lnTo>
                  <a:pt x="344757" y="33566"/>
                </a:lnTo>
                <a:lnTo>
                  <a:pt x="347396" y="33261"/>
                </a:lnTo>
                <a:lnTo>
                  <a:pt x="350691" y="34109"/>
                </a:lnTo>
                <a:lnTo>
                  <a:pt x="351444" y="34414"/>
                </a:lnTo>
                <a:lnTo>
                  <a:pt x="352091" y="34642"/>
                </a:lnTo>
                <a:lnTo>
                  <a:pt x="353796" y="35033"/>
                </a:lnTo>
                <a:lnTo>
                  <a:pt x="354149" y="36471"/>
                </a:lnTo>
                <a:lnTo>
                  <a:pt x="353701" y="38024"/>
                </a:lnTo>
                <a:lnTo>
                  <a:pt x="351882" y="39300"/>
                </a:lnTo>
                <a:lnTo>
                  <a:pt x="351301" y="40291"/>
                </a:lnTo>
                <a:lnTo>
                  <a:pt x="351996" y="41034"/>
                </a:lnTo>
                <a:lnTo>
                  <a:pt x="354568" y="41291"/>
                </a:lnTo>
                <a:lnTo>
                  <a:pt x="359893" y="39567"/>
                </a:lnTo>
                <a:lnTo>
                  <a:pt x="363341" y="38462"/>
                </a:lnTo>
                <a:lnTo>
                  <a:pt x="365731" y="38024"/>
                </a:lnTo>
                <a:lnTo>
                  <a:pt x="366693" y="36586"/>
                </a:lnTo>
                <a:lnTo>
                  <a:pt x="368198" y="35138"/>
                </a:lnTo>
                <a:lnTo>
                  <a:pt x="370589" y="35033"/>
                </a:lnTo>
                <a:lnTo>
                  <a:pt x="373151" y="35805"/>
                </a:lnTo>
                <a:lnTo>
                  <a:pt x="375275" y="36252"/>
                </a:lnTo>
                <a:lnTo>
                  <a:pt x="378885" y="35843"/>
                </a:lnTo>
                <a:lnTo>
                  <a:pt x="380790" y="37100"/>
                </a:lnTo>
                <a:lnTo>
                  <a:pt x="383457" y="39472"/>
                </a:lnTo>
                <a:lnTo>
                  <a:pt x="384657" y="409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E73FC79-D741-CBA3-7505-D1125A7B6DEE}"/>
              </a:ext>
            </a:extLst>
          </p:cNvPr>
          <p:cNvSpPr/>
          <p:nvPr/>
        </p:nvSpPr>
        <p:spPr>
          <a:xfrm>
            <a:off x="4154897" y="4188365"/>
            <a:ext cx="5381" cy="19954"/>
          </a:xfrm>
          <a:custGeom>
            <a:avLst/>
            <a:gdLst>
              <a:gd name="connsiteX0" fmla="*/ 4572 w 5381"/>
              <a:gd name="connsiteY0" fmla="*/ 18850 h 19954"/>
              <a:gd name="connsiteX1" fmla="*/ 3715 w 5381"/>
              <a:gd name="connsiteY1" fmla="*/ 19955 h 19954"/>
              <a:gd name="connsiteX2" fmla="*/ 733 w 5381"/>
              <a:gd name="connsiteY2" fmla="*/ 19507 h 19954"/>
              <a:gd name="connsiteX3" fmla="*/ 133 w 5381"/>
              <a:gd name="connsiteY3" fmla="*/ 18126 h 19954"/>
              <a:gd name="connsiteX4" fmla="*/ 0 w 5381"/>
              <a:gd name="connsiteY4" fmla="*/ 17155 h 19954"/>
              <a:gd name="connsiteX5" fmla="*/ 1867 w 5381"/>
              <a:gd name="connsiteY5" fmla="*/ 15183 h 19954"/>
              <a:gd name="connsiteX6" fmla="*/ 3972 w 5381"/>
              <a:gd name="connsiteY6" fmla="*/ 16021 h 19954"/>
              <a:gd name="connsiteX7" fmla="*/ 4782 w 5381"/>
              <a:gd name="connsiteY7" fmla="*/ 16954 h 19954"/>
              <a:gd name="connsiteX8" fmla="*/ 5382 w 5381"/>
              <a:gd name="connsiteY8" fmla="*/ 17145 h 19954"/>
              <a:gd name="connsiteX9" fmla="*/ 5372 w 5381"/>
              <a:gd name="connsiteY9" fmla="*/ 17936 h 19954"/>
              <a:gd name="connsiteX10" fmla="*/ 5144 w 5381"/>
              <a:gd name="connsiteY10" fmla="*/ 18517 h 19954"/>
              <a:gd name="connsiteX11" fmla="*/ 4572 w 5381"/>
              <a:gd name="connsiteY11" fmla="*/ 18850 h 19954"/>
              <a:gd name="connsiteX12" fmla="*/ 3743 w 5381"/>
              <a:gd name="connsiteY12" fmla="*/ 3877 h 19954"/>
              <a:gd name="connsiteX13" fmla="*/ 3343 w 5381"/>
              <a:gd name="connsiteY13" fmla="*/ 4610 h 19954"/>
              <a:gd name="connsiteX14" fmla="*/ 1162 w 5381"/>
              <a:gd name="connsiteY14" fmla="*/ 3286 h 19954"/>
              <a:gd name="connsiteX15" fmla="*/ 495 w 5381"/>
              <a:gd name="connsiteY15" fmla="*/ 800 h 19954"/>
              <a:gd name="connsiteX16" fmla="*/ 562 w 5381"/>
              <a:gd name="connsiteY16" fmla="*/ 276 h 19954"/>
              <a:gd name="connsiteX17" fmla="*/ 933 w 5381"/>
              <a:gd name="connsiteY17" fmla="*/ 0 h 19954"/>
              <a:gd name="connsiteX18" fmla="*/ 1800 w 5381"/>
              <a:gd name="connsiteY18" fmla="*/ 476 h 19954"/>
              <a:gd name="connsiteX19" fmla="*/ 2953 w 5381"/>
              <a:gd name="connsiteY19" fmla="*/ 657 h 19954"/>
              <a:gd name="connsiteX20" fmla="*/ 3686 w 5381"/>
              <a:gd name="connsiteY20" fmla="*/ 1467 h 19954"/>
              <a:gd name="connsiteX21" fmla="*/ 3743 w 5381"/>
              <a:gd name="connsiteY21" fmla="*/ 3877 h 1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381" h="19954">
                <a:moveTo>
                  <a:pt x="4572" y="18850"/>
                </a:moveTo>
                <a:lnTo>
                  <a:pt x="3715" y="19955"/>
                </a:lnTo>
                <a:lnTo>
                  <a:pt x="733" y="19507"/>
                </a:lnTo>
                <a:lnTo>
                  <a:pt x="133" y="18126"/>
                </a:lnTo>
                <a:lnTo>
                  <a:pt x="0" y="17155"/>
                </a:lnTo>
                <a:lnTo>
                  <a:pt x="1867" y="15183"/>
                </a:lnTo>
                <a:lnTo>
                  <a:pt x="3972" y="16021"/>
                </a:lnTo>
                <a:lnTo>
                  <a:pt x="4782" y="16954"/>
                </a:lnTo>
                <a:lnTo>
                  <a:pt x="5382" y="17145"/>
                </a:lnTo>
                <a:lnTo>
                  <a:pt x="5372" y="17936"/>
                </a:lnTo>
                <a:lnTo>
                  <a:pt x="5144" y="18517"/>
                </a:lnTo>
                <a:lnTo>
                  <a:pt x="4572" y="18850"/>
                </a:lnTo>
                <a:close/>
                <a:moveTo>
                  <a:pt x="3743" y="3877"/>
                </a:moveTo>
                <a:lnTo>
                  <a:pt x="3343" y="4610"/>
                </a:lnTo>
                <a:lnTo>
                  <a:pt x="1162" y="3286"/>
                </a:lnTo>
                <a:lnTo>
                  <a:pt x="495" y="800"/>
                </a:lnTo>
                <a:lnTo>
                  <a:pt x="562" y="276"/>
                </a:lnTo>
                <a:lnTo>
                  <a:pt x="933" y="0"/>
                </a:lnTo>
                <a:lnTo>
                  <a:pt x="1800" y="476"/>
                </a:lnTo>
                <a:lnTo>
                  <a:pt x="2953" y="657"/>
                </a:lnTo>
                <a:lnTo>
                  <a:pt x="3686" y="1467"/>
                </a:lnTo>
                <a:lnTo>
                  <a:pt x="3743" y="387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71A84A4-6807-E036-EBFE-BAEF8C9A434C}"/>
              </a:ext>
            </a:extLst>
          </p:cNvPr>
          <p:cNvSpPr/>
          <p:nvPr/>
        </p:nvSpPr>
        <p:spPr>
          <a:xfrm>
            <a:off x="4120874" y="4172849"/>
            <a:ext cx="4819" cy="2743"/>
          </a:xfrm>
          <a:custGeom>
            <a:avLst/>
            <a:gdLst>
              <a:gd name="connsiteX0" fmla="*/ 4248 w 4819"/>
              <a:gd name="connsiteY0" fmla="*/ 1334 h 2743"/>
              <a:gd name="connsiteX1" fmla="*/ 0 w 4819"/>
              <a:gd name="connsiteY1" fmla="*/ 2743 h 2743"/>
              <a:gd name="connsiteX2" fmla="*/ 172 w 4819"/>
              <a:gd name="connsiteY2" fmla="*/ 1934 h 2743"/>
              <a:gd name="connsiteX3" fmla="*/ 3581 w 4819"/>
              <a:gd name="connsiteY3" fmla="*/ 0 h 2743"/>
              <a:gd name="connsiteX4" fmla="*/ 4819 w 4819"/>
              <a:gd name="connsiteY4" fmla="*/ 133 h 2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19" h="2743">
                <a:moveTo>
                  <a:pt x="4248" y="1334"/>
                </a:moveTo>
                <a:lnTo>
                  <a:pt x="0" y="2743"/>
                </a:lnTo>
                <a:lnTo>
                  <a:pt x="172" y="1934"/>
                </a:lnTo>
                <a:lnTo>
                  <a:pt x="3581" y="0"/>
                </a:lnTo>
                <a:lnTo>
                  <a:pt x="4819" y="13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B1A7FA4-8A22-E23C-FE92-21C4B0E91733}"/>
              </a:ext>
            </a:extLst>
          </p:cNvPr>
          <p:cNvSpPr/>
          <p:nvPr/>
        </p:nvSpPr>
        <p:spPr>
          <a:xfrm>
            <a:off x="6324664" y="3410696"/>
            <a:ext cx="46786" cy="105927"/>
          </a:xfrm>
          <a:custGeom>
            <a:avLst/>
            <a:gdLst>
              <a:gd name="connsiteX0" fmla="*/ 20936 w 46786"/>
              <a:gd name="connsiteY0" fmla="*/ 3638 h 105927"/>
              <a:gd name="connsiteX1" fmla="*/ 21993 w 46786"/>
              <a:gd name="connsiteY1" fmla="*/ 4458 h 105927"/>
              <a:gd name="connsiteX2" fmla="*/ 24193 w 46786"/>
              <a:gd name="connsiteY2" fmla="*/ 8020 h 105927"/>
              <a:gd name="connsiteX3" fmla="*/ 25651 w 46786"/>
              <a:gd name="connsiteY3" fmla="*/ 11163 h 105927"/>
              <a:gd name="connsiteX4" fmla="*/ 28537 w 46786"/>
              <a:gd name="connsiteY4" fmla="*/ 12249 h 105927"/>
              <a:gd name="connsiteX5" fmla="*/ 30137 w 46786"/>
              <a:gd name="connsiteY5" fmla="*/ 13468 h 105927"/>
              <a:gd name="connsiteX6" fmla="*/ 32204 w 46786"/>
              <a:gd name="connsiteY6" fmla="*/ 15326 h 105927"/>
              <a:gd name="connsiteX7" fmla="*/ 33194 w 46786"/>
              <a:gd name="connsiteY7" fmla="*/ 17183 h 105927"/>
              <a:gd name="connsiteX8" fmla="*/ 34604 w 46786"/>
              <a:gd name="connsiteY8" fmla="*/ 22870 h 105927"/>
              <a:gd name="connsiteX9" fmla="*/ 34766 w 46786"/>
              <a:gd name="connsiteY9" fmla="*/ 26298 h 105927"/>
              <a:gd name="connsiteX10" fmla="*/ 34357 w 46786"/>
              <a:gd name="connsiteY10" fmla="*/ 27861 h 105927"/>
              <a:gd name="connsiteX11" fmla="*/ 34014 w 46786"/>
              <a:gd name="connsiteY11" fmla="*/ 28270 h 105927"/>
              <a:gd name="connsiteX12" fmla="*/ 32728 w 46786"/>
              <a:gd name="connsiteY12" fmla="*/ 33833 h 105927"/>
              <a:gd name="connsiteX13" fmla="*/ 33032 w 46786"/>
              <a:gd name="connsiteY13" fmla="*/ 36662 h 105927"/>
              <a:gd name="connsiteX14" fmla="*/ 33023 w 46786"/>
              <a:gd name="connsiteY14" fmla="*/ 38529 h 105927"/>
              <a:gd name="connsiteX15" fmla="*/ 31937 w 46786"/>
              <a:gd name="connsiteY15" fmla="*/ 39262 h 105927"/>
              <a:gd name="connsiteX16" fmla="*/ 31213 w 46786"/>
              <a:gd name="connsiteY16" fmla="*/ 40434 h 105927"/>
              <a:gd name="connsiteX17" fmla="*/ 32385 w 46786"/>
              <a:gd name="connsiteY17" fmla="*/ 45044 h 105927"/>
              <a:gd name="connsiteX18" fmla="*/ 32242 w 46786"/>
              <a:gd name="connsiteY18" fmla="*/ 47015 h 105927"/>
              <a:gd name="connsiteX19" fmla="*/ 32299 w 46786"/>
              <a:gd name="connsiteY19" fmla="*/ 49263 h 105927"/>
              <a:gd name="connsiteX20" fmla="*/ 34404 w 46786"/>
              <a:gd name="connsiteY20" fmla="*/ 54388 h 105927"/>
              <a:gd name="connsiteX21" fmla="*/ 35652 w 46786"/>
              <a:gd name="connsiteY21" fmla="*/ 55969 h 105927"/>
              <a:gd name="connsiteX22" fmla="*/ 36756 w 46786"/>
              <a:gd name="connsiteY22" fmla="*/ 56721 h 105927"/>
              <a:gd name="connsiteX23" fmla="*/ 38185 w 46786"/>
              <a:gd name="connsiteY23" fmla="*/ 61427 h 105927"/>
              <a:gd name="connsiteX24" fmla="*/ 39024 w 46786"/>
              <a:gd name="connsiteY24" fmla="*/ 62236 h 105927"/>
              <a:gd name="connsiteX25" fmla="*/ 42481 w 46786"/>
              <a:gd name="connsiteY25" fmla="*/ 61789 h 105927"/>
              <a:gd name="connsiteX26" fmla="*/ 44177 w 46786"/>
              <a:gd name="connsiteY26" fmla="*/ 62312 h 105927"/>
              <a:gd name="connsiteX27" fmla="*/ 44853 w 46786"/>
              <a:gd name="connsiteY27" fmla="*/ 63427 h 105927"/>
              <a:gd name="connsiteX28" fmla="*/ 45005 w 46786"/>
              <a:gd name="connsiteY28" fmla="*/ 64189 h 105927"/>
              <a:gd name="connsiteX29" fmla="*/ 44777 w 46786"/>
              <a:gd name="connsiteY29" fmla="*/ 66818 h 105927"/>
              <a:gd name="connsiteX30" fmla="*/ 45634 w 46786"/>
              <a:gd name="connsiteY30" fmla="*/ 68837 h 105927"/>
              <a:gd name="connsiteX31" fmla="*/ 46787 w 46786"/>
              <a:gd name="connsiteY31" fmla="*/ 70914 h 105927"/>
              <a:gd name="connsiteX32" fmla="*/ 46787 w 46786"/>
              <a:gd name="connsiteY32" fmla="*/ 72180 h 105927"/>
              <a:gd name="connsiteX33" fmla="*/ 46005 w 46786"/>
              <a:gd name="connsiteY33" fmla="*/ 74257 h 105927"/>
              <a:gd name="connsiteX34" fmla="*/ 44625 w 46786"/>
              <a:gd name="connsiteY34" fmla="*/ 76667 h 105927"/>
              <a:gd name="connsiteX35" fmla="*/ 42796 w 46786"/>
              <a:gd name="connsiteY35" fmla="*/ 77600 h 105927"/>
              <a:gd name="connsiteX36" fmla="*/ 40776 w 46786"/>
              <a:gd name="connsiteY36" fmla="*/ 78381 h 105927"/>
              <a:gd name="connsiteX37" fmla="*/ 39805 w 46786"/>
              <a:gd name="connsiteY37" fmla="*/ 80258 h 105927"/>
              <a:gd name="connsiteX38" fmla="*/ 39319 w 46786"/>
              <a:gd name="connsiteY38" fmla="*/ 82248 h 105927"/>
              <a:gd name="connsiteX39" fmla="*/ 38414 w 46786"/>
              <a:gd name="connsiteY39" fmla="*/ 83725 h 105927"/>
              <a:gd name="connsiteX40" fmla="*/ 37862 w 46786"/>
              <a:gd name="connsiteY40" fmla="*/ 85344 h 105927"/>
              <a:gd name="connsiteX41" fmla="*/ 36995 w 46786"/>
              <a:gd name="connsiteY41" fmla="*/ 88640 h 105927"/>
              <a:gd name="connsiteX42" fmla="*/ 36795 w 46786"/>
              <a:gd name="connsiteY42" fmla="*/ 89830 h 105927"/>
              <a:gd name="connsiteX43" fmla="*/ 35433 w 46786"/>
              <a:gd name="connsiteY43" fmla="*/ 91040 h 105927"/>
              <a:gd name="connsiteX44" fmla="*/ 33318 w 46786"/>
              <a:gd name="connsiteY44" fmla="*/ 91535 h 105927"/>
              <a:gd name="connsiteX45" fmla="*/ 31413 w 46786"/>
              <a:gd name="connsiteY45" fmla="*/ 91640 h 105927"/>
              <a:gd name="connsiteX46" fmla="*/ 30137 w 46786"/>
              <a:gd name="connsiteY46" fmla="*/ 92202 h 105927"/>
              <a:gd name="connsiteX47" fmla="*/ 29480 w 46786"/>
              <a:gd name="connsiteY47" fmla="*/ 93326 h 105927"/>
              <a:gd name="connsiteX48" fmla="*/ 28270 w 46786"/>
              <a:gd name="connsiteY48" fmla="*/ 94231 h 105927"/>
              <a:gd name="connsiteX49" fmla="*/ 27546 w 46786"/>
              <a:gd name="connsiteY49" fmla="*/ 94631 h 105927"/>
              <a:gd name="connsiteX50" fmla="*/ 27546 w 46786"/>
              <a:gd name="connsiteY50" fmla="*/ 95631 h 105927"/>
              <a:gd name="connsiteX51" fmla="*/ 28422 w 46786"/>
              <a:gd name="connsiteY51" fmla="*/ 97717 h 105927"/>
              <a:gd name="connsiteX52" fmla="*/ 29423 w 46786"/>
              <a:gd name="connsiteY52" fmla="*/ 99413 h 105927"/>
              <a:gd name="connsiteX53" fmla="*/ 29451 w 46786"/>
              <a:gd name="connsiteY53" fmla="*/ 100765 h 105927"/>
              <a:gd name="connsiteX54" fmla="*/ 28956 w 46786"/>
              <a:gd name="connsiteY54" fmla="*/ 101146 h 105927"/>
              <a:gd name="connsiteX55" fmla="*/ 27403 w 46786"/>
              <a:gd name="connsiteY55" fmla="*/ 100975 h 105927"/>
              <a:gd name="connsiteX56" fmla="*/ 27079 w 46786"/>
              <a:gd name="connsiteY56" fmla="*/ 101470 h 105927"/>
              <a:gd name="connsiteX57" fmla="*/ 26908 w 46786"/>
              <a:gd name="connsiteY57" fmla="*/ 102994 h 105927"/>
              <a:gd name="connsiteX58" fmla="*/ 26498 w 46786"/>
              <a:gd name="connsiteY58" fmla="*/ 104280 h 105927"/>
              <a:gd name="connsiteX59" fmla="*/ 25860 w 46786"/>
              <a:gd name="connsiteY59" fmla="*/ 105070 h 105927"/>
              <a:gd name="connsiteX60" fmla="*/ 24755 w 46786"/>
              <a:gd name="connsiteY60" fmla="*/ 105928 h 105927"/>
              <a:gd name="connsiteX61" fmla="*/ 22727 w 46786"/>
              <a:gd name="connsiteY61" fmla="*/ 105651 h 105927"/>
              <a:gd name="connsiteX62" fmla="*/ 20821 w 46786"/>
              <a:gd name="connsiteY62" fmla="*/ 104356 h 105927"/>
              <a:gd name="connsiteX63" fmla="*/ 19831 w 46786"/>
              <a:gd name="connsiteY63" fmla="*/ 103956 h 105927"/>
              <a:gd name="connsiteX64" fmla="*/ 19259 w 46786"/>
              <a:gd name="connsiteY64" fmla="*/ 103994 h 105927"/>
              <a:gd name="connsiteX65" fmla="*/ 19107 w 46786"/>
              <a:gd name="connsiteY65" fmla="*/ 100822 h 105927"/>
              <a:gd name="connsiteX66" fmla="*/ 18278 w 46786"/>
              <a:gd name="connsiteY66" fmla="*/ 98355 h 105927"/>
              <a:gd name="connsiteX67" fmla="*/ 15268 w 46786"/>
              <a:gd name="connsiteY67" fmla="*/ 92402 h 105927"/>
              <a:gd name="connsiteX68" fmla="*/ 5448 w 46786"/>
              <a:gd name="connsiteY68" fmla="*/ 86611 h 105927"/>
              <a:gd name="connsiteX69" fmla="*/ 3134 w 46786"/>
              <a:gd name="connsiteY69" fmla="*/ 84001 h 105927"/>
              <a:gd name="connsiteX70" fmla="*/ 2124 w 46786"/>
              <a:gd name="connsiteY70" fmla="*/ 81801 h 105927"/>
              <a:gd name="connsiteX71" fmla="*/ 1105 w 46786"/>
              <a:gd name="connsiteY71" fmla="*/ 79724 h 105927"/>
              <a:gd name="connsiteX72" fmla="*/ 2076 w 46786"/>
              <a:gd name="connsiteY72" fmla="*/ 79667 h 105927"/>
              <a:gd name="connsiteX73" fmla="*/ 3038 w 46786"/>
              <a:gd name="connsiteY73" fmla="*/ 80191 h 105927"/>
              <a:gd name="connsiteX74" fmla="*/ 4267 w 46786"/>
              <a:gd name="connsiteY74" fmla="*/ 80829 h 105927"/>
              <a:gd name="connsiteX75" fmla="*/ 4772 w 46786"/>
              <a:gd name="connsiteY75" fmla="*/ 79791 h 105927"/>
              <a:gd name="connsiteX76" fmla="*/ 4238 w 46786"/>
              <a:gd name="connsiteY76" fmla="*/ 77514 h 105927"/>
              <a:gd name="connsiteX77" fmla="*/ 1705 w 46786"/>
              <a:gd name="connsiteY77" fmla="*/ 72199 h 105927"/>
              <a:gd name="connsiteX78" fmla="*/ 1514 w 46786"/>
              <a:gd name="connsiteY78" fmla="*/ 70733 h 105927"/>
              <a:gd name="connsiteX79" fmla="*/ 2753 w 46786"/>
              <a:gd name="connsiteY79" fmla="*/ 66275 h 105927"/>
              <a:gd name="connsiteX80" fmla="*/ 4819 w 46786"/>
              <a:gd name="connsiteY80" fmla="*/ 61255 h 105927"/>
              <a:gd name="connsiteX81" fmla="*/ 4686 w 46786"/>
              <a:gd name="connsiteY81" fmla="*/ 55159 h 105927"/>
              <a:gd name="connsiteX82" fmla="*/ 5324 w 46786"/>
              <a:gd name="connsiteY82" fmla="*/ 50540 h 105927"/>
              <a:gd name="connsiteX83" fmla="*/ 4610 w 46786"/>
              <a:gd name="connsiteY83" fmla="*/ 47539 h 105927"/>
              <a:gd name="connsiteX84" fmla="*/ 4267 w 46786"/>
              <a:gd name="connsiteY84" fmla="*/ 43863 h 105927"/>
              <a:gd name="connsiteX85" fmla="*/ 5782 w 46786"/>
              <a:gd name="connsiteY85" fmla="*/ 38957 h 105927"/>
              <a:gd name="connsiteX86" fmla="*/ 7086 w 46786"/>
              <a:gd name="connsiteY86" fmla="*/ 37748 h 105927"/>
              <a:gd name="connsiteX87" fmla="*/ 7887 w 46786"/>
              <a:gd name="connsiteY87" fmla="*/ 36186 h 105927"/>
              <a:gd name="connsiteX88" fmla="*/ 7934 w 46786"/>
              <a:gd name="connsiteY88" fmla="*/ 30947 h 105927"/>
              <a:gd name="connsiteX89" fmla="*/ 5010 w 46786"/>
              <a:gd name="connsiteY89" fmla="*/ 28489 h 105927"/>
              <a:gd name="connsiteX90" fmla="*/ 1648 w 46786"/>
              <a:gd name="connsiteY90" fmla="*/ 28032 h 105927"/>
              <a:gd name="connsiteX91" fmla="*/ 1724 w 46786"/>
              <a:gd name="connsiteY91" fmla="*/ 26251 h 105927"/>
              <a:gd name="connsiteX92" fmla="*/ 2143 w 46786"/>
              <a:gd name="connsiteY92" fmla="*/ 23422 h 105927"/>
              <a:gd name="connsiteX93" fmla="*/ 1905 w 46786"/>
              <a:gd name="connsiteY93" fmla="*/ 22479 h 105927"/>
              <a:gd name="connsiteX94" fmla="*/ 2152 w 46786"/>
              <a:gd name="connsiteY94" fmla="*/ 20860 h 105927"/>
              <a:gd name="connsiteX95" fmla="*/ 1333 w 46786"/>
              <a:gd name="connsiteY95" fmla="*/ 18707 h 105927"/>
              <a:gd name="connsiteX96" fmla="*/ 0 w 46786"/>
              <a:gd name="connsiteY96" fmla="*/ 17145 h 105927"/>
              <a:gd name="connsiteX97" fmla="*/ 1285 w 46786"/>
              <a:gd name="connsiteY97" fmla="*/ 14392 h 105927"/>
              <a:gd name="connsiteX98" fmla="*/ 3171 w 46786"/>
              <a:gd name="connsiteY98" fmla="*/ 11049 h 105927"/>
              <a:gd name="connsiteX99" fmla="*/ 4924 w 46786"/>
              <a:gd name="connsiteY99" fmla="*/ 8401 h 105927"/>
              <a:gd name="connsiteX100" fmla="*/ 7048 w 46786"/>
              <a:gd name="connsiteY100" fmla="*/ 5639 h 105927"/>
              <a:gd name="connsiteX101" fmla="*/ 8468 w 46786"/>
              <a:gd name="connsiteY101" fmla="*/ 2991 h 105927"/>
              <a:gd name="connsiteX102" fmla="*/ 9982 w 46786"/>
              <a:gd name="connsiteY102" fmla="*/ 695 h 105927"/>
              <a:gd name="connsiteX103" fmla="*/ 11296 w 46786"/>
              <a:gd name="connsiteY103" fmla="*/ 0 h 105927"/>
              <a:gd name="connsiteX104" fmla="*/ 11944 w 46786"/>
              <a:gd name="connsiteY104" fmla="*/ 486 h 105927"/>
              <a:gd name="connsiteX105" fmla="*/ 12296 w 46786"/>
              <a:gd name="connsiteY105" fmla="*/ 1486 h 105927"/>
              <a:gd name="connsiteX106" fmla="*/ 12211 w 46786"/>
              <a:gd name="connsiteY106" fmla="*/ 4439 h 105927"/>
              <a:gd name="connsiteX107" fmla="*/ 12659 w 46786"/>
              <a:gd name="connsiteY107" fmla="*/ 5458 h 105927"/>
              <a:gd name="connsiteX108" fmla="*/ 13563 w 46786"/>
              <a:gd name="connsiteY108" fmla="*/ 6210 h 105927"/>
              <a:gd name="connsiteX109" fmla="*/ 15478 w 46786"/>
              <a:gd name="connsiteY109" fmla="*/ 5839 h 105927"/>
              <a:gd name="connsiteX110" fmla="*/ 17593 w 46786"/>
              <a:gd name="connsiteY110" fmla="*/ 5106 h 105927"/>
              <a:gd name="connsiteX111" fmla="*/ 20450 w 46786"/>
              <a:gd name="connsiteY111" fmla="*/ 3543 h 105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46786" h="105927">
                <a:moveTo>
                  <a:pt x="20936" y="3638"/>
                </a:moveTo>
                <a:lnTo>
                  <a:pt x="21993" y="4458"/>
                </a:lnTo>
                <a:lnTo>
                  <a:pt x="24193" y="8020"/>
                </a:lnTo>
                <a:lnTo>
                  <a:pt x="25651" y="11163"/>
                </a:lnTo>
                <a:lnTo>
                  <a:pt x="28537" y="12249"/>
                </a:lnTo>
                <a:lnTo>
                  <a:pt x="30137" y="13468"/>
                </a:lnTo>
                <a:lnTo>
                  <a:pt x="32204" y="15326"/>
                </a:lnTo>
                <a:lnTo>
                  <a:pt x="33194" y="17183"/>
                </a:lnTo>
                <a:lnTo>
                  <a:pt x="34604" y="22870"/>
                </a:lnTo>
                <a:lnTo>
                  <a:pt x="34766" y="26298"/>
                </a:lnTo>
                <a:lnTo>
                  <a:pt x="34357" y="27861"/>
                </a:lnTo>
                <a:lnTo>
                  <a:pt x="34014" y="28270"/>
                </a:lnTo>
                <a:lnTo>
                  <a:pt x="32728" y="33833"/>
                </a:lnTo>
                <a:lnTo>
                  <a:pt x="33032" y="36662"/>
                </a:lnTo>
                <a:lnTo>
                  <a:pt x="33023" y="38529"/>
                </a:lnTo>
                <a:lnTo>
                  <a:pt x="31937" y="39262"/>
                </a:lnTo>
                <a:lnTo>
                  <a:pt x="31213" y="40434"/>
                </a:lnTo>
                <a:lnTo>
                  <a:pt x="32385" y="45044"/>
                </a:lnTo>
                <a:lnTo>
                  <a:pt x="32242" y="47015"/>
                </a:lnTo>
                <a:lnTo>
                  <a:pt x="32299" y="49263"/>
                </a:lnTo>
                <a:lnTo>
                  <a:pt x="34404" y="54388"/>
                </a:lnTo>
                <a:lnTo>
                  <a:pt x="35652" y="55969"/>
                </a:lnTo>
                <a:lnTo>
                  <a:pt x="36756" y="56721"/>
                </a:lnTo>
                <a:lnTo>
                  <a:pt x="38185" y="61427"/>
                </a:lnTo>
                <a:lnTo>
                  <a:pt x="39024" y="62236"/>
                </a:lnTo>
                <a:lnTo>
                  <a:pt x="42481" y="61789"/>
                </a:lnTo>
                <a:lnTo>
                  <a:pt x="44177" y="62312"/>
                </a:lnTo>
                <a:lnTo>
                  <a:pt x="44853" y="63427"/>
                </a:lnTo>
                <a:lnTo>
                  <a:pt x="45005" y="64189"/>
                </a:lnTo>
                <a:lnTo>
                  <a:pt x="44777" y="66818"/>
                </a:lnTo>
                <a:lnTo>
                  <a:pt x="45634" y="68837"/>
                </a:lnTo>
                <a:lnTo>
                  <a:pt x="46787" y="70914"/>
                </a:lnTo>
                <a:lnTo>
                  <a:pt x="46787" y="72180"/>
                </a:lnTo>
                <a:lnTo>
                  <a:pt x="46005" y="74257"/>
                </a:lnTo>
                <a:lnTo>
                  <a:pt x="44625" y="76667"/>
                </a:lnTo>
                <a:lnTo>
                  <a:pt x="42796" y="77600"/>
                </a:lnTo>
                <a:lnTo>
                  <a:pt x="40776" y="78381"/>
                </a:lnTo>
                <a:lnTo>
                  <a:pt x="39805" y="80258"/>
                </a:lnTo>
                <a:lnTo>
                  <a:pt x="39319" y="82248"/>
                </a:lnTo>
                <a:lnTo>
                  <a:pt x="38414" y="83725"/>
                </a:lnTo>
                <a:lnTo>
                  <a:pt x="37862" y="85344"/>
                </a:lnTo>
                <a:lnTo>
                  <a:pt x="36995" y="88640"/>
                </a:lnTo>
                <a:lnTo>
                  <a:pt x="36795" y="89830"/>
                </a:lnTo>
                <a:lnTo>
                  <a:pt x="35433" y="91040"/>
                </a:lnTo>
                <a:lnTo>
                  <a:pt x="33318" y="91535"/>
                </a:lnTo>
                <a:lnTo>
                  <a:pt x="31413" y="91640"/>
                </a:lnTo>
                <a:lnTo>
                  <a:pt x="30137" y="92202"/>
                </a:lnTo>
                <a:lnTo>
                  <a:pt x="29480" y="93326"/>
                </a:lnTo>
                <a:lnTo>
                  <a:pt x="28270" y="94231"/>
                </a:lnTo>
                <a:lnTo>
                  <a:pt x="27546" y="94631"/>
                </a:lnTo>
                <a:lnTo>
                  <a:pt x="27546" y="95631"/>
                </a:lnTo>
                <a:lnTo>
                  <a:pt x="28422" y="97717"/>
                </a:lnTo>
                <a:lnTo>
                  <a:pt x="29423" y="99413"/>
                </a:lnTo>
                <a:lnTo>
                  <a:pt x="29451" y="100765"/>
                </a:lnTo>
                <a:lnTo>
                  <a:pt x="28956" y="101146"/>
                </a:lnTo>
                <a:lnTo>
                  <a:pt x="27403" y="100975"/>
                </a:lnTo>
                <a:lnTo>
                  <a:pt x="27079" y="101470"/>
                </a:lnTo>
                <a:lnTo>
                  <a:pt x="26908" y="102994"/>
                </a:lnTo>
                <a:lnTo>
                  <a:pt x="26498" y="104280"/>
                </a:lnTo>
                <a:lnTo>
                  <a:pt x="25860" y="105070"/>
                </a:lnTo>
                <a:lnTo>
                  <a:pt x="24755" y="105928"/>
                </a:lnTo>
                <a:lnTo>
                  <a:pt x="22727" y="105651"/>
                </a:lnTo>
                <a:lnTo>
                  <a:pt x="20821" y="104356"/>
                </a:lnTo>
                <a:lnTo>
                  <a:pt x="19831" y="103956"/>
                </a:lnTo>
                <a:lnTo>
                  <a:pt x="19259" y="103994"/>
                </a:lnTo>
                <a:lnTo>
                  <a:pt x="19107" y="100822"/>
                </a:lnTo>
                <a:lnTo>
                  <a:pt x="18278" y="98355"/>
                </a:lnTo>
                <a:lnTo>
                  <a:pt x="15268" y="92402"/>
                </a:lnTo>
                <a:lnTo>
                  <a:pt x="5448" y="86611"/>
                </a:lnTo>
                <a:lnTo>
                  <a:pt x="3134" y="84001"/>
                </a:lnTo>
                <a:lnTo>
                  <a:pt x="2124" y="81801"/>
                </a:lnTo>
                <a:lnTo>
                  <a:pt x="1105" y="79724"/>
                </a:lnTo>
                <a:lnTo>
                  <a:pt x="2076" y="79667"/>
                </a:lnTo>
                <a:lnTo>
                  <a:pt x="3038" y="80191"/>
                </a:lnTo>
                <a:lnTo>
                  <a:pt x="4267" y="80829"/>
                </a:lnTo>
                <a:lnTo>
                  <a:pt x="4772" y="79791"/>
                </a:lnTo>
                <a:lnTo>
                  <a:pt x="4238" y="77514"/>
                </a:lnTo>
                <a:lnTo>
                  <a:pt x="1705" y="72199"/>
                </a:lnTo>
                <a:lnTo>
                  <a:pt x="1514" y="70733"/>
                </a:lnTo>
                <a:lnTo>
                  <a:pt x="2753" y="66275"/>
                </a:lnTo>
                <a:lnTo>
                  <a:pt x="4819" y="61255"/>
                </a:lnTo>
                <a:lnTo>
                  <a:pt x="4686" y="55159"/>
                </a:lnTo>
                <a:lnTo>
                  <a:pt x="5324" y="50540"/>
                </a:lnTo>
                <a:lnTo>
                  <a:pt x="4610" y="47539"/>
                </a:lnTo>
                <a:lnTo>
                  <a:pt x="4267" y="43863"/>
                </a:lnTo>
                <a:lnTo>
                  <a:pt x="5782" y="38957"/>
                </a:lnTo>
                <a:lnTo>
                  <a:pt x="7086" y="37748"/>
                </a:lnTo>
                <a:lnTo>
                  <a:pt x="7887" y="36186"/>
                </a:lnTo>
                <a:lnTo>
                  <a:pt x="7934" y="30947"/>
                </a:lnTo>
                <a:lnTo>
                  <a:pt x="5010" y="28489"/>
                </a:lnTo>
                <a:lnTo>
                  <a:pt x="1648" y="28032"/>
                </a:lnTo>
                <a:lnTo>
                  <a:pt x="1724" y="26251"/>
                </a:lnTo>
                <a:lnTo>
                  <a:pt x="2143" y="23422"/>
                </a:lnTo>
                <a:lnTo>
                  <a:pt x="1905" y="22479"/>
                </a:lnTo>
                <a:lnTo>
                  <a:pt x="2152" y="20860"/>
                </a:lnTo>
                <a:lnTo>
                  <a:pt x="1333" y="18707"/>
                </a:lnTo>
                <a:lnTo>
                  <a:pt x="0" y="17145"/>
                </a:lnTo>
                <a:lnTo>
                  <a:pt x="1285" y="14392"/>
                </a:lnTo>
                <a:lnTo>
                  <a:pt x="3171" y="11049"/>
                </a:lnTo>
                <a:lnTo>
                  <a:pt x="4924" y="8401"/>
                </a:lnTo>
                <a:lnTo>
                  <a:pt x="7048" y="5639"/>
                </a:lnTo>
                <a:lnTo>
                  <a:pt x="8468" y="2991"/>
                </a:lnTo>
                <a:lnTo>
                  <a:pt x="9982" y="695"/>
                </a:lnTo>
                <a:lnTo>
                  <a:pt x="11296" y="0"/>
                </a:lnTo>
                <a:lnTo>
                  <a:pt x="11944" y="486"/>
                </a:lnTo>
                <a:lnTo>
                  <a:pt x="12296" y="1486"/>
                </a:lnTo>
                <a:lnTo>
                  <a:pt x="12211" y="4439"/>
                </a:lnTo>
                <a:lnTo>
                  <a:pt x="12659" y="5458"/>
                </a:lnTo>
                <a:lnTo>
                  <a:pt x="13563" y="6210"/>
                </a:lnTo>
                <a:lnTo>
                  <a:pt x="15478" y="5839"/>
                </a:lnTo>
                <a:lnTo>
                  <a:pt x="17593" y="5106"/>
                </a:lnTo>
                <a:lnTo>
                  <a:pt x="20450" y="354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2FB1B829-126C-9AAA-5918-8611C52CCF2F}"/>
              </a:ext>
            </a:extLst>
          </p:cNvPr>
          <p:cNvSpPr/>
          <p:nvPr/>
        </p:nvSpPr>
        <p:spPr>
          <a:xfrm>
            <a:off x="6970449" y="3459302"/>
            <a:ext cx="84068" cy="84305"/>
          </a:xfrm>
          <a:custGeom>
            <a:avLst/>
            <a:gdLst>
              <a:gd name="connsiteX0" fmla="*/ 81582 w 84068"/>
              <a:gd name="connsiteY0" fmla="*/ 83020 h 84305"/>
              <a:gd name="connsiteX1" fmla="*/ 76962 w 84068"/>
              <a:gd name="connsiteY1" fmla="*/ 82820 h 84305"/>
              <a:gd name="connsiteX2" fmla="*/ 73019 w 84068"/>
              <a:gd name="connsiteY2" fmla="*/ 84306 h 84305"/>
              <a:gd name="connsiteX3" fmla="*/ 71533 w 84068"/>
              <a:gd name="connsiteY3" fmla="*/ 84011 h 84305"/>
              <a:gd name="connsiteX4" fmla="*/ 70542 w 84068"/>
              <a:gd name="connsiteY4" fmla="*/ 81372 h 84305"/>
              <a:gd name="connsiteX5" fmla="*/ 69695 w 84068"/>
              <a:gd name="connsiteY5" fmla="*/ 79229 h 84305"/>
              <a:gd name="connsiteX6" fmla="*/ 67180 w 84068"/>
              <a:gd name="connsiteY6" fmla="*/ 73714 h 84305"/>
              <a:gd name="connsiteX7" fmla="*/ 67856 w 84068"/>
              <a:gd name="connsiteY7" fmla="*/ 71457 h 84305"/>
              <a:gd name="connsiteX8" fmla="*/ 66456 w 84068"/>
              <a:gd name="connsiteY8" fmla="*/ 70152 h 84305"/>
              <a:gd name="connsiteX9" fmla="*/ 63085 w 84068"/>
              <a:gd name="connsiteY9" fmla="*/ 67799 h 84305"/>
              <a:gd name="connsiteX10" fmla="*/ 62218 w 84068"/>
              <a:gd name="connsiteY10" fmla="*/ 66827 h 84305"/>
              <a:gd name="connsiteX11" fmla="*/ 62694 w 84068"/>
              <a:gd name="connsiteY11" fmla="*/ 65484 h 84305"/>
              <a:gd name="connsiteX12" fmla="*/ 63027 w 84068"/>
              <a:gd name="connsiteY12" fmla="*/ 63037 h 84305"/>
              <a:gd name="connsiteX13" fmla="*/ 62703 w 84068"/>
              <a:gd name="connsiteY13" fmla="*/ 61055 h 84305"/>
              <a:gd name="connsiteX14" fmla="*/ 61789 w 84068"/>
              <a:gd name="connsiteY14" fmla="*/ 60455 h 84305"/>
              <a:gd name="connsiteX15" fmla="*/ 60103 w 84068"/>
              <a:gd name="connsiteY15" fmla="*/ 60417 h 84305"/>
              <a:gd name="connsiteX16" fmla="*/ 58055 w 84068"/>
              <a:gd name="connsiteY16" fmla="*/ 60912 h 84305"/>
              <a:gd name="connsiteX17" fmla="*/ 53940 w 84068"/>
              <a:gd name="connsiteY17" fmla="*/ 62827 h 84305"/>
              <a:gd name="connsiteX18" fmla="*/ 51083 w 84068"/>
              <a:gd name="connsiteY18" fmla="*/ 61608 h 84305"/>
              <a:gd name="connsiteX19" fmla="*/ 49435 w 84068"/>
              <a:gd name="connsiteY19" fmla="*/ 60379 h 84305"/>
              <a:gd name="connsiteX20" fmla="*/ 48473 w 84068"/>
              <a:gd name="connsiteY20" fmla="*/ 59350 h 84305"/>
              <a:gd name="connsiteX21" fmla="*/ 46330 w 84068"/>
              <a:gd name="connsiteY21" fmla="*/ 60208 h 84305"/>
              <a:gd name="connsiteX22" fmla="*/ 45806 w 84068"/>
              <a:gd name="connsiteY22" fmla="*/ 59798 h 84305"/>
              <a:gd name="connsiteX23" fmla="*/ 45691 w 84068"/>
              <a:gd name="connsiteY23" fmla="*/ 57245 h 84305"/>
              <a:gd name="connsiteX24" fmla="*/ 45044 w 84068"/>
              <a:gd name="connsiteY24" fmla="*/ 55864 h 84305"/>
              <a:gd name="connsiteX25" fmla="*/ 43758 w 84068"/>
              <a:gd name="connsiteY25" fmla="*/ 54255 h 84305"/>
              <a:gd name="connsiteX26" fmla="*/ 42558 w 84068"/>
              <a:gd name="connsiteY26" fmla="*/ 53483 h 84305"/>
              <a:gd name="connsiteX27" fmla="*/ 38167 w 84068"/>
              <a:gd name="connsiteY27" fmla="*/ 55074 h 84305"/>
              <a:gd name="connsiteX28" fmla="*/ 35529 w 84068"/>
              <a:gd name="connsiteY28" fmla="*/ 55616 h 84305"/>
              <a:gd name="connsiteX29" fmla="*/ 34604 w 84068"/>
              <a:gd name="connsiteY29" fmla="*/ 54131 h 84305"/>
              <a:gd name="connsiteX30" fmla="*/ 29966 w 84068"/>
              <a:gd name="connsiteY30" fmla="*/ 49235 h 84305"/>
              <a:gd name="connsiteX31" fmla="*/ 25670 w 84068"/>
              <a:gd name="connsiteY31" fmla="*/ 45473 h 84305"/>
              <a:gd name="connsiteX32" fmla="*/ 22717 w 84068"/>
              <a:gd name="connsiteY32" fmla="*/ 43920 h 84305"/>
              <a:gd name="connsiteX33" fmla="*/ 19745 w 84068"/>
              <a:gd name="connsiteY33" fmla="*/ 44082 h 84305"/>
              <a:gd name="connsiteX34" fmla="*/ 15136 w 84068"/>
              <a:gd name="connsiteY34" fmla="*/ 44834 h 84305"/>
              <a:gd name="connsiteX35" fmla="*/ 13440 w 84068"/>
              <a:gd name="connsiteY35" fmla="*/ 44520 h 84305"/>
              <a:gd name="connsiteX36" fmla="*/ 9420 w 84068"/>
              <a:gd name="connsiteY36" fmla="*/ 42882 h 84305"/>
              <a:gd name="connsiteX37" fmla="*/ 6068 w 84068"/>
              <a:gd name="connsiteY37" fmla="*/ 40929 h 84305"/>
              <a:gd name="connsiteX38" fmla="*/ 6525 w 84068"/>
              <a:gd name="connsiteY38" fmla="*/ 40119 h 84305"/>
              <a:gd name="connsiteX39" fmla="*/ 7230 w 84068"/>
              <a:gd name="connsiteY39" fmla="*/ 39529 h 84305"/>
              <a:gd name="connsiteX40" fmla="*/ 6382 w 84068"/>
              <a:gd name="connsiteY40" fmla="*/ 36986 h 84305"/>
              <a:gd name="connsiteX41" fmla="*/ 4515 w 84068"/>
              <a:gd name="connsiteY41" fmla="*/ 32890 h 84305"/>
              <a:gd name="connsiteX42" fmla="*/ 4715 w 84068"/>
              <a:gd name="connsiteY42" fmla="*/ 31604 h 84305"/>
              <a:gd name="connsiteX43" fmla="*/ 4125 w 84068"/>
              <a:gd name="connsiteY43" fmla="*/ 29832 h 84305"/>
              <a:gd name="connsiteX44" fmla="*/ 3477 w 84068"/>
              <a:gd name="connsiteY44" fmla="*/ 28489 h 84305"/>
              <a:gd name="connsiteX45" fmla="*/ 6106 w 84068"/>
              <a:gd name="connsiteY45" fmla="*/ 25279 h 84305"/>
              <a:gd name="connsiteX46" fmla="*/ 7306 w 84068"/>
              <a:gd name="connsiteY46" fmla="*/ 22698 h 84305"/>
              <a:gd name="connsiteX47" fmla="*/ 7573 w 84068"/>
              <a:gd name="connsiteY47" fmla="*/ 20174 h 84305"/>
              <a:gd name="connsiteX48" fmla="*/ 6868 w 84068"/>
              <a:gd name="connsiteY48" fmla="*/ 17555 h 84305"/>
              <a:gd name="connsiteX49" fmla="*/ 5134 w 84068"/>
              <a:gd name="connsiteY49" fmla="*/ 12802 h 84305"/>
              <a:gd name="connsiteX50" fmla="*/ 4067 w 84068"/>
              <a:gd name="connsiteY50" fmla="*/ 11421 h 84305"/>
              <a:gd name="connsiteX51" fmla="*/ 2087 w 84068"/>
              <a:gd name="connsiteY51" fmla="*/ 10125 h 84305"/>
              <a:gd name="connsiteX52" fmla="*/ 419 w 84068"/>
              <a:gd name="connsiteY52" fmla="*/ 8011 h 84305"/>
              <a:gd name="connsiteX53" fmla="*/ 0 w 84068"/>
              <a:gd name="connsiteY53" fmla="*/ 6515 h 84305"/>
              <a:gd name="connsiteX54" fmla="*/ 1400 w 84068"/>
              <a:gd name="connsiteY54" fmla="*/ 6220 h 84305"/>
              <a:gd name="connsiteX55" fmla="*/ 5487 w 84068"/>
              <a:gd name="connsiteY55" fmla="*/ 6182 h 84305"/>
              <a:gd name="connsiteX56" fmla="*/ 9449 w 84068"/>
              <a:gd name="connsiteY56" fmla="*/ 5667 h 84305"/>
              <a:gd name="connsiteX57" fmla="*/ 12554 w 84068"/>
              <a:gd name="connsiteY57" fmla="*/ 4677 h 84305"/>
              <a:gd name="connsiteX58" fmla="*/ 17050 w 84068"/>
              <a:gd name="connsiteY58" fmla="*/ 3848 h 84305"/>
              <a:gd name="connsiteX59" fmla="*/ 18898 w 84068"/>
              <a:gd name="connsiteY59" fmla="*/ 3105 h 84305"/>
              <a:gd name="connsiteX60" fmla="*/ 21060 w 84068"/>
              <a:gd name="connsiteY60" fmla="*/ 2753 h 84305"/>
              <a:gd name="connsiteX61" fmla="*/ 27623 w 84068"/>
              <a:gd name="connsiteY61" fmla="*/ 3543 h 84305"/>
              <a:gd name="connsiteX62" fmla="*/ 30080 w 84068"/>
              <a:gd name="connsiteY62" fmla="*/ 2934 h 84305"/>
              <a:gd name="connsiteX63" fmla="*/ 37472 w 84068"/>
              <a:gd name="connsiteY63" fmla="*/ 2819 h 84305"/>
              <a:gd name="connsiteX64" fmla="*/ 37662 w 84068"/>
              <a:gd name="connsiteY64" fmla="*/ 2505 h 84305"/>
              <a:gd name="connsiteX65" fmla="*/ 36662 w 84068"/>
              <a:gd name="connsiteY65" fmla="*/ 1496 h 84305"/>
              <a:gd name="connsiteX66" fmla="*/ 36672 w 84068"/>
              <a:gd name="connsiteY66" fmla="*/ 1114 h 84305"/>
              <a:gd name="connsiteX67" fmla="*/ 41072 w 84068"/>
              <a:gd name="connsiteY67" fmla="*/ 476 h 84305"/>
              <a:gd name="connsiteX68" fmla="*/ 41758 w 84068"/>
              <a:gd name="connsiteY68" fmla="*/ 0 h 84305"/>
              <a:gd name="connsiteX69" fmla="*/ 42329 w 84068"/>
              <a:gd name="connsiteY69" fmla="*/ 1600 h 84305"/>
              <a:gd name="connsiteX70" fmla="*/ 43987 w 84068"/>
              <a:gd name="connsiteY70" fmla="*/ 3381 h 84305"/>
              <a:gd name="connsiteX71" fmla="*/ 45787 w 84068"/>
              <a:gd name="connsiteY71" fmla="*/ 4096 h 84305"/>
              <a:gd name="connsiteX72" fmla="*/ 46758 w 84068"/>
              <a:gd name="connsiteY72" fmla="*/ 5077 h 84305"/>
              <a:gd name="connsiteX73" fmla="*/ 46806 w 84068"/>
              <a:gd name="connsiteY73" fmla="*/ 5820 h 84305"/>
              <a:gd name="connsiteX74" fmla="*/ 43615 w 84068"/>
              <a:gd name="connsiteY74" fmla="*/ 6725 h 84305"/>
              <a:gd name="connsiteX75" fmla="*/ 43396 w 84068"/>
              <a:gd name="connsiteY75" fmla="*/ 7172 h 84305"/>
              <a:gd name="connsiteX76" fmla="*/ 43605 w 84068"/>
              <a:gd name="connsiteY76" fmla="*/ 7611 h 84305"/>
              <a:gd name="connsiteX77" fmla="*/ 44558 w 84068"/>
              <a:gd name="connsiteY77" fmla="*/ 7829 h 84305"/>
              <a:gd name="connsiteX78" fmla="*/ 49035 w 84068"/>
              <a:gd name="connsiteY78" fmla="*/ 10058 h 84305"/>
              <a:gd name="connsiteX79" fmla="*/ 51588 w 84068"/>
              <a:gd name="connsiteY79" fmla="*/ 10106 h 84305"/>
              <a:gd name="connsiteX80" fmla="*/ 52930 w 84068"/>
              <a:gd name="connsiteY80" fmla="*/ 10782 h 84305"/>
              <a:gd name="connsiteX81" fmla="*/ 53597 w 84068"/>
              <a:gd name="connsiteY81" fmla="*/ 12116 h 84305"/>
              <a:gd name="connsiteX82" fmla="*/ 55731 w 84068"/>
              <a:gd name="connsiteY82" fmla="*/ 13926 h 84305"/>
              <a:gd name="connsiteX83" fmla="*/ 57436 w 84068"/>
              <a:gd name="connsiteY83" fmla="*/ 15678 h 84305"/>
              <a:gd name="connsiteX84" fmla="*/ 57541 w 84068"/>
              <a:gd name="connsiteY84" fmla="*/ 16278 h 84305"/>
              <a:gd name="connsiteX85" fmla="*/ 57217 w 84068"/>
              <a:gd name="connsiteY85" fmla="*/ 17164 h 84305"/>
              <a:gd name="connsiteX86" fmla="*/ 52454 w 84068"/>
              <a:gd name="connsiteY86" fmla="*/ 20584 h 84305"/>
              <a:gd name="connsiteX87" fmla="*/ 51854 w 84068"/>
              <a:gd name="connsiteY87" fmla="*/ 21765 h 84305"/>
              <a:gd name="connsiteX88" fmla="*/ 51778 w 84068"/>
              <a:gd name="connsiteY88" fmla="*/ 23013 h 84305"/>
              <a:gd name="connsiteX89" fmla="*/ 53864 w 84068"/>
              <a:gd name="connsiteY89" fmla="*/ 26718 h 84305"/>
              <a:gd name="connsiteX90" fmla="*/ 56941 w 84068"/>
              <a:gd name="connsiteY90" fmla="*/ 30756 h 84305"/>
              <a:gd name="connsiteX91" fmla="*/ 61379 w 84068"/>
              <a:gd name="connsiteY91" fmla="*/ 33823 h 84305"/>
              <a:gd name="connsiteX92" fmla="*/ 67504 w 84068"/>
              <a:gd name="connsiteY92" fmla="*/ 37147 h 84305"/>
              <a:gd name="connsiteX93" fmla="*/ 67580 w 84068"/>
              <a:gd name="connsiteY93" fmla="*/ 39205 h 84305"/>
              <a:gd name="connsiteX94" fmla="*/ 66609 w 84068"/>
              <a:gd name="connsiteY94" fmla="*/ 41643 h 84305"/>
              <a:gd name="connsiteX95" fmla="*/ 65780 w 84068"/>
              <a:gd name="connsiteY95" fmla="*/ 43301 h 84305"/>
              <a:gd name="connsiteX96" fmla="*/ 65399 w 84068"/>
              <a:gd name="connsiteY96" fmla="*/ 44425 h 84305"/>
              <a:gd name="connsiteX97" fmla="*/ 64656 w 84068"/>
              <a:gd name="connsiteY97" fmla="*/ 44891 h 84305"/>
              <a:gd name="connsiteX98" fmla="*/ 58560 w 84068"/>
              <a:gd name="connsiteY98" fmla="*/ 44787 h 84305"/>
              <a:gd name="connsiteX99" fmla="*/ 57645 w 84068"/>
              <a:gd name="connsiteY99" fmla="*/ 45187 h 84305"/>
              <a:gd name="connsiteX100" fmla="*/ 57245 w 84068"/>
              <a:gd name="connsiteY100" fmla="*/ 45663 h 84305"/>
              <a:gd name="connsiteX101" fmla="*/ 57217 w 84068"/>
              <a:gd name="connsiteY101" fmla="*/ 46063 h 84305"/>
              <a:gd name="connsiteX102" fmla="*/ 59407 w 84068"/>
              <a:gd name="connsiteY102" fmla="*/ 46806 h 84305"/>
              <a:gd name="connsiteX103" fmla="*/ 62827 w 84068"/>
              <a:gd name="connsiteY103" fmla="*/ 49406 h 84305"/>
              <a:gd name="connsiteX104" fmla="*/ 64799 w 84068"/>
              <a:gd name="connsiteY104" fmla="*/ 51930 h 84305"/>
              <a:gd name="connsiteX105" fmla="*/ 66847 w 84068"/>
              <a:gd name="connsiteY105" fmla="*/ 53035 h 84305"/>
              <a:gd name="connsiteX106" fmla="*/ 69142 w 84068"/>
              <a:gd name="connsiteY106" fmla="*/ 55045 h 84305"/>
              <a:gd name="connsiteX107" fmla="*/ 70981 w 84068"/>
              <a:gd name="connsiteY107" fmla="*/ 56912 h 84305"/>
              <a:gd name="connsiteX108" fmla="*/ 73848 w 84068"/>
              <a:gd name="connsiteY108" fmla="*/ 59331 h 84305"/>
              <a:gd name="connsiteX109" fmla="*/ 77038 w 84068"/>
              <a:gd name="connsiteY109" fmla="*/ 58541 h 84305"/>
              <a:gd name="connsiteX110" fmla="*/ 81306 w 84068"/>
              <a:gd name="connsiteY110" fmla="*/ 60693 h 84305"/>
              <a:gd name="connsiteX111" fmla="*/ 81487 w 84068"/>
              <a:gd name="connsiteY111" fmla="*/ 62151 h 84305"/>
              <a:gd name="connsiteX112" fmla="*/ 81220 w 84068"/>
              <a:gd name="connsiteY112" fmla="*/ 63456 h 84305"/>
              <a:gd name="connsiteX113" fmla="*/ 78534 w 84068"/>
              <a:gd name="connsiteY113" fmla="*/ 64875 h 84305"/>
              <a:gd name="connsiteX114" fmla="*/ 78200 w 84068"/>
              <a:gd name="connsiteY114" fmla="*/ 65465 h 84305"/>
              <a:gd name="connsiteX115" fmla="*/ 78200 w 84068"/>
              <a:gd name="connsiteY115" fmla="*/ 65961 h 84305"/>
              <a:gd name="connsiteX116" fmla="*/ 78553 w 84068"/>
              <a:gd name="connsiteY116" fmla="*/ 66656 h 84305"/>
              <a:gd name="connsiteX117" fmla="*/ 80125 w 84068"/>
              <a:gd name="connsiteY117" fmla="*/ 67818 h 84305"/>
              <a:gd name="connsiteX118" fmla="*/ 81982 w 84068"/>
              <a:gd name="connsiteY118" fmla="*/ 69542 h 84305"/>
              <a:gd name="connsiteX119" fmla="*/ 84068 w 84068"/>
              <a:gd name="connsiteY119" fmla="*/ 72114 h 84305"/>
              <a:gd name="connsiteX120" fmla="*/ 83134 w 84068"/>
              <a:gd name="connsiteY120" fmla="*/ 72885 h 84305"/>
              <a:gd name="connsiteX121" fmla="*/ 81182 w 84068"/>
              <a:gd name="connsiteY121" fmla="*/ 73000 h 84305"/>
              <a:gd name="connsiteX122" fmla="*/ 79667 w 84068"/>
              <a:gd name="connsiteY122" fmla="*/ 72685 h 84305"/>
              <a:gd name="connsiteX123" fmla="*/ 79134 w 84068"/>
              <a:gd name="connsiteY123" fmla="*/ 73209 h 84305"/>
              <a:gd name="connsiteX124" fmla="*/ 79163 w 84068"/>
              <a:gd name="connsiteY124" fmla="*/ 74048 h 84305"/>
              <a:gd name="connsiteX125" fmla="*/ 81144 w 84068"/>
              <a:gd name="connsiteY125" fmla="*/ 76000 h 84305"/>
              <a:gd name="connsiteX126" fmla="*/ 81534 w 84068"/>
              <a:gd name="connsiteY126" fmla="*/ 77419 h 84305"/>
              <a:gd name="connsiteX127" fmla="*/ 81449 w 84068"/>
              <a:gd name="connsiteY127" fmla="*/ 79886 h 84305"/>
              <a:gd name="connsiteX128" fmla="*/ 81582 w 84068"/>
              <a:gd name="connsiteY128" fmla="*/ 83020 h 84305"/>
              <a:gd name="connsiteX129" fmla="*/ 42367 w 84068"/>
              <a:gd name="connsiteY129" fmla="*/ 9335 h 84305"/>
              <a:gd name="connsiteX130" fmla="*/ 42501 w 84068"/>
              <a:gd name="connsiteY130" fmla="*/ 8392 h 84305"/>
              <a:gd name="connsiteX131" fmla="*/ 42301 w 84068"/>
              <a:gd name="connsiteY131" fmla="*/ 7544 h 84305"/>
              <a:gd name="connsiteX132" fmla="*/ 41586 w 84068"/>
              <a:gd name="connsiteY132" fmla="*/ 7277 h 84305"/>
              <a:gd name="connsiteX133" fmla="*/ 40710 w 84068"/>
              <a:gd name="connsiteY133" fmla="*/ 7496 h 84305"/>
              <a:gd name="connsiteX134" fmla="*/ 40643 w 84068"/>
              <a:gd name="connsiteY134" fmla="*/ 8439 h 84305"/>
              <a:gd name="connsiteX135" fmla="*/ 40910 w 84068"/>
              <a:gd name="connsiteY135" fmla="*/ 9335 h 84305"/>
              <a:gd name="connsiteX136" fmla="*/ 41796 w 84068"/>
              <a:gd name="connsiteY136" fmla="*/ 9735 h 84305"/>
              <a:gd name="connsiteX137" fmla="*/ 42367 w 84068"/>
              <a:gd name="connsiteY137" fmla="*/ 9335 h 84305"/>
              <a:gd name="connsiteX138" fmla="*/ 56502 w 84068"/>
              <a:gd name="connsiteY138" fmla="*/ 23803 h 84305"/>
              <a:gd name="connsiteX139" fmla="*/ 55483 w 84068"/>
              <a:gd name="connsiteY139" fmla="*/ 24384 h 84305"/>
              <a:gd name="connsiteX140" fmla="*/ 54531 w 84068"/>
              <a:gd name="connsiteY140" fmla="*/ 24127 h 84305"/>
              <a:gd name="connsiteX141" fmla="*/ 54531 w 84068"/>
              <a:gd name="connsiteY141" fmla="*/ 22679 h 84305"/>
              <a:gd name="connsiteX142" fmla="*/ 55216 w 84068"/>
              <a:gd name="connsiteY142" fmla="*/ 22098 h 84305"/>
              <a:gd name="connsiteX143" fmla="*/ 56007 w 84068"/>
              <a:gd name="connsiteY143" fmla="*/ 22127 h 84305"/>
              <a:gd name="connsiteX144" fmla="*/ 56760 w 84068"/>
              <a:gd name="connsiteY144" fmla="*/ 22650 h 84305"/>
              <a:gd name="connsiteX145" fmla="*/ 56502 w 84068"/>
              <a:gd name="connsiteY145" fmla="*/ 23803 h 84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84068" h="84305">
                <a:moveTo>
                  <a:pt x="81582" y="83020"/>
                </a:moveTo>
                <a:lnTo>
                  <a:pt x="76962" y="82820"/>
                </a:lnTo>
                <a:lnTo>
                  <a:pt x="73019" y="84306"/>
                </a:lnTo>
                <a:lnTo>
                  <a:pt x="71533" y="84011"/>
                </a:lnTo>
                <a:lnTo>
                  <a:pt x="70542" y="81372"/>
                </a:lnTo>
                <a:lnTo>
                  <a:pt x="69695" y="79229"/>
                </a:lnTo>
                <a:lnTo>
                  <a:pt x="67180" y="73714"/>
                </a:lnTo>
                <a:lnTo>
                  <a:pt x="67856" y="71457"/>
                </a:lnTo>
                <a:lnTo>
                  <a:pt x="66456" y="70152"/>
                </a:lnTo>
                <a:lnTo>
                  <a:pt x="63085" y="67799"/>
                </a:lnTo>
                <a:lnTo>
                  <a:pt x="62218" y="66827"/>
                </a:lnTo>
                <a:lnTo>
                  <a:pt x="62694" y="65484"/>
                </a:lnTo>
                <a:lnTo>
                  <a:pt x="63027" y="63037"/>
                </a:lnTo>
                <a:lnTo>
                  <a:pt x="62703" y="61055"/>
                </a:lnTo>
                <a:lnTo>
                  <a:pt x="61789" y="60455"/>
                </a:lnTo>
                <a:lnTo>
                  <a:pt x="60103" y="60417"/>
                </a:lnTo>
                <a:lnTo>
                  <a:pt x="58055" y="60912"/>
                </a:lnTo>
                <a:lnTo>
                  <a:pt x="53940" y="62827"/>
                </a:lnTo>
                <a:lnTo>
                  <a:pt x="51083" y="61608"/>
                </a:lnTo>
                <a:lnTo>
                  <a:pt x="49435" y="60379"/>
                </a:lnTo>
                <a:lnTo>
                  <a:pt x="48473" y="59350"/>
                </a:lnTo>
                <a:lnTo>
                  <a:pt x="46330" y="60208"/>
                </a:lnTo>
                <a:lnTo>
                  <a:pt x="45806" y="59798"/>
                </a:lnTo>
                <a:lnTo>
                  <a:pt x="45691" y="57245"/>
                </a:lnTo>
                <a:lnTo>
                  <a:pt x="45044" y="55864"/>
                </a:lnTo>
                <a:lnTo>
                  <a:pt x="43758" y="54255"/>
                </a:lnTo>
                <a:lnTo>
                  <a:pt x="42558" y="53483"/>
                </a:lnTo>
                <a:lnTo>
                  <a:pt x="38167" y="55074"/>
                </a:lnTo>
                <a:lnTo>
                  <a:pt x="35529" y="55616"/>
                </a:lnTo>
                <a:lnTo>
                  <a:pt x="34604" y="54131"/>
                </a:lnTo>
                <a:lnTo>
                  <a:pt x="29966" y="49235"/>
                </a:lnTo>
                <a:lnTo>
                  <a:pt x="25670" y="45473"/>
                </a:lnTo>
                <a:lnTo>
                  <a:pt x="22717" y="43920"/>
                </a:lnTo>
                <a:lnTo>
                  <a:pt x="19745" y="44082"/>
                </a:lnTo>
                <a:lnTo>
                  <a:pt x="15136" y="44834"/>
                </a:lnTo>
                <a:lnTo>
                  <a:pt x="13440" y="44520"/>
                </a:lnTo>
                <a:lnTo>
                  <a:pt x="9420" y="42882"/>
                </a:lnTo>
                <a:lnTo>
                  <a:pt x="6068" y="40929"/>
                </a:lnTo>
                <a:lnTo>
                  <a:pt x="6525" y="40119"/>
                </a:lnTo>
                <a:lnTo>
                  <a:pt x="7230" y="39529"/>
                </a:lnTo>
                <a:lnTo>
                  <a:pt x="6382" y="36986"/>
                </a:lnTo>
                <a:lnTo>
                  <a:pt x="4515" y="32890"/>
                </a:lnTo>
                <a:lnTo>
                  <a:pt x="4715" y="31604"/>
                </a:lnTo>
                <a:lnTo>
                  <a:pt x="4125" y="29832"/>
                </a:lnTo>
                <a:lnTo>
                  <a:pt x="3477" y="28489"/>
                </a:lnTo>
                <a:lnTo>
                  <a:pt x="6106" y="25279"/>
                </a:lnTo>
                <a:lnTo>
                  <a:pt x="7306" y="22698"/>
                </a:lnTo>
                <a:lnTo>
                  <a:pt x="7573" y="20174"/>
                </a:lnTo>
                <a:lnTo>
                  <a:pt x="6868" y="17555"/>
                </a:lnTo>
                <a:lnTo>
                  <a:pt x="5134" y="12802"/>
                </a:lnTo>
                <a:lnTo>
                  <a:pt x="4067" y="11421"/>
                </a:lnTo>
                <a:lnTo>
                  <a:pt x="2087" y="10125"/>
                </a:lnTo>
                <a:lnTo>
                  <a:pt x="419" y="8011"/>
                </a:lnTo>
                <a:lnTo>
                  <a:pt x="0" y="6515"/>
                </a:lnTo>
                <a:lnTo>
                  <a:pt x="1400" y="6220"/>
                </a:lnTo>
                <a:lnTo>
                  <a:pt x="5487" y="6182"/>
                </a:lnTo>
                <a:lnTo>
                  <a:pt x="9449" y="5667"/>
                </a:lnTo>
                <a:lnTo>
                  <a:pt x="12554" y="4677"/>
                </a:lnTo>
                <a:lnTo>
                  <a:pt x="17050" y="3848"/>
                </a:lnTo>
                <a:lnTo>
                  <a:pt x="18898" y="3105"/>
                </a:lnTo>
                <a:lnTo>
                  <a:pt x="21060" y="2753"/>
                </a:lnTo>
                <a:lnTo>
                  <a:pt x="27623" y="3543"/>
                </a:lnTo>
                <a:lnTo>
                  <a:pt x="30080" y="2934"/>
                </a:lnTo>
                <a:lnTo>
                  <a:pt x="37472" y="2819"/>
                </a:lnTo>
                <a:lnTo>
                  <a:pt x="37662" y="2505"/>
                </a:lnTo>
                <a:lnTo>
                  <a:pt x="36662" y="1496"/>
                </a:lnTo>
                <a:lnTo>
                  <a:pt x="36672" y="1114"/>
                </a:lnTo>
                <a:lnTo>
                  <a:pt x="41072" y="476"/>
                </a:lnTo>
                <a:lnTo>
                  <a:pt x="41758" y="0"/>
                </a:lnTo>
                <a:lnTo>
                  <a:pt x="42329" y="1600"/>
                </a:lnTo>
                <a:lnTo>
                  <a:pt x="43987" y="3381"/>
                </a:lnTo>
                <a:lnTo>
                  <a:pt x="45787" y="4096"/>
                </a:lnTo>
                <a:lnTo>
                  <a:pt x="46758" y="5077"/>
                </a:lnTo>
                <a:lnTo>
                  <a:pt x="46806" y="5820"/>
                </a:lnTo>
                <a:lnTo>
                  <a:pt x="43615" y="6725"/>
                </a:lnTo>
                <a:lnTo>
                  <a:pt x="43396" y="7172"/>
                </a:lnTo>
                <a:lnTo>
                  <a:pt x="43605" y="7611"/>
                </a:lnTo>
                <a:lnTo>
                  <a:pt x="44558" y="7829"/>
                </a:lnTo>
                <a:lnTo>
                  <a:pt x="49035" y="10058"/>
                </a:lnTo>
                <a:lnTo>
                  <a:pt x="51588" y="10106"/>
                </a:lnTo>
                <a:lnTo>
                  <a:pt x="52930" y="10782"/>
                </a:lnTo>
                <a:lnTo>
                  <a:pt x="53597" y="12116"/>
                </a:lnTo>
                <a:lnTo>
                  <a:pt x="55731" y="13926"/>
                </a:lnTo>
                <a:lnTo>
                  <a:pt x="57436" y="15678"/>
                </a:lnTo>
                <a:lnTo>
                  <a:pt x="57541" y="16278"/>
                </a:lnTo>
                <a:lnTo>
                  <a:pt x="57217" y="17164"/>
                </a:lnTo>
                <a:lnTo>
                  <a:pt x="52454" y="20584"/>
                </a:lnTo>
                <a:lnTo>
                  <a:pt x="51854" y="21765"/>
                </a:lnTo>
                <a:lnTo>
                  <a:pt x="51778" y="23013"/>
                </a:lnTo>
                <a:lnTo>
                  <a:pt x="53864" y="26718"/>
                </a:lnTo>
                <a:lnTo>
                  <a:pt x="56941" y="30756"/>
                </a:lnTo>
                <a:lnTo>
                  <a:pt x="61379" y="33823"/>
                </a:lnTo>
                <a:lnTo>
                  <a:pt x="67504" y="37147"/>
                </a:lnTo>
                <a:lnTo>
                  <a:pt x="67580" y="39205"/>
                </a:lnTo>
                <a:lnTo>
                  <a:pt x="66609" y="41643"/>
                </a:lnTo>
                <a:lnTo>
                  <a:pt x="65780" y="43301"/>
                </a:lnTo>
                <a:lnTo>
                  <a:pt x="65399" y="44425"/>
                </a:lnTo>
                <a:lnTo>
                  <a:pt x="64656" y="44891"/>
                </a:lnTo>
                <a:lnTo>
                  <a:pt x="58560" y="44787"/>
                </a:lnTo>
                <a:lnTo>
                  <a:pt x="57645" y="45187"/>
                </a:lnTo>
                <a:lnTo>
                  <a:pt x="57245" y="45663"/>
                </a:lnTo>
                <a:lnTo>
                  <a:pt x="57217" y="46063"/>
                </a:lnTo>
                <a:lnTo>
                  <a:pt x="59407" y="46806"/>
                </a:lnTo>
                <a:lnTo>
                  <a:pt x="62827" y="49406"/>
                </a:lnTo>
                <a:lnTo>
                  <a:pt x="64799" y="51930"/>
                </a:lnTo>
                <a:lnTo>
                  <a:pt x="66847" y="53035"/>
                </a:lnTo>
                <a:lnTo>
                  <a:pt x="69142" y="55045"/>
                </a:lnTo>
                <a:lnTo>
                  <a:pt x="70981" y="56912"/>
                </a:lnTo>
                <a:lnTo>
                  <a:pt x="73848" y="59331"/>
                </a:lnTo>
                <a:lnTo>
                  <a:pt x="77038" y="58541"/>
                </a:lnTo>
                <a:lnTo>
                  <a:pt x="81306" y="60693"/>
                </a:lnTo>
                <a:lnTo>
                  <a:pt x="81487" y="62151"/>
                </a:lnTo>
                <a:lnTo>
                  <a:pt x="81220" y="63456"/>
                </a:lnTo>
                <a:lnTo>
                  <a:pt x="78534" y="64875"/>
                </a:lnTo>
                <a:lnTo>
                  <a:pt x="78200" y="65465"/>
                </a:lnTo>
                <a:lnTo>
                  <a:pt x="78200" y="65961"/>
                </a:lnTo>
                <a:lnTo>
                  <a:pt x="78553" y="66656"/>
                </a:lnTo>
                <a:lnTo>
                  <a:pt x="80125" y="67818"/>
                </a:lnTo>
                <a:lnTo>
                  <a:pt x="81982" y="69542"/>
                </a:lnTo>
                <a:lnTo>
                  <a:pt x="84068" y="72114"/>
                </a:lnTo>
                <a:lnTo>
                  <a:pt x="83134" y="72885"/>
                </a:lnTo>
                <a:lnTo>
                  <a:pt x="81182" y="73000"/>
                </a:lnTo>
                <a:lnTo>
                  <a:pt x="79667" y="72685"/>
                </a:lnTo>
                <a:lnTo>
                  <a:pt x="79134" y="73209"/>
                </a:lnTo>
                <a:lnTo>
                  <a:pt x="79163" y="74048"/>
                </a:lnTo>
                <a:lnTo>
                  <a:pt x="81144" y="76000"/>
                </a:lnTo>
                <a:lnTo>
                  <a:pt x="81534" y="77419"/>
                </a:lnTo>
                <a:lnTo>
                  <a:pt x="81449" y="79886"/>
                </a:lnTo>
                <a:lnTo>
                  <a:pt x="81582" y="83020"/>
                </a:lnTo>
                <a:close/>
                <a:moveTo>
                  <a:pt x="42367" y="9335"/>
                </a:moveTo>
                <a:lnTo>
                  <a:pt x="42501" y="8392"/>
                </a:lnTo>
                <a:lnTo>
                  <a:pt x="42301" y="7544"/>
                </a:lnTo>
                <a:lnTo>
                  <a:pt x="41586" y="7277"/>
                </a:lnTo>
                <a:lnTo>
                  <a:pt x="40710" y="7496"/>
                </a:lnTo>
                <a:lnTo>
                  <a:pt x="40643" y="8439"/>
                </a:lnTo>
                <a:lnTo>
                  <a:pt x="40910" y="9335"/>
                </a:lnTo>
                <a:lnTo>
                  <a:pt x="41796" y="9735"/>
                </a:lnTo>
                <a:lnTo>
                  <a:pt x="42367" y="9335"/>
                </a:lnTo>
                <a:close/>
                <a:moveTo>
                  <a:pt x="56502" y="23803"/>
                </a:moveTo>
                <a:lnTo>
                  <a:pt x="55483" y="24384"/>
                </a:lnTo>
                <a:lnTo>
                  <a:pt x="54531" y="24127"/>
                </a:lnTo>
                <a:lnTo>
                  <a:pt x="54531" y="22679"/>
                </a:lnTo>
                <a:lnTo>
                  <a:pt x="55216" y="22098"/>
                </a:lnTo>
                <a:lnTo>
                  <a:pt x="56007" y="22127"/>
                </a:lnTo>
                <a:lnTo>
                  <a:pt x="56760" y="22650"/>
                </a:lnTo>
                <a:lnTo>
                  <a:pt x="56502" y="238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FE092149-6795-B43F-44BE-BDF9BEEE7FD1}"/>
              </a:ext>
            </a:extLst>
          </p:cNvPr>
          <p:cNvSpPr/>
          <p:nvPr/>
        </p:nvSpPr>
        <p:spPr>
          <a:xfrm>
            <a:off x="6123077" y="4784220"/>
            <a:ext cx="328984" cy="368969"/>
          </a:xfrm>
          <a:custGeom>
            <a:avLst/>
            <a:gdLst>
              <a:gd name="connsiteX0" fmla="*/ 35633 w 328984"/>
              <a:gd name="connsiteY0" fmla="*/ 5487 h 368969"/>
              <a:gd name="connsiteX1" fmla="*/ 35223 w 328984"/>
              <a:gd name="connsiteY1" fmla="*/ 5915 h 368969"/>
              <a:gd name="connsiteX2" fmla="*/ 32290 w 328984"/>
              <a:gd name="connsiteY2" fmla="*/ 7096 h 368969"/>
              <a:gd name="connsiteX3" fmla="*/ 29137 w 328984"/>
              <a:gd name="connsiteY3" fmla="*/ 8201 h 368969"/>
              <a:gd name="connsiteX4" fmla="*/ 24994 w 328984"/>
              <a:gd name="connsiteY4" fmla="*/ 12697 h 368969"/>
              <a:gd name="connsiteX5" fmla="*/ 22898 w 328984"/>
              <a:gd name="connsiteY5" fmla="*/ 14640 h 368969"/>
              <a:gd name="connsiteX6" fmla="*/ 22288 w 328984"/>
              <a:gd name="connsiteY6" fmla="*/ 15126 h 368969"/>
              <a:gd name="connsiteX7" fmla="*/ 20393 w 328984"/>
              <a:gd name="connsiteY7" fmla="*/ 16202 h 368969"/>
              <a:gd name="connsiteX8" fmla="*/ 19022 w 328984"/>
              <a:gd name="connsiteY8" fmla="*/ 17126 h 368969"/>
              <a:gd name="connsiteX9" fmla="*/ 19069 w 328984"/>
              <a:gd name="connsiteY9" fmla="*/ 17631 h 368969"/>
              <a:gd name="connsiteX10" fmla="*/ 19983 w 328984"/>
              <a:gd name="connsiteY10" fmla="*/ 18221 h 368969"/>
              <a:gd name="connsiteX11" fmla="*/ 20917 w 328984"/>
              <a:gd name="connsiteY11" fmla="*/ 19193 h 368969"/>
              <a:gd name="connsiteX12" fmla="*/ 20822 w 328984"/>
              <a:gd name="connsiteY12" fmla="*/ 26537 h 368969"/>
              <a:gd name="connsiteX13" fmla="*/ 20422 w 328984"/>
              <a:gd name="connsiteY13" fmla="*/ 33776 h 368969"/>
              <a:gd name="connsiteX14" fmla="*/ 19907 w 328984"/>
              <a:gd name="connsiteY14" fmla="*/ 34385 h 368969"/>
              <a:gd name="connsiteX15" fmla="*/ 17278 w 328984"/>
              <a:gd name="connsiteY15" fmla="*/ 34623 h 368969"/>
              <a:gd name="connsiteX16" fmla="*/ 13783 w 328984"/>
              <a:gd name="connsiteY16" fmla="*/ 35128 h 368969"/>
              <a:gd name="connsiteX17" fmla="*/ 12668 w 328984"/>
              <a:gd name="connsiteY17" fmla="*/ 35452 h 368969"/>
              <a:gd name="connsiteX18" fmla="*/ 12278 w 328984"/>
              <a:gd name="connsiteY18" fmla="*/ 34738 h 368969"/>
              <a:gd name="connsiteX19" fmla="*/ 11106 w 328984"/>
              <a:gd name="connsiteY19" fmla="*/ 32090 h 368969"/>
              <a:gd name="connsiteX20" fmla="*/ 11764 w 328984"/>
              <a:gd name="connsiteY20" fmla="*/ 29575 h 368969"/>
              <a:gd name="connsiteX21" fmla="*/ 12468 w 328984"/>
              <a:gd name="connsiteY21" fmla="*/ 27699 h 368969"/>
              <a:gd name="connsiteX22" fmla="*/ 11678 w 328984"/>
              <a:gd name="connsiteY22" fmla="*/ 23879 h 368969"/>
              <a:gd name="connsiteX23" fmla="*/ 9896 w 328984"/>
              <a:gd name="connsiteY23" fmla="*/ 20479 h 368969"/>
              <a:gd name="connsiteX24" fmla="*/ 8011 w 328984"/>
              <a:gd name="connsiteY24" fmla="*/ 16164 h 368969"/>
              <a:gd name="connsiteX25" fmla="*/ 7429 w 328984"/>
              <a:gd name="connsiteY25" fmla="*/ 15335 h 368969"/>
              <a:gd name="connsiteX26" fmla="*/ 9020 w 328984"/>
              <a:gd name="connsiteY26" fmla="*/ 13944 h 368969"/>
              <a:gd name="connsiteX27" fmla="*/ 11411 w 328984"/>
              <a:gd name="connsiteY27" fmla="*/ 10897 h 368969"/>
              <a:gd name="connsiteX28" fmla="*/ 12411 w 328984"/>
              <a:gd name="connsiteY28" fmla="*/ 9315 h 368969"/>
              <a:gd name="connsiteX29" fmla="*/ 15183 w 328984"/>
              <a:gd name="connsiteY29" fmla="*/ 8963 h 368969"/>
              <a:gd name="connsiteX30" fmla="*/ 16212 w 328984"/>
              <a:gd name="connsiteY30" fmla="*/ 7858 h 368969"/>
              <a:gd name="connsiteX31" fmla="*/ 16945 w 328984"/>
              <a:gd name="connsiteY31" fmla="*/ 6087 h 368969"/>
              <a:gd name="connsiteX32" fmla="*/ 17231 w 328984"/>
              <a:gd name="connsiteY32" fmla="*/ 5058 h 368969"/>
              <a:gd name="connsiteX33" fmla="*/ 20355 w 328984"/>
              <a:gd name="connsiteY33" fmla="*/ 4220 h 368969"/>
              <a:gd name="connsiteX34" fmla="*/ 24108 w 328984"/>
              <a:gd name="connsiteY34" fmla="*/ 2724 h 368969"/>
              <a:gd name="connsiteX35" fmla="*/ 26184 w 328984"/>
              <a:gd name="connsiteY35" fmla="*/ 1086 h 368969"/>
              <a:gd name="connsiteX36" fmla="*/ 28289 w 328984"/>
              <a:gd name="connsiteY36" fmla="*/ 38 h 368969"/>
              <a:gd name="connsiteX37" fmla="*/ 29623 w 328984"/>
              <a:gd name="connsiteY37" fmla="*/ 0 h 368969"/>
              <a:gd name="connsiteX38" fmla="*/ 30499 w 328984"/>
              <a:gd name="connsiteY38" fmla="*/ 429 h 368969"/>
              <a:gd name="connsiteX39" fmla="*/ 32909 w 328984"/>
              <a:gd name="connsiteY39" fmla="*/ 3267 h 368969"/>
              <a:gd name="connsiteX40" fmla="*/ 34957 w 328984"/>
              <a:gd name="connsiteY40" fmla="*/ 5058 h 368969"/>
              <a:gd name="connsiteX41" fmla="*/ 35633 w 328984"/>
              <a:gd name="connsiteY41" fmla="*/ 5487 h 368969"/>
              <a:gd name="connsiteX42" fmla="*/ 326841 w 328984"/>
              <a:gd name="connsiteY42" fmla="*/ 172736 h 368969"/>
              <a:gd name="connsiteX43" fmla="*/ 327431 w 328984"/>
              <a:gd name="connsiteY43" fmla="*/ 176279 h 368969"/>
              <a:gd name="connsiteX44" fmla="*/ 328012 w 328984"/>
              <a:gd name="connsiteY44" fmla="*/ 181204 h 368969"/>
              <a:gd name="connsiteX45" fmla="*/ 328422 w 328984"/>
              <a:gd name="connsiteY45" fmla="*/ 184747 h 368969"/>
              <a:gd name="connsiteX46" fmla="*/ 328841 w 328984"/>
              <a:gd name="connsiteY46" fmla="*/ 186338 h 368969"/>
              <a:gd name="connsiteX47" fmla="*/ 328984 w 328984"/>
              <a:gd name="connsiteY47" fmla="*/ 187185 h 368969"/>
              <a:gd name="connsiteX48" fmla="*/ 328517 w 328984"/>
              <a:gd name="connsiteY48" fmla="*/ 188100 h 368969"/>
              <a:gd name="connsiteX49" fmla="*/ 328136 w 328984"/>
              <a:gd name="connsiteY49" fmla="*/ 190224 h 368969"/>
              <a:gd name="connsiteX50" fmla="*/ 327384 w 328984"/>
              <a:gd name="connsiteY50" fmla="*/ 192110 h 368969"/>
              <a:gd name="connsiteX51" fmla="*/ 326965 w 328984"/>
              <a:gd name="connsiteY51" fmla="*/ 193424 h 368969"/>
              <a:gd name="connsiteX52" fmla="*/ 327317 w 328984"/>
              <a:gd name="connsiteY52" fmla="*/ 195844 h 368969"/>
              <a:gd name="connsiteX53" fmla="*/ 327032 w 328984"/>
              <a:gd name="connsiteY53" fmla="*/ 199311 h 368969"/>
              <a:gd name="connsiteX54" fmla="*/ 326736 w 328984"/>
              <a:gd name="connsiteY54" fmla="*/ 202978 h 368969"/>
              <a:gd name="connsiteX55" fmla="*/ 326641 w 328984"/>
              <a:gd name="connsiteY55" fmla="*/ 206512 h 368969"/>
              <a:gd name="connsiteX56" fmla="*/ 327641 w 328984"/>
              <a:gd name="connsiteY56" fmla="*/ 212836 h 368969"/>
              <a:gd name="connsiteX57" fmla="*/ 327498 w 328984"/>
              <a:gd name="connsiteY57" fmla="*/ 214779 h 368969"/>
              <a:gd name="connsiteX58" fmla="*/ 326250 w 328984"/>
              <a:gd name="connsiteY58" fmla="*/ 218094 h 368969"/>
              <a:gd name="connsiteX59" fmla="*/ 325307 w 328984"/>
              <a:gd name="connsiteY59" fmla="*/ 220609 h 368969"/>
              <a:gd name="connsiteX60" fmla="*/ 324698 w 328984"/>
              <a:gd name="connsiteY60" fmla="*/ 223523 h 368969"/>
              <a:gd name="connsiteX61" fmla="*/ 324583 w 328984"/>
              <a:gd name="connsiteY61" fmla="*/ 225047 h 368969"/>
              <a:gd name="connsiteX62" fmla="*/ 326869 w 328984"/>
              <a:gd name="connsiteY62" fmla="*/ 229353 h 368969"/>
              <a:gd name="connsiteX63" fmla="*/ 326736 w 328984"/>
              <a:gd name="connsiteY63" fmla="*/ 230210 h 368969"/>
              <a:gd name="connsiteX64" fmla="*/ 324983 w 328984"/>
              <a:gd name="connsiteY64" fmla="*/ 230476 h 368969"/>
              <a:gd name="connsiteX65" fmla="*/ 323536 w 328984"/>
              <a:gd name="connsiteY65" fmla="*/ 230553 h 368969"/>
              <a:gd name="connsiteX66" fmla="*/ 317992 w 328984"/>
              <a:gd name="connsiteY66" fmla="*/ 230553 h 368969"/>
              <a:gd name="connsiteX67" fmla="*/ 310048 w 328984"/>
              <a:gd name="connsiteY67" fmla="*/ 230553 h 368969"/>
              <a:gd name="connsiteX68" fmla="*/ 302105 w 328984"/>
              <a:gd name="connsiteY68" fmla="*/ 230553 h 368969"/>
              <a:gd name="connsiteX69" fmla="*/ 294161 w 328984"/>
              <a:gd name="connsiteY69" fmla="*/ 230553 h 368969"/>
              <a:gd name="connsiteX70" fmla="*/ 286855 w 328984"/>
              <a:gd name="connsiteY70" fmla="*/ 230553 h 368969"/>
              <a:gd name="connsiteX71" fmla="*/ 279863 w 328984"/>
              <a:gd name="connsiteY71" fmla="*/ 230553 h 368969"/>
              <a:gd name="connsiteX72" fmla="*/ 273701 w 328984"/>
              <a:gd name="connsiteY72" fmla="*/ 230553 h 368969"/>
              <a:gd name="connsiteX73" fmla="*/ 273701 w 328984"/>
              <a:gd name="connsiteY73" fmla="*/ 234801 h 368969"/>
              <a:gd name="connsiteX74" fmla="*/ 273701 w 328984"/>
              <a:gd name="connsiteY74" fmla="*/ 243564 h 368969"/>
              <a:gd name="connsiteX75" fmla="*/ 273701 w 328984"/>
              <a:gd name="connsiteY75" fmla="*/ 252336 h 368969"/>
              <a:gd name="connsiteX76" fmla="*/ 273701 w 328984"/>
              <a:gd name="connsiteY76" fmla="*/ 261118 h 368969"/>
              <a:gd name="connsiteX77" fmla="*/ 273701 w 328984"/>
              <a:gd name="connsiteY77" fmla="*/ 269920 h 368969"/>
              <a:gd name="connsiteX78" fmla="*/ 273701 w 328984"/>
              <a:gd name="connsiteY78" fmla="*/ 278730 h 368969"/>
              <a:gd name="connsiteX79" fmla="*/ 273701 w 328984"/>
              <a:gd name="connsiteY79" fmla="*/ 287550 h 368969"/>
              <a:gd name="connsiteX80" fmla="*/ 273701 w 328984"/>
              <a:gd name="connsiteY80" fmla="*/ 296380 h 368969"/>
              <a:gd name="connsiteX81" fmla="*/ 273701 w 328984"/>
              <a:gd name="connsiteY81" fmla="*/ 305229 h 368969"/>
              <a:gd name="connsiteX82" fmla="*/ 273701 w 328984"/>
              <a:gd name="connsiteY82" fmla="*/ 311620 h 368969"/>
              <a:gd name="connsiteX83" fmla="*/ 275311 w 328984"/>
              <a:gd name="connsiteY83" fmla="*/ 320116 h 368969"/>
              <a:gd name="connsiteX84" fmla="*/ 278264 w 328984"/>
              <a:gd name="connsiteY84" fmla="*/ 329375 h 368969"/>
              <a:gd name="connsiteX85" fmla="*/ 279416 w 328984"/>
              <a:gd name="connsiteY85" fmla="*/ 330232 h 368969"/>
              <a:gd name="connsiteX86" fmla="*/ 282388 w 328984"/>
              <a:gd name="connsiteY86" fmla="*/ 331937 h 368969"/>
              <a:gd name="connsiteX87" fmla="*/ 286512 w 328984"/>
              <a:gd name="connsiteY87" fmla="*/ 335423 h 368969"/>
              <a:gd name="connsiteX88" fmla="*/ 288827 w 328984"/>
              <a:gd name="connsiteY88" fmla="*/ 338061 h 368969"/>
              <a:gd name="connsiteX89" fmla="*/ 293532 w 328984"/>
              <a:gd name="connsiteY89" fmla="*/ 342643 h 368969"/>
              <a:gd name="connsiteX90" fmla="*/ 299790 w 328984"/>
              <a:gd name="connsiteY90" fmla="*/ 348491 h 368969"/>
              <a:gd name="connsiteX91" fmla="*/ 305819 w 328984"/>
              <a:gd name="connsiteY91" fmla="*/ 353739 h 368969"/>
              <a:gd name="connsiteX92" fmla="*/ 311144 w 328984"/>
              <a:gd name="connsiteY92" fmla="*/ 358369 h 368969"/>
              <a:gd name="connsiteX93" fmla="*/ 302791 w 328984"/>
              <a:gd name="connsiteY93" fmla="*/ 359997 h 368969"/>
              <a:gd name="connsiteX94" fmla="*/ 290913 w 328984"/>
              <a:gd name="connsiteY94" fmla="*/ 362302 h 368969"/>
              <a:gd name="connsiteX95" fmla="*/ 282902 w 328984"/>
              <a:gd name="connsiteY95" fmla="*/ 363864 h 368969"/>
              <a:gd name="connsiteX96" fmla="*/ 273177 w 328984"/>
              <a:gd name="connsiteY96" fmla="*/ 365760 h 368969"/>
              <a:gd name="connsiteX97" fmla="*/ 266700 w 328984"/>
              <a:gd name="connsiteY97" fmla="*/ 366951 h 368969"/>
              <a:gd name="connsiteX98" fmla="*/ 258632 w 328984"/>
              <a:gd name="connsiteY98" fmla="*/ 368427 h 368969"/>
              <a:gd name="connsiteX99" fmla="*/ 257347 w 328984"/>
              <a:gd name="connsiteY99" fmla="*/ 368398 h 368969"/>
              <a:gd name="connsiteX100" fmla="*/ 255184 w 328984"/>
              <a:gd name="connsiteY100" fmla="*/ 367379 h 368969"/>
              <a:gd name="connsiteX101" fmla="*/ 250517 w 328984"/>
              <a:gd name="connsiteY101" fmla="*/ 367179 h 368969"/>
              <a:gd name="connsiteX102" fmla="*/ 245031 w 328984"/>
              <a:gd name="connsiteY102" fmla="*/ 368589 h 368969"/>
              <a:gd name="connsiteX103" fmla="*/ 240678 w 328984"/>
              <a:gd name="connsiteY103" fmla="*/ 368970 h 368969"/>
              <a:gd name="connsiteX104" fmla="*/ 237458 w 328984"/>
              <a:gd name="connsiteY104" fmla="*/ 368322 h 368969"/>
              <a:gd name="connsiteX105" fmla="*/ 234315 w 328984"/>
              <a:gd name="connsiteY105" fmla="*/ 367093 h 368969"/>
              <a:gd name="connsiteX106" fmla="*/ 231248 w 328984"/>
              <a:gd name="connsiteY106" fmla="*/ 365274 h 368969"/>
              <a:gd name="connsiteX107" fmla="*/ 225942 w 328984"/>
              <a:gd name="connsiteY107" fmla="*/ 364607 h 368969"/>
              <a:gd name="connsiteX108" fmla="*/ 218389 w 328984"/>
              <a:gd name="connsiteY108" fmla="*/ 365103 h 368969"/>
              <a:gd name="connsiteX109" fmla="*/ 211112 w 328984"/>
              <a:gd name="connsiteY109" fmla="*/ 364750 h 368969"/>
              <a:gd name="connsiteX110" fmla="*/ 204102 w 328984"/>
              <a:gd name="connsiteY110" fmla="*/ 363550 h 368969"/>
              <a:gd name="connsiteX111" fmla="*/ 199092 w 328984"/>
              <a:gd name="connsiteY111" fmla="*/ 363074 h 368969"/>
              <a:gd name="connsiteX112" fmla="*/ 196072 w 328984"/>
              <a:gd name="connsiteY112" fmla="*/ 363331 h 368969"/>
              <a:gd name="connsiteX113" fmla="*/ 192834 w 328984"/>
              <a:gd name="connsiteY113" fmla="*/ 362941 h 368969"/>
              <a:gd name="connsiteX114" fmla="*/ 189376 w 328984"/>
              <a:gd name="connsiteY114" fmla="*/ 361902 h 368969"/>
              <a:gd name="connsiteX115" fmla="*/ 186490 w 328984"/>
              <a:gd name="connsiteY115" fmla="*/ 360140 h 368969"/>
              <a:gd name="connsiteX116" fmla="*/ 183023 w 328984"/>
              <a:gd name="connsiteY116" fmla="*/ 356425 h 368969"/>
              <a:gd name="connsiteX117" fmla="*/ 180308 w 328984"/>
              <a:gd name="connsiteY117" fmla="*/ 352883 h 368969"/>
              <a:gd name="connsiteX118" fmla="*/ 179603 w 328984"/>
              <a:gd name="connsiteY118" fmla="*/ 352377 h 368969"/>
              <a:gd name="connsiteX119" fmla="*/ 178746 w 328984"/>
              <a:gd name="connsiteY119" fmla="*/ 351834 h 368969"/>
              <a:gd name="connsiteX120" fmla="*/ 177899 w 328984"/>
              <a:gd name="connsiteY120" fmla="*/ 351673 h 368969"/>
              <a:gd name="connsiteX121" fmla="*/ 170202 w 328984"/>
              <a:gd name="connsiteY121" fmla="*/ 351577 h 368969"/>
              <a:gd name="connsiteX122" fmla="*/ 162897 w 328984"/>
              <a:gd name="connsiteY122" fmla="*/ 351491 h 368969"/>
              <a:gd name="connsiteX123" fmla="*/ 158715 w 328984"/>
              <a:gd name="connsiteY123" fmla="*/ 351482 h 368969"/>
              <a:gd name="connsiteX124" fmla="*/ 148485 w 328984"/>
              <a:gd name="connsiteY124" fmla="*/ 351473 h 368969"/>
              <a:gd name="connsiteX125" fmla="*/ 138255 w 328984"/>
              <a:gd name="connsiteY125" fmla="*/ 351463 h 368969"/>
              <a:gd name="connsiteX126" fmla="*/ 128026 w 328984"/>
              <a:gd name="connsiteY126" fmla="*/ 351444 h 368969"/>
              <a:gd name="connsiteX127" fmla="*/ 117796 w 328984"/>
              <a:gd name="connsiteY127" fmla="*/ 351434 h 368969"/>
              <a:gd name="connsiteX128" fmla="*/ 107566 w 328984"/>
              <a:gd name="connsiteY128" fmla="*/ 351415 h 368969"/>
              <a:gd name="connsiteX129" fmla="*/ 97336 w 328984"/>
              <a:gd name="connsiteY129" fmla="*/ 351406 h 368969"/>
              <a:gd name="connsiteX130" fmla="*/ 87106 w 328984"/>
              <a:gd name="connsiteY130" fmla="*/ 351387 h 368969"/>
              <a:gd name="connsiteX131" fmla="*/ 76876 w 328984"/>
              <a:gd name="connsiteY131" fmla="*/ 351377 h 368969"/>
              <a:gd name="connsiteX132" fmla="*/ 71447 w 328984"/>
              <a:gd name="connsiteY132" fmla="*/ 351368 h 368969"/>
              <a:gd name="connsiteX133" fmla="*/ 66399 w 328984"/>
              <a:gd name="connsiteY133" fmla="*/ 351654 h 368969"/>
              <a:gd name="connsiteX134" fmla="*/ 60827 w 328984"/>
              <a:gd name="connsiteY134" fmla="*/ 351958 h 368969"/>
              <a:gd name="connsiteX135" fmla="*/ 60027 w 328984"/>
              <a:gd name="connsiteY135" fmla="*/ 351825 h 368969"/>
              <a:gd name="connsiteX136" fmla="*/ 58703 w 328984"/>
              <a:gd name="connsiteY136" fmla="*/ 351397 h 368969"/>
              <a:gd name="connsiteX137" fmla="*/ 57798 w 328984"/>
              <a:gd name="connsiteY137" fmla="*/ 350615 h 368969"/>
              <a:gd name="connsiteX138" fmla="*/ 54798 w 328984"/>
              <a:gd name="connsiteY138" fmla="*/ 348605 h 368969"/>
              <a:gd name="connsiteX139" fmla="*/ 52188 w 328984"/>
              <a:gd name="connsiteY139" fmla="*/ 347081 h 368969"/>
              <a:gd name="connsiteX140" fmla="*/ 48635 w 328984"/>
              <a:gd name="connsiteY140" fmla="*/ 344510 h 368969"/>
              <a:gd name="connsiteX141" fmla="*/ 46339 w 328984"/>
              <a:gd name="connsiteY141" fmla="*/ 341700 h 368969"/>
              <a:gd name="connsiteX142" fmla="*/ 44406 w 328984"/>
              <a:gd name="connsiteY142" fmla="*/ 340805 h 368969"/>
              <a:gd name="connsiteX143" fmla="*/ 40986 w 328984"/>
              <a:gd name="connsiteY143" fmla="*/ 340300 h 368969"/>
              <a:gd name="connsiteX144" fmla="*/ 38415 w 328984"/>
              <a:gd name="connsiteY144" fmla="*/ 339805 h 368969"/>
              <a:gd name="connsiteX145" fmla="*/ 36319 w 328984"/>
              <a:gd name="connsiteY145" fmla="*/ 339690 h 368969"/>
              <a:gd name="connsiteX146" fmla="*/ 32633 w 328984"/>
              <a:gd name="connsiteY146" fmla="*/ 341014 h 368969"/>
              <a:gd name="connsiteX147" fmla="*/ 29851 w 328984"/>
              <a:gd name="connsiteY147" fmla="*/ 342329 h 368969"/>
              <a:gd name="connsiteX148" fmla="*/ 27870 w 328984"/>
              <a:gd name="connsiteY148" fmla="*/ 343595 h 368969"/>
              <a:gd name="connsiteX149" fmla="*/ 24432 w 328984"/>
              <a:gd name="connsiteY149" fmla="*/ 345043 h 368969"/>
              <a:gd name="connsiteX150" fmla="*/ 21536 w 328984"/>
              <a:gd name="connsiteY150" fmla="*/ 346491 h 368969"/>
              <a:gd name="connsiteX151" fmla="*/ 16488 w 328984"/>
              <a:gd name="connsiteY151" fmla="*/ 346300 h 368969"/>
              <a:gd name="connsiteX152" fmla="*/ 15392 w 328984"/>
              <a:gd name="connsiteY152" fmla="*/ 346510 h 368969"/>
              <a:gd name="connsiteX153" fmla="*/ 12583 w 328984"/>
              <a:gd name="connsiteY153" fmla="*/ 346415 h 368969"/>
              <a:gd name="connsiteX154" fmla="*/ 9935 w 328984"/>
              <a:gd name="connsiteY154" fmla="*/ 345148 h 368969"/>
              <a:gd name="connsiteX155" fmla="*/ 7249 w 328984"/>
              <a:gd name="connsiteY155" fmla="*/ 345262 h 368969"/>
              <a:gd name="connsiteX156" fmla="*/ 4267 w 328984"/>
              <a:gd name="connsiteY156" fmla="*/ 346872 h 368969"/>
              <a:gd name="connsiteX157" fmla="*/ 0 w 328984"/>
              <a:gd name="connsiteY157" fmla="*/ 347501 h 368969"/>
              <a:gd name="connsiteX158" fmla="*/ 991 w 328984"/>
              <a:gd name="connsiteY158" fmla="*/ 336995 h 368969"/>
              <a:gd name="connsiteX159" fmla="*/ 2029 w 328984"/>
              <a:gd name="connsiteY159" fmla="*/ 332356 h 368969"/>
              <a:gd name="connsiteX160" fmla="*/ 2057 w 328984"/>
              <a:gd name="connsiteY160" fmla="*/ 326812 h 368969"/>
              <a:gd name="connsiteX161" fmla="*/ 1448 w 328984"/>
              <a:gd name="connsiteY161" fmla="*/ 312487 h 368969"/>
              <a:gd name="connsiteX162" fmla="*/ 714 w 328984"/>
              <a:gd name="connsiteY162" fmla="*/ 310515 h 368969"/>
              <a:gd name="connsiteX163" fmla="*/ 219 w 328984"/>
              <a:gd name="connsiteY163" fmla="*/ 308210 h 368969"/>
              <a:gd name="connsiteX164" fmla="*/ 2858 w 328984"/>
              <a:gd name="connsiteY164" fmla="*/ 306457 h 368969"/>
              <a:gd name="connsiteX165" fmla="*/ 4201 w 328984"/>
              <a:gd name="connsiteY165" fmla="*/ 305114 h 368969"/>
              <a:gd name="connsiteX166" fmla="*/ 6020 w 328984"/>
              <a:gd name="connsiteY166" fmla="*/ 302743 h 368969"/>
              <a:gd name="connsiteX167" fmla="*/ 7315 w 328984"/>
              <a:gd name="connsiteY167" fmla="*/ 299418 h 368969"/>
              <a:gd name="connsiteX168" fmla="*/ 8839 w 328984"/>
              <a:gd name="connsiteY168" fmla="*/ 292103 h 368969"/>
              <a:gd name="connsiteX169" fmla="*/ 14383 w 328984"/>
              <a:gd name="connsiteY169" fmla="*/ 275311 h 368969"/>
              <a:gd name="connsiteX170" fmla="*/ 17012 w 328984"/>
              <a:gd name="connsiteY170" fmla="*/ 258899 h 368969"/>
              <a:gd name="connsiteX171" fmla="*/ 20346 w 328984"/>
              <a:gd name="connsiteY171" fmla="*/ 251146 h 368969"/>
              <a:gd name="connsiteX172" fmla="*/ 21593 w 328984"/>
              <a:gd name="connsiteY172" fmla="*/ 242459 h 368969"/>
              <a:gd name="connsiteX173" fmla="*/ 30871 w 328984"/>
              <a:gd name="connsiteY173" fmla="*/ 231267 h 368969"/>
              <a:gd name="connsiteX174" fmla="*/ 33157 w 328984"/>
              <a:gd name="connsiteY174" fmla="*/ 224399 h 368969"/>
              <a:gd name="connsiteX175" fmla="*/ 37957 w 328984"/>
              <a:gd name="connsiteY175" fmla="*/ 221037 h 368969"/>
              <a:gd name="connsiteX176" fmla="*/ 44749 w 328984"/>
              <a:gd name="connsiteY176" fmla="*/ 217456 h 368969"/>
              <a:gd name="connsiteX177" fmla="*/ 49587 w 328984"/>
              <a:gd name="connsiteY177" fmla="*/ 211084 h 368969"/>
              <a:gd name="connsiteX178" fmla="*/ 51930 w 328984"/>
              <a:gd name="connsiteY178" fmla="*/ 206673 h 368969"/>
              <a:gd name="connsiteX179" fmla="*/ 54598 w 328984"/>
              <a:gd name="connsiteY179" fmla="*/ 198225 h 368969"/>
              <a:gd name="connsiteX180" fmla="*/ 54569 w 328984"/>
              <a:gd name="connsiteY180" fmla="*/ 189414 h 368969"/>
              <a:gd name="connsiteX181" fmla="*/ 56264 w 328984"/>
              <a:gd name="connsiteY181" fmla="*/ 177670 h 368969"/>
              <a:gd name="connsiteX182" fmla="*/ 55893 w 328984"/>
              <a:gd name="connsiteY182" fmla="*/ 174298 h 368969"/>
              <a:gd name="connsiteX183" fmla="*/ 53359 w 328984"/>
              <a:gd name="connsiteY183" fmla="*/ 169631 h 368969"/>
              <a:gd name="connsiteX184" fmla="*/ 52892 w 328984"/>
              <a:gd name="connsiteY184" fmla="*/ 166297 h 368969"/>
              <a:gd name="connsiteX185" fmla="*/ 50540 w 328984"/>
              <a:gd name="connsiteY185" fmla="*/ 163020 h 368969"/>
              <a:gd name="connsiteX186" fmla="*/ 48025 w 328984"/>
              <a:gd name="connsiteY186" fmla="*/ 160544 h 368969"/>
              <a:gd name="connsiteX187" fmla="*/ 46844 w 328984"/>
              <a:gd name="connsiteY187" fmla="*/ 156124 h 368969"/>
              <a:gd name="connsiteX188" fmla="*/ 42481 w 328984"/>
              <a:gd name="connsiteY188" fmla="*/ 149162 h 368969"/>
              <a:gd name="connsiteX189" fmla="*/ 41291 w 328984"/>
              <a:gd name="connsiteY189" fmla="*/ 144523 h 368969"/>
              <a:gd name="connsiteX190" fmla="*/ 39205 w 328984"/>
              <a:gd name="connsiteY190" fmla="*/ 141189 h 368969"/>
              <a:gd name="connsiteX191" fmla="*/ 38871 w 328984"/>
              <a:gd name="connsiteY191" fmla="*/ 137084 h 368969"/>
              <a:gd name="connsiteX192" fmla="*/ 37776 w 328984"/>
              <a:gd name="connsiteY192" fmla="*/ 132740 h 368969"/>
              <a:gd name="connsiteX193" fmla="*/ 35643 w 328984"/>
              <a:gd name="connsiteY193" fmla="*/ 128454 h 368969"/>
              <a:gd name="connsiteX194" fmla="*/ 33652 w 328984"/>
              <a:gd name="connsiteY194" fmla="*/ 123549 h 368969"/>
              <a:gd name="connsiteX195" fmla="*/ 33652 w 328984"/>
              <a:gd name="connsiteY195" fmla="*/ 122015 h 368969"/>
              <a:gd name="connsiteX196" fmla="*/ 34947 w 328984"/>
              <a:gd name="connsiteY196" fmla="*/ 120167 h 368969"/>
              <a:gd name="connsiteX197" fmla="*/ 36176 w 328984"/>
              <a:gd name="connsiteY197" fmla="*/ 119567 h 368969"/>
              <a:gd name="connsiteX198" fmla="*/ 35766 w 328984"/>
              <a:gd name="connsiteY198" fmla="*/ 120501 h 368969"/>
              <a:gd name="connsiteX199" fmla="*/ 34947 w 328984"/>
              <a:gd name="connsiteY199" fmla="*/ 121596 h 368969"/>
              <a:gd name="connsiteX200" fmla="*/ 35147 w 328984"/>
              <a:gd name="connsiteY200" fmla="*/ 122444 h 368969"/>
              <a:gd name="connsiteX201" fmla="*/ 43301 w 328984"/>
              <a:gd name="connsiteY201" fmla="*/ 113852 h 368969"/>
              <a:gd name="connsiteX202" fmla="*/ 43815 w 328984"/>
              <a:gd name="connsiteY202" fmla="*/ 112176 h 368969"/>
              <a:gd name="connsiteX203" fmla="*/ 43539 w 328984"/>
              <a:gd name="connsiteY203" fmla="*/ 110300 h 368969"/>
              <a:gd name="connsiteX204" fmla="*/ 43501 w 328984"/>
              <a:gd name="connsiteY204" fmla="*/ 108004 h 368969"/>
              <a:gd name="connsiteX205" fmla="*/ 43824 w 328984"/>
              <a:gd name="connsiteY205" fmla="*/ 105337 h 368969"/>
              <a:gd name="connsiteX206" fmla="*/ 36128 w 328984"/>
              <a:gd name="connsiteY206" fmla="*/ 89516 h 368969"/>
              <a:gd name="connsiteX207" fmla="*/ 30023 w 328984"/>
              <a:gd name="connsiteY207" fmla="*/ 74829 h 368969"/>
              <a:gd name="connsiteX208" fmla="*/ 28985 w 328984"/>
              <a:gd name="connsiteY208" fmla="*/ 67408 h 368969"/>
              <a:gd name="connsiteX209" fmla="*/ 20907 w 328984"/>
              <a:gd name="connsiteY209" fmla="*/ 57665 h 368969"/>
              <a:gd name="connsiteX210" fmla="*/ 17726 w 328984"/>
              <a:gd name="connsiteY210" fmla="*/ 51330 h 368969"/>
              <a:gd name="connsiteX211" fmla="*/ 15916 w 328984"/>
              <a:gd name="connsiteY211" fmla="*/ 46892 h 368969"/>
              <a:gd name="connsiteX212" fmla="*/ 14554 w 328984"/>
              <a:gd name="connsiteY212" fmla="*/ 45215 h 368969"/>
              <a:gd name="connsiteX213" fmla="*/ 15069 w 328984"/>
              <a:gd name="connsiteY213" fmla="*/ 44367 h 368969"/>
              <a:gd name="connsiteX214" fmla="*/ 17145 w 328984"/>
              <a:gd name="connsiteY214" fmla="*/ 44148 h 368969"/>
              <a:gd name="connsiteX215" fmla="*/ 21774 w 328984"/>
              <a:gd name="connsiteY215" fmla="*/ 43120 h 368969"/>
              <a:gd name="connsiteX216" fmla="*/ 28118 w 328984"/>
              <a:gd name="connsiteY216" fmla="*/ 41996 h 368969"/>
              <a:gd name="connsiteX217" fmla="*/ 33976 w 328984"/>
              <a:gd name="connsiteY217" fmla="*/ 39424 h 368969"/>
              <a:gd name="connsiteX218" fmla="*/ 35538 w 328984"/>
              <a:gd name="connsiteY218" fmla="*/ 38281 h 368969"/>
              <a:gd name="connsiteX219" fmla="*/ 38643 w 328984"/>
              <a:gd name="connsiteY219" fmla="*/ 38052 h 368969"/>
              <a:gd name="connsiteX220" fmla="*/ 41805 w 328984"/>
              <a:gd name="connsiteY220" fmla="*/ 38738 h 368969"/>
              <a:gd name="connsiteX221" fmla="*/ 42977 w 328984"/>
              <a:gd name="connsiteY221" fmla="*/ 38243 h 368969"/>
              <a:gd name="connsiteX222" fmla="*/ 43644 w 328984"/>
              <a:gd name="connsiteY222" fmla="*/ 38205 h 368969"/>
              <a:gd name="connsiteX223" fmla="*/ 51063 w 328984"/>
              <a:gd name="connsiteY223" fmla="*/ 38205 h 368969"/>
              <a:gd name="connsiteX224" fmla="*/ 54150 w 328984"/>
              <a:gd name="connsiteY224" fmla="*/ 38033 h 368969"/>
              <a:gd name="connsiteX225" fmla="*/ 59874 w 328984"/>
              <a:gd name="connsiteY225" fmla="*/ 38081 h 368969"/>
              <a:gd name="connsiteX226" fmla="*/ 63484 w 328984"/>
              <a:gd name="connsiteY226" fmla="*/ 38291 h 368969"/>
              <a:gd name="connsiteX227" fmla="*/ 65542 w 328984"/>
              <a:gd name="connsiteY227" fmla="*/ 38576 h 368969"/>
              <a:gd name="connsiteX228" fmla="*/ 71095 w 328984"/>
              <a:gd name="connsiteY228" fmla="*/ 39024 h 368969"/>
              <a:gd name="connsiteX229" fmla="*/ 78029 w 328984"/>
              <a:gd name="connsiteY229" fmla="*/ 38919 h 368969"/>
              <a:gd name="connsiteX230" fmla="*/ 80477 w 328984"/>
              <a:gd name="connsiteY230" fmla="*/ 38691 h 368969"/>
              <a:gd name="connsiteX231" fmla="*/ 89563 w 328984"/>
              <a:gd name="connsiteY231" fmla="*/ 38538 h 368969"/>
              <a:gd name="connsiteX232" fmla="*/ 98536 w 328984"/>
              <a:gd name="connsiteY232" fmla="*/ 38386 h 368969"/>
              <a:gd name="connsiteX233" fmla="*/ 106604 w 328984"/>
              <a:gd name="connsiteY233" fmla="*/ 38252 h 368969"/>
              <a:gd name="connsiteX234" fmla="*/ 115519 w 328984"/>
              <a:gd name="connsiteY234" fmla="*/ 38281 h 368969"/>
              <a:gd name="connsiteX235" fmla="*/ 122339 w 328984"/>
              <a:gd name="connsiteY235" fmla="*/ 38300 h 368969"/>
              <a:gd name="connsiteX236" fmla="*/ 125444 w 328984"/>
              <a:gd name="connsiteY236" fmla="*/ 39224 h 368969"/>
              <a:gd name="connsiteX237" fmla="*/ 128264 w 328984"/>
              <a:gd name="connsiteY237" fmla="*/ 40977 h 368969"/>
              <a:gd name="connsiteX238" fmla="*/ 129549 w 328984"/>
              <a:gd name="connsiteY238" fmla="*/ 42567 h 368969"/>
              <a:gd name="connsiteX239" fmla="*/ 130159 w 328984"/>
              <a:gd name="connsiteY239" fmla="*/ 43272 h 368969"/>
              <a:gd name="connsiteX240" fmla="*/ 130998 w 328984"/>
              <a:gd name="connsiteY240" fmla="*/ 44948 h 368969"/>
              <a:gd name="connsiteX241" fmla="*/ 132540 w 328984"/>
              <a:gd name="connsiteY241" fmla="*/ 46282 h 368969"/>
              <a:gd name="connsiteX242" fmla="*/ 133093 w 328984"/>
              <a:gd name="connsiteY242" fmla="*/ 48339 h 368969"/>
              <a:gd name="connsiteX243" fmla="*/ 132645 w 328984"/>
              <a:gd name="connsiteY243" fmla="*/ 51130 h 368969"/>
              <a:gd name="connsiteX244" fmla="*/ 132864 w 328984"/>
              <a:gd name="connsiteY244" fmla="*/ 54493 h 368969"/>
              <a:gd name="connsiteX245" fmla="*/ 133760 w 328984"/>
              <a:gd name="connsiteY245" fmla="*/ 58417 h 368969"/>
              <a:gd name="connsiteX246" fmla="*/ 135636 w 328984"/>
              <a:gd name="connsiteY246" fmla="*/ 62532 h 368969"/>
              <a:gd name="connsiteX247" fmla="*/ 138474 w 328984"/>
              <a:gd name="connsiteY247" fmla="*/ 66856 h 368969"/>
              <a:gd name="connsiteX248" fmla="*/ 139713 w 328984"/>
              <a:gd name="connsiteY248" fmla="*/ 70285 h 368969"/>
              <a:gd name="connsiteX249" fmla="*/ 139341 w 328984"/>
              <a:gd name="connsiteY249" fmla="*/ 72828 h 368969"/>
              <a:gd name="connsiteX250" fmla="*/ 140217 w 328984"/>
              <a:gd name="connsiteY250" fmla="*/ 75514 h 368969"/>
              <a:gd name="connsiteX251" fmla="*/ 142332 w 328984"/>
              <a:gd name="connsiteY251" fmla="*/ 78343 h 368969"/>
              <a:gd name="connsiteX252" fmla="*/ 143875 w 328984"/>
              <a:gd name="connsiteY252" fmla="*/ 79839 h 368969"/>
              <a:gd name="connsiteX253" fmla="*/ 144771 w 328984"/>
              <a:gd name="connsiteY253" fmla="*/ 80972 h 368969"/>
              <a:gd name="connsiteX254" fmla="*/ 147171 w 328984"/>
              <a:gd name="connsiteY254" fmla="*/ 85315 h 368969"/>
              <a:gd name="connsiteX255" fmla="*/ 151619 w 328984"/>
              <a:gd name="connsiteY255" fmla="*/ 92250 h 368969"/>
              <a:gd name="connsiteX256" fmla="*/ 154953 w 328984"/>
              <a:gd name="connsiteY256" fmla="*/ 97450 h 368969"/>
              <a:gd name="connsiteX257" fmla="*/ 156124 w 328984"/>
              <a:gd name="connsiteY257" fmla="*/ 98069 h 368969"/>
              <a:gd name="connsiteX258" fmla="*/ 157829 w 328984"/>
              <a:gd name="connsiteY258" fmla="*/ 97850 h 368969"/>
              <a:gd name="connsiteX259" fmla="*/ 161449 w 328984"/>
              <a:gd name="connsiteY259" fmla="*/ 97336 h 368969"/>
              <a:gd name="connsiteX260" fmla="*/ 165030 w 328984"/>
              <a:gd name="connsiteY260" fmla="*/ 97231 h 368969"/>
              <a:gd name="connsiteX261" fmla="*/ 167592 w 328984"/>
              <a:gd name="connsiteY261" fmla="*/ 98298 h 368969"/>
              <a:gd name="connsiteX262" fmla="*/ 168621 w 328984"/>
              <a:gd name="connsiteY262" fmla="*/ 98117 h 368969"/>
              <a:gd name="connsiteX263" fmla="*/ 172479 w 328984"/>
              <a:gd name="connsiteY263" fmla="*/ 96050 h 368969"/>
              <a:gd name="connsiteX264" fmla="*/ 176308 w 328984"/>
              <a:gd name="connsiteY264" fmla="*/ 95422 h 368969"/>
              <a:gd name="connsiteX265" fmla="*/ 180308 w 328984"/>
              <a:gd name="connsiteY265" fmla="*/ 94564 h 368969"/>
              <a:gd name="connsiteX266" fmla="*/ 182394 w 328984"/>
              <a:gd name="connsiteY266" fmla="*/ 93688 h 368969"/>
              <a:gd name="connsiteX267" fmla="*/ 184823 w 328984"/>
              <a:gd name="connsiteY267" fmla="*/ 93688 h 368969"/>
              <a:gd name="connsiteX268" fmla="*/ 191367 w 328984"/>
              <a:gd name="connsiteY268" fmla="*/ 95355 h 368969"/>
              <a:gd name="connsiteX269" fmla="*/ 192605 w 328984"/>
              <a:gd name="connsiteY269" fmla="*/ 95441 h 368969"/>
              <a:gd name="connsiteX270" fmla="*/ 197901 w 328984"/>
              <a:gd name="connsiteY270" fmla="*/ 95441 h 368969"/>
              <a:gd name="connsiteX271" fmla="*/ 203197 w 328984"/>
              <a:gd name="connsiteY271" fmla="*/ 94507 h 368969"/>
              <a:gd name="connsiteX272" fmla="*/ 203978 w 328984"/>
              <a:gd name="connsiteY272" fmla="*/ 87535 h 368969"/>
              <a:gd name="connsiteX273" fmla="*/ 204026 w 328984"/>
              <a:gd name="connsiteY273" fmla="*/ 86154 h 368969"/>
              <a:gd name="connsiteX274" fmla="*/ 205302 w 328984"/>
              <a:gd name="connsiteY274" fmla="*/ 83534 h 368969"/>
              <a:gd name="connsiteX275" fmla="*/ 206921 w 328984"/>
              <a:gd name="connsiteY275" fmla="*/ 81248 h 368969"/>
              <a:gd name="connsiteX276" fmla="*/ 207121 w 328984"/>
              <a:gd name="connsiteY276" fmla="*/ 79067 h 368969"/>
              <a:gd name="connsiteX277" fmla="*/ 207026 w 328984"/>
              <a:gd name="connsiteY277" fmla="*/ 76086 h 368969"/>
              <a:gd name="connsiteX278" fmla="*/ 208197 w 328984"/>
              <a:gd name="connsiteY278" fmla="*/ 72476 h 368969"/>
              <a:gd name="connsiteX279" fmla="*/ 211750 w 328984"/>
              <a:gd name="connsiteY279" fmla="*/ 69599 h 368969"/>
              <a:gd name="connsiteX280" fmla="*/ 217494 w 328984"/>
              <a:gd name="connsiteY280" fmla="*/ 68237 h 368969"/>
              <a:gd name="connsiteX281" fmla="*/ 220761 w 328984"/>
              <a:gd name="connsiteY281" fmla="*/ 67971 h 368969"/>
              <a:gd name="connsiteX282" fmla="*/ 225914 w 328984"/>
              <a:gd name="connsiteY282" fmla="*/ 67170 h 368969"/>
              <a:gd name="connsiteX283" fmla="*/ 233724 w 328984"/>
              <a:gd name="connsiteY283" fmla="*/ 66361 h 368969"/>
              <a:gd name="connsiteX284" fmla="*/ 236611 w 328984"/>
              <a:gd name="connsiteY284" fmla="*/ 66465 h 368969"/>
              <a:gd name="connsiteX285" fmla="*/ 236839 w 328984"/>
              <a:gd name="connsiteY285" fmla="*/ 66875 h 368969"/>
              <a:gd name="connsiteX286" fmla="*/ 235182 w 328984"/>
              <a:gd name="connsiteY286" fmla="*/ 71866 h 368969"/>
              <a:gd name="connsiteX287" fmla="*/ 235153 w 328984"/>
              <a:gd name="connsiteY287" fmla="*/ 73495 h 368969"/>
              <a:gd name="connsiteX288" fmla="*/ 235753 w 328984"/>
              <a:gd name="connsiteY288" fmla="*/ 75143 h 368969"/>
              <a:gd name="connsiteX289" fmla="*/ 237077 w 328984"/>
              <a:gd name="connsiteY289" fmla="*/ 76038 h 368969"/>
              <a:gd name="connsiteX290" fmla="*/ 245183 w 328984"/>
              <a:gd name="connsiteY290" fmla="*/ 76133 h 368969"/>
              <a:gd name="connsiteX291" fmla="*/ 252651 w 328984"/>
              <a:gd name="connsiteY291" fmla="*/ 76228 h 368969"/>
              <a:gd name="connsiteX292" fmla="*/ 261213 w 328984"/>
              <a:gd name="connsiteY292" fmla="*/ 76543 h 368969"/>
              <a:gd name="connsiteX293" fmla="*/ 267633 w 328984"/>
              <a:gd name="connsiteY293" fmla="*/ 76771 h 368969"/>
              <a:gd name="connsiteX294" fmla="*/ 268453 w 328984"/>
              <a:gd name="connsiteY294" fmla="*/ 77019 h 368969"/>
              <a:gd name="connsiteX295" fmla="*/ 269100 w 328984"/>
              <a:gd name="connsiteY295" fmla="*/ 77391 h 368969"/>
              <a:gd name="connsiteX296" fmla="*/ 270053 w 328984"/>
              <a:gd name="connsiteY296" fmla="*/ 79867 h 368969"/>
              <a:gd name="connsiteX297" fmla="*/ 269843 w 328984"/>
              <a:gd name="connsiteY297" fmla="*/ 84706 h 368969"/>
              <a:gd name="connsiteX298" fmla="*/ 268415 w 328984"/>
              <a:gd name="connsiteY298" fmla="*/ 91773 h 368969"/>
              <a:gd name="connsiteX299" fmla="*/ 268967 w 328984"/>
              <a:gd name="connsiteY299" fmla="*/ 98384 h 368969"/>
              <a:gd name="connsiteX300" fmla="*/ 271510 w 328984"/>
              <a:gd name="connsiteY300" fmla="*/ 104537 h 368969"/>
              <a:gd name="connsiteX301" fmla="*/ 271767 w 328984"/>
              <a:gd name="connsiteY301" fmla="*/ 113995 h 368969"/>
              <a:gd name="connsiteX302" fmla="*/ 270872 w 328984"/>
              <a:gd name="connsiteY302" fmla="*/ 119644 h 368969"/>
              <a:gd name="connsiteX303" fmla="*/ 269738 w 328984"/>
              <a:gd name="connsiteY303" fmla="*/ 126768 h 368969"/>
              <a:gd name="connsiteX304" fmla="*/ 269300 w 328984"/>
              <a:gd name="connsiteY304" fmla="*/ 134855 h 368969"/>
              <a:gd name="connsiteX305" fmla="*/ 270462 w 328984"/>
              <a:gd name="connsiteY305" fmla="*/ 138236 h 368969"/>
              <a:gd name="connsiteX306" fmla="*/ 272920 w 328984"/>
              <a:gd name="connsiteY306" fmla="*/ 141770 h 368969"/>
              <a:gd name="connsiteX307" fmla="*/ 276673 w 328984"/>
              <a:gd name="connsiteY307" fmla="*/ 145475 h 368969"/>
              <a:gd name="connsiteX308" fmla="*/ 279578 w 328984"/>
              <a:gd name="connsiteY308" fmla="*/ 150266 h 368969"/>
              <a:gd name="connsiteX309" fmla="*/ 281635 w 328984"/>
              <a:gd name="connsiteY309" fmla="*/ 156163 h 368969"/>
              <a:gd name="connsiteX310" fmla="*/ 282378 w 328984"/>
              <a:gd name="connsiteY310" fmla="*/ 159877 h 368969"/>
              <a:gd name="connsiteX311" fmla="*/ 281826 w 328984"/>
              <a:gd name="connsiteY311" fmla="*/ 161411 h 368969"/>
              <a:gd name="connsiteX312" fmla="*/ 281864 w 328984"/>
              <a:gd name="connsiteY312" fmla="*/ 164059 h 368969"/>
              <a:gd name="connsiteX313" fmla="*/ 282502 w 328984"/>
              <a:gd name="connsiteY313" fmla="*/ 167830 h 368969"/>
              <a:gd name="connsiteX314" fmla="*/ 281788 w 328984"/>
              <a:gd name="connsiteY314" fmla="*/ 170336 h 368969"/>
              <a:gd name="connsiteX315" fmla="*/ 279730 w 328984"/>
              <a:gd name="connsiteY315" fmla="*/ 171564 h 368969"/>
              <a:gd name="connsiteX316" fmla="*/ 279044 w 328984"/>
              <a:gd name="connsiteY316" fmla="*/ 173260 h 368969"/>
              <a:gd name="connsiteX317" fmla="*/ 280083 w 328984"/>
              <a:gd name="connsiteY317" fmla="*/ 176517 h 368969"/>
              <a:gd name="connsiteX318" fmla="*/ 280340 w 328984"/>
              <a:gd name="connsiteY318" fmla="*/ 179480 h 368969"/>
              <a:gd name="connsiteX319" fmla="*/ 281149 w 328984"/>
              <a:gd name="connsiteY319" fmla="*/ 180613 h 368969"/>
              <a:gd name="connsiteX320" fmla="*/ 281740 w 328984"/>
              <a:gd name="connsiteY320" fmla="*/ 181432 h 368969"/>
              <a:gd name="connsiteX321" fmla="*/ 282712 w 328984"/>
              <a:gd name="connsiteY321" fmla="*/ 181556 h 368969"/>
              <a:gd name="connsiteX322" fmla="*/ 284797 w 328984"/>
              <a:gd name="connsiteY322" fmla="*/ 180499 h 368969"/>
              <a:gd name="connsiteX323" fmla="*/ 287293 w 328984"/>
              <a:gd name="connsiteY323" fmla="*/ 178527 h 368969"/>
              <a:gd name="connsiteX324" fmla="*/ 289293 w 328984"/>
              <a:gd name="connsiteY324" fmla="*/ 177698 h 368969"/>
              <a:gd name="connsiteX325" fmla="*/ 292113 w 328984"/>
              <a:gd name="connsiteY325" fmla="*/ 177803 h 368969"/>
              <a:gd name="connsiteX326" fmla="*/ 296075 w 328984"/>
              <a:gd name="connsiteY326" fmla="*/ 178365 h 368969"/>
              <a:gd name="connsiteX327" fmla="*/ 303067 w 328984"/>
              <a:gd name="connsiteY327" fmla="*/ 178565 h 368969"/>
              <a:gd name="connsiteX328" fmla="*/ 305219 w 328984"/>
              <a:gd name="connsiteY328" fmla="*/ 178213 h 368969"/>
              <a:gd name="connsiteX329" fmla="*/ 311725 w 328984"/>
              <a:gd name="connsiteY329" fmla="*/ 175555 h 368969"/>
              <a:gd name="connsiteX330" fmla="*/ 313430 w 328984"/>
              <a:gd name="connsiteY330" fmla="*/ 175355 h 368969"/>
              <a:gd name="connsiteX331" fmla="*/ 316001 w 328984"/>
              <a:gd name="connsiteY331" fmla="*/ 175603 h 368969"/>
              <a:gd name="connsiteX332" fmla="*/ 319649 w 328984"/>
              <a:gd name="connsiteY332" fmla="*/ 176394 h 368969"/>
              <a:gd name="connsiteX333" fmla="*/ 323326 w 328984"/>
              <a:gd name="connsiteY333" fmla="*/ 176556 h 368969"/>
              <a:gd name="connsiteX334" fmla="*/ 325117 w 328984"/>
              <a:gd name="connsiteY334" fmla="*/ 175736 h 368969"/>
              <a:gd name="connsiteX335" fmla="*/ 325279 w 328984"/>
              <a:gd name="connsiteY335" fmla="*/ 174660 h 368969"/>
              <a:gd name="connsiteX336" fmla="*/ 325850 w 328984"/>
              <a:gd name="connsiteY336" fmla="*/ 173260 h 368969"/>
              <a:gd name="connsiteX337" fmla="*/ 326841 w 328984"/>
              <a:gd name="connsiteY337" fmla="*/ 172736 h 368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</a:cxnLst>
            <a:rect l="l" t="t" r="r" b="b"/>
            <a:pathLst>
              <a:path w="328984" h="368969">
                <a:moveTo>
                  <a:pt x="35633" y="5487"/>
                </a:moveTo>
                <a:lnTo>
                  <a:pt x="35223" y="5915"/>
                </a:lnTo>
                <a:lnTo>
                  <a:pt x="32290" y="7096"/>
                </a:lnTo>
                <a:lnTo>
                  <a:pt x="29137" y="8201"/>
                </a:lnTo>
                <a:lnTo>
                  <a:pt x="24994" y="12697"/>
                </a:lnTo>
                <a:lnTo>
                  <a:pt x="22898" y="14640"/>
                </a:lnTo>
                <a:lnTo>
                  <a:pt x="22288" y="15126"/>
                </a:lnTo>
                <a:lnTo>
                  <a:pt x="20393" y="16202"/>
                </a:lnTo>
                <a:lnTo>
                  <a:pt x="19022" y="17126"/>
                </a:lnTo>
                <a:lnTo>
                  <a:pt x="19069" y="17631"/>
                </a:lnTo>
                <a:lnTo>
                  <a:pt x="19983" y="18221"/>
                </a:lnTo>
                <a:lnTo>
                  <a:pt x="20917" y="19193"/>
                </a:lnTo>
                <a:lnTo>
                  <a:pt x="20822" y="26537"/>
                </a:lnTo>
                <a:lnTo>
                  <a:pt x="20422" y="33776"/>
                </a:lnTo>
                <a:lnTo>
                  <a:pt x="19907" y="34385"/>
                </a:lnTo>
                <a:lnTo>
                  <a:pt x="17278" y="34623"/>
                </a:lnTo>
                <a:lnTo>
                  <a:pt x="13783" y="35128"/>
                </a:lnTo>
                <a:lnTo>
                  <a:pt x="12668" y="35452"/>
                </a:lnTo>
                <a:lnTo>
                  <a:pt x="12278" y="34738"/>
                </a:lnTo>
                <a:lnTo>
                  <a:pt x="11106" y="32090"/>
                </a:lnTo>
                <a:lnTo>
                  <a:pt x="11764" y="29575"/>
                </a:lnTo>
                <a:lnTo>
                  <a:pt x="12468" y="27699"/>
                </a:lnTo>
                <a:lnTo>
                  <a:pt x="11678" y="23879"/>
                </a:lnTo>
                <a:lnTo>
                  <a:pt x="9896" y="20479"/>
                </a:lnTo>
                <a:lnTo>
                  <a:pt x="8011" y="16164"/>
                </a:lnTo>
                <a:lnTo>
                  <a:pt x="7429" y="15335"/>
                </a:lnTo>
                <a:lnTo>
                  <a:pt x="9020" y="13944"/>
                </a:lnTo>
                <a:lnTo>
                  <a:pt x="11411" y="10897"/>
                </a:lnTo>
                <a:lnTo>
                  <a:pt x="12411" y="9315"/>
                </a:lnTo>
                <a:lnTo>
                  <a:pt x="15183" y="8963"/>
                </a:lnTo>
                <a:lnTo>
                  <a:pt x="16212" y="7858"/>
                </a:lnTo>
                <a:lnTo>
                  <a:pt x="16945" y="6087"/>
                </a:lnTo>
                <a:lnTo>
                  <a:pt x="17231" y="5058"/>
                </a:lnTo>
                <a:lnTo>
                  <a:pt x="20355" y="4220"/>
                </a:lnTo>
                <a:lnTo>
                  <a:pt x="24108" y="2724"/>
                </a:lnTo>
                <a:lnTo>
                  <a:pt x="26184" y="1086"/>
                </a:lnTo>
                <a:lnTo>
                  <a:pt x="28289" y="38"/>
                </a:lnTo>
                <a:lnTo>
                  <a:pt x="29623" y="0"/>
                </a:lnTo>
                <a:lnTo>
                  <a:pt x="30499" y="429"/>
                </a:lnTo>
                <a:lnTo>
                  <a:pt x="32909" y="3267"/>
                </a:lnTo>
                <a:lnTo>
                  <a:pt x="34957" y="5058"/>
                </a:lnTo>
                <a:lnTo>
                  <a:pt x="35633" y="5487"/>
                </a:lnTo>
                <a:close/>
                <a:moveTo>
                  <a:pt x="326841" y="172736"/>
                </a:moveTo>
                <a:lnTo>
                  <a:pt x="327431" y="176279"/>
                </a:lnTo>
                <a:lnTo>
                  <a:pt x="328012" y="181204"/>
                </a:lnTo>
                <a:lnTo>
                  <a:pt x="328422" y="184747"/>
                </a:lnTo>
                <a:lnTo>
                  <a:pt x="328841" y="186338"/>
                </a:lnTo>
                <a:lnTo>
                  <a:pt x="328984" y="187185"/>
                </a:lnTo>
                <a:lnTo>
                  <a:pt x="328517" y="188100"/>
                </a:lnTo>
                <a:lnTo>
                  <a:pt x="328136" y="190224"/>
                </a:lnTo>
                <a:lnTo>
                  <a:pt x="327384" y="192110"/>
                </a:lnTo>
                <a:lnTo>
                  <a:pt x="326965" y="193424"/>
                </a:lnTo>
                <a:lnTo>
                  <a:pt x="327317" y="195844"/>
                </a:lnTo>
                <a:lnTo>
                  <a:pt x="327032" y="199311"/>
                </a:lnTo>
                <a:lnTo>
                  <a:pt x="326736" y="202978"/>
                </a:lnTo>
                <a:lnTo>
                  <a:pt x="326641" y="206512"/>
                </a:lnTo>
                <a:lnTo>
                  <a:pt x="327641" y="212836"/>
                </a:lnTo>
                <a:lnTo>
                  <a:pt x="327498" y="214779"/>
                </a:lnTo>
                <a:lnTo>
                  <a:pt x="326250" y="218094"/>
                </a:lnTo>
                <a:lnTo>
                  <a:pt x="325307" y="220609"/>
                </a:lnTo>
                <a:lnTo>
                  <a:pt x="324698" y="223523"/>
                </a:lnTo>
                <a:lnTo>
                  <a:pt x="324583" y="225047"/>
                </a:lnTo>
                <a:lnTo>
                  <a:pt x="326869" y="229353"/>
                </a:lnTo>
                <a:lnTo>
                  <a:pt x="326736" y="230210"/>
                </a:lnTo>
                <a:lnTo>
                  <a:pt x="324983" y="230476"/>
                </a:lnTo>
                <a:lnTo>
                  <a:pt x="323536" y="230553"/>
                </a:lnTo>
                <a:lnTo>
                  <a:pt x="317992" y="230553"/>
                </a:lnTo>
                <a:lnTo>
                  <a:pt x="310048" y="230553"/>
                </a:lnTo>
                <a:lnTo>
                  <a:pt x="302105" y="230553"/>
                </a:lnTo>
                <a:lnTo>
                  <a:pt x="294161" y="230553"/>
                </a:lnTo>
                <a:lnTo>
                  <a:pt x="286855" y="230553"/>
                </a:lnTo>
                <a:lnTo>
                  <a:pt x="279863" y="230553"/>
                </a:lnTo>
                <a:lnTo>
                  <a:pt x="273701" y="230553"/>
                </a:lnTo>
                <a:lnTo>
                  <a:pt x="273701" y="234801"/>
                </a:lnTo>
                <a:lnTo>
                  <a:pt x="273701" y="243564"/>
                </a:lnTo>
                <a:lnTo>
                  <a:pt x="273701" y="252336"/>
                </a:lnTo>
                <a:lnTo>
                  <a:pt x="273701" y="261118"/>
                </a:lnTo>
                <a:lnTo>
                  <a:pt x="273701" y="269920"/>
                </a:lnTo>
                <a:lnTo>
                  <a:pt x="273701" y="278730"/>
                </a:lnTo>
                <a:lnTo>
                  <a:pt x="273701" y="287550"/>
                </a:lnTo>
                <a:lnTo>
                  <a:pt x="273701" y="296380"/>
                </a:lnTo>
                <a:lnTo>
                  <a:pt x="273701" y="305229"/>
                </a:lnTo>
                <a:lnTo>
                  <a:pt x="273701" y="311620"/>
                </a:lnTo>
                <a:lnTo>
                  <a:pt x="275311" y="320116"/>
                </a:lnTo>
                <a:lnTo>
                  <a:pt x="278264" y="329375"/>
                </a:lnTo>
                <a:lnTo>
                  <a:pt x="279416" y="330232"/>
                </a:lnTo>
                <a:lnTo>
                  <a:pt x="282388" y="331937"/>
                </a:lnTo>
                <a:lnTo>
                  <a:pt x="286512" y="335423"/>
                </a:lnTo>
                <a:lnTo>
                  <a:pt x="288827" y="338061"/>
                </a:lnTo>
                <a:lnTo>
                  <a:pt x="293532" y="342643"/>
                </a:lnTo>
                <a:lnTo>
                  <a:pt x="299790" y="348491"/>
                </a:lnTo>
                <a:lnTo>
                  <a:pt x="305819" y="353739"/>
                </a:lnTo>
                <a:lnTo>
                  <a:pt x="311144" y="358369"/>
                </a:lnTo>
                <a:lnTo>
                  <a:pt x="302791" y="359997"/>
                </a:lnTo>
                <a:lnTo>
                  <a:pt x="290913" y="362302"/>
                </a:lnTo>
                <a:lnTo>
                  <a:pt x="282902" y="363864"/>
                </a:lnTo>
                <a:lnTo>
                  <a:pt x="273177" y="365760"/>
                </a:lnTo>
                <a:lnTo>
                  <a:pt x="266700" y="366951"/>
                </a:lnTo>
                <a:lnTo>
                  <a:pt x="258632" y="368427"/>
                </a:lnTo>
                <a:lnTo>
                  <a:pt x="257347" y="368398"/>
                </a:lnTo>
                <a:lnTo>
                  <a:pt x="255184" y="367379"/>
                </a:lnTo>
                <a:lnTo>
                  <a:pt x="250517" y="367179"/>
                </a:lnTo>
                <a:lnTo>
                  <a:pt x="245031" y="368589"/>
                </a:lnTo>
                <a:lnTo>
                  <a:pt x="240678" y="368970"/>
                </a:lnTo>
                <a:lnTo>
                  <a:pt x="237458" y="368322"/>
                </a:lnTo>
                <a:lnTo>
                  <a:pt x="234315" y="367093"/>
                </a:lnTo>
                <a:lnTo>
                  <a:pt x="231248" y="365274"/>
                </a:lnTo>
                <a:lnTo>
                  <a:pt x="225942" y="364607"/>
                </a:lnTo>
                <a:lnTo>
                  <a:pt x="218389" y="365103"/>
                </a:lnTo>
                <a:lnTo>
                  <a:pt x="211112" y="364750"/>
                </a:lnTo>
                <a:lnTo>
                  <a:pt x="204102" y="363550"/>
                </a:lnTo>
                <a:lnTo>
                  <a:pt x="199092" y="363074"/>
                </a:lnTo>
                <a:lnTo>
                  <a:pt x="196072" y="363331"/>
                </a:lnTo>
                <a:lnTo>
                  <a:pt x="192834" y="362941"/>
                </a:lnTo>
                <a:lnTo>
                  <a:pt x="189376" y="361902"/>
                </a:lnTo>
                <a:lnTo>
                  <a:pt x="186490" y="360140"/>
                </a:lnTo>
                <a:lnTo>
                  <a:pt x="183023" y="356425"/>
                </a:lnTo>
                <a:lnTo>
                  <a:pt x="180308" y="352883"/>
                </a:lnTo>
                <a:lnTo>
                  <a:pt x="179603" y="352377"/>
                </a:lnTo>
                <a:lnTo>
                  <a:pt x="178746" y="351834"/>
                </a:lnTo>
                <a:lnTo>
                  <a:pt x="177899" y="351673"/>
                </a:lnTo>
                <a:lnTo>
                  <a:pt x="170202" y="351577"/>
                </a:lnTo>
                <a:lnTo>
                  <a:pt x="162897" y="351491"/>
                </a:lnTo>
                <a:lnTo>
                  <a:pt x="158715" y="351482"/>
                </a:lnTo>
                <a:lnTo>
                  <a:pt x="148485" y="351473"/>
                </a:lnTo>
                <a:lnTo>
                  <a:pt x="138255" y="351463"/>
                </a:lnTo>
                <a:lnTo>
                  <a:pt x="128026" y="351444"/>
                </a:lnTo>
                <a:lnTo>
                  <a:pt x="117796" y="351434"/>
                </a:lnTo>
                <a:lnTo>
                  <a:pt x="107566" y="351415"/>
                </a:lnTo>
                <a:lnTo>
                  <a:pt x="97336" y="351406"/>
                </a:lnTo>
                <a:lnTo>
                  <a:pt x="87106" y="351387"/>
                </a:lnTo>
                <a:lnTo>
                  <a:pt x="76876" y="351377"/>
                </a:lnTo>
                <a:lnTo>
                  <a:pt x="71447" y="351368"/>
                </a:lnTo>
                <a:lnTo>
                  <a:pt x="66399" y="351654"/>
                </a:lnTo>
                <a:lnTo>
                  <a:pt x="60827" y="351958"/>
                </a:lnTo>
                <a:lnTo>
                  <a:pt x="60027" y="351825"/>
                </a:lnTo>
                <a:lnTo>
                  <a:pt x="58703" y="351397"/>
                </a:lnTo>
                <a:lnTo>
                  <a:pt x="57798" y="350615"/>
                </a:lnTo>
                <a:lnTo>
                  <a:pt x="54798" y="348605"/>
                </a:lnTo>
                <a:lnTo>
                  <a:pt x="52188" y="347081"/>
                </a:lnTo>
                <a:lnTo>
                  <a:pt x="48635" y="344510"/>
                </a:lnTo>
                <a:lnTo>
                  <a:pt x="46339" y="341700"/>
                </a:lnTo>
                <a:lnTo>
                  <a:pt x="44406" y="340805"/>
                </a:lnTo>
                <a:lnTo>
                  <a:pt x="40986" y="340300"/>
                </a:lnTo>
                <a:lnTo>
                  <a:pt x="38415" y="339805"/>
                </a:lnTo>
                <a:lnTo>
                  <a:pt x="36319" y="339690"/>
                </a:lnTo>
                <a:lnTo>
                  <a:pt x="32633" y="341014"/>
                </a:lnTo>
                <a:lnTo>
                  <a:pt x="29851" y="342329"/>
                </a:lnTo>
                <a:lnTo>
                  <a:pt x="27870" y="343595"/>
                </a:lnTo>
                <a:lnTo>
                  <a:pt x="24432" y="345043"/>
                </a:lnTo>
                <a:lnTo>
                  <a:pt x="21536" y="346491"/>
                </a:lnTo>
                <a:lnTo>
                  <a:pt x="16488" y="346300"/>
                </a:lnTo>
                <a:lnTo>
                  <a:pt x="15392" y="346510"/>
                </a:lnTo>
                <a:lnTo>
                  <a:pt x="12583" y="346415"/>
                </a:lnTo>
                <a:lnTo>
                  <a:pt x="9935" y="345148"/>
                </a:lnTo>
                <a:lnTo>
                  <a:pt x="7249" y="345262"/>
                </a:lnTo>
                <a:lnTo>
                  <a:pt x="4267" y="346872"/>
                </a:lnTo>
                <a:lnTo>
                  <a:pt x="0" y="347501"/>
                </a:lnTo>
                <a:lnTo>
                  <a:pt x="991" y="336995"/>
                </a:lnTo>
                <a:lnTo>
                  <a:pt x="2029" y="332356"/>
                </a:lnTo>
                <a:lnTo>
                  <a:pt x="2057" y="326812"/>
                </a:lnTo>
                <a:lnTo>
                  <a:pt x="1448" y="312487"/>
                </a:lnTo>
                <a:lnTo>
                  <a:pt x="714" y="310515"/>
                </a:lnTo>
                <a:lnTo>
                  <a:pt x="219" y="308210"/>
                </a:lnTo>
                <a:lnTo>
                  <a:pt x="2858" y="306457"/>
                </a:lnTo>
                <a:lnTo>
                  <a:pt x="4201" y="305114"/>
                </a:lnTo>
                <a:lnTo>
                  <a:pt x="6020" y="302743"/>
                </a:lnTo>
                <a:lnTo>
                  <a:pt x="7315" y="299418"/>
                </a:lnTo>
                <a:lnTo>
                  <a:pt x="8839" y="292103"/>
                </a:lnTo>
                <a:lnTo>
                  <a:pt x="14383" y="275311"/>
                </a:lnTo>
                <a:lnTo>
                  <a:pt x="17012" y="258899"/>
                </a:lnTo>
                <a:lnTo>
                  <a:pt x="20346" y="251146"/>
                </a:lnTo>
                <a:lnTo>
                  <a:pt x="21593" y="242459"/>
                </a:lnTo>
                <a:lnTo>
                  <a:pt x="30871" y="231267"/>
                </a:lnTo>
                <a:lnTo>
                  <a:pt x="33157" y="224399"/>
                </a:lnTo>
                <a:lnTo>
                  <a:pt x="37957" y="221037"/>
                </a:lnTo>
                <a:lnTo>
                  <a:pt x="44749" y="217456"/>
                </a:lnTo>
                <a:lnTo>
                  <a:pt x="49587" y="211084"/>
                </a:lnTo>
                <a:lnTo>
                  <a:pt x="51930" y="206673"/>
                </a:lnTo>
                <a:lnTo>
                  <a:pt x="54598" y="198225"/>
                </a:lnTo>
                <a:lnTo>
                  <a:pt x="54569" y="189414"/>
                </a:lnTo>
                <a:lnTo>
                  <a:pt x="56264" y="177670"/>
                </a:lnTo>
                <a:lnTo>
                  <a:pt x="55893" y="174298"/>
                </a:lnTo>
                <a:lnTo>
                  <a:pt x="53359" y="169631"/>
                </a:lnTo>
                <a:lnTo>
                  <a:pt x="52892" y="166297"/>
                </a:lnTo>
                <a:lnTo>
                  <a:pt x="50540" y="163020"/>
                </a:lnTo>
                <a:lnTo>
                  <a:pt x="48025" y="160544"/>
                </a:lnTo>
                <a:lnTo>
                  <a:pt x="46844" y="156124"/>
                </a:lnTo>
                <a:lnTo>
                  <a:pt x="42481" y="149162"/>
                </a:lnTo>
                <a:lnTo>
                  <a:pt x="41291" y="144523"/>
                </a:lnTo>
                <a:lnTo>
                  <a:pt x="39205" y="141189"/>
                </a:lnTo>
                <a:lnTo>
                  <a:pt x="38871" y="137084"/>
                </a:lnTo>
                <a:lnTo>
                  <a:pt x="37776" y="132740"/>
                </a:lnTo>
                <a:lnTo>
                  <a:pt x="35643" y="128454"/>
                </a:lnTo>
                <a:lnTo>
                  <a:pt x="33652" y="123549"/>
                </a:lnTo>
                <a:lnTo>
                  <a:pt x="33652" y="122015"/>
                </a:lnTo>
                <a:lnTo>
                  <a:pt x="34947" y="120167"/>
                </a:lnTo>
                <a:lnTo>
                  <a:pt x="36176" y="119567"/>
                </a:lnTo>
                <a:lnTo>
                  <a:pt x="35766" y="120501"/>
                </a:lnTo>
                <a:lnTo>
                  <a:pt x="34947" y="121596"/>
                </a:lnTo>
                <a:lnTo>
                  <a:pt x="35147" y="122444"/>
                </a:lnTo>
                <a:lnTo>
                  <a:pt x="43301" y="113852"/>
                </a:lnTo>
                <a:lnTo>
                  <a:pt x="43815" y="112176"/>
                </a:lnTo>
                <a:lnTo>
                  <a:pt x="43539" y="110300"/>
                </a:lnTo>
                <a:lnTo>
                  <a:pt x="43501" y="108004"/>
                </a:lnTo>
                <a:lnTo>
                  <a:pt x="43824" y="105337"/>
                </a:lnTo>
                <a:lnTo>
                  <a:pt x="36128" y="89516"/>
                </a:lnTo>
                <a:lnTo>
                  <a:pt x="30023" y="74829"/>
                </a:lnTo>
                <a:lnTo>
                  <a:pt x="28985" y="67408"/>
                </a:lnTo>
                <a:lnTo>
                  <a:pt x="20907" y="57665"/>
                </a:lnTo>
                <a:lnTo>
                  <a:pt x="17726" y="51330"/>
                </a:lnTo>
                <a:lnTo>
                  <a:pt x="15916" y="46892"/>
                </a:lnTo>
                <a:lnTo>
                  <a:pt x="14554" y="45215"/>
                </a:lnTo>
                <a:lnTo>
                  <a:pt x="15069" y="44367"/>
                </a:lnTo>
                <a:lnTo>
                  <a:pt x="17145" y="44148"/>
                </a:lnTo>
                <a:lnTo>
                  <a:pt x="21774" y="43120"/>
                </a:lnTo>
                <a:lnTo>
                  <a:pt x="28118" y="41996"/>
                </a:lnTo>
                <a:lnTo>
                  <a:pt x="33976" y="39424"/>
                </a:lnTo>
                <a:lnTo>
                  <a:pt x="35538" y="38281"/>
                </a:lnTo>
                <a:lnTo>
                  <a:pt x="38643" y="38052"/>
                </a:lnTo>
                <a:lnTo>
                  <a:pt x="41805" y="38738"/>
                </a:lnTo>
                <a:lnTo>
                  <a:pt x="42977" y="38243"/>
                </a:lnTo>
                <a:lnTo>
                  <a:pt x="43644" y="38205"/>
                </a:lnTo>
                <a:lnTo>
                  <a:pt x="51063" y="38205"/>
                </a:lnTo>
                <a:lnTo>
                  <a:pt x="54150" y="38033"/>
                </a:lnTo>
                <a:lnTo>
                  <a:pt x="59874" y="38081"/>
                </a:lnTo>
                <a:lnTo>
                  <a:pt x="63484" y="38291"/>
                </a:lnTo>
                <a:lnTo>
                  <a:pt x="65542" y="38576"/>
                </a:lnTo>
                <a:lnTo>
                  <a:pt x="71095" y="39024"/>
                </a:lnTo>
                <a:lnTo>
                  <a:pt x="78029" y="38919"/>
                </a:lnTo>
                <a:lnTo>
                  <a:pt x="80477" y="38691"/>
                </a:lnTo>
                <a:lnTo>
                  <a:pt x="89563" y="38538"/>
                </a:lnTo>
                <a:lnTo>
                  <a:pt x="98536" y="38386"/>
                </a:lnTo>
                <a:lnTo>
                  <a:pt x="106604" y="38252"/>
                </a:lnTo>
                <a:lnTo>
                  <a:pt x="115519" y="38281"/>
                </a:lnTo>
                <a:lnTo>
                  <a:pt x="122339" y="38300"/>
                </a:lnTo>
                <a:lnTo>
                  <a:pt x="125444" y="39224"/>
                </a:lnTo>
                <a:lnTo>
                  <a:pt x="128264" y="40977"/>
                </a:lnTo>
                <a:lnTo>
                  <a:pt x="129549" y="42567"/>
                </a:lnTo>
                <a:lnTo>
                  <a:pt x="130159" y="43272"/>
                </a:lnTo>
                <a:lnTo>
                  <a:pt x="130998" y="44948"/>
                </a:lnTo>
                <a:lnTo>
                  <a:pt x="132540" y="46282"/>
                </a:lnTo>
                <a:lnTo>
                  <a:pt x="133093" y="48339"/>
                </a:lnTo>
                <a:lnTo>
                  <a:pt x="132645" y="51130"/>
                </a:lnTo>
                <a:lnTo>
                  <a:pt x="132864" y="54493"/>
                </a:lnTo>
                <a:lnTo>
                  <a:pt x="133760" y="58417"/>
                </a:lnTo>
                <a:lnTo>
                  <a:pt x="135636" y="62532"/>
                </a:lnTo>
                <a:lnTo>
                  <a:pt x="138474" y="66856"/>
                </a:lnTo>
                <a:lnTo>
                  <a:pt x="139713" y="70285"/>
                </a:lnTo>
                <a:lnTo>
                  <a:pt x="139341" y="72828"/>
                </a:lnTo>
                <a:lnTo>
                  <a:pt x="140217" y="75514"/>
                </a:lnTo>
                <a:lnTo>
                  <a:pt x="142332" y="78343"/>
                </a:lnTo>
                <a:lnTo>
                  <a:pt x="143875" y="79839"/>
                </a:lnTo>
                <a:lnTo>
                  <a:pt x="144771" y="80972"/>
                </a:lnTo>
                <a:lnTo>
                  <a:pt x="147171" y="85315"/>
                </a:lnTo>
                <a:lnTo>
                  <a:pt x="151619" y="92250"/>
                </a:lnTo>
                <a:lnTo>
                  <a:pt x="154953" y="97450"/>
                </a:lnTo>
                <a:lnTo>
                  <a:pt x="156124" y="98069"/>
                </a:lnTo>
                <a:lnTo>
                  <a:pt x="157829" y="97850"/>
                </a:lnTo>
                <a:lnTo>
                  <a:pt x="161449" y="97336"/>
                </a:lnTo>
                <a:lnTo>
                  <a:pt x="165030" y="97231"/>
                </a:lnTo>
                <a:lnTo>
                  <a:pt x="167592" y="98298"/>
                </a:lnTo>
                <a:lnTo>
                  <a:pt x="168621" y="98117"/>
                </a:lnTo>
                <a:lnTo>
                  <a:pt x="172479" y="96050"/>
                </a:lnTo>
                <a:lnTo>
                  <a:pt x="176308" y="95422"/>
                </a:lnTo>
                <a:lnTo>
                  <a:pt x="180308" y="94564"/>
                </a:lnTo>
                <a:lnTo>
                  <a:pt x="182394" y="93688"/>
                </a:lnTo>
                <a:lnTo>
                  <a:pt x="184823" y="93688"/>
                </a:lnTo>
                <a:lnTo>
                  <a:pt x="191367" y="95355"/>
                </a:lnTo>
                <a:lnTo>
                  <a:pt x="192605" y="95441"/>
                </a:lnTo>
                <a:lnTo>
                  <a:pt x="197901" y="95441"/>
                </a:lnTo>
                <a:lnTo>
                  <a:pt x="203197" y="94507"/>
                </a:lnTo>
                <a:lnTo>
                  <a:pt x="203978" y="87535"/>
                </a:lnTo>
                <a:lnTo>
                  <a:pt x="204026" y="86154"/>
                </a:lnTo>
                <a:lnTo>
                  <a:pt x="205302" y="83534"/>
                </a:lnTo>
                <a:lnTo>
                  <a:pt x="206921" y="81248"/>
                </a:lnTo>
                <a:lnTo>
                  <a:pt x="207121" y="79067"/>
                </a:lnTo>
                <a:lnTo>
                  <a:pt x="207026" y="76086"/>
                </a:lnTo>
                <a:lnTo>
                  <a:pt x="208197" y="72476"/>
                </a:lnTo>
                <a:lnTo>
                  <a:pt x="211750" y="69599"/>
                </a:lnTo>
                <a:lnTo>
                  <a:pt x="217494" y="68237"/>
                </a:lnTo>
                <a:lnTo>
                  <a:pt x="220761" y="67971"/>
                </a:lnTo>
                <a:lnTo>
                  <a:pt x="225914" y="67170"/>
                </a:lnTo>
                <a:lnTo>
                  <a:pt x="233724" y="66361"/>
                </a:lnTo>
                <a:lnTo>
                  <a:pt x="236611" y="66465"/>
                </a:lnTo>
                <a:lnTo>
                  <a:pt x="236839" y="66875"/>
                </a:lnTo>
                <a:lnTo>
                  <a:pt x="235182" y="71866"/>
                </a:lnTo>
                <a:lnTo>
                  <a:pt x="235153" y="73495"/>
                </a:lnTo>
                <a:lnTo>
                  <a:pt x="235753" y="75143"/>
                </a:lnTo>
                <a:lnTo>
                  <a:pt x="237077" y="76038"/>
                </a:lnTo>
                <a:lnTo>
                  <a:pt x="245183" y="76133"/>
                </a:lnTo>
                <a:lnTo>
                  <a:pt x="252651" y="76228"/>
                </a:lnTo>
                <a:lnTo>
                  <a:pt x="261213" y="76543"/>
                </a:lnTo>
                <a:lnTo>
                  <a:pt x="267633" y="76771"/>
                </a:lnTo>
                <a:lnTo>
                  <a:pt x="268453" y="77019"/>
                </a:lnTo>
                <a:lnTo>
                  <a:pt x="269100" y="77391"/>
                </a:lnTo>
                <a:lnTo>
                  <a:pt x="270053" y="79867"/>
                </a:lnTo>
                <a:lnTo>
                  <a:pt x="269843" y="84706"/>
                </a:lnTo>
                <a:lnTo>
                  <a:pt x="268415" y="91773"/>
                </a:lnTo>
                <a:lnTo>
                  <a:pt x="268967" y="98384"/>
                </a:lnTo>
                <a:lnTo>
                  <a:pt x="271510" y="104537"/>
                </a:lnTo>
                <a:lnTo>
                  <a:pt x="271767" y="113995"/>
                </a:lnTo>
                <a:lnTo>
                  <a:pt x="270872" y="119644"/>
                </a:lnTo>
                <a:lnTo>
                  <a:pt x="269738" y="126768"/>
                </a:lnTo>
                <a:lnTo>
                  <a:pt x="269300" y="134855"/>
                </a:lnTo>
                <a:lnTo>
                  <a:pt x="270462" y="138236"/>
                </a:lnTo>
                <a:lnTo>
                  <a:pt x="272920" y="141770"/>
                </a:lnTo>
                <a:lnTo>
                  <a:pt x="276673" y="145475"/>
                </a:lnTo>
                <a:lnTo>
                  <a:pt x="279578" y="150266"/>
                </a:lnTo>
                <a:lnTo>
                  <a:pt x="281635" y="156163"/>
                </a:lnTo>
                <a:lnTo>
                  <a:pt x="282378" y="159877"/>
                </a:lnTo>
                <a:lnTo>
                  <a:pt x="281826" y="161411"/>
                </a:lnTo>
                <a:lnTo>
                  <a:pt x="281864" y="164059"/>
                </a:lnTo>
                <a:lnTo>
                  <a:pt x="282502" y="167830"/>
                </a:lnTo>
                <a:lnTo>
                  <a:pt x="281788" y="170336"/>
                </a:lnTo>
                <a:lnTo>
                  <a:pt x="279730" y="171564"/>
                </a:lnTo>
                <a:lnTo>
                  <a:pt x="279044" y="173260"/>
                </a:lnTo>
                <a:lnTo>
                  <a:pt x="280083" y="176517"/>
                </a:lnTo>
                <a:lnTo>
                  <a:pt x="280340" y="179480"/>
                </a:lnTo>
                <a:lnTo>
                  <a:pt x="281149" y="180613"/>
                </a:lnTo>
                <a:lnTo>
                  <a:pt x="281740" y="181432"/>
                </a:lnTo>
                <a:lnTo>
                  <a:pt x="282712" y="181556"/>
                </a:lnTo>
                <a:lnTo>
                  <a:pt x="284797" y="180499"/>
                </a:lnTo>
                <a:lnTo>
                  <a:pt x="287293" y="178527"/>
                </a:lnTo>
                <a:lnTo>
                  <a:pt x="289293" y="177698"/>
                </a:lnTo>
                <a:lnTo>
                  <a:pt x="292113" y="177803"/>
                </a:lnTo>
                <a:lnTo>
                  <a:pt x="296075" y="178365"/>
                </a:lnTo>
                <a:lnTo>
                  <a:pt x="303067" y="178565"/>
                </a:lnTo>
                <a:lnTo>
                  <a:pt x="305219" y="178213"/>
                </a:lnTo>
                <a:lnTo>
                  <a:pt x="311725" y="175555"/>
                </a:lnTo>
                <a:lnTo>
                  <a:pt x="313430" y="175355"/>
                </a:lnTo>
                <a:lnTo>
                  <a:pt x="316001" y="175603"/>
                </a:lnTo>
                <a:lnTo>
                  <a:pt x="319649" y="176394"/>
                </a:lnTo>
                <a:lnTo>
                  <a:pt x="323326" y="176556"/>
                </a:lnTo>
                <a:lnTo>
                  <a:pt x="325117" y="175736"/>
                </a:lnTo>
                <a:lnTo>
                  <a:pt x="325279" y="174660"/>
                </a:lnTo>
                <a:lnTo>
                  <a:pt x="325850" y="173260"/>
                </a:lnTo>
                <a:lnTo>
                  <a:pt x="326841" y="17273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818D2047-7E1E-9BD9-B6CB-BF1DE35C3D18}"/>
              </a:ext>
            </a:extLst>
          </p:cNvPr>
          <p:cNvSpPr/>
          <p:nvPr/>
        </p:nvSpPr>
        <p:spPr>
          <a:xfrm>
            <a:off x="3842392" y="5260061"/>
            <a:ext cx="532171" cy="1167364"/>
          </a:xfrm>
          <a:custGeom>
            <a:avLst/>
            <a:gdLst>
              <a:gd name="connsiteX0" fmla="*/ 292084 w 532171"/>
              <a:gd name="connsiteY0" fmla="*/ 12420 h 1167364"/>
              <a:gd name="connsiteX1" fmla="*/ 292760 w 532171"/>
              <a:gd name="connsiteY1" fmla="*/ 13211 h 1167364"/>
              <a:gd name="connsiteX2" fmla="*/ 292751 w 532171"/>
              <a:gd name="connsiteY2" fmla="*/ 14040 h 1167364"/>
              <a:gd name="connsiteX3" fmla="*/ 295008 w 532171"/>
              <a:gd name="connsiteY3" fmla="*/ 15735 h 1167364"/>
              <a:gd name="connsiteX4" fmla="*/ 299523 w 532171"/>
              <a:gd name="connsiteY4" fmla="*/ 18316 h 1167364"/>
              <a:gd name="connsiteX5" fmla="*/ 303752 w 532171"/>
              <a:gd name="connsiteY5" fmla="*/ 23298 h 1167364"/>
              <a:gd name="connsiteX6" fmla="*/ 307695 w 532171"/>
              <a:gd name="connsiteY6" fmla="*/ 30699 h 1167364"/>
              <a:gd name="connsiteX7" fmla="*/ 311401 w 532171"/>
              <a:gd name="connsiteY7" fmla="*/ 36185 h 1167364"/>
              <a:gd name="connsiteX8" fmla="*/ 314858 w 532171"/>
              <a:gd name="connsiteY8" fmla="*/ 39728 h 1167364"/>
              <a:gd name="connsiteX9" fmla="*/ 318040 w 532171"/>
              <a:gd name="connsiteY9" fmla="*/ 42243 h 1167364"/>
              <a:gd name="connsiteX10" fmla="*/ 320945 w 532171"/>
              <a:gd name="connsiteY10" fmla="*/ 43710 h 1167364"/>
              <a:gd name="connsiteX11" fmla="*/ 322497 w 532171"/>
              <a:gd name="connsiteY11" fmla="*/ 44901 h 1167364"/>
              <a:gd name="connsiteX12" fmla="*/ 322697 w 532171"/>
              <a:gd name="connsiteY12" fmla="*/ 45815 h 1167364"/>
              <a:gd name="connsiteX13" fmla="*/ 325412 w 532171"/>
              <a:gd name="connsiteY13" fmla="*/ 47710 h 1167364"/>
              <a:gd name="connsiteX14" fmla="*/ 330641 w 532171"/>
              <a:gd name="connsiteY14" fmla="*/ 50596 h 1167364"/>
              <a:gd name="connsiteX15" fmla="*/ 333946 w 532171"/>
              <a:gd name="connsiteY15" fmla="*/ 53483 h 1167364"/>
              <a:gd name="connsiteX16" fmla="*/ 335337 w 532171"/>
              <a:gd name="connsiteY16" fmla="*/ 56359 h 1167364"/>
              <a:gd name="connsiteX17" fmla="*/ 340500 w 532171"/>
              <a:gd name="connsiteY17" fmla="*/ 59341 h 1167364"/>
              <a:gd name="connsiteX18" fmla="*/ 349444 w 532171"/>
              <a:gd name="connsiteY18" fmla="*/ 62408 h 1167364"/>
              <a:gd name="connsiteX19" fmla="*/ 355949 w 532171"/>
              <a:gd name="connsiteY19" fmla="*/ 63875 h 1167364"/>
              <a:gd name="connsiteX20" fmla="*/ 360007 w 532171"/>
              <a:gd name="connsiteY20" fmla="*/ 63741 h 1167364"/>
              <a:gd name="connsiteX21" fmla="*/ 365827 w 532171"/>
              <a:gd name="connsiteY21" fmla="*/ 66189 h 1167364"/>
              <a:gd name="connsiteX22" fmla="*/ 373409 w 532171"/>
              <a:gd name="connsiteY22" fmla="*/ 71237 h 1167364"/>
              <a:gd name="connsiteX23" fmla="*/ 378038 w 532171"/>
              <a:gd name="connsiteY23" fmla="*/ 74743 h 1167364"/>
              <a:gd name="connsiteX24" fmla="*/ 379704 w 532171"/>
              <a:gd name="connsiteY24" fmla="*/ 76695 h 1167364"/>
              <a:gd name="connsiteX25" fmla="*/ 384667 w 532171"/>
              <a:gd name="connsiteY25" fmla="*/ 79867 h 1167364"/>
              <a:gd name="connsiteX26" fmla="*/ 397050 w 532171"/>
              <a:gd name="connsiteY26" fmla="*/ 86430 h 1167364"/>
              <a:gd name="connsiteX27" fmla="*/ 402507 w 532171"/>
              <a:gd name="connsiteY27" fmla="*/ 88077 h 1167364"/>
              <a:gd name="connsiteX28" fmla="*/ 405098 w 532171"/>
              <a:gd name="connsiteY28" fmla="*/ 89582 h 1167364"/>
              <a:gd name="connsiteX29" fmla="*/ 406632 w 532171"/>
              <a:gd name="connsiteY29" fmla="*/ 91487 h 1167364"/>
              <a:gd name="connsiteX30" fmla="*/ 408146 w 532171"/>
              <a:gd name="connsiteY30" fmla="*/ 92078 h 1167364"/>
              <a:gd name="connsiteX31" fmla="*/ 409642 w 532171"/>
              <a:gd name="connsiteY31" fmla="*/ 91335 h 1167364"/>
              <a:gd name="connsiteX32" fmla="*/ 412747 w 532171"/>
              <a:gd name="connsiteY32" fmla="*/ 92021 h 1167364"/>
              <a:gd name="connsiteX33" fmla="*/ 417471 w 532171"/>
              <a:gd name="connsiteY33" fmla="*/ 94136 h 1167364"/>
              <a:gd name="connsiteX34" fmla="*/ 421167 w 532171"/>
              <a:gd name="connsiteY34" fmla="*/ 96698 h 1167364"/>
              <a:gd name="connsiteX35" fmla="*/ 425920 w 532171"/>
              <a:gd name="connsiteY35" fmla="*/ 102346 h 1167364"/>
              <a:gd name="connsiteX36" fmla="*/ 427434 w 532171"/>
              <a:gd name="connsiteY36" fmla="*/ 104604 h 1167364"/>
              <a:gd name="connsiteX37" fmla="*/ 428072 w 532171"/>
              <a:gd name="connsiteY37" fmla="*/ 106623 h 1167364"/>
              <a:gd name="connsiteX38" fmla="*/ 427844 w 532171"/>
              <a:gd name="connsiteY38" fmla="*/ 108404 h 1167364"/>
              <a:gd name="connsiteX39" fmla="*/ 426396 w 532171"/>
              <a:gd name="connsiteY39" fmla="*/ 110309 h 1167364"/>
              <a:gd name="connsiteX40" fmla="*/ 423729 w 532171"/>
              <a:gd name="connsiteY40" fmla="*/ 112328 h 1167364"/>
              <a:gd name="connsiteX41" fmla="*/ 422938 w 532171"/>
              <a:gd name="connsiteY41" fmla="*/ 113214 h 1167364"/>
              <a:gd name="connsiteX42" fmla="*/ 422881 w 532171"/>
              <a:gd name="connsiteY42" fmla="*/ 114062 h 1167364"/>
              <a:gd name="connsiteX43" fmla="*/ 422205 w 532171"/>
              <a:gd name="connsiteY43" fmla="*/ 115767 h 1167364"/>
              <a:gd name="connsiteX44" fmla="*/ 419995 w 532171"/>
              <a:gd name="connsiteY44" fmla="*/ 119405 h 1167364"/>
              <a:gd name="connsiteX45" fmla="*/ 419433 w 532171"/>
              <a:gd name="connsiteY45" fmla="*/ 121101 h 1167364"/>
              <a:gd name="connsiteX46" fmla="*/ 419310 w 532171"/>
              <a:gd name="connsiteY46" fmla="*/ 122358 h 1167364"/>
              <a:gd name="connsiteX47" fmla="*/ 417909 w 532171"/>
              <a:gd name="connsiteY47" fmla="*/ 123730 h 1167364"/>
              <a:gd name="connsiteX48" fmla="*/ 414185 w 532171"/>
              <a:gd name="connsiteY48" fmla="*/ 126263 h 1167364"/>
              <a:gd name="connsiteX49" fmla="*/ 413413 w 532171"/>
              <a:gd name="connsiteY49" fmla="*/ 127492 h 1167364"/>
              <a:gd name="connsiteX50" fmla="*/ 413223 w 532171"/>
              <a:gd name="connsiteY50" fmla="*/ 128816 h 1167364"/>
              <a:gd name="connsiteX51" fmla="*/ 412756 w 532171"/>
              <a:gd name="connsiteY51" fmla="*/ 129607 h 1167364"/>
              <a:gd name="connsiteX52" fmla="*/ 412252 w 532171"/>
              <a:gd name="connsiteY52" fmla="*/ 129940 h 1167364"/>
              <a:gd name="connsiteX53" fmla="*/ 411537 w 532171"/>
              <a:gd name="connsiteY53" fmla="*/ 131264 h 1167364"/>
              <a:gd name="connsiteX54" fmla="*/ 410956 w 532171"/>
              <a:gd name="connsiteY54" fmla="*/ 133464 h 1167364"/>
              <a:gd name="connsiteX55" fmla="*/ 410899 w 532171"/>
              <a:gd name="connsiteY55" fmla="*/ 136284 h 1167364"/>
              <a:gd name="connsiteX56" fmla="*/ 411356 w 532171"/>
              <a:gd name="connsiteY56" fmla="*/ 139732 h 1167364"/>
              <a:gd name="connsiteX57" fmla="*/ 411261 w 532171"/>
              <a:gd name="connsiteY57" fmla="*/ 140846 h 1167364"/>
              <a:gd name="connsiteX58" fmla="*/ 410442 w 532171"/>
              <a:gd name="connsiteY58" fmla="*/ 141437 h 1167364"/>
              <a:gd name="connsiteX59" fmla="*/ 409975 w 532171"/>
              <a:gd name="connsiteY59" fmla="*/ 142237 h 1167364"/>
              <a:gd name="connsiteX60" fmla="*/ 409813 w 532171"/>
              <a:gd name="connsiteY60" fmla="*/ 143846 h 1167364"/>
              <a:gd name="connsiteX61" fmla="*/ 409108 w 532171"/>
              <a:gd name="connsiteY61" fmla="*/ 145027 h 1167364"/>
              <a:gd name="connsiteX62" fmla="*/ 407879 w 532171"/>
              <a:gd name="connsiteY62" fmla="*/ 145780 h 1167364"/>
              <a:gd name="connsiteX63" fmla="*/ 407422 w 532171"/>
              <a:gd name="connsiteY63" fmla="*/ 146637 h 1167364"/>
              <a:gd name="connsiteX64" fmla="*/ 407746 w 532171"/>
              <a:gd name="connsiteY64" fmla="*/ 147618 h 1167364"/>
              <a:gd name="connsiteX65" fmla="*/ 406841 w 532171"/>
              <a:gd name="connsiteY65" fmla="*/ 148580 h 1167364"/>
              <a:gd name="connsiteX66" fmla="*/ 404708 w 532171"/>
              <a:gd name="connsiteY66" fmla="*/ 149533 h 1167364"/>
              <a:gd name="connsiteX67" fmla="*/ 403403 w 532171"/>
              <a:gd name="connsiteY67" fmla="*/ 150923 h 1167364"/>
              <a:gd name="connsiteX68" fmla="*/ 402917 w 532171"/>
              <a:gd name="connsiteY68" fmla="*/ 152742 h 1167364"/>
              <a:gd name="connsiteX69" fmla="*/ 401726 w 532171"/>
              <a:gd name="connsiteY69" fmla="*/ 154371 h 1167364"/>
              <a:gd name="connsiteX70" fmla="*/ 399831 w 532171"/>
              <a:gd name="connsiteY70" fmla="*/ 155810 h 1167364"/>
              <a:gd name="connsiteX71" fmla="*/ 399212 w 532171"/>
              <a:gd name="connsiteY71" fmla="*/ 157724 h 1167364"/>
              <a:gd name="connsiteX72" fmla="*/ 400202 w 532171"/>
              <a:gd name="connsiteY72" fmla="*/ 161267 h 1167364"/>
              <a:gd name="connsiteX73" fmla="*/ 411880 w 532171"/>
              <a:gd name="connsiteY73" fmla="*/ 160039 h 1167364"/>
              <a:gd name="connsiteX74" fmla="*/ 421396 w 532171"/>
              <a:gd name="connsiteY74" fmla="*/ 161334 h 1167364"/>
              <a:gd name="connsiteX75" fmla="*/ 432654 w 532171"/>
              <a:gd name="connsiteY75" fmla="*/ 164744 h 1167364"/>
              <a:gd name="connsiteX76" fmla="*/ 440122 w 532171"/>
              <a:gd name="connsiteY76" fmla="*/ 165935 h 1167364"/>
              <a:gd name="connsiteX77" fmla="*/ 443808 w 532171"/>
              <a:gd name="connsiteY77" fmla="*/ 164906 h 1167364"/>
              <a:gd name="connsiteX78" fmla="*/ 446541 w 532171"/>
              <a:gd name="connsiteY78" fmla="*/ 165049 h 1167364"/>
              <a:gd name="connsiteX79" fmla="*/ 448323 w 532171"/>
              <a:gd name="connsiteY79" fmla="*/ 166373 h 1167364"/>
              <a:gd name="connsiteX80" fmla="*/ 450713 w 532171"/>
              <a:gd name="connsiteY80" fmla="*/ 166640 h 1167364"/>
              <a:gd name="connsiteX81" fmla="*/ 453714 w 532171"/>
              <a:gd name="connsiteY81" fmla="*/ 165858 h 1167364"/>
              <a:gd name="connsiteX82" fmla="*/ 456200 w 532171"/>
              <a:gd name="connsiteY82" fmla="*/ 166458 h 1167364"/>
              <a:gd name="connsiteX83" fmla="*/ 458162 w 532171"/>
              <a:gd name="connsiteY83" fmla="*/ 168440 h 1167364"/>
              <a:gd name="connsiteX84" fmla="*/ 459943 w 532171"/>
              <a:gd name="connsiteY84" fmla="*/ 167944 h 1167364"/>
              <a:gd name="connsiteX85" fmla="*/ 461543 w 532171"/>
              <a:gd name="connsiteY85" fmla="*/ 164992 h 1167364"/>
              <a:gd name="connsiteX86" fmla="*/ 463382 w 532171"/>
              <a:gd name="connsiteY86" fmla="*/ 162830 h 1167364"/>
              <a:gd name="connsiteX87" fmla="*/ 465458 w 532171"/>
              <a:gd name="connsiteY87" fmla="*/ 161477 h 1167364"/>
              <a:gd name="connsiteX88" fmla="*/ 468039 w 532171"/>
              <a:gd name="connsiteY88" fmla="*/ 161068 h 1167364"/>
              <a:gd name="connsiteX89" fmla="*/ 471135 w 532171"/>
              <a:gd name="connsiteY89" fmla="*/ 161610 h 1167364"/>
              <a:gd name="connsiteX90" fmla="*/ 473602 w 532171"/>
              <a:gd name="connsiteY90" fmla="*/ 162696 h 1167364"/>
              <a:gd name="connsiteX91" fmla="*/ 475450 w 532171"/>
              <a:gd name="connsiteY91" fmla="*/ 164325 h 1167364"/>
              <a:gd name="connsiteX92" fmla="*/ 477460 w 532171"/>
              <a:gd name="connsiteY92" fmla="*/ 164277 h 1167364"/>
              <a:gd name="connsiteX93" fmla="*/ 479641 w 532171"/>
              <a:gd name="connsiteY93" fmla="*/ 162553 h 1167364"/>
              <a:gd name="connsiteX94" fmla="*/ 480689 w 532171"/>
              <a:gd name="connsiteY94" fmla="*/ 160487 h 1167364"/>
              <a:gd name="connsiteX95" fmla="*/ 480593 w 532171"/>
              <a:gd name="connsiteY95" fmla="*/ 158076 h 1167364"/>
              <a:gd name="connsiteX96" fmla="*/ 481460 w 532171"/>
              <a:gd name="connsiteY96" fmla="*/ 156353 h 1167364"/>
              <a:gd name="connsiteX97" fmla="*/ 483280 w 532171"/>
              <a:gd name="connsiteY97" fmla="*/ 155314 h 1167364"/>
              <a:gd name="connsiteX98" fmla="*/ 484508 w 532171"/>
              <a:gd name="connsiteY98" fmla="*/ 153914 h 1167364"/>
              <a:gd name="connsiteX99" fmla="*/ 485146 w 532171"/>
              <a:gd name="connsiteY99" fmla="*/ 152142 h 1167364"/>
              <a:gd name="connsiteX100" fmla="*/ 487308 w 532171"/>
              <a:gd name="connsiteY100" fmla="*/ 151066 h 1167364"/>
              <a:gd name="connsiteX101" fmla="*/ 490995 w 532171"/>
              <a:gd name="connsiteY101" fmla="*/ 150676 h 1167364"/>
              <a:gd name="connsiteX102" fmla="*/ 492928 w 532171"/>
              <a:gd name="connsiteY102" fmla="*/ 149809 h 1167364"/>
              <a:gd name="connsiteX103" fmla="*/ 493100 w 532171"/>
              <a:gd name="connsiteY103" fmla="*/ 148466 h 1167364"/>
              <a:gd name="connsiteX104" fmla="*/ 494186 w 532171"/>
              <a:gd name="connsiteY104" fmla="*/ 147228 h 1167364"/>
              <a:gd name="connsiteX105" fmla="*/ 496195 w 532171"/>
              <a:gd name="connsiteY105" fmla="*/ 146094 h 1167364"/>
              <a:gd name="connsiteX106" fmla="*/ 497576 w 532171"/>
              <a:gd name="connsiteY106" fmla="*/ 144685 h 1167364"/>
              <a:gd name="connsiteX107" fmla="*/ 498319 w 532171"/>
              <a:gd name="connsiteY107" fmla="*/ 142999 h 1167364"/>
              <a:gd name="connsiteX108" fmla="*/ 499529 w 532171"/>
              <a:gd name="connsiteY108" fmla="*/ 141932 h 1167364"/>
              <a:gd name="connsiteX109" fmla="*/ 501224 w 532171"/>
              <a:gd name="connsiteY109" fmla="*/ 141503 h 1167364"/>
              <a:gd name="connsiteX110" fmla="*/ 503111 w 532171"/>
              <a:gd name="connsiteY110" fmla="*/ 137950 h 1167364"/>
              <a:gd name="connsiteX111" fmla="*/ 505177 w 532171"/>
              <a:gd name="connsiteY111" fmla="*/ 131302 h 1167364"/>
              <a:gd name="connsiteX112" fmla="*/ 506406 w 532171"/>
              <a:gd name="connsiteY112" fmla="*/ 122329 h 1167364"/>
              <a:gd name="connsiteX113" fmla="*/ 506835 w 532171"/>
              <a:gd name="connsiteY113" fmla="*/ 109632 h 1167364"/>
              <a:gd name="connsiteX114" fmla="*/ 508921 w 532171"/>
              <a:gd name="connsiteY114" fmla="*/ 109642 h 1167364"/>
              <a:gd name="connsiteX115" fmla="*/ 509892 w 532171"/>
              <a:gd name="connsiteY115" fmla="*/ 110585 h 1167364"/>
              <a:gd name="connsiteX116" fmla="*/ 511435 w 532171"/>
              <a:gd name="connsiteY116" fmla="*/ 111071 h 1167364"/>
              <a:gd name="connsiteX117" fmla="*/ 513054 w 532171"/>
              <a:gd name="connsiteY117" fmla="*/ 110004 h 1167364"/>
              <a:gd name="connsiteX118" fmla="*/ 514436 w 532171"/>
              <a:gd name="connsiteY118" fmla="*/ 109508 h 1167364"/>
              <a:gd name="connsiteX119" fmla="*/ 516617 w 532171"/>
              <a:gd name="connsiteY119" fmla="*/ 109471 h 1167364"/>
              <a:gd name="connsiteX120" fmla="*/ 517798 w 532171"/>
              <a:gd name="connsiteY120" fmla="*/ 108270 h 1167364"/>
              <a:gd name="connsiteX121" fmla="*/ 519179 w 532171"/>
              <a:gd name="connsiteY121" fmla="*/ 108080 h 1167364"/>
              <a:gd name="connsiteX122" fmla="*/ 520122 w 532171"/>
              <a:gd name="connsiteY122" fmla="*/ 108728 h 1167364"/>
              <a:gd name="connsiteX123" fmla="*/ 521037 w 532171"/>
              <a:gd name="connsiteY123" fmla="*/ 109518 h 1167364"/>
              <a:gd name="connsiteX124" fmla="*/ 522980 w 532171"/>
              <a:gd name="connsiteY124" fmla="*/ 109699 h 1167364"/>
              <a:gd name="connsiteX125" fmla="*/ 524523 w 532171"/>
              <a:gd name="connsiteY125" fmla="*/ 111757 h 1167364"/>
              <a:gd name="connsiteX126" fmla="*/ 526218 w 532171"/>
              <a:gd name="connsiteY126" fmla="*/ 112385 h 1167364"/>
              <a:gd name="connsiteX127" fmla="*/ 526942 w 532171"/>
              <a:gd name="connsiteY127" fmla="*/ 114748 h 1167364"/>
              <a:gd name="connsiteX128" fmla="*/ 528037 w 532171"/>
              <a:gd name="connsiteY128" fmla="*/ 120967 h 1167364"/>
              <a:gd name="connsiteX129" fmla="*/ 530076 w 532171"/>
              <a:gd name="connsiteY129" fmla="*/ 124644 h 1167364"/>
              <a:gd name="connsiteX130" fmla="*/ 532095 w 532171"/>
              <a:gd name="connsiteY130" fmla="*/ 128835 h 1167364"/>
              <a:gd name="connsiteX131" fmla="*/ 532171 w 532171"/>
              <a:gd name="connsiteY131" fmla="*/ 130702 h 1167364"/>
              <a:gd name="connsiteX132" fmla="*/ 531038 w 532171"/>
              <a:gd name="connsiteY132" fmla="*/ 132588 h 1167364"/>
              <a:gd name="connsiteX133" fmla="*/ 530847 w 532171"/>
              <a:gd name="connsiteY133" fmla="*/ 135302 h 1167364"/>
              <a:gd name="connsiteX134" fmla="*/ 530142 w 532171"/>
              <a:gd name="connsiteY134" fmla="*/ 141941 h 1167364"/>
              <a:gd name="connsiteX135" fmla="*/ 529904 w 532171"/>
              <a:gd name="connsiteY135" fmla="*/ 144389 h 1167364"/>
              <a:gd name="connsiteX136" fmla="*/ 530609 w 532171"/>
              <a:gd name="connsiteY136" fmla="*/ 146056 h 1167364"/>
              <a:gd name="connsiteX137" fmla="*/ 530866 w 532171"/>
              <a:gd name="connsiteY137" fmla="*/ 148390 h 1167364"/>
              <a:gd name="connsiteX138" fmla="*/ 529771 w 532171"/>
              <a:gd name="connsiteY138" fmla="*/ 151238 h 1167364"/>
              <a:gd name="connsiteX139" fmla="*/ 527637 w 532171"/>
              <a:gd name="connsiteY139" fmla="*/ 155505 h 1167364"/>
              <a:gd name="connsiteX140" fmla="*/ 525570 w 532171"/>
              <a:gd name="connsiteY140" fmla="*/ 156657 h 1167364"/>
              <a:gd name="connsiteX141" fmla="*/ 525037 w 532171"/>
              <a:gd name="connsiteY141" fmla="*/ 156705 h 1167364"/>
              <a:gd name="connsiteX142" fmla="*/ 522237 w 532171"/>
              <a:gd name="connsiteY142" fmla="*/ 159172 h 1167364"/>
              <a:gd name="connsiteX143" fmla="*/ 520265 w 532171"/>
              <a:gd name="connsiteY143" fmla="*/ 160096 h 1167364"/>
              <a:gd name="connsiteX144" fmla="*/ 519122 w 532171"/>
              <a:gd name="connsiteY144" fmla="*/ 159477 h 1167364"/>
              <a:gd name="connsiteX145" fmla="*/ 517817 w 532171"/>
              <a:gd name="connsiteY145" fmla="*/ 160544 h 1167364"/>
              <a:gd name="connsiteX146" fmla="*/ 516350 w 532171"/>
              <a:gd name="connsiteY146" fmla="*/ 163316 h 1167364"/>
              <a:gd name="connsiteX147" fmla="*/ 514560 w 532171"/>
              <a:gd name="connsiteY147" fmla="*/ 164554 h 1167364"/>
              <a:gd name="connsiteX148" fmla="*/ 511321 w 532171"/>
              <a:gd name="connsiteY148" fmla="*/ 165239 h 1167364"/>
              <a:gd name="connsiteX149" fmla="*/ 510349 w 532171"/>
              <a:gd name="connsiteY149" fmla="*/ 165563 h 1167364"/>
              <a:gd name="connsiteX150" fmla="*/ 508463 w 532171"/>
              <a:gd name="connsiteY150" fmla="*/ 165468 h 1167364"/>
              <a:gd name="connsiteX151" fmla="*/ 506844 w 532171"/>
              <a:gd name="connsiteY151" fmla="*/ 166154 h 1167364"/>
              <a:gd name="connsiteX152" fmla="*/ 505492 w 532171"/>
              <a:gd name="connsiteY152" fmla="*/ 167630 h 1167364"/>
              <a:gd name="connsiteX153" fmla="*/ 504054 w 532171"/>
              <a:gd name="connsiteY153" fmla="*/ 168183 h 1167364"/>
              <a:gd name="connsiteX154" fmla="*/ 502520 w 532171"/>
              <a:gd name="connsiteY154" fmla="*/ 167811 h 1167364"/>
              <a:gd name="connsiteX155" fmla="*/ 501129 w 532171"/>
              <a:gd name="connsiteY155" fmla="*/ 168354 h 1167364"/>
              <a:gd name="connsiteX156" fmla="*/ 499881 w 532171"/>
              <a:gd name="connsiteY156" fmla="*/ 169812 h 1167364"/>
              <a:gd name="connsiteX157" fmla="*/ 499158 w 532171"/>
              <a:gd name="connsiteY157" fmla="*/ 171392 h 1167364"/>
              <a:gd name="connsiteX158" fmla="*/ 498958 w 532171"/>
              <a:gd name="connsiteY158" fmla="*/ 173098 h 1167364"/>
              <a:gd name="connsiteX159" fmla="*/ 497738 w 532171"/>
              <a:gd name="connsiteY159" fmla="*/ 174260 h 1167364"/>
              <a:gd name="connsiteX160" fmla="*/ 495490 w 532171"/>
              <a:gd name="connsiteY160" fmla="*/ 174879 h 1167364"/>
              <a:gd name="connsiteX161" fmla="*/ 494709 w 532171"/>
              <a:gd name="connsiteY161" fmla="*/ 175736 h 1167364"/>
              <a:gd name="connsiteX162" fmla="*/ 494852 w 532171"/>
              <a:gd name="connsiteY162" fmla="*/ 176926 h 1167364"/>
              <a:gd name="connsiteX163" fmla="*/ 493843 w 532171"/>
              <a:gd name="connsiteY163" fmla="*/ 177851 h 1167364"/>
              <a:gd name="connsiteX164" fmla="*/ 490042 w 532171"/>
              <a:gd name="connsiteY164" fmla="*/ 178822 h 1167364"/>
              <a:gd name="connsiteX165" fmla="*/ 487289 w 532171"/>
              <a:gd name="connsiteY165" fmla="*/ 180537 h 1167364"/>
              <a:gd name="connsiteX166" fmla="*/ 485594 w 532171"/>
              <a:gd name="connsiteY166" fmla="*/ 183003 h 1167364"/>
              <a:gd name="connsiteX167" fmla="*/ 483803 w 532171"/>
              <a:gd name="connsiteY167" fmla="*/ 184556 h 1167364"/>
              <a:gd name="connsiteX168" fmla="*/ 480984 w 532171"/>
              <a:gd name="connsiteY168" fmla="*/ 185508 h 1167364"/>
              <a:gd name="connsiteX169" fmla="*/ 477155 w 532171"/>
              <a:gd name="connsiteY169" fmla="*/ 188023 h 1167364"/>
              <a:gd name="connsiteX170" fmla="*/ 476602 w 532171"/>
              <a:gd name="connsiteY170" fmla="*/ 189576 h 1167364"/>
              <a:gd name="connsiteX171" fmla="*/ 478060 w 532171"/>
              <a:gd name="connsiteY171" fmla="*/ 191005 h 1167364"/>
              <a:gd name="connsiteX172" fmla="*/ 478584 w 532171"/>
              <a:gd name="connsiteY172" fmla="*/ 192281 h 1167364"/>
              <a:gd name="connsiteX173" fmla="*/ 478174 w 532171"/>
              <a:gd name="connsiteY173" fmla="*/ 193395 h 1167364"/>
              <a:gd name="connsiteX174" fmla="*/ 476983 w 532171"/>
              <a:gd name="connsiteY174" fmla="*/ 193547 h 1167364"/>
              <a:gd name="connsiteX175" fmla="*/ 475002 w 532171"/>
              <a:gd name="connsiteY175" fmla="*/ 192738 h 1167364"/>
              <a:gd name="connsiteX176" fmla="*/ 473593 w 532171"/>
              <a:gd name="connsiteY176" fmla="*/ 192567 h 1167364"/>
              <a:gd name="connsiteX177" fmla="*/ 472754 w 532171"/>
              <a:gd name="connsiteY177" fmla="*/ 193043 h 1167364"/>
              <a:gd name="connsiteX178" fmla="*/ 472354 w 532171"/>
              <a:gd name="connsiteY178" fmla="*/ 193938 h 1167364"/>
              <a:gd name="connsiteX179" fmla="*/ 472402 w 532171"/>
              <a:gd name="connsiteY179" fmla="*/ 195253 h 1167364"/>
              <a:gd name="connsiteX180" fmla="*/ 471697 w 532171"/>
              <a:gd name="connsiteY180" fmla="*/ 196148 h 1167364"/>
              <a:gd name="connsiteX181" fmla="*/ 470230 w 532171"/>
              <a:gd name="connsiteY181" fmla="*/ 196624 h 1167364"/>
              <a:gd name="connsiteX182" fmla="*/ 469306 w 532171"/>
              <a:gd name="connsiteY182" fmla="*/ 197710 h 1167364"/>
              <a:gd name="connsiteX183" fmla="*/ 468916 w 532171"/>
              <a:gd name="connsiteY183" fmla="*/ 199415 h 1167364"/>
              <a:gd name="connsiteX184" fmla="*/ 467077 w 532171"/>
              <a:gd name="connsiteY184" fmla="*/ 201568 h 1167364"/>
              <a:gd name="connsiteX185" fmla="*/ 463801 w 532171"/>
              <a:gd name="connsiteY185" fmla="*/ 204158 h 1167364"/>
              <a:gd name="connsiteX186" fmla="*/ 461220 w 532171"/>
              <a:gd name="connsiteY186" fmla="*/ 207654 h 1167364"/>
              <a:gd name="connsiteX187" fmla="*/ 459324 w 532171"/>
              <a:gd name="connsiteY187" fmla="*/ 212055 h 1167364"/>
              <a:gd name="connsiteX188" fmla="*/ 457114 w 532171"/>
              <a:gd name="connsiteY188" fmla="*/ 214950 h 1167364"/>
              <a:gd name="connsiteX189" fmla="*/ 454581 w 532171"/>
              <a:gd name="connsiteY189" fmla="*/ 216341 h 1167364"/>
              <a:gd name="connsiteX190" fmla="*/ 452837 w 532171"/>
              <a:gd name="connsiteY190" fmla="*/ 218322 h 1167364"/>
              <a:gd name="connsiteX191" fmla="*/ 451885 w 532171"/>
              <a:gd name="connsiteY191" fmla="*/ 220894 h 1167364"/>
              <a:gd name="connsiteX192" fmla="*/ 449180 w 532171"/>
              <a:gd name="connsiteY192" fmla="*/ 224875 h 1167364"/>
              <a:gd name="connsiteX193" fmla="*/ 444741 w 532171"/>
              <a:gd name="connsiteY193" fmla="*/ 230286 h 1167364"/>
              <a:gd name="connsiteX194" fmla="*/ 440712 w 532171"/>
              <a:gd name="connsiteY194" fmla="*/ 234000 h 1167364"/>
              <a:gd name="connsiteX195" fmla="*/ 437093 w 532171"/>
              <a:gd name="connsiteY195" fmla="*/ 236020 h 1167364"/>
              <a:gd name="connsiteX196" fmla="*/ 435064 w 532171"/>
              <a:gd name="connsiteY196" fmla="*/ 238306 h 1167364"/>
              <a:gd name="connsiteX197" fmla="*/ 434616 w 532171"/>
              <a:gd name="connsiteY197" fmla="*/ 240849 h 1167364"/>
              <a:gd name="connsiteX198" fmla="*/ 432273 w 532171"/>
              <a:gd name="connsiteY198" fmla="*/ 243754 h 1167364"/>
              <a:gd name="connsiteX199" fmla="*/ 428034 w 532171"/>
              <a:gd name="connsiteY199" fmla="*/ 247012 h 1167364"/>
              <a:gd name="connsiteX200" fmla="*/ 426834 w 532171"/>
              <a:gd name="connsiteY200" fmla="*/ 248478 h 1167364"/>
              <a:gd name="connsiteX201" fmla="*/ 425844 w 532171"/>
              <a:gd name="connsiteY201" fmla="*/ 249678 h 1167364"/>
              <a:gd name="connsiteX202" fmla="*/ 425701 w 532171"/>
              <a:gd name="connsiteY202" fmla="*/ 251774 h 1167364"/>
              <a:gd name="connsiteX203" fmla="*/ 424053 w 532171"/>
              <a:gd name="connsiteY203" fmla="*/ 254527 h 1167364"/>
              <a:gd name="connsiteX204" fmla="*/ 420881 w 532171"/>
              <a:gd name="connsiteY204" fmla="*/ 257946 h 1167364"/>
              <a:gd name="connsiteX205" fmla="*/ 419776 w 532171"/>
              <a:gd name="connsiteY205" fmla="*/ 260909 h 1167364"/>
              <a:gd name="connsiteX206" fmla="*/ 421214 w 532171"/>
              <a:gd name="connsiteY206" fmla="*/ 264652 h 1167364"/>
              <a:gd name="connsiteX207" fmla="*/ 421424 w 532171"/>
              <a:gd name="connsiteY207" fmla="*/ 269195 h 1167364"/>
              <a:gd name="connsiteX208" fmla="*/ 420795 w 532171"/>
              <a:gd name="connsiteY208" fmla="*/ 271015 h 1167364"/>
              <a:gd name="connsiteX209" fmla="*/ 419405 w 532171"/>
              <a:gd name="connsiteY209" fmla="*/ 271633 h 1167364"/>
              <a:gd name="connsiteX210" fmla="*/ 419090 w 532171"/>
              <a:gd name="connsiteY210" fmla="*/ 272805 h 1167364"/>
              <a:gd name="connsiteX211" fmla="*/ 419843 w 532171"/>
              <a:gd name="connsiteY211" fmla="*/ 274539 h 1167364"/>
              <a:gd name="connsiteX212" fmla="*/ 419881 w 532171"/>
              <a:gd name="connsiteY212" fmla="*/ 276815 h 1167364"/>
              <a:gd name="connsiteX213" fmla="*/ 419214 w 532171"/>
              <a:gd name="connsiteY213" fmla="*/ 279644 h 1167364"/>
              <a:gd name="connsiteX214" fmla="*/ 417747 w 532171"/>
              <a:gd name="connsiteY214" fmla="*/ 282883 h 1167364"/>
              <a:gd name="connsiteX215" fmla="*/ 415471 w 532171"/>
              <a:gd name="connsiteY215" fmla="*/ 286531 h 1167364"/>
              <a:gd name="connsiteX216" fmla="*/ 414919 w 532171"/>
              <a:gd name="connsiteY216" fmla="*/ 288969 h 1167364"/>
              <a:gd name="connsiteX217" fmla="*/ 416100 w 532171"/>
              <a:gd name="connsiteY217" fmla="*/ 290198 h 1167364"/>
              <a:gd name="connsiteX218" fmla="*/ 416681 w 532171"/>
              <a:gd name="connsiteY218" fmla="*/ 291503 h 1167364"/>
              <a:gd name="connsiteX219" fmla="*/ 416662 w 532171"/>
              <a:gd name="connsiteY219" fmla="*/ 292894 h 1167364"/>
              <a:gd name="connsiteX220" fmla="*/ 416176 w 532171"/>
              <a:gd name="connsiteY220" fmla="*/ 294904 h 1167364"/>
              <a:gd name="connsiteX221" fmla="*/ 415233 w 532171"/>
              <a:gd name="connsiteY221" fmla="*/ 297542 h 1167364"/>
              <a:gd name="connsiteX222" fmla="*/ 413804 w 532171"/>
              <a:gd name="connsiteY222" fmla="*/ 299504 h 1167364"/>
              <a:gd name="connsiteX223" fmla="*/ 411889 w 532171"/>
              <a:gd name="connsiteY223" fmla="*/ 300780 h 1167364"/>
              <a:gd name="connsiteX224" fmla="*/ 411309 w 532171"/>
              <a:gd name="connsiteY224" fmla="*/ 302400 h 1167364"/>
              <a:gd name="connsiteX225" fmla="*/ 412080 w 532171"/>
              <a:gd name="connsiteY225" fmla="*/ 304352 h 1167364"/>
              <a:gd name="connsiteX226" fmla="*/ 412185 w 532171"/>
              <a:gd name="connsiteY226" fmla="*/ 306391 h 1167364"/>
              <a:gd name="connsiteX227" fmla="*/ 411632 w 532171"/>
              <a:gd name="connsiteY227" fmla="*/ 308514 h 1167364"/>
              <a:gd name="connsiteX228" fmla="*/ 411956 w 532171"/>
              <a:gd name="connsiteY228" fmla="*/ 310582 h 1167364"/>
              <a:gd name="connsiteX229" fmla="*/ 413156 w 532171"/>
              <a:gd name="connsiteY229" fmla="*/ 312591 h 1167364"/>
              <a:gd name="connsiteX230" fmla="*/ 413071 w 532171"/>
              <a:gd name="connsiteY230" fmla="*/ 314887 h 1167364"/>
              <a:gd name="connsiteX231" fmla="*/ 410985 w 532171"/>
              <a:gd name="connsiteY231" fmla="*/ 319601 h 1167364"/>
              <a:gd name="connsiteX232" fmla="*/ 410480 w 532171"/>
              <a:gd name="connsiteY232" fmla="*/ 322516 h 1167364"/>
              <a:gd name="connsiteX233" fmla="*/ 411785 w 532171"/>
              <a:gd name="connsiteY233" fmla="*/ 335023 h 1167364"/>
              <a:gd name="connsiteX234" fmla="*/ 410994 w 532171"/>
              <a:gd name="connsiteY234" fmla="*/ 336775 h 1167364"/>
              <a:gd name="connsiteX235" fmla="*/ 409670 w 532171"/>
              <a:gd name="connsiteY235" fmla="*/ 338794 h 1167364"/>
              <a:gd name="connsiteX236" fmla="*/ 408099 w 532171"/>
              <a:gd name="connsiteY236" fmla="*/ 338947 h 1167364"/>
              <a:gd name="connsiteX237" fmla="*/ 406308 w 532171"/>
              <a:gd name="connsiteY237" fmla="*/ 338594 h 1167364"/>
              <a:gd name="connsiteX238" fmla="*/ 405013 w 532171"/>
              <a:gd name="connsiteY238" fmla="*/ 339852 h 1167364"/>
              <a:gd name="connsiteX239" fmla="*/ 404203 w 532171"/>
              <a:gd name="connsiteY239" fmla="*/ 345405 h 1167364"/>
              <a:gd name="connsiteX240" fmla="*/ 401736 w 532171"/>
              <a:gd name="connsiteY240" fmla="*/ 357444 h 1167364"/>
              <a:gd name="connsiteX241" fmla="*/ 402174 w 532171"/>
              <a:gd name="connsiteY241" fmla="*/ 360312 h 1167364"/>
              <a:gd name="connsiteX242" fmla="*/ 404155 w 532171"/>
              <a:gd name="connsiteY242" fmla="*/ 364969 h 1167364"/>
              <a:gd name="connsiteX243" fmla="*/ 404879 w 532171"/>
              <a:gd name="connsiteY243" fmla="*/ 367941 h 1167364"/>
              <a:gd name="connsiteX244" fmla="*/ 405432 w 532171"/>
              <a:gd name="connsiteY244" fmla="*/ 370179 h 1167364"/>
              <a:gd name="connsiteX245" fmla="*/ 405870 w 532171"/>
              <a:gd name="connsiteY245" fmla="*/ 374428 h 1167364"/>
              <a:gd name="connsiteX246" fmla="*/ 404717 w 532171"/>
              <a:gd name="connsiteY246" fmla="*/ 376342 h 1167364"/>
              <a:gd name="connsiteX247" fmla="*/ 403650 w 532171"/>
              <a:gd name="connsiteY247" fmla="*/ 376675 h 1167364"/>
              <a:gd name="connsiteX248" fmla="*/ 402307 w 532171"/>
              <a:gd name="connsiteY248" fmla="*/ 377752 h 1167364"/>
              <a:gd name="connsiteX249" fmla="*/ 403898 w 532171"/>
              <a:gd name="connsiteY249" fmla="*/ 382943 h 1167364"/>
              <a:gd name="connsiteX250" fmla="*/ 405165 w 532171"/>
              <a:gd name="connsiteY250" fmla="*/ 385333 h 1167364"/>
              <a:gd name="connsiteX251" fmla="*/ 408784 w 532171"/>
              <a:gd name="connsiteY251" fmla="*/ 390248 h 1167364"/>
              <a:gd name="connsiteX252" fmla="*/ 422681 w 532171"/>
              <a:gd name="connsiteY252" fmla="*/ 397087 h 1167364"/>
              <a:gd name="connsiteX253" fmla="*/ 428444 w 532171"/>
              <a:gd name="connsiteY253" fmla="*/ 401126 h 1167364"/>
              <a:gd name="connsiteX254" fmla="*/ 434969 w 532171"/>
              <a:gd name="connsiteY254" fmla="*/ 406641 h 1167364"/>
              <a:gd name="connsiteX255" fmla="*/ 438531 w 532171"/>
              <a:gd name="connsiteY255" fmla="*/ 412318 h 1167364"/>
              <a:gd name="connsiteX256" fmla="*/ 438845 w 532171"/>
              <a:gd name="connsiteY256" fmla="*/ 417004 h 1167364"/>
              <a:gd name="connsiteX257" fmla="*/ 433635 w 532171"/>
              <a:gd name="connsiteY257" fmla="*/ 424024 h 1167364"/>
              <a:gd name="connsiteX258" fmla="*/ 433054 w 532171"/>
              <a:gd name="connsiteY258" fmla="*/ 429930 h 1167364"/>
              <a:gd name="connsiteX259" fmla="*/ 434121 w 532171"/>
              <a:gd name="connsiteY259" fmla="*/ 434092 h 1167364"/>
              <a:gd name="connsiteX260" fmla="*/ 436007 w 532171"/>
              <a:gd name="connsiteY260" fmla="*/ 437959 h 1167364"/>
              <a:gd name="connsiteX261" fmla="*/ 441055 w 532171"/>
              <a:gd name="connsiteY261" fmla="*/ 442989 h 1167364"/>
              <a:gd name="connsiteX262" fmla="*/ 444770 w 532171"/>
              <a:gd name="connsiteY262" fmla="*/ 444836 h 1167364"/>
              <a:gd name="connsiteX263" fmla="*/ 449789 w 532171"/>
              <a:gd name="connsiteY263" fmla="*/ 444636 h 1167364"/>
              <a:gd name="connsiteX264" fmla="*/ 450647 w 532171"/>
              <a:gd name="connsiteY264" fmla="*/ 446046 h 1167364"/>
              <a:gd name="connsiteX265" fmla="*/ 451161 w 532171"/>
              <a:gd name="connsiteY265" fmla="*/ 447284 h 1167364"/>
              <a:gd name="connsiteX266" fmla="*/ 451952 w 532171"/>
              <a:gd name="connsiteY266" fmla="*/ 457524 h 1167364"/>
              <a:gd name="connsiteX267" fmla="*/ 451856 w 532171"/>
              <a:gd name="connsiteY267" fmla="*/ 461381 h 1167364"/>
              <a:gd name="connsiteX268" fmla="*/ 450380 w 532171"/>
              <a:gd name="connsiteY268" fmla="*/ 464925 h 1167364"/>
              <a:gd name="connsiteX269" fmla="*/ 440741 w 532171"/>
              <a:gd name="connsiteY269" fmla="*/ 481250 h 1167364"/>
              <a:gd name="connsiteX270" fmla="*/ 432511 w 532171"/>
              <a:gd name="connsiteY270" fmla="*/ 491271 h 1167364"/>
              <a:gd name="connsiteX271" fmla="*/ 429530 w 532171"/>
              <a:gd name="connsiteY271" fmla="*/ 496824 h 1167364"/>
              <a:gd name="connsiteX272" fmla="*/ 428472 w 532171"/>
              <a:gd name="connsiteY272" fmla="*/ 502777 h 1167364"/>
              <a:gd name="connsiteX273" fmla="*/ 425834 w 532171"/>
              <a:gd name="connsiteY273" fmla="*/ 505615 h 1167364"/>
              <a:gd name="connsiteX274" fmla="*/ 411566 w 532171"/>
              <a:gd name="connsiteY274" fmla="*/ 514645 h 1167364"/>
              <a:gd name="connsiteX275" fmla="*/ 389429 w 532171"/>
              <a:gd name="connsiteY275" fmla="*/ 522731 h 1167364"/>
              <a:gd name="connsiteX276" fmla="*/ 371542 w 532171"/>
              <a:gd name="connsiteY276" fmla="*/ 526942 h 1167364"/>
              <a:gd name="connsiteX277" fmla="*/ 367474 w 532171"/>
              <a:gd name="connsiteY277" fmla="*/ 528361 h 1167364"/>
              <a:gd name="connsiteX278" fmla="*/ 338719 w 532171"/>
              <a:gd name="connsiteY278" fmla="*/ 532999 h 1167364"/>
              <a:gd name="connsiteX279" fmla="*/ 333156 w 532171"/>
              <a:gd name="connsiteY279" fmla="*/ 533648 h 1167364"/>
              <a:gd name="connsiteX280" fmla="*/ 325917 w 532171"/>
              <a:gd name="connsiteY280" fmla="*/ 533238 h 1167364"/>
              <a:gd name="connsiteX281" fmla="*/ 320040 w 532171"/>
              <a:gd name="connsiteY281" fmla="*/ 533857 h 1167364"/>
              <a:gd name="connsiteX282" fmla="*/ 313487 w 532171"/>
              <a:gd name="connsiteY282" fmla="*/ 532590 h 1167364"/>
              <a:gd name="connsiteX283" fmla="*/ 307639 w 532171"/>
              <a:gd name="connsiteY283" fmla="*/ 531133 h 1167364"/>
              <a:gd name="connsiteX284" fmla="*/ 304362 w 532171"/>
              <a:gd name="connsiteY284" fmla="*/ 527513 h 1167364"/>
              <a:gd name="connsiteX285" fmla="*/ 300476 w 532171"/>
              <a:gd name="connsiteY285" fmla="*/ 527066 h 1167364"/>
              <a:gd name="connsiteX286" fmla="*/ 299418 w 532171"/>
              <a:gd name="connsiteY286" fmla="*/ 528875 h 1167364"/>
              <a:gd name="connsiteX287" fmla="*/ 301314 w 532171"/>
              <a:gd name="connsiteY287" fmla="*/ 533495 h 1167364"/>
              <a:gd name="connsiteX288" fmla="*/ 300390 w 532171"/>
              <a:gd name="connsiteY288" fmla="*/ 539067 h 1167364"/>
              <a:gd name="connsiteX289" fmla="*/ 301542 w 532171"/>
              <a:gd name="connsiteY289" fmla="*/ 542248 h 1167364"/>
              <a:gd name="connsiteX290" fmla="*/ 303838 w 532171"/>
              <a:gd name="connsiteY290" fmla="*/ 542887 h 1167364"/>
              <a:gd name="connsiteX291" fmla="*/ 306048 w 532171"/>
              <a:gd name="connsiteY291" fmla="*/ 544534 h 1167364"/>
              <a:gd name="connsiteX292" fmla="*/ 308000 w 532171"/>
              <a:gd name="connsiteY292" fmla="*/ 546745 h 1167364"/>
              <a:gd name="connsiteX293" fmla="*/ 304638 w 532171"/>
              <a:gd name="connsiteY293" fmla="*/ 546973 h 1167364"/>
              <a:gd name="connsiteX294" fmla="*/ 305943 w 532171"/>
              <a:gd name="connsiteY294" fmla="*/ 548735 h 1167364"/>
              <a:gd name="connsiteX295" fmla="*/ 307381 w 532171"/>
              <a:gd name="connsiteY295" fmla="*/ 549764 h 1167364"/>
              <a:gd name="connsiteX296" fmla="*/ 307219 w 532171"/>
              <a:gd name="connsiteY296" fmla="*/ 553450 h 1167364"/>
              <a:gd name="connsiteX297" fmla="*/ 305914 w 532171"/>
              <a:gd name="connsiteY297" fmla="*/ 562347 h 1167364"/>
              <a:gd name="connsiteX298" fmla="*/ 302638 w 532171"/>
              <a:gd name="connsiteY298" fmla="*/ 564251 h 1167364"/>
              <a:gd name="connsiteX299" fmla="*/ 301762 w 532171"/>
              <a:gd name="connsiteY299" fmla="*/ 564766 h 1167364"/>
              <a:gd name="connsiteX300" fmla="*/ 300771 w 532171"/>
              <a:gd name="connsiteY300" fmla="*/ 566690 h 1167364"/>
              <a:gd name="connsiteX301" fmla="*/ 298685 w 532171"/>
              <a:gd name="connsiteY301" fmla="*/ 575243 h 1167364"/>
              <a:gd name="connsiteX302" fmla="*/ 298018 w 532171"/>
              <a:gd name="connsiteY302" fmla="*/ 580806 h 1167364"/>
              <a:gd name="connsiteX303" fmla="*/ 298913 w 532171"/>
              <a:gd name="connsiteY303" fmla="*/ 584396 h 1167364"/>
              <a:gd name="connsiteX304" fmla="*/ 302847 w 532171"/>
              <a:gd name="connsiteY304" fmla="*/ 591959 h 1167364"/>
              <a:gd name="connsiteX305" fmla="*/ 301362 w 532171"/>
              <a:gd name="connsiteY305" fmla="*/ 596884 h 1167364"/>
              <a:gd name="connsiteX306" fmla="*/ 298875 w 532171"/>
              <a:gd name="connsiteY306" fmla="*/ 599561 h 1167364"/>
              <a:gd name="connsiteX307" fmla="*/ 288102 w 532171"/>
              <a:gd name="connsiteY307" fmla="*/ 605075 h 1167364"/>
              <a:gd name="connsiteX308" fmla="*/ 283797 w 532171"/>
              <a:gd name="connsiteY308" fmla="*/ 607285 h 1167364"/>
              <a:gd name="connsiteX309" fmla="*/ 277016 w 532171"/>
              <a:gd name="connsiteY309" fmla="*/ 608799 h 1167364"/>
              <a:gd name="connsiteX310" fmla="*/ 266090 w 532171"/>
              <a:gd name="connsiteY310" fmla="*/ 609057 h 1167364"/>
              <a:gd name="connsiteX311" fmla="*/ 262052 w 532171"/>
              <a:gd name="connsiteY311" fmla="*/ 608714 h 1167364"/>
              <a:gd name="connsiteX312" fmla="*/ 252689 w 532171"/>
              <a:gd name="connsiteY312" fmla="*/ 603685 h 1167364"/>
              <a:gd name="connsiteX313" fmla="*/ 245735 w 532171"/>
              <a:gd name="connsiteY313" fmla="*/ 600675 h 1167364"/>
              <a:gd name="connsiteX314" fmla="*/ 239373 w 532171"/>
              <a:gd name="connsiteY314" fmla="*/ 598284 h 1167364"/>
              <a:gd name="connsiteX315" fmla="*/ 233181 w 532171"/>
              <a:gd name="connsiteY315" fmla="*/ 596855 h 1167364"/>
              <a:gd name="connsiteX316" fmla="*/ 234067 w 532171"/>
              <a:gd name="connsiteY316" fmla="*/ 596132 h 1167364"/>
              <a:gd name="connsiteX317" fmla="*/ 234477 w 532171"/>
              <a:gd name="connsiteY317" fmla="*/ 594836 h 1167364"/>
              <a:gd name="connsiteX318" fmla="*/ 232734 w 532171"/>
              <a:gd name="connsiteY318" fmla="*/ 594112 h 1167364"/>
              <a:gd name="connsiteX319" fmla="*/ 231467 w 532171"/>
              <a:gd name="connsiteY319" fmla="*/ 593950 h 1167364"/>
              <a:gd name="connsiteX320" fmla="*/ 227390 w 532171"/>
              <a:gd name="connsiteY320" fmla="*/ 596550 h 1167364"/>
              <a:gd name="connsiteX321" fmla="*/ 225676 w 532171"/>
              <a:gd name="connsiteY321" fmla="*/ 599208 h 1167364"/>
              <a:gd name="connsiteX322" fmla="*/ 225180 w 532171"/>
              <a:gd name="connsiteY322" fmla="*/ 601542 h 1167364"/>
              <a:gd name="connsiteX323" fmla="*/ 225095 w 532171"/>
              <a:gd name="connsiteY323" fmla="*/ 607142 h 1167364"/>
              <a:gd name="connsiteX324" fmla="*/ 225819 w 532171"/>
              <a:gd name="connsiteY324" fmla="*/ 611857 h 1167364"/>
              <a:gd name="connsiteX325" fmla="*/ 228752 w 532171"/>
              <a:gd name="connsiteY325" fmla="*/ 623506 h 1167364"/>
              <a:gd name="connsiteX326" fmla="*/ 229057 w 532171"/>
              <a:gd name="connsiteY326" fmla="*/ 629859 h 1167364"/>
              <a:gd name="connsiteX327" fmla="*/ 227667 w 532171"/>
              <a:gd name="connsiteY327" fmla="*/ 637898 h 1167364"/>
              <a:gd name="connsiteX328" fmla="*/ 229610 w 532171"/>
              <a:gd name="connsiteY328" fmla="*/ 642642 h 1167364"/>
              <a:gd name="connsiteX329" fmla="*/ 231972 w 532171"/>
              <a:gd name="connsiteY329" fmla="*/ 644785 h 1167364"/>
              <a:gd name="connsiteX330" fmla="*/ 237277 w 532171"/>
              <a:gd name="connsiteY330" fmla="*/ 646909 h 1167364"/>
              <a:gd name="connsiteX331" fmla="*/ 239335 w 532171"/>
              <a:gd name="connsiteY331" fmla="*/ 648357 h 1167364"/>
              <a:gd name="connsiteX332" fmla="*/ 241602 w 532171"/>
              <a:gd name="connsiteY332" fmla="*/ 648128 h 1167364"/>
              <a:gd name="connsiteX333" fmla="*/ 242297 w 532171"/>
              <a:gd name="connsiteY333" fmla="*/ 648690 h 1167364"/>
              <a:gd name="connsiteX334" fmla="*/ 241963 w 532171"/>
              <a:gd name="connsiteY334" fmla="*/ 649728 h 1167364"/>
              <a:gd name="connsiteX335" fmla="*/ 240630 w 532171"/>
              <a:gd name="connsiteY335" fmla="*/ 651777 h 1167364"/>
              <a:gd name="connsiteX336" fmla="*/ 240716 w 532171"/>
              <a:gd name="connsiteY336" fmla="*/ 653939 h 1167364"/>
              <a:gd name="connsiteX337" fmla="*/ 244735 w 532171"/>
              <a:gd name="connsiteY337" fmla="*/ 654577 h 1167364"/>
              <a:gd name="connsiteX338" fmla="*/ 248907 w 532171"/>
              <a:gd name="connsiteY338" fmla="*/ 654139 h 1167364"/>
              <a:gd name="connsiteX339" fmla="*/ 253279 w 532171"/>
              <a:gd name="connsiteY339" fmla="*/ 653176 h 1167364"/>
              <a:gd name="connsiteX340" fmla="*/ 254308 w 532171"/>
              <a:gd name="connsiteY340" fmla="*/ 651672 h 1167364"/>
              <a:gd name="connsiteX341" fmla="*/ 254337 w 532171"/>
              <a:gd name="connsiteY341" fmla="*/ 648528 h 1167364"/>
              <a:gd name="connsiteX342" fmla="*/ 249212 w 532171"/>
              <a:gd name="connsiteY342" fmla="*/ 647976 h 1167364"/>
              <a:gd name="connsiteX343" fmla="*/ 249860 w 532171"/>
              <a:gd name="connsiteY343" fmla="*/ 646804 h 1167364"/>
              <a:gd name="connsiteX344" fmla="*/ 253746 w 532171"/>
              <a:gd name="connsiteY344" fmla="*/ 645528 h 1167364"/>
              <a:gd name="connsiteX345" fmla="*/ 258832 w 532171"/>
              <a:gd name="connsiteY345" fmla="*/ 643442 h 1167364"/>
              <a:gd name="connsiteX346" fmla="*/ 261433 w 532171"/>
              <a:gd name="connsiteY346" fmla="*/ 643051 h 1167364"/>
              <a:gd name="connsiteX347" fmla="*/ 263204 w 532171"/>
              <a:gd name="connsiteY347" fmla="*/ 644452 h 1167364"/>
              <a:gd name="connsiteX348" fmla="*/ 264395 w 532171"/>
              <a:gd name="connsiteY348" fmla="*/ 645737 h 1167364"/>
              <a:gd name="connsiteX349" fmla="*/ 265862 w 532171"/>
              <a:gd name="connsiteY349" fmla="*/ 649119 h 1167364"/>
              <a:gd name="connsiteX350" fmla="*/ 266776 w 532171"/>
              <a:gd name="connsiteY350" fmla="*/ 653586 h 1167364"/>
              <a:gd name="connsiteX351" fmla="*/ 266814 w 532171"/>
              <a:gd name="connsiteY351" fmla="*/ 658968 h 1167364"/>
              <a:gd name="connsiteX352" fmla="*/ 266205 w 532171"/>
              <a:gd name="connsiteY352" fmla="*/ 664045 h 1167364"/>
              <a:gd name="connsiteX353" fmla="*/ 265481 w 532171"/>
              <a:gd name="connsiteY353" fmla="*/ 665845 h 1167364"/>
              <a:gd name="connsiteX354" fmla="*/ 264195 w 532171"/>
              <a:gd name="connsiteY354" fmla="*/ 668007 h 1167364"/>
              <a:gd name="connsiteX355" fmla="*/ 255051 w 532171"/>
              <a:gd name="connsiteY355" fmla="*/ 670770 h 1167364"/>
              <a:gd name="connsiteX356" fmla="*/ 252489 w 532171"/>
              <a:gd name="connsiteY356" fmla="*/ 670045 h 1167364"/>
              <a:gd name="connsiteX357" fmla="*/ 250107 w 532171"/>
              <a:gd name="connsiteY357" fmla="*/ 666207 h 1167364"/>
              <a:gd name="connsiteX358" fmla="*/ 249355 w 532171"/>
              <a:gd name="connsiteY358" fmla="*/ 662235 h 1167364"/>
              <a:gd name="connsiteX359" fmla="*/ 247317 w 532171"/>
              <a:gd name="connsiteY359" fmla="*/ 659559 h 1167364"/>
              <a:gd name="connsiteX360" fmla="*/ 242944 w 532171"/>
              <a:gd name="connsiteY360" fmla="*/ 657434 h 1167364"/>
              <a:gd name="connsiteX361" fmla="*/ 238592 w 532171"/>
              <a:gd name="connsiteY361" fmla="*/ 658082 h 1167364"/>
              <a:gd name="connsiteX362" fmla="*/ 234277 w 532171"/>
              <a:gd name="connsiteY362" fmla="*/ 661768 h 1167364"/>
              <a:gd name="connsiteX363" fmla="*/ 230038 w 532171"/>
              <a:gd name="connsiteY363" fmla="*/ 662959 h 1167364"/>
              <a:gd name="connsiteX364" fmla="*/ 228533 w 532171"/>
              <a:gd name="connsiteY364" fmla="*/ 666321 h 1167364"/>
              <a:gd name="connsiteX365" fmla="*/ 239163 w 532171"/>
              <a:gd name="connsiteY365" fmla="*/ 671769 h 1167364"/>
              <a:gd name="connsiteX366" fmla="*/ 244183 w 532171"/>
              <a:gd name="connsiteY366" fmla="*/ 673293 h 1167364"/>
              <a:gd name="connsiteX367" fmla="*/ 245821 w 532171"/>
              <a:gd name="connsiteY367" fmla="*/ 673236 h 1167364"/>
              <a:gd name="connsiteX368" fmla="*/ 247450 w 532171"/>
              <a:gd name="connsiteY368" fmla="*/ 673951 h 1167364"/>
              <a:gd name="connsiteX369" fmla="*/ 245936 w 532171"/>
              <a:gd name="connsiteY369" fmla="*/ 675980 h 1167364"/>
              <a:gd name="connsiteX370" fmla="*/ 244421 w 532171"/>
              <a:gd name="connsiteY370" fmla="*/ 677237 h 1167364"/>
              <a:gd name="connsiteX371" fmla="*/ 236858 w 532171"/>
              <a:gd name="connsiteY371" fmla="*/ 680018 h 1167364"/>
              <a:gd name="connsiteX372" fmla="*/ 233524 w 532171"/>
              <a:gd name="connsiteY372" fmla="*/ 681961 h 1167364"/>
              <a:gd name="connsiteX373" fmla="*/ 229629 w 532171"/>
              <a:gd name="connsiteY373" fmla="*/ 685790 h 1167364"/>
              <a:gd name="connsiteX374" fmla="*/ 224171 w 532171"/>
              <a:gd name="connsiteY374" fmla="*/ 694163 h 1167364"/>
              <a:gd name="connsiteX375" fmla="*/ 222494 w 532171"/>
              <a:gd name="connsiteY375" fmla="*/ 695991 h 1167364"/>
              <a:gd name="connsiteX376" fmla="*/ 221656 w 532171"/>
              <a:gd name="connsiteY376" fmla="*/ 698125 h 1167364"/>
              <a:gd name="connsiteX377" fmla="*/ 221094 w 532171"/>
              <a:gd name="connsiteY377" fmla="*/ 703926 h 1167364"/>
              <a:gd name="connsiteX378" fmla="*/ 222866 w 532171"/>
              <a:gd name="connsiteY378" fmla="*/ 713594 h 1167364"/>
              <a:gd name="connsiteX379" fmla="*/ 220999 w 532171"/>
              <a:gd name="connsiteY379" fmla="*/ 717652 h 1167364"/>
              <a:gd name="connsiteX380" fmla="*/ 222152 w 532171"/>
              <a:gd name="connsiteY380" fmla="*/ 722166 h 1167364"/>
              <a:gd name="connsiteX381" fmla="*/ 221504 w 532171"/>
              <a:gd name="connsiteY381" fmla="*/ 725185 h 1167364"/>
              <a:gd name="connsiteX382" fmla="*/ 219599 w 532171"/>
              <a:gd name="connsiteY382" fmla="*/ 729539 h 1167364"/>
              <a:gd name="connsiteX383" fmla="*/ 211941 w 532171"/>
              <a:gd name="connsiteY383" fmla="*/ 736425 h 1167364"/>
              <a:gd name="connsiteX384" fmla="*/ 210579 w 532171"/>
              <a:gd name="connsiteY384" fmla="*/ 741473 h 1167364"/>
              <a:gd name="connsiteX385" fmla="*/ 213236 w 532171"/>
              <a:gd name="connsiteY385" fmla="*/ 744455 h 1167364"/>
              <a:gd name="connsiteX386" fmla="*/ 213055 w 532171"/>
              <a:gd name="connsiteY386" fmla="*/ 747064 h 1167364"/>
              <a:gd name="connsiteX387" fmla="*/ 212169 w 532171"/>
              <a:gd name="connsiteY387" fmla="*/ 749436 h 1167364"/>
              <a:gd name="connsiteX388" fmla="*/ 208988 w 532171"/>
              <a:gd name="connsiteY388" fmla="*/ 749408 h 1167364"/>
              <a:gd name="connsiteX389" fmla="*/ 197425 w 532171"/>
              <a:gd name="connsiteY389" fmla="*/ 747817 h 1167364"/>
              <a:gd name="connsiteX390" fmla="*/ 193215 w 532171"/>
              <a:gd name="connsiteY390" fmla="*/ 750408 h 1167364"/>
              <a:gd name="connsiteX391" fmla="*/ 189309 w 532171"/>
              <a:gd name="connsiteY391" fmla="*/ 753580 h 1167364"/>
              <a:gd name="connsiteX392" fmla="*/ 188243 w 532171"/>
              <a:gd name="connsiteY392" fmla="*/ 755094 h 1167364"/>
              <a:gd name="connsiteX393" fmla="*/ 186861 w 532171"/>
              <a:gd name="connsiteY393" fmla="*/ 756047 h 1167364"/>
              <a:gd name="connsiteX394" fmla="*/ 178908 w 532171"/>
              <a:gd name="connsiteY394" fmla="*/ 757742 h 1167364"/>
              <a:gd name="connsiteX395" fmla="*/ 177336 w 532171"/>
              <a:gd name="connsiteY395" fmla="*/ 758866 h 1167364"/>
              <a:gd name="connsiteX396" fmla="*/ 168878 w 532171"/>
              <a:gd name="connsiteY396" fmla="*/ 771011 h 1167364"/>
              <a:gd name="connsiteX397" fmla="*/ 165259 w 532171"/>
              <a:gd name="connsiteY397" fmla="*/ 778573 h 1167364"/>
              <a:gd name="connsiteX398" fmla="*/ 160887 w 532171"/>
              <a:gd name="connsiteY398" fmla="*/ 786022 h 1167364"/>
              <a:gd name="connsiteX399" fmla="*/ 159744 w 532171"/>
              <a:gd name="connsiteY399" fmla="*/ 789184 h 1167364"/>
              <a:gd name="connsiteX400" fmla="*/ 159496 w 532171"/>
              <a:gd name="connsiteY400" fmla="*/ 793575 h 1167364"/>
              <a:gd name="connsiteX401" fmla="*/ 160106 w 532171"/>
              <a:gd name="connsiteY401" fmla="*/ 797537 h 1167364"/>
              <a:gd name="connsiteX402" fmla="*/ 160715 w 532171"/>
              <a:gd name="connsiteY402" fmla="*/ 800462 h 1167364"/>
              <a:gd name="connsiteX403" fmla="*/ 162239 w 532171"/>
              <a:gd name="connsiteY403" fmla="*/ 804224 h 1167364"/>
              <a:gd name="connsiteX404" fmla="*/ 165440 w 532171"/>
              <a:gd name="connsiteY404" fmla="*/ 808520 h 1167364"/>
              <a:gd name="connsiteX405" fmla="*/ 181737 w 532171"/>
              <a:gd name="connsiteY405" fmla="*/ 826112 h 1167364"/>
              <a:gd name="connsiteX406" fmla="*/ 185118 w 532171"/>
              <a:gd name="connsiteY406" fmla="*/ 827655 h 1167364"/>
              <a:gd name="connsiteX407" fmla="*/ 202549 w 532171"/>
              <a:gd name="connsiteY407" fmla="*/ 829551 h 1167364"/>
              <a:gd name="connsiteX408" fmla="*/ 206416 w 532171"/>
              <a:gd name="connsiteY408" fmla="*/ 832018 h 1167364"/>
              <a:gd name="connsiteX409" fmla="*/ 208674 w 532171"/>
              <a:gd name="connsiteY409" fmla="*/ 835943 h 1167364"/>
              <a:gd name="connsiteX410" fmla="*/ 209502 w 532171"/>
              <a:gd name="connsiteY410" fmla="*/ 839409 h 1167364"/>
              <a:gd name="connsiteX411" fmla="*/ 208502 w 532171"/>
              <a:gd name="connsiteY411" fmla="*/ 848210 h 1167364"/>
              <a:gd name="connsiteX412" fmla="*/ 207464 w 532171"/>
              <a:gd name="connsiteY412" fmla="*/ 850973 h 1167364"/>
              <a:gd name="connsiteX413" fmla="*/ 205540 w 532171"/>
              <a:gd name="connsiteY413" fmla="*/ 853487 h 1167364"/>
              <a:gd name="connsiteX414" fmla="*/ 201416 w 532171"/>
              <a:gd name="connsiteY414" fmla="*/ 856726 h 1167364"/>
              <a:gd name="connsiteX415" fmla="*/ 196482 w 532171"/>
              <a:gd name="connsiteY415" fmla="*/ 858450 h 1167364"/>
              <a:gd name="connsiteX416" fmla="*/ 197891 w 532171"/>
              <a:gd name="connsiteY416" fmla="*/ 859678 h 1167364"/>
              <a:gd name="connsiteX417" fmla="*/ 199892 w 532171"/>
              <a:gd name="connsiteY417" fmla="*/ 859498 h 1167364"/>
              <a:gd name="connsiteX418" fmla="*/ 204254 w 532171"/>
              <a:gd name="connsiteY418" fmla="*/ 858450 h 1167364"/>
              <a:gd name="connsiteX419" fmla="*/ 206140 w 532171"/>
              <a:gd name="connsiteY419" fmla="*/ 859498 h 1167364"/>
              <a:gd name="connsiteX420" fmla="*/ 207569 w 532171"/>
              <a:gd name="connsiteY420" fmla="*/ 862993 h 1167364"/>
              <a:gd name="connsiteX421" fmla="*/ 204835 w 532171"/>
              <a:gd name="connsiteY421" fmla="*/ 864403 h 1167364"/>
              <a:gd name="connsiteX422" fmla="*/ 204006 w 532171"/>
              <a:gd name="connsiteY422" fmla="*/ 866108 h 1167364"/>
              <a:gd name="connsiteX423" fmla="*/ 202035 w 532171"/>
              <a:gd name="connsiteY423" fmla="*/ 868689 h 1167364"/>
              <a:gd name="connsiteX424" fmla="*/ 191976 w 532171"/>
              <a:gd name="connsiteY424" fmla="*/ 879014 h 1167364"/>
              <a:gd name="connsiteX425" fmla="*/ 186557 w 532171"/>
              <a:gd name="connsiteY425" fmla="*/ 882110 h 1167364"/>
              <a:gd name="connsiteX426" fmla="*/ 181575 w 532171"/>
              <a:gd name="connsiteY426" fmla="*/ 886273 h 1167364"/>
              <a:gd name="connsiteX427" fmla="*/ 174888 w 532171"/>
              <a:gd name="connsiteY427" fmla="*/ 890492 h 1167364"/>
              <a:gd name="connsiteX428" fmla="*/ 172269 w 532171"/>
              <a:gd name="connsiteY428" fmla="*/ 892921 h 1167364"/>
              <a:gd name="connsiteX429" fmla="*/ 168726 w 532171"/>
              <a:gd name="connsiteY429" fmla="*/ 898026 h 1167364"/>
              <a:gd name="connsiteX430" fmla="*/ 163306 w 532171"/>
              <a:gd name="connsiteY430" fmla="*/ 903598 h 1167364"/>
              <a:gd name="connsiteX431" fmla="*/ 157458 w 532171"/>
              <a:gd name="connsiteY431" fmla="*/ 915609 h 1167364"/>
              <a:gd name="connsiteX432" fmla="*/ 157229 w 532171"/>
              <a:gd name="connsiteY432" fmla="*/ 917943 h 1167364"/>
              <a:gd name="connsiteX433" fmla="*/ 158077 w 532171"/>
              <a:gd name="connsiteY433" fmla="*/ 919505 h 1167364"/>
              <a:gd name="connsiteX434" fmla="*/ 154829 w 532171"/>
              <a:gd name="connsiteY434" fmla="*/ 940755 h 1167364"/>
              <a:gd name="connsiteX435" fmla="*/ 153695 w 532171"/>
              <a:gd name="connsiteY435" fmla="*/ 943270 h 1167364"/>
              <a:gd name="connsiteX436" fmla="*/ 151343 w 532171"/>
              <a:gd name="connsiteY436" fmla="*/ 945956 h 1167364"/>
              <a:gd name="connsiteX437" fmla="*/ 145151 w 532171"/>
              <a:gd name="connsiteY437" fmla="*/ 950395 h 1167364"/>
              <a:gd name="connsiteX438" fmla="*/ 142170 w 532171"/>
              <a:gd name="connsiteY438" fmla="*/ 950947 h 1167364"/>
              <a:gd name="connsiteX439" fmla="*/ 138227 w 532171"/>
              <a:gd name="connsiteY439" fmla="*/ 948375 h 1167364"/>
              <a:gd name="connsiteX440" fmla="*/ 136007 w 532171"/>
              <a:gd name="connsiteY440" fmla="*/ 945689 h 1167364"/>
              <a:gd name="connsiteX441" fmla="*/ 133826 w 532171"/>
              <a:gd name="connsiteY441" fmla="*/ 941098 h 1167364"/>
              <a:gd name="connsiteX442" fmla="*/ 131197 w 532171"/>
              <a:gd name="connsiteY442" fmla="*/ 936374 h 1167364"/>
              <a:gd name="connsiteX443" fmla="*/ 131064 w 532171"/>
              <a:gd name="connsiteY443" fmla="*/ 938060 h 1167364"/>
              <a:gd name="connsiteX444" fmla="*/ 131978 w 532171"/>
              <a:gd name="connsiteY444" fmla="*/ 940936 h 1167364"/>
              <a:gd name="connsiteX445" fmla="*/ 131359 w 532171"/>
              <a:gd name="connsiteY445" fmla="*/ 943946 h 1167364"/>
              <a:gd name="connsiteX446" fmla="*/ 124635 w 532171"/>
              <a:gd name="connsiteY446" fmla="*/ 945318 h 1167364"/>
              <a:gd name="connsiteX447" fmla="*/ 122853 w 532171"/>
              <a:gd name="connsiteY447" fmla="*/ 946728 h 1167364"/>
              <a:gd name="connsiteX448" fmla="*/ 128921 w 532171"/>
              <a:gd name="connsiteY448" fmla="*/ 946099 h 1167364"/>
              <a:gd name="connsiteX449" fmla="*/ 133055 w 532171"/>
              <a:gd name="connsiteY449" fmla="*/ 947013 h 1167364"/>
              <a:gd name="connsiteX450" fmla="*/ 134807 w 532171"/>
              <a:gd name="connsiteY450" fmla="*/ 948109 h 1167364"/>
              <a:gd name="connsiteX451" fmla="*/ 136379 w 532171"/>
              <a:gd name="connsiteY451" fmla="*/ 950404 h 1167364"/>
              <a:gd name="connsiteX452" fmla="*/ 137770 w 532171"/>
              <a:gd name="connsiteY452" fmla="*/ 953166 h 1167364"/>
              <a:gd name="connsiteX453" fmla="*/ 136607 w 532171"/>
              <a:gd name="connsiteY453" fmla="*/ 954700 h 1167364"/>
              <a:gd name="connsiteX454" fmla="*/ 133293 w 532171"/>
              <a:gd name="connsiteY454" fmla="*/ 955967 h 1167364"/>
              <a:gd name="connsiteX455" fmla="*/ 129007 w 532171"/>
              <a:gd name="connsiteY455" fmla="*/ 958300 h 1167364"/>
              <a:gd name="connsiteX456" fmla="*/ 123939 w 532171"/>
              <a:gd name="connsiteY456" fmla="*/ 962520 h 1167364"/>
              <a:gd name="connsiteX457" fmla="*/ 121129 w 532171"/>
              <a:gd name="connsiteY457" fmla="*/ 967416 h 1167364"/>
              <a:gd name="connsiteX458" fmla="*/ 119920 w 532171"/>
              <a:gd name="connsiteY458" fmla="*/ 970940 h 1167364"/>
              <a:gd name="connsiteX459" fmla="*/ 118548 w 532171"/>
              <a:gd name="connsiteY459" fmla="*/ 978065 h 1167364"/>
              <a:gd name="connsiteX460" fmla="*/ 118186 w 532171"/>
              <a:gd name="connsiteY460" fmla="*/ 982789 h 1167364"/>
              <a:gd name="connsiteX461" fmla="*/ 116043 w 532171"/>
              <a:gd name="connsiteY461" fmla="*/ 986428 h 1167364"/>
              <a:gd name="connsiteX462" fmla="*/ 112738 w 532171"/>
              <a:gd name="connsiteY462" fmla="*/ 989714 h 1167364"/>
              <a:gd name="connsiteX463" fmla="*/ 112928 w 532171"/>
              <a:gd name="connsiteY463" fmla="*/ 990466 h 1167364"/>
              <a:gd name="connsiteX464" fmla="*/ 115167 w 532171"/>
              <a:gd name="connsiteY464" fmla="*/ 988780 h 1167364"/>
              <a:gd name="connsiteX465" fmla="*/ 116957 w 532171"/>
              <a:gd name="connsiteY465" fmla="*/ 988247 h 1167364"/>
              <a:gd name="connsiteX466" fmla="*/ 118500 w 532171"/>
              <a:gd name="connsiteY466" fmla="*/ 992628 h 1167364"/>
              <a:gd name="connsiteX467" fmla="*/ 120577 w 532171"/>
              <a:gd name="connsiteY467" fmla="*/ 1001420 h 1167364"/>
              <a:gd name="connsiteX468" fmla="*/ 121539 w 532171"/>
              <a:gd name="connsiteY468" fmla="*/ 1007535 h 1167364"/>
              <a:gd name="connsiteX469" fmla="*/ 121386 w 532171"/>
              <a:gd name="connsiteY469" fmla="*/ 1009345 h 1167364"/>
              <a:gd name="connsiteX470" fmla="*/ 120767 w 532171"/>
              <a:gd name="connsiteY470" fmla="*/ 1011841 h 1167364"/>
              <a:gd name="connsiteX471" fmla="*/ 116500 w 532171"/>
              <a:gd name="connsiteY471" fmla="*/ 1012441 h 1167364"/>
              <a:gd name="connsiteX472" fmla="*/ 112690 w 532171"/>
              <a:gd name="connsiteY472" fmla="*/ 1012364 h 1167364"/>
              <a:gd name="connsiteX473" fmla="*/ 109890 w 532171"/>
              <a:gd name="connsiteY473" fmla="*/ 1013431 h 1167364"/>
              <a:gd name="connsiteX474" fmla="*/ 111395 w 532171"/>
              <a:gd name="connsiteY474" fmla="*/ 1014536 h 1167364"/>
              <a:gd name="connsiteX475" fmla="*/ 113967 w 532171"/>
              <a:gd name="connsiteY475" fmla="*/ 1014146 h 1167364"/>
              <a:gd name="connsiteX476" fmla="*/ 117519 w 532171"/>
              <a:gd name="connsiteY476" fmla="*/ 1016775 h 1167364"/>
              <a:gd name="connsiteX477" fmla="*/ 121463 w 532171"/>
              <a:gd name="connsiteY477" fmla="*/ 1015650 h 1167364"/>
              <a:gd name="connsiteX478" fmla="*/ 123263 w 532171"/>
              <a:gd name="connsiteY478" fmla="*/ 1017413 h 1167364"/>
              <a:gd name="connsiteX479" fmla="*/ 124558 w 532171"/>
              <a:gd name="connsiteY479" fmla="*/ 1019022 h 1167364"/>
              <a:gd name="connsiteX480" fmla="*/ 130597 w 532171"/>
              <a:gd name="connsiteY480" fmla="*/ 1031919 h 1167364"/>
              <a:gd name="connsiteX481" fmla="*/ 135874 w 532171"/>
              <a:gd name="connsiteY481" fmla="*/ 1039930 h 1167364"/>
              <a:gd name="connsiteX482" fmla="*/ 138541 w 532171"/>
              <a:gd name="connsiteY482" fmla="*/ 1044692 h 1167364"/>
              <a:gd name="connsiteX483" fmla="*/ 137217 w 532171"/>
              <a:gd name="connsiteY483" fmla="*/ 1046864 h 1167364"/>
              <a:gd name="connsiteX484" fmla="*/ 136741 w 532171"/>
              <a:gd name="connsiteY484" fmla="*/ 1043978 h 1167364"/>
              <a:gd name="connsiteX485" fmla="*/ 133302 w 532171"/>
              <a:gd name="connsiteY485" fmla="*/ 1043225 h 1167364"/>
              <a:gd name="connsiteX486" fmla="*/ 129950 w 532171"/>
              <a:gd name="connsiteY486" fmla="*/ 1042454 h 1167364"/>
              <a:gd name="connsiteX487" fmla="*/ 124358 w 532171"/>
              <a:gd name="connsiteY487" fmla="*/ 1040387 h 1167364"/>
              <a:gd name="connsiteX488" fmla="*/ 116824 w 532171"/>
              <a:gd name="connsiteY488" fmla="*/ 1037263 h 1167364"/>
              <a:gd name="connsiteX489" fmla="*/ 109280 w 532171"/>
              <a:gd name="connsiteY489" fmla="*/ 1037263 h 1167364"/>
              <a:gd name="connsiteX490" fmla="*/ 103289 w 532171"/>
              <a:gd name="connsiteY490" fmla="*/ 1034624 h 1167364"/>
              <a:gd name="connsiteX491" fmla="*/ 96669 w 532171"/>
              <a:gd name="connsiteY491" fmla="*/ 1031710 h 1167364"/>
              <a:gd name="connsiteX492" fmla="*/ 82696 w 532171"/>
              <a:gd name="connsiteY492" fmla="*/ 1031453 h 1167364"/>
              <a:gd name="connsiteX493" fmla="*/ 70390 w 532171"/>
              <a:gd name="connsiteY493" fmla="*/ 1031271 h 1167364"/>
              <a:gd name="connsiteX494" fmla="*/ 57778 w 532171"/>
              <a:gd name="connsiteY494" fmla="*/ 1031091 h 1167364"/>
              <a:gd name="connsiteX495" fmla="*/ 49711 w 532171"/>
              <a:gd name="connsiteY495" fmla="*/ 1030967 h 1167364"/>
              <a:gd name="connsiteX496" fmla="*/ 44310 w 532171"/>
              <a:gd name="connsiteY496" fmla="*/ 1030891 h 1167364"/>
              <a:gd name="connsiteX497" fmla="*/ 42910 w 532171"/>
              <a:gd name="connsiteY497" fmla="*/ 1029795 h 1167364"/>
              <a:gd name="connsiteX498" fmla="*/ 43386 w 532171"/>
              <a:gd name="connsiteY498" fmla="*/ 1026176 h 1167364"/>
              <a:gd name="connsiteX499" fmla="*/ 41386 w 532171"/>
              <a:gd name="connsiteY499" fmla="*/ 1023508 h 1167364"/>
              <a:gd name="connsiteX500" fmla="*/ 38481 w 532171"/>
              <a:gd name="connsiteY500" fmla="*/ 1020289 h 1167364"/>
              <a:gd name="connsiteX501" fmla="*/ 34947 w 532171"/>
              <a:gd name="connsiteY501" fmla="*/ 1018022 h 1167364"/>
              <a:gd name="connsiteX502" fmla="*/ 33194 w 532171"/>
              <a:gd name="connsiteY502" fmla="*/ 1014984 h 1167364"/>
              <a:gd name="connsiteX503" fmla="*/ 31232 w 532171"/>
              <a:gd name="connsiteY503" fmla="*/ 1011574 h 1167364"/>
              <a:gd name="connsiteX504" fmla="*/ 32337 w 532171"/>
              <a:gd name="connsiteY504" fmla="*/ 1008554 h 1167364"/>
              <a:gd name="connsiteX505" fmla="*/ 34033 w 532171"/>
              <a:gd name="connsiteY505" fmla="*/ 1001230 h 1167364"/>
              <a:gd name="connsiteX506" fmla="*/ 34061 w 532171"/>
              <a:gd name="connsiteY506" fmla="*/ 998010 h 1167364"/>
              <a:gd name="connsiteX507" fmla="*/ 32528 w 532171"/>
              <a:gd name="connsiteY507" fmla="*/ 995763 h 1167364"/>
              <a:gd name="connsiteX508" fmla="*/ 32061 w 532171"/>
              <a:gd name="connsiteY508" fmla="*/ 992571 h 1167364"/>
              <a:gd name="connsiteX509" fmla="*/ 32528 w 532171"/>
              <a:gd name="connsiteY509" fmla="*/ 991076 h 1167364"/>
              <a:gd name="connsiteX510" fmla="*/ 33909 w 532171"/>
              <a:gd name="connsiteY510" fmla="*/ 989943 h 1167364"/>
              <a:gd name="connsiteX511" fmla="*/ 34738 w 532171"/>
              <a:gd name="connsiteY511" fmla="*/ 984732 h 1167364"/>
              <a:gd name="connsiteX512" fmla="*/ 34090 w 532171"/>
              <a:gd name="connsiteY512" fmla="*/ 979637 h 1167364"/>
              <a:gd name="connsiteX513" fmla="*/ 33033 w 532171"/>
              <a:gd name="connsiteY513" fmla="*/ 975093 h 1167364"/>
              <a:gd name="connsiteX514" fmla="*/ 31632 w 532171"/>
              <a:gd name="connsiteY514" fmla="*/ 973093 h 1167364"/>
              <a:gd name="connsiteX515" fmla="*/ 29832 w 532171"/>
              <a:gd name="connsiteY515" fmla="*/ 972140 h 1167364"/>
              <a:gd name="connsiteX516" fmla="*/ 28499 w 532171"/>
              <a:gd name="connsiteY516" fmla="*/ 971959 h 1167364"/>
              <a:gd name="connsiteX517" fmla="*/ 25546 w 532171"/>
              <a:gd name="connsiteY517" fmla="*/ 973655 h 1167364"/>
              <a:gd name="connsiteX518" fmla="*/ 20650 w 532171"/>
              <a:gd name="connsiteY518" fmla="*/ 973226 h 1167364"/>
              <a:gd name="connsiteX519" fmla="*/ 18983 w 532171"/>
              <a:gd name="connsiteY519" fmla="*/ 973874 h 1167364"/>
              <a:gd name="connsiteX520" fmla="*/ 16593 w 532171"/>
              <a:gd name="connsiteY520" fmla="*/ 975693 h 1167364"/>
              <a:gd name="connsiteX521" fmla="*/ 13202 w 532171"/>
              <a:gd name="connsiteY521" fmla="*/ 978379 h 1167364"/>
              <a:gd name="connsiteX522" fmla="*/ 11316 w 532171"/>
              <a:gd name="connsiteY522" fmla="*/ 977446 h 1167364"/>
              <a:gd name="connsiteX523" fmla="*/ 10735 w 532171"/>
              <a:gd name="connsiteY523" fmla="*/ 974569 h 1167364"/>
              <a:gd name="connsiteX524" fmla="*/ 9477 w 532171"/>
              <a:gd name="connsiteY524" fmla="*/ 972083 h 1167364"/>
              <a:gd name="connsiteX525" fmla="*/ 8677 w 532171"/>
              <a:gd name="connsiteY525" fmla="*/ 969893 h 1167364"/>
              <a:gd name="connsiteX526" fmla="*/ 8077 w 532171"/>
              <a:gd name="connsiteY526" fmla="*/ 966282 h 1167364"/>
              <a:gd name="connsiteX527" fmla="*/ 7077 w 532171"/>
              <a:gd name="connsiteY527" fmla="*/ 961663 h 1167364"/>
              <a:gd name="connsiteX528" fmla="*/ 5077 w 532171"/>
              <a:gd name="connsiteY528" fmla="*/ 956205 h 1167364"/>
              <a:gd name="connsiteX529" fmla="*/ 2010 w 532171"/>
              <a:gd name="connsiteY529" fmla="*/ 951805 h 1167364"/>
              <a:gd name="connsiteX530" fmla="*/ 1838 w 532171"/>
              <a:gd name="connsiteY530" fmla="*/ 947851 h 1167364"/>
              <a:gd name="connsiteX531" fmla="*/ 1267 w 532171"/>
              <a:gd name="connsiteY531" fmla="*/ 942898 h 1167364"/>
              <a:gd name="connsiteX532" fmla="*/ 2829 w 532171"/>
              <a:gd name="connsiteY532" fmla="*/ 938089 h 1167364"/>
              <a:gd name="connsiteX533" fmla="*/ 1914 w 532171"/>
              <a:gd name="connsiteY533" fmla="*/ 934107 h 1167364"/>
              <a:gd name="connsiteX534" fmla="*/ 0 w 532171"/>
              <a:gd name="connsiteY534" fmla="*/ 929373 h 1167364"/>
              <a:gd name="connsiteX535" fmla="*/ 590 w 532171"/>
              <a:gd name="connsiteY535" fmla="*/ 924477 h 1167364"/>
              <a:gd name="connsiteX536" fmla="*/ 2476 w 532171"/>
              <a:gd name="connsiteY536" fmla="*/ 921772 h 1167364"/>
              <a:gd name="connsiteX537" fmla="*/ 3067 w 532171"/>
              <a:gd name="connsiteY537" fmla="*/ 918343 h 1167364"/>
              <a:gd name="connsiteX538" fmla="*/ 11792 w 532171"/>
              <a:gd name="connsiteY538" fmla="*/ 917800 h 1167364"/>
              <a:gd name="connsiteX539" fmla="*/ 11430 w 532171"/>
              <a:gd name="connsiteY539" fmla="*/ 913200 h 1167364"/>
              <a:gd name="connsiteX540" fmla="*/ 12878 w 532171"/>
              <a:gd name="connsiteY540" fmla="*/ 909485 h 1167364"/>
              <a:gd name="connsiteX541" fmla="*/ 14506 w 532171"/>
              <a:gd name="connsiteY541" fmla="*/ 906123 h 1167364"/>
              <a:gd name="connsiteX542" fmla="*/ 15897 w 532171"/>
              <a:gd name="connsiteY542" fmla="*/ 904598 h 1167364"/>
              <a:gd name="connsiteX543" fmla="*/ 19002 w 532171"/>
              <a:gd name="connsiteY543" fmla="*/ 903265 h 1167364"/>
              <a:gd name="connsiteX544" fmla="*/ 22660 w 532171"/>
              <a:gd name="connsiteY544" fmla="*/ 901332 h 1167364"/>
              <a:gd name="connsiteX545" fmla="*/ 24727 w 532171"/>
              <a:gd name="connsiteY545" fmla="*/ 899122 h 1167364"/>
              <a:gd name="connsiteX546" fmla="*/ 25717 w 532171"/>
              <a:gd name="connsiteY546" fmla="*/ 897141 h 1167364"/>
              <a:gd name="connsiteX547" fmla="*/ 26318 w 532171"/>
              <a:gd name="connsiteY547" fmla="*/ 894588 h 1167364"/>
              <a:gd name="connsiteX548" fmla="*/ 26479 w 532171"/>
              <a:gd name="connsiteY548" fmla="*/ 891873 h 1167364"/>
              <a:gd name="connsiteX549" fmla="*/ 25879 w 532171"/>
              <a:gd name="connsiteY549" fmla="*/ 886110 h 1167364"/>
              <a:gd name="connsiteX550" fmla="*/ 26565 w 532171"/>
              <a:gd name="connsiteY550" fmla="*/ 884339 h 1167364"/>
              <a:gd name="connsiteX551" fmla="*/ 28832 w 532171"/>
              <a:gd name="connsiteY551" fmla="*/ 882005 h 1167364"/>
              <a:gd name="connsiteX552" fmla="*/ 32661 w 532171"/>
              <a:gd name="connsiteY552" fmla="*/ 879938 h 1167364"/>
              <a:gd name="connsiteX553" fmla="*/ 34309 w 532171"/>
              <a:gd name="connsiteY553" fmla="*/ 874461 h 1167364"/>
              <a:gd name="connsiteX554" fmla="*/ 33366 w 532171"/>
              <a:gd name="connsiteY554" fmla="*/ 869709 h 1167364"/>
              <a:gd name="connsiteX555" fmla="*/ 31242 w 532171"/>
              <a:gd name="connsiteY555" fmla="*/ 865946 h 1167364"/>
              <a:gd name="connsiteX556" fmla="*/ 28537 w 532171"/>
              <a:gd name="connsiteY556" fmla="*/ 864251 h 1167364"/>
              <a:gd name="connsiteX557" fmla="*/ 28299 w 532171"/>
              <a:gd name="connsiteY557" fmla="*/ 860393 h 1167364"/>
              <a:gd name="connsiteX558" fmla="*/ 29518 w 532171"/>
              <a:gd name="connsiteY558" fmla="*/ 856736 h 1167364"/>
              <a:gd name="connsiteX559" fmla="*/ 31109 w 532171"/>
              <a:gd name="connsiteY559" fmla="*/ 852821 h 1167364"/>
              <a:gd name="connsiteX560" fmla="*/ 33004 w 532171"/>
              <a:gd name="connsiteY560" fmla="*/ 848334 h 1167364"/>
              <a:gd name="connsiteX561" fmla="*/ 32890 w 532171"/>
              <a:gd name="connsiteY561" fmla="*/ 845201 h 1167364"/>
              <a:gd name="connsiteX562" fmla="*/ 34576 w 532171"/>
              <a:gd name="connsiteY562" fmla="*/ 843372 h 1167364"/>
              <a:gd name="connsiteX563" fmla="*/ 39376 w 532171"/>
              <a:gd name="connsiteY563" fmla="*/ 839295 h 1167364"/>
              <a:gd name="connsiteX564" fmla="*/ 41024 w 532171"/>
              <a:gd name="connsiteY564" fmla="*/ 835314 h 1167364"/>
              <a:gd name="connsiteX565" fmla="*/ 42710 w 532171"/>
              <a:gd name="connsiteY565" fmla="*/ 834237 h 1167364"/>
              <a:gd name="connsiteX566" fmla="*/ 44682 w 532171"/>
              <a:gd name="connsiteY566" fmla="*/ 833761 h 1167364"/>
              <a:gd name="connsiteX567" fmla="*/ 44796 w 532171"/>
              <a:gd name="connsiteY567" fmla="*/ 831513 h 1167364"/>
              <a:gd name="connsiteX568" fmla="*/ 43358 w 532171"/>
              <a:gd name="connsiteY568" fmla="*/ 829284 h 1167364"/>
              <a:gd name="connsiteX569" fmla="*/ 43129 w 532171"/>
              <a:gd name="connsiteY569" fmla="*/ 826494 h 1167364"/>
              <a:gd name="connsiteX570" fmla="*/ 43301 w 532171"/>
              <a:gd name="connsiteY570" fmla="*/ 823407 h 1167364"/>
              <a:gd name="connsiteX571" fmla="*/ 43739 w 532171"/>
              <a:gd name="connsiteY571" fmla="*/ 819283 h 1167364"/>
              <a:gd name="connsiteX572" fmla="*/ 45977 w 532171"/>
              <a:gd name="connsiteY572" fmla="*/ 817740 h 1167364"/>
              <a:gd name="connsiteX573" fmla="*/ 49292 w 532171"/>
              <a:gd name="connsiteY573" fmla="*/ 814406 h 1167364"/>
              <a:gd name="connsiteX574" fmla="*/ 50178 w 532171"/>
              <a:gd name="connsiteY574" fmla="*/ 812292 h 1167364"/>
              <a:gd name="connsiteX575" fmla="*/ 50292 w 532171"/>
              <a:gd name="connsiteY575" fmla="*/ 809463 h 1167364"/>
              <a:gd name="connsiteX576" fmla="*/ 49330 w 532171"/>
              <a:gd name="connsiteY576" fmla="*/ 803634 h 1167364"/>
              <a:gd name="connsiteX577" fmla="*/ 48511 w 532171"/>
              <a:gd name="connsiteY577" fmla="*/ 799462 h 1167364"/>
              <a:gd name="connsiteX578" fmla="*/ 48092 w 532171"/>
              <a:gd name="connsiteY578" fmla="*/ 797928 h 1167364"/>
              <a:gd name="connsiteX579" fmla="*/ 46587 w 532171"/>
              <a:gd name="connsiteY579" fmla="*/ 795108 h 1167364"/>
              <a:gd name="connsiteX580" fmla="*/ 45472 w 532171"/>
              <a:gd name="connsiteY580" fmla="*/ 793328 h 1167364"/>
              <a:gd name="connsiteX581" fmla="*/ 47254 w 532171"/>
              <a:gd name="connsiteY581" fmla="*/ 791099 h 1167364"/>
              <a:gd name="connsiteX582" fmla="*/ 50587 w 532171"/>
              <a:gd name="connsiteY582" fmla="*/ 788765 h 1167364"/>
              <a:gd name="connsiteX583" fmla="*/ 51997 w 532171"/>
              <a:gd name="connsiteY583" fmla="*/ 785383 h 1167364"/>
              <a:gd name="connsiteX584" fmla="*/ 50702 w 532171"/>
              <a:gd name="connsiteY584" fmla="*/ 782517 h 1167364"/>
              <a:gd name="connsiteX585" fmla="*/ 48816 w 532171"/>
              <a:gd name="connsiteY585" fmla="*/ 781002 h 1167364"/>
              <a:gd name="connsiteX586" fmla="*/ 48225 w 532171"/>
              <a:gd name="connsiteY586" fmla="*/ 776621 h 1167364"/>
              <a:gd name="connsiteX587" fmla="*/ 48930 w 532171"/>
              <a:gd name="connsiteY587" fmla="*/ 771068 h 1167364"/>
              <a:gd name="connsiteX588" fmla="*/ 50340 w 532171"/>
              <a:gd name="connsiteY588" fmla="*/ 769391 h 1167364"/>
              <a:gd name="connsiteX589" fmla="*/ 55293 w 532171"/>
              <a:gd name="connsiteY589" fmla="*/ 768553 h 1167364"/>
              <a:gd name="connsiteX590" fmla="*/ 55759 w 532171"/>
              <a:gd name="connsiteY590" fmla="*/ 765705 h 1167364"/>
              <a:gd name="connsiteX591" fmla="*/ 59531 w 532171"/>
              <a:gd name="connsiteY591" fmla="*/ 761686 h 1167364"/>
              <a:gd name="connsiteX592" fmla="*/ 59417 w 532171"/>
              <a:gd name="connsiteY592" fmla="*/ 757847 h 1167364"/>
              <a:gd name="connsiteX593" fmla="*/ 57017 w 532171"/>
              <a:gd name="connsiteY593" fmla="*/ 755494 h 1167364"/>
              <a:gd name="connsiteX594" fmla="*/ 54664 w 532171"/>
              <a:gd name="connsiteY594" fmla="*/ 751703 h 1167364"/>
              <a:gd name="connsiteX595" fmla="*/ 52930 w 532171"/>
              <a:gd name="connsiteY595" fmla="*/ 748360 h 1167364"/>
              <a:gd name="connsiteX596" fmla="*/ 47158 w 532171"/>
              <a:gd name="connsiteY596" fmla="*/ 746531 h 1167364"/>
              <a:gd name="connsiteX597" fmla="*/ 41024 w 532171"/>
              <a:gd name="connsiteY597" fmla="*/ 745541 h 1167364"/>
              <a:gd name="connsiteX598" fmla="*/ 40196 w 532171"/>
              <a:gd name="connsiteY598" fmla="*/ 742388 h 1167364"/>
              <a:gd name="connsiteX599" fmla="*/ 40434 w 532171"/>
              <a:gd name="connsiteY599" fmla="*/ 740569 h 1167364"/>
              <a:gd name="connsiteX600" fmla="*/ 43282 w 532171"/>
              <a:gd name="connsiteY600" fmla="*/ 741302 h 1167364"/>
              <a:gd name="connsiteX601" fmla="*/ 47939 w 532171"/>
              <a:gd name="connsiteY601" fmla="*/ 740664 h 1167364"/>
              <a:gd name="connsiteX602" fmla="*/ 51445 w 532171"/>
              <a:gd name="connsiteY602" fmla="*/ 740521 h 1167364"/>
              <a:gd name="connsiteX603" fmla="*/ 53883 w 532171"/>
              <a:gd name="connsiteY603" fmla="*/ 740197 h 1167364"/>
              <a:gd name="connsiteX604" fmla="*/ 56693 w 532171"/>
              <a:gd name="connsiteY604" fmla="*/ 739740 h 1167364"/>
              <a:gd name="connsiteX605" fmla="*/ 59284 w 532171"/>
              <a:gd name="connsiteY605" fmla="*/ 741064 h 1167364"/>
              <a:gd name="connsiteX606" fmla="*/ 61874 w 532171"/>
              <a:gd name="connsiteY606" fmla="*/ 740235 h 1167364"/>
              <a:gd name="connsiteX607" fmla="*/ 62932 w 532171"/>
              <a:gd name="connsiteY607" fmla="*/ 735273 h 1167364"/>
              <a:gd name="connsiteX608" fmla="*/ 64579 w 532171"/>
              <a:gd name="connsiteY608" fmla="*/ 732634 h 1167364"/>
              <a:gd name="connsiteX609" fmla="*/ 64818 w 532171"/>
              <a:gd name="connsiteY609" fmla="*/ 730158 h 1167364"/>
              <a:gd name="connsiteX610" fmla="*/ 63170 w 532171"/>
              <a:gd name="connsiteY610" fmla="*/ 728186 h 1167364"/>
              <a:gd name="connsiteX611" fmla="*/ 60150 w 532171"/>
              <a:gd name="connsiteY611" fmla="*/ 727577 h 1167364"/>
              <a:gd name="connsiteX612" fmla="*/ 46939 w 532171"/>
              <a:gd name="connsiteY612" fmla="*/ 726014 h 1167364"/>
              <a:gd name="connsiteX613" fmla="*/ 46539 w 532171"/>
              <a:gd name="connsiteY613" fmla="*/ 724042 h 1167364"/>
              <a:gd name="connsiteX614" fmla="*/ 46653 w 532171"/>
              <a:gd name="connsiteY614" fmla="*/ 720737 h 1167364"/>
              <a:gd name="connsiteX615" fmla="*/ 47149 w 532171"/>
              <a:gd name="connsiteY615" fmla="*/ 717366 h 1167364"/>
              <a:gd name="connsiteX616" fmla="*/ 47149 w 532171"/>
              <a:gd name="connsiteY616" fmla="*/ 715708 h 1167364"/>
              <a:gd name="connsiteX617" fmla="*/ 48349 w 532171"/>
              <a:gd name="connsiteY617" fmla="*/ 714251 h 1167364"/>
              <a:gd name="connsiteX618" fmla="*/ 49721 w 532171"/>
              <a:gd name="connsiteY618" fmla="*/ 711203 h 1167364"/>
              <a:gd name="connsiteX619" fmla="*/ 50682 w 532171"/>
              <a:gd name="connsiteY619" fmla="*/ 709174 h 1167364"/>
              <a:gd name="connsiteX620" fmla="*/ 49721 w 532171"/>
              <a:gd name="connsiteY620" fmla="*/ 706545 h 1167364"/>
              <a:gd name="connsiteX621" fmla="*/ 47615 w 532171"/>
              <a:gd name="connsiteY621" fmla="*/ 702669 h 1167364"/>
              <a:gd name="connsiteX622" fmla="*/ 49149 w 532171"/>
              <a:gd name="connsiteY622" fmla="*/ 700878 h 1167364"/>
              <a:gd name="connsiteX623" fmla="*/ 49273 w 532171"/>
              <a:gd name="connsiteY623" fmla="*/ 698744 h 1167364"/>
              <a:gd name="connsiteX624" fmla="*/ 48796 w 532171"/>
              <a:gd name="connsiteY624" fmla="*/ 696658 h 1167364"/>
              <a:gd name="connsiteX625" fmla="*/ 46606 w 532171"/>
              <a:gd name="connsiteY625" fmla="*/ 694344 h 1167364"/>
              <a:gd name="connsiteX626" fmla="*/ 44672 w 532171"/>
              <a:gd name="connsiteY626" fmla="*/ 691153 h 1167364"/>
              <a:gd name="connsiteX627" fmla="*/ 44672 w 532171"/>
              <a:gd name="connsiteY627" fmla="*/ 687762 h 1167364"/>
              <a:gd name="connsiteX628" fmla="*/ 46939 w 532171"/>
              <a:gd name="connsiteY628" fmla="*/ 686857 h 1167364"/>
              <a:gd name="connsiteX629" fmla="*/ 48444 w 532171"/>
              <a:gd name="connsiteY629" fmla="*/ 685819 h 1167364"/>
              <a:gd name="connsiteX630" fmla="*/ 48796 w 532171"/>
              <a:gd name="connsiteY630" fmla="*/ 683723 h 1167364"/>
              <a:gd name="connsiteX631" fmla="*/ 47968 w 532171"/>
              <a:gd name="connsiteY631" fmla="*/ 681142 h 1167364"/>
              <a:gd name="connsiteX632" fmla="*/ 44834 w 532171"/>
              <a:gd name="connsiteY632" fmla="*/ 680352 h 1167364"/>
              <a:gd name="connsiteX633" fmla="*/ 40662 w 532171"/>
              <a:gd name="connsiteY633" fmla="*/ 678770 h 1167364"/>
              <a:gd name="connsiteX634" fmla="*/ 39386 w 532171"/>
              <a:gd name="connsiteY634" fmla="*/ 677446 h 1167364"/>
              <a:gd name="connsiteX635" fmla="*/ 38205 w 532171"/>
              <a:gd name="connsiteY635" fmla="*/ 674684 h 1167364"/>
              <a:gd name="connsiteX636" fmla="*/ 39081 w 532171"/>
              <a:gd name="connsiteY636" fmla="*/ 666940 h 1167364"/>
              <a:gd name="connsiteX637" fmla="*/ 38643 w 532171"/>
              <a:gd name="connsiteY637" fmla="*/ 662282 h 1167364"/>
              <a:gd name="connsiteX638" fmla="*/ 38272 w 532171"/>
              <a:gd name="connsiteY638" fmla="*/ 659711 h 1167364"/>
              <a:gd name="connsiteX639" fmla="*/ 39291 w 532171"/>
              <a:gd name="connsiteY639" fmla="*/ 657730 h 1167364"/>
              <a:gd name="connsiteX640" fmla="*/ 40681 w 532171"/>
              <a:gd name="connsiteY640" fmla="*/ 655948 h 1167364"/>
              <a:gd name="connsiteX641" fmla="*/ 40024 w 532171"/>
              <a:gd name="connsiteY641" fmla="*/ 651805 h 1167364"/>
              <a:gd name="connsiteX642" fmla="*/ 38786 w 532171"/>
              <a:gd name="connsiteY642" fmla="*/ 649634 h 1167364"/>
              <a:gd name="connsiteX643" fmla="*/ 39224 w 532171"/>
              <a:gd name="connsiteY643" fmla="*/ 647966 h 1167364"/>
              <a:gd name="connsiteX644" fmla="*/ 40396 w 532171"/>
              <a:gd name="connsiteY644" fmla="*/ 646290 h 1167364"/>
              <a:gd name="connsiteX645" fmla="*/ 41415 w 532171"/>
              <a:gd name="connsiteY645" fmla="*/ 644223 h 1167364"/>
              <a:gd name="connsiteX646" fmla="*/ 42291 w 532171"/>
              <a:gd name="connsiteY646" fmla="*/ 643737 h 1167364"/>
              <a:gd name="connsiteX647" fmla="*/ 43605 w 532171"/>
              <a:gd name="connsiteY647" fmla="*/ 644918 h 1167364"/>
              <a:gd name="connsiteX648" fmla="*/ 45825 w 532171"/>
              <a:gd name="connsiteY648" fmla="*/ 644223 h 1167364"/>
              <a:gd name="connsiteX649" fmla="*/ 48501 w 532171"/>
              <a:gd name="connsiteY649" fmla="*/ 642556 h 1167364"/>
              <a:gd name="connsiteX650" fmla="*/ 48787 w 532171"/>
              <a:gd name="connsiteY650" fmla="*/ 640594 h 1167364"/>
              <a:gd name="connsiteX651" fmla="*/ 48253 w 532171"/>
              <a:gd name="connsiteY651" fmla="*/ 637794 h 1167364"/>
              <a:gd name="connsiteX652" fmla="*/ 46263 w 532171"/>
              <a:gd name="connsiteY652" fmla="*/ 630764 h 1167364"/>
              <a:gd name="connsiteX653" fmla="*/ 44472 w 532171"/>
              <a:gd name="connsiteY653" fmla="*/ 626430 h 1167364"/>
              <a:gd name="connsiteX654" fmla="*/ 44844 w 532171"/>
              <a:gd name="connsiteY654" fmla="*/ 624868 h 1167364"/>
              <a:gd name="connsiteX655" fmla="*/ 45548 w 532171"/>
              <a:gd name="connsiteY655" fmla="*/ 623230 h 1167364"/>
              <a:gd name="connsiteX656" fmla="*/ 44987 w 532171"/>
              <a:gd name="connsiteY656" fmla="*/ 617286 h 1167364"/>
              <a:gd name="connsiteX657" fmla="*/ 45168 w 532171"/>
              <a:gd name="connsiteY657" fmla="*/ 613705 h 1167364"/>
              <a:gd name="connsiteX658" fmla="*/ 45301 w 532171"/>
              <a:gd name="connsiteY658" fmla="*/ 603180 h 1167364"/>
              <a:gd name="connsiteX659" fmla="*/ 45501 w 532171"/>
              <a:gd name="connsiteY659" fmla="*/ 599598 h 1167364"/>
              <a:gd name="connsiteX660" fmla="*/ 43672 w 532171"/>
              <a:gd name="connsiteY660" fmla="*/ 595941 h 1167364"/>
              <a:gd name="connsiteX661" fmla="*/ 43920 w 532171"/>
              <a:gd name="connsiteY661" fmla="*/ 592521 h 1167364"/>
              <a:gd name="connsiteX662" fmla="*/ 45206 w 532171"/>
              <a:gd name="connsiteY662" fmla="*/ 590026 h 1167364"/>
              <a:gd name="connsiteX663" fmla="*/ 46415 w 532171"/>
              <a:gd name="connsiteY663" fmla="*/ 586654 h 1167364"/>
              <a:gd name="connsiteX664" fmla="*/ 47320 w 532171"/>
              <a:gd name="connsiteY664" fmla="*/ 583673 h 1167364"/>
              <a:gd name="connsiteX665" fmla="*/ 48273 w 532171"/>
              <a:gd name="connsiteY665" fmla="*/ 582330 h 1167364"/>
              <a:gd name="connsiteX666" fmla="*/ 49882 w 532171"/>
              <a:gd name="connsiteY666" fmla="*/ 581663 h 1167364"/>
              <a:gd name="connsiteX667" fmla="*/ 50254 w 532171"/>
              <a:gd name="connsiteY667" fmla="*/ 580034 h 1167364"/>
              <a:gd name="connsiteX668" fmla="*/ 49521 w 532171"/>
              <a:gd name="connsiteY668" fmla="*/ 578796 h 1167364"/>
              <a:gd name="connsiteX669" fmla="*/ 47444 w 532171"/>
              <a:gd name="connsiteY669" fmla="*/ 576862 h 1167364"/>
              <a:gd name="connsiteX670" fmla="*/ 46968 w 532171"/>
              <a:gd name="connsiteY670" fmla="*/ 574500 h 1167364"/>
              <a:gd name="connsiteX671" fmla="*/ 47406 w 532171"/>
              <a:gd name="connsiteY671" fmla="*/ 572691 h 1167364"/>
              <a:gd name="connsiteX672" fmla="*/ 48425 w 532171"/>
              <a:gd name="connsiteY672" fmla="*/ 571642 h 1167364"/>
              <a:gd name="connsiteX673" fmla="*/ 50006 w 532171"/>
              <a:gd name="connsiteY673" fmla="*/ 571652 h 1167364"/>
              <a:gd name="connsiteX674" fmla="*/ 51197 w 532171"/>
              <a:gd name="connsiteY674" fmla="*/ 569071 h 1167364"/>
              <a:gd name="connsiteX675" fmla="*/ 51540 w 532171"/>
              <a:gd name="connsiteY675" fmla="*/ 565889 h 1167364"/>
              <a:gd name="connsiteX676" fmla="*/ 51787 w 532171"/>
              <a:gd name="connsiteY676" fmla="*/ 564413 h 1167364"/>
              <a:gd name="connsiteX677" fmla="*/ 50873 w 532171"/>
              <a:gd name="connsiteY677" fmla="*/ 562556 h 1167364"/>
              <a:gd name="connsiteX678" fmla="*/ 50216 w 532171"/>
              <a:gd name="connsiteY678" fmla="*/ 558184 h 1167364"/>
              <a:gd name="connsiteX679" fmla="*/ 49597 w 532171"/>
              <a:gd name="connsiteY679" fmla="*/ 555707 h 1167364"/>
              <a:gd name="connsiteX680" fmla="*/ 50330 w 532171"/>
              <a:gd name="connsiteY680" fmla="*/ 554669 h 1167364"/>
              <a:gd name="connsiteX681" fmla="*/ 51349 w 532171"/>
              <a:gd name="connsiteY681" fmla="*/ 554288 h 1167364"/>
              <a:gd name="connsiteX682" fmla="*/ 53149 w 532171"/>
              <a:gd name="connsiteY682" fmla="*/ 554878 h 1167364"/>
              <a:gd name="connsiteX683" fmla="*/ 54416 w 532171"/>
              <a:gd name="connsiteY683" fmla="*/ 554574 h 1167364"/>
              <a:gd name="connsiteX684" fmla="*/ 54635 w 532171"/>
              <a:gd name="connsiteY684" fmla="*/ 553250 h 1167364"/>
              <a:gd name="connsiteX685" fmla="*/ 54778 w 532171"/>
              <a:gd name="connsiteY685" fmla="*/ 551831 h 1167364"/>
              <a:gd name="connsiteX686" fmla="*/ 55264 w 532171"/>
              <a:gd name="connsiteY686" fmla="*/ 550869 h 1167364"/>
              <a:gd name="connsiteX687" fmla="*/ 56397 w 532171"/>
              <a:gd name="connsiteY687" fmla="*/ 547668 h 1167364"/>
              <a:gd name="connsiteX688" fmla="*/ 57607 w 532171"/>
              <a:gd name="connsiteY688" fmla="*/ 543706 h 1167364"/>
              <a:gd name="connsiteX689" fmla="*/ 57893 w 532171"/>
              <a:gd name="connsiteY689" fmla="*/ 540915 h 1167364"/>
              <a:gd name="connsiteX690" fmla="*/ 57464 w 532171"/>
              <a:gd name="connsiteY690" fmla="*/ 533362 h 1167364"/>
              <a:gd name="connsiteX691" fmla="*/ 58103 w 532171"/>
              <a:gd name="connsiteY691" fmla="*/ 531628 h 1167364"/>
              <a:gd name="connsiteX692" fmla="*/ 59398 w 532171"/>
              <a:gd name="connsiteY692" fmla="*/ 530047 h 1167364"/>
              <a:gd name="connsiteX693" fmla="*/ 61198 w 532171"/>
              <a:gd name="connsiteY693" fmla="*/ 528561 h 1167364"/>
              <a:gd name="connsiteX694" fmla="*/ 63570 w 532171"/>
              <a:gd name="connsiteY694" fmla="*/ 527332 h 1167364"/>
              <a:gd name="connsiteX695" fmla="*/ 66513 w 532171"/>
              <a:gd name="connsiteY695" fmla="*/ 525561 h 1167364"/>
              <a:gd name="connsiteX696" fmla="*/ 70133 w 532171"/>
              <a:gd name="connsiteY696" fmla="*/ 524913 h 1167364"/>
              <a:gd name="connsiteX697" fmla="*/ 71599 w 532171"/>
              <a:gd name="connsiteY697" fmla="*/ 522951 h 1167364"/>
              <a:gd name="connsiteX698" fmla="*/ 72619 w 532171"/>
              <a:gd name="connsiteY698" fmla="*/ 520341 h 1167364"/>
              <a:gd name="connsiteX699" fmla="*/ 72904 w 532171"/>
              <a:gd name="connsiteY699" fmla="*/ 518198 h 1167364"/>
              <a:gd name="connsiteX700" fmla="*/ 71514 w 532171"/>
              <a:gd name="connsiteY700" fmla="*/ 516712 h 1167364"/>
              <a:gd name="connsiteX701" fmla="*/ 69685 w 532171"/>
              <a:gd name="connsiteY701" fmla="*/ 514940 h 1167364"/>
              <a:gd name="connsiteX702" fmla="*/ 68818 w 532171"/>
              <a:gd name="connsiteY702" fmla="*/ 510492 h 1167364"/>
              <a:gd name="connsiteX703" fmla="*/ 68351 w 532171"/>
              <a:gd name="connsiteY703" fmla="*/ 506387 h 1167364"/>
              <a:gd name="connsiteX704" fmla="*/ 68085 w 532171"/>
              <a:gd name="connsiteY704" fmla="*/ 501224 h 1167364"/>
              <a:gd name="connsiteX705" fmla="*/ 66265 w 532171"/>
              <a:gd name="connsiteY705" fmla="*/ 496795 h 1167364"/>
              <a:gd name="connsiteX706" fmla="*/ 64360 w 532171"/>
              <a:gd name="connsiteY706" fmla="*/ 491823 h 1167364"/>
              <a:gd name="connsiteX707" fmla="*/ 63846 w 532171"/>
              <a:gd name="connsiteY707" fmla="*/ 487403 h 1167364"/>
              <a:gd name="connsiteX708" fmla="*/ 64484 w 532171"/>
              <a:gd name="connsiteY708" fmla="*/ 484994 h 1167364"/>
              <a:gd name="connsiteX709" fmla="*/ 65237 w 532171"/>
              <a:gd name="connsiteY709" fmla="*/ 481165 h 1167364"/>
              <a:gd name="connsiteX710" fmla="*/ 64436 w 532171"/>
              <a:gd name="connsiteY710" fmla="*/ 479421 h 1167364"/>
              <a:gd name="connsiteX711" fmla="*/ 63484 w 532171"/>
              <a:gd name="connsiteY711" fmla="*/ 476307 h 1167364"/>
              <a:gd name="connsiteX712" fmla="*/ 64475 w 532171"/>
              <a:gd name="connsiteY712" fmla="*/ 473869 h 1167364"/>
              <a:gd name="connsiteX713" fmla="*/ 65675 w 532171"/>
              <a:gd name="connsiteY713" fmla="*/ 470087 h 1167364"/>
              <a:gd name="connsiteX714" fmla="*/ 65532 w 532171"/>
              <a:gd name="connsiteY714" fmla="*/ 468173 h 1167364"/>
              <a:gd name="connsiteX715" fmla="*/ 64579 w 532171"/>
              <a:gd name="connsiteY715" fmla="*/ 463610 h 1167364"/>
              <a:gd name="connsiteX716" fmla="*/ 63703 w 532171"/>
              <a:gd name="connsiteY716" fmla="*/ 461057 h 1167364"/>
              <a:gd name="connsiteX717" fmla="*/ 64579 w 532171"/>
              <a:gd name="connsiteY717" fmla="*/ 458333 h 1167364"/>
              <a:gd name="connsiteX718" fmla="*/ 65970 w 532171"/>
              <a:gd name="connsiteY718" fmla="*/ 455790 h 1167364"/>
              <a:gd name="connsiteX719" fmla="*/ 67065 w 532171"/>
              <a:gd name="connsiteY719" fmla="*/ 454428 h 1167364"/>
              <a:gd name="connsiteX720" fmla="*/ 66885 w 532171"/>
              <a:gd name="connsiteY720" fmla="*/ 452237 h 1167364"/>
              <a:gd name="connsiteX721" fmla="*/ 67361 w 532171"/>
              <a:gd name="connsiteY721" fmla="*/ 450437 h 1167364"/>
              <a:gd name="connsiteX722" fmla="*/ 69437 w 532171"/>
              <a:gd name="connsiteY722" fmla="*/ 449237 h 1167364"/>
              <a:gd name="connsiteX723" fmla="*/ 71380 w 532171"/>
              <a:gd name="connsiteY723" fmla="*/ 447008 h 1167364"/>
              <a:gd name="connsiteX724" fmla="*/ 72771 w 532171"/>
              <a:gd name="connsiteY724" fmla="*/ 446741 h 1167364"/>
              <a:gd name="connsiteX725" fmla="*/ 74447 w 532171"/>
              <a:gd name="connsiteY725" fmla="*/ 446741 h 1167364"/>
              <a:gd name="connsiteX726" fmla="*/ 75543 w 532171"/>
              <a:gd name="connsiteY726" fmla="*/ 446113 h 1167364"/>
              <a:gd name="connsiteX727" fmla="*/ 75981 w 532171"/>
              <a:gd name="connsiteY727" fmla="*/ 444398 h 1167364"/>
              <a:gd name="connsiteX728" fmla="*/ 76276 w 532171"/>
              <a:gd name="connsiteY728" fmla="*/ 442503 h 1167364"/>
              <a:gd name="connsiteX729" fmla="*/ 78953 w 532171"/>
              <a:gd name="connsiteY729" fmla="*/ 440150 h 1167364"/>
              <a:gd name="connsiteX730" fmla="*/ 80524 w 532171"/>
              <a:gd name="connsiteY730" fmla="*/ 437988 h 1167364"/>
              <a:gd name="connsiteX731" fmla="*/ 83372 w 532171"/>
              <a:gd name="connsiteY731" fmla="*/ 437540 h 1167364"/>
              <a:gd name="connsiteX732" fmla="*/ 84763 w 532171"/>
              <a:gd name="connsiteY732" fmla="*/ 435197 h 1167364"/>
              <a:gd name="connsiteX733" fmla="*/ 84792 w 532171"/>
              <a:gd name="connsiteY733" fmla="*/ 432197 h 1167364"/>
              <a:gd name="connsiteX734" fmla="*/ 84468 w 532171"/>
              <a:gd name="connsiteY734" fmla="*/ 429167 h 1167364"/>
              <a:gd name="connsiteX735" fmla="*/ 85420 w 532171"/>
              <a:gd name="connsiteY735" fmla="*/ 425672 h 1167364"/>
              <a:gd name="connsiteX736" fmla="*/ 84363 w 532171"/>
              <a:gd name="connsiteY736" fmla="*/ 420338 h 1167364"/>
              <a:gd name="connsiteX737" fmla="*/ 84468 w 532171"/>
              <a:gd name="connsiteY737" fmla="*/ 417519 h 1167364"/>
              <a:gd name="connsiteX738" fmla="*/ 83372 w 532171"/>
              <a:gd name="connsiteY738" fmla="*/ 415194 h 1167364"/>
              <a:gd name="connsiteX739" fmla="*/ 83591 w 532171"/>
              <a:gd name="connsiteY739" fmla="*/ 412689 h 1167364"/>
              <a:gd name="connsiteX740" fmla="*/ 83001 w 532171"/>
              <a:gd name="connsiteY740" fmla="*/ 411089 h 1167364"/>
              <a:gd name="connsiteX741" fmla="*/ 81343 w 532171"/>
              <a:gd name="connsiteY741" fmla="*/ 410489 h 1167364"/>
              <a:gd name="connsiteX742" fmla="*/ 80734 w 532171"/>
              <a:gd name="connsiteY742" fmla="*/ 408498 h 1167364"/>
              <a:gd name="connsiteX743" fmla="*/ 81534 w 532171"/>
              <a:gd name="connsiteY743" fmla="*/ 407518 h 1167364"/>
              <a:gd name="connsiteX744" fmla="*/ 83096 w 532171"/>
              <a:gd name="connsiteY744" fmla="*/ 406765 h 1167364"/>
              <a:gd name="connsiteX745" fmla="*/ 85058 w 532171"/>
              <a:gd name="connsiteY745" fmla="*/ 405241 h 1167364"/>
              <a:gd name="connsiteX746" fmla="*/ 86525 w 532171"/>
              <a:gd name="connsiteY746" fmla="*/ 397926 h 1167364"/>
              <a:gd name="connsiteX747" fmla="*/ 87220 w 532171"/>
              <a:gd name="connsiteY747" fmla="*/ 395754 h 1167364"/>
              <a:gd name="connsiteX748" fmla="*/ 87897 w 532171"/>
              <a:gd name="connsiteY748" fmla="*/ 393154 h 1167364"/>
              <a:gd name="connsiteX749" fmla="*/ 87811 w 532171"/>
              <a:gd name="connsiteY749" fmla="*/ 391801 h 1167364"/>
              <a:gd name="connsiteX750" fmla="*/ 88754 w 532171"/>
              <a:gd name="connsiteY750" fmla="*/ 389848 h 1167364"/>
              <a:gd name="connsiteX751" fmla="*/ 89935 w 532171"/>
              <a:gd name="connsiteY751" fmla="*/ 386886 h 1167364"/>
              <a:gd name="connsiteX752" fmla="*/ 91792 w 532171"/>
              <a:gd name="connsiteY752" fmla="*/ 384029 h 1167364"/>
              <a:gd name="connsiteX753" fmla="*/ 92850 w 532171"/>
              <a:gd name="connsiteY753" fmla="*/ 382067 h 1167364"/>
              <a:gd name="connsiteX754" fmla="*/ 93878 w 532171"/>
              <a:gd name="connsiteY754" fmla="*/ 379428 h 1167364"/>
              <a:gd name="connsiteX755" fmla="*/ 94174 w 532171"/>
              <a:gd name="connsiteY755" fmla="*/ 377837 h 1167364"/>
              <a:gd name="connsiteX756" fmla="*/ 95488 w 532171"/>
              <a:gd name="connsiteY756" fmla="*/ 377047 h 1167364"/>
              <a:gd name="connsiteX757" fmla="*/ 97003 w 532171"/>
              <a:gd name="connsiteY757" fmla="*/ 376847 h 1167364"/>
              <a:gd name="connsiteX758" fmla="*/ 98784 w 532171"/>
              <a:gd name="connsiteY758" fmla="*/ 376351 h 1167364"/>
              <a:gd name="connsiteX759" fmla="*/ 99517 w 532171"/>
              <a:gd name="connsiteY759" fmla="*/ 375380 h 1167364"/>
              <a:gd name="connsiteX760" fmla="*/ 99384 w 532171"/>
              <a:gd name="connsiteY760" fmla="*/ 373970 h 1167364"/>
              <a:gd name="connsiteX761" fmla="*/ 99270 w 532171"/>
              <a:gd name="connsiteY761" fmla="*/ 370856 h 1167364"/>
              <a:gd name="connsiteX762" fmla="*/ 98736 w 532171"/>
              <a:gd name="connsiteY762" fmla="*/ 365912 h 1167364"/>
              <a:gd name="connsiteX763" fmla="*/ 98393 w 532171"/>
              <a:gd name="connsiteY763" fmla="*/ 359559 h 1167364"/>
              <a:gd name="connsiteX764" fmla="*/ 98708 w 532171"/>
              <a:gd name="connsiteY764" fmla="*/ 355387 h 1167364"/>
              <a:gd name="connsiteX765" fmla="*/ 99879 w 532171"/>
              <a:gd name="connsiteY765" fmla="*/ 351205 h 1167364"/>
              <a:gd name="connsiteX766" fmla="*/ 100974 w 532171"/>
              <a:gd name="connsiteY766" fmla="*/ 348939 h 1167364"/>
              <a:gd name="connsiteX767" fmla="*/ 100679 w 532171"/>
              <a:gd name="connsiteY767" fmla="*/ 347196 h 1167364"/>
              <a:gd name="connsiteX768" fmla="*/ 100384 w 532171"/>
              <a:gd name="connsiteY768" fmla="*/ 345281 h 1167364"/>
              <a:gd name="connsiteX769" fmla="*/ 98336 w 532171"/>
              <a:gd name="connsiteY769" fmla="*/ 344233 h 1167364"/>
              <a:gd name="connsiteX770" fmla="*/ 96393 w 532171"/>
              <a:gd name="connsiteY770" fmla="*/ 345138 h 1167364"/>
              <a:gd name="connsiteX771" fmla="*/ 95031 w 532171"/>
              <a:gd name="connsiteY771" fmla="*/ 344891 h 1167364"/>
              <a:gd name="connsiteX772" fmla="*/ 93288 w 532171"/>
              <a:gd name="connsiteY772" fmla="*/ 342671 h 1167364"/>
              <a:gd name="connsiteX773" fmla="*/ 92773 w 532171"/>
              <a:gd name="connsiteY773" fmla="*/ 340318 h 1167364"/>
              <a:gd name="connsiteX774" fmla="*/ 93069 w 532171"/>
              <a:gd name="connsiteY774" fmla="*/ 337109 h 1167364"/>
              <a:gd name="connsiteX775" fmla="*/ 94431 w 532171"/>
              <a:gd name="connsiteY775" fmla="*/ 335108 h 1167364"/>
              <a:gd name="connsiteX776" fmla="*/ 94964 w 532171"/>
              <a:gd name="connsiteY776" fmla="*/ 332594 h 1167364"/>
              <a:gd name="connsiteX777" fmla="*/ 94164 w 532171"/>
              <a:gd name="connsiteY777" fmla="*/ 331813 h 1167364"/>
              <a:gd name="connsiteX778" fmla="*/ 92450 w 532171"/>
              <a:gd name="connsiteY778" fmla="*/ 330146 h 1167364"/>
              <a:gd name="connsiteX779" fmla="*/ 90830 w 532171"/>
              <a:gd name="connsiteY779" fmla="*/ 324412 h 1167364"/>
              <a:gd name="connsiteX780" fmla="*/ 91030 w 532171"/>
              <a:gd name="connsiteY780" fmla="*/ 319535 h 1167364"/>
              <a:gd name="connsiteX781" fmla="*/ 89421 w 532171"/>
              <a:gd name="connsiteY781" fmla="*/ 318239 h 1167364"/>
              <a:gd name="connsiteX782" fmla="*/ 88668 w 532171"/>
              <a:gd name="connsiteY782" fmla="*/ 314439 h 1167364"/>
              <a:gd name="connsiteX783" fmla="*/ 87011 w 532171"/>
              <a:gd name="connsiteY783" fmla="*/ 313077 h 1167364"/>
              <a:gd name="connsiteX784" fmla="*/ 86353 w 532171"/>
              <a:gd name="connsiteY784" fmla="*/ 310239 h 1167364"/>
              <a:gd name="connsiteX785" fmla="*/ 85839 w 532171"/>
              <a:gd name="connsiteY785" fmla="*/ 307314 h 1167364"/>
              <a:gd name="connsiteX786" fmla="*/ 86058 w 532171"/>
              <a:gd name="connsiteY786" fmla="*/ 306028 h 1167364"/>
              <a:gd name="connsiteX787" fmla="*/ 87792 w 532171"/>
              <a:gd name="connsiteY787" fmla="*/ 305667 h 1167364"/>
              <a:gd name="connsiteX788" fmla="*/ 88773 w 532171"/>
              <a:gd name="connsiteY788" fmla="*/ 303362 h 1167364"/>
              <a:gd name="connsiteX789" fmla="*/ 88039 w 532171"/>
              <a:gd name="connsiteY789" fmla="*/ 302076 h 1167364"/>
              <a:gd name="connsiteX790" fmla="*/ 86725 w 532171"/>
              <a:gd name="connsiteY790" fmla="*/ 300961 h 1167364"/>
              <a:gd name="connsiteX791" fmla="*/ 85049 w 532171"/>
              <a:gd name="connsiteY791" fmla="*/ 301047 h 1167364"/>
              <a:gd name="connsiteX792" fmla="*/ 83544 w 532171"/>
              <a:gd name="connsiteY792" fmla="*/ 299732 h 1167364"/>
              <a:gd name="connsiteX793" fmla="*/ 81534 w 532171"/>
              <a:gd name="connsiteY793" fmla="*/ 294237 h 1167364"/>
              <a:gd name="connsiteX794" fmla="*/ 79943 w 532171"/>
              <a:gd name="connsiteY794" fmla="*/ 291208 h 1167364"/>
              <a:gd name="connsiteX795" fmla="*/ 80448 w 532171"/>
              <a:gd name="connsiteY795" fmla="*/ 286798 h 1167364"/>
              <a:gd name="connsiteX796" fmla="*/ 80763 w 532171"/>
              <a:gd name="connsiteY796" fmla="*/ 283359 h 1167364"/>
              <a:gd name="connsiteX797" fmla="*/ 81448 w 532171"/>
              <a:gd name="connsiteY797" fmla="*/ 280416 h 1167364"/>
              <a:gd name="connsiteX798" fmla="*/ 81696 w 532171"/>
              <a:gd name="connsiteY798" fmla="*/ 278101 h 1167364"/>
              <a:gd name="connsiteX799" fmla="*/ 82934 w 532171"/>
              <a:gd name="connsiteY799" fmla="*/ 276996 h 1167364"/>
              <a:gd name="connsiteX800" fmla="*/ 84106 w 532171"/>
              <a:gd name="connsiteY800" fmla="*/ 277501 h 1167364"/>
              <a:gd name="connsiteX801" fmla="*/ 85201 w 532171"/>
              <a:gd name="connsiteY801" fmla="*/ 277244 h 1167364"/>
              <a:gd name="connsiteX802" fmla="*/ 86211 w 532171"/>
              <a:gd name="connsiteY802" fmla="*/ 275368 h 1167364"/>
              <a:gd name="connsiteX803" fmla="*/ 87316 w 532171"/>
              <a:gd name="connsiteY803" fmla="*/ 274186 h 1167364"/>
              <a:gd name="connsiteX804" fmla="*/ 87249 w 532171"/>
              <a:gd name="connsiteY804" fmla="*/ 273253 h 1167364"/>
              <a:gd name="connsiteX805" fmla="*/ 86592 w 532171"/>
              <a:gd name="connsiteY805" fmla="*/ 272243 h 1167364"/>
              <a:gd name="connsiteX806" fmla="*/ 86277 w 532171"/>
              <a:gd name="connsiteY806" fmla="*/ 270462 h 1167364"/>
              <a:gd name="connsiteX807" fmla="*/ 87049 w 532171"/>
              <a:gd name="connsiteY807" fmla="*/ 268338 h 1167364"/>
              <a:gd name="connsiteX808" fmla="*/ 88382 w 532171"/>
              <a:gd name="connsiteY808" fmla="*/ 263490 h 1167364"/>
              <a:gd name="connsiteX809" fmla="*/ 90402 w 532171"/>
              <a:gd name="connsiteY809" fmla="*/ 258156 h 1167364"/>
              <a:gd name="connsiteX810" fmla="*/ 91269 w 532171"/>
              <a:gd name="connsiteY810" fmla="*/ 256165 h 1167364"/>
              <a:gd name="connsiteX811" fmla="*/ 91049 w 532171"/>
              <a:gd name="connsiteY811" fmla="*/ 254479 h 1167364"/>
              <a:gd name="connsiteX812" fmla="*/ 91487 w 532171"/>
              <a:gd name="connsiteY812" fmla="*/ 253717 h 1167364"/>
              <a:gd name="connsiteX813" fmla="*/ 92859 w 532171"/>
              <a:gd name="connsiteY813" fmla="*/ 254565 h 1167364"/>
              <a:gd name="connsiteX814" fmla="*/ 96755 w 532171"/>
              <a:gd name="connsiteY814" fmla="*/ 253632 h 1167364"/>
              <a:gd name="connsiteX815" fmla="*/ 98069 w 532171"/>
              <a:gd name="connsiteY815" fmla="*/ 251269 h 1167364"/>
              <a:gd name="connsiteX816" fmla="*/ 98584 w 532171"/>
              <a:gd name="connsiteY816" fmla="*/ 249164 h 1167364"/>
              <a:gd name="connsiteX817" fmla="*/ 99755 w 532171"/>
              <a:gd name="connsiteY817" fmla="*/ 247983 h 1167364"/>
              <a:gd name="connsiteX818" fmla="*/ 99241 w 532171"/>
              <a:gd name="connsiteY818" fmla="*/ 246306 h 1167364"/>
              <a:gd name="connsiteX819" fmla="*/ 97631 w 532171"/>
              <a:gd name="connsiteY819" fmla="*/ 245802 h 1167364"/>
              <a:gd name="connsiteX820" fmla="*/ 96660 w 532171"/>
              <a:gd name="connsiteY820" fmla="*/ 245011 h 1167364"/>
              <a:gd name="connsiteX821" fmla="*/ 97050 w 532171"/>
              <a:gd name="connsiteY821" fmla="*/ 243106 h 1167364"/>
              <a:gd name="connsiteX822" fmla="*/ 97622 w 532171"/>
              <a:gd name="connsiteY822" fmla="*/ 238734 h 1167364"/>
              <a:gd name="connsiteX823" fmla="*/ 97526 w 532171"/>
              <a:gd name="connsiteY823" fmla="*/ 235525 h 1167364"/>
              <a:gd name="connsiteX824" fmla="*/ 96060 w 532171"/>
              <a:gd name="connsiteY824" fmla="*/ 228676 h 1167364"/>
              <a:gd name="connsiteX825" fmla="*/ 94879 w 532171"/>
              <a:gd name="connsiteY825" fmla="*/ 221913 h 1167364"/>
              <a:gd name="connsiteX826" fmla="*/ 95707 w 532171"/>
              <a:gd name="connsiteY826" fmla="*/ 219656 h 1167364"/>
              <a:gd name="connsiteX827" fmla="*/ 98260 w 532171"/>
              <a:gd name="connsiteY827" fmla="*/ 216570 h 1167364"/>
              <a:gd name="connsiteX828" fmla="*/ 100193 w 532171"/>
              <a:gd name="connsiteY828" fmla="*/ 215179 h 1167364"/>
              <a:gd name="connsiteX829" fmla="*/ 100546 w 532171"/>
              <a:gd name="connsiteY829" fmla="*/ 213417 h 1167364"/>
              <a:gd name="connsiteX830" fmla="*/ 102460 w 532171"/>
              <a:gd name="connsiteY830" fmla="*/ 205473 h 1167364"/>
              <a:gd name="connsiteX831" fmla="*/ 102679 w 532171"/>
              <a:gd name="connsiteY831" fmla="*/ 201139 h 1167364"/>
              <a:gd name="connsiteX832" fmla="*/ 103937 w 532171"/>
              <a:gd name="connsiteY832" fmla="*/ 198748 h 1167364"/>
              <a:gd name="connsiteX833" fmla="*/ 104765 w 532171"/>
              <a:gd name="connsiteY833" fmla="*/ 194253 h 1167364"/>
              <a:gd name="connsiteX834" fmla="*/ 108233 w 532171"/>
              <a:gd name="connsiteY834" fmla="*/ 190385 h 1167364"/>
              <a:gd name="connsiteX835" fmla="*/ 109252 w 532171"/>
              <a:gd name="connsiteY835" fmla="*/ 187823 h 1167364"/>
              <a:gd name="connsiteX836" fmla="*/ 110642 w 532171"/>
              <a:gd name="connsiteY836" fmla="*/ 187576 h 1167364"/>
              <a:gd name="connsiteX837" fmla="*/ 111376 w 532171"/>
              <a:gd name="connsiteY837" fmla="*/ 186747 h 1167364"/>
              <a:gd name="connsiteX838" fmla="*/ 113214 w 532171"/>
              <a:gd name="connsiteY838" fmla="*/ 183899 h 1167364"/>
              <a:gd name="connsiteX839" fmla="*/ 115605 w 532171"/>
              <a:gd name="connsiteY839" fmla="*/ 180975 h 1167364"/>
              <a:gd name="connsiteX840" fmla="*/ 117662 w 532171"/>
              <a:gd name="connsiteY840" fmla="*/ 179498 h 1167364"/>
              <a:gd name="connsiteX841" fmla="*/ 118177 w 532171"/>
              <a:gd name="connsiteY841" fmla="*/ 177193 h 1167364"/>
              <a:gd name="connsiteX842" fmla="*/ 119158 w 532171"/>
              <a:gd name="connsiteY842" fmla="*/ 174050 h 1167364"/>
              <a:gd name="connsiteX843" fmla="*/ 121196 w 532171"/>
              <a:gd name="connsiteY843" fmla="*/ 168840 h 1167364"/>
              <a:gd name="connsiteX844" fmla="*/ 122339 w 532171"/>
              <a:gd name="connsiteY844" fmla="*/ 165211 h 1167364"/>
              <a:gd name="connsiteX845" fmla="*/ 123873 w 532171"/>
              <a:gd name="connsiteY845" fmla="*/ 163906 h 1167364"/>
              <a:gd name="connsiteX846" fmla="*/ 125663 w 532171"/>
              <a:gd name="connsiteY846" fmla="*/ 159162 h 1167364"/>
              <a:gd name="connsiteX847" fmla="*/ 126435 w 532171"/>
              <a:gd name="connsiteY847" fmla="*/ 156381 h 1167364"/>
              <a:gd name="connsiteX848" fmla="*/ 128483 w 532171"/>
              <a:gd name="connsiteY848" fmla="*/ 155238 h 1167364"/>
              <a:gd name="connsiteX849" fmla="*/ 130083 w 532171"/>
              <a:gd name="connsiteY849" fmla="*/ 154914 h 1167364"/>
              <a:gd name="connsiteX850" fmla="*/ 131616 w 532171"/>
              <a:gd name="connsiteY850" fmla="*/ 156220 h 1167364"/>
              <a:gd name="connsiteX851" fmla="*/ 133226 w 532171"/>
              <a:gd name="connsiteY851" fmla="*/ 155972 h 1167364"/>
              <a:gd name="connsiteX852" fmla="*/ 134693 w 532171"/>
              <a:gd name="connsiteY852" fmla="*/ 154343 h 1167364"/>
              <a:gd name="connsiteX853" fmla="*/ 138217 w 532171"/>
              <a:gd name="connsiteY853" fmla="*/ 153228 h 1167364"/>
              <a:gd name="connsiteX854" fmla="*/ 139808 w 532171"/>
              <a:gd name="connsiteY854" fmla="*/ 152628 h 1167364"/>
              <a:gd name="connsiteX855" fmla="*/ 140541 w 532171"/>
              <a:gd name="connsiteY855" fmla="*/ 151000 h 1167364"/>
              <a:gd name="connsiteX856" fmla="*/ 140541 w 532171"/>
              <a:gd name="connsiteY856" fmla="*/ 148142 h 1167364"/>
              <a:gd name="connsiteX857" fmla="*/ 139074 w 532171"/>
              <a:gd name="connsiteY857" fmla="*/ 146028 h 1167364"/>
              <a:gd name="connsiteX858" fmla="*/ 136093 w 532171"/>
              <a:gd name="connsiteY858" fmla="*/ 141979 h 1167364"/>
              <a:gd name="connsiteX859" fmla="*/ 133522 w 532171"/>
              <a:gd name="connsiteY859" fmla="*/ 137455 h 1167364"/>
              <a:gd name="connsiteX860" fmla="*/ 133245 w 532171"/>
              <a:gd name="connsiteY860" fmla="*/ 136036 h 1167364"/>
              <a:gd name="connsiteX861" fmla="*/ 133226 w 532171"/>
              <a:gd name="connsiteY861" fmla="*/ 134483 h 1167364"/>
              <a:gd name="connsiteX862" fmla="*/ 133664 w 532171"/>
              <a:gd name="connsiteY862" fmla="*/ 132521 h 1167364"/>
              <a:gd name="connsiteX863" fmla="*/ 134893 w 532171"/>
              <a:gd name="connsiteY863" fmla="*/ 130302 h 1167364"/>
              <a:gd name="connsiteX864" fmla="*/ 137979 w 532171"/>
              <a:gd name="connsiteY864" fmla="*/ 126644 h 1167364"/>
              <a:gd name="connsiteX865" fmla="*/ 137646 w 532171"/>
              <a:gd name="connsiteY865" fmla="*/ 124034 h 1167364"/>
              <a:gd name="connsiteX866" fmla="*/ 135398 w 532171"/>
              <a:gd name="connsiteY866" fmla="*/ 114442 h 1167364"/>
              <a:gd name="connsiteX867" fmla="*/ 134569 w 532171"/>
              <a:gd name="connsiteY867" fmla="*/ 111804 h 1167364"/>
              <a:gd name="connsiteX868" fmla="*/ 133007 w 532171"/>
              <a:gd name="connsiteY868" fmla="*/ 106918 h 1167364"/>
              <a:gd name="connsiteX869" fmla="*/ 133226 w 532171"/>
              <a:gd name="connsiteY869" fmla="*/ 104984 h 1167364"/>
              <a:gd name="connsiteX870" fmla="*/ 134598 w 532171"/>
              <a:gd name="connsiteY870" fmla="*/ 99593 h 1167364"/>
              <a:gd name="connsiteX871" fmla="*/ 135788 w 532171"/>
              <a:gd name="connsiteY871" fmla="*/ 97421 h 1167364"/>
              <a:gd name="connsiteX872" fmla="*/ 137541 w 532171"/>
              <a:gd name="connsiteY872" fmla="*/ 97021 h 1167364"/>
              <a:gd name="connsiteX873" fmla="*/ 138493 w 532171"/>
              <a:gd name="connsiteY873" fmla="*/ 96298 h 1167364"/>
              <a:gd name="connsiteX874" fmla="*/ 138789 w 532171"/>
              <a:gd name="connsiteY874" fmla="*/ 95335 h 1167364"/>
              <a:gd name="connsiteX875" fmla="*/ 137617 w 532171"/>
              <a:gd name="connsiteY875" fmla="*/ 94136 h 1167364"/>
              <a:gd name="connsiteX876" fmla="*/ 137103 w 532171"/>
              <a:gd name="connsiteY876" fmla="*/ 92611 h 1167364"/>
              <a:gd name="connsiteX877" fmla="*/ 136588 w 532171"/>
              <a:gd name="connsiteY877" fmla="*/ 90440 h 1167364"/>
              <a:gd name="connsiteX878" fmla="*/ 134969 w 532171"/>
              <a:gd name="connsiteY878" fmla="*/ 89678 h 1167364"/>
              <a:gd name="connsiteX879" fmla="*/ 134036 w 532171"/>
              <a:gd name="connsiteY879" fmla="*/ 87877 h 1167364"/>
              <a:gd name="connsiteX880" fmla="*/ 134036 w 532171"/>
              <a:gd name="connsiteY880" fmla="*/ 85239 h 1167364"/>
              <a:gd name="connsiteX881" fmla="*/ 135493 w 532171"/>
              <a:gd name="connsiteY881" fmla="*/ 81800 h 1167364"/>
              <a:gd name="connsiteX882" fmla="*/ 137103 w 532171"/>
              <a:gd name="connsiteY882" fmla="*/ 80839 h 1167364"/>
              <a:gd name="connsiteX883" fmla="*/ 137760 w 532171"/>
              <a:gd name="connsiteY883" fmla="*/ 79314 h 1167364"/>
              <a:gd name="connsiteX884" fmla="*/ 139484 w 532171"/>
              <a:gd name="connsiteY884" fmla="*/ 77924 h 1167364"/>
              <a:gd name="connsiteX885" fmla="*/ 141056 w 532171"/>
              <a:gd name="connsiteY885" fmla="*/ 76848 h 1167364"/>
              <a:gd name="connsiteX886" fmla="*/ 142370 w 532171"/>
              <a:gd name="connsiteY886" fmla="*/ 74856 h 1167364"/>
              <a:gd name="connsiteX887" fmla="*/ 147790 w 532171"/>
              <a:gd name="connsiteY887" fmla="*/ 72418 h 1167364"/>
              <a:gd name="connsiteX888" fmla="*/ 152095 w 532171"/>
              <a:gd name="connsiteY888" fmla="*/ 70523 h 1167364"/>
              <a:gd name="connsiteX889" fmla="*/ 160496 w 532171"/>
              <a:gd name="connsiteY889" fmla="*/ 66903 h 1167364"/>
              <a:gd name="connsiteX890" fmla="*/ 166259 w 532171"/>
              <a:gd name="connsiteY890" fmla="*/ 64418 h 1167364"/>
              <a:gd name="connsiteX891" fmla="*/ 166811 w 532171"/>
              <a:gd name="connsiteY891" fmla="*/ 62703 h 1167364"/>
              <a:gd name="connsiteX892" fmla="*/ 167249 w 532171"/>
              <a:gd name="connsiteY892" fmla="*/ 61531 h 1167364"/>
              <a:gd name="connsiteX893" fmla="*/ 169916 w 532171"/>
              <a:gd name="connsiteY893" fmla="*/ 52797 h 1167364"/>
              <a:gd name="connsiteX894" fmla="*/ 173374 w 532171"/>
              <a:gd name="connsiteY894" fmla="*/ 41529 h 1167364"/>
              <a:gd name="connsiteX895" fmla="*/ 175536 w 532171"/>
              <a:gd name="connsiteY895" fmla="*/ 34480 h 1167364"/>
              <a:gd name="connsiteX896" fmla="*/ 170564 w 532171"/>
              <a:gd name="connsiteY896" fmla="*/ 29299 h 1167364"/>
              <a:gd name="connsiteX897" fmla="*/ 171440 w 532171"/>
              <a:gd name="connsiteY897" fmla="*/ 27917 h 1167364"/>
              <a:gd name="connsiteX898" fmla="*/ 174288 w 532171"/>
              <a:gd name="connsiteY898" fmla="*/ 24374 h 1167364"/>
              <a:gd name="connsiteX899" fmla="*/ 174879 w 532171"/>
              <a:gd name="connsiteY899" fmla="*/ 21536 h 1167364"/>
              <a:gd name="connsiteX900" fmla="*/ 176013 w 532171"/>
              <a:gd name="connsiteY900" fmla="*/ 20317 h 1167364"/>
              <a:gd name="connsiteX901" fmla="*/ 181118 w 532171"/>
              <a:gd name="connsiteY901" fmla="*/ 17430 h 1167364"/>
              <a:gd name="connsiteX902" fmla="*/ 181994 w 532171"/>
              <a:gd name="connsiteY902" fmla="*/ 15516 h 1167364"/>
              <a:gd name="connsiteX903" fmla="*/ 182442 w 532171"/>
              <a:gd name="connsiteY903" fmla="*/ 13392 h 1167364"/>
              <a:gd name="connsiteX904" fmla="*/ 183480 w 532171"/>
              <a:gd name="connsiteY904" fmla="*/ 11868 h 1167364"/>
              <a:gd name="connsiteX905" fmla="*/ 185423 w 532171"/>
              <a:gd name="connsiteY905" fmla="*/ 11553 h 1167364"/>
              <a:gd name="connsiteX906" fmla="*/ 188957 w 532171"/>
              <a:gd name="connsiteY906" fmla="*/ 10201 h 1167364"/>
              <a:gd name="connsiteX907" fmla="*/ 192748 w 532171"/>
              <a:gd name="connsiteY907" fmla="*/ 8915 h 1167364"/>
              <a:gd name="connsiteX908" fmla="*/ 193891 w 532171"/>
              <a:gd name="connsiteY908" fmla="*/ 7172 h 1167364"/>
              <a:gd name="connsiteX909" fmla="*/ 194967 w 532171"/>
              <a:gd name="connsiteY909" fmla="*/ 4143 h 1167364"/>
              <a:gd name="connsiteX910" fmla="*/ 195891 w 532171"/>
              <a:gd name="connsiteY910" fmla="*/ 790 h 1167364"/>
              <a:gd name="connsiteX911" fmla="*/ 196625 w 532171"/>
              <a:gd name="connsiteY911" fmla="*/ 0 h 1167364"/>
              <a:gd name="connsiteX912" fmla="*/ 197844 w 532171"/>
              <a:gd name="connsiteY912" fmla="*/ 85 h 1167364"/>
              <a:gd name="connsiteX913" fmla="*/ 199872 w 532171"/>
              <a:gd name="connsiteY913" fmla="*/ 924 h 1167364"/>
              <a:gd name="connsiteX914" fmla="*/ 200939 w 532171"/>
              <a:gd name="connsiteY914" fmla="*/ 2191 h 1167364"/>
              <a:gd name="connsiteX915" fmla="*/ 206245 w 532171"/>
              <a:gd name="connsiteY915" fmla="*/ 6210 h 1167364"/>
              <a:gd name="connsiteX916" fmla="*/ 208626 w 532171"/>
              <a:gd name="connsiteY916" fmla="*/ 8505 h 1167364"/>
              <a:gd name="connsiteX917" fmla="*/ 210893 w 532171"/>
              <a:gd name="connsiteY917" fmla="*/ 8811 h 1167364"/>
              <a:gd name="connsiteX918" fmla="*/ 215370 w 532171"/>
              <a:gd name="connsiteY918" fmla="*/ 8363 h 1167364"/>
              <a:gd name="connsiteX919" fmla="*/ 216275 w 532171"/>
              <a:gd name="connsiteY919" fmla="*/ 8468 h 1167364"/>
              <a:gd name="connsiteX920" fmla="*/ 227695 w 532171"/>
              <a:gd name="connsiteY920" fmla="*/ 8601 h 1167364"/>
              <a:gd name="connsiteX921" fmla="*/ 229438 w 532171"/>
              <a:gd name="connsiteY921" fmla="*/ 8801 h 1167364"/>
              <a:gd name="connsiteX922" fmla="*/ 233429 w 532171"/>
              <a:gd name="connsiteY922" fmla="*/ 9782 h 1167364"/>
              <a:gd name="connsiteX923" fmla="*/ 235686 w 532171"/>
              <a:gd name="connsiteY923" fmla="*/ 10573 h 1167364"/>
              <a:gd name="connsiteX924" fmla="*/ 237258 w 532171"/>
              <a:gd name="connsiteY924" fmla="*/ 10982 h 1167364"/>
              <a:gd name="connsiteX925" fmla="*/ 239782 w 532171"/>
              <a:gd name="connsiteY925" fmla="*/ 12220 h 1167364"/>
              <a:gd name="connsiteX926" fmla="*/ 241973 w 532171"/>
              <a:gd name="connsiteY926" fmla="*/ 16326 h 1167364"/>
              <a:gd name="connsiteX927" fmla="*/ 243202 w 532171"/>
              <a:gd name="connsiteY927" fmla="*/ 19592 h 1167364"/>
              <a:gd name="connsiteX928" fmla="*/ 244059 w 532171"/>
              <a:gd name="connsiteY928" fmla="*/ 22469 h 1167364"/>
              <a:gd name="connsiteX929" fmla="*/ 245974 w 532171"/>
              <a:gd name="connsiteY929" fmla="*/ 27527 h 1167364"/>
              <a:gd name="connsiteX930" fmla="*/ 247279 w 532171"/>
              <a:gd name="connsiteY930" fmla="*/ 29451 h 1167364"/>
              <a:gd name="connsiteX931" fmla="*/ 247745 w 532171"/>
              <a:gd name="connsiteY931" fmla="*/ 28517 h 1167364"/>
              <a:gd name="connsiteX932" fmla="*/ 248860 w 532171"/>
              <a:gd name="connsiteY932" fmla="*/ 22983 h 1167364"/>
              <a:gd name="connsiteX933" fmla="*/ 250393 w 532171"/>
              <a:gd name="connsiteY933" fmla="*/ 19764 h 1167364"/>
              <a:gd name="connsiteX934" fmla="*/ 252460 w 532171"/>
              <a:gd name="connsiteY934" fmla="*/ 16154 h 1167364"/>
              <a:gd name="connsiteX935" fmla="*/ 256622 w 532171"/>
              <a:gd name="connsiteY935" fmla="*/ 7734 h 1167364"/>
              <a:gd name="connsiteX936" fmla="*/ 258080 w 532171"/>
              <a:gd name="connsiteY936" fmla="*/ 6477 h 1167364"/>
              <a:gd name="connsiteX937" fmla="*/ 259699 w 532171"/>
              <a:gd name="connsiteY937" fmla="*/ 5867 h 1167364"/>
              <a:gd name="connsiteX938" fmla="*/ 260833 w 532171"/>
              <a:gd name="connsiteY938" fmla="*/ 5819 h 1167364"/>
              <a:gd name="connsiteX939" fmla="*/ 261985 w 532171"/>
              <a:gd name="connsiteY939" fmla="*/ 6448 h 1167364"/>
              <a:gd name="connsiteX940" fmla="*/ 263557 w 532171"/>
              <a:gd name="connsiteY940" fmla="*/ 6448 h 1167364"/>
              <a:gd name="connsiteX941" fmla="*/ 264671 w 532171"/>
              <a:gd name="connsiteY941" fmla="*/ 5782 h 1167364"/>
              <a:gd name="connsiteX942" fmla="*/ 275587 w 532171"/>
              <a:gd name="connsiteY942" fmla="*/ 5676 h 1167364"/>
              <a:gd name="connsiteX943" fmla="*/ 286912 w 532171"/>
              <a:gd name="connsiteY943" fmla="*/ 5582 h 1167364"/>
              <a:gd name="connsiteX944" fmla="*/ 287150 w 532171"/>
              <a:gd name="connsiteY944" fmla="*/ 5629 h 1167364"/>
              <a:gd name="connsiteX945" fmla="*/ 287664 w 532171"/>
              <a:gd name="connsiteY945" fmla="*/ 7077 h 1167364"/>
              <a:gd name="connsiteX946" fmla="*/ 289550 w 532171"/>
              <a:gd name="connsiteY946" fmla="*/ 10239 h 1167364"/>
              <a:gd name="connsiteX947" fmla="*/ 291665 w 532171"/>
              <a:gd name="connsiteY947" fmla="*/ 11916 h 1167364"/>
              <a:gd name="connsiteX948" fmla="*/ 292084 w 532171"/>
              <a:gd name="connsiteY948" fmla="*/ 12420 h 1167364"/>
              <a:gd name="connsiteX949" fmla="*/ 312811 w 532171"/>
              <a:gd name="connsiteY949" fmla="*/ 539715 h 1167364"/>
              <a:gd name="connsiteX950" fmla="*/ 313077 w 532171"/>
              <a:gd name="connsiteY950" fmla="*/ 541887 h 1167364"/>
              <a:gd name="connsiteX951" fmla="*/ 311687 w 532171"/>
              <a:gd name="connsiteY951" fmla="*/ 541629 h 1167364"/>
              <a:gd name="connsiteX952" fmla="*/ 308381 w 532171"/>
              <a:gd name="connsiteY952" fmla="*/ 539553 h 1167364"/>
              <a:gd name="connsiteX953" fmla="*/ 307267 w 532171"/>
              <a:gd name="connsiteY953" fmla="*/ 537610 h 1167364"/>
              <a:gd name="connsiteX954" fmla="*/ 307010 w 532171"/>
              <a:gd name="connsiteY954" fmla="*/ 536791 h 1167364"/>
              <a:gd name="connsiteX955" fmla="*/ 310382 w 532171"/>
              <a:gd name="connsiteY955" fmla="*/ 537677 h 1167364"/>
              <a:gd name="connsiteX956" fmla="*/ 311972 w 532171"/>
              <a:gd name="connsiteY956" fmla="*/ 538486 h 1167364"/>
              <a:gd name="connsiteX957" fmla="*/ 312811 w 532171"/>
              <a:gd name="connsiteY957" fmla="*/ 539715 h 1167364"/>
              <a:gd name="connsiteX958" fmla="*/ 131636 w 532171"/>
              <a:gd name="connsiteY958" fmla="*/ 1159087 h 1167364"/>
              <a:gd name="connsiteX959" fmla="*/ 131788 w 532171"/>
              <a:gd name="connsiteY959" fmla="*/ 1148648 h 1167364"/>
              <a:gd name="connsiteX960" fmla="*/ 131997 w 532171"/>
              <a:gd name="connsiteY960" fmla="*/ 1134703 h 1167364"/>
              <a:gd name="connsiteX961" fmla="*/ 132036 w 532171"/>
              <a:gd name="connsiteY961" fmla="*/ 1122350 h 1167364"/>
              <a:gd name="connsiteX962" fmla="*/ 132074 w 532171"/>
              <a:gd name="connsiteY962" fmla="*/ 1110386 h 1167364"/>
              <a:gd name="connsiteX963" fmla="*/ 132112 w 532171"/>
              <a:gd name="connsiteY963" fmla="*/ 1098080 h 1167364"/>
              <a:gd name="connsiteX964" fmla="*/ 132150 w 532171"/>
              <a:gd name="connsiteY964" fmla="*/ 1085859 h 1167364"/>
              <a:gd name="connsiteX965" fmla="*/ 132197 w 532171"/>
              <a:gd name="connsiteY965" fmla="*/ 1072877 h 1167364"/>
              <a:gd name="connsiteX966" fmla="*/ 132245 w 532171"/>
              <a:gd name="connsiteY966" fmla="*/ 1059780 h 1167364"/>
              <a:gd name="connsiteX967" fmla="*/ 133817 w 532171"/>
              <a:gd name="connsiteY967" fmla="*/ 1061637 h 1167364"/>
              <a:gd name="connsiteX968" fmla="*/ 140027 w 532171"/>
              <a:gd name="connsiteY968" fmla="*/ 1070686 h 1167364"/>
              <a:gd name="connsiteX969" fmla="*/ 141646 w 532171"/>
              <a:gd name="connsiteY969" fmla="*/ 1074401 h 1167364"/>
              <a:gd name="connsiteX970" fmla="*/ 142665 w 532171"/>
              <a:gd name="connsiteY970" fmla="*/ 1078744 h 1167364"/>
              <a:gd name="connsiteX971" fmla="*/ 140179 w 532171"/>
              <a:gd name="connsiteY971" fmla="*/ 1075982 h 1167364"/>
              <a:gd name="connsiteX972" fmla="*/ 137560 w 532171"/>
              <a:gd name="connsiteY972" fmla="*/ 1077563 h 1167364"/>
              <a:gd name="connsiteX973" fmla="*/ 136265 w 532171"/>
              <a:gd name="connsiteY973" fmla="*/ 1080154 h 1167364"/>
              <a:gd name="connsiteX974" fmla="*/ 135160 w 532171"/>
              <a:gd name="connsiteY974" fmla="*/ 1082973 h 1167364"/>
              <a:gd name="connsiteX975" fmla="*/ 135160 w 532171"/>
              <a:gd name="connsiteY975" fmla="*/ 1084964 h 1167364"/>
              <a:gd name="connsiteX976" fmla="*/ 136017 w 532171"/>
              <a:gd name="connsiteY976" fmla="*/ 1086707 h 1167364"/>
              <a:gd name="connsiteX977" fmla="*/ 138570 w 532171"/>
              <a:gd name="connsiteY977" fmla="*/ 1088221 h 1167364"/>
              <a:gd name="connsiteX978" fmla="*/ 144771 w 532171"/>
              <a:gd name="connsiteY978" fmla="*/ 1088736 h 1167364"/>
              <a:gd name="connsiteX979" fmla="*/ 145227 w 532171"/>
              <a:gd name="connsiteY979" fmla="*/ 1089307 h 1167364"/>
              <a:gd name="connsiteX980" fmla="*/ 148847 w 532171"/>
              <a:gd name="connsiteY980" fmla="*/ 1100271 h 1167364"/>
              <a:gd name="connsiteX981" fmla="*/ 150666 w 532171"/>
              <a:gd name="connsiteY981" fmla="*/ 1102728 h 1167364"/>
              <a:gd name="connsiteX982" fmla="*/ 152781 w 532171"/>
              <a:gd name="connsiteY982" fmla="*/ 1104681 h 1167364"/>
              <a:gd name="connsiteX983" fmla="*/ 157677 w 532171"/>
              <a:gd name="connsiteY983" fmla="*/ 1110319 h 1167364"/>
              <a:gd name="connsiteX984" fmla="*/ 162373 w 532171"/>
              <a:gd name="connsiteY984" fmla="*/ 1116416 h 1167364"/>
              <a:gd name="connsiteX985" fmla="*/ 167945 w 532171"/>
              <a:gd name="connsiteY985" fmla="*/ 1122216 h 1167364"/>
              <a:gd name="connsiteX986" fmla="*/ 173945 w 532171"/>
              <a:gd name="connsiteY986" fmla="*/ 1126684 h 1167364"/>
              <a:gd name="connsiteX987" fmla="*/ 179413 w 532171"/>
              <a:gd name="connsiteY987" fmla="*/ 1130074 h 1167364"/>
              <a:gd name="connsiteX988" fmla="*/ 184623 w 532171"/>
              <a:gd name="connsiteY988" fmla="*/ 1134237 h 1167364"/>
              <a:gd name="connsiteX989" fmla="*/ 190185 w 532171"/>
              <a:gd name="connsiteY989" fmla="*/ 1140066 h 1167364"/>
              <a:gd name="connsiteX990" fmla="*/ 196234 w 532171"/>
              <a:gd name="connsiteY990" fmla="*/ 1144315 h 1167364"/>
              <a:gd name="connsiteX991" fmla="*/ 202730 w 532171"/>
              <a:gd name="connsiteY991" fmla="*/ 1147315 h 1167364"/>
              <a:gd name="connsiteX992" fmla="*/ 209293 w 532171"/>
              <a:gd name="connsiteY992" fmla="*/ 1149829 h 1167364"/>
              <a:gd name="connsiteX993" fmla="*/ 219399 w 532171"/>
              <a:gd name="connsiteY993" fmla="*/ 1148848 h 1167364"/>
              <a:gd name="connsiteX994" fmla="*/ 222533 w 532171"/>
              <a:gd name="connsiteY994" fmla="*/ 1149115 h 1167364"/>
              <a:gd name="connsiteX995" fmla="*/ 224485 w 532171"/>
              <a:gd name="connsiteY995" fmla="*/ 1150963 h 1167364"/>
              <a:gd name="connsiteX996" fmla="*/ 222523 w 532171"/>
              <a:gd name="connsiteY996" fmla="*/ 1156078 h 1167364"/>
              <a:gd name="connsiteX997" fmla="*/ 220018 w 532171"/>
              <a:gd name="connsiteY997" fmla="*/ 1160202 h 1167364"/>
              <a:gd name="connsiteX998" fmla="*/ 216675 w 532171"/>
              <a:gd name="connsiteY998" fmla="*/ 1161907 h 1167364"/>
              <a:gd name="connsiteX999" fmla="*/ 213141 w 532171"/>
              <a:gd name="connsiteY999" fmla="*/ 1162535 h 1167364"/>
              <a:gd name="connsiteX1000" fmla="*/ 209950 w 532171"/>
              <a:gd name="connsiteY1000" fmla="*/ 1162450 h 1167364"/>
              <a:gd name="connsiteX1001" fmla="*/ 206769 w 532171"/>
              <a:gd name="connsiteY1001" fmla="*/ 1161688 h 1167364"/>
              <a:gd name="connsiteX1002" fmla="*/ 203778 w 532171"/>
              <a:gd name="connsiteY1002" fmla="*/ 1162116 h 1167364"/>
              <a:gd name="connsiteX1003" fmla="*/ 200920 w 532171"/>
              <a:gd name="connsiteY1003" fmla="*/ 1163860 h 1167364"/>
              <a:gd name="connsiteX1004" fmla="*/ 197939 w 532171"/>
              <a:gd name="connsiteY1004" fmla="*/ 1164726 h 1167364"/>
              <a:gd name="connsiteX1005" fmla="*/ 194872 w 532171"/>
              <a:gd name="connsiteY1005" fmla="*/ 1164841 h 1167364"/>
              <a:gd name="connsiteX1006" fmla="*/ 191881 w 532171"/>
              <a:gd name="connsiteY1006" fmla="*/ 1166307 h 1167364"/>
              <a:gd name="connsiteX1007" fmla="*/ 188881 w 532171"/>
              <a:gd name="connsiteY1007" fmla="*/ 1167365 h 1167364"/>
              <a:gd name="connsiteX1008" fmla="*/ 185766 w 532171"/>
              <a:gd name="connsiteY1008" fmla="*/ 1166489 h 1167364"/>
              <a:gd name="connsiteX1009" fmla="*/ 177670 w 532171"/>
              <a:gd name="connsiteY1009" fmla="*/ 1162374 h 1167364"/>
              <a:gd name="connsiteX1010" fmla="*/ 172412 w 532171"/>
              <a:gd name="connsiteY1010" fmla="*/ 1161393 h 1167364"/>
              <a:gd name="connsiteX1011" fmla="*/ 154600 w 532171"/>
              <a:gd name="connsiteY1011" fmla="*/ 1159764 h 1167364"/>
              <a:gd name="connsiteX1012" fmla="*/ 148885 w 532171"/>
              <a:gd name="connsiteY1012" fmla="*/ 1158821 h 1167364"/>
              <a:gd name="connsiteX1013" fmla="*/ 143189 w 532171"/>
              <a:gd name="connsiteY1013" fmla="*/ 1157402 h 1167364"/>
              <a:gd name="connsiteX1014" fmla="*/ 140208 w 532171"/>
              <a:gd name="connsiteY1014" fmla="*/ 1157335 h 1167364"/>
              <a:gd name="connsiteX1015" fmla="*/ 135950 w 532171"/>
              <a:gd name="connsiteY1015" fmla="*/ 1158259 h 1167364"/>
              <a:gd name="connsiteX1016" fmla="*/ 132540 w 532171"/>
              <a:gd name="connsiteY1016" fmla="*/ 1158144 h 1167364"/>
              <a:gd name="connsiteX1017" fmla="*/ 131636 w 532171"/>
              <a:gd name="connsiteY1017" fmla="*/ 1159087 h 1167364"/>
              <a:gd name="connsiteX1018" fmla="*/ 241344 w 532171"/>
              <a:gd name="connsiteY1018" fmla="*/ 1152734 h 1167364"/>
              <a:gd name="connsiteX1019" fmla="*/ 244297 w 532171"/>
              <a:gd name="connsiteY1019" fmla="*/ 1153801 h 1167364"/>
              <a:gd name="connsiteX1020" fmla="*/ 250126 w 532171"/>
              <a:gd name="connsiteY1020" fmla="*/ 1152991 h 1167364"/>
              <a:gd name="connsiteX1021" fmla="*/ 253203 w 532171"/>
              <a:gd name="connsiteY1021" fmla="*/ 1152982 h 1167364"/>
              <a:gd name="connsiteX1022" fmla="*/ 254556 w 532171"/>
              <a:gd name="connsiteY1022" fmla="*/ 1153363 h 1167364"/>
              <a:gd name="connsiteX1023" fmla="*/ 255156 w 532171"/>
              <a:gd name="connsiteY1023" fmla="*/ 1153934 h 1167364"/>
              <a:gd name="connsiteX1024" fmla="*/ 259175 w 532171"/>
              <a:gd name="connsiteY1024" fmla="*/ 1153039 h 1167364"/>
              <a:gd name="connsiteX1025" fmla="*/ 260956 w 532171"/>
              <a:gd name="connsiteY1025" fmla="*/ 1153144 h 1167364"/>
              <a:gd name="connsiteX1026" fmla="*/ 260499 w 532171"/>
              <a:gd name="connsiteY1026" fmla="*/ 1155125 h 1167364"/>
              <a:gd name="connsiteX1027" fmla="*/ 256794 w 532171"/>
              <a:gd name="connsiteY1027" fmla="*/ 1157097 h 1167364"/>
              <a:gd name="connsiteX1028" fmla="*/ 255270 w 532171"/>
              <a:gd name="connsiteY1028" fmla="*/ 1156259 h 1167364"/>
              <a:gd name="connsiteX1029" fmla="*/ 247393 w 532171"/>
              <a:gd name="connsiteY1029" fmla="*/ 1156439 h 1167364"/>
              <a:gd name="connsiteX1030" fmla="*/ 243907 w 532171"/>
              <a:gd name="connsiteY1030" fmla="*/ 1158478 h 1167364"/>
              <a:gd name="connsiteX1031" fmla="*/ 242421 w 532171"/>
              <a:gd name="connsiteY1031" fmla="*/ 1158459 h 1167364"/>
              <a:gd name="connsiteX1032" fmla="*/ 238982 w 532171"/>
              <a:gd name="connsiteY1032" fmla="*/ 1161364 h 1167364"/>
              <a:gd name="connsiteX1033" fmla="*/ 236468 w 532171"/>
              <a:gd name="connsiteY1033" fmla="*/ 1159526 h 1167364"/>
              <a:gd name="connsiteX1034" fmla="*/ 235772 w 532171"/>
              <a:gd name="connsiteY1034" fmla="*/ 1157840 h 1167364"/>
              <a:gd name="connsiteX1035" fmla="*/ 237592 w 532171"/>
              <a:gd name="connsiteY1035" fmla="*/ 1155439 h 1167364"/>
              <a:gd name="connsiteX1036" fmla="*/ 239306 w 532171"/>
              <a:gd name="connsiteY1036" fmla="*/ 1155392 h 1167364"/>
              <a:gd name="connsiteX1037" fmla="*/ 240477 w 532171"/>
              <a:gd name="connsiteY1037" fmla="*/ 1154420 h 1167364"/>
              <a:gd name="connsiteX1038" fmla="*/ 241344 w 532171"/>
              <a:gd name="connsiteY1038" fmla="*/ 1152734 h 1167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</a:cxnLst>
            <a:rect l="l" t="t" r="r" b="b"/>
            <a:pathLst>
              <a:path w="532171" h="1167364">
                <a:moveTo>
                  <a:pt x="292084" y="12420"/>
                </a:moveTo>
                <a:lnTo>
                  <a:pt x="292760" y="13211"/>
                </a:lnTo>
                <a:lnTo>
                  <a:pt x="292751" y="14040"/>
                </a:lnTo>
                <a:lnTo>
                  <a:pt x="295008" y="15735"/>
                </a:lnTo>
                <a:lnTo>
                  <a:pt x="299523" y="18316"/>
                </a:lnTo>
                <a:lnTo>
                  <a:pt x="303752" y="23298"/>
                </a:lnTo>
                <a:lnTo>
                  <a:pt x="307695" y="30699"/>
                </a:lnTo>
                <a:lnTo>
                  <a:pt x="311401" y="36185"/>
                </a:lnTo>
                <a:lnTo>
                  <a:pt x="314858" y="39728"/>
                </a:lnTo>
                <a:lnTo>
                  <a:pt x="318040" y="42243"/>
                </a:lnTo>
                <a:lnTo>
                  <a:pt x="320945" y="43710"/>
                </a:lnTo>
                <a:lnTo>
                  <a:pt x="322497" y="44901"/>
                </a:lnTo>
                <a:lnTo>
                  <a:pt x="322697" y="45815"/>
                </a:lnTo>
                <a:lnTo>
                  <a:pt x="325412" y="47710"/>
                </a:lnTo>
                <a:lnTo>
                  <a:pt x="330641" y="50596"/>
                </a:lnTo>
                <a:lnTo>
                  <a:pt x="333946" y="53483"/>
                </a:lnTo>
                <a:lnTo>
                  <a:pt x="335337" y="56359"/>
                </a:lnTo>
                <a:lnTo>
                  <a:pt x="340500" y="59341"/>
                </a:lnTo>
                <a:lnTo>
                  <a:pt x="349444" y="62408"/>
                </a:lnTo>
                <a:lnTo>
                  <a:pt x="355949" y="63875"/>
                </a:lnTo>
                <a:lnTo>
                  <a:pt x="360007" y="63741"/>
                </a:lnTo>
                <a:lnTo>
                  <a:pt x="365827" y="66189"/>
                </a:lnTo>
                <a:lnTo>
                  <a:pt x="373409" y="71237"/>
                </a:lnTo>
                <a:lnTo>
                  <a:pt x="378038" y="74743"/>
                </a:lnTo>
                <a:lnTo>
                  <a:pt x="379704" y="76695"/>
                </a:lnTo>
                <a:lnTo>
                  <a:pt x="384667" y="79867"/>
                </a:lnTo>
                <a:lnTo>
                  <a:pt x="397050" y="86430"/>
                </a:lnTo>
                <a:lnTo>
                  <a:pt x="402507" y="88077"/>
                </a:lnTo>
                <a:lnTo>
                  <a:pt x="405098" y="89582"/>
                </a:lnTo>
                <a:lnTo>
                  <a:pt x="406632" y="91487"/>
                </a:lnTo>
                <a:lnTo>
                  <a:pt x="408146" y="92078"/>
                </a:lnTo>
                <a:lnTo>
                  <a:pt x="409642" y="91335"/>
                </a:lnTo>
                <a:lnTo>
                  <a:pt x="412747" y="92021"/>
                </a:lnTo>
                <a:lnTo>
                  <a:pt x="417471" y="94136"/>
                </a:lnTo>
                <a:lnTo>
                  <a:pt x="421167" y="96698"/>
                </a:lnTo>
                <a:lnTo>
                  <a:pt x="425920" y="102346"/>
                </a:lnTo>
                <a:lnTo>
                  <a:pt x="427434" y="104604"/>
                </a:lnTo>
                <a:lnTo>
                  <a:pt x="428072" y="106623"/>
                </a:lnTo>
                <a:lnTo>
                  <a:pt x="427844" y="108404"/>
                </a:lnTo>
                <a:lnTo>
                  <a:pt x="426396" y="110309"/>
                </a:lnTo>
                <a:lnTo>
                  <a:pt x="423729" y="112328"/>
                </a:lnTo>
                <a:lnTo>
                  <a:pt x="422938" y="113214"/>
                </a:lnTo>
                <a:lnTo>
                  <a:pt x="422881" y="114062"/>
                </a:lnTo>
                <a:lnTo>
                  <a:pt x="422205" y="115767"/>
                </a:lnTo>
                <a:lnTo>
                  <a:pt x="419995" y="119405"/>
                </a:lnTo>
                <a:lnTo>
                  <a:pt x="419433" y="121101"/>
                </a:lnTo>
                <a:lnTo>
                  <a:pt x="419310" y="122358"/>
                </a:lnTo>
                <a:lnTo>
                  <a:pt x="417909" y="123730"/>
                </a:lnTo>
                <a:lnTo>
                  <a:pt x="414185" y="126263"/>
                </a:lnTo>
                <a:lnTo>
                  <a:pt x="413413" y="127492"/>
                </a:lnTo>
                <a:lnTo>
                  <a:pt x="413223" y="128816"/>
                </a:lnTo>
                <a:lnTo>
                  <a:pt x="412756" y="129607"/>
                </a:lnTo>
                <a:lnTo>
                  <a:pt x="412252" y="129940"/>
                </a:lnTo>
                <a:lnTo>
                  <a:pt x="411537" y="131264"/>
                </a:lnTo>
                <a:lnTo>
                  <a:pt x="410956" y="133464"/>
                </a:lnTo>
                <a:lnTo>
                  <a:pt x="410899" y="136284"/>
                </a:lnTo>
                <a:lnTo>
                  <a:pt x="411356" y="139732"/>
                </a:lnTo>
                <a:lnTo>
                  <a:pt x="411261" y="140846"/>
                </a:lnTo>
                <a:lnTo>
                  <a:pt x="410442" y="141437"/>
                </a:lnTo>
                <a:lnTo>
                  <a:pt x="409975" y="142237"/>
                </a:lnTo>
                <a:lnTo>
                  <a:pt x="409813" y="143846"/>
                </a:lnTo>
                <a:lnTo>
                  <a:pt x="409108" y="145027"/>
                </a:lnTo>
                <a:lnTo>
                  <a:pt x="407879" y="145780"/>
                </a:lnTo>
                <a:lnTo>
                  <a:pt x="407422" y="146637"/>
                </a:lnTo>
                <a:lnTo>
                  <a:pt x="407746" y="147618"/>
                </a:lnTo>
                <a:lnTo>
                  <a:pt x="406841" y="148580"/>
                </a:lnTo>
                <a:lnTo>
                  <a:pt x="404708" y="149533"/>
                </a:lnTo>
                <a:lnTo>
                  <a:pt x="403403" y="150923"/>
                </a:lnTo>
                <a:lnTo>
                  <a:pt x="402917" y="152742"/>
                </a:lnTo>
                <a:lnTo>
                  <a:pt x="401726" y="154371"/>
                </a:lnTo>
                <a:lnTo>
                  <a:pt x="399831" y="155810"/>
                </a:lnTo>
                <a:lnTo>
                  <a:pt x="399212" y="157724"/>
                </a:lnTo>
                <a:lnTo>
                  <a:pt x="400202" y="161267"/>
                </a:lnTo>
                <a:lnTo>
                  <a:pt x="411880" y="160039"/>
                </a:lnTo>
                <a:lnTo>
                  <a:pt x="421396" y="161334"/>
                </a:lnTo>
                <a:lnTo>
                  <a:pt x="432654" y="164744"/>
                </a:lnTo>
                <a:lnTo>
                  <a:pt x="440122" y="165935"/>
                </a:lnTo>
                <a:lnTo>
                  <a:pt x="443808" y="164906"/>
                </a:lnTo>
                <a:lnTo>
                  <a:pt x="446541" y="165049"/>
                </a:lnTo>
                <a:lnTo>
                  <a:pt x="448323" y="166373"/>
                </a:lnTo>
                <a:lnTo>
                  <a:pt x="450713" y="166640"/>
                </a:lnTo>
                <a:lnTo>
                  <a:pt x="453714" y="165858"/>
                </a:lnTo>
                <a:lnTo>
                  <a:pt x="456200" y="166458"/>
                </a:lnTo>
                <a:lnTo>
                  <a:pt x="458162" y="168440"/>
                </a:lnTo>
                <a:lnTo>
                  <a:pt x="459943" y="167944"/>
                </a:lnTo>
                <a:lnTo>
                  <a:pt x="461543" y="164992"/>
                </a:lnTo>
                <a:lnTo>
                  <a:pt x="463382" y="162830"/>
                </a:lnTo>
                <a:lnTo>
                  <a:pt x="465458" y="161477"/>
                </a:lnTo>
                <a:lnTo>
                  <a:pt x="468039" y="161068"/>
                </a:lnTo>
                <a:lnTo>
                  <a:pt x="471135" y="161610"/>
                </a:lnTo>
                <a:lnTo>
                  <a:pt x="473602" y="162696"/>
                </a:lnTo>
                <a:lnTo>
                  <a:pt x="475450" y="164325"/>
                </a:lnTo>
                <a:lnTo>
                  <a:pt x="477460" y="164277"/>
                </a:lnTo>
                <a:lnTo>
                  <a:pt x="479641" y="162553"/>
                </a:lnTo>
                <a:lnTo>
                  <a:pt x="480689" y="160487"/>
                </a:lnTo>
                <a:lnTo>
                  <a:pt x="480593" y="158076"/>
                </a:lnTo>
                <a:lnTo>
                  <a:pt x="481460" y="156353"/>
                </a:lnTo>
                <a:lnTo>
                  <a:pt x="483280" y="155314"/>
                </a:lnTo>
                <a:lnTo>
                  <a:pt x="484508" y="153914"/>
                </a:lnTo>
                <a:lnTo>
                  <a:pt x="485146" y="152142"/>
                </a:lnTo>
                <a:lnTo>
                  <a:pt x="487308" y="151066"/>
                </a:lnTo>
                <a:lnTo>
                  <a:pt x="490995" y="150676"/>
                </a:lnTo>
                <a:lnTo>
                  <a:pt x="492928" y="149809"/>
                </a:lnTo>
                <a:lnTo>
                  <a:pt x="493100" y="148466"/>
                </a:lnTo>
                <a:lnTo>
                  <a:pt x="494186" y="147228"/>
                </a:lnTo>
                <a:lnTo>
                  <a:pt x="496195" y="146094"/>
                </a:lnTo>
                <a:lnTo>
                  <a:pt x="497576" y="144685"/>
                </a:lnTo>
                <a:lnTo>
                  <a:pt x="498319" y="142999"/>
                </a:lnTo>
                <a:lnTo>
                  <a:pt x="499529" y="141932"/>
                </a:lnTo>
                <a:lnTo>
                  <a:pt x="501224" y="141503"/>
                </a:lnTo>
                <a:lnTo>
                  <a:pt x="503111" y="137950"/>
                </a:lnTo>
                <a:lnTo>
                  <a:pt x="505177" y="131302"/>
                </a:lnTo>
                <a:lnTo>
                  <a:pt x="506406" y="122329"/>
                </a:lnTo>
                <a:lnTo>
                  <a:pt x="506835" y="109632"/>
                </a:lnTo>
                <a:lnTo>
                  <a:pt x="508921" y="109642"/>
                </a:lnTo>
                <a:lnTo>
                  <a:pt x="509892" y="110585"/>
                </a:lnTo>
                <a:lnTo>
                  <a:pt x="511435" y="111071"/>
                </a:lnTo>
                <a:lnTo>
                  <a:pt x="513054" y="110004"/>
                </a:lnTo>
                <a:lnTo>
                  <a:pt x="514436" y="109508"/>
                </a:lnTo>
                <a:lnTo>
                  <a:pt x="516617" y="109471"/>
                </a:lnTo>
                <a:lnTo>
                  <a:pt x="517798" y="108270"/>
                </a:lnTo>
                <a:lnTo>
                  <a:pt x="519179" y="108080"/>
                </a:lnTo>
                <a:lnTo>
                  <a:pt x="520122" y="108728"/>
                </a:lnTo>
                <a:lnTo>
                  <a:pt x="521037" y="109518"/>
                </a:lnTo>
                <a:lnTo>
                  <a:pt x="522980" y="109699"/>
                </a:lnTo>
                <a:lnTo>
                  <a:pt x="524523" y="111757"/>
                </a:lnTo>
                <a:lnTo>
                  <a:pt x="526218" y="112385"/>
                </a:lnTo>
                <a:lnTo>
                  <a:pt x="526942" y="114748"/>
                </a:lnTo>
                <a:lnTo>
                  <a:pt x="528037" y="120967"/>
                </a:lnTo>
                <a:lnTo>
                  <a:pt x="530076" y="124644"/>
                </a:lnTo>
                <a:lnTo>
                  <a:pt x="532095" y="128835"/>
                </a:lnTo>
                <a:lnTo>
                  <a:pt x="532171" y="130702"/>
                </a:lnTo>
                <a:lnTo>
                  <a:pt x="531038" y="132588"/>
                </a:lnTo>
                <a:lnTo>
                  <a:pt x="530847" y="135302"/>
                </a:lnTo>
                <a:lnTo>
                  <a:pt x="530142" y="141941"/>
                </a:lnTo>
                <a:lnTo>
                  <a:pt x="529904" y="144389"/>
                </a:lnTo>
                <a:lnTo>
                  <a:pt x="530609" y="146056"/>
                </a:lnTo>
                <a:lnTo>
                  <a:pt x="530866" y="148390"/>
                </a:lnTo>
                <a:lnTo>
                  <a:pt x="529771" y="151238"/>
                </a:lnTo>
                <a:lnTo>
                  <a:pt x="527637" y="155505"/>
                </a:lnTo>
                <a:lnTo>
                  <a:pt x="525570" y="156657"/>
                </a:lnTo>
                <a:lnTo>
                  <a:pt x="525037" y="156705"/>
                </a:lnTo>
                <a:lnTo>
                  <a:pt x="522237" y="159172"/>
                </a:lnTo>
                <a:lnTo>
                  <a:pt x="520265" y="160096"/>
                </a:lnTo>
                <a:lnTo>
                  <a:pt x="519122" y="159477"/>
                </a:lnTo>
                <a:lnTo>
                  <a:pt x="517817" y="160544"/>
                </a:lnTo>
                <a:lnTo>
                  <a:pt x="516350" y="163316"/>
                </a:lnTo>
                <a:lnTo>
                  <a:pt x="514560" y="164554"/>
                </a:lnTo>
                <a:lnTo>
                  <a:pt x="511321" y="165239"/>
                </a:lnTo>
                <a:lnTo>
                  <a:pt x="510349" y="165563"/>
                </a:lnTo>
                <a:lnTo>
                  <a:pt x="508463" y="165468"/>
                </a:lnTo>
                <a:lnTo>
                  <a:pt x="506844" y="166154"/>
                </a:lnTo>
                <a:lnTo>
                  <a:pt x="505492" y="167630"/>
                </a:lnTo>
                <a:lnTo>
                  <a:pt x="504054" y="168183"/>
                </a:lnTo>
                <a:lnTo>
                  <a:pt x="502520" y="167811"/>
                </a:lnTo>
                <a:lnTo>
                  <a:pt x="501129" y="168354"/>
                </a:lnTo>
                <a:lnTo>
                  <a:pt x="499881" y="169812"/>
                </a:lnTo>
                <a:lnTo>
                  <a:pt x="499158" y="171392"/>
                </a:lnTo>
                <a:lnTo>
                  <a:pt x="498958" y="173098"/>
                </a:lnTo>
                <a:lnTo>
                  <a:pt x="497738" y="174260"/>
                </a:lnTo>
                <a:lnTo>
                  <a:pt x="495490" y="174879"/>
                </a:lnTo>
                <a:lnTo>
                  <a:pt x="494709" y="175736"/>
                </a:lnTo>
                <a:lnTo>
                  <a:pt x="494852" y="176926"/>
                </a:lnTo>
                <a:lnTo>
                  <a:pt x="493843" y="177851"/>
                </a:lnTo>
                <a:lnTo>
                  <a:pt x="490042" y="178822"/>
                </a:lnTo>
                <a:lnTo>
                  <a:pt x="487289" y="180537"/>
                </a:lnTo>
                <a:lnTo>
                  <a:pt x="485594" y="183003"/>
                </a:lnTo>
                <a:lnTo>
                  <a:pt x="483803" y="184556"/>
                </a:lnTo>
                <a:lnTo>
                  <a:pt x="480984" y="185508"/>
                </a:lnTo>
                <a:lnTo>
                  <a:pt x="477155" y="188023"/>
                </a:lnTo>
                <a:lnTo>
                  <a:pt x="476602" y="189576"/>
                </a:lnTo>
                <a:lnTo>
                  <a:pt x="478060" y="191005"/>
                </a:lnTo>
                <a:lnTo>
                  <a:pt x="478584" y="192281"/>
                </a:lnTo>
                <a:lnTo>
                  <a:pt x="478174" y="193395"/>
                </a:lnTo>
                <a:lnTo>
                  <a:pt x="476983" y="193547"/>
                </a:lnTo>
                <a:lnTo>
                  <a:pt x="475002" y="192738"/>
                </a:lnTo>
                <a:lnTo>
                  <a:pt x="473593" y="192567"/>
                </a:lnTo>
                <a:lnTo>
                  <a:pt x="472754" y="193043"/>
                </a:lnTo>
                <a:lnTo>
                  <a:pt x="472354" y="193938"/>
                </a:lnTo>
                <a:lnTo>
                  <a:pt x="472402" y="195253"/>
                </a:lnTo>
                <a:lnTo>
                  <a:pt x="471697" y="196148"/>
                </a:lnTo>
                <a:lnTo>
                  <a:pt x="470230" y="196624"/>
                </a:lnTo>
                <a:lnTo>
                  <a:pt x="469306" y="197710"/>
                </a:lnTo>
                <a:lnTo>
                  <a:pt x="468916" y="199415"/>
                </a:lnTo>
                <a:lnTo>
                  <a:pt x="467077" y="201568"/>
                </a:lnTo>
                <a:lnTo>
                  <a:pt x="463801" y="204158"/>
                </a:lnTo>
                <a:lnTo>
                  <a:pt x="461220" y="207654"/>
                </a:lnTo>
                <a:lnTo>
                  <a:pt x="459324" y="212055"/>
                </a:lnTo>
                <a:lnTo>
                  <a:pt x="457114" y="214950"/>
                </a:lnTo>
                <a:lnTo>
                  <a:pt x="454581" y="216341"/>
                </a:lnTo>
                <a:lnTo>
                  <a:pt x="452837" y="218322"/>
                </a:lnTo>
                <a:lnTo>
                  <a:pt x="451885" y="220894"/>
                </a:lnTo>
                <a:lnTo>
                  <a:pt x="449180" y="224875"/>
                </a:lnTo>
                <a:lnTo>
                  <a:pt x="444741" y="230286"/>
                </a:lnTo>
                <a:lnTo>
                  <a:pt x="440712" y="234000"/>
                </a:lnTo>
                <a:lnTo>
                  <a:pt x="437093" y="236020"/>
                </a:lnTo>
                <a:lnTo>
                  <a:pt x="435064" y="238306"/>
                </a:lnTo>
                <a:lnTo>
                  <a:pt x="434616" y="240849"/>
                </a:lnTo>
                <a:lnTo>
                  <a:pt x="432273" y="243754"/>
                </a:lnTo>
                <a:lnTo>
                  <a:pt x="428034" y="247012"/>
                </a:lnTo>
                <a:lnTo>
                  <a:pt x="426834" y="248478"/>
                </a:lnTo>
                <a:lnTo>
                  <a:pt x="425844" y="249678"/>
                </a:lnTo>
                <a:lnTo>
                  <a:pt x="425701" y="251774"/>
                </a:lnTo>
                <a:lnTo>
                  <a:pt x="424053" y="254527"/>
                </a:lnTo>
                <a:lnTo>
                  <a:pt x="420881" y="257946"/>
                </a:lnTo>
                <a:lnTo>
                  <a:pt x="419776" y="260909"/>
                </a:lnTo>
                <a:lnTo>
                  <a:pt x="421214" y="264652"/>
                </a:lnTo>
                <a:lnTo>
                  <a:pt x="421424" y="269195"/>
                </a:lnTo>
                <a:lnTo>
                  <a:pt x="420795" y="271015"/>
                </a:lnTo>
                <a:lnTo>
                  <a:pt x="419405" y="271633"/>
                </a:lnTo>
                <a:lnTo>
                  <a:pt x="419090" y="272805"/>
                </a:lnTo>
                <a:lnTo>
                  <a:pt x="419843" y="274539"/>
                </a:lnTo>
                <a:lnTo>
                  <a:pt x="419881" y="276815"/>
                </a:lnTo>
                <a:lnTo>
                  <a:pt x="419214" y="279644"/>
                </a:lnTo>
                <a:lnTo>
                  <a:pt x="417747" y="282883"/>
                </a:lnTo>
                <a:lnTo>
                  <a:pt x="415471" y="286531"/>
                </a:lnTo>
                <a:lnTo>
                  <a:pt x="414919" y="288969"/>
                </a:lnTo>
                <a:lnTo>
                  <a:pt x="416100" y="290198"/>
                </a:lnTo>
                <a:lnTo>
                  <a:pt x="416681" y="291503"/>
                </a:lnTo>
                <a:lnTo>
                  <a:pt x="416662" y="292894"/>
                </a:lnTo>
                <a:lnTo>
                  <a:pt x="416176" y="294904"/>
                </a:lnTo>
                <a:lnTo>
                  <a:pt x="415233" y="297542"/>
                </a:lnTo>
                <a:lnTo>
                  <a:pt x="413804" y="299504"/>
                </a:lnTo>
                <a:lnTo>
                  <a:pt x="411889" y="300780"/>
                </a:lnTo>
                <a:lnTo>
                  <a:pt x="411309" y="302400"/>
                </a:lnTo>
                <a:lnTo>
                  <a:pt x="412080" y="304352"/>
                </a:lnTo>
                <a:lnTo>
                  <a:pt x="412185" y="306391"/>
                </a:lnTo>
                <a:lnTo>
                  <a:pt x="411632" y="308514"/>
                </a:lnTo>
                <a:lnTo>
                  <a:pt x="411956" y="310582"/>
                </a:lnTo>
                <a:lnTo>
                  <a:pt x="413156" y="312591"/>
                </a:lnTo>
                <a:lnTo>
                  <a:pt x="413071" y="314887"/>
                </a:lnTo>
                <a:lnTo>
                  <a:pt x="410985" y="319601"/>
                </a:lnTo>
                <a:lnTo>
                  <a:pt x="410480" y="322516"/>
                </a:lnTo>
                <a:lnTo>
                  <a:pt x="411785" y="335023"/>
                </a:lnTo>
                <a:lnTo>
                  <a:pt x="410994" y="336775"/>
                </a:lnTo>
                <a:lnTo>
                  <a:pt x="409670" y="338794"/>
                </a:lnTo>
                <a:lnTo>
                  <a:pt x="408099" y="338947"/>
                </a:lnTo>
                <a:lnTo>
                  <a:pt x="406308" y="338594"/>
                </a:lnTo>
                <a:lnTo>
                  <a:pt x="405013" y="339852"/>
                </a:lnTo>
                <a:lnTo>
                  <a:pt x="404203" y="345405"/>
                </a:lnTo>
                <a:lnTo>
                  <a:pt x="401736" y="357444"/>
                </a:lnTo>
                <a:lnTo>
                  <a:pt x="402174" y="360312"/>
                </a:lnTo>
                <a:lnTo>
                  <a:pt x="404155" y="364969"/>
                </a:lnTo>
                <a:lnTo>
                  <a:pt x="404879" y="367941"/>
                </a:lnTo>
                <a:lnTo>
                  <a:pt x="405432" y="370179"/>
                </a:lnTo>
                <a:lnTo>
                  <a:pt x="405870" y="374428"/>
                </a:lnTo>
                <a:lnTo>
                  <a:pt x="404717" y="376342"/>
                </a:lnTo>
                <a:lnTo>
                  <a:pt x="403650" y="376675"/>
                </a:lnTo>
                <a:lnTo>
                  <a:pt x="402307" y="377752"/>
                </a:lnTo>
                <a:lnTo>
                  <a:pt x="403898" y="382943"/>
                </a:lnTo>
                <a:lnTo>
                  <a:pt x="405165" y="385333"/>
                </a:lnTo>
                <a:lnTo>
                  <a:pt x="408784" y="390248"/>
                </a:lnTo>
                <a:lnTo>
                  <a:pt x="422681" y="397087"/>
                </a:lnTo>
                <a:lnTo>
                  <a:pt x="428444" y="401126"/>
                </a:lnTo>
                <a:lnTo>
                  <a:pt x="434969" y="406641"/>
                </a:lnTo>
                <a:lnTo>
                  <a:pt x="438531" y="412318"/>
                </a:lnTo>
                <a:lnTo>
                  <a:pt x="438845" y="417004"/>
                </a:lnTo>
                <a:lnTo>
                  <a:pt x="433635" y="424024"/>
                </a:lnTo>
                <a:lnTo>
                  <a:pt x="433054" y="429930"/>
                </a:lnTo>
                <a:lnTo>
                  <a:pt x="434121" y="434092"/>
                </a:lnTo>
                <a:lnTo>
                  <a:pt x="436007" y="437959"/>
                </a:lnTo>
                <a:lnTo>
                  <a:pt x="441055" y="442989"/>
                </a:lnTo>
                <a:lnTo>
                  <a:pt x="444770" y="444836"/>
                </a:lnTo>
                <a:lnTo>
                  <a:pt x="449789" y="444636"/>
                </a:lnTo>
                <a:lnTo>
                  <a:pt x="450647" y="446046"/>
                </a:lnTo>
                <a:lnTo>
                  <a:pt x="451161" y="447284"/>
                </a:lnTo>
                <a:lnTo>
                  <a:pt x="451952" y="457524"/>
                </a:lnTo>
                <a:lnTo>
                  <a:pt x="451856" y="461381"/>
                </a:lnTo>
                <a:lnTo>
                  <a:pt x="450380" y="464925"/>
                </a:lnTo>
                <a:lnTo>
                  <a:pt x="440741" y="481250"/>
                </a:lnTo>
                <a:lnTo>
                  <a:pt x="432511" y="491271"/>
                </a:lnTo>
                <a:lnTo>
                  <a:pt x="429530" y="496824"/>
                </a:lnTo>
                <a:lnTo>
                  <a:pt x="428472" y="502777"/>
                </a:lnTo>
                <a:lnTo>
                  <a:pt x="425834" y="505615"/>
                </a:lnTo>
                <a:lnTo>
                  <a:pt x="411566" y="514645"/>
                </a:lnTo>
                <a:lnTo>
                  <a:pt x="389429" y="522731"/>
                </a:lnTo>
                <a:lnTo>
                  <a:pt x="371542" y="526942"/>
                </a:lnTo>
                <a:lnTo>
                  <a:pt x="367474" y="528361"/>
                </a:lnTo>
                <a:lnTo>
                  <a:pt x="338719" y="532999"/>
                </a:lnTo>
                <a:lnTo>
                  <a:pt x="333156" y="533648"/>
                </a:lnTo>
                <a:lnTo>
                  <a:pt x="325917" y="533238"/>
                </a:lnTo>
                <a:lnTo>
                  <a:pt x="320040" y="533857"/>
                </a:lnTo>
                <a:lnTo>
                  <a:pt x="313487" y="532590"/>
                </a:lnTo>
                <a:lnTo>
                  <a:pt x="307639" y="531133"/>
                </a:lnTo>
                <a:lnTo>
                  <a:pt x="304362" y="527513"/>
                </a:lnTo>
                <a:lnTo>
                  <a:pt x="300476" y="527066"/>
                </a:lnTo>
                <a:lnTo>
                  <a:pt x="299418" y="528875"/>
                </a:lnTo>
                <a:lnTo>
                  <a:pt x="301314" y="533495"/>
                </a:lnTo>
                <a:lnTo>
                  <a:pt x="300390" y="539067"/>
                </a:lnTo>
                <a:lnTo>
                  <a:pt x="301542" y="542248"/>
                </a:lnTo>
                <a:lnTo>
                  <a:pt x="303838" y="542887"/>
                </a:lnTo>
                <a:lnTo>
                  <a:pt x="306048" y="544534"/>
                </a:lnTo>
                <a:lnTo>
                  <a:pt x="308000" y="546745"/>
                </a:lnTo>
                <a:lnTo>
                  <a:pt x="304638" y="546973"/>
                </a:lnTo>
                <a:lnTo>
                  <a:pt x="305943" y="548735"/>
                </a:lnTo>
                <a:lnTo>
                  <a:pt x="307381" y="549764"/>
                </a:lnTo>
                <a:lnTo>
                  <a:pt x="307219" y="553450"/>
                </a:lnTo>
                <a:lnTo>
                  <a:pt x="305914" y="562347"/>
                </a:lnTo>
                <a:lnTo>
                  <a:pt x="302638" y="564251"/>
                </a:lnTo>
                <a:lnTo>
                  <a:pt x="301762" y="564766"/>
                </a:lnTo>
                <a:lnTo>
                  <a:pt x="300771" y="566690"/>
                </a:lnTo>
                <a:lnTo>
                  <a:pt x="298685" y="575243"/>
                </a:lnTo>
                <a:lnTo>
                  <a:pt x="298018" y="580806"/>
                </a:lnTo>
                <a:lnTo>
                  <a:pt x="298913" y="584396"/>
                </a:lnTo>
                <a:lnTo>
                  <a:pt x="302847" y="591959"/>
                </a:lnTo>
                <a:lnTo>
                  <a:pt x="301362" y="596884"/>
                </a:lnTo>
                <a:lnTo>
                  <a:pt x="298875" y="599561"/>
                </a:lnTo>
                <a:lnTo>
                  <a:pt x="288102" y="605075"/>
                </a:lnTo>
                <a:lnTo>
                  <a:pt x="283797" y="607285"/>
                </a:lnTo>
                <a:lnTo>
                  <a:pt x="277016" y="608799"/>
                </a:lnTo>
                <a:lnTo>
                  <a:pt x="266090" y="609057"/>
                </a:lnTo>
                <a:lnTo>
                  <a:pt x="262052" y="608714"/>
                </a:lnTo>
                <a:lnTo>
                  <a:pt x="252689" y="603685"/>
                </a:lnTo>
                <a:lnTo>
                  <a:pt x="245735" y="600675"/>
                </a:lnTo>
                <a:lnTo>
                  <a:pt x="239373" y="598284"/>
                </a:lnTo>
                <a:lnTo>
                  <a:pt x="233181" y="596855"/>
                </a:lnTo>
                <a:lnTo>
                  <a:pt x="234067" y="596132"/>
                </a:lnTo>
                <a:lnTo>
                  <a:pt x="234477" y="594836"/>
                </a:lnTo>
                <a:lnTo>
                  <a:pt x="232734" y="594112"/>
                </a:lnTo>
                <a:lnTo>
                  <a:pt x="231467" y="593950"/>
                </a:lnTo>
                <a:lnTo>
                  <a:pt x="227390" y="596550"/>
                </a:lnTo>
                <a:lnTo>
                  <a:pt x="225676" y="599208"/>
                </a:lnTo>
                <a:lnTo>
                  <a:pt x="225180" y="601542"/>
                </a:lnTo>
                <a:lnTo>
                  <a:pt x="225095" y="607142"/>
                </a:lnTo>
                <a:lnTo>
                  <a:pt x="225819" y="611857"/>
                </a:lnTo>
                <a:lnTo>
                  <a:pt x="228752" y="623506"/>
                </a:lnTo>
                <a:lnTo>
                  <a:pt x="229057" y="629859"/>
                </a:lnTo>
                <a:lnTo>
                  <a:pt x="227667" y="637898"/>
                </a:lnTo>
                <a:lnTo>
                  <a:pt x="229610" y="642642"/>
                </a:lnTo>
                <a:lnTo>
                  <a:pt x="231972" y="644785"/>
                </a:lnTo>
                <a:lnTo>
                  <a:pt x="237277" y="646909"/>
                </a:lnTo>
                <a:lnTo>
                  <a:pt x="239335" y="648357"/>
                </a:lnTo>
                <a:lnTo>
                  <a:pt x="241602" y="648128"/>
                </a:lnTo>
                <a:lnTo>
                  <a:pt x="242297" y="648690"/>
                </a:lnTo>
                <a:lnTo>
                  <a:pt x="241963" y="649728"/>
                </a:lnTo>
                <a:lnTo>
                  <a:pt x="240630" y="651777"/>
                </a:lnTo>
                <a:lnTo>
                  <a:pt x="240716" y="653939"/>
                </a:lnTo>
                <a:lnTo>
                  <a:pt x="244735" y="654577"/>
                </a:lnTo>
                <a:lnTo>
                  <a:pt x="248907" y="654139"/>
                </a:lnTo>
                <a:lnTo>
                  <a:pt x="253279" y="653176"/>
                </a:lnTo>
                <a:lnTo>
                  <a:pt x="254308" y="651672"/>
                </a:lnTo>
                <a:lnTo>
                  <a:pt x="254337" y="648528"/>
                </a:lnTo>
                <a:lnTo>
                  <a:pt x="249212" y="647976"/>
                </a:lnTo>
                <a:lnTo>
                  <a:pt x="249860" y="646804"/>
                </a:lnTo>
                <a:lnTo>
                  <a:pt x="253746" y="645528"/>
                </a:lnTo>
                <a:lnTo>
                  <a:pt x="258832" y="643442"/>
                </a:lnTo>
                <a:lnTo>
                  <a:pt x="261433" y="643051"/>
                </a:lnTo>
                <a:lnTo>
                  <a:pt x="263204" y="644452"/>
                </a:lnTo>
                <a:lnTo>
                  <a:pt x="264395" y="645737"/>
                </a:lnTo>
                <a:lnTo>
                  <a:pt x="265862" y="649119"/>
                </a:lnTo>
                <a:lnTo>
                  <a:pt x="266776" y="653586"/>
                </a:lnTo>
                <a:lnTo>
                  <a:pt x="266814" y="658968"/>
                </a:lnTo>
                <a:lnTo>
                  <a:pt x="266205" y="664045"/>
                </a:lnTo>
                <a:lnTo>
                  <a:pt x="265481" y="665845"/>
                </a:lnTo>
                <a:lnTo>
                  <a:pt x="264195" y="668007"/>
                </a:lnTo>
                <a:lnTo>
                  <a:pt x="255051" y="670770"/>
                </a:lnTo>
                <a:lnTo>
                  <a:pt x="252489" y="670045"/>
                </a:lnTo>
                <a:lnTo>
                  <a:pt x="250107" y="666207"/>
                </a:lnTo>
                <a:lnTo>
                  <a:pt x="249355" y="662235"/>
                </a:lnTo>
                <a:lnTo>
                  <a:pt x="247317" y="659559"/>
                </a:lnTo>
                <a:lnTo>
                  <a:pt x="242944" y="657434"/>
                </a:lnTo>
                <a:lnTo>
                  <a:pt x="238592" y="658082"/>
                </a:lnTo>
                <a:lnTo>
                  <a:pt x="234277" y="661768"/>
                </a:lnTo>
                <a:lnTo>
                  <a:pt x="230038" y="662959"/>
                </a:lnTo>
                <a:lnTo>
                  <a:pt x="228533" y="666321"/>
                </a:lnTo>
                <a:lnTo>
                  <a:pt x="239163" y="671769"/>
                </a:lnTo>
                <a:lnTo>
                  <a:pt x="244183" y="673293"/>
                </a:lnTo>
                <a:lnTo>
                  <a:pt x="245821" y="673236"/>
                </a:lnTo>
                <a:lnTo>
                  <a:pt x="247450" y="673951"/>
                </a:lnTo>
                <a:lnTo>
                  <a:pt x="245936" y="675980"/>
                </a:lnTo>
                <a:lnTo>
                  <a:pt x="244421" y="677237"/>
                </a:lnTo>
                <a:lnTo>
                  <a:pt x="236858" y="680018"/>
                </a:lnTo>
                <a:lnTo>
                  <a:pt x="233524" y="681961"/>
                </a:lnTo>
                <a:lnTo>
                  <a:pt x="229629" y="685790"/>
                </a:lnTo>
                <a:lnTo>
                  <a:pt x="224171" y="694163"/>
                </a:lnTo>
                <a:lnTo>
                  <a:pt x="222494" y="695991"/>
                </a:lnTo>
                <a:lnTo>
                  <a:pt x="221656" y="698125"/>
                </a:lnTo>
                <a:lnTo>
                  <a:pt x="221094" y="703926"/>
                </a:lnTo>
                <a:lnTo>
                  <a:pt x="222866" y="713594"/>
                </a:lnTo>
                <a:lnTo>
                  <a:pt x="220999" y="717652"/>
                </a:lnTo>
                <a:lnTo>
                  <a:pt x="222152" y="722166"/>
                </a:lnTo>
                <a:lnTo>
                  <a:pt x="221504" y="725185"/>
                </a:lnTo>
                <a:lnTo>
                  <a:pt x="219599" y="729539"/>
                </a:lnTo>
                <a:lnTo>
                  <a:pt x="211941" y="736425"/>
                </a:lnTo>
                <a:lnTo>
                  <a:pt x="210579" y="741473"/>
                </a:lnTo>
                <a:lnTo>
                  <a:pt x="213236" y="744455"/>
                </a:lnTo>
                <a:lnTo>
                  <a:pt x="213055" y="747064"/>
                </a:lnTo>
                <a:lnTo>
                  <a:pt x="212169" y="749436"/>
                </a:lnTo>
                <a:lnTo>
                  <a:pt x="208988" y="749408"/>
                </a:lnTo>
                <a:lnTo>
                  <a:pt x="197425" y="747817"/>
                </a:lnTo>
                <a:lnTo>
                  <a:pt x="193215" y="750408"/>
                </a:lnTo>
                <a:lnTo>
                  <a:pt x="189309" y="753580"/>
                </a:lnTo>
                <a:lnTo>
                  <a:pt x="188243" y="755094"/>
                </a:lnTo>
                <a:lnTo>
                  <a:pt x="186861" y="756047"/>
                </a:lnTo>
                <a:lnTo>
                  <a:pt x="178908" y="757742"/>
                </a:lnTo>
                <a:lnTo>
                  <a:pt x="177336" y="758866"/>
                </a:lnTo>
                <a:lnTo>
                  <a:pt x="168878" y="771011"/>
                </a:lnTo>
                <a:lnTo>
                  <a:pt x="165259" y="778573"/>
                </a:lnTo>
                <a:lnTo>
                  <a:pt x="160887" y="786022"/>
                </a:lnTo>
                <a:lnTo>
                  <a:pt x="159744" y="789184"/>
                </a:lnTo>
                <a:lnTo>
                  <a:pt x="159496" y="793575"/>
                </a:lnTo>
                <a:lnTo>
                  <a:pt x="160106" y="797537"/>
                </a:lnTo>
                <a:lnTo>
                  <a:pt x="160715" y="800462"/>
                </a:lnTo>
                <a:lnTo>
                  <a:pt x="162239" y="804224"/>
                </a:lnTo>
                <a:lnTo>
                  <a:pt x="165440" y="808520"/>
                </a:lnTo>
                <a:lnTo>
                  <a:pt x="181737" y="826112"/>
                </a:lnTo>
                <a:lnTo>
                  <a:pt x="185118" y="827655"/>
                </a:lnTo>
                <a:lnTo>
                  <a:pt x="202549" y="829551"/>
                </a:lnTo>
                <a:lnTo>
                  <a:pt x="206416" y="832018"/>
                </a:lnTo>
                <a:lnTo>
                  <a:pt x="208674" y="835943"/>
                </a:lnTo>
                <a:lnTo>
                  <a:pt x="209502" y="839409"/>
                </a:lnTo>
                <a:lnTo>
                  <a:pt x="208502" y="848210"/>
                </a:lnTo>
                <a:lnTo>
                  <a:pt x="207464" y="850973"/>
                </a:lnTo>
                <a:lnTo>
                  <a:pt x="205540" y="853487"/>
                </a:lnTo>
                <a:lnTo>
                  <a:pt x="201416" y="856726"/>
                </a:lnTo>
                <a:lnTo>
                  <a:pt x="196482" y="858450"/>
                </a:lnTo>
                <a:lnTo>
                  <a:pt x="197891" y="859678"/>
                </a:lnTo>
                <a:lnTo>
                  <a:pt x="199892" y="859498"/>
                </a:lnTo>
                <a:lnTo>
                  <a:pt x="204254" y="858450"/>
                </a:lnTo>
                <a:lnTo>
                  <a:pt x="206140" y="859498"/>
                </a:lnTo>
                <a:lnTo>
                  <a:pt x="207569" y="862993"/>
                </a:lnTo>
                <a:lnTo>
                  <a:pt x="204835" y="864403"/>
                </a:lnTo>
                <a:lnTo>
                  <a:pt x="204006" y="866108"/>
                </a:lnTo>
                <a:lnTo>
                  <a:pt x="202035" y="868689"/>
                </a:lnTo>
                <a:lnTo>
                  <a:pt x="191976" y="879014"/>
                </a:lnTo>
                <a:lnTo>
                  <a:pt x="186557" y="882110"/>
                </a:lnTo>
                <a:lnTo>
                  <a:pt x="181575" y="886273"/>
                </a:lnTo>
                <a:lnTo>
                  <a:pt x="174888" y="890492"/>
                </a:lnTo>
                <a:lnTo>
                  <a:pt x="172269" y="892921"/>
                </a:lnTo>
                <a:lnTo>
                  <a:pt x="168726" y="898026"/>
                </a:lnTo>
                <a:lnTo>
                  <a:pt x="163306" y="903598"/>
                </a:lnTo>
                <a:lnTo>
                  <a:pt x="157458" y="915609"/>
                </a:lnTo>
                <a:lnTo>
                  <a:pt x="157229" y="917943"/>
                </a:lnTo>
                <a:lnTo>
                  <a:pt x="158077" y="919505"/>
                </a:lnTo>
                <a:lnTo>
                  <a:pt x="154829" y="940755"/>
                </a:lnTo>
                <a:lnTo>
                  <a:pt x="153695" y="943270"/>
                </a:lnTo>
                <a:lnTo>
                  <a:pt x="151343" y="945956"/>
                </a:lnTo>
                <a:lnTo>
                  <a:pt x="145151" y="950395"/>
                </a:lnTo>
                <a:lnTo>
                  <a:pt x="142170" y="950947"/>
                </a:lnTo>
                <a:lnTo>
                  <a:pt x="138227" y="948375"/>
                </a:lnTo>
                <a:lnTo>
                  <a:pt x="136007" y="945689"/>
                </a:lnTo>
                <a:lnTo>
                  <a:pt x="133826" y="941098"/>
                </a:lnTo>
                <a:lnTo>
                  <a:pt x="131197" y="936374"/>
                </a:lnTo>
                <a:lnTo>
                  <a:pt x="131064" y="938060"/>
                </a:lnTo>
                <a:lnTo>
                  <a:pt x="131978" y="940936"/>
                </a:lnTo>
                <a:lnTo>
                  <a:pt x="131359" y="943946"/>
                </a:lnTo>
                <a:lnTo>
                  <a:pt x="124635" y="945318"/>
                </a:lnTo>
                <a:lnTo>
                  <a:pt x="122853" y="946728"/>
                </a:lnTo>
                <a:lnTo>
                  <a:pt x="128921" y="946099"/>
                </a:lnTo>
                <a:lnTo>
                  <a:pt x="133055" y="947013"/>
                </a:lnTo>
                <a:lnTo>
                  <a:pt x="134807" y="948109"/>
                </a:lnTo>
                <a:lnTo>
                  <a:pt x="136379" y="950404"/>
                </a:lnTo>
                <a:lnTo>
                  <a:pt x="137770" y="953166"/>
                </a:lnTo>
                <a:lnTo>
                  <a:pt x="136607" y="954700"/>
                </a:lnTo>
                <a:lnTo>
                  <a:pt x="133293" y="955967"/>
                </a:lnTo>
                <a:lnTo>
                  <a:pt x="129007" y="958300"/>
                </a:lnTo>
                <a:lnTo>
                  <a:pt x="123939" y="962520"/>
                </a:lnTo>
                <a:lnTo>
                  <a:pt x="121129" y="967416"/>
                </a:lnTo>
                <a:lnTo>
                  <a:pt x="119920" y="970940"/>
                </a:lnTo>
                <a:lnTo>
                  <a:pt x="118548" y="978065"/>
                </a:lnTo>
                <a:lnTo>
                  <a:pt x="118186" y="982789"/>
                </a:lnTo>
                <a:lnTo>
                  <a:pt x="116043" y="986428"/>
                </a:lnTo>
                <a:lnTo>
                  <a:pt x="112738" y="989714"/>
                </a:lnTo>
                <a:lnTo>
                  <a:pt x="112928" y="990466"/>
                </a:lnTo>
                <a:lnTo>
                  <a:pt x="115167" y="988780"/>
                </a:lnTo>
                <a:lnTo>
                  <a:pt x="116957" y="988247"/>
                </a:lnTo>
                <a:lnTo>
                  <a:pt x="118500" y="992628"/>
                </a:lnTo>
                <a:lnTo>
                  <a:pt x="120577" y="1001420"/>
                </a:lnTo>
                <a:lnTo>
                  <a:pt x="121539" y="1007535"/>
                </a:lnTo>
                <a:lnTo>
                  <a:pt x="121386" y="1009345"/>
                </a:lnTo>
                <a:lnTo>
                  <a:pt x="120767" y="1011841"/>
                </a:lnTo>
                <a:lnTo>
                  <a:pt x="116500" y="1012441"/>
                </a:lnTo>
                <a:lnTo>
                  <a:pt x="112690" y="1012364"/>
                </a:lnTo>
                <a:lnTo>
                  <a:pt x="109890" y="1013431"/>
                </a:lnTo>
                <a:lnTo>
                  <a:pt x="111395" y="1014536"/>
                </a:lnTo>
                <a:lnTo>
                  <a:pt x="113967" y="1014146"/>
                </a:lnTo>
                <a:lnTo>
                  <a:pt x="117519" y="1016775"/>
                </a:lnTo>
                <a:lnTo>
                  <a:pt x="121463" y="1015650"/>
                </a:lnTo>
                <a:lnTo>
                  <a:pt x="123263" y="1017413"/>
                </a:lnTo>
                <a:lnTo>
                  <a:pt x="124558" y="1019022"/>
                </a:lnTo>
                <a:lnTo>
                  <a:pt x="130597" y="1031919"/>
                </a:lnTo>
                <a:lnTo>
                  <a:pt x="135874" y="1039930"/>
                </a:lnTo>
                <a:lnTo>
                  <a:pt x="138541" y="1044692"/>
                </a:lnTo>
                <a:lnTo>
                  <a:pt x="137217" y="1046864"/>
                </a:lnTo>
                <a:lnTo>
                  <a:pt x="136741" y="1043978"/>
                </a:lnTo>
                <a:lnTo>
                  <a:pt x="133302" y="1043225"/>
                </a:lnTo>
                <a:lnTo>
                  <a:pt x="129950" y="1042454"/>
                </a:lnTo>
                <a:lnTo>
                  <a:pt x="124358" y="1040387"/>
                </a:lnTo>
                <a:lnTo>
                  <a:pt x="116824" y="1037263"/>
                </a:lnTo>
                <a:lnTo>
                  <a:pt x="109280" y="1037263"/>
                </a:lnTo>
                <a:lnTo>
                  <a:pt x="103289" y="1034624"/>
                </a:lnTo>
                <a:lnTo>
                  <a:pt x="96669" y="1031710"/>
                </a:lnTo>
                <a:lnTo>
                  <a:pt x="82696" y="1031453"/>
                </a:lnTo>
                <a:lnTo>
                  <a:pt x="70390" y="1031271"/>
                </a:lnTo>
                <a:lnTo>
                  <a:pt x="57778" y="1031091"/>
                </a:lnTo>
                <a:lnTo>
                  <a:pt x="49711" y="1030967"/>
                </a:lnTo>
                <a:lnTo>
                  <a:pt x="44310" y="1030891"/>
                </a:lnTo>
                <a:lnTo>
                  <a:pt x="42910" y="1029795"/>
                </a:lnTo>
                <a:lnTo>
                  <a:pt x="43386" y="1026176"/>
                </a:lnTo>
                <a:lnTo>
                  <a:pt x="41386" y="1023508"/>
                </a:lnTo>
                <a:lnTo>
                  <a:pt x="38481" y="1020289"/>
                </a:lnTo>
                <a:lnTo>
                  <a:pt x="34947" y="1018022"/>
                </a:lnTo>
                <a:lnTo>
                  <a:pt x="33194" y="1014984"/>
                </a:lnTo>
                <a:lnTo>
                  <a:pt x="31232" y="1011574"/>
                </a:lnTo>
                <a:lnTo>
                  <a:pt x="32337" y="1008554"/>
                </a:lnTo>
                <a:lnTo>
                  <a:pt x="34033" y="1001230"/>
                </a:lnTo>
                <a:lnTo>
                  <a:pt x="34061" y="998010"/>
                </a:lnTo>
                <a:lnTo>
                  <a:pt x="32528" y="995763"/>
                </a:lnTo>
                <a:lnTo>
                  <a:pt x="32061" y="992571"/>
                </a:lnTo>
                <a:lnTo>
                  <a:pt x="32528" y="991076"/>
                </a:lnTo>
                <a:lnTo>
                  <a:pt x="33909" y="989943"/>
                </a:lnTo>
                <a:lnTo>
                  <a:pt x="34738" y="984732"/>
                </a:lnTo>
                <a:lnTo>
                  <a:pt x="34090" y="979637"/>
                </a:lnTo>
                <a:lnTo>
                  <a:pt x="33033" y="975093"/>
                </a:lnTo>
                <a:lnTo>
                  <a:pt x="31632" y="973093"/>
                </a:lnTo>
                <a:lnTo>
                  <a:pt x="29832" y="972140"/>
                </a:lnTo>
                <a:lnTo>
                  <a:pt x="28499" y="971959"/>
                </a:lnTo>
                <a:lnTo>
                  <a:pt x="25546" y="973655"/>
                </a:lnTo>
                <a:lnTo>
                  <a:pt x="20650" y="973226"/>
                </a:lnTo>
                <a:lnTo>
                  <a:pt x="18983" y="973874"/>
                </a:lnTo>
                <a:lnTo>
                  <a:pt x="16593" y="975693"/>
                </a:lnTo>
                <a:lnTo>
                  <a:pt x="13202" y="978379"/>
                </a:lnTo>
                <a:lnTo>
                  <a:pt x="11316" y="977446"/>
                </a:lnTo>
                <a:lnTo>
                  <a:pt x="10735" y="974569"/>
                </a:lnTo>
                <a:lnTo>
                  <a:pt x="9477" y="972083"/>
                </a:lnTo>
                <a:lnTo>
                  <a:pt x="8677" y="969893"/>
                </a:lnTo>
                <a:lnTo>
                  <a:pt x="8077" y="966282"/>
                </a:lnTo>
                <a:lnTo>
                  <a:pt x="7077" y="961663"/>
                </a:lnTo>
                <a:lnTo>
                  <a:pt x="5077" y="956205"/>
                </a:lnTo>
                <a:lnTo>
                  <a:pt x="2010" y="951805"/>
                </a:lnTo>
                <a:lnTo>
                  <a:pt x="1838" y="947851"/>
                </a:lnTo>
                <a:lnTo>
                  <a:pt x="1267" y="942898"/>
                </a:lnTo>
                <a:lnTo>
                  <a:pt x="2829" y="938089"/>
                </a:lnTo>
                <a:lnTo>
                  <a:pt x="1914" y="934107"/>
                </a:lnTo>
                <a:lnTo>
                  <a:pt x="0" y="929373"/>
                </a:lnTo>
                <a:lnTo>
                  <a:pt x="590" y="924477"/>
                </a:lnTo>
                <a:lnTo>
                  <a:pt x="2476" y="921772"/>
                </a:lnTo>
                <a:lnTo>
                  <a:pt x="3067" y="918343"/>
                </a:lnTo>
                <a:lnTo>
                  <a:pt x="11792" y="917800"/>
                </a:lnTo>
                <a:lnTo>
                  <a:pt x="11430" y="913200"/>
                </a:lnTo>
                <a:lnTo>
                  <a:pt x="12878" y="909485"/>
                </a:lnTo>
                <a:lnTo>
                  <a:pt x="14506" y="906123"/>
                </a:lnTo>
                <a:lnTo>
                  <a:pt x="15897" y="904598"/>
                </a:lnTo>
                <a:lnTo>
                  <a:pt x="19002" y="903265"/>
                </a:lnTo>
                <a:lnTo>
                  <a:pt x="22660" y="901332"/>
                </a:lnTo>
                <a:lnTo>
                  <a:pt x="24727" y="899122"/>
                </a:lnTo>
                <a:lnTo>
                  <a:pt x="25717" y="897141"/>
                </a:lnTo>
                <a:lnTo>
                  <a:pt x="26318" y="894588"/>
                </a:lnTo>
                <a:lnTo>
                  <a:pt x="26479" y="891873"/>
                </a:lnTo>
                <a:lnTo>
                  <a:pt x="25879" y="886110"/>
                </a:lnTo>
                <a:lnTo>
                  <a:pt x="26565" y="884339"/>
                </a:lnTo>
                <a:lnTo>
                  <a:pt x="28832" y="882005"/>
                </a:lnTo>
                <a:lnTo>
                  <a:pt x="32661" y="879938"/>
                </a:lnTo>
                <a:lnTo>
                  <a:pt x="34309" y="874461"/>
                </a:lnTo>
                <a:lnTo>
                  <a:pt x="33366" y="869709"/>
                </a:lnTo>
                <a:lnTo>
                  <a:pt x="31242" y="865946"/>
                </a:lnTo>
                <a:lnTo>
                  <a:pt x="28537" y="864251"/>
                </a:lnTo>
                <a:lnTo>
                  <a:pt x="28299" y="860393"/>
                </a:lnTo>
                <a:lnTo>
                  <a:pt x="29518" y="856736"/>
                </a:lnTo>
                <a:lnTo>
                  <a:pt x="31109" y="852821"/>
                </a:lnTo>
                <a:lnTo>
                  <a:pt x="33004" y="848334"/>
                </a:lnTo>
                <a:lnTo>
                  <a:pt x="32890" y="845201"/>
                </a:lnTo>
                <a:lnTo>
                  <a:pt x="34576" y="843372"/>
                </a:lnTo>
                <a:lnTo>
                  <a:pt x="39376" y="839295"/>
                </a:lnTo>
                <a:lnTo>
                  <a:pt x="41024" y="835314"/>
                </a:lnTo>
                <a:lnTo>
                  <a:pt x="42710" y="834237"/>
                </a:lnTo>
                <a:lnTo>
                  <a:pt x="44682" y="833761"/>
                </a:lnTo>
                <a:lnTo>
                  <a:pt x="44796" y="831513"/>
                </a:lnTo>
                <a:lnTo>
                  <a:pt x="43358" y="829284"/>
                </a:lnTo>
                <a:lnTo>
                  <a:pt x="43129" y="826494"/>
                </a:lnTo>
                <a:lnTo>
                  <a:pt x="43301" y="823407"/>
                </a:lnTo>
                <a:lnTo>
                  <a:pt x="43739" y="819283"/>
                </a:lnTo>
                <a:lnTo>
                  <a:pt x="45977" y="817740"/>
                </a:lnTo>
                <a:lnTo>
                  <a:pt x="49292" y="814406"/>
                </a:lnTo>
                <a:lnTo>
                  <a:pt x="50178" y="812292"/>
                </a:lnTo>
                <a:lnTo>
                  <a:pt x="50292" y="809463"/>
                </a:lnTo>
                <a:lnTo>
                  <a:pt x="49330" y="803634"/>
                </a:lnTo>
                <a:lnTo>
                  <a:pt x="48511" y="799462"/>
                </a:lnTo>
                <a:lnTo>
                  <a:pt x="48092" y="797928"/>
                </a:lnTo>
                <a:lnTo>
                  <a:pt x="46587" y="795108"/>
                </a:lnTo>
                <a:lnTo>
                  <a:pt x="45472" y="793328"/>
                </a:lnTo>
                <a:lnTo>
                  <a:pt x="47254" y="791099"/>
                </a:lnTo>
                <a:lnTo>
                  <a:pt x="50587" y="788765"/>
                </a:lnTo>
                <a:lnTo>
                  <a:pt x="51997" y="785383"/>
                </a:lnTo>
                <a:lnTo>
                  <a:pt x="50702" y="782517"/>
                </a:lnTo>
                <a:lnTo>
                  <a:pt x="48816" y="781002"/>
                </a:lnTo>
                <a:lnTo>
                  <a:pt x="48225" y="776621"/>
                </a:lnTo>
                <a:lnTo>
                  <a:pt x="48930" y="771068"/>
                </a:lnTo>
                <a:lnTo>
                  <a:pt x="50340" y="769391"/>
                </a:lnTo>
                <a:lnTo>
                  <a:pt x="55293" y="768553"/>
                </a:lnTo>
                <a:lnTo>
                  <a:pt x="55759" y="765705"/>
                </a:lnTo>
                <a:lnTo>
                  <a:pt x="59531" y="761686"/>
                </a:lnTo>
                <a:lnTo>
                  <a:pt x="59417" y="757847"/>
                </a:lnTo>
                <a:lnTo>
                  <a:pt x="57017" y="755494"/>
                </a:lnTo>
                <a:lnTo>
                  <a:pt x="54664" y="751703"/>
                </a:lnTo>
                <a:lnTo>
                  <a:pt x="52930" y="748360"/>
                </a:lnTo>
                <a:lnTo>
                  <a:pt x="47158" y="746531"/>
                </a:lnTo>
                <a:lnTo>
                  <a:pt x="41024" y="745541"/>
                </a:lnTo>
                <a:lnTo>
                  <a:pt x="40196" y="742388"/>
                </a:lnTo>
                <a:lnTo>
                  <a:pt x="40434" y="740569"/>
                </a:lnTo>
                <a:lnTo>
                  <a:pt x="43282" y="741302"/>
                </a:lnTo>
                <a:lnTo>
                  <a:pt x="47939" y="740664"/>
                </a:lnTo>
                <a:lnTo>
                  <a:pt x="51445" y="740521"/>
                </a:lnTo>
                <a:lnTo>
                  <a:pt x="53883" y="740197"/>
                </a:lnTo>
                <a:lnTo>
                  <a:pt x="56693" y="739740"/>
                </a:lnTo>
                <a:lnTo>
                  <a:pt x="59284" y="741064"/>
                </a:lnTo>
                <a:lnTo>
                  <a:pt x="61874" y="740235"/>
                </a:lnTo>
                <a:lnTo>
                  <a:pt x="62932" y="735273"/>
                </a:lnTo>
                <a:lnTo>
                  <a:pt x="64579" y="732634"/>
                </a:lnTo>
                <a:lnTo>
                  <a:pt x="64818" y="730158"/>
                </a:lnTo>
                <a:lnTo>
                  <a:pt x="63170" y="728186"/>
                </a:lnTo>
                <a:lnTo>
                  <a:pt x="60150" y="727577"/>
                </a:lnTo>
                <a:lnTo>
                  <a:pt x="46939" y="726014"/>
                </a:lnTo>
                <a:lnTo>
                  <a:pt x="46539" y="724042"/>
                </a:lnTo>
                <a:lnTo>
                  <a:pt x="46653" y="720737"/>
                </a:lnTo>
                <a:lnTo>
                  <a:pt x="47149" y="717366"/>
                </a:lnTo>
                <a:lnTo>
                  <a:pt x="47149" y="715708"/>
                </a:lnTo>
                <a:lnTo>
                  <a:pt x="48349" y="714251"/>
                </a:lnTo>
                <a:lnTo>
                  <a:pt x="49721" y="711203"/>
                </a:lnTo>
                <a:lnTo>
                  <a:pt x="50682" y="709174"/>
                </a:lnTo>
                <a:lnTo>
                  <a:pt x="49721" y="706545"/>
                </a:lnTo>
                <a:lnTo>
                  <a:pt x="47615" y="702669"/>
                </a:lnTo>
                <a:lnTo>
                  <a:pt x="49149" y="700878"/>
                </a:lnTo>
                <a:lnTo>
                  <a:pt x="49273" y="698744"/>
                </a:lnTo>
                <a:lnTo>
                  <a:pt x="48796" y="696658"/>
                </a:lnTo>
                <a:lnTo>
                  <a:pt x="46606" y="694344"/>
                </a:lnTo>
                <a:lnTo>
                  <a:pt x="44672" y="691153"/>
                </a:lnTo>
                <a:lnTo>
                  <a:pt x="44672" y="687762"/>
                </a:lnTo>
                <a:lnTo>
                  <a:pt x="46939" y="686857"/>
                </a:lnTo>
                <a:lnTo>
                  <a:pt x="48444" y="685819"/>
                </a:lnTo>
                <a:lnTo>
                  <a:pt x="48796" y="683723"/>
                </a:lnTo>
                <a:lnTo>
                  <a:pt x="47968" y="681142"/>
                </a:lnTo>
                <a:lnTo>
                  <a:pt x="44834" y="680352"/>
                </a:lnTo>
                <a:lnTo>
                  <a:pt x="40662" y="678770"/>
                </a:lnTo>
                <a:lnTo>
                  <a:pt x="39386" y="677446"/>
                </a:lnTo>
                <a:lnTo>
                  <a:pt x="38205" y="674684"/>
                </a:lnTo>
                <a:lnTo>
                  <a:pt x="39081" y="666940"/>
                </a:lnTo>
                <a:lnTo>
                  <a:pt x="38643" y="662282"/>
                </a:lnTo>
                <a:lnTo>
                  <a:pt x="38272" y="659711"/>
                </a:lnTo>
                <a:lnTo>
                  <a:pt x="39291" y="657730"/>
                </a:lnTo>
                <a:lnTo>
                  <a:pt x="40681" y="655948"/>
                </a:lnTo>
                <a:lnTo>
                  <a:pt x="40024" y="651805"/>
                </a:lnTo>
                <a:lnTo>
                  <a:pt x="38786" y="649634"/>
                </a:lnTo>
                <a:lnTo>
                  <a:pt x="39224" y="647966"/>
                </a:lnTo>
                <a:lnTo>
                  <a:pt x="40396" y="646290"/>
                </a:lnTo>
                <a:lnTo>
                  <a:pt x="41415" y="644223"/>
                </a:lnTo>
                <a:lnTo>
                  <a:pt x="42291" y="643737"/>
                </a:lnTo>
                <a:lnTo>
                  <a:pt x="43605" y="644918"/>
                </a:lnTo>
                <a:lnTo>
                  <a:pt x="45825" y="644223"/>
                </a:lnTo>
                <a:lnTo>
                  <a:pt x="48501" y="642556"/>
                </a:lnTo>
                <a:lnTo>
                  <a:pt x="48787" y="640594"/>
                </a:lnTo>
                <a:lnTo>
                  <a:pt x="48253" y="637794"/>
                </a:lnTo>
                <a:lnTo>
                  <a:pt x="46263" y="630764"/>
                </a:lnTo>
                <a:lnTo>
                  <a:pt x="44472" y="626430"/>
                </a:lnTo>
                <a:lnTo>
                  <a:pt x="44844" y="624868"/>
                </a:lnTo>
                <a:lnTo>
                  <a:pt x="45548" y="623230"/>
                </a:lnTo>
                <a:lnTo>
                  <a:pt x="44987" y="617286"/>
                </a:lnTo>
                <a:lnTo>
                  <a:pt x="45168" y="613705"/>
                </a:lnTo>
                <a:lnTo>
                  <a:pt x="45301" y="603180"/>
                </a:lnTo>
                <a:lnTo>
                  <a:pt x="45501" y="599598"/>
                </a:lnTo>
                <a:lnTo>
                  <a:pt x="43672" y="595941"/>
                </a:lnTo>
                <a:lnTo>
                  <a:pt x="43920" y="592521"/>
                </a:lnTo>
                <a:lnTo>
                  <a:pt x="45206" y="590026"/>
                </a:lnTo>
                <a:lnTo>
                  <a:pt x="46415" y="586654"/>
                </a:lnTo>
                <a:lnTo>
                  <a:pt x="47320" y="583673"/>
                </a:lnTo>
                <a:lnTo>
                  <a:pt x="48273" y="582330"/>
                </a:lnTo>
                <a:lnTo>
                  <a:pt x="49882" y="581663"/>
                </a:lnTo>
                <a:lnTo>
                  <a:pt x="50254" y="580034"/>
                </a:lnTo>
                <a:lnTo>
                  <a:pt x="49521" y="578796"/>
                </a:lnTo>
                <a:lnTo>
                  <a:pt x="47444" y="576862"/>
                </a:lnTo>
                <a:lnTo>
                  <a:pt x="46968" y="574500"/>
                </a:lnTo>
                <a:lnTo>
                  <a:pt x="47406" y="572691"/>
                </a:lnTo>
                <a:lnTo>
                  <a:pt x="48425" y="571642"/>
                </a:lnTo>
                <a:lnTo>
                  <a:pt x="50006" y="571652"/>
                </a:lnTo>
                <a:lnTo>
                  <a:pt x="51197" y="569071"/>
                </a:lnTo>
                <a:lnTo>
                  <a:pt x="51540" y="565889"/>
                </a:lnTo>
                <a:lnTo>
                  <a:pt x="51787" y="564413"/>
                </a:lnTo>
                <a:lnTo>
                  <a:pt x="50873" y="562556"/>
                </a:lnTo>
                <a:lnTo>
                  <a:pt x="50216" y="558184"/>
                </a:lnTo>
                <a:lnTo>
                  <a:pt x="49597" y="555707"/>
                </a:lnTo>
                <a:lnTo>
                  <a:pt x="50330" y="554669"/>
                </a:lnTo>
                <a:lnTo>
                  <a:pt x="51349" y="554288"/>
                </a:lnTo>
                <a:lnTo>
                  <a:pt x="53149" y="554878"/>
                </a:lnTo>
                <a:lnTo>
                  <a:pt x="54416" y="554574"/>
                </a:lnTo>
                <a:lnTo>
                  <a:pt x="54635" y="553250"/>
                </a:lnTo>
                <a:lnTo>
                  <a:pt x="54778" y="551831"/>
                </a:lnTo>
                <a:lnTo>
                  <a:pt x="55264" y="550869"/>
                </a:lnTo>
                <a:lnTo>
                  <a:pt x="56397" y="547668"/>
                </a:lnTo>
                <a:lnTo>
                  <a:pt x="57607" y="543706"/>
                </a:lnTo>
                <a:lnTo>
                  <a:pt x="57893" y="540915"/>
                </a:lnTo>
                <a:lnTo>
                  <a:pt x="57464" y="533362"/>
                </a:lnTo>
                <a:lnTo>
                  <a:pt x="58103" y="531628"/>
                </a:lnTo>
                <a:lnTo>
                  <a:pt x="59398" y="530047"/>
                </a:lnTo>
                <a:lnTo>
                  <a:pt x="61198" y="528561"/>
                </a:lnTo>
                <a:lnTo>
                  <a:pt x="63570" y="527332"/>
                </a:lnTo>
                <a:lnTo>
                  <a:pt x="66513" y="525561"/>
                </a:lnTo>
                <a:lnTo>
                  <a:pt x="70133" y="524913"/>
                </a:lnTo>
                <a:lnTo>
                  <a:pt x="71599" y="522951"/>
                </a:lnTo>
                <a:lnTo>
                  <a:pt x="72619" y="520341"/>
                </a:lnTo>
                <a:lnTo>
                  <a:pt x="72904" y="518198"/>
                </a:lnTo>
                <a:lnTo>
                  <a:pt x="71514" y="516712"/>
                </a:lnTo>
                <a:lnTo>
                  <a:pt x="69685" y="514940"/>
                </a:lnTo>
                <a:lnTo>
                  <a:pt x="68818" y="510492"/>
                </a:lnTo>
                <a:lnTo>
                  <a:pt x="68351" y="506387"/>
                </a:lnTo>
                <a:lnTo>
                  <a:pt x="68085" y="501224"/>
                </a:lnTo>
                <a:lnTo>
                  <a:pt x="66265" y="496795"/>
                </a:lnTo>
                <a:lnTo>
                  <a:pt x="64360" y="491823"/>
                </a:lnTo>
                <a:lnTo>
                  <a:pt x="63846" y="487403"/>
                </a:lnTo>
                <a:lnTo>
                  <a:pt x="64484" y="484994"/>
                </a:lnTo>
                <a:lnTo>
                  <a:pt x="65237" y="481165"/>
                </a:lnTo>
                <a:lnTo>
                  <a:pt x="64436" y="479421"/>
                </a:lnTo>
                <a:lnTo>
                  <a:pt x="63484" y="476307"/>
                </a:lnTo>
                <a:lnTo>
                  <a:pt x="64475" y="473869"/>
                </a:lnTo>
                <a:lnTo>
                  <a:pt x="65675" y="470087"/>
                </a:lnTo>
                <a:lnTo>
                  <a:pt x="65532" y="468173"/>
                </a:lnTo>
                <a:lnTo>
                  <a:pt x="64579" y="463610"/>
                </a:lnTo>
                <a:lnTo>
                  <a:pt x="63703" y="461057"/>
                </a:lnTo>
                <a:lnTo>
                  <a:pt x="64579" y="458333"/>
                </a:lnTo>
                <a:lnTo>
                  <a:pt x="65970" y="455790"/>
                </a:lnTo>
                <a:lnTo>
                  <a:pt x="67065" y="454428"/>
                </a:lnTo>
                <a:lnTo>
                  <a:pt x="66885" y="452237"/>
                </a:lnTo>
                <a:lnTo>
                  <a:pt x="67361" y="450437"/>
                </a:lnTo>
                <a:lnTo>
                  <a:pt x="69437" y="449237"/>
                </a:lnTo>
                <a:lnTo>
                  <a:pt x="71380" y="447008"/>
                </a:lnTo>
                <a:lnTo>
                  <a:pt x="72771" y="446741"/>
                </a:lnTo>
                <a:lnTo>
                  <a:pt x="74447" y="446741"/>
                </a:lnTo>
                <a:lnTo>
                  <a:pt x="75543" y="446113"/>
                </a:lnTo>
                <a:lnTo>
                  <a:pt x="75981" y="444398"/>
                </a:lnTo>
                <a:lnTo>
                  <a:pt x="76276" y="442503"/>
                </a:lnTo>
                <a:lnTo>
                  <a:pt x="78953" y="440150"/>
                </a:lnTo>
                <a:lnTo>
                  <a:pt x="80524" y="437988"/>
                </a:lnTo>
                <a:lnTo>
                  <a:pt x="83372" y="437540"/>
                </a:lnTo>
                <a:lnTo>
                  <a:pt x="84763" y="435197"/>
                </a:lnTo>
                <a:lnTo>
                  <a:pt x="84792" y="432197"/>
                </a:lnTo>
                <a:lnTo>
                  <a:pt x="84468" y="429167"/>
                </a:lnTo>
                <a:lnTo>
                  <a:pt x="85420" y="425672"/>
                </a:lnTo>
                <a:lnTo>
                  <a:pt x="84363" y="420338"/>
                </a:lnTo>
                <a:lnTo>
                  <a:pt x="84468" y="417519"/>
                </a:lnTo>
                <a:lnTo>
                  <a:pt x="83372" y="415194"/>
                </a:lnTo>
                <a:lnTo>
                  <a:pt x="83591" y="412689"/>
                </a:lnTo>
                <a:lnTo>
                  <a:pt x="83001" y="411089"/>
                </a:lnTo>
                <a:lnTo>
                  <a:pt x="81343" y="410489"/>
                </a:lnTo>
                <a:lnTo>
                  <a:pt x="80734" y="408498"/>
                </a:lnTo>
                <a:lnTo>
                  <a:pt x="81534" y="407518"/>
                </a:lnTo>
                <a:lnTo>
                  <a:pt x="83096" y="406765"/>
                </a:lnTo>
                <a:lnTo>
                  <a:pt x="85058" y="405241"/>
                </a:lnTo>
                <a:lnTo>
                  <a:pt x="86525" y="397926"/>
                </a:lnTo>
                <a:lnTo>
                  <a:pt x="87220" y="395754"/>
                </a:lnTo>
                <a:lnTo>
                  <a:pt x="87897" y="393154"/>
                </a:lnTo>
                <a:lnTo>
                  <a:pt x="87811" y="391801"/>
                </a:lnTo>
                <a:lnTo>
                  <a:pt x="88754" y="389848"/>
                </a:lnTo>
                <a:lnTo>
                  <a:pt x="89935" y="386886"/>
                </a:lnTo>
                <a:lnTo>
                  <a:pt x="91792" y="384029"/>
                </a:lnTo>
                <a:lnTo>
                  <a:pt x="92850" y="382067"/>
                </a:lnTo>
                <a:lnTo>
                  <a:pt x="93878" y="379428"/>
                </a:lnTo>
                <a:lnTo>
                  <a:pt x="94174" y="377837"/>
                </a:lnTo>
                <a:lnTo>
                  <a:pt x="95488" y="377047"/>
                </a:lnTo>
                <a:lnTo>
                  <a:pt x="97003" y="376847"/>
                </a:lnTo>
                <a:lnTo>
                  <a:pt x="98784" y="376351"/>
                </a:lnTo>
                <a:lnTo>
                  <a:pt x="99517" y="375380"/>
                </a:lnTo>
                <a:lnTo>
                  <a:pt x="99384" y="373970"/>
                </a:lnTo>
                <a:lnTo>
                  <a:pt x="99270" y="370856"/>
                </a:lnTo>
                <a:lnTo>
                  <a:pt x="98736" y="365912"/>
                </a:lnTo>
                <a:lnTo>
                  <a:pt x="98393" y="359559"/>
                </a:lnTo>
                <a:lnTo>
                  <a:pt x="98708" y="355387"/>
                </a:lnTo>
                <a:lnTo>
                  <a:pt x="99879" y="351205"/>
                </a:lnTo>
                <a:lnTo>
                  <a:pt x="100974" y="348939"/>
                </a:lnTo>
                <a:lnTo>
                  <a:pt x="100679" y="347196"/>
                </a:lnTo>
                <a:lnTo>
                  <a:pt x="100384" y="345281"/>
                </a:lnTo>
                <a:lnTo>
                  <a:pt x="98336" y="344233"/>
                </a:lnTo>
                <a:lnTo>
                  <a:pt x="96393" y="345138"/>
                </a:lnTo>
                <a:lnTo>
                  <a:pt x="95031" y="344891"/>
                </a:lnTo>
                <a:lnTo>
                  <a:pt x="93288" y="342671"/>
                </a:lnTo>
                <a:lnTo>
                  <a:pt x="92773" y="340318"/>
                </a:lnTo>
                <a:lnTo>
                  <a:pt x="93069" y="337109"/>
                </a:lnTo>
                <a:lnTo>
                  <a:pt x="94431" y="335108"/>
                </a:lnTo>
                <a:lnTo>
                  <a:pt x="94964" y="332594"/>
                </a:lnTo>
                <a:lnTo>
                  <a:pt x="94164" y="331813"/>
                </a:lnTo>
                <a:lnTo>
                  <a:pt x="92450" y="330146"/>
                </a:lnTo>
                <a:lnTo>
                  <a:pt x="90830" y="324412"/>
                </a:lnTo>
                <a:lnTo>
                  <a:pt x="91030" y="319535"/>
                </a:lnTo>
                <a:lnTo>
                  <a:pt x="89421" y="318239"/>
                </a:lnTo>
                <a:lnTo>
                  <a:pt x="88668" y="314439"/>
                </a:lnTo>
                <a:lnTo>
                  <a:pt x="87011" y="313077"/>
                </a:lnTo>
                <a:lnTo>
                  <a:pt x="86353" y="310239"/>
                </a:lnTo>
                <a:lnTo>
                  <a:pt x="85839" y="307314"/>
                </a:lnTo>
                <a:lnTo>
                  <a:pt x="86058" y="306028"/>
                </a:lnTo>
                <a:lnTo>
                  <a:pt x="87792" y="305667"/>
                </a:lnTo>
                <a:lnTo>
                  <a:pt x="88773" y="303362"/>
                </a:lnTo>
                <a:lnTo>
                  <a:pt x="88039" y="302076"/>
                </a:lnTo>
                <a:lnTo>
                  <a:pt x="86725" y="300961"/>
                </a:lnTo>
                <a:lnTo>
                  <a:pt x="85049" y="301047"/>
                </a:lnTo>
                <a:lnTo>
                  <a:pt x="83544" y="299732"/>
                </a:lnTo>
                <a:lnTo>
                  <a:pt x="81534" y="294237"/>
                </a:lnTo>
                <a:lnTo>
                  <a:pt x="79943" y="291208"/>
                </a:lnTo>
                <a:lnTo>
                  <a:pt x="80448" y="286798"/>
                </a:lnTo>
                <a:lnTo>
                  <a:pt x="80763" y="283359"/>
                </a:lnTo>
                <a:lnTo>
                  <a:pt x="81448" y="280416"/>
                </a:lnTo>
                <a:lnTo>
                  <a:pt x="81696" y="278101"/>
                </a:lnTo>
                <a:lnTo>
                  <a:pt x="82934" y="276996"/>
                </a:lnTo>
                <a:lnTo>
                  <a:pt x="84106" y="277501"/>
                </a:lnTo>
                <a:lnTo>
                  <a:pt x="85201" y="277244"/>
                </a:lnTo>
                <a:lnTo>
                  <a:pt x="86211" y="275368"/>
                </a:lnTo>
                <a:lnTo>
                  <a:pt x="87316" y="274186"/>
                </a:lnTo>
                <a:lnTo>
                  <a:pt x="87249" y="273253"/>
                </a:lnTo>
                <a:lnTo>
                  <a:pt x="86592" y="272243"/>
                </a:lnTo>
                <a:lnTo>
                  <a:pt x="86277" y="270462"/>
                </a:lnTo>
                <a:lnTo>
                  <a:pt x="87049" y="268338"/>
                </a:lnTo>
                <a:lnTo>
                  <a:pt x="88382" y="263490"/>
                </a:lnTo>
                <a:lnTo>
                  <a:pt x="90402" y="258156"/>
                </a:lnTo>
                <a:lnTo>
                  <a:pt x="91269" y="256165"/>
                </a:lnTo>
                <a:lnTo>
                  <a:pt x="91049" y="254479"/>
                </a:lnTo>
                <a:lnTo>
                  <a:pt x="91487" y="253717"/>
                </a:lnTo>
                <a:lnTo>
                  <a:pt x="92859" y="254565"/>
                </a:lnTo>
                <a:lnTo>
                  <a:pt x="96755" y="253632"/>
                </a:lnTo>
                <a:lnTo>
                  <a:pt x="98069" y="251269"/>
                </a:lnTo>
                <a:lnTo>
                  <a:pt x="98584" y="249164"/>
                </a:lnTo>
                <a:lnTo>
                  <a:pt x="99755" y="247983"/>
                </a:lnTo>
                <a:lnTo>
                  <a:pt x="99241" y="246306"/>
                </a:lnTo>
                <a:lnTo>
                  <a:pt x="97631" y="245802"/>
                </a:lnTo>
                <a:lnTo>
                  <a:pt x="96660" y="245011"/>
                </a:lnTo>
                <a:lnTo>
                  <a:pt x="97050" y="243106"/>
                </a:lnTo>
                <a:lnTo>
                  <a:pt x="97622" y="238734"/>
                </a:lnTo>
                <a:lnTo>
                  <a:pt x="97526" y="235525"/>
                </a:lnTo>
                <a:lnTo>
                  <a:pt x="96060" y="228676"/>
                </a:lnTo>
                <a:lnTo>
                  <a:pt x="94879" y="221913"/>
                </a:lnTo>
                <a:lnTo>
                  <a:pt x="95707" y="219656"/>
                </a:lnTo>
                <a:lnTo>
                  <a:pt x="98260" y="216570"/>
                </a:lnTo>
                <a:lnTo>
                  <a:pt x="100193" y="215179"/>
                </a:lnTo>
                <a:lnTo>
                  <a:pt x="100546" y="213417"/>
                </a:lnTo>
                <a:lnTo>
                  <a:pt x="102460" y="205473"/>
                </a:lnTo>
                <a:lnTo>
                  <a:pt x="102679" y="201139"/>
                </a:lnTo>
                <a:lnTo>
                  <a:pt x="103937" y="198748"/>
                </a:lnTo>
                <a:lnTo>
                  <a:pt x="104765" y="194253"/>
                </a:lnTo>
                <a:lnTo>
                  <a:pt x="108233" y="190385"/>
                </a:lnTo>
                <a:lnTo>
                  <a:pt x="109252" y="187823"/>
                </a:lnTo>
                <a:lnTo>
                  <a:pt x="110642" y="187576"/>
                </a:lnTo>
                <a:lnTo>
                  <a:pt x="111376" y="186747"/>
                </a:lnTo>
                <a:lnTo>
                  <a:pt x="113214" y="183899"/>
                </a:lnTo>
                <a:lnTo>
                  <a:pt x="115605" y="180975"/>
                </a:lnTo>
                <a:lnTo>
                  <a:pt x="117662" y="179498"/>
                </a:lnTo>
                <a:lnTo>
                  <a:pt x="118177" y="177193"/>
                </a:lnTo>
                <a:lnTo>
                  <a:pt x="119158" y="174050"/>
                </a:lnTo>
                <a:lnTo>
                  <a:pt x="121196" y="168840"/>
                </a:lnTo>
                <a:lnTo>
                  <a:pt x="122339" y="165211"/>
                </a:lnTo>
                <a:lnTo>
                  <a:pt x="123873" y="163906"/>
                </a:lnTo>
                <a:lnTo>
                  <a:pt x="125663" y="159162"/>
                </a:lnTo>
                <a:lnTo>
                  <a:pt x="126435" y="156381"/>
                </a:lnTo>
                <a:lnTo>
                  <a:pt x="128483" y="155238"/>
                </a:lnTo>
                <a:lnTo>
                  <a:pt x="130083" y="154914"/>
                </a:lnTo>
                <a:lnTo>
                  <a:pt x="131616" y="156220"/>
                </a:lnTo>
                <a:lnTo>
                  <a:pt x="133226" y="155972"/>
                </a:lnTo>
                <a:lnTo>
                  <a:pt x="134693" y="154343"/>
                </a:lnTo>
                <a:lnTo>
                  <a:pt x="138217" y="153228"/>
                </a:lnTo>
                <a:lnTo>
                  <a:pt x="139808" y="152628"/>
                </a:lnTo>
                <a:lnTo>
                  <a:pt x="140541" y="151000"/>
                </a:lnTo>
                <a:lnTo>
                  <a:pt x="140541" y="148142"/>
                </a:lnTo>
                <a:lnTo>
                  <a:pt x="139074" y="146028"/>
                </a:lnTo>
                <a:lnTo>
                  <a:pt x="136093" y="141979"/>
                </a:lnTo>
                <a:lnTo>
                  <a:pt x="133522" y="137455"/>
                </a:lnTo>
                <a:lnTo>
                  <a:pt x="133245" y="136036"/>
                </a:lnTo>
                <a:lnTo>
                  <a:pt x="133226" y="134483"/>
                </a:lnTo>
                <a:lnTo>
                  <a:pt x="133664" y="132521"/>
                </a:lnTo>
                <a:lnTo>
                  <a:pt x="134893" y="130302"/>
                </a:lnTo>
                <a:lnTo>
                  <a:pt x="137979" y="126644"/>
                </a:lnTo>
                <a:lnTo>
                  <a:pt x="137646" y="124034"/>
                </a:lnTo>
                <a:lnTo>
                  <a:pt x="135398" y="114442"/>
                </a:lnTo>
                <a:lnTo>
                  <a:pt x="134569" y="111804"/>
                </a:lnTo>
                <a:lnTo>
                  <a:pt x="133007" y="106918"/>
                </a:lnTo>
                <a:lnTo>
                  <a:pt x="133226" y="104984"/>
                </a:lnTo>
                <a:lnTo>
                  <a:pt x="134598" y="99593"/>
                </a:lnTo>
                <a:lnTo>
                  <a:pt x="135788" y="97421"/>
                </a:lnTo>
                <a:lnTo>
                  <a:pt x="137541" y="97021"/>
                </a:lnTo>
                <a:lnTo>
                  <a:pt x="138493" y="96298"/>
                </a:lnTo>
                <a:lnTo>
                  <a:pt x="138789" y="95335"/>
                </a:lnTo>
                <a:lnTo>
                  <a:pt x="137617" y="94136"/>
                </a:lnTo>
                <a:lnTo>
                  <a:pt x="137103" y="92611"/>
                </a:lnTo>
                <a:lnTo>
                  <a:pt x="136588" y="90440"/>
                </a:lnTo>
                <a:lnTo>
                  <a:pt x="134969" y="89678"/>
                </a:lnTo>
                <a:lnTo>
                  <a:pt x="134036" y="87877"/>
                </a:lnTo>
                <a:lnTo>
                  <a:pt x="134036" y="85239"/>
                </a:lnTo>
                <a:lnTo>
                  <a:pt x="135493" y="81800"/>
                </a:lnTo>
                <a:lnTo>
                  <a:pt x="137103" y="80839"/>
                </a:lnTo>
                <a:lnTo>
                  <a:pt x="137760" y="79314"/>
                </a:lnTo>
                <a:lnTo>
                  <a:pt x="139484" y="77924"/>
                </a:lnTo>
                <a:lnTo>
                  <a:pt x="141056" y="76848"/>
                </a:lnTo>
                <a:lnTo>
                  <a:pt x="142370" y="74856"/>
                </a:lnTo>
                <a:lnTo>
                  <a:pt x="147790" y="72418"/>
                </a:lnTo>
                <a:lnTo>
                  <a:pt x="152095" y="70523"/>
                </a:lnTo>
                <a:lnTo>
                  <a:pt x="160496" y="66903"/>
                </a:lnTo>
                <a:lnTo>
                  <a:pt x="166259" y="64418"/>
                </a:lnTo>
                <a:lnTo>
                  <a:pt x="166811" y="62703"/>
                </a:lnTo>
                <a:lnTo>
                  <a:pt x="167249" y="61531"/>
                </a:lnTo>
                <a:lnTo>
                  <a:pt x="169916" y="52797"/>
                </a:lnTo>
                <a:lnTo>
                  <a:pt x="173374" y="41529"/>
                </a:lnTo>
                <a:lnTo>
                  <a:pt x="175536" y="34480"/>
                </a:lnTo>
                <a:lnTo>
                  <a:pt x="170564" y="29299"/>
                </a:lnTo>
                <a:lnTo>
                  <a:pt x="171440" y="27917"/>
                </a:lnTo>
                <a:lnTo>
                  <a:pt x="174288" y="24374"/>
                </a:lnTo>
                <a:lnTo>
                  <a:pt x="174879" y="21536"/>
                </a:lnTo>
                <a:lnTo>
                  <a:pt x="176013" y="20317"/>
                </a:lnTo>
                <a:lnTo>
                  <a:pt x="181118" y="17430"/>
                </a:lnTo>
                <a:lnTo>
                  <a:pt x="181994" y="15516"/>
                </a:lnTo>
                <a:lnTo>
                  <a:pt x="182442" y="13392"/>
                </a:lnTo>
                <a:lnTo>
                  <a:pt x="183480" y="11868"/>
                </a:lnTo>
                <a:lnTo>
                  <a:pt x="185423" y="11553"/>
                </a:lnTo>
                <a:lnTo>
                  <a:pt x="188957" y="10201"/>
                </a:lnTo>
                <a:lnTo>
                  <a:pt x="192748" y="8915"/>
                </a:lnTo>
                <a:lnTo>
                  <a:pt x="193891" y="7172"/>
                </a:lnTo>
                <a:lnTo>
                  <a:pt x="194967" y="4143"/>
                </a:lnTo>
                <a:lnTo>
                  <a:pt x="195891" y="790"/>
                </a:lnTo>
                <a:lnTo>
                  <a:pt x="196625" y="0"/>
                </a:lnTo>
                <a:lnTo>
                  <a:pt x="197844" y="85"/>
                </a:lnTo>
                <a:lnTo>
                  <a:pt x="199872" y="924"/>
                </a:lnTo>
                <a:lnTo>
                  <a:pt x="200939" y="2191"/>
                </a:lnTo>
                <a:lnTo>
                  <a:pt x="206245" y="6210"/>
                </a:lnTo>
                <a:lnTo>
                  <a:pt x="208626" y="8505"/>
                </a:lnTo>
                <a:lnTo>
                  <a:pt x="210893" y="8811"/>
                </a:lnTo>
                <a:lnTo>
                  <a:pt x="215370" y="8363"/>
                </a:lnTo>
                <a:lnTo>
                  <a:pt x="216275" y="8468"/>
                </a:lnTo>
                <a:lnTo>
                  <a:pt x="227695" y="8601"/>
                </a:lnTo>
                <a:lnTo>
                  <a:pt x="229438" y="8801"/>
                </a:lnTo>
                <a:lnTo>
                  <a:pt x="233429" y="9782"/>
                </a:lnTo>
                <a:lnTo>
                  <a:pt x="235686" y="10573"/>
                </a:lnTo>
                <a:lnTo>
                  <a:pt x="237258" y="10982"/>
                </a:lnTo>
                <a:lnTo>
                  <a:pt x="239782" y="12220"/>
                </a:lnTo>
                <a:lnTo>
                  <a:pt x="241973" y="16326"/>
                </a:lnTo>
                <a:lnTo>
                  <a:pt x="243202" y="19592"/>
                </a:lnTo>
                <a:lnTo>
                  <a:pt x="244059" y="22469"/>
                </a:lnTo>
                <a:lnTo>
                  <a:pt x="245974" y="27527"/>
                </a:lnTo>
                <a:lnTo>
                  <a:pt x="247279" y="29451"/>
                </a:lnTo>
                <a:lnTo>
                  <a:pt x="247745" y="28517"/>
                </a:lnTo>
                <a:lnTo>
                  <a:pt x="248860" y="22983"/>
                </a:lnTo>
                <a:lnTo>
                  <a:pt x="250393" y="19764"/>
                </a:lnTo>
                <a:lnTo>
                  <a:pt x="252460" y="16154"/>
                </a:lnTo>
                <a:lnTo>
                  <a:pt x="256622" y="7734"/>
                </a:lnTo>
                <a:lnTo>
                  <a:pt x="258080" y="6477"/>
                </a:lnTo>
                <a:lnTo>
                  <a:pt x="259699" y="5867"/>
                </a:lnTo>
                <a:lnTo>
                  <a:pt x="260833" y="5819"/>
                </a:lnTo>
                <a:lnTo>
                  <a:pt x="261985" y="6448"/>
                </a:lnTo>
                <a:lnTo>
                  <a:pt x="263557" y="6448"/>
                </a:lnTo>
                <a:lnTo>
                  <a:pt x="264671" y="5782"/>
                </a:lnTo>
                <a:lnTo>
                  <a:pt x="275587" y="5676"/>
                </a:lnTo>
                <a:lnTo>
                  <a:pt x="286912" y="5582"/>
                </a:lnTo>
                <a:lnTo>
                  <a:pt x="287150" y="5629"/>
                </a:lnTo>
                <a:lnTo>
                  <a:pt x="287664" y="7077"/>
                </a:lnTo>
                <a:lnTo>
                  <a:pt x="289550" y="10239"/>
                </a:lnTo>
                <a:lnTo>
                  <a:pt x="291665" y="11916"/>
                </a:lnTo>
                <a:lnTo>
                  <a:pt x="292084" y="12420"/>
                </a:lnTo>
                <a:close/>
                <a:moveTo>
                  <a:pt x="312811" y="539715"/>
                </a:moveTo>
                <a:lnTo>
                  <a:pt x="313077" y="541887"/>
                </a:lnTo>
                <a:lnTo>
                  <a:pt x="311687" y="541629"/>
                </a:lnTo>
                <a:lnTo>
                  <a:pt x="308381" y="539553"/>
                </a:lnTo>
                <a:lnTo>
                  <a:pt x="307267" y="537610"/>
                </a:lnTo>
                <a:lnTo>
                  <a:pt x="307010" y="536791"/>
                </a:lnTo>
                <a:lnTo>
                  <a:pt x="310382" y="537677"/>
                </a:lnTo>
                <a:lnTo>
                  <a:pt x="311972" y="538486"/>
                </a:lnTo>
                <a:lnTo>
                  <a:pt x="312811" y="539715"/>
                </a:lnTo>
                <a:close/>
                <a:moveTo>
                  <a:pt x="131636" y="1159087"/>
                </a:moveTo>
                <a:lnTo>
                  <a:pt x="131788" y="1148648"/>
                </a:lnTo>
                <a:lnTo>
                  <a:pt x="131997" y="1134703"/>
                </a:lnTo>
                <a:lnTo>
                  <a:pt x="132036" y="1122350"/>
                </a:lnTo>
                <a:lnTo>
                  <a:pt x="132074" y="1110386"/>
                </a:lnTo>
                <a:lnTo>
                  <a:pt x="132112" y="1098080"/>
                </a:lnTo>
                <a:lnTo>
                  <a:pt x="132150" y="1085859"/>
                </a:lnTo>
                <a:lnTo>
                  <a:pt x="132197" y="1072877"/>
                </a:lnTo>
                <a:lnTo>
                  <a:pt x="132245" y="1059780"/>
                </a:lnTo>
                <a:lnTo>
                  <a:pt x="133817" y="1061637"/>
                </a:lnTo>
                <a:lnTo>
                  <a:pt x="140027" y="1070686"/>
                </a:lnTo>
                <a:lnTo>
                  <a:pt x="141646" y="1074401"/>
                </a:lnTo>
                <a:lnTo>
                  <a:pt x="142665" y="1078744"/>
                </a:lnTo>
                <a:lnTo>
                  <a:pt x="140179" y="1075982"/>
                </a:lnTo>
                <a:lnTo>
                  <a:pt x="137560" y="1077563"/>
                </a:lnTo>
                <a:lnTo>
                  <a:pt x="136265" y="1080154"/>
                </a:lnTo>
                <a:lnTo>
                  <a:pt x="135160" y="1082973"/>
                </a:lnTo>
                <a:lnTo>
                  <a:pt x="135160" y="1084964"/>
                </a:lnTo>
                <a:lnTo>
                  <a:pt x="136017" y="1086707"/>
                </a:lnTo>
                <a:lnTo>
                  <a:pt x="138570" y="1088221"/>
                </a:lnTo>
                <a:lnTo>
                  <a:pt x="144771" y="1088736"/>
                </a:lnTo>
                <a:lnTo>
                  <a:pt x="145227" y="1089307"/>
                </a:lnTo>
                <a:lnTo>
                  <a:pt x="148847" y="1100271"/>
                </a:lnTo>
                <a:lnTo>
                  <a:pt x="150666" y="1102728"/>
                </a:lnTo>
                <a:lnTo>
                  <a:pt x="152781" y="1104681"/>
                </a:lnTo>
                <a:lnTo>
                  <a:pt x="157677" y="1110319"/>
                </a:lnTo>
                <a:lnTo>
                  <a:pt x="162373" y="1116416"/>
                </a:lnTo>
                <a:lnTo>
                  <a:pt x="167945" y="1122216"/>
                </a:lnTo>
                <a:lnTo>
                  <a:pt x="173945" y="1126684"/>
                </a:lnTo>
                <a:lnTo>
                  <a:pt x="179413" y="1130074"/>
                </a:lnTo>
                <a:lnTo>
                  <a:pt x="184623" y="1134237"/>
                </a:lnTo>
                <a:lnTo>
                  <a:pt x="190185" y="1140066"/>
                </a:lnTo>
                <a:lnTo>
                  <a:pt x="196234" y="1144315"/>
                </a:lnTo>
                <a:lnTo>
                  <a:pt x="202730" y="1147315"/>
                </a:lnTo>
                <a:lnTo>
                  <a:pt x="209293" y="1149829"/>
                </a:lnTo>
                <a:lnTo>
                  <a:pt x="219399" y="1148848"/>
                </a:lnTo>
                <a:lnTo>
                  <a:pt x="222533" y="1149115"/>
                </a:lnTo>
                <a:lnTo>
                  <a:pt x="224485" y="1150963"/>
                </a:lnTo>
                <a:lnTo>
                  <a:pt x="222523" y="1156078"/>
                </a:lnTo>
                <a:lnTo>
                  <a:pt x="220018" y="1160202"/>
                </a:lnTo>
                <a:lnTo>
                  <a:pt x="216675" y="1161907"/>
                </a:lnTo>
                <a:lnTo>
                  <a:pt x="213141" y="1162535"/>
                </a:lnTo>
                <a:lnTo>
                  <a:pt x="209950" y="1162450"/>
                </a:lnTo>
                <a:lnTo>
                  <a:pt x="206769" y="1161688"/>
                </a:lnTo>
                <a:lnTo>
                  <a:pt x="203778" y="1162116"/>
                </a:lnTo>
                <a:lnTo>
                  <a:pt x="200920" y="1163860"/>
                </a:lnTo>
                <a:lnTo>
                  <a:pt x="197939" y="1164726"/>
                </a:lnTo>
                <a:lnTo>
                  <a:pt x="194872" y="1164841"/>
                </a:lnTo>
                <a:lnTo>
                  <a:pt x="191881" y="1166307"/>
                </a:lnTo>
                <a:lnTo>
                  <a:pt x="188881" y="1167365"/>
                </a:lnTo>
                <a:lnTo>
                  <a:pt x="185766" y="1166489"/>
                </a:lnTo>
                <a:lnTo>
                  <a:pt x="177670" y="1162374"/>
                </a:lnTo>
                <a:lnTo>
                  <a:pt x="172412" y="1161393"/>
                </a:lnTo>
                <a:lnTo>
                  <a:pt x="154600" y="1159764"/>
                </a:lnTo>
                <a:lnTo>
                  <a:pt x="148885" y="1158821"/>
                </a:lnTo>
                <a:lnTo>
                  <a:pt x="143189" y="1157402"/>
                </a:lnTo>
                <a:lnTo>
                  <a:pt x="140208" y="1157335"/>
                </a:lnTo>
                <a:lnTo>
                  <a:pt x="135950" y="1158259"/>
                </a:lnTo>
                <a:lnTo>
                  <a:pt x="132540" y="1158144"/>
                </a:lnTo>
                <a:lnTo>
                  <a:pt x="131636" y="1159087"/>
                </a:lnTo>
                <a:close/>
                <a:moveTo>
                  <a:pt x="241344" y="1152734"/>
                </a:moveTo>
                <a:lnTo>
                  <a:pt x="244297" y="1153801"/>
                </a:lnTo>
                <a:lnTo>
                  <a:pt x="250126" y="1152991"/>
                </a:lnTo>
                <a:lnTo>
                  <a:pt x="253203" y="1152982"/>
                </a:lnTo>
                <a:lnTo>
                  <a:pt x="254556" y="1153363"/>
                </a:lnTo>
                <a:lnTo>
                  <a:pt x="255156" y="1153934"/>
                </a:lnTo>
                <a:lnTo>
                  <a:pt x="259175" y="1153039"/>
                </a:lnTo>
                <a:lnTo>
                  <a:pt x="260956" y="1153144"/>
                </a:lnTo>
                <a:lnTo>
                  <a:pt x="260499" y="1155125"/>
                </a:lnTo>
                <a:lnTo>
                  <a:pt x="256794" y="1157097"/>
                </a:lnTo>
                <a:lnTo>
                  <a:pt x="255270" y="1156259"/>
                </a:lnTo>
                <a:lnTo>
                  <a:pt x="247393" y="1156439"/>
                </a:lnTo>
                <a:lnTo>
                  <a:pt x="243907" y="1158478"/>
                </a:lnTo>
                <a:lnTo>
                  <a:pt x="242421" y="1158459"/>
                </a:lnTo>
                <a:lnTo>
                  <a:pt x="238982" y="1161364"/>
                </a:lnTo>
                <a:lnTo>
                  <a:pt x="236468" y="1159526"/>
                </a:lnTo>
                <a:lnTo>
                  <a:pt x="235772" y="1157840"/>
                </a:lnTo>
                <a:lnTo>
                  <a:pt x="237592" y="1155439"/>
                </a:lnTo>
                <a:lnTo>
                  <a:pt x="239306" y="1155392"/>
                </a:lnTo>
                <a:lnTo>
                  <a:pt x="240477" y="1154420"/>
                </a:lnTo>
                <a:lnTo>
                  <a:pt x="241344" y="11527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861653D-66D8-9FC1-0BC5-3E5E7D60EBE1}"/>
              </a:ext>
            </a:extLst>
          </p:cNvPr>
          <p:cNvSpPr/>
          <p:nvPr/>
        </p:nvSpPr>
        <p:spPr>
          <a:xfrm>
            <a:off x="10866355" y="5049101"/>
            <a:ext cx="6753" cy="2810"/>
          </a:xfrm>
          <a:custGeom>
            <a:avLst/>
            <a:gdLst>
              <a:gd name="connsiteX0" fmla="*/ 2524 w 6753"/>
              <a:gd name="connsiteY0" fmla="*/ 2572 h 2810"/>
              <a:gd name="connsiteX1" fmla="*/ 1371 w 6753"/>
              <a:gd name="connsiteY1" fmla="*/ 2810 h 2810"/>
              <a:gd name="connsiteX2" fmla="*/ 0 w 6753"/>
              <a:gd name="connsiteY2" fmla="*/ 1505 h 2810"/>
              <a:gd name="connsiteX3" fmla="*/ 2667 w 6753"/>
              <a:gd name="connsiteY3" fmla="*/ 515 h 2810"/>
              <a:gd name="connsiteX4" fmla="*/ 3515 w 6753"/>
              <a:gd name="connsiteY4" fmla="*/ 0 h 2810"/>
              <a:gd name="connsiteX5" fmla="*/ 6753 w 6753"/>
              <a:gd name="connsiteY5" fmla="*/ 257 h 2810"/>
              <a:gd name="connsiteX6" fmla="*/ 4819 w 6753"/>
              <a:gd name="connsiteY6" fmla="*/ 686 h 2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53" h="2810">
                <a:moveTo>
                  <a:pt x="2524" y="2572"/>
                </a:moveTo>
                <a:lnTo>
                  <a:pt x="1371" y="2810"/>
                </a:lnTo>
                <a:lnTo>
                  <a:pt x="0" y="1505"/>
                </a:lnTo>
                <a:lnTo>
                  <a:pt x="2667" y="515"/>
                </a:lnTo>
                <a:lnTo>
                  <a:pt x="3515" y="0"/>
                </a:lnTo>
                <a:lnTo>
                  <a:pt x="6753" y="257"/>
                </a:lnTo>
                <a:lnTo>
                  <a:pt x="4819" y="6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43564B18-85DA-5856-D1F6-7048E44F1A8D}"/>
              </a:ext>
            </a:extLst>
          </p:cNvPr>
          <p:cNvSpPr/>
          <p:nvPr/>
        </p:nvSpPr>
        <p:spPr>
          <a:xfrm>
            <a:off x="6063850" y="3167390"/>
            <a:ext cx="203777" cy="103041"/>
          </a:xfrm>
          <a:custGeom>
            <a:avLst/>
            <a:gdLst>
              <a:gd name="connsiteX0" fmla="*/ 198587 w 203777"/>
              <a:gd name="connsiteY0" fmla="*/ 16278 h 103041"/>
              <a:gd name="connsiteX1" fmla="*/ 198482 w 203777"/>
              <a:gd name="connsiteY1" fmla="*/ 16688 h 103041"/>
              <a:gd name="connsiteX2" fmla="*/ 198330 w 203777"/>
              <a:gd name="connsiteY2" fmla="*/ 18202 h 103041"/>
              <a:gd name="connsiteX3" fmla="*/ 197291 w 203777"/>
              <a:gd name="connsiteY3" fmla="*/ 20117 h 103041"/>
              <a:gd name="connsiteX4" fmla="*/ 196167 w 203777"/>
              <a:gd name="connsiteY4" fmla="*/ 22612 h 103041"/>
              <a:gd name="connsiteX5" fmla="*/ 196243 w 203777"/>
              <a:gd name="connsiteY5" fmla="*/ 24803 h 103041"/>
              <a:gd name="connsiteX6" fmla="*/ 199111 w 203777"/>
              <a:gd name="connsiteY6" fmla="*/ 32366 h 103041"/>
              <a:gd name="connsiteX7" fmla="*/ 201663 w 203777"/>
              <a:gd name="connsiteY7" fmla="*/ 36947 h 103041"/>
              <a:gd name="connsiteX8" fmla="*/ 202139 w 203777"/>
              <a:gd name="connsiteY8" fmla="*/ 38691 h 103041"/>
              <a:gd name="connsiteX9" fmla="*/ 203778 w 203777"/>
              <a:gd name="connsiteY9" fmla="*/ 40034 h 103041"/>
              <a:gd name="connsiteX10" fmla="*/ 202225 w 203777"/>
              <a:gd name="connsiteY10" fmla="*/ 41720 h 103041"/>
              <a:gd name="connsiteX11" fmla="*/ 201920 w 203777"/>
              <a:gd name="connsiteY11" fmla="*/ 44215 h 103041"/>
              <a:gd name="connsiteX12" fmla="*/ 200911 w 203777"/>
              <a:gd name="connsiteY12" fmla="*/ 45330 h 103041"/>
              <a:gd name="connsiteX13" fmla="*/ 200644 w 203777"/>
              <a:gd name="connsiteY13" fmla="*/ 46749 h 103041"/>
              <a:gd name="connsiteX14" fmla="*/ 201073 w 203777"/>
              <a:gd name="connsiteY14" fmla="*/ 48044 h 103041"/>
              <a:gd name="connsiteX15" fmla="*/ 201063 w 203777"/>
              <a:gd name="connsiteY15" fmla="*/ 49664 h 103041"/>
              <a:gd name="connsiteX16" fmla="*/ 201625 w 203777"/>
              <a:gd name="connsiteY16" fmla="*/ 51883 h 103041"/>
              <a:gd name="connsiteX17" fmla="*/ 199130 w 203777"/>
              <a:gd name="connsiteY17" fmla="*/ 52369 h 103041"/>
              <a:gd name="connsiteX18" fmla="*/ 196167 w 203777"/>
              <a:gd name="connsiteY18" fmla="*/ 52292 h 103041"/>
              <a:gd name="connsiteX19" fmla="*/ 195110 w 203777"/>
              <a:gd name="connsiteY19" fmla="*/ 52426 h 103041"/>
              <a:gd name="connsiteX20" fmla="*/ 194120 w 203777"/>
              <a:gd name="connsiteY20" fmla="*/ 53035 h 103041"/>
              <a:gd name="connsiteX21" fmla="*/ 193100 w 203777"/>
              <a:gd name="connsiteY21" fmla="*/ 52731 h 103041"/>
              <a:gd name="connsiteX22" fmla="*/ 190414 w 203777"/>
              <a:gd name="connsiteY22" fmla="*/ 50645 h 103041"/>
              <a:gd name="connsiteX23" fmla="*/ 188909 w 203777"/>
              <a:gd name="connsiteY23" fmla="*/ 50178 h 103041"/>
              <a:gd name="connsiteX24" fmla="*/ 187843 w 203777"/>
              <a:gd name="connsiteY24" fmla="*/ 50302 h 103041"/>
              <a:gd name="connsiteX25" fmla="*/ 187043 w 203777"/>
              <a:gd name="connsiteY25" fmla="*/ 51216 h 103041"/>
              <a:gd name="connsiteX26" fmla="*/ 185661 w 203777"/>
              <a:gd name="connsiteY26" fmla="*/ 52378 h 103041"/>
              <a:gd name="connsiteX27" fmla="*/ 184375 w 203777"/>
              <a:gd name="connsiteY27" fmla="*/ 53197 h 103041"/>
              <a:gd name="connsiteX28" fmla="*/ 184661 w 203777"/>
              <a:gd name="connsiteY28" fmla="*/ 53912 h 103041"/>
              <a:gd name="connsiteX29" fmla="*/ 190214 w 203777"/>
              <a:gd name="connsiteY29" fmla="*/ 55788 h 103041"/>
              <a:gd name="connsiteX30" fmla="*/ 191195 w 203777"/>
              <a:gd name="connsiteY30" fmla="*/ 58664 h 103041"/>
              <a:gd name="connsiteX31" fmla="*/ 190129 w 203777"/>
              <a:gd name="connsiteY31" fmla="*/ 61008 h 103041"/>
              <a:gd name="connsiteX32" fmla="*/ 189766 w 203777"/>
              <a:gd name="connsiteY32" fmla="*/ 62160 h 103041"/>
              <a:gd name="connsiteX33" fmla="*/ 188462 w 203777"/>
              <a:gd name="connsiteY33" fmla="*/ 63055 h 103041"/>
              <a:gd name="connsiteX34" fmla="*/ 186871 w 203777"/>
              <a:gd name="connsiteY34" fmla="*/ 63846 h 103041"/>
              <a:gd name="connsiteX35" fmla="*/ 184947 w 203777"/>
              <a:gd name="connsiteY35" fmla="*/ 64046 h 103041"/>
              <a:gd name="connsiteX36" fmla="*/ 184718 w 203777"/>
              <a:gd name="connsiteY36" fmla="*/ 65313 h 103041"/>
              <a:gd name="connsiteX37" fmla="*/ 185471 w 203777"/>
              <a:gd name="connsiteY37" fmla="*/ 69018 h 103041"/>
              <a:gd name="connsiteX38" fmla="*/ 184861 w 203777"/>
              <a:gd name="connsiteY38" fmla="*/ 69818 h 103041"/>
              <a:gd name="connsiteX39" fmla="*/ 184252 w 203777"/>
              <a:gd name="connsiteY39" fmla="*/ 70971 h 103041"/>
              <a:gd name="connsiteX40" fmla="*/ 184823 w 203777"/>
              <a:gd name="connsiteY40" fmla="*/ 74009 h 103041"/>
              <a:gd name="connsiteX41" fmla="*/ 186014 w 203777"/>
              <a:gd name="connsiteY41" fmla="*/ 74228 h 103041"/>
              <a:gd name="connsiteX42" fmla="*/ 186280 w 203777"/>
              <a:gd name="connsiteY42" fmla="*/ 74914 h 103041"/>
              <a:gd name="connsiteX43" fmla="*/ 186071 w 203777"/>
              <a:gd name="connsiteY43" fmla="*/ 76152 h 103041"/>
              <a:gd name="connsiteX44" fmla="*/ 185861 w 203777"/>
              <a:gd name="connsiteY44" fmla="*/ 77457 h 103041"/>
              <a:gd name="connsiteX45" fmla="*/ 185442 w 203777"/>
              <a:gd name="connsiteY45" fmla="*/ 78839 h 103041"/>
              <a:gd name="connsiteX46" fmla="*/ 185233 w 203777"/>
              <a:gd name="connsiteY46" fmla="*/ 79458 h 103041"/>
              <a:gd name="connsiteX47" fmla="*/ 184442 w 203777"/>
              <a:gd name="connsiteY47" fmla="*/ 79839 h 103041"/>
              <a:gd name="connsiteX48" fmla="*/ 181985 w 203777"/>
              <a:gd name="connsiteY48" fmla="*/ 79638 h 103041"/>
              <a:gd name="connsiteX49" fmla="*/ 179861 w 203777"/>
              <a:gd name="connsiteY49" fmla="*/ 80820 h 103041"/>
              <a:gd name="connsiteX50" fmla="*/ 175593 w 203777"/>
              <a:gd name="connsiteY50" fmla="*/ 85049 h 103041"/>
              <a:gd name="connsiteX51" fmla="*/ 174107 w 203777"/>
              <a:gd name="connsiteY51" fmla="*/ 85773 h 103041"/>
              <a:gd name="connsiteX52" fmla="*/ 172488 w 203777"/>
              <a:gd name="connsiteY52" fmla="*/ 87468 h 103041"/>
              <a:gd name="connsiteX53" fmla="*/ 172584 w 203777"/>
              <a:gd name="connsiteY53" fmla="*/ 91174 h 103041"/>
              <a:gd name="connsiteX54" fmla="*/ 172364 w 203777"/>
              <a:gd name="connsiteY54" fmla="*/ 91516 h 103041"/>
              <a:gd name="connsiteX55" fmla="*/ 171974 w 203777"/>
              <a:gd name="connsiteY55" fmla="*/ 92278 h 103041"/>
              <a:gd name="connsiteX56" fmla="*/ 166878 w 203777"/>
              <a:gd name="connsiteY56" fmla="*/ 90964 h 103041"/>
              <a:gd name="connsiteX57" fmla="*/ 166707 w 203777"/>
              <a:gd name="connsiteY57" fmla="*/ 90992 h 103041"/>
              <a:gd name="connsiteX58" fmla="*/ 163287 w 203777"/>
              <a:gd name="connsiteY58" fmla="*/ 91469 h 103041"/>
              <a:gd name="connsiteX59" fmla="*/ 160954 w 203777"/>
              <a:gd name="connsiteY59" fmla="*/ 93164 h 103041"/>
              <a:gd name="connsiteX60" fmla="*/ 158125 w 203777"/>
              <a:gd name="connsiteY60" fmla="*/ 94145 h 103041"/>
              <a:gd name="connsiteX61" fmla="*/ 152181 w 203777"/>
              <a:gd name="connsiteY61" fmla="*/ 93621 h 103041"/>
              <a:gd name="connsiteX62" fmla="*/ 146399 w 203777"/>
              <a:gd name="connsiteY62" fmla="*/ 94279 h 103041"/>
              <a:gd name="connsiteX63" fmla="*/ 145028 w 203777"/>
              <a:gd name="connsiteY63" fmla="*/ 94774 h 103041"/>
              <a:gd name="connsiteX64" fmla="*/ 143532 w 203777"/>
              <a:gd name="connsiteY64" fmla="*/ 95060 h 103041"/>
              <a:gd name="connsiteX65" fmla="*/ 142123 w 203777"/>
              <a:gd name="connsiteY65" fmla="*/ 96050 h 103041"/>
              <a:gd name="connsiteX66" fmla="*/ 141313 w 203777"/>
              <a:gd name="connsiteY66" fmla="*/ 97441 h 103041"/>
              <a:gd name="connsiteX67" fmla="*/ 139875 w 203777"/>
              <a:gd name="connsiteY67" fmla="*/ 99193 h 103041"/>
              <a:gd name="connsiteX68" fmla="*/ 137826 w 203777"/>
              <a:gd name="connsiteY68" fmla="*/ 100575 h 103041"/>
              <a:gd name="connsiteX69" fmla="*/ 135607 w 203777"/>
              <a:gd name="connsiteY69" fmla="*/ 101641 h 103041"/>
              <a:gd name="connsiteX70" fmla="*/ 135074 w 203777"/>
              <a:gd name="connsiteY70" fmla="*/ 102527 h 103041"/>
              <a:gd name="connsiteX71" fmla="*/ 134350 w 203777"/>
              <a:gd name="connsiteY71" fmla="*/ 103041 h 103041"/>
              <a:gd name="connsiteX72" fmla="*/ 133102 w 203777"/>
              <a:gd name="connsiteY72" fmla="*/ 102375 h 103041"/>
              <a:gd name="connsiteX73" fmla="*/ 132102 w 203777"/>
              <a:gd name="connsiteY73" fmla="*/ 102413 h 103041"/>
              <a:gd name="connsiteX74" fmla="*/ 130873 w 203777"/>
              <a:gd name="connsiteY74" fmla="*/ 101956 h 103041"/>
              <a:gd name="connsiteX75" fmla="*/ 126787 w 203777"/>
              <a:gd name="connsiteY75" fmla="*/ 101460 h 103041"/>
              <a:gd name="connsiteX76" fmla="*/ 122311 w 203777"/>
              <a:gd name="connsiteY76" fmla="*/ 100641 h 103041"/>
              <a:gd name="connsiteX77" fmla="*/ 120167 w 203777"/>
              <a:gd name="connsiteY77" fmla="*/ 99860 h 103041"/>
              <a:gd name="connsiteX78" fmla="*/ 117748 w 203777"/>
              <a:gd name="connsiteY78" fmla="*/ 99231 h 103041"/>
              <a:gd name="connsiteX79" fmla="*/ 115138 w 203777"/>
              <a:gd name="connsiteY79" fmla="*/ 98727 h 103041"/>
              <a:gd name="connsiteX80" fmla="*/ 112805 w 203777"/>
              <a:gd name="connsiteY80" fmla="*/ 98612 h 103041"/>
              <a:gd name="connsiteX81" fmla="*/ 111623 w 203777"/>
              <a:gd name="connsiteY81" fmla="*/ 98374 h 103041"/>
              <a:gd name="connsiteX82" fmla="*/ 106013 w 203777"/>
              <a:gd name="connsiteY82" fmla="*/ 97012 h 103041"/>
              <a:gd name="connsiteX83" fmla="*/ 102308 w 203777"/>
              <a:gd name="connsiteY83" fmla="*/ 96917 h 103041"/>
              <a:gd name="connsiteX84" fmla="*/ 97422 w 203777"/>
              <a:gd name="connsiteY84" fmla="*/ 96346 h 103041"/>
              <a:gd name="connsiteX85" fmla="*/ 87716 w 203777"/>
              <a:gd name="connsiteY85" fmla="*/ 94288 h 103041"/>
              <a:gd name="connsiteX86" fmla="*/ 84887 w 203777"/>
              <a:gd name="connsiteY86" fmla="*/ 93450 h 103041"/>
              <a:gd name="connsiteX87" fmla="*/ 82191 w 203777"/>
              <a:gd name="connsiteY87" fmla="*/ 93193 h 103041"/>
              <a:gd name="connsiteX88" fmla="*/ 78991 w 203777"/>
              <a:gd name="connsiteY88" fmla="*/ 92478 h 103041"/>
              <a:gd name="connsiteX89" fmla="*/ 76562 w 203777"/>
              <a:gd name="connsiteY89" fmla="*/ 91307 h 103041"/>
              <a:gd name="connsiteX90" fmla="*/ 75009 w 203777"/>
              <a:gd name="connsiteY90" fmla="*/ 89078 h 103041"/>
              <a:gd name="connsiteX91" fmla="*/ 73342 w 203777"/>
              <a:gd name="connsiteY91" fmla="*/ 86125 h 103041"/>
              <a:gd name="connsiteX92" fmla="*/ 70304 w 203777"/>
              <a:gd name="connsiteY92" fmla="*/ 82248 h 103041"/>
              <a:gd name="connsiteX93" fmla="*/ 69675 w 203777"/>
              <a:gd name="connsiteY93" fmla="*/ 80315 h 103041"/>
              <a:gd name="connsiteX94" fmla="*/ 70609 w 203777"/>
              <a:gd name="connsiteY94" fmla="*/ 78619 h 103041"/>
              <a:gd name="connsiteX95" fmla="*/ 71561 w 203777"/>
              <a:gd name="connsiteY95" fmla="*/ 77334 h 103041"/>
              <a:gd name="connsiteX96" fmla="*/ 71456 w 203777"/>
              <a:gd name="connsiteY96" fmla="*/ 76791 h 103041"/>
              <a:gd name="connsiteX97" fmla="*/ 70713 w 203777"/>
              <a:gd name="connsiteY97" fmla="*/ 76505 h 103041"/>
              <a:gd name="connsiteX98" fmla="*/ 65370 w 203777"/>
              <a:gd name="connsiteY98" fmla="*/ 78162 h 103041"/>
              <a:gd name="connsiteX99" fmla="*/ 60188 w 203777"/>
              <a:gd name="connsiteY99" fmla="*/ 80258 h 103041"/>
              <a:gd name="connsiteX100" fmla="*/ 58150 w 203777"/>
              <a:gd name="connsiteY100" fmla="*/ 80315 h 103041"/>
              <a:gd name="connsiteX101" fmla="*/ 56178 w 203777"/>
              <a:gd name="connsiteY101" fmla="*/ 79858 h 103041"/>
              <a:gd name="connsiteX102" fmla="*/ 53550 w 203777"/>
              <a:gd name="connsiteY102" fmla="*/ 79820 h 103041"/>
              <a:gd name="connsiteX103" fmla="*/ 51035 w 203777"/>
              <a:gd name="connsiteY103" fmla="*/ 80381 h 103041"/>
              <a:gd name="connsiteX104" fmla="*/ 45987 w 203777"/>
              <a:gd name="connsiteY104" fmla="*/ 80667 h 103041"/>
              <a:gd name="connsiteX105" fmla="*/ 43034 w 203777"/>
              <a:gd name="connsiteY105" fmla="*/ 82210 h 103041"/>
              <a:gd name="connsiteX106" fmla="*/ 41148 w 203777"/>
              <a:gd name="connsiteY106" fmla="*/ 85211 h 103041"/>
              <a:gd name="connsiteX107" fmla="*/ 40129 w 203777"/>
              <a:gd name="connsiteY107" fmla="*/ 87630 h 103041"/>
              <a:gd name="connsiteX108" fmla="*/ 39271 w 203777"/>
              <a:gd name="connsiteY108" fmla="*/ 88411 h 103041"/>
              <a:gd name="connsiteX109" fmla="*/ 37509 w 203777"/>
              <a:gd name="connsiteY109" fmla="*/ 88707 h 103041"/>
              <a:gd name="connsiteX110" fmla="*/ 34880 w 203777"/>
              <a:gd name="connsiteY110" fmla="*/ 88478 h 103041"/>
              <a:gd name="connsiteX111" fmla="*/ 33033 w 203777"/>
              <a:gd name="connsiteY111" fmla="*/ 87782 h 103041"/>
              <a:gd name="connsiteX112" fmla="*/ 31147 w 203777"/>
              <a:gd name="connsiteY112" fmla="*/ 85715 h 103041"/>
              <a:gd name="connsiteX113" fmla="*/ 28222 w 203777"/>
              <a:gd name="connsiteY113" fmla="*/ 85420 h 103041"/>
              <a:gd name="connsiteX114" fmla="*/ 25537 w 203777"/>
              <a:gd name="connsiteY114" fmla="*/ 85373 h 103041"/>
              <a:gd name="connsiteX115" fmla="*/ 24822 w 203777"/>
              <a:gd name="connsiteY115" fmla="*/ 84992 h 103041"/>
              <a:gd name="connsiteX116" fmla="*/ 24870 w 203777"/>
              <a:gd name="connsiteY116" fmla="*/ 83639 h 103041"/>
              <a:gd name="connsiteX117" fmla="*/ 23813 w 203777"/>
              <a:gd name="connsiteY117" fmla="*/ 81106 h 103041"/>
              <a:gd name="connsiteX118" fmla="*/ 22060 w 203777"/>
              <a:gd name="connsiteY118" fmla="*/ 80315 h 103041"/>
              <a:gd name="connsiteX119" fmla="*/ 17526 w 203777"/>
              <a:gd name="connsiteY119" fmla="*/ 85087 h 103041"/>
              <a:gd name="connsiteX120" fmla="*/ 16288 w 203777"/>
              <a:gd name="connsiteY120" fmla="*/ 85515 h 103041"/>
              <a:gd name="connsiteX121" fmla="*/ 12640 w 203777"/>
              <a:gd name="connsiteY121" fmla="*/ 84192 h 103041"/>
              <a:gd name="connsiteX122" fmla="*/ 9449 w 203777"/>
              <a:gd name="connsiteY122" fmla="*/ 82153 h 103041"/>
              <a:gd name="connsiteX123" fmla="*/ 9106 w 203777"/>
              <a:gd name="connsiteY123" fmla="*/ 80658 h 103041"/>
              <a:gd name="connsiteX124" fmla="*/ 8582 w 203777"/>
              <a:gd name="connsiteY124" fmla="*/ 79429 h 103041"/>
              <a:gd name="connsiteX125" fmla="*/ 5905 w 203777"/>
              <a:gd name="connsiteY125" fmla="*/ 78267 h 103041"/>
              <a:gd name="connsiteX126" fmla="*/ 2562 w 203777"/>
              <a:gd name="connsiteY126" fmla="*/ 77476 h 103041"/>
              <a:gd name="connsiteX127" fmla="*/ 1495 w 203777"/>
              <a:gd name="connsiteY127" fmla="*/ 77476 h 103041"/>
              <a:gd name="connsiteX128" fmla="*/ 1914 w 203777"/>
              <a:gd name="connsiteY128" fmla="*/ 76753 h 103041"/>
              <a:gd name="connsiteX129" fmla="*/ 2305 w 203777"/>
              <a:gd name="connsiteY129" fmla="*/ 75524 h 103041"/>
              <a:gd name="connsiteX130" fmla="*/ 2057 w 203777"/>
              <a:gd name="connsiteY130" fmla="*/ 74552 h 103041"/>
              <a:gd name="connsiteX131" fmla="*/ 1276 w 203777"/>
              <a:gd name="connsiteY131" fmla="*/ 73533 h 103041"/>
              <a:gd name="connsiteX132" fmla="*/ 848 w 203777"/>
              <a:gd name="connsiteY132" fmla="*/ 72457 h 103041"/>
              <a:gd name="connsiteX133" fmla="*/ 714 w 203777"/>
              <a:gd name="connsiteY133" fmla="*/ 71409 h 103041"/>
              <a:gd name="connsiteX134" fmla="*/ 476 w 203777"/>
              <a:gd name="connsiteY134" fmla="*/ 70552 h 103041"/>
              <a:gd name="connsiteX135" fmla="*/ 333 w 203777"/>
              <a:gd name="connsiteY135" fmla="*/ 69742 h 103041"/>
              <a:gd name="connsiteX136" fmla="*/ 86 w 203777"/>
              <a:gd name="connsiteY136" fmla="*/ 69114 h 103041"/>
              <a:gd name="connsiteX137" fmla="*/ 2267 w 203777"/>
              <a:gd name="connsiteY137" fmla="*/ 64351 h 103041"/>
              <a:gd name="connsiteX138" fmla="*/ 2715 w 203777"/>
              <a:gd name="connsiteY138" fmla="*/ 61389 h 103041"/>
              <a:gd name="connsiteX139" fmla="*/ 810 w 203777"/>
              <a:gd name="connsiteY139" fmla="*/ 59645 h 103041"/>
              <a:gd name="connsiteX140" fmla="*/ 0 w 203777"/>
              <a:gd name="connsiteY140" fmla="*/ 59131 h 103041"/>
              <a:gd name="connsiteX141" fmla="*/ 667 w 203777"/>
              <a:gd name="connsiteY141" fmla="*/ 58741 h 103041"/>
              <a:gd name="connsiteX142" fmla="*/ 3381 w 203777"/>
              <a:gd name="connsiteY142" fmla="*/ 59065 h 103041"/>
              <a:gd name="connsiteX143" fmla="*/ 5105 w 203777"/>
              <a:gd name="connsiteY143" fmla="*/ 58083 h 103041"/>
              <a:gd name="connsiteX144" fmla="*/ 6010 w 203777"/>
              <a:gd name="connsiteY144" fmla="*/ 57102 h 103041"/>
              <a:gd name="connsiteX145" fmla="*/ 8420 w 203777"/>
              <a:gd name="connsiteY145" fmla="*/ 58026 h 103041"/>
              <a:gd name="connsiteX146" fmla="*/ 11963 w 203777"/>
              <a:gd name="connsiteY146" fmla="*/ 59874 h 103041"/>
              <a:gd name="connsiteX147" fmla="*/ 13630 w 203777"/>
              <a:gd name="connsiteY147" fmla="*/ 61131 h 103041"/>
              <a:gd name="connsiteX148" fmla="*/ 14316 w 203777"/>
              <a:gd name="connsiteY148" fmla="*/ 62094 h 103041"/>
              <a:gd name="connsiteX149" fmla="*/ 14707 w 203777"/>
              <a:gd name="connsiteY149" fmla="*/ 62903 h 103041"/>
              <a:gd name="connsiteX150" fmla="*/ 14497 w 203777"/>
              <a:gd name="connsiteY150" fmla="*/ 64294 h 103041"/>
              <a:gd name="connsiteX151" fmla="*/ 15297 w 203777"/>
              <a:gd name="connsiteY151" fmla="*/ 64837 h 103041"/>
              <a:gd name="connsiteX152" fmla="*/ 16964 w 203777"/>
              <a:gd name="connsiteY152" fmla="*/ 65037 h 103041"/>
              <a:gd name="connsiteX153" fmla="*/ 18078 w 203777"/>
              <a:gd name="connsiteY153" fmla="*/ 65465 h 103041"/>
              <a:gd name="connsiteX154" fmla="*/ 17688 w 203777"/>
              <a:gd name="connsiteY154" fmla="*/ 67294 h 103041"/>
              <a:gd name="connsiteX155" fmla="*/ 17612 w 203777"/>
              <a:gd name="connsiteY155" fmla="*/ 68790 h 103041"/>
              <a:gd name="connsiteX156" fmla="*/ 19145 w 203777"/>
              <a:gd name="connsiteY156" fmla="*/ 68580 h 103041"/>
              <a:gd name="connsiteX157" fmla="*/ 21079 w 203777"/>
              <a:gd name="connsiteY157" fmla="*/ 67437 h 103041"/>
              <a:gd name="connsiteX158" fmla="*/ 22584 w 203777"/>
              <a:gd name="connsiteY158" fmla="*/ 65370 h 103041"/>
              <a:gd name="connsiteX159" fmla="*/ 23517 w 203777"/>
              <a:gd name="connsiteY159" fmla="*/ 63360 h 103041"/>
              <a:gd name="connsiteX160" fmla="*/ 24222 w 203777"/>
              <a:gd name="connsiteY160" fmla="*/ 58464 h 103041"/>
              <a:gd name="connsiteX161" fmla="*/ 24470 w 203777"/>
              <a:gd name="connsiteY161" fmla="*/ 58055 h 103041"/>
              <a:gd name="connsiteX162" fmla="*/ 25632 w 203777"/>
              <a:gd name="connsiteY162" fmla="*/ 58436 h 103041"/>
              <a:gd name="connsiteX163" fmla="*/ 30328 w 203777"/>
              <a:gd name="connsiteY163" fmla="*/ 58226 h 103041"/>
              <a:gd name="connsiteX164" fmla="*/ 32547 w 203777"/>
              <a:gd name="connsiteY164" fmla="*/ 59141 h 103041"/>
              <a:gd name="connsiteX165" fmla="*/ 36061 w 203777"/>
              <a:gd name="connsiteY165" fmla="*/ 59293 h 103041"/>
              <a:gd name="connsiteX166" fmla="*/ 35995 w 203777"/>
              <a:gd name="connsiteY166" fmla="*/ 60055 h 103041"/>
              <a:gd name="connsiteX167" fmla="*/ 36614 w 203777"/>
              <a:gd name="connsiteY167" fmla="*/ 61255 h 103041"/>
              <a:gd name="connsiteX168" fmla="*/ 38176 w 203777"/>
              <a:gd name="connsiteY168" fmla="*/ 62979 h 103041"/>
              <a:gd name="connsiteX169" fmla="*/ 38938 w 203777"/>
              <a:gd name="connsiteY169" fmla="*/ 64103 h 103041"/>
              <a:gd name="connsiteX170" fmla="*/ 40567 w 203777"/>
              <a:gd name="connsiteY170" fmla="*/ 64303 h 103041"/>
              <a:gd name="connsiteX171" fmla="*/ 43091 w 203777"/>
              <a:gd name="connsiteY171" fmla="*/ 63684 h 103041"/>
              <a:gd name="connsiteX172" fmla="*/ 44558 w 203777"/>
              <a:gd name="connsiteY172" fmla="*/ 63037 h 103041"/>
              <a:gd name="connsiteX173" fmla="*/ 45120 w 203777"/>
              <a:gd name="connsiteY173" fmla="*/ 63494 h 103041"/>
              <a:gd name="connsiteX174" fmla="*/ 47415 w 203777"/>
              <a:gd name="connsiteY174" fmla="*/ 63046 h 103041"/>
              <a:gd name="connsiteX175" fmla="*/ 49454 w 203777"/>
              <a:gd name="connsiteY175" fmla="*/ 61655 h 103041"/>
              <a:gd name="connsiteX176" fmla="*/ 49959 w 203777"/>
              <a:gd name="connsiteY176" fmla="*/ 60598 h 103041"/>
              <a:gd name="connsiteX177" fmla="*/ 52016 w 203777"/>
              <a:gd name="connsiteY177" fmla="*/ 59846 h 103041"/>
              <a:gd name="connsiteX178" fmla="*/ 54797 w 203777"/>
              <a:gd name="connsiteY178" fmla="*/ 58122 h 103041"/>
              <a:gd name="connsiteX179" fmla="*/ 58617 w 203777"/>
              <a:gd name="connsiteY179" fmla="*/ 56798 h 103041"/>
              <a:gd name="connsiteX180" fmla="*/ 71142 w 203777"/>
              <a:gd name="connsiteY180" fmla="*/ 55369 h 103041"/>
              <a:gd name="connsiteX181" fmla="*/ 71628 w 203777"/>
              <a:gd name="connsiteY181" fmla="*/ 54293 h 103041"/>
              <a:gd name="connsiteX182" fmla="*/ 71447 w 203777"/>
              <a:gd name="connsiteY182" fmla="*/ 51826 h 103041"/>
              <a:gd name="connsiteX183" fmla="*/ 71780 w 203777"/>
              <a:gd name="connsiteY183" fmla="*/ 51464 h 103041"/>
              <a:gd name="connsiteX184" fmla="*/ 73352 w 203777"/>
              <a:gd name="connsiteY184" fmla="*/ 52073 h 103041"/>
              <a:gd name="connsiteX185" fmla="*/ 75885 w 203777"/>
              <a:gd name="connsiteY185" fmla="*/ 52654 h 103041"/>
              <a:gd name="connsiteX186" fmla="*/ 77838 w 203777"/>
              <a:gd name="connsiteY186" fmla="*/ 53521 h 103041"/>
              <a:gd name="connsiteX187" fmla="*/ 79086 w 203777"/>
              <a:gd name="connsiteY187" fmla="*/ 54664 h 103041"/>
              <a:gd name="connsiteX188" fmla="*/ 80258 w 203777"/>
              <a:gd name="connsiteY188" fmla="*/ 54712 h 103041"/>
              <a:gd name="connsiteX189" fmla="*/ 82067 w 203777"/>
              <a:gd name="connsiteY189" fmla="*/ 53912 h 103041"/>
              <a:gd name="connsiteX190" fmla="*/ 84515 w 203777"/>
              <a:gd name="connsiteY190" fmla="*/ 53397 h 103041"/>
              <a:gd name="connsiteX191" fmla="*/ 86801 w 203777"/>
              <a:gd name="connsiteY191" fmla="*/ 54588 h 103041"/>
              <a:gd name="connsiteX192" fmla="*/ 87468 w 203777"/>
              <a:gd name="connsiteY192" fmla="*/ 55864 h 103041"/>
              <a:gd name="connsiteX193" fmla="*/ 87068 w 203777"/>
              <a:gd name="connsiteY193" fmla="*/ 56522 h 103041"/>
              <a:gd name="connsiteX194" fmla="*/ 87106 w 203777"/>
              <a:gd name="connsiteY194" fmla="*/ 57560 h 103041"/>
              <a:gd name="connsiteX195" fmla="*/ 87821 w 203777"/>
              <a:gd name="connsiteY195" fmla="*/ 58426 h 103041"/>
              <a:gd name="connsiteX196" fmla="*/ 89678 w 203777"/>
              <a:gd name="connsiteY196" fmla="*/ 59836 h 103041"/>
              <a:gd name="connsiteX197" fmla="*/ 92059 w 203777"/>
              <a:gd name="connsiteY197" fmla="*/ 61046 h 103041"/>
              <a:gd name="connsiteX198" fmla="*/ 93297 w 203777"/>
              <a:gd name="connsiteY198" fmla="*/ 60951 h 103041"/>
              <a:gd name="connsiteX199" fmla="*/ 93754 w 203777"/>
              <a:gd name="connsiteY199" fmla="*/ 59779 h 103041"/>
              <a:gd name="connsiteX200" fmla="*/ 94193 w 203777"/>
              <a:gd name="connsiteY200" fmla="*/ 56969 h 103041"/>
              <a:gd name="connsiteX201" fmla="*/ 94355 w 203777"/>
              <a:gd name="connsiteY201" fmla="*/ 53959 h 103041"/>
              <a:gd name="connsiteX202" fmla="*/ 93812 w 203777"/>
              <a:gd name="connsiteY202" fmla="*/ 52235 h 103041"/>
              <a:gd name="connsiteX203" fmla="*/ 92526 w 203777"/>
              <a:gd name="connsiteY203" fmla="*/ 51816 h 103041"/>
              <a:gd name="connsiteX204" fmla="*/ 90992 w 203777"/>
              <a:gd name="connsiteY204" fmla="*/ 51673 h 103041"/>
              <a:gd name="connsiteX205" fmla="*/ 90173 w 203777"/>
              <a:gd name="connsiteY205" fmla="*/ 51311 h 103041"/>
              <a:gd name="connsiteX206" fmla="*/ 90468 w 203777"/>
              <a:gd name="connsiteY206" fmla="*/ 50368 h 103041"/>
              <a:gd name="connsiteX207" fmla="*/ 91688 w 203777"/>
              <a:gd name="connsiteY207" fmla="*/ 47911 h 103041"/>
              <a:gd name="connsiteX208" fmla="*/ 91678 w 203777"/>
              <a:gd name="connsiteY208" fmla="*/ 44625 h 103041"/>
              <a:gd name="connsiteX209" fmla="*/ 88906 w 203777"/>
              <a:gd name="connsiteY209" fmla="*/ 40872 h 103041"/>
              <a:gd name="connsiteX210" fmla="*/ 86496 w 203777"/>
              <a:gd name="connsiteY210" fmla="*/ 37243 h 103041"/>
              <a:gd name="connsiteX211" fmla="*/ 86506 w 203777"/>
              <a:gd name="connsiteY211" fmla="*/ 36004 h 103041"/>
              <a:gd name="connsiteX212" fmla="*/ 87954 w 203777"/>
              <a:gd name="connsiteY212" fmla="*/ 33852 h 103041"/>
              <a:gd name="connsiteX213" fmla="*/ 90173 w 203777"/>
              <a:gd name="connsiteY213" fmla="*/ 32137 h 103041"/>
              <a:gd name="connsiteX214" fmla="*/ 95117 w 203777"/>
              <a:gd name="connsiteY214" fmla="*/ 29280 h 103041"/>
              <a:gd name="connsiteX215" fmla="*/ 96669 w 203777"/>
              <a:gd name="connsiteY215" fmla="*/ 28689 h 103041"/>
              <a:gd name="connsiteX216" fmla="*/ 98670 w 203777"/>
              <a:gd name="connsiteY216" fmla="*/ 28213 h 103041"/>
              <a:gd name="connsiteX217" fmla="*/ 101546 w 203777"/>
              <a:gd name="connsiteY217" fmla="*/ 27032 h 103041"/>
              <a:gd name="connsiteX218" fmla="*/ 102927 w 203777"/>
              <a:gd name="connsiteY218" fmla="*/ 25822 h 103041"/>
              <a:gd name="connsiteX219" fmla="*/ 103861 w 203777"/>
              <a:gd name="connsiteY219" fmla="*/ 24508 h 103041"/>
              <a:gd name="connsiteX220" fmla="*/ 105213 w 203777"/>
              <a:gd name="connsiteY220" fmla="*/ 17659 h 103041"/>
              <a:gd name="connsiteX221" fmla="*/ 105527 w 203777"/>
              <a:gd name="connsiteY221" fmla="*/ 17364 h 103041"/>
              <a:gd name="connsiteX222" fmla="*/ 105927 w 203777"/>
              <a:gd name="connsiteY222" fmla="*/ 16964 h 103041"/>
              <a:gd name="connsiteX223" fmla="*/ 110966 w 203777"/>
              <a:gd name="connsiteY223" fmla="*/ 19336 h 103041"/>
              <a:gd name="connsiteX224" fmla="*/ 111414 w 203777"/>
              <a:gd name="connsiteY224" fmla="*/ 18936 h 103041"/>
              <a:gd name="connsiteX225" fmla="*/ 112271 w 203777"/>
              <a:gd name="connsiteY225" fmla="*/ 18555 h 103041"/>
              <a:gd name="connsiteX226" fmla="*/ 113909 w 203777"/>
              <a:gd name="connsiteY226" fmla="*/ 16736 h 103041"/>
              <a:gd name="connsiteX227" fmla="*/ 114272 w 203777"/>
              <a:gd name="connsiteY227" fmla="*/ 15364 h 103041"/>
              <a:gd name="connsiteX228" fmla="*/ 114233 w 203777"/>
              <a:gd name="connsiteY228" fmla="*/ 12745 h 103041"/>
              <a:gd name="connsiteX229" fmla="*/ 114385 w 203777"/>
              <a:gd name="connsiteY229" fmla="*/ 10278 h 103041"/>
              <a:gd name="connsiteX230" fmla="*/ 114700 w 203777"/>
              <a:gd name="connsiteY230" fmla="*/ 9487 h 103041"/>
              <a:gd name="connsiteX231" fmla="*/ 115452 w 203777"/>
              <a:gd name="connsiteY231" fmla="*/ 9782 h 103041"/>
              <a:gd name="connsiteX232" fmla="*/ 117624 w 203777"/>
              <a:gd name="connsiteY232" fmla="*/ 11059 h 103041"/>
              <a:gd name="connsiteX233" fmla="*/ 119348 w 203777"/>
              <a:gd name="connsiteY233" fmla="*/ 12507 h 103041"/>
              <a:gd name="connsiteX234" fmla="*/ 120958 w 203777"/>
              <a:gd name="connsiteY234" fmla="*/ 16135 h 103041"/>
              <a:gd name="connsiteX235" fmla="*/ 124720 w 203777"/>
              <a:gd name="connsiteY235" fmla="*/ 17098 h 103041"/>
              <a:gd name="connsiteX236" fmla="*/ 129473 w 203777"/>
              <a:gd name="connsiteY236" fmla="*/ 17193 h 103041"/>
              <a:gd name="connsiteX237" fmla="*/ 131169 w 203777"/>
              <a:gd name="connsiteY237" fmla="*/ 15573 h 103041"/>
              <a:gd name="connsiteX238" fmla="*/ 132712 w 203777"/>
              <a:gd name="connsiteY238" fmla="*/ 15202 h 103041"/>
              <a:gd name="connsiteX239" fmla="*/ 134455 w 203777"/>
              <a:gd name="connsiteY239" fmla="*/ 15697 h 103041"/>
              <a:gd name="connsiteX240" fmla="*/ 138132 w 203777"/>
              <a:gd name="connsiteY240" fmla="*/ 16259 h 103041"/>
              <a:gd name="connsiteX241" fmla="*/ 138541 w 203777"/>
              <a:gd name="connsiteY241" fmla="*/ 13335 h 103041"/>
              <a:gd name="connsiteX242" fmla="*/ 140655 w 203777"/>
              <a:gd name="connsiteY242" fmla="*/ 10278 h 103041"/>
              <a:gd name="connsiteX243" fmla="*/ 141618 w 203777"/>
              <a:gd name="connsiteY243" fmla="*/ 9211 h 103041"/>
              <a:gd name="connsiteX244" fmla="*/ 144313 w 203777"/>
              <a:gd name="connsiteY244" fmla="*/ 9315 h 103041"/>
              <a:gd name="connsiteX245" fmla="*/ 144970 w 203777"/>
              <a:gd name="connsiteY245" fmla="*/ 7030 h 103041"/>
              <a:gd name="connsiteX246" fmla="*/ 145637 w 203777"/>
              <a:gd name="connsiteY246" fmla="*/ 695 h 103041"/>
              <a:gd name="connsiteX247" fmla="*/ 146199 w 203777"/>
              <a:gd name="connsiteY247" fmla="*/ 0 h 103041"/>
              <a:gd name="connsiteX248" fmla="*/ 148161 w 203777"/>
              <a:gd name="connsiteY248" fmla="*/ 133 h 103041"/>
              <a:gd name="connsiteX249" fmla="*/ 150114 w 203777"/>
              <a:gd name="connsiteY249" fmla="*/ 1286 h 103041"/>
              <a:gd name="connsiteX250" fmla="*/ 150695 w 203777"/>
              <a:gd name="connsiteY250" fmla="*/ 2229 h 103041"/>
              <a:gd name="connsiteX251" fmla="*/ 151714 w 203777"/>
              <a:gd name="connsiteY251" fmla="*/ 2153 h 103041"/>
              <a:gd name="connsiteX252" fmla="*/ 153133 w 203777"/>
              <a:gd name="connsiteY252" fmla="*/ 1505 h 103041"/>
              <a:gd name="connsiteX253" fmla="*/ 154686 w 203777"/>
              <a:gd name="connsiteY253" fmla="*/ 1096 h 103041"/>
              <a:gd name="connsiteX254" fmla="*/ 157153 w 203777"/>
              <a:gd name="connsiteY254" fmla="*/ 1772 h 103041"/>
              <a:gd name="connsiteX255" fmla="*/ 162401 w 203777"/>
              <a:gd name="connsiteY255" fmla="*/ 4648 h 103041"/>
              <a:gd name="connsiteX256" fmla="*/ 165116 w 203777"/>
              <a:gd name="connsiteY256" fmla="*/ 5705 h 103041"/>
              <a:gd name="connsiteX257" fmla="*/ 166831 w 203777"/>
              <a:gd name="connsiteY257" fmla="*/ 5505 h 103041"/>
              <a:gd name="connsiteX258" fmla="*/ 168440 w 203777"/>
              <a:gd name="connsiteY258" fmla="*/ 5544 h 103041"/>
              <a:gd name="connsiteX259" fmla="*/ 174641 w 203777"/>
              <a:gd name="connsiteY259" fmla="*/ 9982 h 103041"/>
              <a:gd name="connsiteX260" fmla="*/ 178975 w 203777"/>
              <a:gd name="connsiteY260" fmla="*/ 10601 h 103041"/>
              <a:gd name="connsiteX261" fmla="*/ 182928 w 203777"/>
              <a:gd name="connsiteY261" fmla="*/ 10621 h 103041"/>
              <a:gd name="connsiteX262" fmla="*/ 184204 w 203777"/>
              <a:gd name="connsiteY262" fmla="*/ 9287 h 103041"/>
              <a:gd name="connsiteX263" fmla="*/ 185881 w 203777"/>
              <a:gd name="connsiteY263" fmla="*/ 8154 h 103041"/>
              <a:gd name="connsiteX264" fmla="*/ 187643 w 203777"/>
              <a:gd name="connsiteY264" fmla="*/ 8306 h 103041"/>
              <a:gd name="connsiteX265" fmla="*/ 189176 w 203777"/>
              <a:gd name="connsiteY265" fmla="*/ 8887 h 103041"/>
              <a:gd name="connsiteX266" fmla="*/ 192167 w 203777"/>
              <a:gd name="connsiteY266" fmla="*/ 10811 h 103041"/>
              <a:gd name="connsiteX267" fmla="*/ 193548 w 203777"/>
              <a:gd name="connsiteY267" fmla="*/ 11306 h 103041"/>
              <a:gd name="connsiteX268" fmla="*/ 195386 w 203777"/>
              <a:gd name="connsiteY268" fmla="*/ 11621 h 103041"/>
              <a:gd name="connsiteX269" fmla="*/ 196729 w 203777"/>
              <a:gd name="connsiteY269" fmla="*/ 12049 h 103041"/>
              <a:gd name="connsiteX270" fmla="*/ 197920 w 203777"/>
              <a:gd name="connsiteY270" fmla="*/ 15383 h 103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03777" h="103041">
                <a:moveTo>
                  <a:pt x="198587" y="16278"/>
                </a:moveTo>
                <a:lnTo>
                  <a:pt x="198482" y="16688"/>
                </a:lnTo>
                <a:lnTo>
                  <a:pt x="198330" y="18202"/>
                </a:lnTo>
                <a:lnTo>
                  <a:pt x="197291" y="20117"/>
                </a:lnTo>
                <a:lnTo>
                  <a:pt x="196167" y="22612"/>
                </a:lnTo>
                <a:lnTo>
                  <a:pt x="196243" y="24803"/>
                </a:lnTo>
                <a:lnTo>
                  <a:pt x="199111" y="32366"/>
                </a:lnTo>
                <a:lnTo>
                  <a:pt x="201663" y="36947"/>
                </a:lnTo>
                <a:lnTo>
                  <a:pt x="202139" y="38691"/>
                </a:lnTo>
                <a:lnTo>
                  <a:pt x="203778" y="40034"/>
                </a:lnTo>
                <a:lnTo>
                  <a:pt x="202225" y="41720"/>
                </a:lnTo>
                <a:lnTo>
                  <a:pt x="201920" y="44215"/>
                </a:lnTo>
                <a:lnTo>
                  <a:pt x="200911" y="45330"/>
                </a:lnTo>
                <a:lnTo>
                  <a:pt x="200644" y="46749"/>
                </a:lnTo>
                <a:lnTo>
                  <a:pt x="201073" y="48044"/>
                </a:lnTo>
                <a:lnTo>
                  <a:pt x="201063" y="49664"/>
                </a:lnTo>
                <a:lnTo>
                  <a:pt x="201625" y="51883"/>
                </a:lnTo>
                <a:lnTo>
                  <a:pt x="199130" y="52369"/>
                </a:lnTo>
                <a:lnTo>
                  <a:pt x="196167" y="52292"/>
                </a:lnTo>
                <a:lnTo>
                  <a:pt x="195110" y="52426"/>
                </a:lnTo>
                <a:lnTo>
                  <a:pt x="194120" y="53035"/>
                </a:lnTo>
                <a:lnTo>
                  <a:pt x="193100" y="52731"/>
                </a:lnTo>
                <a:lnTo>
                  <a:pt x="190414" y="50645"/>
                </a:lnTo>
                <a:lnTo>
                  <a:pt x="188909" y="50178"/>
                </a:lnTo>
                <a:lnTo>
                  <a:pt x="187843" y="50302"/>
                </a:lnTo>
                <a:lnTo>
                  <a:pt x="187043" y="51216"/>
                </a:lnTo>
                <a:lnTo>
                  <a:pt x="185661" y="52378"/>
                </a:lnTo>
                <a:lnTo>
                  <a:pt x="184375" y="53197"/>
                </a:lnTo>
                <a:lnTo>
                  <a:pt x="184661" y="53912"/>
                </a:lnTo>
                <a:lnTo>
                  <a:pt x="190214" y="55788"/>
                </a:lnTo>
                <a:lnTo>
                  <a:pt x="191195" y="58664"/>
                </a:lnTo>
                <a:lnTo>
                  <a:pt x="190129" y="61008"/>
                </a:lnTo>
                <a:lnTo>
                  <a:pt x="189766" y="62160"/>
                </a:lnTo>
                <a:lnTo>
                  <a:pt x="188462" y="63055"/>
                </a:lnTo>
                <a:lnTo>
                  <a:pt x="186871" y="63846"/>
                </a:lnTo>
                <a:lnTo>
                  <a:pt x="184947" y="64046"/>
                </a:lnTo>
                <a:lnTo>
                  <a:pt x="184718" y="65313"/>
                </a:lnTo>
                <a:lnTo>
                  <a:pt x="185471" y="69018"/>
                </a:lnTo>
                <a:lnTo>
                  <a:pt x="184861" y="69818"/>
                </a:lnTo>
                <a:lnTo>
                  <a:pt x="184252" y="70971"/>
                </a:lnTo>
                <a:lnTo>
                  <a:pt x="184823" y="74009"/>
                </a:lnTo>
                <a:lnTo>
                  <a:pt x="186014" y="74228"/>
                </a:lnTo>
                <a:lnTo>
                  <a:pt x="186280" y="74914"/>
                </a:lnTo>
                <a:lnTo>
                  <a:pt x="186071" y="76152"/>
                </a:lnTo>
                <a:lnTo>
                  <a:pt x="185861" y="77457"/>
                </a:lnTo>
                <a:lnTo>
                  <a:pt x="185442" y="78839"/>
                </a:lnTo>
                <a:lnTo>
                  <a:pt x="185233" y="79458"/>
                </a:lnTo>
                <a:lnTo>
                  <a:pt x="184442" y="79839"/>
                </a:lnTo>
                <a:lnTo>
                  <a:pt x="181985" y="79638"/>
                </a:lnTo>
                <a:lnTo>
                  <a:pt x="179861" y="80820"/>
                </a:lnTo>
                <a:lnTo>
                  <a:pt x="175593" y="85049"/>
                </a:lnTo>
                <a:lnTo>
                  <a:pt x="174107" y="85773"/>
                </a:lnTo>
                <a:lnTo>
                  <a:pt x="172488" y="87468"/>
                </a:lnTo>
                <a:lnTo>
                  <a:pt x="172584" y="91174"/>
                </a:lnTo>
                <a:lnTo>
                  <a:pt x="172364" y="91516"/>
                </a:lnTo>
                <a:lnTo>
                  <a:pt x="171974" y="92278"/>
                </a:lnTo>
                <a:lnTo>
                  <a:pt x="166878" y="90964"/>
                </a:lnTo>
                <a:lnTo>
                  <a:pt x="166707" y="90992"/>
                </a:lnTo>
                <a:lnTo>
                  <a:pt x="163287" y="91469"/>
                </a:lnTo>
                <a:lnTo>
                  <a:pt x="160954" y="93164"/>
                </a:lnTo>
                <a:lnTo>
                  <a:pt x="158125" y="94145"/>
                </a:lnTo>
                <a:lnTo>
                  <a:pt x="152181" y="93621"/>
                </a:lnTo>
                <a:lnTo>
                  <a:pt x="146399" y="94279"/>
                </a:lnTo>
                <a:lnTo>
                  <a:pt x="145028" y="94774"/>
                </a:lnTo>
                <a:lnTo>
                  <a:pt x="143532" y="95060"/>
                </a:lnTo>
                <a:lnTo>
                  <a:pt x="142123" y="96050"/>
                </a:lnTo>
                <a:lnTo>
                  <a:pt x="141313" y="97441"/>
                </a:lnTo>
                <a:lnTo>
                  <a:pt x="139875" y="99193"/>
                </a:lnTo>
                <a:lnTo>
                  <a:pt x="137826" y="100575"/>
                </a:lnTo>
                <a:lnTo>
                  <a:pt x="135607" y="101641"/>
                </a:lnTo>
                <a:lnTo>
                  <a:pt x="135074" y="102527"/>
                </a:lnTo>
                <a:lnTo>
                  <a:pt x="134350" y="103041"/>
                </a:lnTo>
                <a:lnTo>
                  <a:pt x="133102" y="102375"/>
                </a:lnTo>
                <a:lnTo>
                  <a:pt x="132102" y="102413"/>
                </a:lnTo>
                <a:lnTo>
                  <a:pt x="130873" y="101956"/>
                </a:lnTo>
                <a:lnTo>
                  <a:pt x="126787" y="101460"/>
                </a:lnTo>
                <a:lnTo>
                  <a:pt x="122311" y="100641"/>
                </a:lnTo>
                <a:lnTo>
                  <a:pt x="120167" y="99860"/>
                </a:lnTo>
                <a:lnTo>
                  <a:pt x="117748" y="99231"/>
                </a:lnTo>
                <a:lnTo>
                  <a:pt x="115138" y="98727"/>
                </a:lnTo>
                <a:lnTo>
                  <a:pt x="112805" y="98612"/>
                </a:lnTo>
                <a:lnTo>
                  <a:pt x="111623" y="98374"/>
                </a:lnTo>
                <a:lnTo>
                  <a:pt x="106013" y="97012"/>
                </a:lnTo>
                <a:lnTo>
                  <a:pt x="102308" y="96917"/>
                </a:lnTo>
                <a:lnTo>
                  <a:pt x="97422" y="96346"/>
                </a:lnTo>
                <a:lnTo>
                  <a:pt x="87716" y="94288"/>
                </a:lnTo>
                <a:lnTo>
                  <a:pt x="84887" y="93450"/>
                </a:lnTo>
                <a:lnTo>
                  <a:pt x="82191" y="93193"/>
                </a:lnTo>
                <a:lnTo>
                  <a:pt x="78991" y="92478"/>
                </a:lnTo>
                <a:lnTo>
                  <a:pt x="76562" y="91307"/>
                </a:lnTo>
                <a:lnTo>
                  <a:pt x="75009" y="89078"/>
                </a:lnTo>
                <a:lnTo>
                  <a:pt x="73342" y="86125"/>
                </a:lnTo>
                <a:lnTo>
                  <a:pt x="70304" y="82248"/>
                </a:lnTo>
                <a:lnTo>
                  <a:pt x="69675" y="80315"/>
                </a:lnTo>
                <a:lnTo>
                  <a:pt x="70609" y="78619"/>
                </a:lnTo>
                <a:lnTo>
                  <a:pt x="71561" y="77334"/>
                </a:lnTo>
                <a:lnTo>
                  <a:pt x="71456" y="76791"/>
                </a:lnTo>
                <a:lnTo>
                  <a:pt x="70713" y="76505"/>
                </a:lnTo>
                <a:lnTo>
                  <a:pt x="65370" y="78162"/>
                </a:lnTo>
                <a:lnTo>
                  <a:pt x="60188" y="80258"/>
                </a:lnTo>
                <a:lnTo>
                  <a:pt x="58150" y="80315"/>
                </a:lnTo>
                <a:lnTo>
                  <a:pt x="56178" y="79858"/>
                </a:lnTo>
                <a:lnTo>
                  <a:pt x="53550" y="79820"/>
                </a:lnTo>
                <a:lnTo>
                  <a:pt x="51035" y="80381"/>
                </a:lnTo>
                <a:lnTo>
                  <a:pt x="45987" y="80667"/>
                </a:lnTo>
                <a:lnTo>
                  <a:pt x="43034" y="82210"/>
                </a:lnTo>
                <a:lnTo>
                  <a:pt x="41148" y="85211"/>
                </a:lnTo>
                <a:lnTo>
                  <a:pt x="40129" y="87630"/>
                </a:lnTo>
                <a:lnTo>
                  <a:pt x="39271" y="88411"/>
                </a:lnTo>
                <a:lnTo>
                  <a:pt x="37509" y="88707"/>
                </a:lnTo>
                <a:lnTo>
                  <a:pt x="34880" y="88478"/>
                </a:lnTo>
                <a:lnTo>
                  <a:pt x="33033" y="87782"/>
                </a:lnTo>
                <a:lnTo>
                  <a:pt x="31147" y="85715"/>
                </a:lnTo>
                <a:lnTo>
                  <a:pt x="28222" y="85420"/>
                </a:lnTo>
                <a:lnTo>
                  <a:pt x="25537" y="85373"/>
                </a:lnTo>
                <a:lnTo>
                  <a:pt x="24822" y="84992"/>
                </a:lnTo>
                <a:lnTo>
                  <a:pt x="24870" y="83639"/>
                </a:lnTo>
                <a:lnTo>
                  <a:pt x="23813" y="81106"/>
                </a:lnTo>
                <a:lnTo>
                  <a:pt x="22060" y="80315"/>
                </a:lnTo>
                <a:lnTo>
                  <a:pt x="17526" y="85087"/>
                </a:lnTo>
                <a:lnTo>
                  <a:pt x="16288" y="85515"/>
                </a:lnTo>
                <a:lnTo>
                  <a:pt x="12640" y="84192"/>
                </a:lnTo>
                <a:lnTo>
                  <a:pt x="9449" y="82153"/>
                </a:lnTo>
                <a:lnTo>
                  <a:pt x="9106" y="80658"/>
                </a:lnTo>
                <a:lnTo>
                  <a:pt x="8582" y="79429"/>
                </a:lnTo>
                <a:lnTo>
                  <a:pt x="5905" y="78267"/>
                </a:lnTo>
                <a:lnTo>
                  <a:pt x="2562" y="77476"/>
                </a:lnTo>
                <a:lnTo>
                  <a:pt x="1495" y="77476"/>
                </a:lnTo>
                <a:lnTo>
                  <a:pt x="1914" y="76753"/>
                </a:lnTo>
                <a:lnTo>
                  <a:pt x="2305" y="75524"/>
                </a:lnTo>
                <a:lnTo>
                  <a:pt x="2057" y="74552"/>
                </a:lnTo>
                <a:lnTo>
                  <a:pt x="1276" y="73533"/>
                </a:lnTo>
                <a:lnTo>
                  <a:pt x="848" y="72457"/>
                </a:lnTo>
                <a:lnTo>
                  <a:pt x="714" y="71409"/>
                </a:lnTo>
                <a:lnTo>
                  <a:pt x="476" y="70552"/>
                </a:lnTo>
                <a:lnTo>
                  <a:pt x="333" y="69742"/>
                </a:lnTo>
                <a:lnTo>
                  <a:pt x="86" y="69114"/>
                </a:lnTo>
                <a:lnTo>
                  <a:pt x="2267" y="64351"/>
                </a:lnTo>
                <a:lnTo>
                  <a:pt x="2715" y="61389"/>
                </a:lnTo>
                <a:lnTo>
                  <a:pt x="810" y="59645"/>
                </a:lnTo>
                <a:lnTo>
                  <a:pt x="0" y="59131"/>
                </a:lnTo>
                <a:lnTo>
                  <a:pt x="667" y="58741"/>
                </a:lnTo>
                <a:lnTo>
                  <a:pt x="3381" y="59065"/>
                </a:lnTo>
                <a:lnTo>
                  <a:pt x="5105" y="58083"/>
                </a:lnTo>
                <a:lnTo>
                  <a:pt x="6010" y="57102"/>
                </a:lnTo>
                <a:lnTo>
                  <a:pt x="8420" y="58026"/>
                </a:lnTo>
                <a:lnTo>
                  <a:pt x="11963" y="59874"/>
                </a:lnTo>
                <a:lnTo>
                  <a:pt x="13630" y="61131"/>
                </a:lnTo>
                <a:lnTo>
                  <a:pt x="14316" y="62094"/>
                </a:lnTo>
                <a:lnTo>
                  <a:pt x="14707" y="62903"/>
                </a:lnTo>
                <a:lnTo>
                  <a:pt x="14497" y="64294"/>
                </a:lnTo>
                <a:lnTo>
                  <a:pt x="15297" y="64837"/>
                </a:lnTo>
                <a:lnTo>
                  <a:pt x="16964" y="65037"/>
                </a:lnTo>
                <a:lnTo>
                  <a:pt x="18078" y="65465"/>
                </a:lnTo>
                <a:lnTo>
                  <a:pt x="17688" y="67294"/>
                </a:lnTo>
                <a:lnTo>
                  <a:pt x="17612" y="68790"/>
                </a:lnTo>
                <a:lnTo>
                  <a:pt x="19145" y="68580"/>
                </a:lnTo>
                <a:lnTo>
                  <a:pt x="21079" y="67437"/>
                </a:lnTo>
                <a:lnTo>
                  <a:pt x="22584" y="65370"/>
                </a:lnTo>
                <a:lnTo>
                  <a:pt x="23517" y="63360"/>
                </a:lnTo>
                <a:lnTo>
                  <a:pt x="24222" y="58464"/>
                </a:lnTo>
                <a:lnTo>
                  <a:pt x="24470" y="58055"/>
                </a:lnTo>
                <a:lnTo>
                  <a:pt x="25632" y="58436"/>
                </a:lnTo>
                <a:lnTo>
                  <a:pt x="30328" y="58226"/>
                </a:lnTo>
                <a:lnTo>
                  <a:pt x="32547" y="59141"/>
                </a:lnTo>
                <a:lnTo>
                  <a:pt x="36061" y="59293"/>
                </a:lnTo>
                <a:lnTo>
                  <a:pt x="35995" y="60055"/>
                </a:lnTo>
                <a:lnTo>
                  <a:pt x="36614" y="61255"/>
                </a:lnTo>
                <a:lnTo>
                  <a:pt x="38176" y="62979"/>
                </a:lnTo>
                <a:lnTo>
                  <a:pt x="38938" y="64103"/>
                </a:lnTo>
                <a:lnTo>
                  <a:pt x="40567" y="64303"/>
                </a:lnTo>
                <a:lnTo>
                  <a:pt x="43091" y="63684"/>
                </a:lnTo>
                <a:lnTo>
                  <a:pt x="44558" y="63037"/>
                </a:lnTo>
                <a:lnTo>
                  <a:pt x="45120" y="63494"/>
                </a:lnTo>
                <a:lnTo>
                  <a:pt x="47415" y="63046"/>
                </a:lnTo>
                <a:lnTo>
                  <a:pt x="49454" y="61655"/>
                </a:lnTo>
                <a:lnTo>
                  <a:pt x="49959" y="60598"/>
                </a:lnTo>
                <a:lnTo>
                  <a:pt x="52016" y="59846"/>
                </a:lnTo>
                <a:lnTo>
                  <a:pt x="54797" y="58122"/>
                </a:lnTo>
                <a:lnTo>
                  <a:pt x="58617" y="56798"/>
                </a:lnTo>
                <a:lnTo>
                  <a:pt x="71142" y="55369"/>
                </a:lnTo>
                <a:lnTo>
                  <a:pt x="71628" y="54293"/>
                </a:lnTo>
                <a:lnTo>
                  <a:pt x="71447" y="51826"/>
                </a:lnTo>
                <a:lnTo>
                  <a:pt x="71780" y="51464"/>
                </a:lnTo>
                <a:lnTo>
                  <a:pt x="73352" y="52073"/>
                </a:lnTo>
                <a:lnTo>
                  <a:pt x="75885" y="52654"/>
                </a:lnTo>
                <a:lnTo>
                  <a:pt x="77838" y="53521"/>
                </a:lnTo>
                <a:lnTo>
                  <a:pt x="79086" y="54664"/>
                </a:lnTo>
                <a:lnTo>
                  <a:pt x="80258" y="54712"/>
                </a:lnTo>
                <a:lnTo>
                  <a:pt x="82067" y="53912"/>
                </a:lnTo>
                <a:lnTo>
                  <a:pt x="84515" y="53397"/>
                </a:lnTo>
                <a:lnTo>
                  <a:pt x="86801" y="54588"/>
                </a:lnTo>
                <a:lnTo>
                  <a:pt x="87468" y="55864"/>
                </a:lnTo>
                <a:lnTo>
                  <a:pt x="87068" y="56522"/>
                </a:lnTo>
                <a:lnTo>
                  <a:pt x="87106" y="57560"/>
                </a:lnTo>
                <a:lnTo>
                  <a:pt x="87821" y="58426"/>
                </a:lnTo>
                <a:lnTo>
                  <a:pt x="89678" y="59836"/>
                </a:lnTo>
                <a:lnTo>
                  <a:pt x="92059" y="61046"/>
                </a:lnTo>
                <a:lnTo>
                  <a:pt x="93297" y="60951"/>
                </a:lnTo>
                <a:lnTo>
                  <a:pt x="93754" y="59779"/>
                </a:lnTo>
                <a:lnTo>
                  <a:pt x="94193" y="56969"/>
                </a:lnTo>
                <a:lnTo>
                  <a:pt x="94355" y="53959"/>
                </a:lnTo>
                <a:lnTo>
                  <a:pt x="93812" y="52235"/>
                </a:lnTo>
                <a:lnTo>
                  <a:pt x="92526" y="51816"/>
                </a:lnTo>
                <a:lnTo>
                  <a:pt x="90992" y="51673"/>
                </a:lnTo>
                <a:lnTo>
                  <a:pt x="90173" y="51311"/>
                </a:lnTo>
                <a:lnTo>
                  <a:pt x="90468" y="50368"/>
                </a:lnTo>
                <a:lnTo>
                  <a:pt x="91688" y="47911"/>
                </a:lnTo>
                <a:lnTo>
                  <a:pt x="91678" y="44625"/>
                </a:lnTo>
                <a:lnTo>
                  <a:pt x="88906" y="40872"/>
                </a:lnTo>
                <a:lnTo>
                  <a:pt x="86496" y="37243"/>
                </a:lnTo>
                <a:lnTo>
                  <a:pt x="86506" y="36004"/>
                </a:lnTo>
                <a:lnTo>
                  <a:pt x="87954" y="33852"/>
                </a:lnTo>
                <a:lnTo>
                  <a:pt x="90173" y="32137"/>
                </a:lnTo>
                <a:lnTo>
                  <a:pt x="95117" y="29280"/>
                </a:lnTo>
                <a:lnTo>
                  <a:pt x="96669" y="28689"/>
                </a:lnTo>
                <a:lnTo>
                  <a:pt x="98670" y="28213"/>
                </a:lnTo>
                <a:lnTo>
                  <a:pt x="101546" y="27032"/>
                </a:lnTo>
                <a:lnTo>
                  <a:pt x="102927" y="25822"/>
                </a:lnTo>
                <a:lnTo>
                  <a:pt x="103861" y="24508"/>
                </a:lnTo>
                <a:lnTo>
                  <a:pt x="105213" y="17659"/>
                </a:lnTo>
                <a:lnTo>
                  <a:pt x="105527" y="17364"/>
                </a:lnTo>
                <a:lnTo>
                  <a:pt x="105927" y="16964"/>
                </a:lnTo>
                <a:lnTo>
                  <a:pt x="110966" y="19336"/>
                </a:lnTo>
                <a:lnTo>
                  <a:pt x="111414" y="18936"/>
                </a:lnTo>
                <a:lnTo>
                  <a:pt x="112271" y="18555"/>
                </a:lnTo>
                <a:lnTo>
                  <a:pt x="113909" y="16736"/>
                </a:lnTo>
                <a:lnTo>
                  <a:pt x="114272" y="15364"/>
                </a:lnTo>
                <a:lnTo>
                  <a:pt x="114233" y="12745"/>
                </a:lnTo>
                <a:lnTo>
                  <a:pt x="114385" y="10278"/>
                </a:lnTo>
                <a:lnTo>
                  <a:pt x="114700" y="9487"/>
                </a:lnTo>
                <a:lnTo>
                  <a:pt x="115452" y="9782"/>
                </a:lnTo>
                <a:lnTo>
                  <a:pt x="117624" y="11059"/>
                </a:lnTo>
                <a:lnTo>
                  <a:pt x="119348" y="12507"/>
                </a:lnTo>
                <a:lnTo>
                  <a:pt x="120958" y="16135"/>
                </a:lnTo>
                <a:lnTo>
                  <a:pt x="124720" y="17098"/>
                </a:lnTo>
                <a:lnTo>
                  <a:pt x="129473" y="17193"/>
                </a:lnTo>
                <a:lnTo>
                  <a:pt x="131169" y="15573"/>
                </a:lnTo>
                <a:lnTo>
                  <a:pt x="132712" y="15202"/>
                </a:lnTo>
                <a:lnTo>
                  <a:pt x="134455" y="15697"/>
                </a:lnTo>
                <a:lnTo>
                  <a:pt x="138132" y="16259"/>
                </a:lnTo>
                <a:lnTo>
                  <a:pt x="138541" y="13335"/>
                </a:lnTo>
                <a:lnTo>
                  <a:pt x="140655" y="10278"/>
                </a:lnTo>
                <a:lnTo>
                  <a:pt x="141618" y="9211"/>
                </a:lnTo>
                <a:lnTo>
                  <a:pt x="144313" y="9315"/>
                </a:lnTo>
                <a:lnTo>
                  <a:pt x="144970" y="7030"/>
                </a:lnTo>
                <a:lnTo>
                  <a:pt x="145637" y="695"/>
                </a:lnTo>
                <a:lnTo>
                  <a:pt x="146199" y="0"/>
                </a:lnTo>
                <a:lnTo>
                  <a:pt x="148161" y="133"/>
                </a:lnTo>
                <a:lnTo>
                  <a:pt x="150114" y="1286"/>
                </a:lnTo>
                <a:lnTo>
                  <a:pt x="150695" y="2229"/>
                </a:lnTo>
                <a:lnTo>
                  <a:pt x="151714" y="2153"/>
                </a:lnTo>
                <a:lnTo>
                  <a:pt x="153133" y="1505"/>
                </a:lnTo>
                <a:lnTo>
                  <a:pt x="154686" y="1096"/>
                </a:lnTo>
                <a:lnTo>
                  <a:pt x="157153" y="1772"/>
                </a:lnTo>
                <a:lnTo>
                  <a:pt x="162401" y="4648"/>
                </a:lnTo>
                <a:lnTo>
                  <a:pt x="165116" y="5705"/>
                </a:lnTo>
                <a:lnTo>
                  <a:pt x="166831" y="5505"/>
                </a:lnTo>
                <a:lnTo>
                  <a:pt x="168440" y="5544"/>
                </a:lnTo>
                <a:lnTo>
                  <a:pt x="174641" y="9982"/>
                </a:lnTo>
                <a:lnTo>
                  <a:pt x="178975" y="10601"/>
                </a:lnTo>
                <a:lnTo>
                  <a:pt x="182928" y="10621"/>
                </a:lnTo>
                <a:lnTo>
                  <a:pt x="184204" y="9287"/>
                </a:lnTo>
                <a:lnTo>
                  <a:pt x="185881" y="8154"/>
                </a:lnTo>
                <a:lnTo>
                  <a:pt x="187643" y="8306"/>
                </a:lnTo>
                <a:lnTo>
                  <a:pt x="189176" y="8887"/>
                </a:lnTo>
                <a:lnTo>
                  <a:pt x="192167" y="10811"/>
                </a:lnTo>
                <a:lnTo>
                  <a:pt x="193548" y="11306"/>
                </a:lnTo>
                <a:lnTo>
                  <a:pt x="195386" y="11621"/>
                </a:lnTo>
                <a:lnTo>
                  <a:pt x="196729" y="12049"/>
                </a:lnTo>
                <a:lnTo>
                  <a:pt x="197920" y="1538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B2A9EE82-96AB-8E7C-B311-D89344E94DE3}"/>
              </a:ext>
            </a:extLst>
          </p:cNvPr>
          <p:cNvSpPr/>
          <p:nvPr/>
        </p:nvSpPr>
        <p:spPr>
          <a:xfrm>
            <a:off x="8827491" y="4934801"/>
            <a:ext cx="1231020" cy="1479518"/>
          </a:xfrm>
          <a:custGeom>
            <a:avLst/>
            <a:gdLst>
              <a:gd name="connsiteX0" fmla="*/ 467716 w 1231020"/>
              <a:gd name="connsiteY0" fmla="*/ 33880 h 1479518"/>
              <a:gd name="connsiteX1" fmla="*/ 466744 w 1231020"/>
              <a:gd name="connsiteY1" fmla="*/ 31442 h 1479518"/>
              <a:gd name="connsiteX2" fmla="*/ 467173 w 1231020"/>
              <a:gd name="connsiteY2" fmla="*/ 30832 h 1479518"/>
              <a:gd name="connsiteX3" fmla="*/ 467668 w 1231020"/>
              <a:gd name="connsiteY3" fmla="*/ 30509 h 1479518"/>
              <a:gd name="connsiteX4" fmla="*/ 468296 w 1231020"/>
              <a:gd name="connsiteY4" fmla="*/ 30585 h 1479518"/>
              <a:gd name="connsiteX5" fmla="*/ 470773 w 1231020"/>
              <a:gd name="connsiteY5" fmla="*/ 33195 h 1479518"/>
              <a:gd name="connsiteX6" fmla="*/ 471850 w 1231020"/>
              <a:gd name="connsiteY6" fmla="*/ 33909 h 1479518"/>
              <a:gd name="connsiteX7" fmla="*/ 473430 w 1231020"/>
              <a:gd name="connsiteY7" fmla="*/ 35805 h 1479518"/>
              <a:gd name="connsiteX8" fmla="*/ 477002 w 1231020"/>
              <a:gd name="connsiteY8" fmla="*/ 36033 h 1479518"/>
              <a:gd name="connsiteX9" fmla="*/ 481289 w 1231020"/>
              <a:gd name="connsiteY9" fmla="*/ 33995 h 1479518"/>
              <a:gd name="connsiteX10" fmla="*/ 483289 w 1231020"/>
              <a:gd name="connsiteY10" fmla="*/ 34823 h 1479518"/>
              <a:gd name="connsiteX11" fmla="*/ 484241 w 1231020"/>
              <a:gd name="connsiteY11" fmla="*/ 34671 h 1479518"/>
              <a:gd name="connsiteX12" fmla="*/ 487385 w 1231020"/>
              <a:gd name="connsiteY12" fmla="*/ 32738 h 1479518"/>
              <a:gd name="connsiteX13" fmla="*/ 489432 w 1231020"/>
              <a:gd name="connsiteY13" fmla="*/ 32185 h 1479518"/>
              <a:gd name="connsiteX14" fmla="*/ 490804 w 1231020"/>
              <a:gd name="connsiteY14" fmla="*/ 30756 h 1479518"/>
              <a:gd name="connsiteX15" fmla="*/ 492195 w 1231020"/>
              <a:gd name="connsiteY15" fmla="*/ 32299 h 1479518"/>
              <a:gd name="connsiteX16" fmla="*/ 495300 w 1231020"/>
              <a:gd name="connsiteY16" fmla="*/ 34090 h 1479518"/>
              <a:gd name="connsiteX17" fmla="*/ 496281 w 1231020"/>
              <a:gd name="connsiteY17" fmla="*/ 35966 h 1479518"/>
              <a:gd name="connsiteX18" fmla="*/ 497596 w 1231020"/>
              <a:gd name="connsiteY18" fmla="*/ 36852 h 1479518"/>
              <a:gd name="connsiteX19" fmla="*/ 498034 w 1231020"/>
              <a:gd name="connsiteY19" fmla="*/ 37443 h 1479518"/>
              <a:gd name="connsiteX20" fmla="*/ 496138 w 1231020"/>
              <a:gd name="connsiteY20" fmla="*/ 39414 h 1479518"/>
              <a:gd name="connsiteX21" fmla="*/ 495900 w 1231020"/>
              <a:gd name="connsiteY21" fmla="*/ 41539 h 1479518"/>
              <a:gd name="connsiteX22" fmla="*/ 493871 w 1231020"/>
              <a:gd name="connsiteY22" fmla="*/ 41396 h 1479518"/>
              <a:gd name="connsiteX23" fmla="*/ 491442 w 1231020"/>
              <a:gd name="connsiteY23" fmla="*/ 44882 h 1479518"/>
              <a:gd name="connsiteX24" fmla="*/ 482327 w 1231020"/>
              <a:gd name="connsiteY24" fmla="*/ 50730 h 1479518"/>
              <a:gd name="connsiteX25" fmla="*/ 474145 w 1231020"/>
              <a:gd name="connsiteY25" fmla="*/ 45739 h 1479518"/>
              <a:gd name="connsiteX26" fmla="*/ 470592 w 1231020"/>
              <a:gd name="connsiteY26" fmla="*/ 42367 h 1479518"/>
              <a:gd name="connsiteX27" fmla="*/ 468211 w 1231020"/>
              <a:gd name="connsiteY27" fmla="*/ 37700 h 1479518"/>
              <a:gd name="connsiteX28" fmla="*/ 467716 w 1231020"/>
              <a:gd name="connsiteY28" fmla="*/ 33880 h 1479518"/>
              <a:gd name="connsiteX29" fmla="*/ 643614 w 1231020"/>
              <a:gd name="connsiteY29" fmla="*/ 154686 h 1479518"/>
              <a:gd name="connsiteX30" fmla="*/ 643919 w 1231020"/>
              <a:gd name="connsiteY30" fmla="*/ 156067 h 1479518"/>
              <a:gd name="connsiteX31" fmla="*/ 645366 w 1231020"/>
              <a:gd name="connsiteY31" fmla="*/ 157410 h 1479518"/>
              <a:gd name="connsiteX32" fmla="*/ 646509 w 1231020"/>
              <a:gd name="connsiteY32" fmla="*/ 156134 h 1479518"/>
              <a:gd name="connsiteX33" fmla="*/ 645909 w 1231020"/>
              <a:gd name="connsiteY33" fmla="*/ 155029 h 1479518"/>
              <a:gd name="connsiteX34" fmla="*/ 645728 w 1231020"/>
              <a:gd name="connsiteY34" fmla="*/ 152953 h 1479518"/>
              <a:gd name="connsiteX35" fmla="*/ 644261 w 1231020"/>
              <a:gd name="connsiteY35" fmla="*/ 151076 h 1479518"/>
              <a:gd name="connsiteX36" fmla="*/ 643633 w 1231020"/>
              <a:gd name="connsiteY36" fmla="*/ 152667 h 1479518"/>
              <a:gd name="connsiteX37" fmla="*/ 643033 w 1231020"/>
              <a:gd name="connsiteY37" fmla="*/ 153038 h 1479518"/>
              <a:gd name="connsiteX38" fmla="*/ 642471 w 1231020"/>
              <a:gd name="connsiteY38" fmla="*/ 154305 h 1479518"/>
              <a:gd name="connsiteX39" fmla="*/ 643614 w 1231020"/>
              <a:gd name="connsiteY39" fmla="*/ 154686 h 1479518"/>
              <a:gd name="connsiteX40" fmla="*/ 703879 w 1231020"/>
              <a:gd name="connsiteY40" fmla="*/ 182156 h 1479518"/>
              <a:gd name="connsiteX41" fmla="*/ 705050 w 1231020"/>
              <a:gd name="connsiteY41" fmla="*/ 182175 h 1479518"/>
              <a:gd name="connsiteX42" fmla="*/ 706955 w 1231020"/>
              <a:gd name="connsiteY42" fmla="*/ 181547 h 1479518"/>
              <a:gd name="connsiteX43" fmla="*/ 707946 w 1231020"/>
              <a:gd name="connsiteY43" fmla="*/ 180213 h 1479518"/>
              <a:gd name="connsiteX44" fmla="*/ 708984 w 1231020"/>
              <a:gd name="connsiteY44" fmla="*/ 180556 h 1479518"/>
              <a:gd name="connsiteX45" fmla="*/ 711051 w 1231020"/>
              <a:gd name="connsiteY45" fmla="*/ 178118 h 1479518"/>
              <a:gd name="connsiteX46" fmla="*/ 712441 w 1231020"/>
              <a:gd name="connsiteY46" fmla="*/ 176917 h 1479518"/>
              <a:gd name="connsiteX47" fmla="*/ 716137 w 1231020"/>
              <a:gd name="connsiteY47" fmla="*/ 176517 h 1479518"/>
              <a:gd name="connsiteX48" fmla="*/ 713641 w 1231020"/>
              <a:gd name="connsiteY48" fmla="*/ 173422 h 1479518"/>
              <a:gd name="connsiteX49" fmla="*/ 713194 w 1231020"/>
              <a:gd name="connsiteY49" fmla="*/ 173203 h 1479518"/>
              <a:gd name="connsiteX50" fmla="*/ 709746 w 1231020"/>
              <a:gd name="connsiteY50" fmla="*/ 174403 h 1479518"/>
              <a:gd name="connsiteX51" fmla="*/ 705307 w 1231020"/>
              <a:gd name="connsiteY51" fmla="*/ 175193 h 1479518"/>
              <a:gd name="connsiteX52" fmla="*/ 703593 w 1231020"/>
              <a:gd name="connsiteY52" fmla="*/ 176860 h 1479518"/>
              <a:gd name="connsiteX53" fmla="*/ 701821 w 1231020"/>
              <a:gd name="connsiteY53" fmla="*/ 179594 h 1479518"/>
              <a:gd name="connsiteX54" fmla="*/ 701421 w 1231020"/>
              <a:gd name="connsiteY54" fmla="*/ 182033 h 1479518"/>
              <a:gd name="connsiteX55" fmla="*/ 701735 w 1231020"/>
              <a:gd name="connsiteY55" fmla="*/ 182804 h 1479518"/>
              <a:gd name="connsiteX56" fmla="*/ 703879 w 1231020"/>
              <a:gd name="connsiteY56" fmla="*/ 182156 h 1479518"/>
              <a:gd name="connsiteX57" fmla="*/ 782155 w 1231020"/>
              <a:gd name="connsiteY57" fmla="*/ 2762 h 1479518"/>
              <a:gd name="connsiteX58" fmla="*/ 782803 w 1231020"/>
              <a:gd name="connsiteY58" fmla="*/ 905 h 1479518"/>
              <a:gd name="connsiteX59" fmla="*/ 781650 w 1231020"/>
              <a:gd name="connsiteY59" fmla="*/ 0 h 1479518"/>
              <a:gd name="connsiteX60" fmla="*/ 780279 w 1231020"/>
              <a:gd name="connsiteY60" fmla="*/ 1896 h 1479518"/>
              <a:gd name="connsiteX61" fmla="*/ 781459 w 1231020"/>
              <a:gd name="connsiteY61" fmla="*/ 3496 h 1479518"/>
              <a:gd name="connsiteX62" fmla="*/ 782155 w 1231020"/>
              <a:gd name="connsiteY62" fmla="*/ 2762 h 1479518"/>
              <a:gd name="connsiteX63" fmla="*/ 633289 w 1231020"/>
              <a:gd name="connsiteY63" fmla="*/ 35871 h 1479518"/>
              <a:gd name="connsiteX64" fmla="*/ 637108 w 1231020"/>
              <a:gd name="connsiteY64" fmla="*/ 30890 h 1479518"/>
              <a:gd name="connsiteX65" fmla="*/ 638147 w 1231020"/>
              <a:gd name="connsiteY65" fmla="*/ 25956 h 1479518"/>
              <a:gd name="connsiteX66" fmla="*/ 636841 w 1231020"/>
              <a:gd name="connsiteY66" fmla="*/ 26289 h 1479518"/>
              <a:gd name="connsiteX67" fmla="*/ 636718 w 1231020"/>
              <a:gd name="connsiteY67" fmla="*/ 28461 h 1479518"/>
              <a:gd name="connsiteX68" fmla="*/ 636270 w 1231020"/>
              <a:gd name="connsiteY68" fmla="*/ 29918 h 1479518"/>
              <a:gd name="connsiteX69" fmla="*/ 635670 w 1231020"/>
              <a:gd name="connsiteY69" fmla="*/ 30442 h 1479518"/>
              <a:gd name="connsiteX70" fmla="*/ 634632 w 1231020"/>
              <a:gd name="connsiteY70" fmla="*/ 31366 h 1479518"/>
              <a:gd name="connsiteX71" fmla="*/ 632250 w 1231020"/>
              <a:gd name="connsiteY71" fmla="*/ 35328 h 1479518"/>
              <a:gd name="connsiteX72" fmla="*/ 631231 w 1231020"/>
              <a:gd name="connsiteY72" fmla="*/ 36309 h 1479518"/>
              <a:gd name="connsiteX73" fmla="*/ 631364 w 1231020"/>
              <a:gd name="connsiteY73" fmla="*/ 37529 h 1479518"/>
              <a:gd name="connsiteX74" fmla="*/ 633289 w 1231020"/>
              <a:gd name="connsiteY74" fmla="*/ 35871 h 1479518"/>
              <a:gd name="connsiteX75" fmla="*/ 523560 w 1231020"/>
              <a:gd name="connsiteY75" fmla="*/ 30051 h 1479518"/>
              <a:gd name="connsiteX76" fmla="*/ 525694 w 1231020"/>
              <a:gd name="connsiteY76" fmla="*/ 34233 h 1479518"/>
              <a:gd name="connsiteX77" fmla="*/ 526228 w 1231020"/>
              <a:gd name="connsiteY77" fmla="*/ 33814 h 1479518"/>
              <a:gd name="connsiteX78" fmla="*/ 527190 w 1231020"/>
              <a:gd name="connsiteY78" fmla="*/ 30194 h 1479518"/>
              <a:gd name="connsiteX79" fmla="*/ 526323 w 1231020"/>
              <a:gd name="connsiteY79" fmla="*/ 28499 h 1479518"/>
              <a:gd name="connsiteX80" fmla="*/ 526228 w 1231020"/>
              <a:gd name="connsiteY80" fmla="*/ 25556 h 1479518"/>
              <a:gd name="connsiteX81" fmla="*/ 525837 w 1231020"/>
              <a:gd name="connsiteY81" fmla="*/ 24775 h 1479518"/>
              <a:gd name="connsiteX82" fmla="*/ 524742 w 1231020"/>
              <a:gd name="connsiteY82" fmla="*/ 26384 h 1479518"/>
              <a:gd name="connsiteX83" fmla="*/ 523304 w 1231020"/>
              <a:gd name="connsiteY83" fmla="*/ 26623 h 1479518"/>
              <a:gd name="connsiteX84" fmla="*/ 524170 w 1231020"/>
              <a:gd name="connsiteY84" fmla="*/ 28756 h 1479518"/>
              <a:gd name="connsiteX85" fmla="*/ 523560 w 1231020"/>
              <a:gd name="connsiteY85" fmla="*/ 30051 h 1479518"/>
              <a:gd name="connsiteX86" fmla="*/ 627421 w 1231020"/>
              <a:gd name="connsiteY86" fmla="*/ 41415 h 1479518"/>
              <a:gd name="connsiteX87" fmla="*/ 629860 w 1231020"/>
              <a:gd name="connsiteY87" fmla="*/ 39414 h 1479518"/>
              <a:gd name="connsiteX88" fmla="*/ 630098 w 1231020"/>
              <a:gd name="connsiteY88" fmla="*/ 38243 h 1479518"/>
              <a:gd name="connsiteX89" fmla="*/ 629288 w 1231020"/>
              <a:gd name="connsiteY89" fmla="*/ 38814 h 1479518"/>
              <a:gd name="connsiteX90" fmla="*/ 624421 w 1231020"/>
              <a:gd name="connsiteY90" fmla="*/ 41234 h 1479518"/>
              <a:gd name="connsiteX91" fmla="*/ 622097 w 1231020"/>
              <a:gd name="connsiteY91" fmla="*/ 43958 h 1479518"/>
              <a:gd name="connsiteX92" fmla="*/ 626326 w 1231020"/>
              <a:gd name="connsiteY92" fmla="*/ 41939 h 1479518"/>
              <a:gd name="connsiteX93" fmla="*/ 627421 w 1231020"/>
              <a:gd name="connsiteY93" fmla="*/ 41415 h 1479518"/>
              <a:gd name="connsiteX94" fmla="*/ 639918 w 1231020"/>
              <a:gd name="connsiteY94" fmla="*/ 151962 h 1479518"/>
              <a:gd name="connsiteX95" fmla="*/ 640347 w 1231020"/>
              <a:gd name="connsiteY95" fmla="*/ 151762 h 1479518"/>
              <a:gd name="connsiteX96" fmla="*/ 641080 w 1231020"/>
              <a:gd name="connsiteY96" fmla="*/ 150905 h 1479518"/>
              <a:gd name="connsiteX97" fmla="*/ 640728 w 1231020"/>
              <a:gd name="connsiteY97" fmla="*/ 148524 h 1479518"/>
              <a:gd name="connsiteX98" fmla="*/ 639889 w 1231020"/>
              <a:gd name="connsiteY98" fmla="*/ 149666 h 1479518"/>
              <a:gd name="connsiteX99" fmla="*/ 639918 w 1231020"/>
              <a:gd name="connsiteY99" fmla="*/ 151962 h 1479518"/>
              <a:gd name="connsiteX100" fmla="*/ 781174 w 1231020"/>
              <a:gd name="connsiteY100" fmla="*/ 15907 h 1479518"/>
              <a:gd name="connsiteX101" fmla="*/ 781031 w 1231020"/>
              <a:gd name="connsiteY101" fmla="*/ 16659 h 1479518"/>
              <a:gd name="connsiteX102" fmla="*/ 781335 w 1231020"/>
              <a:gd name="connsiteY102" fmla="*/ 18374 h 1479518"/>
              <a:gd name="connsiteX103" fmla="*/ 782784 w 1231020"/>
              <a:gd name="connsiteY103" fmla="*/ 19183 h 1479518"/>
              <a:gd name="connsiteX104" fmla="*/ 785013 w 1231020"/>
              <a:gd name="connsiteY104" fmla="*/ 17631 h 1479518"/>
              <a:gd name="connsiteX105" fmla="*/ 782955 w 1231020"/>
              <a:gd name="connsiteY105" fmla="*/ 14583 h 1479518"/>
              <a:gd name="connsiteX106" fmla="*/ 781174 w 1231020"/>
              <a:gd name="connsiteY106" fmla="*/ 15907 h 1479518"/>
              <a:gd name="connsiteX107" fmla="*/ 630727 w 1231020"/>
              <a:gd name="connsiteY107" fmla="*/ 150743 h 1479518"/>
              <a:gd name="connsiteX108" fmla="*/ 631031 w 1231020"/>
              <a:gd name="connsiteY108" fmla="*/ 151962 h 1479518"/>
              <a:gd name="connsiteX109" fmla="*/ 631479 w 1231020"/>
              <a:gd name="connsiteY109" fmla="*/ 152105 h 1479518"/>
              <a:gd name="connsiteX110" fmla="*/ 633079 w 1231020"/>
              <a:gd name="connsiteY110" fmla="*/ 151990 h 1479518"/>
              <a:gd name="connsiteX111" fmla="*/ 633660 w 1231020"/>
              <a:gd name="connsiteY111" fmla="*/ 149666 h 1479518"/>
              <a:gd name="connsiteX112" fmla="*/ 632956 w 1231020"/>
              <a:gd name="connsiteY112" fmla="*/ 149381 h 1479518"/>
              <a:gd name="connsiteX113" fmla="*/ 631260 w 1231020"/>
              <a:gd name="connsiteY113" fmla="*/ 149638 h 1479518"/>
              <a:gd name="connsiteX114" fmla="*/ 630727 w 1231020"/>
              <a:gd name="connsiteY114" fmla="*/ 150743 h 1479518"/>
              <a:gd name="connsiteX115" fmla="*/ 640956 w 1231020"/>
              <a:gd name="connsiteY115" fmla="*/ 112652 h 1479518"/>
              <a:gd name="connsiteX116" fmla="*/ 638327 w 1231020"/>
              <a:gd name="connsiteY116" fmla="*/ 111576 h 1479518"/>
              <a:gd name="connsiteX117" fmla="*/ 637337 w 1231020"/>
              <a:gd name="connsiteY117" fmla="*/ 110404 h 1479518"/>
              <a:gd name="connsiteX118" fmla="*/ 637213 w 1231020"/>
              <a:gd name="connsiteY118" fmla="*/ 109242 h 1479518"/>
              <a:gd name="connsiteX119" fmla="*/ 638356 w 1231020"/>
              <a:gd name="connsiteY119" fmla="*/ 105766 h 1479518"/>
              <a:gd name="connsiteX120" fmla="*/ 639070 w 1231020"/>
              <a:gd name="connsiteY120" fmla="*/ 104718 h 1479518"/>
              <a:gd name="connsiteX121" fmla="*/ 639823 w 1231020"/>
              <a:gd name="connsiteY121" fmla="*/ 104423 h 1479518"/>
              <a:gd name="connsiteX122" fmla="*/ 641499 w 1231020"/>
              <a:gd name="connsiteY122" fmla="*/ 102518 h 1479518"/>
              <a:gd name="connsiteX123" fmla="*/ 641099 w 1231020"/>
              <a:gd name="connsiteY123" fmla="*/ 101413 h 1479518"/>
              <a:gd name="connsiteX124" fmla="*/ 640556 w 1231020"/>
              <a:gd name="connsiteY124" fmla="*/ 100784 h 1479518"/>
              <a:gd name="connsiteX125" fmla="*/ 639880 w 1231020"/>
              <a:gd name="connsiteY125" fmla="*/ 100432 h 1479518"/>
              <a:gd name="connsiteX126" fmla="*/ 638794 w 1231020"/>
              <a:gd name="connsiteY126" fmla="*/ 102937 h 1479518"/>
              <a:gd name="connsiteX127" fmla="*/ 637547 w 1231020"/>
              <a:gd name="connsiteY127" fmla="*/ 103013 h 1479518"/>
              <a:gd name="connsiteX128" fmla="*/ 636394 w 1231020"/>
              <a:gd name="connsiteY128" fmla="*/ 101880 h 1479518"/>
              <a:gd name="connsiteX129" fmla="*/ 635889 w 1231020"/>
              <a:gd name="connsiteY129" fmla="*/ 99756 h 1479518"/>
              <a:gd name="connsiteX130" fmla="*/ 636051 w 1231020"/>
              <a:gd name="connsiteY130" fmla="*/ 98536 h 1479518"/>
              <a:gd name="connsiteX131" fmla="*/ 634812 w 1231020"/>
              <a:gd name="connsiteY131" fmla="*/ 98384 h 1479518"/>
              <a:gd name="connsiteX132" fmla="*/ 632870 w 1231020"/>
              <a:gd name="connsiteY132" fmla="*/ 99622 h 1479518"/>
              <a:gd name="connsiteX133" fmla="*/ 631555 w 1231020"/>
              <a:gd name="connsiteY133" fmla="*/ 101603 h 1479518"/>
              <a:gd name="connsiteX134" fmla="*/ 628631 w 1231020"/>
              <a:gd name="connsiteY134" fmla="*/ 103556 h 1479518"/>
              <a:gd name="connsiteX135" fmla="*/ 628279 w 1231020"/>
              <a:gd name="connsiteY135" fmla="*/ 107557 h 1479518"/>
              <a:gd name="connsiteX136" fmla="*/ 628717 w 1231020"/>
              <a:gd name="connsiteY136" fmla="*/ 110709 h 1479518"/>
              <a:gd name="connsiteX137" fmla="*/ 627764 w 1231020"/>
              <a:gd name="connsiteY137" fmla="*/ 112062 h 1479518"/>
              <a:gd name="connsiteX138" fmla="*/ 626250 w 1231020"/>
              <a:gd name="connsiteY138" fmla="*/ 113052 h 1479518"/>
              <a:gd name="connsiteX139" fmla="*/ 626993 w 1231020"/>
              <a:gd name="connsiteY139" fmla="*/ 113519 h 1479518"/>
              <a:gd name="connsiteX140" fmla="*/ 629584 w 1231020"/>
              <a:gd name="connsiteY140" fmla="*/ 113672 h 1479518"/>
              <a:gd name="connsiteX141" fmla="*/ 634642 w 1231020"/>
              <a:gd name="connsiteY141" fmla="*/ 114929 h 1479518"/>
              <a:gd name="connsiteX142" fmla="*/ 637670 w 1231020"/>
              <a:gd name="connsiteY142" fmla="*/ 114729 h 1479518"/>
              <a:gd name="connsiteX143" fmla="*/ 641175 w 1231020"/>
              <a:gd name="connsiteY143" fmla="*/ 115272 h 1479518"/>
              <a:gd name="connsiteX144" fmla="*/ 642166 w 1231020"/>
              <a:gd name="connsiteY144" fmla="*/ 113986 h 1479518"/>
              <a:gd name="connsiteX145" fmla="*/ 642690 w 1231020"/>
              <a:gd name="connsiteY145" fmla="*/ 112290 h 1479518"/>
              <a:gd name="connsiteX146" fmla="*/ 642242 w 1231020"/>
              <a:gd name="connsiteY146" fmla="*/ 112148 h 1479518"/>
              <a:gd name="connsiteX147" fmla="*/ 640956 w 1231020"/>
              <a:gd name="connsiteY147" fmla="*/ 112652 h 1479518"/>
              <a:gd name="connsiteX148" fmla="*/ 1024624 w 1231020"/>
              <a:gd name="connsiteY148" fmla="*/ 382200 h 1479518"/>
              <a:gd name="connsiteX149" fmla="*/ 1025243 w 1231020"/>
              <a:gd name="connsiteY149" fmla="*/ 381810 h 1479518"/>
              <a:gd name="connsiteX150" fmla="*/ 1026166 w 1231020"/>
              <a:gd name="connsiteY150" fmla="*/ 380590 h 1479518"/>
              <a:gd name="connsiteX151" fmla="*/ 1025585 w 1231020"/>
              <a:gd name="connsiteY151" fmla="*/ 379086 h 1479518"/>
              <a:gd name="connsiteX152" fmla="*/ 1024366 w 1231020"/>
              <a:gd name="connsiteY152" fmla="*/ 376952 h 1479518"/>
              <a:gd name="connsiteX153" fmla="*/ 1024671 w 1231020"/>
              <a:gd name="connsiteY153" fmla="*/ 375066 h 1479518"/>
              <a:gd name="connsiteX154" fmla="*/ 1023918 w 1231020"/>
              <a:gd name="connsiteY154" fmla="*/ 374590 h 1479518"/>
              <a:gd name="connsiteX155" fmla="*/ 1023080 w 1231020"/>
              <a:gd name="connsiteY155" fmla="*/ 374676 h 1479518"/>
              <a:gd name="connsiteX156" fmla="*/ 1022166 w 1231020"/>
              <a:gd name="connsiteY156" fmla="*/ 373942 h 1479518"/>
              <a:gd name="connsiteX157" fmla="*/ 1019851 w 1231020"/>
              <a:gd name="connsiteY157" fmla="*/ 373066 h 1479518"/>
              <a:gd name="connsiteX158" fmla="*/ 1019137 w 1231020"/>
              <a:gd name="connsiteY158" fmla="*/ 375085 h 1479518"/>
              <a:gd name="connsiteX159" fmla="*/ 1023175 w 1231020"/>
              <a:gd name="connsiteY159" fmla="*/ 381190 h 1479518"/>
              <a:gd name="connsiteX160" fmla="*/ 1024624 w 1231020"/>
              <a:gd name="connsiteY160" fmla="*/ 382200 h 1479518"/>
              <a:gd name="connsiteX161" fmla="*/ 1073115 w 1231020"/>
              <a:gd name="connsiteY161" fmla="*/ 440845 h 1479518"/>
              <a:gd name="connsiteX162" fmla="*/ 1073791 w 1231020"/>
              <a:gd name="connsiteY162" fmla="*/ 440036 h 1479518"/>
              <a:gd name="connsiteX163" fmla="*/ 1073963 w 1231020"/>
              <a:gd name="connsiteY163" fmla="*/ 438017 h 1479518"/>
              <a:gd name="connsiteX164" fmla="*/ 1075506 w 1231020"/>
              <a:gd name="connsiteY164" fmla="*/ 433016 h 1479518"/>
              <a:gd name="connsiteX165" fmla="*/ 1081088 w 1231020"/>
              <a:gd name="connsiteY165" fmla="*/ 419796 h 1479518"/>
              <a:gd name="connsiteX166" fmla="*/ 1081326 w 1231020"/>
              <a:gd name="connsiteY166" fmla="*/ 417291 h 1479518"/>
              <a:gd name="connsiteX167" fmla="*/ 1079688 w 1231020"/>
              <a:gd name="connsiteY167" fmla="*/ 415462 h 1479518"/>
              <a:gd name="connsiteX168" fmla="*/ 1079259 w 1231020"/>
              <a:gd name="connsiteY168" fmla="*/ 410280 h 1479518"/>
              <a:gd name="connsiteX169" fmla="*/ 1078592 w 1231020"/>
              <a:gd name="connsiteY169" fmla="*/ 410004 h 1479518"/>
              <a:gd name="connsiteX170" fmla="*/ 1077687 w 1231020"/>
              <a:gd name="connsiteY170" fmla="*/ 410318 h 1479518"/>
              <a:gd name="connsiteX171" fmla="*/ 1076554 w 1231020"/>
              <a:gd name="connsiteY171" fmla="*/ 411061 h 1479518"/>
              <a:gd name="connsiteX172" fmla="*/ 1075563 w 1231020"/>
              <a:gd name="connsiteY172" fmla="*/ 412528 h 1479518"/>
              <a:gd name="connsiteX173" fmla="*/ 1076706 w 1231020"/>
              <a:gd name="connsiteY173" fmla="*/ 413052 h 1479518"/>
              <a:gd name="connsiteX174" fmla="*/ 1078192 w 1231020"/>
              <a:gd name="connsiteY174" fmla="*/ 415681 h 1479518"/>
              <a:gd name="connsiteX175" fmla="*/ 1077801 w 1231020"/>
              <a:gd name="connsiteY175" fmla="*/ 418119 h 1479518"/>
              <a:gd name="connsiteX176" fmla="*/ 1076782 w 1231020"/>
              <a:gd name="connsiteY176" fmla="*/ 420024 h 1479518"/>
              <a:gd name="connsiteX177" fmla="*/ 1072744 w 1231020"/>
              <a:gd name="connsiteY177" fmla="*/ 423615 h 1479518"/>
              <a:gd name="connsiteX178" fmla="*/ 1073344 w 1231020"/>
              <a:gd name="connsiteY178" fmla="*/ 426825 h 1479518"/>
              <a:gd name="connsiteX179" fmla="*/ 1073096 w 1231020"/>
              <a:gd name="connsiteY179" fmla="*/ 428358 h 1479518"/>
              <a:gd name="connsiteX180" fmla="*/ 1071706 w 1231020"/>
              <a:gd name="connsiteY180" fmla="*/ 431130 h 1479518"/>
              <a:gd name="connsiteX181" fmla="*/ 1071106 w 1231020"/>
              <a:gd name="connsiteY181" fmla="*/ 434159 h 1479518"/>
              <a:gd name="connsiteX182" fmla="*/ 1071915 w 1231020"/>
              <a:gd name="connsiteY182" fmla="*/ 439398 h 1479518"/>
              <a:gd name="connsiteX183" fmla="*/ 1073115 w 1231020"/>
              <a:gd name="connsiteY183" fmla="*/ 440845 h 1479518"/>
              <a:gd name="connsiteX184" fmla="*/ 1082973 w 1231020"/>
              <a:gd name="connsiteY184" fmla="*/ 486994 h 1479518"/>
              <a:gd name="connsiteX185" fmla="*/ 1083554 w 1231020"/>
              <a:gd name="connsiteY185" fmla="*/ 486547 h 1479518"/>
              <a:gd name="connsiteX186" fmla="*/ 1083126 w 1231020"/>
              <a:gd name="connsiteY186" fmla="*/ 483118 h 1479518"/>
              <a:gd name="connsiteX187" fmla="*/ 1084202 w 1231020"/>
              <a:gd name="connsiteY187" fmla="*/ 478232 h 1479518"/>
              <a:gd name="connsiteX188" fmla="*/ 1083278 w 1231020"/>
              <a:gd name="connsiteY188" fmla="*/ 477993 h 1479518"/>
              <a:gd name="connsiteX189" fmla="*/ 1081878 w 1231020"/>
              <a:gd name="connsiteY189" fmla="*/ 478574 h 1479518"/>
              <a:gd name="connsiteX190" fmla="*/ 1081478 w 1231020"/>
              <a:gd name="connsiteY190" fmla="*/ 481241 h 1479518"/>
              <a:gd name="connsiteX191" fmla="*/ 1081783 w 1231020"/>
              <a:gd name="connsiteY191" fmla="*/ 484127 h 1479518"/>
              <a:gd name="connsiteX192" fmla="*/ 1082973 w 1231020"/>
              <a:gd name="connsiteY192" fmla="*/ 486994 h 1479518"/>
              <a:gd name="connsiteX193" fmla="*/ 1082440 w 1231020"/>
              <a:gd name="connsiteY193" fmla="*/ 492233 h 1479518"/>
              <a:gd name="connsiteX194" fmla="*/ 1082307 w 1231020"/>
              <a:gd name="connsiteY194" fmla="*/ 497015 h 1479518"/>
              <a:gd name="connsiteX195" fmla="*/ 1083126 w 1231020"/>
              <a:gd name="connsiteY195" fmla="*/ 498253 h 1479518"/>
              <a:gd name="connsiteX196" fmla="*/ 1083821 w 1231020"/>
              <a:gd name="connsiteY196" fmla="*/ 498415 h 1479518"/>
              <a:gd name="connsiteX197" fmla="*/ 1086126 w 1231020"/>
              <a:gd name="connsiteY197" fmla="*/ 490156 h 1479518"/>
              <a:gd name="connsiteX198" fmla="*/ 1085669 w 1231020"/>
              <a:gd name="connsiteY198" fmla="*/ 489737 h 1479518"/>
              <a:gd name="connsiteX199" fmla="*/ 1083364 w 1231020"/>
              <a:gd name="connsiteY199" fmla="*/ 489223 h 1479518"/>
              <a:gd name="connsiteX200" fmla="*/ 1082440 w 1231020"/>
              <a:gd name="connsiteY200" fmla="*/ 492233 h 1479518"/>
              <a:gd name="connsiteX201" fmla="*/ 1005344 w 1231020"/>
              <a:gd name="connsiteY201" fmla="*/ 340224 h 1479518"/>
              <a:gd name="connsiteX202" fmla="*/ 1006202 w 1231020"/>
              <a:gd name="connsiteY202" fmla="*/ 339776 h 1479518"/>
              <a:gd name="connsiteX203" fmla="*/ 1005478 w 1231020"/>
              <a:gd name="connsiteY203" fmla="*/ 337519 h 1479518"/>
              <a:gd name="connsiteX204" fmla="*/ 1004583 w 1231020"/>
              <a:gd name="connsiteY204" fmla="*/ 337013 h 1479518"/>
              <a:gd name="connsiteX205" fmla="*/ 1004488 w 1231020"/>
              <a:gd name="connsiteY205" fmla="*/ 338652 h 1479518"/>
              <a:gd name="connsiteX206" fmla="*/ 1003888 w 1231020"/>
              <a:gd name="connsiteY206" fmla="*/ 339805 h 1479518"/>
              <a:gd name="connsiteX207" fmla="*/ 1004573 w 1231020"/>
              <a:gd name="connsiteY207" fmla="*/ 340291 h 1479518"/>
              <a:gd name="connsiteX208" fmla="*/ 1005344 w 1231020"/>
              <a:gd name="connsiteY208" fmla="*/ 340224 h 1479518"/>
              <a:gd name="connsiteX209" fmla="*/ 989619 w 1231020"/>
              <a:gd name="connsiteY209" fmla="*/ 336509 h 1479518"/>
              <a:gd name="connsiteX210" fmla="*/ 989609 w 1231020"/>
              <a:gd name="connsiteY210" fmla="*/ 335251 h 1479518"/>
              <a:gd name="connsiteX211" fmla="*/ 989190 w 1231020"/>
              <a:gd name="connsiteY211" fmla="*/ 332365 h 1479518"/>
              <a:gd name="connsiteX212" fmla="*/ 988200 w 1231020"/>
              <a:gd name="connsiteY212" fmla="*/ 333089 h 1479518"/>
              <a:gd name="connsiteX213" fmla="*/ 988038 w 1231020"/>
              <a:gd name="connsiteY213" fmla="*/ 335280 h 1479518"/>
              <a:gd name="connsiteX214" fmla="*/ 988676 w 1231020"/>
              <a:gd name="connsiteY214" fmla="*/ 337376 h 1479518"/>
              <a:gd name="connsiteX215" fmla="*/ 989619 w 1231020"/>
              <a:gd name="connsiteY215" fmla="*/ 336509 h 1479518"/>
              <a:gd name="connsiteX216" fmla="*/ 887702 w 1231020"/>
              <a:gd name="connsiteY216" fmla="*/ 226000 h 1479518"/>
              <a:gd name="connsiteX217" fmla="*/ 889711 w 1231020"/>
              <a:gd name="connsiteY217" fmla="*/ 227971 h 1479518"/>
              <a:gd name="connsiteX218" fmla="*/ 890902 w 1231020"/>
              <a:gd name="connsiteY218" fmla="*/ 230429 h 1479518"/>
              <a:gd name="connsiteX219" fmla="*/ 892588 w 1231020"/>
              <a:gd name="connsiteY219" fmla="*/ 231382 h 1479518"/>
              <a:gd name="connsiteX220" fmla="*/ 893340 w 1231020"/>
              <a:gd name="connsiteY220" fmla="*/ 230372 h 1479518"/>
              <a:gd name="connsiteX221" fmla="*/ 893740 w 1231020"/>
              <a:gd name="connsiteY221" fmla="*/ 229010 h 1479518"/>
              <a:gd name="connsiteX222" fmla="*/ 892588 w 1231020"/>
              <a:gd name="connsiteY222" fmla="*/ 226943 h 1479518"/>
              <a:gd name="connsiteX223" fmla="*/ 892035 w 1231020"/>
              <a:gd name="connsiteY223" fmla="*/ 224285 h 1479518"/>
              <a:gd name="connsiteX224" fmla="*/ 891254 w 1231020"/>
              <a:gd name="connsiteY224" fmla="*/ 224133 h 1479518"/>
              <a:gd name="connsiteX225" fmla="*/ 890768 w 1231020"/>
              <a:gd name="connsiteY225" fmla="*/ 224562 h 1479518"/>
              <a:gd name="connsiteX226" fmla="*/ 889588 w 1231020"/>
              <a:gd name="connsiteY226" fmla="*/ 224952 h 1479518"/>
              <a:gd name="connsiteX227" fmla="*/ 887235 w 1231020"/>
              <a:gd name="connsiteY227" fmla="*/ 224857 h 1479518"/>
              <a:gd name="connsiteX228" fmla="*/ 887702 w 1231020"/>
              <a:gd name="connsiteY228" fmla="*/ 226000 h 1479518"/>
              <a:gd name="connsiteX229" fmla="*/ 785146 w 1231020"/>
              <a:gd name="connsiteY229" fmla="*/ 5467 h 1479518"/>
              <a:gd name="connsiteX230" fmla="*/ 786736 w 1231020"/>
              <a:gd name="connsiteY230" fmla="*/ 3791 h 1479518"/>
              <a:gd name="connsiteX231" fmla="*/ 785670 w 1231020"/>
              <a:gd name="connsiteY231" fmla="*/ 2391 h 1479518"/>
              <a:gd name="connsiteX232" fmla="*/ 783527 w 1231020"/>
              <a:gd name="connsiteY232" fmla="*/ 2639 h 1479518"/>
              <a:gd name="connsiteX233" fmla="*/ 782898 w 1231020"/>
              <a:gd name="connsiteY233" fmla="*/ 3981 h 1479518"/>
              <a:gd name="connsiteX234" fmla="*/ 783460 w 1231020"/>
              <a:gd name="connsiteY234" fmla="*/ 4963 h 1479518"/>
              <a:gd name="connsiteX235" fmla="*/ 785146 w 1231020"/>
              <a:gd name="connsiteY235" fmla="*/ 5467 h 1479518"/>
              <a:gd name="connsiteX236" fmla="*/ 963083 w 1231020"/>
              <a:gd name="connsiteY236" fmla="*/ 278273 h 1479518"/>
              <a:gd name="connsiteX237" fmla="*/ 963635 w 1231020"/>
              <a:gd name="connsiteY237" fmla="*/ 277844 h 1479518"/>
              <a:gd name="connsiteX238" fmla="*/ 963949 w 1231020"/>
              <a:gd name="connsiteY238" fmla="*/ 275282 h 1479518"/>
              <a:gd name="connsiteX239" fmla="*/ 962968 w 1231020"/>
              <a:gd name="connsiteY239" fmla="*/ 275978 h 1479518"/>
              <a:gd name="connsiteX240" fmla="*/ 962301 w 1231020"/>
              <a:gd name="connsiteY240" fmla="*/ 276911 h 1479518"/>
              <a:gd name="connsiteX241" fmla="*/ 961777 w 1231020"/>
              <a:gd name="connsiteY241" fmla="*/ 278092 h 1479518"/>
              <a:gd name="connsiteX242" fmla="*/ 962482 w 1231020"/>
              <a:gd name="connsiteY242" fmla="*/ 278397 h 1479518"/>
              <a:gd name="connsiteX243" fmla="*/ 963083 w 1231020"/>
              <a:gd name="connsiteY243" fmla="*/ 278273 h 1479518"/>
              <a:gd name="connsiteX244" fmla="*/ 964463 w 1231020"/>
              <a:gd name="connsiteY244" fmla="*/ 282569 h 1479518"/>
              <a:gd name="connsiteX245" fmla="*/ 965330 w 1231020"/>
              <a:gd name="connsiteY245" fmla="*/ 282588 h 1479518"/>
              <a:gd name="connsiteX246" fmla="*/ 965968 w 1231020"/>
              <a:gd name="connsiteY246" fmla="*/ 282274 h 1479518"/>
              <a:gd name="connsiteX247" fmla="*/ 966006 w 1231020"/>
              <a:gd name="connsiteY247" fmla="*/ 281873 h 1479518"/>
              <a:gd name="connsiteX248" fmla="*/ 964921 w 1231020"/>
              <a:gd name="connsiteY248" fmla="*/ 280283 h 1479518"/>
              <a:gd name="connsiteX249" fmla="*/ 964292 w 1231020"/>
              <a:gd name="connsiteY249" fmla="*/ 278359 h 1479518"/>
              <a:gd name="connsiteX250" fmla="*/ 963168 w 1231020"/>
              <a:gd name="connsiteY250" fmla="*/ 282045 h 1479518"/>
              <a:gd name="connsiteX251" fmla="*/ 964463 w 1231020"/>
              <a:gd name="connsiteY251" fmla="*/ 282569 h 1479518"/>
              <a:gd name="connsiteX252" fmla="*/ 709756 w 1231020"/>
              <a:gd name="connsiteY252" fmla="*/ 191329 h 1479518"/>
              <a:gd name="connsiteX253" fmla="*/ 708393 w 1231020"/>
              <a:gd name="connsiteY253" fmla="*/ 192481 h 1479518"/>
              <a:gd name="connsiteX254" fmla="*/ 708746 w 1231020"/>
              <a:gd name="connsiteY254" fmla="*/ 193624 h 1479518"/>
              <a:gd name="connsiteX255" fmla="*/ 709746 w 1231020"/>
              <a:gd name="connsiteY255" fmla="*/ 193148 h 1479518"/>
              <a:gd name="connsiteX256" fmla="*/ 712727 w 1231020"/>
              <a:gd name="connsiteY256" fmla="*/ 192586 h 1479518"/>
              <a:gd name="connsiteX257" fmla="*/ 712441 w 1231020"/>
              <a:gd name="connsiteY257" fmla="*/ 191129 h 1479518"/>
              <a:gd name="connsiteX258" fmla="*/ 710651 w 1231020"/>
              <a:gd name="connsiteY258" fmla="*/ 189700 h 1479518"/>
              <a:gd name="connsiteX259" fmla="*/ 709756 w 1231020"/>
              <a:gd name="connsiteY259" fmla="*/ 191329 h 1479518"/>
              <a:gd name="connsiteX260" fmla="*/ 870880 w 1231020"/>
              <a:gd name="connsiteY260" fmla="*/ 837086 h 1479518"/>
              <a:gd name="connsiteX261" fmla="*/ 869271 w 1231020"/>
              <a:gd name="connsiteY261" fmla="*/ 835705 h 1479518"/>
              <a:gd name="connsiteX262" fmla="*/ 865765 w 1231020"/>
              <a:gd name="connsiteY262" fmla="*/ 835867 h 1479518"/>
              <a:gd name="connsiteX263" fmla="*/ 865518 w 1231020"/>
              <a:gd name="connsiteY263" fmla="*/ 836619 h 1479518"/>
              <a:gd name="connsiteX264" fmla="*/ 865365 w 1231020"/>
              <a:gd name="connsiteY264" fmla="*/ 838305 h 1479518"/>
              <a:gd name="connsiteX265" fmla="*/ 866851 w 1231020"/>
              <a:gd name="connsiteY265" fmla="*/ 839333 h 1479518"/>
              <a:gd name="connsiteX266" fmla="*/ 870880 w 1231020"/>
              <a:gd name="connsiteY266" fmla="*/ 837086 h 1479518"/>
              <a:gd name="connsiteX267" fmla="*/ 946023 w 1231020"/>
              <a:gd name="connsiteY267" fmla="*/ 893102 h 1479518"/>
              <a:gd name="connsiteX268" fmla="*/ 945289 w 1231020"/>
              <a:gd name="connsiteY268" fmla="*/ 892445 h 1479518"/>
              <a:gd name="connsiteX269" fmla="*/ 942832 w 1231020"/>
              <a:gd name="connsiteY269" fmla="*/ 891464 h 1479518"/>
              <a:gd name="connsiteX270" fmla="*/ 938079 w 1231020"/>
              <a:gd name="connsiteY270" fmla="*/ 885187 h 1479518"/>
              <a:gd name="connsiteX271" fmla="*/ 936288 w 1231020"/>
              <a:gd name="connsiteY271" fmla="*/ 884092 h 1479518"/>
              <a:gd name="connsiteX272" fmla="*/ 933774 w 1231020"/>
              <a:gd name="connsiteY272" fmla="*/ 887749 h 1479518"/>
              <a:gd name="connsiteX273" fmla="*/ 931850 w 1231020"/>
              <a:gd name="connsiteY273" fmla="*/ 889092 h 1479518"/>
              <a:gd name="connsiteX274" fmla="*/ 933059 w 1231020"/>
              <a:gd name="connsiteY274" fmla="*/ 890483 h 1479518"/>
              <a:gd name="connsiteX275" fmla="*/ 934774 w 1231020"/>
              <a:gd name="connsiteY275" fmla="*/ 890312 h 1479518"/>
              <a:gd name="connsiteX276" fmla="*/ 935564 w 1231020"/>
              <a:gd name="connsiteY276" fmla="*/ 892598 h 1479518"/>
              <a:gd name="connsiteX277" fmla="*/ 935155 w 1231020"/>
              <a:gd name="connsiteY277" fmla="*/ 894093 h 1479518"/>
              <a:gd name="connsiteX278" fmla="*/ 938736 w 1231020"/>
              <a:gd name="connsiteY278" fmla="*/ 899570 h 1479518"/>
              <a:gd name="connsiteX279" fmla="*/ 939336 w 1231020"/>
              <a:gd name="connsiteY279" fmla="*/ 900989 h 1479518"/>
              <a:gd name="connsiteX280" fmla="*/ 940051 w 1231020"/>
              <a:gd name="connsiteY280" fmla="*/ 901970 h 1479518"/>
              <a:gd name="connsiteX281" fmla="*/ 940908 w 1231020"/>
              <a:gd name="connsiteY281" fmla="*/ 902713 h 1479518"/>
              <a:gd name="connsiteX282" fmla="*/ 943709 w 1231020"/>
              <a:gd name="connsiteY282" fmla="*/ 901723 h 1479518"/>
              <a:gd name="connsiteX283" fmla="*/ 946090 w 1231020"/>
              <a:gd name="connsiteY283" fmla="*/ 899589 h 1479518"/>
              <a:gd name="connsiteX284" fmla="*/ 946461 w 1231020"/>
              <a:gd name="connsiteY284" fmla="*/ 899627 h 1479518"/>
              <a:gd name="connsiteX285" fmla="*/ 946718 w 1231020"/>
              <a:gd name="connsiteY285" fmla="*/ 898617 h 1479518"/>
              <a:gd name="connsiteX286" fmla="*/ 944785 w 1231020"/>
              <a:gd name="connsiteY286" fmla="*/ 897046 h 1479518"/>
              <a:gd name="connsiteX287" fmla="*/ 945823 w 1231020"/>
              <a:gd name="connsiteY287" fmla="*/ 895855 h 1479518"/>
              <a:gd name="connsiteX288" fmla="*/ 946023 w 1231020"/>
              <a:gd name="connsiteY288" fmla="*/ 893102 h 1479518"/>
              <a:gd name="connsiteX289" fmla="*/ 944404 w 1231020"/>
              <a:gd name="connsiteY289" fmla="*/ 911571 h 1479518"/>
              <a:gd name="connsiteX290" fmla="*/ 943909 w 1231020"/>
              <a:gd name="connsiteY290" fmla="*/ 911219 h 1479518"/>
              <a:gd name="connsiteX291" fmla="*/ 943232 w 1231020"/>
              <a:gd name="connsiteY291" fmla="*/ 911152 h 1479518"/>
              <a:gd name="connsiteX292" fmla="*/ 941204 w 1231020"/>
              <a:gd name="connsiteY292" fmla="*/ 911791 h 1479518"/>
              <a:gd name="connsiteX293" fmla="*/ 941461 w 1231020"/>
              <a:gd name="connsiteY293" fmla="*/ 912581 h 1479518"/>
              <a:gd name="connsiteX294" fmla="*/ 943090 w 1231020"/>
              <a:gd name="connsiteY294" fmla="*/ 914286 h 1479518"/>
              <a:gd name="connsiteX295" fmla="*/ 944404 w 1231020"/>
              <a:gd name="connsiteY295" fmla="*/ 911571 h 1479518"/>
              <a:gd name="connsiteX296" fmla="*/ 861308 w 1231020"/>
              <a:gd name="connsiteY296" fmla="*/ 842963 h 1479518"/>
              <a:gd name="connsiteX297" fmla="*/ 865108 w 1231020"/>
              <a:gd name="connsiteY297" fmla="*/ 842696 h 1479518"/>
              <a:gd name="connsiteX298" fmla="*/ 867356 w 1231020"/>
              <a:gd name="connsiteY298" fmla="*/ 843963 h 1479518"/>
              <a:gd name="connsiteX299" fmla="*/ 867194 w 1231020"/>
              <a:gd name="connsiteY299" fmla="*/ 843324 h 1479518"/>
              <a:gd name="connsiteX300" fmla="*/ 866261 w 1231020"/>
              <a:gd name="connsiteY300" fmla="*/ 841715 h 1479518"/>
              <a:gd name="connsiteX301" fmla="*/ 865556 w 1231020"/>
              <a:gd name="connsiteY301" fmla="*/ 841086 h 1479518"/>
              <a:gd name="connsiteX302" fmla="*/ 863689 w 1231020"/>
              <a:gd name="connsiteY302" fmla="*/ 840629 h 1479518"/>
              <a:gd name="connsiteX303" fmla="*/ 861308 w 1231020"/>
              <a:gd name="connsiteY303" fmla="*/ 842963 h 1479518"/>
              <a:gd name="connsiteX304" fmla="*/ 852107 w 1231020"/>
              <a:gd name="connsiteY304" fmla="*/ 911276 h 1479518"/>
              <a:gd name="connsiteX305" fmla="*/ 852278 w 1231020"/>
              <a:gd name="connsiteY305" fmla="*/ 908952 h 1479518"/>
              <a:gd name="connsiteX306" fmla="*/ 852078 w 1231020"/>
              <a:gd name="connsiteY306" fmla="*/ 908761 h 1479518"/>
              <a:gd name="connsiteX307" fmla="*/ 851221 w 1231020"/>
              <a:gd name="connsiteY307" fmla="*/ 909999 h 1479518"/>
              <a:gd name="connsiteX308" fmla="*/ 850125 w 1231020"/>
              <a:gd name="connsiteY308" fmla="*/ 910523 h 1479518"/>
              <a:gd name="connsiteX309" fmla="*/ 851125 w 1231020"/>
              <a:gd name="connsiteY309" fmla="*/ 914172 h 1479518"/>
              <a:gd name="connsiteX310" fmla="*/ 852107 w 1231020"/>
              <a:gd name="connsiteY310" fmla="*/ 911276 h 1479518"/>
              <a:gd name="connsiteX311" fmla="*/ 621554 w 1231020"/>
              <a:gd name="connsiteY311" fmla="*/ 100041 h 1479518"/>
              <a:gd name="connsiteX312" fmla="*/ 620878 w 1231020"/>
              <a:gd name="connsiteY312" fmla="*/ 100489 h 1479518"/>
              <a:gd name="connsiteX313" fmla="*/ 620554 w 1231020"/>
              <a:gd name="connsiteY313" fmla="*/ 101241 h 1479518"/>
              <a:gd name="connsiteX314" fmla="*/ 620573 w 1231020"/>
              <a:gd name="connsiteY314" fmla="*/ 102232 h 1479518"/>
              <a:gd name="connsiteX315" fmla="*/ 623002 w 1231020"/>
              <a:gd name="connsiteY315" fmla="*/ 102756 h 1479518"/>
              <a:gd name="connsiteX316" fmla="*/ 623631 w 1231020"/>
              <a:gd name="connsiteY316" fmla="*/ 102451 h 1479518"/>
              <a:gd name="connsiteX317" fmla="*/ 624640 w 1231020"/>
              <a:gd name="connsiteY317" fmla="*/ 101537 h 1479518"/>
              <a:gd name="connsiteX318" fmla="*/ 624164 w 1231020"/>
              <a:gd name="connsiteY318" fmla="*/ 99222 h 1479518"/>
              <a:gd name="connsiteX319" fmla="*/ 623040 w 1231020"/>
              <a:gd name="connsiteY319" fmla="*/ 98079 h 1479518"/>
              <a:gd name="connsiteX320" fmla="*/ 621554 w 1231020"/>
              <a:gd name="connsiteY320" fmla="*/ 100041 h 1479518"/>
              <a:gd name="connsiteX321" fmla="*/ 1229363 w 1231020"/>
              <a:gd name="connsiteY321" fmla="*/ 1468307 h 1479518"/>
              <a:gd name="connsiteX322" fmla="*/ 1227734 w 1231020"/>
              <a:gd name="connsiteY322" fmla="*/ 1477423 h 1479518"/>
              <a:gd name="connsiteX323" fmla="*/ 1227982 w 1231020"/>
              <a:gd name="connsiteY323" fmla="*/ 1479518 h 1479518"/>
              <a:gd name="connsiteX324" fmla="*/ 1228877 w 1231020"/>
              <a:gd name="connsiteY324" fmla="*/ 1477699 h 1479518"/>
              <a:gd name="connsiteX325" fmla="*/ 1230668 w 1231020"/>
              <a:gd name="connsiteY325" fmla="*/ 1471489 h 1479518"/>
              <a:gd name="connsiteX326" fmla="*/ 1231021 w 1231020"/>
              <a:gd name="connsiteY326" fmla="*/ 1466774 h 1479518"/>
              <a:gd name="connsiteX327" fmla="*/ 1229363 w 1231020"/>
              <a:gd name="connsiteY327" fmla="*/ 1468307 h 1479518"/>
              <a:gd name="connsiteX328" fmla="*/ 946795 w 1231020"/>
              <a:gd name="connsiteY328" fmla="*/ 904285 h 1479518"/>
              <a:gd name="connsiteX329" fmla="*/ 943366 w 1231020"/>
              <a:gd name="connsiteY329" fmla="*/ 906066 h 1479518"/>
              <a:gd name="connsiteX330" fmla="*/ 939642 w 1231020"/>
              <a:gd name="connsiteY330" fmla="*/ 906037 h 1479518"/>
              <a:gd name="connsiteX331" fmla="*/ 938346 w 1231020"/>
              <a:gd name="connsiteY331" fmla="*/ 906866 h 1479518"/>
              <a:gd name="connsiteX332" fmla="*/ 938603 w 1231020"/>
              <a:gd name="connsiteY332" fmla="*/ 907685 h 1479518"/>
              <a:gd name="connsiteX333" fmla="*/ 940803 w 1231020"/>
              <a:gd name="connsiteY333" fmla="*/ 909342 h 1479518"/>
              <a:gd name="connsiteX334" fmla="*/ 943785 w 1231020"/>
              <a:gd name="connsiteY334" fmla="*/ 909552 h 1479518"/>
              <a:gd name="connsiteX335" fmla="*/ 946604 w 1231020"/>
              <a:gd name="connsiteY335" fmla="*/ 908752 h 1479518"/>
              <a:gd name="connsiteX336" fmla="*/ 947499 w 1231020"/>
              <a:gd name="connsiteY336" fmla="*/ 910942 h 1479518"/>
              <a:gd name="connsiteX337" fmla="*/ 948871 w 1231020"/>
              <a:gd name="connsiteY337" fmla="*/ 910571 h 1479518"/>
              <a:gd name="connsiteX338" fmla="*/ 950747 w 1231020"/>
              <a:gd name="connsiteY338" fmla="*/ 908676 h 1479518"/>
              <a:gd name="connsiteX339" fmla="*/ 949319 w 1231020"/>
              <a:gd name="connsiteY339" fmla="*/ 906390 h 1479518"/>
              <a:gd name="connsiteX340" fmla="*/ 946795 w 1231020"/>
              <a:gd name="connsiteY340" fmla="*/ 904285 h 1479518"/>
              <a:gd name="connsiteX341" fmla="*/ 947185 w 1231020"/>
              <a:gd name="connsiteY341" fmla="*/ 968159 h 1479518"/>
              <a:gd name="connsiteX342" fmla="*/ 946842 w 1231020"/>
              <a:gd name="connsiteY342" fmla="*/ 966816 h 1479518"/>
              <a:gd name="connsiteX343" fmla="*/ 946137 w 1231020"/>
              <a:gd name="connsiteY343" fmla="*/ 965606 h 1479518"/>
              <a:gd name="connsiteX344" fmla="*/ 946137 w 1231020"/>
              <a:gd name="connsiteY344" fmla="*/ 964321 h 1479518"/>
              <a:gd name="connsiteX345" fmla="*/ 946509 w 1231020"/>
              <a:gd name="connsiteY345" fmla="*/ 961578 h 1479518"/>
              <a:gd name="connsiteX346" fmla="*/ 945766 w 1231020"/>
              <a:gd name="connsiteY346" fmla="*/ 957577 h 1479518"/>
              <a:gd name="connsiteX347" fmla="*/ 946004 w 1231020"/>
              <a:gd name="connsiteY347" fmla="*/ 951529 h 1479518"/>
              <a:gd name="connsiteX348" fmla="*/ 945747 w 1231020"/>
              <a:gd name="connsiteY348" fmla="*/ 948281 h 1479518"/>
              <a:gd name="connsiteX349" fmla="*/ 945823 w 1231020"/>
              <a:gd name="connsiteY349" fmla="*/ 945080 h 1479518"/>
              <a:gd name="connsiteX350" fmla="*/ 946423 w 1231020"/>
              <a:gd name="connsiteY350" fmla="*/ 940984 h 1479518"/>
              <a:gd name="connsiteX351" fmla="*/ 946261 w 1231020"/>
              <a:gd name="connsiteY351" fmla="*/ 936851 h 1479518"/>
              <a:gd name="connsiteX352" fmla="*/ 945871 w 1231020"/>
              <a:gd name="connsiteY352" fmla="*/ 934783 h 1479518"/>
              <a:gd name="connsiteX353" fmla="*/ 945699 w 1231020"/>
              <a:gd name="connsiteY353" fmla="*/ 932688 h 1479518"/>
              <a:gd name="connsiteX354" fmla="*/ 945899 w 1231020"/>
              <a:gd name="connsiteY354" fmla="*/ 926744 h 1479518"/>
              <a:gd name="connsiteX355" fmla="*/ 943823 w 1231020"/>
              <a:gd name="connsiteY355" fmla="*/ 923496 h 1479518"/>
              <a:gd name="connsiteX356" fmla="*/ 938946 w 1231020"/>
              <a:gd name="connsiteY356" fmla="*/ 920896 h 1479518"/>
              <a:gd name="connsiteX357" fmla="*/ 937222 w 1231020"/>
              <a:gd name="connsiteY357" fmla="*/ 920849 h 1479518"/>
              <a:gd name="connsiteX358" fmla="*/ 934660 w 1231020"/>
              <a:gd name="connsiteY358" fmla="*/ 924125 h 1479518"/>
              <a:gd name="connsiteX359" fmla="*/ 933183 w 1231020"/>
              <a:gd name="connsiteY359" fmla="*/ 924097 h 1479518"/>
              <a:gd name="connsiteX360" fmla="*/ 927945 w 1231020"/>
              <a:gd name="connsiteY360" fmla="*/ 923144 h 1479518"/>
              <a:gd name="connsiteX361" fmla="*/ 926811 w 1231020"/>
              <a:gd name="connsiteY361" fmla="*/ 924230 h 1479518"/>
              <a:gd name="connsiteX362" fmla="*/ 924706 w 1231020"/>
              <a:gd name="connsiteY362" fmla="*/ 927354 h 1479518"/>
              <a:gd name="connsiteX363" fmla="*/ 923477 w 1231020"/>
              <a:gd name="connsiteY363" fmla="*/ 928678 h 1479518"/>
              <a:gd name="connsiteX364" fmla="*/ 921687 w 1231020"/>
              <a:gd name="connsiteY364" fmla="*/ 928106 h 1479518"/>
              <a:gd name="connsiteX365" fmla="*/ 919886 w 1231020"/>
              <a:gd name="connsiteY365" fmla="*/ 927087 h 1479518"/>
              <a:gd name="connsiteX366" fmla="*/ 918505 w 1231020"/>
              <a:gd name="connsiteY366" fmla="*/ 927202 h 1479518"/>
              <a:gd name="connsiteX367" fmla="*/ 917162 w 1231020"/>
              <a:gd name="connsiteY367" fmla="*/ 928040 h 1479518"/>
              <a:gd name="connsiteX368" fmla="*/ 914143 w 1231020"/>
              <a:gd name="connsiteY368" fmla="*/ 928421 h 1479518"/>
              <a:gd name="connsiteX369" fmla="*/ 911047 w 1231020"/>
              <a:gd name="connsiteY369" fmla="*/ 928354 h 1479518"/>
              <a:gd name="connsiteX370" fmla="*/ 909171 w 1231020"/>
              <a:gd name="connsiteY370" fmla="*/ 929249 h 1479518"/>
              <a:gd name="connsiteX371" fmla="*/ 907485 w 1231020"/>
              <a:gd name="connsiteY371" fmla="*/ 930678 h 1479518"/>
              <a:gd name="connsiteX372" fmla="*/ 906932 w 1231020"/>
              <a:gd name="connsiteY372" fmla="*/ 932479 h 1479518"/>
              <a:gd name="connsiteX373" fmla="*/ 907256 w 1231020"/>
              <a:gd name="connsiteY373" fmla="*/ 934555 h 1479518"/>
              <a:gd name="connsiteX374" fmla="*/ 905590 w 1231020"/>
              <a:gd name="connsiteY374" fmla="*/ 932631 h 1479518"/>
              <a:gd name="connsiteX375" fmla="*/ 903923 w 1231020"/>
              <a:gd name="connsiteY375" fmla="*/ 931374 h 1479518"/>
              <a:gd name="connsiteX376" fmla="*/ 901970 w 1231020"/>
              <a:gd name="connsiteY376" fmla="*/ 932727 h 1479518"/>
              <a:gd name="connsiteX377" fmla="*/ 899932 w 1231020"/>
              <a:gd name="connsiteY377" fmla="*/ 933650 h 1479518"/>
              <a:gd name="connsiteX378" fmla="*/ 893064 w 1231020"/>
              <a:gd name="connsiteY378" fmla="*/ 934393 h 1479518"/>
              <a:gd name="connsiteX379" fmla="*/ 887549 w 1231020"/>
              <a:gd name="connsiteY379" fmla="*/ 932793 h 1479518"/>
              <a:gd name="connsiteX380" fmla="*/ 879805 w 1231020"/>
              <a:gd name="connsiteY380" fmla="*/ 929488 h 1479518"/>
              <a:gd name="connsiteX381" fmla="*/ 878577 w 1231020"/>
              <a:gd name="connsiteY381" fmla="*/ 928516 h 1479518"/>
              <a:gd name="connsiteX382" fmla="*/ 877462 w 1231020"/>
              <a:gd name="connsiteY382" fmla="*/ 927278 h 1479518"/>
              <a:gd name="connsiteX383" fmla="*/ 876186 w 1231020"/>
              <a:gd name="connsiteY383" fmla="*/ 926468 h 1479518"/>
              <a:gd name="connsiteX384" fmla="*/ 873252 w 1231020"/>
              <a:gd name="connsiteY384" fmla="*/ 925240 h 1479518"/>
              <a:gd name="connsiteX385" fmla="*/ 872109 w 1231020"/>
              <a:gd name="connsiteY385" fmla="*/ 923830 h 1479518"/>
              <a:gd name="connsiteX386" fmla="*/ 870814 w 1231020"/>
              <a:gd name="connsiteY386" fmla="*/ 923430 h 1479518"/>
              <a:gd name="connsiteX387" fmla="*/ 869328 w 1231020"/>
              <a:gd name="connsiteY387" fmla="*/ 923630 h 1479518"/>
              <a:gd name="connsiteX388" fmla="*/ 867184 w 1231020"/>
              <a:gd name="connsiteY388" fmla="*/ 922506 h 1479518"/>
              <a:gd name="connsiteX389" fmla="*/ 865404 w 1231020"/>
              <a:gd name="connsiteY389" fmla="*/ 920525 h 1479518"/>
              <a:gd name="connsiteX390" fmla="*/ 863832 w 1231020"/>
              <a:gd name="connsiteY390" fmla="*/ 920353 h 1479518"/>
              <a:gd name="connsiteX391" fmla="*/ 862079 w 1231020"/>
              <a:gd name="connsiteY391" fmla="*/ 921249 h 1479518"/>
              <a:gd name="connsiteX392" fmla="*/ 858984 w 1231020"/>
              <a:gd name="connsiteY392" fmla="*/ 921115 h 1479518"/>
              <a:gd name="connsiteX393" fmla="*/ 852983 w 1231020"/>
              <a:gd name="connsiteY393" fmla="*/ 918829 h 1479518"/>
              <a:gd name="connsiteX394" fmla="*/ 850316 w 1231020"/>
              <a:gd name="connsiteY394" fmla="*/ 917096 h 1479518"/>
              <a:gd name="connsiteX395" fmla="*/ 850078 w 1231020"/>
              <a:gd name="connsiteY395" fmla="*/ 920982 h 1479518"/>
              <a:gd name="connsiteX396" fmla="*/ 848373 w 1231020"/>
              <a:gd name="connsiteY396" fmla="*/ 927954 h 1479518"/>
              <a:gd name="connsiteX397" fmla="*/ 848811 w 1231020"/>
              <a:gd name="connsiteY397" fmla="*/ 931412 h 1479518"/>
              <a:gd name="connsiteX398" fmla="*/ 849763 w 1231020"/>
              <a:gd name="connsiteY398" fmla="*/ 935365 h 1479518"/>
              <a:gd name="connsiteX399" fmla="*/ 851545 w 1231020"/>
              <a:gd name="connsiteY399" fmla="*/ 940708 h 1479518"/>
              <a:gd name="connsiteX400" fmla="*/ 851592 w 1231020"/>
              <a:gd name="connsiteY400" fmla="*/ 942432 h 1479518"/>
              <a:gd name="connsiteX401" fmla="*/ 851916 w 1231020"/>
              <a:gd name="connsiteY401" fmla="*/ 943451 h 1479518"/>
              <a:gd name="connsiteX402" fmla="*/ 855593 w 1231020"/>
              <a:gd name="connsiteY402" fmla="*/ 951462 h 1479518"/>
              <a:gd name="connsiteX403" fmla="*/ 859336 w 1231020"/>
              <a:gd name="connsiteY403" fmla="*/ 957987 h 1479518"/>
              <a:gd name="connsiteX404" fmla="*/ 864222 w 1231020"/>
              <a:gd name="connsiteY404" fmla="*/ 964892 h 1479518"/>
              <a:gd name="connsiteX405" fmla="*/ 864784 w 1231020"/>
              <a:gd name="connsiteY405" fmla="*/ 968035 h 1479518"/>
              <a:gd name="connsiteX406" fmla="*/ 864146 w 1231020"/>
              <a:gd name="connsiteY406" fmla="*/ 971255 h 1479518"/>
              <a:gd name="connsiteX407" fmla="*/ 865737 w 1231020"/>
              <a:gd name="connsiteY407" fmla="*/ 971045 h 1479518"/>
              <a:gd name="connsiteX408" fmla="*/ 866718 w 1231020"/>
              <a:gd name="connsiteY408" fmla="*/ 969464 h 1479518"/>
              <a:gd name="connsiteX409" fmla="*/ 866947 w 1231020"/>
              <a:gd name="connsiteY409" fmla="*/ 971036 h 1479518"/>
              <a:gd name="connsiteX410" fmla="*/ 867499 w 1231020"/>
              <a:gd name="connsiteY410" fmla="*/ 972360 h 1479518"/>
              <a:gd name="connsiteX411" fmla="*/ 871671 w 1231020"/>
              <a:gd name="connsiteY411" fmla="*/ 976932 h 1479518"/>
              <a:gd name="connsiteX412" fmla="*/ 871957 w 1231020"/>
              <a:gd name="connsiteY412" fmla="*/ 978141 h 1479518"/>
              <a:gd name="connsiteX413" fmla="*/ 870375 w 1231020"/>
              <a:gd name="connsiteY413" fmla="*/ 981923 h 1479518"/>
              <a:gd name="connsiteX414" fmla="*/ 869480 w 1231020"/>
              <a:gd name="connsiteY414" fmla="*/ 978799 h 1479518"/>
              <a:gd name="connsiteX415" fmla="*/ 867823 w 1231020"/>
              <a:gd name="connsiteY415" fmla="*/ 976351 h 1479518"/>
              <a:gd name="connsiteX416" fmla="*/ 863175 w 1231020"/>
              <a:gd name="connsiteY416" fmla="*/ 972474 h 1479518"/>
              <a:gd name="connsiteX417" fmla="*/ 864194 w 1231020"/>
              <a:gd name="connsiteY417" fmla="*/ 980570 h 1479518"/>
              <a:gd name="connsiteX418" fmla="*/ 865022 w 1231020"/>
              <a:gd name="connsiteY418" fmla="*/ 983780 h 1479518"/>
              <a:gd name="connsiteX419" fmla="*/ 870890 w 1231020"/>
              <a:gd name="connsiteY419" fmla="*/ 997639 h 1479518"/>
              <a:gd name="connsiteX420" fmla="*/ 871690 w 1231020"/>
              <a:gd name="connsiteY420" fmla="*/ 998535 h 1479518"/>
              <a:gd name="connsiteX421" fmla="*/ 873023 w 1231020"/>
              <a:gd name="connsiteY421" fmla="*/ 999144 h 1479518"/>
              <a:gd name="connsiteX422" fmla="*/ 874157 w 1231020"/>
              <a:gd name="connsiteY422" fmla="*/ 1000249 h 1479518"/>
              <a:gd name="connsiteX423" fmla="*/ 876072 w 1231020"/>
              <a:gd name="connsiteY423" fmla="*/ 1003078 h 1479518"/>
              <a:gd name="connsiteX424" fmla="*/ 879310 w 1231020"/>
              <a:gd name="connsiteY424" fmla="*/ 1009212 h 1479518"/>
              <a:gd name="connsiteX425" fmla="*/ 881196 w 1231020"/>
              <a:gd name="connsiteY425" fmla="*/ 1010983 h 1479518"/>
              <a:gd name="connsiteX426" fmla="*/ 883920 w 1231020"/>
              <a:gd name="connsiteY426" fmla="*/ 1010422 h 1479518"/>
              <a:gd name="connsiteX427" fmla="*/ 887930 w 1231020"/>
              <a:gd name="connsiteY427" fmla="*/ 1011669 h 1479518"/>
              <a:gd name="connsiteX428" fmla="*/ 889302 w 1231020"/>
              <a:gd name="connsiteY428" fmla="*/ 1011326 h 1479518"/>
              <a:gd name="connsiteX429" fmla="*/ 890149 w 1231020"/>
              <a:gd name="connsiteY429" fmla="*/ 1011850 h 1479518"/>
              <a:gd name="connsiteX430" fmla="*/ 890645 w 1231020"/>
              <a:gd name="connsiteY430" fmla="*/ 1013279 h 1479518"/>
              <a:gd name="connsiteX431" fmla="*/ 887502 w 1231020"/>
              <a:gd name="connsiteY431" fmla="*/ 1013251 h 1479518"/>
              <a:gd name="connsiteX432" fmla="*/ 884444 w 1231020"/>
              <a:gd name="connsiteY432" fmla="*/ 1014041 h 1479518"/>
              <a:gd name="connsiteX433" fmla="*/ 884111 w 1231020"/>
              <a:gd name="connsiteY433" fmla="*/ 1015232 h 1479518"/>
              <a:gd name="connsiteX434" fmla="*/ 884949 w 1231020"/>
              <a:gd name="connsiteY434" fmla="*/ 1016575 h 1479518"/>
              <a:gd name="connsiteX435" fmla="*/ 885749 w 1231020"/>
              <a:gd name="connsiteY435" fmla="*/ 1020337 h 1479518"/>
              <a:gd name="connsiteX436" fmla="*/ 889588 w 1231020"/>
              <a:gd name="connsiteY436" fmla="*/ 1019071 h 1479518"/>
              <a:gd name="connsiteX437" fmla="*/ 895645 w 1231020"/>
              <a:gd name="connsiteY437" fmla="*/ 1019318 h 1479518"/>
              <a:gd name="connsiteX438" fmla="*/ 899265 w 1231020"/>
              <a:gd name="connsiteY438" fmla="*/ 1018918 h 1479518"/>
              <a:gd name="connsiteX439" fmla="*/ 903294 w 1231020"/>
              <a:gd name="connsiteY439" fmla="*/ 1022337 h 1479518"/>
              <a:gd name="connsiteX440" fmla="*/ 906904 w 1231020"/>
              <a:gd name="connsiteY440" fmla="*/ 1022976 h 1479518"/>
              <a:gd name="connsiteX441" fmla="*/ 907961 w 1231020"/>
              <a:gd name="connsiteY441" fmla="*/ 1022728 h 1479518"/>
              <a:gd name="connsiteX442" fmla="*/ 910124 w 1231020"/>
              <a:gd name="connsiteY442" fmla="*/ 1018680 h 1479518"/>
              <a:gd name="connsiteX443" fmla="*/ 911466 w 1231020"/>
              <a:gd name="connsiteY443" fmla="*/ 1013813 h 1479518"/>
              <a:gd name="connsiteX444" fmla="*/ 912295 w 1231020"/>
              <a:gd name="connsiteY444" fmla="*/ 1011955 h 1479518"/>
              <a:gd name="connsiteX445" fmla="*/ 913409 w 1231020"/>
              <a:gd name="connsiteY445" fmla="*/ 1010374 h 1479518"/>
              <a:gd name="connsiteX446" fmla="*/ 911009 w 1231020"/>
              <a:gd name="connsiteY446" fmla="*/ 1008288 h 1479518"/>
              <a:gd name="connsiteX447" fmla="*/ 910933 w 1231020"/>
              <a:gd name="connsiteY447" fmla="*/ 1007231 h 1479518"/>
              <a:gd name="connsiteX448" fmla="*/ 911247 w 1231020"/>
              <a:gd name="connsiteY448" fmla="*/ 1006012 h 1479518"/>
              <a:gd name="connsiteX449" fmla="*/ 915953 w 1231020"/>
              <a:gd name="connsiteY449" fmla="*/ 1009650 h 1479518"/>
              <a:gd name="connsiteX450" fmla="*/ 917877 w 1231020"/>
              <a:gd name="connsiteY450" fmla="*/ 1008184 h 1479518"/>
              <a:gd name="connsiteX451" fmla="*/ 918277 w 1231020"/>
              <a:gd name="connsiteY451" fmla="*/ 1004916 h 1479518"/>
              <a:gd name="connsiteX452" fmla="*/ 918277 w 1231020"/>
              <a:gd name="connsiteY452" fmla="*/ 1002897 h 1479518"/>
              <a:gd name="connsiteX453" fmla="*/ 918839 w 1231020"/>
              <a:gd name="connsiteY453" fmla="*/ 1001458 h 1479518"/>
              <a:gd name="connsiteX454" fmla="*/ 920020 w 1231020"/>
              <a:gd name="connsiteY454" fmla="*/ 1000792 h 1479518"/>
              <a:gd name="connsiteX455" fmla="*/ 920496 w 1231020"/>
              <a:gd name="connsiteY455" fmla="*/ 999001 h 1479518"/>
              <a:gd name="connsiteX456" fmla="*/ 920629 w 1231020"/>
              <a:gd name="connsiteY456" fmla="*/ 997620 h 1479518"/>
              <a:gd name="connsiteX457" fmla="*/ 919410 w 1231020"/>
              <a:gd name="connsiteY457" fmla="*/ 994496 h 1479518"/>
              <a:gd name="connsiteX458" fmla="*/ 919296 w 1231020"/>
              <a:gd name="connsiteY458" fmla="*/ 992696 h 1479518"/>
              <a:gd name="connsiteX459" fmla="*/ 922248 w 1231020"/>
              <a:gd name="connsiteY459" fmla="*/ 996439 h 1479518"/>
              <a:gd name="connsiteX460" fmla="*/ 923430 w 1231020"/>
              <a:gd name="connsiteY460" fmla="*/ 1001516 h 1479518"/>
              <a:gd name="connsiteX461" fmla="*/ 925687 w 1231020"/>
              <a:gd name="connsiteY461" fmla="*/ 1000173 h 1479518"/>
              <a:gd name="connsiteX462" fmla="*/ 926011 w 1231020"/>
              <a:gd name="connsiteY462" fmla="*/ 999372 h 1479518"/>
              <a:gd name="connsiteX463" fmla="*/ 925659 w 1231020"/>
              <a:gd name="connsiteY463" fmla="*/ 995858 h 1479518"/>
              <a:gd name="connsiteX464" fmla="*/ 926668 w 1231020"/>
              <a:gd name="connsiteY464" fmla="*/ 994686 h 1479518"/>
              <a:gd name="connsiteX465" fmla="*/ 929869 w 1231020"/>
              <a:gd name="connsiteY465" fmla="*/ 995639 h 1479518"/>
              <a:gd name="connsiteX466" fmla="*/ 932716 w 1231020"/>
              <a:gd name="connsiteY466" fmla="*/ 997677 h 1479518"/>
              <a:gd name="connsiteX467" fmla="*/ 932916 w 1231020"/>
              <a:gd name="connsiteY467" fmla="*/ 998620 h 1479518"/>
              <a:gd name="connsiteX468" fmla="*/ 932726 w 1231020"/>
              <a:gd name="connsiteY468" fmla="*/ 999572 h 1479518"/>
              <a:gd name="connsiteX469" fmla="*/ 932021 w 1231020"/>
              <a:gd name="connsiteY469" fmla="*/ 1000411 h 1479518"/>
              <a:gd name="connsiteX470" fmla="*/ 929707 w 1231020"/>
              <a:gd name="connsiteY470" fmla="*/ 999554 h 1479518"/>
              <a:gd name="connsiteX471" fmla="*/ 928649 w 1231020"/>
              <a:gd name="connsiteY471" fmla="*/ 1001040 h 1479518"/>
              <a:gd name="connsiteX472" fmla="*/ 930021 w 1231020"/>
              <a:gd name="connsiteY472" fmla="*/ 1004754 h 1479518"/>
              <a:gd name="connsiteX473" fmla="*/ 932345 w 1231020"/>
              <a:gd name="connsiteY473" fmla="*/ 1008317 h 1479518"/>
              <a:gd name="connsiteX474" fmla="*/ 933745 w 1231020"/>
              <a:gd name="connsiteY474" fmla="*/ 1007402 h 1479518"/>
              <a:gd name="connsiteX475" fmla="*/ 936603 w 1231020"/>
              <a:gd name="connsiteY475" fmla="*/ 1006917 h 1479518"/>
              <a:gd name="connsiteX476" fmla="*/ 937555 w 1231020"/>
              <a:gd name="connsiteY476" fmla="*/ 1006012 h 1479518"/>
              <a:gd name="connsiteX477" fmla="*/ 936946 w 1231020"/>
              <a:gd name="connsiteY477" fmla="*/ 998849 h 1479518"/>
              <a:gd name="connsiteX478" fmla="*/ 935803 w 1231020"/>
              <a:gd name="connsiteY478" fmla="*/ 993610 h 1479518"/>
              <a:gd name="connsiteX479" fmla="*/ 935727 w 1231020"/>
              <a:gd name="connsiteY479" fmla="*/ 987885 h 1479518"/>
              <a:gd name="connsiteX480" fmla="*/ 936050 w 1231020"/>
              <a:gd name="connsiteY480" fmla="*/ 984771 h 1479518"/>
              <a:gd name="connsiteX481" fmla="*/ 937365 w 1231020"/>
              <a:gd name="connsiteY481" fmla="*/ 982371 h 1479518"/>
              <a:gd name="connsiteX482" fmla="*/ 938327 w 1231020"/>
              <a:gd name="connsiteY482" fmla="*/ 979837 h 1479518"/>
              <a:gd name="connsiteX483" fmla="*/ 938203 w 1231020"/>
              <a:gd name="connsiteY483" fmla="*/ 976570 h 1479518"/>
              <a:gd name="connsiteX484" fmla="*/ 938679 w 1231020"/>
              <a:gd name="connsiteY484" fmla="*/ 973484 h 1479518"/>
              <a:gd name="connsiteX485" fmla="*/ 939851 w 1231020"/>
              <a:gd name="connsiteY485" fmla="*/ 970284 h 1479518"/>
              <a:gd name="connsiteX486" fmla="*/ 941489 w 1231020"/>
              <a:gd name="connsiteY486" fmla="*/ 967892 h 1479518"/>
              <a:gd name="connsiteX487" fmla="*/ 942251 w 1231020"/>
              <a:gd name="connsiteY487" fmla="*/ 967340 h 1479518"/>
              <a:gd name="connsiteX488" fmla="*/ 941851 w 1231020"/>
              <a:gd name="connsiteY488" fmla="*/ 966673 h 1479518"/>
              <a:gd name="connsiteX489" fmla="*/ 942547 w 1231020"/>
              <a:gd name="connsiteY489" fmla="*/ 964607 h 1479518"/>
              <a:gd name="connsiteX490" fmla="*/ 943785 w 1231020"/>
              <a:gd name="connsiteY490" fmla="*/ 963092 h 1479518"/>
              <a:gd name="connsiteX491" fmla="*/ 944537 w 1231020"/>
              <a:gd name="connsiteY491" fmla="*/ 964950 h 1479518"/>
              <a:gd name="connsiteX492" fmla="*/ 943547 w 1231020"/>
              <a:gd name="connsiteY492" fmla="*/ 965673 h 1479518"/>
              <a:gd name="connsiteX493" fmla="*/ 942966 w 1231020"/>
              <a:gd name="connsiteY493" fmla="*/ 966483 h 1479518"/>
              <a:gd name="connsiteX494" fmla="*/ 944909 w 1231020"/>
              <a:gd name="connsiteY494" fmla="*/ 967845 h 1479518"/>
              <a:gd name="connsiteX495" fmla="*/ 945489 w 1231020"/>
              <a:gd name="connsiteY495" fmla="*/ 969055 h 1479518"/>
              <a:gd name="connsiteX496" fmla="*/ 945689 w 1231020"/>
              <a:gd name="connsiteY496" fmla="*/ 970388 h 1479518"/>
              <a:gd name="connsiteX497" fmla="*/ 945489 w 1231020"/>
              <a:gd name="connsiteY497" fmla="*/ 972046 h 1479518"/>
              <a:gd name="connsiteX498" fmla="*/ 945842 w 1231020"/>
              <a:gd name="connsiteY498" fmla="*/ 973322 h 1479518"/>
              <a:gd name="connsiteX499" fmla="*/ 946938 w 1231020"/>
              <a:gd name="connsiteY499" fmla="*/ 973560 h 1479518"/>
              <a:gd name="connsiteX500" fmla="*/ 947242 w 1231020"/>
              <a:gd name="connsiteY500" fmla="*/ 971893 h 1479518"/>
              <a:gd name="connsiteX501" fmla="*/ 946928 w 1231020"/>
              <a:gd name="connsiteY501" fmla="*/ 969874 h 1479518"/>
              <a:gd name="connsiteX502" fmla="*/ 947185 w 1231020"/>
              <a:gd name="connsiteY502" fmla="*/ 968159 h 1479518"/>
              <a:gd name="connsiteX503" fmla="*/ 1087117 w 1231020"/>
              <a:gd name="connsiteY503" fmla="*/ 514331 h 1479518"/>
              <a:gd name="connsiteX504" fmla="*/ 1083888 w 1231020"/>
              <a:gd name="connsiteY504" fmla="*/ 508540 h 1479518"/>
              <a:gd name="connsiteX505" fmla="*/ 1083173 w 1231020"/>
              <a:gd name="connsiteY505" fmla="*/ 503996 h 1479518"/>
              <a:gd name="connsiteX506" fmla="*/ 1082040 w 1231020"/>
              <a:gd name="connsiteY506" fmla="*/ 500110 h 1479518"/>
              <a:gd name="connsiteX507" fmla="*/ 1077020 w 1231020"/>
              <a:gd name="connsiteY507" fmla="*/ 489195 h 1479518"/>
              <a:gd name="connsiteX508" fmla="*/ 1074848 w 1231020"/>
              <a:gd name="connsiteY508" fmla="*/ 482899 h 1479518"/>
              <a:gd name="connsiteX509" fmla="*/ 1076058 w 1231020"/>
              <a:gd name="connsiteY509" fmla="*/ 476574 h 1479518"/>
              <a:gd name="connsiteX510" fmla="*/ 1073972 w 1231020"/>
              <a:gd name="connsiteY510" fmla="*/ 456371 h 1479518"/>
              <a:gd name="connsiteX511" fmla="*/ 1076134 w 1231020"/>
              <a:gd name="connsiteY511" fmla="*/ 446313 h 1479518"/>
              <a:gd name="connsiteX512" fmla="*/ 1075087 w 1231020"/>
              <a:gd name="connsiteY512" fmla="*/ 445084 h 1479518"/>
              <a:gd name="connsiteX513" fmla="*/ 1072486 w 1231020"/>
              <a:gd name="connsiteY513" fmla="*/ 443532 h 1479518"/>
              <a:gd name="connsiteX514" fmla="*/ 1071334 w 1231020"/>
              <a:gd name="connsiteY514" fmla="*/ 441941 h 1479518"/>
              <a:gd name="connsiteX515" fmla="*/ 1069610 w 1231020"/>
              <a:gd name="connsiteY515" fmla="*/ 438169 h 1479518"/>
              <a:gd name="connsiteX516" fmla="*/ 1069420 w 1231020"/>
              <a:gd name="connsiteY516" fmla="*/ 430616 h 1479518"/>
              <a:gd name="connsiteX517" fmla="*/ 1066086 w 1231020"/>
              <a:gd name="connsiteY517" fmla="*/ 425968 h 1479518"/>
              <a:gd name="connsiteX518" fmla="*/ 1062485 w 1231020"/>
              <a:gd name="connsiteY518" fmla="*/ 423844 h 1479518"/>
              <a:gd name="connsiteX519" fmla="*/ 1060047 w 1231020"/>
              <a:gd name="connsiteY519" fmla="*/ 420033 h 1479518"/>
              <a:gd name="connsiteX520" fmla="*/ 1058409 w 1231020"/>
              <a:gd name="connsiteY520" fmla="*/ 416861 h 1479518"/>
              <a:gd name="connsiteX521" fmla="*/ 1058180 w 1231020"/>
              <a:gd name="connsiteY521" fmla="*/ 415099 h 1479518"/>
              <a:gd name="connsiteX522" fmla="*/ 1057190 w 1231020"/>
              <a:gd name="connsiteY522" fmla="*/ 412118 h 1479518"/>
              <a:gd name="connsiteX523" fmla="*/ 1054427 w 1231020"/>
              <a:gd name="connsiteY523" fmla="*/ 410071 h 1479518"/>
              <a:gd name="connsiteX524" fmla="*/ 1052532 w 1231020"/>
              <a:gd name="connsiteY524" fmla="*/ 409099 h 1479518"/>
              <a:gd name="connsiteX525" fmla="*/ 1048465 w 1231020"/>
              <a:gd name="connsiteY525" fmla="*/ 406117 h 1479518"/>
              <a:gd name="connsiteX526" fmla="*/ 1046474 w 1231020"/>
              <a:gd name="connsiteY526" fmla="*/ 403108 h 1479518"/>
              <a:gd name="connsiteX527" fmla="*/ 1042388 w 1231020"/>
              <a:gd name="connsiteY527" fmla="*/ 394545 h 1479518"/>
              <a:gd name="connsiteX528" fmla="*/ 1040492 w 1231020"/>
              <a:gd name="connsiteY528" fmla="*/ 392268 h 1479518"/>
              <a:gd name="connsiteX529" fmla="*/ 1036720 w 1231020"/>
              <a:gd name="connsiteY529" fmla="*/ 389811 h 1479518"/>
              <a:gd name="connsiteX530" fmla="*/ 1033634 w 1231020"/>
              <a:gd name="connsiteY530" fmla="*/ 389668 h 1479518"/>
              <a:gd name="connsiteX531" fmla="*/ 1031643 w 1231020"/>
              <a:gd name="connsiteY531" fmla="*/ 389059 h 1479518"/>
              <a:gd name="connsiteX532" fmla="*/ 1024576 w 1231020"/>
              <a:gd name="connsiteY532" fmla="*/ 383610 h 1479518"/>
              <a:gd name="connsiteX533" fmla="*/ 1022375 w 1231020"/>
              <a:gd name="connsiteY533" fmla="*/ 382419 h 1479518"/>
              <a:gd name="connsiteX534" fmla="*/ 1020604 w 1231020"/>
              <a:gd name="connsiteY534" fmla="*/ 379867 h 1479518"/>
              <a:gd name="connsiteX535" fmla="*/ 1017956 w 1231020"/>
              <a:gd name="connsiteY535" fmla="*/ 377123 h 1479518"/>
              <a:gd name="connsiteX536" fmla="*/ 1016422 w 1231020"/>
              <a:gd name="connsiteY536" fmla="*/ 375104 h 1479518"/>
              <a:gd name="connsiteX537" fmla="*/ 1014070 w 1231020"/>
              <a:gd name="connsiteY537" fmla="*/ 372961 h 1479518"/>
              <a:gd name="connsiteX538" fmla="*/ 1012460 w 1231020"/>
              <a:gd name="connsiteY538" fmla="*/ 364817 h 1479518"/>
              <a:gd name="connsiteX539" fmla="*/ 1012460 w 1231020"/>
              <a:gd name="connsiteY539" fmla="*/ 356912 h 1479518"/>
              <a:gd name="connsiteX540" fmla="*/ 1011946 w 1231020"/>
              <a:gd name="connsiteY540" fmla="*/ 347491 h 1479518"/>
              <a:gd name="connsiteX541" fmla="*/ 1009498 w 1231020"/>
              <a:gd name="connsiteY541" fmla="*/ 342948 h 1479518"/>
              <a:gd name="connsiteX542" fmla="*/ 1008173 w 1231020"/>
              <a:gd name="connsiteY542" fmla="*/ 341481 h 1479518"/>
              <a:gd name="connsiteX543" fmla="*/ 1006726 w 1231020"/>
              <a:gd name="connsiteY543" fmla="*/ 341967 h 1479518"/>
              <a:gd name="connsiteX544" fmla="*/ 1006611 w 1231020"/>
              <a:gd name="connsiteY544" fmla="*/ 344900 h 1479518"/>
              <a:gd name="connsiteX545" fmla="*/ 1007012 w 1231020"/>
              <a:gd name="connsiteY545" fmla="*/ 346901 h 1479518"/>
              <a:gd name="connsiteX546" fmla="*/ 1005993 w 1231020"/>
              <a:gd name="connsiteY546" fmla="*/ 346996 h 1479518"/>
              <a:gd name="connsiteX547" fmla="*/ 1002354 w 1231020"/>
              <a:gd name="connsiteY547" fmla="*/ 344405 h 1479518"/>
              <a:gd name="connsiteX548" fmla="*/ 997801 w 1231020"/>
              <a:gd name="connsiteY548" fmla="*/ 341643 h 1479518"/>
              <a:gd name="connsiteX549" fmla="*/ 995343 w 1231020"/>
              <a:gd name="connsiteY549" fmla="*/ 338557 h 1479518"/>
              <a:gd name="connsiteX550" fmla="*/ 993553 w 1231020"/>
              <a:gd name="connsiteY550" fmla="*/ 335661 h 1479518"/>
              <a:gd name="connsiteX551" fmla="*/ 992067 w 1231020"/>
              <a:gd name="connsiteY551" fmla="*/ 335775 h 1479518"/>
              <a:gd name="connsiteX552" fmla="*/ 991019 w 1231020"/>
              <a:gd name="connsiteY552" fmla="*/ 336233 h 1479518"/>
              <a:gd name="connsiteX553" fmla="*/ 989972 w 1231020"/>
              <a:gd name="connsiteY553" fmla="*/ 339795 h 1479518"/>
              <a:gd name="connsiteX554" fmla="*/ 991676 w 1231020"/>
              <a:gd name="connsiteY554" fmla="*/ 345938 h 1479518"/>
              <a:gd name="connsiteX555" fmla="*/ 990838 w 1231020"/>
              <a:gd name="connsiteY555" fmla="*/ 346777 h 1479518"/>
              <a:gd name="connsiteX556" fmla="*/ 989400 w 1231020"/>
              <a:gd name="connsiteY556" fmla="*/ 345358 h 1479518"/>
              <a:gd name="connsiteX557" fmla="*/ 986780 w 1231020"/>
              <a:gd name="connsiteY557" fmla="*/ 342147 h 1479518"/>
              <a:gd name="connsiteX558" fmla="*/ 985418 w 1231020"/>
              <a:gd name="connsiteY558" fmla="*/ 343196 h 1479518"/>
              <a:gd name="connsiteX559" fmla="*/ 983618 w 1231020"/>
              <a:gd name="connsiteY559" fmla="*/ 343605 h 1479518"/>
              <a:gd name="connsiteX560" fmla="*/ 982046 w 1231020"/>
              <a:gd name="connsiteY560" fmla="*/ 340385 h 1479518"/>
              <a:gd name="connsiteX561" fmla="*/ 980723 w 1231020"/>
              <a:gd name="connsiteY561" fmla="*/ 338357 h 1479518"/>
              <a:gd name="connsiteX562" fmla="*/ 978808 w 1231020"/>
              <a:gd name="connsiteY562" fmla="*/ 331642 h 1479518"/>
              <a:gd name="connsiteX563" fmla="*/ 977093 w 1231020"/>
              <a:gd name="connsiteY563" fmla="*/ 324250 h 1479518"/>
              <a:gd name="connsiteX564" fmla="*/ 976932 w 1231020"/>
              <a:gd name="connsiteY564" fmla="*/ 318906 h 1479518"/>
              <a:gd name="connsiteX565" fmla="*/ 973588 w 1231020"/>
              <a:gd name="connsiteY565" fmla="*/ 315973 h 1479518"/>
              <a:gd name="connsiteX566" fmla="*/ 972284 w 1231020"/>
              <a:gd name="connsiteY566" fmla="*/ 310934 h 1479518"/>
              <a:gd name="connsiteX567" fmla="*/ 971245 w 1231020"/>
              <a:gd name="connsiteY567" fmla="*/ 309534 h 1479518"/>
              <a:gd name="connsiteX568" fmla="*/ 970264 w 1231020"/>
              <a:gd name="connsiteY568" fmla="*/ 305962 h 1479518"/>
              <a:gd name="connsiteX569" fmla="*/ 966407 w 1231020"/>
              <a:gd name="connsiteY569" fmla="*/ 301295 h 1479518"/>
              <a:gd name="connsiteX570" fmla="*/ 962444 w 1231020"/>
              <a:gd name="connsiteY570" fmla="*/ 298000 h 1479518"/>
              <a:gd name="connsiteX571" fmla="*/ 959158 w 1231020"/>
              <a:gd name="connsiteY571" fmla="*/ 294885 h 1479518"/>
              <a:gd name="connsiteX572" fmla="*/ 956329 w 1231020"/>
              <a:gd name="connsiteY572" fmla="*/ 290474 h 1479518"/>
              <a:gd name="connsiteX573" fmla="*/ 957567 w 1231020"/>
              <a:gd name="connsiteY573" fmla="*/ 287284 h 1479518"/>
              <a:gd name="connsiteX574" fmla="*/ 959577 w 1231020"/>
              <a:gd name="connsiteY574" fmla="*/ 287960 h 1479518"/>
              <a:gd name="connsiteX575" fmla="*/ 961711 w 1231020"/>
              <a:gd name="connsiteY575" fmla="*/ 287655 h 1479518"/>
              <a:gd name="connsiteX576" fmla="*/ 960006 w 1231020"/>
              <a:gd name="connsiteY576" fmla="*/ 284407 h 1479518"/>
              <a:gd name="connsiteX577" fmla="*/ 958349 w 1231020"/>
              <a:gd name="connsiteY577" fmla="*/ 282226 h 1479518"/>
              <a:gd name="connsiteX578" fmla="*/ 954110 w 1231020"/>
              <a:gd name="connsiteY578" fmla="*/ 278140 h 1479518"/>
              <a:gd name="connsiteX579" fmla="*/ 952138 w 1231020"/>
              <a:gd name="connsiteY579" fmla="*/ 277111 h 1479518"/>
              <a:gd name="connsiteX580" fmla="*/ 947871 w 1231020"/>
              <a:gd name="connsiteY580" fmla="*/ 276511 h 1479518"/>
              <a:gd name="connsiteX581" fmla="*/ 943127 w 1231020"/>
              <a:gd name="connsiteY581" fmla="*/ 272787 h 1479518"/>
              <a:gd name="connsiteX582" fmla="*/ 940222 w 1231020"/>
              <a:gd name="connsiteY582" fmla="*/ 271177 h 1479518"/>
              <a:gd name="connsiteX583" fmla="*/ 938174 w 1231020"/>
              <a:gd name="connsiteY583" fmla="*/ 270920 h 1479518"/>
              <a:gd name="connsiteX584" fmla="*/ 935803 w 1231020"/>
              <a:gd name="connsiteY584" fmla="*/ 270338 h 1479518"/>
              <a:gd name="connsiteX585" fmla="*/ 934126 w 1231020"/>
              <a:gd name="connsiteY585" fmla="*/ 268234 h 1479518"/>
              <a:gd name="connsiteX586" fmla="*/ 931164 w 1231020"/>
              <a:gd name="connsiteY586" fmla="*/ 267539 h 1479518"/>
              <a:gd name="connsiteX587" fmla="*/ 926992 w 1231020"/>
              <a:gd name="connsiteY587" fmla="*/ 263376 h 1479518"/>
              <a:gd name="connsiteX588" fmla="*/ 924944 w 1231020"/>
              <a:gd name="connsiteY588" fmla="*/ 259185 h 1479518"/>
              <a:gd name="connsiteX589" fmla="*/ 923916 w 1231020"/>
              <a:gd name="connsiteY589" fmla="*/ 257642 h 1479518"/>
              <a:gd name="connsiteX590" fmla="*/ 922515 w 1231020"/>
              <a:gd name="connsiteY590" fmla="*/ 256480 h 1479518"/>
              <a:gd name="connsiteX591" fmla="*/ 920458 w 1231020"/>
              <a:gd name="connsiteY591" fmla="*/ 257175 h 1479518"/>
              <a:gd name="connsiteX592" fmla="*/ 918763 w 1231020"/>
              <a:gd name="connsiteY592" fmla="*/ 257489 h 1479518"/>
              <a:gd name="connsiteX593" fmla="*/ 915028 w 1231020"/>
              <a:gd name="connsiteY593" fmla="*/ 256899 h 1479518"/>
              <a:gd name="connsiteX594" fmla="*/ 913800 w 1231020"/>
              <a:gd name="connsiteY594" fmla="*/ 255194 h 1479518"/>
              <a:gd name="connsiteX595" fmla="*/ 911390 w 1231020"/>
              <a:gd name="connsiteY595" fmla="*/ 253032 h 1479518"/>
              <a:gd name="connsiteX596" fmla="*/ 906752 w 1231020"/>
              <a:gd name="connsiteY596" fmla="*/ 252460 h 1479518"/>
              <a:gd name="connsiteX597" fmla="*/ 903084 w 1231020"/>
              <a:gd name="connsiteY597" fmla="*/ 251098 h 1479518"/>
              <a:gd name="connsiteX598" fmla="*/ 900284 w 1231020"/>
              <a:gd name="connsiteY598" fmla="*/ 249755 h 1479518"/>
              <a:gd name="connsiteX599" fmla="*/ 897445 w 1231020"/>
              <a:gd name="connsiteY599" fmla="*/ 248040 h 1479518"/>
              <a:gd name="connsiteX600" fmla="*/ 894836 w 1231020"/>
              <a:gd name="connsiteY600" fmla="*/ 245183 h 1479518"/>
              <a:gd name="connsiteX601" fmla="*/ 892521 w 1231020"/>
              <a:gd name="connsiteY601" fmla="*/ 241363 h 1479518"/>
              <a:gd name="connsiteX602" fmla="*/ 892921 w 1231020"/>
              <a:gd name="connsiteY602" fmla="*/ 236468 h 1479518"/>
              <a:gd name="connsiteX603" fmla="*/ 893502 w 1231020"/>
              <a:gd name="connsiteY603" fmla="*/ 233296 h 1479518"/>
              <a:gd name="connsiteX604" fmla="*/ 890549 w 1231020"/>
              <a:gd name="connsiteY604" fmla="*/ 232068 h 1479518"/>
              <a:gd name="connsiteX605" fmla="*/ 885454 w 1231020"/>
              <a:gd name="connsiteY605" fmla="*/ 225428 h 1479518"/>
              <a:gd name="connsiteX606" fmla="*/ 885206 w 1231020"/>
              <a:gd name="connsiteY606" fmla="*/ 222713 h 1479518"/>
              <a:gd name="connsiteX607" fmla="*/ 886577 w 1231020"/>
              <a:gd name="connsiteY607" fmla="*/ 217170 h 1479518"/>
              <a:gd name="connsiteX608" fmla="*/ 887968 w 1231020"/>
              <a:gd name="connsiteY608" fmla="*/ 207626 h 1479518"/>
              <a:gd name="connsiteX609" fmla="*/ 885940 w 1231020"/>
              <a:gd name="connsiteY609" fmla="*/ 200539 h 1479518"/>
              <a:gd name="connsiteX610" fmla="*/ 881986 w 1231020"/>
              <a:gd name="connsiteY610" fmla="*/ 191900 h 1479518"/>
              <a:gd name="connsiteX611" fmla="*/ 882253 w 1231020"/>
              <a:gd name="connsiteY611" fmla="*/ 187519 h 1479518"/>
              <a:gd name="connsiteX612" fmla="*/ 880263 w 1231020"/>
              <a:gd name="connsiteY612" fmla="*/ 187462 h 1479518"/>
              <a:gd name="connsiteX613" fmla="*/ 878053 w 1231020"/>
              <a:gd name="connsiteY613" fmla="*/ 186604 h 1479518"/>
              <a:gd name="connsiteX614" fmla="*/ 874938 w 1231020"/>
              <a:gd name="connsiteY614" fmla="*/ 182347 h 1479518"/>
              <a:gd name="connsiteX615" fmla="*/ 872576 w 1231020"/>
              <a:gd name="connsiteY615" fmla="*/ 179546 h 1479518"/>
              <a:gd name="connsiteX616" fmla="*/ 870985 w 1231020"/>
              <a:gd name="connsiteY616" fmla="*/ 176965 h 1479518"/>
              <a:gd name="connsiteX617" fmla="*/ 869261 w 1231020"/>
              <a:gd name="connsiteY617" fmla="*/ 173469 h 1479518"/>
              <a:gd name="connsiteX618" fmla="*/ 869537 w 1231020"/>
              <a:gd name="connsiteY618" fmla="*/ 170669 h 1479518"/>
              <a:gd name="connsiteX619" fmla="*/ 869947 w 1231020"/>
              <a:gd name="connsiteY619" fmla="*/ 168783 h 1479518"/>
              <a:gd name="connsiteX620" fmla="*/ 870118 w 1231020"/>
              <a:gd name="connsiteY620" fmla="*/ 163792 h 1479518"/>
              <a:gd name="connsiteX621" fmla="*/ 867918 w 1231020"/>
              <a:gd name="connsiteY621" fmla="*/ 158944 h 1479518"/>
              <a:gd name="connsiteX622" fmla="*/ 867223 w 1231020"/>
              <a:gd name="connsiteY622" fmla="*/ 153981 h 1479518"/>
              <a:gd name="connsiteX623" fmla="*/ 865137 w 1231020"/>
              <a:gd name="connsiteY623" fmla="*/ 147781 h 1479518"/>
              <a:gd name="connsiteX624" fmla="*/ 865718 w 1231020"/>
              <a:gd name="connsiteY624" fmla="*/ 143666 h 1479518"/>
              <a:gd name="connsiteX625" fmla="*/ 865261 w 1231020"/>
              <a:gd name="connsiteY625" fmla="*/ 140275 h 1479518"/>
              <a:gd name="connsiteX626" fmla="*/ 864613 w 1231020"/>
              <a:gd name="connsiteY626" fmla="*/ 137341 h 1479518"/>
              <a:gd name="connsiteX627" fmla="*/ 865289 w 1231020"/>
              <a:gd name="connsiteY627" fmla="*/ 135474 h 1479518"/>
              <a:gd name="connsiteX628" fmla="*/ 865565 w 1231020"/>
              <a:gd name="connsiteY628" fmla="*/ 133102 h 1479518"/>
              <a:gd name="connsiteX629" fmla="*/ 862689 w 1231020"/>
              <a:gd name="connsiteY629" fmla="*/ 130731 h 1479518"/>
              <a:gd name="connsiteX630" fmla="*/ 859603 w 1231020"/>
              <a:gd name="connsiteY630" fmla="*/ 128921 h 1479518"/>
              <a:gd name="connsiteX631" fmla="*/ 855621 w 1231020"/>
              <a:gd name="connsiteY631" fmla="*/ 125721 h 1479518"/>
              <a:gd name="connsiteX632" fmla="*/ 848468 w 1231020"/>
              <a:gd name="connsiteY632" fmla="*/ 120730 h 1479518"/>
              <a:gd name="connsiteX633" fmla="*/ 846820 w 1231020"/>
              <a:gd name="connsiteY633" fmla="*/ 116958 h 1479518"/>
              <a:gd name="connsiteX634" fmla="*/ 843791 w 1231020"/>
              <a:gd name="connsiteY634" fmla="*/ 113586 h 1479518"/>
              <a:gd name="connsiteX635" fmla="*/ 839743 w 1231020"/>
              <a:gd name="connsiteY635" fmla="*/ 114891 h 1479518"/>
              <a:gd name="connsiteX636" fmla="*/ 836762 w 1231020"/>
              <a:gd name="connsiteY636" fmla="*/ 115510 h 1479518"/>
              <a:gd name="connsiteX637" fmla="*/ 833981 w 1231020"/>
              <a:gd name="connsiteY637" fmla="*/ 118053 h 1479518"/>
              <a:gd name="connsiteX638" fmla="*/ 830133 w 1231020"/>
              <a:gd name="connsiteY638" fmla="*/ 119929 h 1479518"/>
              <a:gd name="connsiteX639" fmla="*/ 826398 w 1231020"/>
              <a:gd name="connsiteY639" fmla="*/ 118234 h 1479518"/>
              <a:gd name="connsiteX640" fmla="*/ 824627 w 1231020"/>
              <a:gd name="connsiteY640" fmla="*/ 116805 h 1479518"/>
              <a:gd name="connsiteX641" fmla="*/ 823313 w 1231020"/>
              <a:gd name="connsiteY641" fmla="*/ 111757 h 1479518"/>
              <a:gd name="connsiteX642" fmla="*/ 821607 w 1231020"/>
              <a:gd name="connsiteY642" fmla="*/ 106251 h 1479518"/>
              <a:gd name="connsiteX643" fmla="*/ 820160 w 1231020"/>
              <a:gd name="connsiteY643" fmla="*/ 103489 h 1479518"/>
              <a:gd name="connsiteX644" fmla="*/ 819074 w 1231020"/>
              <a:gd name="connsiteY644" fmla="*/ 100156 h 1479518"/>
              <a:gd name="connsiteX645" fmla="*/ 820093 w 1231020"/>
              <a:gd name="connsiteY645" fmla="*/ 92031 h 1479518"/>
              <a:gd name="connsiteX646" fmla="*/ 818569 w 1231020"/>
              <a:gd name="connsiteY646" fmla="*/ 88211 h 1479518"/>
              <a:gd name="connsiteX647" fmla="*/ 818093 w 1231020"/>
              <a:gd name="connsiteY647" fmla="*/ 82506 h 1479518"/>
              <a:gd name="connsiteX648" fmla="*/ 816645 w 1231020"/>
              <a:gd name="connsiteY648" fmla="*/ 75991 h 1479518"/>
              <a:gd name="connsiteX649" fmla="*/ 815035 w 1231020"/>
              <a:gd name="connsiteY649" fmla="*/ 72733 h 1479518"/>
              <a:gd name="connsiteX650" fmla="*/ 815150 w 1231020"/>
              <a:gd name="connsiteY650" fmla="*/ 70114 h 1479518"/>
              <a:gd name="connsiteX651" fmla="*/ 812159 w 1231020"/>
              <a:gd name="connsiteY651" fmla="*/ 66275 h 1479518"/>
              <a:gd name="connsiteX652" fmla="*/ 811206 w 1231020"/>
              <a:gd name="connsiteY652" fmla="*/ 63522 h 1479518"/>
              <a:gd name="connsiteX653" fmla="*/ 809511 w 1231020"/>
              <a:gd name="connsiteY653" fmla="*/ 62532 h 1479518"/>
              <a:gd name="connsiteX654" fmla="*/ 807358 w 1231020"/>
              <a:gd name="connsiteY654" fmla="*/ 60960 h 1479518"/>
              <a:gd name="connsiteX655" fmla="*/ 807053 w 1231020"/>
              <a:gd name="connsiteY655" fmla="*/ 58855 h 1479518"/>
              <a:gd name="connsiteX656" fmla="*/ 807215 w 1231020"/>
              <a:gd name="connsiteY656" fmla="*/ 57322 h 1479518"/>
              <a:gd name="connsiteX657" fmla="*/ 808501 w 1231020"/>
              <a:gd name="connsiteY657" fmla="*/ 54778 h 1479518"/>
              <a:gd name="connsiteX658" fmla="*/ 809197 w 1231020"/>
              <a:gd name="connsiteY658" fmla="*/ 51483 h 1479518"/>
              <a:gd name="connsiteX659" fmla="*/ 806196 w 1231020"/>
              <a:gd name="connsiteY659" fmla="*/ 50663 h 1479518"/>
              <a:gd name="connsiteX660" fmla="*/ 804110 w 1231020"/>
              <a:gd name="connsiteY660" fmla="*/ 50521 h 1479518"/>
              <a:gd name="connsiteX661" fmla="*/ 802653 w 1231020"/>
              <a:gd name="connsiteY661" fmla="*/ 49482 h 1479518"/>
              <a:gd name="connsiteX662" fmla="*/ 801015 w 1231020"/>
              <a:gd name="connsiteY662" fmla="*/ 47873 h 1479518"/>
              <a:gd name="connsiteX663" fmla="*/ 800424 w 1231020"/>
              <a:gd name="connsiteY663" fmla="*/ 42748 h 1479518"/>
              <a:gd name="connsiteX664" fmla="*/ 800481 w 1231020"/>
              <a:gd name="connsiteY664" fmla="*/ 37319 h 1479518"/>
              <a:gd name="connsiteX665" fmla="*/ 800052 w 1231020"/>
              <a:gd name="connsiteY665" fmla="*/ 33928 h 1479518"/>
              <a:gd name="connsiteX666" fmla="*/ 799157 w 1231020"/>
              <a:gd name="connsiteY666" fmla="*/ 31404 h 1479518"/>
              <a:gd name="connsiteX667" fmla="*/ 798529 w 1231020"/>
              <a:gd name="connsiteY667" fmla="*/ 28737 h 1479518"/>
              <a:gd name="connsiteX668" fmla="*/ 797014 w 1231020"/>
              <a:gd name="connsiteY668" fmla="*/ 25899 h 1479518"/>
              <a:gd name="connsiteX669" fmla="*/ 792461 w 1231020"/>
              <a:gd name="connsiteY669" fmla="*/ 22212 h 1479518"/>
              <a:gd name="connsiteX670" fmla="*/ 792794 w 1231020"/>
              <a:gd name="connsiteY670" fmla="*/ 20727 h 1479518"/>
              <a:gd name="connsiteX671" fmla="*/ 793852 w 1231020"/>
              <a:gd name="connsiteY671" fmla="*/ 18802 h 1479518"/>
              <a:gd name="connsiteX672" fmla="*/ 792242 w 1231020"/>
              <a:gd name="connsiteY672" fmla="*/ 17697 h 1479518"/>
              <a:gd name="connsiteX673" fmla="*/ 789880 w 1231020"/>
              <a:gd name="connsiteY673" fmla="*/ 17697 h 1479518"/>
              <a:gd name="connsiteX674" fmla="*/ 788546 w 1231020"/>
              <a:gd name="connsiteY674" fmla="*/ 20269 h 1479518"/>
              <a:gd name="connsiteX675" fmla="*/ 786393 w 1231020"/>
              <a:gd name="connsiteY675" fmla="*/ 22479 h 1479518"/>
              <a:gd name="connsiteX676" fmla="*/ 782174 w 1231020"/>
              <a:gd name="connsiteY676" fmla="*/ 24165 h 1479518"/>
              <a:gd name="connsiteX677" fmla="*/ 781383 w 1231020"/>
              <a:gd name="connsiteY677" fmla="*/ 33004 h 1479518"/>
              <a:gd name="connsiteX678" fmla="*/ 778764 w 1231020"/>
              <a:gd name="connsiteY678" fmla="*/ 42720 h 1479518"/>
              <a:gd name="connsiteX679" fmla="*/ 776383 w 1231020"/>
              <a:gd name="connsiteY679" fmla="*/ 49892 h 1479518"/>
              <a:gd name="connsiteX680" fmla="*/ 776821 w 1231020"/>
              <a:gd name="connsiteY680" fmla="*/ 52064 h 1479518"/>
              <a:gd name="connsiteX681" fmla="*/ 776631 w 1231020"/>
              <a:gd name="connsiteY681" fmla="*/ 54188 h 1479518"/>
              <a:gd name="connsiteX682" fmla="*/ 775345 w 1231020"/>
              <a:gd name="connsiteY682" fmla="*/ 53235 h 1479518"/>
              <a:gd name="connsiteX683" fmla="*/ 774211 w 1231020"/>
              <a:gd name="connsiteY683" fmla="*/ 52045 h 1479518"/>
              <a:gd name="connsiteX684" fmla="*/ 772477 w 1231020"/>
              <a:gd name="connsiteY684" fmla="*/ 54883 h 1479518"/>
              <a:gd name="connsiteX685" fmla="*/ 769344 w 1231020"/>
              <a:gd name="connsiteY685" fmla="*/ 62246 h 1479518"/>
              <a:gd name="connsiteX686" fmla="*/ 769058 w 1231020"/>
              <a:gd name="connsiteY686" fmla="*/ 66065 h 1479518"/>
              <a:gd name="connsiteX687" fmla="*/ 770897 w 1231020"/>
              <a:gd name="connsiteY687" fmla="*/ 67094 h 1479518"/>
              <a:gd name="connsiteX688" fmla="*/ 772182 w 1231020"/>
              <a:gd name="connsiteY688" fmla="*/ 68104 h 1479518"/>
              <a:gd name="connsiteX689" fmla="*/ 773716 w 1231020"/>
              <a:gd name="connsiteY689" fmla="*/ 68437 h 1479518"/>
              <a:gd name="connsiteX690" fmla="*/ 774411 w 1231020"/>
              <a:gd name="connsiteY690" fmla="*/ 69380 h 1479518"/>
              <a:gd name="connsiteX691" fmla="*/ 774802 w 1231020"/>
              <a:gd name="connsiteY691" fmla="*/ 71228 h 1479518"/>
              <a:gd name="connsiteX692" fmla="*/ 775792 w 1231020"/>
              <a:gd name="connsiteY692" fmla="*/ 72819 h 1479518"/>
              <a:gd name="connsiteX693" fmla="*/ 775545 w 1231020"/>
              <a:gd name="connsiteY693" fmla="*/ 74543 h 1479518"/>
              <a:gd name="connsiteX694" fmla="*/ 774354 w 1231020"/>
              <a:gd name="connsiteY694" fmla="*/ 73866 h 1479518"/>
              <a:gd name="connsiteX695" fmla="*/ 771849 w 1231020"/>
              <a:gd name="connsiteY695" fmla="*/ 73876 h 1479518"/>
              <a:gd name="connsiteX696" fmla="*/ 770573 w 1231020"/>
              <a:gd name="connsiteY696" fmla="*/ 75372 h 1479518"/>
              <a:gd name="connsiteX697" fmla="*/ 767343 w 1231020"/>
              <a:gd name="connsiteY697" fmla="*/ 78362 h 1479518"/>
              <a:gd name="connsiteX698" fmla="*/ 768192 w 1231020"/>
              <a:gd name="connsiteY698" fmla="*/ 86973 h 1479518"/>
              <a:gd name="connsiteX699" fmla="*/ 766677 w 1231020"/>
              <a:gd name="connsiteY699" fmla="*/ 91507 h 1479518"/>
              <a:gd name="connsiteX700" fmla="*/ 765220 w 1231020"/>
              <a:gd name="connsiteY700" fmla="*/ 95022 h 1479518"/>
              <a:gd name="connsiteX701" fmla="*/ 763571 w 1231020"/>
              <a:gd name="connsiteY701" fmla="*/ 101689 h 1479518"/>
              <a:gd name="connsiteX702" fmla="*/ 763791 w 1231020"/>
              <a:gd name="connsiteY702" fmla="*/ 105223 h 1479518"/>
              <a:gd name="connsiteX703" fmla="*/ 765248 w 1231020"/>
              <a:gd name="connsiteY703" fmla="*/ 107737 h 1479518"/>
              <a:gd name="connsiteX704" fmla="*/ 766820 w 1231020"/>
              <a:gd name="connsiteY704" fmla="*/ 111414 h 1479518"/>
              <a:gd name="connsiteX705" fmla="*/ 765867 w 1231020"/>
              <a:gd name="connsiteY705" fmla="*/ 116481 h 1479518"/>
              <a:gd name="connsiteX706" fmla="*/ 764905 w 1231020"/>
              <a:gd name="connsiteY706" fmla="*/ 120110 h 1479518"/>
              <a:gd name="connsiteX707" fmla="*/ 767058 w 1231020"/>
              <a:gd name="connsiteY707" fmla="*/ 130626 h 1479518"/>
              <a:gd name="connsiteX708" fmla="*/ 767658 w 1231020"/>
              <a:gd name="connsiteY708" fmla="*/ 136227 h 1479518"/>
              <a:gd name="connsiteX709" fmla="*/ 766477 w 1231020"/>
              <a:gd name="connsiteY709" fmla="*/ 140046 h 1479518"/>
              <a:gd name="connsiteX710" fmla="*/ 763010 w 1231020"/>
              <a:gd name="connsiteY710" fmla="*/ 151343 h 1479518"/>
              <a:gd name="connsiteX711" fmla="*/ 761448 w 1231020"/>
              <a:gd name="connsiteY711" fmla="*/ 159611 h 1479518"/>
              <a:gd name="connsiteX712" fmla="*/ 761952 w 1231020"/>
              <a:gd name="connsiteY712" fmla="*/ 164173 h 1479518"/>
              <a:gd name="connsiteX713" fmla="*/ 760447 w 1231020"/>
              <a:gd name="connsiteY713" fmla="*/ 168364 h 1479518"/>
              <a:gd name="connsiteX714" fmla="*/ 758733 w 1231020"/>
              <a:gd name="connsiteY714" fmla="*/ 175070 h 1479518"/>
              <a:gd name="connsiteX715" fmla="*/ 756799 w 1231020"/>
              <a:gd name="connsiteY715" fmla="*/ 180137 h 1479518"/>
              <a:gd name="connsiteX716" fmla="*/ 750027 w 1231020"/>
              <a:gd name="connsiteY716" fmla="*/ 190367 h 1479518"/>
              <a:gd name="connsiteX717" fmla="*/ 748684 w 1231020"/>
              <a:gd name="connsiteY717" fmla="*/ 195320 h 1479518"/>
              <a:gd name="connsiteX718" fmla="*/ 746407 w 1231020"/>
              <a:gd name="connsiteY718" fmla="*/ 201492 h 1479518"/>
              <a:gd name="connsiteX719" fmla="*/ 741540 w 1231020"/>
              <a:gd name="connsiteY719" fmla="*/ 205092 h 1479518"/>
              <a:gd name="connsiteX720" fmla="*/ 737864 w 1231020"/>
              <a:gd name="connsiteY720" fmla="*/ 207341 h 1479518"/>
              <a:gd name="connsiteX721" fmla="*/ 729805 w 1231020"/>
              <a:gd name="connsiteY721" fmla="*/ 209569 h 1479518"/>
              <a:gd name="connsiteX722" fmla="*/ 725158 w 1231020"/>
              <a:gd name="connsiteY722" fmla="*/ 209522 h 1479518"/>
              <a:gd name="connsiteX723" fmla="*/ 722757 w 1231020"/>
              <a:gd name="connsiteY723" fmla="*/ 208160 h 1479518"/>
              <a:gd name="connsiteX724" fmla="*/ 721376 w 1231020"/>
              <a:gd name="connsiteY724" fmla="*/ 206978 h 1479518"/>
              <a:gd name="connsiteX725" fmla="*/ 715899 w 1231020"/>
              <a:gd name="connsiteY725" fmla="*/ 205007 h 1479518"/>
              <a:gd name="connsiteX726" fmla="*/ 709241 w 1231020"/>
              <a:gd name="connsiteY726" fmla="*/ 200549 h 1479518"/>
              <a:gd name="connsiteX727" fmla="*/ 704116 w 1231020"/>
              <a:gd name="connsiteY727" fmla="*/ 199101 h 1479518"/>
              <a:gd name="connsiteX728" fmla="*/ 701583 w 1231020"/>
              <a:gd name="connsiteY728" fmla="*/ 194624 h 1479518"/>
              <a:gd name="connsiteX729" fmla="*/ 701335 w 1231020"/>
              <a:gd name="connsiteY729" fmla="*/ 192767 h 1479518"/>
              <a:gd name="connsiteX730" fmla="*/ 700421 w 1231020"/>
              <a:gd name="connsiteY730" fmla="*/ 190348 h 1479518"/>
              <a:gd name="connsiteX731" fmla="*/ 697735 w 1231020"/>
              <a:gd name="connsiteY731" fmla="*/ 187166 h 1479518"/>
              <a:gd name="connsiteX732" fmla="*/ 692668 w 1231020"/>
              <a:gd name="connsiteY732" fmla="*/ 186090 h 1479518"/>
              <a:gd name="connsiteX733" fmla="*/ 687467 w 1231020"/>
              <a:gd name="connsiteY733" fmla="*/ 183795 h 1479518"/>
              <a:gd name="connsiteX734" fmla="*/ 684257 w 1231020"/>
              <a:gd name="connsiteY734" fmla="*/ 184118 h 1479518"/>
              <a:gd name="connsiteX735" fmla="*/ 677294 w 1231020"/>
              <a:gd name="connsiteY735" fmla="*/ 182147 h 1479518"/>
              <a:gd name="connsiteX736" fmla="*/ 672655 w 1231020"/>
              <a:gd name="connsiteY736" fmla="*/ 179337 h 1479518"/>
              <a:gd name="connsiteX737" fmla="*/ 668417 w 1231020"/>
              <a:gd name="connsiteY737" fmla="*/ 175441 h 1479518"/>
              <a:gd name="connsiteX738" fmla="*/ 662826 w 1231020"/>
              <a:gd name="connsiteY738" fmla="*/ 168698 h 1479518"/>
              <a:gd name="connsiteX739" fmla="*/ 658083 w 1231020"/>
              <a:gd name="connsiteY739" fmla="*/ 166878 h 1479518"/>
              <a:gd name="connsiteX740" fmla="*/ 652015 w 1231020"/>
              <a:gd name="connsiteY740" fmla="*/ 164087 h 1479518"/>
              <a:gd name="connsiteX741" fmla="*/ 648528 w 1231020"/>
              <a:gd name="connsiteY741" fmla="*/ 161763 h 1479518"/>
              <a:gd name="connsiteX742" fmla="*/ 646414 w 1231020"/>
              <a:gd name="connsiteY742" fmla="*/ 160639 h 1479518"/>
              <a:gd name="connsiteX743" fmla="*/ 644071 w 1231020"/>
              <a:gd name="connsiteY743" fmla="*/ 158896 h 1479518"/>
              <a:gd name="connsiteX744" fmla="*/ 641938 w 1231020"/>
              <a:gd name="connsiteY744" fmla="*/ 159287 h 1479518"/>
              <a:gd name="connsiteX745" fmla="*/ 638251 w 1231020"/>
              <a:gd name="connsiteY745" fmla="*/ 159334 h 1479518"/>
              <a:gd name="connsiteX746" fmla="*/ 635937 w 1231020"/>
              <a:gd name="connsiteY746" fmla="*/ 157696 h 1479518"/>
              <a:gd name="connsiteX747" fmla="*/ 635641 w 1231020"/>
              <a:gd name="connsiteY747" fmla="*/ 156410 h 1479518"/>
              <a:gd name="connsiteX748" fmla="*/ 635994 w 1231020"/>
              <a:gd name="connsiteY748" fmla="*/ 155400 h 1479518"/>
              <a:gd name="connsiteX749" fmla="*/ 636127 w 1231020"/>
              <a:gd name="connsiteY749" fmla="*/ 153562 h 1479518"/>
              <a:gd name="connsiteX750" fmla="*/ 635318 w 1231020"/>
              <a:gd name="connsiteY750" fmla="*/ 153286 h 1479518"/>
              <a:gd name="connsiteX751" fmla="*/ 634499 w 1231020"/>
              <a:gd name="connsiteY751" fmla="*/ 153286 h 1479518"/>
              <a:gd name="connsiteX752" fmla="*/ 633822 w 1231020"/>
              <a:gd name="connsiteY752" fmla="*/ 153781 h 1479518"/>
              <a:gd name="connsiteX753" fmla="*/ 632879 w 1231020"/>
              <a:gd name="connsiteY753" fmla="*/ 154143 h 1479518"/>
              <a:gd name="connsiteX754" fmla="*/ 629621 w 1231020"/>
              <a:gd name="connsiteY754" fmla="*/ 152733 h 1479518"/>
              <a:gd name="connsiteX755" fmla="*/ 625059 w 1231020"/>
              <a:gd name="connsiteY755" fmla="*/ 150381 h 1479518"/>
              <a:gd name="connsiteX756" fmla="*/ 624202 w 1231020"/>
              <a:gd name="connsiteY756" fmla="*/ 148314 h 1479518"/>
              <a:gd name="connsiteX757" fmla="*/ 622764 w 1231020"/>
              <a:gd name="connsiteY757" fmla="*/ 145790 h 1479518"/>
              <a:gd name="connsiteX758" fmla="*/ 616458 w 1231020"/>
              <a:gd name="connsiteY758" fmla="*/ 142123 h 1479518"/>
              <a:gd name="connsiteX759" fmla="*/ 612800 w 1231020"/>
              <a:gd name="connsiteY759" fmla="*/ 139094 h 1479518"/>
              <a:gd name="connsiteX760" fmla="*/ 604723 w 1231020"/>
              <a:gd name="connsiteY760" fmla="*/ 134703 h 1479518"/>
              <a:gd name="connsiteX761" fmla="*/ 602656 w 1231020"/>
              <a:gd name="connsiteY761" fmla="*/ 132579 h 1479518"/>
              <a:gd name="connsiteX762" fmla="*/ 601980 w 1231020"/>
              <a:gd name="connsiteY762" fmla="*/ 130721 h 1479518"/>
              <a:gd name="connsiteX763" fmla="*/ 601380 w 1231020"/>
              <a:gd name="connsiteY763" fmla="*/ 128045 h 1479518"/>
              <a:gd name="connsiteX764" fmla="*/ 603190 w 1231020"/>
              <a:gd name="connsiteY764" fmla="*/ 125263 h 1479518"/>
              <a:gd name="connsiteX765" fmla="*/ 604952 w 1231020"/>
              <a:gd name="connsiteY765" fmla="*/ 123292 h 1479518"/>
              <a:gd name="connsiteX766" fmla="*/ 610448 w 1231020"/>
              <a:gd name="connsiteY766" fmla="*/ 115110 h 1479518"/>
              <a:gd name="connsiteX767" fmla="*/ 612096 w 1231020"/>
              <a:gd name="connsiteY767" fmla="*/ 113681 h 1479518"/>
              <a:gd name="connsiteX768" fmla="*/ 614163 w 1231020"/>
              <a:gd name="connsiteY768" fmla="*/ 111462 h 1479518"/>
              <a:gd name="connsiteX769" fmla="*/ 616058 w 1231020"/>
              <a:gd name="connsiteY769" fmla="*/ 105489 h 1479518"/>
              <a:gd name="connsiteX770" fmla="*/ 617001 w 1231020"/>
              <a:gd name="connsiteY770" fmla="*/ 102080 h 1479518"/>
              <a:gd name="connsiteX771" fmla="*/ 615391 w 1231020"/>
              <a:gd name="connsiteY771" fmla="*/ 96917 h 1479518"/>
              <a:gd name="connsiteX772" fmla="*/ 615334 w 1231020"/>
              <a:gd name="connsiteY772" fmla="*/ 88249 h 1479518"/>
              <a:gd name="connsiteX773" fmla="*/ 621716 w 1231020"/>
              <a:gd name="connsiteY773" fmla="*/ 84887 h 1479518"/>
              <a:gd name="connsiteX774" fmla="*/ 623497 w 1231020"/>
              <a:gd name="connsiteY774" fmla="*/ 84449 h 1479518"/>
              <a:gd name="connsiteX775" fmla="*/ 625145 w 1231020"/>
              <a:gd name="connsiteY775" fmla="*/ 83706 h 1479518"/>
              <a:gd name="connsiteX776" fmla="*/ 627031 w 1231020"/>
              <a:gd name="connsiteY776" fmla="*/ 84754 h 1479518"/>
              <a:gd name="connsiteX777" fmla="*/ 628298 w 1231020"/>
              <a:gd name="connsiteY777" fmla="*/ 86382 h 1479518"/>
              <a:gd name="connsiteX778" fmla="*/ 629612 w 1231020"/>
              <a:gd name="connsiteY778" fmla="*/ 86087 h 1479518"/>
              <a:gd name="connsiteX779" fmla="*/ 633174 w 1231020"/>
              <a:gd name="connsiteY779" fmla="*/ 80048 h 1479518"/>
              <a:gd name="connsiteX780" fmla="*/ 632603 w 1231020"/>
              <a:gd name="connsiteY780" fmla="*/ 77534 h 1479518"/>
              <a:gd name="connsiteX781" fmla="*/ 631127 w 1231020"/>
              <a:gd name="connsiteY781" fmla="*/ 75390 h 1479518"/>
              <a:gd name="connsiteX782" fmla="*/ 631641 w 1231020"/>
              <a:gd name="connsiteY782" fmla="*/ 74066 h 1479518"/>
              <a:gd name="connsiteX783" fmla="*/ 642614 w 1231020"/>
              <a:gd name="connsiteY783" fmla="*/ 62246 h 1479518"/>
              <a:gd name="connsiteX784" fmla="*/ 641271 w 1231020"/>
              <a:gd name="connsiteY784" fmla="*/ 59350 h 1479518"/>
              <a:gd name="connsiteX785" fmla="*/ 639642 w 1231020"/>
              <a:gd name="connsiteY785" fmla="*/ 58684 h 1479518"/>
              <a:gd name="connsiteX786" fmla="*/ 636518 w 1231020"/>
              <a:gd name="connsiteY786" fmla="*/ 58884 h 1479518"/>
              <a:gd name="connsiteX787" fmla="*/ 633574 w 1231020"/>
              <a:gd name="connsiteY787" fmla="*/ 56360 h 1479518"/>
              <a:gd name="connsiteX788" fmla="*/ 631727 w 1231020"/>
              <a:gd name="connsiteY788" fmla="*/ 51588 h 1479518"/>
              <a:gd name="connsiteX789" fmla="*/ 629136 w 1231020"/>
              <a:gd name="connsiteY789" fmla="*/ 51416 h 1479518"/>
              <a:gd name="connsiteX790" fmla="*/ 624507 w 1231020"/>
              <a:gd name="connsiteY790" fmla="*/ 56312 h 1479518"/>
              <a:gd name="connsiteX791" fmla="*/ 623964 w 1231020"/>
              <a:gd name="connsiteY791" fmla="*/ 57436 h 1479518"/>
              <a:gd name="connsiteX792" fmla="*/ 625087 w 1231020"/>
              <a:gd name="connsiteY792" fmla="*/ 58074 h 1479518"/>
              <a:gd name="connsiteX793" fmla="*/ 626069 w 1231020"/>
              <a:gd name="connsiteY793" fmla="*/ 61046 h 1479518"/>
              <a:gd name="connsiteX794" fmla="*/ 624259 w 1231020"/>
              <a:gd name="connsiteY794" fmla="*/ 64532 h 1479518"/>
              <a:gd name="connsiteX795" fmla="*/ 622449 w 1231020"/>
              <a:gd name="connsiteY795" fmla="*/ 64561 h 1479518"/>
              <a:gd name="connsiteX796" fmla="*/ 619477 w 1231020"/>
              <a:gd name="connsiteY796" fmla="*/ 64218 h 1479518"/>
              <a:gd name="connsiteX797" fmla="*/ 618125 w 1231020"/>
              <a:gd name="connsiteY797" fmla="*/ 61732 h 1479518"/>
              <a:gd name="connsiteX798" fmla="*/ 617515 w 1231020"/>
              <a:gd name="connsiteY798" fmla="*/ 57941 h 1479518"/>
              <a:gd name="connsiteX799" fmla="*/ 615629 w 1231020"/>
              <a:gd name="connsiteY799" fmla="*/ 56874 h 1479518"/>
              <a:gd name="connsiteX800" fmla="*/ 613477 w 1231020"/>
              <a:gd name="connsiteY800" fmla="*/ 57588 h 1479518"/>
              <a:gd name="connsiteX801" fmla="*/ 611695 w 1231020"/>
              <a:gd name="connsiteY801" fmla="*/ 58922 h 1479518"/>
              <a:gd name="connsiteX802" fmla="*/ 610438 w 1231020"/>
              <a:gd name="connsiteY802" fmla="*/ 59303 h 1479518"/>
              <a:gd name="connsiteX803" fmla="*/ 609391 w 1231020"/>
              <a:gd name="connsiteY803" fmla="*/ 58436 h 1479518"/>
              <a:gd name="connsiteX804" fmla="*/ 609333 w 1231020"/>
              <a:gd name="connsiteY804" fmla="*/ 56855 h 1479518"/>
              <a:gd name="connsiteX805" fmla="*/ 612048 w 1231020"/>
              <a:gd name="connsiteY805" fmla="*/ 54226 h 1479518"/>
              <a:gd name="connsiteX806" fmla="*/ 614324 w 1231020"/>
              <a:gd name="connsiteY806" fmla="*/ 52540 h 1479518"/>
              <a:gd name="connsiteX807" fmla="*/ 614506 w 1231020"/>
              <a:gd name="connsiteY807" fmla="*/ 51911 h 1479518"/>
              <a:gd name="connsiteX808" fmla="*/ 612848 w 1231020"/>
              <a:gd name="connsiteY808" fmla="*/ 51397 h 1479518"/>
              <a:gd name="connsiteX809" fmla="*/ 613096 w 1231020"/>
              <a:gd name="connsiteY809" fmla="*/ 50178 h 1479518"/>
              <a:gd name="connsiteX810" fmla="*/ 615210 w 1231020"/>
              <a:gd name="connsiteY810" fmla="*/ 48016 h 1479518"/>
              <a:gd name="connsiteX811" fmla="*/ 614220 w 1231020"/>
              <a:gd name="connsiteY811" fmla="*/ 47901 h 1479518"/>
              <a:gd name="connsiteX812" fmla="*/ 611638 w 1231020"/>
              <a:gd name="connsiteY812" fmla="*/ 50216 h 1479518"/>
              <a:gd name="connsiteX813" fmla="*/ 608886 w 1231020"/>
              <a:gd name="connsiteY813" fmla="*/ 51549 h 1479518"/>
              <a:gd name="connsiteX814" fmla="*/ 605228 w 1231020"/>
              <a:gd name="connsiteY814" fmla="*/ 54388 h 1479518"/>
              <a:gd name="connsiteX815" fmla="*/ 599980 w 1231020"/>
              <a:gd name="connsiteY815" fmla="*/ 56245 h 1479518"/>
              <a:gd name="connsiteX816" fmla="*/ 596379 w 1231020"/>
              <a:gd name="connsiteY816" fmla="*/ 58760 h 1479518"/>
              <a:gd name="connsiteX817" fmla="*/ 591360 w 1231020"/>
              <a:gd name="connsiteY817" fmla="*/ 57998 h 1479518"/>
              <a:gd name="connsiteX818" fmla="*/ 586683 w 1231020"/>
              <a:gd name="connsiteY818" fmla="*/ 55521 h 1479518"/>
              <a:gd name="connsiteX819" fmla="*/ 585664 w 1231020"/>
              <a:gd name="connsiteY819" fmla="*/ 54216 h 1479518"/>
              <a:gd name="connsiteX820" fmla="*/ 583359 w 1231020"/>
              <a:gd name="connsiteY820" fmla="*/ 52302 h 1479518"/>
              <a:gd name="connsiteX821" fmla="*/ 578225 w 1231020"/>
              <a:gd name="connsiteY821" fmla="*/ 54378 h 1479518"/>
              <a:gd name="connsiteX822" fmla="*/ 574996 w 1231020"/>
              <a:gd name="connsiteY822" fmla="*/ 54159 h 1479518"/>
              <a:gd name="connsiteX823" fmla="*/ 573214 w 1231020"/>
              <a:gd name="connsiteY823" fmla="*/ 53426 h 1479518"/>
              <a:gd name="connsiteX824" fmla="*/ 570176 w 1231020"/>
              <a:gd name="connsiteY824" fmla="*/ 52930 h 1479518"/>
              <a:gd name="connsiteX825" fmla="*/ 567566 w 1231020"/>
              <a:gd name="connsiteY825" fmla="*/ 51092 h 1479518"/>
              <a:gd name="connsiteX826" fmla="*/ 561280 w 1231020"/>
              <a:gd name="connsiteY826" fmla="*/ 48158 h 1479518"/>
              <a:gd name="connsiteX827" fmla="*/ 554603 w 1231020"/>
              <a:gd name="connsiteY827" fmla="*/ 47597 h 1479518"/>
              <a:gd name="connsiteX828" fmla="*/ 551364 w 1231020"/>
              <a:gd name="connsiteY828" fmla="*/ 47730 h 1479518"/>
              <a:gd name="connsiteX829" fmla="*/ 548954 w 1231020"/>
              <a:gd name="connsiteY829" fmla="*/ 46215 h 1479518"/>
              <a:gd name="connsiteX830" fmla="*/ 546630 w 1231020"/>
              <a:gd name="connsiteY830" fmla="*/ 45349 h 1479518"/>
              <a:gd name="connsiteX831" fmla="*/ 542068 w 1231020"/>
              <a:gd name="connsiteY831" fmla="*/ 44739 h 1479518"/>
              <a:gd name="connsiteX832" fmla="*/ 540172 w 1231020"/>
              <a:gd name="connsiteY832" fmla="*/ 42463 h 1479518"/>
              <a:gd name="connsiteX833" fmla="*/ 537782 w 1231020"/>
              <a:gd name="connsiteY833" fmla="*/ 37881 h 1479518"/>
              <a:gd name="connsiteX834" fmla="*/ 536067 w 1231020"/>
              <a:gd name="connsiteY834" fmla="*/ 36652 h 1479518"/>
              <a:gd name="connsiteX835" fmla="*/ 533295 w 1231020"/>
              <a:gd name="connsiteY835" fmla="*/ 36214 h 1479518"/>
              <a:gd name="connsiteX836" fmla="*/ 530352 w 1231020"/>
              <a:gd name="connsiteY836" fmla="*/ 38319 h 1479518"/>
              <a:gd name="connsiteX837" fmla="*/ 528628 w 1231020"/>
              <a:gd name="connsiteY837" fmla="*/ 39310 h 1479518"/>
              <a:gd name="connsiteX838" fmla="*/ 525266 w 1231020"/>
              <a:gd name="connsiteY838" fmla="*/ 35548 h 1479518"/>
              <a:gd name="connsiteX839" fmla="*/ 519293 w 1231020"/>
              <a:gd name="connsiteY839" fmla="*/ 31661 h 1479518"/>
              <a:gd name="connsiteX840" fmla="*/ 517388 w 1231020"/>
              <a:gd name="connsiteY840" fmla="*/ 31128 h 1479518"/>
              <a:gd name="connsiteX841" fmla="*/ 516388 w 1231020"/>
              <a:gd name="connsiteY841" fmla="*/ 32071 h 1479518"/>
              <a:gd name="connsiteX842" fmla="*/ 515664 w 1231020"/>
              <a:gd name="connsiteY842" fmla="*/ 33862 h 1479518"/>
              <a:gd name="connsiteX843" fmla="*/ 514531 w 1231020"/>
              <a:gd name="connsiteY843" fmla="*/ 34033 h 1479518"/>
              <a:gd name="connsiteX844" fmla="*/ 513207 w 1231020"/>
              <a:gd name="connsiteY844" fmla="*/ 33223 h 1479518"/>
              <a:gd name="connsiteX845" fmla="*/ 510873 w 1231020"/>
              <a:gd name="connsiteY845" fmla="*/ 30928 h 1479518"/>
              <a:gd name="connsiteX846" fmla="*/ 509349 w 1231020"/>
              <a:gd name="connsiteY846" fmla="*/ 30509 h 1479518"/>
              <a:gd name="connsiteX847" fmla="*/ 505349 w 1231020"/>
              <a:gd name="connsiteY847" fmla="*/ 32957 h 1479518"/>
              <a:gd name="connsiteX848" fmla="*/ 505625 w 1231020"/>
              <a:gd name="connsiteY848" fmla="*/ 33795 h 1479518"/>
              <a:gd name="connsiteX849" fmla="*/ 508892 w 1231020"/>
              <a:gd name="connsiteY849" fmla="*/ 35043 h 1479518"/>
              <a:gd name="connsiteX850" fmla="*/ 512321 w 1231020"/>
              <a:gd name="connsiteY850" fmla="*/ 38462 h 1479518"/>
              <a:gd name="connsiteX851" fmla="*/ 513950 w 1231020"/>
              <a:gd name="connsiteY851" fmla="*/ 39167 h 1479518"/>
              <a:gd name="connsiteX852" fmla="*/ 517798 w 1231020"/>
              <a:gd name="connsiteY852" fmla="*/ 38272 h 1479518"/>
              <a:gd name="connsiteX853" fmla="*/ 523075 w 1231020"/>
              <a:gd name="connsiteY853" fmla="*/ 38919 h 1479518"/>
              <a:gd name="connsiteX854" fmla="*/ 528399 w 1231020"/>
              <a:gd name="connsiteY854" fmla="*/ 43187 h 1479518"/>
              <a:gd name="connsiteX855" fmla="*/ 527618 w 1231020"/>
              <a:gd name="connsiteY855" fmla="*/ 45311 h 1479518"/>
              <a:gd name="connsiteX856" fmla="*/ 527218 w 1231020"/>
              <a:gd name="connsiteY856" fmla="*/ 48263 h 1479518"/>
              <a:gd name="connsiteX857" fmla="*/ 527361 w 1231020"/>
              <a:gd name="connsiteY857" fmla="*/ 51483 h 1479518"/>
              <a:gd name="connsiteX858" fmla="*/ 527238 w 1231020"/>
              <a:gd name="connsiteY858" fmla="*/ 53664 h 1479518"/>
              <a:gd name="connsiteX859" fmla="*/ 529428 w 1231020"/>
              <a:gd name="connsiteY859" fmla="*/ 56064 h 1479518"/>
              <a:gd name="connsiteX860" fmla="*/ 528447 w 1231020"/>
              <a:gd name="connsiteY860" fmla="*/ 56245 h 1479518"/>
              <a:gd name="connsiteX861" fmla="*/ 525970 w 1231020"/>
              <a:gd name="connsiteY861" fmla="*/ 55702 h 1479518"/>
              <a:gd name="connsiteX862" fmla="*/ 524018 w 1231020"/>
              <a:gd name="connsiteY862" fmla="*/ 56369 h 1479518"/>
              <a:gd name="connsiteX863" fmla="*/ 522180 w 1231020"/>
              <a:gd name="connsiteY863" fmla="*/ 57503 h 1479518"/>
              <a:gd name="connsiteX864" fmla="*/ 521361 w 1231020"/>
              <a:gd name="connsiteY864" fmla="*/ 60731 h 1479518"/>
              <a:gd name="connsiteX865" fmla="*/ 520322 w 1231020"/>
              <a:gd name="connsiteY865" fmla="*/ 59207 h 1479518"/>
              <a:gd name="connsiteX866" fmla="*/ 517141 w 1231020"/>
              <a:gd name="connsiteY866" fmla="*/ 57760 h 1479518"/>
              <a:gd name="connsiteX867" fmla="*/ 515255 w 1231020"/>
              <a:gd name="connsiteY867" fmla="*/ 58874 h 1479518"/>
              <a:gd name="connsiteX868" fmla="*/ 512093 w 1231020"/>
              <a:gd name="connsiteY868" fmla="*/ 60341 h 1479518"/>
              <a:gd name="connsiteX869" fmla="*/ 509216 w 1231020"/>
              <a:gd name="connsiteY869" fmla="*/ 59750 h 1479518"/>
              <a:gd name="connsiteX870" fmla="*/ 507387 w 1231020"/>
              <a:gd name="connsiteY870" fmla="*/ 59007 h 1479518"/>
              <a:gd name="connsiteX871" fmla="*/ 503063 w 1231020"/>
              <a:gd name="connsiteY871" fmla="*/ 60265 h 1479518"/>
              <a:gd name="connsiteX872" fmla="*/ 495357 w 1231020"/>
              <a:gd name="connsiteY872" fmla="*/ 60227 h 1479518"/>
              <a:gd name="connsiteX873" fmla="*/ 492786 w 1231020"/>
              <a:gd name="connsiteY873" fmla="*/ 58417 h 1479518"/>
              <a:gd name="connsiteX874" fmla="*/ 492033 w 1231020"/>
              <a:gd name="connsiteY874" fmla="*/ 55312 h 1479518"/>
              <a:gd name="connsiteX875" fmla="*/ 491433 w 1231020"/>
              <a:gd name="connsiteY875" fmla="*/ 54550 h 1479518"/>
              <a:gd name="connsiteX876" fmla="*/ 490728 w 1231020"/>
              <a:gd name="connsiteY876" fmla="*/ 55940 h 1479518"/>
              <a:gd name="connsiteX877" fmla="*/ 489518 w 1231020"/>
              <a:gd name="connsiteY877" fmla="*/ 57541 h 1479518"/>
              <a:gd name="connsiteX878" fmla="*/ 484861 w 1231020"/>
              <a:gd name="connsiteY878" fmla="*/ 57864 h 1479518"/>
              <a:gd name="connsiteX879" fmla="*/ 484165 w 1231020"/>
              <a:gd name="connsiteY879" fmla="*/ 58522 h 1479518"/>
              <a:gd name="connsiteX880" fmla="*/ 484441 w 1231020"/>
              <a:gd name="connsiteY880" fmla="*/ 60074 h 1479518"/>
              <a:gd name="connsiteX881" fmla="*/ 484261 w 1231020"/>
              <a:gd name="connsiteY881" fmla="*/ 62027 h 1479518"/>
              <a:gd name="connsiteX882" fmla="*/ 482470 w 1231020"/>
              <a:gd name="connsiteY882" fmla="*/ 62170 h 1479518"/>
              <a:gd name="connsiteX883" fmla="*/ 480260 w 1231020"/>
              <a:gd name="connsiteY883" fmla="*/ 62684 h 1479518"/>
              <a:gd name="connsiteX884" fmla="*/ 480498 w 1231020"/>
              <a:gd name="connsiteY884" fmla="*/ 65075 h 1479518"/>
              <a:gd name="connsiteX885" fmla="*/ 480908 w 1231020"/>
              <a:gd name="connsiteY885" fmla="*/ 66942 h 1479518"/>
              <a:gd name="connsiteX886" fmla="*/ 480089 w 1231020"/>
              <a:gd name="connsiteY886" fmla="*/ 67875 h 1479518"/>
              <a:gd name="connsiteX887" fmla="*/ 477660 w 1231020"/>
              <a:gd name="connsiteY887" fmla="*/ 66170 h 1479518"/>
              <a:gd name="connsiteX888" fmla="*/ 476574 w 1231020"/>
              <a:gd name="connsiteY888" fmla="*/ 64332 h 1479518"/>
              <a:gd name="connsiteX889" fmla="*/ 474869 w 1231020"/>
              <a:gd name="connsiteY889" fmla="*/ 63760 h 1479518"/>
              <a:gd name="connsiteX890" fmla="*/ 473536 w 1231020"/>
              <a:gd name="connsiteY890" fmla="*/ 64418 h 1479518"/>
              <a:gd name="connsiteX891" fmla="*/ 473193 w 1231020"/>
              <a:gd name="connsiteY891" fmla="*/ 66056 h 1479518"/>
              <a:gd name="connsiteX892" fmla="*/ 473393 w 1231020"/>
              <a:gd name="connsiteY892" fmla="*/ 70285 h 1479518"/>
              <a:gd name="connsiteX893" fmla="*/ 472183 w 1231020"/>
              <a:gd name="connsiteY893" fmla="*/ 70761 h 1479518"/>
              <a:gd name="connsiteX894" fmla="*/ 469030 w 1231020"/>
              <a:gd name="connsiteY894" fmla="*/ 70599 h 1479518"/>
              <a:gd name="connsiteX895" fmla="*/ 467583 w 1231020"/>
              <a:gd name="connsiteY895" fmla="*/ 71399 h 1479518"/>
              <a:gd name="connsiteX896" fmla="*/ 465401 w 1231020"/>
              <a:gd name="connsiteY896" fmla="*/ 76715 h 1479518"/>
              <a:gd name="connsiteX897" fmla="*/ 461391 w 1231020"/>
              <a:gd name="connsiteY897" fmla="*/ 78743 h 1479518"/>
              <a:gd name="connsiteX898" fmla="*/ 460781 w 1231020"/>
              <a:gd name="connsiteY898" fmla="*/ 81515 h 1479518"/>
              <a:gd name="connsiteX899" fmla="*/ 460515 w 1231020"/>
              <a:gd name="connsiteY899" fmla="*/ 83877 h 1479518"/>
              <a:gd name="connsiteX900" fmla="*/ 463848 w 1231020"/>
              <a:gd name="connsiteY900" fmla="*/ 88154 h 1479518"/>
              <a:gd name="connsiteX901" fmla="*/ 462239 w 1231020"/>
              <a:gd name="connsiteY901" fmla="*/ 90345 h 1479518"/>
              <a:gd name="connsiteX902" fmla="*/ 460543 w 1231020"/>
              <a:gd name="connsiteY902" fmla="*/ 92135 h 1479518"/>
              <a:gd name="connsiteX903" fmla="*/ 458848 w 1231020"/>
              <a:gd name="connsiteY903" fmla="*/ 92898 h 1479518"/>
              <a:gd name="connsiteX904" fmla="*/ 455247 w 1231020"/>
              <a:gd name="connsiteY904" fmla="*/ 93593 h 1479518"/>
              <a:gd name="connsiteX905" fmla="*/ 452599 w 1231020"/>
              <a:gd name="connsiteY905" fmla="*/ 95545 h 1479518"/>
              <a:gd name="connsiteX906" fmla="*/ 451485 w 1231020"/>
              <a:gd name="connsiteY906" fmla="*/ 97603 h 1479518"/>
              <a:gd name="connsiteX907" fmla="*/ 451275 w 1231020"/>
              <a:gd name="connsiteY907" fmla="*/ 99565 h 1479518"/>
              <a:gd name="connsiteX908" fmla="*/ 450542 w 1231020"/>
              <a:gd name="connsiteY908" fmla="*/ 102080 h 1479518"/>
              <a:gd name="connsiteX909" fmla="*/ 449389 w 1231020"/>
              <a:gd name="connsiteY909" fmla="*/ 105061 h 1479518"/>
              <a:gd name="connsiteX910" fmla="*/ 449161 w 1231020"/>
              <a:gd name="connsiteY910" fmla="*/ 106671 h 1479518"/>
              <a:gd name="connsiteX911" fmla="*/ 446751 w 1231020"/>
              <a:gd name="connsiteY911" fmla="*/ 108271 h 1479518"/>
              <a:gd name="connsiteX912" fmla="*/ 442465 w 1231020"/>
              <a:gd name="connsiteY912" fmla="*/ 113062 h 1479518"/>
              <a:gd name="connsiteX913" fmla="*/ 440303 w 1231020"/>
              <a:gd name="connsiteY913" fmla="*/ 117967 h 1479518"/>
              <a:gd name="connsiteX914" fmla="*/ 443122 w 1231020"/>
              <a:gd name="connsiteY914" fmla="*/ 120634 h 1479518"/>
              <a:gd name="connsiteX915" fmla="*/ 446437 w 1231020"/>
              <a:gd name="connsiteY915" fmla="*/ 122549 h 1479518"/>
              <a:gd name="connsiteX916" fmla="*/ 448846 w 1231020"/>
              <a:gd name="connsiteY916" fmla="*/ 122492 h 1479518"/>
              <a:gd name="connsiteX917" fmla="*/ 448866 w 1231020"/>
              <a:gd name="connsiteY917" fmla="*/ 122977 h 1479518"/>
              <a:gd name="connsiteX918" fmla="*/ 446351 w 1231020"/>
              <a:gd name="connsiteY918" fmla="*/ 124949 h 1479518"/>
              <a:gd name="connsiteX919" fmla="*/ 447913 w 1231020"/>
              <a:gd name="connsiteY919" fmla="*/ 126968 h 1479518"/>
              <a:gd name="connsiteX920" fmla="*/ 450323 w 1231020"/>
              <a:gd name="connsiteY920" fmla="*/ 128854 h 1479518"/>
              <a:gd name="connsiteX921" fmla="*/ 451790 w 1231020"/>
              <a:gd name="connsiteY921" fmla="*/ 129130 h 1479518"/>
              <a:gd name="connsiteX922" fmla="*/ 452866 w 1231020"/>
              <a:gd name="connsiteY922" fmla="*/ 129931 h 1479518"/>
              <a:gd name="connsiteX923" fmla="*/ 450589 w 1231020"/>
              <a:gd name="connsiteY923" fmla="*/ 130378 h 1479518"/>
              <a:gd name="connsiteX924" fmla="*/ 447218 w 1231020"/>
              <a:gd name="connsiteY924" fmla="*/ 130540 h 1479518"/>
              <a:gd name="connsiteX925" fmla="*/ 446570 w 1231020"/>
              <a:gd name="connsiteY925" fmla="*/ 132598 h 1479518"/>
              <a:gd name="connsiteX926" fmla="*/ 446980 w 1231020"/>
              <a:gd name="connsiteY926" fmla="*/ 134969 h 1479518"/>
              <a:gd name="connsiteX927" fmla="*/ 447580 w 1231020"/>
              <a:gd name="connsiteY927" fmla="*/ 137027 h 1479518"/>
              <a:gd name="connsiteX928" fmla="*/ 447161 w 1231020"/>
              <a:gd name="connsiteY928" fmla="*/ 138484 h 1479518"/>
              <a:gd name="connsiteX929" fmla="*/ 445904 w 1231020"/>
              <a:gd name="connsiteY929" fmla="*/ 137484 h 1479518"/>
              <a:gd name="connsiteX930" fmla="*/ 445351 w 1231020"/>
              <a:gd name="connsiteY930" fmla="*/ 135941 h 1479518"/>
              <a:gd name="connsiteX931" fmla="*/ 442456 w 1231020"/>
              <a:gd name="connsiteY931" fmla="*/ 132798 h 1479518"/>
              <a:gd name="connsiteX932" fmla="*/ 440379 w 1231020"/>
              <a:gd name="connsiteY932" fmla="*/ 131836 h 1479518"/>
              <a:gd name="connsiteX933" fmla="*/ 437340 w 1231020"/>
              <a:gd name="connsiteY933" fmla="*/ 131093 h 1479518"/>
              <a:gd name="connsiteX934" fmla="*/ 436426 w 1231020"/>
              <a:gd name="connsiteY934" fmla="*/ 132045 h 1479518"/>
              <a:gd name="connsiteX935" fmla="*/ 436550 w 1231020"/>
              <a:gd name="connsiteY935" fmla="*/ 136836 h 1479518"/>
              <a:gd name="connsiteX936" fmla="*/ 435950 w 1231020"/>
              <a:gd name="connsiteY936" fmla="*/ 139037 h 1479518"/>
              <a:gd name="connsiteX937" fmla="*/ 434873 w 1231020"/>
              <a:gd name="connsiteY937" fmla="*/ 137789 h 1479518"/>
              <a:gd name="connsiteX938" fmla="*/ 434607 w 1231020"/>
              <a:gd name="connsiteY938" fmla="*/ 134284 h 1479518"/>
              <a:gd name="connsiteX939" fmla="*/ 431740 w 1231020"/>
              <a:gd name="connsiteY939" fmla="*/ 131445 h 1479518"/>
              <a:gd name="connsiteX940" fmla="*/ 420443 w 1231020"/>
              <a:gd name="connsiteY940" fmla="*/ 128607 h 1479518"/>
              <a:gd name="connsiteX941" fmla="*/ 418843 w 1231020"/>
              <a:gd name="connsiteY941" fmla="*/ 128426 h 1479518"/>
              <a:gd name="connsiteX942" fmla="*/ 416214 w 1231020"/>
              <a:gd name="connsiteY942" fmla="*/ 128797 h 1479518"/>
              <a:gd name="connsiteX943" fmla="*/ 414414 w 1231020"/>
              <a:gd name="connsiteY943" fmla="*/ 129921 h 1479518"/>
              <a:gd name="connsiteX944" fmla="*/ 414233 w 1231020"/>
              <a:gd name="connsiteY944" fmla="*/ 131026 h 1479518"/>
              <a:gd name="connsiteX945" fmla="*/ 413032 w 1231020"/>
              <a:gd name="connsiteY945" fmla="*/ 131921 h 1479518"/>
              <a:gd name="connsiteX946" fmla="*/ 411080 w 1231020"/>
              <a:gd name="connsiteY946" fmla="*/ 132940 h 1479518"/>
              <a:gd name="connsiteX947" fmla="*/ 409289 w 1231020"/>
              <a:gd name="connsiteY947" fmla="*/ 134503 h 1479518"/>
              <a:gd name="connsiteX948" fmla="*/ 408127 w 1231020"/>
              <a:gd name="connsiteY948" fmla="*/ 135808 h 1479518"/>
              <a:gd name="connsiteX949" fmla="*/ 408070 w 1231020"/>
              <a:gd name="connsiteY949" fmla="*/ 137436 h 1479518"/>
              <a:gd name="connsiteX950" fmla="*/ 409518 w 1231020"/>
              <a:gd name="connsiteY950" fmla="*/ 140494 h 1479518"/>
              <a:gd name="connsiteX951" fmla="*/ 410366 w 1231020"/>
              <a:gd name="connsiteY951" fmla="*/ 141380 h 1479518"/>
              <a:gd name="connsiteX952" fmla="*/ 410251 w 1231020"/>
              <a:gd name="connsiteY952" fmla="*/ 142837 h 1479518"/>
              <a:gd name="connsiteX953" fmla="*/ 408841 w 1231020"/>
              <a:gd name="connsiteY953" fmla="*/ 141322 h 1479518"/>
              <a:gd name="connsiteX954" fmla="*/ 407603 w 1231020"/>
              <a:gd name="connsiteY954" fmla="*/ 140837 h 1479518"/>
              <a:gd name="connsiteX955" fmla="*/ 406432 w 1231020"/>
              <a:gd name="connsiteY955" fmla="*/ 143218 h 1479518"/>
              <a:gd name="connsiteX956" fmla="*/ 405308 w 1231020"/>
              <a:gd name="connsiteY956" fmla="*/ 143694 h 1479518"/>
              <a:gd name="connsiteX957" fmla="*/ 405603 w 1231020"/>
              <a:gd name="connsiteY957" fmla="*/ 137046 h 1479518"/>
              <a:gd name="connsiteX958" fmla="*/ 406775 w 1231020"/>
              <a:gd name="connsiteY958" fmla="*/ 132540 h 1479518"/>
              <a:gd name="connsiteX959" fmla="*/ 407727 w 1231020"/>
              <a:gd name="connsiteY959" fmla="*/ 129883 h 1479518"/>
              <a:gd name="connsiteX960" fmla="*/ 408775 w 1231020"/>
              <a:gd name="connsiteY960" fmla="*/ 127806 h 1479518"/>
              <a:gd name="connsiteX961" fmla="*/ 408270 w 1231020"/>
              <a:gd name="connsiteY961" fmla="*/ 126711 h 1479518"/>
              <a:gd name="connsiteX962" fmla="*/ 400441 w 1231020"/>
              <a:gd name="connsiteY962" fmla="*/ 120491 h 1479518"/>
              <a:gd name="connsiteX963" fmla="*/ 397126 w 1231020"/>
              <a:gd name="connsiteY963" fmla="*/ 115396 h 1479518"/>
              <a:gd name="connsiteX964" fmla="*/ 394697 w 1231020"/>
              <a:gd name="connsiteY964" fmla="*/ 112538 h 1479518"/>
              <a:gd name="connsiteX965" fmla="*/ 390916 w 1231020"/>
              <a:gd name="connsiteY965" fmla="*/ 109785 h 1479518"/>
              <a:gd name="connsiteX966" fmla="*/ 388944 w 1231020"/>
              <a:gd name="connsiteY966" fmla="*/ 108052 h 1479518"/>
              <a:gd name="connsiteX967" fmla="*/ 384553 w 1231020"/>
              <a:gd name="connsiteY967" fmla="*/ 105404 h 1479518"/>
              <a:gd name="connsiteX968" fmla="*/ 379371 w 1231020"/>
              <a:gd name="connsiteY968" fmla="*/ 103565 h 1479518"/>
              <a:gd name="connsiteX969" fmla="*/ 376876 w 1231020"/>
              <a:gd name="connsiteY969" fmla="*/ 101079 h 1479518"/>
              <a:gd name="connsiteX970" fmla="*/ 374123 w 1231020"/>
              <a:gd name="connsiteY970" fmla="*/ 100194 h 1479518"/>
              <a:gd name="connsiteX971" fmla="*/ 370713 w 1231020"/>
              <a:gd name="connsiteY971" fmla="*/ 101403 h 1479518"/>
              <a:gd name="connsiteX972" fmla="*/ 370427 w 1231020"/>
              <a:gd name="connsiteY972" fmla="*/ 103718 h 1479518"/>
              <a:gd name="connsiteX973" fmla="*/ 370856 w 1231020"/>
              <a:gd name="connsiteY973" fmla="*/ 105966 h 1479518"/>
              <a:gd name="connsiteX974" fmla="*/ 368141 w 1231020"/>
              <a:gd name="connsiteY974" fmla="*/ 109642 h 1479518"/>
              <a:gd name="connsiteX975" fmla="*/ 365217 w 1231020"/>
              <a:gd name="connsiteY975" fmla="*/ 111605 h 1479518"/>
              <a:gd name="connsiteX976" fmla="*/ 362884 w 1231020"/>
              <a:gd name="connsiteY976" fmla="*/ 109357 h 1479518"/>
              <a:gd name="connsiteX977" fmla="*/ 360759 w 1231020"/>
              <a:gd name="connsiteY977" fmla="*/ 107718 h 1479518"/>
              <a:gd name="connsiteX978" fmla="*/ 358616 w 1231020"/>
              <a:gd name="connsiteY978" fmla="*/ 108899 h 1479518"/>
              <a:gd name="connsiteX979" fmla="*/ 357968 w 1231020"/>
              <a:gd name="connsiteY979" fmla="*/ 110928 h 1479518"/>
              <a:gd name="connsiteX980" fmla="*/ 356892 w 1231020"/>
              <a:gd name="connsiteY980" fmla="*/ 111681 h 1479518"/>
              <a:gd name="connsiteX981" fmla="*/ 356082 w 1231020"/>
              <a:gd name="connsiteY981" fmla="*/ 110300 h 1479518"/>
              <a:gd name="connsiteX982" fmla="*/ 354911 w 1231020"/>
              <a:gd name="connsiteY982" fmla="*/ 107252 h 1479518"/>
              <a:gd name="connsiteX983" fmla="*/ 353168 w 1231020"/>
              <a:gd name="connsiteY983" fmla="*/ 106042 h 1479518"/>
              <a:gd name="connsiteX984" fmla="*/ 351425 w 1231020"/>
              <a:gd name="connsiteY984" fmla="*/ 106575 h 1479518"/>
              <a:gd name="connsiteX985" fmla="*/ 351949 w 1231020"/>
              <a:gd name="connsiteY985" fmla="*/ 108995 h 1479518"/>
              <a:gd name="connsiteX986" fmla="*/ 352949 w 1231020"/>
              <a:gd name="connsiteY986" fmla="*/ 110328 h 1479518"/>
              <a:gd name="connsiteX987" fmla="*/ 352673 w 1231020"/>
              <a:gd name="connsiteY987" fmla="*/ 112252 h 1479518"/>
              <a:gd name="connsiteX988" fmla="*/ 351415 w 1231020"/>
              <a:gd name="connsiteY988" fmla="*/ 113138 h 1479518"/>
              <a:gd name="connsiteX989" fmla="*/ 351177 w 1231020"/>
              <a:gd name="connsiteY989" fmla="*/ 114957 h 1479518"/>
              <a:gd name="connsiteX990" fmla="*/ 350425 w 1231020"/>
              <a:gd name="connsiteY990" fmla="*/ 117377 h 1479518"/>
              <a:gd name="connsiteX991" fmla="*/ 350539 w 1231020"/>
              <a:gd name="connsiteY991" fmla="*/ 120758 h 1479518"/>
              <a:gd name="connsiteX992" fmla="*/ 348549 w 1231020"/>
              <a:gd name="connsiteY992" fmla="*/ 121473 h 1479518"/>
              <a:gd name="connsiteX993" fmla="*/ 347063 w 1231020"/>
              <a:gd name="connsiteY993" fmla="*/ 124149 h 1479518"/>
              <a:gd name="connsiteX994" fmla="*/ 345986 w 1231020"/>
              <a:gd name="connsiteY994" fmla="*/ 123577 h 1479518"/>
              <a:gd name="connsiteX995" fmla="*/ 345710 w 1231020"/>
              <a:gd name="connsiteY995" fmla="*/ 121834 h 1479518"/>
              <a:gd name="connsiteX996" fmla="*/ 345167 w 1231020"/>
              <a:gd name="connsiteY996" fmla="*/ 120053 h 1479518"/>
              <a:gd name="connsiteX997" fmla="*/ 342995 w 1231020"/>
              <a:gd name="connsiteY997" fmla="*/ 119377 h 1479518"/>
              <a:gd name="connsiteX998" fmla="*/ 342195 w 1231020"/>
              <a:gd name="connsiteY998" fmla="*/ 121034 h 1479518"/>
              <a:gd name="connsiteX999" fmla="*/ 341709 w 1231020"/>
              <a:gd name="connsiteY999" fmla="*/ 121596 h 1479518"/>
              <a:gd name="connsiteX1000" fmla="*/ 340938 w 1231020"/>
              <a:gd name="connsiteY1000" fmla="*/ 121711 h 1479518"/>
              <a:gd name="connsiteX1001" fmla="*/ 341462 w 1231020"/>
              <a:gd name="connsiteY1001" fmla="*/ 120358 h 1479518"/>
              <a:gd name="connsiteX1002" fmla="*/ 341462 w 1231020"/>
              <a:gd name="connsiteY1002" fmla="*/ 117824 h 1479518"/>
              <a:gd name="connsiteX1003" fmla="*/ 342090 w 1231020"/>
              <a:gd name="connsiteY1003" fmla="*/ 115176 h 1479518"/>
              <a:gd name="connsiteX1004" fmla="*/ 340033 w 1231020"/>
              <a:gd name="connsiteY1004" fmla="*/ 114224 h 1479518"/>
              <a:gd name="connsiteX1005" fmla="*/ 339214 w 1231020"/>
              <a:gd name="connsiteY1005" fmla="*/ 114815 h 1479518"/>
              <a:gd name="connsiteX1006" fmla="*/ 339243 w 1231020"/>
              <a:gd name="connsiteY1006" fmla="*/ 117100 h 1479518"/>
              <a:gd name="connsiteX1007" fmla="*/ 338747 w 1231020"/>
              <a:gd name="connsiteY1007" fmla="*/ 120434 h 1479518"/>
              <a:gd name="connsiteX1008" fmla="*/ 336709 w 1231020"/>
              <a:gd name="connsiteY1008" fmla="*/ 120958 h 1479518"/>
              <a:gd name="connsiteX1009" fmla="*/ 334899 w 1231020"/>
              <a:gd name="connsiteY1009" fmla="*/ 122454 h 1479518"/>
              <a:gd name="connsiteX1010" fmla="*/ 332223 w 1231020"/>
              <a:gd name="connsiteY1010" fmla="*/ 122482 h 1479518"/>
              <a:gd name="connsiteX1011" fmla="*/ 330861 w 1231020"/>
              <a:gd name="connsiteY1011" fmla="*/ 123206 h 1479518"/>
              <a:gd name="connsiteX1012" fmla="*/ 330375 w 1231020"/>
              <a:gd name="connsiteY1012" fmla="*/ 124968 h 1479518"/>
              <a:gd name="connsiteX1013" fmla="*/ 328022 w 1231020"/>
              <a:gd name="connsiteY1013" fmla="*/ 126787 h 1479518"/>
              <a:gd name="connsiteX1014" fmla="*/ 328070 w 1231020"/>
              <a:gd name="connsiteY1014" fmla="*/ 128969 h 1479518"/>
              <a:gd name="connsiteX1015" fmla="*/ 329651 w 1231020"/>
              <a:gd name="connsiteY1015" fmla="*/ 131178 h 1479518"/>
              <a:gd name="connsiteX1016" fmla="*/ 329755 w 1231020"/>
              <a:gd name="connsiteY1016" fmla="*/ 133102 h 1479518"/>
              <a:gd name="connsiteX1017" fmla="*/ 333518 w 1231020"/>
              <a:gd name="connsiteY1017" fmla="*/ 135055 h 1479518"/>
              <a:gd name="connsiteX1018" fmla="*/ 333299 w 1231020"/>
              <a:gd name="connsiteY1018" fmla="*/ 137017 h 1479518"/>
              <a:gd name="connsiteX1019" fmla="*/ 332765 w 1231020"/>
              <a:gd name="connsiteY1019" fmla="*/ 137932 h 1479518"/>
              <a:gd name="connsiteX1020" fmla="*/ 331346 w 1231020"/>
              <a:gd name="connsiteY1020" fmla="*/ 137570 h 1479518"/>
              <a:gd name="connsiteX1021" fmla="*/ 328308 w 1231020"/>
              <a:gd name="connsiteY1021" fmla="*/ 135874 h 1479518"/>
              <a:gd name="connsiteX1022" fmla="*/ 325212 w 1231020"/>
              <a:gd name="connsiteY1022" fmla="*/ 135512 h 1479518"/>
              <a:gd name="connsiteX1023" fmla="*/ 324278 w 1231020"/>
              <a:gd name="connsiteY1023" fmla="*/ 134731 h 1479518"/>
              <a:gd name="connsiteX1024" fmla="*/ 323907 w 1231020"/>
              <a:gd name="connsiteY1024" fmla="*/ 135293 h 1479518"/>
              <a:gd name="connsiteX1025" fmla="*/ 323888 w 1231020"/>
              <a:gd name="connsiteY1025" fmla="*/ 136598 h 1479518"/>
              <a:gd name="connsiteX1026" fmla="*/ 322688 w 1231020"/>
              <a:gd name="connsiteY1026" fmla="*/ 137551 h 1479518"/>
              <a:gd name="connsiteX1027" fmla="*/ 320964 w 1231020"/>
              <a:gd name="connsiteY1027" fmla="*/ 137646 h 1479518"/>
              <a:gd name="connsiteX1028" fmla="*/ 318954 w 1231020"/>
              <a:gd name="connsiteY1028" fmla="*/ 139046 h 1479518"/>
              <a:gd name="connsiteX1029" fmla="*/ 320383 w 1231020"/>
              <a:gd name="connsiteY1029" fmla="*/ 141237 h 1479518"/>
              <a:gd name="connsiteX1030" fmla="*/ 320126 w 1231020"/>
              <a:gd name="connsiteY1030" fmla="*/ 142104 h 1479518"/>
              <a:gd name="connsiteX1031" fmla="*/ 320830 w 1231020"/>
              <a:gd name="connsiteY1031" fmla="*/ 143151 h 1479518"/>
              <a:gd name="connsiteX1032" fmla="*/ 323898 w 1231020"/>
              <a:gd name="connsiteY1032" fmla="*/ 143342 h 1479518"/>
              <a:gd name="connsiteX1033" fmla="*/ 325202 w 1231020"/>
              <a:gd name="connsiteY1033" fmla="*/ 143066 h 1479518"/>
              <a:gd name="connsiteX1034" fmla="*/ 325336 w 1231020"/>
              <a:gd name="connsiteY1034" fmla="*/ 144932 h 1479518"/>
              <a:gd name="connsiteX1035" fmla="*/ 324945 w 1231020"/>
              <a:gd name="connsiteY1035" fmla="*/ 146799 h 1479518"/>
              <a:gd name="connsiteX1036" fmla="*/ 323698 w 1231020"/>
              <a:gd name="connsiteY1036" fmla="*/ 147466 h 1479518"/>
              <a:gd name="connsiteX1037" fmla="*/ 322507 w 1231020"/>
              <a:gd name="connsiteY1037" fmla="*/ 145752 h 1479518"/>
              <a:gd name="connsiteX1038" fmla="*/ 316592 w 1231020"/>
              <a:gd name="connsiteY1038" fmla="*/ 142465 h 1479518"/>
              <a:gd name="connsiteX1039" fmla="*/ 315040 w 1231020"/>
              <a:gd name="connsiteY1039" fmla="*/ 142151 h 1479518"/>
              <a:gd name="connsiteX1040" fmla="*/ 314716 w 1231020"/>
              <a:gd name="connsiteY1040" fmla="*/ 143180 h 1479518"/>
              <a:gd name="connsiteX1041" fmla="*/ 314992 w 1231020"/>
              <a:gd name="connsiteY1041" fmla="*/ 144523 h 1479518"/>
              <a:gd name="connsiteX1042" fmla="*/ 313744 w 1231020"/>
              <a:gd name="connsiteY1042" fmla="*/ 146152 h 1479518"/>
              <a:gd name="connsiteX1043" fmla="*/ 311544 w 1231020"/>
              <a:gd name="connsiteY1043" fmla="*/ 148285 h 1479518"/>
              <a:gd name="connsiteX1044" fmla="*/ 310049 w 1231020"/>
              <a:gd name="connsiteY1044" fmla="*/ 147704 h 1479518"/>
              <a:gd name="connsiteX1045" fmla="*/ 308277 w 1231020"/>
              <a:gd name="connsiteY1045" fmla="*/ 148209 h 1479518"/>
              <a:gd name="connsiteX1046" fmla="*/ 307134 w 1231020"/>
              <a:gd name="connsiteY1046" fmla="*/ 151857 h 1479518"/>
              <a:gd name="connsiteX1047" fmla="*/ 306734 w 1231020"/>
              <a:gd name="connsiteY1047" fmla="*/ 155505 h 1479518"/>
              <a:gd name="connsiteX1048" fmla="*/ 308696 w 1231020"/>
              <a:gd name="connsiteY1048" fmla="*/ 158058 h 1479518"/>
              <a:gd name="connsiteX1049" fmla="*/ 310010 w 1231020"/>
              <a:gd name="connsiteY1049" fmla="*/ 161420 h 1479518"/>
              <a:gd name="connsiteX1050" fmla="*/ 312744 w 1231020"/>
              <a:gd name="connsiteY1050" fmla="*/ 157286 h 1479518"/>
              <a:gd name="connsiteX1051" fmla="*/ 313858 w 1231020"/>
              <a:gd name="connsiteY1051" fmla="*/ 156810 h 1479518"/>
              <a:gd name="connsiteX1052" fmla="*/ 313868 w 1231020"/>
              <a:gd name="connsiteY1052" fmla="*/ 158601 h 1479518"/>
              <a:gd name="connsiteX1053" fmla="*/ 312801 w 1231020"/>
              <a:gd name="connsiteY1053" fmla="*/ 160458 h 1479518"/>
              <a:gd name="connsiteX1054" fmla="*/ 312172 w 1231020"/>
              <a:gd name="connsiteY1054" fmla="*/ 162744 h 1479518"/>
              <a:gd name="connsiteX1055" fmla="*/ 311963 w 1231020"/>
              <a:gd name="connsiteY1055" fmla="*/ 165326 h 1479518"/>
              <a:gd name="connsiteX1056" fmla="*/ 310172 w 1231020"/>
              <a:gd name="connsiteY1056" fmla="*/ 165392 h 1479518"/>
              <a:gd name="connsiteX1057" fmla="*/ 308163 w 1231020"/>
              <a:gd name="connsiteY1057" fmla="*/ 165049 h 1479518"/>
              <a:gd name="connsiteX1058" fmla="*/ 307677 w 1231020"/>
              <a:gd name="connsiteY1058" fmla="*/ 165868 h 1479518"/>
              <a:gd name="connsiteX1059" fmla="*/ 306924 w 1231020"/>
              <a:gd name="connsiteY1059" fmla="*/ 167793 h 1479518"/>
              <a:gd name="connsiteX1060" fmla="*/ 307362 w 1231020"/>
              <a:gd name="connsiteY1060" fmla="*/ 170450 h 1479518"/>
              <a:gd name="connsiteX1061" fmla="*/ 308696 w 1231020"/>
              <a:gd name="connsiteY1061" fmla="*/ 171450 h 1479518"/>
              <a:gd name="connsiteX1062" fmla="*/ 311791 w 1231020"/>
              <a:gd name="connsiteY1062" fmla="*/ 171355 h 1479518"/>
              <a:gd name="connsiteX1063" fmla="*/ 314430 w 1231020"/>
              <a:gd name="connsiteY1063" fmla="*/ 171545 h 1479518"/>
              <a:gd name="connsiteX1064" fmla="*/ 316782 w 1231020"/>
              <a:gd name="connsiteY1064" fmla="*/ 172508 h 1479518"/>
              <a:gd name="connsiteX1065" fmla="*/ 317173 w 1231020"/>
              <a:gd name="connsiteY1065" fmla="*/ 173317 h 1479518"/>
              <a:gd name="connsiteX1066" fmla="*/ 315049 w 1231020"/>
              <a:gd name="connsiteY1066" fmla="*/ 172860 h 1479518"/>
              <a:gd name="connsiteX1067" fmla="*/ 310705 w 1231020"/>
              <a:gd name="connsiteY1067" fmla="*/ 173107 h 1479518"/>
              <a:gd name="connsiteX1068" fmla="*/ 308639 w 1231020"/>
              <a:gd name="connsiteY1068" fmla="*/ 172746 h 1479518"/>
              <a:gd name="connsiteX1069" fmla="*/ 304533 w 1231020"/>
              <a:gd name="connsiteY1069" fmla="*/ 172993 h 1479518"/>
              <a:gd name="connsiteX1070" fmla="*/ 301485 w 1231020"/>
              <a:gd name="connsiteY1070" fmla="*/ 171479 h 1479518"/>
              <a:gd name="connsiteX1071" fmla="*/ 299981 w 1231020"/>
              <a:gd name="connsiteY1071" fmla="*/ 169964 h 1479518"/>
              <a:gd name="connsiteX1072" fmla="*/ 297704 w 1231020"/>
              <a:gd name="connsiteY1072" fmla="*/ 169574 h 1479518"/>
              <a:gd name="connsiteX1073" fmla="*/ 295484 w 1231020"/>
              <a:gd name="connsiteY1073" fmla="*/ 170183 h 1479518"/>
              <a:gd name="connsiteX1074" fmla="*/ 294246 w 1231020"/>
              <a:gd name="connsiteY1074" fmla="*/ 172308 h 1479518"/>
              <a:gd name="connsiteX1075" fmla="*/ 292751 w 1231020"/>
              <a:gd name="connsiteY1075" fmla="*/ 172822 h 1479518"/>
              <a:gd name="connsiteX1076" fmla="*/ 289274 w 1231020"/>
              <a:gd name="connsiteY1076" fmla="*/ 167564 h 1479518"/>
              <a:gd name="connsiteX1077" fmla="*/ 287093 w 1231020"/>
              <a:gd name="connsiteY1077" fmla="*/ 167212 h 1479518"/>
              <a:gd name="connsiteX1078" fmla="*/ 286017 w 1231020"/>
              <a:gd name="connsiteY1078" fmla="*/ 168440 h 1479518"/>
              <a:gd name="connsiteX1079" fmla="*/ 287064 w 1231020"/>
              <a:gd name="connsiteY1079" fmla="*/ 171736 h 1479518"/>
              <a:gd name="connsiteX1080" fmla="*/ 286512 w 1231020"/>
              <a:gd name="connsiteY1080" fmla="*/ 173765 h 1479518"/>
              <a:gd name="connsiteX1081" fmla="*/ 285322 w 1231020"/>
              <a:gd name="connsiteY1081" fmla="*/ 175279 h 1479518"/>
              <a:gd name="connsiteX1082" fmla="*/ 283816 w 1231020"/>
              <a:gd name="connsiteY1082" fmla="*/ 175184 h 1479518"/>
              <a:gd name="connsiteX1083" fmla="*/ 282883 w 1231020"/>
              <a:gd name="connsiteY1083" fmla="*/ 175822 h 1479518"/>
              <a:gd name="connsiteX1084" fmla="*/ 283626 w 1231020"/>
              <a:gd name="connsiteY1084" fmla="*/ 177213 h 1479518"/>
              <a:gd name="connsiteX1085" fmla="*/ 286007 w 1231020"/>
              <a:gd name="connsiteY1085" fmla="*/ 180747 h 1479518"/>
              <a:gd name="connsiteX1086" fmla="*/ 287960 w 1231020"/>
              <a:gd name="connsiteY1086" fmla="*/ 182289 h 1479518"/>
              <a:gd name="connsiteX1087" fmla="*/ 289693 w 1231020"/>
              <a:gd name="connsiteY1087" fmla="*/ 184433 h 1479518"/>
              <a:gd name="connsiteX1088" fmla="*/ 290579 w 1231020"/>
              <a:gd name="connsiteY1088" fmla="*/ 186280 h 1479518"/>
              <a:gd name="connsiteX1089" fmla="*/ 292675 w 1231020"/>
              <a:gd name="connsiteY1089" fmla="*/ 186195 h 1479518"/>
              <a:gd name="connsiteX1090" fmla="*/ 293161 w 1231020"/>
              <a:gd name="connsiteY1090" fmla="*/ 187690 h 1479518"/>
              <a:gd name="connsiteX1091" fmla="*/ 291960 w 1231020"/>
              <a:gd name="connsiteY1091" fmla="*/ 189862 h 1479518"/>
              <a:gd name="connsiteX1092" fmla="*/ 291998 w 1231020"/>
              <a:gd name="connsiteY1092" fmla="*/ 193310 h 1479518"/>
              <a:gd name="connsiteX1093" fmla="*/ 291141 w 1231020"/>
              <a:gd name="connsiteY1093" fmla="*/ 193491 h 1479518"/>
              <a:gd name="connsiteX1094" fmla="*/ 289932 w 1231020"/>
              <a:gd name="connsiteY1094" fmla="*/ 192729 h 1479518"/>
              <a:gd name="connsiteX1095" fmla="*/ 287531 w 1231020"/>
              <a:gd name="connsiteY1095" fmla="*/ 190605 h 1479518"/>
              <a:gd name="connsiteX1096" fmla="*/ 286293 w 1231020"/>
              <a:gd name="connsiteY1096" fmla="*/ 190195 h 1479518"/>
              <a:gd name="connsiteX1097" fmla="*/ 285655 w 1231020"/>
              <a:gd name="connsiteY1097" fmla="*/ 190805 h 1479518"/>
              <a:gd name="connsiteX1098" fmla="*/ 285455 w 1231020"/>
              <a:gd name="connsiteY1098" fmla="*/ 192262 h 1479518"/>
              <a:gd name="connsiteX1099" fmla="*/ 286035 w 1231020"/>
              <a:gd name="connsiteY1099" fmla="*/ 196072 h 1479518"/>
              <a:gd name="connsiteX1100" fmla="*/ 284807 w 1231020"/>
              <a:gd name="connsiteY1100" fmla="*/ 201511 h 1479518"/>
              <a:gd name="connsiteX1101" fmla="*/ 285055 w 1231020"/>
              <a:gd name="connsiteY1101" fmla="*/ 203102 h 1479518"/>
              <a:gd name="connsiteX1102" fmla="*/ 284836 w 1231020"/>
              <a:gd name="connsiteY1102" fmla="*/ 204454 h 1479518"/>
              <a:gd name="connsiteX1103" fmla="*/ 283826 w 1231020"/>
              <a:gd name="connsiteY1103" fmla="*/ 203473 h 1479518"/>
              <a:gd name="connsiteX1104" fmla="*/ 282587 w 1231020"/>
              <a:gd name="connsiteY1104" fmla="*/ 201368 h 1479518"/>
              <a:gd name="connsiteX1105" fmla="*/ 280025 w 1231020"/>
              <a:gd name="connsiteY1105" fmla="*/ 198101 h 1479518"/>
              <a:gd name="connsiteX1106" fmla="*/ 276892 w 1231020"/>
              <a:gd name="connsiteY1106" fmla="*/ 190986 h 1479518"/>
              <a:gd name="connsiteX1107" fmla="*/ 273577 w 1231020"/>
              <a:gd name="connsiteY1107" fmla="*/ 186166 h 1479518"/>
              <a:gd name="connsiteX1108" fmla="*/ 271777 w 1231020"/>
              <a:gd name="connsiteY1108" fmla="*/ 182061 h 1479518"/>
              <a:gd name="connsiteX1109" fmla="*/ 269005 w 1231020"/>
              <a:gd name="connsiteY1109" fmla="*/ 174336 h 1479518"/>
              <a:gd name="connsiteX1110" fmla="*/ 267567 w 1231020"/>
              <a:gd name="connsiteY1110" fmla="*/ 174222 h 1479518"/>
              <a:gd name="connsiteX1111" fmla="*/ 265729 w 1231020"/>
              <a:gd name="connsiteY1111" fmla="*/ 177546 h 1479518"/>
              <a:gd name="connsiteX1112" fmla="*/ 263700 w 1231020"/>
              <a:gd name="connsiteY1112" fmla="*/ 181918 h 1479518"/>
              <a:gd name="connsiteX1113" fmla="*/ 262318 w 1231020"/>
              <a:gd name="connsiteY1113" fmla="*/ 184071 h 1479518"/>
              <a:gd name="connsiteX1114" fmla="*/ 259042 w 1231020"/>
              <a:gd name="connsiteY1114" fmla="*/ 186214 h 1479518"/>
              <a:gd name="connsiteX1115" fmla="*/ 257023 w 1231020"/>
              <a:gd name="connsiteY1115" fmla="*/ 188386 h 1479518"/>
              <a:gd name="connsiteX1116" fmla="*/ 254603 w 1231020"/>
              <a:gd name="connsiteY1116" fmla="*/ 189147 h 1479518"/>
              <a:gd name="connsiteX1117" fmla="*/ 251946 w 1231020"/>
              <a:gd name="connsiteY1117" fmla="*/ 191624 h 1479518"/>
              <a:gd name="connsiteX1118" fmla="*/ 250031 w 1231020"/>
              <a:gd name="connsiteY1118" fmla="*/ 193748 h 1479518"/>
              <a:gd name="connsiteX1119" fmla="*/ 247345 w 1231020"/>
              <a:gd name="connsiteY1119" fmla="*/ 198701 h 1479518"/>
              <a:gd name="connsiteX1120" fmla="*/ 246888 w 1231020"/>
              <a:gd name="connsiteY1120" fmla="*/ 201892 h 1479518"/>
              <a:gd name="connsiteX1121" fmla="*/ 247002 w 1231020"/>
              <a:gd name="connsiteY1121" fmla="*/ 205255 h 1479518"/>
              <a:gd name="connsiteX1122" fmla="*/ 248174 w 1231020"/>
              <a:gd name="connsiteY1122" fmla="*/ 210026 h 1479518"/>
              <a:gd name="connsiteX1123" fmla="*/ 249412 w 1231020"/>
              <a:gd name="connsiteY1123" fmla="*/ 216960 h 1479518"/>
              <a:gd name="connsiteX1124" fmla="*/ 251231 w 1231020"/>
              <a:gd name="connsiteY1124" fmla="*/ 217703 h 1479518"/>
              <a:gd name="connsiteX1125" fmla="*/ 252698 w 1231020"/>
              <a:gd name="connsiteY1125" fmla="*/ 218875 h 1479518"/>
              <a:gd name="connsiteX1126" fmla="*/ 252289 w 1231020"/>
              <a:gd name="connsiteY1126" fmla="*/ 220971 h 1479518"/>
              <a:gd name="connsiteX1127" fmla="*/ 250060 w 1231020"/>
              <a:gd name="connsiteY1127" fmla="*/ 222295 h 1479518"/>
              <a:gd name="connsiteX1128" fmla="*/ 243221 w 1231020"/>
              <a:gd name="connsiteY1128" fmla="*/ 228857 h 1479518"/>
              <a:gd name="connsiteX1129" fmla="*/ 238620 w 1231020"/>
              <a:gd name="connsiteY1129" fmla="*/ 231201 h 1479518"/>
              <a:gd name="connsiteX1130" fmla="*/ 237306 w 1231020"/>
              <a:gd name="connsiteY1130" fmla="*/ 232848 h 1479518"/>
              <a:gd name="connsiteX1131" fmla="*/ 235620 w 1231020"/>
              <a:gd name="connsiteY1131" fmla="*/ 236325 h 1479518"/>
              <a:gd name="connsiteX1132" fmla="*/ 233182 w 1231020"/>
              <a:gd name="connsiteY1132" fmla="*/ 240716 h 1479518"/>
              <a:gd name="connsiteX1133" fmla="*/ 232077 w 1231020"/>
              <a:gd name="connsiteY1133" fmla="*/ 243488 h 1479518"/>
              <a:gd name="connsiteX1134" fmla="*/ 229514 w 1231020"/>
              <a:gd name="connsiteY1134" fmla="*/ 248860 h 1479518"/>
              <a:gd name="connsiteX1135" fmla="*/ 225343 w 1231020"/>
              <a:gd name="connsiteY1135" fmla="*/ 254860 h 1479518"/>
              <a:gd name="connsiteX1136" fmla="*/ 221123 w 1231020"/>
              <a:gd name="connsiteY1136" fmla="*/ 259318 h 1479518"/>
              <a:gd name="connsiteX1137" fmla="*/ 216255 w 1231020"/>
              <a:gd name="connsiteY1137" fmla="*/ 262890 h 1479518"/>
              <a:gd name="connsiteX1138" fmla="*/ 213065 w 1231020"/>
              <a:gd name="connsiteY1138" fmla="*/ 264595 h 1479518"/>
              <a:gd name="connsiteX1139" fmla="*/ 201177 w 1231020"/>
              <a:gd name="connsiteY1139" fmla="*/ 269586 h 1479518"/>
              <a:gd name="connsiteX1140" fmla="*/ 194834 w 1231020"/>
              <a:gd name="connsiteY1140" fmla="*/ 271491 h 1479518"/>
              <a:gd name="connsiteX1141" fmla="*/ 183375 w 1231020"/>
              <a:gd name="connsiteY1141" fmla="*/ 272882 h 1479518"/>
              <a:gd name="connsiteX1142" fmla="*/ 178518 w 1231020"/>
              <a:gd name="connsiteY1142" fmla="*/ 275139 h 1479518"/>
              <a:gd name="connsiteX1143" fmla="*/ 172441 w 1231020"/>
              <a:gd name="connsiteY1143" fmla="*/ 274406 h 1479518"/>
              <a:gd name="connsiteX1144" fmla="*/ 165640 w 1231020"/>
              <a:gd name="connsiteY1144" fmla="*/ 273920 h 1479518"/>
              <a:gd name="connsiteX1145" fmla="*/ 156200 w 1231020"/>
              <a:gd name="connsiteY1145" fmla="*/ 281464 h 1479518"/>
              <a:gd name="connsiteX1146" fmla="*/ 148371 w 1231020"/>
              <a:gd name="connsiteY1146" fmla="*/ 283302 h 1479518"/>
              <a:gd name="connsiteX1147" fmla="*/ 141437 w 1231020"/>
              <a:gd name="connsiteY1147" fmla="*/ 284684 h 1479518"/>
              <a:gd name="connsiteX1148" fmla="*/ 138456 w 1231020"/>
              <a:gd name="connsiteY1148" fmla="*/ 285922 h 1479518"/>
              <a:gd name="connsiteX1149" fmla="*/ 131636 w 1231020"/>
              <a:gd name="connsiteY1149" fmla="*/ 290274 h 1479518"/>
              <a:gd name="connsiteX1150" fmla="*/ 127664 w 1231020"/>
              <a:gd name="connsiteY1150" fmla="*/ 292265 h 1479518"/>
              <a:gd name="connsiteX1151" fmla="*/ 120253 w 1231020"/>
              <a:gd name="connsiteY1151" fmla="*/ 294494 h 1479518"/>
              <a:gd name="connsiteX1152" fmla="*/ 117214 w 1231020"/>
              <a:gd name="connsiteY1152" fmla="*/ 294265 h 1479518"/>
              <a:gd name="connsiteX1153" fmla="*/ 113109 w 1231020"/>
              <a:gd name="connsiteY1153" fmla="*/ 292217 h 1479518"/>
              <a:gd name="connsiteX1154" fmla="*/ 109271 w 1231020"/>
              <a:gd name="connsiteY1154" fmla="*/ 292694 h 1479518"/>
              <a:gd name="connsiteX1155" fmla="*/ 105023 w 1231020"/>
              <a:gd name="connsiteY1155" fmla="*/ 292399 h 1479518"/>
              <a:gd name="connsiteX1156" fmla="*/ 101555 w 1231020"/>
              <a:gd name="connsiteY1156" fmla="*/ 292589 h 1479518"/>
              <a:gd name="connsiteX1157" fmla="*/ 98860 w 1231020"/>
              <a:gd name="connsiteY1157" fmla="*/ 294285 h 1479518"/>
              <a:gd name="connsiteX1158" fmla="*/ 82963 w 1231020"/>
              <a:gd name="connsiteY1158" fmla="*/ 303295 h 1479518"/>
              <a:gd name="connsiteX1159" fmla="*/ 79820 w 1231020"/>
              <a:gd name="connsiteY1159" fmla="*/ 305753 h 1479518"/>
              <a:gd name="connsiteX1160" fmla="*/ 76552 w 1231020"/>
              <a:gd name="connsiteY1160" fmla="*/ 309324 h 1479518"/>
              <a:gd name="connsiteX1161" fmla="*/ 71866 w 1231020"/>
              <a:gd name="connsiteY1161" fmla="*/ 312629 h 1479518"/>
              <a:gd name="connsiteX1162" fmla="*/ 68123 w 1231020"/>
              <a:gd name="connsiteY1162" fmla="*/ 316440 h 1479518"/>
              <a:gd name="connsiteX1163" fmla="*/ 60255 w 1231020"/>
              <a:gd name="connsiteY1163" fmla="*/ 320412 h 1479518"/>
              <a:gd name="connsiteX1164" fmla="*/ 52159 w 1231020"/>
              <a:gd name="connsiteY1164" fmla="*/ 323421 h 1479518"/>
              <a:gd name="connsiteX1165" fmla="*/ 48158 w 1231020"/>
              <a:gd name="connsiteY1165" fmla="*/ 325926 h 1479518"/>
              <a:gd name="connsiteX1166" fmla="*/ 45311 w 1231020"/>
              <a:gd name="connsiteY1166" fmla="*/ 329327 h 1479518"/>
              <a:gd name="connsiteX1167" fmla="*/ 40348 w 1231020"/>
              <a:gd name="connsiteY1167" fmla="*/ 338471 h 1479518"/>
              <a:gd name="connsiteX1168" fmla="*/ 39300 w 1231020"/>
              <a:gd name="connsiteY1168" fmla="*/ 340785 h 1479518"/>
              <a:gd name="connsiteX1169" fmla="*/ 37319 w 1231020"/>
              <a:gd name="connsiteY1169" fmla="*/ 343196 h 1479518"/>
              <a:gd name="connsiteX1170" fmla="*/ 34690 w 1231020"/>
              <a:gd name="connsiteY1170" fmla="*/ 344072 h 1479518"/>
              <a:gd name="connsiteX1171" fmla="*/ 32985 w 1231020"/>
              <a:gd name="connsiteY1171" fmla="*/ 344853 h 1479518"/>
              <a:gd name="connsiteX1172" fmla="*/ 33585 w 1231020"/>
              <a:gd name="connsiteY1172" fmla="*/ 340262 h 1479518"/>
              <a:gd name="connsiteX1173" fmla="*/ 31690 w 1231020"/>
              <a:gd name="connsiteY1173" fmla="*/ 336185 h 1479518"/>
              <a:gd name="connsiteX1174" fmla="*/ 33023 w 1231020"/>
              <a:gd name="connsiteY1174" fmla="*/ 328403 h 1479518"/>
              <a:gd name="connsiteX1175" fmla="*/ 32528 w 1231020"/>
              <a:gd name="connsiteY1175" fmla="*/ 326079 h 1479518"/>
              <a:gd name="connsiteX1176" fmla="*/ 29823 w 1231020"/>
              <a:gd name="connsiteY1176" fmla="*/ 327594 h 1479518"/>
              <a:gd name="connsiteX1177" fmla="*/ 28099 w 1231020"/>
              <a:gd name="connsiteY1177" fmla="*/ 329251 h 1479518"/>
              <a:gd name="connsiteX1178" fmla="*/ 23727 w 1231020"/>
              <a:gd name="connsiteY1178" fmla="*/ 340528 h 1479518"/>
              <a:gd name="connsiteX1179" fmla="*/ 20736 w 1231020"/>
              <a:gd name="connsiteY1179" fmla="*/ 349320 h 1479518"/>
              <a:gd name="connsiteX1180" fmla="*/ 23003 w 1231020"/>
              <a:gd name="connsiteY1180" fmla="*/ 354368 h 1479518"/>
              <a:gd name="connsiteX1181" fmla="*/ 23736 w 1231020"/>
              <a:gd name="connsiteY1181" fmla="*/ 357302 h 1479518"/>
              <a:gd name="connsiteX1182" fmla="*/ 23727 w 1231020"/>
              <a:gd name="connsiteY1182" fmla="*/ 360454 h 1479518"/>
              <a:gd name="connsiteX1183" fmla="*/ 22927 w 1231020"/>
              <a:gd name="connsiteY1183" fmla="*/ 364988 h 1479518"/>
              <a:gd name="connsiteX1184" fmla="*/ 22984 w 1231020"/>
              <a:gd name="connsiteY1184" fmla="*/ 367941 h 1479518"/>
              <a:gd name="connsiteX1185" fmla="*/ 22717 w 1231020"/>
              <a:gd name="connsiteY1185" fmla="*/ 371875 h 1479518"/>
              <a:gd name="connsiteX1186" fmla="*/ 17269 w 1231020"/>
              <a:gd name="connsiteY1186" fmla="*/ 381000 h 1479518"/>
              <a:gd name="connsiteX1187" fmla="*/ 15573 w 1231020"/>
              <a:gd name="connsiteY1187" fmla="*/ 384972 h 1479518"/>
              <a:gd name="connsiteX1188" fmla="*/ 13745 w 1231020"/>
              <a:gd name="connsiteY1188" fmla="*/ 392611 h 1479518"/>
              <a:gd name="connsiteX1189" fmla="*/ 13525 w 1231020"/>
              <a:gd name="connsiteY1189" fmla="*/ 396155 h 1479518"/>
              <a:gd name="connsiteX1190" fmla="*/ 13659 w 1231020"/>
              <a:gd name="connsiteY1190" fmla="*/ 401460 h 1479518"/>
              <a:gd name="connsiteX1191" fmla="*/ 15954 w 1231020"/>
              <a:gd name="connsiteY1191" fmla="*/ 406108 h 1479518"/>
              <a:gd name="connsiteX1192" fmla="*/ 17707 w 1231020"/>
              <a:gd name="connsiteY1192" fmla="*/ 408985 h 1479518"/>
              <a:gd name="connsiteX1193" fmla="*/ 20421 w 1231020"/>
              <a:gd name="connsiteY1193" fmla="*/ 417310 h 1479518"/>
              <a:gd name="connsiteX1194" fmla="*/ 23679 w 1231020"/>
              <a:gd name="connsiteY1194" fmla="*/ 422844 h 1479518"/>
              <a:gd name="connsiteX1195" fmla="*/ 29042 w 1231020"/>
              <a:gd name="connsiteY1195" fmla="*/ 433997 h 1479518"/>
              <a:gd name="connsiteX1196" fmla="*/ 34957 w 1231020"/>
              <a:gd name="connsiteY1196" fmla="*/ 443046 h 1479518"/>
              <a:gd name="connsiteX1197" fmla="*/ 35338 w 1231020"/>
              <a:gd name="connsiteY1197" fmla="*/ 446513 h 1479518"/>
              <a:gd name="connsiteX1198" fmla="*/ 34671 w 1231020"/>
              <a:gd name="connsiteY1198" fmla="*/ 451180 h 1479518"/>
              <a:gd name="connsiteX1199" fmla="*/ 34995 w 1231020"/>
              <a:gd name="connsiteY1199" fmla="*/ 456010 h 1479518"/>
              <a:gd name="connsiteX1200" fmla="*/ 33937 w 1231020"/>
              <a:gd name="connsiteY1200" fmla="*/ 457429 h 1479518"/>
              <a:gd name="connsiteX1201" fmla="*/ 31652 w 1231020"/>
              <a:gd name="connsiteY1201" fmla="*/ 459096 h 1479518"/>
              <a:gd name="connsiteX1202" fmla="*/ 29032 w 1231020"/>
              <a:gd name="connsiteY1202" fmla="*/ 456953 h 1479518"/>
              <a:gd name="connsiteX1203" fmla="*/ 27699 w 1231020"/>
              <a:gd name="connsiteY1203" fmla="*/ 455095 h 1479518"/>
              <a:gd name="connsiteX1204" fmla="*/ 26022 w 1231020"/>
              <a:gd name="connsiteY1204" fmla="*/ 448256 h 1479518"/>
              <a:gd name="connsiteX1205" fmla="*/ 25336 w 1231020"/>
              <a:gd name="connsiteY1205" fmla="*/ 447865 h 1479518"/>
              <a:gd name="connsiteX1206" fmla="*/ 24212 w 1231020"/>
              <a:gd name="connsiteY1206" fmla="*/ 450857 h 1479518"/>
              <a:gd name="connsiteX1207" fmla="*/ 22974 w 1231020"/>
              <a:gd name="connsiteY1207" fmla="*/ 452162 h 1479518"/>
              <a:gd name="connsiteX1208" fmla="*/ 21850 w 1231020"/>
              <a:gd name="connsiteY1208" fmla="*/ 451276 h 1479518"/>
              <a:gd name="connsiteX1209" fmla="*/ 20993 w 1231020"/>
              <a:gd name="connsiteY1209" fmla="*/ 450142 h 1479518"/>
              <a:gd name="connsiteX1210" fmla="*/ 20784 w 1231020"/>
              <a:gd name="connsiteY1210" fmla="*/ 448961 h 1479518"/>
              <a:gd name="connsiteX1211" fmla="*/ 21164 w 1231020"/>
              <a:gd name="connsiteY1211" fmla="*/ 447551 h 1479518"/>
              <a:gd name="connsiteX1212" fmla="*/ 21574 w 1231020"/>
              <a:gd name="connsiteY1212" fmla="*/ 442427 h 1479518"/>
              <a:gd name="connsiteX1213" fmla="*/ 19117 w 1231020"/>
              <a:gd name="connsiteY1213" fmla="*/ 439503 h 1479518"/>
              <a:gd name="connsiteX1214" fmla="*/ 16936 w 1231020"/>
              <a:gd name="connsiteY1214" fmla="*/ 436360 h 1479518"/>
              <a:gd name="connsiteX1215" fmla="*/ 14583 w 1231020"/>
              <a:gd name="connsiteY1215" fmla="*/ 435588 h 1479518"/>
              <a:gd name="connsiteX1216" fmla="*/ 13135 w 1231020"/>
              <a:gd name="connsiteY1216" fmla="*/ 437007 h 1479518"/>
              <a:gd name="connsiteX1217" fmla="*/ 13088 w 1231020"/>
              <a:gd name="connsiteY1217" fmla="*/ 438960 h 1479518"/>
              <a:gd name="connsiteX1218" fmla="*/ 16240 w 1231020"/>
              <a:gd name="connsiteY1218" fmla="*/ 444427 h 1479518"/>
              <a:gd name="connsiteX1219" fmla="*/ 18269 w 1231020"/>
              <a:gd name="connsiteY1219" fmla="*/ 450352 h 1479518"/>
              <a:gd name="connsiteX1220" fmla="*/ 21403 w 1231020"/>
              <a:gd name="connsiteY1220" fmla="*/ 454057 h 1479518"/>
              <a:gd name="connsiteX1221" fmla="*/ 23250 w 1231020"/>
              <a:gd name="connsiteY1221" fmla="*/ 455009 h 1479518"/>
              <a:gd name="connsiteX1222" fmla="*/ 25318 w 1231020"/>
              <a:gd name="connsiteY1222" fmla="*/ 457267 h 1479518"/>
              <a:gd name="connsiteX1223" fmla="*/ 24870 w 1231020"/>
              <a:gd name="connsiteY1223" fmla="*/ 462267 h 1479518"/>
              <a:gd name="connsiteX1224" fmla="*/ 23374 w 1231020"/>
              <a:gd name="connsiteY1224" fmla="*/ 464134 h 1479518"/>
              <a:gd name="connsiteX1225" fmla="*/ 22127 w 1231020"/>
              <a:gd name="connsiteY1225" fmla="*/ 465087 h 1479518"/>
              <a:gd name="connsiteX1226" fmla="*/ 18059 w 1231020"/>
              <a:gd name="connsiteY1226" fmla="*/ 463982 h 1479518"/>
              <a:gd name="connsiteX1227" fmla="*/ 17116 w 1231020"/>
              <a:gd name="connsiteY1227" fmla="*/ 460382 h 1479518"/>
              <a:gd name="connsiteX1228" fmla="*/ 13935 w 1231020"/>
              <a:gd name="connsiteY1228" fmla="*/ 453305 h 1479518"/>
              <a:gd name="connsiteX1229" fmla="*/ 12906 w 1231020"/>
              <a:gd name="connsiteY1229" fmla="*/ 450561 h 1479518"/>
              <a:gd name="connsiteX1230" fmla="*/ 12030 w 1231020"/>
              <a:gd name="connsiteY1230" fmla="*/ 449818 h 1479518"/>
              <a:gd name="connsiteX1231" fmla="*/ 11678 w 1231020"/>
              <a:gd name="connsiteY1231" fmla="*/ 451171 h 1479518"/>
              <a:gd name="connsiteX1232" fmla="*/ 11744 w 1231020"/>
              <a:gd name="connsiteY1232" fmla="*/ 453609 h 1479518"/>
              <a:gd name="connsiteX1233" fmla="*/ 11154 w 1231020"/>
              <a:gd name="connsiteY1233" fmla="*/ 454657 h 1479518"/>
              <a:gd name="connsiteX1234" fmla="*/ 10535 w 1231020"/>
              <a:gd name="connsiteY1234" fmla="*/ 454552 h 1479518"/>
              <a:gd name="connsiteX1235" fmla="*/ 9277 w 1231020"/>
              <a:gd name="connsiteY1235" fmla="*/ 453276 h 1479518"/>
              <a:gd name="connsiteX1236" fmla="*/ 8144 w 1231020"/>
              <a:gd name="connsiteY1236" fmla="*/ 452590 h 1479518"/>
              <a:gd name="connsiteX1237" fmla="*/ 7458 w 1231020"/>
              <a:gd name="connsiteY1237" fmla="*/ 452828 h 1479518"/>
              <a:gd name="connsiteX1238" fmla="*/ 8697 w 1231020"/>
              <a:gd name="connsiteY1238" fmla="*/ 454591 h 1479518"/>
              <a:gd name="connsiteX1239" fmla="*/ 11420 w 1231020"/>
              <a:gd name="connsiteY1239" fmla="*/ 459810 h 1479518"/>
              <a:gd name="connsiteX1240" fmla="*/ 21479 w 1231020"/>
              <a:gd name="connsiteY1240" fmla="*/ 472612 h 1479518"/>
              <a:gd name="connsiteX1241" fmla="*/ 30004 w 1231020"/>
              <a:gd name="connsiteY1241" fmla="*/ 487528 h 1479518"/>
              <a:gd name="connsiteX1242" fmla="*/ 31880 w 1231020"/>
              <a:gd name="connsiteY1242" fmla="*/ 493433 h 1479518"/>
              <a:gd name="connsiteX1243" fmla="*/ 32823 w 1231020"/>
              <a:gd name="connsiteY1243" fmla="*/ 506425 h 1479518"/>
              <a:gd name="connsiteX1244" fmla="*/ 33671 w 1231020"/>
              <a:gd name="connsiteY1244" fmla="*/ 509569 h 1479518"/>
              <a:gd name="connsiteX1245" fmla="*/ 38700 w 1231020"/>
              <a:gd name="connsiteY1245" fmla="*/ 516036 h 1479518"/>
              <a:gd name="connsiteX1246" fmla="*/ 43625 w 1231020"/>
              <a:gd name="connsiteY1246" fmla="*/ 523532 h 1479518"/>
              <a:gd name="connsiteX1247" fmla="*/ 45072 w 1231020"/>
              <a:gd name="connsiteY1247" fmla="*/ 527266 h 1479518"/>
              <a:gd name="connsiteX1248" fmla="*/ 45044 w 1231020"/>
              <a:gd name="connsiteY1248" fmla="*/ 530466 h 1479518"/>
              <a:gd name="connsiteX1249" fmla="*/ 46044 w 1231020"/>
              <a:gd name="connsiteY1249" fmla="*/ 533505 h 1479518"/>
              <a:gd name="connsiteX1250" fmla="*/ 52159 w 1231020"/>
              <a:gd name="connsiteY1250" fmla="*/ 541753 h 1479518"/>
              <a:gd name="connsiteX1251" fmla="*/ 54883 w 1231020"/>
              <a:gd name="connsiteY1251" fmla="*/ 550612 h 1479518"/>
              <a:gd name="connsiteX1252" fmla="*/ 55216 w 1231020"/>
              <a:gd name="connsiteY1252" fmla="*/ 553850 h 1479518"/>
              <a:gd name="connsiteX1253" fmla="*/ 54436 w 1231020"/>
              <a:gd name="connsiteY1253" fmla="*/ 559413 h 1479518"/>
              <a:gd name="connsiteX1254" fmla="*/ 55150 w 1231020"/>
              <a:gd name="connsiteY1254" fmla="*/ 569252 h 1479518"/>
              <a:gd name="connsiteX1255" fmla="*/ 55836 w 1231020"/>
              <a:gd name="connsiteY1255" fmla="*/ 574605 h 1479518"/>
              <a:gd name="connsiteX1256" fmla="*/ 58055 w 1231020"/>
              <a:gd name="connsiteY1256" fmla="*/ 585216 h 1479518"/>
              <a:gd name="connsiteX1257" fmla="*/ 60703 w 1231020"/>
              <a:gd name="connsiteY1257" fmla="*/ 592874 h 1479518"/>
              <a:gd name="connsiteX1258" fmla="*/ 63837 w 1231020"/>
              <a:gd name="connsiteY1258" fmla="*/ 597637 h 1479518"/>
              <a:gd name="connsiteX1259" fmla="*/ 68123 w 1231020"/>
              <a:gd name="connsiteY1259" fmla="*/ 608228 h 1479518"/>
              <a:gd name="connsiteX1260" fmla="*/ 74638 w 1231020"/>
              <a:gd name="connsiteY1260" fmla="*/ 620458 h 1479518"/>
              <a:gd name="connsiteX1261" fmla="*/ 75695 w 1231020"/>
              <a:gd name="connsiteY1261" fmla="*/ 626507 h 1479518"/>
              <a:gd name="connsiteX1262" fmla="*/ 75362 w 1231020"/>
              <a:gd name="connsiteY1262" fmla="*/ 642633 h 1479518"/>
              <a:gd name="connsiteX1263" fmla="*/ 74895 w 1231020"/>
              <a:gd name="connsiteY1263" fmla="*/ 647890 h 1479518"/>
              <a:gd name="connsiteX1264" fmla="*/ 73466 w 1231020"/>
              <a:gd name="connsiteY1264" fmla="*/ 648796 h 1479518"/>
              <a:gd name="connsiteX1265" fmla="*/ 72504 w 1231020"/>
              <a:gd name="connsiteY1265" fmla="*/ 651015 h 1479518"/>
              <a:gd name="connsiteX1266" fmla="*/ 73895 w 1231020"/>
              <a:gd name="connsiteY1266" fmla="*/ 661626 h 1479518"/>
              <a:gd name="connsiteX1267" fmla="*/ 74219 w 1231020"/>
              <a:gd name="connsiteY1267" fmla="*/ 667683 h 1479518"/>
              <a:gd name="connsiteX1268" fmla="*/ 72114 w 1231020"/>
              <a:gd name="connsiteY1268" fmla="*/ 673399 h 1479518"/>
              <a:gd name="connsiteX1269" fmla="*/ 69732 w 1231020"/>
              <a:gd name="connsiteY1269" fmla="*/ 678475 h 1479518"/>
              <a:gd name="connsiteX1270" fmla="*/ 65551 w 1231020"/>
              <a:gd name="connsiteY1270" fmla="*/ 681942 h 1479518"/>
              <a:gd name="connsiteX1271" fmla="*/ 60817 w 1231020"/>
              <a:gd name="connsiteY1271" fmla="*/ 682057 h 1479518"/>
              <a:gd name="connsiteX1272" fmla="*/ 58617 w 1231020"/>
              <a:gd name="connsiteY1272" fmla="*/ 680037 h 1479518"/>
              <a:gd name="connsiteX1273" fmla="*/ 55807 w 1231020"/>
              <a:gd name="connsiteY1273" fmla="*/ 677971 h 1479518"/>
              <a:gd name="connsiteX1274" fmla="*/ 55312 w 1231020"/>
              <a:gd name="connsiteY1274" fmla="*/ 687200 h 1479518"/>
              <a:gd name="connsiteX1275" fmla="*/ 55255 w 1231020"/>
              <a:gd name="connsiteY1275" fmla="*/ 695125 h 1479518"/>
              <a:gd name="connsiteX1276" fmla="*/ 56112 w 1231020"/>
              <a:gd name="connsiteY1276" fmla="*/ 698144 h 1479518"/>
              <a:gd name="connsiteX1277" fmla="*/ 56207 w 1231020"/>
              <a:gd name="connsiteY1277" fmla="*/ 701707 h 1479518"/>
              <a:gd name="connsiteX1278" fmla="*/ 59388 w 1231020"/>
              <a:gd name="connsiteY1278" fmla="*/ 704479 h 1479518"/>
              <a:gd name="connsiteX1279" fmla="*/ 61179 w 1231020"/>
              <a:gd name="connsiteY1279" fmla="*/ 703402 h 1479518"/>
              <a:gd name="connsiteX1280" fmla="*/ 63389 w 1231020"/>
              <a:gd name="connsiteY1280" fmla="*/ 703250 h 1479518"/>
              <a:gd name="connsiteX1281" fmla="*/ 71075 w 1231020"/>
              <a:gd name="connsiteY1281" fmla="*/ 707174 h 1479518"/>
              <a:gd name="connsiteX1282" fmla="*/ 75390 w 1231020"/>
              <a:gd name="connsiteY1282" fmla="*/ 710413 h 1479518"/>
              <a:gd name="connsiteX1283" fmla="*/ 82344 w 1231020"/>
              <a:gd name="connsiteY1283" fmla="*/ 719119 h 1479518"/>
              <a:gd name="connsiteX1284" fmla="*/ 88497 w 1231020"/>
              <a:gd name="connsiteY1284" fmla="*/ 721414 h 1479518"/>
              <a:gd name="connsiteX1285" fmla="*/ 96517 w 1231020"/>
              <a:gd name="connsiteY1285" fmla="*/ 725376 h 1479518"/>
              <a:gd name="connsiteX1286" fmla="*/ 105832 w 1231020"/>
              <a:gd name="connsiteY1286" fmla="*/ 726634 h 1479518"/>
              <a:gd name="connsiteX1287" fmla="*/ 113281 w 1231020"/>
              <a:gd name="connsiteY1287" fmla="*/ 726862 h 1479518"/>
              <a:gd name="connsiteX1288" fmla="*/ 124987 w 1231020"/>
              <a:gd name="connsiteY1288" fmla="*/ 728948 h 1479518"/>
              <a:gd name="connsiteX1289" fmla="*/ 127492 w 1231020"/>
              <a:gd name="connsiteY1289" fmla="*/ 728205 h 1479518"/>
              <a:gd name="connsiteX1290" fmla="*/ 132502 w 1231020"/>
              <a:gd name="connsiteY1290" fmla="*/ 727558 h 1479518"/>
              <a:gd name="connsiteX1291" fmla="*/ 136331 w 1231020"/>
              <a:gd name="connsiteY1291" fmla="*/ 726205 h 1479518"/>
              <a:gd name="connsiteX1292" fmla="*/ 139779 w 1231020"/>
              <a:gd name="connsiteY1292" fmla="*/ 725339 h 1479518"/>
              <a:gd name="connsiteX1293" fmla="*/ 150066 w 1231020"/>
              <a:gd name="connsiteY1293" fmla="*/ 717252 h 1479518"/>
              <a:gd name="connsiteX1294" fmla="*/ 160096 w 1231020"/>
              <a:gd name="connsiteY1294" fmla="*/ 708927 h 1479518"/>
              <a:gd name="connsiteX1295" fmla="*/ 165059 w 1231020"/>
              <a:gd name="connsiteY1295" fmla="*/ 708270 h 1479518"/>
              <a:gd name="connsiteX1296" fmla="*/ 169507 w 1231020"/>
              <a:gd name="connsiteY1296" fmla="*/ 708175 h 1479518"/>
              <a:gd name="connsiteX1297" fmla="*/ 174936 w 1231020"/>
              <a:gd name="connsiteY1297" fmla="*/ 705336 h 1479518"/>
              <a:gd name="connsiteX1298" fmla="*/ 179870 w 1231020"/>
              <a:gd name="connsiteY1298" fmla="*/ 696735 h 1479518"/>
              <a:gd name="connsiteX1299" fmla="*/ 182385 w 1231020"/>
              <a:gd name="connsiteY1299" fmla="*/ 694820 h 1479518"/>
              <a:gd name="connsiteX1300" fmla="*/ 185728 w 1231020"/>
              <a:gd name="connsiteY1300" fmla="*/ 692677 h 1479518"/>
              <a:gd name="connsiteX1301" fmla="*/ 195224 w 1231020"/>
              <a:gd name="connsiteY1301" fmla="*/ 691420 h 1479518"/>
              <a:gd name="connsiteX1302" fmla="*/ 200816 w 1231020"/>
              <a:gd name="connsiteY1302" fmla="*/ 692306 h 1479518"/>
              <a:gd name="connsiteX1303" fmla="*/ 203806 w 1231020"/>
              <a:gd name="connsiteY1303" fmla="*/ 690915 h 1479518"/>
              <a:gd name="connsiteX1304" fmla="*/ 211398 w 1231020"/>
              <a:gd name="connsiteY1304" fmla="*/ 689362 h 1479518"/>
              <a:gd name="connsiteX1305" fmla="*/ 227190 w 1231020"/>
              <a:gd name="connsiteY1305" fmla="*/ 687934 h 1479518"/>
              <a:gd name="connsiteX1306" fmla="*/ 235858 w 1231020"/>
              <a:gd name="connsiteY1306" fmla="*/ 689086 h 1479518"/>
              <a:gd name="connsiteX1307" fmla="*/ 241649 w 1231020"/>
              <a:gd name="connsiteY1307" fmla="*/ 688896 h 1479518"/>
              <a:gd name="connsiteX1308" fmla="*/ 244716 w 1231020"/>
              <a:gd name="connsiteY1308" fmla="*/ 689468 h 1479518"/>
              <a:gd name="connsiteX1309" fmla="*/ 247116 w 1231020"/>
              <a:gd name="connsiteY1309" fmla="*/ 693230 h 1479518"/>
              <a:gd name="connsiteX1310" fmla="*/ 263871 w 1231020"/>
              <a:gd name="connsiteY1310" fmla="*/ 689991 h 1479518"/>
              <a:gd name="connsiteX1311" fmla="*/ 268634 w 1231020"/>
              <a:gd name="connsiteY1311" fmla="*/ 689762 h 1479518"/>
              <a:gd name="connsiteX1312" fmla="*/ 271615 w 1231020"/>
              <a:gd name="connsiteY1312" fmla="*/ 690305 h 1479518"/>
              <a:gd name="connsiteX1313" fmla="*/ 275368 w 1231020"/>
              <a:gd name="connsiteY1313" fmla="*/ 693116 h 1479518"/>
              <a:gd name="connsiteX1314" fmla="*/ 279578 w 1231020"/>
              <a:gd name="connsiteY1314" fmla="*/ 690458 h 1479518"/>
              <a:gd name="connsiteX1315" fmla="*/ 283359 w 1231020"/>
              <a:gd name="connsiteY1315" fmla="*/ 690810 h 1479518"/>
              <a:gd name="connsiteX1316" fmla="*/ 287188 w 1231020"/>
              <a:gd name="connsiteY1316" fmla="*/ 688248 h 1479518"/>
              <a:gd name="connsiteX1317" fmla="*/ 293008 w 1231020"/>
              <a:gd name="connsiteY1317" fmla="*/ 680571 h 1479518"/>
              <a:gd name="connsiteX1318" fmla="*/ 295656 w 1231020"/>
              <a:gd name="connsiteY1318" fmla="*/ 675780 h 1479518"/>
              <a:gd name="connsiteX1319" fmla="*/ 299895 w 1231020"/>
              <a:gd name="connsiteY1319" fmla="*/ 665693 h 1479518"/>
              <a:gd name="connsiteX1320" fmla="*/ 303038 w 1231020"/>
              <a:gd name="connsiteY1320" fmla="*/ 662073 h 1479518"/>
              <a:gd name="connsiteX1321" fmla="*/ 306495 w 1231020"/>
              <a:gd name="connsiteY1321" fmla="*/ 660273 h 1479518"/>
              <a:gd name="connsiteX1322" fmla="*/ 310553 w 1231020"/>
              <a:gd name="connsiteY1322" fmla="*/ 659692 h 1479518"/>
              <a:gd name="connsiteX1323" fmla="*/ 316811 w 1231020"/>
              <a:gd name="connsiteY1323" fmla="*/ 657873 h 1479518"/>
              <a:gd name="connsiteX1324" fmla="*/ 330384 w 1231020"/>
              <a:gd name="connsiteY1324" fmla="*/ 649386 h 1479518"/>
              <a:gd name="connsiteX1325" fmla="*/ 335652 w 1231020"/>
              <a:gd name="connsiteY1325" fmla="*/ 647557 h 1479518"/>
              <a:gd name="connsiteX1326" fmla="*/ 338433 w 1231020"/>
              <a:gd name="connsiteY1326" fmla="*/ 645957 h 1479518"/>
              <a:gd name="connsiteX1327" fmla="*/ 347777 w 1231020"/>
              <a:gd name="connsiteY1327" fmla="*/ 639375 h 1479518"/>
              <a:gd name="connsiteX1328" fmla="*/ 353635 w 1231020"/>
              <a:gd name="connsiteY1328" fmla="*/ 638108 h 1479518"/>
              <a:gd name="connsiteX1329" fmla="*/ 370817 w 1231020"/>
              <a:gd name="connsiteY1329" fmla="*/ 639814 h 1479518"/>
              <a:gd name="connsiteX1330" fmla="*/ 378962 w 1231020"/>
              <a:gd name="connsiteY1330" fmla="*/ 639375 h 1479518"/>
              <a:gd name="connsiteX1331" fmla="*/ 385267 w 1231020"/>
              <a:gd name="connsiteY1331" fmla="*/ 638347 h 1479518"/>
              <a:gd name="connsiteX1332" fmla="*/ 394840 w 1231020"/>
              <a:gd name="connsiteY1332" fmla="*/ 634803 h 1479518"/>
              <a:gd name="connsiteX1333" fmla="*/ 405260 w 1231020"/>
              <a:gd name="connsiteY1333" fmla="*/ 632136 h 1479518"/>
              <a:gd name="connsiteX1334" fmla="*/ 418052 w 1231020"/>
              <a:gd name="connsiteY1334" fmla="*/ 626535 h 1479518"/>
              <a:gd name="connsiteX1335" fmla="*/ 428740 w 1231020"/>
              <a:gd name="connsiteY1335" fmla="*/ 620744 h 1479518"/>
              <a:gd name="connsiteX1336" fmla="*/ 435207 w 1231020"/>
              <a:gd name="connsiteY1336" fmla="*/ 619411 h 1479518"/>
              <a:gd name="connsiteX1337" fmla="*/ 445389 w 1231020"/>
              <a:gd name="connsiteY1337" fmla="*/ 618392 h 1479518"/>
              <a:gd name="connsiteX1338" fmla="*/ 460381 w 1231020"/>
              <a:gd name="connsiteY1338" fmla="*/ 616887 h 1479518"/>
              <a:gd name="connsiteX1339" fmla="*/ 477841 w 1231020"/>
              <a:gd name="connsiteY1339" fmla="*/ 617668 h 1479518"/>
              <a:gd name="connsiteX1340" fmla="*/ 482260 w 1231020"/>
              <a:gd name="connsiteY1340" fmla="*/ 616477 h 1479518"/>
              <a:gd name="connsiteX1341" fmla="*/ 484432 w 1231020"/>
              <a:gd name="connsiteY1341" fmla="*/ 615420 h 1479518"/>
              <a:gd name="connsiteX1342" fmla="*/ 487489 w 1231020"/>
              <a:gd name="connsiteY1342" fmla="*/ 614287 h 1479518"/>
              <a:gd name="connsiteX1343" fmla="*/ 491261 w 1231020"/>
              <a:gd name="connsiteY1343" fmla="*/ 615077 h 1479518"/>
              <a:gd name="connsiteX1344" fmla="*/ 494157 w 1231020"/>
              <a:gd name="connsiteY1344" fmla="*/ 615934 h 1479518"/>
              <a:gd name="connsiteX1345" fmla="*/ 502920 w 1231020"/>
              <a:gd name="connsiteY1345" fmla="*/ 620554 h 1479518"/>
              <a:gd name="connsiteX1346" fmla="*/ 516121 w 1231020"/>
              <a:gd name="connsiteY1346" fmla="*/ 630279 h 1479518"/>
              <a:gd name="connsiteX1347" fmla="*/ 519036 w 1231020"/>
              <a:gd name="connsiteY1347" fmla="*/ 630689 h 1479518"/>
              <a:gd name="connsiteX1348" fmla="*/ 527723 w 1231020"/>
              <a:gd name="connsiteY1348" fmla="*/ 628469 h 1479518"/>
              <a:gd name="connsiteX1349" fmla="*/ 530628 w 1231020"/>
              <a:gd name="connsiteY1349" fmla="*/ 628688 h 1479518"/>
              <a:gd name="connsiteX1350" fmla="*/ 542782 w 1231020"/>
              <a:gd name="connsiteY1350" fmla="*/ 635832 h 1479518"/>
              <a:gd name="connsiteX1351" fmla="*/ 547821 w 1231020"/>
              <a:gd name="connsiteY1351" fmla="*/ 635984 h 1479518"/>
              <a:gd name="connsiteX1352" fmla="*/ 551850 w 1231020"/>
              <a:gd name="connsiteY1352" fmla="*/ 635803 h 1479518"/>
              <a:gd name="connsiteX1353" fmla="*/ 554898 w 1231020"/>
              <a:gd name="connsiteY1353" fmla="*/ 636575 h 1479518"/>
              <a:gd name="connsiteX1354" fmla="*/ 558136 w 1231020"/>
              <a:gd name="connsiteY1354" fmla="*/ 638518 h 1479518"/>
              <a:gd name="connsiteX1355" fmla="*/ 561975 w 1231020"/>
              <a:gd name="connsiteY1355" fmla="*/ 643014 h 1479518"/>
              <a:gd name="connsiteX1356" fmla="*/ 570100 w 1231020"/>
              <a:gd name="connsiteY1356" fmla="*/ 647329 h 1479518"/>
              <a:gd name="connsiteX1357" fmla="*/ 570509 w 1231020"/>
              <a:gd name="connsiteY1357" fmla="*/ 650815 h 1479518"/>
              <a:gd name="connsiteX1358" fmla="*/ 569909 w 1231020"/>
              <a:gd name="connsiteY1358" fmla="*/ 653082 h 1479518"/>
              <a:gd name="connsiteX1359" fmla="*/ 568080 w 1231020"/>
              <a:gd name="connsiteY1359" fmla="*/ 653167 h 1479518"/>
              <a:gd name="connsiteX1360" fmla="*/ 566528 w 1231020"/>
              <a:gd name="connsiteY1360" fmla="*/ 653653 h 1479518"/>
              <a:gd name="connsiteX1361" fmla="*/ 568480 w 1231020"/>
              <a:gd name="connsiteY1361" fmla="*/ 660959 h 1479518"/>
              <a:gd name="connsiteX1362" fmla="*/ 571891 w 1231020"/>
              <a:gd name="connsiteY1362" fmla="*/ 666864 h 1479518"/>
              <a:gd name="connsiteX1363" fmla="*/ 580082 w 1231020"/>
              <a:gd name="connsiteY1363" fmla="*/ 667665 h 1479518"/>
              <a:gd name="connsiteX1364" fmla="*/ 583063 w 1231020"/>
              <a:gd name="connsiteY1364" fmla="*/ 669732 h 1479518"/>
              <a:gd name="connsiteX1365" fmla="*/ 584978 w 1231020"/>
              <a:gd name="connsiteY1365" fmla="*/ 672065 h 1479518"/>
              <a:gd name="connsiteX1366" fmla="*/ 586474 w 1231020"/>
              <a:gd name="connsiteY1366" fmla="*/ 675770 h 1479518"/>
              <a:gd name="connsiteX1367" fmla="*/ 587588 w 1231020"/>
              <a:gd name="connsiteY1367" fmla="*/ 681571 h 1479518"/>
              <a:gd name="connsiteX1368" fmla="*/ 591693 w 1231020"/>
              <a:gd name="connsiteY1368" fmla="*/ 686410 h 1479518"/>
              <a:gd name="connsiteX1369" fmla="*/ 595522 w 1231020"/>
              <a:gd name="connsiteY1369" fmla="*/ 690544 h 1479518"/>
              <a:gd name="connsiteX1370" fmla="*/ 596418 w 1231020"/>
              <a:gd name="connsiteY1370" fmla="*/ 692249 h 1479518"/>
              <a:gd name="connsiteX1371" fmla="*/ 598218 w 1231020"/>
              <a:gd name="connsiteY1371" fmla="*/ 698107 h 1479518"/>
              <a:gd name="connsiteX1372" fmla="*/ 598904 w 1231020"/>
              <a:gd name="connsiteY1372" fmla="*/ 699821 h 1479518"/>
              <a:gd name="connsiteX1373" fmla="*/ 600399 w 1231020"/>
              <a:gd name="connsiteY1373" fmla="*/ 705622 h 1479518"/>
              <a:gd name="connsiteX1374" fmla="*/ 602580 w 1231020"/>
              <a:gd name="connsiteY1374" fmla="*/ 712251 h 1479518"/>
              <a:gd name="connsiteX1375" fmla="*/ 601980 w 1231020"/>
              <a:gd name="connsiteY1375" fmla="*/ 712927 h 1479518"/>
              <a:gd name="connsiteX1376" fmla="*/ 600685 w 1231020"/>
              <a:gd name="connsiteY1376" fmla="*/ 712785 h 1479518"/>
              <a:gd name="connsiteX1377" fmla="*/ 598380 w 1231020"/>
              <a:gd name="connsiteY1377" fmla="*/ 711099 h 1479518"/>
              <a:gd name="connsiteX1378" fmla="*/ 596351 w 1231020"/>
              <a:gd name="connsiteY1378" fmla="*/ 709222 h 1479518"/>
              <a:gd name="connsiteX1379" fmla="*/ 595265 w 1231020"/>
              <a:gd name="connsiteY1379" fmla="*/ 709517 h 1479518"/>
              <a:gd name="connsiteX1380" fmla="*/ 594027 w 1231020"/>
              <a:gd name="connsiteY1380" fmla="*/ 710803 h 1479518"/>
              <a:gd name="connsiteX1381" fmla="*/ 593846 w 1231020"/>
              <a:gd name="connsiteY1381" fmla="*/ 712394 h 1479518"/>
              <a:gd name="connsiteX1382" fmla="*/ 595656 w 1231020"/>
              <a:gd name="connsiteY1382" fmla="*/ 711975 h 1479518"/>
              <a:gd name="connsiteX1383" fmla="*/ 596712 w 1231020"/>
              <a:gd name="connsiteY1383" fmla="*/ 712203 h 1479518"/>
              <a:gd name="connsiteX1384" fmla="*/ 599218 w 1231020"/>
              <a:gd name="connsiteY1384" fmla="*/ 714232 h 1479518"/>
              <a:gd name="connsiteX1385" fmla="*/ 601551 w 1231020"/>
              <a:gd name="connsiteY1385" fmla="*/ 716594 h 1479518"/>
              <a:gd name="connsiteX1386" fmla="*/ 603399 w 1231020"/>
              <a:gd name="connsiteY1386" fmla="*/ 717976 h 1479518"/>
              <a:gd name="connsiteX1387" fmla="*/ 607857 w 1231020"/>
              <a:gd name="connsiteY1387" fmla="*/ 723862 h 1479518"/>
              <a:gd name="connsiteX1388" fmla="*/ 609600 w 1231020"/>
              <a:gd name="connsiteY1388" fmla="*/ 722547 h 1479518"/>
              <a:gd name="connsiteX1389" fmla="*/ 611734 w 1231020"/>
              <a:gd name="connsiteY1389" fmla="*/ 721376 h 1479518"/>
              <a:gd name="connsiteX1390" fmla="*/ 615125 w 1231020"/>
              <a:gd name="connsiteY1390" fmla="*/ 724576 h 1479518"/>
              <a:gd name="connsiteX1391" fmla="*/ 616477 w 1231020"/>
              <a:gd name="connsiteY1391" fmla="*/ 725215 h 1479518"/>
              <a:gd name="connsiteX1392" fmla="*/ 617248 w 1231020"/>
              <a:gd name="connsiteY1392" fmla="*/ 723986 h 1479518"/>
              <a:gd name="connsiteX1393" fmla="*/ 615962 w 1231020"/>
              <a:gd name="connsiteY1393" fmla="*/ 718243 h 1479518"/>
              <a:gd name="connsiteX1394" fmla="*/ 614677 w 1231020"/>
              <a:gd name="connsiteY1394" fmla="*/ 716852 h 1479518"/>
              <a:gd name="connsiteX1395" fmla="*/ 614372 w 1231020"/>
              <a:gd name="connsiteY1395" fmla="*/ 714813 h 1479518"/>
              <a:gd name="connsiteX1396" fmla="*/ 615962 w 1231020"/>
              <a:gd name="connsiteY1396" fmla="*/ 713356 h 1479518"/>
              <a:gd name="connsiteX1397" fmla="*/ 616734 w 1231020"/>
              <a:gd name="connsiteY1397" fmla="*/ 711613 h 1479518"/>
              <a:gd name="connsiteX1398" fmla="*/ 620516 w 1231020"/>
              <a:gd name="connsiteY1398" fmla="*/ 707317 h 1479518"/>
              <a:gd name="connsiteX1399" fmla="*/ 628793 w 1231020"/>
              <a:gd name="connsiteY1399" fmla="*/ 694487 h 1479518"/>
              <a:gd name="connsiteX1400" fmla="*/ 631336 w 1231020"/>
              <a:gd name="connsiteY1400" fmla="*/ 693020 h 1479518"/>
              <a:gd name="connsiteX1401" fmla="*/ 634270 w 1231020"/>
              <a:gd name="connsiteY1401" fmla="*/ 690211 h 1479518"/>
              <a:gd name="connsiteX1402" fmla="*/ 638232 w 1231020"/>
              <a:gd name="connsiteY1402" fmla="*/ 688067 h 1479518"/>
              <a:gd name="connsiteX1403" fmla="*/ 642328 w 1231020"/>
              <a:gd name="connsiteY1403" fmla="*/ 685524 h 1479518"/>
              <a:gd name="connsiteX1404" fmla="*/ 644938 w 1231020"/>
              <a:gd name="connsiteY1404" fmla="*/ 684534 h 1479518"/>
              <a:gd name="connsiteX1405" fmla="*/ 647500 w 1231020"/>
              <a:gd name="connsiteY1405" fmla="*/ 684010 h 1479518"/>
              <a:gd name="connsiteX1406" fmla="*/ 650367 w 1231020"/>
              <a:gd name="connsiteY1406" fmla="*/ 681657 h 1479518"/>
              <a:gd name="connsiteX1407" fmla="*/ 653491 w 1231020"/>
              <a:gd name="connsiteY1407" fmla="*/ 675294 h 1479518"/>
              <a:gd name="connsiteX1408" fmla="*/ 655844 w 1231020"/>
              <a:gd name="connsiteY1408" fmla="*/ 667760 h 1479518"/>
              <a:gd name="connsiteX1409" fmla="*/ 658359 w 1231020"/>
              <a:gd name="connsiteY1409" fmla="*/ 664445 h 1479518"/>
              <a:gd name="connsiteX1410" fmla="*/ 662207 w 1231020"/>
              <a:gd name="connsiteY1410" fmla="*/ 660911 h 1479518"/>
              <a:gd name="connsiteX1411" fmla="*/ 665169 w 1231020"/>
              <a:gd name="connsiteY1411" fmla="*/ 656006 h 1479518"/>
              <a:gd name="connsiteX1412" fmla="*/ 664931 w 1231020"/>
              <a:gd name="connsiteY1412" fmla="*/ 652167 h 1479518"/>
              <a:gd name="connsiteX1413" fmla="*/ 664969 w 1231020"/>
              <a:gd name="connsiteY1413" fmla="*/ 648253 h 1479518"/>
              <a:gd name="connsiteX1414" fmla="*/ 667102 w 1231020"/>
              <a:gd name="connsiteY1414" fmla="*/ 651272 h 1479518"/>
              <a:gd name="connsiteX1415" fmla="*/ 668445 w 1231020"/>
              <a:gd name="connsiteY1415" fmla="*/ 654339 h 1479518"/>
              <a:gd name="connsiteX1416" fmla="*/ 670570 w 1231020"/>
              <a:gd name="connsiteY1416" fmla="*/ 664598 h 1479518"/>
              <a:gd name="connsiteX1417" fmla="*/ 668750 w 1231020"/>
              <a:gd name="connsiteY1417" fmla="*/ 666855 h 1479518"/>
              <a:gd name="connsiteX1418" fmla="*/ 666826 w 1231020"/>
              <a:gd name="connsiteY1418" fmla="*/ 667989 h 1479518"/>
              <a:gd name="connsiteX1419" fmla="*/ 667198 w 1231020"/>
              <a:gd name="connsiteY1419" fmla="*/ 671589 h 1479518"/>
              <a:gd name="connsiteX1420" fmla="*/ 668484 w 1231020"/>
              <a:gd name="connsiteY1420" fmla="*/ 676285 h 1479518"/>
              <a:gd name="connsiteX1421" fmla="*/ 668960 w 1231020"/>
              <a:gd name="connsiteY1421" fmla="*/ 680047 h 1479518"/>
              <a:gd name="connsiteX1422" fmla="*/ 664921 w 1231020"/>
              <a:gd name="connsiteY1422" fmla="*/ 684019 h 1479518"/>
              <a:gd name="connsiteX1423" fmla="*/ 661435 w 1231020"/>
              <a:gd name="connsiteY1423" fmla="*/ 689010 h 1479518"/>
              <a:gd name="connsiteX1424" fmla="*/ 657254 w 1231020"/>
              <a:gd name="connsiteY1424" fmla="*/ 698707 h 1479518"/>
              <a:gd name="connsiteX1425" fmla="*/ 656987 w 1231020"/>
              <a:gd name="connsiteY1425" fmla="*/ 701640 h 1479518"/>
              <a:gd name="connsiteX1426" fmla="*/ 656330 w 1231020"/>
              <a:gd name="connsiteY1426" fmla="*/ 705717 h 1479518"/>
              <a:gd name="connsiteX1427" fmla="*/ 656577 w 1231020"/>
              <a:gd name="connsiteY1427" fmla="*/ 709308 h 1479518"/>
              <a:gd name="connsiteX1428" fmla="*/ 657225 w 1231020"/>
              <a:gd name="connsiteY1428" fmla="*/ 712785 h 1479518"/>
              <a:gd name="connsiteX1429" fmla="*/ 656196 w 1231020"/>
              <a:gd name="connsiteY1429" fmla="*/ 718176 h 1479518"/>
              <a:gd name="connsiteX1430" fmla="*/ 654511 w 1231020"/>
              <a:gd name="connsiteY1430" fmla="*/ 722995 h 1479518"/>
              <a:gd name="connsiteX1431" fmla="*/ 652300 w 1231020"/>
              <a:gd name="connsiteY1431" fmla="*/ 723119 h 1479518"/>
              <a:gd name="connsiteX1432" fmla="*/ 650796 w 1231020"/>
              <a:gd name="connsiteY1432" fmla="*/ 722938 h 1479518"/>
              <a:gd name="connsiteX1433" fmla="*/ 647491 w 1231020"/>
              <a:gd name="connsiteY1433" fmla="*/ 723367 h 1479518"/>
              <a:gd name="connsiteX1434" fmla="*/ 644443 w 1231020"/>
              <a:gd name="connsiteY1434" fmla="*/ 723081 h 1479518"/>
              <a:gd name="connsiteX1435" fmla="*/ 640947 w 1231020"/>
              <a:gd name="connsiteY1435" fmla="*/ 733615 h 1479518"/>
              <a:gd name="connsiteX1436" fmla="*/ 643166 w 1231020"/>
              <a:gd name="connsiteY1436" fmla="*/ 734111 h 1479518"/>
              <a:gd name="connsiteX1437" fmla="*/ 644862 w 1231020"/>
              <a:gd name="connsiteY1437" fmla="*/ 733511 h 1479518"/>
              <a:gd name="connsiteX1438" fmla="*/ 647919 w 1231020"/>
              <a:gd name="connsiteY1438" fmla="*/ 733511 h 1479518"/>
              <a:gd name="connsiteX1439" fmla="*/ 651339 w 1231020"/>
              <a:gd name="connsiteY1439" fmla="*/ 731625 h 1479518"/>
              <a:gd name="connsiteX1440" fmla="*/ 656339 w 1231020"/>
              <a:gd name="connsiteY1440" fmla="*/ 730082 h 1479518"/>
              <a:gd name="connsiteX1441" fmla="*/ 659196 w 1231020"/>
              <a:gd name="connsiteY1441" fmla="*/ 730625 h 1479518"/>
              <a:gd name="connsiteX1442" fmla="*/ 662550 w 1231020"/>
              <a:gd name="connsiteY1442" fmla="*/ 730453 h 1479518"/>
              <a:gd name="connsiteX1443" fmla="*/ 667426 w 1231020"/>
              <a:gd name="connsiteY1443" fmla="*/ 716966 h 1479518"/>
              <a:gd name="connsiteX1444" fmla="*/ 668636 w 1231020"/>
              <a:gd name="connsiteY1444" fmla="*/ 708194 h 1479518"/>
              <a:gd name="connsiteX1445" fmla="*/ 671122 w 1231020"/>
              <a:gd name="connsiteY1445" fmla="*/ 704260 h 1479518"/>
              <a:gd name="connsiteX1446" fmla="*/ 671893 w 1231020"/>
              <a:gd name="connsiteY1446" fmla="*/ 701545 h 1479518"/>
              <a:gd name="connsiteX1447" fmla="*/ 673179 w 1231020"/>
              <a:gd name="connsiteY1447" fmla="*/ 698973 h 1479518"/>
              <a:gd name="connsiteX1448" fmla="*/ 675770 w 1231020"/>
              <a:gd name="connsiteY1448" fmla="*/ 703393 h 1479518"/>
              <a:gd name="connsiteX1449" fmla="*/ 677856 w 1231020"/>
              <a:gd name="connsiteY1449" fmla="*/ 707689 h 1479518"/>
              <a:gd name="connsiteX1450" fmla="*/ 682447 w 1231020"/>
              <a:gd name="connsiteY1450" fmla="*/ 714661 h 1479518"/>
              <a:gd name="connsiteX1451" fmla="*/ 683886 w 1231020"/>
              <a:gd name="connsiteY1451" fmla="*/ 718137 h 1479518"/>
              <a:gd name="connsiteX1452" fmla="*/ 684457 w 1231020"/>
              <a:gd name="connsiteY1452" fmla="*/ 726596 h 1479518"/>
              <a:gd name="connsiteX1453" fmla="*/ 681476 w 1231020"/>
              <a:gd name="connsiteY1453" fmla="*/ 736407 h 1479518"/>
              <a:gd name="connsiteX1454" fmla="*/ 679685 w 1231020"/>
              <a:gd name="connsiteY1454" fmla="*/ 739216 h 1479518"/>
              <a:gd name="connsiteX1455" fmla="*/ 677523 w 1231020"/>
              <a:gd name="connsiteY1455" fmla="*/ 741664 h 1479518"/>
              <a:gd name="connsiteX1456" fmla="*/ 675713 w 1231020"/>
              <a:gd name="connsiteY1456" fmla="*/ 745789 h 1479518"/>
              <a:gd name="connsiteX1457" fmla="*/ 681190 w 1231020"/>
              <a:gd name="connsiteY1457" fmla="*/ 746836 h 1479518"/>
              <a:gd name="connsiteX1458" fmla="*/ 684743 w 1231020"/>
              <a:gd name="connsiteY1458" fmla="*/ 746760 h 1479518"/>
              <a:gd name="connsiteX1459" fmla="*/ 690296 w 1231020"/>
              <a:gd name="connsiteY1459" fmla="*/ 743760 h 1479518"/>
              <a:gd name="connsiteX1460" fmla="*/ 691391 w 1231020"/>
              <a:gd name="connsiteY1460" fmla="*/ 743360 h 1479518"/>
              <a:gd name="connsiteX1461" fmla="*/ 694182 w 1231020"/>
              <a:gd name="connsiteY1461" fmla="*/ 743312 h 1479518"/>
              <a:gd name="connsiteX1462" fmla="*/ 695249 w 1231020"/>
              <a:gd name="connsiteY1462" fmla="*/ 741741 h 1479518"/>
              <a:gd name="connsiteX1463" fmla="*/ 697982 w 1231020"/>
              <a:gd name="connsiteY1463" fmla="*/ 740245 h 1479518"/>
              <a:gd name="connsiteX1464" fmla="*/ 700021 w 1231020"/>
              <a:gd name="connsiteY1464" fmla="*/ 738492 h 1479518"/>
              <a:gd name="connsiteX1465" fmla="*/ 702659 w 1231020"/>
              <a:gd name="connsiteY1465" fmla="*/ 737111 h 1479518"/>
              <a:gd name="connsiteX1466" fmla="*/ 705059 w 1231020"/>
              <a:gd name="connsiteY1466" fmla="*/ 738026 h 1479518"/>
              <a:gd name="connsiteX1467" fmla="*/ 705602 w 1231020"/>
              <a:gd name="connsiteY1467" fmla="*/ 738816 h 1479518"/>
              <a:gd name="connsiteX1468" fmla="*/ 706202 w 1231020"/>
              <a:gd name="connsiteY1468" fmla="*/ 739702 h 1479518"/>
              <a:gd name="connsiteX1469" fmla="*/ 705317 w 1231020"/>
              <a:gd name="connsiteY1469" fmla="*/ 741645 h 1479518"/>
              <a:gd name="connsiteX1470" fmla="*/ 705241 w 1231020"/>
              <a:gd name="connsiteY1470" fmla="*/ 745751 h 1479518"/>
              <a:gd name="connsiteX1471" fmla="*/ 703669 w 1231020"/>
              <a:gd name="connsiteY1471" fmla="*/ 745303 h 1479518"/>
              <a:gd name="connsiteX1472" fmla="*/ 702269 w 1231020"/>
              <a:gd name="connsiteY1472" fmla="*/ 742864 h 1479518"/>
              <a:gd name="connsiteX1473" fmla="*/ 700516 w 1231020"/>
              <a:gd name="connsiteY1473" fmla="*/ 743493 h 1479518"/>
              <a:gd name="connsiteX1474" fmla="*/ 699297 w 1231020"/>
              <a:gd name="connsiteY1474" fmla="*/ 745332 h 1479518"/>
              <a:gd name="connsiteX1475" fmla="*/ 696677 w 1231020"/>
              <a:gd name="connsiteY1475" fmla="*/ 744750 h 1479518"/>
              <a:gd name="connsiteX1476" fmla="*/ 697116 w 1231020"/>
              <a:gd name="connsiteY1476" fmla="*/ 745951 h 1479518"/>
              <a:gd name="connsiteX1477" fmla="*/ 698516 w 1231020"/>
              <a:gd name="connsiteY1477" fmla="*/ 748303 h 1479518"/>
              <a:gd name="connsiteX1478" fmla="*/ 704050 w 1231020"/>
              <a:gd name="connsiteY1478" fmla="*/ 752837 h 1479518"/>
              <a:gd name="connsiteX1479" fmla="*/ 709965 w 1231020"/>
              <a:gd name="connsiteY1479" fmla="*/ 758848 h 1479518"/>
              <a:gd name="connsiteX1480" fmla="*/ 712165 w 1231020"/>
              <a:gd name="connsiteY1480" fmla="*/ 761686 h 1479518"/>
              <a:gd name="connsiteX1481" fmla="*/ 716985 w 1231020"/>
              <a:gd name="connsiteY1481" fmla="*/ 770744 h 1479518"/>
              <a:gd name="connsiteX1482" fmla="*/ 720414 w 1231020"/>
              <a:gd name="connsiteY1482" fmla="*/ 780374 h 1479518"/>
              <a:gd name="connsiteX1483" fmla="*/ 720137 w 1231020"/>
              <a:gd name="connsiteY1483" fmla="*/ 783222 h 1479518"/>
              <a:gd name="connsiteX1484" fmla="*/ 718452 w 1231020"/>
              <a:gd name="connsiteY1484" fmla="*/ 788366 h 1479518"/>
              <a:gd name="connsiteX1485" fmla="*/ 717242 w 1231020"/>
              <a:gd name="connsiteY1485" fmla="*/ 793594 h 1479518"/>
              <a:gd name="connsiteX1486" fmla="*/ 717347 w 1231020"/>
              <a:gd name="connsiteY1486" fmla="*/ 796338 h 1479518"/>
              <a:gd name="connsiteX1487" fmla="*/ 718461 w 1231020"/>
              <a:gd name="connsiteY1487" fmla="*/ 799814 h 1479518"/>
              <a:gd name="connsiteX1488" fmla="*/ 720890 w 1231020"/>
              <a:gd name="connsiteY1488" fmla="*/ 803377 h 1479518"/>
              <a:gd name="connsiteX1489" fmla="*/ 729901 w 1231020"/>
              <a:gd name="connsiteY1489" fmla="*/ 813102 h 1479518"/>
              <a:gd name="connsiteX1490" fmla="*/ 734663 w 1231020"/>
              <a:gd name="connsiteY1490" fmla="*/ 821674 h 1479518"/>
              <a:gd name="connsiteX1491" fmla="*/ 740997 w 1231020"/>
              <a:gd name="connsiteY1491" fmla="*/ 826123 h 1479518"/>
              <a:gd name="connsiteX1492" fmla="*/ 751256 w 1231020"/>
              <a:gd name="connsiteY1492" fmla="*/ 827761 h 1479518"/>
              <a:gd name="connsiteX1493" fmla="*/ 756675 w 1231020"/>
              <a:gd name="connsiteY1493" fmla="*/ 830980 h 1479518"/>
              <a:gd name="connsiteX1494" fmla="*/ 762305 w 1231020"/>
              <a:gd name="connsiteY1494" fmla="*/ 837477 h 1479518"/>
              <a:gd name="connsiteX1495" fmla="*/ 764095 w 1231020"/>
              <a:gd name="connsiteY1495" fmla="*/ 838029 h 1479518"/>
              <a:gd name="connsiteX1496" fmla="*/ 766829 w 1231020"/>
              <a:gd name="connsiteY1496" fmla="*/ 838296 h 1479518"/>
              <a:gd name="connsiteX1497" fmla="*/ 770334 w 1231020"/>
              <a:gd name="connsiteY1497" fmla="*/ 834342 h 1479518"/>
              <a:gd name="connsiteX1498" fmla="*/ 775678 w 1231020"/>
              <a:gd name="connsiteY1498" fmla="*/ 834762 h 1479518"/>
              <a:gd name="connsiteX1499" fmla="*/ 782707 w 1231020"/>
              <a:gd name="connsiteY1499" fmla="*/ 838686 h 1479518"/>
              <a:gd name="connsiteX1500" fmla="*/ 786889 w 1231020"/>
              <a:gd name="connsiteY1500" fmla="*/ 837753 h 1479518"/>
              <a:gd name="connsiteX1501" fmla="*/ 789870 w 1231020"/>
              <a:gd name="connsiteY1501" fmla="*/ 838238 h 1479518"/>
              <a:gd name="connsiteX1502" fmla="*/ 794042 w 1231020"/>
              <a:gd name="connsiteY1502" fmla="*/ 840458 h 1479518"/>
              <a:gd name="connsiteX1503" fmla="*/ 800148 w 1231020"/>
              <a:gd name="connsiteY1503" fmla="*/ 844849 h 1479518"/>
              <a:gd name="connsiteX1504" fmla="*/ 806625 w 1231020"/>
              <a:gd name="connsiteY1504" fmla="*/ 847059 h 1479518"/>
              <a:gd name="connsiteX1505" fmla="*/ 810473 w 1231020"/>
              <a:gd name="connsiteY1505" fmla="*/ 850383 h 1479518"/>
              <a:gd name="connsiteX1506" fmla="*/ 813464 w 1231020"/>
              <a:gd name="connsiteY1506" fmla="*/ 850878 h 1479518"/>
              <a:gd name="connsiteX1507" fmla="*/ 818826 w 1231020"/>
              <a:gd name="connsiteY1507" fmla="*/ 853040 h 1479518"/>
              <a:gd name="connsiteX1508" fmla="*/ 822770 w 1231020"/>
              <a:gd name="connsiteY1508" fmla="*/ 851193 h 1479518"/>
              <a:gd name="connsiteX1509" fmla="*/ 826122 w 1231020"/>
              <a:gd name="connsiteY1509" fmla="*/ 848868 h 1479518"/>
              <a:gd name="connsiteX1510" fmla="*/ 833866 w 1231020"/>
              <a:gd name="connsiteY1510" fmla="*/ 840819 h 1479518"/>
              <a:gd name="connsiteX1511" fmla="*/ 839934 w 1231020"/>
              <a:gd name="connsiteY1511" fmla="*/ 836943 h 1479518"/>
              <a:gd name="connsiteX1512" fmla="*/ 843124 w 1231020"/>
              <a:gd name="connsiteY1512" fmla="*/ 835438 h 1479518"/>
              <a:gd name="connsiteX1513" fmla="*/ 845687 w 1231020"/>
              <a:gd name="connsiteY1513" fmla="*/ 834771 h 1479518"/>
              <a:gd name="connsiteX1514" fmla="*/ 848935 w 1231020"/>
              <a:gd name="connsiteY1514" fmla="*/ 832256 h 1479518"/>
              <a:gd name="connsiteX1515" fmla="*/ 846915 w 1231020"/>
              <a:gd name="connsiteY1515" fmla="*/ 830485 h 1479518"/>
              <a:gd name="connsiteX1516" fmla="*/ 845001 w 1231020"/>
              <a:gd name="connsiteY1516" fmla="*/ 830780 h 1479518"/>
              <a:gd name="connsiteX1517" fmla="*/ 841724 w 1231020"/>
              <a:gd name="connsiteY1517" fmla="*/ 829780 h 1479518"/>
              <a:gd name="connsiteX1518" fmla="*/ 843591 w 1231020"/>
              <a:gd name="connsiteY1518" fmla="*/ 828618 h 1479518"/>
              <a:gd name="connsiteX1519" fmla="*/ 845544 w 1231020"/>
              <a:gd name="connsiteY1519" fmla="*/ 827751 h 1479518"/>
              <a:gd name="connsiteX1520" fmla="*/ 854973 w 1231020"/>
              <a:gd name="connsiteY1520" fmla="*/ 821769 h 1479518"/>
              <a:gd name="connsiteX1521" fmla="*/ 857479 w 1231020"/>
              <a:gd name="connsiteY1521" fmla="*/ 823541 h 1479518"/>
              <a:gd name="connsiteX1522" fmla="*/ 859212 w 1231020"/>
              <a:gd name="connsiteY1522" fmla="*/ 825523 h 1479518"/>
              <a:gd name="connsiteX1523" fmla="*/ 861089 w 1231020"/>
              <a:gd name="connsiteY1523" fmla="*/ 828237 h 1479518"/>
              <a:gd name="connsiteX1524" fmla="*/ 859679 w 1231020"/>
              <a:gd name="connsiteY1524" fmla="*/ 832076 h 1479518"/>
              <a:gd name="connsiteX1525" fmla="*/ 858421 w 1231020"/>
              <a:gd name="connsiteY1525" fmla="*/ 833885 h 1479518"/>
              <a:gd name="connsiteX1526" fmla="*/ 855516 w 1231020"/>
              <a:gd name="connsiteY1526" fmla="*/ 836791 h 1479518"/>
              <a:gd name="connsiteX1527" fmla="*/ 852011 w 1231020"/>
              <a:gd name="connsiteY1527" fmla="*/ 836905 h 1479518"/>
              <a:gd name="connsiteX1528" fmla="*/ 850345 w 1231020"/>
              <a:gd name="connsiteY1528" fmla="*/ 836667 h 1479518"/>
              <a:gd name="connsiteX1529" fmla="*/ 853802 w 1231020"/>
              <a:gd name="connsiteY1529" fmla="*/ 839924 h 1479518"/>
              <a:gd name="connsiteX1530" fmla="*/ 856793 w 1231020"/>
              <a:gd name="connsiteY1530" fmla="*/ 842115 h 1479518"/>
              <a:gd name="connsiteX1531" fmla="*/ 862984 w 1231020"/>
              <a:gd name="connsiteY1531" fmla="*/ 838133 h 1479518"/>
              <a:gd name="connsiteX1532" fmla="*/ 864527 w 1231020"/>
              <a:gd name="connsiteY1532" fmla="*/ 835000 h 1479518"/>
              <a:gd name="connsiteX1533" fmla="*/ 865699 w 1231020"/>
              <a:gd name="connsiteY1533" fmla="*/ 833180 h 1479518"/>
              <a:gd name="connsiteX1534" fmla="*/ 867661 w 1231020"/>
              <a:gd name="connsiteY1534" fmla="*/ 832780 h 1479518"/>
              <a:gd name="connsiteX1535" fmla="*/ 870595 w 1231020"/>
              <a:gd name="connsiteY1535" fmla="*/ 833390 h 1479518"/>
              <a:gd name="connsiteX1536" fmla="*/ 871728 w 1231020"/>
              <a:gd name="connsiteY1536" fmla="*/ 835685 h 1479518"/>
              <a:gd name="connsiteX1537" fmla="*/ 872366 w 1231020"/>
              <a:gd name="connsiteY1537" fmla="*/ 838486 h 1479518"/>
              <a:gd name="connsiteX1538" fmla="*/ 870242 w 1231020"/>
              <a:gd name="connsiteY1538" fmla="*/ 839248 h 1479518"/>
              <a:gd name="connsiteX1539" fmla="*/ 869213 w 1231020"/>
              <a:gd name="connsiteY1539" fmla="*/ 841325 h 1479518"/>
              <a:gd name="connsiteX1540" fmla="*/ 868489 w 1231020"/>
              <a:gd name="connsiteY1540" fmla="*/ 843296 h 1479518"/>
              <a:gd name="connsiteX1541" fmla="*/ 872185 w 1231020"/>
              <a:gd name="connsiteY1541" fmla="*/ 845830 h 1479518"/>
              <a:gd name="connsiteX1542" fmla="*/ 874080 w 1231020"/>
              <a:gd name="connsiteY1542" fmla="*/ 847439 h 1479518"/>
              <a:gd name="connsiteX1543" fmla="*/ 876367 w 1231020"/>
              <a:gd name="connsiteY1543" fmla="*/ 847402 h 1479518"/>
              <a:gd name="connsiteX1544" fmla="*/ 879005 w 1231020"/>
              <a:gd name="connsiteY1544" fmla="*/ 847792 h 1479518"/>
              <a:gd name="connsiteX1545" fmla="*/ 881006 w 1231020"/>
              <a:gd name="connsiteY1545" fmla="*/ 851516 h 1479518"/>
              <a:gd name="connsiteX1546" fmla="*/ 882872 w 1231020"/>
              <a:gd name="connsiteY1546" fmla="*/ 855812 h 1479518"/>
              <a:gd name="connsiteX1547" fmla="*/ 885082 w 1231020"/>
              <a:gd name="connsiteY1547" fmla="*/ 854621 h 1479518"/>
              <a:gd name="connsiteX1548" fmla="*/ 886463 w 1231020"/>
              <a:gd name="connsiteY1548" fmla="*/ 853497 h 1479518"/>
              <a:gd name="connsiteX1549" fmla="*/ 888825 w 1231020"/>
              <a:gd name="connsiteY1549" fmla="*/ 854574 h 1479518"/>
              <a:gd name="connsiteX1550" fmla="*/ 891397 w 1231020"/>
              <a:gd name="connsiteY1550" fmla="*/ 857955 h 1479518"/>
              <a:gd name="connsiteX1551" fmla="*/ 893483 w 1231020"/>
              <a:gd name="connsiteY1551" fmla="*/ 861794 h 1479518"/>
              <a:gd name="connsiteX1552" fmla="*/ 893693 w 1231020"/>
              <a:gd name="connsiteY1552" fmla="*/ 863413 h 1479518"/>
              <a:gd name="connsiteX1553" fmla="*/ 895293 w 1231020"/>
              <a:gd name="connsiteY1553" fmla="*/ 864156 h 1479518"/>
              <a:gd name="connsiteX1554" fmla="*/ 896808 w 1231020"/>
              <a:gd name="connsiteY1554" fmla="*/ 863013 h 1479518"/>
              <a:gd name="connsiteX1555" fmla="*/ 897531 w 1231020"/>
              <a:gd name="connsiteY1555" fmla="*/ 861394 h 1479518"/>
              <a:gd name="connsiteX1556" fmla="*/ 897474 w 1231020"/>
              <a:gd name="connsiteY1556" fmla="*/ 858412 h 1479518"/>
              <a:gd name="connsiteX1557" fmla="*/ 897064 w 1231020"/>
              <a:gd name="connsiteY1557" fmla="*/ 853707 h 1479518"/>
              <a:gd name="connsiteX1558" fmla="*/ 896007 w 1231020"/>
              <a:gd name="connsiteY1558" fmla="*/ 852992 h 1479518"/>
              <a:gd name="connsiteX1559" fmla="*/ 893597 w 1231020"/>
              <a:gd name="connsiteY1559" fmla="*/ 855545 h 1479518"/>
              <a:gd name="connsiteX1560" fmla="*/ 892226 w 1231020"/>
              <a:gd name="connsiteY1560" fmla="*/ 853697 h 1479518"/>
              <a:gd name="connsiteX1561" fmla="*/ 890378 w 1231020"/>
              <a:gd name="connsiteY1561" fmla="*/ 851735 h 1479518"/>
              <a:gd name="connsiteX1562" fmla="*/ 890407 w 1231020"/>
              <a:gd name="connsiteY1562" fmla="*/ 849840 h 1479518"/>
              <a:gd name="connsiteX1563" fmla="*/ 892416 w 1231020"/>
              <a:gd name="connsiteY1563" fmla="*/ 848897 h 1479518"/>
              <a:gd name="connsiteX1564" fmla="*/ 894121 w 1231020"/>
              <a:gd name="connsiteY1564" fmla="*/ 849306 h 1479518"/>
              <a:gd name="connsiteX1565" fmla="*/ 896255 w 1231020"/>
              <a:gd name="connsiteY1565" fmla="*/ 849306 h 1479518"/>
              <a:gd name="connsiteX1566" fmla="*/ 907513 w 1231020"/>
              <a:gd name="connsiteY1566" fmla="*/ 847658 h 1479518"/>
              <a:gd name="connsiteX1567" fmla="*/ 921915 w 1231020"/>
              <a:gd name="connsiteY1567" fmla="*/ 832561 h 1479518"/>
              <a:gd name="connsiteX1568" fmla="*/ 928221 w 1231020"/>
              <a:gd name="connsiteY1568" fmla="*/ 827027 h 1479518"/>
              <a:gd name="connsiteX1569" fmla="*/ 934774 w 1231020"/>
              <a:gd name="connsiteY1569" fmla="*/ 822922 h 1479518"/>
              <a:gd name="connsiteX1570" fmla="*/ 941556 w 1231020"/>
              <a:gd name="connsiteY1570" fmla="*/ 820283 h 1479518"/>
              <a:gd name="connsiteX1571" fmla="*/ 945089 w 1231020"/>
              <a:gd name="connsiteY1571" fmla="*/ 819436 h 1479518"/>
              <a:gd name="connsiteX1572" fmla="*/ 963301 w 1231020"/>
              <a:gd name="connsiteY1572" fmla="*/ 818017 h 1479518"/>
              <a:gd name="connsiteX1573" fmla="*/ 972779 w 1231020"/>
              <a:gd name="connsiteY1573" fmla="*/ 818474 h 1479518"/>
              <a:gd name="connsiteX1574" fmla="*/ 977655 w 1231020"/>
              <a:gd name="connsiteY1574" fmla="*/ 817436 h 1479518"/>
              <a:gd name="connsiteX1575" fmla="*/ 979913 w 1231020"/>
              <a:gd name="connsiteY1575" fmla="*/ 816045 h 1479518"/>
              <a:gd name="connsiteX1576" fmla="*/ 983742 w 1231020"/>
              <a:gd name="connsiteY1576" fmla="*/ 812244 h 1479518"/>
              <a:gd name="connsiteX1577" fmla="*/ 986428 w 1231020"/>
              <a:gd name="connsiteY1577" fmla="*/ 809921 h 1479518"/>
              <a:gd name="connsiteX1578" fmla="*/ 989724 w 1231020"/>
              <a:gd name="connsiteY1578" fmla="*/ 809273 h 1479518"/>
              <a:gd name="connsiteX1579" fmla="*/ 990524 w 1231020"/>
              <a:gd name="connsiteY1579" fmla="*/ 806434 h 1479518"/>
              <a:gd name="connsiteX1580" fmla="*/ 990533 w 1231020"/>
              <a:gd name="connsiteY1580" fmla="*/ 803396 h 1479518"/>
              <a:gd name="connsiteX1581" fmla="*/ 991162 w 1231020"/>
              <a:gd name="connsiteY1581" fmla="*/ 800224 h 1479518"/>
              <a:gd name="connsiteX1582" fmla="*/ 990200 w 1231020"/>
              <a:gd name="connsiteY1582" fmla="*/ 794271 h 1479518"/>
              <a:gd name="connsiteX1583" fmla="*/ 990457 w 1231020"/>
              <a:gd name="connsiteY1583" fmla="*/ 786451 h 1479518"/>
              <a:gd name="connsiteX1584" fmla="*/ 991200 w 1231020"/>
              <a:gd name="connsiteY1584" fmla="*/ 782374 h 1479518"/>
              <a:gd name="connsiteX1585" fmla="*/ 993191 w 1231020"/>
              <a:gd name="connsiteY1585" fmla="*/ 776649 h 1479518"/>
              <a:gd name="connsiteX1586" fmla="*/ 994067 w 1231020"/>
              <a:gd name="connsiteY1586" fmla="*/ 770772 h 1479518"/>
              <a:gd name="connsiteX1587" fmla="*/ 994963 w 1231020"/>
              <a:gd name="connsiteY1587" fmla="*/ 762448 h 1479518"/>
              <a:gd name="connsiteX1588" fmla="*/ 995753 w 1231020"/>
              <a:gd name="connsiteY1588" fmla="*/ 757514 h 1479518"/>
              <a:gd name="connsiteX1589" fmla="*/ 996744 w 1231020"/>
              <a:gd name="connsiteY1589" fmla="*/ 753008 h 1479518"/>
              <a:gd name="connsiteX1590" fmla="*/ 999325 w 1231020"/>
              <a:gd name="connsiteY1590" fmla="*/ 748046 h 1479518"/>
              <a:gd name="connsiteX1591" fmla="*/ 1001516 w 1231020"/>
              <a:gd name="connsiteY1591" fmla="*/ 744836 h 1479518"/>
              <a:gd name="connsiteX1592" fmla="*/ 1006688 w 1231020"/>
              <a:gd name="connsiteY1592" fmla="*/ 732759 h 1479518"/>
              <a:gd name="connsiteX1593" fmla="*/ 1008479 w 1231020"/>
              <a:gd name="connsiteY1593" fmla="*/ 731568 h 1479518"/>
              <a:gd name="connsiteX1594" fmla="*/ 1009974 w 1231020"/>
              <a:gd name="connsiteY1594" fmla="*/ 731568 h 1479518"/>
              <a:gd name="connsiteX1595" fmla="*/ 1010621 w 1231020"/>
              <a:gd name="connsiteY1595" fmla="*/ 730834 h 1479518"/>
              <a:gd name="connsiteX1596" fmla="*/ 1010821 w 1231020"/>
              <a:gd name="connsiteY1596" fmla="*/ 730167 h 1479518"/>
              <a:gd name="connsiteX1597" fmla="*/ 1010384 w 1231020"/>
              <a:gd name="connsiteY1597" fmla="*/ 729682 h 1479518"/>
              <a:gd name="connsiteX1598" fmla="*/ 1009726 w 1231020"/>
              <a:gd name="connsiteY1598" fmla="*/ 728281 h 1479518"/>
              <a:gd name="connsiteX1599" fmla="*/ 1010165 w 1231020"/>
              <a:gd name="connsiteY1599" fmla="*/ 727148 h 1479518"/>
              <a:gd name="connsiteX1600" fmla="*/ 1011736 w 1231020"/>
              <a:gd name="connsiteY1600" fmla="*/ 726024 h 1479518"/>
              <a:gd name="connsiteX1601" fmla="*/ 1012231 w 1231020"/>
              <a:gd name="connsiteY1601" fmla="*/ 726453 h 1479518"/>
              <a:gd name="connsiteX1602" fmla="*/ 1013031 w 1231020"/>
              <a:gd name="connsiteY1602" fmla="*/ 726215 h 1479518"/>
              <a:gd name="connsiteX1603" fmla="*/ 1013155 w 1231020"/>
              <a:gd name="connsiteY1603" fmla="*/ 725596 h 1479518"/>
              <a:gd name="connsiteX1604" fmla="*/ 1012412 w 1231020"/>
              <a:gd name="connsiteY1604" fmla="*/ 722291 h 1479518"/>
              <a:gd name="connsiteX1605" fmla="*/ 1013498 w 1231020"/>
              <a:gd name="connsiteY1605" fmla="*/ 717661 h 1479518"/>
              <a:gd name="connsiteX1606" fmla="*/ 1014822 w 1231020"/>
              <a:gd name="connsiteY1606" fmla="*/ 709574 h 1479518"/>
              <a:gd name="connsiteX1607" fmla="*/ 1016318 w 1231020"/>
              <a:gd name="connsiteY1607" fmla="*/ 705946 h 1479518"/>
              <a:gd name="connsiteX1608" fmla="*/ 1017203 w 1231020"/>
              <a:gd name="connsiteY1608" fmla="*/ 703060 h 1479518"/>
              <a:gd name="connsiteX1609" fmla="*/ 1020661 w 1231020"/>
              <a:gd name="connsiteY1609" fmla="*/ 698726 h 1479518"/>
              <a:gd name="connsiteX1610" fmla="*/ 1024442 w 1231020"/>
              <a:gd name="connsiteY1610" fmla="*/ 694459 h 1479518"/>
              <a:gd name="connsiteX1611" fmla="*/ 1023366 w 1231020"/>
              <a:gd name="connsiteY1611" fmla="*/ 694001 h 1479518"/>
              <a:gd name="connsiteX1612" fmla="*/ 1021595 w 1231020"/>
              <a:gd name="connsiteY1612" fmla="*/ 693677 h 1479518"/>
              <a:gd name="connsiteX1613" fmla="*/ 1022738 w 1231020"/>
              <a:gd name="connsiteY1613" fmla="*/ 692658 h 1479518"/>
              <a:gd name="connsiteX1614" fmla="*/ 1023642 w 1231020"/>
              <a:gd name="connsiteY1614" fmla="*/ 692353 h 1479518"/>
              <a:gd name="connsiteX1615" fmla="*/ 1024795 w 1231020"/>
              <a:gd name="connsiteY1615" fmla="*/ 693030 h 1479518"/>
              <a:gd name="connsiteX1616" fmla="*/ 1025747 w 1231020"/>
              <a:gd name="connsiteY1616" fmla="*/ 691153 h 1479518"/>
              <a:gd name="connsiteX1617" fmla="*/ 1025957 w 1231020"/>
              <a:gd name="connsiteY1617" fmla="*/ 688210 h 1479518"/>
              <a:gd name="connsiteX1618" fmla="*/ 1026881 w 1231020"/>
              <a:gd name="connsiteY1618" fmla="*/ 683867 h 1479518"/>
              <a:gd name="connsiteX1619" fmla="*/ 1026062 w 1231020"/>
              <a:gd name="connsiteY1619" fmla="*/ 680085 h 1479518"/>
              <a:gd name="connsiteX1620" fmla="*/ 1027814 w 1231020"/>
              <a:gd name="connsiteY1620" fmla="*/ 678904 h 1479518"/>
              <a:gd name="connsiteX1621" fmla="*/ 1029805 w 1231020"/>
              <a:gd name="connsiteY1621" fmla="*/ 678190 h 1479518"/>
              <a:gd name="connsiteX1622" fmla="*/ 1030643 w 1231020"/>
              <a:gd name="connsiteY1622" fmla="*/ 674227 h 1479518"/>
              <a:gd name="connsiteX1623" fmla="*/ 1031196 w 1231020"/>
              <a:gd name="connsiteY1623" fmla="*/ 672637 h 1479518"/>
              <a:gd name="connsiteX1624" fmla="*/ 1032434 w 1231020"/>
              <a:gd name="connsiteY1624" fmla="*/ 671161 h 1479518"/>
              <a:gd name="connsiteX1625" fmla="*/ 1034510 w 1231020"/>
              <a:gd name="connsiteY1625" fmla="*/ 668007 h 1479518"/>
              <a:gd name="connsiteX1626" fmla="*/ 1036139 w 1231020"/>
              <a:gd name="connsiteY1626" fmla="*/ 664721 h 1479518"/>
              <a:gd name="connsiteX1627" fmla="*/ 1039996 w 1231020"/>
              <a:gd name="connsiteY1627" fmla="*/ 658454 h 1479518"/>
              <a:gd name="connsiteX1628" fmla="*/ 1043768 w 1231020"/>
              <a:gd name="connsiteY1628" fmla="*/ 655892 h 1479518"/>
              <a:gd name="connsiteX1629" fmla="*/ 1049388 w 1231020"/>
              <a:gd name="connsiteY1629" fmla="*/ 653910 h 1479518"/>
              <a:gd name="connsiteX1630" fmla="*/ 1050017 w 1231020"/>
              <a:gd name="connsiteY1630" fmla="*/ 652777 h 1479518"/>
              <a:gd name="connsiteX1631" fmla="*/ 1048588 w 1231020"/>
              <a:gd name="connsiteY1631" fmla="*/ 652081 h 1479518"/>
              <a:gd name="connsiteX1632" fmla="*/ 1048645 w 1231020"/>
              <a:gd name="connsiteY1632" fmla="*/ 651396 h 1479518"/>
              <a:gd name="connsiteX1633" fmla="*/ 1050760 w 1231020"/>
              <a:gd name="connsiteY1633" fmla="*/ 651396 h 1479518"/>
              <a:gd name="connsiteX1634" fmla="*/ 1051617 w 1231020"/>
              <a:gd name="connsiteY1634" fmla="*/ 649205 h 1479518"/>
              <a:gd name="connsiteX1635" fmla="*/ 1053846 w 1231020"/>
              <a:gd name="connsiteY1635" fmla="*/ 647586 h 1479518"/>
              <a:gd name="connsiteX1636" fmla="*/ 1057570 w 1231020"/>
              <a:gd name="connsiteY1636" fmla="*/ 643852 h 1479518"/>
              <a:gd name="connsiteX1637" fmla="*/ 1058809 w 1231020"/>
              <a:gd name="connsiteY1637" fmla="*/ 640423 h 1479518"/>
              <a:gd name="connsiteX1638" fmla="*/ 1059580 w 1231020"/>
              <a:gd name="connsiteY1638" fmla="*/ 637680 h 1479518"/>
              <a:gd name="connsiteX1639" fmla="*/ 1059952 w 1231020"/>
              <a:gd name="connsiteY1639" fmla="*/ 631479 h 1479518"/>
              <a:gd name="connsiteX1640" fmla="*/ 1066009 w 1231020"/>
              <a:gd name="connsiteY1640" fmla="*/ 623345 h 1479518"/>
              <a:gd name="connsiteX1641" fmla="*/ 1070229 w 1231020"/>
              <a:gd name="connsiteY1641" fmla="*/ 612362 h 1479518"/>
              <a:gd name="connsiteX1642" fmla="*/ 1071248 w 1231020"/>
              <a:gd name="connsiteY1642" fmla="*/ 605323 h 1479518"/>
              <a:gd name="connsiteX1643" fmla="*/ 1072296 w 1231020"/>
              <a:gd name="connsiteY1643" fmla="*/ 601523 h 1479518"/>
              <a:gd name="connsiteX1644" fmla="*/ 1073001 w 1231020"/>
              <a:gd name="connsiteY1644" fmla="*/ 595960 h 1479518"/>
              <a:gd name="connsiteX1645" fmla="*/ 1072363 w 1231020"/>
              <a:gd name="connsiteY1645" fmla="*/ 590169 h 1479518"/>
              <a:gd name="connsiteX1646" fmla="*/ 1072544 w 1231020"/>
              <a:gd name="connsiteY1646" fmla="*/ 585321 h 1479518"/>
              <a:gd name="connsiteX1647" fmla="*/ 1076754 w 1231020"/>
              <a:gd name="connsiteY1647" fmla="*/ 573015 h 1479518"/>
              <a:gd name="connsiteX1648" fmla="*/ 1077716 w 1231020"/>
              <a:gd name="connsiteY1648" fmla="*/ 567938 h 1479518"/>
              <a:gd name="connsiteX1649" fmla="*/ 1079011 w 1231020"/>
              <a:gd name="connsiteY1649" fmla="*/ 564680 h 1479518"/>
              <a:gd name="connsiteX1650" fmla="*/ 1081002 w 1231020"/>
              <a:gd name="connsiteY1650" fmla="*/ 552555 h 1479518"/>
              <a:gd name="connsiteX1651" fmla="*/ 1081040 w 1231020"/>
              <a:gd name="connsiteY1651" fmla="*/ 546269 h 1479518"/>
              <a:gd name="connsiteX1652" fmla="*/ 1084088 w 1231020"/>
              <a:gd name="connsiteY1652" fmla="*/ 538953 h 1479518"/>
              <a:gd name="connsiteX1653" fmla="*/ 1087888 w 1231020"/>
              <a:gd name="connsiteY1653" fmla="*/ 533000 h 1479518"/>
              <a:gd name="connsiteX1654" fmla="*/ 1088212 w 1231020"/>
              <a:gd name="connsiteY1654" fmla="*/ 527495 h 1479518"/>
              <a:gd name="connsiteX1655" fmla="*/ 1086936 w 1231020"/>
              <a:gd name="connsiteY1655" fmla="*/ 523265 h 1479518"/>
              <a:gd name="connsiteX1656" fmla="*/ 1087117 w 1231020"/>
              <a:gd name="connsiteY1656" fmla="*/ 514331 h 1479518"/>
              <a:gd name="connsiteX1657" fmla="*/ 460400 w 1231020"/>
              <a:gd name="connsiteY1657" fmla="*/ 47968 h 1479518"/>
              <a:gd name="connsiteX1658" fmla="*/ 465372 w 1231020"/>
              <a:gd name="connsiteY1658" fmla="*/ 46530 h 1479518"/>
              <a:gd name="connsiteX1659" fmla="*/ 470325 w 1231020"/>
              <a:gd name="connsiteY1659" fmla="*/ 48263 h 1479518"/>
              <a:gd name="connsiteX1660" fmla="*/ 473097 w 1231020"/>
              <a:gd name="connsiteY1660" fmla="*/ 47749 h 1479518"/>
              <a:gd name="connsiteX1661" fmla="*/ 473002 w 1231020"/>
              <a:gd name="connsiteY1661" fmla="*/ 46577 h 1479518"/>
              <a:gd name="connsiteX1662" fmla="*/ 472392 w 1231020"/>
              <a:gd name="connsiteY1662" fmla="*/ 45596 h 1479518"/>
              <a:gd name="connsiteX1663" fmla="*/ 471383 w 1231020"/>
              <a:gd name="connsiteY1663" fmla="*/ 44672 h 1479518"/>
              <a:gd name="connsiteX1664" fmla="*/ 469182 w 1231020"/>
              <a:gd name="connsiteY1664" fmla="*/ 44034 h 1479518"/>
              <a:gd name="connsiteX1665" fmla="*/ 468478 w 1231020"/>
              <a:gd name="connsiteY1665" fmla="*/ 41663 h 1479518"/>
              <a:gd name="connsiteX1666" fmla="*/ 467211 w 1231020"/>
              <a:gd name="connsiteY1666" fmla="*/ 39434 h 1479518"/>
              <a:gd name="connsiteX1667" fmla="*/ 466982 w 1231020"/>
              <a:gd name="connsiteY1667" fmla="*/ 36995 h 1479518"/>
              <a:gd name="connsiteX1668" fmla="*/ 465982 w 1231020"/>
              <a:gd name="connsiteY1668" fmla="*/ 34747 h 1479518"/>
              <a:gd name="connsiteX1669" fmla="*/ 464801 w 1231020"/>
              <a:gd name="connsiteY1669" fmla="*/ 34747 h 1479518"/>
              <a:gd name="connsiteX1670" fmla="*/ 463629 w 1231020"/>
              <a:gd name="connsiteY1670" fmla="*/ 35386 h 1479518"/>
              <a:gd name="connsiteX1671" fmla="*/ 461000 w 1231020"/>
              <a:gd name="connsiteY1671" fmla="*/ 38557 h 1479518"/>
              <a:gd name="connsiteX1672" fmla="*/ 461924 w 1231020"/>
              <a:gd name="connsiteY1672" fmla="*/ 40291 h 1479518"/>
              <a:gd name="connsiteX1673" fmla="*/ 462201 w 1231020"/>
              <a:gd name="connsiteY1673" fmla="*/ 43463 h 1479518"/>
              <a:gd name="connsiteX1674" fmla="*/ 460639 w 1231020"/>
              <a:gd name="connsiteY1674" fmla="*/ 44510 h 1479518"/>
              <a:gd name="connsiteX1675" fmla="*/ 458848 w 1231020"/>
              <a:gd name="connsiteY1675" fmla="*/ 44072 h 1479518"/>
              <a:gd name="connsiteX1676" fmla="*/ 458076 w 1231020"/>
              <a:gd name="connsiteY1676" fmla="*/ 46968 h 1479518"/>
              <a:gd name="connsiteX1677" fmla="*/ 458971 w 1231020"/>
              <a:gd name="connsiteY1677" fmla="*/ 47996 h 1479518"/>
              <a:gd name="connsiteX1678" fmla="*/ 460400 w 1231020"/>
              <a:gd name="connsiteY1678" fmla="*/ 47968 h 1479518"/>
              <a:gd name="connsiteX1679" fmla="*/ 5982 w 1231020"/>
              <a:gd name="connsiteY1679" fmla="*/ 445979 h 1479518"/>
              <a:gd name="connsiteX1680" fmla="*/ 5972 w 1231020"/>
              <a:gd name="connsiteY1680" fmla="*/ 443922 h 1479518"/>
              <a:gd name="connsiteX1681" fmla="*/ 5019 w 1231020"/>
              <a:gd name="connsiteY1681" fmla="*/ 441931 h 1479518"/>
              <a:gd name="connsiteX1682" fmla="*/ 1981 w 1231020"/>
              <a:gd name="connsiteY1682" fmla="*/ 433235 h 1479518"/>
              <a:gd name="connsiteX1683" fmla="*/ 1028 w 1231020"/>
              <a:gd name="connsiteY1683" fmla="*/ 433569 h 1479518"/>
              <a:gd name="connsiteX1684" fmla="*/ 0 w 1231020"/>
              <a:gd name="connsiteY1684" fmla="*/ 434702 h 1479518"/>
              <a:gd name="connsiteX1685" fmla="*/ 1495 w 1231020"/>
              <a:gd name="connsiteY1685" fmla="*/ 440989 h 1479518"/>
              <a:gd name="connsiteX1686" fmla="*/ 6629 w 1231020"/>
              <a:gd name="connsiteY1686" fmla="*/ 450199 h 1479518"/>
              <a:gd name="connsiteX1687" fmla="*/ 7334 w 1231020"/>
              <a:gd name="connsiteY1687" fmla="*/ 448980 h 1479518"/>
              <a:gd name="connsiteX1688" fmla="*/ 6410 w 1231020"/>
              <a:gd name="connsiteY1688" fmla="*/ 446637 h 1479518"/>
              <a:gd name="connsiteX1689" fmla="*/ 5982 w 1231020"/>
              <a:gd name="connsiteY1689" fmla="*/ 445979 h 1479518"/>
              <a:gd name="connsiteX1690" fmla="*/ 66294 w 1231020"/>
              <a:gd name="connsiteY1690" fmla="*/ 298590 h 1479518"/>
              <a:gd name="connsiteX1691" fmla="*/ 67846 w 1231020"/>
              <a:gd name="connsiteY1691" fmla="*/ 296371 h 1479518"/>
              <a:gd name="connsiteX1692" fmla="*/ 68142 w 1231020"/>
              <a:gd name="connsiteY1692" fmla="*/ 294342 h 1479518"/>
              <a:gd name="connsiteX1693" fmla="*/ 67533 w 1231020"/>
              <a:gd name="connsiteY1693" fmla="*/ 292970 h 1479518"/>
              <a:gd name="connsiteX1694" fmla="*/ 65389 w 1231020"/>
              <a:gd name="connsiteY1694" fmla="*/ 295189 h 1479518"/>
              <a:gd name="connsiteX1695" fmla="*/ 64161 w 1231020"/>
              <a:gd name="connsiteY1695" fmla="*/ 297028 h 1479518"/>
              <a:gd name="connsiteX1696" fmla="*/ 64408 w 1231020"/>
              <a:gd name="connsiteY1696" fmla="*/ 298152 h 1479518"/>
              <a:gd name="connsiteX1697" fmla="*/ 66294 w 1231020"/>
              <a:gd name="connsiteY1697" fmla="*/ 298590 h 1479518"/>
              <a:gd name="connsiteX1698" fmla="*/ 310515 w 1231020"/>
              <a:gd name="connsiteY1698" fmla="*/ 146295 h 1479518"/>
              <a:gd name="connsiteX1699" fmla="*/ 311468 w 1231020"/>
              <a:gd name="connsiteY1699" fmla="*/ 146533 h 1479518"/>
              <a:gd name="connsiteX1700" fmla="*/ 312468 w 1231020"/>
              <a:gd name="connsiteY1700" fmla="*/ 145752 h 1479518"/>
              <a:gd name="connsiteX1701" fmla="*/ 312677 w 1231020"/>
              <a:gd name="connsiteY1701" fmla="*/ 144504 h 1479518"/>
              <a:gd name="connsiteX1702" fmla="*/ 311591 w 1231020"/>
              <a:gd name="connsiteY1702" fmla="*/ 143246 h 1479518"/>
              <a:gd name="connsiteX1703" fmla="*/ 311229 w 1231020"/>
              <a:gd name="connsiteY1703" fmla="*/ 142132 h 1479518"/>
              <a:gd name="connsiteX1704" fmla="*/ 310382 w 1231020"/>
              <a:gd name="connsiteY1704" fmla="*/ 142056 h 1479518"/>
              <a:gd name="connsiteX1705" fmla="*/ 309972 w 1231020"/>
              <a:gd name="connsiteY1705" fmla="*/ 142742 h 1479518"/>
              <a:gd name="connsiteX1706" fmla="*/ 309400 w 1231020"/>
              <a:gd name="connsiteY1706" fmla="*/ 144066 h 1479518"/>
              <a:gd name="connsiteX1707" fmla="*/ 310496 w 1231020"/>
              <a:gd name="connsiteY1707" fmla="*/ 145228 h 1479518"/>
              <a:gd name="connsiteX1708" fmla="*/ 310515 w 1231020"/>
              <a:gd name="connsiteY1708" fmla="*/ 146295 h 1479518"/>
              <a:gd name="connsiteX1709" fmla="*/ 328546 w 1231020"/>
              <a:gd name="connsiteY1709" fmla="*/ 123139 h 1479518"/>
              <a:gd name="connsiteX1710" fmla="*/ 328403 w 1231020"/>
              <a:gd name="connsiteY1710" fmla="*/ 122396 h 1479518"/>
              <a:gd name="connsiteX1711" fmla="*/ 328527 w 1231020"/>
              <a:gd name="connsiteY1711" fmla="*/ 120263 h 1479518"/>
              <a:gd name="connsiteX1712" fmla="*/ 327507 w 1231020"/>
              <a:gd name="connsiteY1712" fmla="*/ 119749 h 1479518"/>
              <a:gd name="connsiteX1713" fmla="*/ 326374 w 1231020"/>
              <a:gd name="connsiteY1713" fmla="*/ 120739 h 1479518"/>
              <a:gd name="connsiteX1714" fmla="*/ 325679 w 1231020"/>
              <a:gd name="connsiteY1714" fmla="*/ 123482 h 1479518"/>
              <a:gd name="connsiteX1715" fmla="*/ 326841 w 1231020"/>
              <a:gd name="connsiteY1715" fmla="*/ 124854 h 1479518"/>
              <a:gd name="connsiteX1716" fmla="*/ 328546 w 1231020"/>
              <a:gd name="connsiteY1716" fmla="*/ 123139 h 1479518"/>
              <a:gd name="connsiteX1717" fmla="*/ 920762 w 1231020"/>
              <a:gd name="connsiteY1717" fmla="*/ 1003230 h 1479518"/>
              <a:gd name="connsiteX1718" fmla="*/ 920086 w 1231020"/>
              <a:gd name="connsiteY1718" fmla="*/ 1004478 h 1479518"/>
              <a:gd name="connsiteX1719" fmla="*/ 919867 w 1231020"/>
              <a:gd name="connsiteY1719" fmla="*/ 1005602 h 1479518"/>
              <a:gd name="connsiteX1720" fmla="*/ 919258 w 1231020"/>
              <a:gd name="connsiteY1720" fmla="*/ 1006202 h 1479518"/>
              <a:gd name="connsiteX1721" fmla="*/ 920372 w 1231020"/>
              <a:gd name="connsiteY1721" fmla="*/ 1006993 h 1479518"/>
              <a:gd name="connsiteX1722" fmla="*/ 920668 w 1231020"/>
              <a:gd name="connsiteY1722" fmla="*/ 1008784 h 1479518"/>
              <a:gd name="connsiteX1723" fmla="*/ 921277 w 1231020"/>
              <a:gd name="connsiteY1723" fmla="*/ 1009088 h 1479518"/>
              <a:gd name="connsiteX1724" fmla="*/ 922954 w 1231020"/>
              <a:gd name="connsiteY1724" fmla="*/ 1009088 h 1479518"/>
              <a:gd name="connsiteX1725" fmla="*/ 921963 w 1231020"/>
              <a:gd name="connsiteY1725" fmla="*/ 1004612 h 1479518"/>
              <a:gd name="connsiteX1726" fmla="*/ 920762 w 1231020"/>
              <a:gd name="connsiteY1726" fmla="*/ 1003230 h 1479518"/>
              <a:gd name="connsiteX1727" fmla="*/ 919686 w 1231020"/>
              <a:gd name="connsiteY1727" fmla="*/ 1010536 h 1479518"/>
              <a:gd name="connsiteX1728" fmla="*/ 918924 w 1231020"/>
              <a:gd name="connsiteY1728" fmla="*/ 1010489 h 1479518"/>
              <a:gd name="connsiteX1729" fmla="*/ 917591 w 1231020"/>
              <a:gd name="connsiteY1729" fmla="*/ 1012375 h 1479518"/>
              <a:gd name="connsiteX1730" fmla="*/ 917210 w 1231020"/>
              <a:gd name="connsiteY1730" fmla="*/ 1013870 h 1479518"/>
              <a:gd name="connsiteX1731" fmla="*/ 916638 w 1231020"/>
              <a:gd name="connsiteY1731" fmla="*/ 1014155 h 1479518"/>
              <a:gd name="connsiteX1732" fmla="*/ 916267 w 1231020"/>
              <a:gd name="connsiteY1732" fmla="*/ 1015203 h 1479518"/>
              <a:gd name="connsiteX1733" fmla="*/ 915686 w 1231020"/>
              <a:gd name="connsiteY1733" fmla="*/ 1016023 h 1479518"/>
              <a:gd name="connsiteX1734" fmla="*/ 914124 w 1231020"/>
              <a:gd name="connsiteY1734" fmla="*/ 1015384 h 1479518"/>
              <a:gd name="connsiteX1735" fmla="*/ 914133 w 1231020"/>
              <a:gd name="connsiteY1735" fmla="*/ 1016051 h 1479518"/>
              <a:gd name="connsiteX1736" fmla="*/ 915438 w 1231020"/>
              <a:gd name="connsiteY1736" fmla="*/ 1018585 h 1479518"/>
              <a:gd name="connsiteX1737" fmla="*/ 917515 w 1231020"/>
              <a:gd name="connsiteY1737" fmla="*/ 1017966 h 1479518"/>
              <a:gd name="connsiteX1738" fmla="*/ 919591 w 1231020"/>
              <a:gd name="connsiteY1738" fmla="*/ 1018613 h 1479518"/>
              <a:gd name="connsiteX1739" fmla="*/ 920848 w 1231020"/>
              <a:gd name="connsiteY1739" fmla="*/ 1014803 h 1479518"/>
              <a:gd name="connsiteX1740" fmla="*/ 920486 w 1231020"/>
              <a:gd name="connsiteY1740" fmla="*/ 1012946 h 1479518"/>
              <a:gd name="connsiteX1741" fmla="*/ 919686 w 1231020"/>
              <a:gd name="connsiteY1741" fmla="*/ 1010536 h 1479518"/>
              <a:gd name="connsiteX1742" fmla="*/ 941889 w 1231020"/>
              <a:gd name="connsiteY1742" fmla="*/ 986362 h 1479518"/>
              <a:gd name="connsiteX1743" fmla="*/ 940013 w 1231020"/>
              <a:gd name="connsiteY1743" fmla="*/ 985533 h 1479518"/>
              <a:gd name="connsiteX1744" fmla="*/ 938669 w 1231020"/>
              <a:gd name="connsiteY1744" fmla="*/ 987248 h 1479518"/>
              <a:gd name="connsiteX1745" fmla="*/ 938889 w 1231020"/>
              <a:gd name="connsiteY1745" fmla="*/ 988076 h 1479518"/>
              <a:gd name="connsiteX1746" fmla="*/ 938851 w 1231020"/>
              <a:gd name="connsiteY1746" fmla="*/ 989943 h 1479518"/>
              <a:gd name="connsiteX1747" fmla="*/ 939355 w 1231020"/>
              <a:gd name="connsiteY1747" fmla="*/ 990105 h 1479518"/>
              <a:gd name="connsiteX1748" fmla="*/ 940851 w 1231020"/>
              <a:gd name="connsiteY1748" fmla="*/ 989781 h 1479518"/>
              <a:gd name="connsiteX1749" fmla="*/ 940746 w 1231020"/>
              <a:gd name="connsiteY1749" fmla="*/ 988705 h 1479518"/>
              <a:gd name="connsiteX1750" fmla="*/ 942584 w 1231020"/>
              <a:gd name="connsiteY1750" fmla="*/ 987657 h 1479518"/>
              <a:gd name="connsiteX1751" fmla="*/ 941889 w 1231020"/>
              <a:gd name="connsiteY1751" fmla="*/ 986362 h 1479518"/>
              <a:gd name="connsiteX1752" fmla="*/ 668845 w 1231020"/>
              <a:gd name="connsiteY1752" fmla="*/ 749408 h 1479518"/>
              <a:gd name="connsiteX1753" fmla="*/ 666359 w 1231020"/>
              <a:gd name="connsiteY1753" fmla="*/ 750589 h 1479518"/>
              <a:gd name="connsiteX1754" fmla="*/ 659959 w 1231020"/>
              <a:gd name="connsiteY1754" fmla="*/ 749818 h 1479518"/>
              <a:gd name="connsiteX1755" fmla="*/ 660006 w 1231020"/>
              <a:gd name="connsiteY1755" fmla="*/ 749275 h 1479518"/>
              <a:gd name="connsiteX1756" fmla="*/ 660997 w 1231020"/>
              <a:gd name="connsiteY1756" fmla="*/ 747122 h 1479518"/>
              <a:gd name="connsiteX1757" fmla="*/ 659645 w 1231020"/>
              <a:gd name="connsiteY1757" fmla="*/ 745932 h 1479518"/>
              <a:gd name="connsiteX1758" fmla="*/ 658187 w 1231020"/>
              <a:gd name="connsiteY1758" fmla="*/ 745436 h 1479518"/>
              <a:gd name="connsiteX1759" fmla="*/ 652939 w 1231020"/>
              <a:gd name="connsiteY1759" fmla="*/ 745026 h 1479518"/>
              <a:gd name="connsiteX1760" fmla="*/ 646462 w 1231020"/>
              <a:gd name="connsiteY1760" fmla="*/ 747361 h 1479518"/>
              <a:gd name="connsiteX1761" fmla="*/ 634355 w 1231020"/>
              <a:gd name="connsiteY1761" fmla="*/ 750151 h 1479518"/>
              <a:gd name="connsiteX1762" fmla="*/ 632755 w 1231020"/>
              <a:gd name="connsiteY1762" fmla="*/ 752113 h 1479518"/>
              <a:gd name="connsiteX1763" fmla="*/ 631736 w 1231020"/>
              <a:gd name="connsiteY1763" fmla="*/ 754790 h 1479518"/>
              <a:gd name="connsiteX1764" fmla="*/ 633041 w 1231020"/>
              <a:gd name="connsiteY1764" fmla="*/ 756276 h 1479518"/>
              <a:gd name="connsiteX1765" fmla="*/ 637470 w 1231020"/>
              <a:gd name="connsiteY1765" fmla="*/ 759495 h 1479518"/>
              <a:gd name="connsiteX1766" fmla="*/ 641680 w 1231020"/>
              <a:gd name="connsiteY1766" fmla="*/ 759933 h 1479518"/>
              <a:gd name="connsiteX1767" fmla="*/ 644700 w 1231020"/>
              <a:gd name="connsiteY1767" fmla="*/ 759181 h 1479518"/>
              <a:gd name="connsiteX1768" fmla="*/ 647957 w 1231020"/>
              <a:gd name="connsiteY1768" fmla="*/ 759685 h 1479518"/>
              <a:gd name="connsiteX1769" fmla="*/ 649614 w 1231020"/>
              <a:gd name="connsiteY1769" fmla="*/ 757819 h 1479518"/>
              <a:gd name="connsiteX1770" fmla="*/ 654225 w 1231020"/>
              <a:gd name="connsiteY1770" fmla="*/ 759085 h 1479518"/>
              <a:gd name="connsiteX1771" fmla="*/ 655996 w 1231020"/>
              <a:gd name="connsiteY1771" fmla="*/ 760867 h 1479518"/>
              <a:gd name="connsiteX1772" fmla="*/ 659787 w 1231020"/>
              <a:gd name="connsiteY1772" fmla="*/ 759295 h 1479518"/>
              <a:gd name="connsiteX1773" fmla="*/ 660645 w 1231020"/>
              <a:gd name="connsiteY1773" fmla="*/ 756371 h 1479518"/>
              <a:gd name="connsiteX1774" fmla="*/ 661949 w 1231020"/>
              <a:gd name="connsiteY1774" fmla="*/ 755047 h 1479518"/>
              <a:gd name="connsiteX1775" fmla="*/ 666350 w 1231020"/>
              <a:gd name="connsiteY1775" fmla="*/ 754056 h 1479518"/>
              <a:gd name="connsiteX1776" fmla="*/ 671065 w 1231020"/>
              <a:gd name="connsiteY1776" fmla="*/ 755361 h 1479518"/>
              <a:gd name="connsiteX1777" fmla="*/ 672522 w 1231020"/>
              <a:gd name="connsiteY1777" fmla="*/ 755133 h 1479518"/>
              <a:gd name="connsiteX1778" fmla="*/ 674046 w 1231020"/>
              <a:gd name="connsiteY1778" fmla="*/ 753542 h 1479518"/>
              <a:gd name="connsiteX1779" fmla="*/ 671989 w 1231020"/>
              <a:gd name="connsiteY1779" fmla="*/ 750351 h 1479518"/>
              <a:gd name="connsiteX1780" fmla="*/ 668845 w 1231020"/>
              <a:gd name="connsiteY1780" fmla="*/ 749408 h 1479518"/>
              <a:gd name="connsiteX1781" fmla="*/ 834371 w 1231020"/>
              <a:gd name="connsiteY1781" fmla="*/ 886139 h 1479518"/>
              <a:gd name="connsiteX1782" fmla="*/ 833581 w 1231020"/>
              <a:gd name="connsiteY1782" fmla="*/ 881044 h 1479518"/>
              <a:gd name="connsiteX1783" fmla="*/ 831161 w 1231020"/>
              <a:gd name="connsiteY1783" fmla="*/ 879043 h 1479518"/>
              <a:gd name="connsiteX1784" fmla="*/ 829770 w 1231020"/>
              <a:gd name="connsiteY1784" fmla="*/ 879167 h 1479518"/>
              <a:gd name="connsiteX1785" fmla="*/ 829513 w 1231020"/>
              <a:gd name="connsiteY1785" fmla="*/ 881739 h 1479518"/>
              <a:gd name="connsiteX1786" fmla="*/ 827913 w 1231020"/>
              <a:gd name="connsiteY1786" fmla="*/ 883187 h 1479518"/>
              <a:gd name="connsiteX1787" fmla="*/ 827446 w 1231020"/>
              <a:gd name="connsiteY1787" fmla="*/ 884501 h 1479518"/>
              <a:gd name="connsiteX1788" fmla="*/ 827532 w 1231020"/>
              <a:gd name="connsiteY1788" fmla="*/ 887483 h 1479518"/>
              <a:gd name="connsiteX1789" fmla="*/ 826827 w 1231020"/>
              <a:gd name="connsiteY1789" fmla="*/ 890254 h 1479518"/>
              <a:gd name="connsiteX1790" fmla="*/ 828141 w 1231020"/>
              <a:gd name="connsiteY1790" fmla="*/ 893017 h 1479518"/>
              <a:gd name="connsiteX1791" fmla="*/ 827827 w 1231020"/>
              <a:gd name="connsiteY1791" fmla="*/ 895807 h 1479518"/>
              <a:gd name="connsiteX1792" fmla="*/ 828437 w 1231020"/>
              <a:gd name="connsiteY1792" fmla="*/ 897769 h 1479518"/>
              <a:gd name="connsiteX1793" fmla="*/ 829218 w 1231020"/>
              <a:gd name="connsiteY1793" fmla="*/ 897627 h 1479518"/>
              <a:gd name="connsiteX1794" fmla="*/ 832075 w 1231020"/>
              <a:gd name="connsiteY1794" fmla="*/ 896312 h 1479518"/>
              <a:gd name="connsiteX1795" fmla="*/ 834142 w 1231020"/>
              <a:gd name="connsiteY1795" fmla="*/ 894360 h 1479518"/>
              <a:gd name="connsiteX1796" fmla="*/ 834914 w 1231020"/>
              <a:gd name="connsiteY1796" fmla="*/ 891978 h 1479518"/>
              <a:gd name="connsiteX1797" fmla="*/ 833981 w 1231020"/>
              <a:gd name="connsiteY1797" fmla="*/ 889207 h 1479518"/>
              <a:gd name="connsiteX1798" fmla="*/ 834371 w 1231020"/>
              <a:gd name="connsiteY1798" fmla="*/ 886139 h 1479518"/>
              <a:gd name="connsiteX1799" fmla="*/ 285683 w 1231020"/>
              <a:gd name="connsiteY1799" fmla="*/ 64570 h 1479518"/>
              <a:gd name="connsiteX1800" fmla="*/ 285665 w 1231020"/>
              <a:gd name="connsiteY1800" fmla="*/ 64294 h 1479518"/>
              <a:gd name="connsiteX1801" fmla="*/ 285064 w 1231020"/>
              <a:gd name="connsiteY1801" fmla="*/ 64246 h 1479518"/>
              <a:gd name="connsiteX1802" fmla="*/ 285083 w 1231020"/>
              <a:gd name="connsiteY1802" fmla="*/ 64523 h 1479518"/>
              <a:gd name="connsiteX1803" fmla="*/ 285683 w 1231020"/>
              <a:gd name="connsiteY1803" fmla="*/ 64570 h 1479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</a:cxnLst>
            <a:rect l="l" t="t" r="r" b="b"/>
            <a:pathLst>
              <a:path w="1231020" h="1479518">
                <a:moveTo>
                  <a:pt x="467716" y="33880"/>
                </a:moveTo>
                <a:lnTo>
                  <a:pt x="466744" y="31442"/>
                </a:lnTo>
                <a:lnTo>
                  <a:pt x="467173" y="30832"/>
                </a:lnTo>
                <a:lnTo>
                  <a:pt x="467668" y="30509"/>
                </a:lnTo>
                <a:lnTo>
                  <a:pt x="468296" y="30585"/>
                </a:lnTo>
                <a:lnTo>
                  <a:pt x="470773" y="33195"/>
                </a:lnTo>
                <a:lnTo>
                  <a:pt x="471850" y="33909"/>
                </a:lnTo>
                <a:lnTo>
                  <a:pt x="473430" y="35805"/>
                </a:lnTo>
                <a:lnTo>
                  <a:pt x="477002" y="36033"/>
                </a:lnTo>
                <a:lnTo>
                  <a:pt x="481289" y="33995"/>
                </a:lnTo>
                <a:lnTo>
                  <a:pt x="483289" y="34823"/>
                </a:lnTo>
                <a:lnTo>
                  <a:pt x="484241" y="34671"/>
                </a:lnTo>
                <a:lnTo>
                  <a:pt x="487385" y="32738"/>
                </a:lnTo>
                <a:lnTo>
                  <a:pt x="489432" y="32185"/>
                </a:lnTo>
                <a:lnTo>
                  <a:pt x="490804" y="30756"/>
                </a:lnTo>
                <a:lnTo>
                  <a:pt x="492195" y="32299"/>
                </a:lnTo>
                <a:lnTo>
                  <a:pt x="495300" y="34090"/>
                </a:lnTo>
                <a:lnTo>
                  <a:pt x="496281" y="35966"/>
                </a:lnTo>
                <a:lnTo>
                  <a:pt x="497596" y="36852"/>
                </a:lnTo>
                <a:lnTo>
                  <a:pt x="498034" y="37443"/>
                </a:lnTo>
                <a:lnTo>
                  <a:pt x="496138" y="39414"/>
                </a:lnTo>
                <a:lnTo>
                  <a:pt x="495900" y="41539"/>
                </a:lnTo>
                <a:lnTo>
                  <a:pt x="493871" y="41396"/>
                </a:lnTo>
                <a:lnTo>
                  <a:pt x="491442" y="44882"/>
                </a:lnTo>
                <a:lnTo>
                  <a:pt x="482327" y="50730"/>
                </a:lnTo>
                <a:lnTo>
                  <a:pt x="474145" y="45739"/>
                </a:lnTo>
                <a:lnTo>
                  <a:pt x="470592" y="42367"/>
                </a:lnTo>
                <a:lnTo>
                  <a:pt x="468211" y="37700"/>
                </a:lnTo>
                <a:lnTo>
                  <a:pt x="467716" y="33880"/>
                </a:lnTo>
                <a:close/>
                <a:moveTo>
                  <a:pt x="643614" y="154686"/>
                </a:moveTo>
                <a:lnTo>
                  <a:pt x="643919" y="156067"/>
                </a:lnTo>
                <a:lnTo>
                  <a:pt x="645366" y="157410"/>
                </a:lnTo>
                <a:lnTo>
                  <a:pt x="646509" y="156134"/>
                </a:lnTo>
                <a:lnTo>
                  <a:pt x="645909" y="155029"/>
                </a:lnTo>
                <a:lnTo>
                  <a:pt x="645728" y="152953"/>
                </a:lnTo>
                <a:lnTo>
                  <a:pt x="644261" y="151076"/>
                </a:lnTo>
                <a:lnTo>
                  <a:pt x="643633" y="152667"/>
                </a:lnTo>
                <a:lnTo>
                  <a:pt x="643033" y="153038"/>
                </a:lnTo>
                <a:lnTo>
                  <a:pt x="642471" y="154305"/>
                </a:lnTo>
                <a:lnTo>
                  <a:pt x="643614" y="154686"/>
                </a:lnTo>
                <a:close/>
                <a:moveTo>
                  <a:pt x="703879" y="182156"/>
                </a:moveTo>
                <a:lnTo>
                  <a:pt x="705050" y="182175"/>
                </a:lnTo>
                <a:lnTo>
                  <a:pt x="706955" y="181547"/>
                </a:lnTo>
                <a:lnTo>
                  <a:pt x="707946" y="180213"/>
                </a:lnTo>
                <a:lnTo>
                  <a:pt x="708984" y="180556"/>
                </a:lnTo>
                <a:lnTo>
                  <a:pt x="711051" y="178118"/>
                </a:lnTo>
                <a:lnTo>
                  <a:pt x="712441" y="176917"/>
                </a:lnTo>
                <a:lnTo>
                  <a:pt x="716137" y="176517"/>
                </a:lnTo>
                <a:lnTo>
                  <a:pt x="713641" y="173422"/>
                </a:lnTo>
                <a:lnTo>
                  <a:pt x="713194" y="173203"/>
                </a:lnTo>
                <a:lnTo>
                  <a:pt x="709746" y="174403"/>
                </a:lnTo>
                <a:lnTo>
                  <a:pt x="705307" y="175193"/>
                </a:lnTo>
                <a:lnTo>
                  <a:pt x="703593" y="176860"/>
                </a:lnTo>
                <a:lnTo>
                  <a:pt x="701821" y="179594"/>
                </a:lnTo>
                <a:lnTo>
                  <a:pt x="701421" y="182033"/>
                </a:lnTo>
                <a:lnTo>
                  <a:pt x="701735" y="182804"/>
                </a:lnTo>
                <a:lnTo>
                  <a:pt x="703879" y="182156"/>
                </a:lnTo>
                <a:close/>
                <a:moveTo>
                  <a:pt x="782155" y="2762"/>
                </a:moveTo>
                <a:lnTo>
                  <a:pt x="782803" y="905"/>
                </a:lnTo>
                <a:lnTo>
                  <a:pt x="781650" y="0"/>
                </a:lnTo>
                <a:lnTo>
                  <a:pt x="780279" y="1896"/>
                </a:lnTo>
                <a:lnTo>
                  <a:pt x="781459" y="3496"/>
                </a:lnTo>
                <a:lnTo>
                  <a:pt x="782155" y="2762"/>
                </a:lnTo>
                <a:close/>
                <a:moveTo>
                  <a:pt x="633289" y="35871"/>
                </a:moveTo>
                <a:lnTo>
                  <a:pt x="637108" y="30890"/>
                </a:lnTo>
                <a:lnTo>
                  <a:pt x="638147" y="25956"/>
                </a:lnTo>
                <a:lnTo>
                  <a:pt x="636841" y="26289"/>
                </a:lnTo>
                <a:lnTo>
                  <a:pt x="636718" y="28461"/>
                </a:lnTo>
                <a:lnTo>
                  <a:pt x="636270" y="29918"/>
                </a:lnTo>
                <a:lnTo>
                  <a:pt x="635670" y="30442"/>
                </a:lnTo>
                <a:lnTo>
                  <a:pt x="634632" y="31366"/>
                </a:lnTo>
                <a:lnTo>
                  <a:pt x="632250" y="35328"/>
                </a:lnTo>
                <a:lnTo>
                  <a:pt x="631231" y="36309"/>
                </a:lnTo>
                <a:lnTo>
                  <a:pt x="631364" y="37529"/>
                </a:lnTo>
                <a:lnTo>
                  <a:pt x="633289" y="35871"/>
                </a:lnTo>
                <a:close/>
                <a:moveTo>
                  <a:pt x="523560" y="30051"/>
                </a:moveTo>
                <a:lnTo>
                  <a:pt x="525694" y="34233"/>
                </a:lnTo>
                <a:lnTo>
                  <a:pt x="526228" y="33814"/>
                </a:lnTo>
                <a:lnTo>
                  <a:pt x="527190" y="30194"/>
                </a:lnTo>
                <a:lnTo>
                  <a:pt x="526323" y="28499"/>
                </a:lnTo>
                <a:lnTo>
                  <a:pt x="526228" y="25556"/>
                </a:lnTo>
                <a:lnTo>
                  <a:pt x="525837" y="24775"/>
                </a:lnTo>
                <a:lnTo>
                  <a:pt x="524742" y="26384"/>
                </a:lnTo>
                <a:lnTo>
                  <a:pt x="523304" y="26623"/>
                </a:lnTo>
                <a:lnTo>
                  <a:pt x="524170" y="28756"/>
                </a:lnTo>
                <a:lnTo>
                  <a:pt x="523560" y="30051"/>
                </a:lnTo>
                <a:close/>
                <a:moveTo>
                  <a:pt x="627421" y="41415"/>
                </a:moveTo>
                <a:lnTo>
                  <a:pt x="629860" y="39414"/>
                </a:lnTo>
                <a:lnTo>
                  <a:pt x="630098" y="38243"/>
                </a:lnTo>
                <a:lnTo>
                  <a:pt x="629288" y="38814"/>
                </a:lnTo>
                <a:lnTo>
                  <a:pt x="624421" y="41234"/>
                </a:lnTo>
                <a:lnTo>
                  <a:pt x="622097" y="43958"/>
                </a:lnTo>
                <a:lnTo>
                  <a:pt x="626326" y="41939"/>
                </a:lnTo>
                <a:lnTo>
                  <a:pt x="627421" y="41415"/>
                </a:lnTo>
                <a:close/>
                <a:moveTo>
                  <a:pt x="639918" y="151962"/>
                </a:moveTo>
                <a:lnTo>
                  <a:pt x="640347" y="151762"/>
                </a:lnTo>
                <a:lnTo>
                  <a:pt x="641080" y="150905"/>
                </a:lnTo>
                <a:lnTo>
                  <a:pt x="640728" y="148524"/>
                </a:lnTo>
                <a:lnTo>
                  <a:pt x="639889" y="149666"/>
                </a:lnTo>
                <a:lnTo>
                  <a:pt x="639918" y="151962"/>
                </a:lnTo>
                <a:close/>
                <a:moveTo>
                  <a:pt x="781174" y="15907"/>
                </a:moveTo>
                <a:lnTo>
                  <a:pt x="781031" y="16659"/>
                </a:lnTo>
                <a:lnTo>
                  <a:pt x="781335" y="18374"/>
                </a:lnTo>
                <a:lnTo>
                  <a:pt x="782784" y="19183"/>
                </a:lnTo>
                <a:lnTo>
                  <a:pt x="785013" y="17631"/>
                </a:lnTo>
                <a:lnTo>
                  <a:pt x="782955" y="14583"/>
                </a:lnTo>
                <a:lnTo>
                  <a:pt x="781174" y="15907"/>
                </a:lnTo>
                <a:close/>
                <a:moveTo>
                  <a:pt x="630727" y="150743"/>
                </a:moveTo>
                <a:lnTo>
                  <a:pt x="631031" y="151962"/>
                </a:lnTo>
                <a:lnTo>
                  <a:pt x="631479" y="152105"/>
                </a:lnTo>
                <a:lnTo>
                  <a:pt x="633079" y="151990"/>
                </a:lnTo>
                <a:lnTo>
                  <a:pt x="633660" y="149666"/>
                </a:lnTo>
                <a:lnTo>
                  <a:pt x="632956" y="149381"/>
                </a:lnTo>
                <a:lnTo>
                  <a:pt x="631260" y="149638"/>
                </a:lnTo>
                <a:lnTo>
                  <a:pt x="630727" y="150743"/>
                </a:lnTo>
                <a:close/>
                <a:moveTo>
                  <a:pt x="640956" y="112652"/>
                </a:moveTo>
                <a:lnTo>
                  <a:pt x="638327" y="111576"/>
                </a:lnTo>
                <a:lnTo>
                  <a:pt x="637337" y="110404"/>
                </a:lnTo>
                <a:lnTo>
                  <a:pt x="637213" y="109242"/>
                </a:lnTo>
                <a:lnTo>
                  <a:pt x="638356" y="105766"/>
                </a:lnTo>
                <a:lnTo>
                  <a:pt x="639070" y="104718"/>
                </a:lnTo>
                <a:lnTo>
                  <a:pt x="639823" y="104423"/>
                </a:lnTo>
                <a:lnTo>
                  <a:pt x="641499" y="102518"/>
                </a:lnTo>
                <a:lnTo>
                  <a:pt x="641099" y="101413"/>
                </a:lnTo>
                <a:lnTo>
                  <a:pt x="640556" y="100784"/>
                </a:lnTo>
                <a:lnTo>
                  <a:pt x="639880" y="100432"/>
                </a:lnTo>
                <a:lnTo>
                  <a:pt x="638794" y="102937"/>
                </a:lnTo>
                <a:lnTo>
                  <a:pt x="637547" y="103013"/>
                </a:lnTo>
                <a:lnTo>
                  <a:pt x="636394" y="101880"/>
                </a:lnTo>
                <a:lnTo>
                  <a:pt x="635889" y="99756"/>
                </a:lnTo>
                <a:lnTo>
                  <a:pt x="636051" y="98536"/>
                </a:lnTo>
                <a:lnTo>
                  <a:pt x="634812" y="98384"/>
                </a:lnTo>
                <a:lnTo>
                  <a:pt x="632870" y="99622"/>
                </a:lnTo>
                <a:lnTo>
                  <a:pt x="631555" y="101603"/>
                </a:lnTo>
                <a:lnTo>
                  <a:pt x="628631" y="103556"/>
                </a:lnTo>
                <a:lnTo>
                  <a:pt x="628279" y="107557"/>
                </a:lnTo>
                <a:lnTo>
                  <a:pt x="628717" y="110709"/>
                </a:lnTo>
                <a:lnTo>
                  <a:pt x="627764" y="112062"/>
                </a:lnTo>
                <a:lnTo>
                  <a:pt x="626250" y="113052"/>
                </a:lnTo>
                <a:lnTo>
                  <a:pt x="626993" y="113519"/>
                </a:lnTo>
                <a:lnTo>
                  <a:pt x="629584" y="113672"/>
                </a:lnTo>
                <a:lnTo>
                  <a:pt x="634642" y="114929"/>
                </a:lnTo>
                <a:lnTo>
                  <a:pt x="637670" y="114729"/>
                </a:lnTo>
                <a:lnTo>
                  <a:pt x="641175" y="115272"/>
                </a:lnTo>
                <a:lnTo>
                  <a:pt x="642166" y="113986"/>
                </a:lnTo>
                <a:lnTo>
                  <a:pt x="642690" y="112290"/>
                </a:lnTo>
                <a:lnTo>
                  <a:pt x="642242" y="112148"/>
                </a:lnTo>
                <a:lnTo>
                  <a:pt x="640956" y="112652"/>
                </a:lnTo>
                <a:close/>
                <a:moveTo>
                  <a:pt x="1024624" y="382200"/>
                </a:moveTo>
                <a:lnTo>
                  <a:pt x="1025243" y="381810"/>
                </a:lnTo>
                <a:lnTo>
                  <a:pt x="1026166" y="380590"/>
                </a:lnTo>
                <a:lnTo>
                  <a:pt x="1025585" y="379086"/>
                </a:lnTo>
                <a:lnTo>
                  <a:pt x="1024366" y="376952"/>
                </a:lnTo>
                <a:lnTo>
                  <a:pt x="1024671" y="375066"/>
                </a:lnTo>
                <a:lnTo>
                  <a:pt x="1023918" y="374590"/>
                </a:lnTo>
                <a:lnTo>
                  <a:pt x="1023080" y="374676"/>
                </a:lnTo>
                <a:lnTo>
                  <a:pt x="1022166" y="373942"/>
                </a:lnTo>
                <a:lnTo>
                  <a:pt x="1019851" y="373066"/>
                </a:lnTo>
                <a:lnTo>
                  <a:pt x="1019137" y="375085"/>
                </a:lnTo>
                <a:lnTo>
                  <a:pt x="1023175" y="381190"/>
                </a:lnTo>
                <a:lnTo>
                  <a:pt x="1024624" y="382200"/>
                </a:lnTo>
                <a:close/>
                <a:moveTo>
                  <a:pt x="1073115" y="440845"/>
                </a:moveTo>
                <a:lnTo>
                  <a:pt x="1073791" y="440036"/>
                </a:lnTo>
                <a:lnTo>
                  <a:pt x="1073963" y="438017"/>
                </a:lnTo>
                <a:lnTo>
                  <a:pt x="1075506" y="433016"/>
                </a:lnTo>
                <a:lnTo>
                  <a:pt x="1081088" y="419796"/>
                </a:lnTo>
                <a:lnTo>
                  <a:pt x="1081326" y="417291"/>
                </a:lnTo>
                <a:lnTo>
                  <a:pt x="1079688" y="415462"/>
                </a:lnTo>
                <a:lnTo>
                  <a:pt x="1079259" y="410280"/>
                </a:lnTo>
                <a:lnTo>
                  <a:pt x="1078592" y="410004"/>
                </a:lnTo>
                <a:lnTo>
                  <a:pt x="1077687" y="410318"/>
                </a:lnTo>
                <a:lnTo>
                  <a:pt x="1076554" y="411061"/>
                </a:lnTo>
                <a:lnTo>
                  <a:pt x="1075563" y="412528"/>
                </a:lnTo>
                <a:lnTo>
                  <a:pt x="1076706" y="413052"/>
                </a:lnTo>
                <a:lnTo>
                  <a:pt x="1078192" y="415681"/>
                </a:lnTo>
                <a:lnTo>
                  <a:pt x="1077801" y="418119"/>
                </a:lnTo>
                <a:lnTo>
                  <a:pt x="1076782" y="420024"/>
                </a:lnTo>
                <a:lnTo>
                  <a:pt x="1072744" y="423615"/>
                </a:lnTo>
                <a:lnTo>
                  <a:pt x="1073344" y="426825"/>
                </a:lnTo>
                <a:lnTo>
                  <a:pt x="1073096" y="428358"/>
                </a:lnTo>
                <a:lnTo>
                  <a:pt x="1071706" y="431130"/>
                </a:lnTo>
                <a:lnTo>
                  <a:pt x="1071106" y="434159"/>
                </a:lnTo>
                <a:lnTo>
                  <a:pt x="1071915" y="439398"/>
                </a:lnTo>
                <a:lnTo>
                  <a:pt x="1073115" y="440845"/>
                </a:lnTo>
                <a:close/>
                <a:moveTo>
                  <a:pt x="1082973" y="486994"/>
                </a:moveTo>
                <a:lnTo>
                  <a:pt x="1083554" y="486547"/>
                </a:lnTo>
                <a:lnTo>
                  <a:pt x="1083126" y="483118"/>
                </a:lnTo>
                <a:lnTo>
                  <a:pt x="1084202" y="478232"/>
                </a:lnTo>
                <a:lnTo>
                  <a:pt x="1083278" y="477993"/>
                </a:lnTo>
                <a:lnTo>
                  <a:pt x="1081878" y="478574"/>
                </a:lnTo>
                <a:lnTo>
                  <a:pt x="1081478" y="481241"/>
                </a:lnTo>
                <a:lnTo>
                  <a:pt x="1081783" y="484127"/>
                </a:lnTo>
                <a:lnTo>
                  <a:pt x="1082973" y="486994"/>
                </a:lnTo>
                <a:close/>
                <a:moveTo>
                  <a:pt x="1082440" y="492233"/>
                </a:moveTo>
                <a:lnTo>
                  <a:pt x="1082307" y="497015"/>
                </a:lnTo>
                <a:lnTo>
                  <a:pt x="1083126" y="498253"/>
                </a:lnTo>
                <a:lnTo>
                  <a:pt x="1083821" y="498415"/>
                </a:lnTo>
                <a:lnTo>
                  <a:pt x="1086126" y="490156"/>
                </a:lnTo>
                <a:lnTo>
                  <a:pt x="1085669" y="489737"/>
                </a:lnTo>
                <a:lnTo>
                  <a:pt x="1083364" y="489223"/>
                </a:lnTo>
                <a:lnTo>
                  <a:pt x="1082440" y="492233"/>
                </a:lnTo>
                <a:close/>
                <a:moveTo>
                  <a:pt x="1005344" y="340224"/>
                </a:moveTo>
                <a:lnTo>
                  <a:pt x="1006202" y="339776"/>
                </a:lnTo>
                <a:lnTo>
                  <a:pt x="1005478" y="337519"/>
                </a:lnTo>
                <a:lnTo>
                  <a:pt x="1004583" y="337013"/>
                </a:lnTo>
                <a:lnTo>
                  <a:pt x="1004488" y="338652"/>
                </a:lnTo>
                <a:lnTo>
                  <a:pt x="1003888" y="339805"/>
                </a:lnTo>
                <a:lnTo>
                  <a:pt x="1004573" y="340291"/>
                </a:lnTo>
                <a:lnTo>
                  <a:pt x="1005344" y="340224"/>
                </a:lnTo>
                <a:close/>
                <a:moveTo>
                  <a:pt x="989619" y="336509"/>
                </a:moveTo>
                <a:lnTo>
                  <a:pt x="989609" y="335251"/>
                </a:lnTo>
                <a:lnTo>
                  <a:pt x="989190" y="332365"/>
                </a:lnTo>
                <a:lnTo>
                  <a:pt x="988200" y="333089"/>
                </a:lnTo>
                <a:lnTo>
                  <a:pt x="988038" y="335280"/>
                </a:lnTo>
                <a:lnTo>
                  <a:pt x="988676" y="337376"/>
                </a:lnTo>
                <a:lnTo>
                  <a:pt x="989619" y="336509"/>
                </a:lnTo>
                <a:close/>
                <a:moveTo>
                  <a:pt x="887702" y="226000"/>
                </a:moveTo>
                <a:lnTo>
                  <a:pt x="889711" y="227971"/>
                </a:lnTo>
                <a:lnTo>
                  <a:pt x="890902" y="230429"/>
                </a:lnTo>
                <a:lnTo>
                  <a:pt x="892588" y="231382"/>
                </a:lnTo>
                <a:lnTo>
                  <a:pt x="893340" y="230372"/>
                </a:lnTo>
                <a:lnTo>
                  <a:pt x="893740" y="229010"/>
                </a:lnTo>
                <a:lnTo>
                  <a:pt x="892588" y="226943"/>
                </a:lnTo>
                <a:lnTo>
                  <a:pt x="892035" y="224285"/>
                </a:lnTo>
                <a:lnTo>
                  <a:pt x="891254" y="224133"/>
                </a:lnTo>
                <a:lnTo>
                  <a:pt x="890768" y="224562"/>
                </a:lnTo>
                <a:lnTo>
                  <a:pt x="889588" y="224952"/>
                </a:lnTo>
                <a:lnTo>
                  <a:pt x="887235" y="224857"/>
                </a:lnTo>
                <a:lnTo>
                  <a:pt x="887702" y="226000"/>
                </a:lnTo>
                <a:close/>
                <a:moveTo>
                  <a:pt x="785146" y="5467"/>
                </a:moveTo>
                <a:lnTo>
                  <a:pt x="786736" y="3791"/>
                </a:lnTo>
                <a:lnTo>
                  <a:pt x="785670" y="2391"/>
                </a:lnTo>
                <a:lnTo>
                  <a:pt x="783527" y="2639"/>
                </a:lnTo>
                <a:lnTo>
                  <a:pt x="782898" y="3981"/>
                </a:lnTo>
                <a:lnTo>
                  <a:pt x="783460" y="4963"/>
                </a:lnTo>
                <a:lnTo>
                  <a:pt x="785146" y="5467"/>
                </a:lnTo>
                <a:close/>
                <a:moveTo>
                  <a:pt x="963083" y="278273"/>
                </a:moveTo>
                <a:lnTo>
                  <a:pt x="963635" y="277844"/>
                </a:lnTo>
                <a:lnTo>
                  <a:pt x="963949" y="275282"/>
                </a:lnTo>
                <a:lnTo>
                  <a:pt x="962968" y="275978"/>
                </a:lnTo>
                <a:lnTo>
                  <a:pt x="962301" y="276911"/>
                </a:lnTo>
                <a:lnTo>
                  <a:pt x="961777" y="278092"/>
                </a:lnTo>
                <a:lnTo>
                  <a:pt x="962482" y="278397"/>
                </a:lnTo>
                <a:lnTo>
                  <a:pt x="963083" y="278273"/>
                </a:lnTo>
                <a:close/>
                <a:moveTo>
                  <a:pt x="964463" y="282569"/>
                </a:moveTo>
                <a:lnTo>
                  <a:pt x="965330" y="282588"/>
                </a:lnTo>
                <a:lnTo>
                  <a:pt x="965968" y="282274"/>
                </a:lnTo>
                <a:lnTo>
                  <a:pt x="966006" y="281873"/>
                </a:lnTo>
                <a:lnTo>
                  <a:pt x="964921" y="280283"/>
                </a:lnTo>
                <a:lnTo>
                  <a:pt x="964292" y="278359"/>
                </a:lnTo>
                <a:lnTo>
                  <a:pt x="963168" y="282045"/>
                </a:lnTo>
                <a:lnTo>
                  <a:pt x="964463" y="282569"/>
                </a:lnTo>
                <a:close/>
                <a:moveTo>
                  <a:pt x="709756" y="191329"/>
                </a:moveTo>
                <a:lnTo>
                  <a:pt x="708393" y="192481"/>
                </a:lnTo>
                <a:lnTo>
                  <a:pt x="708746" y="193624"/>
                </a:lnTo>
                <a:lnTo>
                  <a:pt x="709746" y="193148"/>
                </a:lnTo>
                <a:lnTo>
                  <a:pt x="712727" y="192586"/>
                </a:lnTo>
                <a:lnTo>
                  <a:pt x="712441" y="191129"/>
                </a:lnTo>
                <a:lnTo>
                  <a:pt x="710651" y="189700"/>
                </a:lnTo>
                <a:lnTo>
                  <a:pt x="709756" y="191329"/>
                </a:lnTo>
                <a:close/>
                <a:moveTo>
                  <a:pt x="870880" y="837086"/>
                </a:moveTo>
                <a:lnTo>
                  <a:pt x="869271" y="835705"/>
                </a:lnTo>
                <a:lnTo>
                  <a:pt x="865765" y="835867"/>
                </a:lnTo>
                <a:lnTo>
                  <a:pt x="865518" y="836619"/>
                </a:lnTo>
                <a:lnTo>
                  <a:pt x="865365" y="838305"/>
                </a:lnTo>
                <a:lnTo>
                  <a:pt x="866851" y="839333"/>
                </a:lnTo>
                <a:lnTo>
                  <a:pt x="870880" y="837086"/>
                </a:lnTo>
                <a:close/>
                <a:moveTo>
                  <a:pt x="946023" y="893102"/>
                </a:moveTo>
                <a:lnTo>
                  <a:pt x="945289" y="892445"/>
                </a:lnTo>
                <a:lnTo>
                  <a:pt x="942832" y="891464"/>
                </a:lnTo>
                <a:lnTo>
                  <a:pt x="938079" y="885187"/>
                </a:lnTo>
                <a:lnTo>
                  <a:pt x="936288" y="884092"/>
                </a:lnTo>
                <a:lnTo>
                  <a:pt x="933774" y="887749"/>
                </a:lnTo>
                <a:lnTo>
                  <a:pt x="931850" y="889092"/>
                </a:lnTo>
                <a:lnTo>
                  <a:pt x="933059" y="890483"/>
                </a:lnTo>
                <a:lnTo>
                  <a:pt x="934774" y="890312"/>
                </a:lnTo>
                <a:lnTo>
                  <a:pt x="935564" y="892598"/>
                </a:lnTo>
                <a:lnTo>
                  <a:pt x="935155" y="894093"/>
                </a:lnTo>
                <a:lnTo>
                  <a:pt x="938736" y="899570"/>
                </a:lnTo>
                <a:lnTo>
                  <a:pt x="939336" y="900989"/>
                </a:lnTo>
                <a:lnTo>
                  <a:pt x="940051" y="901970"/>
                </a:lnTo>
                <a:lnTo>
                  <a:pt x="940908" y="902713"/>
                </a:lnTo>
                <a:lnTo>
                  <a:pt x="943709" y="901723"/>
                </a:lnTo>
                <a:lnTo>
                  <a:pt x="946090" y="899589"/>
                </a:lnTo>
                <a:lnTo>
                  <a:pt x="946461" y="899627"/>
                </a:lnTo>
                <a:lnTo>
                  <a:pt x="946718" y="898617"/>
                </a:lnTo>
                <a:lnTo>
                  <a:pt x="944785" y="897046"/>
                </a:lnTo>
                <a:lnTo>
                  <a:pt x="945823" y="895855"/>
                </a:lnTo>
                <a:lnTo>
                  <a:pt x="946023" y="893102"/>
                </a:lnTo>
                <a:close/>
                <a:moveTo>
                  <a:pt x="944404" y="911571"/>
                </a:moveTo>
                <a:lnTo>
                  <a:pt x="943909" y="911219"/>
                </a:lnTo>
                <a:lnTo>
                  <a:pt x="943232" y="911152"/>
                </a:lnTo>
                <a:lnTo>
                  <a:pt x="941204" y="911791"/>
                </a:lnTo>
                <a:lnTo>
                  <a:pt x="941461" y="912581"/>
                </a:lnTo>
                <a:lnTo>
                  <a:pt x="943090" y="914286"/>
                </a:lnTo>
                <a:lnTo>
                  <a:pt x="944404" y="911571"/>
                </a:lnTo>
                <a:close/>
                <a:moveTo>
                  <a:pt x="861308" y="842963"/>
                </a:moveTo>
                <a:lnTo>
                  <a:pt x="865108" y="842696"/>
                </a:lnTo>
                <a:lnTo>
                  <a:pt x="867356" y="843963"/>
                </a:lnTo>
                <a:lnTo>
                  <a:pt x="867194" y="843324"/>
                </a:lnTo>
                <a:lnTo>
                  <a:pt x="866261" y="841715"/>
                </a:lnTo>
                <a:lnTo>
                  <a:pt x="865556" y="841086"/>
                </a:lnTo>
                <a:lnTo>
                  <a:pt x="863689" y="840629"/>
                </a:lnTo>
                <a:lnTo>
                  <a:pt x="861308" y="842963"/>
                </a:lnTo>
                <a:close/>
                <a:moveTo>
                  <a:pt x="852107" y="911276"/>
                </a:moveTo>
                <a:lnTo>
                  <a:pt x="852278" y="908952"/>
                </a:lnTo>
                <a:lnTo>
                  <a:pt x="852078" y="908761"/>
                </a:lnTo>
                <a:lnTo>
                  <a:pt x="851221" y="909999"/>
                </a:lnTo>
                <a:lnTo>
                  <a:pt x="850125" y="910523"/>
                </a:lnTo>
                <a:lnTo>
                  <a:pt x="851125" y="914172"/>
                </a:lnTo>
                <a:lnTo>
                  <a:pt x="852107" y="911276"/>
                </a:lnTo>
                <a:close/>
                <a:moveTo>
                  <a:pt x="621554" y="100041"/>
                </a:moveTo>
                <a:lnTo>
                  <a:pt x="620878" y="100489"/>
                </a:lnTo>
                <a:lnTo>
                  <a:pt x="620554" y="101241"/>
                </a:lnTo>
                <a:lnTo>
                  <a:pt x="620573" y="102232"/>
                </a:lnTo>
                <a:lnTo>
                  <a:pt x="623002" y="102756"/>
                </a:lnTo>
                <a:lnTo>
                  <a:pt x="623631" y="102451"/>
                </a:lnTo>
                <a:lnTo>
                  <a:pt x="624640" y="101537"/>
                </a:lnTo>
                <a:lnTo>
                  <a:pt x="624164" y="99222"/>
                </a:lnTo>
                <a:lnTo>
                  <a:pt x="623040" y="98079"/>
                </a:lnTo>
                <a:lnTo>
                  <a:pt x="621554" y="100041"/>
                </a:lnTo>
                <a:close/>
                <a:moveTo>
                  <a:pt x="1229363" y="1468307"/>
                </a:moveTo>
                <a:lnTo>
                  <a:pt x="1227734" y="1477423"/>
                </a:lnTo>
                <a:lnTo>
                  <a:pt x="1227982" y="1479518"/>
                </a:lnTo>
                <a:lnTo>
                  <a:pt x="1228877" y="1477699"/>
                </a:lnTo>
                <a:lnTo>
                  <a:pt x="1230668" y="1471489"/>
                </a:lnTo>
                <a:lnTo>
                  <a:pt x="1231021" y="1466774"/>
                </a:lnTo>
                <a:lnTo>
                  <a:pt x="1229363" y="1468307"/>
                </a:lnTo>
                <a:close/>
                <a:moveTo>
                  <a:pt x="946795" y="904285"/>
                </a:moveTo>
                <a:lnTo>
                  <a:pt x="943366" y="906066"/>
                </a:lnTo>
                <a:lnTo>
                  <a:pt x="939642" y="906037"/>
                </a:lnTo>
                <a:lnTo>
                  <a:pt x="938346" y="906866"/>
                </a:lnTo>
                <a:lnTo>
                  <a:pt x="938603" y="907685"/>
                </a:lnTo>
                <a:lnTo>
                  <a:pt x="940803" y="909342"/>
                </a:lnTo>
                <a:lnTo>
                  <a:pt x="943785" y="909552"/>
                </a:lnTo>
                <a:lnTo>
                  <a:pt x="946604" y="908752"/>
                </a:lnTo>
                <a:lnTo>
                  <a:pt x="947499" y="910942"/>
                </a:lnTo>
                <a:lnTo>
                  <a:pt x="948871" y="910571"/>
                </a:lnTo>
                <a:lnTo>
                  <a:pt x="950747" y="908676"/>
                </a:lnTo>
                <a:lnTo>
                  <a:pt x="949319" y="906390"/>
                </a:lnTo>
                <a:lnTo>
                  <a:pt x="946795" y="904285"/>
                </a:lnTo>
                <a:close/>
                <a:moveTo>
                  <a:pt x="947185" y="968159"/>
                </a:moveTo>
                <a:lnTo>
                  <a:pt x="946842" y="966816"/>
                </a:lnTo>
                <a:lnTo>
                  <a:pt x="946137" y="965606"/>
                </a:lnTo>
                <a:lnTo>
                  <a:pt x="946137" y="964321"/>
                </a:lnTo>
                <a:lnTo>
                  <a:pt x="946509" y="961578"/>
                </a:lnTo>
                <a:lnTo>
                  <a:pt x="945766" y="957577"/>
                </a:lnTo>
                <a:lnTo>
                  <a:pt x="946004" y="951529"/>
                </a:lnTo>
                <a:lnTo>
                  <a:pt x="945747" y="948281"/>
                </a:lnTo>
                <a:lnTo>
                  <a:pt x="945823" y="945080"/>
                </a:lnTo>
                <a:lnTo>
                  <a:pt x="946423" y="940984"/>
                </a:lnTo>
                <a:lnTo>
                  <a:pt x="946261" y="936851"/>
                </a:lnTo>
                <a:lnTo>
                  <a:pt x="945871" y="934783"/>
                </a:lnTo>
                <a:lnTo>
                  <a:pt x="945699" y="932688"/>
                </a:lnTo>
                <a:lnTo>
                  <a:pt x="945899" y="926744"/>
                </a:lnTo>
                <a:lnTo>
                  <a:pt x="943823" y="923496"/>
                </a:lnTo>
                <a:lnTo>
                  <a:pt x="938946" y="920896"/>
                </a:lnTo>
                <a:lnTo>
                  <a:pt x="937222" y="920849"/>
                </a:lnTo>
                <a:lnTo>
                  <a:pt x="934660" y="924125"/>
                </a:lnTo>
                <a:lnTo>
                  <a:pt x="933183" y="924097"/>
                </a:lnTo>
                <a:lnTo>
                  <a:pt x="927945" y="923144"/>
                </a:lnTo>
                <a:lnTo>
                  <a:pt x="926811" y="924230"/>
                </a:lnTo>
                <a:lnTo>
                  <a:pt x="924706" y="927354"/>
                </a:lnTo>
                <a:lnTo>
                  <a:pt x="923477" y="928678"/>
                </a:lnTo>
                <a:lnTo>
                  <a:pt x="921687" y="928106"/>
                </a:lnTo>
                <a:lnTo>
                  <a:pt x="919886" y="927087"/>
                </a:lnTo>
                <a:lnTo>
                  <a:pt x="918505" y="927202"/>
                </a:lnTo>
                <a:lnTo>
                  <a:pt x="917162" y="928040"/>
                </a:lnTo>
                <a:lnTo>
                  <a:pt x="914143" y="928421"/>
                </a:lnTo>
                <a:lnTo>
                  <a:pt x="911047" y="928354"/>
                </a:lnTo>
                <a:lnTo>
                  <a:pt x="909171" y="929249"/>
                </a:lnTo>
                <a:lnTo>
                  <a:pt x="907485" y="930678"/>
                </a:lnTo>
                <a:lnTo>
                  <a:pt x="906932" y="932479"/>
                </a:lnTo>
                <a:lnTo>
                  <a:pt x="907256" y="934555"/>
                </a:lnTo>
                <a:lnTo>
                  <a:pt x="905590" y="932631"/>
                </a:lnTo>
                <a:lnTo>
                  <a:pt x="903923" y="931374"/>
                </a:lnTo>
                <a:lnTo>
                  <a:pt x="901970" y="932727"/>
                </a:lnTo>
                <a:lnTo>
                  <a:pt x="899932" y="933650"/>
                </a:lnTo>
                <a:lnTo>
                  <a:pt x="893064" y="934393"/>
                </a:lnTo>
                <a:lnTo>
                  <a:pt x="887549" y="932793"/>
                </a:lnTo>
                <a:lnTo>
                  <a:pt x="879805" y="929488"/>
                </a:lnTo>
                <a:lnTo>
                  <a:pt x="878577" y="928516"/>
                </a:lnTo>
                <a:lnTo>
                  <a:pt x="877462" y="927278"/>
                </a:lnTo>
                <a:lnTo>
                  <a:pt x="876186" y="926468"/>
                </a:lnTo>
                <a:lnTo>
                  <a:pt x="873252" y="925240"/>
                </a:lnTo>
                <a:lnTo>
                  <a:pt x="872109" y="923830"/>
                </a:lnTo>
                <a:lnTo>
                  <a:pt x="870814" y="923430"/>
                </a:lnTo>
                <a:lnTo>
                  <a:pt x="869328" y="923630"/>
                </a:lnTo>
                <a:lnTo>
                  <a:pt x="867184" y="922506"/>
                </a:lnTo>
                <a:lnTo>
                  <a:pt x="865404" y="920525"/>
                </a:lnTo>
                <a:lnTo>
                  <a:pt x="863832" y="920353"/>
                </a:lnTo>
                <a:lnTo>
                  <a:pt x="862079" y="921249"/>
                </a:lnTo>
                <a:lnTo>
                  <a:pt x="858984" y="921115"/>
                </a:lnTo>
                <a:lnTo>
                  <a:pt x="852983" y="918829"/>
                </a:lnTo>
                <a:lnTo>
                  <a:pt x="850316" y="917096"/>
                </a:lnTo>
                <a:lnTo>
                  <a:pt x="850078" y="920982"/>
                </a:lnTo>
                <a:lnTo>
                  <a:pt x="848373" y="927954"/>
                </a:lnTo>
                <a:lnTo>
                  <a:pt x="848811" y="931412"/>
                </a:lnTo>
                <a:lnTo>
                  <a:pt x="849763" y="935365"/>
                </a:lnTo>
                <a:lnTo>
                  <a:pt x="851545" y="940708"/>
                </a:lnTo>
                <a:lnTo>
                  <a:pt x="851592" y="942432"/>
                </a:lnTo>
                <a:lnTo>
                  <a:pt x="851916" y="943451"/>
                </a:lnTo>
                <a:lnTo>
                  <a:pt x="855593" y="951462"/>
                </a:lnTo>
                <a:lnTo>
                  <a:pt x="859336" y="957987"/>
                </a:lnTo>
                <a:lnTo>
                  <a:pt x="864222" y="964892"/>
                </a:lnTo>
                <a:lnTo>
                  <a:pt x="864784" y="968035"/>
                </a:lnTo>
                <a:lnTo>
                  <a:pt x="864146" y="971255"/>
                </a:lnTo>
                <a:lnTo>
                  <a:pt x="865737" y="971045"/>
                </a:lnTo>
                <a:lnTo>
                  <a:pt x="866718" y="969464"/>
                </a:lnTo>
                <a:lnTo>
                  <a:pt x="866947" y="971036"/>
                </a:lnTo>
                <a:lnTo>
                  <a:pt x="867499" y="972360"/>
                </a:lnTo>
                <a:lnTo>
                  <a:pt x="871671" y="976932"/>
                </a:lnTo>
                <a:lnTo>
                  <a:pt x="871957" y="978141"/>
                </a:lnTo>
                <a:lnTo>
                  <a:pt x="870375" y="981923"/>
                </a:lnTo>
                <a:lnTo>
                  <a:pt x="869480" y="978799"/>
                </a:lnTo>
                <a:lnTo>
                  <a:pt x="867823" y="976351"/>
                </a:lnTo>
                <a:lnTo>
                  <a:pt x="863175" y="972474"/>
                </a:lnTo>
                <a:lnTo>
                  <a:pt x="864194" y="980570"/>
                </a:lnTo>
                <a:lnTo>
                  <a:pt x="865022" y="983780"/>
                </a:lnTo>
                <a:lnTo>
                  <a:pt x="870890" y="997639"/>
                </a:lnTo>
                <a:lnTo>
                  <a:pt x="871690" y="998535"/>
                </a:lnTo>
                <a:lnTo>
                  <a:pt x="873023" y="999144"/>
                </a:lnTo>
                <a:lnTo>
                  <a:pt x="874157" y="1000249"/>
                </a:lnTo>
                <a:lnTo>
                  <a:pt x="876072" y="1003078"/>
                </a:lnTo>
                <a:lnTo>
                  <a:pt x="879310" y="1009212"/>
                </a:lnTo>
                <a:lnTo>
                  <a:pt x="881196" y="1010983"/>
                </a:lnTo>
                <a:lnTo>
                  <a:pt x="883920" y="1010422"/>
                </a:lnTo>
                <a:lnTo>
                  <a:pt x="887930" y="1011669"/>
                </a:lnTo>
                <a:lnTo>
                  <a:pt x="889302" y="1011326"/>
                </a:lnTo>
                <a:lnTo>
                  <a:pt x="890149" y="1011850"/>
                </a:lnTo>
                <a:lnTo>
                  <a:pt x="890645" y="1013279"/>
                </a:lnTo>
                <a:lnTo>
                  <a:pt x="887502" y="1013251"/>
                </a:lnTo>
                <a:lnTo>
                  <a:pt x="884444" y="1014041"/>
                </a:lnTo>
                <a:lnTo>
                  <a:pt x="884111" y="1015232"/>
                </a:lnTo>
                <a:lnTo>
                  <a:pt x="884949" y="1016575"/>
                </a:lnTo>
                <a:lnTo>
                  <a:pt x="885749" y="1020337"/>
                </a:lnTo>
                <a:lnTo>
                  <a:pt x="889588" y="1019071"/>
                </a:lnTo>
                <a:lnTo>
                  <a:pt x="895645" y="1019318"/>
                </a:lnTo>
                <a:lnTo>
                  <a:pt x="899265" y="1018918"/>
                </a:lnTo>
                <a:lnTo>
                  <a:pt x="903294" y="1022337"/>
                </a:lnTo>
                <a:lnTo>
                  <a:pt x="906904" y="1022976"/>
                </a:lnTo>
                <a:lnTo>
                  <a:pt x="907961" y="1022728"/>
                </a:lnTo>
                <a:lnTo>
                  <a:pt x="910124" y="1018680"/>
                </a:lnTo>
                <a:lnTo>
                  <a:pt x="911466" y="1013813"/>
                </a:lnTo>
                <a:lnTo>
                  <a:pt x="912295" y="1011955"/>
                </a:lnTo>
                <a:lnTo>
                  <a:pt x="913409" y="1010374"/>
                </a:lnTo>
                <a:lnTo>
                  <a:pt x="911009" y="1008288"/>
                </a:lnTo>
                <a:lnTo>
                  <a:pt x="910933" y="1007231"/>
                </a:lnTo>
                <a:lnTo>
                  <a:pt x="911247" y="1006012"/>
                </a:lnTo>
                <a:lnTo>
                  <a:pt x="915953" y="1009650"/>
                </a:lnTo>
                <a:lnTo>
                  <a:pt x="917877" y="1008184"/>
                </a:lnTo>
                <a:lnTo>
                  <a:pt x="918277" y="1004916"/>
                </a:lnTo>
                <a:lnTo>
                  <a:pt x="918277" y="1002897"/>
                </a:lnTo>
                <a:lnTo>
                  <a:pt x="918839" y="1001458"/>
                </a:lnTo>
                <a:lnTo>
                  <a:pt x="920020" y="1000792"/>
                </a:lnTo>
                <a:lnTo>
                  <a:pt x="920496" y="999001"/>
                </a:lnTo>
                <a:lnTo>
                  <a:pt x="920629" y="997620"/>
                </a:lnTo>
                <a:lnTo>
                  <a:pt x="919410" y="994496"/>
                </a:lnTo>
                <a:lnTo>
                  <a:pt x="919296" y="992696"/>
                </a:lnTo>
                <a:lnTo>
                  <a:pt x="922248" y="996439"/>
                </a:lnTo>
                <a:lnTo>
                  <a:pt x="923430" y="1001516"/>
                </a:lnTo>
                <a:lnTo>
                  <a:pt x="925687" y="1000173"/>
                </a:lnTo>
                <a:lnTo>
                  <a:pt x="926011" y="999372"/>
                </a:lnTo>
                <a:lnTo>
                  <a:pt x="925659" y="995858"/>
                </a:lnTo>
                <a:lnTo>
                  <a:pt x="926668" y="994686"/>
                </a:lnTo>
                <a:lnTo>
                  <a:pt x="929869" y="995639"/>
                </a:lnTo>
                <a:lnTo>
                  <a:pt x="932716" y="997677"/>
                </a:lnTo>
                <a:lnTo>
                  <a:pt x="932916" y="998620"/>
                </a:lnTo>
                <a:lnTo>
                  <a:pt x="932726" y="999572"/>
                </a:lnTo>
                <a:lnTo>
                  <a:pt x="932021" y="1000411"/>
                </a:lnTo>
                <a:lnTo>
                  <a:pt x="929707" y="999554"/>
                </a:lnTo>
                <a:lnTo>
                  <a:pt x="928649" y="1001040"/>
                </a:lnTo>
                <a:lnTo>
                  <a:pt x="930021" y="1004754"/>
                </a:lnTo>
                <a:lnTo>
                  <a:pt x="932345" y="1008317"/>
                </a:lnTo>
                <a:lnTo>
                  <a:pt x="933745" y="1007402"/>
                </a:lnTo>
                <a:lnTo>
                  <a:pt x="936603" y="1006917"/>
                </a:lnTo>
                <a:lnTo>
                  <a:pt x="937555" y="1006012"/>
                </a:lnTo>
                <a:lnTo>
                  <a:pt x="936946" y="998849"/>
                </a:lnTo>
                <a:lnTo>
                  <a:pt x="935803" y="993610"/>
                </a:lnTo>
                <a:lnTo>
                  <a:pt x="935727" y="987885"/>
                </a:lnTo>
                <a:lnTo>
                  <a:pt x="936050" y="984771"/>
                </a:lnTo>
                <a:lnTo>
                  <a:pt x="937365" y="982371"/>
                </a:lnTo>
                <a:lnTo>
                  <a:pt x="938327" y="979837"/>
                </a:lnTo>
                <a:lnTo>
                  <a:pt x="938203" y="976570"/>
                </a:lnTo>
                <a:lnTo>
                  <a:pt x="938679" y="973484"/>
                </a:lnTo>
                <a:lnTo>
                  <a:pt x="939851" y="970284"/>
                </a:lnTo>
                <a:lnTo>
                  <a:pt x="941489" y="967892"/>
                </a:lnTo>
                <a:lnTo>
                  <a:pt x="942251" y="967340"/>
                </a:lnTo>
                <a:lnTo>
                  <a:pt x="941851" y="966673"/>
                </a:lnTo>
                <a:lnTo>
                  <a:pt x="942547" y="964607"/>
                </a:lnTo>
                <a:lnTo>
                  <a:pt x="943785" y="963092"/>
                </a:lnTo>
                <a:lnTo>
                  <a:pt x="944537" y="964950"/>
                </a:lnTo>
                <a:lnTo>
                  <a:pt x="943547" y="965673"/>
                </a:lnTo>
                <a:lnTo>
                  <a:pt x="942966" y="966483"/>
                </a:lnTo>
                <a:lnTo>
                  <a:pt x="944909" y="967845"/>
                </a:lnTo>
                <a:lnTo>
                  <a:pt x="945489" y="969055"/>
                </a:lnTo>
                <a:lnTo>
                  <a:pt x="945689" y="970388"/>
                </a:lnTo>
                <a:lnTo>
                  <a:pt x="945489" y="972046"/>
                </a:lnTo>
                <a:lnTo>
                  <a:pt x="945842" y="973322"/>
                </a:lnTo>
                <a:lnTo>
                  <a:pt x="946938" y="973560"/>
                </a:lnTo>
                <a:lnTo>
                  <a:pt x="947242" y="971893"/>
                </a:lnTo>
                <a:lnTo>
                  <a:pt x="946928" y="969874"/>
                </a:lnTo>
                <a:lnTo>
                  <a:pt x="947185" y="968159"/>
                </a:lnTo>
                <a:close/>
                <a:moveTo>
                  <a:pt x="1087117" y="514331"/>
                </a:moveTo>
                <a:lnTo>
                  <a:pt x="1083888" y="508540"/>
                </a:lnTo>
                <a:lnTo>
                  <a:pt x="1083173" y="503996"/>
                </a:lnTo>
                <a:lnTo>
                  <a:pt x="1082040" y="500110"/>
                </a:lnTo>
                <a:lnTo>
                  <a:pt x="1077020" y="489195"/>
                </a:lnTo>
                <a:lnTo>
                  <a:pt x="1074848" y="482899"/>
                </a:lnTo>
                <a:lnTo>
                  <a:pt x="1076058" y="476574"/>
                </a:lnTo>
                <a:lnTo>
                  <a:pt x="1073972" y="456371"/>
                </a:lnTo>
                <a:lnTo>
                  <a:pt x="1076134" y="446313"/>
                </a:lnTo>
                <a:lnTo>
                  <a:pt x="1075087" y="445084"/>
                </a:lnTo>
                <a:lnTo>
                  <a:pt x="1072486" y="443532"/>
                </a:lnTo>
                <a:lnTo>
                  <a:pt x="1071334" y="441941"/>
                </a:lnTo>
                <a:lnTo>
                  <a:pt x="1069610" y="438169"/>
                </a:lnTo>
                <a:lnTo>
                  <a:pt x="1069420" y="430616"/>
                </a:lnTo>
                <a:lnTo>
                  <a:pt x="1066086" y="425968"/>
                </a:lnTo>
                <a:lnTo>
                  <a:pt x="1062485" y="423844"/>
                </a:lnTo>
                <a:lnTo>
                  <a:pt x="1060047" y="420033"/>
                </a:lnTo>
                <a:lnTo>
                  <a:pt x="1058409" y="416861"/>
                </a:lnTo>
                <a:lnTo>
                  <a:pt x="1058180" y="415099"/>
                </a:lnTo>
                <a:lnTo>
                  <a:pt x="1057190" y="412118"/>
                </a:lnTo>
                <a:lnTo>
                  <a:pt x="1054427" y="410071"/>
                </a:lnTo>
                <a:lnTo>
                  <a:pt x="1052532" y="409099"/>
                </a:lnTo>
                <a:lnTo>
                  <a:pt x="1048465" y="406117"/>
                </a:lnTo>
                <a:lnTo>
                  <a:pt x="1046474" y="403108"/>
                </a:lnTo>
                <a:lnTo>
                  <a:pt x="1042388" y="394545"/>
                </a:lnTo>
                <a:lnTo>
                  <a:pt x="1040492" y="392268"/>
                </a:lnTo>
                <a:lnTo>
                  <a:pt x="1036720" y="389811"/>
                </a:lnTo>
                <a:lnTo>
                  <a:pt x="1033634" y="389668"/>
                </a:lnTo>
                <a:lnTo>
                  <a:pt x="1031643" y="389059"/>
                </a:lnTo>
                <a:lnTo>
                  <a:pt x="1024576" y="383610"/>
                </a:lnTo>
                <a:lnTo>
                  <a:pt x="1022375" y="382419"/>
                </a:lnTo>
                <a:lnTo>
                  <a:pt x="1020604" y="379867"/>
                </a:lnTo>
                <a:lnTo>
                  <a:pt x="1017956" y="377123"/>
                </a:lnTo>
                <a:lnTo>
                  <a:pt x="1016422" y="375104"/>
                </a:lnTo>
                <a:lnTo>
                  <a:pt x="1014070" y="372961"/>
                </a:lnTo>
                <a:lnTo>
                  <a:pt x="1012460" y="364817"/>
                </a:lnTo>
                <a:lnTo>
                  <a:pt x="1012460" y="356912"/>
                </a:lnTo>
                <a:lnTo>
                  <a:pt x="1011946" y="347491"/>
                </a:lnTo>
                <a:lnTo>
                  <a:pt x="1009498" y="342948"/>
                </a:lnTo>
                <a:lnTo>
                  <a:pt x="1008173" y="341481"/>
                </a:lnTo>
                <a:lnTo>
                  <a:pt x="1006726" y="341967"/>
                </a:lnTo>
                <a:lnTo>
                  <a:pt x="1006611" y="344900"/>
                </a:lnTo>
                <a:lnTo>
                  <a:pt x="1007012" y="346901"/>
                </a:lnTo>
                <a:lnTo>
                  <a:pt x="1005993" y="346996"/>
                </a:lnTo>
                <a:lnTo>
                  <a:pt x="1002354" y="344405"/>
                </a:lnTo>
                <a:lnTo>
                  <a:pt x="997801" y="341643"/>
                </a:lnTo>
                <a:lnTo>
                  <a:pt x="995343" y="338557"/>
                </a:lnTo>
                <a:lnTo>
                  <a:pt x="993553" y="335661"/>
                </a:lnTo>
                <a:lnTo>
                  <a:pt x="992067" y="335775"/>
                </a:lnTo>
                <a:lnTo>
                  <a:pt x="991019" y="336233"/>
                </a:lnTo>
                <a:lnTo>
                  <a:pt x="989972" y="339795"/>
                </a:lnTo>
                <a:lnTo>
                  <a:pt x="991676" y="345938"/>
                </a:lnTo>
                <a:lnTo>
                  <a:pt x="990838" y="346777"/>
                </a:lnTo>
                <a:lnTo>
                  <a:pt x="989400" y="345358"/>
                </a:lnTo>
                <a:lnTo>
                  <a:pt x="986780" y="342147"/>
                </a:lnTo>
                <a:lnTo>
                  <a:pt x="985418" y="343196"/>
                </a:lnTo>
                <a:lnTo>
                  <a:pt x="983618" y="343605"/>
                </a:lnTo>
                <a:lnTo>
                  <a:pt x="982046" y="340385"/>
                </a:lnTo>
                <a:lnTo>
                  <a:pt x="980723" y="338357"/>
                </a:lnTo>
                <a:lnTo>
                  <a:pt x="978808" y="331642"/>
                </a:lnTo>
                <a:lnTo>
                  <a:pt x="977093" y="324250"/>
                </a:lnTo>
                <a:lnTo>
                  <a:pt x="976932" y="318906"/>
                </a:lnTo>
                <a:lnTo>
                  <a:pt x="973588" y="315973"/>
                </a:lnTo>
                <a:lnTo>
                  <a:pt x="972284" y="310934"/>
                </a:lnTo>
                <a:lnTo>
                  <a:pt x="971245" y="309534"/>
                </a:lnTo>
                <a:lnTo>
                  <a:pt x="970264" y="305962"/>
                </a:lnTo>
                <a:lnTo>
                  <a:pt x="966407" y="301295"/>
                </a:lnTo>
                <a:lnTo>
                  <a:pt x="962444" y="298000"/>
                </a:lnTo>
                <a:lnTo>
                  <a:pt x="959158" y="294885"/>
                </a:lnTo>
                <a:lnTo>
                  <a:pt x="956329" y="290474"/>
                </a:lnTo>
                <a:lnTo>
                  <a:pt x="957567" y="287284"/>
                </a:lnTo>
                <a:lnTo>
                  <a:pt x="959577" y="287960"/>
                </a:lnTo>
                <a:lnTo>
                  <a:pt x="961711" y="287655"/>
                </a:lnTo>
                <a:lnTo>
                  <a:pt x="960006" y="284407"/>
                </a:lnTo>
                <a:lnTo>
                  <a:pt x="958349" y="282226"/>
                </a:lnTo>
                <a:lnTo>
                  <a:pt x="954110" y="278140"/>
                </a:lnTo>
                <a:lnTo>
                  <a:pt x="952138" y="277111"/>
                </a:lnTo>
                <a:lnTo>
                  <a:pt x="947871" y="276511"/>
                </a:lnTo>
                <a:lnTo>
                  <a:pt x="943127" y="272787"/>
                </a:lnTo>
                <a:lnTo>
                  <a:pt x="940222" y="271177"/>
                </a:lnTo>
                <a:lnTo>
                  <a:pt x="938174" y="270920"/>
                </a:lnTo>
                <a:lnTo>
                  <a:pt x="935803" y="270338"/>
                </a:lnTo>
                <a:lnTo>
                  <a:pt x="934126" y="268234"/>
                </a:lnTo>
                <a:lnTo>
                  <a:pt x="931164" y="267539"/>
                </a:lnTo>
                <a:lnTo>
                  <a:pt x="926992" y="263376"/>
                </a:lnTo>
                <a:lnTo>
                  <a:pt x="924944" y="259185"/>
                </a:lnTo>
                <a:lnTo>
                  <a:pt x="923916" y="257642"/>
                </a:lnTo>
                <a:lnTo>
                  <a:pt x="922515" y="256480"/>
                </a:lnTo>
                <a:lnTo>
                  <a:pt x="920458" y="257175"/>
                </a:lnTo>
                <a:lnTo>
                  <a:pt x="918763" y="257489"/>
                </a:lnTo>
                <a:lnTo>
                  <a:pt x="915028" y="256899"/>
                </a:lnTo>
                <a:lnTo>
                  <a:pt x="913800" y="255194"/>
                </a:lnTo>
                <a:lnTo>
                  <a:pt x="911390" y="253032"/>
                </a:lnTo>
                <a:lnTo>
                  <a:pt x="906752" y="252460"/>
                </a:lnTo>
                <a:lnTo>
                  <a:pt x="903084" y="251098"/>
                </a:lnTo>
                <a:lnTo>
                  <a:pt x="900284" y="249755"/>
                </a:lnTo>
                <a:lnTo>
                  <a:pt x="897445" y="248040"/>
                </a:lnTo>
                <a:lnTo>
                  <a:pt x="894836" y="245183"/>
                </a:lnTo>
                <a:lnTo>
                  <a:pt x="892521" y="241363"/>
                </a:lnTo>
                <a:lnTo>
                  <a:pt x="892921" y="236468"/>
                </a:lnTo>
                <a:lnTo>
                  <a:pt x="893502" y="233296"/>
                </a:lnTo>
                <a:lnTo>
                  <a:pt x="890549" y="232068"/>
                </a:lnTo>
                <a:lnTo>
                  <a:pt x="885454" y="225428"/>
                </a:lnTo>
                <a:lnTo>
                  <a:pt x="885206" y="222713"/>
                </a:lnTo>
                <a:lnTo>
                  <a:pt x="886577" y="217170"/>
                </a:lnTo>
                <a:lnTo>
                  <a:pt x="887968" y="207626"/>
                </a:lnTo>
                <a:lnTo>
                  <a:pt x="885940" y="200539"/>
                </a:lnTo>
                <a:lnTo>
                  <a:pt x="881986" y="191900"/>
                </a:lnTo>
                <a:lnTo>
                  <a:pt x="882253" y="187519"/>
                </a:lnTo>
                <a:lnTo>
                  <a:pt x="880263" y="187462"/>
                </a:lnTo>
                <a:lnTo>
                  <a:pt x="878053" y="186604"/>
                </a:lnTo>
                <a:lnTo>
                  <a:pt x="874938" y="182347"/>
                </a:lnTo>
                <a:lnTo>
                  <a:pt x="872576" y="179546"/>
                </a:lnTo>
                <a:lnTo>
                  <a:pt x="870985" y="176965"/>
                </a:lnTo>
                <a:lnTo>
                  <a:pt x="869261" y="173469"/>
                </a:lnTo>
                <a:lnTo>
                  <a:pt x="869537" y="170669"/>
                </a:lnTo>
                <a:lnTo>
                  <a:pt x="869947" y="168783"/>
                </a:lnTo>
                <a:lnTo>
                  <a:pt x="870118" y="163792"/>
                </a:lnTo>
                <a:lnTo>
                  <a:pt x="867918" y="158944"/>
                </a:lnTo>
                <a:lnTo>
                  <a:pt x="867223" y="153981"/>
                </a:lnTo>
                <a:lnTo>
                  <a:pt x="865137" y="147781"/>
                </a:lnTo>
                <a:lnTo>
                  <a:pt x="865718" y="143666"/>
                </a:lnTo>
                <a:lnTo>
                  <a:pt x="865261" y="140275"/>
                </a:lnTo>
                <a:lnTo>
                  <a:pt x="864613" y="137341"/>
                </a:lnTo>
                <a:lnTo>
                  <a:pt x="865289" y="135474"/>
                </a:lnTo>
                <a:lnTo>
                  <a:pt x="865565" y="133102"/>
                </a:lnTo>
                <a:lnTo>
                  <a:pt x="862689" y="130731"/>
                </a:lnTo>
                <a:lnTo>
                  <a:pt x="859603" y="128921"/>
                </a:lnTo>
                <a:lnTo>
                  <a:pt x="855621" y="125721"/>
                </a:lnTo>
                <a:lnTo>
                  <a:pt x="848468" y="120730"/>
                </a:lnTo>
                <a:lnTo>
                  <a:pt x="846820" y="116958"/>
                </a:lnTo>
                <a:lnTo>
                  <a:pt x="843791" y="113586"/>
                </a:lnTo>
                <a:lnTo>
                  <a:pt x="839743" y="114891"/>
                </a:lnTo>
                <a:lnTo>
                  <a:pt x="836762" y="115510"/>
                </a:lnTo>
                <a:lnTo>
                  <a:pt x="833981" y="118053"/>
                </a:lnTo>
                <a:lnTo>
                  <a:pt x="830133" y="119929"/>
                </a:lnTo>
                <a:lnTo>
                  <a:pt x="826398" y="118234"/>
                </a:lnTo>
                <a:lnTo>
                  <a:pt x="824627" y="116805"/>
                </a:lnTo>
                <a:lnTo>
                  <a:pt x="823313" y="111757"/>
                </a:lnTo>
                <a:lnTo>
                  <a:pt x="821607" y="106251"/>
                </a:lnTo>
                <a:lnTo>
                  <a:pt x="820160" y="103489"/>
                </a:lnTo>
                <a:lnTo>
                  <a:pt x="819074" y="100156"/>
                </a:lnTo>
                <a:lnTo>
                  <a:pt x="820093" y="92031"/>
                </a:lnTo>
                <a:lnTo>
                  <a:pt x="818569" y="88211"/>
                </a:lnTo>
                <a:lnTo>
                  <a:pt x="818093" y="82506"/>
                </a:lnTo>
                <a:lnTo>
                  <a:pt x="816645" y="75991"/>
                </a:lnTo>
                <a:lnTo>
                  <a:pt x="815035" y="72733"/>
                </a:lnTo>
                <a:lnTo>
                  <a:pt x="815150" y="70114"/>
                </a:lnTo>
                <a:lnTo>
                  <a:pt x="812159" y="66275"/>
                </a:lnTo>
                <a:lnTo>
                  <a:pt x="811206" y="63522"/>
                </a:lnTo>
                <a:lnTo>
                  <a:pt x="809511" y="62532"/>
                </a:lnTo>
                <a:lnTo>
                  <a:pt x="807358" y="60960"/>
                </a:lnTo>
                <a:lnTo>
                  <a:pt x="807053" y="58855"/>
                </a:lnTo>
                <a:lnTo>
                  <a:pt x="807215" y="57322"/>
                </a:lnTo>
                <a:lnTo>
                  <a:pt x="808501" y="54778"/>
                </a:lnTo>
                <a:lnTo>
                  <a:pt x="809197" y="51483"/>
                </a:lnTo>
                <a:lnTo>
                  <a:pt x="806196" y="50663"/>
                </a:lnTo>
                <a:lnTo>
                  <a:pt x="804110" y="50521"/>
                </a:lnTo>
                <a:lnTo>
                  <a:pt x="802653" y="49482"/>
                </a:lnTo>
                <a:lnTo>
                  <a:pt x="801015" y="47873"/>
                </a:lnTo>
                <a:lnTo>
                  <a:pt x="800424" y="42748"/>
                </a:lnTo>
                <a:lnTo>
                  <a:pt x="800481" y="37319"/>
                </a:lnTo>
                <a:lnTo>
                  <a:pt x="800052" y="33928"/>
                </a:lnTo>
                <a:lnTo>
                  <a:pt x="799157" y="31404"/>
                </a:lnTo>
                <a:lnTo>
                  <a:pt x="798529" y="28737"/>
                </a:lnTo>
                <a:lnTo>
                  <a:pt x="797014" y="25899"/>
                </a:lnTo>
                <a:lnTo>
                  <a:pt x="792461" y="22212"/>
                </a:lnTo>
                <a:lnTo>
                  <a:pt x="792794" y="20727"/>
                </a:lnTo>
                <a:lnTo>
                  <a:pt x="793852" y="18802"/>
                </a:lnTo>
                <a:lnTo>
                  <a:pt x="792242" y="17697"/>
                </a:lnTo>
                <a:lnTo>
                  <a:pt x="789880" y="17697"/>
                </a:lnTo>
                <a:lnTo>
                  <a:pt x="788546" y="20269"/>
                </a:lnTo>
                <a:lnTo>
                  <a:pt x="786393" y="22479"/>
                </a:lnTo>
                <a:lnTo>
                  <a:pt x="782174" y="24165"/>
                </a:lnTo>
                <a:lnTo>
                  <a:pt x="781383" y="33004"/>
                </a:lnTo>
                <a:lnTo>
                  <a:pt x="778764" y="42720"/>
                </a:lnTo>
                <a:lnTo>
                  <a:pt x="776383" y="49892"/>
                </a:lnTo>
                <a:lnTo>
                  <a:pt x="776821" y="52064"/>
                </a:lnTo>
                <a:lnTo>
                  <a:pt x="776631" y="54188"/>
                </a:lnTo>
                <a:lnTo>
                  <a:pt x="775345" y="53235"/>
                </a:lnTo>
                <a:lnTo>
                  <a:pt x="774211" y="52045"/>
                </a:lnTo>
                <a:lnTo>
                  <a:pt x="772477" y="54883"/>
                </a:lnTo>
                <a:lnTo>
                  <a:pt x="769344" y="62246"/>
                </a:lnTo>
                <a:lnTo>
                  <a:pt x="769058" y="66065"/>
                </a:lnTo>
                <a:lnTo>
                  <a:pt x="770897" y="67094"/>
                </a:lnTo>
                <a:lnTo>
                  <a:pt x="772182" y="68104"/>
                </a:lnTo>
                <a:lnTo>
                  <a:pt x="773716" y="68437"/>
                </a:lnTo>
                <a:lnTo>
                  <a:pt x="774411" y="69380"/>
                </a:lnTo>
                <a:lnTo>
                  <a:pt x="774802" y="71228"/>
                </a:lnTo>
                <a:lnTo>
                  <a:pt x="775792" y="72819"/>
                </a:lnTo>
                <a:lnTo>
                  <a:pt x="775545" y="74543"/>
                </a:lnTo>
                <a:lnTo>
                  <a:pt x="774354" y="73866"/>
                </a:lnTo>
                <a:lnTo>
                  <a:pt x="771849" y="73876"/>
                </a:lnTo>
                <a:lnTo>
                  <a:pt x="770573" y="75372"/>
                </a:lnTo>
                <a:lnTo>
                  <a:pt x="767343" y="78362"/>
                </a:lnTo>
                <a:lnTo>
                  <a:pt x="768192" y="86973"/>
                </a:lnTo>
                <a:lnTo>
                  <a:pt x="766677" y="91507"/>
                </a:lnTo>
                <a:lnTo>
                  <a:pt x="765220" y="95022"/>
                </a:lnTo>
                <a:lnTo>
                  <a:pt x="763571" y="101689"/>
                </a:lnTo>
                <a:lnTo>
                  <a:pt x="763791" y="105223"/>
                </a:lnTo>
                <a:lnTo>
                  <a:pt x="765248" y="107737"/>
                </a:lnTo>
                <a:lnTo>
                  <a:pt x="766820" y="111414"/>
                </a:lnTo>
                <a:lnTo>
                  <a:pt x="765867" y="116481"/>
                </a:lnTo>
                <a:lnTo>
                  <a:pt x="764905" y="120110"/>
                </a:lnTo>
                <a:lnTo>
                  <a:pt x="767058" y="130626"/>
                </a:lnTo>
                <a:lnTo>
                  <a:pt x="767658" y="136227"/>
                </a:lnTo>
                <a:lnTo>
                  <a:pt x="766477" y="140046"/>
                </a:lnTo>
                <a:lnTo>
                  <a:pt x="763010" y="151343"/>
                </a:lnTo>
                <a:lnTo>
                  <a:pt x="761448" y="159611"/>
                </a:lnTo>
                <a:lnTo>
                  <a:pt x="761952" y="164173"/>
                </a:lnTo>
                <a:lnTo>
                  <a:pt x="760447" y="168364"/>
                </a:lnTo>
                <a:lnTo>
                  <a:pt x="758733" y="175070"/>
                </a:lnTo>
                <a:lnTo>
                  <a:pt x="756799" y="180137"/>
                </a:lnTo>
                <a:lnTo>
                  <a:pt x="750027" y="190367"/>
                </a:lnTo>
                <a:lnTo>
                  <a:pt x="748684" y="195320"/>
                </a:lnTo>
                <a:lnTo>
                  <a:pt x="746407" y="201492"/>
                </a:lnTo>
                <a:lnTo>
                  <a:pt x="741540" y="205092"/>
                </a:lnTo>
                <a:lnTo>
                  <a:pt x="737864" y="207341"/>
                </a:lnTo>
                <a:lnTo>
                  <a:pt x="729805" y="209569"/>
                </a:lnTo>
                <a:lnTo>
                  <a:pt x="725158" y="209522"/>
                </a:lnTo>
                <a:lnTo>
                  <a:pt x="722757" y="208160"/>
                </a:lnTo>
                <a:lnTo>
                  <a:pt x="721376" y="206978"/>
                </a:lnTo>
                <a:lnTo>
                  <a:pt x="715899" y="205007"/>
                </a:lnTo>
                <a:lnTo>
                  <a:pt x="709241" y="200549"/>
                </a:lnTo>
                <a:lnTo>
                  <a:pt x="704116" y="199101"/>
                </a:lnTo>
                <a:lnTo>
                  <a:pt x="701583" y="194624"/>
                </a:lnTo>
                <a:lnTo>
                  <a:pt x="701335" y="192767"/>
                </a:lnTo>
                <a:lnTo>
                  <a:pt x="700421" y="190348"/>
                </a:lnTo>
                <a:lnTo>
                  <a:pt x="697735" y="187166"/>
                </a:lnTo>
                <a:lnTo>
                  <a:pt x="692668" y="186090"/>
                </a:lnTo>
                <a:lnTo>
                  <a:pt x="687467" y="183795"/>
                </a:lnTo>
                <a:lnTo>
                  <a:pt x="684257" y="184118"/>
                </a:lnTo>
                <a:lnTo>
                  <a:pt x="677294" y="182147"/>
                </a:lnTo>
                <a:lnTo>
                  <a:pt x="672655" y="179337"/>
                </a:lnTo>
                <a:lnTo>
                  <a:pt x="668417" y="175441"/>
                </a:lnTo>
                <a:lnTo>
                  <a:pt x="662826" y="168698"/>
                </a:lnTo>
                <a:lnTo>
                  <a:pt x="658083" y="166878"/>
                </a:lnTo>
                <a:lnTo>
                  <a:pt x="652015" y="164087"/>
                </a:lnTo>
                <a:lnTo>
                  <a:pt x="648528" y="161763"/>
                </a:lnTo>
                <a:lnTo>
                  <a:pt x="646414" y="160639"/>
                </a:lnTo>
                <a:lnTo>
                  <a:pt x="644071" y="158896"/>
                </a:lnTo>
                <a:lnTo>
                  <a:pt x="641938" y="159287"/>
                </a:lnTo>
                <a:lnTo>
                  <a:pt x="638251" y="159334"/>
                </a:lnTo>
                <a:lnTo>
                  <a:pt x="635937" y="157696"/>
                </a:lnTo>
                <a:lnTo>
                  <a:pt x="635641" y="156410"/>
                </a:lnTo>
                <a:lnTo>
                  <a:pt x="635994" y="155400"/>
                </a:lnTo>
                <a:lnTo>
                  <a:pt x="636127" y="153562"/>
                </a:lnTo>
                <a:lnTo>
                  <a:pt x="635318" y="153286"/>
                </a:lnTo>
                <a:lnTo>
                  <a:pt x="634499" y="153286"/>
                </a:lnTo>
                <a:lnTo>
                  <a:pt x="633822" y="153781"/>
                </a:lnTo>
                <a:lnTo>
                  <a:pt x="632879" y="154143"/>
                </a:lnTo>
                <a:lnTo>
                  <a:pt x="629621" y="152733"/>
                </a:lnTo>
                <a:lnTo>
                  <a:pt x="625059" y="150381"/>
                </a:lnTo>
                <a:lnTo>
                  <a:pt x="624202" y="148314"/>
                </a:lnTo>
                <a:lnTo>
                  <a:pt x="622764" y="145790"/>
                </a:lnTo>
                <a:lnTo>
                  <a:pt x="616458" y="142123"/>
                </a:lnTo>
                <a:lnTo>
                  <a:pt x="612800" y="139094"/>
                </a:lnTo>
                <a:lnTo>
                  <a:pt x="604723" y="134703"/>
                </a:lnTo>
                <a:lnTo>
                  <a:pt x="602656" y="132579"/>
                </a:lnTo>
                <a:lnTo>
                  <a:pt x="601980" y="130721"/>
                </a:lnTo>
                <a:lnTo>
                  <a:pt x="601380" y="128045"/>
                </a:lnTo>
                <a:lnTo>
                  <a:pt x="603190" y="125263"/>
                </a:lnTo>
                <a:lnTo>
                  <a:pt x="604952" y="123292"/>
                </a:lnTo>
                <a:lnTo>
                  <a:pt x="610448" y="115110"/>
                </a:lnTo>
                <a:lnTo>
                  <a:pt x="612096" y="113681"/>
                </a:lnTo>
                <a:lnTo>
                  <a:pt x="614163" y="111462"/>
                </a:lnTo>
                <a:lnTo>
                  <a:pt x="616058" y="105489"/>
                </a:lnTo>
                <a:lnTo>
                  <a:pt x="617001" y="102080"/>
                </a:lnTo>
                <a:lnTo>
                  <a:pt x="615391" y="96917"/>
                </a:lnTo>
                <a:lnTo>
                  <a:pt x="615334" y="88249"/>
                </a:lnTo>
                <a:lnTo>
                  <a:pt x="621716" y="84887"/>
                </a:lnTo>
                <a:lnTo>
                  <a:pt x="623497" y="84449"/>
                </a:lnTo>
                <a:lnTo>
                  <a:pt x="625145" y="83706"/>
                </a:lnTo>
                <a:lnTo>
                  <a:pt x="627031" y="84754"/>
                </a:lnTo>
                <a:lnTo>
                  <a:pt x="628298" y="86382"/>
                </a:lnTo>
                <a:lnTo>
                  <a:pt x="629612" y="86087"/>
                </a:lnTo>
                <a:lnTo>
                  <a:pt x="633174" y="80048"/>
                </a:lnTo>
                <a:lnTo>
                  <a:pt x="632603" y="77534"/>
                </a:lnTo>
                <a:lnTo>
                  <a:pt x="631127" y="75390"/>
                </a:lnTo>
                <a:lnTo>
                  <a:pt x="631641" y="74066"/>
                </a:lnTo>
                <a:lnTo>
                  <a:pt x="642614" y="62246"/>
                </a:lnTo>
                <a:lnTo>
                  <a:pt x="641271" y="59350"/>
                </a:lnTo>
                <a:lnTo>
                  <a:pt x="639642" y="58684"/>
                </a:lnTo>
                <a:lnTo>
                  <a:pt x="636518" y="58884"/>
                </a:lnTo>
                <a:lnTo>
                  <a:pt x="633574" y="56360"/>
                </a:lnTo>
                <a:lnTo>
                  <a:pt x="631727" y="51588"/>
                </a:lnTo>
                <a:lnTo>
                  <a:pt x="629136" y="51416"/>
                </a:lnTo>
                <a:lnTo>
                  <a:pt x="624507" y="56312"/>
                </a:lnTo>
                <a:lnTo>
                  <a:pt x="623964" y="57436"/>
                </a:lnTo>
                <a:lnTo>
                  <a:pt x="625087" y="58074"/>
                </a:lnTo>
                <a:lnTo>
                  <a:pt x="626069" y="61046"/>
                </a:lnTo>
                <a:lnTo>
                  <a:pt x="624259" y="64532"/>
                </a:lnTo>
                <a:lnTo>
                  <a:pt x="622449" y="64561"/>
                </a:lnTo>
                <a:lnTo>
                  <a:pt x="619477" y="64218"/>
                </a:lnTo>
                <a:lnTo>
                  <a:pt x="618125" y="61732"/>
                </a:lnTo>
                <a:lnTo>
                  <a:pt x="617515" y="57941"/>
                </a:lnTo>
                <a:lnTo>
                  <a:pt x="615629" y="56874"/>
                </a:lnTo>
                <a:lnTo>
                  <a:pt x="613477" y="57588"/>
                </a:lnTo>
                <a:lnTo>
                  <a:pt x="611695" y="58922"/>
                </a:lnTo>
                <a:lnTo>
                  <a:pt x="610438" y="59303"/>
                </a:lnTo>
                <a:lnTo>
                  <a:pt x="609391" y="58436"/>
                </a:lnTo>
                <a:lnTo>
                  <a:pt x="609333" y="56855"/>
                </a:lnTo>
                <a:lnTo>
                  <a:pt x="612048" y="54226"/>
                </a:lnTo>
                <a:lnTo>
                  <a:pt x="614324" y="52540"/>
                </a:lnTo>
                <a:lnTo>
                  <a:pt x="614506" y="51911"/>
                </a:lnTo>
                <a:lnTo>
                  <a:pt x="612848" y="51397"/>
                </a:lnTo>
                <a:lnTo>
                  <a:pt x="613096" y="50178"/>
                </a:lnTo>
                <a:lnTo>
                  <a:pt x="615210" y="48016"/>
                </a:lnTo>
                <a:lnTo>
                  <a:pt x="614220" y="47901"/>
                </a:lnTo>
                <a:lnTo>
                  <a:pt x="611638" y="50216"/>
                </a:lnTo>
                <a:lnTo>
                  <a:pt x="608886" y="51549"/>
                </a:lnTo>
                <a:lnTo>
                  <a:pt x="605228" y="54388"/>
                </a:lnTo>
                <a:lnTo>
                  <a:pt x="599980" y="56245"/>
                </a:lnTo>
                <a:lnTo>
                  <a:pt x="596379" y="58760"/>
                </a:lnTo>
                <a:lnTo>
                  <a:pt x="591360" y="57998"/>
                </a:lnTo>
                <a:lnTo>
                  <a:pt x="586683" y="55521"/>
                </a:lnTo>
                <a:lnTo>
                  <a:pt x="585664" y="54216"/>
                </a:lnTo>
                <a:lnTo>
                  <a:pt x="583359" y="52302"/>
                </a:lnTo>
                <a:lnTo>
                  <a:pt x="578225" y="54378"/>
                </a:lnTo>
                <a:lnTo>
                  <a:pt x="574996" y="54159"/>
                </a:lnTo>
                <a:lnTo>
                  <a:pt x="573214" y="53426"/>
                </a:lnTo>
                <a:lnTo>
                  <a:pt x="570176" y="52930"/>
                </a:lnTo>
                <a:lnTo>
                  <a:pt x="567566" y="51092"/>
                </a:lnTo>
                <a:lnTo>
                  <a:pt x="561280" y="48158"/>
                </a:lnTo>
                <a:lnTo>
                  <a:pt x="554603" y="47597"/>
                </a:lnTo>
                <a:lnTo>
                  <a:pt x="551364" y="47730"/>
                </a:lnTo>
                <a:lnTo>
                  <a:pt x="548954" y="46215"/>
                </a:lnTo>
                <a:lnTo>
                  <a:pt x="546630" y="45349"/>
                </a:lnTo>
                <a:lnTo>
                  <a:pt x="542068" y="44739"/>
                </a:lnTo>
                <a:lnTo>
                  <a:pt x="540172" y="42463"/>
                </a:lnTo>
                <a:lnTo>
                  <a:pt x="537782" y="37881"/>
                </a:lnTo>
                <a:lnTo>
                  <a:pt x="536067" y="36652"/>
                </a:lnTo>
                <a:lnTo>
                  <a:pt x="533295" y="36214"/>
                </a:lnTo>
                <a:lnTo>
                  <a:pt x="530352" y="38319"/>
                </a:lnTo>
                <a:lnTo>
                  <a:pt x="528628" y="39310"/>
                </a:lnTo>
                <a:lnTo>
                  <a:pt x="525266" y="35548"/>
                </a:lnTo>
                <a:lnTo>
                  <a:pt x="519293" y="31661"/>
                </a:lnTo>
                <a:lnTo>
                  <a:pt x="517388" y="31128"/>
                </a:lnTo>
                <a:lnTo>
                  <a:pt x="516388" y="32071"/>
                </a:lnTo>
                <a:lnTo>
                  <a:pt x="515664" y="33862"/>
                </a:lnTo>
                <a:lnTo>
                  <a:pt x="514531" y="34033"/>
                </a:lnTo>
                <a:lnTo>
                  <a:pt x="513207" y="33223"/>
                </a:lnTo>
                <a:lnTo>
                  <a:pt x="510873" y="30928"/>
                </a:lnTo>
                <a:lnTo>
                  <a:pt x="509349" y="30509"/>
                </a:lnTo>
                <a:lnTo>
                  <a:pt x="505349" y="32957"/>
                </a:lnTo>
                <a:lnTo>
                  <a:pt x="505625" y="33795"/>
                </a:lnTo>
                <a:lnTo>
                  <a:pt x="508892" y="35043"/>
                </a:lnTo>
                <a:lnTo>
                  <a:pt x="512321" y="38462"/>
                </a:lnTo>
                <a:lnTo>
                  <a:pt x="513950" y="39167"/>
                </a:lnTo>
                <a:lnTo>
                  <a:pt x="517798" y="38272"/>
                </a:lnTo>
                <a:lnTo>
                  <a:pt x="523075" y="38919"/>
                </a:lnTo>
                <a:lnTo>
                  <a:pt x="528399" y="43187"/>
                </a:lnTo>
                <a:lnTo>
                  <a:pt x="527618" y="45311"/>
                </a:lnTo>
                <a:lnTo>
                  <a:pt x="527218" y="48263"/>
                </a:lnTo>
                <a:lnTo>
                  <a:pt x="527361" y="51483"/>
                </a:lnTo>
                <a:lnTo>
                  <a:pt x="527238" y="53664"/>
                </a:lnTo>
                <a:lnTo>
                  <a:pt x="529428" y="56064"/>
                </a:lnTo>
                <a:lnTo>
                  <a:pt x="528447" y="56245"/>
                </a:lnTo>
                <a:lnTo>
                  <a:pt x="525970" y="55702"/>
                </a:lnTo>
                <a:lnTo>
                  <a:pt x="524018" y="56369"/>
                </a:lnTo>
                <a:lnTo>
                  <a:pt x="522180" y="57503"/>
                </a:lnTo>
                <a:lnTo>
                  <a:pt x="521361" y="60731"/>
                </a:lnTo>
                <a:lnTo>
                  <a:pt x="520322" y="59207"/>
                </a:lnTo>
                <a:lnTo>
                  <a:pt x="517141" y="57760"/>
                </a:lnTo>
                <a:lnTo>
                  <a:pt x="515255" y="58874"/>
                </a:lnTo>
                <a:lnTo>
                  <a:pt x="512093" y="60341"/>
                </a:lnTo>
                <a:lnTo>
                  <a:pt x="509216" y="59750"/>
                </a:lnTo>
                <a:lnTo>
                  <a:pt x="507387" y="59007"/>
                </a:lnTo>
                <a:lnTo>
                  <a:pt x="503063" y="60265"/>
                </a:lnTo>
                <a:lnTo>
                  <a:pt x="495357" y="60227"/>
                </a:lnTo>
                <a:lnTo>
                  <a:pt x="492786" y="58417"/>
                </a:lnTo>
                <a:lnTo>
                  <a:pt x="492033" y="55312"/>
                </a:lnTo>
                <a:lnTo>
                  <a:pt x="491433" y="54550"/>
                </a:lnTo>
                <a:lnTo>
                  <a:pt x="490728" y="55940"/>
                </a:lnTo>
                <a:lnTo>
                  <a:pt x="489518" y="57541"/>
                </a:lnTo>
                <a:lnTo>
                  <a:pt x="484861" y="57864"/>
                </a:lnTo>
                <a:lnTo>
                  <a:pt x="484165" y="58522"/>
                </a:lnTo>
                <a:lnTo>
                  <a:pt x="484441" y="60074"/>
                </a:lnTo>
                <a:lnTo>
                  <a:pt x="484261" y="62027"/>
                </a:lnTo>
                <a:lnTo>
                  <a:pt x="482470" y="62170"/>
                </a:lnTo>
                <a:lnTo>
                  <a:pt x="480260" y="62684"/>
                </a:lnTo>
                <a:lnTo>
                  <a:pt x="480498" y="65075"/>
                </a:lnTo>
                <a:lnTo>
                  <a:pt x="480908" y="66942"/>
                </a:lnTo>
                <a:lnTo>
                  <a:pt x="480089" y="67875"/>
                </a:lnTo>
                <a:lnTo>
                  <a:pt x="477660" y="66170"/>
                </a:lnTo>
                <a:lnTo>
                  <a:pt x="476574" y="64332"/>
                </a:lnTo>
                <a:lnTo>
                  <a:pt x="474869" y="63760"/>
                </a:lnTo>
                <a:lnTo>
                  <a:pt x="473536" y="64418"/>
                </a:lnTo>
                <a:lnTo>
                  <a:pt x="473193" y="66056"/>
                </a:lnTo>
                <a:lnTo>
                  <a:pt x="473393" y="70285"/>
                </a:lnTo>
                <a:lnTo>
                  <a:pt x="472183" y="70761"/>
                </a:lnTo>
                <a:lnTo>
                  <a:pt x="469030" y="70599"/>
                </a:lnTo>
                <a:lnTo>
                  <a:pt x="467583" y="71399"/>
                </a:lnTo>
                <a:lnTo>
                  <a:pt x="465401" y="76715"/>
                </a:lnTo>
                <a:lnTo>
                  <a:pt x="461391" y="78743"/>
                </a:lnTo>
                <a:lnTo>
                  <a:pt x="460781" y="81515"/>
                </a:lnTo>
                <a:lnTo>
                  <a:pt x="460515" y="83877"/>
                </a:lnTo>
                <a:lnTo>
                  <a:pt x="463848" y="88154"/>
                </a:lnTo>
                <a:lnTo>
                  <a:pt x="462239" y="90345"/>
                </a:lnTo>
                <a:lnTo>
                  <a:pt x="460543" y="92135"/>
                </a:lnTo>
                <a:lnTo>
                  <a:pt x="458848" y="92898"/>
                </a:lnTo>
                <a:lnTo>
                  <a:pt x="455247" y="93593"/>
                </a:lnTo>
                <a:lnTo>
                  <a:pt x="452599" y="95545"/>
                </a:lnTo>
                <a:lnTo>
                  <a:pt x="451485" y="97603"/>
                </a:lnTo>
                <a:lnTo>
                  <a:pt x="451275" y="99565"/>
                </a:lnTo>
                <a:lnTo>
                  <a:pt x="450542" y="102080"/>
                </a:lnTo>
                <a:lnTo>
                  <a:pt x="449389" y="105061"/>
                </a:lnTo>
                <a:lnTo>
                  <a:pt x="449161" y="106671"/>
                </a:lnTo>
                <a:lnTo>
                  <a:pt x="446751" y="108271"/>
                </a:lnTo>
                <a:lnTo>
                  <a:pt x="442465" y="113062"/>
                </a:lnTo>
                <a:lnTo>
                  <a:pt x="440303" y="117967"/>
                </a:lnTo>
                <a:lnTo>
                  <a:pt x="443122" y="120634"/>
                </a:lnTo>
                <a:lnTo>
                  <a:pt x="446437" y="122549"/>
                </a:lnTo>
                <a:lnTo>
                  <a:pt x="448846" y="122492"/>
                </a:lnTo>
                <a:lnTo>
                  <a:pt x="448866" y="122977"/>
                </a:lnTo>
                <a:lnTo>
                  <a:pt x="446351" y="124949"/>
                </a:lnTo>
                <a:lnTo>
                  <a:pt x="447913" y="126968"/>
                </a:lnTo>
                <a:lnTo>
                  <a:pt x="450323" y="128854"/>
                </a:lnTo>
                <a:lnTo>
                  <a:pt x="451790" y="129130"/>
                </a:lnTo>
                <a:lnTo>
                  <a:pt x="452866" y="129931"/>
                </a:lnTo>
                <a:lnTo>
                  <a:pt x="450589" y="130378"/>
                </a:lnTo>
                <a:lnTo>
                  <a:pt x="447218" y="130540"/>
                </a:lnTo>
                <a:lnTo>
                  <a:pt x="446570" y="132598"/>
                </a:lnTo>
                <a:lnTo>
                  <a:pt x="446980" y="134969"/>
                </a:lnTo>
                <a:lnTo>
                  <a:pt x="447580" y="137027"/>
                </a:lnTo>
                <a:lnTo>
                  <a:pt x="447161" y="138484"/>
                </a:lnTo>
                <a:lnTo>
                  <a:pt x="445904" y="137484"/>
                </a:lnTo>
                <a:lnTo>
                  <a:pt x="445351" y="135941"/>
                </a:lnTo>
                <a:lnTo>
                  <a:pt x="442456" y="132798"/>
                </a:lnTo>
                <a:lnTo>
                  <a:pt x="440379" y="131836"/>
                </a:lnTo>
                <a:lnTo>
                  <a:pt x="437340" y="131093"/>
                </a:lnTo>
                <a:lnTo>
                  <a:pt x="436426" y="132045"/>
                </a:lnTo>
                <a:lnTo>
                  <a:pt x="436550" y="136836"/>
                </a:lnTo>
                <a:lnTo>
                  <a:pt x="435950" y="139037"/>
                </a:lnTo>
                <a:lnTo>
                  <a:pt x="434873" y="137789"/>
                </a:lnTo>
                <a:lnTo>
                  <a:pt x="434607" y="134284"/>
                </a:lnTo>
                <a:lnTo>
                  <a:pt x="431740" y="131445"/>
                </a:lnTo>
                <a:lnTo>
                  <a:pt x="420443" y="128607"/>
                </a:lnTo>
                <a:lnTo>
                  <a:pt x="418843" y="128426"/>
                </a:lnTo>
                <a:lnTo>
                  <a:pt x="416214" y="128797"/>
                </a:lnTo>
                <a:lnTo>
                  <a:pt x="414414" y="129921"/>
                </a:lnTo>
                <a:lnTo>
                  <a:pt x="414233" y="131026"/>
                </a:lnTo>
                <a:lnTo>
                  <a:pt x="413032" y="131921"/>
                </a:lnTo>
                <a:lnTo>
                  <a:pt x="411080" y="132940"/>
                </a:lnTo>
                <a:lnTo>
                  <a:pt x="409289" y="134503"/>
                </a:lnTo>
                <a:lnTo>
                  <a:pt x="408127" y="135808"/>
                </a:lnTo>
                <a:lnTo>
                  <a:pt x="408070" y="137436"/>
                </a:lnTo>
                <a:lnTo>
                  <a:pt x="409518" y="140494"/>
                </a:lnTo>
                <a:lnTo>
                  <a:pt x="410366" y="141380"/>
                </a:lnTo>
                <a:lnTo>
                  <a:pt x="410251" y="142837"/>
                </a:lnTo>
                <a:lnTo>
                  <a:pt x="408841" y="141322"/>
                </a:lnTo>
                <a:lnTo>
                  <a:pt x="407603" y="140837"/>
                </a:lnTo>
                <a:lnTo>
                  <a:pt x="406432" y="143218"/>
                </a:lnTo>
                <a:lnTo>
                  <a:pt x="405308" y="143694"/>
                </a:lnTo>
                <a:lnTo>
                  <a:pt x="405603" y="137046"/>
                </a:lnTo>
                <a:lnTo>
                  <a:pt x="406775" y="132540"/>
                </a:lnTo>
                <a:lnTo>
                  <a:pt x="407727" y="129883"/>
                </a:lnTo>
                <a:lnTo>
                  <a:pt x="408775" y="127806"/>
                </a:lnTo>
                <a:lnTo>
                  <a:pt x="408270" y="126711"/>
                </a:lnTo>
                <a:lnTo>
                  <a:pt x="400441" y="120491"/>
                </a:lnTo>
                <a:lnTo>
                  <a:pt x="397126" y="115396"/>
                </a:lnTo>
                <a:lnTo>
                  <a:pt x="394697" y="112538"/>
                </a:lnTo>
                <a:lnTo>
                  <a:pt x="390916" y="109785"/>
                </a:lnTo>
                <a:lnTo>
                  <a:pt x="388944" y="108052"/>
                </a:lnTo>
                <a:lnTo>
                  <a:pt x="384553" y="105404"/>
                </a:lnTo>
                <a:lnTo>
                  <a:pt x="379371" y="103565"/>
                </a:lnTo>
                <a:lnTo>
                  <a:pt x="376876" y="101079"/>
                </a:lnTo>
                <a:lnTo>
                  <a:pt x="374123" y="100194"/>
                </a:lnTo>
                <a:lnTo>
                  <a:pt x="370713" y="101403"/>
                </a:lnTo>
                <a:lnTo>
                  <a:pt x="370427" y="103718"/>
                </a:lnTo>
                <a:lnTo>
                  <a:pt x="370856" y="105966"/>
                </a:lnTo>
                <a:lnTo>
                  <a:pt x="368141" y="109642"/>
                </a:lnTo>
                <a:lnTo>
                  <a:pt x="365217" y="111605"/>
                </a:lnTo>
                <a:lnTo>
                  <a:pt x="362884" y="109357"/>
                </a:lnTo>
                <a:lnTo>
                  <a:pt x="360759" y="107718"/>
                </a:lnTo>
                <a:lnTo>
                  <a:pt x="358616" y="108899"/>
                </a:lnTo>
                <a:lnTo>
                  <a:pt x="357968" y="110928"/>
                </a:lnTo>
                <a:lnTo>
                  <a:pt x="356892" y="111681"/>
                </a:lnTo>
                <a:lnTo>
                  <a:pt x="356082" y="110300"/>
                </a:lnTo>
                <a:lnTo>
                  <a:pt x="354911" y="107252"/>
                </a:lnTo>
                <a:lnTo>
                  <a:pt x="353168" y="106042"/>
                </a:lnTo>
                <a:lnTo>
                  <a:pt x="351425" y="106575"/>
                </a:lnTo>
                <a:lnTo>
                  <a:pt x="351949" y="108995"/>
                </a:lnTo>
                <a:lnTo>
                  <a:pt x="352949" y="110328"/>
                </a:lnTo>
                <a:lnTo>
                  <a:pt x="352673" y="112252"/>
                </a:lnTo>
                <a:lnTo>
                  <a:pt x="351415" y="113138"/>
                </a:lnTo>
                <a:lnTo>
                  <a:pt x="351177" y="114957"/>
                </a:lnTo>
                <a:lnTo>
                  <a:pt x="350425" y="117377"/>
                </a:lnTo>
                <a:lnTo>
                  <a:pt x="350539" y="120758"/>
                </a:lnTo>
                <a:lnTo>
                  <a:pt x="348549" y="121473"/>
                </a:lnTo>
                <a:lnTo>
                  <a:pt x="347063" y="124149"/>
                </a:lnTo>
                <a:lnTo>
                  <a:pt x="345986" y="123577"/>
                </a:lnTo>
                <a:lnTo>
                  <a:pt x="345710" y="121834"/>
                </a:lnTo>
                <a:lnTo>
                  <a:pt x="345167" y="120053"/>
                </a:lnTo>
                <a:lnTo>
                  <a:pt x="342995" y="119377"/>
                </a:lnTo>
                <a:lnTo>
                  <a:pt x="342195" y="121034"/>
                </a:lnTo>
                <a:lnTo>
                  <a:pt x="341709" y="121596"/>
                </a:lnTo>
                <a:lnTo>
                  <a:pt x="340938" y="121711"/>
                </a:lnTo>
                <a:lnTo>
                  <a:pt x="341462" y="120358"/>
                </a:lnTo>
                <a:lnTo>
                  <a:pt x="341462" y="117824"/>
                </a:lnTo>
                <a:lnTo>
                  <a:pt x="342090" y="115176"/>
                </a:lnTo>
                <a:lnTo>
                  <a:pt x="340033" y="114224"/>
                </a:lnTo>
                <a:lnTo>
                  <a:pt x="339214" y="114815"/>
                </a:lnTo>
                <a:lnTo>
                  <a:pt x="339243" y="117100"/>
                </a:lnTo>
                <a:lnTo>
                  <a:pt x="338747" y="120434"/>
                </a:lnTo>
                <a:lnTo>
                  <a:pt x="336709" y="120958"/>
                </a:lnTo>
                <a:lnTo>
                  <a:pt x="334899" y="122454"/>
                </a:lnTo>
                <a:lnTo>
                  <a:pt x="332223" y="122482"/>
                </a:lnTo>
                <a:lnTo>
                  <a:pt x="330861" y="123206"/>
                </a:lnTo>
                <a:lnTo>
                  <a:pt x="330375" y="124968"/>
                </a:lnTo>
                <a:lnTo>
                  <a:pt x="328022" y="126787"/>
                </a:lnTo>
                <a:lnTo>
                  <a:pt x="328070" y="128969"/>
                </a:lnTo>
                <a:lnTo>
                  <a:pt x="329651" y="131178"/>
                </a:lnTo>
                <a:lnTo>
                  <a:pt x="329755" y="133102"/>
                </a:lnTo>
                <a:lnTo>
                  <a:pt x="333518" y="135055"/>
                </a:lnTo>
                <a:lnTo>
                  <a:pt x="333299" y="137017"/>
                </a:lnTo>
                <a:lnTo>
                  <a:pt x="332765" y="137932"/>
                </a:lnTo>
                <a:lnTo>
                  <a:pt x="331346" y="137570"/>
                </a:lnTo>
                <a:lnTo>
                  <a:pt x="328308" y="135874"/>
                </a:lnTo>
                <a:lnTo>
                  <a:pt x="325212" y="135512"/>
                </a:lnTo>
                <a:lnTo>
                  <a:pt x="324278" y="134731"/>
                </a:lnTo>
                <a:lnTo>
                  <a:pt x="323907" y="135293"/>
                </a:lnTo>
                <a:lnTo>
                  <a:pt x="323888" y="136598"/>
                </a:lnTo>
                <a:lnTo>
                  <a:pt x="322688" y="137551"/>
                </a:lnTo>
                <a:lnTo>
                  <a:pt x="320964" y="137646"/>
                </a:lnTo>
                <a:lnTo>
                  <a:pt x="318954" y="139046"/>
                </a:lnTo>
                <a:lnTo>
                  <a:pt x="320383" y="141237"/>
                </a:lnTo>
                <a:lnTo>
                  <a:pt x="320126" y="142104"/>
                </a:lnTo>
                <a:lnTo>
                  <a:pt x="320830" y="143151"/>
                </a:lnTo>
                <a:lnTo>
                  <a:pt x="323898" y="143342"/>
                </a:lnTo>
                <a:lnTo>
                  <a:pt x="325202" y="143066"/>
                </a:lnTo>
                <a:lnTo>
                  <a:pt x="325336" y="144932"/>
                </a:lnTo>
                <a:lnTo>
                  <a:pt x="324945" y="146799"/>
                </a:lnTo>
                <a:lnTo>
                  <a:pt x="323698" y="147466"/>
                </a:lnTo>
                <a:lnTo>
                  <a:pt x="322507" y="145752"/>
                </a:lnTo>
                <a:lnTo>
                  <a:pt x="316592" y="142465"/>
                </a:lnTo>
                <a:lnTo>
                  <a:pt x="315040" y="142151"/>
                </a:lnTo>
                <a:lnTo>
                  <a:pt x="314716" y="143180"/>
                </a:lnTo>
                <a:lnTo>
                  <a:pt x="314992" y="144523"/>
                </a:lnTo>
                <a:lnTo>
                  <a:pt x="313744" y="146152"/>
                </a:lnTo>
                <a:lnTo>
                  <a:pt x="311544" y="148285"/>
                </a:lnTo>
                <a:lnTo>
                  <a:pt x="310049" y="147704"/>
                </a:lnTo>
                <a:lnTo>
                  <a:pt x="308277" y="148209"/>
                </a:lnTo>
                <a:lnTo>
                  <a:pt x="307134" y="151857"/>
                </a:lnTo>
                <a:lnTo>
                  <a:pt x="306734" y="155505"/>
                </a:lnTo>
                <a:lnTo>
                  <a:pt x="308696" y="158058"/>
                </a:lnTo>
                <a:lnTo>
                  <a:pt x="310010" y="161420"/>
                </a:lnTo>
                <a:lnTo>
                  <a:pt x="312744" y="157286"/>
                </a:lnTo>
                <a:lnTo>
                  <a:pt x="313858" y="156810"/>
                </a:lnTo>
                <a:lnTo>
                  <a:pt x="313868" y="158601"/>
                </a:lnTo>
                <a:lnTo>
                  <a:pt x="312801" y="160458"/>
                </a:lnTo>
                <a:lnTo>
                  <a:pt x="312172" y="162744"/>
                </a:lnTo>
                <a:lnTo>
                  <a:pt x="311963" y="165326"/>
                </a:lnTo>
                <a:lnTo>
                  <a:pt x="310172" y="165392"/>
                </a:lnTo>
                <a:lnTo>
                  <a:pt x="308163" y="165049"/>
                </a:lnTo>
                <a:lnTo>
                  <a:pt x="307677" y="165868"/>
                </a:lnTo>
                <a:lnTo>
                  <a:pt x="306924" y="167793"/>
                </a:lnTo>
                <a:lnTo>
                  <a:pt x="307362" y="170450"/>
                </a:lnTo>
                <a:lnTo>
                  <a:pt x="308696" y="171450"/>
                </a:lnTo>
                <a:lnTo>
                  <a:pt x="311791" y="171355"/>
                </a:lnTo>
                <a:lnTo>
                  <a:pt x="314430" y="171545"/>
                </a:lnTo>
                <a:lnTo>
                  <a:pt x="316782" y="172508"/>
                </a:lnTo>
                <a:lnTo>
                  <a:pt x="317173" y="173317"/>
                </a:lnTo>
                <a:lnTo>
                  <a:pt x="315049" y="172860"/>
                </a:lnTo>
                <a:lnTo>
                  <a:pt x="310705" y="173107"/>
                </a:lnTo>
                <a:lnTo>
                  <a:pt x="308639" y="172746"/>
                </a:lnTo>
                <a:lnTo>
                  <a:pt x="304533" y="172993"/>
                </a:lnTo>
                <a:lnTo>
                  <a:pt x="301485" y="171479"/>
                </a:lnTo>
                <a:lnTo>
                  <a:pt x="299981" y="169964"/>
                </a:lnTo>
                <a:lnTo>
                  <a:pt x="297704" y="169574"/>
                </a:lnTo>
                <a:lnTo>
                  <a:pt x="295484" y="170183"/>
                </a:lnTo>
                <a:lnTo>
                  <a:pt x="294246" y="172308"/>
                </a:lnTo>
                <a:lnTo>
                  <a:pt x="292751" y="172822"/>
                </a:lnTo>
                <a:lnTo>
                  <a:pt x="289274" y="167564"/>
                </a:lnTo>
                <a:lnTo>
                  <a:pt x="287093" y="167212"/>
                </a:lnTo>
                <a:lnTo>
                  <a:pt x="286017" y="168440"/>
                </a:lnTo>
                <a:lnTo>
                  <a:pt x="287064" y="171736"/>
                </a:lnTo>
                <a:lnTo>
                  <a:pt x="286512" y="173765"/>
                </a:lnTo>
                <a:lnTo>
                  <a:pt x="285322" y="175279"/>
                </a:lnTo>
                <a:lnTo>
                  <a:pt x="283816" y="175184"/>
                </a:lnTo>
                <a:lnTo>
                  <a:pt x="282883" y="175822"/>
                </a:lnTo>
                <a:lnTo>
                  <a:pt x="283626" y="177213"/>
                </a:lnTo>
                <a:lnTo>
                  <a:pt x="286007" y="180747"/>
                </a:lnTo>
                <a:lnTo>
                  <a:pt x="287960" y="182289"/>
                </a:lnTo>
                <a:lnTo>
                  <a:pt x="289693" y="184433"/>
                </a:lnTo>
                <a:lnTo>
                  <a:pt x="290579" y="186280"/>
                </a:lnTo>
                <a:lnTo>
                  <a:pt x="292675" y="186195"/>
                </a:lnTo>
                <a:lnTo>
                  <a:pt x="293161" y="187690"/>
                </a:lnTo>
                <a:lnTo>
                  <a:pt x="291960" y="189862"/>
                </a:lnTo>
                <a:lnTo>
                  <a:pt x="291998" y="193310"/>
                </a:lnTo>
                <a:lnTo>
                  <a:pt x="291141" y="193491"/>
                </a:lnTo>
                <a:lnTo>
                  <a:pt x="289932" y="192729"/>
                </a:lnTo>
                <a:lnTo>
                  <a:pt x="287531" y="190605"/>
                </a:lnTo>
                <a:lnTo>
                  <a:pt x="286293" y="190195"/>
                </a:lnTo>
                <a:lnTo>
                  <a:pt x="285655" y="190805"/>
                </a:lnTo>
                <a:lnTo>
                  <a:pt x="285455" y="192262"/>
                </a:lnTo>
                <a:lnTo>
                  <a:pt x="286035" y="196072"/>
                </a:lnTo>
                <a:lnTo>
                  <a:pt x="284807" y="201511"/>
                </a:lnTo>
                <a:lnTo>
                  <a:pt x="285055" y="203102"/>
                </a:lnTo>
                <a:lnTo>
                  <a:pt x="284836" y="204454"/>
                </a:lnTo>
                <a:lnTo>
                  <a:pt x="283826" y="203473"/>
                </a:lnTo>
                <a:lnTo>
                  <a:pt x="282587" y="201368"/>
                </a:lnTo>
                <a:lnTo>
                  <a:pt x="280025" y="198101"/>
                </a:lnTo>
                <a:lnTo>
                  <a:pt x="276892" y="190986"/>
                </a:lnTo>
                <a:lnTo>
                  <a:pt x="273577" y="186166"/>
                </a:lnTo>
                <a:lnTo>
                  <a:pt x="271777" y="182061"/>
                </a:lnTo>
                <a:lnTo>
                  <a:pt x="269005" y="174336"/>
                </a:lnTo>
                <a:lnTo>
                  <a:pt x="267567" y="174222"/>
                </a:lnTo>
                <a:lnTo>
                  <a:pt x="265729" y="177546"/>
                </a:lnTo>
                <a:lnTo>
                  <a:pt x="263700" y="181918"/>
                </a:lnTo>
                <a:lnTo>
                  <a:pt x="262318" y="184071"/>
                </a:lnTo>
                <a:lnTo>
                  <a:pt x="259042" y="186214"/>
                </a:lnTo>
                <a:lnTo>
                  <a:pt x="257023" y="188386"/>
                </a:lnTo>
                <a:lnTo>
                  <a:pt x="254603" y="189147"/>
                </a:lnTo>
                <a:lnTo>
                  <a:pt x="251946" y="191624"/>
                </a:lnTo>
                <a:lnTo>
                  <a:pt x="250031" y="193748"/>
                </a:lnTo>
                <a:lnTo>
                  <a:pt x="247345" y="198701"/>
                </a:lnTo>
                <a:lnTo>
                  <a:pt x="246888" y="201892"/>
                </a:lnTo>
                <a:lnTo>
                  <a:pt x="247002" y="205255"/>
                </a:lnTo>
                <a:lnTo>
                  <a:pt x="248174" y="210026"/>
                </a:lnTo>
                <a:lnTo>
                  <a:pt x="249412" y="216960"/>
                </a:lnTo>
                <a:lnTo>
                  <a:pt x="251231" y="217703"/>
                </a:lnTo>
                <a:lnTo>
                  <a:pt x="252698" y="218875"/>
                </a:lnTo>
                <a:lnTo>
                  <a:pt x="252289" y="220971"/>
                </a:lnTo>
                <a:lnTo>
                  <a:pt x="250060" y="222295"/>
                </a:lnTo>
                <a:lnTo>
                  <a:pt x="243221" y="228857"/>
                </a:lnTo>
                <a:lnTo>
                  <a:pt x="238620" y="231201"/>
                </a:lnTo>
                <a:lnTo>
                  <a:pt x="237306" y="232848"/>
                </a:lnTo>
                <a:lnTo>
                  <a:pt x="235620" y="236325"/>
                </a:lnTo>
                <a:lnTo>
                  <a:pt x="233182" y="240716"/>
                </a:lnTo>
                <a:lnTo>
                  <a:pt x="232077" y="243488"/>
                </a:lnTo>
                <a:lnTo>
                  <a:pt x="229514" y="248860"/>
                </a:lnTo>
                <a:lnTo>
                  <a:pt x="225343" y="254860"/>
                </a:lnTo>
                <a:lnTo>
                  <a:pt x="221123" y="259318"/>
                </a:lnTo>
                <a:lnTo>
                  <a:pt x="216255" y="262890"/>
                </a:lnTo>
                <a:lnTo>
                  <a:pt x="213065" y="264595"/>
                </a:lnTo>
                <a:lnTo>
                  <a:pt x="201177" y="269586"/>
                </a:lnTo>
                <a:lnTo>
                  <a:pt x="194834" y="271491"/>
                </a:lnTo>
                <a:lnTo>
                  <a:pt x="183375" y="272882"/>
                </a:lnTo>
                <a:lnTo>
                  <a:pt x="178518" y="275139"/>
                </a:lnTo>
                <a:lnTo>
                  <a:pt x="172441" y="274406"/>
                </a:lnTo>
                <a:lnTo>
                  <a:pt x="165640" y="273920"/>
                </a:lnTo>
                <a:lnTo>
                  <a:pt x="156200" y="281464"/>
                </a:lnTo>
                <a:lnTo>
                  <a:pt x="148371" y="283302"/>
                </a:lnTo>
                <a:lnTo>
                  <a:pt x="141437" y="284684"/>
                </a:lnTo>
                <a:lnTo>
                  <a:pt x="138456" y="285922"/>
                </a:lnTo>
                <a:lnTo>
                  <a:pt x="131636" y="290274"/>
                </a:lnTo>
                <a:lnTo>
                  <a:pt x="127664" y="292265"/>
                </a:lnTo>
                <a:lnTo>
                  <a:pt x="120253" y="294494"/>
                </a:lnTo>
                <a:lnTo>
                  <a:pt x="117214" y="294265"/>
                </a:lnTo>
                <a:lnTo>
                  <a:pt x="113109" y="292217"/>
                </a:lnTo>
                <a:lnTo>
                  <a:pt x="109271" y="292694"/>
                </a:lnTo>
                <a:lnTo>
                  <a:pt x="105023" y="292399"/>
                </a:lnTo>
                <a:lnTo>
                  <a:pt x="101555" y="292589"/>
                </a:lnTo>
                <a:lnTo>
                  <a:pt x="98860" y="294285"/>
                </a:lnTo>
                <a:lnTo>
                  <a:pt x="82963" y="303295"/>
                </a:lnTo>
                <a:lnTo>
                  <a:pt x="79820" y="305753"/>
                </a:lnTo>
                <a:lnTo>
                  <a:pt x="76552" y="309324"/>
                </a:lnTo>
                <a:lnTo>
                  <a:pt x="71866" y="312629"/>
                </a:lnTo>
                <a:lnTo>
                  <a:pt x="68123" y="316440"/>
                </a:lnTo>
                <a:lnTo>
                  <a:pt x="60255" y="320412"/>
                </a:lnTo>
                <a:lnTo>
                  <a:pt x="52159" y="323421"/>
                </a:lnTo>
                <a:lnTo>
                  <a:pt x="48158" y="325926"/>
                </a:lnTo>
                <a:lnTo>
                  <a:pt x="45311" y="329327"/>
                </a:lnTo>
                <a:lnTo>
                  <a:pt x="40348" y="338471"/>
                </a:lnTo>
                <a:lnTo>
                  <a:pt x="39300" y="340785"/>
                </a:lnTo>
                <a:lnTo>
                  <a:pt x="37319" y="343196"/>
                </a:lnTo>
                <a:lnTo>
                  <a:pt x="34690" y="344072"/>
                </a:lnTo>
                <a:lnTo>
                  <a:pt x="32985" y="344853"/>
                </a:lnTo>
                <a:lnTo>
                  <a:pt x="33585" y="340262"/>
                </a:lnTo>
                <a:lnTo>
                  <a:pt x="31690" y="336185"/>
                </a:lnTo>
                <a:lnTo>
                  <a:pt x="33023" y="328403"/>
                </a:lnTo>
                <a:lnTo>
                  <a:pt x="32528" y="326079"/>
                </a:lnTo>
                <a:lnTo>
                  <a:pt x="29823" y="327594"/>
                </a:lnTo>
                <a:lnTo>
                  <a:pt x="28099" y="329251"/>
                </a:lnTo>
                <a:lnTo>
                  <a:pt x="23727" y="340528"/>
                </a:lnTo>
                <a:lnTo>
                  <a:pt x="20736" y="349320"/>
                </a:lnTo>
                <a:lnTo>
                  <a:pt x="23003" y="354368"/>
                </a:lnTo>
                <a:lnTo>
                  <a:pt x="23736" y="357302"/>
                </a:lnTo>
                <a:lnTo>
                  <a:pt x="23727" y="360454"/>
                </a:lnTo>
                <a:lnTo>
                  <a:pt x="22927" y="364988"/>
                </a:lnTo>
                <a:lnTo>
                  <a:pt x="22984" y="367941"/>
                </a:lnTo>
                <a:lnTo>
                  <a:pt x="22717" y="371875"/>
                </a:lnTo>
                <a:lnTo>
                  <a:pt x="17269" y="381000"/>
                </a:lnTo>
                <a:lnTo>
                  <a:pt x="15573" y="384972"/>
                </a:lnTo>
                <a:lnTo>
                  <a:pt x="13745" y="392611"/>
                </a:lnTo>
                <a:lnTo>
                  <a:pt x="13525" y="396155"/>
                </a:lnTo>
                <a:lnTo>
                  <a:pt x="13659" y="401460"/>
                </a:lnTo>
                <a:lnTo>
                  <a:pt x="15954" y="406108"/>
                </a:lnTo>
                <a:lnTo>
                  <a:pt x="17707" y="408985"/>
                </a:lnTo>
                <a:lnTo>
                  <a:pt x="20421" y="417310"/>
                </a:lnTo>
                <a:lnTo>
                  <a:pt x="23679" y="422844"/>
                </a:lnTo>
                <a:lnTo>
                  <a:pt x="29042" y="433997"/>
                </a:lnTo>
                <a:lnTo>
                  <a:pt x="34957" y="443046"/>
                </a:lnTo>
                <a:lnTo>
                  <a:pt x="35338" y="446513"/>
                </a:lnTo>
                <a:lnTo>
                  <a:pt x="34671" y="451180"/>
                </a:lnTo>
                <a:lnTo>
                  <a:pt x="34995" y="456010"/>
                </a:lnTo>
                <a:lnTo>
                  <a:pt x="33937" y="457429"/>
                </a:lnTo>
                <a:lnTo>
                  <a:pt x="31652" y="459096"/>
                </a:lnTo>
                <a:lnTo>
                  <a:pt x="29032" y="456953"/>
                </a:lnTo>
                <a:lnTo>
                  <a:pt x="27699" y="455095"/>
                </a:lnTo>
                <a:lnTo>
                  <a:pt x="26022" y="448256"/>
                </a:lnTo>
                <a:lnTo>
                  <a:pt x="25336" y="447865"/>
                </a:lnTo>
                <a:lnTo>
                  <a:pt x="24212" y="450857"/>
                </a:lnTo>
                <a:lnTo>
                  <a:pt x="22974" y="452162"/>
                </a:lnTo>
                <a:lnTo>
                  <a:pt x="21850" y="451276"/>
                </a:lnTo>
                <a:lnTo>
                  <a:pt x="20993" y="450142"/>
                </a:lnTo>
                <a:lnTo>
                  <a:pt x="20784" y="448961"/>
                </a:lnTo>
                <a:lnTo>
                  <a:pt x="21164" y="447551"/>
                </a:lnTo>
                <a:lnTo>
                  <a:pt x="21574" y="442427"/>
                </a:lnTo>
                <a:lnTo>
                  <a:pt x="19117" y="439503"/>
                </a:lnTo>
                <a:lnTo>
                  <a:pt x="16936" y="436360"/>
                </a:lnTo>
                <a:lnTo>
                  <a:pt x="14583" y="435588"/>
                </a:lnTo>
                <a:lnTo>
                  <a:pt x="13135" y="437007"/>
                </a:lnTo>
                <a:lnTo>
                  <a:pt x="13088" y="438960"/>
                </a:lnTo>
                <a:lnTo>
                  <a:pt x="16240" y="444427"/>
                </a:lnTo>
                <a:lnTo>
                  <a:pt x="18269" y="450352"/>
                </a:lnTo>
                <a:lnTo>
                  <a:pt x="21403" y="454057"/>
                </a:lnTo>
                <a:lnTo>
                  <a:pt x="23250" y="455009"/>
                </a:lnTo>
                <a:lnTo>
                  <a:pt x="25318" y="457267"/>
                </a:lnTo>
                <a:lnTo>
                  <a:pt x="24870" y="462267"/>
                </a:lnTo>
                <a:lnTo>
                  <a:pt x="23374" y="464134"/>
                </a:lnTo>
                <a:lnTo>
                  <a:pt x="22127" y="465087"/>
                </a:lnTo>
                <a:lnTo>
                  <a:pt x="18059" y="463982"/>
                </a:lnTo>
                <a:lnTo>
                  <a:pt x="17116" y="460382"/>
                </a:lnTo>
                <a:lnTo>
                  <a:pt x="13935" y="453305"/>
                </a:lnTo>
                <a:lnTo>
                  <a:pt x="12906" y="450561"/>
                </a:lnTo>
                <a:lnTo>
                  <a:pt x="12030" y="449818"/>
                </a:lnTo>
                <a:lnTo>
                  <a:pt x="11678" y="451171"/>
                </a:lnTo>
                <a:lnTo>
                  <a:pt x="11744" y="453609"/>
                </a:lnTo>
                <a:lnTo>
                  <a:pt x="11154" y="454657"/>
                </a:lnTo>
                <a:lnTo>
                  <a:pt x="10535" y="454552"/>
                </a:lnTo>
                <a:lnTo>
                  <a:pt x="9277" y="453276"/>
                </a:lnTo>
                <a:lnTo>
                  <a:pt x="8144" y="452590"/>
                </a:lnTo>
                <a:lnTo>
                  <a:pt x="7458" y="452828"/>
                </a:lnTo>
                <a:lnTo>
                  <a:pt x="8697" y="454591"/>
                </a:lnTo>
                <a:lnTo>
                  <a:pt x="11420" y="459810"/>
                </a:lnTo>
                <a:lnTo>
                  <a:pt x="21479" y="472612"/>
                </a:lnTo>
                <a:lnTo>
                  <a:pt x="30004" y="487528"/>
                </a:lnTo>
                <a:lnTo>
                  <a:pt x="31880" y="493433"/>
                </a:lnTo>
                <a:lnTo>
                  <a:pt x="32823" y="506425"/>
                </a:lnTo>
                <a:lnTo>
                  <a:pt x="33671" y="509569"/>
                </a:lnTo>
                <a:lnTo>
                  <a:pt x="38700" y="516036"/>
                </a:lnTo>
                <a:lnTo>
                  <a:pt x="43625" y="523532"/>
                </a:lnTo>
                <a:lnTo>
                  <a:pt x="45072" y="527266"/>
                </a:lnTo>
                <a:lnTo>
                  <a:pt x="45044" y="530466"/>
                </a:lnTo>
                <a:lnTo>
                  <a:pt x="46044" y="533505"/>
                </a:lnTo>
                <a:lnTo>
                  <a:pt x="52159" y="541753"/>
                </a:lnTo>
                <a:lnTo>
                  <a:pt x="54883" y="550612"/>
                </a:lnTo>
                <a:lnTo>
                  <a:pt x="55216" y="553850"/>
                </a:lnTo>
                <a:lnTo>
                  <a:pt x="54436" y="559413"/>
                </a:lnTo>
                <a:lnTo>
                  <a:pt x="55150" y="569252"/>
                </a:lnTo>
                <a:lnTo>
                  <a:pt x="55836" y="574605"/>
                </a:lnTo>
                <a:lnTo>
                  <a:pt x="58055" y="585216"/>
                </a:lnTo>
                <a:lnTo>
                  <a:pt x="60703" y="592874"/>
                </a:lnTo>
                <a:lnTo>
                  <a:pt x="63837" y="597637"/>
                </a:lnTo>
                <a:lnTo>
                  <a:pt x="68123" y="608228"/>
                </a:lnTo>
                <a:lnTo>
                  <a:pt x="74638" y="620458"/>
                </a:lnTo>
                <a:lnTo>
                  <a:pt x="75695" y="626507"/>
                </a:lnTo>
                <a:lnTo>
                  <a:pt x="75362" y="642633"/>
                </a:lnTo>
                <a:lnTo>
                  <a:pt x="74895" y="647890"/>
                </a:lnTo>
                <a:lnTo>
                  <a:pt x="73466" y="648796"/>
                </a:lnTo>
                <a:lnTo>
                  <a:pt x="72504" y="651015"/>
                </a:lnTo>
                <a:lnTo>
                  <a:pt x="73895" y="661626"/>
                </a:lnTo>
                <a:lnTo>
                  <a:pt x="74219" y="667683"/>
                </a:lnTo>
                <a:lnTo>
                  <a:pt x="72114" y="673399"/>
                </a:lnTo>
                <a:lnTo>
                  <a:pt x="69732" y="678475"/>
                </a:lnTo>
                <a:lnTo>
                  <a:pt x="65551" y="681942"/>
                </a:lnTo>
                <a:lnTo>
                  <a:pt x="60817" y="682057"/>
                </a:lnTo>
                <a:lnTo>
                  <a:pt x="58617" y="680037"/>
                </a:lnTo>
                <a:lnTo>
                  <a:pt x="55807" y="677971"/>
                </a:lnTo>
                <a:lnTo>
                  <a:pt x="55312" y="687200"/>
                </a:lnTo>
                <a:lnTo>
                  <a:pt x="55255" y="695125"/>
                </a:lnTo>
                <a:lnTo>
                  <a:pt x="56112" y="698144"/>
                </a:lnTo>
                <a:lnTo>
                  <a:pt x="56207" y="701707"/>
                </a:lnTo>
                <a:lnTo>
                  <a:pt x="59388" y="704479"/>
                </a:lnTo>
                <a:lnTo>
                  <a:pt x="61179" y="703402"/>
                </a:lnTo>
                <a:lnTo>
                  <a:pt x="63389" y="703250"/>
                </a:lnTo>
                <a:lnTo>
                  <a:pt x="71075" y="707174"/>
                </a:lnTo>
                <a:lnTo>
                  <a:pt x="75390" y="710413"/>
                </a:lnTo>
                <a:lnTo>
                  <a:pt x="82344" y="719119"/>
                </a:lnTo>
                <a:lnTo>
                  <a:pt x="88497" y="721414"/>
                </a:lnTo>
                <a:lnTo>
                  <a:pt x="96517" y="725376"/>
                </a:lnTo>
                <a:lnTo>
                  <a:pt x="105832" y="726634"/>
                </a:lnTo>
                <a:lnTo>
                  <a:pt x="113281" y="726862"/>
                </a:lnTo>
                <a:lnTo>
                  <a:pt x="124987" y="728948"/>
                </a:lnTo>
                <a:lnTo>
                  <a:pt x="127492" y="728205"/>
                </a:lnTo>
                <a:lnTo>
                  <a:pt x="132502" y="727558"/>
                </a:lnTo>
                <a:lnTo>
                  <a:pt x="136331" y="726205"/>
                </a:lnTo>
                <a:lnTo>
                  <a:pt x="139779" y="725339"/>
                </a:lnTo>
                <a:lnTo>
                  <a:pt x="150066" y="717252"/>
                </a:lnTo>
                <a:lnTo>
                  <a:pt x="160096" y="708927"/>
                </a:lnTo>
                <a:lnTo>
                  <a:pt x="165059" y="708270"/>
                </a:lnTo>
                <a:lnTo>
                  <a:pt x="169507" y="708175"/>
                </a:lnTo>
                <a:lnTo>
                  <a:pt x="174936" y="705336"/>
                </a:lnTo>
                <a:lnTo>
                  <a:pt x="179870" y="696735"/>
                </a:lnTo>
                <a:lnTo>
                  <a:pt x="182385" y="694820"/>
                </a:lnTo>
                <a:lnTo>
                  <a:pt x="185728" y="692677"/>
                </a:lnTo>
                <a:lnTo>
                  <a:pt x="195224" y="691420"/>
                </a:lnTo>
                <a:lnTo>
                  <a:pt x="200816" y="692306"/>
                </a:lnTo>
                <a:lnTo>
                  <a:pt x="203806" y="690915"/>
                </a:lnTo>
                <a:lnTo>
                  <a:pt x="211398" y="689362"/>
                </a:lnTo>
                <a:lnTo>
                  <a:pt x="227190" y="687934"/>
                </a:lnTo>
                <a:lnTo>
                  <a:pt x="235858" y="689086"/>
                </a:lnTo>
                <a:lnTo>
                  <a:pt x="241649" y="688896"/>
                </a:lnTo>
                <a:lnTo>
                  <a:pt x="244716" y="689468"/>
                </a:lnTo>
                <a:lnTo>
                  <a:pt x="247116" y="693230"/>
                </a:lnTo>
                <a:lnTo>
                  <a:pt x="263871" y="689991"/>
                </a:lnTo>
                <a:lnTo>
                  <a:pt x="268634" y="689762"/>
                </a:lnTo>
                <a:lnTo>
                  <a:pt x="271615" y="690305"/>
                </a:lnTo>
                <a:lnTo>
                  <a:pt x="275368" y="693116"/>
                </a:lnTo>
                <a:lnTo>
                  <a:pt x="279578" y="690458"/>
                </a:lnTo>
                <a:lnTo>
                  <a:pt x="283359" y="690810"/>
                </a:lnTo>
                <a:lnTo>
                  <a:pt x="287188" y="688248"/>
                </a:lnTo>
                <a:lnTo>
                  <a:pt x="293008" y="680571"/>
                </a:lnTo>
                <a:lnTo>
                  <a:pt x="295656" y="675780"/>
                </a:lnTo>
                <a:lnTo>
                  <a:pt x="299895" y="665693"/>
                </a:lnTo>
                <a:lnTo>
                  <a:pt x="303038" y="662073"/>
                </a:lnTo>
                <a:lnTo>
                  <a:pt x="306495" y="660273"/>
                </a:lnTo>
                <a:lnTo>
                  <a:pt x="310553" y="659692"/>
                </a:lnTo>
                <a:lnTo>
                  <a:pt x="316811" y="657873"/>
                </a:lnTo>
                <a:lnTo>
                  <a:pt x="330384" y="649386"/>
                </a:lnTo>
                <a:lnTo>
                  <a:pt x="335652" y="647557"/>
                </a:lnTo>
                <a:lnTo>
                  <a:pt x="338433" y="645957"/>
                </a:lnTo>
                <a:lnTo>
                  <a:pt x="347777" y="639375"/>
                </a:lnTo>
                <a:lnTo>
                  <a:pt x="353635" y="638108"/>
                </a:lnTo>
                <a:lnTo>
                  <a:pt x="370817" y="639814"/>
                </a:lnTo>
                <a:lnTo>
                  <a:pt x="378962" y="639375"/>
                </a:lnTo>
                <a:lnTo>
                  <a:pt x="385267" y="638347"/>
                </a:lnTo>
                <a:lnTo>
                  <a:pt x="394840" y="634803"/>
                </a:lnTo>
                <a:lnTo>
                  <a:pt x="405260" y="632136"/>
                </a:lnTo>
                <a:lnTo>
                  <a:pt x="418052" y="626535"/>
                </a:lnTo>
                <a:lnTo>
                  <a:pt x="428740" y="620744"/>
                </a:lnTo>
                <a:lnTo>
                  <a:pt x="435207" y="619411"/>
                </a:lnTo>
                <a:lnTo>
                  <a:pt x="445389" y="618392"/>
                </a:lnTo>
                <a:lnTo>
                  <a:pt x="460381" y="616887"/>
                </a:lnTo>
                <a:lnTo>
                  <a:pt x="477841" y="617668"/>
                </a:lnTo>
                <a:lnTo>
                  <a:pt x="482260" y="616477"/>
                </a:lnTo>
                <a:lnTo>
                  <a:pt x="484432" y="615420"/>
                </a:lnTo>
                <a:lnTo>
                  <a:pt x="487489" y="614287"/>
                </a:lnTo>
                <a:lnTo>
                  <a:pt x="491261" y="615077"/>
                </a:lnTo>
                <a:lnTo>
                  <a:pt x="494157" y="615934"/>
                </a:lnTo>
                <a:lnTo>
                  <a:pt x="502920" y="620554"/>
                </a:lnTo>
                <a:lnTo>
                  <a:pt x="516121" y="630279"/>
                </a:lnTo>
                <a:lnTo>
                  <a:pt x="519036" y="630689"/>
                </a:lnTo>
                <a:lnTo>
                  <a:pt x="527723" y="628469"/>
                </a:lnTo>
                <a:lnTo>
                  <a:pt x="530628" y="628688"/>
                </a:lnTo>
                <a:lnTo>
                  <a:pt x="542782" y="635832"/>
                </a:lnTo>
                <a:lnTo>
                  <a:pt x="547821" y="635984"/>
                </a:lnTo>
                <a:lnTo>
                  <a:pt x="551850" y="635803"/>
                </a:lnTo>
                <a:lnTo>
                  <a:pt x="554898" y="636575"/>
                </a:lnTo>
                <a:lnTo>
                  <a:pt x="558136" y="638518"/>
                </a:lnTo>
                <a:lnTo>
                  <a:pt x="561975" y="643014"/>
                </a:lnTo>
                <a:lnTo>
                  <a:pt x="570100" y="647329"/>
                </a:lnTo>
                <a:lnTo>
                  <a:pt x="570509" y="650815"/>
                </a:lnTo>
                <a:lnTo>
                  <a:pt x="569909" y="653082"/>
                </a:lnTo>
                <a:lnTo>
                  <a:pt x="568080" y="653167"/>
                </a:lnTo>
                <a:lnTo>
                  <a:pt x="566528" y="653653"/>
                </a:lnTo>
                <a:lnTo>
                  <a:pt x="568480" y="660959"/>
                </a:lnTo>
                <a:lnTo>
                  <a:pt x="571891" y="666864"/>
                </a:lnTo>
                <a:lnTo>
                  <a:pt x="580082" y="667665"/>
                </a:lnTo>
                <a:lnTo>
                  <a:pt x="583063" y="669732"/>
                </a:lnTo>
                <a:lnTo>
                  <a:pt x="584978" y="672065"/>
                </a:lnTo>
                <a:lnTo>
                  <a:pt x="586474" y="675770"/>
                </a:lnTo>
                <a:lnTo>
                  <a:pt x="587588" y="681571"/>
                </a:lnTo>
                <a:lnTo>
                  <a:pt x="591693" y="686410"/>
                </a:lnTo>
                <a:lnTo>
                  <a:pt x="595522" y="690544"/>
                </a:lnTo>
                <a:lnTo>
                  <a:pt x="596418" y="692249"/>
                </a:lnTo>
                <a:lnTo>
                  <a:pt x="598218" y="698107"/>
                </a:lnTo>
                <a:lnTo>
                  <a:pt x="598904" y="699821"/>
                </a:lnTo>
                <a:lnTo>
                  <a:pt x="600399" y="705622"/>
                </a:lnTo>
                <a:lnTo>
                  <a:pt x="602580" y="712251"/>
                </a:lnTo>
                <a:lnTo>
                  <a:pt x="601980" y="712927"/>
                </a:lnTo>
                <a:lnTo>
                  <a:pt x="600685" y="712785"/>
                </a:lnTo>
                <a:lnTo>
                  <a:pt x="598380" y="711099"/>
                </a:lnTo>
                <a:lnTo>
                  <a:pt x="596351" y="709222"/>
                </a:lnTo>
                <a:lnTo>
                  <a:pt x="595265" y="709517"/>
                </a:lnTo>
                <a:lnTo>
                  <a:pt x="594027" y="710803"/>
                </a:lnTo>
                <a:lnTo>
                  <a:pt x="593846" y="712394"/>
                </a:lnTo>
                <a:lnTo>
                  <a:pt x="595656" y="711975"/>
                </a:lnTo>
                <a:lnTo>
                  <a:pt x="596712" y="712203"/>
                </a:lnTo>
                <a:lnTo>
                  <a:pt x="599218" y="714232"/>
                </a:lnTo>
                <a:lnTo>
                  <a:pt x="601551" y="716594"/>
                </a:lnTo>
                <a:lnTo>
                  <a:pt x="603399" y="717976"/>
                </a:lnTo>
                <a:lnTo>
                  <a:pt x="607857" y="723862"/>
                </a:lnTo>
                <a:lnTo>
                  <a:pt x="609600" y="722547"/>
                </a:lnTo>
                <a:lnTo>
                  <a:pt x="611734" y="721376"/>
                </a:lnTo>
                <a:lnTo>
                  <a:pt x="615125" y="724576"/>
                </a:lnTo>
                <a:lnTo>
                  <a:pt x="616477" y="725215"/>
                </a:lnTo>
                <a:lnTo>
                  <a:pt x="617248" y="723986"/>
                </a:lnTo>
                <a:lnTo>
                  <a:pt x="615962" y="718243"/>
                </a:lnTo>
                <a:lnTo>
                  <a:pt x="614677" y="716852"/>
                </a:lnTo>
                <a:lnTo>
                  <a:pt x="614372" y="714813"/>
                </a:lnTo>
                <a:lnTo>
                  <a:pt x="615962" y="713356"/>
                </a:lnTo>
                <a:lnTo>
                  <a:pt x="616734" y="711613"/>
                </a:lnTo>
                <a:lnTo>
                  <a:pt x="620516" y="707317"/>
                </a:lnTo>
                <a:lnTo>
                  <a:pt x="628793" y="694487"/>
                </a:lnTo>
                <a:lnTo>
                  <a:pt x="631336" y="693020"/>
                </a:lnTo>
                <a:lnTo>
                  <a:pt x="634270" y="690211"/>
                </a:lnTo>
                <a:lnTo>
                  <a:pt x="638232" y="688067"/>
                </a:lnTo>
                <a:lnTo>
                  <a:pt x="642328" y="685524"/>
                </a:lnTo>
                <a:lnTo>
                  <a:pt x="644938" y="684534"/>
                </a:lnTo>
                <a:lnTo>
                  <a:pt x="647500" y="684010"/>
                </a:lnTo>
                <a:lnTo>
                  <a:pt x="650367" y="681657"/>
                </a:lnTo>
                <a:lnTo>
                  <a:pt x="653491" y="675294"/>
                </a:lnTo>
                <a:lnTo>
                  <a:pt x="655844" y="667760"/>
                </a:lnTo>
                <a:lnTo>
                  <a:pt x="658359" y="664445"/>
                </a:lnTo>
                <a:lnTo>
                  <a:pt x="662207" y="660911"/>
                </a:lnTo>
                <a:lnTo>
                  <a:pt x="665169" y="656006"/>
                </a:lnTo>
                <a:lnTo>
                  <a:pt x="664931" y="652167"/>
                </a:lnTo>
                <a:lnTo>
                  <a:pt x="664969" y="648253"/>
                </a:lnTo>
                <a:lnTo>
                  <a:pt x="667102" y="651272"/>
                </a:lnTo>
                <a:lnTo>
                  <a:pt x="668445" y="654339"/>
                </a:lnTo>
                <a:lnTo>
                  <a:pt x="670570" y="664598"/>
                </a:lnTo>
                <a:lnTo>
                  <a:pt x="668750" y="666855"/>
                </a:lnTo>
                <a:lnTo>
                  <a:pt x="666826" y="667989"/>
                </a:lnTo>
                <a:lnTo>
                  <a:pt x="667198" y="671589"/>
                </a:lnTo>
                <a:lnTo>
                  <a:pt x="668484" y="676285"/>
                </a:lnTo>
                <a:lnTo>
                  <a:pt x="668960" y="680047"/>
                </a:lnTo>
                <a:lnTo>
                  <a:pt x="664921" y="684019"/>
                </a:lnTo>
                <a:lnTo>
                  <a:pt x="661435" y="689010"/>
                </a:lnTo>
                <a:lnTo>
                  <a:pt x="657254" y="698707"/>
                </a:lnTo>
                <a:lnTo>
                  <a:pt x="656987" y="701640"/>
                </a:lnTo>
                <a:lnTo>
                  <a:pt x="656330" y="705717"/>
                </a:lnTo>
                <a:lnTo>
                  <a:pt x="656577" y="709308"/>
                </a:lnTo>
                <a:lnTo>
                  <a:pt x="657225" y="712785"/>
                </a:lnTo>
                <a:lnTo>
                  <a:pt x="656196" y="718176"/>
                </a:lnTo>
                <a:lnTo>
                  <a:pt x="654511" y="722995"/>
                </a:lnTo>
                <a:lnTo>
                  <a:pt x="652300" y="723119"/>
                </a:lnTo>
                <a:lnTo>
                  <a:pt x="650796" y="722938"/>
                </a:lnTo>
                <a:lnTo>
                  <a:pt x="647491" y="723367"/>
                </a:lnTo>
                <a:lnTo>
                  <a:pt x="644443" y="723081"/>
                </a:lnTo>
                <a:lnTo>
                  <a:pt x="640947" y="733615"/>
                </a:lnTo>
                <a:lnTo>
                  <a:pt x="643166" y="734111"/>
                </a:lnTo>
                <a:lnTo>
                  <a:pt x="644862" y="733511"/>
                </a:lnTo>
                <a:lnTo>
                  <a:pt x="647919" y="733511"/>
                </a:lnTo>
                <a:lnTo>
                  <a:pt x="651339" y="731625"/>
                </a:lnTo>
                <a:lnTo>
                  <a:pt x="656339" y="730082"/>
                </a:lnTo>
                <a:lnTo>
                  <a:pt x="659196" y="730625"/>
                </a:lnTo>
                <a:lnTo>
                  <a:pt x="662550" y="730453"/>
                </a:lnTo>
                <a:lnTo>
                  <a:pt x="667426" y="716966"/>
                </a:lnTo>
                <a:lnTo>
                  <a:pt x="668636" y="708194"/>
                </a:lnTo>
                <a:lnTo>
                  <a:pt x="671122" y="704260"/>
                </a:lnTo>
                <a:lnTo>
                  <a:pt x="671893" y="701545"/>
                </a:lnTo>
                <a:lnTo>
                  <a:pt x="673179" y="698973"/>
                </a:lnTo>
                <a:lnTo>
                  <a:pt x="675770" y="703393"/>
                </a:lnTo>
                <a:lnTo>
                  <a:pt x="677856" y="707689"/>
                </a:lnTo>
                <a:lnTo>
                  <a:pt x="682447" y="714661"/>
                </a:lnTo>
                <a:lnTo>
                  <a:pt x="683886" y="718137"/>
                </a:lnTo>
                <a:lnTo>
                  <a:pt x="684457" y="726596"/>
                </a:lnTo>
                <a:lnTo>
                  <a:pt x="681476" y="736407"/>
                </a:lnTo>
                <a:lnTo>
                  <a:pt x="679685" y="739216"/>
                </a:lnTo>
                <a:lnTo>
                  <a:pt x="677523" y="741664"/>
                </a:lnTo>
                <a:lnTo>
                  <a:pt x="675713" y="745789"/>
                </a:lnTo>
                <a:lnTo>
                  <a:pt x="681190" y="746836"/>
                </a:lnTo>
                <a:lnTo>
                  <a:pt x="684743" y="746760"/>
                </a:lnTo>
                <a:lnTo>
                  <a:pt x="690296" y="743760"/>
                </a:lnTo>
                <a:lnTo>
                  <a:pt x="691391" y="743360"/>
                </a:lnTo>
                <a:lnTo>
                  <a:pt x="694182" y="743312"/>
                </a:lnTo>
                <a:lnTo>
                  <a:pt x="695249" y="741741"/>
                </a:lnTo>
                <a:lnTo>
                  <a:pt x="697982" y="740245"/>
                </a:lnTo>
                <a:lnTo>
                  <a:pt x="700021" y="738492"/>
                </a:lnTo>
                <a:lnTo>
                  <a:pt x="702659" y="737111"/>
                </a:lnTo>
                <a:lnTo>
                  <a:pt x="705059" y="738026"/>
                </a:lnTo>
                <a:lnTo>
                  <a:pt x="705602" y="738816"/>
                </a:lnTo>
                <a:lnTo>
                  <a:pt x="706202" y="739702"/>
                </a:lnTo>
                <a:lnTo>
                  <a:pt x="705317" y="741645"/>
                </a:lnTo>
                <a:lnTo>
                  <a:pt x="705241" y="745751"/>
                </a:lnTo>
                <a:lnTo>
                  <a:pt x="703669" y="745303"/>
                </a:lnTo>
                <a:lnTo>
                  <a:pt x="702269" y="742864"/>
                </a:lnTo>
                <a:lnTo>
                  <a:pt x="700516" y="743493"/>
                </a:lnTo>
                <a:lnTo>
                  <a:pt x="699297" y="745332"/>
                </a:lnTo>
                <a:lnTo>
                  <a:pt x="696677" y="744750"/>
                </a:lnTo>
                <a:lnTo>
                  <a:pt x="697116" y="745951"/>
                </a:lnTo>
                <a:lnTo>
                  <a:pt x="698516" y="748303"/>
                </a:lnTo>
                <a:lnTo>
                  <a:pt x="704050" y="752837"/>
                </a:lnTo>
                <a:lnTo>
                  <a:pt x="709965" y="758848"/>
                </a:lnTo>
                <a:lnTo>
                  <a:pt x="712165" y="761686"/>
                </a:lnTo>
                <a:lnTo>
                  <a:pt x="716985" y="770744"/>
                </a:lnTo>
                <a:lnTo>
                  <a:pt x="720414" y="780374"/>
                </a:lnTo>
                <a:lnTo>
                  <a:pt x="720137" y="783222"/>
                </a:lnTo>
                <a:lnTo>
                  <a:pt x="718452" y="788366"/>
                </a:lnTo>
                <a:lnTo>
                  <a:pt x="717242" y="793594"/>
                </a:lnTo>
                <a:lnTo>
                  <a:pt x="717347" y="796338"/>
                </a:lnTo>
                <a:lnTo>
                  <a:pt x="718461" y="799814"/>
                </a:lnTo>
                <a:lnTo>
                  <a:pt x="720890" y="803377"/>
                </a:lnTo>
                <a:lnTo>
                  <a:pt x="729901" y="813102"/>
                </a:lnTo>
                <a:lnTo>
                  <a:pt x="734663" y="821674"/>
                </a:lnTo>
                <a:lnTo>
                  <a:pt x="740997" y="826123"/>
                </a:lnTo>
                <a:lnTo>
                  <a:pt x="751256" y="827761"/>
                </a:lnTo>
                <a:lnTo>
                  <a:pt x="756675" y="830980"/>
                </a:lnTo>
                <a:lnTo>
                  <a:pt x="762305" y="837477"/>
                </a:lnTo>
                <a:lnTo>
                  <a:pt x="764095" y="838029"/>
                </a:lnTo>
                <a:lnTo>
                  <a:pt x="766829" y="838296"/>
                </a:lnTo>
                <a:lnTo>
                  <a:pt x="770334" y="834342"/>
                </a:lnTo>
                <a:lnTo>
                  <a:pt x="775678" y="834762"/>
                </a:lnTo>
                <a:lnTo>
                  <a:pt x="782707" y="838686"/>
                </a:lnTo>
                <a:lnTo>
                  <a:pt x="786889" y="837753"/>
                </a:lnTo>
                <a:lnTo>
                  <a:pt x="789870" y="838238"/>
                </a:lnTo>
                <a:lnTo>
                  <a:pt x="794042" y="840458"/>
                </a:lnTo>
                <a:lnTo>
                  <a:pt x="800148" y="844849"/>
                </a:lnTo>
                <a:lnTo>
                  <a:pt x="806625" y="847059"/>
                </a:lnTo>
                <a:lnTo>
                  <a:pt x="810473" y="850383"/>
                </a:lnTo>
                <a:lnTo>
                  <a:pt x="813464" y="850878"/>
                </a:lnTo>
                <a:lnTo>
                  <a:pt x="818826" y="853040"/>
                </a:lnTo>
                <a:lnTo>
                  <a:pt x="822770" y="851193"/>
                </a:lnTo>
                <a:lnTo>
                  <a:pt x="826122" y="848868"/>
                </a:lnTo>
                <a:lnTo>
                  <a:pt x="833866" y="840819"/>
                </a:lnTo>
                <a:lnTo>
                  <a:pt x="839934" y="836943"/>
                </a:lnTo>
                <a:lnTo>
                  <a:pt x="843124" y="835438"/>
                </a:lnTo>
                <a:lnTo>
                  <a:pt x="845687" y="834771"/>
                </a:lnTo>
                <a:lnTo>
                  <a:pt x="848935" y="832256"/>
                </a:lnTo>
                <a:lnTo>
                  <a:pt x="846915" y="830485"/>
                </a:lnTo>
                <a:lnTo>
                  <a:pt x="845001" y="830780"/>
                </a:lnTo>
                <a:lnTo>
                  <a:pt x="841724" y="829780"/>
                </a:lnTo>
                <a:lnTo>
                  <a:pt x="843591" y="828618"/>
                </a:lnTo>
                <a:lnTo>
                  <a:pt x="845544" y="827751"/>
                </a:lnTo>
                <a:lnTo>
                  <a:pt x="854973" y="821769"/>
                </a:lnTo>
                <a:lnTo>
                  <a:pt x="857479" y="823541"/>
                </a:lnTo>
                <a:lnTo>
                  <a:pt x="859212" y="825523"/>
                </a:lnTo>
                <a:lnTo>
                  <a:pt x="861089" y="828237"/>
                </a:lnTo>
                <a:lnTo>
                  <a:pt x="859679" y="832076"/>
                </a:lnTo>
                <a:lnTo>
                  <a:pt x="858421" y="833885"/>
                </a:lnTo>
                <a:lnTo>
                  <a:pt x="855516" y="836791"/>
                </a:lnTo>
                <a:lnTo>
                  <a:pt x="852011" y="836905"/>
                </a:lnTo>
                <a:lnTo>
                  <a:pt x="850345" y="836667"/>
                </a:lnTo>
                <a:lnTo>
                  <a:pt x="853802" y="839924"/>
                </a:lnTo>
                <a:lnTo>
                  <a:pt x="856793" y="842115"/>
                </a:lnTo>
                <a:lnTo>
                  <a:pt x="862984" y="838133"/>
                </a:lnTo>
                <a:lnTo>
                  <a:pt x="864527" y="835000"/>
                </a:lnTo>
                <a:lnTo>
                  <a:pt x="865699" y="833180"/>
                </a:lnTo>
                <a:lnTo>
                  <a:pt x="867661" y="832780"/>
                </a:lnTo>
                <a:lnTo>
                  <a:pt x="870595" y="833390"/>
                </a:lnTo>
                <a:lnTo>
                  <a:pt x="871728" y="835685"/>
                </a:lnTo>
                <a:lnTo>
                  <a:pt x="872366" y="838486"/>
                </a:lnTo>
                <a:lnTo>
                  <a:pt x="870242" y="839248"/>
                </a:lnTo>
                <a:lnTo>
                  <a:pt x="869213" y="841325"/>
                </a:lnTo>
                <a:lnTo>
                  <a:pt x="868489" y="843296"/>
                </a:lnTo>
                <a:lnTo>
                  <a:pt x="872185" y="845830"/>
                </a:lnTo>
                <a:lnTo>
                  <a:pt x="874080" y="847439"/>
                </a:lnTo>
                <a:lnTo>
                  <a:pt x="876367" y="847402"/>
                </a:lnTo>
                <a:lnTo>
                  <a:pt x="879005" y="847792"/>
                </a:lnTo>
                <a:lnTo>
                  <a:pt x="881006" y="851516"/>
                </a:lnTo>
                <a:lnTo>
                  <a:pt x="882872" y="855812"/>
                </a:lnTo>
                <a:lnTo>
                  <a:pt x="885082" y="854621"/>
                </a:lnTo>
                <a:lnTo>
                  <a:pt x="886463" y="853497"/>
                </a:lnTo>
                <a:lnTo>
                  <a:pt x="888825" y="854574"/>
                </a:lnTo>
                <a:lnTo>
                  <a:pt x="891397" y="857955"/>
                </a:lnTo>
                <a:lnTo>
                  <a:pt x="893483" y="861794"/>
                </a:lnTo>
                <a:lnTo>
                  <a:pt x="893693" y="863413"/>
                </a:lnTo>
                <a:lnTo>
                  <a:pt x="895293" y="864156"/>
                </a:lnTo>
                <a:lnTo>
                  <a:pt x="896808" y="863013"/>
                </a:lnTo>
                <a:lnTo>
                  <a:pt x="897531" y="861394"/>
                </a:lnTo>
                <a:lnTo>
                  <a:pt x="897474" y="858412"/>
                </a:lnTo>
                <a:lnTo>
                  <a:pt x="897064" y="853707"/>
                </a:lnTo>
                <a:lnTo>
                  <a:pt x="896007" y="852992"/>
                </a:lnTo>
                <a:lnTo>
                  <a:pt x="893597" y="855545"/>
                </a:lnTo>
                <a:lnTo>
                  <a:pt x="892226" y="853697"/>
                </a:lnTo>
                <a:lnTo>
                  <a:pt x="890378" y="851735"/>
                </a:lnTo>
                <a:lnTo>
                  <a:pt x="890407" y="849840"/>
                </a:lnTo>
                <a:lnTo>
                  <a:pt x="892416" y="848897"/>
                </a:lnTo>
                <a:lnTo>
                  <a:pt x="894121" y="849306"/>
                </a:lnTo>
                <a:lnTo>
                  <a:pt x="896255" y="849306"/>
                </a:lnTo>
                <a:lnTo>
                  <a:pt x="907513" y="847658"/>
                </a:lnTo>
                <a:lnTo>
                  <a:pt x="921915" y="832561"/>
                </a:lnTo>
                <a:lnTo>
                  <a:pt x="928221" y="827027"/>
                </a:lnTo>
                <a:lnTo>
                  <a:pt x="934774" y="822922"/>
                </a:lnTo>
                <a:lnTo>
                  <a:pt x="941556" y="820283"/>
                </a:lnTo>
                <a:lnTo>
                  <a:pt x="945089" y="819436"/>
                </a:lnTo>
                <a:lnTo>
                  <a:pt x="963301" y="818017"/>
                </a:lnTo>
                <a:lnTo>
                  <a:pt x="972779" y="818474"/>
                </a:lnTo>
                <a:lnTo>
                  <a:pt x="977655" y="817436"/>
                </a:lnTo>
                <a:lnTo>
                  <a:pt x="979913" y="816045"/>
                </a:lnTo>
                <a:lnTo>
                  <a:pt x="983742" y="812244"/>
                </a:lnTo>
                <a:lnTo>
                  <a:pt x="986428" y="809921"/>
                </a:lnTo>
                <a:lnTo>
                  <a:pt x="989724" y="809273"/>
                </a:lnTo>
                <a:lnTo>
                  <a:pt x="990524" y="806434"/>
                </a:lnTo>
                <a:lnTo>
                  <a:pt x="990533" y="803396"/>
                </a:lnTo>
                <a:lnTo>
                  <a:pt x="991162" y="800224"/>
                </a:lnTo>
                <a:lnTo>
                  <a:pt x="990200" y="794271"/>
                </a:lnTo>
                <a:lnTo>
                  <a:pt x="990457" y="786451"/>
                </a:lnTo>
                <a:lnTo>
                  <a:pt x="991200" y="782374"/>
                </a:lnTo>
                <a:lnTo>
                  <a:pt x="993191" y="776649"/>
                </a:lnTo>
                <a:lnTo>
                  <a:pt x="994067" y="770772"/>
                </a:lnTo>
                <a:lnTo>
                  <a:pt x="994963" y="762448"/>
                </a:lnTo>
                <a:lnTo>
                  <a:pt x="995753" y="757514"/>
                </a:lnTo>
                <a:lnTo>
                  <a:pt x="996744" y="753008"/>
                </a:lnTo>
                <a:lnTo>
                  <a:pt x="999325" y="748046"/>
                </a:lnTo>
                <a:lnTo>
                  <a:pt x="1001516" y="744836"/>
                </a:lnTo>
                <a:lnTo>
                  <a:pt x="1006688" y="732759"/>
                </a:lnTo>
                <a:lnTo>
                  <a:pt x="1008479" y="731568"/>
                </a:lnTo>
                <a:lnTo>
                  <a:pt x="1009974" y="731568"/>
                </a:lnTo>
                <a:lnTo>
                  <a:pt x="1010621" y="730834"/>
                </a:lnTo>
                <a:lnTo>
                  <a:pt x="1010821" y="730167"/>
                </a:lnTo>
                <a:lnTo>
                  <a:pt x="1010384" y="729682"/>
                </a:lnTo>
                <a:lnTo>
                  <a:pt x="1009726" y="728281"/>
                </a:lnTo>
                <a:lnTo>
                  <a:pt x="1010165" y="727148"/>
                </a:lnTo>
                <a:lnTo>
                  <a:pt x="1011736" y="726024"/>
                </a:lnTo>
                <a:lnTo>
                  <a:pt x="1012231" y="726453"/>
                </a:lnTo>
                <a:lnTo>
                  <a:pt x="1013031" y="726215"/>
                </a:lnTo>
                <a:lnTo>
                  <a:pt x="1013155" y="725596"/>
                </a:lnTo>
                <a:lnTo>
                  <a:pt x="1012412" y="722291"/>
                </a:lnTo>
                <a:lnTo>
                  <a:pt x="1013498" y="717661"/>
                </a:lnTo>
                <a:lnTo>
                  <a:pt x="1014822" y="709574"/>
                </a:lnTo>
                <a:lnTo>
                  <a:pt x="1016318" y="705946"/>
                </a:lnTo>
                <a:lnTo>
                  <a:pt x="1017203" y="703060"/>
                </a:lnTo>
                <a:lnTo>
                  <a:pt x="1020661" y="698726"/>
                </a:lnTo>
                <a:lnTo>
                  <a:pt x="1024442" y="694459"/>
                </a:lnTo>
                <a:lnTo>
                  <a:pt x="1023366" y="694001"/>
                </a:lnTo>
                <a:lnTo>
                  <a:pt x="1021595" y="693677"/>
                </a:lnTo>
                <a:lnTo>
                  <a:pt x="1022738" y="692658"/>
                </a:lnTo>
                <a:lnTo>
                  <a:pt x="1023642" y="692353"/>
                </a:lnTo>
                <a:lnTo>
                  <a:pt x="1024795" y="693030"/>
                </a:lnTo>
                <a:lnTo>
                  <a:pt x="1025747" y="691153"/>
                </a:lnTo>
                <a:lnTo>
                  <a:pt x="1025957" y="688210"/>
                </a:lnTo>
                <a:lnTo>
                  <a:pt x="1026881" y="683867"/>
                </a:lnTo>
                <a:lnTo>
                  <a:pt x="1026062" y="680085"/>
                </a:lnTo>
                <a:lnTo>
                  <a:pt x="1027814" y="678904"/>
                </a:lnTo>
                <a:lnTo>
                  <a:pt x="1029805" y="678190"/>
                </a:lnTo>
                <a:lnTo>
                  <a:pt x="1030643" y="674227"/>
                </a:lnTo>
                <a:lnTo>
                  <a:pt x="1031196" y="672637"/>
                </a:lnTo>
                <a:lnTo>
                  <a:pt x="1032434" y="671161"/>
                </a:lnTo>
                <a:lnTo>
                  <a:pt x="1034510" y="668007"/>
                </a:lnTo>
                <a:lnTo>
                  <a:pt x="1036139" y="664721"/>
                </a:lnTo>
                <a:lnTo>
                  <a:pt x="1039996" y="658454"/>
                </a:lnTo>
                <a:lnTo>
                  <a:pt x="1043768" y="655892"/>
                </a:lnTo>
                <a:lnTo>
                  <a:pt x="1049388" y="653910"/>
                </a:lnTo>
                <a:lnTo>
                  <a:pt x="1050017" y="652777"/>
                </a:lnTo>
                <a:lnTo>
                  <a:pt x="1048588" y="652081"/>
                </a:lnTo>
                <a:lnTo>
                  <a:pt x="1048645" y="651396"/>
                </a:lnTo>
                <a:lnTo>
                  <a:pt x="1050760" y="651396"/>
                </a:lnTo>
                <a:lnTo>
                  <a:pt x="1051617" y="649205"/>
                </a:lnTo>
                <a:lnTo>
                  <a:pt x="1053846" y="647586"/>
                </a:lnTo>
                <a:lnTo>
                  <a:pt x="1057570" y="643852"/>
                </a:lnTo>
                <a:lnTo>
                  <a:pt x="1058809" y="640423"/>
                </a:lnTo>
                <a:lnTo>
                  <a:pt x="1059580" y="637680"/>
                </a:lnTo>
                <a:lnTo>
                  <a:pt x="1059952" y="631479"/>
                </a:lnTo>
                <a:lnTo>
                  <a:pt x="1066009" y="623345"/>
                </a:lnTo>
                <a:lnTo>
                  <a:pt x="1070229" y="612362"/>
                </a:lnTo>
                <a:lnTo>
                  <a:pt x="1071248" y="605323"/>
                </a:lnTo>
                <a:lnTo>
                  <a:pt x="1072296" y="601523"/>
                </a:lnTo>
                <a:lnTo>
                  <a:pt x="1073001" y="595960"/>
                </a:lnTo>
                <a:lnTo>
                  <a:pt x="1072363" y="590169"/>
                </a:lnTo>
                <a:lnTo>
                  <a:pt x="1072544" y="585321"/>
                </a:lnTo>
                <a:lnTo>
                  <a:pt x="1076754" y="573015"/>
                </a:lnTo>
                <a:lnTo>
                  <a:pt x="1077716" y="567938"/>
                </a:lnTo>
                <a:lnTo>
                  <a:pt x="1079011" y="564680"/>
                </a:lnTo>
                <a:lnTo>
                  <a:pt x="1081002" y="552555"/>
                </a:lnTo>
                <a:lnTo>
                  <a:pt x="1081040" y="546269"/>
                </a:lnTo>
                <a:lnTo>
                  <a:pt x="1084088" y="538953"/>
                </a:lnTo>
                <a:lnTo>
                  <a:pt x="1087888" y="533000"/>
                </a:lnTo>
                <a:lnTo>
                  <a:pt x="1088212" y="527495"/>
                </a:lnTo>
                <a:lnTo>
                  <a:pt x="1086936" y="523265"/>
                </a:lnTo>
                <a:lnTo>
                  <a:pt x="1087117" y="514331"/>
                </a:lnTo>
                <a:close/>
                <a:moveTo>
                  <a:pt x="460400" y="47968"/>
                </a:moveTo>
                <a:lnTo>
                  <a:pt x="465372" y="46530"/>
                </a:lnTo>
                <a:lnTo>
                  <a:pt x="470325" y="48263"/>
                </a:lnTo>
                <a:lnTo>
                  <a:pt x="473097" y="47749"/>
                </a:lnTo>
                <a:lnTo>
                  <a:pt x="473002" y="46577"/>
                </a:lnTo>
                <a:lnTo>
                  <a:pt x="472392" y="45596"/>
                </a:lnTo>
                <a:lnTo>
                  <a:pt x="471383" y="44672"/>
                </a:lnTo>
                <a:lnTo>
                  <a:pt x="469182" y="44034"/>
                </a:lnTo>
                <a:lnTo>
                  <a:pt x="468478" y="41663"/>
                </a:lnTo>
                <a:lnTo>
                  <a:pt x="467211" y="39434"/>
                </a:lnTo>
                <a:lnTo>
                  <a:pt x="466982" y="36995"/>
                </a:lnTo>
                <a:lnTo>
                  <a:pt x="465982" y="34747"/>
                </a:lnTo>
                <a:lnTo>
                  <a:pt x="464801" y="34747"/>
                </a:lnTo>
                <a:lnTo>
                  <a:pt x="463629" y="35386"/>
                </a:lnTo>
                <a:lnTo>
                  <a:pt x="461000" y="38557"/>
                </a:lnTo>
                <a:lnTo>
                  <a:pt x="461924" y="40291"/>
                </a:lnTo>
                <a:lnTo>
                  <a:pt x="462201" y="43463"/>
                </a:lnTo>
                <a:lnTo>
                  <a:pt x="460639" y="44510"/>
                </a:lnTo>
                <a:lnTo>
                  <a:pt x="458848" y="44072"/>
                </a:lnTo>
                <a:lnTo>
                  <a:pt x="458076" y="46968"/>
                </a:lnTo>
                <a:lnTo>
                  <a:pt x="458971" y="47996"/>
                </a:lnTo>
                <a:lnTo>
                  <a:pt x="460400" y="47968"/>
                </a:lnTo>
                <a:close/>
                <a:moveTo>
                  <a:pt x="5982" y="445979"/>
                </a:moveTo>
                <a:lnTo>
                  <a:pt x="5972" y="443922"/>
                </a:lnTo>
                <a:lnTo>
                  <a:pt x="5019" y="441931"/>
                </a:lnTo>
                <a:lnTo>
                  <a:pt x="1981" y="433235"/>
                </a:lnTo>
                <a:lnTo>
                  <a:pt x="1028" y="433569"/>
                </a:lnTo>
                <a:lnTo>
                  <a:pt x="0" y="434702"/>
                </a:lnTo>
                <a:lnTo>
                  <a:pt x="1495" y="440989"/>
                </a:lnTo>
                <a:lnTo>
                  <a:pt x="6629" y="450199"/>
                </a:lnTo>
                <a:lnTo>
                  <a:pt x="7334" y="448980"/>
                </a:lnTo>
                <a:lnTo>
                  <a:pt x="6410" y="446637"/>
                </a:lnTo>
                <a:lnTo>
                  <a:pt x="5982" y="445979"/>
                </a:lnTo>
                <a:close/>
                <a:moveTo>
                  <a:pt x="66294" y="298590"/>
                </a:moveTo>
                <a:lnTo>
                  <a:pt x="67846" y="296371"/>
                </a:lnTo>
                <a:lnTo>
                  <a:pt x="68142" y="294342"/>
                </a:lnTo>
                <a:lnTo>
                  <a:pt x="67533" y="292970"/>
                </a:lnTo>
                <a:lnTo>
                  <a:pt x="65389" y="295189"/>
                </a:lnTo>
                <a:lnTo>
                  <a:pt x="64161" y="297028"/>
                </a:lnTo>
                <a:lnTo>
                  <a:pt x="64408" y="298152"/>
                </a:lnTo>
                <a:lnTo>
                  <a:pt x="66294" y="298590"/>
                </a:lnTo>
                <a:close/>
                <a:moveTo>
                  <a:pt x="310515" y="146295"/>
                </a:moveTo>
                <a:lnTo>
                  <a:pt x="311468" y="146533"/>
                </a:lnTo>
                <a:lnTo>
                  <a:pt x="312468" y="145752"/>
                </a:lnTo>
                <a:lnTo>
                  <a:pt x="312677" y="144504"/>
                </a:lnTo>
                <a:lnTo>
                  <a:pt x="311591" y="143246"/>
                </a:lnTo>
                <a:lnTo>
                  <a:pt x="311229" y="142132"/>
                </a:lnTo>
                <a:lnTo>
                  <a:pt x="310382" y="142056"/>
                </a:lnTo>
                <a:lnTo>
                  <a:pt x="309972" y="142742"/>
                </a:lnTo>
                <a:lnTo>
                  <a:pt x="309400" y="144066"/>
                </a:lnTo>
                <a:lnTo>
                  <a:pt x="310496" y="145228"/>
                </a:lnTo>
                <a:lnTo>
                  <a:pt x="310515" y="146295"/>
                </a:lnTo>
                <a:close/>
                <a:moveTo>
                  <a:pt x="328546" y="123139"/>
                </a:moveTo>
                <a:lnTo>
                  <a:pt x="328403" y="122396"/>
                </a:lnTo>
                <a:lnTo>
                  <a:pt x="328527" y="120263"/>
                </a:lnTo>
                <a:lnTo>
                  <a:pt x="327507" y="119749"/>
                </a:lnTo>
                <a:lnTo>
                  <a:pt x="326374" y="120739"/>
                </a:lnTo>
                <a:lnTo>
                  <a:pt x="325679" y="123482"/>
                </a:lnTo>
                <a:lnTo>
                  <a:pt x="326841" y="124854"/>
                </a:lnTo>
                <a:lnTo>
                  <a:pt x="328546" y="123139"/>
                </a:lnTo>
                <a:close/>
                <a:moveTo>
                  <a:pt x="920762" y="1003230"/>
                </a:moveTo>
                <a:lnTo>
                  <a:pt x="920086" y="1004478"/>
                </a:lnTo>
                <a:lnTo>
                  <a:pt x="919867" y="1005602"/>
                </a:lnTo>
                <a:lnTo>
                  <a:pt x="919258" y="1006202"/>
                </a:lnTo>
                <a:lnTo>
                  <a:pt x="920372" y="1006993"/>
                </a:lnTo>
                <a:lnTo>
                  <a:pt x="920668" y="1008784"/>
                </a:lnTo>
                <a:lnTo>
                  <a:pt x="921277" y="1009088"/>
                </a:lnTo>
                <a:lnTo>
                  <a:pt x="922954" y="1009088"/>
                </a:lnTo>
                <a:lnTo>
                  <a:pt x="921963" y="1004612"/>
                </a:lnTo>
                <a:lnTo>
                  <a:pt x="920762" y="1003230"/>
                </a:lnTo>
                <a:close/>
                <a:moveTo>
                  <a:pt x="919686" y="1010536"/>
                </a:moveTo>
                <a:lnTo>
                  <a:pt x="918924" y="1010489"/>
                </a:lnTo>
                <a:lnTo>
                  <a:pt x="917591" y="1012375"/>
                </a:lnTo>
                <a:lnTo>
                  <a:pt x="917210" y="1013870"/>
                </a:lnTo>
                <a:lnTo>
                  <a:pt x="916638" y="1014155"/>
                </a:lnTo>
                <a:lnTo>
                  <a:pt x="916267" y="1015203"/>
                </a:lnTo>
                <a:lnTo>
                  <a:pt x="915686" y="1016023"/>
                </a:lnTo>
                <a:lnTo>
                  <a:pt x="914124" y="1015384"/>
                </a:lnTo>
                <a:lnTo>
                  <a:pt x="914133" y="1016051"/>
                </a:lnTo>
                <a:lnTo>
                  <a:pt x="915438" y="1018585"/>
                </a:lnTo>
                <a:lnTo>
                  <a:pt x="917515" y="1017966"/>
                </a:lnTo>
                <a:lnTo>
                  <a:pt x="919591" y="1018613"/>
                </a:lnTo>
                <a:lnTo>
                  <a:pt x="920848" y="1014803"/>
                </a:lnTo>
                <a:lnTo>
                  <a:pt x="920486" y="1012946"/>
                </a:lnTo>
                <a:lnTo>
                  <a:pt x="919686" y="1010536"/>
                </a:lnTo>
                <a:close/>
                <a:moveTo>
                  <a:pt x="941889" y="986362"/>
                </a:moveTo>
                <a:lnTo>
                  <a:pt x="940013" y="985533"/>
                </a:lnTo>
                <a:lnTo>
                  <a:pt x="938669" y="987248"/>
                </a:lnTo>
                <a:lnTo>
                  <a:pt x="938889" y="988076"/>
                </a:lnTo>
                <a:lnTo>
                  <a:pt x="938851" y="989943"/>
                </a:lnTo>
                <a:lnTo>
                  <a:pt x="939355" y="990105"/>
                </a:lnTo>
                <a:lnTo>
                  <a:pt x="940851" y="989781"/>
                </a:lnTo>
                <a:lnTo>
                  <a:pt x="940746" y="988705"/>
                </a:lnTo>
                <a:lnTo>
                  <a:pt x="942584" y="987657"/>
                </a:lnTo>
                <a:lnTo>
                  <a:pt x="941889" y="986362"/>
                </a:lnTo>
                <a:close/>
                <a:moveTo>
                  <a:pt x="668845" y="749408"/>
                </a:moveTo>
                <a:lnTo>
                  <a:pt x="666359" y="750589"/>
                </a:lnTo>
                <a:lnTo>
                  <a:pt x="659959" y="749818"/>
                </a:lnTo>
                <a:lnTo>
                  <a:pt x="660006" y="749275"/>
                </a:lnTo>
                <a:lnTo>
                  <a:pt x="660997" y="747122"/>
                </a:lnTo>
                <a:lnTo>
                  <a:pt x="659645" y="745932"/>
                </a:lnTo>
                <a:lnTo>
                  <a:pt x="658187" y="745436"/>
                </a:lnTo>
                <a:lnTo>
                  <a:pt x="652939" y="745026"/>
                </a:lnTo>
                <a:lnTo>
                  <a:pt x="646462" y="747361"/>
                </a:lnTo>
                <a:lnTo>
                  <a:pt x="634355" y="750151"/>
                </a:lnTo>
                <a:lnTo>
                  <a:pt x="632755" y="752113"/>
                </a:lnTo>
                <a:lnTo>
                  <a:pt x="631736" y="754790"/>
                </a:lnTo>
                <a:lnTo>
                  <a:pt x="633041" y="756276"/>
                </a:lnTo>
                <a:lnTo>
                  <a:pt x="637470" y="759495"/>
                </a:lnTo>
                <a:lnTo>
                  <a:pt x="641680" y="759933"/>
                </a:lnTo>
                <a:lnTo>
                  <a:pt x="644700" y="759181"/>
                </a:lnTo>
                <a:lnTo>
                  <a:pt x="647957" y="759685"/>
                </a:lnTo>
                <a:lnTo>
                  <a:pt x="649614" y="757819"/>
                </a:lnTo>
                <a:lnTo>
                  <a:pt x="654225" y="759085"/>
                </a:lnTo>
                <a:lnTo>
                  <a:pt x="655996" y="760867"/>
                </a:lnTo>
                <a:lnTo>
                  <a:pt x="659787" y="759295"/>
                </a:lnTo>
                <a:lnTo>
                  <a:pt x="660645" y="756371"/>
                </a:lnTo>
                <a:lnTo>
                  <a:pt x="661949" y="755047"/>
                </a:lnTo>
                <a:lnTo>
                  <a:pt x="666350" y="754056"/>
                </a:lnTo>
                <a:lnTo>
                  <a:pt x="671065" y="755361"/>
                </a:lnTo>
                <a:lnTo>
                  <a:pt x="672522" y="755133"/>
                </a:lnTo>
                <a:lnTo>
                  <a:pt x="674046" y="753542"/>
                </a:lnTo>
                <a:lnTo>
                  <a:pt x="671989" y="750351"/>
                </a:lnTo>
                <a:lnTo>
                  <a:pt x="668845" y="749408"/>
                </a:lnTo>
                <a:close/>
                <a:moveTo>
                  <a:pt x="834371" y="886139"/>
                </a:moveTo>
                <a:lnTo>
                  <a:pt x="833581" y="881044"/>
                </a:lnTo>
                <a:lnTo>
                  <a:pt x="831161" y="879043"/>
                </a:lnTo>
                <a:lnTo>
                  <a:pt x="829770" y="879167"/>
                </a:lnTo>
                <a:lnTo>
                  <a:pt x="829513" y="881739"/>
                </a:lnTo>
                <a:lnTo>
                  <a:pt x="827913" y="883187"/>
                </a:lnTo>
                <a:lnTo>
                  <a:pt x="827446" y="884501"/>
                </a:lnTo>
                <a:lnTo>
                  <a:pt x="827532" y="887483"/>
                </a:lnTo>
                <a:lnTo>
                  <a:pt x="826827" y="890254"/>
                </a:lnTo>
                <a:lnTo>
                  <a:pt x="828141" y="893017"/>
                </a:lnTo>
                <a:lnTo>
                  <a:pt x="827827" y="895807"/>
                </a:lnTo>
                <a:lnTo>
                  <a:pt x="828437" y="897769"/>
                </a:lnTo>
                <a:lnTo>
                  <a:pt x="829218" y="897627"/>
                </a:lnTo>
                <a:lnTo>
                  <a:pt x="832075" y="896312"/>
                </a:lnTo>
                <a:lnTo>
                  <a:pt x="834142" y="894360"/>
                </a:lnTo>
                <a:lnTo>
                  <a:pt x="834914" y="891978"/>
                </a:lnTo>
                <a:lnTo>
                  <a:pt x="833981" y="889207"/>
                </a:lnTo>
                <a:lnTo>
                  <a:pt x="834371" y="886139"/>
                </a:lnTo>
                <a:close/>
                <a:moveTo>
                  <a:pt x="285683" y="64570"/>
                </a:moveTo>
                <a:lnTo>
                  <a:pt x="285665" y="64294"/>
                </a:lnTo>
                <a:lnTo>
                  <a:pt x="285064" y="64246"/>
                </a:lnTo>
                <a:lnTo>
                  <a:pt x="285083" y="64523"/>
                </a:lnTo>
                <a:lnTo>
                  <a:pt x="285683" y="6457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ACD0271-5343-76FB-F7D9-859F2C228C39}"/>
              </a:ext>
            </a:extLst>
          </p:cNvPr>
          <p:cNvSpPr/>
          <p:nvPr/>
        </p:nvSpPr>
        <p:spPr>
          <a:xfrm>
            <a:off x="3936260" y="4328792"/>
            <a:ext cx="4553" cy="5200"/>
          </a:xfrm>
          <a:custGeom>
            <a:avLst/>
            <a:gdLst>
              <a:gd name="connsiteX0" fmla="*/ 4458 w 4553"/>
              <a:gd name="connsiteY0" fmla="*/ 4410 h 5200"/>
              <a:gd name="connsiteX1" fmla="*/ 4553 w 4553"/>
              <a:gd name="connsiteY1" fmla="*/ 5201 h 5200"/>
              <a:gd name="connsiteX2" fmla="*/ 3315 w 4553"/>
              <a:gd name="connsiteY2" fmla="*/ 4772 h 5200"/>
              <a:gd name="connsiteX3" fmla="*/ 1657 w 4553"/>
              <a:gd name="connsiteY3" fmla="*/ 3086 h 5200"/>
              <a:gd name="connsiteX4" fmla="*/ 0 w 4553"/>
              <a:gd name="connsiteY4" fmla="*/ 1819 h 5200"/>
              <a:gd name="connsiteX5" fmla="*/ 410 w 4553"/>
              <a:gd name="connsiteY5" fmla="*/ 457 h 5200"/>
              <a:gd name="connsiteX6" fmla="*/ 829 w 4553"/>
              <a:gd name="connsiteY6" fmla="*/ 0 h 5200"/>
              <a:gd name="connsiteX7" fmla="*/ 2486 w 4553"/>
              <a:gd name="connsiteY7" fmla="*/ 1267 h 5200"/>
              <a:gd name="connsiteX8" fmla="*/ 4124 w 4553"/>
              <a:gd name="connsiteY8" fmla="*/ 3638 h 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3" h="5200">
                <a:moveTo>
                  <a:pt x="4458" y="4410"/>
                </a:moveTo>
                <a:lnTo>
                  <a:pt x="4553" y="5201"/>
                </a:lnTo>
                <a:lnTo>
                  <a:pt x="3315" y="4772"/>
                </a:lnTo>
                <a:lnTo>
                  <a:pt x="1657" y="3086"/>
                </a:lnTo>
                <a:lnTo>
                  <a:pt x="0" y="1819"/>
                </a:lnTo>
                <a:lnTo>
                  <a:pt x="410" y="457"/>
                </a:lnTo>
                <a:lnTo>
                  <a:pt x="829" y="0"/>
                </a:lnTo>
                <a:lnTo>
                  <a:pt x="2486" y="1267"/>
                </a:lnTo>
                <a:lnTo>
                  <a:pt x="4124" y="363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D917C01-3731-EE16-FB58-AB9B0A112337}"/>
              </a:ext>
            </a:extLst>
          </p:cNvPr>
          <p:cNvSpPr/>
          <p:nvPr/>
        </p:nvSpPr>
        <p:spPr>
          <a:xfrm>
            <a:off x="6331026" y="2636523"/>
            <a:ext cx="29203" cy="21164"/>
          </a:xfrm>
          <a:custGeom>
            <a:avLst/>
            <a:gdLst>
              <a:gd name="connsiteX0" fmla="*/ 12582 w 29203"/>
              <a:gd name="connsiteY0" fmla="*/ 2953 h 21164"/>
              <a:gd name="connsiteX1" fmla="*/ 13402 w 29203"/>
              <a:gd name="connsiteY1" fmla="*/ 2962 h 21164"/>
              <a:gd name="connsiteX2" fmla="*/ 13773 w 29203"/>
              <a:gd name="connsiteY2" fmla="*/ 2505 h 21164"/>
              <a:gd name="connsiteX3" fmla="*/ 15202 w 29203"/>
              <a:gd name="connsiteY3" fmla="*/ 2829 h 21164"/>
              <a:gd name="connsiteX4" fmla="*/ 17355 w 29203"/>
              <a:gd name="connsiteY4" fmla="*/ 4915 h 21164"/>
              <a:gd name="connsiteX5" fmla="*/ 17793 w 29203"/>
              <a:gd name="connsiteY5" fmla="*/ 6048 h 21164"/>
              <a:gd name="connsiteX6" fmla="*/ 19269 w 29203"/>
              <a:gd name="connsiteY6" fmla="*/ 6629 h 21164"/>
              <a:gd name="connsiteX7" fmla="*/ 19784 w 29203"/>
              <a:gd name="connsiteY7" fmla="*/ 7801 h 21164"/>
              <a:gd name="connsiteX8" fmla="*/ 18069 w 29203"/>
              <a:gd name="connsiteY8" fmla="*/ 11440 h 21164"/>
              <a:gd name="connsiteX9" fmla="*/ 17012 w 29203"/>
              <a:gd name="connsiteY9" fmla="*/ 11506 h 21164"/>
              <a:gd name="connsiteX10" fmla="*/ 16221 w 29203"/>
              <a:gd name="connsiteY10" fmla="*/ 11049 h 21164"/>
              <a:gd name="connsiteX11" fmla="*/ 14821 w 29203"/>
              <a:gd name="connsiteY11" fmla="*/ 11449 h 21164"/>
              <a:gd name="connsiteX12" fmla="*/ 14002 w 29203"/>
              <a:gd name="connsiteY12" fmla="*/ 12135 h 21164"/>
              <a:gd name="connsiteX13" fmla="*/ 13725 w 29203"/>
              <a:gd name="connsiteY13" fmla="*/ 13649 h 21164"/>
              <a:gd name="connsiteX14" fmla="*/ 13773 w 29203"/>
              <a:gd name="connsiteY14" fmla="*/ 16812 h 21164"/>
              <a:gd name="connsiteX15" fmla="*/ 7515 w 29203"/>
              <a:gd name="connsiteY15" fmla="*/ 17440 h 21164"/>
              <a:gd name="connsiteX16" fmla="*/ 6077 w 29203"/>
              <a:gd name="connsiteY16" fmla="*/ 16516 h 21164"/>
              <a:gd name="connsiteX17" fmla="*/ 4106 w 29203"/>
              <a:gd name="connsiteY17" fmla="*/ 9325 h 21164"/>
              <a:gd name="connsiteX18" fmla="*/ 4506 w 29203"/>
              <a:gd name="connsiteY18" fmla="*/ 7458 h 21164"/>
              <a:gd name="connsiteX19" fmla="*/ 5829 w 29203"/>
              <a:gd name="connsiteY19" fmla="*/ 6667 h 21164"/>
              <a:gd name="connsiteX20" fmla="*/ 6963 w 29203"/>
              <a:gd name="connsiteY20" fmla="*/ 6496 h 21164"/>
              <a:gd name="connsiteX21" fmla="*/ 7134 w 29203"/>
              <a:gd name="connsiteY21" fmla="*/ 10382 h 21164"/>
              <a:gd name="connsiteX22" fmla="*/ 8801 w 29203"/>
              <a:gd name="connsiteY22" fmla="*/ 9992 h 21164"/>
              <a:gd name="connsiteX23" fmla="*/ 9325 w 29203"/>
              <a:gd name="connsiteY23" fmla="*/ 7429 h 21164"/>
              <a:gd name="connsiteX24" fmla="*/ 9440 w 29203"/>
              <a:gd name="connsiteY24" fmla="*/ 5629 h 21164"/>
              <a:gd name="connsiteX25" fmla="*/ 8992 w 29203"/>
              <a:gd name="connsiteY25" fmla="*/ 4715 h 21164"/>
              <a:gd name="connsiteX26" fmla="*/ 7858 w 29203"/>
              <a:gd name="connsiteY26" fmla="*/ 4010 h 21164"/>
              <a:gd name="connsiteX27" fmla="*/ 7201 w 29203"/>
              <a:gd name="connsiteY27" fmla="*/ 2800 h 21164"/>
              <a:gd name="connsiteX28" fmla="*/ 8144 w 29203"/>
              <a:gd name="connsiteY28" fmla="*/ 848 h 21164"/>
              <a:gd name="connsiteX29" fmla="*/ 9887 w 29203"/>
              <a:gd name="connsiteY29" fmla="*/ 0 h 21164"/>
              <a:gd name="connsiteX30" fmla="*/ 11392 w 29203"/>
              <a:gd name="connsiteY30" fmla="*/ 2610 h 21164"/>
              <a:gd name="connsiteX31" fmla="*/ 12582 w 29203"/>
              <a:gd name="connsiteY31" fmla="*/ 2953 h 21164"/>
              <a:gd name="connsiteX32" fmla="*/ 3829 w 29203"/>
              <a:gd name="connsiteY32" fmla="*/ 11782 h 21164"/>
              <a:gd name="connsiteX33" fmla="*/ 3972 w 29203"/>
              <a:gd name="connsiteY33" fmla="*/ 12983 h 21164"/>
              <a:gd name="connsiteX34" fmla="*/ 2953 w 29203"/>
              <a:gd name="connsiteY34" fmla="*/ 12678 h 21164"/>
              <a:gd name="connsiteX35" fmla="*/ 2162 w 29203"/>
              <a:gd name="connsiteY35" fmla="*/ 13087 h 21164"/>
              <a:gd name="connsiteX36" fmla="*/ 1629 w 29203"/>
              <a:gd name="connsiteY36" fmla="*/ 14564 h 21164"/>
              <a:gd name="connsiteX37" fmla="*/ 467 w 29203"/>
              <a:gd name="connsiteY37" fmla="*/ 14030 h 21164"/>
              <a:gd name="connsiteX38" fmla="*/ 0 w 29203"/>
              <a:gd name="connsiteY38" fmla="*/ 11906 h 21164"/>
              <a:gd name="connsiteX39" fmla="*/ 867 w 29203"/>
              <a:gd name="connsiteY39" fmla="*/ 8725 h 21164"/>
              <a:gd name="connsiteX40" fmla="*/ 2934 w 29203"/>
              <a:gd name="connsiteY40" fmla="*/ 8601 h 21164"/>
              <a:gd name="connsiteX41" fmla="*/ 3829 w 29203"/>
              <a:gd name="connsiteY41" fmla="*/ 11782 h 21164"/>
              <a:gd name="connsiteX42" fmla="*/ 29203 w 29203"/>
              <a:gd name="connsiteY42" fmla="*/ 19621 h 21164"/>
              <a:gd name="connsiteX43" fmla="*/ 28994 w 29203"/>
              <a:gd name="connsiteY43" fmla="*/ 20888 h 21164"/>
              <a:gd name="connsiteX44" fmla="*/ 26813 w 29203"/>
              <a:gd name="connsiteY44" fmla="*/ 21165 h 21164"/>
              <a:gd name="connsiteX45" fmla="*/ 25898 w 29203"/>
              <a:gd name="connsiteY45" fmla="*/ 20041 h 21164"/>
              <a:gd name="connsiteX46" fmla="*/ 23860 w 29203"/>
              <a:gd name="connsiteY46" fmla="*/ 20184 h 21164"/>
              <a:gd name="connsiteX47" fmla="*/ 23508 w 29203"/>
              <a:gd name="connsiteY47" fmla="*/ 19621 h 21164"/>
              <a:gd name="connsiteX48" fmla="*/ 24355 w 29203"/>
              <a:gd name="connsiteY48" fmla="*/ 18498 h 21164"/>
              <a:gd name="connsiteX49" fmla="*/ 25975 w 29203"/>
              <a:gd name="connsiteY49" fmla="*/ 17793 h 21164"/>
              <a:gd name="connsiteX50" fmla="*/ 28090 w 29203"/>
              <a:gd name="connsiteY50" fmla="*/ 18078 h 21164"/>
              <a:gd name="connsiteX51" fmla="*/ 29203 w 29203"/>
              <a:gd name="connsiteY51" fmla="*/ 19621 h 21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9203" h="21164">
                <a:moveTo>
                  <a:pt x="12582" y="2953"/>
                </a:moveTo>
                <a:lnTo>
                  <a:pt x="13402" y="2962"/>
                </a:lnTo>
                <a:lnTo>
                  <a:pt x="13773" y="2505"/>
                </a:lnTo>
                <a:lnTo>
                  <a:pt x="15202" y="2829"/>
                </a:lnTo>
                <a:lnTo>
                  <a:pt x="17355" y="4915"/>
                </a:lnTo>
                <a:lnTo>
                  <a:pt x="17793" y="6048"/>
                </a:lnTo>
                <a:lnTo>
                  <a:pt x="19269" y="6629"/>
                </a:lnTo>
                <a:lnTo>
                  <a:pt x="19784" y="7801"/>
                </a:lnTo>
                <a:lnTo>
                  <a:pt x="18069" y="11440"/>
                </a:lnTo>
                <a:lnTo>
                  <a:pt x="17012" y="11506"/>
                </a:lnTo>
                <a:lnTo>
                  <a:pt x="16221" y="11049"/>
                </a:lnTo>
                <a:lnTo>
                  <a:pt x="14821" y="11449"/>
                </a:lnTo>
                <a:lnTo>
                  <a:pt x="14002" y="12135"/>
                </a:lnTo>
                <a:lnTo>
                  <a:pt x="13725" y="13649"/>
                </a:lnTo>
                <a:lnTo>
                  <a:pt x="13773" y="16812"/>
                </a:lnTo>
                <a:lnTo>
                  <a:pt x="7515" y="17440"/>
                </a:lnTo>
                <a:lnTo>
                  <a:pt x="6077" y="16516"/>
                </a:lnTo>
                <a:lnTo>
                  <a:pt x="4106" y="9325"/>
                </a:lnTo>
                <a:lnTo>
                  <a:pt x="4506" y="7458"/>
                </a:lnTo>
                <a:lnTo>
                  <a:pt x="5829" y="6667"/>
                </a:lnTo>
                <a:lnTo>
                  <a:pt x="6963" y="6496"/>
                </a:lnTo>
                <a:lnTo>
                  <a:pt x="7134" y="10382"/>
                </a:lnTo>
                <a:lnTo>
                  <a:pt x="8801" y="9992"/>
                </a:lnTo>
                <a:lnTo>
                  <a:pt x="9325" y="7429"/>
                </a:lnTo>
                <a:lnTo>
                  <a:pt x="9440" y="5629"/>
                </a:lnTo>
                <a:lnTo>
                  <a:pt x="8992" y="4715"/>
                </a:lnTo>
                <a:lnTo>
                  <a:pt x="7858" y="4010"/>
                </a:lnTo>
                <a:lnTo>
                  <a:pt x="7201" y="2800"/>
                </a:lnTo>
                <a:lnTo>
                  <a:pt x="8144" y="848"/>
                </a:lnTo>
                <a:lnTo>
                  <a:pt x="9887" y="0"/>
                </a:lnTo>
                <a:lnTo>
                  <a:pt x="11392" y="2610"/>
                </a:lnTo>
                <a:lnTo>
                  <a:pt x="12582" y="2953"/>
                </a:lnTo>
                <a:close/>
                <a:moveTo>
                  <a:pt x="3829" y="11782"/>
                </a:moveTo>
                <a:lnTo>
                  <a:pt x="3972" y="12983"/>
                </a:lnTo>
                <a:lnTo>
                  <a:pt x="2953" y="12678"/>
                </a:lnTo>
                <a:lnTo>
                  <a:pt x="2162" y="13087"/>
                </a:lnTo>
                <a:lnTo>
                  <a:pt x="1629" y="14564"/>
                </a:lnTo>
                <a:lnTo>
                  <a:pt x="467" y="14030"/>
                </a:lnTo>
                <a:lnTo>
                  <a:pt x="0" y="11906"/>
                </a:lnTo>
                <a:lnTo>
                  <a:pt x="867" y="8725"/>
                </a:lnTo>
                <a:lnTo>
                  <a:pt x="2934" y="8601"/>
                </a:lnTo>
                <a:lnTo>
                  <a:pt x="3829" y="11782"/>
                </a:lnTo>
                <a:close/>
                <a:moveTo>
                  <a:pt x="29203" y="19621"/>
                </a:moveTo>
                <a:lnTo>
                  <a:pt x="28994" y="20888"/>
                </a:lnTo>
                <a:lnTo>
                  <a:pt x="26813" y="21165"/>
                </a:lnTo>
                <a:lnTo>
                  <a:pt x="25898" y="20041"/>
                </a:lnTo>
                <a:lnTo>
                  <a:pt x="23860" y="20184"/>
                </a:lnTo>
                <a:lnTo>
                  <a:pt x="23508" y="19621"/>
                </a:lnTo>
                <a:lnTo>
                  <a:pt x="24355" y="18498"/>
                </a:lnTo>
                <a:lnTo>
                  <a:pt x="25975" y="17793"/>
                </a:lnTo>
                <a:lnTo>
                  <a:pt x="28090" y="18078"/>
                </a:lnTo>
                <a:lnTo>
                  <a:pt x="29203" y="1962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E40DA475-7034-5337-DB87-005147FC1351}"/>
              </a:ext>
            </a:extLst>
          </p:cNvPr>
          <p:cNvSpPr/>
          <p:nvPr/>
        </p:nvSpPr>
        <p:spPr>
          <a:xfrm>
            <a:off x="7005978" y="3437928"/>
            <a:ext cx="149666" cy="121700"/>
          </a:xfrm>
          <a:custGeom>
            <a:avLst/>
            <a:gdLst>
              <a:gd name="connsiteX0" fmla="*/ 101717 w 149666"/>
              <a:gd name="connsiteY0" fmla="*/ 1676 h 121700"/>
              <a:gd name="connsiteX1" fmla="*/ 104175 w 149666"/>
              <a:gd name="connsiteY1" fmla="*/ 3743 h 121700"/>
              <a:gd name="connsiteX2" fmla="*/ 108432 w 149666"/>
              <a:gd name="connsiteY2" fmla="*/ 9344 h 121700"/>
              <a:gd name="connsiteX3" fmla="*/ 114500 w 149666"/>
              <a:gd name="connsiteY3" fmla="*/ 18431 h 121700"/>
              <a:gd name="connsiteX4" fmla="*/ 115986 w 149666"/>
              <a:gd name="connsiteY4" fmla="*/ 21002 h 121700"/>
              <a:gd name="connsiteX5" fmla="*/ 116967 w 149666"/>
              <a:gd name="connsiteY5" fmla="*/ 23974 h 121700"/>
              <a:gd name="connsiteX6" fmla="*/ 117814 w 149666"/>
              <a:gd name="connsiteY6" fmla="*/ 27565 h 121700"/>
              <a:gd name="connsiteX7" fmla="*/ 119205 w 149666"/>
              <a:gd name="connsiteY7" fmla="*/ 30737 h 121700"/>
              <a:gd name="connsiteX8" fmla="*/ 125359 w 149666"/>
              <a:gd name="connsiteY8" fmla="*/ 38710 h 121700"/>
              <a:gd name="connsiteX9" fmla="*/ 128016 w 149666"/>
              <a:gd name="connsiteY9" fmla="*/ 41653 h 121700"/>
              <a:gd name="connsiteX10" fmla="*/ 132349 w 149666"/>
              <a:gd name="connsiteY10" fmla="*/ 45444 h 121700"/>
              <a:gd name="connsiteX11" fmla="*/ 133893 w 149666"/>
              <a:gd name="connsiteY11" fmla="*/ 46291 h 121700"/>
              <a:gd name="connsiteX12" fmla="*/ 135912 w 149666"/>
              <a:gd name="connsiteY12" fmla="*/ 46529 h 121700"/>
              <a:gd name="connsiteX13" fmla="*/ 139636 w 149666"/>
              <a:gd name="connsiteY13" fmla="*/ 46539 h 121700"/>
              <a:gd name="connsiteX14" fmla="*/ 143065 w 149666"/>
              <a:gd name="connsiteY14" fmla="*/ 48025 h 121700"/>
              <a:gd name="connsiteX15" fmla="*/ 144761 w 149666"/>
              <a:gd name="connsiteY15" fmla="*/ 49063 h 121700"/>
              <a:gd name="connsiteX16" fmla="*/ 146513 w 149666"/>
              <a:gd name="connsiteY16" fmla="*/ 50568 h 121700"/>
              <a:gd name="connsiteX17" fmla="*/ 148085 w 149666"/>
              <a:gd name="connsiteY17" fmla="*/ 52311 h 121700"/>
              <a:gd name="connsiteX18" fmla="*/ 149666 w 149666"/>
              <a:gd name="connsiteY18" fmla="*/ 56940 h 121700"/>
              <a:gd name="connsiteX19" fmla="*/ 143713 w 149666"/>
              <a:gd name="connsiteY19" fmla="*/ 55416 h 121700"/>
              <a:gd name="connsiteX20" fmla="*/ 137713 w 149666"/>
              <a:gd name="connsiteY20" fmla="*/ 55654 h 121700"/>
              <a:gd name="connsiteX21" fmla="*/ 134331 w 149666"/>
              <a:gd name="connsiteY21" fmla="*/ 56645 h 121700"/>
              <a:gd name="connsiteX22" fmla="*/ 131035 w 149666"/>
              <a:gd name="connsiteY22" fmla="*/ 58007 h 121700"/>
              <a:gd name="connsiteX23" fmla="*/ 127882 w 149666"/>
              <a:gd name="connsiteY23" fmla="*/ 59922 h 121700"/>
              <a:gd name="connsiteX24" fmla="*/ 125911 w 149666"/>
              <a:gd name="connsiteY24" fmla="*/ 63646 h 121700"/>
              <a:gd name="connsiteX25" fmla="*/ 124253 w 149666"/>
              <a:gd name="connsiteY25" fmla="*/ 72237 h 121700"/>
              <a:gd name="connsiteX26" fmla="*/ 121825 w 149666"/>
              <a:gd name="connsiteY26" fmla="*/ 80248 h 121700"/>
              <a:gd name="connsiteX27" fmla="*/ 121911 w 149666"/>
              <a:gd name="connsiteY27" fmla="*/ 83944 h 121700"/>
              <a:gd name="connsiteX28" fmla="*/ 122967 w 149666"/>
              <a:gd name="connsiteY28" fmla="*/ 87497 h 121700"/>
              <a:gd name="connsiteX29" fmla="*/ 122844 w 149666"/>
              <a:gd name="connsiteY29" fmla="*/ 89173 h 121700"/>
              <a:gd name="connsiteX30" fmla="*/ 121739 w 149666"/>
              <a:gd name="connsiteY30" fmla="*/ 89887 h 121700"/>
              <a:gd name="connsiteX31" fmla="*/ 120348 w 149666"/>
              <a:gd name="connsiteY31" fmla="*/ 91392 h 121700"/>
              <a:gd name="connsiteX32" fmla="*/ 118491 w 149666"/>
              <a:gd name="connsiteY32" fmla="*/ 98688 h 121700"/>
              <a:gd name="connsiteX33" fmla="*/ 117567 w 149666"/>
              <a:gd name="connsiteY33" fmla="*/ 100146 h 121700"/>
              <a:gd name="connsiteX34" fmla="*/ 116376 w 149666"/>
              <a:gd name="connsiteY34" fmla="*/ 101051 h 121700"/>
              <a:gd name="connsiteX35" fmla="*/ 116052 w 149666"/>
              <a:gd name="connsiteY35" fmla="*/ 100193 h 121700"/>
              <a:gd name="connsiteX36" fmla="*/ 116128 w 149666"/>
              <a:gd name="connsiteY36" fmla="*/ 98279 h 121700"/>
              <a:gd name="connsiteX37" fmla="*/ 113509 w 149666"/>
              <a:gd name="connsiteY37" fmla="*/ 96593 h 121700"/>
              <a:gd name="connsiteX38" fmla="*/ 112128 w 149666"/>
              <a:gd name="connsiteY38" fmla="*/ 98488 h 121700"/>
              <a:gd name="connsiteX39" fmla="*/ 111166 w 149666"/>
              <a:gd name="connsiteY39" fmla="*/ 102498 h 121700"/>
              <a:gd name="connsiteX40" fmla="*/ 109251 w 149666"/>
              <a:gd name="connsiteY40" fmla="*/ 106699 h 121700"/>
              <a:gd name="connsiteX41" fmla="*/ 109156 w 149666"/>
              <a:gd name="connsiteY41" fmla="*/ 107499 h 121700"/>
              <a:gd name="connsiteX42" fmla="*/ 109633 w 149666"/>
              <a:gd name="connsiteY42" fmla="*/ 120444 h 121700"/>
              <a:gd name="connsiteX43" fmla="*/ 108871 w 149666"/>
              <a:gd name="connsiteY43" fmla="*/ 120386 h 121700"/>
              <a:gd name="connsiteX44" fmla="*/ 103394 w 149666"/>
              <a:gd name="connsiteY44" fmla="*/ 121701 h 121700"/>
              <a:gd name="connsiteX45" fmla="*/ 102251 w 149666"/>
              <a:gd name="connsiteY45" fmla="*/ 121282 h 121700"/>
              <a:gd name="connsiteX46" fmla="*/ 97564 w 149666"/>
              <a:gd name="connsiteY46" fmla="*/ 115319 h 121700"/>
              <a:gd name="connsiteX47" fmla="*/ 96593 w 149666"/>
              <a:gd name="connsiteY47" fmla="*/ 114662 h 121700"/>
              <a:gd name="connsiteX48" fmla="*/ 94573 w 149666"/>
              <a:gd name="connsiteY48" fmla="*/ 114395 h 121700"/>
              <a:gd name="connsiteX49" fmla="*/ 93383 w 149666"/>
              <a:gd name="connsiteY49" fmla="*/ 113414 h 121700"/>
              <a:gd name="connsiteX50" fmla="*/ 92421 w 149666"/>
              <a:gd name="connsiteY50" fmla="*/ 111814 h 121700"/>
              <a:gd name="connsiteX51" fmla="*/ 91868 w 149666"/>
              <a:gd name="connsiteY51" fmla="*/ 110623 h 121700"/>
              <a:gd name="connsiteX52" fmla="*/ 87020 w 149666"/>
              <a:gd name="connsiteY52" fmla="*/ 107385 h 121700"/>
              <a:gd name="connsiteX53" fmla="*/ 86306 w 149666"/>
              <a:gd name="connsiteY53" fmla="*/ 106194 h 121700"/>
              <a:gd name="connsiteX54" fmla="*/ 86201 w 149666"/>
              <a:gd name="connsiteY54" fmla="*/ 105146 h 121700"/>
              <a:gd name="connsiteX55" fmla="*/ 86916 w 149666"/>
              <a:gd name="connsiteY55" fmla="*/ 104204 h 121700"/>
              <a:gd name="connsiteX56" fmla="*/ 87735 w 149666"/>
              <a:gd name="connsiteY56" fmla="*/ 103413 h 121700"/>
              <a:gd name="connsiteX57" fmla="*/ 90106 w 149666"/>
              <a:gd name="connsiteY57" fmla="*/ 102603 h 121700"/>
              <a:gd name="connsiteX58" fmla="*/ 92869 w 149666"/>
              <a:gd name="connsiteY58" fmla="*/ 101908 h 121700"/>
              <a:gd name="connsiteX59" fmla="*/ 93754 w 149666"/>
              <a:gd name="connsiteY59" fmla="*/ 101403 h 121700"/>
              <a:gd name="connsiteX60" fmla="*/ 94202 w 149666"/>
              <a:gd name="connsiteY60" fmla="*/ 100536 h 121700"/>
              <a:gd name="connsiteX61" fmla="*/ 94173 w 149666"/>
              <a:gd name="connsiteY61" fmla="*/ 99146 h 121700"/>
              <a:gd name="connsiteX62" fmla="*/ 93726 w 149666"/>
              <a:gd name="connsiteY62" fmla="*/ 97774 h 121700"/>
              <a:gd name="connsiteX63" fmla="*/ 89754 w 149666"/>
              <a:gd name="connsiteY63" fmla="*/ 95288 h 121700"/>
              <a:gd name="connsiteX64" fmla="*/ 89315 w 149666"/>
              <a:gd name="connsiteY64" fmla="*/ 94212 h 121700"/>
              <a:gd name="connsiteX65" fmla="*/ 89192 w 149666"/>
              <a:gd name="connsiteY65" fmla="*/ 92897 h 121700"/>
              <a:gd name="connsiteX66" fmla="*/ 89411 w 149666"/>
              <a:gd name="connsiteY66" fmla="*/ 91516 h 121700"/>
              <a:gd name="connsiteX67" fmla="*/ 90030 w 149666"/>
              <a:gd name="connsiteY67" fmla="*/ 90440 h 121700"/>
              <a:gd name="connsiteX68" fmla="*/ 93269 w 149666"/>
              <a:gd name="connsiteY68" fmla="*/ 88973 h 121700"/>
              <a:gd name="connsiteX69" fmla="*/ 95002 w 149666"/>
              <a:gd name="connsiteY69" fmla="*/ 87449 h 121700"/>
              <a:gd name="connsiteX70" fmla="*/ 93926 w 149666"/>
              <a:gd name="connsiteY70" fmla="*/ 85753 h 121700"/>
              <a:gd name="connsiteX71" fmla="*/ 90430 w 149666"/>
              <a:gd name="connsiteY71" fmla="*/ 81877 h 121700"/>
              <a:gd name="connsiteX72" fmla="*/ 86277 w 149666"/>
              <a:gd name="connsiteY72" fmla="*/ 77610 h 121700"/>
              <a:gd name="connsiteX73" fmla="*/ 83505 w 149666"/>
              <a:gd name="connsiteY73" fmla="*/ 77571 h 121700"/>
              <a:gd name="connsiteX74" fmla="*/ 80315 w 149666"/>
              <a:gd name="connsiteY74" fmla="*/ 78829 h 121700"/>
              <a:gd name="connsiteX75" fmla="*/ 75209 w 149666"/>
              <a:gd name="connsiteY75" fmla="*/ 82467 h 121700"/>
              <a:gd name="connsiteX76" fmla="*/ 72390 w 149666"/>
              <a:gd name="connsiteY76" fmla="*/ 84020 h 121700"/>
              <a:gd name="connsiteX77" fmla="*/ 68704 w 149666"/>
              <a:gd name="connsiteY77" fmla="*/ 86592 h 121700"/>
              <a:gd name="connsiteX78" fmla="*/ 64694 w 149666"/>
              <a:gd name="connsiteY78" fmla="*/ 89449 h 121700"/>
              <a:gd name="connsiteX79" fmla="*/ 61407 w 149666"/>
              <a:gd name="connsiteY79" fmla="*/ 92478 h 121700"/>
              <a:gd name="connsiteX80" fmla="*/ 59360 w 149666"/>
              <a:gd name="connsiteY80" fmla="*/ 94983 h 121700"/>
              <a:gd name="connsiteX81" fmla="*/ 55721 w 149666"/>
              <a:gd name="connsiteY81" fmla="*/ 96069 h 121700"/>
              <a:gd name="connsiteX82" fmla="*/ 53864 w 149666"/>
              <a:gd name="connsiteY82" fmla="*/ 98165 h 121700"/>
              <a:gd name="connsiteX83" fmla="*/ 47758 w 149666"/>
              <a:gd name="connsiteY83" fmla="*/ 104432 h 121700"/>
              <a:gd name="connsiteX84" fmla="*/ 46044 w 149666"/>
              <a:gd name="connsiteY84" fmla="*/ 104356 h 121700"/>
              <a:gd name="connsiteX85" fmla="*/ 45939 w 149666"/>
              <a:gd name="connsiteY85" fmla="*/ 101241 h 121700"/>
              <a:gd name="connsiteX86" fmla="*/ 46025 w 149666"/>
              <a:gd name="connsiteY86" fmla="*/ 98774 h 121700"/>
              <a:gd name="connsiteX87" fmla="*/ 45634 w 149666"/>
              <a:gd name="connsiteY87" fmla="*/ 97355 h 121700"/>
              <a:gd name="connsiteX88" fmla="*/ 43653 w 149666"/>
              <a:gd name="connsiteY88" fmla="*/ 95402 h 121700"/>
              <a:gd name="connsiteX89" fmla="*/ 43624 w 149666"/>
              <a:gd name="connsiteY89" fmla="*/ 94564 h 121700"/>
              <a:gd name="connsiteX90" fmla="*/ 44158 w 149666"/>
              <a:gd name="connsiteY90" fmla="*/ 94040 h 121700"/>
              <a:gd name="connsiteX91" fmla="*/ 45672 w 149666"/>
              <a:gd name="connsiteY91" fmla="*/ 94355 h 121700"/>
              <a:gd name="connsiteX92" fmla="*/ 47625 w 149666"/>
              <a:gd name="connsiteY92" fmla="*/ 94240 h 121700"/>
              <a:gd name="connsiteX93" fmla="*/ 48558 w 149666"/>
              <a:gd name="connsiteY93" fmla="*/ 93469 h 121700"/>
              <a:gd name="connsiteX94" fmla="*/ 46472 w 149666"/>
              <a:gd name="connsiteY94" fmla="*/ 90897 h 121700"/>
              <a:gd name="connsiteX95" fmla="*/ 44615 w 149666"/>
              <a:gd name="connsiteY95" fmla="*/ 89173 h 121700"/>
              <a:gd name="connsiteX96" fmla="*/ 43043 w 149666"/>
              <a:gd name="connsiteY96" fmla="*/ 88011 h 121700"/>
              <a:gd name="connsiteX97" fmla="*/ 42691 w 149666"/>
              <a:gd name="connsiteY97" fmla="*/ 87316 h 121700"/>
              <a:gd name="connsiteX98" fmla="*/ 42691 w 149666"/>
              <a:gd name="connsiteY98" fmla="*/ 86820 h 121700"/>
              <a:gd name="connsiteX99" fmla="*/ 43024 w 149666"/>
              <a:gd name="connsiteY99" fmla="*/ 86230 h 121700"/>
              <a:gd name="connsiteX100" fmla="*/ 45711 w 149666"/>
              <a:gd name="connsiteY100" fmla="*/ 84811 h 121700"/>
              <a:gd name="connsiteX101" fmla="*/ 45977 w 149666"/>
              <a:gd name="connsiteY101" fmla="*/ 83506 h 121700"/>
              <a:gd name="connsiteX102" fmla="*/ 45796 w 149666"/>
              <a:gd name="connsiteY102" fmla="*/ 82048 h 121700"/>
              <a:gd name="connsiteX103" fmla="*/ 41529 w 149666"/>
              <a:gd name="connsiteY103" fmla="*/ 79896 h 121700"/>
              <a:gd name="connsiteX104" fmla="*/ 38338 w 149666"/>
              <a:gd name="connsiteY104" fmla="*/ 80686 h 121700"/>
              <a:gd name="connsiteX105" fmla="*/ 35471 w 149666"/>
              <a:gd name="connsiteY105" fmla="*/ 78267 h 121700"/>
              <a:gd name="connsiteX106" fmla="*/ 33633 w 149666"/>
              <a:gd name="connsiteY106" fmla="*/ 76400 h 121700"/>
              <a:gd name="connsiteX107" fmla="*/ 31337 w 149666"/>
              <a:gd name="connsiteY107" fmla="*/ 74390 h 121700"/>
              <a:gd name="connsiteX108" fmla="*/ 29289 w 149666"/>
              <a:gd name="connsiteY108" fmla="*/ 73285 h 121700"/>
              <a:gd name="connsiteX109" fmla="*/ 27318 w 149666"/>
              <a:gd name="connsiteY109" fmla="*/ 70761 h 121700"/>
              <a:gd name="connsiteX110" fmla="*/ 23898 w 149666"/>
              <a:gd name="connsiteY110" fmla="*/ 68161 h 121700"/>
              <a:gd name="connsiteX111" fmla="*/ 21707 w 149666"/>
              <a:gd name="connsiteY111" fmla="*/ 67418 h 121700"/>
              <a:gd name="connsiteX112" fmla="*/ 21736 w 149666"/>
              <a:gd name="connsiteY112" fmla="*/ 67018 h 121700"/>
              <a:gd name="connsiteX113" fmla="*/ 22136 w 149666"/>
              <a:gd name="connsiteY113" fmla="*/ 66542 h 121700"/>
              <a:gd name="connsiteX114" fmla="*/ 23050 w 149666"/>
              <a:gd name="connsiteY114" fmla="*/ 66142 h 121700"/>
              <a:gd name="connsiteX115" fmla="*/ 29146 w 149666"/>
              <a:gd name="connsiteY115" fmla="*/ 66246 h 121700"/>
              <a:gd name="connsiteX116" fmla="*/ 29889 w 149666"/>
              <a:gd name="connsiteY116" fmla="*/ 65780 h 121700"/>
              <a:gd name="connsiteX117" fmla="*/ 30270 w 149666"/>
              <a:gd name="connsiteY117" fmla="*/ 64656 h 121700"/>
              <a:gd name="connsiteX118" fmla="*/ 31099 w 149666"/>
              <a:gd name="connsiteY118" fmla="*/ 62998 h 121700"/>
              <a:gd name="connsiteX119" fmla="*/ 32071 w 149666"/>
              <a:gd name="connsiteY119" fmla="*/ 60560 h 121700"/>
              <a:gd name="connsiteX120" fmla="*/ 31995 w 149666"/>
              <a:gd name="connsiteY120" fmla="*/ 58503 h 121700"/>
              <a:gd name="connsiteX121" fmla="*/ 25870 w 149666"/>
              <a:gd name="connsiteY121" fmla="*/ 55178 h 121700"/>
              <a:gd name="connsiteX122" fmla="*/ 21431 w 149666"/>
              <a:gd name="connsiteY122" fmla="*/ 52111 h 121700"/>
              <a:gd name="connsiteX123" fmla="*/ 18355 w 149666"/>
              <a:gd name="connsiteY123" fmla="*/ 48073 h 121700"/>
              <a:gd name="connsiteX124" fmla="*/ 16269 w 149666"/>
              <a:gd name="connsiteY124" fmla="*/ 44367 h 121700"/>
              <a:gd name="connsiteX125" fmla="*/ 16345 w 149666"/>
              <a:gd name="connsiteY125" fmla="*/ 43119 h 121700"/>
              <a:gd name="connsiteX126" fmla="*/ 16945 w 149666"/>
              <a:gd name="connsiteY126" fmla="*/ 41938 h 121700"/>
              <a:gd name="connsiteX127" fmla="*/ 21707 w 149666"/>
              <a:gd name="connsiteY127" fmla="*/ 38519 h 121700"/>
              <a:gd name="connsiteX128" fmla="*/ 22031 w 149666"/>
              <a:gd name="connsiteY128" fmla="*/ 37633 h 121700"/>
              <a:gd name="connsiteX129" fmla="*/ 21927 w 149666"/>
              <a:gd name="connsiteY129" fmla="*/ 37033 h 121700"/>
              <a:gd name="connsiteX130" fmla="*/ 20221 w 149666"/>
              <a:gd name="connsiteY130" fmla="*/ 35280 h 121700"/>
              <a:gd name="connsiteX131" fmla="*/ 18088 w 149666"/>
              <a:gd name="connsiteY131" fmla="*/ 33471 h 121700"/>
              <a:gd name="connsiteX132" fmla="*/ 17421 w 149666"/>
              <a:gd name="connsiteY132" fmla="*/ 32137 h 121700"/>
              <a:gd name="connsiteX133" fmla="*/ 16078 w 149666"/>
              <a:gd name="connsiteY133" fmla="*/ 31461 h 121700"/>
              <a:gd name="connsiteX134" fmla="*/ 13525 w 149666"/>
              <a:gd name="connsiteY134" fmla="*/ 31413 h 121700"/>
              <a:gd name="connsiteX135" fmla="*/ 9049 w 149666"/>
              <a:gd name="connsiteY135" fmla="*/ 29185 h 121700"/>
              <a:gd name="connsiteX136" fmla="*/ 8096 w 149666"/>
              <a:gd name="connsiteY136" fmla="*/ 28965 h 121700"/>
              <a:gd name="connsiteX137" fmla="*/ 7887 w 149666"/>
              <a:gd name="connsiteY137" fmla="*/ 28527 h 121700"/>
              <a:gd name="connsiteX138" fmla="*/ 8106 w 149666"/>
              <a:gd name="connsiteY138" fmla="*/ 28080 h 121700"/>
              <a:gd name="connsiteX139" fmla="*/ 11296 w 149666"/>
              <a:gd name="connsiteY139" fmla="*/ 27175 h 121700"/>
              <a:gd name="connsiteX140" fmla="*/ 11249 w 149666"/>
              <a:gd name="connsiteY140" fmla="*/ 26432 h 121700"/>
              <a:gd name="connsiteX141" fmla="*/ 10277 w 149666"/>
              <a:gd name="connsiteY141" fmla="*/ 25451 h 121700"/>
              <a:gd name="connsiteX142" fmla="*/ 8477 w 149666"/>
              <a:gd name="connsiteY142" fmla="*/ 24736 h 121700"/>
              <a:gd name="connsiteX143" fmla="*/ 6820 w 149666"/>
              <a:gd name="connsiteY143" fmla="*/ 22955 h 121700"/>
              <a:gd name="connsiteX144" fmla="*/ 6248 w 149666"/>
              <a:gd name="connsiteY144" fmla="*/ 21355 h 121700"/>
              <a:gd name="connsiteX145" fmla="*/ 12011 w 149666"/>
              <a:gd name="connsiteY145" fmla="*/ 16669 h 121700"/>
              <a:gd name="connsiteX146" fmla="*/ 13716 w 149666"/>
              <a:gd name="connsiteY146" fmla="*/ 15726 h 121700"/>
              <a:gd name="connsiteX147" fmla="*/ 17488 w 149666"/>
              <a:gd name="connsiteY147" fmla="*/ 16593 h 121700"/>
              <a:gd name="connsiteX148" fmla="*/ 25327 w 149666"/>
              <a:gd name="connsiteY148" fmla="*/ 19707 h 121700"/>
              <a:gd name="connsiteX149" fmla="*/ 24793 w 149666"/>
              <a:gd name="connsiteY149" fmla="*/ 21431 h 121700"/>
              <a:gd name="connsiteX150" fmla="*/ 25584 w 149666"/>
              <a:gd name="connsiteY150" fmla="*/ 22403 h 121700"/>
              <a:gd name="connsiteX151" fmla="*/ 27384 w 149666"/>
              <a:gd name="connsiteY151" fmla="*/ 23717 h 121700"/>
              <a:gd name="connsiteX152" fmla="*/ 30842 w 149666"/>
              <a:gd name="connsiteY152" fmla="*/ 25051 h 121700"/>
              <a:gd name="connsiteX153" fmla="*/ 33766 w 149666"/>
              <a:gd name="connsiteY153" fmla="*/ 25737 h 121700"/>
              <a:gd name="connsiteX154" fmla="*/ 35243 w 149666"/>
              <a:gd name="connsiteY154" fmla="*/ 25146 h 121700"/>
              <a:gd name="connsiteX155" fmla="*/ 37490 w 149666"/>
              <a:gd name="connsiteY155" fmla="*/ 24651 h 121700"/>
              <a:gd name="connsiteX156" fmla="*/ 40414 w 149666"/>
              <a:gd name="connsiteY156" fmla="*/ 26194 h 121700"/>
              <a:gd name="connsiteX157" fmla="*/ 43110 w 149666"/>
              <a:gd name="connsiteY157" fmla="*/ 28146 h 121700"/>
              <a:gd name="connsiteX158" fmla="*/ 44453 w 149666"/>
              <a:gd name="connsiteY158" fmla="*/ 28937 h 121700"/>
              <a:gd name="connsiteX159" fmla="*/ 45177 w 149666"/>
              <a:gd name="connsiteY159" fmla="*/ 29175 h 121700"/>
              <a:gd name="connsiteX160" fmla="*/ 47225 w 149666"/>
              <a:gd name="connsiteY160" fmla="*/ 28527 h 121700"/>
              <a:gd name="connsiteX161" fmla="*/ 49682 w 149666"/>
              <a:gd name="connsiteY161" fmla="*/ 26013 h 121700"/>
              <a:gd name="connsiteX162" fmla="*/ 50654 w 149666"/>
              <a:gd name="connsiteY162" fmla="*/ 22974 h 121700"/>
              <a:gd name="connsiteX163" fmla="*/ 50921 w 149666"/>
              <a:gd name="connsiteY163" fmla="*/ 21507 h 121700"/>
              <a:gd name="connsiteX164" fmla="*/ 49492 w 149666"/>
              <a:gd name="connsiteY164" fmla="*/ 19488 h 121700"/>
              <a:gd name="connsiteX165" fmla="*/ 46539 w 149666"/>
              <a:gd name="connsiteY165" fmla="*/ 17297 h 121700"/>
              <a:gd name="connsiteX166" fmla="*/ 43234 w 149666"/>
              <a:gd name="connsiteY166" fmla="*/ 15373 h 121700"/>
              <a:gd name="connsiteX167" fmla="*/ 41110 w 149666"/>
              <a:gd name="connsiteY167" fmla="*/ 13668 h 121700"/>
              <a:gd name="connsiteX168" fmla="*/ 39748 w 149666"/>
              <a:gd name="connsiteY168" fmla="*/ 10306 h 121700"/>
              <a:gd name="connsiteX169" fmla="*/ 38376 w 149666"/>
              <a:gd name="connsiteY169" fmla="*/ 9935 h 121700"/>
              <a:gd name="connsiteX170" fmla="*/ 38033 w 149666"/>
              <a:gd name="connsiteY170" fmla="*/ 9496 h 121700"/>
              <a:gd name="connsiteX171" fmla="*/ 37805 w 149666"/>
              <a:gd name="connsiteY171" fmla="*/ 8344 h 121700"/>
              <a:gd name="connsiteX172" fmla="*/ 37862 w 149666"/>
              <a:gd name="connsiteY172" fmla="*/ 6743 h 121700"/>
              <a:gd name="connsiteX173" fmla="*/ 38328 w 149666"/>
              <a:gd name="connsiteY173" fmla="*/ 5505 h 121700"/>
              <a:gd name="connsiteX174" fmla="*/ 39671 w 149666"/>
              <a:gd name="connsiteY174" fmla="*/ 4972 h 121700"/>
              <a:gd name="connsiteX175" fmla="*/ 41024 w 149666"/>
              <a:gd name="connsiteY175" fmla="*/ 4781 h 121700"/>
              <a:gd name="connsiteX176" fmla="*/ 42243 w 149666"/>
              <a:gd name="connsiteY176" fmla="*/ 3600 h 121700"/>
              <a:gd name="connsiteX177" fmla="*/ 43777 w 149666"/>
              <a:gd name="connsiteY177" fmla="*/ 1286 h 121700"/>
              <a:gd name="connsiteX178" fmla="*/ 44425 w 149666"/>
              <a:gd name="connsiteY178" fmla="*/ 0 h 121700"/>
              <a:gd name="connsiteX179" fmla="*/ 47301 w 149666"/>
              <a:gd name="connsiteY179" fmla="*/ 733 h 121700"/>
              <a:gd name="connsiteX180" fmla="*/ 47691 w 149666"/>
              <a:gd name="connsiteY180" fmla="*/ 2810 h 121700"/>
              <a:gd name="connsiteX181" fmla="*/ 48206 w 149666"/>
              <a:gd name="connsiteY181" fmla="*/ 3248 h 121700"/>
              <a:gd name="connsiteX182" fmla="*/ 49396 w 149666"/>
              <a:gd name="connsiteY182" fmla="*/ 3000 h 121700"/>
              <a:gd name="connsiteX183" fmla="*/ 51378 w 149666"/>
              <a:gd name="connsiteY183" fmla="*/ 2134 h 121700"/>
              <a:gd name="connsiteX184" fmla="*/ 52959 w 149666"/>
              <a:gd name="connsiteY184" fmla="*/ 2800 h 121700"/>
              <a:gd name="connsiteX185" fmla="*/ 54997 w 149666"/>
              <a:gd name="connsiteY185" fmla="*/ 5267 h 121700"/>
              <a:gd name="connsiteX186" fmla="*/ 57807 w 149666"/>
              <a:gd name="connsiteY186" fmla="*/ 7868 h 121700"/>
              <a:gd name="connsiteX187" fmla="*/ 59331 w 149666"/>
              <a:gd name="connsiteY187" fmla="*/ 9620 h 121700"/>
              <a:gd name="connsiteX188" fmla="*/ 59931 w 149666"/>
              <a:gd name="connsiteY188" fmla="*/ 10820 h 121700"/>
              <a:gd name="connsiteX189" fmla="*/ 61370 w 149666"/>
              <a:gd name="connsiteY189" fmla="*/ 11992 h 121700"/>
              <a:gd name="connsiteX190" fmla="*/ 63475 w 149666"/>
              <a:gd name="connsiteY190" fmla="*/ 13363 h 121700"/>
              <a:gd name="connsiteX191" fmla="*/ 65151 w 149666"/>
              <a:gd name="connsiteY191" fmla="*/ 15516 h 121700"/>
              <a:gd name="connsiteX192" fmla="*/ 66647 w 149666"/>
              <a:gd name="connsiteY192" fmla="*/ 20507 h 121700"/>
              <a:gd name="connsiteX193" fmla="*/ 68161 w 149666"/>
              <a:gd name="connsiteY193" fmla="*/ 21660 h 121700"/>
              <a:gd name="connsiteX194" fmla="*/ 73580 w 149666"/>
              <a:gd name="connsiteY194" fmla="*/ 23555 h 121700"/>
              <a:gd name="connsiteX195" fmla="*/ 75486 w 149666"/>
              <a:gd name="connsiteY195" fmla="*/ 23946 h 121700"/>
              <a:gd name="connsiteX196" fmla="*/ 80810 w 149666"/>
              <a:gd name="connsiteY196" fmla="*/ 24612 h 121700"/>
              <a:gd name="connsiteX197" fmla="*/ 82686 w 149666"/>
              <a:gd name="connsiteY197" fmla="*/ 24136 h 121700"/>
              <a:gd name="connsiteX198" fmla="*/ 85430 w 149666"/>
              <a:gd name="connsiteY198" fmla="*/ 19840 h 121700"/>
              <a:gd name="connsiteX199" fmla="*/ 87896 w 149666"/>
              <a:gd name="connsiteY199" fmla="*/ 15411 h 121700"/>
              <a:gd name="connsiteX200" fmla="*/ 90201 w 149666"/>
              <a:gd name="connsiteY200" fmla="*/ 14487 h 121700"/>
              <a:gd name="connsiteX201" fmla="*/ 94364 w 149666"/>
              <a:gd name="connsiteY201" fmla="*/ 12344 h 121700"/>
              <a:gd name="connsiteX202" fmla="*/ 96860 w 149666"/>
              <a:gd name="connsiteY202" fmla="*/ 10315 h 121700"/>
              <a:gd name="connsiteX203" fmla="*/ 97907 w 149666"/>
              <a:gd name="connsiteY203" fmla="*/ 8125 h 121700"/>
              <a:gd name="connsiteX204" fmla="*/ 100260 w 149666"/>
              <a:gd name="connsiteY204" fmla="*/ 3991 h 121700"/>
              <a:gd name="connsiteX205" fmla="*/ 101717 w 149666"/>
              <a:gd name="connsiteY205" fmla="*/ 1676 h 121700"/>
              <a:gd name="connsiteX206" fmla="*/ 20974 w 149666"/>
              <a:gd name="connsiteY206" fmla="*/ 45177 h 121700"/>
              <a:gd name="connsiteX207" fmla="*/ 21241 w 149666"/>
              <a:gd name="connsiteY207" fmla="*/ 44015 h 121700"/>
              <a:gd name="connsiteX208" fmla="*/ 20488 w 149666"/>
              <a:gd name="connsiteY208" fmla="*/ 43491 h 121700"/>
              <a:gd name="connsiteX209" fmla="*/ 19698 w 149666"/>
              <a:gd name="connsiteY209" fmla="*/ 43462 h 121700"/>
              <a:gd name="connsiteX210" fmla="*/ 19012 w 149666"/>
              <a:gd name="connsiteY210" fmla="*/ 44044 h 121700"/>
              <a:gd name="connsiteX211" fmla="*/ 19012 w 149666"/>
              <a:gd name="connsiteY211" fmla="*/ 45491 h 121700"/>
              <a:gd name="connsiteX212" fmla="*/ 19964 w 149666"/>
              <a:gd name="connsiteY212" fmla="*/ 45748 h 121700"/>
              <a:gd name="connsiteX213" fmla="*/ 20974 w 149666"/>
              <a:gd name="connsiteY213" fmla="*/ 45177 h 121700"/>
              <a:gd name="connsiteX214" fmla="*/ 6839 w 149666"/>
              <a:gd name="connsiteY214" fmla="*/ 30709 h 121700"/>
              <a:gd name="connsiteX215" fmla="*/ 6258 w 149666"/>
              <a:gd name="connsiteY215" fmla="*/ 31109 h 121700"/>
              <a:gd name="connsiteX216" fmla="*/ 5372 w 149666"/>
              <a:gd name="connsiteY216" fmla="*/ 30709 h 121700"/>
              <a:gd name="connsiteX217" fmla="*/ 5106 w 149666"/>
              <a:gd name="connsiteY217" fmla="*/ 29813 h 121700"/>
              <a:gd name="connsiteX218" fmla="*/ 5172 w 149666"/>
              <a:gd name="connsiteY218" fmla="*/ 28870 h 121700"/>
              <a:gd name="connsiteX219" fmla="*/ 6048 w 149666"/>
              <a:gd name="connsiteY219" fmla="*/ 28651 h 121700"/>
              <a:gd name="connsiteX220" fmla="*/ 6762 w 149666"/>
              <a:gd name="connsiteY220" fmla="*/ 28918 h 121700"/>
              <a:gd name="connsiteX221" fmla="*/ 6962 w 149666"/>
              <a:gd name="connsiteY221" fmla="*/ 29766 h 121700"/>
              <a:gd name="connsiteX222" fmla="*/ 6839 w 149666"/>
              <a:gd name="connsiteY222" fmla="*/ 30709 h 121700"/>
              <a:gd name="connsiteX223" fmla="*/ 35995 w 149666"/>
              <a:gd name="connsiteY223" fmla="*/ 105375 h 121700"/>
              <a:gd name="connsiteX224" fmla="*/ 30842 w 149666"/>
              <a:gd name="connsiteY224" fmla="*/ 104346 h 121700"/>
              <a:gd name="connsiteX225" fmla="*/ 21574 w 149666"/>
              <a:gd name="connsiteY225" fmla="*/ 102127 h 121700"/>
              <a:gd name="connsiteX226" fmla="*/ 19022 w 149666"/>
              <a:gd name="connsiteY226" fmla="*/ 100984 h 121700"/>
              <a:gd name="connsiteX227" fmla="*/ 16611 w 149666"/>
              <a:gd name="connsiteY227" fmla="*/ 97907 h 121700"/>
              <a:gd name="connsiteX228" fmla="*/ 15173 w 149666"/>
              <a:gd name="connsiteY228" fmla="*/ 96421 h 121700"/>
              <a:gd name="connsiteX229" fmla="*/ 13049 w 149666"/>
              <a:gd name="connsiteY229" fmla="*/ 94517 h 121700"/>
              <a:gd name="connsiteX230" fmla="*/ 11296 w 149666"/>
              <a:gd name="connsiteY230" fmla="*/ 93793 h 121700"/>
              <a:gd name="connsiteX231" fmla="*/ 9973 w 149666"/>
              <a:gd name="connsiteY231" fmla="*/ 92459 h 121700"/>
              <a:gd name="connsiteX232" fmla="*/ 9220 w 149666"/>
              <a:gd name="connsiteY232" fmla="*/ 90488 h 121700"/>
              <a:gd name="connsiteX233" fmla="*/ 8106 w 149666"/>
              <a:gd name="connsiteY233" fmla="*/ 88716 h 121700"/>
              <a:gd name="connsiteX234" fmla="*/ 6201 w 149666"/>
              <a:gd name="connsiteY234" fmla="*/ 86630 h 121700"/>
              <a:gd name="connsiteX235" fmla="*/ 1867 w 149666"/>
              <a:gd name="connsiteY235" fmla="*/ 79534 h 121700"/>
              <a:gd name="connsiteX236" fmla="*/ 1305 w 149666"/>
              <a:gd name="connsiteY236" fmla="*/ 78791 h 121700"/>
              <a:gd name="connsiteX237" fmla="*/ 400 w 149666"/>
              <a:gd name="connsiteY237" fmla="*/ 77610 h 121700"/>
              <a:gd name="connsiteX238" fmla="*/ 0 w 149666"/>
              <a:gd name="connsiteY238" fmla="*/ 76952 h 121700"/>
              <a:gd name="connsiteX239" fmla="*/ 2638 w 149666"/>
              <a:gd name="connsiteY239" fmla="*/ 76410 h 121700"/>
              <a:gd name="connsiteX240" fmla="*/ 7029 w 149666"/>
              <a:gd name="connsiteY240" fmla="*/ 74819 h 121700"/>
              <a:gd name="connsiteX241" fmla="*/ 8230 w 149666"/>
              <a:gd name="connsiteY241" fmla="*/ 75590 h 121700"/>
              <a:gd name="connsiteX242" fmla="*/ 9515 w 149666"/>
              <a:gd name="connsiteY242" fmla="*/ 77200 h 121700"/>
              <a:gd name="connsiteX243" fmla="*/ 10163 w 149666"/>
              <a:gd name="connsiteY243" fmla="*/ 78581 h 121700"/>
              <a:gd name="connsiteX244" fmla="*/ 10277 w 149666"/>
              <a:gd name="connsiteY244" fmla="*/ 81134 h 121700"/>
              <a:gd name="connsiteX245" fmla="*/ 10801 w 149666"/>
              <a:gd name="connsiteY245" fmla="*/ 81544 h 121700"/>
              <a:gd name="connsiteX246" fmla="*/ 12945 w 149666"/>
              <a:gd name="connsiteY246" fmla="*/ 80686 h 121700"/>
              <a:gd name="connsiteX247" fmla="*/ 13906 w 149666"/>
              <a:gd name="connsiteY247" fmla="*/ 81715 h 121700"/>
              <a:gd name="connsiteX248" fmla="*/ 15554 w 149666"/>
              <a:gd name="connsiteY248" fmla="*/ 82943 h 121700"/>
              <a:gd name="connsiteX249" fmla="*/ 18412 w 149666"/>
              <a:gd name="connsiteY249" fmla="*/ 84163 h 121700"/>
              <a:gd name="connsiteX250" fmla="*/ 22527 w 149666"/>
              <a:gd name="connsiteY250" fmla="*/ 82248 h 121700"/>
              <a:gd name="connsiteX251" fmla="*/ 24574 w 149666"/>
              <a:gd name="connsiteY251" fmla="*/ 81753 h 121700"/>
              <a:gd name="connsiteX252" fmla="*/ 26260 w 149666"/>
              <a:gd name="connsiteY252" fmla="*/ 81791 h 121700"/>
              <a:gd name="connsiteX253" fmla="*/ 27175 w 149666"/>
              <a:gd name="connsiteY253" fmla="*/ 82391 h 121700"/>
              <a:gd name="connsiteX254" fmla="*/ 27498 w 149666"/>
              <a:gd name="connsiteY254" fmla="*/ 84372 h 121700"/>
              <a:gd name="connsiteX255" fmla="*/ 27165 w 149666"/>
              <a:gd name="connsiteY255" fmla="*/ 86820 h 121700"/>
              <a:gd name="connsiteX256" fmla="*/ 26689 w 149666"/>
              <a:gd name="connsiteY256" fmla="*/ 88163 h 121700"/>
              <a:gd name="connsiteX257" fmla="*/ 27556 w 149666"/>
              <a:gd name="connsiteY257" fmla="*/ 89135 h 121700"/>
              <a:gd name="connsiteX258" fmla="*/ 30928 w 149666"/>
              <a:gd name="connsiteY258" fmla="*/ 91487 h 121700"/>
              <a:gd name="connsiteX259" fmla="*/ 32328 w 149666"/>
              <a:gd name="connsiteY259" fmla="*/ 92793 h 121700"/>
              <a:gd name="connsiteX260" fmla="*/ 31652 w 149666"/>
              <a:gd name="connsiteY260" fmla="*/ 95050 h 121700"/>
              <a:gd name="connsiteX261" fmla="*/ 34166 w 149666"/>
              <a:gd name="connsiteY261" fmla="*/ 100565 h 121700"/>
              <a:gd name="connsiteX262" fmla="*/ 35014 w 149666"/>
              <a:gd name="connsiteY262" fmla="*/ 102708 h 121700"/>
              <a:gd name="connsiteX263" fmla="*/ 35995 w 149666"/>
              <a:gd name="connsiteY263" fmla="*/ 105375 h 12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149666" h="121700">
                <a:moveTo>
                  <a:pt x="101717" y="1676"/>
                </a:moveTo>
                <a:lnTo>
                  <a:pt x="104175" y="3743"/>
                </a:lnTo>
                <a:lnTo>
                  <a:pt x="108432" y="9344"/>
                </a:lnTo>
                <a:lnTo>
                  <a:pt x="114500" y="18431"/>
                </a:lnTo>
                <a:lnTo>
                  <a:pt x="115986" y="21002"/>
                </a:lnTo>
                <a:lnTo>
                  <a:pt x="116967" y="23974"/>
                </a:lnTo>
                <a:lnTo>
                  <a:pt x="117814" y="27565"/>
                </a:lnTo>
                <a:lnTo>
                  <a:pt x="119205" y="30737"/>
                </a:lnTo>
                <a:lnTo>
                  <a:pt x="125359" y="38710"/>
                </a:lnTo>
                <a:lnTo>
                  <a:pt x="128016" y="41653"/>
                </a:lnTo>
                <a:lnTo>
                  <a:pt x="132349" y="45444"/>
                </a:lnTo>
                <a:lnTo>
                  <a:pt x="133893" y="46291"/>
                </a:lnTo>
                <a:lnTo>
                  <a:pt x="135912" y="46529"/>
                </a:lnTo>
                <a:lnTo>
                  <a:pt x="139636" y="46539"/>
                </a:lnTo>
                <a:lnTo>
                  <a:pt x="143065" y="48025"/>
                </a:lnTo>
                <a:lnTo>
                  <a:pt x="144761" y="49063"/>
                </a:lnTo>
                <a:lnTo>
                  <a:pt x="146513" y="50568"/>
                </a:lnTo>
                <a:lnTo>
                  <a:pt x="148085" y="52311"/>
                </a:lnTo>
                <a:lnTo>
                  <a:pt x="149666" y="56940"/>
                </a:lnTo>
                <a:lnTo>
                  <a:pt x="143713" y="55416"/>
                </a:lnTo>
                <a:lnTo>
                  <a:pt x="137713" y="55654"/>
                </a:lnTo>
                <a:lnTo>
                  <a:pt x="134331" y="56645"/>
                </a:lnTo>
                <a:lnTo>
                  <a:pt x="131035" y="58007"/>
                </a:lnTo>
                <a:lnTo>
                  <a:pt x="127882" y="59922"/>
                </a:lnTo>
                <a:lnTo>
                  <a:pt x="125911" y="63646"/>
                </a:lnTo>
                <a:lnTo>
                  <a:pt x="124253" y="72237"/>
                </a:lnTo>
                <a:lnTo>
                  <a:pt x="121825" y="80248"/>
                </a:lnTo>
                <a:lnTo>
                  <a:pt x="121911" y="83944"/>
                </a:lnTo>
                <a:lnTo>
                  <a:pt x="122967" y="87497"/>
                </a:lnTo>
                <a:lnTo>
                  <a:pt x="122844" y="89173"/>
                </a:lnTo>
                <a:lnTo>
                  <a:pt x="121739" y="89887"/>
                </a:lnTo>
                <a:lnTo>
                  <a:pt x="120348" y="91392"/>
                </a:lnTo>
                <a:lnTo>
                  <a:pt x="118491" y="98688"/>
                </a:lnTo>
                <a:lnTo>
                  <a:pt x="117567" y="100146"/>
                </a:lnTo>
                <a:lnTo>
                  <a:pt x="116376" y="101051"/>
                </a:lnTo>
                <a:lnTo>
                  <a:pt x="116052" y="100193"/>
                </a:lnTo>
                <a:lnTo>
                  <a:pt x="116128" y="98279"/>
                </a:lnTo>
                <a:lnTo>
                  <a:pt x="113509" y="96593"/>
                </a:lnTo>
                <a:lnTo>
                  <a:pt x="112128" y="98488"/>
                </a:lnTo>
                <a:lnTo>
                  <a:pt x="111166" y="102498"/>
                </a:lnTo>
                <a:lnTo>
                  <a:pt x="109251" y="106699"/>
                </a:lnTo>
                <a:lnTo>
                  <a:pt x="109156" y="107499"/>
                </a:lnTo>
                <a:lnTo>
                  <a:pt x="109633" y="120444"/>
                </a:lnTo>
                <a:lnTo>
                  <a:pt x="108871" y="120386"/>
                </a:lnTo>
                <a:lnTo>
                  <a:pt x="103394" y="121701"/>
                </a:lnTo>
                <a:lnTo>
                  <a:pt x="102251" y="121282"/>
                </a:lnTo>
                <a:lnTo>
                  <a:pt x="97564" y="115319"/>
                </a:lnTo>
                <a:lnTo>
                  <a:pt x="96593" y="114662"/>
                </a:lnTo>
                <a:lnTo>
                  <a:pt x="94573" y="114395"/>
                </a:lnTo>
                <a:lnTo>
                  <a:pt x="93383" y="113414"/>
                </a:lnTo>
                <a:lnTo>
                  <a:pt x="92421" y="111814"/>
                </a:lnTo>
                <a:lnTo>
                  <a:pt x="91868" y="110623"/>
                </a:lnTo>
                <a:lnTo>
                  <a:pt x="87020" y="107385"/>
                </a:lnTo>
                <a:lnTo>
                  <a:pt x="86306" y="106194"/>
                </a:lnTo>
                <a:lnTo>
                  <a:pt x="86201" y="105146"/>
                </a:lnTo>
                <a:lnTo>
                  <a:pt x="86916" y="104204"/>
                </a:lnTo>
                <a:lnTo>
                  <a:pt x="87735" y="103413"/>
                </a:lnTo>
                <a:lnTo>
                  <a:pt x="90106" y="102603"/>
                </a:lnTo>
                <a:lnTo>
                  <a:pt x="92869" y="101908"/>
                </a:lnTo>
                <a:lnTo>
                  <a:pt x="93754" y="101403"/>
                </a:lnTo>
                <a:lnTo>
                  <a:pt x="94202" y="100536"/>
                </a:lnTo>
                <a:lnTo>
                  <a:pt x="94173" y="99146"/>
                </a:lnTo>
                <a:lnTo>
                  <a:pt x="93726" y="97774"/>
                </a:lnTo>
                <a:lnTo>
                  <a:pt x="89754" y="95288"/>
                </a:lnTo>
                <a:lnTo>
                  <a:pt x="89315" y="94212"/>
                </a:lnTo>
                <a:lnTo>
                  <a:pt x="89192" y="92897"/>
                </a:lnTo>
                <a:lnTo>
                  <a:pt x="89411" y="91516"/>
                </a:lnTo>
                <a:lnTo>
                  <a:pt x="90030" y="90440"/>
                </a:lnTo>
                <a:lnTo>
                  <a:pt x="93269" y="88973"/>
                </a:lnTo>
                <a:lnTo>
                  <a:pt x="95002" y="87449"/>
                </a:lnTo>
                <a:lnTo>
                  <a:pt x="93926" y="85753"/>
                </a:lnTo>
                <a:lnTo>
                  <a:pt x="90430" y="81877"/>
                </a:lnTo>
                <a:lnTo>
                  <a:pt x="86277" y="77610"/>
                </a:lnTo>
                <a:lnTo>
                  <a:pt x="83505" y="77571"/>
                </a:lnTo>
                <a:lnTo>
                  <a:pt x="80315" y="78829"/>
                </a:lnTo>
                <a:lnTo>
                  <a:pt x="75209" y="82467"/>
                </a:lnTo>
                <a:lnTo>
                  <a:pt x="72390" y="84020"/>
                </a:lnTo>
                <a:lnTo>
                  <a:pt x="68704" y="86592"/>
                </a:lnTo>
                <a:lnTo>
                  <a:pt x="64694" y="89449"/>
                </a:lnTo>
                <a:lnTo>
                  <a:pt x="61407" y="92478"/>
                </a:lnTo>
                <a:lnTo>
                  <a:pt x="59360" y="94983"/>
                </a:lnTo>
                <a:lnTo>
                  <a:pt x="55721" y="96069"/>
                </a:lnTo>
                <a:lnTo>
                  <a:pt x="53864" y="98165"/>
                </a:lnTo>
                <a:lnTo>
                  <a:pt x="47758" y="104432"/>
                </a:lnTo>
                <a:lnTo>
                  <a:pt x="46044" y="104356"/>
                </a:lnTo>
                <a:lnTo>
                  <a:pt x="45939" y="101241"/>
                </a:lnTo>
                <a:lnTo>
                  <a:pt x="46025" y="98774"/>
                </a:lnTo>
                <a:lnTo>
                  <a:pt x="45634" y="97355"/>
                </a:lnTo>
                <a:lnTo>
                  <a:pt x="43653" y="95402"/>
                </a:lnTo>
                <a:lnTo>
                  <a:pt x="43624" y="94564"/>
                </a:lnTo>
                <a:lnTo>
                  <a:pt x="44158" y="94040"/>
                </a:lnTo>
                <a:lnTo>
                  <a:pt x="45672" y="94355"/>
                </a:lnTo>
                <a:lnTo>
                  <a:pt x="47625" y="94240"/>
                </a:lnTo>
                <a:lnTo>
                  <a:pt x="48558" y="93469"/>
                </a:lnTo>
                <a:lnTo>
                  <a:pt x="46472" y="90897"/>
                </a:lnTo>
                <a:lnTo>
                  <a:pt x="44615" y="89173"/>
                </a:lnTo>
                <a:lnTo>
                  <a:pt x="43043" y="88011"/>
                </a:lnTo>
                <a:lnTo>
                  <a:pt x="42691" y="87316"/>
                </a:lnTo>
                <a:lnTo>
                  <a:pt x="42691" y="86820"/>
                </a:lnTo>
                <a:lnTo>
                  <a:pt x="43024" y="86230"/>
                </a:lnTo>
                <a:lnTo>
                  <a:pt x="45711" y="84811"/>
                </a:lnTo>
                <a:lnTo>
                  <a:pt x="45977" y="83506"/>
                </a:lnTo>
                <a:lnTo>
                  <a:pt x="45796" y="82048"/>
                </a:lnTo>
                <a:lnTo>
                  <a:pt x="41529" y="79896"/>
                </a:lnTo>
                <a:lnTo>
                  <a:pt x="38338" y="80686"/>
                </a:lnTo>
                <a:lnTo>
                  <a:pt x="35471" y="78267"/>
                </a:lnTo>
                <a:lnTo>
                  <a:pt x="33633" y="76400"/>
                </a:lnTo>
                <a:lnTo>
                  <a:pt x="31337" y="74390"/>
                </a:lnTo>
                <a:lnTo>
                  <a:pt x="29289" y="73285"/>
                </a:lnTo>
                <a:lnTo>
                  <a:pt x="27318" y="70761"/>
                </a:lnTo>
                <a:lnTo>
                  <a:pt x="23898" y="68161"/>
                </a:lnTo>
                <a:lnTo>
                  <a:pt x="21707" y="67418"/>
                </a:lnTo>
                <a:lnTo>
                  <a:pt x="21736" y="67018"/>
                </a:lnTo>
                <a:lnTo>
                  <a:pt x="22136" y="66542"/>
                </a:lnTo>
                <a:lnTo>
                  <a:pt x="23050" y="66142"/>
                </a:lnTo>
                <a:lnTo>
                  <a:pt x="29146" y="66246"/>
                </a:lnTo>
                <a:lnTo>
                  <a:pt x="29889" y="65780"/>
                </a:lnTo>
                <a:lnTo>
                  <a:pt x="30270" y="64656"/>
                </a:lnTo>
                <a:lnTo>
                  <a:pt x="31099" y="62998"/>
                </a:lnTo>
                <a:lnTo>
                  <a:pt x="32071" y="60560"/>
                </a:lnTo>
                <a:lnTo>
                  <a:pt x="31995" y="58503"/>
                </a:lnTo>
                <a:lnTo>
                  <a:pt x="25870" y="55178"/>
                </a:lnTo>
                <a:lnTo>
                  <a:pt x="21431" y="52111"/>
                </a:lnTo>
                <a:lnTo>
                  <a:pt x="18355" y="48073"/>
                </a:lnTo>
                <a:lnTo>
                  <a:pt x="16269" y="44367"/>
                </a:lnTo>
                <a:lnTo>
                  <a:pt x="16345" y="43119"/>
                </a:lnTo>
                <a:lnTo>
                  <a:pt x="16945" y="41938"/>
                </a:lnTo>
                <a:lnTo>
                  <a:pt x="21707" y="38519"/>
                </a:lnTo>
                <a:lnTo>
                  <a:pt x="22031" y="37633"/>
                </a:lnTo>
                <a:lnTo>
                  <a:pt x="21927" y="37033"/>
                </a:lnTo>
                <a:lnTo>
                  <a:pt x="20221" y="35280"/>
                </a:lnTo>
                <a:lnTo>
                  <a:pt x="18088" y="33471"/>
                </a:lnTo>
                <a:lnTo>
                  <a:pt x="17421" y="32137"/>
                </a:lnTo>
                <a:lnTo>
                  <a:pt x="16078" y="31461"/>
                </a:lnTo>
                <a:lnTo>
                  <a:pt x="13525" y="31413"/>
                </a:lnTo>
                <a:lnTo>
                  <a:pt x="9049" y="29185"/>
                </a:lnTo>
                <a:lnTo>
                  <a:pt x="8096" y="28965"/>
                </a:lnTo>
                <a:lnTo>
                  <a:pt x="7887" y="28527"/>
                </a:lnTo>
                <a:lnTo>
                  <a:pt x="8106" y="28080"/>
                </a:lnTo>
                <a:lnTo>
                  <a:pt x="11296" y="27175"/>
                </a:lnTo>
                <a:lnTo>
                  <a:pt x="11249" y="26432"/>
                </a:lnTo>
                <a:lnTo>
                  <a:pt x="10277" y="25451"/>
                </a:lnTo>
                <a:lnTo>
                  <a:pt x="8477" y="24736"/>
                </a:lnTo>
                <a:lnTo>
                  <a:pt x="6820" y="22955"/>
                </a:lnTo>
                <a:lnTo>
                  <a:pt x="6248" y="21355"/>
                </a:lnTo>
                <a:lnTo>
                  <a:pt x="12011" y="16669"/>
                </a:lnTo>
                <a:lnTo>
                  <a:pt x="13716" y="15726"/>
                </a:lnTo>
                <a:lnTo>
                  <a:pt x="17488" y="16593"/>
                </a:lnTo>
                <a:lnTo>
                  <a:pt x="25327" y="19707"/>
                </a:lnTo>
                <a:lnTo>
                  <a:pt x="24793" y="21431"/>
                </a:lnTo>
                <a:lnTo>
                  <a:pt x="25584" y="22403"/>
                </a:lnTo>
                <a:lnTo>
                  <a:pt x="27384" y="23717"/>
                </a:lnTo>
                <a:lnTo>
                  <a:pt x="30842" y="25051"/>
                </a:lnTo>
                <a:lnTo>
                  <a:pt x="33766" y="25737"/>
                </a:lnTo>
                <a:lnTo>
                  <a:pt x="35243" y="25146"/>
                </a:lnTo>
                <a:lnTo>
                  <a:pt x="37490" y="24651"/>
                </a:lnTo>
                <a:lnTo>
                  <a:pt x="40414" y="26194"/>
                </a:lnTo>
                <a:lnTo>
                  <a:pt x="43110" y="28146"/>
                </a:lnTo>
                <a:lnTo>
                  <a:pt x="44453" y="28937"/>
                </a:lnTo>
                <a:lnTo>
                  <a:pt x="45177" y="29175"/>
                </a:lnTo>
                <a:lnTo>
                  <a:pt x="47225" y="28527"/>
                </a:lnTo>
                <a:lnTo>
                  <a:pt x="49682" y="26013"/>
                </a:lnTo>
                <a:lnTo>
                  <a:pt x="50654" y="22974"/>
                </a:lnTo>
                <a:lnTo>
                  <a:pt x="50921" y="21507"/>
                </a:lnTo>
                <a:lnTo>
                  <a:pt x="49492" y="19488"/>
                </a:lnTo>
                <a:lnTo>
                  <a:pt x="46539" y="17297"/>
                </a:lnTo>
                <a:lnTo>
                  <a:pt x="43234" y="15373"/>
                </a:lnTo>
                <a:lnTo>
                  <a:pt x="41110" y="13668"/>
                </a:lnTo>
                <a:lnTo>
                  <a:pt x="39748" y="10306"/>
                </a:lnTo>
                <a:lnTo>
                  <a:pt x="38376" y="9935"/>
                </a:lnTo>
                <a:lnTo>
                  <a:pt x="38033" y="9496"/>
                </a:lnTo>
                <a:lnTo>
                  <a:pt x="37805" y="8344"/>
                </a:lnTo>
                <a:lnTo>
                  <a:pt x="37862" y="6743"/>
                </a:lnTo>
                <a:lnTo>
                  <a:pt x="38328" y="5505"/>
                </a:lnTo>
                <a:lnTo>
                  <a:pt x="39671" y="4972"/>
                </a:lnTo>
                <a:lnTo>
                  <a:pt x="41024" y="4781"/>
                </a:lnTo>
                <a:lnTo>
                  <a:pt x="42243" y="3600"/>
                </a:lnTo>
                <a:lnTo>
                  <a:pt x="43777" y="1286"/>
                </a:lnTo>
                <a:lnTo>
                  <a:pt x="44425" y="0"/>
                </a:lnTo>
                <a:lnTo>
                  <a:pt x="47301" y="733"/>
                </a:lnTo>
                <a:lnTo>
                  <a:pt x="47691" y="2810"/>
                </a:lnTo>
                <a:lnTo>
                  <a:pt x="48206" y="3248"/>
                </a:lnTo>
                <a:lnTo>
                  <a:pt x="49396" y="3000"/>
                </a:lnTo>
                <a:lnTo>
                  <a:pt x="51378" y="2134"/>
                </a:lnTo>
                <a:lnTo>
                  <a:pt x="52959" y="2800"/>
                </a:lnTo>
                <a:lnTo>
                  <a:pt x="54997" y="5267"/>
                </a:lnTo>
                <a:lnTo>
                  <a:pt x="57807" y="7868"/>
                </a:lnTo>
                <a:lnTo>
                  <a:pt x="59331" y="9620"/>
                </a:lnTo>
                <a:lnTo>
                  <a:pt x="59931" y="10820"/>
                </a:lnTo>
                <a:lnTo>
                  <a:pt x="61370" y="11992"/>
                </a:lnTo>
                <a:lnTo>
                  <a:pt x="63475" y="13363"/>
                </a:lnTo>
                <a:lnTo>
                  <a:pt x="65151" y="15516"/>
                </a:lnTo>
                <a:lnTo>
                  <a:pt x="66647" y="20507"/>
                </a:lnTo>
                <a:lnTo>
                  <a:pt x="68161" y="21660"/>
                </a:lnTo>
                <a:lnTo>
                  <a:pt x="73580" y="23555"/>
                </a:lnTo>
                <a:lnTo>
                  <a:pt x="75486" y="23946"/>
                </a:lnTo>
                <a:lnTo>
                  <a:pt x="80810" y="24612"/>
                </a:lnTo>
                <a:lnTo>
                  <a:pt x="82686" y="24136"/>
                </a:lnTo>
                <a:lnTo>
                  <a:pt x="85430" y="19840"/>
                </a:lnTo>
                <a:lnTo>
                  <a:pt x="87896" y="15411"/>
                </a:lnTo>
                <a:lnTo>
                  <a:pt x="90201" y="14487"/>
                </a:lnTo>
                <a:lnTo>
                  <a:pt x="94364" y="12344"/>
                </a:lnTo>
                <a:lnTo>
                  <a:pt x="96860" y="10315"/>
                </a:lnTo>
                <a:lnTo>
                  <a:pt x="97907" y="8125"/>
                </a:lnTo>
                <a:lnTo>
                  <a:pt x="100260" y="3991"/>
                </a:lnTo>
                <a:lnTo>
                  <a:pt x="101717" y="1676"/>
                </a:lnTo>
                <a:close/>
                <a:moveTo>
                  <a:pt x="20974" y="45177"/>
                </a:moveTo>
                <a:lnTo>
                  <a:pt x="21241" y="44015"/>
                </a:lnTo>
                <a:lnTo>
                  <a:pt x="20488" y="43491"/>
                </a:lnTo>
                <a:lnTo>
                  <a:pt x="19698" y="43462"/>
                </a:lnTo>
                <a:lnTo>
                  <a:pt x="19012" y="44044"/>
                </a:lnTo>
                <a:lnTo>
                  <a:pt x="19012" y="45491"/>
                </a:lnTo>
                <a:lnTo>
                  <a:pt x="19964" y="45748"/>
                </a:lnTo>
                <a:lnTo>
                  <a:pt x="20974" y="45177"/>
                </a:lnTo>
                <a:close/>
                <a:moveTo>
                  <a:pt x="6839" y="30709"/>
                </a:moveTo>
                <a:lnTo>
                  <a:pt x="6258" y="31109"/>
                </a:lnTo>
                <a:lnTo>
                  <a:pt x="5372" y="30709"/>
                </a:lnTo>
                <a:lnTo>
                  <a:pt x="5106" y="29813"/>
                </a:lnTo>
                <a:lnTo>
                  <a:pt x="5172" y="28870"/>
                </a:lnTo>
                <a:lnTo>
                  <a:pt x="6048" y="28651"/>
                </a:lnTo>
                <a:lnTo>
                  <a:pt x="6762" y="28918"/>
                </a:lnTo>
                <a:lnTo>
                  <a:pt x="6962" y="29766"/>
                </a:lnTo>
                <a:lnTo>
                  <a:pt x="6839" y="30709"/>
                </a:lnTo>
                <a:close/>
                <a:moveTo>
                  <a:pt x="35995" y="105375"/>
                </a:moveTo>
                <a:lnTo>
                  <a:pt x="30842" y="104346"/>
                </a:lnTo>
                <a:lnTo>
                  <a:pt x="21574" y="102127"/>
                </a:lnTo>
                <a:lnTo>
                  <a:pt x="19022" y="100984"/>
                </a:lnTo>
                <a:lnTo>
                  <a:pt x="16611" y="97907"/>
                </a:lnTo>
                <a:lnTo>
                  <a:pt x="15173" y="96421"/>
                </a:lnTo>
                <a:lnTo>
                  <a:pt x="13049" y="94517"/>
                </a:lnTo>
                <a:lnTo>
                  <a:pt x="11296" y="93793"/>
                </a:lnTo>
                <a:lnTo>
                  <a:pt x="9973" y="92459"/>
                </a:lnTo>
                <a:lnTo>
                  <a:pt x="9220" y="90488"/>
                </a:lnTo>
                <a:lnTo>
                  <a:pt x="8106" y="88716"/>
                </a:lnTo>
                <a:lnTo>
                  <a:pt x="6201" y="86630"/>
                </a:lnTo>
                <a:lnTo>
                  <a:pt x="1867" y="79534"/>
                </a:lnTo>
                <a:lnTo>
                  <a:pt x="1305" y="78791"/>
                </a:lnTo>
                <a:lnTo>
                  <a:pt x="400" y="77610"/>
                </a:lnTo>
                <a:lnTo>
                  <a:pt x="0" y="76952"/>
                </a:lnTo>
                <a:lnTo>
                  <a:pt x="2638" y="76410"/>
                </a:lnTo>
                <a:lnTo>
                  <a:pt x="7029" y="74819"/>
                </a:lnTo>
                <a:lnTo>
                  <a:pt x="8230" y="75590"/>
                </a:lnTo>
                <a:lnTo>
                  <a:pt x="9515" y="77200"/>
                </a:lnTo>
                <a:lnTo>
                  <a:pt x="10163" y="78581"/>
                </a:lnTo>
                <a:lnTo>
                  <a:pt x="10277" y="81134"/>
                </a:lnTo>
                <a:lnTo>
                  <a:pt x="10801" y="81544"/>
                </a:lnTo>
                <a:lnTo>
                  <a:pt x="12945" y="80686"/>
                </a:lnTo>
                <a:lnTo>
                  <a:pt x="13906" y="81715"/>
                </a:lnTo>
                <a:lnTo>
                  <a:pt x="15554" y="82943"/>
                </a:lnTo>
                <a:lnTo>
                  <a:pt x="18412" y="84163"/>
                </a:lnTo>
                <a:lnTo>
                  <a:pt x="22527" y="82248"/>
                </a:lnTo>
                <a:lnTo>
                  <a:pt x="24574" y="81753"/>
                </a:lnTo>
                <a:lnTo>
                  <a:pt x="26260" y="81791"/>
                </a:lnTo>
                <a:lnTo>
                  <a:pt x="27175" y="82391"/>
                </a:lnTo>
                <a:lnTo>
                  <a:pt x="27498" y="84372"/>
                </a:lnTo>
                <a:lnTo>
                  <a:pt x="27165" y="86820"/>
                </a:lnTo>
                <a:lnTo>
                  <a:pt x="26689" y="88163"/>
                </a:lnTo>
                <a:lnTo>
                  <a:pt x="27556" y="89135"/>
                </a:lnTo>
                <a:lnTo>
                  <a:pt x="30928" y="91487"/>
                </a:lnTo>
                <a:lnTo>
                  <a:pt x="32328" y="92793"/>
                </a:lnTo>
                <a:lnTo>
                  <a:pt x="31652" y="95050"/>
                </a:lnTo>
                <a:lnTo>
                  <a:pt x="34166" y="100565"/>
                </a:lnTo>
                <a:lnTo>
                  <a:pt x="35014" y="102708"/>
                </a:lnTo>
                <a:lnTo>
                  <a:pt x="35995" y="1053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AE7DB6A2-FCDA-9608-B5E1-BD819B76E616}"/>
              </a:ext>
            </a:extLst>
          </p:cNvPr>
          <p:cNvSpPr/>
          <p:nvPr/>
        </p:nvSpPr>
        <p:spPr>
          <a:xfrm>
            <a:off x="6229919" y="3313389"/>
            <a:ext cx="102841" cy="100498"/>
          </a:xfrm>
          <a:custGeom>
            <a:avLst/>
            <a:gdLst>
              <a:gd name="connsiteX0" fmla="*/ 31604 w 102841"/>
              <a:gd name="connsiteY0" fmla="*/ 0 h 100498"/>
              <a:gd name="connsiteX1" fmla="*/ 37129 w 102841"/>
              <a:gd name="connsiteY1" fmla="*/ 3963 h 100498"/>
              <a:gd name="connsiteX2" fmla="*/ 39405 w 102841"/>
              <a:gd name="connsiteY2" fmla="*/ 4553 h 100498"/>
              <a:gd name="connsiteX3" fmla="*/ 40691 w 102841"/>
              <a:gd name="connsiteY3" fmla="*/ 4010 h 100498"/>
              <a:gd name="connsiteX4" fmla="*/ 42434 w 102841"/>
              <a:gd name="connsiteY4" fmla="*/ 4258 h 100498"/>
              <a:gd name="connsiteX5" fmla="*/ 46320 w 102841"/>
              <a:gd name="connsiteY5" fmla="*/ 5420 h 100498"/>
              <a:gd name="connsiteX6" fmla="*/ 47206 w 102841"/>
              <a:gd name="connsiteY6" fmla="*/ 5905 h 100498"/>
              <a:gd name="connsiteX7" fmla="*/ 48377 w 102841"/>
              <a:gd name="connsiteY7" fmla="*/ 5820 h 100498"/>
              <a:gd name="connsiteX8" fmla="*/ 51245 w 102841"/>
              <a:gd name="connsiteY8" fmla="*/ 4277 h 100498"/>
              <a:gd name="connsiteX9" fmla="*/ 52225 w 102841"/>
              <a:gd name="connsiteY9" fmla="*/ 4467 h 100498"/>
              <a:gd name="connsiteX10" fmla="*/ 55502 w 102841"/>
              <a:gd name="connsiteY10" fmla="*/ 7496 h 100498"/>
              <a:gd name="connsiteX11" fmla="*/ 57150 w 102841"/>
              <a:gd name="connsiteY11" fmla="*/ 7534 h 100498"/>
              <a:gd name="connsiteX12" fmla="*/ 59131 w 102841"/>
              <a:gd name="connsiteY12" fmla="*/ 6229 h 100498"/>
              <a:gd name="connsiteX13" fmla="*/ 60407 w 102841"/>
              <a:gd name="connsiteY13" fmla="*/ 5096 h 100498"/>
              <a:gd name="connsiteX14" fmla="*/ 64179 w 102841"/>
              <a:gd name="connsiteY14" fmla="*/ 5944 h 100498"/>
              <a:gd name="connsiteX15" fmla="*/ 66332 w 102841"/>
              <a:gd name="connsiteY15" fmla="*/ 5429 h 100498"/>
              <a:gd name="connsiteX16" fmla="*/ 68123 w 102841"/>
              <a:gd name="connsiteY16" fmla="*/ 5382 h 100498"/>
              <a:gd name="connsiteX17" fmla="*/ 70066 w 102841"/>
              <a:gd name="connsiteY17" fmla="*/ 5896 h 100498"/>
              <a:gd name="connsiteX18" fmla="*/ 71837 w 102841"/>
              <a:gd name="connsiteY18" fmla="*/ 6601 h 100498"/>
              <a:gd name="connsiteX19" fmla="*/ 73562 w 102841"/>
              <a:gd name="connsiteY19" fmla="*/ 7210 h 100498"/>
              <a:gd name="connsiteX20" fmla="*/ 78219 w 102841"/>
              <a:gd name="connsiteY20" fmla="*/ 7525 h 100498"/>
              <a:gd name="connsiteX21" fmla="*/ 80448 w 102841"/>
              <a:gd name="connsiteY21" fmla="*/ 9449 h 100498"/>
              <a:gd name="connsiteX22" fmla="*/ 81343 w 102841"/>
              <a:gd name="connsiteY22" fmla="*/ 11306 h 100498"/>
              <a:gd name="connsiteX23" fmla="*/ 81362 w 102841"/>
              <a:gd name="connsiteY23" fmla="*/ 12440 h 100498"/>
              <a:gd name="connsiteX24" fmla="*/ 81582 w 102841"/>
              <a:gd name="connsiteY24" fmla="*/ 13649 h 100498"/>
              <a:gd name="connsiteX25" fmla="*/ 82858 w 102841"/>
              <a:gd name="connsiteY25" fmla="*/ 14840 h 100498"/>
              <a:gd name="connsiteX26" fmla="*/ 85668 w 102841"/>
              <a:gd name="connsiteY26" fmla="*/ 15516 h 100498"/>
              <a:gd name="connsiteX27" fmla="*/ 87430 w 102841"/>
              <a:gd name="connsiteY27" fmla="*/ 15373 h 100498"/>
              <a:gd name="connsiteX28" fmla="*/ 88363 w 102841"/>
              <a:gd name="connsiteY28" fmla="*/ 15288 h 100498"/>
              <a:gd name="connsiteX29" fmla="*/ 90754 w 102841"/>
              <a:gd name="connsiteY29" fmla="*/ 14221 h 100498"/>
              <a:gd name="connsiteX30" fmla="*/ 93573 w 102841"/>
              <a:gd name="connsiteY30" fmla="*/ 13668 h 100498"/>
              <a:gd name="connsiteX31" fmla="*/ 95593 w 102841"/>
              <a:gd name="connsiteY31" fmla="*/ 14307 h 100498"/>
              <a:gd name="connsiteX32" fmla="*/ 96555 w 102841"/>
              <a:gd name="connsiteY32" fmla="*/ 14926 h 100498"/>
              <a:gd name="connsiteX33" fmla="*/ 96774 w 102841"/>
              <a:gd name="connsiteY33" fmla="*/ 15773 h 100498"/>
              <a:gd name="connsiteX34" fmla="*/ 96174 w 102841"/>
              <a:gd name="connsiteY34" fmla="*/ 18698 h 100498"/>
              <a:gd name="connsiteX35" fmla="*/ 95040 w 102841"/>
              <a:gd name="connsiteY35" fmla="*/ 21841 h 100498"/>
              <a:gd name="connsiteX36" fmla="*/ 93202 w 102841"/>
              <a:gd name="connsiteY36" fmla="*/ 25108 h 100498"/>
              <a:gd name="connsiteX37" fmla="*/ 91278 w 102841"/>
              <a:gd name="connsiteY37" fmla="*/ 28185 h 100498"/>
              <a:gd name="connsiteX38" fmla="*/ 90783 w 102841"/>
              <a:gd name="connsiteY38" fmla="*/ 29804 h 100498"/>
              <a:gd name="connsiteX39" fmla="*/ 90640 w 102841"/>
              <a:gd name="connsiteY39" fmla="*/ 32395 h 100498"/>
              <a:gd name="connsiteX40" fmla="*/ 90401 w 102841"/>
              <a:gd name="connsiteY40" fmla="*/ 34423 h 100498"/>
              <a:gd name="connsiteX41" fmla="*/ 90668 w 102841"/>
              <a:gd name="connsiteY41" fmla="*/ 35528 h 100498"/>
              <a:gd name="connsiteX42" fmla="*/ 91297 w 102841"/>
              <a:gd name="connsiteY42" fmla="*/ 36566 h 100498"/>
              <a:gd name="connsiteX43" fmla="*/ 93421 w 102841"/>
              <a:gd name="connsiteY43" fmla="*/ 37386 h 100498"/>
              <a:gd name="connsiteX44" fmla="*/ 96298 w 102841"/>
              <a:gd name="connsiteY44" fmla="*/ 39424 h 100498"/>
              <a:gd name="connsiteX45" fmla="*/ 98736 w 102841"/>
              <a:gd name="connsiteY45" fmla="*/ 42072 h 100498"/>
              <a:gd name="connsiteX46" fmla="*/ 101870 w 102841"/>
              <a:gd name="connsiteY46" fmla="*/ 45072 h 100498"/>
              <a:gd name="connsiteX47" fmla="*/ 102841 w 102841"/>
              <a:gd name="connsiteY47" fmla="*/ 46187 h 100498"/>
              <a:gd name="connsiteX48" fmla="*/ 102841 w 102841"/>
              <a:gd name="connsiteY48" fmla="*/ 47387 h 100498"/>
              <a:gd name="connsiteX49" fmla="*/ 101927 w 102841"/>
              <a:gd name="connsiteY49" fmla="*/ 48273 h 100498"/>
              <a:gd name="connsiteX50" fmla="*/ 99250 w 102841"/>
              <a:gd name="connsiteY50" fmla="*/ 48616 h 100498"/>
              <a:gd name="connsiteX51" fmla="*/ 96469 w 102841"/>
              <a:gd name="connsiteY51" fmla="*/ 48349 h 100498"/>
              <a:gd name="connsiteX52" fmla="*/ 95402 w 102841"/>
              <a:gd name="connsiteY52" fmla="*/ 48044 h 100498"/>
              <a:gd name="connsiteX53" fmla="*/ 94402 w 102841"/>
              <a:gd name="connsiteY53" fmla="*/ 48406 h 100498"/>
              <a:gd name="connsiteX54" fmla="*/ 93783 w 102841"/>
              <a:gd name="connsiteY54" fmla="*/ 49092 h 100498"/>
              <a:gd name="connsiteX55" fmla="*/ 94116 w 102841"/>
              <a:gd name="connsiteY55" fmla="*/ 49902 h 100498"/>
              <a:gd name="connsiteX56" fmla="*/ 96964 w 102841"/>
              <a:gd name="connsiteY56" fmla="*/ 53540 h 100498"/>
              <a:gd name="connsiteX57" fmla="*/ 100289 w 102841"/>
              <a:gd name="connsiteY57" fmla="*/ 58750 h 100498"/>
              <a:gd name="connsiteX58" fmla="*/ 100469 w 102841"/>
              <a:gd name="connsiteY58" fmla="*/ 60989 h 100498"/>
              <a:gd name="connsiteX59" fmla="*/ 100069 w 102841"/>
              <a:gd name="connsiteY59" fmla="*/ 62741 h 100498"/>
              <a:gd name="connsiteX60" fmla="*/ 99298 w 102841"/>
              <a:gd name="connsiteY60" fmla="*/ 63960 h 100498"/>
              <a:gd name="connsiteX61" fmla="*/ 97927 w 102841"/>
              <a:gd name="connsiteY61" fmla="*/ 63751 h 100498"/>
              <a:gd name="connsiteX62" fmla="*/ 96869 w 102841"/>
              <a:gd name="connsiteY62" fmla="*/ 62798 h 100498"/>
              <a:gd name="connsiteX63" fmla="*/ 95278 w 102841"/>
              <a:gd name="connsiteY63" fmla="*/ 62865 h 100498"/>
              <a:gd name="connsiteX64" fmla="*/ 94040 w 102841"/>
              <a:gd name="connsiteY64" fmla="*/ 63132 h 100498"/>
              <a:gd name="connsiteX65" fmla="*/ 92430 w 102841"/>
              <a:gd name="connsiteY65" fmla="*/ 65018 h 100498"/>
              <a:gd name="connsiteX66" fmla="*/ 91630 w 102841"/>
              <a:gd name="connsiteY66" fmla="*/ 64932 h 100498"/>
              <a:gd name="connsiteX67" fmla="*/ 90249 w 102841"/>
              <a:gd name="connsiteY67" fmla="*/ 65218 h 100498"/>
              <a:gd name="connsiteX68" fmla="*/ 89382 w 102841"/>
              <a:gd name="connsiteY68" fmla="*/ 65589 h 100498"/>
              <a:gd name="connsiteX69" fmla="*/ 88002 w 102841"/>
              <a:gd name="connsiteY69" fmla="*/ 65037 h 100498"/>
              <a:gd name="connsiteX70" fmla="*/ 86544 w 102841"/>
              <a:gd name="connsiteY70" fmla="*/ 64675 h 100498"/>
              <a:gd name="connsiteX71" fmla="*/ 85916 w 102841"/>
              <a:gd name="connsiteY71" fmla="*/ 65256 h 100498"/>
              <a:gd name="connsiteX72" fmla="*/ 85639 w 102841"/>
              <a:gd name="connsiteY72" fmla="*/ 66361 h 100498"/>
              <a:gd name="connsiteX73" fmla="*/ 86535 w 102841"/>
              <a:gd name="connsiteY73" fmla="*/ 68351 h 100498"/>
              <a:gd name="connsiteX74" fmla="*/ 88221 w 102841"/>
              <a:gd name="connsiteY74" fmla="*/ 71466 h 100498"/>
              <a:gd name="connsiteX75" fmla="*/ 87954 w 102841"/>
              <a:gd name="connsiteY75" fmla="*/ 73847 h 100498"/>
              <a:gd name="connsiteX76" fmla="*/ 86668 w 102841"/>
              <a:gd name="connsiteY76" fmla="*/ 74104 h 100498"/>
              <a:gd name="connsiteX77" fmla="*/ 85487 w 102841"/>
              <a:gd name="connsiteY77" fmla="*/ 72123 h 100498"/>
              <a:gd name="connsiteX78" fmla="*/ 84448 w 102841"/>
              <a:gd name="connsiteY78" fmla="*/ 71799 h 100498"/>
              <a:gd name="connsiteX79" fmla="*/ 83258 w 102841"/>
              <a:gd name="connsiteY79" fmla="*/ 71876 h 100498"/>
              <a:gd name="connsiteX80" fmla="*/ 80534 w 102841"/>
              <a:gd name="connsiteY80" fmla="*/ 74171 h 100498"/>
              <a:gd name="connsiteX81" fmla="*/ 78524 w 102841"/>
              <a:gd name="connsiteY81" fmla="*/ 76105 h 100498"/>
              <a:gd name="connsiteX82" fmla="*/ 78067 w 102841"/>
              <a:gd name="connsiteY82" fmla="*/ 77448 h 100498"/>
              <a:gd name="connsiteX83" fmla="*/ 77343 w 102841"/>
              <a:gd name="connsiteY83" fmla="*/ 78915 h 100498"/>
              <a:gd name="connsiteX84" fmla="*/ 77124 w 102841"/>
              <a:gd name="connsiteY84" fmla="*/ 79981 h 100498"/>
              <a:gd name="connsiteX85" fmla="*/ 77171 w 102841"/>
              <a:gd name="connsiteY85" fmla="*/ 83515 h 100498"/>
              <a:gd name="connsiteX86" fmla="*/ 73562 w 102841"/>
              <a:gd name="connsiteY86" fmla="*/ 84077 h 100498"/>
              <a:gd name="connsiteX87" fmla="*/ 72809 w 102841"/>
              <a:gd name="connsiteY87" fmla="*/ 84601 h 100498"/>
              <a:gd name="connsiteX88" fmla="*/ 72371 w 102841"/>
              <a:gd name="connsiteY88" fmla="*/ 85668 h 100498"/>
              <a:gd name="connsiteX89" fmla="*/ 72666 w 102841"/>
              <a:gd name="connsiteY89" fmla="*/ 90192 h 100498"/>
              <a:gd name="connsiteX90" fmla="*/ 72961 w 102841"/>
              <a:gd name="connsiteY90" fmla="*/ 92621 h 100498"/>
              <a:gd name="connsiteX91" fmla="*/ 75029 w 102841"/>
              <a:gd name="connsiteY91" fmla="*/ 96355 h 100498"/>
              <a:gd name="connsiteX92" fmla="*/ 75105 w 102841"/>
              <a:gd name="connsiteY92" fmla="*/ 97536 h 100498"/>
              <a:gd name="connsiteX93" fmla="*/ 74809 w 102841"/>
              <a:gd name="connsiteY93" fmla="*/ 98317 h 100498"/>
              <a:gd name="connsiteX94" fmla="*/ 73333 w 102841"/>
              <a:gd name="connsiteY94" fmla="*/ 99793 h 100498"/>
              <a:gd name="connsiteX95" fmla="*/ 72637 w 102841"/>
              <a:gd name="connsiteY95" fmla="*/ 100327 h 100498"/>
              <a:gd name="connsiteX96" fmla="*/ 72171 w 102841"/>
              <a:gd name="connsiteY96" fmla="*/ 100498 h 100498"/>
              <a:gd name="connsiteX97" fmla="*/ 69771 w 102841"/>
              <a:gd name="connsiteY97" fmla="*/ 99527 h 100498"/>
              <a:gd name="connsiteX98" fmla="*/ 68628 w 102841"/>
              <a:gd name="connsiteY98" fmla="*/ 99060 h 100498"/>
              <a:gd name="connsiteX99" fmla="*/ 63818 w 102841"/>
              <a:gd name="connsiteY99" fmla="*/ 95765 h 100498"/>
              <a:gd name="connsiteX100" fmla="*/ 61693 w 102841"/>
              <a:gd name="connsiteY100" fmla="*/ 93926 h 100498"/>
              <a:gd name="connsiteX101" fmla="*/ 58331 w 102841"/>
              <a:gd name="connsiteY101" fmla="*/ 91526 h 100498"/>
              <a:gd name="connsiteX102" fmla="*/ 56264 w 102841"/>
              <a:gd name="connsiteY102" fmla="*/ 90154 h 100498"/>
              <a:gd name="connsiteX103" fmla="*/ 55216 w 102841"/>
              <a:gd name="connsiteY103" fmla="*/ 88078 h 100498"/>
              <a:gd name="connsiteX104" fmla="*/ 53559 w 102841"/>
              <a:gd name="connsiteY104" fmla="*/ 87601 h 100498"/>
              <a:gd name="connsiteX105" fmla="*/ 51616 w 102841"/>
              <a:gd name="connsiteY105" fmla="*/ 88268 h 100498"/>
              <a:gd name="connsiteX106" fmla="*/ 49416 w 102841"/>
              <a:gd name="connsiteY106" fmla="*/ 86763 h 100498"/>
              <a:gd name="connsiteX107" fmla="*/ 50978 w 102841"/>
              <a:gd name="connsiteY107" fmla="*/ 85992 h 100498"/>
              <a:gd name="connsiteX108" fmla="*/ 51358 w 102841"/>
              <a:gd name="connsiteY108" fmla="*/ 85249 h 100498"/>
              <a:gd name="connsiteX109" fmla="*/ 51159 w 102841"/>
              <a:gd name="connsiteY109" fmla="*/ 84277 h 100498"/>
              <a:gd name="connsiteX110" fmla="*/ 50473 w 102841"/>
              <a:gd name="connsiteY110" fmla="*/ 82963 h 100498"/>
              <a:gd name="connsiteX111" fmla="*/ 44529 w 102841"/>
              <a:gd name="connsiteY111" fmla="*/ 77267 h 100498"/>
              <a:gd name="connsiteX112" fmla="*/ 41605 w 102841"/>
              <a:gd name="connsiteY112" fmla="*/ 73362 h 100498"/>
              <a:gd name="connsiteX113" fmla="*/ 41138 w 102841"/>
              <a:gd name="connsiteY113" fmla="*/ 71961 h 100498"/>
              <a:gd name="connsiteX114" fmla="*/ 41091 w 102841"/>
              <a:gd name="connsiteY114" fmla="*/ 68228 h 100498"/>
              <a:gd name="connsiteX115" fmla="*/ 40405 w 102841"/>
              <a:gd name="connsiteY115" fmla="*/ 67332 h 100498"/>
              <a:gd name="connsiteX116" fmla="*/ 36033 w 102841"/>
              <a:gd name="connsiteY116" fmla="*/ 65627 h 100498"/>
              <a:gd name="connsiteX117" fmla="*/ 31156 w 102841"/>
              <a:gd name="connsiteY117" fmla="*/ 60760 h 100498"/>
              <a:gd name="connsiteX118" fmla="*/ 26108 w 102841"/>
              <a:gd name="connsiteY118" fmla="*/ 55969 h 100498"/>
              <a:gd name="connsiteX119" fmla="*/ 25422 w 102841"/>
              <a:gd name="connsiteY119" fmla="*/ 54635 h 100498"/>
              <a:gd name="connsiteX120" fmla="*/ 22831 w 102841"/>
              <a:gd name="connsiteY120" fmla="*/ 51006 h 100498"/>
              <a:gd name="connsiteX121" fmla="*/ 19660 w 102841"/>
              <a:gd name="connsiteY121" fmla="*/ 47701 h 100498"/>
              <a:gd name="connsiteX122" fmla="*/ 17136 w 102841"/>
              <a:gd name="connsiteY122" fmla="*/ 45587 h 100498"/>
              <a:gd name="connsiteX123" fmla="*/ 15068 w 102841"/>
              <a:gd name="connsiteY123" fmla="*/ 43186 h 100498"/>
              <a:gd name="connsiteX124" fmla="*/ 12773 w 102841"/>
              <a:gd name="connsiteY124" fmla="*/ 39814 h 100498"/>
              <a:gd name="connsiteX125" fmla="*/ 11582 w 102841"/>
              <a:gd name="connsiteY125" fmla="*/ 34719 h 100498"/>
              <a:gd name="connsiteX126" fmla="*/ 10525 w 102841"/>
              <a:gd name="connsiteY126" fmla="*/ 30185 h 100498"/>
              <a:gd name="connsiteX127" fmla="*/ 9810 w 102841"/>
              <a:gd name="connsiteY127" fmla="*/ 28423 h 100498"/>
              <a:gd name="connsiteX128" fmla="*/ 8354 w 102841"/>
              <a:gd name="connsiteY128" fmla="*/ 27794 h 100498"/>
              <a:gd name="connsiteX129" fmla="*/ 3839 w 102841"/>
              <a:gd name="connsiteY129" fmla="*/ 22393 h 100498"/>
              <a:gd name="connsiteX130" fmla="*/ 0 w 102841"/>
              <a:gd name="connsiteY130" fmla="*/ 19250 h 100498"/>
              <a:gd name="connsiteX131" fmla="*/ 38 w 102841"/>
              <a:gd name="connsiteY131" fmla="*/ 15850 h 100498"/>
              <a:gd name="connsiteX132" fmla="*/ 667 w 102841"/>
              <a:gd name="connsiteY132" fmla="*/ 10163 h 100498"/>
              <a:gd name="connsiteX133" fmla="*/ 1381 w 102841"/>
              <a:gd name="connsiteY133" fmla="*/ 3696 h 100498"/>
              <a:gd name="connsiteX134" fmla="*/ 2305 w 102841"/>
              <a:gd name="connsiteY134" fmla="*/ 2791 h 100498"/>
              <a:gd name="connsiteX135" fmla="*/ 4058 w 102841"/>
              <a:gd name="connsiteY135" fmla="*/ 2305 h 100498"/>
              <a:gd name="connsiteX136" fmla="*/ 6058 w 102841"/>
              <a:gd name="connsiteY136" fmla="*/ 2486 h 100498"/>
              <a:gd name="connsiteX137" fmla="*/ 7801 w 102841"/>
              <a:gd name="connsiteY137" fmla="*/ 3296 h 100498"/>
              <a:gd name="connsiteX138" fmla="*/ 11249 w 102841"/>
              <a:gd name="connsiteY138" fmla="*/ 7725 h 100498"/>
              <a:gd name="connsiteX139" fmla="*/ 13221 w 102841"/>
              <a:gd name="connsiteY139" fmla="*/ 9449 h 100498"/>
              <a:gd name="connsiteX140" fmla="*/ 14887 w 102841"/>
              <a:gd name="connsiteY140" fmla="*/ 10116 h 100498"/>
              <a:gd name="connsiteX141" fmla="*/ 16802 w 102841"/>
              <a:gd name="connsiteY141" fmla="*/ 8249 h 100498"/>
              <a:gd name="connsiteX142" fmla="*/ 19165 w 102841"/>
              <a:gd name="connsiteY142" fmla="*/ 4334 h 100498"/>
              <a:gd name="connsiteX143" fmla="*/ 21231 w 102841"/>
              <a:gd name="connsiteY143" fmla="*/ 2267 h 100498"/>
              <a:gd name="connsiteX144" fmla="*/ 28184 w 102841"/>
              <a:gd name="connsiteY144" fmla="*/ 3020 h 100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102841" h="100498">
                <a:moveTo>
                  <a:pt x="31604" y="0"/>
                </a:moveTo>
                <a:lnTo>
                  <a:pt x="37129" y="3963"/>
                </a:lnTo>
                <a:lnTo>
                  <a:pt x="39405" y="4553"/>
                </a:lnTo>
                <a:lnTo>
                  <a:pt x="40691" y="4010"/>
                </a:lnTo>
                <a:lnTo>
                  <a:pt x="42434" y="4258"/>
                </a:lnTo>
                <a:lnTo>
                  <a:pt x="46320" y="5420"/>
                </a:lnTo>
                <a:lnTo>
                  <a:pt x="47206" y="5905"/>
                </a:lnTo>
                <a:lnTo>
                  <a:pt x="48377" y="5820"/>
                </a:lnTo>
                <a:lnTo>
                  <a:pt x="51245" y="4277"/>
                </a:lnTo>
                <a:lnTo>
                  <a:pt x="52225" y="4467"/>
                </a:lnTo>
                <a:lnTo>
                  <a:pt x="55502" y="7496"/>
                </a:lnTo>
                <a:lnTo>
                  <a:pt x="57150" y="7534"/>
                </a:lnTo>
                <a:lnTo>
                  <a:pt x="59131" y="6229"/>
                </a:lnTo>
                <a:lnTo>
                  <a:pt x="60407" y="5096"/>
                </a:lnTo>
                <a:lnTo>
                  <a:pt x="64179" y="5944"/>
                </a:lnTo>
                <a:lnTo>
                  <a:pt x="66332" y="5429"/>
                </a:lnTo>
                <a:lnTo>
                  <a:pt x="68123" y="5382"/>
                </a:lnTo>
                <a:lnTo>
                  <a:pt x="70066" y="5896"/>
                </a:lnTo>
                <a:lnTo>
                  <a:pt x="71837" y="6601"/>
                </a:lnTo>
                <a:lnTo>
                  <a:pt x="73562" y="7210"/>
                </a:lnTo>
                <a:lnTo>
                  <a:pt x="78219" y="7525"/>
                </a:lnTo>
                <a:lnTo>
                  <a:pt x="80448" y="9449"/>
                </a:lnTo>
                <a:lnTo>
                  <a:pt x="81343" y="11306"/>
                </a:lnTo>
                <a:lnTo>
                  <a:pt x="81362" y="12440"/>
                </a:lnTo>
                <a:lnTo>
                  <a:pt x="81582" y="13649"/>
                </a:lnTo>
                <a:lnTo>
                  <a:pt x="82858" y="14840"/>
                </a:lnTo>
                <a:lnTo>
                  <a:pt x="85668" y="15516"/>
                </a:lnTo>
                <a:lnTo>
                  <a:pt x="87430" y="15373"/>
                </a:lnTo>
                <a:lnTo>
                  <a:pt x="88363" y="15288"/>
                </a:lnTo>
                <a:lnTo>
                  <a:pt x="90754" y="14221"/>
                </a:lnTo>
                <a:lnTo>
                  <a:pt x="93573" y="13668"/>
                </a:lnTo>
                <a:lnTo>
                  <a:pt x="95593" y="14307"/>
                </a:lnTo>
                <a:lnTo>
                  <a:pt x="96555" y="14926"/>
                </a:lnTo>
                <a:lnTo>
                  <a:pt x="96774" y="15773"/>
                </a:lnTo>
                <a:lnTo>
                  <a:pt x="96174" y="18698"/>
                </a:lnTo>
                <a:lnTo>
                  <a:pt x="95040" y="21841"/>
                </a:lnTo>
                <a:lnTo>
                  <a:pt x="93202" y="25108"/>
                </a:lnTo>
                <a:lnTo>
                  <a:pt x="91278" y="28185"/>
                </a:lnTo>
                <a:lnTo>
                  <a:pt x="90783" y="29804"/>
                </a:lnTo>
                <a:lnTo>
                  <a:pt x="90640" y="32395"/>
                </a:lnTo>
                <a:lnTo>
                  <a:pt x="90401" y="34423"/>
                </a:lnTo>
                <a:lnTo>
                  <a:pt x="90668" y="35528"/>
                </a:lnTo>
                <a:lnTo>
                  <a:pt x="91297" y="36566"/>
                </a:lnTo>
                <a:lnTo>
                  <a:pt x="93421" y="37386"/>
                </a:lnTo>
                <a:lnTo>
                  <a:pt x="96298" y="39424"/>
                </a:lnTo>
                <a:lnTo>
                  <a:pt x="98736" y="42072"/>
                </a:lnTo>
                <a:lnTo>
                  <a:pt x="101870" y="45072"/>
                </a:lnTo>
                <a:lnTo>
                  <a:pt x="102841" y="46187"/>
                </a:lnTo>
                <a:lnTo>
                  <a:pt x="102841" y="47387"/>
                </a:lnTo>
                <a:lnTo>
                  <a:pt x="101927" y="48273"/>
                </a:lnTo>
                <a:lnTo>
                  <a:pt x="99250" y="48616"/>
                </a:lnTo>
                <a:lnTo>
                  <a:pt x="96469" y="48349"/>
                </a:lnTo>
                <a:lnTo>
                  <a:pt x="95402" y="48044"/>
                </a:lnTo>
                <a:lnTo>
                  <a:pt x="94402" y="48406"/>
                </a:lnTo>
                <a:lnTo>
                  <a:pt x="93783" y="49092"/>
                </a:lnTo>
                <a:lnTo>
                  <a:pt x="94116" y="49902"/>
                </a:lnTo>
                <a:lnTo>
                  <a:pt x="96964" y="53540"/>
                </a:lnTo>
                <a:lnTo>
                  <a:pt x="100289" y="58750"/>
                </a:lnTo>
                <a:lnTo>
                  <a:pt x="100469" y="60989"/>
                </a:lnTo>
                <a:lnTo>
                  <a:pt x="100069" y="62741"/>
                </a:lnTo>
                <a:lnTo>
                  <a:pt x="99298" y="63960"/>
                </a:lnTo>
                <a:lnTo>
                  <a:pt x="97927" y="63751"/>
                </a:lnTo>
                <a:lnTo>
                  <a:pt x="96869" y="62798"/>
                </a:lnTo>
                <a:lnTo>
                  <a:pt x="95278" y="62865"/>
                </a:lnTo>
                <a:lnTo>
                  <a:pt x="94040" y="63132"/>
                </a:lnTo>
                <a:lnTo>
                  <a:pt x="92430" y="65018"/>
                </a:lnTo>
                <a:lnTo>
                  <a:pt x="91630" y="64932"/>
                </a:lnTo>
                <a:lnTo>
                  <a:pt x="90249" y="65218"/>
                </a:lnTo>
                <a:lnTo>
                  <a:pt x="89382" y="65589"/>
                </a:lnTo>
                <a:lnTo>
                  <a:pt x="88002" y="65037"/>
                </a:lnTo>
                <a:lnTo>
                  <a:pt x="86544" y="64675"/>
                </a:lnTo>
                <a:lnTo>
                  <a:pt x="85916" y="65256"/>
                </a:lnTo>
                <a:lnTo>
                  <a:pt x="85639" y="66361"/>
                </a:lnTo>
                <a:lnTo>
                  <a:pt x="86535" y="68351"/>
                </a:lnTo>
                <a:lnTo>
                  <a:pt x="88221" y="71466"/>
                </a:lnTo>
                <a:lnTo>
                  <a:pt x="87954" y="73847"/>
                </a:lnTo>
                <a:lnTo>
                  <a:pt x="86668" y="74104"/>
                </a:lnTo>
                <a:lnTo>
                  <a:pt x="85487" y="72123"/>
                </a:lnTo>
                <a:lnTo>
                  <a:pt x="84448" y="71799"/>
                </a:lnTo>
                <a:lnTo>
                  <a:pt x="83258" y="71876"/>
                </a:lnTo>
                <a:lnTo>
                  <a:pt x="80534" y="74171"/>
                </a:lnTo>
                <a:lnTo>
                  <a:pt x="78524" y="76105"/>
                </a:lnTo>
                <a:lnTo>
                  <a:pt x="78067" y="77448"/>
                </a:lnTo>
                <a:lnTo>
                  <a:pt x="77343" y="78915"/>
                </a:lnTo>
                <a:lnTo>
                  <a:pt x="77124" y="79981"/>
                </a:lnTo>
                <a:lnTo>
                  <a:pt x="77171" y="83515"/>
                </a:lnTo>
                <a:lnTo>
                  <a:pt x="73562" y="84077"/>
                </a:lnTo>
                <a:lnTo>
                  <a:pt x="72809" y="84601"/>
                </a:lnTo>
                <a:lnTo>
                  <a:pt x="72371" y="85668"/>
                </a:lnTo>
                <a:lnTo>
                  <a:pt x="72666" y="90192"/>
                </a:lnTo>
                <a:lnTo>
                  <a:pt x="72961" y="92621"/>
                </a:lnTo>
                <a:lnTo>
                  <a:pt x="75029" y="96355"/>
                </a:lnTo>
                <a:lnTo>
                  <a:pt x="75105" y="97536"/>
                </a:lnTo>
                <a:lnTo>
                  <a:pt x="74809" y="98317"/>
                </a:lnTo>
                <a:lnTo>
                  <a:pt x="73333" y="99793"/>
                </a:lnTo>
                <a:lnTo>
                  <a:pt x="72637" y="100327"/>
                </a:lnTo>
                <a:lnTo>
                  <a:pt x="72171" y="100498"/>
                </a:lnTo>
                <a:lnTo>
                  <a:pt x="69771" y="99527"/>
                </a:lnTo>
                <a:lnTo>
                  <a:pt x="68628" y="99060"/>
                </a:lnTo>
                <a:lnTo>
                  <a:pt x="63818" y="95765"/>
                </a:lnTo>
                <a:lnTo>
                  <a:pt x="61693" y="93926"/>
                </a:lnTo>
                <a:lnTo>
                  <a:pt x="58331" y="91526"/>
                </a:lnTo>
                <a:lnTo>
                  <a:pt x="56264" y="90154"/>
                </a:lnTo>
                <a:lnTo>
                  <a:pt x="55216" y="88078"/>
                </a:lnTo>
                <a:lnTo>
                  <a:pt x="53559" y="87601"/>
                </a:lnTo>
                <a:lnTo>
                  <a:pt x="51616" y="88268"/>
                </a:lnTo>
                <a:lnTo>
                  <a:pt x="49416" y="86763"/>
                </a:lnTo>
                <a:lnTo>
                  <a:pt x="50978" y="85992"/>
                </a:lnTo>
                <a:lnTo>
                  <a:pt x="51358" y="85249"/>
                </a:lnTo>
                <a:lnTo>
                  <a:pt x="51159" y="84277"/>
                </a:lnTo>
                <a:lnTo>
                  <a:pt x="50473" y="82963"/>
                </a:lnTo>
                <a:lnTo>
                  <a:pt x="44529" y="77267"/>
                </a:lnTo>
                <a:lnTo>
                  <a:pt x="41605" y="73362"/>
                </a:lnTo>
                <a:lnTo>
                  <a:pt x="41138" y="71961"/>
                </a:lnTo>
                <a:lnTo>
                  <a:pt x="41091" y="68228"/>
                </a:lnTo>
                <a:lnTo>
                  <a:pt x="40405" y="67332"/>
                </a:lnTo>
                <a:lnTo>
                  <a:pt x="36033" y="65627"/>
                </a:lnTo>
                <a:lnTo>
                  <a:pt x="31156" y="60760"/>
                </a:lnTo>
                <a:lnTo>
                  <a:pt x="26108" y="55969"/>
                </a:lnTo>
                <a:lnTo>
                  <a:pt x="25422" y="54635"/>
                </a:lnTo>
                <a:lnTo>
                  <a:pt x="22831" y="51006"/>
                </a:lnTo>
                <a:lnTo>
                  <a:pt x="19660" y="47701"/>
                </a:lnTo>
                <a:lnTo>
                  <a:pt x="17136" y="45587"/>
                </a:lnTo>
                <a:lnTo>
                  <a:pt x="15068" y="43186"/>
                </a:lnTo>
                <a:lnTo>
                  <a:pt x="12773" y="39814"/>
                </a:lnTo>
                <a:lnTo>
                  <a:pt x="11582" y="34719"/>
                </a:lnTo>
                <a:lnTo>
                  <a:pt x="10525" y="30185"/>
                </a:lnTo>
                <a:lnTo>
                  <a:pt x="9810" y="28423"/>
                </a:lnTo>
                <a:lnTo>
                  <a:pt x="8354" y="27794"/>
                </a:lnTo>
                <a:lnTo>
                  <a:pt x="3839" y="22393"/>
                </a:lnTo>
                <a:lnTo>
                  <a:pt x="0" y="19250"/>
                </a:lnTo>
                <a:lnTo>
                  <a:pt x="38" y="15850"/>
                </a:lnTo>
                <a:lnTo>
                  <a:pt x="667" y="10163"/>
                </a:lnTo>
                <a:lnTo>
                  <a:pt x="1381" y="3696"/>
                </a:lnTo>
                <a:lnTo>
                  <a:pt x="2305" y="2791"/>
                </a:lnTo>
                <a:lnTo>
                  <a:pt x="4058" y="2305"/>
                </a:lnTo>
                <a:lnTo>
                  <a:pt x="6058" y="2486"/>
                </a:lnTo>
                <a:lnTo>
                  <a:pt x="7801" y="3296"/>
                </a:lnTo>
                <a:lnTo>
                  <a:pt x="11249" y="7725"/>
                </a:lnTo>
                <a:lnTo>
                  <a:pt x="13221" y="9449"/>
                </a:lnTo>
                <a:lnTo>
                  <a:pt x="14887" y="10116"/>
                </a:lnTo>
                <a:lnTo>
                  <a:pt x="16802" y="8249"/>
                </a:lnTo>
                <a:lnTo>
                  <a:pt x="19165" y="4334"/>
                </a:lnTo>
                <a:lnTo>
                  <a:pt x="21231" y="2267"/>
                </a:lnTo>
                <a:lnTo>
                  <a:pt x="28184" y="30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2348DA99-8151-97EC-562A-FD40BFD5F856}"/>
              </a:ext>
            </a:extLst>
          </p:cNvPr>
          <p:cNvSpPr/>
          <p:nvPr/>
        </p:nvSpPr>
        <p:spPr>
          <a:xfrm>
            <a:off x="4214790" y="4309609"/>
            <a:ext cx="5858" cy="6972"/>
          </a:xfrm>
          <a:custGeom>
            <a:avLst/>
            <a:gdLst>
              <a:gd name="connsiteX0" fmla="*/ 4096 w 5858"/>
              <a:gd name="connsiteY0" fmla="*/ 6430 h 6972"/>
              <a:gd name="connsiteX1" fmla="*/ 3334 w 5858"/>
              <a:gd name="connsiteY1" fmla="*/ 6972 h 6972"/>
              <a:gd name="connsiteX2" fmla="*/ 943 w 5858"/>
              <a:gd name="connsiteY2" fmla="*/ 5887 h 6972"/>
              <a:gd name="connsiteX3" fmla="*/ 105 w 5858"/>
              <a:gd name="connsiteY3" fmla="*/ 4572 h 6972"/>
              <a:gd name="connsiteX4" fmla="*/ 0 w 5858"/>
              <a:gd name="connsiteY4" fmla="*/ 400 h 6972"/>
              <a:gd name="connsiteX5" fmla="*/ 1476 w 5858"/>
              <a:gd name="connsiteY5" fmla="*/ 0 h 6972"/>
              <a:gd name="connsiteX6" fmla="*/ 4248 w 5858"/>
              <a:gd name="connsiteY6" fmla="*/ 3305 h 6972"/>
              <a:gd name="connsiteX7" fmla="*/ 5858 w 5858"/>
              <a:gd name="connsiteY7" fmla="*/ 4506 h 6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58" h="6972">
                <a:moveTo>
                  <a:pt x="4096" y="6430"/>
                </a:moveTo>
                <a:lnTo>
                  <a:pt x="3334" y="6972"/>
                </a:lnTo>
                <a:lnTo>
                  <a:pt x="943" y="5887"/>
                </a:lnTo>
                <a:lnTo>
                  <a:pt x="105" y="4572"/>
                </a:lnTo>
                <a:lnTo>
                  <a:pt x="0" y="400"/>
                </a:lnTo>
                <a:lnTo>
                  <a:pt x="1476" y="0"/>
                </a:lnTo>
                <a:lnTo>
                  <a:pt x="4248" y="3305"/>
                </a:lnTo>
                <a:lnTo>
                  <a:pt x="5858" y="45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D9D7CE11-46B0-DEAD-1BDD-C8F960338474}"/>
              </a:ext>
            </a:extLst>
          </p:cNvPr>
          <p:cNvSpPr/>
          <p:nvPr/>
        </p:nvSpPr>
        <p:spPr>
          <a:xfrm>
            <a:off x="8162284" y="3933943"/>
            <a:ext cx="123177" cy="167840"/>
          </a:xfrm>
          <a:custGeom>
            <a:avLst/>
            <a:gdLst>
              <a:gd name="connsiteX0" fmla="*/ 121663 w 123177"/>
              <a:gd name="connsiteY0" fmla="*/ 133921 h 167840"/>
              <a:gd name="connsiteX1" fmla="*/ 121872 w 123177"/>
              <a:gd name="connsiteY1" fmla="*/ 135007 h 167840"/>
              <a:gd name="connsiteX2" fmla="*/ 121911 w 123177"/>
              <a:gd name="connsiteY2" fmla="*/ 144494 h 167840"/>
              <a:gd name="connsiteX3" fmla="*/ 122149 w 123177"/>
              <a:gd name="connsiteY3" fmla="*/ 148542 h 167840"/>
              <a:gd name="connsiteX4" fmla="*/ 123006 w 123177"/>
              <a:gd name="connsiteY4" fmla="*/ 151876 h 167840"/>
              <a:gd name="connsiteX5" fmla="*/ 123177 w 123177"/>
              <a:gd name="connsiteY5" fmla="*/ 153143 h 167840"/>
              <a:gd name="connsiteX6" fmla="*/ 122330 w 123177"/>
              <a:gd name="connsiteY6" fmla="*/ 154172 h 167840"/>
              <a:gd name="connsiteX7" fmla="*/ 121491 w 123177"/>
              <a:gd name="connsiteY7" fmla="*/ 154372 h 167840"/>
              <a:gd name="connsiteX8" fmla="*/ 120701 w 123177"/>
              <a:gd name="connsiteY8" fmla="*/ 152762 h 167840"/>
              <a:gd name="connsiteX9" fmla="*/ 118910 w 123177"/>
              <a:gd name="connsiteY9" fmla="*/ 151533 h 167840"/>
              <a:gd name="connsiteX10" fmla="*/ 116262 w 123177"/>
              <a:gd name="connsiteY10" fmla="*/ 150219 h 167840"/>
              <a:gd name="connsiteX11" fmla="*/ 115138 w 123177"/>
              <a:gd name="connsiteY11" fmla="*/ 149343 h 167840"/>
              <a:gd name="connsiteX12" fmla="*/ 113776 w 123177"/>
              <a:gd name="connsiteY12" fmla="*/ 149695 h 167840"/>
              <a:gd name="connsiteX13" fmla="*/ 111862 w 123177"/>
              <a:gd name="connsiteY13" fmla="*/ 151686 h 167840"/>
              <a:gd name="connsiteX14" fmla="*/ 111100 w 123177"/>
              <a:gd name="connsiteY14" fmla="*/ 153534 h 167840"/>
              <a:gd name="connsiteX15" fmla="*/ 111433 w 123177"/>
              <a:gd name="connsiteY15" fmla="*/ 156124 h 167840"/>
              <a:gd name="connsiteX16" fmla="*/ 112033 w 123177"/>
              <a:gd name="connsiteY16" fmla="*/ 158677 h 167840"/>
              <a:gd name="connsiteX17" fmla="*/ 113367 w 123177"/>
              <a:gd name="connsiteY17" fmla="*/ 160134 h 167840"/>
              <a:gd name="connsiteX18" fmla="*/ 113472 w 123177"/>
              <a:gd name="connsiteY18" fmla="*/ 161744 h 167840"/>
              <a:gd name="connsiteX19" fmla="*/ 113948 w 123177"/>
              <a:gd name="connsiteY19" fmla="*/ 163830 h 167840"/>
              <a:gd name="connsiteX20" fmla="*/ 114634 w 123177"/>
              <a:gd name="connsiteY20" fmla="*/ 165735 h 167840"/>
              <a:gd name="connsiteX21" fmla="*/ 114958 w 123177"/>
              <a:gd name="connsiteY21" fmla="*/ 167802 h 167840"/>
              <a:gd name="connsiteX22" fmla="*/ 114519 w 123177"/>
              <a:gd name="connsiteY22" fmla="*/ 167840 h 167840"/>
              <a:gd name="connsiteX23" fmla="*/ 112929 w 123177"/>
              <a:gd name="connsiteY23" fmla="*/ 165192 h 167840"/>
              <a:gd name="connsiteX24" fmla="*/ 111500 w 123177"/>
              <a:gd name="connsiteY24" fmla="*/ 162325 h 167840"/>
              <a:gd name="connsiteX25" fmla="*/ 107795 w 123177"/>
              <a:gd name="connsiteY25" fmla="*/ 156896 h 167840"/>
              <a:gd name="connsiteX26" fmla="*/ 106585 w 123177"/>
              <a:gd name="connsiteY26" fmla="*/ 147161 h 167840"/>
              <a:gd name="connsiteX27" fmla="*/ 106509 w 123177"/>
              <a:gd name="connsiteY27" fmla="*/ 142342 h 167840"/>
              <a:gd name="connsiteX28" fmla="*/ 103966 w 123177"/>
              <a:gd name="connsiteY28" fmla="*/ 136665 h 167840"/>
              <a:gd name="connsiteX29" fmla="*/ 102280 w 123177"/>
              <a:gd name="connsiteY29" fmla="*/ 128797 h 167840"/>
              <a:gd name="connsiteX30" fmla="*/ 101603 w 123177"/>
              <a:gd name="connsiteY30" fmla="*/ 126749 h 167840"/>
              <a:gd name="connsiteX31" fmla="*/ 102489 w 123177"/>
              <a:gd name="connsiteY31" fmla="*/ 124196 h 167840"/>
              <a:gd name="connsiteX32" fmla="*/ 102641 w 123177"/>
              <a:gd name="connsiteY32" fmla="*/ 123244 h 167840"/>
              <a:gd name="connsiteX33" fmla="*/ 102165 w 123177"/>
              <a:gd name="connsiteY33" fmla="*/ 123454 h 167840"/>
              <a:gd name="connsiteX34" fmla="*/ 100870 w 123177"/>
              <a:gd name="connsiteY34" fmla="*/ 124768 h 167840"/>
              <a:gd name="connsiteX35" fmla="*/ 99184 w 123177"/>
              <a:gd name="connsiteY35" fmla="*/ 121625 h 167840"/>
              <a:gd name="connsiteX36" fmla="*/ 98079 w 123177"/>
              <a:gd name="connsiteY36" fmla="*/ 118806 h 167840"/>
              <a:gd name="connsiteX37" fmla="*/ 93716 w 123177"/>
              <a:gd name="connsiteY37" fmla="*/ 112967 h 167840"/>
              <a:gd name="connsiteX38" fmla="*/ 92450 w 123177"/>
              <a:gd name="connsiteY38" fmla="*/ 110385 h 167840"/>
              <a:gd name="connsiteX39" fmla="*/ 92393 w 123177"/>
              <a:gd name="connsiteY39" fmla="*/ 107861 h 167840"/>
              <a:gd name="connsiteX40" fmla="*/ 90507 w 123177"/>
              <a:gd name="connsiteY40" fmla="*/ 110395 h 167840"/>
              <a:gd name="connsiteX41" fmla="*/ 87945 w 123177"/>
              <a:gd name="connsiteY41" fmla="*/ 112176 h 167840"/>
              <a:gd name="connsiteX42" fmla="*/ 85334 w 123177"/>
              <a:gd name="connsiteY42" fmla="*/ 114853 h 167840"/>
              <a:gd name="connsiteX43" fmla="*/ 83601 w 123177"/>
              <a:gd name="connsiteY43" fmla="*/ 115662 h 167840"/>
              <a:gd name="connsiteX44" fmla="*/ 78105 w 123177"/>
              <a:gd name="connsiteY44" fmla="*/ 116157 h 167840"/>
              <a:gd name="connsiteX45" fmla="*/ 74924 w 123177"/>
              <a:gd name="connsiteY45" fmla="*/ 112576 h 167840"/>
              <a:gd name="connsiteX46" fmla="*/ 70361 w 123177"/>
              <a:gd name="connsiteY46" fmla="*/ 103804 h 167840"/>
              <a:gd name="connsiteX47" fmla="*/ 69761 w 123177"/>
              <a:gd name="connsiteY47" fmla="*/ 101822 h 167840"/>
              <a:gd name="connsiteX48" fmla="*/ 70361 w 123177"/>
              <a:gd name="connsiteY48" fmla="*/ 96650 h 167840"/>
              <a:gd name="connsiteX49" fmla="*/ 69275 w 123177"/>
              <a:gd name="connsiteY49" fmla="*/ 91745 h 167840"/>
              <a:gd name="connsiteX50" fmla="*/ 69295 w 123177"/>
              <a:gd name="connsiteY50" fmla="*/ 89164 h 167840"/>
              <a:gd name="connsiteX51" fmla="*/ 68971 w 123177"/>
              <a:gd name="connsiteY51" fmla="*/ 87430 h 167840"/>
              <a:gd name="connsiteX52" fmla="*/ 68152 w 123177"/>
              <a:gd name="connsiteY52" fmla="*/ 87811 h 167840"/>
              <a:gd name="connsiteX53" fmla="*/ 67837 w 123177"/>
              <a:gd name="connsiteY53" fmla="*/ 89002 h 167840"/>
              <a:gd name="connsiteX54" fmla="*/ 68018 w 123177"/>
              <a:gd name="connsiteY54" fmla="*/ 90821 h 167840"/>
              <a:gd name="connsiteX55" fmla="*/ 67685 w 123177"/>
              <a:gd name="connsiteY55" fmla="*/ 92345 h 167840"/>
              <a:gd name="connsiteX56" fmla="*/ 63741 w 123177"/>
              <a:gd name="connsiteY56" fmla="*/ 92050 h 167840"/>
              <a:gd name="connsiteX57" fmla="*/ 60027 w 123177"/>
              <a:gd name="connsiteY57" fmla="*/ 91354 h 167840"/>
              <a:gd name="connsiteX58" fmla="*/ 63294 w 123177"/>
              <a:gd name="connsiteY58" fmla="*/ 93936 h 167840"/>
              <a:gd name="connsiteX59" fmla="*/ 66809 w 123177"/>
              <a:gd name="connsiteY59" fmla="*/ 94536 h 167840"/>
              <a:gd name="connsiteX60" fmla="*/ 68618 w 123177"/>
              <a:gd name="connsiteY60" fmla="*/ 96841 h 167840"/>
              <a:gd name="connsiteX61" fmla="*/ 68837 w 123177"/>
              <a:gd name="connsiteY61" fmla="*/ 98641 h 167840"/>
              <a:gd name="connsiteX62" fmla="*/ 68723 w 123177"/>
              <a:gd name="connsiteY62" fmla="*/ 100670 h 167840"/>
              <a:gd name="connsiteX63" fmla="*/ 66933 w 123177"/>
              <a:gd name="connsiteY63" fmla="*/ 102089 h 167840"/>
              <a:gd name="connsiteX64" fmla="*/ 65284 w 123177"/>
              <a:gd name="connsiteY64" fmla="*/ 102984 h 167840"/>
              <a:gd name="connsiteX65" fmla="*/ 65580 w 123177"/>
              <a:gd name="connsiteY65" fmla="*/ 104928 h 167840"/>
              <a:gd name="connsiteX66" fmla="*/ 67580 w 123177"/>
              <a:gd name="connsiteY66" fmla="*/ 107290 h 167840"/>
              <a:gd name="connsiteX67" fmla="*/ 65161 w 123177"/>
              <a:gd name="connsiteY67" fmla="*/ 107956 h 167840"/>
              <a:gd name="connsiteX68" fmla="*/ 64504 w 123177"/>
              <a:gd name="connsiteY68" fmla="*/ 109499 h 167840"/>
              <a:gd name="connsiteX69" fmla="*/ 64446 w 123177"/>
              <a:gd name="connsiteY69" fmla="*/ 111700 h 167840"/>
              <a:gd name="connsiteX70" fmla="*/ 65665 w 123177"/>
              <a:gd name="connsiteY70" fmla="*/ 113643 h 167840"/>
              <a:gd name="connsiteX71" fmla="*/ 66151 w 123177"/>
              <a:gd name="connsiteY71" fmla="*/ 115081 h 167840"/>
              <a:gd name="connsiteX72" fmla="*/ 65856 w 123177"/>
              <a:gd name="connsiteY72" fmla="*/ 116405 h 167840"/>
              <a:gd name="connsiteX73" fmla="*/ 67037 w 123177"/>
              <a:gd name="connsiteY73" fmla="*/ 117824 h 167840"/>
              <a:gd name="connsiteX74" fmla="*/ 68752 w 123177"/>
              <a:gd name="connsiteY74" fmla="*/ 120806 h 167840"/>
              <a:gd name="connsiteX75" fmla="*/ 69304 w 123177"/>
              <a:gd name="connsiteY75" fmla="*/ 122920 h 167840"/>
              <a:gd name="connsiteX76" fmla="*/ 68589 w 123177"/>
              <a:gd name="connsiteY76" fmla="*/ 125902 h 167840"/>
              <a:gd name="connsiteX77" fmla="*/ 67609 w 123177"/>
              <a:gd name="connsiteY77" fmla="*/ 127063 h 167840"/>
              <a:gd name="connsiteX78" fmla="*/ 66037 w 123177"/>
              <a:gd name="connsiteY78" fmla="*/ 128188 h 167840"/>
              <a:gd name="connsiteX79" fmla="*/ 62341 w 123177"/>
              <a:gd name="connsiteY79" fmla="*/ 131941 h 167840"/>
              <a:gd name="connsiteX80" fmla="*/ 60531 w 123177"/>
              <a:gd name="connsiteY80" fmla="*/ 136208 h 167840"/>
              <a:gd name="connsiteX81" fmla="*/ 58998 w 123177"/>
              <a:gd name="connsiteY81" fmla="*/ 138198 h 167840"/>
              <a:gd name="connsiteX82" fmla="*/ 57074 w 123177"/>
              <a:gd name="connsiteY82" fmla="*/ 138570 h 167840"/>
              <a:gd name="connsiteX83" fmla="*/ 56331 w 123177"/>
              <a:gd name="connsiteY83" fmla="*/ 137694 h 167840"/>
              <a:gd name="connsiteX84" fmla="*/ 54740 w 123177"/>
              <a:gd name="connsiteY84" fmla="*/ 136550 h 167840"/>
              <a:gd name="connsiteX85" fmla="*/ 54702 w 123177"/>
              <a:gd name="connsiteY85" fmla="*/ 134464 h 167840"/>
              <a:gd name="connsiteX86" fmla="*/ 55188 w 123177"/>
              <a:gd name="connsiteY86" fmla="*/ 132817 h 167840"/>
              <a:gd name="connsiteX87" fmla="*/ 58436 w 123177"/>
              <a:gd name="connsiteY87" fmla="*/ 128826 h 167840"/>
              <a:gd name="connsiteX88" fmla="*/ 56665 w 123177"/>
              <a:gd name="connsiteY88" fmla="*/ 129359 h 167840"/>
              <a:gd name="connsiteX89" fmla="*/ 54664 w 123177"/>
              <a:gd name="connsiteY89" fmla="*/ 130502 h 167840"/>
              <a:gd name="connsiteX90" fmla="*/ 51616 w 123177"/>
              <a:gd name="connsiteY90" fmla="*/ 132664 h 167840"/>
              <a:gd name="connsiteX91" fmla="*/ 50645 w 123177"/>
              <a:gd name="connsiteY91" fmla="*/ 129988 h 167840"/>
              <a:gd name="connsiteX92" fmla="*/ 50006 w 123177"/>
              <a:gd name="connsiteY92" fmla="*/ 127511 h 167840"/>
              <a:gd name="connsiteX93" fmla="*/ 49997 w 123177"/>
              <a:gd name="connsiteY93" fmla="*/ 124473 h 167840"/>
              <a:gd name="connsiteX94" fmla="*/ 52444 w 123177"/>
              <a:gd name="connsiteY94" fmla="*/ 119929 h 167840"/>
              <a:gd name="connsiteX95" fmla="*/ 49673 w 123177"/>
              <a:gd name="connsiteY95" fmla="*/ 122196 h 167840"/>
              <a:gd name="connsiteX96" fmla="*/ 48911 w 123177"/>
              <a:gd name="connsiteY96" fmla="*/ 125025 h 167840"/>
              <a:gd name="connsiteX97" fmla="*/ 49254 w 123177"/>
              <a:gd name="connsiteY97" fmla="*/ 128359 h 167840"/>
              <a:gd name="connsiteX98" fmla="*/ 48892 w 123177"/>
              <a:gd name="connsiteY98" fmla="*/ 130721 h 167840"/>
              <a:gd name="connsiteX99" fmla="*/ 47816 w 123177"/>
              <a:gd name="connsiteY99" fmla="*/ 133798 h 167840"/>
              <a:gd name="connsiteX100" fmla="*/ 46339 w 123177"/>
              <a:gd name="connsiteY100" fmla="*/ 135646 h 167840"/>
              <a:gd name="connsiteX101" fmla="*/ 43958 w 123177"/>
              <a:gd name="connsiteY101" fmla="*/ 136836 h 167840"/>
              <a:gd name="connsiteX102" fmla="*/ 42910 w 123177"/>
              <a:gd name="connsiteY102" fmla="*/ 138655 h 167840"/>
              <a:gd name="connsiteX103" fmla="*/ 41310 w 123177"/>
              <a:gd name="connsiteY103" fmla="*/ 139989 h 167840"/>
              <a:gd name="connsiteX104" fmla="*/ 41263 w 123177"/>
              <a:gd name="connsiteY104" fmla="*/ 137322 h 167840"/>
              <a:gd name="connsiteX105" fmla="*/ 40748 w 123177"/>
              <a:gd name="connsiteY105" fmla="*/ 133798 h 167840"/>
              <a:gd name="connsiteX106" fmla="*/ 39024 w 123177"/>
              <a:gd name="connsiteY106" fmla="*/ 125425 h 167840"/>
              <a:gd name="connsiteX107" fmla="*/ 38652 w 123177"/>
              <a:gd name="connsiteY107" fmla="*/ 127225 h 167840"/>
              <a:gd name="connsiteX108" fmla="*/ 39548 w 123177"/>
              <a:gd name="connsiteY108" fmla="*/ 132417 h 167840"/>
              <a:gd name="connsiteX109" fmla="*/ 39491 w 123177"/>
              <a:gd name="connsiteY109" fmla="*/ 135789 h 167840"/>
              <a:gd name="connsiteX110" fmla="*/ 38186 w 123177"/>
              <a:gd name="connsiteY110" fmla="*/ 138456 h 167840"/>
              <a:gd name="connsiteX111" fmla="*/ 35566 w 123177"/>
              <a:gd name="connsiteY111" fmla="*/ 141313 h 167840"/>
              <a:gd name="connsiteX112" fmla="*/ 33557 w 123177"/>
              <a:gd name="connsiteY112" fmla="*/ 141713 h 167840"/>
              <a:gd name="connsiteX113" fmla="*/ 32375 w 123177"/>
              <a:gd name="connsiteY113" fmla="*/ 141275 h 167840"/>
              <a:gd name="connsiteX114" fmla="*/ 30585 w 123177"/>
              <a:gd name="connsiteY114" fmla="*/ 139503 h 167840"/>
              <a:gd name="connsiteX115" fmla="*/ 28623 w 123177"/>
              <a:gd name="connsiteY115" fmla="*/ 136970 h 167840"/>
              <a:gd name="connsiteX116" fmla="*/ 28299 w 123177"/>
              <a:gd name="connsiteY116" fmla="*/ 132893 h 167840"/>
              <a:gd name="connsiteX117" fmla="*/ 27489 w 123177"/>
              <a:gd name="connsiteY117" fmla="*/ 130655 h 167840"/>
              <a:gd name="connsiteX118" fmla="*/ 27613 w 123177"/>
              <a:gd name="connsiteY118" fmla="*/ 127978 h 167840"/>
              <a:gd name="connsiteX119" fmla="*/ 27451 w 123177"/>
              <a:gd name="connsiteY119" fmla="*/ 125444 h 167840"/>
              <a:gd name="connsiteX120" fmla="*/ 25346 w 123177"/>
              <a:gd name="connsiteY120" fmla="*/ 118653 h 167840"/>
              <a:gd name="connsiteX121" fmla="*/ 23984 w 123177"/>
              <a:gd name="connsiteY121" fmla="*/ 115167 h 167840"/>
              <a:gd name="connsiteX122" fmla="*/ 24156 w 123177"/>
              <a:gd name="connsiteY122" fmla="*/ 114043 h 167840"/>
              <a:gd name="connsiteX123" fmla="*/ 24060 w 123177"/>
              <a:gd name="connsiteY123" fmla="*/ 113567 h 167840"/>
              <a:gd name="connsiteX124" fmla="*/ 23432 w 123177"/>
              <a:gd name="connsiteY124" fmla="*/ 109071 h 167840"/>
              <a:gd name="connsiteX125" fmla="*/ 22555 w 123177"/>
              <a:gd name="connsiteY125" fmla="*/ 106318 h 167840"/>
              <a:gd name="connsiteX126" fmla="*/ 22117 w 123177"/>
              <a:gd name="connsiteY126" fmla="*/ 103384 h 167840"/>
              <a:gd name="connsiteX127" fmla="*/ 24194 w 123177"/>
              <a:gd name="connsiteY127" fmla="*/ 99165 h 167840"/>
              <a:gd name="connsiteX128" fmla="*/ 23356 w 123177"/>
              <a:gd name="connsiteY128" fmla="*/ 98479 h 167840"/>
              <a:gd name="connsiteX129" fmla="*/ 20964 w 123177"/>
              <a:gd name="connsiteY129" fmla="*/ 97917 h 167840"/>
              <a:gd name="connsiteX130" fmla="*/ 18745 w 123177"/>
              <a:gd name="connsiteY130" fmla="*/ 97184 h 167840"/>
              <a:gd name="connsiteX131" fmla="*/ 18202 w 123177"/>
              <a:gd name="connsiteY131" fmla="*/ 96088 h 167840"/>
              <a:gd name="connsiteX132" fmla="*/ 19193 w 123177"/>
              <a:gd name="connsiteY132" fmla="*/ 91926 h 167840"/>
              <a:gd name="connsiteX133" fmla="*/ 18040 w 123177"/>
              <a:gd name="connsiteY133" fmla="*/ 90297 h 167840"/>
              <a:gd name="connsiteX134" fmla="*/ 16383 w 123177"/>
              <a:gd name="connsiteY134" fmla="*/ 88649 h 167840"/>
              <a:gd name="connsiteX135" fmla="*/ 15859 w 123177"/>
              <a:gd name="connsiteY135" fmla="*/ 87992 h 167840"/>
              <a:gd name="connsiteX136" fmla="*/ 15307 w 123177"/>
              <a:gd name="connsiteY136" fmla="*/ 87135 h 167840"/>
              <a:gd name="connsiteX137" fmla="*/ 14545 w 123177"/>
              <a:gd name="connsiteY137" fmla="*/ 85039 h 167840"/>
              <a:gd name="connsiteX138" fmla="*/ 16021 w 123177"/>
              <a:gd name="connsiteY138" fmla="*/ 80629 h 167840"/>
              <a:gd name="connsiteX139" fmla="*/ 18088 w 123177"/>
              <a:gd name="connsiteY139" fmla="*/ 75505 h 167840"/>
              <a:gd name="connsiteX140" fmla="*/ 18459 w 123177"/>
              <a:gd name="connsiteY140" fmla="*/ 73552 h 167840"/>
              <a:gd name="connsiteX141" fmla="*/ 18802 w 123177"/>
              <a:gd name="connsiteY141" fmla="*/ 70161 h 167840"/>
              <a:gd name="connsiteX142" fmla="*/ 18993 w 123177"/>
              <a:gd name="connsiteY142" fmla="*/ 68856 h 167840"/>
              <a:gd name="connsiteX143" fmla="*/ 18726 w 123177"/>
              <a:gd name="connsiteY143" fmla="*/ 67571 h 167840"/>
              <a:gd name="connsiteX144" fmla="*/ 16545 w 123177"/>
              <a:gd name="connsiteY144" fmla="*/ 66085 h 167840"/>
              <a:gd name="connsiteX145" fmla="*/ 12706 w 123177"/>
              <a:gd name="connsiteY145" fmla="*/ 65484 h 167840"/>
              <a:gd name="connsiteX146" fmla="*/ 9992 w 123177"/>
              <a:gd name="connsiteY146" fmla="*/ 64237 h 167840"/>
              <a:gd name="connsiteX147" fmla="*/ 8411 w 123177"/>
              <a:gd name="connsiteY147" fmla="*/ 62351 h 167840"/>
              <a:gd name="connsiteX148" fmla="*/ 7058 w 123177"/>
              <a:gd name="connsiteY148" fmla="*/ 61598 h 167840"/>
              <a:gd name="connsiteX149" fmla="*/ 5392 w 123177"/>
              <a:gd name="connsiteY149" fmla="*/ 62160 h 167840"/>
              <a:gd name="connsiteX150" fmla="*/ 3267 w 123177"/>
              <a:gd name="connsiteY150" fmla="*/ 61427 h 167840"/>
              <a:gd name="connsiteX151" fmla="*/ 1486 w 123177"/>
              <a:gd name="connsiteY151" fmla="*/ 59550 h 167840"/>
              <a:gd name="connsiteX152" fmla="*/ 0 w 123177"/>
              <a:gd name="connsiteY152" fmla="*/ 57274 h 167840"/>
              <a:gd name="connsiteX153" fmla="*/ 191 w 123177"/>
              <a:gd name="connsiteY153" fmla="*/ 56207 h 167840"/>
              <a:gd name="connsiteX154" fmla="*/ 581 w 123177"/>
              <a:gd name="connsiteY154" fmla="*/ 54788 h 167840"/>
              <a:gd name="connsiteX155" fmla="*/ 3381 w 123177"/>
              <a:gd name="connsiteY155" fmla="*/ 48882 h 167840"/>
              <a:gd name="connsiteX156" fmla="*/ 4419 w 123177"/>
              <a:gd name="connsiteY156" fmla="*/ 48701 h 167840"/>
              <a:gd name="connsiteX157" fmla="*/ 6848 w 123177"/>
              <a:gd name="connsiteY157" fmla="*/ 49835 h 167840"/>
              <a:gd name="connsiteX158" fmla="*/ 7754 w 123177"/>
              <a:gd name="connsiteY158" fmla="*/ 49835 h 167840"/>
              <a:gd name="connsiteX159" fmla="*/ 9344 w 123177"/>
              <a:gd name="connsiteY159" fmla="*/ 47501 h 167840"/>
              <a:gd name="connsiteX160" fmla="*/ 11573 w 123177"/>
              <a:gd name="connsiteY160" fmla="*/ 40843 h 167840"/>
              <a:gd name="connsiteX161" fmla="*/ 14716 w 123177"/>
              <a:gd name="connsiteY161" fmla="*/ 40862 h 167840"/>
              <a:gd name="connsiteX162" fmla="*/ 17488 w 123177"/>
              <a:gd name="connsiteY162" fmla="*/ 41072 h 167840"/>
              <a:gd name="connsiteX163" fmla="*/ 19355 w 123177"/>
              <a:gd name="connsiteY163" fmla="*/ 41415 h 167840"/>
              <a:gd name="connsiteX164" fmla="*/ 21212 w 123177"/>
              <a:gd name="connsiteY164" fmla="*/ 41205 h 167840"/>
              <a:gd name="connsiteX165" fmla="*/ 23165 w 123177"/>
              <a:gd name="connsiteY165" fmla="*/ 40672 h 167840"/>
              <a:gd name="connsiteX166" fmla="*/ 24222 w 123177"/>
              <a:gd name="connsiteY166" fmla="*/ 39834 h 167840"/>
              <a:gd name="connsiteX167" fmla="*/ 24803 w 123177"/>
              <a:gd name="connsiteY167" fmla="*/ 38767 h 167840"/>
              <a:gd name="connsiteX168" fmla="*/ 24603 w 123177"/>
              <a:gd name="connsiteY168" fmla="*/ 37843 h 167840"/>
              <a:gd name="connsiteX169" fmla="*/ 22213 w 123177"/>
              <a:gd name="connsiteY169" fmla="*/ 36586 h 167840"/>
              <a:gd name="connsiteX170" fmla="*/ 21288 w 123177"/>
              <a:gd name="connsiteY170" fmla="*/ 35643 h 167840"/>
              <a:gd name="connsiteX171" fmla="*/ 20622 w 123177"/>
              <a:gd name="connsiteY171" fmla="*/ 32966 h 167840"/>
              <a:gd name="connsiteX172" fmla="*/ 19927 w 123177"/>
              <a:gd name="connsiteY172" fmla="*/ 31966 h 167840"/>
              <a:gd name="connsiteX173" fmla="*/ 15230 w 123177"/>
              <a:gd name="connsiteY173" fmla="*/ 31823 h 167840"/>
              <a:gd name="connsiteX174" fmla="*/ 12792 w 123177"/>
              <a:gd name="connsiteY174" fmla="*/ 30594 h 167840"/>
              <a:gd name="connsiteX175" fmla="*/ 11449 w 123177"/>
              <a:gd name="connsiteY175" fmla="*/ 29489 h 167840"/>
              <a:gd name="connsiteX176" fmla="*/ 9068 w 123177"/>
              <a:gd name="connsiteY176" fmla="*/ 25841 h 167840"/>
              <a:gd name="connsiteX177" fmla="*/ 6115 w 123177"/>
              <a:gd name="connsiteY177" fmla="*/ 23136 h 167840"/>
              <a:gd name="connsiteX178" fmla="*/ 3296 w 123177"/>
              <a:gd name="connsiteY178" fmla="*/ 22498 h 167840"/>
              <a:gd name="connsiteX179" fmla="*/ 2210 w 123177"/>
              <a:gd name="connsiteY179" fmla="*/ 21622 h 167840"/>
              <a:gd name="connsiteX180" fmla="*/ 1619 w 123177"/>
              <a:gd name="connsiteY180" fmla="*/ 20231 h 167840"/>
              <a:gd name="connsiteX181" fmla="*/ 1953 w 123177"/>
              <a:gd name="connsiteY181" fmla="*/ 18222 h 167840"/>
              <a:gd name="connsiteX182" fmla="*/ 2800 w 123177"/>
              <a:gd name="connsiteY182" fmla="*/ 16393 h 167840"/>
              <a:gd name="connsiteX183" fmla="*/ 3391 w 123177"/>
              <a:gd name="connsiteY183" fmla="*/ 14354 h 167840"/>
              <a:gd name="connsiteX184" fmla="*/ 5639 w 123177"/>
              <a:gd name="connsiteY184" fmla="*/ 11659 h 167840"/>
              <a:gd name="connsiteX185" fmla="*/ 8277 w 123177"/>
              <a:gd name="connsiteY185" fmla="*/ 9306 h 167840"/>
              <a:gd name="connsiteX186" fmla="*/ 9458 w 123177"/>
              <a:gd name="connsiteY186" fmla="*/ 7687 h 167840"/>
              <a:gd name="connsiteX187" fmla="*/ 11125 w 123177"/>
              <a:gd name="connsiteY187" fmla="*/ 5982 h 167840"/>
              <a:gd name="connsiteX188" fmla="*/ 11325 w 123177"/>
              <a:gd name="connsiteY188" fmla="*/ 5048 h 167840"/>
              <a:gd name="connsiteX189" fmla="*/ 11039 w 123177"/>
              <a:gd name="connsiteY189" fmla="*/ 3981 h 167840"/>
              <a:gd name="connsiteX190" fmla="*/ 9687 w 123177"/>
              <a:gd name="connsiteY190" fmla="*/ 2962 h 167840"/>
              <a:gd name="connsiteX191" fmla="*/ 8744 w 123177"/>
              <a:gd name="connsiteY191" fmla="*/ 2639 h 167840"/>
              <a:gd name="connsiteX192" fmla="*/ 8592 w 123177"/>
              <a:gd name="connsiteY192" fmla="*/ 1981 h 167840"/>
              <a:gd name="connsiteX193" fmla="*/ 9240 w 123177"/>
              <a:gd name="connsiteY193" fmla="*/ 219 h 167840"/>
              <a:gd name="connsiteX194" fmla="*/ 10525 w 123177"/>
              <a:gd name="connsiteY194" fmla="*/ 0 h 167840"/>
              <a:gd name="connsiteX195" fmla="*/ 13202 w 123177"/>
              <a:gd name="connsiteY195" fmla="*/ 1600 h 167840"/>
              <a:gd name="connsiteX196" fmla="*/ 15926 w 123177"/>
              <a:gd name="connsiteY196" fmla="*/ 4181 h 167840"/>
              <a:gd name="connsiteX197" fmla="*/ 17536 w 123177"/>
              <a:gd name="connsiteY197" fmla="*/ 6487 h 167840"/>
              <a:gd name="connsiteX198" fmla="*/ 17602 w 123177"/>
              <a:gd name="connsiteY198" fmla="*/ 8306 h 167840"/>
              <a:gd name="connsiteX199" fmla="*/ 18650 w 123177"/>
              <a:gd name="connsiteY199" fmla="*/ 8601 h 167840"/>
              <a:gd name="connsiteX200" fmla="*/ 19708 w 123177"/>
              <a:gd name="connsiteY200" fmla="*/ 8668 h 167840"/>
              <a:gd name="connsiteX201" fmla="*/ 21479 w 123177"/>
              <a:gd name="connsiteY201" fmla="*/ 9468 h 167840"/>
              <a:gd name="connsiteX202" fmla="*/ 23308 w 123177"/>
              <a:gd name="connsiteY202" fmla="*/ 9230 h 167840"/>
              <a:gd name="connsiteX203" fmla="*/ 24489 w 123177"/>
              <a:gd name="connsiteY203" fmla="*/ 9678 h 167840"/>
              <a:gd name="connsiteX204" fmla="*/ 25279 w 123177"/>
              <a:gd name="connsiteY204" fmla="*/ 9516 h 167840"/>
              <a:gd name="connsiteX205" fmla="*/ 25575 w 123177"/>
              <a:gd name="connsiteY205" fmla="*/ 8468 h 167840"/>
              <a:gd name="connsiteX206" fmla="*/ 24689 w 123177"/>
              <a:gd name="connsiteY206" fmla="*/ 6925 h 167840"/>
              <a:gd name="connsiteX207" fmla="*/ 24041 w 123177"/>
              <a:gd name="connsiteY207" fmla="*/ 5829 h 167840"/>
              <a:gd name="connsiteX208" fmla="*/ 24784 w 123177"/>
              <a:gd name="connsiteY208" fmla="*/ 4724 h 167840"/>
              <a:gd name="connsiteX209" fmla="*/ 25632 w 123177"/>
              <a:gd name="connsiteY209" fmla="*/ 4506 h 167840"/>
              <a:gd name="connsiteX210" fmla="*/ 26575 w 123177"/>
              <a:gd name="connsiteY210" fmla="*/ 4782 h 167840"/>
              <a:gd name="connsiteX211" fmla="*/ 27861 w 123177"/>
              <a:gd name="connsiteY211" fmla="*/ 5772 h 167840"/>
              <a:gd name="connsiteX212" fmla="*/ 28803 w 123177"/>
              <a:gd name="connsiteY212" fmla="*/ 7801 h 167840"/>
              <a:gd name="connsiteX213" fmla="*/ 28985 w 123177"/>
              <a:gd name="connsiteY213" fmla="*/ 10954 h 167840"/>
              <a:gd name="connsiteX214" fmla="*/ 31071 w 123177"/>
              <a:gd name="connsiteY214" fmla="*/ 13802 h 167840"/>
              <a:gd name="connsiteX215" fmla="*/ 33824 w 123177"/>
              <a:gd name="connsiteY215" fmla="*/ 15821 h 167840"/>
              <a:gd name="connsiteX216" fmla="*/ 35976 w 123177"/>
              <a:gd name="connsiteY216" fmla="*/ 16755 h 167840"/>
              <a:gd name="connsiteX217" fmla="*/ 38567 w 123177"/>
              <a:gd name="connsiteY217" fmla="*/ 17421 h 167840"/>
              <a:gd name="connsiteX218" fmla="*/ 40786 w 123177"/>
              <a:gd name="connsiteY218" fmla="*/ 16783 h 167840"/>
              <a:gd name="connsiteX219" fmla="*/ 41891 w 123177"/>
              <a:gd name="connsiteY219" fmla="*/ 14802 h 167840"/>
              <a:gd name="connsiteX220" fmla="*/ 41386 w 123177"/>
              <a:gd name="connsiteY220" fmla="*/ 13021 h 167840"/>
              <a:gd name="connsiteX221" fmla="*/ 41739 w 123177"/>
              <a:gd name="connsiteY221" fmla="*/ 11430 h 167840"/>
              <a:gd name="connsiteX222" fmla="*/ 42625 w 123177"/>
              <a:gd name="connsiteY222" fmla="*/ 10554 h 167840"/>
              <a:gd name="connsiteX223" fmla="*/ 44015 w 123177"/>
              <a:gd name="connsiteY223" fmla="*/ 10611 h 167840"/>
              <a:gd name="connsiteX224" fmla="*/ 45044 w 123177"/>
              <a:gd name="connsiteY224" fmla="*/ 11868 h 167840"/>
              <a:gd name="connsiteX225" fmla="*/ 48063 w 123177"/>
              <a:gd name="connsiteY225" fmla="*/ 18669 h 167840"/>
              <a:gd name="connsiteX226" fmla="*/ 47444 w 123177"/>
              <a:gd name="connsiteY226" fmla="*/ 21679 h 167840"/>
              <a:gd name="connsiteX227" fmla="*/ 48120 w 123177"/>
              <a:gd name="connsiteY227" fmla="*/ 29928 h 167840"/>
              <a:gd name="connsiteX228" fmla="*/ 47358 w 123177"/>
              <a:gd name="connsiteY228" fmla="*/ 35357 h 167840"/>
              <a:gd name="connsiteX229" fmla="*/ 47482 w 123177"/>
              <a:gd name="connsiteY229" fmla="*/ 36529 h 167840"/>
              <a:gd name="connsiteX230" fmla="*/ 47835 w 123177"/>
              <a:gd name="connsiteY230" fmla="*/ 37433 h 167840"/>
              <a:gd name="connsiteX231" fmla="*/ 48349 w 123177"/>
              <a:gd name="connsiteY231" fmla="*/ 37805 h 167840"/>
              <a:gd name="connsiteX232" fmla="*/ 49235 w 123177"/>
              <a:gd name="connsiteY232" fmla="*/ 37795 h 167840"/>
              <a:gd name="connsiteX233" fmla="*/ 52911 w 123177"/>
              <a:gd name="connsiteY233" fmla="*/ 38814 h 167840"/>
              <a:gd name="connsiteX234" fmla="*/ 56007 w 123177"/>
              <a:gd name="connsiteY234" fmla="*/ 39948 h 167840"/>
              <a:gd name="connsiteX235" fmla="*/ 59503 w 123177"/>
              <a:gd name="connsiteY235" fmla="*/ 40977 h 167840"/>
              <a:gd name="connsiteX236" fmla="*/ 64551 w 123177"/>
              <a:gd name="connsiteY236" fmla="*/ 41777 h 167840"/>
              <a:gd name="connsiteX237" fmla="*/ 67646 w 123177"/>
              <a:gd name="connsiteY237" fmla="*/ 41520 h 167840"/>
              <a:gd name="connsiteX238" fmla="*/ 69190 w 123177"/>
              <a:gd name="connsiteY238" fmla="*/ 41491 h 167840"/>
              <a:gd name="connsiteX239" fmla="*/ 72323 w 123177"/>
              <a:gd name="connsiteY239" fmla="*/ 41729 h 167840"/>
              <a:gd name="connsiteX240" fmla="*/ 80553 w 123177"/>
              <a:gd name="connsiteY240" fmla="*/ 41300 h 167840"/>
              <a:gd name="connsiteX241" fmla="*/ 87363 w 123177"/>
              <a:gd name="connsiteY241" fmla="*/ 41186 h 167840"/>
              <a:gd name="connsiteX242" fmla="*/ 90135 w 123177"/>
              <a:gd name="connsiteY242" fmla="*/ 41967 h 167840"/>
              <a:gd name="connsiteX243" fmla="*/ 92354 w 123177"/>
              <a:gd name="connsiteY243" fmla="*/ 42243 h 167840"/>
              <a:gd name="connsiteX244" fmla="*/ 99936 w 123177"/>
              <a:gd name="connsiteY244" fmla="*/ 41701 h 167840"/>
              <a:gd name="connsiteX245" fmla="*/ 107595 w 123177"/>
              <a:gd name="connsiteY245" fmla="*/ 41443 h 167840"/>
              <a:gd name="connsiteX246" fmla="*/ 111738 w 123177"/>
              <a:gd name="connsiteY246" fmla="*/ 43167 h 167840"/>
              <a:gd name="connsiteX247" fmla="*/ 116253 w 123177"/>
              <a:gd name="connsiteY247" fmla="*/ 45977 h 167840"/>
              <a:gd name="connsiteX248" fmla="*/ 118796 w 123177"/>
              <a:gd name="connsiteY248" fmla="*/ 48063 h 167840"/>
              <a:gd name="connsiteX249" fmla="*/ 119253 w 123177"/>
              <a:gd name="connsiteY249" fmla="*/ 49254 h 167840"/>
              <a:gd name="connsiteX250" fmla="*/ 118977 w 123177"/>
              <a:gd name="connsiteY250" fmla="*/ 50273 h 167840"/>
              <a:gd name="connsiteX251" fmla="*/ 118129 w 123177"/>
              <a:gd name="connsiteY251" fmla="*/ 50835 h 167840"/>
              <a:gd name="connsiteX252" fmla="*/ 116567 w 123177"/>
              <a:gd name="connsiteY252" fmla="*/ 50854 h 167840"/>
              <a:gd name="connsiteX253" fmla="*/ 112995 w 123177"/>
              <a:gd name="connsiteY253" fmla="*/ 49492 h 167840"/>
              <a:gd name="connsiteX254" fmla="*/ 112386 w 123177"/>
              <a:gd name="connsiteY254" fmla="*/ 49892 h 167840"/>
              <a:gd name="connsiteX255" fmla="*/ 112452 w 123177"/>
              <a:gd name="connsiteY255" fmla="*/ 52673 h 167840"/>
              <a:gd name="connsiteX256" fmla="*/ 112338 w 123177"/>
              <a:gd name="connsiteY256" fmla="*/ 53112 h 167840"/>
              <a:gd name="connsiteX257" fmla="*/ 111576 w 123177"/>
              <a:gd name="connsiteY257" fmla="*/ 55607 h 167840"/>
              <a:gd name="connsiteX258" fmla="*/ 109424 w 123177"/>
              <a:gd name="connsiteY258" fmla="*/ 61217 h 167840"/>
              <a:gd name="connsiteX259" fmla="*/ 109004 w 123177"/>
              <a:gd name="connsiteY259" fmla="*/ 63722 h 167840"/>
              <a:gd name="connsiteX260" fmla="*/ 108547 w 123177"/>
              <a:gd name="connsiteY260" fmla="*/ 64361 h 167840"/>
              <a:gd name="connsiteX261" fmla="*/ 107985 w 123177"/>
              <a:gd name="connsiteY261" fmla="*/ 64713 h 167840"/>
              <a:gd name="connsiteX262" fmla="*/ 106299 w 123177"/>
              <a:gd name="connsiteY262" fmla="*/ 64808 h 167840"/>
              <a:gd name="connsiteX263" fmla="*/ 104975 w 123177"/>
              <a:gd name="connsiteY263" fmla="*/ 65218 h 167840"/>
              <a:gd name="connsiteX264" fmla="*/ 104423 w 123177"/>
              <a:gd name="connsiteY264" fmla="*/ 66132 h 167840"/>
              <a:gd name="connsiteX265" fmla="*/ 103565 w 123177"/>
              <a:gd name="connsiteY265" fmla="*/ 68018 h 167840"/>
              <a:gd name="connsiteX266" fmla="*/ 102965 w 123177"/>
              <a:gd name="connsiteY266" fmla="*/ 69923 h 167840"/>
              <a:gd name="connsiteX267" fmla="*/ 102146 w 123177"/>
              <a:gd name="connsiteY267" fmla="*/ 70514 h 167840"/>
              <a:gd name="connsiteX268" fmla="*/ 100175 w 123177"/>
              <a:gd name="connsiteY268" fmla="*/ 69485 h 167840"/>
              <a:gd name="connsiteX269" fmla="*/ 98946 w 123177"/>
              <a:gd name="connsiteY269" fmla="*/ 69647 h 167840"/>
              <a:gd name="connsiteX270" fmla="*/ 97403 w 123177"/>
              <a:gd name="connsiteY270" fmla="*/ 70085 h 167840"/>
              <a:gd name="connsiteX271" fmla="*/ 95860 w 123177"/>
              <a:gd name="connsiteY271" fmla="*/ 71171 h 167840"/>
              <a:gd name="connsiteX272" fmla="*/ 94802 w 123177"/>
              <a:gd name="connsiteY272" fmla="*/ 72523 h 167840"/>
              <a:gd name="connsiteX273" fmla="*/ 93602 w 123177"/>
              <a:gd name="connsiteY273" fmla="*/ 72981 h 167840"/>
              <a:gd name="connsiteX274" fmla="*/ 90021 w 123177"/>
              <a:gd name="connsiteY274" fmla="*/ 72714 h 167840"/>
              <a:gd name="connsiteX275" fmla="*/ 89345 w 123177"/>
              <a:gd name="connsiteY275" fmla="*/ 72905 h 167840"/>
              <a:gd name="connsiteX276" fmla="*/ 88888 w 123177"/>
              <a:gd name="connsiteY276" fmla="*/ 73866 h 167840"/>
              <a:gd name="connsiteX277" fmla="*/ 88525 w 123177"/>
              <a:gd name="connsiteY277" fmla="*/ 75076 h 167840"/>
              <a:gd name="connsiteX278" fmla="*/ 85735 w 123177"/>
              <a:gd name="connsiteY278" fmla="*/ 77934 h 167840"/>
              <a:gd name="connsiteX279" fmla="*/ 84677 w 123177"/>
              <a:gd name="connsiteY279" fmla="*/ 82515 h 167840"/>
              <a:gd name="connsiteX280" fmla="*/ 83820 w 123177"/>
              <a:gd name="connsiteY280" fmla="*/ 85487 h 167840"/>
              <a:gd name="connsiteX281" fmla="*/ 83963 w 123177"/>
              <a:gd name="connsiteY281" fmla="*/ 87792 h 167840"/>
              <a:gd name="connsiteX282" fmla="*/ 86316 w 123177"/>
              <a:gd name="connsiteY282" fmla="*/ 93802 h 167840"/>
              <a:gd name="connsiteX283" fmla="*/ 87963 w 123177"/>
              <a:gd name="connsiteY283" fmla="*/ 101594 h 167840"/>
              <a:gd name="connsiteX284" fmla="*/ 88592 w 123177"/>
              <a:gd name="connsiteY284" fmla="*/ 102384 h 167840"/>
              <a:gd name="connsiteX285" fmla="*/ 89145 w 123177"/>
              <a:gd name="connsiteY285" fmla="*/ 102632 h 167840"/>
              <a:gd name="connsiteX286" fmla="*/ 89392 w 123177"/>
              <a:gd name="connsiteY286" fmla="*/ 102451 h 167840"/>
              <a:gd name="connsiteX287" fmla="*/ 89335 w 123177"/>
              <a:gd name="connsiteY287" fmla="*/ 100841 h 167840"/>
              <a:gd name="connsiteX288" fmla="*/ 89440 w 123177"/>
              <a:gd name="connsiteY288" fmla="*/ 98889 h 167840"/>
              <a:gd name="connsiteX289" fmla="*/ 90211 w 123177"/>
              <a:gd name="connsiteY289" fmla="*/ 98431 h 167840"/>
              <a:gd name="connsiteX290" fmla="*/ 91202 w 123177"/>
              <a:gd name="connsiteY290" fmla="*/ 98831 h 167840"/>
              <a:gd name="connsiteX291" fmla="*/ 92145 w 123177"/>
              <a:gd name="connsiteY291" fmla="*/ 100527 h 167840"/>
              <a:gd name="connsiteX292" fmla="*/ 93202 w 123177"/>
              <a:gd name="connsiteY292" fmla="*/ 103632 h 167840"/>
              <a:gd name="connsiteX293" fmla="*/ 94336 w 123177"/>
              <a:gd name="connsiteY293" fmla="*/ 104851 h 167840"/>
              <a:gd name="connsiteX294" fmla="*/ 96108 w 123177"/>
              <a:gd name="connsiteY294" fmla="*/ 105194 h 167840"/>
              <a:gd name="connsiteX295" fmla="*/ 98117 w 123177"/>
              <a:gd name="connsiteY295" fmla="*/ 104461 h 167840"/>
              <a:gd name="connsiteX296" fmla="*/ 99613 w 123177"/>
              <a:gd name="connsiteY296" fmla="*/ 103061 h 167840"/>
              <a:gd name="connsiteX297" fmla="*/ 100222 w 123177"/>
              <a:gd name="connsiteY297" fmla="*/ 101537 h 167840"/>
              <a:gd name="connsiteX298" fmla="*/ 99793 w 123177"/>
              <a:gd name="connsiteY298" fmla="*/ 98546 h 167840"/>
              <a:gd name="connsiteX299" fmla="*/ 99699 w 123177"/>
              <a:gd name="connsiteY299" fmla="*/ 96307 h 167840"/>
              <a:gd name="connsiteX300" fmla="*/ 100660 w 123177"/>
              <a:gd name="connsiteY300" fmla="*/ 94174 h 167840"/>
              <a:gd name="connsiteX301" fmla="*/ 104108 w 123177"/>
              <a:gd name="connsiteY301" fmla="*/ 90992 h 167840"/>
              <a:gd name="connsiteX302" fmla="*/ 104604 w 123177"/>
              <a:gd name="connsiteY302" fmla="*/ 90011 h 167840"/>
              <a:gd name="connsiteX303" fmla="*/ 104384 w 123177"/>
              <a:gd name="connsiteY303" fmla="*/ 87297 h 167840"/>
              <a:gd name="connsiteX304" fmla="*/ 104394 w 123177"/>
              <a:gd name="connsiteY304" fmla="*/ 84744 h 167840"/>
              <a:gd name="connsiteX305" fmla="*/ 105699 w 123177"/>
              <a:gd name="connsiteY305" fmla="*/ 84572 h 167840"/>
              <a:gd name="connsiteX306" fmla="*/ 107461 w 123177"/>
              <a:gd name="connsiteY306" fmla="*/ 84982 h 167840"/>
              <a:gd name="connsiteX307" fmla="*/ 109671 w 123177"/>
              <a:gd name="connsiteY307" fmla="*/ 83734 h 167840"/>
              <a:gd name="connsiteX308" fmla="*/ 110347 w 123177"/>
              <a:gd name="connsiteY308" fmla="*/ 83706 h 167840"/>
              <a:gd name="connsiteX309" fmla="*/ 111280 w 123177"/>
              <a:gd name="connsiteY309" fmla="*/ 85049 h 167840"/>
              <a:gd name="connsiteX310" fmla="*/ 112852 w 123177"/>
              <a:gd name="connsiteY310" fmla="*/ 84820 h 167840"/>
              <a:gd name="connsiteX311" fmla="*/ 114015 w 123177"/>
              <a:gd name="connsiteY311" fmla="*/ 90364 h 167840"/>
              <a:gd name="connsiteX312" fmla="*/ 115205 w 123177"/>
              <a:gd name="connsiteY312" fmla="*/ 95250 h 167840"/>
              <a:gd name="connsiteX313" fmla="*/ 115214 w 123177"/>
              <a:gd name="connsiteY313" fmla="*/ 97527 h 167840"/>
              <a:gd name="connsiteX314" fmla="*/ 115414 w 123177"/>
              <a:gd name="connsiteY314" fmla="*/ 102518 h 167840"/>
              <a:gd name="connsiteX315" fmla="*/ 115957 w 123177"/>
              <a:gd name="connsiteY315" fmla="*/ 106585 h 167840"/>
              <a:gd name="connsiteX316" fmla="*/ 116805 w 123177"/>
              <a:gd name="connsiteY316" fmla="*/ 107509 h 167840"/>
              <a:gd name="connsiteX317" fmla="*/ 117796 w 123177"/>
              <a:gd name="connsiteY317" fmla="*/ 109681 h 167840"/>
              <a:gd name="connsiteX318" fmla="*/ 118710 w 123177"/>
              <a:gd name="connsiteY318" fmla="*/ 112204 h 167840"/>
              <a:gd name="connsiteX319" fmla="*/ 119425 w 123177"/>
              <a:gd name="connsiteY319" fmla="*/ 113614 h 167840"/>
              <a:gd name="connsiteX320" fmla="*/ 119910 w 123177"/>
              <a:gd name="connsiteY320" fmla="*/ 118215 h 167840"/>
              <a:gd name="connsiteX321" fmla="*/ 120511 w 123177"/>
              <a:gd name="connsiteY321" fmla="*/ 121530 h 167840"/>
              <a:gd name="connsiteX322" fmla="*/ 121301 w 123177"/>
              <a:gd name="connsiteY322" fmla="*/ 131931 h 167840"/>
              <a:gd name="connsiteX323" fmla="*/ 121663 w 123177"/>
              <a:gd name="connsiteY323" fmla="*/ 133921 h 167840"/>
              <a:gd name="connsiteX324" fmla="*/ 69990 w 123177"/>
              <a:gd name="connsiteY324" fmla="*/ 105594 h 167840"/>
              <a:gd name="connsiteX325" fmla="*/ 70466 w 123177"/>
              <a:gd name="connsiteY325" fmla="*/ 106832 h 167840"/>
              <a:gd name="connsiteX326" fmla="*/ 68980 w 123177"/>
              <a:gd name="connsiteY326" fmla="*/ 106089 h 167840"/>
              <a:gd name="connsiteX327" fmla="*/ 67866 w 123177"/>
              <a:gd name="connsiteY327" fmla="*/ 105232 h 167840"/>
              <a:gd name="connsiteX328" fmla="*/ 67180 w 123177"/>
              <a:gd name="connsiteY328" fmla="*/ 104089 h 167840"/>
              <a:gd name="connsiteX329" fmla="*/ 68342 w 123177"/>
              <a:gd name="connsiteY329" fmla="*/ 103489 h 167840"/>
              <a:gd name="connsiteX330" fmla="*/ 69990 w 123177"/>
              <a:gd name="connsiteY330" fmla="*/ 105594 h 167840"/>
              <a:gd name="connsiteX331" fmla="*/ 73619 w 123177"/>
              <a:gd name="connsiteY331" fmla="*/ 130731 h 167840"/>
              <a:gd name="connsiteX332" fmla="*/ 68971 w 123177"/>
              <a:gd name="connsiteY332" fmla="*/ 131741 h 167840"/>
              <a:gd name="connsiteX333" fmla="*/ 66599 w 123177"/>
              <a:gd name="connsiteY333" fmla="*/ 131426 h 167840"/>
              <a:gd name="connsiteX334" fmla="*/ 71028 w 123177"/>
              <a:gd name="connsiteY334" fmla="*/ 123892 h 167840"/>
              <a:gd name="connsiteX335" fmla="*/ 70876 w 123177"/>
              <a:gd name="connsiteY335" fmla="*/ 120520 h 167840"/>
              <a:gd name="connsiteX336" fmla="*/ 70190 w 123177"/>
              <a:gd name="connsiteY336" fmla="*/ 117767 h 167840"/>
              <a:gd name="connsiteX337" fmla="*/ 67942 w 123177"/>
              <a:gd name="connsiteY337" fmla="*/ 115557 h 167840"/>
              <a:gd name="connsiteX338" fmla="*/ 67818 w 123177"/>
              <a:gd name="connsiteY338" fmla="*/ 113976 h 167840"/>
              <a:gd name="connsiteX339" fmla="*/ 66809 w 123177"/>
              <a:gd name="connsiteY339" fmla="*/ 111814 h 167840"/>
              <a:gd name="connsiteX340" fmla="*/ 66284 w 123177"/>
              <a:gd name="connsiteY340" fmla="*/ 109281 h 167840"/>
              <a:gd name="connsiteX341" fmla="*/ 68780 w 123177"/>
              <a:gd name="connsiteY341" fmla="*/ 108471 h 167840"/>
              <a:gd name="connsiteX342" fmla="*/ 70809 w 123177"/>
              <a:gd name="connsiteY342" fmla="*/ 109919 h 167840"/>
              <a:gd name="connsiteX343" fmla="*/ 71095 w 123177"/>
              <a:gd name="connsiteY343" fmla="*/ 110719 h 167840"/>
              <a:gd name="connsiteX344" fmla="*/ 71533 w 123177"/>
              <a:gd name="connsiteY344" fmla="*/ 112786 h 167840"/>
              <a:gd name="connsiteX345" fmla="*/ 72533 w 123177"/>
              <a:gd name="connsiteY345" fmla="*/ 114938 h 167840"/>
              <a:gd name="connsiteX346" fmla="*/ 76038 w 123177"/>
              <a:gd name="connsiteY346" fmla="*/ 119367 h 167840"/>
              <a:gd name="connsiteX347" fmla="*/ 75972 w 123177"/>
              <a:gd name="connsiteY347" fmla="*/ 122082 h 167840"/>
              <a:gd name="connsiteX348" fmla="*/ 75009 w 123177"/>
              <a:gd name="connsiteY348" fmla="*/ 128702 h 167840"/>
              <a:gd name="connsiteX349" fmla="*/ 73619 w 123177"/>
              <a:gd name="connsiteY349" fmla="*/ 130731 h 167840"/>
              <a:gd name="connsiteX350" fmla="*/ 94441 w 123177"/>
              <a:gd name="connsiteY350" fmla="*/ 122330 h 167840"/>
              <a:gd name="connsiteX351" fmla="*/ 93202 w 123177"/>
              <a:gd name="connsiteY351" fmla="*/ 123177 h 167840"/>
              <a:gd name="connsiteX352" fmla="*/ 92040 w 123177"/>
              <a:gd name="connsiteY352" fmla="*/ 122444 h 167840"/>
              <a:gd name="connsiteX353" fmla="*/ 90554 w 123177"/>
              <a:gd name="connsiteY353" fmla="*/ 119644 h 167840"/>
              <a:gd name="connsiteX354" fmla="*/ 91287 w 123177"/>
              <a:gd name="connsiteY354" fmla="*/ 116100 h 167840"/>
              <a:gd name="connsiteX355" fmla="*/ 91754 w 123177"/>
              <a:gd name="connsiteY355" fmla="*/ 115596 h 167840"/>
              <a:gd name="connsiteX356" fmla="*/ 92497 w 123177"/>
              <a:gd name="connsiteY356" fmla="*/ 116748 h 167840"/>
              <a:gd name="connsiteX357" fmla="*/ 93536 w 123177"/>
              <a:gd name="connsiteY357" fmla="*/ 119215 h 167840"/>
              <a:gd name="connsiteX358" fmla="*/ 94212 w 123177"/>
              <a:gd name="connsiteY358" fmla="*/ 121091 h 167840"/>
              <a:gd name="connsiteX359" fmla="*/ 94441 w 123177"/>
              <a:gd name="connsiteY359" fmla="*/ 122330 h 167840"/>
              <a:gd name="connsiteX360" fmla="*/ 83591 w 123177"/>
              <a:gd name="connsiteY360" fmla="*/ 128273 h 167840"/>
              <a:gd name="connsiteX361" fmla="*/ 80763 w 123177"/>
              <a:gd name="connsiteY361" fmla="*/ 130283 h 167840"/>
              <a:gd name="connsiteX362" fmla="*/ 81686 w 123177"/>
              <a:gd name="connsiteY362" fmla="*/ 118377 h 167840"/>
              <a:gd name="connsiteX363" fmla="*/ 83801 w 123177"/>
              <a:gd name="connsiteY363" fmla="*/ 122815 h 167840"/>
              <a:gd name="connsiteX364" fmla="*/ 84334 w 123177"/>
              <a:gd name="connsiteY364" fmla="*/ 125187 h 167840"/>
              <a:gd name="connsiteX365" fmla="*/ 83591 w 123177"/>
              <a:gd name="connsiteY365" fmla="*/ 128273 h 167840"/>
              <a:gd name="connsiteX366" fmla="*/ 102918 w 123177"/>
              <a:gd name="connsiteY366" fmla="*/ 138103 h 167840"/>
              <a:gd name="connsiteX367" fmla="*/ 101946 w 123177"/>
              <a:gd name="connsiteY367" fmla="*/ 140446 h 167840"/>
              <a:gd name="connsiteX368" fmla="*/ 101470 w 123177"/>
              <a:gd name="connsiteY368" fmla="*/ 138741 h 167840"/>
              <a:gd name="connsiteX369" fmla="*/ 101879 w 123177"/>
              <a:gd name="connsiteY369" fmla="*/ 136579 h 167840"/>
              <a:gd name="connsiteX370" fmla="*/ 102298 w 123177"/>
              <a:gd name="connsiteY370" fmla="*/ 135389 h 167840"/>
              <a:gd name="connsiteX371" fmla="*/ 102575 w 123177"/>
              <a:gd name="connsiteY371" fmla="*/ 135398 h 167840"/>
              <a:gd name="connsiteX372" fmla="*/ 103147 w 123177"/>
              <a:gd name="connsiteY372" fmla="*/ 136627 h 167840"/>
              <a:gd name="connsiteX373" fmla="*/ 102918 w 123177"/>
              <a:gd name="connsiteY373" fmla="*/ 138103 h 167840"/>
              <a:gd name="connsiteX374" fmla="*/ 104937 w 123177"/>
              <a:gd name="connsiteY374" fmla="*/ 147371 h 167840"/>
              <a:gd name="connsiteX375" fmla="*/ 103327 w 123177"/>
              <a:gd name="connsiteY375" fmla="*/ 147504 h 167840"/>
              <a:gd name="connsiteX376" fmla="*/ 102537 w 123177"/>
              <a:gd name="connsiteY376" fmla="*/ 146656 h 167840"/>
              <a:gd name="connsiteX377" fmla="*/ 102908 w 123177"/>
              <a:gd name="connsiteY377" fmla="*/ 145466 h 167840"/>
              <a:gd name="connsiteX378" fmla="*/ 102470 w 123177"/>
              <a:gd name="connsiteY378" fmla="*/ 141627 h 167840"/>
              <a:gd name="connsiteX379" fmla="*/ 103832 w 123177"/>
              <a:gd name="connsiteY379" fmla="*/ 141227 h 167840"/>
              <a:gd name="connsiteX380" fmla="*/ 104527 w 123177"/>
              <a:gd name="connsiteY380" fmla="*/ 141246 h 167840"/>
              <a:gd name="connsiteX381" fmla="*/ 104918 w 123177"/>
              <a:gd name="connsiteY381" fmla="*/ 142380 h 167840"/>
              <a:gd name="connsiteX382" fmla="*/ 105280 w 123177"/>
              <a:gd name="connsiteY382" fmla="*/ 144456 h 167840"/>
              <a:gd name="connsiteX383" fmla="*/ 104937 w 123177"/>
              <a:gd name="connsiteY383" fmla="*/ 147371 h 16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</a:cxnLst>
            <a:rect l="l" t="t" r="r" b="b"/>
            <a:pathLst>
              <a:path w="123177" h="167840">
                <a:moveTo>
                  <a:pt x="121663" y="133921"/>
                </a:moveTo>
                <a:lnTo>
                  <a:pt x="121872" y="135007"/>
                </a:lnTo>
                <a:lnTo>
                  <a:pt x="121911" y="144494"/>
                </a:lnTo>
                <a:lnTo>
                  <a:pt x="122149" y="148542"/>
                </a:lnTo>
                <a:lnTo>
                  <a:pt x="123006" y="151876"/>
                </a:lnTo>
                <a:lnTo>
                  <a:pt x="123177" y="153143"/>
                </a:lnTo>
                <a:lnTo>
                  <a:pt x="122330" y="154172"/>
                </a:lnTo>
                <a:lnTo>
                  <a:pt x="121491" y="154372"/>
                </a:lnTo>
                <a:lnTo>
                  <a:pt x="120701" y="152762"/>
                </a:lnTo>
                <a:lnTo>
                  <a:pt x="118910" y="151533"/>
                </a:lnTo>
                <a:lnTo>
                  <a:pt x="116262" y="150219"/>
                </a:lnTo>
                <a:lnTo>
                  <a:pt x="115138" y="149343"/>
                </a:lnTo>
                <a:lnTo>
                  <a:pt x="113776" y="149695"/>
                </a:lnTo>
                <a:lnTo>
                  <a:pt x="111862" y="151686"/>
                </a:lnTo>
                <a:lnTo>
                  <a:pt x="111100" y="153534"/>
                </a:lnTo>
                <a:lnTo>
                  <a:pt x="111433" y="156124"/>
                </a:lnTo>
                <a:lnTo>
                  <a:pt x="112033" y="158677"/>
                </a:lnTo>
                <a:lnTo>
                  <a:pt x="113367" y="160134"/>
                </a:lnTo>
                <a:lnTo>
                  <a:pt x="113472" y="161744"/>
                </a:lnTo>
                <a:lnTo>
                  <a:pt x="113948" y="163830"/>
                </a:lnTo>
                <a:lnTo>
                  <a:pt x="114634" y="165735"/>
                </a:lnTo>
                <a:lnTo>
                  <a:pt x="114958" y="167802"/>
                </a:lnTo>
                <a:lnTo>
                  <a:pt x="114519" y="167840"/>
                </a:lnTo>
                <a:lnTo>
                  <a:pt x="112929" y="165192"/>
                </a:lnTo>
                <a:lnTo>
                  <a:pt x="111500" y="162325"/>
                </a:lnTo>
                <a:lnTo>
                  <a:pt x="107795" y="156896"/>
                </a:lnTo>
                <a:lnTo>
                  <a:pt x="106585" y="147161"/>
                </a:lnTo>
                <a:lnTo>
                  <a:pt x="106509" y="142342"/>
                </a:lnTo>
                <a:lnTo>
                  <a:pt x="103966" y="136665"/>
                </a:lnTo>
                <a:lnTo>
                  <a:pt x="102280" y="128797"/>
                </a:lnTo>
                <a:lnTo>
                  <a:pt x="101603" y="126749"/>
                </a:lnTo>
                <a:lnTo>
                  <a:pt x="102489" y="124196"/>
                </a:lnTo>
                <a:lnTo>
                  <a:pt x="102641" y="123244"/>
                </a:lnTo>
                <a:lnTo>
                  <a:pt x="102165" y="123454"/>
                </a:lnTo>
                <a:lnTo>
                  <a:pt x="100870" y="124768"/>
                </a:lnTo>
                <a:lnTo>
                  <a:pt x="99184" y="121625"/>
                </a:lnTo>
                <a:lnTo>
                  <a:pt x="98079" y="118806"/>
                </a:lnTo>
                <a:lnTo>
                  <a:pt x="93716" y="112967"/>
                </a:lnTo>
                <a:lnTo>
                  <a:pt x="92450" y="110385"/>
                </a:lnTo>
                <a:lnTo>
                  <a:pt x="92393" y="107861"/>
                </a:lnTo>
                <a:lnTo>
                  <a:pt x="90507" y="110395"/>
                </a:lnTo>
                <a:lnTo>
                  <a:pt x="87945" y="112176"/>
                </a:lnTo>
                <a:lnTo>
                  <a:pt x="85334" y="114853"/>
                </a:lnTo>
                <a:lnTo>
                  <a:pt x="83601" y="115662"/>
                </a:lnTo>
                <a:lnTo>
                  <a:pt x="78105" y="116157"/>
                </a:lnTo>
                <a:lnTo>
                  <a:pt x="74924" y="112576"/>
                </a:lnTo>
                <a:lnTo>
                  <a:pt x="70361" y="103804"/>
                </a:lnTo>
                <a:lnTo>
                  <a:pt x="69761" y="101822"/>
                </a:lnTo>
                <a:lnTo>
                  <a:pt x="70361" y="96650"/>
                </a:lnTo>
                <a:lnTo>
                  <a:pt x="69275" y="91745"/>
                </a:lnTo>
                <a:lnTo>
                  <a:pt x="69295" y="89164"/>
                </a:lnTo>
                <a:lnTo>
                  <a:pt x="68971" y="87430"/>
                </a:lnTo>
                <a:lnTo>
                  <a:pt x="68152" y="87811"/>
                </a:lnTo>
                <a:lnTo>
                  <a:pt x="67837" y="89002"/>
                </a:lnTo>
                <a:lnTo>
                  <a:pt x="68018" y="90821"/>
                </a:lnTo>
                <a:lnTo>
                  <a:pt x="67685" y="92345"/>
                </a:lnTo>
                <a:lnTo>
                  <a:pt x="63741" y="92050"/>
                </a:lnTo>
                <a:lnTo>
                  <a:pt x="60027" y="91354"/>
                </a:lnTo>
                <a:lnTo>
                  <a:pt x="63294" y="93936"/>
                </a:lnTo>
                <a:lnTo>
                  <a:pt x="66809" y="94536"/>
                </a:lnTo>
                <a:lnTo>
                  <a:pt x="68618" y="96841"/>
                </a:lnTo>
                <a:lnTo>
                  <a:pt x="68837" y="98641"/>
                </a:lnTo>
                <a:lnTo>
                  <a:pt x="68723" y="100670"/>
                </a:lnTo>
                <a:lnTo>
                  <a:pt x="66933" y="102089"/>
                </a:lnTo>
                <a:lnTo>
                  <a:pt x="65284" y="102984"/>
                </a:lnTo>
                <a:lnTo>
                  <a:pt x="65580" y="104928"/>
                </a:lnTo>
                <a:lnTo>
                  <a:pt x="67580" y="107290"/>
                </a:lnTo>
                <a:lnTo>
                  <a:pt x="65161" y="107956"/>
                </a:lnTo>
                <a:lnTo>
                  <a:pt x="64504" y="109499"/>
                </a:lnTo>
                <a:lnTo>
                  <a:pt x="64446" y="111700"/>
                </a:lnTo>
                <a:lnTo>
                  <a:pt x="65665" y="113643"/>
                </a:lnTo>
                <a:lnTo>
                  <a:pt x="66151" y="115081"/>
                </a:lnTo>
                <a:lnTo>
                  <a:pt x="65856" y="116405"/>
                </a:lnTo>
                <a:lnTo>
                  <a:pt x="67037" y="117824"/>
                </a:lnTo>
                <a:lnTo>
                  <a:pt x="68752" y="120806"/>
                </a:lnTo>
                <a:lnTo>
                  <a:pt x="69304" y="122920"/>
                </a:lnTo>
                <a:lnTo>
                  <a:pt x="68589" y="125902"/>
                </a:lnTo>
                <a:lnTo>
                  <a:pt x="67609" y="127063"/>
                </a:lnTo>
                <a:lnTo>
                  <a:pt x="66037" y="128188"/>
                </a:lnTo>
                <a:lnTo>
                  <a:pt x="62341" y="131941"/>
                </a:lnTo>
                <a:lnTo>
                  <a:pt x="60531" y="136208"/>
                </a:lnTo>
                <a:lnTo>
                  <a:pt x="58998" y="138198"/>
                </a:lnTo>
                <a:lnTo>
                  <a:pt x="57074" y="138570"/>
                </a:lnTo>
                <a:lnTo>
                  <a:pt x="56331" y="137694"/>
                </a:lnTo>
                <a:lnTo>
                  <a:pt x="54740" y="136550"/>
                </a:lnTo>
                <a:lnTo>
                  <a:pt x="54702" y="134464"/>
                </a:lnTo>
                <a:lnTo>
                  <a:pt x="55188" y="132817"/>
                </a:lnTo>
                <a:lnTo>
                  <a:pt x="58436" y="128826"/>
                </a:lnTo>
                <a:lnTo>
                  <a:pt x="56665" y="129359"/>
                </a:lnTo>
                <a:lnTo>
                  <a:pt x="54664" y="130502"/>
                </a:lnTo>
                <a:lnTo>
                  <a:pt x="51616" y="132664"/>
                </a:lnTo>
                <a:lnTo>
                  <a:pt x="50645" y="129988"/>
                </a:lnTo>
                <a:lnTo>
                  <a:pt x="50006" y="127511"/>
                </a:lnTo>
                <a:lnTo>
                  <a:pt x="49997" y="124473"/>
                </a:lnTo>
                <a:lnTo>
                  <a:pt x="52444" y="119929"/>
                </a:lnTo>
                <a:lnTo>
                  <a:pt x="49673" y="122196"/>
                </a:lnTo>
                <a:lnTo>
                  <a:pt x="48911" y="125025"/>
                </a:lnTo>
                <a:lnTo>
                  <a:pt x="49254" y="128359"/>
                </a:lnTo>
                <a:lnTo>
                  <a:pt x="48892" y="130721"/>
                </a:lnTo>
                <a:lnTo>
                  <a:pt x="47816" y="133798"/>
                </a:lnTo>
                <a:lnTo>
                  <a:pt x="46339" y="135646"/>
                </a:lnTo>
                <a:lnTo>
                  <a:pt x="43958" y="136836"/>
                </a:lnTo>
                <a:lnTo>
                  <a:pt x="42910" y="138655"/>
                </a:lnTo>
                <a:lnTo>
                  <a:pt x="41310" y="139989"/>
                </a:lnTo>
                <a:lnTo>
                  <a:pt x="41263" y="137322"/>
                </a:lnTo>
                <a:lnTo>
                  <a:pt x="40748" y="133798"/>
                </a:lnTo>
                <a:lnTo>
                  <a:pt x="39024" y="125425"/>
                </a:lnTo>
                <a:lnTo>
                  <a:pt x="38652" y="127225"/>
                </a:lnTo>
                <a:lnTo>
                  <a:pt x="39548" y="132417"/>
                </a:lnTo>
                <a:lnTo>
                  <a:pt x="39491" y="135789"/>
                </a:lnTo>
                <a:lnTo>
                  <a:pt x="38186" y="138456"/>
                </a:lnTo>
                <a:lnTo>
                  <a:pt x="35566" y="141313"/>
                </a:lnTo>
                <a:lnTo>
                  <a:pt x="33557" y="141713"/>
                </a:lnTo>
                <a:lnTo>
                  <a:pt x="32375" y="141275"/>
                </a:lnTo>
                <a:lnTo>
                  <a:pt x="30585" y="139503"/>
                </a:lnTo>
                <a:lnTo>
                  <a:pt x="28623" y="136970"/>
                </a:lnTo>
                <a:lnTo>
                  <a:pt x="28299" y="132893"/>
                </a:lnTo>
                <a:lnTo>
                  <a:pt x="27489" y="130655"/>
                </a:lnTo>
                <a:lnTo>
                  <a:pt x="27613" y="127978"/>
                </a:lnTo>
                <a:lnTo>
                  <a:pt x="27451" y="125444"/>
                </a:lnTo>
                <a:lnTo>
                  <a:pt x="25346" y="118653"/>
                </a:lnTo>
                <a:lnTo>
                  <a:pt x="23984" y="115167"/>
                </a:lnTo>
                <a:lnTo>
                  <a:pt x="24156" y="114043"/>
                </a:lnTo>
                <a:lnTo>
                  <a:pt x="24060" y="113567"/>
                </a:lnTo>
                <a:lnTo>
                  <a:pt x="23432" y="109071"/>
                </a:lnTo>
                <a:lnTo>
                  <a:pt x="22555" y="106318"/>
                </a:lnTo>
                <a:lnTo>
                  <a:pt x="22117" y="103384"/>
                </a:lnTo>
                <a:lnTo>
                  <a:pt x="24194" y="99165"/>
                </a:lnTo>
                <a:lnTo>
                  <a:pt x="23356" y="98479"/>
                </a:lnTo>
                <a:lnTo>
                  <a:pt x="20964" y="97917"/>
                </a:lnTo>
                <a:lnTo>
                  <a:pt x="18745" y="97184"/>
                </a:lnTo>
                <a:lnTo>
                  <a:pt x="18202" y="96088"/>
                </a:lnTo>
                <a:lnTo>
                  <a:pt x="19193" y="91926"/>
                </a:lnTo>
                <a:lnTo>
                  <a:pt x="18040" y="90297"/>
                </a:lnTo>
                <a:lnTo>
                  <a:pt x="16383" y="88649"/>
                </a:lnTo>
                <a:lnTo>
                  <a:pt x="15859" y="87992"/>
                </a:lnTo>
                <a:lnTo>
                  <a:pt x="15307" y="87135"/>
                </a:lnTo>
                <a:lnTo>
                  <a:pt x="14545" y="85039"/>
                </a:lnTo>
                <a:lnTo>
                  <a:pt x="16021" y="80629"/>
                </a:lnTo>
                <a:lnTo>
                  <a:pt x="18088" y="75505"/>
                </a:lnTo>
                <a:lnTo>
                  <a:pt x="18459" y="73552"/>
                </a:lnTo>
                <a:lnTo>
                  <a:pt x="18802" y="70161"/>
                </a:lnTo>
                <a:lnTo>
                  <a:pt x="18993" y="68856"/>
                </a:lnTo>
                <a:lnTo>
                  <a:pt x="18726" y="67571"/>
                </a:lnTo>
                <a:lnTo>
                  <a:pt x="16545" y="66085"/>
                </a:lnTo>
                <a:lnTo>
                  <a:pt x="12706" y="65484"/>
                </a:lnTo>
                <a:lnTo>
                  <a:pt x="9992" y="64237"/>
                </a:lnTo>
                <a:lnTo>
                  <a:pt x="8411" y="62351"/>
                </a:lnTo>
                <a:lnTo>
                  <a:pt x="7058" y="61598"/>
                </a:lnTo>
                <a:lnTo>
                  <a:pt x="5392" y="62160"/>
                </a:lnTo>
                <a:lnTo>
                  <a:pt x="3267" y="61427"/>
                </a:lnTo>
                <a:lnTo>
                  <a:pt x="1486" y="59550"/>
                </a:lnTo>
                <a:lnTo>
                  <a:pt x="0" y="57274"/>
                </a:lnTo>
                <a:lnTo>
                  <a:pt x="191" y="56207"/>
                </a:lnTo>
                <a:lnTo>
                  <a:pt x="581" y="54788"/>
                </a:lnTo>
                <a:lnTo>
                  <a:pt x="3381" y="48882"/>
                </a:lnTo>
                <a:lnTo>
                  <a:pt x="4419" y="48701"/>
                </a:lnTo>
                <a:lnTo>
                  <a:pt x="6848" y="49835"/>
                </a:lnTo>
                <a:lnTo>
                  <a:pt x="7754" y="49835"/>
                </a:lnTo>
                <a:lnTo>
                  <a:pt x="9344" y="47501"/>
                </a:lnTo>
                <a:lnTo>
                  <a:pt x="11573" y="40843"/>
                </a:lnTo>
                <a:lnTo>
                  <a:pt x="14716" y="40862"/>
                </a:lnTo>
                <a:lnTo>
                  <a:pt x="17488" y="41072"/>
                </a:lnTo>
                <a:lnTo>
                  <a:pt x="19355" y="41415"/>
                </a:lnTo>
                <a:lnTo>
                  <a:pt x="21212" y="41205"/>
                </a:lnTo>
                <a:lnTo>
                  <a:pt x="23165" y="40672"/>
                </a:lnTo>
                <a:lnTo>
                  <a:pt x="24222" y="39834"/>
                </a:lnTo>
                <a:lnTo>
                  <a:pt x="24803" y="38767"/>
                </a:lnTo>
                <a:lnTo>
                  <a:pt x="24603" y="37843"/>
                </a:lnTo>
                <a:lnTo>
                  <a:pt x="22213" y="36586"/>
                </a:lnTo>
                <a:lnTo>
                  <a:pt x="21288" y="35643"/>
                </a:lnTo>
                <a:lnTo>
                  <a:pt x="20622" y="32966"/>
                </a:lnTo>
                <a:lnTo>
                  <a:pt x="19927" y="31966"/>
                </a:lnTo>
                <a:lnTo>
                  <a:pt x="15230" y="31823"/>
                </a:lnTo>
                <a:lnTo>
                  <a:pt x="12792" y="30594"/>
                </a:lnTo>
                <a:lnTo>
                  <a:pt x="11449" y="29489"/>
                </a:lnTo>
                <a:lnTo>
                  <a:pt x="9068" y="25841"/>
                </a:lnTo>
                <a:lnTo>
                  <a:pt x="6115" y="23136"/>
                </a:lnTo>
                <a:lnTo>
                  <a:pt x="3296" y="22498"/>
                </a:lnTo>
                <a:lnTo>
                  <a:pt x="2210" y="21622"/>
                </a:lnTo>
                <a:lnTo>
                  <a:pt x="1619" y="20231"/>
                </a:lnTo>
                <a:lnTo>
                  <a:pt x="1953" y="18222"/>
                </a:lnTo>
                <a:lnTo>
                  <a:pt x="2800" y="16393"/>
                </a:lnTo>
                <a:lnTo>
                  <a:pt x="3391" y="14354"/>
                </a:lnTo>
                <a:lnTo>
                  <a:pt x="5639" y="11659"/>
                </a:lnTo>
                <a:lnTo>
                  <a:pt x="8277" y="9306"/>
                </a:lnTo>
                <a:lnTo>
                  <a:pt x="9458" y="7687"/>
                </a:lnTo>
                <a:lnTo>
                  <a:pt x="11125" y="5982"/>
                </a:lnTo>
                <a:lnTo>
                  <a:pt x="11325" y="5048"/>
                </a:lnTo>
                <a:lnTo>
                  <a:pt x="11039" y="3981"/>
                </a:lnTo>
                <a:lnTo>
                  <a:pt x="9687" y="2962"/>
                </a:lnTo>
                <a:lnTo>
                  <a:pt x="8744" y="2639"/>
                </a:lnTo>
                <a:lnTo>
                  <a:pt x="8592" y="1981"/>
                </a:lnTo>
                <a:lnTo>
                  <a:pt x="9240" y="219"/>
                </a:lnTo>
                <a:lnTo>
                  <a:pt x="10525" y="0"/>
                </a:lnTo>
                <a:lnTo>
                  <a:pt x="13202" y="1600"/>
                </a:lnTo>
                <a:lnTo>
                  <a:pt x="15926" y="4181"/>
                </a:lnTo>
                <a:lnTo>
                  <a:pt x="17536" y="6487"/>
                </a:lnTo>
                <a:lnTo>
                  <a:pt x="17602" y="8306"/>
                </a:lnTo>
                <a:lnTo>
                  <a:pt x="18650" y="8601"/>
                </a:lnTo>
                <a:lnTo>
                  <a:pt x="19708" y="8668"/>
                </a:lnTo>
                <a:lnTo>
                  <a:pt x="21479" y="9468"/>
                </a:lnTo>
                <a:lnTo>
                  <a:pt x="23308" y="9230"/>
                </a:lnTo>
                <a:lnTo>
                  <a:pt x="24489" y="9678"/>
                </a:lnTo>
                <a:lnTo>
                  <a:pt x="25279" y="9516"/>
                </a:lnTo>
                <a:lnTo>
                  <a:pt x="25575" y="8468"/>
                </a:lnTo>
                <a:lnTo>
                  <a:pt x="24689" y="6925"/>
                </a:lnTo>
                <a:lnTo>
                  <a:pt x="24041" y="5829"/>
                </a:lnTo>
                <a:lnTo>
                  <a:pt x="24784" y="4724"/>
                </a:lnTo>
                <a:lnTo>
                  <a:pt x="25632" y="4506"/>
                </a:lnTo>
                <a:lnTo>
                  <a:pt x="26575" y="4782"/>
                </a:lnTo>
                <a:lnTo>
                  <a:pt x="27861" y="5772"/>
                </a:lnTo>
                <a:lnTo>
                  <a:pt x="28803" y="7801"/>
                </a:lnTo>
                <a:lnTo>
                  <a:pt x="28985" y="10954"/>
                </a:lnTo>
                <a:lnTo>
                  <a:pt x="31071" y="13802"/>
                </a:lnTo>
                <a:lnTo>
                  <a:pt x="33824" y="15821"/>
                </a:lnTo>
                <a:lnTo>
                  <a:pt x="35976" y="16755"/>
                </a:lnTo>
                <a:lnTo>
                  <a:pt x="38567" y="17421"/>
                </a:lnTo>
                <a:lnTo>
                  <a:pt x="40786" y="16783"/>
                </a:lnTo>
                <a:lnTo>
                  <a:pt x="41891" y="14802"/>
                </a:lnTo>
                <a:lnTo>
                  <a:pt x="41386" y="13021"/>
                </a:lnTo>
                <a:lnTo>
                  <a:pt x="41739" y="11430"/>
                </a:lnTo>
                <a:lnTo>
                  <a:pt x="42625" y="10554"/>
                </a:lnTo>
                <a:lnTo>
                  <a:pt x="44015" y="10611"/>
                </a:lnTo>
                <a:lnTo>
                  <a:pt x="45044" y="11868"/>
                </a:lnTo>
                <a:lnTo>
                  <a:pt x="48063" y="18669"/>
                </a:lnTo>
                <a:lnTo>
                  <a:pt x="47444" y="21679"/>
                </a:lnTo>
                <a:lnTo>
                  <a:pt x="48120" y="29928"/>
                </a:lnTo>
                <a:lnTo>
                  <a:pt x="47358" y="35357"/>
                </a:lnTo>
                <a:lnTo>
                  <a:pt x="47482" y="36529"/>
                </a:lnTo>
                <a:lnTo>
                  <a:pt x="47835" y="37433"/>
                </a:lnTo>
                <a:lnTo>
                  <a:pt x="48349" y="37805"/>
                </a:lnTo>
                <a:lnTo>
                  <a:pt x="49235" y="37795"/>
                </a:lnTo>
                <a:lnTo>
                  <a:pt x="52911" y="38814"/>
                </a:lnTo>
                <a:lnTo>
                  <a:pt x="56007" y="39948"/>
                </a:lnTo>
                <a:lnTo>
                  <a:pt x="59503" y="40977"/>
                </a:lnTo>
                <a:lnTo>
                  <a:pt x="64551" y="41777"/>
                </a:lnTo>
                <a:lnTo>
                  <a:pt x="67646" y="41520"/>
                </a:lnTo>
                <a:lnTo>
                  <a:pt x="69190" y="41491"/>
                </a:lnTo>
                <a:lnTo>
                  <a:pt x="72323" y="41729"/>
                </a:lnTo>
                <a:lnTo>
                  <a:pt x="80553" y="41300"/>
                </a:lnTo>
                <a:lnTo>
                  <a:pt x="87363" y="41186"/>
                </a:lnTo>
                <a:lnTo>
                  <a:pt x="90135" y="41967"/>
                </a:lnTo>
                <a:lnTo>
                  <a:pt x="92354" y="42243"/>
                </a:lnTo>
                <a:lnTo>
                  <a:pt x="99936" y="41701"/>
                </a:lnTo>
                <a:lnTo>
                  <a:pt x="107595" y="41443"/>
                </a:lnTo>
                <a:lnTo>
                  <a:pt x="111738" y="43167"/>
                </a:lnTo>
                <a:lnTo>
                  <a:pt x="116253" y="45977"/>
                </a:lnTo>
                <a:lnTo>
                  <a:pt x="118796" y="48063"/>
                </a:lnTo>
                <a:lnTo>
                  <a:pt x="119253" y="49254"/>
                </a:lnTo>
                <a:lnTo>
                  <a:pt x="118977" y="50273"/>
                </a:lnTo>
                <a:lnTo>
                  <a:pt x="118129" y="50835"/>
                </a:lnTo>
                <a:lnTo>
                  <a:pt x="116567" y="50854"/>
                </a:lnTo>
                <a:lnTo>
                  <a:pt x="112995" y="49492"/>
                </a:lnTo>
                <a:lnTo>
                  <a:pt x="112386" y="49892"/>
                </a:lnTo>
                <a:lnTo>
                  <a:pt x="112452" y="52673"/>
                </a:lnTo>
                <a:lnTo>
                  <a:pt x="112338" y="53112"/>
                </a:lnTo>
                <a:lnTo>
                  <a:pt x="111576" y="55607"/>
                </a:lnTo>
                <a:lnTo>
                  <a:pt x="109424" y="61217"/>
                </a:lnTo>
                <a:lnTo>
                  <a:pt x="109004" y="63722"/>
                </a:lnTo>
                <a:lnTo>
                  <a:pt x="108547" y="64361"/>
                </a:lnTo>
                <a:lnTo>
                  <a:pt x="107985" y="64713"/>
                </a:lnTo>
                <a:lnTo>
                  <a:pt x="106299" y="64808"/>
                </a:lnTo>
                <a:lnTo>
                  <a:pt x="104975" y="65218"/>
                </a:lnTo>
                <a:lnTo>
                  <a:pt x="104423" y="66132"/>
                </a:lnTo>
                <a:lnTo>
                  <a:pt x="103565" y="68018"/>
                </a:lnTo>
                <a:lnTo>
                  <a:pt x="102965" y="69923"/>
                </a:lnTo>
                <a:lnTo>
                  <a:pt x="102146" y="70514"/>
                </a:lnTo>
                <a:lnTo>
                  <a:pt x="100175" y="69485"/>
                </a:lnTo>
                <a:lnTo>
                  <a:pt x="98946" y="69647"/>
                </a:lnTo>
                <a:lnTo>
                  <a:pt x="97403" y="70085"/>
                </a:lnTo>
                <a:lnTo>
                  <a:pt x="95860" y="71171"/>
                </a:lnTo>
                <a:lnTo>
                  <a:pt x="94802" y="72523"/>
                </a:lnTo>
                <a:lnTo>
                  <a:pt x="93602" y="72981"/>
                </a:lnTo>
                <a:lnTo>
                  <a:pt x="90021" y="72714"/>
                </a:lnTo>
                <a:lnTo>
                  <a:pt x="89345" y="72905"/>
                </a:lnTo>
                <a:lnTo>
                  <a:pt x="88888" y="73866"/>
                </a:lnTo>
                <a:lnTo>
                  <a:pt x="88525" y="75076"/>
                </a:lnTo>
                <a:lnTo>
                  <a:pt x="85735" y="77934"/>
                </a:lnTo>
                <a:lnTo>
                  <a:pt x="84677" y="82515"/>
                </a:lnTo>
                <a:lnTo>
                  <a:pt x="83820" y="85487"/>
                </a:lnTo>
                <a:lnTo>
                  <a:pt x="83963" y="87792"/>
                </a:lnTo>
                <a:lnTo>
                  <a:pt x="86316" y="93802"/>
                </a:lnTo>
                <a:lnTo>
                  <a:pt x="87963" y="101594"/>
                </a:lnTo>
                <a:lnTo>
                  <a:pt x="88592" y="102384"/>
                </a:lnTo>
                <a:lnTo>
                  <a:pt x="89145" y="102632"/>
                </a:lnTo>
                <a:lnTo>
                  <a:pt x="89392" y="102451"/>
                </a:lnTo>
                <a:lnTo>
                  <a:pt x="89335" y="100841"/>
                </a:lnTo>
                <a:lnTo>
                  <a:pt x="89440" y="98889"/>
                </a:lnTo>
                <a:lnTo>
                  <a:pt x="90211" y="98431"/>
                </a:lnTo>
                <a:lnTo>
                  <a:pt x="91202" y="98831"/>
                </a:lnTo>
                <a:lnTo>
                  <a:pt x="92145" y="100527"/>
                </a:lnTo>
                <a:lnTo>
                  <a:pt x="93202" y="103632"/>
                </a:lnTo>
                <a:lnTo>
                  <a:pt x="94336" y="104851"/>
                </a:lnTo>
                <a:lnTo>
                  <a:pt x="96108" y="105194"/>
                </a:lnTo>
                <a:lnTo>
                  <a:pt x="98117" y="104461"/>
                </a:lnTo>
                <a:lnTo>
                  <a:pt x="99613" y="103061"/>
                </a:lnTo>
                <a:lnTo>
                  <a:pt x="100222" y="101537"/>
                </a:lnTo>
                <a:lnTo>
                  <a:pt x="99793" y="98546"/>
                </a:lnTo>
                <a:lnTo>
                  <a:pt x="99699" y="96307"/>
                </a:lnTo>
                <a:lnTo>
                  <a:pt x="100660" y="94174"/>
                </a:lnTo>
                <a:lnTo>
                  <a:pt x="104108" y="90992"/>
                </a:lnTo>
                <a:lnTo>
                  <a:pt x="104604" y="90011"/>
                </a:lnTo>
                <a:lnTo>
                  <a:pt x="104384" y="87297"/>
                </a:lnTo>
                <a:lnTo>
                  <a:pt x="104394" y="84744"/>
                </a:lnTo>
                <a:lnTo>
                  <a:pt x="105699" y="84572"/>
                </a:lnTo>
                <a:lnTo>
                  <a:pt x="107461" y="84982"/>
                </a:lnTo>
                <a:lnTo>
                  <a:pt x="109671" y="83734"/>
                </a:lnTo>
                <a:lnTo>
                  <a:pt x="110347" y="83706"/>
                </a:lnTo>
                <a:lnTo>
                  <a:pt x="111280" y="85049"/>
                </a:lnTo>
                <a:lnTo>
                  <a:pt x="112852" y="84820"/>
                </a:lnTo>
                <a:lnTo>
                  <a:pt x="114015" y="90364"/>
                </a:lnTo>
                <a:lnTo>
                  <a:pt x="115205" y="95250"/>
                </a:lnTo>
                <a:lnTo>
                  <a:pt x="115214" y="97527"/>
                </a:lnTo>
                <a:lnTo>
                  <a:pt x="115414" y="102518"/>
                </a:lnTo>
                <a:lnTo>
                  <a:pt x="115957" y="106585"/>
                </a:lnTo>
                <a:lnTo>
                  <a:pt x="116805" y="107509"/>
                </a:lnTo>
                <a:lnTo>
                  <a:pt x="117796" y="109681"/>
                </a:lnTo>
                <a:lnTo>
                  <a:pt x="118710" y="112204"/>
                </a:lnTo>
                <a:lnTo>
                  <a:pt x="119425" y="113614"/>
                </a:lnTo>
                <a:lnTo>
                  <a:pt x="119910" y="118215"/>
                </a:lnTo>
                <a:lnTo>
                  <a:pt x="120511" y="121530"/>
                </a:lnTo>
                <a:lnTo>
                  <a:pt x="121301" y="131931"/>
                </a:lnTo>
                <a:lnTo>
                  <a:pt x="121663" y="133921"/>
                </a:lnTo>
                <a:close/>
                <a:moveTo>
                  <a:pt x="69990" y="105594"/>
                </a:moveTo>
                <a:lnTo>
                  <a:pt x="70466" y="106832"/>
                </a:lnTo>
                <a:lnTo>
                  <a:pt x="68980" y="106089"/>
                </a:lnTo>
                <a:lnTo>
                  <a:pt x="67866" y="105232"/>
                </a:lnTo>
                <a:lnTo>
                  <a:pt x="67180" y="104089"/>
                </a:lnTo>
                <a:lnTo>
                  <a:pt x="68342" y="103489"/>
                </a:lnTo>
                <a:lnTo>
                  <a:pt x="69990" y="105594"/>
                </a:lnTo>
                <a:close/>
                <a:moveTo>
                  <a:pt x="73619" y="130731"/>
                </a:moveTo>
                <a:lnTo>
                  <a:pt x="68971" y="131741"/>
                </a:lnTo>
                <a:lnTo>
                  <a:pt x="66599" y="131426"/>
                </a:lnTo>
                <a:lnTo>
                  <a:pt x="71028" y="123892"/>
                </a:lnTo>
                <a:lnTo>
                  <a:pt x="70876" y="120520"/>
                </a:lnTo>
                <a:lnTo>
                  <a:pt x="70190" y="117767"/>
                </a:lnTo>
                <a:lnTo>
                  <a:pt x="67942" y="115557"/>
                </a:lnTo>
                <a:lnTo>
                  <a:pt x="67818" y="113976"/>
                </a:lnTo>
                <a:lnTo>
                  <a:pt x="66809" y="111814"/>
                </a:lnTo>
                <a:lnTo>
                  <a:pt x="66284" y="109281"/>
                </a:lnTo>
                <a:lnTo>
                  <a:pt x="68780" y="108471"/>
                </a:lnTo>
                <a:lnTo>
                  <a:pt x="70809" y="109919"/>
                </a:lnTo>
                <a:lnTo>
                  <a:pt x="71095" y="110719"/>
                </a:lnTo>
                <a:lnTo>
                  <a:pt x="71533" y="112786"/>
                </a:lnTo>
                <a:lnTo>
                  <a:pt x="72533" y="114938"/>
                </a:lnTo>
                <a:lnTo>
                  <a:pt x="76038" y="119367"/>
                </a:lnTo>
                <a:lnTo>
                  <a:pt x="75972" y="122082"/>
                </a:lnTo>
                <a:lnTo>
                  <a:pt x="75009" y="128702"/>
                </a:lnTo>
                <a:lnTo>
                  <a:pt x="73619" y="130731"/>
                </a:lnTo>
                <a:close/>
                <a:moveTo>
                  <a:pt x="94441" y="122330"/>
                </a:moveTo>
                <a:lnTo>
                  <a:pt x="93202" y="123177"/>
                </a:lnTo>
                <a:lnTo>
                  <a:pt x="92040" y="122444"/>
                </a:lnTo>
                <a:lnTo>
                  <a:pt x="90554" y="119644"/>
                </a:lnTo>
                <a:lnTo>
                  <a:pt x="91287" y="116100"/>
                </a:lnTo>
                <a:lnTo>
                  <a:pt x="91754" y="115596"/>
                </a:lnTo>
                <a:lnTo>
                  <a:pt x="92497" y="116748"/>
                </a:lnTo>
                <a:lnTo>
                  <a:pt x="93536" y="119215"/>
                </a:lnTo>
                <a:lnTo>
                  <a:pt x="94212" y="121091"/>
                </a:lnTo>
                <a:lnTo>
                  <a:pt x="94441" y="122330"/>
                </a:lnTo>
                <a:close/>
                <a:moveTo>
                  <a:pt x="83591" y="128273"/>
                </a:moveTo>
                <a:lnTo>
                  <a:pt x="80763" y="130283"/>
                </a:lnTo>
                <a:lnTo>
                  <a:pt x="81686" y="118377"/>
                </a:lnTo>
                <a:lnTo>
                  <a:pt x="83801" y="122815"/>
                </a:lnTo>
                <a:lnTo>
                  <a:pt x="84334" y="125187"/>
                </a:lnTo>
                <a:lnTo>
                  <a:pt x="83591" y="128273"/>
                </a:lnTo>
                <a:close/>
                <a:moveTo>
                  <a:pt x="102918" y="138103"/>
                </a:moveTo>
                <a:lnTo>
                  <a:pt x="101946" y="140446"/>
                </a:lnTo>
                <a:lnTo>
                  <a:pt x="101470" y="138741"/>
                </a:lnTo>
                <a:lnTo>
                  <a:pt x="101879" y="136579"/>
                </a:lnTo>
                <a:lnTo>
                  <a:pt x="102298" y="135389"/>
                </a:lnTo>
                <a:lnTo>
                  <a:pt x="102575" y="135398"/>
                </a:lnTo>
                <a:lnTo>
                  <a:pt x="103147" y="136627"/>
                </a:lnTo>
                <a:lnTo>
                  <a:pt x="102918" y="138103"/>
                </a:lnTo>
                <a:close/>
                <a:moveTo>
                  <a:pt x="104937" y="147371"/>
                </a:moveTo>
                <a:lnTo>
                  <a:pt x="103327" y="147504"/>
                </a:lnTo>
                <a:lnTo>
                  <a:pt x="102537" y="146656"/>
                </a:lnTo>
                <a:lnTo>
                  <a:pt x="102908" y="145466"/>
                </a:lnTo>
                <a:lnTo>
                  <a:pt x="102470" y="141627"/>
                </a:lnTo>
                <a:lnTo>
                  <a:pt x="103832" y="141227"/>
                </a:lnTo>
                <a:lnTo>
                  <a:pt x="104527" y="141246"/>
                </a:lnTo>
                <a:lnTo>
                  <a:pt x="104918" y="142380"/>
                </a:lnTo>
                <a:lnTo>
                  <a:pt x="105280" y="144456"/>
                </a:lnTo>
                <a:lnTo>
                  <a:pt x="104937" y="14737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CE8145B-8656-BEEC-8B4F-A11A7154CB6B}"/>
              </a:ext>
            </a:extLst>
          </p:cNvPr>
          <p:cNvSpPr/>
          <p:nvPr/>
        </p:nvSpPr>
        <p:spPr>
          <a:xfrm>
            <a:off x="5876751" y="3063558"/>
            <a:ext cx="102641" cy="83010"/>
          </a:xfrm>
          <a:custGeom>
            <a:avLst/>
            <a:gdLst>
              <a:gd name="connsiteX0" fmla="*/ 61246 w 102641"/>
              <a:gd name="connsiteY0" fmla="*/ 2495 h 83010"/>
              <a:gd name="connsiteX1" fmla="*/ 61370 w 102641"/>
              <a:gd name="connsiteY1" fmla="*/ 3381 h 83010"/>
              <a:gd name="connsiteX2" fmla="*/ 62103 w 102641"/>
              <a:gd name="connsiteY2" fmla="*/ 3753 h 83010"/>
              <a:gd name="connsiteX3" fmla="*/ 64665 w 102641"/>
              <a:gd name="connsiteY3" fmla="*/ 3562 h 83010"/>
              <a:gd name="connsiteX4" fmla="*/ 65961 w 102641"/>
              <a:gd name="connsiteY4" fmla="*/ 1953 h 83010"/>
              <a:gd name="connsiteX5" fmla="*/ 66989 w 102641"/>
              <a:gd name="connsiteY5" fmla="*/ 943 h 83010"/>
              <a:gd name="connsiteX6" fmla="*/ 67751 w 102641"/>
              <a:gd name="connsiteY6" fmla="*/ 1629 h 83010"/>
              <a:gd name="connsiteX7" fmla="*/ 68123 w 102641"/>
              <a:gd name="connsiteY7" fmla="*/ 3610 h 83010"/>
              <a:gd name="connsiteX8" fmla="*/ 68828 w 102641"/>
              <a:gd name="connsiteY8" fmla="*/ 6182 h 83010"/>
              <a:gd name="connsiteX9" fmla="*/ 71885 w 102641"/>
              <a:gd name="connsiteY9" fmla="*/ 9058 h 83010"/>
              <a:gd name="connsiteX10" fmla="*/ 74466 w 102641"/>
              <a:gd name="connsiteY10" fmla="*/ 9878 h 83010"/>
              <a:gd name="connsiteX11" fmla="*/ 77648 w 102641"/>
              <a:gd name="connsiteY11" fmla="*/ 9315 h 83010"/>
              <a:gd name="connsiteX12" fmla="*/ 78905 w 102641"/>
              <a:gd name="connsiteY12" fmla="*/ 8801 h 83010"/>
              <a:gd name="connsiteX13" fmla="*/ 79762 w 102641"/>
              <a:gd name="connsiteY13" fmla="*/ 9230 h 83010"/>
              <a:gd name="connsiteX14" fmla="*/ 80610 w 102641"/>
              <a:gd name="connsiteY14" fmla="*/ 10754 h 83010"/>
              <a:gd name="connsiteX15" fmla="*/ 82429 w 102641"/>
              <a:gd name="connsiteY15" fmla="*/ 12487 h 83010"/>
              <a:gd name="connsiteX16" fmla="*/ 86278 w 102641"/>
              <a:gd name="connsiteY16" fmla="*/ 13726 h 83010"/>
              <a:gd name="connsiteX17" fmla="*/ 87449 w 102641"/>
              <a:gd name="connsiteY17" fmla="*/ 14421 h 83010"/>
              <a:gd name="connsiteX18" fmla="*/ 88268 w 102641"/>
              <a:gd name="connsiteY18" fmla="*/ 15592 h 83010"/>
              <a:gd name="connsiteX19" fmla="*/ 88030 w 102641"/>
              <a:gd name="connsiteY19" fmla="*/ 17250 h 83010"/>
              <a:gd name="connsiteX20" fmla="*/ 86201 w 102641"/>
              <a:gd name="connsiteY20" fmla="*/ 21393 h 83010"/>
              <a:gd name="connsiteX21" fmla="*/ 85963 w 102641"/>
              <a:gd name="connsiteY21" fmla="*/ 22612 h 83010"/>
              <a:gd name="connsiteX22" fmla="*/ 86211 w 102641"/>
              <a:gd name="connsiteY22" fmla="*/ 23022 h 83010"/>
              <a:gd name="connsiteX23" fmla="*/ 85849 w 102641"/>
              <a:gd name="connsiteY23" fmla="*/ 23784 h 83010"/>
              <a:gd name="connsiteX24" fmla="*/ 83468 w 102641"/>
              <a:gd name="connsiteY24" fmla="*/ 26556 h 83010"/>
              <a:gd name="connsiteX25" fmla="*/ 83258 w 102641"/>
              <a:gd name="connsiteY25" fmla="*/ 27527 h 83010"/>
              <a:gd name="connsiteX26" fmla="*/ 84049 w 102641"/>
              <a:gd name="connsiteY26" fmla="*/ 29118 h 83010"/>
              <a:gd name="connsiteX27" fmla="*/ 84706 w 102641"/>
              <a:gd name="connsiteY27" fmla="*/ 30432 h 83010"/>
              <a:gd name="connsiteX28" fmla="*/ 84725 w 102641"/>
              <a:gd name="connsiteY28" fmla="*/ 30175 h 83010"/>
              <a:gd name="connsiteX29" fmla="*/ 88373 w 102641"/>
              <a:gd name="connsiteY29" fmla="*/ 28985 h 83010"/>
              <a:gd name="connsiteX30" fmla="*/ 90021 w 102641"/>
              <a:gd name="connsiteY30" fmla="*/ 31375 h 83010"/>
              <a:gd name="connsiteX31" fmla="*/ 92726 w 102641"/>
              <a:gd name="connsiteY31" fmla="*/ 31461 h 83010"/>
              <a:gd name="connsiteX32" fmla="*/ 93050 w 102641"/>
              <a:gd name="connsiteY32" fmla="*/ 32233 h 83010"/>
              <a:gd name="connsiteX33" fmla="*/ 96088 w 102641"/>
              <a:gd name="connsiteY33" fmla="*/ 34462 h 83010"/>
              <a:gd name="connsiteX34" fmla="*/ 97022 w 102641"/>
              <a:gd name="connsiteY34" fmla="*/ 36224 h 83010"/>
              <a:gd name="connsiteX35" fmla="*/ 99203 w 102641"/>
              <a:gd name="connsiteY35" fmla="*/ 37929 h 83010"/>
              <a:gd name="connsiteX36" fmla="*/ 97393 w 102641"/>
              <a:gd name="connsiteY36" fmla="*/ 40081 h 83010"/>
              <a:gd name="connsiteX37" fmla="*/ 97669 w 102641"/>
              <a:gd name="connsiteY37" fmla="*/ 41043 h 83010"/>
              <a:gd name="connsiteX38" fmla="*/ 98317 w 102641"/>
              <a:gd name="connsiteY38" fmla="*/ 42024 h 83010"/>
              <a:gd name="connsiteX39" fmla="*/ 100774 w 102641"/>
              <a:gd name="connsiteY39" fmla="*/ 42596 h 83010"/>
              <a:gd name="connsiteX40" fmla="*/ 102003 w 102641"/>
              <a:gd name="connsiteY40" fmla="*/ 44005 h 83010"/>
              <a:gd name="connsiteX41" fmla="*/ 102080 w 102641"/>
              <a:gd name="connsiteY41" fmla="*/ 46168 h 83010"/>
              <a:gd name="connsiteX42" fmla="*/ 102641 w 102641"/>
              <a:gd name="connsiteY42" fmla="*/ 49673 h 83010"/>
              <a:gd name="connsiteX43" fmla="*/ 97574 w 102641"/>
              <a:gd name="connsiteY43" fmla="*/ 53159 h 83010"/>
              <a:gd name="connsiteX44" fmla="*/ 96136 w 102641"/>
              <a:gd name="connsiteY44" fmla="*/ 57045 h 83010"/>
              <a:gd name="connsiteX45" fmla="*/ 96003 w 102641"/>
              <a:gd name="connsiteY45" fmla="*/ 57807 h 83010"/>
              <a:gd name="connsiteX46" fmla="*/ 95831 w 102641"/>
              <a:gd name="connsiteY46" fmla="*/ 57693 h 83010"/>
              <a:gd name="connsiteX47" fmla="*/ 95278 w 102641"/>
              <a:gd name="connsiteY47" fmla="*/ 56407 h 83010"/>
              <a:gd name="connsiteX48" fmla="*/ 94355 w 102641"/>
              <a:gd name="connsiteY48" fmla="*/ 56426 h 83010"/>
              <a:gd name="connsiteX49" fmla="*/ 92259 w 102641"/>
              <a:gd name="connsiteY49" fmla="*/ 55883 h 83010"/>
              <a:gd name="connsiteX50" fmla="*/ 89335 w 102641"/>
              <a:gd name="connsiteY50" fmla="*/ 59389 h 83010"/>
              <a:gd name="connsiteX51" fmla="*/ 88011 w 102641"/>
              <a:gd name="connsiteY51" fmla="*/ 62303 h 83010"/>
              <a:gd name="connsiteX52" fmla="*/ 87230 w 102641"/>
              <a:gd name="connsiteY52" fmla="*/ 64437 h 83010"/>
              <a:gd name="connsiteX53" fmla="*/ 86049 w 102641"/>
              <a:gd name="connsiteY53" fmla="*/ 66161 h 83010"/>
              <a:gd name="connsiteX54" fmla="*/ 85811 w 102641"/>
              <a:gd name="connsiteY54" fmla="*/ 67980 h 83010"/>
              <a:gd name="connsiteX55" fmla="*/ 85963 w 102641"/>
              <a:gd name="connsiteY55" fmla="*/ 68752 h 83010"/>
              <a:gd name="connsiteX56" fmla="*/ 85563 w 102641"/>
              <a:gd name="connsiteY56" fmla="*/ 69733 h 83010"/>
              <a:gd name="connsiteX57" fmla="*/ 85544 w 102641"/>
              <a:gd name="connsiteY57" fmla="*/ 70771 h 83010"/>
              <a:gd name="connsiteX58" fmla="*/ 87221 w 102641"/>
              <a:gd name="connsiteY58" fmla="*/ 72800 h 83010"/>
              <a:gd name="connsiteX59" fmla="*/ 87649 w 102641"/>
              <a:gd name="connsiteY59" fmla="*/ 73905 h 83010"/>
              <a:gd name="connsiteX60" fmla="*/ 89697 w 102641"/>
              <a:gd name="connsiteY60" fmla="*/ 77514 h 83010"/>
              <a:gd name="connsiteX61" fmla="*/ 89059 w 102641"/>
              <a:gd name="connsiteY61" fmla="*/ 78819 h 83010"/>
              <a:gd name="connsiteX62" fmla="*/ 88554 w 102641"/>
              <a:gd name="connsiteY62" fmla="*/ 80239 h 83010"/>
              <a:gd name="connsiteX63" fmla="*/ 87963 w 102641"/>
              <a:gd name="connsiteY63" fmla="*/ 81248 h 83010"/>
              <a:gd name="connsiteX64" fmla="*/ 87268 w 102641"/>
              <a:gd name="connsiteY64" fmla="*/ 81887 h 83010"/>
              <a:gd name="connsiteX65" fmla="*/ 85154 w 102641"/>
              <a:gd name="connsiteY65" fmla="*/ 81848 h 83010"/>
              <a:gd name="connsiteX66" fmla="*/ 82467 w 102641"/>
              <a:gd name="connsiteY66" fmla="*/ 82296 h 83010"/>
              <a:gd name="connsiteX67" fmla="*/ 80658 w 102641"/>
              <a:gd name="connsiteY67" fmla="*/ 83010 h 83010"/>
              <a:gd name="connsiteX68" fmla="*/ 79724 w 102641"/>
              <a:gd name="connsiteY68" fmla="*/ 83010 h 83010"/>
              <a:gd name="connsiteX69" fmla="*/ 77781 w 102641"/>
              <a:gd name="connsiteY69" fmla="*/ 81220 h 83010"/>
              <a:gd name="connsiteX70" fmla="*/ 75609 w 102641"/>
              <a:gd name="connsiteY70" fmla="*/ 78534 h 83010"/>
              <a:gd name="connsiteX71" fmla="*/ 74238 w 102641"/>
              <a:gd name="connsiteY71" fmla="*/ 77248 h 83010"/>
              <a:gd name="connsiteX72" fmla="*/ 73609 w 102641"/>
              <a:gd name="connsiteY72" fmla="*/ 76143 h 83010"/>
              <a:gd name="connsiteX73" fmla="*/ 71904 w 102641"/>
              <a:gd name="connsiteY73" fmla="*/ 75676 h 83010"/>
              <a:gd name="connsiteX74" fmla="*/ 69475 w 102641"/>
              <a:gd name="connsiteY74" fmla="*/ 74352 h 83010"/>
              <a:gd name="connsiteX75" fmla="*/ 67789 w 102641"/>
              <a:gd name="connsiteY75" fmla="*/ 72905 h 83010"/>
              <a:gd name="connsiteX76" fmla="*/ 66342 w 102641"/>
              <a:gd name="connsiteY76" fmla="*/ 72000 h 83010"/>
              <a:gd name="connsiteX77" fmla="*/ 64303 w 102641"/>
              <a:gd name="connsiteY77" fmla="*/ 71552 h 83010"/>
              <a:gd name="connsiteX78" fmla="*/ 62617 w 102641"/>
              <a:gd name="connsiteY78" fmla="*/ 71599 h 83010"/>
              <a:gd name="connsiteX79" fmla="*/ 62132 w 102641"/>
              <a:gd name="connsiteY79" fmla="*/ 69161 h 83010"/>
              <a:gd name="connsiteX80" fmla="*/ 61922 w 102641"/>
              <a:gd name="connsiteY80" fmla="*/ 66380 h 83010"/>
              <a:gd name="connsiteX81" fmla="*/ 60550 w 102641"/>
              <a:gd name="connsiteY81" fmla="*/ 64503 h 83010"/>
              <a:gd name="connsiteX82" fmla="*/ 62436 w 102641"/>
              <a:gd name="connsiteY82" fmla="*/ 57188 h 83010"/>
              <a:gd name="connsiteX83" fmla="*/ 61313 w 102641"/>
              <a:gd name="connsiteY83" fmla="*/ 56474 h 83010"/>
              <a:gd name="connsiteX84" fmla="*/ 60093 w 102641"/>
              <a:gd name="connsiteY84" fmla="*/ 57055 h 83010"/>
              <a:gd name="connsiteX85" fmla="*/ 58321 w 102641"/>
              <a:gd name="connsiteY85" fmla="*/ 58807 h 83010"/>
              <a:gd name="connsiteX86" fmla="*/ 57474 w 102641"/>
              <a:gd name="connsiteY86" fmla="*/ 60884 h 83010"/>
              <a:gd name="connsiteX87" fmla="*/ 56969 w 102641"/>
              <a:gd name="connsiteY87" fmla="*/ 62732 h 83010"/>
              <a:gd name="connsiteX88" fmla="*/ 53997 w 102641"/>
              <a:gd name="connsiteY88" fmla="*/ 64475 h 83010"/>
              <a:gd name="connsiteX89" fmla="*/ 49282 w 102641"/>
              <a:gd name="connsiteY89" fmla="*/ 65113 h 83010"/>
              <a:gd name="connsiteX90" fmla="*/ 44129 w 102641"/>
              <a:gd name="connsiteY90" fmla="*/ 64475 h 83010"/>
              <a:gd name="connsiteX91" fmla="*/ 43424 w 102641"/>
              <a:gd name="connsiteY91" fmla="*/ 64008 h 83010"/>
              <a:gd name="connsiteX92" fmla="*/ 43091 w 102641"/>
              <a:gd name="connsiteY92" fmla="*/ 63475 h 83010"/>
              <a:gd name="connsiteX93" fmla="*/ 43091 w 102641"/>
              <a:gd name="connsiteY93" fmla="*/ 62837 h 83010"/>
              <a:gd name="connsiteX94" fmla="*/ 43444 w 102641"/>
              <a:gd name="connsiteY94" fmla="*/ 61846 h 83010"/>
              <a:gd name="connsiteX95" fmla="*/ 44339 w 102641"/>
              <a:gd name="connsiteY95" fmla="*/ 60636 h 83010"/>
              <a:gd name="connsiteX96" fmla="*/ 44567 w 102641"/>
              <a:gd name="connsiteY96" fmla="*/ 58922 h 83010"/>
              <a:gd name="connsiteX97" fmla="*/ 43644 w 102641"/>
              <a:gd name="connsiteY97" fmla="*/ 57436 h 83010"/>
              <a:gd name="connsiteX98" fmla="*/ 43044 w 102641"/>
              <a:gd name="connsiteY98" fmla="*/ 56855 h 83010"/>
              <a:gd name="connsiteX99" fmla="*/ 43282 w 102641"/>
              <a:gd name="connsiteY99" fmla="*/ 55416 h 83010"/>
              <a:gd name="connsiteX100" fmla="*/ 43958 w 102641"/>
              <a:gd name="connsiteY100" fmla="*/ 53616 h 83010"/>
              <a:gd name="connsiteX101" fmla="*/ 44101 w 102641"/>
              <a:gd name="connsiteY101" fmla="*/ 52578 h 83010"/>
              <a:gd name="connsiteX102" fmla="*/ 40605 w 102641"/>
              <a:gd name="connsiteY102" fmla="*/ 49463 h 83010"/>
              <a:gd name="connsiteX103" fmla="*/ 38081 w 102641"/>
              <a:gd name="connsiteY103" fmla="*/ 48854 h 83010"/>
              <a:gd name="connsiteX104" fmla="*/ 35633 w 102641"/>
              <a:gd name="connsiteY104" fmla="*/ 48739 h 83010"/>
              <a:gd name="connsiteX105" fmla="*/ 33776 w 102641"/>
              <a:gd name="connsiteY105" fmla="*/ 48387 h 83010"/>
              <a:gd name="connsiteX106" fmla="*/ 32690 w 102641"/>
              <a:gd name="connsiteY106" fmla="*/ 48539 h 83010"/>
              <a:gd name="connsiteX107" fmla="*/ 31918 w 102641"/>
              <a:gd name="connsiteY107" fmla="*/ 49444 h 83010"/>
              <a:gd name="connsiteX108" fmla="*/ 31128 w 102641"/>
              <a:gd name="connsiteY108" fmla="*/ 50102 h 83010"/>
              <a:gd name="connsiteX109" fmla="*/ 30537 w 102641"/>
              <a:gd name="connsiteY109" fmla="*/ 49321 h 83010"/>
              <a:gd name="connsiteX110" fmla="*/ 29451 w 102641"/>
              <a:gd name="connsiteY110" fmla="*/ 43777 h 83010"/>
              <a:gd name="connsiteX111" fmla="*/ 28613 w 102641"/>
              <a:gd name="connsiteY111" fmla="*/ 42939 h 83010"/>
              <a:gd name="connsiteX112" fmla="*/ 25451 w 102641"/>
              <a:gd name="connsiteY112" fmla="*/ 42005 h 83010"/>
              <a:gd name="connsiteX113" fmla="*/ 21146 w 102641"/>
              <a:gd name="connsiteY113" fmla="*/ 41672 h 83010"/>
              <a:gd name="connsiteX114" fmla="*/ 20003 w 102641"/>
              <a:gd name="connsiteY114" fmla="*/ 40662 h 83010"/>
              <a:gd name="connsiteX115" fmla="*/ 19374 w 102641"/>
              <a:gd name="connsiteY115" fmla="*/ 38157 h 83010"/>
              <a:gd name="connsiteX116" fmla="*/ 18974 w 102641"/>
              <a:gd name="connsiteY116" fmla="*/ 35147 h 83010"/>
              <a:gd name="connsiteX117" fmla="*/ 17564 w 102641"/>
              <a:gd name="connsiteY117" fmla="*/ 32252 h 83010"/>
              <a:gd name="connsiteX118" fmla="*/ 16840 w 102641"/>
              <a:gd name="connsiteY118" fmla="*/ 31518 h 83010"/>
              <a:gd name="connsiteX119" fmla="*/ 15554 w 102641"/>
              <a:gd name="connsiteY119" fmla="*/ 30242 h 83010"/>
              <a:gd name="connsiteX120" fmla="*/ 13306 w 102641"/>
              <a:gd name="connsiteY120" fmla="*/ 30766 h 83010"/>
              <a:gd name="connsiteX121" fmla="*/ 10611 w 102641"/>
              <a:gd name="connsiteY121" fmla="*/ 32452 h 83010"/>
              <a:gd name="connsiteX122" fmla="*/ 9020 w 102641"/>
              <a:gd name="connsiteY122" fmla="*/ 32909 h 83010"/>
              <a:gd name="connsiteX123" fmla="*/ 8411 w 102641"/>
              <a:gd name="connsiteY123" fmla="*/ 33090 h 83010"/>
              <a:gd name="connsiteX124" fmla="*/ 6267 w 102641"/>
              <a:gd name="connsiteY124" fmla="*/ 31452 h 83010"/>
              <a:gd name="connsiteX125" fmla="*/ 3848 w 102641"/>
              <a:gd name="connsiteY125" fmla="*/ 28890 h 83010"/>
              <a:gd name="connsiteX126" fmla="*/ 1914 w 102641"/>
              <a:gd name="connsiteY126" fmla="*/ 26165 h 83010"/>
              <a:gd name="connsiteX127" fmla="*/ 1448 w 102641"/>
              <a:gd name="connsiteY127" fmla="*/ 24651 h 83010"/>
              <a:gd name="connsiteX128" fmla="*/ 2038 w 102641"/>
              <a:gd name="connsiteY128" fmla="*/ 22813 h 83010"/>
              <a:gd name="connsiteX129" fmla="*/ 1334 w 102641"/>
              <a:gd name="connsiteY129" fmla="*/ 21403 h 83010"/>
              <a:gd name="connsiteX130" fmla="*/ 295 w 102641"/>
              <a:gd name="connsiteY130" fmla="*/ 18822 h 83010"/>
              <a:gd name="connsiteX131" fmla="*/ 0 w 102641"/>
              <a:gd name="connsiteY131" fmla="*/ 16802 h 83010"/>
              <a:gd name="connsiteX132" fmla="*/ 11630 w 102641"/>
              <a:gd name="connsiteY132" fmla="*/ 9639 h 83010"/>
              <a:gd name="connsiteX133" fmla="*/ 18717 w 102641"/>
              <a:gd name="connsiteY133" fmla="*/ 5963 h 83010"/>
              <a:gd name="connsiteX134" fmla="*/ 22060 w 102641"/>
              <a:gd name="connsiteY134" fmla="*/ 4848 h 83010"/>
              <a:gd name="connsiteX135" fmla="*/ 22860 w 102641"/>
              <a:gd name="connsiteY135" fmla="*/ 8544 h 83010"/>
              <a:gd name="connsiteX136" fmla="*/ 23469 w 102641"/>
              <a:gd name="connsiteY136" fmla="*/ 9716 h 83010"/>
              <a:gd name="connsiteX137" fmla="*/ 24260 w 102641"/>
              <a:gd name="connsiteY137" fmla="*/ 10478 h 83010"/>
              <a:gd name="connsiteX138" fmla="*/ 25308 w 102641"/>
              <a:gd name="connsiteY138" fmla="*/ 10630 h 83010"/>
              <a:gd name="connsiteX139" fmla="*/ 26518 w 102641"/>
              <a:gd name="connsiteY139" fmla="*/ 9716 h 83010"/>
              <a:gd name="connsiteX140" fmla="*/ 28213 w 102641"/>
              <a:gd name="connsiteY140" fmla="*/ 8754 h 83010"/>
              <a:gd name="connsiteX141" fmla="*/ 30928 w 102641"/>
              <a:gd name="connsiteY141" fmla="*/ 9201 h 83010"/>
              <a:gd name="connsiteX142" fmla="*/ 32899 w 102641"/>
              <a:gd name="connsiteY142" fmla="*/ 10087 h 83010"/>
              <a:gd name="connsiteX143" fmla="*/ 33595 w 102641"/>
              <a:gd name="connsiteY143" fmla="*/ 11011 h 83010"/>
              <a:gd name="connsiteX144" fmla="*/ 34909 w 102641"/>
              <a:gd name="connsiteY144" fmla="*/ 11887 h 83010"/>
              <a:gd name="connsiteX145" fmla="*/ 36814 w 102641"/>
              <a:gd name="connsiteY145" fmla="*/ 12097 h 83010"/>
              <a:gd name="connsiteX146" fmla="*/ 40500 w 102641"/>
              <a:gd name="connsiteY146" fmla="*/ 10420 h 83010"/>
              <a:gd name="connsiteX147" fmla="*/ 44044 w 102641"/>
              <a:gd name="connsiteY147" fmla="*/ 7868 h 83010"/>
              <a:gd name="connsiteX148" fmla="*/ 45082 w 102641"/>
              <a:gd name="connsiteY148" fmla="*/ 6087 h 83010"/>
              <a:gd name="connsiteX149" fmla="*/ 45472 w 102641"/>
              <a:gd name="connsiteY149" fmla="*/ 4477 h 83010"/>
              <a:gd name="connsiteX150" fmla="*/ 47568 w 102641"/>
              <a:gd name="connsiteY150" fmla="*/ 5544 h 83010"/>
              <a:gd name="connsiteX151" fmla="*/ 49416 w 102641"/>
              <a:gd name="connsiteY151" fmla="*/ 5772 h 83010"/>
              <a:gd name="connsiteX152" fmla="*/ 50235 w 102641"/>
              <a:gd name="connsiteY152" fmla="*/ 5296 h 83010"/>
              <a:gd name="connsiteX153" fmla="*/ 49711 w 102641"/>
              <a:gd name="connsiteY153" fmla="*/ 2715 h 83010"/>
              <a:gd name="connsiteX154" fmla="*/ 51216 w 102641"/>
              <a:gd name="connsiteY154" fmla="*/ 1334 h 83010"/>
              <a:gd name="connsiteX155" fmla="*/ 52883 w 102641"/>
              <a:gd name="connsiteY155" fmla="*/ 705 h 83010"/>
              <a:gd name="connsiteX156" fmla="*/ 53635 w 102641"/>
              <a:gd name="connsiteY156" fmla="*/ 1819 h 83010"/>
              <a:gd name="connsiteX157" fmla="*/ 55169 w 102641"/>
              <a:gd name="connsiteY157" fmla="*/ 2962 h 83010"/>
              <a:gd name="connsiteX158" fmla="*/ 56379 w 102641"/>
              <a:gd name="connsiteY158" fmla="*/ 2972 h 83010"/>
              <a:gd name="connsiteX159" fmla="*/ 59627 w 102641"/>
              <a:gd name="connsiteY159" fmla="*/ 0 h 83010"/>
              <a:gd name="connsiteX160" fmla="*/ 60388 w 102641"/>
              <a:gd name="connsiteY160" fmla="*/ 591 h 83010"/>
              <a:gd name="connsiteX161" fmla="*/ 61093 w 102641"/>
              <a:gd name="connsiteY161" fmla="*/ 1648 h 83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102641" h="83010">
                <a:moveTo>
                  <a:pt x="61246" y="2495"/>
                </a:moveTo>
                <a:lnTo>
                  <a:pt x="61370" y="3381"/>
                </a:lnTo>
                <a:lnTo>
                  <a:pt x="62103" y="3753"/>
                </a:lnTo>
                <a:lnTo>
                  <a:pt x="64665" y="3562"/>
                </a:lnTo>
                <a:lnTo>
                  <a:pt x="65961" y="1953"/>
                </a:lnTo>
                <a:lnTo>
                  <a:pt x="66989" y="943"/>
                </a:lnTo>
                <a:lnTo>
                  <a:pt x="67751" y="1629"/>
                </a:lnTo>
                <a:lnTo>
                  <a:pt x="68123" y="3610"/>
                </a:lnTo>
                <a:lnTo>
                  <a:pt x="68828" y="6182"/>
                </a:lnTo>
                <a:lnTo>
                  <a:pt x="71885" y="9058"/>
                </a:lnTo>
                <a:lnTo>
                  <a:pt x="74466" y="9878"/>
                </a:lnTo>
                <a:lnTo>
                  <a:pt x="77648" y="9315"/>
                </a:lnTo>
                <a:lnTo>
                  <a:pt x="78905" y="8801"/>
                </a:lnTo>
                <a:lnTo>
                  <a:pt x="79762" y="9230"/>
                </a:lnTo>
                <a:lnTo>
                  <a:pt x="80610" y="10754"/>
                </a:lnTo>
                <a:lnTo>
                  <a:pt x="82429" y="12487"/>
                </a:lnTo>
                <a:lnTo>
                  <a:pt x="86278" y="13726"/>
                </a:lnTo>
                <a:lnTo>
                  <a:pt x="87449" y="14421"/>
                </a:lnTo>
                <a:lnTo>
                  <a:pt x="88268" y="15592"/>
                </a:lnTo>
                <a:lnTo>
                  <a:pt x="88030" y="17250"/>
                </a:lnTo>
                <a:lnTo>
                  <a:pt x="86201" y="21393"/>
                </a:lnTo>
                <a:lnTo>
                  <a:pt x="85963" y="22612"/>
                </a:lnTo>
                <a:lnTo>
                  <a:pt x="86211" y="23022"/>
                </a:lnTo>
                <a:lnTo>
                  <a:pt x="85849" y="23784"/>
                </a:lnTo>
                <a:lnTo>
                  <a:pt x="83468" y="26556"/>
                </a:lnTo>
                <a:lnTo>
                  <a:pt x="83258" y="27527"/>
                </a:lnTo>
                <a:lnTo>
                  <a:pt x="84049" y="29118"/>
                </a:lnTo>
                <a:lnTo>
                  <a:pt x="84706" y="30432"/>
                </a:lnTo>
                <a:lnTo>
                  <a:pt x="84725" y="30175"/>
                </a:lnTo>
                <a:lnTo>
                  <a:pt x="88373" y="28985"/>
                </a:lnTo>
                <a:lnTo>
                  <a:pt x="90021" y="31375"/>
                </a:lnTo>
                <a:lnTo>
                  <a:pt x="92726" y="31461"/>
                </a:lnTo>
                <a:lnTo>
                  <a:pt x="93050" y="32233"/>
                </a:lnTo>
                <a:lnTo>
                  <a:pt x="96088" y="34462"/>
                </a:lnTo>
                <a:lnTo>
                  <a:pt x="97022" y="36224"/>
                </a:lnTo>
                <a:lnTo>
                  <a:pt x="99203" y="37929"/>
                </a:lnTo>
                <a:lnTo>
                  <a:pt x="97393" y="40081"/>
                </a:lnTo>
                <a:lnTo>
                  <a:pt x="97669" y="41043"/>
                </a:lnTo>
                <a:lnTo>
                  <a:pt x="98317" y="42024"/>
                </a:lnTo>
                <a:lnTo>
                  <a:pt x="100774" y="42596"/>
                </a:lnTo>
                <a:lnTo>
                  <a:pt x="102003" y="44005"/>
                </a:lnTo>
                <a:lnTo>
                  <a:pt x="102080" y="46168"/>
                </a:lnTo>
                <a:lnTo>
                  <a:pt x="102641" y="49673"/>
                </a:lnTo>
                <a:lnTo>
                  <a:pt x="97574" y="53159"/>
                </a:lnTo>
                <a:lnTo>
                  <a:pt x="96136" y="57045"/>
                </a:lnTo>
                <a:lnTo>
                  <a:pt x="96003" y="57807"/>
                </a:lnTo>
                <a:lnTo>
                  <a:pt x="95831" y="57693"/>
                </a:lnTo>
                <a:lnTo>
                  <a:pt x="95278" y="56407"/>
                </a:lnTo>
                <a:lnTo>
                  <a:pt x="94355" y="56426"/>
                </a:lnTo>
                <a:lnTo>
                  <a:pt x="92259" y="55883"/>
                </a:lnTo>
                <a:lnTo>
                  <a:pt x="89335" y="59389"/>
                </a:lnTo>
                <a:lnTo>
                  <a:pt x="88011" y="62303"/>
                </a:lnTo>
                <a:lnTo>
                  <a:pt x="87230" y="64437"/>
                </a:lnTo>
                <a:lnTo>
                  <a:pt x="86049" y="66161"/>
                </a:lnTo>
                <a:lnTo>
                  <a:pt x="85811" y="67980"/>
                </a:lnTo>
                <a:lnTo>
                  <a:pt x="85963" y="68752"/>
                </a:lnTo>
                <a:lnTo>
                  <a:pt x="85563" y="69733"/>
                </a:lnTo>
                <a:lnTo>
                  <a:pt x="85544" y="70771"/>
                </a:lnTo>
                <a:lnTo>
                  <a:pt x="87221" y="72800"/>
                </a:lnTo>
                <a:lnTo>
                  <a:pt x="87649" y="73905"/>
                </a:lnTo>
                <a:lnTo>
                  <a:pt x="89697" y="77514"/>
                </a:lnTo>
                <a:lnTo>
                  <a:pt x="89059" y="78819"/>
                </a:lnTo>
                <a:lnTo>
                  <a:pt x="88554" y="80239"/>
                </a:lnTo>
                <a:lnTo>
                  <a:pt x="87963" y="81248"/>
                </a:lnTo>
                <a:lnTo>
                  <a:pt x="87268" y="81887"/>
                </a:lnTo>
                <a:lnTo>
                  <a:pt x="85154" y="81848"/>
                </a:lnTo>
                <a:lnTo>
                  <a:pt x="82467" y="82296"/>
                </a:lnTo>
                <a:lnTo>
                  <a:pt x="80658" y="83010"/>
                </a:lnTo>
                <a:lnTo>
                  <a:pt x="79724" y="83010"/>
                </a:lnTo>
                <a:lnTo>
                  <a:pt x="77781" y="81220"/>
                </a:lnTo>
                <a:lnTo>
                  <a:pt x="75609" y="78534"/>
                </a:lnTo>
                <a:lnTo>
                  <a:pt x="74238" y="77248"/>
                </a:lnTo>
                <a:lnTo>
                  <a:pt x="73609" y="76143"/>
                </a:lnTo>
                <a:lnTo>
                  <a:pt x="71904" y="75676"/>
                </a:lnTo>
                <a:lnTo>
                  <a:pt x="69475" y="74352"/>
                </a:lnTo>
                <a:lnTo>
                  <a:pt x="67789" y="72905"/>
                </a:lnTo>
                <a:lnTo>
                  <a:pt x="66342" y="72000"/>
                </a:lnTo>
                <a:lnTo>
                  <a:pt x="64303" y="71552"/>
                </a:lnTo>
                <a:lnTo>
                  <a:pt x="62617" y="71599"/>
                </a:lnTo>
                <a:lnTo>
                  <a:pt x="62132" y="69161"/>
                </a:lnTo>
                <a:lnTo>
                  <a:pt x="61922" y="66380"/>
                </a:lnTo>
                <a:lnTo>
                  <a:pt x="60550" y="64503"/>
                </a:lnTo>
                <a:lnTo>
                  <a:pt x="62436" y="57188"/>
                </a:lnTo>
                <a:lnTo>
                  <a:pt x="61313" y="56474"/>
                </a:lnTo>
                <a:lnTo>
                  <a:pt x="60093" y="57055"/>
                </a:lnTo>
                <a:lnTo>
                  <a:pt x="58321" y="58807"/>
                </a:lnTo>
                <a:lnTo>
                  <a:pt x="57474" y="60884"/>
                </a:lnTo>
                <a:lnTo>
                  <a:pt x="56969" y="62732"/>
                </a:lnTo>
                <a:lnTo>
                  <a:pt x="53997" y="64475"/>
                </a:lnTo>
                <a:lnTo>
                  <a:pt x="49282" y="65113"/>
                </a:lnTo>
                <a:lnTo>
                  <a:pt x="44129" y="64475"/>
                </a:lnTo>
                <a:lnTo>
                  <a:pt x="43424" y="64008"/>
                </a:lnTo>
                <a:lnTo>
                  <a:pt x="43091" y="63475"/>
                </a:lnTo>
                <a:lnTo>
                  <a:pt x="43091" y="62837"/>
                </a:lnTo>
                <a:lnTo>
                  <a:pt x="43444" y="61846"/>
                </a:lnTo>
                <a:lnTo>
                  <a:pt x="44339" y="60636"/>
                </a:lnTo>
                <a:lnTo>
                  <a:pt x="44567" y="58922"/>
                </a:lnTo>
                <a:lnTo>
                  <a:pt x="43644" y="57436"/>
                </a:lnTo>
                <a:lnTo>
                  <a:pt x="43044" y="56855"/>
                </a:lnTo>
                <a:lnTo>
                  <a:pt x="43282" y="55416"/>
                </a:lnTo>
                <a:lnTo>
                  <a:pt x="43958" y="53616"/>
                </a:lnTo>
                <a:lnTo>
                  <a:pt x="44101" y="52578"/>
                </a:lnTo>
                <a:lnTo>
                  <a:pt x="40605" y="49463"/>
                </a:lnTo>
                <a:lnTo>
                  <a:pt x="38081" y="48854"/>
                </a:lnTo>
                <a:lnTo>
                  <a:pt x="35633" y="48739"/>
                </a:lnTo>
                <a:lnTo>
                  <a:pt x="33776" y="48387"/>
                </a:lnTo>
                <a:lnTo>
                  <a:pt x="32690" y="48539"/>
                </a:lnTo>
                <a:lnTo>
                  <a:pt x="31918" y="49444"/>
                </a:lnTo>
                <a:lnTo>
                  <a:pt x="31128" y="50102"/>
                </a:lnTo>
                <a:lnTo>
                  <a:pt x="30537" y="49321"/>
                </a:lnTo>
                <a:lnTo>
                  <a:pt x="29451" y="43777"/>
                </a:lnTo>
                <a:lnTo>
                  <a:pt x="28613" y="42939"/>
                </a:lnTo>
                <a:lnTo>
                  <a:pt x="25451" y="42005"/>
                </a:lnTo>
                <a:lnTo>
                  <a:pt x="21146" y="41672"/>
                </a:lnTo>
                <a:lnTo>
                  <a:pt x="20003" y="40662"/>
                </a:lnTo>
                <a:lnTo>
                  <a:pt x="19374" y="38157"/>
                </a:lnTo>
                <a:lnTo>
                  <a:pt x="18974" y="35147"/>
                </a:lnTo>
                <a:lnTo>
                  <a:pt x="17564" y="32252"/>
                </a:lnTo>
                <a:lnTo>
                  <a:pt x="16840" y="31518"/>
                </a:lnTo>
                <a:lnTo>
                  <a:pt x="15554" y="30242"/>
                </a:lnTo>
                <a:lnTo>
                  <a:pt x="13306" y="30766"/>
                </a:lnTo>
                <a:lnTo>
                  <a:pt x="10611" y="32452"/>
                </a:lnTo>
                <a:lnTo>
                  <a:pt x="9020" y="32909"/>
                </a:lnTo>
                <a:lnTo>
                  <a:pt x="8411" y="33090"/>
                </a:lnTo>
                <a:lnTo>
                  <a:pt x="6267" y="31452"/>
                </a:lnTo>
                <a:lnTo>
                  <a:pt x="3848" y="28890"/>
                </a:lnTo>
                <a:lnTo>
                  <a:pt x="1914" y="26165"/>
                </a:lnTo>
                <a:lnTo>
                  <a:pt x="1448" y="24651"/>
                </a:lnTo>
                <a:lnTo>
                  <a:pt x="2038" y="22813"/>
                </a:lnTo>
                <a:lnTo>
                  <a:pt x="1334" y="21403"/>
                </a:lnTo>
                <a:lnTo>
                  <a:pt x="295" y="18822"/>
                </a:lnTo>
                <a:lnTo>
                  <a:pt x="0" y="16802"/>
                </a:lnTo>
                <a:lnTo>
                  <a:pt x="11630" y="9639"/>
                </a:lnTo>
                <a:lnTo>
                  <a:pt x="18717" y="5963"/>
                </a:lnTo>
                <a:lnTo>
                  <a:pt x="22060" y="4848"/>
                </a:lnTo>
                <a:lnTo>
                  <a:pt x="22860" y="8544"/>
                </a:lnTo>
                <a:lnTo>
                  <a:pt x="23469" y="9716"/>
                </a:lnTo>
                <a:lnTo>
                  <a:pt x="24260" y="10478"/>
                </a:lnTo>
                <a:lnTo>
                  <a:pt x="25308" y="10630"/>
                </a:lnTo>
                <a:lnTo>
                  <a:pt x="26518" y="9716"/>
                </a:lnTo>
                <a:lnTo>
                  <a:pt x="28213" y="8754"/>
                </a:lnTo>
                <a:lnTo>
                  <a:pt x="30928" y="9201"/>
                </a:lnTo>
                <a:lnTo>
                  <a:pt x="32899" y="10087"/>
                </a:lnTo>
                <a:lnTo>
                  <a:pt x="33595" y="11011"/>
                </a:lnTo>
                <a:lnTo>
                  <a:pt x="34909" y="11887"/>
                </a:lnTo>
                <a:lnTo>
                  <a:pt x="36814" y="12097"/>
                </a:lnTo>
                <a:lnTo>
                  <a:pt x="40500" y="10420"/>
                </a:lnTo>
                <a:lnTo>
                  <a:pt x="44044" y="7868"/>
                </a:lnTo>
                <a:lnTo>
                  <a:pt x="45082" y="6087"/>
                </a:lnTo>
                <a:lnTo>
                  <a:pt x="45472" y="4477"/>
                </a:lnTo>
                <a:lnTo>
                  <a:pt x="47568" y="5544"/>
                </a:lnTo>
                <a:lnTo>
                  <a:pt x="49416" y="5772"/>
                </a:lnTo>
                <a:lnTo>
                  <a:pt x="50235" y="5296"/>
                </a:lnTo>
                <a:lnTo>
                  <a:pt x="49711" y="2715"/>
                </a:lnTo>
                <a:lnTo>
                  <a:pt x="51216" y="1334"/>
                </a:lnTo>
                <a:lnTo>
                  <a:pt x="52883" y="705"/>
                </a:lnTo>
                <a:lnTo>
                  <a:pt x="53635" y="1819"/>
                </a:lnTo>
                <a:lnTo>
                  <a:pt x="55169" y="2962"/>
                </a:lnTo>
                <a:lnTo>
                  <a:pt x="56379" y="2972"/>
                </a:lnTo>
                <a:lnTo>
                  <a:pt x="59627" y="0"/>
                </a:lnTo>
                <a:lnTo>
                  <a:pt x="60388" y="591"/>
                </a:lnTo>
                <a:lnTo>
                  <a:pt x="61093" y="16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5E5FFC2-BF75-9F89-EDCE-63292AE9D736}"/>
              </a:ext>
            </a:extLst>
          </p:cNvPr>
          <p:cNvSpPr/>
          <p:nvPr/>
        </p:nvSpPr>
        <p:spPr>
          <a:xfrm>
            <a:off x="5661600" y="4261384"/>
            <a:ext cx="211521" cy="153714"/>
          </a:xfrm>
          <a:custGeom>
            <a:avLst/>
            <a:gdLst>
              <a:gd name="connsiteX0" fmla="*/ 153467 w 211521"/>
              <a:gd name="connsiteY0" fmla="*/ 4572 h 153714"/>
              <a:gd name="connsiteX1" fmla="*/ 153095 w 211521"/>
              <a:gd name="connsiteY1" fmla="*/ 5848 h 153714"/>
              <a:gd name="connsiteX2" fmla="*/ 153076 w 211521"/>
              <a:gd name="connsiteY2" fmla="*/ 8106 h 153714"/>
              <a:gd name="connsiteX3" fmla="*/ 152600 w 211521"/>
              <a:gd name="connsiteY3" fmla="*/ 11677 h 153714"/>
              <a:gd name="connsiteX4" fmla="*/ 152029 w 211521"/>
              <a:gd name="connsiteY4" fmla="*/ 15954 h 153714"/>
              <a:gd name="connsiteX5" fmla="*/ 154353 w 211521"/>
              <a:gd name="connsiteY5" fmla="*/ 18717 h 153714"/>
              <a:gd name="connsiteX6" fmla="*/ 157134 w 211521"/>
              <a:gd name="connsiteY6" fmla="*/ 21689 h 153714"/>
              <a:gd name="connsiteX7" fmla="*/ 157877 w 211521"/>
              <a:gd name="connsiteY7" fmla="*/ 22841 h 153714"/>
              <a:gd name="connsiteX8" fmla="*/ 157134 w 211521"/>
              <a:gd name="connsiteY8" fmla="*/ 25765 h 153714"/>
              <a:gd name="connsiteX9" fmla="*/ 157658 w 211521"/>
              <a:gd name="connsiteY9" fmla="*/ 27480 h 153714"/>
              <a:gd name="connsiteX10" fmla="*/ 159125 w 211521"/>
              <a:gd name="connsiteY10" fmla="*/ 30337 h 153714"/>
              <a:gd name="connsiteX11" fmla="*/ 161620 w 211521"/>
              <a:gd name="connsiteY11" fmla="*/ 33966 h 153714"/>
              <a:gd name="connsiteX12" fmla="*/ 164182 w 211521"/>
              <a:gd name="connsiteY12" fmla="*/ 37690 h 153714"/>
              <a:gd name="connsiteX13" fmla="*/ 165954 w 211521"/>
              <a:gd name="connsiteY13" fmla="*/ 38176 h 153714"/>
              <a:gd name="connsiteX14" fmla="*/ 167640 w 211521"/>
              <a:gd name="connsiteY14" fmla="*/ 38481 h 153714"/>
              <a:gd name="connsiteX15" fmla="*/ 168669 w 211521"/>
              <a:gd name="connsiteY15" fmla="*/ 39148 h 153714"/>
              <a:gd name="connsiteX16" fmla="*/ 170164 w 211521"/>
              <a:gd name="connsiteY16" fmla="*/ 39796 h 153714"/>
              <a:gd name="connsiteX17" fmla="*/ 171660 w 211521"/>
              <a:gd name="connsiteY17" fmla="*/ 40214 h 153714"/>
              <a:gd name="connsiteX18" fmla="*/ 172955 w 211521"/>
              <a:gd name="connsiteY18" fmla="*/ 41034 h 153714"/>
              <a:gd name="connsiteX19" fmla="*/ 173784 w 211521"/>
              <a:gd name="connsiteY19" fmla="*/ 41834 h 153714"/>
              <a:gd name="connsiteX20" fmla="*/ 174860 w 211521"/>
              <a:gd name="connsiteY20" fmla="*/ 44129 h 153714"/>
              <a:gd name="connsiteX21" fmla="*/ 177746 w 211521"/>
              <a:gd name="connsiteY21" fmla="*/ 45644 h 153714"/>
              <a:gd name="connsiteX22" fmla="*/ 179765 w 211521"/>
              <a:gd name="connsiteY22" fmla="*/ 47139 h 153714"/>
              <a:gd name="connsiteX23" fmla="*/ 178956 w 211521"/>
              <a:gd name="connsiteY23" fmla="*/ 47901 h 153714"/>
              <a:gd name="connsiteX24" fmla="*/ 176441 w 211521"/>
              <a:gd name="connsiteY24" fmla="*/ 47597 h 153714"/>
              <a:gd name="connsiteX25" fmla="*/ 174079 w 211521"/>
              <a:gd name="connsiteY25" fmla="*/ 46939 h 153714"/>
              <a:gd name="connsiteX26" fmla="*/ 173765 w 211521"/>
              <a:gd name="connsiteY26" fmla="*/ 48044 h 153714"/>
              <a:gd name="connsiteX27" fmla="*/ 173669 w 211521"/>
              <a:gd name="connsiteY27" fmla="*/ 52254 h 153714"/>
              <a:gd name="connsiteX28" fmla="*/ 174041 w 211521"/>
              <a:gd name="connsiteY28" fmla="*/ 55750 h 153714"/>
              <a:gd name="connsiteX29" fmla="*/ 174593 w 211521"/>
              <a:gd name="connsiteY29" fmla="*/ 56217 h 153714"/>
              <a:gd name="connsiteX30" fmla="*/ 176975 w 211521"/>
              <a:gd name="connsiteY30" fmla="*/ 56864 h 153714"/>
              <a:gd name="connsiteX31" fmla="*/ 182642 w 211521"/>
              <a:gd name="connsiteY31" fmla="*/ 61408 h 153714"/>
              <a:gd name="connsiteX32" fmla="*/ 187766 w 211521"/>
              <a:gd name="connsiteY32" fmla="*/ 65713 h 153714"/>
              <a:gd name="connsiteX33" fmla="*/ 189490 w 211521"/>
              <a:gd name="connsiteY33" fmla="*/ 66827 h 153714"/>
              <a:gd name="connsiteX34" fmla="*/ 192319 w 211521"/>
              <a:gd name="connsiteY34" fmla="*/ 67246 h 153714"/>
              <a:gd name="connsiteX35" fmla="*/ 195501 w 211521"/>
              <a:gd name="connsiteY35" fmla="*/ 67428 h 153714"/>
              <a:gd name="connsiteX36" fmla="*/ 196863 w 211521"/>
              <a:gd name="connsiteY36" fmla="*/ 67027 h 153714"/>
              <a:gd name="connsiteX37" fmla="*/ 199939 w 211521"/>
              <a:gd name="connsiteY37" fmla="*/ 64865 h 153714"/>
              <a:gd name="connsiteX38" fmla="*/ 201578 w 211521"/>
              <a:gd name="connsiteY38" fmla="*/ 64627 h 153714"/>
              <a:gd name="connsiteX39" fmla="*/ 203092 w 211521"/>
              <a:gd name="connsiteY39" fmla="*/ 64684 h 153714"/>
              <a:gd name="connsiteX40" fmla="*/ 203911 w 211521"/>
              <a:gd name="connsiteY40" fmla="*/ 65027 h 153714"/>
              <a:gd name="connsiteX41" fmla="*/ 205388 w 211521"/>
              <a:gd name="connsiteY41" fmla="*/ 66799 h 153714"/>
              <a:gd name="connsiteX42" fmla="*/ 206769 w 211521"/>
              <a:gd name="connsiteY42" fmla="*/ 69466 h 153714"/>
              <a:gd name="connsiteX43" fmla="*/ 207159 w 211521"/>
              <a:gd name="connsiteY43" fmla="*/ 71438 h 153714"/>
              <a:gd name="connsiteX44" fmla="*/ 207036 w 211521"/>
              <a:gd name="connsiteY44" fmla="*/ 72495 h 153714"/>
              <a:gd name="connsiteX45" fmla="*/ 206569 w 211521"/>
              <a:gd name="connsiteY45" fmla="*/ 72895 h 153714"/>
              <a:gd name="connsiteX46" fmla="*/ 204045 w 211521"/>
              <a:gd name="connsiteY46" fmla="*/ 73400 h 153714"/>
              <a:gd name="connsiteX47" fmla="*/ 202949 w 211521"/>
              <a:gd name="connsiteY47" fmla="*/ 73800 h 153714"/>
              <a:gd name="connsiteX48" fmla="*/ 202683 w 211521"/>
              <a:gd name="connsiteY48" fmla="*/ 74371 h 153714"/>
              <a:gd name="connsiteX49" fmla="*/ 203073 w 211521"/>
              <a:gd name="connsiteY49" fmla="*/ 75695 h 153714"/>
              <a:gd name="connsiteX50" fmla="*/ 203559 w 211521"/>
              <a:gd name="connsiteY50" fmla="*/ 76552 h 153714"/>
              <a:gd name="connsiteX51" fmla="*/ 206312 w 211521"/>
              <a:gd name="connsiteY51" fmla="*/ 80391 h 153714"/>
              <a:gd name="connsiteX52" fmla="*/ 210293 w 211521"/>
              <a:gd name="connsiteY52" fmla="*/ 85573 h 153714"/>
              <a:gd name="connsiteX53" fmla="*/ 211522 w 211521"/>
              <a:gd name="connsiteY53" fmla="*/ 86896 h 153714"/>
              <a:gd name="connsiteX54" fmla="*/ 210826 w 211521"/>
              <a:gd name="connsiteY54" fmla="*/ 88440 h 153714"/>
              <a:gd name="connsiteX55" fmla="*/ 208798 w 211521"/>
              <a:gd name="connsiteY55" fmla="*/ 92478 h 153714"/>
              <a:gd name="connsiteX56" fmla="*/ 207283 w 211521"/>
              <a:gd name="connsiteY56" fmla="*/ 94164 h 153714"/>
              <a:gd name="connsiteX57" fmla="*/ 200587 w 211521"/>
              <a:gd name="connsiteY57" fmla="*/ 99879 h 153714"/>
              <a:gd name="connsiteX58" fmla="*/ 197311 w 211521"/>
              <a:gd name="connsiteY58" fmla="*/ 99203 h 153714"/>
              <a:gd name="connsiteX59" fmla="*/ 190424 w 211521"/>
              <a:gd name="connsiteY59" fmla="*/ 100356 h 153714"/>
              <a:gd name="connsiteX60" fmla="*/ 189395 w 211521"/>
              <a:gd name="connsiteY60" fmla="*/ 99041 h 153714"/>
              <a:gd name="connsiteX61" fmla="*/ 187786 w 211521"/>
              <a:gd name="connsiteY61" fmla="*/ 98870 h 153714"/>
              <a:gd name="connsiteX62" fmla="*/ 185795 w 211521"/>
              <a:gd name="connsiteY62" fmla="*/ 99098 h 153714"/>
              <a:gd name="connsiteX63" fmla="*/ 185071 w 211521"/>
              <a:gd name="connsiteY63" fmla="*/ 99593 h 153714"/>
              <a:gd name="connsiteX64" fmla="*/ 184852 w 211521"/>
              <a:gd name="connsiteY64" fmla="*/ 100155 h 153714"/>
              <a:gd name="connsiteX65" fmla="*/ 184137 w 211521"/>
              <a:gd name="connsiteY65" fmla="*/ 100946 h 153714"/>
              <a:gd name="connsiteX66" fmla="*/ 182861 w 211521"/>
              <a:gd name="connsiteY66" fmla="*/ 103213 h 153714"/>
              <a:gd name="connsiteX67" fmla="*/ 181880 w 211521"/>
              <a:gd name="connsiteY67" fmla="*/ 103784 h 153714"/>
              <a:gd name="connsiteX68" fmla="*/ 180661 w 211521"/>
              <a:gd name="connsiteY68" fmla="*/ 104137 h 153714"/>
              <a:gd name="connsiteX69" fmla="*/ 179156 w 211521"/>
              <a:gd name="connsiteY69" fmla="*/ 104089 h 153714"/>
              <a:gd name="connsiteX70" fmla="*/ 178280 w 211521"/>
              <a:gd name="connsiteY70" fmla="*/ 104384 h 153714"/>
              <a:gd name="connsiteX71" fmla="*/ 178280 w 211521"/>
              <a:gd name="connsiteY71" fmla="*/ 105508 h 153714"/>
              <a:gd name="connsiteX72" fmla="*/ 178013 w 211521"/>
              <a:gd name="connsiteY72" fmla="*/ 106480 h 153714"/>
              <a:gd name="connsiteX73" fmla="*/ 176994 w 211521"/>
              <a:gd name="connsiteY73" fmla="*/ 106975 h 153714"/>
              <a:gd name="connsiteX74" fmla="*/ 176565 w 211521"/>
              <a:gd name="connsiteY74" fmla="*/ 108061 h 153714"/>
              <a:gd name="connsiteX75" fmla="*/ 176641 w 211521"/>
              <a:gd name="connsiteY75" fmla="*/ 109138 h 153714"/>
              <a:gd name="connsiteX76" fmla="*/ 176051 w 211521"/>
              <a:gd name="connsiteY76" fmla="*/ 109633 h 153714"/>
              <a:gd name="connsiteX77" fmla="*/ 174755 w 211521"/>
              <a:gd name="connsiteY77" fmla="*/ 109366 h 153714"/>
              <a:gd name="connsiteX78" fmla="*/ 173984 w 211521"/>
              <a:gd name="connsiteY78" fmla="*/ 109061 h 153714"/>
              <a:gd name="connsiteX79" fmla="*/ 173260 w 211521"/>
              <a:gd name="connsiteY79" fmla="*/ 110452 h 153714"/>
              <a:gd name="connsiteX80" fmla="*/ 172364 w 211521"/>
              <a:gd name="connsiteY80" fmla="*/ 111395 h 153714"/>
              <a:gd name="connsiteX81" fmla="*/ 171726 w 211521"/>
              <a:gd name="connsiteY81" fmla="*/ 111385 h 153714"/>
              <a:gd name="connsiteX82" fmla="*/ 164840 w 211521"/>
              <a:gd name="connsiteY82" fmla="*/ 111662 h 153714"/>
              <a:gd name="connsiteX83" fmla="*/ 162335 w 211521"/>
              <a:gd name="connsiteY83" fmla="*/ 112404 h 153714"/>
              <a:gd name="connsiteX84" fmla="*/ 160830 w 211521"/>
              <a:gd name="connsiteY84" fmla="*/ 112424 h 153714"/>
              <a:gd name="connsiteX85" fmla="*/ 160772 w 211521"/>
              <a:gd name="connsiteY85" fmla="*/ 111795 h 153714"/>
              <a:gd name="connsiteX86" fmla="*/ 160592 w 211521"/>
              <a:gd name="connsiteY86" fmla="*/ 111423 h 153714"/>
              <a:gd name="connsiteX87" fmla="*/ 151905 w 211521"/>
              <a:gd name="connsiteY87" fmla="*/ 109318 h 153714"/>
              <a:gd name="connsiteX88" fmla="*/ 145818 w 211521"/>
              <a:gd name="connsiteY88" fmla="*/ 108071 h 153714"/>
              <a:gd name="connsiteX89" fmla="*/ 139646 w 211521"/>
              <a:gd name="connsiteY89" fmla="*/ 106689 h 153714"/>
              <a:gd name="connsiteX90" fmla="*/ 139294 w 211521"/>
              <a:gd name="connsiteY90" fmla="*/ 107985 h 153714"/>
              <a:gd name="connsiteX91" fmla="*/ 138408 w 211521"/>
              <a:gd name="connsiteY91" fmla="*/ 108823 h 153714"/>
              <a:gd name="connsiteX92" fmla="*/ 137074 w 211521"/>
              <a:gd name="connsiteY92" fmla="*/ 108880 h 153714"/>
              <a:gd name="connsiteX93" fmla="*/ 136150 w 211521"/>
              <a:gd name="connsiteY93" fmla="*/ 108680 h 153714"/>
              <a:gd name="connsiteX94" fmla="*/ 135531 w 211521"/>
              <a:gd name="connsiteY94" fmla="*/ 109680 h 153714"/>
              <a:gd name="connsiteX95" fmla="*/ 134503 w 211521"/>
              <a:gd name="connsiteY95" fmla="*/ 111004 h 153714"/>
              <a:gd name="connsiteX96" fmla="*/ 133074 w 211521"/>
              <a:gd name="connsiteY96" fmla="*/ 111643 h 153714"/>
              <a:gd name="connsiteX97" fmla="*/ 131674 w 211521"/>
              <a:gd name="connsiteY97" fmla="*/ 112462 h 153714"/>
              <a:gd name="connsiteX98" fmla="*/ 130883 w 211521"/>
              <a:gd name="connsiteY98" fmla="*/ 113176 h 153714"/>
              <a:gd name="connsiteX99" fmla="*/ 130312 w 211521"/>
              <a:gd name="connsiteY99" fmla="*/ 113186 h 153714"/>
              <a:gd name="connsiteX100" fmla="*/ 128902 w 211521"/>
              <a:gd name="connsiteY100" fmla="*/ 111509 h 153714"/>
              <a:gd name="connsiteX101" fmla="*/ 127025 w 211521"/>
              <a:gd name="connsiteY101" fmla="*/ 111338 h 153714"/>
              <a:gd name="connsiteX102" fmla="*/ 123520 w 211521"/>
              <a:gd name="connsiteY102" fmla="*/ 111614 h 153714"/>
              <a:gd name="connsiteX103" fmla="*/ 121939 w 211521"/>
              <a:gd name="connsiteY103" fmla="*/ 111157 h 153714"/>
              <a:gd name="connsiteX104" fmla="*/ 119787 w 211521"/>
              <a:gd name="connsiteY104" fmla="*/ 110938 h 153714"/>
              <a:gd name="connsiteX105" fmla="*/ 114700 w 211521"/>
              <a:gd name="connsiteY105" fmla="*/ 111280 h 153714"/>
              <a:gd name="connsiteX106" fmla="*/ 106575 w 211521"/>
              <a:gd name="connsiteY106" fmla="*/ 110595 h 153714"/>
              <a:gd name="connsiteX107" fmla="*/ 105242 w 211521"/>
              <a:gd name="connsiteY107" fmla="*/ 110966 h 153714"/>
              <a:gd name="connsiteX108" fmla="*/ 104890 w 211521"/>
              <a:gd name="connsiteY108" fmla="*/ 111271 h 153714"/>
              <a:gd name="connsiteX109" fmla="*/ 96841 w 211521"/>
              <a:gd name="connsiteY109" fmla="*/ 111347 h 153714"/>
              <a:gd name="connsiteX110" fmla="*/ 87992 w 211521"/>
              <a:gd name="connsiteY110" fmla="*/ 111433 h 153714"/>
              <a:gd name="connsiteX111" fmla="*/ 80582 w 211521"/>
              <a:gd name="connsiteY111" fmla="*/ 111509 h 153714"/>
              <a:gd name="connsiteX112" fmla="*/ 74095 w 211521"/>
              <a:gd name="connsiteY112" fmla="*/ 111576 h 153714"/>
              <a:gd name="connsiteX113" fmla="*/ 74086 w 211521"/>
              <a:gd name="connsiteY113" fmla="*/ 111290 h 153714"/>
              <a:gd name="connsiteX114" fmla="*/ 72000 w 211521"/>
              <a:gd name="connsiteY114" fmla="*/ 111252 h 153714"/>
              <a:gd name="connsiteX115" fmla="*/ 71771 w 211521"/>
              <a:gd name="connsiteY115" fmla="*/ 111814 h 153714"/>
              <a:gd name="connsiteX116" fmla="*/ 69933 w 211521"/>
              <a:gd name="connsiteY116" fmla="*/ 118558 h 153714"/>
              <a:gd name="connsiteX117" fmla="*/ 69733 w 211521"/>
              <a:gd name="connsiteY117" fmla="*/ 122225 h 153714"/>
              <a:gd name="connsiteX118" fmla="*/ 70714 w 211521"/>
              <a:gd name="connsiteY118" fmla="*/ 124501 h 153714"/>
              <a:gd name="connsiteX119" fmla="*/ 71809 w 211521"/>
              <a:gd name="connsiteY119" fmla="*/ 125949 h 153714"/>
              <a:gd name="connsiteX120" fmla="*/ 73038 w 211521"/>
              <a:gd name="connsiteY120" fmla="*/ 126549 h 153714"/>
              <a:gd name="connsiteX121" fmla="*/ 73162 w 211521"/>
              <a:gd name="connsiteY121" fmla="*/ 127368 h 153714"/>
              <a:gd name="connsiteX122" fmla="*/ 72171 w 211521"/>
              <a:gd name="connsiteY122" fmla="*/ 128426 h 153714"/>
              <a:gd name="connsiteX123" fmla="*/ 72257 w 211521"/>
              <a:gd name="connsiteY123" fmla="*/ 129502 h 153714"/>
              <a:gd name="connsiteX124" fmla="*/ 73419 w 211521"/>
              <a:gd name="connsiteY124" fmla="*/ 130616 h 153714"/>
              <a:gd name="connsiteX125" fmla="*/ 73705 w 211521"/>
              <a:gd name="connsiteY125" fmla="*/ 131797 h 153714"/>
              <a:gd name="connsiteX126" fmla="*/ 73114 w 211521"/>
              <a:gd name="connsiteY126" fmla="*/ 133026 h 153714"/>
              <a:gd name="connsiteX127" fmla="*/ 73257 w 211521"/>
              <a:gd name="connsiteY127" fmla="*/ 135979 h 153714"/>
              <a:gd name="connsiteX128" fmla="*/ 74114 w 211521"/>
              <a:gd name="connsiteY128" fmla="*/ 140656 h 153714"/>
              <a:gd name="connsiteX129" fmla="*/ 74143 w 211521"/>
              <a:gd name="connsiteY129" fmla="*/ 143685 h 153714"/>
              <a:gd name="connsiteX130" fmla="*/ 73323 w 211521"/>
              <a:gd name="connsiteY130" fmla="*/ 145066 h 153714"/>
              <a:gd name="connsiteX131" fmla="*/ 73714 w 211521"/>
              <a:gd name="connsiteY131" fmla="*/ 147438 h 153714"/>
              <a:gd name="connsiteX132" fmla="*/ 75305 w 211521"/>
              <a:gd name="connsiteY132" fmla="*/ 150781 h 153714"/>
              <a:gd name="connsiteX133" fmla="*/ 75590 w 211521"/>
              <a:gd name="connsiteY133" fmla="*/ 152190 h 153714"/>
              <a:gd name="connsiteX134" fmla="*/ 75019 w 211521"/>
              <a:gd name="connsiteY134" fmla="*/ 152848 h 153714"/>
              <a:gd name="connsiteX135" fmla="*/ 73695 w 211521"/>
              <a:gd name="connsiteY135" fmla="*/ 153714 h 153714"/>
              <a:gd name="connsiteX136" fmla="*/ 72352 w 211521"/>
              <a:gd name="connsiteY136" fmla="*/ 153686 h 153714"/>
              <a:gd name="connsiteX137" fmla="*/ 70790 w 211521"/>
              <a:gd name="connsiteY137" fmla="*/ 151667 h 153714"/>
              <a:gd name="connsiteX138" fmla="*/ 70104 w 211521"/>
              <a:gd name="connsiteY138" fmla="*/ 150762 h 153714"/>
              <a:gd name="connsiteX139" fmla="*/ 68847 w 211521"/>
              <a:gd name="connsiteY139" fmla="*/ 148704 h 153714"/>
              <a:gd name="connsiteX140" fmla="*/ 67771 w 211521"/>
              <a:gd name="connsiteY140" fmla="*/ 146647 h 153714"/>
              <a:gd name="connsiteX141" fmla="*/ 66323 w 211521"/>
              <a:gd name="connsiteY141" fmla="*/ 145742 h 153714"/>
              <a:gd name="connsiteX142" fmla="*/ 64894 w 211521"/>
              <a:gd name="connsiteY142" fmla="*/ 144904 h 153714"/>
              <a:gd name="connsiteX143" fmla="*/ 63160 w 211521"/>
              <a:gd name="connsiteY143" fmla="*/ 142284 h 153714"/>
              <a:gd name="connsiteX144" fmla="*/ 61484 w 211521"/>
              <a:gd name="connsiteY144" fmla="*/ 141037 h 153714"/>
              <a:gd name="connsiteX145" fmla="*/ 59712 w 211521"/>
              <a:gd name="connsiteY145" fmla="*/ 141389 h 153714"/>
              <a:gd name="connsiteX146" fmla="*/ 57131 w 211521"/>
              <a:gd name="connsiteY146" fmla="*/ 140903 h 153714"/>
              <a:gd name="connsiteX147" fmla="*/ 51921 w 211521"/>
              <a:gd name="connsiteY147" fmla="*/ 140256 h 153714"/>
              <a:gd name="connsiteX148" fmla="*/ 46320 w 211521"/>
              <a:gd name="connsiteY148" fmla="*/ 140446 h 153714"/>
              <a:gd name="connsiteX149" fmla="*/ 43996 w 211521"/>
              <a:gd name="connsiteY149" fmla="*/ 141046 h 153714"/>
              <a:gd name="connsiteX150" fmla="*/ 41701 w 211521"/>
              <a:gd name="connsiteY150" fmla="*/ 141999 h 153714"/>
              <a:gd name="connsiteX151" fmla="*/ 35881 w 211521"/>
              <a:gd name="connsiteY151" fmla="*/ 144104 h 153714"/>
              <a:gd name="connsiteX152" fmla="*/ 33585 w 211521"/>
              <a:gd name="connsiteY152" fmla="*/ 145132 h 153714"/>
              <a:gd name="connsiteX153" fmla="*/ 31842 w 211521"/>
              <a:gd name="connsiteY153" fmla="*/ 147761 h 153714"/>
              <a:gd name="connsiteX154" fmla="*/ 29861 w 211521"/>
              <a:gd name="connsiteY154" fmla="*/ 147704 h 153714"/>
              <a:gd name="connsiteX155" fmla="*/ 27889 w 211521"/>
              <a:gd name="connsiteY155" fmla="*/ 146866 h 153714"/>
              <a:gd name="connsiteX156" fmla="*/ 26651 w 211521"/>
              <a:gd name="connsiteY156" fmla="*/ 145675 h 153714"/>
              <a:gd name="connsiteX157" fmla="*/ 23994 w 211521"/>
              <a:gd name="connsiteY157" fmla="*/ 145932 h 153714"/>
              <a:gd name="connsiteX158" fmla="*/ 21431 w 211521"/>
              <a:gd name="connsiteY158" fmla="*/ 144780 h 153714"/>
              <a:gd name="connsiteX159" fmla="*/ 18955 w 211521"/>
              <a:gd name="connsiteY159" fmla="*/ 142504 h 153714"/>
              <a:gd name="connsiteX160" fmla="*/ 17126 w 211521"/>
              <a:gd name="connsiteY160" fmla="*/ 141751 h 153714"/>
              <a:gd name="connsiteX161" fmla="*/ 14792 w 211521"/>
              <a:gd name="connsiteY161" fmla="*/ 140103 h 153714"/>
              <a:gd name="connsiteX162" fmla="*/ 14154 w 211521"/>
              <a:gd name="connsiteY162" fmla="*/ 136960 h 153714"/>
              <a:gd name="connsiteX163" fmla="*/ 12678 w 211521"/>
              <a:gd name="connsiteY163" fmla="*/ 134760 h 153714"/>
              <a:gd name="connsiteX164" fmla="*/ 11325 w 211521"/>
              <a:gd name="connsiteY164" fmla="*/ 131693 h 153714"/>
              <a:gd name="connsiteX165" fmla="*/ 9306 w 211521"/>
              <a:gd name="connsiteY165" fmla="*/ 130321 h 153714"/>
              <a:gd name="connsiteX166" fmla="*/ 6982 w 211521"/>
              <a:gd name="connsiteY166" fmla="*/ 129587 h 153714"/>
              <a:gd name="connsiteX167" fmla="*/ 3772 w 211521"/>
              <a:gd name="connsiteY167" fmla="*/ 129740 h 153714"/>
              <a:gd name="connsiteX168" fmla="*/ 1667 w 211521"/>
              <a:gd name="connsiteY168" fmla="*/ 128511 h 153714"/>
              <a:gd name="connsiteX169" fmla="*/ 0 w 211521"/>
              <a:gd name="connsiteY169" fmla="*/ 126720 h 153714"/>
              <a:gd name="connsiteX170" fmla="*/ 438 w 211521"/>
              <a:gd name="connsiteY170" fmla="*/ 125168 h 153714"/>
              <a:gd name="connsiteX171" fmla="*/ 1191 w 211521"/>
              <a:gd name="connsiteY171" fmla="*/ 122958 h 153714"/>
              <a:gd name="connsiteX172" fmla="*/ 1276 w 211521"/>
              <a:gd name="connsiteY172" fmla="*/ 120834 h 153714"/>
              <a:gd name="connsiteX173" fmla="*/ 1772 w 211521"/>
              <a:gd name="connsiteY173" fmla="*/ 117386 h 153714"/>
              <a:gd name="connsiteX174" fmla="*/ 1467 w 211521"/>
              <a:gd name="connsiteY174" fmla="*/ 113071 h 153714"/>
              <a:gd name="connsiteX175" fmla="*/ 886 w 211521"/>
              <a:gd name="connsiteY175" fmla="*/ 110061 h 153714"/>
              <a:gd name="connsiteX176" fmla="*/ 2658 w 211521"/>
              <a:gd name="connsiteY176" fmla="*/ 108804 h 153714"/>
              <a:gd name="connsiteX177" fmla="*/ 4706 w 211521"/>
              <a:gd name="connsiteY177" fmla="*/ 107680 h 153714"/>
              <a:gd name="connsiteX178" fmla="*/ 5982 w 211521"/>
              <a:gd name="connsiteY178" fmla="*/ 105632 h 153714"/>
              <a:gd name="connsiteX179" fmla="*/ 7306 w 211521"/>
              <a:gd name="connsiteY179" fmla="*/ 101032 h 153714"/>
              <a:gd name="connsiteX180" fmla="*/ 7858 w 211521"/>
              <a:gd name="connsiteY180" fmla="*/ 97060 h 153714"/>
              <a:gd name="connsiteX181" fmla="*/ 7449 w 211521"/>
              <a:gd name="connsiteY181" fmla="*/ 95583 h 153714"/>
              <a:gd name="connsiteX182" fmla="*/ 6772 w 211521"/>
              <a:gd name="connsiteY182" fmla="*/ 94412 h 153714"/>
              <a:gd name="connsiteX183" fmla="*/ 6230 w 211521"/>
              <a:gd name="connsiteY183" fmla="*/ 92697 h 153714"/>
              <a:gd name="connsiteX184" fmla="*/ 5915 w 211521"/>
              <a:gd name="connsiteY184" fmla="*/ 90602 h 153714"/>
              <a:gd name="connsiteX185" fmla="*/ 6287 w 211521"/>
              <a:gd name="connsiteY185" fmla="*/ 88773 h 153714"/>
              <a:gd name="connsiteX186" fmla="*/ 7839 w 211521"/>
              <a:gd name="connsiteY186" fmla="*/ 87078 h 153714"/>
              <a:gd name="connsiteX187" fmla="*/ 9782 w 211521"/>
              <a:gd name="connsiteY187" fmla="*/ 85668 h 153714"/>
              <a:gd name="connsiteX188" fmla="*/ 11163 w 211521"/>
              <a:gd name="connsiteY188" fmla="*/ 84982 h 153714"/>
              <a:gd name="connsiteX189" fmla="*/ 14821 w 211521"/>
              <a:gd name="connsiteY189" fmla="*/ 84277 h 153714"/>
              <a:gd name="connsiteX190" fmla="*/ 19393 w 211521"/>
              <a:gd name="connsiteY190" fmla="*/ 83230 h 153714"/>
              <a:gd name="connsiteX191" fmla="*/ 22032 w 211521"/>
              <a:gd name="connsiteY191" fmla="*/ 82029 h 153714"/>
              <a:gd name="connsiteX192" fmla="*/ 23956 w 211521"/>
              <a:gd name="connsiteY192" fmla="*/ 80839 h 153714"/>
              <a:gd name="connsiteX193" fmla="*/ 25032 w 211521"/>
              <a:gd name="connsiteY193" fmla="*/ 79886 h 153714"/>
              <a:gd name="connsiteX194" fmla="*/ 26127 w 211521"/>
              <a:gd name="connsiteY194" fmla="*/ 77953 h 153714"/>
              <a:gd name="connsiteX195" fmla="*/ 27899 w 211521"/>
              <a:gd name="connsiteY195" fmla="*/ 76448 h 153714"/>
              <a:gd name="connsiteX196" fmla="*/ 29270 w 211521"/>
              <a:gd name="connsiteY196" fmla="*/ 74924 h 153714"/>
              <a:gd name="connsiteX197" fmla="*/ 29461 w 211521"/>
              <a:gd name="connsiteY197" fmla="*/ 70704 h 153714"/>
              <a:gd name="connsiteX198" fmla="*/ 29451 w 211521"/>
              <a:gd name="connsiteY198" fmla="*/ 68294 h 153714"/>
              <a:gd name="connsiteX199" fmla="*/ 28432 w 211521"/>
              <a:gd name="connsiteY199" fmla="*/ 66961 h 153714"/>
              <a:gd name="connsiteX200" fmla="*/ 27880 w 211521"/>
              <a:gd name="connsiteY200" fmla="*/ 65827 h 153714"/>
              <a:gd name="connsiteX201" fmla="*/ 34652 w 211521"/>
              <a:gd name="connsiteY201" fmla="*/ 62512 h 153714"/>
              <a:gd name="connsiteX202" fmla="*/ 34700 w 211521"/>
              <a:gd name="connsiteY202" fmla="*/ 60179 h 153714"/>
              <a:gd name="connsiteX203" fmla="*/ 33757 w 211521"/>
              <a:gd name="connsiteY203" fmla="*/ 57569 h 153714"/>
              <a:gd name="connsiteX204" fmla="*/ 32433 w 211521"/>
              <a:gd name="connsiteY204" fmla="*/ 55464 h 153714"/>
              <a:gd name="connsiteX205" fmla="*/ 31938 w 211521"/>
              <a:gd name="connsiteY205" fmla="*/ 53654 h 153714"/>
              <a:gd name="connsiteX206" fmla="*/ 33814 w 211521"/>
              <a:gd name="connsiteY206" fmla="*/ 51511 h 153714"/>
              <a:gd name="connsiteX207" fmla="*/ 35481 w 211521"/>
              <a:gd name="connsiteY207" fmla="*/ 49901 h 153714"/>
              <a:gd name="connsiteX208" fmla="*/ 36690 w 211521"/>
              <a:gd name="connsiteY208" fmla="*/ 48539 h 153714"/>
              <a:gd name="connsiteX209" fmla="*/ 39357 w 211521"/>
              <a:gd name="connsiteY209" fmla="*/ 46463 h 153714"/>
              <a:gd name="connsiteX210" fmla="*/ 42139 w 211521"/>
              <a:gd name="connsiteY210" fmla="*/ 45920 h 153714"/>
              <a:gd name="connsiteX211" fmla="*/ 44644 w 211521"/>
              <a:gd name="connsiteY211" fmla="*/ 46701 h 153714"/>
              <a:gd name="connsiteX212" fmla="*/ 52064 w 211521"/>
              <a:gd name="connsiteY212" fmla="*/ 51597 h 153714"/>
              <a:gd name="connsiteX213" fmla="*/ 53350 w 211521"/>
              <a:gd name="connsiteY213" fmla="*/ 51911 h 153714"/>
              <a:gd name="connsiteX214" fmla="*/ 54893 w 211521"/>
              <a:gd name="connsiteY214" fmla="*/ 51540 h 153714"/>
              <a:gd name="connsiteX215" fmla="*/ 56855 w 211521"/>
              <a:gd name="connsiteY215" fmla="*/ 50244 h 153714"/>
              <a:gd name="connsiteX216" fmla="*/ 59389 w 211521"/>
              <a:gd name="connsiteY216" fmla="*/ 49235 h 153714"/>
              <a:gd name="connsiteX217" fmla="*/ 60322 w 211521"/>
              <a:gd name="connsiteY217" fmla="*/ 45958 h 153714"/>
              <a:gd name="connsiteX218" fmla="*/ 60236 w 211521"/>
              <a:gd name="connsiteY218" fmla="*/ 41138 h 153714"/>
              <a:gd name="connsiteX219" fmla="*/ 60817 w 211521"/>
              <a:gd name="connsiteY219" fmla="*/ 38929 h 153714"/>
              <a:gd name="connsiteX220" fmla="*/ 62151 w 211521"/>
              <a:gd name="connsiteY220" fmla="*/ 38528 h 153714"/>
              <a:gd name="connsiteX221" fmla="*/ 66418 w 211521"/>
              <a:gd name="connsiteY221" fmla="*/ 39453 h 153714"/>
              <a:gd name="connsiteX222" fmla="*/ 67533 w 211521"/>
              <a:gd name="connsiteY222" fmla="*/ 39500 h 153714"/>
              <a:gd name="connsiteX223" fmla="*/ 68771 w 211521"/>
              <a:gd name="connsiteY223" fmla="*/ 39195 h 153714"/>
              <a:gd name="connsiteX224" fmla="*/ 69675 w 211521"/>
              <a:gd name="connsiteY224" fmla="*/ 38348 h 153714"/>
              <a:gd name="connsiteX225" fmla="*/ 69637 w 211521"/>
              <a:gd name="connsiteY225" fmla="*/ 36786 h 153714"/>
              <a:gd name="connsiteX226" fmla="*/ 69437 w 211521"/>
              <a:gd name="connsiteY226" fmla="*/ 35405 h 153714"/>
              <a:gd name="connsiteX227" fmla="*/ 70828 w 211521"/>
              <a:gd name="connsiteY227" fmla="*/ 30928 h 153714"/>
              <a:gd name="connsiteX228" fmla="*/ 73371 w 211521"/>
              <a:gd name="connsiteY228" fmla="*/ 27556 h 153714"/>
              <a:gd name="connsiteX229" fmla="*/ 78505 w 211521"/>
              <a:gd name="connsiteY229" fmla="*/ 23346 h 153714"/>
              <a:gd name="connsiteX230" fmla="*/ 80105 w 211521"/>
              <a:gd name="connsiteY230" fmla="*/ 22498 h 153714"/>
              <a:gd name="connsiteX231" fmla="*/ 81963 w 211521"/>
              <a:gd name="connsiteY231" fmla="*/ 22069 h 153714"/>
              <a:gd name="connsiteX232" fmla="*/ 91164 w 211521"/>
              <a:gd name="connsiteY232" fmla="*/ 24965 h 153714"/>
              <a:gd name="connsiteX233" fmla="*/ 92659 w 211521"/>
              <a:gd name="connsiteY233" fmla="*/ 24251 h 153714"/>
              <a:gd name="connsiteX234" fmla="*/ 94907 w 211521"/>
              <a:gd name="connsiteY234" fmla="*/ 17069 h 153714"/>
              <a:gd name="connsiteX235" fmla="*/ 97403 w 211521"/>
              <a:gd name="connsiteY235" fmla="*/ 16383 h 153714"/>
              <a:gd name="connsiteX236" fmla="*/ 100394 w 211521"/>
              <a:gd name="connsiteY236" fmla="*/ 16259 h 153714"/>
              <a:gd name="connsiteX237" fmla="*/ 102337 w 211521"/>
              <a:gd name="connsiteY237" fmla="*/ 15640 h 153714"/>
              <a:gd name="connsiteX238" fmla="*/ 103346 w 211521"/>
              <a:gd name="connsiteY238" fmla="*/ 15145 h 153714"/>
              <a:gd name="connsiteX239" fmla="*/ 107728 w 211521"/>
              <a:gd name="connsiteY239" fmla="*/ 12411 h 153714"/>
              <a:gd name="connsiteX240" fmla="*/ 115443 w 211521"/>
              <a:gd name="connsiteY240" fmla="*/ 8696 h 153714"/>
              <a:gd name="connsiteX241" fmla="*/ 119596 w 211521"/>
              <a:gd name="connsiteY241" fmla="*/ 7096 h 153714"/>
              <a:gd name="connsiteX242" fmla="*/ 120406 w 211521"/>
              <a:gd name="connsiteY242" fmla="*/ 6496 h 153714"/>
              <a:gd name="connsiteX243" fmla="*/ 123377 w 211521"/>
              <a:gd name="connsiteY243" fmla="*/ 3858 h 153714"/>
              <a:gd name="connsiteX244" fmla="*/ 127321 w 211521"/>
              <a:gd name="connsiteY244" fmla="*/ 829 h 153714"/>
              <a:gd name="connsiteX245" fmla="*/ 129835 w 211521"/>
              <a:gd name="connsiteY245" fmla="*/ 219 h 153714"/>
              <a:gd name="connsiteX246" fmla="*/ 133312 w 211521"/>
              <a:gd name="connsiteY246" fmla="*/ 0 h 153714"/>
              <a:gd name="connsiteX247" fmla="*/ 135503 w 211521"/>
              <a:gd name="connsiteY247" fmla="*/ 495 h 153714"/>
              <a:gd name="connsiteX248" fmla="*/ 136093 w 211521"/>
              <a:gd name="connsiteY248" fmla="*/ 1353 h 153714"/>
              <a:gd name="connsiteX249" fmla="*/ 136817 w 211521"/>
              <a:gd name="connsiteY249" fmla="*/ 1791 h 153714"/>
              <a:gd name="connsiteX250" fmla="*/ 141351 w 211521"/>
              <a:gd name="connsiteY250" fmla="*/ 505 h 153714"/>
              <a:gd name="connsiteX251" fmla="*/ 147847 w 211521"/>
              <a:gd name="connsiteY251" fmla="*/ 2553 h 153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211521" h="153714">
                <a:moveTo>
                  <a:pt x="153467" y="4572"/>
                </a:moveTo>
                <a:lnTo>
                  <a:pt x="153095" y="5848"/>
                </a:lnTo>
                <a:lnTo>
                  <a:pt x="153076" y="8106"/>
                </a:lnTo>
                <a:lnTo>
                  <a:pt x="152600" y="11677"/>
                </a:lnTo>
                <a:lnTo>
                  <a:pt x="152029" y="15954"/>
                </a:lnTo>
                <a:lnTo>
                  <a:pt x="154353" y="18717"/>
                </a:lnTo>
                <a:lnTo>
                  <a:pt x="157134" y="21689"/>
                </a:lnTo>
                <a:lnTo>
                  <a:pt x="157877" y="22841"/>
                </a:lnTo>
                <a:lnTo>
                  <a:pt x="157134" y="25765"/>
                </a:lnTo>
                <a:lnTo>
                  <a:pt x="157658" y="27480"/>
                </a:lnTo>
                <a:lnTo>
                  <a:pt x="159125" y="30337"/>
                </a:lnTo>
                <a:lnTo>
                  <a:pt x="161620" y="33966"/>
                </a:lnTo>
                <a:lnTo>
                  <a:pt x="164182" y="37690"/>
                </a:lnTo>
                <a:lnTo>
                  <a:pt x="165954" y="38176"/>
                </a:lnTo>
                <a:lnTo>
                  <a:pt x="167640" y="38481"/>
                </a:lnTo>
                <a:lnTo>
                  <a:pt x="168669" y="39148"/>
                </a:lnTo>
                <a:lnTo>
                  <a:pt x="170164" y="39796"/>
                </a:lnTo>
                <a:lnTo>
                  <a:pt x="171660" y="40214"/>
                </a:lnTo>
                <a:lnTo>
                  <a:pt x="172955" y="41034"/>
                </a:lnTo>
                <a:lnTo>
                  <a:pt x="173784" y="41834"/>
                </a:lnTo>
                <a:lnTo>
                  <a:pt x="174860" y="44129"/>
                </a:lnTo>
                <a:lnTo>
                  <a:pt x="177746" y="45644"/>
                </a:lnTo>
                <a:lnTo>
                  <a:pt x="179765" y="47139"/>
                </a:lnTo>
                <a:lnTo>
                  <a:pt x="178956" y="47901"/>
                </a:lnTo>
                <a:lnTo>
                  <a:pt x="176441" y="47597"/>
                </a:lnTo>
                <a:lnTo>
                  <a:pt x="174079" y="46939"/>
                </a:lnTo>
                <a:lnTo>
                  <a:pt x="173765" y="48044"/>
                </a:lnTo>
                <a:lnTo>
                  <a:pt x="173669" y="52254"/>
                </a:lnTo>
                <a:lnTo>
                  <a:pt x="174041" y="55750"/>
                </a:lnTo>
                <a:lnTo>
                  <a:pt x="174593" y="56217"/>
                </a:lnTo>
                <a:lnTo>
                  <a:pt x="176975" y="56864"/>
                </a:lnTo>
                <a:lnTo>
                  <a:pt x="182642" y="61408"/>
                </a:lnTo>
                <a:lnTo>
                  <a:pt x="187766" y="65713"/>
                </a:lnTo>
                <a:lnTo>
                  <a:pt x="189490" y="66827"/>
                </a:lnTo>
                <a:lnTo>
                  <a:pt x="192319" y="67246"/>
                </a:lnTo>
                <a:lnTo>
                  <a:pt x="195501" y="67428"/>
                </a:lnTo>
                <a:lnTo>
                  <a:pt x="196863" y="67027"/>
                </a:lnTo>
                <a:lnTo>
                  <a:pt x="199939" y="64865"/>
                </a:lnTo>
                <a:lnTo>
                  <a:pt x="201578" y="64627"/>
                </a:lnTo>
                <a:lnTo>
                  <a:pt x="203092" y="64684"/>
                </a:lnTo>
                <a:lnTo>
                  <a:pt x="203911" y="65027"/>
                </a:lnTo>
                <a:lnTo>
                  <a:pt x="205388" y="66799"/>
                </a:lnTo>
                <a:lnTo>
                  <a:pt x="206769" y="69466"/>
                </a:lnTo>
                <a:lnTo>
                  <a:pt x="207159" y="71438"/>
                </a:lnTo>
                <a:lnTo>
                  <a:pt x="207036" y="72495"/>
                </a:lnTo>
                <a:lnTo>
                  <a:pt x="206569" y="72895"/>
                </a:lnTo>
                <a:lnTo>
                  <a:pt x="204045" y="73400"/>
                </a:lnTo>
                <a:lnTo>
                  <a:pt x="202949" y="73800"/>
                </a:lnTo>
                <a:lnTo>
                  <a:pt x="202683" y="74371"/>
                </a:lnTo>
                <a:lnTo>
                  <a:pt x="203073" y="75695"/>
                </a:lnTo>
                <a:lnTo>
                  <a:pt x="203559" y="76552"/>
                </a:lnTo>
                <a:lnTo>
                  <a:pt x="206312" y="80391"/>
                </a:lnTo>
                <a:lnTo>
                  <a:pt x="210293" y="85573"/>
                </a:lnTo>
                <a:lnTo>
                  <a:pt x="211522" y="86896"/>
                </a:lnTo>
                <a:lnTo>
                  <a:pt x="210826" y="88440"/>
                </a:lnTo>
                <a:lnTo>
                  <a:pt x="208798" y="92478"/>
                </a:lnTo>
                <a:lnTo>
                  <a:pt x="207283" y="94164"/>
                </a:lnTo>
                <a:lnTo>
                  <a:pt x="200587" y="99879"/>
                </a:lnTo>
                <a:lnTo>
                  <a:pt x="197311" y="99203"/>
                </a:lnTo>
                <a:lnTo>
                  <a:pt x="190424" y="100356"/>
                </a:lnTo>
                <a:lnTo>
                  <a:pt x="189395" y="99041"/>
                </a:lnTo>
                <a:lnTo>
                  <a:pt x="187786" y="98870"/>
                </a:lnTo>
                <a:lnTo>
                  <a:pt x="185795" y="99098"/>
                </a:lnTo>
                <a:lnTo>
                  <a:pt x="185071" y="99593"/>
                </a:lnTo>
                <a:lnTo>
                  <a:pt x="184852" y="100155"/>
                </a:lnTo>
                <a:lnTo>
                  <a:pt x="184137" y="100946"/>
                </a:lnTo>
                <a:lnTo>
                  <a:pt x="182861" y="103213"/>
                </a:lnTo>
                <a:lnTo>
                  <a:pt x="181880" y="103784"/>
                </a:lnTo>
                <a:lnTo>
                  <a:pt x="180661" y="104137"/>
                </a:lnTo>
                <a:lnTo>
                  <a:pt x="179156" y="104089"/>
                </a:lnTo>
                <a:lnTo>
                  <a:pt x="178280" y="104384"/>
                </a:lnTo>
                <a:lnTo>
                  <a:pt x="178280" y="105508"/>
                </a:lnTo>
                <a:lnTo>
                  <a:pt x="178013" y="106480"/>
                </a:lnTo>
                <a:lnTo>
                  <a:pt x="176994" y="106975"/>
                </a:lnTo>
                <a:lnTo>
                  <a:pt x="176565" y="108061"/>
                </a:lnTo>
                <a:lnTo>
                  <a:pt x="176641" y="109138"/>
                </a:lnTo>
                <a:lnTo>
                  <a:pt x="176051" y="109633"/>
                </a:lnTo>
                <a:lnTo>
                  <a:pt x="174755" y="109366"/>
                </a:lnTo>
                <a:lnTo>
                  <a:pt x="173984" y="109061"/>
                </a:lnTo>
                <a:lnTo>
                  <a:pt x="173260" y="110452"/>
                </a:lnTo>
                <a:lnTo>
                  <a:pt x="172364" y="111395"/>
                </a:lnTo>
                <a:lnTo>
                  <a:pt x="171726" y="111385"/>
                </a:lnTo>
                <a:lnTo>
                  <a:pt x="164840" y="111662"/>
                </a:lnTo>
                <a:lnTo>
                  <a:pt x="162335" y="112404"/>
                </a:lnTo>
                <a:lnTo>
                  <a:pt x="160830" y="112424"/>
                </a:lnTo>
                <a:lnTo>
                  <a:pt x="160772" y="111795"/>
                </a:lnTo>
                <a:lnTo>
                  <a:pt x="160592" y="111423"/>
                </a:lnTo>
                <a:lnTo>
                  <a:pt x="151905" y="109318"/>
                </a:lnTo>
                <a:lnTo>
                  <a:pt x="145818" y="108071"/>
                </a:lnTo>
                <a:lnTo>
                  <a:pt x="139646" y="106689"/>
                </a:lnTo>
                <a:lnTo>
                  <a:pt x="139294" y="107985"/>
                </a:lnTo>
                <a:lnTo>
                  <a:pt x="138408" y="108823"/>
                </a:lnTo>
                <a:lnTo>
                  <a:pt x="137074" y="108880"/>
                </a:lnTo>
                <a:lnTo>
                  <a:pt x="136150" y="108680"/>
                </a:lnTo>
                <a:lnTo>
                  <a:pt x="135531" y="109680"/>
                </a:lnTo>
                <a:lnTo>
                  <a:pt x="134503" y="111004"/>
                </a:lnTo>
                <a:lnTo>
                  <a:pt x="133074" y="111643"/>
                </a:lnTo>
                <a:lnTo>
                  <a:pt x="131674" y="112462"/>
                </a:lnTo>
                <a:lnTo>
                  <a:pt x="130883" y="113176"/>
                </a:lnTo>
                <a:lnTo>
                  <a:pt x="130312" y="113186"/>
                </a:lnTo>
                <a:lnTo>
                  <a:pt x="128902" y="111509"/>
                </a:lnTo>
                <a:lnTo>
                  <a:pt x="127025" y="111338"/>
                </a:lnTo>
                <a:lnTo>
                  <a:pt x="123520" y="111614"/>
                </a:lnTo>
                <a:lnTo>
                  <a:pt x="121939" y="111157"/>
                </a:lnTo>
                <a:lnTo>
                  <a:pt x="119787" y="110938"/>
                </a:lnTo>
                <a:lnTo>
                  <a:pt x="114700" y="111280"/>
                </a:lnTo>
                <a:lnTo>
                  <a:pt x="106575" y="110595"/>
                </a:lnTo>
                <a:lnTo>
                  <a:pt x="105242" y="110966"/>
                </a:lnTo>
                <a:lnTo>
                  <a:pt x="104890" y="111271"/>
                </a:lnTo>
                <a:lnTo>
                  <a:pt x="96841" y="111347"/>
                </a:lnTo>
                <a:lnTo>
                  <a:pt x="87992" y="111433"/>
                </a:lnTo>
                <a:lnTo>
                  <a:pt x="80582" y="111509"/>
                </a:lnTo>
                <a:lnTo>
                  <a:pt x="74095" y="111576"/>
                </a:lnTo>
                <a:lnTo>
                  <a:pt x="74086" y="111290"/>
                </a:lnTo>
                <a:lnTo>
                  <a:pt x="72000" y="111252"/>
                </a:lnTo>
                <a:lnTo>
                  <a:pt x="71771" y="111814"/>
                </a:lnTo>
                <a:lnTo>
                  <a:pt x="69933" y="118558"/>
                </a:lnTo>
                <a:lnTo>
                  <a:pt x="69733" y="122225"/>
                </a:lnTo>
                <a:lnTo>
                  <a:pt x="70714" y="124501"/>
                </a:lnTo>
                <a:lnTo>
                  <a:pt x="71809" y="125949"/>
                </a:lnTo>
                <a:lnTo>
                  <a:pt x="73038" y="126549"/>
                </a:lnTo>
                <a:lnTo>
                  <a:pt x="73162" y="127368"/>
                </a:lnTo>
                <a:lnTo>
                  <a:pt x="72171" y="128426"/>
                </a:lnTo>
                <a:lnTo>
                  <a:pt x="72257" y="129502"/>
                </a:lnTo>
                <a:lnTo>
                  <a:pt x="73419" y="130616"/>
                </a:lnTo>
                <a:lnTo>
                  <a:pt x="73705" y="131797"/>
                </a:lnTo>
                <a:lnTo>
                  <a:pt x="73114" y="133026"/>
                </a:lnTo>
                <a:lnTo>
                  <a:pt x="73257" y="135979"/>
                </a:lnTo>
                <a:lnTo>
                  <a:pt x="74114" y="140656"/>
                </a:lnTo>
                <a:lnTo>
                  <a:pt x="74143" y="143685"/>
                </a:lnTo>
                <a:lnTo>
                  <a:pt x="73323" y="145066"/>
                </a:lnTo>
                <a:lnTo>
                  <a:pt x="73714" y="147438"/>
                </a:lnTo>
                <a:lnTo>
                  <a:pt x="75305" y="150781"/>
                </a:lnTo>
                <a:lnTo>
                  <a:pt x="75590" y="152190"/>
                </a:lnTo>
                <a:lnTo>
                  <a:pt x="75019" y="152848"/>
                </a:lnTo>
                <a:lnTo>
                  <a:pt x="73695" y="153714"/>
                </a:lnTo>
                <a:lnTo>
                  <a:pt x="72352" y="153686"/>
                </a:lnTo>
                <a:lnTo>
                  <a:pt x="70790" y="151667"/>
                </a:lnTo>
                <a:lnTo>
                  <a:pt x="70104" y="150762"/>
                </a:lnTo>
                <a:lnTo>
                  <a:pt x="68847" y="148704"/>
                </a:lnTo>
                <a:lnTo>
                  <a:pt x="67771" y="146647"/>
                </a:lnTo>
                <a:lnTo>
                  <a:pt x="66323" y="145742"/>
                </a:lnTo>
                <a:lnTo>
                  <a:pt x="64894" y="144904"/>
                </a:lnTo>
                <a:lnTo>
                  <a:pt x="63160" y="142284"/>
                </a:lnTo>
                <a:lnTo>
                  <a:pt x="61484" y="141037"/>
                </a:lnTo>
                <a:lnTo>
                  <a:pt x="59712" y="141389"/>
                </a:lnTo>
                <a:lnTo>
                  <a:pt x="57131" y="140903"/>
                </a:lnTo>
                <a:lnTo>
                  <a:pt x="51921" y="140256"/>
                </a:lnTo>
                <a:lnTo>
                  <a:pt x="46320" y="140446"/>
                </a:lnTo>
                <a:lnTo>
                  <a:pt x="43996" y="141046"/>
                </a:lnTo>
                <a:lnTo>
                  <a:pt x="41701" y="141999"/>
                </a:lnTo>
                <a:lnTo>
                  <a:pt x="35881" y="144104"/>
                </a:lnTo>
                <a:lnTo>
                  <a:pt x="33585" y="145132"/>
                </a:lnTo>
                <a:lnTo>
                  <a:pt x="31842" y="147761"/>
                </a:lnTo>
                <a:lnTo>
                  <a:pt x="29861" y="147704"/>
                </a:lnTo>
                <a:lnTo>
                  <a:pt x="27889" y="146866"/>
                </a:lnTo>
                <a:lnTo>
                  <a:pt x="26651" y="145675"/>
                </a:lnTo>
                <a:lnTo>
                  <a:pt x="23994" y="145932"/>
                </a:lnTo>
                <a:lnTo>
                  <a:pt x="21431" y="144780"/>
                </a:lnTo>
                <a:lnTo>
                  <a:pt x="18955" y="142504"/>
                </a:lnTo>
                <a:lnTo>
                  <a:pt x="17126" y="141751"/>
                </a:lnTo>
                <a:lnTo>
                  <a:pt x="14792" y="140103"/>
                </a:lnTo>
                <a:lnTo>
                  <a:pt x="14154" y="136960"/>
                </a:lnTo>
                <a:lnTo>
                  <a:pt x="12678" y="134760"/>
                </a:lnTo>
                <a:lnTo>
                  <a:pt x="11325" y="131693"/>
                </a:lnTo>
                <a:lnTo>
                  <a:pt x="9306" y="130321"/>
                </a:lnTo>
                <a:lnTo>
                  <a:pt x="6982" y="129587"/>
                </a:lnTo>
                <a:lnTo>
                  <a:pt x="3772" y="129740"/>
                </a:lnTo>
                <a:lnTo>
                  <a:pt x="1667" y="128511"/>
                </a:lnTo>
                <a:lnTo>
                  <a:pt x="0" y="126720"/>
                </a:lnTo>
                <a:lnTo>
                  <a:pt x="438" y="125168"/>
                </a:lnTo>
                <a:lnTo>
                  <a:pt x="1191" y="122958"/>
                </a:lnTo>
                <a:lnTo>
                  <a:pt x="1276" y="120834"/>
                </a:lnTo>
                <a:lnTo>
                  <a:pt x="1772" y="117386"/>
                </a:lnTo>
                <a:lnTo>
                  <a:pt x="1467" y="113071"/>
                </a:lnTo>
                <a:lnTo>
                  <a:pt x="886" y="110061"/>
                </a:lnTo>
                <a:lnTo>
                  <a:pt x="2658" y="108804"/>
                </a:lnTo>
                <a:lnTo>
                  <a:pt x="4706" y="107680"/>
                </a:lnTo>
                <a:lnTo>
                  <a:pt x="5982" y="105632"/>
                </a:lnTo>
                <a:lnTo>
                  <a:pt x="7306" y="101032"/>
                </a:lnTo>
                <a:lnTo>
                  <a:pt x="7858" y="97060"/>
                </a:lnTo>
                <a:lnTo>
                  <a:pt x="7449" y="95583"/>
                </a:lnTo>
                <a:lnTo>
                  <a:pt x="6772" y="94412"/>
                </a:lnTo>
                <a:lnTo>
                  <a:pt x="6230" y="92697"/>
                </a:lnTo>
                <a:lnTo>
                  <a:pt x="5915" y="90602"/>
                </a:lnTo>
                <a:lnTo>
                  <a:pt x="6287" y="88773"/>
                </a:lnTo>
                <a:lnTo>
                  <a:pt x="7839" y="87078"/>
                </a:lnTo>
                <a:lnTo>
                  <a:pt x="9782" y="85668"/>
                </a:lnTo>
                <a:lnTo>
                  <a:pt x="11163" y="84982"/>
                </a:lnTo>
                <a:lnTo>
                  <a:pt x="14821" y="84277"/>
                </a:lnTo>
                <a:lnTo>
                  <a:pt x="19393" y="83230"/>
                </a:lnTo>
                <a:lnTo>
                  <a:pt x="22032" y="82029"/>
                </a:lnTo>
                <a:lnTo>
                  <a:pt x="23956" y="80839"/>
                </a:lnTo>
                <a:lnTo>
                  <a:pt x="25032" y="79886"/>
                </a:lnTo>
                <a:lnTo>
                  <a:pt x="26127" y="77953"/>
                </a:lnTo>
                <a:lnTo>
                  <a:pt x="27899" y="76448"/>
                </a:lnTo>
                <a:lnTo>
                  <a:pt x="29270" y="74924"/>
                </a:lnTo>
                <a:lnTo>
                  <a:pt x="29461" y="70704"/>
                </a:lnTo>
                <a:lnTo>
                  <a:pt x="29451" y="68294"/>
                </a:lnTo>
                <a:lnTo>
                  <a:pt x="28432" y="66961"/>
                </a:lnTo>
                <a:lnTo>
                  <a:pt x="27880" y="65827"/>
                </a:lnTo>
                <a:lnTo>
                  <a:pt x="34652" y="62512"/>
                </a:lnTo>
                <a:lnTo>
                  <a:pt x="34700" y="60179"/>
                </a:lnTo>
                <a:lnTo>
                  <a:pt x="33757" y="57569"/>
                </a:lnTo>
                <a:lnTo>
                  <a:pt x="32433" y="55464"/>
                </a:lnTo>
                <a:lnTo>
                  <a:pt x="31938" y="53654"/>
                </a:lnTo>
                <a:lnTo>
                  <a:pt x="33814" y="51511"/>
                </a:lnTo>
                <a:lnTo>
                  <a:pt x="35481" y="49901"/>
                </a:lnTo>
                <a:lnTo>
                  <a:pt x="36690" y="48539"/>
                </a:lnTo>
                <a:lnTo>
                  <a:pt x="39357" y="46463"/>
                </a:lnTo>
                <a:lnTo>
                  <a:pt x="42139" y="45920"/>
                </a:lnTo>
                <a:lnTo>
                  <a:pt x="44644" y="46701"/>
                </a:lnTo>
                <a:lnTo>
                  <a:pt x="52064" y="51597"/>
                </a:lnTo>
                <a:lnTo>
                  <a:pt x="53350" y="51911"/>
                </a:lnTo>
                <a:lnTo>
                  <a:pt x="54893" y="51540"/>
                </a:lnTo>
                <a:lnTo>
                  <a:pt x="56855" y="50244"/>
                </a:lnTo>
                <a:lnTo>
                  <a:pt x="59389" y="49235"/>
                </a:lnTo>
                <a:lnTo>
                  <a:pt x="60322" y="45958"/>
                </a:lnTo>
                <a:lnTo>
                  <a:pt x="60236" y="41138"/>
                </a:lnTo>
                <a:lnTo>
                  <a:pt x="60817" y="38929"/>
                </a:lnTo>
                <a:lnTo>
                  <a:pt x="62151" y="38528"/>
                </a:lnTo>
                <a:lnTo>
                  <a:pt x="66418" y="39453"/>
                </a:lnTo>
                <a:lnTo>
                  <a:pt x="67533" y="39500"/>
                </a:lnTo>
                <a:lnTo>
                  <a:pt x="68771" y="39195"/>
                </a:lnTo>
                <a:lnTo>
                  <a:pt x="69675" y="38348"/>
                </a:lnTo>
                <a:lnTo>
                  <a:pt x="69637" y="36786"/>
                </a:lnTo>
                <a:lnTo>
                  <a:pt x="69437" y="35405"/>
                </a:lnTo>
                <a:lnTo>
                  <a:pt x="70828" y="30928"/>
                </a:lnTo>
                <a:lnTo>
                  <a:pt x="73371" y="27556"/>
                </a:lnTo>
                <a:lnTo>
                  <a:pt x="78505" y="23346"/>
                </a:lnTo>
                <a:lnTo>
                  <a:pt x="80105" y="22498"/>
                </a:lnTo>
                <a:lnTo>
                  <a:pt x="81963" y="22069"/>
                </a:lnTo>
                <a:lnTo>
                  <a:pt x="91164" y="24965"/>
                </a:lnTo>
                <a:lnTo>
                  <a:pt x="92659" y="24251"/>
                </a:lnTo>
                <a:lnTo>
                  <a:pt x="94907" y="17069"/>
                </a:lnTo>
                <a:lnTo>
                  <a:pt x="97403" y="16383"/>
                </a:lnTo>
                <a:lnTo>
                  <a:pt x="100394" y="16259"/>
                </a:lnTo>
                <a:lnTo>
                  <a:pt x="102337" y="15640"/>
                </a:lnTo>
                <a:lnTo>
                  <a:pt x="103346" y="15145"/>
                </a:lnTo>
                <a:lnTo>
                  <a:pt x="107728" y="12411"/>
                </a:lnTo>
                <a:lnTo>
                  <a:pt x="115443" y="8696"/>
                </a:lnTo>
                <a:lnTo>
                  <a:pt x="119596" y="7096"/>
                </a:lnTo>
                <a:lnTo>
                  <a:pt x="120406" y="6496"/>
                </a:lnTo>
                <a:lnTo>
                  <a:pt x="123377" y="3858"/>
                </a:lnTo>
                <a:lnTo>
                  <a:pt x="127321" y="829"/>
                </a:lnTo>
                <a:lnTo>
                  <a:pt x="129835" y="219"/>
                </a:lnTo>
                <a:lnTo>
                  <a:pt x="133312" y="0"/>
                </a:lnTo>
                <a:lnTo>
                  <a:pt x="135503" y="495"/>
                </a:lnTo>
                <a:lnTo>
                  <a:pt x="136093" y="1353"/>
                </a:lnTo>
                <a:lnTo>
                  <a:pt x="136817" y="1791"/>
                </a:lnTo>
                <a:lnTo>
                  <a:pt x="141351" y="505"/>
                </a:lnTo>
                <a:lnTo>
                  <a:pt x="147847" y="25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FADD879-D7DA-826A-C589-9A9ACDF7C3BD}"/>
              </a:ext>
            </a:extLst>
          </p:cNvPr>
          <p:cNvSpPr/>
          <p:nvPr/>
        </p:nvSpPr>
        <p:spPr>
          <a:xfrm>
            <a:off x="6406550" y="3352365"/>
            <a:ext cx="166839" cy="108623"/>
          </a:xfrm>
          <a:custGeom>
            <a:avLst/>
            <a:gdLst>
              <a:gd name="connsiteX0" fmla="*/ 166840 w 166839"/>
              <a:gd name="connsiteY0" fmla="*/ 18345 h 108623"/>
              <a:gd name="connsiteX1" fmla="*/ 166211 w 166839"/>
              <a:gd name="connsiteY1" fmla="*/ 27213 h 108623"/>
              <a:gd name="connsiteX2" fmla="*/ 163630 w 166839"/>
              <a:gd name="connsiteY2" fmla="*/ 31318 h 108623"/>
              <a:gd name="connsiteX3" fmla="*/ 159734 w 166839"/>
              <a:gd name="connsiteY3" fmla="*/ 29946 h 108623"/>
              <a:gd name="connsiteX4" fmla="*/ 154762 w 166839"/>
              <a:gd name="connsiteY4" fmla="*/ 31090 h 108623"/>
              <a:gd name="connsiteX5" fmla="*/ 152133 w 166839"/>
              <a:gd name="connsiteY5" fmla="*/ 35757 h 108623"/>
              <a:gd name="connsiteX6" fmla="*/ 150638 w 166839"/>
              <a:gd name="connsiteY6" fmla="*/ 37138 h 108623"/>
              <a:gd name="connsiteX7" fmla="*/ 149295 w 166839"/>
              <a:gd name="connsiteY7" fmla="*/ 38757 h 108623"/>
              <a:gd name="connsiteX8" fmla="*/ 148428 w 166839"/>
              <a:gd name="connsiteY8" fmla="*/ 44796 h 108623"/>
              <a:gd name="connsiteX9" fmla="*/ 148218 w 166839"/>
              <a:gd name="connsiteY9" fmla="*/ 54645 h 108623"/>
              <a:gd name="connsiteX10" fmla="*/ 146332 w 166839"/>
              <a:gd name="connsiteY10" fmla="*/ 55836 h 108623"/>
              <a:gd name="connsiteX11" fmla="*/ 144609 w 166839"/>
              <a:gd name="connsiteY11" fmla="*/ 56207 h 108623"/>
              <a:gd name="connsiteX12" fmla="*/ 137417 w 166839"/>
              <a:gd name="connsiteY12" fmla="*/ 64837 h 108623"/>
              <a:gd name="connsiteX13" fmla="*/ 141561 w 166839"/>
              <a:gd name="connsiteY13" fmla="*/ 67256 h 108623"/>
              <a:gd name="connsiteX14" fmla="*/ 143390 w 166839"/>
              <a:gd name="connsiteY14" fmla="*/ 69094 h 108623"/>
              <a:gd name="connsiteX15" fmla="*/ 146418 w 166839"/>
              <a:gd name="connsiteY15" fmla="*/ 74209 h 108623"/>
              <a:gd name="connsiteX16" fmla="*/ 150723 w 166839"/>
              <a:gd name="connsiteY16" fmla="*/ 79972 h 108623"/>
              <a:gd name="connsiteX17" fmla="*/ 151581 w 166839"/>
              <a:gd name="connsiteY17" fmla="*/ 82782 h 108623"/>
              <a:gd name="connsiteX18" fmla="*/ 147961 w 166839"/>
              <a:gd name="connsiteY18" fmla="*/ 82153 h 108623"/>
              <a:gd name="connsiteX19" fmla="*/ 146704 w 166839"/>
              <a:gd name="connsiteY19" fmla="*/ 82344 h 108623"/>
              <a:gd name="connsiteX20" fmla="*/ 145895 w 166839"/>
              <a:gd name="connsiteY20" fmla="*/ 83230 h 108623"/>
              <a:gd name="connsiteX21" fmla="*/ 144209 w 166839"/>
              <a:gd name="connsiteY21" fmla="*/ 83048 h 108623"/>
              <a:gd name="connsiteX22" fmla="*/ 142132 w 166839"/>
              <a:gd name="connsiteY22" fmla="*/ 83058 h 108623"/>
              <a:gd name="connsiteX23" fmla="*/ 139960 w 166839"/>
              <a:gd name="connsiteY23" fmla="*/ 84077 h 108623"/>
              <a:gd name="connsiteX24" fmla="*/ 138760 w 166839"/>
              <a:gd name="connsiteY24" fmla="*/ 84506 h 108623"/>
              <a:gd name="connsiteX25" fmla="*/ 137160 w 166839"/>
              <a:gd name="connsiteY25" fmla="*/ 83572 h 108623"/>
              <a:gd name="connsiteX26" fmla="*/ 134159 w 166839"/>
              <a:gd name="connsiteY26" fmla="*/ 80772 h 108623"/>
              <a:gd name="connsiteX27" fmla="*/ 132340 w 166839"/>
              <a:gd name="connsiteY27" fmla="*/ 78819 h 108623"/>
              <a:gd name="connsiteX28" fmla="*/ 130997 w 166839"/>
              <a:gd name="connsiteY28" fmla="*/ 78324 h 108623"/>
              <a:gd name="connsiteX29" fmla="*/ 129635 w 166839"/>
              <a:gd name="connsiteY29" fmla="*/ 78905 h 108623"/>
              <a:gd name="connsiteX30" fmla="*/ 124777 w 166839"/>
              <a:gd name="connsiteY30" fmla="*/ 79572 h 108623"/>
              <a:gd name="connsiteX31" fmla="*/ 123625 w 166839"/>
              <a:gd name="connsiteY31" fmla="*/ 80705 h 108623"/>
              <a:gd name="connsiteX32" fmla="*/ 121377 w 166839"/>
              <a:gd name="connsiteY32" fmla="*/ 81962 h 108623"/>
              <a:gd name="connsiteX33" fmla="*/ 119129 w 166839"/>
              <a:gd name="connsiteY33" fmla="*/ 82563 h 108623"/>
              <a:gd name="connsiteX34" fmla="*/ 115881 w 166839"/>
              <a:gd name="connsiteY34" fmla="*/ 82991 h 108623"/>
              <a:gd name="connsiteX35" fmla="*/ 114176 w 166839"/>
              <a:gd name="connsiteY35" fmla="*/ 82934 h 108623"/>
              <a:gd name="connsiteX36" fmla="*/ 113223 w 166839"/>
              <a:gd name="connsiteY36" fmla="*/ 83534 h 108623"/>
              <a:gd name="connsiteX37" fmla="*/ 112423 w 166839"/>
              <a:gd name="connsiteY37" fmla="*/ 85372 h 108623"/>
              <a:gd name="connsiteX38" fmla="*/ 111880 w 166839"/>
              <a:gd name="connsiteY38" fmla="*/ 87163 h 108623"/>
              <a:gd name="connsiteX39" fmla="*/ 111404 w 166839"/>
              <a:gd name="connsiteY39" fmla="*/ 87887 h 108623"/>
              <a:gd name="connsiteX40" fmla="*/ 107366 w 166839"/>
              <a:gd name="connsiteY40" fmla="*/ 88773 h 108623"/>
              <a:gd name="connsiteX41" fmla="*/ 106470 w 166839"/>
              <a:gd name="connsiteY41" fmla="*/ 89801 h 108623"/>
              <a:gd name="connsiteX42" fmla="*/ 106232 w 166839"/>
              <a:gd name="connsiteY42" fmla="*/ 90802 h 108623"/>
              <a:gd name="connsiteX43" fmla="*/ 106309 w 166839"/>
              <a:gd name="connsiteY43" fmla="*/ 91802 h 108623"/>
              <a:gd name="connsiteX44" fmla="*/ 103089 w 166839"/>
              <a:gd name="connsiteY44" fmla="*/ 90830 h 108623"/>
              <a:gd name="connsiteX45" fmla="*/ 100603 w 166839"/>
              <a:gd name="connsiteY45" fmla="*/ 91487 h 108623"/>
              <a:gd name="connsiteX46" fmla="*/ 100013 w 166839"/>
              <a:gd name="connsiteY46" fmla="*/ 92250 h 108623"/>
              <a:gd name="connsiteX47" fmla="*/ 99498 w 166839"/>
              <a:gd name="connsiteY47" fmla="*/ 93354 h 108623"/>
              <a:gd name="connsiteX48" fmla="*/ 99784 w 166839"/>
              <a:gd name="connsiteY48" fmla="*/ 94526 h 108623"/>
              <a:gd name="connsiteX49" fmla="*/ 100698 w 166839"/>
              <a:gd name="connsiteY49" fmla="*/ 95669 h 108623"/>
              <a:gd name="connsiteX50" fmla="*/ 101565 w 166839"/>
              <a:gd name="connsiteY50" fmla="*/ 98755 h 108623"/>
              <a:gd name="connsiteX51" fmla="*/ 101879 w 166839"/>
              <a:gd name="connsiteY51" fmla="*/ 101832 h 108623"/>
              <a:gd name="connsiteX52" fmla="*/ 101346 w 166839"/>
              <a:gd name="connsiteY52" fmla="*/ 103584 h 108623"/>
              <a:gd name="connsiteX53" fmla="*/ 99498 w 166839"/>
              <a:gd name="connsiteY53" fmla="*/ 104823 h 108623"/>
              <a:gd name="connsiteX54" fmla="*/ 95678 w 166839"/>
              <a:gd name="connsiteY54" fmla="*/ 106204 h 108623"/>
              <a:gd name="connsiteX55" fmla="*/ 91973 w 166839"/>
              <a:gd name="connsiteY55" fmla="*/ 105546 h 108623"/>
              <a:gd name="connsiteX56" fmla="*/ 90354 w 166839"/>
              <a:gd name="connsiteY56" fmla="*/ 106089 h 108623"/>
              <a:gd name="connsiteX57" fmla="*/ 87611 w 166839"/>
              <a:gd name="connsiteY57" fmla="*/ 106261 h 108623"/>
              <a:gd name="connsiteX58" fmla="*/ 85087 w 166839"/>
              <a:gd name="connsiteY58" fmla="*/ 106623 h 108623"/>
              <a:gd name="connsiteX59" fmla="*/ 81210 w 166839"/>
              <a:gd name="connsiteY59" fmla="*/ 107880 h 108623"/>
              <a:gd name="connsiteX60" fmla="*/ 77705 w 166839"/>
              <a:gd name="connsiteY60" fmla="*/ 108623 h 108623"/>
              <a:gd name="connsiteX61" fmla="*/ 74562 w 166839"/>
              <a:gd name="connsiteY61" fmla="*/ 106061 h 108623"/>
              <a:gd name="connsiteX62" fmla="*/ 70828 w 166839"/>
              <a:gd name="connsiteY62" fmla="*/ 104318 h 108623"/>
              <a:gd name="connsiteX63" fmla="*/ 66903 w 166839"/>
              <a:gd name="connsiteY63" fmla="*/ 103279 h 108623"/>
              <a:gd name="connsiteX64" fmla="*/ 65541 w 166839"/>
              <a:gd name="connsiteY64" fmla="*/ 104032 h 108623"/>
              <a:gd name="connsiteX65" fmla="*/ 64951 w 166839"/>
              <a:gd name="connsiteY65" fmla="*/ 104632 h 108623"/>
              <a:gd name="connsiteX66" fmla="*/ 61665 w 166839"/>
              <a:gd name="connsiteY66" fmla="*/ 102365 h 108623"/>
              <a:gd name="connsiteX67" fmla="*/ 60198 w 166839"/>
              <a:gd name="connsiteY67" fmla="*/ 101555 h 108623"/>
              <a:gd name="connsiteX68" fmla="*/ 59484 w 166839"/>
              <a:gd name="connsiteY68" fmla="*/ 100679 h 108623"/>
              <a:gd name="connsiteX69" fmla="*/ 58121 w 166839"/>
              <a:gd name="connsiteY69" fmla="*/ 97650 h 108623"/>
              <a:gd name="connsiteX70" fmla="*/ 57312 w 166839"/>
              <a:gd name="connsiteY70" fmla="*/ 97555 h 108623"/>
              <a:gd name="connsiteX71" fmla="*/ 54607 w 166839"/>
              <a:gd name="connsiteY71" fmla="*/ 98679 h 108623"/>
              <a:gd name="connsiteX72" fmla="*/ 51997 w 166839"/>
              <a:gd name="connsiteY72" fmla="*/ 98631 h 108623"/>
              <a:gd name="connsiteX73" fmla="*/ 50425 w 166839"/>
              <a:gd name="connsiteY73" fmla="*/ 98422 h 108623"/>
              <a:gd name="connsiteX74" fmla="*/ 45758 w 166839"/>
              <a:gd name="connsiteY74" fmla="*/ 98555 h 108623"/>
              <a:gd name="connsiteX75" fmla="*/ 45139 w 166839"/>
              <a:gd name="connsiteY75" fmla="*/ 100622 h 108623"/>
              <a:gd name="connsiteX76" fmla="*/ 44568 w 166839"/>
              <a:gd name="connsiteY76" fmla="*/ 100936 h 108623"/>
              <a:gd name="connsiteX77" fmla="*/ 43558 w 166839"/>
              <a:gd name="connsiteY77" fmla="*/ 101213 h 108623"/>
              <a:gd name="connsiteX78" fmla="*/ 41081 w 166839"/>
              <a:gd name="connsiteY78" fmla="*/ 101079 h 108623"/>
              <a:gd name="connsiteX79" fmla="*/ 37909 w 166839"/>
              <a:gd name="connsiteY79" fmla="*/ 102613 h 108623"/>
              <a:gd name="connsiteX80" fmla="*/ 34509 w 166839"/>
              <a:gd name="connsiteY80" fmla="*/ 103546 h 108623"/>
              <a:gd name="connsiteX81" fmla="*/ 31852 w 166839"/>
              <a:gd name="connsiteY81" fmla="*/ 103565 h 108623"/>
              <a:gd name="connsiteX82" fmla="*/ 29118 w 166839"/>
              <a:gd name="connsiteY82" fmla="*/ 103118 h 108623"/>
              <a:gd name="connsiteX83" fmla="*/ 27480 w 166839"/>
              <a:gd name="connsiteY83" fmla="*/ 103441 h 108623"/>
              <a:gd name="connsiteX84" fmla="*/ 23946 w 166839"/>
              <a:gd name="connsiteY84" fmla="*/ 103603 h 108623"/>
              <a:gd name="connsiteX85" fmla="*/ 21707 w 166839"/>
              <a:gd name="connsiteY85" fmla="*/ 105832 h 108623"/>
              <a:gd name="connsiteX86" fmla="*/ 18221 w 166839"/>
              <a:gd name="connsiteY86" fmla="*/ 105708 h 108623"/>
              <a:gd name="connsiteX87" fmla="*/ 15287 w 166839"/>
              <a:gd name="connsiteY87" fmla="*/ 105337 h 108623"/>
              <a:gd name="connsiteX88" fmla="*/ 15650 w 166839"/>
              <a:gd name="connsiteY88" fmla="*/ 104632 h 108623"/>
              <a:gd name="connsiteX89" fmla="*/ 16240 w 166839"/>
              <a:gd name="connsiteY89" fmla="*/ 95764 h 108623"/>
              <a:gd name="connsiteX90" fmla="*/ 17688 w 166839"/>
              <a:gd name="connsiteY90" fmla="*/ 91792 h 108623"/>
              <a:gd name="connsiteX91" fmla="*/ 17631 w 166839"/>
              <a:gd name="connsiteY91" fmla="*/ 90973 h 108623"/>
              <a:gd name="connsiteX92" fmla="*/ 17316 w 166839"/>
              <a:gd name="connsiteY92" fmla="*/ 90354 h 108623"/>
              <a:gd name="connsiteX93" fmla="*/ 16030 w 166839"/>
              <a:gd name="connsiteY93" fmla="*/ 89716 h 108623"/>
              <a:gd name="connsiteX94" fmla="*/ 15107 w 166839"/>
              <a:gd name="connsiteY94" fmla="*/ 87563 h 108623"/>
              <a:gd name="connsiteX95" fmla="*/ 13173 w 166839"/>
              <a:gd name="connsiteY95" fmla="*/ 81896 h 108623"/>
              <a:gd name="connsiteX96" fmla="*/ 12078 w 166839"/>
              <a:gd name="connsiteY96" fmla="*/ 80753 h 108623"/>
              <a:gd name="connsiteX97" fmla="*/ 9039 w 166839"/>
              <a:gd name="connsiteY97" fmla="*/ 79553 h 108623"/>
              <a:gd name="connsiteX98" fmla="*/ 6382 w 166839"/>
              <a:gd name="connsiteY98" fmla="*/ 77914 h 108623"/>
              <a:gd name="connsiteX99" fmla="*/ 4124 w 166839"/>
              <a:gd name="connsiteY99" fmla="*/ 75743 h 108623"/>
              <a:gd name="connsiteX100" fmla="*/ 0 w 166839"/>
              <a:gd name="connsiteY100" fmla="*/ 70390 h 108623"/>
              <a:gd name="connsiteX101" fmla="*/ 2086 w 166839"/>
              <a:gd name="connsiteY101" fmla="*/ 69856 h 108623"/>
              <a:gd name="connsiteX102" fmla="*/ 2714 w 166839"/>
              <a:gd name="connsiteY102" fmla="*/ 68761 h 108623"/>
              <a:gd name="connsiteX103" fmla="*/ 4800 w 166839"/>
              <a:gd name="connsiteY103" fmla="*/ 65808 h 108623"/>
              <a:gd name="connsiteX104" fmla="*/ 5039 w 166839"/>
              <a:gd name="connsiteY104" fmla="*/ 64360 h 108623"/>
              <a:gd name="connsiteX105" fmla="*/ 4819 w 166839"/>
              <a:gd name="connsiteY105" fmla="*/ 63541 h 108623"/>
              <a:gd name="connsiteX106" fmla="*/ 3420 w 166839"/>
              <a:gd name="connsiteY106" fmla="*/ 62122 h 108623"/>
              <a:gd name="connsiteX107" fmla="*/ 2467 w 166839"/>
              <a:gd name="connsiteY107" fmla="*/ 59007 h 108623"/>
              <a:gd name="connsiteX108" fmla="*/ 3181 w 166839"/>
              <a:gd name="connsiteY108" fmla="*/ 56102 h 108623"/>
              <a:gd name="connsiteX109" fmla="*/ 3248 w 166839"/>
              <a:gd name="connsiteY109" fmla="*/ 54607 h 108623"/>
              <a:gd name="connsiteX110" fmla="*/ 2543 w 166839"/>
              <a:gd name="connsiteY110" fmla="*/ 53121 h 108623"/>
              <a:gd name="connsiteX111" fmla="*/ 3277 w 166839"/>
              <a:gd name="connsiteY111" fmla="*/ 51273 h 108623"/>
              <a:gd name="connsiteX112" fmla="*/ 4782 w 166839"/>
              <a:gd name="connsiteY112" fmla="*/ 50264 h 108623"/>
              <a:gd name="connsiteX113" fmla="*/ 5725 w 166839"/>
              <a:gd name="connsiteY113" fmla="*/ 49968 h 108623"/>
              <a:gd name="connsiteX114" fmla="*/ 9677 w 166839"/>
              <a:gd name="connsiteY114" fmla="*/ 49768 h 108623"/>
              <a:gd name="connsiteX115" fmla="*/ 12182 w 166839"/>
              <a:gd name="connsiteY115" fmla="*/ 46063 h 108623"/>
              <a:gd name="connsiteX116" fmla="*/ 13706 w 166839"/>
              <a:gd name="connsiteY116" fmla="*/ 44882 h 108623"/>
              <a:gd name="connsiteX117" fmla="*/ 15268 w 166839"/>
              <a:gd name="connsiteY117" fmla="*/ 42777 h 108623"/>
              <a:gd name="connsiteX118" fmla="*/ 15993 w 166839"/>
              <a:gd name="connsiteY118" fmla="*/ 42005 h 108623"/>
              <a:gd name="connsiteX119" fmla="*/ 16678 w 166839"/>
              <a:gd name="connsiteY119" fmla="*/ 40367 h 108623"/>
              <a:gd name="connsiteX120" fmla="*/ 16916 w 166839"/>
              <a:gd name="connsiteY120" fmla="*/ 38690 h 108623"/>
              <a:gd name="connsiteX121" fmla="*/ 13782 w 166839"/>
              <a:gd name="connsiteY121" fmla="*/ 36338 h 108623"/>
              <a:gd name="connsiteX122" fmla="*/ 12716 w 166839"/>
              <a:gd name="connsiteY122" fmla="*/ 34566 h 108623"/>
              <a:gd name="connsiteX123" fmla="*/ 11316 w 166839"/>
              <a:gd name="connsiteY123" fmla="*/ 32604 h 108623"/>
              <a:gd name="connsiteX124" fmla="*/ 9430 w 166839"/>
              <a:gd name="connsiteY124" fmla="*/ 31252 h 108623"/>
              <a:gd name="connsiteX125" fmla="*/ 5629 w 166839"/>
              <a:gd name="connsiteY125" fmla="*/ 28927 h 108623"/>
              <a:gd name="connsiteX126" fmla="*/ 4143 w 166839"/>
              <a:gd name="connsiteY126" fmla="*/ 26565 h 108623"/>
              <a:gd name="connsiteX127" fmla="*/ 3477 w 166839"/>
              <a:gd name="connsiteY127" fmla="*/ 23498 h 108623"/>
              <a:gd name="connsiteX128" fmla="*/ 2467 w 166839"/>
              <a:gd name="connsiteY128" fmla="*/ 21174 h 108623"/>
              <a:gd name="connsiteX129" fmla="*/ 1352 w 166839"/>
              <a:gd name="connsiteY129" fmla="*/ 19660 h 108623"/>
              <a:gd name="connsiteX130" fmla="*/ 1143 w 166839"/>
              <a:gd name="connsiteY130" fmla="*/ 18421 h 108623"/>
              <a:gd name="connsiteX131" fmla="*/ 676 w 166839"/>
              <a:gd name="connsiteY131" fmla="*/ 16907 h 108623"/>
              <a:gd name="connsiteX132" fmla="*/ 571 w 166839"/>
              <a:gd name="connsiteY132" fmla="*/ 13926 h 108623"/>
              <a:gd name="connsiteX133" fmla="*/ 1476 w 166839"/>
              <a:gd name="connsiteY133" fmla="*/ 9953 h 108623"/>
              <a:gd name="connsiteX134" fmla="*/ 2057 w 166839"/>
              <a:gd name="connsiteY134" fmla="*/ 8544 h 108623"/>
              <a:gd name="connsiteX135" fmla="*/ 3343 w 166839"/>
              <a:gd name="connsiteY135" fmla="*/ 8153 h 108623"/>
              <a:gd name="connsiteX136" fmla="*/ 6772 w 166839"/>
              <a:gd name="connsiteY136" fmla="*/ 6029 h 108623"/>
              <a:gd name="connsiteX137" fmla="*/ 6934 w 166839"/>
              <a:gd name="connsiteY137" fmla="*/ 3315 h 108623"/>
              <a:gd name="connsiteX138" fmla="*/ 7553 w 166839"/>
              <a:gd name="connsiteY138" fmla="*/ 1619 h 108623"/>
              <a:gd name="connsiteX139" fmla="*/ 8639 w 166839"/>
              <a:gd name="connsiteY139" fmla="*/ 648 h 108623"/>
              <a:gd name="connsiteX140" fmla="*/ 9649 w 166839"/>
              <a:gd name="connsiteY140" fmla="*/ 0 h 108623"/>
              <a:gd name="connsiteX141" fmla="*/ 11525 w 166839"/>
              <a:gd name="connsiteY141" fmla="*/ 1581 h 108623"/>
              <a:gd name="connsiteX142" fmla="*/ 16078 w 166839"/>
              <a:gd name="connsiteY142" fmla="*/ 4105 h 108623"/>
              <a:gd name="connsiteX143" fmla="*/ 18298 w 166839"/>
              <a:gd name="connsiteY143" fmla="*/ 5934 h 108623"/>
              <a:gd name="connsiteX144" fmla="*/ 18183 w 166839"/>
              <a:gd name="connsiteY144" fmla="*/ 7068 h 108623"/>
              <a:gd name="connsiteX145" fmla="*/ 17145 w 166839"/>
              <a:gd name="connsiteY145" fmla="*/ 8191 h 108623"/>
              <a:gd name="connsiteX146" fmla="*/ 15164 w 166839"/>
              <a:gd name="connsiteY146" fmla="*/ 9296 h 108623"/>
              <a:gd name="connsiteX147" fmla="*/ 14011 w 166839"/>
              <a:gd name="connsiteY147" fmla="*/ 10754 h 108623"/>
              <a:gd name="connsiteX148" fmla="*/ 13697 w 166839"/>
              <a:gd name="connsiteY148" fmla="*/ 12554 h 108623"/>
              <a:gd name="connsiteX149" fmla="*/ 13992 w 166839"/>
              <a:gd name="connsiteY149" fmla="*/ 13830 h 108623"/>
              <a:gd name="connsiteX150" fmla="*/ 15364 w 166839"/>
              <a:gd name="connsiteY150" fmla="*/ 14945 h 108623"/>
              <a:gd name="connsiteX151" fmla="*/ 23536 w 166839"/>
              <a:gd name="connsiteY151" fmla="*/ 13487 h 108623"/>
              <a:gd name="connsiteX152" fmla="*/ 31823 w 166839"/>
              <a:gd name="connsiteY152" fmla="*/ 14240 h 108623"/>
              <a:gd name="connsiteX153" fmla="*/ 42948 w 166839"/>
              <a:gd name="connsiteY153" fmla="*/ 16707 h 108623"/>
              <a:gd name="connsiteX154" fmla="*/ 50321 w 166839"/>
              <a:gd name="connsiteY154" fmla="*/ 17564 h 108623"/>
              <a:gd name="connsiteX155" fmla="*/ 55779 w 166839"/>
              <a:gd name="connsiteY155" fmla="*/ 16421 h 108623"/>
              <a:gd name="connsiteX156" fmla="*/ 65865 w 166839"/>
              <a:gd name="connsiteY156" fmla="*/ 18488 h 108623"/>
              <a:gd name="connsiteX157" fmla="*/ 75266 w 166839"/>
              <a:gd name="connsiteY157" fmla="*/ 20412 h 108623"/>
              <a:gd name="connsiteX158" fmla="*/ 84287 w 166839"/>
              <a:gd name="connsiteY158" fmla="*/ 20974 h 108623"/>
              <a:gd name="connsiteX159" fmla="*/ 89335 w 166839"/>
              <a:gd name="connsiteY159" fmla="*/ 19469 h 108623"/>
              <a:gd name="connsiteX160" fmla="*/ 92888 w 166839"/>
              <a:gd name="connsiteY160" fmla="*/ 17440 h 108623"/>
              <a:gd name="connsiteX161" fmla="*/ 95945 w 166839"/>
              <a:gd name="connsiteY161" fmla="*/ 13611 h 108623"/>
              <a:gd name="connsiteX162" fmla="*/ 103498 w 166839"/>
              <a:gd name="connsiteY162" fmla="*/ 8553 h 108623"/>
              <a:gd name="connsiteX163" fmla="*/ 110804 w 166839"/>
              <a:gd name="connsiteY163" fmla="*/ 5705 h 108623"/>
              <a:gd name="connsiteX164" fmla="*/ 120386 w 166839"/>
              <a:gd name="connsiteY164" fmla="*/ 3400 h 108623"/>
              <a:gd name="connsiteX165" fmla="*/ 126787 w 166839"/>
              <a:gd name="connsiteY165" fmla="*/ 2619 h 108623"/>
              <a:gd name="connsiteX166" fmla="*/ 127682 w 166839"/>
              <a:gd name="connsiteY166" fmla="*/ 3400 h 108623"/>
              <a:gd name="connsiteX167" fmla="*/ 135827 w 166839"/>
              <a:gd name="connsiteY167" fmla="*/ 8058 h 108623"/>
              <a:gd name="connsiteX168" fmla="*/ 139455 w 166839"/>
              <a:gd name="connsiteY168" fmla="*/ 8077 h 108623"/>
              <a:gd name="connsiteX169" fmla="*/ 142389 w 166839"/>
              <a:gd name="connsiteY169" fmla="*/ 8906 h 108623"/>
              <a:gd name="connsiteX170" fmla="*/ 143466 w 166839"/>
              <a:gd name="connsiteY170" fmla="*/ 10135 h 108623"/>
              <a:gd name="connsiteX171" fmla="*/ 144199 w 166839"/>
              <a:gd name="connsiteY171" fmla="*/ 10439 h 108623"/>
              <a:gd name="connsiteX172" fmla="*/ 148104 w 166839"/>
              <a:gd name="connsiteY172" fmla="*/ 9287 h 108623"/>
              <a:gd name="connsiteX173" fmla="*/ 149828 w 166839"/>
              <a:gd name="connsiteY173" fmla="*/ 11830 h 108623"/>
              <a:gd name="connsiteX174" fmla="*/ 152524 w 166839"/>
              <a:gd name="connsiteY174" fmla="*/ 15392 h 108623"/>
              <a:gd name="connsiteX175" fmla="*/ 157124 w 166839"/>
              <a:gd name="connsiteY175" fmla="*/ 17221 h 108623"/>
              <a:gd name="connsiteX176" fmla="*/ 161220 w 166839"/>
              <a:gd name="connsiteY176" fmla="*/ 18250 h 108623"/>
              <a:gd name="connsiteX177" fmla="*/ 162516 w 166839"/>
              <a:gd name="connsiteY177" fmla="*/ 18412 h 108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66839" h="108623">
                <a:moveTo>
                  <a:pt x="166840" y="18345"/>
                </a:moveTo>
                <a:lnTo>
                  <a:pt x="166211" y="27213"/>
                </a:lnTo>
                <a:lnTo>
                  <a:pt x="163630" y="31318"/>
                </a:lnTo>
                <a:lnTo>
                  <a:pt x="159734" y="29946"/>
                </a:lnTo>
                <a:lnTo>
                  <a:pt x="154762" y="31090"/>
                </a:lnTo>
                <a:lnTo>
                  <a:pt x="152133" y="35757"/>
                </a:lnTo>
                <a:lnTo>
                  <a:pt x="150638" y="37138"/>
                </a:lnTo>
                <a:lnTo>
                  <a:pt x="149295" y="38757"/>
                </a:lnTo>
                <a:lnTo>
                  <a:pt x="148428" y="44796"/>
                </a:lnTo>
                <a:lnTo>
                  <a:pt x="148218" y="54645"/>
                </a:lnTo>
                <a:lnTo>
                  <a:pt x="146332" y="55836"/>
                </a:lnTo>
                <a:lnTo>
                  <a:pt x="144609" y="56207"/>
                </a:lnTo>
                <a:lnTo>
                  <a:pt x="137417" y="64837"/>
                </a:lnTo>
                <a:lnTo>
                  <a:pt x="141561" y="67256"/>
                </a:lnTo>
                <a:lnTo>
                  <a:pt x="143390" y="69094"/>
                </a:lnTo>
                <a:lnTo>
                  <a:pt x="146418" y="74209"/>
                </a:lnTo>
                <a:lnTo>
                  <a:pt x="150723" y="79972"/>
                </a:lnTo>
                <a:lnTo>
                  <a:pt x="151581" y="82782"/>
                </a:lnTo>
                <a:lnTo>
                  <a:pt x="147961" y="82153"/>
                </a:lnTo>
                <a:lnTo>
                  <a:pt x="146704" y="82344"/>
                </a:lnTo>
                <a:lnTo>
                  <a:pt x="145895" y="83230"/>
                </a:lnTo>
                <a:lnTo>
                  <a:pt x="144209" y="83048"/>
                </a:lnTo>
                <a:lnTo>
                  <a:pt x="142132" y="83058"/>
                </a:lnTo>
                <a:lnTo>
                  <a:pt x="139960" y="84077"/>
                </a:lnTo>
                <a:lnTo>
                  <a:pt x="138760" y="84506"/>
                </a:lnTo>
                <a:lnTo>
                  <a:pt x="137160" y="83572"/>
                </a:lnTo>
                <a:lnTo>
                  <a:pt x="134159" y="80772"/>
                </a:lnTo>
                <a:lnTo>
                  <a:pt x="132340" y="78819"/>
                </a:lnTo>
                <a:lnTo>
                  <a:pt x="130997" y="78324"/>
                </a:lnTo>
                <a:lnTo>
                  <a:pt x="129635" y="78905"/>
                </a:lnTo>
                <a:lnTo>
                  <a:pt x="124777" y="79572"/>
                </a:lnTo>
                <a:lnTo>
                  <a:pt x="123625" y="80705"/>
                </a:lnTo>
                <a:lnTo>
                  <a:pt x="121377" y="81962"/>
                </a:lnTo>
                <a:lnTo>
                  <a:pt x="119129" y="82563"/>
                </a:lnTo>
                <a:lnTo>
                  <a:pt x="115881" y="82991"/>
                </a:lnTo>
                <a:lnTo>
                  <a:pt x="114176" y="82934"/>
                </a:lnTo>
                <a:lnTo>
                  <a:pt x="113223" y="83534"/>
                </a:lnTo>
                <a:lnTo>
                  <a:pt x="112423" y="85372"/>
                </a:lnTo>
                <a:lnTo>
                  <a:pt x="111880" y="87163"/>
                </a:lnTo>
                <a:lnTo>
                  <a:pt x="111404" y="87887"/>
                </a:lnTo>
                <a:lnTo>
                  <a:pt x="107366" y="88773"/>
                </a:lnTo>
                <a:lnTo>
                  <a:pt x="106470" y="89801"/>
                </a:lnTo>
                <a:lnTo>
                  <a:pt x="106232" y="90802"/>
                </a:lnTo>
                <a:lnTo>
                  <a:pt x="106309" y="91802"/>
                </a:lnTo>
                <a:lnTo>
                  <a:pt x="103089" y="90830"/>
                </a:lnTo>
                <a:lnTo>
                  <a:pt x="100603" y="91487"/>
                </a:lnTo>
                <a:lnTo>
                  <a:pt x="100013" y="92250"/>
                </a:lnTo>
                <a:lnTo>
                  <a:pt x="99498" y="93354"/>
                </a:lnTo>
                <a:lnTo>
                  <a:pt x="99784" y="94526"/>
                </a:lnTo>
                <a:lnTo>
                  <a:pt x="100698" y="95669"/>
                </a:lnTo>
                <a:lnTo>
                  <a:pt x="101565" y="98755"/>
                </a:lnTo>
                <a:lnTo>
                  <a:pt x="101879" y="101832"/>
                </a:lnTo>
                <a:lnTo>
                  <a:pt x="101346" y="103584"/>
                </a:lnTo>
                <a:lnTo>
                  <a:pt x="99498" y="104823"/>
                </a:lnTo>
                <a:lnTo>
                  <a:pt x="95678" y="106204"/>
                </a:lnTo>
                <a:lnTo>
                  <a:pt x="91973" y="105546"/>
                </a:lnTo>
                <a:lnTo>
                  <a:pt x="90354" y="106089"/>
                </a:lnTo>
                <a:lnTo>
                  <a:pt x="87611" y="106261"/>
                </a:lnTo>
                <a:lnTo>
                  <a:pt x="85087" y="106623"/>
                </a:lnTo>
                <a:lnTo>
                  <a:pt x="81210" y="107880"/>
                </a:lnTo>
                <a:lnTo>
                  <a:pt x="77705" y="108623"/>
                </a:lnTo>
                <a:lnTo>
                  <a:pt x="74562" y="106061"/>
                </a:lnTo>
                <a:lnTo>
                  <a:pt x="70828" y="104318"/>
                </a:lnTo>
                <a:lnTo>
                  <a:pt x="66903" y="103279"/>
                </a:lnTo>
                <a:lnTo>
                  <a:pt x="65541" y="104032"/>
                </a:lnTo>
                <a:lnTo>
                  <a:pt x="64951" y="104632"/>
                </a:lnTo>
                <a:lnTo>
                  <a:pt x="61665" y="102365"/>
                </a:lnTo>
                <a:lnTo>
                  <a:pt x="60198" y="101555"/>
                </a:lnTo>
                <a:lnTo>
                  <a:pt x="59484" y="100679"/>
                </a:lnTo>
                <a:lnTo>
                  <a:pt x="58121" y="97650"/>
                </a:lnTo>
                <a:lnTo>
                  <a:pt x="57312" y="97555"/>
                </a:lnTo>
                <a:lnTo>
                  <a:pt x="54607" y="98679"/>
                </a:lnTo>
                <a:lnTo>
                  <a:pt x="51997" y="98631"/>
                </a:lnTo>
                <a:lnTo>
                  <a:pt x="50425" y="98422"/>
                </a:lnTo>
                <a:lnTo>
                  <a:pt x="45758" y="98555"/>
                </a:lnTo>
                <a:lnTo>
                  <a:pt x="45139" y="100622"/>
                </a:lnTo>
                <a:lnTo>
                  <a:pt x="44568" y="100936"/>
                </a:lnTo>
                <a:lnTo>
                  <a:pt x="43558" y="101213"/>
                </a:lnTo>
                <a:lnTo>
                  <a:pt x="41081" y="101079"/>
                </a:lnTo>
                <a:lnTo>
                  <a:pt x="37909" y="102613"/>
                </a:lnTo>
                <a:lnTo>
                  <a:pt x="34509" y="103546"/>
                </a:lnTo>
                <a:lnTo>
                  <a:pt x="31852" y="103565"/>
                </a:lnTo>
                <a:lnTo>
                  <a:pt x="29118" y="103118"/>
                </a:lnTo>
                <a:lnTo>
                  <a:pt x="27480" y="103441"/>
                </a:lnTo>
                <a:lnTo>
                  <a:pt x="23946" y="103603"/>
                </a:lnTo>
                <a:lnTo>
                  <a:pt x="21707" y="105832"/>
                </a:lnTo>
                <a:lnTo>
                  <a:pt x="18221" y="105708"/>
                </a:lnTo>
                <a:lnTo>
                  <a:pt x="15287" y="105337"/>
                </a:lnTo>
                <a:lnTo>
                  <a:pt x="15650" y="104632"/>
                </a:lnTo>
                <a:lnTo>
                  <a:pt x="16240" y="95764"/>
                </a:lnTo>
                <a:lnTo>
                  <a:pt x="17688" y="91792"/>
                </a:lnTo>
                <a:lnTo>
                  <a:pt x="17631" y="90973"/>
                </a:lnTo>
                <a:lnTo>
                  <a:pt x="17316" y="90354"/>
                </a:lnTo>
                <a:lnTo>
                  <a:pt x="16030" y="89716"/>
                </a:lnTo>
                <a:lnTo>
                  <a:pt x="15107" y="87563"/>
                </a:lnTo>
                <a:lnTo>
                  <a:pt x="13173" y="81896"/>
                </a:lnTo>
                <a:lnTo>
                  <a:pt x="12078" y="80753"/>
                </a:lnTo>
                <a:lnTo>
                  <a:pt x="9039" y="79553"/>
                </a:lnTo>
                <a:lnTo>
                  <a:pt x="6382" y="77914"/>
                </a:lnTo>
                <a:lnTo>
                  <a:pt x="4124" y="75743"/>
                </a:lnTo>
                <a:lnTo>
                  <a:pt x="0" y="70390"/>
                </a:lnTo>
                <a:lnTo>
                  <a:pt x="2086" y="69856"/>
                </a:lnTo>
                <a:lnTo>
                  <a:pt x="2714" y="68761"/>
                </a:lnTo>
                <a:lnTo>
                  <a:pt x="4800" y="65808"/>
                </a:lnTo>
                <a:lnTo>
                  <a:pt x="5039" y="64360"/>
                </a:lnTo>
                <a:lnTo>
                  <a:pt x="4819" y="63541"/>
                </a:lnTo>
                <a:lnTo>
                  <a:pt x="3420" y="62122"/>
                </a:lnTo>
                <a:lnTo>
                  <a:pt x="2467" y="59007"/>
                </a:lnTo>
                <a:lnTo>
                  <a:pt x="3181" y="56102"/>
                </a:lnTo>
                <a:lnTo>
                  <a:pt x="3248" y="54607"/>
                </a:lnTo>
                <a:lnTo>
                  <a:pt x="2543" y="53121"/>
                </a:lnTo>
                <a:lnTo>
                  <a:pt x="3277" y="51273"/>
                </a:lnTo>
                <a:lnTo>
                  <a:pt x="4782" y="50264"/>
                </a:lnTo>
                <a:lnTo>
                  <a:pt x="5725" y="49968"/>
                </a:lnTo>
                <a:lnTo>
                  <a:pt x="9677" y="49768"/>
                </a:lnTo>
                <a:lnTo>
                  <a:pt x="12182" y="46063"/>
                </a:lnTo>
                <a:lnTo>
                  <a:pt x="13706" y="44882"/>
                </a:lnTo>
                <a:lnTo>
                  <a:pt x="15268" y="42777"/>
                </a:lnTo>
                <a:lnTo>
                  <a:pt x="15993" y="42005"/>
                </a:lnTo>
                <a:lnTo>
                  <a:pt x="16678" y="40367"/>
                </a:lnTo>
                <a:lnTo>
                  <a:pt x="16916" y="38690"/>
                </a:lnTo>
                <a:lnTo>
                  <a:pt x="13782" y="36338"/>
                </a:lnTo>
                <a:lnTo>
                  <a:pt x="12716" y="34566"/>
                </a:lnTo>
                <a:lnTo>
                  <a:pt x="11316" y="32604"/>
                </a:lnTo>
                <a:lnTo>
                  <a:pt x="9430" y="31252"/>
                </a:lnTo>
                <a:lnTo>
                  <a:pt x="5629" y="28927"/>
                </a:lnTo>
                <a:lnTo>
                  <a:pt x="4143" y="26565"/>
                </a:lnTo>
                <a:lnTo>
                  <a:pt x="3477" y="23498"/>
                </a:lnTo>
                <a:lnTo>
                  <a:pt x="2467" y="21174"/>
                </a:lnTo>
                <a:lnTo>
                  <a:pt x="1352" y="19660"/>
                </a:lnTo>
                <a:lnTo>
                  <a:pt x="1143" y="18421"/>
                </a:lnTo>
                <a:lnTo>
                  <a:pt x="676" y="16907"/>
                </a:lnTo>
                <a:lnTo>
                  <a:pt x="571" y="13926"/>
                </a:lnTo>
                <a:lnTo>
                  <a:pt x="1476" y="9953"/>
                </a:lnTo>
                <a:lnTo>
                  <a:pt x="2057" y="8544"/>
                </a:lnTo>
                <a:lnTo>
                  <a:pt x="3343" y="8153"/>
                </a:lnTo>
                <a:lnTo>
                  <a:pt x="6772" y="6029"/>
                </a:lnTo>
                <a:lnTo>
                  <a:pt x="6934" y="3315"/>
                </a:lnTo>
                <a:lnTo>
                  <a:pt x="7553" y="1619"/>
                </a:lnTo>
                <a:lnTo>
                  <a:pt x="8639" y="648"/>
                </a:lnTo>
                <a:lnTo>
                  <a:pt x="9649" y="0"/>
                </a:lnTo>
                <a:lnTo>
                  <a:pt x="11525" y="1581"/>
                </a:lnTo>
                <a:lnTo>
                  <a:pt x="16078" y="4105"/>
                </a:lnTo>
                <a:lnTo>
                  <a:pt x="18298" y="5934"/>
                </a:lnTo>
                <a:lnTo>
                  <a:pt x="18183" y="7068"/>
                </a:lnTo>
                <a:lnTo>
                  <a:pt x="17145" y="8191"/>
                </a:lnTo>
                <a:lnTo>
                  <a:pt x="15164" y="9296"/>
                </a:lnTo>
                <a:lnTo>
                  <a:pt x="14011" y="10754"/>
                </a:lnTo>
                <a:lnTo>
                  <a:pt x="13697" y="12554"/>
                </a:lnTo>
                <a:lnTo>
                  <a:pt x="13992" y="13830"/>
                </a:lnTo>
                <a:lnTo>
                  <a:pt x="15364" y="14945"/>
                </a:lnTo>
                <a:lnTo>
                  <a:pt x="23536" y="13487"/>
                </a:lnTo>
                <a:lnTo>
                  <a:pt x="31823" y="14240"/>
                </a:lnTo>
                <a:lnTo>
                  <a:pt x="42948" y="16707"/>
                </a:lnTo>
                <a:lnTo>
                  <a:pt x="50321" y="17564"/>
                </a:lnTo>
                <a:lnTo>
                  <a:pt x="55779" y="16421"/>
                </a:lnTo>
                <a:lnTo>
                  <a:pt x="65865" y="18488"/>
                </a:lnTo>
                <a:lnTo>
                  <a:pt x="75266" y="20412"/>
                </a:lnTo>
                <a:lnTo>
                  <a:pt x="84287" y="20974"/>
                </a:lnTo>
                <a:lnTo>
                  <a:pt x="89335" y="19469"/>
                </a:lnTo>
                <a:lnTo>
                  <a:pt x="92888" y="17440"/>
                </a:lnTo>
                <a:lnTo>
                  <a:pt x="95945" y="13611"/>
                </a:lnTo>
                <a:lnTo>
                  <a:pt x="103498" y="8553"/>
                </a:lnTo>
                <a:lnTo>
                  <a:pt x="110804" y="5705"/>
                </a:lnTo>
                <a:lnTo>
                  <a:pt x="120386" y="3400"/>
                </a:lnTo>
                <a:lnTo>
                  <a:pt x="126787" y="2619"/>
                </a:lnTo>
                <a:lnTo>
                  <a:pt x="127682" y="3400"/>
                </a:lnTo>
                <a:lnTo>
                  <a:pt x="135827" y="8058"/>
                </a:lnTo>
                <a:lnTo>
                  <a:pt x="139455" y="8077"/>
                </a:lnTo>
                <a:lnTo>
                  <a:pt x="142389" y="8906"/>
                </a:lnTo>
                <a:lnTo>
                  <a:pt x="143466" y="10135"/>
                </a:lnTo>
                <a:lnTo>
                  <a:pt x="144199" y="10439"/>
                </a:lnTo>
                <a:lnTo>
                  <a:pt x="148104" y="9287"/>
                </a:lnTo>
                <a:lnTo>
                  <a:pt x="149828" y="11830"/>
                </a:lnTo>
                <a:lnTo>
                  <a:pt x="152524" y="15392"/>
                </a:lnTo>
                <a:lnTo>
                  <a:pt x="157124" y="17221"/>
                </a:lnTo>
                <a:lnTo>
                  <a:pt x="161220" y="18250"/>
                </a:lnTo>
                <a:lnTo>
                  <a:pt x="162516" y="1841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DC6A8AA-8D19-C558-74D3-2D93624A2CB9}"/>
              </a:ext>
            </a:extLst>
          </p:cNvPr>
          <p:cNvSpPr/>
          <p:nvPr/>
        </p:nvSpPr>
        <p:spPr>
          <a:xfrm>
            <a:off x="7157939" y="3943515"/>
            <a:ext cx="4410" cy="13011"/>
          </a:xfrm>
          <a:custGeom>
            <a:avLst/>
            <a:gdLst>
              <a:gd name="connsiteX0" fmla="*/ 4143 w 4410"/>
              <a:gd name="connsiteY0" fmla="*/ 10754 h 13011"/>
              <a:gd name="connsiteX1" fmla="*/ 3277 w 4410"/>
              <a:gd name="connsiteY1" fmla="*/ 13011 h 13011"/>
              <a:gd name="connsiteX2" fmla="*/ 2448 w 4410"/>
              <a:gd name="connsiteY2" fmla="*/ 12221 h 13011"/>
              <a:gd name="connsiteX3" fmla="*/ 352 w 4410"/>
              <a:gd name="connsiteY3" fmla="*/ 8315 h 13011"/>
              <a:gd name="connsiteX4" fmla="*/ 981 w 4410"/>
              <a:gd name="connsiteY4" fmla="*/ 5572 h 13011"/>
              <a:gd name="connsiteX5" fmla="*/ 0 w 4410"/>
              <a:gd name="connsiteY5" fmla="*/ 1648 h 13011"/>
              <a:gd name="connsiteX6" fmla="*/ 467 w 4410"/>
              <a:gd name="connsiteY6" fmla="*/ 524 h 13011"/>
              <a:gd name="connsiteX7" fmla="*/ 2981 w 4410"/>
              <a:gd name="connsiteY7" fmla="*/ 0 h 13011"/>
              <a:gd name="connsiteX8" fmla="*/ 3563 w 4410"/>
              <a:gd name="connsiteY8" fmla="*/ 172 h 13011"/>
              <a:gd name="connsiteX9" fmla="*/ 2810 w 4410"/>
              <a:gd name="connsiteY9" fmla="*/ 1429 h 13011"/>
              <a:gd name="connsiteX10" fmla="*/ 4200 w 4410"/>
              <a:gd name="connsiteY10" fmla="*/ 3620 h 13011"/>
              <a:gd name="connsiteX11" fmla="*/ 4410 w 4410"/>
              <a:gd name="connsiteY11" fmla="*/ 7230 h 13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10" h="13011">
                <a:moveTo>
                  <a:pt x="4143" y="10754"/>
                </a:moveTo>
                <a:lnTo>
                  <a:pt x="3277" y="13011"/>
                </a:lnTo>
                <a:lnTo>
                  <a:pt x="2448" y="12221"/>
                </a:lnTo>
                <a:lnTo>
                  <a:pt x="352" y="8315"/>
                </a:lnTo>
                <a:lnTo>
                  <a:pt x="981" y="5572"/>
                </a:lnTo>
                <a:lnTo>
                  <a:pt x="0" y="1648"/>
                </a:lnTo>
                <a:lnTo>
                  <a:pt x="467" y="524"/>
                </a:lnTo>
                <a:lnTo>
                  <a:pt x="2981" y="0"/>
                </a:lnTo>
                <a:lnTo>
                  <a:pt x="3563" y="172"/>
                </a:lnTo>
                <a:lnTo>
                  <a:pt x="2810" y="1429"/>
                </a:lnTo>
                <a:lnTo>
                  <a:pt x="4200" y="3620"/>
                </a:lnTo>
                <a:lnTo>
                  <a:pt x="4410" y="72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024D1358-8CEB-E3FC-4A0E-8C67BA88108D}"/>
              </a:ext>
            </a:extLst>
          </p:cNvPr>
          <p:cNvSpPr/>
          <p:nvPr/>
        </p:nvSpPr>
        <p:spPr>
          <a:xfrm>
            <a:off x="6584849" y="4727937"/>
            <a:ext cx="48044" cy="56997"/>
          </a:xfrm>
          <a:custGeom>
            <a:avLst/>
            <a:gdLst>
              <a:gd name="connsiteX0" fmla="*/ 41157 w 48044"/>
              <a:gd name="connsiteY0" fmla="*/ 2315 h 56997"/>
              <a:gd name="connsiteX1" fmla="*/ 40624 w 48044"/>
              <a:gd name="connsiteY1" fmla="*/ 3010 h 56997"/>
              <a:gd name="connsiteX2" fmla="*/ 38176 w 48044"/>
              <a:gd name="connsiteY2" fmla="*/ 7982 h 56997"/>
              <a:gd name="connsiteX3" fmla="*/ 37700 w 48044"/>
              <a:gd name="connsiteY3" fmla="*/ 8734 h 56997"/>
              <a:gd name="connsiteX4" fmla="*/ 37967 w 48044"/>
              <a:gd name="connsiteY4" fmla="*/ 9192 h 56997"/>
              <a:gd name="connsiteX5" fmla="*/ 39014 w 48044"/>
              <a:gd name="connsiteY5" fmla="*/ 10135 h 56997"/>
              <a:gd name="connsiteX6" fmla="*/ 38395 w 48044"/>
              <a:gd name="connsiteY6" fmla="*/ 11706 h 56997"/>
              <a:gd name="connsiteX7" fmla="*/ 38157 w 48044"/>
              <a:gd name="connsiteY7" fmla="*/ 12125 h 56997"/>
              <a:gd name="connsiteX8" fmla="*/ 37690 w 48044"/>
              <a:gd name="connsiteY8" fmla="*/ 13583 h 56997"/>
              <a:gd name="connsiteX9" fmla="*/ 37948 w 48044"/>
              <a:gd name="connsiteY9" fmla="*/ 14926 h 56997"/>
              <a:gd name="connsiteX10" fmla="*/ 38538 w 48044"/>
              <a:gd name="connsiteY10" fmla="*/ 15421 h 56997"/>
              <a:gd name="connsiteX11" fmla="*/ 40129 w 48044"/>
              <a:gd name="connsiteY11" fmla="*/ 16069 h 56997"/>
              <a:gd name="connsiteX12" fmla="*/ 42510 w 48044"/>
              <a:gd name="connsiteY12" fmla="*/ 16535 h 56997"/>
              <a:gd name="connsiteX13" fmla="*/ 45320 w 48044"/>
              <a:gd name="connsiteY13" fmla="*/ 17659 h 56997"/>
              <a:gd name="connsiteX14" fmla="*/ 47215 w 48044"/>
              <a:gd name="connsiteY14" fmla="*/ 17859 h 56997"/>
              <a:gd name="connsiteX15" fmla="*/ 47663 w 48044"/>
              <a:gd name="connsiteY15" fmla="*/ 18669 h 56997"/>
              <a:gd name="connsiteX16" fmla="*/ 47577 w 48044"/>
              <a:gd name="connsiteY16" fmla="*/ 20107 h 56997"/>
              <a:gd name="connsiteX17" fmla="*/ 48034 w 48044"/>
              <a:gd name="connsiteY17" fmla="*/ 21355 h 56997"/>
              <a:gd name="connsiteX18" fmla="*/ 48044 w 48044"/>
              <a:gd name="connsiteY18" fmla="*/ 23593 h 56997"/>
              <a:gd name="connsiteX19" fmla="*/ 47482 w 48044"/>
              <a:gd name="connsiteY19" fmla="*/ 25565 h 56997"/>
              <a:gd name="connsiteX20" fmla="*/ 44586 w 48044"/>
              <a:gd name="connsiteY20" fmla="*/ 26489 h 56997"/>
              <a:gd name="connsiteX21" fmla="*/ 43091 w 48044"/>
              <a:gd name="connsiteY21" fmla="*/ 27499 h 56997"/>
              <a:gd name="connsiteX22" fmla="*/ 42691 w 48044"/>
              <a:gd name="connsiteY22" fmla="*/ 28013 h 56997"/>
              <a:gd name="connsiteX23" fmla="*/ 43053 w 48044"/>
              <a:gd name="connsiteY23" fmla="*/ 28603 h 56997"/>
              <a:gd name="connsiteX24" fmla="*/ 43243 w 48044"/>
              <a:gd name="connsiteY24" fmla="*/ 29394 h 56997"/>
              <a:gd name="connsiteX25" fmla="*/ 40519 w 48044"/>
              <a:gd name="connsiteY25" fmla="*/ 31366 h 56997"/>
              <a:gd name="connsiteX26" fmla="*/ 37719 w 48044"/>
              <a:gd name="connsiteY26" fmla="*/ 33928 h 56997"/>
              <a:gd name="connsiteX27" fmla="*/ 37052 w 48044"/>
              <a:gd name="connsiteY27" fmla="*/ 35652 h 56997"/>
              <a:gd name="connsiteX28" fmla="*/ 36490 w 48044"/>
              <a:gd name="connsiteY28" fmla="*/ 37700 h 56997"/>
              <a:gd name="connsiteX29" fmla="*/ 35671 w 48044"/>
              <a:gd name="connsiteY29" fmla="*/ 39005 h 56997"/>
              <a:gd name="connsiteX30" fmla="*/ 33537 w 48044"/>
              <a:gd name="connsiteY30" fmla="*/ 40891 h 56997"/>
              <a:gd name="connsiteX31" fmla="*/ 31356 w 48044"/>
              <a:gd name="connsiteY31" fmla="*/ 44682 h 56997"/>
              <a:gd name="connsiteX32" fmla="*/ 30289 w 48044"/>
              <a:gd name="connsiteY32" fmla="*/ 47139 h 56997"/>
              <a:gd name="connsiteX33" fmla="*/ 24946 w 48044"/>
              <a:gd name="connsiteY33" fmla="*/ 53045 h 56997"/>
              <a:gd name="connsiteX34" fmla="*/ 20193 w 48044"/>
              <a:gd name="connsiteY34" fmla="*/ 55997 h 56997"/>
              <a:gd name="connsiteX35" fmla="*/ 18812 w 48044"/>
              <a:gd name="connsiteY35" fmla="*/ 56998 h 56997"/>
              <a:gd name="connsiteX36" fmla="*/ 10401 w 48044"/>
              <a:gd name="connsiteY36" fmla="*/ 56826 h 56997"/>
              <a:gd name="connsiteX37" fmla="*/ 9763 w 48044"/>
              <a:gd name="connsiteY37" fmla="*/ 52845 h 56997"/>
              <a:gd name="connsiteX38" fmla="*/ 8487 w 48044"/>
              <a:gd name="connsiteY38" fmla="*/ 47406 h 56997"/>
              <a:gd name="connsiteX39" fmla="*/ 5591 w 48044"/>
              <a:gd name="connsiteY39" fmla="*/ 42501 h 56997"/>
              <a:gd name="connsiteX40" fmla="*/ 5286 w 48044"/>
              <a:gd name="connsiteY40" fmla="*/ 40443 h 56997"/>
              <a:gd name="connsiteX41" fmla="*/ 5419 w 48044"/>
              <a:gd name="connsiteY41" fmla="*/ 36481 h 56997"/>
              <a:gd name="connsiteX42" fmla="*/ 5429 w 48044"/>
              <a:gd name="connsiteY42" fmla="*/ 30918 h 56997"/>
              <a:gd name="connsiteX43" fmla="*/ 5239 w 48044"/>
              <a:gd name="connsiteY43" fmla="*/ 27927 h 56997"/>
              <a:gd name="connsiteX44" fmla="*/ 5305 w 48044"/>
              <a:gd name="connsiteY44" fmla="*/ 25746 h 56997"/>
              <a:gd name="connsiteX45" fmla="*/ 5667 w 48044"/>
              <a:gd name="connsiteY45" fmla="*/ 21955 h 56997"/>
              <a:gd name="connsiteX46" fmla="*/ 5619 w 48044"/>
              <a:gd name="connsiteY46" fmla="*/ 19688 h 56997"/>
              <a:gd name="connsiteX47" fmla="*/ 3724 w 48044"/>
              <a:gd name="connsiteY47" fmla="*/ 17078 h 56997"/>
              <a:gd name="connsiteX48" fmla="*/ 1362 w 48044"/>
              <a:gd name="connsiteY48" fmla="*/ 14297 h 56997"/>
              <a:gd name="connsiteX49" fmla="*/ 67 w 48044"/>
              <a:gd name="connsiteY49" fmla="*/ 12935 h 56997"/>
              <a:gd name="connsiteX50" fmla="*/ 0 w 48044"/>
              <a:gd name="connsiteY50" fmla="*/ 11840 h 56997"/>
              <a:gd name="connsiteX51" fmla="*/ 9 w 48044"/>
              <a:gd name="connsiteY51" fmla="*/ 10820 h 56997"/>
              <a:gd name="connsiteX52" fmla="*/ 391 w 48044"/>
              <a:gd name="connsiteY52" fmla="*/ 9344 h 56997"/>
              <a:gd name="connsiteX53" fmla="*/ 1314 w 48044"/>
              <a:gd name="connsiteY53" fmla="*/ 7696 h 56997"/>
              <a:gd name="connsiteX54" fmla="*/ 2353 w 48044"/>
              <a:gd name="connsiteY54" fmla="*/ 7515 h 56997"/>
              <a:gd name="connsiteX55" fmla="*/ 4906 w 48044"/>
              <a:gd name="connsiteY55" fmla="*/ 8172 h 56997"/>
              <a:gd name="connsiteX56" fmla="*/ 7563 w 48044"/>
              <a:gd name="connsiteY56" fmla="*/ 9573 h 56997"/>
              <a:gd name="connsiteX57" fmla="*/ 8973 w 48044"/>
              <a:gd name="connsiteY57" fmla="*/ 12725 h 56997"/>
              <a:gd name="connsiteX58" fmla="*/ 10058 w 48044"/>
              <a:gd name="connsiteY58" fmla="*/ 13173 h 56997"/>
              <a:gd name="connsiteX59" fmla="*/ 12021 w 48044"/>
              <a:gd name="connsiteY59" fmla="*/ 13163 h 56997"/>
              <a:gd name="connsiteX60" fmla="*/ 17040 w 48044"/>
              <a:gd name="connsiteY60" fmla="*/ 12754 h 56997"/>
              <a:gd name="connsiteX61" fmla="*/ 18288 w 48044"/>
              <a:gd name="connsiteY61" fmla="*/ 12802 h 56997"/>
              <a:gd name="connsiteX62" fmla="*/ 20564 w 48044"/>
              <a:gd name="connsiteY62" fmla="*/ 12049 h 56997"/>
              <a:gd name="connsiteX63" fmla="*/ 22831 w 48044"/>
              <a:gd name="connsiteY63" fmla="*/ 10725 h 56997"/>
              <a:gd name="connsiteX64" fmla="*/ 23489 w 48044"/>
              <a:gd name="connsiteY64" fmla="*/ 9353 h 56997"/>
              <a:gd name="connsiteX65" fmla="*/ 24012 w 48044"/>
              <a:gd name="connsiteY65" fmla="*/ 6258 h 56997"/>
              <a:gd name="connsiteX66" fmla="*/ 24489 w 48044"/>
              <a:gd name="connsiteY66" fmla="*/ 705 h 56997"/>
              <a:gd name="connsiteX67" fmla="*/ 25651 w 48044"/>
              <a:gd name="connsiteY67" fmla="*/ 648 h 56997"/>
              <a:gd name="connsiteX68" fmla="*/ 28813 w 48044"/>
              <a:gd name="connsiteY68" fmla="*/ 2619 h 56997"/>
              <a:gd name="connsiteX69" fmla="*/ 29499 w 48044"/>
              <a:gd name="connsiteY69" fmla="*/ 2753 h 56997"/>
              <a:gd name="connsiteX70" fmla="*/ 30156 w 48044"/>
              <a:gd name="connsiteY70" fmla="*/ 2686 h 56997"/>
              <a:gd name="connsiteX71" fmla="*/ 31261 w 48044"/>
              <a:gd name="connsiteY71" fmla="*/ 1705 h 56997"/>
              <a:gd name="connsiteX72" fmla="*/ 32604 w 48044"/>
              <a:gd name="connsiteY72" fmla="*/ 905 h 56997"/>
              <a:gd name="connsiteX73" fmla="*/ 33604 w 48044"/>
              <a:gd name="connsiteY73" fmla="*/ 924 h 56997"/>
              <a:gd name="connsiteX74" fmla="*/ 37281 w 48044"/>
              <a:gd name="connsiteY74" fmla="*/ 0 h 56997"/>
              <a:gd name="connsiteX75" fmla="*/ 39252 w 48044"/>
              <a:gd name="connsiteY75" fmla="*/ 1676 h 56997"/>
              <a:gd name="connsiteX76" fmla="*/ 40491 w 48044"/>
              <a:gd name="connsiteY76" fmla="*/ 2200 h 5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48044" h="56997">
                <a:moveTo>
                  <a:pt x="41157" y="2315"/>
                </a:moveTo>
                <a:lnTo>
                  <a:pt x="40624" y="3010"/>
                </a:lnTo>
                <a:lnTo>
                  <a:pt x="38176" y="7982"/>
                </a:lnTo>
                <a:lnTo>
                  <a:pt x="37700" y="8734"/>
                </a:lnTo>
                <a:lnTo>
                  <a:pt x="37967" y="9192"/>
                </a:lnTo>
                <a:lnTo>
                  <a:pt x="39014" y="10135"/>
                </a:lnTo>
                <a:lnTo>
                  <a:pt x="38395" y="11706"/>
                </a:lnTo>
                <a:lnTo>
                  <a:pt x="38157" y="12125"/>
                </a:lnTo>
                <a:lnTo>
                  <a:pt x="37690" y="13583"/>
                </a:lnTo>
                <a:lnTo>
                  <a:pt x="37948" y="14926"/>
                </a:lnTo>
                <a:lnTo>
                  <a:pt x="38538" y="15421"/>
                </a:lnTo>
                <a:lnTo>
                  <a:pt x="40129" y="16069"/>
                </a:lnTo>
                <a:lnTo>
                  <a:pt x="42510" y="16535"/>
                </a:lnTo>
                <a:lnTo>
                  <a:pt x="45320" y="17659"/>
                </a:lnTo>
                <a:lnTo>
                  <a:pt x="47215" y="17859"/>
                </a:lnTo>
                <a:lnTo>
                  <a:pt x="47663" y="18669"/>
                </a:lnTo>
                <a:lnTo>
                  <a:pt x="47577" y="20107"/>
                </a:lnTo>
                <a:lnTo>
                  <a:pt x="48034" y="21355"/>
                </a:lnTo>
                <a:lnTo>
                  <a:pt x="48044" y="23593"/>
                </a:lnTo>
                <a:lnTo>
                  <a:pt x="47482" y="25565"/>
                </a:lnTo>
                <a:lnTo>
                  <a:pt x="44586" y="26489"/>
                </a:lnTo>
                <a:lnTo>
                  <a:pt x="43091" y="27499"/>
                </a:lnTo>
                <a:lnTo>
                  <a:pt x="42691" y="28013"/>
                </a:lnTo>
                <a:lnTo>
                  <a:pt x="43053" y="28603"/>
                </a:lnTo>
                <a:lnTo>
                  <a:pt x="43243" y="29394"/>
                </a:lnTo>
                <a:lnTo>
                  <a:pt x="40519" y="31366"/>
                </a:lnTo>
                <a:lnTo>
                  <a:pt x="37719" y="33928"/>
                </a:lnTo>
                <a:lnTo>
                  <a:pt x="37052" y="35652"/>
                </a:lnTo>
                <a:lnTo>
                  <a:pt x="36490" y="37700"/>
                </a:lnTo>
                <a:lnTo>
                  <a:pt x="35671" y="39005"/>
                </a:lnTo>
                <a:lnTo>
                  <a:pt x="33537" y="40891"/>
                </a:lnTo>
                <a:lnTo>
                  <a:pt x="31356" y="44682"/>
                </a:lnTo>
                <a:lnTo>
                  <a:pt x="30289" y="47139"/>
                </a:lnTo>
                <a:lnTo>
                  <a:pt x="24946" y="53045"/>
                </a:lnTo>
                <a:lnTo>
                  <a:pt x="20193" y="55997"/>
                </a:lnTo>
                <a:lnTo>
                  <a:pt x="18812" y="56998"/>
                </a:lnTo>
                <a:lnTo>
                  <a:pt x="10401" y="56826"/>
                </a:lnTo>
                <a:lnTo>
                  <a:pt x="9763" y="52845"/>
                </a:lnTo>
                <a:lnTo>
                  <a:pt x="8487" y="47406"/>
                </a:lnTo>
                <a:lnTo>
                  <a:pt x="5591" y="42501"/>
                </a:lnTo>
                <a:lnTo>
                  <a:pt x="5286" y="40443"/>
                </a:lnTo>
                <a:lnTo>
                  <a:pt x="5419" y="36481"/>
                </a:lnTo>
                <a:lnTo>
                  <a:pt x="5429" y="30918"/>
                </a:lnTo>
                <a:lnTo>
                  <a:pt x="5239" y="27927"/>
                </a:lnTo>
                <a:lnTo>
                  <a:pt x="5305" y="25746"/>
                </a:lnTo>
                <a:lnTo>
                  <a:pt x="5667" y="21955"/>
                </a:lnTo>
                <a:lnTo>
                  <a:pt x="5619" y="19688"/>
                </a:lnTo>
                <a:lnTo>
                  <a:pt x="3724" y="17078"/>
                </a:lnTo>
                <a:lnTo>
                  <a:pt x="1362" y="14297"/>
                </a:lnTo>
                <a:lnTo>
                  <a:pt x="67" y="12935"/>
                </a:lnTo>
                <a:lnTo>
                  <a:pt x="0" y="11840"/>
                </a:lnTo>
                <a:lnTo>
                  <a:pt x="9" y="10820"/>
                </a:lnTo>
                <a:lnTo>
                  <a:pt x="391" y="9344"/>
                </a:lnTo>
                <a:lnTo>
                  <a:pt x="1314" y="7696"/>
                </a:lnTo>
                <a:lnTo>
                  <a:pt x="2353" y="7515"/>
                </a:lnTo>
                <a:lnTo>
                  <a:pt x="4906" y="8172"/>
                </a:lnTo>
                <a:lnTo>
                  <a:pt x="7563" y="9573"/>
                </a:lnTo>
                <a:lnTo>
                  <a:pt x="8973" y="12725"/>
                </a:lnTo>
                <a:lnTo>
                  <a:pt x="10058" y="13173"/>
                </a:lnTo>
                <a:lnTo>
                  <a:pt x="12021" y="13163"/>
                </a:lnTo>
                <a:lnTo>
                  <a:pt x="17040" y="12754"/>
                </a:lnTo>
                <a:lnTo>
                  <a:pt x="18288" y="12802"/>
                </a:lnTo>
                <a:lnTo>
                  <a:pt x="20564" y="12049"/>
                </a:lnTo>
                <a:lnTo>
                  <a:pt x="22831" y="10725"/>
                </a:lnTo>
                <a:lnTo>
                  <a:pt x="23489" y="9353"/>
                </a:lnTo>
                <a:lnTo>
                  <a:pt x="24012" y="6258"/>
                </a:lnTo>
                <a:lnTo>
                  <a:pt x="24489" y="705"/>
                </a:lnTo>
                <a:lnTo>
                  <a:pt x="25651" y="648"/>
                </a:lnTo>
                <a:lnTo>
                  <a:pt x="28813" y="2619"/>
                </a:lnTo>
                <a:lnTo>
                  <a:pt x="29499" y="2753"/>
                </a:lnTo>
                <a:lnTo>
                  <a:pt x="30156" y="2686"/>
                </a:lnTo>
                <a:lnTo>
                  <a:pt x="31261" y="1705"/>
                </a:lnTo>
                <a:lnTo>
                  <a:pt x="32604" y="905"/>
                </a:lnTo>
                <a:lnTo>
                  <a:pt x="33604" y="924"/>
                </a:lnTo>
                <a:lnTo>
                  <a:pt x="37281" y="0"/>
                </a:lnTo>
                <a:lnTo>
                  <a:pt x="39252" y="1676"/>
                </a:lnTo>
                <a:lnTo>
                  <a:pt x="40491" y="22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D322C49-9BE5-FD3D-DF40-7B6B873BAA21}"/>
              </a:ext>
            </a:extLst>
          </p:cNvPr>
          <p:cNvSpPr/>
          <p:nvPr/>
        </p:nvSpPr>
        <p:spPr>
          <a:xfrm>
            <a:off x="5829659" y="4335059"/>
            <a:ext cx="82095" cy="166039"/>
          </a:xfrm>
          <a:custGeom>
            <a:avLst/>
            <a:gdLst>
              <a:gd name="connsiteX0" fmla="*/ 75705 w 82095"/>
              <a:gd name="connsiteY0" fmla="*/ 18669 h 166039"/>
              <a:gd name="connsiteX1" fmla="*/ 74600 w 82095"/>
              <a:gd name="connsiteY1" fmla="*/ 20412 h 166039"/>
              <a:gd name="connsiteX2" fmla="*/ 72904 w 82095"/>
              <a:gd name="connsiteY2" fmla="*/ 24012 h 166039"/>
              <a:gd name="connsiteX3" fmla="*/ 72828 w 82095"/>
              <a:gd name="connsiteY3" fmla="*/ 26822 h 166039"/>
              <a:gd name="connsiteX4" fmla="*/ 76867 w 82095"/>
              <a:gd name="connsiteY4" fmla="*/ 32747 h 166039"/>
              <a:gd name="connsiteX5" fmla="*/ 77333 w 82095"/>
              <a:gd name="connsiteY5" fmla="*/ 33347 h 166039"/>
              <a:gd name="connsiteX6" fmla="*/ 78372 w 82095"/>
              <a:gd name="connsiteY6" fmla="*/ 34271 h 166039"/>
              <a:gd name="connsiteX7" fmla="*/ 78934 w 82095"/>
              <a:gd name="connsiteY7" fmla="*/ 35376 h 166039"/>
              <a:gd name="connsiteX8" fmla="*/ 79420 w 82095"/>
              <a:gd name="connsiteY8" fmla="*/ 38291 h 166039"/>
              <a:gd name="connsiteX9" fmla="*/ 79696 w 82095"/>
              <a:gd name="connsiteY9" fmla="*/ 41577 h 166039"/>
              <a:gd name="connsiteX10" fmla="*/ 80020 w 82095"/>
              <a:gd name="connsiteY10" fmla="*/ 43787 h 166039"/>
              <a:gd name="connsiteX11" fmla="*/ 81972 w 82095"/>
              <a:gd name="connsiteY11" fmla="*/ 46892 h 166039"/>
              <a:gd name="connsiteX12" fmla="*/ 82096 w 82095"/>
              <a:gd name="connsiteY12" fmla="*/ 48140 h 166039"/>
              <a:gd name="connsiteX13" fmla="*/ 80743 w 82095"/>
              <a:gd name="connsiteY13" fmla="*/ 52778 h 166039"/>
              <a:gd name="connsiteX14" fmla="*/ 80420 w 82095"/>
              <a:gd name="connsiteY14" fmla="*/ 53273 h 166039"/>
              <a:gd name="connsiteX15" fmla="*/ 80067 w 82095"/>
              <a:gd name="connsiteY15" fmla="*/ 53397 h 166039"/>
              <a:gd name="connsiteX16" fmla="*/ 77972 w 82095"/>
              <a:gd name="connsiteY16" fmla="*/ 52997 h 166039"/>
              <a:gd name="connsiteX17" fmla="*/ 77076 w 82095"/>
              <a:gd name="connsiteY17" fmla="*/ 53502 h 166039"/>
              <a:gd name="connsiteX18" fmla="*/ 75933 w 82095"/>
              <a:gd name="connsiteY18" fmla="*/ 55074 h 166039"/>
              <a:gd name="connsiteX19" fmla="*/ 75238 w 82095"/>
              <a:gd name="connsiteY19" fmla="*/ 56645 h 166039"/>
              <a:gd name="connsiteX20" fmla="*/ 75200 w 82095"/>
              <a:gd name="connsiteY20" fmla="*/ 57303 h 166039"/>
              <a:gd name="connsiteX21" fmla="*/ 77057 w 82095"/>
              <a:gd name="connsiteY21" fmla="*/ 60217 h 166039"/>
              <a:gd name="connsiteX22" fmla="*/ 75886 w 82095"/>
              <a:gd name="connsiteY22" fmla="*/ 64418 h 166039"/>
              <a:gd name="connsiteX23" fmla="*/ 74686 w 82095"/>
              <a:gd name="connsiteY23" fmla="*/ 67037 h 166039"/>
              <a:gd name="connsiteX24" fmla="*/ 72533 w 82095"/>
              <a:gd name="connsiteY24" fmla="*/ 68532 h 166039"/>
              <a:gd name="connsiteX25" fmla="*/ 70609 w 82095"/>
              <a:gd name="connsiteY25" fmla="*/ 68885 h 166039"/>
              <a:gd name="connsiteX26" fmla="*/ 69266 w 82095"/>
              <a:gd name="connsiteY26" fmla="*/ 69590 h 166039"/>
              <a:gd name="connsiteX27" fmla="*/ 68485 w 82095"/>
              <a:gd name="connsiteY27" fmla="*/ 70514 h 166039"/>
              <a:gd name="connsiteX28" fmla="*/ 68599 w 82095"/>
              <a:gd name="connsiteY28" fmla="*/ 73514 h 166039"/>
              <a:gd name="connsiteX29" fmla="*/ 65761 w 82095"/>
              <a:gd name="connsiteY29" fmla="*/ 76248 h 166039"/>
              <a:gd name="connsiteX30" fmla="*/ 64189 w 82095"/>
              <a:gd name="connsiteY30" fmla="*/ 78162 h 166039"/>
              <a:gd name="connsiteX31" fmla="*/ 63427 w 82095"/>
              <a:gd name="connsiteY31" fmla="*/ 79315 h 166039"/>
              <a:gd name="connsiteX32" fmla="*/ 63751 w 82095"/>
              <a:gd name="connsiteY32" fmla="*/ 82839 h 166039"/>
              <a:gd name="connsiteX33" fmla="*/ 62741 w 82095"/>
              <a:gd name="connsiteY33" fmla="*/ 86401 h 166039"/>
              <a:gd name="connsiteX34" fmla="*/ 60988 w 82095"/>
              <a:gd name="connsiteY34" fmla="*/ 89211 h 166039"/>
              <a:gd name="connsiteX35" fmla="*/ 57064 w 82095"/>
              <a:gd name="connsiteY35" fmla="*/ 89821 h 166039"/>
              <a:gd name="connsiteX36" fmla="*/ 53769 w 82095"/>
              <a:gd name="connsiteY36" fmla="*/ 90164 h 166039"/>
              <a:gd name="connsiteX37" fmla="*/ 52645 w 82095"/>
              <a:gd name="connsiteY37" fmla="*/ 97317 h 166039"/>
              <a:gd name="connsiteX38" fmla="*/ 52702 w 82095"/>
              <a:gd name="connsiteY38" fmla="*/ 101841 h 166039"/>
              <a:gd name="connsiteX39" fmla="*/ 52397 w 82095"/>
              <a:gd name="connsiteY39" fmla="*/ 106461 h 166039"/>
              <a:gd name="connsiteX40" fmla="*/ 51854 w 82095"/>
              <a:gd name="connsiteY40" fmla="*/ 108347 h 166039"/>
              <a:gd name="connsiteX41" fmla="*/ 52083 w 82095"/>
              <a:gd name="connsiteY41" fmla="*/ 110995 h 166039"/>
              <a:gd name="connsiteX42" fmla="*/ 51835 w 82095"/>
              <a:gd name="connsiteY42" fmla="*/ 116986 h 166039"/>
              <a:gd name="connsiteX43" fmla="*/ 51397 w 82095"/>
              <a:gd name="connsiteY43" fmla="*/ 121701 h 166039"/>
              <a:gd name="connsiteX44" fmla="*/ 51978 w 82095"/>
              <a:gd name="connsiteY44" fmla="*/ 122968 h 166039"/>
              <a:gd name="connsiteX45" fmla="*/ 52311 w 82095"/>
              <a:gd name="connsiteY45" fmla="*/ 125740 h 166039"/>
              <a:gd name="connsiteX46" fmla="*/ 52292 w 82095"/>
              <a:gd name="connsiteY46" fmla="*/ 128607 h 166039"/>
              <a:gd name="connsiteX47" fmla="*/ 53130 w 82095"/>
              <a:gd name="connsiteY47" fmla="*/ 130597 h 166039"/>
              <a:gd name="connsiteX48" fmla="*/ 54045 w 82095"/>
              <a:gd name="connsiteY48" fmla="*/ 132340 h 166039"/>
              <a:gd name="connsiteX49" fmla="*/ 54016 w 82095"/>
              <a:gd name="connsiteY49" fmla="*/ 133236 h 166039"/>
              <a:gd name="connsiteX50" fmla="*/ 53530 w 82095"/>
              <a:gd name="connsiteY50" fmla="*/ 133798 h 166039"/>
              <a:gd name="connsiteX51" fmla="*/ 53121 w 82095"/>
              <a:gd name="connsiteY51" fmla="*/ 134531 h 166039"/>
              <a:gd name="connsiteX52" fmla="*/ 53121 w 82095"/>
              <a:gd name="connsiteY52" fmla="*/ 141275 h 166039"/>
              <a:gd name="connsiteX53" fmla="*/ 53292 w 82095"/>
              <a:gd name="connsiteY53" fmla="*/ 143294 h 166039"/>
              <a:gd name="connsiteX54" fmla="*/ 53045 w 82095"/>
              <a:gd name="connsiteY54" fmla="*/ 144571 h 166039"/>
              <a:gd name="connsiteX55" fmla="*/ 52340 w 82095"/>
              <a:gd name="connsiteY55" fmla="*/ 145637 h 166039"/>
              <a:gd name="connsiteX56" fmla="*/ 52616 w 82095"/>
              <a:gd name="connsiteY56" fmla="*/ 149047 h 166039"/>
              <a:gd name="connsiteX57" fmla="*/ 53188 w 82095"/>
              <a:gd name="connsiteY57" fmla="*/ 151219 h 166039"/>
              <a:gd name="connsiteX58" fmla="*/ 53759 w 82095"/>
              <a:gd name="connsiteY58" fmla="*/ 152819 h 166039"/>
              <a:gd name="connsiteX59" fmla="*/ 53207 w 82095"/>
              <a:gd name="connsiteY59" fmla="*/ 154153 h 166039"/>
              <a:gd name="connsiteX60" fmla="*/ 52721 w 82095"/>
              <a:gd name="connsiteY60" fmla="*/ 155915 h 166039"/>
              <a:gd name="connsiteX61" fmla="*/ 51988 w 82095"/>
              <a:gd name="connsiteY61" fmla="*/ 160411 h 166039"/>
              <a:gd name="connsiteX62" fmla="*/ 51940 w 82095"/>
              <a:gd name="connsiteY62" fmla="*/ 161973 h 166039"/>
              <a:gd name="connsiteX63" fmla="*/ 40729 w 82095"/>
              <a:gd name="connsiteY63" fmla="*/ 163068 h 166039"/>
              <a:gd name="connsiteX64" fmla="*/ 28194 w 82095"/>
              <a:gd name="connsiteY64" fmla="*/ 164868 h 166039"/>
              <a:gd name="connsiteX65" fmla="*/ 22965 w 82095"/>
              <a:gd name="connsiteY65" fmla="*/ 166040 h 166039"/>
              <a:gd name="connsiteX66" fmla="*/ 22660 w 82095"/>
              <a:gd name="connsiteY66" fmla="*/ 165135 h 166039"/>
              <a:gd name="connsiteX67" fmla="*/ 27118 w 82095"/>
              <a:gd name="connsiteY67" fmla="*/ 163964 h 166039"/>
              <a:gd name="connsiteX68" fmla="*/ 26194 w 82095"/>
              <a:gd name="connsiteY68" fmla="*/ 160449 h 166039"/>
              <a:gd name="connsiteX69" fmla="*/ 23413 w 82095"/>
              <a:gd name="connsiteY69" fmla="*/ 156296 h 166039"/>
              <a:gd name="connsiteX70" fmla="*/ 22327 w 82095"/>
              <a:gd name="connsiteY70" fmla="*/ 155534 h 166039"/>
              <a:gd name="connsiteX71" fmla="*/ 21765 w 82095"/>
              <a:gd name="connsiteY71" fmla="*/ 153467 h 166039"/>
              <a:gd name="connsiteX72" fmla="*/ 22441 w 82095"/>
              <a:gd name="connsiteY72" fmla="*/ 152114 h 166039"/>
              <a:gd name="connsiteX73" fmla="*/ 22117 w 82095"/>
              <a:gd name="connsiteY73" fmla="*/ 151200 h 166039"/>
              <a:gd name="connsiteX74" fmla="*/ 21888 w 82095"/>
              <a:gd name="connsiteY74" fmla="*/ 148400 h 166039"/>
              <a:gd name="connsiteX75" fmla="*/ 20517 w 82095"/>
              <a:gd name="connsiteY75" fmla="*/ 145304 h 166039"/>
              <a:gd name="connsiteX76" fmla="*/ 23022 w 82095"/>
              <a:gd name="connsiteY76" fmla="*/ 145180 h 166039"/>
              <a:gd name="connsiteX77" fmla="*/ 23022 w 82095"/>
              <a:gd name="connsiteY77" fmla="*/ 135227 h 166039"/>
              <a:gd name="connsiteX78" fmla="*/ 23022 w 82095"/>
              <a:gd name="connsiteY78" fmla="*/ 125664 h 166039"/>
              <a:gd name="connsiteX79" fmla="*/ 23022 w 82095"/>
              <a:gd name="connsiteY79" fmla="*/ 117510 h 166039"/>
              <a:gd name="connsiteX80" fmla="*/ 23022 w 82095"/>
              <a:gd name="connsiteY80" fmla="*/ 111052 h 166039"/>
              <a:gd name="connsiteX81" fmla="*/ 22536 w 82095"/>
              <a:gd name="connsiteY81" fmla="*/ 103308 h 166039"/>
              <a:gd name="connsiteX82" fmla="*/ 22470 w 82095"/>
              <a:gd name="connsiteY82" fmla="*/ 97622 h 166039"/>
              <a:gd name="connsiteX83" fmla="*/ 22365 w 82095"/>
              <a:gd name="connsiteY83" fmla="*/ 90116 h 166039"/>
              <a:gd name="connsiteX84" fmla="*/ 21460 w 82095"/>
              <a:gd name="connsiteY84" fmla="*/ 87773 h 166039"/>
              <a:gd name="connsiteX85" fmla="*/ 17669 w 82095"/>
              <a:gd name="connsiteY85" fmla="*/ 83801 h 166039"/>
              <a:gd name="connsiteX86" fmla="*/ 16631 w 82095"/>
              <a:gd name="connsiteY86" fmla="*/ 81744 h 166039"/>
              <a:gd name="connsiteX87" fmla="*/ 16450 w 82095"/>
              <a:gd name="connsiteY87" fmla="*/ 79010 h 166039"/>
              <a:gd name="connsiteX88" fmla="*/ 15602 w 82095"/>
              <a:gd name="connsiteY88" fmla="*/ 76200 h 166039"/>
              <a:gd name="connsiteX89" fmla="*/ 15554 w 82095"/>
              <a:gd name="connsiteY89" fmla="*/ 71276 h 166039"/>
              <a:gd name="connsiteX90" fmla="*/ 15488 w 82095"/>
              <a:gd name="connsiteY90" fmla="*/ 65542 h 166039"/>
              <a:gd name="connsiteX91" fmla="*/ 15145 w 82095"/>
              <a:gd name="connsiteY91" fmla="*/ 64618 h 166039"/>
              <a:gd name="connsiteX92" fmla="*/ 11030 w 82095"/>
              <a:gd name="connsiteY92" fmla="*/ 61884 h 166039"/>
              <a:gd name="connsiteX93" fmla="*/ 5210 w 82095"/>
              <a:gd name="connsiteY93" fmla="*/ 58007 h 166039"/>
              <a:gd name="connsiteX94" fmla="*/ 771 w 82095"/>
              <a:gd name="connsiteY94" fmla="*/ 55054 h 166039"/>
              <a:gd name="connsiteX95" fmla="*/ 448 w 82095"/>
              <a:gd name="connsiteY95" fmla="*/ 54836 h 166039"/>
              <a:gd name="connsiteX96" fmla="*/ 0 w 82095"/>
              <a:gd name="connsiteY96" fmla="*/ 54112 h 166039"/>
              <a:gd name="connsiteX97" fmla="*/ 648 w 82095"/>
              <a:gd name="connsiteY97" fmla="*/ 45368 h 166039"/>
              <a:gd name="connsiteX98" fmla="*/ 1562 w 82095"/>
              <a:gd name="connsiteY98" fmla="*/ 44225 h 166039"/>
              <a:gd name="connsiteX99" fmla="*/ 2981 w 82095"/>
              <a:gd name="connsiteY99" fmla="*/ 40624 h 166039"/>
              <a:gd name="connsiteX100" fmla="*/ 3667 w 82095"/>
              <a:gd name="connsiteY100" fmla="*/ 37710 h 166039"/>
              <a:gd name="connsiteX101" fmla="*/ 4305 w 82095"/>
              <a:gd name="connsiteY101" fmla="*/ 37719 h 166039"/>
              <a:gd name="connsiteX102" fmla="*/ 5201 w 82095"/>
              <a:gd name="connsiteY102" fmla="*/ 36776 h 166039"/>
              <a:gd name="connsiteX103" fmla="*/ 5925 w 82095"/>
              <a:gd name="connsiteY103" fmla="*/ 35385 h 166039"/>
              <a:gd name="connsiteX104" fmla="*/ 6696 w 82095"/>
              <a:gd name="connsiteY104" fmla="*/ 35690 h 166039"/>
              <a:gd name="connsiteX105" fmla="*/ 7991 w 82095"/>
              <a:gd name="connsiteY105" fmla="*/ 35957 h 166039"/>
              <a:gd name="connsiteX106" fmla="*/ 8582 w 82095"/>
              <a:gd name="connsiteY106" fmla="*/ 35462 h 166039"/>
              <a:gd name="connsiteX107" fmla="*/ 8506 w 82095"/>
              <a:gd name="connsiteY107" fmla="*/ 34385 h 166039"/>
              <a:gd name="connsiteX108" fmla="*/ 8934 w 82095"/>
              <a:gd name="connsiteY108" fmla="*/ 33299 h 166039"/>
              <a:gd name="connsiteX109" fmla="*/ 9954 w 82095"/>
              <a:gd name="connsiteY109" fmla="*/ 32804 h 166039"/>
              <a:gd name="connsiteX110" fmla="*/ 10220 w 82095"/>
              <a:gd name="connsiteY110" fmla="*/ 31833 h 166039"/>
              <a:gd name="connsiteX111" fmla="*/ 10220 w 82095"/>
              <a:gd name="connsiteY111" fmla="*/ 30709 h 166039"/>
              <a:gd name="connsiteX112" fmla="*/ 11097 w 82095"/>
              <a:gd name="connsiteY112" fmla="*/ 30414 h 166039"/>
              <a:gd name="connsiteX113" fmla="*/ 12602 w 82095"/>
              <a:gd name="connsiteY113" fmla="*/ 30461 h 166039"/>
              <a:gd name="connsiteX114" fmla="*/ 13821 w 82095"/>
              <a:gd name="connsiteY114" fmla="*/ 30109 h 166039"/>
              <a:gd name="connsiteX115" fmla="*/ 14802 w 82095"/>
              <a:gd name="connsiteY115" fmla="*/ 29537 h 166039"/>
              <a:gd name="connsiteX116" fmla="*/ 16078 w 82095"/>
              <a:gd name="connsiteY116" fmla="*/ 27270 h 166039"/>
              <a:gd name="connsiteX117" fmla="*/ 16793 w 82095"/>
              <a:gd name="connsiteY117" fmla="*/ 26479 h 166039"/>
              <a:gd name="connsiteX118" fmla="*/ 17012 w 82095"/>
              <a:gd name="connsiteY118" fmla="*/ 25918 h 166039"/>
              <a:gd name="connsiteX119" fmla="*/ 17736 w 82095"/>
              <a:gd name="connsiteY119" fmla="*/ 25422 h 166039"/>
              <a:gd name="connsiteX120" fmla="*/ 19726 w 82095"/>
              <a:gd name="connsiteY120" fmla="*/ 25194 h 166039"/>
              <a:gd name="connsiteX121" fmla="*/ 21336 w 82095"/>
              <a:gd name="connsiteY121" fmla="*/ 25365 h 166039"/>
              <a:gd name="connsiteX122" fmla="*/ 22365 w 82095"/>
              <a:gd name="connsiteY122" fmla="*/ 26680 h 166039"/>
              <a:gd name="connsiteX123" fmla="*/ 29251 w 82095"/>
              <a:gd name="connsiteY123" fmla="*/ 25527 h 166039"/>
              <a:gd name="connsiteX124" fmla="*/ 32528 w 82095"/>
              <a:gd name="connsiteY124" fmla="*/ 26203 h 166039"/>
              <a:gd name="connsiteX125" fmla="*/ 39224 w 82095"/>
              <a:gd name="connsiteY125" fmla="*/ 20488 h 166039"/>
              <a:gd name="connsiteX126" fmla="*/ 40739 w 82095"/>
              <a:gd name="connsiteY126" fmla="*/ 18802 h 166039"/>
              <a:gd name="connsiteX127" fmla="*/ 42767 w 82095"/>
              <a:gd name="connsiteY127" fmla="*/ 14764 h 166039"/>
              <a:gd name="connsiteX128" fmla="*/ 43462 w 82095"/>
              <a:gd name="connsiteY128" fmla="*/ 13221 h 166039"/>
              <a:gd name="connsiteX129" fmla="*/ 44091 w 82095"/>
              <a:gd name="connsiteY129" fmla="*/ 10439 h 166039"/>
              <a:gd name="connsiteX130" fmla="*/ 42767 w 82095"/>
              <a:gd name="connsiteY130" fmla="*/ 5305 h 166039"/>
              <a:gd name="connsiteX131" fmla="*/ 42843 w 82095"/>
              <a:gd name="connsiteY131" fmla="*/ 4391 h 166039"/>
              <a:gd name="connsiteX132" fmla="*/ 45606 w 82095"/>
              <a:gd name="connsiteY132" fmla="*/ 3286 h 166039"/>
              <a:gd name="connsiteX133" fmla="*/ 49054 w 82095"/>
              <a:gd name="connsiteY133" fmla="*/ 2429 h 166039"/>
              <a:gd name="connsiteX134" fmla="*/ 50387 w 82095"/>
              <a:gd name="connsiteY134" fmla="*/ 2362 h 166039"/>
              <a:gd name="connsiteX135" fmla="*/ 51273 w 82095"/>
              <a:gd name="connsiteY135" fmla="*/ 1924 h 166039"/>
              <a:gd name="connsiteX136" fmla="*/ 52531 w 82095"/>
              <a:gd name="connsiteY136" fmla="*/ 810 h 166039"/>
              <a:gd name="connsiteX137" fmla="*/ 54578 w 82095"/>
              <a:gd name="connsiteY137" fmla="*/ 0 h 166039"/>
              <a:gd name="connsiteX138" fmla="*/ 55788 w 82095"/>
              <a:gd name="connsiteY138" fmla="*/ 267 h 166039"/>
              <a:gd name="connsiteX139" fmla="*/ 56531 w 82095"/>
              <a:gd name="connsiteY139" fmla="*/ 429 h 166039"/>
              <a:gd name="connsiteX140" fmla="*/ 63789 w 82095"/>
              <a:gd name="connsiteY140" fmla="*/ 7220 h 166039"/>
              <a:gd name="connsiteX141" fmla="*/ 66942 w 82095"/>
              <a:gd name="connsiteY141" fmla="*/ 10649 h 166039"/>
              <a:gd name="connsiteX142" fmla="*/ 67780 w 82095"/>
              <a:gd name="connsiteY142" fmla="*/ 12402 h 166039"/>
              <a:gd name="connsiteX143" fmla="*/ 69409 w 82095"/>
              <a:gd name="connsiteY143" fmla="*/ 13668 h 166039"/>
              <a:gd name="connsiteX144" fmla="*/ 71809 w 82095"/>
              <a:gd name="connsiteY144" fmla="*/ 14449 h 166039"/>
              <a:gd name="connsiteX145" fmla="*/ 74000 w 82095"/>
              <a:gd name="connsiteY145" fmla="*/ 16193 h 166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82095" h="166039">
                <a:moveTo>
                  <a:pt x="75705" y="18669"/>
                </a:moveTo>
                <a:lnTo>
                  <a:pt x="74600" y="20412"/>
                </a:lnTo>
                <a:lnTo>
                  <a:pt x="72904" y="24012"/>
                </a:lnTo>
                <a:lnTo>
                  <a:pt x="72828" y="26822"/>
                </a:lnTo>
                <a:lnTo>
                  <a:pt x="76867" y="32747"/>
                </a:lnTo>
                <a:lnTo>
                  <a:pt x="77333" y="33347"/>
                </a:lnTo>
                <a:lnTo>
                  <a:pt x="78372" y="34271"/>
                </a:lnTo>
                <a:lnTo>
                  <a:pt x="78934" y="35376"/>
                </a:lnTo>
                <a:lnTo>
                  <a:pt x="79420" y="38291"/>
                </a:lnTo>
                <a:lnTo>
                  <a:pt x="79696" y="41577"/>
                </a:lnTo>
                <a:lnTo>
                  <a:pt x="80020" y="43787"/>
                </a:lnTo>
                <a:lnTo>
                  <a:pt x="81972" y="46892"/>
                </a:lnTo>
                <a:lnTo>
                  <a:pt x="82096" y="48140"/>
                </a:lnTo>
                <a:lnTo>
                  <a:pt x="80743" y="52778"/>
                </a:lnTo>
                <a:lnTo>
                  <a:pt x="80420" y="53273"/>
                </a:lnTo>
                <a:lnTo>
                  <a:pt x="80067" y="53397"/>
                </a:lnTo>
                <a:lnTo>
                  <a:pt x="77972" y="52997"/>
                </a:lnTo>
                <a:lnTo>
                  <a:pt x="77076" y="53502"/>
                </a:lnTo>
                <a:lnTo>
                  <a:pt x="75933" y="55074"/>
                </a:lnTo>
                <a:lnTo>
                  <a:pt x="75238" y="56645"/>
                </a:lnTo>
                <a:lnTo>
                  <a:pt x="75200" y="57303"/>
                </a:lnTo>
                <a:lnTo>
                  <a:pt x="77057" y="60217"/>
                </a:lnTo>
                <a:lnTo>
                  <a:pt x="75886" y="64418"/>
                </a:lnTo>
                <a:lnTo>
                  <a:pt x="74686" y="67037"/>
                </a:lnTo>
                <a:lnTo>
                  <a:pt x="72533" y="68532"/>
                </a:lnTo>
                <a:lnTo>
                  <a:pt x="70609" y="68885"/>
                </a:lnTo>
                <a:lnTo>
                  <a:pt x="69266" y="69590"/>
                </a:lnTo>
                <a:lnTo>
                  <a:pt x="68485" y="70514"/>
                </a:lnTo>
                <a:lnTo>
                  <a:pt x="68599" y="73514"/>
                </a:lnTo>
                <a:lnTo>
                  <a:pt x="65761" y="76248"/>
                </a:lnTo>
                <a:lnTo>
                  <a:pt x="64189" y="78162"/>
                </a:lnTo>
                <a:lnTo>
                  <a:pt x="63427" y="79315"/>
                </a:lnTo>
                <a:lnTo>
                  <a:pt x="63751" y="82839"/>
                </a:lnTo>
                <a:lnTo>
                  <a:pt x="62741" y="86401"/>
                </a:lnTo>
                <a:lnTo>
                  <a:pt x="60988" y="89211"/>
                </a:lnTo>
                <a:lnTo>
                  <a:pt x="57064" y="89821"/>
                </a:lnTo>
                <a:lnTo>
                  <a:pt x="53769" y="90164"/>
                </a:lnTo>
                <a:lnTo>
                  <a:pt x="52645" y="97317"/>
                </a:lnTo>
                <a:lnTo>
                  <a:pt x="52702" y="101841"/>
                </a:lnTo>
                <a:lnTo>
                  <a:pt x="52397" y="106461"/>
                </a:lnTo>
                <a:lnTo>
                  <a:pt x="51854" y="108347"/>
                </a:lnTo>
                <a:lnTo>
                  <a:pt x="52083" y="110995"/>
                </a:lnTo>
                <a:lnTo>
                  <a:pt x="51835" y="116986"/>
                </a:lnTo>
                <a:lnTo>
                  <a:pt x="51397" y="121701"/>
                </a:lnTo>
                <a:lnTo>
                  <a:pt x="51978" y="122968"/>
                </a:lnTo>
                <a:lnTo>
                  <a:pt x="52311" y="125740"/>
                </a:lnTo>
                <a:lnTo>
                  <a:pt x="52292" y="128607"/>
                </a:lnTo>
                <a:lnTo>
                  <a:pt x="53130" y="130597"/>
                </a:lnTo>
                <a:lnTo>
                  <a:pt x="54045" y="132340"/>
                </a:lnTo>
                <a:lnTo>
                  <a:pt x="54016" y="133236"/>
                </a:lnTo>
                <a:lnTo>
                  <a:pt x="53530" y="133798"/>
                </a:lnTo>
                <a:lnTo>
                  <a:pt x="53121" y="134531"/>
                </a:lnTo>
                <a:lnTo>
                  <a:pt x="53121" y="141275"/>
                </a:lnTo>
                <a:lnTo>
                  <a:pt x="53292" y="143294"/>
                </a:lnTo>
                <a:lnTo>
                  <a:pt x="53045" y="144571"/>
                </a:lnTo>
                <a:lnTo>
                  <a:pt x="52340" y="145637"/>
                </a:lnTo>
                <a:lnTo>
                  <a:pt x="52616" y="149047"/>
                </a:lnTo>
                <a:lnTo>
                  <a:pt x="53188" y="151219"/>
                </a:lnTo>
                <a:lnTo>
                  <a:pt x="53759" y="152819"/>
                </a:lnTo>
                <a:lnTo>
                  <a:pt x="53207" y="154153"/>
                </a:lnTo>
                <a:lnTo>
                  <a:pt x="52721" y="155915"/>
                </a:lnTo>
                <a:lnTo>
                  <a:pt x="51988" y="160411"/>
                </a:lnTo>
                <a:lnTo>
                  <a:pt x="51940" y="161973"/>
                </a:lnTo>
                <a:lnTo>
                  <a:pt x="40729" y="163068"/>
                </a:lnTo>
                <a:lnTo>
                  <a:pt x="28194" y="164868"/>
                </a:lnTo>
                <a:lnTo>
                  <a:pt x="22965" y="166040"/>
                </a:lnTo>
                <a:lnTo>
                  <a:pt x="22660" y="165135"/>
                </a:lnTo>
                <a:lnTo>
                  <a:pt x="27118" y="163964"/>
                </a:lnTo>
                <a:lnTo>
                  <a:pt x="26194" y="160449"/>
                </a:lnTo>
                <a:lnTo>
                  <a:pt x="23413" y="156296"/>
                </a:lnTo>
                <a:lnTo>
                  <a:pt x="22327" y="155534"/>
                </a:lnTo>
                <a:lnTo>
                  <a:pt x="21765" y="153467"/>
                </a:lnTo>
                <a:lnTo>
                  <a:pt x="22441" y="152114"/>
                </a:lnTo>
                <a:lnTo>
                  <a:pt x="22117" y="151200"/>
                </a:lnTo>
                <a:lnTo>
                  <a:pt x="21888" y="148400"/>
                </a:lnTo>
                <a:lnTo>
                  <a:pt x="20517" y="145304"/>
                </a:lnTo>
                <a:lnTo>
                  <a:pt x="23022" y="145180"/>
                </a:lnTo>
                <a:lnTo>
                  <a:pt x="23022" y="135227"/>
                </a:lnTo>
                <a:lnTo>
                  <a:pt x="23022" y="125664"/>
                </a:lnTo>
                <a:lnTo>
                  <a:pt x="23022" y="117510"/>
                </a:lnTo>
                <a:lnTo>
                  <a:pt x="23022" y="111052"/>
                </a:lnTo>
                <a:lnTo>
                  <a:pt x="22536" y="103308"/>
                </a:lnTo>
                <a:lnTo>
                  <a:pt x="22470" y="97622"/>
                </a:lnTo>
                <a:lnTo>
                  <a:pt x="22365" y="90116"/>
                </a:lnTo>
                <a:lnTo>
                  <a:pt x="21460" y="87773"/>
                </a:lnTo>
                <a:lnTo>
                  <a:pt x="17669" y="83801"/>
                </a:lnTo>
                <a:lnTo>
                  <a:pt x="16631" y="81744"/>
                </a:lnTo>
                <a:lnTo>
                  <a:pt x="16450" y="79010"/>
                </a:lnTo>
                <a:lnTo>
                  <a:pt x="15602" y="76200"/>
                </a:lnTo>
                <a:lnTo>
                  <a:pt x="15554" y="71276"/>
                </a:lnTo>
                <a:lnTo>
                  <a:pt x="15488" y="65542"/>
                </a:lnTo>
                <a:lnTo>
                  <a:pt x="15145" y="64618"/>
                </a:lnTo>
                <a:lnTo>
                  <a:pt x="11030" y="61884"/>
                </a:lnTo>
                <a:lnTo>
                  <a:pt x="5210" y="58007"/>
                </a:lnTo>
                <a:lnTo>
                  <a:pt x="771" y="55054"/>
                </a:lnTo>
                <a:lnTo>
                  <a:pt x="448" y="54836"/>
                </a:lnTo>
                <a:lnTo>
                  <a:pt x="0" y="54112"/>
                </a:lnTo>
                <a:lnTo>
                  <a:pt x="648" y="45368"/>
                </a:lnTo>
                <a:lnTo>
                  <a:pt x="1562" y="44225"/>
                </a:lnTo>
                <a:lnTo>
                  <a:pt x="2981" y="40624"/>
                </a:lnTo>
                <a:lnTo>
                  <a:pt x="3667" y="37710"/>
                </a:lnTo>
                <a:lnTo>
                  <a:pt x="4305" y="37719"/>
                </a:lnTo>
                <a:lnTo>
                  <a:pt x="5201" y="36776"/>
                </a:lnTo>
                <a:lnTo>
                  <a:pt x="5925" y="35385"/>
                </a:lnTo>
                <a:lnTo>
                  <a:pt x="6696" y="35690"/>
                </a:lnTo>
                <a:lnTo>
                  <a:pt x="7991" y="35957"/>
                </a:lnTo>
                <a:lnTo>
                  <a:pt x="8582" y="35462"/>
                </a:lnTo>
                <a:lnTo>
                  <a:pt x="8506" y="34385"/>
                </a:lnTo>
                <a:lnTo>
                  <a:pt x="8934" y="33299"/>
                </a:lnTo>
                <a:lnTo>
                  <a:pt x="9954" y="32804"/>
                </a:lnTo>
                <a:lnTo>
                  <a:pt x="10220" y="31833"/>
                </a:lnTo>
                <a:lnTo>
                  <a:pt x="10220" y="30709"/>
                </a:lnTo>
                <a:lnTo>
                  <a:pt x="11097" y="30414"/>
                </a:lnTo>
                <a:lnTo>
                  <a:pt x="12602" y="30461"/>
                </a:lnTo>
                <a:lnTo>
                  <a:pt x="13821" y="30109"/>
                </a:lnTo>
                <a:lnTo>
                  <a:pt x="14802" y="29537"/>
                </a:lnTo>
                <a:lnTo>
                  <a:pt x="16078" y="27270"/>
                </a:lnTo>
                <a:lnTo>
                  <a:pt x="16793" y="26479"/>
                </a:lnTo>
                <a:lnTo>
                  <a:pt x="17012" y="25918"/>
                </a:lnTo>
                <a:lnTo>
                  <a:pt x="17736" y="25422"/>
                </a:lnTo>
                <a:lnTo>
                  <a:pt x="19726" y="25194"/>
                </a:lnTo>
                <a:lnTo>
                  <a:pt x="21336" y="25365"/>
                </a:lnTo>
                <a:lnTo>
                  <a:pt x="22365" y="26680"/>
                </a:lnTo>
                <a:lnTo>
                  <a:pt x="29251" y="25527"/>
                </a:lnTo>
                <a:lnTo>
                  <a:pt x="32528" y="26203"/>
                </a:lnTo>
                <a:lnTo>
                  <a:pt x="39224" y="20488"/>
                </a:lnTo>
                <a:lnTo>
                  <a:pt x="40739" y="18802"/>
                </a:lnTo>
                <a:lnTo>
                  <a:pt x="42767" y="14764"/>
                </a:lnTo>
                <a:lnTo>
                  <a:pt x="43462" y="13221"/>
                </a:lnTo>
                <a:lnTo>
                  <a:pt x="44091" y="10439"/>
                </a:lnTo>
                <a:lnTo>
                  <a:pt x="42767" y="5305"/>
                </a:lnTo>
                <a:lnTo>
                  <a:pt x="42843" y="4391"/>
                </a:lnTo>
                <a:lnTo>
                  <a:pt x="45606" y="3286"/>
                </a:lnTo>
                <a:lnTo>
                  <a:pt x="49054" y="2429"/>
                </a:lnTo>
                <a:lnTo>
                  <a:pt x="50387" y="2362"/>
                </a:lnTo>
                <a:lnTo>
                  <a:pt x="51273" y="1924"/>
                </a:lnTo>
                <a:lnTo>
                  <a:pt x="52531" y="810"/>
                </a:lnTo>
                <a:lnTo>
                  <a:pt x="54578" y="0"/>
                </a:lnTo>
                <a:lnTo>
                  <a:pt x="55788" y="267"/>
                </a:lnTo>
                <a:lnTo>
                  <a:pt x="56531" y="429"/>
                </a:lnTo>
                <a:lnTo>
                  <a:pt x="63789" y="7220"/>
                </a:lnTo>
                <a:lnTo>
                  <a:pt x="66942" y="10649"/>
                </a:lnTo>
                <a:lnTo>
                  <a:pt x="67780" y="12402"/>
                </a:lnTo>
                <a:lnTo>
                  <a:pt x="69409" y="13668"/>
                </a:lnTo>
                <a:lnTo>
                  <a:pt x="71809" y="14449"/>
                </a:lnTo>
                <a:lnTo>
                  <a:pt x="74000" y="161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6EB8AE32-48D7-0FBE-F94A-A29F726C4406}"/>
              </a:ext>
            </a:extLst>
          </p:cNvPr>
          <p:cNvSpPr/>
          <p:nvPr/>
        </p:nvSpPr>
        <p:spPr>
          <a:xfrm>
            <a:off x="4128475" y="4182555"/>
            <a:ext cx="2028" cy="1314"/>
          </a:xfrm>
          <a:custGeom>
            <a:avLst/>
            <a:gdLst>
              <a:gd name="connsiteX0" fmla="*/ 1171 w 2028"/>
              <a:gd name="connsiteY0" fmla="*/ 1286 h 1314"/>
              <a:gd name="connsiteX1" fmla="*/ 762 w 2028"/>
              <a:gd name="connsiteY1" fmla="*/ 1314 h 1314"/>
              <a:gd name="connsiteX2" fmla="*/ 448 w 2028"/>
              <a:gd name="connsiteY2" fmla="*/ 1086 h 1314"/>
              <a:gd name="connsiteX3" fmla="*/ 162 w 2028"/>
              <a:gd name="connsiteY3" fmla="*/ 667 h 1314"/>
              <a:gd name="connsiteX4" fmla="*/ 0 w 2028"/>
              <a:gd name="connsiteY4" fmla="*/ 248 h 1314"/>
              <a:gd name="connsiteX5" fmla="*/ 38 w 2028"/>
              <a:gd name="connsiteY5" fmla="*/ 0 h 1314"/>
              <a:gd name="connsiteX6" fmla="*/ 276 w 2028"/>
              <a:gd name="connsiteY6" fmla="*/ 114 h 1314"/>
              <a:gd name="connsiteX7" fmla="*/ 2029 w 2028"/>
              <a:gd name="connsiteY7" fmla="*/ 381 h 1314"/>
              <a:gd name="connsiteX8" fmla="*/ 1838 w 2028"/>
              <a:gd name="connsiteY8" fmla="*/ 695 h 1314"/>
              <a:gd name="connsiteX9" fmla="*/ 1533 w 2028"/>
              <a:gd name="connsiteY9" fmla="*/ 1029 h 1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28" h="1314">
                <a:moveTo>
                  <a:pt x="1171" y="1286"/>
                </a:moveTo>
                <a:lnTo>
                  <a:pt x="762" y="1314"/>
                </a:lnTo>
                <a:lnTo>
                  <a:pt x="448" y="1086"/>
                </a:lnTo>
                <a:lnTo>
                  <a:pt x="162" y="667"/>
                </a:lnTo>
                <a:lnTo>
                  <a:pt x="0" y="248"/>
                </a:lnTo>
                <a:lnTo>
                  <a:pt x="38" y="0"/>
                </a:lnTo>
                <a:lnTo>
                  <a:pt x="276" y="114"/>
                </a:lnTo>
                <a:lnTo>
                  <a:pt x="2029" y="381"/>
                </a:lnTo>
                <a:lnTo>
                  <a:pt x="1838" y="695"/>
                </a:lnTo>
                <a:lnTo>
                  <a:pt x="1533" y="10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B6637BE-EE21-B7F9-DD88-AA828538F75A}"/>
              </a:ext>
            </a:extLst>
          </p:cNvPr>
          <p:cNvSpPr/>
          <p:nvPr/>
        </p:nvSpPr>
        <p:spPr>
          <a:xfrm>
            <a:off x="8858380" y="4532941"/>
            <a:ext cx="33756" cy="26622"/>
          </a:xfrm>
          <a:custGeom>
            <a:avLst/>
            <a:gdLst>
              <a:gd name="connsiteX0" fmla="*/ 25746 w 33756"/>
              <a:gd name="connsiteY0" fmla="*/ 3305 h 26622"/>
              <a:gd name="connsiteX1" fmla="*/ 23565 w 33756"/>
              <a:gd name="connsiteY1" fmla="*/ 4467 h 26622"/>
              <a:gd name="connsiteX2" fmla="*/ 21413 w 33756"/>
              <a:gd name="connsiteY2" fmla="*/ 5915 h 26622"/>
              <a:gd name="connsiteX3" fmla="*/ 19260 w 33756"/>
              <a:gd name="connsiteY3" fmla="*/ 7163 h 26622"/>
              <a:gd name="connsiteX4" fmla="*/ 18259 w 33756"/>
              <a:gd name="connsiteY4" fmla="*/ 8144 h 26622"/>
              <a:gd name="connsiteX5" fmla="*/ 18612 w 33756"/>
              <a:gd name="connsiteY5" fmla="*/ 9515 h 26622"/>
              <a:gd name="connsiteX6" fmla="*/ 19136 w 33756"/>
              <a:gd name="connsiteY6" fmla="*/ 12535 h 26622"/>
              <a:gd name="connsiteX7" fmla="*/ 19421 w 33756"/>
              <a:gd name="connsiteY7" fmla="*/ 14906 h 26622"/>
              <a:gd name="connsiteX8" fmla="*/ 20174 w 33756"/>
              <a:gd name="connsiteY8" fmla="*/ 15849 h 26622"/>
              <a:gd name="connsiteX9" fmla="*/ 20764 w 33756"/>
              <a:gd name="connsiteY9" fmla="*/ 16793 h 26622"/>
              <a:gd name="connsiteX10" fmla="*/ 20527 w 33756"/>
              <a:gd name="connsiteY10" fmla="*/ 17821 h 26622"/>
              <a:gd name="connsiteX11" fmla="*/ 19250 w 33756"/>
              <a:gd name="connsiteY11" fmla="*/ 19783 h 26622"/>
              <a:gd name="connsiteX12" fmla="*/ 19974 w 33756"/>
              <a:gd name="connsiteY12" fmla="*/ 20164 h 26622"/>
              <a:gd name="connsiteX13" fmla="*/ 19050 w 33756"/>
              <a:gd name="connsiteY13" fmla="*/ 22765 h 26622"/>
              <a:gd name="connsiteX14" fmla="*/ 17679 w 33756"/>
              <a:gd name="connsiteY14" fmla="*/ 24689 h 26622"/>
              <a:gd name="connsiteX15" fmla="*/ 15783 w 33756"/>
              <a:gd name="connsiteY15" fmla="*/ 26260 h 26622"/>
              <a:gd name="connsiteX16" fmla="*/ 14564 w 33756"/>
              <a:gd name="connsiteY16" fmla="*/ 26622 h 26622"/>
              <a:gd name="connsiteX17" fmla="*/ 13583 w 33756"/>
              <a:gd name="connsiteY17" fmla="*/ 25955 h 26622"/>
              <a:gd name="connsiteX18" fmla="*/ 11982 w 33756"/>
              <a:gd name="connsiteY18" fmla="*/ 24231 h 26622"/>
              <a:gd name="connsiteX19" fmla="*/ 10239 w 33756"/>
              <a:gd name="connsiteY19" fmla="*/ 21841 h 26622"/>
              <a:gd name="connsiteX20" fmla="*/ 9430 w 33756"/>
              <a:gd name="connsiteY20" fmla="*/ 20450 h 26622"/>
              <a:gd name="connsiteX21" fmla="*/ 6925 w 33756"/>
              <a:gd name="connsiteY21" fmla="*/ 20260 h 26622"/>
              <a:gd name="connsiteX22" fmla="*/ 6029 w 33756"/>
              <a:gd name="connsiteY22" fmla="*/ 19155 h 26622"/>
              <a:gd name="connsiteX23" fmla="*/ 5972 w 33756"/>
              <a:gd name="connsiteY23" fmla="*/ 17802 h 26622"/>
              <a:gd name="connsiteX24" fmla="*/ 5268 w 33756"/>
              <a:gd name="connsiteY24" fmla="*/ 16221 h 26622"/>
              <a:gd name="connsiteX25" fmla="*/ 4277 w 33756"/>
              <a:gd name="connsiteY25" fmla="*/ 14526 h 26622"/>
              <a:gd name="connsiteX26" fmla="*/ 2810 w 33756"/>
              <a:gd name="connsiteY26" fmla="*/ 13211 h 26622"/>
              <a:gd name="connsiteX27" fmla="*/ 838 w 33756"/>
              <a:gd name="connsiteY27" fmla="*/ 12192 h 26622"/>
              <a:gd name="connsiteX28" fmla="*/ 0 w 33756"/>
              <a:gd name="connsiteY28" fmla="*/ 11458 h 26622"/>
              <a:gd name="connsiteX29" fmla="*/ 3048 w 33756"/>
              <a:gd name="connsiteY29" fmla="*/ 11506 h 26622"/>
              <a:gd name="connsiteX30" fmla="*/ 6296 w 33756"/>
              <a:gd name="connsiteY30" fmla="*/ 11078 h 26622"/>
              <a:gd name="connsiteX31" fmla="*/ 9640 w 33756"/>
              <a:gd name="connsiteY31" fmla="*/ 9658 h 26622"/>
              <a:gd name="connsiteX32" fmla="*/ 12859 w 33756"/>
              <a:gd name="connsiteY32" fmla="*/ 7944 h 26622"/>
              <a:gd name="connsiteX33" fmla="*/ 15564 w 33756"/>
              <a:gd name="connsiteY33" fmla="*/ 5982 h 26622"/>
              <a:gd name="connsiteX34" fmla="*/ 18107 w 33756"/>
              <a:gd name="connsiteY34" fmla="*/ 3772 h 26622"/>
              <a:gd name="connsiteX35" fmla="*/ 20764 w 33756"/>
              <a:gd name="connsiteY35" fmla="*/ 2029 h 26622"/>
              <a:gd name="connsiteX36" fmla="*/ 24908 w 33756"/>
              <a:gd name="connsiteY36" fmla="*/ 0 h 26622"/>
              <a:gd name="connsiteX37" fmla="*/ 26299 w 33756"/>
              <a:gd name="connsiteY37" fmla="*/ 162 h 26622"/>
              <a:gd name="connsiteX38" fmla="*/ 26289 w 33756"/>
              <a:gd name="connsiteY38" fmla="*/ 1600 h 26622"/>
              <a:gd name="connsiteX39" fmla="*/ 25746 w 33756"/>
              <a:gd name="connsiteY39" fmla="*/ 3305 h 26622"/>
              <a:gd name="connsiteX40" fmla="*/ 25746 w 33756"/>
              <a:gd name="connsiteY40" fmla="*/ 3305 h 26622"/>
              <a:gd name="connsiteX41" fmla="*/ 28775 w 33756"/>
              <a:gd name="connsiteY41" fmla="*/ 3305 h 26622"/>
              <a:gd name="connsiteX42" fmla="*/ 29528 w 33756"/>
              <a:gd name="connsiteY42" fmla="*/ 4181 h 26622"/>
              <a:gd name="connsiteX43" fmla="*/ 31118 w 33756"/>
              <a:gd name="connsiteY43" fmla="*/ 7277 h 26622"/>
              <a:gd name="connsiteX44" fmla="*/ 32157 w 33756"/>
              <a:gd name="connsiteY44" fmla="*/ 10382 h 26622"/>
              <a:gd name="connsiteX45" fmla="*/ 32490 w 33756"/>
              <a:gd name="connsiteY45" fmla="*/ 15116 h 26622"/>
              <a:gd name="connsiteX46" fmla="*/ 33757 w 33756"/>
              <a:gd name="connsiteY46" fmla="*/ 17126 h 26622"/>
              <a:gd name="connsiteX47" fmla="*/ 33557 w 33756"/>
              <a:gd name="connsiteY47" fmla="*/ 17535 h 26622"/>
              <a:gd name="connsiteX48" fmla="*/ 32795 w 33756"/>
              <a:gd name="connsiteY48" fmla="*/ 17878 h 26622"/>
              <a:gd name="connsiteX49" fmla="*/ 31614 w 33756"/>
              <a:gd name="connsiteY49" fmla="*/ 18021 h 26622"/>
              <a:gd name="connsiteX50" fmla="*/ 29576 w 33756"/>
              <a:gd name="connsiteY50" fmla="*/ 17564 h 26622"/>
              <a:gd name="connsiteX51" fmla="*/ 27880 w 33756"/>
              <a:gd name="connsiteY51" fmla="*/ 16869 h 26622"/>
              <a:gd name="connsiteX52" fmla="*/ 26394 w 33756"/>
              <a:gd name="connsiteY52" fmla="*/ 11744 h 26622"/>
              <a:gd name="connsiteX53" fmla="*/ 25737 w 33756"/>
              <a:gd name="connsiteY53" fmla="*/ 8849 h 26622"/>
              <a:gd name="connsiteX54" fmla="*/ 25794 w 33756"/>
              <a:gd name="connsiteY54" fmla="*/ 5391 h 26622"/>
              <a:gd name="connsiteX55" fmla="*/ 25746 w 33756"/>
              <a:gd name="connsiteY55" fmla="*/ 3305 h 26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3756" h="26622">
                <a:moveTo>
                  <a:pt x="25746" y="3305"/>
                </a:moveTo>
                <a:lnTo>
                  <a:pt x="23565" y="4467"/>
                </a:lnTo>
                <a:lnTo>
                  <a:pt x="21413" y="5915"/>
                </a:lnTo>
                <a:lnTo>
                  <a:pt x="19260" y="7163"/>
                </a:lnTo>
                <a:lnTo>
                  <a:pt x="18259" y="8144"/>
                </a:lnTo>
                <a:lnTo>
                  <a:pt x="18612" y="9515"/>
                </a:lnTo>
                <a:lnTo>
                  <a:pt x="19136" y="12535"/>
                </a:lnTo>
                <a:lnTo>
                  <a:pt x="19421" y="14906"/>
                </a:lnTo>
                <a:lnTo>
                  <a:pt x="20174" y="15849"/>
                </a:lnTo>
                <a:lnTo>
                  <a:pt x="20764" y="16793"/>
                </a:lnTo>
                <a:lnTo>
                  <a:pt x="20527" y="17821"/>
                </a:lnTo>
                <a:lnTo>
                  <a:pt x="19250" y="19783"/>
                </a:lnTo>
                <a:lnTo>
                  <a:pt x="19974" y="20164"/>
                </a:lnTo>
                <a:lnTo>
                  <a:pt x="19050" y="22765"/>
                </a:lnTo>
                <a:lnTo>
                  <a:pt x="17679" y="24689"/>
                </a:lnTo>
                <a:lnTo>
                  <a:pt x="15783" y="26260"/>
                </a:lnTo>
                <a:lnTo>
                  <a:pt x="14564" y="26622"/>
                </a:lnTo>
                <a:lnTo>
                  <a:pt x="13583" y="25955"/>
                </a:lnTo>
                <a:lnTo>
                  <a:pt x="11982" y="24231"/>
                </a:lnTo>
                <a:lnTo>
                  <a:pt x="10239" y="21841"/>
                </a:lnTo>
                <a:lnTo>
                  <a:pt x="9430" y="20450"/>
                </a:lnTo>
                <a:lnTo>
                  <a:pt x="6925" y="20260"/>
                </a:lnTo>
                <a:lnTo>
                  <a:pt x="6029" y="19155"/>
                </a:lnTo>
                <a:lnTo>
                  <a:pt x="5972" y="17802"/>
                </a:lnTo>
                <a:lnTo>
                  <a:pt x="5268" y="16221"/>
                </a:lnTo>
                <a:lnTo>
                  <a:pt x="4277" y="14526"/>
                </a:lnTo>
                <a:lnTo>
                  <a:pt x="2810" y="13211"/>
                </a:lnTo>
                <a:lnTo>
                  <a:pt x="838" y="12192"/>
                </a:lnTo>
                <a:lnTo>
                  <a:pt x="0" y="11458"/>
                </a:lnTo>
                <a:lnTo>
                  <a:pt x="3048" y="11506"/>
                </a:lnTo>
                <a:lnTo>
                  <a:pt x="6296" y="11078"/>
                </a:lnTo>
                <a:lnTo>
                  <a:pt x="9640" y="9658"/>
                </a:lnTo>
                <a:lnTo>
                  <a:pt x="12859" y="7944"/>
                </a:lnTo>
                <a:lnTo>
                  <a:pt x="15564" y="5982"/>
                </a:lnTo>
                <a:lnTo>
                  <a:pt x="18107" y="3772"/>
                </a:lnTo>
                <a:lnTo>
                  <a:pt x="20764" y="2029"/>
                </a:lnTo>
                <a:lnTo>
                  <a:pt x="24908" y="0"/>
                </a:lnTo>
                <a:lnTo>
                  <a:pt x="26299" y="162"/>
                </a:lnTo>
                <a:lnTo>
                  <a:pt x="26289" y="1600"/>
                </a:lnTo>
                <a:lnTo>
                  <a:pt x="25746" y="3305"/>
                </a:lnTo>
                <a:close/>
                <a:moveTo>
                  <a:pt x="25746" y="3305"/>
                </a:moveTo>
                <a:lnTo>
                  <a:pt x="28775" y="3305"/>
                </a:lnTo>
                <a:lnTo>
                  <a:pt x="29528" y="4181"/>
                </a:lnTo>
                <a:lnTo>
                  <a:pt x="31118" y="7277"/>
                </a:lnTo>
                <a:lnTo>
                  <a:pt x="32157" y="10382"/>
                </a:lnTo>
                <a:lnTo>
                  <a:pt x="32490" y="15116"/>
                </a:lnTo>
                <a:lnTo>
                  <a:pt x="33757" y="17126"/>
                </a:lnTo>
                <a:lnTo>
                  <a:pt x="33557" y="17535"/>
                </a:lnTo>
                <a:lnTo>
                  <a:pt x="32795" y="17878"/>
                </a:lnTo>
                <a:lnTo>
                  <a:pt x="31614" y="18021"/>
                </a:lnTo>
                <a:lnTo>
                  <a:pt x="29576" y="17564"/>
                </a:lnTo>
                <a:lnTo>
                  <a:pt x="27880" y="16869"/>
                </a:lnTo>
                <a:lnTo>
                  <a:pt x="26394" y="11744"/>
                </a:lnTo>
                <a:lnTo>
                  <a:pt x="25737" y="8849"/>
                </a:lnTo>
                <a:lnTo>
                  <a:pt x="25794" y="5391"/>
                </a:lnTo>
                <a:lnTo>
                  <a:pt x="25746" y="33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B742C84E-0CDE-32E5-321C-FE2A0CD5F5B7}"/>
              </a:ext>
            </a:extLst>
          </p:cNvPr>
          <p:cNvSpPr/>
          <p:nvPr/>
        </p:nvSpPr>
        <p:spPr>
          <a:xfrm>
            <a:off x="3947500" y="4925609"/>
            <a:ext cx="324792" cy="365798"/>
          </a:xfrm>
          <a:custGeom>
            <a:avLst/>
            <a:gdLst>
              <a:gd name="connsiteX0" fmla="*/ 307038 w 324792"/>
              <a:gd name="connsiteY0" fmla="*/ 287884 h 365798"/>
              <a:gd name="connsiteX1" fmla="*/ 307572 w 324792"/>
              <a:gd name="connsiteY1" fmla="*/ 283188 h 365798"/>
              <a:gd name="connsiteX2" fmla="*/ 307029 w 324792"/>
              <a:gd name="connsiteY2" fmla="*/ 279121 h 365798"/>
              <a:gd name="connsiteX3" fmla="*/ 306486 w 324792"/>
              <a:gd name="connsiteY3" fmla="*/ 278073 h 365798"/>
              <a:gd name="connsiteX4" fmla="*/ 298628 w 324792"/>
              <a:gd name="connsiteY4" fmla="*/ 273235 h 365798"/>
              <a:gd name="connsiteX5" fmla="*/ 291494 w 324792"/>
              <a:gd name="connsiteY5" fmla="*/ 268834 h 365798"/>
              <a:gd name="connsiteX6" fmla="*/ 282159 w 324792"/>
              <a:gd name="connsiteY6" fmla="*/ 263080 h 365798"/>
              <a:gd name="connsiteX7" fmla="*/ 270119 w 324792"/>
              <a:gd name="connsiteY7" fmla="*/ 263243 h 365798"/>
              <a:gd name="connsiteX8" fmla="*/ 257651 w 324792"/>
              <a:gd name="connsiteY8" fmla="*/ 263404 h 365798"/>
              <a:gd name="connsiteX9" fmla="*/ 245773 w 324792"/>
              <a:gd name="connsiteY9" fmla="*/ 265976 h 365798"/>
              <a:gd name="connsiteX10" fmla="*/ 234086 w 324792"/>
              <a:gd name="connsiteY10" fmla="*/ 268500 h 365798"/>
              <a:gd name="connsiteX11" fmla="*/ 228543 w 324792"/>
              <a:gd name="connsiteY11" fmla="*/ 269700 h 365798"/>
              <a:gd name="connsiteX12" fmla="*/ 217427 w 324792"/>
              <a:gd name="connsiteY12" fmla="*/ 272101 h 365798"/>
              <a:gd name="connsiteX13" fmla="*/ 210883 w 324792"/>
              <a:gd name="connsiteY13" fmla="*/ 273205 h 365798"/>
              <a:gd name="connsiteX14" fmla="*/ 209169 w 324792"/>
              <a:gd name="connsiteY14" fmla="*/ 277835 h 365798"/>
              <a:gd name="connsiteX15" fmla="*/ 206607 w 324792"/>
              <a:gd name="connsiteY15" fmla="*/ 284788 h 365798"/>
              <a:gd name="connsiteX16" fmla="*/ 204063 w 324792"/>
              <a:gd name="connsiteY16" fmla="*/ 288855 h 365798"/>
              <a:gd name="connsiteX17" fmla="*/ 201130 w 324792"/>
              <a:gd name="connsiteY17" fmla="*/ 293132 h 365798"/>
              <a:gd name="connsiteX18" fmla="*/ 196996 w 324792"/>
              <a:gd name="connsiteY18" fmla="*/ 299161 h 365798"/>
              <a:gd name="connsiteX19" fmla="*/ 196987 w 324792"/>
              <a:gd name="connsiteY19" fmla="*/ 306496 h 365798"/>
              <a:gd name="connsiteX20" fmla="*/ 196987 w 324792"/>
              <a:gd name="connsiteY20" fmla="*/ 313477 h 365798"/>
              <a:gd name="connsiteX21" fmla="*/ 194081 w 324792"/>
              <a:gd name="connsiteY21" fmla="*/ 323336 h 365798"/>
              <a:gd name="connsiteX22" fmla="*/ 191605 w 324792"/>
              <a:gd name="connsiteY22" fmla="*/ 331718 h 365798"/>
              <a:gd name="connsiteX23" fmla="*/ 189224 w 324792"/>
              <a:gd name="connsiteY23" fmla="*/ 339833 h 365798"/>
              <a:gd name="connsiteX24" fmla="*/ 187585 w 324792"/>
              <a:gd name="connsiteY24" fmla="*/ 345443 h 365798"/>
              <a:gd name="connsiteX25" fmla="*/ 186976 w 324792"/>
              <a:gd name="connsiteY25" fmla="*/ 346872 h 365798"/>
              <a:gd name="connsiteX26" fmla="*/ 186595 w 324792"/>
              <a:gd name="connsiteY26" fmla="*/ 346415 h 365798"/>
              <a:gd name="connsiteX27" fmla="*/ 184480 w 324792"/>
              <a:gd name="connsiteY27" fmla="*/ 344738 h 365798"/>
              <a:gd name="connsiteX28" fmla="*/ 182594 w 324792"/>
              <a:gd name="connsiteY28" fmla="*/ 341576 h 365798"/>
              <a:gd name="connsiteX29" fmla="*/ 182080 w 324792"/>
              <a:gd name="connsiteY29" fmla="*/ 340138 h 365798"/>
              <a:gd name="connsiteX30" fmla="*/ 181842 w 324792"/>
              <a:gd name="connsiteY30" fmla="*/ 340081 h 365798"/>
              <a:gd name="connsiteX31" fmla="*/ 170507 w 324792"/>
              <a:gd name="connsiteY31" fmla="*/ 340176 h 365798"/>
              <a:gd name="connsiteX32" fmla="*/ 159601 w 324792"/>
              <a:gd name="connsiteY32" fmla="*/ 340281 h 365798"/>
              <a:gd name="connsiteX33" fmla="*/ 158486 w 324792"/>
              <a:gd name="connsiteY33" fmla="*/ 340947 h 365798"/>
              <a:gd name="connsiteX34" fmla="*/ 156915 w 324792"/>
              <a:gd name="connsiteY34" fmla="*/ 340938 h 365798"/>
              <a:gd name="connsiteX35" fmla="*/ 155762 w 324792"/>
              <a:gd name="connsiteY35" fmla="*/ 340319 h 365798"/>
              <a:gd name="connsiteX36" fmla="*/ 154638 w 324792"/>
              <a:gd name="connsiteY36" fmla="*/ 340366 h 365798"/>
              <a:gd name="connsiteX37" fmla="*/ 153010 w 324792"/>
              <a:gd name="connsiteY37" fmla="*/ 340976 h 365798"/>
              <a:gd name="connsiteX38" fmla="*/ 151552 w 324792"/>
              <a:gd name="connsiteY38" fmla="*/ 342243 h 365798"/>
              <a:gd name="connsiteX39" fmla="*/ 147390 w 324792"/>
              <a:gd name="connsiteY39" fmla="*/ 350663 h 365798"/>
              <a:gd name="connsiteX40" fmla="*/ 145332 w 324792"/>
              <a:gd name="connsiteY40" fmla="*/ 354263 h 365798"/>
              <a:gd name="connsiteX41" fmla="*/ 143799 w 324792"/>
              <a:gd name="connsiteY41" fmla="*/ 357492 h 365798"/>
              <a:gd name="connsiteX42" fmla="*/ 142684 w 324792"/>
              <a:gd name="connsiteY42" fmla="*/ 363027 h 365798"/>
              <a:gd name="connsiteX43" fmla="*/ 142218 w 324792"/>
              <a:gd name="connsiteY43" fmla="*/ 363950 h 365798"/>
              <a:gd name="connsiteX44" fmla="*/ 140922 w 324792"/>
              <a:gd name="connsiteY44" fmla="*/ 362036 h 365798"/>
              <a:gd name="connsiteX45" fmla="*/ 139008 w 324792"/>
              <a:gd name="connsiteY45" fmla="*/ 356978 h 365798"/>
              <a:gd name="connsiteX46" fmla="*/ 138151 w 324792"/>
              <a:gd name="connsiteY46" fmla="*/ 354092 h 365798"/>
              <a:gd name="connsiteX47" fmla="*/ 136922 w 324792"/>
              <a:gd name="connsiteY47" fmla="*/ 350825 h 365798"/>
              <a:gd name="connsiteX48" fmla="*/ 134731 w 324792"/>
              <a:gd name="connsiteY48" fmla="*/ 346720 h 365798"/>
              <a:gd name="connsiteX49" fmla="*/ 132207 w 324792"/>
              <a:gd name="connsiteY49" fmla="*/ 345481 h 365798"/>
              <a:gd name="connsiteX50" fmla="*/ 130635 w 324792"/>
              <a:gd name="connsiteY50" fmla="*/ 345072 h 365798"/>
              <a:gd name="connsiteX51" fmla="*/ 128378 w 324792"/>
              <a:gd name="connsiteY51" fmla="*/ 344291 h 365798"/>
              <a:gd name="connsiteX52" fmla="*/ 124387 w 324792"/>
              <a:gd name="connsiteY52" fmla="*/ 343310 h 365798"/>
              <a:gd name="connsiteX53" fmla="*/ 122644 w 324792"/>
              <a:gd name="connsiteY53" fmla="*/ 343110 h 365798"/>
              <a:gd name="connsiteX54" fmla="*/ 111223 w 324792"/>
              <a:gd name="connsiteY54" fmla="*/ 342976 h 365798"/>
              <a:gd name="connsiteX55" fmla="*/ 110319 w 324792"/>
              <a:gd name="connsiteY55" fmla="*/ 342872 h 365798"/>
              <a:gd name="connsiteX56" fmla="*/ 105842 w 324792"/>
              <a:gd name="connsiteY56" fmla="*/ 343319 h 365798"/>
              <a:gd name="connsiteX57" fmla="*/ 103575 w 324792"/>
              <a:gd name="connsiteY57" fmla="*/ 343015 h 365798"/>
              <a:gd name="connsiteX58" fmla="*/ 101194 w 324792"/>
              <a:gd name="connsiteY58" fmla="*/ 340729 h 365798"/>
              <a:gd name="connsiteX59" fmla="*/ 95888 w 324792"/>
              <a:gd name="connsiteY59" fmla="*/ 336709 h 365798"/>
              <a:gd name="connsiteX60" fmla="*/ 94821 w 324792"/>
              <a:gd name="connsiteY60" fmla="*/ 335432 h 365798"/>
              <a:gd name="connsiteX61" fmla="*/ 92783 w 324792"/>
              <a:gd name="connsiteY61" fmla="*/ 334594 h 365798"/>
              <a:gd name="connsiteX62" fmla="*/ 91573 w 324792"/>
              <a:gd name="connsiteY62" fmla="*/ 334509 h 365798"/>
              <a:gd name="connsiteX63" fmla="*/ 90830 w 324792"/>
              <a:gd name="connsiteY63" fmla="*/ 335299 h 365798"/>
              <a:gd name="connsiteX64" fmla="*/ 89916 w 324792"/>
              <a:gd name="connsiteY64" fmla="*/ 338652 h 365798"/>
              <a:gd name="connsiteX65" fmla="*/ 88830 w 324792"/>
              <a:gd name="connsiteY65" fmla="*/ 341681 h 365798"/>
              <a:gd name="connsiteX66" fmla="*/ 87697 w 324792"/>
              <a:gd name="connsiteY66" fmla="*/ 343424 h 365798"/>
              <a:gd name="connsiteX67" fmla="*/ 83906 w 324792"/>
              <a:gd name="connsiteY67" fmla="*/ 344710 h 365798"/>
              <a:gd name="connsiteX68" fmla="*/ 80372 w 324792"/>
              <a:gd name="connsiteY68" fmla="*/ 346053 h 365798"/>
              <a:gd name="connsiteX69" fmla="*/ 78429 w 324792"/>
              <a:gd name="connsiteY69" fmla="*/ 346367 h 365798"/>
              <a:gd name="connsiteX70" fmla="*/ 77391 w 324792"/>
              <a:gd name="connsiteY70" fmla="*/ 347882 h 365798"/>
              <a:gd name="connsiteX71" fmla="*/ 76933 w 324792"/>
              <a:gd name="connsiteY71" fmla="*/ 350006 h 365798"/>
              <a:gd name="connsiteX72" fmla="*/ 76067 w 324792"/>
              <a:gd name="connsiteY72" fmla="*/ 351920 h 365798"/>
              <a:gd name="connsiteX73" fmla="*/ 70961 w 324792"/>
              <a:gd name="connsiteY73" fmla="*/ 354806 h 365798"/>
              <a:gd name="connsiteX74" fmla="*/ 69828 w 324792"/>
              <a:gd name="connsiteY74" fmla="*/ 356016 h 365798"/>
              <a:gd name="connsiteX75" fmla="*/ 69237 w 324792"/>
              <a:gd name="connsiteY75" fmla="*/ 358864 h 365798"/>
              <a:gd name="connsiteX76" fmla="*/ 66389 w 324792"/>
              <a:gd name="connsiteY76" fmla="*/ 362398 h 365798"/>
              <a:gd name="connsiteX77" fmla="*/ 65513 w 324792"/>
              <a:gd name="connsiteY77" fmla="*/ 363779 h 365798"/>
              <a:gd name="connsiteX78" fmla="*/ 61036 w 324792"/>
              <a:gd name="connsiteY78" fmla="*/ 364750 h 365798"/>
              <a:gd name="connsiteX79" fmla="*/ 55216 w 324792"/>
              <a:gd name="connsiteY79" fmla="*/ 365798 h 365798"/>
              <a:gd name="connsiteX80" fmla="*/ 51816 w 324792"/>
              <a:gd name="connsiteY80" fmla="*/ 365732 h 365798"/>
              <a:gd name="connsiteX81" fmla="*/ 49492 w 324792"/>
              <a:gd name="connsiteY81" fmla="*/ 365455 h 365798"/>
              <a:gd name="connsiteX82" fmla="*/ 48787 w 324792"/>
              <a:gd name="connsiteY82" fmla="*/ 364817 h 365798"/>
              <a:gd name="connsiteX83" fmla="*/ 47215 w 324792"/>
              <a:gd name="connsiteY83" fmla="*/ 363817 h 365798"/>
              <a:gd name="connsiteX84" fmla="*/ 46949 w 324792"/>
              <a:gd name="connsiteY84" fmla="*/ 362703 h 365798"/>
              <a:gd name="connsiteX85" fmla="*/ 46930 w 324792"/>
              <a:gd name="connsiteY85" fmla="*/ 361122 h 365798"/>
              <a:gd name="connsiteX86" fmla="*/ 47368 w 324792"/>
              <a:gd name="connsiteY86" fmla="*/ 358273 h 365798"/>
              <a:gd name="connsiteX87" fmla="*/ 47149 w 324792"/>
              <a:gd name="connsiteY87" fmla="*/ 354330 h 365798"/>
              <a:gd name="connsiteX88" fmla="*/ 45320 w 324792"/>
              <a:gd name="connsiteY88" fmla="*/ 349739 h 365798"/>
              <a:gd name="connsiteX89" fmla="*/ 45463 w 324792"/>
              <a:gd name="connsiteY89" fmla="*/ 348262 h 365798"/>
              <a:gd name="connsiteX90" fmla="*/ 45225 w 324792"/>
              <a:gd name="connsiteY90" fmla="*/ 346015 h 365798"/>
              <a:gd name="connsiteX91" fmla="*/ 44301 w 324792"/>
              <a:gd name="connsiteY91" fmla="*/ 341795 h 365798"/>
              <a:gd name="connsiteX92" fmla="*/ 41938 w 324792"/>
              <a:gd name="connsiteY92" fmla="*/ 339671 h 365798"/>
              <a:gd name="connsiteX93" fmla="*/ 41272 w 324792"/>
              <a:gd name="connsiteY93" fmla="*/ 336166 h 365798"/>
              <a:gd name="connsiteX94" fmla="*/ 40995 w 324792"/>
              <a:gd name="connsiteY94" fmla="*/ 333090 h 365798"/>
              <a:gd name="connsiteX95" fmla="*/ 39005 w 324792"/>
              <a:gd name="connsiteY95" fmla="*/ 329242 h 365798"/>
              <a:gd name="connsiteX96" fmla="*/ 38681 w 324792"/>
              <a:gd name="connsiteY96" fmla="*/ 324345 h 365798"/>
              <a:gd name="connsiteX97" fmla="*/ 38728 w 324792"/>
              <a:gd name="connsiteY97" fmla="*/ 320154 h 365798"/>
              <a:gd name="connsiteX98" fmla="*/ 35604 w 324792"/>
              <a:gd name="connsiteY98" fmla="*/ 315287 h 365798"/>
              <a:gd name="connsiteX99" fmla="*/ 32347 w 324792"/>
              <a:gd name="connsiteY99" fmla="*/ 310125 h 365798"/>
              <a:gd name="connsiteX100" fmla="*/ 29718 w 324792"/>
              <a:gd name="connsiteY100" fmla="*/ 309420 h 365798"/>
              <a:gd name="connsiteX101" fmla="*/ 29070 w 324792"/>
              <a:gd name="connsiteY101" fmla="*/ 308800 h 365798"/>
              <a:gd name="connsiteX102" fmla="*/ 28785 w 324792"/>
              <a:gd name="connsiteY102" fmla="*/ 307324 h 365798"/>
              <a:gd name="connsiteX103" fmla="*/ 28727 w 324792"/>
              <a:gd name="connsiteY103" fmla="*/ 305028 h 365798"/>
              <a:gd name="connsiteX104" fmla="*/ 28937 w 324792"/>
              <a:gd name="connsiteY104" fmla="*/ 303638 h 365798"/>
              <a:gd name="connsiteX105" fmla="*/ 30966 w 324792"/>
              <a:gd name="connsiteY105" fmla="*/ 301380 h 365798"/>
              <a:gd name="connsiteX106" fmla="*/ 31042 w 324792"/>
              <a:gd name="connsiteY106" fmla="*/ 301037 h 365798"/>
              <a:gd name="connsiteX107" fmla="*/ 30632 w 324792"/>
              <a:gd name="connsiteY107" fmla="*/ 300561 h 365798"/>
              <a:gd name="connsiteX108" fmla="*/ 25394 w 324792"/>
              <a:gd name="connsiteY108" fmla="*/ 297189 h 365798"/>
              <a:gd name="connsiteX109" fmla="*/ 24069 w 324792"/>
              <a:gd name="connsiteY109" fmla="*/ 296209 h 365798"/>
              <a:gd name="connsiteX110" fmla="*/ 23660 w 324792"/>
              <a:gd name="connsiteY110" fmla="*/ 295008 h 365798"/>
              <a:gd name="connsiteX111" fmla="*/ 23698 w 324792"/>
              <a:gd name="connsiteY111" fmla="*/ 293923 h 365798"/>
              <a:gd name="connsiteX112" fmla="*/ 24946 w 324792"/>
              <a:gd name="connsiteY112" fmla="*/ 292818 h 365798"/>
              <a:gd name="connsiteX113" fmla="*/ 25584 w 324792"/>
              <a:gd name="connsiteY113" fmla="*/ 291998 h 365798"/>
              <a:gd name="connsiteX114" fmla="*/ 24355 w 324792"/>
              <a:gd name="connsiteY114" fmla="*/ 289598 h 365798"/>
              <a:gd name="connsiteX115" fmla="*/ 24479 w 324792"/>
              <a:gd name="connsiteY115" fmla="*/ 287427 h 365798"/>
              <a:gd name="connsiteX116" fmla="*/ 23698 w 324792"/>
              <a:gd name="connsiteY116" fmla="*/ 286493 h 365798"/>
              <a:gd name="connsiteX117" fmla="*/ 23784 w 324792"/>
              <a:gd name="connsiteY117" fmla="*/ 285788 h 365798"/>
              <a:gd name="connsiteX118" fmla="*/ 24546 w 324792"/>
              <a:gd name="connsiteY118" fmla="*/ 285188 h 365798"/>
              <a:gd name="connsiteX119" fmla="*/ 27946 w 324792"/>
              <a:gd name="connsiteY119" fmla="*/ 284493 h 365798"/>
              <a:gd name="connsiteX120" fmla="*/ 29003 w 324792"/>
              <a:gd name="connsiteY120" fmla="*/ 282293 h 365798"/>
              <a:gd name="connsiteX121" fmla="*/ 29042 w 324792"/>
              <a:gd name="connsiteY121" fmla="*/ 280464 h 365798"/>
              <a:gd name="connsiteX122" fmla="*/ 28527 w 324792"/>
              <a:gd name="connsiteY122" fmla="*/ 279168 h 365798"/>
              <a:gd name="connsiteX123" fmla="*/ 25384 w 324792"/>
              <a:gd name="connsiteY123" fmla="*/ 275901 h 365798"/>
              <a:gd name="connsiteX124" fmla="*/ 25317 w 324792"/>
              <a:gd name="connsiteY124" fmla="*/ 275349 h 365798"/>
              <a:gd name="connsiteX125" fmla="*/ 28613 w 324792"/>
              <a:gd name="connsiteY125" fmla="*/ 270806 h 365798"/>
              <a:gd name="connsiteX126" fmla="*/ 30975 w 324792"/>
              <a:gd name="connsiteY126" fmla="*/ 267824 h 365798"/>
              <a:gd name="connsiteX127" fmla="*/ 31623 w 324792"/>
              <a:gd name="connsiteY127" fmla="*/ 267215 h 365798"/>
              <a:gd name="connsiteX128" fmla="*/ 31423 w 324792"/>
              <a:gd name="connsiteY128" fmla="*/ 266567 h 365798"/>
              <a:gd name="connsiteX129" fmla="*/ 30842 w 324792"/>
              <a:gd name="connsiteY129" fmla="*/ 265776 h 365798"/>
              <a:gd name="connsiteX130" fmla="*/ 29346 w 324792"/>
              <a:gd name="connsiteY130" fmla="*/ 264633 h 365798"/>
              <a:gd name="connsiteX131" fmla="*/ 27403 w 324792"/>
              <a:gd name="connsiteY131" fmla="*/ 263376 h 365798"/>
              <a:gd name="connsiteX132" fmla="*/ 25793 w 324792"/>
              <a:gd name="connsiteY132" fmla="*/ 261852 h 365798"/>
              <a:gd name="connsiteX133" fmla="*/ 23698 w 324792"/>
              <a:gd name="connsiteY133" fmla="*/ 259595 h 365798"/>
              <a:gd name="connsiteX134" fmla="*/ 21060 w 324792"/>
              <a:gd name="connsiteY134" fmla="*/ 257661 h 365798"/>
              <a:gd name="connsiteX135" fmla="*/ 19107 w 324792"/>
              <a:gd name="connsiteY135" fmla="*/ 255737 h 365798"/>
              <a:gd name="connsiteX136" fmla="*/ 18107 w 324792"/>
              <a:gd name="connsiteY136" fmla="*/ 254137 h 365798"/>
              <a:gd name="connsiteX137" fmla="*/ 18088 w 324792"/>
              <a:gd name="connsiteY137" fmla="*/ 252499 h 365798"/>
              <a:gd name="connsiteX138" fmla="*/ 17821 w 324792"/>
              <a:gd name="connsiteY138" fmla="*/ 249784 h 365798"/>
              <a:gd name="connsiteX139" fmla="*/ 16545 w 324792"/>
              <a:gd name="connsiteY139" fmla="*/ 245383 h 365798"/>
              <a:gd name="connsiteX140" fmla="*/ 16202 w 324792"/>
              <a:gd name="connsiteY140" fmla="*/ 242411 h 365798"/>
              <a:gd name="connsiteX141" fmla="*/ 15649 w 324792"/>
              <a:gd name="connsiteY141" fmla="*/ 239125 h 365798"/>
              <a:gd name="connsiteX142" fmla="*/ 15097 w 324792"/>
              <a:gd name="connsiteY142" fmla="*/ 236982 h 365798"/>
              <a:gd name="connsiteX143" fmla="*/ 14792 w 324792"/>
              <a:gd name="connsiteY143" fmla="*/ 234915 h 365798"/>
              <a:gd name="connsiteX144" fmla="*/ 13878 w 324792"/>
              <a:gd name="connsiteY144" fmla="*/ 232677 h 365798"/>
              <a:gd name="connsiteX145" fmla="*/ 13373 w 324792"/>
              <a:gd name="connsiteY145" fmla="*/ 231038 h 365798"/>
              <a:gd name="connsiteX146" fmla="*/ 14106 w 324792"/>
              <a:gd name="connsiteY146" fmla="*/ 229886 h 365798"/>
              <a:gd name="connsiteX147" fmla="*/ 14840 w 324792"/>
              <a:gd name="connsiteY147" fmla="*/ 228991 h 365798"/>
              <a:gd name="connsiteX148" fmla="*/ 14754 w 324792"/>
              <a:gd name="connsiteY148" fmla="*/ 228429 h 365798"/>
              <a:gd name="connsiteX149" fmla="*/ 9715 w 324792"/>
              <a:gd name="connsiteY149" fmla="*/ 226038 h 365798"/>
              <a:gd name="connsiteX150" fmla="*/ 8877 w 324792"/>
              <a:gd name="connsiteY150" fmla="*/ 225428 h 365798"/>
              <a:gd name="connsiteX151" fmla="*/ 7686 w 324792"/>
              <a:gd name="connsiteY151" fmla="*/ 220647 h 365798"/>
              <a:gd name="connsiteX152" fmla="*/ 4029 w 324792"/>
              <a:gd name="connsiteY152" fmla="*/ 216398 h 365798"/>
              <a:gd name="connsiteX153" fmla="*/ 3600 w 324792"/>
              <a:gd name="connsiteY153" fmla="*/ 213236 h 365798"/>
              <a:gd name="connsiteX154" fmla="*/ 3600 w 324792"/>
              <a:gd name="connsiteY154" fmla="*/ 213198 h 365798"/>
              <a:gd name="connsiteX155" fmla="*/ 3600 w 324792"/>
              <a:gd name="connsiteY155" fmla="*/ 211960 h 365798"/>
              <a:gd name="connsiteX156" fmla="*/ 3305 w 324792"/>
              <a:gd name="connsiteY156" fmla="*/ 209969 h 365798"/>
              <a:gd name="connsiteX157" fmla="*/ 2191 w 324792"/>
              <a:gd name="connsiteY157" fmla="*/ 208416 h 365798"/>
              <a:gd name="connsiteX158" fmla="*/ 524 w 324792"/>
              <a:gd name="connsiteY158" fmla="*/ 207340 h 365798"/>
              <a:gd name="connsiteX159" fmla="*/ 0 w 324792"/>
              <a:gd name="connsiteY159" fmla="*/ 206064 h 365798"/>
              <a:gd name="connsiteX160" fmla="*/ 552 w 324792"/>
              <a:gd name="connsiteY160" fmla="*/ 204721 h 365798"/>
              <a:gd name="connsiteX161" fmla="*/ 3800 w 324792"/>
              <a:gd name="connsiteY161" fmla="*/ 202064 h 365798"/>
              <a:gd name="connsiteX162" fmla="*/ 5544 w 324792"/>
              <a:gd name="connsiteY162" fmla="*/ 201616 h 365798"/>
              <a:gd name="connsiteX163" fmla="*/ 6001 w 324792"/>
              <a:gd name="connsiteY163" fmla="*/ 200263 h 365798"/>
              <a:gd name="connsiteX164" fmla="*/ 7058 w 324792"/>
              <a:gd name="connsiteY164" fmla="*/ 199197 h 365798"/>
              <a:gd name="connsiteX165" fmla="*/ 10115 w 324792"/>
              <a:gd name="connsiteY165" fmla="*/ 195291 h 365798"/>
              <a:gd name="connsiteX166" fmla="*/ 11916 w 324792"/>
              <a:gd name="connsiteY166" fmla="*/ 192729 h 365798"/>
              <a:gd name="connsiteX167" fmla="*/ 13716 w 324792"/>
              <a:gd name="connsiteY167" fmla="*/ 191186 h 365798"/>
              <a:gd name="connsiteX168" fmla="*/ 15802 w 324792"/>
              <a:gd name="connsiteY168" fmla="*/ 190119 h 365798"/>
              <a:gd name="connsiteX169" fmla="*/ 16707 w 324792"/>
              <a:gd name="connsiteY169" fmla="*/ 189224 h 365798"/>
              <a:gd name="connsiteX170" fmla="*/ 16230 w 324792"/>
              <a:gd name="connsiteY170" fmla="*/ 186471 h 365798"/>
              <a:gd name="connsiteX171" fmla="*/ 16373 w 324792"/>
              <a:gd name="connsiteY171" fmla="*/ 184614 h 365798"/>
              <a:gd name="connsiteX172" fmla="*/ 17097 w 324792"/>
              <a:gd name="connsiteY172" fmla="*/ 183442 h 365798"/>
              <a:gd name="connsiteX173" fmla="*/ 19183 w 324792"/>
              <a:gd name="connsiteY173" fmla="*/ 182204 h 365798"/>
              <a:gd name="connsiteX174" fmla="*/ 21060 w 324792"/>
              <a:gd name="connsiteY174" fmla="*/ 181261 h 365798"/>
              <a:gd name="connsiteX175" fmla="*/ 21460 w 324792"/>
              <a:gd name="connsiteY175" fmla="*/ 180794 h 365798"/>
              <a:gd name="connsiteX176" fmla="*/ 21298 w 324792"/>
              <a:gd name="connsiteY176" fmla="*/ 180099 h 365798"/>
              <a:gd name="connsiteX177" fmla="*/ 19574 w 324792"/>
              <a:gd name="connsiteY177" fmla="*/ 178689 h 365798"/>
              <a:gd name="connsiteX178" fmla="*/ 16021 w 324792"/>
              <a:gd name="connsiteY178" fmla="*/ 177460 h 365798"/>
              <a:gd name="connsiteX179" fmla="*/ 13668 w 324792"/>
              <a:gd name="connsiteY179" fmla="*/ 177584 h 365798"/>
              <a:gd name="connsiteX180" fmla="*/ 12230 w 324792"/>
              <a:gd name="connsiteY180" fmla="*/ 176498 h 365798"/>
              <a:gd name="connsiteX181" fmla="*/ 11439 w 324792"/>
              <a:gd name="connsiteY181" fmla="*/ 175574 h 365798"/>
              <a:gd name="connsiteX182" fmla="*/ 6782 w 324792"/>
              <a:gd name="connsiteY182" fmla="*/ 164182 h 365798"/>
              <a:gd name="connsiteX183" fmla="*/ 6010 w 324792"/>
              <a:gd name="connsiteY183" fmla="*/ 161525 h 365798"/>
              <a:gd name="connsiteX184" fmla="*/ 6067 w 324792"/>
              <a:gd name="connsiteY184" fmla="*/ 160496 h 365798"/>
              <a:gd name="connsiteX185" fmla="*/ 9192 w 324792"/>
              <a:gd name="connsiteY185" fmla="*/ 154877 h 365798"/>
              <a:gd name="connsiteX186" fmla="*/ 10458 w 324792"/>
              <a:gd name="connsiteY186" fmla="*/ 153038 h 365798"/>
              <a:gd name="connsiteX187" fmla="*/ 12649 w 324792"/>
              <a:gd name="connsiteY187" fmla="*/ 150390 h 365798"/>
              <a:gd name="connsiteX188" fmla="*/ 12259 w 324792"/>
              <a:gd name="connsiteY188" fmla="*/ 149343 h 365798"/>
              <a:gd name="connsiteX189" fmla="*/ 8420 w 324792"/>
              <a:gd name="connsiteY189" fmla="*/ 144952 h 365798"/>
              <a:gd name="connsiteX190" fmla="*/ 7239 w 324792"/>
              <a:gd name="connsiteY190" fmla="*/ 142866 h 365798"/>
              <a:gd name="connsiteX191" fmla="*/ 7268 w 324792"/>
              <a:gd name="connsiteY191" fmla="*/ 140779 h 365798"/>
              <a:gd name="connsiteX192" fmla="*/ 7648 w 324792"/>
              <a:gd name="connsiteY192" fmla="*/ 138256 h 365798"/>
              <a:gd name="connsiteX193" fmla="*/ 9877 w 324792"/>
              <a:gd name="connsiteY193" fmla="*/ 136893 h 365798"/>
              <a:gd name="connsiteX194" fmla="*/ 10516 w 324792"/>
              <a:gd name="connsiteY194" fmla="*/ 134836 h 365798"/>
              <a:gd name="connsiteX195" fmla="*/ 10982 w 324792"/>
              <a:gd name="connsiteY195" fmla="*/ 132807 h 365798"/>
              <a:gd name="connsiteX196" fmla="*/ 11935 w 324792"/>
              <a:gd name="connsiteY196" fmla="*/ 132140 h 365798"/>
              <a:gd name="connsiteX197" fmla="*/ 12906 w 324792"/>
              <a:gd name="connsiteY197" fmla="*/ 130988 h 365798"/>
              <a:gd name="connsiteX198" fmla="*/ 14059 w 324792"/>
              <a:gd name="connsiteY198" fmla="*/ 129330 h 365798"/>
              <a:gd name="connsiteX199" fmla="*/ 15850 w 324792"/>
              <a:gd name="connsiteY199" fmla="*/ 127883 h 365798"/>
              <a:gd name="connsiteX200" fmla="*/ 16907 w 324792"/>
              <a:gd name="connsiteY200" fmla="*/ 126778 h 365798"/>
              <a:gd name="connsiteX201" fmla="*/ 17135 w 324792"/>
              <a:gd name="connsiteY201" fmla="*/ 123701 h 365798"/>
              <a:gd name="connsiteX202" fmla="*/ 18012 w 324792"/>
              <a:gd name="connsiteY202" fmla="*/ 122863 h 365798"/>
              <a:gd name="connsiteX203" fmla="*/ 20460 w 324792"/>
              <a:gd name="connsiteY203" fmla="*/ 121882 h 365798"/>
              <a:gd name="connsiteX204" fmla="*/ 20707 w 324792"/>
              <a:gd name="connsiteY204" fmla="*/ 121091 h 365798"/>
              <a:gd name="connsiteX205" fmla="*/ 20155 w 324792"/>
              <a:gd name="connsiteY205" fmla="*/ 119024 h 365798"/>
              <a:gd name="connsiteX206" fmla="*/ 18935 w 324792"/>
              <a:gd name="connsiteY206" fmla="*/ 116843 h 365798"/>
              <a:gd name="connsiteX207" fmla="*/ 17945 w 324792"/>
              <a:gd name="connsiteY207" fmla="*/ 115776 h 365798"/>
              <a:gd name="connsiteX208" fmla="*/ 16640 w 324792"/>
              <a:gd name="connsiteY208" fmla="*/ 110423 h 365798"/>
              <a:gd name="connsiteX209" fmla="*/ 15278 w 324792"/>
              <a:gd name="connsiteY209" fmla="*/ 107766 h 365798"/>
              <a:gd name="connsiteX210" fmla="*/ 15850 w 324792"/>
              <a:gd name="connsiteY210" fmla="*/ 106699 h 365798"/>
              <a:gd name="connsiteX211" fmla="*/ 16793 w 324792"/>
              <a:gd name="connsiteY211" fmla="*/ 105346 h 365798"/>
              <a:gd name="connsiteX212" fmla="*/ 17707 w 324792"/>
              <a:gd name="connsiteY212" fmla="*/ 102670 h 365798"/>
              <a:gd name="connsiteX213" fmla="*/ 18002 w 324792"/>
              <a:gd name="connsiteY213" fmla="*/ 99555 h 365798"/>
              <a:gd name="connsiteX214" fmla="*/ 17774 w 324792"/>
              <a:gd name="connsiteY214" fmla="*/ 88106 h 365798"/>
              <a:gd name="connsiteX215" fmla="*/ 17831 w 324792"/>
              <a:gd name="connsiteY215" fmla="*/ 85849 h 365798"/>
              <a:gd name="connsiteX216" fmla="*/ 19031 w 324792"/>
              <a:gd name="connsiteY216" fmla="*/ 84277 h 365798"/>
              <a:gd name="connsiteX217" fmla="*/ 20793 w 324792"/>
              <a:gd name="connsiteY217" fmla="*/ 82448 h 365798"/>
              <a:gd name="connsiteX218" fmla="*/ 22288 w 324792"/>
              <a:gd name="connsiteY218" fmla="*/ 81753 h 365798"/>
              <a:gd name="connsiteX219" fmla="*/ 23698 w 324792"/>
              <a:gd name="connsiteY219" fmla="*/ 80601 h 365798"/>
              <a:gd name="connsiteX220" fmla="*/ 23593 w 324792"/>
              <a:gd name="connsiteY220" fmla="*/ 78439 h 365798"/>
              <a:gd name="connsiteX221" fmla="*/ 24527 w 324792"/>
              <a:gd name="connsiteY221" fmla="*/ 77162 h 365798"/>
              <a:gd name="connsiteX222" fmla="*/ 25679 w 324792"/>
              <a:gd name="connsiteY222" fmla="*/ 75562 h 365798"/>
              <a:gd name="connsiteX223" fmla="*/ 22107 w 324792"/>
              <a:gd name="connsiteY223" fmla="*/ 69266 h 365798"/>
              <a:gd name="connsiteX224" fmla="*/ 18964 w 324792"/>
              <a:gd name="connsiteY224" fmla="*/ 63732 h 365798"/>
              <a:gd name="connsiteX225" fmla="*/ 16021 w 324792"/>
              <a:gd name="connsiteY225" fmla="*/ 58541 h 365798"/>
              <a:gd name="connsiteX226" fmla="*/ 12611 w 324792"/>
              <a:gd name="connsiteY226" fmla="*/ 52540 h 365798"/>
              <a:gd name="connsiteX227" fmla="*/ 10373 w 324792"/>
              <a:gd name="connsiteY227" fmla="*/ 48587 h 365798"/>
              <a:gd name="connsiteX228" fmla="*/ 7582 w 324792"/>
              <a:gd name="connsiteY228" fmla="*/ 43682 h 365798"/>
              <a:gd name="connsiteX229" fmla="*/ 5134 w 324792"/>
              <a:gd name="connsiteY229" fmla="*/ 39376 h 365798"/>
              <a:gd name="connsiteX230" fmla="*/ 1791 w 324792"/>
              <a:gd name="connsiteY230" fmla="*/ 33509 h 365798"/>
              <a:gd name="connsiteX231" fmla="*/ 4896 w 324792"/>
              <a:gd name="connsiteY231" fmla="*/ 33404 h 365798"/>
              <a:gd name="connsiteX232" fmla="*/ 11154 w 324792"/>
              <a:gd name="connsiteY232" fmla="*/ 33614 h 365798"/>
              <a:gd name="connsiteX233" fmla="*/ 17211 w 324792"/>
              <a:gd name="connsiteY233" fmla="*/ 34662 h 365798"/>
              <a:gd name="connsiteX234" fmla="*/ 21317 w 324792"/>
              <a:gd name="connsiteY234" fmla="*/ 35119 h 365798"/>
              <a:gd name="connsiteX235" fmla="*/ 23031 w 324792"/>
              <a:gd name="connsiteY235" fmla="*/ 36014 h 365798"/>
              <a:gd name="connsiteX236" fmla="*/ 23412 w 324792"/>
              <a:gd name="connsiteY236" fmla="*/ 37452 h 365798"/>
              <a:gd name="connsiteX237" fmla="*/ 24546 w 324792"/>
              <a:gd name="connsiteY237" fmla="*/ 38119 h 365798"/>
              <a:gd name="connsiteX238" fmla="*/ 25860 w 324792"/>
              <a:gd name="connsiteY238" fmla="*/ 37862 h 365798"/>
              <a:gd name="connsiteX239" fmla="*/ 27346 w 324792"/>
              <a:gd name="connsiteY239" fmla="*/ 37767 h 365798"/>
              <a:gd name="connsiteX240" fmla="*/ 30671 w 324792"/>
              <a:gd name="connsiteY240" fmla="*/ 36300 h 365798"/>
              <a:gd name="connsiteX241" fmla="*/ 33356 w 324792"/>
              <a:gd name="connsiteY241" fmla="*/ 35319 h 365798"/>
              <a:gd name="connsiteX242" fmla="*/ 35671 w 324792"/>
              <a:gd name="connsiteY242" fmla="*/ 34147 h 365798"/>
              <a:gd name="connsiteX243" fmla="*/ 36862 w 324792"/>
              <a:gd name="connsiteY243" fmla="*/ 33004 h 365798"/>
              <a:gd name="connsiteX244" fmla="*/ 39748 w 324792"/>
              <a:gd name="connsiteY244" fmla="*/ 28994 h 365798"/>
              <a:gd name="connsiteX245" fmla="*/ 42072 w 324792"/>
              <a:gd name="connsiteY245" fmla="*/ 26784 h 365798"/>
              <a:gd name="connsiteX246" fmla="*/ 44215 w 324792"/>
              <a:gd name="connsiteY246" fmla="*/ 26013 h 365798"/>
              <a:gd name="connsiteX247" fmla="*/ 48396 w 324792"/>
              <a:gd name="connsiteY247" fmla="*/ 25689 h 365798"/>
              <a:gd name="connsiteX248" fmla="*/ 49721 w 324792"/>
              <a:gd name="connsiteY248" fmla="*/ 26318 h 365798"/>
              <a:gd name="connsiteX249" fmla="*/ 51425 w 324792"/>
              <a:gd name="connsiteY249" fmla="*/ 26241 h 365798"/>
              <a:gd name="connsiteX250" fmla="*/ 52902 w 324792"/>
              <a:gd name="connsiteY250" fmla="*/ 23965 h 365798"/>
              <a:gd name="connsiteX251" fmla="*/ 55150 w 324792"/>
              <a:gd name="connsiteY251" fmla="*/ 21450 h 365798"/>
              <a:gd name="connsiteX252" fmla="*/ 59579 w 324792"/>
              <a:gd name="connsiteY252" fmla="*/ 18317 h 365798"/>
              <a:gd name="connsiteX253" fmla="*/ 61827 w 324792"/>
              <a:gd name="connsiteY253" fmla="*/ 17459 h 365798"/>
              <a:gd name="connsiteX254" fmla="*/ 63227 w 324792"/>
              <a:gd name="connsiteY254" fmla="*/ 16364 h 365798"/>
              <a:gd name="connsiteX255" fmla="*/ 65627 w 324792"/>
              <a:gd name="connsiteY255" fmla="*/ 16202 h 365798"/>
              <a:gd name="connsiteX256" fmla="*/ 67742 w 324792"/>
              <a:gd name="connsiteY256" fmla="*/ 15059 h 365798"/>
              <a:gd name="connsiteX257" fmla="*/ 77943 w 324792"/>
              <a:gd name="connsiteY257" fmla="*/ 7144 h 365798"/>
              <a:gd name="connsiteX258" fmla="*/ 82077 w 324792"/>
              <a:gd name="connsiteY258" fmla="*/ 5106 h 365798"/>
              <a:gd name="connsiteX259" fmla="*/ 84649 w 324792"/>
              <a:gd name="connsiteY259" fmla="*/ 4734 h 365798"/>
              <a:gd name="connsiteX260" fmla="*/ 86782 w 324792"/>
              <a:gd name="connsiteY260" fmla="*/ 4248 h 365798"/>
              <a:gd name="connsiteX261" fmla="*/ 90402 w 324792"/>
              <a:gd name="connsiteY261" fmla="*/ 3115 h 365798"/>
              <a:gd name="connsiteX262" fmla="*/ 99470 w 324792"/>
              <a:gd name="connsiteY262" fmla="*/ 2010 h 365798"/>
              <a:gd name="connsiteX263" fmla="*/ 105289 w 324792"/>
              <a:gd name="connsiteY263" fmla="*/ 1562 h 365798"/>
              <a:gd name="connsiteX264" fmla="*/ 107156 w 324792"/>
              <a:gd name="connsiteY264" fmla="*/ 2658 h 365798"/>
              <a:gd name="connsiteX265" fmla="*/ 109252 w 324792"/>
              <a:gd name="connsiteY265" fmla="*/ 2343 h 365798"/>
              <a:gd name="connsiteX266" fmla="*/ 111033 w 324792"/>
              <a:gd name="connsiteY266" fmla="*/ 571 h 365798"/>
              <a:gd name="connsiteX267" fmla="*/ 112509 w 324792"/>
              <a:gd name="connsiteY267" fmla="*/ 0 h 365798"/>
              <a:gd name="connsiteX268" fmla="*/ 113595 w 324792"/>
              <a:gd name="connsiteY268" fmla="*/ 48 h 365798"/>
              <a:gd name="connsiteX269" fmla="*/ 115157 w 324792"/>
              <a:gd name="connsiteY269" fmla="*/ 2143 h 365798"/>
              <a:gd name="connsiteX270" fmla="*/ 115919 w 324792"/>
              <a:gd name="connsiteY270" fmla="*/ 4372 h 365798"/>
              <a:gd name="connsiteX271" fmla="*/ 115414 w 324792"/>
              <a:gd name="connsiteY271" fmla="*/ 6068 h 365798"/>
              <a:gd name="connsiteX272" fmla="*/ 115510 w 324792"/>
              <a:gd name="connsiteY272" fmla="*/ 8534 h 365798"/>
              <a:gd name="connsiteX273" fmla="*/ 116205 w 324792"/>
              <a:gd name="connsiteY273" fmla="*/ 11754 h 365798"/>
              <a:gd name="connsiteX274" fmla="*/ 115814 w 324792"/>
              <a:gd name="connsiteY274" fmla="*/ 14631 h 365798"/>
              <a:gd name="connsiteX275" fmla="*/ 113614 w 324792"/>
              <a:gd name="connsiteY275" fmla="*/ 18383 h 365798"/>
              <a:gd name="connsiteX276" fmla="*/ 112509 w 324792"/>
              <a:gd name="connsiteY276" fmla="*/ 19917 h 365798"/>
              <a:gd name="connsiteX277" fmla="*/ 112233 w 324792"/>
              <a:gd name="connsiteY277" fmla="*/ 21498 h 365798"/>
              <a:gd name="connsiteX278" fmla="*/ 112423 w 324792"/>
              <a:gd name="connsiteY278" fmla="*/ 23632 h 365798"/>
              <a:gd name="connsiteX279" fmla="*/ 113433 w 324792"/>
              <a:gd name="connsiteY279" fmla="*/ 27099 h 365798"/>
              <a:gd name="connsiteX280" fmla="*/ 115252 w 324792"/>
              <a:gd name="connsiteY280" fmla="*/ 31918 h 365798"/>
              <a:gd name="connsiteX281" fmla="*/ 115529 w 324792"/>
              <a:gd name="connsiteY281" fmla="*/ 35481 h 365798"/>
              <a:gd name="connsiteX282" fmla="*/ 114252 w 324792"/>
              <a:gd name="connsiteY282" fmla="*/ 37795 h 365798"/>
              <a:gd name="connsiteX283" fmla="*/ 113662 w 324792"/>
              <a:gd name="connsiteY283" fmla="*/ 39796 h 365798"/>
              <a:gd name="connsiteX284" fmla="*/ 113767 w 324792"/>
              <a:gd name="connsiteY284" fmla="*/ 41481 h 365798"/>
              <a:gd name="connsiteX285" fmla="*/ 114214 w 324792"/>
              <a:gd name="connsiteY285" fmla="*/ 42663 h 365798"/>
              <a:gd name="connsiteX286" fmla="*/ 115033 w 324792"/>
              <a:gd name="connsiteY286" fmla="*/ 43339 h 365798"/>
              <a:gd name="connsiteX287" fmla="*/ 115481 w 324792"/>
              <a:gd name="connsiteY287" fmla="*/ 44682 h 365798"/>
              <a:gd name="connsiteX288" fmla="*/ 115576 w 324792"/>
              <a:gd name="connsiteY288" fmla="*/ 46701 h 365798"/>
              <a:gd name="connsiteX289" fmla="*/ 116643 w 324792"/>
              <a:gd name="connsiteY289" fmla="*/ 48654 h 365798"/>
              <a:gd name="connsiteX290" fmla="*/ 118672 w 324792"/>
              <a:gd name="connsiteY290" fmla="*/ 50540 h 365798"/>
              <a:gd name="connsiteX291" fmla="*/ 119501 w 324792"/>
              <a:gd name="connsiteY291" fmla="*/ 52331 h 365798"/>
              <a:gd name="connsiteX292" fmla="*/ 119119 w 324792"/>
              <a:gd name="connsiteY292" fmla="*/ 54045 h 365798"/>
              <a:gd name="connsiteX293" fmla="*/ 119224 w 324792"/>
              <a:gd name="connsiteY293" fmla="*/ 55121 h 365798"/>
              <a:gd name="connsiteX294" fmla="*/ 119815 w 324792"/>
              <a:gd name="connsiteY294" fmla="*/ 55541 h 365798"/>
              <a:gd name="connsiteX295" fmla="*/ 120367 w 324792"/>
              <a:gd name="connsiteY295" fmla="*/ 55198 h 365798"/>
              <a:gd name="connsiteX296" fmla="*/ 121110 w 324792"/>
              <a:gd name="connsiteY296" fmla="*/ 54721 h 365798"/>
              <a:gd name="connsiteX297" fmla="*/ 121768 w 324792"/>
              <a:gd name="connsiteY297" fmla="*/ 54893 h 365798"/>
              <a:gd name="connsiteX298" fmla="*/ 123196 w 324792"/>
              <a:gd name="connsiteY298" fmla="*/ 57283 h 365798"/>
              <a:gd name="connsiteX299" fmla="*/ 123377 w 324792"/>
              <a:gd name="connsiteY299" fmla="*/ 57769 h 365798"/>
              <a:gd name="connsiteX300" fmla="*/ 124149 w 324792"/>
              <a:gd name="connsiteY300" fmla="*/ 59750 h 365798"/>
              <a:gd name="connsiteX301" fmla="*/ 124387 w 324792"/>
              <a:gd name="connsiteY301" fmla="*/ 61246 h 365798"/>
              <a:gd name="connsiteX302" fmla="*/ 126473 w 324792"/>
              <a:gd name="connsiteY302" fmla="*/ 62084 h 365798"/>
              <a:gd name="connsiteX303" fmla="*/ 128730 w 324792"/>
              <a:gd name="connsiteY303" fmla="*/ 62741 h 365798"/>
              <a:gd name="connsiteX304" fmla="*/ 129978 w 324792"/>
              <a:gd name="connsiteY304" fmla="*/ 63522 h 365798"/>
              <a:gd name="connsiteX305" fmla="*/ 132474 w 324792"/>
              <a:gd name="connsiteY305" fmla="*/ 65894 h 365798"/>
              <a:gd name="connsiteX306" fmla="*/ 134569 w 324792"/>
              <a:gd name="connsiteY306" fmla="*/ 67456 h 365798"/>
              <a:gd name="connsiteX307" fmla="*/ 137198 w 324792"/>
              <a:gd name="connsiteY307" fmla="*/ 68732 h 365798"/>
              <a:gd name="connsiteX308" fmla="*/ 138065 w 324792"/>
              <a:gd name="connsiteY308" fmla="*/ 70780 h 365798"/>
              <a:gd name="connsiteX309" fmla="*/ 139675 w 324792"/>
              <a:gd name="connsiteY309" fmla="*/ 73866 h 365798"/>
              <a:gd name="connsiteX310" fmla="*/ 144104 w 324792"/>
              <a:gd name="connsiteY310" fmla="*/ 75047 h 365798"/>
              <a:gd name="connsiteX311" fmla="*/ 149266 w 324792"/>
              <a:gd name="connsiteY311" fmla="*/ 75638 h 365798"/>
              <a:gd name="connsiteX312" fmla="*/ 152562 w 324792"/>
              <a:gd name="connsiteY312" fmla="*/ 76315 h 365798"/>
              <a:gd name="connsiteX313" fmla="*/ 156581 w 324792"/>
              <a:gd name="connsiteY313" fmla="*/ 74676 h 365798"/>
              <a:gd name="connsiteX314" fmla="*/ 159239 w 324792"/>
              <a:gd name="connsiteY314" fmla="*/ 74905 h 365798"/>
              <a:gd name="connsiteX315" fmla="*/ 161992 w 324792"/>
              <a:gd name="connsiteY315" fmla="*/ 76019 h 365798"/>
              <a:gd name="connsiteX316" fmla="*/ 163163 w 324792"/>
              <a:gd name="connsiteY316" fmla="*/ 76781 h 365798"/>
              <a:gd name="connsiteX317" fmla="*/ 165211 w 324792"/>
              <a:gd name="connsiteY317" fmla="*/ 78372 h 365798"/>
              <a:gd name="connsiteX318" fmla="*/ 168383 w 324792"/>
              <a:gd name="connsiteY318" fmla="*/ 80410 h 365798"/>
              <a:gd name="connsiteX319" fmla="*/ 170974 w 324792"/>
              <a:gd name="connsiteY319" fmla="*/ 81162 h 365798"/>
              <a:gd name="connsiteX320" fmla="*/ 172821 w 324792"/>
              <a:gd name="connsiteY320" fmla="*/ 80029 h 365798"/>
              <a:gd name="connsiteX321" fmla="*/ 174527 w 324792"/>
              <a:gd name="connsiteY321" fmla="*/ 79629 h 365798"/>
              <a:gd name="connsiteX322" fmla="*/ 175850 w 324792"/>
              <a:gd name="connsiteY322" fmla="*/ 80105 h 365798"/>
              <a:gd name="connsiteX323" fmla="*/ 176546 w 324792"/>
              <a:gd name="connsiteY323" fmla="*/ 82325 h 365798"/>
              <a:gd name="connsiteX324" fmla="*/ 177241 w 324792"/>
              <a:gd name="connsiteY324" fmla="*/ 83820 h 365798"/>
              <a:gd name="connsiteX325" fmla="*/ 178775 w 324792"/>
              <a:gd name="connsiteY325" fmla="*/ 84954 h 365798"/>
              <a:gd name="connsiteX326" fmla="*/ 182061 w 324792"/>
              <a:gd name="connsiteY326" fmla="*/ 87859 h 365798"/>
              <a:gd name="connsiteX327" fmla="*/ 183918 w 324792"/>
              <a:gd name="connsiteY327" fmla="*/ 89049 h 365798"/>
              <a:gd name="connsiteX328" fmla="*/ 186014 w 324792"/>
              <a:gd name="connsiteY328" fmla="*/ 88963 h 365798"/>
              <a:gd name="connsiteX329" fmla="*/ 190338 w 324792"/>
              <a:gd name="connsiteY329" fmla="*/ 90878 h 365798"/>
              <a:gd name="connsiteX330" fmla="*/ 194948 w 324792"/>
              <a:gd name="connsiteY330" fmla="*/ 92736 h 365798"/>
              <a:gd name="connsiteX331" fmla="*/ 197329 w 324792"/>
              <a:gd name="connsiteY331" fmla="*/ 93040 h 365798"/>
              <a:gd name="connsiteX332" fmla="*/ 199672 w 324792"/>
              <a:gd name="connsiteY332" fmla="*/ 92764 h 365798"/>
              <a:gd name="connsiteX333" fmla="*/ 201225 w 324792"/>
              <a:gd name="connsiteY333" fmla="*/ 93488 h 365798"/>
              <a:gd name="connsiteX334" fmla="*/ 201854 w 324792"/>
              <a:gd name="connsiteY334" fmla="*/ 95726 h 365798"/>
              <a:gd name="connsiteX335" fmla="*/ 205864 w 324792"/>
              <a:gd name="connsiteY335" fmla="*/ 100203 h 365798"/>
              <a:gd name="connsiteX336" fmla="*/ 207750 w 324792"/>
              <a:gd name="connsiteY336" fmla="*/ 101965 h 365798"/>
              <a:gd name="connsiteX337" fmla="*/ 209998 w 324792"/>
              <a:gd name="connsiteY337" fmla="*/ 103470 h 365798"/>
              <a:gd name="connsiteX338" fmla="*/ 215722 w 324792"/>
              <a:gd name="connsiteY338" fmla="*/ 103442 h 365798"/>
              <a:gd name="connsiteX339" fmla="*/ 217437 w 324792"/>
              <a:gd name="connsiteY339" fmla="*/ 103889 h 365798"/>
              <a:gd name="connsiteX340" fmla="*/ 219989 w 324792"/>
              <a:gd name="connsiteY340" fmla="*/ 103489 h 365798"/>
              <a:gd name="connsiteX341" fmla="*/ 227666 w 324792"/>
              <a:gd name="connsiteY341" fmla="*/ 102727 h 365798"/>
              <a:gd name="connsiteX342" fmla="*/ 229057 w 324792"/>
              <a:gd name="connsiteY342" fmla="*/ 102489 h 365798"/>
              <a:gd name="connsiteX343" fmla="*/ 233401 w 324792"/>
              <a:gd name="connsiteY343" fmla="*/ 104442 h 365798"/>
              <a:gd name="connsiteX344" fmla="*/ 238535 w 324792"/>
              <a:gd name="connsiteY344" fmla="*/ 107261 h 365798"/>
              <a:gd name="connsiteX345" fmla="*/ 241935 w 324792"/>
              <a:gd name="connsiteY345" fmla="*/ 109471 h 365798"/>
              <a:gd name="connsiteX346" fmla="*/ 244307 w 324792"/>
              <a:gd name="connsiteY346" fmla="*/ 110690 h 365798"/>
              <a:gd name="connsiteX347" fmla="*/ 245545 w 324792"/>
              <a:gd name="connsiteY347" fmla="*/ 112671 h 365798"/>
              <a:gd name="connsiteX348" fmla="*/ 246554 w 324792"/>
              <a:gd name="connsiteY348" fmla="*/ 114738 h 365798"/>
              <a:gd name="connsiteX349" fmla="*/ 247021 w 324792"/>
              <a:gd name="connsiteY349" fmla="*/ 116967 h 365798"/>
              <a:gd name="connsiteX350" fmla="*/ 246402 w 324792"/>
              <a:gd name="connsiteY350" fmla="*/ 119177 h 365798"/>
              <a:gd name="connsiteX351" fmla="*/ 245469 w 324792"/>
              <a:gd name="connsiteY351" fmla="*/ 120072 h 365798"/>
              <a:gd name="connsiteX352" fmla="*/ 245154 w 324792"/>
              <a:gd name="connsiteY352" fmla="*/ 121501 h 365798"/>
              <a:gd name="connsiteX353" fmla="*/ 245545 w 324792"/>
              <a:gd name="connsiteY353" fmla="*/ 123644 h 365798"/>
              <a:gd name="connsiteX354" fmla="*/ 247250 w 324792"/>
              <a:gd name="connsiteY354" fmla="*/ 125559 h 365798"/>
              <a:gd name="connsiteX355" fmla="*/ 247878 w 324792"/>
              <a:gd name="connsiteY355" fmla="*/ 127911 h 365798"/>
              <a:gd name="connsiteX356" fmla="*/ 248812 w 324792"/>
              <a:gd name="connsiteY356" fmla="*/ 132083 h 365798"/>
              <a:gd name="connsiteX357" fmla="*/ 249860 w 324792"/>
              <a:gd name="connsiteY357" fmla="*/ 133398 h 365798"/>
              <a:gd name="connsiteX358" fmla="*/ 250536 w 324792"/>
              <a:gd name="connsiteY358" fmla="*/ 146323 h 365798"/>
              <a:gd name="connsiteX359" fmla="*/ 247097 w 324792"/>
              <a:gd name="connsiteY359" fmla="*/ 146428 h 365798"/>
              <a:gd name="connsiteX360" fmla="*/ 242249 w 324792"/>
              <a:gd name="connsiteY360" fmla="*/ 146580 h 365798"/>
              <a:gd name="connsiteX361" fmla="*/ 243669 w 324792"/>
              <a:gd name="connsiteY361" fmla="*/ 147819 h 365798"/>
              <a:gd name="connsiteX362" fmla="*/ 247678 w 324792"/>
              <a:gd name="connsiteY362" fmla="*/ 152638 h 365798"/>
              <a:gd name="connsiteX363" fmla="*/ 251365 w 324792"/>
              <a:gd name="connsiteY363" fmla="*/ 157086 h 365798"/>
              <a:gd name="connsiteX364" fmla="*/ 251955 w 324792"/>
              <a:gd name="connsiteY364" fmla="*/ 164230 h 365798"/>
              <a:gd name="connsiteX365" fmla="*/ 252317 w 324792"/>
              <a:gd name="connsiteY365" fmla="*/ 168735 h 365798"/>
              <a:gd name="connsiteX366" fmla="*/ 252841 w 324792"/>
              <a:gd name="connsiteY366" fmla="*/ 175098 h 365798"/>
              <a:gd name="connsiteX367" fmla="*/ 253146 w 324792"/>
              <a:gd name="connsiteY367" fmla="*/ 178899 h 365798"/>
              <a:gd name="connsiteX368" fmla="*/ 262356 w 324792"/>
              <a:gd name="connsiteY368" fmla="*/ 179242 h 365798"/>
              <a:gd name="connsiteX369" fmla="*/ 272967 w 324792"/>
              <a:gd name="connsiteY369" fmla="*/ 179632 h 365798"/>
              <a:gd name="connsiteX370" fmla="*/ 285721 w 324792"/>
              <a:gd name="connsiteY370" fmla="*/ 180108 h 365798"/>
              <a:gd name="connsiteX371" fmla="*/ 296932 w 324792"/>
              <a:gd name="connsiteY371" fmla="*/ 180527 h 365798"/>
              <a:gd name="connsiteX372" fmla="*/ 298037 w 324792"/>
              <a:gd name="connsiteY372" fmla="*/ 180480 h 365798"/>
              <a:gd name="connsiteX373" fmla="*/ 299980 w 324792"/>
              <a:gd name="connsiteY373" fmla="*/ 179965 h 365798"/>
              <a:gd name="connsiteX374" fmla="*/ 301276 w 324792"/>
              <a:gd name="connsiteY374" fmla="*/ 179289 h 365798"/>
              <a:gd name="connsiteX375" fmla="*/ 302066 w 324792"/>
              <a:gd name="connsiteY375" fmla="*/ 179308 h 365798"/>
              <a:gd name="connsiteX376" fmla="*/ 302200 w 324792"/>
              <a:gd name="connsiteY376" fmla="*/ 180851 h 365798"/>
              <a:gd name="connsiteX377" fmla="*/ 301933 w 324792"/>
              <a:gd name="connsiteY377" fmla="*/ 182794 h 365798"/>
              <a:gd name="connsiteX378" fmla="*/ 301942 w 324792"/>
              <a:gd name="connsiteY378" fmla="*/ 185033 h 365798"/>
              <a:gd name="connsiteX379" fmla="*/ 298732 w 324792"/>
              <a:gd name="connsiteY379" fmla="*/ 189452 h 365798"/>
              <a:gd name="connsiteX380" fmla="*/ 298532 w 324792"/>
              <a:gd name="connsiteY380" fmla="*/ 190843 h 365798"/>
              <a:gd name="connsiteX381" fmla="*/ 299018 w 324792"/>
              <a:gd name="connsiteY381" fmla="*/ 196672 h 365798"/>
              <a:gd name="connsiteX382" fmla="*/ 300152 w 324792"/>
              <a:gd name="connsiteY382" fmla="*/ 201397 h 365798"/>
              <a:gd name="connsiteX383" fmla="*/ 300723 w 324792"/>
              <a:gd name="connsiteY383" fmla="*/ 205664 h 365798"/>
              <a:gd name="connsiteX384" fmla="*/ 302009 w 324792"/>
              <a:gd name="connsiteY384" fmla="*/ 206998 h 365798"/>
              <a:gd name="connsiteX385" fmla="*/ 305810 w 324792"/>
              <a:gd name="connsiteY385" fmla="*/ 209255 h 365798"/>
              <a:gd name="connsiteX386" fmla="*/ 311553 w 324792"/>
              <a:gd name="connsiteY386" fmla="*/ 213427 h 365798"/>
              <a:gd name="connsiteX387" fmla="*/ 313849 w 324792"/>
              <a:gd name="connsiteY387" fmla="*/ 213970 h 365798"/>
              <a:gd name="connsiteX388" fmla="*/ 315792 w 324792"/>
              <a:gd name="connsiteY388" fmla="*/ 213398 h 365798"/>
              <a:gd name="connsiteX389" fmla="*/ 316954 w 324792"/>
              <a:gd name="connsiteY389" fmla="*/ 215103 h 365798"/>
              <a:gd name="connsiteX390" fmla="*/ 317182 w 324792"/>
              <a:gd name="connsiteY390" fmla="*/ 217856 h 365798"/>
              <a:gd name="connsiteX391" fmla="*/ 320354 w 324792"/>
              <a:gd name="connsiteY391" fmla="*/ 225543 h 365798"/>
              <a:gd name="connsiteX392" fmla="*/ 322364 w 324792"/>
              <a:gd name="connsiteY392" fmla="*/ 230429 h 365798"/>
              <a:gd name="connsiteX393" fmla="*/ 323288 w 324792"/>
              <a:gd name="connsiteY393" fmla="*/ 232134 h 365798"/>
              <a:gd name="connsiteX394" fmla="*/ 324793 w 324792"/>
              <a:gd name="connsiteY394" fmla="*/ 233010 h 365798"/>
              <a:gd name="connsiteX395" fmla="*/ 324507 w 324792"/>
              <a:gd name="connsiteY395" fmla="*/ 233649 h 365798"/>
              <a:gd name="connsiteX396" fmla="*/ 323259 w 324792"/>
              <a:gd name="connsiteY396" fmla="*/ 233905 h 365798"/>
              <a:gd name="connsiteX397" fmla="*/ 322697 w 324792"/>
              <a:gd name="connsiteY397" fmla="*/ 234820 h 365798"/>
              <a:gd name="connsiteX398" fmla="*/ 320954 w 324792"/>
              <a:gd name="connsiteY398" fmla="*/ 240306 h 365798"/>
              <a:gd name="connsiteX399" fmla="*/ 318659 w 324792"/>
              <a:gd name="connsiteY399" fmla="*/ 247536 h 365798"/>
              <a:gd name="connsiteX400" fmla="*/ 317106 w 324792"/>
              <a:gd name="connsiteY400" fmla="*/ 252632 h 365798"/>
              <a:gd name="connsiteX401" fmla="*/ 318506 w 324792"/>
              <a:gd name="connsiteY401" fmla="*/ 252708 h 365798"/>
              <a:gd name="connsiteX402" fmla="*/ 318563 w 324792"/>
              <a:gd name="connsiteY402" fmla="*/ 254118 h 365798"/>
              <a:gd name="connsiteX403" fmla="*/ 318878 w 324792"/>
              <a:gd name="connsiteY403" fmla="*/ 256270 h 365798"/>
              <a:gd name="connsiteX404" fmla="*/ 317154 w 324792"/>
              <a:gd name="connsiteY404" fmla="*/ 256537 h 365798"/>
              <a:gd name="connsiteX405" fmla="*/ 316639 w 324792"/>
              <a:gd name="connsiteY405" fmla="*/ 257309 h 365798"/>
              <a:gd name="connsiteX406" fmla="*/ 314658 w 324792"/>
              <a:gd name="connsiteY406" fmla="*/ 261490 h 365798"/>
              <a:gd name="connsiteX407" fmla="*/ 312068 w 324792"/>
              <a:gd name="connsiteY407" fmla="*/ 266967 h 365798"/>
              <a:gd name="connsiteX408" fmla="*/ 309381 w 324792"/>
              <a:gd name="connsiteY408" fmla="*/ 272644 h 365798"/>
              <a:gd name="connsiteX409" fmla="*/ 307791 w 324792"/>
              <a:gd name="connsiteY409" fmla="*/ 276006 h 365798"/>
              <a:gd name="connsiteX410" fmla="*/ 310505 w 324792"/>
              <a:gd name="connsiteY410" fmla="*/ 278492 h 365798"/>
              <a:gd name="connsiteX411" fmla="*/ 315030 w 324792"/>
              <a:gd name="connsiteY411" fmla="*/ 282645 h 365798"/>
              <a:gd name="connsiteX412" fmla="*/ 314315 w 324792"/>
              <a:gd name="connsiteY412" fmla="*/ 283797 h 365798"/>
              <a:gd name="connsiteX413" fmla="*/ 312372 w 324792"/>
              <a:gd name="connsiteY413" fmla="*/ 284379 h 365798"/>
              <a:gd name="connsiteX414" fmla="*/ 310744 w 324792"/>
              <a:gd name="connsiteY414" fmla="*/ 284779 h 365798"/>
              <a:gd name="connsiteX415" fmla="*/ 309496 w 324792"/>
              <a:gd name="connsiteY415" fmla="*/ 286350 h 365798"/>
              <a:gd name="connsiteX416" fmla="*/ 308800 w 324792"/>
              <a:gd name="connsiteY416" fmla="*/ 287503 h 365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</a:cxnLst>
            <a:rect l="l" t="t" r="r" b="b"/>
            <a:pathLst>
              <a:path w="324792" h="365798">
                <a:moveTo>
                  <a:pt x="307038" y="287884"/>
                </a:moveTo>
                <a:lnTo>
                  <a:pt x="307572" y="283188"/>
                </a:lnTo>
                <a:lnTo>
                  <a:pt x="307029" y="279121"/>
                </a:lnTo>
                <a:lnTo>
                  <a:pt x="306486" y="278073"/>
                </a:lnTo>
                <a:lnTo>
                  <a:pt x="298628" y="273235"/>
                </a:lnTo>
                <a:lnTo>
                  <a:pt x="291494" y="268834"/>
                </a:lnTo>
                <a:lnTo>
                  <a:pt x="282159" y="263080"/>
                </a:lnTo>
                <a:lnTo>
                  <a:pt x="270119" y="263243"/>
                </a:lnTo>
                <a:lnTo>
                  <a:pt x="257651" y="263404"/>
                </a:lnTo>
                <a:lnTo>
                  <a:pt x="245773" y="265976"/>
                </a:lnTo>
                <a:lnTo>
                  <a:pt x="234086" y="268500"/>
                </a:lnTo>
                <a:lnTo>
                  <a:pt x="228543" y="269700"/>
                </a:lnTo>
                <a:lnTo>
                  <a:pt x="217427" y="272101"/>
                </a:lnTo>
                <a:lnTo>
                  <a:pt x="210883" y="273205"/>
                </a:lnTo>
                <a:lnTo>
                  <a:pt x="209169" y="277835"/>
                </a:lnTo>
                <a:lnTo>
                  <a:pt x="206607" y="284788"/>
                </a:lnTo>
                <a:lnTo>
                  <a:pt x="204063" y="288855"/>
                </a:lnTo>
                <a:lnTo>
                  <a:pt x="201130" y="293132"/>
                </a:lnTo>
                <a:lnTo>
                  <a:pt x="196996" y="299161"/>
                </a:lnTo>
                <a:lnTo>
                  <a:pt x="196987" y="306496"/>
                </a:lnTo>
                <a:lnTo>
                  <a:pt x="196987" y="313477"/>
                </a:lnTo>
                <a:lnTo>
                  <a:pt x="194081" y="323336"/>
                </a:lnTo>
                <a:lnTo>
                  <a:pt x="191605" y="331718"/>
                </a:lnTo>
                <a:lnTo>
                  <a:pt x="189224" y="339833"/>
                </a:lnTo>
                <a:lnTo>
                  <a:pt x="187585" y="345443"/>
                </a:lnTo>
                <a:lnTo>
                  <a:pt x="186976" y="346872"/>
                </a:lnTo>
                <a:lnTo>
                  <a:pt x="186595" y="346415"/>
                </a:lnTo>
                <a:lnTo>
                  <a:pt x="184480" y="344738"/>
                </a:lnTo>
                <a:lnTo>
                  <a:pt x="182594" y="341576"/>
                </a:lnTo>
                <a:lnTo>
                  <a:pt x="182080" y="340138"/>
                </a:lnTo>
                <a:lnTo>
                  <a:pt x="181842" y="340081"/>
                </a:lnTo>
                <a:lnTo>
                  <a:pt x="170507" y="340176"/>
                </a:lnTo>
                <a:lnTo>
                  <a:pt x="159601" y="340281"/>
                </a:lnTo>
                <a:lnTo>
                  <a:pt x="158486" y="340947"/>
                </a:lnTo>
                <a:lnTo>
                  <a:pt x="156915" y="340938"/>
                </a:lnTo>
                <a:lnTo>
                  <a:pt x="155762" y="340319"/>
                </a:lnTo>
                <a:lnTo>
                  <a:pt x="154638" y="340366"/>
                </a:lnTo>
                <a:lnTo>
                  <a:pt x="153010" y="340976"/>
                </a:lnTo>
                <a:lnTo>
                  <a:pt x="151552" y="342243"/>
                </a:lnTo>
                <a:lnTo>
                  <a:pt x="147390" y="350663"/>
                </a:lnTo>
                <a:lnTo>
                  <a:pt x="145332" y="354263"/>
                </a:lnTo>
                <a:lnTo>
                  <a:pt x="143799" y="357492"/>
                </a:lnTo>
                <a:lnTo>
                  <a:pt x="142684" y="363027"/>
                </a:lnTo>
                <a:lnTo>
                  <a:pt x="142218" y="363950"/>
                </a:lnTo>
                <a:lnTo>
                  <a:pt x="140922" y="362036"/>
                </a:lnTo>
                <a:lnTo>
                  <a:pt x="139008" y="356978"/>
                </a:lnTo>
                <a:lnTo>
                  <a:pt x="138151" y="354092"/>
                </a:lnTo>
                <a:lnTo>
                  <a:pt x="136922" y="350825"/>
                </a:lnTo>
                <a:lnTo>
                  <a:pt x="134731" y="346720"/>
                </a:lnTo>
                <a:lnTo>
                  <a:pt x="132207" y="345481"/>
                </a:lnTo>
                <a:lnTo>
                  <a:pt x="130635" y="345072"/>
                </a:lnTo>
                <a:lnTo>
                  <a:pt x="128378" y="344291"/>
                </a:lnTo>
                <a:lnTo>
                  <a:pt x="124387" y="343310"/>
                </a:lnTo>
                <a:lnTo>
                  <a:pt x="122644" y="343110"/>
                </a:lnTo>
                <a:lnTo>
                  <a:pt x="111223" y="342976"/>
                </a:lnTo>
                <a:lnTo>
                  <a:pt x="110319" y="342872"/>
                </a:lnTo>
                <a:lnTo>
                  <a:pt x="105842" y="343319"/>
                </a:lnTo>
                <a:lnTo>
                  <a:pt x="103575" y="343015"/>
                </a:lnTo>
                <a:lnTo>
                  <a:pt x="101194" y="340729"/>
                </a:lnTo>
                <a:lnTo>
                  <a:pt x="95888" y="336709"/>
                </a:lnTo>
                <a:lnTo>
                  <a:pt x="94821" y="335432"/>
                </a:lnTo>
                <a:lnTo>
                  <a:pt x="92783" y="334594"/>
                </a:lnTo>
                <a:lnTo>
                  <a:pt x="91573" y="334509"/>
                </a:lnTo>
                <a:lnTo>
                  <a:pt x="90830" y="335299"/>
                </a:lnTo>
                <a:lnTo>
                  <a:pt x="89916" y="338652"/>
                </a:lnTo>
                <a:lnTo>
                  <a:pt x="88830" y="341681"/>
                </a:lnTo>
                <a:lnTo>
                  <a:pt x="87697" y="343424"/>
                </a:lnTo>
                <a:lnTo>
                  <a:pt x="83906" y="344710"/>
                </a:lnTo>
                <a:lnTo>
                  <a:pt x="80372" y="346053"/>
                </a:lnTo>
                <a:lnTo>
                  <a:pt x="78429" y="346367"/>
                </a:lnTo>
                <a:lnTo>
                  <a:pt x="77391" y="347882"/>
                </a:lnTo>
                <a:lnTo>
                  <a:pt x="76933" y="350006"/>
                </a:lnTo>
                <a:lnTo>
                  <a:pt x="76067" y="351920"/>
                </a:lnTo>
                <a:lnTo>
                  <a:pt x="70961" y="354806"/>
                </a:lnTo>
                <a:lnTo>
                  <a:pt x="69828" y="356016"/>
                </a:lnTo>
                <a:lnTo>
                  <a:pt x="69237" y="358864"/>
                </a:lnTo>
                <a:lnTo>
                  <a:pt x="66389" y="362398"/>
                </a:lnTo>
                <a:lnTo>
                  <a:pt x="65513" y="363779"/>
                </a:lnTo>
                <a:lnTo>
                  <a:pt x="61036" y="364750"/>
                </a:lnTo>
                <a:lnTo>
                  <a:pt x="55216" y="365798"/>
                </a:lnTo>
                <a:lnTo>
                  <a:pt x="51816" y="365732"/>
                </a:lnTo>
                <a:lnTo>
                  <a:pt x="49492" y="365455"/>
                </a:lnTo>
                <a:lnTo>
                  <a:pt x="48787" y="364817"/>
                </a:lnTo>
                <a:lnTo>
                  <a:pt x="47215" y="363817"/>
                </a:lnTo>
                <a:lnTo>
                  <a:pt x="46949" y="362703"/>
                </a:lnTo>
                <a:lnTo>
                  <a:pt x="46930" y="361122"/>
                </a:lnTo>
                <a:lnTo>
                  <a:pt x="47368" y="358273"/>
                </a:lnTo>
                <a:lnTo>
                  <a:pt x="47149" y="354330"/>
                </a:lnTo>
                <a:lnTo>
                  <a:pt x="45320" y="349739"/>
                </a:lnTo>
                <a:lnTo>
                  <a:pt x="45463" y="348262"/>
                </a:lnTo>
                <a:lnTo>
                  <a:pt x="45225" y="346015"/>
                </a:lnTo>
                <a:lnTo>
                  <a:pt x="44301" y="341795"/>
                </a:lnTo>
                <a:lnTo>
                  <a:pt x="41938" y="339671"/>
                </a:lnTo>
                <a:lnTo>
                  <a:pt x="41272" y="336166"/>
                </a:lnTo>
                <a:lnTo>
                  <a:pt x="40995" y="333090"/>
                </a:lnTo>
                <a:lnTo>
                  <a:pt x="39005" y="329242"/>
                </a:lnTo>
                <a:lnTo>
                  <a:pt x="38681" y="324345"/>
                </a:lnTo>
                <a:lnTo>
                  <a:pt x="38728" y="320154"/>
                </a:lnTo>
                <a:lnTo>
                  <a:pt x="35604" y="315287"/>
                </a:lnTo>
                <a:lnTo>
                  <a:pt x="32347" y="310125"/>
                </a:lnTo>
                <a:lnTo>
                  <a:pt x="29718" y="309420"/>
                </a:lnTo>
                <a:lnTo>
                  <a:pt x="29070" y="308800"/>
                </a:lnTo>
                <a:lnTo>
                  <a:pt x="28785" y="307324"/>
                </a:lnTo>
                <a:lnTo>
                  <a:pt x="28727" y="305028"/>
                </a:lnTo>
                <a:lnTo>
                  <a:pt x="28937" y="303638"/>
                </a:lnTo>
                <a:lnTo>
                  <a:pt x="30966" y="301380"/>
                </a:lnTo>
                <a:lnTo>
                  <a:pt x="31042" y="301037"/>
                </a:lnTo>
                <a:lnTo>
                  <a:pt x="30632" y="300561"/>
                </a:lnTo>
                <a:lnTo>
                  <a:pt x="25394" y="297189"/>
                </a:lnTo>
                <a:lnTo>
                  <a:pt x="24069" y="296209"/>
                </a:lnTo>
                <a:lnTo>
                  <a:pt x="23660" y="295008"/>
                </a:lnTo>
                <a:lnTo>
                  <a:pt x="23698" y="293923"/>
                </a:lnTo>
                <a:lnTo>
                  <a:pt x="24946" y="292818"/>
                </a:lnTo>
                <a:lnTo>
                  <a:pt x="25584" y="291998"/>
                </a:lnTo>
                <a:lnTo>
                  <a:pt x="24355" y="289598"/>
                </a:lnTo>
                <a:lnTo>
                  <a:pt x="24479" y="287427"/>
                </a:lnTo>
                <a:lnTo>
                  <a:pt x="23698" y="286493"/>
                </a:lnTo>
                <a:lnTo>
                  <a:pt x="23784" y="285788"/>
                </a:lnTo>
                <a:lnTo>
                  <a:pt x="24546" y="285188"/>
                </a:lnTo>
                <a:lnTo>
                  <a:pt x="27946" y="284493"/>
                </a:lnTo>
                <a:lnTo>
                  <a:pt x="29003" y="282293"/>
                </a:lnTo>
                <a:lnTo>
                  <a:pt x="29042" y="280464"/>
                </a:lnTo>
                <a:lnTo>
                  <a:pt x="28527" y="279168"/>
                </a:lnTo>
                <a:lnTo>
                  <a:pt x="25384" y="275901"/>
                </a:lnTo>
                <a:lnTo>
                  <a:pt x="25317" y="275349"/>
                </a:lnTo>
                <a:lnTo>
                  <a:pt x="28613" y="270806"/>
                </a:lnTo>
                <a:lnTo>
                  <a:pt x="30975" y="267824"/>
                </a:lnTo>
                <a:lnTo>
                  <a:pt x="31623" y="267215"/>
                </a:lnTo>
                <a:lnTo>
                  <a:pt x="31423" y="266567"/>
                </a:lnTo>
                <a:lnTo>
                  <a:pt x="30842" y="265776"/>
                </a:lnTo>
                <a:lnTo>
                  <a:pt x="29346" y="264633"/>
                </a:lnTo>
                <a:lnTo>
                  <a:pt x="27403" y="263376"/>
                </a:lnTo>
                <a:lnTo>
                  <a:pt x="25793" y="261852"/>
                </a:lnTo>
                <a:lnTo>
                  <a:pt x="23698" y="259595"/>
                </a:lnTo>
                <a:lnTo>
                  <a:pt x="21060" y="257661"/>
                </a:lnTo>
                <a:lnTo>
                  <a:pt x="19107" y="255737"/>
                </a:lnTo>
                <a:lnTo>
                  <a:pt x="18107" y="254137"/>
                </a:lnTo>
                <a:lnTo>
                  <a:pt x="18088" y="252499"/>
                </a:lnTo>
                <a:lnTo>
                  <a:pt x="17821" y="249784"/>
                </a:lnTo>
                <a:lnTo>
                  <a:pt x="16545" y="245383"/>
                </a:lnTo>
                <a:lnTo>
                  <a:pt x="16202" y="242411"/>
                </a:lnTo>
                <a:lnTo>
                  <a:pt x="15649" y="239125"/>
                </a:lnTo>
                <a:lnTo>
                  <a:pt x="15097" y="236982"/>
                </a:lnTo>
                <a:lnTo>
                  <a:pt x="14792" y="234915"/>
                </a:lnTo>
                <a:lnTo>
                  <a:pt x="13878" y="232677"/>
                </a:lnTo>
                <a:lnTo>
                  <a:pt x="13373" y="231038"/>
                </a:lnTo>
                <a:lnTo>
                  <a:pt x="14106" y="229886"/>
                </a:lnTo>
                <a:lnTo>
                  <a:pt x="14840" y="228991"/>
                </a:lnTo>
                <a:lnTo>
                  <a:pt x="14754" y="228429"/>
                </a:lnTo>
                <a:lnTo>
                  <a:pt x="9715" y="226038"/>
                </a:lnTo>
                <a:lnTo>
                  <a:pt x="8877" y="225428"/>
                </a:lnTo>
                <a:lnTo>
                  <a:pt x="7686" y="220647"/>
                </a:lnTo>
                <a:lnTo>
                  <a:pt x="4029" y="216398"/>
                </a:lnTo>
                <a:lnTo>
                  <a:pt x="3600" y="213236"/>
                </a:lnTo>
                <a:lnTo>
                  <a:pt x="3600" y="213198"/>
                </a:lnTo>
                <a:lnTo>
                  <a:pt x="3600" y="211960"/>
                </a:lnTo>
                <a:lnTo>
                  <a:pt x="3305" y="209969"/>
                </a:lnTo>
                <a:lnTo>
                  <a:pt x="2191" y="208416"/>
                </a:lnTo>
                <a:lnTo>
                  <a:pt x="524" y="207340"/>
                </a:lnTo>
                <a:lnTo>
                  <a:pt x="0" y="206064"/>
                </a:lnTo>
                <a:lnTo>
                  <a:pt x="552" y="204721"/>
                </a:lnTo>
                <a:lnTo>
                  <a:pt x="3800" y="202064"/>
                </a:lnTo>
                <a:lnTo>
                  <a:pt x="5544" y="201616"/>
                </a:lnTo>
                <a:lnTo>
                  <a:pt x="6001" y="200263"/>
                </a:lnTo>
                <a:lnTo>
                  <a:pt x="7058" y="199197"/>
                </a:lnTo>
                <a:lnTo>
                  <a:pt x="10115" y="195291"/>
                </a:lnTo>
                <a:lnTo>
                  <a:pt x="11916" y="192729"/>
                </a:lnTo>
                <a:lnTo>
                  <a:pt x="13716" y="191186"/>
                </a:lnTo>
                <a:lnTo>
                  <a:pt x="15802" y="190119"/>
                </a:lnTo>
                <a:lnTo>
                  <a:pt x="16707" y="189224"/>
                </a:lnTo>
                <a:lnTo>
                  <a:pt x="16230" y="186471"/>
                </a:lnTo>
                <a:lnTo>
                  <a:pt x="16373" y="184614"/>
                </a:lnTo>
                <a:lnTo>
                  <a:pt x="17097" y="183442"/>
                </a:lnTo>
                <a:lnTo>
                  <a:pt x="19183" y="182204"/>
                </a:lnTo>
                <a:lnTo>
                  <a:pt x="21060" y="181261"/>
                </a:lnTo>
                <a:lnTo>
                  <a:pt x="21460" y="180794"/>
                </a:lnTo>
                <a:lnTo>
                  <a:pt x="21298" y="180099"/>
                </a:lnTo>
                <a:lnTo>
                  <a:pt x="19574" y="178689"/>
                </a:lnTo>
                <a:lnTo>
                  <a:pt x="16021" y="177460"/>
                </a:lnTo>
                <a:lnTo>
                  <a:pt x="13668" y="177584"/>
                </a:lnTo>
                <a:lnTo>
                  <a:pt x="12230" y="176498"/>
                </a:lnTo>
                <a:lnTo>
                  <a:pt x="11439" y="175574"/>
                </a:lnTo>
                <a:lnTo>
                  <a:pt x="6782" y="164182"/>
                </a:lnTo>
                <a:lnTo>
                  <a:pt x="6010" y="161525"/>
                </a:lnTo>
                <a:lnTo>
                  <a:pt x="6067" y="160496"/>
                </a:lnTo>
                <a:lnTo>
                  <a:pt x="9192" y="154877"/>
                </a:lnTo>
                <a:lnTo>
                  <a:pt x="10458" y="153038"/>
                </a:lnTo>
                <a:lnTo>
                  <a:pt x="12649" y="150390"/>
                </a:lnTo>
                <a:lnTo>
                  <a:pt x="12259" y="149343"/>
                </a:lnTo>
                <a:lnTo>
                  <a:pt x="8420" y="144952"/>
                </a:lnTo>
                <a:lnTo>
                  <a:pt x="7239" y="142866"/>
                </a:lnTo>
                <a:lnTo>
                  <a:pt x="7268" y="140779"/>
                </a:lnTo>
                <a:lnTo>
                  <a:pt x="7648" y="138256"/>
                </a:lnTo>
                <a:lnTo>
                  <a:pt x="9877" y="136893"/>
                </a:lnTo>
                <a:lnTo>
                  <a:pt x="10516" y="134836"/>
                </a:lnTo>
                <a:lnTo>
                  <a:pt x="10982" y="132807"/>
                </a:lnTo>
                <a:lnTo>
                  <a:pt x="11935" y="132140"/>
                </a:lnTo>
                <a:lnTo>
                  <a:pt x="12906" y="130988"/>
                </a:lnTo>
                <a:lnTo>
                  <a:pt x="14059" y="129330"/>
                </a:lnTo>
                <a:lnTo>
                  <a:pt x="15850" y="127883"/>
                </a:lnTo>
                <a:lnTo>
                  <a:pt x="16907" y="126778"/>
                </a:lnTo>
                <a:lnTo>
                  <a:pt x="17135" y="123701"/>
                </a:lnTo>
                <a:lnTo>
                  <a:pt x="18012" y="122863"/>
                </a:lnTo>
                <a:lnTo>
                  <a:pt x="20460" y="121882"/>
                </a:lnTo>
                <a:lnTo>
                  <a:pt x="20707" y="121091"/>
                </a:lnTo>
                <a:lnTo>
                  <a:pt x="20155" y="119024"/>
                </a:lnTo>
                <a:lnTo>
                  <a:pt x="18935" y="116843"/>
                </a:lnTo>
                <a:lnTo>
                  <a:pt x="17945" y="115776"/>
                </a:lnTo>
                <a:lnTo>
                  <a:pt x="16640" y="110423"/>
                </a:lnTo>
                <a:lnTo>
                  <a:pt x="15278" y="107766"/>
                </a:lnTo>
                <a:lnTo>
                  <a:pt x="15850" y="106699"/>
                </a:lnTo>
                <a:lnTo>
                  <a:pt x="16793" y="105346"/>
                </a:lnTo>
                <a:lnTo>
                  <a:pt x="17707" y="102670"/>
                </a:lnTo>
                <a:lnTo>
                  <a:pt x="18002" y="99555"/>
                </a:lnTo>
                <a:lnTo>
                  <a:pt x="17774" y="88106"/>
                </a:lnTo>
                <a:lnTo>
                  <a:pt x="17831" y="85849"/>
                </a:lnTo>
                <a:lnTo>
                  <a:pt x="19031" y="84277"/>
                </a:lnTo>
                <a:lnTo>
                  <a:pt x="20793" y="82448"/>
                </a:lnTo>
                <a:lnTo>
                  <a:pt x="22288" y="81753"/>
                </a:lnTo>
                <a:lnTo>
                  <a:pt x="23698" y="80601"/>
                </a:lnTo>
                <a:lnTo>
                  <a:pt x="23593" y="78439"/>
                </a:lnTo>
                <a:lnTo>
                  <a:pt x="24527" y="77162"/>
                </a:lnTo>
                <a:lnTo>
                  <a:pt x="25679" y="75562"/>
                </a:lnTo>
                <a:lnTo>
                  <a:pt x="22107" y="69266"/>
                </a:lnTo>
                <a:lnTo>
                  <a:pt x="18964" y="63732"/>
                </a:lnTo>
                <a:lnTo>
                  <a:pt x="16021" y="58541"/>
                </a:lnTo>
                <a:lnTo>
                  <a:pt x="12611" y="52540"/>
                </a:lnTo>
                <a:lnTo>
                  <a:pt x="10373" y="48587"/>
                </a:lnTo>
                <a:lnTo>
                  <a:pt x="7582" y="43682"/>
                </a:lnTo>
                <a:lnTo>
                  <a:pt x="5134" y="39376"/>
                </a:lnTo>
                <a:lnTo>
                  <a:pt x="1791" y="33509"/>
                </a:lnTo>
                <a:lnTo>
                  <a:pt x="4896" y="33404"/>
                </a:lnTo>
                <a:lnTo>
                  <a:pt x="11154" y="33614"/>
                </a:lnTo>
                <a:lnTo>
                  <a:pt x="17211" y="34662"/>
                </a:lnTo>
                <a:lnTo>
                  <a:pt x="21317" y="35119"/>
                </a:lnTo>
                <a:lnTo>
                  <a:pt x="23031" y="36014"/>
                </a:lnTo>
                <a:lnTo>
                  <a:pt x="23412" y="37452"/>
                </a:lnTo>
                <a:lnTo>
                  <a:pt x="24546" y="38119"/>
                </a:lnTo>
                <a:lnTo>
                  <a:pt x="25860" y="37862"/>
                </a:lnTo>
                <a:lnTo>
                  <a:pt x="27346" y="37767"/>
                </a:lnTo>
                <a:lnTo>
                  <a:pt x="30671" y="36300"/>
                </a:lnTo>
                <a:lnTo>
                  <a:pt x="33356" y="35319"/>
                </a:lnTo>
                <a:lnTo>
                  <a:pt x="35671" y="34147"/>
                </a:lnTo>
                <a:lnTo>
                  <a:pt x="36862" y="33004"/>
                </a:lnTo>
                <a:lnTo>
                  <a:pt x="39748" y="28994"/>
                </a:lnTo>
                <a:lnTo>
                  <a:pt x="42072" y="26784"/>
                </a:lnTo>
                <a:lnTo>
                  <a:pt x="44215" y="26013"/>
                </a:lnTo>
                <a:lnTo>
                  <a:pt x="48396" y="25689"/>
                </a:lnTo>
                <a:lnTo>
                  <a:pt x="49721" y="26318"/>
                </a:lnTo>
                <a:lnTo>
                  <a:pt x="51425" y="26241"/>
                </a:lnTo>
                <a:lnTo>
                  <a:pt x="52902" y="23965"/>
                </a:lnTo>
                <a:lnTo>
                  <a:pt x="55150" y="21450"/>
                </a:lnTo>
                <a:lnTo>
                  <a:pt x="59579" y="18317"/>
                </a:lnTo>
                <a:lnTo>
                  <a:pt x="61827" y="17459"/>
                </a:lnTo>
                <a:lnTo>
                  <a:pt x="63227" y="16364"/>
                </a:lnTo>
                <a:lnTo>
                  <a:pt x="65627" y="16202"/>
                </a:lnTo>
                <a:lnTo>
                  <a:pt x="67742" y="15059"/>
                </a:lnTo>
                <a:lnTo>
                  <a:pt x="77943" y="7144"/>
                </a:lnTo>
                <a:lnTo>
                  <a:pt x="82077" y="5106"/>
                </a:lnTo>
                <a:lnTo>
                  <a:pt x="84649" y="4734"/>
                </a:lnTo>
                <a:lnTo>
                  <a:pt x="86782" y="4248"/>
                </a:lnTo>
                <a:lnTo>
                  <a:pt x="90402" y="3115"/>
                </a:lnTo>
                <a:lnTo>
                  <a:pt x="99470" y="2010"/>
                </a:lnTo>
                <a:lnTo>
                  <a:pt x="105289" y="1562"/>
                </a:lnTo>
                <a:lnTo>
                  <a:pt x="107156" y="2658"/>
                </a:lnTo>
                <a:lnTo>
                  <a:pt x="109252" y="2343"/>
                </a:lnTo>
                <a:lnTo>
                  <a:pt x="111033" y="571"/>
                </a:lnTo>
                <a:lnTo>
                  <a:pt x="112509" y="0"/>
                </a:lnTo>
                <a:lnTo>
                  <a:pt x="113595" y="48"/>
                </a:lnTo>
                <a:lnTo>
                  <a:pt x="115157" y="2143"/>
                </a:lnTo>
                <a:lnTo>
                  <a:pt x="115919" y="4372"/>
                </a:lnTo>
                <a:lnTo>
                  <a:pt x="115414" y="6068"/>
                </a:lnTo>
                <a:lnTo>
                  <a:pt x="115510" y="8534"/>
                </a:lnTo>
                <a:lnTo>
                  <a:pt x="116205" y="11754"/>
                </a:lnTo>
                <a:lnTo>
                  <a:pt x="115814" y="14631"/>
                </a:lnTo>
                <a:lnTo>
                  <a:pt x="113614" y="18383"/>
                </a:lnTo>
                <a:lnTo>
                  <a:pt x="112509" y="19917"/>
                </a:lnTo>
                <a:lnTo>
                  <a:pt x="112233" y="21498"/>
                </a:lnTo>
                <a:lnTo>
                  <a:pt x="112423" y="23632"/>
                </a:lnTo>
                <a:lnTo>
                  <a:pt x="113433" y="27099"/>
                </a:lnTo>
                <a:lnTo>
                  <a:pt x="115252" y="31918"/>
                </a:lnTo>
                <a:lnTo>
                  <a:pt x="115529" y="35481"/>
                </a:lnTo>
                <a:lnTo>
                  <a:pt x="114252" y="37795"/>
                </a:lnTo>
                <a:lnTo>
                  <a:pt x="113662" y="39796"/>
                </a:lnTo>
                <a:lnTo>
                  <a:pt x="113767" y="41481"/>
                </a:lnTo>
                <a:lnTo>
                  <a:pt x="114214" y="42663"/>
                </a:lnTo>
                <a:lnTo>
                  <a:pt x="115033" y="43339"/>
                </a:lnTo>
                <a:lnTo>
                  <a:pt x="115481" y="44682"/>
                </a:lnTo>
                <a:lnTo>
                  <a:pt x="115576" y="46701"/>
                </a:lnTo>
                <a:lnTo>
                  <a:pt x="116643" y="48654"/>
                </a:lnTo>
                <a:lnTo>
                  <a:pt x="118672" y="50540"/>
                </a:lnTo>
                <a:lnTo>
                  <a:pt x="119501" y="52331"/>
                </a:lnTo>
                <a:lnTo>
                  <a:pt x="119119" y="54045"/>
                </a:lnTo>
                <a:lnTo>
                  <a:pt x="119224" y="55121"/>
                </a:lnTo>
                <a:lnTo>
                  <a:pt x="119815" y="55541"/>
                </a:lnTo>
                <a:lnTo>
                  <a:pt x="120367" y="55198"/>
                </a:lnTo>
                <a:lnTo>
                  <a:pt x="121110" y="54721"/>
                </a:lnTo>
                <a:lnTo>
                  <a:pt x="121768" y="54893"/>
                </a:lnTo>
                <a:lnTo>
                  <a:pt x="123196" y="57283"/>
                </a:lnTo>
                <a:lnTo>
                  <a:pt x="123377" y="57769"/>
                </a:lnTo>
                <a:lnTo>
                  <a:pt x="124149" y="59750"/>
                </a:lnTo>
                <a:lnTo>
                  <a:pt x="124387" y="61246"/>
                </a:lnTo>
                <a:lnTo>
                  <a:pt x="126473" y="62084"/>
                </a:lnTo>
                <a:lnTo>
                  <a:pt x="128730" y="62741"/>
                </a:lnTo>
                <a:lnTo>
                  <a:pt x="129978" y="63522"/>
                </a:lnTo>
                <a:lnTo>
                  <a:pt x="132474" y="65894"/>
                </a:lnTo>
                <a:lnTo>
                  <a:pt x="134569" y="67456"/>
                </a:lnTo>
                <a:lnTo>
                  <a:pt x="137198" y="68732"/>
                </a:lnTo>
                <a:lnTo>
                  <a:pt x="138065" y="70780"/>
                </a:lnTo>
                <a:lnTo>
                  <a:pt x="139675" y="73866"/>
                </a:lnTo>
                <a:lnTo>
                  <a:pt x="144104" y="75047"/>
                </a:lnTo>
                <a:lnTo>
                  <a:pt x="149266" y="75638"/>
                </a:lnTo>
                <a:lnTo>
                  <a:pt x="152562" y="76315"/>
                </a:lnTo>
                <a:lnTo>
                  <a:pt x="156581" y="74676"/>
                </a:lnTo>
                <a:lnTo>
                  <a:pt x="159239" y="74905"/>
                </a:lnTo>
                <a:lnTo>
                  <a:pt x="161992" y="76019"/>
                </a:lnTo>
                <a:lnTo>
                  <a:pt x="163163" y="76781"/>
                </a:lnTo>
                <a:lnTo>
                  <a:pt x="165211" y="78372"/>
                </a:lnTo>
                <a:lnTo>
                  <a:pt x="168383" y="80410"/>
                </a:lnTo>
                <a:lnTo>
                  <a:pt x="170974" y="81162"/>
                </a:lnTo>
                <a:lnTo>
                  <a:pt x="172821" y="80029"/>
                </a:lnTo>
                <a:lnTo>
                  <a:pt x="174527" y="79629"/>
                </a:lnTo>
                <a:lnTo>
                  <a:pt x="175850" y="80105"/>
                </a:lnTo>
                <a:lnTo>
                  <a:pt x="176546" y="82325"/>
                </a:lnTo>
                <a:lnTo>
                  <a:pt x="177241" y="83820"/>
                </a:lnTo>
                <a:lnTo>
                  <a:pt x="178775" y="84954"/>
                </a:lnTo>
                <a:lnTo>
                  <a:pt x="182061" y="87859"/>
                </a:lnTo>
                <a:lnTo>
                  <a:pt x="183918" y="89049"/>
                </a:lnTo>
                <a:lnTo>
                  <a:pt x="186014" y="88963"/>
                </a:lnTo>
                <a:lnTo>
                  <a:pt x="190338" y="90878"/>
                </a:lnTo>
                <a:lnTo>
                  <a:pt x="194948" y="92736"/>
                </a:lnTo>
                <a:lnTo>
                  <a:pt x="197329" y="93040"/>
                </a:lnTo>
                <a:lnTo>
                  <a:pt x="199672" y="92764"/>
                </a:lnTo>
                <a:lnTo>
                  <a:pt x="201225" y="93488"/>
                </a:lnTo>
                <a:lnTo>
                  <a:pt x="201854" y="95726"/>
                </a:lnTo>
                <a:lnTo>
                  <a:pt x="205864" y="100203"/>
                </a:lnTo>
                <a:lnTo>
                  <a:pt x="207750" y="101965"/>
                </a:lnTo>
                <a:lnTo>
                  <a:pt x="209998" y="103470"/>
                </a:lnTo>
                <a:lnTo>
                  <a:pt x="215722" y="103442"/>
                </a:lnTo>
                <a:lnTo>
                  <a:pt x="217437" y="103889"/>
                </a:lnTo>
                <a:lnTo>
                  <a:pt x="219989" y="103489"/>
                </a:lnTo>
                <a:lnTo>
                  <a:pt x="227666" y="102727"/>
                </a:lnTo>
                <a:lnTo>
                  <a:pt x="229057" y="102489"/>
                </a:lnTo>
                <a:lnTo>
                  <a:pt x="233401" y="104442"/>
                </a:lnTo>
                <a:lnTo>
                  <a:pt x="238535" y="107261"/>
                </a:lnTo>
                <a:lnTo>
                  <a:pt x="241935" y="109471"/>
                </a:lnTo>
                <a:lnTo>
                  <a:pt x="244307" y="110690"/>
                </a:lnTo>
                <a:lnTo>
                  <a:pt x="245545" y="112671"/>
                </a:lnTo>
                <a:lnTo>
                  <a:pt x="246554" y="114738"/>
                </a:lnTo>
                <a:lnTo>
                  <a:pt x="247021" y="116967"/>
                </a:lnTo>
                <a:lnTo>
                  <a:pt x="246402" y="119177"/>
                </a:lnTo>
                <a:lnTo>
                  <a:pt x="245469" y="120072"/>
                </a:lnTo>
                <a:lnTo>
                  <a:pt x="245154" y="121501"/>
                </a:lnTo>
                <a:lnTo>
                  <a:pt x="245545" y="123644"/>
                </a:lnTo>
                <a:lnTo>
                  <a:pt x="247250" y="125559"/>
                </a:lnTo>
                <a:lnTo>
                  <a:pt x="247878" y="127911"/>
                </a:lnTo>
                <a:lnTo>
                  <a:pt x="248812" y="132083"/>
                </a:lnTo>
                <a:lnTo>
                  <a:pt x="249860" y="133398"/>
                </a:lnTo>
                <a:lnTo>
                  <a:pt x="250536" y="146323"/>
                </a:lnTo>
                <a:lnTo>
                  <a:pt x="247097" y="146428"/>
                </a:lnTo>
                <a:lnTo>
                  <a:pt x="242249" y="146580"/>
                </a:lnTo>
                <a:lnTo>
                  <a:pt x="243669" y="147819"/>
                </a:lnTo>
                <a:lnTo>
                  <a:pt x="247678" y="152638"/>
                </a:lnTo>
                <a:lnTo>
                  <a:pt x="251365" y="157086"/>
                </a:lnTo>
                <a:lnTo>
                  <a:pt x="251955" y="164230"/>
                </a:lnTo>
                <a:lnTo>
                  <a:pt x="252317" y="168735"/>
                </a:lnTo>
                <a:lnTo>
                  <a:pt x="252841" y="175098"/>
                </a:lnTo>
                <a:lnTo>
                  <a:pt x="253146" y="178899"/>
                </a:lnTo>
                <a:lnTo>
                  <a:pt x="262356" y="179242"/>
                </a:lnTo>
                <a:lnTo>
                  <a:pt x="272967" y="179632"/>
                </a:lnTo>
                <a:lnTo>
                  <a:pt x="285721" y="180108"/>
                </a:lnTo>
                <a:lnTo>
                  <a:pt x="296932" y="180527"/>
                </a:lnTo>
                <a:lnTo>
                  <a:pt x="298037" y="180480"/>
                </a:lnTo>
                <a:lnTo>
                  <a:pt x="299980" y="179965"/>
                </a:lnTo>
                <a:lnTo>
                  <a:pt x="301276" y="179289"/>
                </a:lnTo>
                <a:lnTo>
                  <a:pt x="302066" y="179308"/>
                </a:lnTo>
                <a:lnTo>
                  <a:pt x="302200" y="180851"/>
                </a:lnTo>
                <a:lnTo>
                  <a:pt x="301933" y="182794"/>
                </a:lnTo>
                <a:lnTo>
                  <a:pt x="301942" y="185033"/>
                </a:lnTo>
                <a:lnTo>
                  <a:pt x="298732" y="189452"/>
                </a:lnTo>
                <a:lnTo>
                  <a:pt x="298532" y="190843"/>
                </a:lnTo>
                <a:lnTo>
                  <a:pt x="299018" y="196672"/>
                </a:lnTo>
                <a:lnTo>
                  <a:pt x="300152" y="201397"/>
                </a:lnTo>
                <a:lnTo>
                  <a:pt x="300723" y="205664"/>
                </a:lnTo>
                <a:lnTo>
                  <a:pt x="302009" y="206998"/>
                </a:lnTo>
                <a:lnTo>
                  <a:pt x="305810" y="209255"/>
                </a:lnTo>
                <a:lnTo>
                  <a:pt x="311553" y="213427"/>
                </a:lnTo>
                <a:lnTo>
                  <a:pt x="313849" y="213970"/>
                </a:lnTo>
                <a:lnTo>
                  <a:pt x="315792" y="213398"/>
                </a:lnTo>
                <a:lnTo>
                  <a:pt x="316954" y="215103"/>
                </a:lnTo>
                <a:lnTo>
                  <a:pt x="317182" y="217856"/>
                </a:lnTo>
                <a:lnTo>
                  <a:pt x="320354" y="225543"/>
                </a:lnTo>
                <a:lnTo>
                  <a:pt x="322364" y="230429"/>
                </a:lnTo>
                <a:lnTo>
                  <a:pt x="323288" y="232134"/>
                </a:lnTo>
                <a:lnTo>
                  <a:pt x="324793" y="233010"/>
                </a:lnTo>
                <a:lnTo>
                  <a:pt x="324507" y="233649"/>
                </a:lnTo>
                <a:lnTo>
                  <a:pt x="323259" y="233905"/>
                </a:lnTo>
                <a:lnTo>
                  <a:pt x="322697" y="234820"/>
                </a:lnTo>
                <a:lnTo>
                  <a:pt x="320954" y="240306"/>
                </a:lnTo>
                <a:lnTo>
                  <a:pt x="318659" y="247536"/>
                </a:lnTo>
                <a:lnTo>
                  <a:pt x="317106" y="252632"/>
                </a:lnTo>
                <a:lnTo>
                  <a:pt x="318506" y="252708"/>
                </a:lnTo>
                <a:lnTo>
                  <a:pt x="318563" y="254118"/>
                </a:lnTo>
                <a:lnTo>
                  <a:pt x="318878" y="256270"/>
                </a:lnTo>
                <a:lnTo>
                  <a:pt x="317154" y="256537"/>
                </a:lnTo>
                <a:lnTo>
                  <a:pt x="316639" y="257309"/>
                </a:lnTo>
                <a:lnTo>
                  <a:pt x="314658" y="261490"/>
                </a:lnTo>
                <a:lnTo>
                  <a:pt x="312068" y="266967"/>
                </a:lnTo>
                <a:lnTo>
                  <a:pt x="309381" y="272644"/>
                </a:lnTo>
                <a:lnTo>
                  <a:pt x="307791" y="276006"/>
                </a:lnTo>
                <a:lnTo>
                  <a:pt x="310505" y="278492"/>
                </a:lnTo>
                <a:lnTo>
                  <a:pt x="315030" y="282645"/>
                </a:lnTo>
                <a:lnTo>
                  <a:pt x="314315" y="283797"/>
                </a:lnTo>
                <a:lnTo>
                  <a:pt x="312372" y="284379"/>
                </a:lnTo>
                <a:lnTo>
                  <a:pt x="310744" y="284779"/>
                </a:lnTo>
                <a:lnTo>
                  <a:pt x="309496" y="286350"/>
                </a:lnTo>
                <a:lnTo>
                  <a:pt x="308800" y="2875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CB40502D-7A21-FF4F-C24F-CE6654215B52}"/>
              </a:ext>
            </a:extLst>
          </p:cNvPr>
          <p:cNvSpPr/>
          <p:nvPr/>
        </p:nvSpPr>
        <p:spPr>
          <a:xfrm>
            <a:off x="4075354" y="3756073"/>
            <a:ext cx="5200" cy="4009"/>
          </a:xfrm>
          <a:custGeom>
            <a:avLst/>
            <a:gdLst>
              <a:gd name="connsiteX0" fmla="*/ 3543 w 5200"/>
              <a:gd name="connsiteY0" fmla="*/ 2943 h 4009"/>
              <a:gd name="connsiteX1" fmla="*/ 1143 w 5200"/>
              <a:gd name="connsiteY1" fmla="*/ 4010 h 4009"/>
              <a:gd name="connsiteX2" fmla="*/ 476 w 5200"/>
              <a:gd name="connsiteY2" fmla="*/ 3924 h 4009"/>
              <a:gd name="connsiteX3" fmla="*/ 0 w 5200"/>
              <a:gd name="connsiteY3" fmla="*/ 3562 h 4009"/>
              <a:gd name="connsiteX4" fmla="*/ 2448 w 5200"/>
              <a:gd name="connsiteY4" fmla="*/ 2495 h 4009"/>
              <a:gd name="connsiteX5" fmla="*/ 4496 w 5200"/>
              <a:gd name="connsiteY5" fmla="*/ 0 h 4009"/>
              <a:gd name="connsiteX6" fmla="*/ 5201 w 5200"/>
              <a:gd name="connsiteY6" fmla="*/ 162 h 4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00" h="4009">
                <a:moveTo>
                  <a:pt x="3543" y="2943"/>
                </a:moveTo>
                <a:lnTo>
                  <a:pt x="1143" y="4010"/>
                </a:lnTo>
                <a:lnTo>
                  <a:pt x="476" y="3924"/>
                </a:lnTo>
                <a:lnTo>
                  <a:pt x="0" y="3562"/>
                </a:lnTo>
                <a:lnTo>
                  <a:pt x="2448" y="2495"/>
                </a:lnTo>
                <a:lnTo>
                  <a:pt x="4496" y="0"/>
                </a:lnTo>
                <a:lnTo>
                  <a:pt x="5201" y="1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47D6EFE-0F25-9672-4BC2-5493595ED1BD}"/>
              </a:ext>
            </a:extLst>
          </p:cNvPr>
          <p:cNvSpPr/>
          <p:nvPr/>
        </p:nvSpPr>
        <p:spPr>
          <a:xfrm>
            <a:off x="3981581" y="4190098"/>
            <a:ext cx="145237" cy="154514"/>
          </a:xfrm>
          <a:custGeom>
            <a:avLst/>
            <a:gdLst>
              <a:gd name="connsiteX0" fmla="*/ 4410 w 145237"/>
              <a:gd name="connsiteY0" fmla="*/ 151457 h 154514"/>
              <a:gd name="connsiteX1" fmla="*/ 3115 w 145237"/>
              <a:gd name="connsiteY1" fmla="*/ 154515 h 154514"/>
              <a:gd name="connsiteX2" fmla="*/ 2372 w 145237"/>
              <a:gd name="connsiteY2" fmla="*/ 153153 h 154514"/>
              <a:gd name="connsiteX3" fmla="*/ 2238 w 145237"/>
              <a:gd name="connsiteY3" fmla="*/ 150724 h 154514"/>
              <a:gd name="connsiteX4" fmla="*/ 1705 w 145237"/>
              <a:gd name="connsiteY4" fmla="*/ 149771 h 154514"/>
              <a:gd name="connsiteX5" fmla="*/ 600 w 145237"/>
              <a:gd name="connsiteY5" fmla="*/ 149190 h 154514"/>
              <a:gd name="connsiteX6" fmla="*/ 0 w 145237"/>
              <a:gd name="connsiteY6" fmla="*/ 148390 h 154514"/>
              <a:gd name="connsiteX7" fmla="*/ 47 w 145237"/>
              <a:gd name="connsiteY7" fmla="*/ 147190 h 154514"/>
              <a:gd name="connsiteX8" fmla="*/ 4048 w 145237"/>
              <a:gd name="connsiteY8" fmla="*/ 149114 h 154514"/>
              <a:gd name="connsiteX9" fmla="*/ 4410 w 145237"/>
              <a:gd name="connsiteY9" fmla="*/ 151457 h 154514"/>
              <a:gd name="connsiteX10" fmla="*/ 145237 w 145237"/>
              <a:gd name="connsiteY10" fmla="*/ 4353 h 154514"/>
              <a:gd name="connsiteX11" fmla="*/ 144589 w 145237"/>
              <a:gd name="connsiteY11" fmla="*/ 4934 h 154514"/>
              <a:gd name="connsiteX12" fmla="*/ 144018 w 145237"/>
              <a:gd name="connsiteY12" fmla="*/ 4886 h 154514"/>
              <a:gd name="connsiteX13" fmla="*/ 143637 w 145237"/>
              <a:gd name="connsiteY13" fmla="*/ 4324 h 154514"/>
              <a:gd name="connsiteX14" fmla="*/ 143570 w 145237"/>
              <a:gd name="connsiteY14" fmla="*/ 3391 h 154514"/>
              <a:gd name="connsiteX15" fmla="*/ 144113 w 145237"/>
              <a:gd name="connsiteY15" fmla="*/ 3648 h 154514"/>
              <a:gd name="connsiteX16" fmla="*/ 144313 w 145237"/>
              <a:gd name="connsiteY16" fmla="*/ 3791 h 154514"/>
              <a:gd name="connsiteX17" fmla="*/ 144485 w 145237"/>
              <a:gd name="connsiteY17" fmla="*/ 3981 h 154514"/>
              <a:gd name="connsiteX18" fmla="*/ 145237 w 145237"/>
              <a:gd name="connsiteY18" fmla="*/ 4353 h 154514"/>
              <a:gd name="connsiteX19" fmla="*/ 137350 w 145237"/>
              <a:gd name="connsiteY19" fmla="*/ 800 h 154514"/>
              <a:gd name="connsiteX20" fmla="*/ 137112 w 145237"/>
              <a:gd name="connsiteY20" fmla="*/ 905 h 154514"/>
              <a:gd name="connsiteX21" fmla="*/ 136769 w 145237"/>
              <a:gd name="connsiteY21" fmla="*/ 648 h 154514"/>
              <a:gd name="connsiteX22" fmla="*/ 136827 w 145237"/>
              <a:gd name="connsiteY22" fmla="*/ 191 h 154514"/>
              <a:gd name="connsiteX23" fmla="*/ 137112 w 145237"/>
              <a:gd name="connsiteY23" fmla="*/ 0 h 154514"/>
              <a:gd name="connsiteX24" fmla="*/ 137331 w 145237"/>
              <a:gd name="connsiteY24" fmla="*/ 133 h 154514"/>
              <a:gd name="connsiteX25" fmla="*/ 137503 w 145237"/>
              <a:gd name="connsiteY25" fmla="*/ 495 h 154514"/>
              <a:gd name="connsiteX26" fmla="*/ 137350 w 145237"/>
              <a:gd name="connsiteY26" fmla="*/ 800 h 15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45237" h="154514">
                <a:moveTo>
                  <a:pt x="4410" y="151457"/>
                </a:moveTo>
                <a:lnTo>
                  <a:pt x="3115" y="154515"/>
                </a:lnTo>
                <a:lnTo>
                  <a:pt x="2372" y="153153"/>
                </a:lnTo>
                <a:lnTo>
                  <a:pt x="2238" y="150724"/>
                </a:lnTo>
                <a:lnTo>
                  <a:pt x="1705" y="149771"/>
                </a:lnTo>
                <a:lnTo>
                  <a:pt x="600" y="149190"/>
                </a:lnTo>
                <a:lnTo>
                  <a:pt x="0" y="148390"/>
                </a:lnTo>
                <a:lnTo>
                  <a:pt x="47" y="147190"/>
                </a:lnTo>
                <a:lnTo>
                  <a:pt x="4048" y="149114"/>
                </a:lnTo>
                <a:lnTo>
                  <a:pt x="4410" y="151457"/>
                </a:lnTo>
                <a:close/>
                <a:moveTo>
                  <a:pt x="145237" y="4353"/>
                </a:moveTo>
                <a:lnTo>
                  <a:pt x="144589" y="4934"/>
                </a:lnTo>
                <a:lnTo>
                  <a:pt x="144018" y="4886"/>
                </a:lnTo>
                <a:lnTo>
                  <a:pt x="143637" y="4324"/>
                </a:lnTo>
                <a:lnTo>
                  <a:pt x="143570" y="3391"/>
                </a:lnTo>
                <a:lnTo>
                  <a:pt x="144113" y="3648"/>
                </a:lnTo>
                <a:lnTo>
                  <a:pt x="144313" y="3791"/>
                </a:lnTo>
                <a:lnTo>
                  <a:pt x="144485" y="3981"/>
                </a:lnTo>
                <a:lnTo>
                  <a:pt x="145237" y="4353"/>
                </a:lnTo>
                <a:close/>
                <a:moveTo>
                  <a:pt x="137350" y="800"/>
                </a:moveTo>
                <a:lnTo>
                  <a:pt x="137112" y="905"/>
                </a:lnTo>
                <a:lnTo>
                  <a:pt x="136769" y="648"/>
                </a:lnTo>
                <a:lnTo>
                  <a:pt x="136827" y="191"/>
                </a:lnTo>
                <a:lnTo>
                  <a:pt x="137112" y="0"/>
                </a:lnTo>
                <a:lnTo>
                  <a:pt x="137331" y="133"/>
                </a:lnTo>
                <a:lnTo>
                  <a:pt x="137503" y="495"/>
                </a:lnTo>
                <a:lnTo>
                  <a:pt x="137350" y="8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8494BA6-9287-94D2-CA7F-0ACB208E7ED1}"/>
              </a:ext>
            </a:extLst>
          </p:cNvPr>
          <p:cNvSpPr/>
          <p:nvPr/>
        </p:nvSpPr>
        <p:spPr>
          <a:xfrm>
            <a:off x="3831219" y="4526655"/>
            <a:ext cx="1047721" cy="1093222"/>
          </a:xfrm>
          <a:custGeom>
            <a:avLst/>
            <a:gdLst>
              <a:gd name="connsiteX0" fmla="*/ 468144 w 1047721"/>
              <a:gd name="connsiteY0" fmla="*/ 88268 h 1093222"/>
              <a:gd name="connsiteX1" fmla="*/ 468944 w 1047721"/>
              <a:gd name="connsiteY1" fmla="*/ 88525 h 1093222"/>
              <a:gd name="connsiteX2" fmla="*/ 470735 w 1047721"/>
              <a:gd name="connsiteY2" fmla="*/ 88744 h 1093222"/>
              <a:gd name="connsiteX3" fmla="*/ 474983 w 1047721"/>
              <a:gd name="connsiteY3" fmla="*/ 89763 h 1093222"/>
              <a:gd name="connsiteX4" fmla="*/ 480527 w 1047721"/>
              <a:gd name="connsiteY4" fmla="*/ 90916 h 1093222"/>
              <a:gd name="connsiteX5" fmla="*/ 482041 w 1047721"/>
              <a:gd name="connsiteY5" fmla="*/ 90516 h 1093222"/>
              <a:gd name="connsiteX6" fmla="*/ 482946 w 1047721"/>
              <a:gd name="connsiteY6" fmla="*/ 89706 h 1093222"/>
              <a:gd name="connsiteX7" fmla="*/ 483156 w 1047721"/>
              <a:gd name="connsiteY7" fmla="*/ 87334 h 1093222"/>
              <a:gd name="connsiteX8" fmla="*/ 483327 w 1047721"/>
              <a:gd name="connsiteY8" fmla="*/ 85658 h 1093222"/>
              <a:gd name="connsiteX9" fmla="*/ 482079 w 1047721"/>
              <a:gd name="connsiteY9" fmla="*/ 84182 h 1093222"/>
              <a:gd name="connsiteX10" fmla="*/ 480527 w 1047721"/>
              <a:gd name="connsiteY10" fmla="*/ 82505 h 1093222"/>
              <a:gd name="connsiteX11" fmla="*/ 479098 w 1047721"/>
              <a:gd name="connsiteY11" fmla="*/ 80420 h 1093222"/>
              <a:gd name="connsiteX12" fmla="*/ 477383 w 1047721"/>
              <a:gd name="connsiteY12" fmla="*/ 79819 h 1093222"/>
              <a:gd name="connsiteX13" fmla="*/ 477603 w 1047721"/>
              <a:gd name="connsiteY13" fmla="*/ 78743 h 1093222"/>
              <a:gd name="connsiteX14" fmla="*/ 478717 w 1047721"/>
              <a:gd name="connsiteY14" fmla="*/ 77629 h 1093222"/>
              <a:gd name="connsiteX15" fmla="*/ 479860 w 1047721"/>
              <a:gd name="connsiteY15" fmla="*/ 77019 h 1093222"/>
              <a:gd name="connsiteX16" fmla="*/ 480517 w 1047721"/>
              <a:gd name="connsiteY16" fmla="*/ 76267 h 1093222"/>
              <a:gd name="connsiteX17" fmla="*/ 481241 w 1047721"/>
              <a:gd name="connsiteY17" fmla="*/ 73485 h 1093222"/>
              <a:gd name="connsiteX18" fmla="*/ 481717 w 1047721"/>
              <a:gd name="connsiteY18" fmla="*/ 72990 h 1093222"/>
              <a:gd name="connsiteX19" fmla="*/ 482203 w 1047721"/>
              <a:gd name="connsiteY19" fmla="*/ 72866 h 1093222"/>
              <a:gd name="connsiteX20" fmla="*/ 482775 w 1047721"/>
              <a:gd name="connsiteY20" fmla="*/ 72971 h 1093222"/>
              <a:gd name="connsiteX21" fmla="*/ 483908 w 1047721"/>
              <a:gd name="connsiteY21" fmla="*/ 73695 h 1093222"/>
              <a:gd name="connsiteX22" fmla="*/ 488271 w 1047721"/>
              <a:gd name="connsiteY22" fmla="*/ 75905 h 1093222"/>
              <a:gd name="connsiteX23" fmla="*/ 490185 w 1047721"/>
              <a:gd name="connsiteY23" fmla="*/ 75571 h 1093222"/>
              <a:gd name="connsiteX24" fmla="*/ 497500 w 1047721"/>
              <a:gd name="connsiteY24" fmla="*/ 74990 h 1093222"/>
              <a:gd name="connsiteX25" fmla="*/ 498605 w 1047721"/>
              <a:gd name="connsiteY25" fmla="*/ 73714 h 1093222"/>
              <a:gd name="connsiteX26" fmla="*/ 500158 w 1047721"/>
              <a:gd name="connsiteY26" fmla="*/ 73428 h 1093222"/>
              <a:gd name="connsiteX27" fmla="*/ 502787 w 1047721"/>
              <a:gd name="connsiteY27" fmla="*/ 72152 h 1093222"/>
              <a:gd name="connsiteX28" fmla="*/ 503825 w 1047721"/>
              <a:gd name="connsiteY28" fmla="*/ 72066 h 1093222"/>
              <a:gd name="connsiteX29" fmla="*/ 504758 w 1047721"/>
              <a:gd name="connsiteY29" fmla="*/ 72371 h 1093222"/>
              <a:gd name="connsiteX30" fmla="*/ 505930 w 1047721"/>
              <a:gd name="connsiteY30" fmla="*/ 72133 h 1093222"/>
              <a:gd name="connsiteX31" fmla="*/ 507654 w 1047721"/>
              <a:gd name="connsiteY31" fmla="*/ 70942 h 1093222"/>
              <a:gd name="connsiteX32" fmla="*/ 508378 w 1047721"/>
              <a:gd name="connsiteY32" fmla="*/ 70818 h 1093222"/>
              <a:gd name="connsiteX33" fmla="*/ 508654 w 1047721"/>
              <a:gd name="connsiteY33" fmla="*/ 72133 h 1093222"/>
              <a:gd name="connsiteX34" fmla="*/ 509769 w 1047721"/>
              <a:gd name="connsiteY34" fmla="*/ 73495 h 1093222"/>
              <a:gd name="connsiteX35" fmla="*/ 511121 w 1047721"/>
              <a:gd name="connsiteY35" fmla="*/ 74743 h 1093222"/>
              <a:gd name="connsiteX36" fmla="*/ 511769 w 1047721"/>
              <a:gd name="connsiteY36" fmla="*/ 75028 h 1093222"/>
              <a:gd name="connsiteX37" fmla="*/ 514036 w 1047721"/>
              <a:gd name="connsiteY37" fmla="*/ 74628 h 1093222"/>
              <a:gd name="connsiteX38" fmla="*/ 515226 w 1047721"/>
              <a:gd name="connsiteY38" fmla="*/ 74981 h 1093222"/>
              <a:gd name="connsiteX39" fmla="*/ 515741 w 1047721"/>
              <a:gd name="connsiteY39" fmla="*/ 76143 h 1093222"/>
              <a:gd name="connsiteX40" fmla="*/ 515893 w 1047721"/>
              <a:gd name="connsiteY40" fmla="*/ 77152 h 1093222"/>
              <a:gd name="connsiteX41" fmla="*/ 516846 w 1047721"/>
              <a:gd name="connsiteY41" fmla="*/ 78010 h 1093222"/>
              <a:gd name="connsiteX42" fmla="*/ 518065 w 1047721"/>
              <a:gd name="connsiteY42" fmla="*/ 78029 h 1093222"/>
              <a:gd name="connsiteX43" fmla="*/ 518713 w 1047721"/>
              <a:gd name="connsiteY43" fmla="*/ 78381 h 1093222"/>
              <a:gd name="connsiteX44" fmla="*/ 519827 w 1047721"/>
              <a:gd name="connsiteY44" fmla="*/ 78934 h 1093222"/>
              <a:gd name="connsiteX45" fmla="*/ 520770 w 1047721"/>
              <a:gd name="connsiteY45" fmla="*/ 80200 h 1093222"/>
              <a:gd name="connsiteX46" fmla="*/ 522961 w 1047721"/>
              <a:gd name="connsiteY46" fmla="*/ 81210 h 1093222"/>
              <a:gd name="connsiteX47" fmla="*/ 526704 w 1047721"/>
              <a:gd name="connsiteY47" fmla="*/ 82620 h 1093222"/>
              <a:gd name="connsiteX48" fmla="*/ 528447 w 1047721"/>
              <a:gd name="connsiteY48" fmla="*/ 82639 h 1093222"/>
              <a:gd name="connsiteX49" fmla="*/ 530066 w 1047721"/>
              <a:gd name="connsiteY49" fmla="*/ 83067 h 1093222"/>
              <a:gd name="connsiteX50" fmla="*/ 531057 w 1047721"/>
              <a:gd name="connsiteY50" fmla="*/ 83496 h 1093222"/>
              <a:gd name="connsiteX51" fmla="*/ 532133 w 1047721"/>
              <a:gd name="connsiteY51" fmla="*/ 82705 h 1093222"/>
              <a:gd name="connsiteX52" fmla="*/ 535962 w 1047721"/>
              <a:gd name="connsiteY52" fmla="*/ 80524 h 1093222"/>
              <a:gd name="connsiteX53" fmla="*/ 537829 w 1047721"/>
              <a:gd name="connsiteY53" fmla="*/ 79305 h 1093222"/>
              <a:gd name="connsiteX54" fmla="*/ 539086 w 1047721"/>
              <a:gd name="connsiteY54" fmla="*/ 78381 h 1093222"/>
              <a:gd name="connsiteX55" fmla="*/ 540029 w 1047721"/>
              <a:gd name="connsiteY55" fmla="*/ 77505 h 1093222"/>
              <a:gd name="connsiteX56" fmla="*/ 540734 w 1047721"/>
              <a:gd name="connsiteY56" fmla="*/ 77276 h 1093222"/>
              <a:gd name="connsiteX57" fmla="*/ 541211 w 1047721"/>
              <a:gd name="connsiteY57" fmla="*/ 77800 h 1093222"/>
              <a:gd name="connsiteX58" fmla="*/ 541620 w 1047721"/>
              <a:gd name="connsiteY58" fmla="*/ 78505 h 1093222"/>
              <a:gd name="connsiteX59" fmla="*/ 542992 w 1047721"/>
              <a:gd name="connsiteY59" fmla="*/ 78915 h 1093222"/>
              <a:gd name="connsiteX60" fmla="*/ 546192 w 1047721"/>
              <a:gd name="connsiteY60" fmla="*/ 79734 h 1093222"/>
              <a:gd name="connsiteX61" fmla="*/ 547659 w 1047721"/>
              <a:gd name="connsiteY61" fmla="*/ 79962 h 1093222"/>
              <a:gd name="connsiteX62" fmla="*/ 549716 w 1047721"/>
              <a:gd name="connsiteY62" fmla="*/ 79267 h 1093222"/>
              <a:gd name="connsiteX63" fmla="*/ 551479 w 1047721"/>
              <a:gd name="connsiteY63" fmla="*/ 78076 h 1093222"/>
              <a:gd name="connsiteX64" fmla="*/ 552317 w 1047721"/>
              <a:gd name="connsiteY64" fmla="*/ 77667 h 1093222"/>
              <a:gd name="connsiteX65" fmla="*/ 553621 w 1047721"/>
              <a:gd name="connsiteY65" fmla="*/ 78857 h 1093222"/>
              <a:gd name="connsiteX66" fmla="*/ 554517 w 1047721"/>
              <a:gd name="connsiteY66" fmla="*/ 80524 h 1093222"/>
              <a:gd name="connsiteX67" fmla="*/ 555117 w 1047721"/>
              <a:gd name="connsiteY67" fmla="*/ 81258 h 1093222"/>
              <a:gd name="connsiteX68" fmla="*/ 556441 w 1047721"/>
              <a:gd name="connsiteY68" fmla="*/ 81086 h 1093222"/>
              <a:gd name="connsiteX69" fmla="*/ 559060 w 1047721"/>
              <a:gd name="connsiteY69" fmla="*/ 81343 h 1093222"/>
              <a:gd name="connsiteX70" fmla="*/ 560994 w 1047721"/>
              <a:gd name="connsiteY70" fmla="*/ 81877 h 1093222"/>
              <a:gd name="connsiteX71" fmla="*/ 562194 w 1047721"/>
              <a:gd name="connsiteY71" fmla="*/ 81829 h 1093222"/>
              <a:gd name="connsiteX72" fmla="*/ 563832 w 1047721"/>
              <a:gd name="connsiteY72" fmla="*/ 81086 h 1093222"/>
              <a:gd name="connsiteX73" fmla="*/ 564718 w 1047721"/>
              <a:gd name="connsiteY73" fmla="*/ 79619 h 1093222"/>
              <a:gd name="connsiteX74" fmla="*/ 567042 w 1047721"/>
              <a:gd name="connsiteY74" fmla="*/ 78276 h 1093222"/>
              <a:gd name="connsiteX75" fmla="*/ 569252 w 1047721"/>
              <a:gd name="connsiteY75" fmla="*/ 77038 h 1093222"/>
              <a:gd name="connsiteX76" fmla="*/ 570519 w 1047721"/>
              <a:gd name="connsiteY76" fmla="*/ 75390 h 1093222"/>
              <a:gd name="connsiteX77" fmla="*/ 572395 w 1047721"/>
              <a:gd name="connsiteY77" fmla="*/ 72647 h 1093222"/>
              <a:gd name="connsiteX78" fmla="*/ 573024 w 1047721"/>
              <a:gd name="connsiteY78" fmla="*/ 71476 h 1093222"/>
              <a:gd name="connsiteX79" fmla="*/ 573157 w 1047721"/>
              <a:gd name="connsiteY79" fmla="*/ 69494 h 1093222"/>
              <a:gd name="connsiteX80" fmla="*/ 575796 w 1047721"/>
              <a:gd name="connsiteY80" fmla="*/ 63741 h 1093222"/>
              <a:gd name="connsiteX81" fmla="*/ 576796 w 1047721"/>
              <a:gd name="connsiteY81" fmla="*/ 62684 h 1093222"/>
              <a:gd name="connsiteX82" fmla="*/ 577387 w 1047721"/>
              <a:gd name="connsiteY82" fmla="*/ 60865 h 1093222"/>
              <a:gd name="connsiteX83" fmla="*/ 578444 w 1047721"/>
              <a:gd name="connsiteY83" fmla="*/ 58759 h 1093222"/>
              <a:gd name="connsiteX84" fmla="*/ 578444 w 1047721"/>
              <a:gd name="connsiteY84" fmla="*/ 56997 h 1093222"/>
              <a:gd name="connsiteX85" fmla="*/ 579215 w 1047721"/>
              <a:gd name="connsiteY85" fmla="*/ 55293 h 1093222"/>
              <a:gd name="connsiteX86" fmla="*/ 580730 w 1047721"/>
              <a:gd name="connsiteY86" fmla="*/ 53826 h 1093222"/>
              <a:gd name="connsiteX87" fmla="*/ 581844 w 1047721"/>
              <a:gd name="connsiteY87" fmla="*/ 52902 h 1093222"/>
              <a:gd name="connsiteX88" fmla="*/ 583635 w 1047721"/>
              <a:gd name="connsiteY88" fmla="*/ 50425 h 1093222"/>
              <a:gd name="connsiteX89" fmla="*/ 584883 w 1047721"/>
              <a:gd name="connsiteY89" fmla="*/ 48092 h 1093222"/>
              <a:gd name="connsiteX90" fmla="*/ 587997 w 1047721"/>
              <a:gd name="connsiteY90" fmla="*/ 42919 h 1093222"/>
              <a:gd name="connsiteX91" fmla="*/ 588235 w 1047721"/>
              <a:gd name="connsiteY91" fmla="*/ 41453 h 1093222"/>
              <a:gd name="connsiteX92" fmla="*/ 589474 w 1047721"/>
              <a:gd name="connsiteY92" fmla="*/ 40576 h 1093222"/>
              <a:gd name="connsiteX93" fmla="*/ 589883 w 1047721"/>
              <a:gd name="connsiteY93" fmla="*/ 39462 h 1093222"/>
              <a:gd name="connsiteX94" fmla="*/ 591207 w 1047721"/>
              <a:gd name="connsiteY94" fmla="*/ 38081 h 1093222"/>
              <a:gd name="connsiteX95" fmla="*/ 592598 w 1047721"/>
              <a:gd name="connsiteY95" fmla="*/ 36995 h 1093222"/>
              <a:gd name="connsiteX96" fmla="*/ 593198 w 1047721"/>
              <a:gd name="connsiteY96" fmla="*/ 35385 h 1093222"/>
              <a:gd name="connsiteX97" fmla="*/ 594217 w 1047721"/>
              <a:gd name="connsiteY97" fmla="*/ 33718 h 1093222"/>
              <a:gd name="connsiteX98" fmla="*/ 596446 w 1047721"/>
              <a:gd name="connsiteY98" fmla="*/ 32471 h 1093222"/>
              <a:gd name="connsiteX99" fmla="*/ 597275 w 1047721"/>
              <a:gd name="connsiteY99" fmla="*/ 31899 h 1093222"/>
              <a:gd name="connsiteX100" fmla="*/ 599808 w 1047721"/>
              <a:gd name="connsiteY100" fmla="*/ 27308 h 1093222"/>
              <a:gd name="connsiteX101" fmla="*/ 600094 w 1047721"/>
              <a:gd name="connsiteY101" fmla="*/ 25260 h 1093222"/>
              <a:gd name="connsiteX102" fmla="*/ 602380 w 1047721"/>
              <a:gd name="connsiteY102" fmla="*/ 25184 h 1093222"/>
              <a:gd name="connsiteX103" fmla="*/ 605971 w 1047721"/>
              <a:gd name="connsiteY103" fmla="*/ 27556 h 1093222"/>
              <a:gd name="connsiteX104" fmla="*/ 608838 w 1047721"/>
              <a:gd name="connsiteY104" fmla="*/ 31051 h 1093222"/>
              <a:gd name="connsiteX105" fmla="*/ 612677 w 1047721"/>
              <a:gd name="connsiteY105" fmla="*/ 42281 h 1093222"/>
              <a:gd name="connsiteX106" fmla="*/ 613315 w 1047721"/>
              <a:gd name="connsiteY106" fmla="*/ 52654 h 1093222"/>
              <a:gd name="connsiteX107" fmla="*/ 614867 w 1047721"/>
              <a:gd name="connsiteY107" fmla="*/ 58083 h 1093222"/>
              <a:gd name="connsiteX108" fmla="*/ 619335 w 1047721"/>
              <a:gd name="connsiteY108" fmla="*/ 69399 h 1093222"/>
              <a:gd name="connsiteX109" fmla="*/ 619620 w 1047721"/>
              <a:gd name="connsiteY109" fmla="*/ 71494 h 1093222"/>
              <a:gd name="connsiteX110" fmla="*/ 620335 w 1047721"/>
              <a:gd name="connsiteY110" fmla="*/ 74028 h 1093222"/>
              <a:gd name="connsiteX111" fmla="*/ 621744 w 1047721"/>
              <a:gd name="connsiteY111" fmla="*/ 76714 h 1093222"/>
              <a:gd name="connsiteX112" fmla="*/ 623306 w 1047721"/>
              <a:gd name="connsiteY112" fmla="*/ 81134 h 1093222"/>
              <a:gd name="connsiteX113" fmla="*/ 623364 w 1047721"/>
              <a:gd name="connsiteY113" fmla="*/ 81953 h 1093222"/>
              <a:gd name="connsiteX114" fmla="*/ 622354 w 1047721"/>
              <a:gd name="connsiteY114" fmla="*/ 83153 h 1093222"/>
              <a:gd name="connsiteX115" fmla="*/ 623840 w 1047721"/>
              <a:gd name="connsiteY115" fmla="*/ 83239 h 1093222"/>
              <a:gd name="connsiteX116" fmla="*/ 625183 w 1047721"/>
              <a:gd name="connsiteY116" fmla="*/ 83953 h 1093222"/>
              <a:gd name="connsiteX117" fmla="*/ 626059 w 1047721"/>
              <a:gd name="connsiteY117" fmla="*/ 86754 h 1093222"/>
              <a:gd name="connsiteX118" fmla="*/ 627174 w 1047721"/>
              <a:gd name="connsiteY118" fmla="*/ 88649 h 1093222"/>
              <a:gd name="connsiteX119" fmla="*/ 629193 w 1047721"/>
              <a:gd name="connsiteY119" fmla="*/ 91240 h 1093222"/>
              <a:gd name="connsiteX120" fmla="*/ 633327 w 1047721"/>
              <a:gd name="connsiteY120" fmla="*/ 92088 h 1093222"/>
              <a:gd name="connsiteX121" fmla="*/ 636451 w 1047721"/>
              <a:gd name="connsiteY121" fmla="*/ 92402 h 1093222"/>
              <a:gd name="connsiteX122" fmla="*/ 640004 w 1047721"/>
              <a:gd name="connsiteY122" fmla="*/ 93869 h 1093222"/>
              <a:gd name="connsiteX123" fmla="*/ 642614 w 1047721"/>
              <a:gd name="connsiteY123" fmla="*/ 95745 h 1093222"/>
              <a:gd name="connsiteX124" fmla="*/ 644633 w 1047721"/>
              <a:gd name="connsiteY124" fmla="*/ 102117 h 1093222"/>
              <a:gd name="connsiteX125" fmla="*/ 643976 w 1047721"/>
              <a:gd name="connsiteY125" fmla="*/ 106118 h 1093222"/>
              <a:gd name="connsiteX126" fmla="*/ 644176 w 1047721"/>
              <a:gd name="connsiteY126" fmla="*/ 108937 h 1093222"/>
              <a:gd name="connsiteX127" fmla="*/ 643128 w 1047721"/>
              <a:gd name="connsiteY127" fmla="*/ 110042 h 1093222"/>
              <a:gd name="connsiteX128" fmla="*/ 640204 w 1047721"/>
              <a:gd name="connsiteY128" fmla="*/ 111890 h 1093222"/>
              <a:gd name="connsiteX129" fmla="*/ 639566 w 1047721"/>
              <a:gd name="connsiteY129" fmla="*/ 112871 h 1093222"/>
              <a:gd name="connsiteX130" fmla="*/ 633594 w 1047721"/>
              <a:gd name="connsiteY130" fmla="*/ 117634 h 1093222"/>
              <a:gd name="connsiteX131" fmla="*/ 632288 w 1047721"/>
              <a:gd name="connsiteY131" fmla="*/ 119882 h 1093222"/>
              <a:gd name="connsiteX132" fmla="*/ 629088 w 1047721"/>
              <a:gd name="connsiteY132" fmla="*/ 122901 h 1093222"/>
              <a:gd name="connsiteX133" fmla="*/ 625916 w 1047721"/>
              <a:gd name="connsiteY133" fmla="*/ 128654 h 1093222"/>
              <a:gd name="connsiteX134" fmla="*/ 621278 w 1047721"/>
              <a:gd name="connsiteY134" fmla="*/ 133912 h 1093222"/>
              <a:gd name="connsiteX135" fmla="*/ 619639 w 1047721"/>
              <a:gd name="connsiteY135" fmla="*/ 135245 h 1093222"/>
              <a:gd name="connsiteX136" fmla="*/ 617134 w 1047721"/>
              <a:gd name="connsiteY136" fmla="*/ 135550 h 1093222"/>
              <a:gd name="connsiteX137" fmla="*/ 615610 w 1047721"/>
              <a:gd name="connsiteY137" fmla="*/ 136360 h 1093222"/>
              <a:gd name="connsiteX138" fmla="*/ 612010 w 1047721"/>
              <a:gd name="connsiteY138" fmla="*/ 140656 h 1093222"/>
              <a:gd name="connsiteX139" fmla="*/ 607171 w 1047721"/>
              <a:gd name="connsiteY139" fmla="*/ 142084 h 1093222"/>
              <a:gd name="connsiteX140" fmla="*/ 606723 w 1047721"/>
              <a:gd name="connsiteY140" fmla="*/ 144570 h 1093222"/>
              <a:gd name="connsiteX141" fmla="*/ 603933 w 1047721"/>
              <a:gd name="connsiteY141" fmla="*/ 150247 h 1093222"/>
              <a:gd name="connsiteX142" fmla="*/ 601466 w 1047721"/>
              <a:gd name="connsiteY142" fmla="*/ 153352 h 1093222"/>
              <a:gd name="connsiteX143" fmla="*/ 599894 w 1047721"/>
              <a:gd name="connsiteY143" fmla="*/ 154400 h 1093222"/>
              <a:gd name="connsiteX144" fmla="*/ 595941 w 1047721"/>
              <a:gd name="connsiteY144" fmla="*/ 160058 h 1093222"/>
              <a:gd name="connsiteX145" fmla="*/ 595436 w 1047721"/>
              <a:gd name="connsiteY145" fmla="*/ 162535 h 1093222"/>
              <a:gd name="connsiteX146" fmla="*/ 595455 w 1047721"/>
              <a:gd name="connsiteY146" fmla="*/ 166868 h 1093222"/>
              <a:gd name="connsiteX147" fmla="*/ 592817 w 1047721"/>
              <a:gd name="connsiteY147" fmla="*/ 169507 h 1093222"/>
              <a:gd name="connsiteX148" fmla="*/ 590074 w 1047721"/>
              <a:gd name="connsiteY148" fmla="*/ 171183 h 1093222"/>
              <a:gd name="connsiteX149" fmla="*/ 589731 w 1047721"/>
              <a:gd name="connsiteY149" fmla="*/ 174888 h 1093222"/>
              <a:gd name="connsiteX150" fmla="*/ 588493 w 1047721"/>
              <a:gd name="connsiteY150" fmla="*/ 176155 h 1093222"/>
              <a:gd name="connsiteX151" fmla="*/ 587435 w 1047721"/>
              <a:gd name="connsiteY151" fmla="*/ 176974 h 1093222"/>
              <a:gd name="connsiteX152" fmla="*/ 581854 w 1047721"/>
              <a:gd name="connsiteY152" fmla="*/ 176003 h 1093222"/>
              <a:gd name="connsiteX153" fmla="*/ 573186 w 1047721"/>
              <a:gd name="connsiteY153" fmla="*/ 180032 h 1093222"/>
              <a:gd name="connsiteX154" fmla="*/ 570224 w 1047721"/>
              <a:gd name="connsiteY154" fmla="*/ 181032 h 1093222"/>
              <a:gd name="connsiteX155" fmla="*/ 579682 w 1047721"/>
              <a:gd name="connsiteY155" fmla="*/ 181232 h 1093222"/>
              <a:gd name="connsiteX156" fmla="*/ 582721 w 1047721"/>
              <a:gd name="connsiteY156" fmla="*/ 183375 h 1093222"/>
              <a:gd name="connsiteX157" fmla="*/ 589378 w 1047721"/>
              <a:gd name="connsiteY157" fmla="*/ 181956 h 1093222"/>
              <a:gd name="connsiteX158" fmla="*/ 597437 w 1047721"/>
              <a:gd name="connsiteY158" fmla="*/ 176851 h 1093222"/>
              <a:gd name="connsiteX159" fmla="*/ 600513 w 1047721"/>
              <a:gd name="connsiteY159" fmla="*/ 175774 h 1093222"/>
              <a:gd name="connsiteX160" fmla="*/ 606762 w 1047721"/>
              <a:gd name="connsiteY160" fmla="*/ 172307 h 1093222"/>
              <a:gd name="connsiteX161" fmla="*/ 609305 w 1047721"/>
              <a:gd name="connsiteY161" fmla="*/ 169993 h 1093222"/>
              <a:gd name="connsiteX162" fmla="*/ 613934 w 1047721"/>
              <a:gd name="connsiteY162" fmla="*/ 167221 h 1093222"/>
              <a:gd name="connsiteX163" fmla="*/ 614924 w 1047721"/>
              <a:gd name="connsiteY163" fmla="*/ 166002 h 1093222"/>
              <a:gd name="connsiteX164" fmla="*/ 617515 w 1047721"/>
              <a:gd name="connsiteY164" fmla="*/ 164706 h 1093222"/>
              <a:gd name="connsiteX165" fmla="*/ 618925 w 1047721"/>
              <a:gd name="connsiteY165" fmla="*/ 166354 h 1093222"/>
              <a:gd name="connsiteX166" fmla="*/ 619039 w 1047721"/>
              <a:gd name="connsiteY166" fmla="*/ 167392 h 1093222"/>
              <a:gd name="connsiteX167" fmla="*/ 616906 w 1047721"/>
              <a:gd name="connsiteY167" fmla="*/ 169421 h 1093222"/>
              <a:gd name="connsiteX168" fmla="*/ 617458 w 1047721"/>
              <a:gd name="connsiteY168" fmla="*/ 170726 h 1093222"/>
              <a:gd name="connsiteX169" fmla="*/ 618858 w 1047721"/>
              <a:gd name="connsiteY169" fmla="*/ 172364 h 1093222"/>
              <a:gd name="connsiteX170" fmla="*/ 619363 w 1047721"/>
              <a:gd name="connsiteY170" fmla="*/ 174631 h 1093222"/>
              <a:gd name="connsiteX171" fmla="*/ 619553 w 1047721"/>
              <a:gd name="connsiteY171" fmla="*/ 176355 h 1093222"/>
              <a:gd name="connsiteX172" fmla="*/ 620420 w 1047721"/>
              <a:gd name="connsiteY172" fmla="*/ 179375 h 1093222"/>
              <a:gd name="connsiteX173" fmla="*/ 623288 w 1047721"/>
              <a:gd name="connsiteY173" fmla="*/ 183461 h 1093222"/>
              <a:gd name="connsiteX174" fmla="*/ 623383 w 1047721"/>
              <a:gd name="connsiteY174" fmla="*/ 184813 h 1093222"/>
              <a:gd name="connsiteX175" fmla="*/ 622983 w 1047721"/>
              <a:gd name="connsiteY175" fmla="*/ 186595 h 1093222"/>
              <a:gd name="connsiteX176" fmla="*/ 624354 w 1047721"/>
              <a:gd name="connsiteY176" fmla="*/ 188061 h 1093222"/>
              <a:gd name="connsiteX177" fmla="*/ 625773 w 1047721"/>
              <a:gd name="connsiteY177" fmla="*/ 188928 h 1093222"/>
              <a:gd name="connsiteX178" fmla="*/ 630650 w 1047721"/>
              <a:gd name="connsiteY178" fmla="*/ 193329 h 1093222"/>
              <a:gd name="connsiteX179" fmla="*/ 634460 w 1047721"/>
              <a:gd name="connsiteY179" fmla="*/ 190871 h 1093222"/>
              <a:gd name="connsiteX180" fmla="*/ 636813 w 1047721"/>
              <a:gd name="connsiteY180" fmla="*/ 190157 h 1093222"/>
              <a:gd name="connsiteX181" fmla="*/ 638308 w 1047721"/>
              <a:gd name="connsiteY181" fmla="*/ 189128 h 1093222"/>
              <a:gd name="connsiteX182" fmla="*/ 641452 w 1047721"/>
              <a:gd name="connsiteY182" fmla="*/ 188443 h 1093222"/>
              <a:gd name="connsiteX183" fmla="*/ 644023 w 1047721"/>
              <a:gd name="connsiteY183" fmla="*/ 189471 h 1093222"/>
              <a:gd name="connsiteX184" fmla="*/ 648929 w 1047721"/>
              <a:gd name="connsiteY184" fmla="*/ 190948 h 1093222"/>
              <a:gd name="connsiteX185" fmla="*/ 652520 w 1047721"/>
              <a:gd name="connsiteY185" fmla="*/ 189376 h 1093222"/>
              <a:gd name="connsiteX186" fmla="*/ 659778 w 1047721"/>
              <a:gd name="connsiteY186" fmla="*/ 185776 h 1093222"/>
              <a:gd name="connsiteX187" fmla="*/ 657511 w 1047721"/>
              <a:gd name="connsiteY187" fmla="*/ 192148 h 1093222"/>
              <a:gd name="connsiteX188" fmla="*/ 655863 w 1047721"/>
              <a:gd name="connsiteY188" fmla="*/ 197996 h 1093222"/>
              <a:gd name="connsiteX189" fmla="*/ 654615 w 1047721"/>
              <a:gd name="connsiteY189" fmla="*/ 200358 h 1093222"/>
              <a:gd name="connsiteX190" fmla="*/ 653377 w 1047721"/>
              <a:gd name="connsiteY190" fmla="*/ 206721 h 1093222"/>
              <a:gd name="connsiteX191" fmla="*/ 652158 w 1047721"/>
              <a:gd name="connsiteY191" fmla="*/ 208426 h 1093222"/>
              <a:gd name="connsiteX192" fmla="*/ 651167 w 1047721"/>
              <a:gd name="connsiteY192" fmla="*/ 210369 h 1093222"/>
              <a:gd name="connsiteX193" fmla="*/ 652786 w 1047721"/>
              <a:gd name="connsiteY193" fmla="*/ 209693 h 1093222"/>
              <a:gd name="connsiteX194" fmla="*/ 654177 w 1047721"/>
              <a:gd name="connsiteY194" fmla="*/ 208769 h 1093222"/>
              <a:gd name="connsiteX195" fmla="*/ 655958 w 1047721"/>
              <a:gd name="connsiteY195" fmla="*/ 206321 h 1093222"/>
              <a:gd name="connsiteX196" fmla="*/ 657292 w 1047721"/>
              <a:gd name="connsiteY196" fmla="*/ 202063 h 1093222"/>
              <a:gd name="connsiteX197" fmla="*/ 662549 w 1047721"/>
              <a:gd name="connsiteY197" fmla="*/ 190700 h 1093222"/>
              <a:gd name="connsiteX198" fmla="*/ 664055 w 1047721"/>
              <a:gd name="connsiteY198" fmla="*/ 189690 h 1093222"/>
              <a:gd name="connsiteX199" fmla="*/ 668426 w 1047721"/>
              <a:gd name="connsiteY199" fmla="*/ 188395 h 1093222"/>
              <a:gd name="connsiteX200" fmla="*/ 675951 w 1047721"/>
              <a:gd name="connsiteY200" fmla="*/ 179308 h 1093222"/>
              <a:gd name="connsiteX201" fmla="*/ 678894 w 1047721"/>
              <a:gd name="connsiteY201" fmla="*/ 179337 h 1093222"/>
              <a:gd name="connsiteX202" fmla="*/ 680780 w 1047721"/>
              <a:gd name="connsiteY202" fmla="*/ 181423 h 1093222"/>
              <a:gd name="connsiteX203" fmla="*/ 682562 w 1047721"/>
              <a:gd name="connsiteY203" fmla="*/ 182661 h 1093222"/>
              <a:gd name="connsiteX204" fmla="*/ 683019 w 1047721"/>
              <a:gd name="connsiteY204" fmla="*/ 180175 h 1093222"/>
              <a:gd name="connsiteX205" fmla="*/ 685590 w 1047721"/>
              <a:gd name="connsiteY205" fmla="*/ 179165 h 1093222"/>
              <a:gd name="connsiteX206" fmla="*/ 682876 w 1047721"/>
              <a:gd name="connsiteY206" fmla="*/ 177937 h 1093222"/>
              <a:gd name="connsiteX207" fmla="*/ 682438 w 1047721"/>
              <a:gd name="connsiteY207" fmla="*/ 176822 h 1093222"/>
              <a:gd name="connsiteX208" fmla="*/ 682180 w 1047721"/>
              <a:gd name="connsiteY208" fmla="*/ 174965 h 1093222"/>
              <a:gd name="connsiteX209" fmla="*/ 684028 w 1047721"/>
              <a:gd name="connsiteY209" fmla="*/ 172450 h 1093222"/>
              <a:gd name="connsiteX210" fmla="*/ 682923 w 1047721"/>
              <a:gd name="connsiteY210" fmla="*/ 170221 h 1093222"/>
              <a:gd name="connsiteX211" fmla="*/ 686753 w 1047721"/>
              <a:gd name="connsiteY211" fmla="*/ 167421 h 1093222"/>
              <a:gd name="connsiteX212" fmla="*/ 686457 w 1047721"/>
              <a:gd name="connsiteY212" fmla="*/ 165316 h 1093222"/>
              <a:gd name="connsiteX213" fmla="*/ 687829 w 1047721"/>
              <a:gd name="connsiteY213" fmla="*/ 163582 h 1093222"/>
              <a:gd name="connsiteX214" fmla="*/ 689562 w 1047721"/>
              <a:gd name="connsiteY214" fmla="*/ 161792 h 1093222"/>
              <a:gd name="connsiteX215" fmla="*/ 691524 w 1047721"/>
              <a:gd name="connsiteY215" fmla="*/ 160925 h 1093222"/>
              <a:gd name="connsiteX216" fmla="*/ 691887 w 1047721"/>
              <a:gd name="connsiteY216" fmla="*/ 159391 h 1093222"/>
              <a:gd name="connsiteX217" fmla="*/ 693125 w 1047721"/>
              <a:gd name="connsiteY217" fmla="*/ 158763 h 1093222"/>
              <a:gd name="connsiteX218" fmla="*/ 694096 w 1047721"/>
              <a:gd name="connsiteY218" fmla="*/ 158534 h 1093222"/>
              <a:gd name="connsiteX219" fmla="*/ 696011 w 1047721"/>
              <a:gd name="connsiteY219" fmla="*/ 160248 h 1093222"/>
              <a:gd name="connsiteX220" fmla="*/ 698087 w 1047721"/>
              <a:gd name="connsiteY220" fmla="*/ 158229 h 1093222"/>
              <a:gd name="connsiteX221" fmla="*/ 700106 w 1047721"/>
              <a:gd name="connsiteY221" fmla="*/ 157439 h 1093222"/>
              <a:gd name="connsiteX222" fmla="*/ 701011 w 1047721"/>
              <a:gd name="connsiteY222" fmla="*/ 157791 h 1093222"/>
              <a:gd name="connsiteX223" fmla="*/ 702145 w 1047721"/>
              <a:gd name="connsiteY223" fmla="*/ 158687 h 1093222"/>
              <a:gd name="connsiteX224" fmla="*/ 703336 w 1047721"/>
              <a:gd name="connsiteY224" fmla="*/ 159067 h 1093222"/>
              <a:gd name="connsiteX225" fmla="*/ 704297 w 1047721"/>
              <a:gd name="connsiteY225" fmla="*/ 158905 h 1093222"/>
              <a:gd name="connsiteX226" fmla="*/ 706803 w 1047721"/>
              <a:gd name="connsiteY226" fmla="*/ 157610 h 1093222"/>
              <a:gd name="connsiteX227" fmla="*/ 709117 w 1047721"/>
              <a:gd name="connsiteY227" fmla="*/ 159696 h 1093222"/>
              <a:gd name="connsiteX228" fmla="*/ 710508 w 1047721"/>
              <a:gd name="connsiteY228" fmla="*/ 160153 h 1093222"/>
              <a:gd name="connsiteX229" fmla="*/ 710127 w 1047721"/>
              <a:gd name="connsiteY229" fmla="*/ 158982 h 1093222"/>
              <a:gd name="connsiteX230" fmla="*/ 709393 w 1047721"/>
              <a:gd name="connsiteY230" fmla="*/ 157896 h 1093222"/>
              <a:gd name="connsiteX231" fmla="*/ 709965 w 1047721"/>
              <a:gd name="connsiteY231" fmla="*/ 157010 h 1093222"/>
              <a:gd name="connsiteX232" fmla="*/ 711060 w 1047721"/>
              <a:gd name="connsiteY232" fmla="*/ 156458 h 1093222"/>
              <a:gd name="connsiteX233" fmla="*/ 714527 w 1047721"/>
              <a:gd name="connsiteY233" fmla="*/ 156953 h 1093222"/>
              <a:gd name="connsiteX234" fmla="*/ 716347 w 1047721"/>
              <a:gd name="connsiteY234" fmla="*/ 157886 h 1093222"/>
              <a:gd name="connsiteX235" fmla="*/ 718318 w 1047721"/>
              <a:gd name="connsiteY235" fmla="*/ 159610 h 1093222"/>
              <a:gd name="connsiteX236" fmla="*/ 721052 w 1047721"/>
              <a:gd name="connsiteY236" fmla="*/ 159734 h 1093222"/>
              <a:gd name="connsiteX237" fmla="*/ 723205 w 1047721"/>
              <a:gd name="connsiteY237" fmla="*/ 159553 h 1093222"/>
              <a:gd name="connsiteX238" fmla="*/ 724557 w 1047721"/>
              <a:gd name="connsiteY238" fmla="*/ 160525 h 1093222"/>
              <a:gd name="connsiteX239" fmla="*/ 726757 w 1047721"/>
              <a:gd name="connsiteY239" fmla="*/ 160515 h 1093222"/>
              <a:gd name="connsiteX240" fmla="*/ 727862 w 1047721"/>
              <a:gd name="connsiteY240" fmla="*/ 162030 h 1093222"/>
              <a:gd name="connsiteX241" fmla="*/ 731215 w 1047721"/>
              <a:gd name="connsiteY241" fmla="*/ 164154 h 1093222"/>
              <a:gd name="connsiteX242" fmla="*/ 731939 w 1047721"/>
              <a:gd name="connsiteY242" fmla="*/ 165592 h 1093222"/>
              <a:gd name="connsiteX243" fmla="*/ 734635 w 1047721"/>
              <a:gd name="connsiteY243" fmla="*/ 166287 h 1093222"/>
              <a:gd name="connsiteX244" fmla="*/ 737168 w 1047721"/>
              <a:gd name="connsiteY244" fmla="*/ 167173 h 1093222"/>
              <a:gd name="connsiteX245" fmla="*/ 739864 w 1047721"/>
              <a:gd name="connsiteY245" fmla="*/ 167411 h 1093222"/>
              <a:gd name="connsiteX246" fmla="*/ 742588 w 1047721"/>
              <a:gd name="connsiteY246" fmla="*/ 167202 h 1093222"/>
              <a:gd name="connsiteX247" fmla="*/ 742702 w 1047721"/>
              <a:gd name="connsiteY247" fmla="*/ 169021 h 1093222"/>
              <a:gd name="connsiteX248" fmla="*/ 744693 w 1047721"/>
              <a:gd name="connsiteY248" fmla="*/ 169516 h 1093222"/>
              <a:gd name="connsiteX249" fmla="*/ 747255 w 1047721"/>
              <a:gd name="connsiteY249" fmla="*/ 169116 h 1093222"/>
              <a:gd name="connsiteX250" fmla="*/ 749189 w 1047721"/>
              <a:gd name="connsiteY250" fmla="*/ 171355 h 1093222"/>
              <a:gd name="connsiteX251" fmla="*/ 754361 w 1047721"/>
              <a:gd name="connsiteY251" fmla="*/ 173041 h 1093222"/>
              <a:gd name="connsiteX252" fmla="*/ 757942 w 1047721"/>
              <a:gd name="connsiteY252" fmla="*/ 175622 h 1093222"/>
              <a:gd name="connsiteX253" fmla="*/ 760295 w 1047721"/>
              <a:gd name="connsiteY253" fmla="*/ 175165 h 1093222"/>
              <a:gd name="connsiteX254" fmla="*/ 762924 w 1047721"/>
              <a:gd name="connsiteY254" fmla="*/ 175850 h 1093222"/>
              <a:gd name="connsiteX255" fmla="*/ 765743 w 1047721"/>
              <a:gd name="connsiteY255" fmla="*/ 181461 h 1093222"/>
              <a:gd name="connsiteX256" fmla="*/ 766381 w 1047721"/>
              <a:gd name="connsiteY256" fmla="*/ 185442 h 1093222"/>
              <a:gd name="connsiteX257" fmla="*/ 767639 w 1047721"/>
              <a:gd name="connsiteY257" fmla="*/ 184890 h 1093222"/>
              <a:gd name="connsiteX258" fmla="*/ 768810 w 1047721"/>
              <a:gd name="connsiteY258" fmla="*/ 183109 h 1093222"/>
              <a:gd name="connsiteX259" fmla="*/ 770315 w 1047721"/>
              <a:gd name="connsiteY259" fmla="*/ 179851 h 1093222"/>
              <a:gd name="connsiteX260" fmla="*/ 773144 w 1047721"/>
              <a:gd name="connsiteY260" fmla="*/ 178775 h 1093222"/>
              <a:gd name="connsiteX261" fmla="*/ 774497 w 1047721"/>
              <a:gd name="connsiteY261" fmla="*/ 180022 h 1093222"/>
              <a:gd name="connsiteX262" fmla="*/ 777326 w 1047721"/>
              <a:gd name="connsiteY262" fmla="*/ 182023 h 1093222"/>
              <a:gd name="connsiteX263" fmla="*/ 779764 w 1047721"/>
              <a:gd name="connsiteY263" fmla="*/ 184213 h 1093222"/>
              <a:gd name="connsiteX264" fmla="*/ 780793 w 1047721"/>
              <a:gd name="connsiteY264" fmla="*/ 185623 h 1093222"/>
              <a:gd name="connsiteX265" fmla="*/ 782631 w 1047721"/>
              <a:gd name="connsiteY265" fmla="*/ 185852 h 1093222"/>
              <a:gd name="connsiteX266" fmla="*/ 781098 w 1047721"/>
              <a:gd name="connsiteY266" fmla="*/ 187585 h 1093222"/>
              <a:gd name="connsiteX267" fmla="*/ 782641 w 1047721"/>
              <a:gd name="connsiteY267" fmla="*/ 187404 h 1093222"/>
              <a:gd name="connsiteX268" fmla="*/ 784498 w 1047721"/>
              <a:gd name="connsiteY268" fmla="*/ 186176 h 1093222"/>
              <a:gd name="connsiteX269" fmla="*/ 786089 w 1047721"/>
              <a:gd name="connsiteY269" fmla="*/ 188728 h 1093222"/>
              <a:gd name="connsiteX270" fmla="*/ 787289 w 1047721"/>
              <a:gd name="connsiteY270" fmla="*/ 191510 h 1093222"/>
              <a:gd name="connsiteX271" fmla="*/ 787527 w 1047721"/>
              <a:gd name="connsiteY271" fmla="*/ 194338 h 1093222"/>
              <a:gd name="connsiteX272" fmla="*/ 786394 w 1047721"/>
              <a:gd name="connsiteY272" fmla="*/ 195958 h 1093222"/>
              <a:gd name="connsiteX273" fmla="*/ 785403 w 1047721"/>
              <a:gd name="connsiteY273" fmla="*/ 196977 h 1093222"/>
              <a:gd name="connsiteX274" fmla="*/ 784298 w 1047721"/>
              <a:gd name="connsiteY274" fmla="*/ 198977 h 1093222"/>
              <a:gd name="connsiteX275" fmla="*/ 782993 w 1047721"/>
              <a:gd name="connsiteY275" fmla="*/ 199339 h 1093222"/>
              <a:gd name="connsiteX276" fmla="*/ 781688 w 1047721"/>
              <a:gd name="connsiteY276" fmla="*/ 199987 h 1093222"/>
              <a:gd name="connsiteX277" fmla="*/ 783174 w 1047721"/>
              <a:gd name="connsiteY277" fmla="*/ 201444 h 1093222"/>
              <a:gd name="connsiteX278" fmla="*/ 784193 w 1047721"/>
              <a:gd name="connsiteY278" fmla="*/ 202844 h 1093222"/>
              <a:gd name="connsiteX279" fmla="*/ 786422 w 1047721"/>
              <a:gd name="connsiteY279" fmla="*/ 199053 h 1093222"/>
              <a:gd name="connsiteX280" fmla="*/ 787994 w 1047721"/>
              <a:gd name="connsiteY280" fmla="*/ 197986 h 1093222"/>
              <a:gd name="connsiteX281" fmla="*/ 790261 w 1047721"/>
              <a:gd name="connsiteY281" fmla="*/ 197396 h 1093222"/>
              <a:gd name="connsiteX282" fmla="*/ 791442 w 1047721"/>
              <a:gd name="connsiteY282" fmla="*/ 200092 h 1093222"/>
              <a:gd name="connsiteX283" fmla="*/ 791689 w 1047721"/>
              <a:gd name="connsiteY283" fmla="*/ 202644 h 1093222"/>
              <a:gd name="connsiteX284" fmla="*/ 787994 w 1047721"/>
              <a:gd name="connsiteY284" fmla="*/ 203702 h 1093222"/>
              <a:gd name="connsiteX285" fmla="*/ 787984 w 1047721"/>
              <a:gd name="connsiteY285" fmla="*/ 205711 h 1093222"/>
              <a:gd name="connsiteX286" fmla="*/ 786879 w 1047721"/>
              <a:gd name="connsiteY286" fmla="*/ 206854 h 1093222"/>
              <a:gd name="connsiteX287" fmla="*/ 786156 w 1047721"/>
              <a:gd name="connsiteY287" fmla="*/ 208169 h 1093222"/>
              <a:gd name="connsiteX288" fmla="*/ 785574 w 1047721"/>
              <a:gd name="connsiteY288" fmla="*/ 210912 h 1093222"/>
              <a:gd name="connsiteX289" fmla="*/ 784822 w 1047721"/>
              <a:gd name="connsiteY289" fmla="*/ 213188 h 1093222"/>
              <a:gd name="connsiteX290" fmla="*/ 782622 w 1047721"/>
              <a:gd name="connsiteY290" fmla="*/ 223285 h 1093222"/>
              <a:gd name="connsiteX291" fmla="*/ 782584 w 1047721"/>
              <a:gd name="connsiteY291" fmla="*/ 224952 h 1093222"/>
              <a:gd name="connsiteX292" fmla="*/ 785270 w 1047721"/>
              <a:gd name="connsiteY292" fmla="*/ 223171 h 1093222"/>
              <a:gd name="connsiteX293" fmla="*/ 790222 w 1047721"/>
              <a:gd name="connsiteY293" fmla="*/ 218027 h 1093222"/>
              <a:gd name="connsiteX294" fmla="*/ 791728 w 1047721"/>
              <a:gd name="connsiteY294" fmla="*/ 212550 h 1093222"/>
              <a:gd name="connsiteX295" fmla="*/ 793680 w 1047721"/>
              <a:gd name="connsiteY295" fmla="*/ 207150 h 1093222"/>
              <a:gd name="connsiteX296" fmla="*/ 795804 w 1047721"/>
              <a:gd name="connsiteY296" fmla="*/ 205454 h 1093222"/>
              <a:gd name="connsiteX297" fmla="*/ 797128 w 1047721"/>
              <a:gd name="connsiteY297" fmla="*/ 205454 h 1093222"/>
              <a:gd name="connsiteX298" fmla="*/ 799100 w 1047721"/>
              <a:gd name="connsiteY298" fmla="*/ 206045 h 1093222"/>
              <a:gd name="connsiteX299" fmla="*/ 799214 w 1047721"/>
              <a:gd name="connsiteY299" fmla="*/ 207816 h 1093222"/>
              <a:gd name="connsiteX300" fmla="*/ 798909 w 1047721"/>
              <a:gd name="connsiteY300" fmla="*/ 208836 h 1093222"/>
              <a:gd name="connsiteX301" fmla="*/ 796795 w 1047721"/>
              <a:gd name="connsiteY301" fmla="*/ 211522 h 1093222"/>
              <a:gd name="connsiteX302" fmla="*/ 795899 w 1047721"/>
              <a:gd name="connsiteY302" fmla="*/ 212988 h 1093222"/>
              <a:gd name="connsiteX303" fmla="*/ 796766 w 1047721"/>
              <a:gd name="connsiteY303" fmla="*/ 214436 h 1093222"/>
              <a:gd name="connsiteX304" fmla="*/ 801557 w 1047721"/>
              <a:gd name="connsiteY304" fmla="*/ 209988 h 1093222"/>
              <a:gd name="connsiteX305" fmla="*/ 803710 w 1047721"/>
              <a:gd name="connsiteY305" fmla="*/ 208426 h 1093222"/>
              <a:gd name="connsiteX306" fmla="*/ 805539 w 1047721"/>
              <a:gd name="connsiteY306" fmla="*/ 208740 h 1093222"/>
              <a:gd name="connsiteX307" fmla="*/ 809168 w 1047721"/>
              <a:gd name="connsiteY307" fmla="*/ 206683 h 1093222"/>
              <a:gd name="connsiteX308" fmla="*/ 816483 w 1047721"/>
              <a:gd name="connsiteY308" fmla="*/ 206254 h 1093222"/>
              <a:gd name="connsiteX309" fmla="*/ 817035 w 1047721"/>
              <a:gd name="connsiteY309" fmla="*/ 203902 h 1093222"/>
              <a:gd name="connsiteX310" fmla="*/ 818493 w 1047721"/>
              <a:gd name="connsiteY310" fmla="*/ 202902 h 1093222"/>
              <a:gd name="connsiteX311" fmla="*/ 822512 w 1047721"/>
              <a:gd name="connsiteY311" fmla="*/ 203168 h 1093222"/>
              <a:gd name="connsiteX312" fmla="*/ 830342 w 1047721"/>
              <a:gd name="connsiteY312" fmla="*/ 205264 h 1093222"/>
              <a:gd name="connsiteX313" fmla="*/ 833133 w 1047721"/>
              <a:gd name="connsiteY313" fmla="*/ 206978 h 1093222"/>
              <a:gd name="connsiteX314" fmla="*/ 837314 w 1047721"/>
              <a:gd name="connsiteY314" fmla="*/ 208569 h 1093222"/>
              <a:gd name="connsiteX315" fmla="*/ 839514 w 1047721"/>
              <a:gd name="connsiteY315" fmla="*/ 210464 h 1093222"/>
              <a:gd name="connsiteX316" fmla="*/ 848706 w 1047721"/>
              <a:gd name="connsiteY316" fmla="*/ 213950 h 1093222"/>
              <a:gd name="connsiteX317" fmla="*/ 855383 w 1047721"/>
              <a:gd name="connsiteY317" fmla="*/ 214322 h 1093222"/>
              <a:gd name="connsiteX318" fmla="*/ 858688 w 1047721"/>
              <a:gd name="connsiteY318" fmla="*/ 212741 h 1093222"/>
              <a:gd name="connsiteX319" fmla="*/ 862812 w 1047721"/>
              <a:gd name="connsiteY319" fmla="*/ 214398 h 1093222"/>
              <a:gd name="connsiteX320" fmla="*/ 864994 w 1047721"/>
              <a:gd name="connsiteY320" fmla="*/ 216255 h 1093222"/>
              <a:gd name="connsiteX321" fmla="*/ 869280 w 1047721"/>
              <a:gd name="connsiteY321" fmla="*/ 217256 h 1093222"/>
              <a:gd name="connsiteX322" fmla="*/ 873605 w 1047721"/>
              <a:gd name="connsiteY322" fmla="*/ 217779 h 1093222"/>
              <a:gd name="connsiteX323" fmla="*/ 876910 w 1047721"/>
              <a:gd name="connsiteY323" fmla="*/ 216446 h 1093222"/>
              <a:gd name="connsiteX324" fmla="*/ 885444 w 1047721"/>
              <a:gd name="connsiteY324" fmla="*/ 216008 h 1093222"/>
              <a:gd name="connsiteX325" fmla="*/ 896160 w 1047721"/>
              <a:gd name="connsiteY325" fmla="*/ 214036 h 1093222"/>
              <a:gd name="connsiteX326" fmla="*/ 902551 w 1047721"/>
              <a:gd name="connsiteY326" fmla="*/ 214503 h 1093222"/>
              <a:gd name="connsiteX327" fmla="*/ 909790 w 1047721"/>
              <a:gd name="connsiteY327" fmla="*/ 215789 h 1093222"/>
              <a:gd name="connsiteX328" fmla="*/ 914952 w 1047721"/>
              <a:gd name="connsiteY328" fmla="*/ 219094 h 1093222"/>
              <a:gd name="connsiteX329" fmla="*/ 919296 w 1047721"/>
              <a:gd name="connsiteY329" fmla="*/ 220961 h 1093222"/>
              <a:gd name="connsiteX330" fmla="*/ 921925 w 1047721"/>
              <a:gd name="connsiteY330" fmla="*/ 222799 h 1093222"/>
              <a:gd name="connsiteX331" fmla="*/ 926163 w 1047721"/>
              <a:gd name="connsiteY331" fmla="*/ 224714 h 1093222"/>
              <a:gd name="connsiteX332" fmla="*/ 935203 w 1047721"/>
              <a:gd name="connsiteY332" fmla="*/ 229848 h 1093222"/>
              <a:gd name="connsiteX333" fmla="*/ 938374 w 1047721"/>
              <a:gd name="connsiteY333" fmla="*/ 232820 h 1093222"/>
              <a:gd name="connsiteX334" fmla="*/ 943975 w 1047721"/>
              <a:gd name="connsiteY334" fmla="*/ 236858 h 1093222"/>
              <a:gd name="connsiteX335" fmla="*/ 949604 w 1047721"/>
              <a:gd name="connsiteY335" fmla="*/ 238553 h 1093222"/>
              <a:gd name="connsiteX336" fmla="*/ 952643 w 1047721"/>
              <a:gd name="connsiteY336" fmla="*/ 242783 h 1093222"/>
              <a:gd name="connsiteX337" fmla="*/ 955053 w 1047721"/>
              <a:gd name="connsiteY337" fmla="*/ 244688 h 1093222"/>
              <a:gd name="connsiteX338" fmla="*/ 961015 w 1047721"/>
              <a:gd name="connsiteY338" fmla="*/ 251831 h 1093222"/>
              <a:gd name="connsiteX339" fmla="*/ 967778 w 1047721"/>
              <a:gd name="connsiteY339" fmla="*/ 256832 h 1093222"/>
              <a:gd name="connsiteX340" fmla="*/ 972303 w 1047721"/>
              <a:gd name="connsiteY340" fmla="*/ 261833 h 1093222"/>
              <a:gd name="connsiteX341" fmla="*/ 980989 w 1047721"/>
              <a:gd name="connsiteY341" fmla="*/ 265052 h 1093222"/>
              <a:gd name="connsiteX342" fmla="*/ 984380 w 1047721"/>
              <a:gd name="connsiteY342" fmla="*/ 270367 h 1093222"/>
              <a:gd name="connsiteX343" fmla="*/ 990257 w 1047721"/>
              <a:gd name="connsiteY343" fmla="*/ 271015 h 1093222"/>
              <a:gd name="connsiteX344" fmla="*/ 992762 w 1047721"/>
              <a:gd name="connsiteY344" fmla="*/ 271805 h 1093222"/>
              <a:gd name="connsiteX345" fmla="*/ 995810 w 1047721"/>
              <a:gd name="connsiteY345" fmla="*/ 274044 h 1093222"/>
              <a:gd name="connsiteX346" fmla="*/ 999992 w 1047721"/>
              <a:gd name="connsiteY346" fmla="*/ 275291 h 1093222"/>
              <a:gd name="connsiteX347" fmla="*/ 1005440 w 1047721"/>
              <a:gd name="connsiteY347" fmla="*/ 274939 h 1093222"/>
              <a:gd name="connsiteX348" fmla="*/ 1011450 w 1047721"/>
              <a:gd name="connsiteY348" fmla="*/ 275196 h 1093222"/>
              <a:gd name="connsiteX349" fmla="*/ 1016318 w 1047721"/>
              <a:gd name="connsiteY349" fmla="*/ 274148 h 1093222"/>
              <a:gd name="connsiteX350" fmla="*/ 1027824 w 1047721"/>
              <a:gd name="connsiteY350" fmla="*/ 276139 h 1093222"/>
              <a:gd name="connsiteX351" fmla="*/ 1029633 w 1047721"/>
              <a:gd name="connsiteY351" fmla="*/ 277120 h 1093222"/>
              <a:gd name="connsiteX352" fmla="*/ 1032015 w 1047721"/>
              <a:gd name="connsiteY352" fmla="*/ 279378 h 1093222"/>
              <a:gd name="connsiteX353" fmla="*/ 1036215 w 1047721"/>
              <a:gd name="connsiteY353" fmla="*/ 287807 h 1093222"/>
              <a:gd name="connsiteX354" fmla="*/ 1038720 w 1047721"/>
              <a:gd name="connsiteY354" fmla="*/ 297161 h 1093222"/>
              <a:gd name="connsiteX355" fmla="*/ 1039959 w 1047721"/>
              <a:gd name="connsiteY355" fmla="*/ 304314 h 1093222"/>
              <a:gd name="connsiteX356" fmla="*/ 1042826 w 1047721"/>
              <a:gd name="connsiteY356" fmla="*/ 309877 h 1093222"/>
              <a:gd name="connsiteX357" fmla="*/ 1044388 w 1047721"/>
              <a:gd name="connsiteY357" fmla="*/ 320335 h 1093222"/>
              <a:gd name="connsiteX358" fmla="*/ 1045721 w 1047721"/>
              <a:gd name="connsiteY358" fmla="*/ 323631 h 1093222"/>
              <a:gd name="connsiteX359" fmla="*/ 1045826 w 1047721"/>
              <a:gd name="connsiteY359" fmla="*/ 326174 h 1093222"/>
              <a:gd name="connsiteX360" fmla="*/ 1046959 w 1047721"/>
              <a:gd name="connsiteY360" fmla="*/ 326745 h 1093222"/>
              <a:gd name="connsiteX361" fmla="*/ 1047722 w 1047721"/>
              <a:gd name="connsiteY361" fmla="*/ 333813 h 1093222"/>
              <a:gd name="connsiteX362" fmla="*/ 1047426 w 1047721"/>
              <a:gd name="connsiteY362" fmla="*/ 336661 h 1093222"/>
              <a:gd name="connsiteX363" fmla="*/ 1046321 w 1047721"/>
              <a:gd name="connsiteY363" fmla="*/ 340366 h 1093222"/>
              <a:gd name="connsiteX364" fmla="*/ 1046245 w 1047721"/>
              <a:gd name="connsiteY364" fmla="*/ 342024 h 1093222"/>
              <a:gd name="connsiteX365" fmla="*/ 1046407 w 1047721"/>
              <a:gd name="connsiteY365" fmla="*/ 343071 h 1093222"/>
              <a:gd name="connsiteX366" fmla="*/ 1045921 w 1047721"/>
              <a:gd name="connsiteY366" fmla="*/ 344624 h 1093222"/>
              <a:gd name="connsiteX367" fmla="*/ 1045769 w 1047721"/>
              <a:gd name="connsiteY367" fmla="*/ 346110 h 1093222"/>
              <a:gd name="connsiteX368" fmla="*/ 1046883 w 1047721"/>
              <a:gd name="connsiteY368" fmla="*/ 349444 h 1093222"/>
              <a:gd name="connsiteX369" fmla="*/ 1046940 w 1047721"/>
              <a:gd name="connsiteY369" fmla="*/ 352110 h 1093222"/>
              <a:gd name="connsiteX370" fmla="*/ 1045445 w 1047721"/>
              <a:gd name="connsiteY370" fmla="*/ 355349 h 1093222"/>
              <a:gd name="connsiteX371" fmla="*/ 1043407 w 1047721"/>
              <a:gd name="connsiteY371" fmla="*/ 363817 h 1093222"/>
              <a:gd name="connsiteX372" fmla="*/ 1038301 w 1047721"/>
              <a:gd name="connsiteY372" fmla="*/ 377866 h 1093222"/>
              <a:gd name="connsiteX373" fmla="*/ 1033405 w 1047721"/>
              <a:gd name="connsiteY373" fmla="*/ 385943 h 1093222"/>
              <a:gd name="connsiteX374" fmla="*/ 1026557 w 1047721"/>
              <a:gd name="connsiteY374" fmla="*/ 394287 h 1093222"/>
              <a:gd name="connsiteX375" fmla="*/ 1022090 w 1047721"/>
              <a:gd name="connsiteY375" fmla="*/ 398650 h 1093222"/>
              <a:gd name="connsiteX376" fmla="*/ 1020318 w 1047721"/>
              <a:gd name="connsiteY376" fmla="*/ 399097 h 1093222"/>
              <a:gd name="connsiteX377" fmla="*/ 1018699 w 1047721"/>
              <a:gd name="connsiteY377" fmla="*/ 398231 h 1093222"/>
              <a:gd name="connsiteX378" fmla="*/ 1019851 w 1047721"/>
              <a:gd name="connsiteY378" fmla="*/ 400536 h 1093222"/>
              <a:gd name="connsiteX379" fmla="*/ 1018851 w 1047721"/>
              <a:gd name="connsiteY379" fmla="*/ 402564 h 1093222"/>
              <a:gd name="connsiteX380" fmla="*/ 1014317 w 1047721"/>
              <a:gd name="connsiteY380" fmla="*/ 408718 h 1093222"/>
              <a:gd name="connsiteX381" fmla="*/ 1009812 w 1047721"/>
              <a:gd name="connsiteY381" fmla="*/ 412737 h 1093222"/>
              <a:gd name="connsiteX382" fmla="*/ 1005135 w 1047721"/>
              <a:gd name="connsiteY382" fmla="*/ 419728 h 1093222"/>
              <a:gd name="connsiteX383" fmla="*/ 1004783 w 1047721"/>
              <a:gd name="connsiteY383" fmla="*/ 419890 h 1093222"/>
              <a:gd name="connsiteX384" fmla="*/ 998791 w 1047721"/>
              <a:gd name="connsiteY384" fmla="*/ 422596 h 1093222"/>
              <a:gd name="connsiteX385" fmla="*/ 995248 w 1047721"/>
              <a:gd name="connsiteY385" fmla="*/ 424805 h 1093222"/>
              <a:gd name="connsiteX386" fmla="*/ 990714 w 1047721"/>
              <a:gd name="connsiteY386" fmla="*/ 428825 h 1093222"/>
              <a:gd name="connsiteX387" fmla="*/ 986552 w 1047721"/>
              <a:gd name="connsiteY387" fmla="*/ 435169 h 1093222"/>
              <a:gd name="connsiteX388" fmla="*/ 985695 w 1047721"/>
              <a:gd name="connsiteY388" fmla="*/ 435978 h 1093222"/>
              <a:gd name="connsiteX389" fmla="*/ 984161 w 1047721"/>
              <a:gd name="connsiteY389" fmla="*/ 435530 h 1093222"/>
              <a:gd name="connsiteX390" fmla="*/ 984209 w 1047721"/>
              <a:gd name="connsiteY390" fmla="*/ 438750 h 1093222"/>
              <a:gd name="connsiteX391" fmla="*/ 980627 w 1047721"/>
              <a:gd name="connsiteY391" fmla="*/ 443855 h 1093222"/>
              <a:gd name="connsiteX392" fmla="*/ 979532 w 1047721"/>
              <a:gd name="connsiteY392" fmla="*/ 444608 h 1093222"/>
              <a:gd name="connsiteX393" fmla="*/ 979561 w 1047721"/>
              <a:gd name="connsiteY393" fmla="*/ 443160 h 1093222"/>
              <a:gd name="connsiteX394" fmla="*/ 980180 w 1047721"/>
              <a:gd name="connsiteY394" fmla="*/ 442055 h 1093222"/>
              <a:gd name="connsiteX395" fmla="*/ 980465 w 1047721"/>
              <a:gd name="connsiteY395" fmla="*/ 440884 h 1093222"/>
              <a:gd name="connsiteX396" fmla="*/ 980446 w 1047721"/>
              <a:gd name="connsiteY396" fmla="*/ 439493 h 1093222"/>
              <a:gd name="connsiteX397" fmla="*/ 979446 w 1047721"/>
              <a:gd name="connsiteY397" fmla="*/ 440502 h 1093222"/>
              <a:gd name="connsiteX398" fmla="*/ 977322 w 1047721"/>
              <a:gd name="connsiteY398" fmla="*/ 444332 h 1093222"/>
              <a:gd name="connsiteX399" fmla="*/ 978037 w 1047721"/>
              <a:gd name="connsiteY399" fmla="*/ 447132 h 1093222"/>
              <a:gd name="connsiteX400" fmla="*/ 976503 w 1047721"/>
              <a:gd name="connsiteY400" fmla="*/ 451371 h 1093222"/>
              <a:gd name="connsiteX401" fmla="*/ 970636 w 1047721"/>
              <a:gd name="connsiteY401" fmla="*/ 463487 h 1093222"/>
              <a:gd name="connsiteX402" fmla="*/ 963454 w 1047721"/>
              <a:gd name="connsiteY402" fmla="*/ 473688 h 1093222"/>
              <a:gd name="connsiteX403" fmla="*/ 961796 w 1047721"/>
              <a:gd name="connsiteY403" fmla="*/ 476840 h 1093222"/>
              <a:gd name="connsiteX404" fmla="*/ 955900 w 1047721"/>
              <a:gd name="connsiteY404" fmla="*/ 483727 h 1093222"/>
              <a:gd name="connsiteX405" fmla="*/ 951567 w 1047721"/>
              <a:gd name="connsiteY405" fmla="*/ 487051 h 1093222"/>
              <a:gd name="connsiteX406" fmla="*/ 950347 w 1047721"/>
              <a:gd name="connsiteY406" fmla="*/ 487070 h 1093222"/>
              <a:gd name="connsiteX407" fmla="*/ 948966 w 1047721"/>
              <a:gd name="connsiteY407" fmla="*/ 486785 h 1093222"/>
              <a:gd name="connsiteX408" fmla="*/ 948271 w 1047721"/>
              <a:gd name="connsiteY408" fmla="*/ 481489 h 1093222"/>
              <a:gd name="connsiteX409" fmla="*/ 944823 w 1047721"/>
              <a:gd name="connsiteY409" fmla="*/ 478288 h 1093222"/>
              <a:gd name="connsiteX410" fmla="*/ 943832 w 1047721"/>
              <a:gd name="connsiteY410" fmla="*/ 477726 h 1093222"/>
              <a:gd name="connsiteX411" fmla="*/ 942422 w 1047721"/>
              <a:gd name="connsiteY411" fmla="*/ 481117 h 1093222"/>
              <a:gd name="connsiteX412" fmla="*/ 941241 w 1047721"/>
              <a:gd name="connsiteY412" fmla="*/ 482051 h 1093222"/>
              <a:gd name="connsiteX413" fmla="*/ 939537 w 1047721"/>
              <a:gd name="connsiteY413" fmla="*/ 482251 h 1093222"/>
              <a:gd name="connsiteX414" fmla="*/ 941356 w 1047721"/>
              <a:gd name="connsiteY414" fmla="*/ 483727 h 1093222"/>
              <a:gd name="connsiteX415" fmla="*/ 941889 w 1047721"/>
              <a:gd name="connsiteY415" fmla="*/ 485442 h 1093222"/>
              <a:gd name="connsiteX416" fmla="*/ 940032 w 1047721"/>
              <a:gd name="connsiteY416" fmla="*/ 488870 h 1093222"/>
              <a:gd name="connsiteX417" fmla="*/ 939975 w 1047721"/>
              <a:gd name="connsiteY417" fmla="*/ 491985 h 1093222"/>
              <a:gd name="connsiteX418" fmla="*/ 936660 w 1047721"/>
              <a:gd name="connsiteY418" fmla="*/ 495424 h 1093222"/>
              <a:gd name="connsiteX419" fmla="*/ 934736 w 1047721"/>
              <a:gd name="connsiteY419" fmla="*/ 497938 h 1093222"/>
              <a:gd name="connsiteX420" fmla="*/ 933764 w 1047721"/>
              <a:gd name="connsiteY420" fmla="*/ 501091 h 1093222"/>
              <a:gd name="connsiteX421" fmla="*/ 933174 w 1047721"/>
              <a:gd name="connsiteY421" fmla="*/ 504034 h 1093222"/>
              <a:gd name="connsiteX422" fmla="*/ 934631 w 1047721"/>
              <a:gd name="connsiteY422" fmla="*/ 503234 h 1093222"/>
              <a:gd name="connsiteX423" fmla="*/ 935326 w 1047721"/>
              <a:gd name="connsiteY423" fmla="*/ 503853 h 1093222"/>
              <a:gd name="connsiteX424" fmla="*/ 935869 w 1047721"/>
              <a:gd name="connsiteY424" fmla="*/ 504768 h 1093222"/>
              <a:gd name="connsiteX425" fmla="*/ 935536 w 1047721"/>
              <a:gd name="connsiteY425" fmla="*/ 506120 h 1093222"/>
              <a:gd name="connsiteX426" fmla="*/ 934469 w 1047721"/>
              <a:gd name="connsiteY426" fmla="*/ 508683 h 1093222"/>
              <a:gd name="connsiteX427" fmla="*/ 934631 w 1047721"/>
              <a:gd name="connsiteY427" fmla="*/ 515055 h 1093222"/>
              <a:gd name="connsiteX428" fmla="*/ 934279 w 1047721"/>
              <a:gd name="connsiteY428" fmla="*/ 516503 h 1093222"/>
              <a:gd name="connsiteX429" fmla="*/ 935336 w 1047721"/>
              <a:gd name="connsiteY429" fmla="*/ 518074 h 1093222"/>
              <a:gd name="connsiteX430" fmla="*/ 936460 w 1047721"/>
              <a:gd name="connsiteY430" fmla="*/ 515398 h 1093222"/>
              <a:gd name="connsiteX431" fmla="*/ 937108 w 1047721"/>
              <a:gd name="connsiteY431" fmla="*/ 516150 h 1093222"/>
              <a:gd name="connsiteX432" fmla="*/ 933974 w 1047721"/>
              <a:gd name="connsiteY432" fmla="*/ 533257 h 1093222"/>
              <a:gd name="connsiteX433" fmla="*/ 935203 w 1047721"/>
              <a:gd name="connsiteY433" fmla="*/ 540972 h 1093222"/>
              <a:gd name="connsiteX434" fmla="*/ 935660 w 1047721"/>
              <a:gd name="connsiteY434" fmla="*/ 549726 h 1093222"/>
              <a:gd name="connsiteX435" fmla="*/ 937070 w 1047721"/>
              <a:gd name="connsiteY435" fmla="*/ 558289 h 1093222"/>
              <a:gd name="connsiteX436" fmla="*/ 938622 w 1047721"/>
              <a:gd name="connsiteY436" fmla="*/ 565947 h 1093222"/>
              <a:gd name="connsiteX437" fmla="*/ 938746 w 1047721"/>
              <a:gd name="connsiteY437" fmla="*/ 566556 h 1093222"/>
              <a:gd name="connsiteX438" fmla="*/ 936603 w 1047721"/>
              <a:gd name="connsiteY438" fmla="*/ 575462 h 1093222"/>
              <a:gd name="connsiteX439" fmla="*/ 933860 w 1047721"/>
              <a:gd name="connsiteY439" fmla="*/ 584263 h 1093222"/>
              <a:gd name="connsiteX440" fmla="*/ 932212 w 1047721"/>
              <a:gd name="connsiteY440" fmla="*/ 591455 h 1093222"/>
              <a:gd name="connsiteX441" fmla="*/ 931173 w 1047721"/>
              <a:gd name="connsiteY441" fmla="*/ 599227 h 1093222"/>
              <a:gd name="connsiteX442" fmla="*/ 930135 w 1047721"/>
              <a:gd name="connsiteY442" fmla="*/ 602970 h 1093222"/>
              <a:gd name="connsiteX443" fmla="*/ 929802 w 1047721"/>
              <a:gd name="connsiteY443" fmla="*/ 606800 h 1093222"/>
              <a:gd name="connsiteX444" fmla="*/ 930993 w 1047721"/>
              <a:gd name="connsiteY444" fmla="*/ 615887 h 1093222"/>
              <a:gd name="connsiteX445" fmla="*/ 931440 w 1047721"/>
              <a:gd name="connsiteY445" fmla="*/ 617610 h 1093222"/>
              <a:gd name="connsiteX446" fmla="*/ 928116 w 1047721"/>
              <a:gd name="connsiteY446" fmla="*/ 621668 h 1093222"/>
              <a:gd name="connsiteX447" fmla="*/ 924525 w 1047721"/>
              <a:gd name="connsiteY447" fmla="*/ 623640 h 1093222"/>
              <a:gd name="connsiteX448" fmla="*/ 922544 w 1047721"/>
              <a:gd name="connsiteY448" fmla="*/ 625602 h 1093222"/>
              <a:gd name="connsiteX449" fmla="*/ 918162 w 1047721"/>
              <a:gd name="connsiteY449" fmla="*/ 632936 h 1093222"/>
              <a:gd name="connsiteX450" fmla="*/ 915781 w 1047721"/>
              <a:gd name="connsiteY450" fmla="*/ 643795 h 1093222"/>
              <a:gd name="connsiteX451" fmla="*/ 915724 w 1047721"/>
              <a:gd name="connsiteY451" fmla="*/ 649576 h 1093222"/>
              <a:gd name="connsiteX452" fmla="*/ 916848 w 1047721"/>
              <a:gd name="connsiteY452" fmla="*/ 661711 h 1093222"/>
              <a:gd name="connsiteX453" fmla="*/ 916010 w 1047721"/>
              <a:gd name="connsiteY453" fmla="*/ 666674 h 1093222"/>
              <a:gd name="connsiteX454" fmla="*/ 914619 w 1047721"/>
              <a:gd name="connsiteY454" fmla="*/ 669998 h 1093222"/>
              <a:gd name="connsiteX455" fmla="*/ 912981 w 1047721"/>
              <a:gd name="connsiteY455" fmla="*/ 672179 h 1093222"/>
              <a:gd name="connsiteX456" fmla="*/ 908799 w 1047721"/>
              <a:gd name="connsiteY456" fmla="*/ 674799 h 1093222"/>
              <a:gd name="connsiteX457" fmla="*/ 905047 w 1047721"/>
              <a:gd name="connsiteY457" fmla="*/ 681190 h 1093222"/>
              <a:gd name="connsiteX458" fmla="*/ 903418 w 1047721"/>
              <a:gd name="connsiteY458" fmla="*/ 687915 h 1093222"/>
              <a:gd name="connsiteX459" fmla="*/ 900846 w 1047721"/>
              <a:gd name="connsiteY459" fmla="*/ 690372 h 1093222"/>
              <a:gd name="connsiteX460" fmla="*/ 900322 w 1047721"/>
              <a:gd name="connsiteY460" fmla="*/ 694144 h 1093222"/>
              <a:gd name="connsiteX461" fmla="*/ 898255 w 1047721"/>
              <a:gd name="connsiteY461" fmla="*/ 698220 h 1093222"/>
              <a:gd name="connsiteX462" fmla="*/ 892893 w 1047721"/>
              <a:gd name="connsiteY462" fmla="*/ 704307 h 1093222"/>
              <a:gd name="connsiteX463" fmla="*/ 889406 w 1047721"/>
              <a:gd name="connsiteY463" fmla="*/ 706079 h 1093222"/>
              <a:gd name="connsiteX464" fmla="*/ 887749 w 1047721"/>
              <a:gd name="connsiteY464" fmla="*/ 707784 h 1093222"/>
              <a:gd name="connsiteX465" fmla="*/ 886692 w 1047721"/>
              <a:gd name="connsiteY465" fmla="*/ 711356 h 1093222"/>
              <a:gd name="connsiteX466" fmla="*/ 883330 w 1047721"/>
              <a:gd name="connsiteY466" fmla="*/ 717242 h 1093222"/>
              <a:gd name="connsiteX467" fmla="*/ 880853 w 1047721"/>
              <a:gd name="connsiteY467" fmla="*/ 724890 h 1093222"/>
              <a:gd name="connsiteX468" fmla="*/ 881501 w 1047721"/>
              <a:gd name="connsiteY468" fmla="*/ 727491 h 1093222"/>
              <a:gd name="connsiteX469" fmla="*/ 881539 w 1047721"/>
              <a:gd name="connsiteY469" fmla="*/ 727891 h 1093222"/>
              <a:gd name="connsiteX470" fmla="*/ 882444 w 1047721"/>
              <a:gd name="connsiteY470" fmla="*/ 736749 h 1093222"/>
              <a:gd name="connsiteX471" fmla="*/ 882110 w 1047721"/>
              <a:gd name="connsiteY471" fmla="*/ 739006 h 1093222"/>
              <a:gd name="connsiteX472" fmla="*/ 878843 w 1047721"/>
              <a:gd name="connsiteY472" fmla="*/ 741454 h 1093222"/>
              <a:gd name="connsiteX473" fmla="*/ 866537 w 1047721"/>
              <a:gd name="connsiteY473" fmla="*/ 746026 h 1093222"/>
              <a:gd name="connsiteX474" fmla="*/ 863260 w 1047721"/>
              <a:gd name="connsiteY474" fmla="*/ 747922 h 1093222"/>
              <a:gd name="connsiteX475" fmla="*/ 855916 w 1047721"/>
              <a:gd name="connsiteY475" fmla="*/ 755713 h 1093222"/>
              <a:gd name="connsiteX476" fmla="*/ 855459 w 1047721"/>
              <a:gd name="connsiteY476" fmla="*/ 757552 h 1093222"/>
              <a:gd name="connsiteX477" fmla="*/ 855764 w 1047721"/>
              <a:gd name="connsiteY477" fmla="*/ 760181 h 1093222"/>
              <a:gd name="connsiteX478" fmla="*/ 856964 w 1047721"/>
              <a:gd name="connsiteY478" fmla="*/ 761695 h 1093222"/>
              <a:gd name="connsiteX479" fmla="*/ 855726 w 1047721"/>
              <a:gd name="connsiteY479" fmla="*/ 763333 h 1093222"/>
              <a:gd name="connsiteX480" fmla="*/ 854259 w 1047721"/>
              <a:gd name="connsiteY480" fmla="*/ 766277 h 1093222"/>
              <a:gd name="connsiteX481" fmla="*/ 852116 w 1047721"/>
              <a:gd name="connsiteY481" fmla="*/ 766095 h 1093222"/>
              <a:gd name="connsiteX482" fmla="*/ 839857 w 1047721"/>
              <a:gd name="connsiteY482" fmla="*/ 766095 h 1093222"/>
              <a:gd name="connsiteX483" fmla="*/ 833228 w 1047721"/>
              <a:gd name="connsiteY483" fmla="*/ 767029 h 1093222"/>
              <a:gd name="connsiteX484" fmla="*/ 829780 w 1047721"/>
              <a:gd name="connsiteY484" fmla="*/ 766848 h 1093222"/>
              <a:gd name="connsiteX485" fmla="*/ 828227 w 1047721"/>
              <a:gd name="connsiteY485" fmla="*/ 766143 h 1093222"/>
              <a:gd name="connsiteX486" fmla="*/ 826494 w 1047721"/>
              <a:gd name="connsiteY486" fmla="*/ 764991 h 1093222"/>
              <a:gd name="connsiteX487" fmla="*/ 825970 w 1047721"/>
              <a:gd name="connsiteY487" fmla="*/ 763476 h 1093222"/>
              <a:gd name="connsiteX488" fmla="*/ 826913 w 1047721"/>
              <a:gd name="connsiteY488" fmla="*/ 761190 h 1093222"/>
              <a:gd name="connsiteX489" fmla="*/ 826351 w 1047721"/>
              <a:gd name="connsiteY489" fmla="*/ 759828 h 1093222"/>
              <a:gd name="connsiteX490" fmla="*/ 824532 w 1047721"/>
              <a:gd name="connsiteY490" fmla="*/ 759876 h 1093222"/>
              <a:gd name="connsiteX491" fmla="*/ 822541 w 1047721"/>
              <a:gd name="connsiteY491" fmla="*/ 760524 h 1093222"/>
              <a:gd name="connsiteX492" fmla="*/ 822198 w 1047721"/>
              <a:gd name="connsiteY492" fmla="*/ 761886 h 1093222"/>
              <a:gd name="connsiteX493" fmla="*/ 822341 w 1047721"/>
              <a:gd name="connsiteY493" fmla="*/ 762867 h 1093222"/>
              <a:gd name="connsiteX494" fmla="*/ 823084 w 1047721"/>
              <a:gd name="connsiteY494" fmla="*/ 764286 h 1093222"/>
              <a:gd name="connsiteX495" fmla="*/ 823493 w 1047721"/>
              <a:gd name="connsiteY495" fmla="*/ 766038 h 1093222"/>
              <a:gd name="connsiteX496" fmla="*/ 822674 w 1047721"/>
              <a:gd name="connsiteY496" fmla="*/ 767553 h 1093222"/>
              <a:gd name="connsiteX497" fmla="*/ 818788 w 1047721"/>
              <a:gd name="connsiteY497" fmla="*/ 767753 h 1093222"/>
              <a:gd name="connsiteX498" fmla="*/ 814426 w 1047721"/>
              <a:gd name="connsiteY498" fmla="*/ 769143 h 1093222"/>
              <a:gd name="connsiteX499" fmla="*/ 808977 w 1047721"/>
              <a:gd name="connsiteY499" fmla="*/ 769725 h 1093222"/>
              <a:gd name="connsiteX500" fmla="*/ 804634 w 1047721"/>
              <a:gd name="connsiteY500" fmla="*/ 770734 h 1093222"/>
              <a:gd name="connsiteX501" fmla="*/ 802634 w 1047721"/>
              <a:gd name="connsiteY501" fmla="*/ 769458 h 1093222"/>
              <a:gd name="connsiteX502" fmla="*/ 804634 w 1047721"/>
              <a:gd name="connsiteY502" fmla="*/ 768820 h 1093222"/>
              <a:gd name="connsiteX503" fmla="*/ 807510 w 1047721"/>
              <a:gd name="connsiteY503" fmla="*/ 769125 h 1093222"/>
              <a:gd name="connsiteX504" fmla="*/ 810596 w 1047721"/>
              <a:gd name="connsiteY504" fmla="*/ 768067 h 1093222"/>
              <a:gd name="connsiteX505" fmla="*/ 809873 w 1047721"/>
              <a:gd name="connsiteY505" fmla="*/ 766820 h 1093222"/>
              <a:gd name="connsiteX506" fmla="*/ 805510 w 1047721"/>
              <a:gd name="connsiteY506" fmla="*/ 765219 h 1093222"/>
              <a:gd name="connsiteX507" fmla="*/ 800662 w 1047721"/>
              <a:gd name="connsiteY507" fmla="*/ 766201 h 1093222"/>
              <a:gd name="connsiteX508" fmla="*/ 797976 w 1047721"/>
              <a:gd name="connsiteY508" fmla="*/ 768115 h 1093222"/>
              <a:gd name="connsiteX509" fmla="*/ 792099 w 1047721"/>
              <a:gd name="connsiteY509" fmla="*/ 767934 h 1093222"/>
              <a:gd name="connsiteX510" fmla="*/ 784898 w 1047721"/>
              <a:gd name="connsiteY510" fmla="*/ 769391 h 1093222"/>
              <a:gd name="connsiteX511" fmla="*/ 783727 w 1047721"/>
              <a:gd name="connsiteY511" fmla="*/ 770877 h 1093222"/>
              <a:gd name="connsiteX512" fmla="*/ 783927 w 1047721"/>
              <a:gd name="connsiteY512" fmla="*/ 773754 h 1093222"/>
              <a:gd name="connsiteX513" fmla="*/ 785327 w 1047721"/>
              <a:gd name="connsiteY513" fmla="*/ 774383 h 1093222"/>
              <a:gd name="connsiteX514" fmla="*/ 786708 w 1047721"/>
              <a:gd name="connsiteY514" fmla="*/ 775697 h 1093222"/>
              <a:gd name="connsiteX515" fmla="*/ 785384 w 1047721"/>
              <a:gd name="connsiteY515" fmla="*/ 776926 h 1093222"/>
              <a:gd name="connsiteX516" fmla="*/ 784098 w 1047721"/>
              <a:gd name="connsiteY516" fmla="*/ 777469 h 1093222"/>
              <a:gd name="connsiteX517" fmla="*/ 776497 w 1047721"/>
              <a:gd name="connsiteY517" fmla="*/ 778812 h 1093222"/>
              <a:gd name="connsiteX518" fmla="*/ 769448 w 1047721"/>
              <a:gd name="connsiteY518" fmla="*/ 784441 h 1093222"/>
              <a:gd name="connsiteX519" fmla="*/ 766505 w 1047721"/>
              <a:gd name="connsiteY519" fmla="*/ 785145 h 1093222"/>
              <a:gd name="connsiteX520" fmla="*/ 763886 w 1047721"/>
              <a:gd name="connsiteY520" fmla="*/ 787632 h 1093222"/>
              <a:gd name="connsiteX521" fmla="*/ 763619 w 1047721"/>
              <a:gd name="connsiteY521" fmla="*/ 789756 h 1093222"/>
              <a:gd name="connsiteX522" fmla="*/ 762791 w 1047721"/>
              <a:gd name="connsiteY522" fmla="*/ 791042 h 1093222"/>
              <a:gd name="connsiteX523" fmla="*/ 761114 w 1047721"/>
              <a:gd name="connsiteY523" fmla="*/ 791108 h 1093222"/>
              <a:gd name="connsiteX524" fmla="*/ 757438 w 1047721"/>
              <a:gd name="connsiteY524" fmla="*/ 789946 h 1093222"/>
              <a:gd name="connsiteX525" fmla="*/ 752665 w 1047721"/>
              <a:gd name="connsiteY525" fmla="*/ 789918 h 1093222"/>
              <a:gd name="connsiteX526" fmla="*/ 749217 w 1047721"/>
              <a:gd name="connsiteY526" fmla="*/ 790842 h 1093222"/>
              <a:gd name="connsiteX527" fmla="*/ 731606 w 1047721"/>
              <a:gd name="connsiteY527" fmla="*/ 799995 h 1093222"/>
              <a:gd name="connsiteX528" fmla="*/ 725281 w 1047721"/>
              <a:gd name="connsiteY528" fmla="*/ 803672 h 1093222"/>
              <a:gd name="connsiteX529" fmla="*/ 718071 w 1047721"/>
              <a:gd name="connsiteY529" fmla="*/ 811168 h 1093222"/>
              <a:gd name="connsiteX530" fmla="*/ 705907 w 1047721"/>
              <a:gd name="connsiteY530" fmla="*/ 819588 h 1093222"/>
              <a:gd name="connsiteX531" fmla="*/ 699516 w 1047721"/>
              <a:gd name="connsiteY531" fmla="*/ 824627 h 1093222"/>
              <a:gd name="connsiteX532" fmla="*/ 698306 w 1047721"/>
              <a:gd name="connsiteY532" fmla="*/ 825932 h 1093222"/>
              <a:gd name="connsiteX533" fmla="*/ 697297 w 1047721"/>
              <a:gd name="connsiteY533" fmla="*/ 825998 h 1093222"/>
              <a:gd name="connsiteX534" fmla="*/ 695297 w 1047721"/>
              <a:gd name="connsiteY534" fmla="*/ 827046 h 1093222"/>
              <a:gd name="connsiteX535" fmla="*/ 696087 w 1047721"/>
              <a:gd name="connsiteY535" fmla="*/ 827913 h 1093222"/>
              <a:gd name="connsiteX536" fmla="*/ 697449 w 1047721"/>
              <a:gd name="connsiteY536" fmla="*/ 827989 h 1093222"/>
              <a:gd name="connsiteX537" fmla="*/ 696887 w 1047721"/>
              <a:gd name="connsiteY537" fmla="*/ 830932 h 1093222"/>
              <a:gd name="connsiteX538" fmla="*/ 694344 w 1047721"/>
              <a:gd name="connsiteY538" fmla="*/ 832942 h 1093222"/>
              <a:gd name="connsiteX539" fmla="*/ 689572 w 1047721"/>
              <a:gd name="connsiteY539" fmla="*/ 838228 h 1093222"/>
              <a:gd name="connsiteX540" fmla="*/ 688515 w 1047721"/>
              <a:gd name="connsiteY540" fmla="*/ 837838 h 1093222"/>
              <a:gd name="connsiteX541" fmla="*/ 690029 w 1047721"/>
              <a:gd name="connsiteY541" fmla="*/ 835085 h 1093222"/>
              <a:gd name="connsiteX542" fmla="*/ 687686 w 1047721"/>
              <a:gd name="connsiteY542" fmla="*/ 834981 h 1093222"/>
              <a:gd name="connsiteX543" fmla="*/ 684238 w 1047721"/>
              <a:gd name="connsiteY543" fmla="*/ 833971 h 1093222"/>
              <a:gd name="connsiteX544" fmla="*/ 682742 w 1047721"/>
              <a:gd name="connsiteY544" fmla="*/ 835105 h 1093222"/>
              <a:gd name="connsiteX545" fmla="*/ 683571 w 1047721"/>
              <a:gd name="connsiteY545" fmla="*/ 837828 h 1093222"/>
              <a:gd name="connsiteX546" fmla="*/ 682276 w 1047721"/>
              <a:gd name="connsiteY546" fmla="*/ 839000 h 1093222"/>
              <a:gd name="connsiteX547" fmla="*/ 679923 w 1047721"/>
              <a:gd name="connsiteY547" fmla="*/ 839133 h 1093222"/>
              <a:gd name="connsiteX548" fmla="*/ 677789 w 1047721"/>
              <a:gd name="connsiteY548" fmla="*/ 838810 h 1093222"/>
              <a:gd name="connsiteX549" fmla="*/ 675446 w 1047721"/>
              <a:gd name="connsiteY549" fmla="*/ 836819 h 1093222"/>
              <a:gd name="connsiteX550" fmla="*/ 676504 w 1047721"/>
              <a:gd name="connsiteY550" fmla="*/ 840429 h 1093222"/>
              <a:gd name="connsiteX551" fmla="*/ 681457 w 1047721"/>
              <a:gd name="connsiteY551" fmla="*/ 841305 h 1093222"/>
              <a:gd name="connsiteX552" fmla="*/ 683514 w 1047721"/>
              <a:gd name="connsiteY552" fmla="*/ 842153 h 1093222"/>
              <a:gd name="connsiteX553" fmla="*/ 684286 w 1047721"/>
              <a:gd name="connsiteY553" fmla="*/ 843544 h 1093222"/>
              <a:gd name="connsiteX554" fmla="*/ 680438 w 1047721"/>
              <a:gd name="connsiteY554" fmla="*/ 849992 h 1093222"/>
              <a:gd name="connsiteX555" fmla="*/ 677218 w 1047721"/>
              <a:gd name="connsiteY555" fmla="*/ 850830 h 1093222"/>
              <a:gd name="connsiteX556" fmla="*/ 676866 w 1047721"/>
              <a:gd name="connsiteY556" fmla="*/ 851744 h 1093222"/>
              <a:gd name="connsiteX557" fmla="*/ 678637 w 1047721"/>
              <a:gd name="connsiteY557" fmla="*/ 851744 h 1093222"/>
              <a:gd name="connsiteX558" fmla="*/ 679618 w 1047721"/>
              <a:gd name="connsiteY558" fmla="*/ 853535 h 1093222"/>
              <a:gd name="connsiteX559" fmla="*/ 678466 w 1047721"/>
              <a:gd name="connsiteY559" fmla="*/ 860755 h 1093222"/>
              <a:gd name="connsiteX560" fmla="*/ 676875 w 1047721"/>
              <a:gd name="connsiteY560" fmla="*/ 862127 h 1093222"/>
              <a:gd name="connsiteX561" fmla="*/ 675942 w 1047721"/>
              <a:gd name="connsiteY561" fmla="*/ 862165 h 1093222"/>
              <a:gd name="connsiteX562" fmla="*/ 675018 w 1047721"/>
              <a:gd name="connsiteY562" fmla="*/ 863403 h 1093222"/>
              <a:gd name="connsiteX563" fmla="*/ 676285 w 1047721"/>
              <a:gd name="connsiteY563" fmla="*/ 865765 h 1093222"/>
              <a:gd name="connsiteX564" fmla="*/ 677599 w 1047721"/>
              <a:gd name="connsiteY564" fmla="*/ 867489 h 1093222"/>
              <a:gd name="connsiteX565" fmla="*/ 677418 w 1047721"/>
              <a:gd name="connsiteY565" fmla="*/ 870842 h 1093222"/>
              <a:gd name="connsiteX566" fmla="*/ 676923 w 1047721"/>
              <a:gd name="connsiteY566" fmla="*/ 873614 h 1093222"/>
              <a:gd name="connsiteX567" fmla="*/ 676894 w 1047721"/>
              <a:gd name="connsiteY567" fmla="*/ 876310 h 1093222"/>
              <a:gd name="connsiteX568" fmla="*/ 678551 w 1047721"/>
              <a:gd name="connsiteY568" fmla="*/ 881529 h 1093222"/>
              <a:gd name="connsiteX569" fmla="*/ 679152 w 1047721"/>
              <a:gd name="connsiteY569" fmla="*/ 886892 h 1093222"/>
              <a:gd name="connsiteX570" fmla="*/ 679818 w 1047721"/>
              <a:gd name="connsiteY570" fmla="*/ 888844 h 1093222"/>
              <a:gd name="connsiteX571" fmla="*/ 680199 w 1047721"/>
              <a:gd name="connsiteY571" fmla="*/ 891016 h 1093222"/>
              <a:gd name="connsiteX572" fmla="*/ 679094 w 1047721"/>
              <a:gd name="connsiteY572" fmla="*/ 893045 h 1093222"/>
              <a:gd name="connsiteX573" fmla="*/ 679723 w 1047721"/>
              <a:gd name="connsiteY573" fmla="*/ 896303 h 1093222"/>
              <a:gd name="connsiteX574" fmla="*/ 677837 w 1047721"/>
              <a:gd name="connsiteY574" fmla="*/ 901856 h 1093222"/>
              <a:gd name="connsiteX575" fmla="*/ 678828 w 1047721"/>
              <a:gd name="connsiteY575" fmla="*/ 909876 h 1093222"/>
              <a:gd name="connsiteX576" fmla="*/ 678428 w 1047721"/>
              <a:gd name="connsiteY576" fmla="*/ 917419 h 1093222"/>
              <a:gd name="connsiteX577" fmla="*/ 677685 w 1047721"/>
              <a:gd name="connsiteY577" fmla="*/ 921391 h 1093222"/>
              <a:gd name="connsiteX578" fmla="*/ 676485 w 1047721"/>
              <a:gd name="connsiteY578" fmla="*/ 924496 h 1093222"/>
              <a:gd name="connsiteX579" fmla="*/ 673703 w 1047721"/>
              <a:gd name="connsiteY579" fmla="*/ 928497 h 1093222"/>
              <a:gd name="connsiteX580" fmla="*/ 673646 w 1047721"/>
              <a:gd name="connsiteY580" fmla="*/ 932507 h 1093222"/>
              <a:gd name="connsiteX581" fmla="*/ 667655 w 1047721"/>
              <a:gd name="connsiteY581" fmla="*/ 936250 h 1093222"/>
              <a:gd name="connsiteX582" fmla="*/ 661035 w 1047721"/>
              <a:gd name="connsiteY582" fmla="*/ 941479 h 1093222"/>
              <a:gd name="connsiteX583" fmla="*/ 654920 w 1047721"/>
              <a:gd name="connsiteY583" fmla="*/ 947690 h 1093222"/>
              <a:gd name="connsiteX584" fmla="*/ 648338 w 1047721"/>
              <a:gd name="connsiteY584" fmla="*/ 956462 h 1093222"/>
              <a:gd name="connsiteX585" fmla="*/ 640661 w 1047721"/>
              <a:gd name="connsiteY585" fmla="*/ 969854 h 1093222"/>
              <a:gd name="connsiteX586" fmla="*/ 633546 w 1047721"/>
              <a:gd name="connsiteY586" fmla="*/ 989067 h 1093222"/>
              <a:gd name="connsiteX587" fmla="*/ 624983 w 1047721"/>
              <a:gd name="connsiteY587" fmla="*/ 1003659 h 1093222"/>
              <a:gd name="connsiteX588" fmla="*/ 621554 w 1047721"/>
              <a:gd name="connsiteY588" fmla="*/ 1008945 h 1093222"/>
              <a:gd name="connsiteX589" fmla="*/ 616925 w 1047721"/>
              <a:gd name="connsiteY589" fmla="*/ 1014870 h 1093222"/>
              <a:gd name="connsiteX590" fmla="*/ 610762 w 1047721"/>
              <a:gd name="connsiteY590" fmla="*/ 1021785 h 1093222"/>
              <a:gd name="connsiteX591" fmla="*/ 602514 w 1047721"/>
              <a:gd name="connsiteY591" fmla="*/ 1028719 h 1093222"/>
              <a:gd name="connsiteX592" fmla="*/ 593484 w 1047721"/>
              <a:gd name="connsiteY592" fmla="*/ 1034910 h 1093222"/>
              <a:gd name="connsiteX593" fmla="*/ 590226 w 1047721"/>
              <a:gd name="connsiteY593" fmla="*/ 1037701 h 1093222"/>
              <a:gd name="connsiteX594" fmla="*/ 587045 w 1047721"/>
              <a:gd name="connsiteY594" fmla="*/ 1041635 h 1093222"/>
              <a:gd name="connsiteX595" fmla="*/ 586254 w 1047721"/>
              <a:gd name="connsiteY595" fmla="*/ 1040006 h 1093222"/>
              <a:gd name="connsiteX596" fmla="*/ 586940 w 1047721"/>
              <a:gd name="connsiteY596" fmla="*/ 1037320 h 1093222"/>
              <a:gd name="connsiteX597" fmla="*/ 586502 w 1047721"/>
              <a:gd name="connsiteY597" fmla="*/ 1035310 h 1093222"/>
              <a:gd name="connsiteX598" fmla="*/ 586407 w 1047721"/>
              <a:gd name="connsiteY598" fmla="*/ 1032710 h 1093222"/>
              <a:gd name="connsiteX599" fmla="*/ 588226 w 1047721"/>
              <a:gd name="connsiteY599" fmla="*/ 1032224 h 1093222"/>
              <a:gd name="connsiteX600" fmla="*/ 590950 w 1047721"/>
              <a:gd name="connsiteY600" fmla="*/ 1033881 h 1093222"/>
              <a:gd name="connsiteX601" fmla="*/ 592341 w 1047721"/>
              <a:gd name="connsiteY601" fmla="*/ 1032758 h 1093222"/>
              <a:gd name="connsiteX602" fmla="*/ 593350 w 1047721"/>
              <a:gd name="connsiteY602" fmla="*/ 1031652 h 1093222"/>
              <a:gd name="connsiteX603" fmla="*/ 596637 w 1047721"/>
              <a:gd name="connsiteY603" fmla="*/ 1030957 h 1093222"/>
              <a:gd name="connsiteX604" fmla="*/ 602904 w 1047721"/>
              <a:gd name="connsiteY604" fmla="*/ 1024166 h 1093222"/>
              <a:gd name="connsiteX605" fmla="*/ 607552 w 1047721"/>
              <a:gd name="connsiteY605" fmla="*/ 1021661 h 1093222"/>
              <a:gd name="connsiteX606" fmla="*/ 610172 w 1047721"/>
              <a:gd name="connsiteY606" fmla="*/ 1017384 h 1093222"/>
              <a:gd name="connsiteX607" fmla="*/ 610619 w 1047721"/>
              <a:gd name="connsiteY607" fmla="*/ 1015117 h 1093222"/>
              <a:gd name="connsiteX608" fmla="*/ 610515 w 1047721"/>
              <a:gd name="connsiteY608" fmla="*/ 1010517 h 1093222"/>
              <a:gd name="connsiteX609" fmla="*/ 612000 w 1047721"/>
              <a:gd name="connsiteY609" fmla="*/ 1009345 h 1093222"/>
              <a:gd name="connsiteX610" fmla="*/ 615363 w 1047721"/>
              <a:gd name="connsiteY610" fmla="*/ 1009745 h 1093222"/>
              <a:gd name="connsiteX611" fmla="*/ 616048 w 1047721"/>
              <a:gd name="connsiteY611" fmla="*/ 1008431 h 1093222"/>
              <a:gd name="connsiteX612" fmla="*/ 615753 w 1047721"/>
              <a:gd name="connsiteY612" fmla="*/ 1006983 h 1093222"/>
              <a:gd name="connsiteX613" fmla="*/ 616410 w 1047721"/>
              <a:gd name="connsiteY613" fmla="*/ 1003820 h 1093222"/>
              <a:gd name="connsiteX614" fmla="*/ 620973 w 1047721"/>
              <a:gd name="connsiteY614" fmla="*/ 1001020 h 1093222"/>
              <a:gd name="connsiteX615" fmla="*/ 623135 w 1047721"/>
              <a:gd name="connsiteY615" fmla="*/ 997648 h 1093222"/>
              <a:gd name="connsiteX616" fmla="*/ 622411 w 1047721"/>
              <a:gd name="connsiteY616" fmla="*/ 989057 h 1093222"/>
              <a:gd name="connsiteX617" fmla="*/ 623249 w 1047721"/>
              <a:gd name="connsiteY617" fmla="*/ 988666 h 1093222"/>
              <a:gd name="connsiteX618" fmla="*/ 625126 w 1047721"/>
              <a:gd name="connsiteY618" fmla="*/ 990000 h 1093222"/>
              <a:gd name="connsiteX619" fmla="*/ 626012 w 1047721"/>
              <a:gd name="connsiteY619" fmla="*/ 989447 h 1093222"/>
              <a:gd name="connsiteX620" fmla="*/ 626954 w 1047721"/>
              <a:gd name="connsiteY620" fmla="*/ 985685 h 1093222"/>
              <a:gd name="connsiteX621" fmla="*/ 626497 w 1047721"/>
              <a:gd name="connsiteY621" fmla="*/ 983732 h 1093222"/>
              <a:gd name="connsiteX622" fmla="*/ 624288 w 1047721"/>
              <a:gd name="connsiteY622" fmla="*/ 983218 h 1093222"/>
              <a:gd name="connsiteX623" fmla="*/ 616648 w 1047721"/>
              <a:gd name="connsiteY623" fmla="*/ 987457 h 1093222"/>
              <a:gd name="connsiteX624" fmla="*/ 614163 w 1047721"/>
              <a:gd name="connsiteY624" fmla="*/ 987276 h 1093222"/>
              <a:gd name="connsiteX625" fmla="*/ 613753 w 1047721"/>
              <a:gd name="connsiteY625" fmla="*/ 983951 h 1093222"/>
              <a:gd name="connsiteX626" fmla="*/ 610038 w 1047721"/>
              <a:gd name="connsiteY626" fmla="*/ 982428 h 1093222"/>
              <a:gd name="connsiteX627" fmla="*/ 608590 w 1047721"/>
              <a:gd name="connsiteY627" fmla="*/ 979665 h 1093222"/>
              <a:gd name="connsiteX628" fmla="*/ 608162 w 1047721"/>
              <a:gd name="connsiteY628" fmla="*/ 977779 h 1093222"/>
              <a:gd name="connsiteX629" fmla="*/ 606876 w 1047721"/>
              <a:gd name="connsiteY629" fmla="*/ 977008 h 1093222"/>
              <a:gd name="connsiteX630" fmla="*/ 606952 w 1047721"/>
              <a:gd name="connsiteY630" fmla="*/ 980275 h 1093222"/>
              <a:gd name="connsiteX631" fmla="*/ 607305 w 1047721"/>
              <a:gd name="connsiteY631" fmla="*/ 983447 h 1093222"/>
              <a:gd name="connsiteX632" fmla="*/ 610638 w 1047721"/>
              <a:gd name="connsiteY632" fmla="*/ 987152 h 1093222"/>
              <a:gd name="connsiteX633" fmla="*/ 609829 w 1047721"/>
              <a:gd name="connsiteY633" fmla="*/ 988628 h 1093222"/>
              <a:gd name="connsiteX634" fmla="*/ 608247 w 1047721"/>
              <a:gd name="connsiteY634" fmla="*/ 990343 h 1093222"/>
              <a:gd name="connsiteX635" fmla="*/ 607143 w 1047721"/>
              <a:gd name="connsiteY635" fmla="*/ 994162 h 1093222"/>
              <a:gd name="connsiteX636" fmla="*/ 607266 w 1047721"/>
              <a:gd name="connsiteY636" fmla="*/ 999125 h 1093222"/>
              <a:gd name="connsiteX637" fmla="*/ 606371 w 1047721"/>
              <a:gd name="connsiteY637" fmla="*/ 997610 h 1093222"/>
              <a:gd name="connsiteX638" fmla="*/ 605228 w 1047721"/>
              <a:gd name="connsiteY638" fmla="*/ 996734 h 1093222"/>
              <a:gd name="connsiteX639" fmla="*/ 604761 w 1047721"/>
              <a:gd name="connsiteY639" fmla="*/ 1002068 h 1093222"/>
              <a:gd name="connsiteX640" fmla="*/ 602552 w 1047721"/>
              <a:gd name="connsiteY640" fmla="*/ 1004116 h 1093222"/>
              <a:gd name="connsiteX641" fmla="*/ 601856 w 1047721"/>
              <a:gd name="connsiteY641" fmla="*/ 1006126 h 1093222"/>
              <a:gd name="connsiteX642" fmla="*/ 602437 w 1047721"/>
              <a:gd name="connsiteY642" fmla="*/ 1008459 h 1093222"/>
              <a:gd name="connsiteX643" fmla="*/ 601294 w 1047721"/>
              <a:gd name="connsiteY643" fmla="*/ 1010069 h 1093222"/>
              <a:gd name="connsiteX644" fmla="*/ 595665 w 1047721"/>
              <a:gd name="connsiteY644" fmla="*/ 1014403 h 1093222"/>
              <a:gd name="connsiteX645" fmla="*/ 590055 w 1047721"/>
              <a:gd name="connsiteY645" fmla="*/ 1017365 h 1093222"/>
              <a:gd name="connsiteX646" fmla="*/ 588836 w 1047721"/>
              <a:gd name="connsiteY646" fmla="*/ 1018756 h 1093222"/>
              <a:gd name="connsiteX647" fmla="*/ 588235 w 1047721"/>
              <a:gd name="connsiteY647" fmla="*/ 1022070 h 1093222"/>
              <a:gd name="connsiteX648" fmla="*/ 587378 w 1047721"/>
              <a:gd name="connsiteY648" fmla="*/ 1025471 h 1093222"/>
              <a:gd name="connsiteX649" fmla="*/ 584892 w 1047721"/>
              <a:gd name="connsiteY649" fmla="*/ 1028471 h 1093222"/>
              <a:gd name="connsiteX650" fmla="*/ 582921 w 1047721"/>
              <a:gd name="connsiteY650" fmla="*/ 1034434 h 1093222"/>
              <a:gd name="connsiteX651" fmla="*/ 582968 w 1047721"/>
              <a:gd name="connsiteY651" fmla="*/ 1037006 h 1093222"/>
              <a:gd name="connsiteX652" fmla="*/ 583625 w 1047721"/>
              <a:gd name="connsiteY652" fmla="*/ 1040797 h 1093222"/>
              <a:gd name="connsiteX653" fmla="*/ 584683 w 1047721"/>
              <a:gd name="connsiteY653" fmla="*/ 1043292 h 1093222"/>
              <a:gd name="connsiteX654" fmla="*/ 583006 w 1047721"/>
              <a:gd name="connsiteY654" fmla="*/ 1044959 h 1093222"/>
              <a:gd name="connsiteX655" fmla="*/ 580749 w 1047721"/>
              <a:gd name="connsiteY655" fmla="*/ 1048197 h 1093222"/>
              <a:gd name="connsiteX656" fmla="*/ 578958 w 1047721"/>
              <a:gd name="connsiteY656" fmla="*/ 1051855 h 1093222"/>
              <a:gd name="connsiteX657" fmla="*/ 574500 w 1047721"/>
              <a:gd name="connsiteY657" fmla="*/ 1065619 h 1093222"/>
              <a:gd name="connsiteX658" fmla="*/ 570662 w 1047721"/>
              <a:gd name="connsiteY658" fmla="*/ 1073953 h 1093222"/>
              <a:gd name="connsiteX659" fmla="*/ 567699 w 1047721"/>
              <a:gd name="connsiteY659" fmla="*/ 1078039 h 1093222"/>
              <a:gd name="connsiteX660" fmla="*/ 563480 w 1047721"/>
              <a:gd name="connsiteY660" fmla="*/ 1082354 h 1093222"/>
              <a:gd name="connsiteX661" fmla="*/ 551459 w 1047721"/>
              <a:gd name="connsiteY661" fmla="*/ 1093223 h 1093222"/>
              <a:gd name="connsiteX662" fmla="*/ 550736 w 1047721"/>
              <a:gd name="connsiteY662" fmla="*/ 1093070 h 1093222"/>
              <a:gd name="connsiteX663" fmla="*/ 548973 w 1047721"/>
              <a:gd name="connsiteY663" fmla="*/ 1092194 h 1093222"/>
              <a:gd name="connsiteX664" fmla="*/ 547497 w 1047721"/>
              <a:gd name="connsiteY664" fmla="*/ 1091155 h 1093222"/>
              <a:gd name="connsiteX665" fmla="*/ 547164 w 1047721"/>
              <a:gd name="connsiteY665" fmla="*/ 1090460 h 1093222"/>
              <a:gd name="connsiteX666" fmla="*/ 546992 w 1047721"/>
              <a:gd name="connsiteY666" fmla="*/ 1089422 h 1093222"/>
              <a:gd name="connsiteX667" fmla="*/ 547192 w 1047721"/>
              <a:gd name="connsiteY667" fmla="*/ 1085507 h 1093222"/>
              <a:gd name="connsiteX668" fmla="*/ 547164 w 1047721"/>
              <a:gd name="connsiteY668" fmla="*/ 1075010 h 1093222"/>
              <a:gd name="connsiteX669" fmla="*/ 547688 w 1047721"/>
              <a:gd name="connsiteY669" fmla="*/ 1073029 h 1093222"/>
              <a:gd name="connsiteX670" fmla="*/ 548469 w 1047721"/>
              <a:gd name="connsiteY670" fmla="*/ 1071753 h 1093222"/>
              <a:gd name="connsiteX671" fmla="*/ 550812 w 1047721"/>
              <a:gd name="connsiteY671" fmla="*/ 1069905 h 1093222"/>
              <a:gd name="connsiteX672" fmla="*/ 553088 w 1047721"/>
              <a:gd name="connsiteY672" fmla="*/ 1067267 h 1093222"/>
              <a:gd name="connsiteX673" fmla="*/ 555660 w 1047721"/>
              <a:gd name="connsiteY673" fmla="*/ 1063905 h 1093222"/>
              <a:gd name="connsiteX674" fmla="*/ 558032 w 1047721"/>
              <a:gd name="connsiteY674" fmla="*/ 1061237 h 1093222"/>
              <a:gd name="connsiteX675" fmla="*/ 557184 w 1047721"/>
              <a:gd name="connsiteY675" fmla="*/ 1059447 h 1093222"/>
              <a:gd name="connsiteX676" fmla="*/ 555203 w 1047721"/>
              <a:gd name="connsiteY676" fmla="*/ 1057713 h 1093222"/>
              <a:gd name="connsiteX677" fmla="*/ 551688 w 1047721"/>
              <a:gd name="connsiteY677" fmla="*/ 1056323 h 1093222"/>
              <a:gd name="connsiteX678" fmla="*/ 548307 w 1047721"/>
              <a:gd name="connsiteY678" fmla="*/ 1053865 h 1093222"/>
              <a:gd name="connsiteX679" fmla="*/ 545306 w 1047721"/>
              <a:gd name="connsiteY679" fmla="*/ 1050702 h 1093222"/>
              <a:gd name="connsiteX680" fmla="*/ 543916 w 1047721"/>
              <a:gd name="connsiteY680" fmla="*/ 1047417 h 1093222"/>
              <a:gd name="connsiteX681" fmla="*/ 542639 w 1047721"/>
              <a:gd name="connsiteY681" fmla="*/ 1043873 h 1093222"/>
              <a:gd name="connsiteX682" fmla="*/ 541429 w 1047721"/>
              <a:gd name="connsiteY682" fmla="*/ 1041083 h 1093222"/>
              <a:gd name="connsiteX683" fmla="*/ 541030 w 1047721"/>
              <a:gd name="connsiteY683" fmla="*/ 1039806 h 1093222"/>
              <a:gd name="connsiteX684" fmla="*/ 539839 w 1047721"/>
              <a:gd name="connsiteY684" fmla="*/ 1039273 h 1093222"/>
              <a:gd name="connsiteX685" fmla="*/ 537953 w 1047721"/>
              <a:gd name="connsiteY685" fmla="*/ 1037853 h 1093222"/>
              <a:gd name="connsiteX686" fmla="*/ 536772 w 1047721"/>
              <a:gd name="connsiteY686" fmla="*/ 1036529 h 1093222"/>
              <a:gd name="connsiteX687" fmla="*/ 535048 w 1047721"/>
              <a:gd name="connsiteY687" fmla="*/ 1035767 h 1093222"/>
              <a:gd name="connsiteX688" fmla="*/ 531962 w 1047721"/>
              <a:gd name="connsiteY688" fmla="*/ 1034939 h 1093222"/>
              <a:gd name="connsiteX689" fmla="*/ 528752 w 1047721"/>
              <a:gd name="connsiteY689" fmla="*/ 1033481 h 1093222"/>
              <a:gd name="connsiteX690" fmla="*/ 524761 w 1047721"/>
              <a:gd name="connsiteY690" fmla="*/ 1030033 h 1093222"/>
              <a:gd name="connsiteX691" fmla="*/ 521884 w 1047721"/>
              <a:gd name="connsiteY691" fmla="*/ 1026214 h 1093222"/>
              <a:gd name="connsiteX692" fmla="*/ 520465 w 1047721"/>
              <a:gd name="connsiteY692" fmla="*/ 1023690 h 1093222"/>
              <a:gd name="connsiteX693" fmla="*/ 518951 w 1047721"/>
              <a:gd name="connsiteY693" fmla="*/ 1021918 h 1093222"/>
              <a:gd name="connsiteX694" fmla="*/ 510712 w 1047721"/>
              <a:gd name="connsiteY694" fmla="*/ 1018985 h 1093222"/>
              <a:gd name="connsiteX695" fmla="*/ 506968 w 1047721"/>
              <a:gd name="connsiteY695" fmla="*/ 1015489 h 1093222"/>
              <a:gd name="connsiteX696" fmla="*/ 505492 w 1047721"/>
              <a:gd name="connsiteY696" fmla="*/ 1016584 h 1093222"/>
              <a:gd name="connsiteX697" fmla="*/ 503291 w 1047721"/>
              <a:gd name="connsiteY697" fmla="*/ 1015517 h 1093222"/>
              <a:gd name="connsiteX698" fmla="*/ 501120 w 1047721"/>
              <a:gd name="connsiteY698" fmla="*/ 1013841 h 1093222"/>
              <a:gd name="connsiteX699" fmla="*/ 500472 w 1047721"/>
              <a:gd name="connsiteY699" fmla="*/ 1012545 h 1093222"/>
              <a:gd name="connsiteX700" fmla="*/ 499558 w 1047721"/>
              <a:gd name="connsiteY700" fmla="*/ 1011222 h 1093222"/>
              <a:gd name="connsiteX701" fmla="*/ 498700 w 1047721"/>
              <a:gd name="connsiteY701" fmla="*/ 1009707 h 1093222"/>
              <a:gd name="connsiteX702" fmla="*/ 498148 w 1047721"/>
              <a:gd name="connsiteY702" fmla="*/ 1008259 h 1093222"/>
              <a:gd name="connsiteX703" fmla="*/ 495919 w 1047721"/>
              <a:gd name="connsiteY703" fmla="*/ 1005716 h 1093222"/>
              <a:gd name="connsiteX704" fmla="*/ 493033 w 1047721"/>
              <a:gd name="connsiteY704" fmla="*/ 1002973 h 1093222"/>
              <a:gd name="connsiteX705" fmla="*/ 491814 w 1047721"/>
              <a:gd name="connsiteY705" fmla="*/ 1002192 h 1093222"/>
              <a:gd name="connsiteX706" fmla="*/ 491166 w 1047721"/>
              <a:gd name="connsiteY706" fmla="*/ 1002421 h 1093222"/>
              <a:gd name="connsiteX707" fmla="*/ 490547 w 1047721"/>
              <a:gd name="connsiteY707" fmla="*/ 1003468 h 1093222"/>
              <a:gd name="connsiteX708" fmla="*/ 490147 w 1047721"/>
              <a:gd name="connsiteY708" fmla="*/ 1004487 h 1093222"/>
              <a:gd name="connsiteX709" fmla="*/ 489061 w 1047721"/>
              <a:gd name="connsiteY709" fmla="*/ 1005163 h 1093222"/>
              <a:gd name="connsiteX710" fmla="*/ 487718 w 1047721"/>
              <a:gd name="connsiteY710" fmla="*/ 1006421 h 1093222"/>
              <a:gd name="connsiteX711" fmla="*/ 486337 w 1047721"/>
              <a:gd name="connsiteY711" fmla="*/ 1007964 h 1093222"/>
              <a:gd name="connsiteX712" fmla="*/ 484575 w 1047721"/>
              <a:gd name="connsiteY712" fmla="*/ 1008983 h 1093222"/>
              <a:gd name="connsiteX713" fmla="*/ 482479 w 1047721"/>
              <a:gd name="connsiteY713" fmla="*/ 1009336 h 1093222"/>
              <a:gd name="connsiteX714" fmla="*/ 481070 w 1047721"/>
              <a:gd name="connsiteY714" fmla="*/ 1009288 h 1093222"/>
              <a:gd name="connsiteX715" fmla="*/ 480784 w 1047721"/>
              <a:gd name="connsiteY715" fmla="*/ 1008678 h 1093222"/>
              <a:gd name="connsiteX716" fmla="*/ 480708 w 1047721"/>
              <a:gd name="connsiteY716" fmla="*/ 1006573 h 1093222"/>
              <a:gd name="connsiteX717" fmla="*/ 481232 w 1047721"/>
              <a:gd name="connsiteY717" fmla="*/ 1001782 h 1093222"/>
              <a:gd name="connsiteX718" fmla="*/ 480012 w 1047721"/>
              <a:gd name="connsiteY718" fmla="*/ 999935 h 1093222"/>
              <a:gd name="connsiteX719" fmla="*/ 478384 w 1047721"/>
              <a:gd name="connsiteY719" fmla="*/ 997953 h 1093222"/>
              <a:gd name="connsiteX720" fmla="*/ 476507 w 1047721"/>
              <a:gd name="connsiteY720" fmla="*/ 995315 h 1093222"/>
              <a:gd name="connsiteX721" fmla="*/ 470335 w 1047721"/>
              <a:gd name="connsiteY721" fmla="*/ 989724 h 1093222"/>
              <a:gd name="connsiteX722" fmla="*/ 461924 w 1047721"/>
              <a:gd name="connsiteY722" fmla="*/ 981694 h 1093222"/>
              <a:gd name="connsiteX723" fmla="*/ 458953 w 1047721"/>
              <a:gd name="connsiteY723" fmla="*/ 979246 h 1093222"/>
              <a:gd name="connsiteX724" fmla="*/ 456162 w 1047721"/>
              <a:gd name="connsiteY724" fmla="*/ 979056 h 1093222"/>
              <a:gd name="connsiteX725" fmla="*/ 453609 w 1047721"/>
              <a:gd name="connsiteY725" fmla="*/ 979332 h 1093222"/>
              <a:gd name="connsiteX726" fmla="*/ 451256 w 1047721"/>
              <a:gd name="connsiteY726" fmla="*/ 980389 h 1093222"/>
              <a:gd name="connsiteX727" fmla="*/ 449475 w 1047721"/>
              <a:gd name="connsiteY727" fmla="*/ 984094 h 1093222"/>
              <a:gd name="connsiteX728" fmla="*/ 448742 w 1047721"/>
              <a:gd name="connsiteY728" fmla="*/ 984666 h 1093222"/>
              <a:gd name="connsiteX729" fmla="*/ 444208 w 1047721"/>
              <a:gd name="connsiteY729" fmla="*/ 984590 h 1093222"/>
              <a:gd name="connsiteX730" fmla="*/ 439703 w 1047721"/>
              <a:gd name="connsiteY730" fmla="*/ 983990 h 1093222"/>
              <a:gd name="connsiteX731" fmla="*/ 438188 w 1047721"/>
              <a:gd name="connsiteY731" fmla="*/ 981732 h 1093222"/>
              <a:gd name="connsiteX732" fmla="*/ 439388 w 1047721"/>
              <a:gd name="connsiteY732" fmla="*/ 980265 h 1093222"/>
              <a:gd name="connsiteX733" fmla="*/ 443627 w 1047721"/>
              <a:gd name="connsiteY733" fmla="*/ 977008 h 1093222"/>
              <a:gd name="connsiteX734" fmla="*/ 445970 w 1047721"/>
              <a:gd name="connsiteY734" fmla="*/ 974102 h 1093222"/>
              <a:gd name="connsiteX735" fmla="*/ 446418 w 1047721"/>
              <a:gd name="connsiteY735" fmla="*/ 971560 h 1093222"/>
              <a:gd name="connsiteX736" fmla="*/ 448446 w 1047721"/>
              <a:gd name="connsiteY736" fmla="*/ 969274 h 1093222"/>
              <a:gd name="connsiteX737" fmla="*/ 452066 w 1047721"/>
              <a:gd name="connsiteY737" fmla="*/ 967254 h 1093222"/>
              <a:gd name="connsiteX738" fmla="*/ 456095 w 1047721"/>
              <a:gd name="connsiteY738" fmla="*/ 963539 h 1093222"/>
              <a:gd name="connsiteX739" fmla="*/ 460534 w 1047721"/>
              <a:gd name="connsiteY739" fmla="*/ 958129 h 1093222"/>
              <a:gd name="connsiteX740" fmla="*/ 463239 w 1047721"/>
              <a:gd name="connsiteY740" fmla="*/ 954148 h 1093222"/>
              <a:gd name="connsiteX741" fmla="*/ 464191 w 1047721"/>
              <a:gd name="connsiteY741" fmla="*/ 951576 h 1093222"/>
              <a:gd name="connsiteX742" fmla="*/ 465934 w 1047721"/>
              <a:gd name="connsiteY742" fmla="*/ 949595 h 1093222"/>
              <a:gd name="connsiteX743" fmla="*/ 468468 w 1047721"/>
              <a:gd name="connsiteY743" fmla="*/ 948204 h 1093222"/>
              <a:gd name="connsiteX744" fmla="*/ 470678 w 1047721"/>
              <a:gd name="connsiteY744" fmla="*/ 945308 h 1093222"/>
              <a:gd name="connsiteX745" fmla="*/ 472573 w 1047721"/>
              <a:gd name="connsiteY745" fmla="*/ 940908 h 1093222"/>
              <a:gd name="connsiteX746" fmla="*/ 475155 w 1047721"/>
              <a:gd name="connsiteY746" fmla="*/ 937412 h 1093222"/>
              <a:gd name="connsiteX747" fmla="*/ 478431 w 1047721"/>
              <a:gd name="connsiteY747" fmla="*/ 934822 h 1093222"/>
              <a:gd name="connsiteX748" fmla="*/ 480270 w 1047721"/>
              <a:gd name="connsiteY748" fmla="*/ 932669 h 1093222"/>
              <a:gd name="connsiteX749" fmla="*/ 480660 w 1047721"/>
              <a:gd name="connsiteY749" fmla="*/ 930964 h 1093222"/>
              <a:gd name="connsiteX750" fmla="*/ 481584 w 1047721"/>
              <a:gd name="connsiteY750" fmla="*/ 929878 h 1093222"/>
              <a:gd name="connsiteX751" fmla="*/ 483051 w 1047721"/>
              <a:gd name="connsiteY751" fmla="*/ 929402 h 1093222"/>
              <a:gd name="connsiteX752" fmla="*/ 483756 w 1047721"/>
              <a:gd name="connsiteY752" fmla="*/ 928506 h 1093222"/>
              <a:gd name="connsiteX753" fmla="*/ 483708 w 1047721"/>
              <a:gd name="connsiteY753" fmla="*/ 927192 h 1093222"/>
              <a:gd name="connsiteX754" fmla="*/ 484108 w 1047721"/>
              <a:gd name="connsiteY754" fmla="*/ 926297 h 1093222"/>
              <a:gd name="connsiteX755" fmla="*/ 484946 w 1047721"/>
              <a:gd name="connsiteY755" fmla="*/ 925821 h 1093222"/>
              <a:gd name="connsiteX756" fmla="*/ 486356 w 1047721"/>
              <a:gd name="connsiteY756" fmla="*/ 925992 h 1093222"/>
              <a:gd name="connsiteX757" fmla="*/ 488337 w 1047721"/>
              <a:gd name="connsiteY757" fmla="*/ 926801 h 1093222"/>
              <a:gd name="connsiteX758" fmla="*/ 489528 w 1047721"/>
              <a:gd name="connsiteY758" fmla="*/ 926649 h 1093222"/>
              <a:gd name="connsiteX759" fmla="*/ 489938 w 1047721"/>
              <a:gd name="connsiteY759" fmla="*/ 925535 h 1093222"/>
              <a:gd name="connsiteX760" fmla="*/ 489413 w 1047721"/>
              <a:gd name="connsiteY760" fmla="*/ 924258 h 1093222"/>
              <a:gd name="connsiteX761" fmla="*/ 487956 w 1047721"/>
              <a:gd name="connsiteY761" fmla="*/ 922829 h 1093222"/>
              <a:gd name="connsiteX762" fmla="*/ 488509 w 1047721"/>
              <a:gd name="connsiteY762" fmla="*/ 921277 h 1093222"/>
              <a:gd name="connsiteX763" fmla="*/ 492338 w 1047721"/>
              <a:gd name="connsiteY763" fmla="*/ 918762 h 1093222"/>
              <a:gd name="connsiteX764" fmla="*/ 495157 w 1047721"/>
              <a:gd name="connsiteY764" fmla="*/ 917810 h 1093222"/>
              <a:gd name="connsiteX765" fmla="*/ 496948 w 1047721"/>
              <a:gd name="connsiteY765" fmla="*/ 916257 h 1093222"/>
              <a:gd name="connsiteX766" fmla="*/ 498643 w 1047721"/>
              <a:gd name="connsiteY766" fmla="*/ 913790 h 1093222"/>
              <a:gd name="connsiteX767" fmla="*/ 501396 w 1047721"/>
              <a:gd name="connsiteY767" fmla="*/ 912076 h 1093222"/>
              <a:gd name="connsiteX768" fmla="*/ 505197 w 1047721"/>
              <a:gd name="connsiteY768" fmla="*/ 911104 h 1093222"/>
              <a:gd name="connsiteX769" fmla="*/ 506206 w 1047721"/>
              <a:gd name="connsiteY769" fmla="*/ 910180 h 1093222"/>
              <a:gd name="connsiteX770" fmla="*/ 506063 w 1047721"/>
              <a:gd name="connsiteY770" fmla="*/ 908990 h 1093222"/>
              <a:gd name="connsiteX771" fmla="*/ 506844 w 1047721"/>
              <a:gd name="connsiteY771" fmla="*/ 908133 h 1093222"/>
              <a:gd name="connsiteX772" fmla="*/ 509092 w 1047721"/>
              <a:gd name="connsiteY772" fmla="*/ 907514 h 1093222"/>
              <a:gd name="connsiteX773" fmla="*/ 510311 w 1047721"/>
              <a:gd name="connsiteY773" fmla="*/ 906351 h 1093222"/>
              <a:gd name="connsiteX774" fmla="*/ 510511 w 1047721"/>
              <a:gd name="connsiteY774" fmla="*/ 904646 h 1093222"/>
              <a:gd name="connsiteX775" fmla="*/ 511235 w 1047721"/>
              <a:gd name="connsiteY775" fmla="*/ 903065 h 1093222"/>
              <a:gd name="connsiteX776" fmla="*/ 512483 w 1047721"/>
              <a:gd name="connsiteY776" fmla="*/ 901608 h 1093222"/>
              <a:gd name="connsiteX777" fmla="*/ 513874 w 1047721"/>
              <a:gd name="connsiteY777" fmla="*/ 901065 h 1093222"/>
              <a:gd name="connsiteX778" fmla="*/ 515407 w 1047721"/>
              <a:gd name="connsiteY778" fmla="*/ 901437 h 1093222"/>
              <a:gd name="connsiteX779" fmla="*/ 516846 w 1047721"/>
              <a:gd name="connsiteY779" fmla="*/ 900884 h 1093222"/>
              <a:gd name="connsiteX780" fmla="*/ 518198 w 1047721"/>
              <a:gd name="connsiteY780" fmla="*/ 899408 h 1093222"/>
              <a:gd name="connsiteX781" fmla="*/ 519817 w 1047721"/>
              <a:gd name="connsiteY781" fmla="*/ 898722 h 1093222"/>
              <a:gd name="connsiteX782" fmla="*/ 521703 w 1047721"/>
              <a:gd name="connsiteY782" fmla="*/ 898817 h 1093222"/>
              <a:gd name="connsiteX783" fmla="*/ 522675 w 1047721"/>
              <a:gd name="connsiteY783" fmla="*/ 898493 h 1093222"/>
              <a:gd name="connsiteX784" fmla="*/ 525913 w 1047721"/>
              <a:gd name="connsiteY784" fmla="*/ 897807 h 1093222"/>
              <a:gd name="connsiteX785" fmla="*/ 527704 w 1047721"/>
              <a:gd name="connsiteY785" fmla="*/ 896569 h 1093222"/>
              <a:gd name="connsiteX786" fmla="*/ 529171 w 1047721"/>
              <a:gd name="connsiteY786" fmla="*/ 893798 h 1093222"/>
              <a:gd name="connsiteX787" fmla="*/ 530476 w 1047721"/>
              <a:gd name="connsiteY787" fmla="*/ 892731 h 1093222"/>
              <a:gd name="connsiteX788" fmla="*/ 531619 w 1047721"/>
              <a:gd name="connsiteY788" fmla="*/ 893350 h 1093222"/>
              <a:gd name="connsiteX789" fmla="*/ 533590 w 1047721"/>
              <a:gd name="connsiteY789" fmla="*/ 892426 h 1093222"/>
              <a:gd name="connsiteX790" fmla="*/ 536391 w 1047721"/>
              <a:gd name="connsiteY790" fmla="*/ 889959 h 1093222"/>
              <a:gd name="connsiteX791" fmla="*/ 536924 w 1047721"/>
              <a:gd name="connsiteY791" fmla="*/ 889911 h 1093222"/>
              <a:gd name="connsiteX792" fmla="*/ 538991 w 1047721"/>
              <a:gd name="connsiteY792" fmla="*/ 888759 h 1093222"/>
              <a:gd name="connsiteX793" fmla="*/ 541125 w 1047721"/>
              <a:gd name="connsiteY793" fmla="*/ 884492 h 1093222"/>
              <a:gd name="connsiteX794" fmla="*/ 542220 w 1047721"/>
              <a:gd name="connsiteY794" fmla="*/ 881644 h 1093222"/>
              <a:gd name="connsiteX795" fmla="*/ 541963 w 1047721"/>
              <a:gd name="connsiteY795" fmla="*/ 879310 h 1093222"/>
              <a:gd name="connsiteX796" fmla="*/ 541258 w 1047721"/>
              <a:gd name="connsiteY796" fmla="*/ 877643 h 1093222"/>
              <a:gd name="connsiteX797" fmla="*/ 541496 w 1047721"/>
              <a:gd name="connsiteY797" fmla="*/ 875195 h 1093222"/>
              <a:gd name="connsiteX798" fmla="*/ 542201 w 1047721"/>
              <a:gd name="connsiteY798" fmla="*/ 868556 h 1093222"/>
              <a:gd name="connsiteX799" fmla="*/ 542392 w 1047721"/>
              <a:gd name="connsiteY799" fmla="*/ 865842 h 1093222"/>
              <a:gd name="connsiteX800" fmla="*/ 543525 w 1047721"/>
              <a:gd name="connsiteY800" fmla="*/ 863956 h 1093222"/>
              <a:gd name="connsiteX801" fmla="*/ 543449 w 1047721"/>
              <a:gd name="connsiteY801" fmla="*/ 862088 h 1093222"/>
              <a:gd name="connsiteX802" fmla="*/ 541429 w 1047721"/>
              <a:gd name="connsiteY802" fmla="*/ 857897 h 1093222"/>
              <a:gd name="connsiteX803" fmla="*/ 539391 w 1047721"/>
              <a:gd name="connsiteY803" fmla="*/ 854221 h 1093222"/>
              <a:gd name="connsiteX804" fmla="*/ 538296 w 1047721"/>
              <a:gd name="connsiteY804" fmla="*/ 848001 h 1093222"/>
              <a:gd name="connsiteX805" fmla="*/ 537572 w 1047721"/>
              <a:gd name="connsiteY805" fmla="*/ 845639 h 1093222"/>
              <a:gd name="connsiteX806" fmla="*/ 535877 w 1047721"/>
              <a:gd name="connsiteY806" fmla="*/ 845010 h 1093222"/>
              <a:gd name="connsiteX807" fmla="*/ 534333 w 1047721"/>
              <a:gd name="connsiteY807" fmla="*/ 842953 h 1093222"/>
              <a:gd name="connsiteX808" fmla="*/ 532390 w 1047721"/>
              <a:gd name="connsiteY808" fmla="*/ 842772 h 1093222"/>
              <a:gd name="connsiteX809" fmla="*/ 531476 w 1047721"/>
              <a:gd name="connsiteY809" fmla="*/ 841981 h 1093222"/>
              <a:gd name="connsiteX810" fmla="*/ 530533 w 1047721"/>
              <a:gd name="connsiteY810" fmla="*/ 841334 h 1093222"/>
              <a:gd name="connsiteX811" fmla="*/ 529152 w 1047721"/>
              <a:gd name="connsiteY811" fmla="*/ 841524 h 1093222"/>
              <a:gd name="connsiteX812" fmla="*/ 527971 w 1047721"/>
              <a:gd name="connsiteY812" fmla="*/ 842724 h 1093222"/>
              <a:gd name="connsiteX813" fmla="*/ 525789 w 1047721"/>
              <a:gd name="connsiteY813" fmla="*/ 842762 h 1093222"/>
              <a:gd name="connsiteX814" fmla="*/ 524408 w 1047721"/>
              <a:gd name="connsiteY814" fmla="*/ 843258 h 1093222"/>
              <a:gd name="connsiteX815" fmla="*/ 522789 w 1047721"/>
              <a:gd name="connsiteY815" fmla="*/ 844324 h 1093222"/>
              <a:gd name="connsiteX816" fmla="*/ 521246 w 1047721"/>
              <a:gd name="connsiteY816" fmla="*/ 843839 h 1093222"/>
              <a:gd name="connsiteX817" fmla="*/ 520275 w 1047721"/>
              <a:gd name="connsiteY817" fmla="*/ 842896 h 1093222"/>
              <a:gd name="connsiteX818" fmla="*/ 518188 w 1047721"/>
              <a:gd name="connsiteY818" fmla="*/ 842886 h 1093222"/>
              <a:gd name="connsiteX819" fmla="*/ 518331 w 1047721"/>
              <a:gd name="connsiteY819" fmla="*/ 838667 h 1093222"/>
              <a:gd name="connsiteX820" fmla="*/ 522008 w 1047721"/>
              <a:gd name="connsiteY820" fmla="*/ 832418 h 1093222"/>
              <a:gd name="connsiteX821" fmla="*/ 522999 w 1047721"/>
              <a:gd name="connsiteY821" fmla="*/ 829513 h 1093222"/>
              <a:gd name="connsiteX822" fmla="*/ 522522 w 1047721"/>
              <a:gd name="connsiteY822" fmla="*/ 827865 h 1093222"/>
              <a:gd name="connsiteX823" fmla="*/ 523618 w 1047721"/>
              <a:gd name="connsiteY823" fmla="*/ 822065 h 1093222"/>
              <a:gd name="connsiteX824" fmla="*/ 526294 w 1047721"/>
              <a:gd name="connsiteY824" fmla="*/ 812140 h 1093222"/>
              <a:gd name="connsiteX825" fmla="*/ 527152 w 1047721"/>
              <a:gd name="connsiteY825" fmla="*/ 805653 h 1093222"/>
              <a:gd name="connsiteX826" fmla="*/ 526180 w 1047721"/>
              <a:gd name="connsiteY826" fmla="*/ 802596 h 1093222"/>
              <a:gd name="connsiteX827" fmla="*/ 526151 w 1047721"/>
              <a:gd name="connsiteY827" fmla="*/ 800462 h 1093222"/>
              <a:gd name="connsiteX828" fmla="*/ 527533 w 1047721"/>
              <a:gd name="connsiteY828" fmla="*/ 798652 h 1093222"/>
              <a:gd name="connsiteX829" fmla="*/ 528199 w 1047721"/>
              <a:gd name="connsiteY829" fmla="*/ 798109 h 1093222"/>
              <a:gd name="connsiteX830" fmla="*/ 524751 w 1047721"/>
              <a:gd name="connsiteY830" fmla="*/ 795899 h 1093222"/>
              <a:gd name="connsiteX831" fmla="*/ 522894 w 1047721"/>
              <a:gd name="connsiteY831" fmla="*/ 793880 h 1093222"/>
              <a:gd name="connsiteX832" fmla="*/ 520513 w 1047721"/>
              <a:gd name="connsiteY832" fmla="*/ 792442 h 1093222"/>
              <a:gd name="connsiteX833" fmla="*/ 517950 w 1047721"/>
              <a:gd name="connsiteY833" fmla="*/ 791289 h 1093222"/>
              <a:gd name="connsiteX834" fmla="*/ 516712 w 1047721"/>
              <a:gd name="connsiteY834" fmla="*/ 791775 h 1093222"/>
              <a:gd name="connsiteX835" fmla="*/ 515388 w 1047721"/>
              <a:gd name="connsiteY835" fmla="*/ 792442 h 1093222"/>
              <a:gd name="connsiteX836" fmla="*/ 512826 w 1047721"/>
              <a:gd name="connsiteY836" fmla="*/ 793499 h 1093222"/>
              <a:gd name="connsiteX837" fmla="*/ 509911 w 1047721"/>
              <a:gd name="connsiteY837" fmla="*/ 795328 h 1093222"/>
              <a:gd name="connsiteX838" fmla="*/ 508406 w 1047721"/>
              <a:gd name="connsiteY838" fmla="*/ 795995 h 1093222"/>
              <a:gd name="connsiteX839" fmla="*/ 505749 w 1047721"/>
              <a:gd name="connsiteY839" fmla="*/ 796671 h 1093222"/>
              <a:gd name="connsiteX840" fmla="*/ 502748 w 1047721"/>
              <a:gd name="connsiteY840" fmla="*/ 797252 h 1093222"/>
              <a:gd name="connsiteX841" fmla="*/ 500272 w 1047721"/>
              <a:gd name="connsiteY841" fmla="*/ 796871 h 1093222"/>
              <a:gd name="connsiteX842" fmla="*/ 498148 w 1047721"/>
              <a:gd name="connsiteY842" fmla="*/ 796480 h 1093222"/>
              <a:gd name="connsiteX843" fmla="*/ 496814 w 1047721"/>
              <a:gd name="connsiteY843" fmla="*/ 795328 h 1093222"/>
              <a:gd name="connsiteX844" fmla="*/ 496110 w 1047721"/>
              <a:gd name="connsiteY844" fmla="*/ 792823 h 1093222"/>
              <a:gd name="connsiteX845" fmla="*/ 496110 w 1047721"/>
              <a:gd name="connsiteY845" fmla="*/ 790708 h 1093222"/>
              <a:gd name="connsiteX846" fmla="*/ 495672 w 1047721"/>
              <a:gd name="connsiteY846" fmla="*/ 787641 h 1093222"/>
              <a:gd name="connsiteX847" fmla="*/ 494081 w 1047721"/>
              <a:gd name="connsiteY847" fmla="*/ 785908 h 1093222"/>
              <a:gd name="connsiteX848" fmla="*/ 493548 w 1047721"/>
              <a:gd name="connsiteY848" fmla="*/ 784565 h 1093222"/>
              <a:gd name="connsiteX849" fmla="*/ 493462 w 1047721"/>
              <a:gd name="connsiteY849" fmla="*/ 782936 h 1093222"/>
              <a:gd name="connsiteX850" fmla="*/ 493643 w 1047721"/>
              <a:gd name="connsiteY850" fmla="*/ 781117 h 1093222"/>
              <a:gd name="connsiteX851" fmla="*/ 494081 w 1047721"/>
              <a:gd name="connsiteY851" fmla="*/ 779774 h 1093222"/>
              <a:gd name="connsiteX852" fmla="*/ 493814 w 1047721"/>
              <a:gd name="connsiteY852" fmla="*/ 778145 h 1093222"/>
              <a:gd name="connsiteX853" fmla="*/ 493109 w 1047721"/>
              <a:gd name="connsiteY853" fmla="*/ 776992 h 1093222"/>
              <a:gd name="connsiteX854" fmla="*/ 493290 w 1047721"/>
              <a:gd name="connsiteY854" fmla="*/ 774983 h 1093222"/>
              <a:gd name="connsiteX855" fmla="*/ 492938 w 1047721"/>
              <a:gd name="connsiteY855" fmla="*/ 772201 h 1093222"/>
              <a:gd name="connsiteX856" fmla="*/ 491880 w 1047721"/>
              <a:gd name="connsiteY856" fmla="*/ 770477 h 1093222"/>
              <a:gd name="connsiteX857" fmla="*/ 491347 w 1047721"/>
              <a:gd name="connsiteY857" fmla="*/ 768477 h 1093222"/>
              <a:gd name="connsiteX858" fmla="*/ 491347 w 1047721"/>
              <a:gd name="connsiteY858" fmla="*/ 766477 h 1093222"/>
              <a:gd name="connsiteX859" fmla="*/ 490556 w 1047721"/>
              <a:gd name="connsiteY859" fmla="*/ 764476 h 1093222"/>
              <a:gd name="connsiteX860" fmla="*/ 490471 w 1047721"/>
              <a:gd name="connsiteY860" fmla="*/ 762286 h 1093222"/>
              <a:gd name="connsiteX861" fmla="*/ 491176 w 1047721"/>
              <a:gd name="connsiteY861" fmla="*/ 760285 h 1093222"/>
              <a:gd name="connsiteX862" fmla="*/ 491442 w 1047721"/>
              <a:gd name="connsiteY862" fmla="*/ 758285 h 1093222"/>
              <a:gd name="connsiteX863" fmla="*/ 490652 w 1047721"/>
              <a:gd name="connsiteY863" fmla="*/ 756856 h 1093222"/>
              <a:gd name="connsiteX864" fmla="*/ 489147 w 1047721"/>
              <a:gd name="connsiteY864" fmla="*/ 755999 h 1093222"/>
              <a:gd name="connsiteX865" fmla="*/ 487994 w 1047721"/>
              <a:gd name="connsiteY865" fmla="*/ 753713 h 1093222"/>
              <a:gd name="connsiteX866" fmla="*/ 487813 w 1047721"/>
              <a:gd name="connsiteY866" fmla="*/ 750760 h 1093222"/>
              <a:gd name="connsiteX867" fmla="*/ 486575 w 1047721"/>
              <a:gd name="connsiteY867" fmla="*/ 749151 h 1093222"/>
              <a:gd name="connsiteX868" fmla="*/ 485251 w 1047721"/>
              <a:gd name="connsiteY868" fmla="*/ 747817 h 1093222"/>
              <a:gd name="connsiteX869" fmla="*/ 483746 w 1047721"/>
              <a:gd name="connsiteY869" fmla="*/ 747817 h 1093222"/>
              <a:gd name="connsiteX870" fmla="*/ 481451 w 1047721"/>
              <a:gd name="connsiteY870" fmla="*/ 747055 h 1093222"/>
              <a:gd name="connsiteX871" fmla="*/ 479422 w 1047721"/>
              <a:gd name="connsiteY871" fmla="*/ 747151 h 1093222"/>
              <a:gd name="connsiteX872" fmla="*/ 476145 w 1047721"/>
              <a:gd name="connsiteY872" fmla="*/ 747055 h 1093222"/>
              <a:gd name="connsiteX873" fmla="*/ 474640 w 1047721"/>
              <a:gd name="connsiteY873" fmla="*/ 746579 h 1093222"/>
              <a:gd name="connsiteX874" fmla="*/ 473850 w 1047721"/>
              <a:gd name="connsiteY874" fmla="*/ 745541 h 1093222"/>
              <a:gd name="connsiteX875" fmla="*/ 471821 w 1047721"/>
              <a:gd name="connsiteY875" fmla="*/ 744122 h 1093222"/>
              <a:gd name="connsiteX876" fmla="*/ 470668 w 1047721"/>
              <a:gd name="connsiteY876" fmla="*/ 741654 h 1093222"/>
              <a:gd name="connsiteX877" fmla="*/ 469259 w 1047721"/>
              <a:gd name="connsiteY877" fmla="*/ 741178 h 1093222"/>
              <a:gd name="connsiteX878" fmla="*/ 467220 w 1047721"/>
              <a:gd name="connsiteY878" fmla="*/ 741940 h 1093222"/>
              <a:gd name="connsiteX879" fmla="*/ 466515 w 1047721"/>
              <a:gd name="connsiteY879" fmla="*/ 742893 h 1093222"/>
              <a:gd name="connsiteX880" fmla="*/ 465725 w 1047721"/>
              <a:gd name="connsiteY880" fmla="*/ 744226 h 1093222"/>
              <a:gd name="connsiteX881" fmla="*/ 464315 w 1047721"/>
              <a:gd name="connsiteY881" fmla="*/ 745750 h 1093222"/>
              <a:gd name="connsiteX882" fmla="*/ 462458 w 1047721"/>
              <a:gd name="connsiteY882" fmla="*/ 745655 h 1093222"/>
              <a:gd name="connsiteX883" fmla="*/ 460515 w 1047721"/>
              <a:gd name="connsiteY883" fmla="*/ 746512 h 1093222"/>
              <a:gd name="connsiteX884" fmla="*/ 458657 w 1047721"/>
              <a:gd name="connsiteY884" fmla="*/ 746608 h 1093222"/>
              <a:gd name="connsiteX885" fmla="*/ 456181 w 1047721"/>
              <a:gd name="connsiteY885" fmla="*/ 746798 h 1093222"/>
              <a:gd name="connsiteX886" fmla="*/ 453704 w 1047721"/>
              <a:gd name="connsiteY886" fmla="*/ 746036 h 1093222"/>
              <a:gd name="connsiteX887" fmla="*/ 450704 w 1047721"/>
              <a:gd name="connsiteY887" fmla="*/ 745179 h 1093222"/>
              <a:gd name="connsiteX888" fmla="*/ 448132 w 1047721"/>
              <a:gd name="connsiteY888" fmla="*/ 744607 h 1093222"/>
              <a:gd name="connsiteX889" fmla="*/ 445656 w 1047721"/>
              <a:gd name="connsiteY889" fmla="*/ 745179 h 1093222"/>
              <a:gd name="connsiteX890" fmla="*/ 443979 w 1047721"/>
              <a:gd name="connsiteY890" fmla="*/ 744703 h 1093222"/>
              <a:gd name="connsiteX891" fmla="*/ 441770 w 1047721"/>
              <a:gd name="connsiteY891" fmla="*/ 744417 h 1093222"/>
              <a:gd name="connsiteX892" fmla="*/ 439293 w 1047721"/>
              <a:gd name="connsiteY892" fmla="*/ 744226 h 1093222"/>
              <a:gd name="connsiteX893" fmla="*/ 437350 w 1047721"/>
              <a:gd name="connsiteY893" fmla="*/ 742702 h 1093222"/>
              <a:gd name="connsiteX894" fmla="*/ 435226 w 1047721"/>
              <a:gd name="connsiteY894" fmla="*/ 741854 h 1093222"/>
              <a:gd name="connsiteX895" fmla="*/ 434073 w 1047721"/>
              <a:gd name="connsiteY895" fmla="*/ 742140 h 1093222"/>
              <a:gd name="connsiteX896" fmla="*/ 432568 w 1047721"/>
              <a:gd name="connsiteY896" fmla="*/ 743093 h 1093222"/>
              <a:gd name="connsiteX897" fmla="*/ 430978 w 1047721"/>
              <a:gd name="connsiteY897" fmla="*/ 742902 h 1093222"/>
              <a:gd name="connsiteX898" fmla="*/ 428939 w 1047721"/>
              <a:gd name="connsiteY898" fmla="*/ 742140 h 1093222"/>
              <a:gd name="connsiteX899" fmla="*/ 428149 w 1047721"/>
              <a:gd name="connsiteY899" fmla="*/ 740340 h 1093222"/>
              <a:gd name="connsiteX900" fmla="*/ 428330 w 1047721"/>
              <a:gd name="connsiteY900" fmla="*/ 739197 h 1093222"/>
              <a:gd name="connsiteX901" fmla="*/ 428768 w 1047721"/>
              <a:gd name="connsiteY901" fmla="*/ 738054 h 1093222"/>
              <a:gd name="connsiteX902" fmla="*/ 429558 w 1047721"/>
              <a:gd name="connsiteY902" fmla="*/ 736444 h 1093222"/>
              <a:gd name="connsiteX903" fmla="*/ 429120 w 1047721"/>
              <a:gd name="connsiteY903" fmla="*/ 734739 h 1093222"/>
              <a:gd name="connsiteX904" fmla="*/ 429301 w 1047721"/>
              <a:gd name="connsiteY904" fmla="*/ 733225 h 1093222"/>
              <a:gd name="connsiteX905" fmla="*/ 429654 w 1047721"/>
              <a:gd name="connsiteY905" fmla="*/ 731901 h 1093222"/>
              <a:gd name="connsiteX906" fmla="*/ 430006 w 1047721"/>
              <a:gd name="connsiteY906" fmla="*/ 730387 h 1093222"/>
              <a:gd name="connsiteX907" fmla="*/ 429739 w 1047721"/>
              <a:gd name="connsiteY907" fmla="*/ 728967 h 1093222"/>
              <a:gd name="connsiteX908" fmla="*/ 429654 w 1047721"/>
              <a:gd name="connsiteY908" fmla="*/ 727453 h 1093222"/>
              <a:gd name="connsiteX909" fmla="*/ 429473 w 1047721"/>
              <a:gd name="connsiteY909" fmla="*/ 726033 h 1093222"/>
              <a:gd name="connsiteX910" fmla="*/ 429206 w 1047721"/>
              <a:gd name="connsiteY910" fmla="*/ 724519 h 1093222"/>
              <a:gd name="connsiteX911" fmla="*/ 430263 w 1047721"/>
              <a:gd name="connsiteY911" fmla="*/ 722348 h 1093222"/>
              <a:gd name="connsiteX912" fmla="*/ 431149 w 1047721"/>
              <a:gd name="connsiteY912" fmla="*/ 720557 h 1093222"/>
              <a:gd name="connsiteX913" fmla="*/ 430616 w 1047721"/>
              <a:gd name="connsiteY913" fmla="*/ 719052 h 1093222"/>
              <a:gd name="connsiteX914" fmla="*/ 430797 w 1047721"/>
              <a:gd name="connsiteY914" fmla="*/ 718013 h 1093222"/>
              <a:gd name="connsiteX915" fmla="*/ 431502 w 1047721"/>
              <a:gd name="connsiteY915" fmla="*/ 716318 h 1093222"/>
              <a:gd name="connsiteX916" fmla="*/ 432387 w 1047721"/>
              <a:gd name="connsiteY916" fmla="*/ 714242 h 1093222"/>
              <a:gd name="connsiteX917" fmla="*/ 432302 w 1047721"/>
              <a:gd name="connsiteY917" fmla="*/ 710374 h 1093222"/>
              <a:gd name="connsiteX918" fmla="*/ 431511 w 1047721"/>
              <a:gd name="connsiteY918" fmla="*/ 708117 h 1093222"/>
              <a:gd name="connsiteX919" fmla="*/ 430644 w 1047721"/>
              <a:gd name="connsiteY919" fmla="*/ 707507 h 1093222"/>
              <a:gd name="connsiteX920" fmla="*/ 430425 w 1047721"/>
              <a:gd name="connsiteY920" fmla="*/ 706831 h 1093222"/>
              <a:gd name="connsiteX921" fmla="*/ 430844 w 1047721"/>
              <a:gd name="connsiteY921" fmla="*/ 705936 h 1093222"/>
              <a:gd name="connsiteX922" fmla="*/ 430387 w 1047721"/>
              <a:gd name="connsiteY922" fmla="*/ 705021 h 1093222"/>
              <a:gd name="connsiteX923" fmla="*/ 430206 w 1047721"/>
              <a:gd name="connsiteY923" fmla="*/ 704078 h 1093222"/>
              <a:gd name="connsiteX924" fmla="*/ 430663 w 1047721"/>
              <a:gd name="connsiteY924" fmla="*/ 703259 h 1093222"/>
              <a:gd name="connsiteX925" fmla="*/ 430035 w 1047721"/>
              <a:gd name="connsiteY925" fmla="*/ 701640 h 1093222"/>
              <a:gd name="connsiteX926" fmla="*/ 428768 w 1047721"/>
              <a:gd name="connsiteY926" fmla="*/ 701173 h 1093222"/>
              <a:gd name="connsiteX927" fmla="*/ 428330 w 1047721"/>
              <a:gd name="connsiteY927" fmla="*/ 700706 h 1093222"/>
              <a:gd name="connsiteX928" fmla="*/ 427892 w 1047721"/>
              <a:gd name="connsiteY928" fmla="*/ 698916 h 1093222"/>
              <a:gd name="connsiteX929" fmla="*/ 427539 w 1047721"/>
              <a:gd name="connsiteY929" fmla="*/ 696849 h 1093222"/>
              <a:gd name="connsiteX930" fmla="*/ 427720 w 1047721"/>
              <a:gd name="connsiteY930" fmla="*/ 695258 h 1093222"/>
              <a:gd name="connsiteX931" fmla="*/ 427101 w 1047721"/>
              <a:gd name="connsiteY931" fmla="*/ 693858 h 1093222"/>
              <a:gd name="connsiteX932" fmla="*/ 426215 w 1047721"/>
              <a:gd name="connsiteY932" fmla="*/ 693010 h 1093222"/>
              <a:gd name="connsiteX933" fmla="*/ 425329 w 1047721"/>
              <a:gd name="connsiteY933" fmla="*/ 691515 h 1093222"/>
              <a:gd name="connsiteX934" fmla="*/ 424444 w 1047721"/>
              <a:gd name="connsiteY934" fmla="*/ 690391 h 1093222"/>
              <a:gd name="connsiteX935" fmla="*/ 424091 w 1047721"/>
              <a:gd name="connsiteY935" fmla="*/ 688800 h 1093222"/>
              <a:gd name="connsiteX936" fmla="*/ 423501 w 1047721"/>
              <a:gd name="connsiteY936" fmla="*/ 686743 h 1093222"/>
              <a:gd name="connsiteX937" fmla="*/ 425263 w 1047721"/>
              <a:gd name="connsiteY937" fmla="*/ 686362 h 1093222"/>
              <a:gd name="connsiteX938" fmla="*/ 425958 w 1047721"/>
              <a:gd name="connsiteY938" fmla="*/ 685210 h 1093222"/>
              <a:gd name="connsiteX939" fmla="*/ 427196 w 1047721"/>
              <a:gd name="connsiteY939" fmla="*/ 683648 h 1093222"/>
              <a:gd name="connsiteX940" fmla="*/ 428825 w 1047721"/>
              <a:gd name="connsiteY940" fmla="*/ 683238 h 1093222"/>
              <a:gd name="connsiteX941" fmla="*/ 430768 w 1047721"/>
              <a:gd name="connsiteY941" fmla="*/ 682666 h 1093222"/>
              <a:gd name="connsiteX942" fmla="*/ 431482 w 1047721"/>
              <a:gd name="connsiteY942" fmla="*/ 681514 h 1093222"/>
              <a:gd name="connsiteX943" fmla="*/ 426958 w 1047721"/>
              <a:gd name="connsiteY943" fmla="*/ 677361 h 1093222"/>
              <a:gd name="connsiteX944" fmla="*/ 424244 w 1047721"/>
              <a:gd name="connsiteY944" fmla="*/ 674875 h 1093222"/>
              <a:gd name="connsiteX945" fmla="*/ 425834 w 1047721"/>
              <a:gd name="connsiteY945" fmla="*/ 671503 h 1093222"/>
              <a:gd name="connsiteX946" fmla="*/ 428520 w 1047721"/>
              <a:gd name="connsiteY946" fmla="*/ 665835 h 1093222"/>
              <a:gd name="connsiteX947" fmla="*/ 431111 w 1047721"/>
              <a:gd name="connsiteY947" fmla="*/ 660349 h 1093222"/>
              <a:gd name="connsiteX948" fmla="*/ 433092 w 1047721"/>
              <a:gd name="connsiteY948" fmla="*/ 656177 h 1093222"/>
              <a:gd name="connsiteX949" fmla="*/ 433597 w 1047721"/>
              <a:gd name="connsiteY949" fmla="*/ 655406 h 1093222"/>
              <a:gd name="connsiteX950" fmla="*/ 435331 w 1047721"/>
              <a:gd name="connsiteY950" fmla="*/ 655139 h 1093222"/>
              <a:gd name="connsiteX951" fmla="*/ 435016 w 1047721"/>
              <a:gd name="connsiteY951" fmla="*/ 652986 h 1093222"/>
              <a:gd name="connsiteX952" fmla="*/ 434959 w 1047721"/>
              <a:gd name="connsiteY952" fmla="*/ 651577 h 1093222"/>
              <a:gd name="connsiteX953" fmla="*/ 433569 w 1047721"/>
              <a:gd name="connsiteY953" fmla="*/ 651501 h 1093222"/>
              <a:gd name="connsiteX954" fmla="*/ 435121 w 1047721"/>
              <a:gd name="connsiteY954" fmla="*/ 646414 h 1093222"/>
              <a:gd name="connsiteX955" fmla="*/ 437417 w 1047721"/>
              <a:gd name="connsiteY955" fmla="*/ 639175 h 1093222"/>
              <a:gd name="connsiteX956" fmla="*/ 439160 w 1047721"/>
              <a:gd name="connsiteY956" fmla="*/ 633698 h 1093222"/>
              <a:gd name="connsiteX957" fmla="*/ 439722 w 1047721"/>
              <a:gd name="connsiteY957" fmla="*/ 632784 h 1093222"/>
              <a:gd name="connsiteX958" fmla="*/ 440969 w 1047721"/>
              <a:gd name="connsiteY958" fmla="*/ 632527 h 1093222"/>
              <a:gd name="connsiteX959" fmla="*/ 441255 w 1047721"/>
              <a:gd name="connsiteY959" fmla="*/ 631898 h 1093222"/>
              <a:gd name="connsiteX960" fmla="*/ 439750 w 1047721"/>
              <a:gd name="connsiteY960" fmla="*/ 631022 h 1093222"/>
              <a:gd name="connsiteX961" fmla="*/ 438826 w 1047721"/>
              <a:gd name="connsiteY961" fmla="*/ 629317 h 1093222"/>
              <a:gd name="connsiteX962" fmla="*/ 436816 w 1047721"/>
              <a:gd name="connsiteY962" fmla="*/ 624430 h 1093222"/>
              <a:gd name="connsiteX963" fmla="*/ 433645 w 1047721"/>
              <a:gd name="connsiteY963" fmla="*/ 616734 h 1093222"/>
              <a:gd name="connsiteX964" fmla="*/ 433416 w 1047721"/>
              <a:gd name="connsiteY964" fmla="*/ 613981 h 1093222"/>
              <a:gd name="connsiteX965" fmla="*/ 432254 w 1047721"/>
              <a:gd name="connsiteY965" fmla="*/ 612286 h 1093222"/>
              <a:gd name="connsiteX966" fmla="*/ 430311 w 1047721"/>
              <a:gd name="connsiteY966" fmla="*/ 612858 h 1093222"/>
              <a:gd name="connsiteX967" fmla="*/ 428015 w 1047721"/>
              <a:gd name="connsiteY967" fmla="*/ 612315 h 1093222"/>
              <a:gd name="connsiteX968" fmla="*/ 422272 w 1047721"/>
              <a:gd name="connsiteY968" fmla="*/ 608143 h 1093222"/>
              <a:gd name="connsiteX969" fmla="*/ 418471 w 1047721"/>
              <a:gd name="connsiteY969" fmla="*/ 605885 h 1093222"/>
              <a:gd name="connsiteX970" fmla="*/ 417186 w 1047721"/>
              <a:gd name="connsiteY970" fmla="*/ 604552 h 1093222"/>
              <a:gd name="connsiteX971" fmla="*/ 416614 w 1047721"/>
              <a:gd name="connsiteY971" fmla="*/ 600275 h 1093222"/>
              <a:gd name="connsiteX972" fmla="*/ 415480 w 1047721"/>
              <a:gd name="connsiteY972" fmla="*/ 595560 h 1093222"/>
              <a:gd name="connsiteX973" fmla="*/ 414995 w 1047721"/>
              <a:gd name="connsiteY973" fmla="*/ 589731 h 1093222"/>
              <a:gd name="connsiteX974" fmla="*/ 415195 w 1047721"/>
              <a:gd name="connsiteY974" fmla="*/ 588340 h 1093222"/>
              <a:gd name="connsiteX975" fmla="*/ 418405 w 1047721"/>
              <a:gd name="connsiteY975" fmla="*/ 583920 h 1093222"/>
              <a:gd name="connsiteX976" fmla="*/ 418395 w 1047721"/>
              <a:gd name="connsiteY976" fmla="*/ 581692 h 1093222"/>
              <a:gd name="connsiteX977" fmla="*/ 418662 w 1047721"/>
              <a:gd name="connsiteY977" fmla="*/ 579739 h 1093222"/>
              <a:gd name="connsiteX978" fmla="*/ 418529 w 1047721"/>
              <a:gd name="connsiteY978" fmla="*/ 578196 h 1093222"/>
              <a:gd name="connsiteX979" fmla="*/ 417738 w 1047721"/>
              <a:gd name="connsiteY979" fmla="*/ 578177 h 1093222"/>
              <a:gd name="connsiteX980" fmla="*/ 416452 w 1047721"/>
              <a:gd name="connsiteY980" fmla="*/ 578853 h 1093222"/>
              <a:gd name="connsiteX981" fmla="*/ 414499 w 1047721"/>
              <a:gd name="connsiteY981" fmla="*/ 579368 h 1093222"/>
              <a:gd name="connsiteX982" fmla="*/ 413395 w 1047721"/>
              <a:gd name="connsiteY982" fmla="*/ 579415 h 1093222"/>
              <a:gd name="connsiteX983" fmla="*/ 402184 w 1047721"/>
              <a:gd name="connsiteY983" fmla="*/ 578996 h 1093222"/>
              <a:gd name="connsiteX984" fmla="*/ 389430 w 1047721"/>
              <a:gd name="connsiteY984" fmla="*/ 578520 h 1093222"/>
              <a:gd name="connsiteX985" fmla="*/ 378819 w 1047721"/>
              <a:gd name="connsiteY985" fmla="*/ 578120 h 1093222"/>
              <a:gd name="connsiteX986" fmla="*/ 369608 w 1047721"/>
              <a:gd name="connsiteY986" fmla="*/ 577777 h 1093222"/>
              <a:gd name="connsiteX987" fmla="*/ 369303 w 1047721"/>
              <a:gd name="connsiteY987" fmla="*/ 573976 h 1093222"/>
              <a:gd name="connsiteX988" fmla="*/ 368780 w 1047721"/>
              <a:gd name="connsiteY988" fmla="*/ 567623 h 1093222"/>
              <a:gd name="connsiteX989" fmla="*/ 368408 w 1047721"/>
              <a:gd name="connsiteY989" fmla="*/ 563108 h 1093222"/>
              <a:gd name="connsiteX990" fmla="*/ 367817 w 1047721"/>
              <a:gd name="connsiteY990" fmla="*/ 555965 h 1093222"/>
              <a:gd name="connsiteX991" fmla="*/ 364122 w 1047721"/>
              <a:gd name="connsiteY991" fmla="*/ 551516 h 1093222"/>
              <a:gd name="connsiteX992" fmla="*/ 360112 w 1047721"/>
              <a:gd name="connsiteY992" fmla="*/ 546697 h 1093222"/>
              <a:gd name="connsiteX993" fmla="*/ 358702 w 1047721"/>
              <a:gd name="connsiteY993" fmla="*/ 545459 h 1093222"/>
              <a:gd name="connsiteX994" fmla="*/ 363550 w 1047721"/>
              <a:gd name="connsiteY994" fmla="*/ 545306 h 1093222"/>
              <a:gd name="connsiteX995" fmla="*/ 366989 w 1047721"/>
              <a:gd name="connsiteY995" fmla="*/ 545201 h 1093222"/>
              <a:gd name="connsiteX996" fmla="*/ 366313 w 1047721"/>
              <a:gd name="connsiteY996" fmla="*/ 532276 h 1093222"/>
              <a:gd name="connsiteX997" fmla="*/ 365265 w 1047721"/>
              <a:gd name="connsiteY997" fmla="*/ 530962 h 1093222"/>
              <a:gd name="connsiteX998" fmla="*/ 364331 w 1047721"/>
              <a:gd name="connsiteY998" fmla="*/ 526790 h 1093222"/>
              <a:gd name="connsiteX999" fmla="*/ 363703 w 1047721"/>
              <a:gd name="connsiteY999" fmla="*/ 524427 h 1093222"/>
              <a:gd name="connsiteX1000" fmla="*/ 361998 w 1047721"/>
              <a:gd name="connsiteY1000" fmla="*/ 522522 h 1093222"/>
              <a:gd name="connsiteX1001" fmla="*/ 361607 w 1047721"/>
              <a:gd name="connsiteY1001" fmla="*/ 520370 h 1093222"/>
              <a:gd name="connsiteX1002" fmla="*/ 361922 w 1047721"/>
              <a:gd name="connsiteY1002" fmla="*/ 518941 h 1093222"/>
              <a:gd name="connsiteX1003" fmla="*/ 362855 w 1047721"/>
              <a:gd name="connsiteY1003" fmla="*/ 518055 h 1093222"/>
              <a:gd name="connsiteX1004" fmla="*/ 363474 w 1047721"/>
              <a:gd name="connsiteY1004" fmla="*/ 515845 h 1093222"/>
              <a:gd name="connsiteX1005" fmla="*/ 363007 w 1047721"/>
              <a:gd name="connsiteY1005" fmla="*/ 513626 h 1093222"/>
              <a:gd name="connsiteX1006" fmla="*/ 361998 w 1047721"/>
              <a:gd name="connsiteY1006" fmla="*/ 511559 h 1093222"/>
              <a:gd name="connsiteX1007" fmla="*/ 360759 w 1047721"/>
              <a:gd name="connsiteY1007" fmla="*/ 509578 h 1093222"/>
              <a:gd name="connsiteX1008" fmla="*/ 358388 w 1047721"/>
              <a:gd name="connsiteY1008" fmla="*/ 508359 h 1093222"/>
              <a:gd name="connsiteX1009" fmla="*/ 354997 w 1047721"/>
              <a:gd name="connsiteY1009" fmla="*/ 506149 h 1093222"/>
              <a:gd name="connsiteX1010" fmla="*/ 349853 w 1047721"/>
              <a:gd name="connsiteY1010" fmla="*/ 503339 h 1093222"/>
              <a:gd name="connsiteX1011" fmla="*/ 345510 w 1047721"/>
              <a:gd name="connsiteY1011" fmla="*/ 501377 h 1093222"/>
              <a:gd name="connsiteX1012" fmla="*/ 344119 w 1047721"/>
              <a:gd name="connsiteY1012" fmla="*/ 501615 h 1093222"/>
              <a:gd name="connsiteX1013" fmla="*/ 336442 w 1047721"/>
              <a:gd name="connsiteY1013" fmla="*/ 502377 h 1093222"/>
              <a:gd name="connsiteX1014" fmla="*/ 333889 w 1047721"/>
              <a:gd name="connsiteY1014" fmla="*/ 502777 h 1093222"/>
              <a:gd name="connsiteX1015" fmla="*/ 332175 w 1047721"/>
              <a:gd name="connsiteY1015" fmla="*/ 502329 h 1093222"/>
              <a:gd name="connsiteX1016" fmla="*/ 326450 w 1047721"/>
              <a:gd name="connsiteY1016" fmla="*/ 502348 h 1093222"/>
              <a:gd name="connsiteX1017" fmla="*/ 324202 w 1047721"/>
              <a:gd name="connsiteY1017" fmla="*/ 500844 h 1093222"/>
              <a:gd name="connsiteX1018" fmla="*/ 322316 w 1047721"/>
              <a:gd name="connsiteY1018" fmla="*/ 499081 h 1093222"/>
              <a:gd name="connsiteX1019" fmla="*/ 318306 w 1047721"/>
              <a:gd name="connsiteY1019" fmla="*/ 494605 h 1093222"/>
              <a:gd name="connsiteX1020" fmla="*/ 317687 w 1047721"/>
              <a:gd name="connsiteY1020" fmla="*/ 492366 h 1093222"/>
              <a:gd name="connsiteX1021" fmla="*/ 316135 w 1047721"/>
              <a:gd name="connsiteY1021" fmla="*/ 491652 h 1093222"/>
              <a:gd name="connsiteX1022" fmla="*/ 313782 w 1047721"/>
              <a:gd name="connsiteY1022" fmla="*/ 491928 h 1093222"/>
              <a:gd name="connsiteX1023" fmla="*/ 311401 w 1047721"/>
              <a:gd name="connsiteY1023" fmla="*/ 491623 h 1093222"/>
              <a:gd name="connsiteX1024" fmla="*/ 306791 w 1047721"/>
              <a:gd name="connsiteY1024" fmla="*/ 489766 h 1093222"/>
              <a:gd name="connsiteX1025" fmla="*/ 302466 w 1047721"/>
              <a:gd name="connsiteY1025" fmla="*/ 487861 h 1093222"/>
              <a:gd name="connsiteX1026" fmla="*/ 300371 w 1047721"/>
              <a:gd name="connsiteY1026" fmla="*/ 487937 h 1093222"/>
              <a:gd name="connsiteX1027" fmla="*/ 298513 w 1047721"/>
              <a:gd name="connsiteY1027" fmla="*/ 486746 h 1093222"/>
              <a:gd name="connsiteX1028" fmla="*/ 295227 w 1047721"/>
              <a:gd name="connsiteY1028" fmla="*/ 483841 h 1093222"/>
              <a:gd name="connsiteX1029" fmla="*/ 293694 w 1047721"/>
              <a:gd name="connsiteY1029" fmla="*/ 482708 h 1093222"/>
              <a:gd name="connsiteX1030" fmla="*/ 292998 w 1047721"/>
              <a:gd name="connsiteY1030" fmla="*/ 481203 h 1093222"/>
              <a:gd name="connsiteX1031" fmla="*/ 292303 w 1047721"/>
              <a:gd name="connsiteY1031" fmla="*/ 478993 h 1093222"/>
              <a:gd name="connsiteX1032" fmla="*/ 290979 w 1047721"/>
              <a:gd name="connsiteY1032" fmla="*/ 478517 h 1093222"/>
              <a:gd name="connsiteX1033" fmla="*/ 289274 w 1047721"/>
              <a:gd name="connsiteY1033" fmla="*/ 478917 h 1093222"/>
              <a:gd name="connsiteX1034" fmla="*/ 287426 w 1047721"/>
              <a:gd name="connsiteY1034" fmla="*/ 480050 h 1093222"/>
              <a:gd name="connsiteX1035" fmla="*/ 284836 w 1047721"/>
              <a:gd name="connsiteY1035" fmla="*/ 479298 h 1093222"/>
              <a:gd name="connsiteX1036" fmla="*/ 281664 w 1047721"/>
              <a:gd name="connsiteY1036" fmla="*/ 477260 h 1093222"/>
              <a:gd name="connsiteX1037" fmla="*/ 279616 w 1047721"/>
              <a:gd name="connsiteY1037" fmla="*/ 475669 h 1093222"/>
              <a:gd name="connsiteX1038" fmla="*/ 278444 w 1047721"/>
              <a:gd name="connsiteY1038" fmla="*/ 474916 h 1093222"/>
              <a:gd name="connsiteX1039" fmla="*/ 275692 w 1047721"/>
              <a:gd name="connsiteY1039" fmla="*/ 473802 h 1093222"/>
              <a:gd name="connsiteX1040" fmla="*/ 273034 w 1047721"/>
              <a:gd name="connsiteY1040" fmla="*/ 473573 h 1093222"/>
              <a:gd name="connsiteX1041" fmla="*/ 269015 w 1047721"/>
              <a:gd name="connsiteY1041" fmla="*/ 475212 h 1093222"/>
              <a:gd name="connsiteX1042" fmla="*/ 265719 w 1047721"/>
              <a:gd name="connsiteY1042" fmla="*/ 474535 h 1093222"/>
              <a:gd name="connsiteX1043" fmla="*/ 260556 w 1047721"/>
              <a:gd name="connsiteY1043" fmla="*/ 473945 h 1093222"/>
              <a:gd name="connsiteX1044" fmla="*/ 256137 w 1047721"/>
              <a:gd name="connsiteY1044" fmla="*/ 472754 h 1093222"/>
              <a:gd name="connsiteX1045" fmla="*/ 254527 w 1047721"/>
              <a:gd name="connsiteY1045" fmla="*/ 469668 h 1093222"/>
              <a:gd name="connsiteX1046" fmla="*/ 253660 w 1047721"/>
              <a:gd name="connsiteY1046" fmla="*/ 467630 h 1093222"/>
              <a:gd name="connsiteX1047" fmla="*/ 251031 w 1047721"/>
              <a:gd name="connsiteY1047" fmla="*/ 466354 h 1093222"/>
              <a:gd name="connsiteX1048" fmla="*/ 248936 w 1047721"/>
              <a:gd name="connsiteY1048" fmla="*/ 464791 h 1093222"/>
              <a:gd name="connsiteX1049" fmla="*/ 246440 w 1047721"/>
              <a:gd name="connsiteY1049" fmla="*/ 462420 h 1093222"/>
              <a:gd name="connsiteX1050" fmla="*/ 245202 w 1047721"/>
              <a:gd name="connsiteY1050" fmla="*/ 461629 h 1093222"/>
              <a:gd name="connsiteX1051" fmla="*/ 242945 w 1047721"/>
              <a:gd name="connsiteY1051" fmla="*/ 460972 h 1093222"/>
              <a:gd name="connsiteX1052" fmla="*/ 240859 w 1047721"/>
              <a:gd name="connsiteY1052" fmla="*/ 460134 h 1093222"/>
              <a:gd name="connsiteX1053" fmla="*/ 240630 w 1047721"/>
              <a:gd name="connsiteY1053" fmla="*/ 458638 h 1093222"/>
              <a:gd name="connsiteX1054" fmla="*/ 239849 w 1047721"/>
              <a:gd name="connsiteY1054" fmla="*/ 456667 h 1093222"/>
              <a:gd name="connsiteX1055" fmla="*/ 239668 w 1047721"/>
              <a:gd name="connsiteY1055" fmla="*/ 456181 h 1093222"/>
              <a:gd name="connsiteX1056" fmla="*/ 238249 w 1047721"/>
              <a:gd name="connsiteY1056" fmla="*/ 453790 h 1093222"/>
              <a:gd name="connsiteX1057" fmla="*/ 237582 w 1047721"/>
              <a:gd name="connsiteY1057" fmla="*/ 453619 h 1093222"/>
              <a:gd name="connsiteX1058" fmla="*/ 236849 w 1047721"/>
              <a:gd name="connsiteY1058" fmla="*/ 454095 h 1093222"/>
              <a:gd name="connsiteX1059" fmla="*/ 236296 w 1047721"/>
              <a:gd name="connsiteY1059" fmla="*/ 454438 h 1093222"/>
              <a:gd name="connsiteX1060" fmla="*/ 235696 w 1047721"/>
              <a:gd name="connsiteY1060" fmla="*/ 454019 h 1093222"/>
              <a:gd name="connsiteX1061" fmla="*/ 235591 w 1047721"/>
              <a:gd name="connsiteY1061" fmla="*/ 452952 h 1093222"/>
              <a:gd name="connsiteX1062" fmla="*/ 235972 w 1047721"/>
              <a:gd name="connsiteY1062" fmla="*/ 451237 h 1093222"/>
              <a:gd name="connsiteX1063" fmla="*/ 235153 w 1047721"/>
              <a:gd name="connsiteY1063" fmla="*/ 449447 h 1093222"/>
              <a:gd name="connsiteX1064" fmla="*/ 233124 w 1047721"/>
              <a:gd name="connsiteY1064" fmla="*/ 447560 h 1093222"/>
              <a:gd name="connsiteX1065" fmla="*/ 232058 w 1047721"/>
              <a:gd name="connsiteY1065" fmla="*/ 445608 h 1093222"/>
              <a:gd name="connsiteX1066" fmla="*/ 231962 w 1047721"/>
              <a:gd name="connsiteY1066" fmla="*/ 443589 h 1093222"/>
              <a:gd name="connsiteX1067" fmla="*/ 231515 w 1047721"/>
              <a:gd name="connsiteY1067" fmla="*/ 442246 h 1093222"/>
              <a:gd name="connsiteX1068" fmla="*/ 230705 w 1047721"/>
              <a:gd name="connsiteY1068" fmla="*/ 441560 h 1093222"/>
              <a:gd name="connsiteX1069" fmla="*/ 230248 w 1047721"/>
              <a:gd name="connsiteY1069" fmla="*/ 440379 h 1093222"/>
              <a:gd name="connsiteX1070" fmla="*/ 230153 w 1047721"/>
              <a:gd name="connsiteY1070" fmla="*/ 438702 h 1093222"/>
              <a:gd name="connsiteX1071" fmla="*/ 230743 w 1047721"/>
              <a:gd name="connsiteY1071" fmla="*/ 436702 h 1093222"/>
              <a:gd name="connsiteX1072" fmla="*/ 232020 w 1047721"/>
              <a:gd name="connsiteY1072" fmla="*/ 434387 h 1093222"/>
              <a:gd name="connsiteX1073" fmla="*/ 231743 w 1047721"/>
              <a:gd name="connsiteY1073" fmla="*/ 430816 h 1093222"/>
              <a:gd name="connsiteX1074" fmla="*/ 229924 w 1047721"/>
              <a:gd name="connsiteY1074" fmla="*/ 425996 h 1093222"/>
              <a:gd name="connsiteX1075" fmla="*/ 228914 w 1047721"/>
              <a:gd name="connsiteY1075" fmla="*/ 422529 h 1093222"/>
              <a:gd name="connsiteX1076" fmla="*/ 228724 w 1047721"/>
              <a:gd name="connsiteY1076" fmla="*/ 420395 h 1093222"/>
              <a:gd name="connsiteX1077" fmla="*/ 229000 w 1047721"/>
              <a:gd name="connsiteY1077" fmla="*/ 418814 h 1093222"/>
              <a:gd name="connsiteX1078" fmla="*/ 230105 w 1047721"/>
              <a:gd name="connsiteY1078" fmla="*/ 417281 h 1093222"/>
              <a:gd name="connsiteX1079" fmla="*/ 232305 w 1047721"/>
              <a:gd name="connsiteY1079" fmla="*/ 413518 h 1093222"/>
              <a:gd name="connsiteX1080" fmla="*/ 232696 w 1047721"/>
              <a:gd name="connsiteY1080" fmla="*/ 410651 h 1093222"/>
              <a:gd name="connsiteX1081" fmla="*/ 232000 w 1047721"/>
              <a:gd name="connsiteY1081" fmla="*/ 407422 h 1093222"/>
              <a:gd name="connsiteX1082" fmla="*/ 231905 w 1047721"/>
              <a:gd name="connsiteY1082" fmla="*/ 404955 h 1093222"/>
              <a:gd name="connsiteX1083" fmla="*/ 232410 w 1047721"/>
              <a:gd name="connsiteY1083" fmla="*/ 403260 h 1093222"/>
              <a:gd name="connsiteX1084" fmla="*/ 231648 w 1047721"/>
              <a:gd name="connsiteY1084" fmla="*/ 401041 h 1093222"/>
              <a:gd name="connsiteX1085" fmla="*/ 230086 w 1047721"/>
              <a:gd name="connsiteY1085" fmla="*/ 398945 h 1093222"/>
              <a:gd name="connsiteX1086" fmla="*/ 229000 w 1047721"/>
              <a:gd name="connsiteY1086" fmla="*/ 398897 h 1093222"/>
              <a:gd name="connsiteX1087" fmla="*/ 227524 w 1047721"/>
              <a:gd name="connsiteY1087" fmla="*/ 399469 h 1093222"/>
              <a:gd name="connsiteX1088" fmla="*/ 225743 w 1047721"/>
              <a:gd name="connsiteY1088" fmla="*/ 401241 h 1093222"/>
              <a:gd name="connsiteX1089" fmla="*/ 223647 w 1047721"/>
              <a:gd name="connsiteY1089" fmla="*/ 401555 h 1093222"/>
              <a:gd name="connsiteX1090" fmla="*/ 221790 w 1047721"/>
              <a:gd name="connsiteY1090" fmla="*/ 400460 h 1093222"/>
              <a:gd name="connsiteX1091" fmla="*/ 215960 w 1047721"/>
              <a:gd name="connsiteY1091" fmla="*/ 400917 h 1093222"/>
              <a:gd name="connsiteX1092" fmla="*/ 206902 w 1047721"/>
              <a:gd name="connsiteY1092" fmla="*/ 402012 h 1093222"/>
              <a:gd name="connsiteX1093" fmla="*/ 203283 w 1047721"/>
              <a:gd name="connsiteY1093" fmla="*/ 403145 h 1093222"/>
              <a:gd name="connsiteX1094" fmla="*/ 201149 w 1047721"/>
              <a:gd name="connsiteY1094" fmla="*/ 403631 h 1093222"/>
              <a:gd name="connsiteX1095" fmla="*/ 198568 w 1047721"/>
              <a:gd name="connsiteY1095" fmla="*/ 404003 h 1093222"/>
              <a:gd name="connsiteX1096" fmla="*/ 194434 w 1047721"/>
              <a:gd name="connsiteY1096" fmla="*/ 406041 h 1093222"/>
              <a:gd name="connsiteX1097" fmla="*/ 184233 w 1047721"/>
              <a:gd name="connsiteY1097" fmla="*/ 413956 h 1093222"/>
              <a:gd name="connsiteX1098" fmla="*/ 182118 w 1047721"/>
              <a:gd name="connsiteY1098" fmla="*/ 415109 h 1093222"/>
              <a:gd name="connsiteX1099" fmla="*/ 179718 w 1047721"/>
              <a:gd name="connsiteY1099" fmla="*/ 415271 h 1093222"/>
              <a:gd name="connsiteX1100" fmla="*/ 178318 w 1047721"/>
              <a:gd name="connsiteY1100" fmla="*/ 416366 h 1093222"/>
              <a:gd name="connsiteX1101" fmla="*/ 176069 w 1047721"/>
              <a:gd name="connsiteY1101" fmla="*/ 417223 h 1093222"/>
              <a:gd name="connsiteX1102" fmla="*/ 171650 w 1047721"/>
              <a:gd name="connsiteY1102" fmla="*/ 420357 h 1093222"/>
              <a:gd name="connsiteX1103" fmla="*/ 169402 w 1047721"/>
              <a:gd name="connsiteY1103" fmla="*/ 422872 h 1093222"/>
              <a:gd name="connsiteX1104" fmla="*/ 167926 w 1047721"/>
              <a:gd name="connsiteY1104" fmla="*/ 425148 h 1093222"/>
              <a:gd name="connsiteX1105" fmla="*/ 166221 w 1047721"/>
              <a:gd name="connsiteY1105" fmla="*/ 425224 h 1093222"/>
              <a:gd name="connsiteX1106" fmla="*/ 164897 w 1047721"/>
              <a:gd name="connsiteY1106" fmla="*/ 424596 h 1093222"/>
              <a:gd name="connsiteX1107" fmla="*/ 160715 w 1047721"/>
              <a:gd name="connsiteY1107" fmla="*/ 424910 h 1093222"/>
              <a:gd name="connsiteX1108" fmla="*/ 158572 w 1047721"/>
              <a:gd name="connsiteY1108" fmla="*/ 425691 h 1093222"/>
              <a:gd name="connsiteX1109" fmla="*/ 156248 w 1047721"/>
              <a:gd name="connsiteY1109" fmla="*/ 427901 h 1093222"/>
              <a:gd name="connsiteX1110" fmla="*/ 153362 w 1047721"/>
              <a:gd name="connsiteY1110" fmla="*/ 431902 h 1093222"/>
              <a:gd name="connsiteX1111" fmla="*/ 152171 w 1047721"/>
              <a:gd name="connsiteY1111" fmla="*/ 433045 h 1093222"/>
              <a:gd name="connsiteX1112" fmla="*/ 149847 w 1047721"/>
              <a:gd name="connsiteY1112" fmla="*/ 434226 h 1093222"/>
              <a:gd name="connsiteX1113" fmla="*/ 147161 w 1047721"/>
              <a:gd name="connsiteY1113" fmla="*/ 435207 h 1093222"/>
              <a:gd name="connsiteX1114" fmla="*/ 143837 w 1047721"/>
              <a:gd name="connsiteY1114" fmla="*/ 436674 h 1093222"/>
              <a:gd name="connsiteX1115" fmla="*/ 142351 w 1047721"/>
              <a:gd name="connsiteY1115" fmla="*/ 436769 h 1093222"/>
              <a:gd name="connsiteX1116" fmla="*/ 141037 w 1047721"/>
              <a:gd name="connsiteY1116" fmla="*/ 437026 h 1093222"/>
              <a:gd name="connsiteX1117" fmla="*/ 139903 w 1047721"/>
              <a:gd name="connsiteY1117" fmla="*/ 436359 h 1093222"/>
              <a:gd name="connsiteX1118" fmla="*/ 139522 w 1047721"/>
              <a:gd name="connsiteY1118" fmla="*/ 434921 h 1093222"/>
              <a:gd name="connsiteX1119" fmla="*/ 137808 w 1047721"/>
              <a:gd name="connsiteY1119" fmla="*/ 434016 h 1093222"/>
              <a:gd name="connsiteX1120" fmla="*/ 133712 w 1047721"/>
              <a:gd name="connsiteY1120" fmla="*/ 433559 h 1093222"/>
              <a:gd name="connsiteX1121" fmla="*/ 127645 w 1047721"/>
              <a:gd name="connsiteY1121" fmla="*/ 432511 h 1093222"/>
              <a:gd name="connsiteX1122" fmla="*/ 121386 w 1047721"/>
              <a:gd name="connsiteY1122" fmla="*/ 432311 h 1093222"/>
              <a:gd name="connsiteX1123" fmla="*/ 118281 w 1047721"/>
              <a:gd name="connsiteY1123" fmla="*/ 432406 h 1093222"/>
              <a:gd name="connsiteX1124" fmla="*/ 115729 w 1047721"/>
              <a:gd name="connsiteY1124" fmla="*/ 432473 h 1093222"/>
              <a:gd name="connsiteX1125" fmla="*/ 111300 w 1047721"/>
              <a:gd name="connsiteY1125" fmla="*/ 431911 h 1093222"/>
              <a:gd name="connsiteX1126" fmla="*/ 108071 w 1047721"/>
              <a:gd name="connsiteY1126" fmla="*/ 431816 h 1093222"/>
              <a:gd name="connsiteX1127" fmla="*/ 105242 w 1047721"/>
              <a:gd name="connsiteY1127" fmla="*/ 433235 h 1093222"/>
              <a:gd name="connsiteX1128" fmla="*/ 101127 w 1047721"/>
              <a:gd name="connsiteY1128" fmla="*/ 434997 h 1093222"/>
              <a:gd name="connsiteX1129" fmla="*/ 99250 w 1047721"/>
              <a:gd name="connsiteY1129" fmla="*/ 435445 h 1093222"/>
              <a:gd name="connsiteX1130" fmla="*/ 97869 w 1047721"/>
              <a:gd name="connsiteY1130" fmla="*/ 435512 h 1093222"/>
              <a:gd name="connsiteX1131" fmla="*/ 96526 w 1047721"/>
              <a:gd name="connsiteY1131" fmla="*/ 435292 h 1093222"/>
              <a:gd name="connsiteX1132" fmla="*/ 94955 w 1047721"/>
              <a:gd name="connsiteY1132" fmla="*/ 434378 h 1093222"/>
              <a:gd name="connsiteX1133" fmla="*/ 92755 w 1047721"/>
              <a:gd name="connsiteY1133" fmla="*/ 432273 h 1093222"/>
              <a:gd name="connsiteX1134" fmla="*/ 91059 w 1047721"/>
              <a:gd name="connsiteY1134" fmla="*/ 433083 h 1093222"/>
              <a:gd name="connsiteX1135" fmla="*/ 89840 w 1047721"/>
              <a:gd name="connsiteY1135" fmla="*/ 433987 h 1093222"/>
              <a:gd name="connsiteX1136" fmla="*/ 89859 w 1047721"/>
              <a:gd name="connsiteY1136" fmla="*/ 429406 h 1093222"/>
              <a:gd name="connsiteX1137" fmla="*/ 89888 w 1047721"/>
              <a:gd name="connsiteY1137" fmla="*/ 422519 h 1093222"/>
              <a:gd name="connsiteX1138" fmla="*/ 89916 w 1047721"/>
              <a:gd name="connsiteY1138" fmla="*/ 416452 h 1093222"/>
              <a:gd name="connsiteX1139" fmla="*/ 89935 w 1047721"/>
              <a:gd name="connsiteY1139" fmla="*/ 411604 h 1093222"/>
              <a:gd name="connsiteX1140" fmla="*/ 89954 w 1047721"/>
              <a:gd name="connsiteY1140" fmla="*/ 405946 h 1093222"/>
              <a:gd name="connsiteX1141" fmla="*/ 89973 w 1047721"/>
              <a:gd name="connsiteY1141" fmla="*/ 401955 h 1093222"/>
              <a:gd name="connsiteX1142" fmla="*/ 91126 w 1047721"/>
              <a:gd name="connsiteY1142" fmla="*/ 400440 h 1093222"/>
              <a:gd name="connsiteX1143" fmla="*/ 91830 w 1047721"/>
              <a:gd name="connsiteY1143" fmla="*/ 398745 h 1093222"/>
              <a:gd name="connsiteX1144" fmla="*/ 90983 w 1047721"/>
              <a:gd name="connsiteY1144" fmla="*/ 396478 h 1093222"/>
              <a:gd name="connsiteX1145" fmla="*/ 91173 w 1047721"/>
              <a:gd name="connsiteY1145" fmla="*/ 394402 h 1093222"/>
              <a:gd name="connsiteX1146" fmla="*/ 91764 w 1047721"/>
              <a:gd name="connsiteY1146" fmla="*/ 392954 h 1093222"/>
              <a:gd name="connsiteX1147" fmla="*/ 92535 w 1047721"/>
              <a:gd name="connsiteY1147" fmla="*/ 391544 h 1093222"/>
              <a:gd name="connsiteX1148" fmla="*/ 90754 w 1047721"/>
              <a:gd name="connsiteY1148" fmla="*/ 392249 h 1093222"/>
              <a:gd name="connsiteX1149" fmla="*/ 89973 w 1047721"/>
              <a:gd name="connsiteY1149" fmla="*/ 392639 h 1093222"/>
              <a:gd name="connsiteX1150" fmla="*/ 89021 w 1047721"/>
              <a:gd name="connsiteY1150" fmla="*/ 393706 h 1093222"/>
              <a:gd name="connsiteX1151" fmla="*/ 86716 w 1047721"/>
              <a:gd name="connsiteY1151" fmla="*/ 395154 h 1093222"/>
              <a:gd name="connsiteX1152" fmla="*/ 85172 w 1047721"/>
              <a:gd name="connsiteY1152" fmla="*/ 396602 h 1093222"/>
              <a:gd name="connsiteX1153" fmla="*/ 83353 w 1047721"/>
              <a:gd name="connsiteY1153" fmla="*/ 397783 h 1093222"/>
              <a:gd name="connsiteX1154" fmla="*/ 81048 w 1047721"/>
              <a:gd name="connsiteY1154" fmla="*/ 400383 h 1093222"/>
              <a:gd name="connsiteX1155" fmla="*/ 79153 w 1047721"/>
              <a:gd name="connsiteY1155" fmla="*/ 401812 h 1093222"/>
              <a:gd name="connsiteX1156" fmla="*/ 77181 w 1047721"/>
              <a:gd name="connsiteY1156" fmla="*/ 402726 h 1093222"/>
              <a:gd name="connsiteX1157" fmla="*/ 73905 w 1047721"/>
              <a:gd name="connsiteY1157" fmla="*/ 405784 h 1093222"/>
              <a:gd name="connsiteX1158" fmla="*/ 71190 w 1047721"/>
              <a:gd name="connsiteY1158" fmla="*/ 406394 h 1093222"/>
              <a:gd name="connsiteX1159" fmla="*/ 64008 w 1047721"/>
              <a:gd name="connsiteY1159" fmla="*/ 406860 h 1093222"/>
              <a:gd name="connsiteX1160" fmla="*/ 56540 w 1047721"/>
              <a:gd name="connsiteY1160" fmla="*/ 406851 h 1093222"/>
              <a:gd name="connsiteX1161" fmla="*/ 49711 w 1047721"/>
              <a:gd name="connsiteY1161" fmla="*/ 406841 h 1093222"/>
              <a:gd name="connsiteX1162" fmla="*/ 48682 w 1047721"/>
              <a:gd name="connsiteY1162" fmla="*/ 406803 h 1093222"/>
              <a:gd name="connsiteX1163" fmla="*/ 48749 w 1047721"/>
              <a:gd name="connsiteY1163" fmla="*/ 404279 h 1093222"/>
              <a:gd name="connsiteX1164" fmla="*/ 48920 w 1047721"/>
              <a:gd name="connsiteY1164" fmla="*/ 402498 h 1093222"/>
              <a:gd name="connsiteX1165" fmla="*/ 46587 w 1047721"/>
              <a:gd name="connsiteY1165" fmla="*/ 400621 h 1093222"/>
              <a:gd name="connsiteX1166" fmla="*/ 46425 w 1047721"/>
              <a:gd name="connsiteY1166" fmla="*/ 398307 h 1093222"/>
              <a:gd name="connsiteX1167" fmla="*/ 45806 w 1047721"/>
              <a:gd name="connsiteY1167" fmla="*/ 396707 h 1093222"/>
              <a:gd name="connsiteX1168" fmla="*/ 45025 w 1047721"/>
              <a:gd name="connsiteY1168" fmla="*/ 394754 h 1093222"/>
              <a:gd name="connsiteX1169" fmla="*/ 43396 w 1047721"/>
              <a:gd name="connsiteY1169" fmla="*/ 393506 h 1093222"/>
              <a:gd name="connsiteX1170" fmla="*/ 41100 w 1047721"/>
              <a:gd name="connsiteY1170" fmla="*/ 393021 h 1093222"/>
              <a:gd name="connsiteX1171" fmla="*/ 37338 w 1047721"/>
              <a:gd name="connsiteY1171" fmla="*/ 391944 h 1093222"/>
              <a:gd name="connsiteX1172" fmla="*/ 31756 w 1047721"/>
              <a:gd name="connsiteY1172" fmla="*/ 390820 h 1093222"/>
              <a:gd name="connsiteX1173" fmla="*/ 26422 w 1047721"/>
              <a:gd name="connsiteY1173" fmla="*/ 390744 h 1093222"/>
              <a:gd name="connsiteX1174" fmla="*/ 21193 w 1047721"/>
              <a:gd name="connsiteY1174" fmla="*/ 390849 h 1093222"/>
              <a:gd name="connsiteX1175" fmla="*/ 24384 w 1047721"/>
              <a:gd name="connsiteY1175" fmla="*/ 386924 h 1093222"/>
              <a:gd name="connsiteX1176" fmla="*/ 27575 w 1047721"/>
              <a:gd name="connsiteY1176" fmla="*/ 383010 h 1093222"/>
              <a:gd name="connsiteX1177" fmla="*/ 27480 w 1047721"/>
              <a:gd name="connsiteY1177" fmla="*/ 379600 h 1093222"/>
              <a:gd name="connsiteX1178" fmla="*/ 24898 w 1047721"/>
              <a:gd name="connsiteY1178" fmla="*/ 376628 h 1093222"/>
              <a:gd name="connsiteX1179" fmla="*/ 23508 w 1047721"/>
              <a:gd name="connsiteY1179" fmla="*/ 374780 h 1093222"/>
              <a:gd name="connsiteX1180" fmla="*/ 21355 w 1047721"/>
              <a:gd name="connsiteY1180" fmla="*/ 372237 h 1093222"/>
              <a:gd name="connsiteX1181" fmla="*/ 18697 w 1047721"/>
              <a:gd name="connsiteY1181" fmla="*/ 370475 h 1093222"/>
              <a:gd name="connsiteX1182" fmla="*/ 17250 w 1047721"/>
              <a:gd name="connsiteY1182" fmla="*/ 368132 h 1093222"/>
              <a:gd name="connsiteX1183" fmla="*/ 17383 w 1047721"/>
              <a:gd name="connsiteY1183" fmla="*/ 366713 h 1093222"/>
              <a:gd name="connsiteX1184" fmla="*/ 17154 w 1047721"/>
              <a:gd name="connsiteY1184" fmla="*/ 365779 h 1093222"/>
              <a:gd name="connsiteX1185" fmla="*/ 16145 w 1047721"/>
              <a:gd name="connsiteY1185" fmla="*/ 365236 h 1093222"/>
              <a:gd name="connsiteX1186" fmla="*/ 15135 w 1047721"/>
              <a:gd name="connsiteY1186" fmla="*/ 364379 h 1093222"/>
              <a:gd name="connsiteX1187" fmla="*/ 13745 w 1047721"/>
              <a:gd name="connsiteY1187" fmla="*/ 363436 h 1093222"/>
              <a:gd name="connsiteX1188" fmla="*/ 12116 w 1047721"/>
              <a:gd name="connsiteY1188" fmla="*/ 362188 h 1093222"/>
              <a:gd name="connsiteX1189" fmla="*/ 12116 w 1047721"/>
              <a:gd name="connsiteY1189" fmla="*/ 360940 h 1093222"/>
              <a:gd name="connsiteX1190" fmla="*/ 11497 w 1047721"/>
              <a:gd name="connsiteY1190" fmla="*/ 359616 h 1093222"/>
              <a:gd name="connsiteX1191" fmla="*/ 10487 w 1047721"/>
              <a:gd name="connsiteY1191" fmla="*/ 358064 h 1093222"/>
              <a:gd name="connsiteX1192" fmla="*/ 10487 w 1047721"/>
              <a:gd name="connsiteY1192" fmla="*/ 356816 h 1093222"/>
              <a:gd name="connsiteX1193" fmla="*/ 9553 w 1047721"/>
              <a:gd name="connsiteY1193" fmla="*/ 354863 h 1093222"/>
              <a:gd name="connsiteX1194" fmla="*/ 8544 w 1047721"/>
              <a:gd name="connsiteY1194" fmla="*/ 353463 h 1093222"/>
              <a:gd name="connsiteX1195" fmla="*/ 7534 w 1047721"/>
              <a:gd name="connsiteY1195" fmla="*/ 352530 h 1093222"/>
              <a:gd name="connsiteX1196" fmla="*/ 6058 w 1047721"/>
              <a:gd name="connsiteY1196" fmla="*/ 351206 h 1093222"/>
              <a:gd name="connsiteX1197" fmla="*/ 6134 w 1047721"/>
              <a:gd name="connsiteY1197" fmla="*/ 350120 h 1093222"/>
              <a:gd name="connsiteX1198" fmla="*/ 7220 w 1047721"/>
              <a:gd name="connsiteY1198" fmla="*/ 349577 h 1093222"/>
              <a:gd name="connsiteX1199" fmla="*/ 7687 w 1047721"/>
              <a:gd name="connsiteY1199" fmla="*/ 348329 h 1093222"/>
              <a:gd name="connsiteX1200" fmla="*/ 7534 w 1047721"/>
              <a:gd name="connsiteY1200" fmla="*/ 347081 h 1093222"/>
              <a:gd name="connsiteX1201" fmla="*/ 6296 w 1047721"/>
              <a:gd name="connsiteY1201" fmla="*/ 346300 h 1093222"/>
              <a:gd name="connsiteX1202" fmla="*/ 4820 w 1047721"/>
              <a:gd name="connsiteY1202" fmla="*/ 345910 h 1093222"/>
              <a:gd name="connsiteX1203" fmla="*/ 2877 w 1047721"/>
              <a:gd name="connsiteY1203" fmla="*/ 343652 h 1093222"/>
              <a:gd name="connsiteX1204" fmla="*/ 1476 w 1047721"/>
              <a:gd name="connsiteY1204" fmla="*/ 342481 h 1093222"/>
              <a:gd name="connsiteX1205" fmla="*/ 543 w 1047721"/>
              <a:gd name="connsiteY1205" fmla="*/ 341776 h 1093222"/>
              <a:gd name="connsiteX1206" fmla="*/ 0 w 1047721"/>
              <a:gd name="connsiteY1206" fmla="*/ 340995 h 1093222"/>
              <a:gd name="connsiteX1207" fmla="*/ 543 w 1047721"/>
              <a:gd name="connsiteY1207" fmla="*/ 340452 h 1093222"/>
              <a:gd name="connsiteX1208" fmla="*/ 1162 w 1047721"/>
              <a:gd name="connsiteY1208" fmla="*/ 339671 h 1093222"/>
              <a:gd name="connsiteX1209" fmla="*/ 1324 w 1047721"/>
              <a:gd name="connsiteY1209" fmla="*/ 338423 h 1093222"/>
              <a:gd name="connsiteX1210" fmla="*/ 1010 w 1047721"/>
              <a:gd name="connsiteY1210" fmla="*/ 337261 h 1093222"/>
              <a:gd name="connsiteX1211" fmla="*/ 1010 w 1047721"/>
              <a:gd name="connsiteY1211" fmla="*/ 336252 h 1093222"/>
              <a:gd name="connsiteX1212" fmla="*/ 1943 w 1047721"/>
              <a:gd name="connsiteY1212" fmla="*/ 335937 h 1093222"/>
              <a:gd name="connsiteX1213" fmla="*/ 2953 w 1047721"/>
              <a:gd name="connsiteY1213" fmla="*/ 336099 h 1093222"/>
              <a:gd name="connsiteX1214" fmla="*/ 3962 w 1047721"/>
              <a:gd name="connsiteY1214" fmla="*/ 335480 h 1093222"/>
              <a:gd name="connsiteX1215" fmla="*/ 5286 w 1047721"/>
              <a:gd name="connsiteY1215" fmla="*/ 335251 h 1093222"/>
              <a:gd name="connsiteX1216" fmla="*/ 6763 w 1047721"/>
              <a:gd name="connsiteY1216" fmla="*/ 335089 h 1093222"/>
              <a:gd name="connsiteX1217" fmla="*/ 7544 w 1047721"/>
              <a:gd name="connsiteY1217" fmla="*/ 334394 h 1093222"/>
              <a:gd name="connsiteX1218" fmla="*/ 7468 w 1047721"/>
              <a:gd name="connsiteY1218" fmla="*/ 333156 h 1093222"/>
              <a:gd name="connsiteX1219" fmla="*/ 6534 w 1047721"/>
              <a:gd name="connsiteY1219" fmla="*/ 330746 h 1093222"/>
              <a:gd name="connsiteX1220" fmla="*/ 5601 w 1047721"/>
              <a:gd name="connsiteY1220" fmla="*/ 329736 h 1093222"/>
              <a:gd name="connsiteX1221" fmla="*/ 5286 w 1047721"/>
              <a:gd name="connsiteY1221" fmla="*/ 328260 h 1093222"/>
              <a:gd name="connsiteX1222" fmla="*/ 6048 w 1047721"/>
              <a:gd name="connsiteY1222" fmla="*/ 325421 h 1093222"/>
              <a:gd name="connsiteX1223" fmla="*/ 6534 w 1047721"/>
              <a:gd name="connsiteY1223" fmla="*/ 323602 h 1093222"/>
              <a:gd name="connsiteX1224" fmla="*/ 8239 w 1047721"/>
              <a:gd name="connsiteY1224" fmla="*/ 321678 h 1093222"/>
              <a:gd name="connsiteX1225" fmla="*/ 13440 w 1047721"/>
              <a:gd name="connsiteY1225" fmla="*/ 317554 h 1093222"/>
              <a:gd name="connsiteX1226" fmla="*/ 18107 w 1047721"/>
              <a:gd name="connsiteY1226" fmla="*/ 314753 h 1093222"/>
              <a:gd name="connsiteX1227" fmla="*/ 20383 w 1047721"/>
              <a:gd name="connsiteY1227" fmla="*/ 314468 h 1093222"/>
              <a:gd name="connsiteX1228" fmla="*/ 22069 w 1047721"/>
              <a:gd name="connsiteY1228" fmla="*/ 313429 h 1093222"/>
              <a:gd name="connsiteX1229" fmla="*/ 23136 w 1047721"/>
              <a:gd name="connsiteY1229" fmla="*/ 311839 h 1093222"/>
              <a:gd name="connsiteX1230" fmla="*/ 23431 w 1047721"/>
              <a:gd name="connsiteY1230" fmla="*/ 310105 h 1093222"/>
              <a:gd name="connsiteX1231" fmla="*/ 23193 w 1047721"/>
              <a:gd name="connsiteY1231" fmla="*/ 308591 h 1093222"/>
              <a:gd name="connsiteX1232" fmla="*/ 22327 w 1047721"/>
              <a:gd name="connsiteY1232" fmla="*/ 306362 h 1093222"/>
              <a:gd name="connsiteX1233" fmla="*/ 21288 w 1047721"/>
              <a:gd name="connsiteY1233" fmla="*/ 303581 h 1093222"/>
              <a:gd name="connsiteX1234" fmla="*/ 20507 w 1047721"/>
              <a:gd name="connsiteY1234" fmla="*/ 302028 h 1093222"/>
              <a:gd name="connsiteX1235" fmla="*/ 21202 w 1047721"/>
              <a:gd name="connsiteY1235" fmla="*/ 300171 h 1093222"/>
              <a:gd name="connsiteX1236" fmla="*/ 22441 w 1047721"/>
              <a:gd name="connsiteY1236" fmla="*/ 297627 h 1093222"/>
              <a:gd name="connsiteX1237" fmla="*/ 24975 w 1047721"/>
              <a:gd name="connsiteY1237" fmla="*/ 293789 h 1093222"/>
              <a:gd name="connsiteX1238" fmla="*/ 27337 w 1047721"/>
              <a:gd name="connsiteY1238" fmla="*/ 289655 h 1093222"/>
              <a:gd name="connsiteX1239" fmla="*/ 27594 w 1047721"/>
              <a:gd name="connsiteY1239" fmla="*/ 288455 h 1093222"/>
              <a:gd name="connsiteX1240" fmla="*/ 27899 w 1047721"/>
              <a:gd name="connsiteY1240" fmla="*/ 285931 h 1093222"/>
              <a:gd name="connsiteX1241" fmla="*/ 28985 w 1047721"/>
              <a:gd name="connsiteY1241" fmla="*/ 280788 h 1093222"/>
              <a:gd name="connsiteX1242" fmla="*/ 29585 w 1047721"/>
              <a:gd name="connsiteY1242" fmla="*/ 278006 h 1093222"/>
              <a:gd name="connsiteX1243" fmla="*/ 29270 w 1047721"/>
              <a:gd name="connsiteY1243" fmla="*/ 276930 h 1093222"/>
              <a:gd name="connsiteX1244" fmla="*/ 29813 w 1047721"/>
              <a:gd name="connsiteY1244" fmla="*/ 275996 h 1093222"/>
              <a:gd name="connsiteX1245" fmla="*/ 31290 w 1047721"/>
              <a:gd name="connsiteY1245" fmla="*/ 275215 h 1093222"/>
              <a:gd name="connsiteX1246" fmla="*/ 34852 w 1047721"/>
              <a:gd name="connsiteY1246" fmla="*/ 274510 h 1093222"/>
              <a:gd name="connsiteX1247" fmla="*/ 37271 w 1047721"/>
              <a:gd name="connsiteY1247" fmla="*/ 272977 h 1093222"/>
              <a:gd name="connsiteX1248" fmla="*/ 40995 w 1047721"/>
              <a:gd name="connsiteY1248" fmla="*/ 270091 h 1093222"/>
              <a:gd name="connsiteX1249" fmla="*/ 44101 w 1047721"/>
              <a:gd name="connsiteY1249" fmla="*/ 267024 h 1093222"/>
              <a:gd name="connsiteX1250" fmla="*/ 46672 w 1047721"/>
              <a:gd name="connsiteY1250" fmla="*/ 266033 h 1093222"/>
              <a:gd name="connsiteX1251" fmla="*/ 51330 w 1047721"/>
              <a:gd name="connsiteY1251" fmla="*/ 263195 h 1093222"/>
              <a:gd name="connsiteX1252" fmla="*/ 54007 w 1047721"/>
              <a:gd name="connsiteY1252" fmla="*/ 261395 h 1093222"/>
              <a:gd name="connsiteX1253" fmla="*/ 55054 w 1047721"/>
              <a:gd name="connsiteY1253" fmla="*/ 260833 h 1093222"/>
              <a:gd name="connsiteX1254" fmla="*/ 57683 w 1047721"/>
              <a:gd name="connsiteY1254" fmla="*/ 259527 h 1093222"/>
              <a:gd name="connsiteX1255" fmla="*/ 62398 w 1047721"/>
              <a:gd name="connsiteY1255" fmla="*/ 259080 h 1093222"/>
              <a:gd name="connsiteX1256" fmla="*/ 66322 w 1047721"/>
              <a:gd name="connsiteY1256" fmla="*/ 258613 h 1093222"/>
              <a:gd name="connsiteX1257" fmla="*/ 68542 w 1047721"/>
              <a:gd name="connsiteY1257" fmla="*/ 257756 h 1093222"/>
              <a:gd name="connsiteX1258" fmla="*/ 71790 w 1047721"/>
              <a:gd name="connsiteY1258" fmla="*/ 257403 h 1093222"/>
              <a:gd name="connsiteX1259" fmla="*/ 73971 w 1047721"/>
              <a:gd name="connsiteY1259" fmla="*/ 256442 h 1093222"/>
              <a:gd name="connsiteX1260" fmla="*/ 76400 w 1047721"/>
              <a:gd name="connsiteY1260" fmla="*/ 256413 h 1093222"/>
              <a:gd name="connsiteX1261" fmla="*/ 80963 w 1047721"/>
              <a:gd name="connsiteY1261" fmla="*/ 255432 h 1093222"/>
              <a:gd name="connsiteX1262" fmla="*/ 82515 w 1047721"/>
              <a:gd name="connsiteY1262" fmla="*/ 253965 h 1093222"/>
              <a:gd name="connsiteX1263" fmla="*/ 83839 w 1047721"/>
              <a:gd name="connsiteY1263" fmla="*/ 252213 h 1093222"/>
              <a:gd name="connsiteX1264" fmla="*/ 85620 w 1047721"/>
              <a:gd name="connsiteY1264" fmla="*/ 250717 h 1093222"/>
              <a:gd name="connsiteX1265" fmla="*/ 87706 w 1047721"/>
              <a:gd name="connsiteY1265" fmla="*/ 250326 h 1093222"/>
              <a:gd name="connsiteX1266" fmla="*/ 90030 w 1047721"/>
              <a:gd name="connsiteY1266" fmla="*/ 250584 h 1093222"/>
              <a:gd name="connsiteX1267" fmla="*/ 92811 w 1047721"/>
              <a:gd name="connsiteY1267" fmla="*/ 250555 h 1093222"/>
              <a:gd name="connsiteX1268" fmla="*/ 96183 w 1047721"/>
              <a:gd name="connsiteY1268" fmla="*/ 250088 h 1093222"/>
              <a:gd name="connsiteX1269" fmla="*/ 97812 w 1047721"/>
              <a:gd name="connsiteY1269" fmla="*/ 251250 h 1093222"/>
              <a:gd name="connsiteX1270" fmla="*/ 98527 w 1047721"/>
              <a:gd name="connsiteY1270" fmla="*/ 252669 h 1093222"/>
              <a:gd name="connsiteX1271" fmla="*/ 100603 w 1047721"/>
              <a:gd name="connsiteY1271" fmla="*/ 254108 h 1093222"/>
              <a:gd name="connsiteX1272" fmla="*/ 102080 w 1047721"/>
              <a:gd name="connsiteY1272" fmla="*/ 254032 h 1093222"/>
              <a:gd name="connsiteX1273" fmla="*/ 103556 w 1047721"/>
              <a:gd name="connsiteY1273" fmla="*/ 253717 h 1093222"/>
              <a:gd name="connsiteX1274" fmla="*/ 105575 w 1047721"/>
              <a:gd name="connsiteY1274" fmla="*/ 254956 h 1093222"/>
              <a:gd name="connsiteX1275" fmla="*/ 106899 w 1047721"/>
              <a:gd name="connsiteY1275" fmla="*/ 254803 h 1093222"/>
              <a:gd name="connsiteX1276" fmla="*/ 107747 w 1047721"/>
              <a:gd name="connsiteY1276" fmla="*/ 254108 h 1093222"/>
              <a:gd name="connsiteX1277" fmla="*/ 107909 w 1047721"/>
              <a:gd name="connsiteY1277" fmla="*/ 252374 h 1093222"/>
              <a:gd name="connsiteX1278" fmla="*/ 108385 w 1047721"/>
              <a:gd name="connsiteY1278" fmla="*/ 251431 h 1093222"/>
              <a:gd name="connsiteX1279" fmla="*/ 109376 w 1047721"/>
              <a:gd name="connsiteY1279" fmla="*/ 246002 h 1093222"/>
              <a:gd name="connsiteX1280" fmla="*/ 111014 w 1047721"/>
              <a:gd name="connsiteY1280" fmla="*/ 237039 h 1093222"/>
              <a:gd name="connsiteX1281" fmla="*/ 112500 w 1047721"/>
              <a:gd name="connsiteY1281" fmla="*/ 228914 h 1093222"/>
              <a:gd name="connsiteX1282" fmla="*/ 114138 w 1047721"/>
              <a:gd name="connsiteY1282" fmla="*/ 219932 h 1093222"/>
              <a:gd name="connsiteX1283" fmla="*/ 115843 w 1047721"/>
              <a:gd name="connsiteY1283" fmla="*/ 210655 h 1093222"/>
              <a:gd name="connsiteX1284" fmla="*/ 117567 w 1047721"/>
              <a:gd name="connsiteY1284" fmla="*/ 201263 h 1093222"/>
              <a:gd name="connsiteX1285" fmla="*/ 118977 w 1047721"/>
              <a:gd name="connsiteY1285" fmla="*/ 193557 h 1093222"/>
              <a:gd name="connsiteX1286" fmla="*/ 120187 w 1047721"/>
              <a:gd name="connsiteY1286" fmla="*/ 186937 h 1093222"/>
              <a:gd name="connsiteX1287" fmla="*/ 120939 w 1047721"/>
              <a:gd name="connsiteY1287" fmla="*/ 182870 h 1093222"/>
              <a:gd name="connsiteX1288" fmla="*/ 122101 w 1047721"/>
              <a:gd name="connsiteY1288" fmla="*/ 177546 h 1093222"/>
              <a:gd name="connsiteX1289" fmla="*/ 122558 w 1047721"/>
              <a:gd name="connsiteY1289" fmla="*/ 172869 h 1093222"/>
              <a:gd name="connsiteX1290" fmla="*/ 123025 w 1047721"/>
              <a:gd name="connsiteY1290" fmla="*/ 171526 h 1093222"/>
              <a:gd name="connsiteX1291" fmla="*/ 122730 w 1047721"/>
              <a:gd name="connsiteY1291" fmla="*/ 170393 h 1093222"/>
              <a:gd name="connsiteX1292" fmla="*/ 121720 w 1047721"/>
              <a:gd name="connsiteY1292" fmla="*/ 168783 h 1093222"/>
              <a:gd name="connsiteX1293" fmla="*/ 121729 w 1047721"/>
              <a:gd name="connsiteY1293" fmla="*/ 168078 h 1093222"/>
              <a:gd name="connsiteX1294" fmla="*/ 121844 w 1047721"/>
              <a:gd name="connsiteY1294" fmla="*/ 167145 h 1093222"/>
              <a:gd name="connsiteX1295" fmla="*/ 121729 w 1047721"/>
              <a:gd name="connsiteY1295" fmla="*/ 166325 h 1093222"/>
              <a:gd name="connsiteX1296" fmla="*/ 120672 w 1047721"/>
              <a:gd name="connsiteY1296" fmla="*/ 165449 h 1093222"/>
              <a:gd name="connsiteX1297" fmla="*/ 119853 w 1047721"/>
              <a:gd name="connsiteY1297" fmla="*/ 164925 h 1093222"/>
              <a:gd name="connsiteX1298" fmla="*/ 119205 w 1047721"/>
              <a:gd name="connsiteY1298" fmla="*/ 164163 h 1093222"/>
              <a:gd name="connsiteX1299" fmla="*/ 118910 w 1047721"/>
              <a:gd name="connsiteY1299" fmla="*/ 163106 h 1093222"/>
              <a:gd name="connsiteX1300" fmla="*/ 118377 w 1047721"/>
              <a:gd name="connsiteY1300" fmla="*/ 162049 h 1093222"/>
              <a:gd name="connsiteX1301" fmla="*/ 118138 w 1047721"/>
              <a:gd name="connsiteY1301" fmla="*/ 160934 h 1093222"/>
              <a:gd name="connsiteX1302" fmla="*/ 117367 w 1047721"/>
              <a:gd name="connsiteY1302" fmla="*/ 160058 h 1093222"/>
              <a:gd name="connsiteX1303" fmla="*/ 117138 w 1047721"/>
              <a:gd name="connsiteY1303" fmla="*/ 158944 h 1093222"/>
              <a:gd name="connsiteX1304" fmla="*/ 117672 w 1047721"/>
              <a:gd name="connsiteY1304" fmla="*/ 157886 h 1093222"/>
              <a:gd name="connsiteX1305" fmla="*/ 117900 w 1047721"/>
              <a:gd name="connsiteY1305" fmla="*/ 156772 h 1093222"/>
              <a:gd name="connsiteX1306" fmla="*/ 117672 w 1047721"/>
              <a:gd name="connsiteY1306" fmla="*/ 155724 h 1093222"/>
              <a:gd name="connsiteX1307" fmla="*/ 117377 w 1047721"/>
              <a:gd name="connsiteY1307" fmla="*/ 154496 h 1093222"/>
              <a:gd name="connsiteX1308" fmla="*/ 116786 w 1047721"/>
              <a:gd name="connsiteY1308" fmla="*/ 153324 h 1093222"/>
              <a:gd name="connsiteX1309" fmla="*/ 115891 w 1047721"/>
              <a:gd name="connsiteY1309" fmla="*/ 152610 h 1093222"/>
              <a:gd name="connsiteX1310" fmla="*/ 113747 w 1047721"/>
              <a:gd name="connsiteY1310" fmla="*/ 151819 h 1093222"/>
              <a:gd name="connsiteX1311" fmla="*/ 111595 w 1047721"/>
              <a:gd name="connsiteY1311" fmla="*/ 149923 h 1093222"/>
              <a:gd name="connsiteX1312" fmla="*/ 109052 w 1047721"/>
              <a:gd name="connsiteY1312" fmla="*/ 148228 h 1093222"/>
              <a:gd name="connsiteX1313" fmla="*/ 105813 w 1047721"/>
              <a:gd name="connsiteY1313" fmla="*/ 145009 h 1093222"/>
              <a:gd name="connsiteX1314" fmla="*/ 105108 w 1047721"/>
              <a:gd name="connsiteY1314" fmla="*/ 143485 h 1093222"/>
              <a:gd name="connsiteX1315" fmla="*/ 105099 w 1047721"/>
              <a:gd name="connsiteY1315" fmla="*/ 139303 h 1093222"/>
              <a:gd name="connsiteX1316" fmla="*/ 105242 w 1047721"/>
              <a:gd name="connsiteY1316" fmla="*/ 134769 h 1093222"/>
              <a:gd name="connsiteX1317" fmla="*/ 105451 w 1047721"/>
              <a:gd name="connsiteY1317" fmla="*/ 127921 h 1093222"/>
              <a:gd name="connsiteX1318" fmla="*/ 105556 w 1047721"/>
              <a:gd name="connsiteY1318" fmla="*/ 124435 h 1093222"/>
              <a:gd name="connsiteX1319" fmla="*/ 107385 w 1047721"/>
              <a:gd name="connsiteY1319" fmla="*/ 124235 h 1093222"/>
              <a:gd name="connsiteX1320" fmla="*/ 108995 w 1047721"/>
              <a:gd name="connsiteY1320" fmla="*/ 124139 h 1093222"/>
              <a:gd name="connsiteX1321" fmla="*/ 110680 w 1047721"/>
              <a:gd name="connsiteY1321" fmla="*/ 123901 h 1093222"/>
              <a:gd name="connsiteX1322" fmla="*/ 112147 w 1047721"/>
              <a:gd name="connsiteY1322" fmla="*/ 123663 h 1093222"/>
              <a:gd name="connsiteX1323" fmla="*/ 113500 w 1047721"/>
              <a:gd name="connsiteY1323" fmla="*/ 123158 h 1093222"/>
              <a:gd name="connsiteX1324" fmla="*/ 114510 w 1047721"/>
              <a:gd name="connsiteY1324" fmla="*/ 122539 h 1093222"/>
              <a:gd name="connsiteX1325" fmla="*/ 115710 w 1047721"/>
              <a:gd name="connsiteY1325" fmla="*/ 122139 h 1093222"/>
              <a:gd name="connsiteX1326" fmla="*/ 116653 w 1047721"/>
              <a:gd name="connsiteY1326" fmla="*/ 122282 h 1093222"/>
              <a:gd name="connsiteX1327" fmla="*/ 117596 w 1047721"/>
              <a:gd name="connsiteY1327" fmla="*/ 121729 h 1093222"/>
              <a:gd name="connsiteX1328" fmla="*/ 118634 w 1047721"/>
              <a:gd name="connsiteY1328" fmla="*/ 121205 h 1093222"/>
              <a:gd name="connsiteX1329" fmla="*/ 119644 w 1047721"/>
              <a:gd name="connsiteY1329" fmla="*/ 120777 h 1093222"/>
              <a:gd name="connsiteX1330" fmla="*/ 121110 w 1047721"/>
              <a:gd name="connsiteY1330" fmla="*/ 120415 h 1093222"/>
              <a:gd name="connsiteX1331" fmla="*/ 122482 w 1047721"/>
              <a:gd name="connsiteY1331" fmla="*/ 121253 h 1093222"/>
              <a:gd name="connsiteX1332" fmla="*/ 123254 w 1047721"/>
              <a:gd name="connsiteY1332" fmla="*/ 122091 h 1093222"/>
              <a:gd name="connsiteX1333" fmla="*/ 124149 w 1047721"/>
              <a:gd name="connsiteY1333" fmla="*/ 122491 h 1093222"/>
              <a:gd name="connsiteX1334" fmla="*/ 124987 w 1047721"/>
              <a:gd name="connsiteY1334" fmla="*/ 122396 h 1093222"/>
              <a:gd name="connsiteX1335" fmla="*/ 125568 w 1047721"/>
              <a:gd name="connsiteY1335" fmla="*/ 122472 h 1093222"/>
              <a:gd name="connsiteX1336" fmla="*/ 126168 w 1047721"/>
              <a:gd name="connsiteY1336" fmla="*/ 123139 h 1093222"/>
              <a:gd name="connsiteX1337" fmla="*/ 126940 w 1047721"/>
              <a:gd name="connsiteY1337" fmla="*/ 123187 h 1093222"/>
              <a:gd name="connsiteX1338" fmla="*/ 128045 w 1047721"/>
              <a:gd name="connsiteY1338" fmla="*/ 123063 h 1093222"/>
              <a:gd name="connsiteX1339" fmla="*/ 129083 w 1047721"/>
              <a:gd name="connsiteY1339" fmla="*/ 122920 h 1093222"/>
              <a:gd name="connsiteX1340" fmla="*/ 129559 w 1047721"/>
              <a:gd name="connsiteY1340" fmla="*/ 122720 h 1093222"/>
              <a:gd name="connsiteX1341" fmla="*/ 129635 w 1047721"/>
              <a:gd name="connsiteY1341" fmla="*/ 122291 h 1093222"/>
              <a:gd name="connsiteX1342" fmla="*/ 129369 w 1047721"/>
              <a:gd name="connsiteY1342" fmla="*/ 121548 h 1093222"/>
              <a:gd name="connsiteX1343" fmla="*/ 129007 w 1047721"/>
              <a:gd name="connsiteY1343" fmla="*/ 120853 h 1093222"/>
              <a:gd name="connsiteX1344" fmla="*/ 129292 w 1047721"/>
              <a:gd name="connsiteY1344" fmla="*/ 119777 h 1093222"/>
              <a:gd name="connsiteX1345" fmla="*/ 129321 w 1047721"/>
              <a:gd name="connsiteY1345" fmla="*/ 118481 h 1093222"/>
              <a:gd name="connsiteX1346" fmla="*/ 129369 w 1047721"/>
              <a:gd name="connsiteY1346" fmla="*/ 116834 h 1093222"/>
              <a:gd name="connsiteX1347" fmla="*/ 128549 w 1047721"/>
              <a:gd name="connsiteY1347" fmla="*/ 115919 h 1093222"/>
              <a:gd name="connsiteX1348" fmla="*/ 127730 w 1047721"/>
              <a:gd name="connsiteY1348" fmla="*/ 114195 h 1093222"/>
              <a:gd name="connsiteX1349" fmla="*/ 126816 w 1047721"/>
              <a:gd name="connsiteY1349" fmla="*/ 112804 h 1093222"/>
              <a:gd name="connsiteX1350" fmla="*/ 125397 w 1047721"/>
              <a:gd name="connsiteY1350" fmla="*/ 111871 h 1093222"/>
              <a:gd name="connsiteX1351" fmla="*/ 124073 w 1047721"/>
              <a:gd name="connsiteY1351" fmla="*/ 111509 h 1093222"/>
              <a:gd name="connsiteX1352" fmla="*/ 122968 w 1047721"/>
              <a:gd name="connsiteY1352" fmla="*/ 112090 h 1093222"/>
              <a:gd name="connsiteX1353" fmla="*/ 121939 w 1047721"/>
              <a:gd name="connsiteY1353" fmla="*/ 112185 h 1093222"/>
              <a:gd name="connsiteX1354" fmla="*/ 121168 w 1047721"/>
              <a:gd name="connsiteY1354" fmla="*/ 111662 h 1093222"/>
              <a:gd name="connsiteX1355" fmla="*/ 119920 w 1047721"/>
              <a:gd name="connsiteY1355" fmla="*/ 111642 h 1093222"/>
              <a:gd name="connsiteX1356" fmla="*/ 118567 w 1047721"/>
              <a:gd name="connsiteY1356" fmla="*/ 111471 h 1093222"/>
              <a:gd name="connsiteX1357" fmla="*/ 117148 w 1047721"/>
              <a:gd name="connsiteY1357" fmla="*/ 111271 h 1093222"/>
              <a:gd name="connsiteX1358" fmla="*/ 114576 w 1047721"/>
              <a:gd name="connsiteY1358" fmla="*/ 111652 h 1093222"/>
              <a:gd name="connsiteX1359" fmla="*/ 113662 w 1047721"/>
              <a:gd name="connsiteY1359" fmla="*/ 111185 h 1093222"/>
              <a:gd name="connsiteX1360" fmla="*/ 112414 w 1047721"/>
              <a:gd name="connsiteY1360" fmla="*/ 111138 h 1093222"/>
              <a:gd name="connsiteX1361" fmla="*/ 110966 w 1047721"/>
              <a:gd name="connsiteY1361" fmla="*/ 111642 h 1093222"/>
              <a:gd name="connsiteX1362" fmla="*/ 111004 w 1047721"/>
              <a:gd name="connsiteY1362" fmla="*/ 105023 h 1093222"/>
              <a:gd name="connsiteX1363" fmla="*/ 111042 w 1047721"/>
              <a:gd name="connsiteY1363" fmla="*/ 98784 h 1093222"/>
              <a:gd name="connsiteX1364" fmla="*/ 111062 w 1047721"/>
              <a:gd name="connsiteY1364" fmla="*/ 94402 h 1093222"/>
              <a:gd name="connsiteX1365" fmla="*/ 112357 w 1047721"/>
              <a:gd name="connsiteY1365" fmla="*/ 94497 h 1093222"/>
              <a:gd name="connsiteX1366" fmla="*/ 113967 w 1047721"/>
              <a:gd name="connsiteY1366" fmla="*/ 93707 h 1093222"/>
              <a:gd name="connsiteX1367" fmla="*/ 116357 w 1047721"/>
              <a:gd name="connsiteY1367" fmla="*/ 93583 h 1093222"/>
              <a:gd name="connsiteX1368" fmla="*/ 118196 w 1047721"/>
              <a:gd name="connsiteY1368" fmla="*/ 92754 h 1093222"/>
              <a:gd name="connsiteX1369" fmla="*/ 119224 w 1047721"/>
              <a:gd name="connsiteY1369" fmla="*/ 92688 h 1093222"/>
              <a:gd name="connsiteX1370" fmla="*/ 121168 w 1047721"/>
              <a:gd name="connsiteY1370" fmla="*/ 93088 h 1093222"/>
              <a:gd name="connsiteX1371" fmla="*/ 123196 w 1047721"/>
              <a:gd name="connsiteY1371" fmla="*/ 93945 h 1093222"/>
              <a:gd name="connsiteX1372" fmla="*/ 125187 w 1047721"/>
              <a:gd name="connsiteY1372" fmla="*/ 94069 h 1093222"/>
              <a:gd name="connsiteX1373" fmla="*/ 130407 w 1047721"/>
              <a:gd name="connsiteY1373" fmla="*/ 94069 h 1093222"/>
              <a:gd name="connsiteX1374" fmla="*/ 136045 w 1047721"/>
              <a:gd name="connsiteY1374" fmla="*/ 94069 h 1093222"/>
              <a:gd name="connsiteX1375" fmla="*/ 142322 w 1047721"/>
              <a:gd name="connsiteY1375" fmla="*/ 94069 h 1093222"/>
              <a:gd name="connsiteX1376" fmla="*/ 148609 w 1047721"/>
              <a:gd name="connsiteY1376" fmla="*/ 94069 h 1093222"/>
              <a:gd name="connsiteX1377" fmla="*/ 154057 w 1047721"/>
              <a:gd name="connsiteY1377" fmla="*/ 94069 h 1093222"/>
              <a:gd name="connsiteX1378" fmla="*/ 155743 w 1047721"/>
              <a:gd name="connsiteY1378" fmla="*/ 94116 h 1093222"/>
              <a:gd name="connsiteX1379" fmla="*/ 154762 w 1047721"/>
              <a:gd name="connsiteY1379" fmla="*/ 92659 h 1093222"/>
              <a:gd name="connsiteX1380" fmla="*/ 153619 w 1047721"/>
              <a:gd name="connsiteY1380" fmla="*/ 90773 h 1093222"/>
              <a:gd name="connsiteX1381" fmla="*/ 154057 w 1047721"/>
              <a:gd name="connsiteY1381" fmla="*/ 89287 h 1093222"/>
              <a:gd name="connsiteX1382" fmla="*/ 154619 w 1047721"/>
              <a:gd name="connsiteY1382" fmla="*/ 87792 h 1093222"/>
              <a:gd name="connsiteX1383" fmla="*/ 155277 w 1047721"/>
              <a:gd name="connsiteY1383" fmla="*/ 87011 h 1093222"/>
              <a:gd name="connsiteX1384" fmla="*/ 156972 w 1047721"/>
              <a:gd name="connsiteY1384" fmla="*/ 87839 h 1093222"/>
              <a:gd name="connsiteX1385" fmla="*/ 158391 w 1047721"/>
              <a:gd name="connsiteY1385" fmla="*/ 90383 h 1093222"/>
              <a:gd name="connsiteX1386" fmla="*/ 159572 w 1047721"/>
              <a:gd name="connsiteY1386" fmla="*/ 92297 h 1093222"/>
              <a:gd name="connsiteX1387" fmla="*/ 160725 w 1047721"/>
              <a:gd name="connsiteY1387" fmla="*/ 93240 h 1093222"/>
              <a:gd name="connsiteX1388" fmla="*/ 162153 w 1047721"/>
              <a:gd name="connsiteY1388" fmla="*/ 93345 h 1093222"/>
              <a:gd name="connsiteX1389" fmla="*/ 163773 w 1047721"/>
              <a:gd name="connsiteY1389" fmla="*/ 93021 h 1093222"/>
              <a:gd name="connsiteX1390" fmla="*/ 165392 w 1047721"/>
              <a:gd name="connsiteY1390" fmla="*/ 92230 h 1093222"/>
              <a:gd name="connsiteX1391" fmla="*/ 168154 w 1047721"/>
              <a:gd name="connsiteY1391" fmla="*/ 88725 h 1093222"/>
              <a:gd name="connsiteX1392" fmla="*/ 170897 w 1047721"/>
              <a:gd name="connsiteY1392" fmla="*/ 85725 h 1093222"/>
              <a:gd name="connsiteX1393" fmla="*/ 172317 w 1047721"/>
              <a:gd name="connsiteY1393" fmla="*/ 84715 h 1093222"/>
              <a:gd name="connsiteX1394" fmla="*/ 173822 w 1047721"/>
              <a:gd name="connsiteY1394" fmla="*/ 83791 h 1093222"/>
              <a:gd name="connsiteX1395" fmla="*/ 174946 w 1047721"/>
              <a:gd name="connsiteY1395" fmla="*/ 83439 h 1093222"/>
              <a:gd name="connsiteX1396" fmla="*/ 176479 w 1047721"/>
              <a:gd name="connsiteY1396" fmla="*/ 83553 h 1093222"/>
              <a:gd name="connsiteX1397" fmla="*/ 177775 w 1047721"/>
              <a:gd name="connsiteY1397" fmla="*/ 84372 h 1093222"/>
              <a:gd name="connsiteX1398" fmla="*/ 178613 w 1047721"/>
              <a:gd name="connsiteY1398" fmla="*/ 85801 h 1093222"/>
              <a:gd name="connsiteX1399" fmla="*/ 181680 w 1047721"/>
              <a:gd name="connsiteY1399" fmla="*/ 90773 h 1093222"/>
              <a:gd name="connsiteX1400" fmla="*/ 183994 w 1047721"/>
              <a:gd name="connsiteY1400" fmla="*/ 94526 h 1093222"/>
              <a:gd name="connsiteX1401" fmla="*/ 184775 w 1047721"/>
              <a:gd name="connsiteY1401" fmla="*/ 96869 h 1093222"/>
              <a:gd name="connsiteX1402" fmla="*/ 184823 w 1047721"/>
              <a:gd name="connsiteY1402" fmla="*/ 102584 h 1093222"/>
              <a:gd name="connsiteX1403" fmla="*/ 184680 w 1047721"/>
              <a:gd name="connsiteY1403" fmla="*/ 107642 h 1093222"/>
              <a:gd name="connsiteX1404" fmla="*/ 184985 w 1047721"/>
              <a:gd name="connsiteY1404" fmla="*/ 108299 h 1093222"/>
              <a:gd name="connsiteX1405" fmla="*/ 185442 w 1047721"/>
              <a:gd name="connsiteY1405" fmla="*/ 108490 h 1093222"/>
              <a:gd name="connsiteX1406" fmla="*/ 190500 w 1047721"/>
              <a:gd name="connsiteY1406" fmla="*/ 107299 h 1093222"/>
              <a:gd name="connsiteX1407" fmla="*/ 197368 w 1047721"/>
              <a:gd name="connsiteY1407" fmla="*/ 113433 h 1093222"/>
              <a:gd name="connsiteX1408" fmla="*/ 202444 w 1047721"/>
              <a:gd name="connsiteY1408" fmla="*/ 117967 h 1093222"/>
              <a:gd name="connsiteX1409" fmla="*/ 204635 w 1047721"/>
              <a:gd name="connsiteY1409" fmla="*/ 119415 h 1093222"/>
              <a:gd name="connsiteX1410" fmla="*/ 205854 w 1047721"/>
              <a:gd name="connsiteY1410" fmla="*/ 119815 h 1093222"/>
              <a:gd name="connsiteX1411" fmla="*/ 208807 w 1047721"/>
              <a:gd name="connsiteY1411" fmla="*/ 119510 h 1093222"/>
              <a:gd name="connsiteX1412" fmla="*/ 212312 w 1047721"/>
              <a:gd name="connsiteY1412" fmla="*/ 118919 h 1093222"/>
              <a:gd name="connsiteX1413" fmla="*/ 214017 w 1047721"/>
              <a:gd name="connsiteY1413" fmla="*/ 118272 h 1093222"/>
              <a:gd name="connsiteX1414" fmla="*/ 215903 w 1047721"/>
              <a:gd name="connsiteY1414" fmla="*/ 116852 h 1093222"/>
              <a:gd name="connsiteX1415" fmla="*/ 218961 w 1047721"/>
              <a:gd name="connsiteY1415" fmla="*/ 114881 h 1093222"/>
              <a:gd name="connsiteX1416" fmla="*/ 221456 w 1047721"/>
              <a:gd name="connsiteY1416" fmla="*/ 113795 h 1093222"/>
              <a:gd name="connsiteX1417" fmla="*/ 222437 w 1047721"/>
              <a:gd name="connsiteY1417" fmla="*/ 113652 h 1093222"/>
              <a:gd name="connsiteX1418" fmla="*/ 223428 w 1047721"/>
              <a:gd name="connsiteY1418" fmla="*/ 114005 h 1093222"/>
              <a:gd name="connsiteX1419" fmla="*/ 225533 w 1047721"/>
              <a:gd name="connsiteY1419" fmla="*/ 115186 h 1093222"/>
              <a:gd name="connsiteX1420" fmla="*/ 226686 w 1047721"/>
              <a:gd name="connsiteY1420" fmla="*/ 117377 h 1093222"/>
              <a:gd name="connsiteX1421" fmla="*/ 225628 w 1047721"/>
              <a:gd name="connsiteY1421" fmla="*/ 119920 h 1093222"/>
              <a:gd name="connsiteX1422" fmla="*/ 225809 w 1047721"/>
              <a:gd name="connsiteY1422" fmla="*/ 121501 h 1093222"/>
              <a:gd name="connsiteX1423" fmla="*/ 228019 w 1047721"/>
              <a:gd name="connsiteY1423" fmla="*/ 121415 h 1093222"/>
              <a:gd name="connsiteX1424" fmla="*/ 229791 w 1047721"/>
              <a:gd name="connsiteY1424" fmla="*/ 118786 h 1093222"/>
              <a:gd name="connsiteX1425" fmla="*/ 231029 w 1047721"/>
              <a:gd name="connsiteY1425" fmla="*/ 116710 h 1093222"/>
              <a:gd name="connsiteX1426" fmla="*/ 233620 w 1047721"/>
              <a:gd name="connsiteY1426" fmla="*/ 115024 h 1093222"/>
              <a:gd name="connsiteX1427" fmla="*/ 236144 w 1047721"/>
              <a:gd name="connsiteY1427" fmla="*/ 112633 h 1093222"/>
              <a:gd name="connsiteX1428" fmla="*/ 237906 w 1047721"/>
              <a:gd name="connsiteY1428" fmla="*/ 110347 h 1093222"/>
              <a:gd name="connsiteX1429" fmla="*/ 239973 w 1047721"/>
              <a:gd name="connsiteY1429" fmla="*/ 109013 h 1093222"/>
              <a:gd name="connsiteX1430" fmla="*/ 243087 w 1047721"/>
              <a:gd name="connsiteY1430" fmla="*/ 107385 h 1093222"/>
              <a:gd name="connsiteX1431" fmla="*/ 245554 w 1047721"/>
              <a:gd name="connsiteY1431" fmla="*/ 106394 h 1093222"/>
              <a:gd name="connsiteX1432" fmla="*/ 247860 w 1047721"/>
              <a:gd name="connsiteY1432" fmla="*/ 106499 h 1093222"/>
              <a:gd name="connsiteX1433" fmla="*/ 249574 w 1047721"/>
              <a:gd name="connsiteY1433" fmla="*/ 105423 h 1093222"/>
              <a:gd name="connsiteX1434" fmla="*/ 251793 w 1047721"/>
              <a:gd name="connsiteY1434" fmla="*/ 103403 h 1093222"/>
              <a:gd name="connsiteX1435" fmla="*/ 253346 w 1047721"/>
              <a:gd name="connsiteY1435" fmla="*/ 101784 h 1093222"/>
              <a:gd name="connsiteX1436" fmla="*/ 254422 w 1047721"/>
              <a:gd name="connsiteY1436" fmla="*/ 101203 h 1093222"/>
              <a:gd name="connsiteX1437" fmla="*/ 256584 w 1047721"/>
              <a:gd name="connsiteY1437" fmla="*/ 101365 h 1093222"/>
              <a:gd name="connsiteX1438" fmla="*/ 259280 w 1047721"/>
              <a:gd name="connsiteY1438" fmla="*/ 101146 h 1093222"/>
              <a:gd name="connsiteX1439" fmla="*/ 261928 w 1047721"/>
              <a:gd name="connsiteY1439" fmla="*/ 99174 h 1093222"/>
              <a:gd name="connsiteX1440" fmla="*/ 264338 w 1047721"/>
              <a:gd name="connsiteY1440" fmla="*/ 96793 h 1093222"/>
              <a:gd name="connsiteX1441" fmla="*/ 265614 w 1047721"/>
              <a:gd name="connsiteY1441" fmla="*/ 92773 h 1093222"/>
              <a:gd name="connsiteX1442" fmla="*/ 266452 w 1047721"/>
              <a:gd name="connsiteY1442" fmla="*/ 89211 h 1093222"/>
              <a:gd name="connsiteX1443" fmla="*/ 267176 w 1047721"/>
              <a:gd name="connsiteY1443" fmla="*/ 88487 h 1093222"/>
              <a:gd name="connsiteX1444" fmla="*/ 268053 w 1047721"/>
              <a:gd name="connsiteY1444" fmla="*/ 87916 h 1093222"/>
              <a:gd name="connsiteX1445" fmla="*/ 269081 w 1047721"/>
              <a:gd name="connsiteY1445" fmla="*/ 87544 h 1093222"/>
              <a:gd name="connsiteX1446" fmla="*/ 271558 w 1047721"/>
              <a:gd name="connsiteY1446" fmla="*/ 87287 h 1093222"/>
              <a:gd name="connsiteX1447" fmla="*/ 275901 w 1047721"/>
              <a:gd name="connsiteY1447" fmla="*/ 85392 h 1093222"/>
              <a:gd name="connsiteX1448" fmla="*/ 278892 w 1047721"/>
              <a:gd name="connsiteY1448" fmla="*/ 83468 h 1093222"/>
              <a:gd name="connsiteX1449" fmla="*/ 281730 w 1047721"/>
              <a:gd name="connsiteY1449" fmla="*/ 83058 h 1093222"/>
              <a:gd name="connsiteX1450" fmla="*/ 282569 w 1047721"/>
              <a:gd name="connsiteY1450" fmla="*/ 82544 h 1093222"/>
              <a:gd name="connsiteX1451" fmla="*/ 283597 w 1047721"/>
              <a:gd name="connsiteY1451" fmla="*/ 80763 h 1093222"/>
              <a:gd name="connsiteX1452" fmla="*/ 284112 w 1047721"/>
              <a:gd name="connsiteY1452" fmla="*/ 77629 h 1093222"/>
              <a:gd name="connsiteX1453" fmla="*/ 283721 w 1047721"/>
              <a:gd name="connsiteY1453" fmla="*/ 75733 h 1093222"/>
              <a:gd name="connsiteX1454" fmla="*/ 278501 w 1047721"/>
              <a:gd name="connsiteY1454" fmla="*/ 75143 h 1093222"/>
              <a:gd name="connsiteX1455" fmla="*/ 275082 w 1047721"/>
              <a:gd name="connsiteY1455" fmla="*/ 75143 h 1093222"/>
              <a:gd name="connsiteX1456" fmla="*/ 269424 w 1047721"/>
              <a:gd name="connsiteY1456" fmla="*/ 74657 h 1093222"/>
              <a:gd name="connsiteX1457" fmla="*/ 266729 w 1047721"/>
              <a:gd name="connsiteY1457" fmla="*/ 73876 h 1093222"/>
              <a:gd name="connsiteX1458" fmla="*/ 266147 w 1047721"/>
              <a:gd name="connsiteY1458" fmla="*/ 73333 h 1093222"/>
              <a:gd name="connsiteX1459" fmla="*/ 266090 w 1047721"/>
              <a:gd name="connsiteY1459" fmla="*/ 72733 h 1093222"/>
              <a:gd name="connsiteX1460" fmla="*/ 266633 w 1047721"/>
              <a:gd name="connsiteY1460" fmla="*/ 71371 h 1093222"/>
              <a:gd name="connsiteX1461" fmla="*/ 267157 w 1047721"/>
              <a:gd name="connsiteY1461" fmla="*/ 68827 h 1093222"/>
              <a:gd name="connsiteX1462" fmla="*/ 266386 w 1047721"/>
              <a:gd name="connsiteY1462" fmla="*/ 65379 h 1093222"/>
              <a:gd name="connsiteX1463" fmla="*/ 263566 w 1047721"/>
              <a:gd name="connsiteY1463" fmla="*/ 59979 h 1093222"/>
              <a:gd name="connsiteX1464" fmla="*/ 261556 w 1047721"/>
              <a:gd name="connsiteY1464" fmla="*/ 54664 h 1093222"/>
              <a:gd name="connsiteX1465" fmla="*/ 261290 w 1047721"/>
              <a:gd name="connsiteY1465" fmla="*/ 50959 h 1093222"/>
              <a:gd name="connsiteX1466" fmla="*/ 261338 w 1047721"/>
              <a:gd name="connsiteY1466" fmla="*/ 47044 h 1093222"/>
              <a:gd name="connsiteX1467" fmla="*/ 261499 w 1047721"/>
              <a:gd name="connsiteY1467" fmla="*/ 44482 h 1093222"/>
              <a:gd name="connsiteX1468" fmla="*/ 260052 w 1047721"/>
              <a:gd name="connsiteY1468" fmla="*/ 42481 h 1093222"/>
              <a:gd name="connsiteX1469" fmla="*/ 252231 w 1047721"/>
              <a:gd name="connsiteY1469" fmla="*/ 36166 h 1093222"/>
              <a:gd name="connsiteX1470" fmla="*/ 249526 w 1047721"/>
              <a:gd name="connsiteY1470" fmla="*/ 33185 h 1093222"/>
              <a:gd name="connsiteX1471" fmla="*/ 248631 w 1047721"/>
              <a:gd name="connsiteY1471" fmla="*/ 31118 h 1093222"/>
              <a:gd name="connsiteX1472" fmla="*/ 245545 w 1047721"/>
              <a:gd name="connsiteY1472" fmla="*/ 27318 h 1093222"/>
              <a:gd name="connsiteX1473" fmla="*/ 246326 w 1047721"/>
              <a:gd name="connsiteY1473" fmla="*/ 26146 h 1093222"/>
              <a:gd name="connsiteX1474" fmla="*/ 248107 w 1047721"/>
              <a:gd name="connsiteY1474" fmla="*/ 26184 h 1093222"/>
              <a:gd name="connsiteX1475" fmla="*/ 249622 w 1047721"/>
              <a:gd name="connsiteY1475" fmla="*/ 27175 h 1093222"/>
              <a:gd name="connsiteX1476" fmla="*/ 251012 w 1047721"/>
              <a:gd name="connsiteY1476" fmla="*/ 29289 h 1093222"/>
              <a:gd name="connsiteX1477" fmla="*/ 252003 w 1047721"/>
              <a:gd name="connsiteY1477" fmla="*/ 29766 h 1093222"/>
              <a:gd name="connsiteX1478" fmla="*/ 253365 w 1047721"/>
              <a:gd name="connsiteY1478" fmla="*/ 29766 h 1093222"/>
              <a:gd name="connsiteX1479" fmla="*/ 260575 w 1047721"/>
              <a:gd name="connsiteY1479" fmla="*/ 29756 h 1093222"/>
              <a:gd name="connsiteX1480" fmla="*/ 262261 w 1047721"/>
              <a:gd name="connsiteY1480" fmla="*/ 30118 h 1093222"/>
              <a:gd name="connsiteX1481" fmla="*/ 263280 w 1047721"/>
              <a:gd name="connsiteY1481" fmla="*/ 30832 h 1093222"/>
              <a:gd name="connsiteX1482" fmla="*/ 264147 w 1047721"/>
              <a:gd name="connsiteY1482" fmla="*/ 31718 h 1093222"/>
              <a:gd name="connsiteX1483" fmla="*/ 265443 w 1047721"/>
              <a:gd name="connsiteY1483" fmla="*/ 34185 h 1093222"/>
              <a:gd name="connsiteX1484" fmla="*/ 266833 w 1047721"/>
              <a:gd name="connsiteY1484" fmla="*/ 35385 h 1093222"/>
              <a:gd name="connsiteX1485" fmla="*/ 269691 w 1047721"/>
              <a:gd name="connsiteY1485" fmla="*/ 35347 h 1093222"/>
              <a:gd name="connsiteX1486" fmla="*/ 274168 w 1047721"/>
              <a:gd name="connsiteY1486" fmla="*/ 35300 h 1093222"/>
              <a:gd name="connsiteX1487" fmla="*/ 276682 w 1047721"/>
              <a:gd name="connsiteY1487" fmla="*/ 35080 h 1093222"/>
              <a:gd name="connsiteX1488" fmla="*/ 278187 w 1047721"/>
              <a:gd name="connsiteY1488" fmla="*/ 35766 h 1093222"/>
              <a:gd name="connsiteX1489" fmla="*/ 280054 w 1047721"/>
              <a:gd name="connsiteY1489" fmla="*/ 36338 h 1093222"/>
              <a:gd name="connsiteX1490" fmla="*/ 283988 w 1047721"/>
              <a:gd name="connsiteY1490" fmla="*/ 35023 h 1093222"/>
              <a:gd name="connsiteX1491" fmla="*/ 285083 w 1047721"/>
              <a:gd name="connsiteY1491" fmla="*/ 34995 h 1093222"/>
              <a:gd name="connsiteX1492" fmla="*/ 286264 w 1047721"/>
              <a:gd name="connsiteY1492" fmla="*/ 35576 h 1093222"/>
              <a:gd name="connsiteX1493" fmla="*/ 290503 w 1047721"/>
              <a:gd name="connsiteY1493" fmla="*/ 39986 h 1093222"/>
              <a:gd name="connsiteX1494" fmla="*/ 292932 w 1047721"/>
              <a:gd name="connsiteY1494" fmla="*/ 41843 h 1093222"/>
              <a:gd name="connsiteX1495" fmla="*/ 294980 w 1047721"/>
              <a:gd name="connsiteY1495" fmla="*/ 44310 h 1093222"/>
              <a:gd name="connsiteX1496" fmla="*/ 297961 w 1047721"/>
              <a:gd name="connsiteY1496" fmla="*/ 44320 h 1093222"/>
              <a:gd name="connsiteX1497" fmla="*/ 300437 w 1047721"/>
              <a:gd name="connsiteY1497" fmla="*/ 42205 h 1093222"/>
              <a:gd name="connsiteX1498" fmla="*/ 301095 w 1047721"/>
              <a:gd name="connsiteY1498" fmla="*/ 35090 h 1093222"/>
              <a:gd name="connsiteX1499" fmla="*/ 301838 w 1047721"/>
              <a:gd name="connsiteY1499" fmla="*/ 33023 h 1093222"/>
              <a:gd name="connsiteX1500" fmla="*/ 303086 w 1047721"/>
              <a:gd name="connsiteY1500" fmla="*/ 32442 h 1093222"/>
              <a:gd name="connsiteX1501" fmla="*/ 304571 w 1047721"/>
              <a:gd name="connsiteY1501" fmla="*/ 32375 h 1093222"/>
              <a:gd name="connsiteX1502" fmla="*/ 306334 w 1047721"/>
              <a:gd name="connsiteY1502" fmla="*/ 31261 h 1093222"/>
              <a:gd name="connsiteX1503" fmla="*/ 308238 w 1047721"/>
              <a:gd name="connsiteY1503" fmla="*/ 29813 h 1093222"/>
              <a:gd name="connsiteX1504" fmla="*/ 309896 w 1047721"/>
              <a:gd name="connsiteY1504" fmla="*/ 29327 h 1093222"/>
              <a:gd name="connsiteX1505" fmla="*/ 316782 w 1047721"/>
              <a:gd name="connsiteY1505" fmla="*/ 30880 h 1093222"/>
              <a:gd name="connsiteX1506" fmla="*/ 318697 w 1047721"/>
              <a:gd name="connsiteY1506" fmla="*/ 30137 h 1093222"/>
              <a:gd name="connsiteX1507" fmla="*/ 325669 w 1047721"/>
              <a:gd name="connsiteY1507" fmla="*/ 28260 h 1093222"/>
              <a:gd name="connsiteX1508" fmla="*/ 332794 w 1047721"/>
              <a:gd name="connsiteY1508" fmla="*/ 25841 h 1093222"/>
              <a:gd name="connsiteX1509" fmla="*/ 334794 w 1047721"/>
              <a:gd name="connsiteY1509" fmla="*/ 22793 h 1093222"/>
              <a:gd name="connsiteX1510" fmla="*/ 337776 w 1047721"/>
              <a:gd name="connsiteY1510" fmla="*/ 21974 h 1093222"/>
              <a:gd name="connsiteX1511" fmla="*/ 340119 w 1047721"/>
              <a:gd name="connsiteY1511" fmla="*/ 19745 h 1093222"/>
              <a:gd name="connsiteX1512" fmla="*/ 342005 w 1047721"/>
              <a:gd name="connsiteY1512" fmla="*/ 19974 h 1093222"/>
              <a:gd name="connsiteX1513" fmla="*/ 344862 w 1047721"/>
              <a:gd name="connsiteY1513" fmla="*/ 20069 h 1093222"/>
              <a:gd name="connsiteX1514" fmla="*/ 346634 w 1047721"/>
              <a:gd name="connsiteY1514" fmla="*/ 19678 h 1093222"/>
              <a:gd name="connsiteX1515" fmla="*/ 347529 w 1047721"/>
              <a:gd name="connsiteY1515" fmla="*/ 19260 h 1093222"/>
              <a:gd name="connsiteX1516" fmla="*/ 348510 w 1047721"/>
              <a:gd name="connsiteY1516" fmla="*/ 18212 h 1093222"/>
              <a:gd name="connsiteX1517" fmla="*/ 350120 w 1047721"/>
              <a:gd name="connsiteY1517" fmla="*/ 15230 h 1093222"/>
              <a:gd name="connsiteX1518" fmla="*/ 352072 w 1047721"/>
              <a:gd name="connsiteY1518" fmla="*/ 14097 h 1093222"/>
              <a:gd name="connsiteX1519" fmla="*/ 354521 w 1047721"/>
              <a:gd name="connsiteY1519" fmla="*/ 12897 h 1093222"/>
              <a:gd name="connsiteX1520" fmla="*/ 356197 w 1047721"/>
              <a:gd name="connsiteY1520" fmla="*/ 11487 h 1093222"/>
              <a:gd name="connsiteX1521" fmla="*/ 357578 w 1047721"/>
              <a:gd name="connsiteY1521" fmla="*/ 9744 h 1093222"/>
              <a:gd name="connsiteX1522" fmla="*/ 358216 w 1047721"/>
              <a:gd name="connsiteY1522" fmla="*/ 8229 h 1093222"/>
              <a:gd name="connsiteX1523" fmla="*/ 358197 w 1047721"/>
              <a:gd name="connsiteY1523" fmla="*/ 7029 h 1093222"/>
              <a:gd name="connsiteX1524" fmla="*/ 357388 w 1047721"/>
              <a:gd name="connsiteY1524" fmla="*/ 4696 h 1093222"/>
              <a:gd name="connsiteX1525" fmla="*/ 356397 w 1047721"/>
              <a:gd name="connsiteY1525" fmla="*/ 2505 h 1093222"/>
              <a:gd name="connsiteX1526" fmla="*/ 355330 w 1047721"/>
              <a:gd name="connsiteY1526" fmla="*/ 1781 h 1093222"/>
              <a:gd name="connsiteX1527" fmla="*/ 354530 w 1047721"/>
              <a:gd name="connsiteY1527" fmla="*/ 1505 h 1093222"/>
              <a:gd name="connsiteX1528" fmla="*/ 356959 w 1047721"/>
              <a:gd name="connsiteY1528" fmla="*/ 991 h 1093222"/>
              <a:gd name="connsiteX1529" fmla="*/ 358959 w 1047721"/>
              <a:gd name="connsiteY1529" fmla="*/ 1762 h 1093222"/>
              <a:gd name="connsiteX1530" fmla="*/ 362083 w 1047721"/>
              <a:gd name="connsiteY1530" fmla="*/ 1876 h 1093222"/>
              <a:gd name="connsiteX1531" fmla="*/ 363445 w 1047721"/>
              <a:gd name="connsiteY1531" fmla="*/ 1286 h 1093222"/>
              <a:gd name="connsiteX1532" fmla="*/ 365417 w 1047721"/>
              <a:gd name="connsiteY1532" fmla="*/ 1571 h 1093222"/>
              <a:gd name="connsiteX1533" fmla="*/ 367913 w 1047721"/>
              <a:gd name="connsiteY1533" fmla="*/ 0 h 1093222"/>
              <a:gd name="connsiteX1534" fmla="*/ 369513 w 1047721"/>
              <a:gd name="connsiteY1534" fmla="*/ 514 h 1093222"/>
              <a:gd name="connsiteX1535" fmla="*/ 370570 w 1047721"/>
              <a:gd name="connsiteY1535" fmla="*/ 514 h 1093222"/>
              <a:gd name="connsiteX1536" fmla="*/ 371532 w 1047721"/>
              <a:gd name="connsiteY1536" fmla="*/ 1705 h 1093222"/>
              <a:gd name="connsiteX1537" fmla="*/ 372285 w 1047721"/>
              <a:gd name="connsiteY1537" fmla="*/ 3048 h 1093222"/>
              <a:gd name="connsiteX1538" fmla="*/ 374618 w 1047721"/>
              <a:gd name="connsiteY1538" fmla="*/ 4677 h 1093222"/>
              <a:gd name="connsiteX1539" fmla="*/ 374390 w 1047721"/>
              <a:gd name="connsiteY1539" fmla="*/ 7153 h 1093222"/>
              <a:gd name="connsiteX1540" fmla="*/ 373961 w 1047721"/>
              <a:gd name="connsiteY1540" fmla="*/ 9344 h 1093222"/>
              <a:gd name="connsiteX1541" fmla="*/ 373656 w 1047721"/>
              <a:gd name="connsiteY1541" fmla="*/ 11877 h 1093222"/>
              <a:gd name="connsiteX1542" fmla="*/ 373523 w 1047721"/>
              <a:gd name="connsiteY1542" fmla="*/ 13801 h 1093222"/>
              <a:gd name="connsiteX1543" fmla="*/ 372532 w 1047721"/>
              <a:gd name="connsiteY1543" fmla="*/ 15773 h 1093222"/>
              <a:gd name="connsiteX1544" fmla="*/ 371046 w 1047721"/>
              <a:gd name="connsiteY1544" fmla="*/ 17612 h 1093222"/>
              <a:gd name="connsiteX1545" fmla="*/ 370608 w 1047721"/>
              <a:gd name="connsiteY1545" fmla="*/ 18355 h 1093222"/>
              <a:gd name="connsiteX1546" fmla="*/ 370399 w 1047721"/>
              <a:gd name="connsiteY1546" fmla="*/ 19326 h 1093222"/>
              <a:gd name="connsiteX1547" fmla="*/ 371399 w 1047721"/>
              <a:gd name="connsiteY1547" fmla="*/ 19917 h 1093222"/>
              <a:gd name="connsiteX1548" fmla="*/ 373171 w 1047721"/>
              <a:gd name="connsiteY1548" fmla="*/ 20088 h 1093222"/>
              <a:gd name="connsiteX1549" fmla="*/ 375380 w 1047721"/>
              <a:gd name="connsiteY1549" fmla="*/ 20164 h 1093222"/>
              <a:gd name="connsiteX1550" fmla="*/ 376885 w 1047721"/>
              <a:gd name="connsiteY1550" fmla="*/ 20736 h 1093222"/>
              <a:gd name="connsiteX1551" fmla="*/ 378828 w 1047721"/>
              <a:gd name="connsiteY1551" fmla="*/ 20850 h 1093222"/>
              <a:gd name="connsiteX1552" fmla="*/ 381172 w 1047721"/>
              <a:gd name="connsiteY1552" fmla="*/ 22431 h 1093222"/>
              <a:gd name="connsiteX1553" fmla="*/ 382305 w 1047721"/>
              <a:gd name="connsiteY1553" fmla="*/ 23384 h 1093222"/>
              <a:gd name="connsiteX1554" fmla="*/ 382400 w 1047721"/>
              <a:gd name="connsiteY1554" fmla="*/ 24117 h 1093222"/>
              <a:gd name="connsiteX1555" fmla="*/ 381657 w 1047721"/>
              <a:gd name="connsiteY1555" fmla="*/ 25870 h 1093222"/>
              <a:gd name="connsiteX1556" fmla="*/ 381362 w 1047721"/>
              <a:gd name="connsiteY1556" fmla="*/ 27489 h 1093222"/>
              <a:gd name="connsiteX1557" fmla="*/ 381943 w 1047721"/>
              <a:gd name="connsiteY1557" fmla="*/ 28518 h 1093222"/>
              <a:gd name="connsiteX1558" fmla="*/ 382629 w 1047721"/>
              <a:gd name="connsiteY1558" fmla="*/ 29261 h 1093222"/>
              <a:gd name="connsiteX1559" fmla="*/ 384524 w 1047721"/>
              <a:gd name="connsiteY1559" fmla="*/ 32918 h 1093222"/>
              <a:gd name="connsiteX1560" fmla="*/ 385429 w 1047721"/>
              <a:gd name="connsiteY1560" fmla="*/ 34185 h 1093222"/>
              <a:gd name="connsiteX1561" fmla="*/ 386191 w 1047721"/>
              <a:gd name="connsiteY1561" fmla="*/ 34595 h 1093222"/>
              <a:gd name="connsiteX1562" fmla="*/ 386372 w 1047721"/>
              <a:gd name="connsiteY1562" fmla="*/ 35300 h 1093222"/>
              <a:gd name="connsiteX1563" fmla="*/ 385724 w 1047721"/>
              <a:gd name="connsiteY1563" fmla="*/ 36633 h 1093222"/>
              <a:gd name="connsiteX1564" fmla="*/ 384943 w 1047721"/>
              <a:gd name="connsiteY1564" fmla="*/ 38328 h 1093222"/>
              <a:gd name="connsiteX1565" fmla="*/ 383181 w 1047721"/>
              <a:gd name="connsiteY1565" fmla="*/ 40110 h 1093222"/>
              <a:gd name="connsiteX1566" fmla="*/ 382943 w 1047721"/>
              <a:gd name="connsiteY1566" fmla="*/ 41519 h 1093222"/>
              <a:gd name="connsiteX1567" fmla="*/ 381543 w 1047721"/>
              <a:gd name="connsiteY1567" fmla="*/ 42405 h 1093222"/>
              <a:gd name="connsiteX1568" fmla="*/ 378257 w 1047721"/>
              <a:gd name="connsiteY1568" fmla="*/ 44510 h 1093222"/>
              <a:gd name="connsiteX1569" fmla="*/ 378828 w 1047721"/>
              <a:gd name="connsiteY1569" fmla="*/ 47844 h 1093222"/>
              <a:gd name="connsiteX1570" fmla="*/ 378943 w 1047721"/>
              <a:gd name="connsiteY1570" fmla="*/ 49530 h 1093222"/>
              <a:gd name="connsiteX1571" fmla="*/ 378885 w 1047721"/>
              <a:gd name="connsiteY1571" fmla="*/ 50844 h 1093222"/>
              <a:gd name="connsiteX1572" fmla="*/ 377762 w 1047721"/>
              <a:gd name="connsiteY1572" fmla="*/ 52606 h 1093222"/>
              <a:gd name="connsiteX1573" fmla="*/ 375818 w 1047721"/>
              <a:gd name="connsiteY1573" fmla="*/ 57798 h 1093222"/>
              <a:gd name="connsiteX1574" fmla="*/ 375104 w 1047721"/>
              <a:gd name="connsiteY1574" fmla="*/ 60388 h 1093222"/>
              <a:gd name="connsiteX1575" fmla="*/ 374475 w 1047721"/>
              <a:gd name="connsiteY1575" fmla="*/ 66370 h 1093222"/>
              <a:gd name="connsiteX1576" fmla="*/ 374513 w 1047721"/>
              <a:gd name="connsiteY1576" fmla="*/ 68380 h 1093222"/>
              <a:gd name="connsiteX1577" fmla="*/ 375409 w 1047721"/>
              <a:gd name="connsiteY1577" fmla="*/ 71075 h 1093222"/>
              <a:gd name="connsiteX1578" fmla="*/ 377314 w 1047721"/>
              <a:gd name="connsiteY1578" fmla="*/ 77067 h 1093222"/>
              <a:gd name="connsiteX1579" fmla="*/ 378400 w 1047721"/>
              <a:gd name="connsiteY1579" fmla="*/ 78029 h 1093222"/>
              <a:gd name="connsiteX1580" fmla="*/ 380905 w 1047721"/>
              <a:gd name="connsiteY1580" fmla="*/ 79429 h 1093222"/>
              <a:gd name="connsiteX1581" fmla="*/ 381219 w 1047721"/>
              <a:gd name="connsiteY1581" fmla="*/ 83477 h 1093222"/>
              <a:gd name="connsiteX1582" fmla="*/ 381000 w 1047721"/>
              <a:gd name="connsiteY1582" fmla="*/ 87706 h 1093222"/>
              <a:gd name="connsiteX1583" fmla="*/ 380886 w 1047721"/>
              <a:gd name="connsiteY1583" fmla="*/ 89344 h 1093222"/>
              <a:gd name="connsiteX1584" fmla="*/ 381295 w 1047721"/>
              <a:gd name="connsiteY1584" fmla="*/ 90049 h 1093222"/>
              <a:gd name="connsiteX1585" fmla="*/ 382419 w 1047721"/>
              <a:gd name="connsiteY1585" fmla="*/ 90392 h 1093222"/>
              <a:gd name="connsiteX1586" fmla="*/ 383219 w 1047721"/>
              <a:gd name="connsiteY1586" fmla="*/ 90897 h 1093222"/>
              <a:gd name="connsiteX1587" fmla="*/ 383343 w 1047721"/>
              <a:gd name="connsiteY1587" fmla="*/ 92145 h 1093222"/>
              <a:gd name="connsiteX1588" fmla="*/ 383267 w 1047721"/>
              <a:gd name="connsiteY1588" fmla="*/ 93450 h 1093222"/>
              <a:gd name="connsiteX1589" fmla="*/ 385134 w 1047721"/>
              <a:gd name="connsiteY1589" fmla="*/ 94202 h 1093222"/>
              <a:gd name="connsiteX1590" fmla="*/ 386763 w 1047721"/>
              <a:gd name="connsiteY1590" fmla="*/ 94679 h 1093222"/>
              <a:gd name="connsiteX1591" fmla="*/ 388268 w 1047721"/>
              <a:gd name="connsiteY1591" fmla="*/ 96469 h 1093222"/>
              <a:gd name="connsiteX1592" fmla="*/ 390982 w 1047721"/>
              <a:gd name="connsiteY1592" fmla="*/ 99260 h 1093222"/>
              <a:gd name="connsiteX1593" fmla="*/ 392068 w 1047721"/>
              <a:gd name="connsiteY1593" fmla="*/ 99774 h 1093222"/>
              <a:gd name="connsiteX1594" fmla="*/ 392611 w 1047721"/>
              <a:gd name="connsiteY1594" fmla="*/ 100927 h 1093222"/>
              <a:gd name="connsiteX1595" fmla="*/ 394906 w 1047721"/>
              <a:gd name="connsiteY1595" fmla="*/ 103279 h 1093222"/>
              <a:gd name="connsiteX1596" fmla="*/ 398402 w 1047721"/>
              <a:gd name="connsiteY1596" fmla="*/ 104137 h 1093222"/>
              <a:gd name="connsiteX1597" fmla="*/ 401926 w 1047721"/>
              <a:gd name="connsiteY1597" fmla="*/ 105175 h 1093222"/>
              <a:gd name="connsiteX1598" fmla="*/ 403317 w 1047721"/>
              <a:gd name="connsiteY1598" fmla="*/ 106651 h 1093222"/>
              <a:gd name="connsiteX1599" fmla="*/ 404765 w 1047721"/>
              <a:gd name="connsiteY1599" fmla="*/ 107852 h 1093222"/>
              <a:gd name="connsiteX1600" fmla="*/ 405860 w 1047721"/>
              <a:gd name="connsiteY1600" fmla="*/ 107909 h 1093222"/>
              <a:gd name="connsiteX1601" fmla="*/ 406784 w 1047721"/>
              <a:gd name="connsiteY1601" fmla="*/ 107718 h 1093222"/>
              <a:gd name="connsiteX1602" fmla="*/ 408308 w 1047721"/>
              <a:gd name="connsiteY1602" fmla="*/ 106680 h 1093222"/>
              <a:gd name="connsiteX1603" fmla="*/ 409527 w 1047721"/>
              <a:gd name="connsiteY1603" fmla="*/ 105785 h 1093222"/>
              <a:gd name="connsiteX1604" fmla="*/ 411651 w 1047721"/>
              <a:gd name="connsiteY1604" fmla="*/ 105842 h 1093222"/>
              <a:gd name="connsiteX1605" fmla="*/ 414147 w 1047721"/>
              <a:gd name="connsiteY1605" fmla="*/ 105689 h 1093222"/>
              <a:gd name="connsiteX1606" fmla="*/ 414576 w 1047721"/>
              <a:gd name="connsiteY1606" fmla="*/ 104956 h 1093222"/>
              <a:gd name="connsiteX1607" fmla="*/ 414814 w 1047721"/>
              <a:gd name="connsiteY1607" fmla="*/ 104013 h 1093222"/>
              <a:gd name="connsiteX1608" fmla="*/ 414299 w 1047721"/>
              <a:gd name="connsiteY1608" fmla="*/ 101603 h 1093222"/>
              <a:gd name="connsiteX1609" fmla="*/ 415185 w 1047721"/>
              <a:gd name="connsiteY1609" fmla="*/ 100870 h 1093222"/>
              <a:gd name="connsiteX1610" fmla="*/ 417252 w 1047721"/>
              <a:gd name="connsiteY1610" fmla="*/ 100460 h 1093222"/>
              <a:gd name="connsiteX1611" fmla="*/ 417662 w 1047721"/>
              <a:gd name="connsiteY1611" fmla="*/ 99174 h 1093222"/>
              <a:gd name="connsiteX1612" fmla="*/ 418129 w 1047721"/>
              <a:gd name="connsiteY1612" fmla="*/ 98469 h 1093222"/>
              <a:gd name="connsiteX1613" fmla="*/ 418719 w 1047721"/>
              <a:gd name="connsiteY1613" fmla="*/ 97650 h 1093222"/>
              <a:gd name="connsiteX1614" fmla="*/ 419424 w 1047721"/>
              <a:gd name="connsiteY1614" fmla="*/ 97536 h 1093222"/>
              <a:gd name="connsiteX1615" fmla="*/ 420310 w 1047721"/>
              <a:gd name="connsiteY1615" fmla="*/ 98003 h 1093222"/>
              <a:gd name="connsiteX1616" fmla="*/ 421672 w 1047721"/>
              <a:gd name="connsiteY1616" fmla="*/ 98298 h 1093222"/>
              <a:gd name="connsiteX1617" fmla="*/ 423205 w 1047721"/>
              <a:gd name="connsiteY1617" fmla="*/ 98707 h 1093222"/>
              <a:gd name="connsiteX1618" fmla="*/ 424024 w 1047721"/>
              <a:gd name="connsiteY1618" fmla="*/ 99526 h 1093222"/>
              <a:gd name="connsiteX1619" fmla="*/ 425387 w 1047721"/>
              <a:gd name="connsiteY1619" fmla="*/ 99593 h 1093222"/>
              <a:gd name="connsiteX1620" fmla="*/ 426901 w 1047721"/>
              <a:gd name="connsiteY1620" fmla="*/ 99441 h 1093222"/>
              <a:gd name="connsiteX1621" fmla="*/ 427511 w 1047721"/>
              <a:gd name="connsiteY1621" fmla="*/ 98917 h 1093222"/>
              <a:gd name="connsiteX1622" fmla="*/ 427958 w 1047721"/>
              <a:gd name="connsiteY1622" fmla="*/ 98003 h 1093222"/>
              <a:gd name="connsiteX1623" fmla="*/ 428292 w 1047721"/>
              <a:gd name="connsiteY1623" fmla="*/ 96031 h 1093222"/>
              <a:gd name="connsiteX1624" fmla="*/ 429263 w 1047721"/>
              <a:gd name="connsiteY1624" fmla="*/ 95974 h 1093222"/>
              <a:gd name="connsiteX1625" fmla="*/ 431216 w 1047721"/>
              <a:gd name="connsiteY1625" fmla="*/ 95536 h 1093222"/>
              <a:gd name="connsiteX1626" fmla="*/ 433292 w 1047721"/>
              <a:gd name="connsiteY1626" fmla="*/ 94669 h 1093222"/>
              <a:gd name="connsiteX1627" fmla="*/ 436073 w 1047721"/>
              <a:gd name="connsiteY1627" fmla="*/ 94536 h 1093222"/>
              <a:gd name="connsiteX1628" fmla="*/ 438674 w 1047721"/>
              <a:gd name="connsiteY1628" fmla="*/ 94555 h 1093222"/>
              <a:gd name="connsiteX1629" fmla="*/ 439979 w 1047721"/>
              <a:gd name="connsiteY1629" fmla="*/ 93974 h 1093222"/>
              <a:gd name="connsiteX1630" fmla="*/ 441188 w 1047721"/>
              <a:gd name="connsiteY1630" fmla="*/ 92707 h 1093222"/>
              <a:gd name="connsiteX1631" fmla="*/ 443532 w 1047721"/>
              <a:gd name="connsiteY1631" fmla="*/ 89116 h 1093222"/>
              <a:gd name="connsiteX1632" fmla="*/ 444760 w 1047721"/>
              <a:gd name="connsiteY1632" fmla="*/ 88287 h 1093222"/>
              <a:gd name="connsiteX1633" fmla="*/ 446084 w 1047721"/>
              <a:gd name="connsiteY1633" fmla="*/ 87668 h 1093222"/>
              <a:gd name="connsiteX1634" fmla="*/ 447208 w 1047721"/>
              <a:gd name="connsiteY1634" fmla="*/ 87782 h 1093222"/>
              <a:gd name="connsiteX1635" fmla="*/ 449504 w 1047721"/>
              <a:gd name="connsiteY1635" fmla="*/ 87182 h 1093222"/>
              <a:gd name="connsiteX1636" fmla="*/ 451390 w 1047721"/>
              <a:gd name="connsiteY1636" fmla="*/ 86325 h 1093222"/>
              <a:gd name="connsiteX1637" fmla="*/ 452095 w 1047721"/>
              <a:gd name="connsiteY1637" fmla="*/ 86544 h 1093222"/>
              <a:gd name="connsiteX1638" fmla="*/ 453562 w 1047721"/>
              <a:gd name="connsiteY1638" fmla="*/ 88382 h 1093222"/>
              <a:gd name="connsiteX1639" fmla="*/ 454304 w 1047721"/>
              <a:gd name="connsiteY1639" fmla="*/ 88782 h 1093222"/>
              <a:gd name="connsiteX1640" fmla="*/ 455390 w 1047721"/>
              <a:gd name="connsiteY1640" fmla="*/ 88916 h 1093222"/>
              <a:gd name="connsiteX1641" fmla="*/ 458943 w 1047721"/>
              <a:gd name="connsiteY1641" fmla="*/ 89849 h 1093222"/>
              <a:gd name="connsiteX1642" fmla="*/ 460829 w 1047721"/>
              <a:gd name="connsiteY1642" fmla="*/ 89554 h 1093222"/>
              <a:gd name="connsiteX1643" fmla="*/ 462867 w 1047721"/>
              <a:gd name="connsiteY1643" fmla="*/ 88963 h 1093222"/>
              <a:gd name="connsiteX1644" fmla="*/ 464829 w 1047721"/>
              <a:gd name="connsiteY1644" fmla="*/ 88744 h 1093222"/>
              <a:gd name="connsiteX1645" fmla="*/ 466239 w 1047721"/>
              <a:gd name="connsiteY1645" fmla="*/ 89154 h 1093222"/>
              <a:gd name="connsiteX1646" fmla="*/ 467258 w 1047721"/>
              <a:gd name="connsiteY1646" fmla="*/ 88620 h 1093222"/>
              <a:gd name="connsiteX1647" fmla="*/ 468144 w 1047721"/>
              <a:gd name="connsiteY1647" fmla="*/ 88268 h 1093222"/>
              <a:gd name="connsiteX1648" fmla="*/ 633451 w 1047721"/>
              <a:gd name="connsiteY1648" fmla="*/ 88363 h 1093222"/>
              <a:gd name="connsiteX1649" fmla="*/ 630784 w 1047721"/>
              <a:gd name="connsiteY1649" fmla="*/ 89573 h 1093222"/>
              <a:gd name="connsiteX1650" fmla="*/ 629250 w 1047721"/>
              <a:gd name="connsiteY1650" fmla="*/ 89106 h 1093222"/>
              <a:gd name="connsiteX1651" fmla="*/ 627840 w 1047721"/>
              <a:gd name="connsiteY1651" fmla="*/ 85944 h 1093222"/>
              <a:gd name="connsiteX1652" fmla="*/ 628317 w 1047721"/>
              <a:gd name="connsiteY1652" fmla="*/ 83315 h 1093222"/>
              <a:gd name="connsiteX1653" fmla="*/ 630250 w 1047721"/>
              <a:gd name="connsiteY1653" fmla="*/ 82439 h 1093222"/>
              <a:gd name="connsiteX1654" fmla="*/ 631746 w 1047721"/>
              <a:gd name="connsiteY1654" fmla="*/ 82629 h 1093222"/>
              <a:gd name="connsiteX1655" fmla="*/ 632298 w 1047721"/>
              <a:gd name="connsiteY1655" fmla="*/ 82963 h 1093222"/>
              <a:gd name="connsiteX1656" fmla="*/ 633632 w 1047721"/>
              <a:gd name="connsiteY1656" fmla="*/ 87278 h 1093222"/>
              <a:gd name="connsiteX1657" fmla="*/ 633451 w 1047721"/>
              <a:gd name="connsiteY1657" fmla="*/ 88363 h 1093222"/>
              <a:gd name="connsiteX1658" fmla="*/ 637356 w 1047721"/>
              <a:gd name="connsiteY1658" fmla="*/ 129416 h 1093222"/>
              <a:gd name="connsiteX1659" fmla="*/ 634451 w 1047721"/>
              <a:gd name="connsiteY1659" fmla="*/ 130312 h 1093222"/>
              <a:gd name="connsiteX1660" fmla="*/ 633908 w 1047721"/>
              <a:gd name="connsiteY1660" fmla="*/ 129473 h 1093222"/>
              <a:gd name="connsiteX1661" fmla="*/ 633908 w 1047721"/>
              <a:gd name="connsiteY1661" fmla="*/ 126130 h 1093222"/>
              <a:gd name="connsiteX1662" fmla="*/ 634727 w 1047721"/>
              <a:gd name="connsiteY1662" fmla="*/ 124301 h 1093222"/>
              <a:gd name="connsiteX1663" fmla="*/ 638423 w 1047721"/>
              <a:gd name="connsiteY1663" fmla="*/ 123787 h 1093222"/>
              <a:gd name="connsiteX1664" fmla="*/ 638804 w 1047721"/>
              <a:gd name="connsiteY1664" fmla="*/ 123244 h 1093222"/>
              <a:gd name="connsiteX1665" fmla="*/ 639861 w 1047721"/>
              <a:gd name="connsiteY1665" fmla="*/ 122901 h 1093222"/>
              <a:gd name="connsiteX1666" fmla="*/ 640451 w 1047721"/>
              <a:gd name="connsiteY1666" fmla="*/ 124053 h 1093222"/>
              <a:gd name="connsiteX1667" fmla="*/ 640366 w 1047721"/>
              <a:gd name="connsiteY1667" fmla="*/ 125968 h 1093222"/>
              <a:gd name="connsiteX1668" fmla="*/ 637356 w 1047721"/>
              <a:gd name="connsiteY1668" fmla="*/ 129416 h 1093222"/>
              <a:gd name="connsiteX1669" fmla="*/ 630050 w 1047721"/>
              <a:gd name="connsiteY1669" fmla="*/ 136150 h 1093222"/>
              <a:gd name="connsiteX1670" fmla="*/ 629574 w 1047721"/>
              <a:gd name="connsiteY1670" fmla="*/ 140055 h 1093222"/>
              <a:gd name="connsiteX1671" fmla="*/ 624764 w 1047721"/>
              <a:gd name="connsiteY1671" fmla="*/ 138408 h 1093222"/>
              <a:gd name="connsiteX1672" fmla="*/ 625126 w 1047721"/>
              <a:gd name="connsiteY1672" fmla="*/ 134417 h 1093222"/>
              <a:gd name="connsiteX1673" fmla="*/ 627374 w 1047721"/>
              <a:gd name="connsiteY1673" fmla="*/ 133293 h 1093222"/>
              <a:gd name="connsiteX1674" fmla="*/ 629365 w 1047721"/>
              <a:gd name="connsiteY1674" fmla="*/ 131169 h 1093222"/>
              <a:gd name="connsiteX1675" fmla="*/ 630050 w 1047721"/>
              <a:gd name="connsiteY1675" fmla="*/ 128568 h 1093222"/>
              <a:gd name="connsiteX1676" fmla="*/ 630088 w 1047721"/>
              <a:gd name="connsiteY1676" fmla="*/ 125025 h 1093222"/>
              <a:gd name="connsiteX1677" fmla="*/ 630831 w 1047721"/>
              <a:gd name="connsiteY1677" fmla="*/ 124415 h 1093222"/>
              <a:gd name="connsiteX1678" fmla="*/ 631479 w 1047721"/>
              <a:gd name="connsiteY1678" fmla="*/ 124168 h 1093222"/>
              <a:gd name="connsiteX1679" fmla="*/ 632060 w 1047721"/>
              <a:gd name="connsiteY1679" fmla="*/ 124406 h 1093222"/>
              <a:gd name="connsiteX1680" fmla="*/ 632288 w 1047721"/>
              <a:gd name="connsiteY1680" fmla="*/ 129721 h 1093222"/>
              <a:gd name="connsiteX1681" fmla="*/ 632565 w 1047721"/>
              <a:gd name="connsiteY1681" fmla="*/ 132979 h 1093222"/>
              <a:gd name="connsiteX1682" fmla="*/ 630050 w 1047721"/>
              <a:gd name="connsiteY1682" fmla="*/ 136150 h 1093222"/>
              <a:gd name="connsiteX1683" fmla="*/ 648443 w 1047721"/>
              <a:gd name="connsiteY1683" fmla="*/ 132731 h 1093222"/>
              <a:gd name="connsiteX1684" fmla="*/ 649538 w 1047721"/>
              <a:gd name="connsiteY1684" fmla="*/ 134121 h 1093222"/>
              <a:gd name="connsiteX1685" fmla="*/ 645757 w 1047721"/>
              <a:gd name="connsiteY1685" fmla="*/ 139675 h 1093222"/>
              <a:gd name="connsiteX1686" fmla="*/ 643671 w 1047721"/>
              <a:gd name="connsiteY1686" fmla="*/ 140475 h 1093222"/>
              <a:gd name="connsiteX1687" fmla="*/ 641385 w 1047721"/>
              <a:gd name="connsiteY1687" fmla="*/ 140636 h 1093222"/>
              <a:gd name="connsiteX1688" fmla="*/ 638423 w 1047721"/>
              <a:gd name="connsiteY1688" fmla="*/ 138979 h 1093222"/>
              <a:gd name="connsiteX1689" fmla="*/ 633813 w 1047721"/>
              <a:gd name="connsiteY1689" fmla="*/ 139103 h 1093222"/>
              <a:gd name="connsiteX1690" fmla="*/ 632374 w 1047721"/>
              <a:gd name="connsiteY1690" fmla="*/ 138712 h 1093222"/>
              <a:gd name="connsiteX1691" fmla="*/ 632222 w 1047721"/>
              <a:gd name="connsiteY1691" fmla="*/ 136293 h 1093222"/>
              <a:gd name="connsiteX1692" fmla="*/ 634156 w 1047721"/>
              <a:gd name="connsiteY1692" fmla="*/ 133712 h 1093222"/>
              <a:gd name="connsiteX1693" fmla="*/ 638023 w 1047721"/>
              <a:gd name="connsiteY1693" fmla="*/ 133855 h 1093222"/>
              <a:gd name="connsiteX1694" fmla="*/ 644680 w 1047721"/>
              <a:gd name="connsiteY1694" fmla="*/ 131778 h 1093222"/>
              <a:gd name="connsiteX1695" fmla="*/ 648443 w 1047721"/>
              <a:gd name="connsiteY1695" fmla="*/ 132731 h 1093222"/>
              <a:gd name="connsiteX1696" fmla="*/ 656311 w 1047721"/>
              <a:gd name="connsiteY1696" fmla="*/ 142837 h 1093222"/>
              <a:gd name="connsiteX1697" fmla="*/ 649224 w 1047721"/>
              <a:gd name="connsiteY1697" fmla="*/ 143665 h 1093222"/>
              <a:gd name="connsiteX1698" fmla="*/ 645986 w 1047721"/>
              <a:gd name="connsiteY1698" fmla="*/ 142342 h 1093222"/>
              <a:gd name="connsiteX1699" fmla="*/ 646719 w 1047721"/>
              <a:gd name="connsiteY1699" fmla="*/ 141227 h 1093222"/>
              <a:gd name="connsiteX1700" fmla="*/ 649138 w 1047721"/>
              <a:gd name="connsiteY1700" fmla="*/ 139446 h 1093222"/>
              <a:gd name="connsiteX1701" fmla="*/ 652081 w 1047721"/>
              <a:gd name="connsiteY1701" fmla="*/ 138189 h 1093222"/>
              <a:gd name="connsiteX1702" fmla="*/ 654720 w 1047721"/>
              <a:gd name="connsiteY1702" fmla="*/ 137626 h 1093222"/>
              <a:gd name="connsiteX1703" fmla="*/ 657473 w 1047721"/>
              <a:gd name="connsiteY1703" fmla="*/ 138331 h 1093222"/>
              <a:gd name="connsiteX1704" fmla="*/ 658225 w 1047721"/>
              <a:gd name="connsiteY1704" fmla="*/ 139827 h 1093222"/>
              <a:gd name="connsiteX1705" fmla="*/ 657996 w 1047721"/>
              <a:gd name="connsiteY1705" fmla="*/ 141332 h 1093222"/>
              <a:gd name="connsiteX1706" fmla="*/ 656311 w 1047721"/>
              <a:gd name="connsiteY1706" fmla="*/ 142837 h 1093222"/>
              <a:gd name="connsiteX1707" fmla="*/ 623992 w 1047721"/>
              <a:gd name="connsiteY1707" fmla="*/ 143342 h 1093222"/>
              <a:gd name="connsiteX1708" fmla="*/ 616677 w 1047721"/>
              <a:gd name="connsiteY1708" fmla="*/ 148542 h 1093222"/>
              <a:gd name="connsiteX1709" fmla="*/ 614201 w 1047721"/>
              <a:gd name="connsiteY1709" fmla="*/ 146837 h 1093222"/>
              <a:gd name="connsiteX1710" fmla="*/ 613686 w 1047721"/>
              <a:gd name="connsiteY1710" fmla="*/ 145847 h 1093222"/>
              <a:gd name="connsiteX1711" fmla="*/ 614105 w 1047721"/>
              <a:gd name="connsiteY1711" fmla="*/ 144847 h 1093222"/>
              <a:gd name="connsiteX1712" fmla="*/ 614020 w 1047721"/>
              <a:gd name="connsiteY1712" fmla="*/ 144428 h 1093222"/>
              <a:gd name="connsiteX1713" fmla="*/ 614839 w 1047721"/>
              <a:gd name="connsiteY1713" fmla="*/ 142646 h 1093222"/>
              <a:gd name="connsiteX1714" fmla="*/ 618925 w 1047721"/>
              <a:gd name="connsiteY1714" fmla="*/ 141189 h 1093222"/>
              <a:gd name="connsiteX1715" fmla="*/ 620982 w 1047721"/>
              <a:gd name="connsiteY1715" fmla="*/ 140941 h 1093222"/>
              <a:gd name="connsiteX1716" fmla="*/ 623611 w 1047721"/>
              <a:gd name="connsiteY1716" fmla="*/ 141399 h 1093222"/>
              <a:gd name="connsiteX1717" fmla="*/ 624049 w 1047721"/>
              <a:gd name="connsiteY1717" fmla="*/ 142675 h 1093222"/>
              <a:gd name="connsiteX1718" fmla="*/ 623992 w 1047721"/>
              <a:gd name="connsiteY1718" fmla="*/ 143342 h 1093222"/>
              <a:gd name="connsiteX1719" fmla="*/ 651367 w 1047721"/>
              <a:gd name="connsiteY1719" fmla="*/ 145942 h 1093222"/>
              <a:gd name="connsiteX1720" fmla="*/ 653863 w 1047721"/>
              <a:gd name="connsiteY1720" fmla="*/ 146056 h 1093222"/>
              <a:gd name="connsiteX1721" fmla="*/ 657397 w 1047721"/>
              <a:gd name="connsiteY1721" fmla="*/ 145551 h 1093222"/>
              <a:gd name="connsiteX1722" fmla="*/ 659768 w 1047721"/>
              <a:gd name="connsiteY1722" fmla="*/ 144313 h 1093222"/>
              <a:gd name="connsiteX1723" fmla="*/ 662416 w 1047721"/>
              <a:gd name="connsiteY1723" fmla="*/ 144066 h 1093222"/>
              <a:gd name="connsiteX1724" fmla="*/ 665036 w 1047721"/>
              <a:gd name="connsiteY1724" fmla="*/ 144199 h 1093222"/>
              <a:gd name="connsiteX1725" fmla="*/ 673865 w 1047721"/>
              <a:gd name="connsiteY1725" fmla="*/ 145580 h 1093222"/>
              <a:gd name="connsiteX1726" fmla="*/ 679170 w 1047721"/>
              <a:gd name="connsiteY1726" fmla="*/ 146009 h 1093222"/>
              <a:gd name="connsiteX1727" fmla="*/ 681114 w 1047721"/>
              <a:gd name="connsiteY1727" fmla="*/ 146447 h 1093222"/>
              <a:gd name="connsiteX1728" fmla="*/ 683009 w 1047721"/>
              <a:gd name="connsiteY1728" fmla="*/ 147075 h 1093222"/>
              <a:gd name="connsiteX1729" fmla="*/ 684400 w 1047721"/>
              <a:gd name="connsiteY1729" fmla="*/ 147752 h 1093222"/>
              <a:gd name="connsiteX1730" fmla="*/ 684743 w 1047721"/>
              <a:gd name="connsiteY1730" fmla="*/ 149219 h 1093222"/>
              <a:gd name="connsiteX1731" fmla="*/ 683457 w 1047721"/>
              <a:gd name="connsiteY1731" fmla="*/ 151581 h 1093222"/>
              <a:gd name="connsiteX1732" fmla="*/ 682495 w 1047721"/>
              <a:gd name="connsiteY1732" fmla="*/ 154057 h 1093222"/>
              <a:gd name="connsiteX1733" fmla="*/ 681599 w 1047721"/>
              <a:gd name="connsiteY1733" fmla="*/ 157515 h 1093222"/>
              <a:gd name="connsiteX1734" fmla="*/ 680904 w 1047721"/>
              <a:gd name="connsiteY1734" fmla="*/ 158210 h 1093222"/>
              <a:gd name="connsiteX1735" fmla="*/ 679742 w 1047721"/>
              <a:gd name="connsiteY1735" fmla="*/ 158029 h 1093222"/>
              <a:gd name="connsiteX1736" fmla="*/ 680466 w 1047721"/>
              <a:gd name="connsiteY1736" fmla="*/ 161125 h 1093222"/>
              <a:gd name="connsiteX1737" fmla="*/ 680209 w 1047721"/>
              <a:gd name="connsiteY1737" fmla="*/ 162363 h 1093222"/>
              <a:gd name="connsiteX1738" fmla="*/ 679628 w 1047721"/>
              <a:gd name="connsiteY1738" fmla="*/ 163563 h 1093222"/>
              <a:gd name="connsiteX1739" fmla="*/ 678209 w 1047721"/>
              <a:gd name="connsiteY1739" fmla="*/ 166059 h 1093222"/>
              <a:gd name="connsiteX1740" fmla="*/ 676056 w 1047721"/>
              <a:gd name="connsiteY1740" fmla="*/ 169240 h 1093222"/>
              <a:gd name="connsiteX1741" fmla="*/ 675418 w 1047721"/>
              <a:gd name="connsiteY1741" fmla="*/ 169907 h 1093222"/>
              <a:gd name="connsiteX1742" fmla="*/ 673780 w 1047721"/>
              <a:gd name="connsiteY1742" fmla="*/ 171012 h 1093222"/>
              <a:gd name="connsiteX1743" fmla="*/ 672446 w 1047721"/>
              <a:gd name="connsiteY1743" fmla="*/ 172421 h 1093222"/>
              <a:gd name="connsiteX1744" fmla="*/ 672732 w 1047721"/>
              <a:gd name="connsiteY1744" fmla="*/ 173755 h 1093222"/>
              <a:gd name="connsiteX1745" fmla="*/ 673398 w 1047721"/>
              <a:gd name="connsiteY1745" fmla="*/ 175098 h 1093222"/>
              <a:gd name="connsiteX1746" fmla="*/ 672608 w 1047721"/>
              <a:gd name="connsiteY1746" fmla="*/ 176774 h 1093222"/>
              <a:gd name="connsiteX1747" fmla="*/ 670065 w 1047721"/>
              <a:gd name="connsiteY1747" fmla="*/ 179222 h 1093222"/>
              <a:gd name="connsiteX1748" fmla="*/ 668541 w 1047721"/>
              <a:gd name="connsiteY1748" fmla="*/ 179813 h 1093222"/>
              <a:gd name="connsiteX1749" fmla="*/ 667140 w 1047721"/>
              <a:gd name="connsiteY1749" fmla="*/ 180061 h 1093222"/>
              <a:gd name="connsiteX1750" fmla="*/ 665845 w 1047721"/>
              <a:gd name="connsiteY1750" fmla="*/ 179822 h 1093222"/>
              <a:gd name="connsiteX1751" fmla="*/ 663550 w 1047721"/>
              <a:gd name="connsiteY1751" fmla="*/ 177365 h 1093222"/>
              <a:gd name="connsiteX1752" fmla="*/ 663312 w 1047721"/>
              <a:gd name="connsiteY1752" fmla="*/ 179289 h 1093222"/>
              <a:gd name="connsiteX1753" fmla="*/ 662692 w 1047721"/>
              <a:gd name="connsiteY1753" fmla="*/ 181261 h 1093222"/>
              <a:gd name="connsiteX1754" fmla="*/ 661911 w 1047721"/>
              <a:gd name="connsiteY1754" fmla="*/ 182337 h 1093222"/>
              <a:gd name="connsiteX1755" fmla="*/ 658949 w 1047721"/>
              <a:gd name="connsiteY1755" fmla="*/ 182223 h 1093222"/>
              <a:gd name="connsiteX1756" fmla="*/ 657301 w 1047721"/>
              <a:gd name="connsiteY1756" fmla="*/ 181165 h 1093222"/>
              <a:gd name="connsiteX1757" fmla="*/ 654625 w 1047721"/>
              <a:gd name="connsiteY1757" fmla="*/ 179994 h 1093222"/>
              <a:gd name="connsiteX1758" fmla="*/ 654120 w 1047721"/>
              <a:gd name="connsiteY1758" fmla="*/ 183156 h 1093222"/>
              <a:gd name="connsiteX1759" fmla="*/ 652453 w 1047721"/>
              <a:gd name="connsiteY1759" fmla="*/ 185337 h 1093222"/>
              <a:gd name="connsiteX1760" fmla="*/ 650777 w 1047721"/>
              <a:gd name="connsiteY1760" fmla="*/ 186023 h 1093222"/>
              <a:gd name="connsiteX1761" fmla="*/ 648148 w 1047721"/>
              <a:gd name="connsiteY1761" fmla="*/ 186480 h 1093222"/>
              <a:gd name="connsiteX1762" fmla="*/ 646643 w 1047721"/>
              <a:gd name="connsiteY1762" fmla="*/ 187414 h 1093222"/>
              <a:gd name="connsiteX1763" fmla="*/ 643804 w 1047721"/>
              <a:gd name="connsiteY1763" fmla="*/ 186690 h 1093222"/>
              <a:gd name="connsiteX1764" fmla="*/ 641166 w 1047721"/>
              <a:gd name="connsiteY1764" fmla="*/ 185242 h 1093222"/>
              <a:gd name="connsiteX1765" fmla="*/ 639670 w 1047721"/>
              <a:gd name="connsiteY1765" fmla="*/ 185118 h 1093222"/>
              <a:gd name="connsiteX1766" fmla="*/ 638508 w 1047721"/>
              <a:gd name="connsiteY1766" fmla="*/ 186290 h 1093222"/>
              <a:gd name="connsiteX1767" fmla="*/ 632384 w 1047721"/>
              <a:gd name="connsiteY1767" fmla="*/ 186509 h 1093222"/>
              <a:gd name="connsiteX1768" fmla="*/ 629574 w 1047721"/>
              <a:gd name="connsiteY1768" fmla="*/ 187700 h 1093222"/>
              <a:gd name="connsiteX1769" fmla="*/ 627859 w 1047721"/>
              <a:gd name="connsiteY1769" fmla="*/ 187366 h 1093222"/>
              <a:gd name="connsiteX1770" fmla="*/ 625335 w 1047721"/>
              <a:gd name="connsiteY1770" fmla="*/ 184966 h 1093222"/>
              <a:gd name="connsiteX1771" fmla="*/ 624935 w 1047721"/>
              <a:gd name="connsiteY1771" fmla="*/ 183375 h 1093222"/>
              <a:gd name="connsiteX1772" fmla="*/ 623430 w 1047721"/>
              <a:gd name="connsiteY1772" fmla="*/ 180146 h 1093222"/>
              <a:gd name="connsiteX1773" fmla="*/ 622078 w 1047721"/>
              <a:gd name="connsiteY1773" fmla="*/ 176308 h 1093222"/>
              <a:gd name="connsiteX1774" fmla="*/ 621116 w 1047721"/>
              <a:gd name="connsiteY1774" fmla="*/ 172821 h 1093222"/>
              <a:gd name="connsiteX1775" fmla="*/ 621925 w 1047721"/>
              <a:gd name="connsiteY1775" fmla="*/ 169812 h 1093222"/>
              <a:gd name="connsiteX1776" fmla="*/ 623564 w 1047721"/>
              <a:gd name="connsiteY1776" fmla="*/ 169907 h 1093222"/>
              <a:gd name="connsiteX1777" fmla="*/ 625497 w 1047721"/>
              <a:gd name="connsiteY1777" fmla="*/ 170354 h 1093222"/>
              <a:gd name="connsiteX1778" fmla="*/ 625907 w 1047721"/>
              <a:gd name="connsiteY1778" fmla="*/ 170145 h 1093222"/>
              <a:gd name="connsiteX1779" fmla="*/ 626002 w 1047721"/>
              <a:gd name="connsiteY1779" fmla="*/ 169173 h 1093222"/>
              <a:gd name="connsiteX1780" fmla="*/ 625573 w 1047721"/>
              <a:gd name="connsiteY1780" fmla="*/ 168373 h 1093222"/>
              <a:gd name="connsiteX1781" fmla="*/ 622459 w 1047721"/>
              <a:gd name="connsiteY1781" fmla="*/ 168497 h 1093222"/>
              <a:gd name="connsiteX1782" fmla="*/ 620487 w 1047721"/>
              <a:gd name="connsiteY1782" fmla="*/ 166706 h 1093222"/>
              <a:gd name="connsiteX1783" fmla="*/ 620144 w 1047721"/>
              <a:gd name="connsiteY1783" fmla="*/ 163944 h 1093222"/>
              <a:gd name="connsiteX1784" fmla="*/ 620544 w 1047721"/>
              <a:gd name="connsiteY1784" fmla="*/ 158191 h 1093222"/>
              <a:gd name="connsiteX1785" fmla="*/ 620801 w 1047721"/>
              <a:gd name="connsiteY1785" fmla="*/ 157010 h 1093222"/>
              <a:gd name="connsiteX1786" fmla="*/ 622182 w 1047721"/>
              <a:gd name="connsiteY1786" fmla="*/ 155362 h 1093222"/>
              <a:gd name="connsiteX1787" fmla="*/ 622630 w 1047721"/>
              <a:gd name="connsiteY1787" fmla="*/ 153905 h 1093222"/>
              <a:gd name="connsiteX1788" fmla="*/ 622287 w 1047721"/>
              <a:gd name="connsiteY1788" fmla="*/ 152362 h 1093222"/>
              <a:gd name="connsiteX1789" fmla="*/ 622878 w 1047721"/>
              <a:gd name="connsiteY1789" fmla="*/ 149552 h 1093222"/>
              <a:gd name="connsiteX1790" fmla="*/ 624164 w 1047721"/>
              <a:gd name="connsiteY1790" fmla="*/ 147123 h 1093222"/>
              <a:gd name="connsiteX1791" fmla="*/ 629078 w 1047721"/>
              <a:gd name="connsiteY1791" fmla="*/ 144056 h 1093222"/>
              <a:gd name="connsiteX1792" fmla="*/ 634784 w 1047721"/>
              <a:gd name="connsiteY1792" fmla="*/ 142961 h 1093222"/>
              <a:gd name="connsiteX1793" fmla="*/ 651367 w 1047721"/>
              <a:gd name="connsiteY1793" fmla="*/ 145942 h 1093222"/>
              <a:gd name="connsiteX1794" fmla="*/ 592455 w 1047721"/>
              <a:gd name="connsiteY1794" fmla="*/ 177927 h 1093222"/>
              <a:gd name="connsiteX1795" fmla="*/ 589626 w 1047721"/>
              <a:gd name="connsiteY1795" fmla="*/ 178432 h 1093222"/>
              <a:gd name="connsiteX1796" fmla="*/ 593274 w 1047721"/>
              <a:gd name="connsiteY1796" fmla="*/ 171783 h 1093222"/>
              <a:gd name="connsiteX1797" fmla="*/ 596532 w 1047721"/>
              <a:gd name="connsiteY1797" fmla="*/ 168688 h 1093222"/>
              <a:gd name="connsiteX1798" fmla="*/ 596579 w 1047721"/>
              <a:gd name="connsiteY1798" fmla="*/ 162553 h 1093222"/>
              <a:gd name="connsiteX1799" fmla="*/ 600113 w 1047721"/>
              <a:gd name="connsiteY1799" fmla="*/ 157096 h 1093222"/>
              <a:gd name="connsiteX1800" fmla="*/ 603361 w 1047721"/>
              <a:gd name="connsiteY1800" fmla="*/ 154876 h 1093222"/>
              <a:gd name="connsiteX1801" fmla="*/ 607924 w 1047721"/>
              <a:gd name="connsiteY1801" fmla="*/ 154229 h 1093222"/>
              <a:gd name="connsiteX1802" fmla="*/ 610419 w 1047721"/>
              <a:gd name="connsiteY1802" fmla="*/ 157553 h 1093222"/>
              <a:gd name="connsiteX1803" fmla="*/ 607323 w 1047721"/>
              <a:gd name="connsiteY1803" fmla="*/ 166983 h 1093222"/>
              <a:gd name="connsiteX1804" fmla="*/ 606419 w 1047721"/>
              <a:gd name="connsiteY1804" fmla="*/ 167040 h 1093222"/>
              <a:gd name="connsiteX1805" fmla="*/ 602275 w 1047721"/>
              <a:gd name="connsiteY1805" fmla="*/ 172012 h 1093222"/>
              <a:gd name="connsiteX1806" fmla="*/ 597665 w 1047721"/>
              <a:gd name="connsiteY1806" fmla="*/ 175488 h 1093222"/>
              <a:gd name="connsiteX1807" fmla="*/ 592455 w 1047721"/>
              <a:gd name="connsiteY1807" fmla="*/ 177927 h 1093222"/>
              <a:gd name="connsiteX1808" fmla="*/ 778231 w 1047721"/>
              <a:gd name="connsiteY1808" fmla="*/ 174850 h 1093222"/>
              <a:gd name="connsiteX1809" fmla="*/ 776516 w 1047721"/>
              <a:gd name="connsiteY1809" fmla="*/ 176127 h 1093222"/>
              <a:gd name="connsiteX1810" fmla="*/ 775954 w 1047721"/>
              <a:gd name="connsiteY1810" fmla="*/ 176784 h 1093222"/>
              <a:gd name="connsiteX1811" fmla="*/ 774544 w 1047721"/>
              <a:gd name="connsiteY1811" fmla="*/ 176289 h 1093222"/>
              <a:gd name="connsiteX1812" fmla="*/ 774802 w 1047721"/>
              <a:gd name="connsiteY1812" fmla="*/ 175555 h 1093222"/>
              <a:gd name="connsiteX1813" fmla="*/ 775221 w 1047721"/>
              <a:gd name="connsiteY1813" fmla="*/ 175631 h 1093222"/>
              <a:gd name="connsiteX1814" fmla="*/ 775678 w 1047721"/>
              <a:gd name="connsiteY1814" fmla="*/ 173498 h 1093222"/>
              <a:gd name="connsiteX1815" fmla="*/ 778088 w 1047721"/>
              <a:gd name="connsiteY1815" fmla="*/ 173755 h 1093222"/>
              <a:gd name="connsiteX1816" fmla="*/ 778231 w 1047721"/>
              <a:gd name="connsiteY1816" fmla="*/ 174850 h 1093222"/>
              <a:gd name="connsiteX1817" fmla="*/ 788489 w 1047721"/>
              <a:gd name="connsiteY1817" fmla="*/ 217941 h 1093222"/>
              <a:gd name="connsiteX1818" fmla="*/ 785860 w 1047721"/>
              <a:gd name="connsiteY1818" fmla="*/ 220551 h 1093222"/>
              <a:gd name="connsiteX1819" fmla="*/ 786727 w 1047721"/>
              <a:gd name="connsiteY1819" fmla="*/ 217532 h 1093222"/>
              <a:gd name="connsiteX1820" fmla="*/ 786289 w 1047721"/>
              <a:gd name="connsiteY1820" fmla="*/ 215446 h 1093222"/>
              <a:gd name="connsiteX1821" fmla="*/ 786632 w 1047721"/>
              <a:gd name="connsiteY1821" fmla="*/ 213836 h 1093222"/>
              <a:gd name="connsiteX1822" fmla="*/ 788432 w 1047721"/>
              <a:gd name="connsiteY1822" fmla="*/ 212274 h 1093222"/>
              <a:gd name="connsiteX1823" fmla="*/ 788975 w 1047721"/>
              <a:gd name="connsiteY1823" fmla="*/ 212045 h 1093222"/>
              <a:gd name="connsiteX1824" fmla="*/ 788823 w 1047721"/>
              <a:gd name="connsiteY1824" fmla="*/ 213970 h 1093222"/>
              <a:gd name="connsiteX1825" fmla="*/ 788946 w 1047721"/>
              <a:gd name="connsiteY1825" fmla="*/ 214560 h 1093222"/>
              <a:gd name="connsiteX1826" fmla="*/ 788489 w 1047721"/>
              <a:gd name="connsiteY1826" fmla="*/ 217941 h 1093222"/>
              <a:gd name="connsiteX1827" fmla="*/ 942337 w 1047721"/>
              <a:gd name="connsiteY1827" fmla="*/ 490728 h 1093222"/>
              <a:gd name="connsiteX1828" fmla="*/ 941289 w 1047721"/>
              <a:gd name="connsiteY1828" fmla="*/ 491319 h 1093222"/>
              <a:gd name="connsiteX1829" fmla="*/ 941184 w 1047721"/>
              <a:gd name="connsiteY1829" fmla="*/ 489585 h 1093222"/>
              <a:gd name="connsiteX1830" fmla="*/ 943918 w 1047721"/>
              <a:gd name="connsiteY1830" fmla="*/ 487404 h 1093222"/>
              <a:gd name="connsiteX1831" fmla="*/ 944366 w 1047721"/>
              <a:gd name="connsiteY1831" fmla="*/ 484822 h 1093222"/>
              <a:gd name="connsiteX1832" fmla="*/ 945794 w 1047721"/>
              <a:gd name="connsiteY1832" fmla="*/ 486013 h 1093222"/>
              <a:gd name="connsiteX1833" fmla="*/ 946175 w 1047721"/>
              <a:gd name="connsiteY1833" fmla="*/ 487337 h 1093222"/>
              <a:gd name="connsiteX1834" fmla="*/ 946156 w 1047721"/>
              <a:gd name="connsiteY1834" fmla="*/ 487889 h 1093222"/>
              <a:gd name="connsiteX1835" fmla="*/ 942337 w 1047721"/>
              <a:gd name="connsiteY1835" fmla="*/ 490728 h 1093222"/>
              <a:gd name="connsiteX1836" fmla="*/ 938070 w 1047721"/>
              <a:gd name="connsiteY1836" fmla="*/ 500996 h 1093222"/>
              <a:gd name="connsiteX1837" fmla="*/ 937155 w 1047721"/>
              <a:gd name="connsiteY1837" fmla="*/ 502606 h 1093222"/>
              <a:gd name="connsiteX1838" fmla="*/ 936098 w 1047721"/>
              <a:gd name="connsiteY1838" fmla="*/ 502368 h 1093222"/>
              <a:gd name="connsiteX1839" fmla="*/ 935679 w 1047721"/>
              <a:gd name="connsiteY1839" fmla="*/ 501291 h 1093222"/>
              <a:gd name="connsiteX1840" fmla="*/ 934898 w 1047721"/>
              <a:gd name="connsiteY1840" fmla="*/ 500243 h 1093222"/>
              <a:gd name="connsiteX1841" fmla="*/ 935317 w 1047721"/>
              <a:gd name="connsiteY1841" fmla="*/ 499424 h 1093222"/>
              <a:gd name="connsiteX1842" fmla="*/ 936022 w 1047721"/>
              <a:gd name="connsiteY1842" fmla="*/ 498958 h 1093222"/>
              <a:gd name="connsiteX1843" fmla="*/ 937974 w 1047721"/>
              <a:gd name="connsiteY1843" fmla="*/ 499024 h 1093222"/>
              <a:gd name="connsiteX1844" fmla="*/ 938070 w 1047721"/>
              <a:gd name="connsiteY1844" fmla="*/ 500996 h 1093222"/>
              <a:gd name="connsiteX1845" fmla="*/ 798376 w 1047721"/>
              <a:gd name="connsiteY1845" fmla="*/ 771982 h 1093222"/>
              <a:gd name="connsiteX1846" fmla="*/ 799214 w 1047721"/>
              <a:gd name="connsiteY1846" fmla="*/ 772773 h 1093222"/>
              <a:gd name="connsiteX1847" fmla="*/ 797671 w 1047721"/>
              <a:gd name="connsiteY1847" fmla="*/ 772697 h 1093222"/>
              <a:gd name="connsiteX1848" fmla="*/ 795937 w 1047721"/>
              <a:gd name="connsiteY1848" fmla="*/ 773392 h 1093222"/>
              <a:gd name="connsiteX1849" fmla="*/ 793280 w 1047721"/>
              <a:gd name="connsiteY1849" fmla="*/ 774011 h 1093222"/>
              <a:gd name="connsiteX1850" fmla="*/ 792213 w 1047721"/>
              <a:gd name="connsiteY1850" fmla="*/ 772849 h 1093222"/>
              <a:gd name="connsiteX1851" fmla="*/ 794509 w 1047721"/>
              <a:gd name="connsiteY1851" fmla="*/ 771229 h 1093222"/>
              <a:gd name="connsiteX1852" fmla="*/ 795347 w 1047721"/>
              <a:gd name="connsiteY1852" fmla="*/ 770020 h 1093222"/>
              <a:gd name="connsiteX1853" fmla="*/ 795947 w 1047721"/>
              <a:gd name="connsiteY1853" fmla="*/ 770277 h 1093222"/>
              <a:gd name="connsiteX1854" fmla="*/ 796719 w 1047721"/>
              <a:gd name="connsiteY1854" fmla="*/ 771153 h 1093222"/>
              <a:gd name="connsiteX1855" fmla="*/ 798376 w 1047721"/>
              <a:gd name="connsiteY1855" fmla="*/ 771982 h 1093222"/>
              <a:gd name="connsiteX1856" fmla="*/ 768144 w 1047721"/>
              <a:gd name="connsiteY1856" fmla="*/ 793651 h 1093222"/>
              <a:gd name="connsiteX1857" fmla="*/ 768125 w 1047721"/>
              <a:gd name="connsiteY1857" fmla="*/ 795166 h 1093222"/>
              <a:gd name="connsiteX1858" fmla="*/ 767010 w 1047721"/>
              <a:gd name="connsiteY1858" fmla="*/ 794394 h 1093222"/>
              <a:gd name="connsiteX1859" fmla="*/ 764057 w 1047721"/>
              <a:gd name="connsiteY1859" fmla="*/ 794985 h 1093222"/>
              <a:gd name="connsiteX1860" fmla="*/ 763029 w 1047721"/>
              <a:gd name="connsiteY1860" fmla="*/ 793842 h 1093222"/>
              <a:gd name="connsiteX1861" fmla="*/ 767010 w 1047721"/>
              <a:gd name="connsiteY1861" fmla="*/ 788956 h 1093222"/>
              <a:gd name="connsiteX1862" fmla="*/ 767810 w 1047721"/>
              <a:gd name="connsiteY1862" fmla="*/ 789670 h 1093222"/>
              <a:gd name="connsiteX1863" fmla="*/ 768429 w 1047721"/>
              <a:gd name="connsiteY1863" fmla="*/ 790556 h 1093222"/>
              <a:gd name="connsiteX1864" fmla="*/ 768858 w 1047721"/>
              <a:gd name="connsiteY1864" fmla="*/ 791794 h 1093222"/>
              <a:gd name="connsiteX1865" fmla="*/ 768401 w 1047721"/>
              <a:gd name="connsiteY1865" fmla="*/ 792594 h 1093222"/>
              <a:gd name="connsiteX1866" fmla="*/ 768144 w 1047721"/>
              <a:gd name="connsiteY1866" fmla="*/ 793651 h 1093222"/>
              <a:gd name="connsiteX1867" fmla="*/ 679285 w 1047721"/>
              <a:gd name="connsiteY1867" fmla="*/ 867442 h 1093222"/>
              <a:gd name="connsiteX1868" fmla="*/ 678790 w 1047721"/>
              <a:gd name="connsiteY1868" fmla="*/ 867804 h 1093222"/>
              <a:gd name="connsiteX1869" fmla="*/ 677113 w 1047721"/>
              <a:gd name="connsiteY1869" fmla="*/ 864117 h 1093222"/>
              <a:gd name="connsiteX1870" fmla="*/ 680485 w 1047721"/>
              <a:gd name="connsiteY1870" fmla="*/ 860584 h 1093222"/>
              <a:gd name="connsiteX1871" fmla="*/ 681609 w 1047721"/>
              <a:gd name="connsiteY1871" fmla="*/ 862012 h 1093222"/>
              <a:gd name="connsiteX1872" fmla="*/ 680714 w 1047721"/>
              <a:gd name="connsiteY1872" fmla="*/ 864813 h 1093222"/>
              <a:gd name="connsiteX1873" fmla="*/ 679723 w 1047721"/>
              <a:gd name="connsiteY1873" fmla="*/ 866794 h 1093222"/>
              <a:gd name="connsiteX1874" fmla="*/ 679285 w 1047721"/>
              <a:gd name="connsiteY1874" fmla="*/ 867442 h 1093222"/>
              <a:gd name="connsiteX1875" fmla="*/ 681923 w 1047721"/>
              <a:gd name="connsiteY1875" fmla="*/ 908218 h 1093222"/>
              <a:gd name="connsiteX1876" fmla="*/ 680085 w 1047721"/>
              <a:gd name="connsiteY1876" fmla="*/ 909580 h 1093222"/>
              <a:gd name="connsiteX1877" fmla="*/ 680418 w 1047721"/>
              <a:gd name="connsiteY1877" fmla="*/ 902446 h 1093222"/>
              <a:gd name="connsiteX1878" fmla="*/ 681409 w 1047721"/>
              <a:gd name="connsiteY1878" fmla="*/ 900065 h 1093222"/>
              <a:gd name="connsiteX1879" fmla="*/ 682485 w 1047721"/>
              <a:gd name="connsiteY1879" fmla="*/ 898284 h 1093222"/>
              <a:gd name="connsiteX1880" fmla="*/ 683819 w 1047721"/>
              <a:gd name="connsiteY1880" fmla="*/ 897188 h 1093222"/>
              <a:gd name="connsiteX1881" fmla="*/ 684809 w 1047721"/>
              <a:gd name="connsiteY1881" fmla="*/ 898741 h 1093222"/>
              <a:gd name="connsiteX1882" fmla="*/ 683962 w 1047721"/>
              <a:gd name="connsiteY1882" fmla="*/ 902180 h 1093222"/>
              <a:gd name="connsiteX1883" fmla="*/ 681628 w 1047721"/>
              <a:gd name="connsiteY1883" fmla="*/ 906399 h 1093222"/>
              <a:gd name="connsiteX1884" fmla="*/ 681923 w 1047721"/>
              <a:gd name="connsiteY1884" fmla="*/ 908218 h 1093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</a:cxnLst>
            <a:rect l="l" t="t" r="r" b="b"/>
            <a:pathLst>
              <a:path w="1047721" h="1093222">
                <a:moveTo>
                  <a:pt x="468144" y="88268"/>
                </a:moveTo>
                <a:lnTo>
                  <a:pt x="468944" y="88525"/>
                </a:lnTo>
                <a:lnTo>
                  <a:pt x="470735" y="88744"/>
                </a:lnTo>
                <a:lnTo>
                  <a:pt x="474983" y="89763"/>
                </a:lnTo>
                <a:lnTo>
                  <a:pt x="480527" y="90916"/>
                </a:lnTo>
                <a:lnTo>
                  <a:pt x="482041" y="90516"/>
                </a:lnTo>
                <a:lnTo>
                  <a:pt x="482946" y="89706"/>
                </a:lnTo>
                <a:lnTo>
                  <a:pt x="483156" y="87334"/>
                </a:lnTo>
                <a:lnTo>
                  <a:pt x="483327" y="85658"/>
                </a:lnTo>
                <a:lnTo>
                  <a:pt x="482079" y="84182"/>
                </a:lnTo>
                <a:lnTo>
                  <a:pt x="480527" y="82505"/>
                </a:lnTo>
                <a:lnTo>
                  <a:pt x="479098" y="80420"/>
                </a:lnTo>
                <a:lnTo>
                  <a:pt x="477383" y="79819"/>
                </a:lnTo>
                <a:lnTo>
                  <a:pt x="477603" y="78743"/>
                </a:lnTo>
                <a:lnTo>
                  <a:pt x="478717" y="77629"/>
                </a:lnTo>
                <a:lnTo>
                  <a:pt x="479860" y="77019"/>
                </a:lnTo>
                <a:lnTo>
                  <a:pt x="480517" y="76267"/>
                </a:lnTo>
                <a:lnTo>
                  <a:pt x="481241" y="73485"/>
                </a:lnTo>
                <a:lnTo>
                  <a:pt x="481717" y="72990"/>
                </a:lnTo>
                <a:lnTo>
                  <a:pt x="482203" y="72866"/>
                </a:lnTo>
                <a:lnTo>
                  <a:pt x="482775" y="72971"/>
                </a:lnTo>
                <a:lnTo>
                  <a:pt x="483908" y="73695"/>
                </a:lnTo>
                <a:lnTo>
                  <a:pt x="488271" y="75905"/>
                </a:lnTo>
                <a:lnTo>
                  <a:pt x="490185" y="75571"/>
                </a:lnTo>
                <a:lnTo>
                  <a:pt x="497500" y="74990"/>
                </a:lnTo>
                <a:lnTo>
                  <a:pt x="498605" y="73714"/>
                </a:lnTo>
                <a:lnTo>
                  <a:pt x="500158" y="73428"/>
                </a:lnTo>
                <a:lnTo>
                  <a:pt x="502787" y="72152"/>
                </a:lnTo>
                <a:lnTo>
                  <a:pt x="503825" y="72066"/>
                </a:lnTo>
                <a:lnTo>
                  <a:pt x="504758" y="72371"/>
                </a:lnTo>
                <a:lnTo>
                  <a:pt x="505930" y="72133"/>
                </a:lnTo>
                <a:lnTo>
                  <a:pt x="507654" y="70942"/>
                </a:lnTo>
                <a:lnTo>
                  <a:pt x="508378" y="70818"/>
                </a:lnTo>
                <a:lnTo>
                  <a:pt x="508654" y="72133"/>
                </a:lnTo>
                <a:lnTo>
                  <a:pt x="509769" y="73495"/>
                </a:lnTo>
                <a:lnTo>
                  <a:pt x="511121" y="74743"/>
                </a:lnTo>
                <a:lnTo>
                  <a:pt x="511769" y="75028"/>
                </a:lnTo>
                <a:lnTo>
                  <a:pt x="514036" y="74628"/>
                </a:lnTo>
                <a:lnTo>
                  <a:pt x="515226" y="74981"/>
                </a:lnTo>
                <a:lnTo>
                  <a:pt x="515741" y="76143"/>
                </a:lnTo>
                <a:lnTo>
                  <a:pt x="515893" y="77152"/>
                </a:lnTo>
                <a:lnTo>
                  <a:pt x="516846" y="78010"/>
                </a:lnTo>
                <a:lnTo>
                  <a:pt x="518065" y="78029"/>
                </a:lnTo>
                <a:lnTo>
                  <a:pt x="518713" y="78381"/>
                </a:lnTo>
                <a:lnTo>
                  <a:pt x="519827" y="78934"/>
                </a:lnTo>
                <a:lnTo>
                  <a:pt x="520770" y="80200"/>
                </a:lnTo>
                <a:lnTo>
                  <a:pt x="522961" y="81210"/>
                </a:lnTo>
                <a:lnTo>
                  <a:pt x="526704" y="82620"/>
                </a:lnTo>
                <a:lnTo>
                  <a:pt x="528447" y="82639"/>
                </a:lnTo>
                <a:lnTo>
                  <a:pt x="530066" y="83067"/>
                </a:lnTo>
                <a:lnTo>
                  <a:pt x="531057" y="83496"/>
                </a:lnTo>
                <a:lnTo>
                  <a:pt x="532133" y="82705"/>
                </a:lnTo>
                <a:lnTo>
                  <a:pt x="535962" y="80524"/>
                </a:lnTo>
                <a:lnTo>
                  <a:pt x="537829" y="79305"/>
                </a:lnTo>
                <a:lnTo>
                  <a:pt x="539086" y="78381"/>
                </a:lnTo>
                <a:lnTo>
                  <a:pt x="540029" y="77505"/>
                </a:lnTo>
                <a:lnTo>
                  <a:pt x="540734" y="77276"/>
                </a:lnTo>
                <a:lnTo>
                  <a:pt x="541211" y="77800"/>
                </a:lnTo>
                <a:lnTo>
                  <a:pt x="541620" y="78505"/>
                </a:lnTo>
                <a:lnTo>
                  <a:pt x="542992" y="78915"/>
                </a:lnTo>
                <a:lnTo>
                  <a:pt x="546192" y="79734"/>
                </a:lnTo>
                <a:lnTo>
                  <a:pt x="547659" y="79962"/>
                </a:lnTo>
                <a:lnTo>
                  <a:pt x="549716" y="79267"/>
                </a:lnTo>
                <a:lnTo>
                  <a:pt x="551479" y="78076"/>
                </a:lnTo>
                <a:lnTo>
                  <a:pt x="552317" y="77667"/>
                </a:lnTo>
                <a:lnTo>
                  <a:pt x="553621" y="78857"/>
                </a:lnTo>
                <a:lnTo>
                  <a:pt x="554517" y="80524"/>
                </a:lnTo>
                <a:lnTo>
                  <a:pt x="555117" y="81258"/>
                </a:lnTo>
                <a:lnTo>
                  <a:pt x="556441" y="81086"/>
                </a:lnTo>
                <a:lnTo>
                  <a:pt x="559060" y="81343"/>
                </a:lnTo>
                <a:lnTo>
                  <a:pt x="560994" y="81877"/>
                </a:lnTo>
                <a:lnTo>
                  <a:pt x="562194" y="81829"/>
                </a:lnTo>
                <a:lnTo>
                  <a:pt x="563832" y="81086"/>
                </a:lnTo>
                <a:lnTo>
                  <a:pt x="564718" y="79619"/>
                </a:lnTo>
                <a:lnTo>
                  <a:pt x="567042" y="78276"/>
                </a:lnTo>
                <a:lnTo>
                  <a:pt x="569252" y="77038"/>
                </a:lnTo>
                <a:lnTo>
                  <a:pt x="570519" y="75390"/>
                </a:lnTo>
                <a:lnTo>
                  <a:pt x="572395" y="72647"/>
                </a:lnTo>
                <a:lnTo>
                  <a:pt x="573024" y="71476"/>
                </a:lnTo>
                <a:lnTo>
                  <a:pt x="573157" y="69494"/>
                </a:lnTo>
                <a:lnTo>
                  <a:pt x="575796" y="63741"/>
                </a:lnTo>
                <a:lnTo>
                  <a:pt x="576796" y="62684"/>
                </a:lnTo>
                <a:lnTo>
                  <a:pt x="577387" y="60865"/>
                </a:lnTo>
                <a:lnTo>
                  <a:pt x="578444" y="58759"/>
                </a:lnTo>
                <a:lnTo>
                  <a:pt x="578444" y="56997"/>
                </a:lnTo>
                <a:lnTo>
                  <a:pt x="579215" y="55293"/>
                </a:lnTo>
                <a:lnTo>
                  <a:pt x="580730" y="53826"/>
                </a:lnTo>
                <a:lnTo>
                  <a:pt x="581844" y="52902"/>
                </a:lnTo>
                <a:lnTo>
                  <a:pt x="583635" y="50425"/>
                </a:lnTo>
                <a:lnTo>
                  <a:pt x="584883" y="48092"/>
                </a:lnTo>
                <a:lnTo>
                  <a:pt x="587997" y="42919"/>
                </a:lnTo>
                <a:lnTo>
                  <a:pt x="588235" y="41453"/>
                </a:lnTo>
                <a:lnTo>
                  <a:pt x="589474" y="40576"/>
                </a:lnTo>
                <a:lnTo>
                  <a:pt x="589883" y="39462"/>
                </a:lnTo>
                <a:lnTo>
                  <a:pt x="591207" y="38081"/>
                </a:lnTo>
                <a:lnTo>
                  <a:pt x="592598" y="36995"/>
                </a:lnTo>
                <a:lnTo>
                  <a:pt x="593198" y="35385"/>
                </a:lnTo>
                <a:lnTo>
                  <a:pt x="594217" y="33718"/>
                </a:lnTo>
                <a:lnTo>
                  <a:pt x="596446" y="32471"/>
                </a:lnTo>
                <a:lnTo>
                  <a:pt x="597275" y="31899"/>
                </a:lnTo>
                <a:lnTo>
                  <a:pt x="599808" y="27308"/>
                </a:lnTo>
                <a:lnTo>
                  <a:pt x="600094" y="25260"/>
                </a:lnTo>
                <a:lnTo>
                  <a:pt x="602380" y="25184"/>
                </a:lnTo>
                <a:lnTo>
                  <a:pt x="605971" y="27556"/>
                </a:lnTo>
                <a:lnTo>
                  <a:pt x="608838" y="31051"/>
                </a:lnTo>
                <a:lnTo>
                  <a:pt x="612677" y="42281"/>
                </a:lnTo>
                <a:lnTo>
                  <a:pt x="613315" y="52654"/>
                </a:lnTo>
                <a:lnTo>
                  <a:pt x="614867" y="58083"/>
                </a:lnTo>
                <a:lnTo>
                  <a:pt x="619335" y="69399"/>
                </a:lnTo>
                <a:lnTo>
                  <a:pt x="619620" y="71494"/>
                </a:lnTo>
                <a:lnTo>
                  <a:pt x="620335" y="74028"/>
                </a:lnTo>
                <a:lnTo>
                  <a:pt x="621744" y="76714"/>
                </a:lnTo>
                <a:lnTo>
                  <a:pt x="623306" y="81134"/>
                </a:lnTo>
                <a:lnTo>
                  <a:pt x="623364" y="81953"/>
                </a:lnTo>
                <a:lnTo>
                  <a:pt x="622354" y="83153"/>
                </a:lnTo>
                <a:lnTo>
                  <a:pt x="623840" y="83239"/>
                </a:lnTo>
                <a:lnTo>
                  <a:pt x="625183" y="83953"/>
                </a:lnTo>
                <a:lnTo>
                  <a:pt x="626059" y="86754"/>
                </a:lnTo>
                <a:lnTo>
                  <a:pt x="627174" y="88649"/>
                </a:lnTo>
                <a:lnTo>
                  <a:pt x="629193" y="91240"/>
                </a:lnTo>
                <a:lnTo>
                  <a:pt x="633327" y="92088"/>
                </a:lnTo>
                <a:lnTo>
                  <a:pt x="636451" y="92402"/>
                </a:lnTo>
                <a:lnTo>
                  <a:pt x="640004" y="93869"/>
                </a:lnTo>
                <a:lnTo>
                  <a:pt x="642614" y="95745"/>
                </a:lnTo>
                <a:lnTo>
                  <a:pt x="644633" y="102117"/>
                </a:lnTo>
                <a:lnTo>
                  <a:pt x="643976" y="106118"/>
                </a:lnTo>
                <a:lnTo>
                  <a:pt x="644176" y="108937"/>
                </a:lnTo>
                <a:lnTo>
                  <a:pt x="643128" y="110042"/>
                </a:lnTo>
                <a:lnTo>
                  <a:pt x="640204" y="111890"/>
                </a:lnTo>
                <a:lnTo>
                  <a:pt x="639566" y="112871"/>
                </a:lnTo>
                <a:lnTo>
                  <a:pt x="633594" y="117634"/>
                </a:lnTo>
                <a:lnTo>
                  <a:pt x="632288" y="119882"/>
                </a:lnTo>
                <a:lnTo>
                  <a:pt x="629088" y="122901"/>
                </a:lnTo>
                <a:lnTo>
                  <a:pt x="625916" y="128654"/>
                </a:lnTo>
                <a:lnTo>
                  <a:pt x="621278" y="133912"/>
                </a:lnTo>
                <a:lnTo>
                  <a:pt x="619639" y="135245"/>
                </a:lnTo>
                <a:lnTo>
                  <a:pt x="617134" y="135550"/>
                </a:lnTo>
                <a:lnTo>
                  <a:pt x="615610" y="136360"/>
                </a:lnTo>
                <a:lnTo>
                  <a:pt x="612010" y="140656"/>
                </a:lnTo>
                <a:lnTo>
                  <a:pt x="607171" y="142084"/>
                </a:lnTo>
                <a:lnTo>
                  <a:pt x="606723" y="144570"/>
                </a:lnTo>
                <a:lnTo>
                  <a:pt x="603933" y="150247"/>
                </a:lnTo>
                <a:lnTo>
                  <a:pt x="601466" y="153352"/>
                </a:lnTo>
                <a:lnTo>
                  <a:pt x="599894" y="154400"/>
                </a:lnTo>
                <a:lnTo>
                  <a:pt x="595941" y="160058"/>
                </a:lnTo>
                <a:lnTo>
                  <a:pt x="595436" y="162535"/>
                </a:lnTo>
                <a:lnTo>
                  <a:pt x="595455" y="166868"/>
                </a:lnTo>
                <a:lnTo>
                  <a:pt x="592817" y="169507"/>
                </a:lnTo>
                <a:lnTo>
                  <a:pt x="590074" y="171183"/>
                </a:lnTo>
                <a:lnTo>
                  <a:pt x="589731" y="174888"/>
                </a:lnTo>
                <a:lnTo>
                  <a:pt x="588493" y="176155"/>
                </a:lnTo>
                <a:lnTo>
                  <a:pt x="587435" y="176974"/>
                </a:lnTo>
                <a:lnTo>
                  <a:pt x="581854" y="176003"/>
                </a:lnTo>
                <a:lnTo>
                  <a:pt x="573186" y="180032"/>
                </a:lnTo>
                <a:lnTo>
                  <a:pt x="570224" y="181032"/>
                </a:lnTo>
                <a:lnTo>
                  <a:pt x="579682" y="181232"/>
                </a:lnTo>
                <a:lnTo>
                  <a:pt x="582721" y="183375"/>
                </a:lnTo>
                <a:lnTo>
                  <a:pt x="589378" y="181956"/>
                </a:lnTo>
                <a:lnTo>
                  <a:pt x="597437" y="176851"/>
                </a:lnTo>
                <a:lnTo>
                  <a:pt x="600513" y="175774"/>
                </a:lnTo>
                <a:lnTo>
                  <a:pt x="606762" y="172307"/>
                </a:lnTo>
                <a:lnTo>
                  <a:pt x="609305" y="169993"/>
                </a:lnTo>
                <a:lnTo>
                  <a:pt x="613934" y="167221"/>
                </a:lnTo>
                <a:lnTo>
                  <a:pt x="614924" y="166002"/>
                </a:lnTo>
                <a:lnTo>
                  <a:pt x="617515" y="164706"/>
                </a:lnTo>
                <a:lnTo>
                  <a:pt x="618925" y="166354"/>
                </a:lnTo>
                <a:lnTo>
                  <a:pt x="619039" y="167392"/>
                </a:lnTo>
                <a:lnTo>
                  <a:pt x="616906" y="169421"/>
                </a:lnTo>
                <a:lnTo>
                  <a:pt x="617458" y="170726"/>
                </a:lnTo>
                <a:lnTo>
                  <a:pt x="618858" y="172364"/>
                </a:lnTo>
                <a:lnTo>
                  <a:pt x="619363" y="174631"/>
                </a:lnTo>
                <a:lnTo>
                  <a:pt x="619553" y="176355"/>
                </a:lnTo>
                <a:lnTo>
                  <a:pt x="620420" y="179375"/>
                </a:lnTo>
                <a:lnTo>
                  <a:pt x="623288" y="183461"/>
                </a:lnTo>
                <a:lnTo>
                  <a:pt x="623383" y="184813"/>
                </a:lnTo>
                <a:lnTo>
                  <a:pt x="622983" y="186595"/>
                </a:lnTo>
                <a:lnTo>
                  <a:pt x="624354" y="188061"/>
                </a:lnTo>
                <a:lnTo>
                  <a:pt x="625773" y="188928"/>
                </a:lnTo>
                <a:lnTo>
                  <a:pt x="630650" y="193329"/>
                </a:lnTo>
                <a:lnTo>
                  <a:pt x="634460" y="190871"/>
                </a:lnTo>
                <a:lnTo>
                  <a:pt x="636813" y="190157"/>
                </a:lnTo>
                <a:lnTo>
                  <a:pt x="638308" y="189128"/>
                </a:lnTo>
                <a:lnTo>
                  <a:pt x="641452" y="188443"/>
                </a:lnTo>
                <a:lnTo>
                  <a:pt x="644023" y="189471"/>
                </a:lnTo>
                <a:lnTo>
                  <a:pt x="648929" y="190948"/>
                </a:lnTo>
                <a:lnTo>
                  <a:pt x="652520" y="189376"/>
                </a:lnTo>
                <a:lnTo>
                  <a:pt x="659778" y="185776"/>
                </a:lnTo>
                <a:lnTo>
                  <a:pt x="657511" y="192148"/>
                </a:lnTo>
                <a:lnTo>
                  <a:pt x="655863" y="197996"/>
                </a:lnTo>
                <a:lnTo>
                  <a:pt x="654615" y="200358"/>
                </a:lnTo>
                <a:lnTo>
                  <a:pt x="653377" y="206721"/>
                </a:lnTo>
                <a:lnTo>
                  <a:pt x="652158" y="208426"/>
                </a:lnTo>
                <a:lnTo>
                  <a:pt x="651167" y="210369"/>
                </a:lnTo>
                <a:lnTo>
                  <a:pt x="652786" y="209693"/>
                </a:lnTo>
                <a:lnTo>
                  <a:pt x="654177" y="208769"/>
                </a:lnTo>
                <a:lnTo>
                  <a:pt x="655958" y="206321"/>
                </a:lnTo>
                <a:lnTo>
                  <a:pt x="657292" y="202063"/>
                </a:lnTo>
                <a:lnTo>
                  <a:pt x="662549" y="190700"/>
                </a:lnTo>
                <a:lnTo>
                  <a:pt x="664055" y="189690"/>
                </a:lnTo>
                <a:lnTo>
                  <a:pt x="668426" y="188395"/>
                </a:lnTo>
                <a:lnTo>
                  <a:pt x="675951" y="179308"/>
                </a:lnTo>
                <a:lnTo>
                  <a:pt x="678894" y="179337"/>
                </a:lnTo>
                <a:lnTo>
                  <a:pt x="680780" y="181423"/>
                </a:lnTo>
                <a:lnTo>
                  <a:pt x="682562" y="182661"/>
                </a:lnTo>
                <a:lnTo>
                  <a:pt x="683019" y="180175"/>
                </a:lnTo>
                <a:lnTo>
                  <a:pt x="685590" y="179165"/>
                </a:lnTo>
                <a:lnTo>
                  <a:pt x="682876" y="177937"/>
                </a:lnTo>
                <a:lnTo>
                  <a:pt x="682438" y="176822"/>
                </a:lnTo>
                <a:lnTo>
                  <a:pt x="682180" y="174965"/>
                </a:lnTo>
                <a:lnTo>
                  <a:pt x="684028" y="172450"/>
                </a:lnTo>
                <a:lnTo>
                  <a:pt x="682923" y="170221"/>
                </a:lnTo>
                <a:lnTo>
                  <a:pt x="686753" y="167421"/>
                </a:lnTo>
                <a:lnTo>
                  <a:pt x="686457" y="165316"/>
                </a:lnTo>
                <a:lnTo>
                  <a:pt x="687829" y="163582"/>
                </a:lnTo>
                <a:lnTo>
                  <a:pt x="689562" y="161792"/>
                </a:lnTo>
                <a:lnTo>
                  <a:pt x="691524" y="160925"/>
                </a:lnTo>
                <a:lnTo>
                  <a:pt x="691887" y="159391"/>
                </a:lnTo>
                <a:lnTo>
                  <a:pt x="693125" y="158763"/>
                </a:lnTo>
                <a:lnTo>
                  <a:pt x="694096" y="158534"/>
                </a:lnTo>
                <a:lnTo>
                  <a:pt x="696011" y="160248"/>
                </a:lnTo>
                <a:lnTo>
                  <a:pt x="698087" y="158229"/>
                </a:lnTo>
                <a:lnTo>
                  <a:pt x="700106" y="157439"/>
                </a:lnTo>
                <a:lnTo>
                  <a:pt x="701011" y="157791"/>
                </a:lnTo>
                <a:lnTo>
                  <a:pt x="702145" y="158687"/>
                </a:lnTo>
                <a:lnTo>
                  <a:pt x="703336" y="159067"/>
                </a:lnTo>
                <a:lnTo>
                  <a:pt x="704297" y="158905"/>
                </a:lnTo>
                <a:lnTo>
                  <a:pt x="706803" y="157610"/>
                </a:lnTo>
                <a:lnTo>
                  <a:pt x="709117" y="159696"/>
                </a:lnTo>
                <a:lnTo>
                  <a:pt x="710508" y="160153"/>
                </a:lnTo>
                <a:lnTo>
                  <a:pt x="710127" y="158982"/>
                </a:lnTo>
                <a:lnTo>
                  <a:pt x="709393" y="157896"/>
                </a:lnTo>
                <a:lnTo>
                  <a:pt x="709965" y="157010"/>
                </a:lnTo>
                <a:lnTo>
                  <a:pt x="711060" y="156458"/>
                </a:lnTo>
                <a:lnTo>
                  <a:pt x="714527" y="156953"/>
                </a:lnTo>
                <a:lnTo>
                  <a:pt x="716347" y="157886"/>
                </a:lnTo>
                <a:lnTo>
                  <a:pt x="718318" y="159610"/>
                </a:lnTo>
                <a:lnTo>
                  <a:pt x="721052" y="159734"/>
                </a:lnTo>
                <a:lnTo>
                  <a:pt x="723205" y="159553"/>
                </a:lnTo>
                <a:lnTo>
                  <a:pt x="724557" y="160525"/>
                </a:lnTo>
                <a:lnTo>
                  <a:pt x="726757" y="160515"/>
                </a:lnTo>
                <a:lnTo>
                  <a:pt x="727862" y="162030"/>
                </a:lnTo>
                <a:lnTo>
                  <a:pt x="731215" y="164154"/>
                </a:lnTo>
                <a:lnTo>
                  <a:pt x="731939" y="165592"/>
                </a:lnTo>
                <a:lnTo>
                  <a:pt x="734635" y="166287"/>
                </a:lnTo>
                <a:lnTo>
                  <a:pt x="737168" y="167173"/>
                </a:lnTo>
                <a:lnTo>
                  <a:pt x="739864" y="167411"/>
                </a:lnTo>
                <a:lnTo>
                  <a:pt x="742588" y="167202"/>
                </a:lnTo>
                <a:lnTo>
                  <a:pt x="742702" y="169021"/>
                </a:lnTo>
                <a:lnTo>
                  <a:pt x="744693" y="169516"/>
                </a:lnTo>
                <a:lnTo>
                  <a:pt x="747255" y="169116"/>
                </a:lnTo>
                <a:lnTo>
                  <a:pt x="749189" y="171355"/>
                </a:lnTo>
                <a:lnTo>
                  <a:pt x="754361" y="173041"/>
                </a:lnTo>
                <a:lnTo>
                  <a:pt x="757942" y="175622"/>
                </a:lnTo>
                <a:lnTo>
                  <a:pt x="760295" y="175165"/>
                </a:lnTo>
                <a:lnTo>
                  <a:pt x="762924" y="175850"/>
                </a:lnTo>
                <a:lnTo>
                  <a:pt x="765743" y="181461"/>
                </a:lnTo>
                <a:lnTo>
                  <a:pt x="766381" y="185442"/>
                </a:lnTo>
                <a:lnTo>
                  <a:pt x="767639" y="184890"/>
                </a:lnTo>
                <a:lnTo>
                  <a:pt x="768810" y="183109"/>
                </a:lnTo>
                <a:lnTo>
                  <a:pt x="770315" y="179851"/>
                </a:lnTo>
                <a:lnTo>
                  <a:pt x="773144" y="178775"/>
                </a:lnTo>
                <a:lnTo>
                  <a:pt x="774497" y="180022"/>
                </a:lnTo>
                <a:lnTo>
                  <a:pt x="777326" y="182023"/>
                </a:lnTo>
                <a:lnTo>
                  <a:pt x="779764" y="184213"/>
                </a:lnTo>
                <a:lnTo>
                  <a:pt x="780793" y="185623"/>
                </a:lnTo>
                <a:lnTo>
                  <a:pt x="782631" y="185852"/>
                </a:lnTo>
                <a:lnTo>
                  <a:pt x="781098" y="187585"/>
                </a:lnTo>
                <a:lnTo>
                  <a:pt x="782641" y="187404"/>
                </a:lnTo>
                <a:lnTo>
                  <a:pt x="784498" y="186176"/>
                </a:lnTo>
                <a:lnTo>
                  <a:pt x="786089" y="188728"/>
                </a:lnTo>
                <a:lnTo>
                  <a:pt x="787289" y="191510"/>
                </a:lnTo>
                <a:lnTo>
                  <a:pt x="787527" y="194338"/>
                </a:lnTo>
                <a:lnTo>
                  <a:pt x="786394" y="195958"/>
                </a:lnTo>
                <a:lnTo>
                  <a:pt x="785403" y="196977"/>
                </a:lnTo>
                <a:lnTo>
                  <a:pt x="784298" y="198977"/>
                </a:lnTo>
                <a:lnTo>
                  <a:pt x="782993" y="199339"/>
                </a:lnTo>
                <a:lnTo>
                  <a:pt x="781688" y="199987"/>
                </a:lnTo>
                <a:lnTo>
                  <a:pt x="783174" y="201444"/>
                </a:lnTo>
                <a:lnTo>
                  <a:pt x="784193" y="202844"/>
                </a:lnTo>
                <a:lnTo>
                  <a:pt x="786422" y="199053"/>
                </a:lnTo>
                <a:lnTo>
                  <a:pt x="787994" y="197986"/>
                </a:lnTo>
                <a:lnTo>
                  <a:pt x="790261" y="197396"/>
                </a:lnTo>
                <a:lnTo>
                  <a:pt x="791442" y="200092"/>
                </a:lnTo>
                <a:lnTo>
                  <a:pt x="791689" y="202644"/>
                </a:lnTo>
                <a:lnTo>
                  <a:pt x="787994" y="203702"/>
                </a:lnTo>
                <a:lnTo>
                  <a:pt x="787984" y="205711"/>
                </a:lnTo>
                <a:lnTo>
                  <a:pt x="786879" y="206854"/>
                </a:lnTo>
                <a:lnTo>
                  <a:pt x="786156" y="208169"/>
                </a:lnTo>
                <a:lnTo>
                  <a:pt x="785574" y="210912"/>
                </a:lnTo>
                <a:lnTo>
                  <a:pt x="784822" y="213188"/>
                </a:lnTo>
                <a:lnTo>
                  <a:pt x="782622" y="223285"/>
                </a:lnTo>
                <a:lnTo>
                  <a:pt x="782584" y="224952"/>
                </a:lnTo>
                <a:lnTo>
                  <a:pt x="785270" y="223171"/>
                </a:lnTo>
                <a:lnTo>
                  <a:pt x="790222" y="218027"/>
                </a:lnTo>
                <a:lnTo>
                  <a:pt x="791728" y="212550"/>
                </a:lnTo>
                <a:lnTo>
                  <a:pt x="793680" y="207150"/>
                </a:lnTo>
                <a:lnTo>
                  <a:pt x="795804" y="205454"/>
                </a:lnTo>
                <a:lnTo>
                  <a:pt x="797128" y="205454"/>
                </a:lnTo>
                <a:lnTo>
                  <a:pt x="799100" y="206045"/>
                </a:lnTo>
                <a:lnTo>
                  <a:pt x="799214" y="207816"/>
                </a:lnTo>
                <a:lnTo>
                  <a:pt x="798909" y="208836"/>
                </a:lnTo>
                <a:lnTo>
                  <a:pt x="796795" y="211522"/>
                </a:lnTo>
                <a:lnTo>
                  <a:pt x="795899" y="212988"/>
                </a:lnTo>
                <a:lnTo>
                  <a:pt x="796766" y="214436"/>
                </a:lnTo>
                <a:lnTo>
                  <a:pt x="801557" y="209988"/>
                </a:lnTo>
                <a:lnTo>
                  <a:pt x="803710" y="208426"/>
                </a:lnTo>
                <a:lnTo>
                  <a:pt x="805539" y="208740"/>
                </a:lnTo>
                <a:lnTo>
                  <a:pt x="809168" y="206683"/>
                </a:lnTo>
                <a:lnTo>
                  <a:pt x="816483" y="206254"/>
                </a:lnTo>
                <a:lnTo>
                  <a:pt x="817035" y="203902"/>
                </a:lnTo>
                <a:lnTo>
                  <a:pt x="818493" y="202902"/>
                </a:lnTo>
                <a:lnTo>
                  <a:pt x="822512" y="203168"/>
                </a:lnTo>
                <a:lnTo>
                  <a:pt x="830342" y="205264"/>
                </a:lnTo>
                <a:lnTo>
                  <a:pt x="833133" y="206978"/>
                </a:lnTo>
                <a:lnTo>
                  <a:pt x="837314" y="208569"/>
                </a:lnTo>
                <a:lnTo>
                  <a:pt x="839514" y="210464"/>
                </a:lnTo>
                <a:lnTo>
                  <a:pt x="848706" y="213950"/>
                </a:lnTo>
                <a:lnTo>
                  <a:pt x="855383" y="214322"/>
                </a:lnTo>
                <a:lnTo>
                  <a:pt x="858688" y="212741"/>
                </a:lnTo>
                <a:lnTo>
                  <a:pt x="862812" y="214398"/>
                </a:lnTo>
                <a:lnTo>
                  <a:pt x="864994" y="216255"/>
                </a:lnTo>
                <a:lnTo>
                  <a:pt x="869280" y="217256"/>
                </a:lnTo>
                <a:lnTo>
                  <a:pt x="873605" y="217779"/>
                </a:lnTo>
                <a:lnTo>
                  <a:pt x="876910" y="216446"/>
                </a:lnTo>
                <a:lnTo>
                  <a:pt x="885444" y="216008"/>
                </a:lnTo>
                <a:lnTo>
                  <a:pt x="896160" y="214036"/>
                </a:lnTo>
                <a:lnTo>
                  <a:pt x="902551" y="214503"/>
                </a:lnTo>
                <a:lnTo>
                  <a:pt x="909790" y="215789"/>
                </a:lnTo>
                <a:lnTo>
                  <a:pt x="914952" y="219094"/>
                </a:lnTo>
                <a:lnTo>
                  <a:pt x="919296" y="220961"/>
                </a:lnTo>
                <a:lnTo>
                  <a:pt x="921925" y="222799"/>
                </a:lnTo>
                <a:lnTo>
                  <a:pt x="926163" y="224714"/>
                </a:lnTo>
                <a:lnTo>
                  <a:pt x="935203" y="229848"/>
                </a:lnTo>
                <a:lnTo>
                  <a:pt x="938374" y="232820"/>
                </a:lnTo>
                <a:lnTo>
                  <a:pt x="943975" y="236858"/>
                </a:lnTo>
                <a:lnTo>
                  <a:pt x="949604" y="238553"/>
                </a:lnTo>
                <a:lnTo>
                  <a:pt x="952643" y="242783"/>
                </a:lnTo>
                <a:lnTo>
                  <a:pt x="955053" y="244688"/>
                </a:lnTo>
                <a:lnTo>
                  <a:pt x="961015" y="251831"/>
                </a:lnTo>
                <a:lnTo>
                  <a:pt x="967778" y="256832"/>
                </a:lnTo>
                <a:lnTo>
                  <a:pt x="972303" y="261833"/>
                </a:lnTo>
                <a:lnTo>
                  <a:pt x="980989" y="265052"/>
                </a:lnTo>
                <a:lnTo>
                  <a:pt x="984380" y="270367"/>
                </a:lnTo>
                <a:lnTo>
                  <a:pt x="990257" y="271015"/>
                </a:lnTo>
                <a:lnTo>
                  <a:pt x="992762" y="271805"/>
                </a:lnTo>
                <a:lnTo>
                  <a:pt x="995810" y="274044"/>
                </a:lnTo>
                <a:lnTo>
                  <a:pt x="999992" y="275291"/>
                </a:lnTo>
                <a:lnTo>
                  <a:pt x="1005440" y="274939"/>
                </a:lnTo>
                <a:lnTo>
                  <a:pt x="1011450" y="275196"/>
                </a:lnTo>
                <a:lnTo>
                  <a:pt x="1016318" y="274148"/>
                </a:lnTo>
                <a:lnTo>
                  <a:pt x="1027824" y="276139"/>
                </a:lnTo>
                <a:lnTo>
                  <a:pt x="1029633" y="277120"/>
                </a:lnTo>
                <a:lnTo>
                  <a:pt x="1032015" y="279378"/>
                </a:lnTo>
                <a:lnTo>
                  <a:pt x="1036215" y="287807"/>
                </a:lnTo>
                <a:lnTo>
                  <a:pt x="1038720" y="297161"/>
                </a:lnTo>
                <a:lnTo>
                  <a:pt x="1039959" y="304314"/>
                </a:lnTo>
                <a:lnTo>
                  <a:pt x="1042826" y="309877"/>
                </a:lnTo>
                <a:lnTo>
                  <a:pt x="1044388" y="320335"/>
                </a:lnTo>
                <a:lnTo>
                  <a:pt x="1045721" y="323631"/>
                </a:lnTo>
                <a:lnTo>
                  <a:pt x="1045826" y="326174"/>
                </a:lnTo>
                <a:lnTo>
                  <a:pt x="1046959" y="326745"/>
                </a:lnTo>
                <a:lnTo>
                  <a:pt x="1047722" y="333813"/>
                </a:lnTo>
                <a:lnTo>
                  <a:pt x="1047426" y="336661"/>
                </a:lnTo>
                <a:lnTo>
                  <a:pt x="1046321" y="340366"/>
                </a:lnTo>
                <a:lnTo>
                  <a:pt x="1046245" y="342024"/>
                </a:lnTo>
                <a:lnTo>
                  <a:pt x="1046407" y="343071"/>
                </a:lnTo>
                <a:lnTo>
                  <a:pt x="1045921" y="344624"/>
                </a:lnTo>
                <a:lnTo>
                  <a:pt x="1045769" y="346110"/>
                </a:lnTo>
                <a:lnTo>
                  <a:pt x="1046883" y="349444"/>
                </a:lnTo>
                <a:lnTo>
                  <a:pt x="1046940" y="352110"/>
                </a:lnTo>
                <a:lnTo>
                  <a:pt x="1045445" y="355349"/>
                </a:lnTo>
                <a:lnTo>
                  <a:pt x="1043407" y="363817"/>
                </a:lnTo>
                <a:lnTo>
                  <a:pt x="1038301" y="377866"/>
                </a:lnTo>
                <a:lnTo>
                  <a:pt x="1033405" y="385943"/>
                </a:lnTo>
                <a:lnTo>
                  <a:pt x="1026557" y="394287"/>
                </a:lnTo>
                <a:lnTo>
                  <a:pt x="1022090" y="398650"/>
                </a:lnTo>
                <a:lnTo>
                  <a:pt x="1020318" y="399097"/>
                </a:lnTo>
                <a:lnTo>
                  <a:pt x="1018699" y="398231"/>
                </a:lnTo>
                <a:lnTo>
                  <a:pt x="1019851" y="400536"/>
                </a:lnTo>
                <a:lnTo>
                  <a:pt x="1018851" y="402564"/>
                </a:lnTo>
                <a:lnTo>
                  <a:pt x="1014317" y="408718"/>
                </a:lnTo>
                <a:lnTo>
                  <a:pt x="1009812" y="412737"/>
                </a:lnTo>
                <a:lnTo>
                  <a:pt x="1005135" y="419728"/>
                </a:lnTo>
                <a:lnTo>
                  <a:pt x="1004783" y="419890"/>
                </a:lnTo>
                <a:lnTo>
                  <a:pt x="998791" y="422596"/>
                </a:lnTo>
                <a:lnTo>
                  <a:pt x="995248" y="424805"/>
                </a:lnTo>
                <a:lnTo>
                  <a:pt x="990714" y="428825"/>
                </a:lnTo>
                <a:lnTo>
                  <a:pt x="986552" y="435169"/>
                </a:lnTo>
                <a:lnTo>
                  <a:pt x="985695" y="435978"/>
                </a:lnTo>
                <a:lnTo>
                  <a:pt x="984161" y="435530"/>
                </a:lnTo>
                <a:lnTo>
                  <a:pt x="984209" y="438750"/>
                </a:lnTo>
                <a:lnTo>
                  <a:pt x="980627" y="443855"/>
                </a:lnTo>
                <a:lnTo>
                  <a:pt x="979532" y="444608"/>
                </a:lnTo>
                <a:lnTo>
                  <a:pt x="979561" y="443160"/>
                </a:lnTo>
                <a:lnTo>
                  <a:pt x="980180" y="442055"/>
                </a:lnTo>
                <a:lnTo>
                  <a:pt x="980465" y="440884"/>
                </a:lnTo>
                <a:lnTo>
                  <a:pt x="980446" y="439493"/>
                </a:lnTo>
                <a:lnTo>
                  <a:pt x="979446" y="440502"/>
                </a:lnTo>
                <a:lnTo>
                  <a:pt x="977322" y="444332"/>
                </a:lnTo>
                <a:lnTo>
                  <a:pt x="978037" y="447132"/>
                </a:lnTo>
                <a:lnTo>
                  <a:pt x="976503" y="451371"/>
                </a:lnTo>
                <a:lnTo>
                  <a:pt x="970636" y="463487"/>
                </a:lnTo>
                <a:lnTo>
                  <a:pt x="963454" y="473688"/>
                </a:lnTo>
                <a:lnTo>
                  <a:pt x="961796" y="476840"/>
                </a:lnTo>
                <a:lnTo>
                  <a:pt x="955900" y="483727"/>
                </a:lnTo>
                <a:lnTo>
                  <a:pt x="951567" y="487051"/>
                </a:lnTo>
                <a:lnTo>
                  <a:pt x="950347" y="487070"/>
                </a:lnTo>
                <a:lnTo>
                  <a:pt x="948966" y="486785"/>
                </a:lnTo>
                <a:lnTo>
                  <a:pt x="948271" y="481489"/>
                </a:lnTo>
                <a:lnTo>
                  <a:pt x="944823" y="478288"/>
                </a:lnTo>
                <a:lnTo>
                  <a:pt x="943832" y="477726"/>
                </a:lnTo>
                <a:lnTo>
                  <a:pt x="942422" y="481117"/>
                </a:lnTo>
                <a:lnTo>
                  <a:pt x="941241" y="482051"/>
                </a:lnTo>
                <a:lnTo>
                  <a:pt x="939537" y="482251"/>
                </a:lnTo>
                <a:lnTo>
                  <a:pt x="941356" y="483727"/>
                </a:lnTo>
                <a:lnTo>
                  <a:pt x="941889" y="485442"/>
                </a:lnTo>
                <a:lnTo>
                  <a:pt x="940032" y="488870"/>
                </a:lnTo>
                <a:lnTo>
                  <a:pt x="939975" y="491985"/>
                </a:lnTo>
                <a:lnTo>
                  <a:pt x="936660" y="495424"/>
                </a:lnTo>
                <a:lnTo>
                  <a:pt x="934736" y="497938"/>
                </a:lnTo>
                <a:lnTo>
                  <a:pt x="933764" y="501091"/>
                </a:lnTo>
                <a:lnTo>
                  <a:pt x="933174" y="504034"/>
                </a:lnTo>
                <a:lnTo>
                  <a:pt x="934631" y="503234"/>
                </a:lnTo>
                <a:lnTo>
                  <a:pt x="935326" y="503853"/>
                </a:lnTo>
                <a:lnTo>
                  <a:pt x="935869" y="504768"/>
                </a:lnTo>
                <a:lnTo>
                  <a:pt x="935536" y="506120"/>
                </a:lnTo>
                <a:lnTo>
                  <a:pt x="934469" y="508683"/>
                </a:lnTo>
                <a:lnTo>
                  <a:pt x="934631" y="515055"/>
                </a:lnTo>
                <a:lnTo>
                  <a:pt x="934279" y="516503"/>
                </a:lnTo>
                <a:lnTo>
                  <a:pt x="935336" y="518074"/>
                </a:lnTo>
                <a:lnTo>
                  <a:pt x="936460" y="515398"/>
                </a:lnTo>
                <a:lnTo>
                  <a:pt x="937108" y="516150"/>
                </a:lnTo>
                <a:lnTo>
                  <a:pt x="933974" y="533257"/>
                </a:lnTo>
                <a:lnTo>
                  <a:pt x="935203" y="540972"/>
                </a:lnTo>
                <a:lnTo>
                  <a:pt x="935660" y="549726"/>
                </a:lnTo>
                <a:lnTo>
                  <a:pt x="937070" y="558289"/>
                </a:lnTo>
                <a:lnTo>
                  <a:pt x="938622" y="565947"/>
                </a:lnTo>
                <a:lnTo>
                  <a:pt x="938746" y="566556"/>
                </a:lnTo>
                <a:lnTo>
                  <a:pt x="936603" y="575462"/>
                </a:lnTo>
                <a:lnTo>
                  <a:pt x="933860" y="584263"/>
                </a:lnTo>
                <a:lnTo>
                  <a:pt x="932212" y="591455"/>
                </a:lnTo>
                <a:lnTo>
                  <a:pt x="931173" y="599227"/>
                </a:lnTo>
                <a:lnTo>
                  <a:pt x="930135" y="602970"/>
                </a:lnTo>
                <a:lnTo>
                  <a:pt x="929802" y="606800"/>
                </a:lnTo>
                <a:lnTo>
                  <a:pt x="930993" y="615887"/>
                </a:lnTo>
                <a:lnTo>
                  <a:pt x="931440" y="617610"/>
                </a:lnTo>
                <a:lnTo>
                  <a:pt x="928116" y="621668"/>
                </a:lnTo>
                <a:lnTo>
                  <a:pt x="924525" y="623640"/>
                </a:lnTo>
                <a:lnTo>
                  <a:pt x="922544" y="625602"/>
                </a:lnTo>
                <a:lnTo>
                  <a:pt x="918162" y="632936"/>
                </a:lnTo>
                <a:lnTo>
                  <a:pt x="915781" y="643795"/>
                </a:lnTo>
                <a:lnTo>
                  <a:pt x="915724" y="649576"/>
                </a:lnTo>
                <a:lnTo>
                  <a:pt x="916848" y="661711"/>
                </a:lnTo>
                <a:lnTo>
                  <a:pt x="916010" y="666674"/>
                </a:lnTo>
                <a:lnTo>
                  <a:pt x="914619" y="669998"/>
                </a:lnTo>
                <a:lnTo>
                  <a:pt x="912981" y="672179"/>
                </a:lnTo>
                <a:lnTo>
                  <a:pt x="908799" y="674799"/>
                </a:lnTo>
                <a:lnTo>
                  <a:pt x="905047" y="681190"/>
                </a:lnTo>
                <a:lnTo>
                  <a:pt x="903418" y="687915"/>
                </a:lnTo>
                <a:lnTo>
                  <a:pt x="900846" y="690372"/>
                </a:lnTo>
                <a:lnTo>
                  <a:pt x="900322" y="694144"/>
                </a:lnTo>
                <a:lnTo>
                  <a:pt x="898255" y="698220"/>
                </a:lnTo>
                <a:lnTo>
                  <a:pt x="892893" y="704307"/>
                </a:lnTo>
                <a:lnTo>
                  <a:pt x="889406" y="706079"/>
                </a:lnTo>
                <a:lnTo>
                  <a:pt x="887749" y="707784"/>
                </a:lnTo>
                <a:lnTo>
                  <a:pt x="886692" y="711356"/>
                </a:lnTo>
                <a:lnTo>
                  <a:pt x="883330" y="717242"/>
                </a:lnTo>
                <a:lnTo>
                  <a:pt x="880853" y="724890"/>
                </a:lnTo>
                <a:lnTo>
                  <a:pt x="881501" y="727491"/>
                </a:lnTo>
                <a:lnTo>
                  <a:pt x="881539" y="727891"/>
                </a:lnTo>
                <a:lnTo>
                  <a:pt x="882444" y="736749"/>
                </a:lnTo>
                <a:lnTo>
                  <a:pt x="882110" y="739006"/>
                </a:lnTo>
                <a:lnTo>
                  <a:pt x="878843" y="741454"/>
                </a:lnTo>
                <a:lnTo>
                  <a:pt x="866537" y="746026"/>
                </a:lnTo>
                <a:lnTo>
                  <a:pt x="863260" y="747922"/>
                </a:lnTo>
                <a:lnTo>
                  <a:pt x="855916" y="755713"/>
                </a:lnTo>
                <a:lnTo>
                  <a:pt x="855459" y="757552"/>
                </a:lnTo>
                <a:lnTo>
                  <a:pt x="855764" y="760181"/>
                </a:lnTo>
                <a:lnTo>
                  <a:pt x="856964" y="761695"/>
                </a:lnTo>
                <a:lnTo>
                  <a:pt x="855726" y="763333"/>
                </a:lnTo>
                <a:lnTo>
                  <a:pt x="854259" y="766277"/>
                </a:lnTo>
                <a:lnTo>
                  <a:pt x="852116" y="766095"/>
                </a:lnTo>
                <a:lnTo>
                  <a:pt x="839857" y="766095"/>
                </a:lnTo>
                <a:lnTo>
                  <a:pt x="833228" y="767029"/>
                </a:lnTo>
                <a:lnTo>
                  <a:pt x="829780" y="766848"/>
                </a:lnTo>
                <a:lnTo>
                  <a:pt x="828227" y="766143"/>
                </a:lnTo>
                <a:lnTo>
                  <a:pt x="826494" y="764991"/>
                </a:lnTo>
                <a:lnTo>
                  <a:pt x="825970" y="763476"/>
                </a:lnTo>
                <a:lnTo>
                  <a:pt x="826913" y="761190"/>
                </a:lnTo>
                <a:lnTo>
                  <a:pt x="826351" y="759828"/>
                </a:lnTo>
                <a:lnTo>
                  <a:pt x="824532" y="759876"/>
                </a:lnTo>
                <a:lnTo>
                  <a:pt x="822541" y="760524"/>
                </a:lnTo>
                <a:lnTo>
                  <a:pt x="822198" y="761886"/>
                </a:lnTo>
                <a:lnTo>
                  <a:pt x="822341" y="762867"/>
                </a:lnTo>
                <a:lnTo>
                  <a:pt x="823084" y="764286"/>
                </a:lnTo>
                <a:lnTo>
                  <a:pt x="823493" y="766038"/>
                </a:lnTo>
                <a:lnTo>
                  <a:pt x="822674" y="767553"/>
                </a:lnTo>
                <a:lnTo>
                  <a:pt x="818788" y="767753"/>
                </a:lnTo>
                <a:lnTo>
                  <a:pt x="814426" y="769143"/>
                </a:lnTo>
                <a:lnTo>
                  <a:pt x="808977" y="769725"/>
                </a:lnTo>
                <a:lnTo>
                  <a:pt x="804634" y="770734"/>
                </a:lnTo>
                <a:lnTo>
                  <a:pt x="802634" y="769458"/>
                </a:lnTo>
                <a:lnTo>
                  <a:pt x="804634" y="768820"/>
                </a:lnTo>
                <a:lnTo>
                  <a:pt x="807510" y="769125"/>
                </a:lnTo>
                <a:lnTo>
                  <a:pt x="810596" y="768067"/>
                </a:lnTo>
                <a:lnTo>
                  <a:pt x="809873" y="766820"/>
                </a:lnTo>
                <a:lnTo>
                  <a:pt x="805510" y="765219"/>
                </a:lnTo>
                <a:lnTo>
                  <a:pt x="800662" y="766201"/>
                </a:lnTo>
                <a:lnTo>
                  <a:pt x="797976" y="768115"/>
                </a:lnTo>
                <a:lnTo>
                  <a:pt x="792099" y="767934"/>
                </a:lnTo>
                <a:lnTo>
                  <a:pt x="784898" y="769391"/>
                </a:lnTo>
                <a:lnTo>
                  <a:pt x="783727" y="770877"/>
                </a:lnTo>
                <a:lnTo>
                  <a:pt x="783927" y="773754"/>
                </a:lnTo>
                <a:lnTo>
                  <a:pt x="785327" y="774383"/>
                </a:lnTo>
                <a:lnTo>
                  <a:pt x="786708" y="775697"/>
                </a:lnTo>
                <a:lnTo>
                  <a:pt x="785384" y="776926"/>
                </a:lnTo>
                <a:lnTo>
                  <a:pt x="784098" y="777469"/>
                </a:lnTo>
                <a:lnTo>
                  <a:pt x="776497" y="778812"/>
                </a:lnTo>
                <a:lnTo>
                  <a:pt x="769448" y="784441"/>
                </a:lnTo>
                <a:lnTo>
                  <a:pt x="766505" y="785145"/>
                </a:lnTo>
                <a:lnTo>
                  <a:pt x="763886" y="787632"/>
                </a:lnTo>
                <a:lnTo>
                  <a:pt x="763619" y="789756"/>
                </a:lnTo>
                <a:lnTo>
                  <a:pt x="762791" y="791042"/>
                </a:lnTo>
                <a:lnTo>
                  <a:pt x="761114" y="791108"/>
                </a:lnTo>
                <a:lnTo>
                  <a:pt x="757438" y="789946"/>
                </a:lnTo>
                <a:lnTo>
                  <a:pt x="752665" y="789918"/>
                </a:lnTo>
                <a:lnTo>
                  <a:pt x="749217" y="790842"/>
                </a:lnTo>
                <a:lnTo>
                  <a:pt x="731606" y="799995"/>
                </a:lnTo>
                <a:lnTo>
                  <a:pt x="725281" y="803672"/>
                </a:lnTo>
                <a:lnTo>
                  <a:pt x="718071" y="811168"/>
                </a:lnTo>
                <a:lnTo>
                  <a:pt x="705907" y="819588"/>
                </a:lnTo>
                <a:lnTo>
                  <a:pt x="699516" y="824627"/>
                </a:lnTo>
                <a:lnTo>
                  <a:pt x="698306" y="825932"/>
                </a:lnTo>
                <a:lnTo>
                  <a:pt x="697297" y="825998"/>
                </a:lnTo>
                <a:lnTo>
                  <a:pt x="695297" y="827046"/>
                </a:lnTo>
                <a:lnTo>
                  <a:pt x="696087" y="827913"/>
                </a:lnTo>
                <a:lnTo>
                  <a:pt x="697449" y="827989"/>
                </a:lnTo>
                <a:lnTo>
                  <a:pt x="696887" y="830932"/>
                </a:lnTo>
                <a:lnTo>
                  <a:pt x="694344" y="832942"/>
                </a:lnTo>
                <a:lnTo>
                  <a:pt x="689572" y="838228"/>
                </a:lnTo>
                <a:lnTo>
                  <a:pt x="688515" y="837838"/>
                </a:lnTo>
                <a:lnTo>
                  <a:pt x="690029" y="835085"/>
                </a:lnTo>
                <a:lnTo>
                  <a:pt x="687686" y="834981"/>
                </a:lnTo>
                <a:lnTo>
                  <a:pt x="684238" y="833971"/>
                </a:lnTo>
                <a:lnTo>
                  <a:pt x="682742" y="835105"/>
                </a:lnTo>
                <a:lnTo>
                  <a:pt x="683571" y="837828"/>
                </a:lnTo>
                <a:lnTo>
                  <a:pt x="682276" y="839000"/>
                </a:lnTo>
                <a:lnTo>
                  <a:pt x="679923" y="839133"/>
                </a:lnTo>
                <a:lnTo>
                  <a:pt x="677789" y="838810"/>
                </a:lnTo>
                <a:lnTo>
                  <a:pt x="675446" y="836819"/>
                </a:lnTo>
                <a:lnTo>
                  <a:pt x="676504" y="840429"/>
                </a:lnTo>
                <a:lnTo>
                  <a:pt x="681457" y="841305"/>
                </a:lnTo>
                <a:lnTo>
                  <a:pt x="683514" y="842153"/>
                </a:lnTo>
                <a:lnTo>
                  <a:pt x="684286" y="843544"/>
                </a:lnTo>
                <a:lnTo>
                  <a:pt x="680438" y="849992"/>
                </a:lnTo>
                <a:lnTo>
                  <a:pt x="677218" y="850830"/>
                </a:lnTo>
                <a:lnTo>
                  <a:pt x="676866" y="851744"/>
                </a:lnTo>
                <a:lnTo>
                  <a:pt x="678637" y="851744"/>
                </a:lnTo>
                <a:lnTo>
                  <a:pt x="679618" y="853535"/>
                </a:lnTo>
                <a:lnTo>
                  <a:pt x="678466" y="860755"/>
                </a:lnTo>
                <a:lnTo>
                  <a:pt x="676875" y="862127"/>
                </a:lnTo>
                <a:lnTo>
                  <a:pt x="675942" y="862165"/>
                </a:lnTo>
                <a:lnTo>
                  <a:pt x="675018" y="863403"/>
                </a:lnTo>
                <a:lnTo>
                  <a:pt x="676285" y="865765"/>
                </a:lnTo>
                <a:lnTo>
                  <a:pt x="677599" y="867489"/>
                </a:lnTo>
                <a:lnTo>
                  <a:pt x="677418" y="870842"/>
                </a:lnTo>
                <a:lnTo>
                  <a:pt x="676923" y="873614"/>
                </a:lnTo>
                <a:lnTo>
                  <a:pt x="676894" y="876310"/>
                </a:lnTo>
                <a:lnTo>
                  <a:pt x="678551" y="881529"/>
                </a:lnTo>
                <a:lnTo>
                  <a:pt x="679152" y="886892"/>
                </a:lnTo>
                <a:lnTo>
                  <a:pt x="679818" y="888844"/>
                </a:lnTo>
                <a:lnTo>
                  <a:pt x="680199" y="891016"/>
                </a:lnTo>
                <a:lnTo>
                  <a:pt x="679094" y="893045"/>
                </a:lnTo>
                <a:lnTo>
                  <a:pt x="679723" y="896303"/>
                </a:lnTo>
                <a:lnTo>
                  <a:pt x="677837" y="901856"/>
                </a:lnTo>
                <a:lnTo>
                  <a:pt x="678828" y="909876"/>
                </a:lnTo>
                <a:lnTo>
                  <a:pt x="678428" y="917419"/>
                </a:lnTo>
                <a:lnTo>
                  <a:pt x="677685" y="921391"/>
                </a:lnTo>
                <a:lnTo>
                  <a:pt x="676485" y="924496"/>
                </a:lnTo>
                <a:lnTo>
                  <a:pt x="673703" y="928497"/>
                </a:lnTo>
                <a:lnTo>
                  <a:pt x="673646" y="932507"/>
                </a:lnTo>
                <a:lnTo>
                  <a:pt x="667655" y="936250"/>
                </a:lnTo>
                <a:lnTo>
                  <a:pt x="661035" y="941479"/>
                </a:lnTo>
                <a:lnTo>
                  <a:pt x="654920" y="947690"/>
                </a:lnTo>
                <a:lnTo>
                  <a:pt x="648338" y="956462"/>
                </a:lnTo>
                <a:lnTo>
                  <a:pt x="640661" y="969854"/>
                </a:lnTo>
                <a:lnTo>
                  <a:pt x="633546" y="989067"/>
                </a:lnTo>
                <a:lnTo>
                  <a:pt x="624983" y="1003659"/>
                </a:lnTo>
                <a:lnTo>
                  <a:pt x="621554" y="1008945"/>
                </a:lnTo>
                <a:lnTo>
                  <a:pt x="616925" y="1014870"/>
                </a:lnTo>
                <a:lnTo>
                  <a:pt x="610762" y="1021785"/>
                </a:lnTo>
                <a:lnTo>
                  <a:pt x="602514" y="1028719"/>
                </a:lnTo>
                <a:lnTo>
                  <a:pt x="593484" y="1034910"/>
                </a:lnTo>
                <a:lnTo>
                  <a:pt x="590226" y="1037701"/>
                </a:lnTo>
                <a:lnTo>
                  <a:pt x="587045" y="1041635"/>
                </a:lnTo>
                <a:lnTo>
                  <a:pt x="586254" y="1040006"/>
                </a:lnTo>
                <a:lnTo>
                  <a:pt x="586940" y="1037320"/>
                </a:lnTo>
                <a:lnTo>
                  <a:pt x="586502" y="1035310"/>
                </a:lnTo>
                <a:lnTo>
                  <a:pt x="586407" y="1032710"/>
                </a:lnTo>
                <a:lnTo>
                  <a:pt x="588226" y="1032224"/>
                </a:lnTo>
                <a:lnTo>
                  <a:pt x="590950" y="1033881"/>
                </a:lnTo>
                <a:lnTo>
                  <a:pt x="592341" y="1032758"/>
                </a:lnTo>
                <a:lnTo>
                  <a:pt x="593350" y="1031652"/>
                </a:lnTo>
                <a:lnTo>
                  <a:pt x="596637" y="1030957"/>
                </a:lnTo>
                <a:lnTo>
                  <a:pt x="602904" y="1024166"/>
                </a:lnTo>
                <a:lnTo>
                  <a:pt x="607552" y="1021661"/>
                </a:lnTo>
                <a:lnTo>
                  <a:pt x="610172" y="1017384"/>
                </a:lnTo>
                <a:lnTo>
                  <a:pt x="610619" y="1015117"/>
                </a:lnTo>
                <a:lnTo>
                  <a:pt x="610515" y="1010517"/>
                </a:lnTo>
                <a:lnTo>
                  <a:pt x="612000" y="1009345"/>
                </a:lnTo>
                <a:lnTo>
                  <a:pt x="615363" y="1009745"/>
                </a:lnTo>
                <a:lnTo>
                  <a:pt x="616048" y="1008431"/>
                </a:lnTo>
                <a:lnTo>
                  <a:pt x="615753" y="1006983"/>
                </a:lnTo>
                <a:lnTo>
                  <a:pt x="616410" y="1003820"/>
                </a:lnTo>
                <a:lnTo>
                  <a:pt x="620973" y="1001020"/>
                </a:lnTo>
                <a:lnTo>
                  <a:pt x="623135" y="997648"/>
                </a:lnTo>
                <a:lnTo>
                  <a:pt x="622411" y="989057"/>
                </a:lnTo>
                <a:lnTo>
                  <a:pt x="623249" y="988666"/>
                </a:lnTo>
                <a:lnTo>
                  <a:pt x="625126" y="990000"/>
                </a:lnTo>
                <a:lnTo>
                  <a:pt x="626012" y="989447"/>
                </a:lnTo>
                <a:lnTo>
                  <a:pt x="626954" y="985685"/>
                </a:lnTo>
                <a:lnTo>
                  <a:pt x="626497" y="983732"/>
                </a:lnTo>
                <a:lnTo>
                  <a:pt x="624288" y="983218"/>
                </a:lnTo>
                <a:lnTo>
                  <a:pt x="616648" y="987457"/>
                </a:lnTo>
                <a:lnTo>
                  <a:pt x="614163" y="987276"/>
                </a:lnTo>
                <a:lnTo>
                  <a:pt x="613753" y="983951"/>
                </a:lnTo>
                <a:lnTo>
                  <a:pt x="610038" y="982428"/>
                </a:lnTo>
                <a:lnTo>
                  <a:pt x="608590" y="979665"/>
                </a:lnTo>
                <a:lnTo>
                  <a:pt x="608162" y="977779"/>
                </a:lnTo>
                <a:lnTo>
                  <a:pt x="606876" y="977008"/>
                </a:lnTo>
                <a:lnTo>
                  <a:pt x="606952" y="980275"/>
                </a:lnTo>
                <a:lnTo>
                  <a:pt x="607305" y="983447"/>
                </a:lnTo>
                <a:lnTo>
                  <a:pt x="610638" y="987152"/>
                </a:lnTo>
                <a:lnTo>
                  <a:pt x="609829" y="988628"/>
                </a:lnTo>
                <a:lnTo>
                  <a:pt x="608247" y="990343"/>
                </a:lnTo>
                <a:lnTo>
                  <a:pt x="607143" y="994162"/>
                </a:lnTo>
                <a:lnTo>
                  <a:pt x="607266" y="999125"/>
                </a:lnTo>
                <a:lnTo>
                  <a:pt x="606371" y="997610"/>
                </a:lnTo>
                <a:lnTo>
                  <a:pt x="605228" y="996734"/>
                </a:lnTo>
                <a:lnTo>
                  <a:pt x="604761" y="1002068"/>
                </a:lnTo>
                <a:lnTo>
                  <a:pt x="602552" y="1004116"/>
                </a:lnTo>
                <a:lnTo>
                  <a:pt x="601856" y="1006126"/>
                </a:lnTo>
                <a:lnTo>
                  <a:pt x="602437" y="1008459"/>
                </a:lnTo>
                <a:lnTo>
                  <a:pt x="601294" y="1010069"/>
                </a:lnTo>
                <a:lnTo>
                  <a:pt x="595665" y="1014403"/>
                </a:lnTo>
                <a:lnTo>
                  <a:pt x="590055" y="1017365"/>
                </a:lnTo>
                <a:lnTo>
                  <a:pt x="588836" y="1018756"/>
                </a:lnTo>
                <a:lnTo>
                  <a:pt x="588235" y="1022070"/>
                </a:lnTo>
                <a:lnTo>
                  <a:pt x="587378" y="1025471"/>
                </a:lnTo>
                <a:lnTo>
                  <a:pt x="584892" y="1028471"/>
                </a:lnTo>
                <a:lnTo>
                  <a:pt x="582921" y="1034434"/>
                </a:lnTo>
                <a:lnTo>
                  <a:pt x="582968" y="1037006"/>
                </a:lnTo>
                <a:lnTo>
                  <a:pt x="583625" y="1040797"/>
                </a:lnTo>
                <a:lnTo>
                  <a:pt x="584683" y="1043292"/>
                </a:lnTo>
                <a:lnTo>
                  <a:pt x="583006" y="1044959"/>
                </a:lnTo>
                <a:lnTo>
                  <a:pt x="580749" y="1048197"/>
                </a:lnTo>
                <a:lnTo>
                  <a:pt x="578958" y="1051855"/>
                </a:lnTo>
                <a:lnTo>
                  <a:pt x="574500" y="1065619"/>
                </a:lnTo>
                <a:lnTo>
                  <a:pt x="570662" y="1073953"/>
                </a:lnTo>
                <a:lnTo>
                  <a:pt x="567699" y="1078039"/>
                </a:lnTo>
                <a:lnTo>
                  <a:pt x="563480" y="1082354"/>
                </a:lnTo>
                <a:lnTo>
                  <a:pt x="551459" y="1093223"/>
                </a:lnTo>
                <a:lnTo>
                  <a:pt x="550736" y="1093070"/>
                </a:lnTo>
                <a:lnTo>
                  <a:pt x="548973" y="1092194"/>
                </a:lnTo>
                <a:lnTo>
                  <a:pt x="547497" y="1091155"/>
                </a:lnTo>
                <a:lnTo>
                  <a:pt x="547164" y="1090460"/>
                </a:lnTo>
                <a:lnTo>
                  <a:pt x="546992" y="1089422"/>
                </a:lnTo>
                <a:lnTo>
                  <a:pt x="547192" y="1085507"/>
                </a:lnTo>
                <a:lnTo>
                  <a:pt x="547164" y="1075010"/>
                </a:lnTo>
                <a:lnTo>
                  <a:pt x="547688" y="1073029"/>
                </a:lnTo>
                <a:lnTo>
                  <a:pt x="548469" y="1071753"/>
                </a:lnTo>
                <a:lnTo>
                  <a:pt x="550812" y="1069905"/>
                </a:lnTo>
                <a:lnTo>
                  <a:pt x="553088" y="1067267"/>
                </a:lnTo>
                <a:lnTo>
                  <a:pt x="555660" y="1063905"/>
                </a:lnTo>
                <a:lnTo>
                  <a:pt x="558032" y="1061237"/>
                </a:lnTo>
                <a:lnTo>
                  <a:pt x="557184" y="1059447"/>
                </a:lnTo>
                <a:lnTo>
                  <a:pt x="555203" y="1057713"/>
                </a:lnTo>
                <a:lnTo>
                  <a:pt x="551688" y="1056323"/>
                </a:lnTo>
                <a:lnTo>
                  <a:pt x="548307" y="1053865"/>
                </a:lnTo>
                <a:lnTo>
                  <a:pt x="545306" y="1050702"/>
                </a:lnTo>
                <a:lnTo>
                  <a:pt x="543916" y="1047417"/>
                </a:lnTo>
                <a:lnTo>
                  <a:pt x="542639" y="1043873"/>
                </a:lnTo>
                <a:lnTo>
                  <a:pt x="541429" y="1041083"/>
                </a:lnTo>
                <a:lnTo>
                  <a:pt x="541030" y="1039806"/>
                </a:lnTo>
                <a:lnTo>
                  <a:pt x="539839" y="1039273"/>
                </a:lnTo>
                <a:lnTo>
                  <a:pt x="537953" y="1037853"/>
                </a:lnTo>
                <a:lnTo>
                  <a:pt x="536772" y="1036529"/>
                </a:lnTo>
                <a:lnTo>
                  <a:pt x="535048" y="1035767"/>
                </a:lnTo>
                <a:lnTo>
                  <a:pt x="531962" y="1034939"/>
                </a:lnTo>
                <a:lnTo>
                  <a:pt x="528752" y="1033481"/>
                </a:lnTo>
                <a:lnTo>
                  <a:pt x="524761" y="1030033"/>
                </a:lnTo>
                <a:lnTo>
                  <a:pt x="521884" y="1026214"/>
                </a:lnTo>
                <a:lnTo>
                  <a:pt x="520465" y="1023690"/>
                </a:lnTo>
                <a:lnTo>
                  <a:pt x="518951" y="1021918"/>
                </a:lnTo>
                <a:lnTo>
                  <a:pt x="510712" y="1018985"/>
                </a:lnTo>
                <a:lnTo>
                  <a:pt x="506968" y="1015489"/>
                </a:lnTo>
                <a:lnTo>
                  <a:pt x="505492" y="1016584"/>
                </a:lnTo>
                <a:lnTo>
                  <a:pt x="503291" y="1015517"/>
                </a:lnTo>
                <a:lnTo>
                  <a:pt x="501120" y="1013841"/>
                </a:lnTo>
                <a:lnTo>
                  <a:pt x="500472" y="1012545"/>
                </a:lnTo>
                <a:lnTo>
                  <a:pt x="499558" y="1011222"/>
                </a:lnTo>
                <a:lnTo>
                  <a:pt x="498700" y="1009707"/>
                </a:lnTo>
                <a:lnTo>
                  <a:pt x="498148" y="1008259"/>
                </a:lnTo>
                <a:lnTo>
                  <a:pt x="495919" y="1005716"/>
                </a:lnTo>
                <a:lnTo>
                  <a:pt x="493033" y="1002973"/>
                </a:lnTo>
                <a:lnTo>
                  <a:pt x="491814" y="1002192"/>
                </a:lnTo>
                <a:lnTo>
                  <a:pt x="491166" y="1002421"/>
                </a:lnTo>
                <a:lnTo>
                  <a:pt x="490547" y="1003468"/>
                </a:lnTo>
                <a:lnTo>
                  <a:pt x="490147" y="1004487"/>
                </a:lnTo>
                <a:lnTo>
                  <a:pt x="489061" y="1005163"/>
                </a:lnTo>
                <a:lnTo>
                  <a:pt x="487718" y="1006421"/>
                </a:lnTo>
                <a:lnTo>
                  <a:pt x="486337" y="1007964"/>
                </a:lnTo>
                <a:lnTo>
                  <a:pt x="484575" y="1008983"/>
                </a:lnTo>
                <a:lnTo>
                  <a:pt x="482479" y="1009336"/>
                </a:lnTo>
                <a:lnTo>
                  <a:pt x="481070" y="1009288"/>
                </a:lnTo>
                <a:lnTo>
                  <a:pt x="480784" y="1008678"/>
                </a:lnTo>
                <a:lnTo>
                  <a:pt x="480708" y="1006573"/>
                </a:lnTo>
                <a:lnTo>
                  <a:pt x="481232" y="1001782"/>
                </a:lnTo>
                <a:lnTo>
                  <a:pt x="480012" y="999935"/>
                </a:lnTo>
                <a:lnTo>
                  <a:pt x="478384" y="997953"/>
                </a:lnTo>
                <a:lnTo>
                  <a:pt x="476507" y="995315"/>
                </a:lnTo>
                <a:lnTo>
                  <a:pt x="470335" y="989724"/>
                </a:lnTo>
                <a:lnTo>
                  <a:pt x="461924" y="981694"/>
                </a:lnTo>
                <a:lnTo>
                  <a:pt x="458953" y="979246"/>
                </a:lnTo>
                <a:lnTo>
                  <a:pt x="456162" y="979056"/>
                </a:lnTo>
                <a:lnTo>
                  <a:pt x="453609" y="979332"/>
                </a:lnTo>
                <a:lnTo>
                  <a:pt x="451256" y="980389"/>
                </a:lnTo>
                <a:lnTo>
                  <a:pt x="449475" y="984094"/>
                </a:lnTo>
                <a:lnTo>
                  <a:pt x="448742" y="984666"/>
                </a:lnTo>
                <a:lnTo>
                  <a:pt x="444208" y="984590"/>
                </a:lnTo>
                <a:lnTo>
                  <a:pt x="439703" y="983990"/>
                </a:lnTo>
                <a:lnTo>
                  <a:pt x="438188" y="981732"/>
                </a:lnTo>
                <a:lnTo>
                  <a:pt x="439388" y="980265"/>
                </a:lnTo>
                <a:lnTo>
                  <a:pt x="443627" y="977008"/>
                </a:lnTo>
                <a:lnTo>
                  <a:pt x="445970" y="974102"/>
                </a:lnTo>
                <a:lnTo>
                  <a:pt x="446418" y="971560"/>
                </a:lnTo>
                <a:lnTo>
                  <a:pt x="448446" y="969274"/>
                </a:lnTo>
                <a:lnTo>
                  <a:pt x="452066" y="967254"/>
                </a:lnTo>
                <a:lnTo>
                  <a:pt x="456095" y="963539"/>
                </a:lnTo>
                <a:lnTo>
                  <a:pt x="460534" y="958129"/>
                </a:lnTo>
                <a:lnTo>
                  <a:pt x="463239" y="954148"/>
                </a:lnTo>
                <a:lnTo>
                  <a:pt x="464191" y="951576"/>
                </a:lnTo>
                <a:lnTo>
                  <a:pt x="465934" y="949595"/>
                </a:lnTo>
                <a:lnTo>
                  <a:pt x="468468" y="948204"/>
                </a:lnTo>
                <a:lnTo>
                  <a:pt x="470678" y="945308"/>
                </a:lnTo>
                <a:lnTo>
                  <a:pt x="472573" y="940908"/>
                </a:lnTo>
                <a:lnTo>
                  <a:pt x="475155" y="937412"/>
                </a:lnTo>
                <a:lnTo>
                  <a:pt x="478431" y="934822"/>
                </a:lnTo>
                <a:lnTo>
                  <a:pt x="480270" y="932669"/>
                </a:lnTo>
                <a:lnTo>
                  <a:pt x="480660" y="930964"/>
                </a:lnTo>
                <a:lnTo>
                  <a:pt x="481584" y="929878"/>
                </a:lnTo>
                <a:lnTo>
                  <a:pt x="483051" y="929402"/>
                </a:lnTo>
                <a:lnTo>
                  <a:pt x="483756" y="928506"/>
                </a:lnTo>
                <a:lnTo>
                  <a:pt x="483708" y="927192"/>
                </a:lnTo>
                <a:lnTo>
                  <a:pt x="484108" y="926297"/>
                </a:lnTo>
                <a:lnTo>
                  <a:pt x="484946" y="925821"/>
                </a:lnTo>
                <a:lnTo>
                  <a:pt x="486356" y="925992"/>
                </a:lnTo>
                <a:lnTo>
                  <a:pt x="488337" y="926801"/>
                </a:lnTo>
                <a:lnTo>
                  <a:pt x="489528" y="926649"/>
                </a:lnTo>
                <a:lnTo>
                  <a:pt x="489938" y="925535"/>
                </a:lnTo>
                <a:lnTo>
                  <a:pt x="489413" y="924258"/>
                </a:lnTo>
                <a:lnTo>
                  <a:pt x="487956" y="922829"/>
                </a:lnTo>
                <a:lnTo>
                  <a:pt x="488509" y="921277"/>
                </a:lnTo>
                <a:lnTo>
                  <a:pt x="492338" y="918762"/>
                </a:lnTo>
                <a:lnTo>
                  <a:pt x="495157" y="917810"/>
                </a:lnTo>
                <a:lnTo>
                  <a:pt x="496948" y="916257"/>
                </a:lnTo>
                <a:lnTo>
                  <a:pt x="498643" y="913790"/>
                </a:lnTo>
                <a:lnTo>
                  <a:pt x="501396" y="912076"/>
                </a:lnTo>
                <a:lnTo>
                  <a:pt x="505197" y="911104"/>
                </a:lnTo>
                <a:lnTo>
                  <a:pt x="506206" y="910180"/>
                </a:lnTo>
                <a:lnTo>
                  <a:pt x="506063" y="908990"/>
                </a:lnTo>
                <a:lnTo>
                  <a:pt x="506844" y="908133"/>
                </a:lnTo>
                <a:lnTo>
                  <a:pt x="509092" y="907514"/>
                </a:lnTo>
                <a:lnTo>
                  <a:pt x="510311" y="906351"/>
                </a:lnTo>
                <a:lnTo>
                  <a:pt x="510511" y="904646"/>
                </a:lnTo>
                <a:lnTo>
                  <a:pt x="511235" y="903065"/>
                </a:lnTo>
                <a:lnTo>
                  <a:pt x="512483" y="901608"/>
                </a:lnTo>
                <a:lnTo>
                  <a:pt x="513874" y="901065"/>
                </a:lnTo>
                <a:lnTo>
                  <a:pt x="515407" y="901437"/>
                </a:lnTo>
                <a:lnTo>
                  <a:pt x="516846" y="900884"/>
                </a:lnTo>
                <a:lnTo>
                  <a:pt x="518198" y="899408"/>
                </a:lnTo>
                <a:lnTo>
                  <a:pt x="519817" y="898722"/>
                </a:lnTo>
                <a:lnTo>
                  <a:pt x="521703" y="898817"/>
                </a:lnTo>
                <a:lnTo>
                  <a:pt x="522675" y="898493"/>
                </a:lnTo>
                <a:lnTo>
                  <a:pt x="525913" y="897807"/>
                </a:lnTo>
                <a:lnTo>
                  <a:pt x="527704" y="896569"/>
                </a:lnTo>
                <a:lnTo>
                  <a:pt x="529171" y="893798"/>
                </a:lnTo>
                <a:lnTo>
                  <a:pt x="530476" y="892731"/>
                </a:lnTo>
                <a:lnTo>
                  <a:pt x="531619" y="893350"/>
                </a:lnTo>
                <a:lnTo>
                  <a:pt x="533590" y="892426"/>
                </a:lnTo>
                <a:lnTo>
                  <a:pt x="536391" y="889959"/>
                </a:lnTo>
                <a:lnTo>
                  <a:pt x="536924" y="889911"/>
                </a:lnTo>
                <a:lnTo>
                  <a:pt x="538991" y="888759"/>
                </a:lnTo>
                <a:lnTo>
                  <a:pt x="541125" y="884492"/>
                </a:lnTo>
                <a:lnTo>
                  <a:pt x="542220" y="881644"/>
                </a:lnTo>
                <a:lnTo>
                  <a:pt x="541963" y="879310"/>
                </a:lnTo>
                <a:lnTo>
                  <a:pt x="541258" y="877643"/>
                </a:lnTo>
                <a:lnTo>
                  <a:pt x="541496" y="875195"/>
                </a:lnTo>
                <a:lnTo>
                  <a:pt x="542201" y="868556"/>
                </a:lnTo>
                <a:lnTo>
                  <a:pt x="542392" y="865842"/>
                </a:lnTo>
                <a:lnTo>
                  <a:pt x="543525" y="863956"/>
                </a:lnTo>
                <a:lnTo>
                  <a:pt x="543449" y="862088"/>
                </a:lnTo>
                <a:lnTo>
                  <a:pt x="541429" y="857897"/>
                </a:lnTo>
                <a:lnTo>
                  <a:pt x="539391" y="854221"/>
                </a:lnTo>
                <a:lnTo>
                  <a:pt x="538296" y="848001"/>
                </a:lnTo>
                <a:lnTo>
                  <a:pt x="537572" y="845639"/>
                </a:lnTo>
                <a:lnTo>
                  <a:pt x="535877" y="845010"/>
                </a:lnTo>
                <a:lnTo>
                  <a:pt x="534333" y="842953"/>
                </a:lnTo>
                <a:lnTo>
                  <a:pt x="532390" y="842772"/>
                </a:lnTo>
                <a:lnTo>
                  <a:pt x="531476" y="841981"/>
                </a:lnTo>
                <a:lnTo>
                  <a:pt x="530533" y="841334"/>
                </a:lnTo>
                <a:lnTo>
                  <a:pt x="529152" y="841524"/>
                </a:lnTo>
                <a:lnTo>
                  <a:pt x="527971" y="842724"/>
                </a:lnTo>
                <a:lnTo>
                  <a:pt x="525789" y="842762"/>
                </a:lnTo>
                <a:lnTo>
                  <a:pt x="524408" y="843258"/>
                </a:lnTo>
                <a:lnTo>
                  <a:pt x="522789" y="844324"/>
                </a:lnTo>
                <a:lnTo>
                  <a:pt x="521246" y="843839"/>
                </a:lnTo>
                <a:lnTo>
                  <a:pt x="520275" y="842896"/>
                </a:lnTo>
                <a:lnTo>
                  <a:pt x="518188" y="842886"/>
                </a:lnTo>
                <a:lnTo>
                  <a:pt x="518331" y="838667"/>
                </a:lnTo>
                <a:lnTo>
                  <a:pt x="522008" y="832418"/>
                </a:lnTo>
                <a:lnTo>
                  <a:pt x="522999" y="829513"/>
                </a:lnTo>
                <a:lnTo>
                  <a:pt x="522522" y="827865"/>
                </a:lnTo>
                <a:lnTo>
                  <a:pt x="523618" y="822065"/>
                </a:lnTo>
                <a:lnTo>
                  <a:pt x="526294" y="812140"/>
                </a:lnTo>
                <a:lnTo>
                  <a:pt x="527152" y="805653"/>
                </a:lnTo>
                <a:lnTo>
                  <a:pt x="526180" y="802596"/>
                </a:lnTo>
                <a:lnTo>
                  <a:pt x="526151" y="800462"/>
                </a:lnTo>
                <a:lnTo>
                  <a:pt x="527533" y="798652"/>
                </a:lnTo>
                <a:lnTo>
                  <a:pt x="528199" y="798109"/>
                </a:lnTo>
                <a:lnTo>
                  <a:pt x="524751" y="795899"/>
                </a:lnTo>
                <a:lnTo>
                  <a:pt x="522894" y="793880"/>
                </a:lnTo>
                <a:lnTo>
                  <a:pt x="520513" y="792442"/>
                </a:lnTo>
                <a:lnTo>
                  <a:pt x="517950" y="791289"/>
                </a:lnTo>
                <a:lnTo>
                  <a:pt x="516712" y="791775"/>
                </a:lnTo>
                <a:lnTo>
                  <a:pt x="515388" y="792442"/>
                </a:lnTo>
                <a:lnTo>
                  <a:pt x="512826" y="793499"/>
                </a:lnTo>
                <a:lnTo>
                  <a:pt x="509911" y="795328"/>
                </a:lnTo>
                <a:lnTo>
                  <a:pt x="508406" y="795995"/>
                </a:lnTo>
                <a:lnTo>
                  <a:pt x="505749" y="796671"/>
                </a:lnTo>
                <a:lnTo>
                  <a:pt x="502748" y="797252"/>
                </a:lnTo>
                <a:lnTo>
                  <a:pt x="500272" y="796871"/>
                </a:lnTo>
                <a:lnTo>
                  <a:pt x="498148" y="796480"/>
                </a:lnTo>
                <a:lnTo>
                  <a:pt x="496814" y="795328"/>
                </a:lnTo>
                <a:lnTo>
                  <a:pt x="496110" y="792823"/>
                </a:lnTo>
                <a:lnTo>
                  <a:pt x="496110" y="790708"/>
                </a:lnTo>
                <a:lnTo>
                  <a:pt x="495672" y="787641"/>
                </a:lnTo>
                <a:lnTo>
                  <a:pt x="494081" y="785908"/>
                </a:lnTo>
                <a:lnTo>
                  <a:pt x="493548" y="784565"/>
                </a:lnTo>
                <a:lnTo>
                  <a:pt x="493462" y="782936"/>
                </a:lnTo>
                <a:lnTo>
                  <a:pt x="493643" y="781117"/>
                </a:lnTo>
                <a:lnTo>
                  <a:pt x="494081" y="779774"/>
                </a:lnTo>
                <a:lnTo>
                  <a:pt x="493814" y="778145"/>
                </a:lnTo>
                <a:lnTo>
                  <a:pt x="493109" y="776992"/>
                </a:lnTo>
                <a:lnTo>
                  <a:pt x="493290" y="774983"/>
                </a:lnTo>
                <a:lnTo>
                  <a:pt x="492938" y="772201"/>
                </a:lnTo>
                <a:lnTo>
                  <a:pt x="491880" y="770477"/>
                </a:lnTo>
                <a:lnTo>
                  <a:pt x="491347" y="768477"/>
                </a:lnTo>
                <a:lnTo>
                  <a:pt x="491347" y="766477"/>
                </a:lnTo>
                <a:lnTo>
                  <a:pt x="490556" y="764476"/>
                </a:lnTo>
                <a:lnTo>
                  <a:pt x="490471" y="762286"/>
                </a:lnTo>
                <a:lnTo>
                  <a:pt x="491176" y="760285"/>
                </a:lnTo>
                <a:lnTo>
                  <a:pt x="491442" y="758285"/>
                </a:lnTo>
                <a:lnTo>
                  <a:pt x="490652" y="756856"/>
                </a:lnTo>
                <a:lnTo>
                  <a:pt x="489147" y="755999"/>
                </a:lnTo>
                <a:lnTo>
                  <a:pt x="487994" y="753713"/>
                </a:lnTo>
                <a:lnTo>
                  <a:pt x="487813" y="750760"/>
                </a:lnTo>
                <a:lnTo>
                  <a:pt x="486575" y="749151"/>
                </a:lnTo>
                <a:lnTo>
                  <a:pt x="485251" y="747817"/>
                </a:lnTo>
                <a:lnTo>
                  <a:pt x="483746" y="747817"/>
                </a:lnTo>
                <a:lnTo>
                  <a:pt x="481451" y="747055"/>
                </a:lnTo>
                <a:lnTo>
                  <a:pt x="479422" y="747151"/>
                </a:lnTo>
                <a:lnTo>
                  <a:pt x="476145" y="747055"/>
                </a:lnTo>
                <a:lnTo>
                  <a:pt x="474640" y="746579"/>
                </a:lnTo>
                <a:lnTo>
                  <a:pt x="473850" y="745541"/>
                </a:lnTo>
                <a:lnTo>
                  <a:pt x="471821" y="744122"/>
                </a:lnTo>
                <a:lnTo>
                  <a:pt x="470668" y="741654"/>
                </a:lnTo>
                <a:lnTo>
                  <a:pt x="469259" y="741178"/>
                </a:lnTo>
                <a:lnTo>
                  <a:pt x="467220" y="741940"/>
                </a:lnTo>
                <a:lnTo>
                  <a:pt x="466515" y="742893"/>
                </a:lnTo>
                <a:lnTo>
                  <a:pt x="465725" y="744226"/>
                </a:lnTo>
                <a:lnTo>
                  <a:pt x="464315" y="745750"/>
                </a:lnTo>
                <a:lnTo>
                  <a:pt x="462458" y="745655"/>
                </a:lnTo>
                <a:lnTo>
                  <a:pt x="460515" y="746512"/>
                </a:lnTo>
                <a:lnTo>
                  <a:pt x="458657" y="746608"/>
                </a:lnTo>
                <a:lnTo>
                  <a:pt x="456181" y="746798"/>
                </a:lnTo>
                <a:lnTo>
                  <a:pt x="453704" y="746036"/>
                </a:lnTo>
                <a:lnTo>
                  <a:pt x="450704" y="745179"/>
                </a:lnTo>
                <a:lnTo>
                  <a:pt x="448132" y="744607"/>
                </a:lnTo>
                <a:lnTo>
                  <a:pt x="445656" y="745179"/>
                </a:lnTo>
                <a:lnTo>
                  <a:pt x="443979" y="744703"/>
                </a:lnTo>
                <a:lnTo>
                  <a:pt x="441770" y="744417"/>
                </a:lnTo>
                <a:lnTo>
                  <a:pt x="439293" y="744226"/>
                </a:lnTo>
                <a:lnTo>
                  <a:pt x="437350" y="742702"/>
                </a:lnTo>
                <a:lnTo>
                  <a:pt x="435226" y="741854"/>
                </a:lnTo>
                <a:lnTo>
                  <a:pt x="434073" y="742140"/>
                </a:lnTo>
                <a:lnTo>
                  <a:pt x="432568" y="743093"/>
                </a:lnTo>
                <a:lnTo>
                  <a:pt x="430978" y="742902"/>
                </a:lnTo>
                <a:lnTo>
                  <a:pt x="428939" y="742140"/>
                </a:lnTo>
                <a:lnTo>
                  <a:pt x="428149" y="740340"/>
                </a:lnTo>
                <a:lnTo>
                  <a:pt x="428330" y="739197"/>
                </a:lnTo>
                <a:lnTo>
                  <a:pt x="428768" y="738054"/>
                </a:lnTo>
                <a:lnTo>
                  <a:pt x="429558" y="736444"/>
                </a:lnTo>
                <a:lnTo>
                  <a:pt x="429120" y="734739"/>
                </a:lnTo>
                <a:lnTo>
                  <a:pt x="429301" y="733225"/>
                </a:lnTo>
                <a:lnTo>
                  <a:pt x="429654" y="731901"/>
                </a:lnTo>
                <a:lnTo>
                  <a:pt x="430006" y="730387"/>
                </a:lnTo>
                <a:lnTo>
                  <a:pt x="429739" y="728967"/>
                </a:lnTo>
                <a:lnTo>
                  <a:pt x="429654" y="727453"/>
                </a:lnTo>
                <a:lnTo>
                  <a:pt x="429473" y="726033"/>
                </a:lnTo>
                <a:lnTo>
                  <a:pt x="429206" y="724519"/>
                </a:lnTo>
                <a:lnTo>
                  <a:pt x="430263" y="722348"/>
                </a:lnTo>
                <a:lnTo>
                  <a:pt x="431149" y="720557"/>
                </a:lnTo>
                <a:lnTo>
                  <a:pt x="430616" y="719052"/>
                </a:lnTo>
                <a:lnTo>
                  <a:pt x="430797" y="718013"/>
                </a:lnTo>
                <a:lnTo>
                  <a:pt x="431502" y="716318"/>
                </a:lnTo>
                <a:lnTo>
                  <a:pt x="432387" y="714242"/>
                </a:lnTo>
                <a:lnTo>
                  <a:pt x="432302" y="710374"/>
                </a:lnTo>
                <a:lnTo>
                  <a:pt x="431511" y="708117"/>
                </a:lnTo>
                <a:lnTo>
                  <a:pt x="430644" y="707507"/>
                </a:lnTo>
                <a:lnTo>
                  <a:pt x="430425" y="706831"/>
                </a:lnTo>
                <a:lnTo>
                  <a:pt x="430844" y="705936"/>
                </a:lnTo>
                <a:lnTo>
                  <a:pt x="430387" y="705021"/>
                </a:lnTo>
                <a:lnTo>
                  <a:pt x="430206" y="704078"/>
                </a:lnTo>
                <a:lnTo>
                  <a:pt x="430663" y="703259"/>
                </a:lnTo>
                <a:lnTo>
                  <a:pt x="430035" y="701640"/>
                </a:lnTo>
                <a:lnTo>
                  <a:pt x="428768" y="701173"/>
                </a:lnTo>
                <a:lnTo>
                  <a:pt x="428330" y="700706"/>
                </a:lnTo>
                <a:lnTo>
                  <a:pt x="427892" y="698916"/>
                </a:lnTo>
                <a:lnTo>
                  <a:pt x="427539" y="696849"/>
                </a:lnTo>
                <a:lnTo>
                  <a:pt x="427720" y="695258"/>
                </a:lnTo>
                <a:lnTo>
                  <a:pt x="427101" y="693858"/>
                </a:lnTo>
                <a:lnTo>
                  <a:pt x="426215" y="693010"/>
                </a:lnTo>
                <a:lnTo>
                  <a:pt x="425329" y="691515"/>
                </a:lnTo>
                <a:lnTo>
                  <a:pt x="424444" y="690391"/>
                </a:lnTo>
                <a:lnTo>
                  <a:pt x="424091" y="688800"/>
                </a:lnTo>
                <a:lnTo>
                  <a:pt x="423501" y="686743"/>
                </a:lnTo>
                <a:lnTo>
                  <a:pt x="425263" y="686362"/>
                </a:lnTo>
                <a:lnTo>
                  <a:pt x="425958" y="685210"/>
                </a:lnTo>
                <a:lnTo>
                  <a:pt x="427196" y="683648"/>
                </a:lnTo>
                <a:lnTo>
                  <a:pt x="428825" y="683238"/>
                </a:lnTo>
                <a:lnTo>
                  <a:pt x="430768" y="682666"/>
                </a:lnTo>
                <a:lnTo>
                  <a:pt x="431482" y="681514"/>
                </a:lnTo>
                <a:lnTo>
                  <a:pt x="426958" y="677361"/>
                </a:lnTo>
                <a:lnTo>
                  <a:pt x="424244" y="674875"/>
                </a:lnTo>
                <a:lnTo>
                  <a:pt x="425834" y="671503"/>
                </a:lnTo>
                <a:lnTo>
                  <a:pt x="428520" y="665835"/>
                </a:lnTo>
                <a:lnTo>
                  <a:pt x="431111" y="660349"/>
                </a:lnTo>
                <a:lnTo>
                  <a:pt x="433092" y="656177"/>
                </a:lnTo>
                <a:lnTo>
                  <a:pt x="433597" y="655406"/>
                </a:lnTo>
                <a:lnTo>
                  <a:pt x="435331" y="655139"/>
                </a:lnTo>
                <a:lnTo>
                  <a:pt x="435016" y="652986"/>
                </a:lnTo>
                <a:lnTo>
                  <a:pt x="434959" y="651577"/>
                </a:lnTo>
                <a:lnTo>
                  <a:pt x="433569" y="651501"/>
                </a:lnTo>
                <a:lnTo>
                  <a:pt x="435121" y="646414"/>
                </a:lnTo>
                <a:lnTo>
                  <a:pt x="437417" y="639175"/>
                </a:lnTo>
                <a:lnTo>
                  <a:pt x="439160" y="633698"/>
                </a:lnTo>
                <a:lnTo>
                  <a:pt x="439722" y="632784"/>
                </a:lnTo>
                <a:lnTo>
                  <a:pt x="440969" y="632527"/>
                </a:lnTo>
                <a:lnTo>
                  <a:pt x="441255" y="631898"/>
                </a:lnTo>
                <a:lnTo>
                  <a:pt x="439750" y="631022"/>
                </a:lnTo>
                <a:lnTo>
                  <a:pt x="438826" y="629317"/>
                </a:lnTo>
                <a:lnTo>
                  <a:pt x="436816" y="624430"/>
                </a:lnTo>
                <a:lnTo>
                  <a:pt x="433645" y="616734"/>
                </a:lnTo>
                <a:lnTo>
                  <a:pt x="433416" y="613981"/>
                </a:lnTo>
                <a:lnTo>
                  <a:pt x="432254" y="612286"/>
                </a:lnTo>
                <a:lnTo>
                  <a:pt x="430311" y="612858"/>
                </a:lnTo>
                <a:lnTo>
                  <a:pt x="428015" y="612315"/>
                </a:lnTo>
                <a:lnTo>
                  <a:pt x="422272" y="608143"/>
                </a:lnTo>
                <a:lnTo>
                  <a:pt x="418471" y="605885"/>
                </a:lnTo>
                <a:lnTo>
                  <a:pt x="417186" y="604552"/>
                </a:lnTo>
                <a:lnTo>
                  <a:pt x="416614" y="600275"/>
                </a:lnTo>
                <a:lnTo>
                  <a:pt x="415480" y="595560"/>
                </a:lnTo>
                <a:lnTo>
                  <a:pt x="414995" y="589731"/>
                </a:lnTo>
                <a:lnTo>
                  <a:pt x="415195" y="588340"/>
                </a:lnTo>
                <a:lnTo>
                  <a:pt x="418405" y="583920"/>
                </a:lnTo>
                <a:lnTo>
                  <a:pt x="418395" y="581692"/>
                </a:lnTo>
                <a:lnTo>
                  <a:pt x="418662" y="579739"/>
                </a:lnTo>
                <a:lnTo>
                  <a:pt x="418529" y="578196"/>
                </a:lnTo>
                <a:lnTo>
                  <a:pt x="417738" y="578177"/>
                </a:lnTo>
                <a:lnTo>
                  <a:pt x="416452" y="578853"/>
                </a:lnTo>
                <a:lnTo>
                  <a:pt x="414499" y="579368"/>
                </a:lnTo>
                <a:lnTo>
                  <a:pt x="413395" y="579415"/>
                </a:lnTo>
                <a:lnTo>
                  <a:pt x="402184" y="578996"/>
                </a:lnTo>
                <a:lnTo>
                  <a:pt x="389430" y="578520"/>
                </a:lnTo>
                <a:lnTo>
                  <a:pt x="378819" y="578120"/>
                </a:lnTo>
                <a:lnTo>
                  <a:pt x="369608" y="577777"/>
                </a:lnTo>
                <a:lnTo>
                  <a:pt x="369303" y="573976"/>
                </a:lnTo>
                <a:lnTo>
                  <a:pt x="368780" y="567623"/>
                </a:lnTo>
                <a:lnTo>
                  <a:pt x="368408" y="563108"/>
                </a:lnTo>
                <a:lnTo>
                  <a:pt x="367817" y="555965"/>
                </a:lnTo>
                <a:lnTo>
                  <a:pt x="364122" y="551516"/>
                </a:lnTo>
                <a:lnTo>
                  <a:pt x="360112" y="546697"/>
                </a:lnTo>
                <a:lnTo>
                  <a:pt x="358702" y="545459"/>
                </a:lnTo>
                <a:lnTo>
                  <a:pt x="363550" y="545306"/>
                </a:lnTo>
                <a:lnTo>
                  <a:pt x="366989" y="545201"/>
                </a:lnTo>
                <a:lnTo>
                  <a:pt x="366313" y="532276"/>
                </a:lnTo>
                <a:lnTo>
                  <a:pt x="365265" y="530962"/>
                </a:lnTo>
                <a:lnTo>
                  <a:pt x="364331" y="526790"/>
                </a:lnTo>
                <a:lnTo>
                  <a:pt x="363703" y="524427"/>
                </a:lnTo>
                <a:lnTo>
                  <a:pt x="361998" y="522522"/>
                </a:lnTo>
                <a:lnTo>
                  <a:pt x="361607" y="520370"/>
                </a:lnTo>
                <a:lnTo>
                  <a:pt x="361922" y="518941"/>
                </a:lnTo>
                <a:lnTo>
                  <a:pt x="362855" y="518055"/>
                </a:lnTo>
                <a:lnTo>
                  <a:pt x="363474" y="515845"/>
                </a:lnTo>
                <a:lnTo>
                  <a:pt x="363007" y="513626"/>
                </a:lnTo>
                <a:lnTo>
                  <a:pt x="361998" y="511559"/>
                </a:lnTo>
                <a:lnTo>
                  <a:pt x="360759" y="509578"/>
                </a:lnTo>
                <a:lnTo>
                  <a:pt x="358388" y="508359"/>
                </a:lnTo>
                <a:lnTo>
                  <a:pt x="354997" y="506149"/>
                </a:lnTo>
                <a:lnTo>
                  <a:pt x="349853" y="503339"/>
                </a:lnTo>
                <a:lnTo>
                  <a:pt x="345510" y="501377"/>
                </a:lnTo>
                <a:lnTo>
                  <a:pt x="344119" y="501615"/>
                </a:lnTo>
                <a:lnTo>
                  <a:pt x="336442" y="502377"/>
                </a:lnTo>
                <a:lnTo>
                  <a:pt x="333889" y="502777"/>
                </a:lnTo>
                <a:lnTo>
                  <a:pt x="332175" y="502329"/>
                </a:lnTo>
                <a:lnTo>
                  <a:pt x="326450" y="502348"/>
                </a:lnTo>
                <a:lnTo>
                  <a:pt x="324202" y="500844"/>
                </a:lnTo>
                <a:lnTo>
                  <a:pt x="322316" y="499081"/>
                </a:lnTo>
                <a:lnTo>
                  <a:pt x="318306" y="494605"/>
                </a:lnTo>
                <a:lnTo>
                  <a:pt x="317687" y="492366"/>
                </a:lnTo>
                <a:lnTo>
                  <a:pt x="316135" y="491652"/>
                </a:lnTo>
                <a:lnTo>
                  <a:pt x="313782" y="491928"/>
                </a:lnTo>
                <a:lnTo>
                  <a:pt x="311401" y="491623"/>
                </a:lnTo>
                <a:lnTo>
                  <a:pt x="306791" y="489766"/>
                </a:lnTo>
                <a:lnTo>
                  <a:pt x="302466" y="487861"/>
                </a:lnTo>
                <a:lnTo>
                  <a:pt x="300371" y="487937"/>
                </a:lnTo>
                <a:lnTo>
                  <a:pt x="298513" y="486746"/>
                </a:lnTo>
                <a:lnTo>
                  <a:pt x="295227" y="483841"/>
                </a:lnTo>
                <a:lnTo>
                  <a:pt x="293694" y="482708"/>
                </a:lnTo>
                <a:lnTo>
                  <a:pt x="292998" y="481203"/>
                </a:lnTo>
                <a:lnTo>
                  <a:pt x="292303" y="478993"/>
                </a:lnTo>
                <a:lnTo>
                  <a:pt x="290979" y="478517"/>
                </a:lnTo>
                <a:lnTo>
                  <a:pt x="289274" y="478917"/>
                </a:lnTo>
                <a:lnTo>
                  <a:pt x="287426" y="480050"/>
                </a:lnTo>
                <a:lnTo>
                  <a:pt x="284836" y="479298"/>
                </a:lnTo>
                <a:lnTo>
                  <a:pt x="281664" y="477260"/>
                </a:lnTo>
                <a:lnTo>
                  <a:pt x="279616" y="475669"/>
                </a:lnTo>
                <a:lnTo>
                  <a:pt x="278444" y="474916"/>
                </a:lnTo>
                <a:lnTo>
                  <a:pt x="275692" y="473802"/>
                </a:lnTo>
                <a:lnTo>
                  <a:pt x="273034" y="473573"/>
                </a:lnTo>
                <a:lnTo>
                  <a:pt x="269015" y="475212"/>
                </a:lnTo>
                <a:lnTo>
                  <a:pt x="265719" y="474535"/>
                </a:lnTo>
                <a:lnTo>
                  <a:pt x="260556" y="473945"/>
                </a:lnTo>
                <a:lnTo>
                  <a:pt x="256137" y="472754"/>
                </a:lnTo>
                <a:lnTo>
                  <a:pt x="254527" y="469668"/>
                </a:lnTo>
                <a:lnTo>
                  <a:pt x="253660" y="467630"/>
                </a:lnTo>
                <a:lnTo>
                  <a:pt x="251031" y="466354"/>
                </a:lnTo>
                <a:lnTo>
                  <a:pt x="248936" y="464791"/>
                </a:lnTo>
                <a:lnTo>
                  <a:pt x="246440" y="462420"/>
                </a:lnTo>
                <a:lnTo>
                  <a:pt x="245202" y="461629"/>
                </a:lnTo>
                <a:lnTo>
                  <a:pt x="242945" y="460972"/>
                </a:lnTo>
                <a:lnTo>
                  <a:pt x="240859" y="460134"/>
                </a:lnTo>
                <a:lnTo>
                  <a:pt x="240630" y="458638"/>
                </a:lnTo>
                <a:lnTo>
                  <a:pt x="239849" y="456667"/>
                </a:lnTo>
                <a:lnTo>
                  <a:pt x="239668" y="456181"/>
                </a:lnTo>
                <a:lnTo>
                  <a:pt x="238249" y="453790"/>
                </a:lnTo>
                <a:lnTo>
                  <a:pt x="237582" y="453619"/>
                </a:lnTo>
                <a:lnTo>
                  <a:pt x="236849" y="454095"/>
                </a:lnTo>
                <a:lnTo>
                  <a:pt x="236296" y="454438"/>
                </a:lnTo>
                <a:lnTo>
                  <a:pt x="235696" y="454019"/>
                </a:lnTo>
                <a:lnTo>
                  <a:pt x="235591" y="452952"/>
                </a:lnTo>
                <a:lnTo>
                  <a:pt x="235972" y="451237"/>
                </a:lnTo>
                <a:lnTo>
                  <a:pt x="235153" y="449447"/>
                </a:lnTo>
                <a:lnTo>
                  <a:pt x="233124" y="447560"/>
                </a:lnTo>
                <a:lnTo>
                  <a:pt x="232058" y="445608"/>
                </a:lnTo>
                <a:lnTo>
                  <a:pt x="231962" y="443589"/>
                </a:lnTo>
                <a:lnTo>
                  <a:pt x="231515" y="442246"/>
                </a:lnTo>
                <a:lnTo>
                  <a:pt x="230705" y="441560"/>
                </a:lnTo>
                <a:lnTo>
                  <a:pt x="230248" y="440379"/>
                </a:lnTo>
                <a:lnTo>
                  <a:pt x="230153" y="438702"/>
                </a:lnTo>
                <a:lnTo>
                  <a:pt x="230743" y="436702"/>
                </a:lnTo>
                <a:lnTo>
                  <a:pt x="232020" y="434387"/>
                </a:lnTo>
                <a:lnTo>
                  <a:pt x="231743" y="430816"/>
                </a:lnTo>
                <a:lnTo>
                  <a:pt x="229924" y="425996"/>
                </a:lnTo>
                <a:lnTo>
                  <a:pt x="228914" y="422529"/>
                </a:lnTo>
                <a:lnTo>
                  <a:pt x="228724" y="420395"/>
                </a:lnTo>
                <a:lnTo>
                  <a:pt x="229000" y="418814"/>
                </a:lnTo>
                <a:lnTo>
                  <a:pt x="230105" y="417281"/>
                </a:lnTo>
                <a:lnTo>
                  <a:pt x="232305" y="413518"/>
                </a:lnTo>
                <a:lnTo>
                  <a:pt x="232696" y="410651"/>
                </a:lnTo>
                <a:lnTo>
                  <a:pt x="232000" y="407422"/>
                </a:lnTo>
                <a:lnTo>
                  <a:pt x="231905" y="404955"/>
                </a:lnTo>
                <a:lnTo>
                  <a:pt x="232410" y="403260"/>
                </a:lnTo>
                <a:lnTo>
                  <a:pt x="231648" y="401041"/>
                </a:lnTo>
                <a:lnTo>
                  <a:pt x="230086" y="398945"/>
                </a:lnTo>
                <a:lnTo>
                  <a:pt x="229000" y="398897"/>
                </a:lnTo>
                <a:lnTo>
                  <a:pt x="227524" y="399469"/>
                </a:lnTo>
                <a:lnTo>
                  <a:pt x="225743" y="401241"/>
                </a:lnTo>
                <a:lnTo>
                  <a:pt x="223647" y="401555"/>
                </a:lnTo>
                <a:lnTo>
                  <a:pt x="221790" y="400460"/>
                </a:lnTo>
                <a:lnTo>
                  <a:pt x="215960" y="400917"/>
                </a:lnTo>
                <a:lnTo>
                  <a:pt x="206902" y="402012"/>
                </a:lnTo>
                <a:lnTo>
                  <a:pt x="203283" y="403145"/>
                </a:lnTo>
                <a:lnTo>
                  <a:pt x="201149" y="403631"/>
                </a:lnTo>
                <a:lnTo>
                  <a:pt x="198568" y="404003"/>
                </a:lnTo>
                <a:lnTo>
                  <a:pt x="194434" y="406041"/>
                </a:lnTo>
                <a:lnTo>
                  <a:pt x="184233" y="413956"/>
                </a:lnTo>
                <a:lnTo>
                  <a:pt x="182118" y="415109"/>
                </a:lnTo>
                <a:lnTo>
                  <a:pt x="179718" y="415271"/>
                </a:lnTo>
                <a:lnTo>
                  <a:pt x="178318" y="416366"/>
                </a:lnTo>
                <a:lnTo>
                  <a:pt x="176069" y="417223"/>
                </a:lnTo>
                <a:lnTo>
                  <a:pt x="171650" y="420357"/>
                </a:lnTo>
                <a:lnTo>
                  <a:pt x="169402" y="422872"/>
                </a:lnTo>
                <a:lnTo>
                  <a:pt x="167926" y="425148"/>
                </a:lnTo>
                <a:lnTo>
                  <a:pt x="166221" y="425224"/>
                </a:lnTo>
                <a:lnTo>
                  <a:pt x="164897" y="424596"/>
                </a:lnTo>
                <a:lnTo>
                  <a:pt x="160715" y="424910"/>
                </a:lnTo>
                <a:lnTo>
                  <a:pt x="158572" y="425691"/>
                </a:lnTo>
                <a:lnTo>
                  <a:pt x="156248" y="427901"/>
                </a:lnTo>
                <a:lnTo>
                  <a:pt x="153362" y="431902"/>
                </a:lnTo>
                <a:lnTo>
                  <a:pt x="152171" y="433045"/>
                </a:lnTo>
                <a:lnTo>
                  <a:pt x="149847" y="434226"/>
                </a:lnTo>
                <a:lnTo>
                  <a:pt x="147161" y="435207"/>
                </a:lnTo>
                <a:lnTo>
                  <a:pt x="143837" y="436674"/>
                </a:lnTo>
                <a:lnTo>
                  <a:pt x="142351" y="436769"/>
                </a:lnTo>
                <a:lnTo>
                  <a:pt x="141037" y="437026"/>
                </a:lnTo>
                <a:lnTo>
                  <a:pt x="139903" y="436359"/>
                </a:lnTo>
                <a:lnTo>
                  <a:pt x="139522" y="434921"/>
                </a:lnTo>
                <a:lnTo>
                  <a:pt x="137808" y="434016"/>
                </a:lnTo>
                <a:lnTo>
                  <a:pt x="133712" y="433559"/>
                </a:lnTo>
                <a:lnTo>
                  <a:pt x="127645" y="432511"/>
                </a:lnTo>
                <a:lnTo>
                  <a:pt x="121386" y="432311"/>
                </a:lnTo>
                <a:lnTo>
                  <a:pt x="118281" y="432406"/>
                </a:lnTo>
                <a:lnTo>
                  <a:pt x="115729" y="432473"/>
                </a:lnTo>
                <a:lnTo>
                  <a:pt x="111300" y="431911"/>
                </a:lnTo>
                <a:lnTo>
                  <a:pt x="108071" y="431816"/>
                </a:lnTo>
                <a:lnTo>
                  <a:pt x="105242" y="433235"/>
                </a:lnTo>
                <a:lnTo>
                  <a:pt x="101127" y="434997"/>
                </a:lnTo>
                <a:lnTo>
                  <a:pt x="99250" y="435445"/>
                </a:lnTo>
                <a:lnTo>
                  <a:pt x="97869" y="435512"/>
                </a:lnTo>
                <a:lnTo>
                  <a:pt x="96526" y="435292"/>
                </a:lnTo>
                <a:lnTo>
                  <a:pt x="94955" y="434378"/>
                </a:lnTo>
                <a:lnTo>
                  <a:pt x="92755" y="432273"/>
                </a:lnTo>
                <a:lnTo>
                  <a:pt x="91059" y="433083"/>
                </a:lnTo>
                <a:lnTo>
                  <a:pt x="89840" y="433987"/>
                </a:lnTo>
                <a:lnTo>
                  <a:pt x="89859" y="429406"/>
                </a:lnTo>
                <a:lnTo>
                  <a:pt x="89888" y="422519"/>
                </a:lnTo>
                <a:lnTo>
                  <a:pt x="89916" y="416452"/>
                </a:lnTo>
                <a:lnTo>
                  <a:pt x="89935" y="411604"/>
                </a:lnTo>
                <a:lnTo>
                  <a:pt x="89954" y="405946"/>
                </a:lnTo>
                <a:lnTo>
                  <a:pt x="89973" y="401955"/>
                </a:lnTo>
                <a:lnTo>
                  <a:pt x="91126" y="400440"/>
                </a:lnTo>
                <a:lnTo>
                  <a:pt x="91830" y="398745"/>
                </a:lnTo>
                <a:lnTo>
                  <a:pt x="90983" y="396478"/>
                </a:lnTo>
                <a:lnTo>
                  <a:pt x="91173" y="394402"/>
                </a:lnTo>
                <a:lnTo>
                  <a:pt x="91764" y="392954"/>
                </a:lnTo>
                <a:lnTo>
                  <a:pt x="92535" y="391544"/>
                </a:lnTo>
                <a:lnTo>
                  <a:pt x="90754" y="392249"/>
                </a:lnTo>
                <a:lnTo>
                  <a:pt x="89973" y="392639"/>
                </a:lnTo>
                <a:lnTo>
                  <a:pt x="89021" y="393706"/>
                </a:lnTo>
                <a:lnTo>
                  <a:pt x="86716" y="395154"/>
                </a:lnTo>
                <a:lnTo>
                  <a:pt x="85172" y="396602"/>
                </a:lnTo>
                <a:lnTo>
                  <a:pt x="83353" y="397783"/>
                </a:lnTo>
                <a:lnTo>
                  <a:pt x="81048" y="400383"/>
                </a:lnTo>
                <a:lnTo>
                  <a:pt x="79153" y="401812"/>
                </a:lnTo>
                <a:lnTo>
                  <a:pt x="77181" y="402726"/>
                </a:lnTo>
                <a:lnTo>
                  <a:pt x="73905" y="405784"/>
                </a:lnTo>
                <a:lnTo>
                  <a:pt x="71190" y="406394"/>
                </a:lnTo>
                <a:lnTo>
                  <a:pt x="64008" y="406860"/>
                </a:lnTo>
                <a:lnTo>
                  <a:pt x="56540" y="406851"/>
                </a:lnTo>
                <a:lnTo>
                  <a:pt x="49711" y="406841"/>
                </a:lnTo>
                <a:lnTo>
                  <a:pt x="48682" y="406803"/>
                </a:lnTo>
                <a:lnTo>
                  <a:pt x="48749" y="404279"/>
                </a:lnTo>
                <a:lnTo>
                  <a:pt x="48920" y="402498"/>
                </a:lnTo>
                <a:lnTo>
                  <a:pt x="46587" y="400621"/>
                </a:lnTo>
                <a:lnTo>
                  <a:pt x="46425" y="398307"/>
                </a:lnTo>
                <a:lnTo>
                  <a:pt x="45806" y="396707"/>
                </a:lnTo>
                <a:lnTo>
                  <a:pt x="45025" y="394754"/>
                </a:lnTo>
                <a:lnTo>
                  <a:pt x="43396" y="393506"/>
                </a:lnTo>
                <a:lnTo>
                  <a:pt x="41100" y="393021"/>
                </a:lnTo>
                <a:lnTo>
                  <a:pt x="37338" y="391944"/>
                </a:lnTo>
                <a:lnTo>
                  <a:pt x="31756" y="390820"/>
                </a:lnTo>
                <a:lnTo>
                  <a:pt x="26422" y="390744"/>
                </a:lnTo>
                <a:lnTo>
                  <a:pt x="21193" y="390849"/>
                </a:lnTo>
                <a:lnTo>
                  <a:pt x="24384" y="386924"/>
                </a:lnTo>
                <a:lnTo>
                  <a:pt x="27575" y="383010"/>
                </a:lnTo>
                <a:lnTo>
                  <a:pt x="27480" y="379600"/>
                </a:lnTo>
                <a:lnTo>
                  <a:pt x="24898" y="376628"/>
                </a:lnTo>
                <a:lnTo>
                  <a:pt x="23508" y="374780"/>
                </a:lnTo>
                <a:lnTo>
                  <a:pt x="21355" y="372237"/>
                </a:lnTo>
                <a:lnTo>
                  <a:pt x="18697" y="370475"/>
                </a:lnTo>
                <a:lnTo>
                  <a:pt x="17250" y="368132"/>
                </a:lnTo>
                <a:lnTo>
                  <a:pt x="17383" y="366713"/>
                </a:lnTo>
                <a:lnTo>
                  <a:pt x="17154" y="365779"/>
                </a:lnTo>
                <a:lnTo>
                  <a:pt x="16145" y="365236"/>
                </a:lnTo>
                <a:lnTo>
                  <a:pt x="15135" y="364379"/>
                </a:lnTo>
                <a:lnTo>
                  <a:pt x="13745" y="363436"/>
                </a:lnTo>
                <a:lnTo>
                  <a:pt x="12116" y="362188"/>
                </a:lnTo>
                <a:lnTo>
                  <a:pt x="12116" y="360940"/>
                </a:lnTo>
                <a:lnTo>
                  <a:pt x="11497" y="359616"/>
                </a:lnTo>
                <a:lnTo>
                  <a:pt x="10487" y="358064"/>
                </a:lnTo>
                <a:lnTo>
                  <a:pt x="10487" y="356816"/>
                </a:lnTo>
                <a:lnTo>
                  <a:pt x="9553" y="354863"/>
                </a:lnTo>
                <a:lnTo>
                  <a:pt x="8544" y="353463"/>
                </a:lnTo>
                <a:lnTo>
                  <a:pt x="7534" y="352530"/>
                </a:lnTo>
                <a:lnTo>
                  <a:pt x="6058" y="351206"/>
                </a:lnTo>
                <a:lnTo>
                  <a:pt x="6134" y="350120"/>
                </a:lnTo>
                <a:lnTo>
                  <a:pt x="7220" y="349577"/>
                </a:lnTo>
                <a:lnTo>
                  <a:pt x="7687" y="348329"/>
                </a:lnTo>
                <a:lnTo>
                  <a:pt x="7534" y="347081"/>
                </a:lnTo>
                <a:lnTo>
                  <a:pt x="6296" y="346300"/>
                </a:lnTo>
                <a:lnTo>
                  <a:pt x="4820" y="345910"/>
                </a:lnTo>
                <a:lnTo>
                  <a:pt x="2877" y="343652"/>
                </a:lnTo>
                <a:lnTo>
                  <a:pt x="1476" y="342481"/>
                </a:lnTo>
                <a:lnTo>
                  <a:pt x="543" y="341776"/>
                </a:lnTo>
                <a:lnTo>
                  <a:pt x="0" y="340995"/>
                </a:lnTo>
                <a:lnTo>
                  <a:pt x="543" y="340452"/>
                </a:lnTo>
                <a:lnTo>
                  <a:pt x="1162" y="339671"/>
                </a:lnTo>
                <a:lnTo>
                  <a:pt x="1324" y="338423"/>
                </a:lnTo>
                <a:lnTo>
                  <a:pt x="1010" y="337261"/>
                </a:lnTo>
                <a:lnTo>
                  <a:pt x="1010" y="336252"/>
                </a:lnTo>
                <a:lnTo>
                  <a:pt x="1943" y="335937"/>
                </a:lnTo>
                <a:lnTo>
                  <a:pt x="2953" y="336099"/>
                </a:lnTo>
                <a:lnTo>
                  <a:pt x="3962" y="335480"/>
                </a:lnTo>
                <a:lnTo>
                  <a:pt x="5286" y="335251"/>
                </a:lnTo>
                <a:lnTo>
                  <a:pt x="6763" y="335089"/>
                </a:lnTo>
                <a:lnTo>
                  <a:pt x="7544" y="334394"/>
                </a:lnTo>
                <a:lnTo>
                  <a:pt x="7468" y="333156"/>
                </a:lnTo>
                <a:lnTo>
                  <a:pt x="6534" y="330746"/>
                </a:lnTo>
                <a:lnTo>
                  <a:pt x="5601" y="329736"/>
                </a:lnTo>
                <a:lnTo>
                  <a:pt x="5286" y="328260"/>
                </a:lnTo>
                <a:lnTo>
                  <a:pt x="6048" y="325421"/>
                </a:lnTo>
                <a:lnTo>
                  <a:pt x="6534" y="323602"/>
                </a:lnTo>
                <a:lnTo>
                  <a:pt x="8239" y="321678"/>
                </a:lnTo>
                <a:lnTo>
                  <a:pt x="13440" y="317554"/>
                </a:lnTo>
                <a:lnTo>
                  <a:pt x="18107" y="314753"/>
                </a:lnTo>
                <a:lnTo>
                  <a:pt x="20383" y="314468"/>
                </a:lnTo>
                <a:lnTo>
                  <a:pt x="22069" y="313429"/>
                </a:lnTo>
                <a:lnTo>
                  <a:pt x="23136" y="311839"/>
                </a:lnTo>
                <a:lnTo>
                  <a:pt x="23431" y="310105"/>
                </a:lnTo>
                <a:lnTo>
                  <a:pt x="23193" y="308591"/>
                </a:lnTo>
                <a:lnTo>
                  <a:pt x="22327" y="306362"/>
                </a:lnTo>
                <a:lnTo>
                  <a:pt x="21288" y="303581"/>
                </a:lnTo>
                <a:lnTo>
                  <a:pt x="20507" y="302028"/>
                </a:lnTo>
                <a:lnTo>
                  <a:pt x="21202" y="300171"/>
                </a:lnTo>
                <a:lnTo>
                  <a:pt x="22441" y="297627"/>
                </a:lnTo>
                <a:lnTo>
                  <a:pt x="24975" y="293789"/>
                </a:lnTo>
                <a:lnTo>
                  <a:pt x="27337" y="289655"/>
                </a:lnTo>
                <a:lnTo>
                  <a:pt x="27594" y="288455"/>
                </a:lnTo>
                <a:lnTo>
                  <a:pt x="27899" y="285931"/>
                </a:lnTo>
                <a:lnTo>
                  <a:pt x="28985" y="280788"/>
                </a:lnTo>
                <a:lnTo>
                  <a:pt x="29585" y="278006"/>
                </a:lnTo>
                <a:lnTo>
                  <a:pt x="29270" y="276930"/>
                </a:lnTo>
                <a:lnTo>
                  <a:pt x="29813" y="275996"/>
                </a:lnTo>
                <a:lnTo>
                  <a:pt x="31290" y="275215"/>
                </a:lnTo>
                <a:lnTo>
                  <a:pt x="34852" y="274510"/>
                </a:lnTo>
                <a:lnTo>
                  <a:pt x="37271" y="272977"/>
                </a:lnTo>
                <a:lnTo>
                  <a:pt x="40995" y="270091"/>
                </a:lnTo>
                <a:lnTo>
                  <a:pt x="44101" y="267024"/>
                </a:lnTo>
                <a:lnTo>
                  <a:pt x="46672" y="266033"/>
                </a:lnTo>
                <a:lnTo>
                  <a:pt x="51330" y="263195"/>
                </a:lnTo>
                <a:lnTo>
                  <a:pt x="54007" y="261395"/>
                </a:lnTo>
                <a:lnTo>
                  <a:pt x="55054" y="260833"/>
                </a:lnTo>
                <a:lnTo>
                  <a:pt x="57683" y="259527"/>
                </a:lnTo>
                <a:lnTo>
                  <a:pt x="62398" y="259080"/>
                </a:lnTo>
                <a:lnTo>
                  <a:pt x="66322" y="258613"/>
                </a:lnTo>
                <a:lnTo>
                  <a:pt x="68542" y="257756"/>
                </a:lnTo>
                <a:lnTo>
                  <a:pt x="71790" y="257403"/>
                </a:lnTo>
                <a:lnTo>
                  <a:pt x="73971" y="256442"/>
                </a:lnTo>
                <a:lnTo>
                  <a:pt x="76400" y="256413"/>
                </a:lnTo>
                <a:lnTo>
                  <a:pt x="80963" y="255432"/>
                </a:lnTo>
                <a:lnTo>
                  <a:pt x="82515" y="253965"/>
                </a:lnTo>
                <a:lnTo>
                  <a:pt x="83839" y="252213"/>
                </a:lnTo>
                <a:lnTo>
                  <a:pt x="85620" y="250717"/>
                </a:lnTo>
                <a:lnTo>
                  <a:pt x="87706" y="250326"/>
                </a:lnTo>
                <a:lnTo>
                  <a:pt x="90030" y="250584"/>
                </a:lnTo>
                <a:lnTo>
                  <a:pt x="92811" y="250555"/>
                </a:lnTo>
                <a:lnTo>
                  <a:pt x="96183" y="250088"/>
                </a:lnTo>
                <a:lnTo>
                  <a:pt x="97812" y="251250"/>
                </a:lnTo>
                <a:lnTo>
                  <a:pt x="98527" y="252669"/>
                </a:lnTo>
                <a:lnTo>
                  <a:pt x="100603" y="254108"/>
                </a:lnTo>
                <a:lnTo>
                  <a:pt x="102080" y="254032"/>
                </a:lnTo>
                <a:lnTo>
                  <a:pt x="103556" y="253717"/>
                </a:lnTo>
                <a:lnTo>
                  <a:pt x="105575" y="254956"/>
                </a:lnTo>
                <a:lnTo>
                  <a:pt x="106899" y="254803"/>
                </a:lnTo>
                <a:lnTo>
                  <a:pt x="107747" y="254108"/>
                </a:lnTo>
                <a:lnTo>
                  <a:pt x="107909" y="252374"/>
                </a:lnTo>
                <a:lnTo>
                  <a:pt x="108385" y="251431"/>
                </a:lnTo>
                <a:lnTo>
                  <a:pt x="109376" y="246002"/>
                </a:lnTo>
                <a:lnTo>
                  <a:pt x="111014" y="237039"/>
                </a:lnTo>
                <a:lnTo>
                  <a:pt x="112500" y="228914"/>
                </a:lnTo>
                <a:lnTo>
                  <a:pt x="114138" y="219932"/>
                </a:lnTo>
                <a:lnTo>
                  <a:pt x="115843" y="210655"/>
                </a:lnTo>
                <a:lnTo>
                  <a:pt x="117567" y="201263"/>
                </a:lnTo>
                <a:lnTo>
                  <a:pt x="118977" y="193557"/>
                </a:lnTo>
                <a:lnTo>
                  <a:pt x="120187" y="186937"/>
                </a:lnTo>
                <a:lnTo>
                  <a:pt x="120939" y="182870"/>
                </a:lnTo>
                <a:lnTo>
                  <a:pt x="122101" y="177546"/>
                </a:lnTo>
                <a:lnTo>
                  <a:pt x="122558" y="172869"/>
                </a:lnTo>
                <a:lnTo>
                  <a:pt x="123025" y="171526"/>
                </a:lnTo>
                <a:lnTo>
                  <a:pt x="122730" y="170393"/>
                </a:lnTo>
                <a:lnTo>
                  <a:pt x="121720" y="168783"/>
                </a:lnTo>
                <a:lnTo>
                  <a:pt x="121729" y="168078"/>
                </a:lnTo>
                <a:lnTo>
                  <a:pt x="121844" y="167145"/>
                </a:lnTo>
                <a:lnTo>
                  <a:pt x="121729" y="166325"/>
                </a:lnTo>
                <a:lnTo>
                  <a:pt x="120672" y="165449"/>
                </a:lnTo>
                <a:lnTo>
                  <a:pt x="119853" y="164925"/>
                </a:lnTo>
                <a:lnTo>
                  <a:pt x="119205" y="164163"/>
                </a:lnTo>
                <a:lnTo>
                  <a:pt x="118910" y="163106"/>
                </a:lnTo>
                <a:lnTo>
                  <a:pt x="118377" y="162049"/>
                </a:lnTo>
                <a:lnTo>
                  <a:pt x="118138" y="160934"/>
                </a:lnTo>
                <a:lnTo>
                  <a:pt x="117367" y="160058"/>
                </a:lnTo>
                <a:lnTo>
                  <a:pt x="117138" y="158944"/>
                </a:lnTo>
                <a:lnTo>
                  <a:pt x="117672" y="157886"/>
                </a:lnTo>
                <a:lnTo>
                  <a:pt x="117900" y="156772"/>
                </a:lnTo>
                <a:lnTo>
                  <a:pt x="117672" y="155724"/>
                </a:lnTo>
                <a:lnTo>
                  <a:pt x="117377" y="154496"/>
                </a:lnTo>
                <a:lnTo>
                  <a:pt x="116786" y="153324"/>
                </a:lnTo>
                <a:lnTo>
                  <a:pt x="115891" y="152610"/>
                </a:lnTo>
                <a:lnTo>
                  <a:pt x="113747" y="151819"/>
                </a:lnTo>
                <a:lnTo>
                  <a:pt x="111595" y="149923"/>
                </a:lnTo>
                <a:lnTo>
                  <a:pt x="109052" y="148228"/>
                </a:lnTo>
                <a:lnTo>
                  <a:pt x="105813" y="145009"/>
                </a:lnTo>
                <a:lnTo>
                  <a:pt x="105108" y="143485"/>
                </a:lnTo>
                <a:lnTo>
                  <a:pt x="105099" y="139303"/>
                </a:lnTo>
                <a:lnTo>
                  <a:pt x="105242" y="134769"/>
                </a:lnTo>
                <a:lnTo>
                  <a:pt x="105451" y="127921"/>
                </a:lnTo>
                <a:lnTo>
                  <a:pt x="105556" y="124435"/>
                </a:lnTo>
                <a:lnTo>
                  <a:pt x="107385" y="124235"/>
                </a:lnTo>
                <a:lnTo>
                  <a:pt x="108995" y="124139"/>
                </a:lnTo>
                <a:lnTo>
                  <a:pt x="110680" y="123901"/>
                </a:lnTo>
                <a:lnTo>
                  <a:pt x="112147" y="123663"/>
                </a:lnTo>
                <a:lnTo>
                  <a:pt x="113500" y="123158"/>
                </a:lnTo>
                <a:lnTo>
                  <a:pt x="114510" y="122539"/>
                </a:lnTo>
                <a:lnTo>
                  <a:pt x="115710" y="122139"/>
                </a:lnTo>
                <a:lnTo>
                  <a:pt x="116653" y="122282"/>
                </a:lnTo>
                <a:lnTo>
                  <a:pt x="117596" y="121729"/>
                </a:lnTo>
                <a:lnTo>
                  <a:pt x="118634" y="121205"/>
                </a:lnTo>
                <a:lnTo>
                  <a:pt x="119644" y="120777"/>
                </a:lnTo>
                <a:lnTo>
                  <a:pt x="121110" y="120415"/>
                </a:lnTo>
                <a:lnTo>
                  <a:pt x="122482" y="121253"/>
                </a:lnTo>
                <a:lnTo>
                  <a:pt x="123254" y="122091"/>
                </a:lnTo>
                <a:lnTo>
                  <a:pt x="124149" y="122491"/>
                </a:lnTo>
                <a:lnTo>
                  <a:pt x="124987" y="122396"/>
                </a:lnTo>
                <a:lnTo>
                  <a:pt x="125568" y="122472"/>
                </a:lnTo>
                <a:lnTo>
                  <a:pt x="126168" y="123139"/>
                </a:lnTo>
                <a:lnTo>
                  <a:pt x="126940" y="123187"/>
                </a:lnTo>
                <a:lnTo>
                  <a:pt x="128045" y="123063"/>
                </a:lnTo>
                <a:lnTo>
                  <a:pt x="129083" y="122920"/>
                </a:lnTo>
                <a:lnTo>
                  <a:pt x="129559" y="122720"/>
                </a:lnTo>
                <a:lnTo>
                  <a:pt x="129635" y="122291"/>
                </a:lnTo>
                <a:lnTo>
                  <a:pt x="129369" y="121548"/>
                </a:lnTo>
                <a:lnTo>
                  <a:pt x="129007" y="120853"/>
                </a:lnTo>
                <a:lnTo>
                  <a:pt x="129292" y="119777"/>
                </a:lnTo>
                <a:lnTo>
                  <a:pt x="129321" y="118481"/>
                </a:lnTo>
                <a:lnTo>
                  <a:pt x="129369" y="116834"/>
                </a:lnTo>
                <a:lnTo>
                  <a:pt x="128549" y="115919"/>
                </a:lnTo>
                <a:lnTo>
                  <a:pt x="127730" y="114195"/>
                </a:lnTo>
                <a:lnTo>
                  <a:pt x="126816" y="112804"/>
                </a:lnTo>
                <a:lnTo>
                  <a:pt x="125397" y="111871"/>
                </a:lnTo>
                <a:lnTo>
                  <a:pt x="124073" y="111509"/>
                </a:lnTo>
                <a:lnTo>
                  <a:pt x="122968" y="112090"/>
                </a:lnTo>
                <a:lnTo>
                  <a:pt x="121939" y="112185"/>
                </a:lnTo>
                <a:lnTo>
                  <a:pt x="121168" y="111662"/>
                </a:lnTo>
                <a:lnTo>
                  <a:pt x="119920" y="111642"/>
                </a:lnTo>
                <a:lnTo>
                  <a:pt x="118567" y="111471"/>
                </a:lnTo>
                <a:lnTo>
                  <a:pt x="117148" y="111271"/>
                </a:lnTo>
                <a:lnTo>
                  <a:pt x="114576" y="111652"/>
                </a:lnTo>
                <a:lnTo>
                  <a:pt x="113662" y="111185"/>
                </a:lnTo>
                <a:lnTo>
                  <a:pt x="112414" y="111138"/>
                </a:lnTo>
                <a:lnTo>
                  <a:pt x="110966" y="111642"/>
                </a:lnTo>
                <a:lnTo>
                  <a:pt x="111004" y="105023"/>
                </a:lnTo>
                <a:lnTo>
                  <a:pt x="111042" y="98784"/>
                </a:lnTo>
                <a:lnTo>
                  <a:pt x="111062" y="94402"/>
                </a:lnTo>
                <a:lnTo>
                  <a:pt x="112357" y="94497"/>
                </a:lnTo>
                <a:lnTo>
                  <a:pt x="113967" y="93707"/>
                </a:lnTo>
                <a:lnTo>
                  <a:pt x="116357" y="93583"/>
                </a:lnTo>
                <a:lnTo>
                  <a:pt x="118196" y="92754"/>
                </a:lnTo>
                <a:lnTo>
                  <a:pt x="119224" y="92688"/>
                </a:lnTo>
                <a:lnTo>
                  <a:pt x="121168" y="93088"/>
                </a:lnTo>
                <a:lnTo>
                  <a:pt x="123196" y="93945"/>
                </a:lnTo>
                <a:lnTo>
                  <a:pt x="125187" y="94069"/>
                </a:lnTo>
                <a:lnTo>
                  <a:pt x="130407" y="94069"/>
                </a:lnTo>
                <a:lnTo>
                  <a:pt x="136045" y="94069"/>
                </a:lnTo>
                <a:lnTo>
                  <a:pt x="142322" y="94069"/>
                </a:lnTo>
                <a:lnTo>
                  <a:pt x="148609" y="94069"/>
                </a:lnTo>
                <a:lnTo>
                  <a:pt x="154057" y="94069"/>
                </a:lnTo>
                <a:lnTo>
                  <a:pt x="155743" y="94116"/>
                </a:lnTo>
                <a:lnTo>
                  <a:pt x="154762" y="92659"/>
                </a:lnTo>
                <a:lnTo>
                  <a:pt x="153619" y="90773"/>
                </a:lnTo>
                <a:lnTo>
                  <a:pt x="154057" y="89287"/>
                </a:lnTo>
                <a:lnTo>
                  <a:pt x="154619" y="87792"/>
                </a:lnTo>
                <a:lnTo>
                  <a:pt x="155277" y="87011"/>
                </a:lnTo>
                <a:lnTo>
                  <a:pt x="156972" y="87839"/>
                </a:lnTo>
                <a:lnTo>
                  <a:pt x="158391" y="90383"/>
                </a:lnTo>
                <a:lnTo>
                  <a:pt x="159572" y="92297"/>
                </a:lnTo>
                <a:lnTo>
                  <a:pt x="160725" y="93240"/>
                </a:lnTo>
                <a:lnTo>
                  <a:pt x="162153" y="93345"/>
                </a:lnTo>
                <a:lnTo>
                  <a:pt x="163773" y="93021"/>
                </a:lnTo>
                <a:lnTo>
                  <a:pt x="165392" y="92230"/>
                </a:lnTo>
                <a:lnTo>
                  <a:pt x="168154" y="88725"/>
                </a:lnTo>
                <a:lnTo>
                  <a:pt x="170897" y="85725"/>
                </a:lnTo>
                <a:lnTo>
                  <a:pt x="172317" y="84715"/>
                </a:lnTo>
                <a:lnTo>
                  <a:pt x="173822" y="83791"/>
                </a:lnTo>
                <a:lnTo>
                  <a:pt x="174946" y="83439"/>
                </a:lnTo>
                <a:lnTo>
                  <a:pt x="176479" y="83553"/>
                </a:lnTo>
                <a:lnTo>
                  <a:pt x="177775" y="84372"/>
                </a:lnTo>
                <a:lnTo>
                  <a:pt x="178613" y="85801"/>
                </a:lnTo>
                <a:lnTo>
                  <a:pt x="181680" y="90773"/>
                </a:lnTo>
                <a:lnTo>
                  <a:pt x="183994" y="94526"/>
                </a:lnTo>
                <a:lnTo>
                  <a:pt x="184775" y="96869"/>
                </a:lnTo>
                <a:lnTo>
                  <a:pt x="184823" y="102584"/>
                </a:lnTo>
                <a:lnTo>
                  <a:pt x="184680" y="107642"/>
                </a:lnTo>
                <a:lnTo>
                  <a:pt x="184985" y="108299"/>
                </a:lnTo>
                <a:lnTo>
                  <a:pt x="185442" y="108490"/>
                </a:lnTo>
                <a:lnTo>
                  <a:pt x="190500" y="107299"/>
                </a:lnTo>
                <a:lnTo>
                  <a:pt x="197368" y="113433"/>
                </a:lnTo>
                <a:lnTo>
                  <a:pt x="202444" y="117967"/>
                </a:lnTo>
                <a:lnTo>
                  <a:pt x="204635" y="119415"/>
                </a:lnTo>
                <a:lnTo>
                  <a:pt x="205854" y="119815"/>
                </a:lnTo>
                <a:lnTo>
                  <a:pt x="208807" y="119510"/>
                </a:lnTo>
                <a:lnTo>
                  <a:pt x="212312" y="118919"/>
                </a:lnTo>
                <a:lnTo>
                  <a:pt x="214017" y="118272"/>
                </a:lnTo>
                <a:lnTo>
                  <a:pt x="215903" y="116852"/>
                </a:lnTo>
                <a:lnTo>
                  <a:pt x="218961" y="114881"/>
                </a:lnTo>
                <a:lnTo>
                  <a:pt x="221456" y="113795"/>
                </a:lnTo>
                <a:lnTo>
                  <a:pt x="222437" y="113652"/>
                </a:lnTo>
                <a:lnTo>
                  <a:pt x="223428" y="114005"/>
                </a:lnTo>
                <a:lnTo>
                  <a:pt x="225533" y="115186"/>
                </a:lnTo>
                <a:lnTo>
                  <a:pt x="226686" y="117377"/>
                </a:lnTo>
                <a:lnTo>
                  <a:pt x="225628" y="119920"/>
                </a:lnTo>
                <a:lnTo>
                  <a:pt x="225809" y="121501"/>
                </a:lnTo>
                <a:lnTo>
                  <a:pt x="228019" y="121415"/>
                </a:lnTo>
                <a:lnTo>
                  <a:pt x="229791" y="118786"/>
                </a:lnTo>
                <a:lnTo>
                  <a:pt x="231029" y="116710"/>
                </a:lnTo>
                <a:lnTo>
                  <a:pt x="233620" y="115024"/>
                </a:lnTo>
                <a:lnTo>
                  <a:pt x="236144" y="112633"/>
                </a:lnTo>
                <a:lnTo>
                  <a:pt x="237906" y="110347"/>
                </a:lnTo>
                <a:lnTo>
                  <a:pt x="239973" y="109013"/>
                </a:lnTo>
                <a:lnTo>
                  <a:pt x="243087" y="107385"/>
                </a:lnTo>
                <a:lnTo>
                  <a:pt x="245554" y="106394"/>
                </a:lnTo>
                <a:lnTo>
                  <a:pt x="247860" y="106499"/>
                </a:lnTo>
                <a:lnTo>
                  <a:pt x="249574" y="105423"/>
                </a:lnTo>
                <a:lnTo>
                  <a:pt x="251793" y="103403"/>
                </a:lnTo>
                <a:lnTo>
                  <a:pt x="253346" y="101784"/>
                </a:lnTo>
                <a:lnTo>
                  <a:pt x="254422" y="101203"/>
                </a:lnTo>
                <a:lnTo>
                  <a:pt x="256584" y="101365"/>
                </a:lnTo>
                <a:lnTo>
                  <a:pt x="259280" y="101146"/>
                </a:lnTo>
                <a:lnTo>
                  <a:pt x="261928" y="99174"/>
                </a:lnTo>
                <a:lnTo>
                  <a:pt x="264338" y="96793"/>
                </a:lnTo>
                <a:lnTo>
                  <a:pt x="265614" y="92773"/>
                </a:lnTo>
                <a:lnTo>
                  <a:pt x="266452" y="89211"/>
                </a:lnTo>
                <a:lnTo>
                  <a:pt x="267176" y="88487"/>
                </a:lnTo>
                <a:lnTo>
                  <a:pt x="268053" y="87916"/>
                </a:lnTo>
                <a:lnTo>
                  <a:pt x="269081" y="87544"/>
                </a:lnTo>
                <a:lnTo>
                  <a:pt x="271558" y="87287"/>
                </a:lnTo>
                <a:lnTo>
                  <a:pt x="275901" y="85392"/>
                </a:lnTo>
                <a:lnTo>
                  <a:pt x="278892" y="83468"/>
                </a:lnTo>
                <a:lnTo>
                  <a:pt x="281730" y="83058"/>
                </a:lnTo>
                <a:lnTo>
                  <a:pt x="282569" y="82544"/>
                </a:lnTo>
                <a:lnTo>
                  <a:pt x="283597" y="80763"/>
                </a:lnTo>
                <a:lnTo>
                  <a:pt x="284112" y="77629"/>
                </a:lnTo>
                <a:lnTo>
                  <a:pt x="283721" y="75733"/>
                </a:lnTo>
                <a:lnTo>
                  <a:pt x="278501" y="75143"/>
                </a:lnTo>
                <a:lnTo>
                  <a:pt x="275082" y="75143"/>
                </a:lnTo>
                <a:lnTo>
                  <a:pt x="269424" y="74657"/>
                </a:lnTo>
                <a:lnTo>
                  <a:pt x="266729" y="73876"/>
                </a:lnTo>
                <a:lnTo>
                  <a:pt x="266147" y="73333"/>
                </a:lnTo>
                <a:lnTo>
                  <a:pt x="266090" y="72733"/>
                </a:lnTo>
                <a:lnTo>
                  <a:pt x="266633" y="71371"/>
                </a:lnTo>
                <a:lnTo>
                  <a:pt x="267157" y="68827"/>
                </a:lnTo>
                <a:lnTo>
                  <a:pt x="266386" y="65379"/>
                </a:lnTo>
                <a:lnTo>
                  <a:pt x="263566" y="59979"/>
                </a:lnTo>
                <a:lnTo>
                  <a:pt x="261556" y="54664"/>
                </a:lnTo>
                <a:lnTo>
                  <a:pt x="261290" y="50959"/>
                </a:lnTo>
                <a:lnTo>
                  <a:pt x="261338" y="47044"/>
                </a:lnTo>
                <a:lnTo>
                  <a:pt x="261499" y="44482"/>
                </a:lnTo>
                <a:lnTo>
                  <a:pt x="260052" y="42481"/>
                </a:lnTo>
                <a:lnTo>
                  <a:pt x="252231" y="36166"/>
                </a:lnTo>
                <a:lnTo>
                  <a:pt x="249526" y="33185"/>
                </a:lnTo>
                <a:lnTo>
                  <a:pt x="248631" y="31118"/>
                </a:lnTo>
                <a:lnTo>
                  <a:pt x="245545" y="27318"/>
                </a:lnTo>
                <a:lnTo>
                  <a:pt x="246326" y="26146"/>
                </a:lnTo>
                <a:lnTo>
                  <a:pt x="248107" y="26184"/>
                </a:lnTo>
                <a:lnTo>
                  <a:pt x="249622" y="27175"/>
                </a:lnTo>
                <a:lnTo>
                  <a:pt x="251012" y="29289"/>
                </a:lnTo>
                <a:lnTo>
                  <a:pt x="252003" y="29766"/>
                </a:lnTo>
                <a:lnTo>
                  <a:pt x="253365" y="29766"/>
                </a:lnTo>
                <a:lnTo>
                  <a:pt x="260575" y="29756"/>
                </a:lnTo>
                <a:lnTo>
                  <a:pt x="262261" y="30118"/>
                </a:lnTo>
                <a:lnTo>
                  <a:pt x="263280" y="30832"/>
                </a:lnTo>
                <a:lnTo>
                  <a:pt x="264147" y="31718"/>
                </a:lnTo>
                <a:lnTo>
                  <a:pt x="265443" y="34185"/>
                </a:lnTo>
                <a:lnTo>
                  <a:pt x="266833" y="35385"/>
                </a:lnTo>
                <a:lnTo>
                  <a:pt x="269691" y="35347"/>
                </a:lnTo>
                <a:lnTo>
                  <a:pt x="274168" y="35300"/>
                </a:lnTo>
                <a:lnTo>
                  <a:pt x="276682" y="35080"/>
                </a:lnTo>
                <a:lnTo>
                  <a:pt x="278187" y="35766"/>
                </a:lnTo>
                <a:lnTo>
                  <a:pt x="280054" y="36338"/>
                </a:lnTo>
                <a:lnTo>
                  <a:pt x="283988" y="35023"/>
                </a:lnTo>
                <a:lnTo>
                  <a:pt x="285083" y="34995"/>
                </a:lnTo>
                <a:lnTo>
                  <a:pt x="286264" y="35576"/>
                </a:lnTo>
                <a:lnTo>
                  <a:pt x="290503" y="39986"/>
                </a:lnTo>
                <a:lnTo>
                  <a:pt x="292932" y="41843"/>
                </a:lnTo>
                <a:lnTo>
                  <a:pt x="294980" y="44310"/>
                </a:lnTo>
                <a:lnTo>
                  <a:pt x="297961" y="44320"/>
                </a:lnTo>
                <a:lnTo>
                  <a:pt x="300437" y="42205"/>
                </a:lnTo>
                <a:lnTo>
                  <a:pt x="301095" y="35090"/>
                </a:lnTo>
                <a:lnTo>
                  <a:pt x="301838" y="33023"/>
                </a:lnTo>
                <a:lnTo>
                  <a:pt x="303086" y="32442"/>
                </a:lnTo>
                <a:lnTo>
                  <a:pt x="304571" y="32375"/>
                </a:lnTo>
                <a:lnTo>
                  <a:pt x="306334" y="31261"/>
                </a:lnTo>
                <a:lnTo>
                  <a:pt x="308238" y="29813"/>
                </a:lnTo>
                <a:lnTo>
                  <a:pt x="309896" y="29327"/>
                </a:lnTo>
                <a:lnTo>
                  <a:pt x="316782" y="30880"/>
                </a:lnTo>
                <a:lnTo>
                  <a:pt x="318697" y="30137"/>
                </a:lnTo>
                <a:lnTo>
                  <a:pt x="325669" y="28260"/>
                </a:lnTo>
                <a:lnTo>
                  <a:pt x="332794" y="25841"/>
                </a:lnTo>
                <a:lnTo>
                  <a:pt x="334794" y="22793"/>
                </a:lnTo>
                <a:lnTo>
                  <a:pt x="337776" y="21974"/>
                </a:lnTo>
                <a:lnTo>
                  <a:pt x="340119" y="19745"/>
                </a:lnTo>
                <a:lnTo>
                  <a:pt x="342005" y="19974"/>
                </a:lnTo>
                <a:lnTo>
                  <a:pt x="344862" y="20069"/>
                </a:lnTo>
                <a:lnTo>
                  <a:pt x="346634" y="19678"/>
                </a:lnTo>
                <a:lnTo>
                  <a:pt x="347529" y="19260"/>
                </a:lnTo>
                <a:lnTo>
                  <a:pt x="348510" y="18212"/>
                </a:lnTo>
                <a:lnTo>
                  <a:pt x="350120" y="15230"/>
                </a:lnTo>
                <a:lnTo>
                  <a:pt x="352072" y="14097"/>
                </a:lnTo>
                <a:lnTo>
                  <a:pt x="354521" y="12897"/>
                </a:lnTo>
                <a:lnTo>
                  <a:pt x="356197" y="11487"/>
                </a:lnTo>
                <a:lnTo>
                  <a:pt x="357578" y="9744"/>
                </a:lnTo>
                <a:lnTo>
                  <a:pt x="358216" y="8229"/>
                </a:lnTo>
                <a:lnTo>
                  <a:pt x="358197" y="7029"/>
                </a:lnTo>
                <a:lnTo>
                  <a:pt x="357388" y="4696"/>
                </a:lnTo>
                <a:lnTo>
                  <a:pt x="356397" y="2505"/>
                </a:lnTo>
                <a:lnTo>
                  <a:pt x="355330" y="1781"/>
                </a:lnTo>
                <a:lnTo>
                  <a:pt x="354530" y="1505"/>
                </a:lnTo>
                <a:lnTo>
                  <a:pt x="356959" y="991"/>
                </a:lnTo>
                <a:lnTo>
                  <a:pt x="358959" y="1762"/>
                </a:lnTo>
                <a:lnTo>
                  <a:pt x="362083" y="1876"/>
                </a:lnTo>
                <a:lnTo>
                  <a:pt x="363445" y="1286"/>
                </a:lnTo>
                <a:lnTo>
                  <a:pt x="365417" y="1571"/>
                </a:lnTo>
                <a:lnTo>
                  <a:pt x="367913" y="0"/>
                </a:lnTo>
                <a:lnTo>
                  <a:pt x="369513" y="514"/>
                </a:lnTo>
                <a:lnTo>
                  <a:pt x="370570" y="514"/>
                </a:lnTo>
                <a:lnTo>
                  <a:pt x="371532" y="1705"/>
                </a:lnTo>
                <a:lnTo>
                  <a:pt x="372285" y="3048"/>
                </a:lnTo>
                <a:lnTo>
                  <a:pt x="374618" y="4677"/>
                </a:lnTo>
                <a:lnTo>
                  <a:pt x="374390" y="7153"/>
                </a:lnTo>
                <a:lnTo>
                  <a:pt x="373961" y="9344"/>
                </a:lnTo>
                <a:lnTo>
                  <a:pt x="373656" y="11877"/>
                </a:lnTo>
                <a:lnTo>
                  <a:pt x="373523" y="13801"/>
                </a:lnTo>
                <a:lnTo>
                  <a:pt x="372532" y="15773"/>
                </a:lnTo>
                <a:lnTo>
                  <a:pt x="371046" y="17612"/>
                </a:lnTo>
                <a:lnTo>
                  <a:pt x="370608" y="18355"/>
                </a:lnTo>
                <a:lnTo>
                  <a:pt x="370399" y="19326"/>
                </a:lnTo>
                <a:lnTo>
                  <a:pt x="371399" y="19917"/>
                </a:lnTo>
                <a:lnTo>
                  <a:pt x="373171" y="20088"/>
                </a:lnTo>
                <a:lnTo>
                  <a:pt x="375380" y="20164"/>
                </a:lnTo>
                <a:lnTo>
                  <a:pt x="376885" y="20736"/>
                </a:lnTo>
                <a:lnTo>
                  <a:pt x="378828" y="20850"/>
                </a:lnTo>
                <a:lnTo>
                  <a:pt x="381172" y="22431"/>
                </a:lnTo>
                <a:lnTo>
                  <a:pt x="382305" y="23384"/>
                </a:lnTo>
                <a:lnTo>
                  <a:pt x="382400" y="24117"/>
                </a:lnTo>
                <a:lnTo>
                  <a:pt x="381657" y="25870"/>
                </a:lnTo>
                <a:lnTo>
                  <a:pt x="381362" y="27489"/>
                </a:lnTo>
                <a:lnTo>
                  <a:pt x="381943" y="28518"/>
                </a:lnTo>
                <a:lnTo>
                  <a:pt x="382629" y="29261"/>
                </a:lnTo>
                <a:lnTo>
                  <a:pt x="384524" y="32918"/>
                </a:lnTo>
                <a:lnTo>
                  <a:pt x="385429" y="34185"/>
                </a:lnTo>
                <a:lnTo>
                  <a:pt x="386191" y="34595"/>
                </a:lnTo>
                <a:lnTo>
                  <a:pt x="386372" y="35300"/>
                </a:lnTo>
                <a:lnTo>
                  <a:pt x="385724" y="36633"/>
                </a:lnTo>
                <a:lnTo>
                  <a:pt x="384943" y="38328"/>
                </a:lnTo>
                <a:lnTo>
                  <a:pt x="383181" y="40110"/>
                </a:lnTo>
                <a:lnTo>
                  <a:pt x="382943" y="41519"/>
                </a:lnTo>
                <a:lnTo>
                  <a:pt x="381543" y="42405"/>
                </a:lnTo>
                <a:lnTo>
                  <a:pt x="378257" y="44510"/>
                </a:lnTo>
                <a:lnTo>
                  <a:pt x="378828" y="47844"/>
                </a:lnTo>
                <a:lnTo>
                  <a:pt x="378943" y="49530"/>
                </a:lnTo>
                <a:lnTo>
                  <a:pt x="378885" y="50844"/>
                </a:lnTo>
                <a:lnTo>
                  <a:pt x="377762" y="52606"/>
                </a:lnTo>
                <a:lnTo>
                  <a:pt x="375818" y="57798"/>
                </a:lnTo>
                <a:lnTo>
                  <a:pt x="375104" y="60388"/>
                </a:lnTo>
                <a:lnTo>
                  <a:pt x="374475" y="66370"/>
                </a:lnTo>
                <a:lnTo>
                  <a:pt x="374513" y="68380"/>
                </a:lnTo>
                <a:lnTo>
                  <a:pt x="375409" y="71075"/>
                </a:lnTo>
                <a:lnTo>
                  <a:pt x="377314" y="77067"/>
                </a:lnTo>
                <a:lnTo>
                  <a:pt x="378400" y="78029"/>
                </a:lnTo>
                <a:lnTo>
                  <a:pt x="380905" y="79429"/>
                </a:lnTo>
                <a:lnTo>
                  <a:pt x="381219" y="83477"/>
                </a:lnTo>
                <a:lnTo>
                  <a:pt x="381000" y="87706"/>
                </a:lnTo>
                <a:lnTo>
                  <a:pt x="380886" y="89344"/>
                </a:lnTo>
                <a:lnTo>
                  <a:pt x="381295" y="90049"/>
                </a:lnTo>
                <a:lnTo>
                  <a:pt x="382419" y="90392"/>
                </a:lnTo>
                <a:lnTo>
                  <a:pt x="383219" y="90897"/>
                </a:lnTo>
                <a:lnTo>
                  <a:pt x="383343" y="92145"/>
                </a:lnTo>
                <a:lnTo>
                  <a:pt x="383267" y="93450"/>
                </a:lnTo>
                <a:lnTo>
                  <a:pt x="385134" y="94202"/>
                </a:lnTo>
                <a:lnTo>
                  <a:pt x="386763" y="94679"/>
                </a:lnTo>
                <a:lnTo>
                  <a:pt x="388268" y="96469"/>
                </a:lnTo>
                <a:lnTo>
                  <a:pt x="390982" y="99260"/>
                </a:lnTo>
                <a:lnTo>
                  <a:pt x="392068" y="99774"/>
                </a:lnTo>
                <a:lnTo>
                  <a:pt x="392611" y="100927"/>
                </a:lnTo>
                <a:lnTo>
                  <a:pt x="394906" y="103279"/>
                </a:lnTo>
                <a:lnTo>
                  <a:pt x="398402" y="104137"/>
                </a:lnTo>
                <a:lnTo>
                  <a:pt x="401926" y="105175"/>
                </a:lnTo>
                <a:lnTo>
                  <a:pt x="403317" y="106651"/>
                </a:lnTo>
                <a:lnTo>
                  <a:pt x="404765" y="107852"/>
                </a:lnTo>
                <a:lnTo>
                  <a:pt x="405860" y="107909"/>
                </a:lnTo>
                <a:lnTo>
                  <a:pt x="406784" y="107718"/>
                </a:lnTo>
                <a:lnTo>
                  <a:pt x="408308" y="106680"/>
                </a:lnTo>
                <a:lnTo>
                  <a:pt x="409527" y="105785"/>
                </a:lnTo>
                <a:lnTo>
                  <a:pt x="411651" y="105842"/>
                </a:lnTo>
                <a:lnTo>
                  <a:pt x="414147" y="105689"/>
                </a:lnTo>
                <a:lnTo>
                  <a:pt x="414576" y="104956"/>
                </a:lnTo>
                <a:lnTo>
                  <a:pt x="414814" y="104013"/>
                </a:lnTo>
                <a:lnTo>
                  <a:pt x="414299" y="101603"/>
                </a:lnTo>
                <a:lnTo>
                  <a:pt x="415185" y="100870"/>
                </a:lnTo>
                <a:lnTo>
                  <a:pt x="417252" y="100460"/>
                </a:lnTo>
                <a:lnTo>
                  <a:pt x="417662" y="99174"/>
                </a:lnTo>
                <a:lnTo>
                  <a:pt x="418129" y="98469"/>
                </a:lnTo>
                <a:lnTo>
                  <a:pt x="418719" y="97650"/>
                </a:lnTo>
                <a:lnTo>
                  <a:pt x="419424" y="97536"/>
                </a:lnTo>
                <a:lnTo>
                  <a:pt x="420310" y="98003"/>
                </a:lnTo>
                <a:lnTo>
                  <a:pt x="421672" y="98298"/>
                </a:lnTo>
                <a:lnTo>
                  <a:pt x="423205" y="98707"/>
                </a:lnTo>
                <a:lnTo>
                  <a:pt x="424024" y="99526"/>
                </a:lnTo>
                <a:lnTo>
                  <a:pt x="425387" y="99593"/>
                </a:lnTo>
                <a:lnTo>
                  <a:pt x="426901" y="99441"/>
                </a:lnTo>
                <a:lnTo>
                  <a:pt x="427511" y="98917"/>
                </a:lnTo>
                <a:lnTo>
                  <a:pt x="427958" y="98003"/>
                </a:lnTo>
                <a:lnTo>
                  <a:pt x="428292" y="96031"/>
                </a:lnTo>
                <a:lnTo>
                  <a:pt x="429263" y="95974"/>
                </a:lnTo>
                <a:lnTo>
                  <a:pt x="431216" y="95536"/>
                </a:lnTo>
                <a:lnTo>
                  <a:pt x="433292" y="94669"/>
                </a:lnTo>
                <a:lnTo>
                  <a:pt x="436073" y="94536"/>
                </a:lnTo>
                <a:lnTo>
                  <a:pt x="438674" y="94555"/>
                </a:lnTo>
                <a:lnTo>
                  <a:pt x="439979" y="93974"/>
                </a:lnTo>
                <a:lnTo>
                  <a:pt x="441188" y="92707"/>
                </a:lnTo>
                <a:lnTo>
                  <a:pt x="443532" y="89116"/>
                </a:lnTo>
                <a:lnTo>
                  <a:pt x="444760" y="88287"/>
                </a:lnTo>
                <a:lnTo>
                  <a:pt x="446084" y="87668"/>
                </a:lnTo>
                <a:lnTo>
                  <a:pt x="447208" y="87782"/>
                </a:lnTo>
                <a:lnTo>
                  <a:pt x="449504" y="87182"/>
                </a:lnTo>
                <a:lnTo>
                  <a:pt x="451390" y="86325"/>
                </a:lnTo>
                <a:lnTo>
                  <a:pt x="452095" y="86544"/>
                </a:lnTo>
                <a:lnTo>
                  <a:pt x="453562" y="88382"/>
                </a:lnTo>
                <a:lnTo>
                  <a:pt x="454304" y="88782"/>
                </a:lnTo>
                <a:lnTo>
                  <a:pt x="455390" y="88916"/>
                </a:lnTo>
                <a:lnTo>
                  <a:pt x="458943" y="89849"/>
                </a:lnTo>
                <a:lnTo>
                  <a:pt x="460829" y="89554"/>
                </a:lnTo>
                <a:lnTo>
                  <a:pt x="462867" y="88963"/>
                </a:lnTo>
                <a:lnTo>
                  <a:pt x="464829" y="88744"/>
                </a:lnTo>
                <a:lnTo>
                  <a:pt x="466239" y="89154"/>
                </a:lnTo>
                <a:lnTo>
                  <a:pt x="467258" y="88620"/>
                </a:lnTo>
                <a:lnTo>
                  <a:pt x="468144" y="88268"/>
                </a:lnTo>
                <a:close/>
                <a:moveTo>
                  <a:pt x="633451" y="88363"/>
                </a:moveTo>
                <a:lnTo>
                  <a:pt x="630784" y="89573"/>
                </a:lnTo>
                <a:lnTo>
                  <a:pt x="629250" y="89106"/>
                </a:lnTo>
                <a:lnTo>
                  <a:pt x="627840" y="85944"/>
                </a:lnTo>
                <a:lnTo>
                  <a:pt x="628317" y="83315"/>
                </a:lnTo>
                <a:lnTo>
                  <a:pt x="630250" y="82439"/>
                </a:lnTo>
                <a:lnTo>
                  <a:pt x="631746" y="82629"/>
                </a:lnTo>
                <a:lnTo>
                  <a:pt x="632298" y="82963"/>
                </a:lnTo>
                <a:lnTo>
                  <a:pt x="633632" y="87278"/>
                </a:lnTo>
                <a:lnTo>
                  <a:pt x="633451" y="88363"/>
                </a:lnTo>
                <a:close/>
                <a:moveTo>
                  <a:pt x="637356" y="129416"/>
                </a:moveTo>
                <a:lnTo>
                  <a:pt x="634451" y="130312"/>
                </a:lnTo>
                <a:lnTo>
                  <a:pt x="633908" y="129473"/>
                </a:lnTo>
                <a:lnTo>
                  <a:pt x="633908" y="126130"/>
                </a:lnTo>
                <a:lnTo>
                  <a:pt x="634727" y="124301"/>
                </a:lnTo>
                <a:lnTo>
                  <a:pt x="638423" y="123787"/>
                </a:lnTo>
                <a:lnTo>
                  <a:pt x="638804" y="123244"/>
                </a:lnTo>
                <a:lnTo>
                  <a:pt x="639861" y="122901"/>
                </a:lnTo>
                <a:lnTo>
                  <a:pt x="640451" y="124053"/>
                </a:lnTo>
                <a:lnTo>
                  <a:pt x="640366" y="125968"/>
                </a:lnTo>
                <a:lnTo>
                  <a:pt x="637356" y="129416"/>
                </a:lnTo>
                <a:close/>
                <a:moveTo>
                  <a:pt x="630050" y="136150"/>
                </a:moveTo>
                <a:lnTo>
                  <a:pt x="629574" y="140055"/>
                </a:lnTo>
                <a:lnTo>
                  <a:pt x="624764" y="138408"/>
                </a:lnTo>
                <a:lnTo>
                  <a:pt x="625126" y="134417"/>
                </a:lnTo>
                <a:lnTo>
                  <a:pt x="627374" y="133293"/>
                </a:lnTo>
                <a:lnTo>
                  <a:pt x="629365" y="131169"/>
                </a:lnTo>
                <a:lnTo>
                  <a:pt x="630050" y="128568"/>
                </a:lnTo>
                <a:lnTo>
                  <a:pt x="630088" y="125025"/>
                </a:lnTo>
                <a:lnTo>
                  <a:pt x="630831" y="124415"/>
                </a:lnTo>
                <a:lnTo>
                  <a:pt x="631479" y="124168"/>
                </a:lnTo>
                <a:lnTo>
                  <a:pt x="632060" y="124406"/>
                </a:lnTo>
                <a:lnTo>
                  <a:pt x="632288" y="129721"/>
                </a:lnTo>
                <a:lnTo>
                  <a:pt x="632565" y="132979"/>
                </a:lnTo>
                <a:lnTo>
                  <a:pt x="630050" y="136150"/>
                </a:lnTo>
                <a:close/>
                <a:moveTo>
                  <a:pt x="648443" y="132731"/>
                </a:moveTo>
                <a:lnTo>
                  <a:pt x="649538" y="134121"/>
                </a:lnTo>
                <a:lnTo>
                  <a:pt x="645757" y="139675"/>
                </a:lnTo>
                <a:lnTo>
                  <a:pt x="643671" y="140475"/>
                </a:lnTo>
                <a:lnTo>
                  <a:pt x="641385" y="140636"/>
                </a:lnTo>
                <a:lnTo>
                  <a:pt x="638423" y="138979"/>
                </a:lnTo>
                <a:lnTo>
                  <a:pt x="633813" y="139103"/>
                </a:lnTo>
                <a:lnTo>
                  <a:pt x="632374" y="138712"/>
                </a:lnTo>
                <a:lnTo>
                  <a:pt x="632222" y="136293"/>
                </a:lnTo>
                <a:lnTo>
                  <a:pt x="634156" y="133712"/>
                </a:lnTo>
                <a:lnTo>
                  <a:pt x="638023" y="133855"/>
                </a:lnTo>
                <a:lnTo>
                  <a:pt x="644680" y="131778"/>
                </a:lnTo>
                <a:lnTo>
                  <a:pt x="648443" y="132731"/>
                </a:lnTo>
                <a:close/>
                <a:moveTo>
                  <a:pt x="656311" y="142837"/>
                </a:moveTo>
                <a:lnTo>
                  <a:pt x="649224" y="143665"/>
                </a:lnTo>
                <a:lnTo>
                  <a:pt x="645986" y="142342"/>
                </a:lnTo>
                <a:lnTo>
                  <a:pt x="646719" y="141227"/>
                </a:lnTo>
                <a:lnTo>
                  <a:pt x="649138" y="139446"/>
                </a:lnTo>
                <a:lnTo>
                  <a:pt x="652081" y="138189"/>
                </a:lnTo>
                <a:lnTo>
                  <a:pt x="654720" y="137626"/>
                </a:lnTo>
                <a:lnTo>
                  <a:pt x="657473" y="138331"/>
                </a:lnTo>
                <a:lnTo>
                  <a:pt x="658225" y="139827"/>
                </a:lnTo>
                <a:lnTo>
                  <a:pt x="657996" y="141332"/>
                </a:lnTo>
                <a:lnTo>
                  <a:pt x="656311" y="142837"/>
                </a:lnTo>
                <a:close/>
                <a:moveTo>
                  <a:pt x="623992" y="143342"/>
                </a:moveTo>
                <a:lnTo>
                  <a:pt x="616677" y="148542"/>
                </a:lnTo>
                <a:lnTo>
                  <a:pt x="614201" y="146837"/>
                </a:lnTo>
                <a:lnTo>
                  <a:pt x="613686" y="145847"/>
                </a:lnTo>
                <a:lnTo>
                  <a:pt x="614105" y="144847"/>
                </a:lnTo>
                <a:lnTo>
                  <a:pt x="614020" y="144428"/>
                </a:lnTo>
                <a:lnTo>
                  <a:pt x="614839" y="142646"/>
                </a:lnTo>
                <a:lnTo>
                  <a:pt x="618925" y="141189"/>
                </a:lnTo>
                <a:lnTo>
                  <a:pt x="620982" y="140941"/>
                </a:lnTo>
                <a:lnTo>
                  <a:pt x="623611" y="141399"/>
                </a:lnTo>
                <a:lnTo>
                  <a:pt x="624049" y="142675"/>
                </a:lnTo>
                <a:lnTo>
                  <a:pt x="623992" y="143342"/>
                </a:lnTo>
                <a:close/>
                <a:moveTo>
                  <a:pt x="651367" y="145942"/>
                </a:moveTo>
                <a:lnTo>
                  <a:pt x="653863" y="146056"/>
                </a:lnTo>
                <a:lnTo>
                  <a:pt x="657397" y="145551"/>
                </a:lnTo>
                <a:lnTo>
                  <a:pt x="659768" y="144313"/>
                </a:lnTo>
                <a:lnTo>
                  <a:pt x="662416" y="144066"/>
                </a:lnTo>
                <a:lnTo>
                  <a:pt x="665036" y="144199"/>
                </a:lnTo>
                <a:lnTo>
                  <a:pt x="673865" y="145580"/>
                </a:lnTo>
                <a:lnTo>
                  <a:pt x="679170" y="146009"/>
                </a:lnTo>
                <a:lnTo>
                  <a:pt x="681114" y="146447"/>
                </a:lnTo>
                <a:lnTo>
                  <a:pt x="683009" y="147075"/>
                </a:lnTo>
                <a:lnTo>
                  <a:pt x="684400" y="147752"/>
                </a:lnTo>
                <a:lnTo>
                  <a:pt x="684743" y="149219"/>
                </a:lnTo>
                <a:lnTo>
                  <a:pt x="683457" y="151581"/>
                </a:lnTo>
                <a:lnTo>
                  <a:pt x="682495" y="154057"/>
                </a:lnTo>
                <a:lnTo>
                  <a:pt x="681599" y="157515"/>
                </a:lnTo>
                <a:lnTo>
                  <a:pt x="680904" y="158210"/>
                </a:lnTo>
                <a:lnTo>
                  <a:pt x="679742" y="158029"/>
                </a:lnTo>
                <a:lnTo>
                  <a:pt x="680466" y="161125"/>
                </a:lnTo>
                <a:lnTo>
                  <a:pt x="680209" y="162363"/>
                </a:lnTo>
                <a:lnTo>
                  <a:pt x="679628" y="163563"/>
                </a:lnTo>
                <a:lnTo>
                  <a:pt x="678209" y="166059"/>
                </a:lnTo>
                <a:lnTo>
                  <a:pt x="676056" y="169240"/>
                </a:lnTo>
                <a:lnTo>
                  <a:pt x="675418" y="169907"/>
                </a:lnTo>
                <a:lnTo>
                  <a:pt x="673780" y="171012"/>
                </a:lnTo>
                <a:lnTo>
                  <a:pt x="672446" y="172421"/>
                </a:lnTo>
                <a:lnTo>
                  <a:pt x="672732" y="173755"/>
                </a:lnTo>
                <a:lnTo>
                  <a:pt x="673398" y="175098"/>
                </a:lnTo>
                <a:lnTo>
                  <a:pt x="672608" y="176774"/>
                </a:lnTo>
                <a:lnTo>
                  <a:pt x="670065" y="179222"/>
                </a:lnTo>
                <a:lnTo>
                  <a:pt x="668541" y="179813"/>
                </a:lnTo>
                <a:lnTo>
                  <a:pt x="667140" y="180061"/>
                </a:lnTo>
                <a:lnTo>
                  <a:pt x="665845" y="179822"/>
                </a:lnTo>
                <a:lnTo>
                  <a:pt x="663550" y="177365"/>
                </a:lnTo>
                <a:lnTo>
                  <a:pt x="663312" y="179289"/>
                </a:lnTo>
                <a:lnTo>
                  <a:pt x="662692" y="181261"/>
                </a:lnTo>
                <a:lnTo>
                  <a:pt x="661911" y="182337"/>
                </a:lnTo>
                <a:lnTo>
                  <a:pt x="658949" y="182223"/>
                </a:lnTo>
                <a:lnTo>
                  <a:pt x="657301" y="181165"/>
                </a:lnTo>
                <a:lnTo>
                  <a:pt x="654625" y="179994"/>
                </a:lnTo>
                <a:lnTo>
                  <a:pt x="654120" y="183156"/>
                </a:lnTo>
                <a:lnTo>
                  <a:pt x="652453" y="185337"/>
                </a:lnTo>
                <a:lnTo>
                  <a:pt x="650777" y="186023"/>
                </a:lnTo>
                <a:lnTo>
                  <a:pt x="648148" y="186480"/>
                </a:lnTo>
                <a:lnTo>
                  <a:pt x="646643" y="187414"/>
                </a:lnTo>
                <a:lnTo>
                  <a:pt x="643804" y="186690"/>
                </a:lnTo>
                <a:lnTo>
                  <a:pt x="641166" y="185242"/>
                </a:lnTo>
                <a:lnTo>
                  <a:pt x="639670" y="185118"/>
                </a:lnTo>
                <a:lnTo>
                  <a:pt x="638508" y="186290"/>
                </a:lnTo>
                <a:lnTo>
                  <a:pt x="632384" y="186509"/>
                </a:lnTo>
                <a:lnTo>
                  <a:pt x="629574" y="187700"/>
                </a:lnTo>
                <a:lnTo>
                  <a:pt x="627859" y="187366"/>
                </a:lnTo>
                <a:lnTo>
                  <a:pt x="625335" y="184966"/>
                </a:lnTo>
                <a:lnTo>
                  <a:pt x="624935" y="183375"/>
                </a:lnTo>
                <a:lnTo>
                  <a:pt x="623430" y="180146"/>
                </a:lnTo>
                <a:lnTo>
                  <a:pt x="622078" y="176308"/>
                </a:lnTo>
                <a:lnTo>
                  <a:pt x="621116" y="172821"/>
                </a:lnTo>
                <a:lnTo>
                  <a:pt x="621925" y="169812"/>
                </a:lnTo>
                <a:lnTo>
                  <a:pt x="623564" y="169907"/>
                </a:lnTo>
                <a:lnTo>
                  <a:pt x="625497" y="170354"/>
                </a:lnTo>
                <a:lnTo>
                  <a:pt x="625907" y="170145"/>
                </a:lnTo>
                <a:lnTo>
                  <a:pt x="626002" y="169173"/>
                </a:lnTo>
                <a:lnTo>
                  <a:pt x="625573" y="168373"/>
                </a:lnTo>
                <a:lnTo>
                  <a:pt x="622459" y="168497"/>
                </a:lnTo>
                <a:lnTo>
                  <a:pt x="620487" y="166706"/>
                </a:lnTo>
                <a:lnTo>
                  <a:pt x="620144" y="163944"/>
                </a:lnTo>
                <a:lnTo>
                  <a:pt x="620544" y="158191"/>
                </a:lnTo>
                <a:lnTo>
                  <a:pt x="620801" y="157010"/>
                </a:lnTo>
                <a:lnTo>
                  <a:pt x="622182" y="155362"/>
                </a:lnTo>
                <a:lnTo>
                  <a:pt x="622630" y="153905"/>
                </a:lnTo>
                <a:lnTo>
                  <a:pt x="622287" y="152362"/>
                </a:lnTo>
                <a:lnTo>
                  <a:pt x="622878" y="149552"/>
                </a:lnTo>
                <a:lnTo>
                  <a:pt x="624164" y="147123"/>
                </a:lnTo>
                <a:lnTo>
                  <a:pt x="629078" y="144056"/>
                </a:lnTo>
                <a:lnTo>
                  <a:pt x="634784" y="142961"/>
                </a:lnTo>
                <a:lnTo>
                  <a:pt x="651367" y="145942"/>
                </a:lnTo>
                <a:close/>
                <a:moveTo>
                  <a:pt x="592455" y="177927"/>
                </a:moveTo>
                <a:lnTo>
                  <a:pt x="589626" y="178432"/>
                </a:lnTo>
                <a:lnTo>
                  <a:pt x="593274" y="171783"/>
                </a:lnTo>
                <a:lnTo>
                  <a:pt x="596532" y="168688"/>
                </a:lnTo>
                <a:lnTo>
                  <a:pt x="596579" y="162553"/>
                </a:lnTo>
                <a:lnTo>
                  <a:pt x="600113" y="157096"/>
                </a:lnTo>
                <a:lnTo>
                  <a:pt x="603361" y="154876"/>
                </a:lnTo>
                <a:lnTo>
                  <a:pt x="607924" y="154229"/>
                </a:lnTo>
                <a:lnTo>
                  <a:pt x="610419" y="157553"/>
                </a:lnTo>
                <a:lnTo>
                  <a:pt x="607323" y="166983"/>
                </a:lnTo>
                <a:lnTo>
                  <a:pt x="606419" y="167040"/>
                </a:lnTo>
                <a:lnTo>
                  <a:pt x="602275" y="172012"/>
                </a:lnTo>
                <a:lnTo>
                  <a:pt x="597665" y="175488"/>
                </a:lnTo>
                <a:lnTo>
                  <a:pt x="592455" y="177927"/>
                </a:lnTo>
                <a:close/>
                <a:moveTo>
                  <a:pt x="778231" y="174850"/>
                </a:moveTo>
                <a:lnTo>
                  <a:pt x="776516" y="176127"/>
                </a:lnTo>
                <a:lnTo>
                  <a:pt x="775954" y="176784"/>
                </a:lnTo>
                <a:lnTo>
                  <a:pt x="774544" y="176289"/>
                </a:lnTo>
                <a:lnTo>
                  <a:pt x="774802" y="175555"/>
                </a:lnTo>
                <a:lnTo>
                  <a:pt x="775221" y="175631"/>
                </a:lnTo>
                <a:lnTo>
                  <a:pt x="775678" y="173498"/>
                </a:lnTo>
                <a:lnTo>
                  <a:pt x="778088" y="173755"/>
                </a:lnTo>
                <a:lnTo>
                  <a:pt x="778231" y="174850"/>
                </a:lnTo>
                <a:close/>
                <a:moveTo>
                  <a:pt x="788489" y="217941"/>
                </a:moveTo>
                <a:lnTo>
                  <a:pt x="785860" y="220551"/>
                </a:lnTo>
                <a:lnTo>
                  <a:pt x="786727" y="217532"/>
                </a:lnTo>
                <a:lnTo>
                  <a:pt x="786289" y="215446"/>
                </a:lnTo>
                <a:lnTo>
                  <a:pt x="786632" y="213836"/>
                </a:lnTo>
                <a:lnTo>
                  <a:pt x="788432" y="212274"/>
                </a:lnTo>
                <a:lnTo>
                  <a:pt x="788975" y="212045"/>
                </a:lnTo>
                <a:lnTo>
                  <a:pt x="788823" y="213970"/>
                </a:lnTo>
                <a:lnTo>
                  <a:pt x="788946" y="214560"/>
                </a:lnTo>
                <a:lnTo>
                  <a:pt x="788489" y="217941"/>
                </a:lnTo>
                <a:close/>
                <a:moveTo>
                  <a:pt x="942337" y="490728"/>
                </a:moveTo>
                <a:lnTo>
                  <a:pt x="941289" y="491319"/>
                </a:lnTo>
                <a:lnTo>
                  <a:pt x="941184" y="489585"/>
                </a:lnTo>
                <a:lnTo>
                  <a:pt x="943918" y="487404"/>
                </a:lnTo>
                <a:lnTo>
                  <a:pt x="944366" y="484822"/>
                </a:lnTo>
                <a:lnTo>
                  <a:pt x="945794" y="486013"/>
                </a:lnTo>
                <a:lnTo>
                  <a:pt x="946175" y="487337"/>
                </a:lnTo>
                <a:lnTo>
                  <a:pt x="946156" y="487889"/>
                </a:lnTo>
                <a:lnTo>
                  <a:pt x="942337" y="490728"/>
                </a:lnTo>
                <a:close/>
                <a:moveTo>
                  <a:pt x="938070" y="500996"/>
                </a:moveTo>
                <a:lnTo>
                  <a:pt x="937155" y="502606"/>
                </a:lnTo>
                <a:lnTo>
                  <a:pt x="936098" y="502368"/>
                </a:lnTo>
                <a:lnTo>
                  <a:pt x="935679" y="501291"/>
                </a:lnTo>
                <a:lnTo>
                  <a:pt x="934898" y="500243"/>
                </a:lnTo>
                <a:lnTo>
                  <a:pt x="935317" y="499424"/>
                </a:lnTo>
                <a:lnTo>
                  <a:pt x="936022" y="498958"/>
                </a:lnTo>
                <a:lnTo>
                  <a:pt x="937974" y="499024"/>
                </a:lnTo>
                <a:lnTo>
                  <a:pt x="938070" y="500996"/>
                </a:lnTo>
                <a:close/>
                <a:moveTo>
                  <a:pt x="798376" y="771982"/>
                </a:moveTo>
                <a:lnTo>
                  <a:pt x="799214" y="772773"/>
                </a:lnTo>
                <a:lnTo>
                  <a:pt x="797671" y="772697"/>
                </a:lnTo>
                <a:lnTo>
                  <a:pt x="795937" y="773392"/>
                </a:lnTo>
                <a:lnTo>
                  <a:pt x="793280" y="774011"/>
                </a:lnTo>
                <a:lnTo>
                  <a:pt x="792213" y="772849"/>
                </a:lnTo>
                <a:lnTo>
                  <a:pt x="794509" y="771229"/>
                </a:lnTo>
                <a:lnTo>
                  <a:pt x="795347" y="770020"/>
                </a:lnTo>
                <a:lnTo>
                  <a:pt x="795947" y="770277"/>
                </a:lnTo>
                <a:lnTo>
                  <a:pt x="796719" y="771153"/>
                </a:lnTo>
                <a:lnTo>
                  <a:pt x="798376" y="771982"/>
                </a:lnTo>
                <a:close/>
                <a:moveTo>
                  <a:pt x="768144" y="793651"/>
                </a:moveTo>
                <a:lnTo>
                  <a:pt x="768125" y="795166"/>
                </a:lnTo>
                <a:lnTo>
                  <a:pt x="767010" y="794394"/>
                </a:lnTo>
                <a:lnTo>
                  <a:pt x="764057" y="794985"/>
                </a:lnTo>
                <a:lnTo>
                  <a:pt x="763029" y="793842"/>
                </a:lnTo>
                <a:lnTo>
                  <a:pt x="767010" y="788956"/>
                </a:lnTo>
                <a:lnTo>
                  <a:pt x="767810" y="789670"/>
                </a:lnTo>
                <a:lnTo>
                  <a:pt x="768429" y="790556"/>
                </a:lnTo>
                <a:lnTo>
                  <a:pt x="768858" y="791794"/>
                </a:lnTo>
                <a:lnTo>
                  <a:pt x="768401" y="792594"/>
                </a:lnTo>
                <a:lnTo>
                  <a:pt x="768144" y="793651"/>
                </a:lnTo>
                <a:close/>
                <a:moveTo>
                  <a:pt x="679285" y="867442"/>
                </a:moveTo>
                <a:lnTo>
                  <a:pt x="678790" y="867804"/>
                </a:lnTo>
                <a:lnTo>
                  <a:pt x="677113" y="864117"/>
                </a:lnTo>
                <a:lnTo>
                  <a:pt x="680485" y="860584"/>
                </a:lnTo>
                <a:lnTo>
                  <a:pt x="681609" y="862012"/>
                </a:lnTo>
                <a:lnTo>
                  <a:pt x="680714" y="864813"/>
                </a:lnTo>
                <a:lnTo>
                  <a:pt x="679723" y="866794"/>
                </a:lnTo>
                <a:lnTo>
                  <a:pt x="679285" y="867442"/>
                </a:lnTo>
                <a:close/>
                <a:moveTo>
                  <a:pt x="681923" y="908218"/>
                </a:moveTo>
                <a:lnTo>
                  <a:pt x="680085" y="909580"/>
                </a:lnTo>
                <a:lnTo>
                  <a:pt x="680418" y="902446"/>
                </a:lnTo>
                <a:lnTo>
                  <a:pt x="681409" y="900065"/>
                </a:lnTo>
                <a:lnTo>
                  <a:pt x="682485" y="898284"/>
                </a:lnTo>
                <a:lnTo>
                  <a:pt x="683819" y="897188"/>
                </a:lnTo>
                <a:lnTo>
                  <a:pt x="684809" y="898741"/>
                </a:lnTo>
                <a:lnTo>
                  <a:pt x="683962" y="902180"/>
                </a:lnTo>
                <a:lnTo>
                  <a:pt x="681628" y="906399"/>
                </a:lnTo>
                <a:lnTo>
                  <a:pt x="681923" y="9082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FDDE7AC-30D9-5BDE-CF9D-98F757BBC0AB}"/>
              </a:ext>
            </a:extLst>
          </p:cNvPr>
          <p:cNvSpPr/>
          <p:nvPr/>
        </p:nvSpPr>
        <p:spPr>
          <a:xfrm>
            <a:off x="3697840" y="3922893"/>
            <a:ext cx="166744" cy="174688"/>
          </a:xfrm>
          <a:custGeom>
            <a:avLst/>
            <a:gdLst>
              <a:gd name="connsiteX0" fmla="*/ 47034 w 166744"/>
              <a:gd name="connsiteY0" fmla="*/ 30756 h 174688"/>
              <a:gd name="connsiteX1" fmla="*/ 46473 w 166744"/>
              <a:gd name="connsiteY1" fmla="*/ 31014 h 174688"/>
              <a:gd name="connsiteX2" fmla="*/ 44148 w 166744"/>
              <a:gd name="connsiteY2" fmla="*/ 28051 h 174688"/>
              <a:gd name="connsiteX3" fmla="*/ 42282 w 166744"/>
              <a:gd name="connsiteY3" fmla="*/ 27194 h 174688"/>
              <a:gd name="connsiteX4" fmla="*/ 45196 w 166744"/>
              <a:gd name="connsiteY4" fmla="*/ 25098 h 174688"/>
              <a:gd name="connsiteX5" fmla="*/ 46463 w 166744"/>
              <a:gd name="connsiteY5" fmla="*/ 23298 h 174688"/>
              <a:gd name="connsiteX6" fmla="*/ 46435 w 166744"/>
              <a:gd name="connsiteY6" fmla="*/ 19365 h 174688"/>
              <a:gd name="connsiteX7" fmla="*/ 47149 w 166744"/>
              <a:gd name="connsiteY7" fmla="*/ 17202 h 174688"/>
              <a:gd name="connsiteX8" fmla="*/ 46911 w 166744"/>
              <a:gd name="connsiteY8" fmla="*/ 15335 h 174688"/>
              <a:gd name="connsiteX9" fmla="*/ 47549 w 166744"/>
              <a:gd name="connsiteY9" fmla="*/ 13430 h 174688"/>
              <a:gd name="connsiteX10" fmla="*/ 46682 w 166744"/>
              <a:gd name="connsiteY10" fmla="*/ 11287 h 174688"/>
              <a:gd name="connsiteX11" fmla="*/ 44244 w 166744"/>
              <a:gd name="connsiteY11" fmla="*/ 9582 h 174688"/>
              <a:gd name="connsiteX12" fmla="*/ 39415 w 166744"/>
              <a:gd name="connsiteY12" fmla="*/ 2810 h 174688"/>
              <a:gd name="connsiteX13" fmla="*/ 31785 w 166744"/>
              <a:gd name="connsiteY13" fmla="*/ 1162 h 174688"/>
              <a:gd name="connsiteX14" fmla="*/ 27832 w 166744"/>
              <a:gd name="connsiteY14" fmla="*/ 1096 h 174688"/>
              <a:gd name="connsiteX15" fmla="*/ 30004 w 166744"/>
              <a:gd name="connsiteY15" fmla="*/ 0 h 174688"/>
              <a:gd name="connsiteX16" fmla="*/ 32004 w 166744"/>
              <a:gd name="connsiteY16" fmla="*/ 133 h 174688"/>
              <a:gd name="connsiteX17" fmla="*/ 35090 w 166744"/>
              <a:gd name="connsiteY17" fmla="*/ 781 h 174688"/>
              <a:gd name="connsiteX18" fmla="*/ 38786 w 166744"/>
              <a:gd name="connsiteY18" fmla="*/ 1096 h 174688"/>
              <a:gd name="connsiteX19" fmla="*/ 41043 w 166744"/>
              <a:gd name="connsiteY19" fmla="*/ 3086 h 174688"/>
              <a:gd name="connsiteX20" fmla="*/ 43196 w 166744"/>
              <a:gd name="connsiteY20" fmla="*/ 5734 h 174688"/>
              <a:gd name="connsiteX21" fmla="*/ 45149 w 166744"/>
              <a:gd name="connsiteY21" fmla="*/ 6801 h 174688"/>
              <a:gd name="connsiteX22" fmla="*/ 45949 w 166744"/>
              <a:gd name="connsiteY22" fmla="*/ 7477 h 174688"/>
              <a:gd name="connsiteX23" fmla="*/ 45863 w 166744"/>
              <a:gd name="connsiteY23" fmla="*/ 8249 h 174688"/>
              <a:gd name="connsiteX24" fmla="*/ 46187 w 166744"/>
              <a:gd name="connsiteY24" fmla="*/ 8973 h 174688"/>
              <a:gd name="connsiteX25" fmla="*/ 48730 w 166744"/>
              <a:gd name="connsiteY25" fmla="*/ 10211 h 174688"/>
              <a:gd name="connsiteX26" fmla="*/ 51292 w 166744"/>
              <a:gd name="connsiteY26" fmla="*/ 12202 h 174688"/>
              <a:gd name="connsiteX27" fmla="*/ 52045 w 166744"/>
              <a:gd name="connsiteY27" fmla="*/ 18040 h 174688"/>
              <a:gd name="connsiteX28" fmla="*/ 48597 w 166744"/>
              <a:gd name="connsiteY28" fmla="*/ 20803 h 174688"/>
              <a:gd name="connsiteX29" fmla="*/ 47968 w 166744"/>
              <a:gd name="connsiteY29" fmla="*/ 29242 h 174688"/>
              <a:gd name="connsiteX30" fmla="*/ 47034 w 166744"/>
              <a:gd name="connsiteY30" fmla="*/ 30756 h 174688"/>
              <a:gd name="connsiteX31" fmla="*/ 13154 w 166744"/>
              <a:gd name="connsiteY31" fmla="*/ 6287 h 174688"/>
              <a:gd name="connsiteX32" fmla="*/ 16393 w 166744"/>
              <a:gd name="connsiteY32" fmla="*/ 7220 h 174688"/>
              <a:gd name="connsiteX33" fmla="*/ 18136 w 166744"/>
              <a:gd name="connsiteY33" fmla="*/ 7087 h 174688"/>
              <a:gd name="connsiteX34" fmla="*/ 19174 w 166744"/>
              <a:gd name="connsiteY34" fmla="*/ 6487 h 174688"/>
              <a:gd name="connsiteX35" fmla="*/ 23965 w 166744"/>
              <a:gd name="connsiteY35" fmla="*/ 6734 h 174688"/>
              <a:gd name="connsiteX36" fmla="*/ 27832 w 166744"/>
              <a:gd name="connsiteY36" fmla="*/ 5839 h 174688"/>
              <a:gd name="connsiteX37" fmla="*/ 28413 w 166744"/>
              <a:gd name="connsiteY37" fmla="*/ 7420 h 174688"/>
              <a:gd name="connsiteX38" fmla="*/ 28318 w 166744"/>
              <a:gd name="connsiteY38" fmla="*/ 8249 h 174688"/>
              <a:gd name="connsiteX39" fmla="*/ 20088 w 166744"/>
              <a:gd name="connsiteY39" fmla="*/ 9020 h 174688"/>
              <a:gd name="connsiteX40" fmla="*/ 12544 w 166744"/>
              <a:gd name="connsiteY40" fmla="*/ 11344 h 174688"/>
              <a:gd name="connsiteX41" fmla="*/ 8411 w 166744"/>
              <a:gd name="connsiteY41" fmla="*/ 12916 h 174688"/>
              <a:gd name="connsiteX42" fmla="*/ 6467 w 166744"/>
              <a:gd name="connsiteY42" fmla="*/ 13097 h 174688"/>
              <a:gd name="connsiteX43" fmla="*/ 4982 w 166744"/>
              <a:gd name="connsiteY43" fmla="*/ 12268 h 174688"/>
              <a:gd name="connsiteX44" fmla="*/ 0 w 166744"/>
              <a:gd name="connsiteY44" fmla="*/ 7487 h 174688"/>
              <a:gd name="connsiteX45" fmla="*/ 1333 w 166744"/>
              <a:gd name="connsiteY45" fmla="*/ 7963 h 174688"/>
              <a:gd name="connsiteX46" fmla="*/ 5010 w 166744"/>
              <a:gd name="connsiteY46" fmla="*/ 10668 h 174688"/>
              <a:gd name="connsiteX47" fmla="*/ 7296 w 166744"/>
              <a:gd name="connsiteY47" fmla="*/ 10173 h 174688"/>
              <a:gd name="connsiteX48" fmla="*/ 9420 w 166744"/>
              <a:gd name="connsiteY48" fmla="*/ 8382 h 174688"/>
              <a:gd name="connsiteX49" fmla="*/ 9744 w 166744"/>
              <a:gd name="connsiteY49" fmla="*/ 7030 h 174688"/>
              <a:gd name="connsiteX50" fmla="*/ 9430 w 166744"/>
              <a:gd name="connsiteY50" fmla="*/ 6391 h 174688"/>
              <a:gd name="connsiteX51" fmla="*/ 10392 w 166744"/>
              <a:gd name="connsiteY51" fmla="*/ 4248 h 174688"/>
              <a:gd name="connsiteX52" fmla="*/ 13154 w 166744"/>
              <a:gd name="connsiteY52" fmla="*/ 6287 h 174688"/>
              <a:gd name="connsiteX53" fmla="*/ 62446 w 166744"/>
              <a:gd name="connsiteY53" fmla="*/ 43053 h 174688"/>
              <a:gd name="connsiteX54" fmla="*/ 66846 w 166744"/>
              <a:gd name="connsiteY54" fmla="*/ 46368 h 174688"/>
              <a:gd name="connsiteX55" fmla="*/ 70599 w 166744"/>
              <a:gd name="connsiteY55" fmla="*/ 47625 h 174688"/>
              <a:gd name="connsiteX56" fmla="*/ 74657 w 166744"/>
              <a:gd name="connsiteY56" fmla="*/ 51778 h 174688"/>
              <a:gd name="connsiteX57" fmla="*/ 76410 w 166744"/>
              <a:gd name="connsiteY57" fmla="*/ 53254 h 174688"/>
              <a:gd name="connsiteX58" fmla="*/ 76724 w 166744"/>
              <a:gd name="connsiteY58" fmla="*/ 54598 h 174688"/>
              <a:gd name="connsiteX59" fmla="*/ 76038 w 166744"/>
              <a:gd name="connsiteY59" fmla="*/ 60731 h 174688"/>
              <a:gd name="connsiteX60" fmla="*/ 75124 w 166744"/>
              <a:gd name="connsiteY60" fmla="*/ 64418 h 174688"/>
              <a:gd name="connsiteX61" fmla="*/ 75257 w 166744"/>
              <a:gd name="connsiteY61" fmla="*/ 67647 h 174688"/>
              <a:gd name="connsiteX62" fmla="*/ 74305 w 166744"/>
              <a:gd name="connsiteY62" fmla="*/ 66685 h 174688"/>
              <a:gd name="connsiteX63" fmla="*/ 73342 w 166744"/>
              <a:gd name="connsiteY63" fmla="*/ 64570 h 174688"/>
              <a:gd name="connsiteX64" fmla="*/ 71761 w 166744"/>
              <a:gd name="connsiteY64" fmla="*/ 63360 h 174688"/>
              <a:gd name="connsiteX65" fmla="*/ 71228 w 166744"/>
              <a:gd name="connsiteY65" fmla="*/ 62722 h 174688"/>
              <a:gd name="connsiteX66" fmla="*/ 74067 w 166744"/>
              <a:gd name="connsiteY66" fmla="*/ 62579 h 174688"/>
              <a:gd name="connsiteX67" fmla="*/ 74314 w 166744"/>
              <a:gd name="connsiteY67" fmla="*/ 59246 h 174688"/>
              <a:gd name="connsiteX68" fmla="*/ 75705 w 166744"/>
              <a:gd name="connsiteY68" fmla="*/ 56617 h 174688"/>
              <a:gd name="connsiteX69" fmla="*/ 75495 w 166744"/>
              <a:gd name="connsiteY69" fmla="*/ 53873 h 174688"/>
              <a:gd name="connsiteX70" fmla="*/ 72181 w 166744"/>
              <a:gd name="connsiteY70" fmla="*/ 50854 h 174688"/>
              <a:gd name="connsiteX71" fmla="*/ 69914 w 166744"/>
              <a:gd name="connsiteY71" fmla="*/ 48197 h 174688"/>
              <a:gd name="connsiteX72" fmla="*/ 66418 w 166744"/>
              <a:gd name="connsiteY72" fmla="*/ 47339 h 174688"/>
              <a:gd name="connsiteX73" fmla="*/ 63189 w 166744"/>
              <a:gd name="connsiteY73" fmla="*/ 44691 h 174688"/>
              <a:gd name="connsiteX74" fmla="*/ 61265 w 166744"/>
              <a:gd name="connsiteY74" fmla="*/ 44368 h 174688"/>
              <a:gd name="connsiteX75" fmla="*/ 58912 w 166744"/>
              <a:gd name="connsiteY75" fmla="*/ 44834 h 174688"/>
              <a:gd name="connsiteX76" fmla="*/ 59760 w 166744"/>
              <a:gd name="connsiteY76" fmla="*/ 43253 h 174688"/>
              <a:gd name="connsiteX77" fmla="*/ 60351 w 166744"/>
              <a:gd name="connsiteY77" fmla="*/ 41158 h 174688"/>
              <a:gd name="connsiteX78" fmla="*/ 60779 w 166744"/>
              <a:gd name="connsiteY78" fmla="*/ 40758 h 174688"/>
              <a:gd name="connsiteX79" fmla="*/ 62446 w 166744"/>
              <a:gd name="connsiteY79" fmla="*/ 43053 h 174688"/>
              <a:gd name="connsiteX80" fmla="*/ 33176 w 166744"/>
              <a:gd name="connsiteY80" fmla="*/ 65951 h 174688"/>
              <a:gd name="connsiteX81" fmla="*/ 33118 w 166744"/>
              <a:gd name="connsiteY81" fmla="*/ 69495 h 174688"/>
              <a:gd name="connsiteX82" fmla="*/ 33414 w 166744"/>
              <a:gd name="connsiteY82" fmla="*/ 72142 h 174688"/>
              <a:gd name="connsiteX83" fmla="*/ 33147 w 166744"/>
              <a:gd name="connsiteY83" fmla="*/ 73085 h 174688"/>
              <a:gd name="connsiteX84" fmla="*/ 30251 w 166744"/>
              <a:gd name="connsiteY84" fmla="*/ 74857 h 174688"/>
              <a:gd name="connsiteX85" fmla="*/ 29509 w 166744"/>
              <a:gd name="connsiteY85" fmla="*/ 75848 h 174688"/>
              <a:gd name="connsiteX86" fmla="*/ 26784 w 166744"/>
              <a:gd name="connsiteY86" fmla="*/ 76848 h 174688"/>
              <a:gd name="connsiteX87" fmla="*/ 25137 w 166744"/>
              <a:gd name="connsiteY87" fmla="*/ 78239 h 174688"/>
              <a:gd name="connsiteX88" fmla="*/ 24308 w 166744"/>
              <a:gd name="connsiteY88" fmla="*/ 75981 h 174688"/>
              <a:gd name="connsiteX89" fmla="*/ 22708 w 166744"/>
              <a:gd name="connsiteY89" fmla="*/ 74591 h 174688"/>
              <a:gd name="connsiteX90" fmla="*/ 22441 w 166744"/>
              <a:gd name="connsiteY90" fmla="*/ 72219 h 174688"/>
              <a:gd name="connsiteX91" fmla="*/ 21222 w 166744"/>
              <a:gd name="connsiteY91" fmla="*/ 73019 h 174688"/>
              <a:gd name="connsiteX92" fmla="*/ 19450 w 166744"/>
              <a:gd name="connsiteY92" fmla="*/ 72533 h 174688"/>
              <a:gd name="connsiteX93" fmla="*/ 16535 w 166744"/>
              <a:gd name="connsiteY93" fmla="*/ 70742 h 174688"/>
              <a:gd name="connsiteX94" fmla="*/ 14697 w 166744"/>
              <a:gd name="connsiteY94" fmla="*/ 68304 h 174688"/>
              <a:gd name="connsiteX95" fmla="*/ 17278 w 166744"/>
              <a:gd name="connsiteY95" fmla="*/ 67885 h 174688"/>
              <a:gd name="connsiteX96" fmla="*/ 17812 w 166744"/>
              <a:gd name="connsiteY96" fmla="*/ 69399 h 174688"/>
              <a:gd name="connsiteX97" fmla="*/ 19850 w 166744"/>
              <a:gd name="connsiteY97" fmla="*/ 67542 h 174688"/>
              <a:gd name="connsiteX98" fmla="*/ 19383 w 166744"/>
              <a:gd name="connsiteY98" fmla="*/ 66561 h 174688"/>
              <a:gd name="connsiteX99" fmla="*/ 19012 w 166744"/>
              <a:gd name="connsiteY99" fmla="*/ 66437 h 174688"/>
              <a:gd name="connsiteX100" fmla="*/ 18345 w 166744"/>
              <a:gd name="connsiteY100" fmla="*/ 64618 h 174688"/>
              <a:gd name="connsiteX101" fmla="*/ 21412 w 166744"/>
              <a:gd name="connsiteY101" fmla="*/ 59836 h 174688"/>
              <a:gd name="connsiteX102" fmla="*/ 22079 w 166744"/>
              <a:gd name="connsiteY102" fmla="*/ 56750 h 174688"/>
              <a:gd name="connsiteX103" fmla="*/ 20688 w 166744"/>
              <a:gd name="connsiteY103" fmla="*/ 51788 h 174688"/>
              <a:gd name="connsiteX104" fmla="*/ 21993 w 166744"/>
              <a:gd name="connsiteY104" fmla="*/ 51464 h 174688"/>
              <a:gd name="connsiteX105" fmla="*/ 25451 w 166744"/>
              <a:gd name="connsiteY105" fmla="*/ 53207 h 174688"/>
              <a:gd name="connsiteX106" fmla="*/ 27003 w 166744"/>
              <a:gd name="connsiteY106" fmla="*/ 54921 h 174688"/>
              <a:gd name="connsiteX107" fmla="*/ 27051 w 166744"/>
              <a:gd name="connsiteY107" fmla="*/ 57274 h 174688"/>
              <a:gd name="connsiteX108" fmla="*/ 28508 w 166744"/>
              <a:gd name="connsiteY108" fmla="*/ 59084 h 174688"/>
              <a:gd name="connsiteX109" fmla="*/ 30613 w 166744"/>
              <a:gd name="connsiteY109" fmla="*/ 63437 h 174688"/>
              <a:gd name="connsiteX110" fmla="*/ 33176 w 166744"/>
              <a:gd name="connsiteY110" fmla="*/ 65951 h 174688"/>
              <a:gd name="connsiteX111" fmla="*/ 43777 w 166744"/>
              <a:gd name="connsiteY111" fmla="*/ 56969 h 174688"/>
              <a:gd name="connsiteX112" fmla="*/ 40758 w 166744"/>
              <a:gd name="connsiteY112" fmla="*/ 57579 h 174688"/>
              <a:gd name="connsiteX113" fmla="*/ 38595 w 166744"/>
              <a:gd name="connsiteY113" fmla="*/ 56979 h 174688"/>
              <a:gd name="connsiteX114" fmla="*/ 38043 w 166744"/>
              <a:gd name="connsiteY114" fmla="*/ 56493 h 174688"/>
              <a:gd name="connsiteX115" fmla="*/ 38967 w 166744"/>
              <a:gd name="connsiteY115" fmla="*/ 55683 h 174688"/>
              <a:gd name="connsiteX116" fmla="*/ 40996 w 166744"/>
              <a:gd name="connsiteY116" fmla="*/ 55007 h 174688"/>
              <a:gd name="connsiteX117" fmla="*/ 44263 w 166744"/>
              <a:gd name="connsiteY117" fmla="*/ 54940 h 174688"/>
              <a:gd name="connsiteX118" fmla="*/ 45692 w 166744"/>
              <a:gd name="connsiteY118" fmla="*/ 55740 h 174688"/>
              <a:gd name="connsiteX119" fmla="*/ 45863 w 166744"/>
              <a:gd name="connsiteY119" fmla="*/ 56093 h 174688"/>
              <a:gd name="connsiteX120" fmla="*/ 43777 w 166744"/>
              <a:gd name="connsiteY120" fmla="*/ 56969 h 174688"/>
              <a:gd name="connsiteX121" fmla="*/ 98289 w 166744"/>
              <a:gd name="connsiteY121" fmla="*/ 80772 h 174688"/>
              <a:gd name="connsiteX122" fmla="*/ 98469 w 166744"/>
              <a:gd name="connsiteY122" fmla="*/ 82248 h 174688"/>
              <a:gd name="connsiteX123" fmla="*/ 96679 w 166744"/>
              <a:gd name="connsiteY123" fmla="*/ 81953 h 174688"/>
              <a:gd name="connsiteX124" fmla="*/ 94031 w 166744"/>
              <a:gd name="connsiteY124" fmla="*/ 82534 h 174688"/>
              <a:gd name="connsiteX125" fmla="*/ 93078 w 166744"/>
              <a:gd name="connsiteY125" fmla="*/ 82553 h 174688"/>
              <a:gd name="connsiteX126" fmla="*/ 93669 w 166744"/>
              <a:gd name="connsiteY126" fmla="*/ 81534 h 174688"/>
              <a:gd name="connsiteX127" fmla="*/ 95507 w 166744"/>
              <a:gd name="connsiteY127" fmla="*/ 80163 h 174688"/>
              <a:gd name="connsiteX128" fmla="*/ 95602 w 166744"/>
              <a:gd name="connsiteY128" fmla="*/ 78858 h 174688"/>
              <a:gd name="connsiteX129" fmla="*/ 93326 w 166744"/>
              <a:gd name="connsiteY129" fmla="*/ 76972 h 174688"/>
              <a:gd name="connsiteX130" fmla="*/ 90688 w 166744"/>
              <a:gd name="connsiteY130" fmla="*/ 72276 h 174688"/>
              <a:gd name="connsiteX131" fmla="*/ 89449 w 166744"/>
              <a:gd name="connsiteY131" fmla="*/ 71161 h 174688"/>
              <a:gd name="connsiteX132" fmla="*/ 88859 w 166744"/>
              <a:gd name="connsiteY132" fmla="*/ 69390 h 174688"/>
              <a:gd name="connsiteX133" fmla="*/ 86639 w 166744"/>
              <a:gd name="connsiteY133" fmla="*/ 67494 h 174688"/>
              <a:gd name="connsiteX134" fmla="*/ 87097 w 166744"/>
              <a:gd name="connsiteY134" fmla="*/ 66485 h 174688"/>
              <a:gd name="connsiteX135" fmla="*/ 87554 w 166744"/>
              <a:gd name="connsiteY135" fmla="*/ 66247 h 174688"/>
              <a:gd name="connsiteX136" fmla="*/ 89049 w 166744"/>
              <a:gd name="connsiteY136" fmla="*/ 66732 h 174688"/>
              <a:gd name="connsiteX137" fmla="*/ 92440 w 166744"/>
              <a:gd name="connsiteY137" fmla="*/ 73495 h 174688"/>
              <a:gd name="connsiteX138" fmla="*/ 92659 w 166744"/>
              <a:gd name="connsiteY138" fmla="*/ 74143 h 174688"/>
              <a:gd name="connsiteX139" fmla="*/ 98289 w 166744"/>
              <a:gd name="connsiteY139" fmla="*/ 80772 h 174688"/>
              <a:gd name="connsiteX140" fmla="*/ 35481 w 166744"/>
              <a:gd name="connsiteY140" fmla="*/ 79324 h 174688"/>
              <a:gd name="connsiteX141" fmla="*/ 35528 w 166744"/>
              <a:gd name="connsiteY141" fmla="*/ 79991 h 174688"/>
              <a:gd name="connsiteX142" fmla="*/ 32880 w 166744"/>
              <a:gd name="connsiteY142" fmla="*/ 81829 h 174688"/>
              <a:gd name="connsiteX143" fmla="*/ 34804 w 166744"/>
              <a:gd name="connsiteY143" fmla="*/ 83144 h 174688"/>
              <a:gd name="connsiteX144" fmla="*/ 36614 w 166744"/>
              <a:gd name="connsiteY144" fmla="*/ 80286 h 174688"/>
              <a:gd name="connsiteX145" fmla="*/ 38052 w 166744"/>
              <a:gd name="connsiteY145" fmla="*/ 82610 h 174688"/>
              <a:gd name="connsiteX146" fmla="*/ 38843 w 166744"/>
              <a:gd name="connsiteY146" fmla="*/ 86954 h 174688"/>
              <a:gd name="connsiteX147" fmla="*/ 38710 w 166744"/>
              <a:gd name="connsiteY147" fmla="*/ 87716 h 174688"/>
              <a:gd name="connsiteX148" fmla="*/ 38843 w 166744"/>
              <a:gd name="connsiteY148" fmla="*/ 88364 h 174688"/>
              <a:gd name="connsiteX149" fmla="*/ 39119 w 166744"/>
              <a:gd name="connsiteY149" fmla="*/ 89192 h 174688"/>
              <a:gd name="connsiteX150" fmla="*/ 39186 w 166744"/>
              <a:gd name="connsiteY150" fmla="*/ 90392 h 174688"/>
              <a:gd name="connsiteX151" fmla="*/ 37719 w 166744"/>
              <a:gd name="connsiteY151" fmla="*/ 94174 h 174688"/>
              <a:gd name="connsiteX152" fmla="*/ 32442 w 166744"/>
              <a:gd name="connsiteY152" fmla="*/ 93783 h 174688"/>
              <a:gd name="connsiteX153" fmla="*/ 32318 w 166744"/>
              <a:gd name="connsiteY153" fmla="*/ 90592 h 174688"/>
              <a:gd name="connsiteX154" fmla="*/ 31499 w 166744"/>
              <a:gd name="connsiteY154" fmla="*/ 89973 h 174688"/>
              <a:gd name="connsiteX155" fmla="*/ 30270 w 166744"/>
              <a:gd name="connsiteY155" fmla="*/ 85411 h 174688"/>
              <a:gd name="connsiteX156" fmla="*/ 28623 w 166744"/>
              <a:gd name="connsiteY156" fmla="*/ 83944 h 174688"/>
              <a:gd name="connsiteX157" fmla="*/ 26327 w 166744"/>
              <a:gd name="connsiteY157" fmla="*/ 80191 h 174688"/>
              <a:gd name="connsiteX158" fmla="*/ 27661 w 166744"/>
              <a:gd name="connsiteY158" fmla="*/ 79220 h 174688"/>
              <a:gd name="connsiteX159" fmla="*/ 29442 w 166744"/>
              <a:gd name="connsiteY159" fmla="*/ 79543 h 174688"/>
              <a:gd name="connsiteX160" fmla="*/ 30356 w 166744"/>
              <a:gd name="connsiteY160" fmla="*/ 79086 h 174688"/>
              <a:gd name="connsiteX161" fmla="*/ 32823 w 166744"/>
              <a:gd name="connsiteY161" fmla="*/ 78724 h 174688"/>
              <a:gd name="connsiteX162" fmla="*/ 34319 w 166744"/>
              <a:gd name="connsiteY162" fmla="*/ 78210 h 174688"/>
              <a:gd name="connsiteX163" fmla="*/ 35481 w 166744"/>
              <a:gd name="connsiteY163" fmla="*/ 79324 h 174688"/>
              <a:gd name="connsiteX164" fmla="*/ 121777 w 166744"/>
              <a:gd name="connsiteY164" fmla="*/ 84611 h 174688"/>
              <a:gd name="connsiteX165" fmla="*/ 119653 w 166744"/>
              <a:gd name="connsiteY165" fmla="*/ 87764 h 174688"/>
              <a:gd name="connsiteX166" fmla="*/ 118520 w 166744"/>
              <a:gd name="connsiteY166" fmla="*/ 87497 h 174688"/>
              <a:gd name="connsiteX167" fmla="*/ 119158 w 166744"/>
              <a:gd name="connsiteY167" fmla="*/ 83525 h 174688"/>
              <a:gd name="connsiteX168" fmla="*/ 120625 w 166744"/>
              <a:gd name="connsiteY168" fmla="*/ 82896 h 174688"/>
              <a:gd name="connsiteX169" fmla="*/ 121206 w 166744"/>
              <a:gd name="connsiteY169" fmla="*/ 82934 h 174688"/>
              <a:gd name="connsiteX170" fmla="*/ 121777 w 166744"/>
              <a:gd name="connsiteY170" fmla="*/ 84611 h 174688"/>
              <a:gd name="connsiteX171" fmla="*/ 88764 w 166744"/>
              <a:gd name="connsiteY171" fmla="*/ 102556 h 174688"/>
              <a:gd name="connsiteX172" fmla="*/ 87649 w 166744"/>
              <a:gd name="connsiteY172" fmla="*/ 102727 h 174688"/>
              <a:gd name="connsiteX173" fmla="*/ 85658 w 166744"/>
              <a:gd name="connsiteY173" fmla="*/ 101956 h 174688"/>
              <a:gd name="connsiteX174" fmla="*/ 80982 w 166744"/>
              <a:gd name="connsiteY174" fmla="*/ 98431 h 174688"/>
              <a:gd name="connsiteX175" fmla="*/ 78810 w 166744"/>
              <a:gd name="connsiteY175" fmla="*/ 98127 h 174688"/>
              <a:gd name="connsiteX176" fmla="*/ 79524 w 166744"/>
              <a:gd name="connsiteY176" fmla="*/ 96136 h 174688"/>
              <a:gd name="connsiteX177" fmla="*/ 81182 w 166744"/>
              <a:gd name="connsiteY177" fmla="*/ 96831 h 174688"/>
              <a:gd name="connsiteX178" fmla="*/ 84953 w 166744"/>
              <a:gd name="connsiteY178" fmla="*/ 99870 h 174688"/>
              <a:gd name="connsiteX179" fmla="*/ 86373 w 166744"/>
              <a:gd name="connsiteY179" fmla="*/ 101394 h 174688"/>
              <a:gd name="connsiteX180" fmla="*/ 88764 w 166744"/>
              <a:gd name="connsiteY180" fmla="*/ 102556 h 174688"/>
              <a:gd name="connsiteX181" fmla="*/ 110795 w 166744"/>
              <a:gd name="connsiteY181" fmla="*/ 118624 h 174688"/>
              <a:gd name="connsiteX182" fmla="*/ 110623 w 166744"/>
              <a:gd name="connsiteY182" fmla="*/ 119367 h 174688"/>
              <a:gd name="connsiteX183" fmla="*/ 107251 w 166744"/>
              <a:gd name="connsiteY183" fmla="*/ 113605 h 174688"/>
              <a:gd name="connsiteX184" fmla="*/ 103003 w 166744"/>
              <a:gd name="connsiteY184" fmla="*/ 112204 h 174688"/>
              <a:gd name="connsiteX185" fmla="*/ 100565 w 166744"/>
              <a:gd name="connsiteY185" fmla="*/ 110814 h 174688"/>
              <a:gd name="connsiteX186" fmla="*/ 101070 w 166744"/>
              <a:gd name="connsiteY186" fmla="*/ 110024 h 174688"/>
              <a:gd name="connsiteX187" fmla="*/ 102765 w 166744"/>
              <a:gd name="connsiteY187" fmla="*/ 109681 h 174688"/>
              <a:gd name="connsiteX188" fmla="*/ 103051 w 166744"/>
              <a:gd name="connsiteY188" fmla="*/ 107852 h 174688"/>
              <a:gd name="connsiteX189" fmla="*/ 102327 w 166744"/>
              <a:gd name="connsiteY189" fmla="*/ 105871 h 174688"/>
              <a:gd name="connsiteX190" fmla="*/ 100089 w 166744"/>
              <a:gd name="connsiteY190" fmla="*/ 101870 h 174688"/>
              <a:gd name="connsiteX191" fmla="*/ 98831 w 166744"/>
              <a:gd name="connsiteY191" fmla="*/ 99155 h 174688"/>
              <a:gd name="connsiteX192" fmla="*/ 98251 w 166744"/>
              <a:gd name="connsiteY192" fmla="*/ 98527 h 174688"/>
              <a:gd name="connsiteX193" fmla="*/ 98079 w 166744"/>
              <a:gd name="connsiteY193" fmla="*/ 96250 h 174688"/>
              <a:gd name="connsiteX194" fmla="*/ 100736 w 166744"/>
              <a:gd name="connsiteY194" fmla="*/ 99784 h 174688"/>
              <a:gd name="connsiteX195" fmla="*/ 101841 w 166744"/>
              <a:gd name="connsiteY195" fmla="*/ 102918 h 174688"/>
              <a:gd name="connsiteX196" fmla="*/ 103623 w 166744"/>
              <a:gd name="connsiteY196" fmla="*/ 105985 h 174688"/>
              <a:gd name="connsiteX197" fmla="*/ 104813 w 166744"/>
              <a:gd name="connsiteY197" fmla="*/ 111262 h 174688"/>
              <a:gd name="connsiteX198" fmla="*/ 108214 w 166744"/>
              <a:gd name="connsiteY198" fmla="*/ 113052 h 174688"/>
              <a:gd name="connsiteX199" fmla="*/ 110661 w 166744"/>
              <a:gd name="connsiteY199" fmla="*/ 115605 h 174688"/>
              <a:gd name="connsiteX200" fmla="*/ 110795 w 166744"/>
              <a:gd name="connsiteY200" fmla="*/ 118624 h 174688"/>
              <a:gd name="connsiteX201" fmla="*/ 131721 w 166744"/>
              <a:gd name="connsiteY201" fmla="*/ 123549 h 174688"/>
              <a:gd name="connsiteX202" fmla="*/ 132331 w 166744"/>
              <a:gd name="connsiteY202" fmla="*/ 124063 h 174688"/>
              <a:gd name="connsiteX203" fmla="*/ 130626 w 166744"/>
              <a:gd name="connsiteY203" fmla="*/ 125225 h 174688"/>
              <a:gd name="connsiteX204" fmla="*/ 126787 w 166744"/>
              <a:gd name="connsiteY204" fmla="*/ 123797 h 174688"/>
              <a:gd name="connsiteX205" fmla="*/ 125921 w 166744"/>
              <a:gd name="connsiteY205" fmla="*/ 123901 h 174688"/>
              <a:gd name="connsiteX206" fmla="*/ 125158 w 166744"/>
              <a:gd name="connsiteY206" fmla="*/ 122377 h 174688"/>
              <a:gd name="connsiteX207" fmla="*/ 124863 w 166744"/>
              <a:gd name="connsiteY207" fmla="*/ 121253 h 174688"/>
              <a:gd name="connsiteX208" fmla="*/ 125054 w 166744"/>
              <a:gd name="connsiteY208" fmla="*/ 120215 h 174688"/>
              <a:gd name="connsiteX209" fmla="*/ 127340 w 166744"/>
              <a:gd name="connsiteY209" fmla="*/ 121015 h 174688"/>
              <a:gd name="connsiteX210" fmla="*/ 128568 w 166744"/>
              <a:gd name="connsiteY210" fmla="*/ 122511 h 174688"/>
              <a:gd name="connsiteX211" fmla="*/ 131721 w 166744"/>
              <a:gd name="connsiteY211" fmla="*/ 123549 h 174688"/>
              <a:gd name="connsiteX212" fmla="*/ 127730 w 166744"/>
              <a:gd name="connsiteY212" fmla="*/ 138208 h 174688"/>
              <a:gd name="connsiteX213" fmla="*/ 125854 w 166744"/>
              <a:gd name="connsiteY213" fmla="*/ 139075 h 174688"/>
              <a:gd name="connsiteX214" fmla="*/ 126273 w 166744"/>
              <a:gd name="connsiteY214" fmla="*/ 137589 h 174688"/>
              <a:gd name="connsiteX215" fmla="*/ 129864 w 166744"/>
              <a:gd name="connsiteY215" fmla="*/ 135065 h 174688"/>
              <a:gd name="connsiteX216" fmla="*/ 131855 w 166744"/>
              <a:gd name="connsiteY216" fmla="*/ 132845 h 174688"/>
              <a:gd name="connsiteX217" fmla="*/ 132988 w 166744"/>
              <a:gd name="connsiteY217" fmla="*/ 132055 h 174688"/>
              <a:gd name="connsiteX218" fmla="*/ 133388 w 166744"/>
              <a:gd name="connsiteY218" fmla="*/ 131445 h 174688"/>
              <a:gd name="connsiteX219" fmla="*/ 134969 w 166744"/>
              <a:gd name="connsiteY219" fmla="*/ 130626 h 174688"/>
              <a:gd name="connsiteX220" fmla="*/ 135760 w 166744"/>
              <a:gd name="connsiteY220" fmla="*/ 129197 h 174688"/>
              <a:gd name="connsiteX221" fmla="*/ 135541 w 166744"/>
              <a:gd name="connsiteY221" fmla="*/ 128026 h 174688"/>
              <a:gd name="connsiteX222" fmla="*/ 133893 w 166744"/>
              <a:gd name="connsiteY222" fmla="*/ 126092 h 174688"/>
              <a:gd name="connsiteX223" fmla="*/ 133912 w 166744"/>
              <a:gd name="connsiteY223" fmla="*/ 124730 h 174688"/>
              <a:gd name="connsiteX224" fmla="*/ 134484 w 166744"/>
              <a:gd name="connsiteY224" fmla="*/ 123768 h 174688"/>
              <a:gd name="connsiteX225" fmla="*/ 137265 w 166744"/>
              <a:gd name="connsiteY225" fmla="*/ 123320 h 174688"/>
              <a:gd name="connsiteX226" fmla="*/ 136531 w 166744"/>
              <a:gd name="connsiteY226" fmla="*/ 124768 h 174688"/>
              <a:gd name="connsiteX227" fmla="*/ 137627 w 166744"/>
              <a:gd name="connsiteY227" fmla="*/ 128864 h 174688"/>
              <a:gd name="connsiteX228" fmla="*/ 133931 w 166744"/>
              <a:gd name="connsiteY228" fmla="*/ 133960 h 174688"/>
              <a:gd name="connsiteX229" fmla="*/ 130769 w 166744"/>
              <a:gd name="connsiteY229" fmla="*/ 135541 h 174688"/>
              <a:gd name="connsiteX230" fmla="*/ 127730 w 166744"/>
              <a:gd name="connsiteY230" fmla="*/ 138208 h 174688"/>
              <a:gd name="connsiteX231" fmla="*/ 158896 w 166744"/>
              <a:gd name="connsiteY231" fmla="*/ 132026 h 174688"/>
              <a:gd name="connsiteX232" fmla="*/ 160553 w 166744"/>
              <a:gd name="connsiteY232" fmla="*/ 132436 h 174688"/>
              <a:gd name="connsiteX233" fmla="*/ 161458 w 166744"/>
              <a:gd name="connsiteY233" fmla="*/ 132407 h 174688"/>
              <a:gd name="connsiteX234" fmla="*/ 164516 w 166744"/>
              <a:gd name="connsiteY234" fmla="*/ 133265 h 174688"/>
              <a:gd name="connsiteX235" fmla="*/ 166335 w 166744"/>
              <a:gd name="connsiteY235" fmla="*/ 134455 h 174688"/>
              <a:gd name="connsiteX236" fmla="*/ 166745 w 166744"/>
              <a:gd name="connsiteY236" fmla="*/ 134941 h 174688"/>
              <a:gd name="connsiteX237" fmla="*/ 165764 w 166744"/>
              <a:gd name="connsiteY237" fmla="*/ 135998 h 174688"/>
              <a:gd name="connsiteX238" fmla="*/ 162954 w 166744"/>
              <a:gd name="connsiteY238" fmla="*/ 133998 h 174688"/>
              <a:gd name="connsiteX239" fmla="*/ 160496 w 166744"/>
              <a:gd name="connsiteY239" fmla="*/ 133741 h 174688"/>
              <a:gd name="connsiteX240" fmla="*/ 157048 w 166744"/>
              <a:gd name="connsiteY240" fmla="*/ 133788 h 174688"/>
              <a:gd name="connsiteX241" fmla="*/ 155667 w 166744"/>
              <a:gd name="connsiteY241" fmla="*/ 133407 h 174688"/>
              <a:gd name="connsiteX242" fmla="*/ 156591 w 166744"/>
              <a:gd name="connsiteY242" fmla="*/ 131254 h 174688"/>
              <a:gd name="connsiteX243" fmla="*/ 158896 w 166744"/>
              <a:gd name="connsiteY243" fmla="*/ 132026 h 174688"/>
              <a:gd name="connsiteX244" fmla="*/ 162239 w 166744"/>
              <a:gd name="connsiteY244" fmla="*/ 158458 h 174688"/>
              <a:gd name="connsiteX245" fmla="*/ 158677 w 166744"/>
              <a:gd name="connsiteY245" fmla="*/ 159858 h 174688"/>
              <a:gd name="connsiteX246" fmla="*/ 158315 w 166744"/>
              <a:gd name="connsiteY246" fmla="*/ 158210 h 174688"/>
              <a:gd name="connsiteX247" fmla="*/ 160134 w 166744"/>
              <a:gd name="connsiteY247" fmla="*/ 156886 h 174688"/>
              <a:gd name="connsiteX248" fmla="*/ 162239 w 166744"/>
              <a:gd name="connsiteY248" fmla="*/ 158458 h 174688"/>
              <a:gd name="connsiteX249" fmla="*/ 159267 w 166744"/>
              <a:gd name="connsiteY249" fmla="*/ 167430 h 174688"/>
              <a:gd name="connsiteX250" fmla="*/ 158420 w 166744"/>
              <a:gd name="connsiteY250" fmla="*/ 169517 h 174688"/>
              <a:gd name="connsiteX251" fmla="*/ 155591 w 166744"/>
              <a:gd name="connsiteY251" fmla="*/ 173498 h 174688"/>
              <a:gd name="connsiteX252" fmla="*/ 149276 w 166744"/>
              <a:gd name="connsiteY252" fmla="*/ 174498 h 174688"/>
              <a:gd name="connsiteX253" fmla="*/ 142323 w 166744"/>
              <a:gd name="connsiteY253" fmla="*/ 174689 h 174688"/>
              <a:gd name="connsiteX254" fmla="*/ 141789 w 166744"/>
              <a:gd name="connsiteY254" fmla="*/ 173603 h 174688"/>
              <a:gd name="connsiteX255" fmla="*/ 141637 w 166744"/>
              <a:gd name="connsiteY255" fmla="*/ 172650 h 174688"/>
              <a:gd name="connsiteX256" fmla="*/ 142141 w 166744"/>
              <a:gd name="connsiteY256" fmla="*/ 171155 h 174688"/>
              <a:gd name="connsiteX257" fmla="*/ 142094 w 166744"/>
              <a:gd name="connsiteY257" fmla="*/ 170564 h 174688"/>
              <a:gd name="connsiteX258" fmla="*/ 141808 w 166744"/>
              <a:gd name="connsiteY258" fmla="*/ 169964 h 174688"/>
              <a:gd name="connsiteX259" fmla="*/ 144361 w 166744"/>
              <a:gd name="connsiteY259" fmla="*/ 169326 h 174688"/>
              <a:gd name="connsiteX260" fmla="*/ 146018 w 166744"/>
              <a:gd name="connsiteY260" fmla="*/ 167478 h 174688"/>
              <a:gd name="connsiteX261" fmla="*/ 148657 w 166744"/>
              <a:gd name="connsiteY261" fmla="*/ 167164 h 174688"/>
              <a:gd name="connsiteX262" fmla="*/ 151943 w 166744"/>
              <a:gd name="connsiteY262" fmla="*/ 168469 h 174688"/>
              <a:gd name="connsiteX263" fmla="*/ 153715 w 166744"/>
              <a:gd name="connsiteY263" fmla="*/ 168516 h 174688"/>
              <a:gd name="connsiteX264" fmla="*/ 156334 w 166744"/>
              <a:gd name="connsiteY264" fmla="*/ 167088 h 174688"/>
              <a:gd name="connsiteX265" fmla="*/ 158439 w 166744"/>
              <a:gd name="connsiteY265" fmla="*/ 163992 h 174688"/>
              <a:gd name="connsiteX266" fmla="*/ 159687 w 166744"/>
              <a:gd name="connsiteY266" fmla="*/ 164392 h 174688"/>
              <a:gd name="connsiteX267" fmla="*/ 159267 w 166744"/>
              <a:gd name="connsiteY267" fmla="*/ 167430 h 174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</a:cxnLst>
            <a:rect l="l" t="t" r="r" b="b"/>
            <a:pathLst>
              <a:path w="166744" h="174688">
                <a:moveTo>
                  <a:pt x="47034" y="30756"/>
                </a:moveTo>
                <a:lnTo>
                  <a:pt x="46473" y="31014"/>
                </a:lnTo>
                <a:lnTo>
                  <a:pt x="44148" y="28051"/>
                </a:lnTo>
                <a:lnTo>
                  <a:pt x="42282" y="27194"/>
                </a:lnTo>
                <a:lnTo>
                  <a:pt x="45196" y="25098"/>
                </a:lnTo>
                <a:lnTo>
                  <a:pt x="46463" y="23298"/>
                </a:lnTo>
                <a:lnTo>
                  <a:pt x="46435" y="19365"/>
                </a:lnTo>
                <a:lnTo>
                  <a:pt x="47149" y="17202"/>
                </a:lnTo>
                <a:lnTo>
                  <a:pt x="46911" y="15335"/>
                </a:lnTo>
                <a:lnTo>
                  <a:pt x="47549" y="13430"/>
                </a:lnTo>
                <a:lnTo>
                  <a:pt x="46682" y="11287"/>
                </a:lnTo>
                <a:lnTo>
                  <a:pt x="44244" y="9582"/>
                </a:lnTo>
                <a:lnTo>
                  <a:pt x="39415" y="2810"/>
                </a:lnTo>
                <a:lnTo>
                  <a:pt x="31785" y="1162"/>
                </a:lnTo>
                <a:lnTo>
                  <a:pt x="27832" y="1096"/>
                </a:lnTo>
                <a:lnTo>
                  <a:pt x="30004" y="0"/>
                </a:lnTo>
                <a:lnTo>
                  <a:pt x="32004" y="133"/>
                </a:lnTo>
                <a:lnTo>
                  <a:pt x="35090" y="781"/>
                </a:lnTo>
                <a:lnTo>
                  <a:pt x="38786" y="1096"/>
                </a:lnTo>
                <a:lnTo>
                  <a:pt x="41043" y="3086"/>
                </a:lnTo>
                <a:lnTo>
                  <a:pt x="43196" y="5734"/>
                </a:lnTo>
                <a:lnTo>
                  <a:pt x="45149" y="6801"/>
                </a:lnTo>
                <a:lnTo>
                  <a:pt x="45949" y="7477"/>
                </a:lnTo>
                <a:lnTo>
                  <a:pt x="45863" y="8249"/>
                </a:lnTo>
                <a:lnTo>
                  <a:pt x="46187" y="8973"/>
                </a:lnTo>
                <a:lnTo>
                  <a:pt x="48730" y="10211"/>
                </a:lnTo>
                <a:lnTo>
                  <a:pt x="51292" y="12202"/>
                </a:lnTo>
                <a:lnTo>
                  <a:pt x="52045" y="18040"/>
                </a:lnTo>
                <a:lnTo>
                  <a:pt x="48597" y="20803"/>
                </a:lnTo>
                <a:lnTo>
                  <a:pt x="47968" y="29242"/>
                </a:lnTo>
                <a:lnTo>
                  <a:pt x="47034" y="30756"/>
                </a:lnTo>
                <a:close/>
                <a:moveTo>
                  <a:pt x="13154" y="6287"/>
                </a:moveTo>
                <a:lnTo>
                  <a:pt x="16393" y="7220"/>
                </a:lnTo>
                <a:lnTo>
                  <a:pt x="18136" y="7087"/>
                </a:lnTo>
                <a:lnTo>
                  <a:pt x="19174" y="6487"/>
                </a:lnTo>
                <a:lnTo>
                  <a:pt x="23965" y="6734"/>
                </a:lnTo>
                <a:lnTo>
                  <a:pt x="27832" y="5839"/>
                </a:lnTo>
                <a:lnTo>
                  <a:pt x="28413" y="7420"/>
                </a:lnTo>
                <a:lnTo>
                  <a:pt x="28318" y="8249"/>
                </a:lnTo>
                <a:lnTo>
                  <a:pt x="20088" y="9020"/>
                </a:lnTo>
                <a:lnTo>
                  <a:pt x="12544" y="11344"/>
                </a:lnTo>
                <a:lnTo>
                  <a:pt x="8411" y="12916"/>
                </a:lnTo>
                <a:lnTo>
                  <a:pt x="6467" y="13097"/>
                </a:lnTo>
                <a:lnTo>
                  <a:pt x="4982" y="12268"/>
                </a:lnTo>
                <a:lnTo>
                  <a:pt x="0" y="7487"/>
                </a:lnTo>
                <a:lnTo>
                  <a:pt x="1333" y="7963"/>
                </a:lnTo>
                <a:lnTo>
                  <a:pt x="5010" y="10668"/>
                </a:lnTo>
                <a:lnTo>
                  <a:pt x="7296" y="10173"/>
                </a:lnTo>
                <a:lnTo>
                  <a:pt x="9420" y="8382"/>
                </a:lnTo>
                <a:lnTo>
                  <a:pt x="9744" y="7030"/>
                </a:lnTo>
                <a:lnTo>
                  <a:pt x="9430" y="6391"/>
                </a:lnTo>
                <a:lnTo>
                  <a:pt x="10392" y="4248"/>
                </a:lnTo>
                <a:lnTo>
                  <a:pt x="13154" y="6287"/>
                </a:lnTo>
                <a:close/>
                <a:moveTo>
                  <a:pt x="62446" y="43053"/>
                </a:moveTo>
                <a:lnTo>
                  <a:pt x="66846" y="46368"/>
                </a:lnTo>
                <a:lnTo>
                  <a:pt x="70599" y="47625"/>
                </a:lnTo>
                <a:lnTo>
                  <a:pt x="74657" y="51778"/>
                </a:lnTo>
                <a:lnTo>
                  <a:pt x="76410" y="53254"/>
                </a:lnTo>
                <a:lnTo>
                  <a:pt x="76724" y="54598"/>
                </a:lnTo>
                <a:lnTo>
                  <a:pt x="76038" y="60731"/>
                </a:lnTo>
                <a:lnTo>
                  <a:pt x="75124" y="64418"/>
                </a:lnTo>
                <a:lnTo>
                  <a:pt x="75257" y="67647"/>
                </a:lnTo>
                <a:lnTo>
                  <a:pt x="74305" y="66685"/>
                </a:lnTo>
                <a:lnTo>
                  <a:pt x="73342" y="64570"/>
                </a:lnTo>
                <a:lnTo>
                  <a:pt x="71761" y="63360"/>
                </a:lnTo>
                <a:lnTo>
                  <a:pt x="71228" y="62722"/>
                </a:lnTo>
                <a:lnTo>
                  <a:pt x="74067" y="62579"/>
                </a:lnTo>
                <a:lnTo>
                  <a:pt x="74314" y="59246"/>
                </a:lnTo>
                <a:lnTo>
                  <a:pt x="75705" y="56617"/>
                </a:lnTo>
                <a:lnTo>
                  <a:pt x="75495" y="53873"/>
                </a:lnTo>
                <a:lnTo>
                  <a:pt x="72181" y="50854"/>
                </a:lnTo>
                <a:lnTo>
                  <a:pt x="69914" y="48197"/>
                </a:lnTo>
                <a:lnTo>
                  <a:pt x="66418" y="47339"/>
                </a:lnTo>
                <a:lnTo>
                  <a:pt x="63189" y="44691"/>
                </a:lnTo>
                <a:lnTo>
                  <a:pt x="61265" y="44368"/>
                </a:lnTo>
                <a:lnTo>
                  <a:pt x="58912" y="44834"/>
                </a:lnTo>
                <a:lnTo>
                  <a:pt x="59760" y="43253"/>
                </a:lnTo>
                <a:lnTo>
                  <a:pt x="60351" y="41158"/>
                </a:lnTo>
                <a:lnTo>
                  <a:pt x="60779" y="40758"/>
                </a:lnTo>
                <a:lnTo>
                  <a:pt x="62446" y="43053"/>
                </a:lnTo>
                <a:close/>
                <a:moveTo>
                  <a:pt x="33176" y="65951"/>
                </a:moveTo>
                <a:lnTo>
                  <a:pt x="33118" y="69495"/>
                </a:lnTo>
                <a:lnTo>
                  <a:pt x="33414" y="72142"/>
                </a:lnTo>
                <a:lnTo>
                  <a:pt x="33147" y="73085"/>
                </a:lnTo>
                <a:lnTo>
                  <a:pt x="30251" y="74857"/>
                </a:lnTo>
                <a:lnTo>
                  <a:pt x="29509" y="75848"/>
                </a:lnTo>
                <a:lnTo>
                  <a:pt x="26784" y="76848"/>
                </a:lnTo>
                <a:lnTo>
                  <a:pt x="25137" y="78239"/>
                </a:lnTo>
                <a:lnTo>
                  <a:pt x="24308" y="75981"/>
                </a:lnTo>
                <a:lnTo>
                  <a:pt x="22708" y="74591"/>
                </a:lnTo>
                <a:lnTo>
                  <a:pt x="22441" y="72219"/>
                </a:lnTo>
                <a:lnTo>
                  <a:pt x="21222" y="73019"/>
                </a:lnTo>
                <a:lnTo>
                  <a:pt x="19450" y="72533"/>
                </a:lnTo>
                <a:lnTo>
                  <a:pt x="16535" y="70742"/>
                </a:lnTo>
                <a:lnTo>
                  <a:pt x="14697" y="68304"/>
                </a:lnTo>
                <a:lnTo>
                  <a:pt x="17278" y="67885"/>
                </a:lnTo>
                <a:lnTo>
                  <a:pt x="17812" y="69399"/>
                </a:lnTo>
                <a:lnTo>
                  <a:pt x="19850" y="67542"/>
                </a:lnTo>
                <a:lnTo>
                  <a:pt x="19383" y="66561"/>
                </a:lnTo>
                <a:lnTo>
                  <a:pt x="19012" y="66437"/>
                </a:lnTo>
                <a:lnTo>
                  <a:pt x="18345" y="64618"/>
                </a:lnTo>
                <a:lnTo>
                  <a:pt x="21412" y="59836"/>
                </a:lnTo>
                <a:lnTo>
                  <a:pt x="22079" y="56750"/>
                </a:lnTo>
                <a:lnTo>
                  <a:pt x="20688" y="51788"/>
                </a:lnTo>
                <a:lnTo>
                  <a:pt x="21993" y="51464"/>
                </a:lnTo>
                <a:lnTo>
                  <a:pt x="25451" y="53207"/>
                </a:lnTo>
                <a:lnTo>
                  <a:pt x="27003" y="54921"/>
                </a:lnTo>
                <a:lnTo>
                  <a:pt x="27051" y="57274"/>
                </a:lnTo>
                <a:lnTo>
                  <a:pt x="28508" y="59084"/>
                </a:lnTo>
                <a:lnTo>
                  <a:pt x="30613" y="63437"/>
                </a:lnTo>
                <a:lnTo>
                  <a:pt x="33176" y="65951"/>
                </a:lnTo>
                <a:close/>
                <a:moveTo>
                  <a:pt x="43777" y="56969"/>
                </a:moveTo>
                <a:lnTo>
                  <a:pt x="40758" y="57579"/>
                </a:lnTo>
                <a:lnTo>
                  <a:pt x="38595" y="56979"/>
                </a:lnTo>
                <a:lnTo>
                  <a:pt x="38043" y="56493"/>
                </a:lnTo>
                <a:lnTo>
                  <a:pt x="38967" y="55683"/>
                </a:lnTo>
                <a:lnTo>
                  <a:pt x="40996" y="55007"/>
                </a:lnTo>
                <a:lnTo>
                  <a:pt x="44263" y="54940"/>
                </a:lnTo>
                <a:lnTo>
                  <a:pt x="45692" y="55740"/>
                </a:lnTo>
                <a:lnTo>
                  <a:pt x="45863" y="56093"/>
                </a:lnTo>
                <a:lnTo>
                  <a:pt x="43777" y="56969"/>
                </a:lnTo>
                <a:close/>
                <a:moveTo>
                  <a:pt x="98289" y="80772"/>
                </a:moveTo>
                <a:lnTo>
                  <a:pt x="98469" y="82248"/>
                </a:lnTo>
                <a:lnTo>
                  <a:pt x="96679" y="81953"/>
                </a:lnTo>
                <a:lnTo>
                  <a:pt x="94031" y="82534"/>
                </a:lnTo>
                <a:lnTo>
                  <a:pt x="93078" y="82553"/>
                </a:lnTo>
                <a:lnTo>
                  <a:pt x="93669" y="81534"/>
                </a:lnTo>
                <a:lnTo>
                  <a:pt x="95507" y="80163"/>
                </a:lnTo>
                <a:lnTo>
                  <a:pt x="95602" y="78858"/>
                </a:lnTo>
                <a:lnTo>
                  <a:pt x="93326" y="76972"/>
                </a:lnTo>
                <a:lnTo>
                  <a:pt x="90688" y="72276"/>
                </a:lnTo>
                <a:lnTo>
                  <a:pt x="89449" y="71161"/>
                </a:lnTo>
                <a:lnTo>
                  <a:pt x="88859" y="69390"/>
                </a:lnTo>
                <a:lnTo>
                  <a:pt x="86639" y="67494"/>
                </a:lnTo>
                <a:lnTo>
                  <a:pt x="87097" y="66485"/>
                </a:lnTo>
                <a:lnTo>
                  <a:pt x="87554" y="66247"/>
                </a:lnTo>
                <a:lnTo>
                  <a:pt x="89049" y="66732"/>
                </a:lnTo>
                <a:lnTo>
                  <a:pt x="92440" y="73495"/>
                </a:lnTo>
                <a:lnTo>
                  <a:pt x="92659" y="74143"/>
                </a:lnTo>
                <a:lnTo>
                  <a:pt x="98289" y="80772"/>
                </a:lnTo>
                <a:close/>
                <a:moveTo>
                  <a:pt x="35481" y="79324"/>
                </a:moveTo>
                <a:lnTo>
                  <a:pt x="35528" y="79991"/>
                </a:lnTo>
                <a:lnTo>
                  <a:pt x="32880" y="81829"/>
                </a:lnTo>
                <a:lnTo>
                  <a:pt x="34804" y="83144"/>
                </a:lnTo>
                <a:lnTo>
                  <a:pt x="36614" y="80286"/>
                </a:lnTo>
                <a:lnTo>
                  <a:pt x="38052" y="82610"/>
                </a:lnTo>
                <a:lnTo>
                  <a:pt x="38843" y="86954"/>
                </a:lnTo>
                <a:lnTo>
                  <a:pt x="38710" y="87716"/>
                </a:lnTo>
                <a:lnTo>
                  <a:pt x="38843" y="88364"/>
                </a:lnTo>
                <a:lnTo>
                  <a:pt x="39119" y="89192"/>
                </a:lnTo>
                <a:lnTo>
                  <a:pt x="39186" y="90392"/>
                </a:lnTo>
                <a:lnTo>
                  <a:pt x="37719" y="94174"/>
                </a:lnTo>
                <a:lnTo>
                  <a:pt x="32442" y="93783"/>
                </a:lnTo>
                <a:lnTo>
                  <a:pt x="32318" y="90592"/>
                </a:lnTo>
                <a:lnTo>
                  <a:pt x="31499" y="89973"/>
                </a:lnTo>
                <a:lnTo>
                  <a:pt x="30270" y="85411"/>
                </a:lnTo>
                <a:lnTo>
                  <a:pt x="28623" y="83944"/>
                </a:lnTo>
                <a:lnTo>
                  <a:pt x="26327" y="80191"/>
                </a:lnTo>
                <a:lnTo>
                  <a:pt x="27661" y="79220"/>
                </a:lnTo>
                <a:lnTo>
                  <a:pt x="29442" y="79543"/>
                </a:lnTo>
                <a:lnTo>
                  <a:pt x="30356" y="79086"/>
                </a:lnTo>
                <a:lnTo>
                  <a:pt x="32823" y="78724"/>
                </a:lnTo>
                <a:lnTo>
                  <a:pt x="34319" y="78210"/>
                </a:lnTo>
                <a:lnTo>
                  <a:pt x="35481" y="79324"/>
                </a:lnTo>
                <a:close/>
                <a:moveTo>
                  <a:pt x="121777" y="84611"/>
                </a:moveTo>
                <a:lnTo>
                  <a:pt x="119653" y="87764"/>
                </a:lnTo>
                <a:lnTo>
                  <a:pt x="118520" y="87497"/>
                </a:lnTo>
                <a:lnTo>
                  <a:pt x="119158" y="83525"/>
                </a:lnTo>
                <a:lnTo>
                  <a:pt x="120625" y="82896"/>
                </a:lnTo>
                <a:lnTo>
                  <a:pt x="121206" y="82934"/>
                </a:lnTo>
                <a:lnTo>
                  <a:pt x="121777" y="84611"/>
                </a:lnTo>
                <a:close/>
                <a:moveTo>
                  <a:pt x="88764" y="102556"/>
                </a:moveTo>
                <a:lnTo>
                  <a:pt x="87649" y="102727"/>
                </a:lnTo>
                <a:lnTo>
                  <a:pt x="85658" y="101956"/>
                </a:lnTo>
                <a:lnTo>
                  <a:pt x="80982" y="98431"/>
                </a:lnTo>
                <a:lnTo>
                  <a:pt x="78810" y="98127"/>
                </a:lnTo>
                <a:lnTo>
                  <a:pt x="79524" y="96136"/>
                </a:lnTo>
                <a:lnTo>
                  <a:pt x="81182" y="96831"/>
                </a:lnTo>
                <a:lnTo>
                  <a:pt x="84953" y="99870"/>
                </a:lnTo>
                <a:lnTo>
                  <a:pt x="86373" y="101394"/>
                </a:lnTo>
                <a:lnTo>
                  <a:pt x="88764" y="102556"/>
                </a:lnTo>
                <a:close/>
                <a:moveTo>
                  <a:pt x="110795" y="118624"/>
                </a:moveTo>
                <a:lnTo>
                  <a:pt x="110623" y="119367"/>
                </a:lnTo>
                <a:lnTo>
                  <a:pt x="107251" y="113605"/>
                </a:lnTo>
                <a:lnTo>
                  <a:pt x="103003" y="112204"/>
                </a:lnTo>
                <a:lnTo>
                  <a:pt x="100565" y="110814"/>
                </a:lnTo>
                <a:lnTo>
                  <a:pt x="101070" y="110024"/>
                </a:lnTo>
                <a:lnTo>
                  <a:pt x="102765" y="109681"/>
                </a:lnTo>
                <a:lnTo>
                  <a:pt x="103051" y="107852"/>
                </a:lnTo>
                <a:lnTo>
                  <a:pt x="102327" y="105871"/>
                </a:lnTo>
                <a:lnTo>
                  <a:pt x="100089" y="101870"/>
                </a:lnTo>
                <a:lnTo>
                  <a:pt x="98831" y="99155"/>
                </a:lnTo>
                <a:lnTo>
                  <a:pt x="98251" y="98527"/>
                </a:lnTo>
                <a:lnTo>
                  <a:pt x="98079" y="96250"/>
                </a:lnTo>
                <a:lnTo>
                  <a:pt x="100736" y="99784"/>
                </a:lnTo>
                <a:lnTo>
                  <a:pt x="101841" y="102918"/>
                </a:lnTo>
                <a:lnTo>
                  <a:pt x="103623" y="105985"/>
                </a:lnTo>
                <a:lnTo>
                  <a:pt x="104813" y="111262"/>
                </a:lnTo>
                <a:lnTo>
                  <a:pt x="108214" y="113052"/>
                </a:lnTo>
                <a:lnTo>
                  <a:pt x="110661" y="115605"/>
                </a:lnTo>
                <a:lnTo>
                  <a:pt x="110795" y="118624"/>
                </a:lnTo>
                <a:close/>
                <a:moveTo>
                  <a:pt x="131721" y="123549"/>
                </a:moveTo>
                <a:lnTo>
                  <a:pt x="132331" y="124063"/>
                </a:lnTo>
                <a:lnTo>
                  <a:pt x="130626" y="125225"/>
                </a:lnTo>
                <a:lnTo>
                  <a:pt x="126787" y="123797"/>
                </a:lnTo>
                <a:lnTo>
                  <a:pt x="125921" y="123901"/>
                </a:lnTo>
                <a:lnTo>
                  <a:pt x="125158" y="122377"/>
                </a:lnTo>
                <a:lnTo>
                  <a:pt x="124863" y="121253"/>
                </a:lnTo>
                <a:lnTo>
                  <a:pt x="125054" y="120215"/>
                </a:lnTo>
                <a:lnTo>
                  <a:pt x="127340" y="121015"/>
                </a:lnTo>
                <a:lnTo>
                  <a:pt x="128568" y="122511"/>
                </a:lnTo>
                <a:lnTo>
                  <a:pt x="131721" y="123549"/>
                </a:lnTo>
                <a:close/>
                <a:moveTo>
                  <a:pt x="127730" y="138208"/>
                </a:moveTo>
                <a:lnTo>
                  <a:pt x="125854" y="139075"/>
                </a:lnTo>
                <a:lnTo>
                  <a:pt x="126273" y="137589"/>
                </a:lnTo>
                <a:lnTo>
                  <a:pt x="129864" y="135065"/>
                </a:lnTo>
                <a:lnTo>
                  <a:pt x="131855" y="132845"/>
                </a:lnTo>
                <a:lnTo>
                  <a:pt x="132988" y="132055"/>
                </a:lnTo>
                <a:lnTo>
                  <a:pt x="133388" y="131445"/>
                </a:lnTo>
                <a:lnTo>
                  <a:pt x="134969" y="130626"/>
                </a:lnTo>
                <a:lnTo>
                  <a:pt x="135760" y="129197"/>
                </a:lnTo>
                <a:lnTo>
                  <a:pt x="135541" y="128026"/>
                </a:lnTo>
                <a:lnTo>
                  <a:pt x="133893" y="126092"/>
                </a:lnTo>
                <a:lnTo>
                  <a:pt x="133912" y="124730"/>
                </a:lnTo>
                <a:lnTo>
                  <a:pt x="134484" y="123768"/>
                </a:lnTo>
                <a:lnTo>
                  <a:pt x="137265" y="123320"/>
                </a:lnTo>
                <a:lnTo>
                  <a:pt x="136531" y="124768"/>
                </a:lnTo>
                <a:lnTo>
                  <a:pt x="137627" y="128864"/>
                </a:lnTo>
                <a:lnTo>
                  <a:pt x="133931" y="133960"/>
                </a:lnTo>
                <a:lnTo>
                  <a:pt x="130769" y="135541"/>
                </a:lnTo>
                <a:lnTo>
                  <a:pt x="127730" y="138208"/>
                </a:lnTo>
                <a:close/>
                <a:moveTo>
                  <a:pt x="158896" y="132026"/>
                </a:moveTo>
                <a:lnTo>
                  <a:pt x="160553" y="132436"/>
                </a:lnTo>
                <a:lnTo>
                  <a:pt x="161458" y="132407"/>
                </a:lnTo>
                <a:lnTo>
                  <a:pt x="164516" y="133265"/>
                </a:lnTo>
                <a:lnTo>
                  <a:pt x="166335" y="134455"/>
                </a:lnTo>
                <a:lnTo>
                  <a:pt x="166745" y="134941"/>
                </a:lnTo>
                <a:lnTo>
                  <a:pt x="165764" y="135998"/>
                </a:lnTo>
                <a:lnTo>
                  <a:pt x="162954" y="133998"/>
                </a:lnTo>
                <a:lnTo>
                  <a:pt x="160496" y="133741"/>
                </a:lnTo>
                <a:lnTo>
                  <a:pt x="157048" y="133788"/>
                </a:lnTo>
                <a:lnTo>
                  <a:pt x="155667" y="133407"/>
                </a:lnTo>
                <a:lnTo>
                  <a:pt x="156591" y="131254"/>
                </a:lnTo>
                <a:lnTo>
                  <a:pt x="158896" y="132026"/>
                </a:lnTo>
                <a:close/>
                <a:moveTo>
                  <a:pt x="162239" y="158458"/>
                </a:moveTo>
                <a:lnTo>
                  <a:pt x="158677" y="159858"/>
                </a:lnTo>
                <a:lnTo>
                  <a:pt x="158315" y="158210"/>
                </a:lnTo>
                <a:lnTo>
                  <a:pt x="160134" y="156886"/>
                </a:lnTo>
                <a:lnTo>
                  <a:pt x="162239" y="158458"/>
                </a:lnTo>
                <a:close/>
                <a:moveTo>
                  <a:pt x="159267" y="167430"/>
                </a:moveTo>
                <a:lnTo>
                  <a:pt x="158420" y="169517"/>
                </a:lnTo>
                <a:lnTo>
                  <a:pt x="155591" y="173498"/>
                </a:lnTo>
                <a:lnTo>
                  <a:pt x="149276" y="174498"/>
                </a:lnTo>
                <a:lnTo>
                  <a:pt x="142323" y="174689"/>
                </a:lnTo>
                <a:lnTo>
                  <a:pt x="141789" y="173603"/>
                </a:lnTo>
                <a:lnTo>
                  <a:pt x="141637" y="172650"/>
                </a:lnTo>
                <a:lnTo>
                  <a:pt x="142141" y="171155"/>
                </a:lnTo>
                <a:lnTo>
                  <a:pt x="142094" y="170564"/>
                </a:lnTo>
                <a:lnTo>
                  <a:pt x="141808" y="169964"/>
                </a:lnTo>
                <a:lnTo>
                  <a:pt x="144361" y="169326"/>
                </a:lnTo>
                <a:lnTo>
                  <a:pt x="146018" y="167478"/>
                </a:lnTo>
                <a:lnTo>
                  <a:pt x="148657" y="167164"/>
                </a:lnTo>
                <a:lnTo>
                  <a:pt x="151943" y="168469"/>
                </a:lnTo>
                <a:lnTo>
                  <a:pt x="153715" y="168516"/>
                </a:lnTo>
                <a:lnTo>
                  <a:pt x="156334" y="167088"/>
                </a:lnTo>
                <a:lnTo>
                  <a:pt x="158439" y="163992"/>
                </a:lnTo>
                <a:lnTo>
                  <a:pt x="159687" y="164392"/>
                </a:lnTo>
                <a:lnTo>
                  <a:pt x="159267" y="1674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FC507ADD-DBAD-8CD9-ADA1-9300617F4B86}"/>
              </a:ext>
            </a:extLst>
          </p:cNvPr>
          <p:cNvSpPr/>
          <p:nvPr/>
        </p:nvSpPr>
        <p:spPr>
          <a:xfrm>
            <a:off x="8181401" y="3881736"/>
            <a:ext cx="89410" cy="48263"/>
          </a:xfrm>
          <a:custGeom>
            <a:avLst/>
            <a:gdLst>
              <a:gd name="connsiteX0" fmla="*/ 77334 w 89410"/>
              <a:gd name="connsiteY0" fmla="*/ 16611 h 48263"/>
              <a:gd name="connsiteX1" fmla="*/ 77181 w 89410"/>
              <a:gd name="connsiteY1" fmla="*/ 17288 h 48263"/>
              <a:gd name="connsiteX2" fmla="*/ 76428 w 89410"/>
              <a:gd name="connsiteY2" fmla="*/ 19107 h 48263"/>
              <a:gd name="connsiteX3" fmla="*/ 75933 w 89410"/>
              <a:gd name="connsiteY3" fmla="*/ 21069 h 48263"/>
              <a:gd name="connsiteX4" fmla="*/ 76343 w 89410"/>
              <a:gd name="connsiteY4" fmla="*/ 22688 h 48263"/>
              <a:gd name="connsiteX5" fmla="*/ 78038 w 89410"/>
              <a:gd name="connsiteY5" fmla="*/ 24603 h 48263"/>
              <a:gd name="connsiteX6" fmla="*/ 80315 w 89410"/>
              <a:gd name="connsiteY6" fmla="*/ 26136 h 48263"/>
              <a:gd name="connsiteX7" fmla="*/ 83201 w 89410"/>
              <a:gd name="connsiteY7" fmla="*/ 26251 h 48263"/>
              <a:gd name="connsiteX8" fmla="*/ 85868 w 89410"/>
              <a:gd name="connsiteY8" fmla="*/ 25660 h 48263"/>
              <a:gd name="connsiteX9" fmla="*/ 86925 w 89410"/>
              <a:gd name="connsiteY9" fmla="*/ 25908 h 48263"/>
              <a:gd name="connsiteX10" fmla="*/ 88373 w 89410"/>
              <a:gd name="connsiteY10" fmla="*/ 28470 h 48263"/>
              <a:gd name="connsiteX11" fmla="*/ 89411 w 89410"/>
              <a:gd name="connsiteY11" fmla="*/ 30680 h 48263"/>
              <a:gd name="connsiteX12" fmla="*/ 88002 w 89410"/>
              <a:gd name="connsiteY12" fmla="*/ 32966 h 48263"/>
              <a:gd name="connsiteX13" fmla="*/ 87239 w 89410"/>
              <a:gd name="connsiteY13" fmla="*/ 34966 h 48263"/>
              <a:gd name="connsiteX14" fmla="*/ 86973 w 89410"/>
              <a:gd name="connsiteY14" fmla="*/ 36386 h 48263"/>
              <a:gd name="connsiteX15" fmla="*/ 87144 w 89410"/>
              <a:gd name="connsiteY15" fmla="*/ 37005 h 48263"/>
              <a:gd name="connsiteX16" fmla="*/ 88002 w 89410"/>
              <a:gd name="connsiteY16" fmla="*/ 38148 h 48263"/>
              <a:gd name="connsiteX17" fmla="*/ 89002 w 89410"/>
              <a:gd name="connsiteY17" fmla="*/ 40110 h 48263"/>
              <a:gd name="connsiteX18" fmla="*/ 89145 w 89410"/>
              <a:gd name="connsiteY18" fmla="*/ 41910 h 48263"/>
              <a:gd name="connsiteX19" fmla="*/ 88506 w 89410"/>
              <a:gd name="connsiteY19" fmla="*/ 43101 h 48263"/>
              <a:gd name="connsiteX20" fmla="*/ 87135 w 89410"/>
              <a:gd name="connsiteY20" fmla="*/ 43691 h 48263"/>
              <a:gd name="connsiteX21" fmla="*/ 85668 w 89410"/>
              <a:gd name="connsiteY21" fmla="*/ 43520 h 48263"/>
              <a:gd name="connsiteX22" fmla="*/ 84458 w 89410"/>
              <a:gd name="connsiteY22" fmla="*/ 43548 h 48263"/>
              <a:gd name="connsiteX23" fmla="*/ 82953 w 89410"/>
              <a:gd name="connsiteY23" fmla="*/ 43758 h 48263"/>
              <a:gd name="connsiteX24" fmla="*/ 80591 w 89410"/>
              <a:gd name="connsiteY24" fmla="*/ 44415 h 48263"/>
              <a:gd name="connsiteX25" fmla="*/ 78400 w 89410"/>
              <a:gd name="connsiteY25" fmla="*/ 45272 h 48263"/>
              <a:gd name="connsiteX26" fmla="*/ 74276 w 89410"/>
              <a:gd name="connsiteY26" fmla="*/ 45120 h 48263"/>
              <a:gd name="connsiteX27" fmla="*/ 72628 w 89410"/>
              <a:gd name="connsiteY27" fmla="*/ 43339 h 48263"/>
              <a:gd name="connsiteX28" fmla="*/ 71857 w 89410"/>
              <a:gd name="connsiteY28" fmla="*/ 43329 h 48263"/>
              <a:gd name="connsiteX29" fmla="*/ 68113 w 89410"/>
              <a:gd name="connsiteY29" fmla="*/ 45634 h 48263"/>
              <a:gd name="connsiteX30" fmla="*/ 64027 w 89410"/>
              <a:gd name="connsiteY30" fmla="*/ 45225 h 48263"/>
              <a:gd name="connsiteX31" fmla="*/ 56598 w 89410"/>
              <a:gd name="connsiteY31" fmla="*/ 45996 h 48263"/>
              <a:gd name="connsiteX32" fmla="*/ 53483 w 89410"/>
              <a:gd name="connsiteY32" fmla="*/ 46177 h 48263"/>
              <a:gd name="connsiteX33" fmla="*/ 50292 w 89410"/>
              <a:gd name="connsiteY33" fmla="*/ 45920 h 48263"/>
              <a:gd name="connsiteX34" fmla="*/ 48673 w 89410"/>
              <a:gd name="connsiteY34" fmla="*/ 45434 h 48263"/>
              <a:gd name="connsiteX35" fmla="*/ 45682 w 89410"/>
              <a:gd name="connsiteY35" fmla="*/ 43815 h 48263"/>
              <a:gd name="connsiteX36" fmla="*/ 42958 w 89410"/>
              <a:gd name="connsiteY36" fmla="*/ 42643 h 48263"/>
              <a:gd name="connsiteX37" fmla="*/ 40195 w 89410"/>
              <a:gd name="connsiteY37" fmla="*/ 43720 h 48263"/>
              <a:gd name="connsiteX38" fmla="*/ 39214 w 89410"/>
              <a:gd name="connsiteY38" fmla="*/ 43920 h 48263"/>
              <a:gd name="connsiteX39" fmla="*/ 37005 w 89410"/>
              <a:gd name="connsiteY39" fmla="*/ 46682 h 48263"/>
              <a:gd name="connsiteX40" fmla="*/ 32195 w 89410"/>
              <a:gd name="connsiteY40" fmla="*/ 47597 h 48263"/>
              <a:gd name="connsiteX41" fmla="*/ 27404 w 89410"/>
              <a:gd name="connsiteY41" fmla="*/ 48263 h 48263"/>
              <a:gd name="connsiteX42" fmla="*/ 25984 w 89410"/>
              <a:gd name="connsiteY42" fmla="*/ 47901 h 48263"/>
              <a:gd name="connsiteX43" fmla="*/ 23279 w 89410"/>
              <a:gd name="connsiteY43" fmla="*/ 47730 h 48263"/>
              <a:gd name="connsiteX44" fmla="*/ 23184 w 89410"/>
              <a:gd name="connsiteY44" fmla="*/ 47082 h 48263"/>
              <a:gd name="connsiteX45" fmla="*/ 23270 w 89410"/>
              <a:gd name="connsiteY45" fmla="*/ 46453 h 48263"/>
              <a:gd name="connsiteX46" fmla="*/ 22650 w 89410"/>
              <a:gd name="connsiteY46" fmla="*/ 45958 h 48263"/>
              <a:gd name="connsiteX47" fmla="*/ 21555 w 89410"/>
              <a:gd name="connsiteY47" fmla="*/ 45444 h 48263"/>
              <a:gd name="connsiteX48" fmla="*/ 19669 w 89410"/>
              <a:gd name="connsiteY48" fmla="*/ 45225 h 48263"/>
              <a:gd name="connsiteX49" fmla="*/ 17250 w 89410"/>
              <a:gd name="connsiteY49" fmla="*/ 44539 h 48263"/>
              <a:gd name="connsiteX50" fmla="*/ 15859 w 89410"/>
              <a:gd name="connsiteY50" fmla="*/ 43882 h 48263"/>
              <a:gd name="connsiteX51" fmla="*/ 10944 w 89410"/>
              <a:gd name="connsiteY51" fmla="*/ 44853 h 48263"/>
              <a:gd name="connsiteX52" fmla="*/ 8077 w 89410"/>
              <a:gd name="connsiteY52" fmla="*/ 43396 h 48263"/>
              <a:gd name="connsiteX53" fmla="*/ 4819 w 89410"/>
              <a:gd name="connsiteY53" fmla="*/ 41386 h 48263"/>
              <a:gd name="connsiteX54" fmla="*/ 3172 w 89410"/>
              <a:gd name="connsiteY54" fmla="*/ 40519 h 48263"/>
              <a:gd name="connsiteX55" fmla="*/ 2581 w 89410"/>
              <a:gd name="connsiteY55" fmla="*/ 37414 h 48263"/>
              <a:gd name="connsiteX56" fmla="*/ 2000 w 89410"/>
              <a:gd name="connsiteY56" fmla="*/ 36414 h 48263"/>
              <a:gd name="connsiteX57" fmla="*/ 714 w 89410"/>
              <a:gd name="connsiteY57" fmla="*/ 35357 h 48263"/>
              <a:gd name="connsiteX58" fmla="*/ 0 w 89410"/>
              <a:gd name="connsiteY58" fmla="*/ 34119 h 48263"/>
              <a:gd name="connsiteX59" fmla="*/ 581 w 89410"/>
              <a:gd name="connsiteY59" fmla="*/ 32852 h 48263"/>
              <a:gd name="connsiteX60" fmla="*/ 3820 w 89410"/>
              <a:gd name="connsiteY60" fmla="*/ 30480 h 48263"/>
              <a:gd name="connsiteX61" fmla="*/ 4076 w 89410"/>
              <a:gd name="connsiteY61" fmla="*/ 29918 h 48263"/>
              <a:gd name="connsiteX62" fmla="*/ 5582 w 89410"/>
              <a:gd name="connsiteY62" fmla="*/ 25498 h 48263"/>
              <a:gd name="connsiteX63" fmla="*/ 7668 w 89410"/>
              <a:gd name="connsiteY63" fmla="*/ 23879 h 48263"/>
              <a:gd name="connsiteX64" fmla="*/ 9725 w 89410"/>
              <a:gd name="connsiteY64" fmla="*/ 21641 h 48263"/>
              <a:gd name="connsiteX65" fmla="*/ 11278 w 89410"/>
              <a:gd name="connsiteY65" fmla="*/ 18079 h 48263"/>
              <a:gd name="connsiteX66" fmla="*/ 14268 w 89410"/>
              <a:gd name="connsiteY66" fmla="*/ 14411 h 48263"/>
              <a:gd name="connsiteX67" fmla="*/ 17564 w 89410"/>
              <a:gd name="connsiteY67" fmla="*/ 10649 h 48263"/>
              <a:gd name="connsiteX68" fmla="*/ 19831 w 89410"/>
              <a:gd name="connsiteY68" fmla="*/ 7582 h 48263"/>
              <a:gd name="connsiteX69" fmla="*/ 21327 w 89410"/>
              <a:gd name="connsiteY69" fmla="*/ 6153 h 48263"/>
              <a:gd name="connsiteX70" fmla="*/ 24432 w 89410"/>
              <a:gd name="connsiteY70" fmla="*/ 4619 h 48263"/>
              <a:gd name="connsiteX71" fmla="*/ 27022 w 89410"/>
              <a:gd name="connsiteY71" fmla="*/ 3715 h 48263"/>
              <a:gd name="connsiteX72" fmla="*/ 28823 w 89410"/>
              <a:gd name="connsiteY72" fmla="*/ 1667 h 48263"/>
              <a:gd name="connsiteX73" fmla="*/ 30985 w 89410"/>
              <a:gd name="connsiteY73" fmla="*/ 514 h 48263"/>
              <a:gd name="connsiteX74" fmla="*/ 33204 w 89410"/>
              <a:gd name="connsiteY74" fmla="*/ 0 h 48263"/>
              <a:gd name="connsiteX75" fmla="*/ 36509 w 89410"/>
              <a:gd name="connsiteY75" fmla="*/ 286 h 48263"/>
              <a:gd name="connsiteX76" fmla="*/ 39614 w 89410"/>
              <a:gd name="connsiteY76" fmla="*/ 1010 h 48263"/>
              <a:gd name="connsiteX77" fmla="*/ 43024 w 89410"/>
              <a:gd name="connsiteY77" fmla="*/ 2038 h 48263"/>
              <a:gd name="connsiteX78" fmla="*/ 43415 w 89410"/>
              <a:gd name="connsiteY78" fmla="*/ 2867 h 48263"/>
              <a:gd name="connsiteX79" fmla="*/ 43119 w 89410"/>
              <a:gd name="connsiteY79" fmla="*/ 4315 h 48263"/>
              <a:gd name="connsiteX80" fmla="*/ 42634 w 89410"/>
              <a:gd name="connsiteY80" fmla="*/ 5801 h 48263"/>
              <a:gd name="connsiteX81" fmla="*/ 42624 w 89410"/>
              <a:gd name="connsiteY81" fmla="*/ 6553 h 48263"/>
              <a:gd name="connsiteX82" fmla="*/ 43139 w 89410"/>
              <a:gd name="connsiteY82" fmla="*/ 6972 h 48263"/>
              <a:gd name="connsiteX83" fmla="*/ 46472 w 89410"/>
              <a:gd name="connsiteY83" fmla="*/ 7258 h 48263"/>
              <a:gd name="connsiteX84" fmla="*/ 50559 w 89410"/>
              <a:gd name="connsiteY84" fmla="*/ 7030 h 48263"/>
              <a:gd name="connsiteX85" fmla="*/ 52844 w 89410"/>
              <a:gd name="connsiteY85" fmla="*/ 7230 h 48263"/>
              <a:gd name="connsiteX86" fmla="*/ 57950 w 89410"/>
              <a:gd name="connsiteY86" fmla="*/ 8592 h 48263"/>
              <a:gd name="connsiteX87" fmla="*/ 59436 w 89410"/>
              <a:gd name="connsiteY87" fmla="*/ 9553 h 48263"/>
              <a:gd name="connsiteX88" fmla="*/ 60998 w 89410"/>
              <a:gd name="connsiteY88" fmla="*/ 10287 h 48263"/>
              <a:gd name="connsiteX89" fmla="*/ 62532 w 89410"/>
              <a:gd name="connsiteY89" fmla="*/ 10163 h 48263"/>
              <a:gd name="connsiteX90" fmla="*/ 64455 w 89410"/>
              <a:gd name="connsiteY90" fmla="*/ 8582 h 48263"/>
              <a:gd name="connsiteX91" fmla="*/ 66484 w 89410"/>
              <a:gd name="connsiteY91" fmla="*/ 7248 h 48263"/>
              <a:gd name="connsiteX92" fmla="*/ 67742 w 89410"/>
              <a:gd name="connsiteY92" fmla="*/ 7030 h 48263"/>
              <a:gd name="connsiteX93" fmla="*/ 68646 w 89410"/>
              <a:gd name="connsiteY93" fmla="*/ 7458 h 48263"/>
              <a:gd name="connsiteX94" fmla="*/ 70266 w 89410"/>
              <a:gd name="connsiteY94" fmla="*/ 8734 h 48263"/>
              <a:gd name="connsiteX95" fmla="*/ 73638 w 89410"/>
              <a:gd name="connsiteY95" fmla="*/ 9935 h 48263"/>
              <a:gd name="connsiteX96" fmla="*/ 76628 w 89410"/>
              <a:gd name="connsiteY96" fmla="*/ 10839 h 48263"/>
              <a:gd name="connsiteX97" fmla="*/ 77610 w 89410"/>
              <a:gd name="connsiteY97" fmla="*/ 11697 h 48263"/>
              <a:gd name="connsiteX98" fmla="*/ 77267 w 89410"/>
              <a:gd name="connsiteY98" fmla="*/ 15383 h 48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89410" h="48263">
                <a:moveTo>
                  <a:pt x="77334" y="16611"/>
                </a:moveTo>
                <a:lnTo>
                  <a:pt x="77181" y="17288"/>
                </a:lnTo>
                <a:lnTo>
                  <a:pt x="76428" y="19107"/>
                </a:lnTo>
                <a:lnTo>
                  <a:pt x="75933" y="21069"/>
                </a:lnTo>
                <a:lnTo>
                  <a:pt x="76343" y="22688"/>
                </a:lnTo>
                <a:lnTo>
                  <a:pt x="78038" y="24603"/>
                </a:lnTo>
                <a:lnTo>
                  <a:pt x="80315" y="26136"/>
                </a:lnTo>
                <a:lnTo>
                  <a:pt x="83201" y="26251"/>
                </a:lnTo>
                <a:lnTo>
                  <a:pt x="85868" y="25660"/>
                </a:lnTo>
                <a:lnTo>
                  <a:pt x="86925" y="25908"/>
                </a:lnTo>
                <a:lnTo>
                  <a:pt x="88373" y="28470"/>
                </a:lnTo>
                <a:lnTo>
                  <a:pt x="89411" y="30680"/>
                </a:lnTo>
                <a:lnTo>
                  <a:pt x="88002" y="32966"/>
                </a:lnTo>
                <a:lnTo>
                  <a:pt x="87239" y="34966"/>
                </a:lnTo>
                <a:lnTo>
                  <a:pt x="86973" y="36386"/>
                </a:lnTo>
                <a:lnTo>
                  <a:pt x="87144" y="37005"/>
                </a:lnTo>
                <a:lnTo>
                  <a:pt x="88002" y="38148"/>
                </a:lnTo>
                <a:lnTo>
                  <a:pt x="89002" y="40110"/>
                </a:lnTo>
                <a:lnTo>
                  <a:pt x="89145" y="41910"/>
                </a:lnTo>
                <a:lnTo>
                  <a:pt x="88506" y="43101"/>
                </a:lnTo>
                <a:lnTo>
                  <a:pt x="87135" y="43691"/>
                </a:lnTo>
                <a:lnTo>
                  <a:pt x="85668" y="43520"/>
                </a:lnTo>
                <a:lnTo>
                  <a:pt x="84458" y="43548"/>
                </a:lnTo>
                <a:lnTo>
                  <a:pt x="82953" y="43758"/>
                </a:lnTo>
                <a:lnTo>
                  <a:pt x="80591" y="44415"/>
                </a:lnTo>
                <a:lnTo>
                  <a:pt x="78400" y="45272"/>
                </a:lnTo>
                <a:lnTo>
                  <a:pt x="74276" y="45120"/>
                </a:lnTo>
                <a:lnTo>
                  <a:pt x="72628" y="43339"/>
                </a:lnTo>
                <a:lnTo>
                  <a:pt x="71857" y="43329"/>
                </a:lnTo>
                <a:lnTo>
                  <a:pt x="68113" y="45634"/>
                </a:lnTo>
                <a:lnTo>
                  <a:pt x="64027" y="45225"/>
                </a:lnTo>
                <a:lnTo>
                  <a:pt x="56598" y="45996"/>
                </a:lnTo>
                <a:lnTo>
                  <a:pt x="53483" y="46177"/>
                </a:lnTo>
                <a:lnTo>
                  <a:pt x="50292" y="45920"/>
                </a:lnTo>
                <a:lnTo>
                  <a:pt x="48673" y="45434"/>
                </a:lnTo>
                <a:lnTo>
                  <a:pt x="45682" y="43815"/>
                </a:lnTo>
                <a:lnTo>
                  <a:pt x="42958" y="42643"/>
                </a:lnTo>
                <a:lnTo>
                  <a:pt x="40195" y="43720"/>
                </a:lnTo>
                <a:lnTo>
                  <a:pt x="39214" y="43920"/>
                </a:lnTo>
                <a:lnTo>
                  <a:pt x="37005" y="46682"/>
                </a:lnTo>
                <a:lnTo>
                  <a:pt x="32195" y="47597"/>
                </a:lnTo>
                <a:lnTo>
                  <a:pt x="27404" y="48263"/>
                </a:lnTo>
                <a:lnTo>
                  <a:pt x="25984" y="47901"/>
                </a:lnTo>
                <a:lnTo>
                  <a:pt x="23279" y="47730"/>
                </a:lnTo>
                <a:lnTo>
                  <a:pt x="23184" y="47082"/>
                </a:lnTo>
                <a:lnTo>
                  <a:pt x="23270" y="46453"/>
                </a:lnTo>
                <a:lnTo>
                  <a:pt x="22650" y="45958"/>
                </a:lnTo>
                <a:lnTo>
                  <a:pt x="21555" y="45444"/>
                </a:lnTo>
                <a:lnTo>
                  <a:pt x="19669" y="45225"/>
                </a:lnTo>
                <a:lnTo>
                  <a:pt x="17250" y="44539"/>
                </a:lnTo>
                <a:lnTo>
                  <a:pt x="15859" y="43882"/>
                </a:lnTo>
                <a:lnTo>
                  <a:pt x="10944" y="44853"/>
                </a:lnTo>
                <a:lnTo>
                  <a:pt x="8077" y="43396"/>
                </a:lnTo>
                <a:lnTo>
                  <a:pt x="4819" y="41386"/>
                </a:lnTo>
                <a:lnTo>
                  <a:pt x="3172" y="40519"/>
                </a:lnTo>
                <a:lnTo>
                  <a:pt x="2581" y="37414"/>
                </a:lnTo>
                <a:lnTo>
                  <a:pt x="2000" y="36414"/>
                </a:lnTo>
                <a:lnTo>
                  <a:pt x="714" y="35357"/>
                </a:lnTo>
                <a:lnTo>
                  <a:pt x="0" y="34119"/>
                </a:lnTo>
                <a:lnTo>
                  <a:pt x="581" y="32852"/>
                </a:lnTo>
                <a:lnTo>
                  <a:pt x="3820" y="30480"/>
                </a:lnTo>
                <a:lnTo>
                  <a:pt x="4076" y="29918"/>
                </a:lnTo>
                <a:lnTo>
                  <a:pt x="5582" y="25498"/>
                </a:lnTo>
                <a:lnTo>
                  <a:pt x="7668" y="23879"/>
                </a:lnTo>
                <a:lnTo>
                  <a:pt x="9725" y="21641"/>
                </a:lnTo>
                <a:lnTo>
                  <a:pt x="11278" y="18079"/>
                </a:lnTo>
                <a:lnTo>
                  <a:pt x="14268" y="14411"/>
                </a:lnTo>
                <a:lnTo>
                  <a:pt x="17564" y="10649"/>
                </a:lnTo>
                <a:lnTo>
                  <a:pt x="19831" y="7582"/>
                </a:lnTo>
                <a:lnTo>
                  <a:pt x="21327" y="6153"/>
                </a:lnTo>
                <a:lnTo>
                  <a:pt x="24432" y="4619"/>
                </a:lnTo>
                <a:lnTo>
                  <a:pt x="27022" y="3715"/>
                </a:lnTo>
                <a:lnTo>
                  <a:pt x="28823" y="1667"/>
                </a:lnTo>
                <a:lnTo>
                  <a:pt x="30985" y="514"/>
                </a:lnTo>
                <a:lnTo>
                  <a:pt x="33204" y="0"/>
                </a:lnTo>
                <a:lnTo>
                  <a:pt x="36509" y="286"/>
                </a:lnTo>
                <a:lnTo>
                  <a:pt x="39614" y="1010"/>
                </a:lnTo>
                <a:lnTo>
                  <a:pt x="43024" y="2038"/>
                </a:lnTo>
                <a:lnTo>
                  <a:pt x="43415" y="2867"/>
                </a:lnTo>
                <a:lnTo>
                  <a:pt x="43119" y="4315"/>
                </a:lnTo>
                <a:lnTo>
                  <a:pt x="42634" y="5801"/>
                </a:lnTo>
                <a:lnTo>
                  <a:pt x="42624" y="6553"/>
                </a:lnTo>
                <a:lnTo>
                  <a:pt x="43139" y="6972"/>
                </a:lnTo>
                <a:lnTo>
                  <a:pt x="46472" y="7258"/>
                </a:lnTo>
                <a:lnTo>
                  <a:pt x="50559" y="7030"/>
                </a:lnTo>
                <a:lnTo>
                  <a:pt x="52844" y="7230"/>
                </a:lnTo>
                <a:lnTo>
                  <a:pt x="57950" y="8592"/>
                </a:lnTo>
                <a:lnTo>
                  <a:pt x="59436" y="9553"/>
                </a:lnTo>
                <a:lnTo>
                  <a:pt x="60998" y="10287"/>
                </a:lnTo>
                <a:lnTo>
                  <a:pt x="62532" y="10163"/>
                </a:lnTo>
                <a:lnTo>
                  <a:pt x="64455" y="8582"/>
                </a:lnTo>
                <a:lnTo>
                  <a:pt x="66484" y="7248"/>
                </a:lnTo>
                <a:lnTo>
                  <a:pt x="67742" y="7030"/>
                </a:lnTo>
                <a:lnTo>
                  <a:pt x="68646" y="7458"/>
                </a:lnTo>
                <a:lnTo>
                  <a:pt x="70266" y="8734"/>
                </a:lnTo>
                <a:lnTo>
                  <a:pt x="73638" y="9935"/>
                </a:lnTo>
                <a:lnTo>
                  <a:pt x="76628" y="10839"/>
                </a:lnTo>
                <a:lnTo>
                  <a:pt x="77610" y="11697"/>
                </a:lnTo>
                <a:lnTo>
                  <a:pt x="77267" y="1538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57026F79-0AF6-FDCA-76FD-BB1FDCD1423C}"/>
              </a:ext>
            </a:extLst>
          </p:cNvPr>
          <p:cNvSpPr/>
          <p:nvPr/>
        </p:nvSpPr>
        <p:spPr>
          <a:xfrm>
            <a:off x="5898601" y="6397489"/>
            <a:ext cx="3790" cy="3638"/>
          </a:xfrm>
          <a:custGeom>
            <a:avLst/>
            <a:gdLst>
              <a:gd name="connsiteX0" fmla="*/ 3210 w 3790"/>
              <a:gd name="connsiteY0" fmla="*/ 2924 h 3638"/>
              <a:gd name="connsiteX1" fmla="*/ 2724 w 3790"/>
              <a:gd name="connsiteY1" fmla="*/ 3143 h 3638"/>
              <a:gd name="connsiteX2" fmla="*/ 1514 w 3790"/>
              <a:gd name="connsiteY2" fmla="*/ 3134 h 3638"/>
              <a:gd name="connsiteX3" fmla="*/ 1105 w 3790"/>
              <a:gd name="connsiteY3" fmla="*/ 3191 h 3638"/>
              <a:gd name="connsiteX4" fmla="*/ 505 w 3790"/>
              <a:gd name="connsiteY4" fmla="*/ 3639 h 3638"/>
              <a:gd name="connsiteX5" fmla="*/ 314 w 3790"/>
              <a:gd name="connsiteY5" fmla="*/ 3448 h 3638"/>
              <a:gd name="connsiteX6" fmla="*/ 95 w 3790"/>
              <a:gd name="connsiteY6" fmla="*/ 3105 h 3638"/>
              <a:gd name="connsiteX7" fmla="*/ 0 w 3790"/>
              <a:gd name="connsiteY7" fmla="*/ 2210 h 3638"/>
              <a:gd name="connsiteX8" fmla="*/ 267 w 3790"/>
              <a:gd name="connsiteY8" fmla="*/ 1210 h 3638"/>
              <a:gd name="connsiteX9" fmla="*/ 657 w 3790"/>
              <a:gd name="connsiteY9" fmla="*/ 743 h 3638"/>
              <a:gd name="connsiteX10" fmla="*/ 1343 w 3790"/>
              <a:gd name="connsiteY10" fmla="*/ 333 h 3638"/>
              <a:gd name="connsiteX11" fmla="*/ 1896 w 3790"/>
              <a:gd name="connsiteY11" fmla="*/ 95 h 3638"/>
              <a:gd name="connsiteX12" fmla="*/ 2429 w 3790"/>
              <a:gd name="connsiteY12" fmla="*/ 0 h 3638"/>
              <a:gd name="connsiteX13" fmla="*/ 2715 w 3790"/>
              <a:gd name="connsiteY13" fmla="*/ 28 h 3638"/>
              <a:gd name="connsiteX14" fmla="*/ 3715 w 3790"/>
              <a:gd name="connsiteY14" fmla="*/ 762 h 3638"/>
              <a:gd name="connsiteX15" fmla="*/ 3791 w 3790"/>
              <a:gd name="connsiteY15" fmla="*/ 1286 h 3638"/>
              <a:gd name="connsiteX16" fmla="*/ 3638 w 3790"/>
              <a:gd name="connsiteY16" fmla="*/ 1934 h 3638"/>
              <a:gd name="connsiteX17" fmla="*/ 3477 w 3790"/>
              <a:gd name="connsiteY17" fmla="*/ 2400 h 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790" h="3638">
                <a:moveTo>
                  <a:pt x="3210" y="2924"/>
                </a:moveTo>
                <a:lnTo>
                  <a:pt x="2724" y="3143"/>
                </a:lnTo>
                <a:lnTo>
                  <a:pt x="1514" y="3134"/>
                </a:lnTo>
                <a:lnTo>
                  <a:pt x="1105" y="3191"/>
                </a:lnTo>
                <a:lnTo>
                  <a:pt x="505" y="3639"/>
                </a:lnTo>
                <a:lnTo>
                  <a:pt x="314" y="3448"/>
                </a:lnTo>
                <a:lnTo>
                  <a:pt x="95" y="3105"/>
                </a:lnTo>
                <a:lnTo>
                  <a:pt x="0" y="2210"/>
                </a:lnTo>
                <a:lnTo>
                  <a:pt x="267" y="1210"/>
                </a:lnTo>
                <a:lnTo>
                  <a:pt x="657" y="743"/>
                </a:lnTo>
                <a:lnTo>
                  <a:pt x="1343" y="333"/>
                </a:lnTo>
                <a:lnTo>
                  <a:pt x="1896" y="95"/>
                </a:lnTo>
                <a:lnTo>
                  <a:pt x="2429" y="0"/>
                </a:lnTo>
                <a:lnTo>
                  <a:pt x="2715" y="28"/>
                </a:lnTo>
                <a:lnTo>
                  <a:pt x="3715" y="762"/>
                </a:lnTo>
                <a:lnTo>
                  <a:pt x="3791" y="1286"/>
                </a:lnTo>
                <a:lnTo>
                  <a:pt x="3638" y="1934"/>
                </a:lnTo>
                <a:lnTo>
                  <a:pt x="3477" y="24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8FC23C1A-4829-202E-A4D2-1CDAB9A0ABAB}"/>
              </a:ext>
            </a:extLst>
          </p:cNvPr>
          <p:cNvSpPr/>
          <p:nvPr/>
        </p:nvSpPr>
        <p:spPr>
          <a:xfrm>
            <a:off x="6343285" y="5146694"/>
            <a:ext cx="250936" cy="260861"/>
          </a:xfrm>
          <a:custGeom>
            <a:avLst/>
            <a:gdLst>
              <a:gd name="connsiteX0" fmla="*/ 141180 w 250936"/>
              <a:gd name="connsiteY0" fmla="*/ 172 h 260861"/>
              <a:gd name="connsiteX1" fmla="*/ 140656 w 250936"/>
              <a:gd name="connsiteY1" fmla="*/ 1553 h 260861"/>
              <a:gd name="connsiteX2" fmla="*/ 140246 w 250936"/>
              <a:gd name="connsiteY2" fmla="*/ 3563 h 260861"/>
              <a:gd name="connsiteX3" fmla="*/ 140741 w 250936"/>
              <a:gd name="connsiteY3" fmla="*/ 5067 h 260861"/>
              <a:gd name="connsiteX4" fmla="*/ 141808 w 250936"/>
              <a:gd name="connsiteY4" fmla="*/ 7087 h 260861"/>
              <a:gd name="connsiteX5" fmla="*/ 143352 w 250936"/>
              <a:gd name="connsiteY5" fmla="*/ 8849 h 260861"/>
              <a:gd name="connsiteX6" fmla="*/ 144532 w 250936"/>
              <a:gd name="connsiteY6" fmla="*/ 9896 h 260861"/>
              <a:gd name="connsiteX7" fmla="*/ 145933 w 250936"/>
              <a:gd name="connsiteY7" fmla="*/ 12497 h 260861"/>
              <a:gd name="connsiteX8" fmla="*/ 147342 w 250936"/>
              <a:gd name="connsiteY8" fmla="*/ 15754 h 260861"/>
              <a:gd name="connsiteX9" fmla="*/ 149190 w 250936"/>
              <a:gd name="connsiteY9" fmla="*/ 18288 h 260861"/>
              <a:gd name="connsiteX10" fmla="*/ 154610 w 250936"/>
              <a:gd name="connsiteY10" fmla="*/ 24099 h 260861"/>
              <a:gd name="connsiteX11" fmla="*/ 155210 w 250936"/>
              <a:gd name="connsiteY11" fmla="*/ 26184 h 260861"/>
              <a:gd name="connsiteX12" fmla="*/ 155963 w 250936"/>
              <a:gd name="connsiteY12" fmla="*/ 28251 h 260861"/>
              <a:gd name="connsiteX13" fmla="*/ 159372 w 250936"/>
              <a:gd name="connsiteY13" fmla="*/ 32223 h 260861"/>
              <a:gd name="connsiteX14" fmla="*/ 159906 w 250936"/>
              <a:gd name="connsiteY14" fmla="*/ 33547 h 260861"/>
              <a:gd name="connsiteX15" fmla="*/ 159677 w 250936"/>
              <a:gd name="connsiteY15" fmla="*/ 36243 h 260861"/>
              <a:gd name="connsiteX16" fmla="*/ 163182 w 250936"/>
              <a:gd name="connsiteY16" fmla="*/ 44358 h 260861"/>
              <a:gd name="connsiteX17" fmla="*/ 165488 w 250936"/>
              <a:gd name="connsiteY17" fmla="*/ 49102 h 260861"/>
              <a:gd name="connsiteX18" fmla="*/ 167440 w 250936"/>
              <a:gd name="connsiteY18" fmla="*/ 49978 h 260861"/>
              <a:gd name="connsiteX19" fmla="*/ 173679 w 250936"/>
              <a:gd name="connsiteY19" fmla="*/ 55036 h 260861"/>
              <a:gd name="connsiteX20" fmla="*/ 179127 w 250936"/>
              <a:gd name="connsiteY20" fmla="*/ 59112 h 260861"/>
              <a:gd name="connsiteX21" fmla="*/ 185500 w 250936"/>
              <a:gd name="connsiteY21" fmla="*/ 61865 h 260861"/>
              <a:gd name="connsiteX22" fmla="*/ 190176 w 250936"/>
              <a:gd name="connsiteY22" fmla="*/ 63675 h 260861"/>
              <a:gd name="connsiteX23" fmla="*/ 192491 w 250936"/>
              <a:gd name="connsiteY23" fmla="*/ 64999 h 260861"/>
              <a:gd name="connsiteX24" fmla="*/ 193653 w 250936"/>
              <a:gd name="connsiteY24" fmla="*/ 66266 h 260861"/>
              <a:gd name="connsiteX25" fmla="*/ 194586 w 250936"/>
              <a:gd name="connsiteY25" fmla="*/ 68704 h 260861"/>
              <a:gd name="connsiteX26" fmla="*/ 195072 w 250936"/>
              <a:gd name="connsiteY26" fmla="*/ 72952 h 260861"/>
              <a:gd name="connsiteX27" fmla="*/ 195234 w 250936"/>
              <a:gd name="connsiteY27" fmla="*/ 75695 h 260861"/>
              <a:gd name="connsiteX28" fmla="*/ 200263 w 250936"/>
              <a:gd name="connsiteY28" fmla="*/ 75591 h 260861"/>
              <a:gd name="connsiteX29" fmla="*/ 204426 w 250936"/>
              <a:gd name="connsiteY29" fmla="*/ 75838 h 260861"/>
              <a:gd name="connsiteX30" fmla="*/ 205883 w 250936"/>
              <a:gd name="connsiteY30" fmla="*/ 76391 h 260861"/>
              <a:gd name="connsiteX31" fmla="*/ 206426 w 250936"/>
              <a:gd name="connsiteY31" fmla="*/ 77171 h 260861"/>
              <a:gd name="connsiteX32" fmla="*/ 206302 w 250936"/>
              <a:gd name="connsiteY32" fmla="*/ 78981 h 260861"/>
              <a:gd name="connsiteX33" fmla="*/ 206360 w 250936"/>
              <a:gd name="connsiteY33" fmla="*/ 81686 h 260861"/>
              <a:gd name="connsiteX34" fmla="*/ 206550 w 250936"/>
              <a:gd name="connsiteY34" fmla="*/ 83868 h 260861"/>
              <a:gd name="connsiteX35" fmla="*/ 206121 w 250936"/>
              <a:gd name="connsiteY35" fmla="*/ 86192 h 260861"/>
              <a:gd name="connsiteX36" fmla="*/ 205826 w 250936"/>
              <a:gd name="connsiteY36" fmla="*/ 88935 h 260861"/>
              <a:gd name="connsiteX37" fmla="*/ 205626 w 250936"/>
              <a:gd name="connsiteY37" fmla="*/ 92345 h 260861"/>
              <a:gd name="connsiteX38" fmla="*/ 206264 w 250936"/>
              <a:gd name="connsiteY38" fmla="*/ 93669 h 260861"/>
              <a:gd name="connsiteX39" fmla="*/ 210293 w 250936"/>
              <a:gd name="connsiteY39" fmla="*/ 97965 h 260861"/>
              <a:gd name="connsiteX40" fmla="*/ 211979 w 250936"/>
              <a:gd name="connsiteY40" fmla="*/ 100746 h 260861"/>
              <a:gd name="connsiteX41" fmla="*/ 213779 w 250936"/>
              <a:gd name="connsiteY41" fmla="*/ 104966 h 260861"/>
              <a:gd name="connsiteX42" fmla="*/ 214827 w 250936"/>
              <a:gd name="connsiteY42" fmla="*/ 106318 h 260861"/>
              <a:gd name="connsiteX43" fmla="*/ 215675 w 250936"/>
              <a:gd name="connsiteY43" fmla="*/ 106861 h 260861"/>
              <a:gd name="connsiteX44" fmla="*/ 219313 w 250936"/>
              <a:gd name="connsiteY44" fmla="*/ 107318 h 260861"/>
              <a:gd name="connsiteX45" fmla="*/ 228676 w 250936"/>
              <a:gd name="connsiteY45" fmla="*/ 109090 h 260861"/>
              <a:gd name="connsiteX46" fmla="*/ 234448 w 250936"/>
              <a:gd name="connsiteY46" fmla="*/ 110709 h 260861"/>
              <a:gd name="connsiteX47" fmla="*/ 239030 w 250936"/>
              <a:gd name="connsiteY47" fmla="*/ 112376 h 260861"/>
              <a:gd name="connsiteX48" fmla="*/ 240945 w 250936"/>
              <a:gd name="connsiteY48" fmla="*/ 112814 h 260861"/>
              <a:gd name="connsiteX49" fmla="*/ 241868 w 250936"/>
              <a:gd name="connsiteY49" fmla="*/ 113262 h 260861"/>
              <a:gd name="connsiteX50" fmla="*/ 242183 w 250936"/>
              <a:gd name="connsiteY50" fmla="*/ 113672 h 260861"/>
              <a:gd name="connsiteX51" fmla="*/ 241611 w 250936"/>
              <a:gd name="connsiteY51" fmla="*/ 117348 h 260861"/>
              <a:gd name="connsiteX52" fmla="*/ 241811 w 250936"/>
              <a:gd name="connsiteY52" fmla="*/ 118539 h 260861"/>
              <a:gd name="connsiteX53" fmla="*/ 242326 w 250936"/>
              <a:gd name="connsiteY53" fmla="*/ 119605 h 260861"/>
              <a:gd name="connsiteX54" fmla="*/ 243107 w 250936"/>
              <a:gd name="connsiteY54" fmla="*/ 120444 h 260861"/>
              <a:gd name="connsiteX55" fmla="*/ 244050 w 250936"/>
              <a:gd name="connsiteY55" fmla="*/ 120958 h 260861"/>
              <a:gd name="connsiteX56" fmla="*/ 247526 w 250936"/>
              <a:gd name="connsiteY56" fmla="*/ 121358 h 260861"/>
              <a:gd name="connsiteX57" fmla="*/ 249622 w 250936"/>
              <a:gd name="connsiteY57" fmla="*/ 123597 h 260861"/>
              <a:gd name="connsiteX58" fmla="*/ 250936 w 250936"/>
              <a:gd name="connsiteY58" fmla="*/ 124635 h 260861"/>
              <a:gd name="connsiteX59" fmla="*/ 244659 w 250936"/>
              <a:gd name="connsiteY59" fmla="*/ 125196 h 260861"/>
              <a:gd name="connsiteX60" fmla="*/ 241545 w 250936"/>
              <a:gd name="connsiteY60" fmla="*/ 127064 h 260861"/>
              <a:gd name="connsiteX61" fmla="*/ 239745 w 250936"/>
              <a:gd name="connsiteY61" fmla="*/ 130416 h 260861"/>
              <a:gd name="connsiteX62" fmla="*/ 236906 w 250936"/>
              <a:gd name="connsiteY62" fmla="*/ 132883 h 260861"/>
              <a:gd name="connsiteX63" fmla="*/ 233049 w 250936"/>
              <a:gd name="connsiteY63" fmla="*/ 134455 h 260861"/>
              <a:gd name="connsiteX64" fmla="*/ 228971 w 250936"/>
              <a:gd name="connsiteY64" fmla="*/ 135531 h 260861"/>
              <a:gd name="connsiteX65" fmla="*/ 224667 w 250936"/>
              <a:gd name="connsiteY65" fmla="*/ 136122 h 260861"/>
              <a:gd name="connsiteX66" fmla="*/ 220076 w 250936"/>
              <a:gd name="connsiteY66" fmla="*/ 139008 h 260861"/>
              <a:gd name="connsiteX67" fmla="*/ 215208 w 250936"/>
              <a:gd name="connsiteY67" fmla="*/ 144199 h 260861"/>
              <a:gd name="connsiteX68" fmla="*/ 212722 w 250936"/>
              <a:gd name="connsiteY68" fmla="*/ 147466 h 260861"/>
              <a:gd name="connsiteX69" fmla="*/ 212617 w 250936"/>
              <a:gd name="connsiteY69" fmla="*/ 148819 h 260861"/>
              <a:gd name="connsiteX70" fmla="*/ 211531 w 250936"/>
              <a:gd name="connsiteY70" fmla="*/ 149981 h 260861"/>
              <a:gd name="connsiteX71" fmla="*/ 209445 w 250936"/>
              <a:gd name="connsiteY71" fmla="*/ 150962 h 260861"/>
              <a:gd name="connsiteX72" fmla="*/ 208264 w 250936"/>
              <a:gd name="connsiteY72" fmla="*/ 152152 h 260861"/>
              <a:gd name="connsiteX73" fmla="*/ 207998 w 250936"/>
              <a:gd name="connsiteY73" fmla="*/ 153534 h 260861"/>
              <a:gd name="connsiteX74" fmla="*/ 206883 w 250936"/>
              <a:gd name="connsiteY74" fmla="*/ 154191 h 260861"/>
              <a:gd name="connsiteX75" fmla="*/ 204940 w 250936"/>
              <a:gd name="connsiteY75" fmla="*/ 154134 h 260861"/>
              <a:gd name="connsiteX76" fmla="*/ 203568 w 250936"/>
              <a:gd name="connsiteY76" fmla="*/ 155153 h 260861"/>
              <a:gd name="connsiteX77" fmla="*/ 202778 w 250936"/>
              <a:gd name="connsiteY77" fmla="*/ 157229 h 260861"/>
              <a:gd name="connsiteX78" fmla="*/ 201063 w 250936"/>
              <a:gd name="connsiteY78" fmla="*/ 158496 h 260861"/>
              <a:gd name="connsiteX79" fmla="*/ 198397 w 250936"/>
              <a:gd name="connsiteY79" fmla="*/ 158944 h 260861"/>
              <a:gd name="connsiteX80" fmla="*/ 196101 w 250936"/>
              <a:gd name="connsiteY80" fmla="*/ 160115 h 260861"/>
              <a:gd name="connsiteX81" fmla="*/ 194167 w 250936"/>
              <a:gd name="connsiteY81" fmla="*/ 162020 h 260861"/>
              <a:gd name="connsiteX82" fmla="*/ 192691 w 250936"/>
              <a:gd name="connsiteY82" fmla="*/ 162992 h 260861"/>
              <a:gd name="connsiteX83" fmla="*/ 191643 w 250936"/>
              <a:gd name="connsiteY83" fmla="*/ 163020 h 260861"/>
              <a:gd name="connsiteX84" fmla="*/ 190015 w 250936"/>
              <a:gd name="connsiteY84" fmla="*/ 164573 h 260861"/>
              <a:gd name="connsiteX85" fmla="*/ 187376 w 250936"/>
              <a:gd name="connsiteY85" fmla="*/ 168250 h 260861"/>
              <a:gd name="connsiteX86" fmla="*/ 186938 w 250936"/>
              <a:gd name="connsiteY86" fmla="*/ 169955 h 260861"/>
              <a:gd name="connsiteX87" fmla="*/ 183318 w 250936"/>
              <a:gd name="connsiteY87" fmla="*/ 183842 h 260861"/>
              <a:gd name="connsiteX88" fmla="*/ 181337 w 250936"/>
              <a:gd name="connsiteY88" fmla="*/ 185490 h 260861"/>
              <a:gd name="connsiteX89" fmla="*/ 177508 w 250936"/>
              <a:gd name="connsiteY89" fmla="*/ 188357 h 260861"/>
              <a:gd name="connsiteX90" fmla="*/ 174403 w 250936"/>
              <a:gd name="connsiteY90" fmla="*/ 191795 h 260861"/>
              <a:gd name="connsiteX91" fmla="*/ 173070 w 250936"/>
              <a:gd name="connsiteY91" fmla="*/ 193824 h 260861"/>
              <a:gd name="connsiteX92" fmla="*/ 171612 w 250936"/>
              <a:gd name="connsiteY92" fmla="*/ 194729 h 260861"/>
              <a:gd name="connsiteX93" fmla="*/ 164488 w 250936"/>
              <a:gd name="connsiteY93" fmla="*/ 196425 h 260861"/>
              <a:gd name="connsiteX94" fmla="*/ 161849 w 250936"/>
              <a:gd name="connsiteY94" fmla="*/ 197330 h 260861"/>
              <a:gd name="connsiteX95" fmla="*/ 158639 w 250936"/>
              <a:gd name="connsiteY95" fmla="*/ 198644 h 260861"/>
              <a:gd name="connsiteX96" fmla="*/ 157839 w 250936"/>
              <a:gd name="connsiteY96" fmla="*/ 199825 h 260861"/>
              <a:gd name="connsiteX97" fmla="*/ 157049 w 250936"/>
              <a:gd name="connsiteY97" fmla="*/ 204149 h 260861"/>
              <a:gd name="connsiteX98" fmla="*/ 154839 w 250936"/>
              <a:gd name="connsiteY98" fmla="*/ 210341 h 260861"/>
              <a:gd name="connsiteX99" fmla="*/ 153048 w 250936"/>
              <a:gd name="connsiteY99" fmla="*/ 214922 h 260861"/>
              <a:gd name="connsiteX100" fmla="*/ 151886 w 250936"/>
              <a:gd name="connsiteY100" fmla="*/ 218913 h 260861"/>
              <a:gd name="connsiteX101" fmla="*/ 149866 w 250936"/>
              <a:gd name="connsiteY101" fmla="*/ 223876 h 260861"/>
              <a:gd name="connsiteX102" fmla="*/ 148114 w 250936"/>
              <a:gd name="connsiteY102" fmla="*/ 225543 h 260861"/>
              <a:gd name="connsiteX103" fmla="*/ 146123 w 250936"/>
              <a:gd name="connsiteY103" fmla="*/ 227066 h 260861"/>
              <a:gd name="connsiteX104" fmla="*/ 143513 w 250936"/>
              <a:gd name="connsiteY104" fmla="*/ 227819 h 260861"/>
              <a:gd name="connsiteX105" fmla="*/ 139961 w 250936"/>
              <a:gd name="connsiteY105" fmla="*/ 228295 h 260861"/>
              <a:gd name="connsiteX106" fmla="*/ 136732 w 250936"/>
              <a:gd name="connsiteY106" fmla="*/ 228162 h 260861"/>
              <a:gd name="connsiteX107" fmla="*/ 134236 w 250936"/>
              <a:gd name="connsiteY107" fmla="*/ 228229 h 260861"/>
              <a:gd name="connsiteX108" fmla="*/ 130769 w 250936"/>
              <a:gd name="connsiteY108" fmla="*/ 229981 h 260861"/>
              <a:gd name="connsiteX109" fmla="*/ 127531 w 250936"/>
              <a:gd name="connsiteY109" fmla="*/ 230105 h 260861"/>
              <a:gd name="connsiteX110" fmla="*/ 122387 w 250936"/>
              <a:gd name="connsiteY110" fmla="*/ 229086 h 260861"/>
              <a:gd name="connsiteX111" fmla="*/ 118225 w 250936"/>
              <a:gd name="connsiteY111" fmla="*/ 228105 h 260861"/>
              <a:gd name="connsiteX112" fmla="*/ 116367 w 250936"/>
              <a:gd name="connsiteY112" fmla="*/ 227905 h 260861"/>
              <a:gd name="connsiteX113" fmla="*/ 112690 w 250936"/>
              <a:gd name="connsiteY113" fmla="*/ 224657 h 260861"/>
              <a:gd name="connsiteX114" fmla="*/ 110328 w 250936"/>
              <a:gd name="connsiteY114" fmla="*/ 224714 h 260861"/>
              <a:gd name="connsiteX115" fmla="*/ 106718 w 250936"/>
              <a:gd name="connsiteY115" fmla="*/ 224457 h 260861"/>
              <a:gd name="connsiteX116" fmla="*/ 104690 w 250936"/>
              <a:gd name="connsiteY116" fmla="*/ 223714 h 260861"/>
              <a:gd name="connsiteX117" fmla="*/ 102813 w 250936"/>
              <a:gd name="connsiteY117" fmla="*/ 222056 h 260861"/>
              <a:gd name="connsiteX118" fmla="*/ 98727 w 250936"/>
              <a:gd name="connsiteY118" fmla="*/ 218799 h 260861"/>
              <a:gd name="connsiteX119" fmla="*/ 94736 w 250936"/>
              <a:gd name="connsiteY119" fmla="*/ 216161 h 260861"/>
              <a:gd name="connsiteX120" fmla="*/ 91202 w 250936"/>
              <a:gd name="connsiteY120" fmla="*/ 214599 h 260861"/>
              <a:gd name="connsiteX121" fmla="*/ 87906 w 250936"/>
              <a:gd name="connsiteY121" fmla="*/ 213875 h 260861"/>
              <a:gd name="connsiteX122" fmla="*/ 84773 w 250936"/>
              <a:gd name="connsiteY122" fmla="*/ 214522 h 260861"/>
              <a:gd name="connsiteX123" fmla="*/ 82335 w 250936"/>
              <a:gd name="connsiteY123" fmla="*/ 215218 h 260861"/>
              <a:gd name="connsiteX124" fmla="*/ 81392 w 250936"/>
              <a:gd name="connsiteY124" fmla="*/ 215560 h 260861"/>
              <a:gd name="connsiteX125" fmla="*/ 79496 w 250936"/>
              <a:gd name="connsiteY125" fmla="*/ 216922 h 260861"/>
              <a:gd name="connsiteX126" fmla="*/ 77562 w 250936"/>
              <a:gd name="connsiteY126" fmla="*/ 219503 h 260861"/>
              <a:gd name="connsiteX127" fmla="*/ 75952 w 250936"/>
              <a:gd name="connsiteY127" fmla="*/ 223542 h 260861"/>
              <a:gd name="connsiteX128" fmla="*/ 75343 w 250936"/>
              <a:gd name="connsiteY128" fmla="*/ 226019 h 260861"/>
              <a:gd name="connsiteX129" fmla="*/ 73552 w 250936"/>
              <a:gd name="connsiteY129" fmla="*/ 231286 h 260861"/>
              <a:gd name="connsiteX130" fmla="*/ 71181 w 250936"/>
              <a:gd name="connsiteY130" fmla="*/ 237611 h 260861"/>
              <a:gd name="connsiteX131" fmla="*/ 70047 w 250936"/>
              <a:gd name="connsiteY131" fmla="*/ 239430 h 260861"/>
              <a:gd name="connsiteX132" fmla="*/ 68732 w 250936"/>
              <a:gd name="connsiteY132" fmla="*/ 240782 h 260861"/>
              <a:gd name="connsiteX133" fmla="*/ 66656 w 250936"/>
              <a:gd name="connsiteY133" fmla="*/ 241983 h 260861"/>
              <a:gd name="connsiteX134" fmla="*/ 59884 w 250936"/>
              <a:gd name="connsiteY134" fmla="*/ 247022 h 260861"/>
              <a:gd name="connsiteX135" fmla="*/ 56493 w 250936"/>
              <a:gd name="connsiteY135" fmla="*/ 252708 h 260861"/>
              <a:gd name="connsiteX136" fmla="*/ 54359 w 250936"/>
              <a:gd name="connsiteY136" fmla="*/ 254365 h 260861"/>
              <a:gd name="connsiteX137" fmla="*/ 51788 w 250936"/>
              <a:gd name="connsiteY137" fmla="*/ 255137 h 260861"/>
              <a:gd name="connsiteX138" fmla="*/ 49606 w 250936"/>
              <a:gd name="connsiteY138" fmla="*/ 255623 h 260861"/>
              <a:gd name="connsiteX139" fmla="*/ 48406 w 250936"/>
              <a:gd name="connsiteY139" fmla="*/ 256575 h 260861"/>
              <a:gd name="connsiteX140" fmla="*/ 47063 w 250936"/>
              <a:gd name="connsiteY140" fmla="*/ 259452 h 260861"/>
              <a:gd name="connsiteX141" fmla="*/ 45901 w 250936"/>
              <a:gd name="connsiteY141" fmla="*/ 260471 h 260861"/>
              <a:gd name="connsiteX142" fmla="*/ 44615 w 250936"/>
              <a:gd name="connsiteY142" fmla="*/ 260861 h 260861"/>
              <a:gd name="connsiteX143" fmla="*/ 40739 w 250936"/>
              <a:gd name="connsiteY143" fmla="*/ 260518 h 260861"/>
              <a:gd name="connsiteX144" fmla="*/ 39500 w 250936"/>
              <a:gd name="connsiteY144" fmla="*/ 260223 h 260861"/>
              <a:gd name="connsiteX145" fmla="*/ 29233 w 250936"/>
              <a:gd name="connsiteY145" fmla="*/ 260785 h 260861"/>
              <a:gd name="connsiteX146" fmla="*/ 26098 w 250936"/>
              <a:gd name="connsiteY146" fmla="*/ 259880 h 260861"/>
              <a:gd name="connsiteX147" fmla="*/ 23879 w 250936"/>
              <a:gd name="connsiteY147" fmla="*/ 259509 h 260861"/>
              <a:gd name="connsiteX148" fmla="*/ 20384 w 250936"/>
              <a:gd name="connsiteY148" fmla="*/ 260709 h 260861"/>
              <a:gd name="connsiteX149" fmla="*/ 18917 w 250936"/>
              <a:gd name="connsiteY149" fmla="*/ 259918 h 260861"/>
              <a:gd name="connsiteX150" fmla="*/ 17745 w 250936"/>
              <a:gd name="connsiteY150" fmla="*/ 257527 h 260861"/>
              <a:gd name="connsiteX151" fmla="*/ 17174 w 250936"/>
              <a:gd name="connsiteY151" fmla="*/ 252727 h 260861"/>
              <a:gd name="connsiteX152" fmla="*/ 17355 w 250936"/>
              <a:gd name="connsiteY152" fmla="*/ 248651 h 260861"/>
              <a:gd name="connsiteX153" fmla="*/ 19260 w 250936"/>
              <a:gd name="connsiteY153" fmla="*/ 245573 h 260861"/>
              <a:gd name="connsiteX154" fmla="*/ 20841 w 250936"/>
              <a:gd name="connsiteY154" fmla="*/ 243326 h 260861"/>
              <a:gd name="connsiteX155" fmla="*/ 22393 w 250936"/>
              <a:gd name="connsiteY155" fmla="*/ 240382 h 260861"/>
              <a:gd name="connsiteX156" fmla="*/ 22593 w 250936"/>
              <a:gd name="connsiteY156" fmla="*/ 239068 h 260861"/>
              <a:gd name="connsiteX157" fmla="*/ 22279 w 250936"/>
              <a:gd name="connsiteY157" fmla="*/ 237887 h 260861"/>
              <a:gd name="connsiteX158" fmla="*/ 21974 w 250936"/>
              <a:gd name="connsiteY158" fmla="*/ 235477 h 260861"/>
              <a:gd name="connsiteX159" fmla="*/ 21803 w 250936"/>
              <a:gd name="connsiteY159" fmla="*/ 233001 h 260861"/>
              <a:gd name="connsiteX160" fmla="*/ 19603 w 250936"/>
              <a:gd name="connsiteY160" fmla="*/ 227609 h 260861"/>
              <a:gd name="connsiteX161" fmla="*/ 16898 w 250936"/>
              <a:gd name="connsiteY161" fmla="*/ 220476 h 260861"/>
              <a:gd name="connsiteX162" fmla="*/ 13249 w 250936"/>
              <a:gd name="connsiteY162" fmla="*/ 212541 h 260861"/>
              <a:gd name="connsiteX163" fmla="*/ 12116 w 250936"/>
              <a:gd name="connsiteY163" fmla="*/ 210360 h 260861"/>
              <a:gd name="connsiteX164" fmla="*/ 9830 w 250936"/>
              <a:gd name="connsiteY164" fmla="*/ 206921 h 260861"/>
              <a:gd name="connsiteX165" fmla="*/ 1372 w 250936"/>
              <a:gd name="connsiteY165" fmla="*/ 200387 h 260861"/>
              <a:gd name="connsiteX166" fmla="*/ 76 w 250936"/>
              <a:gd name="connsiteY166" fmla="*/ 199501 h 260861"/>
              <a:gd name="connsiteX167" fmla="*/ 76 w 250936"/>
              <a:gd name="connsiteY167" fmla="*/ 198777 h 260861"/>
              <a:gd name="connsiteX168" fmla="*/ 76 w 250936"/>
              <a:gd name="connsiteY168" fmla="*/ 192453 h 260861"/>
              <a:gd name="connsiteX169" fmla="*/ 67 w 250936"/>
              <a:gd name="connsiteY169" fmla="*/ 184090 h 260861"/>
              <a:gd name="connsiteX170" fmla="*/ 58 w 250936"/>
              <a:gd name="connsiteY170" fmla="*/ 175736 h 260861"/>
              <a:gd name="connsiteX171" fmla="*/ 48 w 250936"/>
              <a:gd name="connsiteY171" fmla="*/ 167411 h 260861"/>
              <a:gd name="connsiteX172" fmla="*/ 38 w 250936"/>
              <a:gd name="connsiteY172" fmla="*/ 159096 h 260861"/>
              <a:gd name="connsiteX173" fmla="*/ 28 w 250936"/>
              <a:gd name="connsiteY173" fmla="*/ 150809 h 260861"/>
              <a:gd name="connsiteX174" fmla="*/ 19 w 250936"/>
              <a:gd name="connsiteY174" fmla="*/ 142532 h 260861"/>
              <a:gd name="connsiteX175" fmla="*/ 19 w 250936"/>
              <a:gd name="connsiteY175" fmla="*/ 134274 h 260861"/>
              <a:gd name="connsiteX176" fmla="*/ 10 w 250936"/>
              <a:gd name="connsiteY176" fmla="*/ 126035 h 260861"/>
              <a:gd name="connsiteX177" fmla="*/ 0 w 250936"/>
              <a:gd name="connsiteY177" fmla="*/ 119082 h 260861"/>
              <a:gd name="connsiteX178" fmla="*/ 6096 w 250936"/>
              <a:gd name="connsiteY178" fmla="*/ 119082 h 260861"/>
              <a:gd name="connsiteX179" fmla="*/ 13631 w 250936"/>
              <a:gd name="connsiteY179" fmla="*/ 119082 h 260861"/>
              <a:gd name="connsiteX180" fmla="*/ 22593 w 250936"/>
              <a:gd name="connsiteY180" fmla="*/ 119082 h 260861"/>
              <a:gd name="connsiteX181" fmla="*/ 26556 w 250936"/>
              <a:gd name="connsiteY181" fmla="*/ 119082 h 260861"/>
              <a:gd name="connsiteX182" fmla="*/ 26784 w 250936"/>
              <a:gd name="connsiteY182" fmla="*/ 117986 h 260861"/>
              <a:gd name="connsiteX183" fmla="*/ 26784 w 250936"/>
              <a:gd name="connsiteY183" fmla="*/ 112890 h 260861"/>
              <a:gd name="connsiteX184" fmla="*/ 26765 w 250936"/>
              <a:gd name="connsiteY184" fmla="*/ 101232 h 260861"/>
              <a:gd name="connsiteX185" fmla="*/ 26747 w 250936"/>
              <a:gd name="connsiteY185" fmla="*/ 89602 h 260861"/>
              <a:gd name="connsiteX186" fmla="*/ 26727 w 250936"/>
              <a:gd name="connsiteY186" fmla="*/ 78010 h 260861"/>
              <a:gd name="connsiteX187" fmla="*/ 26718 w 250936"/>
              <a:gd name="connsiteY187" fmla="*/ 66447 h 260861"/>
              <a:gd name="connsiteX188" fmla="*/ 26699 w 250936"/>
              <a:gd name="connsiteY188" fmla="*/ 54921 h 260861"/>
              <a:gd name="connsiteX189" fmla="*/ 26680 w 250936"/>
              <a:gd name="connsiteY189" fmla="*/ 43415 h 260861"/>
              <a:gd name="connsiteX190" fmla="*/ 26661 w 250936"/>
              <a:gd name="connsiteY190" fmla="*/ 31947 h 260861"/>
              <a:gd name="connsiteX191" fmla="*/ 26651 w 250936"/>
              <a:gd name="connsiteY191" fmla="*/ 20488 h 260861"/>
              <a:gd name="connsiteX192" fmla="*/ 26641 w 250936"/>
              <a:gd name="connsiteY192" fmla="*/ 14850 h 260861"/>
              <a:gd name="connsiteX193" fmla="*/ 33557 w 250936"/>
              <a:gd name="connsiteY193" fmla="*/ 14507 h 260861"/>
              <a:gd name="connsiteX194" fmla="*/ 41491 w 250936"/>
              <a:gd name="connsiteY194" fmla="*/ 13354 h 260861"/>
              <a:gd name="connsiteX195" fmla="*/ 54369 w 250936"/>
              <a:gd name="connsiteY195" fmla="*/ 11487 h 260861"/>
              <a:gd name="connsiteX196" fmla="*/ 66361 w 250936"/>
              <a:gd name="connsiteY196" fmla="*/ 9163 h 260861"/>
              <a:gd name="connsiteX197" fmla="*/ 74190 w 250936"/>
              <a:gd name="connsiteY197" fmla="*/ 7811 h 260861"/>
              <a:gd name="connsiteX198" fmla="*/ 83468 w 250936"/>
              <a:gd name="connsiteY198" fmla="*/ 6201 h 260861"/>
              <a:gd name="connsiteX199" fmla="*/ 86659 w 250936"/>
              <a:gd name="connsiteY199" fmla="*/ 5925 h 260861"/>
              <a:gd name="connsiteX200" fmla="*/ 87525 w 250936"/>
              <a:gd name="connsiteY200" fmla="*/ 6144 h 260861"/>
              <a:gd name="connsiteX201" fmla="*/ 88783 w 250936"/>
              <a:gd name="connsiteY201" fmla="*/ 6696 h 260861"/>
              <a:gd name="connsiteX202" fmla="*/ 93088 w 250936"/>
              <a:gd name="connsiteY202" fmla="*/ 12392 h 260861"/>
              <a:gd name="connsiteX203" fmla="*/ 95774 w 250936"/>
              <a:gd name="connsiteY203" fmla="*/ 16736 h 260861"/>
              <a:gd name="connsiteX204" fmla="*/ 96317 w 250936"/>
              <a:gd name="connsiteY204" fmla="*/ 18602 h 260861"/>
              <a:gd name="connsiteX205" fmla="*/ 96831 w 250936"/>
              <a:gd name="connsiteY205" fmla="*/ 18802 h 260861"/>
              <a:gd name="connsiteX206" fmla="*/ 98098 w 250936"/>
              <a:gd name="connsiteY206" fmla="*/ 18498 h 260861"/>
              <a:gd name="connsiteX207" fmla="*/ 99527 w 250936"/>
              <a:gd name="connsiteY207" fmla="*/ 17802 h 260861"/>
              <a:gd name="connsiteX208" fmla="*/ 103899 w 250936"/>
              <a:gd name="connsiteY208" fmla="*/ 13468 h 260861"/>
              <a:gd name="connsiteX209" fmla="*/ 104813 w 250936"/>
              <a:gd name="connsiteY209" fmla="*/ 12335 h 260861"/>
              <a:gd name="connsiteX210" fmla="*/ 107604 w 250936"/>
              <a:gd name="connsiteY210" fmla="*/ 10239 h 260861"/>
              <a:gd name="connsiteX211" fmla="*/ 110986 w 250936"/>
              <a:gd name="connsiteY211" fmla="*/ 8097 h 260861"/>
              <a:gd name="connsiteX212" fmla="*/ 114052 w 250936"/>
              <a:gd name="connsiteY212" fmla="*/ 6582 h 260861"/>
              <a:gd name="connsiteX213" fmla="*/ 117129 w 250936"/>
              <a:gd name="connsiteY213" fmla="*/ 5325 h 260861"/>
              <a:gd name="connsiteX214" fmla="*/ 118549 w 250936"/>
              <a:gd name="connsiteY214" fmla="*/ 5639 h 260861"/>
              <a:gd name="connsiteX215" fmla="*/ 120225 w 250936"/>
              <a:gd name="connsiteY215" fmla="*/ 6725 h 260861"/>
              <a:gd name="connsiteX216" fmla="*/ 121711 w 250936"/>
              <a:gd name="connsiteY216" fmla="*/ 7401 h 260861"/>
              <a:gd name="connsiteX217" fmla="*/ 128702 w 250936"/>
              <a:gd name="connsiteY217" fmla="*/ 2153 h 260861"/>
              <a:gd name="connsiteX218" fmla="*/ 131826 w 250936"/>
              <a:gd name="connsiteY218" fmla="*/ 943 h 260861"/>
              <a:gd name="connsiteX219" fmla="*/ 140037 w 250936"/>
              <a:gd name="connsiteY219" fmla="*/ 0 h 26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250936" h="260861">
                <a:moveTo>
                  <a:pt x="141180" y="172"/>
                </a:moveTo>
                <a:lnTo>
                  <a:pt x="140656" y="1553"/>
                </a:lnTo>
                <a:lnTo>
                  <a:pt x="140246" y="3563"/>
                </a:lnTo>
                <a:lnTo>
                  <a:pt x="140741" y="5067"/>
                </a:lnTo>
                <a:lnTo>
                  <a:pt x="141808" y="7087"/>
                </a:lnTo>
                <a:lnTo>
                  <a:pt x="143352" y="8849"/>
                </a:lnTo>
                <a:lnTo>
                  <a:pt x="144532" y="9896"/>
                </a:lnTo>
                <a:lnTo>
                  <a:pt x="145933" y="12497"/>
                </a:lnTo>
                <a:lnTo>
                  <a:pt x="147342" y="15754"/>
                </a:lnTo>
                <a:lnTo>
                  <a:pt x="149190" y="18288"/>
                </a:lnTo>
                <a:lnTo>
                  <a:pt x="154610" y="24099"/>
                </a:lnTo>
                <a:lnTo>
                  <a:pt x="155210" y="26184"/>
                </a:lnTo>
                <a:lnTo>
                  <a:pt x="155963" y="28251"/>
                </a:lnTo>
                <a:lnTo>
                  <a:pt x="159372" y="32223"/>
                </a:lnTo>
                <a:lnTo>
                  <a:pt x="159906" y="33547"/>
                </a:lnTo>
                <a:lnTo>
                  <a:pt x="159677" y="36243"/>
                </a:lnTo>
                <a:lnTo>
                  <a:pt x="163182" y="44358"/>
                </a:lnTo>
                <a:lnTo>
                  <a:pt x="165488" y="49102"/>
                </a:lnTo>
                <a:lnTo>
                  <a:pt x="167440" y="49978"/>
                </a:lnTo>
                <a:lnTo>
                  <a:pt x="173679" y="55036"/>
                </a:lnTo>
                <a:lnTo>
                  <a:pt x="179127" y="59112"/>
                </a:lnTo>
                <a:lnTo>
                  <a:pt x="185500" y="61865"/>
                </a:lnTo>
                <a:lnTo>
                  <a:pt x="190176" y="63675"/>
                </a:lnTo>
                <a:lnTo>
                  <a:pt x="192491" y="64999"/>
                </a:lnTo>
                <a:lnTo>
                  <a:pt x="193653" y="66266"/>
                </a:lnTo>
                <a:lnTo>
                  <a:pt x="194586" y="68704"/>
                </a:lnTo>
                <a:lnTo>
                  <a:pt x="195072" y="72952"/>
                </a:lnTo>
                <a:lnTo>
                  <a:pt x="195234" y="75695"/>
                </a:lnTo>
                <a:lnTo>
                  <a:pt x="200263" y="75591"/>
                </a:lnTo>
                <a:lnTo>
                  <a:pt x="204426" y="75838"/>
                </a:lnTo>
                <a:lnTo>
                  <a:pt x="205883" y="76391"/>
                </a:lnTo>
                <a:lnTo>
                  <a:pt x="206426" y="77171"/>
                </a:lnTo>
                <a:lnTo>
                  <a:pt x="206302" y="78981"/>
                </a:lnTo>
                <a:lnTo>
                  <a:pt x="206360" y="81686"/>
                </a:lnTo>
                <a:lnTo>
                  <a:pt x="206550" y="83868"/>
                </a:lnTo>
                <a:lnTo>
                  <a:pt x="206121" y="86192"/>
                </a:lnTo>
                <a:lnTo>
                  <a:pt x="205826" y="88935"/>
                </a:lnTo>
                <a:lnTo>
                  <a:pt x="205626" y="92345"/>
                </a:lnTo>
                <a:lnTo>
                  <a:pt x="206264" y="93669"/>
                </a:lnTo>
                <a:lnTo>
                  <a:pt x="210293" y="97965"/>
                </a:lnTo>
                <a:lnTo>
                  <a:pt x="211979" y="100746"/>
                </a:lnTo>
                <a:lnTo>
                  <a:pt x="213779" y="104966"/>
                </a:lnTo>
                <a:lnTo>
                  <a:pt x="214827" y="106318"/>
                </a:lnTo>
                <a:lnTo>
                  <a:pt x="215675" y="106861"/>
                </a:lnTo>
                <a:lnTo>
                  <a:pt x="219313" y="107318"/>
                </a:lnTo>
                <a:lnTo>
                  <a:pt x="228676" y="109090"/>
                </a:lnTo>
                <a:lnTo>
                  <a:pt x="234448" y="110709"/>
                </a:lnTo>
                <a:lnTo>
                  <a:pt x="239030" y="112376"/>
                </a:lnTo>
                <a:lnTo>
                  <a:pt x="240945" y="112814"/>
                </a:lnTo>
                <a:lnTo>
                  <a:pt x="241868" y="113262"/>
                </a:lnTo>
                <a:lnTo>
                  <a:pt x="242183" y="113672"/>
                </a:lnTo>
                <a:lnTo>
                  <a:pt x="241611" y="117348"/>
                </a:lnTo>
                <a:lnTo>
                  <a:pt x="241811" y="118539"/>
                </a:lnTo>
                <a:lnTo>
                  <a:pt x="242326" y="119605"/>
                </a:lnTo>
                <a:lnTo>
                  <a:pt x="243107" y="120444"/>
                </a:lnTo>
                <a:lnTo>
                  <a:pt x="244050" y="120958"/>
                </a:lnTo>
                <a:lnTo>
                  <a:pt x="247526" y="121358"/>
                </a:lnTo>
                <a:lnTo>
                  <a:pt x="249622" y="123597"/>
                </a:lnTo>
                <a:lnTo>
                  <a:pt x="250936" y="124635"/>
                </a:lnTo>
                <a:lnTo>
                  <a:pt x="244659" y="125196"/>
                </a:lnTo>
                <a:lnTo>
                  <a:pt x="241545" y="127064"/>
                </a:lnTo>
                <a:lnTo>
                  <a:pt x="239745" y="130416"/>
                </a:lnTo>
                <a:lnTo>
                  <a:pt x="236906" y="132883"/>
                </a:lnTo>
                <a:lnTo>
                  <a:pt x="233049" y="134455"/>
                </a:lnTo>
                <a:lnTo>
                  <a:pt x="228971" y="135531"/>
                </a:lnTo>
                <a:lnTo>
                  <a:pt x="224667" y="136122"/>
                </a:lnTo>
                <a:lnTo>
                  <a:pt x="220076" y="139008"/>
                </a:lnTo>
                <a:lnTo>
                  <a:pt x="215208" y="144199"/>
                </a:lnTo>
                <a:lnTo>
                  <a:pt x="212722" y="147466"/>
                </a:lnTo>
                <a:lnTo>
                  <a:pt x="212617" y="148819"/>
                </a:lnTo>
                <a:lnTo>
                  <a:pt x="211531" y="149981"/>
                </a:lnTo>
                <a:lnTo>
                  <a:pt x="209445" y="150962"/>
                </a:lnTo>
                <a:lnTo>
                  <a:pt x="208264" y="152152"/>
                </a:lnTo>
                <a:lnTo>
                  <a:pt x="207998" y="153534"/>
                </a:lnTo>
                <a:lnTo>
                  <a:pt x="206883" y="154191"/>
                </a:lnTo>
                <a:lnTo>
                  <a:pt x="204940" y="154134"/>
                </a:lnTo>
                <a:lnTo>
                  <a:pt x="203568" y="155153"/>
                </a:lnTo>
                <a:lnTo>
                  <a:pt x="202778" y="157229"/>
                </a:lnTo>
                <a:lnTo>
                  <a:pt x="201063" y="158496"/>
                </a:lnTo>
                <a:lnTo>
                  <a:pt x="198397" y="158944"/>
                </a:lnTo>
                <a:lnTo>
                  <a:pt x="196101" y="160115"/>
                </a:lnTo>
                <a:lnTo>
                  <a:pt x="194167" y="162020"/>
                </a:lnTo>
                <a:lnTo>
                  <a:pt x="192691" y="162992"/>
                </a:lnTo>
                <a:lnTo>
                  <a:pt x="191643" y="163020"/>
                </a:lnTo>
                <a:lnTo>
                  <a:pt x="190015" y="164573"/>
                </a:lnTo>
                <a:lnTo>
                  <a:pt x="187376" y="168250"/>
                </a:lnTo>
                <a:lnTo>
                  <a:pt x="186938" y="169955"/>
                </a:lnTo>
                <a:lnTo>
                  <a:pt x="183318" y="183842"/>
                </a:lnTo>
                <a:lnTo>
                  <a:pt x="181337" y="185490"/>
                </a:lnTo>
                <a:lnTo>
                  <a:pt x="177508" y="188357"/>
                </a:lnTo>
                <a:lnTo>
                  <a:pt x="174403" y="191795"/>
                </a:lnTo>
                <a:lnTo>
                  <a:pt x="173070" y="193824"/>
                </a:lnTo>
                <a:lnTo>
                  <a:pt x="171612" y="194729"/>
                </a:lnTo>
                <a:lnTo>
                  <a:pt x="164488" y="196425"/>
                </a:lnTo>
                <a:lnTo>
                  <a:pt x="161849" y="197330"/>
                </a:lnTo>
                <a:lnTo>
                  <a:pt x="158639" y="198644"/>
                </a:lnTo>
                <a:lnTo>
                  <a:pt x="157839" y="199825"/>
                </a:lnTo>
                <a:lnTo>
                  <a:pt x="157049" y="204149"/>
                </a:lnTo>
                <a:lnTo>
                  <a:pt x="154839" y="210341"/>
                </a:lnTo>
                <a:lnTo>
                  <a:pt x="153048" y="214922"/>
                </a:lnTo>
                <a:lnTo>
                  <a:pt x="151886" y="218913"/>
                </a:lnTo>
                <a:lnTo>
                  <a:pt x="149866" y="223876"/>
                </a:lnTo>
                <a:lnTo>
                  <a:pt x="148114" y="225543"/>
                </a:lnTo>
                <a:lnTo>
                  <a:pt x="146123" y="227066"/>
                </a:lnTo>
                <a:lnTo>
                  <a:pt x="143513" y="227819"/>
                </a:lnTo>
                <a:lnTo>
                  <a:pt x="139961" y="228295"/>
                </a:lnTo>
                <a:lnTo>
                  <a:pt x="136732" y="228162"/>
                </a:lnTo>
                <a:lnTo>
                  <a:pt x="134236" y="228229"/>
                </a:lnTo>
                <a:lnTo>
                  <a:pt x="130769" y="229981"/>
                </a:lnTo>
                <a:lnTo>
                  <a:pt x="127531" y="230105"/>
                </a:lnTo>
                <a:lnTo>
                  <a:pt x="122387" y="229086"/>
                </a:lnTo>
                <a:lnTo>
                  <a:pt x="118225" y="228105"/>
                </a:lnTo>
                <a:lnTo>
                  <a:pt x="116367" y="227905"/>
                </a:lnTo>
                <a:lnTo>
                  <a:pt x="112690" y="224657"/>
                </a:lnTo>
                <a:lnTo>
                  <a:pt x="110328" y="224714"/>
                </a:lnTo>
                <a:lnTo>
                  <a:pt x="106718" y="224457"/>
                </a:lnTo>
                <a:lnTo>
                  <a:pt x="104690" y="223714"/>
                </a:lnTo>
                <a:lnTo>
                  <a:pt x="102813" y="222056"/>
                </a:lnTo>
                <a:lnTo>
                  <a:pt x="98727" y="218799"/>
                </a:lnTo>
                <a:lnTo>
                  <a:pt x="94736" y="216161"/>
                </a:lnTo>
                <a:lnTo>
                  <a:pt x="91202" y="214599"/>
                </a:lnTo>
                <a:lnTo>
                  <a:pt x="87906" y="213875"/>
                </a:lnTo>
                <a:lnTo>
                  <a:pt x="84773" y="214522"/>
                </a:lnTo>
                <a:lnTo>
                  <a:pt x="82335" y="215218"/>
                </a:lnTo>
                <a:lnTo>
                  <a:pt x="81392" y="215560"/>
                </a:lnTo>
                <a:lnTo>
                  <a:pt x="79496" y="216922"/>
                </a:lnTo>
                <a:lnTo>
                  <a:pt x="77562" y="219503"/>
                </a:lnTo>
                <a:lnTo>
                  <a:pt x="75952" y="223542"/>
                </a:lnTo>
                <a:lnTo>
                  <a:pt x="75343" y="226019"/>
                </a:lnTo>
                <a:lnTo>
                  <a:pt x="73552" y="231286"/>
                </a:lnTo>
                <a:lnTo>
                  <a:pt x="71181" y="237611"/>
                </a:lnTo>
                <a:lnTo>
                  <a:pt x="70047" y="239430"/>
                </a:lnTo>
                <a:lnTo>
                  <a:pt x="68732" y="240782"/>
                </a:lnTo>
                <a:lnTo>
                  <a:pt x="66656" y="241983"/>
                </a:lnTo>
                <a:lnTo>
                  <a:pt x="59884" y="247022"/>
                </a:lnTo>
                <a:lnTo>
                  <a:pt x="56493" y="252708"/>
                </a:lnTo>
                <a:lnTo>
                  <a:pt x="54359" y="254365"/>
                </a:lnTo>
                <a:lnTo>
                  <a:pt x="51788" y="255137"/>
                </a:lnTo>
                <a:lnTo>
                  <a:pt x="49606" y="255623"/>
                </a:lnTo>
                <a:lnTo>
                  <a:pt x="48406" y="256575"/>
                </a:lnTo>
                <a:lnTo>
                  <a:pt x="47063" y="259452"/>
                </a:lnTo>
                <a:lnTo>
                  <a:pt x="45901" y="260471"/>
                </a:lnTo>
                <a:lnTo>
                  <a:pt x="44615" y="260861"/>
                </a:lnTo>
                <a:lnTo>
                  <a:pt x="40739" y="260518"/>
                </a:lnTo>
                <a:lnTo>
                  <a:pt x="39500" y="260223"/>
                </a:lnTo>
                <a:lnTo>
                  <a:pt x="29233" y="260785"/>
                </a:lnTo>
                <a:lnTo>
                  <a:pt x="26098" y="259880"/>
                </a:lnTo>
                <a:lnTo>
                  <a:pt x="23879" y="259509"/>
                </a:lnTo>
                <a:lnTo>
                  <a:pt x="20384" y="260709"/>
                </a:lnTo>
                <a:lnTo>
                  <a:pt x="18917" y="259918"/>
                </a:lnTo>
                <a:lnTo>
                  <a:pt x="17745" y="257527"/>
                </a:lnTo>
                <a:lnTo>
                  <a:pt x="17174" y="252727"/>
                </a:lnTo>
                <a:lnTo>
                  <a:pt x="17355" y="248651"/>
                </a:lnTo>
                <a:lnTo>
                  <a:pt x="19260" y="245573"/>
                </a:lnTo>
                <a:lnTo>
                  <a:pt x="20841" y="243326"/>
                </a:lnTo>
                <a:lnTo>
                  <a:pt x="22393" y="240382"/>
                </a:lnTo>
                <a:lnTo>
                  <a:pt x="22593" y="239068"/>
                </a:lnTo>
                <a:lnTo>
                  <a:pt x="22279" y="237887"/>
                </a:lnTo>
                <a:lnTo>
                  <a:pt x="21974" y="235477"/>
                </a:lnTo>
                <a:lnTo>
                  <a:pt x="21803" y="233001"/>
                </a:lnTo>
                <a:lnTo>
                  <a:pt x="19603" y="227609"/>
                </a:lnTo>
                <a:lnTo>
                  <a:pt x="16898" y="220476"/>
                </a:lnTo>
                <a:lnTo>
                  <a:pt x="13249" y="212541"/>
                </a:lnTo>
                <a:lnTo>
                  <a:pt x="12116" y="210360"/>
                </a:lnTo>
                <a:lnTo>
                  <a:pt x="9830" y="206921"/>
                </a:lnTo>
                <a:lnTo>
                  <a:pt x="1372" y="200387"/>
                </a:lnTo>
                <a:lnTo>
                  <a:pt x="76" y="199501"/>
                </a:lnTo>
                <a:lnTo>
                  <a:pt x="76" y="198777"/>
                </a:lnTo>
                <a:lnTo>
                  <a:pt x="76" y="192453"/>
                </a:lnTo>
                <a:lnTo>
                  <a:pt x="67" y="184090"/>
                </a:lnTo>
                <a:lnTo>
                  <a:pt x="58" y="175736"/>
                </a:lnTo>
                <a:lnTo>
                  <a:pt x="48" y="167411"/>
                </a:lnTo>
                <a:lnTo>
                  <a:pt x="38" y="159096"/>
                </a:lnTo>
                <a:lnTo>
                  <a:pt x="28" y="150809"/>
                </a:lnTo>
                <a:lnTo>
                  <a:pt x="19" y="142532"/>
                </a:lnTo>
                <a:lnTo>
                  <a:pt x="19" y="134274"/>
                </a:lnTo>
                <a:lnTo>
                  <a:pt x="10" y="126035"/>
                </a:lnTo>
                <a:lnTo>
                  <a:pt x="0" y="119082"/>
                </a:lnTo>
                <a:lnTo>
                  <a:pt x="6096" y="119082"/>
                </a:lnTo>
                <a:lnTo>
                  <a:pt x="13631" y="119082"/>
                </a:lnTo>
                <a:lnTo>
                  <a:pt x="22593" y="119082"/>
                </a:lnTo>
                <a:lnTo>
                  <a:pt x="26556" y="119082"/>
                </a:lnTo>
                <a:lnTo>
                  <a:pt x="26784" y="117986"/>
                </a:lnTo>
                <a:lnTo>
                  <a:pt x="26784" y="112890"/>
                </a:lnTo>
                <a:lnTo>
                  <a:pt x="26765" y="101232"/>
                </a:lnTo>
                <a:lnTo>
                  <a:pt x="26747" y="89602"/>
                </a:lnTo>
                <a:lnTo>
                  <a:pt x="26727" y="78010"/>
                </a:lnTo>
                <a:lnTo>
                  <a:pt x="26718" y="66447"/>
                </a:lnTo>
                <a:lnTo>
                  <a:pt x="26699" y="54921"/>
                </a:lnTo>
                <a:lnTo>
                  <a:pt x="26680" y="43415"/>
                </a:lnTo>
                <a:lnTo>
                  <a:pt x="26661" y="31947"/>
                </a:lnTo>
                <a:lnTo>
                  <a:pt x="26651" y="20488"/>
                </a:lnTo>
                <a:lnTo>
                  <a:pt x="26641" y="14850"/>
                </a:lnTo>
                <a:lnTo>
                  <a:pt x="33557" y="14507"/>
                </a:lnTo>
                <a:lnTo>
                  <a:pt x="41491" y="13354"/>
                </a:lnTo>
                <a:lnTo>
                  <a:pt x="54369" y="11487"/>
                </a:lnTo>
                <a:lnTo>
                  <a:pt x="66361" y="9163"/>
                </a:lnTo>
                <a:lnTo>
                  <a:pt x="74190" y="7811"/>
                </a:lnTo>
                <a:lnTo>
                  <a:pt x="83468" y="6201"/>
                </a:lnTo>
                <a:lnTo>
                  <a:pt x="86659" y="5925"/>
                </a:lnTo>
                <a:lnTo>
                  <a:pt x="87525" y="6144"/>
                </a:lnTo>
                <a:lnTo>
                  <a:pt x="88783" y="6696"/>
                </a:lnTo>
                <a:lnTo>
                  <a:pt x="93088" y="12392"/>
                </a:lnTo>
                <a:lnTo>
                  <a:pt x="95774" y="16736"/>
                </a:lnTo>
                <a:lnTo>
                  <a:pt x="96317" y="18602"/>
                </a:lnTo>
                <a:lnTo>
                  <a:pt x="96831" y="18802"/>
                </a:lnTo>
                <a:lnTo>
                  <a:pt x="98098" y="18498"/>
                </a:lnTo>
                <a:lnTo>
                  <a:pt x="99527" y="17802"/>
                </a:lnTo>
                <a:lnTo>
                  <a:pt x="103899" y="13468"/>
                </a:lnTo>
                <a:lnTo>
                  <a:pt x="104813" y="12335"/>
                </a:lnTo>
                <a:lnTo>
                  <a:pt x="107604" y="10239"/>
                </a:lnTo>
                <a:lnTo>
                  <a:pt x="110986" y="8097"/>
                </a:lnTo>
                <a:lnTo>
                  <a:pt x="114052" y="6582"/>
                </a:lnTo>
                <a:lnTo>
                  <a:pt x="117129" y="5325"/>
                </a:lnTo>
                <a:lnTo>
                  <a:pt x="118549" y="5639"/>
                </a:lnTo>
                <a:lnTo>
                  <a:pt x="120225" y="6725"/>
                </a:lnTo>
                <a:lnTo>
                  <a:pt x="121711" y="7401"/>
                </a:lnTo>
                <a:lnTo>
                  <a:pt x="128702" y="2153"/>
                </a:lnTo>
                <a:lnTo>
                  <a:pt x="131826" y="943"/>
                </a:lnTo>
                <a:lnTo>
                  <a:pt x="14003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EDDF1AE2-8F4B-60B6-EEDB-E26A5ED10EEE}"/>
              </a:ext>
            </a:extLst>
          </p:cNvPr>
          <p:cNvSpPr/>
          <p:nvPr/>
        </p:nvSpPr>
        <p:spPr>
          <a:xfrm>
            <a:off x="6428762" y="2852998"/>
            <a:ext cx="254889" cy="220217"/>
          </a:xfrm>
          <a:custGeom>
            <a:avLst/>
            <a:gdLst>
              <a:gd name="connsiteX0" fmla="*/ 132931 w 254889"/>
              <a:gd name="connsiteY0" fmla="*/ 143 h 220217"/>
              <a:gd name="connsiteX1" fmla="*/ 136579 w 254889"/>
              <a:gd name="connsiteY1" fmla="*/ 4305 h 220217"/>
              <a:gd name="connsiteX2" fmla="*/ 137436 w 254889"/>
              <a:gd name="connsiteY2" fmla="*/ 4467 h 220217"/>
              <a:gd name="connsiteX3" fmla="*/ 139465 w 254889"/>
              <a:gd name="connsiteY3" fmla="*/ 2829 h 220217"/>
              <a:gd name="connsiteX4" fmla="*/ 139865 w 254889"/>
              <a:gd name="connsiteY4" fmla="*/ 2724 h 220217"/>
              <a:gd name="connsiteX5" fmla="*/ 144056 w 254889"/>
              <a:gd name="connsiteY5" fmla="*/ 2581 h 220217"/>
              <a:gd name="connsiteX6" fmla="*/ 145999 w 254889"/>
              <a:gd name="connsiteY6" fmla="*/ 4029 h 220217"/>
              <a:gd name="connsiteX7" fmla="*/ 147447 w 254889"/>
              <a:gd name="connsiteY7" fmla="*/ 6848 h 220217"/>
              <a:gd name="connsiteX8" fmla="*/ 148780 w 254889"/>
              <a:gd name="connsiteY8" fmla="*/ 9096 h 220217"/>
              <a:gd name="connsiteX9" fmla="*/ 150229 w 254889"/>
              <a:gd name="connsiteY9" fmla="*/ 9706 h 220217"/>
              <a:gd name="connsiteX10" fmla="*/ 154305 w 254889"/>
              <a:gd name="connsiteY10" fmla="*/ 6877 h 220217"/>
              <a:gd name="connsiteX11" fmla="*/ 156563 w 254889"/>
              <a:gd name="connsiteY11" fmla="*/ 5934 h 220217"/>
              <a:gd name="connsiteX12" fmla="*/ 158049 w 254889"/>
              <a:gd name="connsiteY12" fmla="*/ 5963 h 220217"/>
              <a:gd name="connsiteX13" fmla="*/ 163278 w 254889"/>
              <a:gd name="connsiteY13" fmla="*/ 8506 h 220217"/>
              <a:gd name="connsiteX14" fmla="*/ 165735 w 254889"/>
              <a:gd name="connsiteY14" fmla="*/ 9896 h 220217"/>
              <a:gd name="connsiteX15" fmla="*/ 166297 w 254889"/>
              <a:gd name="connsiteY15" fmla="*/ 11154 h 220217"/>
              <a:gd name="connsiteX16" fmla="*/ 166354 w 254889"/>
              <a:gd name="connsiteY16" fmla="*/ 12640 h 220217"/>
              <a:gd name="connsiteX17" fmla="*/ 165688 w 254889"/>
              <a:gd name="connsiteY17" fmla="*/ 14840 h 220217"/>
              <a:gd name="connsiteX18" fmla="*/ 165164 w 254889"/>
              <a:gd name="connsiteY18" fmla="*/ 17231 h 220217"/>
              <a:gd name="connsiteX19" fmla="*/ 166754 w 254889"/>
              <a:gd name="connsiteY19" fmla="*/ 20050 h 220217"/>
              <a:gd name="connsiteX20" fmla="*/ 168603 w 254889"/>
              <a:gd name="connsiteY20" fmla="*/ 21965 h 220217"/>
              <a:gd name="connsiteX21" fmla="*/ 172555 w 254889"/>
              <a:gd name="connsiteY21" fmla="*/ 18802 h 220217"/>
              <a:gd name="connsiteX22" fmla="*/ 174013 w 254889"/>
              <a:gd name="connsiteY22" fmla="*/ 17926 h 220217"/>
              <a:gd name="connsiteX23" fmla="*/ 175603 w 254889"/>
              <a:gd name="connsiteY23" fmla="*/ 17897 h 220217"/>
              <a:gd name="connsiteX24" fmla="*/ 177737 w 254889"/>
              <a:gd name="connsiteY24" fmla="*/ 16726 h 220217"/>
              <a:gd name="connsiteX25" fmla="*/ 179280 w 254889"/>
              <a:gd name="connsiteY25" fmla="*/ 14954 h 220217"/>
              <a:gd name="connsiteX26" fmla="*/ 180756 w 254889"/>
              <a:gd name="connsiteY26" fmla="*/ 14344 h 220217"/>
              <a:gd name="connsiteX27" fmla="*/ 183585 w 254889"/>
              <a:gd name="connsiteY27" fmla="*/ 14764 h 220217"/>
              <a:gd name="connsiteX28" fmla="*/ 188690 w 254889"/>
              <a:gd name="connsiteY28" fmla="*/ 14344 h 220217"/>
              <a:gd name="connsiteX29" fmla="*/ 194643 w 254889"/>
              <a:gd name="connsiteY29" fmla="*/ 17116 h 220217"/>
              <a:gd name="connsiteX30" fmla="*/ 195158 w 254889"/>
              <a:gd name="connsiteY30" fmla="*/ 17974 h 220217"/>
              <a:gd name="connsiteX31" fmla="*/ 198130 w 254889"/>
              <a:gd name="connsiteY31" fmla="*/ 21212 h 220217"/>
              <a:gd name="connsiteX32" fmla="*/ 199168 w 254889"/>
              <a:gd name="connsiteY32" fmla="*/ 22822 h 220217"/>
              <a:gd name="connsiteX33" fmla="*/ 200149 w 254889"/>
              <a:gd name="connsiteY33" fmla="*/ 23336 h 220217"/>
              <a:gd name="connsiteX34" fmla="*/ 201730 w 254889"/>
              <a:gd name="connsiteY34" fmla="*/ 24917 h 220217"/>
              <a:gd name="connsiteX35" fmla="*/ 203854 w 254889"/>
              <a:gd name="connsiteY35" fmla="*/ 25908 h 220217"/>
              <a:gd name="connsiteX36" fmla="*/ 205321 w 254889"/>
              <a:gd name="connsiteY36" fmla="*/ 25603 h 220217"/>
              <a:gd name="connsiteX37" fmla="*/ 206026 w 254889"/>
              <a:gd name="connsiteY37" fmla="*/ 26127 h 220217"/>
              <a:gd name="connsiteX38" fmla="*/ 206683 w 254889"/>
              <a:gd name="connsiteY38" fmla="*/ 27365 h 220217"/>
              <a:gd name="connsiteX39" fmla="*/ 206731 w 254889"/>
              <a:gd name="connsiteY39" fmla="*/ 29480 h 220217"/>
              <a:gd name="connsiteX40" fmla="*/ 206521 w 254889"/>
              <a:gd name="connsiteY40" fmla="*/ 35500 h 220217"/>
              <a:gd name="connsiteX41" fmla="*/ 205483 w 254889"/>
              <a:gd name="connsiteY41" fmla="*/ 37233 h 220217"/>
              <a:gd name="connsiteX42" fmla="*/ 204388 w 254889"/>
              <a:gd name="connsiteY42" fmla="*/ 38643 h 220217"/>
              <a:gd name="connsiteX43" fmla="*/ 204111 w 254889"/>
              <a:gd name="connsiteY43" fmla="*/ 39738 h 220217"/>
              <a:gd name="connsiteX44" fmla="*/ 204216 w 254889"/>
              <a:gd name="connsiteY44" fmla="*/ 41062 h 220217"/>
              <a:gd name="connsiteX45" fmla="*/ 205902 w 254889"/>
              <a:gd name="connsiteY45" fmla="*/ 43653 h 220217"/>
              <a:gd name="connsiteX46" fmla="*/ 208074 w 254889"/>
              <a:gd name="connsiteY46" fmla="*/ 47663 h 220217"/>
              <a:gd name="connsiteX47" fmla="*/ 208579 w 254889"/>
              <a:gd name="connsiteY47" fmla="*/ 49978 h 220217"/>
              <a:gd name="connsiteX48" fmla="*/ 208579 w 254889"/>
              <a:gd name="connsiteY48" fmla="*/ 51721 h 220217"/>
              <a:gd name="connsiteX49" fmla="*/ 205617 w 254889"/>
              <a:gd name="connsiteY49" fmla="*/ 56826 h 220217"/>
              <a:gd name="connsiteX50" fmla="*/ 204635 w 254889"/>
              <a:gd name="connsiteY50" fmla="*/ 58017 h 220217"/>
              <a:gd name="connsiteX51" fmla="*/ 203950 w 254889"/>
              <a:gd name="connsiteY51" fmla="*/ 60522 h 220217"/>
              <a:gd name="connsiteX52" fmla="*/ 203588 w 254889"/>
              <a:gd name="connsiteY52" fmla="*/ 63065 h 220217"/>
              <a:gd name="connsiteX53" fmla="*/ 203797 w 254889"/>
              <a:gd name="connsiteY53" fmla="*/ 64122 h 220217"/>
              <a:gd name="connsiteX54" fmla="*/ 208750 w 254889"/>
              <a:gd name="connsiteY54" fmla="*/ 68161 h 220217"/>
              <a:gd name="connsiteX55" fmla="*/ 212417 w 254889"/>
              <a:gd name="connsiteY55" fmla="*/ 70342 h 220217"/>
              <a:gd name="connsiteX56" fmla="*/ 213236 w 254889"/>
              <a:gd name="connsiteY56" fmla="*/ 71409 h 220217"/>
              <a:gd name="connsiteX57" fmla="*/ 213313 w 254889"/>
              <a:gd name="connsiteY57" fmla="*/ 72076 h 220217"/>
              <a:gd name="connsiteX58" fmla="*/ 211370 w 254889"/>
              <a:gd name="connsiteY58" fmla="*/ 76390 h 220217"/>
              <a:gd name="connsiteX59" fmla="*/ 211179 w 254889"/>
              <a:gd name="connsiteY59" fmla="*/ 77553 h 220217"/>
              <a:gd name="connsiteX60" fmla="*/ 214113 w 254889"/>
              <a:gd name="connsiteY60" fmla="*/ 79334 h 220217"/>
              <a:gd name="connsiteX61" fmla="*/ 215741 w 254889"/>
              <a:gd name="connsiteY61" fmla="*/ 82144 h 220217"/>
              <a:gd name="connsiteX62" fmla="*/ 217170 w 254889"/>
              <a:gd name="connsiteY62" fmla="*/ 86716 h 220217"/>
              <a:gd name="connsiteX63" fmla="*/ 219961 w 254889"/>
              <a:gd name="connsiteY63" fmla="*/ 91087 h 220217"/>
              <a:gd name="connsiteX64" fmla="*/ 225971 w 254889"/>
              <a:gd name="connsiteY64" fmla="*/ 94955 h 220217"/>
              <a:gd name="connsiteX65" fmla="*/ 230344 w 254889"/>
              <a:gd name="connsiteY65" fmla="*/ 97469 h 220217"/>
              <a:gd name="connsiteX66" fmla="*/ 231257 w 254889"/>
              <a:gd name="connsiteY66" fmla="*/ 98612 h 220217"/>
              <a:gd name="connsiteX67" fmla="*/ 231572 w 254889"/>
              <a:gd name="connsiteY67" fmla="*/ 99965 h 220217"/>
              <a:gd name="connsiteX68" fmla="*/ 231239 w 254889"/>
              <a:gd name="connsiteY68" fmla="*/ 102946 h 220217"/>
              <a:gd name="connsiteX69" fmla="*/ 230105 w 254889"/>
              <a:gd name="connsiteY69" fmla="*/ 106575 h 220217"/>
              <a:gd name="connsiteX70" fmla="*/ 229334 w 254889"/>
              <a:gd name="connsiteY70" fmla="*/ 108585 h 220217"/>
              <a:gd name="connsiteX71" fmla="*/ 231115 w 254889"/>
              <a:gd name="connsiteY71" fmla="*/ 109423 h 220217"/>
              <a:gd name="connsiteX72" fmla="*/ 235696 w 254889"/>
              <a:gd name="connsiteY72" fmla="*/ 109195 h 220217"/>
              <a:gd name="connsiteX73" fmla="*/ 241268 w 254889"/>
              <a:gd name="connsiteY73" fmla="*/ 109899 h 220217"/>
              <a:gd name="connsiteX74" fmla="*/ 247945 w 254889"/>
              <a:gd name="connsiteY74" fmla="*/ 113881 h 220217"/>
              <a:gd name="connsiteX75" fmla="*/ 247965 w 254889"/>
              <a:gd name="connsiteY75" fmla="*/ 115662 h 220217"/>
              <a:gd name="connsiteX76" fmla="*/ 247279 w 254889"/>
              <a:gd name="connsiteY76" fmla="*/ 117291 h 220217"/>
              <a:gd name="connsiteX77" fmla="*/ 247736 w 254889"/>
              <a:gd name="connsiteY77" fmla="*/ 118996 h 220217"/>
              <a:gd name="connsiteX78" fmla="*/ 248460 w 254889"/>
              <a:gd name="connsiteY78" fmla="*/ 120444 h 220217"/>
              <a:gd name="connsiteX79" fmla="*/ 254241 w 254889"/>
              <a:gd name="connsiteY79" fmla="*/ 124873 h 220217"/>
              <a:gd name="connsiteX80" fmla="*/ 254794 w 254889"/>
              <a:gd name="connsiteY80" fmla="*/ 126159 h 220217"/>
              <a:gd name="connsiteX81" fmla="*/ 254889 w 254889"/>
              <a:gd name="connsiteY81" fmla="*/ 128311 h 220217"/>
              <a:gd name="connsiteX82" fmla="*/ 254737 w 254889"/>
              <a:gd name="connsiteY82" fmla="*/ 129883 h 220217"/>
              <a:gd name="connsiteX83" fmla="*/ 253137 w 254889"/>
              <a:gd name="connsiteY83" fmla="*/ 130207 h 220217"/>
              <a:gd name="connsiteX84" fmla="*/ 251356 w 254889"/>
              <a:gd name="connsiteY84" fmla="*/ 130940 h 220217"/>
              <a:gd name="connsiteX85" fmla="*/ 248451 w 254889"/>
              <a:gd name="connsiteY85" fmla="*/ 132826 h 220217"/>
              <a:gd name="connsiteX86" fmla="*/ 247308 w 254889"/>
              <a:gd name="connsiteY86" fmla="*/ 135484 h 220217"/>
              <a:gd name="connsiteX87" fmla="*/ 242602 w 254889"/>
              <a:gd name="connsiteY87" fmla="*/ 139141 h 220217"/>
              <a:gd name="connsiteX88" fmla="*/ 239706 w 254889"/>
              <a:gd name="connsiteY88" fmla="*/ 140798 h 220217"/>
              <a:gd name="connsiteX89" fmla="*/ 237392 w 254889"/>
              <a:gd name="connsiteY89" fmla="*/ 140865 h 220217"/>
              <a:gd name="connsiteX90" fmla="*/ 231886 w 254889"/>
              <a:gd name="connsiteY90" fmla="*/ 140122 h 220217"/>
              <a:gd name="connsiteX91" fmla="*/ 229953 w 254889"/>
              <a:gd name="connsiteY91" fmla="*/ 138322 h 220217"/>
              <a:gd name="connsiteX92" fmla="*/ 229153 w 254889"/>
              <a:gd name="connsiteY92" fmla="*/ 136665 h 220217"/>
              <a:gd name="connsiteX93" fmla="*/ 227038 w 254889"/>
              <a:gd name="connsiteY93" fmla="*/ 135912 h 220217"/>
              <a:gd name="connsiteX94" fmla="*/ 224228 w 254889"/>
              <a:gd name="connsiteY94" fmla="*/ 135845 h 220217"/>
              <a:gd name="connsiteX95" fmla="*/ 220352 w 254889"/>
              <a:gd name="connsiteY95" fmla="*/ 136131 h 220217"/>
              <a:gd name="connsiteX96" fmla="*/ 219561 w 254889"/>
              <a:gd name="connsiteY96" fmla="*/ 136636 h 220217"/>
              <a:gd name="connsiteX97" fmla="*/ 218923 w 254889"/>
              <a:gd name="connsiteY97" fmla="*/ 138665 h 220217"/>
              <a:gd name="connsiteX98" fmla="*/ 217275 w 254889"/>
              <a:gd name="connsiteY98" fmla="*/ 142142 h 220217"/>
              <a:gd name="connsiteX99" fmla="*/ 216094 w 254889"/>
              <a:gd name="connsiteY99" fmla="*/ 144094 h 220217"/>
              <a:gd name="connsiteX100" fmla="*/ 217065 w 254889"/>
              <a:gd name="connsiteY100" fmla="*/ 145294 h 220217"/>
              <a:gd name="connsiteX101" fmla="*/ 218609 w 254889"/>
              <a:gd name="connsiteY101" fmla="*/ 147790 h 220217"/>
              <a:gd name="connsiteX102" fmla="*/ 221009 w 254889"/>
              <a:gd name="connsiteY102" fmla="*/ 150952 h 220217"/>
              <a:gd name="connsiteX103" fmla="*/ 223485 w 254889"/>
              <a:gd name="connsiteY103" fmla="*/ 153762 h 220217"/>
              <a:gd name="connsiteX104" fmla="*/ 224276 w 254889"/>
              <a:gd name="connsiteY104" fmla="*/ 155477 h 220217"/>
              <a:gd name="connsiteX105" fmla="*/ 224237 w 254889"/>
              <a:gd name="connsiteY105" fmla="*/ 156705 h 220217"/>
              <a:gd name="connsiteX106" fmla="*/ 223066 w 254889"/>
              <a:gd name="connsiteY106" fmla="*/ 158144 h 220217"/>
              <a:gd name="connsiteX107" fmla="*/ 223238 w 254889"/>
              <a:gd name="connsiteY107" fmla="*/ 161039 h 220217"/>
              <a:gd name="connsiteX108" fmla="*/ 225638 w 254889"/>
              <a:gd name="connsiteY108" fmla="*/ 164840 h 220217"/>
              <a:gd name="connsiteX109" fmla="*/ 224828 w 254889"/>
              <a:gd name="connsiteY109" fmla="*/ 165449 h 220217"/>
              <a:gd name="connsiteX110" fmla="*/ 224580 w 254889"/>
              <a:gd name="connsiteY110" fmla="*/ 170107 h 220217"/>
              <a:gd name="connsiteX111" fmla="*/ 224609 w 254889"/>
              <a:gd name="connsiteY111" fmla="*/ 175070 h 220217"/>
              <a:gd name="connsiteX112" fmla="*/ 225257 w 254889"/>
              <a:gd name="connsiteY112" fmla="*/ 176269 h 220217"/>
              <a:gd name="connsiteX113" fmla="*/ 226543 w 254889"/>
              <a:gd name="connsiteY113" fmla="*/ 177260 h 220217"/>
              <a:gd name="connsiteX114" fmla="*/ 227638 w 254889"/>
              <a:gd name="connsiteY114" fmla="*/ 179070 h 220217"/>
              <a:gd name="connsiteX115" fmla="*/ 229458 w 254889"/>
              <a:gd name="connsiteY115" fmla="*/ 183185 h 220217"/>
              <a:gd name="connsiteX116" fmla="*/ 229581 w 254889"/>
              <a:gd name="connsiteY116" fmla="*/ 184261 h 220217"/>
              <a:gd name="connsiteX117" fmla="*/ 224514 w 254889"/>
              <a:gd name="connsiteY117" fmla="*/ 183956 h 220217"/>
              <a:gd name="connsiteX118" fmla="*/ 218427 w 254889"/>
              <a:gd name="connsiteY118" fmla="*/ 184080 h 220217"/>
              <a:gd name="connsiteX119" fmla="*/ 215008 w 254889"/>
              <a:gd name="connsiteY119" fmla="*/ 186471 h 220217"/>
              <a:gd name="connsiteX120" fmla="*/ 213675 w 254889"/>
              <a:gd name="connsiteY120" fmla="*/ 185918 h 220217"/>
              <a:gd name="connsiteX121" fmla="*/ 211294 w 254889"/>
              <a:gd name="connsiteY121" fmla="*/ 185309 h 220217"/>
              <a:gd name="connsiteX122" fmla="*/ 208655 w 254889"/>
              <a:gd name="connsiteY122" fmla="*/ 186642 h 220217"/>
              <a:gd name="connsiteX123" fmla="*/ 205054 w 254889"/>
              <a:gd name="connsiteY123" fmla="*/ 190672 h 220217"/>
              <a:gd name="connsiteX124" fmla="*/ 202635 w 254889"/>
              <a:gd name="connsiteY124" fmla="*/ 193177 h 220217"/>
              <a:gd name="connsiteX125" fmla="*/ 200283 w 254889"/>
              <a:gd name="connsiteY125" fmla="*/ 196682 h 220217"/>
              <a:gd name="connsiteX126" fmla="*/ 199540 w 254889"/>
              <a:gd name="connsiteY126" fmla="*/ 198577 h 220217"/>
              <a:gd name="connsiteX127" fmla="*/ 198054 w 254889"/>
              <a:gd name="connsiteY127" fmla="*/ 202063 h 220217"/>
              <a:gd name="connsiteX128" fmla="*/ 196691 w 254889"/>
              <a:gd name="connsiteY128" fmla="*/ 206045 h 220217"/>
              <a:gd name="connsiteX129" fmla="*/ 197434 w 254889"/>
              <a:gd name="connsiteY129" fmla="*/ 208826 h 220217"/>
              <a:gd name="connsiteX130" fmla="*/ 198549 w 254889"/>
              <a:gd name="connsiteY130" fmla="*/ 211407 h 220217"/>
              <a:gd name="connsiteX131" fmla="*/ 198797 w 254889"/>
              <a:gd name="connsiteY131" fmla="*/ 214189 h 220217"/>
              <a:gd name="connsiteX132" fmla="*/ 199349 w 254889"/>
              <a:gd name="connsiteY132" fmla="*/ 216360 h 220217"/>
              <a:gd name="connsiteX133" fmla="*/ 197863 w 254889"/>
              <a:gd name="connsiteY133" fmla="*/ 217941 h 220217"/>
              <a:gd name="connsiteX134" fmla="*/ 196996 w 254889"/>
              <a:gd name="connsiteY134" fmla="*/ 220218 h 220217"/>
              <a:gd name="connsiteX135" fmla="*/ 194463 w 254889"/>
              <a:gd name="connsiteY135" fmla="*/ 219818 h 220217"/>
              <a:gd name="connsiteX136" fmla="*/ 191358 w 254889"/>
              <a:gd name="connsiteY136" fmla="*/ 217637 h 220217"/>
              <a:gd name="connsiteX137" fmla="*/ 190700 w 254889"/>
              <a:gd name="connsiteY137" fmla="*/ 214474 h 220217"/>
              <a:gd name="connsiteX138" fmla="*/ 188309 w 254889"/>
              <a:gd name="connsiteY138" fmla="*/ 212274 h 220217"/>
              <a:gd name="connsiteX139" fmla="*/ 186738 w 254889"/>
              <a:gd name="connsiteY139" fmla="*/ 211122 h 220217"/>
              <a:gd name="connsiteX140" fmla="*/ 184147 w 254889"/>
              <a:gd name="connsiteY140" fmla="*/ 210950 h 220217"/>
              <a:gd name="connsiteX141" fmla="*/ 180004 w 254889"/>
              <a:gd name="connsiteY141" fmla="*/ 211979 h 220217"/>
              <a:gd name="connsiteX142" fmla="*/ 174584 w 254889"/>
              <a:gd name="connsiteY142" fmla="*/ 212769 h 220217"/>
              <a:gd name="connsiteX143" fmla="*/ 170498 w 254889"/>
              <a:gd name="connsiteY143" fmla="*/ 212979 h 220217"/>
              <a:gd name="connsiteX144" fmla="*/ 168269 w 254889"/>
              <a:gd name="connsiteY144" fmla="*/ 214103 h 220217"/>
              <a:gd name="connsiteX145" fmla="*/ 164973 w 254889"/>
              <a:gd name="connsiteY145" fmla="*/ 215208 h 220217"/>
              <a:gd name="connsiteX146" fmla="*/ 163697 w 254889"/>
              <a:gd name="connsiteY146" fmla="*/ 213893 h 220217"/>
              <a:gd name="connsiteX147" fmla="*/ 161868 w 254889"/>
              <a:gd name="connsiteY147" fmla="*/ 210303 h 220217"/>
              <a:gd name="connsiteX148" fmla="*/ 160373 w 254889"/>
              <a:gd name="connsiteY148" fmla="*/ 206721 h 220217"/>
              <a:gd name="connsiteX149" fmla="*/ 159334 w 254889"/>
              <a:gd name="connsiteY149" fmla="*/ 205149 h 220217"/>
              <a:gd name="connsiteX150" fmla="*/ 158439 w 254889"/>
              <a:gd name="connsiteY150" fmla="*/ 204711 h 220217"/>
              <a:gd name="connsiteX151" fmla="*/ 157334 w 254889"/>
              <a:gd name="connsiteY151" fmla="*/ 204797 h 220217"/>
              <a:gd name="connsiteX152" fmla="*/ 156067 w 254889"/>
              <a:gd name="connsiteY152" fmla="*/ 205930 h 220217"/>
              <a:gd name="connsiteX153" fmla="*/ 155115 w 254889"/>
              <a:gd name="connsiteY153" fmla="*/ 207102 h 220217"/>
              <a:gd name="connsiteX154" fmla="*/ 153772 w 254889"/>
              <a:gd name="connsiteY154" fmla="*/ 207511 h 220217"/>
              <a:gd name="connsiteX155" fmla="*/ 151695 w 254889"/>
              <a:gd name="connsiteY155" fmla="*/ 208455 h 220217"/>
              <a:gd name="connsiteX156" fmla="*/ 150181 w 254889"/>
              <a:gd name="connsiteY156" fmla="*/ 209731 h 220217"/>
              <a:gd name="connsiteX157" fmla="*/ 148524 w 254889"/>
              <a:gd name="connsiteY157" fmla="*/ 213027 h 220217"/>
              <a:gd name="connsiteX158" fmla="*/ 147428 w 254889"/>
              <a:gd name="connsiteY158" fmla="*/ 212798 h 220217"/>
              <a:gd name="connsiteX159" fmla="*/ 146295 w 254889"/>
              <a:gd name="connsiteY159" fmla="*/ 212036 h 220217"/>
              <a:gd name="connsiteX160" fmla="*/ 144990 w 254889"/>
              <a:gd name="connsiteY160" fmla="*/ 208350 h 220217"/>
              <a:gd name="connsiteX161" fmla="*/ 143199 w 254889"/>
              <a:gd name="connsiteY161" fmla="*/ 207502 h 220217"/>
              <a:gd name="connsiteX162" fmla="*/ 140332 w 254889"/>
              <a:gd name="connsiteY162" fmla="*/ 207454 h 220217"/>
              <a:gd name="connsiteX163" fmla="*/ 136779 w 254889"/>
              <a:gd name="connsiteY163" fmla="*/ 206673 h 220217"/>
              <a:gd name="connsiteX164" fmla="*/ 133893 w 254889"/>
              <a:gd name="connsiteY164" fmla="*/ 205549 h 220217"/>
              <a:gd name="connsiteX165" fmla="*/ 132845 w 254889"/>
              <a:gd name="connsiteY165" fmla="*/ 205816 h 220217"/>
              <a:gd name="connsiteX166" fmla="*/ 131121 w 254889"/>
              <a:gd name="connsiteY166" fmla="*/ 207388 h 220217"/>
              <a:gd name="connsiteX167" fmla="*/ 129274 w 254889"/>
              <a:gd name="connsiteY167" fmla="*/ 207616 h 220217"/>
              <a:gd name="connsiteX168" fmla="*/ 125197 w 254889"/>
              <a:gd name="connsiteY168" fmla="*/ 206216 h 220217"/>
              <a:gd name="connsiteX169" fmla="*/ 124406 w 254889"/>
              <a:gd name="connsiteY169" fmla="*/ 206864 h 220217"/>
              <a:gd name="connsiteX170" fmla="*/ 123330 w 254889"/>
              <a:gd name="connsiteY170" fmla="*/ 208931 h 220217"/>
              <a:gd name="connsiteX171" fmla="*/ 122063 w 254889"/>
              <a:gd name="connsiteY171" fmla="*/ 210921 h 220217"/>
              <a:gd name="connsiteX172" fmla="*/ 120958 w 254889"/>
              <a:gd name="connsiteY172" fmla="*/ 211122 h 220217"/>
              <a:gd name="connsiteX173" fmla="*/ 120339 w 254889"/>
              <a:gd name="connsiteY173" fmla="*/ 210607 h 220217"/>
              <a:gd name="connsiteX174" fmla="*/ 120682 w 254889"/>
              <a:gd name="connsiteY174" fmla="*/ 207073 h 220217"/>
              <a:gd name="connsiteX175" fmla="*/ 118320 w 254889"/>
              <a:gd name="connsiteY175" fmla="*/ 205826 h 220217"/>
              <a:gd name="connsiteX176" fmla="*/ 114338 w 254889"/>
              <a:gd name="connsiteY176" fmla="*/ 205626 h 220217"/>
              <a:gd name="connsiteX177" fmla="*/ 111538 w 254889"/>
              <a:gd name="connsiteY177" fmla="*/ 206140 h 220217"/>
              <a:gd name="connsiteX178" fmla="*/ 110176 w 254889"/>
              <a:gd name="connsiteY178" fmla="*/ 205997 h 220217"/>
              <a:gd name="connsiteX179" fmla="*/ 109471 w 254889"/>
              <a:gd name="connsiteY179" fmla="*/ 205311 h 220217"/>
              <a:gd name="connsiteX180" fmla="*/ 106042 w 254889"/>
              <a:gd name="connsiteY180" fmla="*/ 199358 h 220217"/>
              <a:gd name="connsiteX181" fmla="*/ 104232 w 254889"/>
              <a:gd name="connsiteY181" fmla="*/ 198977 h 220217"/>
              <a:gd name="connsiteX182" fmla="*/ 100984 w 254889"/>
              <a:gd name="connsiteY182" fmla="*/ 199272 h 220217"/>
              <a:gd name="connsiteX183" fmla="*/ 96193 w 254889"/>
              <a:gd name="connsiteY183" fmla="*/ 198549 h 220217"/>
              <a:gd name="connsiteX184" fmla="*/ 90669 w 254889"/>
              <a:gd name="connsiteY184" fmla="*/ 197206 h 220217"/>
              <a:gd name="connsiteX185" fmla="*/ 87630 w 254889"/>
              <a:gd name="connsiteY185" fmla="*/ 196710 h 220217"/>
              <a:gd name="connsiteX186" fmla="*/ 86059 w 254889"/>
              <a:gd name="connsiteY186" fmla="*/ 195367 h 220217"/>
              <a:gd name="connsiteX187" fmla="*/ 82658 w 254889"/>
              <a:gd name="connsiteY187" fmla="*/ 194910 h 220217"/>
              <a:gd name="connsiteX188" fmla="*/ 73514 w 254889"/>
              <a:gd name="connsiteY188" fmla="*/ 192386 h 220217"/>
              <a:gd name="connsiteX189" fmla="*/ 69790 w 254889"/>
              <a:gd name="connsiteY189" fmla="*/ 191938 h 220217"/>
              <a:gd name="connsiteX190" fmla="*/ 64294 w 254889"/>
              <a:gd name="connsiteY190" fmla="*/ 191900 h 220217"/>
              <a:gd name="connsiteX191" fmla="*/ 55931 w 254889"/>
              <a:gd name="connsiteY191" fmla="*/ 191338 h 220217"/>
              <a:gd name="connsiteX192" fmla="*/ 50568 w 254889"/>
              <a:gd name="connsiteY192" fmla="*/ 191653 h 220217"/>
              <a:gd name="connsiteX193" fmla="*/ 48083 w 254889"/>
              <a:gd name="connsiteY193" fmla="*/ 192491 h 220217"/>
              <a:gd name="connsiteX194" fmla="*/ 45215 w 254889"/>
              <a:gd name="connsiteY194" fmla="*/ 193015 h 220217"/>
              <a:gd name="connsiteX195" fmla="*/ 40367 w 254889"/>
              <a:gd name="connsiteY195" fmla="*/ 193472 h 220217"/>
              <a:gd name="connsiteX196" fmla="*/ 38395 w 254889"/>
              <a:gd name="connsiteY196" fmla="*/ 193424 h 220217"/>
              <a:gd name="connsiteX197" fmla="*/ 35290 w 254889"/>
              <a:gd name="connsiteY197" fmla="*/ 193700 h 220217"/>
              <a:gd name="connsiteX198" fmla="*/ 31728 w 254889"/>
              <a:gd name="connsiteY198" fmla="*/ 194377 h 220217"/>
              <a:gd name="connsiteX199" fmla="*/ 30709 w 254889"/>
              <a:gd name="connsiteY199" fmla="*/ 195624 h 220217"/>
              <a:gd name="connsiteX200" fmla="*/ 29537 w 254889"/>
              <a:gd name="connsiteY200" fmla="*/ 198377 h 220217"/>
              <a:gd name="connsiteX201" fmla="*/ 25441 w 254889"/>
              <a:gd name="connsiteY201" fmla="*/ 203120 h 220217"/>
              <a:gd name="connsiteX202" fmla="*/ 21470 w 254889"/>
              <a:gd name="connsiteY202" fmla="*/ 206264 h 220217"/>
              <a:gd name="connsiteX203" fmla="*/ 20746 w 254889"/>
              <a:gd name="connsiteY203" fmla="*/ 206530 h 220217"/>
              <a:gd name="connsiteX204" fmla="*/ 18422 w 254889"/>
              <a:gd name="connsiteY204" fmla="*/ 204864 h 220217"/>
              <a:gd name="connsiteX205" fmla="*/ 16488 w 254889"/>
              <a:gd name="connsiteY205" fmla="*/ 204302 h 220217"/>
              <a:gd name="connsiteX206" fmla="*/ 14211 w 254889"/>
              <a:gd name="connsiteY206" fmla="*/ 204121 h 220217"/>
              <a:gd name="connsiteX207" fmla="*/ 12602 w 254889"/>
              <a:gd name="connsiteY207" fmla="*/ 204654 h 220217"/>
              <a:gd name="connsiteX208" fmla="*/ 11592 w 254889"/>
              <a:gd name="connsiteY208" fmla="*/ 205445 h 220217"/>
              <a:gd name="connsiteX209" fmla="*/ 11725 w 254889"/>
              <a:gd name="connsiteY209" fmla="*/ 209093 h 220217"/>
              <a:gd name="connsiteX210" fmla="*/ 11497 w 254889"/>
              <a:gd name="connsiteY210" fmla="*/ 209407 h 220217"/>
              <a:gd name="connsiteX211" fmla="*/ 9744 w 254889"/>
              <a:gd name="connsiteY211" fmla="*/ 205083 h 220217"/>
              <a:gd name="connsiteX212" fmla="*/ 9887 w 254889"/>
              <a:gd name="connsiteY212" fmla="*/ 201158 h 220217"/>
              <a:gd name="connsiteX213" fmla="*/ 10859 w 254889"/>
              <a:gd name="connsiteY213" fmla="*/ 198911 h 220217"/>
              <a:gd name="connsiteX214" fmla="*/ 12049 w 254889"/>
              <a:gd name="connsiteY214" fmla="*/ 196882 h 220217"/>
              <a:gd name="connsiteX215" fmla="*/ 11564 w 254889"/>
              <a:gd name="connsiteY215" fmla="*/ 193843 h 220217"/>
              <a:gd name="connsiteX216" fmla="*/ 12725 w 254889"/>
              <a:gd name="connsiteY216" fmla="*/ 189814 h 220217"/>
              <a:gd name="connsiteX217" fmla="*/ 12764 w 254889"/>
              <a:gd name="connsiteY217" fmla="*/ 186890 h 220217"/>
              <a:gd name="connsiteX218" fmla="*/ 12249 w 254889"/>
              <a:gd name="connsiteY218" fmla="*/ 185633 h 220217"/>
              <a:gd name="connsiteX219" fmla="*/ 11306 w 254889"/>
              <a:gd name="connsiteY219" fmla="*/ 184175 h 220217"/>
              <a:gd name="connsiteX220" fmla="*/ 8716 w 254889"/>
              <a:gd name="connsiteY220" fmla="*/ 182556 h 220217"/>
              <a:gd name="connsiteX221" fmla="*/ 7573 w 254889"/>
              <a:gd name="connsiteY221" fmla="*/ 181289 h 220217"/>
              <a:gd name="connsiteX222" fmla="*/ 4067 w 254889"/>
              <a:gd name="connsiteY222" fmla="*/ 179594 h 220217"/>
              <a:gd name="connsiteX223" fmla="*/ 591 w 254889"/>
              <a:gd name="connsiteY223" fmla="*/ 177489 h 220217"/>
              <a:gd name="connsiteX224" fmla="*/ 0 w 254889"/>
              <a:gd name="connsiteY224" fmla="*/ 176193 h 220217"/>
              <a:gd name="connsiteX225" fmla="*/ 162 w 254889"/>
              <a:gd name="connsiteY225" fmla="*/ 175308 h 220217"/>
              <a:gd name="connsiteX226" fmla="*/ 771 w 254889"/>
              <a:gd name="connsiteY226" fmla="*/ 173955 h 220217"/>
              <a:gd name="connsiteX227" fmla="*/ 3429 w 254889"/>
              <a:gd name="connsiteY227" fmla="*/ 170002 h 220217"/>
              <a:gd name="connsiteX228" fmla="*/ 6306 w 254889"/>
              <a:gd name="connsiteY228" fmla="*/ 166154 h 220217"/>
              <a:gd name="connsiteX229" fmla="*/ 8144 w 254889"/>
              <a:gd name="connsiteY229" fmla="*/ 164611 h 220217"/>
              <a:gd name="connsiteX230" fmla="*/ 17907 w 254889"/>
              <a:gd name="connsiteY230" fmla="*/ 159658 h 220217"/>
              <a:gd name="connsiteX231" fmla="*/ 19412 w 254889"/>
              <a:gd name="connsiteY231" fmla="*/ 157924 h 220217"/>
              <a:gd name="connsiteX232" fmla="*/ 19793 w 254889"/>
              <a:gd name="connsiteY232" fmla="*/ 154991 h 220217"/>
              <a:gd name="connsiteX233" fmla="*/ 19812 w 254889"/>
              <a:gd name="connsiteY233" fmla="*/ 152857 h 220217"/>
              <a:gd name="connsiteX234" fmla="*/ 19631 w 254889"/>
              <a:gd name="connsiteY234" fmla="*/ 149047 h 220217"/>
              <a:gd name="connsiteX235" fmla="*/ 19031 w 254889"/>
              <a:gd name="connsiteY235" fmla="*/ 143618 h 220217"/>
              <a:gd name="connsiteX236" fmla="*/ 18288 w 254889"/>
              <a:gd name="connsiteY236" fmla="*/ 139865 h 220217"/>
              <a:gd name="connsiteX237" fmla="*/ 16421 w 254889"/>
              <a:gd name="connsiteY237" fmla="*/ 132797 h 220217"/>
              <a:gd name="connsiteX238" fmla="*/ 11335 w 254889"/>
              <a:gd name="connsiteY238" fmla="*/ 118100 h 220217"/>
              <a:gd name="connsiteX239" fmla="*/ 8277 w 254889"/>
              <a:gd name="connsiteY239" fmla="*/ 102736 h 220217"/>
              <a:gd name="connsiteX240" fmla="*/ 10268 w 254889"/>
              <a:gd name="connsiteY240" fmla="*/ 103641 h 220217"/>
              <a:gd name="connsiteX241" fmla="*/ 14935 w 254889"/>
              <a:gd name="connsiteY241" fmla="*/ 103975 h 220217"/>
              <a:gd name="connsiteX242" fmla="*/ 18641 w 254889"/>
              <a:gd name="connsiteY242" fmla="*/ 102918 h 220217"/>
              <a:gd name="connsiteX243" fmla="*/ 20564 w 254889"/>
              <a:gd name="connsiteY243" fmla="*/ 102765 h 220217"/>
              <a:gd name="connsiteX244" fmla="*/ 22279 w 254889"/>
              <a:gd name="connsiteY244" fmla="*/ 103108 h 220217"/>
              <a:gd name="connsiteX245" fmla="*/ 24832 w 254889"/>
              <a:gd name="connsiteY245" fmla="*/ 102498 h 220217"/>
              <a:gd name="connsiteX246" fmla="*/ 27165 w 254889"/>
              <a:gd name="connsiteY246" fmla="*/ 102251 h 220217"/>
              <a:gd name="connsiteX247" fmla="*/ 28375 w 254889"/>
              <a:gd name="connsiteY247" fmla="*/ 103632 h 220217"/>
              <a:gd name="connsiteX248" fmla="*/ 30547 w 254889"/>
              <a:gd name="connsiteY248" fmla="*/ 104851 h 220217"/>
              <a:gd name="connsiteX249" fmla="*/ 34843 w 254889"/>
              <a:gd name="connsiteY249" fmla="*/ 103099 h 220217"/>
              <a:gd name="connsiteX250" fmla="*/ 38643 w 254889"/>
              <a:gd name="connsiteY250" fmla="*/ 100917 h 220217"/>
              <a:gd name="connsiteX251" fmla="*/ 42586 w 254889"/>
              <a:gd name="connsiteY251" fmla="*/ 101155 h 220217"/>
              <a:gd name="connsiteX252" fmla="*/ 43149 w 254889"/>
              <a:gd name="connsiteY252" fmla="*/ 100079 h 220217"/>
              <a:gd name="connsiteX253" fmla="*/ 44129 w 254889"/>
              <a:gd name="connsiteY253" fmla="*/ 94602 h 220217"/>
              <a:gd name="connsiteX254" fmla="*/ 45301 w 254889"/>
              <a:gd name="connsiteY254" fmla="*/ 93402 h 220217"/>
              <a:gd name="connsiteX255" fmla="*/ 50016 w 254889"/>
              <a:gd name="connsiteY255" fmla="*/ 93954 h 220217"/>
              <a:gd name="connsiteX256" fmla="*/ 51759 w 254889"/>
              <a:gd name="connsiteY256" fmla="*/ 92964 h 220217"/>
              <a:gd name="connsiteX257" fmla="*/ 53588 w 254889"/>
              <a:gd name="connsiteY257" fmla="*/ 90259 h 220217"/>
              <a:gd name="connsiteX258" fmla="*/ 56369 w 254889"/>
              <a:gd name="connsiteY258" fmla="*/ 88563 h 220217"/>
              <a:gd name="connsiteX259" fmla="*/ 58694 w 254889"/>
              <a:gd name="connsiteY259" fmla="*/ 88573 h 220217"/>
              <a:gd name="connsiteX260" fmla="*/ 61113 w 254889"/>
              <a:gd name="connsiteY260" fmla="*/ 86668 h 220217"/>
              <a:gd name="connsiteX261" fmla="*/ 62303 w 254889"/>
              <a:gd name="connsiteY261" fmla="*/ 87944 h 220217"/>
              <a:gd name="connsiteX262" fmla="*/ 62884 w 254889"/>
              <a:gd name="connsiteY262" fmla="*/ 90221 h 220217"/>
              <a:gd name="connsiteX263" fmla="*/ 62084 w 254889"/>
              <a:gd name="connsiteY263" fmla="*/ 92030 h 220217"/>
              <a:gd name="connsiteX264" fmla="*/ 62427 w 254889"/>
              <a:gd name="connsiteY264" fmla="*/ 92745 h 220217"/>
              <a:gd name="connsiteX265" fmla="*/ 64104 w 254889"/>
              <a:gd name="connsiteY265" fmla="*/ 93640 h 220217"/>
              <a:gd name="connsiteX266" fmla="*/ 66970 w 254889"/>
              <a:gd name="connsiteY266" fmla="*/ 93612 h 220217"/>
              <a:gd name="connsiteX267" fmla="*/ 68809 w 254889"/>
              <a:gd name="connsiteY267" fmla="*/ 92869 h 220217"/>
              <a:gd name="connsiteX268" fmla="*/ 69238 w 254889"/>
              <a:gd name="connsiteY268" fmla="*/ 91830 h 220217"/>
              <a:gd name="connsiteX269" fmla="*/ 69238 w 254889"/>
              <a:gd name="connsiteY269" fmla="*/ 89945 h 220217"/>
              <a:gd name="connsiteX270" fmla="*/ 68780 w 254889"/>
              <a:gd name="connsiteY270" fmla="*/ 88182 h 220217"/>
              <a:gd name="connsiteX271" fmla="*/ 67561 w 254889"/>
              <a:gd name="connsiteY271" fmla="*/ 86668 h 220217"/>
              <a:gd name="connsiteX272" fmla="*/ 65275 w 254889"/>
              <a:gd name="connsiteY272" fmla="*/ 85877 h 220217"/>
              <a:gd name="connsiteX273" fmla="*/ 63684 w 254889"/>
              <a:gd name="connsiteY273" fmla="*/ 85858 h 220217"/>
              <a:gd name="connsiteX274" fmla="*/ 63418 w 254889"/>
              <a:gd name="connsiteY274" fmla="*/ 84887 h 220217"/>
              <a:gd name="connsiteX275" fmla="*/ 63961 w 254889"/>
              <a:gd name="connsiteY275" fmla="*/ 82820 h 220217"/>
              <a:gd name="connsiteX276" fmla="*/ 65370 w 254889"/>
              <a:gd name="connsiteY276" fmla="*/ 78991 h 220217"/>
              <a:gd name="connsiteX277" fmla="*/ 67104 w 254889"/>
              <a:gd name="connsiteY277" fmla="*/ 75533 h 220217"/>
              <a:gd name="connsiteX278" fmla="*/ 68161 w 254889"/>
              <a:gd name="connsiteY278" fmla="*/ 74228 h 220217"/>
              <a:gd name="connsiteX279" fmla="*/ 68342 w 254889"/>
              <a:gd name="connsiteY279" fmla="*/ 73019 h 220217"/>
              <a:gd name="connsiteX280" fmla="*/ 68142 w 254889"/>
              <a:gd name="connsiteY280" fmla="*/ 70923 h 220217"/>
              <a:gd name="connsiteX281" fmla="*/ 68104 w 254889"/>
              <a:gd name="connsiteY281" fmla="*/ 67142 h 220217"/>
              <a:gd name="connsiteX282" fmla="*/ 69657 w 254889"/>
              <a:gd name="connsiteY282" fmla="*/ 61808 h 220217"/>
              <a:gd name="connsiteX283" fmla="*/ 71752 w 254889"/>
              <a:gd name="connsiteY283" fmla="*/ 57826 h 220217"/>
              <a:gd name="connsiteX284" fmla="*/ 74562 w 254889"/>
              <a:gd name="connsiteY284" fmla="*/ 56521 h 220217"/>
              <a:gd name="connsiteX285" fmla="*/ 78000 w 254889"/>
              <a:gd name="connsiteY285" fmla="*/ 55826 h 220217"/>
              <a:gd name="connsiteX286" fmla="*/ 80201 w 254889"/>
              <a:gd name="connsiteY286" fmla="*/ 53921 h 220217"/>
              <a:gd name="connsiteX287" fmla="*/ 81286 w 254889"/>
              <a:gd name="connsiteY287" fmla="*/ 51730 h 220217"/>
              <a:gd name="connsiteX288" fmla="*/ 81696 w 254889"/>
              <a:gd name="connsiteY288" fmla="*/ 49873 h 220217"/>
              <a:gd name="connsiteX289" fmla="*/ 82220 w 254889"/>
              <a:gd name="connsiteY289" fmla="*/ 48273 h 220217"/>
              <a:gd name="connsiteX290" fmla="*/ 83315 w 254889"/>
              <a:gd name="connsiteY290" fmla="*/ 47568 h 220217"/>
              <a:gd name="connsiteX291" fmla="*/ 91583 w 254889"/>
              <a:gd name="connsiteY291" fmla="*/ 48006 h 220217"/>
              <a:gd name="connsiteX292" fmla="*/ 92850 w 254889"/>
              <a:gd name="connsiteY292" fmla="*/ 44548 h 220217"/>
              <a:gd name="connsiteX293" fmla="*/ 93564 w 254889"/>
              <a:gd name="connsiteY293" fmla="*/ 43586 h 220217"/>
              <a:gd name="connsiteX294" fmla="*/ 95145 w 254889"/>
              <a:gd name="connsiteY294" fmla="*/ 42558 h 220217"/>
              <a:gd name="connsiteX295" fmla="*/ 96251 w 254889"/>
              <a:gd name="connsiteY295" fmla="*/ 41329 h 220217"/>
              <a:gd name="connsiteX296" fmla="*/ 95841 w 254889"/>
              <a:gd name="connsiteY296" fmla="*/ 40376 h 220217"/>
              <a:gd name="connsiteX297" fmla="*/ 93726 w 254889"/>
              <a:gd name="connsiteY297" fmla="*/ 39767 h 220217"/>
              <a:gd name="connsiteX298" fmla="*/ 88754 w 254889"/>
              <a:gd name="connsiteY298" fmla="*/ 39224 h 220217"/>
              <a:gd name="connsiteX299" fmla="*/ 87754 w 254889"/>
              <a:gd name="connsiteY299" fmla="*/ 38072 h 220217"/>
              <a:gd name="connsiteX300" fmla="*/ 88068 w 254889"/>
              <a:gd name="connsiteY300" fmla="*/ 36690 h 220217"/>
              <a:gd name="connsiteX301" fmla="*/ 89392 w 254889"/>
              <a:gd name="connsiteY301" fmla="*/ 33109 h 220217"/>
              <a:gd name="connsiteX302" fmla="*/ 90659 w 254889"/>
              <a:gd name="connsiteY302" fmla="*/ 28480 h 220217"/>
              <a:gd name="connsiteX303" fmla="*/ 91317 w 254889"/>
              <a:gd name="connsiteY303" fmla="*/ 24889 h 220217"/>
              <a:gd name="connsiteX304" fmla="*/ 91383 w 254889"/>
              <a:gd name="connsiteY304" fmla="*/ 22765 h 220217"/>
              <a:gd name="connsiteX305" fmla="*/ 92097 w 254889"/>
              <a:gd name="connsiteY305" fmla="*/ 22193 h 220217"/>
              <a:gd name="connsiteX306" fmla="*/ 96145 w 254889"/>
              <a:gd name="connsiteY306" fmla="*/ 21517 h 220217"/>
              <a:gd name="connsiteX307" fmla="*/ 97507 w 254889"/>
              <a:gd name="connsiteY307" fmla="*/ 20793 h 220217"/>
              <a:gd name="connsiteX308" fmla="*/ 100994 w 254889"/>
              <a:gd name="connsiteY308" fmla="*/ 15878 h 220217"/>
              <a:gd name="connsiteX309" fmla="*/ 103651 w 254889"/>
              <a:gd name="connsiteY309" fmla="*/ 15040 h 220217"/>
              <a:gd name="connsiteX310" fmla="*/ 110519 w 254889"/>
              <a:gd name="connsiteY310" fmla="*/ 16307 h 220217"/>
              <a:gd name="connsiteX311" fmla="*/ 113662 w 254889"/>
              <a:gd name="connsiteY311" fmla="*/ 16212 h 220217"/>
              <a:gd name="connsiteX312" fmla="*/ 114519 w 254889"/>
              <a:gd name="connsiteY312" fmla="*/ 16326 h 220217"/>
              <a:gd name="connsiteX313" fmla="*/ 117663 w 254889"/>
              <a:gd name="connsiteY313" fmla="*/ 16545 h 220217"/>
              <a:gd name="connsiteX314" fmla="*/ 118006 w 254889"/>
              <a:gd name="connsiteY314" fmla="*/ 16050 h 220217"/>
              <a:gd name="connsiteX315" fmla="*/ 119415 w 254889"/>
              <a:gd name="connsiteY315" fmla="*/ 11182 h 220217"/>
              <a:gd name="connsiteX316" fmla="*/ 120806 w 254889"/>
              <a:gd name="connsiteY316" fmla="*/ 9763 h 220217"/>
              <a:gd name="connsiteX317" fmla="*/ 126206 w 254889"/>
              <a:gd name="connsiteY317" fmla="*/ 3334 h 220217"/>
              <a:gd name="connsiteX318" fmla="*/ 129836 w 254889"/>
              <a:gd name="connsiteY318" fmla="*/ 600 h 220217"/>
              <a:gd name="connsiteX319" fmla="*/ 132131 w 254889"/>
              <a:gd name="connsiteY319" fmla="*/ 0 h 220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</a:cxnLst>
            <a:rect l="l" t="t" r="r" b="b"/>
            <a:pathLst>
              <a:path w="254889" h="220217">
                <a:moveTo>
                  <a:pt x="132931" y="143"/>
                </a:moveTo>
                <a:lnTo>
                  <a:pt x="136579" y="4305"/>
                </a:lnTo>
                <a:lnTo>
                  <a:pt x="137436" y="4467"/>
                </a:lnTo>
                <a:lnTo>
                  <a:pt x="139465" y="2829"/>
                </a:lnTo>
                <a:lnTo>
                  <a:pt x="139865" y="2724"/>
                </a:lnTo>
                <a:lnTo>
                  <a:pt x="144056" y="2581"/>
                </a:lnTo>
                <a:lnTo>
                  <a:pt x="145999" y="4029"/>
                </a:lnTo>
                <a:lnTo>
                  <a:pt x="147447" y="6848"/>
                </a:lnTo>
                <a:lnTo>
                  <a:pt x="148780" y="9096"/>
                </a:lnTo>
                <a:lnTo>
                  <a:pt x="150229" y="9706"/>
                </a:lnTo>
                <a:lnTo>
                  <a:pt x="154305" y="6877"/>
                </a:lnTo>
                <a:lnTo>
                  <a:pt x="156563" y="5934"/>
                </a:lnTo>
                <a:lnTo>
                  <a:pt x="158049" y="5963"/>
                </a:lnTo>
                <a:lnTo>
                  <a:pt x="163278" y="8506"/>
                </a:lnTo>
                <a:lnTo>
                  <a:pt x="165735" y="9896"/>
                </a:lnTo>
                <a:lnTo>
                  <a:pt x="166297" y="11154"/>
                </a:lnTo>
                <a:lnTo>
                  <a:pt x="166354" y="12640"/>
                </a:lnTo>
                <a:lnTo>
                  <a:pt x="165688" y="14840"/>
                </a:lnTo>
                <a:lnTo>
                  <a:pt x="165164" y="17231"/>
                </a:lnTo>
                <a:lnTo>
                  <a:pt x="166754" y="20050"/>
                </a:lnTo>
                <a:lnTo>
                  <a:pt x="168603" y="21965"/>
                </a:lnTo>
                <a:lnTo>
                  <a:pt x="172555" y="18802"/>
                </a:lnTo>
                <a:lnTo>
                  <a:pt x="174013" y="17926"/>
                </a:lnTo>
                <a:lnTo>
                  <a:pt x="175603" y="17897"/>
                </a:lnTo>
                <a:lnTo>
                  <a:pt x="177737" y="16726"/>
                </a:lnTo>
                <a:lnTo>
                  <a:pt x="179280" y="14954"/>
                </a:lnTo>
                <a:lnTo>
                  <a:pt x="180756" y="14344"/>
                </a:lnTo>
                <a:lnTo>
                  <a:pt x="183585" y="14764"/>
                </a:lnTo>
                <a:lnTo>
                  <a:pt x="188690" y="14344"/>
                </a:lnTo>
                <a:lnTo>
                  <a:pt x="194643" y="17116"/>
                </a:lnTo>
                <a:lnTo>
                  <a:pt x="195158" y="17974"/>
                </a:lnTo>
                <a:lnTo>
                  <a:pt x="198130" y="21212"/>
                </a:lnTo>
                <a:lnTo>
                  <a:pt x="199168" y="22822"/>
                </a:lnTo>
                <a:lnTo>
                  <a:pt x="200149" y="23336"/>
                </a:lnTo>
                <a:lnTo>
                  <a:pt x="201730" y="24917"/>
                </a:lnTo>
                <a:lnTo>
                  <a:pt x="203854" y="25908"/>
                </a:lnTo>
                <a:lnTo>
                  <a:pt x="205321" y="25603"/>
                </a:lnTo>
                <a:lnTo>
                  <a:pt x="206026" y="26127"/>
                </a:lnTo>
                <a:lnTo>
                  <a:pt x="206683" y="27365"/>
                </a:lnTo>
                <a:lnTo>
                  <a:pt x="206731" y="29480"/>
                </a:lnTo>
                <a:lnTo>
                  <a:pt x="206521" y="35500"/>
                </a:lnTo>
                <a:lnTo>
                  <a:pt x="205483" y="37233"/>
                </a:lnTo>
                <a:lnTo>
                  <a:pt x="204388" y="38643"/>
                </a:lnTo>
                <a:lnTo>
                  <a:pt x="204111" y="39738"/>
                </a:lnTo>
                <a:lnTo>
                  <a:pt x="204216" y="41062"/>
                </a:lnTo>
                <a:lnTo>
                  <a:pt x="205902" y="43653"/>
                </a:lnTo>
                <a:lnTo>
                  <a:pt x="208074" y="47663"/>
                </a:lnTo>
                <a:lnTo>
                  <a:pt x="208579" y="49978"/>
                </a:lnTo>
                <a:lnTo>
                  <a:pt x="208579" y="51721"/>
                </a:lnTo>
                <a:lnTo>
                  <a:pt x="205617" y="56826"/>
                </a:lnTo>
                <a:lnTo>
                  <a:pt x="204635" y="58017"/>
                </a:lnTo>
                <a:lnTo>
                  <a:pt x="203950" y="60522"/>
                </a:lnTo>
                <a:lnTo>
                  <a:pt x="203588" y="63065"/>
                </a:lnTo>
                <a:lnTo>
                  <a:pt x="203797" y="64122"/>
                </a:lnTo>
                <a:lnTo>
                  <a:pt x="208750" y="68161"/>
                </a:lnTo>
                <a:lnTo>
                  <a:pt x="212417" y="70342"/>
                </a:lnTo>
                <a:lnTo>
                  <a:pt x="213236" y="71409"/>
                </a:lnTo>
                <a:lnTo>
                  <a:pt x="213313" y="72076"/>
                </a:lnTo>
                <a:lnTo>
                  <a:pt x="211370" y="76390"/>
                </a:lnTo>
                <a:lnTo>
                  <a:pt x="211179" y="77553"/>
                </a:lnTo>
                <a:lnTo>
                  <a:pt x="214113" y="79334"/>
                </a:lnTo>
                <a:lnTo>
                  <a:pt x="215741" y="82144"/>
                </a:lnTo>
                <a:lnTo>
                  <a:pt x="217170" y="86716"/>
                </a:lnTo>
                <a:lnTo>
                  <a:pt x="219961" y="91087"/>
                </a:lnTo>
                <a:lnTo>
                  <a:pt x="225971" y="94955"/>
                </a:lnTo>
                <a:lnTo>
                  <a:pt x="230344" y="97469"/>
                </a:lnTo>
                <a:lnTo>
                  <a:pt x="231257" y="98612"/>
                </a:lnTo>
                <a:lnTo>
                  <a:pt x="231572" y="99965"/>
                </a:lnTo>
                <a:lnTo>
                  <a:pt x="231239" y="102946"/>
                </a:lnTo>
                <a:lnTo>
                  <a:pt x="230105" y="106575"/>
                </a:lnTo>
                <a:lnTo>
                  <a:pt x="229334" y="108585"/>
                </a:lnTo>
                <a:lnTo>
                  <a:pt x="231115" y="109423"/>
                </a:lnTo>
                <a:lnTo>
                  <a:pt x="235696" y="109195"/>
                </a:lnTo>
                <a:lnTo>
                  <a:pt x="241268" y="109899"/>
                </a:lnTo>
                <a:lnTo>
                  <a:pt x="247945" y="113881"/>
                </a:lnTo>
                <a:lnTo>
                  <a:pt x="247965" y="115662"/>
                </a:lnTo>
                <a:lnTo>
                  <a:pt x="247279" y="117291"/>
                </a:lnTo>
                <a:lnTo>
                  <a:pt x="247736" y="118996"/>
                </a:lnTo>
                <a:lnTo>
                  <a:pt x="248460" y="120444"/>
                </a:lnTo>
                <a:lnTo>
                  <a:pt x="254241" y="124873"/>
                </a:lnTo>
                <a:lnTo>
                  <a:pt x="254794" y="126159"/>
                </a:lnTo>
                <a:lnTo>
                  <a:pt x="254889" y="128311"/>
                </a:lnTo>
                <a:lnTo>
                  <a:pt x="254737" y="129883"/>
                </a:lnTo>
                <a:lnTo>
                  <a:pt x="253137" y="130207"/>
                </a:lnTo>
                <a:lnTo>
                  <a:pt x="251356" y="130940"/>
                </a:lnTo>
                <a:lnTo>
                  <a:pt x="248451" y="132826"/>
                </a:lnTo>
                <a:lnTo>
                  <a:pt x="247308" y="135484"/>
                </a:lnTo>
                <a:lnTo>
                  <a:pt x="242602" y="139141"/>
                </a:lnTo>
                <a:lnTo>
                  <a:pt x="239706" y="140798"/>
                </a:lnTo>
                <a:lnTo>
                  <a:pt x="237392" y="140865"/>
                </a:lnTo>
                <a:lnTo>
                  <a:pt x="231886" y="140122"/>
                </a:lnTo>
                <a:lnTo>
                  <a:pt x="229953" y="138322"/>
                </a:lnTo>
                <a:lnTo>
                  <a:pt x="229153" y="136665"/>
                </a:lnTo>
                <a:lnTo>
                  <a:pt x="227038" y="135912"/>
                </a:lnTo>
                <a:lnTo>
                  <a:pt x="224228" y="135845"/>
                </a:lnTo>
                <a:lnTo>
                  <a:pt x="220352" y="136131"/>
                </a:lnTo>
                <a:lnTo>
                  <a:pt x="219561" y="136636"/>
                </a:lnTo>
                <a:lnTo>
                  <a:pt x="218923" y="138665"/>
                </a:lnTo>
                <a:lnTo>
                  <a:pt x="217275" y="142142"/>
                </a:lnTo>
                <a:lnTo>
                  <a:pt x="216094" y="144094"/>
                </a:lnTo>
                <a:lnTo>
                  <a:pt x="217065" y="145294"/>
                </a:lnTo>
                <a:lnTo>
                  <a:pt x="218609" y="147790"/>
                </a:lnTo>
                <a:lnTo>
                  <a:pt x="221009" y="150952"/>
                </a:lnTo>
                <a:lnTo>
                  <a:pt x="223485" y="153762"/>
                </a:lnTo>
                <a:lnTo>
                  <a:pt x="224276" y="155477"/>
                </a:lnTo>
                <a:lnTo>
                  <a:pt x="224237" y="156705"/>
                </a:lnTo>
                <a:lnTo>
                  <a:pt x="223066" y="158144"/>
                </a:lnTo>
                <a:lnTo>
                  <a:pt x="223238" y="161039"/>
                </a:lnTo>
                <a:lnTo>
                  <a:pt x="225638" y="164840"/>
                </a:lnTo>
                <a:lnTo>
                  <a:pt x="224828" y="165449"/>
                </a:lnTo>
                <a:lnTo>
                  <a:pt x="224580" y="170107"/>
                </a:lnTo>
                <a:lnTo>
                  <a:pt x="224609" y="175070"/>
                </a:lnTo>
                <a:lnTo>
                  <a:pt x="225257" y="176269"/>
                </a:lnTo>
                <a:lnTo>
                  <a:pt x="226543" y="177260"/>
                </a:lnTo>
                <a:lnTo>
                  <a:pt x="227638" y="179070"/>
                </a:lnTo>
                <a:lnTo>
                  <a:pt x="229458" y="183185"/>
                </a:lnTo>
                <a:lnTo>
                  <a:pt x="229581" y="184261"/>
                </a:lnTo>
                <a:lnTo>
                  <a:pt x="224514" y="183956"/>
                </a:lnTo>
                <a:lnTo>
                  <a:pt x="218427" y="184080"/>
                </a:lnTo>
                <a:lnTo>
                  <a:pt x="215008" y="186471"/>
                </a:lnTo>
                <a:lnTo>
                  <a:pt x="213675" y="185918"/>
                </a:lnTo>
                <a:lnTo>
                  <a:pt x="211294" y="185309"/>
                </a:lnTo>
                <a:lnTo>
                  <a:pt x="208655" y="186642"/>
                </a:lnTo>
                <a:lnTo>
                  <a:pt x="205054" y="190672"/>
                </a:lnTo>
                <a:lnTo>
                  <a:pt x="202635" y="193177"/>
                </a:lnTo>
                <a:lnTo>
                  <a:pt x="200283" y="196682"/>
                </a:lnTo>
                <a:lnTo>
                  <a:pt x="199540" y="198577"/>
                </a:lnTo>
                <a:lnTo>
                  <a:pt x="198054" y="202063"/>
                </a:lnTo>
                <a:lnTo>
                  <a:pt x="196691" y="206045"/>
                </a:lnTo>
                <a:lnTo>
                  <a:pt x="197434" y="208826"/>
                </a:lnTo>
                <a:lnTo>
                  <a:pt x="198549" y="211407"/>
                </a:lnTo>
                <a:lnTo>
                  <a:pt x="198797" y="214189"/>
                </a:lnTo>
                <a:lnTo>
                  <a:pt x="199349" y="216360"/>
                </a:lnTo>
                <a:lnTo>
                  <a:pt x="197863" y="217941"/>
                </a:lnTo>
                <a:lnTo>
                  <a:pt x="196996" y="220218"/>
                </a:lnTo>
                <a:lnTo>
                  <a:pt x="194463" y="219818"/>
                </a:lnTo>
                <a:lnTo>
                  <a:pt x="191358" y="217637"/>
                </a:lnTo>
                <a:lnTo>
                  <a:pt x="190700" y="214474"/>
                </a:lnTo>
                <a:lnTo>
                  <a:pt x="188309" y="212274"/>
                </a:lnTo>
                <a:lnTo>
                  <a:pt x="186738" y="211122"/>
                </a:lnTo>
                <a:lnTo>
                  <a:pt x="184147" y="210950"/>
                </a:lnTo>
                <a:lnTo>
                  <a:pt x="180004" y="211979"/>
                </a:lnTo>
                <a:lnTo>
                  <a:pt x="174584" y="212769"/>
                </a:lnTo>
                <a:lnTo>
                  <a:pt x="170498" y="212979"/>
                </a:lnTo>
                <a:lnTo>
                  <a:pt x="168269" y="214103"/>
                </a:lnTo>
                <a:lnTo>
                  <a:pt x="164973" y="215208"/>
                </a:lnTo>
                <a:lnTo>
                  <a:pt x="163697" y="213893"/>
                </a:lnTo>
                <a:lnTo>
                  <a:pt x="161868" y="210303"/>
                </a:lnTo>
                <a:lnTo>
                  <a:pt x="160373" y="206721"/>
                </a:lnTo>
                <a:lnTo>
                  <a:pt x="159334" y="205149"/>
                </a:lnTo>
                <a:lnTo>
                  <a:pt x="158439" y="204711"/>
                </a:lnTo>
                <a:lnTo>
                  <a:pt x="157334" y="204797"/>
                </a:lnTo>
                <a:lnTo>
                  <a:pt x="156067" y="205930"/>
                </a:lnTo>
                <a:lnTo>
                  <a:pt x="155115" y="207102"/>
                </a:lnTo>
                <a:lnTo>
                  <a:pt x="153772" y="207511"/>
                </a:lnTo>
                <a:lnTo>
                  <a:pt x="151695" y="208455"/>
                </a:lnTo>
                <a:lnTo>
                  <a:pt x="150181" y="209731"/>
                </a:lnTo>
                <a:lnTo>
                  <a:pt x="148524" y="213027"/>
                </a:lnTo>
                <a:lnTo>
                  <a:pt x="147428" y="212798"/>
                </a:lnTo>
                <a:lnTo>
                  <a:pt x="146295" y="212036"/>
                </a:lnTo>
                <a:lnTo>
                  <a:pt x="144990" y="208350"/>
                </a:lnTo>
                <a:lnTo>
                  <a:pt x="143199" y="207502"/>
                </a:lnTo>
                <a:lnTo>
                  <a:pt x="140332" y="207454"/>
                </a:lnTo>
                <a:lnTo>
                  <a:pt x="136779" y="206673"/>
                </a:lnTo>
                <a:lnTo>
                  <a:pt x="133893" y="205549"/>
                </a:lnTo>
                <a:lnTo>
                  <a:pt x="132845" y="205816"/>
                </a:lnTo>
                <a:lnTo>
                  <a:pt x="131121" y="207388"/>
                </a:lnTo>
                <a:lnTo>
                  <a:pt x="129274" y="207616"/>
                </a:lnTo>
                <a:lnTo>
                  <a:pt x="125197" y="206216"/>
                </a:lnTo>
                <a:lnTo>
                  <a:pt x="124406" y="206864"/>
                </a:lnTo>
                <a:lnTo>
                  <a:pt x="123330" y="208931"/>
                </a:lnTo>
                <a:lnTo>
                  <a:pt x="122063" y="210921"/>
                </a:lnTo>
                <a:lnTo>
                  <a:pt x="120958" y="211122"/>
                </a:lnTo>
                <a:lnTo>
                  <a:pt x="120339" y="210607"/>
                </a:lnTo>
                <a:lnTo>
                  <a:pt x="120682" y="207073"/>
                </a:lnTo>
                <a:lnTo>
                  <a:pt x="118320" y="205826"/>
                </a:lnTo>
                <a:lnTo>
                  <a:pt x="114338" y="205626"/>
                </a:lnTo>
                <a:lnTo>
                  <a:pt x="111538" y="206140"/>
                </a:lnTo>
                <a:lnTo>
                  <a:pt x="110176" y="205997"/>
                </a:lnTo>
                <a:lnTo>
                  <a:pt x="109471" y="205311"/>
                </a:lnTo>
                <a:lnTo>
                  <a:pt x="106042" y="199358"/>
                </a:lnTo>
                <a:lnTo>
                  <a:pt x="104232" y="198977"/>
                </a:lnTo>
                <a:lnTo>
                  <a:pt x="100984" y="199272"/>
                </a:lnTo>
                <a:lnTo>
                  <a:pt x="96193" y="198549"/>
                </a:lnTo>
                <a:lnTo>
                  <a:pt x="90669" y="197206"/>
                </a:lnTo>
                <a:lnTo>
                  <a:pt x="87630" y="196710"/>
                </a:lnTo>
                <a:lnTo>
                  <a:pt x="86059" y="195367"/>
                </a:lnTo>
                <a:lnTo>
                  <a:pt x="82658" y="194910"/>
                </a:lnTo>
                <a:lnTo>
                  <a:pt x="73514" y="192386"/>
                </a:lnTo>
                <a:lnTo>
                  <a:pt x="69790" y="191938"/>
                </a:lnTo>
                <a:lnTo>
                  <a:pt x="64294" y="191900"/>
                </a:lnTo>
                <a:lnTo>
                  <a:pt x="55931" y="191338"/>
                </a:lnTo>
                <a:lnTo>
                  <a:pt x="50568" y="191653"/>
                </a:lnTo>
                <a:lnTo>
                  <a:pt x="48083" y="192491"/>
                </a:lnTo>
                <a:lnTo>
                  <a:pt x="45215" y="193015"/>
                </a:lnTo>
                <a:lnTo>
                  <a:pt x="40367" y="193472"/>
                </a:lnTo>
                <a:lnTo>
                  <a:pt x="38395" y="193424"/>
                </a:lnTo>
                <a:lnTo>
                  <a:pt x="35290" y="193700"/>
                </a:lnTo>
                <a:lnTo>
                  <a:pt x="31728" y="194377"/>
                </a:lnTo>
                <a:lnTo>
                  <a:pt x="30709" y="195624"/>
                </a:lnTo>
                <a:lnTo>
                  <a:pt x="29537" y="198377"/>
                </a:lnTo>
                <a:lnTo>
                  <a:pt x="25441" y="203120"/>
                </a:lnTo>
                <a:lnTo>
                  <a:pt x="21470" y="206264"/>
                </a:lnTo>
                <a:lnTo>
                  <a:pt x="20746" y="206530"/>
                </a:lnTo>
                <a:lnTo>
                  <a:pt x="18422" y="204864"/>
                </a:lnTo>
                <a:lnTo>
                  <a:pt x="16488" y="204302"/>
                </a:lnTo>
                <a:lnTo>
                  <a:pt x="14211" y="204121"/>
                </a:lnTo>
                <a:lnTo>
                  <a:pt x="12602" y="204654"/>
                </a:lnTo>
                <a:lnTo>
                  <a:pt x="11592" y="205445"/>
                </a:lnTo>
                <a:lnTo>
                  <a:pt x="11725" y="209093"/>
                </a:lnTo>
                <a:lnTo>
                  <a:pt x="11497" y="209407"/>
                </a:lnTo>
                <a:lnTo>
                  <a:pt x="9744" y="205083"/>
                </a:lnTo>
                <a:lnTo>
                  <a:pt x="9887" y="201158"/>
                </a:lnTo>
                <a:lnTo>
                  <a:pt x="10859" y="198911"/>
                </a:lnTo>
                <a:lnTo>
                  <a:pt x="12049" y="196882"/>
                </a:lnTo>
                <a:lnTo>
                  <a:pt x="11564" y="193843"/>
                </a:lnTo>
                <a:lnTo>
                  <a:pt x="12725" y="189814"/>
                </a:lnTo>
                <a:lnTo>
                  <a:pt x="12764" y="186890"/>
                </a:lnTo>
                <a:lnTo>
                  <a:pt x="12249" y="185633"/>
                </a:lnTo>
                <a:lnTo>
                  <a:pt x="11306" y="184175"/>
                </a:lnTo>
                <a:lnTo>
                  <a:pt x="8716" y="182556"/>
                </a:lnTo>
                <a:lnTo>
                  <a:pt x="7573" y="181289"/>
                </a:lnTo>
                <a:lnTo>
                  <a:pt x="4067" y="179594"/>
                </a:lnTo>
                <a:lnTo>
                  <a:pt x="591" y="177489"/>
                </a:lnTo>
                <a:lnTo>
                  <a:pt x="0" y="176193"/>
                </a:lnTo>
                <a:lnTo>
                  <a:pt x="162" y="175308"/>
                </a:lnTo>
                <a:lnTo>
                  <a:pt x="771" y="173955"/>
                </a:lnTo>
                <a:lnTo>
                  <a:pt x="3429" y="170002"/>
                </a:lnTo>
                <a:lnTo>
                  <a:pt x="6306" y="166154"/>
                </a:lnTo>
                <a:lnTo>
                  <a:pt x="8144" y="164611"/>
                </a:lnTo>
                <a:lnTo>
                  <a:pt x="17907" y="159658"/>
                </a:lnTo>
                <a:lnTo>
                  <a:pt x="19412" y="157924"/>
                </a:lnTo>
                <a:lnTo>
                  <a:pt x="19793" y="154991"/>
                </a:lnTo>
                <a:lnTo>
                  <a:pt x="19812" y="152857"/>
                </a:lnTo>
                <a:lnTo>
                  <a:pt x="19631" y="149047"/>
                </a:lnTo>
                <a:lnTo>
                  <a:pt x="19031" y="143618"/>
                </a:lnTo>
                <a:lnTo>
                  <a:pt x="18288" y="139865"/>
                </a:lnTo>
                <a:lnTo>
                  <a:pt x="16421" y="132797"/>
                </a:lnTo>
                <a:lnTo>
                  <a:pt x="11335" y="118100"/>
                </a:lnTo>
                <a:lnTo>
                  <a:pt x="8277" y="102736"/>
                </a:lnTo>
                <a:lnTo>
                  <a:pt x="10268" y="103641"/>
                </a:lnTo>
                <a:lnTo>
                  <a:pt x="14935" y="103975"/>
                </a:lnTo>
                <a:lnTo>
                  <a:pt x="18641" y="102918"/>
                </a:lnTo>
                <a:lnTo>
                  <a:pt x="20564" y="102765"/>
                </a:lnTo>
                <a:lnTo>
                  <a:pt x="22279" y="103108"/>
                </a:lnTo>
                <a:lnTo>
                  <a:pt x="24832" y="102498"/>
                </a:lnTo>
                <a:lnTo>
                  <a:pt x="27165" y="102251"/>
                </a:lnTo>
                <a:lnTo>
                  <a:pt x="28375" y="103632"/>
                </a:lnTo>
                <a:lnTo>
                  <a:pt x="30547" y="104851"/>
                </a:lnTo>
                <a:lnTo>
                  <a:pt x="34843" y="103099"/>
                </a:lnTo>
                <a:lnTo>
                  <a:pt x="38643" y="100917"/>
                </a:lnTo>
                <a:lnTo>
                  <a:pt x="42586" y="101155"/>
                </a:lnTo>
                <a:lnTo>
                  <a:pt x="43149" y="100079"/>
                </a:lnTo>
                <a:lnTo>
                  <a:pt x="44129" y="94602"/>
                </a:lnTo>
                <a:lnTo>
                  <a:pt x="45301" y="93402"/>
                </a:lnTo>
                <a:lnTo>
                  <a:pt x="50016" y="93954"/>
                </a:lnTo>
                <a:lnTo>
                  <a:pt x="51759" y="92964"/>
                </a:lnTo>
                <a:lnTo>
                  <a:pt x="53588" y="90259"/>
                </a:lnTo>
                <a:lnTo>
                  <a:pt x="56369" y="88563"/>
                </a:lnTo>
                <a:lnTo>
                  <a:pt x="58694" y="88573"/>
                </a:lnTo>
                <a:lnTo>
                  <a:pt x="61113" y="86668"/>
                </a:lnTo>
                <a:lnTo>
                  <a:pt x="62303" y="87944"/>
                </a:lnTo>
                <a:lnTo>
                  <a:pt x="62884" y="90221"/>
                </a:lnTo>
                <a:lnTo>
                  <a:pt x="62084" y="92030"/>
                </a:lnTo>
                <a:lnTo>
                  <a:pt x="62427" y="92745"/>
                </a:lnTo>
                <a:lnTo>
                  <a:pt x="64104" y="93640"/>
                </a:lnTo>
                <a:lnTo>
                  <a:pt x="66970" y="93612"/>
                </a:lnTo>
                <a:lnTo>
                  <a:pt x="68809" y="92869"/>
                </a:lnTo>
                <a:lnTo>
                  <a:pt x="69238" y="91830"/>
                </a:lnTo>
                <a:lnTo>
                  <a:pt x="69238" y="89945"/>
                </a:lnTo>
                <a:lnTo>
                  <a:pt x="68780" y="88182"/>
                </a:lnTo>
                <a:lnTo>
                  <a:pt x="67561" y="86668"/>
                </a:lnTo>
                <a:lnTo>
                  <a:pt x="65275" y="85877"/>
                </a:lnTo>
                <a:lnTo>
                  <a:pt x="63684" y="85858"/>
                </a:lnTo>
                <a:lnTo>
                  <a:pt x="63418" y="84887"/>
                </a:lnTo>
                <a:lnTo>
                  <a:pt x="63961" y="82820"/>
                </a:lnTo>
                <a:lnTo>
                  <a:pt x="65370" y="78991"/>
                </a:lnTo>
                <a:lnTo>
                  <a:pt x="67104" y="75533"/>
                </a:lnTo>
                <a:lnTo>
                  <a:pt x="68161" y="74228"/>
                </a:lnTo>
                <a:lnTo>
                  <a:pt x="68342" y="73019"/>
                </a:lnTo>
                <a:lnTo>
                  <a:pt x="68142" y="70923"/>
                </a:lnTo>
                <a:lnTo>
                  <a:pt x="68104" y="67142"/>
                </a:lnTo>
                <a:lnTo>
                  <a:pt x="69657" y="61808"/>
                </a:lnTo>
                <a:lnTo>
                  <a:pt x="71752" y="57826"/>
                </a:lnTo>
                <a:lnTo>
                  <a:pt x="74562" y="56521"/>
                </a:lnTo>
                <a:lnTo>
                  <a:pt x="78000" y="55826"/>
                </a:lnTo>
                <a:lnTo>
                  <a:pt x="80201" y="53921"/>
                </a:lnTo>
                <a:lnTo>
                  <a:pt x="81286" y="51730"/>
                </a:lnTo>
                <a:lnTo>
                  <a:pt x="81696" y="49873"/>
                </a:lnTo>
                <a:lnTo>
                  <a:pt x="82220" y="48273"/>
                </a:lnTo>
                <a:lnTo>
                  <a:pt x="83315" y="47568"/>
                </a:lnTo>
                <a:lnTo>
                  <a:pt x="91583" y="48006"/>
                </a:lnTo>
                <a:lnTo>
                  <a:pt x="92850" y="44548"/>
                </a:lnTo>
                <a:lnTo>
                  <a:pt x="93564" y="43586"/>
                </a:lnTo>
                <a:lnTo>
                  <a:pt x="95145" y="42558"/>
                </a:lnTo>
                <a:lnTo>
                  <a:pt x="96251" y="41329"/>
                </a:lnTo>
                <a:lnTo>
                  <a:pt x="95841" y="40376"/>
                </a:lnTo>
                <a:lnTo>
                  <a:pt x="93726" y="39767"/>
                </a:lnTo>
                <a:lnTo>
                  <a:pt x="88754" y="39224"/>
                </a:lnTo>
                <a:lnTo>
                  <a:pt x="87754" y="38072"/>
                </a:lnTo>
                <a:lnTo>
                  <a:pt x="88068" y="36690"/>
                </a:lnTo>
                <a:lnTo>
                  <a:pt x="89392" y="33109"/>
                </a:lnTo>
                <a:lnTo>
                  <a:pt x="90659" y="28480"/>
                </a:lnTo>
                <a:lnTo>
                  <a:pt x="91317" y="24889"/>
                </a:lnTo>
                <a:lnTo>
                  <a:pt x="91383" y="22765"/>
                </a:lnTo>
                <a:lnTo>
                  <a:pt x="92097" y="22193"/>
                </a:lnTo>
                <a:lnTo>
                  <a:pt x="96145" y="21517"/>
                </a:lnTo>
                <a:lnTo>
                  <a:pt x="97507" y="20793"/>
                </a:lnTo>
                <a:lnTo>
                  <a:pt x="100994" y="15878"/>
                </a:lnTo>
                <a:lnTo>
                  <a:pt x="103651" y="15040"/>
                </a:lnTo>
                <a:lnTo>
                  <a:pt x="110519" y="16307"/>
                </a:lnTo>
                <a:lnTo>
                  <a:pt x="113662" y="16212"/>
                </a:lnTo>
                <a:lnTo>
                  <a:pt x="114519" y="16326"/>
                </a:lnTo>
                <a:lnTo>
                  <a:pt x="117663" y="16545"/>
                </a:lnTo>
                <a:lnTo>
                  <a:pt x="118006" y="16050"/>
                </a:lnTo>
                <a:lnTo>
                  <a:pt x="119415" y="11182"/>
                </a:lnTo>
                <a:lnTo>
                  <a:pt x="120806" y="9763"/>
                </a:lnTo>
                <a:lnTo>
                  <a:pt x="126206" y="3334"/>
                </a:lnTo>
                <a:lnTo>
                  <a:pt x="129836" y="600"/>
                </a:lnTo>
                <a:lnTo>
                  <a:pt x="132131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BB7432E6-A6B5-F6BA-DB82-549B9B22C5EE}"/>
              </a:ext>
            </a:extLst>
          </p:cNvPr>
          <p:cNvSpPr/>
          <p:nvPr/>
        </p:nvSpPr>
        <p:spPr>
          <a:xfrm>
            <a:off x="3423768" y="4166895"/>
            <a:ext cx="38747" cy="72142"/>
          </a:xfrm>
          <a:custGeom>
            <a:avLst/>
            <a:gdLst>
              <a:gd name="connsiteX0" fmla="*/ 25184 w 38747"/>
              <a:gd name="connsiteY0" fmla="*/ 276 h 72142"/>
              <a:gd name="connsiteX1" fmla="*/ 23755 w 38747"/>
              <a:gd name="connsiteY1" fmla="*/ 3458 h 72142"/>
              <a:gd name="connsiteX2" fmla="*/ 25184 w 38747"/>
              <a:gd name="connsiteY2" fmla="*/ 3867 h 72142"/>
              <a:gd name="connsiteX3" fmla="*/ 26479 w 38747"/>
              <a:gd name="connsiteY3" fmla="*/ 3572 h 72142"/>
              <a:gd name="connsiteX4" fmla="*/ 29613 w 38747"/>
              <a:gd name="connsiteY4" fmla="*/ 3686 h 72142"/>
              <a:gd name="connsiteX5" fmla="*/ 30813 w 38747"/>
              <a:gd name="connsiteY5" fmla="*/ 7173 h 72142"/>
              <a:gd name="connsiteX6" fmla="*/ 30499 w 38747"/>
              <a:gd name="connsiteY6" fmla="*/ 10096 h 72142"/>
              <a:gd name="connsiteX7" fmla="*/ 27546 w 38747"/>
              <a:gd name="connsiteY7" fmla="*/ 17793 h 72142"/>
              <a:gd name="connsiteX8" fmla="*/ 27175 w 38747"/>
              <a:gd name="connsiteY8" fmla="*/ 20431 h 72142"/>
              <a:gd name="connsiteX9" fmla="*/ 25832 w 38747"/>
              <a:gd name="connsiteY9" fmla="*/ 24384 h 72142"/>
              <a:gd name="connsiteX10" fmla="*/ 27651 w 38747"/>
              <a:gd name="connsiteY10" fmla="*/ 26984 h 72142"/>
              <a:gd name="connsiteX11" fmla="*/ 25946 w 38747"/>
              <a:gd name="connsiteY11" fmla="*/ 30432 h 72142"/>
              <a:gd name="connsiteX12" fmla="*/ 25365 w 38747"/>
              <a:gd name="connsiteY12" fmla="*/ 32661 h 72142"/>
              <a:gd name="connsiteX13" fmla="*/ 25232 w 38747"/>
              <a:gd name="connsiteY13" fmla="*/ 36014 h 72142"/>
              <a:gd name="connsiteX14" fmla="*/ 26089 w 38747"/>
              <a:gd name="connsiteY14" fmla="*/ 42377 h 72142"/>
              <a:gd name="connsiteX15" fmla="*/ 24708 w 38747"/>
              <a:gd name="connsiteY15" fmla="*/ 51540 h 72142"/>
              <a:gd name="connsiteX16" fmla="*/ 22270 w 38747"/>
              <a:gd name="connsiteY16" fmla="*/ 55541 h 72142"/>
              <a:gd name="connsiteX17" fmla="*/ 20755 w 38747"/>
              <a:gd name="connsiteY17" fmla="*/ 57055 h 72142"/>
              <a:gd name="connsiteX18" fmla="*/ 18050 w 38747"/>
              <a:gd name="connsiteY18" fmla="*/ 61027 h 72142"/>
              <a:gd name="connsiteX19" fmla="*/ 14497 w 38747"/>
              <a:gd name="connsiteY19" fmla="*/ 62208 h 72142"/>
              <a:gd name="connsiteX20" fmla="*/ 9573 w 38747"/>
              <a:gd name="connsiteY20" fmla="*/ 68599 h 72142"/>
              <a:gd name="connsiteX21" fmla="*/ 8706 w 38747"/>
              <a:gd name="connsiteY21" fmla="*/ 70276 h 72142"/>
              <a:gd name="connsiteX22" fmla="*/ 9182 w 38747"/>
              <a:gd name="connsiteY22" fmla="*/ 72085 h 72142"/>
              <a:gd name="connsiteX23" fmla="*/ 8030 w 38747"/>
              <a:gd name="connsiteY23" fmla="*/ 72104 h 72142"/>
              <a:gd name="connsiteX24" fmla="*/ 3315 w 38747"/>
              <a:gd name="connsiteY24" fmla="*/ 71809 h 72142"/>
              <a:gd name="connsiteX25" fmla="*/ 124 w 38747"/>
              <a:gd name="connsiteY25" fmla="*/ 72142 h 72142"/>
              <a:gd name="connsiteX26" fmla="*/ 0 w 38747"/>
              <a:gd name="connsiteY26" fmla="*/ 71980 h 72142"/>
              <a:gd name="connsiteX27" fmla="*/ 257 w 38747"/>
              <a:gd name="connsiteY27" fmla="*/ 65113 h 72142"/>
              <a:gd name="connsiteX28" fmla="*/ 667 w 38747"/>
              <a:gd name="connsiteY28" fmla="*/ 54473 h 72142"/>
              <a:gd name="connsiteX29" fmla="*/ 962 w 38747"/>
              <a:gd name="connsiteY29" fmla="*/ 46654 h 72142"/>
              <a:gd name="connsiteX30" fmla="*/ 1248 w 38747"/>
              <a:gd name="connsiteY30" fmla="*/ 38995 h 72142"/>
              <a:gd name="connsiteX31" fmla="*/ 1467 w 38747"/>
              <a:gd name="connsiteY31" fmla="*/ 33252 h 72142"/>
              <a:gd name="connsiteX32" fmla="*/ 1762 w 38747"/>
              <a:gd name="connsiteY32" fmla="*/ 25422 h 72142"/>
              <a:gd name="connsiteX33" fmla="*/ 2019 w 38747"/>
              <a:gd name="connsiteY33" fmla="*/ 18660 h 72142"/>
              <a:gd name="connsiteX34" fmla="*/ 1991 w 38747"/>
              <a:gd name="connsiteY34" fmla="*/ 16231 h 72142"/>
              <a:gd name="connsiteX35" fmla="*/ 2762 w 38747"/>
              <a:gd name="connsiteY35" fmla="*/ 14307 h 72142"/>
              <a:gd name="connsiteX36" fmla="*/ 4982 w 38747"/>
              <a:gd name="connsiteY36" fmla="*/ 13506 h 72142"/>
              <a:gd name="connsiteX37" fmla="*/ 7858 w 38747"/>
              <a:gd name="connsiteY37" fmla="*/ 15183 h 72142"/>
              <a:gd name="connsiteX38" fmla="*/ 9058 w 38747"/>
              <a:gd name="connsiteY38" fmla="*/ 15878 h 72142"/>
              <a:gd name="connsiteX39" fmla="*/ 10135 w 38747"/>
              <a:gd name="connsiteY39" fmla="*/ 15478 h 72142"/>
              <a:gd name="connsiteX40" fmla="*/ 11506 w 38747"/>
              <a:gd name="connsiteY40" fmla="*/ 14459 h 72142"/>
              <a:gd name="connsiteX41" fmla="*/ 13183 w 38747"/>
              <a:gd name="connsiteY41" fmla="*/ 11497 h 72142"/>
              <a:gd name="connsiteX42" fmla="*/ 17393 w 38747"/>
              <a:gd name="connsiteY42" fmla="*/ 5372 h 72142"/>
              <a:gd name="connsiteX43" fmla="*/ 19079 w 38747"/>
              <a:gd name="connsiteY43" fmla="*/ 1019 h 72142"/>
              <a:gd name="connsiteX44" fmla="*/ 20726 w 38747"/>
              <a:gd name="connsiteY44" fmla="*/ 153 h 72142"/>
              <a:gd name="connsiteX45" fmla="*/ 23108 w 38747"/>
              <a:gd name="connsiteY45" fmla="*/ 0 h 72142"/>
              <a:gd name="connsiteX46" fmla="*/ 25184 w 38747"/>
              <a:gd name="connsiteY46" fmla="*/ 276 h 72142"/>
              <a:gd name="connsiteX47" fmla="*/ 34404 w 38747"/>
              <a:gd name="connsiteY47" fmla="*/ 15583 h 72142"/>
              <a:gd name="connsiteX48" fmla="*/ 33138 w 38747"/>
              <a:gd name="connsiteY48" fmla="*/ 16097 h 72142"/>
              <a:gd name="connsiteX49" fmla="*/ 34185 w 38747"/>
              <a:gd name="connsiteY49" fmla="*/ 14487 h 72142"/>
              <a:gd name="connsiteX50" fmla="*/ 34338 w 38747"/>
              <a:gd name="connsiteY50" fmla="*/ 13459 h 72142"/>
              <a:gd name="connsiteX51" fmla="*/ 35805 w 38747"/>
              <a:gd name="connsiteY51" fmla="*/ 9154 h 72142"/>
              <a:gd name="connsiteX52" fmla="*/ 36852 w 38747"/>
              <a:gd name="connsiteY52" fmla="*/ 9173 h 72142"/>
              <a:gd name="connsiteX53" fmla="*/ 37129 w 38747"/>
              <a:gd name="connsiteY53" fmla="*/ 9554 h 72142"/>
              <a:gd name="connsiteX54" fmla="*/ 34404 w 38747"/>
              <a:gd name="connsiteY54" fmla="*/ 15583 h 72142"/>
              <a:gd name="connsiteX55" fmla="*/ 37024 w 38747"/>
              <a:gd name="connsiteY55" fmla="*/ 29585 h 72142"/>
              <a:gd name="connsiteX56" fmla="*/ 34966 w 38747"/>
              <a:gd name="connsiteY56" fmla="*/ 33481 h 72142"/>
              <a:gd name="connsiteX57" fmla="*/ 34833 w 38747"/>
              <a:gd name="connsiteY57" fmla="*/ 32366 h 72142"/>
              <a:gd name="connsiteX58" fmla="*/ 35690 w 38747"/>
              <a:gd name="connsiteY58" fmla="*/ 29480 h 72142"/>
              <a:gd name="connsiteX59" fmla="*/ 36852 w 38747"/>
              <a:gd name="connsiteY59" fmla="*/ 28470 h 72142"/>
              <a:gd name="connsiteX60" fmla="*/ 37576 w 38747"/>
              <a:gd name="connsiteY60" fmla="*/ 27404 h 72142"/>
              <a:gd name="connsiteX61" fmla="*/ 37738 w 38747"/>
              <a:gd name="connsiteY61" fmla="*/ 26146 h 72142"/>
              <a:gd name="connsiteX62" fmla="*/ 38748 w 38747"/>
              <a:gd name="connsiteY62" fmla="*/ 26756 h 72142"/>
              <a:gd name="connsiteX63" fmla="*/ 38491 w 38747"/>
              <a:gd name="connsiteY63" fmla="*/ 27994 h 72142"/>
              <a:gd name="connsiteX64" fmla="*/ 37024 w 38747"/>
              <a:gd name="connsiteY64" fmla="*/ 29585 h 72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8747" h="72142">
                <a:moveTo>
                  <a:pt x="25184" y="276"/>
                </a:moveTo>
                <a:lnTo>
                  <a:pt x="23755" y="3458"/>
                </a:lnTo>
                <a:lnTo>
                  <a:pt x="25184" y="3867"/>
                </a:lnTo>
                <a:lnTo>
                  <a:pt x="26479" y="3572"/>
                </a:lnTo>
                <a:lnTo>
                  <a:pt x="29613" y="3686"/>
                </a:lnTo>
                <a:lnTo>
                  <a:pt x="30813" y="7173"/>
                </a:lnTo>
                <a:lnTo>
                  <a:pt x="30499" y="10096"/>
                </a:lnTo>
                <a:lnTo>
                  <a:pt x="27546" y="17793"/>
                </a:lnTo>
                <a:lnTo>
                  <a:pt x="27175" y="20431"/>
                </a:lnTo>
                <a:lnTo>
                  <a:pt x="25832" y="24384"/>
                </a:lnTo>
                <a:lnTo>
                  <a:pt x="27651" y="26984"/>
                </a:lnTo>
                <a:lnTo>
                  <a:pt x="25946" y="30432"/>
                </a:lnTo>
                <a:lnTo>
                  <a:pt x="25365" y="32661"/>
                </a:lnTo>
                <a:lnTo>
                  <a:pt x="25232" y="36014"/>
                </a:lnTo>
                <a:lnTo>
                  <a:pt x="26089" y="42377"/>
                </a:lnTo>
                <a:lnTo>
                  <a:pt x="24708" y="51540"/>
                </a:lnTo>
                <a:lnTo>
                  <a:pt x="22270" y="55541"/>
                </a:lnTo>
                <a:lnTo>
                  <a:pt x="20755" y="57055"/>
                </a:lnTo>
                <a:lnTo>
                  <a:pt x="18050" y="61027"/>
                </a:lnTo>
                <a:lnTo>
                  <a:pt x="14497" y="62208"/>
                </a:lnTo>
                <a:lnTo>
                  <a:pt x="9573" y="68599"/>
                </a:lnTo>
                <a:lnTo>
                  <a:pt x="8706" y="70276"/>
                </a:lnTo>
                <a:lnTo>
                  <a:pt x="9182" y="72085"/>
                </a:lnTo>
                <a:lnTo>
                  <a:pt x="8030" y="72104"/>
                </a:lnTo>
                <a:lnTo>
                  <a:pt x="3315" y="71809"/>
                </a:lnTo>
                <a:lnTo>
                  <a:pt x="124" y="72142"/>
                </a:lnTo>
                <a:lnTo>
                  <a:pt x="0" y="71980"/>
                </a:lnTo>
                <a:lnTo>
                  <a:pt x="257" y="65113"/>
                </a:lnTo>
                <a:lnTo>
                  <a:pt x="667" y="54473"/>
                </a:lnTo>
                <a:lnTo>
                  <a:pt x="962" y="46654"/>
                </a:lnTo>
                <a:lnTo>
                  <a:pt x="1248" y="38995"/>
                </a:lnTo>
                <a:lnTo>
                  <a:pt x="1467" y="33252"/>
                </a:lnTo>
                <a:lnTo>
                  <a:pt x="1762" y="25422"/>
                </a:lnTo>
                <a:lnTo>
                  <a:pt x="2019" y="18660"/>
                </a:lnTo>
                <a:lnTo>
                  <a:pt x="1991" y="16231"/>
                </a:lnTo>
                <a:lnTo>
                  <a:pt x="2762" y="14307"/>
                </a:lnTo>
                <a:lnTo>
                  <a:pt x="4982" y="13506"/>
                </a:lnTo>
                <a:lnTo>
                  <a:pt x="7858" y="15183"/>
                </a:lnTo>
                <a:lnTo>
                  <a:pt x="9058" y="15878"/>
                </a:lnTo>
                <a:lnTo>
                  <a:pt x="10135" y="15478"/>
                </a:lnTo>
                <a:lnTo>
                  <a:pt x="11506" y="14459"/>
                </a:lnTo>
                <a:lnTo>
                  <a:pt x="13183" y="11497"/>
                </a:lnTo>
                <a:lnTo>
                  <a:pt x="17393" y="5372"/>
                </a:lnTo>
                <a:lnTo>
                  <a:pt x="19079" y="1019"/>
                </a:lnTo>
                <a:lnTo>
                  <a:pt x="20726" y="153"/>
                </a:lnTo>
                <a:lnTo>
                  <a:pt x="23108" y="0"/>
                </a:lnTo>
                <a:lnTo>
                  <a:pt x="25184" y="276"/>
                </a:lnTo>
                <a:close/>
                <a:moveTo>
                  <a:pt x="34404" y="15583"/>
                </a:moveTo>
                <a:lnTo>
                  <a:pt x="33138" y="16097"/>
                </a:lnTo>
                <a:lnTo>
                  <a:pt x="34185" y="14487"/>
                </a:lnTo>
                <a:lnTo>
                  <a:pt x="34338" y="13459"/>
                </a:lnTo>
                <a:lnTo>
                  <a:pt x="35805" y="9154"/>
                </a:lnTo>
                <a:lnTo>
                  <a:pt x="36852" y="9173"/>
                </a:lnTo>
                <a:lnTo>
                  <a:pt x="37129" y="9554"/>
                </a:lnTo>
                <a:lnTo>
                  <a:pt x="34404" y="15583"/>
                </a:lnTo>
                <a:close/>
                <a:moveTo>
                  <a:pt x="37024" y="29585"/>
                </a:moveTo>
                <a:lnTo>
                  <a:pt x="34966" y="33481"/>
                </a:lnTo>
                <a:lnTo>
                  <a:pt x="34833" y="32366"/>
                </a:lnTo>
                <a:lnTo>
                  <a:pt x="35690" y="29480"/>
                </a:lnTo>
                <a:lnTo>
                  <a:pt x="36852" y="28470"/>
                </a:lnTo>
                <a:lnTo>
                  <a:pt x="37576" y="27404"/>
                </a:lnTo>
                <a:lnTo>
                  <a:pt x="37738" y="26146"/>
                </a:lnTo>
                <a:lnTo>
                  <a:pt x="38748" y="26756"/>
                </a:lnTo>
                <a:lnTo>
                  <a:pt x="38491" y="27994"/>
                </a:lnTo>
                <a:lnTo>
                  <a:pt x="37024" y="295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CEB0A5D-4E94-4980-EF10-341DE8A7CAC2}"/>
              </a:ext>
            </a:extLst>
          </p:cNvPr>
          <p:cNvSpPr/>
          <p:nvPr/>
        </p:nvSpPr>
        <p:spPr>
          <a:xfrm>
            <a:off x="2040033" y="371269"/>
            <a:ext cx="2361628" cy="3072212"/>
          </a:xfrm>
          <a:custGeom>
            <a:avLst/>
            <a:gdLst>
              <a:gd name="connsiteX0" fmla="*/ 1911658 w 2361628"/>
              <a:gd name="connsiteY0" fmla="*/ 22069 h 3072212"/>
              <a:gd name="connsiteX1" fmla="*/ 1933461 w 2361628"/>
              <a:gd name="connsiteY1" fmla="*/ 26032 h 3072212"/>
              <a:gd name="connsiteX2" fmla="*/ 1940528 w 2361628"/>
              <a:gd name="connsiteY2" fmla="*/ 24594 h 3072212"/>
              <a:gd name="connsiteX3" fmla="*/ 1948606 w 2361628"/>
              <a:gd name="connsiteY3" fmla="*/ 34242 h 3072212"/>
              <a:gd name="connsiteX4" fmla="*/ 1953473 w 2361628"/>
              <a:gd name="connsiteY4" fmla="*/ 35366 h 3072212"/>
              <a:gd name="connsiteX5" fmla="*/ 1961493 w 2361628"/>
              <a:gd name="connsiteY5" fmla="*/ 33547 h 3072212"/>
              <a:gd name="connsiteX6" fmla="*/ 1967341 w 2361628"/>
              <a:gd name="connsiteY6" fmla="*/ 35833 h 3072212"/>
              <a:gd name="connsiteX7" fmla="*/ 1989106 w 2361628"/>
              <a:gd name="connsiteY7" fmla="*/ 37976 h 3072212"/>
              <a:gd name="connsiteX8" fmla="*/ 1993630 w 2361628"/>
              <a:gd name="connsiteY8" fmla="*/ 41710 h 3072212"/>
              <a:gd name="connsiteX9" fmla="*/ 1993573 w 2361628"/>
              <a:gd name="connsiteY9" fmla="*/ 46196 h 3072212"/>
              <a:gd name="connsiteX10" fmla="*/ 1988877 w 2361628"/>
              <a:gd name="connsiteY10" fmla="*/ 55883 h 3072212"/>
              <a:gd name="connsiteX11" fmla="*/ 1982572 w 2361628"/>
              <a:gd name="connsiteY11" fmla="*/ 65170 h 3072212"/>
              <a:gd name="connsiteX12" fmla="*/ 1941900 w 2361628"/>
              <a:gd name="connsiteY12" fmla="*/ 95050 h 3072212"/>
              <a:gd name="connsiteX13" fmla="*/ 1938909 w 2361628"/>
              <a:gd name="connsiteY13" fmla="*/ 99965 h 3072212"/>
              <a:gd name="connsiteX14" fmla="*/ 1946834 w 2361628"/>
              <a:gd name="connsiteY14" fmla="*/ 101508 h 3072212"/>
              <a:gd name="connsiteX15" fmla="*/ 1958521 w 2361628"/>
              <a:gd name="connsiteY15" fmla="*/ 100155 h 3072212"/>
              <a:gd name="connsiteX16" fmla="*/ 1967579 w 2361628"/>
              <a:gd name="connsiteY16" fmla="*/ 96869 h 3072212"/>
              <a:gd name="connsiteX17" fmla="*/ 1978257 w 2361628"/>
              <a:gd name="connsiteY17" fmla="*/ 86792 h 3072212"/>
              <a:gd name="connsiteX18" fmla="*/ 1981791 w 2361628"/>
              <a:gd name="connsiteY18" fmla="*/ 86211 h 3072212"/>
              <a:gd name="connsiteX19" fmla="*/ 1988572 w 2361628"/>
              <a:gd name="connsiteY19" fmla="*/ 81296 h 3072212"/>
              <a:gd name="connsiteX20" fmla="*/ 2001707 w 2361628"/>
              <a:gd name="connsiteY20" fmla="*/ 67466 h 3072212"/>
              <a:gd name="connsiteX21" fmla="*/ 2012213 w 2361628"/>
              <a:gd name="connsiteY21" fmla="*/ 59912 h 3072212"/>
              <a:gd name="connsiteX22" fmla="*/ 2016967 w 2361628"/>
              <a:gd name="connsiteY22" fmla="*/ 63236 h 3072212"/>
              <a:gd name="connsiteX23" fmla="*/ 2020967 w 2361628"/>
              <a:gd name="connsiteY23" fmla="*/ 68475 h 3072212"/>
              <a:gd name="connsiteX24" fmla="*/ 2023662 w 2361628"/>
              <a:gd name="connsiteY24" fmla="*/ 69075 h 3072212"/>
              <a:gd name="connsiteX25" fmla="*/ 2025063 w 2361628"/>
              <a:gd name="connsiteY25" fmla="*/ 65037 h 3072212"/>
              <a:gd name="connsiteX26" fmla="*/ 2027311 w 2361628"/>
              <a:gd name="connsiteY26" fmla="*/ 53959 h 3072212"/>
              <a:gd name="connsiteX27" fmla="*/ 2028625 w 2361628"/>
              <a:gd name="connsiteY27" fmla="*/ 49921 h 3072212"/>
              <a:gd name="connsiteX28" fmla="*/ 2032082 w 2361628"/>
              <a:gd name="connsiteY28" fmla="*/ 47025 h 3072212"/>
              <a:gd name="connsiteX29" fmla="*/ 2034197 w 2361628"/>
              <a:gd name="connsiteY29" fmla="*/ 47339 h 3072212"/>
              <a:gd name="connsiteX30" fmla="*/ 2037617 w 2361628"/>
              <a:gd name="connsiteY30" fmla="*/ 52607 h 3072212"/>
              <a:gd name="connsiteX31" fmla="*/ 2041408 w 2361628"/>
              <a:gd name="connsiteY31" fmla="*/ 65018 h 3072212"/>
              <a:gd name="connsiteX32" fmla="*/ 2044903 w 2361628"/>
              <a:gd name="connsiteY32" fmla="*/ 73590 h 3072212"/>
              <a:gd name="connsiteX33" fmla="*/ 2046789 w 2361628"/>
              <a:gd name="connsiteY33" fmla="*/ 73733 h 3072212"/>
              <a:gd name="connsiteX34" fmla="*/ 2054781 w 2361628"/>
              <a:gd name="connsiteY34" fmla="*/ 64037 h 3072212"/>
              <a:gd name="connsiteX35" fmla="*/ 2058810 w 2361628"/>
              <a:gd name="connsiteY35" fmla="*/ 62779 h 3072212"/>
              <a:gd name="connsiteX36" fmla="*/ 2067963 w 2361628"/>
              <a:gd name="connsiteY36" fmla="*/ 66304 h 3072212"/>
              <a:gd name="connsiteX37" fmla="*/ 2071764 w 2361628"/>
              <a:gd name="connsiteY37" fmla="*/ 70580 h 3072212"/>
              <a:gd name="connsiteX38" fmla="*/ 2072450 w 2361628"/>
              <a:gd name="connsiteY38" fmla="*/ 75124 h 3072212"/>
              <a:gd name="connsiteX39" fmla="*/ 2070011 w 2361628"/>
              <a:gd name="connsiteY39" fmla="*/ 79886 h 3072212"/>
              <a:gd name="connsiteX40" fmla="*/ 2068506 w 2361628"/>
              <a:gd name="connsiteY40" fmla="*/ 83991 h 3072212"/>
              <a:gd name="connsiteX41" fmla="*/ 2067916 w 2361628"/>
              <a:gd name="connsiteY41" fmla="*/ 87440 h 3072212"/>
              <a:gd name="connsiteX42" fmla="*/ 2069249 w 2361628"/>
              <a:gd name="connsiteY42" fmla="*/ 91430 h 3072212"/>
              <a:gd name="connsiteX43" fmla="*/ 2074793 w 2361628"/>
              <a:gd name="connsiteY43" fmla="*/ 99936 h 3072212"/>
              <a:gd name="connsiteX44" fmla="*/ 2082813 w 2361628"/>
              <a:gd name="connsiteY44" fmla="*/ 118262 h 3072212"/>
              <a:gd name="connsiteX45" fmla="*/ 2082765 w 2361628"/>
              <a:gd name="connsiteY45" fmla="*/ 124949 h 3072212"/>
              <a:gd name="connsiteX46" fmla="*/ 2078393 w 2361628"/>
              <a:gd name="connsiteY46" fmla="*/ 138446 h 3072212"/>
              <a:gd name="connsiteX47" fmla="*/ 2078498 w 2361628"/>
              <a:gd name="connsiteY47" fmla="*/ 141837 h 3072212"/>
              <a:gd name="connsiteX48" fmla="*/ 2099129 w 2361628"/>
              <a:gd name="connsiteY48" fmla="*/ 127664 h 3072212"/>
              <a:gd name="connsiteX49" fmla="*/ 2119932 w 2361628"/>
              <a:gd name="connsiteY49" fmla="*/ 134007 h 3072212"/>
              <a:gd name="connsiteX50" fmla="*/ 2125818 w 2361628"/>
              <a:gd name="connsiteY50" fmla="*/ 138332 h 3072212"/>
              <a:gd name="connsiteX51" fmla="*/ 2128076 w 2361628"/>
              <a:gd name="connsiteY51" fmla="*/ 143523 h 3072212"/>
              <a:gd name="connsiteX52" fmla="*/ 2130476 w 2361628"/>
              <a:gd name="connsiteY52" fmla="*/ 152057 h 3072212"/>
              <a:gd name="connsiteX53" fmla="*/ 2133029 w 2361628"/>
              <a:gd name="connsiteY53" fmla="*/ 163878 h 3072212"/>
              <a:gd name="connsiteX54" fmla="*/ 2131257 w 2361628"/>
              <a:gd name="connsiteY54" fmla="*/ 176108 h 3072212"/>
              <a:gd name="connsiteX55" fmla="*/ 2122122 w 2361628"/>
              <a:gd name="connsiteY55" fmla="*/ 194967 h 3072212"/>
              <a:gd name="connsiteX56" fmla="*/ 2112674 w 2361628"/>
              <a:gd name="connsiteY56" fmla="*/ 209483 h 3072212"/>
              <a:gd name="connsiteX57" fmla="*/ 2107111 w 2361628"/>
              <a:gd name="connsiteY57" fmla="*/ 222437 h 3072212"/>
              <a:gd name="connsiteX58" fmla="*/ 2098567 w 2361628"/>
              <a:gd name="connsiteY58" fmla="*/ 229495 h 3072212"/>
              <a:gd name="connsiteX59" fmla="*/ 2069278 w 2361628"/>
              <a:gd name="connsiteY59" fmla="*/ 260185 h 3072212"/>
              <a:gd name="connsiteX60" fmla="*/ 2054962 w 2361628"/>
              <a:gd name="connsiteY60" fmla="*/ 269919 h 3072212"/>
              <a:gd name="connsiteX61" fmla="*/ 2046732 w 2361628"/>
              <a:gd name="connsiteY61" fmla="*/ 279444 h 3072212"/>
              <a:gd name="connsiteX62" fmla="*/ 2043036 w 2361628"/>
              <a:gd name="connsiteY62" fmla="*/ 281102 h 3072212"/>
              <a:gd name="connsiteX63" fmla="*/ 2025596 w 2361628"/>
              <a:gd name="connsiteY63" fmla="*/ 279283 h 3072212"/>
              <a:gd name="connsiteX64" fmla="*/ 2020976 w 2361628"/>
              <a:gd name="connsiteY64" fmla="*/ 284502 h 3072212"/>
              <a:gd name="connsiteX65" fmla="*/ 2018405 w 2361628"/>
              <a:gd name="connsiteY65" fmla="*/ 293246 h 3072212"/>
              <a:gd name="connsiteX66" fmla="*/ 2012909 w 2361628"/>
              <a:gd name="connsiteY66" fmla="*/ 297399 h 3072212"/>
              <a:gd name="connsiteX67" fmla="*/ 2004784 w 2361628"/>
              <a:gd name="connsiteY67" fmla="*/ 300361 h 3072212"/>
              <a:gd name="connsiteX68" fmla="*/ 1988182 w 2361628"/>
              <a:gd name="connsiteY68" fmla="*/ 302752 h 3072212"/>
              <a:gd name="connsiteX69" fmla="*/ 1984457 w 2361628"/>
              <a:gd name="connsiteY69" fmla="*/ 312506 h 3072212"/>
              <a:gd name="connsiteX70" fmla="*/ 1983505 w 2361628"/>
              <a:gd name="connsiteY70" fmla="*/ 319088 h 3072212"/>
              <a:gd name="connsiteX71" fmla="*/ 1981886 w 2361628"/>
              <a:gd name="connsiteY71" fmla="*/ 324183 h 3072212"/>
              <a:gd name="connsiteX72" fmla="*/ 1980476 w 2361628"/>
              <a:gd name="connsiteY72" fmla="*/ 326641 h 3072212"/>
              <a:gd name="connsiteX73" fmla="*/ 1933042 w 2361628"/>
              <a:gd name="connsiteY73" fmla="*/ 360874 h 3072212"/>
              <a:gd name="connsiteX74" fmla="*/ 1932165 w 2361628"/>
              <a:gd name="connsiteY74" fmla="*/ 366532 h 3072212"/>
              <a:gd name="connsiteX75" fmla="*/ 1936937 w 2361628"/>
              <a:gd name="connsiteY75" fmla="*/ 368856 h 3072212"/>
              <a:gd name="connsiteX76" fmla="*/ 1942948 w 2361628"/>
              <a:gd name="connsiteY76" fmla="*/ 366532 h 3072212"/>
              <a:gd name="connsiteX77" fmla="*/ 2011975 w 2361628"/>
              <a:gd name="connsiteY77" fmla="*/ 324983 h 3072212"/>
              <a:gd name="connsiteX78" fmla="*/ 2025224 w 2361628"/>
              <a:gd name="connsiteY78" fmla="*/ 322202 h 3072212"/>
              <a:gd name="connsiteX79" fmla="*/ 2037521 w 2361628"/>
              <a:gd name="connsiteY79" fmla="*/ 325241 h 3072212"/>
              <a:gd name="connsiteX80" fmla="*/ 2036112 w 2361628"/>
              <a:gd name="connsiteY80" fmla="*/ 335004 h 3072212"/>
              <a:gd name="connsiteX81" fmla="*/ 2018709 w 2361628"/>
              <a:gd name="connsiteY81" fmla="*/ 362379 h 3072212"/>
              <a:gd name="connsiteX82" fmla="*/ 1996545 w 2361628"/>
              <a:gd name="connsiteY82" fmla="*/ 386639 h 3072212"/>
              <a:gd name="connsiteX83" fmla="*/ 1985477 w 2361628"/>
              <a:gd name="connsiteY83" fmla="*/ 404813 h 3072212"/>
              <a:gd name="connsiteX84" fmla="*/ 1957473 w 2361628"/>
              <a:gd name="connsiteY84" fmla="*/ 435654 h 3072212"/>
              <a:gd name="connsiteX85" fmla="*/ 1934585 w 2361628"/>
              <a:gd name="connsiteY85" fmla="*/ 465763 h 3072212"/>
              <a:gd name="connsiteX86" fmla="*/ 1925793 w 2361628"/>
              <a:gd name="connsiteY86" fmla="*/ 480841 h 3072212"/>
              <a:gd name="connsiteX87" fmla="*/ 1914011 w 2361628"/>
              <a:gd name="connsiteY87" fmla="*/ 507416 h 3072212"/>
              <a:gd name="connsiteX88" fmla="*/ 1909982 w 2361628"/>
              <a:gd name="connsiteY88" fmla="*/ 513769 h 3072212"/>
              <a:gd name="connsiteX89" fmla="*/ 1905086 w 2361628"/>
              <a:gd name="connsiteY89" fmla="*/ 516379 h 3072212"/>
              <a:gd name="connsiteX90" fmla="*/ 1899323 w 2361628"/>
              <a:gd name="connsiteY90" fmla="*/ 515283 h 3072212"/>
              <a:gd name="connsiteX91" fmla="*/ 1894132 w 2361628"/>
              <a:gd name="connsiteY91" fmla="*/ 511464 h 3072212"/>
              <a:gd name="connsiteX92" fmla="*/ 1887207 w 2361628"/>
              <a:gd name="connsiteY92" fmla="*/ 501606 h 3072212"/>
              <a:gd name="connsiteX93" fmla="*/ 1880892 w 2361628"/>
              <a:gd name="connsiteY93" fmla="*/ 490509 h 3072212"/>
              <a:gd name="connsiteX94" fmla="*/ 1878911 w 2361628"/>
              <a:gd name="connsiteY94" fmla="*/ 488556 h 3072212"/>
              <a:gd name="connsiteX95" fmla="*/ 1880102 w 2361628"/>
              <a:gd name="connsiteY95" fmla="*/ 494071 h 3072212"/>
              <a:gd name="connsiteX96" fmla="*/ 1892265 w 2361628"/>
              <a:gd name="connsiteY96" fmla="*/ 530562 h 3072212"/>
              <a:gd name="connsiteX97" fmla="*/ 1890875 w 2361628"/>
              <a:gd name="connsiteY97" fmla="*/ 537524 h 3072212"/>
              <a:gd name="connsiteX98" fmla="*/ 1868548 w 2361628"/>
              <a:gd name="connsiteY98" fmla="*/ 544849 h 3072212"/>
              <a:gd name="connsiteX99" fmla="*/ 1858661 w 2361628"/>
              <a:gd name="connsiteY99" fmla="*/ 551288 h 3072212"/>
              <a:gd name="connsiteX100" fmla="*/ 1853565 w 2361628"/>
              <a:gd name="connsiteY100" fmla="*/ 552850 h 3072212"/>
              <a:gd name="connsiteX101" fmla="*/ 1849955 w 2361628"/>
              <a:gd name="connsiteY101" fmla="*/ 551688 h 3072212"/>
              <a:gd name="connsiteX102" fmla="*/ 1846431 w 2361628"/>
              <a:gd name="connsiteY102" fmla="*/ 552345 h 3072212"/>
              <a:gd name="connsiteX103" fmla="*/ 1843002 w 2361628"/>
              <a:gd name="connsiteY103" fmla="*/ 554831 h 3072212"/>
              <a:gd name="connsiteX104" fmla="*/ 1842811 w 2361628"/>
              <a:gd name="connsiteY104" fmla="*/ 557584 h 3072212"/>
              <a:gd name="connsiteX105" fmla="*/ 1845869 w 2361628"/>
              <a:gd name="connsiteY105" fmla="*/ 560594 h 3072212"/>
              <a:gd name="connsiteX106" fmla="*/ 1854765 w 2361628"/>
              <a:gd name="connsiteY106" fmla="*/ 562947 h 3072212"/>
              <a:gd name="connsiteX107" fmla="*/ 1874520 w 2361628"/>
              <a:gd name="connsiteY107" fmla="*/ 554984 h 3072212"/>
              <a:gd name="connsiteX108" fmla="*/ 1877692 w 2361628"/>
              <a:gd name="connsiteY108" fmla="*/ 555546 h 3072212"/>
              <a:gd name="connsiteX109" fmla="*/ 1882778 w 2361628"/>
              <a:gd name="connsiteY109" fmla="*/ 559432 h 3072212"/>
              <a:gd name="connsiteX110" fmla="*/ 1883026 w 2361628"/>
              <a:gd name="connsiteY110" fmla="*/ 562956 h 3072212"/>
              <a:gd name="connsiteX111" fmla="*/ 1877720 w 2361628"/>
              <a:gd name="connsiteY111" fmla="*/ 574196 h 3072212"/>
              <a:gd name="connsiteX112" fmla="*/ 1861728 w 2361628"/>
              <a:gd name="connsiteY112" fmla="*/ 587512 h 3072212"/>
              <a:gd name="connsiteX113" fmla="*/ 1863814 w 2361628"/>
              <a:gd name="connsiteY113" fmla="*/ 588274 h 3072212"/>
              <a:gd name="connsiteX114" fmla="*/ 1868395 w 2361628"/>
              <a:gd name="connsiteY114" fmla="*/ 592960 h 3072212"/>
              <a:gd name="connsiteX115" fmla="*/ 1868291 w 2361628"/>
              <a:gd name="connsiteY115" fmla="*/ 597170 h 3072212"/>
              <a:gd name="connsiteX116" fmla="*/ 1863252 w 2361628"/>
              <a:gd name="connsiteY116" fmla="*/ 607028 h 3072212"/>
              <a:gd name="connsiteX117" fmla="*/ 1860871 w 2361628"/>
              <a:gd name="connsiteY117" fmla="*/ 610162 h 3072212"/>
              <a:gd name="connsiteX118" fmla="*/ 1845450 w 2361628"/>
              <a:gd name="connsiteY118" fmla="*/ 619258 h 3072212"/>
              <a:gd name="connsiteX119" fmla="*/ 1838735 w 2361628"/>
              <a:gd name="connsiteY119" fmla="*/ 621392 h 3072212"/>
              <a:gd name="connsiteX120" fmla="*/ 1832829 w 2361628"/>
              <a:gd name="connsiteY120" fmla="*/ 620259 h 3072212"/>
              <a:gd name="connsiteX121" fmla="*/ 1805788 w 2361628"/>
              <a:gd name="connsiteY121" fmla="*/ 600304 h 3072212"/>
              <a:gd name="connsiteX122" fmla="*/ 1796244 w 2361628"/>
              <a:gd name="connsiteY122" fmla="*/ 597399 h 3072212"/>
              <a:gd name="connsiteX123" fmla="*/ 1787176 w 2361628"/>
              <a:gd name="connsiteY123" fmla="*/ 592312 h 3072212"/>
              <a:gd name="connsiteX124" fmla="*/ 1780489 w 2361628"/>
              <a:gd name="connsiteY124" fmla="*/ 593179 h 3072212"/>
              <a:gd name="connsiteX125" fmla="*/ 1773384 w 2361628"/>
              <a:gd name="connsiteY125" fmla="*/ 599084 h 3072212"/>
              <a:gd name="connsiteX126" fmla="*/ 1776575 w 2361628"/>
              <a:gd name="connsiteY126" fmla="*/ 602047 h 3072212"/>
              <a:gd name="connsiteX127" fmla="*/ 1789671 w 2361628"/>
              <a:gd name="connsiteY127" fmla="*/ 607686 h 3072212"/>
              <a:gd name="connsiteX128" fmla="*/ 1800597 w 2361628"/>
              <a:gd name="connsiteY128" fmla="*/ 608771 h 3072212"/>
              <a:gd name="connsiteX129" fmla="*/ 1805130 w 2361628"/>
              <a:gd name="connsiteY129" fmla="*/ 610962 h 3072212"/>
              <a:gd name="connsiteX130" fmla="*/ 1806912 w 2361628"/>
              <a:gd name="connsiteY130" fmla="*/ 614601 h 3072212"/>
              <a:gd name="connsiteX131" fmla="*/ 1811626 w 2361628"/>
              <a:gd name="connsiteY131" fmla="*/ 627774 h 3072212"/>
              <a:gd name="connsiteX132" fmla="*/ 1812388 w 2361628"/>
              <a:gd name="connsiteY132" fmla="*/ 634803 h 3072212"/>
              <a:gd name="connsiteX133" fmla="*/ 1811350 w 2361628"/>
              <a:gd name="connsiteY133" fmla="*/ 641318 h 3072212"/>
              <a:gd name="connsiteX134" fmla="*/ 1809922 w 2361628"/>
              <a:gd name="connsiteY134" fmla="*/ 645862 h 3072212"/>
              <a:gd name="connsiteX135" fmla="*/ 1808112 w 2361628"/>
              <a:gd name="connsiteY135" fmla="*/ 648443 h 3072212"/>
              <a:gd name="connsiteX136" fmla="*/ 1805321 w 2361628"/>
              <a:gd name="connsiteY136" fmla="*/ 649738 h 3072212"/>
              <a:gd name="connsiteX137" fmla="*/ 1794624 w 2361628"/>
              <a:gd name="connsiteY137" fmla="*/ 648824 h 3072212"/>
              <a:gd name="connsiteX138" fmla="*/ 1790633 w 2361628"/>
              <a:gd name="connsiteY138" fmla="*/ 650415 h 3072212"/>
              <a:gd name="connsiteX139" fmla="*/ 1785995 w 2361628"/>
              <a:gd name="connsiteY139" fmla="*/ 654187 h 3072212"/>
              <a:gd name="connsiteX140" fmla="*/ 1780184 w 2361628"/>
              <a:gd name="connsiteY140" fmla="*/ 655825 h 3072212"/>
              <a:gd name="connsiteX141" fmla="*/ 1769707 w 2361628"/>
              <a:gd name="connsiteY141" fmla="*/ 655072 h 3072212"/>
              <a:gd name="connsiteX142" fmla="*/ 1757372 w 2361628"/>
              <a:gd name="connsiteY142" fmla="*/ 660559 h 3072212"/>
              <a:gd name="connsiteX143" fmla="*/ 1750847 w 2361628"/>
              <a:gd name="connsiteY143" fmla="*/ 661559 h 3072212"/>
              <a:gd name="connsiteX144" fmla="*/ 1743618 w 2361628"/>
              <a:gd name="connsiteY144" fmla="*/ 659082 h 3072212"/>
              <a:gd name="connsiteX145" fmla="*/ 1735779 w 2361628"/>
              <a:gd name="connsiteY145" fmla="*/ 652948 h 3072212"/>
              <a:gd name="connsiteX146" fmla="*/ 1727511 w 2361628"/>
              <a:gd name="connsiteY146" fmla="*/ 649843 h 3072212"/>
              <a:gd name="connsiteX147" fmla="*/ 1713538 w 2361628"/>
              <a:gd name="connsiteY147" fmla="*/ 647224 h 3072212"/>
              <a:gd name="connsiteX148" fmla="*/ 1714710 w 2361628"/>
              <a:gd name="connsiteY148" fmla="*/ 650758 h 3072212"/>
              <a:gd name="connsiteX149" fmla="*/ 1719634 w 2361628"/>
              <a:gd name="connsiteY149" fmla="*/ 652243 h 3072212"/>
              <a:gd name="connsiteX150" fmla="*/ 1729664 w 2361628"/>
              <a:gd name="connsiteY150" fmla="*/ 661654 h 3072212"/>
              <a:gd name="connsiteX151" fmla="*/ 1734455 w 2361628"/>
              <a:gd name="connsiteY151" fmla="*/ 674332 h 3072212"/>
              <a:gd name="connsiteX152" fmla="*/ 1738970 w 2361628"/>
              <a:gd name="connsiteY152" fmla="*/ 676466 h 3072212"/>
              <a:gd name="connsiteX153" fmla="*/ 1748190 w 2361628"/>
              <a:gd name="connsiteY153" fmla="*/ 686772 h 3072212"/>
              <a:gd name="connsiteX154" fmla="*/ 1754886 w 2361628"/>
              <a:gd name="connsiteY154" fmla="*/ 688400 h 3072212"/>
              <a:gd name="connsiteX155" fmla="*/ 1761830 w 2361628"/>
              <a:gd name="connsiteY155" fmla="*/ 691896 h 3072212"/>
              <a:gd name="connsiteX156" fmla="*/ 1771621 w 2361628"/>
              <a:gd name="connsiteY156" fmla="*/ 687400 h 3072212"/>
              <a:gd name="connsiteX157" fmla="*/ 1778194 w 2361628"/>
              <a:gd name="connsiteY157" fmla="*/ 688238 h 3072212"/>
              <a:gd name="connsiteX158" fmla="*/ 1776822 w 2361628"/>
              <a:gd name="connsiteY158" fmla="*/ 713308 h 3072212"/>
              <a:gd name="connsiteX159" fmla="*/ 1773917 w 2361628"/>
              <a:gd name="connsiteY159" fmla="*/ 715728 h 3072212"/>
              <a:gd name="connsiteX160" fmla="*/ 1758086 w 2361628"/>
              <a:gd name="connsiteY160" fmla="*/ 715728 h 3072212"/>
              <a:gd name="connsiteX161" fmla="*/ 1750562 w 2361628"/>
              <a:gd name="connsiteY161" fmla="*/ 712118 h 3072212"/>
              <a:gd name="connsiteX162" fmla="*/ 1747237 w 2361628"/>
              <a:gd name="connsiteY162" fmla="*/ 708384 h 3072212"/>
              <a:gd name="connsiteX163" fmla="*/ 1739941 w 2361628"/>
              <a:gd name="connsiteY163" fmla="*/ 704136 h 3072212"/>
              <a:gd name="connsiteX164" fmla="*/ 1733369 w 2361628"/>
              <a:gd name="connsiteY164" fmla="*/ 706593 h 3072212"/>
              <a:gd name="connsiteX165" fmla="*/ 1727416 w 2361628"/>
              <a:gd name="connsiteY165" fmla="*/ 706060 h 3072212"/>
              <a:gd name="connsiteX166" fmla="*/ 1723378 w 2361628"/>
              <a:gd name="connsiteY166" fmla="*/ 708555 h 3072212"/>
              <a:gd name="connsiteX167" fmla="*/ 1716967 w 2361628"/>
              <a:gd name="connsiteY167" fmla="*/ 708460 h 3072212"/>
              <a:gd name="connsiteX168" fmla="*/ 1700213 w 2361628"/>
              <a:gd name="connsiteY168" fmla="*/ 712670 h 3072212"/>
              <a:gd name="connsiteX169" fmla="*/ 1691354 w 2361628"/>
              <a:gd name="connsiteY169" fmla="*/ 712718 h 3072212"/>
              <a:gd name="connsiteX170" fmla="*/ 1684820 w 2361628"/>
              <a:gd name="connsiteY170" fmla="*/ 710003 h 3072212"/>
              <a:gd name="connsiteX171" fmla="*/ 1677229 w 2361628"/>
              <a:gd name="connsiteY171" fmla="*/ 709165 h 3072212"/>
              <a:gd name="connsiteX172" fmla="*/ 1668571 w 2361628"/>
              <a:gd name="connsiteY172" fmla="*/ 710174 h 3072212"/>
              <a:gd name="connsiteX173" fmla="*/ 1669171 w 2361628"/>
              <a:gd name="connsiteY173" fmla="*/ 713061 h 3072212"/>
              <a:gd name="connsiteX174" fmla="*/ 1672838 w 2361628"/>
              <a:gd name="connsiteY174" fmla="*/ 713927 h 3072212"/>
              <a:gd name="connsiteX175" fmla="*/ 1678181 w 2361628"/>
              <a:gd name="connsiteY175" fmla="*/ 718604 h 3072212"/>
              <a:gd name="connsiteX176" fmla="*/ 1683134 w 2361628"/>
              <a:gd name="connsiteY176" fmla="*/ 725767 h 3072212"/>
              <a:gd name="connsiteX177" fmla="*/ 1687249 w 2361628"/>
              <a:gd name="connsiteY177" fmla="*/ 728767 h 3072212"/>
              <a:gd name="connsiteX178" fmla="*/ 1692183 w 2361628"/>
              <a:gd name="connsiteY178" fmla="*/ 727072 h 3072212"/>
              <a:gd name="connsiteX179" fmla="*/ 1697203 w 2361628"/>
              <a:gd name="connsiteY179" fmla="*/ 723729 h 3072212"/>
              <a:gd name="connsiteX180" fmla="*/ 1715529 w 2361628"/>
              <a:gd name="connsiteY180" fmla="*/ 718214 h 3072212"/>
              <a:gd name="connsiteX181" fmla="*/ 1723568 w 2361628"/>
              <a:gd name="connsiteY181" fmla="*/ 717318 h 3072212"/>
              <a:gd name="connsiteX182" fmla="*/ 1730740 w 2361628"/>
              <a:gd name="connsiteY182" fmla="*/ 719757 h 3072212"/>
              <a:gd name="connsiteX183" fmla="*/ 1735512 w 2361628"/>
              <a:gd name="connsiteY183" fmla="*/ 722795 h 3072212"/>
              <a:gd name="connsiteX184" fmla="*/ 1738846 w 2361628"/>
              <a:gd name="connsiteY184" fmla="*/ 726443 h 3072212"/>
              <a:gd name="connsiteX185" fmla="*/ 1743056 w 2361628"/>
              <a:gd name="connsiteY185" fmla="*/ 736083 h 3072212"/>
              <a:gd name="connsiteX186" fmla="*/ 1753619 w 2361628"/>
              <a:gd name="connsiteY186" fmla="*/ 737264 h 3072212"/>
              <a:gd name="connsiteX187" fmla="*/ 1761677 w 2361628"/>
              <a:gd name="connsiteY187" fmla="*/ 740445 h 3072212"/>
              <a:gd name="connsiteX188" fmla="*/ 1774517 w 2361628"/>
              <a:gd name="connsiteY188" fmla="*/ 754294 h 3072212"/>
              <a:gd name="connsiteX189" fmla="*/ 1778051 w 2361628"/>
              <a:gd name="connsiteY189" fmla="*/ 755342 h 3072212"/>
              <a:gd name="connsiteX190" fmla="*/ 1779470 w 2361628"/>
              <a:gd name="connsiteY190" fmla="*/ 758895 h 3072212"/>
              <a:gd name="connsiteX191" fmla="*/ 1776746 w 2361628"/>
              <a:gd name="connsiteY191" fmla="*/ 767734 h 3072212"/>
              <a:gd name="connsiteX192" fmla="*/ 1776441 w 2361628"/>
              <a:gd name="connsiteY192" fmla="*/ 773020 h 3072212"/>
              <a:gd name="connsiteX193" fmla="*/ 1767564 w 2361628"/>
              <a:gd name="connsiteY193" fmla="*/ 783212 h 3072212"/>
              <a:gd name="connsiteX194" fmla="*/ 1753715 w 2361628"/>
              <a:gd name="connsiteY194" fmla="*/ 786165 h 3072212"/>
              <a:gd name="connsiteX195" fmla="*/ 1738493 w 2361628"/>
              <a:gd name="connsiteY195" fmla="*/ 785222 h 3072212"/>
              <a:gd name="connsiteX196" fmla="*/ 1727597 w 2361628"/>
              <a:gd name="connsiteY196" fmla="*/ 786403 h 3072212"/>
              <a:gd name="connsiteX197" fmla="*/ 1726454 w 2361628"/>
              <a:gd name="connsiteY197" fmla="*/ 787679 h 3072212"/>
              <a:gd name="connsiteX198" fmla="*/ 1733931 w 2361628"/>
              <a:gd name="connsiteY198" fmla="*/ 790337 h 3072212"/>
              <a:gd name="connsiteX199" fmla="*/ 1751257 w 2361628"/>
              <a:gd name="connsiteY199" fmla="*/ 802100 h 3072212"/>
              <a:gd name="connsiteX200" fmla="*/ 1757972 w 2361628"/>
              <a:gd name="connsiteY200" fmla="*/ 808444 h 3072212"/>
              <a:gd name="connsiteX201" fmla="*/ 1759144 w 2361628"/>
              <a:gd name="connsiteY201" fmla="*/ 812149 h 3072212"/>
              <a:gd name="connsiteX202" fmla="*/ 1749600 w 2361628"/>
              <a:gd name="connsiteY202" fmla="*/ 826170 h 3072212"/>
              <a:gd name="connsiteX203" fmla="*/ 1741170 w 2361628"/>
              <a:gd name="connsiteY203" fmla="*/ 853592 h 3072212"/>
              <a:gd name="connsiteX204" fmla="*/ 1738398 w 2361628"/>
              <a:gd name="connsiteY204" fmla="*/ 855736 h 3072212"/>
              <a:gd name="connsiteX205" fmla="*/ 1735512 w 2361628"/>
              <a:gd name="connsiteY205" fmla="*/ 856488 h 3072212"/>
              <a:gd name="connsiteX206" fmla="*/ 1728083 w 2361628"/>
              <a:gd name="connsiteY206" fmla="*/ 856012 h 3072212"/>
              <a:gd name="connsiteX207" fmla="*/ 1718662 w 2361628"/>
              <a:gd name="connsiteY207" fmla="*/ 862822 h 3072212"/>
              <a:gd name="connsiteX208" fmla="*/ 1711547 w 2361628"/>
              <a:gd name="connsiteY208" fmla="*/ 864184 h 3072212"/>
              <a:gd name="connsiteX209" fmla="*/ 1698660 w 2361628"/>
              <a:gd name="connsiteY209" fmla="*/ 861632 h 3072212"/>
              <a:gd name="connsiteX210" fmla="*/ 1683782 w 2361628"/>
              <a:gd name="connsiteY210" fmla="*/ 861774 h 3072212"/>
              <a:gd name="connsiteX211" fmla="*/ 1682610 w 2361628"/>
              <a:gd name="connsiteY211" fmla="*/ 866156 h 3072212"/>
              <a:gd name="connsiteX212" fmla="*/ 1681867 w 2361628"/>
              <a:gd name="connsiteY212" fmla="*/ 874509 h 3072212"/>
              <a:gd name="connsiteX213" fmla="*/ 1681944 w 2361628"/>
              <a:gd name="connsiteY213" fmla="*/ 886997 h 3072212"/>
              <a:gd name="connsiteX214" fmla="*/ 1682848 w 2361628"/>
              <a:gd name="connsiteY214" fmla="*/ 903513 h 3072212"/>
              <a:gd name="connsiteX215" fmla="*/ 1682067 w 2361628"/>
              <a:gd name="connsiteY215" fmla="*/ 915476 h 3072212"/>
              <a:gd name="connsiteX216" fmla="*/ 1679620 w 2361628"/>
              <a:gd name="connsiteY216" fmla="*/ 923001 h 3072212"/>
              <a:gd name="connsiteX217" fmla="*/ 1676524 w 2361628"/>
              <a:gd name="connsiteY217" fmla="*/ 928526 h 3072212"/>
              <a:gd name="connsiteX218" fmla="*/ 1670923 w 2361628"/>
              <a:gd name="connsiteY218" fmla="*/ 933879 h 3072212"/>
              <a:gd name="connsiteX219" fmla="*/ 1665170 w 2361628"/>
              <a:gd name="connsiteY219" fmla="*/ 937203 h 3072212"/>
              <a:gd name="connsiteX220" fmla="*/ 1660865 w 2361628"/>
              <a:gd name="connsiteY220" fmla="*/ 938374 h 3072212"/>
              <a:gd name="connsiteX221" fmla="*/ 1653702 w 2361628"/>
              <a:gd name="connsiteY221" fmla="*/ 938565 h 3072212"/>
              <a:gd name="connsiteX222" fmla="*/ 1633147 w 2361628"/>
              <a:gd name="connsiteY222" fmla="*/ 942384 h 3072212"/>
              <a:gd name="connsiteX223" fmla="*/ 1623117 w 2361628"/>
              <a:gd name="connsiteY223" fmla="*/ 942156 h 3072212"/>
              <a:gd name="connsiteX224" fmla="*/ 1615326 w 2361628"/>
              <a:gd name="connsiteY224" fmla="*/ 940537 h 3072212"/>
              <a:gd name="connsiteX225" fmla="*/ 1607268 w 2361628"/>
              <a:gd name="connsiteY225" fmla="*/ 935203 h 3072212"/>
              <a:gd name="connsiteX226" fmla="*/ 1593837 w 2361628"/>
              <a:gd name="connsiteY226" fmla="*/ 920039 h 3072212"/>
              <a:gd name="connsiteX227" fmla="*/ 1590027 w 2361628"/>
              <a:gd name="connsiteY227" fmla="*/ 916657 h 3072212"/>
              <a:gd name="connsiteX228" fmla="*/ 1586294 w 2361628"/>
              <a:gd name="connsiteY228" fmla="*/ 914686 h 3072212"/>
              <a:gd name="connsiteX229" fmla="*/ 1586436 w 2361628"/>
              <a:gd name="connsiteY229" fmla="*/ 917972 h 3072212"/>
              <a:gd name="connsiteX230" fmla="*/ 1590456 w 2361628"/>
              <a:gd name="connsiteY230" fmla="*/ 926478 h 3072212"/>
              <a:gd name="connsiteX231" fmla="*/ 1593809 w 2361628"/>
              <a:gd name="connsiteY231" fmla="*/ 931945 h 3072212"/>
              <a:gd name="connsiteX232" fmla="*/ 1596495 w 2361628"/>
              <a:gd name="connsiteY232" fmla="*/ 934383 h 3072212"/>
              <a:gd name="connsiteX233" fmla="*/ 1595866 w 2361628"/>
              <a:gd name="connsiteY233" fmla="*/ 936965 h 3072212"/>
              <a:gd name="connsiteX234" fmla="*/ 1589942 w 2361628"/>
              <a:gd name="connsiteY234" fmla="*/ 941013 h 3072212"/>
              <a:gd name="connsiteX235" fmla="*/ 1583408 w 2361628"/>
              <a:gd name="connsiteY235" fmla="*/ 942823 h 3072212"/>
              <a:gd name="connsiteX236" fmla="*/ 1575664 w 2361628"/>
              <a:gd name="connsiteY236" fmla="*/ 942756 h 3072212"/>
              <a:gd name="connsiteX237" fmla="*/ 1575416 w 2361628"/>
              <a:gd name="connsiteY237" fmla="*/ 944318 h 3072212"/>
              <a:gd name="connsiteX238" fmla="*/ 1578035 w 2361628"/>
              <a:gd name="connsiteY238" fmla="*/ 948661 h 3072212"/>
              <a:gd name="connsiteX239" fmla="*/ 1581445 w 2361628"/>
              <a:gd name="connsiteY239" fmla="*/ 952738 h 3072212"/>
              <a:gd name="connsiteX240" fmla="*/ 1583684 w 2361628"/>
              <a:gd name="connsiteY240" fmla="*/ 953957 h 3072212"/>
              <a:gd name="connsiteX241" fmla="*/ 1589618 w 2361628"/>
              <a:gd name="connsiteY241" fmla="*/ 952700 h 3072212"/>
              <a:gd name="connsiteX242" fmla="*/ 1596485 w 2361628"/>
              <a:gd name="connsiteY242" fmla="*/ 947537 h 3072212"/>
              <a:gd name="connsiteX243" fmla="*/ 1600772 w 2361628"/>
              <a:gd name="connsiteY243" fmla="*/ 946014 h 3072212"/>
              <a:gd name="connsiteX244" fmla="*/ 1609306 w 2361628"/>
              <a:gd name="connsiteY244" fmla="*/ 947242 h 3072212"/>
              <a:gd name="connsiteX245" fmla="*/ 1612668 w 2361628"/>
              <a:gd name="connsiteY245" fmla="*/ 949081 h 3072212"/>
              <a:gd name="connsiteX246" fmla="*/ 1623317 w 2361628"/>
              <a:gd name="connsiteY246" fmla="*/ 960339 h 3072212"/>
              <a:gd name="connsiteX247" fmla="*/ 1624803 w 2361628"/>
              <a:gd name="connsiteY247" fmla="*/ 960863 h 3072212"/>
              <a:gd name="connsiteX248" fmla="*/ 1632690 w 2361628"/>
              <a:gd name="connsiteY248" fmla="*/ 955205 h 3072212"/>
              <a:gd name="connsiteX249" fmla="*/ 1644091 w 2361628"/>
              <a:gd name="connsiteY249" fmla="*/ 954900 h 3072212"/>
              <a:gd name="connsiteX250" fmla="*/ 1648273 w 2361628"/>
              <a:gd name="connsiteY250" fmla="*/ 959444 h 3072212"/>
              <a:gd name="connsiteX251" fmla="*/ 1649873 w 2361628"/>
              <a:gd name="connsiteY251" fmla="*/ 968226 h 3072212"/>
              <a:gd name="connsiteX252" fmla="*/ 1650073 w 2361628"/>
              <a:gd name="connsiteY252" fmla="*/ 975312 h 3072212"/>
              <a:gd name="connsiteX253" fmla="*/ 1648863 w 2361628"/>
              <a:gd name="connsiteY253" fmla="*/ 980713 h 3072212"/>
              <a:gd name="connsiteX254" fmla="*/ 1651492 w 2361628"/>
              <a:gd name="connsiteY254" fmla="*/ 985961 h 3072212"/>
              <a:gd name="connsiteX255" fmla="*/ 1657950 w 2361628"/>
              <a:gd name="connsiteY255" fmla="*/ 991057 h 3072212"/>
              <a:gd name="connsiteX256" fmla="*/ 1662960 w 2361628"/>
              <a:gd name="connsiteY256" fmla="*/ 992153 h 3072212"/>
              <a:gd name="connsiteX257" fmla="*/ 1666523 w 2361628"/>
              <a:gd name="connsiteY257" fmla="*/ 989276 h 3072212"/>
              <a:gd name="connsiteX258" fmla="*/ 1671933 w 2361628"/>
              <a:gd name="connsiteY258" fmla="*/ 982275 h 3072212"/>
              <a:gd name="connsiteX259" fmla="*/ 1674228 w 2361628"/>
              <a:gd name="connsiteY259" fmla="*/ 980618 h 3072212"/>
              <a:gd name="connsiteX260" fmla="*/ 1676400 w 2361628"/>
              <a:gd name="connsiteY260" fmla="*/ 981008 h 3072212"/>
              <a:gd name="connsiteX261" fmla="*/ 1679705 w 2361628"/>
              <a:gd name="connsiteY261" fmla="*/ 986114 h 3072212"/>
              <a:gd name="connsiteX262" fmla="*/ 1684153 w 2361628"/>
              <a:gd name="connsiteY262" fmla="*/ 995886 h 3072212"/>
              <a:gd name="connsiteX263" fmla="*/ 1684563 w 2361628"/>
              <a:gd name="connsiteY263" fmla="*/ 1007231 h 3072212"/>
              <a:gd name="connsiteX264" fmla="*/ 1680943 w 2361628"/>
              <a:gd name="connsiteY264" fmla="*/ 1020118 h 3072212"/>
              <a:gd name="connsiteX265" fmla="*/ 1676514 w 2361628"/>
              <a:gd name="connsiteY265" fmla="*/ 1028519 h 3072212"/>
              <a:gd name="connsiteX266" fmla="*/ 1659141 w 2361628"/>
              <a:gd name="connsiteY266" fmla="*/ 1042273 h 3072212"/>
              <a:gd name="connsiteX267" fmla="*/ 1653892 w 2361628"/>
              <a:gd name="connsiteY267" fmla="*/ 1047645 h 3072212"/>
              <a:gd name="connsiteX268" fmla="*/ 1649740 w 2361628"/>
              <a:gd name="connsiteY268" fmla="*/ 1053227 h 3072212"/>
              <a:gd name="connsiteX269" fmla="*/ 1643720 w 2361628"/>
              <a:gd name="connsiteY269" fmla="*/ 1058237 h 3072212"/>
              <a:gd name="connsiteX270" fmla="*/ 1631890 w 2361628"/>
              <a:gd name="connsiteY270" fmla="*/ 1064905 h 3072212"/>
              <a:gd name="connsiteX271" fmla="*/ 1625651 w 2361628"/>
              <a:gd name="connsiteY271" fmla="*/ 1066152 h 3072212"/>
              <a:gd name="connsiteX272" fmla="*/ 1612192 w 2361628"/>
              <a:gd name="connsiteY272" fmla="*/ 1073296 h 3072212"/>
              <a:gd name="connsiteX273" fmla="*/ 1609268 w 2361628"/>
              <a:gd name="connsiteY273" fmla="*/ 1073620 h 3072212"/>
              <a:gd name="connsiteX274" fmla="*/ 1604905 w 2361628"/>
              <a:gd name="connsiteY274" fmla="*/ 1072458 h 3072212"/>
              <a:gd name="connsiteX275" fmla="*/ 1604000 w 2361628"/>
              <a:gd name="connsiteY275" fmla="*/ 1068981 h 3072212"/>
              <a:gd name="connsiteX276" fmla="*/ 1605115 w 2361628"/>
              <a:gd name="connsiteY276" fmla="*/ 1062780 h 3072212"/>
              <a:gd name="connsiteX277" fmla="*/ 1606553 w 2361628"/>
              <a:gd name="connsiteY277" fmla="*/ 1056989 h 3072212"/>
              <a:gd name="connsiteX278" fmla="*/ 1608334 w 2361628"/>
              <a:gd name="connsiteY278" fmla="*/ 1051608 h 3072212"/>
              <a:gd name="connsiteX279" fmla="*/ 1608401 w 2361628"/>
              <a:gd name="connsiteY279" fmla="*/ 1047121 h 3072212"/>
              <a:gd name="connsiteX280" fmla="*/ 1604601 w 2361628"/>
              <a:gd name="connsiteY280" fmla="*/ 1040120 h 3072212"/>
              <a:gd name="connsiteX281" fmla="*/ 1601934 w 2361628"/>
              <a:gd name="connsiteY281" fmla="*/ 1036873 h 3072212"/>
              <a:gd name="connsiteX282" fmla="*/ 1599352 w 2361628"/>
              <a:gd name="connsiteY282" fmla="*/ 1035234 h 3072212"/>
              <a:gd name="connsiteX283" fmla="*/ 1594161 w 2361628"/>
              <a:gd name="connsiteY283" fmla="*/ 1036187 h 3072212"/>
              <a:gd name="connsiteX284" fmla="*/ 1591228 w 2361628"/>
              <a:gd name="connsiteY284" fmla="*/ 1038111 h 3072212"/>
              <a:gd name="connsiteX285" fmla="*/ 1588084 w 2361628"/>
              <a:gd name="connsiteY285" fmla="*/ 1038482 h 3072212"/>
              <a:gd name="connsiteX286" fmla="*/ 1584731 w 2361628"/>
              <a:gd name="connsiteY286" fmla="*/ 1037282 h 3072212"/>
              <a:gd name="connsiteX287" fmla="*/ 1581912 w 2361628"/>
              <a:gd name="connsiteY287" fmla="*/ 1034310 h 3072212"/>
              <a:gd name="connsiteX288" fmla="*/ 1576264 w 2361628"/>
              <a:gd name="connsiteY288" fmla="*/ 1021813 h 3072212"/>
              <a:gd name="connsiteX289" fmla="*/ 1574140 w 2361628"/>
              <a:gd name="connsiteY289" fmla="*/ 1020213 h 3072212"/>
              <a:gd name="connsiteX290" fmla="*/ 1571358 w 2361628"/>
              <a:gd name="connsiteY290" fmla="*/ 1020613 h 3072212"/>
              <a:gd name="connsiteX291" fmla="*/ 1568863 w 2361628"/>
              <a:gd name="connsiteY291" fmla="*/ 1018813 h 3072212"/>
              <a:gd name="connsiteX292" fmla="*/ 1566663 w 2361628"/>
              <a:gd name="connsiteY292" fmla="*/ 1014813 h 3072212"/>
              <a:gd name="connsiteX293" fmla="*/ 1563014 w 2361628"/>
              <a:gd name="connsiteY293" fmla="*/ 1010936 h 3072212"/>
              <a:gd name="connsiteX294" fmla="*/ 1563986 w 2361628"/>
              <a:gd name="connsiteY294" fmla="*/ 1013898 h 3072212"/>
              <a:gd name="connsiteX295" fmla="*/ 1567634 w 2361628"/>
              <a:gd name="connsiteY295" fmla="*/ 1021051 h 3072212"/>
              <a:gd name="connsiteX296" fmla="*/ 1570177 w 2361628"/>
              <a:gd name="connsiteY296" fmla="*/ 1028129 h 3072212"/>
              <a:gd name="connsiteX297" fmla="*/ 1571606 w 2361628"/>
              <a:gd name="connsiteY297" fmla="*/ 1035129 h 3072212"/>
              <a:gd name="connsiteX298" fmla="*/ 1570939 w 2361628"/>
              <a:gd name="connsiteY298" fmla="*/ 1040606 h 3072212"/>
              <a:gd name="connsiteX299" fmla="*/ 1540040 w 2361628"/>
              <a:gd name="connsiteY299" fmla="*/ 1043635 h 3072212"/>
              <a:gd name="connsiteX300" fmla="*/ 1526762 w 2361628"/>
              <a:gd name="connsiteY300" fmla="*/ 1042054 h 3072212"/>
              <a:gd name="connsiteX301" fmla="*/ 1524076 w 2361628"/>
              <a:gd name="connsiteY301" fmla="*/ 1037273 h 3072212"/>
              <a:gd name="connsiteX302" fmla="*/ 1517723 w 2361628"/>
              <a:gd name="connsiteY302" fmla="*/ 1016499 h 3072212"/>
              <a:gd name="connsiteX303" fmla="*/ 1516342 w 2361628"/>
              <a:gd name="connsiteY303" fmla="*/ 1053036 h 3072212"/>
              <a:gd name="connsiteX304" fmla="*/ 1493196 w 2361628"/>
              <a:gd name="connsiteY304" fmla="*/ 1058913 h 3072212"/>
              <a:gd name="connsiteX305" fmla="*/ 1487786 w 2361628"/>
              <a:gd name="connsiteY305" fmla="*/ 1057923 h 3072212"/>
              <a:gd name="connsiteX306" fmla="*/ 1478785 w 2361628"/>
              <a:gd name="connsiteY306" fmla="*/ 1053894 h 3072212"/>
              <a:gd name="connsiteX307" fmla="*/ 1467145 w 2361628"/>
              <a:gd name="connsiteY307" fmla="*/ 1044140 h 3072212"/>
              <a:gd name="connsiteX308" fmla="*/ 1462326 w 2361628"/>
              <a:gd name="connsiteY308" fmla="*/ 1037634 h 3072212"/>
              <a:gd name="connsiteX309" fmla="*/ 1460440 w 2361628"/>
              <a:gd name="connsiteY309" fmla="*/ 1031129 h 3072212"/>
              <a:gd name="connsiteX310" fmla="*/ 1459040 w 2361628"/>
              <a:gd name="connsiteY310" fmla="*/ 1027557 h 3072212"/>
              <a:gd name="connsiteX311" fmla="*/ 1458125 w 2361628"/>
              <a:gd name="connsiteY311" fmla="*/ 1026947 h 3072212"/>
              <a:gd name="connsiteX312" fmla="*/ 1455230 w 2361628"/>
              <a:gd name="connsiteY312" fmla="*/ 1034806 h 3072212"/>
              <a:gd name="connsiteX313" fmla="*/ 1452067 w 2361628"/>
              <a:gd name="connsiteY313" fmla="*/ 1050760 h 3072212"/>
              <a:gd name="connsiteX314" fmla="*/ 1444114 w 2361628"/>
              <a:gd name="connsiteY314" fmla="*/ 1046655 h 3072212"/>
              <a:gd name="connsiteX315" fmla="*/ 1434046 w 2361628"/>
              <a:gd name="connsiteY315" fmla="*/ 1042635 h 3072212"/>
              <a:gd name="connsiteX316" fmla="*/ 1430426 w 2361628"/>
              <a:gd name="connsiteY316" fmla="*/ 1026843 h 3072212"/>
              <a:gd name="connsiteX317" fmla="*/ 1430217 w 2361628"/>
              <a:gd name="connsiteY317" fmla="*/ 1049665 h 3072212"/>
              <a:gd name="connsiteX318" fmla="*/ 1413996 w 2361628"/>
              <a:gd name="connsiteY318" fmla="*/ 1046664 h 3072212"/>
              <a:gd name="connsiteX319" fmla="*/ 1406195 w 2361628"/>
              <a:gd name="connsiteY319" fmla="*/ 1047512 h 3072212"/>
              <a:gd name="connsiteX320" fmla="*/ 1403909 w 2361628"/>
              <a:gd name="connsiteY320" fmla="*/ 1027509 h 3072212"/>
              <a:gd name="connsiteX321" fmla="*/ 1403528 w 2361628"/>
              <a:gd name="connsiteY321" fmla="*/ 1005164 h 3072212"/>
              <a:gd name="connsiteX322" fmla="*/ 1400366 w 2361628"/>
              <a:gd name="connsiteY322" fmla="*/ 1019337 h 3072212"/>
              <a:gd name="connsiteX323" fmla="*/ 1401747 w 2361628"/>
              <a:gd name="connsiteY323" fmla="*/ 1031291 h 3072212"/>
              <a:gd name="connsiteX324" fmla="*/ 1402194 w 2361628"/>
              <a:gd name="connsiteY324" fmla="*/ 1045731 h 3072212"/>
              <a:gd name="connsiteX325" fmla="*/ 1395298 w 2361628"/>
              <a:gd name="connsiteY325" fmla="*/ 1041635 h 3072212"/>
              <a:gd name="connsiteX326" fmla="*/ 1380173 w 2361628"/>
              <a:gd name="connsiteY326" fmla="*/ 1039625 h 3072212"/>
              <a:gd name="connsiteX327" fmla="*/ 1374810 w 2361628"/>
              <a:gd name="connsiteY327" fmla="*/ 1037634 h 3072212"/>
              <a:gd name="connsiteX328" fmla="*/ 1375496 w 2361628"/>
              <a:gd name="connsiteY328" fmla="*/ 1018327 h 3072212"/>
              <a:gd name="connsiteX329" fmla="*/ 1376686 w 2361628"/>
              <a:gd name="connsiteY329" fmla="*/ 998849 h 3072212"/>
              <a:gd name="connsiteX330" fmla="*/ 1396165 w 2361628"/>
              <a:gd name="connsiteY330" fmla="*/ 979199 h 3072212"/>
              <a:gd name="connsiteX331" fmla="*/ 1401909 w 2361628"/>
              <a:gd name="connsiteY331" fmla="*/ 969807 h 3072212"/>
              <a:gd name="connsiteX332" fmla="*/ 1406138 w 2361628"/>
              <a:gd name="connsiteY332" fmla="*/ 966006 h 3072212"/>
              <a:gd name="connsiteX333" fmla="*/ 1412824 w 2361628"/>
              <a:gd name="connsiteY333" fmla="*/ 963606 h 3072212"/>
              <a:gd name="connsiteX334" fmla="*/ 1421368 w 2361628"/>
              <a:gd name="connsiteY334" fmla="*/ 962111 h 3072212"/>
              <a:gd name="connsiteX335" fmla="*/ 1427188 w 2361628"/>
              <a:gd name="connsiteY335" fmla="*/ 963263 h 3072212"/>
              <a:gd name="connsiteX336" fmla="*/ 1433836 w 2361628"/>
              <a:gd name="connsiteY336" fmla="*/ 962139 h 3072212"/>
              <a:gd name="connsiteX337" fmla="*/ 1441780 w 2361628"/>
              <a:gd name="connsiteY337" fmla="*/ 958577 h 3072212"/>
              <a:gd name="connsiteX338" fmla="*/ 1447457 w 2361628"/>
              <a:gd name="connsiteY338" fmla="*/ 957548 h 3072212"/>
              <a:gd name="connsiteX339" fmla="*/ 1448524 w 2361628"/>
              <a:gd name="connsiteY339" fmla="*/ 956281 h 3072212"/>
              <a:gd name="connsiteX340" fmla="*/ 1446886 w 2361628"/>
              <a:gd name="connsiteY340" fmla="*/ 954424 h 3072212"/>
              <a:gd name="connsiteX341" fmla="*/ 1440809 w 2361628"/>
              <a:gd name="connsiteY341" fmla="*/ 941413 h 3072212"/>
              <a:gd name="connsiteX342" fmla="*/ 1438627 w 2361628"/>
              <a:gd name="connsiteY342" fmla="*/ 938441 h 3072212"/>
              <a:gd name="connsiteX343" fmla="*/ 1436408 w 2361628"/>
              <a:gd name="connsiteY343" fmla="*/ 937117 h 3072212"/>
              <a:gd name="connsiteX344" fmla="*/ 1432017 w 2361628"/>
              <a:gd name="connsiteY344" fmla="*/ 936527 h 3072212"/>
              <a:gd name="connsiteX345" fmla="*/ 1427759 w 2361628"/>
              <a:gd name="connsiteY345" fmla="*/ 930774 h 3072212"/>
              <a:gd name="connsiteX346" fmla="*/ 1425292 w 2361628"/>
              <a:gd name="connsiteY346" fmla="*/ 925678 h 3072212"/>
              <a:gd name="connsiteX347" fmla="*/ 1422654 w 2361628"/>
              <a:gd name="connsiteY347" fmla="*/ 918724 h 3072212"/>
              <a:gd name="connsiteX348" fmla="*/ 1418434 w 2361628"/>
              <a:gd name="connsiteY348" fmla="*/ 905466 h 3072212"/>
              <a:gd name="connsiteX349" fmla="*/ 1414243 w 2361628"/>
              <a:gd name="connsiteY349" fmla="*/ 890540 h 3072212"/>
              <a:gd name="connsiteX350" fmla="*/ 1416320 w 2361628"/>
              <a:gd name="connsiteY350" fmla="*/ 882282 h 3072212"/>
              <a:gd name="connsiteX351" fmla="*/ 1423264 w 2361628"/>
              <a:gd name="connsiteY351" fmla="*/ 875767 h 3072212"/>
              <a:gd name="connsiteX352" fmla="*/ 1430226 w 2361628"/>
              <a:gd name="connsiteY352" fmla="*/ 871233 h 3072212"/>
              <a:gd name="connsiteX353" fmla="*/ 1437199 w 2361628"/>
              <a:gd name="connsiteY353" fmla="*/ 868699 h 3072212"/>
              <a:gd name="connsiteX354" fmla="*/ 1443028 w 2361628"/>
              <a:gd name="connsiteY354" fmla="*/ 868642 h 3072212"/>
              <a:gd name="connsiteX355" fmla="*/ 1450058 w 2361628"/>
              <a:gd name="connsiteY355" fmla="*/ 872271 h 3072212"/>
              <a:gd name="connsiteX356" fmla="*/ 1459944 w 2361628"/>
              <a:gd name="connsiteY356" fmla="*/ 879262 h 3072212"/>
              <a:gd name="connsiteX357" fmla="*/ 1465621 w 2361628"/>
              <a:gd name="connsiteY357" fmla="*/ 887139 h 3072212"/>
              <a:gd name="connsiteX358" fmla="*/ 1472737 w 2361628"/>
              <a:gd name="connsiteY358" fmla="*/ 903703 h 3072212"/>
              <a:gd name="connsiteX359" fmla="*/ 1477432 w 2361628"/>
              <a:gd name="connsiteY359" fmla="*/ 916762 h 3072212"/>
              <a:gd name="connsiteX360" fmla="*/ 1481242 w 2361628"/>
              <a:gd name="connsiteY360" fmla="*/ 922620 h 3072212"/>
              <a:gd name="connsiteX361" fmla="*/ 1498292 w 2361628"/>
              <a:gd name="connsiteY361" fmla="*/ 933183 h 3072212"/>
              <a:gd name="connsiteX362" fmla="*/ 1503959 w 2361628"/>
              <a:gd name="connsiteY362" fmla="*/ 934888 h 3072212"/>
              <a:gd name="connsiteX363" fmla="*/ 1510694 w 2361628"/>
              <a:gd name="connsiteY363" fmla="*/ 934041 h 3072212"/>
              <a:gd name="connsiteX364" fmla="*/ 1524419 w 2361628"/>
              <a:gd name="connsiteY364" fmla="*/ 931278 h 3072212"/>
              <a:gd name="connsiteX365" fmla="*/ 1531163 w 2361628"/>
              <a:gd name="connsiteY365" fmla="*/ 928383 h 3072212"/>
              <a:gd name="connsiteX366" fmla="*/ 1534192 w 2361628"/>
              <a:gd name="connsiteY366" fmla="*/ 924935 h 3072212"/>
              <a:gd name="connsiteX367" fmla="*/ 1535744 w 2361628"/>
              <a:gd name="connsiteY367" fmla="*/ 919972 h 3072212"/>
              <a:gd name="connsiteX368" fmla="*/ 1537688 w 2361628"/>
              <a:gd name="connsiteY368" fmla="*/ 916143 h 3072212"/>
              <a:gd name="connsiteX369" fmla="*/ 1543755 w 2361628"/>
              <a:gd name="connsiteY369" fmla="*/ 907313 h 3072212"/>
              <a:gd name="connsiteX370" fmla="*/ 1553051 w 2361628"/>
              <a:gd name="connsiteY370" fmla="*/ 888825 h 3072212"/>
              <a:gd name="connsiteX371" fmla="*/ 1558195 w 2361628"/>
              <a:gd name="connsiteY371" fmla="*/ 874071 h 3072212"/>
              <a:gd name="connsiteX372" fmla="*/ 1559414 w 2361628"/>
              <a:gd name="connsiteY372" fmla="*/ 869071 h 3072212"/>
              <a:gd name="connsiteX373" fmla="*/ 1560443 w 2361628"/>
              <a:gd name="connsiteY373" fmla="*/ 863003 h 3072212"/>
              <a:gd name="connsiteX374" fmla="*/ 1561271 w 2361628"/>
              <a:gd name="connsiteY374" fmla="*/ 855850 h 3072212"/>
              <a:gd name="connsiteX375" fmla="*/ 1558376 w 2361628"/>
              <a:gd name="connsiteY375" fmla="*/ 859660 h 3072212"/>
              <a:gd name="connsiteX376" fmla="*/ 1542336 w 2361628"/>
              <a:gd name="connsiteY376" fmla="*/ 896226 h 3072212"/>
              <a:gd name="connsiteX377" fmla="*/ 1539011 w 2361628"/>
              <a:gd name="connsiteY377" fmla="*/ 902780 h 3072212"/>
              <a:gd name="connsiteX378" fmla="*/ 1529620 w 2361628"/>
              <a:gd name="connsiteY378" fmla="*/ 913790 h 3072212"/>
              <a:gd name="connsiteX379" fmla="*/ 1525648 w 2361628"/>
              <a:gd name="connsiteY379" fmla="*/ 915562 h 3072212"/>
              <a:gd name="connsiteX380" fmla="*/ 1519237 w 2361628"/>
              <a:gd name="connsiteY380" fmla="*/ 915019 h 3072212"/>
              <a:gd name="connsiteX381" fmla="*/ 1510741 w 2361628"/>
              <a:gd name="connsiteY381" fmla="*/ 910152 h 3072212"/>
              <a:gd name="connsiteX382" fmla="*/ 1500721 w 2361628"/>
              <a:gd name="connsiteY382" fmla="*/ 917886 h 3072212"/>
              <a:gd name="connsiteX383" fmla="*/ 1494644 w 2361628"/>
              <a:gd name="connsiteY383" fmla="*/ 915924 h 3072212"/>
              <a:gd name="connsiteX384" fmla="*/ 1489262 w 2361628"/>
              <a:gd name="connsiteY384" fmla="*/ 910514 h 3072212"/>
              <a:gd name="connsiteX385" fmla="*/ 1489196 w 2361628"/>
              <a:gd name="connsiteY385" fmla="*/ 884901 h 3072212"/>
              <a:gd name="connsiteX386" fmla="*/ 1482366 w 2361628"/>
              <a:gd name="connsiteY386" fmla="*/ 864108 h 3072212"/>
              <a:gd name="connsiteX387" fmla="*/ 1489910 w 2361628"/>
              <a:gd name="connsiteY387" fmla="*/ 853478 h 3072212"/>
              <a:gd name="connsiteX388" fmla="*/ 1496159 w 2361628"/>
              <a:gd name="connsiteY388" fmla="*/ 846849 h 3072212"/>
              <a:gd name="connsiteX389" fmla="*/ 1507284 w 2361628"/>
              <a:gd name="connsiteY389" fmla="*/ 829485 h 3072212"/>
              <a:gd name="connsiteX390" fmla="*/ 1509722 w 2361628"/>
              <a:gd name="connsiteY390" fmla="*/ 829304 h 3072212"/>
              <a:gd name="connsiteX391" fmla="*/ 1517780 w 2361628"/>
              <a:gd name="connsiteY391" fmla="*/ 832056 h 3072212"/>
              <a:gd name="connsiteX392" fmla="*/ 1513361 w 2361628"/>
              <a:gd name="connsiteY392" fmla="*/ 828085 h 3072212"/>
              <a:gd name="connsiteX393" fmla="*/ 1509036 w 2361628"/>
              <a:gd name="connsiteY393" fmla="*/ 822189 h 3072212"/>
              <a:gd name="connsiteX394" fmla="*/ 1499407 w 2361628"/>
              <a:gd name="connsiteY394" fmla="*/ 823712 h 3072212"/>
              <a:gd name="connsiteX395" fmla="*/ 1502807 w 2361628"/>
              <a:gd name="connsiteY395" fmla="*/ 785498 h 3072212"/>
              <a:gd name="connsiteX396" fmla="*/ 1496359 w 2361628"/>
              <a:gd name="connsiteY396" fmla="*/ 814149 h 3072212"/>
              <a:gd name="connsiteX397" fmla="*/ 1489786 w 2361628"/>
              <a:gd name="connsiteY397" fmla="*/ 828970 h 3072212"/>
              <a:gd name="connsiteX398" fmla="*/ 1485805 w 2361628"/>
              <a:gd name="connsiteY398" fmla="*/ 836409 h 3072212"/>
              <a:gd name="connsiteX399" fmla="*/ 1481347 w 2361628"/>
              <a:gd name="connsiteY399" fmla="*/ 840677 h 3072212"/>
              <a:gd name="connsiteX400" fmla="*/ 1464459 w 2361628"/>
              <a:gd name="connsiteY400" fmla="*/ 844353 h 3072212"/>
              <a:gd name="connsiteX401" fmla="*/ 1468612 w 2361628"/>
              <a:gd name="connsiteY401" fmla="*/ 830609 h 3072212"/>
              <a:gd name="connsiteX402" fmla="*/ 1472422 w 2361628"/>
              <a:gd name="connsiteY402" fmla="*/ 810120 h 3072212"/>
              <a:gd name="connsiteX403" fmla="*/ 1468393 w 2361628"/>
              <a:gd name="connsiteY403" fmla="*/ 817807 h 3072212"/>
              <a:gd name="connsiteX404" fmla="*/ 1458868 w 2361628"/>
              <a:gd name="connsiteY404" fmla="*/ 829294 h 3072212"/>
              <a:gd name="connsiteX405" fmla="*/ 1451743 w 2361628"/>
              <a:gd name="connsiteY405" fmla="*/ 835295 h 3072212"/>
              <a:gd name="connsiteX406" fmla="*/ 1445876 w 2361628"/>
              <a:gd name="connsiteY406" fmla="*/ 838438 h 3072212"/>
              <a:gd name="connsiteX407" fmla="*/ 1434484 w 2361628"/>
              <a:gd name="connsiteY407" fmla="*/ 837676 h 3072212"/>
              <a:gd name="connsiteX408" fmla="*/ 1428807 w 2361628"/>
              <a:gd name="connsiteY408" fmla="*/ 831952 h 3072212"/>
              <a:gd name="connsiteX409" fmla="*/ 1430426 w 2361628"/>
              <a:gd name="connsiteY409" fmla="*/ 817826 h 3072212"/>
              <a:gd name="connsiteX410" fmla="*/ 1430426 w 2361628"/>
              <a:gd name="connsiteY410" fmla="*/ 800262 h 3072212"/>
              <a:gd name="connsiteX411" fmla="*/ 1433903 w 2361628"/>
              <a:gd name="connsiteY411" fmla="*/ 792051 h 3072212"/>
              <a:gd name="connsiteX412" fmla="*/ 1439170 w 2361628"/>
              <a:gd name="connsiteY412" fmla="*/ 781460 h 3072212"/>
              <a:gd name="connsiteX413" fmla="*/ 1444819 w 2361628"/>
              <a:gd name="connsiteY413" fmla="*/ 767077 h 3072212"/>
              <a:gd name="connsiteX414" fmla="*/ 1448695 w 2361628"/>
              <a:gd name="connsiteY414" fmla="*/ 751989 h 3072212"/>
              <a:gd name="connsiteX415" fmla="*/ 1463821 w 2361628"/>
              <a:gd name="connsiteY415" fmla="*/ 745217 h 3072212"/>
              <a:gd name="connsiteX416" fmla="*/ 1478547 w 2361628"/>
              <a:gd name="connsiteY416" fmla="*/ 742436 h 3072212"/>
              <a:gd name="connsiteX417" fmla="*/ 1490872 w 2361628"/>
              <a:gd name="connsiteY417" fmla="*/ 734368 h 3072212"/>
              <a:gd name="connsiteX418" fmla="*/ 1496911 w 2361628"/>
              <a:gd name="connsiteY418" fmla="*/ 732949 h 3072212"/>
              <a:gd name="connsiteX419" fmla="*/ 1502693 w 2361628"/>
              <a:gd name="connsiteY419" fmla="*/ 736787 h 3072212"/>
              <a:gd name="connsiteX420" fmla="*/ 1526200 w 2361628"/>
              <a:gd name="connsiteY420" fmla="*/ 743074 h 3072212"/>
              <a:gd name="connsiteX421" fmla="*/ 1535849 w 2361628"/>
              <a:gd name="connsiteY421" fmla="*/ 747846 h 3072212"/>
              <a:gd name="connsiteX422" fmla="*/ 1540078 w 2361628"/>
              <a:gd name="connsiteY422" fmla="*/ 751303 h 3072212"/>
              <a:gd name="connsiteX423" fmla="*/ 1543212 w 2361628"/>
              <a:gd name="connsiteY423" fmla="*/ 752542 h 3072212"/>
              <a:gd name="connsiteX424" fmla="*/ 1546527 w 2361628"/>
              <a:gd name="connsiteY424" fmla="*/ 747389 h 3072212"/>
              <a:gd name="connsiteX425" fmla="*/ 1550737 w 2361628"/>
              <a:gd name="connsiteY425" fmla="*/ 742388 h 3072212"/>
              <a:gd name="connsiteX426" fmla="*/ 1565386 w 2361628"/>
              <a:gd name="connsiteY426" fmla="*/ 742902 h 3072212"/>
              <a:gd name="connsiteX427" fmla="*/ 1569425 w 2361628"/>
              <a:gd name="connsiteY427" fmla="*/ 741979 h 3072212"/>
              <a:gd name="connsiteX428" fmla="*/ 1573159 w 2361628"/>
              <a:gd name="connsiteY428" fmla="*/ 739626 h 3072212"/>
              <a:gd name="connsiteX429" fmla="*/ 1577702 w 2361628"/>
              <a:gd name="connsiteY429" fmla="*/ 734863 h 3072212"/>
              <a:gd name="connsiteX430" fmla="*/ 1583055 w 2361628"/>
              <a:gd name="connsiteY430" fmla="*/ 727653 h 3072212"/>
              <a:gd name="connsiteX431" fmla="*/ 1583874 w 2361628"/>
              <a:gd name="connsiteY431" fmla="*/ 724100 h 3072212"/>
              <a:gd name="connsiteX432" fmla="*/ 1580159 w 2361628"/>
              <a:gd name="connsiteY432" fmla="*/ 724224 h 3072212"/>
              <a:gd name="connsiteX433" fmla="*/ 1576435 w 2361628"/>
              <a:gd name="connsiteY433" fmla="*/ 726043 h 3072212"/>
              <a:gd name="connsiteX434" fmla="*/ 1570844 w 2361628"/>
              <a:gd name="connsiteY434" fmla="*/ 731310 h 3072212"/>
              <a:gd name="connsiteX435" fmla="*/ 1565462 w 2361628"/>
              <a:gd name="connsiteY435" fmla="*/ 734139 h 3072212"/>
              <a:gd name="connsiteX436" fmla="*/ 1559976 w 2361628"/>
              <a:gd name="connsiteY436" fmla="*/ 733606 h 3072212"/>
              <a:gd name="connsiteX437" fmla="*/ 1548898 w 2361628"/>
              <a:gd name="connsiteY437" fmla="*/ 729158 h 3072212"/>
              <a:gd name="connsiteX438" fmla="*/ 1529648 w 2361628"/>
              <a:gd name="connsiteY438" fmla="*/ 728358 h 3072212"/>
              <a:gd name="connsiteX439" fmla="*/ 1519828 w 2361628"/>
              <a:gd name="connsiteY439" fmla="*/ 726329 h 3072212"/>
              <a:gd name="connsiteX440" fmla="*/ 1515275 w 2361628"/>
              <a:gd name="connsiteY440" fmla="*/ 724167 h 3072212"/>
              <a:gd name="connsiteX441" fmla="*/ 1512713 w 2361628"/>
              <a:gd name="connsiteY441" fmla="*/ 721185 h 3072212"/>
              <a:gd name="connsiteX442" fmla="*/ 1510475 w 2361628"/>
              <a:gd name="connsiteY442" fmla="*/ 716699 h 3072212"/>
              <a:gd name="connsiteX443" fmla="*/ 1508550 w 2361628"/>
              <a:gd name="connsiteY443" fmla="*/ 710689 h 3072212"/>
              <a:gd name="connsiteX444" fmla="*/ 1509551 w 2361628"/>
              <a:gd name="connsiteY444" fmla="*/ 706460 h 3072212"/>
              <a:gd name="connsiteX445" fmla="*/ 1513475 w 2361628"/>
              <a:gd name="connsiteY445" fmla="*/ 704021 h 3072212"/>
              <a:gd name="connsiteX446" fmla="*/ 1516866 w 2361628"/>
              <a:gd name="connsiteY446" fmla="*/ 703507 h 3072212"/>
              <a:gd name="connsiteX447" fmla="*/ 1522305 w 2361628"/>
              <a:gd name="connsiteY447" fmla="*/ 706831 h 3072212"/>
              <a:gd name="connsiteX448" fmla="*/ 1528410 w 2361628"/>
              <a:gd name="connsiteY448" fmla="*/ 712451 h 3072212"/>
              <a:gd name="connsiteX449" fmla="*/ 1535059 w 2361628"/>
              <a:gd name="connsiteY449" fmla="*/ 713175 h 3072212"/>
              <a:gd name="connsiteX450" fmla="*/ 1532754 w 2361628"/>
              <a:gd name="connsiteY450" fmla="*/ 708041 h 3072212"/>
              <a:gd name="connsiteX451" fmla="*/ 1524305 w 2361628"/>
              <a:gd name="connsiteY451" fmla="*/ 697687 h 3072212"/>
              <a:gd name="connsiteX452" fmla="*/ 1518447 w 2361628"/>
              <a:gd name="connsiteY452" fmla="*/ 688858 h 3072212"/>
              <a:gd name="connsiteX453" fmla="*/ 1513532 w 2361628"/>
              <a:gd name="connsiteY453" fmla="*/ 677932 h 3072212"/>
              <a:gd name="connsiteX454" fmla="*/ 1509751 w 2361628"/>
              <a:gd name="connsiteY454" fmla="*/ 667045 h 3072212"/>
              <a:gd name="connsiteX455" fmla="*/ 1501359 w 2361628"/>
              <a:gd name="connsiteY455" fmla="*/ 649824 h 3072212"/>
              <a:gd name="connsiteX456" fmla="*/ 1494587 w 2361628"/>
              <a:gd name="connsiteY456" fmla="*/ 632517 h 3072212"/>
              <a:gd name="connsiteX457" fmla="*/ 1489815 w 2361628"/>
              <a:gd name="connsiteY457" fmla="*/ 624792 h 3072212"/>
              <a:gd name="connsiteX458" fmla="*/ 1484776 w 2361628"/>
              <a:gd name="connsiteY458" fmla="*/ 620954 h 3072212"/>
              <a:gd name="connsiteX459" fmla="*/ 1469422 w 2361628"/>
              <a:gd name="connsiteY459" fmla="*/ 616153 h 3072212"/>
              <a:gd name="connsiteX460" fmla="*/ 1466345 w 2361628"/>
              <a:gd name="connsiteY460" fmla="*/ 613020 h 3072212"/>
              <a:gd name="connsiteX461" fmla="*/ 1459011 w 2361628"/>
              <a:gd name="connsiteY461" fmla="*/ 597579 h 3072212"/>
              <a:gd name="connsiteX462" fmla="*/ 1457039 w 2361628"/>
              <a:gd name="connsiteY462" fmla="*/ 571138 h 3072212"/>
              <a:gd name="connsiteX463" fmla="*/ 1453829 w 2361628"/>
              <a:gd name="connsiteY463" fmla="*/ 554812 h 3072212"/>
              <a:gd name="connsiteX464" fmla="*/ 1456925 w 2361628"/>
              <a:gd name="connsiteY464" fmla="*/ 533676 h 3072212"/>
              <a:gd name="connsiteX465" fmla="*/ 1462040 w 2361628"/>
              <a:gd name="connsiteY465" fmla="*/ 523989 h 3072212"/>
              <a:gd name="connsiteX466" fmla="*/ 1492720 w 2361628"/>
              <a:gd name="connsiteY466" fmla="*/ 531533 h 3072212"/>
              <a:gd name="connsiteX467" fmla="*/ 1505664 w 2361628"/>
              <a:gd name="connsiteY467" fmla="*/ 530400 h 3072212"/>
              <a:gd name="connsiteX468" fmla="*/ 1522209 w 2361628"/>
              <a:gd name="connsiteY468" fmla="*/ 533086 h 3072212"/>
              <a:gd name="connsiteX469" fmla="*/ 1531115 w 2361628"/>
              <a:gd name="connsiteY469" fmla="*/ 538286 h 3072212"/>
              <a:gd name="connsiteX470" fmla="*/ 1541269 w 2361628"/>
              <a:gd name="connsiteY470" fmla="*/ 551136 h 3072212"/>
              <a:gd name="connsiteX471" fmla="*/ 1550346 w 2361628"/>
              <a:gd name="connsiteY471" fmla="*/ 565499 h 3072212"/>
              <a:gd name="connsiteX472" fmla="*/ 1559081 w 2361628"/>
              <a:gd name="connsiteY472" fmla="*/ 575034 h 3072212"/>
              <a:gd name="connsiteX473" fmla="*/ 1567120 w 2361628"/>
              <a:gd name="connsiteY473" fmla="*/ 587978 h 3072212"/>
              <a:gd name="connsiteX474" fmla="*/ 1575892 w 2361628"/>
              <a:gd name="connsiteY474" fmla="*/ 607000 h 3072212"/>
              <a:gd name="connsiteX475" fmla="*/ 1581055 w 2361628"/>
              <a:gd name="connsiteY475" fmla="*/ 616048 h 3072212"/>
              <a:gd name="connsiteX476" fmla="*/ 1585532 w 2361628"/>
              <a:gd name="connsiteY476" fmla="*/ 621544 h 3072212"/>
              <a:gd name="connsiteX477" fmla="*/ 1591551 w 2361628"/>
              <a:gd name="connsiteY477" fmla="*/ 626269 h 3072212"/>
              <a:gd name="connsiteX478" fmla="*/ 1602905 w 2361628"/>
              <a:gd name="connsiteY478" fmla="*/ 632203 h 3072212"/>
              <a:gd name="connsiteX479" fmla="*/ 1612802 w 2361628"/>
              <a:gd name="connsiteY479" fmla="*/ 634155 h 3072212"/>
              <a:gd name="connsiteX480" fmla="*/ 1617936 w 2361628"/>
              <a:gd name="connsiteY480" fmla="*/ 633384 h 3072212"/>
              <a:gd name="connsiteX481" fmla="*/ 1623422 w 2361628"/>
              <a:gd name="connsiteY481" fmla="*/ 629088 h 3072212"/>
              <a:gd name="connsiteX482" fmla="*/ 1627327 w 2361628"/>
              <a:gd name="connsiteY482" fmla="*/ 623983 h 3072212"/>
              <a:gd name="connsiteX483" fmla="*/ 1622974 w 2361628"/>
              <a:gd name="connsiteY483" fmla="*/ 622573 h 3072212"/>
              <a:gd name="connsiteX484" fmla="*/ 1611573 w 2361628"/>
              <a:gd name="connsiteY484" fmla="*/ 623173 h 3072212"/>
              <a:gd name="connsiteX485" fmla="*/ 1603658 w 2361628"/>
              <a:gd name="connsiteY485" fmla="*/ 620459 h 3072212"/>
              <a:gd name="connsiteX486" fmla="*/ 1599143 w 2361628"/>
              <a:gd name="connsiteY486" fmla="*/ 614429 h 3072212"/>
              <a:gd name="connsiteX487" fmla="*/ 1594342 w 2361628"/>
              <a:gd name="connsiteY487" fmla="*/ 606257 h 3072212"/>
              <a:gd name="connsiteX488" fmla="*/ 1586713 w 2361628"/>
              <a:gd name="connsiteY488" fmla="*/ 590741 h 3072212"/>
              <a:gd name="connsiteX489" fmla="*/ 1580941 w 2361628"/>
              <a:gd name="connsiteY489" fmla="*/ 580511 h 3072212"/>
              <a:gd name="connsiteX490" fmla="*/ 1568320 w 2361628"/>
              <a:gd name="connsiteY490" fmla="*/ 563680 h 3072212"/>
              <a:gd name="connsiteX491" fmla="*/ 1558995 w 2361628"/>
              <a:gd name="connsiteY491" fmla="*/ 546773 h 3072212"/>
              <a:gd name="connsiteX492" fmla="*/ 1551508 w 2361628"/>
              <a:gd name="connsiteY492" fmla="*/ 530562 h 3072212"/>
              <a:gd name="connsiteX493" fmla="*/ 1550813 w 2361628"/>
              <a:gd name="connsiteY493" fmla="*/ 523465 h 3072212"/>
              <a:gd name="connsiteX494" fmla="*/ 1556223 w 2361628"/>
              <a:gd name="connsiteY494" fmla="*/ 518503 h 3072212"/>
              <a:gd name="connsiteX495" fmla="*/ 1562872 w 2361628"/>
              <a:gd name="connsiteY495" fmla="*/ 515017 h 3072212"/>
              <a:gd name="connsiteX496" fmla="*/ 1604477 w 2361628"/>
              <a:gd name="connsiteY496" fmla="*/ 503834 h 3072212"/>
              <a:gd name="connsiteX497" fmla="*/ 1629299 w 2361628"/>
              <a:gd name="connsiteY497" fmla="*/ 490357 h 3072212"/>
              <a:gd name="connsiteX498" fmla="*/ 1639376 w 2361628"/>
              <a:gd name="connsiteY498" fmla="*/ 474574 h 3072212"/>
              <a:gd name="connsiteX499" fmla="*/ 1640577 w 2361628"/>
              <a:gd name="connsiteY499" fmla="*/ 470868 h 3072212"/>
              <a:gd name="connsiteX500" fmla="*/ 1673809 w 2361628"/>
              <a:gd name="connsiteY500" fmla="*/ 448247 h 3072212"/>
              <a:gd name="connsiteX501" fmla="*/ 1697308 w 2361628"/>
              <a:gd name="connsiteY501" fmla="*/ 439817 h 3072212"/>
              <a:gd name="connsiteX502" fmla="*/ 1706347 w 2361628"/>
              <a:gd name="connsiteY502" fmla="*/ 438445 h 3072212"/>
              <a:gd name="connsiteX503" fmla="*/ 1714529 w 2361628"/>
              <a:gd name="connsiteY503" fmla="*/ 434769 h 3072212"/>
              <a:gd name="connsiteX504" fmla="*/ 1714872 w 2361628"/>
              <a:gd name="connsiteY504" fmla="*/ 432511 h 3072212"/>
              <a:gd name="connsiteX505" fmla="*/ 1707709 w 2361628"/>
              <a:gd name="connsiteY505" fmla="*/ 429425 h 3072212"/>
              <a:gd name="connsiteX506" fmla="*/ 1700470 w 2361628"/>
              <a:gd name="connsiteY506" fmla="*/ 427911 h 3072212"/>
              <a:gd name="connsiteX507" fmla="*/ 1684039 w 2361628"/>
              <a:gd name="connsiteY507" fmla="*/ 428006 h 3072212"/>
              <a:gd name="connsiteX508" fmla="*/ 1669409 w 2361628"/>
              <a:gd name="connsiteY508" fmla="*/ 425196 h 3072212"/>
              <a:gd name="connsiteX509" fmla="*/ 1664999 w 2361628"/>
              <a:gd name="connsiteY509" fmla="*/ 420062 h 3072212"/>
              <a:gd name="connsiteX510" fmla="*/ 1665913 w 2361628"/>
              <a:gd name="connsiteY510" fmla="*/ 411642 h 3072212"/>
              <a:gd name="connsiteX511" fmla="*/ 1667313 w 2361628"/>
              <a:gd name="connsiteY511" fmla="*/ 404374 h 3072212"/>
              <a:gd name="connsiteX512" fmla="*/ 1671733 w 2361628"/>
              <a:gd name="connsiteY512" fmla="*/ 392154 h 3072212"/>
              <a:gd name="connsiteX513" fmla="*/ 1676467 w 2361628"/>
              <a:gd name="connsiteY513" fmla="*/ 382915 h 3072212"/>
              <a:gd name="connsiteX514" fmla="*/ 1696536 w 2361628"/>
              <a:gd name="connsiteY514" fmla="*/ 355968 h 3072212"/>
              <a:gd name="connsiteX515" fmla="*/ 1710042 w 2361628"/>
              <a:gd name="connsiteY515" fmla="*/ 344481 h 3072212"/>
              <a:gd name="connsiteX516" fmla="*/ 1713938 w 2361628"/>
              <a:gd name="connsiteY516" fmla="*/ 336509 h 3072212"/>
              <a:gd name="connsiteX517" fmla="*/ 1684877 w 2361628"/>
              <a:gd name="connsiteY517" fmla="*/ 354244 h 3072212"/>
              <a:gd name="connsiteX518" fmla="*/ 1674724 w 2361628"/>
              <a:gd name="connsiteY518" fmla="*/ 366941 h 3072212"/>
              <a:gd name="connsiteX519" fmla="*/ 1664522 w 2361628"/>
              <a:gd name="connsiteY519" fmla="*/ 385801 h 3072212"/>
              <a:gd name="connsiteX520" fmla="*/ 1659236 w 2361628"/>
              <a:gd name="connsiteY520" fmla="*/ 391316 h 3072212"/>
              <a:gd name="connsiteX521" fmla="*/ 1655464 w 2361628"/>
              <a:gd name="connsiteY521" fmla="*/ 389858 h 3072212"/>
              <a:gd name="connsiteX522" fmla="*/ 1652102 w 2361628"/>
              <a:gd name="connsiteY522" fmla="*/ 391601 h 3072212"/>
              <a:gd name="connsiteX523" fmla="*/ 1649130 w 2361628"/>
              <a:gd name="connsiteY523" fmla="*/ 396535 h 3072212"/>
              <a:gd name="connsiteX524" fmla="*/ 1646644 w 2361628"/>
              <a:gd name="connsiteY524" fmla="*/ 405517 h 3072212"/>
              <a:gd name="connsiteX525" fmla="*/ 1644634 w 2361628"/>
              <a:gd name="connsiteY525" fmla="*/ 418471 h 3072212"/>
              <a:gd name="connsiteX526" fmla="*/ 1642815 w 2361628"/>
              <a:gd name="connsiteY526" fmla="*/ 427234 h 3072212"/>
              <a:gd name="connsiteX527" fmla="*/ 1641177 w 2361628"/>
              <a:gd name="connsiteY527" fmla="*/ 431892 h 3072212"/>
              <a:gd name="connsiteX528" fmla="*/ 1637043 w 2361628"/>
              <a:gd name="connsiteY528" fmla="*/ 438598 h 3072212"/>
              <a:gd name="connsiteX529" fmla="*/ 1627089 w 2361628"/>
              <a:gd name="connsiteY529" fmla="*/ 451647 h 3072212"/>
              <a:gd name="connsiteX530" fmla="*/ 1603743 w 2361628"/>
              <a:gd name="connsiteY530" fmla="*/ 469706 h 3072212"/>
              <a:gd name="connsiteX531" fmla="*/ 1595885 w 2361628"/>
              <a:gd name="connsiteY531" fmla="*/ 474259 h 3072212"/>
              <a:gd name="connsiteX532" fmla="*/ 1589151 w 2361628"/>
              <a:gd name="connsiteY532" fmla="*/ 474983 h 3072212"/>
              <a:gd name="connsiteX533" fmla="*/ 1567348 w 2361628"/>
              <a:gd name="connsiteY533" fmla="*/ 485032 h 3072212"/>
              <a:gd name="connsiteX534" fmla="*/ 1560805 w 2361628"/>
              <a:gd name="connsiteY534" fmla="*/ 485423 h 3072212"/>
              <a:gd name="connsiteX535" fmla="*/ 1553556 w 2361628"/>
              <a:gd name="connsiteY535" fmla="*/ 482384 h 3072212"/>
              <a:gd name="connsiteX536" fmla="*/ 1556652 w 2361628"/>
              <a:gd name="connsiteY536" fmla="*/ 473688 h 3072212"/>
              <a:gd name="connsiteX537" fmla="*/ 1568187 w 2361628"/>
              <a:gd name="connsiteY537" fmla="*/ 457514 h 3072212"/>
              <a:gd name="connsiteX538" fmla="*/ 1571244 w 2361628"/>
              <a:gd name="connsiteY538" fmla="*/ 450256 h 3072212"/>
              <a:gd name="connsiteX539" fmla="*/ 1563872 w 2361628"/>
              <a:gd name="connsiteY539" fmla="*/ 451847 h 3072212"/>
              <a:gd name="connsiteX540" fmla="*/ 1556347 w 2361628"/>
              <a:gd name="connsiteY540" fmla="*/ 456286 h 3072212"/>
              <a:gd name="connsiteX541" fmla="*/ 1539735 w 2361628"/>
              <a:gd name="connsiteY541" fmla="*/ 459943 h 3072212"/>
              <a:gd name="connsiteX542" fmla="*/ 1533163 w 2361628"/>
              <a:gd name="connsiteY542" fmla="*/ 466535 h 3072212"/>
              <a:gd name="connsiteX543" fmla="*/ 1526800 w 2361628"/>
              <a:gd name="connsiteY543" fmla="*/ 478422 h 3072212"/>
              <a:gd name="connsiteX544" fmla="*/ 1521695 w 2361628"/>
              <a:gd name="connsiteY544" fmla="*/ 485842 h 3072212"/>
              <a:gd name="connsiteX545" fmla="*/ 1517856 w 2361628"/>
              <a:gd name="connsiteY545" fmla="*/ 488852 h 3072212"/>
              <a:gd name="connsiteX546" fmla="*/ 1512561 w 2361628"/>
              <a:gd name="connsiteY546" fmla="*/ 490642 h 3072212"/>
              <a:gd name="connsiteX547" fmla="*/ 1493101 w 2361628"/>
              <a:gd name="connsiteY547" fmla="*/ 491557 h 3072212"/>
              <a:gd name="connsiteX548" fmla="*/ 1488786 w 2361628"/>
              <a:gd name="connsiteY548" fmla="*/ 490766 h 3072212"/>
              <a:gd name="connsiteX549" fmla="*/ 1477585 w 2361628"/>
              <a:gd name="connsiteY549" fmla="*/ 481794 h 3072212"/>
              <a:gd name="connsiteX550" fmla="*/ 1467669 w 2361628"/>
              <a:gd name="connsiteY550" fmla="*/ 484899 h 3072212"/>
              <a:gd name="connsiteX551" fmla="*/ 1463573 w 2361628"/>
              <a:gd name="connsiteY551" fmla="*/ 484299 h 3072212"/>
              <a:gd name="connsiteX552" fmla="*/ 1456049 w 2361628"/>
              <a:gd name="connsiteY552" fmla="*/ 477936 h 3072212"/>
              <a:gd name="connsiteX553" fmla="*/ 1453810 w 2361628"/>
              <a:gd name="connsiteY553" fmla="*/ 473793 h 3072212"/>
              <a:gd name="connsiteX554" fmla="*/ 1454134 w 2361628"/>
              <a:gd name="connsiteY554" fmla="*/ 468201 h 3072212"/>
              <a:gd name="connsiteX555" fmla="*/ 1458487 w 2361628"/>
              <a:gd name="connsiteY555" fmla="*/ 457619 h 3072212"/>
              <a:gd name="connsiteX556" fmla="*/ 1463526 w 2361628"/>
              <a:gd name="connsiteY556" fmla="*/ 447389 h 3072212"/>
              <a:gd name="connsiteX557" fmla="*/ 1479909 w 2361628"/>
              <a:gd name="connsiteY557" fmla="*/ 424663 h 3072212"/>
              <a:gd name="connsiteX558" fmla="*/ 1490415 w 2361628"/>
              <a:gd name="connsiteY558" fmla="*/ 413909 h 3072212"/>
              <a:gd name="connsiteX559" fmla="*/ 1505550 w 2361628"/>
              <a:gd name="connsiteY559" fmla="*/ 404584 h 3072212"/>
              <a:gd name="connsiteX560" fmla="*/ 1541126 w 2361628"/>
              <a:gd name="connsiteY560" fmla="*/ 394087 h 3072212"/>
              <a:gd name="connsiteX561" fmla="*/ 1542736 w 2361628"/>
              <a:gd name="connsiteY561" fmla="*/ 386353 h 3072212"/>
              <a:gd name="connsiteX562" fmla="*/ 1506741 w 2361628"/>
              <a:gd name="connsiteY562" fmla="*/ 394992 h 3072212"/>
              <a:gd name="connsiteX563" fmla="*/ 1476118 w 2361628"/>
              <a:gd name="connsiteY563" fmla="*/ 405841 h 3072212"/>
              <a:gd name="connsiteX564" fmla="*/ 1471146 w 2361628"/>
              <a:gd name="connsiteY564" fmla="*/ 409813 h 3072212"/>
              <a:gd name="connsiteX565" fmla="*/ 1464021 w 2361628"/>
              <a:gd name="connsiteY565" fmla="*/ 420348 h 3072212"/>
              <a:gd name="connsiteX566" fmla="*/ 1441390 w 2361628"/>
              <a:gd name="connsiteY566" fmla="*/ 457914 h 3072212"/>
              <a:gd name="connsiteX567" fmla="*/ 1434713 w 2361628"/>
              <a:gd name="connsiteY567" fmla="*/ 467258 h 3072212"/>
              <a:gd name="connsiteX568" fmla="*/ 1424511 w 2361628"/>
              <a:gd name="connsiteY568" fmla="*/ 469478 h 3072212"/>
              <a:gd name="connsiteX569" fmla="*/ 1416701 w 2361628"/>
              <a:gd name="connsiteY569" fmla="*/ 466325 h 3072212"/>
              <a:gd name="connsiteX570" fmla="*/ 1410595 w 2361628"/>
              <a:gd name="connsiteY570" fmla="*/ 461629 h 3072212"/>
              <a:gd name="connsiteX571" fmla="*/ 1400089 w 2361628"/>
              <a:gd name="connsiteY571" fmla="*/ 450628 h 3072212"/>
              <a:gd name="connsiteX572" fmla="*/ 1392165 w 2361628"/>
              <a:gd name="connsiteY572" fmla="*/ 444684 h 3072212"/>
              <a:gd name="connsiteX573" fmla="*/ 1388412 w 2361628"/>
              <a:gd name="connsiteY573" fmla="*/ 440684 h 3072212"/>
              <a:gd name="connsiteX574" fmla="*/ 1386202 w 2361628"/>
              <a:gd name="connsiteY574" fmla="*/ 436626 h 3072212"/>
              <a:gd name="connsiteX575" fmla="*/ 1384402 w 2361628"/>
              <a:gd name="connsiteY575" fmla="*/ 431864 h 3072212"/>
              <a:gd name="connsiteX576" fmla="*/ 1383030 w 2361628"/>
              <a:gd name="connsiteY576" fmla="*/ 426396 h 3072212"/>
              <a:gd name="connsiteX577" fmla="*/ 1385602 w 2361628"/>
              <a:gd name="connsiteY577" fmla="*/ 421815 h 3072212"/>
              <a:gd name="connsiteX578" fmla="*/ 1405757 w 2361628"/>
              <a:gd name="connsiteY578" fmla="*/ 411861 h 3072212"/>
              <a:gd name="connsiteX579" fmla="*/ 1433141 w 2361628"/>
              <a:gd name="connsiteY579" fmla="*/ 413804 h 3072212"/>
              <a:gd name="connsiteX580" fmla="*/ 1445428 w 2361628"/>
              <a:gd name="connsiteY580" fmla="*/ 411747 h 3072212"/>
              <a:gd name="connsiteX581" fmla="*/ 1457516 w 2361628"/>
              <a:gd name="connsiteY581" fmla="*/ 405708 h 3072212"/>
              <a:gd name="connsiteX582" fmla="*/ 1475356 w 2361628"/>
              <a:gd name="connsiteY582" fmla="*/ 390563 h 3072212"/>
              <a:gd name="connsiteX583" fmla="*/ 1494768 w 2361628"/>
              <a:gd name="connsiteY583" fmla="*/ 369065 h 3072212"/>
              <a:gd name="connsiteX584" fmla="*/ 1498568 w 2361628"/>
              <a:gd name="connsiteY584" fmla="*/ 362131 h 3072212"/>
              <a:gd name="connsiteX585" fmla="*/ 1491482 w 2361628"/>
              <a:gd name="connsiteY585" fmla="*/ 360607 h 3072212"/>
              <a:gd name="connsiteX586" fmla="*/ 1486233 w 2361628"/>
              <a:gd name="connsiteY586" fmla="*/ 362293 h 3072212"/>
              <a:gd name="connsiteX587" fmla="*/ 1473603 w 2361628"/>
              <a:gd name="connsiteY587" fmla="*/ 370056 h 3072212"/>
              <a:gd name="connsiteX588" fmla="*/ 1453610 w 2361628"/>
              <a:gd name="connsiteY588" fmla="*/ 390725 h 3072212"/>
              <a:gd name="connsiteX589" fmla="*/ 1436170 w 2361628"/>
              <a:gd name="connsiteY589" fmla="*/ 397964 h 3072212"/>
              <a:gd name="connsiteX590" fmla="*/ 1393089 w 2361628"/>
              <a:gd name="connsiteY590" fmla="*/ 401793 h 3072212"/>
              <a:gd name="connsiteX591" fmla="*/ 1379411 w 2361628"/>
              <a:gd name="connsiteY591" fmla="*/ 407489 h 3072212"/>
              <a:gd name="connsiteX592" fmla="*/ 1373410 w 2361628"/>
              <a:gd name="connsiteY592" fmla="*/ 406270 h 3072212"/>
              <a:gd name="connsiteX593" fmla="*/ 1368885 w 2361628"/>
              <a:gd name="connsiteY593" fmla="*/ 400717 h 3072212"/>
              <a:gd name="connsiteX594" fmla="*/ 1363847 w 2361628"/>
              <a:gd name="connsiteY594" fmla="*/ 390382 h 3072212"/>
              <a:gd name="connsiteX595" fmla="*/ 1364742 w 2361628"/>
              <a:gd name="connsiteY595" fmla="*/ 382048 h 3072212"/>
              <a:gd name="connsiteX596" fmla="*/ 1375010 w 2361628"/>
              <a:gd name="connsiteY596" fmla="*/ 372647 h 3072212"/>
              <a:gd name="connsiteX597" fmla="*/ 1383049 w 2361628"/>
              <a:gd name="connsiteY597" fmla="*/ 370446 h 3072212"/>
              <a:gd name="connsiteX598" fmla="*/ 1384487 w 2361628"/>
              <a:gd name="connsiteY598" fmla="*/ 368513 h 3072212"/>
              <a:gd name="connsiteX599" fmla="*/ 1373076 w 2361628"/>
              <a:gd name="connsiteY599" fmla="*/ 359350 h 3072212"/>
              <a:gd name="connsiteX600" fmla="*/ 1372067 w 2361628"/>
              <a:gd name="connsiteY600" fmla="*/ 354644 h 3072212"/>
              <a:gd name="connsiteX601" fmla="*/ 1378658 w 2361628"/>
              <a:gd name="connsiteY601" fmla="*/ 344186 h 3072212"/>
              <a:gd name="connsiteX602" fmla="*/ 1392955 w 2361628"/>
              <a:gd name="connsiteY602" fmla="*/ 328641 h 3072212"/>
              <a:gd name="connsiteX603" fmla="*/ 1400185 w 2361628"/>
              <a:gd name="connsiteY603" fmla="*/ 323707 h 3072212"/>
              <a:gd name="connsiteX604" fmla="*/ 1413424 w 2361628"/>
              <a:gd name="connsiteY604" fmla="*/ 320554 h 3072212"/>
              <a:gd name="connsiteX605" fmla="*/ 1427055 w 2361628"/>
              <a:gd name="connsiteY605" fmla="*/ 322269 h 3072212"/>
              <a:gd name="connsiteX606" fmla="*/ 1427579 w 2361628"/>
              <a:gd name="connsiteY606" fmla="*/ 319278 h 3072212"/>
              <a:gd name="connsiteX607" fmla="*/ 1414101 w 2361628"/>
              <a:gd name="connsiteY607" fmla="*/ 313315 h 3072212"/>
              <a:gd name="connsiteX608" fmla="*/ 1404004 w 2361628"/>
              <a:gd name="connsiteY608" fmla="*/ 312220 h 3072212"/>
              <a:gd name="connsiteX609" fmla="*/ 1390660 w 2361628"/>
              <a:gd name="connsiteY609" fmla="*/ 316430 h 3072212"/>
              <a:gd name="connsiteX610" fmla="*/ 1355236 w 2361628"/>
              <a:gd name="connsiteY610" fmla="*/ 341728 h 3072212"/>
              <a:gd name="connsiteX611" fmla="*/ 1352226 w 2361628"/>
              <a:gd name="connsiteY611" fmla="*/ 340966 h 3072212"/>
              <a:gd name="connsiteX612" fmla="*/ 1347073 w 2361628"/>
              <a:gd name="connsiteY612" fmla="*/ 336633 h 3072212"/>
              <a:gd name="connsiteX613" fmla="*/ 1348550 w 2361628"/>
              <a:gd name="connsiteY613" fmla="*/ 330403 h 3072212"/>
              <a:gd name="connsiteX614" fmla="*/ 1367495 w 2361628"/>
              <a:gd name="connsiteY614" fmla="*/ 303619 h 3072212"/>
              <a:gd name="connsiteX615" fmla="*/ 1368123 w 2361628"/>
              <a:gd name="connsiteY615" fmla="*/ 299361 h 3072212"/>
              <a:gd name="connsiteX616" fmla="*/ 1354512 w 2361628"/>
              <a:gd name="connsiteY616" fmla="*/ 299961 h 3072212"/>
              <a:gd name="connsiteX617" fmla="*/ 1350521 w 2361628"/>
              <a:gd name="connsiteY617" fmla="*/ 298685 h 3072212"/>
              <a:gd name="connsiteX618" fmla="*/ 1346616 w 2361628"/>
              <a:gd name="connsiteY618" fmla="*/ 295475 h 3072212"/>
              <a:gd name="connsiteX619" fmla="*/ 1341072 w 2361628"/>
              <a:gd name="connsiteY619" fmla="*/ 298323 h 3072212"/>
              <a:gd name="connsiteX620" fmla="*/ 1333881 w 2361628"/>
              <a:gd name="connsiteY620" fmla="*/ 307219 h 3072212"/>
              <a:gd name="connsiteX621" fmla="*/ 1328814 w 2361628"/>
              <a:gd name="connsiteY621" fmla="*/ 311001 h 3072212"/>
              <a:gd name="connsiteX622" fmla="*/ 1325861 w 2361628"/>
              <a:gd name="connsiteY622" fmla="*/ 309734 h 3072212"/>
              <a:gd name="connsiteX623" fmla="*/ 1318346 w 2361628"/>
              <a:gd name="connsiteY623" fmla="*/ 299209 h 3072212"/>
              <a:gd name="connsiteX624" fmla="*/ 1319317 w 2361628"/>
              <a:gd name="connsiteY624" fmla="*/ 290332 h 3072212"/>
              <a:gd name="connsiteX625" fmla="*/ 1325299 w 2361628"/>
              <a:gd name="connsiteY625" fmla="*/ 279130 h 3072212"/>
              <a:gd name="connsiteX626" fmla="*/ 1330766 w 2361628"/>
              <a:gd name="connsiteY626" fmla="*/ 271015 h 3072212"/>
              <a:gd name="connsiteX627" fmla="*/ 1338186 w 2361628"/>
              <a:gd name="connsiteY627" fmla="*/ 263557 h 3072212"/>
              <a:gd name="connsiteX628" fmla="*/ 1350264 w 2361628"/>
              <a:gd name="connsiteY628" fmla="*/ 254175 h 3072212"/>
              <a:gd name="connsiteX629" fmla="*/ 1359008 w 2361628"/>
              <a:gd name="connsiteY629" fmla="*/ 251003 h 3072212"/>
              <a:gd name="connsiteX630" fmla="*/ 1373162 w 2361628"/>
              <a:gd name="connsiteY630" fmla="*/ 250898 h 3072212"/>
              <a:gd name="connsiteX631" fmla="*/ 1379906 w 2361628"/>
              <a:gd name="connsiteY631" fmla="*/ 246688 h 3072212"/>
              <a:gd name="connsiteX632" fmla="*/ 1385907 w 2361628"/>
              <a:gd name="connsiteY632" fmla="*/ 239325 h 3072212"/>
              <a:gd name="connsiteX633" fmla="*/ 1393422 w 2361628"/>
              <a:gd name="connsiteY633" fmla="*/ 227324 h 3072212"/>
              <a:gd name="connsiteX634" fmla="*/ 1401661 w 2361628"/>
              <a:gd name="connsiteY634" fmla="*/ 219008 h 3072212"/>
              <a:gd name="connsiteX635" fmla="*/ 1415129 w 2361628"/>
              <a:gd name="connsiteY635" fmla="*/ 212141 h 3072212"/>
              <a:gd name="connsiteX636" fmla="*/ 1426474 w 2361628"/>
              <a:gd name="connsiteY636" fmla="*/ 214351 h 3072212"/>
              <a:gd name="connsiteX637" fmla="*/ 1432741 w 2361628"/>
              <a:gd name="connsiteY637" fmla="*/ 220332 h 3072212"/>
              <a:gd name="connsiteX638" fmla="*/ 1437713 w 2361628"/>
              <a:gd name="connsiteY638" fmla="*/ 230753 h 3072212"/>
              <a:gd name="connsiteX639" fmla="*/ 1443057 w 2361628"/>
              <a:gd name="connsiteY639" fmla="*/ 238687 h 3072212"/>
              <a:gd name="connsiteX640" fmla="*/ 1443561 w 2361628"/>
              <a:gd name="connsiteY640" fmla="*/ 232286 h 3072212"/>
              <a:gd name="connsiteX641" fmla="*/ 1447981 w 2361628"/>
              <a:gd name="connsiteY641" fmla="*/ 224361 h 3072212"/>
              <a:gd name="connsiteX642" fmla="*/ 1453525 w 2361628"/>
              <a:gd name="connsiteY642" fmla="*/ 220951 h 3072212"/>
              <a:gd name="connsiteX643" fmla="*/ 1460192 w 2361628"/>
              <a:gd name="connsiteY643" fmla="*/ 222085 h 3072212"/>
              <a:gd name="connsiteX644" fmla="*/ 1466050 w 2361628"/>
              <a:gd name="connsiteY644" fmla="*/ 225866 h 3072212"/>
              <a:gd name="connsiteX645" fmla="*/ 1473622 w 2361628"/>
              <a:gd name="connsiteY645" fmla="*/ 235439 h 3072212"/>
              <a:gd name="connsiteX646" fmla="*/ 1479747 w 2361628"/>
              <a:gd name="connsiteY646" fmla="*/ 239716 h 3072212"/>
              <a:gd name="connsiteX647" fmla="*/ 1482623 w 2361628"/>
              <a:gd name="connsiteY647" fmla="*/ 239459 h 3072212"/>
              <a:gd name="connsiteX648" fmla="*/ 1486224 w 2361628"/>
              <a:gd name="connsiteY648" fmla="*/ 234182 h 3072212"/>
              <a:gd name="connsiteX649" fmla="*/ 1495806 w 2361628"/>
              <a:gd name="connsiteY649" fmla="*/ 234067 h 3072212"/>
              <a:gd name="connsiteX650" fmla="*/ 1495606 w 2361628"/>
              <a:gd name="connsiteY650" fmla="*/ 231819 h 3072212"/>
              <a:gd name="connsiteX651" fmla="*/ 1492482 w 2361628"/>
              <a:gd name="connsiteY651" fmla="*/ 226276 h 3072212"/>
              <a:gd name="connsiteX652" fmla="*/ 1488700 w 2361628"/>
              <a:gd name="connsiteY652" fmla="*/ 222304 h 3072212"/>
              <a:gd name="connsiteX653" fmla="*/ 1454753 w 2361628"/>
              <a:gd name="connsiteY653" fmla="*/ 194386 h 3072212"/>
              <a:gd name="connsiteX654" fmla="*/ 1453810 w 2361628"/>
              <a:gd name="connsiteY654" fmla="*/ 188214 h 3072212"/>
              <a:gd name="connsiteX655" fmla="*/ 1465250 w 2361628"/>
              <a:gd name="connsiteY655" fmla="*/ 182404 h 3072212"/>
              <a:gd name="connsiteX656" fmla="*/ 1472403 w 2361628"/>
              <a:gd name="connsiteY656" fmla="*/ 175431 h 3072212"/>
              <a:gd name="connsiteX657" fmla="*/ 1475765 w 2361628"/>
              <a:gd name="connsiteY657" fmla="*/ 173726 h 3072212"/>
              <a:gd name="connsiteX658" fmla="*/ 1484147 w 2361628"/>
              <a:gd name="connsiteY658" fmla="*/ 158772 h 3072212"/>
              <a:gd name="connsiteX659" fmla="*/ 1489624 w 2361628"/>
              <a:gd name="connsiteY659" fmla="*/ 150933 h 3072212"/>
              <a:gd name="connsiteX660" fmla="*/ 1499759 w 2361628"/>
              <a:gd name="connsiteY660" fmla="*/ 141961 h 3072212"/>
              <a:gd name="connsiteX661" fmla="*/ 1503826 w 2361628"/>
              <a:gd name="connsiteY661" fmla="*/ 144418 h 3072212"/>
              <a:gd name="connsiteX662" fmla="*/ 1508941 w 2361628"/>
              <a:gd name="connsiteY662" fmla="*/ 152324 h 3072212"/>
              <a:gd name="connsiteX663" fmla="*/ 1513894 w 2361628"/>
              <a:gd name="connsiteY663" fmla="*/ 157248 h 3072212"/>
              <a:gd name="connsiteX664" fmla="*/ 1528448 w 2361628"/>
              <a:gd name="connsiteY664" fmla="*/ 161925 h 3072212"/>
              <a:gd name="connsiteX665" fmla="*/ 1534678 w 2361628"/>
              <a:gd name="connsiteY665" fmla="*/ 166783 h 3072212"/>
              <a:gd name="connsiteX666" fmla="*/ 1545774 w 2361628"/>
              <a:gd name="connsiteY666" fmla="*/ 194405 h 3072212"/>
              <a:gd name="connsiteX667" fmla="*/ 1550194 w 2361628"/>
              <a:gd name="connsiteY667" fmla="*/ 203330 h 3072212"/>
              <a:gd name="connsiteX668" fmla="*/ 1556509 w 2361628"/>
              <a:gd name="connsiteY668" fmla="*/ 212446 h 3072212"/>
              <a:gd name="connsiteX669" fmla="*/ 1560262 w 2361628"/>
              <a:gd name="connsiteY669" fmla="*/ 215865 h 3072212"/>
              <a:gd name="connsiteX670" fmla="*/ 1567682 w 2361628"/>
              <a:gd name="connsiteY670" fmla="*/ 218046 h 3072212"/>
              <a:gd name="connsiteX671" fmla="*/ 1568444 w 2361628"/>
              <a:gd name="connsiteY671" fmla="*/ 212922 h 3072212"/>
              <a:gd name="connsiteX672" fmla="*/ 1559633 w 2361628"/>
              <a:gd name="connsiteY672" fmla="*/ 200073 h 3072212"/>
              <a:gd name="connsiteX673" fmla="*/ 1557214 w 2361628"/>
              <a:gd name="connsiteY673" fmla="*/ 192586 h 3072212"/>
              <a:gd name="connsiteX674" fmla="*/ 1558252 w 2361628"/>
              <a:gd name="connsiteY674" fmla="*/ 186214 h 3072212"/>
              <a:gd name="connsiteX675" fmla="*/ 1560128 w 2361628"/>
              <a:gd name="connsiteY675" fmla="*/ 182851 h 3072212"/>
              <a:gd name="connsiteX676" fmla="*/ 1562843 w 2361628"/>
              <a:gd name="connsiteY676" fmla="*/ 182547 h 3072212"/>
              <a:gd name="connsiteX677" fmla="*/ 1569796 w 2361628"/>
              <a:gd name="connsiteY677" fmla="*/ 188252 h 3072212"/>
              <a:gd name="connsiteX678" fmla="*/ 1588294 w 2361628"/>
              <a:gd name="connsiteY678" fmla="*/ 207455 h 3072212"/>
              <a:gd name="connsiteX679" fmla="*/ 1615945 w 2361628"/>
              <a:gd name="connsiteY679" fmla="*/ 229895 h 3072212"/>
              <a:gd name="connsiteX680" fmla="*/ 1626546 w 2361628"/>
              <a:gd name="connsiteY680" fmla="*/ 235067 h 3072212"/>
              <a:gd name="connsiteX681" fmla="*/ 1633090 w 2361628"/>
              <a:gd name="connsiteY681" fmla="*/ 242973 h 3072212"/>
              <a:gd name="connsiteX682" fmla="*/ 1639053 w 2361628"/>
              <a:gd name="connsiteY682" fmla="*/ 252536 h 3072212"/>
              <a:gd name="connsiteX683" fmla="*/ 1644930 w 2361628"/>
              <a:gd name="connsiteY683" fmla="*/ 259099 h 3072212"/>
              <a:gd name="connsiteX684" fmla="*/ 1646025 w 2361628"/>
              <a:gd name="connsiteY684" fmla="*/ 258480 h 3072212"/>
              <a:gd name="connsiteX685" fmla="*/ 1640548 w 2361628"/>
              <a:gd name="connsiteY685" fmla="*/ 243716 h 3072212"/>
              <a:gd name="connsiteX686" fmla="*/ 1627175 w 2361628"/>
              <a:gd name="connsiteY686" fmla="*/ 225314 h 3072212"/>
              <a:gd name="connsiteX687" fmla="*/ 1591399 w 2361628"/>
              <a:gd name="connsiteY687" fmla="*/ 193367 h 3072212"/>
              <a:gd name="connsiteX688" fmla="*/ 1577245 w 2361628"/>
              <a:gd name="connsiteY688" fmla="*/ 176374 h 3072212"/>
              <a:gd name="connsiteX689" fmla="*/ 1570396 w 2361628"/>
              <a:gd name="connsiteY689" fmla="*/ 164792 h 3072212"/>
              <a:gd name="connsiteX690" fmla="*/ 1565215 w 2361628"/>
              <a:gd name="connsiteY690" fmla="*/ 152981 h 3072212"/>
              <a:gd name="connsiteX691" fmla="*/ 1565110 w 2361628"/>
              <a:gd name="connsiteY691" fmla="*/ 146485 h 3072212"/>
              <a:gd name="connsiteX692" fmla="*/ 1569987 w 2361628"/>
              <a:gd name="connsiteY692" fmla="*/ 138855 h 3072212"/>
              <a:gd name="connsiteX693" fmla="*/ 1576550 w 2361628"/>
              <a:gd name="connsiteY693" fmla="*/ 132769 h 3072212"/>
              <a:gd name="connsiteX694" fmla="*/ 1584712 w 2361628"/>
              <a:gd name="connsiteY694" fmla="*/ 130350 h 3072212"/>
              <a:gd name="connsiteX695" fmla="*/ 1585693 w 2361628"/>
              <a:gd name="connsiteY695" fmla="*/ 127806 h 3072212"/>
              <a:gd name="connsiteX696" fmla="*/ 1578274 w 2361628"/>
              <a:gd name="connsiteY696" fmla="*/ 118624 h 3072212"/>
              <a:gd name="connsiteX697" fmla="*/ 1573892 w 2361628"/>
              <a:gd name="connsiteY697" fmla="*/ 110642 h 3072212"/>
              <a:gd name="connsiteX698" fmla="*/ 1574044 w 2361628"/>
              <a:gd name="connsiteY698" fmla="*/ 105051 h 3072212"/>
              <a:gd name="connsiteX699" fmla="*/ 1582903 w 2361628"/>
              <a:gd name="connsiteY699" fmla="*/ 100765 h 3072212"/>
              <a:gd name="connsiteX700" fmla="*/ 1588399 w 2361628"/>
              <a:gd name="connsiteY700" fmla="*/ 102060 h 3072212"/>
              <a:gd name="connsiteX701" fmla="*/ 1598847 w 2361628"/>
              <a:gd name="connsiteY701" fmla="*/ 112157 h 3072212"/>
              <a:gd name="connsiteX702" fmla="*/ 1607572 w 2361628"/>
              <a:gd name="connsiteY702" fmla="*/ 116910 h 3072212"/>
              <a:gd name="connsiteX703" fmla="*/ 1608982 w 2361628"/>
              <a:gd name="connsiteY703" fmla="*/ 113843 h 3072212"/>
              <a:gd name="connsiteX704" fmla="*/ 1599972 w 2361628"/>
              <a:gd name="connsiteY704" fmla="*/ 86849 h 3072212"/>
              <a:gd name="connsiteX705" fmla="*/ 1599133 w 2361628"/>
              <a:gd name="connsiteY705" fmla="*/ 80696 h 3072212"/>
              <a:gd name="connsiteX706" fmla="*/ 1600467 w 2361628"/>
              <a:gd name="connsiteY706" fmla="*/ 77086 h 3072212"/>
              <a:gd name="connsiteX707" fmla="*/ 1603629 w 2361628"/>
              <a:gd name="connsiteY707" fmla="*/ 73409 h 3072212"/>
              <a:gd name="connsiteX708" fmla="*/ 1613068 w 2361628"/>
              <a:gd name="connsiteY708" fmla="*/ 75514 h 3072212"/>
              <a:gd name="connsiteX709" fmla="*/ 1628604 w 2361628"/>
              <a:gd name="connsiteY709" fmla="*/ 88811 h 3072212"/>
              <a:gd name="connsiteX710" fmla="*/ 1656426 w 2361628"/>
              <a:gd name="connsiteY710" fmla="*/ 95440 h 3072212"/>
              <a:gd name="connsiteX711" fmla="*/ 1664075 w 2361628"/>
              <a:gd name="connsiteY711" fmla="*/ 94450 h 3072212"/>
              <a:gd name="connsiteX712" fmla="*/ 1662922 w 2361628"/>
              <a:gd name="connsiteY712" fmla="*/ 91402 h 3072212"/>
              <a:gd name="connsiteX713" fmla="*/ 1651816 w 2361628"/>
              <a:gd name="connsiteY713" fmla="*/ 83210 h 3072212"/>
              <a:gd name="connsiteX714" fmla="*/ 1640186 w 2361628"/>
              <a:gd name="connsiteY714" fmla="*/ 72133 h 3072212"/>
              <a:gd name="connsiteX715" fmla="*/ 1635062 w 2361628"/>
              <a:gd name="connsiteY715" fmla="*/ 65408 h 3072212"/>
              <a:gd name="connsiteX716" fmla="*/ 1631299 w 2361628"/>
              <a:gd name="connsiteY716" fmla="*/ 56302 h 3072212"/>
              <a:gd name="connsiteX717" fmla="*/ 1626842 w 2361628"/>
              <a:gd name="connsiteY717" fmla="*/ 48701 h 3072212"/>
              <a:gd name="connsiteX718" fmla="*/ 1626470 w 2361628"/>
              <a:gd name="connsiteY718" fmla="*/ 45044 h 3072212"/>
              <a:gd name="connsiteX719" fmla="*/ 1633652 w 2361628"/>
              <a:gd name="connsiteY719" fmla="*/ 39100 h 3072212"/>
              <a:gd name="connsiteX720" fmla="*/ 1652521 w 2361628"/>
              <a:gd name="connsiteY720" fmla="*/ 40262 h 3072212"/>
              <a:gd name="connsiteX721" fmla="*/ 1670047 w 2361628"/>
              <a:gd name="connsiteY721" fmla="*/ 49378 h 3072212"/>
              <a:gd name="connsiteX722" fmla="*/ 1684915 w 2361628"/>
              <a:gd name="connsiteY722" fmla="*/ 46082 h 3072212"/>
              <a:gd name="connsiteX723" fmla="*/ 1694288 w 2361628"/>
              <a:gd name="connsiteY723" fmla="*/ 48349 h 3072212"/>
              <a:gd name="connsiteX724" fmla="*/ 1697993 w 2361628"/>
              <a:gd name="connsiteY724" fmla="*/ 51092 h 3072212"/>
              <a:gd name="connsiteX725" fmla="*/ 1704775 w 2361628"/>
              <a:gd name="connsiteY725" fmla="*/ 60970 h 3072212"/>
              <a:gd name="connsiteX726" fmla="*/ 1726292 w 2361628"/>
              <a:gd name="connsiteY726" fmla="*/ 96212 h 3072212"/>
              <a:gd name="connsiteX727" fmla="*/ 1728578 w 2361628"/>
              <a:gd name="connsiteY727" fmla="*/ 101756 h 3072212"/>
              <a:gd name="connsiteX728" fmla="*/ 1731026 w 2361628"/>
              <a:gd name="connsiteY728" fmla="*/ 110147 h 3072212"/>
              <a:gd name="connsiteX729" fmla="*/ 1733636 w 2361628"/>
              <a:gd name="connsiteY729" fmla="*/ 121368 h 3072212"/>
              <a:gd name="connsiteX730" fmla="*/ 1737303 w 2361628"/>
              <a:gd name="connsiteY730" fmla="*/ 124397 h 3072212"/>
              <a:gd name="connsiteX731" fmla="*/ 1744390 w 2361628"/>
              <a:gd name="connsiteY731" fmla="*/ 116710 h 3072212"/>
              <a:gd name="connsiteX732" fmla="*/ 1749161 w 2361628"/>
              <a:gd name="connsiteY732" fmla="*/ 109223 h 3072212"/>
              <a:gd name="connsiteX733" fmla="*/ 1747095 w 2361628"/>
              <a:gd name="connsiteY733" fmla="*/ 101946 h 3072212"/>
              <a:gd name="connsiteX734" fmla="*/ 1735226 w 2361628"/>
              <a:gd name="connsiteY734" fmla="*/ 85115 h 3072212"/>
              <a:gd name="connsiteX735" fmla="*/ 1732531 w 2361628"/>
              <a:gd name="connsiteY735" fmla="*/ 77867 h 3072212"/>
              <a:gd name="connsiteX736" fmla="*/ 1726587 w 2361628"/>
              <a:gd name="connsiteY736" fmla="*/ 65542 h 3072212"/>
              <a:gd name="connsiteX737" fmla="*/ 1713262 w 2361628"/>
              <a:gd name="connsiteY737" fmla="*/ 43244 h 3072212"/>
              <a:gd name="connsiteX738" fmla="*/ 1709709 w 2361628"/>
              <a:gd name="connsiteY738" fmla="*/ 32766 h 3072212"/>
              <a:gd name="connsiteX739" fmla="*/ 1707471 w 2361628"/>
              <a:gd name="connsiteY739" fmla="*/ 23793 h 3072212"/>
              <a:gd name="connsiteX740" fmla="*/ 1744361 w 2361628"/>
              <a:gd name="connsiteY740" fmla="*/ 15288 h 3072212"/>
              <a:gd name="connsiteX741" fmla="*/ 1779927 w 2361628"/>
              <a:gd name="connsiteY741" fmla="*/ 22793 h 3072212"/>
              <a:gd name="connsiteX742" fmla="*/ 1785709 w 2361628"/>
              <a:gd name="connsiteY742" fmla="*/ 28089 h 3072212"/>
              <a:gd name="connsiteX743" fmla="*/ 1789500 w 2361628"/>
              <a:gd name="connsiteY743" fmla="*/ 35433 h 3072212"/>
              <a:gd name="connsiteX744" fmla="*/ 1793224 w 2361628"/>
              <a:gd name="connsiteY744" fmla="*/ 46549 h 3072212"/>
              <a:gd name="connsiteX745" fmla="*/ 1798930 w 2361628"/>
              <a:gd name="connsiteY745" fmla="*/ 57836 h 3072212"/>
              <a:gd name="connsiteX746" fmla="*/ 1810455 w 2361628"/>
              <a:gd name="connsiteY746" fmla="*/ 74981 h 3072212"/>
              <a:gd name="connsiteX747" fmla="*/ 1826847 w 2361628"/>
              <a:gd name="connsiteY747" fmla="*/ 85554 h 3072212"/>
              <a:gd name="connsiteX748" fmla="*/ 1823714 w 2361628"/>
              <a:gd name="connsiteY748" fmla="*/ 78353 h 3072212"/>
              <a:gd name="connsiteX749" fmla="*/ 1811445 w 2361628"/>
              <a:gd name="connsiteY749" fmla="*/ 59465 h 3072212"/>
              <a:gd name="connsiteX750" fmla="*/ 1805902 w 2361628"/>
              <a:gd name="connsiteY750" fmla="*/ 46406 h 3072212"/>
              <a:gd name="connsiteX751" fmla="*/ 1805931 w 2361628"/>
              <a:gd name="connsiteY751" fmla="*/ 37500 h 3072212"/>
              <a:gd name="connsiteX752" fmla="*/ 1806921 w 2361628"/>
              <a:gd name="connsiteY752" fmla="*/ 30670 h 3072212"/>
              <a:gd name="connsiteX753" fmla="*/ 1808864 w 2361628"/>
              <a:gd name="connsiteY753" fmla="*/ 25946 h 3072212"/>
              <a:gd name="connsiteX754" fmla="*/ 1822752 w 2361628"/>
              <a:gd name="connsiteY754" fmla="*/ 7763 h 3072212"/>
              <a:gd name="connsiteX755" fmla="*/ 1842602 w 2361628"/>
              <a:gd name="connsiteY755" fmla="*/ 2238 h 3072212"/>
              <a:gd name="connsiteX756" fmla="*/ 1844897 w 2361628"/>
              <a:gd name="connsiteY756" fmla="*/ 3258 h 3072212"/>
              <a:gd name="connsiteX757" fmla="*/ 1860328 w 2361628"/>
              <a:gd name="connsiteY757" fmla="*/ 31175 h 3072212"/>
              <a:gd name="connsiteX758" fmla="*/ 1867652 w 2361628"/>
              <a:gd name="connsiteY758" fmla="*/ 42462 h 3072212"/>
              <a:gd name="connsiteX759" fmla="*/ 1872777 w 2361628"/>
              <a:gd name="connsiteY759" fmla="*/ 46977 h 3072212"/>
              <a:gd name="connsiteX760" fmla="*/ 1872977 w 2361628"/>
              <a:gd name="connsiteY760" fmla="*/ 45015 h 3072212"/>
              <a:gd name="connsiteX761" fmla="*/ 1865881 w 2361628"/>
              <a:gd name="connsiteY761" fmla="*/ 32337 h 3072212"/>
              <a:gd name="connsiteX762" fmla="*/ 1860423 w 2361628"/>
              <a:gd name="connsiteY762" fmla="*/ 25394 h 3072212"/>
              <a:gd name="connsiteX763" fmla="*/ 1859861 w 2361628"/>
              <a:gd name="connsiteY763" fmla="*/ 21031 h 3072212"/>
              <a:gd name="connsiteX764" fmla="*/ 1868910 w 2361628"/>
              <a:gd name="connsiteY764" fmla="*/ 7429 h 3072212"/>
              <a:gd name="connsiteX765" fmla="*/ 1874644 w 2361628"/>
              <a:gd name="connsiteY765" fmla="*/ 4001 h 3072212"/>
              <a:gd name="connsiteX766" fmla="*/ 1898723 w 2361628"/>
              <a:gd name="connsiteY766" fmla="*/ 0 h 3072212"/>
              <a:gd name="connsiteX767" fmla="*/ 1901457 w 2361628"/>
              <a:gd name="connsiteY767" fmla="*/ 1448 h 3072212"/>
              <a:gd name="connsiteX768" fmla="*/ 1903743 w 2361628"/>
              <a:gd name="connsiteY768" fmla="*/ 5239 h 3072212"/>
              <a:gd name="connsiteX769" fmla="*/ 1909429 w 2361628"/>
              <a:gd name="connsiteY769" fmla="*/ 20193 h 3072212"/>
              <a:gd name="connsiteX770" fmla="*/ 1911658 w 2361628"/>
              <a:gd name="connsiteY770" fmla="*/ 22069 h 3072212"/>
              <a:gd name="connsiteX771" fmla="*/ 1312955 w 2361628"/>
              <a:gd name="connsiteY771" fmla="*/ 389001 h 3072212"/>
              <a:gd name="connsiteX772" fmla="*/ 1316450 w 2361628"/>
              <a:gd name="connsiteY772" fmla="*/ 403422 h 3072212"/>
              <a:gd name="connsiteX773" fmla="*/ 1329347 w 2361628"/>
              <a:gd name="connsiteY773" fmla="*/ 437274 h 3072212"/>
              <a:gd name="connsiteX774" fmla="*/ 1335186 w 2361628"/>
              <a:gd name="connsiteY774" fmla="*/ 449390 h 3072212"/>
              <a:gd name="connsiteX775" fmla="*/ 1345111 w 2361628"/>
              <a:gd name="connsiteY775" fmla="*/ 464325 h 3072212"/>
              <a:gd name="connsiteX776" fmla="*/ 1346340 w 2361628"/>
              <a:gd name="connsiteY776" fmla="*/ 469668 h 3072212"/>
              <a:gd name="connsiteX777" fmla="*/ 1346454 w 2361628"/>
              <a:gd name="connsiteY777" fmla="*/ 471907 h 3072212"/>
              <a:gd name="connsiteX778" fmla="*/ 1346168 w 2361628"/>
              <a:gd name="connsiteY778" fmla="*/ 479774 h 3072212"/>
              <a:gd name="connsiteX779" fmla="*/ 1348997 w 2361628"/>
              <a:gd name="connsiteY779" fmla="*/ 482679 h 3072212"/>
              <a:gd name="connsiteX780" fmla="*/ 1357541 w 2361628"/>
              <a:gd name="connsiteY780" fmla="*/ 487185 h 3072212"/>
              <a:gd name="connsiteX781" fmla="*/ 1367057 w 2361628"/>
              <a:gd name="connsiteY781" fmla="*/ 495271 h 3072212"/>
              <a:gd name="connsiteX782" fmla="*/ 1368771 w 2361628"/>
              <a:gd name="connsiteY782" fmla="*/ 494814 h 3072212"/>
              <a:gd name="connsiteX783" fmla="*/ 1372086 w 2361628"/>
              <a:gd name="connsiteY783" fmla="*/ 490033 h 3072212"/>
              <a:gd name="connsiteX784" fmla="*/ 1376067 w 2361628"/>
              <a:gd name="connsiteY784" fmla="*/ 488718 h 3072212"/>
              <a:gd name="connsiteX785" fmla="*/ 1381296 w 2361628"/>
              <a:gd name="connsiteY785" fmla="*/ 489871 h 3072212"/>
              <a:gd name="connsiteX786" fmla="*/ 1383802 w 2361628"/>
              <a:gd name="connsiteY786" fmla="*/ 493290 h 3072212"/>
              <a:gd name="connsiteX787" fmla="*/ 1385630 w 2361628"/>
              <a:gd name="connsiteY787" fmla="*/ 498310 h 3072212"/>
              <a:gd name="connsiteX788" fmla="*/ 1386402 w 2361628"/>
              <a:gd name="connsiteY788" fmla="*/ 501891 h 3072212"/>
              <a:gd name="connsiteX789" fmla="*/ 1386516 w 2361628"/>
              <a:gd name="connsiteY789" fmla="*/ 504654 h 3072212"/>
              <a:gd name="connsiteX790" fmla="*/ 1384640 w 2361628"/>
              <a:gd name="connsiteY790" fmla="*/ 510016 h 3072212"/>
              <a:gd name="connsiteX791" fmla="*/ 1384849 w 2361628"/>
              <a:gd name="connsiteY791" fmla="*/ 512074 h 3072212"/>
              <a:gd name="connsiteX792" fmla="*/ 1385973 w 2361628"/>
              <a:gd name="connsiteY792" fmla="*/ 514560 h 3072212"/>
              <a:gd name="connsiteX793" fmla="*/ 1386173 w 2361628"/>
              <a:gd name="connsiteY793" fmla="*/ 517465 h 3072212"/>
              <a:gd name="connsiteX794" fmla="*/ 1384287 w 2361628"/>
              <a:gd name="connsiteY794" fmla="*/ 528771 h 3072212"/>
              <a:gd name="connsiteX795" fmla="*/ 1384811 w 2361628"/>
              <a:gd name="connsiteY795" fmla="*/ 532905 h 3072212"/>
              <a:gd name="connsiteX796" fmla="*/ 1389593 w 2361628"/>
              <a:gd name="connsiteY796" fmla="*/ 543096 h 3072212"/>
              <a:gd name="connsiteX797" fmla="*/ 1393927 w 2361628"/>
              <a:gd name="connsiteY797" fmla="*/ 548154 h 3072212"/>
              <a:gd name="connsiteX798" fmla="*/ 1402471 w 2361628"/>
              <a:gd name="connsiteY798" fmla="*/ 553631 h 3072212"/>
              <a:gd name="connsiteX799" fmla="*/ 1408033 w 2361628"/>
              <a:gd name="connsiteY799" fmla="*/ 553231 h 3072212"/>
              <a:gd name="connsiteX800" fmla="*/ 1411491 w 2361628"/>
              <a:gd name="connsiteY800" fmla="*/ 556698 h 3072212"/>
              <a:gd name="connsiteX801" fmla="*/ 1411576 w 2361628"/>
              <a:gd name="connsiteY801" fmla="*/ 554565 h 3072212"/>
              <a:gd name="connsiteX802" fmla="*/ 1410005 w 2361628"/>
              <a:gd name="connsiteY802" fmla="*/ 548107 h 3072212"/>
              <a:gd name="connsiteX803" fmla="*/ 1406652 w 2361628"/>
              <a:gd name="connsiteY803" fmla="*/ 538896 h 3072212"/>
              <a:gd name="connsiteX804" fmla="*/ 1400461 w 2361628"/>
              <a:gd name="connsiteY804" fmla="*/ 534133 h 3072212"/>
              <a:gd name="connsiteX805" fmla="*/ 1399556 w 2361628"/>
              <a:gd name="connsiteY805" fmla="*/ 528704 h 3072212"/>
              <a:gd name="connsiteX806" fmla="*/ 1399099 w 2361628"/>
              <a:gd name="connsiteY806" fmla="*/ 519398 h 3072212"/>
              <a:gd name="connsiteX807" fmla="*/ 1399632 w 2361628"/>
              <a:gd name="connsiteY807" fmla="*/ 513236 h 3072212"/>
              <a:gd name="connsiteX808" fmla="*/ 1402804 w 2361628"/>
              <a:gd name="connsiteY808" fmla="*/ 508245 h 3072212"/>
              <a:gd name="connsiteX809" fmla="*/ 1405490 w 2361628"/>
              <a:gd name="connsiteY809" fmla="*/ 506635 h 3072212"/>
              <a:gd name="connsiteX810" fmla="*/ 1413491 w 2361628"/>
              <a:gd name="connsiteY810" fmla="*/ 506406 h 3072212"/>
              <a:gd name="connsiteX811" fmla="*/ 1417901 w 2361628"/>
              <a:gd name="connsiteY811" fmla="*/ 508635 h 3072212"/>
              <a:gd name="connsiteX812" fmla="*/ 1425521 w 2361628"/>
              <a:gd name="connsiteY812" fmla="*/ 515598 h 3072212"/>
              <a:gd name="connsiteX813" fmla="*/ 1426312 w 2361628"/>
              <a:gd name="connsiteY813" fmla="*/ 519379 h 3072212"/>
              <a:gd name="connsiteX814" fmla="*/ 1426721 w 2361628"/>
              <a:gd name="connsiteY814" fmla="*/ 526828 h 3072212"/>
              <a:gd name="connsiteX815" fmla="*/ 1427036 w 2361628"/>
              <a:gd name="connsiteY815" fmla="*/ 541696 h 3072212"/>
              <a:gd name="connsiteX816" fmla="*/ 1426845 w 2361628"/>
              <a:gd name="connsiteY816" fmla="*/ 544878 h 3072212"/>
              <a:gd name="connsiteX817" fmla="*/ 1420330 w 2361628"/>
              <a:gd name="connsiteY817" fmla="*/ 553212 h 3072212"/>
              <a:gd name="connsiteX818" fmla="*/ 1418911 w 2361628"/>
              <a:gd name="connsiteY818" fmla="*/ 558841 h 3072212"/>
              <a:gd name="connsiteX819" fmla="*/ 1420559 w 2361628"/>
              <a:gd name="connsiteY819" fmla="*/ 560432 h 3072212"/>
              <a:gd name="connsiteX820" fmla="*/ 1426150 w 2361628"/>
              <a:gd name="connsiteY820" fmla="*/ 561680 h 3072212"/>
              <a:gd name="connsiteX821" fmla="*/ 1434779 w 2361628"/>
              <a:gd name="connsiteY821" fmla="*/ 566776 h 3072212"/>
              <a:gd name="connsiteX822" fmla="*/ 1438161 w 2361628"/>
              <a:gd name="connsiteY822" fmla="*/ 567290 h 3072212"/>
              <a:gd name="connsiteX823" fmla="*/ 1441523 w 2361628"/>
              <a:gd name="connsiteY823" fmla="*/ 579034 h 3072212"/>
              <a:gd name="connsiteX824" fmla="*/ 1444171 w 2361628"/>
              <a:gd name="connsiteY824" fmla="*/ 590150 h 3072212"/>
              <a:gd name="connsiteX825" fmla="*/ 1442237 w 2361628"/>
              <a:gd name="connsiteY825" fmla="*/ 603618 h 3072212"/>
              <a:gd name="connsiteX826" fmla="*/ 1439704 w 2361628"/>
              <a:gd name="connsiteY826" fmla="*/ 625031 h 3072212"/>
              <a:gd name="connsiteX827" fmla="*/ 1437675 w 2361628"/>
              <a:gd name="connsiteY827" fmla="*/ 629898 h 3072212"/>
              <a:gd name="connsiteX828" fmla="*/ 1435675 w 2361628"/>
              <a:gd name="connsiteY828" fmla="*/ 637270 h 3072212"/>
              <a:gd name="connsiteX829" fmla="*/ 1437075 w 2361628"/>
              <a:gd name="connsiteY829" fmla="*/ 638604 h 3072212"/>
              <a:gd name="connsiteX830" fmla="*/ 1445571 w 2361628"/>
              <a:gd name="connsiteY830" fmla="*/ 635670 h 3072212"/>
              <a:gd name="connsiteX831" fmla="*/ 1447286 w 2361628"/>
              <a:gd name="connsiteY831" fmla="*/ 634670 h 3072212"/>
              <a:gd name="connsiteX832" fmla="*/ 1452963 w 2361628"/>
              <a:gd name="connsiteY832" fmla="*/ 627469 h 3072212"/>
              <a:gd name="connsiteX833" fmla="*/ 1461297 w 2361628"/>
              <a:gd name="connsiteY833" fmla="*/ 629145 h 3072212"/>
              <a:gd name="connsiteX834" fmla="*/ 1464097 w 2361628"/>
              <a:gd name="connsiteY834" fmla="*/ 631012 h 3072212"/>
              <a:gd name="connsiteX835" fmla="*/ 1465478 w 2361628"/>
              <a:gd name="connsiteY835" fmla="*/ 633536 h 3072212"/>
              <a:gd name="connsiteX836" fmla="*/ 1468022 w 2361628"/>
              <a:gd name="connsiteY836" fmla="*/ 641547 h 3072212"/>
              <a:gd name="connsiteX837" fmla="*/ 1470117 w 2361628"/>
              <a:gd name="connsiteY837" fmla="*/ 652091 h 3072212"/>
              <a:gd name="connsiteX838" fmla="*/ 1471670 w 2361628"/>
              <a:gd name="connsiteY838" fmla="*/ 651129 h 3072212"/>
              <a:gd name="connsiteX839" fmla="*/ 1475546 w 2361628"/>
              <a:gd name="connsiteY839" fmla="*/ 638327 h 3072212"/>
              <a:gd name="connsiteX840" fmla="*/ 1476956 w 2361628"/>
              <a:gd name="connsiteY840" fmla="*/ 635156 h 3072212"/>
              <a:gd name="connsiteX841" fmla="*/ 1478890 w 2361628"/>
              <a:gd name="connsiteY841" fmla="*/ 632079 h 3072212"/>
              <a:gd name="connsiteX842" fmla="*/ 1479709 w 2361628"/>
              <a:gd name="connsiteY842" fmla="*/ 632651 h 3072212"/>
              <a:gd name="connsiteX843" fmla="*/ 1483624 w 2361628"/>
              <a:gd name="connsiteY843" fmla="*/ 644623 h 3072212"/>
              <a:gd name="connsiteX844" fmla="*/ 1492329 w 2361628"/>
              <a:gd name="connsiteY844" fmla="*/ 665531 h 3072212"/>
              <a:gd name="connsiteX845" fmla="*/ 1495320 w 2361628"/>
              <a:gd name="connsiteY845" fmla="*/ 674075 h 3072212"/>
              <a:gd name="connsiteX846" fmla="*/ 1495901 w 2361628"/>
              <a:gd name="connsiteY846" fmla="*/ 680361 h 3072212"/>
              <a:gd name="connsiteX847" fmla="*/ 1492177 w 2361628"/>
              <a:gd name="connsiteY847" fmla="*/ 687657 h 3072212"/>
              <a:gd name="connsiteX848" fmla="*/ 1489272 w 2361628"/>
              <a:gd name="connsiteY848" fmla="*/ 691286 h 3072212"/>
              <a:gd name="connsiteX849" fmla="*/ 1467841 w 2361628"/>
              <a:gd name="connsiteY849" fmla="*/ 706679 h 3072212"/>
              <a:gd name="connsiteX850" fmla="*/ 1458249 w 2361628"/>
              <a:gd name="connsiteY850" fmla="*/ 715318 h 3072212"/>
              <a:gd name="connsiteX851" fmla="*/ 1453467 w 2361628"/>
              <a:gd name="connsiteY851" fmla="*/ 721966 h 3072212"/>
              <a:gd name="connsiteX852" fmla="*/ 1451029 w 2361628"/>
              <a:gd name="connsiteY852" fmla="*/ 724176 h 3072212"/>
              <a:gd name="connsiteX853" fmla="*/ 1445876 w 2361628"/>
              <a:gd name="connsiteY853" fmla="*/ 723148 h 3072212"/>
              <a:gd name="connsiteX854" fmla="*/ 1444704 w 2361628"/>
              <a:gd name="connsiteY854" fmla="*/ 724252 h 3072212"/>
              <a:gd name="connsiteX855" fmla="*/ 1443114 w 2361628"/>
              <a:gd name="connsiteY855" fmla="*/ 734863 h 3072212"/>
              <a:gd name="connsiteX856" fmla="*/ 1441409 w 2361628"/>
              <a:gd name="connsiteY856" fmla="*/ 739378 h 3072212"/>
              <a:gd name="connsiteX857" fmla="*/ 1436970 w 2361628"/>
              <a:gd name="connsiteY857" fmla="*/ 746646 h 3072212"/>
              <a:gd name="connsiteX858" fmla="*/ 1430760 w 2361628"/>
              <a:gd name="connsiteY858" fmla="*/ 759724 h 3072212"/>
              <a:gd name="connsiteX859" fmla="*/ 1427055 w 2361628"/>
              <a:gd name="connsiteY859" fmla="*/ 765429 h 3072212"/>
              <a:gd name="connsiteX860" fmla="*/ 1420530 w 2361628"/>
              <a:gd name="connsiteY860" fmla="*/ 761267 h 3072212"/>
              <a:gd name="connsiteX861" fmla="*/ 1418911 w 2361628"/>
              <a:gd name="connsiteY861" fmla="*/ 755180 h 3072212"/>
              <a:gd name="connsiteX862" fmla="*/ 1418006 w 2361628"/>
              <a:gd name="connsiteY862" fmla="*/ 741388 h 3072212"/>
              <a:gd name="connsiteX863" fmla="*/ 1417882 w 2361628"/>
              <a:gd name="connsiteY863" fmla="*/ 735635 h 3072212"/>
              <a:gd name="connsiteX864" fmla="*/ 1418082 w 2361628"/>
              <a:gd name="connsiteY864" fmla="*/ 732596 h 3072212"/>
              <a:gd name="connsiteX865" fmla="*/ 1418901 w 2361628"/>
              <a:gd name="connsiteY865" fmla="*/ 727643 h 3072212"/>
              <a:gd name="connsiteX866" fmla="*/ 1421730 w 2361628"/>
              <a:gd name="connsiteY866" fmla="*/ 715642 h 3072212"/>
              <a:gd name="connsiteX867" fmla="*/ 1421387 w 2361628"/>
              <a:gd name="connsiteY867" fmla="*/ 714375 h 3072212"/>
              <a:gd name="connsiteX868" fmla="*/ 1420082 w 2361628"/>
              <a:gd name="connsiteY868" fmla="*/ 715385 h 3072212"/>
              <a:gd name="connsiteX869" fmla="*/ 1415748 w 2361628"/>
              <a:gd name="connsiteY869" fmla="*/ 721395 h 3072212"/>
              <a:gd name="connsiteX870" fmla="*/ 1414043 w 2361628"/>
              <a:gd name="connsiteY870" fmla="*/ 724548 h 3072212"/>
              <a:gd name="connsiteX871" fmla="*/ 1412453 w 2361628"/>
              <a:gd name="connsiteY871" fmla="*/ 730034 h 3072212"/>
              <a:gd name="connsiteX872" fmla="*/ 1411748 w 2361628"/>
              <a:gd name="connsiteY872" fmla="*/ 739207 h 3072212"/>
              <a:gd name="connsiteX873" fmla="*/ 1412377 w 2361628"/>
              <a:gd name="connsiteY873" fmla="*/ 755990 h 3072212"/>
              <a:gd name="connsiteX874" fmla="*/ 1411757 w 2361628"/>
              <a:gd name="connsiteY874" fmla="*/ 762705 h 3072212"/>
              <a:gd name="connsiteX875" fmla="*/ 1410043 w 2361628"/>
              <a:gd name="connsiteY875" fmla="*/ 766029 h 3072212"/>
              <a:gd name="connsiteX876" fmla="*/ 1410729 w 2361628"/>
              <a:gd name="connsiteY876" fmla="*/ 768610 h 3072212"/>
              <a:gd name="connsiteX877" fmla="*/ 1415834 w 2361628"/>
              <a:gd name="connsiteY877" fmla="*/ 772154 h 3072212"/>
              <a:gd name="connsiteX878" fmla="*/ 1416739 w 2361628"/>
              <a:gd name="connsiteY878" fmla="*/ 773706 h 3072212"/>
              <a:gd name="connsiteX879" fmla="*/ 1417301 w 2361628"/>
              <a:gd name="connsiteY879" fmla="*/ 776516 h 3072212"/>
              <a:gd name="connsiteX880" fmla="*/ 1417520 w 2361628"/>
              <a:gd name="connsiteY880" fmla="*/ 780564 h 3072212"/>
              <a:gd name="connsiteX881" fmla="*/ 1417272 w 2361628"/>
              <a:gd name="connsiteY881" fmla="*/ 784289 h 3072212"/>
              <a:gd name="connsiteX882" fmla="*/ 1415739 w 2361628"/>
              <a:gd name="connsiteY882" fmla="*/ 790013 h 3072212"/>
              <a:gd name="connsiteX883" fmla="*/ 1412872 w 2361628"/>
              <a:gd name="connsiteY883" fmla="*/ 792337 h 3072212"/>
              <a:gd name="connsiteX884" fmla="*/ 1409214 w 2361628"/>
              <a:gd name="connsiteY884" fmla="*/ 789737 h 3072212"/>
              <a:gd name="connsiteX885" fmla="*/ 1401299 w 2361628"/>
              <a:gd name="connsiteY885" fmla="*/ 775554 h 3072212"/>
              <a:gd name="connsiteX886" fmla="*/ 1397860 w 2361628"/>
              <a:gd name="connsiteY886" fmla="*/ 776345 h 3072212"/>
              <a:gd name="connsiteX887" fmla="*/ 1396994 w 2361628"/>
              <a:gd name="connsiteY887" fmla="*/ 777973 h 3072212"/>
              <a:gd name="connsiteX888" fmla="*/ 1397737 w 2361628"/>
              <a:gd name="connsiteY888" fmla="*/ 783041 h 3072212"/>
              <a:gd name="connsiteX889" fmla="*/ 1400166 w 2361628"/>
              <a:gd name="connsiteY889" fmla="*/ 794347 h 3072212"/>
              <a:gd name="connsiteX890" fmla="*/ 1400613 w 2361628"/>
              <a:gd name="connsiteY890" fmla="*/ 803681 h 3072212"/>
              <a:gd name="connsiteX891" fmla="*/ 1399489 w 2361628"/>
              <a:gd name="connsiteY891" fmla="*/ 811406 h 3072212"/>
              <a:gd name="connsiteX892" fmla="*/ 1397222 w 2361628"/>
              <a:gd name="connsiteY892" fmla="*/ 823522 h 3072212"/>
              <a:gd name="connsiteX893" fmla="*/ 1395670 w 2361628"/>
              <a:gd name="connsiteY893" fmla="*/ 829961 h 3072212"/>
              <a:gd name="connsiteX894" fmla="*/ 1394832 w 2361628"/>
              <a:gd name="connsiteY894" fmla="*/ 830818 h 3072212"/>
              <a:gd name="connsiteX895" fmla="*/ 1390898 w 2361628"/>
              <a:gd name="connsiteY895" fmla="*/ 831009 h 3072212"/>
              <a:gd name="connsiteX896" fmla="*/ 1387526 w 2361628"/>
              <a:gd name="connsiteY896" fmla="*/ 827761 h 3072212"/>
              <a:gd name="connsiteX897" fmla="*/ 1377515 w 2361628"/>
              <a:gd name="connsiteY897" fmla="*/ 806568 h 3072212"/>
              <a:gd name="connsiteX898" fmla="*/ 1372562 w 2361628"/>
              <a:gd name="connsiteY898" fmla="*/ 797443 h 3072212"/>
              <a:gd name="connsiteX899" fmla="*/ 1365323 w 2361628"/>
              <a:gd name="connsiteY899" fmla="*/ 779450 h 3072212"/>
              <a:gd name="connsiteX900" fmla="*/ 1363475 w 2361628"/>
              <a:gd name="connsiteY900" fmla="*/ 775716 h 3072212"/>
              <a:gd name="connsiteX901" fmla="*/ 1362361 w 2361628"/>
              <a:gd name="connsiteY901" fmla="*/ 774887 h 3072212"/>
              <a:gd name="connsiteX902" fmla="*/ 1361313 w 2361628"/>
              <a:gd name="connsiteY902" fmla="*/ 782669 h 3072212"/>
              <a:gd name="connsiteX903" fmla="*/ 1363323 w 2361628"/>
              <a:gd name="connsiteY903" fmla="*/ 789832 h 3072212"/>
              <a:gd name="connsiteX904" fmla="*/ 1369838 w 2361628"/>
              <a:gd name="connsiteY904" fmla="*/ 806568 h 3072212"/>
              <a:gd name="connsiteX905" fmla="*/ 1373734 w 2361628"/>
              <a:gd name="connsiteY905" fmla="*/ 818626 h 3072212"/>
              <a:gd name="connsiteX906" fmla="*/ 1376534 w 2361628"/>
              <a:gd name="connsiteY906" fmla="*/ 828542 h 3072212"/>
              <a:gd name="connsiteX907" fmla="*/ 1376982 w 2361628"/>
              <a:gd name="connsiteY907" fmla="*/ 832628 h 3072212"/>
              <a:gd name="connsiteX908" fmla="*/ 1376020 w 2361628"/>
              <a:gd name="connsiteY908" fmla="*/ 834238 h 3072212"/>
              <a:gd name="connsiteX909" fmla="*/ 1374581 w 2361628"/>
              <a:gd name="connsiteY909" fmla="*/ 833323 h 3072212"/>
              <a:gd name="connsiteX910" fmla="*/ 1372667 w 2361628"/>
              <a:gd name="connsiteY910" fmla="*/ 829875 h 3072212"/>
              <a:gd name="connsiteX911" fmla="*/ 1366733 w 2361628"/>
              <a:gd name="connsiteY911" fmla="*/ 824046 h 3072212"/>
              <a:gd name="connsiteX912" fmla="*/ 1364266 w 2361628"/>
              <a:gd name="connsiteY912" fmla="*/ 820779 h 3072212"/>
              <a:gd name="connsiteX913" fmla="*/ 1362656 w 2361628"/>
              <a:gd name="connsiteY913" fmla="*/ 816997 h 3072212"/>
              <a:gd name="connsiteX914" fmla="*/ 1359694 w 2361628"/>
              <a:gd name="connsiteY914" fmla="*/ 814121 h 3072212"/>
              <a:gd name="connsiteX915" fmla="*/ 1355388 w 2361628"/>
              <a:gd name="connsiteY915" fmla="*/ 812140 h 3072212"/>
              <a:gd name="connsiteX916" fmla="*/ 1351055 w 2361628"/>
              <a:gd name="connsiteY916" fmla="*/ 811759 h 3072212"/>
              <a:gd name="connsiteX917" fmla="*/ 1346711 w 2361628"/>
              <a:gd name="connsiteY917" fmla="*/ 812968 h 3072212"/>
              <a:gd name="connsiteX918" fmla="*/ 1345892 w 2361628"/>
              <a:gd name="connsiteY918" fmla="*/ 814816 h 3072212"/>
              <a:gd name="connsiteX919" fmla="*/ 1350788 w 2361628"/>
              <a:gd name="connsiteY919" fmla="*/ 819979 h 3072212"/>
              <a:gd name="connsiteX920" fmla="*/ 1352493 w 2361628"/>
              <a:gd name="connsiteY920" fmla="*/ 822846 h 3072212"/>
              <a:gd name="connsiteX921" fmla="*/ 1353760 w 2361628"/>
              <a:gd name="connsiteY921" fmla="*/ 826503 h 3072212"/>
              <a:gd name="connsiteX922" fmla="*/ 1354588 w 2361628"/>
              <a:gd name="connsiteY922" fmla="*/ 830942 h 3072212"/>
              <a:gd name="connsiteX923" fmla="*/ 1352979 w 2361628"/>
              <a:gd name="connsiteY923" fmla="*/ 833742 h 3072212"/>
              <a:gd name="connsiteX924" fmla="*/ 1346902 w 2361628"/>
              <a:gd name="connsiteY924" fmla="*/ 835495 h 3072212"/>
              <a:gd name="connsiteX925" fmla="*/ 1338777 w 2361628"/>
              <a:gd name="connsiteY925" fmla="*/ 834381 h 3072212"/>
              <a:gd name="connsiteX926" fmla="*/ 1325642 w 2361628"/>
              <a:gd name="connsiteY926" fmla="*/ 830523 h 3072212"/>
              <a:gd name="connsiteX927" fmla="*/ 1312555 w 2361628"/>
              <a:gd name="connsiteY927" fmla="*/ 824132 h 3072212"/>
              <a:gd name="connsiteX928" fmla="*/ 1300467 w 2361628"/>
              <a:gd name="connsiteY928" fmla="*/ 814140 h 3072212"/>
              <a:gd name="connsiteX929" fmla="*/ 1291723 w 2361628"/>
              <a:gd name="connsiteY929" fmla="*/ 804053 h 3072212"/>
              <a:gd name="connsiteX930" fmla="*/ 1288266 w 2361628"/>
              <a:gd name="connsiteY930" fmla="*/ 798652 h 3072212"/>
              <a:gd name="connsiteX931" fmla="*/ 1287180 w 2361628"/>
              <a:gd name="connsiteY931" fmla="*/ 794595 h 3072212"/>
              <a:gd name="connsiteX932" fmla="*/ 1290457 w 2361628"/>
              <a:gd name="connsiteY932" fmla="*/ 791042 h 3072212"/>
              <a:gd name="connsiteX933" fmla="*/ 1301925 w 2361628"/>
              <a:gd name="connsiteY933" fmla="*/ 786470 h 3072212"/>
              <a:gd name="connsiteX934" fmla="*/ 1313421 w 2361628"/>
              <a:gd name="connsiteY934" fmla="*/ 783527 h 3072212"/>
              <a:gd name="connsiteX935" fmla="*/ 1311602 w 2361628"/>
              <a:gd name="connsiteY935" fmla="*/ 780964 h 3072212"/>
              <a:gd name="connsiteX936" fmla="*/ 1290742 w 2361628"/>
              <a:gd name="connsiteY936" fmla="*/ 775116 h 3072212"/>
              <a:gd name="connsiteX937" fmla="*/ 1283875 w 2361628"/>
              <a:gd name="connsiteY937" fmla="*/ 774049 h 3072212"/>
              <a:gd name="connsiteX938" fmla="*/ 1280217 w 2361628"/>
              <a:gd name="connsiteY938" fmla="*/ 775592 h 3072212"/>
              <a:gd name="connsiteX939" fmla="*/ 1276017 w 2361628"/>
              <a:gd name="connsiteY939" fmla="*/ 774687 h 3072212"/>
              <a:gd name="connsiteX940" fmla="*/ 1272731 w 2361628"/>
              <a:gd name="connsiteY940" fmla="*/ 770020 h 3072212"/>
              <a:gd name="connsiteX941" fmla="*/ 1268378 w 2361628"/>
              <a:gd name="connsiteY941" fmla="*/ 761152 h 3072212"/>
              <a:gd name="connsiteX942" fmla="*/ 1266177 w 2361628"/>
              <a:gd name="connsiteY942" fmla="*/ 755256 h 3072212"/>
              <a:gd name="connsiteX943" fmla="*/ 1266473 w 2361628"/>
              <a:gd name="connsiteY943" fmla="*/ 752942 h 3072212"/>
              <a:gd name="connsiteX944" fmla="*/ 1268130 w 2361628"/>
              <a:gd name="connsiteY944" fmla="*/ 751627 h 3072212"/>
              <a:gd name="connsiteX945" fmla="*/ 1277569 w 2361628"/>
              <a:gd name="connsiteY945" fmla="*/ 752751 h 3072212"/>
              <a:gd name="connsiteX946" fmla="*/ 1278865 w 2361628"/>
              <a:gd name="connsiteY946" fmla="*/ 751856 h 3072212"/>
              <a:gd name="connsiteX947" fmla="*/ 1274140 w 2361628"/>
              <a:gd name="connsiteY947" fmla="*/ 747398 h 3072212"/>
              <a:gd name="connsiteX948" fmla="*/ 1259015 w 2361628"/>
              <a:gd name="connsiteY948" fmla="*/ 738540 h 3072212"/>
              <a:gd name="connsiteX949" fmla="*/ 1253338 w 2361628"/>
              <a:gd name="connsiteY949" fmla="*/ 730663 h 3072212"/>
              <a:gd name="connsiteX950" fmla="*/ 1252299 w 2361628"/>
              <a:gd name="connsiteY950" fmla="*/ 727577 h 3072212"/>
              <a:gd name="connsiteX951" fmla="*/ 1251871 w 2361628"/>
              <a:gd name="connsiteY951" fmla="*/ 724538 h 3072212"/>
              <a:gd name="connsiteX952" fmla="*/ 1252052 w 2361628"/>
              <a:gd name="connsiteY952" fmla="*/ 721547 h 3072212"/>
              <a:gd name="connsiteX953" fmla="*/ 1257738 w 2361628"/>
              <a:gd name="connsiteY953" fmla="*/ 715489 h 3072212"/>
              <a:gd name="connsiteX954" fmla="*/ 1275283 w 2361628"/>
              <a:gd name="connsiteY954" fmla="*/ 701069 h 3072212"/>
              <a:gd name="connsiteX955" fmla="*/ 1281303 w 2361628"/>
              <a:gd name="connsiteY955" fmla="*/ 698821 h 3072212"/>
              <a:gd name="connsiteX956" fmla="*/ 1287371 w 2361628"/>
              <a:gd name="connsiteY956" fmla="*/ 698678 h 3072212"/>
              <a:gd name="connsiteX957" fmla="*/ 1291590 w 2361628"/>
              <a:gd name="connsiteY957" fmla="*/ 694496 h 3072212"/>
              <a:gd name="connsiteX958" fmla="*/ 1295238 w 2361628"/>
              <a:gd name="connsiteY958" fmla="*/ 680647 h 3072212"/>
              <a:gd name="connsiteX959" fmla="*/ 1313412 w 2361628"/>
              <a:gd name="connsiteY959" fmla="*/ 675637 h 3072212"/>
              <a:gd name="connsiteX960" fmla="*/ 1327414 w 2361628"/>
              <a:gd name="connsiteY960" fmla="*/ 669360 h 3072212"/>
              <a:gd name="connsiteX961" fmla="*/ 1328585 w 2361628"/>
              <a:gd name="connsiteY961" fmla="*/ 667645 h 3072212"/>
              <a:gd name="connsiteX962" fmla="*/ 1318079 w 2361628"/>
              <a:gd name="connsiteY962" fmla="*/ 668807 h 3072212"/>
              <a:gd name="connsiteX963" fmla="*/ 1303230 w 2361628"/>
              <a:gd name="connsiteY963" fmla="*/ 667550 h 3072212"/>
              <a:gd name="connsiteX964" fmla="*/ 1296905 w 2361628"/>
              <a:gd name="connsiteY964" fmla="*/ 657987 h 3072212"/>
              <a:gd name="connsiteX965" fmla="*/ 1292619 w 2361628"/>
              <a:gd name="connsiteY965" fmla="*/ 656349 h 3072212"/>
              <a:gd name="connsiteX966" fmla="*/ 1287875 w 2361628"/>
              <a:gd name="connsiteY966" fmla="*/ 656425 h 3072212"/>
              <a:gd name="connsiteX967" fmla="*/ 1282360 w 2361628"/>
              <a:gd name="connsiteY967" fmla="*/ 659435 h 3072212"/>
              <a:gd name="connsiteX968" fmla="*/ 1272931 w 2361628"/>
              <a:gd name="connsiteY968" fmla="*/ 668312 h 3072212"/>
              <a:gd name="connsiteX969" fmla="*/ 1268397 w 2361628"/>
              <a:gd name="connsiteY969" fmla="*/ 670370 h 3072212"/>
              <a:gd name="connsiteX970" fmla="*/ 1258167 w 2361628"/>
              <a:gd name="connsiteY970" fmla="*/ 679494 h 3072212"/>
              <a:gd name="connsiteX971" fmla="*/ 1255319 w 2361628"/>
              <a:gd name="connsiteY971" fmla="*/ 678847 h 3072212"/>
              <a:gd name="connsiteX972" fmla="*/ 1253890 w 2361628"/>
              <a:gd name="connsiteY972" fmla="*/ 677761 h 3072212"/>
              <a:gd name="connsiteX973" fmla="*/ 1253461 w 2361628"/>
              <a:gd name="connsiteY973" fmla="*/ 675980 h 3072212"/>
              <a:gd name="connsiteX974" fmla="*/ 1255309 w 2361628"/>
              <a:gd name="connsiteY974" fmla="*/ 669922 h 3072212"/>
              <a:gd name="connsiteX975" fmla="*/ 1257995 w 2361628"/>
              <a:gd name="connsiteY975" fmla="*/ 665769 h 3072212"/>
              <a:gd name="connsiteX976" fmla="*/ 1257443 w 2361628"/>
              <a:gd name="connsiteY976" fmla="*/ 664340 h 3072212"/>
              <a:gd name="connsiteX977" fmla="*/ 1253433 w 2361628"/>
              <a:gd name="connsiteY977" fmla="*/ 663464 h 3072212"/>
              <a:gd name="connsiteX978" fmla="*/ 1248785 w 2361628"/>
              <a:gd name="connsiteY978" fmla="*/ 663635 h 3072212"/>
              <a:gd name="connsiteX979" fmla="*/ 1245556 w 2361628"/>
              <a:gd name="connsiteY979" fmla="*/ 665074 h 3072212"/>
              <a:gd name="connsiteX980" fmla="*/ 1233764 w 2361628"/>
              <a:gd name="connsiteY980" fmla="*/ 673103 h 3072212"/>
              <a:gd name="connsiteX981" fmla="*/ 1228477 w 2361628"/>
              <a:gd name="connsiteY981" fmla="*/ 679085 h 3072212"/>
              <a:gd name="connsiteX982" fmla="*/ 1226887 w 2361628"/>
              <a:gd name="connsiteY982" fmla="*/ 679618 h 3072212"/>
              <a:gd name="connsiteX983" fmla="*/ 1221181 w 2361628"/>
              <a:gd name="connsiteY983" fmla="*/ 670265 h 3072212"/>
              <a:gd name="connsiteX984" fmla="*/ 1212075 w 2361628"/>
              <a:gd name="connsiteY984" fmla="*/ 665102 h 3072212"/>
              <a:gd name="connsiteX985" fmla="*/ 1210046 w 2361628"/>
              <a:gd name="connsiteY985" fmla="*/ 661064 h 3072212"/>
              <a:gd name="connsiteX986" fmla="*/ 1211913 w 2361628"/>
              <a:gd name="connsiteY986" fmla="*/ 645100 h 3072212"/>
              <a:gd name="connsiteX987" fmla="*/ 1214571 w 2361628"/>
              <a:gd name="connsiteY987" fmla="*/ 641795 h 3072212"/>
              <a:gd name="connsiteX988" fmla="*/ 1221553 w 2361628"/>
              <a:gd name="connsiteY988" fmla="*/ 639089 h 3072212"/>
              <a:gd name="connsiteX989" fmla="*/ 1242470 w 2361628"/>
              <a:gd name="connsiteY989" fmla="*/ 624402 h 3072212"/>
              <a:gd name="connsiteX990" fmla="*/ 1243651 w 2361628"/>
              <a:gd name="connsiteY990" fmla="*/ 621554 h 3072212"/>
              <a:gd name="connsiteX991" fmla="*/ 1245622 w 2361628"/>
              <a:gd name="connsiteY991" fmla="*/ 614058 h 3072212"/>
              <a:gd name="connsiteX992" fmla="*/ 1240841 w 2361628"/>
              <a:gd name="connsiteY992" fmla="*/ 615658 h 3072212"/>
              <a:gd name="connsiteX993" fmla="*/ 1230354 w 2361628"/>
              <a:gd name="connsiteY993" fmla="*/ 622897 h 3072212"/>
              <a:gd name="connsiteX994" fmla="*/ 1221696 w 2361628"/>
              <a:gd name="connsiteY994" fmla="*/ 626488 h 3072212"/>
              <a:gd name="connsiteX995" fmla="*/ 1214866 w 2361628"/>
              <a:gd name="connsiteY995" fmla="*/ 626469 h 3072212"/>
              <a:gd name="connsiteX996" fmla="*/ 1209875 w 2361628"/>
              <a:gd name="connsiteY996" fmla="*/ 625440 h 3072212"/>
              <a:gd name="connsiteX997" fmla="*/ 1206713 w 2361628"/>
              <a:gd name="connsiteY997" fmla="*/ 623411 h 3072212"/>
              <a:gd name="connsiteX998" fmla="*/ 1202912 w 2361628"/>
              <a:gd name="connsiteY998" fmla="*/ 618801 h 3072212"/>
              <a:gd name="connsiteX999" fmla="*/ 1190530 w 2361628"/>
              <a:gd name="connsiteY999" fmla="*/ 597294 h 3072212"/>
              <a:gd name="connsiteX1000" fmla="*/ 1187158 w 2361628"/>
              <a:gd name="connsiteY1000" fmla="*/ 586778 h 3072212"/>
              <a:gd name="connsiteX1001" fmla="*/ 1186682 w 2361628"/>
              <a:gd name="connsiteY1001" fmla="*/ 577434 h 3072212"/>
              <a:gd name="connsiteX1002" fmla="*/ 1185815 w 2361628"/>
              <a:gd name="connsiteY1002" fmla="*/ 570281 h 3072212"/>
              <a:gd name="connsiteX1003" fmla="*/ 1182233 w 2361628"/>
              <a:gd name="connsiteY1003" fmla="*/ 552964 h 3072212"/>
              <a:gd name="connsiteX1004" fmla="*/ 1208732 w 2361628"/>
              <a:gd name="connsiteY1004" fmla="*/ 563747 h 3072212"/>
              <a:gd name="connsiteX1005" fmla="*/ 1219105 w 2361628"/>
              <a:gd name="connsiteY1005" fmla="*/ 565785 h 3072212"/>
              <a:gd name="connsiteX1006" fmla="*/ 1239098 w 2361628"/>
              <a:gd name="connsiteY1006" fmla="*/ 566490 h 3072212"/>
              <a:gd name="connsiteX1007" fmla="*/ 1240031 w 2361628"/>
              <a:gd name="connsiteY1007" fmla="*/ 565433 h 3072212"/>
              <a:gd name="connsiteX1008" fmla="*/ 1240326 w 2361628"/>
              <a:gd name="connsiteY1008" fmla="*/ 562632 h 3072212"/>
              <a:gd name="connsiteX1009" fmla="*/ 1239974 w 2361628"/>
              <a:gd name="connsiteY1009" fmla="*/ 558070 h 3072212"/>
              <a:gd name="connsiteX1010" fmla="*/ 1240126 w 2361628"/>
              <a:gd name="connsiteY1010" fmla="*/ 554546 h 3072212"/>
              <a:gd name="connsiteX1011" fmla="*/ 1240784 w 2361628"/>
              <a:gd name="connsiteY1011" fmla="*/ 552079 h 3072212"/>
              <a:gd name="connsiteX1012" fmla="*/ 1248213 w 2361628"/>
              <a:gd name="connsiteY1012" fmla="*/ 545792 h 3072212"/>
              <a:gd name="connsiteX1013" fmla="*/ 1249337 w 2361628"/>
              <a:gd name="connsiteY1013" fmla="*/ 543716 h 3072212"/>
              <a:gd name="connsiteX1014" fmla="*/ 1240584 w 2361628"/>
              <a:gd name="connsiteY1014" fmla="*/ 542677 h 3072212"/>
              <a:gd name="connsiteX1015" fmla="*/ 1224486 w 2361628"/>
              <a:gd name="connsiteY1015" fmla="*/ 553183 h 3072212"/>
              <a:gd name="connsiteX1016" fmla="*/ 1218800 w 2361628"/>
              <a:gd name="connsiteY1016" fmla="*/ 553088 h 3072212"/>
              <a:gd name="connsiteX1017" fmla="*/ 1212352 w 2361628"/>
              <a:gd name="connsiteY1017" fmla="*/ 538048 h 3072212"/>
              <a:gd name="connsiteX1018" fmla="*/ 1205465 w 2361628"/>
              <a:gd name="connsiteY1018" fmla="*/ 540696 h 3072212"/>
              <a:gd name="connsiteX1019" fmla="*/ 1202207 w 2361628"/>
              <a:gd name="connsiteY1019" fmla="*/ 539506 h 3072212"/>
              <a:gd name="connsiteX1020" fmla="*/ 1197140 w 2361628"/>
              <a:gd name="connsiteY1020" fmla="*/ 535696 h 3072212"/>
              <a:gd name="connsiteX1021" fmla="*/ 1194654 w 2361628"/>
              <a:gd name="connsiteY1021" fmla="*/ 532362 h 3072212"/>
              <a:gd name="connsiteX1022" fmla="*/ 1193044 w 2361628"/>
              <a:gd name="connsiteY1022" fmla="*/ 528228 h 3072212"/>
              <a:gd name="connsiteX1023" fmla="*/ 1192359 w 2361628"/>
              <a:gd name="connsiteY1023" fmla="*/ 524751 h 3072212"/>
              <a:gd name="connsiteX1024" fmla="*/ 1192587 w 2361628"/>
              <a:gd name="connsiteY1024" fmla="*/ 521913 h 3072212"/>
              <a:gd name="connsiteX1025" fmla="*/ 1193949 w 2361628"/>
              <a:gd name="connsiteY1025" fmla="*/ 518741 h 3072212"/>
              <a:gd name="connsiteX1026" fmla="*/ 1199893 w 2361628"/>
              <a:gd name="connsiteY1026" fmla="*/ 514321 h 3072212"/>
              <a:gd name="connsiteX1027" fmla="*/ 1202579 w 2361628"/>
              <a:gd name="connsiteY1027" fmla="*/ 513902 h 3072212"/>
              <a:gd name="connsiteX1028" fmla="*/ 1209647 w 2361628"/>
              <a:gd name="connsiteY1028" fmla="*/ 516741 h 3072212"/>
              <a:gd name="connsiteX1029" fmla="*/ 1214952 w 2361628"/>
              <a:gd name="connsiteY1029" fmla="*/ 516531 h 3072212"/>
              <a:gd name="connsiteX1030" fmla="*/ 1213199 w 2361628"/>
              <a:gd name="connsiteY1030" fmla="*/ 511797 h 3072212"/>
              <a:gd name="connsiteX1031" fmla="*/ 1205541 w 2361628"/>
              <a:gd name="connsiteY1031" fmla="*/ 499796 h 3072212"/>
              <a:gd name="connsiteX1032" fmla="*/ 1198836 w 2361628"/>
              <a:gd name="connsiteY1032" fmla="*/ 486394 h 3072212"/>
              <a:gd name="connsiteX1033" fmla="*/ 1199340 w 2361628"/>
              <a:gd name="connsiteY1033" fmla="*/ 463772 h 3072212"/>
              <a:gd name="connsiteX1034" fmla="*/ 1204846 w 2361628"/>
              <a:gd name="connsiteY1034" fmla="*/ 458934 h 3072212"/>
              <a:gd name="connsiteX1035" fmla="*/ 1210551 w 2361628"/>
              <a:gd name="connsiteY1035" fmla="*/ 458133 h 3072212"/>
              <a:gd name="connsiteX1036" fmla="*/ 1216114 w 2361628"/>
              <a:gd name="connsiteY1036" fmla="*/ 463906 h 3072212"/>
              <a:gd name="connsiteX1037" fmla="*/ 1223591 w 2361628"/>
              <a:gd name="connsiteY1037" fmla="*/ 464696 h 3072212"/>
              <a:gd name="connsiteX1038" fmla="*/ 1228944 w 2361628"/>
              <a:gd name="connsiteY1038" fmla="*/ 471183 h 3072212"/>
              <a:gd name="connsiteX1039" fmla="*/ 1232506 w 2361628"/>
              <a:gd name="connsiteY1039" fmla="*/ 483546 h 3072212"/>
              <a:gd name="connsiteX1040" fmla="*/ 1236736 w 2361628"/>
              <a:gd name="connsiteY1040" fmla="*/ 483318 h 3072212"/>
              <a:gd name="connsiteX1041" fmla="*/ 1243394 w 2361628"/>
              <a:gd name="connsiteY1041" fmla="*/ 485642 h 3072212"/>
              <a:gd name="connsiteX1042" fmla="*/ 1258300 w 2361628"/>
              <a:gd name="connsiteY1042" fmla="*/ 485461 h 3072212"/>
              <a:gd name="connsiteX1043" fmla="*/ 1255605 w 2361628"/>
              <a:gd name="connsiteY1043" fmla="*/ 481060 h 3072212"/>
              <a:gd name="connsiteX1044" fmla="*/ 1250966 w 2361628"/>
              <a:gd name="connsiteY1044" fmla="*/ 477212 h 3072212"/>
              <a:gd name="connsiteX1045" fmla="*/ 1240431 w 2361628"/>
              <a:gd name="connsiteY1045" fmla="*/ 472135 h 3072212"/>
              <a:gd name="connsiteX1046" fmla="*/ 1235288 w 2361628"/>
              <a:gd name="connsiteY1046" fmla="*/ 453847 h 3072212"/>
              <a:gd name="connsiteX1047" fmla="*/ 1224401 w 2361628"/>
              <a:gd name="connsiteY1047" fmla="*/ 444332 h 3072212"/>
              <a:gd name="connsiteX1048" fmla="*/ 1215876 w 2361628"/>
              <a:gd name="connsiteY1048" fmla="*/ 439331 h 3072212"/>
              <a:gd name="connsiteX1049" fmla="*/ 1216019 w 2361628"/>
              <a:gd name="connsiteY1049" fmla="*/ 435112 h 3072212"/>
              <a:gd name="connsiteX1050" fmla="*/ 1222420 w 2361628"/>
              <a:gd name="connsiteY1050" fmla="*/ 411785 h 3072212"/>
              <a:gd name="connsiteX1051" fmla="*/ 1230154 w 2361628"/>
              <a:gd name="connsiteY1051" fmla="*/ 403412 h 3072212"/>
              <a:gd name="connsiteX1052" fmla="*/ 1242479 w 2361628"/>
              <a:gd name="connsiteY1052" fmla="*/ 406584 h 3072212"/>
              <a:gd name="connsiteX1053" fmla="*/ 1250585 w 2361628"/>
              <a:gd name="connsiteY1053" fmla="*/ 402117 h 3072212"/>
              <a:gd name="connsiteX1054" fmla="*/ 1261015 w 2361628"/>
              <a:gd name="connsiteY1054" fmla="*/ 393754 h 3072212"/>
              <a:gd name="connsiteX1055" fmla="*/ 1271235 w 2361628"/>
              <a:gd name="connsiteY1055" fmla="*/ 397631 h 3072212"/>
              <a:gd name="connsiteX1056" fmla="*/ 1273874 w 2361628"/>
              <a:gd name="connsiteY1056" fmla="*/ 397269 h 3072212"/>
              <a:gd name="connsiteX1057" fmla="*/ 1275436 w 2361628"/>
              <a:gd name="connsiteY1057" fmla="*/ 394687 h 3072212"/>
              <a:gd name="connsiteX1058" fmla="*/ 1276798 w 2361628"/>
              <a:gd name="connsiteY1058" fmla="*/ 389744 h 3072212"/>
              <a:gd name="connsiteX1059" fmla="*/ 1276807 w 2361628"/>
              <a:gd name="connsiteY1059" fmla="*/ 385181 h 3072212"/>
              <a:gd name="connsiteX1060" fmla="*/ 1275455 w 2361628"/>
              <a:gd name="connsiteY1060" fmla="*/ 380991 h 3072212"/>
              <a:gd name="connsiteX1061" fmla="*/ 1272235 w 2361628"/>
              <a:gd name="connsiteY1061" fmla="*/ 375771 h 3072212"/>
              <a:gd name="connsiteX1062" fmla="*/ 1259196 w 2361628"/>
              <a:gd name="connsiteY1062" fmla="*/ 375047 h 3072212"/>
              <a:gd name="connsiteX1063" fmla="*/ 1253423 w 2361628"/>
              <a:gd name="connsiteY1063" fmla="*/ 372990 h 3072212"/>
              <a:gd name="connsiteX1064" fmla="*/ 1251176 w 2361628"/>
              <a:gd name="connsiteY1064" fmla="*/ 370199 h 3072212"/>
              <a:gd name="connsiteX1065" fmla="*/ 1250528 w 2361628"/>
              <a:gd name="connsiteY1065" fmla="*/ 365979 h 3072212"/>
              <a:gd name="connsiteX1066" fmla="*/ 1250185 w 2361628"/>
              <a:gd name="connsiteY1066" fmla="*/ 361617 h 3072212"/>
              <a:gd name="connsiteX1067" fmla="*/ 1250147 w 2361628"/>
              <a:gd name="connsiteY1067" fmla="*/ 357121 h 3072212"/>
              <a:gd name="connsiteX1068" fmla="*/ 1250490 w 2361628"/>
              <a:gd name="connsiteY1068" fmla="*/ 354349 h 3072212"/>
              <a:gd name="connsiteX1069" fmla="*/ 1251575 w 2361628"/>
              <a:gd name="connsiteY1069" fmla="*/ 352835 h 3072212"/>
              <a:gd name="connsiteX1070" fmla="*/ 1254776 w 2361628"/>
              <a:gd name="connsiteY1070" fmla="*/ 351053 h 3072212"/>
              <a:gd name="connsiteX1071" fmla="*/ 1266930 w 2361628"/>
              <a:gd name="connsiteY1071" fmla="*/ 350825 h 3072212"/>
              <a:gd name="connsiteX1072" fmla="*/ 1274207 w 2361628"/>
              <a:gd name="connsiteY1072" fmla="*/ 348367 h 3072212"/>
              <a:gd name="connsiteX1073" fmla="*/ 1282179 w 2361628"/>
              <a:gd name="connsiteY1073" fmla="*/ 351587 h 3072212"/>
              <a:gd name="connsiteX1074" fmla="*/ 1298810 w 2361628"/>
              <a:gd name="connsiteY1074" fmla="*/ 363626 h 3072212"/>
              <a:gd name="connsiteX1075" fmla="*/ 1304173 w 2361628"/>
              <a:gd name="connsiteY1075" fmla="*/ 369732 h 3072212"/>
              <a:gd name="connsiteX1076" fmla="*/ 1309897 w 2361628"/>
              <a:gd name="connsiteY1076" fmla="*/ 379895 h 3072212"/>
              <a:gd name="connsiteX1077" fmla="*/ 1312955 w 2361628"/>
              <a:gd name="connsiteY1077" fmla="*/ 389001 h 3072212"/>
              <a:gd name="connsiteX1078" fmla="*/ 1128341 w 2361628"/>
              <a:gd name="connsiteY1078" fmla="*/ 576863 h 3072212"/>
              <a:gd name="connsiteX1079" fmla="*/ 1128941 w 2361628"/>
              <a:gd name="connsiteY1079" fmla="*/ 596741 h 3072212"/>
              <a:gd name="connsiteX1080" fmla="*/ 1128379 w 2361628"/>
              <a:gd name="connsiteY1080" fmla="*/ 606647 h 3072212"/>
              <a:gd name="connsiteX1081" fmla="*/ 1127017 w 2361628"/>
              <a:gd name="connsiteY1081" fmla="*/ 613915 h 3072212"/>
              <a:gd name="connsiteX1082" fmla="*/ 1125826 w 2361628"/>
              <a:gd name="connsiteY1082" fmla="*/ 615620 h 3072212"/>
              <a:gd name="connsiteX1083" fmla="*/ 1124226 w 2361628"/>
              <a:gd name="connsiteY1083" fmla="*/ 615858 h 3072212"/>
              <a:gd name="connsiteX1084" fmla="*/ 1116921 w 2361628"/>
              <a:gd name="connsiteY1084" fmla="*/ 610181 h 3072212"/>
              <a:gd name="connsiteX1085" fmla="*/ 1114692 w 2361628"/>
              <a:gd name="connsiteY1085" fmla="*/ 606828 h 3072212"/>
              <a:gd name="connsiteX1086" fmla="*/ 1114577 w 2361628"/>
              <a:gd name="connsiteY1086" fmla="*/ 603999 h 3072212"/>
              <a:gd name="connsiteX1087" fmla="*/ 1113863 w 2361628"/>
              <a:gd name="connsiteY1087" fmla="*/ 598446 h 3072212"/>
              <a:gd name="connsiteX1088" fmla="*/ 1108977 w 2361628"/>
              <a:gd name="connsiteY1088" fmla="*/ 591217 h 3072212"/>
              <a:gd name="connsiteX1089" fmla="*/ 1099842 w 2361628"/>
              <a:gd name="connsiteY1089" fmla="*/ 592388 h 3072212"/>
              <a:gd name="connsiteX1090" fmla="*/ 1096042 w 2361628"/>
              <a:gd name="connsiteY1090" fmla="*/ 591693 h 3072212"/>
              <a:gd name="connsiteX1091" fmla="*/ 1094518 w 2361628"/>
              <a:gd name="connsiteY1091" fmla="*/ 589531 h 3072212"/>
              <a:gd name="connsiteX1092" fmla="*/ 1093565 w 2361628"/>
              <a:gd name="connsiteY1092" fmla="*/ 586416 h 3072212"/>
              <a:gd name="connsiteX1093" fmla="*/ 1092670 w 2361628"/>
              <a:gd name="connsiteY1093" fmla="*/ 573748 h 3072212"/>
              <a:gd name="connsiteX1094" fmla="*/ 1092822 w 2361628"/>
              <a:gd name="connsiteY1094" fmla="*/ 569252 h 3072212"/>
              <a:gd name="connsiteX1095" fmla="*/ 1093946 w 2361628"/>
              <a:gd name="connsiteY1095" fmla="*/ 561404 h 3072212"/>
              <a:gd name="connsiteX1096" fmla="*/ 1094623 w 2361628"/>
              <a:gd name="connsiteY1096" fmla="*/ 559499 h 3072212"/>
              <a:gd name="connsiteX1097" fmla="*/ 1101319 w 2361628"/>
              <a:gd name="connsiteY1097" fmla="*/ 552212 h 3072212"/>
              <a:gd name="connsiteX1098" fmla="*/ 1103233 w 2361628"/>
              <a:gd name="connsiteY1098" fmla="*/ 551593 h 3072212"/>
              <a:gd name="connsiteX1099" fmla="*/ 1111425 w 2361628"/>
              <a:gd name="connsiteY1099" fmla="*/ 554345 h 3072212"/>
              <a:gd name="connsiteX1100" fmla="*/ 1118683 w 2361628"/>
              <a:gd name="connsiteY1100" fmla="*/ 554698 h 3072212"/>
              <a:gd name="connsiteX1101" fmla="*/ 1122331 w 2361628"/>
              <a:gd name="connsiteY1101" fmla="*/ 556736 h 3072212"/>
              <a:gd name="connsiteX1102" fmla="*/ 1125588 w 2361628"/>
              <a:gd name="connsiteY1102" fmla="*/ 561299 h 3072212"/>
              <a:gd name="connsiteX1103" fmla="*/ 1127503 w 2361628"/>
              <a:gd name="connsiteY1103" fmla="*/ 568176 h 3072212"/>
              <a:gd name="connsiteX1104" fmla="*/ 1128341 w 2361628"/>
              <a:gd name="connsiteY1104" fmla="*/ 576863 h 3072212"/>
              <a:gd name="connsiteX1105" fmla="*/ 1004459 w 2361628"/>
              <a:gd name="connsiteY1105" fmla="*/ 675875 h 3072212"/>
              <a:gd name="connsiteX1106" fmla="*/ 1010726 w 2361628"/>
              <a:gd name="connsiteY1106" fmla="*/ 678799 h 3072212"/>
              <a:gd name="connsiteX1107" fmla="*/ 1018137 w 2361628"/>
              <a:gd name="connsiteY1107" fmla="*/ 688010 h 3072212"/>
              <a:gd name="connsiteX1108" fmla="*/ 1025147 w 2361628"/>
              <a:gd name="connsiteY1108" fmla="*/ 707355 h 3072212"/>
              <a:gd name="connsiteX1109" fmla="*/ 1025500 w 2361628"/>
              <a:gd name="connsiteY1109" fmla="*/ 709813 h 3072212"/>
              <a:gd name="connsiteX1110" fmla="*/ 1025538 w 2361628"/>
              <a:gd name="connsiteY1110" fmla="*/ 713003 h 3072212"/>
              <a:gd name="connsiteX1111" fmla="*/ 1025252 w 2361628"/>
              <a:gd name="connsiteY1111" fmla="*/ 716909 h 3072212"/>
              <a:gd name="connsiteX1112" fmla="*/ 1024328 w 2361628"/>
              <a:gd name="connsiteY1112" fmla="*/ 721976 h 3072212"/>
              <a:gd name="connsiteX1113" fmla="*/ 1023052 w 2361628"/>
              <a:gd name="connsiteY1113" fmla="*/ 725005 h 3072212"/>
              <a:gd name="connsiteX1114" fmla="*/ 1026652 w 2361628"/>
              <a:gd name="connsiteY1114" fmla="*/ 728682 h 3072212"/>
              <a:gd name="connsiteX1115" fmla="*/ 1027052 w 2361628"/>
              <a:gd name="connsiteY1115" fmla="*/ 730472 h 3072212"/>
              <a:gd name="connsiteX1116" fmla="*/ 1026728 w 2361628"/>
              <a:gd name="connsiteY1116" fmla="*/ 734530 h 3072212"/>
              <a:gd name="connsiteX1117" fmla="*/ 1027166 w 2361628"/>
              <a:gd name="connsiteY1117" fmla="*/ 737521 h 3072212"/>
              <a:gd name="connsiteX1118" fmla="*/ 1029348 w 2361628"/>
              <a:gd name="connsiteY1118" fmla="*/ 734568 h 3072212"/>
              <a:gd name="connsiteX1119" fmla="*/ 1031215 w 2361628"/>
              <a:gd name="connsiteY1119" fmla="*/ 730044 h 3072212"/>
              <a:gd name="connsiteX1120" fmla="*/ 1031681 w 2361628"/>
              <a:gd name="connsiteY1120" fmla="*/ 727129 h 3072212"/>
              <a:gd name="connsiteX1121" fmla="*/ 1032062 w 2361628"/>
              <a:gd name="connsiteY1121" fmla="*/ 719261 h 3072212"/>
              <a:gd name="connsiteX1122" fmla="*/ 1037530 w 2361628"/>
              <a:gd name="connsiteY1122" fmla="*/ 715328 h 3072212"/>
              <a:gd name="connsiteX1123" fmla="*/ 1043273 w 2361628"/>
              <a:gd name="connsiteY1123" fmla="*/ 709574 h 3072212"/>
              <a:gd name="connsiteX1124" fmla="*/ 1045978 w 2361628"/>
              <a:gd name="connsiteY1124" fmla="*/ 708270 h 3072212"/>
              <a:gd name="connsiteX1125" fmla="*/ 1050493 w 2361628"/>
              <a:gd name="connsiteY1125" fmla="*/ 709613 h 3072212"/>
              <a:gd name="connsiteX1126" fmla="*/ 1061314 w 2361628"/>
              <a:gd name="connsiteY1126" fmla="*/ 723205 h 3072212"/>
              <a:gd name="connsiteX1127" fmla="*/ 1065438 w 2361628"/>
              <a:gd name="connsiteY1127" fmla="*/ 724500 h 3072212"/>
              <a:gd name="connsiteX1128" fmla="*/ 1066943 w 2361628"/>
              <a:gd name="connsiteY1128" fmla="*/ 726091 h 3072212"/>
              <a:gd name="connsiteX1129" fmla="*/ 1068315 w 2361628"/>
              <a:gd name="connsiteY1129" fmla="*/ 729224 h 3072212"/>
              <a:gd name="connsiteX1130" fmla="*/ 1068410 w 2361628"/>
              <a:gd name="connsiteY1130" fmla="*/ 732606 h 3072212"/>
              <a:gd name="connsiteX1131" fmla="*/ 1066209 w 2361628"/>
              <a:gd name="connsiteY1131" fmla="*/ 740426 h 3072212"/>
              <a:gd name="connsiteX1132" fmla="*/ 1065371 w 2361628"/>
              <a:gd name="connsiteY1132" fmla="*/ 745169 h 3072212"/>
              <a:gd name="connsiteX1133" fmla="*/ 1065886 w 2361628"/>
              <a:gd name="connsiteY1133" fmla="*/ 748246 h 3072212"/>
              <a:gd name="connsiteX1134" fmla="*/ 1071534 w 2361628"/>
              <a:gd name="connsiteY1134" fmla="*/ 750827 h 3072212"/>
              <a:gd name="connsiteX1135" fmla="*/ 1084402 w 2361628"/>
              <a:gd name="connsiteY1135" fmla="*/ 745674 h 3072212"/>
              <a:gd name="connsiteX1136" fmla="*/ 1095651 w 2361628"/>
              <a:gd name="connsiteY1136" fmla="*/ 758266 h 3072212"/>
              <a:gd name="connsiteX1137" fmla="*/ 1101881 w 2361628"/>
              <a:gd name="connsiteY1137" fmla="*/ 773097 h 3072212"/>
              <a:gd name="connsiteX1138" fmla="*/ 1106491 w 2361628"/>
              <a:gd name="connsiteY1138" fmla="*/ 778050 h 3072212"/>
              <a:gd name="connsiteX1139" fmla="*/ 1107224 w 2361628"/>
              <a:gd name="connsiteY1139" fmla="*/ 780717 h 3072212"/>
              <a:gd name="connsiteX1140" fmla="*/ 1105910 w 2361628"/>
              <a:gd name="connsiteY1140" fmla="*/ 783222 h 3072212"/>
              <a:gd name="connsiteX1141" fmla="*/ 1104595 w 2361628"/>
              <a:gd name="connsiteY1141" fmla="*/ 790089 h 3072212"/>
              <a:gd name="connsiteX1142" fmla="*/ 1100900 w 2361628"/>
              <a:gd name="connsiteY1142" fmla="*/ 795185 h 3072212"/>
              <a:gd name="connsiteX1143" fmla="*/ 1100109 w 2361628"/>
              <a:gd name="connsiteY1143" fmla="*/ 797481 h 3072212"/>
              <a:gd name="connsiteX1144" fmla="*/ 1102081 w 2361628"/>
              <a:gd name="connsiteY1144" fmla="*/ 803500 h 3072212"/>
              <a:gd name="connsiteX1145" fmla="*/ 1102233 w 2361628"/>
              <a:gd name="connsiteY1145" fmla="*/ 807272 h 3072212"/>
              <a:gd name="connsiteX1146" fmla="*/ 1101976 w 2361628"/>
              <a:gd name="connsiteY1146" fmla="*/ 812492 h 3072212"/>
              <a:gd name="connsiteX1147" fmla="*/ 1102690 w 2361628"/>
              <a:gd name="connsiteY1147" fmla="*/ 815416 h 3072212"/>
              <a:gd name="connsiteX1148" fmla="*/ 1107738 w 2361628"/>
              <a:gd name="connsiteY1148" fmla="*/ 818531 h 3072212"/>
              <a:gd name="connsiteX1149" fmla="*/ 1119254 w 2361628"/>
              <a:gd name="connsiteY1149" fmla="*/ 839676 h 3072212"/>
              <a:gd name="connsiteX1150" fmla="*/ 1121350 w 2361628"/>
              <a:gd name="connsiteY1150" fmla="*/ 845525 h 3072212"/>
              <a:gd name="connsiteX1151" fmla="*/ 1122655 w 2361628"/>
              <a:gd name="connsiteY1151" fmla="*/ 852802 h 3072212"/>
              <a:gd name="connsiteX1152" fmla="*/ 1122788 w 2361628"/>
              <a:gd name="connsiteY1152" fmla="*/ 855250 h 3072212"/>
              <a:gd name="connsiteX1153" fmla="*/ 1121140 w 2361628"/>
              <a:gd name="connsiteY1153" fmla="*/ 859260 h 3072212"/>
              <a:gd name="connsiteX1154" fmla="*/ 1119350 w 2361628"/>
              <a:gd name="connsiteY1154" fmla="*/ 870556 h 3072212"/>
              <a:gd name="connsiteX1155" fmla="*/ 1118330 w 2361628"/>
              <a:gd name="connsiteY1155" fmla="*/ 873128 h 3072212"/>
              <a:gd name="connsiteX1156" fmla="*/ 1113654 w 2361628"/>
              <a:gd name="connsiteY1156" fmla="*/ 875319 h 3072212"/>
              <a:gd name="connsiteX1157" fmla="*/ 1105157 w 2361628"/>
              <a:gd name="connsiteY1157" fmla="*/ 877300 h 3072212"/>
              <a:gd name="connsiteX1158" fmla="*/ 1097223 w 2361628"/>
              <a:gd name="connsiteY1158" fmla="*/ 881129 h 3072212"/>
              <a:gd name="connsiteX1159" fmla="*/ 1088698 w 2361628"/>
              <a:gd name="connsiteY1159" fmla="*/ 876205 h 3072212"/>
              <a:gd name="connsiteX1160" fmla="*/ 1080373 w 2361628"/>
              <a:gd name="connsiteY1160" fmla="*/ 868690 h 3072212"/>
              <a:gd name="connsiteX1161" fmla="*/ 1077849 w 2361628"/>
              <a:gd name="connsiteY1161" fmla="*/ 863737 h 3072212"/>
              <a:gd name="connsiteX1162" fmla="*/ 1075773 w 2361628"/>
              <a:gd name="connsiteY1162" fmla="*/ 857717 h 3072212"/>
              <a:gd name="connsiteX1163" fmla="*/ 1075230 w 2361628"/>
              <a:gd name="connsiteY1163" fmla="*/ 855355 h 3072212"/>
              <a:gd name="connsiteX1164" fmla="*/ 1074392 w 2361628"/>
              <a:gd name="connsiteY1164" fmla="*/ 845610 h 3072212"/>
              <a:gd name="connsiteX1165" fmla="*/ 1073944 w 2361628"/>
              <a:gd name="connsiteY1165" fmla="*/ 843524 h 3072212"/>
              <a:gd name="connsiteX1166" fmla="*/ 1070429 w 2361628"/>
              <a:gd name="connsiteY1166" fmla="*/ 838010 h 3072212"/>
              <a:gd name="connsiteX1167" fmla="*/ 1067314 w 2361628"/>
              <a:gd name="connsiteY1167" fmla="*/ 829723 h 3072212"/>
              <a:gd name="connsiteX1168" fmla="*/ 1061333 w 2361628"/>
              <a:gd name="connsiteY1168" fmla="*/ 828999 h 3072212"/>
              <a:gd name="connsiteX1169" fmla="*/ 1047121 w 2361628"/>
              <a:gd name="connsiteY1169" fmla="*/ 820522 h 3072212"/>
              <a:gd name="connsiteX1170" fmla="*/ 1041035 w 2361628"/>
              <a:gd name="connsiteY1170" fmla="*/ 818493 h 3072212"/>
              <a:gd name="connsiteX1171" fmla="*/ 1034958 w 2361628"/>
              <a:gd name="connsiteY1171" fmla="*/ 819093 h 3072212"/>
              <a:gd name="connsiteX1172" fmla="*/ 1026338 w 2361628"/>
              <a:gd name="connsiteY1172" fmla="*/ 822512 h 3072212"/>
              <a:gd name="connsiteX1173" fmla="*/ 1024719 w 2361628"/>
              <a:gd name="connsiteY1173" fmla="*/ 821598 h 3072212"/>
              <a:gd name="connsiteX1174" fmla="*/ 1023252 w 2361628"/>
              <a:gd name="connsiteY1174" fmla="*/ 819055 h 3072212"/>
              <a:gd name="connsiteX1175" fmla="*/ 1021928 w 2361628"/>
              <a:gd name="connsiteY1175" fmla="*/ 814883 h 3072212"/>
              <a:gd name="connsiteX1176" fmla="*/ 1021604 w 2361628"/>
              <a:gd name="connsiteY1176" fmla="*/ 811816 h 3072212"/>
              <a:gd name="connsiteX1177" fmla="*/ 1023014 w 2361628"/>
              <a:gd name="connsiteY1177" fmla="*/ 806406 h 3072212"/>
              <a:gd name="connsiteX1178" fmla="*/ 997734 w 2361628"/>
              <a:gd name="connsiteY1178" fmla="*/ 813216 h 3072212"/>
              <a:gd name="connsiteX1179" fmla="*/ 990533 w 2361628"/>
              <a:gd name="connsiteY1179" fmla="*/ 821055 h 3072212"/>
              <a:gd name="connsiteX1180" fmla="*/ 980437 w 2361628"/>
              <a:gd name="connsiteY1180" fmla="*/ 819817 h 3072212"/>
              <a:gd name="connsiteX1181" fmla="*/ 975398 w 2361628"/>
              <a:gd name="connsiteY1181" fmla="*/ 816502 h 3072212"/>
              <a:gd name="connsiteX1182" fmla="*/ 968693 w 2361628"/>
              <a:gd name="connsiteY1182" fmla="*/ 808977 h 3072212"/>
              <a:gd name="connsiteX1183" fmla="*/ 965597 w 2361628"/>
              <a:gd name="connsiteY1183" fmla="*/ 802396 h 3072212"/>
              <a:gd name="connsiteX1184" fmla="*/ 962758 w 2361628"/>
              <a:gd name="connsiteY1184" fmla="*/ 793490 h 3072212"/>
              <a:gd name="connsiteX1185" fmla="*/ 962492 w 2361628"/>
              <a:gd name="connsiteY1185" fmla="*/ 786727 h 3072212"/>
              <a:gd name="connsiteX1186" fmla="*/ 964787 w 2361628"/>
              <a:gd name="connsiteY1186" fmla="*/ 782145 h 3072212"/>
              <a:gd name="connsiteX1187" fmla="*/ 967178 w 2361628"/>
              <a:gd name="connsiteY1187" fmla="*/ 779412 h 3072212"/>
              <a:gd name="connsiteX1188" fmla="*/ 969664 w 2361628"/>
              <a:gd name="connsiteY1188" fmla="*/ 778535 h 3072212"/>
              <a:gd name="connsiteX1189" fmla="*/ 983380 w 2361628"/>
              <a:gd name="connsiteY1189" fmla="*/ 783879 h 3072212"/>
              <a:gd name="connsiteX1190" fmla="*/ 995401 w 2361628"/>
              <a:gd name="connsiteY1190" fmla="*/ 786594 h 3072212"/>
              <a:gd name="connsiteX1191" fmla="*/ 1000582 w 2361628"/>
              <a:gd name="connsiteY1191" fmla="*/ 783869 h 3072212"/>
              <a:gd name="connsiteX1192" fmla="*/ 1002935 w 2361628"/>
              <a:gd name="connsiteY1192" fmla="*/ 776573 h 3072212"/>
              <a:gd name="connsiteX1193" fmla="*/ 1000125 w 2361628"/>
              <a:gd name="connsiteY1193" fmla="*/ 772639 h 3072212"/>
              <a:gd name="connsiteX1194" fmla="*/ 988552 w 2361628"/>
              <a:gd name="connsiteY1194" fmla="*/ 771030 h 3072212"/>
              <a:gd name="connsiteX1195" fmla="*/ 991019 w 2361628"/>
              <a:gd name="connsiteY1195" fmla="*/ 767163 h 3072212"/>
              <a:gd name="connsiteX1196" fmla="*/ 1000801 w 2361628"/>
              <a:gd name="connsiteY1196" fmla="*/ 763172 h 3072212"/>
              <a:gd name="connsiteX1197" fmla="*/ 1005907 w 2361628"/>
              <a:gd name="connsiteY1197" fmla="*/ 757209 h 3072212"/>
              <a:gd name="connsiteX1198" fmla="*/ 1004926 w 2361628"/>
              <a:gd name="connsiteY1198" fmla="*/ 755113 h 3072212"/>
              <a:gd name="connsiteX1199" fmla="*/ 1001982 w 2361628"/>
              <a:gd name="connsiteY1199" fmla="*/ 752713 h 3072212"/>
              <a:gd name="connsiteX1200" fmla="*/ 988876 w 2361628"/>
              <a:gd name="connsiteY1200" fmla="*/ 753418 h 3072212"/>
              <a:gd name="connsiteX1201" fmla="*/ 984161 w 2361628"/>
              <a:gd name="connsiteY1201" fmla="*/ 751046 h 3072212"/>
              <a:gd name="connsiteX1202" fmla="*/ 983904 w 2361628"/>
              <a:gd name="connsiteY1202" fmla="*/ 749075 h 3072212"/>
              <a:gd name="connsiteX1203" fmla="*/ 984961 w 2361628"/>
              <a:gd name="connsiteY1203" fmla="*/ 746550 h 3072212"/>
              <a:gd name="connsiteX1204" fmla="*/ 992429 w 2361628"/>
              <a:gd name="connsiteY1204" fmla="*/ 734282 h 3072212"/>
              <a:gd name="connsiteX1205" fmla="*/ 992124 w 2361628"/>
              <a:gd name="connsiteY1205" fmla="*/ 732044 h 3072212"/>
              <a:gd name="connsiteX1206" fmla="*/ 988914 w 2361628"/>
              <a:gd name="connsiteY1206" fmla="*/ 727996 h 3072212"/>
              <a:gd name="connsiteX1207" fmla="*/ 986095 w 2361628"/>
              <a:gd name="connsiteY1207" fmla="*/ 722719 h 3072212"/>
              <a:gd name="connsiteX1208" fmla="*/ 985047 w 2361628"/>
              <a:gd name="connsiteY1208" fmla="*/ 722119 h 3072212"/>
              <a:gd name="connsiteX1209" fmla="*/ 978551 w 2361628"/>
              <a:gd name="connsiteY1209" fmla="*/ 726834 h 3072212"/>
              <a:gd name="connsiteX1210" fmla="*/ 969426 w 2361628"/>
              <a:gd name="connsiteY1210" fmla="*/ 744893 h 3072212"/>
              <a:gd name="connsiteX1211" fmla="*/ 967245 w 2361628"/>
              <a:gd name="connsiteY1211" fmla="*/ 747493 h 3072212"/>
              <a:gd name="connsiteX1212" fmla="*/ 965159 w 2361628"/>
              <a:gd name="connsiteY1212" fmla="*/ 747341 h 3072212"/>
              <a:gd name="connsiteX1213" fmla="*/ 963168 w 2361628"/>
              <a:gd name="connsiteY1213" fmla="*/ 744455 h 3072212"/>
              <a:gd name="connsiteX1214" fmla="*/ 963187 w 2361628"/>
              <a:gd name="connsiteY1214" fmla="*/ 740683 h 3072212"/>
              <a:gd name="connsiteX1215" fmla="*/ 965216 w 2361628"/>
              <a:gd name="connsiteY1215" fmla="*/ 736016 h 3072212"/>
              <a:gd name="connsiteX1216" fmla="*/ 969445 w 2361628"/>
              <a:gd name="connsiteY1216" fmla="*/ 721947 h 3072212"/>
              <a:gd name="connsiteX1217" fmla="*/ 969140 w 2361628"/>
              <a:gd name="connsiteY1217" fmla="*/ 716899 h 3072212"/>
              <a:gd name="connsiteX1218" fmla="*/ 965006 w 2361628"/>
              <a:gd name="connsiteY1218" fmla="*/ 713527 h 3072212"/>
              <a:gd name="connsiteX1219" fmla="*/ 954110 w 2361628"/>
              <a:gd name="connsiteY1219" fmla="*/ 716051 h 3072212"/>
              <a:gd name="connsiteX1220" fmla="*/ 948042 w 2361628"/>
              <a:gd name="connsiteY1220" fmla="*/ 716147 h 3072212"/>
              <a:gd name="connsiteX1221" fmla="*/ 947099 w 2361628"/>
              <a:gd name="connsiteY1221" fmla="*/ 712146 h 3072212"/>
              <a:gd name="connsiteX1222" fmla="*/ 946852 w 2361628"/>
              <a:gd name="connsiteY1222" fmla="*/ 704631 h 3072212"/>
              <a:gd name="connsiteX1223" fmla="*/ 947099 w 2361628"/>
              <a:gd name="connsiteY1223" fmla="*/ 697535 h 3072212"/>
              <a:gd name="connsiteX1224" fmla="*/ 948604 w 2361628"/>
              <a:gd name="connsiteY1224" fmla="*/ 686372 h 3072212"/>
              <a:gd name="connsiteX1225" fmla="*/ 950709 w 2361628"/>
              <a:gd name="connsiteY1225" fmla="*/ 677789 h 3072212"/>
              <a:gd name="connsiteX1226" fmla="*/ 951995 w 2361628"/>
              <a:gd name="connsiteY1226" fmla="*/ 674713 h 3072212"/>
              <a:gd name="connsiteX1227" fmla="*/ 966445 w 2361628"/>
              <a:gd name="connsiteY1227" fmla="*/ 676532 h 3072212"/>
              <a:gd name="connsiteX1228" fmla="*/ 990048 w 2361628"/>
              <a:gd name="connsiteY1228" fmla="*/ 671170 h 3072212"/>
              <a:gd name="connsiteX1229" fmla="*/ 996953 w 2361628"/>
              <a:gd name="connsiteY1229" fmla="*/ 670598 h 3072212"/>
              <a:gd name="connsiteX1230" fmla="*/ 1004459 w 2361628"/>
              <a:gd name="connsiteY1230" fmla="*/ 675875 h 3072212"/>
              <a:gd name="connsiteX1231" fmla="*/ 1197502 w 2361628"/>
              <a:gd name="connsiteY1231" fmla="*/ 785031 h 3072212"/>
              <a:gd name="connsiteX1232" fmla="*/ 1203817 w 2361628"/>
              <a:gd name="connsiteY1232" fmla="*/ 788546 h 3072212"/>
              <a:gd name="connsiteX1233" fmla="*/ 1214704 w 2361628"/>
              <a:gd name="connsiteY1233" fmla="*/ 787003 h 3072212"/>
              <a:gd name="connsiteX1234" fmla="*/ 1218667 w 2361628"/>
              <a:gd name="connsiteY1234" fmla="*/ 789565 h 3072212"/>
              <a:gd name="connsiteX1235" fmla="*/ 1228868 w 2361628"/>
              <a:gd name="connsiteY1235" fmla="*/ 798557 h 3072212"/>
              <a:gd name="connsiteX1236" fmla="*/ 1231964 w 2361628"/>
              <a:gd name="connsiteY1236" fmla="*/ 803843 h 3072212"/>
              <a:gd name="connsiteX1237" fmla="*/ 1232707 w 2361628"/>
              <a:gd name="connsiteY1237" fmla="*/ 807825 h 3072212"/>
              <a:gd name="connsiteX1238" fmla="*/ 1232716 w 2361628"/>
              <a:gd name="connsiteY1238" fmla="*/ 809844 h 3072212"/>
              <a:gd name="connsiteX1239" fmla="*/ 1229335 w 2361628"/>
              <a:gd name="connsiteY1239" fmla="*/ 814159 h 3072212"/>
              <a:gd name="connsiteX1240" fmla="*/ 1222543 w 2361628"/>
              <a:gd name="connsiteY1240" fmla="*/ 820722 h 3072212"/>
              <a:gd name="connsiteX1241" fmla="*/ 1220905 w 2361628"/>
              <a:gd name="connsiteY1241" fmla="*/ 825665 h 3072212"/>
              <a:gd name="connsiteX1242" fmla="*/ 1226963 w 2361628"/>
              <a:gd name="connsiteY1242" fmla="*/ 831809 h 3072212"/>
              <a:gd name="connsiteX1243" fmla="*/ 1230039 w 2361628"/>
              <a:gd name="connsiteY1243" fmla="*/ 837248 h 3072212"/>
              <a:gd name="connsiteX1244" fmla="*/ 1231421 w 2361628"/>
              <a:gd name="connsiteY1244" fmla="*/ 841124 h 3072212"/>
              <a:gd name="connsiteX1245" fmla="*/ 1231468 w 2361628"/>
              <a:gd name="connsiteY1245" fmla="*/ 845106 h 3072212"/>
              <a:gd name="connsiteX1246" fmla="*/ 1227382 w 2361628"/>
              <a:gd name="connsiteY1246" fmla="*/ 855812 h 3072212"/>
              <a:gd name="connsiteX1247" fmla="*/ 1224391 w 2361628"/>
              <a:gd name="connsiteY1247" fmla="*/ 858946 h 3072212"/>
              <a:gd name="connsiteX1248" fmla="*/ 1219810 w 2361628"/>
              <a:gd name="connsiteY1248" fmla="*/ 858603 h 3072212"/>
              <a:gd name="connsiteX1249" fmla="*/ 1217638 w 2361628"/>
              <a:gd name="connsiteY1249" fmla="*/ 859574 h 3072212"/>
              <a:gd name="connsiteX1250" fmla="*/ 1211780 w 2361628"/>
              <a:gd name="connsiteY1250" fmla="*/ 864537 h 3072212"/>
              <a:gd name="connsiteX1251" fmla="*/ 1202665 w 2361628"/>
              <a:gd name="connsiteY1251" fmla="*/ 869261 h 3072212"/>
              <a:gd name="connsiteX1252" fmla="*/ 1190225 w 2361628"/>
              <a:gd name="connsiteY1252" fmla="*/ 871204 h 3072212"/>
              <a:gd name="connsiteX1253" fmla="*/ 1186853 w 2361628"/>
              <a:gd name="connsiteY1253" fmla="*/ 874109 h 3072212"/>
              <a:gd name="connsiteX1254" fmla="*/ 1180681 w 2361628"/>
              <a:gd name="connsiteY1254" fmla="*/ 878853 h 3072212"/>
              <a:gd name="connsiteX1255" fmla="*/ 1176519 w 2361628"/>
              <a:gd name="connsiteY1255" fmla="*/ 879596 h 3072212"/>
              <a:gd name="connsiteX1256" fmla="*/ 1175156 w 2361628"/>
              <a:gd name="connsiteY1256" fmla="*/ 876881 h 3072212"/>
              <a:gd name="connsiteX1257" fmla="*/ 1174537 w 2361628"/>
              <a:gd name="connsiteY1257" fmla="*/ 872871 h 3072212"/>
              <a:gd name="connsiteX1258" fmla="*/ 1174861 w 2361628"/>
              <a:gd name="connsiteY1258" fmla="*/ 870090 h 3072212"/>
              <a:gd name="connsiteX1259" fmla="*/ 1175738 w 2361628"/>
              <a:gd name="connsiteY1259" fmla="*/ 866632 h 3072212"/>
              <a:gd name="connsiteX1260" fmla="*/ 1173756 w 2361628"/>
              <a:gd name="connsiteY1260" fmla="*/ 863384 h 3072212"/>
              <a:gd name="connsiteX1261" fmla="*/ 1164841 w 2361628"/>
              <a:gd name="connsiteY1261" fmla="*/ 857136 h 3072212"/>
              <a:gd name="connsiteX1262" fmla="*/ 1159650 w 2361628"/>
              <a:gd name="connsiteY1262" fmla="*/ 848392 h 3072212"/>
              <a:gd name="connsiteX1263" fmla="*/ 1158907 w 2361628"/>
              <a:gd name="connsiteY1263" fmla="*/ 845620 h 3072212"/>
              <a:gd name="connsiteX1264" fmla="*/ 1158650 w 2361628"/>
              <a:gd name="connsiteY1264" fmla="*/ 843163 h 3072212"/>
              <a:gd name="connsiteX1265" fmla="*/ 1170184 w 2361628"/>
              <a:gd name="connsiteY1265" fmla="*/ 841534 h 3072212"/>
              <a:gd name="connsiteX1266" fmla="*/ 1175147 w 2361628"/>
              <a:gd name="connsiteY1266" fmla="*/ 839753 h 3072212"/>
              <a:gd name="connsiteX1267" fmla="*/ 1177347 w 2361628"/>
              <a:gd name="connsiteY1267" fmla="*/ 836886 h 3072212"/>
              <a:gd name="connsiteX1268" fmla="*/ 1177719 w 2361628"/>
              <a:gd name="connsiteY1268" fmla="*/ 835209 h 3072212"/>
              <a:gd name="connsiteX1269" fmla="*/ 1175509 w 2361628"/>
              <a:gd name="connsiteY1269" fmla="*/ 834485 h 3072212"/>
              <a:gd name="connsiteX1270" fmla="*/ 1167603 w 2361628"/>
              <a:gd name="connsiteY1270" fmla="*/ 828504 h 3072212"/>
              <a:gd name="connsiteX1271" fmla="*/ 1154344 w 2361628"/>
              <a:gd name="connsiteY1271" fmla="*/ 824922 h 3072212"/>
              <a:gd name="connsiteX1272" fmla="*/ 1153716 w 2361628"/>
              <a:gd name="connsiteY1272" fmla="*/ 820750 h 3072212"/>
              <a:gd name="connsiteX1273" fmla="*/ 1148191 w 2361628"/>
              <a:gd name="connsiteY1273" fmla="*/ 812378 h 3072212"/>
              <a:gd name="connsiteX1274" fmla="*/ 1147658 w 2361628"/>
              <a:gd name="connsiteY1274" fmla="*/ 804377 h 3072212"/>
              <a:gd name="connsiteX1275" fmla="*/ 1146458 w 2361628"/>
              <a:gd name="connsiteY1275" fmla="*/ 802157 h 3072212"/>
              <a:gd name="connsiteX1276" fmla="*/ 1142695 w 2361628"/>
              <a:gd name="connsiteY1276" fmla="*/ 798662 h 3072212"/>
              <a:gd name="connsiteX1277" fmla="*/ 1142143 w 2361628"/>
              <a:gd name="connsiteY1277" fmla="*/ 797509 h 3072212"/>
              <a:gd name="connsiteX1278" fmla="*/ 1141028 w 2361628"/>
              <a:gd name="connsiteY1278" fmla="*/ 792309 h 3072212"/>
              <a:gd name="connsiteX1279" fmla="*/ 1140857 w 2361628"/>
              <a:gd name="connsiteY1279" fmla="*/ 789461 h 3072212"/>
              <a:gd name="connsiteX1280" fmla="*/ 1141067 w 2361628"/>
              <a:gd name="connsiteY1280" fmla="*/ 786870 h 3072212"/>
              <a:gd name="connsiteX1281" fmla="*/ 1147886 w 2361628"/>
              <a:gd name="connsiteY1281" fmla="*/ 781374 h 3072212"/>
              <a:gd name="connsiteX1282" fmla="*/ 1146934 w 2361628"/>
              <a:gd name="connsiteY1282" fmla="*/ 777554 h 3072212"/>
              <a:gd name="connsiteX1283" fmla="*/ 1141752 w 2361628"/>
              <a:gd name="connsiteY1283" fmla="*/ 763210 h 3072212"/>
              <a:gd name="connsiteX1284" fmla="*/ 1140390 w 2361628"/>
              <a:gd name="connsiteY1284" fmla="*/ 755171 h 3072212"/>
              <a:gd name="connsiteX1285" fmla="*/ 1140609 w 2361628"/>
              <a:gd name="connsiteY1285" fmla="*/ 752113 h 3072212"/>
              <a:gd name="connsiteX1286" fmla="*/ 1143829 w 2361628"/>
              <a:gd name="connsiteY1286" fmla="*/ 747846 h 3072212"/>
              <a:gd name="connsiteX1287" fmla="*/ 1148353 w 2361628"/>
              <a:gd name="connsiteY1287" fmla="*/ 747751 h 3072212"/>
              <a:gd name="connsiteX1288" fmla="*/ 1160297 w 2361628"/>
              <a:gd name="connsiteY1288" fmla="*/ 749046 h 3072212"/>
              <a:gd name="connsiteX1289" fmla="*/ 1166012 w 2361628"/>
              <a:gd name="connsiteY1289" fmla="*/ 750827 h 3072212"/>
              <a:gd name="connsiteX1290" fmla="*/ 1171708 w 2361628"/>
              <a:gd name="connsiteY1290" fmla="*/ 754285 h 3072212"/>
              <a:gd name="connsiteX1291" fmla="*/ 1177947 w 2361628"/>
              <a:gd name="connsiteY1291" fmla="*/ 759409 h 3072212"/>
              <a:gd name="connsiteX1292" fmla="*/ 1187272 w 2361628"/>
              <a:gd name="connsiteY1292" fmla="*/ 763934 h 3072212"/>
              <a:gd name="connsiteX1293" fmla="*/ 1190254 w 2361628"/>
              <a:gd name="connsiteY1293" fmla="*/ 766915 h 3072212"/>
              <a:gd name="connsiteX1294" fmla="*/ 1195864 w 2361628"/>
              <a:gd name="connsiteY1294" fmla="*/ 776383 h 3072212"/>
              <a:gd name="connsiteX1295" fmla="*/ 1196464 w 2361628"/>
              <a:gd name="connsiteY1295" fmla="*/ 779374 h 3072212"/>
              <a:gd name="connsiteX1296" fmla="*/ 1196092 w 2361628"/>
              <a:gd name="connsiteY1296" fmla="*/ 782345 h 3072212"/>
              <a:gd name="connsiteX1297" fmla="*/ 1197502 w 2361628"/>
              <a:gd name="connsiteY1297" fmla="*/ 785031 h 3072212"/>
              <a:gd name="connsiteX1298" fmla="*/ 833638 w 2361628"/>
              <a:gd name="connsiteY1298" fmla="*/ 768934 h 3072212"/>
              <a:gd name="connsiteX1299" fmla="*/ 838314 w 2361628"/>
              <a:gd name="connsiteY1299" fmla="*/ 776830 h 3072212"/>
              <a:gd name="connsiteX1300" fmla="*/ 839915 w 2361628"/>
              <a:gd name="connsiteY1300" fmla="*/ 776678 h 3072212"/>
              <a:gd name="connsiteX1301" fmla="*/ 841962 w 2361628"/>
              <a:gd name="connsiteY1301" fmla="*/ 778126 h 3072212"/>
              <a:gd name="connsiteX1302" fmla="*/ 842953 w 2361628"/>
              <a:gd name="connsiteY1302" fmla="*/ 780183 h 3072212"/>
              <a:gd name="connsiteX1303" fmla="*/ 845763 w 2361628"/>
              <a:gd name="connsiteY1303" fmla="*/ 790175 h 3072212"/>
              <a:gd name="connsiteX1304" fmla="*/ 846296 w 2361628"/>
              <a:gd name="connsiteY1304" fmla="*/ 795109 h 3072212"/>
              <a:gd name="connsiteX1305" fmla="*/ 846468 w 2361628"/>
              <a:gd name="connsiteY1305" fmla="*/ 801443 h 3072212"/>
              <a:gd name="connsiteX1306" fmla="*/ 846039 w 2361628"/>
              <a:gd name="connsiteY1306" fmla="*/ 806729 h 3072212"/>
              <a:gd name="connsiteX1307" fmla="*/ 845010 w 2361628"/>
              <a:gd name="connsiteY1307" fmla="*/ 810968 h 3072212"/>
              <a:gd name="connsiteX1308" fmla="*/ 842496 w 2361628"/>
              <a:gd name="connsiteY1308" fmla="*/ 813645 h 3072212"/>
              <a:gd name="connsiteX1309" fmla="*/ 836505 w 2361628"/>
              <a:gd name="connsiteY1309" fmla="*/ 815311 h 3072212"/>
              <a:gd name="connsiteX1310" fmla="*/ 828142 w 2361628"/>
              <a:gd name="connsiteY1310" fmla="*/ 812797 h 3072212"/>
              <a:gd name="connsiteX1311" fmla="*/ 820884 w 2361628"/>
              <a:gd name="connsiteY1311" fmla="*/ 816045 h 3072212"/>
              <a:gd name="connsiteX1312" fmla="*/ 817540 w 2361628"/>
              <a:gd name="connsiteY1312" fmla="*/ 816464 h 3072212"/>
              <a:gd name="connsiteX1313" fmla="*/ 808539 w 2361628"/>
              <a:gd name="connsiteY1313" fmla="*/ 814388 h 3072212"/>
              <a:gd name="connsiteX1314" fmla="*/ 806272 w 2361628"/>
              <a:gd name="connsiteY1314" fmla="*/ 812864 h 3072212"/>
              <a:gd name="connsiteX1315" fmla="*/ 801281 w 2361628"/>
              <a:gd name="connsiteY1315" fmla="*/ 806872 h 3072212"/>
              <a:gd name="connsiteX1316" fmla="*/ 797471 w 2361628"/>
              <a:gd name="connsiteY1316" fmla="*/ 804396 h 3072212"/>
              <a:gd name="connsiteX1317" fmla="*/ 795871 w 2361628"/>
              <a:gd name="connsiteY1317" fmla="*/ 805720 h 3072212"/>
              <a:gd name="connsiteX1318" fmla="*/ 793956 w 2361628"/>
              <a:gd name="connsiteY1318" fmla="*/ 810987 h 3072212"/>
              <a:gd name="connsiteX1319" fmla="*/ 790366 w 2361628"/>
              <a:gd name="connsiteY1319" fmla="*/ 817474 h 3072212"/>
              <a:gd name="connsiteX1320" fmla="*/ 788165 w 2361628"/>
              <a:gd name="connsiteY1320" fmla="*/ 819141 h 3072212"/>
              <a:gd name="connsiteX1321" fmla="*/ 781688 w 2361628"/>
              <a:gd name="connsiteY1321" fmla="*/ 818055 h 3072212"/>
              <a:gd name="connsiteX1322" fmla="*/ 771763 w 2361628"/>
              <a:gd name="connsiteY1322" fmla="*/ 807082 h 3072212"/>
              <a:gd name="connsiteX1323" fmla="*/ 760362 w 2361628"/>
              <a:gd name="connsiteY1323" fmla="*/ 810330 h 3072212"/>
              <a:gd name="connsiteX1324" fmla="*/ 748541 w 2361628"/>
              <a:gd name="connsiteY1324" fmla="*/ 816740 h 3072212"/>
              <a:gd name="connsiteX1325" fmla="*/ 743931 w 2361628"/>
              <a:gd name="connsiteY1325" fmla="*/ 817940 h 3072212"/>
              <a:gd name="connsiteX1326" fmla="*/ 742579 w 2361628"/>
              <a:gd name="connsiteY1326" fmla="*/ 816083 h 3072212"/>
              <a:gd name="connsiteX1327" fmla="*/ 740721 w 2361628"/>
              <a:gd name="connsiteY1327" fmla="*/ 811263 h 3072212"/>
              <a:gd name="connsiteX1328" fmla="*/ 741007 w 2361628"/>
              <a:gd name="connsiteY1328" fmla="*/ 808834 h 3072212"/>
              <a:gd name="connsiteX1329" fmla="*/ 744531 w 2361628"/>
              <a:gd name="connsiteY1329" fmla="*/ 801453 h 3072212"/>
              <a:gd name="connsiteX1330" fmla="*/ 752399 w 2361628"/>
              <a:gd name="connsiteY1330" fmla="*/ 793661 h 3072212"/>
              <a:gd name="connsiteX1331" fmla="*/ 758152 w 2361628"/>
              <a:gd name="connsiteY1331" fmla="*/ 789251 h 3072212"/>
              <a:gd name="connsiteX1332" fmla="*/ 769563 w 2361628"/>
              <a:gd name="connsiteY1332" fmla="*/ 782812 h 3072212"/>
              <a:gd name="connsiteX1333" fmla="*/ 783069 w 2361628"/>
              <a:gd name="connsiteY1333" fmla="*/ 779183 h 3072212"/>
              <a:gd name="connsiteX1334" fmla="*/ 788118 w 2361628"/>
              <a:gd name="connsiteY1334" fmla="*/ 775326 h 3072212"/>
              <a:gd name="connsiteX1335" fmla="*/ 791308 w 2361628"/>
              <a:gd name="connsiteY1335" fmla="*/ 769801 h 3072212"/>
              <a:gd name="connsiteX1336" fmla="*/ 800100 w 2361628"/>
              <a:gd name="connsiteY1336" fmla="*/ 761048 h 3072212"/>
              <a:gd name="connsiteX1337" fmla="*/ 805282 w 2361628"/>
              <a:gd name="connsiteY1337" fmla="*/ 757399 h 3072212"/>
              <a:gd name="connsiteX1338" fmla="*/ 812225 w 2361628"/>
              <a:gd name="connsiteY1338" fmla="*/ 754275 h 3072212"/>
              <a:gd name="connsiteX1339" fmla="*/ 817845 w 2361628"/>
              <a:gd name="connsiteY1339" fmla="*/ 754437 h 3072212"/>
              <a:gd name="connsiteX1340" fmla="*/ 824989 w 2361628"/>
              <a:gd name="connsiteY1340" fmla="*/ 761581 h 3072212"/>
              <a:gd name="connsiteX1341" fmla="*/ 830323 w 2361628"/>
              <a:gd name="connsiteY1341" fmla="*/ 765124 h 3072212"/>
              <a:gd name="connsiteX1342" fmla="*/ 833638 w 2361628"/>
              <a:gd name="connsiteY1342" fmla="*/ 768934 h 3072212"/>
              <a:gd name="connsiteX1343" fmla="*/ 1015756 w 2361628"/>
              <a:gd name="connsiteY1343" fmla="*/ 835914 h 3072212"/>
              <a:gd name="connsiteX1344" fmla="*/ 1012688 w 2361628"/>
              <a:gd name="connsiteY1344" fmla="*/ 838524 h 3072212"/>
              <a:gd name="connsiteX1345" fmla="*/ 1009107 w 2361628"/>
              <a:gd name="connsiteY1345" fmla="*/ 836990 h 3072212"/>
              <a:gd name="connsiteX1346" fmla="*/ 1008602 w 2361628"/>
              <a:gd name="connsiteY1346" fmla="*/ 835362 h 3072212"/>
              <a:gd name="connsiteX1347" fmla="*/ 1008536 w 2361628"/>
              <a:gd name="connsiteY1347" fmla="*/ 833390 h 3072212"/>
              <a:gd name="connsiteX1348" fmla="*/ 1008898 w 2361628"/>
              <a:gd name="connsiteY1348" fmla="*/ 831075 h 3072212"/>
              <a:gd name="connsiteX1349" fmla="*/ 1012898 w 2361628"/>
              <a:gd name="connsiteY1349" fmla="*/ 822922 h 3072212"/>
              <a:gd name="connsiteX1350" fmla="*/ 1016565 w 2361628"/>
              <a:gd name="connsiteY1350" fmla="*/ 820122 h 3072212"/>
              <a:gd name="connsiteX1351" fmla="*/ 1018746 w 2361628"/>
              <a:gd name="connsiteY1351" fmla="*/ 819588 h 3072212"/>
              <a:gd name="connsiteX1352" fmla="*/ 1020518 w 2361628"/>
              <a:gd name="connsiteY1352" fmla="*/ 822369 h 3072212"/>
              <a:gd name="connsiteX1353" fmla="*/ 1021509 w 2361628"/>
              <a:gd name="connsiteY1353" fmla="*/ 826551 h 3072212"/>
              <a:gd name="connsiteX1354" fmla="*/ 1015756 w 2361628"/>
              <a:gd name="connsiteY1354" fmla="*/ 835914 h 3072212"/>
              <a:gd name="connsiteX1355" fmla="*/ 816474 w 2361628"/>
              <a:gd name="connsiteY1355" fmla="*/ 841524 h 3072212"/>
              <a:gd name="connsiteX1356" fmla="*/ 837895 w 2361628"/>
              <a:gd name="connsiteY1356" fmla="*/ 844629 h 3072212"/>
              <a:gd name="connsiteX1357" fmla="*/ 838819 w 2361628"/>
              <a:gd name="connsiteY1357" fmla="*/ 845210 h 3072212"/>
              <a:gd name="connsiteX1358" fmla="*/ 838905 w 2361628"/>
              <a:gd name="connsiteY1358" fmla="*/ 847534 h 3072212"/>
              <a:gd name="connsiteX1359" fmla="*/ 837295 w 2361628"/>
              <a:gd name="connsiteY1359" fmla="*/ 854945 h 3072212"/>
              <a:gd name="connsiteX1360" fmla="*/ 834828 w 2361628"/>
              <a:gd name="connsiteY1360" fmla="*/ 860317 h 3072212"/>
              <a:gd name="connsiteX1361" fmla="*/ 823398 w 2361628"/>
              <a:gd name="connsiteY1361" fmla="*/ 867032 h 3072212"/>
              <a:gd name="connsiteX1362" fmla="*/ 808654 w 2361628"/>
              <a:gd name="connsiteY1362" fmla="*/ 873100 h 3072212"/>
              <a:gd name="connsiteX1363" fmla="*/ 805596 w 2361628"/>
              <a:gd name="connsiteY1363" fmla="*/ 876033 h 3072212"/>
              <a:gd name="connsiteX1364" fmla="*/ 805834 w 2361628"/>
              <a:gd name="connsiteY1364" fmla="*/ 877776 h 3072212"/>
              <a:gd name="connsiteX1365" fmla="*/ 807034 w 2361628"/>
              <a:gd name="connsiteY1365" fmla="*/ 879958 h 3072212"/>
              <a:gd name="connsiteX1366" fmla="*/ 809501 w 2361628"/>
              <a:gd name="connsiteY1366" fmla="*/ 882701 h 3072212"/>
              <a:gd name="connsiteX1367" fmla="*/ 820922 w 2361628"/>
              <a:gd name="connsiteY1367" fmla="*/ 882082 h 3072212"/>
              <a:gd name="connsiteX1368" fmla="*/ 823674 w 2361628"/>
              <a:gd name="connsiteY1368" fmla="*/ 883263 h 3072212"/>
              <a:gd name="connsiteX1369" fmla="*/ 824646 w 2361628"/>
              <a:gd name="connsiteY1369" fmla="*/ 885044 h 3072212"/>
              <a:gd name="connsiteX1370" fmla="*/ 825237 w 2361628"/>
              <a:gd name="connsiteY1370" fmla="*/ 887625 h 3072212"/>
              <a:gd name="connsiteX1371" fmla="*/ 825598 w 2361628"/>
              <a:gd name="connsiteY1371" fmla="*/ 890997 h 3072212"/>
              <a:gd name="connsiteX1372" fmla="*/ 825608 w 2361628"/>
              <a:gd name="connsiteY1372" fmla="*/ 902360 h 3072212"/>
              <a:gd name="connsiteX1373" fmla="*/ 825008 w 2361628"/>
              <a:gd name="connsiteY1373" fmla="*/ 908914 h 3072212"/>
              <a:gd name="connsiteX1374" fmla="*/ 823427 w 2361628"/>
              <a:gd name="connsiteY1374" fmla="*/ 914810 h 3072212"/>
              <a:gd name="connsiteX1375" fmla="*/ 818807 w 2361628"/>
              <a:gd name="connsiteY1375" fmla="*/ 918991 h 3072212"/>
              <a:gd name="connsiteX1376" fmla="*/ 810482 w 2361628"/>
              <a:gd name="connsiteY1376" fmla="*/ 924497 h 3072212"/>
              <a:gd name="connsiteX1377" fmla="*/ 804843 w 2361628"/>
              <a:gd name="connsiteY1377" fmla="*/ 926944 h 3072212"/>
              <a:gd name="connsiteX1378" fmla="*/ 800395 w 2361628"/>
              <a:gd name="connsiteY1378" fmla="*/ 926059 h 3072212"/>
              <a:gd name="connsiteX1379" fmla="*/ 795966 w 2361628"/>
              <a:gd name="connsiteY1379" fmla="*/ 926630 h 3072212"/>
              <a:gd name="connsiteX1380" fmla="*/ 776564 w 2361628"/>
              <a:gd name="connsiteY1380" fmla="*/ 936946 h 3072212"/>
              <a:gd name="connsiteX1381" fmla="*/ 770563 w 2361628"/>
              <a:gd name="connsiteY1381" fmla="*/ 937003 h 3072212"/>
              <a:gd name="connsiteX1382" fmla="*/ 765324 w 2361628"/>
              <a:gd name="connsiteY1382" fmla="*/ 934517 h 3072212"/>
              <a:gd name="connsiteX1383" fmla="*/ 758076 w 2361628"/>
              <a:gd name="connsiteY1383" fmla="*/ 924763 h 3072212"/>
              <a:gd name="connsiteX1384" fmla="*/ 750542 w 2361628"/>
              <a:gd name="connsiteY1384" fmla="*/ 920915 h 3072212"/>
              <a:gd name="connsiteX1385" fmla="*/ 747322 w 2361628"/>
              <a:gd name="connsiteY1385" fmla="*/ 916505 h 3072212"/>
              <a:gd name="connsiteX1386" fmla="*/ 744160 w 2361628"/>
              <a:gd name="connsiteY1386" fmla="*/ 914086 h 3072212"/>
              <a:gd name="connsiteX1387" fmla="*/ 743283 w 2361628"/>
              <a:gd name="connsiteY1387" fmla="*/ 910542 h 3072212"/>
              <a:gd name="connsiteX1388" fmla="*/ 742979 w 2361628"/>
              <a:gd name="connsiteY1388" fmla="*/ 907894 h 3072212"/>
              <a:gd name="connsiteX1389" fmla="*/ 743512 w 2361628"/>
              <a:gd name="connsiteY1389" fmla="*/ 905466 h 3072212"/>
              <a:gd name="connsiteX1390" fmla="*/ 744884 w 2361628"/>
              <a:gd name="connsiteY1390" fmla="*/ 903256 h 3072212"/>
              <a:gd name="connsiteX1391" fmla="*/ 745331 w 2361628"/>
              <a:gd name="connsiteY1391" fmla="*/ 901370 h 3072212"/>
              <a:gd name="connsiteX1392" fmla="*/ 744074 w 2361628"/>
              <a:gd name="connsiteY1392" fmla="*/ 895893 h 3072212"/>
              <a:gd name="connsiteX1393" fmla="*/ 743493 w 2361628"/>
              <a:gd name="connsiteY1393" fmla="*/ 890645 h 3072212"/>
              <a:gd name="connsiteX1394" fmla="*/ 741312 w 2361628"/>
              <a:gd name="connsiteY1394" fmla="*/ 883072 h 3072212"/>
              <a:gd name="connsiteX1395" fmla="*/ 740988 w 2361628"/>
              <a:gd name="connsiteY1395" fmla="*/ 878700 h 3072212"/>
              <a:gd name="connsiteX1396" fmla="*/ 740997 w 2361628"/>
              <a:gd name="connsiteY1396" fmla="*/ 875833 h 3072212"/>
              <a:gd name="connsiteX1397" fmla="*/ 741359 w 2361628"/>
              <a:gd name="connsiteY1397" fmla="*/ 872738 h 3072212"/>
              <a:gd name="connsiteX1398" fmla="*/ 742807 w 2361628"/>
              <a:gd name="connsiteY1398" fmla="*/ 867204 h 3072212"/>
              <a:gd name="connsiteX1399" fmla="*/ 743560 w 2361628"/>
              <a:gd name="connsiteY1399" fmla="*/ 866080 h 3072212"/>
              <a:gd name="connsiteX1400" fmla="*/ 747979 w 2361628"/>
              <a:gd name="connsiteY1400" fmla="*/ 865213 h 3072212"/>
              <a:gd name="connsiteX1401" fmla="*/ 753780 w 2361628"/>
              <a:gd name="connsiteY1401" fmla="*/ 862336 h 3072212"/>
              <a:gd name="connsiteX1402" fmla="*/ 767144 w 2361628"/>
              <a:gd name="connsiteY1402" fmla="*/ 853983 h 3072212"/>
              <a:gd name="connsiteX1403" fmla="*/ 796500 w 2361628"/>
              <a:gd name="connsiteY1403" fmla="*/ 843477 h 3072212"/>
              <a:gd name="connsiteX1404" fmla="*/ 805415 w 2361628"/>
              <a:gd name="connsiteY1404" fmla="*/ 844458 h 3072212"/>
              <a:gd name="connsiteX1405" fmla="*/ 809320 w 2361628"/>
              <a:gd name="connsiteY1405" fmla="*/ 842391 h 3072212"/>
              <a:gd name="connsiteX1406" fmla="*/ 816474 w 2361628"/>
              <a:gd name="connsiteY1406" fmla="*/ 841524 h 3072212"/>
              <a:gd name="connsiteX1407" fmla="*/ 726272 w 2361628"/>
              <a:gd name="connsiteY1407" fmla="*/ 886073 h 3072212"/>
              <a:gd name="connsiteX1408" fmla="*/ 718957 w 2361628"/>
              <a:gd name="connsiteY1408" fmla="*/ 890349 h 3072212"/>
              <a:gd name="connsiteX1409" fmla="*/ 714108 w 2361628"/>
              <a:gd name="connsiteY1409" fmla="*/ 890245 h 3072212"/>
              <a:gd name="connsiteX1410" fmla="*/ 705526 w 2361628"/>
              <a:gd name="connsiteY1410" fmla="*/ 884215 h 3072212"/>
              <a:gd name="connsiteX1411" fmla="*/ 695582 w 2361628"/>
              <a:gd name="connsiteY1411" fmla="*/ 865680 h 3072212"/>
              <a:gd name="connsiteX1412" fmla="*/ 694277 w 2361628"/>
              <a:gd name="connsiteY1412" fmla="*/ 859012 h 3072212"/>
              <a:gd name="connsiteX1413" fmla="*/ 697992 w 2361628"/>
              <a:gd name="connsiteY1413" fmla="*/ 857812 h 3072212"/>
              <a:gd name="connsiteX1414" fmla="*/ 700697 w 2361628"/>
              <a:gd name="connsiteY1414" fmla="*/ 855755 h 3072212"/>
              <a:gd name="connsiteX1415" fmla="*/ 702383 w 2361628"/>
              <a:gd name="connsiteY1415" fmla="*/ 852840 h 3072212"/>
              <a:gd name="connsiteX1416" fmla="*/ 705574 w 2361628"/>
              <a:gd name="connsiteY1416" fmla="*/ 849649 h 3072212"/>
              <a:gd name="connsiteX1417" fmla="*/ 712965 w 2361628"/>
              <a:gd name="connsiteY1417" fmla="*/ 844848 h 3072212"/>
              <a:gd name="connsiteX1418" fmla="*/ 713861 w 2361628"/>
              <a:gd name="connsiteY1418" fmla="*/ 846706 h 3072212"/>
              <a:gd name="connsiteX1419" fmla="*/ 713699 w 2361628"/>
              <a:gd name="connsiteY1419" fmla="*/ 850640 h 3072212"/>
              <a:gd name="connsiteX1420" fmla="*/ 714308 w 2361628"/>
              <a:gd name="connsiteY1420" fmla="*/ 854297 h 3072212"/>
              <a:gd name="connsiteX1421" fmla="*/ 716956 w 2361628"/>
              <a:gd name="connsiteY1421" fmla="*/ 855078 h 3072212"/>
              <a:gd name="connsiteX1422" fmla="*/ 719461 w 2361628"/>
              <a:gd name="connsiteY1422" fmla="*/ 857688 h 3072212"/>
              <a:gd name="connsiteX1423" fmla="*/ 724529 w 2361628"/>
              <a:gd name="connsiteY1423" fmla="*/ 865670 h 3072212"/>
              <a:gd name="connsiteX1424" fmla="*/ 727996 w 2361628"/>
              <a:gd name="connsiteY1424" fmla="*/ 867204 h 3072212"/>
              <a:gd name="connsiteX1425" fmla="*/ 729244 w 2361628"/>
              <a:gd name="connsiteY1425" fmla="*/ 868947 h 3072212"/>
              <a:gd name="connsiteX1426" fmla="*/ 729901 w 2361628"/>
              <a:gd name="connsiteY1426" fmla="*/ 871614 h 3072212"/>
              <a:gd name="connsiteX1427" fmla="*/ 732006 w 2361628"/>
              <a:gd name="connsiteY1427" fmla="*/ 876252 h 3072212"/>
              <a:gd name="connsiteX1428" fmla="*/ 731968 w 2361628"/>
              <a:gd name="connsiteY1428" fmla="*/ 878653 h 3072212"/>
              <a:gd name="connsiteX1429" fmla="*/ 729120 w 2361628"/>
              <a:gd name="connsiteY1429" fmla="*/ 883415 h 3072212"/>
              <a:gd name="connsiteX1430" fmla="*/ 726272 w 2361628"/>
              <a:gd name="connsiteY1430" fmla="*/ 886073 h 3072212"/>
              <a:gd name="connsiteX1431" fmla="*/ 1050769 w 2361628"/>
              <a:gd name="connsiteY1431" fmla="*/ 893369 h 3072212"/>
              <a:gd name="connsiteX1432" fmla="*/ 1047093 w 2361628"/>
              <a:gd name="connsiteY1432" fmla="*/ 894531 h 3072212"/>
              <a:gd name="connsiteX1433" fmla="*/ 1040444 w 2361628"/>
              <a:gd name="connsiteY1433" fmla="*/ 893921 h 3072212"/>
              <a:gd name="connsiteX1434" fmla="*/ 1032481 w 2361628"/>
              <a:gd name="connsiteY1434" fmla="*/ 889406 h 3072212"/>
              <a:gd name="connsiteX1435" fmla="*/ 1030329 w 2361628"/>
              <a:gd name="connsiteY1435" fmla="*/ 884111 h 3072212"/>
              <a:gd name="connsiteX1436" fmla="*/ 1029881 w 2361628"/>
              <a:gd name="connsiteY1436" fmla="*/ 875700 h 3072212"/>
              <a:gd name="connsiteX1437" fmla="*/ 1029976 w 2361628"/>
              <a:gd name="connsiteY1437" fmla="*/ 871023 h 3072212"/>
              <a:gd name="connsiteX1438" fmla="*/ 1030615 w 2361628"/>
              <a:gd name="connsiteY1438" fmla="*/ 870109 h 3072212"/>
              <a:gd name="connsiteX1439" fmla="*/ 1035549 w 2361628"/>
              <a:gd name="connsiteY1439" fmla="*/ 868994 h 3072212"/>
              <a:gd name="connsiteX1440" fmla="*/ 1044778 w 2361628"/>
              <a:gd name="connsiteY1440" fmla="*/ 867689 h 3072212"/>
              <a:gd name="connsiteX1441" fmla="*/ 1052217 w 2361628"/>
              <a:gd name="connsiteY1441" fmla="*/ 868642 h 3072212"/>
              <a:gd name="connsiteX1442" fmla="*/ 1060704 w 2361628"/>
              <a:gd name="connsiteY1442" fmla="*/ 873471 h 3072212"/>
              <a:gd name="connsiteX1443" fmla="*/ 1064143 w 2361628"/>
              <a:gd name="connsiteY1443" fmla="*/ 876567 h 3072212"/>
              <a:gd name="connsiteX1444" fmla="*/ 1065895 w 2361628"/>
              <a:gd name="connsiteY1444" fmla="*/ 878738 h 3072212"/>
              <a:gd name="connsiteX1445" fmla="*/ 1068076 w 2361628"/>
              <a:gd name="connsiteY1445" fmla="*/ 883139 h 3072212"/>
              <a:gd name="connsiteX1446" fmla="*/ 1068791 w 2361628"/>
              <a:gd name="connsiteY1446" fmla="*/ 885082 h 3072212"/>
              <a:gd name="connsiteX1447" fmla="*/ 1069258 w 2361628"/>
              <a:gd name="connsiteY1447" fmla="*/ 888530 h 3072212"/>
              <a:gd name="connsiteX1448" fmla="*/ 1058685 w 2361628"/>
              <a:gd name="connsiteY1448" fmla="*/ 889292 h 3072212"/>
              <a:gd name="connsiteX1449" fmla="*/ 1053694 w 2361628"/>
              <a:gd name="connsiteY1449" fmla="*/ 890645 h 3072212"/>
              <a:gd name="connsiteX1450" fmla="*/ 1050769 w 2361628"/>
              <a:gd name="connsiteY1450" fmla="*/ 893369 h 3072212"/>
              <a:gd name="connsiteX1451" fmla="*/ 1216752 w 2361628"/>
              <a:gd name="connsiteY1451" fmla="*/ 881358 h 3072212"/>
              <a:gd name="connsiteX1452" fmla="*/ 1223477 w 2361628"/>
              <a:gd name="connsiteY1452" fmla="*/ 886177 h 3072212"/>
              <a:gd name="connsiteX1453" fmla="*/ 1230782 w 2361628"/>
              <a:gd name="connsiteY1453" fmla="*/ 883625 h 3072212"/>
              <a:gd name="connsiteX1454" fmla="*/ 1238621 w 2361628"/>
              <a:gd name="connsiteY1454" fmla="*/ 883349 h 3072212"/>
              <a:gd name="connsiteX1455" fmla="*/ 1256052 w 2361628"/>
              <a:gd name="connsiteY1455" fmla="*/ 885406 h 3072212"/>
              <a:gd name="connsiteX1456" fmla="*/ 1267597 w 2361628"/>
              <a:gd name="connsiteY1456" fmla="*/ 884034 h 3072212"/>
              <a:gd name="connsiteX1457" fmla="*/ 1270578 w 2361628"/>
              <a:gd name="connsiteY1457" fmla="*/ 884844 h 3072212"/>
              <a:gd name="connsiteX1458" fmla="*/ 1275131 w 2361628"/>
              <a:gd name="connsiteY1458" fmla="*/ 887930 h 3072212"/>
              <a:gd name="connsiteX1459" fmla="*/ 1277541 w 2361628"/>
              <a:gd name="connsiteY1459" fmla="*/ 891654 h 3072212"/>
              <a:gd name="connsiteX1460" fmla="*/ 1279731 w 2361628"/>
              <a:gd name="connsiteY1460" fmla="*/ 897922 h 3072212"/>
              <a:gd name="connsiteX1461" fmla="*/ 1274102 w 2361628"/>
              <a:gd name="connsiteY1461" fmla="*/ 901732 h 3072212"/>
              <a:gd name="connsiteX1462" fmla="*/ 1269283 w 2361628"/>
              <a:gd name="connsiteY1462" fmla="*/ 920982 h 3072212"/>
              <a:gd name="connsiteX1463" fmla="*/ 1268635 w 2361628"/>
              <a:gd name="connsiteY1463" fmla="*/ 921934 h 3072212"/>
              <a:gd name="connsiteX1464" fmla="*/ 1263387 w 2361628"/>
              <a:gd name="connsiteY1464" fmla="*/ 922191 h 3072212"/>
              <a:gd name="connsiteX1465" fmla="*/ 1260815 w 2361628"/>
              <a:gd name="connsiteY1465" fmla="*/ 923715 h 3072212"/>
              <a:gd name="connsiteX1466" fmla="*/ 1245508 w 2361628"/>
              <a:gd name="connsiteY1466" fmla="*/ 921001 h 3072212"/>
              <a:gd name="connsiteX1467" fmla="*/ 1203322 w 2361628"/>
              <a:gd name="connsiteY1467" fmla="*/ 919782 h 3072212"/>
              <a:gd name="connsiteX1468" fmla="*/ 1201474 w 2361628"/>
              <a:gd name="connsiteY1468" fmla="*/ 917391 h 3072212"/>
              <a:gd name="connsiteX1469" fmla="*/ 1195921 w 2361628"/>
              <a:gd name="connsiteY1469" fmla="*/ 906104 h 3072212"/>
              <a:gd name="connsiteX1470" fmla="*/ 1195578 w 2361628"/>
              <a:gd name="connsiteY1470" fmla="*/ 901617 h 3072212"/>
              <a:gd name="connsiteX1471" fmla="*/ 1196578 w 2361628"/>
              <a:gd name="connsiteY1471" fmla="*/ 896369 h 3072212"/>
              <a:gd name="connsiteX1472" fmla="*/ 1197769 w 2361628"/>
              <a:gd name="connsiteY1472" fmla="*/ 892864 h 3072212"/>
              <a:gd name="connsiteX1473" fmla="*/ 1199150 w 2361628"/>
              <a:gd name="connsiteY1473" fmla="*/ 891121 h 3072212"/>
              <a:gd name="connsiteX1474" fmla="*/ 1211428 w 2361628"/>
              <a:gd name="connsiteY1474" fmla="*/ 882567 h 3072212"/>
              <a:gd name="connsiteX1475" fmla="*/ 1216752 w 2361628"/>
              <a:gd name="connsiteY1475" fmla="*/ 881358 h 3072212"/>
              <a:gd name="connsiteX1476" fmla="*/ 974188 w 2361628"/>
              <a:gd name="connsiteY1476" fmla="*/ 961454 h 3072212"/>
              <a:gd name="connsiteX1477" fmla="*/ 970093 w 2361628"/>
              <a:gd name="connsiteY1477" fmla="*/ 963587 h 3072212"/>
              <a:gd name="connsiteX1478" fmla="*/ 961958 w 2361628"/>
              <a:gd name="connsiteY1478" fmla="*/ 958710 h 3072212"/>
              <a:gd name="connsiteX1479" fmla="*/ 956624 w 2361628"/>
              <a:gd name="connsiteY1479" fmla="*/ 956605 h 3072212"/>
              <a:gd name="connsiteX1480" fmla="*/ 952214 w 2361628"/>
              <a:gd name="connsiteY1480" fmla="*/ 947880 h 3072212"/>
              <a:gd name="connsiteX1481" fmla="*/ 947499 w 2361628"/>
              <a:gd name="connsiteY1481" fmla="*/ 935917 h 3072212"/>
              <a:gd name="connsiteX1482" fmla="*/ 943785 w 2361628"/>
              <a:gd name="connsiteY1482" fmla="*/ 922592 h 3072212"/>
              <a:gd name="connsiteX1483" fmla="*/ 942394 w 2361628"/>
              <a:gd name="connsiteY1483" fmla="*/ 914686 h 3072212"/>
              <a:gd name="connsiteX1484" fmla="*/ 939698 w 2361628"/>
              <a:gd name="connsiteY1484" fmla="*/ 909971 h 3072212"/>
              <a:gd name="connsiteX1485" fmla="*/ 938765 w 2361628"/>
              <a:gd name="connsiteY1485" fmla="*/ 902122 h 3072212"/>
              <a:gd name="connsiteX1486" fmla="*/ 933869 w 2361628"/>
              <a:gd name="connsiteY1486" fmla="*/ 889740 h 3072212"/>
              <a:gd name="connsiteX1487" fmla="*/ 934679 w 2361628"/>
              <a:gd name="connsiteY1487" fmla="*/ 887921 h 3072212"/>
              <a:gd name="connsiteX1488" fmla="*/ 939289 w 2361628"/>
              <a:gd name="connsiteY1488" fmla="*/ 886092 h 3072212"/>
              <a:gd name="connsiteX1489" fmla="*/ 946642 w 2361628"/>
              <a:gd name="connsiteY1489" fmla="*/ 888406 h 3072212"/>
              <a:gd name="connsiteX1490" fmla="*/ 950166 w 2361628"/>
              <a:gd name="connsiteY1490" fmla="*/ 892807 h 3072212"/>
              <a:gd name="connsiteX1491" fmla="*/ 954615 w 2361628"/>
              <a:gd name="connsiteY1491" fmla="*/ 900170 h 3072212"/>
              <a:gd name="connsiteX1492" fmla="*/ 960377 w 2361628"/>
              <a:gd name="connsiteY1492" fmla="*/ 911838 h 3072212"/>
              <a:gd name="connsiteX1493" fmla="*/ 962158 w 2361628"/>
              <a:gd name="connsiteY1493" fmla="*/ 916981 h 3072212"/>
              <a:gd name="connsiteX1494" fmla="*/ 962511 w 2361628"/>
              <a:gd name="connsiteY1494" fmla="*/ 924020 h 3072212"/>
              <a:gd name="connsiteX1495" fmla="*/ 963549 w 2361628"/>
              <a:gd name="connsiteY1495" fmla="*/ 927821 h 3072212"/>
              <a:gd name="connsiteX1496" fmla="*/ 968502 w 2361628"/>
              <a:gd name="connsiteY1496" fmla="*/ 928487 h 3072212"/>
              <a:gd name="connsiteX1497" fmla="*/ 974598 w 2361628"/>
              <a:gd name="connsiteY1497" fmla="*/ 937717 h 3072212"/>
              <a:gd name="connsiteX1498" fmla="*/ 975703 w 2361628"/>
              <a:gd name="connsiteY1498" fmla="*/ 941280 h 3072212"/>
              <a:gd name="connsiteX1499" fmla="*/ 976960 w 2361628"/>
              <a:gd name="connsiteY1499" fmla="*/ 948490 h 3072212"/>
              <a:gd name="connsiteX1500" fmla="*/ 976874 w 2361628"/>
              <a:gd name="connsiteY1500" fmla="*/ 951919 h 3072212"/>
              <a:gd name="connsiteX1501" fmla="*/ 975903 w 2361628"/>
              <a:gd name="connsiteY1501" fmla="*/ 958968 h 3072212"/>
              <a:gd name="connsiteX1502" fmla="*/ 974188 w 2361628"/>
              <a:gd name="connsiteY1502" fmla="*/ 961454 h 3072212"/>
              <a:gd name="connsiteX1503" fmla="*/ 1367809 w 2361628"/>
              <a:gd name="connsiteY1503" fmla="*/ 946271 h 3072212"/>
              <a:gd name="connsiteX1504" fmla="*/ 1360818 w 2361628"/>
              <a:gd name="connsiteY1504" fmla="*/ 953195 h 3072212"/>
              <a:gd name="connsiteX1505" fmla="*/ 1357246 w 2361628"/>
              <a:gd name="connsiteY1505" fmla="*/ 952948 h 3072212"/>
              <a:gd name="connsiteX1506" fmla="*/ 1336796 w 2361628"/>
              <a:gd name="connsiteY1506" fmla="*/ 938755 h 3072212"/>
              <a:gd name="connsiteX1507" fmla="*/ 1332681 w 2361628"/>
              <a:gd name="connsiteY1507" fmla="*/ 931697 h 3072212"/>
              <a:gd name="connsiteX1508" fmla="*/ 1331890 w 2361628"/>
              <a:gd name="connsiteY1508" fmla="*/ 926925 h 3072212"/>
              <a:gd name="connsiteX1509" fmla="*/ 1331671 w 2361628"/>
              <a:gd name="connsiteY1509" fmla="*/ 920134 h 3072212"/>
              <a:gd name="connsiteX1510" fmla="*/ 1331738 w 2361628"/>
              <a:gd name="connsiteY1510" fmla="*/ 910780 h 3072212"/>
              <a:gd name="connsiteX1511" fmla="*/ 1332624 w 2361628"/>
              <a:gd name="connsiteY1511" fmla="*/ 904456 h 3072212"/>
              <a:gd name="connsiteX1512" fmla="*/ 1333700 w 2361628"/>
              <a:gd name="connsiteY1512" fmla="*/ 902256 h 3072212"/>
              <a:gd name="connsiteX1513" fmla="*/ 1336110 w 2361628"/>
              <a:gd name="connsiteY1513" fmla="*/ 899998 h 3072212"/>
              <a:gd name="connsiteX1514" fmla="*/ 1340825 w 2361628"/>
              <a:gd name="connsiteY1514" fmla="*/ 898608 h 3072212"/>
              <a:gd name="connsiteX1515" fmla="*/ 1345311 w 2361628"/>
              <a:gd name="connsiteY1515" fmla="*/ 899398 h 3072212"/>
              <a:gd name="connsiteX1516" fmla="*/ 1352055 w 2361628"/>
              <a:gd name="connsiteY1516" fmla="*/ 901932 h 3072212"/>
              <a:gd name="connsiteX1517" fmla="*/ 1358760 w 2361628"/>
              <a:gd name="connsiteY1517" fmla="*/ 906123 h 3072212"/>
              <a:gd name="connsiteX1518" fmla="*/ 1367666 w 2361628"/>
              <a:gd name="connsiteY1518" fmla="*/ 918924 h 3072212"/>
              <a:gd name="connsiteX1519" fmla="*/ 1370857 w 2361628"/>
              <a:gd name="connsiteY1519" fmla="*/ 924992 h 3072212"/>
              <a:gd name="connsiteX1520" fmla="*/ 1371533 w 2361628"/>
              <a:gd name="connsiteY1520" fmla="*/ 932840 h 3072212"/>
              <a:gd name="connsiteX1521" fmla="*/ 1371524 w 2361628"/>
              <a:gd name="connsiteY1521" fmla="*/ 937622 h 3072212"/>
              <a:gd name="connsiteX1522" fmla="*/ 1371057 w 2361628"/>
              <a:gd name="connsiteY1522" fmla="*/ 941099 h 3072212"/>
              <a:gd name="connsiteX1523" fmla="*/ 1370133 w 2361628"/>
              <a:gd name="connsiteY1523" fmla="*/ 943270 h 3072212"/>
              <a:gd name="connsiteX1524" fmla="*/ 1367809 w 2361628"/>
              <a:gd name="connsiteY1524" fmla="*/ 946271 h 3072212"/>
              <a:gd name="connsiteX1525" fmla="*/ 680323 w 2361628"/>
              <a:gd name="connsiteY1525" fmla="*/ 934622 h 3072212"/>
              <a:gd name="connsiteX1526" fmla="*/ 682342 w 2361628"/>
              <a:gd name="connsiteY1526" fmla="*/ 939375 h 3072212"/>
              <a:gd name="connsiteX1527" fmla="*/ 682485 w 2361628"/>
              <a:gd name="connsiteY1527" fmla="*/ 941280 h 3072212"/>
              <a:gd name="connsiteX1528" fmla="*/ 681514 w 2361628"/>
              <a:gd name="connsiteY1528" fmla="*/ 943289 h 3072212"/>
              <a:gd name="connsiteX1529" fmla="*/ 678380 w 2361628"/>
              <a:gd name="connsiteY1529" fmla="*/ 946471 h 3072212"/>
              <a:gd name="connsiteX1530" fmla="*/ 662616 w 2361628"/>
              <a:gd name="connsiteY1530" fmla="*/ 957062 h 3072212"/>
              <a:gd name="connsiteX1531" fmla="*/ 659530 w 2361628"/>
              <a:gd name="connsiteY1531" fmla="*/ 962016 h 3072212"/>
              <a:gd name="connsiteX1532" fmla="*/ 660692 w 2361628"/>
              <a:gd name="connsiteY1532" fmla="*/ 966254 h 3072212"/>
              <a:gd name="connsiteX1533" fmla="*/ 666379 w 2361628"/>
              <a:gd name="connsiteY1533" fmla="*/ 974808 h 3072212"/>
              <a:gd name="connsiteX1534" fmla="*/ 672160 w 2361628"/>
              <a:gd name="connsiteY1534" fmla="*/ 982018 h 3072212"/>
              <a:gd name="connsiteX1535" fmla="*/ 673408 w 2361628"/>
              <a:gd name="connsiteY1535" fmla="*/ 985590 h 3072212"/>
              <a:gd name="connsiteX1536" fmla="*/ 670655 w 2361628"/>
              <a:gd name="connsiteY1536" fmla="*/ 989209 h 3072212"/>
              <a:gd name="connsiteX1537" fmla="*/ 665388 w 2361628"/>
              <a:gd name="connsiteY1537" fmla="*/ 988057 h 3072212"/>
              <a:gd name="connsiteX1538" fmla="*/ 663426 w 2361628"/>
              <a:gd name="connsiteY1538" fmla="*/ 988371 h 3072212"/>
              <a:gd name="connsiteX1539" fmla="*/ 661568 w 2361628"/>
              <a:gd name="connsiteY1539" fmla="*/ 990048 h 3072212"/>
              <a:gd name="connsiteX1540" fmla="*/ 662073 w 2361628"/>
              <a:gd name="connsiteY1540" fmla="*/ 993229 h 3072212"/>
              <a:gd name="connsiteX1541" fmla="*/ 667893 w 2361628"/>
              <a:gd name="connsiteY1541" fmla="*/ 1003764 h 3072212"/>
              <a:gd name="connsiteX1542" fmla="*/ 669808 w 2361628"/>
              <a:gd name="connsiteY1542" fmla="*/ 1009402 h 3072212"/>
              <a:gd name="connsiteX1543" fmla="*/ 669760 w 2361628"/>
              <a:gd name="connsiteY1543" fmla="*/ 1012308 h 3072212"/>
              <a:gd name="connsiteX1544" fmla="*/ 668731 w 2361628"/>
              <a:gd name="connsiteY1544" fmla="*/ 1015136 h 3072212"/>
              <a:gd name="connsiteX1545" fmla="*/ 666293 w 2361628"/>
              <a:gd name="connsiteY1545" fmla="*/ 1019013 h 3072212"/>
              <a:gd name="connsiteX1546" fmla="*/ 662435 w 2361628"/>
              <a:gd name="connsiteY1546" fmla="*/ 1023919 h 3072212"/>
              <a:gd name="connsiteX1547" fmla="*/ 655825 w 2361628"/>
              <a:gd name="connsiteY1547" fmla="*/ 1027833 h 3072212"/>
              <a:gd name="connsiteX1548" fmla="*/ 641614 w 2361628"/>
              <a:gd name="connsiteY1548" fmla="*/ 1033062 h 3072212"/>
              <a:gd name="connsiteX1549" fmla="*/ 641147 w 2361628"/>
              <a:gd name="connsiteY1549" fmla="*/ 1037130 h 3072212"/>
              <a:gd name="connsiteX1550" fmla="*/ 641242 w 2361628"/>
              <a:gd name="connsiteY1550" fmla="*/ 1040216 h 3072212"/>
              <a:gd name="connsiteX1551" fmla="*/ 640899 w 2361628"/>
              <a:gd name="connsiteY1551" fmla="*/ 1047693 h 3072212"/>
              <a:gd name="connsiteX1552" fmla="*/ 640413 w 2361628"/>
              <a:gd name="connsiteY1552" fmla="*/ 1051141 h 3072212"/>
              <a:gd name="connsiteX1553" fmla="*/ 638718 w 2361628"/>
              <a:gd name="connsiteY1553" fmla="*/ 1056932 h 3072212"/>
              <a:gd name="connsiteX1554" fmla="*/ 637489 w 2361628"/>
              <a:gd name="connsiteY1554" fmla="*/ 1059637 h 3072212"/>
              <a:gd name="connsiteX1555" fmla="*/ 635356 w 2361628"/>
              <a:gd name="connsiteY1555" fmla="*/ 1061495 h 3072212"/>
              <a:gd name="connsiteX1556" fmla="*/ 632327 w 2361628"/>
              <a:gd name="connsiteY1556" fmla="*/ 1062504 h 3072212"/>
              <a:gd name="connsiteX1557" fmla="*/ 628441 w 2361628"/>
              <a:gd name="connsiteY1557" fmla="*/ 1062485 h 3072212"/>
              <a:gd name="connsiteX1558" fmla="*/ 622030 w 2361628"/>
              <a:gd name="connsiteY1558" fmla="*/ 1057523 h 3072212"/>
              <a:gd name="connsiteX1559" fmla="*/ 619116 w 2361628"/>
              <a:gd name="connsiteY1559" fmla="*/ 1054341 h 3072212"/>
              <a:gd name="connsiteX1560" fmla="*/ 615067 w 2361628"/>
              <a:gd name="connsiteY1560" fmla="*/ 1047426 h 3072212"/>
              <a:gd name="connsiteX1561" fmla="*/ 614334 w 2361628"/>
              <a:gd name="connsiteY1561" fmla="*/ 1042787 h 3072212"/>
              <a:gd name="connsiteX1562" fmla="*/ 614734 w 2361628"/>
              <a:gd name="connsiteY1562" fmla="*/ 1037063 h 3072212"/>
              <a:gd name="connsiteX1563" fmla="*/ 615801 w 2361628"/>
              <a:gd name="connsiteY1563" fmla="*/ 1028186 h 3072212"/>
              <a:gd name="connsiteX1564" fmla="*/ 617563 w 2361628"/>
              <a:gd name="connsiteY1564" fmla="*/ 1019061 h 3072212"/>
              <a:gd name="connsiteX1565" fmla="*/ 620020 w 2361628"/>
              <a:gd name="connsiteY1565" fmla="*/ 1009679 h 3072212"/>
              <a:gd name="connsiteX1566" fmla="*/ 620754 w 2361628"/>
              <a:gd name="connsiteY1566" fmla="*/ 1003811 h 3072212"/>
              <a:gd name="connsiteX1567" fmla="*/ 619754 w 2361628"/>
              <a:gd name="connsiteY1567" fmla="*/ 1001487 h 3072212"/>
              <a:gd name="connsiteX1568" fmla="*/ 618077 w 2361628"/>
              <a:gd name="connsiteY1568" fmla="*/ 1001373 h 3072212"/>
              <a:gd name="connsiteX1569" fmla="*/ 612848 w 2361628"/>
              <a:gd name="connsiteY1569" fmla="*/ 1005192 h 3072212"/>
              <a:gd name="connsiteX1570" fmla="*/ 609476 w 2361628"/>
              <a:gd name="connsiteY1570" fmla="*/ 1006583 h 3072212"/>
              <a:gd name="connsiteX1571" fmla="*/ 606866 w 2361628"/>
              <a:gd name="connsiteY1571" fmla="*/ 1009364 h 3072212"/>
              <a:gd name="connsiteX1572" fmla="*/ 605019 w 2361628"/>
              <a:gd name="connsiteY1572" fmla="*/ 1013517 h 3072212"/>
              <a:gd name="connsiteX1573" fmla="*/ 603971 w 2361628"/>
              <a:gd name="connsiteY1573" fmla="*/ 1018003 h 3072212"/>
              <a:gd name="connsiteX1574" fmla="*/ 603380 w 2361628"/>
              <a:gd name="connsiteY1574" fmla="*/ 1026585 h 3072212"/>
              <a:gd name="connsiteX1575" fmla="*/ 602390 w 2361628"/>
              <a:gd name="connsiteY1575" fmla="*/ 1031262 h 3072212"/>
              <a:gd name="connsiteX1576" fmla="*/ 599570 w 2361628"/>
              <a:gd name="connsiteY1576" fmla="*/ 1033805 h 3072212"/>
              <a:gd name="connsiteX1577" fmla="*/ 595351 w 2361628"/>
              <a:gd name="connsiteY1577" fmla="*/ 1033767 h 3072212"/>
              <a:gd name="connsiteX1578" fmla="*/ 593750 w 2361628"/>
              <a:gd name="connsiteY1578" fmla="*/ 1035206 h 3072212"/>
              <a:gd name="connsiteX1579" fmla="*/ 592960 w 2361628"/>
              <a:gd name="connsiteY1579" fmla="*/ 1038320 h 3072212"/>
              <a:gd name="connsiteX1580" fmla="*/ 593531 w 2361628"/>
              <a:gd name="connsiteY1580" fmla="*/ 1040835 h 3072212"/>
              <a:gd name="connsiteX1581" fmla="*/ 597694 w 2361628"/>
              <a:gd name="connsiteY1581" fmla="*/ 1046112 h 3072212"/>
              <a:gd name="connsiteX1582" fmla="*/ 598208 w 2361628"/>
              <a:gd name="connsiteY1582" fmla="*/ 1051979 h 3072212"/>
              <a:gd name="connsiteX1583" fmla="*/ 597703 w 2361628"/>
              <a:gd name="connsiteY1583" fmla="*/ 1055513 h 3072212"/>
              <a:gd name="connsiteX1584" fmla="*/ 593207 w 2361628"/>
              <a:gd name="connsiteY1584" fmla="*/ 1062009 h 3072212"/>
              <a:gd name="connsiteX1585" fmla="*/ 592150 w 2361628"/>
              <a:gd name="connsiteY1585" fmla="*/ 1064181 h 3072212"/>
              <a:gd name="connsiteX1586" fmla="*/ 589359 w 2361628"/>
              <a:gd name="connsiteY1586" fmla="*/ 1074296 h 3072212"/>
              <a:gd name="connsiteX1587" fmla="*/ 588331 w 2361628"/>
              <a:gd name="connsiteY1587" fmla="*/ 1076839 h 3072212"/>
              <a:gd name="connsiteX1588" fmla="*/ 586007 w 2361628"/>
              <a:gd name="connsiteY1588" fmla="*/ 1079154 h 3072212"/>
              <a:gd name="connsiteX1589" fmla="*/ 583663 w 2361628"/>
              <a:gd name="connsiteY1589" fmla="*/ 1078887 h 3072212"/>
              <a:gd name="connsiteX1590" fmla="*/ 581492 w 2361628"/>
              <a:gd name="connsiteY1590" fmla="*/ 1075211 h 3072212"/>
              <a:gd name="connsiteX1591" fmla="*/ 578320 w 2361628"/>
              <a:gd name="connsiteY1591" fmla="*/ 1068238 h 3072212"/>
              <a:gd name="connsiteX1592" fmla="*/ 576177 w 2361628"/>
              <a:gd name="connsiteY1592" fmla="*/ 1062209 h 3072212"/>
              <a:gd name="connsiteX1593" fmla="*/ 575081 w 2361628"/>
              <a:gd name="connsiteY1593" fmla="*/ 1057142 h 3072212"/>
              <a:gd name="connsiteX1594" fmla="*/ 574148 w 2361628"/>
              <a:gd name="connsiteY1594" fmla="*/ 1054884 h 3072212"/>
              <a:gd name="connsiteX1595" fmla="*/ 572633 w 2361628"/>
              <a:gd name="connsiteY1595" fmla="*/ 1056446 h 3072212"/>
              <a:gd name="connsiteX1596" fmla="*/ 570805 w 2361628"/>
              <a:gd name="connsiteY1596" fmla="*/ 1061704 h 3072212"/>
              <a:gd name="connsiteX1597" fmla="*/ 570757 w 2361628"/>
              <a:gd name="connsiteY1597" fmla="*/ 1065771 h 3072212"/>
              <a:gd name="connsiteX1598" fmla="*/ 571157 w 2361628"/>
              <a:gd name="connsiteY1598" fmla="*/ 1071810 h 3072212"/>
              <a:gd name="connsiteX1599" fmla="*/ 571052 w 2361628"/>
              <a:gd name="connsiteY1599" fmla="*/ 1075525 h 3072212"/>
              <a:gd name="connsiteX1600" fmla="*/ 568385 w 2361628"/>
              <a:gd name="connsiteY1600" fmla="*/ 1079868 h 3072212"/>
              <a:gd name="connsiteX1601" fmla="*/ 568776 w 2361628"/>
              <a:gd name="connsiteY1601" fmla="*/ 1081850 h 3072212"/>
              <a:gd name="connsiteX1602" fmla="*/ 573462 w 2361628"/>
              <a:gd name="connsiteY1602" fmla="*/ 1087165 h 3072212"/>
              <a:gd name="connsiteX1603" fmla="*/ 574062 w 2361628"/>
              <a:gd name="connsiteY1603" fmla="*/ 1089546 h 3072212"/>
              <a:gd name="connsiteX1604" fmla="*/ 574091 w 2361628"/>
              <a:gd name="connsiteY1604" fmla="*/ 1093232 h 3072212"/>
              <a:gd name="connsiteX1605" fmla="*/ 573777 w 2361628"/>
              <a:gd name="connsiteY1605" fmla="*/ 1094889 h 3072212"/>
              <a:gd name="connsiteX1606" fmla="*/ 571900 w 2361628"/>
              <a:gd name="connsiteY1606" fmla="*/ 1094623 h 3072212"/>
              <a:gd name="connsiteX1607" fmla="*/ 570319 w 2361628"/>
              <a:gd name="connsiteY1607" fmla="*/ 1098871 h 3072212"/>
              <a:gd name="connsiteX1608" fmla="*/ 568509 w 2361628"/>
              <a:gd name="connsiteY1608" fmla="*/ 1102233 h 3072212"/>
              <a:gd name="connsiteX1609" fmla="*/ 563747 w 2361628"/>
              <a:gd name="connsiteY1609" fmla="*/ 1108434 h 3072212"/>
              <a:gd name="connsiteX1610" fmla="*/ 557127 w 2361628"/>
              <a:gd name="connsiteY1610" fmla="*/ 1109186 h 3072212"/>
              <a:gd name="connsiteX1611" fmla="*/ 551650 w 2361628"/>
              <a:gd name="connsiteY1611" fmla="*/ 1112158 h 3072212"/>
              <a:gd name="connsiteX1612" fmla="*/ 550488 w 2361628"/>
              <a:gd name="connsiteY1612" fmla="*/ 1112063 h 3072212"/>
              <a:gd name="connsiteX1613" fmla="*/ 549164 w 2361628"/>
              <a:gd name="connsiteY1613" fmla="*/ 1107196 h 3072212"/>
              <a:gd name="connsiteX1614" fmla="*/ 547678 w 2361628"/>
              <a:gd name="connsiteY1614" fmla="*/ 1097509 h 3072212"/>
              <a:gd name="connsiteX1615" fmla="*/ 546354 w 2361628"/>
              <a:gd name="connsiteY1615" fmla="*/ 1091984 h 3072212"/>
              <a:gd name="connsiteX1616" fmla="*/ 544373 w 2361628"/>
              <a:gd name="connsiteY1616" fmla="*/ 1089155 h 3072212"/>
              <a:gd name="connsiteX1617" fmla="*/ 541925 w 2361628"/>
              <a:gd name="connsiteY1617" fmla="*/ 1078040 h 3072212"/>
              <a:gd name="connsiteX1618" fmla="*/ 540782 w 2361628"/>
              <a:gd name="connsiteY1618" fmla="*/ 1074439 h 3072212"/>
              <a:gd name="connsiteX1619" fmla="*/ 539658 w 2361628"/>
              <a:gd name="connsiteY1619" fmla="*/ 1072991 h 3072212"/>
              <a:gd name="connsiteX1620" fmla="*/ 538724 w 2361628"/>
              <a:gd name="connsiteY1620" fmla="*/ 1072610 h 3072212"/>
              <a:gd name="connsiteX1621" fmla="*/ 537343 w 2361628"/>
              <a:gd name="connsiteY1621" fmla="*/ 1074763 h 3072212"/>
              <a:gd name="connsiteX1622" fmla="*/ 534162 w 2361628"/>
              <a:gd name="connsiteY1622" fmla="*/ 1090679 h 3072212"/>
              <a:gd name="connsiteX1623" fmla="*/ 528971 w 2361628"/>
              <a:gd name="connsiteY1623" fmla="*/ 1094718 h 3072212"/>
              <a:gd name="connsiteX1624" fmla="*/ 526113 w 2361628"/>
              <a:gd name="connsiteY1624" fmla="*/ 1095451 h 3072212"/>
              <a:gd name="connsiteX1625" fmla="*/ 523237 w 2361628"/>
              <a:gd name="connsiteY1625" fmla="*/ 1095004 h 3072212"/>
              <a:gd name="connsiteX1626" fmla="*/ 516112 w 2361628"/>
              <a:gd name="connsiteY1626" fmla="*/ 1090670 h 3072212"/>
              <a:gd name="connsiteX1627" fmla="*/ 510397 w 2361628"/>
              <a:gd name="connsiteY1627" fmla="*/ 1089069 h 3072212"/>
              <a:gd name="connsiteX1628" fmla="*/ 506406 w 2361628"/>
              <a:gd name="connsiteY1628" fmla="*/ 1090908 h 3072212"/>
              <a:gd name="connsiteX1629" fmla="*/ 499853 w 2361628"/>
              <a:gd name="connsiteY1629" fmla="*/ 1097356 h 3072212"/>
              <a:gd name="connsiteX1630" fmla="*/ 497243 w 2361628"/>
              <a:gd name="connsiteY1630" fmla="*/ 1099071 h 3072212"/>
              <a:gd name="connsiteX1631" fmla="*/ 493700 w 2361628"/>
              <a:gd name="connsiteY1631" fmla="*/ 1098337 h 3072212"/>
              <a:gd name="connsiteX1632" fmla="*/ 492147 w 2361628"/>
              <a:gd name="connsiteY1632" fmla="*/ 1095908 h 3072212"/>
              <a:gd name="connsiteX1633" fmla="*/ 490823 w 2361628"/>
              <a:gd name="connsiteY1633" fmla="*/ 1091927 h 3072212"/>
              <a:gd name="connsiteX1634" fmla="*/ 490671 w 2361628"/>
              <a:gd name="connsiteY1634" fmla="*/ 1089508 h 3072212"/>
              <a:gd name="connsiteX1635" fmla="*/ 491700 w 2361628"/>
              <a:gd name="connsiteY1635" fmla="*/ 1088660 h 3072212"/>
              <a:gd name="connsiteX1636" fmla="*/ 493328 w 2361628"/>
              <a:gd name="connsiteY1636" fmla="*/ 1084021 h 3072212"/>
              <a:gd name="connsiteX1637" fmla="*/ 493281 w 2361628"/>
              <a:gd name="connsiteY1637" fmla="*/ 1082154 h 3072212"/>
              <a:gd name="connsiteX1638" fmla="*/ 491671 w 2361628"/>
              <a:gd name="connsiteY1638" fmla="*/ 1079468 h 3072212"/>
              <a:gd name="connsiteX1639" fmla="*/ 491652 w 2361628"/>
              <a:gd name="connsiteY1639" fmla="*/ 1077373 h 3072212"/>
              <a:gd name="connsiteX1640" fmla="*/ 492233 w 2361628"/>
              <a:gd name="connsiteY1640" fmla="*/ 1075954 h 3072212"/>
              <a:gd name="connsiteX1641" fmla="*/ 492100 w 2361628"/>
              <a:gd name="connsiteY1641" fmla="*/ 1074944 h 3072212"/>
              <a:gd name="connsiteX1642" fmla="*/ 491271 w 2361628"/>
              <a:gd name="connsiteY1642" fmla="*/ 1074334 h 3072212"/>
              <a:gd name="connsiteX1643" fmla="*/ 489652 w 2361628"/>
              <a:gd name="connsiteY1643" fmla="*/ 1074906 h 3072212"/>
              <a:gd name="connsiteX1644" fmla="*/ 483822 w 2361628"/>
              <a:gd name="connsiteY1644" fmla="*/ 1077992 h 3072212"/>
              <a:gd name="connsiteX1645" fmla="*/ 484480 w 2361628"/>
              <a:gd name="connsiteY1645" fmla="*/ 1074630 h 3072212"/>
              <a:gd name="connsiteX1646" fmla="*/ 487261 w 2361628"/>
              <a:gd name="connsiteY1646" fmla="*/ 1067581 h 3072212"/>
              <a:gd name="connsiteX1647" fmla="*/ 494071 w 2361628"/>
              <a:gd name="connsiteY1647" fmla="*/ 1053436 h 3072212"/>
              <a:gd name="connsiteX1648" fmla="*/ 496643 w 2361628"/>
              <a:gd name="connsiteY1648" fmla="*/ 1049255 h 3072212"/>
              <a:gd name="connsiteX1649" fmla="*/ 498186 w 2361628"/>
              <a:gd name="connsiteY1649" fmla="*/ 1047988 h 3072212"/>
              <a:gd name="connsiteX1650" fmla="*/ 518274 w 2361628"/>
              <a:gd name="connsiteY1650" fmla="*/ 1043416 h 3072212"/>
              <a:gd name="connsiteX1651" fmla="*/ 519684 w 2361628"/>
              <a:gd name="connsiteY1651" fmla="*/ 1042045 h 3072212"/>
              <a:gd name="connsiteX1652" fmla="*/ 529228 w 2361628"/>
              <a:gd name="connsiteY1652" fmla="*/ 1022680 h 3072212"/>
              <a:gd name="connsiteX1653" fmla="*/ 531952 w 2361628"/>
              <a:gd name="connsiteY1653" fmla="*/ 1018213 h 3072212"/>
              <a:gd name="connsiteX1654" fmla="*/ 534743 w 2361628"/>
              <a:gd name="connsiteY1654" fmla="*/ 1014651 h 3072212"/>
              <a:gd name="connsiteX1655" fmla="*/ 548440 w 2361628"/>
              <a:gd name="connsiteY1655" fmla="*/ 1002792 h 3072212"/>
              <a:gd name="connsiteX1656" fmla="*/ 549716 w 2361628"/>
              <a:gd name="connsiteY1656" fmla="*/ 1000068 h 3072212"/>
              <a:gd name="connsiteX1657" fmla="*/ 551859 w 2361628"/>
              <a:gd name="connsiteY1657" fmla="*/ 991791 h 3072212"/>
              <a:gd name="connsiteX1658" fmla="*/ 553107 w 2361628"/>
              <a:gd name="connsiteY1658" fmla="*/ 989705 h 3072212"/>
              <a:gd name="connsiteX1659" fmla="*/ 556070 w 2361628"/>
              <a:gd name="connsiteY1659" fmla="*/ 986552 h 3072212"/>
              <a:gd name="connsiteX1660" fmla="*/ 565937 w 2361628"/>
              <a:gd name="connsiteY1660" fmla="*/ 969616 h 3072212"/>
              <a:gd name="connsiteX1661" fmla="*/ 574929 w 2361628"/>
              <a:gd name="connsiteY1661" fmla="*/ 957263 h 3072212"/>
              <a:gd name="connsiteX1662" fmla="*/ 579491 w 2361628"/>
              <a:gd name="connsiteY1662" fmla="*/ 949566 h 3072212"/>
              <a:gd name="connsiteX1663" fmla="*/ 585740 w 2361628"/>
              <a:gd name="connsiteY1663" fmla="*/ 941746 h 3072212"/>
              <a:gd name="connsiteX1664" fmla="*/ 592960 w 2361628"/>
              <a:gd name="connsiteY1664" fmla="*/ 938384 h 3072212"/>
              <a:gd name="connsiteX1665" fmla="*/ 614744 w 2361628"/>
              <a:gd name="connsiteY1665" fmla="*/ 932459 h 3072212"/>
              <a:gd name="connsiteX1666" fmla="*/ 630422 w 2361628"/>
              <a:gd name="connsiteY1666" fmla="*/ 940241 h 3072212"/>
              <a:gd name="connsiteX1667" fmla="*/ 634155 w 2361628"/>
              <a:gd name="connsiteY1667" fmla="*/ 940727 h 3072212"/>
              <a:gd name="connsiteX1668" fmla="*/ 635984 w 2361628"/>
              <a:gd name="connsiteY1668" fmla="*/ 938527 h 3072212"/>
              <a:gd name="connsiteX1669" fmla="*/ 637632 w 2361628"/>
              <a:gd name="connsiteY1669" fmla="*/ 934945 h 3072212"/>
              <a:gd name="connsiteX1670" fmla="*/ 639975 w 2361628"/>
              <a:gd name="connsiteY1670" fmla="*/ 936450 h 3072212"/>
              <a:gd name="connsiteX1671" fmla="*/ 645795 w 2361628"/>
              <a:gd name="connsiteY1671" fmla="*/ 937546 h 3072212"/>
              <a:gd name="connsiteX1672" fmla="*/ 647081 w 2361628"/>
              <a:gd name="connsiteY1672" fmla="*/ 936689 h 3072212"/>
              <a:gd name="connsiteX1673" fmla="*/ 649529 w 2361628"/>
              <a:gd name="connsiteY1673" fmla="*/ 932612 h 3072212"/>
              <a:gd name="connsiteX1674" fmla="*/ 647852 w 2361628"/>
              <a:gd name="connsiteY1674" fmla="*/ 930373 h 3072212"/>
              <a:gd name="connsiteX1675" fmla="*/ 640804 w 2361628"/>
              <a:gd name="connsiteY1675" fmla="*/ 926249 h 3072212"/>
              <a:gd name="connsiteX1676" fmla="*/ 640375 w 2361628"/>
              <a:gd name="connsiteY1676" fmla="*/ 924144 h 3072212"/>
              <a:gd name="connsiteX1677" fmla="*/ 640537 w 2361628"/>
              <a:gd name="connsiteY1677" fmla="*/ 922153 h 3072212"/>
              <a:gd name="connsiteX1678" fmla="*/ 643014 w 2361628"/>
              <a:gd name="connsiteY1678" fmla="*/ 917381 h 3072212"/>
              <a:gd name="connsiteX1679" fmla="*/ 646005 w 2361628"/>
              <a:gd name="connsiteY1679" fmla="*/ 914286 h 3072212"/>
              <a:gd name="connsiteX1680" fmla="*/ 654663 w 2361628"/>
              <a:gd name="connsiteY1680" fmla="*/ 911962 h 3072212"/>
              <a:gd name="connsiteX1681" fmla="*/ 658635 w 2361628"/>
              <a:gd name="connsiteY1681" fmla="*/ 912562 h 3072212"/>
              <a:gd name="connsiteX1682" fmla="*/ 662749 w 2361628"/>
              <a:gd name="connsiteY1682" fmla="*/ 915876 h 3072212"/>
              <a:gd name="connsiteX1683" fmla="*/ 668112 w 2361628"/>
              <a:gd name="connsiteY1683" fmla="*/ 922706 h 3072212"/>
              <a:gd name="connsiteX1684" fmla="*/ 680323 w 2361628"/>
              <a:gd name="connsiteY1684" fmla="*/ 934622 h 3072212"/>
              <a:gd name="connsiteX1685" fmla="*/ 1248547 w 2361628"/>
              <a:gd name="connsiteY1685" fmla="*/ 988752 h 3072212"/>
              <a:gd name="connsiteX1686" fmla="*/ 1253547 w 2361628"/>
              <a:gd name="connsiteY1686" fmla="*/ 989771 h 3072212"/>
              <a:gd name="connsiteX1687" fmla="*/ 1257824 w 2361628"/>
              <a:gd name="connsiteY1687" fmla="*/ 988200 h 3072212"/>
              <a:gd name="connsiteX1688" fmla="*/ 1261491 w 2361628"/>
              <a:gd name="connsiteY1688" fmla="*/ 988552 h 3072212"/>
              <a:gd name="connsiteX1689" fmla="*/ 1266901 w 2361628"/>
              <a:gd name="connsiteY1689" fmla="*/ 993305 h 3072212"/>
              <a:gd name="connsiteX1690" fmla="*/ 1271921 w 2361628"/>
              <a:gd name="connsiteY1690" fmla="*/ 1000535 h 3072212"/>
              <a:gd name="connsiteX1691" fmla="*/ 1275769 w 2361628"/>
              <a:gd name="connsiteY1691" fmla="*/ 1003802 h 3072212"/>
              <a:gd name="connsiteX1692" fmla="*/ 1277017 w 2361628"/>
              <a:gd name="connsiteY1692" fmla="*/ 1005440 h 3072212"/>
              <a:gd name="connsiteX1693" fmla="*/ 1277503 w 2361628"/>
              <a:gd name="connsiteY1693" fmla="*/ 1007259 h 3072212"/>
              <a:gd name="connsiteX1694" fmla="*/ 1278103 w 2361628"/>
              <a:gd name="connsiteY1694" fmla="*/ 1012689 h 3072212"/>
              <a:gd name="connsiteX1695" fmla="*/ 1278084 w 2361628"/>
              <a:gd name="connsiteY1695" fmla="*/ 1015203 h 3072212"/>
              <a:gd name="connsiteX1696" fmla="*/ 1277798 w 2361628"/>
              <a:gd name="connsiteY1696" fmla="*/ 1017203 h 3072212"/>
              <a:gd name="connsiteX1697" fmla="*/ 1276112 w 2361628"/>
              <a:gd name="connsiteY1697" fmla="*/ 1022137 h 3072212"/>
              <a:gd name="connsiteX1698" fmla="*/ 1274693 w 2361628"/>
              <a:gd name="connsiteY1698" fmla="*/ 1028224 h 3072212"/>
              <a:gd name="connsiteX1699" fmla="*/ 1271769 w 2361628"/>
              <a:gd name="connsiteY1699" fmla="*/ 1033567 h 3072212"/>
              <a:gd name="connsiteX1700" fmla="*/ 1270206 w 2361628"/>
              <a:gd name="connsiteY1700" fmla="*/ 1037587 h 3072212"/>
              <a:gd name="connsiteX1701" fmla="*/ 1268863 w 2361628"/>
              <a:gd name="connsiteY1701" fmla="*/ 1042654 h 3072212"/>
              <a:gd name="connsiteX1702" fmla="*/ 1271873 w 2361628"/>
              <a:gd name="connsiteY1702" fmla="*/ 1039635 h 3072212"/>
              <a:gd name="connsiteX1703" fmla="*/ 1283275 w 2361628"/>
              <a:gd name="connsiteY1703" fmla="*/ 1022833 h 3072212"/>
              <a:gd name="connsiteX1704" fmla="*/ 1290742 w 2361628"/>
              <a:gd name="connsiteY1704" fmla="*/ 1024842 h 3072212"/>
              <a:gd name="connsiteX1705" fmla="*/ 1301944 w 2361628"/>
              <a:gd name="connsiteY1705" fmla="*/ 1023337 h 3072212"/>
              <a:gd name="connsiteX1706" fmla="*/ 1315517 w 2361628"/>
              <a:gd name="connsiteY1706" fmla="*/ 1016422 h 3072212"/>
              <a:gd name="connsiteX1707" fmla="*/ 1321956 w 2361628"/>
              <a:gd name="connsiteY1707" fmla="*/ 1015346 h 3072212"/>
              <a:gd name="connsiteX1708" fmla="*/ 1328461 w 2361628"/>
              <a:gd name="connsiteY1708" fmla="*/ 1015851 h 3072212"/>
              <a:gd name="connsiteX1709" fmla="*/ 1333291 w 2361628"/>
              <a:gd name="connsiteY1709" fmla="*/ 1018032 h 3072212"/>
              <a:gd name="connsiteX1710" fmla="*/ 1343606 w 2361628"/>
              <a:gd name="connsiteY1710" fmla="*/ 1027338 h 3072212"/>
              <a:gd name="connsiteX1711" fmla="*/ 1347178 w 2361628"/>
              <a:gd name="connsiteY1711" fmla="*/ 1031758 h 3072212"/>
              <a:gd name="connsiteX1712" fmla="*/ 1348521 w 2361628"/>
              <a:gd name="connsiteY1712" fmla="*/ 1034872 h 3072212"/>
              <a:gd name="connsiteX1713" fmla="*/ 1348845 w 2361628"/>
              <a:gd name="connsiteY1713" fmla="*/ 1037168 h 3072212"/>
              <a:gd name="connsiteX1714" fmla="*/ 1346730 w 2361628"/>
              <a:gd name="connsiteY1714" fmla="*/ 1040721 h 3072212"/>
              <a:gd name="connsiteX1715" fmla="*/ 1340253 w 2361628"/>
              <a:gd name="connsiteY1715" fmla="*/ 1038558 h 3072212"/>
              <a:gd name="connsiteX1716" fmla="*/ 1329585 w 2361628"/>
              <a:gd name="connsiteY1716" fmla="*/ 1036653 h 3072212"/>
              <a:gd name="connsiteX1717" fmla="*/ 1327633 w 2361628"/>
              <a:gd name="connsiteY1717" fmla="*/ 1035472 h 3072212"/>
              <a:gd name="connsiteX1718" fmla="*/ 1325975 w 2361628"/>
              <a:gd name="connsiteY1718" fmla="*/ 1035568 h 3072212"/>
              <a:gd name="connsiteX1719" fmla="*/ 1324766 w 2361628"/>
              <a:gd name="connsiteY1719" fmla="*/ 1036853 h 3072212"/>
              <a:gd name="connsiteX1720" fmla="*/ 1325528 w 2361628"/>
              <a:gd name="connsiteY1720" fmla="*/ 1041730 h 3072212"/>
              <a:gd name="connsiteX1721" fmla="*/ 1327699 w 2361628"/>
              <a:gd name="connsiteY1721" fmla="*/ 1042797 h 3072212"/>
              <a:gd name="connsiteX1722" fmla="*/ 1340510 w 2361628"/>
              <a:gd name="connsiteY1722" fmla="*/ 1043845 h 3072212"/>
              <a:gd name="connsiteX1723" fmla="*/ 1382487 w 2361628"/>
              <a:gd name="connsiteY1723" fmla="*/ 1059237 h 3072212"/>
              <a:gd name="connsiteX1724" fmla="*/ 1384240 w 2361628"/>
              <a:gd name="connsiteY1724" fmla="*/ 1064124 h 3072212"/>
              <a:gd name="connsiteX1725" fmla="*/ 1383773 w 2361628"/>
              <a:gd name="connsiteY1725" fmla="*/ 1066286 h 3072212"/>
              <a:gd name="connsiteX1726" fmla="*/ 1382287 w 2361628"/>
              <a:gd name="connsiteY1726" fmla="*/ 1068667 h 3072212"/>
              <a:gd name="connsiteX1727" fmla="*/ 1379230 w 2361628"/>
              <a:gd name="connsiteY1727" fmla="*/ 1071867 h 3072212"/>
              <a:gd name="connsiteX1728" fmla="*/ 1355017 w 2361628"/>
              <a:gd name="connsiteY1728" fmla="*/ 1075354 h 3072212"/>
              <a:gd name="connsiteX1729" fmla="*/ 1341244 w 2361628"/>
              <a:gd name="connsiteY1729" fmla="*/ 1072267 h 3072212"/>
              <a:gd name="connsiteX1730" fmla="*/ 1329671 w 2361628"/>
              <a:gd name="connsiteY1730" fmla="*/ 1067295 h 3072212"/>
              <a:gd name="connsiteX1731" fmla="*/ 1325737 w 2361628"/>
              <a:gd name="connsiteY1731" fmla="*/ 1068410 h 3072212"/>
              <a:gd name="connsiteX1732" fmla="*/ 1329157 w 2361628"/>
              <a:gd name="connsiteY1732" fmla="*/ 1075144 h 3072212"/>
              <a:gd name="connsiteX1733" fmla="*/ 1336100 w 2361628"/>
              <a:gd name="connsiteY1733" fmla="*/ 1077192 h 3072212"/>
              <a:gd name="connsiteX1734" fmla="*/ 1341911 w 2361628"/>
              <a:gd name="connsiteY1734" fmla="*/ 1081164 h 3072212"/>
              <a:gd name="connsiteX1735" fmla="*/ 1344320 w 2361628"/>
              <a:gd name="connsiteY1735" fmla="*/ 1084478 h 3072212"/>
              <a:gd name="connsiteX1736" fmla="*/ 1356636 w 2361628"/>
              <a:gd name="connsiteY1736" fmla="*/ 1087003 h 3072212"/>
              <a:gd name="connsiteX1737" fmla="*/ 1358646 w 2361628"/>
              <a:gd name="connsiteY1737" fmla="*/ 1089574 h 3072212"/>
              <a:gd name="connsiteX1738" fmla="*/ 1362475 w 2361628"/>
              <a:gd name="connsiteY1738" fmla="*/ 1096128 h 3072212"/>
              <a:gd name="connsiteX1739" fmla="*/ 1365685 w 2361628"/>
              <a:gd name="connsiteY1739" fmla="*/ 1096632 h 3072212"/>
              <a:gd name="connsiteX1740" fmla="*/ 1368866 w 2361628"/>
              <a:gd name="connsiteY1740" fmla="*/ 1101195 h 3072212"/>
              <a:gd name="connsiteX1741" fmla="*/ 1371486 w 2361628"/>
              <a:gd name="connsiteY1741" fmla="*/ 1109005 h 3072212"/>
              <a:gd name="connsiteX1742" fmla="*/ 1372695 w 2361628"/>
              <a:gd name="connsiteY1742" fmla="*/ 1110044 h 3072212"/>
              <a:gd name="connsiteX1743" fmla="*/ 1376410 w 2361628"/>
              <a:gd name="connsiteY1743" fmla="*/ 1108643 h 3072212"/>
              <a:gd name="connsiteX1744" fmla="*/ 1382659 w 2361628"/>
              <a:gd name="connsiteY1744" fmla="*/ 1115387 h 3072212"/>
              <a:gd name="connsiteX1745" fmla="*/ 1384602 w 2361628"/>
              <a:gd name="connsiteY1745" fmla="*/ 1118988 h 3072212"/>
              <a:gd name="connsiteX1746" fmla="*/ 1384611 w 2361628"/>
              <a:gd name="connsiteY1746" fmla="*/ 1121674 h 3072212"/>
              <a:gd name="connsiteX1747" fmla="*/ 1383221 w 2361628"/>
              <a:gd name="connsiteY1747" fmla="*/ 1125874 h 3072212"/>
              <a:gd name="connsiteX1748" fmla="*/ 1380430 w 2361628"/>
              <a:gd name="connsiteY1748" fmla="*/ 1131561 h 3072212"/>
              <a:gd name="connsiteX1749" fmla="*/ 1373362 w 2361628"/>
              <a:gd name="connsiteY1749" fmla="*/ 1138237 h 3072212"/>
              <a:gd name="connsiteX1750" fmla="*/ 1372810 w 2361628"/>
              <a:gd name="connsiteY1750" fmla="*/ 1140238 h 3072212"/>
              <a:gd name="connsiteX1751" fmla="*/ 1381068 w 2361628"/>
              <a:gd name="connsiteY1751" fmla="*/ 1139457 h 3072212"/>
              <a:gd name="connsiteX1752" fmla="*/ 1382592 w 2361628"/>
              <a:gd name="connsiteY1752" fmla="*/ 1140343 h 3072212"/>
              <a:gd name="connsiteX1753" fmla="*/ 1392317 w 2361628"/>
              <a:gd name="connsiteY1753" fmla="*/ 1152106 h 3072212"/>
              <a:gd name="connsiteX1754" fmla="*/ 1393593 w 2361628"/>
              <a:gd name="connsiteY1754" fmla="*/ 1152316 h 3072212"/>
              <a:gd name="connsiteX1755" fmla="*/ 1394393 w 2361628"/>
              <a:gd name="connsiteY1755" fmla="*/ 1151096 h 3072212"/>
              <a:gd name="connsiteX1756" fmla="*/ 1395327 w 2361628"/>
              <a:gd name="connsiteY1756" fmla="*/ 1146934 h 3072212"/>
              <a:gd name="connsiteX1757" fmla="*/ 1394908 w 2361628"/>
              <a:gd name="connsiteY1757" fmla="*/ 1143076 h 3072212"/>
              <a:gd name="connsiteX1758" fmla="*/ 1393717 w 2361628"/>
              <a:gd name="connsiteY1758" fmla="*/ 1137714 h 3072212"/>
              <a:gd name="connsiteX1759" fmla="*/ 1394031 w 2361628"/>
              <a:gd name="connsiteY1759" fmla="*/ 1133808 h 3072212"/>
              <a:gd name="connsiteX1760" fmla="*/ 1395860 w 2361628"/>
              <a:gd name="connsiteY1760" fmla="*/ 1131380 h 3072212"/>
              <a:gd name="connsiteX1761" fmla="*/ 1397699 w 2361628"/>
              <a:gd name="connsiteY1761" fmla="*/ 1130179 h 3072212"/>
              <a:gd name="connsiteX1762" fmla="*/ 1399565 w 2361628"/>
              <a:gd name="connsiteY1762" fmla="*/ 1130198 h 3072212"/>
              <a:gd name="connsiteX1763" fmla="*/ 1401594 w 2361628"/>
              <a:gd name="connsiteY1763" fmla="*/ 1131637 h 3072212"/>
              <a:gd name="connsiteX1764" fmla="*/ 1411424 w 2361628"/>
              <a:gd name="connsiteY1764" fmla="*/ 1145915 h 3072212"/>
              <a:gd name="connsiteX1765" fmla="*/ 1424035 w 2361628"/>
              <a:gd name="connsiteY1765" fmla="*/ 1139104 h 3072212"/>
              <a:gd name="connsiteX1766" fmla="*/ 1426331 w 2361628"/>
              <a:gd name="connsiteY1766" fmla="*/ 1142162 h 3072212"/>
              <a:gd name="connsiteX1767" fmla="*/ 1428236 w 2361628"/>
              <a:gd name="connsiteY1767" fmla="*/ 1147877 h 3072212"/>
              <a:gd name="connsiteX1768" fmla="*/ 1429121 w 2361628"/>
              <a:gd name="connsiteY1768" fmla="*/ 1148820 h 3072212"/>
              <a:gd name="connsiteX1769" fmla="*/ 1433789 w 2361628"/>
              <a:gd name="connsiteY1769" fmla="*/ 1137428 h 3072212"/>
              <a:gd name="connsiteX1770" fmla="*/ 1436665 w 2361628"/>
              <a:gd name="connsiteY1770" fmla="*/ 1134589 h 3072212"/>
              <a:gd name="connsiteX1771" fmla="*/ 1448495 w 2361628"/>
              <a:gd name="connsiteY1771" fmla="*/ 1148125 h 3072212"/>
              <a:gd name="connsiteX1772" fmla="*/ 1455706 w 2361628"/>
              <a:gd name="connsiteY1772" fmla="*/ 1151106 h 3072212"/>
              <a:gd name="connsiteX1773" fmla="*/ 1458601 w 2361628"/>
              <a:gd name="connsiteY1773" fmla="*/ 1153992 h 3072212"/>
              <a:gd name="connsiteX1774" fmla="*/ 1463955 w 2361628"/>
              <a:gd name="connsiteY1774" fmla="*/ 1157164 h 3072212"/>
              <a:gd name="connsiteX1775" fmla="*/ 1471565 w 2361628"/>
              <a:gd name="connsiteY1775" fmla="*/ 1158364 h 3072212"/>
              <a:gd name="connsiteX1776" fmla="*/ 1472822 w 2361628"/>
              <a:gd name="connsiteY1776" fmla="*/ 1153382 h 3072212"/>
              <a:gd name="connsiteX1777" fmla="*/ 1468441 w 2361628"/>
              <a:gd name="connsiteY1777" fmla="*/ 1146962 h 3072212"/>
              <a:gd name="connsiteX1778" fmla="*/ 1471003 w 2361628"/>
              <a:gd name="connsiteY1778" fmla="*/ 1144143 h 3072212"/>
              <a:gd name="connsiteX1779" fmla="*/ 1481471 w 2361628"/>
              <a:gd name="connsiteY1779" fmla="*/ 1138676 h 3072212"/>
              <a:gd name="connsiteX1780" fmla="*/ 1487062 w 2361628"/>
              <a:gd name="connsiteY1780" fmla="*/ 1139447 h 3072212"/>
              <a:gd name="connsiteX1781" fmla="*/ 1497368 w 2361628"/>
              <a:gd name="connsiteY1781" fmla="*/ 1131675 h 3072212"/>
              <a:gd name="connsiteX1782" fmla="*/ 1503693 w 2361628"/>
              <a:gd name="connsiteY1782" fmla="*/ 1130618 h 3072212"/>
              <a:gd name="connsiteX1783" fmla="*/ 1507579 w 2361628"/>
              <a:gd name="connsiteY1783" fmla="*/ 1130751 h 3072212"/>
              <a:gd name="connsiteX1784" fmla="*/ 1520333 w 2361628"/>
              <a:gd name="connsiteY1784" fmla="*/ 1118940 h 3072212"/>
              <a:gd name="connsiteX1785" fmla="*/ 1523362 w 2361628"/>
              <a:gd name="connsiteY1785" fmla="*/ 1117054 h 3072212"/>
              <a:gd name="connsiteX1786" fmla="*/ 1525562 w 2361628"/>
              <a:gd name="connsiteY1786" fmla="*/ 1112806 h 3072212"/>
              <a:gd name="connsiteX1787" fmla="*/ 1530572 w 2361628"/>
              <a:gd name="connsiteY1787" fmla="*/ 1113473 h 3072212"/>
              <a:gd name="connsiteX1788" fmla="*/ 1544136 w 2361628"/>
              <a:gd name="connsiteY1788" fmla="*/ 1120216 h 3072212"/>
              <a:gd name="connsiteX1789" fmla="*/ 1547975 w 2361628"/>
              <a:gd name="connsiteY1789" fmla="*/ 1119607 h 3072212"/>
              <a:gd name="connsiteX1790" fmla="*/ 1562405 w 2361628"/>
              <a:gd name="connsiteY1790" fmla="*/ 1112882 h 3072212"/>
              <a:gd name="connsiteX1791" fmla="*/ 1567748 w 2361628"/>
              <a:gd name="connsiteY1791" fmla="*/ 1111234 h 3072212"/>
              <a:gd name="connsiteX1792" fmla="*/ 1573101 w 2361628"/>
              <a:gd name="connsiteY1792" fmla="*/ 1111482 h 3072212"/>
              <a:gd name="connsiteX1793" fmla="*/ 1586636 w 2361628"/>
              <a:gd name="connsiteY1793" fmla="*/ 1115425 h 3072212"/>
              <a:gd name="connsiteX1794" fmla="*/ 1596762 w 2361628"/>
              <a:gd name="connsiteY1794" fmla="*/ 1119654 h 3072212"/>
              <a:gd name="connsiteX1795" fmla="*/ 1599905 w 2361628"/>
              <a:gd name="connsiteY1795" fmla="*/ 1121874 h 3072212"/>
              <a:gd name="connsiteX1796" fmla="*/ 1598790 w 2361628"/>
              <a:gd name="connsiteY1796" fmla="*/ 1127417 h 3072212"/>
              <a:gd name="connsiteX1797" fmla="*/ 1599305 w 2361628"/>
              <a:gd name="connsiteY1797" fmla="*/ 1129056 h 3072212"/>
              <a:gd name="connsiteX1798" fmla="*/ 1600619 w 2361628"/>
              <a:gd name="connsiteY1798" fmla="*/ 1130246 h 3072212"/>
              <a:gd name="connsiteX1799" fmla="*/ 1603924 w 2361628"/>
              <a:gd name="connsiteY1799" fmla="*/ 1131865 h 3072212"/>
              <a:gd name="connsiteX1800" fmla="*/ 1616574 w 2361628"/>
              <a:gd name="connsiteY1800" fmla="*/ 1131970 h 3072212"/>
              <a:gd name="connsiteX1801" fmla="*/ 1622069 w 2361628"/>
              <a:gd name="connsiteY1801" fmla="*/ 1133370 h 3072212"/>
              <a:gd name="connsiteX1802" fmla="*/ 1626441 w 2361628"/>
              <a:gd name="connsiteY1802" fmla="*/ 1138523 h 3072212"/>
              <a:gd name="connsiteX1803" fmla="*/ 1627489 w 2361628"/>
              <a:gd name="connsiteY1803" fmla="*/ 1140571 h 3072212"/>
              <a:gd name="connsiteX1804" fmla="*/ 1627308 w 2361628"/>
              <a:gd name="connsiteY1804" fmla="*/ 1142705 h 3072212"/>
              <a:gd name="connsiteX1805" fmla="*/ 1623003 w 2361628"/>
              <a:gd name="connsiteY1805" fmla="*/ 1148239 h 3072212"/>
              <a:gd name="connsiteX1806" fmla="*/ 1623708 w 2361628"/>
              <a:gd name="connsiteY1806" fmla="*/ 1149401 h 3072212"/>
              <a:gd name="connsiteX1807" fmla="*/ 1628004 w 2361628"/>
              <a:gd name="connsiteY1807" fmla="*/ 1150687 h 3072212"/>
              <a:gd name="connsiteX1808" fmla="*/ 1637681 w 2361628"/>
              <a:gd name="connsiteY1808" fmla="*/ 1151315 h 3072212"/>
              <a:gd name="connsiteX1809" fmla="*/ 1639757 w 2361628"/>
              <a:gd name="connsiteY1809" fmla="*/ 1152592 h 3072212"/>
              <a:gd name="connsiteX1810" fmla="*/ 1641748 w 2361628"/>
              <a:gd name="connsiteY1810" fmla="*/ 1159450 h 3072212"/>
              <a:gd name="connsiteX1811" fmla="*/ 1643834 w 2361628"/>
              <a:gd name="connsiteY1811" fmla="*/ 1168899 h 3072212"/>
              <a:gd name="connsiteX1812" fmla="*/ 1643796 w 2361628"/>
              <a:gd name="connsiteY1812" fmla="*/ 1172642 h 3072212"/>
              <a:gd name="connsiteX1813" fmla="*/ 1640443 w 2361628"/>
              <a:gd name="connsiteY1813" fmla="*/ 1178976 h 3072212"/>
              <a:gd name="connsiteX1814" fmla="*/ 1631280 w 2361628"/>
              <a:gd name="connsiteY1814" fmla="*/ 1187396 h 3072212"/>
              <a:gd name="connsiteX1815" fmla="*/ 1621117 w 2361628"/>
              <a:gd name="connsiteY1815" fmla="*/ 1194359 h 3072212"/>
              <a:gd name="connsiteX1816" fmla="*/ 1620460 w 2361628"/>
              <a:gd name="connsiteY1816" fmla="*/ 1196150 h 3072212"/>
              <a:gd name="connsiteX1817" fmla="*/ 1623708 w 2361628"/>
              <a:gd name="connsiteY1817" fmla="*/ 1199464 h 3072212"/>
              <a:gd name="connsiteX1818" fmla="*/ 1627061 w 2361628"/>
              <a:gd name="connsiteY1818" fmla="*/ 1200912 h 3072212"/>
              <a:gd name="connsiteX1819" fmla="*/ 1629699 w 2361628"/>
              <a:gd name="connsiteY1819" fmla="*/ 1200626 h 3072212"/>
              <a:gd name="connsiteX1820" fmla="*/ 1637814 w 2361628"/>
              <a:gd name="connsiteY1820" fmla="*/ 1197474 h 3072212"/>
              <a:gd name="connsiteX1821" fmla="*/ 1639653 w 2361628"/>
              <a:gd name="connsiteY1821" fmla="*/ 1197531 h 3072212"/>
              <a:gd name="connsiteX1822" fmla="*/ 1643377 w 2361628"/>
              <a:gd name="connsiteY1822" fmla="*/ 1200750 h 3072212"/>
              <a:gd name="connsiteX1823" fmla="*/ 1645101 w 2361628"/>
              <a:gd name="connsiteY1823" fmla="*/ 1203931 h 3072212"/>
              <a:gd name="connsiteX1824" fmla="*/ 1646682 w 2361628"/>
              <a:gd name="connsiteY1824" fmla="*/ 1208170 h 3072212"/>
              <a:gd name="connsiteX1825" fmla="*/ 1643834 w 2361628"/>
              <a:gd name="connsiteY1825" fmla="*/ 1212009 h 3072212"/>
              <a:gd name="connsiteX1826" fmla="*/ 1632166 w 2361628"/>
              <a:gd name="connsiteY1826" fmla="*/ 1216771 h 3072212"/>
              <a:gd name="connsiteX1827" fmla="*/ 1625270 w 2361628"/>
              <a:gd name="connsiteY1827" fmla="*/ 1210513 h 3072212"/>
              <a:gd name="connsiteX1828" fmla="*/ 1622955 w 2361628"/>
              <a:gd name="connsiteY1828" fmla="*/ 1209123 h 3072212"/>
              <a:gd name="connsiteX1829" fmla="*/ 1621384 w 2361628"/>
              <a:gd name="connsiteY1829" fmla="*/ 1209666 h 3072212"/>
              <a:gd name="connsiteX1830" fmla="*/ 1622269 w 2361628"/>
              <a:gd name="connsiteY1830" fmla="*/ 1212418 h 3072212"/>
              <a:gd name="connsiteX1831" fmla="*/ 1625603 w 2361628"/>
              <a:gd name="connsiteY1831" fmla="*/ 1217371 h 3072212"/>
              <a:gd name="connsiteX1832" fmla="*/ 1626699 w 2361628"/>
              <a:gd name="connsiteY1832" fmla="*/ 1220638 h 3072212"/>
              <a:gd name="connsiteX1833" fmla="*/ 1625537 w 2361628"/>
              <a:gd name="connsiteY1833" fmla="*/ 1222219 h 3072212"/>
              <a:gd name="connsiteX1834" fmla="*/ 1624984 w 2361628"/>
              <a:gd name="connsiteY1834" fmla="*/ 1225344 h 3072212"/>
              <a:gd name="connsiteX1835" fmla="*/ 1625051 w 2361628"/>
              <a:gd name="connsiteY1835" fmla="*/ 1229992 h 3072212"/>
              <a:gd name="connsiteX1836" fmla="*/ 1624775 w 2361628"/>
              <a:gd name="connsiteY1836" fmla="*/ 1234707 h 3072212"/>
              <a:gd name="connsiteX1837" fmla="*/ 1623651 w 2361628"/>
              <a:gd name="connsiteY1837" fmla="*/ 1242022 h 3072212"/>
              <a:gd name="connsiteX1838" fmla="*/ 1623251 w 2361628"/>
              <a:gd name="connsiteY1838" fmla="*/ 1242317 h 3072212"/>
              <a:gd name="connsiteX1839" fmla="*/ 1597895 w 2361628"/>
              <a:gd name="connsiteY1839" fmla="*/ 1243813 h 3072212"/>
              <a:gd name="connsiteX1840" fmla="*/ 1594838 w 2361628"/>
              <a:gd name="connsiteY1840" fmla="*/ 1245127 h 3072212"/>
              <a:gd name="connsiteX1841" fmla="*/ 1587703 w 2361628"/>
              <a:gd name="connsiteY1841" fmla="*/ 1250252 h 3072212"/>
              <a:gd name="connsiteX1842" fmla="*/ 1582312 w 2361628"/>
              <a:gd name="connsiteY1842" fmla="*/ 1252823 h 3072212"/>
              <a:gd name="connsiteX1843" fmla="*/ 1578797 w 2361628"/>
              <a:gd name="connsiteY1843" fmla="*/ 1253214 h 3072212"/>
              <a:gd name="connsiteX1844" fmla="*/ 1575368 w 2361628"/>
              <a:gd name="connsiteY1844" fmla="*/ 1252280 h 3072212"/>
              <a:gd name="connsiteX1845" fmla="*/ 1566110 w 2361628"/>
              <a:gd name="connsiteY1845" fmla="*/ 1246965 h 3072212"/>
              <a:gd name="connsiteX1846" fmla="*/ 1559947 w 2361628"/>
              <a:gd name="connsiteY1846" fmla="*/ 1247966 h 3072212"/>
              <a:gd name="connsiteX1847" fmla="*/ 1557528 w 2361628"/>
              <a:gd name="connsiteY1847" fmla="*/ 1247461 h 3072212"/>
              <a:gd name="connsiteX1848" fmla="*/ 1552308 w 2361628"/>
              <a:gd name="connsiteY1848" fmla="*/ 1243917 h 3072212"/>
              <a:gd name="connsiteX1849" fmla="*/ 1551042 w 2361628"/>
              <a:gd name="connsiteY1849" fmla="*/ 1242127 h 3072212"/>
              <a:gd name="connsiteX1850" fmla="*/ 1548927 w 2361628"/>
              <a:gd name="connsiteY1850" fmla="*/ 1237469 h 3072212"/>
              <a:gd name="connsiteX1851" fmla="*/ 1547336 w 2361628"/>
              <a:gd name="connsiteY1851" fmla="*/ 1231068 h 3072212"/>
              <a:gd name="connsiteX1852" fmla="*/ 1547460 w 2361628"/>
              <a:gd name="connsiteY1852" fmla="*/ 1227115 h 3072212"/>
              <a:gd name="connsiteX1853" fmla="*/ 1548127 w 2361628"/>
              <a:gd name="connsiteY1853" fmla="*/ 1221400 h 3072212"/>
              <a:gd name="connsiteX1854" fmla="*/ 1547717 w 2361628"/>
              <a:gd name="connsiteY1854" fmla="*/ 1218524 h 3072212"/>
              <a:gd name="connsiteX1855" fmla="*/ 1546231 w 2361628"/>
              <a:gd name="connsiteY1855" fmla="*/ 1218514 h 3072212"/>
              <a:gd name="connsiteX1856" fmla="*/ 1544574 w 2361628"/>
              <a:gd name="connsiteY1856" fmla="*/ 1217324 h 3072212"/>
              <a:gd name="connsiteX1857" fmla="*/ 1539583 w 2361628"/>
              <a:gd name="connsiteY1857" fmla="*/ 1211551 h 3072212"/>
              <a:gd name="connsiteX1858" fmla="*/ 1536506 w 2361628"/>
              <a:gd name="connsiteY1858" fmla="*/ 1209847 h 3072212"/>
              <a:gd name="connsiteX1859" fmla="*/ 1535935 w 2361628"/>
              <a:gd name="connsiteY1859" fmla="*/ 1210789 h 3072212"/>
              <a:gd name="connsiteX1860" fmla="*/ 1536840 w 2361628"/>
              <a:gd name="connsiteY1860" fmla="*/ 1215304 h 3072212"/>
              <a:gd name="connsiteX1861" fmla="*/ 1537440 w 2361628"/>
              <a:gd name="connsiteY1861" fmla="*/ 1216743 h 3072212"/>
              <a:gd name="connsiteX1862" fmla="*/ 1540726 w 2361628"/>
              <a:gd name="connsiteY1862" fmla="*/ 1220029 h 3072212"/>
              <a:gd name="connsiteX1863" fmla="*/ 1541336 w 2361628"/>
              <a:gd name="connsiteY1863" fmla="*/ 1223829 h 3072212"/>
              <a:gd name="connsiteX1864" fmla="*/ 1539935 w 2361628"/>
              <a:gd name="connsiteY1864" fmla="*/ 1233402 h 3072212"/>
              <a:gd name="connsiteX1865" fmla="*/ 1539440 w 2361628"/>
              <a:gd name="connsiteY1865" fmla="*/ 1234935 h 3072212"/>
              <a:gd name="connsiteX1866" fmla="*/ 1536249 w 2361628"/>
              <a:gd name="connsiteY1866" fmla="*/ 1241917 h 3072212"/>
              <a:gd name="connsiteX1867" fmla="*/ 1533839 w 2361628"/>
              <a:gd name="connsiteY1867" fmla="*/ 1243898 h 3072212"/>
              <a:gd name="connsiteX1868" fmla="*/ 1527258 w 2361628"/>
              <a:gd name="connsiteY1868" fmla="*/ 1244051 h 3072212"/>
              <a:gd name="connsiteX1869" fmla="*/ 1517180 w 2361628"/>
              <a:gd name="connsiteY1869" fmla="*/ 1248985 h 3072212"/>
              <a:gd name="connsiteX1870" fmla="*/ 1512360 w 2361628"/>
              <a:gd name="connsiteY1870" fmla="*/ 1249699 h 3072212"/>
              <a:gd name="connsiteX1871" fmla="*/ 1505903 w 2361628"/>
              <a:gd name="connsiteY1871" fmla="*/ 1248547 h 3072212"/>
              <a:gd name="connsiteX1872" fmla="*/ 1501864 w 2361628"/>
              <a:gd name="connsiteY1872" fmla="*/ 1246299 h 3072212"/>
              <a:gd name="connsiteX1873" fmla="*/ 1499245 w 2361628"/>
              <a:gd name="connsiteY1873" fmla="*/ 1243717 h 3072212"/>
              <a:gd name="connsiteX1874" fmla="*/ 1496701 w 2361628"/>
              <a:gd name="connsiteY1874" fmla="*/ 1240050 h 3072212"/>
              <a:gd name="connsiteX1875" fmla="*/ 1495368 w 2361628"/>
              <a:gd name="connsiteY1875" fmla="*/ 1239774 h 3072212"/>
              <a:gd name="connsiteX1876" fmla="*/ 1494692 w 2361628"/>
              <a:gd name="connsiteY1876" fmla="*/ 1247727 h 3072212"/>
              <a:gd name="connsiteX1877" fmla="*/ 1493444 w 2361628"/>
              <a:gd name="connsiteY1877" fmla="*/ 1248756 h 3072212"/>
              <a:gd name="connsiteX1878" fmla="*/ 1491282 w 2361628"/>
              <a:gd name="connsiteY1878" fmla="*/ 1248632 h 3072212"/>
              <a:gd name="connsiteX1879" fmla="*/ 1487938 w 2361628"/>
              <a:gd name="connsiteY1879" fmla="*/ 1246165 h 3072212"/>
              <a:gd name="connsiteX1880" fmla="*/ 1485186 w 2361628"/>
              <a:gd name="connsiteY1880" fmla="*/ 1240412 h 3072212"/>
              <a:gd name="connsiteX1881" fmla="*/ 1484328 w 2361628"/>
              <a:gd name="connsiteY1881" fmla="*/ 1240431 h 3072212"/>
              <a:gd name="connsiteX1882" fmla="*/ 1483947 w 2361628"/>
              <a:gd name="connsiteY1882" fmla="*/ 1243784 h 3072212"/>
              <a:gd name="connsiteX1883" fmla="*/ 1483328 w 2361628"/>
              <a:gd name="connsiteY1883" fmla="*/ 1245984 h 3072212"/>
              <a:gd name="connsiteX1884" fmla="*/ 1482481 w 2361628"/>
              <a:gd name="connsiteY1884" fmla="*/ 1247023 h 3072212"/>
              <a:gd name="connsiteX1885" fmla="*/ 1475404 w 2361628"/>
              <a:gd name="connsiteY1885" fmla="*/ 1250604 h 3072212"/>
              <a:gd name="connsiteX1886" fmla="*/ 1471460 w 2361628"/>
              <a:gd name="connsiteY1886" fmla="*/ 1250623 h 3072212"/>
              <a:gd name="connsiteX1887" fmla="*/ 1467336 w 2361628"/>
              <a:gd name="connsiteY1887" fmla="*/ 1246518 h 3072212"/>
              <a:gd name="connsiteX1888" fmla="*/ 1464631 w 2361628"/>
              <a:gd name="connsiteY1888" fmla="*/ 1246927 h 3072212"/>
              <a:gd name="connsiteX1889" fmla="*/ 1461164 w 2361628"/>
              <a:gd name="connsiteY1889" fmla="*/ 1249147 h 3072212"/>
              <a:gd name="connsiteX1890" fmla="*/ 1452744 w 2361628"/>
              <a:gd name="connsiteY1890" fmla="*/ 1244946 h 3072212"/>
              <a:gd name="connsiteX1891" fmla="*/ 1450734 w 2361628"/>
              <a:gd name="connsiteY1891" fmla="*/ 1244775 h 3072212"/>
              <a:gd name="connsiteX1892" fmla="*/ 1452467 w 2361628"/>
              <a:gd name="connsiteY1892" fmla="*/ 1251575 h 3072212"/>
              <a:gd name="connsiteX1893" fmla="*/ 1449686 w 2361628"/>
              <a:gd name="connsiteY1893" fmla="*/ 1252623 h 3072212"/>
              <a:gd name="connsiteX1894" fmla="*/ 1443685 w 2361628"/>
              <a:gd name="connsiteY1894" fmla="*/ 1252452 h 3072212"/>
              <a:gd name="connsiteX1895" fmla="*/ 1433817 w 2361628"/>
              <a:gd name="connsiteY1895" fmla="*/ 1250261 h 3072212"/>
              <a:gd name="connsiteX1896" fmla="*/ 1427702 w 2361628"/>
              <a:gd name="connsiteY1896" fmla="*/ 1253442 h 3072212"/>
              <a:gd name="connsiteX1897" fmla="*/ 1416653 w 2361628"/>
              <a:gd name="connsiteY1897" fmla="*/ 1251537 h 3072212"/>
              <a:gd name="connsiteX1898" fmla="*/ 1405500 w 2361628"/>
              <a:gd name="connsiteY1898" fmla="*/ 1251061 h 3072212"/>
              <a:gd name="connsiteX1899" fmla="*/ 1403423 w 2361628"/>
              <a:gd name="connsiteY1899" fmla="*/ 1249509 h 3072212"/>
              <a:gd name="connsiteX1900" fmla="*/ 1401956 w 2361628"/>
              <a:gd name="connsiteY1900" fmla="*/ 1246327 h 3072212"/>
              <a:gd name="connsiteX1901" fmla="*/ 1401899 w 2361628"/>
              <a:gd name="connsiteY1901" fmla="*/ 1243498 h 3072212"/>
              <a:gd name="connsiteX1902" fmla="*/ 1402442 w 2361628"/>
              <a:gd name="connsiteY1902" fmla="*/ 1239564 h 3072212"/>
              <a:gd name="connsiteX1903" fmla="*/ 1404071 w 2361628"/>
              <a:gd name="connsiteY1903" fmla="*/ 1233697 h 3072212"/>
              <a:gd name="connsiteX1904" fmla="*/ 1406795 w 2361628"/>
              <a:gd name="connsiteY1904" fmla="*/ 1225877 h 3072212"/>
              <a:gd name="connsiteX1905" fmla="*/ 1407738 w 2361628"/>
              <a:gd name="connsiteY1905" fmla="*/ 1221734 h 3072212"/>
              <a:gd name="connsiteX1906" fmla="*/ 1405280 w 2361628"/>
              <a:gd name="connsiteY1906" fmla="*/ 1219810 h 3072212"/>
              <a:gd name="connsiteX1907" fmla="*/ 1403756 w 2361628"/>
              <a:gd name="connsiteY1907" fmla="*/ 1217238 h 3072212"/>
              <a:gd name="connsiteX1908" fmla="*/ 1402509 w 2361628"/>
              <a:gd name="connsiteY1908" fmla="*/ 1216943 h 3072212"/>
              <a:gd name="connsiteX1909" fmla="*/ 1398575 w 2361628"/>
              <a:gd name="connsiteY1909" fmla="*/ 1219981 h 3072212"/>
              <a:gd name="connsiteX1910" fmla="*/ 1396013 w 2361628"/>
              <a:gd name="connsiteY1910" fmla="*/ 1228801 h 3072212"/>
              <a:gd name="connsiteX1911" fmla="*/ 1394051 w 2361628"/>
              <a:gd name="connsiteY1911" fmla="*/ 1231354 h 3072212"/>
              <a:gd name="connsiteX1912" fmla="*/ 1393184 w 2361628"/>
              <a:gd name="connsiteY1912" fmla="*/ 1229211 h 3072212"/>
              <a:gd name="connsiteX1913" fmla="*/ 1392536 w 2361628"/>
              <a:gd name="connsiteY1913" fmla="*/ 1223858 h 3072212"/>
              <a:gd name="connsiteX1914" fmla="*/ 1391669 w 2361628"/>
              <a:gd name="connsiteY1914" fmla="*/ 1221248 h 3072212"/>
              <a:gd name="connsiteX1915" fmla="*/ 1390593 w 2361628"/>
              <a:gd name="connsiteY1915" fmla="*/ 1221391 h 3072212"/>
              <a:gd name="connsiteX1916" fmla="*/ 1389545 w 2361628"/>
              <a:gd name="connsiteY1916" fmla="*/ 1222820 h 3072212"/>
              <a:gd name="connsiteX1917" fmla="*/ 1388526 w 2361628"/>
              <a:gd name="connsiteY1917" fmla="*/ 1225544 h 3072212"/>
              <a:gd name="connsiteX1918" fmla="*/ 1386993 w 2361628"/>
              <a:gd name="connsiteY1918" fmla="*/ 1226525 h 3072212"/>
              <a:gd name="connsiteX1919" fmla="*/ 1384945 w 2361628"/>
              <a:gd name="connsiteY1919" fmla="*/ 1225782 h 3072212"/>
              <a:gd name="connsiteX1920" fmla="*/ 1384221 w 2361628"/>
              <a:gd name="connsiteY1920" fmla="*/ 1227115 h 3072212"/>
              <a:gd name="connsiteX1921" fmla="*/ 1384821 w 2361628"/>
              <a:gd name="connsiteY1921" fmla="*/ 1230516 h 3072212"/>
              <a:gd name="connsiteX1922" fmla="*/ 1385030 w 2361628"/>
              <a:gd name="connsiteY1922" fmla="*/ 1233688 h 3072212"/>
              <a:gd name="connsiteX1923" fmla="*/ 1384849 w 2361628"/>
              <a:gd name="connsiteY1923" fmla="*/ 1236650 h 3072212"/>
              <a:gd name="connsiteX1924" fmla="*/ 1383078 w 2361628"/>
              <a:gd name="connsiteY1924" fmla="*/ 1239507 h 3072212"/>
              <a:gd name="connsiteX1925" fmla="*/ 1378048 w 2361628"/>
              <a:gd name="connsiteY1925" fmla="*/ 1243660 h 3072212"/>
              <a:gd name="connsiteX1926" fmla="*/ 1375143 w 2361628"/>
              <a:gd name="connsiteY1926" fmla="*/ 1244984 h 3072212"/>
              <a:gd name="connsiteX1927" fmla="*/ 1367504 w 2361628"/>
              <a:gd name="connsiteY1927" fmla="*/ 1245603 h 3072212"/>
              <a:gd name="connsiteX1928" fmla="*/ 1362942 w 2361628"/>
              <a:gd name="connsiteY1928" fmla="*/ 1244375 h 3072212"/>
              <a:gd name="connsiteX1929" fmla="*/ 1353683 w 2361628"/>
              <a:gd name="connsiteY1929" fmla="*/ 1239393 h 3072212"/>
              <a:gd name="connsiteX1930" fmla="*/ 1348559 w 2361628"/>
              <a:gd name="connsiteY1930" fmla="*/ 1239164 h 3072212"/>
              <a:gd name="connsiteX1931" fmla="*/ 1342387 w 2361628"/>
              <a:gd name="connsiteY1931" fmla="*/ 1230773 h 3072212"/>
              <a:gd name="connsiteX1932" fmla="*/ 1337501 w 2361628"/>
              <a:gd name="connsiteY1932" fmla="*/ 1228830 h 3072212"/>
              <a:gd name="connsiteX1933" fmla="*/ 1337748 w 2361628"/>
              <a:gd name="connsiteY1933" fmla="*/ 1225772 h 3072212"/>
              <a:gd name="connsiteX1934" fmla="*/ 1339882 w 2361628"/>
              <a:gd name="connsiteY1934" fmla="*/ 1220086 h 3072212"/>
              <a:gd name="connsiteX1935" fmla="*/ 1339815 w 2361628"/>
              <a:gd name="connsiteY1935" fmla="*/ 1218381 h 3072212"/>
              <a:gd name="connsiteX1936" fmla="*/ 1333138 w 2361628"/>
              <a:gd name="connsiteY1936" fmla="*/ 1226677 h 3072212"/>
              <a:gd name="connsiteX1937" fmla="*/ 1332233 w 2361628"/>
              <a:gd name="connsiteY1937" fmla="*/ 1229316 h 3072212"/>
              <a:gd name="connsiteX1938" fmla="*/ 1333014 w 2361628"/>
              <a:gd name="connsiteY1938" fmla="*/ 1235431 h 3072212"/>
              <a:gd name="connsiteX1939" fmla="*/ 1332128 w 2361628"/>
              <a:gd name="connsiteY1939" fmla="*/ 1235869 h 3072212"/>
              <a:gd name="connsiteX1940" fmla="*/ 1327537 w 2361628"/>
              <a:gd name="connsiteY1940" fmla="*/ 1233678 h 3072212"/>
              <a:gd name="connsiteX1941" fmla="*/ 1323023 w 2361628"/>
              <a:gd name="connsiteY1941" fmla="*/ 1235345 h 3072212"/>
              <a:gd name="connsiteX1942" fmla="*/ 1321937 w 2361628"/>
              <a:gd name="connsiteY1942" fmla="*/ 1234850 h 3072212"/>
              <a:gd name="connsiteX1943" fmla="*/ 1318822 w 2361628"/>
              <a:gd name="connsiteY1943" fmla="*/ 1230440 h 3072212"/>
              <a:gd name="connsiteX1944" fmla="*/ 1313336 w 2361628"/>
              <a:gd name="connsiteY1944" fmla="*/ 1225944 h 3072212"/>
              <a:gd name="connsiteX1945" fmla="*/ 1310916 w 2361628"/>
              <a:gd name="connsiteY1945" fmla="*/ 1220886 h 3072212"/>
              <a:gd name="connsiteX1946" fmla="*/ 1307144 w 2361628"/>
              <a:gd name="connsiteY1946" fmla="*/ 1204998 h 3072212"/>
              <a:gd name="connsiteX1947" fmla="*/ 1305230 w 2361628"/>
              <a:gd name="connsiteY1947" fmla="*/ 1194397 h 3072212"/>
              <a:gd name="connsiteX1948" fmla="*/ 1305468 w 2361628"/>
              <a:gd name="connsiteY1948" fmla="*/ 1192225 h 3072212"/>
              <a:gd name="connsiteX1949" fmla="*/ 1308268 w 2361628"/>
              <a:gd name="connsiteY1949" fmla="*/ 1189215 h 3072212"/>
              <a:gd name="connsiteX1950" fmla="*/ 1307849 w 2361628"/>
              <a:gd name="connsiteY1950" fmla="*/ 1186863 h 3072212"/>
              <a:gd name="connsiteX1951" fmla="*/ 1304363 w 2361628"/>
              <a:gd name="connsiteY1951" fmla="*/ 1180852 h 3072212"/>
              <a:gd name="connsiteX1952" fmla="*/ 1300601 w 2361628"/>
              <a:gd name="connsiteY1952" fmla="*/ 1175776 h 3072212"/>
              <a:gd name="connsiteX1953" fmla="*/ 1299486 w 2361628"/>
              <a:gd name="connsiteY1953" fmla="*/ 1172251 h 3072212"/>
              <a:gd name="connsiteX1954" fmla="*/ 1298972 w 2361628"/>
              <a:gd name="connsiteY1954" fmla="*/ 1168679 h 3072212"/>
              <a:gd name="connsiteX1955" fmla="*/ 1298477 w 2361628"/>
              <a:gd name="connsiteY1955" fmla="*/ 1163498 h 3072212"/>
              <a:gd name="connsiteX1956" fmla="*/ 1298458 w 2361628"/>
              <a:gd name="connsiteY1956" fmla="*/ 1159659 h 3072212"/>
              <a:gd name="connsiteX1957" fmla="*/ 1298905 w 2361628"/>
              <a:gd name="connsiteY1957" fmla="*/ 1157173 h 3072212"/>
              <a:gd name="connsiteX1958" fmla="*/ 1301058 w 2361628"/>
              <a:gd name="connsiteY1958" fmla="*/ 1149391 h 3072212"/>
              <a:gd name="connsiteX1959" fmla="*/ 1306944 w 2361628"/>
              <a:gd name="connsiteY1959" fmla="*/ 1135351 h 3072212"/>
              <a:gd name="connsiteX1960" fmla="*/ 1307735 w 2361628"/>
              <a:gd name="connsiteY1960" fmla="*/ 1132789 h 3072212"/>
              <a:gd name="connsiteX1961" fmla="*/ 1308049 w 2361628"/>
              <a:gd name="connsiteY1961" fmla="*/ 1130256 h 3072212"/>
              <a:gd name="connsiteX1962" fmla="*/ 1307240 w 2361628"/>
              <a:gd name="connsiteY1962" fmla="*/ 1122750 h 3072212"/>
              <a:gd name="connsiteX1963" fmla="*/ 1306097 w 2361628"/>
              <a:gd name="connsiteY1963" fmla="*/ 1115197 h 3072212"/>
              <a:gd name="connsiteX1964" fmla="*/ 1304944 w 2361628"/>
              <a:gd name="connsiteY1964" fmla="*/ 1109777 h 3072212"/>
              <a:gd name="connsiteX1965" fmla="*/ 1301696 w 2361628"/>
              <a:gd name="connsiteY1965" fmla="*/ 1102262 h 3072212"/>
              <a:gd name="connsiteX1966" fmla="*/ 1297229 w 2361628"/>
              <a:gd name="connsiteY1966" fmla="*/ 1094413 h 3072212"/>
              <a:gd name="connsiteX1967" fmla="*/ 1290942 w 2361628"/>
              <a:gd name="connsiteY1967" fmla="*/ 1080230 h 3072212"/>
              <a:gd name="connsiteX1968" fmla="*/ 1286285 w 2361628"/>
              <a:gd name="connsiteY1968" fmla="*/ 1069115 h 3072212"/>
              <a:gd name="connsiteX1969" fmla="*/ 1280713 w 2361628"/>
              <a:gd name="connsiteY1969" fmla="*/ 1053332 h 3072212"/>
              <a:gd name="connsiteX1970" fmla="*/ 1278026 w 2361628"/>
              <a:gd name="connsiteY1970" fmla="*/ 1051960 h 3072212"/>
              <a:gd name="connsiteX1971" fmla="*/ 1274912 w 2361628"/>
              <a:gd name="connsiteY1971" fmla="*/ 1052684 h 3072212"/>
              <a:gd name="connsiteX1972" fmla="*/ 1268197 w 2361628"/>
              <a:gd name="connsiteY1972" fmla="*/ 1058142 h 3072212"/>
              <a:gd name="connsiteX1973" fmla="*/ 1265939 w 2361628"/>
              <a:gd name="connsiteY1973" fmla="*/ 1060723 h 3072212"/>
              <a:gd name="connsiteX1974" fmla="*/ 1265387 w 2361628"/>
              <a:gd name="connsiteY1974" fmla="*/ 1062457 h 3072212"/>
              <a:gd name="connsiteX1975" fmla="*/ 1260386 w 2361628"/>
              <a:gd name="connsiteY1975" fmla="*/ 1062847 h 3072212"/>
              <a:gd name="connsiteX1976" fmla="*/ 1246213 w 2361628"/>
              <a:gd name="connsiteY1976" fmla="*/ 1061428 h 3072212"/>
              <a:gd name="connsiteX1977" fmla="*/ 1240793 w 2361628"/>
              <a:gd name="connsiteY1977" fmla="*/ 1059752 h 3072212"/>
              <a:gd name="connsiteX1978" fmla="*/ 1236745 w 2361628"/>
              <a:gd name="connsiteY1978" fmla="*/ 1060190 h 3072212"/>
              <a:gd name="connsiteX1979" fmla="*/ 1229801 w 2361628"/>
              <a:gd name="connsiteY1979" fmla="*/ 1064190 h 3072212"/>
              <a:gd name="connsiteX1980" fmla="*/ 1222391 w 2361628"/>
              <a:gd name="connsiteY1980" fmla="*/ 1063438 h 3072212"/>
              <a:gd name="connsiteX1981" fmla="*/ 1217752 w 2361628"/>
              <a:gd name="connsiteY1981" fmla="*/ 1052293 h 3072212"/>
              <a:gd name="connsiteX1982" fmla="*/ 1207218 w 2361628"/>
              <a:gd name="connsiteY1982" fmla="*/ 1046264 h 3072212"/>
              <a:gd name="connsiteX1983" fmla="*/ 1204074 w 2361628"/>
              <a:gd name="connsiteY1983" fmla="*/ 1042873 h 3072212"/>
              <a:gd name="connsiteX1984" fmla="*/ 1201922 w 2361628"/>
              <a:gd name="connsiteY1984" fmla="*/ 1038225 h 3072212"/>
              <a:gd name="connsiteX1985" fmla="*/ 1202636 w 2361628"/>
              <a:gd name="connsiteY1985" fmla="*/ 1035177 h 3072212"/>
              <a:gd name="connsiteX1986" fmla="*/ 1208627 w 2361628"/>
              <a:gd name="connsiteY1986" fmla="*/ 1032443 h 3072212"/>
              <a:gd name="connsiteX1987" fmla="*/ 1211123 w 2361628"/>
              <a:gd name="connsiteY1987" fmla="*/ 1029424 h 3072212"/>
              <a:gd name="connsiteX1988" fmla="*/ 1212313 w 2361628"/>
              <a:gd name="connsiteY1988" fmla="*/ 1026986 h 3072212"/>
              <a:gd name="connsiteX1989" fmla="*/ 1206370 w 2361628"/>
              <a:gd name="connsiteY1989" fmla="*/ 1029091 h 3072212"/>
              <a:gd name="connsiteX1990" fmla="*/ 1203750 w 2361628"/>
              <a:gd name="connsiteY1990" fmla="*/ 1028719 h 3072212"/>
              <a:gd name="connsiteX1991" fmla="*/ 1185882 w 2361628"/>
              <a:gd name="connsiteY1991" fmla="*/ 1013308 h 3072212"/>
              <a:gd name="connsiteX1992" fmla="*/ 1180376 w 2361628"/>
              <a:gd name="connsiteY1992" fmla="*/ 1010574 h 3072212"/>
              <a:gd name="connsiteX1993" fmla="*/ 1179443 w 2361628"/>
              <a:gd name="connsiteY1993" fmla="*/ 1009183 h 3072212"/>
              <a:gd name="connsiteX1994" fmla="*/ 1178976 w 2361628"/>
              <a:gd name="connsiteY1994" fmla="*/ 1007354 h 3072212"/>
              <a:gd name="connsiteX1995" fmla="*/ 1178985 w 2361628"/>
              <a:gd name="connsiteY1995" fmla="*/ 1005078 h 3072212"/>
              <a:gd name="connsiteX1996" fmla="*/ 1179509 w 2361628"/>
              <a:gd name="connsiteY1996" fmla="*/ 1001649 h 3072212"/>
              <a:gd name="connsiteX1997" fmla="*/ 1184824 w 2361628"/>
              <a:gd name="connsiteY1997" fmla="*/ 1005983 h 3072212"/>
              <a:gd name="connsiteX1998" fmla="*/ 1187206 w 2361628"/>
              <a:gd name="connsiteY1998" fmla="*/ 1006307 h 3072212"/>
              <a:gd name="connsiteX1999" fmla="*/ 1190930 w 2361628"/>
              <a:gd name="connsiteY1999" fmla="*/ 1005011 h 3072212"/>
              <a:gd name="connsiteX2000" fmla="*/ 1192254 w 2361628"/>
              <a:gd name="connsiteY2000" fmla="*/ 1002306 h 3072212"/>
              <a:gd name="connsiteX2001" fmla="*/ 1191406 w 2361628"/>
              <a:gd name="connsiteY2001" fmla="*/ 1000725 h 3072212"/>
              <a:gd name="connsiteX2002" fmla="*/ 1185320 w 2361628"/>
              <a:gd name="connsiteY2002" fmla="*/ 995515 h 3072212"/>
              <a:gd name="connsiteX2003" fmla="*/ 1182376 w 2361628"/>
              <a:gd name="connsiteY2003" fmla="*/ 991543 h 3072212"/>
              <a:gd name="connsiteX2004" fmla="*/ 1181243 w 2361628"/>
              <a:gd name="connsiteY2004" fmla="*/ 988647 h 3072212"/>
              <a:gd name="connsiteX2005" fmla="*/ 1182414 w 2361628"/>
              <a:gd name="connsiteY2005" fmla="*/ 984533 h 3072212"/>
              <a:gd name="connsiteX2006" fmla="*/ 1182719 w 2361628"/>
              <a:gd name="connsiteY2006" fmla="*/ 981742 h 3072212"/>
              <a:gd name="connsiteX2007" fmla="*/ 1184681 w 2361628"/>
              <a:gd name="connsiteY2007" fmla="*/ 980170 h 3072212"/>
              <a:gd name="connsiteX2008" fmla="*/ 1188291 w 2361628"/>
              <a:gd name="connsiteY2008" fmla="*/ 979818 h 3072212"/>
              <a:gd name="connsiteX2009" fmla="*/ 1192911 w 2361628"/>
              <a:gd name="connsiteY2009" fmla="*/ 977837 h 3072212"/>
              <a:gd name="connsiteX2010" fmla="*/ 1201360 w 2361628"/>
              <a:gd name="connsiteY2010" fmla="*/ 972426 h 3072212"/>
              <a:gd name="connsiteX2011" fmla="*/ 1207018 w 2361628"/>
              <a:gd name="connsiteY2011" fmla="*/ 970493 h 3072212"/>
              <a:gd name="connsiteX2012" fmla="*/ 1212666 w 2361628"/>
              <a:gd name="connsiteY2012" fmla="*/ 970788 h 3072212"/>
              <a:gd name="connsiteX2013" fmla="*/ 1226353 w 2361628"/>
              <a:gd name="connsiteY2013" fmla="*/ 976322 h 3072212"/>
              <a:gd name="connsiteX2014" fmla="*/ 1239993 w 2361628"/>
              <a:gd name="connsiteY2014" fmla="*/ 983323 h 3072212"/>
              <a:gd name="connsiteX2015" fmla="*/ 1248547 w 2361628"/>
              <a:gd name="connsiteY2015" fmla="*/ 988752 h 3072212"/>
              <a:gd name="connsiteX2016" fmla="*/ 733539 w 2361628"/>
              <a:gd name="connsiteY2016" fmla="*/ 1008593 h 3072212"/>
              <a:gd name="connsiteX2017" fmla="*/ 729482 w 2361628"/>
              <a:gd name="connsiteY2017" fmla="*/ 1012403 h 3072212"/>
              <a:gd name="connsiteX2018" fmla="*/ 701707 w 2361628"/>
              <a:gd name="connsiteY2018" fmla="*/ 1006773 h 3072212"/>
              <a:gd name="connsiteX2019" fmla="*/ 700192 w 2361628"/>
              <a:gd name="connsiteY2019" fmla="*/ 1005002 h 3072212"/>
              <a:gd name="connsiteX2020" fmla="*/ 699468 w 2361628"/>
              <a:gd name="connsiteY2020" fmla="*/ 1002592 h 3072212"/>
              <a:gd name="connsiteX2021" fmla="*/ 704498 w 2361628"/>
              <a:gd name="connsiteY2021" fmla="*/ 995991 h 3072212"/>
              <a:gd name="connsiteX2022" fmla="*/ 710575 w 2361628"/>
              <a:gd name="connsiteY2022" fmla="*/ 993134 h 3072212"/>
              <a:gd name="connsiteX2023" fmla="*/ 724691 w 2361628"/>
              <a:gd name="connsiteY2023" fmla="*/ 990838 h 3072212"/>
              <a:gd name="connsiteX2024" fmla="*/ 729615 w 2361628"/>
              <a:gd name="connsiteY2024" fmla="*/ 993419 h 3072212"/>
              <a:gd name="connsiteX2025" fmla="*/ 732873 w 2361628"/>
              <a:gd name="connsiteY2025" fmla="*/ 996429 h 3072212"/>
              <a:gd name="connsiteX2026" fmla="*/ 734720 w 2361628"/>
              <a:gd name="connsiteY2026" fmla="*/ 999039 h 3072212"/>
              <a:gd name="connsiteX2027" fmla="*/ 735492 w 2361628"/>
              <a:gd name="connsiteY2027" fmla="*/ 1003926 h 3072212"/>
              <a:gd name="connsiteX2028" fmla="*/ 733539 w 2361628"/>
              <a:gd name="connsiteY2028" fmla="*/ 1008593 h 3072212"/>
              <a:gd name="connsiteX2029" fmla="*/ 1370667 w 2361628"/>
              <a:gd name="connsiteY2029" fmla="*/ 1035834 h 3072212"/>
              <a:gd name="connsiteX2030" fmla="*/ 1369419 w 2361628"/>
              <a:gd name="connsiteY2030" fmla="*/ 1037396 h 3072212"/>
              <a:gd name="connsiteX2031" fmla="*/ 1365390 w 2361628"/>
              <a:gd name="connsiteY2031" fmla="*/ 1036596 h 3072212"/>
              <a:gd name="connsiteX2032" fmla="*/ 1364056 w 2361628"/>
              <a:gd name="connsiteY2032" fmla="*/ 1038120 h 3072212"/>
              <a:gd name="connsiteX2033" fmla="*/ 1361913 w 2361628"/>
              <a:gd name="connsiteY2033" fmla="*/ 1037254 h 3072212"/>
              <a:gd name="connsiteX2034" fmla="*/ 1358960 w 2361628"/>
              <a:gd name="connsiteY2034" fmla="*/ 1033996 h 3072212"/>
              <a:gd name="connsiteX2035" fmla="*/ 1355512 w 2361628"/>
              <a:gd name="connsiteY2035" fmla="*/ 1027576 h 3072212"/>
              <a:gd name="connsiteX2036" fmla="*/ 1351569 w 2361628"/>
              <a:gd name="connsiteY2036" fmla="*/ 1017956 h 3072212"/>
              <a:gd name="connsiteX2037" fmla="*/ 1348492 w 2361628"/>
              <a:gd name="connsiteY2037" fmla="*/ 1009621 h 3072212"/>
              <a:gd name="connsiteX2038" fmla="*/ 1348321 w 2361628"/>
              <a:gd name="connsiteY2038" fmla="*/ 1007326 h 3072212"/>
              <a:gd name="connsiteX2039" fmla="*/ 1349331 w 2361628"/>
              <a:gd name="connsiteY2039" fmla="*/ 1003411 h 3072212"/>
              <a:gd name="connsiteX2040" fmla="*/ 1352407 w 2361628"/>
              <a:gd name="connsiteY2040" fmla="*/ 1000801 h 3072212"/>
              <a:gd name="connsiteX2041" fmla="*/ 1359713 w 2361628"/>
              <a:gd name="connsiteY2041" fmla="*/ 997658 h 3072212"/>
              <a:gd name="connsiteX2042" fmla="*/ 1364723 w 2361628"/>
              <a:gd name="connsiteY2042" fmla="*/ 997744 h 3072212"/>
              <a:gd name="connsiteX2043" fmla="*/ 1369381 w 2361628"/>
              <a:gd name="connsiteY2043" fmla="*/ 1004087 h 3072212"/>
              <a:gd name="connsiteX2044" fmla="*/ 1370695 w 2361628"/>
              <a:gd name="connsiteY2044" fmla="*/ 1006269 h 3072212"/>
              <a:gd name="connsiteX2045" fmla="*/ 1371495 w 2361628"/>
              <a:gd name="connsiteY2045" fmla="*/ 1008859 h 3072212"/>
              <a:gd name="connsiteX2046" fmla="*/ 1371514 w 2361628"/>
              <a:gd name="connsiteY2046" fmla="*/ 1011346 h 3072212"/>
              <a:gd name="connsiteX2047" fmla="*/ 1371133 w 2361628"/>
              <a:gd name="connsiteY2047" fmla="*/ 1013517 h 3072212"/>
              <a:gd name="connsiteX2048" fmla="*/ 1369019 w 2361628"/>
              <a:gd name="connsiteY2048" fmla="*/ 1018337 h 3072212"/>
              <a:gd name="connsiteX2049" fmla="*/ 1368095 w 2361628"/>
              <a:gd name="connsiteY2049" fmla="*/ 1021690 h 3072212"/>
              <a:gd name="connsiteX2050" fmla="*/ 1368095 w 2361628"/>
              <a:gd name="connsiteY2050" fmla="*/ 1024966 h 3072212"/>
              <a:gd name="connsiteX2051" fmla="*/ 1368552 w 2361628"/>
              <a:gd name="connsiteY2051" fmla="*/ 1029710 h 3072212"/>
              <a:gd name="connsiteX2052" fmla="*/ 1369400 w 2361628"/>
              <a:gd name="connsiteY2052" fmla="*/ 1032824 h 3072212"/>
              <a:gd name="connsiteX2053" fmla="*/ 1370648 w 2361628"/>
              <a:gd name="connsiteY2053" fmla="*/ 1034329 h 3072212"/>
              <a:gd name="connsiteX2054" fmla="*/ 1370667 w 2361628"/>
              <a:gd name="connsiteY2054" fmla="*/ 1035834 h 3072212"/>
              <a:gd name="connsiteX2055" fmla="*/ 874367 w 2361628"/>
              <a:gd name="connsiteY2055" fmla="*/ 1086583 h 3072212"/>
              <a:gd name="connsiteX2056" fmla="*/ 877738 w 2361628"/>
              <a:gd name="connsiteY2056" fmla="*/ 1086898 h 3072212"/>
              <a:gd name="connsiteX2057" fmla="*/ 881682 w 2361628"/>
              <a:gd name="connsiteY2057" fmla="*/ 1085679 h 3072212"/>
              <a:gd name="connsiteX2058" fmla="*/ 886130 w 2361628"/>
              <a:gd name="connsiteY2058" fmla="*/ 1086517 h 3072212"/>
              <a:gd name="connsiteX2059" fmla="*/ 888140 w 2361628"/>
              <a:gd name="connsiteY2059" fmla="*/ 1089003 h 3072212"/>
              <a:gd name="connsiteX2060" fmla="*/ 889568 w 2361628"/>
              <a:gd name="connsiteY2060" fmla="*/ 1093413 h 3072212"/>
              <a:gd name="connsiteX2061" fmla="*/ 889625 w 2361628"/>
              <a:gd name="connsiteY2061" fmla="*/ 1095775 h 3072212"/>
              <a:gd name="connsiteX2062" fmla="*/ 889340 w 2361628"/>
              <a:gd name="connsiteY2062" fmla="*/ 1097804 h 3072212"/>
              <a:gd name="connsiteX2063" fmla="*/ 888721 w 2361628"/>
              <a:gd name="connsiteY2063" fmla="*/ 1099490 h 3072212"/>
              <a:gd name="connsiteX2064" fmla="*/ 882968 w 2361628"/>
              <a:gd name="connsiteY2064" fmla="*/ 1110529 h 3072212"/>
              <a:gd name="connsiteX2065" fmla="*/ 881624 w 2361628"/>
              <a:gd name="connsiteY2065" fmla="*/ 1114330 h 3072212"/>
              <a:gd name="connsiteX2066" fmla="*/ 883482 w 2361628"/>
              <a:gd name="connsiteY2066" fmla="*/ 1115254 h 3072212"/>
              <a:gd name="connsiteX2067" fmla="*/ 884377 w 2361628"/>
              <a:gd name="connsiteY2067" fmla="*/ 1114616 h 3072212"/>
              <a:gd name="connsiteX2068" fmla="*/ 890121 w 2361628"/>
              <a:gd name="connsiteY2068" fmla="*/ 1106377 h 3072212"/>
              <a:gd name="connsiteX2069" fmla="*/ 894445 w 2361628"/>
              <a:gd name="connsiteY2069" fmla="*/ 1103795 h 3072212"/>
              <a:gd name="connsiteX2070" fmla="*/ 897722 w 2361628"/>
              <a:gd name="connsiteY2070" fmla="*/ 1103195 h 3072212"/>
              <a:gd name="connsiteX2071" fmla="*/ 903122 w 2361628"/>
              <a:gd name="connsiteY2071" fmla="*/ 1104843 h 3072212"/>
              <a:gd name="connsiteX2072" fmla="*/ 905275 w 2361628"/>
              <a:gd name="connsiteY2072" fmla="*/ 1106262 h 3072212"/>
              <a:gd name="connsiteX2073" fmla="*/ 906751 w 2361628"/>
              <a:gd name="connsiteY2073" fmla="*/ 1107948 h 3072212"/>
              <a:gd name="connsiteX2074" fmla="*/ 907552 w 2361628"/>
              <a:gd name="connsiteY2074" fmla="*/ 1109891 h 3072212"/>
              <a:gd name="connsiteX2075" fmla="*/ 909676 w 2361628"/>
              <a:gd name="connsiteY2075" fmla="*/ 1117768 h 3072212"/>
              <a:gd name="connsiteX2076" fmla="*/ 911209 w 2361628"/>
              <a:gd name="connsiteY2076" fmla="*/ 1127893 h 3072212"/>
              <a:gd name="connsiteX2077" fmla="*/ 911457 w 2361628"/>
              <a:gd name="connsiteY2077" fmla="*/ 1126855 h 3072212"/>
              <a:gd name="connsiteX2078" fmla="*/ 911495 w 2361628"/>
              <a:gd name="connsiteY2078" fmla="*/ 1121188 h 3072212"/>
              <a:gd name="connsiteX2079" fmla="*/ 911790 w 2361628"/>
              <a:gd name="connsiteY2079" fmla="*/ 1116759 h 3072212"/>
              <a:gd name="connsiteX2080" fmla="*/ 917096 w 2361628"/>
              <a:gd name="connsiteY2080" fmla="*/ 1113768 h 3072212"/>
              <a:gd name="connsiteX2081" fmla="*/ 917229 w 2361628"/>
              <a:gd name="connsiteY2081" fmla="*/ 1112777 h 3072212"/>
              <a:gd name="connsiteX2082" fmla="*/ 915324 w 2361628"/>
              <a:gd name="connsiteY2082" fmla="*/ 1110310 h 3072212"/>
              <a:gd name="connsiteX2083" fmla="*/ 913705 w 2361628"/>
              <a:gd name="connsiteY2083" fmla="*/ 1106938 h 3072212"/>
              <a:gd name="connsiteX2084" fmla="*/ 912581 w 2361628"/>
              <a:gd name="connsiteY2084" fmla="*/ 1100614 h 3072212"/>
              <a:gd name="connsiteX2085" fmla="*/ 913019 w 2361628"/>
              <a:gd name="connsiteY2085" fmla="*/ 1098252 h 3072212"/>
              <a:gd name="connsiteX2086" fmla="*/ 914124 w 2361628"/>
              <a:gd name="connsiteY2086" fmla="*/ 1095708 h 3072212"/>
              <a:gd name="connsiteX2087" fmla="*/ 917524 w 2361628"/>
              <a:gd name="connsiteY2087" fmla="*/ 1090289 h 3072212"/>
              <a:gd name="connsiteX2088" fmla="*/ 921496 w 2361628"/>
              <a:gd name="connsiteY2088" fmla="*/ 1087041 h 3072212"/>
              <a:gd name="connsiteX2089" fmla="*/ 925020 w 2361628"/>
              <a:gd name="connsiteY2089" fmla="*/ 1086250 h 3072212"/>
              <a:gd name="connsiteX2090" fmla="*/ 938165 w 2361628"/>
              <a:gd name="connsiteY2090" fmla="*/ 1091908 h 3072212"/>
              <a:gd name="connsiteX2091" fmla="*/ 943337 w 2361628"/>
              <a:gd name="connsiteY2091" fmla="*/ 1096547 h 3072212"/>
              <a:gd name="connsiteX2092" fmla="*/ 945442 w 2361628"/>
              <a:gd name="connsiteY2092" fmla="*/ 1098928 h 3072212"/>
              <a:gd name="connsiteX2093" fmla="*/ 946204 w 2361628"/>
              <a:gd name="connsiteY2093" fmla="*/ 1100623 h 3072212"/>
              <a:gd name="connsiteX2094" fmla="*/ 947299 w 2361628"/>
              <a:gd name="connsiteY2094" fmla="*/ 1106034 h 3072212"/>
              <a:gd name="connsiteX2095" fmla="*/ 949500 w 2361628"/>
              <a:gd name="connsiteY2095" fmla="*/ 1120750 h 3072212"/>
              <a:gd name="connsiteX2096" fmla="*/ 949490 w 2361628"/>
              <a:gd name="connsiteY2096" fmla="*/ 1125455 h 3072212"/>
              <a:gd name="connsiteX2097" fmla="*/ 948471 w 2361628"/>
              <a:gd name="connsiteY2097" fmla="*/ 1132999 h 3072212"/>
              <a:gd name="connsiteX2098" fmla="*/ 944223 w 2361628"/>
              <a:gd name="connsiteY2098" fmla="*/ 1147039 h 3072212"/>
              <a:gd name="connsiteX2099" fmla="*/ 943575 w 2361628"/>
              <a:gd name="connsiteY2099" fmla="*/ 1156497 h 3072212"/>
              <a:gd name="connsiteX2100" fmla="*/ 939298 w 2361628"/>
              <a:gd name="connsiteY2100" fmla="*/ 1179767 h 3072212"/>
              <a:gd name="connsiteX2101" fmla="*/ 936374 w 2361628"/>
              <a:gd name="connsiteY2101" fmla="*/ 1186034 h 3072212"/>
              <a:gd name="connsiteX2102" fmla="*/ 933155 w 2361628"/>
              <a:gd name="connsiteY2102" fmla="*/ 1190406 h 3072212"/>
              <a:gd name="connsiteX2103" fmla="*/ 919905 w 2361628"/>
              <a:gd name="connsiteY2103" fmla="*/ 1198074 h 3072212"/>
              <a:gd name="connsiteX2104" fmla="*/ 909942 w 2361628"/>
              <a:gd name="connsiteY2104" fmla="*/ 1205836 h 3072212"/>
              <a:gd name="connsiteX2105" fmla="*/ 907418 w 2361628"/>
              <a:gd name="connsiteY2105" fmla="*/ 1207056 h 3072212"/>
              <a:gd name="connsiteX2106" fmla="*/ 904799 w 2361628"/>
              <a:gd name="connsiteY2106" fmla="*/ 1207160 h 3072212"/>
              <a:gd name="connsiteX2107" fmla="*/ 896550 w 2361628"/>
              <a:gd name="connsiteY2107" fmla="*/ 1204589 h 3072212"/>
              <a:gd name="connsiteX2108" fmla="*/ 886978 w 2361628"/>
              <a:gd name="connsiteY2108" fmla="*/ 1199645 h 3072212"/>
              <a:gd name="connsiteX2109" fmla="*/ 881539 w 2361628"/>
              <a:gd name="connsiteY2109" fmla="*/ 1201045 h 3072212"/>
              <a:gd name="connsiteX2110" fmla="*/ 876110 w 2361628"/>
              <a:gd name="connsiteY2110" fmla="*/ 1204608 h 3072212"/>
              <a:gd name="connsiteX2111" fmla="*/ 872690 w 2361628"/>
              <a:gd name="connsiteY2111" fmla="*/ 1205560 h 3072212"/>
              <a:gd name="connsiteX2112" fmla="*/ 869480 w 2361628"/>
              <a:gd name="connsiteY2112" fmla="*/ 1205094 h 3072212"/>
              <a:gd name="connsiteX2113" fmla="*/ 866289 w 2361628"/>
              <a:gd name="connsiteY2113" fmla="*/ 1203817 h 3072212"/>
              <a:gd name="connsiteX2114" fmla="*/ 862089 w 2361628"/>
              <a:gd name="connsiteY2114" fmla="*/ 1200474 h 3072212"/>
              <a:gd name="connsiteX2115" fmla="*/ 864260 w 2361628"/>
              <a:gd name="connsiteY2115" fmla="*/ 1198950 h 3072212"/>
              <a:gd name="connsiteX2116" fmla="*/ 865251 w 2361628"/>
              <a:gd name="connsiteY2116" fmla="*/ 1197235 h 3072212"/>
              <a:gd name="connsiteX2117" fmla="*/ 864375 w 2361628"/>
              <a:gd name="connsiteY2117" fmla="*/ 1195473 h 3072212"/>
              <a:gd name="connsiteX2118" fmla="*/ 859955 w 2361628"/>
              <a:gd name="connsiteY2118" fmla="*/ 1192930 h 3072212"/>
              <a:gd name="connsiteX2119" fmla="*/ 855374 w 2361628"/>
              <a:gd name="connsiteY2119" fmla="*/ 1198578 h 3072212"/>
              <a:gd name="connsiteX2120" fmla="*/ 841991 w 2361628"/>
              <a:gd name="connsiteY2120" fmla="*/ 1211694 h 3072212"/>
              <a:gd name="connsiteX2121" fmla="*/ 824008 w 2361628"/>
              <a:gd name="connsiteY2121" fmla="*/ 1216066 h 3072212"/>
              <a:gd name="connsiteX2122" fmla="*/ 818369 w 2361628"/>
              <a:gd name="connsiteY2122" fmla="*/ 1218724 h 3072212"/>
              <a:gd name="connsiteX2123" fmla="*/ 814187 w 2361628"/>
              <a:gd name="connsiteY2123" fmla="*/ 1222143 h 3072212"/>
              <a:gd name="connsiteX2124" fmla="*/ 812006 w 2361628"/>
              <a:gd name="connsiteY2124" fmla="*/ 1224953 h 3072212"/>
              <a:gd name="connsiteX2125" fmla="*/ 808673 w 2361628"/>
              <a:gd name="connsiteY2125" fmla="*/ 1231544 h 3072212"/>
              <a:gd name="connsiteX2126" fmla="*/ 803548 w 2361628"/>
              <a:gd name="connsiteY2126" fmla="*/ 1236488 h 3072212"/>
              <a:gd name="connsiteX2127" fmla="*/ 794280 w 2361628"/>
              <a:gd name="connsiteY2127" fmla="*/ 1241879 h 3072212"/>
              <a:gd name="connsiteX2128" fmla="*/ 782488 w 2361628"/>
              <a:gd name="connsiteY2128" fmla="*/ 1250214 h 3072212"/>
              <a:gd name="connsiteX2129" fmla="*/ 761352 w 2361628"/>
              <a:gd name="connsiteY2129" fmla="*/ 1258710 h 3072212"/>
              <a:gd name="connsiteX2130" fmla="*/ 748055 w 2361628"/>
              <a:gd name="connsiteY2130" fmla="*/ 1260196 h 3072212"/>
              <a:gd name="connsiteX2131" fmla="*/ 734768 w 2361628"/>
              <a:gd name="connsiteY2131" fmla="*/ 1257395 h 3072212"/>
              <a:gd name="connsiteX2132" fmla="*/ 730558 w 2361628"/>
              <a:gd name="connsiteY2132" fmla="*/ 1255109 h 3072212"/>
              <a:gd name="connsiteX2133" fmla="*/ 726148 w 2361628"/>
              <a:gd name="connsiteY2133" fmla="*/ 1251528 h 3072212"/>
              <a:gd name="connsiteX2134" fmla="*/ 717109 w 2361628"/>
              <a:gd name="connsiteY2134" fmla="*/ 1243032 h 3072212"/>
              <a:gd name="connsiteX2135" fmla="*/ 714613 w 2361628"/>
              <a:gd name="connsiteY2135" fmla="*/ 1239955 h 3072212"/>
              <a:gd name="connsiteX2136" fmla="*/ 711708 w 2361628"/>
              <a:gd name="connsiteY2136" fmla="*/ 1233249 h 3072212"/>
              <a:gd name="connsiteX2137" fmla="*/ 713423 w 2361628"/>
              <a:gd name="connsiteY2137" fmla="*/ 1228773 h 3072212"/>
              <a:gd name="connsiteX2138" fmla="*/ 718242 w 2361628"/>
              <a:gd name="connsiteY2138" fmla="*/ 1223591 h 3072212"/>
              <a:gd name="connsiteX2139" fmla="*/ 725453 w 2361628"/>
              <a:gd name="connsiteY2139" fmla="*/ 1218867 h 3072212"/>
              <a:gd name="connsiteX2140" fmla="*/ 739845 w 2361628"/>
              <a:gd name="connsiteY2140" fmla="*/ 1212456 h 3072212"/>
              <a:gd name="connsiteX2141" fmla="*/ 752904 w 2361628"/>
              <a:gd name="connsiteY2141" fmla="*/ 1202150 h 3072212"/>
              <a:gd name="connsiteX2142" fmla="*/ 757523 w 2361628"/>
              <a:gd name="connsiteY2142" fmla="*/ 1200207 h 3072212"/>
              <a:gd name="connsiteX2143" fmla="*/ 770096 w 2361628"/>
              <a:gd name="connsiteY2143" fmla="*/ 1198617 h 3072212"/>
              <a:gd name="connsiteX2144" fmla="*/ 776430 w 2361628"/>
              <a:gd name="connsiteY2144" fmla="*/ 1199588 h 3072212"/>
              <a:gd name="connsiteX2145" fmla="*/ 781012 w 2361628"/>
              <a:gd name="connsiteY2145" fmla="*/ 1199045 h 3072212"/>
              <a:gd name="connsiteX2146" fmla="*/ 784031 w 2361628"/>
              <a:gd name="connsiteY2146" fmla="*/ 1197626 h 3072212"/>
              <a:gd name="connsiteX2147" fmla="*/ 788518 w 2361628"/>
              <a:gd name="connsiteY2147" fmla="*/ 1193883 h 3072212"/>
              <a:gd name="connsiteX2148" fmla="*/ 795071 w 2361628"/>
              <a:gd name="connsiteY2148" fmla="*/ 1186396 h 3072212"/>
              <a:gd name="connsiteX2149" fmla="*/ 799852 w 2361628"/>
              <a:gd name="connsiteY2149" fmla="*/ 1179357 h 3072212"/>
              <a:gd name="connsiteX2150" fmla="*/ 801062 w 2361628"/>
              <a:gd name="connsiteY2150" fmla="*/ 1176052 h 3072212"/>
              <a:gd name="connsiteX2151" fmla="*/ 799462 w 2361628"/>
              <a:gd name="connsiteY2151" fmla="*/ 1172956 h 3072212"/>
              <a:gd name="connsiteX2152" fmla="*/ 797119 w 2361628"/>
              <a:gd name="connsiteY2152" fmla="*/ 1172518 h 3072212"/>
              <a:gd name="connsiteX2153" fmla="*/ 789299 w 2361628"/>
              <a:gd name="connsiteY2153" fmla="*/ 1179786 h 3072212"/>
              <a:gd name="connsiteX2154" fmla="*/ 785365 w 2361628"/>
              <a:gd name="connsiteY2154" fmla="*/ 1182224 h 3072212"/>
              <a:gd name="connsiteX2155" fmla="*/ 781088 w 2361628"/>
              <a:gd name="connsiteY2155" fmla="*/ 1182395 h 3072212"/>
              <a:gd name="connsiteX2156" fmla="*/ 775221 w 2361628"/>
              <a:gd name="connsiteY2156" fmla="*/ 1184872 h 3072212"/>
              <a:gd name="connsiteX2157" fmla="*/ 769506 w 2361628"/>
              <a:gd name="connsiteY2157" fmla="*/ 1185862 h 3072212"/>
              <a:gd name="connsiteX2158" fmla="*/ 768401 w 2361628"/>
              <a:gd name="connsiteY2158" fmla="*/ 1185786 h 3072212"/>
              <a:gd name="connsiteX2159" fmla="*/ 762448 w 2361628"/>
              <a:gd name="connsiteY2159" fmla="*/ 1178862 h 3072212"/>
              <a:gd name="connsiteX2160" fmla="*/ 759266 w 2361628"/>
              <a:gd name="connsiteY2160" fmla="*/ 1177643 h 3072212"/>
              <a:gd name="connsiteX2161" fmla="*/ 757790 w 2361628"/>
              <a:gd name="connsiteY2161" fmla="*/ 1178366 h 3072212"/>
              <a:gd name="connsiteX2162" fmla="*/ 756428 w 2361628"/>
              <a:gd name="connsiteY2162" fmla="*/ 1180205 h 3072212"/>
              <a:gd name="connsiteX2163" fmla="*/ 753847 w 2361628"/>
              <a:gd name="connsiteY2163" fmla="*/ 1185310 h 3072212"/>
              <a:gd name="connsiteX2164" fmla="*/ 752361 w 2361628"/>
              <a:gd name="connsiteY2164" fmla="*/ 1187148 h 3072212"/>
              <a:gd name="connsiteX2165" fmla="*/ 749789 w 2361628"/>
              <a:gd name="connsiteY2165" fmla="*/ 1188472 h 3072212"/>
              <a:gd name="connsiteX2166" fmla="*/ 739407 w 2361628"/>
              <a:gd name="connsiteY2166" fmla="*/ 1189987 h 3072212"/>
              <a:gd name="connsiteX2167" fmla="*/ 729463 w 2361628"/>
              <a:gd name="connsiteY2167" fmla="*/ 1192540 h 3072212"/>
              <a:gd name="connsiteX2168" fmla="*/ 727253 w 2361628"/>
              <a:gd name="connsiteY2168" fmla="*/ 1190958 h 3072212"/>
              <a:gd name="connsiteX2169" fmla="*/ 725910 w 2361628"/>
              <a:gd name="connsiteY2169" fmla="*/ 1188006 h 3072212"/>
              <a:gd name="connsiteX2170" fmla="*/ 725634 w 2361628"/>
              <a:gd name="connsiteY2170" fmla="*/ 1186215 h 3072212"/>
              <a:gd name="connsiteX2171" fmla="*/ 725481 w 2361628"/>
              <a:gd name="connsiteY2171" fmla="*/ 1180129 h 3072212"/>
              <a:gd name="connsiteX2172" fmla="*/ 724814 w 2361628"/>
              <a:gd name="connsiteY2172" fmla="*/ 1177709 h 3072212"/>
              <a:gd name="connsiteX2173" fmla="*/ 725691 w 2361628"/>
              <a:gd name="connsiteY2173" fmla="*/ 1172623 h 3072212"/>
              <a:gd name="connsiteX2174" fmla="*/ 726824 w 2361628"/>
              <a:gd name="connsiteY2174" fmla="*/ 1168737 h 3072212"/>
              <a:gd name="connsiteX2175" fmla="*/ 728215 w 2361628"/>
              <a:gd name="connsiteY2175" fmla="*/ 1166060 h 3072212"/>
              <a:gd name="connsiteX2176" fmla="*/ 735054 w 2361628"/>
              <a:gd name="connsiteY2176" fmla="*/ 1158135 h 3072212"/>
              <a:gd name="connsiteX2177" fmla="*/ 736016 w 2361628"/>
              <a:gd name="connsiteY2177" fmla="*/ 1156068 h 3072212"/>
              <a:gd name="connsiteX2178" fmla="*/ 732758 w 2361628"/>
              <a:gd name="connsiteY2178" fmla="*/ 1156497 h 3072212"/>
              <a:gd name="connsiteX2179" fmla="*/ 725014 w 2361628"/>
              <a:gd name="connsiteY2179" fmla="*/ 1160383 h 3072212"/>
              <a:gd name="connsiteX2180" fmla="*/ 724005 w 2361628"/>
              <a:gd name="connsiteY2180" fmla="*/ 1159040 h 3072212"/>
              <a:gd name="connsiteX2181" fmla="*/ 722195 w 2361628"/>
              <a:gd name="connsiteY2181" fmla="*/ 1154592 h 3072212"/>
              <a:gd name="connsiteX2182" fmla="*/ 721328 w 2361628"/>
              <a:gd name="connsiteY2182" fmla="*/ 1154144 h 3072212"/>
              <a:gd name="connsiteX2183" fmla="*/ 720338 w 2361628"/>
              <a:gd name="connsiteY2183" fmla="*/ 1155992 h 3072212"/>
              <a:gd name="connsiteX2184" fmla="*/ 719757 w 2361628"/>
              <a:gd name="connsiteY2184" fmla="*/ 1158583 h 3072212"/>
              <a:gd name="connsiteX2185" fmla="*/ 718423 w 2361628"/>
              <a:gd name="connsiteY2185" fmla="*/ 1169270 h 3072212"/>
              <a:gd name="connsiteX2186" fmla="*/ 717252 w 2361628"/>
              <a:gd name="connsiteY2186" fmla="*/ 1174709 h 3072212"/>
              <a:gd name="connsiteX2187" fmla="*/ 714137 w 2361628"/>
              <a:gd name="connsiteY2187" fmla="*/ 1173613 h 3072212"/>
              <a:gd name="connsiteX2188" fmla="*/ 710289 w 2361628"/>
              <a:gd name="connsiteY2188" fmla="*/ 1170327 h 3072212"/>
              <a:gd name="connsiteX2189" fmla="*/ 708851 w 2361628"/>
              <a:gd name="connsiteY2189" fmla="*/ 1169889 h 3072212"/>
              <a:gd name="connsiteX2190" fmla="*/ 708022 w 2361628"/>
              <a:gd name="connsiteY2190" fmla="*/ 1170927 h 3072212"/>
              <a:gd name="connsiteX2191" fmla="*/ 708289 w 2361628"/>
              <a:gd name="connsiteY2191" fmla="*/ 1172766 h 3072212"/>
              <a:gd name="connsiteX2192" fmla="*/ 712194 w 2361628"/>
              <a:gd name="connsiteY2192" fmla="*/ 1181843 h 3072212"/>
              <a:gd name="connsiteX2193" fmla="*/ 712241 w 2361628"/>
              <a:gd name="connsiteY2193" fmla="*/ 1185005 h 3072212"/>
              <a:gd name="connsiteX2194" fmla="*/ 709679 w 2361628"/>
              <a:gd name="connsiteY2194" fmla="*/ 1190530 h 3072212"/>
              <a:gd name="connsiteX2195" fmla="*/ 698783 w 2361628"/>
              <a:gd name="connsiteY2195" fmla="*/ 1199655 h 3072212"/>
              <a:gd name="connsiteX2196" fmla="*/ 694477 w 2361628"/>
              <a:gd name="connsiteY2196" fmla="*/ 1202093 h 3072212"/>
              <a:gd name="connsiteX2197" fmla="*/ 692953 w 2361628"/>
              <a:gd name="connsiteY2197" fmla="*/ 1201150 h 3072212"/>
              <a:gd name="connsiteX2198" fmla="*/ 691582 w 2361628"/>
              <a:gd name="connsiteY2198" fmla="*/ 1198655 h 3072212"/>
              <a:gd name="connsiteX2199" fmla="*/ 690372 w 2361628"/>
              <a:gd name="connsiteY2199" fmla="*/ 1194587 h 3072212"/>
              <a:gd name="connsiteX2200" fmla="*/ 687543 w 2361628"/>
              <a:gd name="connsiteY2200" fmla="*/ 1189111 h 3072212"/>
              <a:gd name="connsiteX2201" fmla="*/ 685867 w 2361628"/>
              <a:gd name="connsiteY2201" fmla="*/ 1187882 h 3072212"/>
              <a:gd name="connsiteX2202" fmla="*/ 683981 w 2361628"/>
              <a:gd name="connsiteY2202" fmla="*/ 1187720 h 3072212"/>
              <a:gd name="connsiteX2203" fmla="*/ 682247 w 2361628"/>
              <a:gd name="connsiteY2203" fmla="*/ 1188853 h 3072212"/>
              <a:gd name="connsiteX2204" fmla="*/ 680666 w 2361628"/>
              <a:gd name="connsiteY2204" fmla="*/ 1191282 h 3072212"/>
              <a:gd name="connsiteX2205" fmla="*/ 679675 w 2361628"/>
              <a:gd name="connsiteY2205" fmla="*/ 1193864 h 3072212"/>
              <a:gd name="connsiteX2206" fmla="*/ 678742 w 2361628"/>
              <a:gd name="connsiteY2206" fmla="*/ 1198655 h 3072212"/>
              <a:gd name="connsiteX2207" fmla="*/ 676761 w 2361628"/>
              <a:gd name="connsiteY2207" fmla="*/ 1202312 h 3072212"/>
              <a:gd name="connsiteX2208" fmla="*/ 675542 w 2361628"/>
              <a:gd name="connsiteY2208" fmla="*/ 1202931 h 3072212"/>
              <a:gd name="connsiteX2209" fmla="*/ 664473 w 2361628"/>
              <a:gd name="connsiteY2209" fmla="*/ 1195349 h 3072212"/>
              <a:gd name="connsiteX2210" fmla="*/ 655558 w 2361628"/>
              <a:gd name="connsiteY2210" fmla="*/ 1181814 h 3072212"/>
              <a:gd name="connsiteX2211" fmla="*/ 645805 w 2361628"/>
              <a:gd name="connsiteY2211" fmla="*/ 1183929 h 3072212"/>
              <a:gd name="connsiteX2212" fmla="*/ 641433 w 2361628"/>
              <a:gd name="connsiteY2212" fmla="*/ 1183453 h 3072212"/>
              <a:gd name="connsiteX2213" fmla="*/ 628136 w 2361628"/>
              <a:gd name="connsiteY2213" fmla="*/ 1178471 h 3072212"/>
              <a:gd name="connsiteX2214" fmla="*/ 626450 w 2361628"/>
              <a:gd name="connsiteY2214" fmla="*/ 1175385 h 3072212"/>
              <a:gd name="connsiteX2215" fmla="*/ 625516 w 2361628"/>
              <a:gd name="connsiteY2215" fmla="*/ 1171356 h 3072212"/>
              <a:gd name="connsiteX2216" fmla="*/ 625612 w 2361628"/>
              <a:gd name="connsiteY2216" fmla="*/ 1169165 h 3072212"/>
              <a:gd name="connsiteX2217" fmla="*/ 626164 w 2361628"/>
              <a:gd name="connsiteY2217" fmla="*/ 1166898 h 3072212"/>
              <a:gd name="connsiteX2218" fmla="*/ 627850 w 2361628"/>
              <a:gd name="connsiteY2218" fmla="*/ 1162383 h 3072212"/>
              <a:gd name="connsiteX2219" fmla="*/ 631203 w 2361628"/>
              <a:gd name="connsiteY2219" fmla="*/ 1155535 h 3072212"/>
              <a:gd name="connsiteX2220" fmla="*/ 632603 w 2361628"/>
              <a:gd name="connsiteY2220" fmla="*/ 1153325 h 3072212"/>
              <a:gd name="connsiteX2221" fmla="*/ 634689 w 2361628"/>
              <a:gd name="connsiteY2221" fmla="*/ 1151496 h 3072212"/>
              <a:gd name="connsiteX2222" fmla="*/ 637451 w 2361628"/>
              <a:gd name="connsiteY2222" fmla="*/ 1150058 h 3072212"/>
              <a:gd name="connsiteX2223" fmla="*/ 644490 w 2361628"/>
              <a:gd name="connsiteY2223" fmla="*/ 1149258 h 3072212"/>
              <a:gd name="connsiteX2224" fmla="*/ 662616 w 2361628"/>
              <a:gd name="connsiteY2224" fmla="*/ 1149001 h 3072212"/>
              <a:gd name="connsiteX2225" fmla="*/ 666245 w 2361628"/>
              <a:gd name="connsiteY2225" fmla="*/ 1147934 h 3072212"/>
              <a:gd name="connsiteX2226" fmla="*/ 686076 w 2361628"/>
              <a:gd name="connsiteY2226" fmla="*/ 1134532 h 3072212"/>
              <a:gd name="connsiteX2227" fmla="*/ 688343 w 2361628"/>
              <a:gd name="connsiteY2227" fmla="*/ 1132323 h 3072212"/>
              <a:gd name="connsiteX2228" fmla="*/ 691248 w 2361628"/>
              <a:gd name="connsiteY2228" fmla="*/ 1128008 h 3072212"/>
              <a:gd name="connsiteX2229" fmla="*/ 691906 w 2361628"/>
              <a:gd name="connsiteY2229" fmla="*/ 1126217 h 3072212"/>
              <a:gd name="connsiteX2230" fmla="*/ 691782 w 2361628"/>
              <a:gd name="connsiteY2230" fmla="*/ 1125045 h 3072212"/>
              <a:gd name="connsiteX2231" fmla="*/ 667388 w 2361628"/>
              <a:gd name="connsiteY2231" fmla="*/ 1135742 h 3072212"/>
              <a:gd name="connsiteX2232" fmla="*/ 656930 w 2361628"/>
              <a:gd name="connsiteY2232" fmla="*/ 1138038 h 3072212"/>
              <a:gd name="connsiteX2233" fmla="*/ 640899 w 2361628"/>
              <a:gd name="connsiteY2233" fmla="*/ 1136294 h 3072212"/>
              <a:gd name="connsiteX2234" fmla="*/ 637880 w 2361628"/>
              <a:gd name="connsiteY2234" fmla="*/ 1134618 h 3072212"/>
              <a:gd name="connsiteX2235" fmla="*/ 637194 w 2361628"/>
              <a:gd name="connsiteY2235" fmla="*/ 1131637 h 3072212"/>
              <a:gd name="connsiteX2236" fmla="*/ 640537 w 2361628"/>
              <a:gd name="connsiteY2236" fmla="*/ 1123693 h 3072212"/>
              <a:gd name="connsiteX2237" fmla="*/ 642299 w 2361628"/>
              <a:gd name="connsiteY2237" fmla="*/ 1120731 h 3072212"/>
              <a:gd name="connsiteX2238" fmla="*/ 646862 w 2361628"/>
              <a:gd name="connsiteY2238" fmla="*/ 1117921 h 3072212"/>
              <a:gd name="connsiteX2239" fmla="*/ 657892 w 2361628"/>
              <a:gd name="connsiteY2239" fmla="*/ 1113939 h 3072212"/>
              <a:gd name="connsiteX2240" fmla="*/ 672637 w 2361628"/>
              <a:gd name="connsiteY2240" fmla="*/ 1110405 h 3072212"/>
              <a:gd name="connsiteX2241" fmla="*/ 682295 w 2361628"/>
              <a:gd name="connsiteY2241" fmla="*/ 1110329 h 3072212"/>
              <a:gd name="connsiteX2242" fmla="*/ 690401 w 2361628"/>
              <a:gd name="connsiteY2242" fmla="*/ 1107519 h 3072212"/>
              <a:gd name="connsiteX2243" fmla="*/ 695277 w 2361628"/>
              <a:gd name="connsiteY2243" fmla="*/ 1104300 h 3072212"/>
              <a:gd name="connsiteX2244" fmla="*/ 678952 w 2361628"/>
              <a:gd name="connsiteY2244" fmla="*/ 1104471 h 3072212"/>
              <a:gd name="connsiteX2245" fmla="*/ 659292 w 2361628"/>
              <a:gd name="connsiteY2245" fmla="*/ 1105976 h 3072212"/>
              <a:gd name="connsiteX2246" fmla="*/ 656453 w 2361628"/>
              <a:gd name="connsiteY2246" fmla="*/ 1104929 h 3072212"/>
              <a:gd name="connsiteX2247" fmla="*/ 650834 w 2361628"/>
              <a:gd name="connsiteY2247" fmla="*/ 1100680 h 3072212"/>
              <a:gd name="connsiteX2248" fmla="*/ 650567 w 2361628"/>
              <a:gd name="connsiteY2248" fmla="*/ 1097575 h 3072212"/>
              <a:gd name="connsiteX2249" fmla="*/ 652815 w 2361628"/>
              <a:gd name="connsiteY2249" fmla="*/ 1093832 h 3072212"/>
              <a:gd name="connsiteX2250" fmla="*/ 653634 w 2361628"/>
              <a:gd name="connsiteY2250" fmla="*/ 1091032 h 3072212"/>
              <a:gd name="connsiteX2251" fmla="*/ 652024 w 2361628"/>
              <a:gd name="connsiteY2251" fmla="*/ 1084726 h 3072212"/>
              <a:gd name="connsiteX2252" fmla="*/ 652520 w 2361628"/>
              <a:gd name="connsiteY2252" fmla="*/ 1082269 h 3072212"/>
              <a:gd name="connsiteX2253" fmla="*/ 656187 w 2361628"/>
              <a:gd name="connsiteY2253" fmla="*/ 1076992 h 3072212"/>
              <a:gd name="connsiteX2254" fmla="*/ 662721 w 2361628"/>
              <a:gd name="connsiteY2254" fmla="*/ 1071267 h 3072212"/>
              <a:gd name="connsiteX2255" fmla="*/ 666750 w 2361628"/>
              <a:gd name="connsiteY2255" fmla="*/ 1070448 h 3072212"/>
              <a:gd name="connsiteX2256" fmla="*/ 674522 w 2361628"/>
              <a:gd name="connsiteY2256" fmla="*/ 1072410 h 3072212"/>
              <a:gd name="connsiteX2257" fmla="*/ 696678 w 2361628"/>
              <a:gd name="connsiteY2257" fmla="*/ 1074439 h 3072212"/>
              <a:gd name="connsiteX2258" fmla="*/ 700973 w 2361628"/>
              <a:gd name="connsiteY2258" fmla="*/ 1073706 h 3072212"/>
              <a:gd name="connsiteX2259" fmla="*/ 698259 w 2361628"/>
              <a:gd name="connsiteY2259" fmla="*/ 1071220 h 3072212"/>
              <a:gd name="connsiteX2260" fmla="*/ 694401 w 2361628"/>
              <a:gd name="connsiteY2260" fmla="*/ 1069362 h 3072212"/>
              <a:gd name="connsiteX2261" fmla="*/ 677294 w 2361628"/>
              <a:gd name="connsiteY2261" fmla="*/ 1066181 h 3072212"/>
              <a:gd name="connsiteX2262" fmla="*/ 673751 w 2361628"/>
              <a:gd name="connsiteY2262" fmla="*/ 1064752 h 3072212"/>
              <a:gd name="connsiteX2263" fmla="*/ 673075 w 2361628"/>
              <a:gd name="connsiteY2263" fmla="*/ 1062790 h 3072212"/>
              <a:gd name="connsiteX2264" fmla="*/ 672817 w 2361628"/>
              <a:gd name="connsiteY2264" fmla="*/ 1059885 h 3072212"/>
              <a:gd name="connsiteX2265" fmla="*/ 672989 w 2361628"/>
              <a:gd name="connsiteY2265" fmla="*/ 1056037 h 3072212"/>
              <a:gd name="connsiteX2266" fmla="*/ 674227 w 2361628"/>
              <a:gd name="connsiteY2266" fmla="*/ 1052093 h 3072212"/>
              <a:gd name="connsiteX2267" fmla="*/ 679533 w 2361628"/>
              <a:gd name="connsiteY2267" fmla="*/ 1043816 h 3072212"/>
              <a:gd name="connsiteX2268" fmla="*/ 695096 w 2361628"/>
              <a:gd name="connsiteY2268" fmla="*/ 1036968 h 3072212"/>
              <a:gd name="connsiteX2269" fmla="*/ 701288 w 2361628"/>
              <a:gd name="connsiteY2269" fmla="*/ 1036025 h 3072212"/>
              <a:gd name="connsiteX2270" fmla="*/ 707488 w 2361628"/>
              <a:gd name="connsiteY2270" fmla="*/ 1036472 h 3072212"/>
              <a:gd name="connsiteX2271" fmla="*/ 713794 w 2361628"/>
              <a:gd name="connsiteY2271" fmla="*/ 1039549 h 3072212"/>
              <a:gd name="connsiteX2272" fmla="*/ 716604 w 2361628"/>
              <a:gd name="connsiteY2272" fmla="*/ 1042216 h 3072212"/>
              <a:gd name="connsiteX2273" fmla="*/ 718014 w 2361628"/>
              <a:gd name="connsiteY2273" fmla="*/ 1045493 h 3072212"/>
              <a:gd name="connsiteX2274" fmla="*/ 718690 w 2361628"/>
              <a:gd name="connsiteY2274" fmla="*/ 1048541 h 3072212"/>
              <a:gd name="connsiteX2275" fmla="*/ 718766 w 2361628"/>
              <a:gd name="connsiteY2275" fmla="*/ 1053798 h 3072212"/>
              <a:gd name="connsiteX2276" fmla="*/ 719071 w 2361628"/>
              <a:gd name="connsiteY2276" fmla="*/ 1055865 h 3072212"/>
              <a:gd name="connsiteX2277" fmla="*/ 720214 w 2361628"/>
              <a:gd name="connsiteY2277" fmla="*/ 1059313 h 3072212"/>
              <a:gd name="connsiteX2278" fmla="*/ 723843 w 2361628"/>
              <a:gd name="connsiteY2278" fmla="*/ 1067372 h 3072212"/>
              <a:gd name="connsiteX2279" fmla="*/ 726510 w 2361628"/>
              <a:gd name="connsiteY2279" fmla="*/ 1069877 h 3072212"/>
              <a:gd name="connsiteX2280" fmla="*/ 738816 w 2361628"/>
              <a:gd name="connsiteY2280" fmla="*/ 1065200 h 3072212"/>
              <a:gd name="connsiteX2281" fmla="*/ 743941 w 2361628"/>
              <a:gd name="connsiteY2281" fmla="*/ 1064152 h 3072212"/>
              <a:gd name="connsiteX2282" fmla="*/ 749094 w 2361628"/>
              <a:gd name="connsiteY2282" fmla="*/ 1065619 h 3072212"/>
              <a:gd name="connsiteX2283" fmla="*/ 756599 w 2361628"/>
              <a:gd name="connsiteY2283" fmla="*/ 1070439 h 3072212"/>
              <a:gd name="connsiteX2284" fmla="*/ 766324 w 2361628"/>
              <a:gd name="connsiteY2284" fmla="*/ 1084917 h 3072212"/>
              <a:gd name="connsiteX2285" fmla="*/ 778850 w 2361628"/>
              <a:gd name="connsiteY2285" fmla="*/ 1099566 h 3072212"/>
              <a:gd name="connsiteX2286" fmla="*/ 778793 w 2361628"/>
              <a:gd name="connsiteY2286" fmla="*/ 1102709 h 3072212"/>
              <a:gd name="connsiteX2287" fmla="*/ 773992 w 2361628"/>
              <a:gd name="connsiteY2287" fmla="*/ 1107567 h 3072212"/>
              <a:gd name="connsiteX2288" fmla="*/ 773087 w 2361628"/>
              <a:gd name="connsiteY2288" fmla="*/ 1109643 h 3072212"/>
              <a:gd name="connsiteX2289" fmla="*/ 773735 w 2361628"/>
              <a:gd name="connsiteY2289" fmla="*/ 1111082 h 3072212"/>
              <a:gd name="connsiteX2290" fmla="*/ 778526 w 2361628"/>
              <a:gd name="connsiteY2290" fmla="*/ 1112034 h 3072212"/>
              <a:gd name="connsiteX2291" fmla="*/ 783012 w 2361628"/>
              <a:gd name="connsiteY2291" fmla="*/ 1111320 h 3072212"/>
              <a:gd name="connsiteX2292" fmla="*/ 787298 w 2361628"/>
              <a:gd name="connsiteY2292" fmla="*/ 1112406 h 3072212"/>
              <a:gd name="connsiteX2293" fmla="*/ 788260 w 2361628"/>
              <a:gd name="connsiteY2293" fmla="*/ 1113654 h 3072212"/>
              <a:gd name="connsiteX2294" fmla="*/ 789832 w 2361628"/>
              <a:gd name="connsiteY2294" fmla="*/ 1118930 h 3072212"/>
              <a:gd name="connsiteX2295" fmla="*/ 792013 w 2361628"/>
              <a:gd name="connsiteY2295" fmla="*/ 1128217 h 3072212"/>
              <a:gd name="connsiteX2296" fmla="*/ 794604 w 2361628"/>
              <a:gd name="connsiteY2296" fmla="*/ 1135113 h 3072212"/>
              <a:gd name="connsiteX2297" fmla="*/ 797604 w 2361628"/>
              <a:gd name="connsiteY2297" fmla="*/ 1139657 h 3072212"/>
              <a:gd name="connsiteX2298" fmla="*/ 800567 w 2361628"/>
              <a:gd name="connsiteY2298" fmla="*/ 1141981 h 3072212"/>
              <a:gd name="connsiteX2299" fmla="*/ 804929 w 2361628"/>
              <a:gd name="connsiteY2299" fmla="*/ 1142152 h 3072212"/>
              <a:gd name="connsiteX2300" fmla="*/ 809311 w 2361628"/>
              <a:gd name="connsiteY2300" fmla="*/ 1140800 h 3072212"/>
              <a:gd name="connsiteX2301" fmla="*/ 816426 w 2361628"/>
              <a:gd name="connsiteY2301" fmla="*/ 1141247 h 3072212"/>
              <a:gd name="connsiteX2302" fmla="*/ 853135 w 2361628"/>
              <a:gd name="connsiteY2302" fmla="*/ 1146467 h 3072212"/>
              <a:gd name="connsiteX2303" fmla="*/ 855307 w 2361628"/>
              <a:gd name="connsiteY2303" fmla="*/ 1145562 h 3072212"/>
              <a:gd name="connsiteX2304" fmla="*/ 856860 w 2361628"/>
              <a:gd name="connsiteY2304" fmla="*/ 1142695 h 3072212"/>
              <a:gd name="connsiteX2305" fmla="*/ 857784 w 2361628"/>
              <a:gd name="connsiteY2305" fmla="*/ 1137857 h 3072212"/>
              <a:gd name="connsiteX2306" fmla="*/ 858136 w 2361628"/>
              <a:gd name="connsiteY2306" fmla="*/ 1133866 h 3072212"/>
              <a:gd name="connsiteX2307" fmla="*/ 857631 w 2361628"/>
              <a:gd name="connsiteY2307" fmla="*/ 1128398 h 3072212"/>
              <a:gd name="connsiteX2308" fmla="*/ 856917 w 2361628"/>
              <a:gd name="connsiteY2308" fmla="*/ 1125779 h 3072212"/>
              <a:gd name="connsiteX2309" fmla="*/ 834161 w 2361628"/>
              <a:gd name="connsiteY2309" fmla="*/ 1107938 h 3072212"/>
              <a:gd name="connsiteX2310" fmla="*/ 832180 w 2361628"/>
              <a:gd name="connsiteY2310" fmla="*/ 1100690 h 3072212"/>
              <a:gd name="connsiteX2311" fmla="*/ 843296 w 2361628"/>
              <a:gd name="connsiteY2311" fmla="*/ 1090527 h 3072212"/>
              <a:gd name="connsiteX2312" fmla="*/ 844096 w 2361628"/>
              <a:gd name="connsiteY2312" fmla="*/ 1088165 h 3072212"/>
              <a:gd name="connsiteX2313" fmla="*/ 844306 w 2361628"/>
              <a:gd name="connsiteY2313" fmla="*/ 1084917 h 3072212"/>
              <a:gd name="connsiteX2314" fmla="*/ 843934 w 2361628"/>
              <a:gd name="connsiteY2314" fmla="*/ 1080773 h 3072212"/>
              <a:gd name="connsiteX2315" fmla="*/ 842429 w 2361628"/>
              <a:gd name="connsiteY2315" fmla="*/ 1076811 h 3072212"/>
              <a:gd name="connsiteX2316" fmla="*/ 836457 w 2361628"/>
              <a:gd name="connsiteY2316" fmla="*/ 1069229 h 3072212"/>
              <a:gd name="connsiteX2317" fmla="*/ 831171 w 2361628"/>
              <a:gd name="connsiteY2317" fmla="*/ 1068086 h 3072212"/>
              <a:gd name="connsiteX2318" fmla="*/ 823341 w 2361628"/>
              <a:gd name="connsiteY2318" fmla="*/ 1060571 h 3072212"/>
              <a:gd name="connsiteX2319" fmla="*/ 822112 w 2361628"/>
              <a:gd name="connsiteY2319" fmla="*/ 1058666 h 3072212"/>
              <a:gd name="connsiteX2320" fmla="*/ 821103 w 2361628"/>
              <a:gd name="connsiteY2320" fmla="*/ 1055656 h 3072212"/>
              <a:gd name="connsiteX2321" fmla="*/ 820312 w 2361628"/>
              <a:gd name="connsiteY2321" fmla="*/ 1051531 h 3072212"/>
              <a:gd name="connsiteX2322" fmla="*/ 820445 w 2361628"/>
              <a:gd name="connsiteY2322" fmla="*/ 1048360 h 3072212"/>
              <a:gd name="connsiteX2323" fmla="*/ 821503 w 2361628"/>
              <a:gd name="connsiteY2323" fmla="*/ 1046131 h 3072212"/>
              <a:gd name="connsiteX2324" fmla="*/ 829218 w 2361628"/>
              <a:gd name="connsiteY2324" fmla="*/ 1038396 h 3072212"/>
              <a:gd name="connsiteX2325" fmla="*/ 832342 w 2361628"/>
              <a:gd name="connsiteY2325" fmla="*/ 1034091 h 3072212"/>
              <a:gd name="connsiteX2326" fmla="*/ 841962 w 2361628"/>
              <a:gd name="connsiteY2326" fmla="*/ 1014565 h 3072212"/>
              <a:gd name="connsiteX2327" fmla="*/ 846411 w 2361628"/>
              <a:gd name="connsiteY2327" fmla="*/ 1006621 h 3072212"/>
              <a:gd name="connsiteX2328" fmla="*/ 849592 w 2361628"/>
              <a:gd name="connsiteY2328" fmla="*/ 1002878 h 3072212"/>
              <a:gd name="connsiteX2329" fmla="*/ 852830 w 2361628"/>
              <a:gd name="connsiteY2329" fmla="*/ 1000554 h 3072212"/>
              <a:gd name="connsiteX2330" fmla="*/ 859965 w 2361628"/>
              <a:gd name="connsiteY2330" fmla="*/ 999468 h 3072212"/>
              <a:gd name="connsiteX2331" fmla="*/ 867385 w 2361628"/>
              <a:gd name="connsiteY2331" fmla="*/ 1006840 h 3072212"/>
              <a:gd name="connsiteX2332" fmla="*/ 869023 w 2361628"/>
              <a:gd name="connsiteY2332" fmla="*/ 1007297 h 3072212"/>
              <a:gd name="connsiteX2333" fmla="*/ 869699 w 2361628"/>
              <a:gd name="connsiteY2333" fmla="*/ 1009231 h 3072212"/>
              <a:gd name="connsiteX2334" fmla="*/ 869413 w 2361628"/>
              <a:gd name="connsiteY2334" fmla="*/ 1012650 h 3072212"/>
              <a:gd name="connsiteX2335" fmla="*/ 868480 w 2361628"/>
              <a:gd name="connsiteY2335" fmla="*/ 1015898 h 3072212"/>
              <a:gd name="connsiteX2336" fmla="*/ 865823 w 2361628"/>
              <a:gd name="connsiteY2336" fmla="*/ 1021747 h 3072212"/>
              <a:gd name="connsiteX2337" fmla="*/ 865203 w 2361628"/>
              <a:gd name="connsiteY2337" fmla="*/ 1024195 h 3072212"/>
              <a:gd name="connsiteX2338" fmla="*/ 865403 w 2361628"/>
              <a:gd name="connsiteY2338" fmla="*/ 1026719 h 3072212"/>
              <a:gd name="connsiteX2339" fmla="*/ 867223 w 2361628"/>
              <a:gd name="connsiteY2339" fmla="*/ 1032510 h 3072212"/>
              <a:gd name="connsiteX2340" fmla="*/ 867785 w 2361628"/>
              <a:gd name="connsiteY2340" fmla="*/ 1036310 h 3072212"/>
              <a:gd name="connsiteX2341" fmla="*/ 868185 w 2361628"/>
              <a:gd name="connsiteY2341" fmla="*/ 1042702 h 3072212"/>
              <a:gd name="connsiteX2342" fmla="*/ 868480 w 2361628"/>
              <a:gd name="connsiteY2342" fmla="*/ 1043645 h 3072212"/>
              <a:gd name="connsiteX2343" fmla="*/ 872947 w 2361628"/>
              <a:gd name="connsiteY2343" fmla="*/ 1049017 h 3072212"/>
              <a:gd name="connsiteX2344" fmla="*/ 877005 w 2361628"/>
              <a:gd name="connsiteY2344" fmla="*/ 1055999 h 3072212"/>
              <a:gd name="connsiteX2345" fmla="*/ 878881 w 2361628"/>
              <a:gd name="connsiteY2345" fmla="*/ 1066886 h 3072212"/>
              <a:gd name="connsiteX2346" fmla="*/ 877424 w 2361628"/>
              <a:gd name="connsiteY2346" fmla="*/ 1070629 h 3072212"/>
              <a:gd name="connsiteX2347" fmla="*/ 874004 w 2361628"/>
              <a:gd name="connsiteY2347" fmla="*/ 1075773 h 3072212"/>
              <a:gd name="connsiteX2348" fmla="*/ 871976 w 2361628"/>
              <a:gd name="connsiteY2348" fmla="*/ 1080049 h 3072212"/>
              <a:gd name="connsiteX2349" fmla="*/ 871328 w 2361628"/>
              <a:gd name="connsiteY2349" fmla="*/ 1083459 h 3072212"/>
              <a:gd name="connsiteX2350" fmla="*/ 871842 w 2361628"/>
              <a:gd name="connsiteY2350" fmla="*/ 1085517 h 3072212"/>
              <a:gd name="connsiteX2351" fmla="*/ 874367 w 2361628"/>
              <a:gd name="connsiteY2351" fmla="*/ 1086583 h 3072212"/>
              <a:gd name="connsiteX2352" fmla="*/ 1063266 w 2361628"/>
              <a:gd name="connsiteY2352" fmla="*/ 1027576 h 3072212"/>
              <a:gd name="connsiteX2353" fmla="*/ 1056342 w 2361628"/>
              <a:gd name="connsiteY2353" fmla="*/ 1028081 h 3072212"/>
              <a:gd name="connsiteX2354" fmla="*/ 1053141 w 2361628"/>
              <a:gd name="connsiteY2354" fmla="*/ 1026700 h 3072212"/>
              <a:gd name="connsiteX2355" fmla="*/ 1052932 w 2361628"/>
              <a:gd name="connsiteY2355" fmla="*/ 1024671 h 3072212"/>
              <a:gd name="connsiteX2356" fmla="*/ 1055703 w 2361628"/>
              <a:gd name="connsiteY2356" fmla="*/ 1022004 h 3072212"/>
              <a:gd name="connsiteX2357" fmla="*/ 1064914 w 2361628"/>
              <a:gd name="connsiteY2357" fmla="*/ 1017641 h 3072212"/>
              <a:gd name="connsiteX2358" fmla="*/ 1070334 w 2361628"/>
              <a:gd name="connsiteY2358" fmla="*/ 1009660 h 3072212"/>
              <a:gd name="connsiteX2359" fmla="*/ 1072353 w 2361628"/>
              <a:gd name="connsiteY2359" fmla="*/ 1008669 h 3072212"/>
              <a:gd name="connsiteX2360" fmla="*/ 1079430 w 2361628"/>
              <a:gd name="connsiteY2360" fmla="*/ 1007526 h 3072212"/>
              <a:gd name="connsiteX2361" fmla="*/ 1083554 w 2361628"/>
              <a:gd name="connsiteY2361" fmla="*/ 1007774 h 3072212"/>
              <a:gd name="connsiteX2362" fmla="*/ 1088850 w 2361628"/>
              <a:gd name="connsiteY2362" fmla="*/ 1009660 h 3072212"/>
              <a:gd name="connsiteX2363" fmla="*/ 1076087 w 2361628"/>
              <a:gd name="connsiteY2363" fmla="*/ 1019527 h 3072212"/>
              <a:gd name="connsiteX2364" fmla="*/ 1063266 w 2361628"/>
              <a:gd name="connsiteY2364" fmla="*/ 1027576 h 3072212"/>
              <a:gd name="connsiteX2365" fmla="*/ 1157497 w 2361628"/>
              <a:gd name="connsiteY2365" fmla="*/ 1040521 h 3072212"/>
              <a:gd name="connsiteX2366" fmla="*/ 1157802 w 2361628"/>
              <a:gd name="connsiteY2366" fmla="*/ 1045607 h 3072212"/>
              <a:gd name="connsiteX2367" fmla="*/ 1157478 w 2361628"/>
              <a:gd name="connsiteY2367" fmla="*/ 1049531 h 3072212"/>
              <a:gd name="connsiteX2368" fmla="*/ 1156535 w 2361628"/>
              <a:gd name="connsiteY2368" fmla="*/ 1052284 h 3072212"/>
              <a:gd name="connsiteX2369" fmla="*/ 1156497 w 2361628"/>
              <a:gd name="connsiteY2369" fmla="*/ 1055446 h 3072212"/>
              <a:gd name="connsiteX2370" fmla="*/ 1157354 w 2361628"/>
              <a:gd name="connsiteY2370" fmla="*/ 1059009 h 3072212"/>
              <a:gd name="connsiteX2371" fmla="*/ 1160926 w 2361628"/>
              <a:gd name="connsiteY2371" fmla="*/ 1067953 h 3072212"/>
              <a:gd name="connsiteX2372" fmla="*/ 1162060 w 2361628"/>
              <a:gd name="connsiteY2372" fmla="*/ 1072734 h 3072212"/>
              <a:gd name="connsiteX2373" fmla="*/ 1162231 w 2361628"/>
              <a:gd name="connsiteY2373" fmla="*/ 1077516 h 3072212"/>
              <a:gd name="connsiteX2374" fmla="*/ 1162050 w 2361628"/>
              <a:gd name="connsiteY2374" fmla="*/ 1080783 h 3072212"/>
              <a:gd name="connsiteX2375" fmla="*/ 1159850 w 2361628"/>
              <a:gd name="connsiteY2375" fmla="*/ 1087098 h 3072212"/>
              <a:gd name="connsiteX2376" fmla="*/ 1158869 w 2361628"/>
              <a:gd name="connsiteY2376" fmla="*/ 1095223 h 3072212"/>
              <a:gd name="connsiteX2377" fmla="*/ 1158812 w 2361628"/>
              <a:gd name="connsiteY2377" fmla="*/ 1099509 h 3072212"/>
              <a:gd name="connsiteX2378" fmla="*/ 1160126 w 2361628"/>
              <a:gd name="connsiteY2378" fmla="*/ 1106186 h 3072212"/>
              <a:gd name="connsiteX2379" fmla="*/ 1160164 w 2361628"/>
              <a:gd name="connsiteY2379" fmla="*/ 1109282 h 3072212"/>
              <a:gd name="connsiteX2380" fmla="*/ 1157688 w 2361628"/>
              <a:gd name="connsiteY2380" fmla="*/ 1114568 h 3072212"/>
              <a:gd name="connsiteX2381" fmla="*/ 1152439 w 2361628"/>
              <a:gd name="connsiteY2381" fmla="*/ 1119159 h 3072212"/>
              <a:gd name="connsiteX2382" fmla="*/ 1153182 w 2361628"/>
              <a:gd name="connsiteY2382" fmla="*/ 1121578 h 3072212"/>
              <a:gd name="connsiteX2383" fmla="*/ 1164498 w 2361628"/>
              <a:gd name="connsiteY2383" fmla="*/ 1127370 h 3072212"/>
              <a:gd name="connsiteX2384" fmla="*/ 1165355 w 2361628"/>
              <a:gd name="connsiteY2384" fmla="*/ 1128674 h 3072212"/>
              <a:gd name="connsiteX2385" fmla="*/ 1165298 w 2361628"/>
              <a:gd name="connsiteY2385" fmla="*/ 1141619 h 3072212"/>
              <a:gd name="connsiteX2386" fmla="*/ 1167270 w 2361628"/>
              <a:gd name="connsiteY2386" fmla="*/ 1155726 h 3072212"/>
              <a:gd name="connsiteX2387" fmla="*/ 1166536 w 2361628"/>
              <a:gd name="connsiteY2387" fmla="*/ 1155992 h 3072212"/>
              <a:gd name="connsiteX2388" fmla="*/ 1163812 w 2361628"/>
              <a:gd name="connsiteY2388" fmla="*/ 1151601 h 3072212"/>
              <a:gd name="connsiteX2389" fmla="*/ 1158783 w 2361628"/>
              <a:gd name="connsiteY2389" fmla="*/ 1146362 h 3072212"/>
              <a:gd name="connsiteX2390" fmla="*/ 1152773 w 2361628"/>
              <a:gd name="connsiteY2390" fmla="*/ 1156116 h 3072212"/>
              <a:gd name="connsiteX2391" fmla="*/ 1153459 w 2361628"/>
              <a:gd name="connsiteY2391" fmla="*/ 1172566 h 3072212"/>
              <a:gd name="connsiteX2392" fmla="*/ 1157411 w 2361628"/>
              <a:gd name="connsiteY2392" fmla="*/ 1179852 h 3072212"/>
              <a:gd name="connsiteX2393" fmla="*/ 1158612 w 2361628"/>
              <a:gd name="connsiteY2393" fmla="*/ 1183996 h 3072212"/>
              <a:gd name="connsiteX2394" fmla="*/ 1158221 w 2361628"/>
              <a:gd name="connsiteY2394" fmla="*/ 1186482 h 3072212"/>
              <a:gd name="connsiteX2395" fmla="*/ 1154878 w 2361628"/>
              <a:gd name="connsiteY2395" fmla="*/ 1187587 h 3072212"/>
              <a:gd name="connsiteX2396" fmla="*/ 1153716 w 2361628"/>
              <a:gd name="connsiteY2396" fmla="*/ 1187044 h 3072212"/>
              <a:gd name="connsiteX2397" fmla="*/ 1150287 w 2361628"/>
              <a:gd name="connsiteY2397" fmla="*/ 1183767 h 3072212"/>
              <a:gd name="connsiteX2398" fmla="*/ 1148296 w 2361628"/>
              <a:gd name="connsiteY2398" fmla="*/ 1178804 h 3072212"/>
              <a:gd name="connsiteX2399" fmla="*/ 1147667 w 2361628"/>
              <a:gd name="connsiteY2399" fmla="*/ 1178976 h 3072212"/>
              <a:gd name="connsiteX2400" fmla="*/ 1147058 w 2361628"/>
              <a:gd name="connsiteY2400" fmla="*/ 1181367 h 3072212"/>
              <a:gd name="connsiteX2401" fmla="*/ 1147458 w 2361628"/>
              <a:gd name="connsiteY2401" fmla="*/ 1183796 h 3072212"/>
              <a:gd name="connsiteX2402" fmla="*/ 1149782 w 2361628"/>
              <a:gd name="connsiteY2402" fmla="*/ 1188196 h 3072212"/>
              <a:gd name="connsiteX2403" fmla="*/ 1150763 w 2361628"/>
              <a:gd name="connsiteY2403" fmla="*/ 1193444 h 3072212"/>
              <a:gd name="connsiteX2404" fmla="*/ 1149734 w 2361628"/>
              <a:gd name="connsiteY2404" fmla="*/ 1194930 h 3072212"/>
              <a:gd name="connsiteX2405" fmla="*/ 1146286 w 2361628"/>
              <a:gd name="connsiteY2405" fmla="*/ 1196283 h 3072212"/>
              <a:gd name="connsiteX2406" fmla="*/ 1141628 w 2361628"/>
              <a:gd name="connsiteY2406" fmla="*/ 1196340 h 3072212"/>
              <a:gd name="connsiteX2407" fmla="*/ 1134313 w 2361628"/>
              <a:gd name="connsiteY2407" fmla="*/ 1198702 h 3072212"/>
              <a:gd name="connsiteX2408" fmla="*/ 1130713 w 2361628"/>
              <a:gd name="connsiteY2408" fmla="*/ 1199064 h 3072212"/>
              <a:gd name="connsiteX2409" fmla="*/ 1127198 w 2361628"/>
              <a:gd name="connsiteY2409" fmla="*/ 1197788 h 3072212"/>
              <a:gd name="connsiteX2410" fmla="*/ 1122512 w 2361628"/>
              <a:gd name="connsiteY2410" fmla="*/ 1197483 h 3072212"/>
              <a:gd name="connsiteX2411" fmla="*/ 1118616 w 2361628"/>
              <a:gd name="connsiteY2411" fmla="*/ 1198045 h 3072212"/>
              <a:gd name="connsiteX2412" fmla="*/ 1116235 w 2361628"/>
              <a:gd name="connsiteY2412" fmla="*/ 1197007 h 3072212"/>
              <a:gd name="connsiteX2413" fmla="*/ 1114063 w 2361628"/>
              <a:gd name="connsiteY2413" fmla="*/ 1194559 h 3072212"/>
              <a:gd name="connsiteX2414" fmla="*/ 1111539 w 2361628"/>
              <a:gd name="connsiteY2414" fmla="*/ 1195149 h 3072212"/>
              <a:gd name="connsiteX2415" fmla="*/ 1106024 w 2361628"/>
              <a:gd name="connsiteY2415" fmla="*/ 1201350 h 3072212"/>
              <a:gd name="connsiteX2416" fmla="*/ 1097480 w 2361628"/>
              <a:gd name="connsiteY2416" fmla="*/ 1199379 h 3072212"/>
              <a:gd name="connsiteX2417" fmla="*/ 1089784 w 2361628"/>
              <a:gd name="connsiteY2417" fmla="*/ 1198874 h 3072212"/>
              <a:gd name="connsiteX2418" fmla="*/ 1088231 w 2361628"/>
              <a:gd name="connsiteY2418" fmla="*/ 1196807 h 3072212"/>
              <a:gd name="connsiteX2419" fmla="*/ 1086507 w 2361628"/>
              <a:gd name="connsiteY2419" fmla="*/ 1192768 h 3072212"/>
              <a:gd name="connsiteX2420" fmla="*/ 1083116 w 2361628"/>
              <a:gd name="connsiteY2420" fmla="*/ 1180100 h 3072212"/>
              <a:gd name="connsiteX2421" fmla="*/ 1083755 w 2361628"/>
              <a:gd name="connsiteY2421" fmla="*/ 1176900 h 3072212"/>
              <a:gd name="connsiteX2422" fmla="*/ 1091975 w 2361628"/>
              <a:gd name="connsiteY2422" fmla="*/ 1175156 h 3072212"/>
              <a:gd name="connsiteX2423" fmla="*/ 1092146 w 2361628"/>
              <a:gd name="connsiteY2423" fmla="*/ 1174061 h 3072212"/>
              <a:gd name="connsiteX2424" fmla="*/ 1086307 w 2361628"/>
              <a:gd name="connsiteY2424" fmla="*/ 1169499 h 3072212"/>
              <a:gd name="connsiteX2425" fmla="*/ 1079602 w 2361628"/>
              <a:gd name="connsiteY2425" fmla="*/ 1166136 h 3072212"/>
              <a:gd name="connsiteX2426" fmla="*/ 1076496 w 2361628"/>
              <a:gd name="connsiteY2426" fmla="*/ 1163488 h 3072212"/>
              <a:gd name="connsiteX2427" fmla="*/ 1077211 w 2361628"/>
              <a:gd name="connsiteY2427" fmla="*/ 1158431 h 3072212"/>
              <a:gd name="connsiteX2428" fmla="*/ 1077011 w 2361628"/>
              <a:gd name="connsiteY2428" fmla="*/ 1157154 h 3072212"/>
              <a:gd name="connsiteX2429" fmla="*/ 1088565 w 2361628"/>
              <a:gd name="connsiteY2429" fmla="*/ 1151353 h 3072212"/>
              <a:gd name="connsiteX2430" fmla="*/ 1096966 w 2361628"/>
              <a:gd name="connsiteY2430" fmla="*/ 1139857 h 3072212"/>
              <a:gd name="connsiteX2431" fmla="*/ 1102176 w 2361628"/>
              <a:gd name="connsiteY2431" fmla="*/ 1135161 h 3072212"/>
              <a:gd name="connsiteX2432" fmla="*/ 1102557 w 2361628"/>
              <a:gd name="connsiteY2432" fmla="*/ 1132884 h 3072212"/>
              <a:gd name="connsiteX2433" fmla="*/ 1106967 w 2361628"/>
              <a:gd name="connsiteY2433" fmla="*/ 1130513 h 3072212"/>
              <a:gd name="connsiteX2434" fmla="*/ 1117168 w 2361628"/>
              <a:gd name="connsiteY2434" fmla="*/ 1129084 h 3072212"/>
              <a:gd name="connsiteX2435" fmla="*/ 1117568 w 2361628"/>
              <a:gd name="connsiteY2435" fmla="*/ 1125865 h 3072212"/>
              <a:gd name="connsiteX2436" fmla="*/ 1098309 w 2361628"/>
              <a:gd name="connsiteY2436" fmla="*/ 1127712 h 3072212"/>
              <a:gd name="connsiteX2437" fmla="*/ 1071934 w 2361628"/>
              <a:gd name="connsiteY2437" fmla="*/ 1134275 h 3072212"/>
              <a:gd name="connsiteX2438" fmla="*/ 1063781 w 2361628"/>
              <a:gd name="connsiteY2438" fmla="*/ 1137495 h 3072212"/>
              <a:gd name="connsiteX2439" fmla="*/ 1056980 w 2361628"/>
              <a:gd name="connsiteY2439" fmla="*/ 1135618 h 3072212"/>
              <a:gd name="connsiteX2440" fmla="*/ 1028109 w 2361628"/>
              <a:gd name="connsiteY2440" fmla="*/ 1145724 h 3072212"/>
              <a:gd name="connsiteX2441" fmla="*/ 1026881 w 2361628"/>
              <a:gd name="connsiteY2441" fmla="*/ 1145724 h 3072212"/>
              <a:gd name="connsiteX2442" fmla="*/ 1023861 w 2361628"/>
              <a:gd name="connsiteY2442" fmla="*/ 1142524 h 3072212"/>
              <a:gd name="connsiteX2443" fmla="*/ 1021270 w 2361628"/>
              <a:gd name="connsiteY2443" fmla="*/ 1136513 h 3072212"/>
              <a:gd name="connsiteX2444" fmla="*/ 1023128 w 2361628"/>
              <a:gd name="connsiteY2444" fmla="*/ 1132313 h 3072212"/>
              <a:gd name="connsiteX2445" fmla="*/ 1031605 w 2361628"/>
              <a:gd name="connsiteY2445" fmla="*/ 1124312 h 3072212"/>
              <a:gd name="connsiteX2446" fmla="*/ 1035844 w 2361628"/>
              <a:gd name="connsiteY2446" fmla="*/ 1117263 h 3072212"/>
              <a:gd name="connsiteX2447" fmla="*/ 1035349 w 2361628"/>
              <a:gd name="connsiteY2447" fmla="*/ 1113454 h 3072212"/>
              <a:gd name="connsiteX2448" fmla="*/ 1038720 w 2361628"/>
              <a:gd name="connsiteY2448" fmla="*/ 1106653 h 3072212"/>
              <a:gd name="connsiteX2449" fmla="*/ 1044112 w 2361628"/>
              <a:gd name="connsiteY2449" fmla="*/ 1105691 h 3072212"/>
              <a:gd name="connsiteX2450" fmla="*/ 1053284 w 2361628"/>
              <a:gd name="connsiteY2450" fmla="*/ 1111282 h 3072212"/>
              <a:gd name="connsiteX2451" fmla="*/ 1058047 w 2361628"/>
              <a:gd name="connsiteY2451" fmla="*/ 1116816 h 3072212"/>
              <a:gd name="connsiteX2452" fmla="*/ 1062323 w 2361628"/>
              <a:gd name="connsiteY2452" fmla="*/ 1119397 h 3072212"/>
              <a:gd name="connsiteX2453" fmla="*/ 1066114 w 2361628"/>
              <a:gd name="connsiteY2453" fmla="*/ 1118883 h 3072212"/>
              <a:gd name="connsiteX2454" fmla="*/ 1070039 w 2361628"/>
              <a:gd name="connsiteY2454" fmla="*/ 1115025 h 3072212"/>
              <a:gd name="connsiteX2455" fmla="*/ 1069048 w 2361628"/>
              <a:gd name="connsiteY2455" fmla="*/ 1114587 h 3072212"/>
              <a:gd name="connsiteX2456" fmla="*/ 1062390 w 2361628"/>
              <a:gd name="connsiteY2456" fmla="*/ 1116635 h 3072212"/>
              <a:gd name="connsiteX2457" fmla="*/ 1061609 w 2361628"/>
              <a:gd name="connsiteY2457" fmla="*/ 1116035 h 3072212"/>
              <a:gd name="connsiteX2458" fmla="*/ 1058218 w 2361628"/>
              <a:gd name="connsiteY2458" fmla="*/ 1109853 h 3072212"/>
              <a:gd name="connsiteX2459" fmla="*/ 1056742 w 2361628"/>
              <a:gd name="connsiteY2459" fmla="*/ 1105900 h 3072212"/>
              <a:gd name="connsiteX2460" fmla="*/ 1055789 w 2361628"/>
              <a:gd name="connsiteY2460" fmla="*/ 1101938 h 3072212"/>
              <a:gd name="connsiteX2461" fmla="*/ 1055732 w 2361628"/>
              <a:gd name="connsiteY2461" fmla="*/ 1099137 h 3072212"/>
              <a:gd name="connsiteX2462" fmla="*/ 1057780 w 2361628"/>
              <a:gd name="connsiteY2462" fmla="*/ 1093803 h 3072212"/>
              <a:gd name="connsiteX2463" fmla="*/ 1050150 w 2361628"/>
              <a:gd name="connsiteY2463" fmla="*/ 1092041 h 3072212"/>
              <a:gd name="connsiteX2464" fmla="*/ 1047302 w 2361628"/>
              <a:gd name="connsiteY2464" fmla="*/ 1088336 h 3072212"/>
              <a:gd name="connsiteX2465" fmla="*/ 1045997 w 2361628"/>
              <a:gd name="connsiteY2465" fmla="*/ 1083707 h 3072212"/>
              <a:gd name="connsiteX2466" fmla="*/ 1046283 w 2361628"/>
              <a:gd name="connsiteY2466" fmla="*/ 1081697 h 3072212"/>
              <a:gd name="connsiteX2467" fmla="*/ 1048684 w 2361628"/>
              <a:gd name="connsiteY2467" fmla="*/ 1076258 h 3072212"/>
              <a:gd name="connsiteX2468" fmla="*/ 1055160 w 2361628"/>
              <a:gd name="connsiteY2468" fmla="*/ 1068734 h 3072212"/>
              <a:gd name="connsiteX2469" fmla="*/ 1054408 w 2361628"/>
              <a:gd name="connsiteY2469" fmla="*/ 1066648 h 3072212"/>
              <a:gd name="connsiteX2470" fmla="*/ 1044978 w 2361628"/>
              <a:gd name="connsiteY2470" fmla="*/ 1066819 h 3072212"/>
              <a:gd name="connsiteX2471" fmla="*/ 1042902 w 2361628"/>
              <a:gd name="connsiteY2471" fmla="*/ 1065838 h 3072212"/>
              <a:gd name="connsiteX2472" fmla="*/ 1038882 w 2361628"/>
              <a:gd name="connsiteY2472" fmla="*/ 1061133 h 3072212"/>
              <a:gd name="connsiteX2473" fmla="*/ 1039768 w 2361628"/>
              <a:gd name="connsiteY2473" fmla="*/ 1055903 h 3072212"/>
              <a:gd name="connsiteX2474" fmla="*/ 1043521 w 2361628"/>
              <a:gd name="connsiteY2474" fmla="*/ 1048217 h 3072212"/>
              <a:gd name="connsiteX2475" fmla="*/ 1046350 w 2361628"/>
              <a:gd name="connsiteY2475" fmla="*/ 1043664 h 3072212"/>
              <a:gd name="connsiteX2476" fmla="*/ 1048245 w 2361628"/>
              <a:gd name="connsiteY2476" fmla="*/ 1042264 h 3072212"/>
              <a:gd name="connsiteX2477" fmla="*/ 1051198 w 2361628"/>
              <a:gd name="connsiteY2477" fmla="*/ 1042292 h 3072212"/>
              <a:gd name="connsiteX2478" fmla="*/ 1058199 w 2361628"/>
              <a:gd name="connsiteY2478" fmla="*/ 1045274 h 3072212"/>
              <a:gd name="connsiteX2479" fmla="*/ 1060218 w 2361628"/>
              <a:gd name="connsiteY2479" fmla="*/ 1046912 h 3072212"/>
              <a:gd name="connsiteX2480" fmla="*/ 1065581 w 2361628"/>
              <a:gd name="connsiteY2480" fmla="*/ 1054322 h 3072212"/>
              <a:gd name="connsiteX2481" fmla="*/ 1066952 w 2361628"/>
              <a:gd name="connsiteY2481" fmla="*/ 1058542 h 3072212"/>
              <a:gd name="connsiteX2482" fmla="*/ 1066781 w 2361628"/>
              <a:gd name="connsiteY2482" fmla="*/ 1062590 h 3072212"/>
              <a:gd name="connsiteX2483" fmla="*/ 1067810 w 2361628"/>
              <a:gd name="connsiteY2483" fmla="*/ 1065562 h 3072212"/>
              <a:gd name="connsiteX2484" fmla="*/ 1071972 w 2361628"/>
              <a:gd name="connsiteY2484" fmla="*/ 1069886 h 3072212"/>
              <a:gd name="connsiteX2485" fmla="*/ 1089860 w 2361628"/>
              <a:gd name="connsiteY2485" fmla="*/ 1092079 h 3072212"/>
              <a:gd name="connsiteX2486" fmla="*/ 1093203 w 2361628"/>
              <a:gd name="connsiteY2486" fmla="*/ 1097290 h 3072212"/>
              <a:gd name="connsiteX2487" fmla="*/ 1095489 w 2361628"/>
              <a:gd name="connsiteY2487" fmla="*/ 1099585 h 3072212"/>
              <a:gd name="connsiteX2488" fmla="*/ 1099623 w 2361628"/>
              <a:gd name="connsiteY2488" fmla="*/ 1101271 h 3072212"/>
              <a:gd name="connsiteX2489" fmla="*/ 1102043 w 2361628"/>
              <a:gd name="connsiteY2489" fmla="*/ 1100919 h 3072212"/>
              <a:gd name="connsiteX2490" fmla="*/ 1104014 w 2361628"/>
              <a:gd name="connsiteY2490" fmla="*/ 1099366 h 3072212"/>
              <a:gd name="connsiteX2491" fmla="*/ 1104348 w 2361628"/>
              <a:gd name="connsiteY2491" fmla="*/ 1097356 h 3072212"/>
              <a:gd name="connsiteX2492" fmla="*/ 1096613 w 2361628"/>
              <a:gd name="connsiteY2492" fmla="*/ 1089651 h 3072212"/>
              <a:gd name="connsiteX2493" fmla="*/ 1094670 w 2361628"/>
              <a:gd name="connsiteY2493" fmla="*/ 1085536 h 3072212"/>
              <a:gd name="connsiteX2494" fmla="*/ 1093013 w 2361628"/>
              <a:gd name="connsiteY2494" fmla="*/ 1079906 h 3072212"/>
              <a:gd name="connsiteX2495" fmla="*/ 1093737 w 2361628"/>
              <a:gd name="connsiteY2495" fmla="*/ 1078087 h 3072212"/>
              <a:gd name="connsiteX2496" fmla="*/ 1095985 w 2361628"/>
              <a:gd name="connsiteY2496" fmla="*/ 1077459 h 3072212"/>
              <a:gd name="connsiteX2497" fmla="*/ 1101642 w 2361628"/>
              <a:gd name="connsiteY2497" fmla="*/ 1078201 h 3072212"/>
              <a:gd name="connsiteX2498" fmla="*/ 1108301 w 2361628"/>
              <a:gd name="connsiteY2498" fmla="*/ 1076678 h 3072212"/>
              <a:gd name="connsiteX2499" fmla="*/ 1100919 w 2361628"/>
              <a:gd name="connsiteY2499" fmla="*/ 1074296 h 3072212"/>
              <a:gd name="connsiteX2500" fmla="*/ 1096099 w 2361628"/>
              <a:gd name="connsiteY2500" fmla="*/ 1071134 h 3072212"/>
              <a:gd name="connsiteX2501" fmla="*/ 1091146 w 2361628"/>
              <a:gd name="connsiteY2501" fmla="*/ 1070982 h 3072212"/>
              <a:gd name="connsiteX2502" fmla="*/ 1084955 w 2361628"/>
              <a:gd name="connsiteY2502" fmla="*/ 1065895 h 3072212"/>
              <a:gd name="connsiteX2503" fmla="*/ 1084955 w 2361628"/>
              <a:gd name="connsiteY2503" fmla="*/ 1064305 h 3072212"/>
              <a:gd name="connsiteX2504" fmla="*/ 1086469 w 2361628"/>
              <a:gd name="connsiteY2504" fmla="*/ 1062676 h 3072212"/>
              <a:gd name="connsiteX2505" fmla="*/ 1094889 w 2361628"/>
              <a:gd name="connsiteY2505" fmla="*/ 1060409 h 3072212"/>
              <a:gd name="connsiteX2506" fmla="*/ 1096480 w 2361628"/>
              <a:gd name="connsiteY2506" fmla="*/ 1059437 h 3072212"/>
              <a:gd name="connsiteX2507" fmla="*/ 1096623 w 2361628"/>
              <a:gd name="connsiteY2507" fmla="*/ 1058018 h 3072212"/>
              <a:gd name="connsiteX2508" fmla="*/ 1093842 w 2361628"/>
              <a:gd name="connsiteY2508" fmla="*/ 1054589 h 3072212"/>
              <a:gd name="connsiteX2509" fmla="*/ 1091365 w 2361628"/>
              <a:gd name="connsiteY2509" fmla="*/ 1052722 h 3072212"/>
              <a:gd name="connsiteX2510" fmla="*/ 1078640 w 2361628"/>
              <a:gd name="connsiteY2510" fmla="*/ 1048560 h 3072212"/>
              <a:gd name="connsiteX2511" fmla="*/ 1074115 w 2361628"/>
              <a:gd name="connsiteY2511" fmla="*/ 1043892 h 3072212"/>
              <a:gd name="connsiteX2512" fmla="*/ 1072677 w 2361628"/>
              <a:gd name="connsiteY2512" fmla="*/ 1041664 h 3072212"/>
              <a:gd name="connsiteX2513" fmla="*/ 1072220 w 2361628"/>
              <a:gd name="connsiteY2513" fmla="*/ 1039501 h 3072212"/>
              <a:gd name="connsiteX2514" fmla="*/ 1073849 w 2361628"/>
              <a:gd name="connsiteY2514" fmla="*/ 1033958 h 3072212"/>
              <a:gd name="connsiteX2515" fmla="*/ 1080688 w 2361628"/>
              <a:gd name="connsiteY2515" fmla="*/ 1026986 h 3072212"/>
              <a:gd name="connsiteX2516" fmla="*/ 1085650 w 2361628"/>
              <a:gd name="connsiteY2516" fmla="*/ 1023642 h 3072212"/>
              <a:gd name="connsiteX2517" fmla="*/ 1094184 w 2361628"/>
              <a:gd name="connsiteY2517" fmla="*/ 1021194 h 3072212"/>
              <a:gd name="connsiteX2518" fmla="*/ 1100995 w 2361628"/>
              <a:gd name="connsiteY2518" fmla="*/ 1021490 h 3072212"/>
              <a:gd name="connsiteX2519" fmla="*/ 1104872 w 2361628"/>
              <a:gd name="connsiteY2519" fmla="*/ 1022433 h 3072212"/>
              <a:gd name="connsiteX2520" fmla="*/ 1113949 w 2361628"/>
              <a:gd name="connsiteY2520" fmla="*/ 1034263 h 3072212"/>
              <a:gd name="connsiteX2521" fmla="*/ 1118225 w 2361628"/>
              <a:gd name="connsiteY2521" fmla="*/ 1041997 h 3072212"/>
              <a:gd name="connsiteX2522" fmla="*/ 1125693 w 2361628"/>
              <a:gd name="connsiteY2522" fmla="*/ 1040644 h 3072212"/>
              <a:gd name="connsiteX2523" fmla="*/ 1123531 w 2361628"/>
              <a:gd name="connsiteY2523" fmla="*/ 1032510 h 3072212"/>
              <a:gd name="connsiteX2524" fmla="*/ 1122131 w 2361628"/>
              <a:gd name="connsiteY2524" fmla="*/ 1023537 h 3072212"/>
              <a:gd name="connsiteX2525" fmla="*/ 1124341 w 2361628"/>
              <a:gd name="connsiteY2525" fmla="*/ 1020232 h 3072212"/>
              <a:gd name="connsiteX2526" fmla="*/ 1130494 w 2361628"/>
              <a:gd name="connsiteY2526" fmla="*/ 1014355 h 3072212"/>
              <a:gd name="connsiteX2527" fmla="*/ 1135390 w 2361628"/>
              <a:gd name="connsiteY2527" fmla="*/ 1017432 h 3072212"/>
              <a:gd name="connsiteX2528" fmla="*/ 1141771 w 2361628"/>
              <a:gd name="connsiteY2528" fmla="*/ 1025366 h 3072212"/>
              <a:gd name="connsiteX2529" fmla="*/ 1143171 w 2361628"/>
              <a:gd name="connsiteY2529" fmla="*/ 1028062 h 3072212"/>
              <a:gd name="connsiteX2530" fmla="*/ 1150353 w 2361628"/>
              <a:gd name="connsiteY2530" fmla="*/ 1032939 h 3072212"/>
              <a:gd name="connsiteX2531" fmla="*/ 1154601 w 2361628"/>
              <a:gd name="connsiteY2531" fmla="*/ 1034558 h 3072212"/>
              <a:gd name="connsiteX2532" fmla="*/ 1156802 w 2361628"/>
              <a:gd name="connsiteY2532" fmla="*/ 1037158 h 3072212"/>
              <a:gd name="connsiteX2533" fmla="*/ 1157497 w 2361628"/>
              <a:gd name="connsiteY2533" fmla="*/ 1040521 h 3072212"/>
              <a:gd name="connsiteX2534" fmla="*/ 988505 w 2361628"/>
              <a:gd name="connsiteY2534" fmla="*/ 1027138 h 3072212"/>
              <a:gd name="connsiteX2535" fmla="*/ 989828 w 2361628"/>
              <a:gd name="connsiteY2535" fmla="*/ 1027776 h 3072212"/>
              <a:gd name="connsiteX2536" fmla="*/ 993905 w 2361628"/>
              <a:gd name="connsiteY2536" fmla="*/ 1025481 h 3072212"/>
              <a:gd name="connsiteX2537" fmla="*/ 996534 w 2361628"/>
              <a:gd name="connsiteY2537" fmla="*/ 1025071 h 3072212"/>
              <a:gd name="connsiteX2538" fmla="*/ 999468 w 2361628"/>
              <a:gd name="connsiteY2538" fmla="*/ 1029405 h 3072212"/>
              <a:gd name="connsiteX2539" fmla="*/ 1000230 w 2361628"/>
              <a:gd name="connsiteY2539" fmla="*/ 1032234 h 3072212"/>
              <a:gd name="connsiteX2540" fmla="*/ 1010774 w 2361628"/>
              <a:gd name="connsiteY2540" fmla="*/ 1039263 h 3072212"/>
              <a:gd name="connsiteX2541" fmla="*/ 1014489 w 2361628"/>
              <a:gd name="connsiteY2541" fmla="*/ 1042416 h 3072212"/>
              <a:gd name="connsiteX2542" fmla="*/ 1014965 w 2361628"/>
              <a:gd name="connsiteY2542" fmla="*/ 1044512 h 3072212"/>
              <a:gd name="connsiteX2543" fmla="*/ 1013641 w 2361628"/>
              <a:gd name="connsiteY2543" fmla="*/ 1047502 h 3072212"/>
              <a:gd name="connsiteX2544" fmla="*/ 1010526 w 2361628"/>
              <a:gd name="connsiteY2544" fmla="*/ 1051398 h 3072212"/>
              <a:gd name="connsiteX2545" fmla="*/ 1007535 w 2361628"/>
              <a:gd name="connsiteY2545" fmla="*/ 1054037 h 3072212"/>
              <a:gd name="connsiteX2546" fmla="*/ 1003240 w 2361628"/>
              <a:gd name="connsiteY2546" fmla="*/ 1056132 h 3072212"/>
              <a:gd name="connsiteX2547" fmla="*/ 981894 w 2361628"/>
              <a:gd name="connsiteY2547" fmla="*/ 1056446 h 3072212"/>
              <a:gd name="connsiteX2548" fmla="*/ 979570 w 2361628"/>
              <a:gd name="connsiteY2548" fmla="*/ 1055494 h 3072212"/>
              <a:gd name="connsiteX2549" fmla="*/ 978227 w 2361628"/>
              <a:gd name="connsiteY2549" fmla="*/ 1052036 h 3072212"/>
              <a:gd name="connsiteX2550" fmla="*/ 975589 w 2361628"/>
              <a:gd name="connsiteY2550" fmla="*/ 1039082 h 3072212"/>
              <a:gd name="connsiteX2551" fmla="*/ 973712 w 2361628"/>
              <a:gd name="connsiteY2551" fmla="*/ 1032072 h 3072212"/>
              <a:gd name="connsiteX2552" fmla="*/ 973007 w 2361628"/>
              <a:gd name="connsiteY2552" fmla="*/ 1027176 h 3072212"/>
              <a:gd name="connsiteX2553" fmla="*/ 973474 w 2361628"/>
              <a:gd name="connsiteY2553" fmla="*/ 1024433 h 3072212"/>
              <a:gd name="connsiteX2554" fmla="*/ 975751 w 2361628"/>
              <a:gd name="connsiteY2554" fmla="*/ 1021671 h 3072212"/>
              <a:gd name="connsiteX2555" fmla="*/ 983647 w 2361628"/>
              <a:gd name="connsiteY2555" fmla="*/ 1017537 h 3072212"/>
              <a:gd name="connsiteX2556" fmla="*/ 987142 w 2361628"/>
              <a:gd name="connsiteY2556" fmla="*/ 1017537 h 3072212"/>
              <a:gd name="connsiteX2557" fmla="*/ 989333 w 2361628"/>
              <a:gd name="connsiteY2557" fmla="*/ 1018594 h 3072212"/>
              <a:gd name="connsiteX2558" fmla="*/ 990229 w 2361628"/>
              <a:gd name="connsiteY2558" fmla="*/ 1020699 h 3072212"/>
              <a:gd name="connsiteX2559" fmla="*/ 989952 w 2361628"/>
              <a:gd name="connsiteY2559" fmla="*/ 1023547 h 3072212"/>
              <a:gd name="connsiteX2560" fmla="*/ 988505 w 2361628"/>
              <a:gd name="connsiteY2560" fmla="*/ 1027138 h 3072212"/>
              <a:gd name="connsiteX2561" fmla="*/ 1036501 w 2361628"/>
              <a:gd name="connsiteY2561" fmla="*/ 1091260 h 3072212"/>
              <a:gd name="connsiteX2562" fmla="*/ 1042102 w 2361628"/>
              <a:gd name="connsiteY2562" fmla="*/ 1098033 h 3072212"/>
              <a:gd name="connsiteX2563" fmla="*/ 1042368 w 2361628"/>
              <a:gd name="connsiteY2563" fmla="*/ 1099585 h 3072212"/>
              <a:gd name="connsiteX2564" fmla="*/ 1041311 w 2361628"/>
              <a:gd name="connsiteY2564" fmla="*/ 1100871 h 3072212"/>
              <a:gd name="connsiteX2565" fmla="*/ 1034072 w 2361628"/>
              <a:gd name="connsiteY2565" fmla="*/ 1104443 h 3072212"/>
              <a:gd name="connsiteX2566" fmla="*/ 1031262 w 2361628"/>
              <a:gd name="connsiteY2566" fmla="*/ 1107291 h 3072212"/>
              <a:gd name="connsiteX2567" fmla="*/ 1028910 w 2361628"/>
              <a:gd name="connsiteY2567" fmla="*/ 1113930 h 3072212"/>
              <a:gd name="connsiteX2568" fmla="*/ 1027081 w 2361628"/>
              <a:gd name="connsiteY2568" fmla="*/ 1116997 h 3072212"/>
              <a:gd name="connsiteX2569" fmla="*/ 1017356 w 2361628"/>
              <a:gd name="connsiteY2569" fmla="*/ 1118826 h 3072212"/>
              <a:gd name="connsiteX2570" fmla="*/ 1007431 w 2361628"/>
              <a:gd name="connsiteY2570" fmla="*/ 1118740 h 3072212"/>
              <a:gd name="connsiteX2571" fmla="*/ 1009298 w 2361628"/>
              <a:gd name="connsiteY2571" fmla="*/ 1112339 h 3072212"/>
              <a:gd name="connsiteX2572" fmla="*/ 1014727 w 2361628"/>
              <a:gd name="connsiteY2572" fmla="*/ 1101843 h 3072212"/>
              <a:gd name="connsiteX2573" fmla="*/ 1010450 w 2361628"/>
              <a:gd name="connsiteY2573" fmla="*/ 1097480 h 3072212"/>
              <a:gd name="connsiteX2574" fmla="*/ 995267 w 2361628"/>
              <a:gd name="connsiteY2574" fmla="*/ 1104748 h 3072212"/>
              <a:gd name="connsiteX2575" fmla="*/ 989505 w 2361628"/>
              <a:gd name="connsiteY2575" fmla="*/ 1100280 h 3072212"/>
              <a:gd name="connsiteX2576" fmla="*/ 994439 w 2361628"/>
              <a:gd name="connsiteY2576" fmla="*/ 1088812 h 3072212"/>
              <a:gd name="connsiteX2577" fmla="*/ 989524 w 2361628"/>
              <a:gd name="connsiteY2577" fmla="*/ 1087755 h 3072212"/>
              <a:gd name="connsiteX2578" fmla="*/ 982628 w 2361628"/>
              <a:gd name="connsiteY2578" fmla="*/ 1087707 h 3072212"/>
              <a:gd name="connsiteX2579" fmla="*/ 978256 w 2361628"/>
              <a:gd name="connsiteY2579" fmla="*/ 1080878 h 3072212"/>
              <a:gd name="connsiteX2580" fmla="*/ 979732 w 2361628"/>
              <a:gd name="connsiteY2580" fmla="*/ 1072639 h 3072212"/>
              <a:gd name="connsiteX2581" fmla="*/ 988781 w 2361628"/>
              <a:gd name="connsiteY2581" fmla="*/ 1068076 h 3072212"/>
              <a:gd name="connsiteX2582" fmla="*/ 1000563 w 2361628"/>
              <a:gd name="connsiteY2582" fmla="*/ 1064124 h 3072212"/>
              <a:gd name="connsiteX2583" fmla="*/ 1013212 w 2361628"/>
              <a:gd name="connsiteY2583" fmla="*/ 1058123 h 3072212"/>
              <a:gd name="connsiteX2584" fmla="*/ 1023109 w 2361628"/>
              <a:gd name="connsiteY2584" fmla="*/ 1058628 h 3072212"/>
              <a:gd name="connsiteX2585" fmla="*/ 1026957 w 2361628"/>
              <a:gd name="connsiteY2585" fmla="*/ 1061485 h 3072212"/>
              <a:gd name="connsiteX2586" fmla="*/ 1028233 w 2361628"/>
              <a:gd name="connsiteY2586" fmla="*/ 1071058 h 3072212"/>
              <a:gd name="connsiteX2587" fmla="*/ 1029462 w 2361628"/>
              <a:gd name="connsiteY2587" fmla="*/ 1082373 h 3072212"/>
              <a:gd name="connsiteX2588" fmla="*/ 1031186 w 2361628"/>
              <a:gd name="connsiteY2588" fmla="*/ 1083335 h 3072212"/>
              <a:gd name="connsiteX2589" fmla="*/ 1036501 w 2361628"/>
              <a:gd name="connsiteY2589" fmla="*/ 1091260 h 3072212"/>
              <a:gd name="connsiteX2590" fmla="*/ 1655721 w 2361628"/>
              <a:gd name="connsiteY2590" fmla="*/ 1101071 h 3072212"/>
              <a:gd name="connsiteX2591" fmla="*/ 1656026 w 2361628"/>
              <a:gd name="connsiteY2591" fmla="*/ 1107529 h 3072212"/>
              <a:gd name="connsiteX2592" fmla="*/ 1654083 w 2361628"/>
              <a:gd name="connsiteY2592" fmla="*/ 1107234 h 3072212"/>
              <a:gd name="connsiteX2593" fmla="*/ 1647901 w 2361628"/>
              <a:gd name="connsiteY2593" fmla="*/ 1111444 h 3072212"/>
              <a:gd name="connsiteX2594" fmla="*/ 1642853 w 2361628"/>
              <a:gd name="connsiteY2594" fmla="*/ 1112044 h 3072212"/>
              <a:gd name="connsiteX2595" fmla="*/ 1640329 w 2361628"/>
              <a:gd name="connsiteY2595" fmla="*/ 1110158 h 3072212"/>
              <a:gd name="connsiteX2596" fmla="*/ 1638729 w 2361628"/>
              <a:gd name="connsiteY2596" fmla="*/ 1105748 h 3072212"/>
              <a:gd name="connsiteX2597" fmla="*/ 1642672 w 2361628"/>
              <a:gd name="connsiteY2597" fmla="*/ 1097499 h 3072212"/>
              <a:gd name="connsiteX2598" fmla="*/ 1647206 w 2361628"/>
              <a:gd name="connsiteY2598" fmla="*/ 1091708 h 3072212"/>
              <a:gd name="connsiteX2599" fmla="*/ 1652645 w 2361628"/>
              <a:gd name="connsiteY2599" fmla="*/ 1082669 h 3072212"/>
              <a:gd name="connsiteX2600" fmla="*/ 1657169 w 2361628"/>
              <a:gd name="connsiteY2600" fmla="*/ 1076706 h 3072212"/>
              <a:gd name="connsiteX2601" fmla="*/ 1659398 w 2361628"/>
              <a:gd name="connsiteY2601" fmla="*/ 1077954 h 3072212"/>
              <a:gd name="connsiteX2602" fmla="*/ 1661560 w 2361628"/>
              <a:gd name="connsiteY2602" fmla="*/ 1081116 h 3072212"/>
              <a:gd name="connsiteX2603" fmla="*/ 1658855 w 2361628"/>
              <a:gd name="connsiteY2603" fmla="*/ 1090089 h 3072212"/>
              <a:gd name="connsiteX2604" fmla="*/ 1655902 w 2361628"/>
              <a:gd name="connsiteY2604" fmla="*/ 1094537 h 3072212"/>
              <a:gd name="connsiteX2605" fmla="*/ 1655721 w 2361628"/>
              <a:gd name="connsiteY2605" fmla="*/ 1101071 h 3072212"/>
              <a:gd name="connsiteX2606" fmla="*/ 606095 w 2361628"/>
              <a:gd name="connsiteY2606" fmla="*/ 1138657 h 3072212"/>
              <a:gd name="connsiteX2607" fmla="*/ 598456 w 2361628"/>
              <a:gd name="connsiteY2607" fmla="*/ 1145534 h 3072212"/>
              <a:gd name="connsiteX2608" fmla="*/ 593027 w 2361628"/>
              <a:gd name="connsiteY2608" fmla="*/ 1144819 h 3072212"/>
              <a:gd name="connsiteX2609" fmla="*/ 585826 w 2361628"/>
              <a:gd name="connsiteY2609" fmla="*/ 1139762 h 3072212"/>
              <a:gd name="connsiteX2610" fmla="*/ 579958 w 2361628"/>
              <a:gd name="connsiteY2610" fmla="*/ 1138047 h 3072212"/>
              <a:gd name="connsiteX2611" fmla="*/ 577891 w 2361628"/>
              <a:gd name="connsiteY2611" fmla="*/ 1136361 h 3072212"/>
              <a:gd name="connsiteX2612" fmla="*/ 577587 w 2361628"/>
              <a:gd name="connsiteY2612" fmla="*/ 1134609 h 3072212"/>
              <a:gd name="connsiteX2613" fmla="*/ 579577 w 2361628"/>
              <a:gd name="connsiteY2613" fmla="*/ 1129732 h 3072212"/>
              <a:gd name="connsiteX2614" fmla="*/ 582073 w 2361628"/>
              <a:gd name="connsiteY2614" fmla="*/ 1125836 h 3072212"/>
              <a:gd name="connsiteX2615" fmla="*/ 588045 w 2361628"/>
              <a:gd name="connsiteY2615" fmla="*/ 1118149 h 3072212"/>
              <a:gd name="connsiteX2616" fmla="*/ 598132 w 2361628"/>
              <a:gd name="connsiteY2616" fmla="*/ 1103214 h 3072212"/>
              <a:gd name="connsiteX2617" fmla="*/ 604733 w 2361628"/>
              <a:gd name="connsiteY2617" fmla="*/ 1097537 h 3072212"/>
              <a:gd name="connsiteX2618" fmla="*/ 611210 w 2361628"/>
              <a:gd name="connsiteY2618" fmla="*/ 1093508 h 3072212"/>
              <a:gd name="connsiteX2619" fmla="*/ 617820 w 2361628"/>
              <a:gd name="connsiteY2619" fmla="*/ 1084478 h 3072212"/>
              <a:gd name="connsiteX2620" fmla="*/ 621478 w 2361628"/>
              <a:gd name="connsiteY2620" fmla="*/ 1080430 h 3072212"/>
              <a:gd name="connsiteX2621" fmla="*/ 624649 w 2361628"/>
              <a:gd name="connsiteY2621" fmla="*/ 1080135 h 3072212"/>
              <a:gd name="connsiteX2622" fmla="*/ 627888 w 2361628"/>
              <a:gd name="connsiteY2622" fmla="*/ 1081878 h 3072212"/>
              <a:gd name="connsiteX2623" fmla="*/ 628250 w 2361628"/>
              <a:gd name="connsiteY2623" fmla="*/ 1084345 h 3072212"/>
              <a:gd name="connsiteX2624" fmla="*/ 624850 w 2361628"/>
              <a:gd name="connsiteY2624" fmla="*/ 1096651 h 3072212"/>
              <a:gd name="connsiteX2625" fmla="*/ 622459 w 2361628"/>
              <a:gd name="connsiteY2625" fmla="*/ 1101585 h 3072212"/>
              <a:gd name="connsiteX2626" fmla="*/ 617782 w 2361628"/>
              <a:gd name="connsiteY2626" fmla="*/ 1114244 h 3072212"/>
              <a:gd name="connsiteX2627" fmla="*/ 608809 w 2361628"/>
              <a:gd name="connsiteY2627" fmla="*/ 1135275 h 3072212"/>
              <a:gd name="connsiteX2628" fmla="*/ 606095 w 2361628"/>
              <a:gd name="connsiteY2628" fmla="*/ 1138657 h 3072212"/>
              <a:gd name="connsiteX2629" fmla="*/ 1242355 w 2361628"/>
              <a:gd name="connsiteY2629" fmla="*/ 1120350 h 3072212"/>
              <a:gd name="connsiteX2630" fmla="*/ 1239746 w 2361628"/>
              <a:gd name="connsiteY2630" fmla="*/ 1120397 h 3072212"/>
              <a:gd name="connsiteX2631" fmla="*/ 1236345 w 2361628"/>
              <a:gd name="connsiteY2631" fmla="*/ 1118140 h 3072212"/>
              <a:gd name="connsiteX2632" fmla="*/ 1235383 w 2361628"/>
              <a:gd name="connsiteY2632" fmla="*/ 1115778 h 3072212"/>
              <a:gd name="connsiteX2633" fmla="*/ 1234650 w 2361628"/>
              <a:gd name="connsiteY2633" fmla="*/ 1112530 h 3072212"/>
              <a:gd name="connsiteX2634" fmla="*/ 1234145 w 2361628"/>
              <a:gd name="connsiteY2634" fmla="*/ 1108405 h 3072212"/>
              <a:gd name="connsiteX2635" fmla="*/ 1233440 w 2361628"/>
              <a:gd name="connsiteY2635" fmla="*/ 1105091 h 3072212"/>
              <a:gd name="connsiteX2636" fmla="*/ 1232525 w 2361628"/>
              <a:gd name="connsiteY2636" fmla="*/ 1102604 h 3072212"/>
              <a:gd name="connsiteX2637" fmla="*/ 1232335 w 2361628"/>
              <a:gd name="connsiteY2637" fmla="*/ 1100528 h 3072212"/>
              <a:gd name="connsiteX2638" fmla="*/ 1232868 w 2361628"/>
              <a:gd name="connsiteY2638" fmla="*/ 1098861 h 3072212"/>
              <a:gd name="connsiteX2639" fmla="*/ 1233983 w 2361628"/>
              <a:gd name="connsiteY2639" fmla="*/ 1097928 h 3072212"/>
              <a:gd name="connsiteX2640" fmla="*/ 1236526 w 2361628"/>
              <a:gd name="connsiteY2640" fmla="*/ 1097623 h 3072212"/>
              <a:gd name="connsiteX2641" fmla="*/ 1242060 w 2361628"/>
              <a:gd name="connsiteY2641" fmla="*/ 1093299 h 3072212"/>
              <a:gd name="connsiteX2642" fmla="*/ 1243108 w 2361628"/>
              <a:gd name="connsiteY2642" fmla="*/ 1093765 h 3072212"/>
              <a:gd name="connsiteX2643" fmla="*/ 1243841 w 2361628"/>
              <a:gd name="connsiteY2643" fmla="*/ 1096061 h 3072212"/>
              <a:gd name="connsiteX2644" fmla="*/ 1244594 w 2361628"/>
              <a:gd name="connsiteY2644" fmla="*/ 1102043 h 3072212"/>
              <a:gd name="connsiteX2645" fmla="*/ 1245384 w 2361628"/>
              <a:gd name="connsiteY2645" fmla="*/ 1105576 h 3072212"/>
              <a:gd name="connsiteX2646" fmla="*/ 1247566 w 2361628"/>
              <a:gd name="connsiteY2646" fmla="*/ 1112015 h 3072212"/>
              <a:gd name="connsiteX2647" fmla="*/ 1248528 w 2361628"/>
              <a:gd name="connsiteY2647" fmla="*/ 1116149 h 3072212"/>
              <a:gd name="connsiteX2648" fmla="*/ 1248328 w 2361628"/>
              <a:gd name="connsiteY2648" fmla="*/ 1117425 h 3072212"/>
              <a:gd name="connsiteX2649" fmla="*/ 1247642 w 2361628"/>
              <a:gd name="connsiteY2649" fmla="*/ 1118559 h 3072212"/>
              <a:gd name="connsiteX2650" fmla="*/ 1242355 w 2361628"/>
              <a:gd name="connsiteY2650" fmla="*/ 1120350 h 3072212"/>
              <a:gd name="connsiteX2651" fmla="*/ 532638 w 2361628"/>
              <a:gd name="connsiteY2651" fmla="*/ 1120797 h 3072212"/>
              <a:gd name="connsiteX2652" fmla="*/ 530552 w 2361628"/>
              <a:gd name="connsiteY2652" fmla="*/ 1121302 h 3072212"/>
              <a:gd name="connsiteX2653" fmla="*/ 528237 w 2361628"/>
              <a:gd name="connsiteY2653" fmla="*/ 1120083 h 3072212"/>
              <a:gd name="connsiteX2654" fmla="*/ 528771 w 2361628"/>
              <a:gd name="connsiteY2654" fmla="*/ 1117302 h 3072212"/>
              <a:gd name="connsiteX2655" fmla="*/ 533981 w 2361628"/>
              <a:gd name="connsiteY2655" fmla="*/ 1109672 h 3072212"/>
              <a:gd name="connsiteX2656" fmla="*/ 534267 w 2361628"/>
              <a:gd name="connsiteY2656" fmla="*/ 1107491 h 3072212"/>
              <a:gd name="connsiteX2657" fmla="*/ 534200 w 2361628"/>
              <a:gd name="connsiteY2657" fmla="*/ 1105700 h 3072212"/>
              <a:gd name="connsiteX2658" fmla="*/ 533552 w 2361628"/>
              <a:gd name="connsiteY2658" fmla="*/ 1103605 h 3072212"/>
              <a:gd name="connsiteX2659" fmla="*/ 534867 w 2361628"/>
              <a:gd name="connsiteY2659" fmla="*/ 1100919 h 3072212"/>
              <a:gd name="connsiteX2660" fmla="*/ 536981 w 2361628"/>
              <a:gd name="connsiteY2660" fmla="*/ 1099814 h 3072212"/>
              <a:gd name="connsiteX2661" fmla="*/ 537686 w 2361628"/>
              <a:gd name="connsiteY2661" fmla="*/ 1100861 h 3072212"/>
              <a:gd name="connsiteX2662" fmla="*/ 537924 w 2361628"/>
              <a:gd name="connsiteY2662" fmla="*/ 1103205 h 3072212"/>
              <a:gd name="connsiteX2663" fmla="*/ 537439 w 2361628"/>
              <a:gd name="connsiteY2663" fmla="*/ 1110006 h 3072212"/>
              <a:gd name="connsiteX2664" fmla="*/ 536781 w 2361628"/>
              <a:gd name="connsiteY2664" fmla="*/ 1113292 h 3072212"/>
              <a:gd name="connsiteX2665" fmla="*/ 535886 w 2361628"/>
              <a:gd name="connsiteY2665" fmla="*/ 1116092 h 3072212"/>
              <a:gd name="connsiteX2666" fmla="*/ 534505 w 2361628"/>
              <a:gd name="connsiteY2666" fmla="*/ 1118597 h 3072212"/>
              <a:gd name="connsiteX2667" fmla="*/ 532638 w 2361628"/>
              <a:gd name="connsiteY2667" fmla="*/ 1120797 h 3072212"/>
              <a:gd name="connsiteX2668" fmla="*/ 1200864 w 2361628"/>
              <a:gd name="connsiteY2668" fmla="*/ 1146105 h 3072212"/>
              <a:gd name="connsiteX2669" fmla="*/ 1198788 w 2361628"/>
              <a:gd name="connsiteY2669" fmla="*/ 1149610 h 3072212"/>
              <a:gd name="connsiteX2670" fmla="*/ 1196645 w 2361628"/>
              <a:gd name="connsiteY2670" fmla="*/ 1149868 h 3072212"/>
              <a:gd name="connsiteX2671" fmla="*/ 1193759 w 2361628"/>
              <a:gd name="connsiteY2671" fmla="*/ 1146553 h 3072212"/>
              <a:gd name="connsiteX2672" fmla="*/ 1190625 w 2361628"/>
              <a:gd name="connsiteY2672" fmla="*/ 1147801 h 3072212"/>
              <a:gd name="connsiteX2673" fmla="*/ 1186339 w 2361628"/>
              <a:gd name="connsiteY2673" fmla="*/ 1154506 h 3072212"/>
              <a:gd name="connsiteX2674" fmla="*/ 1184815 w 2361628"/>
              <a:gd name="connsiteY2674" fmla="*/ 1158440 h 3072212"/>
              <a:gd name="connsiteX2675" fmla="*/ 1183643 w 2361628"/>
              <a:gd name="connsiteY2675" fmla="*/ 1159859 h 3072212"/>
              <a:gd name="connsiteX2676" fmla="*/ 1180052 w 2361628"/>
              <a:gd name="connsiteY2676" fmla="*/ 1161088 h 3072212"/>
              <a:gd name="connsiteX2677" fmla="*/ 1178500 w 2361628"/>
              <a:gd name="connsiteY2677" fmla="*/ 1159974 h 3072212"/>
              <a:gd name="connsiteX2678" fmla="*/ 1177042 w 2361628"/>
              <a:gd name="connsiteY2678" fmla="*/ 1156478 h 3072212"/>
              <a:gd name="connsiteX2679" fmla="*/ 1175671 w 2361628"/>
              <a:gd name="connsiteY2679" fmla="*/ 1150582 h 3072212"/>
              <a:gd name="connsiteX2680" fmla="*/ 1176680 w 2361628"/>
              <a:gd name="connsiteY2680" fmla="*/ 1146134 h 3072212"/>
              <a:gd name="connsiteX2681" fmla="*/ 1180062 w 2361628"/>
              <a:gd name="connsiteY2681" fmla="*/ 1143133 h 3072212"/>
              <a:gd name="connsiteX2682" fmla="*/ 1188968 w 2361628"/>
              <a:gd name="connsiteY2682" fmla="*/ 1138228 h 3072212"/>
              <a:gd name="connsiteX2683" fmla="*/ 1191520 w 2361628"/>
              <a:gd name="connsiteY2683" fmla="*/ 1135790 h 3072212"/>
              <a:gd name="connsiteX2684" fmla="*/ 1191797 w 2361628"/>
              <a:gd name="connsiteY2684" fmla="*/ 1133170 h 3072212"/>
              <a:gd name="connsiteX2685" fmla="*/ 1192330 w 2361628"/>
              <a:gd name="connsiteY2685" fmla="*/ 1131437 h 3072212"/>
              <a:gd name="connsiteX2686" fmla="*/ 1193121 w 2361628"/>
              <a:gd name="connsiteY2686" fmla="*/ 1130589 h 3072212"/>
              <a:gd name="connsiteX2687" fmla="*/ 1199064 w 2361628"/>
              <a:gd name="connsiteY2687" fmla="*/ 1135018 h 3072212"/>
              <a:gd name="connsiteX2688" fmla="*/ 1201884 w 2361628"/>
              <a:gd name="connsiteY2688" fmla="*/ 1137999 h 3072212"/>
              <a:gd name="connsiteX2689" fmla="*/ 1204017 w 2361628"/>
              <a:gd name="connsiteY2689" fmla="*/ 1141371 h 3072212"/>
              <a:gd name="connsiteX2690" fmla="*/ 1203789 w 2361628"/>
              <a:gd name="connsiteY2690" fmla="*/ 1142714 h 3072212"/>
              <a:gd name="connsiteX2691" fmla="*/ 1200864 w 2361628"/>
              <a:gd name="connsiteY2691" fmla="*/ 1146105 h 3072212"/>
              <a:gd name="connsiteX2692" fmla="*/ 1268654 w 2361628"/>
              <a:gd name="connsiteY2692" fmla="*/ 1196778 h 3072212"/>
              <a:gd name="connsiteX2693" fmla="*/ 1270378 w 2361628"/>
              <a:gd name="connsiteY2693" fmla="*/ 1204617 h 3072212"/>
              <a:gd name="connsiteX2694" fmla="*/ 1270692 w 2361628"/>
              <a:gd name="connsiteY2694" fmla="*/ 1207770 h 3072212"/>
              <a:gd name="connsiteX2695" fmla="*/ 1270778 w 2361628"/>
              <a:gd name="connsiteY2695" fmla="*/ 1214409 h 3072212"/>
              <a:gd name="connsiteX2696" fmla="*/ 1270045 w 2361628"/>
              <a:gd name="connsiteY2696" fmla="*/ 1223029 h 3072212"/>
              <a:gd name="connsiteX2697" fmla="*/ 1269549 w 2361628"/>
              <a:gd name="connsiteY2697" fmla="*/ 1224610 h 3072212"/>
              <a:gd name="connsiteX2698" fmla="*/ 1268844 w 2361628"/>
              <a:gd name="connsiteY2698" fmla="*/ 1225334 h 3072212"/>
              <a:gd name="connsiteX2699" fmla="*/ 1268501 w 2361628"/>
              <a:gd name="connsiteY2699" fmla="*/ 1227544 h 3072212"/>
              <a:gd name="connsiteX2700" fmla="*/ 1268530 w 2361628"/>
              <a:gd name="connsiteY2700" fmla="*/ 1231240 h 3072212"/>
              <a:gd name="connsiteX2701" fmla="*/ 1267835 w 2361628"/>
              <a:gd name="connsiteY2701" fmla="*/ 1233487 h 3072212"/>
              <a:gd name="connsiteX2702" fmla="*/ 1266415 w 2361628"/>
              <a:gd name="connsiteY2702" fmla="*/ 1234288 h 3072212"/>
              <a:gd name="connsiteX2703" fmla="*/ 1256833 w 2361628"/>
              <a:gd name="connsiteY2703" fmla="*/ 1235974 h 3072212"/>
              <a:gd name="connsiteX2704" fmla="*/ 1250909 w 2361628"/>
              <a:gd name="connsiteY2704" fmla="*/ 1235650 h 3072212"/>
              <a:gd name="connsiteX2705" fmla="*/ 1242127 w 2361628"/>
              <a:gd name="connsiteY2705" fmla="*/ 1236726 h 3072212"/>
              <a:gd name="connsiteX2706" fmla="*/ 1237774 w 2361628"/>
              <a:gd name="connsiteY2706" fmla="*/ 1236183 h 3072212"/>
              <a:gd name="connsiteX2707" fmla="*/ 1234926 w 2361628"/>
              <a:gd name="connsiteY2707" fmla="*/ 1234373 h 3072212"/>
              <a:gd name="connsiteX2708" fmla="*/ 1230782 w 2361628"/>
              <a:gd name="connsiteY2708" fmla="*/ 1230344 h 3072212"/>
              <a:gd name="connsiteX2709" fmla="*/ 1222029 w 2361628"/>
              <a:gd name="connsiteY2709" fmla="*/ 1220781 h 3072212"/>
              <a:gd name="connsiteX2710" fmla="*/ 1217619 w 2361628"/>
              <a:gd name="connsiteY2710" fmla="*/ 1220448 h 3072212"/>
              <a:gd name="connsiteX2711" fmla="*/ 1206541 w 2361628"/>
              <a:gd name="connsiteY2711" fmla="*/ 1217076 h 3072212"/>
              <a:gd name="connsiteX2712" fmla="*/ 1200426 w 2361628"/>
              <a:gd name="connsiteY2712" fmla="*/ 1206617 h 3072212"/>
              <a:gd name="connsiteX2713" fmla="*/ 1198083 w 2361628"/>
              <a:gd name="connsiteY2713" fmla="*/ 1204741 h 3072212"/>
              <a:gd name="connsiteX2714" fmla="*/ 1195721 w 2361628"/>
              <a:gd name="connsiteY2714" fmla="*/ 1207875 h 3072212"/>
              <a:gd name="connsiteX2715" fmla="*/ 1195083 w 2361628"/>
              <a:gd name="connsiteY2715" fmla="*/ 1207170 h 3072212"/>
              <a:gd name="connsiteX2716" fmla="*/ 1194435 w 2361628"/>
              <a:gd name="connsiteY2716" fmla="*/ 1205055 h 3072212"/>
              <a:gd name="connsiteX2717" fmla="*/ 1193778 w 2361628"/>
              <a:gd name="connsiteY2717" fmla="*/ 1201531 h 3072212"/>
              <a:gd name="connsiteX2718" fmla="*/ 1192625 w 2361628"/>
              <a:gd name="connsiteY2718" fmla="*/ 1199721 h 3072212"/>
              <a:gd name="connsiteX2719" fmla="*/ 1187987 w 2361628"/>
              <a:gd name="connsiteY2719" fmla="*/ 1200664 h 3072212"/>
              <a:gd name="connsiteX2720" fmla="*/ 1187148 w 2361628"/>
              <a:gd name="connsiteY2720" fmla="*/ 1199474 h 3072212"/>
              <a:gd name="connsiteX2721" fmla="*/ 1186929 w 2361628"/>
              <a:gd name="connsiteY2721" fmla="*/ 1196378 h 3072212"/>
              <a:gd name="connsiteX2722" fmla="*/ 1186996 w 2361628"/>
              <a:gd name="connsiteY2722" fmla="*/ 1193683 h 3072212"/>
              <a:gd name="connsiteX2723" fmla="*/ 1187825 w 2361628"/>
              <a:gd name="connsiteY2723" fmla="*/ 1189444 h 3072212"/>
              <a:gd name="connsiteX2724" fmla="*/ 1192711 w 2361628"/>
              <a:gd name="connsiteY2724" fmla="*/ 1177700 h 3072212"/>
              <a:gd name="connsiteX2725" fmla="*/ 1195130 w 2361628"/>
              <a:gd name="connsiteY2725" fmla="*/ 1176871 h 3072212"/>
              <a:gd name="connsiteX2726" fmla="*/ 1198121 w 2361628"/>
              <a:gd name="connsiteY2726" fmla="*/ 1174690 h 3072212"/>
              <a:gd name="connsiteX2727" fmla="*/ 1199779 w 2361628"/>
              <a:gd name="connsiteY2727" fmla="*/ 1168298 h 3072212"/>
              <a:gd name="connsiteX2728" fmla="*/ 1199607 w 2361628"/>
              <a:gd name="connsiteY2728" fmla="*/ 1162241 h 3072212"/>
              <a:gd name="connsiteX2729" fmla="*/ 1204160 w 2361628"/>
              <a:gd name="connsiteY2729" fmla="*/ 1153173 h 3072212"/>
              <a:gd name="connsiteX2730" fmla="*/ 1206875 w 2361628"/>
              <a:gd name="connsiteY2730" fmla="*/ 1150487 h 3072212"/>
              <a:gd name="connsiteX2731" fmla="*/ 1211751 w 2361628"/>
              <a:gd name="connsiteY2731" fmla="*/ 1144124 h 3072212"/>
              <a:gd name="connsiteX2732" fmla="*/ 1228363 w 2361628"/>
              <a:gd name="connsiteY2732" fmla="*/ 1134132 h 3072212"/>
              <a:gd name="connsiteX2733" fmla="*/ 1232945 w 2361628"/>
              <a:gd name="connsiteY2733" fmla="*/ 1133256 h 3072212"/>
              <a:gd name="connsiteX2734" fmla="*/ 1239079 w 2361628"/>
              <a:gd name="connsiteY2734" fmla="*/ 1134008 h 3072212"/>
              <a:gd name="connsiteX2735" fmla="*/ 1245003 w 2361628"/>
              <a:gd name="connsiteY2735" fmla="*/ 1137199 h 3072212"/>
              <a:gd name="connsiteX2736" fmla="*/ 1249566 w 2361628"/>
              <a:gd name="connsiteY2736" fmla="*/ 1142486 h 3072212"/>
              <a:gd name="connsiteX2737" fmla="*/ 1258862 w 2361628"/>
              <a:gd name="connsiteY2737" fmla="*/ 1155440 h 3072212"/>
              <a:gd name="connsiteX2738" fmla="*/ 1263091 w 2361628"/>
              <a:gd name="connsiteY2738" fmla="*/ 1163222 h 3072212"/>
              <a:gd name="connsiteX2739" fmla="*/ 1265339 w 2361628"/>
              <a:gd name="connsiteY2739" fmla="*/ 1171175 h 3072212"/>
              <a:gd name="connsiteX2740" fmla="*/ 1267359 w 2361628"/>
              <a:gd name="connsiteY2740" fmla="*/ 1175728 h 3072212"/>
              <a:gd name="connsiteX2741" fmla="*/ 1269863 w 2361628"/>
              <a:gd name="connsiteY2741" fmla="*/ 1185482 h 3072212"/>
              <a:gd name="connsiteX2742" fmla="*/ 1268949 w 2361628"/>
              <a:gd name="connsiteY2742" fmla="*/ 1189282 h 3072212"/>
              <a:gd name="connsiteX2743" fmla="*/ 1268406 w 2361628"/>
              <a:gd name="connsiteY2743" fmla="*/ 1194387 h 3072212"/>
              <a:gd name="connsiteX2744" fmla="*/ 1268654 w 2361628"/>
              <a:gd name="connsiteY2744" fmla="*/ 1196778 h 3072212"/>
              <a:gd name="connsiteX2745" fmla="*/ 985904 w 2361628"/>
              <a:gd name="connsiteY2745" fmla="*/ 1195911 h 3072212"/>
              <a:gd name="connsiteX2746" fmla="*/ 980856 w 2361628"/>
              <a:gd name="connsiteY2746" fmla="*/ 1196473 h 3072212"/>
              <a:gd name="connsiteX2747" fmla="*/ 972150 w 2361628"/>
              <a:gd name="connsiteY2747" fmla="*/ 1193330 h 3072212"/>
              <a:gd name="connsiteX2748" fmla="*/ 966969 w 2361628"/>
              <a:gd name="connsiteY2748" fmla="*/ 1187263 h 3072212"/>
              <a:gd name="connsiteX2749" fmla="*/ 965387 w 2361628"/>
              <a:gd name="connsiteY2749" fmla="*/ 1184339 h 3072212"/>
              <a:gd name="connsiteX2750" fmla="*/ 965540 w 2361628"/>
              <a:gd name="connsiteY2750" fmla="*/ 1183015 h 3072212"/>
              <a:gd name="connsiteX2751" fmla="*/ 966435 w 2361628"/>
              <a:gd name="connsiteY2751" fmla="*/ 1181700 h 3072212"/>
              <a:gd name="connsiteX2752" fmla="*/ 967683 w 2361628"/>
              <a:gd name="connsiteY2752" fmla="*/ 1177728 h 3072212"/>
              <a:gd name="connsiteX2753" fmla="*/ 970645 w 2361628"/>
              <a:gd name="connsiteY2753" fmla="*/ 1166213 h 3072212"/>
              <a:gd name="connsiteX2754" fmla="*/ 971760 w 2361628"/>
              <a:gd name="connsiteY2754" fmla="*/ 1163145 h 3072212"/>
              <a:gd name="connsiteX2755" fmla="*/ 976427 w 2361628"/>
              <a:gd name="connsiteY2755" fmla="*/ 1156449 h 3072212"/>
              <a:gd name="connsiteX2756" fmla="*/ 979846 w 2361628"/>
              <a:gd name="connsiteY2756" fmla="*/ 1154659 h 3072212"/>
              <a:gd name="connsiteX2757" fmla="*/ 987104 w 2361628"/>
              <a:gd name="connsiteY2757" fmla="*/ 1155230 h 3072212"/>
              <a:gd name="connsiteX2758" fmla="*/ 991314 w 2361628"/>
              <a:gd name="connsiteY2758" fmla="*/ 1158697 h 3072212"/>
              <a:gd name="connsiteX2759" fmla="*/ 993077 w 2361628"/>
              <a:gd name="connsiteY2759" fmla="*/ 1160926 h 3072212"/>
              <a:gd name="connsiteX2760" fmla="*/ 994334 w 2361628"/>
              <a:gd name="connsiteY2760" fmla="*/ 1163593 h 3072212"/>
              <a:gd name="connsiteX2761" fmla="*/ 995572 w 2361628"/>
              <a:gd name="connsiteY2761" fmla="*/ 1169546 h 3072212"/>
              <a:gd name="connsiteX2762" fmla="*/ 995877 w 2361628"/>
              <a:gd name="connsiteY2762" fmla="*/ 1173385 h 3072212"/>
              <a:gd name="connsiteX2763" fmla="*/ 997991 w 2361628"/>
              <a:gd name="connsiteY2763" fmla="*/ 1177757 h 3072212"/>
              <a:gd name="connsiteX2764" fmla="*/ 998620 w 2361628"/>
              <a:gd name="connsiteY2764" fmla="*/ 1180281 h 3072212"/>
              <a:gd name="connsiteX2765" fmla="*/ 998658 w 2361628"/>
              <a:gd name="connsiteY2765" fmla="*/ 1182748 h 3072212"/>
              <a:gd name="connsiteX2766" fmla="*/ 998068 w 2361628"/>
              <a:gd name="connsiteY2766" fmla="*/ 1185243 h 3072212"/>
              <a:gd name="connsiteX2767" fmla="*/ 996858 w 2361628"/>
              <a:gd name="connsiteY2767" fmla="*/ 1187749 h 3072212"/>
              <a:gd name="connsiteX2768" fmla="*/ 994077 w 2361628"/>
              <a:gd name="connsiteY2768" fmla="*/ 1191406 h 3072212"/>
              <a:gd name="connsiteX2769" fmla="*/ 985904 w 2361628"/>
              <a:gd name="connsiteY2769" fmla="*/ 1195911 h 3072212"/>
              <a:gd name="connsiteX2770" fmla="*/ 1221505 w 2361628"/>
              <a:gd name="connsiteY2770" fmla="*/ 1249918 h 3072212"/>
              <a:gd name="connsiteX2771" fmla="*/ 1220286 w 2361628"/>
              <a:gd name="connsiteY2771" fmla="*/ 1250423 h 3072212"/>
              <a:gd name="connsiteX2772" fmla="*/ 1217905 w 2361628"/>
              <a:gd name="connsiteY2772" fmla="*/ 1249851 h 3072212"/>
              <a:gd name="connsiteX2773" fmla="*/ 1208932 w 2361628"/>
              <a:gd name="connsiteY2773" fmla="*/ 1245375 h 3072212"/>
              <a:gd name="connsiteX2774" fmla="*/ 1207408 w 2361628"/>
              <a:gd name="connsiteY2774" fmla="*/ 1243536 h 3072212"/>
              <a:gd name="connsiteX2775" fmla="*/ 1206970 w 2361628"/>
              <a:gd name="connsiteY2775" fmla="*/ 1242184 h 3072212"/>
              <a:gd name="connsiteX2776" fmla="*/ 1209008 w 2361628"/>
              <a:gd name="connsiteY2776" fmla="*/ 1240555 h 3072212"/>
              <a:gd name="connsiteX2777" fmla="*/ 1209780 w 2361628"/>
              <a:gd name="connsiteY2777" fmla="*/ 1238822 h 3072212"/>
              <a:gd name="connsiteX2778" fmla="*/ 1212056 w 2361628"/>
              <a:gd name="connsiteY2778" fmla="*/ 1236707 h 3072212"/>
              <a:gd name="connsiteX2779" fmla="*/ 1216076 w 2361628"/>
              <a:gd name="connsiteY2779" fmla="*/ 1236717 h 3072212"/>
              <a:gd name="connsiteX2780" fmla="*/ 1220286 w 2361628"/>
              <a:gd name="connsiteY2780" fmla="*/ 1241870 h 3072212"/>
              <a:gd name="connsiteX2781" fmla="*/ 1222267 w 2361628"/>
              <a:gd name="connsiteY2781" fmla="*/ 1246499 h 3072212"/>
              <a:gd name="connsiteX2782" fmla="*/ 1222372 w 2361628"/>
              <a:gd name="connsiteY2782" fmla="*/ 1248537 h 3072212"/>
              <a:gd name="connsiteX2783" fmla="*/ 1221505 w 2361628"/>
              <a:gd name="connsiteY2783" fmla="*/ 1249918 h 3072212"/>
              <a:gd name="connsiteX2784" fmla="*/ 1166736 w 2361628"/>
              <a:gd name="connsiteY2784" fmla="*/ 1247832 h 3072212"/>
              <a:gd name="connsiteX2785" fmla="*/ 1158697 w 2361628"/>
              <a:gd name="connsiteY2785" fmla="*/ 1253890 h 3072212"/>
              <a:gd name="connsiteX2786" fmla="*/ 1156945 w 2361628"/>
              <a:gd name="connsiteY2786" fmla="*/ 1251537 h 3072212"/>
              <a:gd name="connsiteX2787" fmla="*/ 1156183 w 2361628"/>
              <a:gd name="connsiteY2787" fmla="*/ 1249404 h 3072212"/>
              <a:gd name="connsiteX2788" fmla="*/ 1162431 w 2361628"/>
              <a:gd name="connsiteY2788" fmla="*/ 1240184 h 3072212"/>
              <a:gd name="connsiteX2789" fmla="*/ 1165098 w 2361628"/>
              <a:gd name="connsiteY2789" fmla="*/ 1237755 h 3072212"/>
              <a:gd name="connsiteX2790" fmla="*/ 1167727 w 2361628"/>
              <a:gd name="connsiteY2790" fmla="*/ 1240631 h 3072212"/>
              <a:gd name="connsiteX2791" fmla="*/ 1168451 w 2361628"/>
              <a:gd name="connsiteY2791" fmla="*/ 1242813 h 3072212"/>
              <a:gd name="connsiteX2792" fmla="*/ 1168117 w 2361628"/>
              <a:gd name="connsiteY2792" fmla="*/ 1244489 h 3072212"/>
              <a:gd name="connsiteX2793" fmla="*/ 1166736 w 2361628"/>
              <a:gd name="connsiteY2793" fmla="*/ 1247832 h 3072212"/>
              <a:gd name="connsiteX2794" fmla="*/ 568452 w 2361628"/>
              <a:gd name="connsiteY2794" fmla="*/ 1288723 h 3072212"/>
              <a:gd name="connsiteX2795" fmla="*/ 568662 w 2361628"/>
              <a:gd name="connsiteY2795" fmla="*/ 1289133 h 3072212"/>
              <a:gd name="connsiteX2796" fmla="*/ 575539 w 2361628"/>
              <a:gd name="connsiteY2796" fmla="*/ 1280055 h 3072212"/>
              <a:gd name="connsiteX2797" fmla="*/ 579711 w 2361628"/>
              <a:gd name="connsiteY2797" fmla="*/ 1279560 h 3072212"/>
              <a:gd name="connsiteX2798" fmla="*/ 582625 w 2361628"/>
              <a:gd name="connsiteY2798" fmla="*/ 1280370 h 3072212"/>
              <a:gd name="connsiteX2799" fmla="*/ 583549 w 2361628"/>
              <a:gd name="connsiteY2799" fmla="*/ 1281532 h 3072212"/>
              <a:gd name="connsiteX2800" fmla="*/ 584130 w 2361628"/>
              <a:gd name="connsiteY2800" fmla="*/ 1283322 h 3072212"/>
              <a:gd name="connsiteX2801" fmla="*/ 584416 w 2361628"/>
              <a:gd name="connsiteY2801" fmla="*/ 1287266 h 3072212"/>
              <a:gd name="connsiteX2802" fmla="*/ 584606 w 2361628"/>
              <a:gd name="connsiteY2802" fmla="*/ 1296981 h 3072212"/>
              <a:gd name="connsiteX2803" fmla="*/ 584978 w 2361628"/>
              <a:gd name="connsiteY2803" fmla="*/ 1298181 h 3072212"/>
              <a:gd name="connsiteX2804" fmla="*/ 585930 w 2361628"/>
              <a:gd name="connsiteY2804" fmla="*/ 1297629 h 3072212"/>
              <a:gd name="connsiteX2805" fmla="*/ 587445 w 2361628"/>
              <a:gd name="connsiteY2805" fmla="*/ 1295343 h 3072212"/>
              <a:gd name="connsiteX2806" fmla="*/ 594979 w 2361628"/>
              <a:gd name="connsiteY2806" fmla="*/ 1280960 h 3072212"/>
              <a:gd name="connsiteX2807" fmla="*/ 598151 w 2361628"/>
              <a:gd name="connsiteY2807" fmla="*/ 1276988 h 3072212"/>
              <a:gd name="connsiteX2808" fmla="*/ 600323 w 2361628"/>
              <a:gd name="connsiteY2808" fmla="*/ 1275798 h 3072212"/>
              <a:gd name="connsiteX2809" fmla="*/ 609524 w 2361628"/>
              <a:gd name="connsiteY2809" fmla="*/ 1273626 h 3072212"/>
              <a:gd name="connsiteX2810" fmla="*/ 615772 w 2361628"/>
              <a:gd name="connsiteY2810" fmla="*/ 1273693 h 3072212"/>
              <a:gd name="connsiteX2811" fmla="*/ 622678 w 2361628"/>
              <a:gd name="connsiteY2811" fmla="*/ 1275045 h 3072212"/>
              <a:gd name="connsiteX2812" fmla="*/ 627831 w 2361628"/>
              <a:gd name="connsiteY2812" fmla="*/ 1277074 h 3072212"/>
              <a:gd name="connsiteX2813" fmla="*/ 636280 w 2361628"/>
              <a:gd name="connsiteY2813" fmla="*/ 1283027 h 3072212"/>
              <a:gd name="connsiteX2814" fmla="*/ 642918 w 2361628"/>
              <a:gd name="connsiteY2814" fmla="*/ 1289847 h 3072212"/>
              <a:gd name="connsiteX2815" fmla="*/ 649014 w 2361628"/>
              <a:gd name="connsiteY2815" fmla="*/ 1297076 h 3072212"/>
              <a:gd name="connsiteX2816" fmla="*/ 669455 w 2361628"/>
              <a:gd name="connsiteY2816" fmla="*/ 1323956 h 3072212"/>
              <a:gd name="connsiteX2817" fmla="*/ 678104 w 2361628"/>
              <a:gd name="connsiteY2817" fmla="*/ 1331805 h 3072212"/>
              <a:gd name="connsiteX2818" fmla="*/ 681409 w 2361628"/>
              <a:gd name="connsiteY2818" fmla="*/ 1336243 h 3072212"/>
              <a:gd name="connsiteX2819" fmla="*/ 682876 w 2361628"/>
              <a:gd name="connsiteY2819" fmla="*/ 1339472 h 3072212"/>
              <a:gd name="connsiteX2820" fmla="*/ 684162 w 2361628"/>
              <a:gd name="connsiteY2820" fmla="*/ 1343511 h 3072212"/>
              <a:gd name="connsiteX2821" fmla="*/ 684562 w 2361628"/>
              <a:gd name="connsiteY2821" fmla="*/ 1347273 h 3072212"/>
              <a:gd name="connsiteX2822" fmla="*/ 684057 w 2361628"/>
              <a:gd name="connsiteY2822" fmla="*/ 1350769 h 3072212"/>
              <a:gd name="connsiteX2823" fmla="*/ 683114 w 2361628"/>
              <a:gd name="connsiteY2823" fmla="*/ 1353207 h 3072212"/>
              <a:gd name="connsiteX2824" fmla="*/ 681037 w 2361628"/>
              <a:gd name="connsiteY2824" fmla="*/ 1355274 h 3072212"/>
              <a:gd name="connsiteX2825" fmla="*/ 668531 w 2361628"/>
              <a:gd name="connsiteY2825" fmla="*/ 1364009 h 3072212"/>
              <a:gd name="connsiteX2826" fmla="*/ 661949 w 2361628"/>
              <a:gd name="connsiteY2826" fmla="*/ 1366676 h 3072212"/>
              <a:gd name="connsiteX2827" fmla="*/ 655425 w 2361628"/>
              <a:gd name="connsiteY2827" fmla="*/ 1370514 h 3072212"/>
              <a:gd name="connsiteX2828" fmla="*/ 639842 w 2361628"/>
              <a:gd name="connsiteY2828" fmla="*/ 1383992 h 3072212"/>
              <a:gd name="connsiteX2829" fmla="*/ 629174 w 2361628"/>
              <a:gd name="connsiteY2829" fmla="*/ 1390364 h 3072212"/>
              <a:gd name="connsiteX2830" fmla="*/ 615306 w 2361628"/>
              <a:gd name="connsiteY2830" fmla="*/ 1402728 h 3072212"/>
              <a:gd name="connsiteX2831" fmla="*/ 589150 w 2361628"/>
              <a:gd name="connsiteY2831" fmla="*/ 1422416 h 3072212"/>
              <a:gd name="connsiteX2832" fmla="*/ 586035 w 2361628"/>
              <a:gd name="connsiteY2832" fmla="*/ 1426350 h 3072212"/>
              <a:gd name="connsiteX2833" fmla="*/ 584606 w 2361628"/>
              <a:gd name="connsiteY2833" fmla="*/ 1429169 h 3072212"/>
              <a:gd name="connsiteX2834" fmla="*/ 577225 w 2361628"/>
              <a:gd name="connsiteY2834" fmla="*/ 1451220 h 3072212"/>
              <a:gd name="connsiteX2835" fmla="*/ 574415 w 2361628"/>
              <a:gd name="connsiteY2835" fmla="*/ 1456296 h 3072212"/>
              <a:gd name="connsiteX2836" fmla="*/ 567614 w 2361628"/>
              <a:gd name="connsiteY2836" fmla="*/ 1461459 h 3072212"/>
              <a:gd name="connsiteX2837" fmla="*/ 559003 w 2361628"/>
              <a:gd name="connsiteY2837" fmla="*/ 1462745 h 3072212"/>
              <a:gd name="connsiteX2838" fmla="*/ 556593 w 2361628"/>
              <a:gd name="connsiteY2838" fmla="*/ 1464183 h 3072212"/>
              <a:gd name="connsiteX2839" fmla="*/ 556203 w 2361628"/>
              <a:gd name="connsiteY2839" fmla="*/ 1471679 h 3072212"/>
              <a:gd name="connsiteX2840" fmla="*/ 553117 w 2361628"/>
              <a:gd name="connsiteY2840" fmla="*/ 1484052 h 3072212"/>
              <a:gd name="connsiteX2841" fmla="*/ 551612 w 2361628"/>
              <a:gd name="connsiteY2841" fmla="*/ 1492329 h 3072212"/>
              <a:gd name="connsiteX2842" fmla="*/ 549554 w 2361628"/>
              <a:gd name="connsiteY2842" fmla="*/ 1514285 h 3072212"/>
              <a:gd name="connsiteX2843" fmla="*/ 549078 w 2361628"/>
              <a:gd name="connsiteY2843" fmla="*/ 1516466 h 3072212"/>
              <a:gd name="connsiteX2844" fmla="*/ 547507 w 2361628"/>
              <a:gd name="connsiteY2844" fmla="*/ 1520495 h 3072212"/>
              <a:gd name="connsiteX2845" fmla="*/ 544840 w 2361628"/>
              <a:gd name="connsiteY2845" fmla="*/ 1524848 h 3072212"/>
              <a:gd name="connsiteX2846" fmla="*/ 536524 w 2361628"/>
              <a:gd name="connsiteY2846" fmla="*/ 1529858 h 3072212"/>
              <a:gd name="connsiteX2847" fmla="*/ 530390 w 2361628"/>
              <a:gd name="connsiteY2847" fmla="*/ 1532477 h 3072212"/>
              <a:gd name="connsiteX2848" fmla="*/ 522046 w 2361628"/>
              <a:gd name="connsiteY2848" fmla="*/ 1534649 h 3072212"/>
              <a:gd name="connsiteX2849" fmla="*/ 520056 w 2361628"/>
              <a:gd name="connsiteY2849" fmla="*/ 1533163 h 3072212"/>
              <a:gd name="connsiteX2850" fmla="*/ 518046 w 2361628"/>
              <a:gd name="connsiteY2850" fmla="*/ 1529744 h 3072212"/>
              <a:gd name="connsiteX2851" fmla="*/ 515941 w 2361628"/>
              <a:gd name="connsiteY2851" fmla="*/ 1529439 h 3072212"/>
              <a:gd name="connsiteX2852" fmla="*/ 514645 w 2361628"/>
              <a:gd name="connsiteY2852" fmla="*/ 1529982 h 3072212"/>
              <a:gd name="connsiteX2853" fmla="*/ 503758 w 2361628"/>
              <a:gd name="connsiteY2853" fmla="*/ 1544926 h 3072212"/>
              <a:gd name="connsiteX2854" fmla="*/ 493252 w 2361628"/>
              <a:gd name="connsiteY2854" fmla="*/ 1550937 h 3072212"/>
              <a:gd name="connsiteX2855" fmla="*/ 488699 w 2361628"/>
              <a:gd name="connsiteY2855" fmla="*/ 1556347 h 3072212"/>
              <a:gd name="connsiteX2856" fmla="*/ 485489 w 2361628"/>
              <a:gd name="connsiteY2856" fmla="*/ 1558881 h 3072212"/>
              <a:gd name="connsiteX2857" fmla="*/ 482908 w 2361628"/>
              <a:gd name="connsiteY2857" fmla="*/ 1559662 h 3072212"/>
              <a:gd name="connsiteX2858" fmla="*/ 478660 w 2361628"/>
              <a:gd name="connsiteY2858" fmla="*/ 1559185 h 3072212"/>
              <a:gd name="connsiteX2859" fmla="*/ 475583 w 2361628"/>
              <a:gd name="connsiteY2859" fmla="*/ 1556738 h 3072212"/>
              <a:gd name="connsiteX2860" fmla="*/ 472802 w 2361628"/>
              <a:gd name="connsiteY2860" fmla="*/ 1552956 h 3072212"/>
              <a:gd name="connsiteX2861" fmla="*/ 470707 w 2361628"/>
              <a:gd name="connsiteY2861" fmla="*/ 1548841 h 3072212"/>
              <a:gd name="connsiteX2862" fmla="*/ 465315 w 2361628"/>
              <a:gd name="connsiteY2862" fmla="*/ 1531792 h 3072212"/>
              <a:gd name="connsiteX2863" fmla="*/ 462991 w 2361628"/>
              <a:gd name="connsiteY2863" fmla="*/ 1525915 h 3072212"/>
              <a:gd name="connsiteX2864" fmla="*/ 461020 w 2361628"/>
              <a:gd name="connsiteY2864" fmla="*/ 1522971 h 3072212"/>
              <a:gd name="connsiteX2865" fmla="*/ 455733 w 2361628"/>
              <a:gd name="connsiteY2865" fmla="*/ 1512446 h 3072212"/>
              <a:gd name="connsiteX2866" fmla="*/ 454276 w 2361628"/>
              <a:gd name="connsiteY2866" fmla="*/ 1510322 h 3072212"/>
              <a:gd name="connsiteX2867" fmla="*/ 434169 w 2361628"/>
              <a:gd name="connsiteY2867" fmla="*/ 1496863 h 3072212"/>
              <a:gd name="connsiteX2868" fmla="*/ 424377 w 2361628"/>
              <a:gd name="connsiteY2868" fmla="*/ 1489262 h 3072212"/>
              <a:gd name="connsiteX2869" fmla="*/ 422005 w 2361628"/>
              <a:gd name="connsiteY2869" fmla="*/ 1486576 h 3072212"/>
              <a:gd name="connsiteX2870" fmla="*/ 419814 w 2361628"/>
              <a:gd name="connsiteY2870" fmla="*/ 1485005 h 3072212"/>
              <a:gd name="connsiteX2871" fmla="*/ 407241 w 2361628"/>
              <a:gd name="connsiteY2871" fmla="*/ 1486052 h 3072212"/>
              <a:gd name="connsiteX2872" fmla="*/ 405575 w 2361628"/>
              <a:gd name="connsiteY2872" fmla="*/ 1485643 h 3072212"/>
              <a:gd name="connsiteX2873" fmla="*/ 405146 w 2361628"/>
              <a:gd name="connsiteY2873" fmla="*/ 1484519 h 3072212"/>
              <a:gd name="connsiteX2874" fmla="*/ 406632 w 2361628"/>
              <a:gd name="connsiteY2874" fmla="*/ 1480509 h 3072212"/>
              <a:gd name="connsiteX2875" fmla="*/ 407222 w 2361628"/>
              <a:gd name="connsiteY2875" fmla="*/ 1477975 h 3072212"/>
              <a:gd name="connsiteX2876" fmla="*/ 407422 w 2361628"/>
              <a:gd name="connsiteY2876" fmla="*/ 1475489 h 3072212"/>
              <a:gd name="connsiteX2877" fmla="*/ 407203 w 2361628"/>
              <a:gd name="connsiteY2877" fmla="*/ 1471470 h 3072212"/>
              <a:gd name="connsiteX2878" fmla="*/ 407365 w 2361628"/>
              <a:gd name="connsiteY2878" fmla="*/ 1470736 h 3072212"/>
              <a:gd name="connsiteX2879" fmla="*/ 412137 w 2361628"/>
              <a:gd name="connsiteY2879" fmla="*/ 1466764 h 3072212"/>
              <a:gd name="connsiteX2880" fmla="*/ 411366 w 2361628"/>
              <a:gd name="connsiteY2880" fmla="*/ 1465936 h 3072212"/>
              <a:gd name="connsiteX2881" fmla="*/ 410804 w 2361628"/>
              <a:gd name="connsiteY2881" fmla="*/ 1464383 h 3072212"/>
              <a:gd name="connsiteX2882" fmla="*/ 410461 w 2361628"/>
              <a:gd name="connsiteY2882" fmla="*/ 1462087 h 3072212"/>
              <a:gd name="connsiteX2883" fmla="*/ 410975 w 2361628"/>
              <a:gd name="connsiteY2883" fmla="*/ 1460487 h 3072212"/>
              <a:gd name="connsiteX2884" fmla="*/ 412366 w 2361628"/>
              <a:gd name="connsiteY2884" fmla="*/ 1459563 h 3072212"/>
              <a:gd name="connsiteX2885" fmla="*/ 414052 w 2361628"/>
              <a:gd name="connsiteY2885" fmla="*/ 1455839 h 3072212"/>
              <a:gd name="connsiteX2886" fmla="*/ 416033 w 2361628"/>
              <a:gd name="connsiteY2886" fmla="*/ 1449286 h 3072212"/>
              <a:gd name="connsiteX2887" fmla="*/ 417509 w 2361628"/>
              <a:gd name="connsiteY2887" fmla="*/ 1445590 h 3072212"/>
              <a:gd name="connsiteX2888" fmla="*/ 419557 w 2361628"/>
              <a:gd name="connsiteY2888" fmla="*/ 1443209 h 3072212"/>
              <a:gd name="connsiteX2889" fmla="*/ 423234 w 2361628"/>
              <a:gd name="connsiteY2889" fmla="*/ 1436827 h 3072212"/>
              <a:gd name="connsiteX2890" fmla="*/ 425863 w 2361628"/>
              <a:gd name="connsiteY2890" fmla="*/ 1434246 h 3072212"/>
              <a:gd name="connsiteX2891" fmla="*/ 428082 w 2361628"/>
              <a:gd name="connsiteY2891" fmla="*/ 1430998 h 3072212"/>
              <a:gd name="connsiteX2892" fmla="*/ 428149 w 2361628"/>
              <a:gd name="connsiteY2892" fmla="*/ 1429531 h 3072212"/>
              <a:gd name="connsiteX2893" fmla="*/ 427244 w 2361628"/>
              <a:gd name="connsiteY2893" fmla="*/ 1428407 h 3072212"/>
              <a:gd name="connsiteX2894" fmla="*/ 426930 w 2361628"/>
              <a:gd name="connsiteY2894" fmla="*/ 1425921 h 3072212"/>
              <a:gd name="connsiteX2895" fmla="*/ 427339 w 2361628"/>
              <a:gd name="connsiteY2895" fmla="*/ 1418139 h 3072212"/>
              <a:gd name="connsiteX2896" fmla="*/ 427320 w 2361628"/>
              <a:gd name="connsiteY2896" fmla="*/ 1414120 h 3072212"/>
              <a:gd name="connsiteX2897" fmla="*/ 427720 w 2361628"/>
              <a:gd name="connsiteY2897" fmla="*/ 1410748 h 3072212"/>
              <a:gd name="connsiteX2898" fmla="*/ 428539 w 2361628"/>
              <a:gd name="connsiteY2898" fmla="*/ 1408033 h 3072212"/>
              <a:gd name="connsiteX2899" fmla="*/ 429578 w 2361628"/>
              <a:gd name="connsiteY2899" fmla="*/ 1406233 h 3072212"/>
              <a:gd name="connsiteX2900" fmla="*/ 438893 w 2361628"/>
              <a:gd name="connsiteY2900" fmla="*/ 1400537 h 3072212"/>
              <a:gd name="connsiteX2901" fmla="*/ 439360 w 2361628"/>
              <a:gd name="connsiteY2901" fmla="*/ 1398880 h 3072212"/>
              <a:gd name="connsiteX2902" fmla="*/ 439474 w 2361628"/>
              <a:gd name="connsiteY2902" fmla="*/ 1396975 h 3072212"/>
              <a:gd name="connsiteX2903" fmla="*/ 439226 w 2361628"/>
              <a:gd name="connsiteY2903" fmla="*/ 1394813 h 3072212"/>
              <a:gd name="connsiteX2904" fmla="*/ 438750 w 2361628"/>
              <a:gd name="connsiteY2904" fmla="*/ 1393298 h 3072212"/>
              <a:gd name="connsiteX2905" fmla="*/ 437274 w 2361628"/>
              <a:gd name="connsiteY2905" fmla="*/ 1392050 h 3072212"/>
              <a:gd name="connsiteX2906" fmla="*/ 434788 w 2361628"/>
              <a:gd name="connsiteY2906" fmla="*/ 1391707 h 3072212"/>
              <a:gd name="connsiteX2907" fmla="*/ 432625 w 2361628"/>
              <a:gd name="connsiteY2907" fmla="*/ 1388402 h 3072212"/>
              <a:gd name="connsiteX2908" fmla="*/ 432111 w 2361628"/>
              <a:gd name="connsiteY2908" fmla="*/ 1386802 h 3072212"/>
              <a:gd name="connsiteX2909" fmla="*/ 432978 w 2361628"/>
              <a:gd name="connsiteY2909" fmla="*/ 1382259 h 3072212"/>
              <a:gd name="connsiteX2910" fmla="*/ 437178 w 2361628"/>
              <a:gd name="connsiteY2910" fmla="*/ 1374991 h 3072212"/>
              <a:gd name="connsiteX2911" fmla="*/ 438598 w 2361628"/>
              <a:gd name="connsiteY2911" fmla="*/ 1371391 h 3072212"/>
              <a:gd name="connsiteX2912" fmla="*/ 443132 w 2361628"/>
              <a:gd name="connsiteY2912" fmla="*/ 1355055 h 3072212"/>
              <a:gd name="connsiteX2913" fmla="*/ 451418 w 2361628"/>
              <a:gd name="connsiteY2913" fmla="*/ 1344854 h 3072212"/>
              <a:gd name="connsiteX2914" fmla="*/ 453666 w 2361628"/>
              <a:gd name="connsiteY2914" fmla="*/ 1333805 h 3072212"/>
              <a:gd name="connsiteX2915" fmla="*/ 459896 w 2361628"/>
              <a:gd name="connsiteY2915" fmla="*/ 1322003 h 3072212"/>
              <a:gd name="connsiteX2916" fmla="*/ 459886 w 2361628"/>
              <a:gd name="connsiteY2916" fmla="*/ 1320365 h 3072212"/>
              <a:gd name="connsiteX2917" fmla="*/ 457876 w 2361628"/>
              <a:gd name="connsiteY2917" fmla="*/ 1316317 h 3072212"/>
              <a:gd name="connsiteX2918" fmla="*/ 452133 w 2361628"/>
              <a:gd name="connsiteY2918" fmla="*/ 1313507 h 3072212"/>
              <a:gd name="connsiteX2919" fmla="*/ 449361 w 2361628"/>
              <a:gd name="connsiteY2919" fmla="*/ 1309164 h 3072212"/>
              <a:gd name="connsiteX2920" fmla="*/ 447513 w 2361628"/>
              <a:gd name="connsiteY2920" fmla="*/ 1304211 h 3072212"/>
              <a:gd name="connsiteX2921" fmla="*/ 439103 w 2361628"/>
              <a:gd name="connsiteY2921" fmla="*/ 1275455 h 3072212"/>
              <a:gd name="connsiteX2922" fmla="*/ 437664 w 2361628"/>
              <a:gd name="connsiteY2922" fmla="*/ 1273292 h 3072212"/>
              <a:gd name="connsiteX2923" fmla="*/ 437236 w 2361628"/>
              <a:gd name="connsiteY2923" fmla="*/ 1269911 h 3072212"/>
              <a:gd name="connsiteX2924" fmla="*/ 435521 w 2361628"/>
              <a:gd name="connsiteY2924" fmla="*/ 1267673 h 3072212"/>
              <a:gd name="connsiteX2925" fmla="*/ 435874 w 2361628"/>
              <a:gd name="connsiteY2925" fmla="*/ 1265577 h 3072212"/>
              <a:gd name="connsiteX2926" fmla="*/ 468697 w 2361628"/>
              <a:gd name="connsiteY2926" fmla="*/ 1256843 h 3072212"/>
              <a:gd name="connsiteX2927" fmla="*/ 491290 w 2361628"/>
              <a:gd name="connsiteY2927" fmla="*/ 1254052 h 3072212"/>
              <a:gd name="connsiteX2928" fmla="*/ 514693 w 2361628"/>
              <a:gd name="connsiteY2928" fmla="*/ 1246403 h 3072212"/>
              <a:gd name="connsiteX2929" fmla="*/ 521208 w 2361628"/>
              <a:gd name="connsiteY2929" fmla="*/ 1245956 h 3072212"/>
              <a:gd name="connsiteX2930" fmla="*/ 526256 w 2361628"/>
              <a:gd name="connsiteY2930" fmla="*/ 1247470 h 3072212"/>
              <a:gd name="connsiteX2931" fmla="*/ 531238 w 2361628"/>
              <a:gd name="connsiteY2931" fmla="*/ 1251442 h 3072212"/>
              <a:gd name="connsiteX2932" fmla="*/ 537839 w 2361628"/>
              <a:gd name="connsiteY2932" fmla="*/ 1258376 h 3072212"/>
              <a:gd name="connsiteX2933" fmla="*/ 546583 w 2361628"/>
              <a:gd name="connsiteY2933" fmla="*/ 1265111 h 3072212"/>
              <a:gd name="connsiteX2934" fmla="*/ 562918 w 2361628"/>
              <a:gd name="connsiteY2934" fmla="*/ 1274912 h 3072212"/>
              <a:gd name="connsiteX2935" fmla="*/ 573100 w 2361628"/>
              <a:gd name="connsiteY2935" fmla="*/ 1276960 h 3072212"/>
              <a:gd name="connsiteX2936" fmla="*/ 569014 w 2361628"/>
              <a:gd name="connsiteY2936" fmla="*/ 1284723 h 3072212"/>
              <a:gd name="connsiteX2937" fmla="*/ 568433 w 2361628"/>
              <a:gd name="connsiteY2937" fmla="*/ 1287047 h 3072212"/>
              <a:gd name="connsiteX2938" fmla="*/ 568452 w 2361628"/>
              <a:gd name="connsiteY2938" fmla="*/ 1288723 h 3072212"/>
              <a:gd name="connsiteX2939" fmla="*/ 1278598 w 2361628"/>
              <a:gd name="connsiteY2939" fmla="*/ 1283999 h 3072212"/>
              <a:gd name="connsiteX2940" fmla="*/ 1289104 w 2361628"/>
              <a:gd name="connsiteY2940" fmla="*/ 1288618 h 3072212"/>
              <a:gd name="connsiteX2941" fmla="*/ 1294219 w 2361628"/>
              <a:gd name="connsiteY2941" fmla="*/ 1291638 h 3072212"/>
              <a:gd name="connsiteX2942" fmla="*/ 1296734 w 2361628"/>
              <a:gd name="connsiteY2942" fmla="*/ 1293647 h 3072212"/>
              <a:gd name="connsiteX2943" fmla="*/ 1301515 w 2361628"/>
              <a:gd name="connsiteY2943" fmla="*/ 1300410 h 3072212"/>
              <a:gd name="connsiteX2944" fmla="*/ 1303954 w 2361628"/>
              <a:gd name="connsiteY2944" fmla="*/ 1302353 h 3072212"/>
              <a:gd name="connsiteX2945" fmla="*/ 1313269 w 2361628"/>
              <a:gd name="connsiteY2945" fmla="*/ 1298438 h 3072212"/>
              <a:gd name="connsiteX2946" fmla="*/ 1319784 w 2361628"/>
              <a:gd name="connsiteY2946" fmla="*/ 1296981 h 3072212"/>
              <a:gd name="connsiteX2947" fmla="*/ 1334281 w 2361628"/>
              <a:gd name="connsiteY2947" fmla="*/ 1298772 h 3072212"/>
              <a:gd name="connsiteX2948" fmla="*/ 1346587 w 2361628"/>
              <a:gd name="connsiteY2948" fmla="*/ 1304344 h 3072212"/>
              <a:gd name="connsiteX2949" fmla="*/ 1351121 w 2361628"/>
              <a:gd name="connsiteY2949" fmla="*/ 1308526 h 3072212"/>
              <a:gd name="connsiteX2950" fmla="*/ 1353884 w 2361628"/>
              <a:gd name="connsiteY2950" fmla="*/ 1312355 h 3072212"/>
              <a:gd name="connsiteX2951" fmla="*/ 1353169 w 2361628"/>
              <a:gd name="connsiteY2951" fmla="*/ 1316574 h 3072212"/>
              <a:gd name="connsiteX2952" fmla="*/ 1350902 w 2361628"/>
              <a:gd name="connsiteY2952" fmla="*/ 1323356 h 3072212"/>
              <a:gd name="connsiteX2953" fmla="*/ 1348245 w 2361628"/>
              <a:gd name="connsiteY2953" fmla="*/ 1329785 h 3072212"/>
              <a:gd name="connsiteX2954" fmla="*/ 1342930 w 2361628"/>
              <a:gd name="connsiteY2954" fmla="*/ 1339815 h 3072212"/>
              <a:gd name="connsiteX2955" fmla="*/ 1338406 w 2361628"/>
              <a:gd name="connsiteY2955" fmla="*/ 1344806 h 3072212"/>
              <a:gd name="connsiteX2956" fmla="*/ 1337281 w 2361628"/>
              <a:gd name="connsiteY2956" fmla="*/ 1347197 h 3072212"/>
              <a:gd name="connsiteX2957" fmla="*/ 1336577 w 2361628"/>
              <a:gd name="connsiteY2957" fmla="*/ 1350512 h 3072212"/>
              <a:gd name="connsiteX2958" fmla="*/ 1334824 w 2361628"/>
              <a:gd name="connsiteY2958" fmla="*/ 1355350 h 3072212"/>
              <a:gd name="connsiteX2959" fmla="*/ 1329966 w 2361628"/>
              <a:gd name="connsiteY2959" fmla="*/ 1365752 h 3072212"/>
              <a:gd name="connsiteX2960" fmla="*/ 1328671 w 2361628"/>
              <a:gd name="connsiteY2960" fmla="*/ 1367523 h 3072212"/>
              <a:gd name="connsiteX2961" fmla="*/ 1321832 w 2361628"/>
              <a:gd name="connsiteY2961" fmla="*/ 1372057 h 3072212"/>
              <a:gd name="connsiteX2962" fmla="*/ 1324175 w 2361628"/>
              <a:gd name="connsiteY2962" fmla="*/ 1374086 h 3072212"/>
              <a:gd name="connsiteX2963" fmla="*/ 1325242 w 2361628"/>
              <a:gd name="connsiteY2963" fmla="*/ 1375877 h 3072212"/>
              <a:gd name="connsiteX2964" fmla="*/ 1324337 w 2361628"/>
              <a:gd name="connsiteY2964" fmla="*/ 1380439 h 3072212"/>
              <a:gd name="connsiteX2965" fmla="*/ 1320022 w 2361628"/>
              <a:gd name="connsiteY2965" fmla="*/ 1391412 h 3072212"/>
              <a:gd name="connsiteX2966" fmla="*/ 1315545 w 2361628"/>
              <a:gd name="connsiteY2966" fmla="*/ 1401489 h 3072212"/>
              <a:gd name="connsiteX2967" fmla="*/ 1312421 w 2361628"/>
              <a:gd name="connsiteY2967" fmla="*/ 1407490 h 3072212"/>
              <a:gd name="connsiteX2968" fmla="*/ 1306735 w 2361628"/>
              <a:gd name="connsiteY2968" fmla="*/ 1416120 h 3072212"/>
              <a:gd name="connsiteX2969" fmla="*/ 1303601 w 2361628"/>
              <a:gd name="connsiteY2969" fmla="*/ 1418549 h 3072212"/>
              <a:gd name="connsiteX2970" fmla="*/ 1299410 w 2361628"/>
              <a:gd name="connsiteY2970" fmla="*/ 1419301 h 3072212"/>
              <a:gd name="connsiteX2971" fmla="*/ 1274045 w 2361628"/>
              <a:gd name="connsiteY2971" fmla="*/ 1411776 h 3072212"/>
              <a:gd name="connsiteX2972" fmla="*/ 1267682 w 2361628"/>
              <a:gd name="connsiteY2972" fmla="*/ 1411900 h 3072212"/>
              <a:gd name="connsiteX2973" fmla="*/ 1250775 w 2361628"/>
              <a:gd name="connsiteY2973" fmla="*/ 1415834 h 3072212"/>
              <a:gd name="connsiteX2974" fmla="*/ 1252366 w 2361628"/>
              <a:gd name="connsiteY2974" fmla="*/ 1417758 h 3072212"/>
              <a:gd name="connsiteX2975" fmla="*/ 1258557 w 2361628"/>
              <a:gd name="connsiteY2975" fmla="*/ 1420663 h 3072212"/>
              <a:gd name="connsiteX2976" fmla="*/ 1262548 w 2361628"/>
              <a:gd name="connsiteY2976" fmla="*/ 1423826 h 3072212"/>
              <a:gd name="connsiteX2977" fmla="*/ 1267854 w 2361628"/>
              <a:gd name="connsiteY2977" fmla="*/ 1433617 h 3072212"/>
              <a:gd name="connsiteX2978" fmla="*/ 1268540 w 2361628"/>
              <a:gd name="connsiteY2978" fmla="*/ 1436056 h 3072212"/>
              <a:gd name="connsiteX2979" fmla="*/ 1268873 w 2361628"/>
              <a:gd name="connsiteY2979" fmla="*/ 1438885 h 3072212"/>
              <a:gd name="connsiteX2980" fmla="*/ 1268673 w 2361628"/>
              <a:gd name="connsiteY2980" fmla="*/ 1444419 h 3072212"/>
              <a:gd name="connsiteX2981" fmla="*/ 1268311 w 2361628"/>
              <a:gd name="connsiteY2981" fmla="*/ 1445819 h 3072212"/>
              <a:gd name="connsiteX2982" fmla="*/ 1259881 w 2361628"/>
              <a:gd name="connsiteY2982" fmla="*/ 1460659 h 3072212"/>
              <a:gd name="connsiteX2983" fmla="*/ 1257157 w 2361628"/>
              <a:gd name="connsiteY2983" fmla="*/ 1471374 h 3072212"/>
              <a:gd name="connsiteX2984" fmla="*/ 1255414 w 2361628"/>
              <a:gd name="connsiteY2984" fmla="*/ 1480166 h 3072212"/>
              <a:gd name="connsiteX2985" fmla="*/ 1252576 w 2361628"/>
              <a:gd name="connsiteY2985" fmla="*/ 1482576 h 3072212"/>
              <a:gd name="connsiteX2986" fmla="*/ 1243127 w 2361628"/>
              <a:gd name="connsiteY2986" fmla="*/ 1478871 h 3072212"/>
              <a:gd name="connsiteX2987" fmla="*/ 1240079 w 2361628"/>
              <a:gd name="connsiteY2987" fmla="*/ 1478985 h 3072212"/>
              <a:gd name="connsiteX2988" fmla="*/ 1229478 w 2361628"/>
              <a:gd name="connsiteY2988" fmla="*/ 1481547 h 3072212"/>
              <a:gd name="connsiteX2989" fmla="*/ 1224534 w 2361628"/>
              <a:gd name="connsiteY2989" fmla="*/ 1480280 h 3072212"/>
              <a:gd name="connsiteX2990" fmla="*/ 1225229 w 2361628"/>
              <a:gd name="connsiteY2990" fmla="*/ 1467012 h 3072212"/>
              <a:gd name="connsiteX2991" fmla="*/ 1224534 w 2361628"/>
              <a:gd name="connsiteY2991" fmla="*/ 1452562 h 3072212"/>
              <a:gd name="connsiteX2992" fmla="*/ 1222972 w 2361628"/>
              <a:gd name="connsiteY2992" fmla="*/ 1438666 h 3072212"/>
              <a:gd name="connsiteX2993" fmla="*/ 1215038 w 2361628"/>
              <a:gd name="connsiteY2993" fmla="*/ 1413624 h 3072212"/>
              <a:gd name="connsiteX2994" fmla="*/ 1214161 w 2361628"/>
              <a:gd name="connsiteY2994" fmla="*/ 1409148 h 3072212"/>
              <a:gd name="connsiteX2995" fmla="*/ 1213571 w 2361628"/>
              <a:gd name="connsiteY2995" fmla="*/ 1404309 h 3072212"/>
              <a:gd name="connsiteX2996" fmla="*/ 1213275 w 2361628"/>
              <a:gd name="connsiteY2996" fmla="*/ 1399118 h 3072212"/>
              <a:gd name="connsiteX2997" fmla="*/ 1213304 w 2361628"/>
              <a:gd name="connsiteY2997" fmla="*/ 1393870 h 3072212"/>
              <a:gd name="connsiteX2998" fmla="*/ 1213857 w 2361628"/>
              <a:gd name="connsiteY2998" fmla="*/ 1383221 h 3072212"/>
              <a:gd name="connsiteX2999" fmla="*/ 1213923 w 2361628"/>
              <a:gd name="connsiteY2999" fmla="*/ 1377791 h 3072212"/>
              <a:gd name="connsiteX3000" fmla="*/ 1213523 w 2361628"/>
              <a:gd name="connsiteY3000" fmla="*/ 1363561 h 3072212"/>
              <a:gd name="connsiteX3001" fmla="*/ 1212456 w 2361628"/>
              <a:gd name="connsiteY3001" fmla="*/ 1342025 h 3072212"/>
              <a:gd name="connsiteX3002" fmla="*/ 1212352 w 2361628"/>
              <a:gd name="connsiteY3002" fmla="*/ 1334357 h 3072212"/>
              <a:gd name="connsiteX3003" fmla="*/ 1212428 w 2361628"/>
              <a:gd name="connsiteY3003" fmla="*/ 1331290 h 3072212"/>
              <a:gd name="connsiteX3004" fmla="*/ 1212761 w 2361628"/>
              <a:gd name="connsiteY3004" fmla="*/ 1328947 h 3072212"/>
              <a:gd name="connsiteX3005" fmla="*/ 1214457 w 2361628"/>
              <a:gd name="connsiteY3005" fmla="*/ 1325832 h 3072212"/>
              <a:gd name="connsiteX3006" fmla="*/ 1217714 w 2361628"/>
              <a:gd name="connsiteY3006" fmla="*/ 1323584 h 3072212"/>
              <a:gd name="connsiteX3007" fmla="*/ 1219381 w 2361628"/>
              <a:gd name="connsiteY3007" fmla="*/ 1323242 h 3072212"/>
              <a:gd name="connsiteX3008" fmla="*/ 1229801 w 2361628"/>
              <a:gd name="connsiteY3008" fmla="*/ 1329862 h 3072212"/>
              <a:gd name="connsiteX3009" fmla="*/ 1234593 w 2361628"/>
              <a:gd name="connsiteY3009" fmla="*/ 1332062 h 3072212"/>
              <a:gd name="connsiteX3010" fmla="*/ 1237783 w 2361628"/>
              <a:gd name="connsiteY3010" fmla="*/ 1331967 h 3072212"/>
              <a:gd name="connsiteX3011" fmla="*/ 1237955 w 2361628"/>
              <a:gd name="connsiteY3011" fmla="*/ 1331214 h 3072212"/>
              <a:gd name="connsiteX3012" fmla="*/ 1235116 w 2361628"/>
              <a:gd name="connsiteY3012" fmla="*/ 1329823 h 3072212"/>
              <a:gd name="connsiteX3013" fmla="*/ 1232449 w 2361628"/>
              <a:gd name="connsiteY3013" fmla="*/ 1326975 h 3072212"/>
              <a:gd name="connsiteX3014" fmla="*/ 1228106 w 2361628"/>
              <a:gd name="connsiteY3014" fmla="*/ 1318470 h 3072212"/>
              <a:gd name="connsiteX3015" fmla="*/ 1226115 w 2361628"/>
              <a:gd name="connsiteY3015" fmla="*/ 1311154 h 3072212"/>
              <a:gd name="connsiteX3016" fmla="*/ 1225715 w 2361628"/>
              <a:gd name="connsiteY3016" fmla="*/ 1308725 h 3072212"/>
              <a:gd name="connsiteX3017" fmla="*/ 1225620 w 2361628"/>
              <a:gd name="connsiteY3017" fmla="*/ 1306182 h 3072212"/>
              <a:gd name="connsiteX3018" fmla="*/ 1225820 w 2361628"/>
              <a:gd name="connsiteY3018" fmla="*/ 1303525 h 3072212"/>
              <a:gd name="connsiteX3019" fmla="*/ 1226449 w 2361628"/>
              <a:gd name="connsiteY3019" fmla="*/ 1301134 h 3072212"/>
              <a:gd name="connsiteX3020" fmla="*/ 1228630 w 2361628"/>
              <a:gd name="connsiteY3020" fmla="*/ 1297372 h 3072212"/>
              <a:gd name="connsiteX3021" fmla="*/ 1230401 w 2361628"/>
              <a:gd name="connsiteY3021" fmla="*/ 1295667 h 3072212"/>
              <a:gd name="connsiteX3022" fmla="*/ 1236936 w 2361628"/>
              <a:gd name="connsiteY3022" fmla="*/ 1291333 h 3072212"/>
              <a:gd name="connsiteX3023" fmla="*/ 1243527 w 2361628"/>
              <a:gd name="connsiteY3023" fmla="*/ 1288685 h 3072212"/>
              <a:gd name="connsiteX3024" fmla="*/ 1258062 w 2361628"/>
              <a:gd name="connsiteY3024" fmla="*/ 1286885 h 3072212"/>
              <a:gd name="connsiteX3025" fmla="*/ 1262186 w 2361628"/>
              <a:gd name="connsiteY3025" fmla="*/ 1288180 h 3072212"/>
              <a:gd name="connsiteX3026" fmla="*/ 1268482 w 2361628"/>
              <a:gd name="connsiteY3026" fmla="*/ 1283408 h 3072212"/>
              <a:gd name="connsiteX3027" fmla="*/ 1272197 w 2361628"/>
              <a:gd name="connsiteY3027" fmla="*/ 1282265 h 3072212"/>
              <a:gd name="connsiteX3028" fmla="*/ 1278598 w 2361628"/>
              <a:gd name="connsiteY3028" fmla="*/ 1283999 h 3072212"/>
              <a:gd name="connsiteX3029" fmla="*/ 1142276 w 2361628"/>
              <a:gd name="connsiteY3029" fmla="*/ 1312374 h 3072212"/>
              <a:gd name="connsiteX3030" fmla="*/ 1134580 w 2361628"/>
              <a:gd name="connsiteY3030" fmla="*/ 1314402 h 3072212"/>
              <a:gd name="connsiteX3031" fmla="*/ 1131027 w 2361628"/>
              <a:gd name="connsiteY3031" fmla="*/ 1313536 h 3072212"/>
              <a:gd name="connsiteX3032" fmla="*/ 1129151 w 2361628"/>
              <a:gd name="connsiteY3032" fmla="*/ 1316184 h 3072212"/>
              <a:gd name="connsiteX3033" fmla="*/ 1127674 w 2361628"/>
              <a:gd name="connsiteY3033" fmla="*/ 1317308 h 3072212"/>
              <a:gd name="connsiteX3034" fmla="*/ 1123474 w 2361628"/>
              <a:gd name="connsiteY3034" fmla="*/ 1317793 h 3072212"/>
              <a:gd name="connsiteX3035" fmla="*/ 1114806 w 2361628"/>
              <a:gd name="connsiteY3035" fmla="*/ 1313012 h 3072212"/>
              <a:gd name="connsiteX3036" fmla="*/ 1112472 w 2361628"/>
              <a:gd name="connsiteY3036" fmla="*/ 1311345 h 3072212"/>
              <a:gd name="connsiteX3037" fmla="*/ 1111625 w 2361628"/>
              <a:gd name="connsiteY3037" fmla="*/ 1309792 h 3072212"/>
              <a:gd name="connsiteX3038" fmla="*/ 1111977 w 2361628"/>
              <a:gd name="connsiteY3038" fmla="*/ 1308306 h 3072212"/>
              <a:gd name="connsiteX3039" fmla="*/ 1113530 w 2361628"/>
              <a:gd name="connsiteY3039" fmla="*/ 1306878 h 3072212"/>
              <a:gd name="connsiteX3040" fmla="*/ 1120178 w 2361628"/>
              <a:gd name="connsiteY3040" fmla="*/ 1304697 h 3072212"/>
              <a:gd name="connsiteX3041" fmla="*/ 1122645 w 2361628"/>
              <a:gd name="connsiteY3041" fmla="*/ 1303087 h 3072212"/>
              <a:gd name="connsiteX3042" fmla="*/ 1123655 w 2361628"/>
              <a:gd name="connsiteY3042" fmla="*/ 1300839 h 3072212"/>
              <a:gd name="connsiteX3043" fmla="*/ 1125322 w 2361628"/>
              <a:gd name="connsiteY3043" fmla="*/ 1299029 h 3072212"/>
              <a:gd name="connsiteX3044" fmla="*/ 1127627 w 2361628"/>
              <a:gd name="connsiteY3044" fmla="*/ 1297657 h 3072212"/>
              <a:gd name="connsiteX3045" fmla="*/ 1133856 w 2361628"/>
              <a:gd name="connsiteY3045" fmla="*/ 1296343 h 3072212"/>
              <a:gd name="connsiteX3046" fmla="*/ 1147867 w 2361628"/>
              <a:gd name="connsiteY3046" fmla="*/ 1289514 h 3072212"/>
              <a:gd name="connsiteX3047" fmla="*/ 1154830 w 2361628"/>
              <a:gd name="connsiteY3047" fmla="*/ 1288542 h 3072212"/>
              <a:gd name="connsiteX3048" fmla="*/ 1157564 w 2361628"/>
              <a:gd name="connsiteY3048" fmla="*/ 1289123 h 3072212"/>
              <a:gd name="connsiteX3049" fmla="*/ 1158383 w 2361628"/>
              <a:gd name="connsiteY3049" fmla="*/ 1290933 h 3072212"/>
              <a:gd name="connsiteX3050" fmla="*/ 1158602 w 2361628"/>
              <a:gd name="connsiteY3050" fmla="*/ 1292733 h 3072212"/>
              <a:gd name="connsiteX3051" fmla="*/ 1158221 w 2361628"/>
              <a:gd name="connsiteY3051" fmla="*/ 1294533 h 3072212"/>
              <a:gd name="connsiteX3052" fmla="*/ 1156040 w 2361628"/>
              <a:gd name="connsiteY3052" fmla="*/ 1299153 h 3072212"/>
              <a:gd name="connsiteX3053" fmla="*/ 1153201 w 2361628"/>
              <a:gd name="connsiteY3053" fmla="*/ 1302734 h 3072212"/>
              <a:gd name="connsiteX3054" fmla="*/ 1145562 w 2361628"/>
              <a:gd name="connsiteY3054" fmla="*/ 1310421 h 3072212"/>
              <a:gd name="connsiteX3055" fmla="*/ 1142276 w 2361628"/>
              <a:gd name="connsiteY3055" fmla="*/ 1312374 h 3072212"/>
              <a:gd name="connsiteX3056" fmla="*/ 1095985 w 2361628"/>
              <a:gd name="connsiteY3056" fmla="*/ 1304916 h 3072212"/>
              <a:gd name="connsiteX3057" fmla="*/ 1118549 w 2361628"/>
              <a:gd name="connsiteY3057" fmla="*/ 1325490 h 3072212"/>
              <a:gd name="connsiteX3058" fmla="*/ 1121712 w 2361628"/>
              <a:gd name="connsiteY3058" fmla="*/ 1323804 h 3072212"/>
              <a:gd name="connsiteX3059" fmla="*/ 1128532 w 2361628"/>
              <a:gd name="connsiteY3059" fmla="*/ 1322727 h 3072212"/>
              <a:gd name="connsiteX3060" fmla="*/ 1135618 w 2361628"/>
              <a:gd name="connsiteY3060" fmla="*/ 1319717 h 3072212"/>
              <a:gd name="connsiteX3061" fmla="*/ 1145448 w 2361628"/>
              <a:gd name="connsiteY3061" fmla="*/ 1317212 h 3072212"/>
              <a:gd name="connsiteX3062" fmla="*/ 1151439 w 2361628"/>
              <a:gd name="connsiteY3062" fmla="*/ 1312650 h 3072212"/>
              <a:gd name="connsiteX3063" fmla="*/ 1153992 w 2361628"/>
              <a:gd name="connsiteY3063" fmla="*/ 1311345 h 3072212"/>
              <a:gd name="connsiteX3064" fmla="*/ 1158326 w 2361628"/>
              <a:gd name="connsiteY3064" fmla="*/ 1310535 h 3072212"/>
              <a:gd name="connsiteX3065" fmla="*/ 1160688 w 2361628"/>
              <a:gd name="connsiteY3065" fmla="*/ 1310554 h 3072212"/>
              <a:gd name="connsiteX3066" fmla="*/ 1167498 w 2361628"/>
              <a:gd name="connsiteY3066" fmla="*/ 1313021 h 3072212"/>
              <a:gd name="connsiteX3067" fmla="*/ 1170232 w 2361628"/>
              <a:gd name="connsiteY3067" fmla="*/ 1314755 h 3072212"/>
              <a:gd name="connsiteX3068" fmla="*/ 1171680 w 2361628"/>
              <a:gd name="connsiteY3068" fmla="*/ 1316574 h 3072212"/>
              <a:gd name="connsiteX3069" fmla="*/ 1173251 w 2361628"/>
              <a:gd name="connsiteY3069" fmla="*/ 1319879 h 3072212"/>
              <a:gd name="connsiteX3070" fmla="*/ 1175938 w 2361628"/>
              <a:gd name="connsiteY3070" fmla="*/ 1327909 h 3072212"/>
              <a:gd name="connsiteX3071" fmla="*/ 1176337 w 2361628"/>
              <a:gd name="connsiteY3071" fmla="*/ 1330890 h 3072212"/>
              <a:gd name="connsiteX3072" fmla="*/ 1176195 w 2361628"/>
              <a:gd name="connsiteY3072" fmla="*/ 1331690 h 3072212"/>
              <a:gd name="connsiteX3073" fmla="*/ 1173718 w 2361628"/>
              <a:gd name="connsiteY3073" fmla="*/ 1336605 h 3072212"/>
              <a:gd name="connsiteX3074" fmla="*/ 1172061 w 2361628"/>
              <a:gd name="connsiteY3074" fmla="*/ 1338739 h 3072212"/>
              <a:gd name="connsiteX3075" fmla="*/ 1168651 w 2361628"/>
              <a:gd name="connsiteY3075" fmla="*/ 1340768 h 3072212"/>
              <a:gd name="connsiteX3076" fmla="*/ 1165689 w 2361628"/>
              <a:gd name="connsiteY3076" fmla="*/ 1341387 h 3072212"/>
              <a:gd name="connsiteX3077" fmla="*/ 1163145 w 2361628"/>
              <a:gd name="connsiteY3077" fmla="*/ 1344930 h 3072212"/>
              <a:gd name="connsiteX3078" fmla="*/ 1160278 w 2361628"/>
              <a:gd name="connsiteY3078" fmla="*/ 1343987 h 3072212"/>
              <a:gd name="connsiteX3079" fmla="*/ 1159507 w 2361628"/>
              <a:gd name="connsiteY3079" fmla="*/ 1347216 h 3072212"/>
              <a:gd name="connsiteX3080" fmla="*/ 1159812 w 2361628"/>
              <a:gd name="connsiteY3080" fmla="*/ 1349188 h 3072212"/>
              <a:gd name="connsiteX3081" fmla="*/ 1160583 w 2361628"/>
              <a:gd name="connsiteY3081" fmla="*/ 1350150 h 3072212"/>
              <a:gd name="connsiteX3082" fmla="*/ 1162022 w 2361628"/>
              <a:gd name="connsiteY3082" fmla="*/ 1349921 h 3072212"/>
              <a:gd name="connsiteX3083" fmla="*/ 1163669 w 2361628"/>
              <a:gd name="connsiteY3083" fmla="*/ 1348550 h 3072212"/>
              <a:gd name="connsiteX3084" fmla="*/ 1166870 w 2361628"/>
              <a:gd name="connsiteY3084" fmla="*/ 1349235 h 3072212"/>
              <a:gd name="connsiteX3085" fmla="*/ 1168556 w 2361628"/>
              <a:gd name="connsiteY3085" fmla="*/ 1351350 h 3072212"/>
              <a:gd name="connsiteX3086" fmla="*/ 1170070 w 2361628"/>
              <a:gd name="connsiteY3086" fmla="*/ 1354836 h 3072212"/>
              <a:gd name="connsiteX3087" fmla="*/ 1168946 w 2361628"/>
              <a:gd name="connsiteY3087" fmla="*/ 1358055 h 3072212"/>
              <a:gd name="connsiteX3088" fmla="*/ 1163288 w 2361628"/>
              <a:gd name="connsiteY3088" fmla="*/ 1362504 h 3072212"/>
              <a:gd name="connsiteX3089" fmla="*/ 1154954 w 2361628"/>
              <a:gd name="connsiteY3089" fmla="*/ 1367514 h 3072212"/>
              <a:gd name="connsiteX3090" fmla="*/ 1144800 w 2361628"/>
              <a:gd name="connsiteY3090" fmla="*/ 1383192 h 3072212"/>
              <a:gd name="connsiteX3091" fmla="*/ 1139457 w 2361628"/>
              <a:gd name="connsiteY3091" fmla="*/ 1389717 h 3072212"/>
              <a:gd name="connsiteX3092" fmla="*/ 1138352 w 2361628"/>
              <a:gd name="connsiteY3092" fmla="*/ 1391745 h 3072212"/>
              <a:gd name="connsiteX3093" fmla="*/ 1137809 w 2361628"/>
              <a:gd name="connsiteY3093" fmla="*/ 1393784 h 3072212"/>
              <a:gd name="connsiteX3094" fmla="*/ 1137971 w 2361628"/>
              <a:gd name="connsiteY3094" fmla="*/ 1397632 h 3072212"/>
              <a:gd name="connsiteX3095" fmla="*/ 1138209 w 2361628"/>
              <a:gd name="connsiteY3095" fmla="*/ 1399185 h 3072212"/>
              <a:gd name="connsiteX3096" fmla="*/ 1139685 w 2361628"/>
              <a:gd name="connsiteY3096" fmla="*/ 1399804 h 3072212"/>
              <a:gd name="connsiteX3097" fmla="*/ 1144648 w 2361628"/>
              <a:gd name="connsiteY3097" fmla="*/ 1394431 h 3072212"/>
              <a:gd name="connsiteX3098" fmla="*/ 1147848 w 2361628"/>
              <a:gd name="connsiteY3098" fmla="*/ 1391926 h 3072212"/>
              <a:gd name="connsiteX3099" fmla="*/ 1151096 w 2361628"/>
              <a:gd name="connsiteY3099" fmla="*/ 1390545 h 3072212"/>
              <a:gd name="connsiteX3100" fmla="*/ 1156830 w 2361628"/>
              <a:gd name="connsiteY3100" fmla="*/ 1390450 h 3072212"/>
              <a:gd name="connsiteX3101" fmla="*/ 1159202 w 2361628"/>
              <a:gd name="connsiteY3101" fmla="*/ 1391279 h 3072212"/>
              <a:gd name="connsiteX3102" fmla="*/ 1163498 w 2361628"/>
              <a:gd name="connsiteY3102" fmla="*/ 1394508 h 3072212"/>
              <a:gd name="connsiteX3103" fmla="*/ 1167432 w 2361628"/>
              <a:gd name="connsiteY3103" fmla="*/ 1399470 h 3072212"/>
              <a:gd name="connsiteX3104" fmla="*/ 1168308 w 2361628"/>
              <a:gd name="connsiteY3104" fmla="*/ 1401270 h 3072212"/>
              <a:gd name="connsiteX3105" fmla="*/ 1167927 w 2361628"/>
              <a:gd name="connsiteY3105" fmla="*/ 1403080 h 3072212"/>
              <a:gd name="connsiteX3106" fmla="*/ 1166298 w 2361628"/>
              <a:gd name="connsiteY3106" fmla="*/ 1404890 h 3072212"/>
              <a:gd name="connsiteX3107" fmla="*/ 1166117 w 2361628"/>
              <a:gd name="connsiteY3107" fmla="*/ 1406081 h 3072212"/>
              <a:gd name="connsiteX3108" fmla="*/ 1169870 w 2361628"/>
              <a:gd name="connsiteY3108" fmla="*/ 1408576 h 3072212"/>
              <a:gd name="connsiteX3109" fmla="*/ 1174004 w 2361628"/>
              <a:gd name="connsiteY3109" fmla="*/ 1415320 h 3072212"/>
              <a:gd name="connsiteX3110" fmla="*/ 1174271 w 2361628"/>
              <a:gd name="connsiteY3110" fmla="*/ 1419397 h 3072212"/>
              <a:gd name="connsiteX3111" fmla="*/ 1172470 w 2361628"/>
              <a:gd name="connsiteY3111" fmla="*/ 1423416 h 3072212"/>
              <a:gd name="connsiteX3112" fmla="*/ 1171975 w 2361628"/>
              <a:gd name="connsiteY3112" fmla="*/ 1426102 h 3072212"/>
              <a:gd name="connsiteX3113" fmla="*/ 1172794 w 2361628"/>
              <a:gd name="connsiteY3113" fmla="*/ 1427464 h 3072212"/>
              <a:gd name="connsiteX3114" fmla="*/ 1174833 w 2361628"/>
              <a:gd name="connsiteY3114" fmla="*/ 1426645 h 3072212"/>
              <a:gd name="connsiteX3115" fmla="*/ 1179719 w 2361628"/>
              <a:gd name="connsiteY3115" fmla="*/ 1422140 h 3072212"/>
              <a:gd name="connsiteX3116" fmla="*/ 1185005 w 2361628"/>
              <a:gd name="connsiteY3116" fmla="*/ 1419787 h 3072212"/>
              <a:gd name="connsiteX3117" fmla="*/ 1187129 w 2361628"/>
              <a:gd name="connsiteY3117" fmla="*/ 1420044 h 3072212"/>
              <a:gd name="connsiteX3118" fmla="*/ 1188463 w 2361628"/>
              <a:gd name="connsiteY3118" fmla="*/ 1421082 h 3072212"/>
              <a:gd name="connsiteX3119" fmla="*/ 1189873 w 2361628"/>
              <a:gd name="connsiteY3119" fmla="*/ 1427255 h 3072212"/>
              <a:gd name="connsiteX3120" fmla="*/ 1191044 w 2361628"/>
              <a:gd name="connsiteY3120" fmla="*/ 1434170 h 3072212"/>
              <a:gd name="connsiteX3121" fmla="*/ 1191187 w 2361628"/>
              <a:gd name="connsiteY3121" fmla="*/ 1439961 h 3072212"/>
              <a:gd name="connsiteX3122" fmla="*/ 1190311 w 2361628"/>
              <a:gd name="connsiteY3122" fmla="*/ 1444647 h 3072212"/>
              <a:gd name="connsiteX3123" fmla="*/ 1189053 w 2361628"/>
              <a:gd name="connsiteY3123" fmla="*/ 1448295 h 3072212"/>
              <a:gd name="connsiteX3124" fmla="*/ 1185882 w 2361628"/>
              <a:gd name="connsiteY3124" fmla="*/ 1452801 h 3072212"/>
              <a:gd name="connsiteX3125" fmla="*/ 1183015 w 2361628"/>
              <a:gd name="connsiteY3125" fmla="*/ 1454515 h 3072212"/>
              <a:gd name="connsiteX3126" fmla="*/ 1181519 w 2361628"/>
              <a:gd name="connsiteY3126" fmla="*/ 1454534 h 3072212"/>
              <a:gd name="connsiteX3127" fmla="*/ 1181672 w 2361628"/>
              <a:gd name="connsiteY3127" fmla="*/ 1455296 h 3072212"/>
              <a:gd name="connsiteX3128" fmla="*/ 1185072 w 2361628"/>
              <a:gd name="connsiteY3128" fmla="*/ 1459030 h 3072212"/>
              <a:gd name="connsiteX3129" fmla="*/ 1186491 w 2361628"/>
              <a:gd name="connsiteY3129" fmla="*/ 1462011 h 3072212"/>
              <a:gd name="connsiteX3130" fmla="*/ 1187091 w 2361628"/>
              <a:gd name="connsiteY3130" fmla="*/ 1464878 h 3072212"/>
              <a:gd name="connsiteX3131" fmla="*/ 1186891 w 2361628"/>
              <a:gd name="connsiteY3131" fmla="*/ 1467641 h 3072212"/>
              <a:gd name="connsiteX3132" fmla="*/ 1186425 w 2361628"/>
              <a:gd name="connsiteY3132" fmla="*/ 1469993 h 3072212"/>
              <a:gd name="connsiteX3133" fmla="*/ 1182462 w 2361628"/>
              <a:gd name="connsiteY3133" fmla="*/ 1478680 h 3072212"/>
              <a:gd name="connsiteX3134" fmla="*/ 1182672 w 2361628"/>
              <a:gd name="connsiteY3134" fmla="*/ 1479918 h 3072212"/>
              <a:gd name="connsiteX3135" fmla="*/ 1183767 w 2361628"/>
              <a:gd name="connsiteY3135" fmla="*/ 1480480 h 3072212"/>
              <a:gd name="connsiteX3136" fmla="*/ 1186253 w 2361628"/>
              <a:gd name="connsiteY3136" fmla="*/ 1485452 h 3072212"/>
              <a:gd name="connsiteX3137" fmla="*/ 1186548 w 2361628"/>
              <a:gd name="connsiteY3137" fmla="*/ 1496959 h 3072212"/>
              <a:gd name="connsiteX3138" fmla="*/ 1177642 w 2361628"/>
              <a:gd name="connsiteY3138" fmla="*/ 1500550 h 3072212"/>
              <a:gd name="connsiteX3139" fmla="*/ 1175547 w 2361628"/>
              <a:gd name="connsiteY3139" fmla="*/ 1503207 h 3072212"/>
              <a:gd name="connsiteX3140" fmla="*/ 1173090 w 2361628"/>
              <a:gd name="connsiteY3140" fmla="*/ 1507465 h 3072212"/>
              <a:gd name="connsiteX3141" fmla="*/ 1170270 w 2361628"/>
              <a:gd name="connsiteY3141" fmla="*/ 1510636 h 3072212"/>
              <a:gd name="connsiteX3142" fmla="*/ 1163879 w 2361628"/>
              <a:gd name="connsiteY3142" fmla="*/ 1513970 h 3072212"/>
              <a:gd name="connsiteX3143" fmla="*/ 1160640 w 2361628"/>
              <a:gd name="connsiteY3143" fmla="*/ 1514351 h 3072212"/>
              <a:gd name="connsiteX3144" fmla="*/ 1144629 w 2361628"/>
              <a:gd name="connsiteY3144" fmla="*/ 1511570 h 3072212"/>
              <a:gd name="connsiteX3145" fmla="*/ 1143010 w 2361628"/>
              <a:gd name="connsiteY3145" fmla="*/ 1509951 h 3072212"/>
              <a:gd name="connsiteX3146" fmla="*/ 1141886 w 2361628"/>
              <a:gd name="connsiteY3146" fmla="*/ 1507055 h 3072212"/>
              <a:gd name="connsiteX3147" fmla="*/ 1141267 w 2361628"/>
              <a:gd name="connsiteY3147" fmla="*/ 1502883 h 3072212"/>
              <a:gd name="connsiteX3148" fmla="*/ 1141095 w 2361628"/>
              <a:gd name="connsiteY3148" fmla="*/ 1499588 h 3072212"/>
              <a:gd name="connsiteX3149" fmla="*/ 1141381 w 2361628"/>
              <a:gd name="connsiteY3149" fmla="*/ 1497187 h 3072212"/>
              <a:gd name="connsiteX3150" fmla="*/ 1141295 w 2361628"/>
              <a:gd name="connsiteY3150" fmla="*/ 1495787 h 3072212"/>
              <a:gd name="connsiteX3151" fmla="*/ 1140847 w 2361628"/>
              <a:gd name="connsiteY3151" fmla="*/ 1495377 h 3072212"/>
              <a:gd name="connsiteX3152" fmla="*/ 1139066 w 2361628"/>
              <a:gd name="connsiteY3152" fmla="*/ 1497787 h 3072212"/>
              <a:gd name="connsiteX3153" fmla="*/ 1137209 w 2361628"/>
              <a:gd name="connsiteY3153" fmla="*/ 1502150 h 3072212"/>
              <a:gd name="connsiteX3154" fmla="*/ 1138228 w 2361628"/>
              <a:gd name="connsiteY3154" fmla="*/ 1506979 h 3072212"/>
              <a:gd name="connsiteX3155" fmla="*/ 1143286 w 2361628"/>
              <a:gd name="connsiteY3155" fmla="*/ 1520343 h 3072212"/>
              <a:gd name="connsiteX3156" fmla="*/ 1144257 w 2361628"/>
              <a:gd name="connsiteY3156" fmla="*/ 1526057 h 3072212"/>
              <a:gd name="connsiteX3157" fmla="*/ 1144400 w 2361628"/>
              <a:gd name="connsiteY3157" fmla="*/ 1528477 h 3072212"/>
              <a:gd name="connsiteX3158" fmla="*/ 1144172 w 2361628"/>
              <a:gd name="connsiteY3158" fmla="*/ 1530287 h 3072212"/>
              <a:gd name="connsiteX3159" fmla="*/ 1138457 w 2361628"/>
              <a:gd name="connsiteY3159" fmla="*/ 1537992 h 3072212"/>
              <a:gd name="connsiteX3160" fmla="*/ 1135151 w 2361628"/>
              <a:gd name="connsiteY3160" fmla="*/ 1540593 h 3072212"/>
              <a:gd name="connsiteX3161" fmla="*/ 1131761 w 2361628"/>
              <a:gd name="connsiteY3161" fmla="*/ 1541888 h 3072212"/>
              <a:gd name="connsiteX3162" fmla="*/ 1128532 w 2361628"/>
              <a:gd name="connsiteY3162" fmla="*/ 1540916 h 3072212"/>
              <a:gd name="connsiteX3163" fmla="*/ 1125465 w 2361628"/>
              <a:gd name="connsiteY3163" fmla="*/ 1537697 h 3072212"/>
              <a:gd name="connsiteX3164" fmla="*/ 1123121 w 2361628"/>
              <a:gd name="connsiteY3164" fmla="*/ 1536259 h 3072212"/>
              <a:gd name="connsiteX3165" fmla="*/ 1118283 w 2361628"/>
              <a:gd name="connsiteY3165" fmla="*/ 1536459 h 3072212"/>
              <a:gd name="connsiteX3166" fmla="*/ 1116768 w 2361628"/>
              <a:gd name="connsiteY3166" fmla="*/ 1534792 h 3072212"/>
              <a:gd name="connsiteX3167" fmla="*/ 1115368 w 2361628"/>
              <a:gd name="connsiteY3167" fmla="*/ 1531687 h 3072212"/>
              <a:gd name="connsiteX3168" fmla="*/ 1111968 w 2361628"/>
              <a:gd name="connsiteY3168" fmla="*/ 1520495 h 3072212"/>
              <a:gd name="connsiteX3169" fmla="*/ 1107215 w 2361628"/>
              <a:gd name="connsiteY3169" fmla="*/ 1512513 h 3072212"/>
              <a:gd name="connsiteX3170" fmla="*/ 1103119 w 2361628"/>
              <a:gd name="connsiteY3170" fmla="*/ 1503521 h 3072212"/>
              <a:gd name="connsiteX3171" fmla="*/ 1092708 w 2361628"/>
              <a:gd name="connsiteY3171" fmla="*/ 1490301 h 3072212"/>
              <a:gd name="connsiteX3172" fmla="*/ 1087317 w 2361628"/>
              <a:gd name="connsiteY3172" fmla="*/ 1482338 h 3072212"/>
              <a:gd name="connsiteX3173" fmla="*/ 1080135 w 2361628"/>
              <a:gd name="connsiteY3173" fmla="*/ 1469441 h 3072212"/>
              <a:gd name="connsiteX3174" fmla="*/ 1077135 w 2361628"/>
              <a:gd name="connsiteY3174" fmla="*/ 1466507 h 3072212"/>
              <a:gd name="connsiteX3175" fmla="*/ 1074639 w 2361628"/>
              <a:gd name="connsiteY3175" fmla="*/ 1465326 h 3072212"/>
              <a:gd name="connsiteX3176" fmla="*/ 1069734 w 2361628"/>
              <a:gd name="connsiteY3176" fmla="*/ 1464393 h 3072212"/>
              <a:gd name="connsiteX3177" fmla="*/ 1068600 w 2361628"/>
              <a:gd name="connsiteY3177" fmla="*/ 1462773 h 3072212"/>
              <a:gd name="connsiteX3178" fmla="*/ 1066810 w 2361628"/>
              <a:gd name="connsiteY3178" fmla="*/ 1458344 h 3072212"/>
              <a:gd name="connsiteX3179" fmla="*/ 1063723 w 2361628"/>
              <a:gd name="connsiteY3179" fmla="*/ 1455010 h 3072212"/>
              <a:gd name="connsiteX3180" fmla="*/ 1062600 w 2361628"/>
              <a:gd name="connsiteY3180" fmla="*/ 1454591 h 3072212"/>
              <a:gd name="connsiteX3181" fmla="*/ 1060780 w 2361628"/>
              <a:gd name="connsiteY3181" fmla="*/ 1455382 h 3072212"/>
              <a:gd name="connsiteX3182" fmla="*/ 1055980 w 2361628"/>
              <a:gd name="connsiteY3182" fmla="*/ 1458459 h 3072212"/>
              <a:gd name="connsiteX3183" fmla="*/ 1049950 w 2361628"/>
              <a:gd name="connsiteY3183" fmla="*/ 1455201 h 3072212"/>
              <a:gd name="connsiteX3184" fmla="*/ 1048598 w 2361628"/>
              <a:gd name="connsiteY3184" fmla="*/ 1452906 h 3072212"/>
              <a:gd name="connsiteX3185" fmla="*/ 1047798 w 2361628"/>
              <a:gd name="connsiteY3185" fmla="*/ 1449019 h 3072212"/>
              <a:gd name="connsiteX3186" fmla="*/ 1047036 w 2361628"/>
              <a:gd name="connsiteY3186" fmla="*/ 1446876 h 3072212"/>
              <a:gd name="connsiteX3187" fmla="*/ 1044997 w 2361628"/>
              <a:gd name="connsiteY3187" fmla="*/ 1444952 h 3072212"/>
              <a:gd name="connsiteX3188" fmla="*/ 1043273 w 2361628"/>
              <a:gd name="connsiteY3188" fmla="*/ 1440066 h 3072212"/>
              <a:gd name="connsiteX3189" fmla="*/ 1031815 w 2361628"/>
              <a:gd name="connsiteY3189" fmla="*/ 1430398 h 3072212"/>
              <a:gd name="connsiteX3190" fmla="*/ 1025004 w 2361628"/>
              <a:gd name="connsiteY3190" fmla="*/ 1419225 h 3072212"/>
              <a:gd name="connsiteX3191" fmla="*/ 1023623 w 2361628"/>
              <a:gd name="connsiteY3191" fmla="*/ 1415167 h 3072212"/>
              <a:gd name="connsiteX3192" fmla="*/ 1023490 w 2361628"/>
              <a:gd name="connsiteY3192" fmla="*/ 1413510 h 3072212"/>
              <a:gd name="connsiteX3193" fmla="*/ 1024185 w 2361628"/>
              <a:gd name="connsiteY3193" fmla="*/ 1408090 h 3072212"/>
              <a:gd name="connsiteX3194" fmla="*/ 1025766 w 2361628"/>
              <a:gd name="connsiteY3194" fmla="*/ 1401928 h 3072212"/>
              <a:gd name="connsiteX3195" fmla="*/ 1027833 w 2361628"/>
              <a:gd name="connsiteY3195" fmla="*/ 1395775 h 3072212"/>
              <a:gd name="connsiteX3196" fmla="*/ 1029100 w 2361628"/>
              <a:gd name="connsiteY3196" fmla="*/ 1393250 h 3072212"/>
              <a:gd name="connsiteX3197" fmla="*/ 1033586 w 2361628"/>
              <a:gd name="connsiteY3197" fmla="*/ 1387916 h 3072212"/>
              <a:gd name="connsiteX3198" fmla="*/ 1037120 w 2361628"/>
              <a:gd name="connsiteY3198" fmla="*/ 1386707 h 3072212"/>
              <a:gd name="connsiteX3199" fmla="*/ 1042054 w 2361628"/>
              <a:gd name="connsiteY3199" fmla="*/ 1387383 h 3072212"/>
              <a:gd name="connsiteX3200" fmla="*/ 1044645 w 2361628"/>
              <a:gd name="connsiteY3200" fmla="*/ 1388574 h 3072212"/>
              <a:gd name="connsiteX3201" fmla="*/ 1046978 w 2361628"/>
              <a:gd name="connsiteY3201" fmla="*/ 1392146 h 3072212"/>
              <a:gd name="connsiteX3202" fmla="*/ 1047969 w 2361628"/>
              <a:gd name="connsiteY3202" fmla="*/ 1396251 h 3072212"/>
              <a:gd name="connsiteX3203" fmla="*/ 1049141 w 2361628"/>
              <a:gd name="connsiteY3203" fmla="*/ 1399013 h 3072212"/>
              <a:gd name="connsiteX3204" fmla="*/ 1052798 w 2361628"/>
              <a:gd name="connsiteY3204" fmla="*/ 1402032 h 3072212"/>
              <a:gd name="connsiteX3205" fmla="*/ 1054780 w 2361628"/>
              <a:gd name="connsiteY3205" fmla="*/ 1404452 h 3072212"/>
              <a:gd name="connsiteX3206" fmla="*/ 1057694 w 2361628"/>
              <a:gd name="connsiteY3206" fmla="*/ 1410071 h 3072212"/>
              <a:gd name="connsiteX3207" fmla="*/ 1059942 w 2361628"/>
              <a:gd name="connsiteY3207" fmla="*/ 1416815 h 3072212"/>
              <a:gd name="connsiteX3208" fmla="*/ 1062009 w 2361628"/>
              <a:gd name="connsiteY3208" fmla="*/ 1419035 h 3072212"/>
              <a:gd name="connsiteX3209" fmla="*/ 1066971 w 2361628"/>
              <a:gd name="connsiteY3209" fmla="*/ 1419787 h 3072212"/>
              <a:gd name="connsiteX3210" fmla="*/ 1072096 w 2361628"/>
              <a:gd name="connsiteY3210" fmla="*/ 1418644 h 3072212"/>
              <a:gd name="connsiteX3211" fmla="*/ 1083088 w 2361628"/>
              <a:gd name="connsiteY3211" fmla="*/ 1414405 h 3072212"/>
              <a:gd name="connsiteX3212" fmla="*/ 1083535 w 2361628"/>
              <a:gd name="connsiteY3212" fmla="*/ 1413872 h 3072212"/>
              <a:gd name="connsiteX3213" fmla="*/ 1084212 w 2361628"/>
              <a:gd name="connsiteY3213" fmla="*/ 1411348 h 3072212"/>
              <a:gd name="connsiteX3214" fmla="*/ 1085469 w 2361628"/>
              <a:gd name="connsiteY3214" fmla="*/ 1395889 h 3072212"/>
              <a:gd name="connsiteX3215" fmla="*/ 1086221 w 2361628"/>
              <a:gd name="connsiteY3215" fmla="*/ 1395822 h 3072212"/>
              <a:gd name="connsiteX3216" fmla="*/ 1089955 w 2361628"/>
              <a:gd name="connsiteY3216" fmla="*/ 1402994 h 3072212"/>
              <a:gd name="connsiteX3217" fmla="*/ 1091013 w 2361628"/>
              <a:gd name="connsiteY3217" fmla="*/ 1403785 h 3072212"/>
              <a:gd name="connsiteX3218" fmla="*/ 1092622 w 2361628"/>
              <a:gd name="connsiteY3218" fmla="*/ 1402290 h 3072212"/>
              <a:gd name="connsiteX3219" fmla="*/ 1093575 w 2361628"/>
              <a:gd name="connsiteY3219" fmla="*/ 1398813 h 3072212"/>
              <a:gd name="connsiteX3220" fmla="*/ 1093461 w 2361628"/>
              <a:gd name="connsiteY3220" fmla="*/ 1397156 h 3072212"/>
              <a:gd name="connsiteX3221" fmla="*/ 1091117 w 2361628"/>
              <a:gd name="connsiteY3221" fmla="*/ 1388726 h 3072212"/>
              <a:gd name="connsiteX3222" fmla="*/ 1089727 w 2361628"/>
              <a:gd name="connsiteY3222" fmla="*/ 1385049 h 3072212"/>
              <a:gd name="connsiteX3223" fmla="*/ 1088488 w 2361628"/>
              <a:gd name="connsiteY3223" fmla="*/ 1382763 h 3072212"/>
              <a:gd name="connsiteX3224" fmla="*/ 1087107 w 2361628"/>
              <a:gd name="connsiteY3224" fmla="*/ 1382011 h 3072212"/>
              <a:gd name="connsiteX3225" fmla="*/ 1084117 w 2361628"/>
              <a:gd name="connsiteY3225" fmla="*/ 1382744 h 3072212"/>
              <a:gd name="connsiteX3226" fmla="*/ 1081840 w 2361628"/>
              <a:gd name="connsiteY3226" fmla="*/ 1381116 h 3072212"/>
              <a:gd name="connsiteX3227" fmla="*/ 1081335 w 2361628"/>
              <a:gd name="connsiteY3227" fmla="*/ 1378772 h 3072212"/>
              <a:gd name="connsiteX3228" fmla="*/ 1081707 w 2361628"/>
              <a:gd name="connsiteY3228" fmla="*/ 1375610 h 3072212"/>
              <a:gd name="connsiteX3229" fmla="*/ 1082964 w 2361628"/>
              <a:gd name="connsiteY3229" fmla="*/ 1372276 h 3072212"/>
              <a:gd name="connsiteX3230" fmla="*/ 1084317 w 2361628"/>
              <a:gd name="connsiteY3230" fmla="*/ 1370362 h 3072212"/>
              <a:gd name="connsiteX3231" fmla="*/ 1086936 w 2361628"/>
              <a:gd name="connsiteY3231" fmla="*/ 1369371 h 3072212"/>
              <a:gd name="connsiteX3232" fmla="*/ 1090003 w 2361628"/>
              <a:gd name="connsiteY3232" fmla="*/ 1370343 h 3072212"/>
              <a:gd name="connsiteX3233" fmla="*/ 1094251 w 2361628"/>
              <a:gd name="connsiteY3233" fmla="*/ 1374381 h 3072212"/>
              <a:gd name="connsiteX3234" fmla="*/ 1096937 w 2361628"/>
              <a:gd name="connsiteY3234" fmla="*/ 1375277 h 3072212"/>
              <a:gd name="connsiteX3235" fmla="*/ 1100709 w 2361628"/>
              <a:gd name="connsiteY3235" fmla="*/ 1374124 h 3072212"/>
              <a:gd name="connsiteX3236" fmla="*/ 1095880 w 2361628"/>
              <a:gd name="connsiteY3236" fmla="*/ 1371752 h 3072212"/>
              <a:gd name="connsiteX3237" fmla="*/ 1089136 w 2361628"/>
              <a:gd name="connsiteY3237" fmla="*/ 1362399 h 3072212"/>
              <a:gd name="connsiteX3238" fmla="*/ 1086250 w 2361628"/>
              <a:gd name="connsiteY3238" fmla="*/ 1360637 h 3072212"/>
              <a:gd name="connsiteX3239" fmla="*/ 1082726 w 2361628"/>
              <a:gd name="connsiteY3239" fmla="*/ 1364666 h 3072212"/>
              <a:gd name="connsiteX3240" fmla="*/ 1080345 w 2361628"/>
              <a:gd name="connsiteY3240" fmla="*/ 1366180 h 3072212"/>
              <a:gd name="connsiteX3241" fmla="*/ 1075849 w 2361628"/>
              <a:gd name="connsiteY3241" fmla="*/ 1368143 h 3072212"/>
              <a:gd name="connsiteX3242" fmla="*/ 1072267 w 2361628"/>
              <a:gd name="connsiteY3242" fmla="*/ 1368428 h 3072212"/>
              <a:gd name="connsiteX3243" fmla="*/ 1057256 w 2361628"/>
              <a:gd name="connsiteY3243" fmla="*/ 1353912 h 3072212"/>
              <a:gd name="connsiteX3244" fmla="*/ 1056427 w 2361628"/>
              <a:gd name="connsiteY3244" fmla="*/ 1352522 h 3072212"/>
              <a:gd name="connsiteX3245" fmla="*/ 1055322 w 2361628"/>
              <a:gd name="connsiteY3245" fmla="*/ 1348721 h 3072212"/>
              <a:gd name="connsiteX3246" fmla="*/ 1055456 w 2361628"/>
              <a:gd name="connsiteY3246" fmla="*/ 1346968 h 3072212"/>
              <a:gd name="connsiteX3247" fmla="*/ 1056932 w 2361628"/>
              <a:gd name="connsiteY3247" fmla="*/ 1344254 h 3072212"/>
              <a:gd name="connsiteX3248" fmla="*/ 1060676 w 2361628"/>
              <a:gd name="connsiteY3248" fmla="*/ 1340653 h 3072212"/>
              <a:gd name="connsiteX3249" fmla="*/ 1066238 w 2361628"/>
              <a:gd name="connsiteY3249" fmla="*/ 1338396 h 3072212"/>
              <a:gd name="connsiteX3250" fmla="*/ 1069962 w 2361628"/>
              <a:gd name="connsiteY3250" fmla="*/ 1338034 h 3072212"/>
              <a:gd name="connsiteX3251" fmla="*/ 1073210 w 2361628"/>
              <a:gd name="connsiteY3251" fmla="*/ 1340720 h 3072212"/>
              <a:gd name="connsiteX3252" fmla="*/ 1077954 w 2361628"/>
              <a:gd name="connsiteY3252" fmla="*/ 1347978 h 3072212"/>
              <a:gd name="connsiteX3253" fmla="*/ 1082107 w 2361628"/>
              <a:gd name="connsiteY3253" fmla="*/ 1352198 h 3072212"/>
              <a:gd name="connsiteX3254" fmla="*/ 1082450 w 2361628"/>
              <a:gd name="connsiteY3254" fmla="*/ 1350674 h 3072212"/>
              <a:gd name="connsiteX3255" fmla="*/ 1081716 w 2361628"/>
              <a:gd name="connsiteY3255" fmla="*/ 1346511 h 3072212"/>
              <a:gd name="connsiteX3256" fmla="*/ 1079821 w 2361628"/>
              <a:gd name="connsiteY3256" fmla="*/ 1340320 h 3072212"/>
              <a:gd name="connsiteX3257" fmla="*/ 1078459 w 2361628"/>
              <a:gd name="connsiteY3257" fmla="*/ 1338625 h 3072212"/>
              <a:gd name="connsiteX3258" fmla="*/ 1075125 w 2361628"/>
              <a:gd name="connsiteY3258" fmla="*/ 1336767 h 3072212"/>
              <a:gd name="connsiteX3259" fmla="*/ 1072039 w 2361628"/>
              <a:gd name="connsiteY3259" fmla="*/ 1332490 h 3072212"/>
              <a:gd name="connsiteX3260" fmla="*/ 1070591 w 2361628"/>
              <a:gd name="connsiteY3260" fmla="*/ 1329319 h 3072212"/>
              <a:gd name="connsiteX3261" fmla="*/ 1069819 w 2361628"/>
              <a:gd name="connsiteY3261" fmla="*/ 1325918 h 3072212"/>
              <a:gd name="connsiteX3262" fmla="*/ 1069724 w 2361628"/>
              <a:gd name="connsiteY3262" fmla="*/ 1322280 h 3072212"/>
              <a:gd name="connsiteX3263" fmla="*/ 1070315 w 2361628"/>
              <a:gd name="connsiteY3263" fmla="*/ 1319784 h 3072212"/>
              <a:gd name="connsiteX3264" fmla="*/ 1071591 w 2361628"/>
              <a:gd name="connsiteY3264" fmla="*/ 1318441 h 3072212"/>
              <a:gd name="connsiteX3265" fmla="*/ 1083126 w 2361628"/>
              <a:gd name="connsiteY3265" fmla="*/ 1314783 h 3072212"/>
              <a:gd name="connsiteX3266" fmla="*/ 1091184 w 2361628"/>
              <a:gd name="connsiteY3266" fmla="*/ 1318832 h 3072212"/>
              <a:gd name="connsiteX3267" fmla="*/ 1096299 w 2361628"/>
              <a:gd name="connsiteY3267" fmla="*/ 1319422 h 3072212"/>
              <a:gd name="connsiteX3268" fmla="*/ 1098423 w 2361628"/>
              <a:gd name="connsiteY3268" fmla="*/ 1314450 h 3072212"/>
              <a:gd name="connsiteX3269" fmla="*/ 1097680 w 2361628"/>
              <a:gd name="connsiteY3269" fmla="*/ 1313479 h 3072212"/>
              <a:gd name="connsiteX3270" fmla="*/ 1094994 w 2361628"/>
              <a:gd name="connsiteY3270" fmla="*/ 1314764 h 3072212"/>
              <a:gd name="connsiteX3271" fmla="*/ 1091956 w 2361628"/>
              <a:gd name="connsiteY3271" fmla="*/ 1314736 h 3072212"/>
              <a:gd name="connsiteX3272" fmla="*/ 1090060 w 2361628"/>
              <a:gd name="connsiteY3272" fmla="*/ 1312002 h 3072212"/>
              <a:gd name="connsiteX3273" fmla="*/ 1090003 w 2361628"/>
              <a:gd name="connsiteY3273" fmla="*/ 1310402 h 3072212"/>
              <a:gd name="connsiteX3274" fmla="*/ 1092375 w 2361628"/>
              <a:gd name="connsiteY3274" fmla="*/ 1306573 h 3072212"/>
              <a:gd name="connsiteX3275" fmla="*/ 1095985 w 2361628"/>
              <a:gd name="connsiteY3275" fmla="*/ 1304916 h 3072212"/>
              <a:gd name="connsiteX3276" fmla="*/ 1454534 w 2361628"/>
              <a:gd name="connsiteY3276" fmla="*/ 1565967 h 3072212"/>
              <a:gd name="connsiteX3277" fmla="*/ 1455592 w 2361628"/>
              <a:gd name="connsiteY3277" fmla="*/ 1567767 h 3072212"/>
              <a:gd name="connsiteX3278" fmla="*/ 1461697 w 2361628"/>
              <a:gd name="connsiteY3278" fmla="*/ 1565472 h 3072212"/>
              <a:gd name="connsiteX3279" fmla="*/ 1466888 w 2361628"/>
              <a:gd name="connsiteY3279" fmla="*/ 1562824 h 3072212"/>
              <a:gd name="connsiteX3280" fmla="*/ 1474975 w 2361628"/>
              <a:gd name="connsiteY3280" fmla="*/ 1556499 h 3072212"/>
              <a:gd name="connsiteX3281" fmla="*/ 1479804 w 2361628"/>
              <a:gd name="connsiteY3281" fmla="*/ 1554299 h 3072212"/>
              <a:gd name="connsiteX3282" fmla="*/ 1494482 w 2361628"/>
              <a:gd name="connsiteY3282" fmla="*/ 1554337 h 3072212"/>
              <a:gd name="connsiteX3283" fmla="*/ 1496978 w 2361628"/>
              <a:gd name="connsiteY3283" fmla="*/ 1555528 h 3072212"/>
              <a:gd name="connsiteX3284" fmla="*/ 1495873 w 2361628"/>
              <a:gd name="connsiteY3284" fmla="*/ 1559309 h 3072212"/>
              <a:gd name="connsiteX3285" fmla="*/ 1495263 w 2361628"/>
              <a:gd name="connsiteY3285" fmla="*/ 1560376 h 3072212"/>
              <a:gd name="connsiteX3286" fmla="*/ 1495749 w 2361628"/>
              <a:gd name="connsiteY3286" fmla="*/ 1562014 h 3072212"/>
              <a:gd name="connsiteX3287" fmla="*/ 1497330 w 2361628"/>
              <a:gd name="connsiteY3287" fmla="*/ 1564224 h 3072212"/>
              <a:gd name="connsiteX3288" fmla="*/ 1500492 w 2361628"/>
              <a:gd name="connsiteY3288" fmla="*/ 1566682 h 3072212"/>
              <a:gd name="connsiteX3289" fmla="*/ 1501740 w 2361628"/>
              <a:gd name="connsiteY3289" fmla="*/ 1564481 h 3072212"/>
              <a:gd name="connsiteX3290" fmla="*/ 1502654 w 2361628"/>
              <a:gd name="connsiteY3290" fmla="*/ 1559157 h 3072212"/>
              <a:gd name="connsiteX3291" fmla="*/ 1504817 w 2361628"/>
              <a:gd name="connsiteY3291" fmla="*/ 1537126 h 3072212"/>
              <a:gd name="connsiteX3292" fmla="*/ 1505731 w 2361628"/>
              <a:gd name="connsiteY3292" fmla="*/ 1530420 h 3072212"/>
              <a:gd name="connsiteX3293" fmla="*/ 1506169 w 2361628"/>
              <a:gd name="connsiteY3293" fmla="*/ 1524048 h 3072212"/>
              <a:gd name="connsiteX3294" fmla="*/ 1506122 w 2361628"/>
              <a:gd name="connsiteY3294" fmla="*/ 1518009 h 3072212"/>
              <a:gd name="connsiteX3295" fmla="*/ 1505064 w 2361628"/>
              <a:gd name="connsiteY3295" fmla="*/ 1514170 h 3072212"/>
              <a:gd name="connsiteX3296" fmla="*/ 1501302 w 2361628"/>
              <a:gd name="connsiteY3296" fmla="*/ 1511865 h 3072212"/>
              <a:gd name="connsiteX3297" fmla="*/ 1496168 w 2361628"/>
              <a:gd name="connsiteY3297" fmla="*/ 1512246 h 3072212"/>
              <a:gd name="connsiteX3298" fmla="*/ 1493530 w 2361628"/>
              <a:gd name="connsiteY3298" fmla="*/ 1511646 h 3072212"/>
              <a:gd name="connsiteX3299" fmla="*/ 1490339 w 2361628"/>
              <a:gd name="connsiteY3299" fmla="*/ 1510455 h 3072212"/>
              <a:gd name="connsiteX3300" fmla="*/ 1487967 w 2361628"/>
              <a:gd name="connsiteY3300" fmla="*/ 1508589 h 3072212"/>
              <a:gd name="connsiteX3301" fmla="*/ 1486424 w 2361628"/>
              <a:gd name="connsiteY3301" fmla="*/ 1506055 h 3072212"/>
              <a:gd name="connsiteX3302" fmla="*/ 1483357 w 2361628"/>
              <a:gd name="connsiteY3302" fmla="*/ 1498416 h 3072212"/>
              <a:gd name="connsiteX3303" fmla="*/ 1481099 w 2361628"/>
              <a:gd name="connsiteY3303" fmla="*/ 1494139 h 3072212"/>
              <a:gd name="connsiteX3304" fmla="*/ 1475299 w 2361628"/>
              <a:gd name="connsiteY3304" fmla="*/ 1486395 h 3072212"/>
              <a:gd name="connsiteX3305" fmla="*/ 1472670 w 2361628"/>
              <a:gd name="connsiteY3305" fmla="*/ 1483805 h 3072212"/>
              <a:gd name="connsiteX3306" fmla="*/ 1473994 w 2361628"/>
              <a:gd name="connsiteY3306" fmla="*/ 1480738 h 3072212"/>
              <a:gd name="connsiteX3307" fmla="*/ 1479271 w 2361628"/>
              <a:gd name="connsiteY3307" fmla="*/ 1477194 h 3072212"/>
              <a:gd name="connsiteX3308" fmla="*/ 1482452 w 2361628"/>
              <a:gd name="connsiteY3308" fmla="*/ 1473832 h 3072212"/>
              <a:gd name="connsiteX3309" fmla="*/ 1486195 w 2361628"/>
              <a:gd name="connsiteY3309" fmla="*/ 1463945 h 3072212"/>
              <a:gd name="connsiteX3310" fmla="*/ 1488443 w 2361628"/>
              <a:gd name="connsiteY3310" fmla="*/ 1462345 h 3072212"/>
              <a:gd name="connsiteX3311" fmla="*/ 1496549 w 2361628"/>
              <a:gd name="connsiteY3311" fmla="*/ 1463659 h 3072212"/>
              <a:gd name="connsiteX3312" fmla="*/ 1507512 w 2361628"/>
              <a:gd name="connsiteY3312" fmla="*/ 1471403 h 3072212"/>
              <a:gd name="connsiteX3313" fmla="*/ 1514380 w 2361628"/>
              <a:gd name="connsiteY3313" fmla="*/ 1478080 h 3072212"/>
              <a:gd name="connsiteX3314" fmla="*/ 1516190 w 2361628"/>
              <a:gd name="connsiteY3314" fmla="*/ 1478794 h 3072212"/>
              <a:gd name="connsiteX3315" fmla="*/ 1516228 w 2361628"/>
              <a:gd name="connsiteY3315" fmla="*/ 1477585 h 3072212"/>
              <a:gd name="connsiteX3316" fmla="*/ 1514485 w 2361628"/>
              <a:gd name="connsiteY3316" fmla="*/ 1474461 h 3072212"/>
              <a:gd name="connsiteX3317" fmla="*/ 1506579 w 2361628"/>
              <a:gd name="connsiteY3317" fmla="*/ 1466174 h 3072212"/>
              <a:gd name="connsiteX3318" fmla="*/ 1502988 w 2361628"/>
              <a:gd name="connsiteY3318" fmla="*/ 1460116 h 3072212"/>
              <a:gd name="connsiteX3319" fmla="*/ 1501264 w 2361628"/>
              <a:gd name="connsiteY3319" fmla="*/ 1455782 h 3072212"/>
              <a:gd name="connsiteX3320" fmla="*/ 1502083 w 2361628"/>
              <a:gd name="connsiteY3320" fmla="*/ 1453896 h 3072212"/>
              <a:gd name="connsiteX3321" fmla="*/ 1506531 w 2361628"/>
              <a:gd name="connsiteY3321" fmla="*/ 1451972 h 3072212"/>
              <a:gd name="connsiteX3322" fmla="*/ 1507112 w 2361628"/>
              <a:gd name="connsiteY3322" fmla="*/ 1449753 h 3072212"/>
              <a:gd name="connsiteX3323" fmla="*/ 1501064 w 2361628"/>
              <a:gd name="connsiteY3323" fmla="*/ 1447133 h 3072212"/>
              <a:gd name="connsiteX3324" fmla="*/ 1497997 w 2361628"/>
              <a:gd name="connsiteY3324" fmla="*/ 1447190 h 3072212"/>
              <a:gd name="connsiteX3325" fmla="*/ 1495520 w 2361628"/>
              <a:gd name="connsiteY3325" fmla="*/ 1449067 h 3072212"/>
              <a:gd name="connsiteX3326" fmla="*/ 1492853 w 2361628"/>
              <a:gd name="connsiteY3326" fmla="*/ 1449191 h 3072212"/>
              <a:gd name="connsiteX3327" fmla="*/ 1487919 w 2361628"/>
              <a:gd name="connsiteY3327" fmla="*/ 1445781 h 3072212"/>
              <a:gd name="connsiteX3328" fmla="*/ 1486576 w 2361628"/>
              <a:gd name="connsiteY3328" fmla="*/ 1443790 h 3072212"/>
              <a:gd name="connsiteX3329" fmla="*/ 1483728 w 2361628"/>
              <a:gd name="connsiteY3329" fmla="*/ 1437875 h 3072212"/>
              <a:gd name="connsiteX3330" fmla="*/ 1482233 w 2361628"/>
              <a:gd name="connsiteY3330" fmla="*/ 1432712 h 3072212"/>
              <a:gd name="connsiteX3331" fmla="*/ 1480576 w 2361628"/>
              <a:gd name="connsiteY3331" fmla="*/ 1429503 h 3072212"/>
              <a:gd name="connsiteX3332" fmla="*/ 1479975 w 2361628"/>
              <a:gd name="connsiteY3332" fmla="*/ 1426940 h 3072212"/>
              <a:gd name="connsiteX3333" fmla="*/ 1479652 w 2361628"/>
              <a:gd name="connsiteY3333" fmla="*/ 1418958 h 3072212"/>
              <a:gd name="connsiteX3334" fmla="*/ 1479795 w 2361628"/>
              <a:gd name="connsiteY3334" fmla="*/ 1414243 h 3072212"/>
              <a:gd name="connsiteX3335" fmla="*/ 1480461 w 2361628"/>
              <a:gd name="connsiteY3335" fmla="*/ 1410205 h 3072212"/>
              <a:gd name="connsiteX3336" fmla="*/ 1481661 w 2361628"/>
              <a:gd name="connsiteY3336" fmla="*/ 1406833 h 3072212"/>
              <a:gd name="connsiteX3337" fmla="*/ 1484862 w 2361628"/>
              <a:gd name="connsiteY3337" fmla="*/ 1400585 h 3072212"/>
              <a:gd name="connsiteX3338" fmla="*/ 1486662 w 2361628"/>
              <a:gd name="connsiteY3338" fmla="*/ 1398784 h 3072212"/>
              <a:gd name="connsiteX3339" fmla="*/ 1490015 w 2361628"/>
              <a:gd name="connsiteY3339" fmla="*/ 1397965 h 3072212"/>
              <a:gd name="connsiteX3340" fmla="*/ 1497301 w 2361628"/>
              <a:gd name="connsiteY3340" fmla="*/ 1401070 h 3072212"/>
              <a:gd name="connsiteX3341" fmla="*/ 1516894 w 2361628"/>
              <a:gd name="connsiteY3341" fmla="*/ 1412234 h 3072212"/>
              <a:gd name="connsiteX3342" fmla="*/ 1516428 w 2361628"/>
              <a:gd name="connsiteY3342" fmla="*/ 1408652 h 3072212"/>
              <a:gd name="connsiteX3343" fmla="*/ 1494511 w 2361628"/>
              <a:gd name="connsiteY3343" fmla="*/ 1393536 h 3072212"/>
              <a:gd name="connsiteX3344" fmla="*/ 1486767 w 2361628"/>
              <a:gd name="connsiteY3344" fmla="*/ 1389621 h 3072212"/>
              <a:gd name="connsiteX3345" fmla="*/ 1484871 w 2361628"/>
              <a:gd name="connsiteY3345" fmla="*/ 1384106 h 3072212"/>
              <a:gd name="connsiteX3346" fmla="*/ 1496539 w 2361628"/>
              <a:gd name="connsiteY3346" fmla="*/ 1362818 h 3072212"/>
              <a:gd name="connsiteX3347" fmla="*/ 1507293 w 2361628"/>
              <a:gd name="connsiteY3347" fmla="*/ 1357779 h 3072212"/>
              <a:gd name="connsiteX3348" fmla="*/ 1512646 w 2361628"/>
              <a:gd name="connsiteY3348" fmla="*/ 1351512 h 3072212"/>
              <a:gd name="connsiteX3349" fmla="*/ 1521390 w 2361628"/>
              <a:gd name="connsiteY3349" fmla="*/ 1351236 h 3072212"/>
              <a:gd name="connsiteX3350" fmla="*/ 1529601 w 2361628"/>
              <a:gd name="connsiteY3350" fmla="*/ 1355217 h 3072212"/>
              <a:gd name="connsiteX3351" fmla="*/ 1529744 w 2361628"/>
              <a:gd name="connsiteY3351" fmla="*/ 1354131 h 3072212"/>
              <a:gd name="connsiteX3352" fmla="*/ 1526038 w 2361628"/>
              <a:gd name="connsiteY3352" fmla="*/ 1346635 h 3072212"/>
              <a:gd name="connsiteX3353" fmla="*/ 1526324 w 2361628"/>
              <a:gd name="connsiteY3353" fmla="*/ 1344759 h 3072212"/>
              <a:gd name="connsiteX3354" fmla="*/ 1530982 w 2361628"/>
              <a:gd name="connsiteY3354" fmla="*/ 1340272 h 3072212"/>
              <a:gd name="connsiteX3355" fmla="*/ 1539516 w 2361628"/>
              <a:gd name="connsiteY3355" fmla="*/ 1334986 h 3072212"/>
              <a:gd name="connsiteX3356" fmla="*/ 1549937 w 2361628"/>
              <a:gd name="connsiteY3356" fmla="*/ 1330776 h 3072212"/>
              <a:gd name="connsiteX3357" fmla="*/ 1552004 w 2361628"/>
              <a:gd name="connsiteY3357" fmla="*/ 1328585 h 3072212"/>
              <a:gd name="connsiteX3358" fmla="*/ 1554671 w 2361628"/>
              <a:gd name="connsiteY3358" fmla="*/ 1327033 h 3072212"/>
              <a:gd name="connsiteX3359" fmla="*/ 1559585 w 2361628"/>
              <a:gd name="connsiteY3359" fmla="*/ 1325680 h 3072212"/>
              <a:gd name="connsiteX3360" fmla="*/ 1571796 w 2361628"/>
              <a:gd name="connsiteY3360" fmla="*/ 1325032 h 3072212"/>
              <a:gd name="connsiteX3361" fmla="*/ 1578655 w 2361628"/>
              <a:gd name="connsiteY3361" fmla="*/ 1325661 h 3072212"/>
              <a:gd name="connsiteX3362" fmla="*/ 1587770 w 2361628"/>
              <a:gd name="connsiteY3362" fmla="*/ 1328880 h 3072212"/>
              <a:gd name="connsiteX3363" fmla="*/ 1593094 w 2361628"/>
              <a:gd name="connsiteY3363" fmla="*/ 1334719 h 3072212"/>
              <a:gd name="connsiteX3364" fmla="*/ 1594752 w 2361628"/>
              <a:gd name="connsiteY3364" fmla="*/ 1338205 h 3072212"/>
              <a:gd name="connsiteX3365" fmla="*/ 1597581 w 2361628"/>
              <a:gd name="connsiteY3365" fmla="*/ 1349340 h 3072212"/>
              <a:gd name="connsiteX3366" fmla="*/ 1599895 w 2361628"/>
              <a:gd name="connsiteY3366" fmla="*/ 1364818 h 3072212"/>
              <a:gd name="connsiteX3367" fmla="*/ 1603277 w 2361628"/>
              <a:gd name="connsiteY3367" fmla="*/ 1371209 h 3072212"/>
              <a:gd name="connsiteX3368" fmla="*/ 1608715 w 2361628"/>
              <a:gd name="connsiteY3368" fmla="*/ 1374734 h 3072212"/>
              <a:gd name="connsiteX3369" fmla="*/ 1612478 w 2361628"/>
              <a:gd name="connsiteY3369" fmla="*/ 1378553 h 3072212"/>
              <a:gd name="connsiteX3370" fmla="*/ 1614554 w 2361628"/>
              <a:gd name="connsiteY3370" fmla="*/ 1382668 h 3072212"/>
              <a:gd name="connsiteX3371" fmla="*/ 1615107 w 2361628"/>
              <a:gd name="connsiteY3371" fmla="*/ 1387831 h 3072212"/>
              <a:gd name="connsiteX3372" fmla="*/ 1614135 w 2361628"/>
              <a:gd name="connsiteY3372" fmla="*/ 1394031 h 3072212"/>
              <a:gd name="connsiteX3373" fmla="*/ 1614869 w 2361628"/>
              <a:gd name="connsiteY3373" fmla="*/ 1400366 h 3072212"/>
              <a:gd name="connsiteX3374" fmla="*/ 1617297 w 2361628"/>
              <a:gd name="connsiteY3374" fmla="*/ 1406824 h 3072212"/>
              <a:gd name="connsiteX3375" fmla="*/ 1619174 w 2361628"/>
              <a:gd name="connsiteY3375" fmla="*/ 1410472 h 3072212"/>
              <a:gd name="connsiteX3376" fmla="*/ 1623279 w 2361628"/>
              <a:gd name="connsiteY3376" fmla="*/ 1414634 h 3072212"/>
              <a:gd name="connsiteX3377" fmla="*/ 1623346 w 2361628"/>
              <a:gd name="connsiteY3377" fmla="*/ 1416853 h 3072212"/>
              <a:gd name="connsiteX3378" fmla="*/ 1622060 w 2361628"/>
              <a:gd name="connsiteY3378" fmla="*/ 1419387 h 3072212"/>
              <a:gd name="connsiteX3379" fmla="*/ 1619345 w 2361628"/>
              <a:gd name="connsiteY3379" fmla="*/ 1422845 h 3072212"/>
              <a:gd name="connsiteX3380" fmla="*/ 1612640 w 2361628"/>
              <a:gd name="connsiteY3380" fmla="*/ 1433598 h 3072212"/>
              <a:gd name="connsiteX3381" fmla="*/ 1603991 w 2361628"/>
              <a:gd name="connsiteY3381" fmla="*/ 1445352 h 3072212"/>
              <a:gd name="connsiteX3382" fmla="*/ 1597828 w 2361628"/>
              <a:gd name="connsiteY3382" fmla="*/ 1455458 h 3072212"/>
              <a:gd name="connsiteX3383" fmla="*/ 1597524 w 2361628"/>
              <a:gd name="connsiteY3383" fmla="*/ 1458430 h 3072212"/>
              <a:gd name="connsiteX3384" fmla="*/ 1610354 w 2361628"/>
              <a:gd name="connsiteY3384" fmla="*/ 1442618 h 3072212"/>
              <a:gd name="connsiteX3385" fmla="*/ 1614345 w 2361628"/>
              <a:gd name="connsiteY3385" fmla="*/ 1443180 h 3072212"/>
              <a:gd name="connsiteX3386" fmla="*/ 1614526 w 2361628"/>
              <a:gd name="connsiteY3386" fmla="*/ 1445400 h 3072212"/>
              <a:gd name="connsiteX3387" fmla="*/ 1611916 w 2361628"/>
              <a:gd name="connsiteY3387" fmla="*/ 1453125 h 3072212"/>
              <a:gd name="connsiteX3388" fmla="*/ 1608734 w 2361628"/>
              <a:gd name="connsiteY3388" fmla="*/ 1459983 h 3072212"/>
              <a:gd name="connsiteX3389" fmla="*/ 1605534 w 2361628"/>
              <a:gd name="connsiteY3389" fmla="*/ 1464364 h 3072212"/>
              <a:gd name="connsiteX3390" fmla="*/ 1606125 w 2361628"/>
              <a:gd name="connsiteY3390" fmla="*/ 1466012 h 3072212"/>
              <a:gd name="connsiteX3391" fmla="*/ 1612221 w 2361628"/>
              <a:gd name="connsiteY3391" fmla="*/ 1473660 h 3072212"/>
              <a:gd name="connsiteX3392" fmla="*/ 1611097 w 2361628"/>
              <a:gd name="connsiteY3392" fmla="*/ 1474918 h 3072212"/>
              <a:gd name="connsiteX3393" fmla="*/ 1608153 w 2361628"/>
              <a:gd name="connsiteY3393" fmla="*/ 1474299 h 3072212"/>
              <a:gd name="connsiteX3394" fmla="*/ 1606953 w 2361628"/>
              <a:gd name="connsiteY3394" fmla="*/ 1474984 h 3072212"/>
              <a:gd name="connsiteX3395" fmla="*/ 1606077 w 2361628"/>
              <a:gd name="connsiteY3395" fmla="*/ 1476375 h 3072212"/>
              <a:gd name="connsiteX3396" fmla="*/ 1605534 w 2361628"/>
              <a:gd name="connsiteY3396" fmla="*/ 1478461 h 3072212"/>
              <a:gd name="connsiteX3397" fmla="*/ 1605496 w 2361628"/>
              <a:gd name="connsiteY3397" fmla="*/ 1481395 h 3072212"/>
              <a:gd name="connsiteX3398" fmla="*/ 1605972 w 2361628"/>
              <a:gd name="connsiteY3398" fmla="*/ 1485167 h 3072212"/>
              <a:gd name="connsiteX3399" fmla="*/ 1605925 w 2361628"/>
              <a:gd name="connsiteY3399" fmla="*/ 1487976 h 3072212"/>
              <a:gd name="connsiteX3400" fmla="*/ 1605353 w 2361628"/>
              <a:gd name="connsiteY3400" fmla="*/ 1489834 h 3072212"/>
              <a:gd name="connsiteX3401" fmla="*/ 1605963 w 2361628"/>
              <a:gd name="connsiteY3401" fmla="*/ 1490605 h 3072212"/>
              <a:gd name="connsiteX3402" fmla="*/ 1607753 w 2361628"/>
              <a:gd name="connsiteY3402" fmla="*/ 1490282 h 3072212"/>
              <a:gd name="connsiteX3403" fmla="*/ 1609258 w 2361628"/>
              <a:gd name="connsiteY3403" fmla="*/ 1488748 h 3072212"/>
              <a:gd name="connsiteX3404" fmla="*/ 1611840 w 2361628"/>
              <a:gd name="connsiteY3404" fmla="*/ 1483662 h 3072212"/>
              <a:gd name="connsiteX3405" fmla="*/ 1620374 w 2361628"/>
              <a:gd name="connsiteY3405" fmla="*/ 1469727 h 3072212"/>
              <a:gd name="connsiteX3406" fmla="*/ 1625832 w 2361628"/>
              <a:gd name="connsiteY3406" fmla="*/ 1464488 h 3072212"/>
              <a:gd name="connsiteX3407" fmla="*/ 1627594 w 2361628"/>
              <a:gd name="connsiteY3407" fmla="*/ 1464031 h 3072212"/>
              <a:gd name="connsiteX3408" fmla="*/ 1632614 w 2361628"/>
              <a:gd name="connsiteY3408" fmla="*/ 1467441 h 3072212"/>
              <a:gd name="connsiteX3409" fmla="*/ 1633785 w 2361628"/>
              <a:gd name="connsiteY3409" fmla="*/ 1467241 h 3072212"/>
              <a:gd name="connsiteX3410" fmla="*/ 1628261 w 2361628"/>
              <a:gd name="connsiteY3410" fmla="*/ 1456411 h 3072212"/>
              <a:gd name="connsiteX3411" fmla="*/ 1627784 w 2361628"/>
              <a:gd name="connsiteY3411" fmla="*/ 1453658 h 3072212"/>
              <a:gd name="connsiteX3412" fmla="*/ 1628908 w 2361628"/>
              <a:gd name="connsiteY3412" fmla="*/ 1449591 h 3072212"/>
              <a:gd name="connsiteX3413" fmla="*/ 1629585 w 2361628"/>
              <a:gd name="connsiteY3413" fmla="*/ 1448191 h 3072212"/>
              <a:gd name="connsiteX3414" fmla="*/ 1632661 w 2361628"/>
              <a:gd name="connsiteY3414" fmla="*/ 1445190 h 3072212"/>
              <a:gd name="connsiteX3415" fmla="*/ 1635214 w 2361628"/>
              <a:gd name="connsiteY3415" fmla="*/ 1443590 h 3072212"/>
              <a:gd name="connsiteX3416" fmla="*/ 1636643 w 2361628"/>
              <a:gd name="connsiteY3416" fmla="*/ 1444257 h 3072212"/>
              <a:gd name="connsiteX3417" fmla="*/ 1638900 w 2361628"/>
              <a:gd name="connsiteY3417" fmla="*/ 1449810 h 3072212"/>
              <a:gd name="connsiteX3418" fmla="*/ 1639948 w 2361628"/>
              <a:gd name="connsiteY3418" fmla="*/ 1453668 h 3072212"/>
              <a:gd name="connsiteX3419" fmla="*/ 1641824 w 2361628"/>
              <a:gd name="connsiteY3419" fmla="*/ 1455210 h 3072212"/>
              <a:gd name="connsiteX3420" fmla="*/ 1645996 w 2361628"/>
              <a:gd name="connsiteY3420" fmla="*/ 1453220 h 3072212"/>
              <a:gd name="connsiteX3421" fmla="*/ 1648778 w 2361628"/>
              <a:gd name="connsiteY3421" fmla="*/ 1448495 h 3072212"/>
              <a:gd name="connsiteX3422" fmla="*/ 1652226 w 2361628"/>
              <a:gd name="connsiteY3422" fmla="*/ 1451591 h 3072212"/>
              <a:gd name="connsiteX3423" fmla="*/ 1657417 w 2361628"/>
              <a:gd name="connsiteY3423" fmla="*/ 1458954 h 3072212"/>
              <a:gd name="connsiteX3424" fmla="*/ 1656940 w 2361628"/>
              <a:gd name="connsiteY3424" fmla="*/ 1466288 h 3072212"/>
              <a:gd name="connsiteX3425" fmla="*/ 1656940 w 2361628"/>
              <a:gd name="connsiteY3425" fmla="*/ 1473603 h 3072212"/>
              <a:gd name="connsiteX3426" fmla="*/ 1657207 w 2361628"/>
              <a:gd name="connsiteY3426" fmla="*/ 1478937 h 3072212"/>
              <a:gd name="connsiteX3427" fmla="*/ 1663408 w 2361628"/>
              <a:gd name="connsiteY3427" fmla="*/ 1488662 h 3072212"/>
              <a:gd name="connsiteX3428" fmla="*/ 1667723 w 2361628"/>
              <a:gd name="connsiteY3428" fmla="*/ 1492910 h 3072212"/>
              <a:gd name="connsiteX3429" fmla="*/ 1668513 w 2361628"/>
              <a:gd name="connsiteY3429" fmla="*/ 1492939 h 3072212"/>
              <a:gd name="connsiteX3430" fmla="*/ 1668418 w 2361628"/>
              <a:gd name="connsiteY3430" fmla="*/ 1491491 h 3072212"/>
              <a:gd name="connsiteX3431" fmla="*/ 1667513 w 2361628"/>
              <a:gd name="connsiteY3431" fmla="*/ 1488272 h 3072212"/>
              <a:gd name="connsiteX3432" fmla="*/ 1665142 w 2361628"/>
              <a:gd name="connsiteY3432" fmla="*/ 1485043 h 3072212"/>
              <a:gd name="connsiteX3433" fmla="*/ 1663008 w 2361628"/>
              <a:gd name="connsiteY3433" fmla="*/ 1480042 h 3072212"/>
              <a:gd name="connsiteX3434" fmla="*/ 1661084 w 2361628"/>
              <a:gd name="connsiteY3434" fmla="*/ 1473918 h 3072212"/>
              <a:gd name="connsiteX3435" fmla="*/ 1662227 w 2361628"/>
              <a:gd name="connsiteY3435" fmla="*/ 1459544 h 3072212"/>
              <a:gd name="connsiteX3436" fmla="*/ 1665456 w 2361628"/>
              <a:gd name="connsiteY3436" fmla="*/ 1451991 h 3072212"/>
              <a:gd name="connsiteX3437" fmla="*/ 1668580 w 2361628"/>
              <a:gd name="connsiteY3437" fmla="*/ 1453934 h 3072212"/>
              <a:gd name="connsiteX3438" fmla="*/ 1672695 w 2361628"/>
              <a:gd name="connsiteY3438" fmla="*/ 1458297 h 3072212"/>
              <a:gd name="connsiteX3439" fmla="*/ 1675933 w 2361628"/>
              <a:gd name="connsiteY3439" fmla="*/ 1458697 h 3072212"/>
              <a:gd name="connsiteX3440" fmla="*/ 1681039 w 2361628"/>
              <a:gd name="connsiteY3440" fmla="*/ 1458239 h 3072212"/>
              <a:gd name="connsiteX3441" fmla="*/ 1691478 w 2361628"/>
              <a:gd name="connsiteY3441" fmla="*/ 1467022 h 3072212"/>
              <a:gd name="connsiteX3442" fmla="*/ 1697079 w 2361628"/>
              <a:gd name="connsiteY3442" fmla="*/ 1467212 h 3072212"/>
              <a:gd name="connsiteX3443" fmla="*/ 1696565 w 2361628"/>
              <a:gd name="connsiteY3443" fmla="*/ 1463631 h 3072212"/>
              <a:gd name="connsiteX3444" fmla="*/ 1692316 w 2361628"/>
              <a:gd name="connsiteY3444" fmla="*/ 1461907 h 3072212"/>
              <a:gd name="connsiteX3445" fmla="*/ 1686125 w 2361628"/>
              <a:gd name="connsiteY3445" fmla="*/ 1457049 h 3072212"/>
              <a:gd name="connsiteX3446" fmla="*/ 1676476 w 2361628"/>
              <a:gd name="connsiteY3446" fmla="*/ 1451248 h 3072212"/>
              <a:gd name="connsiteX3447" fmla="*/ 1672038 w 2361628"/>
              <a:gd name="connsiteY3447" fmla="*/ 1444590 h 3072212"/>
              <a:gd name="connsiteX3448" fmla="*/ 1671209 w 2361628"/>
              <a:gd name="connsiteY3448" fmla="*/ 1441447 h 3072212"/>
              <a:gd name="connsiteX3449" fmla="*/ 1671333 w 2361628"/>
              <a:gd name="connsiteY3449" fmla="*/ 1438066 h 3072212"/>
              <a:gd name="connsiteX3450" fmla="*/ 1671885 w 2361628"/>
              <a:gd name="connsiteY3450" fmla="*/ 1435075 h 3072212"/>
              <a:gd name="connsiteX3451" fmla="*/ 1672857 w 2361628"/>
              <a:gd name="connsiteY3451" fmla="*/ 1432474 h 3072212"/>
              <a:gd name="connsiteX3452" fmla="*/ 1674790 w 2361628"/>
              <a:gd name="connsiteY3452" fmla="*/ 1429912 h 3072212"/>
              <a:gd name="connsiteX3453" fmla="*/ 1684125 w 2361628"/>
              <a:gd name="connsiteY3453" fmla="*/ 1422092 h 3072212"/>
              <a:gd name="connsiteX3454" fmla="*/ 1690754 w 2361628"/>
              <a:gd name="connsiteY3454" fmla="*/ 1418749 h 3072212"/>
              <a:gd name="connsiteX3455" fmla="*/ 1695736 w 2361628"/>
              <a:gd name="connsiteY3455" fmla="*/ 1417663 h 3072212"/>
              <a:gd name="connsiteX3456" fmla="*/ 1704061 w 2361628"/>
              <a:gd name="connsiteY3456" fmla="*/ 1417749 h 3072212"/>
              <a:gd name="connsiteX3457" fmla="*/ 1713738 w 2361628"/>
              <a:gd name="connsiteY3457" fmla="*/ 1419120 h 3072212"/>
              <a:gd name="connsiteX3458" fmla="*/ 1718967 w 2361628"/>
              <a:gd name="connsiteY3458" fmla="*/ 1421425 h 3072212"/>
              <a:gd name="connsiteX3459" fmla="*/ 1724968 w 2361628"/>
              <a:gd name="connsiteY3459" fmla="*/ 1426959 h 3072212"/>
              <a:gd name="connsiteX3460" fmla="*/ 1732578 w 2361628"/>
              <a:gd name="connsiteY3460" fmla="*/ 1432417 h 3072212"/>
              <a:gd name="connsiteX3461" fmla="*/ 1735293 w 2361628"/>
              <a:gd name="connsiteY3461" fmla="*/ 1433389 h 3072212"/>
              <a:gd name="connsiteX3462" fmla="*/ 1738465 w 2361628"/>
              <a:gd name="connsiteY3462" fmla="*/ 1433265 h 3072212"/>
              <a:gd name="connsiteX3463" fmla="*/ 1742084 w 2361628"/>
              <a:gd name="connsiteY3463" fmla="*/ 1432036 h 3072212"/>
              <a:gd name="connsiteX3464" fmla="*/ 1745533 w 2361628"/>
              <a:gd name="connsiteY3464" fmla="*/ 1432484 h 3072212"/>
              <a:gd name="connsiteX3465" fmla="*/ 1756496 w 2361628"/>
              <a:gd name="connsiteY3465" fmla="*/ 1440552 h 3072212"/>
              <a:gd name="connsiteX3466" fmla="*/ 1759391 w 2361628"/>
              <a:gd name="connsiteY3466" fmla="*/ 1444685 h 3072212"/>
              <a:gd name="connsiteX3467" fmla="*/ 1761153 w 2361628"/>
              <a:gd name="connsiteY3467" fmla="*/ 1449676 h 3072212"/>
              <a:gd name="connsiteX3468" fmla="*/ 1762459 w 2361628"/>
              <a:gd name="connsiteY3468" fmla="*/ 1454515 h 3072212"/>
              <a:gd name="connsiteX3469" fmla="*/ 1763297 w 2361628"/>
              <a:gd name="connsiteY3469" fmla="*/ 1459192 h 3072212"/>
              <a:gd name="connsiteX3470" fmla="*/ 1762954 w 2361628"/>
              <a:gd name="connsiteY3470" fmla="*/ 1462973 h 3072212"/>
              <a:gd name="connsiteX3471" fmla="*/ 1753829 w 2361628"/>
              <a:gd name="connsiteY3471" fmla="*/ 1479223 h 3072212"/>
              <a:gd name="connsiteX3472" fmla="*/ 1749857 w 2361628"/>
              <a:gd name="connsiteY3472" fmla="*/ 1481976 h 3072212"/>
              <a:gd name="connsiteX3473" fmla="*/ 1747228 w 2361628"/>
              <a:gd name="connsiteY3473" fmla="*/ 1488091 h 3072212"/>
              <a:gd name="connsiteX3474" fmla="*/ 1743313 w 2361628"/>
              <a:gd name="connsiteY3474" fmla="*/ 1499597 h 3072212"/>
              <a:gd name="connsiteX3475" fmla="*/ 1739999 w 2361628"/>
              <a:gd name="connsiteY3475" fmla="*/ 1505731 h 3072212"/>
              <a:gd name="connsiteX3476" fmla="*/ 1739694 w 2361628"/>
              <a:gd name="connsiteY3476" fmla="*/ 1506922 h 3072212"/>
              <a:gd name="connsiteX3477" fmla="*/ 1740389 w 2361628"/>
              <a:gd name="connsiteY3477" fmla="*/ 1507217 h 3072212"/>
              <a:gd name="connsiteX3478" fmla="*/ 1742380 w 2361628"/>
              <a:gd name="connsiteY3478" fmla="*/ 1504474 h 3072212"/>
              <a:gd name="connsiteX3479" fmla="*/ 1745818 w 2361628"/>
              <a:gd name="connsiteY3479" fmla="*/ 1496549 h 3072212"/>
              <a:gd name="connsiteX3480" fmla="*/ 1748314 w 2361628"/>
              <a:gd name="connsiteY3480" fmla="*/ 1489691 h 3072212"/>
              <a:gd name="connsiteX3481" fmla="*/ 1752895 w 2361628"/>
              <a:gd name="connsiteY3481" fmla="*/ 1484005 h 3072212"/>
              <a:gd name="connsiteX3482" fmla="*/ 1760401 w 2361628"/>
              <a:gd name="connsiteY3482" fmla="*/ 1477204 h 3072212"/>
              <a:gd name="connsiteX3483" fmla="*/ 1766935 w 2361628"/>
              <a:gd name="connsiteY3483" fmla="*/ 1473946 h 3072212"/>
              <a:gd name="connsiteX3484" fmla="*/ 1772498 w 2361628"/>
              <a:gd name="connsiteY3484" fmla="*/ 1474260 h 3072212"/>
              <a:gd name="connsiteX3485" fmla="*/ 1777184 w 2361628"/>
              <a:gd name="connsiteY3485" fmla="*/ 1475242 h 3072212"/>
              <a:gd name="connsiteX3486" fmla="*/ 1780984 w 2361628"/>
              <a:gd name="connsiteY3486" fmla="*/ 1476899 h 3072212"/>
              <a:gd name="connsiteX3487" fmla="*/ 1783242 w 2361628"/>
              <a:gd name="connsiteY3487" fmla="*/ 1478290 h 3072212"/>
              <a:gd name="connsiteX3488" fmla="*/ 1783956 w 2361628"/>
              <a:gd name="connsiteY3488" fmla="*/ 1479413 h 3072212"/>
              <a:gd name="connsiteX3489" fmla="*/ 1785480 w 2361628"/>
              <a:gd name="connsiteY3489" fmla="*/ 1484519 h 3072212"/>
              <a:gd name="connsiteX3490" fmla="*/ 1785395 w 2361628"/>
              <a:gd name="connsiteY3490" fmla="*/ 1487967 h 3072212"/>
              <a:gd name="connsiteX3491" fmla="*/ 1784442 w 2361628"/>
              <a:gd name="connsiteY3491" fmla="*/ 1491844 h 3072212"/>
              <a:gd name="connsiteX3492" fmla="*/ 1782642 w 2361628"/>
              <a:gd name="connsiteY3492" fmla="*/ 1496216 h 3072212"/>
              <a:gd name="connsiteX3493" fmla="*/ 1774469 w 2361628"/>
              <a:gd name="connsiteY3493" fmla="*/ 1501045 h 3072212"/>
              <a:gd name="connsiteX3494" fmla="*/ 1769993 w 2361628"/>
              <a:gd name="connsiteY3494" fmla="*/ 1504826 h 3072212"/>
              <a:gd name="connsiteX3495" fmla="*/ 1767211 w 2361628"/>
              <a:gd name="connsiteY3495" fmla="*/ 1506226 h 3072212"/>
              <a:gd name="connsiteX3496" fmla="*/ 1758877 w 2361628"/>
              <a:gd name="connsiteY3496" fmla="*/ 1507627 h 3072212"/>
              <a:gd name="connsiteX3497" fmla="*/ 1759249 w 2361628"/>
              <a:gd name="connsiteY3497" fmla="*/ 1509113 h 3072212"/>
              <a:gd name="connsiteX3498" fmla="*/ 1765440 w 2361628"/>
              <a:gd name="connsiteY3498" fmla="*/ 1511160 h 3072212"/>
              <a:gd name="connsiteX3499" fmla="*/ 1772355 w 2361628"/>
              <a:gd name="connsiteY3499" fmla="*/ 1510475 h 3072212"/>
              <a:gd name="connsiteX3500" fmla="*/ 1772174 w 2361628"/>
              <a:gd name="connsiteY3500" fmla="*/ 1512903 h 3072212"/>
              <a:gd name="connsiteX3501" fmla="*/ 1768926 w 2361628"/>
              <a:gd name="connsiteY3501" fmla="*/ 1519342 h 3072212"/>
              <a:gd name="connsiteX3502" fmla="*/ 1767878 w 2361628"/>
              <a:gd name="connsiteY3502" fmla="*/ 1524924 h 3072212"/>
              <a:gd name="connsiteX3503" fmla="*/ 1768783 w 2361628"/>
              <a:gd name="connsiteY3503" fmla="*/ 1529477 h 3072212"/>
              <a:gd name="connsiteX3504" fmla="*/ 1768612 w 2361628"/>
              <a:gd name="connsiteY3504" fmla="*/ 1533173 h 3072212"/>
              <a:gd name="connsiteX3505" fmla="*/ 1766192 w 2361628"/>
              <a:gd name="connsiteY3505" fmla="*/ 1540907 h 3072212"/>
              <a:gd name="connsiteX3506" fmla="*/ 1763411 w 2361628"/>
              <a:gd name="connsiteY3506" fmla="*/ 1547851 h 3072212"/>
              <a:gd name="connsiteX3507" fmla="*/ 1764459 w 2361628"/>
              <a:gd name="connsiteY3507" fmla="*/ 1548879 h 3072212"/>
              <a:gd name="connsiteX3508" fmla="*/ 1770802 w 2361628"/>
              <a:gd name="connsiteY3508" fmla="*/ 1538897 h 3072212"/>
              <a:gd name="connsiteX3509" fmla="*/ 1772498 w 2361628"/>
              <a:gd name="connsiteY3509" fmla="*/ 1527896 h 3072212"/>
              <a:gd name="connsiteX3510" fmla="*/ 1775060 w 2361628"/>
              <a:gd name="connsiteY3510" fmla="*/ 1518161 h 3072212"/>
              <a:gd name="connsiteX3511" fmla="*/ 1778041 w 2361628"/>
              <a:gd name="connsiteY3511" fmla="*/ 1512780 h 3072212"/>
              <a:gd name="connsiteX3512" fmla="*/ 1780289 w 2361628"/>
              <a:gd name="connsiteY3512" fmla="*/ 1510732 h 3072212"/>
              <a:gd name="connsiteX3513" fmla="*/ 1787376 w 2361628"/>
              <a:gd name="connsiteY3513" fmla="*/ 1509903 h 3072212"/>
              <a:gd name="connsiteX3514" fmla="*/ 1791300 w 2361628"/>
              <a:gd name="connsiteY3514" fmla="*/ 1504159 h 3072212"/>
              <a:gd name="connsiteX3515" fmla="*/ 1794662 w 2361628"/>
              <a:gd name="connsiteY3515" fmla="*/ 1502331 h 3072212"/>
              <a:gd name="connsiteX3516" fmla="*/ 1796063 w 2361628"/>
              <a:gd name="connsiteY3516" fmla="*/ 1502302 h 3072212"/>
              <a:gd name="connsiteX3517" fmla="*/ 1798920 w 2361628"/>
              <a:gd name="connsiteY3517" fmla="*/ 1504445 h 3072212"/>
              <a:gd name="connsiteX3518" fmla="*/ 1798749 w 2361628"/>
              <a:gd name="connsiteY3518" fmla="*/ 1506703 h 3072212"/>
              <a:gd name="connsiteX3519" fmla="*/ 1794605 w 2361628"/>
              <a:gd name="connsiteY3519" fmla="*/ 1516933 h 3072212"/>
              <a:gd name="connsiteX3520" fmla="*/ 1785823 w 2361628"/>
              <a:gd name="connsiteY3520" fmla="*/ 1533363 h 3072212"/>
              <a:gd name="connsiteX3521" fmla="*/ 1789405 w 2361628"/>
              <a:gd name="connsiteY3521" fmla="*/ 1531496 h 3072212"/>
              <a:gd name="connsiteX3522" fmla="*/ 1791833 w 2361628"/>
              <a:gd name="connsiteY3522" fmla="*/ 1527601 h 3072212"/>
              <a:gd name="connsiteX3523" fmla="*/ 1795082 w 2361628"/>
              <a:gd name="connsiteY3523" fmla="*/ 1523705 h 3072212"/>
              <a:gd name="connsiteX3524" fmla="*/ 1798768 w 2361628"/>
              <a:gd name="connsiteY3524" fmla="*/ 1517923 h 3072212"/>
              <a:gd name="connsiteX3525" fmla="*/ 1801206 w 2361628"/>
              <a:gd name="connsiteY3525" fmla="*/ 1523162 h 3072212"/>
              <a:gd name="connsiteX3526" fmla="*/ 1804959 w 2361628"/>
              <a:gd name="connsiteY3526" fmla="*/ 1527058 h 3072212"/>
              <a:gd name="connsiteX3527" fmla="*/ 1807197 w 2361628"/>
              <a:gd name="connsiteY3527" fmla="*/ 1535935 h 3072212"/>
              <a:gd name="connsiteX3528" fmla="*/ 1810817 w 2361628"/>
              <a:gd name="connsiteY3528" fmla="*/ 1540193 h 3072212"/>
              <a:gd name="connsiteX3529" fmla="*/ 1813007 w 2361628"/>
              <a:gd name="connsiteY3529" fmla="*/ 1543488 h 3072212"/>
              <a:gd name="connsiteX3530" fmla="*/ 1812693 w 2361628"/>
              <a:gd name="connsiteY3530" fmla="*/ 1537907 h 3072212"/>
              <a:gd name="connsiteX3531" fmla="*/ 1809531 w 2361628"/>
              <a:gd name="connsiteY3531" fmla="*/ 1526639 h 3072212"/>
              <a:gd name="connsiteX3532" fmla="*/ 1810398 w 2361628"/>
              <a:gd name="connsiteY3532" fmla="*/ 1522105 h 3072212"/>
              <a:gd name="connsiteX3533" fmla="*/ 1812836 w 2361628"/>
              <a:gd name="connsiteY3533" fmla="*/ 1519838 h 3072212"/>
              <a:gd name="connsiteX3534" fmla="*/ 1820447 w 2361628"/>
              <a:gd name="connsiteY3534" fmla="*/ 1510275 h 3072212"/>
              <a:gd name="connsiteX3535" fmla="*/ 1825762 w 2361628"/>
              <a:gd name="connsiteY3535" fmla="*/ 1513465 h 3072212"/>
              <a:gd name="connsiteX3536" fmla="*/ 1829038 w 2361628"/>
              <a:gd name="connsiteY3536" fmla="*/ 1516294 h 3072212"/>
              <a:gd name="connsiteX3537" fmla="*/ 1830676 w 2361628"/>
              <a:gd name="connsiteY3537" fmla="*/ 1515542 h 3072212"/>
              <a:gd name="connsiteX3538" fmla="*/ 1834810 w 2361628"/>
              <a:gd name="connsiteY3538" fmla="*/ 1515942 h 3072212"/>
              <a:gd name="connsiteX3539" fmla="*/ 1841440 w 2361628"/>
              <a:gd name="connsiteY3539" fmla="*/ 1517485 h 3072212"/>
              <a:gd name="connsiteX3540" fmla="*/ 1847888 w 2361628"/>
              <a:gd name="connsiteY3540" fmla="*/ 1520152 h 3072212"/>
              <a:gd name="connsiteX3541" fmla="*/ 1854156 w 2361628"/>
              <a:gd name="connsiteY3541" fmla="*/ 1523943 h 3072212"/>
              <a:gd name="connsiteX3542" fmla="*/ 1858985 w 2361628"/>
              <a:gd name="connsiteY3542" fmla="*/ 1528363 h 3072212"/>
              <a:gd name="connsiteX3543" fmla="*/ 1862376 w 2361628"/>
              <a:gd name="connsiteY3543" fmla="*/ 1533420 h 3072212"/>
              <a:gd name="connsiteX3544" fmla="*/ 1864433 w 2361628"/>
              <a:gd name="connsiteY3544" fmla="*/ 1536906 h 3072212"/>
              <a:gd name="connsiteX3545" fmla="*/ 1865147 w 2361628"/>
              <a:gd name="connsiteY3545" fmla="*/ 1538830 h 3072212"/>
              <a:gd name="connsiteX3546" fmla="*/ 1866291 w 2361628"/>
              <a:gd name="connsiteY3546" fmla="*/ 1543831 h 3072212"/>
              <a:gd name="connsiteX3547" fmla="*/ 1865414 w 2361628"/>
              <a:gd name="connsiteY3547" fmla="*/ 1547146 h 3072212"/>
              <a:gd name="connsiteX3548" fmla="*/ 1860680 w 2361628"/>
              <a:gd name="connsiteY3548" fmla="*/ 1554766 h 3072212"/>
              <a:gd name="connsiteX3549" fmla="*/ 1858051 w 2361628"/>
              <a:gd name="connsiteY3549" fmla="*/ 1558214 h 3072212"/>
              <a:gd name="connsiteX3550" fmla="*/ 1855432 w 2361628"/>
              <a:gd name="connsiteY3550" fmla="*/ 1559757 h 3072212"/>
              <a:gd name="connsiteX3551" fmla="*/ 1848402 w 2361628"/>
              <a:gd name="connsiteY3551" fmla="*/ 1558242 h 3072212"/>
              <a:gd name="connsiteX3552" fmla="*/ 1846221 w 2361628"/>
              <a:gd name="connsiteY3552" fmla="*/ 1559109 h 3072212"/>
              <a:gd name="connsiteX3553" fmla="*/ 1843926 w 2361628"/>
              <a:gd name="connsiteY3553" fmla="*/ 1561490 h 3072212"/>
              <a:gd name="connsiteX3554" fmla="*/ 1836601 w 2361628"/>
              <a:gd name="connsiteY3554" fmla="*/ 1571873 h 3072212"/>
              <a:gd name="connsiteX3555" fmla="*/ 1832553 w 2361628"/>
              <a:gd name="connsiteY3555" fmla="*/ 1576340 h 3072212"/>
              <a:gd name="connsiteX3556" fmla="*/ 1828571 w 2361628"/>
              <a:gd name="connsiteY3556" fmla="*/ 1579188 h 3072212"/>
              <a:gd name="connsiteX3557" fmla="*/ 1827648 w 2361628"/>
              <a:gd name="connsiteY3557" fmla="*/ 1580683 h 3072212"/>
              <a:gd name="connsiteX3558" fmla="*/ 1836201 w 2361628"/>
              <a:gd name="connsiteY3558" fmla="*/ 1580540 h 3072212"/>
              <a:gd name="connsiteX3559" fmla="*/ 1838573 w 2361628"/>
              <a:gd name="connsiteY3559" fmla="*/ 1577473 h 3072212"/>
              <a:gd name="connsiteX3560" fmla="*/ 1840554 w 2361628"/>
              <a:gd name="connsiteY3560" fmla="*/ 1571711 h 3072212"/>
              <a:gd name="connsiteX3561" fmla="*/ 1844326 w 2361628"/>
              <a:gd name="connsiteY3561" fmla="*/ 1565748 h 3072212"/>
              <a:gd name="connsiteX3562" fmla="*/ 1851450 w 2361628"/>
              <a:gd name="connsiteY3562" fmla="*/ 1563005 h 3072212"/>
              <a:gd name="connsiteX3563" fmla="*/ 1861385 w 2361628"/>
              <a:gd name="connsiteY3563" fmla="*/ 1568891 h 3072212"/>
              <a:gd name="connsiteX3564" fmla="*/ 1866319 w 2361628"/>
              <a:gd name="connsiteY3564" fmla="*/ 1568653 h 3072212"/>
              <a:gd name="connsiteX3565" fmla="*/ 1870091 w 2361628"/>
              <a:gd name="connsiteY3565" fmla="*/ 1562748 h 3072212"/>
              <a:gd name="connsiteX3566" fmla="*/ 1874301 w 2361628"/>
              <a:gd name="connsiteY3566" fmla="*/ 1558709 h 3072212"/>
              <a:gd name="connsiteX3567" fmla="*/ 1875958 w 2361628"/>
              <a:gd name="connsiteY3567" fmla="*/ 1557909 h 3072212"/>
              <a:gd name="connsiteX3568" fmla="*/ 1876854 w 2361628"/>
              <a:gd name="connsiteY3568" fmla="*/ 1558357 h 3072212"/>
              <a:gd name="connsiteX3569" fmla="*/ 1880054 w 2361628"/>
              <a:gd name="connsiteY3569" fmla="*/ 1562567 h 3072212"/>
              <a:gd name="connsiteX3570" fmla="*/ 1881016 w 2361628"/>
              <a:gd name="connsiteY3570" fmla="*/ 1566320 h 3072212"/>
              <a:gd name="connsiteX3571" fmla="*/ 1880950 w 2361628"/>
              <a:gd name="connsiteY3571" fmla="*/ 1574845 h 3072212"/>
              <a:gd name="connsiteX3572" fmla="*/ 1880521 w 2361628"/>
              <a:gd name="connsiteY3572" fmla="*/ 1577416 h 3072212"/>
              <a:gd name="connsiteX3573" fmla="*/ 1877673 w 2361628"/>
              <a:gd name="connsiteY3573" fmla="*/ 1583817 h 3072212"/>
              <a:gd name="connsiteX3574" fmla="*/ 1870720 w 2361628"/>
              <a:gd name="connsiteY3574" fmla="*/ 1593380 h 3072212"/>
              <a:gd name="connsiteX3575" fmla="*/ 1866167 w 2361628"/>
              <a:gd name="connsiteY3575" fmla="*/ 1596952 h 3072212"/>
              <a:gd name="connsiteX3576" fmla="*/ 1861128 w 2361628"/>
              <a:gd name="connsiteY3576" fmla="*/ 1598867 h 3072212"/>
              <a:gd name="connsiteX3577" fmla="*/ 1855632 w 2361628"/>
              <a:gd name="connsiteY3577" fmla="*/ 1602086 h 3072212"/>
              <a:gd name="connsiteX3578" fmla="*/ 1853689 w 2361628"/>
              <a:gd name="connsiteY3578" fmla="*/ 1604677 h 3072212"/>
              <a:gd name="connsiteX3579" fmla="*/ 1851793 w 2361628"/>
              <a:gd name="connsiteY3579" fmla="*/ 1608344 h 3072212"/>
              <a:gd name="connsiteX3580" fmla="*/ 1849898 w 2361628"/>
              <a:gd name="connsiteY3580" fmla="*/ 1610792 h 3072212"/>
              <a:gd name="connsiteX3581" fmla="*/ 1847488 w 2361628"/>
              <a:gd name="connsiteY3581" fmla="*/ 1612821 h 3072212"/>
              <a:gd name="connsiteX3582" fmla="*/ 1850641 w 2361628"/>
              <a:gd name="connsiteY3582" fmla="*/ 1615802 h 3072212"/>
              <a:gd name="connsiteX3583" fmla="*/ 1851841 w 2361628"/>
              <a:gd name="connsiteY3583" fmla="*/ 1615716 h 3072212"/>
              <a:gd name="connsiteX3584" fmla="*/ 1853003 w 2361628"/>
              <a:gd name="connsiteY3584" fmla="*/ 1613935 h 3072212"/>
              <a:gd name="connsiteX3585" fmla="*/ 1856175 w 2361628"/>
              <a:gd name="connsiteY3585" fmla="*/ 1606896 h 3072212"/>
              <a:gd name="connsiteX3586" fmla="*/ 1858537 w 2361628"/>
              <a:gd name="connsiteY3586" fmla="*/ 1603820 h 3072212"/>
              <a:gd name="connsiteX3587" fmla="*/ 1859880 w 2361628"/>
              <a:gd name="connsiteY3587" fmla="*/ 1603172 h 3072212"/>
              <a:gd name="connsiteX3588" fmla="*/ 1861261 w 2361628"/>
              <a:gd name="connsiteY3588" fmla="*/ 1603467 h 3072212"/>
              <a:gd name="connsiteX3589" fmla="*/ 1862604 w 2361628"/>
              <a:gd name="connsiteY3589" fmla="*/ 1604858 h 3072212"/>
              <a:gd name="connsiteX3590" fmla="*/ 1863919 w 2361628"/>
              <a:gd name="connsiteY3590" fmla="*/ 1607325 h 3072212"/>
              <a:gd name="connsiteX3591" fmla="*/ 1863814 w 2361628"/>
              <a:gd name="connsiteY3591" fmla="*/ 1613326 h 3072212"/>
              <a:gd name="connsiteX3592" fmla="*/ 1859813 w 2361628"/>
              <a:gd name="connsiteY3592" fmla="*/ 1636871 h 3072212"/>
              <a:gd name="connsiteX3593" fmla="*/ 1860461 w 2361628"/>
              <a:gd name="connsiteY3593" fmla="*/ 1636805 h 3072212"/>
              <a:gd name="connsiteX3594" fmla="*/ 1862928 w 2361628"/>
              <a:gd name="connsiteY3594" fmla="*/ 1630451 h 3072212"/>
              <a:gd name="connsiteX3595" fmla="*/ 1870081 w 2361628"/>
              <a:gd name="connsiteY3595" fmla="*/ 1605829 h 3072212"/>
              <a:gd name="connsiteX3596" fmla="*/ 1871834 w 2361628"/>
              <a:gd name="connsiteY3596" fmla="*/ 1600857 h 3072212"/>
              <a:gd name="connsiteX3597" fmla="*/ 1875291 w 2361628"/>
              <a:gd name="connsiteY3597" fmla="*/ 1595828 h 3072212"/>
              <a:gd name="connsiteX3598" fmla="*/ 1883035 w 2361628"/>
              <a:gd name="connsiteY3598" fmla="*/ 1588180 h 3072212"/>
              <a:gd name="connsiteX3599" fmla="*/ 1889017 w 2361628"/>
              <a:gd name="connsiteY3599" fmla="*/ 1584160 h 3072212"/>
              <a:gd name="connsiteX3600" fmla="*/ 1895770 w 2361628"/>
              <a:gd name="connsiteY3600" fmla="*/ 1580769 h 3072212"/>
              <a:gd name="connsiteX3601" fmla="*/ 1899371 w 2361628"/>
              <a:gd name="connsiteY3601" fmla="*/ 1579512 h 3072212"/>
              <a:gd name="connsiteX3602" fmla="*/ 1903495 w 2361628"/>
              <a:gd name="connsiteY3602" fmla="*/ 1580359 h 3072212"/>
              <a:gd name="connsiteX3603" fmla="*/ 1906172 w 2361628"/>
              <a:gd name="connsiteY3603" fmla="*/ 1584312 h 3072212"/>
              <a:gd name="connsiteX3604" fmla="*/ 1909791 w 2361628"/>
              <a:gd name="connsiteY3604" fmla="*/ 1585027 h 3072212"/>
              <a:gd name="connsiteX3605" fmla="*/ 1914192 w 2361628"/>
              <a:gd name="connsiteY3605" fmla="*/ 1584036 h 3072212"/>
              <a:gd name="connsiteX3606" fmla="*/ 1917030 w 2361628"/>
              <a:gd name="connsiteY3606" fmla="*/ 1584512 h 3072212"/>
              <a:gd name="connsiteX3607" fmla="*/ 1920249 w 2361628"/>
              <a:gd name="connsiteY3607" fmla="*/ 1586075 h 3072212"/>
              <a:gd name="connsiteX3608" fmla="*/ 1923002 w 2361628"/>
              <a:gd name="connsiteY3608" fmla="*/ 1588999 h 3072212"/>
              <a:gd name="connsiteX3609" fmla="*/ 1927679 w 2361628"/>
              <a:gd name="connsiteY3609" fmla="*/ 1592313 h 3072212"/>
              <a:gd name="connsiteX3610" fmla="*/ 1938242 w 2361628"/>
              <a:gd name="connsiteY3610" fmla="*/ 1598505 h 3072212"/>
              <a:gd name="connsiteX3611" fmla="*/ 1939557 w 2361628"/>
              <a:gd name="connsiteY3611" fmla="*/ 1599809 h 3072212"/>
              <a:gd name="connsiteX3612" fmla="*/ 1940776 w 2361628"/>
              <a:gd name="connsiteY3612" fmla="*/ 1602143 h 3072212"/>
              <a:gd name="connsiteX3613" fmla="*/ 1941919 w 2361628"/>
              <a:gd name="connsiteY3613" fmla="*/ 1605525 h 3072212"/>
              <a:gd name="connsiteX3614" fmla="*/ 1941776 w 2361628"/>
              <a:gd name="connsiteY3614" fmla="*/ 1608858 h 3072212"/>
              <a:gd name="connsiteX3615" fmla="*/ 1940357 w 2361628"/>
              <a:gd name="connsiteY3615" fmla="*/ 1612154 h 3072212"/>
              <a:gd name="connsiteX3616" fmla="*/ 1938595 w 2361628"/>
              <a:gd name="connsiteY3616" fmla="*/ 1614154 h 3072212"/>
              <a:gd name="connsiteX3617" fmla="*/ 1936490 w 2361628"/>
              <a:gd name="connsiteY3617" fmla="*/ 1614888 h 3072212"/>
              <a:gd name="connsiteX3618" fmla="*/ 1934309 w 2361628"/>
              <a:gd name="connsiteY3618" fmla="*/ 1616678 h 3072212"/>
              <a:gd name="connsiteX3619" fmla="*/ 1930279 w 2361628"/>
              <a:gd name="connsiteY3619" fmla="*/ 1621355 h 3072212"/>
              <a:gd name="connsiteX3620" fmla="*/ 1928965 w 2361628"/>
              <a:gd name="connsiteY3620" fmla="*/ 1622146 h 3072212"/>
              <a:gd name="connsiteX3621" fmla="*/ 1922640 w 2361628"/>
              <a:gd name="connsiteY3621" fmla="*/ 1624146 h 3072212"/>
              <a:gd name="connsiteX3622" fmla="*/ 1916783 w 2361628"/>
              <a:gd name="connsiteY3622" fmla="*/ 1625127 h 3072212"/>
              <a:gd name="connsiteX3623" fmla="*/ 1913115 w 2361628"/>
              <a:gd name="connsiteY3623" fmla="*/ 1626994 h 3072212"/>
              <a:gd name="connsiteX3624" fmla="*/ 1906077 w 2361628"/>
              <a:gd name="connsiteY3624" fmla="*/ 1632033 h 3072212"/>
              <a:gd name="connsiteX3625" fmla="*/ 1896380 w 2361628"/>
              <a:gd name="connsiteY3625" fmla="*/ 1641348 h 3072212"/>
              <a:gd name="connsiteX3626" fmla="*/ 1896485 w 2361628"/>
              <a:gd name="connsiteY3626" fmla="*/ 1643548 h 3072212"/>
              <a:gd name="connsiteX3627" fmla="*/ 1900352 w 2361628"/>
              <a:gd name="connsiteY3627" fmla="*/ 1644615 h 3072212"/>
              <a:gd name="connsiteX3628" fmla="*/ 1903486 w 2361628"/>
              <a:gd name="connsiteY3628" fmla="*/ 1643215 h 3072212"/>
              <a:gd name="connsiteX3629" fmla="*/ 1907801 w 2361628"/>
              <a:gd name="connsiteY3629" fmla="*/ 1636795 h 3072212"/>
              <a:gd name="connsiteX3630" fmla="*/ 1911849 w 2361628"/>
              <a:gd name="connsiteY3630" fmla="*/ 1634338 h 3072212"/>
              <a:gd name="connsiteX3631" fmla="*/ 1918183 w 2361628"/>
              <a:gd name="connsiteY3631" fmla="*/ 1632366 h 3072212"/>
              <a:gd name="connsiteX3632" fmla="*/ 1926936 w 2361628"/>
              <a:gd name="connsiteY3632" fmla="*/ 1630642 h 3072212"/>
              <a:gd name="connsiteX3633" fmla="*/ 1930689 w 2361628"/>
              <a:gd name="connsiteY3633" fmla="*/ 1630909 h 3072212"/>
              <a:gd name="connsiteX3634" fmla="*/ 1931365 w 2361628"/>
              <a:gd name="connsiteY3634" fmla="*/ 1631261 h 3072212"/>
              <a:gd name="connsiteX3635" fmla="*/ 1931861 w 2361628"/>
              <a:gd name="connsiteY3635" fmla="*/ 1632785 h 3072212"/>
              <a:gd name="connsiteX3636" fmla="*/ 1932165 w 2361628"/>
              <a:gd name="connsiteY3636" fmla="*/ 1635481 h 3072212"/>
              <a:gd name="connsiteX3637" fmla="*/ 1930727 w 2361628"/>
              <a:gd name="connsiteY3637" fmla="*/ 1638986 h 3072212"/>
              <a:gd name="connsiteX3638" fmla="*/ 1929070 w 2361628"/>
              <a:gd name="connsiteY3638" fmla="*/ 1640643 h 3072212"/>
              <a:gd name="connsiteX3639" fmla="*/ 1924545 w 2361628"/>
              <a:gd name="connsiteY3639" fmla="*/ 1648539 h 3072212"/>
              <a:gd name="connsiteX3640" fmla="*/ 1927517 w 2361628"/>
              <a:gd name="connsiteY3640" fmla="*/ 1650578 h 3072212"/>
              <a:gd name="connsiteX3641" fmla="*/ 1931603 w 2361628"/>
              <a:gd name="connsiteY3641" fmla="*/ 1651454 h 3072212"/>
              <a:gd name="connsiteX3642" fmla="*/ 1933947 w 2361628"/>
              <a:gd name="connsiteY3642" fmla="*/ 1649349 h 3072212"/>
              <a:gd name="connsiteX3643" fmla="*/ 1936051 w 2361628"/>
              <a:gd name="connsiteY3643" fmla="*/ 1644510 h 3072212"/>
              <a:gd name="connsiteX3644" fmla="*/ 1938414 w 2361628"/>
              <a:gd name="connsiteY3644" fmla="*/ 1641815 h 3072212"/>
              <a:gd name="connsiteX3645" fmla="*/ 1941033 w 2361628"/>
              <a:gd name="connsiteY3645" fmla="*/ 1641281 h 3072212"/>
              <a:gd name="connsiteX3646" fmla="*/ 1943338 w 2361628"/>
              <a:gd name="connsiteY3646" fmla="*/ 1640043 h 3072212"/>
              <a:gd name="connsiteX3647" fmla="*/ 1945319 w 2361628"/>
              <a:gd name="connsiteY3647" fmla="*/ 1638100 h 3072212"/>
              <a:gd name="connsiteX3648" fmla="*/ 1945862 w 2361628"/>
              <a:gd name="connsiteY3648" fmla="*/ 1636824 h 3072212"/>
              <a:gd name="connsiteX3649" fmla="*/ 1942967 w 2361628"/>
              <a:gd name="connsiteY3649" fmla="*/ 1634290 h 3072212"/>
              <a:gd name="connsiteX3650" fmla="*/ 1942738 w 2361628"/>
              <a:gd name="connsiteY3650" fmla="*/ 1632747 h 3072212"/>
              <a:gd name="connsiteX3651" fmla="*/ 1943919 w 2361628"/>
              <a:gd name="connsiteY3651" fmla="*/ 1628956 h 3072212"/>
              <a:gd name="connsiteX3652" fmla="*/ 1946043 w 2361628"/>
              <a:gd name="connsiteY3652" fmla="*/ 1624746 h 3072212"/>
              <a:gd name="connsiteX3653" fmla="*/ 1948263 w 2361628"/>
              <a:gd name="connsiteY3653" fmla="*/ 1622127 h 3072212"/>
              <a:gd name="connsiteX3654" fmla="*/ 1949901 w 2361628"/>
              <a:gd name="connsiteY3654" fmla="*/ 1621917 h 3072212"/>
              <a:gd name="connsiteX3655" fmla="*/ 1955349 w 2361628"/>
              <a:gd name="connsiteY3655" fmla="*/ 1624727 h 3072212"/>
              <a:gd name="connsiteX3656" fmla="*/ 1959074 w 2361628"/>
              <a:gd name="connsiteY3656" fmla="*/ 1629623 h 3072212"/>
              <a:gd name="connsiteX3657" fmla="*/ 1968494 w 2361628"/>
              <a:gd name="connsiteY3657" fmla="*/ 1644187 h 3072212"/>
              <a:gd name="connsiteX3658" fmla="*/ 1969703 w 2361628"/>
              <a:gd name="connsiteY3658" fmla="*/ 1647006 h 3072212"/>
              <a:gd name="connsiteX3659" fmla="*/ 1972980 w 2361628"/>
              <a:gd name="connsiteY3659" fmla="*/ 1657721 h 3072212"/>
              <a:gd name="connsiteX3660" fmla="*/ 1973599 w 2361628"/>
              <a:gd name="connsiteY3660" fmla="*/ 1662465 h 3072212"/>
              <a:gd name="connsiteX3661" fmla="*/ 1973066 w 2361628"/>
              <a:gd name="connsiteY3661" fmla="*/ 1665761 h 3072212"/>
              <a:gd name="connsiteX3662" fmla="*/ 1972294 w 2361628"/>
              <a:gd name="connsiteY3662" fmla="*/ 1667770 h 3072212"/>
              <a:gd name="connsiteX3663" fmla="*/ 1971284 w 2361628"/>
              <a:gd name="connsiteY3663" fmla="*/ 1668494 h 3072212"/>
              <a:gd name="connsiteX3664" fmla="*/ 1969218 w 2361628"/>
              <a:gd name="connsiteY3664" fmla="*/ 1668513 h 3072212"/>
              <a:gd name="connsiteX3665" fmla="*/ 1956673 w 2361628"/>
              <a:gd name="connsiteY3665" fmla="*/ 1664160 h 3072212"/>
              <a:gd name="connsiteX3666" fmla="*/ 1950949 w 2361628"/>
              <a:gd name="connsiteY3666" fmla="*/ 1664732 h 3072212"/>
              <a:gd name="connsiteX3667" fmla="*/ 1948444 w 2361628"/>
              <a:gd name="connsiteY3667" fmla="*/ 1665951 h 3072212"/>
              <a:gd name="connsiteX3668" fmla="*/ 1946424 w 2361628"/>
              <a:gd name="connsiteY3668" fmla="*/ 1667770 h 3072212"/>
              <a:gd name="connsiteX3669" fmla="*/ 1944853 w 2361628"/>
              <a:gd name="connsiteY3669" fmla="*/ 1670076 h 3072212"/>
              <a:gd name="connsiteX3670" fmla="*/ 1943738 w 2361628"/>
              <a:gd name="connsiteY3670" fmla="*/ 1672857 h 3072212"/>
              <a:gd name="connsiteX3671" fmla="*/ 1941538 w 2361628"/>
              <a:gd name="connsiteY3671" fmla="*/ 1674419 h 3072212"/>
              <a:gd name="connsiteX3672" fmla="*/ 1933575 w 2361628"/>
              <a:gd name="connsiteY3672" fmla="*/ 1674476 h 3072212"/>
              <a:gd name="connsiteX3673" fmla="*/ 1929108 w 2361628"/>
              <a:gd name="connsiteY3673" fmla="*/ 1676019 h 3072212"/>
              <a:gd name="connsiteX3674" fmla="*/ 1921421 w 2361628"/>
              <a:gd name="connsiteY3674" fmla="*/ 1679781 h 3072212"/>
              <a:gd name="connsiteX3675" fmla="*/ 1918659 w 2361628"/>
              <a:gd name="connsiteY3675" fmla="*/ 1681848 h 3072212"/>
              <a:gd name="connsiteX3676" fmla="*/ 1918040 w 2361628"/>
              <a:gd name="connsiteY3676" fmla="*/ 1684563 h 3072212"/>
              <a:gd name="connsiteX3677" fmla="*/ 1922745 w 2361628"/>
              <a:gd name="connsiteY3677" fmla="*/ 1684096 h 3072212"/>
              <a:gd name="connsiteX3678" fmla="*/ 1930489 w 2361628"/>
              <a:gd name="connsiteY3678" fmla="*/ 1680572 h 3072212"/>
              <a:gd name="connsiteX3679" fmla="*/ 1937766 w 2361628"/>
              <a:gd name="connsiteY3679" fmla="*/ 1679572 h 3072212"/>
              <a:gd name="connsiteX3680" fmla="*/ 1949929 w 2361628"/>
              <a:gd name="connsiteY3680" fmla="*/ 1687316 h 3072212"/>
              <a:gd name="connsiteX3681" fmla="*/ 1953930 w 2361628"/>
              <a:gd name="connsiteY3681" fmla="*/ 1688516 h 3072212"/>
              <a:gd name="connsiteX3682" fmla="*/ 1956159 w 2361628"/>
              <a:gd name="connsiteY3682" fmla="*/ 1687402 h 3072212"/>
              <a:gd name="connsiteX3683" fmla="*/ 1958835 w 2361628"/>
              <a:gd name="connsiteY3683" fmla="*/ 1687059 h 3072212"/>
              <a:gd name="connsiteX3684" fmla="*/ 1968560 w 2361628"/>
              <a:gd name="connsiteY3684" fmla="*/ 1687573 h 3072212"/>
              <a:gd name="connsiteX3685" fmla="*/ 1971856 w 2361628"/>
              <a:gd name="connsiteY3685" fmla="*/ 1688525 h 3072212"/>
              <a:gd name="connsiteX3686" fmla="*/ 1976780 w 2361628"/>
              <a:gd name="connsiteY3686" fmla="*/ 1691488 h 3072212"/>
              <a:gd name="connsiteX3687" fmla="*/ 1984315 w 2361628"/>
              <a:gd name="connsiteY3687" fmla="*/ 1697898 h 3072212"/>
              <a:gd name="connsiteX3688" fmla="*/ 1985763 w 2361628"/>
              <a:gd name="connsiteY3688" fmla="*/ 1699774 h 3072212"/>
              <a:gd name="connsiteX3689" fmla="*/ 1986601 w 2361628"/>
              <a:gd name="connsiteY3689" fmla="*/ 1701746 h 3072212"/>
              <a:gd name="connsiteX3690" fmla="*/ 1986839 w 2361628"/>
              <a:gd name="connsiteY3690" fmla="*/ 1703803 h 3072212"/>
              <a:gd name="connsiteX3691" fmla="*/ 1986763 w 2361628"/>
              <a:gd name="connsiteY3691" fmla="*/ 1708880 h 3072212"/>
              <a:gd name="connsiteX3692" fmla="*/ 1986010 w 2361628"/>
              <a:gd name="connsiteY3692" fmla="*/ 1710595 h 3072212"/>
              <a:gd name="connsiteX3693" fmla="*/ 1983458 w 2361628"/>
              <a:gd name="connsiteY3693" fmla="*/ 1711757 h 3072212"/>
              <a:gd name="connsiteX3694" fmla="*/ 1972628 w 2361628"/>
              <a:gd name="connsiteY3694" fmla="*/ 1710414 h 3072212"/>
              <a:gd name="connsiteX3695" fmla="*/ 1969322 w 2361628"/>
              <a:gd name="connsiteY3695" fmla="*/ 1709357 h 3072212"/>
              <a:gd name="connsiteX3696" fmla="*/ 1965255 w 2361628"/>
              <a:gd name="connsiteY3696" fmla="*/ 1710690 h 3072212"/>
              <a:gd name="connsiteX3697" fmla="*/ 1961959 w 2361628"/>
              <a:gd name="connsiteY3697" fmla="*/ 1710223 h 3072212"/>
              <a:gd name="connsiteX3698" fmla="*/ 1957740 w 2361628"/>
              <a:gd name="connsiteY3698" fmla="*/ 1708195 h 3072212"/>
              <a:gd name="connsiteX3699" fmla="*/ 1953111 w 2361628"/>
              <a:gd name="connsiteY3699" fmla="*/ 1704584 h 3072212"/>
              <a:gd name="connsiteX3700" fmla="*/ 1946167 w 2361628"/>
              <a:gd name="connsiteY3700" fmla="*/ 1708004 h 3072212"/>
              <a:gd name="connsiteX3701" fmla="*/ 1940605 w 2361628"/>
              <a:gd name="connsiteY3701" fmla="*/ 1705785 h 3072212"/>
              <a:gd name="connsiteX3702" fmla="*/ 1934918 w 2361628"/>
              <a:gd name="connsiteY3702" fmla="*/ 1707756 h 3072212"/>
              <a:gd name="connsiteX3703" fmla="*/ 1923641 w 2361628"/>
              <a:gd name="connsiteY3703" fmla="*/ 1715862 h 3072212"/>
              <a:gd name="connsiteX3704" fmla="*/ 1924898 w 2361628"/>
              <a:gd name="connsiteY3704" fmla="*/ 1717253 h 3072212"/>
              <a:gd name="connsiteX3705" fmla="*/ 1940347 w 2361628"/>
              <a:gd name="connsiteY3705" fmla="*/ 1710309 h 3072212"/>
              <a:gd name="connsiteX3706" fmla="*/ 1943329 w 2361628"/>
              <a:gd name="connsiteY3706" fmla="*/ 1710728 h 3072212"/>
              <a:gd name="connsiteX3707" fmla="*/ 1948215 w 2361628"/>
              <a:gd name="connsiteY3707" fmla="*/ 1713271 h 3072212"/>
              <a:gd name="connsiteX3708" fmla="*/ 1955930 w 2361628"/>
              <a:gd name="connsiteY3708" fmla="*/ 1718253 h 3072212"/>
              <a:gd name="connsiteX3709" fmla="*/ 1958093 w 2361628"/>
              <a:gd name="connsiteY3709" fmla="*/ 1720291 h 3072212"/>
              <a:gd name="connsiteX3710" fmla="*/ 1958111 w 2361628"/>
              <a:gd name="connsiteY3710" fmla="*/ 1728102 h 3072212"/>
              <a:gd name="connsiteX3711" fmla="*/ 1956930 w 2361628"/>
              <a:gd name="connsiteY3711" fmla="*/ 1733331 h 3072212"/>
              <a:gd name="connsiteX3712" fmla="*/ 1954568 w 2361628"/>
              <a:gd name="connsiteY3712" fmla="*/ 1739198 h 3072212"/>
              <a:gd name="connsiteX3713" fmla="*/ 1951025 w 2361628"/>
              <a:gd name="connsiteY3713" fmla="*/ 1738408 h 3072212"/>
              <a:gd name="connsiteX3714" fmla="*/ 1942776 w 2361628"/>
              <a:gd name="connsiteY3714" fmla="*/ 1734760 h 3072212"/>
              <a:gd name="connsiteX3715" fmla="*/ 1939404 w 2361628"/>
              <a:gd name="connsiteY3715" fmla="*/ 1734255 h 3072212"/>
              <a:gd name="connsiteX3716" fmla="*/ 1936937 w 2361628"/>
              <a:gd name="connsiteY3716" fmla="*/ 1734855 h 3072212"/>
              <a:gd name="connsiteX3717" fmla="*/ 1933623 w 2361628"/>
              <a:gd name="connsiteY3717" fmla="*/ 1737189 h 3072212"/>
              <a:gd name="connsiteX3718" fmla="*/ 1932051 w 2361628"/>
              <a:gd name="connsiteY3718" fmla="*/ 1737265 h 3072212"/>
              <a:gd name="connsiteX3719" fmla="*/ 1918859 w 2361628"/>
              <a:gd name="connsiteY3719" fmla="*/ 1732636 h 3072212"/>
              <a:gd name="connsiteX3720" fmla="*/ 1915897 w 2361628"/>
              <a:gd name="connsiteY3720" fmla="*/ 1732417 h 3072212"/>
              <a:gd name="connsiteX3721" fmla="*/ 1915554 w 2361628"/>
              <a:gd name="connsiteY3721" fmla="*/ 1732893 h 3072212"/>
              <a:gd name="connsiteX3722" fmla="*/ 1916182 w 2361628"/>
              <a:gd name="connsiteY3722" fmla="*/ 1733807 h 3072212"/>
              <a:gd name="connsiteX3723" fmla="*/ 1928146 w 2361628"/>
              <a:gd name="connsiteY3723" fmla="*/ 1740980 h 3072212"/>
              <a:gd name="connsiteX3724" fmla="*/ 1936994 w 2361628"/>
              <a:gd name="connsiteY3724" fmla="*/ 1741761 h 3072212"/>
              <a:gd name="connsiteX3725" fmla="*/ 1942538 w 2361628"/>
              <a:gd name="connsiteY3725" fmla="*/ 1742999 h 3072212"/>
              <a:gd name="connsiteX3726" fmla="*/ 1945824 w 2361628"/>
              <a:gd name="connsiteY3726" fmla="*/ 1745180 h 3072212"/>
              <a:gd name="connsiteX3727" fmla="*/ 1947377 w 2361628"/>
              <a:gd name="connsiteY3727" fmla="*/ 1746790 h 3072212"/>
              <a:gd name="connsiteX3728" fmla="*/ 1947491 w 2361628"/>
              <a:gd name="connsiteY3728" fmla="*/ 1751552 h 3072212"/>
              <a:gd name="connsiteX3729" fmla="*/ 1950444 w 2361628"/>
              <a:gd name="connsiteY3729" fmla="*/ 1756334 h 3072212"/>
              <a:gd name="connsiteX3730" fmla="*/ 1953101 w 2361628"/>
              <a:gd name="connsiteY3730" fmla="*/ 1758277 h 3072212"/>
              <a:gd name="connsiteX3731" fmla="*/ 1954797 w 2361628"/>
              <a:gd name="connsiteY3731" fmla="*/ 1758372 h 3072212"/>
              <a:gd name="connsiteX3732" fmla="*/ 1957711 w 2361628"/>
              <a:gd name="connsiteY3732" fmla="*/ 1756610 h 3072212"/>
              <a:gd name="connsiteX3733" fmla="*/ 1960655 w 2361628"/>
              <a:gd name="connsiteY3733" fmla="*/ 1756343 h 3072212"/>
              <a:gd name="connsiteX3734" fmla="*/ 1963036 w 2361628"/>
              <a:gd name="connsiteY3734" fmla="*/ 1757563 h 3072212"/>
              <a:gd name="connsiteX3735" fmla="*/ 1966017 w 2361628"/>
              <a:gd name="connsiteY3735" fmla="*/ 1760192 h 3072212"/>
              <a:gd name="connsiteX3736" fmla="*/ 1969618 w 2361628"/>
              <a:gd name="connsiteY3736" fmla="*/ 1760925 h 3072212"/>
              <a:gd name="connsiteX3737" fmla="*/ 1972780 w 2361628"/>
              <a:gd name="connsiteY3737" fmla="*/ 1762525 h 3072212"/>
              <a:gd name="connsiteX3738" fmla="*/ 1975218 w 2361628"/>
              <a:gd name="connsiteY3738" fmla="*/ 1762849 h 3072212"/>
              <a:gd name="connsiteX3739" fmla="*/ 1982086 w 2361628"/>
              <a:gd name="connsiteY3739" fmla="*/ 1762106 h 3072212"/>
              <a:gd name="connsiteX3740" fmla="*/ 1985067 w 2361628"/>
              <a:gd name="connsiteY3740" fmla="*/ 1763106 h 3072212"/>
              <a:gd name="connsiteX3741" fmla="*/ 1985839 w 2361628"/>
              <a:gd name="connsiteY3741" fmla="*/ 1763982 h 3072212"/>
              <a:gd name="connsiteX3742" fmla="*/ 1984543 w 2361628"/>
              <a:gd name="connsiteY3742" fmla="*/ 1765516 h 3072212"/>
              <a:gd name="connsiteX3743" fmla="*/ 1978266 w 2361628"/>
              <a:gd name="connsiteY3743" fmla="*/ 1769183 h 3072212"/>
              <a:gd name="connsiteX3744" fmla="*/ 1977314 w 2361628"/>
              <a:gd name="connsiteY3744" fmla="*/ 1772660 h 3072212"/>
              <a:gd name="connsiteX3745" fmla="*/ 1980857 w 2361628"/>
              <a:gd name="connsiteY3745" fmla="*/ 1777175 h 3072212"/>
              <a:gd name="connsiteX3746" fmla="*/ 1982715 w 2361628"/>
              <a:gd name="connsiteY3746" fmla="*/ 1780623 h 3072212"/>
              <a:gd name="connsiteX3747" fmla="*/ 1982629 w 2361628"/>
              <a:gd name="connsiteY3747" fmla="*/ 1783194 h 3072212"/>
              <a:gd name="connsiteX3748" fmla="*/ 1980733 w 2361628"/>
              <a:gd name="connsiteY3748" fmla="*/ 1789033 h 3072212"/>
              <a:gd name="connsiteX3749" fmla="*/ 1980257 w 2361628"/>
              <a:gd name="connsiteY3749" fmla="*/ 1791376 h 3072212"/>
              <a:gd name="connsiteX3750" fmla="*/ 1980876 w 2361628"/>
              <a:gd name="connsiteY3750" fmla="*/ 1791567 h 3072212"/>
              <a:gd name="connsiteX3751" fmla="*/ 1985439 w 2361628"/>
              <a:gd name="connsiteY3751" fmla="*/ 1786842 h 3072212"/>
              <a:gd name="connsiteX3752" fmla="*/ 1986153 w 2361628"/>
              <a:gd name="connsiteY3752" fmla="*/ 1787442 h 3072212"/>
              <a:gd name="connsiteX3753" fmla="*/ 1986629 w 2361628"/>
              <a:gd name="connsiteY3753" fmla="*/ 1793977 h 3072212"/>
              <a:gd name="connsiteX3754" fmla="*/ 1987210 w 2361628"/>
              <a:gd name="connsiteY3754" fmla="*/ 1793605 h 3072212"/>
              <a:gd name="connsiteX3755" fmla="*/ 1988744 w 2361628"/>
              <a:gd name="connsiteY3755" fmla="*/ 1788205 h 3072212"/>
              <a:gd name="connsiteX3756" fmla="*/ 1988067 w 2361628"/>
              <a:gd name="connsiteY3756" fmla="*/ 1780975 h 3072212"/>
              <a:gd name="connsiteX3757" fmla="*/ 1990744 w 2361628"/>
              <a:gd name="connsiteY3757" fmla="*/ 1778117 h 3072212"/>
              <a:gd name="connsiteX3758" fmla="*/ 1999259 w 2361628"/>
              <a:gd name="connsiteY3758" fmla="*/ 1775946 h 3072212"/>
              <a:gd name="connsiteX3759" fmla="*/ 1997821 w 2361628"/>
              <a:gd name="connsiteY3759" fmla="*/ 1787290 h 3072212"/>
              <a:gd name="connsiteX3760" fmla="*/ 1997602 w 2361628"/>
              <a:gd name="connsiteY3760" fmla="*/ 1793158 h 3072212"/>
              <a:gd name="connsiteX3761" fmla="*/ 1993878 w 2361628"/>
              <a:gd name="connsiteY3761" fmla="*/ 1802873 h 3072212"/>
              <a:gd name="connsiteX3762" fmla="*/ 1990773 w 2361628"/>
              <a:gd name="connsiteY3762" fmla="*/ 1805997 h 3072212"/>
              <a:gd name="connsiteX3763" fmla="*/ 1990868 w 2361628"/>
              <a:gd name="connsiteY3763" fmla="*/ 1806645 h 3072212"/>
              <a:gd name="connsiteX3764" fmla="*/ 1993078 w 2361628"/>
              <a:gd name="connsiteY3764" fmla="*/ 1807874 h 3072212"/>
              <a:gd name="connsiteX3765" fmla="*/ 1994459 w 2361628"/>
              <a:gd name="connsiteY3765" fmla="*/ 1808007 h 3072212"/>
              <a:gd name="connsiteX3766" fmla="*/ 1995783 w 2361628"/>
              <a:gd name="connsiteY3766" fmla="*/ 1806492 h 3072212"/>
              <a:gd name="connsiteX3767" fmla="*/ 1998936 w 2361628"/>
              <a:gd name="connsiteY3767" fmla="*/ 1799006 h 3072212"/>
              <a:gd name="connsiteX3768" fmla="*/ 2005336 w 2361628"/>
              <a:gd name="connsiteY3768" fmla="*/ 1791176 h 3072212"/>
              <a:gd name="connsiteX3769" fmla="*/ 2006499 w 2361628"/>
              <a:gd name="connsiteY3769" fmla="*/ 1791005 h 3072212"/>
              <a:gd name="connsiteX3770" fmla="*/ 2006451 w 2361628"/>
              <a:gd name="connsiteY3770" fmla="*/ 1793843 h 3072212"/>
              <a:gd name="connsiteX3771" fmla="*/ 2005632 w 2361628"/>
              <a:gd name="connsiteY3771" fmla="*/ 1799101 h 3072212"/>
              <a:gd name="connsiteX3772" fmla="*/ 2008585 w 2361628"/>
              <a:gd name="connsiteY3772" fmla="*/ 1801558 h 3072212"/>
              <a:gd name="connsiteX3773" fmla="*/ 2011404 w 2361628"/>
              <a:gd name="connsiteY3773" fmla="*/ 1799120 h 3072212"/>
              <a:gd name="connsiteX3774" fmla="*/ 2012937 w 2361628"/>
              <a:gd name="connsiteY3774" fmla="*/ 1797015 h 3072212"/>
              <a:gd name="connsiteX3775" fmla="*/ 2016481 w 2361628"/>
              <a:gd name="connsiteY3775" fmla="*/ 1797320 h 3072212"/>
              <a:gd name="connsiteX3776" fmla="*/ 2018090 w 2361628"/>
              <a:gd name="connsiteY3776" fmla="*/ 1798320 h 3072212"/>
              <a:gd name="connsiteX3777" fmla="*/ 2018567 w 2361628"/>
              <a:gd name="connsiteY3777" fmla="*/ 1800635 h 3072212"/>
              <a:gd name="connsiteX3778" fmla="*/ 2016938 w 2361628"/>
              <a:gd name="connsiteY3778" fmla="*/ 1810303 h 3072212"/>
              <a:gd name="connsiteX3779" fmla="*/ 2017233 w 2361628"/>
              <a:gd name="connsiteY3779" fmla="*/ 1812684 h 3072212"/>
              <a:gd name="connsiteX3780" fmla="*/ 2020967 w 2361628"/>
              <a:gd name="connsiteY3780" fmla="*/ 1819085 h 3072212"/>
              <a:gd name="connsiteX3781" fmla="*/ 2021348 w 2361628"/>
              <a:gd name="connsiteY3781" fmla="*/ 1818694 h 3072212"/>
              <a:gd name="connsiteX3782" fmla="*/ 2020643 w 2361628"/>
              <a:gd name="connsiteY3782" fmla="*/ 1815608 h 3072212"/>
              <a:gd name="connsiteX3783" fmla="*/ 2019872 w 2361628"/>
              <a:gd name="connsiteY3783" fmla="*/ 1807969 h 3072212"/>
              <a:gd name="connsiteX3784" fmla="*/ 2020595 w 2361628"/>
              <a:gd name="connsiteY3784" fmla="*/ 1804645 h 3072212"/>
              <a:gd name="connsiteX3785" fmla="*/ 2023672 w 2361628"/>
              <a:gd name="connsiteY3785" fmla="*/ 1800368 h 3072212"/>
              <a:gd name="connsiteX3786" fmla="*/ 2029978 w 2361628"/>
              <a:gd name="connsiteY3786" fmla="*/ 1794196 h 3072212"/>
              <a:gd name="connsiteX3787" fmla="*/ 2032321 w 2361628"/>
              <a:gd name="connsiteY3787" fmla="*/ 1792967 h 3072212"/>
              <a:gd name="connsiteX3788" fmla="*/ 2033778 w 2361628"/>
              <a:gd name="connsiteY3788" fmla="*/ 1793805 h 3072212"/>
              <a:gd name="connsiteX3789" fmla="*/ 2036102 w 2361628"/>
              <a:gd name="connsiteY3789" fmla="*/ 1796777 h 3072212"/>
              <a:gd name="connsiteX3790" fmla="*/ 2035378 w 2361628"/>
              <a:gd name="connsiteY3790" fmla="*/ 1798549 h 3072212"/>
              <a:gd name="connsiteX3791" fmla="*/ 2032873 w 2361628"/>
              <a:gd name="connsiteY3791" fmla="*/ 1800397 h 3072212"/>
              <a:gd name="connsiteX3792" fmla="*/ 2031016 w 2361628"/>
              <a:gd name="connsiteY3792" fmla="*/ 1803740 h 3072212"/>
              <a:gd name="connsiteX3793" fmla="*/ 2029797 w 2361628"/>
              <a:gd name="connsiteY3793" fmla="*/ 1808569 h 3072212"/>
              <a:gd name="connsiteX3794" fmla="*/ 2031149 w 2361628"/>
              <a:gd name="connsiteY3794" fmla="*/ 1811141 h 3072212"/>
              <a:gd name="connsiteX3795" fmla="*/ 2036264 w 2361628"/>
              <a:gd name="connsiteY3795" fmla="*/ 1811369 h 3072212"/>
              <a:gd name="connsiteX3796" fmla="*/ 2041398 w 2361628"/>
              <a:gd name="connsiteY3796" fmla="*/ 1807407 h 3072212"/>
              <a:gd name="connsiteX3797" fmla="*/ 2044351 w 2361628"/>
              <a:gd name="connsiteY3797" fmla="*/ 1809359 h 3072212"/>
              <a:gd name="connsiteX3798" fmla="*/ 2047856 w 2361628"/>
              <a:gd name="connsiteY3798" fmla="*/ 1814493 h 3072212"/>
              <a:gd name="connsiteX3799" fmla="*/ 2054276 w 2361628"/>
              <a:gd name="connsiteY3799" fmla="*/ 1822723 h 3072212"/>
              <a:gd name="connsiteX3800" fmla="*/ 2057934 w 2361628"/>
              <a:gd name="connsiteY3800" fmla="*/ 1820485 h 3072212"/>
              <a:gd name="connsiteX3801" fmla="*/ 2062458 w 2361628"/>
              <a:gd name="connsiteY3801" fmla="*/ 1826714 h 3072212"/>
              <a:gd name="connsiteX3802" fmla="*/ 2056381 w 2361628"/>
              <a:gd name="connsiteY3802" fmla="*/ 1831638 h 3072212"/>
              <a:gd name="connsiteX3803" fmla="*/ 2058238 w 2361628"/>
              <a:gd name="connsiteY3803" fmla="*/ 1841954 h 3072212"/>
              <a:gd name="connsiteX3804" fmla="*/ 2050342 w 2361628"/>
              <a:gd name="connsiteY3804" fmla="*/ 1841535 h 3072212"/>
              <a:gd name="connsiteX3805" fmla="*/ 2045903 w 2361628"/>
              <a:gd name="connsiteY3805" fmla="*/ 1842335 h 3072212"/>
              <a:gd name="connsiteX3806" fmla="*/ 2042932 w 2361628"/>
              <a:gd name="connsiteY3806" fmla="*/ 1841411 h 3072212"/>
              <a:gd name="connsiteX3807" fmla="*/ 2039741 w 2361628"/>
              <a:gd name="connsiteY3807" fmla="*/ 1841735 h 3072212"/>
              <a:gd name="connsiteX3808" fmla="*/ 2042703 w 2361628"/>
              <a:gd name="connsiteY3808" fmla="*/ 1844164 h 3072212"/>
              <a:gd name="connsiteX3809" fmla="*/ 2048409 w 2361628"/>
              <a:gd name="connsiteY3809" fmla="*/ 1845164 h 3072212"/>
              <a:gd name="connsiteX3810" fmla="*/ 2048932 w 2361628"/>
              <a:gd name="connsiteY3810" fmla="*/ 1848269 h 3072212"/>
              <a:gd name="connsiteX3811" fmla="*/ 2053409 w 2361628"/>
              <a:gd name="connsiteY3811" fmla="*/ 1848193 h 3072212"/>
              <a:gd name="connsiteX3812" fmla="*/ 2056771 w 2361628"/>
              <a:gd name="connsiteY3812" fmla="*/ 1847593 h 3072212"/>
              <a:gd name="connsiteX3813" fmla="*/ 2062839 w 2361628"/>
              <a:gd name="connsiteY3813" fmla="*/ 1847717 h 3072212"/>
              <a:gd name="connsiteX3814" fmla="*/ 2063163 w 2361628"/>
              <a:gd name="connsiteY3814" fmla="*/ 1844145 h 3072212"/>
              <a:gd name="connsiteX3815" fmla="*/ 2067106 w 2361628"/>
              <a:gd name="connsiteY3815" fmla="*/ 1842106 h 3072212"/>
              <a:gd name="connsiteX3816" fmla="*/ 2069373 w 2361628"/>
              <a:gd name="connsiteY3816" fmla="*/ 1839859 h 3072212"/>
              <a:gd name="connsiteX3817" fmla="*/ 2071259 w 2361628"/>
              <a:gd name="connsiteY3817" fmla="*/ 1841192 h 3072212"/>
              <a:gd name="connsiteX3818" fmla="*/ 2076745 w 2361628"/>
              <a:gd name="connsiteY3818" fmla="*/ 1842716 h 3072212"/>
              <a:gd name="connsiteX3819" fmla="*/ 2084118 w 2361628"/>
              <a:gd name="connsiteY3819" fmla="*/ 1849726 h 3072212"/>
              <a:gd name="connsiteX3820" fmla="*/ 2080870 w 2361628"/>
              <a:gd name="connsiteY3820" fmla="*/ 1853908 h 3072212"/>
              <a:gd name="connsiteX3821" fmla="*/ 2079984 w 2361628"/>
              <a:gd name="connsiteY3821" fmla="*/ 1857851 h 3072212"/>
              <a:gd name="connsiteX3822" fmla="*/ 2078888 w 2361628"/>
              <a:gd name="connsiteY3822" fmla="*/ 1861185 h 3072212"/>
              <a:gd name="connsiteX3823" fmla="*/ 2078279 w 2361628"/>
              <a:gd name="connsiteY3823" fmla="*/ 1864185 h 3072212"/>
              <a:gd name="connsiteX3824" fmla="*/ 2076984 w 2361628"/>
              <a:gd name="connsiteY3824" fmla="*/ 1866243 h 3072212"/>
              <a:gd name="connsiteX3825" fmla="*/ 2066430 w 2361628"/>
              <a:gd name="connsiteY3825" fmla="*/ 1877959 h 3072212"/>
              <a:gd name="connsiteX3826" fmla="*/ 2068182 w 2361628"/>
              <a:gd name="connsiteY3826" fmla="*/ 1878063 h 3072212"/>
              <a:gd name="connsiteX3827" fmla="*/ 2072649 w 2361628"/>
              <a:gd name="connsiteY3827" fmla="*/ 1875244 h 3072212"/>
              <a:gd name="connsiteX3828" fmla="*/ 2081355 w 2361628"/>
              <a:gd name="connsiteY3828" fmla="*/ 1871024 h 3072212"/>
              <a:gd name="connsiteX3829" fmla="*/ 2086204 w 2361628"/>
              <a:gd name="connsiteY3829" fmla="*/ 1869329 h 3072212"/>
              <a:gd name="connsiteX3830" fmla="*/ 2089652 w 2361628"/>
              <a:gd name="connsiteY3830" fmla="*/ 1870453 h 3072212"/>
              <a:gd name="connsiteX3831" fmla="*/ 2091395 w 2361628"/>
              <a:gd name="connsiteY3831" fmla="*/ 1870501 h 3072212"/>
              <a:gd name="connsiteX3832" fmla="*/ 2092938 w 2361628"/>
              <a:gd name="connsiteY3832" fmla="*/ 1868996 h 3072212"/>
              <a:gd name="connsiteX3833" fmla="*/ 2095814 w 2361628"/>
              <a:gd name="connsiteY3833" fmla="*/ 1870729 h 3072212"/>
              <a:gd name="connsiteX3834" fmla="*/ 2101777 w 2361628"/>
              <a:gd name="connsiteY3834" fmla="*/ 1872320 h 3072212"/>
              <a:gd name="connsiteX3835" fmla="*/ 2108626 w 2361628"/>
              <a:gd name="connsiteY3835" fmla="*/ 1862671 h 3072212"/>
              <a:gd name="connsiteX3836" fmla="*/ 2112769 w 2361628"/>
              <a:gd name="connsiteY3836" fmla="*/ 1864566 h 3072212"/>
              <a:gd name="connsiteX3837" fmla="*/ 2116627 w 2361628"/>
              <a:gd name="connsiteY3837" fmla="*/ 1870529 h 3072212"/>
              <a:gd name="connsiteX3838" fmla="*/ 2124894 w 2361628"/>
              <a:gd name="connsiteY3838" fmla="*/ 1880940 h 3072212"/>
              <a:gd name="connsiteX3839" fmla="*/ 2129209 w 2361628"/>
              <a:gd name="connsiteY3839" fmla="*/ 1886969 h 3072212"/>
              <a:gd name="connsiteX3840" fmla="*/ 2130638 w 2361628"/>
              <a:gd name="connsiteY3840" fmla="*/ 1889703 h 3072212"/>
              <a:gd name="connsiteX3841" fmla="*/ 2130438 w 2361628"/>
              <a:gd name="connsiteY3841" fmla="*/ 1892389 h 3072212"/>
              <a:gd name="connsiteX3842" fmla="*/ 2126542 w 2361628"/>
              <a:gd name="connsiteY3842" fmla="*/ 1895227 h 3072212"/>
              <a:gd name="connsiteX3843" fmla="*/ 2124542 w 2361628"/>
              <a:gd name="connsiteY3843" fmla="*/ 1895799 h 3072212"/>
              <a:gd name="connsiteX3844" fmla="*/ 2119294 w 2361628"/>
              <a:gd name="connsiteY3844" fmla="*/ 1890436 h 3072212"/>
              <a:gd name="connsiteX3845" fmla="*/ 2114474 w 2361628"/>
              <a:gd name="connsiteY3845" fmla="*/ 1887722 h 3072212"/>
              <a:gd name="connsiteX3846" fmla="*/ 2111540 w 2361628"/>
              <a:gd name="connsiteY3846" fmla="*/ 1888017 h 3072212"/>
              <a:gd name="connsiteX3847" fmla="*/ 2108626 w 2361628"/>
              <a:gd name="connsiteY3847" fmla="*/ 1890084 h 3072212"/>
              <a:gd name="connsiteX3848" fmla="*/ 2109540 w 2361628"/>
              <a:gd name="connsiteY3848" fmla="*/ 1891236 h 3072212"/>
              <a:gd name="connsiteX3849" fmla="*/ 2121218 w 2361628"/>
              <a:gd name="connsiteY3849" fmla="*/ 1899485 h 3072212"/>
              <a:gd name="connsiteX3850" fmla="*/ 2123256 w 2361628"/>
              <a:gd name="connsiteY3850" fmla="*/ 1905543 h 3072212"/>
              <a:gd name="connsiteX3851" fmla="*/ 2123408 w 2361628"/>
              <a:gd name="connsiteY3851" fmla="*/ 1908181 h 3072212"/>
              <a:gd name="connsiteX3852" fmla="*/ 2115607 w 2361628"/>
              <a:gd name="connsiteY3852" fmla="*/ 1912172 h 3072212"/>
              <a:gd name="connsiteX3853" fmla="*/ 2113102 w 2361628"/>
              <a:gd name="connsiteY3853" fmla="*/ 1912401 h 3072212"/>
              <a:gd name="connsiteX3854" fmla="*/ 2107702 w 2361628"/>
              <a:gd name="connsiteY3854" fmla="*/ 1910496 h 3072212"/>
              <a:gd name="connsiteX3855" fmla="*/ 2104539 w 2361628"/>
              <a:gd name="connsiteY3855" fmla="*/ 1906934 h 3072212"/>
              <a:gd name="connsiteX3856" fmla="*/ 2101929 w 2361628"/>
              <a:gd name="connsiteY3856" fmla="*/ 1905648 h 3072212"/>
              <a:gd name="connsiteX3857" fmla="*/ 2098310 w 2361628"/>
              <a:gd name="connsiteY3857" fmla="*/ 1905219 h 3072212"/>
              <a:gd name="connsiteX3858" fmla="*/ 2097148 w 2361628"/>
              <a:gd name="connsiteY3858" fmla="*/ 1905914 h 3072212"/>
              <a:gd name="connsiteX3859" fmla="*/ 2101091 w 2361628"/>
              <a:gd name="connsiteY3859" fmla="*/ 1911972 h 3072212"/>
              <a:gd name="connsiteX3860" fmla="*/ 2100710 w 2361628"/>
              <a:gd name="connsiteY3860" fmla="*/ 1913782 h 3072212"/>
              <a:gd name="connsiteX3861" fmla="*/ 2098672 w 2361628"/>
              <a:gd name="connsiteY3861" fmla="*/ 1914963 h 3072212"/>
              <a:gd name="connsiteX3862" fmla="*/ 2097672 w 2361628"/>
              <a:gd name="connsiteY3862" fmla="*/ 1917868 h 3072212"/>
              <a:gd name="connsiteX3863" fmla="*/ 2105463 w 2361628"/>
              <a:gd name="connsiteY3863" fmla="*/ 1923098 h 3072212"/>
              <a:gd name="connsiteX3864" fmla="*/ 2111293 w 2361628"/>
              <a:gd name="connsiteY3864" fmla="*/ 1928393 h 3072212"/>
              <a:gd name="connsiteX3865" fmla="*/ 2112150 w 2361628"/>
              <a:gd name="connsiteY3865" fmla="*/ 1930517 h 3072212"/>
              <a:gd name="connsiteX3866" fmla="*/ 2108216 w 2361628"/>
              <a:gd name="connsiteY3866" fmla="*/ 1932089 h 3072212"/>
              <a:gd name="connsiteX3867" fmla="*/ 2105397 w 2361628"/>
              <a:gd name="connsiteY3867" fmla="*/ 1932451 h 3072212"/>
              <a:gd name="connsiteX3868" fmla="*/ 2099424 w 2361628"/>
              <a:gd name="connsiteY3868" fmla="*/ 1931680 h 3072212"/>
              <a:gd name="connsiteX3869" fmla="*/ 2096148 w 2361628"/>
              <a:gd name="connsiteY3869" fmla="*/ 1930565 h 3072212"/>
              <a:gd name="connsiteX3870" fmla="*/ 2095243 w 2361628"/>
              <a:gd name="connsiteY3870" fmla="*/ 1931756 h 3072212"/>
              <a:gd name="connsiteX3871" fmla="*/ 2098624 w 2361628"/>
              <a:gd name="connsiteY3871" fmla="*/ 1934537 h 3072212"/>
              <a:gd name="connsiteX3872" fmla="*/ 2099939 w 2361628"/>
              <a:gd name="connsiteY3872" fmla="*/ 1936404 h 3072212"/>
              <a:gd name="connsiteX3873" fmla="*/ 2100958 w 2361628"/>
              <a:gd name="connsiteY3873" fmla="*/ 1939004 h 3072212"/>
              <a:gd name="connsiteX3874" fmla="*/ 2101548 w 2361628"/>
              <a:gd name="connsiteY3874" fmla="*/ 1941452 h 3072212"/>
              <a:gd name="connsiteX3875" fmla="*/ 2101720 w 2361628"/>
              <a:gd name="connsiteY3875" fmla="*/ 1943738 h 3072212"/>
              <a:gd name="connsiteX3876" fmla="*/ 2098948 w 2361628"/>
              <a:gd name="connsiteY3876" fmla="*/ 1945615 h 3072212"/>
              <a:gd name="connsiteX3877" fmla="*/ 2095614 w 2361628"/>
              <a:gd name="connsiteY3877" fmla="*/ 1950872 h 3072212"/>
              <a:gd name="connsiteX3878" fmla="*/ 2094310 w 2361628"/>
              <a:gd name="connsiteY3878" fmla="*/ 1956302 h 3072212"/>
              <a:gd name="connsiteX3879" fmla="*/ 2091300 w 2361628"/>
              <a:gd name="connsiteY3879" fmla="*/ 1956816 h 3072212"/>
              <a:gd name="connsiteX3880" fmla="*/ 2090080 w 2361628"/>
              <a:gd name="connsiteY3880" fmla="*/ 1955797 h 3072212"/>
              <a:gd name="connsiteX3881" fmla="*/ 2086023 w 2361628"/>
              <a:gd name="connsiteY3881" fmla="*/ 1957445 h 3072212"/>
              <a:gd name="connsiteX3882" fmla="*/ 2080670 w 2361628"/>
              <a:gd name="connsiteY3882" fmla="*/ 1955178 h 3072212"/>
              <a:gd name="connsiteX3883" fmla="*/ 2078755 w 2361628"/>
              <a:gd name="connsiteY3883" fmla="*/ 1952701 h 3072212"/>
              <a:gd name="connsiteX3884" fmla="*/ 2072926 w 2361628"/>
              <a:gd name="connsiteY3884" fmla="*/ 1942452 h 3072212"/>
              <a:gd name="connsiteX3885" fmla="*/ 2072773 w 2361628"/>
              <a:gd name="connsiteY3885" fmla="*/ 1943605 h 3072212"/>
              <a:gd name="connsiteX3886" fmla="*/ 2074231 w 2361628"/>
              <a:gd name="connsiteY3886" fmla="*/ 1948786 h 3072212"/>
              <a:gd name="connsiteX3887" fmla="*/ 2073935 w 2361628"/>
              <a:gd name="connsiteY3887" fmla="*/ 1951854 h 3072212"/>
              <a:gd name="connsiteX3888" fmla="*/ 2067763 w 2361628"/>
              <a:gd name="connsiteY3888" fmla="*/ 1954073 h 3072212"/>
              <a:gd name="connsiteX3889" fmla="*/ 2067782 w 2361628"/>
              <a:gd name="connsiteY3889" fmla="*/ 1954940 h 3072212"/>
              <a:gd name="connsiteX3890" fmla="*/ 2071573 w 2361628"/>
              <a:gd name="connsiteY3890" fmla="*/ 1956549 h 3072212"/>
              <a:gd name="connsiteX3891" fmla="*/ 2076164 w 2361628"/>
              <a:gd name="connsiteY3891" fmla="*/ 1957797 h 3072212"/>
              <a:gd name="connsiteX3892" fmla="*/ 2075450 w 2361628"/>
              <a:gd name="connsiteY3892" fmla="*/ 1962550 h 3072212"/>
              <a:gd name="connsiteX3893" fmla="*/ 2075469 w 2361628"/>
              <a:gd name="connsiteY3893" fmla="*/ 1982648 h 3072212"/>
              <a:gd name="connsiteX3894" fmla="*/ 2074440 w 2361628"/>
              <a:gd name="connsiteY3894" fmla="*/ 1989725 h 3072212"/>
              <a:gd name="connsiteX3895" fmla="*/ 2072192 w 2361628"/>
              <a:gd name="connsiteY3895" fmla="*/ 1995888 h 3072212"/>
              <a:gd name="connsiteX3896" fmla="*/ 2068963 w 2361628"/>
              <a:gd name="connsiteY3896" fmla="*/ 2001765 h 3072212"/>
              <a:gd name="connsiteX3897" fmla="*/ 2065477 w 2361628"/>
              <a:gd name="connsiteY3897" fmla="*/ 1997916 h 3072212"/>
              <a:gd name="connsiteX3898" fmla="*/ 2064077 w 2361628"/>
              <a:gd name="connsiteY3898" fmla="*/ 1993973 h 3072212"/>
              <a:gd name="connsiteX3899" fmla="*/ 2062906 w 2361628"/>
              <a:gd name="connsiteY3899" fmla="*/ 1991954 h 3072212"/>
              <a:gd name="connsiteX3900" fmla="*/ 2061239 w 2361628"/>
              <a:gd name="connsiteY3900" fmla="*/ 1990306 h 3072212"/>
              <a:gd name="connsiteX3901" fmla="*/ 2059076 w 2361628"/>
              <a:gd name="connsiteY3901" fmla="*/ 1989525 h 3072212"/>
              <a:gd name="connsiteX3902" fmla="*/ 2056800 w 2361628"/>
              <a:gd name="connsiteY3902" fmla="*/ 1989496 h 3072212"/>
              <a:gd name="connsiteX3903" fmla="*/ 2054381 w 2361628"/>
              <a:gd name="connsiteY3903" fmla="*/ 1993030 h 3072212"/>
              <a:gd name="connsiteX3904" fmla="*/ 2051742 w 2361628"/>
              <a:gd name="connsiteY3904" fmla="*/ 1989982 h 3072212"/>
              <a:gd name="connsiteX3905" fmla="*/ 2049199 w 2361628"/>
              <a:gd name="connsiteY3905" fmla="*/ 1986286 h 3072212"/>
              <a:gd name="connsiteX3906" fmla="*/ 2050161 w 2361628"/>
              <a:gd name="connsiteY3906" fmla="*/ 1976580 h 3072212"/>
              <a:gd name="connsiteX3907" fmla="*/ 2051237 w 2361628"/>
              <a:gd name="connsiteY3907" fmla="*/ 1971704 h 3072212"/>
              <a:gd name="connsiteX3908" fmla="*/ 2050809 w 2361628"/>
              <a:gd name="connsiteY3908" fmla="*/ 1971732 h 3072212"/>
              <a:gd name="connsiteX3909" fmla="*/ 2049361 w 2361628"/>
              <a:gd name="connsiteY3909" fmla="*/ 1974047 h 3072212"/>
              <a:gd name="connsiteX3910" fmla="*/ 2045884 w 2361628"/>
              <a:gd name="connsiteY3910" fmla="*/ 1981172 h 3072212"/>
              <a:gd name="connsiteX3911" fmla="*/ 2043608 w 2361628"/>
              <a:gd name="connsiteY3911" fmla="*/ 1989830 h 3072212"/>
              <a:gd name="connsiteX3912" fmla="*/ 2040665 w 2361628"/>
              <a:gd name="connsiteY3912" fmla="*/ 1986505 h 3072212"/>
              <a:gd name="connsiteX3913" fmla="*/ 2038007 w 2361628"/>
              <a:gd name="connsiteY3913" fmla="*/ 1982353 h 3072212"/>
              <a:gd name="connsiteX3914" fmla="*/ 2035816 w 2361628"/>
              <a:gd name="connsiteY3914" fmla="*/ 1978181 h 3072212"/>
              <a:gd name="connsiteX3915" fmla="*/ 2032264 w 2361628"/>
              <a:gd name="connsiteY3915" fmla="*/ 1973351 h 3072212"/>
              <a:gd name="connsiteX3916" fmla="*/ 2028825 w 2361628"/>
              <a:gd name="connsiteY3916" fmla="*/ 1967655 h 3072212"/>
              <a:gd name="connsiteX3917" fmla="*/ 2027025 w 2361628"/>
              <a:gd name="connsiteY3917" fmla="*/ 1960931 h 3072212"/>
              <a:gd name="connsiteX3918" fmla="*/ 2026187 w 2361628"/>
              <a:gd name="connsiteY3918" fmla="*/ 1959540 h 3072212"/>
              <a:gd name="connsiteX3919" fmla="*/ 2024186 w 2361628"/>
              <a:gd name="connsiteY3919" fmla="*/ 1953911 h 3072212"/>
              <a:gd name="connsiteX3920" fmla="*/ 2023396 w 2361628"/>
              <a:gd name="connsiteY3920" fmla="*/ 1952301 h 3072212"/>
              <a:gd name="connsiteX3921" fmla="*/ 2022701 w 2361628"/>
              <a:gd name="connsiteY3921" fmla="*/ 1951758 h 3072212"/>
              <a:gd name="connsiteX3922" fmla="*/ 2020986 w 2361628"/>
              <a:gd name="connsiteY3922" fmla="*/ 1948234 h 3072212"/>
              <a:gd name="connsiteX3923" fmla="*/ 2021615 w 2361628"/>
              <a:gd name="connsiteY3923" fmla="*/ 1944453 h 3072212"/>
              <a:gd name="connsiteX3924" fmla="*/ 2024320 w 2361628"/>
              <a:gd name="connsiteY3924" fmla="*/ 1939976 h 3072212"/>
              <a:gd name="connsiteX3925" fmla="*/ 2026777 w 2361628"/>
              <a:gd name="connsiteY3925" fmla="*/ 1936756 h 3072212"/>
              <a:gd name="connsiteX3926" fmla="*/ 2030863 w 2361628"/>
              <a:gd name="connsiteY3926" fmla="*/ 1933575 h 3072212"/>
              <a:gd name="connsiteX3927" fmla="*/ 2035635 w 2361628"/>
              <a:gd name="connsiteY3927" fmla="*/ 1931784 h 3072212"/>
              <a:gd name="connsiteX3928" fmla="*/ 2037807 w 2361628"/>
              <a:gd name="connsiteY3928" fmla="*/ 1927660 h 3072212"/>
              <a:gd name="connsiteX3929" fmla="*/ 2040465 w 2361628"/>
              <a:gd name="connsiteY3929" fmla="*/ 1920126 h 3072212"/>
              <a:gd name="connsiteX3930" fmla="*/ 2043379 w 2361628"/>
              <a:gd name="connsiteY3930" fmla="*/ 1914858 h 3072212"/>
              <a:gd name="connsiteX3931" fmla="*/ 2046551 w 2361628"/>
              <a:gd name="connsiteY3931" fmla="*/ 1911877 h 3072212"/>
              <a:gd name="connsiteX3932" fmla="*/ 2044970 w 2361628"/>
              <a:gd name="connsiteY3932" fmla="*/ 1911315 h 3072212"/>
              <a:gd name="connsiteX3933" fmla="*/ 2040941 w 2361628"/>
              <a:gd name="connsiteY3933" fmla="*/ 1913877 h 3072212"/>
              <a:gd name="connsiteX3934" fmla="*/ 2038112 w 2361628"/>
              <a:gd name="connsiteY3934" fmla="*/ 1917602 h 3072212"/>
              <a:gd name="connsiteX3935" fmla="*/ 2034740 w 2361628"/>
              <a:gd name="connsiteY3935" fmla="*/ 1923783 h 3072212"/>
              <a:gd name="connsiteX3936" fmla="*/ 2031606 w 2361628"/>
              <a:gd name="connsiteY3936" fmla="*/ 1927717 h 3072212"/>
              <a:gd name="connsiteX3937" fmla="*/ 2023567 w 2361628"/>
              <a:gd name="connsiteY3937" fmla="*/ 1932280 h 3072212"/>
              <a:gd name="connsiteX3938" fmla="*/ 2020615 w 2361628"/>
              <a:gd name="connsiteY3938" fmla="*/ 1933194 h 3072212"/>
              <a:gd name="connsiteX3939" fmla="*/ 2017195 w 2361628"/>
              <a:gd name="connsiteY3939" fmla="*/ 1933680 h 3072212"/>
              <a:gd name="connsiteX3940" fmla="*/ 2009651 w 2361628"/>
              <a:gd name="connsiteY3940" fmla="*/ 1933042 h 3072212"/>
              <a:gd name="connsiteX3941" fmla="*/ 2007908 w 2361628"/>
              <a:gd name="connsiteY3941" fmla="*/ 1931508 h 3072212"/>
              <a:gd name="connsiteX3942" fmla="*/ 2008813 w 2361628"/>
              <a:gd name="connsiteY3942" fmla="*/ 1927146 h 3072212"/>
              <a:gd name="connsiteX3943" fmla="*/ 2014185 w 2361628"/>
              <a:gd name="connsiteY3943" fmla="*/ 1919335 h 3072212"/>
              <a:gd name="connsiteX3944" fmla="*/ 2013328 w 2361628"/>
              <a:gd name="connsiteY3944" fmla="*/ 1918783 h 3072212"/>
              <a:gd name="connsiteX3945" fmla="*/ 2011442 w 2361628"/>
              <a:gd name="connsiteY3945" fmla="*/ 1921555 h 3072212"/>
              <a:gd name="connsiteX3946" fmla="*/ 2008851 w 2361628"/>
              <a:gd name="connsiteY3946" fmla="*/ 1923469 h 3072212"/>
              <a:gd name="connsiteX3947" fmla="*/ 2006603 w 2361628"/>
              <a:gd name="connsiteY3947" fmla="*/ 1924450 h 3072212"/>
              <a:gd name="connsiteX3948" fmla="*/ 2003298 w 2361628"/>
              <a:gd name="connsiteY3948" fmla="*/ 1924098 h 3072212"/>
              <a:gd name="connsiteX3949" fmla="*/ 1999421 w 2361628"/>
              <a:gd name="connsiteY3949" fmla="*/ 1919230 h 3072212"/>
              <a:gd name="connsiteX3950" fmla="*/ 1997583 w 2361628"/>
              <a:gd name="connsiteY3950" fmla="*/ 1917726 h 3072212"/>
              <a:gd name="connsiteX3951" fmla="*/ 1993792 w 2361628"/>
              <a:gd name="connsiteY3951" fmla="*/ 1916040 h 3072212"/>
              <a:gd name="connsiteX3952" fmla="*/ 1992249 w 2361628"/>
              <a:gd name="connsiteY3952" fmla="*/ 1914363 h 3072212"/>
              <a:gd name="connsiteX3953" fmla="*/ 1985953 w 2361628"/>
              <a:gd name="connsiteY3953" fmla="*/ 1902324 h 3072212"/>
              <a:gd name="connsiteX3954" fmla="*/ 1984686 w 2361628"/>
              <a:gd name="connsiteY3954" fmla="*/ 1899114 h 3072212"/>
              <a:gd name="connsiteX3955" fmla="*/ 1983943 w 2361628"/>
              <a:gd name="connsiteY3955" fmla="*/ 1895942 h 3072212"/>
              <a:gd name="connsiteX3956" fmla="*/ 1981924 w 2361628"/>
              <a:gd name="connsiteY3956" fmla="*/ 1893284 h 3072212"/>
              <a:gd name="connsiteX3957" fmla="*/ 1978619 w 2361628"/>
              <a:gd name="connsiteY3957" fmla="*/ 1891113 h 3072212"/>
              <a:gd name="connsiteX3958" fmla="*/ 1977857 w 2361628"/>
              <a:gd name="connsiteY3958" fmla="*/ 1891475 h 3072212"/>
              <a:gd name="connsiteX3959" fmla="*/ 1979047 w 2361628"/>
              <a:gd name="connsiteY3959" fmla="*/ 1894189 h 3072212"/>
              <a:gd name="connsiteX3960" fmla="*/ 1979085 w 2361628"/>
              <a:gd name="connsiteY3960" fmla="*/ 1896523 h 3072212"/>
              <a:gd name="connsiteX3961" fmla="*/ 1976200 w 2361628"/>
              <a:gd name="connsiteY3961" fmla="*/ 1897980 h 3072212"/>
              <a:gd name="connsiteX3962" fmla="*/ 1973190 w 2361628"/>
              <a:gd name="connsiteY3962" fmla="*/ 1897475 h 3072212"/>
              <a:gd name="connsiteX3963" fmla="*/ 1970037 w 2361628"/>
              <a:gd name="connsiteY3963" fmla="*/ 1895008 h 3072212"/>
              <a:gd name="connsiteX3964" fmla="*/ 1969760 w 2361628"/>
              <a:gd name="connsiteY3964" fmla="*/ 1898323 h 3072212"/>
              <a:gd name="connsiteX3965" fmla="*/ 1973132 w 2361628"/>
              <a:gd name="connsiteY3965" fmla="*/ 1904190 h 3072212"/>
              <a:gd name="connsiteX3966" fmla="*/ 1973180 w 2361628"/>
              <a:gd name="connsiteY3966" fmla="*/ 1911591 h 3072212"/>
              <a:gd name="connsiteX3967" fmla="*/ 1972227 w 2361628"/>
              <a:gd name="connsiteY3967" fmla="*/ 1912353 h 3072212"/>
              <a:gd name="connsiteX3968" fmla="*/ 1969932 w 2361628"/>
              <a:gd name="connsiteY3968" fmla="*/ 1912782 h 3072212"/>
              <a:gd name="connsiteX3969" fmla="*/ 1968389 w 2361628"/>
              <a:gd name="connsiteY3969" fmla="*/ 1911868 h 3072212"/>
              <a:gd name="connsiteX3970" fmla="*/ 1963283 w 2361628"/>
              <a:gd name="connsiteY3970" fmla="*/ 1906343 h 3072212"/>
              <a:gd name="connsiteX3971" fmla="*/ 1958445 w 2361628"/>
              <a:gd name="connsiteY3971" fmla="*/ 1902485 h 3072212"/>
              <a:gd name="connsiteX3972" fmla="*/ 1955035 w 2361628"/>
              <a:gd name="connsiteY3972" fmla="*/ 1900342 h 3072212"/>
              <a:gd name="connsiteX3973" fmla="*/ 1954635 w 2361628"/>
              <a:gd name="connsiteY3973" fmla="*/ 1901866 h 3072212"/>
              <a:gd name="connsiteX3974" fmla="*/ 1956845 w 2361628"/>
              <a:gd name="connsiteY3974" fmla="*/ 1908543 h 3072212"/>
              <a:gd name="connsiteX3975" fmla="*/ 1959416 w 2361628"/>
              <a:gd name="connsiteY3975" fmla="*/ 1915106 h 3072212"/>
              <a:gd name="connsiteX3976" fmla="*/ 1963617 w 2361628"/>
              <a:gd name="connsiteY3976" fmla="*/ 1920497 h 3072212"/>
              <a:gd name="connsiteX3977" fmla="*/ 1970313 w 2361628"/>
              <a:gd name="connsiteY3977" fmla="*/ 1926898 h 3072212"/>
              <a:gd name="connsiteX3978" fmla="*/ 1973351 w 2361628"/>
              <a:gd name="connsiteY3978" fmla="*/ 1930575 h 3072212"/>
              <a:gd name="connsiteX3979" fmla="*/ 1970961 w 2361628"/>
              <a:gd name="connsiteY3979" fmla="*/ 1935747 h 3072212"/>
              <a:gd name="connsiteX3980" fmla="*/ 1968875 w 2361628"/>
              <a:gd name="connsiteY3980" fmla="*/ 1937433 h 3072212"/>
              <a:gd name="connsiteX3981" fmla="*/ 1967589 w 2361628"/>
              <a:gd name="connsiteY3981" fmla="*/ 1937966 h 3072212"/>
              <a:gd name="connsiteX3982" fmla="*/ 1963522 w 2361628"/>
              <a:gd name="connsiteY3982" fmla="*/ 1937966 h 3072212"/>
              <a:gd name="connsiteX3983" fmla="*/ 1956111 w 2361628"/>
              <a:gd name="connsiteY3983" fmla="*/ 1935109 h 3072212"/>
              <a:gd name="connsiteX3984" fmla="*/ 1952635 w 2361628"/>
              <a:gd name="connsiteY3984" fmla="*/ 1931918 h 3072212"/>
              <a:gd name="connsiteX3985" fmla="*/ 1947586 w 2361628"/>
              <a:gd name="connsiteY3985" fmla="*/ 1924279 h 3072212"/>
              <a:gd name="connsiteX3986" fmla="*/ 1939233 w 2361628"/>
              <a:gd name="connsiteY3986" fmla="*/ 1916373 h 3072212"/>
              <a:gd name="connsiteX3987" fmla="*/ 1937423 w 2361628"/>
              <a:gd name="connsiteY3987" fmla="*/ 1916421 h 3072212"/>
              <a:gd name="connsiteX3988" fmla="*/ 1931508 w 2361628"/>
              <a:gd name="connsiteY3988" fmla="*/ 1919631 h 3072212"/>
              <a:gd name="connsiteX3989" fmla="*/ 1932432 w 2361628"/>
              <a:gd name="connsiteY3989" fmla="*/ 1920145 h 3072212"/>
              <a:gd name="connsiteX3990" fmla="*/ 1936242 w 2361628"/>
              <a:gd name="connsiteY3990" fmla="*/ 1920373 h 3072212"/>
              <a:gd name="connsiteX3991" fmla="*/ 1939033 w 2361628"/>
              <a:gd name="connsiteY3991" fmla="*/ 1921402 h 3072212"/>
              <a:gd name="connsiteX3992" fmla="*/ 1945719 w 2361628"/>
              <a:gd name="connsiteY3992" fmla="*/ 1927622 h 3072212"/>
              <a:gd name="connsiteX3993" fmla="*/ 1946224 w 2361628"/>
              <a:gd name="connsiteY3993" fmla="*/ 1930251 h 3072212"/>
              <a:gd name="connsiteX3994" fmla="*/ 1944557 w 2361628"/>
              <a:gd name="connsiteY3994" fmla="*/ 1933165 h 3072212"/>
              <a:gd name="connsiteX3995" fmla="*/ 1944662 w 2361628"/>
              <a:gd name="connsiteY3995" fmla="*/ 1936842 h 3072212"/>
              <a:gd name="connsiteX3996" fmla="*/ 1946539 w 2361628"/>
              <a:gd name="connsiteY3996" fmla="*/ 1941262 h 3072212"/>
              <a:gd name="connsiteX3997" fmla="*/ 1948453 w 2361628"/>
              <a:gd name="connsiteY3997" fmla="*/ 1944081 h 3072212"/>
              <a:gd name="connsiteX3998" fmla="*/ 1952377 w 2361628"/>
              <a:gd name="connsiteY3998" fmla="*/ 1946062 h 3072212"/>
              <a:gd name="connsiteX3999" fmla="*/ 1954359 w 2361628"/>
              <a:gd name="connsiteY3999" fmla="*/ 1946329 h 3072212"/>
              <a:gd name="connsiteX4000" fmla="*/ 1955101 w 2361628"/>
              <a:gd name="connsiteY4000" fmla="*/ 1947605 h 3072212"/>
              <a:gd name="connsiteX4001" fmla="*/ 1952749 w 2361628"/>
              <a:gd name="connsiteY4001" fmla="*/ 1957378 h 3072212"/>
              <a:gd name="connsiteX4002" fmla="*/ 1952549 w 2361628"/>
              <a:gd name="connsiteY4002" fmla="*/ 1960035 h 3072212"/>
              <a:gd name="connsiteX4003" fmla="*/ 1953225 w 2361628"/>
              <a:gd name="connsiteY4003" fmla="*/ 1961140 h 3072212"/>
              <a:gd name="connsiteX4004" fmla="*/ 1954044 w 2361628"/>
              <a:gd name="connsiteY4004" fmla="*/ 1961226 h 3072212"/>
              <a:gd name="connsiteX4005" fmla="*/ 1959092 w 2361628"/>
              <a:gd name="connsiteY4005" fmla="*/ 1957235 h 3072212"/>
              <a:gd name="connsiteX4006" fmla="*/ 1961207 w 2361628"/>
              <a:gd name="connsiteY4006" fmla="*/ 1956254 h 3072212"/>
              <a:gd name="connsiteX4007" fmla="*/ 1963036 w 2361628"/>
              <a:gd name="connsiteY4007" fmla="*/ 1956054 h 3072212"/>
              <a:gd name="connsiteX4008" fmla="*/ 1965160 w 2361628"/>
              <a:gd name="connsiteY4008" fmla="*/ 1957178 h 3072212"/>
              <a:gd name="connsiteX4009" fmla="*/ 1967579 w 2361628"/>
              <a:gd name="connsiteY4009" fmla="*/ 1959626 h 3072212"/>
              <a:gd name="connsiteX4010" fmla="*/ 1969008 w 2361628"/>
              <a:gd name="connsiteY4010" fmla="*/ 1962141 h 3072212"/>
              <a:gd name="connsiteX4011" fmla="*/ 1969437 w 2361628"/>
              <a:gd name="connsiteY4011" fmla="*/ 1964731 h 3072212"/>
              <a:gd name="connsiteX4012" fmla="*/ 1970161 w 2361628"/>
              <a:gd name="connsiteY4012" fmla="*/ 1966427 h 3072212"/>
              <a:gd name="connsiteX4013" fmla="*/ 1975123 w 2361628"/>
              <a:gd name="connsiteY4013" fmla="*/ 1969160 h 3072212"/>
              <a:gd name="connsiteX4014" fmla="*/ 1974666 w 2361628"/>
              <a:gd name="connsiteY4014" fmla="*/ 1970437 h 3072212"/>
              <a:gd name="connsiteX4015" fmla="*/ 1969560 w 2361628"/>
              <a:gd name="connsiteY4015" fmla="*/ 1974533 h 3072212"/>
              <a:gd name="connsiteX4016" fmla="*/ 1969284 w 2361628"/>
              <a:gd name="connsiteY4016" fmla="*/ 1975171 h 3072212"/>
              <a:gd name="connsiteX4017" fmla="*/ 1970303 w 2361628"/>
              <a:gd name="connsiteY4017" fmla="*/ 1975466 h 3072212"/>
              <a:gd name="connsiteX4018" fmla="*/ 1973533 w 2361628"/>
              <a:gd name="connsiteY4018" fmla="*/ 1977904 h 3072212"/>
              <a:gd name="connsiteX4019" fmla="*/ 1976504 w 2361628"/>
              <a:gd name="connsiteY4019" fmla="*/ 1981714 h 3072212"/>
              <a:gd name="connsiteX4020" fmla="*/ 1978314 w 2361628"/>
              <a:gd name="connsiteY4020" fmla="*/ 1986239 h 3072212"/>
              <a:gd name="connsiteX4021" fmla="*/ 1978685 w 2361628"/>
              <a:gd name="connsiteY4021" fmla="*/ 1988458 h 3072212"/>
              <a:gd name="connsiteX4022" fmla="*/ 1978666 w 2361628"/>
              <a:gd name="connsiteY4022" fmla="*/ 1990573 h 3072212"/>
              <a:gd name="connsiteX4023" fmla="*/ 1979076 w 2361628"/>
              <a:gd name="connsiteY4023" fmla="*/ 1991830 h 3072212"/>
              <a:gd name="connsiteX4024" fmla="*/ 1980648 w 2361628"/>
              <a:gd name="connsiteY4024" fmla="*/ 1992049 h 3072212"/>
              <a:gd name="connsiteX4025" fmla="*/ 1981286 w 2361628"/>
              <a:gd name="connsiteY4025" fmla="*/ 1991249 h 3072212"/>
              <a:gd name="connsiteX4026" fmla="*/ 1982010 w 2361628"/>
              <a:gd name="connsiteY4026" fmla="*/ 1991401 h 3072212"/>
              <a:gd name="connsiteX4027" fmla="*/ 1982800 w 2361628"/>
              <a:gd name="connsiteY4027" fmla="*/ 1992506 h 3072212"/>
              <a:gd name="connsiteX4028" fmla="*/ 1983629 w 2361628"/>
              <a:gd name="connsiteY4028" fmla="*/ 1995954 h 3072212"/>
              <a:gd name="connsiteX4029" fmla="*/ 1985420 w 2361628"/>
              <a:gd name="connsiteY4029" fmla="*/ 2006022 h 3072212"/>
              <a:gd name="connsiteX4030" fmla="*/ 1986363 w 2361628"/>
              <a:gd name="connsiteY4030" fmla="*/ 2008842 h 3072212"/>
              <a:gd name="connsiteX4031" fmla="*/ 1986906 w 2361628"/>
              <a:gd name="connsiteY4031" fmla="*/ 2008937 h 3072212"/>
              <a:gd name="connsiteX4032" fmla="*/ 1987191 w 2361628"/>
              <a:gd name="connsiteY4032" fmla="*/ 1998859 h 3072212"/>
              <a:gd name="connsiteX4033" fmla="*/ 1988020 w 2361628"/>
              <a:gd name="connsiteY4033" fmla="*/ 1997183 h 3072212"/>
              <a:gd name="connsiteX4034" fmla="*/ 1991163 w 2361628"/>
              <a:gd name="connsiteY4034" fmla="*/ 1998974 h 3072212"/>
              <a:gd name="connsiteX4035" fmla="*/ 1995773 w 2361628"/>
              <a:gd name="connsiteY4035" fmla="*/ 2002908 h 3072212"/>
              <a:gd name="connsiteX4036" fmla="*/ 1999021 w 2361628"/>
              <a:gd name="connsiteY4036" fmla="*/ 2006394 h 3072212"/>
              <a:gd name="connsiteX4037" fmla="*/ 1999402 w 2361628"/>
              <a:gd name="connsiteY4037" fmla="*/ 2008022 h 3072212"/>
              <a:gd name="connsiteX4038" fmla="*/ 1996945 w 2361628"/>
              <a:gd name="connsiteY4038" fmla="*/ 2011185 h 3072212"/>
              <a:gd name="connsiteX4039" fmla="*/ 1997469 w 2361628"/>
              <a:gd name="connsiteY4039" fmla="*/ 2012585 h 3072212"/>
              <a:gd name="connsiteX4040" fmla="*/ 1999269 w 2361628"/>
              <a:gd name="connsiteY4040" fmla="*/ 2014642 h 3072212"/>
              <a:gd name="connsiteX4041" fmla="*/ 2000926 w 2361628"/>
              <a:gd name="connsiteY4041" fmla="*/ 2013861 h 3072212"/>
              <a:gd name="connsiteX4042" fmla="*/ 2002126 w 2361628"/>
              <a:gd name="connsiteY4042" fmla="*/ 2010337 h 3072212"/>
              <a:gd name="connsiteX4043" fmla="*/ 2004193 w 2361628"/>
              <a:gd name="connsiteY4043" fmla="*/ 2006860 h 3072212"/>
              <a:gd name="connsiteX4044" fmla="*/ 2006641 w 2361628"/>
              <a:gd name="connsiteY4044" fmla="*/ 2004393 h 3072212"/>
              <a:gd name="connsiteX4045" fmla="*/ 2011204 w 2361628"/>
              <a:gd name="connsiteY4045" fmla="*/ 2006422 h 3072212"/>
              <a:gd name="connsiteX4046" fmla="*/ 2014976 w 2361628"/>
              <a:gd name="connsiteY4046" fmla="*/ 2011613 h 3072212"/>
              <a:gd name="connsiteX4047" fmla="*/ 2015547 w 2361628"/>
              <a:gd name="connsiteY4047" fmla="*/ 2013395 h 3072212"/>
              <a:gd name="connsiteX4048" fmla="*/ 2018014 w 2361628"/>
              <a:gd name="connsiteY4048" fmla="*/ 2015633 h 3072212"/>
              <a:gd name="connsiteX4049" fmla="*/ 2020186 w 2361628"/>
              <a:gd name="connsiteY4049" fmla="*/ 2014385 h 3072212"/>
              <a:gd name="connsiteX4050" fmla="*/ 2024386 w 2361628"/>
              <a:gd name="connsiteY4050" fmla="*/ 2020310 h 3072212"/>
              <a:gd name="connsiteX4051" fmla="*/ 2022396 w 2361628"/>
              <a:gd name="connsiteY4051" fmla="*/ 2022986 h 3072212"/>
              <a:gd name="connsiteX4052" fmla="*/ 2018024 w 2361628"/>
              <a:gd name="connsiteY4052" fmla="*/ 2026873 h 3072212"/>
              <a:gd name="connsiteX4053" fmla="*/ 2017586 w 2361628"/>
              <a:gd name="connsiteY4053" fmla="*/ 2028187 h 3072212"/>
              <a:gd name="connsiteX4054" fmla="*/ 2018633 w 2361628"/>
              <a:gd name="connsiteY4054" fmla="*/ 2027892 h 3072212"/>
              <a:gd name="connsiteX4055" fmla="*/ 2026958 w 2361628"/>
              <a:gd name="connsiteY4055" fmla="*/ 2027892 h 3072212"/>
              <a:gd name="connsiteX4056" fmla="*/ 2029206 w 2361628"/>
              <a:gd name="connsiteY4056" fmla="*/ 2029444 h 3072212"/>
              <a:gd name="connsiteX4057" fmla="*/ 2029739 w 2361628"/>
              <a:gd name="connsiteY4057" fmla="*/ 2032416 h 3072212"/>
              <a:gd name="connsiteX4058" fmla="*/ 2026044 w 2361628"/>
              <a:gd name="connsiteY4058" fmla="*/ 2040655 h 3072212"/>
              <a:gd name="connsiteX4059" fmla="*/ 2022653 w 2361628"/>
              <a:gd name="connsiteY4059" fmla="*/ 2039922 h 3072212"/>
              <a:gd name="connsiteX4060" fmla="*/ 2018166 w 2361628"/>
              <a:gd name="connsiteY4060" fmla="*/ 2039722 h 3072212"/>
              <a:gd name="connsiteX4061" fmla="*/ 2015861 w 2361628"/>
              <a:gd name="connsiteY4061" fmla="*/ 2040160 h 3072212"/>
              <a:gd name="connsiteX4062" fmla="*/ 2016224 w 2361628"/>
              <a:gd name="connsiteY4062" fmla="*/ 2041227 h 3072212"/>
              <a:gd name="connsiteX4063" fmla="*/ 2022434 w 2361628"/>
              <a:gd name="connsiteY4063" fmla="*/ 2045008 h 3072212"/>
              <a:gd name="connsiteX4064" fmla="*/ 2024196 w 2361628"/>
              <a:gd name="connsiteY4064" fmla="*/ 2048113 h 3072212"/>
              <a:gd name="connsiteX4065" fmla="*/ 2026577 w 2361628"/>
              <a:gd name="connsiteY4065" fmla="*/ 2051285 h 3072212"/>
              <a:gd name="connsiteX4066" fmla="*/ 2027730 w 2361628"/>
              <a:gd name="connsiteY4066" fmla="*/ 2053895 h 3072212"/>
              <a:gd name="connsiteX4067" fmla="*/ 2027701 w 2361628"/>
              <a:gd name="connsiteY4067" fmla="*/ 2055095 h 3072212"/>
              <a:gd name="connsiteX4068" fmla="*/ 2026720 w 2361628"/>
              <a:gd name="connsiteY4068" fmla="*/ 2056895 h 3072212"/>
              <a:gd name="connsiteX4069" fmla="*/ 2027187 w 2361628"/>
              <a:gd name="connsiteY4069" fmla="*/ 2057495 h 3072212"/>
              <a:gd name="connsiteX4070" fmla="*/ 2031444 w 2361628"/>
              <a:gd name="connsiteY4070" fmla="*/ 2058676 h 3072212"/>
              <a:gd name="connsiteX4071" fmla="*/ 2034083 w 2361628"/>
              <a:gd name="connsiteY4071" fmla="*/ 2057619 h 3072212"/>
              <a:gd name="connsiteX4072" fmla="*/ 2037398 w 2361628"/>
              <a:gd name="connsiteY4072" fmla="*/ 2057219 h 3072212"/>
              <a:gd name="connsiteX4073" fmla="*/ 2040322 w 2361628"/>
              <a:gd name="connsiteY4073" fmla="*/ 2057514 h 3072212"/>
              <a:gd name="connsiteX4074" fmla="*/ 2040550 w 2361628"/>
              <a:gd name="connsiteY4074" fmla="*/ 2058638 h 3072212"/>
              <a:gd name="connsiteX4075" fmla="*/ 2040112 w 2361628"/>
              <a:gd name="connsiteY4075" fmla="*/ 2061601 h 3072212"/>
              <a:gd name="connsiteX4076" fmla="*/ 2037121 w 2361628"/>
              <a:gd name="connsiteY4076" fmla="*/ 2064334 h 3072212"/>
              <a:gd name="connsiteX4077" fmla="*/ 2037921 w 2361628"/>
              <a:gd name="connsiteY4077" fmla="*/ 2064973 h 3072212"/>
              <a:gd name="connsiteX4078" fmla="*/ 2041436 w 2361628"/>
              <a:gd name="connsiteY4078" fmla="*/ 2064191 h 3072212"/>
              <a:gd name="connsiteX4079" fmla="*/ 2043046 w 2361628"/>
              <a:gd name="connsiteY4079" fmla="*/ 2065468 h 3072212"/>
              <a:gd name="connsiteX4080" fmla="*/ 2045132 w 2361628"/>
              <a:gd name="connsiteY4080" fmla="*/ 2071945 h 3072212"/>
              <a:gd name="connsiteX4081" fmla="*/ 2047475 w 2361628"/>
              <a:gd name="connsiteY4081" fmla="*/ 2077012 h 3072212"/>
              <a:gd name="connsiteX4082" fmla="*/ 2045570 w 2361628"/>
              <a:gd name="connsiteY4082" fmla="*/ 2078174 h 3072212"/>
              <a:gd name="connsiteX4083" fmla="*/ 2043446 w 2361628"/>
              <a:gd name="connsiteY4083" fmla="*/ 2078612 h 3072212"/>
              <a:gd name="connsiteX4084" fmla="*/ 2043751 w 2361628"/>
              <a:gd name="connsiteY4084" fmla="*/ 2085051 h 3072212"/>
              <a:gd name="connsiteX4085" fmla="*/ 2045132 w 2361628"/>
              <a:gd name="connsiteY4085" fmla="*/ 2091623 h 3072212"/>
              <a:gd name="connsiteX4086" fmla="*/ 2045141 w 2361628"/>
              <a:gd name="connsiteY4086" fmla="*/ 2097900 h 3072212"/>
              <a:gd name="connsiteX4087" fmla="*/ 2044703 w 2361628"/>
              <a:gd name="connsiteY4087" fmla="*/ 2103463 h 3072212"/>
              <a:gd name="connsiteX4088" fmla="*/ 2042760 w 2361628"/>
              <a:gd name="connsiteY4088" fmla="*/ 2104692 h 3072212"/>
              <a:gd name="connsiteX4089" fmla="*/ 2040684 w 2361628"/>
              <a:gd name="connsiteY4089" fmla="*/ 2104568 h 3072212"/>
              <a:gd name="connsiteX4090" fmla="*/ 2039855 w 2361628"/>
              <a:gd name="connsiteY4090" fmla="*/ 2103177 h 3072212"/>
              <a:gd name="connsiteX4091" fmla="*/ 2034759 w 2361628"/>
              <a:gd name="connsiteY4091" fmla="*/ 2086489 h 3072212"/>
              <a:gd name="connsiteX4092" fmla="*/ 2033502 w 2361628"/>
              <a:gd name="connsiteY4092" fmla="*/ 2083460 h 3072212"/>
              <a:gd name="connsiteX4093" fmla="*/ 2031997 w 2361628"/>
              <a:gd name="connsiteY4093" fmla="*/ 2080813 h 3072212"/>
              <a:gd name="connsiteX4094" fmla="*/ 2026596 w 2361628"/>
              <a:gd name="connsiteY4094" fmla="*/ 2073526 h 3072212"/>
              <a:gd name="connsiteX4095" fmla="*/ 2026806 w 2361628"/>
              <a:gd name="connsiteY4095" fmla="*/ 2074697 h 3072212"/>
              <a:gd name="connsiteX4096" fmla="*/ 2028149 w 2361628"/>
              <a:gd name="connsiteY4096" fmla="*/ 2078060 h 3072212"/>
              <a:gd name="connsiteX4097" fmla="*/ 2029339 w 2361628"/>
              <a:gd name="connsiteY4097" fmla="*/ 2083060 h 3072212"/>
              <a:gd name="connsiteX4098" fmla="*/ 2030892 w 2361628"/>
              <a:gd name="connsiteY4098" fmla="*/ 2092985 h 3072212"/>
              <a:gd name="connsiteX4099" fmla="*/ 2031597 w 2361628"/>
              <a:gd name="connsiteY4099" fmla="*/ 2099348 h 3072212"/>
              <a:gd name="connsiteX4100" fmla="*/ 2031283 w 2361628"/>
              <a:gd name="connsiteY4100" fmla="*/ 2101758 h 3072212"/>
              <a:gd name="connsiteX4101" fmla="*/ 2030178 w 2361628"/>
              <a:gd name="connsiteY4101" fmla="*/ 2102349 h 3072212"/>
              <a:gd name="connsiteX4102" fmla="*/ 2029882 w 2361628"/>
              <a:gd name="connsiteY4102" fmla="*/ 2103501 h 3072212"/>
              <a:gd name="connsiteX4103" fmla="*/ 2030406 w 2361628"/>
              <a:gd name="connsiteY4103" fmla="*/ 2105216 h 3072212"/>
              <a:gd name="connsiteX4104" fmla="*/ 2034540 w 2361628"/>
              <a:gd name="connsiteY4104" fmla="*/ 2111664 h 3072212"/>
              <a:gd name="connsiteX4105" fmla="*/ 2036531 w 2361628"/>
              <a:gd name="connsiteY4105" fmla="*/ 2115531 h 3072212"/>
              <a:gd name="connsiteX4106" fmla="*/ 2037941 w 2361628"/>
              <a:gd name="connsiteY4106" fmla="*/ 2119541 h 3072212"/>
              <a:gd name="connsiteX4107" fmla="*/ 2039255 w 2361628"/>
              <a:gd name="connsiteY4107" fmla="*/ 2122246 h 3072212"/>
              <a:gd name="connsiteX4108" fmla="*/ 2040474 w 2361628"/>
              <a:gd name="connsiteY4108" fmla="*/ 2123646 h 3072212"/>
              <a:gd name="connsiteX4109" fmla="*/ 2040169 w 2361628"/>
              <a:gd name="connsiteY4109" fmla="*/ 2124799 h 3072212"/>
              <a:gd name="connsiteX4110" fmla="*/ 2038350 w 2361628"/>
              <a:gd name="connsiteY4110" fmla="*/ 2125685 h 3072212"/>
              <a:gd name="connsiteX4111" fmla="*/ 2035226 w 2361628"/>
              <a:gd name="connsiteY4111" fmla="*/ 2126113 h 3072212"/>
              <a:gd name="connsiteX4112" fmla="*/ 2033768 w 2361628"/>
              <a:gd name="connsiteY4112" fmla="*/ 2125571 h 3072212"/>
              <a:gd name="connsiteX4113" fmla="*/ 2028168 w 2361628"/>
              <a:gd name="connsiteY4113" fmla="*/ 2121865 h 3072212"/>
              <a:gd name="connsiteX4114" fmla="*/ 2027368 w 2361628"/>
              <a:gd name="connsiteY4114" fmla="*/ 2123027 h 3072212"/>
              <a:gd name="connsiteX4115" fmla="*/ 2030473 w 2361628"/>
              <a:gd name="connsiteY4115" fmla="*/ 2136534 h 3072212"/>
              <a:gd name="connsiteX4116" fmla="*/ 2030378 w 2361628"/>
              <a:gd name="connsiteY4116" fmla="*/ 2139744 h 3072212"/>
              <a:gd name="connsiteX4117" fmla="*/ 2028816 w 2361628"/>
              <a:gd name="connsiteY4117" fmla="*/ 2140887 h 3072212"/>
              <a:gd name="connsiteX4118" fmla="*/ 2026892 w 2361628"/>
              <a:gd name="connsiteY4118" fmla="*/ 2139553 h 3072212"/>
              <a:gd name="connsiteX4119" fmla="*/ 2024606 w 2361628"/>
              <a:gd name="connsiteY4119" fmla="*/ 2135734 h 3072212"/>
              <a:gd name="connsiteX4120" fmla="*/ 2021110 w 2361628"/>
              <a:gd name="connsiteY4120" fmla="*/ 2131476 h 3072212"/>
              <a:gd name="connsiteX4121" fmla="*/ 2016404 w 2361628"/>
              <a:gd name="connsiteY4121" fmla="*/ 2126761 h 3072212"/>
              <a:gd name="connsiteX4122" fmla="*/ 2011918 w 2361628"/>
              <a:gd name="connsiteY4122" fmla="*/ 2123066 h 3072212"/>
              <a:gd name="connsiteX4123" fmla="*/ 2010861 w 2361628"/>
              <a:gd name="connsiteY4123" fmla="*/ 2123161 h 3072212"/>
              <a:gd name="connsiteX4124" fmla="*/ 2010175 w 2361628"/>
              <a:gd name="connsiteY4124" fmla="*/ 2124256 h 3072212"/>
              <a:gd name="connsiteX4125" fmla="*/ 2009423 w 2361628"/>
              <a:gd name="connsiteY4125" fmla="*/ 2124437 h 3072212"/>
              <a:gd name="connsiteX4126" fmla="*/ 2008613 w 2361628"/>
              <a:gd name="connsiteY4126" fmla="*/ 2123704 h 3072212"/>
              <a:gd name="connsiteX4127" fmla="*/ 2007108 w 2361628"/>
              <a:gd name="connsiteY4127" fmla="*/ 2120922 h 3072212"/>
              <a:gd name="connsiteX4128" fmla="*/ 2005536 w 2361628"/>
              <a:gd name="connsiteY4128" fmla="*/ 2119027 h 3072212"/>
              <a:gd name="connsiteX4129" fmla="*/ 1998983 w 2361628"/>
              <a:gd name="connsiteY4129" fmla="*/ 2112750 h 3072212"/>
              <a:gd name="connsiteX4130" fmla="*/ 1998307 w 2361628"/>
              <a:gd name="connsiteY4130" fmla="*/ 2112683 h 3072212"/>
              <a:gd name="connsiteX4131" fmla="*/ 1998926 w 2361628"/>
              <a:gd name="connsiteY4131" fmla="*/ 2114569 h 3072212"/>
              <a:gd name="connsiteX4132" fmla="*/ 1999593 w 2361628"/>
              <a:gd name="connsiteY4132" fmla="*/ 2118694 h 3072212"/>
              <a:gd name="connsiteX4133" fmla="*/ 1998850 w 2361628"/>
              <a:gd name="connsiteY4133" fmla="*/ 2119589 h 3072212"/>
              <a:gd name="connsiteX4134" fmla="*/ 1997135 w 2361628"/>
              <a:gd name="connsiteY4134" fmla="*/ 2119255 h 3072212"/>
              <a:gd name="connsiteX4135" fmla="*/ 1993878 w 2361628"/>
              <a:gd name="connsiteY4135" fmla="*/ 2117455 h 3072212"/>
              <a:gd name="connsiteX4136" fmla="*/ 1991687 w 2361628"/>
              <a:gd name="connsiteY4136" fmla="*/ 2113331 h 3072212"/>
              <a:gd name="connsiteX4137" fmla="*/ 1988906 w 2361628"/>
              <a:gd name="connsiteY4137" fmla="*/ 2106140 h 3072212"/>
              <a:gd name="connsiteX4138" fmla="*/ 1987449 w 2361628"/>
              <a:gd name="connsiteY4138" fmla="*/ 2103415 h 3072212"/>
              <a:gd name="connsiteX4139" fmla="*/ 1987315 w 2361628"/>
              <a:gd name="connsiteY4139" fmla="*/ 2105187 h 3072212"/>
              <a:gd name="connsiteX4140" fmla="*/ 1988087 w 2361628"/>
              <a:gd name="connsiteY4140" fmla="*/ 2112036 h 3072212"/>
              <a:gd name="connsiteX4141" fmla="*/ 1987934 w 2361628"/>
              <a:gd name="connsiteY4141" fmla="*/ 2114331 h 3072212"/>
              <a:gd name="connsiteX4142" fmla="*/ 1986305 w 2361628"/>
              <a:gd name="connsiteY4142" fmla="*/ 2114950 h 3072212"/>
              <a:gd name="connsiteX4143" fmla="*/ 1985610 w 2361628"/>
              <a:gd name="connsiteY4143" fmla="*/ 2114322 h 3072212"/>
              <a:gd name="connsiteX4144" fmla="*/ 1984934 w 2361628"/>
              <a:gd name="connsiteY4144" fmla="*/ 2112502 h 3072212"/>
              <a:gd name="connsiteX4145" fmla="*/ 1984277 w 2361628"/>
              <a:gd name="connsiteY4145" fmla="*/ 2109483 h 3072212"/>
              <a:gd name="connsiteX4146" fmla="*/ 1982715 w 2361628"/>
              <a:gd name="connsiteY4146" fmla="*/ 2107178 h 3072212"/>
              <a:gd name="connsiteX4147" fmla="*/ 1980266 w 2361628"/>
              <a:gd name="connsiteY4147" fmla="*/ 2105606 h 3072212"/>
              <a:gd name="connsiteX4148" fmla="*/ 1978885 w 2361628"/>
              <a:gd name="connsiteY4148" fmla="*/ 2103949 h 3072212"/>
              <a:gd name="connsiteX4149" fmla="*/ 1978209 w 2361628"/>
              <a:gd name="connsiteY4149" fmla="*/ 2101006 h 3072212"/>
              <a:gd name="connsiteX4150" fmla="*/ 1977733 w 2361628"/>
              <a:gd name="connsiteY4150" fmla="*/ 2100329 h 3072212"/>
              <a:gd name="connsiteX4151" fmla="*/ 1973399 w 2361628"/>
              <a:gd name="connsiteY4151" fmla="*/ 2101015 h 3072212"/>
              <a:gd name="connsiteX4152" fmla="*/ 1971227 w 2361628"/>
              <a:gd name="connsiteY4152" fmla="*/ 2098891 h 3072212"/>
              <a:gd name="connsiteX4153" fmla="*/ 1964969 w 2361628"/>
              <a:gd name="connsiteY4153" fmla="*/ 2090499 h 3072212"/>
              <a:gd name="connsiteX4154" fmla="*/ 1959235 w 2361628"/>
              <a:gd name="connsiteY4154" fmla="*/ 2081355 h 3072212"/>
              <a:gd name="connsiteX4155" fmla="*/ 1955626 w 2361628"/>
              <a:gd name="connsiteY4155" fmla="*/ 2076498 h 3072212"/>
              <a:gd name="connsiteX4156" fmla="*/ 1954320 w 2361628"/>
              <a:gd name="connsiteY4156" fmla="*/ 2075345 h 3072212"/>
              <a:gd name="connsiteX4157" fmla="*/ 1956235 w 2361628"/>
              <a:gd name="connsiteY4157" fmla="*/ 2081289 h 3072212"/>
              <a:gd name="connsiteX4158" fmla="*/ 1958349 w 2361628"/>
              <a:gd name="connsiteY4158" fmla="*/ 2090023 h 3072212"/>
              <a:gd name="connsiteX4159" fmla="*/ 1958883 w 2361628"/>
              <a:gd name="connsiteY4159" fmla="*/ 2093995 h 3072212"/>
              <a:gd name="connsiteX4160" fmla="*/ 1957911 w 2361628"/>
              <a:gd name="connsiteY4160" fmla="*/ 2094176 h 3072212"/>
              <a:gd name="connsiteX4161" fmla="*/ 1955797 w 2361628"/>
              <a:gd name="connsiteY4161" fmla="*/ 2092414 h 3072212"/>
              <a:gd name="connsiteX4162" fmla="*/ 1944948 w 2361628"/>
              <a:gd name="connsiteY4162" fmla="*/ 2081155 h 3072212"/>
              <a:gd name="connsiteX4163" fmla="*/ 1938261 w 2361628"/>
              <a:gd name="connsiteY4163" fmla="*/ 2075831 h 3072212"/>
              <a:gd name="connsiteX4164" fmla="*/ 1934547 w 2361628"/>
              <a:gd name="connsiteY4164" fmla="*/ 2074888 h 3072212"/>
              <a:gd name="connsiteX4165" fmla="*/ 1928498 w 2361628"/>
              <a:gd name="connsiteY4165" fmla="*/ 2074240 h 3072212"/>
              <a:gd name="connsiteX4166" fmla="*/ 1927108 w 2361628"/>
              <a:gd name="connsiteY4166" fmla="*/ 2077174 h 3072212"/>
              <a:gd name="connsiteX4167" fmla="*/ 1930365 w 2361628"/>
              <a:gd name="connsiteY4167" fmla="*/ 2083670 h 3072212"/>
              <a:gd name="connsiteX4168" fmla="*/ 1933537 w 2361628"/>
              <a:gd name="connsiteY4168" fmla="*/ 2088556 h 3072212"/>
              <a:gd name="connsiteX4169" fmla="*/ 1936623 w 2361628"/>
              <a:gd name="connsiteY4169" fmla="*/ 2091833 h 3072212"/>
              <a:gd name="connsiteX4170" fmla="*/ 1941471 w 2361628"/>
              <a:gd name="connsiteY4170" fmla="*/ 2098196 h 3072212"/>
              <a:gd name="connsiteX4171" fmla="*/ 1945901 w 2361628"/>
              <a:gd name="connsiteY4171" fmla="*/ 2106359 h 3072212"/>
              <a:gd name="connsiteX4172" fmla="*/ 1947691 w 2361628"/>
              <a:gd name="connsiteY4172" fmla="*/ 2108864 h 3072212"/>
              <a:gd name="connsiteX4173" fmla="*/ 1953730 w 2361628"/>
              <a:gd name="connsiteY4173" fmla="*/ 2112331 h 3072212"/>
              <a:gd name="connsiteX4174" fmla="*/ 1956883 w 2361628"/>
              <a:gd name="connsiteY4174" fmla="*/ 2113255 h 3072212"/>
              <a:gd name="connsiteX4175" fmla="*/ 1960131 w 2361628"/>
              <a:gd name="connsiteY4175" fmla="*/ 2113521 h 3072212"/>
              <a:gd name="connsiteX4176" fmla="*/ 1960426 w 2361628"/>
              <a:gd name="connsiteY4176" fmla="*/ 2114750 h 3072212"/>
              <a:gd name="connsiteX4177" fmla="*/ 1958854 w 2361628"/>
              <a:gd name="connsiteY4177" fmla="*/ 2117046 h 3072212"/>
              <a:gd name="connsiteX4178" fmla="*/ 1958502 w 2361628"/>
              <a:gd name="connsiteY4178" fmla="*/ 2118455 h 3072212"/>
              <a:gd name="connsiteX4179" fmla="*/ 1965684 w 2361628"/>
              <a:gd name="connsiteY4179" fmla="*/ 2122056 h 3072212"/>
              <a:gd name="connsiteX4180" fmla="*/ 1968399 w 2361628"/>
              <a:gd name="connsiteY4180" fmla="*/ 2124056 h 3072212"/>
              <a:gd name="connsiteX4181" fmla="*/ 1971018 w 2361628"/>
              <a:gd name="connsiteY4181" fmla="*/ 2127371 h 3072212"/>
              <a:gd name="connsiteX4182" fmla="*/ 1972513 w 2361628"/>
              <a:gd name="connsiteY4182" fmla="*/ 2128190 h 3072212"/>
              <a:gd name="connsiteX4183" fmla="*/ 1978743 w 2361628"/>
              <a:gd name="connsiteY4183" fmla="*/ 2136515 h 3072212"/>
              <a:gd name="connsiteX4184" fmla="*/ 1980295 w 2361628"/>
              <a:gd name="connsiteY4184" fmla="*/ 2137839 h 3072212"/>
              <a:gd name="connsiteX4185" fmla="*/ 1985848 w 2361628"/>
              <a:gd name="connsiteY4185" fmla="*/ 2140534 h 3072212"/>
              <a:gd name="connsiteX4186" fmla="*/ 1987696 w 2361628"/>
              <a:gd name="connsiteY4186" fmla="*/ 2142258 h 3072212"/>
              <a:gd name="connsiteX4187" fmla="*/ 1990754 w 2361628"/>
              <a:gd name="connsiteY4187" fmla="*/ 2147592 h 3072212"/>
              <a:gd name="connsiteX4188" fmla="*/ 1992678 w 2361628"/>
              <a:gd name="connsiteY4188" fmla="*/ 2150307 h 3072212"/>
              <a:gd name="connsiteX4189" fmla="*/ 1995392 w 2361628"/>
              <a:gd name="connsiteY4189" fmla="*/ 2156717 h 3072212"/>
              <a:gd name="connsiteX4190" fmla="*/ 1997421 w 2361628"/>
              <a:gd name="connsiteY4190" fmla="*/ 2159546 h 3072212"/>
              <a:gd name="connsiteX4191" fmla="*/ 2002393 w 2361628"/>
              <a:gd name="connsiteY4191" fmla="*/ 2162775 h 3072212"/>
              <a:gd name="connsiteX4192" fmla="*/ 2004517 w 2361628"/>
              <a:gd name="connsiteY4192" fmla="*/ 2163699 h 3072212"/>
              <a:gd name="connsiteX4193" fmla="*/ 2005470 w 2361628"/>
              <a:gd name="connsiteY4193" fmla="*/ 2164918 h 3072212"/>
              <a:gd name="connsiteX4194" fmla="*/ 2004822 w 2361628"/>
              <a:gd name="connsiteY4194" fmla="*/ 2167814 h 3072212"/>
              <a:gd name="connsiteX4195" fmla="*/ 2004222 w 2361628"/>
              <a:gd name="connsiteY4195" fmla="*/ 2169024 h 3072212"/>
              <a:gd name="connsiteX4196" fmla="*/ 2001383 w 2361628"/>
              <a:gd name="connsiteY4196" fmla="*/ 2171005 h 3072212"/>
              <a:gd name="connsiteX4197" fmla="*/ 2001831 w 2361628"/>
              <a:gd name="connsiteY4197" fmla="*/ 2173767 h 3072212"/>
              <a:gd name="connsiteX4198" fmla="*/ 2003431 w 2361628"/>
              <a:gd name="connsiteY4198" fmla="*/ 2178682 h 3072212"/>
              <a:gd name="connsiteX4199" fmla="*/ 2003365 w 2361628"/>
              <a:gd name="connsiteY4199" fmla="*/ 2181720 h 3072212"/>
              <a:gd name="connsiteX4200" fmla="*/ 2001631 w 2361628"/>
              <a:gd name="connsiteY4200" fmla="*/ 2182902 h 3072212"/>
              <a:gd name="connsiteX4201" fmla="*/ 1998078 w 2361628"/>
              <a:gd name="connsiteY4201" fmla="*/ 2184302 h 3072212"/>
              <a:gd name="connsiteX4202" fmla="*/ 1996288 w 2361628"/>
              <a:gd name="connsiteY4202" fmla="*/ 2184187 h 3072212"/>
              <a:gd name="connsiteX4203" fmla="*/ 1993592 w 2361628"/>
              <a:gd name="connsiteY4203" fmla="*/ 2183025 h 3072212"/>
              <a:gd name="connsiteX4204" fmla="*/ 1990211 w 2361628"/>
              <a:gd name="connsiteY4204" fmla="*/ 2181044 h 3072212"/>
              <a:gd name="connsiteX4205" fmla="*/ 1983476 w 2361628"/>
              <a:gd name="connsiteY4205" fmla="*/ 2176101 h 3072212"/>
              <a:gd name="connsiteX4206" fmla="*/ 1973370 w 2361628"/>
              <a:gd name="connsiteY4206" fmla="*/ 2172672 h 3072212"/>
              <a:gd name="connsiteX4207" fmla="*/ 1969599 w 2361628"/>
              <a:gd name="connsiteY4207" fmla="*/ 2170833 h 3072212"/>
              <a:gd name="connsiteX4208" fmla="*/ 1968341 w 2361628"/>
              <a:gd name="connsiteY4208" fmla="*/ 2169176 h 3072212"/>
              <a:gd name="connsiteX4209" fmla="*/ 1966436 w 2361628"/>
              <a:gd name="connsiteY4209" fmla="*/ 2168195 h 3072212"/>
              <a:gd name="connsiteX4210" fmla="*/ 1941347 w 2361628"/>
              <a:gd name="connsiteY4210" fmla="*/ 2163394 h 3072212"/>
              <a:gd name="connsiteX4211" fmla="*/ 1937147 w 2361628"/>
              <a:gd name="connsiteY4211" fmla="*/ 2162213 h 3072212"/>
              <a:gd name="connsiteX4212" fmla="*/ 1934537 w 2361628"/>
              <a:gd name="connsiteY4212" fmla="*/ 2160746 h 3072212"/>
              <a:gd name="connsiteX4213" fmla="*/ 1932118 w 2361628"/>
              <a:gd name="connsiteY4213" fmla="*/ 2158575 h 3072212"/>
              <a:gd name="connsiteX4214" fmla="*/ 1922545 w 2361628"/>
              <a:gd name="connsiteY4214" fmla="*/ 2153612 h 3072212"/>
              <a:gd name="connsiteX4215" fmla="*/ 1921383 w 2361628"/>
              <a:gd name="connsiteY4215" fmla="*/ 2152526 h 3072212"/>
              <a:gd name="connsiteX4216" fmla="*/ 1914954 w 2361628"/>
              <a:gd name="connsiteY4216" fmla="*/ 2143982 h 3072212"/>
              <a:gd name="connsiteX4217" fmla="*/ 1910172 w 2361628"/>
              <a:gd name="connsiteY4217" fmla="*/ 2133943 h 3072212"/>
              <a:gd name="connsiteX4218" fmla="*/ 1908582 w 2361628"/>
              <a:gd name="connsiteY4218" fmla="*/ 2132591 h 3072212"/>
              <a:gd name="connsiteX4219" fmla="*/ 1903381 w 2361628"/>
              <a:gd name="connsiteY4219" fmla="*/ 2131266 h 3072212"/>
              <a:gd name="connsiteX4220" fmla="*/ 1899037 w 2361628"/>
              <a:gd name="connsiteY4220" fmla="*/ 2132105 h 3072212"/>
              <a:gd name="connsiteX4221" fmla="*/ 1896123 w 2361628"/>
              <a:gd name="connsiteY4221" fmla="*/ 2133210 h 3072212"/>
              <a:gd name="connsiteX4222" fmla="*/ 1891703 w 2361628"/>
              <a:gd name="connsiteY4222" fmla="*/ 2132848 h 3072212"/>
              <a:gd name="connsiteX4223" fmla="*/ 1888817 w 2361628"/>
              <a:gd name="connsiteY4223" fmla="*/ 2131209 h 3072212"/>
              <a:gd name="connsiteX4224" fmla="*/ 1882740 w 2361628"/>
              <a:gd name="connsiteY4224" fmla="*/ 2126666 h 3072212"/>
              <a:gd name="connsiteX4225" fmla="*/ 1876587 w 2361628"/>
              <a:gd name="connsiteY4225" fmla="*/ 2124247 h 3072212"/>
              <a:gd name="connsiteX4226" fmla="*/ 1871224 w 2361628"/>
              <a:gd name="connsiteY4226" fmla="*/ 2120265 h 3072212"/>
              <a:gd name="connsiteX4227" fmla="*/ 1868453 w 2361628"/>
              <a:gd name="connsiteY4227" fmla="*/ 2118855 h 3072212"/>
              <a:gd name="connsiteX4228" fmla="*/ 1868710 w 2361628"/>
              <a:gd name="connsiteY4228" fmla="*/ 2117836 h 3072212"/>
              <a:gd name="connsiteX4229" fmla="*/ 1872720 w 2361628"/>
              <a:gd name="connsiteY4229" fmla="*/ 2111883 h 3072212"/>
              <a:gd name="connsiteX4230" fmla="*/ 1871472 w 2361628"/>
              <a:gd name="connsiteY4230" fmla="*/ 2111969 h 3072212"/>
              <a:gd name="connsiteX4231" fmla="*/ 1864500 w 2361628"/>
              <a:gd name="connsiteY4231" fmla="*/ 2116503 h 3072212"/>
              <a:gd name="connsiteX4232" fmla="*/ 1861995 w 2361628"/>
              <a:gd name="connsiteY4232" fmla="*/ 2115112 h 3072212"/>
              <a:gd name="connsiteX4233" fmla="*/ 1857880 w 2361628"/>
              <a:gd name="connsiteY4233" fmla="*/ 2111550 h 3072212"/>
              <a:gd name="connsiteX4234" fmla="*/ 1854784 w 2361628"/>
              <a:gd name="connsiteY4234" fmla="*/ 2107959 h 3072212"/>
              <a:gd name="connsiteX4235" fmla="*/ 1848412 w 2361628"/>
              <a:gd name="connsiteY4235" fmla="*/ 2097986 h 3072212"/>
              <a:gd name="connsiteX4236" fmla="*/ 1844754 w 2361628"/>
              <a:gd name="connsiteY4236" fmla="*/ 2094357 h 3072212"/>
              <a:gd name="connsiteX4237" fmla="*/ 1845269 w 2361628"/>
              <a:gd name="connsiteY4237" fmla="*/ 2093538 h 3072212"/>
              <a:gd name="connsiteX4238" fmla="*/ 1849383 w 2361628"/>
              <a:gd name="connsiteY4238" fmla="*/ 2093204 h 3072212"/>
              <a:gd name="connsiteX4239" fmla="*/ 1852660 w 2361628"/>
              <a:gd name="connsiteY4239" fmla="*/ 2093519 h 3072212"/>
              <a:gd name="connsiteX4240" fmla="*/ 1854860 w 2361628"/>
              <a:gd name="connsiteY4240" fmla="*/ 2092690 h 3072212"/>
              <a:gd name="connsiteX4241" fmla="*/ 1859099 w 2361628"/>
              <a:gd name="connsiteY4241" fmla="*/ 2088614 h 3072212"/>
              <a:gd name="connsiteX4242" fmla="*/ 1860928 w 2361628"/>
              <a:gd name="connsiteY4242" fmla="*/ 2086042 h 3072212"/>
              <a:gd name="connsiteX4243" fmla="*/ 1861109 w 2361628"/>
              <a:gd name="connsiteY4243" fmla="*/ 2084527 h 3072212"/>
              <a:gd name="connsiteX4244" fmla="*/ 1857566 w 2361628"/>
              <a:gd name="connsiteY4244" fmla="*/ 2084146 h 3072212"/>
              <a:gd name="connsiteX4245" fmla="*/ 1856804 w 2361628"/>
              <a:gd name="connsiteY4245" fmla="*/ 2083413 h 3072212"/>
              <a:gd name="connsiteX4246" fmla="*/ 1856175 w 2361628"/>
              <a:gd name="connsiteY4246" fmla="*/ 2081736 h 3072212"/>
              <a:gd name="connsiteX4247" fmla="*/ 1854546 w 2361628"/>
              <a:gd name="connsiteY4247" fmla="*/ 2079584 h 3072212"/>
              <a:gd name="connsiteX4248" fmla="*/ 1851908 w 2361628"/>
              <a:gd name="connsiteY4248" fmla="*/ 2076964 h 3072212"/>
              <a:gd name="connsiteX4249" fmla="*/ 1848907 w 2361628"/>
              <a:gd name="connsiteY4249" fmla="*/ 2075831 h 3072212"/>
              <a:gd name="connsiteX4250" fmla="*/ 1838601 w 2361628"/>
              <a:gd name="connsiteY4250" fmla="*/ 2076802 h 3072212"/>
              <a:gd name="connsiteX4251" fmla="*/ 1836811 w 2361628"/>
              <a:gd name="connsiteY4251" fmla="*/ 2075650 h 3072212"/>
              <a:gd name="connsiteX4252" fmla="*/ 1836849 w 2361628"/>
              <a:gd name="connsiteY4252" fmla="*/ 2073897 h 3072212"/>
              <a:gd name="connsiteX4253" fmla="*/ 1838859 w 2361628"/>
              <a:gd name="connsiteY4253" fmla="*/ 2068954 h 3072212"/>
              <a:gd name="connsiteX4254" fmla="*/ 1839954 w 2361628"/>
              <a:gd name="connsiteY4254" fmla="*/ 2066963 h 3072212"/>
              <a:gd name="connsiteX4255" fmla="*/ 1840306 w 2361628"/>
              <a:gd name="connsiteY4255" fmla="*/ 2065858 h 3072212"/>
              <a:gd name="connsiteX4256" fmla="*/ 1839906 w 2361628"/>
              <a:gd name="connsiteY4256" fmla="*/ 2065649 h 3072212"/>
              <a:gd name="connsiteX4257" fmla="*/ 1838516 w 2361628"/>
              <a:gd name="connsiteY4257" fmla="*/ 2065773 h 3072212"/>
              <a:gd name="connsiteX4258" fmla="*/ 1832544 w 2361628"/>
              <a:gd name="connsiteY4258" fmla="*/ 2070211 h 3072212"/>
              <a:gd name="connsiteX4259" fmla="*/ 1831248 w 2361628"/>
              <a:gd name="connsiteY4259" fmla="*/ 2069887 h 3072212"/>
              <a:gd name="connsiteX4260" fmla="*/ 1828905 w 2361628"/>
              <a:gd name="connsiteY4260" fmla="*/ 2065201 h 3072212"/>
              <a:gd name="connsiteX4261" fmla="*/ 1827486 w 2361628"/>
              <a:gd name="connsiteY4261" fmla="*/ 2059839 h 3072212"/>
              <a:gd name="connsiteX4262" fmla="*/ 1826447 w 2361628"/>
              <a:gd name="connsiteY4262" fmla="*/ 2057953 h 3072212"/>
              <a:gd name="connsiteX4263" fmla="*/ 1825066 w 2361628"/>
              <a:gd name="connsiteY4263" fmla="*/ 2057314 h 3072212"/>
              <a:gd name="connsiteX4264" fmla="*/ 1820161 w 2361628"/>
              <a:gd name="connsiteY4264" fmla="*/ 2052018 h 3072212"/>
              <a:gd name="connsiteX4265" fmla="*/ 1813179 w 2361628"/>
              <a:gd name="connsiteY4265" fmla="*/ 2041912 h 3072212"/>
              <a:gd name="connsiteX4266" fmla="*/ 1810607 w 2361628"/>
              <a:gd name="connsiteY4266" fmla="*/ 2038741 h 3072212"/>
              <a:gd name="connsiteX4267" fmla="*/ 1807750 w 2361628"/>
              <a:gd name="connsiteY4267" fmla="*/ 2035893 h 3072212"/>
              <a:gd name="connsiteX4268" fmla="*/ 1805683 w 2361628"/>
              <a:gd name="connsiteY4268" fmla="*/ 2034683 h 3072212"/>
              <a:gd name="connsiteX4269" fmla="*/ 1805978 w 2361628"/>
              <a:gd name="connsiteY4269" fmla="*/ 2033188 h 3072212"/>
              <a:gd name="connsiteX4270" fmla="*/ 1810398 w 2361628"/>
              <a:gd name="connsiteY4270" fmla="*/ 2024710 h 3072212"/>
              <a:gd name="connsiteX4271" fmla="*/ 1810579 w 2361628"/>
              <a:gd name="connsiteY4271" fmla="*/ 2023320 h 3072212"/>
              <a:gd name="connsiteX4272" fmla="*/ 1806788 w 2361628"/>
              <a:gd name="connsiteY4272" fmla="*/ 2023843 h 3072212"/>
              <a:gd name="connsiteX4273" fmla="*/ 1801073 w 2361628"/>
              <a:gd name="connsiteY4273" fmla="*/ 2022081 h 3072212"/>
              <a:gd name="connsiteX4274" fmla="*/ 1798358 w 2361628"/>
              <a:gd name="connsiteY4274" fmla="*/ 2024215 h 3072212"/>
              <a:gd name="connsiteX4275" fmla="*/ 1796634 w 2361628"/>
              <a:gd name="connsiteY4275" fmla="*/ 2024339 h 3072212"/>
              <a:gd name="connsiteX4276" fmla="*/ 1794624 w 2361628"/>
              <a:gd name="connsiteY4276" fmla="*/ 2023148 h 3072212"/>
              <a:gd name="connsiteX4277" fmla="*/ 1793491 w 2361628"/>
              <a:gd name="connsiteY4277" fmla="*/ 2023596 h 3072212"/>
              <a:gd name="connsiteX4278" fmla="*/ 1792424 w 2361628"/>
              <a:gd name="connsiteY4278" fmla="*/ 2030559 h 3072212"/>
              <a:gd name="connsiteX4279" fmla="*/ 1791605 w 2361628"/>
              <a:gd name="connsiteY4279" fmla="*/ 2032302 h 3072212"/>
              <a:gd name="connsiteX4280" fmla="*/ 1790414 w 2361628"/>
              <a:gd name="connsiteY4280" fmla="*/ 2033235 h 3072212"/>
              <a:gd name="connsiteX4281" fmla="*/ 1789366 w 2361628"/>
              <a:gd name="connsiteY4281" fmla="*/ 2033111 h 3072212"/>
              <a:gd name="connsiteX4282" fmla="*/ 1788462 w 2361628"/>
              <a:gd name="connsiteY4282" fmla="*/ 2031930 h 3072212"/>
              <a:gd name="connsiteX4283" fmla="*/ 1788481 w 2361628"/>
              <a:gd name="connsiteY4283" fmla="*/ 2030311 h 3072212"/>
              <a:gd name="connsiteX4284" fmla="*/ 1787614 w 2361628"/>
              <a:gd name="connsiteY4284" fmla="*/ 2021748 h 3072212"/>
              <a:gd name="connsiteX4285" fmla="*/ 1785623 w 2361628"/>
              <a:gd name="connsiteY4285" fmla="*/ 2020481 h 3072212"/>
              <a:gd name="connsiteX4286" fmla="*/ 1779994 w 2361628"/>
              <a:gd name="connsiteY4286" fmla="*/ 2020148 h 3072212"/>
              <a:gd name="connsiteX4287" fmla="*/ 1778784 w 2361628"/>
              <a:gd name="connsiteY4287" fmla="*/ 2019452 h 3072212"/>
              <a:gd name="connsiteX4288" fmla="*/ 1777413 w 2361628"/>
              <a:gd name="connsiteY4288" fmla="*/ 2017862 h 3072212"/>
              <a:gd name="connsiteX4289" fmla="*/ 1776241 w 2361628"/>
              <a:gd name="connsiteY4289" fmla="*/ 2014909 h 3072212"/>
              <a:gd name="connsiteX4290" fmla="*/ 1775270 w 2361628"/>
              <a:gd name="connsiteY4290" fmla="*/ 2010604 h 3072212"/>
              <a:gd name="connsiteX4291" fmla="*/ 1774155 w 2361628"/>
              <a:gd name="connsiteY4291" fmla="*/ 2008232 h 3072212"/>
              <a:gd name="connsiteX4292" fmla="*/ 1772898 w 2361628"/>
              <a:gd name="connsiteY4292" fmla="*/ 2007813 h 3072212"/>
              <a:gd name="connsiteX4293" fmla="*/ 1771888 w 2361628"/>
              <a:gd name="connsiteY4293" fmla="*/ 2008165 h 3072212"/>
              <a:gd name="connsiteX4294" fmla="*/ 1771126 w 2361628"/>
              <a:gd name="connsiteY4294" fmla="*/ 2009280 h 3072212"/>
              <a:gd name="connsiteX4295" fmla="*/ 1769374 w 2361628"/>
              <a:gd name="connsiteY4295" fmla="*/ 2009975 h 3072212"/>
              <a:gd name="connsiteX4296" fmla="*/ 1766621 w 2361628"/>
              <a:gd name="connsiteY4296" fmla="*/ 2010242 h 3072212"/>
              <a:gd name="connsiteX4297" fmla="*/ 1766535 w 2361628"/>
              <a:gd name="connsiteY4297" fmla="*/ 2011899 h 3072212"/>
              <a:gd name="connsiteX4298" fmla="*/ 1769116 w 2361628"/>
              <a:gd name="connsiteY4298" fmla="*/ 2014947 h 3072212"/>
              <a:gd name="connsiteX4299" fmla="*/ 1771612 w 2361628"/>
              <a:gd name="connsiteY4299" fmla="*/ 2019291 h 3072212"/>
              <a:gd name="connsiteX4300" fmla="*/ 1774012 w 2361628"/>
              <a:gd name="connsiteY4300" fmla="*/ 2024910 h 3072212"/>
              <a:gd name="connsiteX4301" fmla="*/ 1772555 w 2361628"/>
              <a:gd name="connsiteY4301" fmla="*/ 2028673 h 3072212"/>
              <a:gd name="connsiteX4302" fmla="*/ 1767230 w 2361628"/>
              <a:gd name="connsiteY4302" fmla="*/ 2030587 h 3072212"/>
              <a:gd name="connsiteX4303" fmla="*/ 1762592 w 2361628"/>
              <a:gd name="connsiteY4303" fmla="*/ 2031149 h 3072212"/>
              <a:gd name="connsiteX4304" fmla="*/ 1758639 w 2361628"/>
              <a:gd name="connsiteY4304" fmla="*/ 2030359 h 3072212"/>
              <a:gd name="connsiteX4305" fmla="*/ 1755610 w 2361628"/>
              <a:gd name="connsiteY4305" fmla="*/ 2029054 h 3072212"/>
              <a:gd name="connsiteX4306" fmla="*/ 1751352 w 2361628"/>
              <a:gd name="connsiteY4306" fmla="*/ 2025929 h 3072212"/>
              <a:gd name="connsiteX4307" fmla="*/ 1745275 w 2361628"/>
              <a:gd name="connsiteY4307" fmla="*/ 2026949 h 3072212"/>
              <a:gd name="connsiteX4308" fmla="*/ 1743894 w 2361628"/>
              <a:gd name="connsiteY4308" fmla="*/ 2035150 h 3072212"/>
              <a:gd name="connsiteX4309" fmla="*/ 1742599 w 2361628"/>
              <a:gd name="connsiteY4309" fmla="*/ 2035597 h 3072212"/>
              <a:gd name="connsiteX4310" fmla="*/ 1736807 w 2361628"/>
              <a:gd name="connsiteY4310" fmla="*/ 2035388 h 3072212"/>
              <a:gd name="connsiteX4311" fmla="*/ 1734503 w 2361628"/>
              <a:gd name="connsiteY4311" fmla="*/ 2036112 h 3072212"/>
              <a:gd name="connsiteX4312" fmla="*/ 1726778 w 2361628"/>
              <a:gd name="connsiteY4312" fmla="*/ 2040627 h 3072212"/>
              <a:gd name="connsiteX4313" fmla="*/ 1724425 w 2361628"/>
              <a:gd name="connsiteY4313" fmla="*/ 2041255 h 3072212"/>
              <a:gd name="connsiteX4314" fmla="*/ 1722635 w 2361628"/>
              <a:gd name="connsiteY4314" fmla="*/ 2040722 h 3072212"/>
              <a:gd name="connsiteX4315" fmla="*/ 1720901 w 2361628"/>
              <a:gd name="connsiteY4315" fmla="*/ 2041808 h 3072212"/>
              <a:gd name="connsiteX4316" fmla="*/ 1718300 w 2361628"/>
              <a:gd name="connsiteY4316" fmla="*/ 2044389 h 3072212"/>
              <a:gd name="connsiteX4317" fmla="*/ 1714767 w 2361628"/>
              <a:gd name="connsiteY4317" fmla="*/ 2044656 h 3072212"/>
              <a:gd name="connsiteX4318" fmla="*/ 1710290 w 2361628"/>
              <a:gd name="connsiteY4318" fmla="*/ 2042617 h 3072212"/>
              <a:gd name="connsiteX4319" fmla="*/ 1706490 w 2361628"/>
              <a:gd name="connsiteY4319" fmla="*/ 2041741 h 3072212"/>
              <a:gd name="connsiteX4320" fmla="*/ 1703365 w 2361628"/>
              <a:gd name="connsiteY4320" fmla="*/ 2042027 h 3072212"/>
              <a:gd name="connsiteX4321" fmla="*/ 1700146 w 2361628"/>
              <a:gd name="connsiteY4321" fmla="*/ 2040827 h 3072212"/>
              <a:gd name="connsiteX4322" fmla="*/ 1696831 w 2361628"/>
              <a:gd name="connsiteY4322" fmla="*/ 2038122 h 3072212"/>
              <a:gd name="connsiteX4323" fmla="*/ 1694136 w 2361628"/>
              <a:gd name="connsiteY4323" fmla="*/ 2036912 h 3072212"/>
              <a:gd name="connsiteX4324" fmla="*/ 1690583 w 2361628"/>
              <a:gd name="connsiteY4324" fmla="*/ 2037112 h 3072212"/>
              <a:gd name="connsiteX4325" fmla="*/ 1689764 w 2361628"/>
              <a:gd name="connsiteY4325" fmla="*/ 2036683 h 3072212"/>
              <a:gd name="connsiteX4326" fmla="*/ 1684582 w 2361628"/>
              <a:gd name="connsiteY4326" fmla="*/ 2030873 h 3072212"/>
              <a:gd name="connsiteX4327" fmla="*/ 1682972 w 2361628"/>
              <a:gd name="connsiteY4327" fmla="*/ 2028501 h 3072212"/>
              <a:gd name="connsiteX4328" fmla="*/ 1679515 w 2361628"/>
              <a:gd name="connsiteY4328" fmla="*/ 2021138 h 3072212"/>
              <a:gd name="connsiteX4329" fmla="*/ 1678905 w 2361628"/>
              <a:gd name="connsiteY4329" fmla="*/ 2018214 h 3072212"/>
              <a:gd name="connsiteX4330" fmla="*/ 1678810 w 2361628"/>
              <a:gd name="connsiteY4330" fmla="*/ 2015080 h 3072212"/>
              <a:gd name="connsiteX4331" fmla="*/ 1679115 w 2361628"/>
              <a:gd name="connsiteY4331" fmla="*/ 2012766 h 3072212"/>
              <a:gd name="connsiteX4332" fmla="*/ 1680315 w 2361628"/>
              <a:gd name="connsiteY4332" fmla="*/ 2009261 h 3072212"/>
              <a:gd name="connsiteX4333" fmla="*/ 1681629 w 2361628"/>
              <a:gd name="connsiteY4333" fmla="*/ 2000993 h 3072212"/>
              <a:gd name="connsiteX4334" fmla="*/ 1682706 w 2361628"/>
              <a:gd name="connsiteY4334" fmla="*/ 1998240 h 3072212"/>
              <a:gd name="connsiteX4335" fmla="*/ 1684325 w 2361628"/>
              <a:gd name="connsiteY4335" fmla="*/ 1995735 h 3072212"/>
              <a:gd name="connsiteX4336" fmla="*/ 1687497 w 2361628"/>
              <a:gd name="connsiteY4336" fmla="*/ 1992554 h 3072212"/>
              <a:gd name="connsiteX4337" fmla="*/ 1698955 w 2361628"/>
              <a:gd name="connsiteY4337" fmla="*/ 1986934 h 3072212"/>
              <a:gd name="connsiteX4338" fmla="*/ 1701270 w 2361628"/>
              <a:gd name="connsiteY4338" fmla="*/ 1984705 h 3072212"/>
              <a:gd name="connsiteX4339" fmla="*/ 1701194 w 2361628"/>
              <a:gd name="connsiteY4339" fmla="*/ 1983229 h 3072212"/>
              <a:gd name="connsiteX4340" fmla="*/ 1698584 w 2361628"/>
              <a:gd name="connsiteY4340" fmla="*/ 1976314 h 3072212"/>
              <a:gd name="connsiteX4341" fmla="*/ 1698612 w 2361628"/>
              <a:gd name="connsiteY4341" fmla="*/ 1974533 h 3072212"/>
              <a:gd name="connsiteX4342" fmla="*/ 1699489 w 2361628"/>
              <a:gd name="connsiteY4342" fmla="*/ 1973494 h 3072212"/>
              <a:gd name="connsiteX4343" fmla="*/ 1701346 w 2361628"/>
              <a:gd name="connsiteY4343" fmla="*/ 1969437 h 3072212"/>
              <a:gd name="connsiteX4344" fmla="*/ 1702184 w 2361628"/>
              <a:gd name="connsiteY4344" fmla="*/ 1968303 h 3072212"/>
              <a:gd name="connsiteX4345" fmla="*/ 1704204 w 2361628"/>
              <a:gd name="connsiteY4345" fmla="*/ 1967675 h 3072212"/>
              <a:gd name="connsiteX4346" fmla="*/ 1708404 w 2361628"/>
              <a:gd name="connsiteY4346" fmla="*/ 1969732 h 3072212"/>
              <a:gd name="connsiteX4347" fmla="*/ 1712024 w 2361628"/>
              <a:gd name="connsiteY4347" fmla="*/ 1970561 h 3072212"/>
              <a:gd name="connsiteX4348" fmla="*/ 1716824 w 2361628"/>
              <a:gd name="connsiteY4348" fmla="*/ 1970827 h 3072212"/>
              <a:gd name="connsiteX4349" fmla="*/ 1724768 w 2361628"/>
              <a:gd name="connsiteY4349" fmla="*/ 1973656 h 3072212"/>
              <a:gd name="connsiteX4350" fmla="*/ 1735855 w 2361628"/>
              <a:gd name="connsiteY4350" fmla="*/ 1979038 h 3072212"/>
              <a:gd name="connsiteX4351" fmla="*/ 1742227 w 2361628"/>
              <a:gd name="connsiteY4351" fmla="*/ 1982772 h 3072212"/>
              <a:gd name="connsiteX4352" fmla="*/ 1747047 w 2361628"/>
              <a:gd name="connsiteY4352" fmla="*/ 1988258 h 3072212"/>
              <a:gd name="connsiteX4353" fmla="*/ 1750476 w 2361628"/>
              <a:gd name="connsiteY4353" fmla="*/ 1993630 h 3072212"/>
              <a:gd name="connsiteX4354" fmla="*/ 1750962 w 2361628"/>
              <a:gd name="connsiteY4354" fmla="*/ 1996345 h 3072212"/>
              <a:gd name="connsiteX4355" fmla="*/ 1749371 w 2361628"/>
              <a:gd name="connsiteY4355" fmla="*/ 2000517 h 3072212"/>
              <a:gd name="connsiteX4356" fmla="*/ 1748571 w 2361628"/>
              <a:gd name="connsiteY4356" fmla="*/ 2001736 h 3072212"/>
              <a:gd name="connsiteX4357" fmla="*/ 1748619 w 2361628"/>
              <a:gd name="connsiteY4357" fmla="*/ 2003165 h 3072212"/>
              <a:gd name="connsiteX4358" fmla="*/ 1749514 w 2361628"/>
              <a:gd name="connsiteY4358" fmla="*/ 2004784 h 3072212"/>
              <a:gd name="connsiteX4359" fmla="*/ 1752286 w 2361628"/>
              <a:gd name="connsiteY4359" fmla="*/ 2007146 h 3072212"/>
              <a:gd name="connsiteX4360" fmla="*/ 1752952 w 2361628"/>
              <a:gd name="connsiteY4360" fmla="*/ 2006251 h 3072212"/>
              <a:gd name="connsiteX4361" fmla="*/ 1752743 w 2361628"/>
              <a:gd name="connsiteY4361" fmla="*/ 2003422 h 3072212"/>
              <a:gd name="connsiteX4362" fmla="*/ 1753324 w 2361628"/>
              <a:gd name="connsiteY4362" fmla="*/ 2001041 h 3072212"/>
              <a:gd name="connsiteX4363" fmla="*/ 1754686 w 2361628"/>
              <a:gd name="connsiteY4363" fmla="*/ 1999117 h 3072212"/>
              <a:gd name="connsiteX4364" fmla="*/ 1754838 w 2361628"/>
              <a:gd name="connsiteY4364" fmla="*/ 1996612 h 3072212"/>
              <a:gd name="connsiteX4365" fmla="*/ 1753781 w 2361628"/>
              <a:gd name="connsiteY4365" fmla="*/ 1993525 h 3072212"/>
              <a:gd name="connsiteX4366" fmla="*/ 1752467 w 2361628"/>
              <a:gd name="connsiteY4366" fmla="*/ 1990858 h 3072212"/>
              <a:gd name="connsiteX4367" fmla="*/ 1750886 w 2361628"/>
              <a:gd name="connsiteY4367" fmla="*/ 1988610 h 3072212"/>
              <a:gd name="connsiteX4368" fmla="*/ 1743723 w 2361628"/>
              <a:gd name="connsiteY4368" fmla="*/ 1980857 h 3072212"/>
              <a:gd name="connsiteX4369" fmla="*/ 1743037 w 2361628"/>
              <a:gd name="connsiteY4369" fmla="*/ 1978276 h 3072212"/>
              <a:gd name="connsiteX4370" fmla="*/ 1745437 w 2361628"/>
              <a:gd name="connsiteY4370" fmla="*/ 1977114 h 3072212"/>
              <a:gd name="connsiteX4371" fmla="*/ 1755915 w 2361628"/>
              <a:gd name="connsiteY4371" fmla="*/ 1979724 h 3072212"/>
              <a:gd name="connsiteX4372" fmla="*/ 1759934 w 2361628"/>
              <a:gd name="connsiteY4372" fmla="*/ 1979143 h 3072212"/>
              <a:gd name="connsiteX4373" fmla="*/ 1761458 w 2361628"/>
              <a:gd name="connsiteY4373" fmla="*/ 1976104 h 3072212"/>
              <a:gd name="connsiteX4374" fmla="*/ 1763106 w 2361628"/>
              <a:gd name="connsiteY4374" fmla="*/ 1974028 h 3072212"/>
              <a:gd name="connsiteX4375" fmla="*/ 1764868 w 2361628"/>
              <a:gd name="connsiteY4375" fmla="*/ 1972904 h 3072212"/>
              <a:gd name="connsiteX4376" fmla="*/ 1768392 w 2361628"/>
              <a:gd name="connsiteY4376" fmla="*/ 1972418 h 3072212"/>
              <a:gd name="connsiteX4377" fmla="*/ 1773326 w 2361628"/>
              <a:gd name="connsiteY4377" fmla="*/ 1973837 h 3072212"/>
              <a:gd name="connsiteX4378" fmla="*/ 1775746 w 2361628"/>
              <a:gd name="connsiteY4378" fmla="*/ 1974047 h 3072212"/>
              <a:gd name="connsiteX4379" fmla="*/ 1777889 w 2361628"/>
              <a:gd name="connsiteY4379" fmla="*/ 1973532 h 3072212"/>
              <a:gd name="connsiteX4380" fmla="*/ 1780670 w 2361628"/>
              <a:gd name="connsiteY4380" fmla="*/ 1971875 h 3072212"/>
              <a:gd name="connsiteX4381" fmla="*/ 1784785 w 2361628"/>
              <a:gd name="connsiteY4381" fmla="*/ 1966322 h 3072212"/>
              <a:gd name="connsiteX4382" fmla="*/ 1787414 w 2361628"/>
              <a:gd name="connsiteY4382" fmla="*/ 1965065 h 3072212"/>
              <a:gd name="connsiteX4383" fmla="*/ 1791395 w 2361628"/>
              <a:gd name="connsiteY4383" fmla="*/ 1964188 h 3072212"/>
              <a:gd name="connsiteX4384" fmla="*/ 1794377 w 2361628"/>
              <a:gd name="connsiteY4384" fmla="*/ 1964065 h 3072212"/>
              <a:gd name="connsiteX4385" fmla="*/ 1799787 w 2361628"/>
              <a:gd name="connsiteY4385" fmla="*/ 1966284 h 3072212"/>
              <a:gd name="connsiteX4386" fmla="*/ 1803121 w 2361628"/>
              <a:gd name="connsiteY4386" fmla="*/ 1966227 h 3072212"/>
              <a:gd name="connsiteX4387" fmla="*/ 1802854 w 2361628"/>
              <a:gd name="connsiteY4387" fmla="*/ 1962512 h 3072212"/>
              <a:gd name="connsiteX4388" fmla="*/ 1800644 w 2361628"/>
              <a:gd name="connsiteY4388" fmla="*/ 1955378 h 3072212"/>
              <a:gd name="connsiteX4389" fmla="*/ 1797892 w 2361628"/>
              <a:gd name="connsiteY4389" fmla="*/ 1948015 h 3072212"/>
              <a:gd name="connsiteX4390" fmla="*/ 1795758 w 2361628"/>
              <a:gd name="connsiteY4390" fmla="*/ 1945510 h 3072212"/>
              <a:gd name="connsiteX4391" fmla="*/ 1790224 w 2361628"/>
              <a:gd name="connsiteY4391" fmla="*/ 1940814 h 3072212"/>
              <a:gd name="connsiteX4392" fmla="*/ 1783718 w 2361628"/>
              <a:gd name="connsiteY4392" fmla="*/ 1931927 h 3072212"/>
              <a:gd name="connsiteX4393" fmla="*/ 1780384 w 2361628"/>
              <a:gd name="connsiteY4393" fmla="*/ 1926384 h 3072212"/>
              <a:gd name="connsiteX4394" fmla="*/ 1779508 w 2361628"/>
              <a:gd name="connsiteY4394" fmla="*/ 1923602 h 3072212"/>
              <a:gd name="connsiteX4395" fmla="*/ 1779975 w 2361628"/>
              <a:gd name="connsiteY4395" fmla="*/ 1921754 h 3072212"/>
              <a:gd name="connsiteX4396" fmla="*/ 1781080 w 2361628"/>
              <a:gd name="connsiteY4396" fmla="*/ 1919040 h 3072212"/>
              <a:gd name="connsiteX4397" fmla="*/ 1792872 w 2361628"/>
              <a:gd name="connsiteY4397" fmla="*/ 1909086 h 3072212"/>
              <a:gd name="connsiteX4398" fmla="*/ 1802216 w 2361628"/>
              <a:gd name="connsiteY4398" fmla="*/ 1899142 h 3072212"/>
              <a:gd name="connsiteX4399" fmla="*/ 1806311 w 2361628"/>
              <a:gd name="connsiteY4399" fmla="*/ 1894027 h 3072212"/>
              <a:gd name="connsiteX4400" fmla="*/ 1808283 w 2361628"/>
              <a:gd name="connsiteY4400" fmla="*/ 1890455 h 3072212"/>
              <a:gd name="connsiteX4401" fmla="*/ 1810331 w 2361628"/>
              <a:gd name="connsiteY4401" fmla="*/ 1887855 h 3072212"/>
              <a:gd name="connsiteX4402" fmla="*/ 1812465 w 2361628"/>
              <a:gd name="connsiteY4402" fmla="*/ 1886217 h 3072212"/>
              <a:gd name="connsiteX4403" fmla="*/ 1816951 w 2361628"/>
              <a:gd name="connsiteY4403" fmla="*/ 1884255 h 3072212"/>
              <a:gd name="connsiteX4404" fmla="*/ 1818237 w 2361628"/>
              <a:gd name="connsiteY4404" fmla="*/ 1881740 h 3072212"/>
              <a:gd name="connsiteX4405" fmla="*/ 1818513 w 2361628"/>
              <a:gd name="connsiteY4405" fmla="*/ 1877463 h 3072212"/>
              <a:gd name="connsiteX4406" fmla="*/ 1819266 w 2361628"/>
              <a:gd name="connsiteY4406" fmla="*/ 1873739 h 3072212"/>
              <a:gd name="connsiteX4407" fmla="*/ 1823485 w 2361628"/>
              <a:gd name="connsiteY4407" fmla="*/ 1863690 h 3072212"/>
              <a:gd name="connsiteX4408" fmla="*/ 1826724 w 2361628"/>
              <a:gd name="connsiteY4408" fmla="*/ 1860956 h 3072212"/>
              <a:gd name="connsiteX4409" fmla="*/ 1831610 w 2361628"/>
              <a:gd name="connsiteY4409" fmla="*/ 1859061 h 3072212"/>
              <a:gd name="connsiteX4410" fmla="*/ 1834820 w 2361628"/>
              <a:gd name="connsiteY4410" fmla="*/ 1856632 h 3072212"/>
              <a:gd name="connsiteX4411" fmla="*/ 1838697 w 2361628"/>
              <a:gd name="connsiteY4411" fmla="*/ 1848298 h 3072212"/>
              <a:gd name="connsiteX4412" fmla="*/ 1838316 w 2361628"/>
              <a:gd name="connsiteY4412" fmla="*/ 1846221 h 3072212"/>
              <a:gd name="connsiteX4413" fmla="*/ 1836525 w 2361628"/>
              <a:gd name="connsiteY4413" fmla="*/ 1844640 h 3072212"/>
              <a:gd name="connsiteX4414" fmla="*/ 1835134 w 2361628"/>
              <a:gd name="connsiteY4414" fmla="*/ 1842240 h 3072212"/>
              <a:gd name="connsiteX4415" fmla="*/ 1829162 w 2361628"/>
              <a:gd name="connsiteY4415" fmla="*/ 1820132 h 3072212"/>
              <a:gd name="connsiteX4416" fmla="*/ 1825181 w 2361628"/>
              <a:gd name="connsiteY4416" fmla="*/ 1809350 h 3072212"/>
              <a:gd name="connsiteX4417" fmla="*/ 1820408 w 2361628"/>
              <a:gd name="connsiteY4417" fmla="*/ 1799901 h 3072212"/>
              <a:gd name="connsiteX4418" fmla="*/ 1816141 w 2361628"/>
              <a:gd name="connsiteY4418" fmla="*/ 1788328 h 3072212"/>
              <a:gd name="connsiteX4419" fmla="*/ 1809064 w 2361628"/>
              <a:gd name="connsiteY4419" fmla="*/ 1776851 h 3072212"/>
              <a:gd name="connsiteX4420" fmla="*/ 1808979 w 2361628"/>
              <a:gd name="connsiteY4420" fmla="*/ 1773793 h 3072212"/>
              <a:gd name="connsiteX4421" fmla="*/ 1810236 w 2361628"/>
              <a:gd name="connsiteY4421" fmla="*/ 1770326 h 3072212"/>
              <a:gd name="connsiteX4422" fmla="*/ 1809636 w 2361628"/>
              <a:gd name="connsiteY4422" fmla="*/ 1769535 h 3072212"/>
              <a:gd name="connsiteX4423" fmla="*/ 1802330 w 2361628"/>
              <a:gd name="connsiteY4423" fmla="*/ 1774603 h 3072212"/>
              <a:gd name="connsiteX4424" fmla="*/ 1800606 w 2361628"/>
              <a:gd name="connsiteY4424" fmla="*/ 1774831 h 3072212"/>
              <a:gd name="connsiteX4425" fmla="*/ 1797806 w 2361628"/>
              <a:gd name="connsiteY4425" fmla="*/ 1772631 h 3072212"/>
              <a:gd name="connsiteX4426" fmla="*/ 1795910 w 2361628"/>
              <a:gd name="connsiteY4426" fmla="*/ 1769878 h 3072212"/>
              <a:gd name="connsiteX4427" fmla="*/ 1794329 w 2361628"/>
              <a:gd name="connsiteY4427" fmla="*/ 1765059 h 3072212"/>
              <a:gd name="connsiteX4428" fmla="*/ 1794491 w 2361628"/>
              <a:gd name="connsiteY4428" fmla="*/ 1762535 h 3072212"/>
              <a:gd name="connsiteX4429" fmla="*/ 1795529 w 2361628"/>
              <a:gd name="connsiteY4429" fmla="*/ 1760144 h 3072212"/>
              <a:gd name="connsiteX4430" fmla="*/ 1796920 w 2361628"/>
              <a:gd name="connsiteY4430" fmla="*/ 1754229 h 3072212"/>
              <a:gd name="connsiteX4431" fmla="*/ 1796967 w 2361628"/>
              <a:gd name="connsiteY4431" fmla="*/ 1751209 h 3072212"/>
              <a:gd name="connsiteX4432" fmla="*/ 1796491 w 2361628"/>
              <a:gd name="connsiteY4432" fmla="*/ 1748323 h 3072212"/>
              <a:gd name="connsiteX4433" fmla="*/ 1795863 w 2361628"/>
              <a:gd name="connsiteY4433" fmla="*/ 1746314 h 3072212"/>
              <a:gd name="connsiteX4434" fmla="*/ 1795072 w 2361628"/>
              <a:gd name="connsiteY4434" fmla="*/ 1745180 h 3072212"/>
              <a:gd name="connsiteX4435" fmla="*/ 1792843 w 2361628"/>
              <a:gd name="connsiteY4435" fmla="*/ 1744475 h 3072212"/>
              <a:gd name="connsiteX4436" fmla="*/ 1789157 w 2361628"/>
              <a:gd name="connsiteY4436" fmla="*/ 1744189 h 3072212"/>
              <a:gd name="connsiteX4437" fmla="*/ 1787957 w 2361628"/>
              <a:gd name="connsiteY4437" fmla="*/ 1745218 h 3072212"/>
              <a:gd name="connsiteX4438" fmla="*/ 1792015 w 2361628"/>
              <a:gd name="connsiteY4438" fmla="*/ 1754172 h 3072212"/>
              <a:gd name="connsiteX4439" fmla="*/ 1791395 w 2361628"/>
              <a:gd name="connsiteY4439" fmla="*/ 1756372 h 3072212"/>
              <a:gd name="connsiteX4440" fmla="*/ 1786223 w 2361628"/>
              <a:gd name="connsiteY4440" fmla="*/ 1757334 h 3072212"/>
              <a:gd name="connsiteX4441" fmla="*/ 1783890 w 2361628"/>
              <a:gd name="connsiteY4441" fmla="*/ 1756915 h 3072212"/>
              <a:gd name="connsiteX4442" fmla="*/ 1781756 w 2361628"/>
              <a:gd name="connsiteY4442" fmla="*/ 1755829 h 3072212"/>
              <a:gd name="connsiteX4443" fmla="*/ 1779823 w 2361628"/>
              <a:gd name="connsiteY4443" fmla="*/ 1754077 h 3072212"/>
              <a:gd name="connsiteX4444" fmla="*/ 1773793 w 2361628"/>
              <a:gd name="connsiteY4444" fmla="*/ 1744723 h 3072212"/>
              <a:gd name="connsiteX4445" fmla="*/ 1772517 w 2361628"/>
              <a:gd name="connsiteY4445" fmla="*/ 1741189 h 3072212"/>
              <a:gd name="connsiteX4446" fmla="*/ 1772917 w 2361628"/>
              <a:gd name="connsiteY4446" fmla="*/ 1738617 h 3072212"/>
              <a:gd name="connsiteX4447" fmla="*/ 1772402 w 2361628"/>
              <a:gd name="connsiteY4447" fmla="*/ 1737284 h 3072212"/>
              <a:gd name="connsiteX4448" fmla="*/ 1771174 w 2361628"/>
              <a:gd name="connsiteY4448" fmla="*/ 1738141 h 3072212"/>
              <a:gd name="connsiteX4449" fmla="*/ 1769507 w 2361628"/>
              <a:gd name="connsiteY4449" fmla="*/ 1738198 h 3072212"/>
              <a:gd name="connsiteX4450" fmla="*/ 1767240 w 2361628"/>
              <a:gd name="connsiteY4450" fmla="*/ 1737293 h 3072212"/>
              <a:gd name="connsiteX4451" fmla="*/ 1766773 w 2361628"/>
              <a:gd name="connsiteY4451" fmla="*/ 1736189 h 3072212"/>
              <a:gd name="connsiteX4452" fmla="*/ 1771003 w 2361628"/>
              <a:gd name="connsiteY4452" fmla="*/ 1731083 h 3072212"/>
              <a:gd name="connsiteX4453" fmla="*/ 1771241 w 2361628"/>
              <a:gd name="connsiteY4453" fmla="*/ 1729502 h 3072212"/>
              <a:gd name="connsiteX4454" fmla="*/ 1769288 w 2361628"/>
              <a:gd name="connsiteY4454" fmla="*/ 1727816 h 3072212"/>
              <a:gd name="connsiteX4455" fmla="*/ 1766373 w 2361628"/>
              <a:gd name="connsiteY4455" fmla="*/ 1727473 h 3072212"/>
              <a:gd name="connsiteX4456" fmla="*/ 1765592 w 2361628"/>
              <a:gd name="connsiteY4456" fmla="*/ 1725959 h 3072212"/>
              <a:gd name="connsiteX4457" fmla="*/ 1766583 w 2361628"/>
              <a:gd name="connsiteY4457" fmla="*/ 1724339 h 3072212"/>
              <a:gd name="connsiteX4458" fmla="*/ 1770536 w 2361628"/>
              <a:gd name="connsiteY4458" fmla="*/ 1721530 h 3072212"/>
              <a:gd name="connsiteX4459" fmla="*/ 1771936 w 2361628"/>
              <a:gd name="connsiteY4459" fmla="*/ 1719672 h 3072212"/>
              <a:gd name="connsiteX4460" fmla="*/ 1769564 w 2361628"/>
              <a:gd name="connsiteY4460" fmla="*/ 1718272 h 3072212"/>
              <a:gd name="connsiteX4461" fmla="*/ 1768240 w 2361628"/>
              <a:gd name="connsiteY4461" fmla="*/ 1718148 h 3072212"/>
              <a:gd name="connsiteX4462" fmla="*/ 1765583 w 2361628"/>
              <a:gd name="connsiteY4462" fmla="*/ 1721225 h 3072212"/>
              <a:gd name="connsiteX4463" fmla="*/ 1761582 w 2361628"/>
              <a:gd name="connsiteY4463" fmla="*/ 1727483 h 3072212"/>
              <a:gd name="connsiteX4464" fmla="*/ 1758667 w 2361628"/>
              <a:gd name="connsiteY4464" fmla="*/ 1729797 h 3072212"/>
              <a:gd name="connsiteX4465" fmla="*/ 1754676 w 2361628"/>
              <a:gd name="connsiteY4465" fmla="*/ 1726902 h 3072212"/>
              <a:gd name="connsiteX4466" fmla="*/ 1752162 w 2361628"/>
              <a:gd name="connsiteY4466" fmla="*/ 1725940 h 3072212"/>
              <a:gd name="connsiteX4467" fmla="*/ 1750400 w 2361628"/>
              <a:gd name="connsiteY4467" fmla="*/ 1726568 h 3072212"/>
              <a:gd name="connsiteX4468" fmla="*/ 1747714 w 2361628"/>
              <a:gd name="connsiteY4468" fmla="*/ 1731397 h 3072212"/>
              <a:gd name="connsiteX4469" fmla="*/ 1741856 w 2361628"/>
              <a:gd name="connsiteY4469" fmla="*/ 1734922 h 3072212"/>
              <a:gd name="connsiteX4470" fmla="*/ 1731359 w 2361628"/>
              <a:gd name="connsiteY4470" fmla="*/ 1743199 h 3072212"/>
              <a:gd name="connsiteX4471" fmla="*/ 1726854 w 2361628"/>
              <a:gd name="connsiteY4471" fmla="*/ 1745828 h 3072212"/>
              <a:gd name="connsiteX4472" fmla="*/ 1721996 w 2361628"/>
              <a:gd name="connsiteY4472" fmla="*/ 1745361 h 3072212"/>
              <a:gd name="connsiteX4473" fmla="*/ 1721072 w 2361628"/>
              <a:gd name="connsiteY4473" fmla="*/ 1743694 h 3072212"/>
              <a:gd name="connsiteX4474" fmla="*/ 1721158 w 2361628"/>
              <a:gd name="connsiteY4474" fmla="*/ 1740856 h 3072212"/>
              <a:gd name="connsiteX4475" fmla="*/ 1721491 w 2361628"/>
              <a:gd name="connsiteY4475" fmla="*/ 1738513 h 3072212"/>
              <a:gd name="connsiteX4476" fmla="*/ 1722082 w 2361628"/>
              <a:gd name="connsiteY4476" fmla="*/ 1736684 h 3072212"/>
              <a:gd name="connsiteX4477" fmla="*/ 1722272 w 2361628"/>
              <a:gd name="connsiteY4477" fmla="*/ 1734436 h 3072212"/>
              <a:gd name="connsiteX4478" fmla="*/ 1721920 w 2361628"/>
              <a:gd name="connsiteY4478" fmla="*/ 1724949 h 3072212"/>
              <a:gd name="connsiteX4479" fmla="*/ 1722730 w 2361628"/>
              <a:gd name="connsiteY4479" fmla="*/ 1722339 h 3072212"/>
              <a:gd name="connsiteX4480" fmla="*/ 1724387 w 2361628"/>
              <a:gd name="connsiteY4480" fmla="*/ 1720777 h 3072212"/>
              <a:gd name="connsiteX4481" fmla="*/ 1727444 w 2361628"/>
              <a:gd name="connsiteY4481" fmla="*/ 1719139 h 3072212"/>
              <a:gd name="connsiteX4482" fmla="*/ 1735245 w 2361628"/>
              <a:gd name="connsiteY4482" fmla="*/ 1721101 h 3072212"/>
              <a:gd name="connsiteX4483" fmla="*/ 1738865 w 2361628"/>
              <a:gd name="connsiteY4483" fmla="*/ 1720748 h 3072212"/>
              <a:gd name="connsiteX4484" fmla="*/ 1741408 w 2361628"/>
              <a:gd name="connsiteY4484" fmla="*/ 1718548 h 3072212"/>
              <a:gd name="connsiteX4485" fmla="*/ 1743951 w 2361628"/>
              <a:gd name="connsiteY4485" fmla="*/ 1715357 h 3072212"/>
              <a:gd name="connsiteX4486" fmla="*/ 1746504 w 2361628"/>
              <a:gd name="connsiteY4486" fmla="*/ 1711166 h 3072212"/>
              <a:gd name="connsiteX4487" fmla="*/ 1747047 w 2361628"/>
              <a:gd name="connsiteY4487" fmla="*/ 1707128 h 3072212"/>
              <a:gd name="connsiteX4488" fmla="*/ 1744342 w 2361628"/>
              <a:gd name="connsiteY4488" fmla="*/ 1700575 h 3072212"/>
              <a:gd name="connsiteX4489" fmla="*/ 1743323 w 2361628"/>
              <a:gd name="connsiteY4489" fmla="*/ 1699127 h 3072212"/>
              <a:gd name="connsiteX4490" fmla="*/ 1736389 w 2361628"/>
              <a:gd name="connsiteY4490" fmla="*/ 1693993 h 3072212"/>
              <a:gd name="connsiteX4491" fmla="*/ 1732559 w 2361628"/>
              <a:gd name="connsiteY4491" fmla="*/ 1692126 h 3072212"/>
              <a:gd name="connsiteX4492" fmla="*/ 1729178 w 2361628"/>
              <a:gd name="connsiteY4492" fmla="*/ 1691316 h 3072212"/>
              <a:gd name="connsiteX4493" fmla="*/ 1726730 w 2361628"/>
              <a:gd name="connsiteY4493" fmla="*/ 1689840 h 3072212"/>
              <a:gd name="connsiteX4494" fmla="*/ 1725206 w 2361628"/>
              <a:gd name="connsiteY4494" fmla="*/ 1687678 h 3072212"/>
              <a:gd name="connsiteX4495" fmla="*/ 1723730 w 2361628"/>
              <a:gd name="connsiteY4495" fmla="*/ 1684087 h 3072212"/>
              <a:gd name="connsiteX4496" fmla="*/ 1723606 w 2361628"/>
              <a:gd name="connsiteY4496" fmla="*/ 1681629 h 3072212"/>
              <a:gd name="connsiteX4497" fmla="*/ 1723844 w 2361628"/>
              <a:gd name="connsiteY4497" fmla="*/ 1678400 h 3072212"/>
              <a:gd name="connsiteX4498" fmla="*/ 1725254 w 2361628"/>
              <a:gd name="connsiteY4498" fmla="*/ 1676172 h 3072212"/>
              <a:gd name="connsiteX4499" fmla="*/ 1731455 w 2361628"/>
              <a:gd name="connsiteY4499" fmla="*/ 1673600 h 3072212"/>
              <a:gd name="connsiteX4500" fmla="*/ 1731378 w 2361628"/>
              <a:gd name="connsiteY4500" fmla="*/ 1672933 h 3072212"/>
              <a:gd name="connsiteX4501" fmla="*/ 1726311 w 2361628"/>
              <a:gd name="connsiteY4501" fmla="*/ 1671038 h 3072212"/>
              <a:gd name="connsiteX4502" fmla="*/ 1723920 w 2361628"/>
              <a:gd name="connsiteY4502" fmla="*/ 1671257 h 3072212"/>
              <a:gd name="connsiteX4503" fmla="*/ 1721872 w 2361628"/>
              <a:gd name="connsiteY4503" fmla="*/ 1673381 h 3072212"/>
              <a:gd name="connsiteX4504" fmla="*/ 1719291 w 2361628"/>
              <a:gd name="connsiteY4504" fmla="*/ 1678362 h 3072212"/>
              <a:gd name="connsiteX4505" fmla="*/ 1717796 w 2361628"/>
              <a:gd name="connsiteY4505" fmla="*/ 1679762 h 3072212"/>
              <a:gd name="connsiteX4506" fmla="*/ 1713166 w 2361628"/>
              <a:gd name="connsiteY4506" fmla="*/ 1676829 h 3072212"/>
              <a:gd name="connsiteX4507" fmla="*/ 1710385 w 2361628"/>
              <a:gd name="connsiteY4507" fmla="*/ 1676400 h 3072212"/>
              <a:gd name="connsiteX4508" fmla="*/ 1708509 w 2361628"/>
              <a:gd name="connsiteY4508" fmla="*/ 1675000 h 3072212"/>
              <a:gd name="connsiteX4509" fmla="*/ 1707471 w 2361628"/>
              <a:gd name="connsiteY4509" fmla="*/ 1673647 h 3072212"/>
              <a:gd name="connsiteX4510" fmla="*/ 1708099 w 2361628"/>
              <a:gd name="connsiteY4510" fmla="*/ 1672257 h 3072212"/>
              <a:gd name="connsiteX4511" fmla="*/ 1710404 w 2361628"/>
              <a:gd name="connsiteY4511" fmla="*/ 1670847 h 3072212"/>
              <a:gd name="connsiteX4512" fmla="*/ 1714414 w 2361628"/>
              <a:gd name="connsiteY4512" fmla="*/ 1666523 h 3072212"/>
              <a:gd name="connsiteX4513" fmla="*/ 1714681 w 2361628"/>
              <a:gd name="connsiteY4513" fmla="*/ 1664189 h 3072212"/>
              <a:gd name="connsiteX4514" fmla="*/ 1711909 w 2361628"/>
              <a:gd name="connsiteY4514" fmla="*/ 1660369 h 3072212"/>
              <a:gd name="connsiteX4515" fmla="*/ 1710471 w 2361628"/>
              <a:gd name="connsiteY4515" fmla="*/ 1659493 h 3072212"/>
              <a:gd name="connsiteX4516" fmla="*/ 1704689 w 2361628"/>
              <a:gd name="connsiteY4516" fmla="*/ 1658064 h 3072212"/>
              <a:gd name="connsiteX4517" fmla="*/ 1697688 w 2361628"/>
              <a:gd name="connsiteY4517" fmla="*/ 1659484 h 3072212"/>
              <a:gd name="connsiteX4518" fmla="*/ 1695088 w 2361628"/>
              <a:gd name="connsiteY4518" fmla="*/ 1658760 h 3072212"/>
              <a:gd name="connsiteX4519" fmla="*/ 1693917 w 2361628"/>
              <a:gd name="connsiteY4519" fmla="*/ 1654502 h 3072212"/>
              <a:gd name="connsiteX4520" fmla="*/ 1693174 w 2361628"/>
              <a:gd name="connsiteY4520" fmla="*/ 1649416 h 3072212"/>
              <a:gd name="connsiteX4521" fmla="*/ 1692859 w 2361628"/>
              <a:gd name="connsiteY4521" fmla="*/ 1643491 h 3072212"/>
              <a:gd name="connsiteX4522" fmla="*/ 1691593 w 2361628"/>
              <a:gd name="connsiteY4522" fmla="*/ 1633347 h 3072212"/>
              <a:gd name="connsiteX4523" fmla="*/ 1690202 w 2361628"/>
              <a:gd name="connsiteY4523" fmla="*/ 1628004 h 3072212"/>
              <a:gd name="connsiteX4524" fmla="*/ 1688373 w 2361628"/>
              <a:gd name="connsiteY4524" fmla="*/ 1627327 h 3072212"/>
              <a:gd name="connsiteX4525" fmla="*/ 1679972 w 2361628"/>
              <a:gd name="connsiteY4525" fmla="*/ 1629537 h 3072212"/>
              <a:gd name="connsiteX4526" fmla="*/ 1677981 w 2361628"/>
              <a:gd name="connsiteY4526" fmla="*/ 1629566 h 3072212"/>
              <a:gd name="connsiteX4527" fmla="*/ 1676581 w 2361628"/>
              <a:gd name="connsiteY4527" fmla="*/ 1628899 h 3072212"/>
              <a:gd name="connsiteX4528" fmla="*/ 1671028 w 2361628"/>
              <a:gd name="connsiteY4528" fmla="*/ 1622060 h 3072212"/>
              <a:gd name="connsiteX4529" fmla="*/ 1668780 w 2361628"/>
              <a:gd name="connsiteY4529" fmla="*/ 1619631 h 3072212"/>
              <a:gd name="connsiteX4530" fmla="*/ 1667532 w 2361628"/>
              <a:gd name="connsiteY4530" fmla="*/ 1619060 h 3072212"/>
              <a:gd name="connsiteX4531" fmla="*/ 1663494 w 2361628"/>
              <a:gd name="connsiteY4531" fmla="*/ 1611735 h 3072212"/>
              <a:gd name="connsiteX4532" fmla="*/ 1661941 w 2361628"/>
              <a:gd name="connsiteY4532" fmla="*/ 1610306 h 3072212"/>
              <a:gd name="connsiteX4533" fmla="*/ 1660093 w 2361628"/>
              <a:gd name="connsiteY4533" fmla="*/ 1606687 h 3072212"/>
              <a:gd name="connsiteX4534" fmla="*/ 1657960 w 2361628"/>
              <a:gd name="connsiteY4534" fmla="*/ 1600848 h 3072212"/>
              <a:gd name="connsiteX4535" fmla="*/ 1655645 w 2361628"/>
              <a:gd name="connsiteY4535" fmla="*/ 1599057 h 3072212"/>
              <a:gd name="connsiteX4536" fmla="*/ 1653150 w 2361628"/>
              <a:gd name="connsiteY4536" fmla="*/ 1601334 h 3072212"/>
              <a:gd name="connsiteX4537" fmla="*/ 1650654 w 2361628"/>
              <a:gd name="connsiteY4537" fmla="*/ 1604591 h 3072212"/>
              <a:gd name="connsiteX4538" fmla="*/ 1648158 w 2361628"/>
              <a:gd name="connsiteY4538" fmla="*/ 1608820 h 3072212"/>
              <a:gd name="connsiteX4539" fmla="*/ 1646806 w 2361628"/>
              <a:gd name="connsiteY4539" fmla="*/ 1612383 h 3072212"/>
              <a:gd name="connsiteX4540" fmla="*/ 1646596 w 2361628"/>
              <a:gd name="connsiteY4540" fmla="*/ 1615297 h 3072212"/>
              <a:gd name="connsiteX4541" fmla="*/ 1648149 w 2361628"/>
              <a:gd name="connsiteY4541" fmla="*/ 1617555 h 3072212"/>
              <a:gd name="connsiteX4542" fmla="*/ 1656969 w 2361628"/>
              <a:gd name="connsiteY4542" fmla="*/ 1621298 h 3072212"/>
              <a:gd name="connsiteX4543" fmla="*/ 1659207 w 2361628"/>
              <a:gd name="connsiteY4543" fmla="*/ 1623793 h 3072212"/>
              <a:gd name="connsiteX4544" fmla="*/ 1661103 w 2361628"/>
              <a:gd name="connsiteY4544" fmla="*/ 1627899 h 3072212"/>
              <a:gd name="connsiteX4545" fmla="*/ 1662522 w 2361628"/>
              <a:gd name="connsiteY4545" fmla="*/ 1632890 h 3072212"/>
              <a:gd name="connsiteX4546" fmla="*/ 1663456 w 2361628"/>
              <a:gd name="connsiteY4546" fmla="*/ 1638786 h 3072212"/>
              <a:gd name="connsiteX4547" fmla="*/ 1663379 w 2361628"/>
              <a:gd name="connsiteY4547" fmla="*/ 1643167 h 3072212"/>
              <a:gd name="connsiteX4548" fmla="*/ 1662284 w 2361628"/>
              <a:gd name="connsiteY4548" fmla="*/ 1646072 h 3072212"/>
              <a:gd name="connsiteX4549" fmla="*/ 1660388 w 2361628"/>
              <a:gd name="connsiteY4549" fmla="*/ 1648644 h 3072212"/>
              <a:gd name="connsiteX4550" fmla="*/ 1654959 w 2361628"/>
              <a:gd name="connsiteY4550" fmla="*/ 1652711 h 3072212"/>
              <a:gd name="connsiteX4551" fmla="*/ 1649330 w 2361628"/>
              <a:gd name="connsiteY4551" fmla="*/ 1655093 h 3072212"/>
              <a:gd name="connsiteX4552" fmla="*/ 1643663 w 2361628"/>
              <a:gd name="connsiteY4552" fmla="*/ 1655655 h 3072212"/>
              <a:gd name="connsiteX4553" fmla="*/ 1640977 w 2361628"/>
              <a:gd name="connsiteY4553" fmla="*/ 1655102 h 3072212"/>
              <a:gd name="connsiteX4554" fmla="*/ 1626375 w 2361628"/>
              <a:gd name="connsiteY4554" fmla="*/ 1647215 h 3072212"/>
              <a:gd name="connsiteX4555" fmla="*/ 1623746 w 2361628"/>
              <a:gd name="connsiteY4555" fmla="*/ 1647158 h 3072212"/>
              <a:gd name="connsiteX4556" fmla="*/ 1620374 w 2361628"/>
              <a:gd name="connsiteY4556" fmla="*/ 1646092 h 3072212"/>
              <a:gd name="connsiteX4557" fmla="*/ 1612792 w 2361628"/>
              <a:gd name="connsiteY4557" fmla="*/ 1642834 h 3072212"/>
              <a:gd name="connsiteX4558" fmla="*/ 1608639 w 2361628"/>
              <a:gd name="connsiteY4558" fmla="*/ 1642472 h 3072212"/>
              <a:gd name="connsiteX4559" fmla="*/ 1601353 w 2361628"/>
              <a:gd name="connsiteY4559" fmla="*/ 1639767 h 3072212"/>
              <a:gd name="connsiteX4560" fmla="*/ 1589027 w 2361628"/>
              <a:gd name="connsiteY4560" fmla="*/ 1638186 h 3072212"/>
              <a:gd name="connsiteX4561" fmla="*/ 1586560 w 2361628"/>
              <a:gd name="connsiteY4561" fmla="*/ 1639491 h 3072212"/>
              <a:gd name="connsiteX4562" fmla="*/ 1589837 w 2361628"/>
              <a:gd name="connsiteY4562" fmla="*/ 1643139 h 3072212"/>
              <a:gd name="connsiteX4563" fmla="*/ 1592713 w 2361628"/>
              <a:gd name="connsiteY4563" fmla="*/ 1644968 h 3072212"/>
              <a:gd name="connsiteX4564" fmla="*/ 1595180 w 2361628"/>
              <a:gd name="connsiteY4564" fmla="*/ 1644987 h 3072212"/>
              <a:gd name="connsiteX4565" fmla="*/ 1598733 w 2361628"/>
              <a:gd name="connsiteY4565" fmla="*/ 1648235 h 3072212"/>
              <a:gd name="connsiteX4566" fmla="*/ 1603362 w 2361628"/>
              <a:gd name="connsiteY4566" fmla="*/ 1654683 h 3072212"/>
              <a:gd name="connsiteX4567" fmla="*/ 1606001 w 2361628"/>
              <a:gd name="connsiteY4567" fmla="*/ 1658522 h 3072212"/>
              <a:gd name="connsiteX4568" fmla="*/ 1608192 w 2361628"/>
              <a:gd name="connsiteY4568" fmla="*/ 1663084 h 3072212"/>
              <a:gd name="connsiteX4569" fmla="*/ 1608258 w 2361628"/>
              <a:gd name="connsiteY4569" fmla="*/ 1664656 h 3072212"/>
              <a:gd name="connsiteX4570" fmla="*/ 1606077 w 2361628"/>
              <a:gd name="connsiteY4570" fmla="*/ 1667780 h 3072212"/>
              <a:gd name="connsiteX4571" fmla="*/ 1588894 w 2361628"/>
              <a:gd name="connsiteY4571" fmla="*/ 1651368 h 3072212"/>
              <a:gd name="connsiteX4572" fmla="*/ 1578378 w 2361628"/>
              <a:gd name="connsiteY4572" fmla="*/ 1657122 h 3072212"/>
              <a:gd name="connsiteX4573" fmla="*/ 1573540 w 2361628"/>
              <a:gd name="connsiteY4573" fmla="*/ 1659255 h 3072212"/>
              <a:gd name="connsiteX4574" fmla="*/ 1569396 w 2361628"/>
              <a:gd name="connsiteY4574" fmla="*/ 1659588 h 3072212"/>
              <a:gd name="connsiteX4575" fmla="*/ 1564215 w 2361628"/>
              <a:gd name="connsiteY4575" fmla="*/ 1657331 h 3072212"/>
              <a:gd name="connsiteX4576" fmla="*/ 1552518 w 2361628"/>
              <a:gd name="connsiteY4576" fmla="*/ 1649387 h 3072212"/>
              <a:gd name="connsiteX4577" fmla="*/ 1548089 w 2361628"/>
              <a:gd name="connsiteY4577" fmla="*/ 1646606 h 3072212"/>
              <a:gd name="connsiteX4578" fmla="*/ 1546517 w 2361628"/>
              <a:gd name="connsiteY4578" fmla="*/ 1646206 h 3072212"/>
              <a:gd name="connsiteX4579" fmla="*/ 1536335 w 2361628"/>
              <a:gd name="connsiteY4579" fmla="*/ 1649663 h 3072212"/>
              <a:gd name="connsiteX4580" fmla="*/ 1527562 w 2361628"/>
              <a:gd name="connsiteY4580" fmla="*/ 1649825 h 3072212"/>
              <a:gd name="connsiteX4581" fmla="*/ 1509846 w 2361628"/>
              <a:gd name="connsiteY4581" fmla="*/ 1646511 h 3072212"/>
              <a:gd name="connsiteX4582" fmla="*/ 1503340 w 2361628"/>
              <a:gd name="connsiteY4582" fmla="*/ 1644291 h 3072212"/>
              <a:gd name="connsiteX4583" fmla="*/ 1501626 w 2361628"/>
              <a:gd name="connsiteY4583" fmla="*/ 1641967 h 3072212"/>
              <a:gd name="connsiteX4584" fmla="*/ 1499492 w 2361628"/>
              <a:gd name="connsiteY4584" fmla="*/ 1640796 h 3072212"/>
              <a:gd name="connsiteX4585" fmla="*/ 1495606 w 2361628"/>
              <a:gd name="connsiteY4585" fmla="*/ 1640796 h 3072212"/>
              <a:gd name="connsiteX4586" fmla="*/ 1485452 w 2361628"/>
              <a:gd name="connsiteY4586" fmla="*/ 1638195 h 3072212"/>
              <a:gd name="connsiteX4587" fmla="*/ 1476156 w 2361628"/>
              <a:gd name="connsiteY4587" fmla="*/ 1644053 h 3072212"/>
              <a:gd name="connsiteX4588" fmla="*/ 1464983 w 2361628"/>
              <a:gd name="connsiteY4588" fmla="*/ 1638691 h 3072212"/>
              <a:gd name="connsiteX4589" fmla="*/ 1461668 w 2361628"/>
              <a:gd name="connsiteY4589" fmla="*/ 1635519 h 3072212"/>
              <a:gd name="connsiteX4590" fmla="*/ 1460611 w 2361628"/>
              <a:gd name="connsiteY4590" fmla="*/ 1633347 h 3072212"/>
              <a:gd name="connsiteX4591" fmla="*/ 1457363 w 2361628"/>
              <a:gd name="connsiteY4591" fmla="*/ 1624222 h 3072212"/>
              <a:gd name="connsiteX4592" fmla="*/ 1456915 w 2361628"/>
              <a:gd name="connsiteY4592" fmla="*/ 1619317 h 3072212"/>
              <a:gd name="connsiteX4593" fmla="*/ 1457839 w 2361628"/>
              <a:gd name="connsiteY4593" fmla="*/ 1614878 h 3072212"/>
              <a:gd name="connsiteX4594" fmla="*/ 1458754 w 2361628"/>
              <a:gd name="connsiteY4594" fmla="*/ 1611830 h 3072212"/>
              <a:gd name="connsiteX4595" fmla="*/ 1459668 w 2361628"/>
              <a:gd name="connsiteY4595" fmla="*/ 1610173 h 3072212"/>
              <a:gd name="connsiteX4596" fmla="*/ 1453582 w 2361628"/>
              <a:gd name="connsiteY4596" fmla="*/ 1615278 h 3072212"/>
              <a:gd name="connsiteX4597" fmla="*/ 1451448 w 2361628"/>
              <a:gd name="connsiteY4597" fmla="*/ 1616116 h 3072212"/>
              <a:gd name="connsiteX4598" fmla="*/ 1448638 w 2361628"/>
              <a:gd name="connsiteY4598" fmla="*/ 1616316 h 3072212"/>
              <a:gd name="connsiteX4599" fmla="*/ 1440266 w 2361628"/>
              <a:gd name="connsiteY4599" fmla="*/ 1614430 h 3072212"/>
              <a:gd name="connsiteX4600" fmla="*/ 1438942 w 2361628"/>
              <a:gd name="connsiteY4600" fmla="*/ 1615402 h 3072212"/>
              <a:gd name="connsiteX4601" fmla="*/ 1439370 w 2361628"/>
              <a:gd name="connsiteY4601" fmla="*/ 1617183 h 3072212"/>
              <a:gd name="connsiteX4602" fmla="*/ 1441561 w 2361628"/>
              <a:gd name="connsiteY4602" fmla="*/ 1619783 h 3072212"/>
              <a:gd name="connsiteX4603" fmla="*/ 1441847 w 2361628"/>
              <a:gd name="connsiteY4603" fmla="*/ 1621346 h 3072212"/>
              <a:gd name="connsiteX4604" fmla="*/ 1437180 w 2361628"/>
              <a:gd name="connsiteY4604" fmla="*/ 1622565 h 3072212"/>
              <a:gd name="connsiteX4605" fmla="*/ 1430103 w 2361628"/>
              <a:gd name="connsiteY4605" fmla="*/ 1621298 h 3072212"/>
              <a:gd name="connsiteX4606" fmla="*/ 1427017 w 2361628"/>
              <a:gd name="connsiteY4606" fmla="*/ 1621850 h 3072212"/>
              <a:gd name="connsiteX4607" fmla="*/ 1425616 w 2361628"/>
              <a:gd name="connsiteY4607" fmla="*/ 1622565 h 3072212"/>
              <a:gd name="connsiteX4608" fmla="*/ 1422426 w 2361628"/>
              <a:gd name="connsiteY4608" fmla="*/ 1626651 h 3072212"/>
              <a:gd name="connsiteX4609" fmla="*/ 1421130 w 2361628"/>
              <a:gd name="connsiteY4609" fmla="*/ 1627575 h 3072212"/>
              <a:gd name="connsiteX4610" fmla="*/ 1419454 w 2361628"/>
              <a:gd name="connsiteY4610" fmla="*/ 1627156 h 3072212"/>
              <a:gd name="connsiteX4611" fmla="*/ 1412034 w 2361628"/>
              <a:gd name="connsiteY4611" fmla="*/ 1617897 h 3072212"/>
              <a:gd name="connsiteX4612" fmla="*/ 1406052 w 2361628"/>
              <a:gd name="connsiteY4612" fmla="*/ 1612011 h 3072212"/>
              <a:gd name="connsiteX4613" fmla="*/ 1399080 w 2361628"/>
              <a:gd name="connsiteY4613" fmla="*/ 1609744 h 3072212"/>
              <a:gd name="connsiteX4614" fmla="*/ 1395879 w 2361628"/>
              <a:gd name="connsiteY4614" fmla="*/ 1607858 h 3072212"/>
              <a:gd name="connsiteX4615" fmla="*/ 1394127 w 2361628"/>
              <a:gd name="connsiteY4615" fmla="*/ 1605582 h 3072212"/>
              <a:gd name="connsiteX4616" fmla="*/ 1384506 w 2361628"/>
              <a:gd name="connsiteY4616" fmla="*/ 1586494 h 3072212"/>
              <a:gd name="connsiteX4617" fmla="*/ 1383192 w 2361628"/>
              <a:gd name="connsiteY4617" fmla="*/ 1582350 h 3072212"/>
              <a:gd name="connsiteX4618" fmla="*/ 1380144 w 2361628"/>
              <a:gd name="connsiteY4618" fmla="*/ 1567215 h 3072212"/>
              <a:gd name="connsiteX4619" fmla="*/ 1379125 w 2361628"/>
              <a:gd name="connsiteY4619" fmla="*/ 1563967 h 3072212"/>
              <a:gd name="connsiteX4620" fmla="*/ 1377887 w 2361628"/>
              <a:gd name="connsiteY4620" fmla="*/ 1561824 h 3072212"/>
              <a:gd name="connsiteX4621" fmla="*/ 1380306 w 2361628"/>
              <a:gd name="connsiteY4621" fmla="*/ 1561376 h 3072212"/>
              <a:gd name="connsiteX4622" fmla="*/ 1389402 w 2361628"/>
              <a:gd name="connsiteY4622" fmla="*/ 1563234 h 3072212"/>
              <a:gd name="connsiteX4623" fmla="*/ 1398213 w 2361628"/>
              <a:gd name="connsiteY4623" fmla="*/ 1563148 h 3072212"/>
              <a:gd name="connsiteX4624" fmla="*/ 1402994 w 2361628"/>
              <a:gd name="connsiteY4624" fmla="*/ 1564386 h 3072212"/>
              <a:gd name="connsiteX4625" fmla="*/ 1408548 w 2361628"/>
              <a:gd name="connsiteY4625" fmla="*/ 1568177 h 3072212"/>
              <a:gd name="connsiteX4626" fmla="*/ 1415777 w 2361628"/>
              <a:gd name="connsiteY4626" fmla="*/ 1570882 h 3072212"/>
              <a:gd name="connsiteX4627" fmla="*/ 1420959 w 2361628"/>
              <a:gd name="connsiteY4627" fmla="*/ 1571454 h 3072212"/>
              <a:gd name="connsiteX4628" fmla="*/ 1429255 w 2361628"/>
              <a:gd name="connsiteY4628" fmla="*/ 1570453 h 3072212"/>
              <a:gd name="connsiteX4629" fmla="*/ 1438685 w 2361628"/>
              <a:gd name="connsiteY4629" fmla="*/ 1567920 h 3072212"/>
              <a:gd name="connsiteX4630" fmla="*/ 1439799 w 2361628"/>
              <a:gd name="connsiteY4630" fmla="*/ 1565948 h 3072212"/>
              <a:gd name="connsiteX4631" fmla="*/ 1433684 w 2361628"/>
              <a:gd name="connsiteY4631" fmla="*/ 1562557 h 3072212"/>
              <a:gd name="connsiteX4632" fmla="*/ 1428245 w 2361628"/>
              <a:gd name="connsiteY4632" fmla="*/ 1558052 h 3072212"/>
              <a:gd name="connsiteX4633" fmla="*/ 1423216 w 2361628"/>
              <a:gd name="connsiteY4633" fmla="*/ 1552184 h 3072212"/>
              <a:gd name="connsiteX4634" fmla="*/ 1420225 w 2361628"/>
              <a:gd name="connsiteY4634" fmla="*/ 1549699 h 3072212"/>
              <a:gd name="connsiteX4635" fmla="*/ 1415196 w 2361628"/>
              <a:gd name="connsiteY4635" fmla="*/ 1548146 h 3072212"/>
              <a:gd name="connsiteX4636" fmla="*/ 1401061 w 2361628"/>
              <a:gd name="connsiteY4636" fmla="*/ 1547060 h 3072212"/>
              <a:gd name="connsiteX4637" fmla="*/ 1387964 w 2361628"/>
              <a:gd name="connsiteY4637" fmla="*/ 1543098 h 3072212"/>
              <a:gd name="connsiteX4638" fmla="*/ 1378915 w 2361628"/>
              <a:gd name="connsiteY4638" fmla="*/ 1537735 h 3072212"/>
              <a:gd name="connsiteX4639" fmla="*/ 1371552 w 2361628"/>
              <a:gd name="connsiteY4639" fmla="*/ 1531772 h 3072212"/>
              <a:gd name="connsiteX4640" fmla="*/ 1368562 w 2361628"/>
              <a:gd name="connsiteY4640" fmla="*/ 1528515 h 3072212"/>
              <a:gd name="connsiteX4641" fmla="*/ 1367485 w 2361628"/>
              <a:gd name="connsiteY4641" fmla="*/ 1526000 h 3072212"/>
              <a:gd name="connsiteX4642" fmla="*/ 1366342 w 2361628"/>
              <a:gd name="connsiteY4642" fmla="*/ 1518114 h 3072212"/>
              <a:gd name="connsiteX4643" fmla="*/ 1365133 w 2361628"/>
              <a:gd name="connsiteY4643" fmla="*/ 1504788 h 3072212"/>
              <a:gd name="connsiteX4644" fmla="*/ 1363961 w 2361628"/>
              <a:gd name="connsiteY4644" fmla="*/ 1495777 h 3072212"/>
              <a:gd name="connsiteX4645" fmla="*/ 1362837 w 2361628"/>
              <a:gd name="connsiteY4645" fmla="*/ 1491167 h 3072212"/>
              <a:gd name="connsiteX4646" fmla="*/ 1362685 w 2361628"/>
              <a:gd name="connsiteY4646" fmla="*/ 1487119 h 3072212"/>
              <a:gd name="connsiteX4647" fmla="*/ 1365190 w 2361628"/>
              <a:gd name="connsiteY4647" fmla="*/ 1478451 h 3072212"/>
              <a:gd name="connsiteX4648" fmla="*/ 1372343 w 2361628"/>
              <a:gd name="connsiteY4648" fmla="*/ 1468974 h 3072212"/>
              <a:gd name="connsiteX4649" fmla="*/ 1372524 w 2361628"/>
              <a:gd name="connsiteY4649" fmla="*/ 1467488 h 3072212"/>
              <a:gd name="connsiteX4650" fmla="*/ 1371105 w 2361628"/>
              <a:gd name="connsiteY4650" fmla="*/ 1467050 h 3072212"/>
              <a:gd name="connsiteX4651" fmla="*/ 1368104 w 2361628"/>
              <a:gd name="connsiteY4651" fmla="*/ 1464631 h 3072212"/>
              <a:gd name="connsiteX4652" fmla="*/ 1367142 w 2361628"/>
              <a:gd name="connsiteY4652" fmla="*/ 1461078 h 3072212"/>
              <a:gd name="connsiteX4653" fmla="*/ 1366752 w 2361628"/>
              <a:gd name="connsiteY4653" fmla="*/ 1455439 h 3072212"/>
              <a:gd name="connsiteX4654" fmla="*/ 1366733 w 2361628"/>
              <a:gd name="connsiteY4654" fmla="*/ 1450638 h 3072212"/>
              <a:gd name="connsiteX4655" fmla="*/ 1367066 w 2361628"/>
              <a:gd name="connsiteY4655" fmla="*/ 1446686 h 3072212"/>
              <a:gd name="connsiteX4656" fmla="*/ 1368257 w 2361628"/>
              <a:gd name="connsiteY4656" fmla="*/ 1441742 h 3072212"/>
              <a:gd name="connsiteX4657" fmla="*/ 1371343 w 2361628"/>
              <a:gd name="connsiteY4657" fmla="*/ 1432817 h 3072212"/>
              <a:gd name="connsiteX4658" fmla="*/ 1375753 w 2361628"/>
              <a:gd name="connsiteY4658" fmla="*/ 1421921 h 3072212"/>
              <a:gd name="connsiteX4659" fmla="*/ 1380534 w 2361628"/>
              <a:gd name="connsiteY4659" fmla="*/ 1411624 h 3072212"/>
              <a:gd name="connsiteX4660" fmla="*/ 1381354 w 2361628"/>
              <a:gd name="connsiteY4660" fmla="*/ 1408243 h 3072212"/>
              <a:gd name="connsiteX4661" fmla="*/ 1381773 w 2361628"/>
              <a:gd name="connsiteY4661" fmla="*/ 1399032 h 3072212"/>
              <a:gd name="connsiteX4662" fmla="*/ 1382401 w 2361628"/>
              <a:gd name="connsiteY4662" fmla="*/ 1392288 h 3072212"/>
              <a:gd name="connsiteX4663" fmla="*/ 1383059 w 2361628"/>
              <a:gd name="connsiteY4663" fmla="*/ 1387526 h 3072212"/>
              <a:gd name="connsiteX4664" fmla="*/ 1384068 w 2361628"/>
              <a:gd name="connsiteY4664" fmla="*/ 1383944 h 3072212"/>
              <a:gd name="connsiteX4665" fmla="*/ 1387021 w 2361628"/>
              <a:gd name="connsiteY4665" fmla="*/ 1377115 h 3072212"/>
              <a:gd name="connsiteX4666" fmla="*/ 1390707 w 2361628"/>
              <a:gd name="connsiteY4666" fmla="*/ 1370610 h 3072212"/>
              <a:gd name="connsiteX4667" fmla="*/ 1396479 w 2361628"/>
              <a:gd name="connsiteY4667" fmla="*/ 1365047 h 3072212"/>
              <a:gd name="connsiteX4668" fmla="*/ 1396965 w 2361628"/>
              <a:gd name="connsiteY4668" fmla="*/ 1362980 h 3072212"/>
              <a:gd name="connsiteX4669" fmla="*/ 1397041 w 2361628"/>
              <a:gd name="connsiteY4669" fmla="*/ 1360123 h 3072212"/>
              <a:gd name="connsiteX4670" fmla="*/ 1397375 w 2361628"/>
              <a:gd name="connsiteY4670" fmla="*/ 1357979 h 3072212"/>
              <a:gd name="connsiteX4671" fmla="*/ 1397965 w 2361628"/>
              <a:gd name="connsiteY4671" fmla="*/ 1356570 h 3072212"/>
              <a:gd name="connsiteX4672" fmla="*/ 1412272 w 2361628"/>
              <a:gd name="connsiteY4672" fmla="*/ 1338510 h 3072212"/>
              <a:gd name="connsiteX4673" fmla="*/ 1418787 w 2361628"/>
              <a:gd name="connsiteY4673" fmla="*/ 1331109 h 3072212"/>
              <a:gd name="connsiteX4674" fmla="*/ 1424311 w 2361628"/>
              <a:gd name="connsiteY4674" fmla="*/ 1326394 h 3072212"/>
              <a:gd name="connsiteX4675" fmla="*/ 1430922 w 2361628"/>
              <a:gd name="connsiteY4675" fmla="*/ 1322908 h 3072212"/>
              <a:gd name="connsiteX4676" fmla="*/ 1449734 w 2361628"/>
              <a:gd name="connsiteY4676" fmla="*/ 1315764 h 3072212"/>
              <a:gd name="connsiteX4677" fmla="*/ 1459421 w 2361628"/>
              <a:gd name="connsiteY4677" fmla="*/ 1313774 h 3072212"/>
              <a:gd name="connsiteX4678" fmla="*/ 1471603 w 2361628"/>
              <a:gd name="connsiteY4678" fmla="*/ 1314212 h 3072212"/>
              <a:gd name="connsiteX4679" fmla="*/ 1494063 w 2361628"/>
              <a:gd name="connsiteY4679" fmla="*/ 1318241 h 3072212"/>
              <a:gd name="connsiteX4680" fmla="*/ 1496768 w 2361628"/>
              <a:gd name="connsiteY4680" fmla="*/ 1321070 h 3072212"/>
              <a:gd name="connsiteX4681" fmla="*/ 1497454 w 2361628"/>
              <a:gd name="connsiteY4681" fmla="*/ 1322489 h 3072212"/>
              <a:gd name="connsiteX4682" fmla="*/ 1498435 w 2361628"/>
              <a:gd name="connsiteY4682" fmla="*/ 1326499 h 3072212"/>
              <a:gd name="connsiteX4683" fmla="*/ 1497692 w 2361628"/>
              <a:gd name="connsiteY4683" fmla="*/ 1329061 h 3072212"/>
              <a:gd name="connsiteX4684" fmla="*/ 1491548 w 2361628"/>
              <a:gd name="connsiteY4684" fmla="*/ 1337720 h 3072212"/>
              <a:gd name="connsiteX4685" fmla="*/ 1483814 w 2361628"/>
              <a:gd name="connsiteY4685" fmla="*/ 1344882 h 3072212"/>
              <a:gd name="connsiteX4686" fmla="*/ 1478785 w 2361628"/>
              <a:gd name="connsiteY4686" fmla="*/ 1351112 h 3072212"/>
              <a:gd name="connsiteX4687" fmla="*/ 1470270 w 2361628"/>
              <a:gd name="connsiteY4687" fmla="*/ 1365028 h 3072212"/>
              <a:gd name="connsiteX4688" fmla="*/ 1467974 w 2361628"/>
              <a:gd name="connsiteY4688" fmla="*/ 1369886 h 3072212"/>
              <a:gd name="connsiteX4689" fmla="*/ 1457420 w 2361628"/>
              <a:gd name="connsiteY4689" fmla="*/ 1397470 h 3072212"/>
              <a:gd name="connsiteX4690" fmla="*/ 1454925 w 2361628"/>
              <a:gd name="connsiteY4690" fmla="*/ 1401994 h 3072212"/>
              <a:gd name="connsiteX4691" fmla="*/ 1453458 w 2361628"/>
              <a:gd name="connsiteY4691" fmla="*/ 1405604 h 3072212"/>
              <a:gd name="connsiteX4692" fmla="*/ 1452439 w 2361628"/>
              <a:gd name="connsiteY4692" fmla="*/ 1415396 h 3072212"/>
              <a:gd name="connsiteX4693" fmla="*/ 1452744 w 2361628"/>
              <a:gd name="connsiteY4693" fmla="*/ 1418863 h 3072212"/>
              <a:gd name="connsiteX4694" fmla="*/ 1454391 w 2361628"/>
              <a:gd name="connsiteY4694" fmla="*/ 1424511 h 3072212"/>
              <a:gd name="connsiteX4695" fmla="*/ 1460125 w 2361628"/>
              <a:gd name="connsiteY4695" fmla="*/ 1436703 h 3072212"/>
              <a:gd name="connsiteX4696" fmla="*/ 1461668 w 2361628"/>
              <a:gd name="connsiteY4696" fmla="*/ 1442371 h 3072212"/>
              <a:gd name="connsiteX4697" fmla="*/ 1461630 w 2361628"/>
              <a:gd name="connsiteY4697" fmla="*/ 1447562 h 3072212"/>
              <a:gd name="connsiteX4698" fmla="*/ 1460992 w 2361628"/>
              <a:gd name="connsiteY4698" fmla="*/ 1459878 h 3072212"/>
              <a:gd name="connsiteX4699" fmla="*/ 1460916 w 2361628"/>
              <a:gd name="connsiteY4699" fmla="*/ 1466088 h 3072212"/>
              <a:gd name="connsiteX4700" fmla="*/ 1461173 w 2361628"/>
              <a:gd name="connsiteY4700" fmla="*/ 1472032 h 3072212"/>
              <a:gd name="connsiteX4701" fmla="*/ 1462354 w 2361628"/>
              <a:gd name="connsiteY4701" fmla="*/ 1480490 h 3072212"/>
              <a:gd name="connsiteX4702" fmla="*/ 1464459 w 2361628"/>
              <a:gd name="connsiteY4702" fmla="*/ 1491415 h 3072212"/>
              <a:gd name="connsiteX4703" fmla="*/ 1469336 w 2361628"/>
              <a:gd name="connsiteY4703" fmla="*/ 1502397 h 3072212"/>
              <a:gd name="connsiteX4704" fmla="*/ 1476985 w 2361628"/>
              <a:gd name="connsiteY4704" fmla="*/ 1513427 h 3072212"/>
              <a:gd name="connsiteX4705" fmla="*/ 1482681 w 2361628"/>
              <a:gd name="connsiteY4705" fmla="*/ 1520695 h 3072212"/>
              <a:gd name="connsiteX4706" fmla="*/ 1488291 w 2361628"/>
              <a:gd name="connsiteY4706" fmla="*/ 1526029 h 3072212"/>
              <a:gd name="connsiteX4707" fmla="*/ 1494930 w 2361628"/>
              <a:gd name="connsiteY4707" fmla="*/ 1533896 h 3072212"/>
              <a:gd name="connsiteX4708" fmla="*/ 1496406 w 2361628"/>
              <a:gd name="connsiteY4708" fmla="*/ 1537678 h 3072212"/>
              <a:gd name="connsiteX4709" fmla="*/ 1493349 w 2361628"/>
              <a:gd name="connsiteY4709" fmla="*/ 1541840 h 3072212"/>
              <a:gd name="connsiteX4710" fmla="*/ 1486195 w 2361628"/>
              <a:gd name="connsiteY4710" fmla="*/ 1548213 h 3072212"/>
              <a:gd name="connsiteX4711" fmla="*/ 1476794 w 2361628"/>
              <a:gd name="connsiteY4711" fmla="*/ 1550937 h 3072212"/>
              <a:gd name="connsiteX4712" fmla="*/ 1471765 w 2361628"/>
              <a:gd name="connsiteY4712" fmla="*/ 1553528 h 3072212"/>
              <a:gd name="connsiteX4713" fmla="*/ 1465507 w 2361628"/>
              <a:gd name="connsiteY4713" fmla="*/ 1559042 h 3072212"/>
              <a:gd name="connsiteX4714" fmla="*/ 1457658 w 2361628"/>
              <a:gd name="connsiteY4714" fmla="*/ 1563433 h 3072212"/>
              <a:gd name="connsiteX4715" fmla="*/ 1454534 w 2361628"/>
              <a:gd name="connsiteY4715" fmla="*/ 1565967 h 3072212"/>
              <a:gd name="connsiteX4716" fmla="*/ 1643043 w 2361628"/>
              <a:gd name="connsiteY4716" fmla="*/ 1332824 h 3072212"/>
              <a:gd name="connsiteX4717" fmla="*/ 1647606 w 2361628"/>
              <a:gd name="connsiteY4717" fmla="*/ 1334072 h 3072212"/>
              <a:gd name="connsiteX4718" fmla="*/ 1676486 w 2361628"/>
              <a:gd name="connsiteY4718" fmla="*/ 1331747 h 3072212"/>
              <a:gd name="connsiteX4719" fmla="*/ 1682467 w 2361628"/>
              <a:gd name="connsiteY4719" fmla="*/ 1333481 h 3072212"/>
              <a:gd name="connsiteX4720" fmla="*/ 1700660 w 2361628"/>
              <a:gd name="connsiteY4720" fmla="*/ 1343978 h 3072212"/>
              <a:gd name="connsiteX4721" fmla="*/ 1705356 w 2361628"/>
              <a:gd name="connsiteY4721" fmla="*/ 1347473 h 3072212"/>
              <a:gd name="connsiteX4722" fmla="*/ 1707671 w 2361628"/>
              <a:gd name="connsiteY4722" fmla="*/ 1352083 h 3072212"/>
              <a:gd name="connsiteX4723" fmla="*/ 1709766 w 2361628"/>
              <a:gd name="connsiteY4723" fmla="*/ 1359332 h 3072212"/>
              <a:gd name="connsiteX4724" fmla="*/ 1710738 w 2361628"/>
              <a:gd name="connsiteY4724" fmla="*/ 1360923 h 3072212"/>
              <a:gd name="connsiteX4725" fmla="*/ 1717329 w 2361628"/>
              <a:gd name="connsiteY4725" fmla="*/ 1365218 h 3072212"/>
              <a:gd name="connsiteX4726" fmla="*/ 1720044 w 2361628"/>
              <a:gd name="connsiteY4726" fmla="*/ 1370400 h 3072212"/>
              <a:gd name="connsiteX4727" fmla="*/ 1720996 w 2361628"/>
              <a:gd name="connsiteY4727" fmla="*/ 1373077 h 3072212"/>
              <a:gd name="connsiteX4728" fmla="*/ 1722387 w 2361628"/>
              <a:gd name="connsiteY4728" fmla="*/ 1379182 h 3072212"/>
              <a:gd name="connsiteX4729" fmla="*/ 1725368 w 2361628"/>
              <a:gd name="connsiteY4729" fmla="*/ 1382630 h 3072212"/>
              <a:gd name="connsiteX4730" fmla="*/ 1728768 w 2361628"/>
              <a:gd name="connsiteY4730" fmla="*/ 1384592 h 3072212"/>
              <a:gd name="connsiteX4731" fmla="*/ 1729883 w 2361628"/>
              <a:gd name="connsiteY4731" fmla="*/ 1386383 h 3072212"/>
              <a:gd name="connsiteX4732" fmla="*/ 1729350 w 2361628"/>
              <a:gd name="connsiteY4732" fmla="*/ 1393993 h 3072212"/>
              <a:gd name="connsiteX4733" fmla="*/ 1730797 w 2361628"/>
              <a:gd name="connsiteY4733" fmla="*/ 1397527 h 3072212"/>
              <a:gd name="connsiteX4734" fmla="*/ 1734007 w 2361628"/>
              <a:gd name="connsiteY4734" fmla="*/ 1401785 h 3072212"/>
              <a:gd name="connsiteX4735" fmla="*/ 1735207 w 2361628"/>
              <a:gd name="connsiteY4735" fmla="*/ 1404623 h 3072212"/>
              <a:gd name="connsiteX4736" fmla="*/ 1732712 w 2361628"/>
              <a:gd name="connsiteY4736" fmla="*/ 1408081 h 3072212"/>
              <a:gd name="connsiteX4737" fmla="*/ 1726911 w 2361628"/>
              <a:gd name="connsiteY4737" fmla="*/ 1410110 h 3072212"/>
              <a:gd name="connsiteX4738" fmla="*/ 1710528 w 2361628"/>
              <a:gd name="connsiteY4738" fmla="*/ 1407995 h 3072212"/>
              <a:gd name="connsiteX4739" fmla="*/ 1688544 w 2361628"/>
              <a:gd name="connsiteY4739" fmla="*/ 1403204 h 3072212"/>
              <a:gd name="connsiteX4740" fmla="*/ 1675762 w 2361628"/>
              <a:gd name="connsiteY4740" fmla="*/ 1404566 h 3072212"/>
              <a:gd name="connsiteX4741" fmla="*/ 1669352 w 2361628"/>
              <a:gd name="connsiteY4741" fmla="*/ 1406757 h 3072212"/>
              <a:gd name="connsiteX4742" fmla="*/ 1653845 w 2361628"/>
              <a:gd name="connsiteY4742" fmla="*/ 1414539 h 3072212"/>
              <a:gd name="connsiteX4743" fmla="*/ 1648892 w 2361628"/>
              <a:gd name="connsiteY4743" fmla="*/ 1415796 h 3072212"/>
              <a:gd name="connsiteX4744" fmla="*/ 1644053 w 2361628"/>
              <a:gd name="connsiteY4744" fmla="*/ 1415958 h 3072212"/>
              <a:gd name="connsiteX4745" fmla="*/ 1635490 w 2361628"/>
              <a:gd name="connsiteY4745" fmla="*/ 1409605 h 3072212"/>
              <a:gd name="connsiteX4746" fmla="*/ 1632385 w 2361628"/>
              <a:gd name="connsiteY4746" fmla="*/ 1406233 h 3072212"/>
              <a:gd name="connsiteX4747" fmla="*/ 1631356 w 2361628"/>
              <a:gd name="connsiteY4747" fmla="*/ 1403614 h 3072212"/>
              <a:gd name="connsiteX4748" fmla="*/ 1629318 w 2361628"/>
              <a:gd name="connsiteY4748" fmla="*/ 1395917 h 3072212"/>
              <a:gd name="connsiteX4749" fmla="*/ 1627642 w 2361628"/>
              <a:gd name="connsiteY4749" fmla="*/ 1386650 h 3072212"/>
              <a:gd name="connsiteX4750" fmla="*/ 1626784 w 2361628"/>
              <a:gd name="connsiteY4750" fmla="*/ 1379001 h 3072212"/>
              <a:gd name="connsiteX4751" fmla="*/ 1625794 w 2361628"/>
              <a:gd name="connsiteY4751" fmla="*/ 1373143 h 3072212"/>
              <a:gd name="connsiteX4752" fmla="*/ 1622870 w 2361628"/>
              <a:gd name="connsiteY4752" fmla="*/ 1371200 h 3072212"/>
              <a:gd name="connsiteX4753" fmla="*/ 1614173 w 2361628"/>
              <a:gd name="connsiteY4753" fmla="*/ 1368857 h 3072212"/>
              <a:gd name="connsiteX4754" fmla="*/ 1611259 w 2361628"/>
              <a:gd name="connsiteY4754" fmla="*/ 1365647 h 3072212"/>
              <a:gd name="connsiteX4755" fmla="*/ 1609935 w 2361628"/>
              <a:gd name="connsiteY4755" fmla="*/ 1362970 h 3072212"/>
              <a:gd name="connsiteX4756" fmla="*/ 1608658 w 2361628"/>
              <a:gd name="connsiteY4756" fmla="*/ 1358627 h 3072212"/>
              <a:gd name="connsiteX4757" fmla="*/ 1608687 w 2361628"/>
              <a:gd name="connsiteY4757" fmla="*/ 1354112 h 3072212"/>
              <a:gd name="connsiteX4758" fmla="*/ 1609354 w 2361628"/>
              <a:gd name="connsiteY4758" fmla="*/ 1350121 h 3072212"/>
              <a:gd name="connsiteX4759" fmla="*/ 1609916 w 2361628"/>
              <a:gd name="connsiteY4759" fmla="*/ 1349140 h 3072212"/>
              <a:gd name="connsiteX4760" fmla="*/ 1611011 w 2361628"/>
              <a:gd name="connsiteY4760" fmla="*/ 1349035 h 3072212"/>
              <a:gd name="connsiteX4761" fmla="*/ 1608573 w 2361628"/>
              <a:gd name="connsiteY4761" fmla="*/ 1344178 h 3072212"/>
              <a:gd name="connsiteX4762" fmla="*/ 1607734 w 2361628"/>
              <a:gd name="connsiteY4762" fmla="*/ 1338815 h 3072212"/>
              <a:gd name="connsiteX4763" fmla="*/ 1607677 w 2361628"/>
              <a:gd name="connsiteY4763" fmla="*/ 1331309 h 3072212"/>
              <a:gd name="connsiteX4764" fmla="*/ 1607992 w 2361628"/>
              <a:gd name="connsiteY4764" fmla="*/ 1326490 h 3072212"/>
              <a:gd name="connsiteX4765" fmla="*/ 1608687 w 2361628"/>
              <a:gd name="connsiteY4765" fmla="*/ 1324366 h 3072212"/>
              <a:gd name="connsiteX4766" fmla="*/ 1610297 w 2361628"/>
              <a:gd name="connsiteY4766" fmla="*/ 1322994 h 3072212"/>
              <a:gd name="connsiteX4767" fmla="*/ 1614068 w 2361628"/>
              <a:gd name="connsiteY4767" fmla="*/ 1322080 h 3072212"/>
              <a:gd name="connsiteX4768" fmla="*/ 1619660 w 2361628"/>
              <a:gd name="connsiteY4768" fmla="*/ 1322261 h 3072212"/>
              <a:gd name="connsiteX4769" fmla="*/ 1627470 w 2361628"/>
              <a:gd name="connsiteY4769" fmla="*/ 1327823 h 3072212"/>
              <a:gd name="connsiteX4770" fmla="*/ 1633642 w 2361628"/>
              <a:gd name="connsiteY4770" fmla="*/ 1328357 h 3072212"/>
              <a:gd name="connsiteX4771" fmla="*/ 1643043 w 2361628"/>
              <a:gd name="connsiteY4771" fmla="*/ 1332824 h 3072212"/>
              <a:gd name="connsiteX4772" fmla="*/ 954662 w 2361628"/>
              <a:gd name="connsiteY4772" fmla="*/ 1401080 h 3072212"/>
              <a:gd name="connsiteX4773" fmla="*/ 953310 w 2361628"/>
              <a:gd name="connsiteY4773" fmla="*/ 1401537 h 3072212"/>
              <a:gd name="connsiteX4774" fmla="*/ 950776 w 2361628"/>
              <a:gd name="connsiteY4774" fmla="*/ 1399432 h 3072212"/>
              <a:gd name="connsiteX4775" fmla="*/ 947061 w 2361628"/>
              <a:gd name="connsiteY4775" fmla="*/ 1394755 h 3072212"/>
              <a:gd name="connsiteX4776" fmla="*/ 940994 w 2361628"/>
              <a:gd name="connsiteY4776" fmla="*/ 1385230 h 3072212"/>
              <a:gd name="connsiteX4777" fmla="*/ 933755 w 2361628"/>
              <a:gd name="connsiteY4777" fmla="*/ 1375734 h 3072212"/>
              <a:gd name="connsiteX4778" fmla="*/ 932640 w 2361628"/>
              <a:gd name="connsiteY4778" fmla="*/ 1370019 h 3072212"/>
              <a:gd name="connsiteX4779" fmla="*/ 930840 w 2361628"/>
              <a:gd name="connsiteY4779" fmla="*/ 1365742 h 3072212"/>
              <a:gd name="connsiteX4780" fmla="*/ 921601 w 2361628"/>
              <a:gd name="connsiteY4780" fmla="*/ 1355541 h 3072212"/>
              <a:gd name="connsiteX4781" fmla="*/ 915600 w 2361628"/>
              <a:gd name="connsiteY4781" fmla="*/ 1351388 h 3072212"/>
              <a:gd name="connsiteX4782" fmla="*/ 911028 w 2361628"/>
              <a:gd name="connsiteY4782" fmla="*/ 1349312 h 3072212"/>
              <a:gd name="connsiteX4783" fmla="*/ 910276 w 2361628"/>
              <a:gd name="connsiteY4783" fmla="*/ 1346445 h 3072212"/>
              <a:gd name="connsiteX4784" fmla="*/ 913448 w 2361628"/>
              <a:gd name="connsiteY4784" fmla="*/ 1338072 h 3072212"/>
              <a:gd name="connsiteX4785" fmla="*/ 917086 w 2361628"/>
              <a:gd name="connsiteY4785" fmla="*/ 1331357 h 3072212"/>
              <a:gd name="connsiteX4786" fmla="*/ 919248 w 2361628"/>
              <a:gd name="connsiteY4786" fmla="*/ 1328919 h 3072212"/>
              <a:gd name="connsiteX4787" fmla="*/ 925982 w 2361628"/>
              <a:gd name="connsiteY4787" fmla="*/ 1326728 h 3072212"/>
              <a:gd name="connsiteX4788" fmla="*/ 948700 w 2361628"/>
              <a:gd name="connsiteY4788" fmla="*/ 1322222 h 3072212"/>
              <a:gd name="connsiteX4789" fmla="*/ 953891 w 2361628"/>
              <a:gd name="connsiteY4789" fmla="*/ 1322089 h 3072212"/>
              <a:gd name="connsiteX4790" fmla="*/ 959329 w 2361628"/>
              <a:gd name="connsiteY4790" fmla="*/ 1324261 h 3072212"/>
              <a:gd name="connsiteX4791" fmla="*/ 966807 w 2361628"/>
              <a:gd name="connsiteY4791" fmla="*/ 1333500 h 3072212"/>
              <a:gd name="connsiteX4792" fmla="*/ 969921 w 2361628"/>
              <a:gd name="connsiteY4792" fmla="*/ 1334548 h 3072212"/>
              <a:gd name="connsiteX4793" fmla="*/ 971779 w 2361628"/>
              <a:gd name="connsiteY4793" fmla="*/ 1336615 h 3072212"/>
              <a:gd name="connsiteX4794" fmla="*/ 973417 w 2361628"/>
              <a:gd name="connsiteY4794" fmla="*/ 1340053 h 3072212"/>
              <a:gd name="connsiteX4795" fmla="*/ 974284 w 2361628"/>
              <a:gd name="connsiteY4795" fmla="*/ 1343549 h 3072212"/>
              <a:gd name="connsiteX4796" fmla="*/ 974360 w 2361628"/>
              <a:gd name="connsiteY4796" fmla="*/ 1350655 h 3072212"/>
              <a:gd name="connsiteX4797" fmla="*/ 973541 w 2361628"/>
              <a:gd name="connsiteY4797" fmla="*/ 1361104 h 3072212"/>
              <a:gd name="connsiteX4798" fmla="*/ 972503 w 2361628"/>
              <a:gd name="connsiteY4798" fmla="*/ 1365085 h 3072212"/>
              <a:gd name="connsiteX4799" fmla="*/ 967978 w 2361628"/>
              <a:gd name="connsiteY4799" fmla="*/ 1378382 h 3072212"/>
              <a:gd name="connsiteX4800" fmla="*/ 963225 w 2361628"/>
              <a:gd name="connsiteY4800" fmla="*/ 1385649 h 3072212"/>
              <a:gd name="connsiteX4801" fmla="*/ 962320 w 2361628"/>
              <a:gd name="connsiteY4801" fmla="*/ 1390336 h 3072212"/>
              <a:gd name="connsiteX4802" fmla="*/ 960396 w 2361628"/>
              <a:gd name="connsiteY4802" fmla="*/ 1394041 h 3072212"/>
              <a:gd name="connsiteX4803" fmla="*/ 957024 w 2361628"/>
              <a:gd name="connsiteY4803" fmla="*/ 1398575 h 3072212"/>
              <a:gd name="connsiteX4804" fmla="*/ 954662 w 2361628"/>
              <a:gd name="connsiteY4804" fmla="*/ 1401080 h 3072212"/>
              <a:gd name="connsiteX4805" fmla="*/ 707850 w 2361628"/>
              <a:gd name="connsiteY4805" fmla="*/ 1430550 h 3072212"/>
              <a:gd name="connsiteX4806" fmla="*/ 709546 w 2361628"/>
              <a:gd name="connsiteY4806" fmla="*/ 1431674 h 3072212"/>
              <a:gd name="connsiteX4807" fmla="*/ 712641 w 2361628"/>
              <a:gd name="connsiteY4807" fmla="*/ 1430741 h 3072212"/>
              <a:gd name="connsiteX4808" fmla="*/ 717137 w 2361628"/>
              <a:gd name="connsiteY4808" fmla="*/ 1427760 h 3072212"/>
              <a:gd name="connsiteX4809" fmla="*/ 722929 w 2361628"/>
              <a:gd name="connsiteY4809" fmla="*/ 1425302 h 3072212"/>
              <a:gd name="connsiteX4810" fmla="*/ 730025 w 2361628"/>
              <a:gd name="connsiteY4810" fmla="*/ 1423388 h 3072212"/>
              <a:gd name="connsiteX4811" fmla="*/ 731901 w 2361628"/>
              <a:gd name="connsiteY4811" fmla="*/ 1425721 h 3072212"/>
              <a:gd name="connsiteX4812" fmla="*/ 733082 w 2361628"/>
              <a:gd name="connsiteY4812" fmla="*/ 1425245 h 3072212"/>
              <a:gd name="connsiteX4813" fmla="*/ 735168 w 2361628"/>
              <a:gd name="connsiteY4813" fmla="*/ 1421454 h 3072212"/>
              <a:gd name="connsiteX4814" fmla="*/ 735540 w 2361628"/>
              <a:gd name="connsiteY4814" fmla="*/ 1418949 h 3072212"/>
              <a:gd name="connsiteX4815" fmla="*/ 735282 w 2361628"/>
              <a:gd name="connsiteY4815" fmla="*/ 1416120 h 3072212"/>
              <a:gd name="connsiteX4816" fmla="*/ 735406 w 2361628"/>
              <a:gd name="connsiteY4816" fmla="*/ 1409948 h 3072212"/>
              <a:gd name="connsiteX4817" fmla="*/ 736521 w 2361628"/>
              <a:gd name="connsiteY4817" fmla="*/ 1406214 h 3072212"/>
              <a:gd name="connsiteX4818" fmla="*/ 740731 w 2361628"/>
              <a:gd name="connsiteY4818" fmla="*/ 1398346 h 3072212"/>
              <a:gd name="connsiteX4819" fmla="*/ 742988 w 2361628"/>
              <a:gd name="connsiteY4819" fmla="*/ 1395498 h 3072212"/>
              <a:gd name="connsiteX4820" fmla="*/ 746579 w 2361628"/>
              <a:gd name="connsiteY4820" fmla="*/ 1394193 h 3072212"/>
              <a:gd name="connsiteX4821" fmla="*/ 755132 w 2361628"/>
              <a:gd name="connsiteY4821" fmla="*/ 1395041 h 3072212"/>
              <a:gd name="connsiteX4822" fmla="*/ 763153 w 2361628"/>
              <a:gd name="connsiteY4822" fmla="*/ 1399546 h 3072212"/>
              <a:gd name="connsiteX4823" fmla="*/ 773992 w 2361628"/>
              <a:gd name="connsiteY4823" fmla="*/ 1403956 h 3072212"/>
              <a:gd name="connsiteX4824" fmla="*/ 789842 w 2361628"/>
              <a:gd name="connsiteY4824" fmla="*/ 1415015 h 3072212"/>
              <a:gd name="connsiteX4825" fmla="*/ 794804 w 2361628"/>
              <a:gd name="connsiteY4825" fmla="*/ 1419711 h 3072212"/>
              <a:gd name="connsiteX4826" fmla="*/ 795318 w 2361628"/>
              <a:gd name="connsiteY4826" fmla="*/ 1423768 h 3072212"/>
              <a:gd name="connsiteX4827" fmla="*/ 792509 w 2361628"/>
              <a:gd name="connsiteY4827" fmla="*/ 1432398 h 3072212"/>
              <a:gd name="connsiteX4828" fmla="*/ 785679 w 2361628"/>
              <a:gd name="connsiteY4828" fmla="*/ 1444523 h 3072212"/>
              <a:gd name="connsiteX4829" fmla="*/ 780193 w 2361628"/>
              <a:gd name="connsiteY4829" fmla="*/ 1448886 h 3072212"/>
              <a:gd name="connsiteX4830" fmla="*/ 778078 w 2361628"/>
              <a:gd name="connsiteY4830" fmla="*/ 1451553 h 3072212"/>
              <a:gd name="connsiteX4831" fmla="*/ 781650 w 2361628"/>
              <a:gd name="connsiteY4831" fmla="*/ 1453382 h 3072212"/>
              <a:gd name="connsiteX4832" fmla="*/ 783965 w 2361628"/>
              <a:gd name="connsiteY4832" fmla="*/ 1456477 h 3072212"/>
              <a:gd name="connsiteX4833" fmla="*/ 787479 w 2361628"/>
              <a:gd name="connsiteY4833" fmla="*/ 1452010 h 3072212"/>
              <a:gd name="connsiteX4834" fmla="*/ 790051 w 2361628"/>
              <a:gd name="connsiteY4834" fmla="*/ 1447000 h 3072212"/>
              <a:gd name="connsiteX4835" fmla="*/ 793690 w 2361628"/>
              <a:gd name="connsiteY4835" fmla="*/ 1442828 h 3072212"/>
              <a:gd name="connsiteX4836" fmla="*/ 794928 w 2361628"/>
              <a:gd name="connsiteY4836" fmla="*/ 1442457 h 3072212"/>
              <a:gd name="connsiteX4837" fmla="*/ 795233 w 2361628"/>
              <a:gd name="connsiteY4837" fmla="*/ 1443342 h 3072212"/>
              <a:gd name="connsiteX4838" fmla="*/ 794604 w 2361628"/>
              <a:gd name="connsiteY4838" fmla="*/ 1445485 h 3072212"/>
              <a:gd name="connsiteX4839" fmla="*/ 794328 w 2361628"/>
              <a:gd name="connsiteY4839" fmla="*/ 1447581 h 3072212"/>
              <a:gd name="connsiteX4840" fmla="*/ 794423 w 2361628"/>
              <a:gd name="connsiteY4840" fmla="*/ 1449629 h 3072212"/>
              <a:gd name="connsiteX4841" fmla="*/ 794842 w 2361628"/>
              <a:gd name="connsiteY4841" fmla="*/ 1450867 h 3072212"/>
              <a:gd name="connsiteX4842" fmla="*/ 797071 w 2361628"/>
              <a:gd name="connsiteY4842" fmla="*/ 1451505 h 3072212"/>
              <a:gd name="connsiteX4843" fmla="*/ 798271 w 2361628"/>
              <a:gd name="connsiteY4843" fmla="*/ 1450734 h 3072212"/>
              <a:gd name="connsiteX4844" fmla="*/ 803100 w 2361628"/>
              <a:gd name="connsiteY4844" fmla="*/ 1444847 h 3072212"/>
              <a:gd name="connsiteX4845" fmla="*/ 807844 w 2361628"/>
              <a:gd name="connsiteY4845" fmla="*/ 1435799 h 3072212"/>
              <a:gd name="connsiteX4846" fmla="*/ 815035 w 2361628"/>
              <a:gd name="connsiteY4846" fmla="*/ 1429931 h 3072212"/>
              <a:gd name="connsiteX4847" fmla="*/ 816997 w 2361628"/>
              <a:gd name="connsiteY4847" fmla="*/ 1426931 h 3072212"/>
              <a:gd name="connsiteX4848" fmla="*/ 823255 w 2361628"/>
              <a:gd name="connsiteY4848" fmla="*/ 1424426 h 3072212"/>
              <a:gd name="connsiteX4849" fmla="*/ 823179 w 2361628"/>
              <a:gd name="connsiteY4849" fmla="*/ 1422654 h 3072212"/>
              <a:gd name="connsiteX4850" fmla="*/ 823465 w 2361628"/>
              <a:gd name="connsiteY4850" fmla="*/ 1415653 h 3072212"/>
              <a:gd name="connsiteX4851" fmla="*/ 821274 w 2361628"/>
              <a:gd name="connsiteY4851" fmla="*/ 1412662 h 3072212"/>
              <a:gd name="connsiteX4852" fmla="*/ 813930 w 2361628"/>
              <a:gd name="connsiteY4852" fmla="*/ 1406385 h 3072212"/>
              <a:gd name="connsiteX4853" fmla="*/ 810301 w 2361628"/>
              <a:gd name="connsiteY4853" fmla="*/ 1398832 h 3072212"/>
              <a:gd name="connsiteX4854" fmla="*/ 811063 w 2361628"/>
              <a:gd name="connsiteY4854" fmla="*/ 1393022 h 3072212"/>
              <a:gd name="connsiteX4855" fmla="*/ 815111 w 2361628"/>
              <a:gd name="connsiteY4855" fmla="*/ 1393870 h 3072212"/>
              <a:gd name="connsiteX4856" fmla="*/ 826199 w 2361628"/>
              <a:gd name="connsiteY4856" fmla="*/ 1394489 h 3072212"/>
              <a:gd name="connsiteX4857" fmla="*/ 828504 w 2361628"/>
              <a:gd name="connsiteY4857" fmla="*/ 1395270 h 3072212"/>
              <a:gd name="connsiteX4858" fmla="*/ 839153 w 2361628"/>
              <a:gd name="connsiteY4858" fmla="*/ 1405100 h 3072212"/>
              <a:gd name="connsiteX4859" fmla="*/ 842924 w 2361628"/>
              <a:gd name="connsiteY4859" fmla="*/ 1411196 h 3072212"/>
              <a:gd name="connsiteX4860" fmla="*/ 845915 w 2361628"/>
              <a:gd name="connsiteY4860" fmla="*/ 1414205 h 3072212"/>
              <a:gd name="connsiteX4861" fmla="*/ 852202 w 2361628"/>
              <a:gd name="connsiteY4861" fmla="*/ 1418587 h 3072212"/>
              <a:gd name="connsiteX4862" fmla="*/ 854316 w 2361628"/>
              <a:gd name="connsiteY4862" fmla="*/ 1422140 h 3072212"/>
              <a:gd name="connsiteX4863" fmla="*/ 855802 w 2361628"/>
              <a:gd name="connsiteY4863" fmla="*/ 1423578 h 3072212"/>
              <a:gd name="connsiteX4864" fmla="*/ 856317 w 2361628"/>
              <a:gd name="connsiteY4864" fmla="*/ 1425073 h 3072212"/>
              <a:gd name="connsiteX4865" fmla="*/ 855859 w 2361628"/>
              <a:gd name="connsiteY4865" fmla="*/ 1426626 h 3072212"/>
              <a:gd name="connsiteX4866" fmla="*/ 855621 w 2361628"/>
              <a:gd name="connsiteY4866" fmla="*/ 1430274 h 3072212"/>
              <a:gd name="connsiteX4867" fmla="*/ 856793 w 2361628"/>
              <a:gd name="connsiteY4867" fmla="*/ 1431446 h 3072212"/>
              <a:gd name="connsiteX4868" fmla="*/ 860879 w 2361628"/>
              <a:gd name="connsiteY4868" fmla="*/ 1432817 h 3072212"/>
              <a:gd name="connsiteX4869" fmla="*/ 862022 w 2361628"/>
              <a:gd name="connsiteY4869" fmla="*/ 1434284 h 3072212"/>
              <a:gd name="connsiteX4870" fmla="*/ 863536 w 2361628"/>
              <a:gd name="connsiteY4870" fmla="*/ 1438894 h 3072212"/>
              <a:gd name="connsiteX4871" fmla="*/ 865422 w 2361628"/>
              <a:gd name="connsiteY4871" fmla="*/ 1446628 h 3072212"/>
              <a:gd name="connsiteX4872" fmla="*/ 867061 w 2361628"/>
              <a:gd name="connsiteY4872" fmla="*/ 1454972 h 3072212"/>
              <a:gd name="connsiteX4873" fmla="*/ 869652 w 2361628"/>
              <a:gd name="connsiteY4873" fmla="*/ 1470603 h 3072212"/>
              <a:gd name="connsiteX4874" fmla="*/ 874814 w 2361628"/>
              <a:gd name="connsiteY4874" fmla="*/ 1491234 h 3072212"/>
              <a:gd name="connsiteX4875" fmla="*/ 876576 w 2361628"/>
              <a:gd name="connsiteY4875" fmla="*/ 1504017 h 3072212"/>
              <a:gd name="connsiteX4876" fmla="*/ 877176 w 2361628"/>
              <a:gd name="connsiteY4876" fmla="*/ 1506350 h 3072212"/>
              <a:gd name="connsiteX4877" fmla="*/ 878338 w 2361628"/>
              <a:gd name="connsiteY4877" fmla="*/ 1507950 h 3072212"/>
              <a:gd name="connsiteX4878" fmla="*/ 881653 w 2361628"/>
              <a:gd name="connsiteY4878" fmla="*/ 1510284 h 3072212"/>
              <a:gd name="connsiteX4879" fmla="*/ 884206 w 2361628"/>
              <a:gd name="connsiteY4879" fmla="*/ 1513580 h 3072212"/>
              <a:gd name="connsiteX4880" fmla="*/ 887206 w 2361628"/>
              <a:gd name="connsiteY4880" fmla="*/ 1514637 h 3072212"/>
              <a:gd name="connsiteX4881" fmla="*/ 887940 w 2361628"/>
              <a:gd name="connsiteY4881" fmla="*/ 1514342 h 3072212"/>
              <a:gd name="connsiteX4882" fmla="*/ 888692 w 2361628"/>
              <a:gd name="connsiteY4882" fmla="*/ 1511513 h 3072212"/>
              <a:gd name="connsiteX4883" fmla="*/ 890568 w 2361628"/>
              <a:gd name="connsiteY4883" fmla="*/ 1506998 h 3072212"/>
              <a:gd name="connsiteX4884" fmla="*/ 899665 w 2361628"/>
              <a:gd name="connsiteY4884" fmla="*/ 1498197 h 3072212"/>
              <a:gd name="connsiteX4885" fmla="*/ 900141 w 2361628"/>
              <a:gd name="connsiteY4885" fmla="*/ 1496825 h 3072212"/>
              <a:gd name="connsiteX4886" fmla="*/ 899065 w 2361628"/>
              <a:gd name="connsiteY4886" fmla="*/ 1494796 h 3072212"/>
              <a:gd name="connsiteX4887" fmla="*/ 898731 w 2361628"/>
              <a:gd name="connsiteY4887" fmla="*/ 1493406 h 3072212"/>
              <a:gd name="connsiteX4888" fmla="*/ 898865 w 2361628"/>
              <a:gd name="connsiteY4888" fmla="*/ 1492463 h 3072212"/>
              <a:gd name="connsiteX4889" fmla="*/ 900760 w 2361628"/>
              <a:gd name="connsiteY4889" fmla="*/ 1491729 h 3072212"/>
              <a:gd name="connsiteX4890" fmla="*/ 894426 w 2361628"/>
              <a:gd name="connsiteY4890" fmla="*/ 1480452 h 3072212"/>
              <a:gd name="connsiteX4891" fmla="*/ 890330 w 2361628"/>
              <a:gd name="connsiteY4891" fmla="*/ 1469688 h 3072212"/>
              <a:gd name="connsiteX4892" fmla="*/ 887701 w 2361628"/>
              <a:gd name="connsiteY4892" fmla="*/ 1456268 h 3072212"/>
              <a:gd name="connsiteX4893" fmla="*/ 887301 w 2361628"/>
              <a:gd name="connsiteY4893" fmla="*/ 1452324 h 3072212"/>
              <a:gd name="connsiteX4894" fmla="*/ 886911 w 2361628"/>
              <a:gd name="connsiteY4894" fmla="*/ 1443904 h 3072212"/>
              <a:gd name="connsiteX4895" fmla="*/ 886054 w 2361628"/>
              <a:gd name="connsiteY4895" fmla="*/ 1441685 h 3072212"/>
              <a:gd name="connsiteX4896" fmla="*/ 884606 w 2361628"/>
              <a:gd name="connsiteY4896" fmla="*/ 1439647 h 3072212"/>
              <a:gd name="connsiteX4897" fmla="*/ 884006 w 2361628"/>
              <a:gd name="connsiteY4897" fmla="*/ 1437018 h 3072212"/>
              <a:gd name="connsiteX4898" fmla="*/ 884234 w 2361628"/>
              <a:gd name="connsiteY4898" fmla="*/ 1433789 h 3072212"/>
              <a:gd name="connsiteX4899" fmla="*/ 883949 w 2361628"/>
              <a:gd name="connsiteY4899" fmla="*/ 1431017 h 3072212"/>
              <a:gd name="connsiteX4900" fmla="*/ 882272 w 2361628"/>
              <a:gd name="connsiteY4900" fmla="*/ 1425207 h 3072212"/>
              <a:gd name="connsiteX4901" fmla="*/ 875824 w 2361628"/>
              <a:gd name="connsiteY4901" fmla="*/ 1384087 h 3072212"/>
              <a:gd name="connsiteX4902" fmla="*/ 875843 w 2361628"/>
              <a:gd name="connsiteY4902" fmla="*/ 1380030 h 3072212"/>
              <a:gd name="connsiteX4903" fmla="*/ 876729 w 2361628"/>
              <a:gd name="connsiteY4903" fmla="*/ 1376972 h 3072212"/>
              <a:gd name="connsiteX4904" fmla="*/ 879024 w 2361628"/>
              <a:gd name="connsiteY4904" fmla="*/ 1375220 h 3072212"/>
              <a:gd name="connsiteX4905" fmla="*/ 882720 w 2361628"/>
              <a:gd name="connsiteY4905" fmla="*/ 1374791 h 3072212"/>
              <a:gd name="connsiteX4906" fmla="*/ 883892 w 2361628"/>
              <a:gd name="connsiteY4906" fmla="*/ 1373829 h 3072212"/>
              <a:gd name="connsiteX4907" fmla="*/ 882529 w 2361628"/>
              <a:gd name="connsiteY4907" fmla="*/ 1372353 h 3072212"/>
              <a:gd name="connsiteX4908" fmla="*/ 880110 w 2361628"/>
              <a:gd name="connsiteY4908" fmla="*/ 1367876 h 3072212"/>
              <a:gd name="connsiteX4909" fmla="*/ 879796 w 2361628"/>
              <a:gd name="connsiteY4909" fmla="*/ 1365809 h 3072212"/>
              <a:gd name="connsiteX4910" fmla="*/ 881405 w 2361628"/>
              <a:gd name="connsiteY4910" fmla="*/ 1361618 h 3072212"/>
              <a:gd name="connsiteX4911" fmla="*/ 889664 w 2361628"/>
              <a:gd name="connsiteY4911" fmla="*/ 1363456 h 3072212"/>
              <a:gd name="connsiteX4912" fmla="*/ 895645 w 2361628"/>
              <a:gd name="connsiteY4912" fmla="*/ 1367228 h 3072212"/>
              <a:gd name="connsiteX4913" fmla="*/ 905875 w 2361628"/>
              <a:gd name="connsiteY4913" fmla="*/ 1376153 h 3072212"/>
              <a:gd name="connsiteX4914" fmla="*/ 906913 w 2361628"/>
              <a:gd name="connsiteY4914" fmla="*/ 1375667 h 3072212"/>
              <a:gd name="connsiteX4915" fmla="*/ 908037 w 2361628"/>
              <a:gd name="connsiteY4915" fmla="*/ 1371229 h 3072212"/>
              <a:gd name="connsiteX4916" fmla="*/ 910219 w 2361628"/>
              <a:gd name="connsiteY4916" fmla="*/ 1368381 h 3072212"/>
              <a:gd name="connsiteX4917" fmla="*/ 913495 w 2361628"/>
              <a:gd name="connsiteY4917" fmla="*/ 1369314 h 3072212"/>
              <a:gd name="connsiteX4918" fmla="*/ 922754 w 2361628"/>
              <a:gd name="connsiteY4918" fmla="*/ 1375772 h 3072212"/>
              <a:gd name="connsiteX4919" fmla="*/ 933460 w 2361628"/>
              <a:gd name="connsiteY4919" fmla="*/ 1387221 h 3072212"/>
              <a:gd name="connsiteX4920" fmla="*/ 940641 w 2361628"/>
              <a:gd name="connsiteY4920" fmla="*/ 1392831 h 3072212"/>
              <a:gd name="connsiteX4921" fmla="*/ 945680 w 2361628"/>
              <a:gd name="connsiteY4921" fmla="*/ 1400413 h 3072212"/>
              <a:gd name="connsiteX4922" fmla="*/ 949109 w 2361628"/>
              <a:gd name="connsiteY4922" fmla="*/ 1407547 h 3072212"/>
              <a:gd name="connsiteX4923" fmla="*/ 951271 w 2361628"/>
              <a:gd name="connsiteY4923" fmla="*/ 1413034 h 3072212"/>
              <a:gd name="connsiteX4924" fmla="*/ 951367 w 2361628"/>
              <a:gd name="connsiteY4924" fmla="*/ 1415167 h 3072212"/>
              <a:gd name="connsiteX4925" fmla="*/ 950871 w 2361628"/>
              <a:gd name="connsiteY4925" fmla="*/ 1417358 h 3072212"/>
              <a:gd name="connsiteX4926" fmla="*/ 951376 w 2361628"/>
              <a:gd name="connsiteY4926" fmla="*/ 1420206 h 3072212"/>
              <a:gd name="connsiteX4927" fmla="*/ 952890 w 2361628"/>
              <a:gd name="connsiteY4927" fmla="*/ 1423711 h 3072212"/>
              <a:gd name="connsiteX4928" fmla="*/ 953729 w 2361628"/>
              <a:gd name="connsiteY4928" fmla="*/ 1426845 h 3072212"/>
              <a:gd name="connsiteX4929" fmla="*/ 954415 w 2361628"/>
              <a:gd name="connsiteY4929" fmla="*/ 1433484 h 3072212"/>
              <a:gd name="connsiteX4930" fmla="*/ 955777 w 2361628"/>
              <a:gd name="connsiteY4930" fmla="*/ 1442095 h 3072212"/>
              <a:gd name="connsiteX4931" fmla="*/ 956120 w 2361628"/>
              <a:gd name="connsiteY4931" fmla="*/ 1446390 h 3072212"/>
              <a:gd name="connsiteX4932" fmla="*/ 965635 w 2361628"/>
              <a:gd name="connsiteY4932" fmla="*/ 1484414 h 3072212"/>
              <a:gd name="connsiteX4933" fmla="*/ 967454 w 2361628"/>
              <a:gd name="connsiteY4933" fmla="*/ 1491034 h 3072212"/>
              <a:gd name="connsiteX4934" fmla="*/ 968616 w 2361628"/>
              <a:gd name="connsiteY4934" fmla="*/ 1494092 h 3072212"/>
              <a:gd name="connsiteX4935" fmla="*/ 975265 w 2361628"/>
              <a:gd name="connsiteY4935" fmla="*/ 1508474 h 3072212"/>
              <a:gd name="connsiteX4936" fmla="*/ 978808 w 2361628"/>
              <a:gd name="connsiteY4936" fmla="*/ 1518847 h 3072212"/>
              <a:gd name="connsiteX4937" fmla="*/ 979151 w 2361628"/>
              <a:gd name="connsiteY4937" fmla="*/ 1525753 h 3072212"/>
              <a:gd name="connsiteX4938" fmla="*/ 979627 w 2361628"/>
              <a:gd name="connsiteY4938" fmla="*/ 1527734 h 3072212"/>
              <a:gd name="connsiteX4939" fmla="*/ 979780 w 2361628"/>
              <a:gd name="connsiteY4939" fmla="*/ 1530896 h 3072212"/>
              <a:gd name="connsiteX4940" fmla="*/ 979608 w 2361628"/>
              <a:gd name="connsiteY4940" fmla="*/ 1535240 h 3072212"/>
              <a:gd name="connsiteX4941" fmla="*/ 978827 w 2361628"/>
              <a:gd name="connsiteY4941" fmla="*/ 1538964 h 3072212"/>
              <a:gd name="connsiteX4942" fmla="*/ 977437 w 2361628"/>
              <a:gd name="connsiteY4942" fmla="*/ 1542079 h 3072212"/>
              <a:gd name="connsiteX4943" fmla="*/ 976093 w 2361628"/>
              <a:gd name="connsiteY4943" fmla="*/ 1546431 h 3072212"/>
              <a:gd name="connsiteX4944" fmla="*/ 974065 w 2361628"/>
              <a:gd name="connsiteY4944" fmla="*/ 1556004 h 3072212"/>
              <a:gd name="connsiteX4945" fmla="*/ 973893 w 2361628"/>
              <a:gd name="connsiteY4945" fmla="*/ 1558347 h 3072212"/>
              <a:gd name="connsiteX4946" fmla="*/ 975350 w 2361628"/>
              <a:gd name="connsiteY4946" fmla="*/ 1561624 h 3072212"/>
              <a:gd name="connsiteX4947" fmla="*/ 984656 w 2361628"/>
              <a:gd name="connsiteY4947" fmla="*/ 1572873 h 3072212"/>
              <a:gd name="connsiteX4948" fmla="*/ 990362 w 2361628"/>
              <a:gd name="connsiteY4948" fmla="*/ 1586265 h 3072212"/>
              <a:gd name="connsiteX4949" fmla="*/ 993038 w 2361628"/>
              <a:gd name="connsiteY4949" fmla="*/ 1588608 h 3072212"/>
              <a:gd name="connsiteX4950" fmla="*/ 1000220 w 2361628"/>
              <a:gd name="connsiteY4950" fmla="*/ 1596923 h 3072212"/>
              <a:gd name="connsiteX4951" fmla="*/ 1007964 w 2361628"/>
              <a:gd name="connsiteY4951" fmla="*/ 1601619 h 3072212"/>
              <a:gd name="connsiteX4952" fmla="*/ 1010574 w 2361628"/>
              <a:gd name="connsiteY4952" fmla="*/ 1603639 h 3072212"/>
              <a:gd name="connsiteX4953" fmla="*/ 1013041 w 2361628"/>
              <a:gd name="connsiteY4953" fmla="*/ 1606610 h 3072212"/>
              <a:gd name="connsiteX4954" fmla="*/ 1013784 w 2361628"/>
              <a:gd name="connsiteY4954" fmla="*/ 1606725 h 3072212"/>
              <a:gd name="connsiteX4955" fmla="*/ 1015279 w 2361628"/>
              <a:gd name="connsiteY4955" fmla="*/ 1606163 h 3072212"/>
              <a:gd name="connsiteX4956" fmla="*/ 1015708 w 2361628"/>
              <a:gd name="connsiteY4956" fmla="*/ 1605353 h 3072212"/>
              <a:gd name="connsiteX4957" fmla="*/ 1015813 w 2361628"/>
              <a:gd name="connsiteY4957" fmla="*/ 1604153 h 3072212"/>
              <a:gd name="connsiteX4958" fmla="*/ 1013632 w 2361628"/>
              <a:gd name="connsiteY4958" fmla="*/ 1597876 h 3072212"/>
              <a:gd name="connsiteX4959" fmla="*/ 1013479 w 2361628"/>
              <a:gd name="connsiteY4959" fmla="*/ 1595409 h 3072212"/>
              <a:gd name="connsiteX4960" fmla="*/ 1014517 w 2361628"/>
              <a:gd name="connsiteY4960" fmla="*/ 1594980 h 3072212"/>
              <a:gd name="connsiteX4961" fmla="*/ 1022509 w 2361628"/>
              <a:gd name="connsiteY4961" fmla="*/ 1605686 h 3072212"/>
              <a:gd name="connsiteX4962" fmla="*/ 1026824 w 2361628"/>
              <a:gd name="connsiteY4962" fmla="*/ 1609925 h 3072212"/>
              <a:gd name="connsiteX4963" fmla="*/ 1032720 w 2361628"/>
              <a:gd name="connsiteY4963" fmla="*/ 1614364 h 3072212"/>
              <a:gd name="connsiteX4964" fmla="*/ 1042845 w 2361628"/>
              <a:gd name="connsiteY4964" fmla="*/ 1624546 h 3072212"/>
              <a:gd name="connsiteX4965" fmla="*/ 1044254 w 2361628"/>
              <a:gd name="connsiteY4965" fmla="*/ 1625375 h 3072212"/>
              <a:gd name="connsiteX4966" fmla="*/ 1049731 w 2361628"/>
              <a:gd name="connsiteY4966" fmla="*/ 1624441 h 3072212"/>
              <a:gd name="connsiteX4967" fmla="*/ 1051227 w 2361628"/>
              <a:gd name="connsiteY4967" fmla="*/ 1625079 h 3072212"/>
              <a:gd name="connsiteX4968" fmla="*/ 1052170 w 2361628"/>
              <a:gd name="connsiteY4968" fmla="*/ 1626080 h 3072212"/>
              <a:gd name="connsiteX4969" fmla="*/ 1052560 w 2361628"/>
              <a:gd name="connsiteY4969" fmla="*/ 1627442 h 3072212"/>
              <a:gd name="connsiteX4970" fmla="*/ 1052779 w 2361628"/>
              <a:gd name="connsiteY4970" fmla="*/ 1633433 h 3072212"/>
              <a:gd name="connsiteX4971" fmla="*/ 1054275 w 2361628"/>
              <a:gd name="connsiteY4971" fmla="*/ 1636376 h 3072212"/>
              <a:gd name="connsiteX4972" fmla="*/ 1062914 w 2361628"/>
              <a:gd name="connsiteY4972" fmla="*/ 1635119 h 3072212"/>
              <a:gd name="connsiteX4973" fmla="*/ 1065333 w 2361628"/>
              <a:gd name="connsiteY4973" fmla="*/ 1635376 h 3072212"/>
              <a:gd name="connsiteX4974" fmla="*/ 1066876 w 2361628"/>
              <a:gd name="connsiteY4974" fmla="*/ 1636319 h 3072212"/>
              <a:gd name="connsiteX4975" fmla="*/ 1068162 w 2361628"/>
              <a:gd name="connsiteY4975" fmla="*/ 1638272 h 3072212"/>
              <a:gd name="connsiteX4976" fmla="*/ 1070020 w 2361628"/>
              <a:gd name="connsiteY4976" fmla="*/ 1644644 h 3072212"/>
              <a:gd name="connsiteX4977" fmla="*/ 1071734 w 2361628"/>
              <a:gd name="connsiteY4977" fmla="*/ 1657131 h 3072212"/>
              <a:gd name="connsiteX4978" fmla="*/ 1071820 w 2361628"/>
              <a:gd name="connsiteY4978" fmla="*/ 1661579 h 3072212"/>
              <a:gd name="connsiteX4979" fmla="*/ 1071029 w 2361628"/>
              <a:gd name="connsiteY4979" fmla="*/ 1669028 h 3072212"/>
              <a:gd name="connsiteX4980" fmla="*/ 1069772 w 2361628"/>
              <a:gd name="connsiteY4980" fmla="*/ 1671761 h 3072212"/>
              <a:gd name="connsiteX4981" fmla="*/ 1068134 w 2361628"/>
              <a:gd name="connsiteY4981" fmla="*/ 1672619 h 3072212"/>
              <a:gd name="connsiteX4982" fmla="*/ 1063523 w 2361628"/>
              <a:gd name="connsiteY4982" fmla="*/ 1671780 h 3072212"/>
              <a:gd name="connsiteX4983" fmla="*/ 1060285 w 2361628"/>
              <a:gd name="connsiteY4983" fmla="*/ 1669418 h 3072212"/>
              <a:gd name="connsiteX4984" fmla="*/ 1058609 w 2361628"/>
              <a:gd name="connsiteY4984" fmla="*/ 1666408 h 3072212"/>
              <a:gd name="connsiteX4985" fmla="*/ 1057094 w 2361628"/>
              <a:gd name="connsiteY4985" fmla="*/ 1659865 h 3072212"/>
              <a:gd name="connsiteX4986" fmla="*/ 1056370 w 2361628"/>
              <a:gd name="connsiteY4986" fmla="*/ 1658598 h 3072212"/>
              <a:gd name="connsiteX4987" fmla="*/ 1055713 w 2361628"/>
              <a:gd name="connsiteY4987" fmla="*/ 1659922 h 3072212"/>
              <a:gd name="connsiteX4988" fmla="*/ 1054198 w 2361628"/>
              <a:gd name="connsiteY4988" fmla="*/ 1665913 h 3072212"/>
              <a:gd name="connsiteX4989" fmla="*/ 1053208 w 2361628"/>
              <a:gd name="connsiteY4989" fmla="*/ 1668561 h 3072212"/>
              <a:gd name="connsiteX4990" fmla="*/ 1051998 w 2361628"/>
              <a:gd name="connsiteY4990" fmla="*/ 1670314 h 3072212"/>
              <a:gd name="connsiteX4991" fmla="*/ 1049703 w 2361628"/>
              <a:gd name="connsiteY4991" fmla="*/ 1669885 h 3072212"/>
              <a:gd name="connsiteX4992" fmla="*/ 1046321 w 2361628"/>
              <a:gd name="connsiteY4992" fmla="*/ 1667275 h 3072212"/>
              <a:gd name="connsiteX4993" fmla="*/ 1039968 w 2361628"/>
              <a:gd name="connsiteY4993" fmla="*/ 1660589 h 3072212"/>
              <a:gd name="connsiteX4994" fmla="*/ 1037720 w 2361628"/>
              <a:gd name="connsiteY4994" fmla="*/ 1658931 h 3072212"/>
              <a:gd name="connsiteX4995" fmla="*/ 1036330 w 2361628"/>
              <a:gd name="connsiteY4995" fmla="*/ 1659217 h 3072212"/>
              <a:gd name="connsiteX4996" fmla="*/ 1033291 w 2361628"/>
              <a:gd name="connsiteY4996" fmla="*/ 1661484 h 3072212"/>
              <a:gd name="connsiteX4997" fmla="*/ 1028605 w 2361628"/>
              <a:gd name="connsiteY4997" fmla="*/ 1665723 h 3072212"/>
              <a:gd name="connsiteX4998" fmla="*/ 1026671 w 2361628"/>
              <a:gd name="connsiteY4998" fmla="*/ 1668828 h 3072212"/>
              <a:gd name="connsiteX4999" fmla="*/ 1027490 w 2361628"/>
              <a:gd name="connsiteY4999" fmla="*/ 1670809 h 3072212"/>
              <a:gd name="connsiteX5000" fmla="*/ 1028033 w 2361628"/>
              <a:gd name="connsiteY5000" fmla="*/ 1673295 h 3072212"/>
              <a:gd name="connsiteX5001" fmla="*/ 1028300 w 2361628"/>
              <a:gd name="connsiteY5001" fmla="*/ 1676286 h 3072212"/>
              <a:gd name="connsiteX5002" fmla="*/ 1028138 w 2361628"/>
              <a:gd name="connsiteY5002" fmla="*/ 1678486 h 3072212"/>
              <a:gd name="connsiteX5003" fmla="*/ 1027538 w 2361628"/>
              <a:gd name="connsiteY5003" fmla="*/ 1679905 h 3072212"/>
              <a:gd name="connsiteX5004" fmla="*/ 1025985 w 2361628"/>
              <a:gd name="connsiteY5004" fmla="*/ 1681591 h 3072212"/>
              <a:gd name="connsiteX5005" fmla="*/ 1022709 w 2361628"/>
              <a:gd name="connsiteY5005" fmla="*/ 1681877 h 3072212"/>
              <a:gd name="connsiteX5006" fmla="*/ 1017994 w 2361628"/>
              <a:gd name="connsiteY5006" fmla="*/ 1680582 h 3072212"/>
              <a:gd name="connsiteX5007" fmla="*/ 1014270 w 2361628"/>
              <a:gd name="connsiteY5007" fmla="*/ 1678286 h 3072212"/>
              <a:gd name="connsiteX5008" fmla="*/ 1007745 w 2361628"/>
              <a:gd name="connsiteY5008" fmla="*/ 1672171 h 3072212"/>
              <a:gd name="connsiteX5009" fmla="*/ 1006250 w 2361628"/>
              <a:gd name="connsiteY5009" fmla="*/ 1671323 h 3072212"/>
              <a:gd name="connsiteX5010" fmla="*/ 1004230 w 2361628"/>
              <a:gd name="connsiteY5010" fmla="*/ 1672685 h 3072212"/>
              <a:gd name="connsiteX5011" fmla="*/ 1003430 w 2361628"/>
              <a:gd name="connsiteY5011" fmla="*/ 1674467 h 3072212"/>
              <a:gd name="connsiteX5012" fmla="*/ 1004678 w 2361628"/>
              <a:gd name="connsiteY5012" fmla="*/ 1677010 h 3072212"/>
              <a:gd name="connsiteX5013" fmla="*/ 1007993 w 2361628"/>
              <a:gd name="connsiteY5013" fmla="*/ 1680296 h 3072212"/>
              <a:gd name="connsiteX5014" fmla="*/ 1012041 w 2361628"/>
              <a:gd name="connsiteY5014" fmla="*/ 1685735 h 3072212"/>
              <a:gd name="connsiteX5015" fmla="*/ 1013127 w 2361628"/>
              <a:gd name="connsiteY5015" fmla="*/ 1686792 h 3072212"/>
              <a:gd name="connsiteX5016" fmla="*/ 1014165 w 2361628"/>
              <a:gd name="connsiteY5016" fmla="*/ 1686668 h 3072212"/>
              <a:gd name="connsiteX5017" fmla="*/ 1014536 w 2361628"/>
              <a:gd name="connsiteY5017" fmla="*/ 1687668 h 3072212"/>
              <a:gd name="connsiteX5018" fmla="*/ 1014994 w 2361628"/>
              <a:gd name="connsiteY5018" fmla="*/ 1690583 h 3072212"/>
              <a:gd name="connsiteX5019" fmla="*/ 1014784 w 2361628"/>
              <a:gd name="connsiteY5019" fmla="*/ 1695583 h 3072212"/>
              <a:gd name="connsiteX5020" fmla="*/ 1012831 w 2361628"/>
              <a:gd name="connsiteY5020" fmla="*/ 1705528 h 3072212"/>
              <a:gd name="connsiteX5021" fmla="*/ 1012631 w 2361628"/>
              <a:gd name="connsiteY5021" fmla="*/ 1707890 h 3072212"/>
              <a:gd name="connsiteX5022" fmla="*/ 1013431 w 2361628"/>
              <a:gd name="connsiteY5022" fmla="*/ 1707328 h 3072212"/>
              <a:gd name="connsiteX5023" fmla="*/ 1018946 w 2361628"/>
              <a:gd name="connsiteY5023" fmla="*/ 1697565 h 3072212"/>
              <a:gd name="connsiteX5024" fmla="*/ 1021794 w 2361628"/>
              <a:gd name="connsiteY5024" fmla="*/ 1694821 h 3072212"/>
              <a:gd name="connsiteX5025" fmla="*/ 1027967 w 2361628"/>
              <a:gd name="connsiteY5025" fmla="*/ 1690497 h 3072212"/>
              <a:gd name="connsiteX5026" fmla="*/ 1030634 w 2361628"/>
              <a:gd name="connsiteY5026" fmla="*/ 1687316 h 3072212"/>
              <a:gd name="connsiteX5027" fmla="*/ 1038530 w 2361628"/>
              <a:gd name="connsiteY5027" fmla="*/ 1686449 h 3072212"/>
              <a:gd name="connsiteX5028" fmla="*/ 1041349 w 2361628"/>
              <a:gd name="connsiteY5028" fmla="*/ 1688192 h 3072212"/>
              <a:gd name="connsiteX5029" fmla="*/ 1043159 w 2361628"/>
              <a:gd name="connsiteY5029" fmla="*/ 1691211 h 3072212"/>
              <a:gd name="connsiteX5030" fmla="*/ 1043226 w 2361628"/>
              <a:gd name="connsiteY5030" fmla="*/ 1692583 h 3072212"/>
              <a:gd name="connsiteX5031" fmla="*/ 1041159 w 2361628"/>
              <a:gd name="connsiteY5031" fmla="*/ 1696117 h 3072212"/>
              <a:gd name="connsiteX5032" fmla="*/ 1040778 w 2361628"/>
              <a:gd name="connsiteY5032" fmla="*/ 1697889 h 3072212"/>
              <a:gd name="connsiteX5033" fmla="*/ 1040673 w 2361628"/>
              <a:gd name="connsiteY5033" fmla="*/ 1700117 h 3072212"/>
              <a:gd name="connsiteX5034" fmla="*/ 1040863 w 2361628"/>
              <a:gd name="connsiteY5034" fmla="*/ 1702108 h 3072212"/>
              <a:gd name="connsiteX5035" fmla="*/ 1041340 w 2361628"/>
              <a:gd name="connsiteY5035" fmla="*/ 1703880 h 3072212"/>
              <a:gd name="connsiteX5036" fmla="*/ 1042759 w 2361628"/>
              <a:gd name="connsiteY5036" fmla="*/ 1705508 h 3072212"/>
              <a:gd name="connsiteX5037" fmla="*/ 1045274 w 2361628"/>
              <a:gd name="connsiteY5037" fmla="*/ 1704794 h 3072212"/>
              <a:gd name="connsiteX5038" fmla="*/ 1045978 w 2361628"/>
              <a:gd name="connsiteY5038" fmla="*/ 1705204 h 3072212"/>
              <a:gd name="connsiteX5039" fmla="*/ 1047321 w 2361628"/>
              <a:gd name="connsiteY5039" fmla="*/ 1706928 h 3072212"/>
              <a:gd name="connsiteX5040" fmla="*/ 1048207 w 2361628"/>
              <a:gd name="connsiteY5040" fmla="*/ 1709595 h 3072212"/>
              <a:gd name="connsiteX5041" fmla="*/ 1048245 w 2361628"/>
              <a:gd name="connsiteY5041" fmla="*/ 1713300 h 3072212"/>
              <a:gd name="connsiteX5042" fmla="*/ 1046397 w 2361628"/>
              <a:gd name="connsiteY5042" fmla="*/ 1721406 h 3072212"/>
              <a:gd name="connsiteX5043" fmla="*/ 1043092 w 2361628"/>
              <a:gd name="connsiteY5043" fmla="*/ 1724044 h 3072212"/>
              <a:gd name="connsiteX5044" fmla="*/ 1032977 w 2361628"/>
              <a:gd name="connsiteY5044" fmla="*/ 1728930 h 3072212"/>
              <a:gd name="connsiteX5045" fmla="*/ 1029510 w 2361628"/>
              <a:gd name="connsiteY5045" fmla="*/ 1731445 h 3072212"/>
              <a:gd name="connsiteX5046" fmla="*/ 1022833 w 2361628"/>
              <a:gd name="connsiteY5046" fmla="*/ 1733226 h 3072212"/>
              <a:gd name="connsiteX5047" fmla="*/ 1020251 w 2361628"/>
              <a:gd name="connsiteY5047" fmla="*/ 1735579 h 3072212"/>
              <a:gd name="connsiteX5048" fmla="*/ 1018642 w 2361628"/>
              <a:gd name="connsiteY5048" fmla="*/ 1736293 h 3072212"/>
              <a:gd name="connsiteX5049" fmla="*/ 1011498 w 2361628"/>
              <a:gd name="connsiteY5049" fmla="*/ 1735912 h 3072212"/>
              <a:gd name="connsiteX5050" fmla="*/ 1003325 w 2361628"/>
              <a:gd name="connsiteY5050" fmla="*/ 1737398 h 3072212"/>
              <a:gd name="connsiteX5051" fmla="*/ 993915 w 2361628"/>
              <a:gd name="connsiteY5051" fmla="*/ 1734484 h 3072212"/>
              <a:gd name="connsiteX5052" fmla="*/ 987314 w 2361628"/>
              <a:gd name="connsiteY5052" fmla="*/ 1733188 h 3072212"/>
              <a:gd name="connsiteX5053" fmla="*/ 979684 w 2361628"/>
              <a:gd name="connsiteY5053" fmla="*/ 1728540 h 3072212"/>
              <a:gd name="connsiteX5054" fmla="*/ 976808 w 2361628"/>
              <a:gd name="connsiteY5054" fmla="*/ 1729711 h 3072212"/>
              <a:gd name="connsiteX5055" fmla="*/ 973836 w 2361628"/>
              <a:gd name="connsiteY5055" fmla="*/ 1732693 h 3072212"/>
              <a:gd name="connsiteX5056" fmla="*/ 959549 w 2361628"/>
              <a:gd name="connsiteY5056" fmla="*/ 1729111 h 3072212"/>
              <a:gd name="connsiteX5057" fmla="*/ 957853 w 2361628"/>
              <a:gd name="connsiteY5057" fmla="*/ 1726511 h 3072212"/>
              <a:gd name="connsiteX5058" fmla="*/ 958415 w 2361628"/>
              <a:gd name="connsiteY5058" fmla="*/ 1724816 h 3072212"/>
              <a:gd name="connsiteX5059" fmla="*/ 961796 w 2361628"/>
              <a:gd name="connsiteY5059" fmla="*/ 1719262 h 3072212"/>
              <a:gd name="connsiteX5060" fmla="*/ 962016 w 2361628"/>
              <a:gd name="connsiteY5060" fmla="*/ 1718101 h 3072212"/>
              <a:gd name="connsiteX5061" fmla="*/ 961854 w 2361628"/>
              <a:gd name="connsiteY5061" fmla="*/ 1717110 h 3072212"/>
              <a:gd name="connsiteX5062" fmla="*/ 955367 w 2361628"/>
              <a:gd name="connsiteY5062" fmla="*/ 1716157 h 3072212"/>
              <a:gd name="connsiteX5063" fmla="*/ 948128 w 2361628"/>
              <a:gd name="connsiteY5063" fmla="*/ 1713186 h 3072212"/>
              <a:gd name="connsiteX5064" fmla="*/ 940860 w 2361628"/>
              <a:gd name="connsiteY5064" fmla="*/ 1711709 h 3072212"/>
              <a:gd name="connsiteX5065" fmla="*/ 935422 w 2361628"/>
              <a:gd name="connsiteY5065" fmla="*/ 1712128 h 3072212"/>
              <a:gd name="connsiteX5066" fmla="*/ 931878 w 2361628"/>
              <a:gd name="connsiteY5066" fmla="*/ 1711043 h 3072212"/>
              <a:gd name="connsiteX5067" fmla="*/ 928421 w 2361628"/>
              <a:gd name="connsiteY5067" fmla="*/ 1708595 h 3072212"/>
              <a:gd name="connsiteX5068" fmla="*/ 926525 w 2361628"/>
              <a:gd name="connsiteY5068" fmla="*/ 1706356 h 3072212"/>
              <a:gd name="connsiteX5069" fmla="*/ 926183 w 2361628"/>
              <a:gd name="connsiteY5069" fmla="*/ 1704337 h 3072212"/>
              <a:gd name="connsiteX5070" fmla="*/ 926135 w 2361628"/>
              <a:gd name="connsiteY5070" fmla="*/ 1702118 h 3072212"/>
              <a:gd name="connsiteX5071" fmla="*/ 926440 w 2361628"/>
              <a:gd name="connsiteY5071" fmla="*/ 1697660 h 3072212"/>
              <a:gd name="connsiteX5072" fmla="*/ 925982 w 2361628"/>
              <a:gd name="connsiteY5072" fmla="*/ 1694517 h 3072212"/>
              <a:gd name="connsiteX5073" fmla="*/ 924411 w 2361628"/>
              <a:gd name="connsiteY5073" fmla="*/ 1692031 h 3072212"/>
              <a:gd name="connsiteX5074" fmla="*/ 921210 w 2361628"/>
              <a:gd name="connsiteY5074" fmla="*/ 1689802 h 3072212"/>
              <a:gd name="connsiteX5075" fmla="*/ 918029 w 2361628"/>
              <a:gd name="connsiteY5075" fmla="*/ 1690068 h 3072212"/>
              <a:gd name="connsiteX5076" fmla="*/ 915333 w 2361628"/>
              <a:gd name="connsiteY5076" fmla="*/ 1692535 h 3072212"/>
              <a:gd name="connsiteX5077" fmla="*/ 912771 w 2361628"/>
              <a:gd name="connsiteY5077" fmla="*/ 1697069 h 3072212"/>
              <a:gd name="connsiteX5078" fmla="*/ 908018 w 2361628"/>
              <a:gd name="connsiteY5078" fmla="*/ 1709633 h 3072212"/>
              <a:gd name="connsiteX5079" fmla="*/ 905637 w 2361628"/>
              <a:gd name="connsiteY5079" fmla="*/ 1711766 h 3072212"/>
              <a:gd name="connsiteX5080" fmla="*/ 899465 w 2361628"/>
              <a:gd name="connsiteY5080" fmla="*/ 1720796 h 3072212"/>
              <a:gd name="connsiteX5081" fmla="*/ 897150 w 2361628"/>
              <a:gd name="connsiteY5081" fmla="*/ 1722996 h 3072212"/>
              <a:gd name="connsiteX5082" fmla="*/ 885835 w 2361628"/>
              <a:gd name="connsiteY5082" fmla="*/ 1726559 h 3072212"/>
              <a:gd name="connsiteX5083" fmla="*/ 872423 w 2361628"/>
              <a:gd name="connsiteY5083" fmla="*/ 1728016 h 3072212"/>
              <a:gd name="connsiteX5084" fmla="*/ 867413 w 2361628"/>
              <a:gd name="connsiteY5084" fmla="*/ 1730788 h 3072212"/>
              <a:gd name="connsiteX5085" fmla="*/ 862651 w 2361628"/>
              <a:gd name="connsiteY5085" fmla="*/ 1735969 h 3072212"/>
              <a:gd name="connsiteX5086" fmla="*/ 856898 w 2361628"/>
              <a:gd name="connsiteY5086" fmla="*/ 1740960 h 3072212"/>
              <a:gd name="connsiteX5087" fmla="*/ 842829 w 2361628"/>
              <a:gd name="connsiteY5087" fmla="*/ 1747076 h 3072212"/>
              <a:gd name="connsiteX5088" fmla="*/ 829828 w 2361628"/>
              <a:gd name="connsiteY5088" fmla="*/ 1750476 h 3072212"/>
              <a:gd name="connsiteX5089" fmla="*/ 816226 w 2361628"/>
              <a:gd name="connsiteY5089" fmla="*/ 1751962 h 3072212"/>
              <a:gd name="connsiteX5090" fmla="*/ 806053 w 2361628"/>
              <a:gd name="connsiteY5090" fmla="*/ 1754276 h 3072212"/>
              <a:gd name="connsiteX5091" fmla="*/ 803129 w 2361628"/>
              <a:gd name="connsiteY5091" fmla="*/ 1753114 h 3072212"/>
              <a:gd name="connsiteX5092" fmla="*/ 798576 w 2361628"/>
              <a:gd name="connsiteY5092" fmla="*/ 1753543 h 3072212"/>
              <a:gd name="connsiteX5093" fmla="*/ 793671 w 2361628"/>
              <a:gd name="connsiteY5093" fmla="*/ 1756924 h 3072212"/>
              <a:gd name="connsiteX5094" fmla="*/ 788137 w 2361628"/>
              <a:gd name="connsiteY5094" fmla="*/ 1757582 h 3072212"/>
              <a:gd name="connsiteX5095" fmla="*/ 767105 w 2361628"/>
              <a:gd name="connsiteY5095" fmla="*/ 1758810 h 3072212"/>
              <a:gd name="connsiteX5096" fmla="*/ 757447 w 2361628"/>
              <a:gd name="connsiteY5096" fmla="*/ 1761068 h 3072212"/>
              <a:gd name="connsiteX5097" fmla="*/ 752151 w 2361628"/>
              <a:gd name="connsiteY5097" fmla="*/ 1761668 h 3072212"/>
              <a:gd name="connsiteX5098" fmla="*/ 747998 w 2361628"/>
              <a:gd name="connsiteY5098" fmla="*/ 1761363 h 3072212"/>
              <a:gd name="connsiteX5099" fmla="*/ 745103 w 2361628"/>
              <a:gd name="connsiteY5099" fmla="*/ 1760430 h 3072212"/>
              <a:gd name="connsiteX5100" fmla="*/ 742331 w 2361628"/>
              <a:gd name="connsiteY5100" fmla="*/ 1757429 h 3072212"/>
              <a:gd name="connsiteX5101" fmla="*/ 739483 w 2361628"/>
              <a:gd name="connsiteY5101" fmla="*/ 1752800 h 3072212"/>
              <a:gd name="connsiteX5102" fmla="*/ 733692 w 2361628"/>
              <a:gd name="connsiteY5102" fmla="*/ 1740399 h 3072212"/>
              <a:gd name="connsiteX5103" fmla="*/ 732034 w 2361628"/>
              <a:gd name="connsiteY5103" fmla="*/ 1735160 h 3072212"/>
              <a:gd name="connsiteX5104" fmla="*/ 732682 w 2361628"/>
              <a:gd name="connsiteY5104" fmla="*/ 1726149 h 3072212"/>
              <a:gd name="connsiteX5105" fmla="*/ 732254 w 2361628"/>
              <a:gd name="connsiteY5105" fmla="*/ 1720910 h 3072212"/>
              <a:gd name="connsiteX5106" fmla="*/ 730329 w 2361628"/>
              <a:gd name="connsiteY5106" fmla="*/ 1709547 h 3072212"/>
              <a:gd name="connsiteX5107" fmla="*/ 729967 w 2361628"/>
              <a:gd name="connsiteY5107" fmla="*/ 1708566 h 3072212"/>
              <a:gd name="connsiteX5108" fmla="*/ 719833 w 2361628"/>
              <a:gd name="connsiteY5108" fmla="*/ 1704327 h 3072212"/>
              <a:gd name="connsiteX5109" fmla="*/ 713165 w 2361628"/>
              <a:gd name="connsiteY5109" fmla="*/ 1702984 h 3072212"/>
              <a:gd name="connsiteX5110" fmla="*/ 703107 w 2361628"/>
              <a:gd name="connsiteY5110" fmla="*/ 1702708 h 3072212"/>
              <a:gd name="connsiteX5111" fmla="*/ 690810 w 2361628"/>
              <a:gd name="connsiteY5111" fmla="*/ 1703308 h 3072212"/>
              <a:gd name="connsiteX5112" fmla="*/ 678533 w 2361628"/>
              <a:gd name="connsiteY5112" fmla="*/ 1701937 h 3072212"/>
              <a:gd name="connsiteX5113" fmla="*/ 672046 w 2361628"/>
              <a:gd name="connsiteY5113" fmla="*/ 1700384 h 3072212"/>
              <a:gd name="connsiteX5114" fmla="*/ 665607 w 2361628"/>
              <a:gd name="connsiteY5114" fmla="*/ 1697841 h 3072212"/>
              <a:gd name="connsiteX5115" fmla="*/ 654596 w 2361628"/>
              <a:gd name="connsiteY5115" fmla="*/ 1691211 h 3072212"/>
              <a:gd name="connsiteX5116" fmla="*/ 653977 w 2361628"/>
              <a:gd name="connsiteY5116" fmla="*/ 1690535 h 3072212"/>
              <a:gd name="connsiteX5117" fmla="*/ 653120 w 2361628"/>
              <a:gd name="connsiteY5117" fmla="*/ 1688316 h 3072212"/>
              <a:gd name="connsiteX5118" fmla="*/ 652034 w 2361628"/>
              <a:gd name="connsiteY5118" fmla="*/ 1684553 h 3072212"/>
              <a:gd name="connsiteX5119" fmla="*/ 649291 w 2361628"/>
              <a:gd name="connsiteY5119" fmla="*/ 1679648 h 3072212"/>
              <a:gd name="connsiteX5120" fmla="*/ 641785 w 2361628"/>
              <a:gd name="connsiteY5120" fmla="*/ 1668656 h 3072212"/>
              <a:gd name="connsiteX5121" fmla="*/ 638813 w 2361628"/>
              <a:gd name="connsiteY5121" fmla="*/ 1662103 h 3072212"/>
              <a:gd name="connsiteX5122" fmla="*/ 638327 w 2361628"/>
              <a:gd name="connsiteY5122" fmla="*/ 1660436 h 3072212"/>
              <a:gd name="connsiteX5123" fmla="*/ 637613 w 2361628"/>
              <a:gd name="connsiteY5123" fmla="*/ 1655607 h 3072212"/>
              <a:gd name="connsiteX5124" fmla="*/ 636670 w 2361628"/>
              <a:gd name="connsiteY5124" fmla="*/ 1647597 h 3072212"/>
              <a:gd name="connsiteX5125" fmla="*/ 636365 w 2361628"/>
              <a:gd name="connsiteY5125" fmla="*/ 1642672 h 3072212"/>
              <a:gd name="connsiteX5126" fmla="*/ 637242 w 2361628"/>
              <a:gd name="connsiteY5126" fmla="*/ 1639662 h 3072212"/>
              <a:gd name="connsiteX5127" fmla="*/ 637975 w 2361628"/>
              <a:gd name="connsiteY5127" fmla="*/ 1639062 h 3072212"/>
              <a:gd name="connsiteX5128" fmla="*/ 653520 w 2361628"/>
              <a:gd name="connsiteY5128" fmla="*/ 1633176 h 3072212"/>
              <a:gd name="connsiteX5129" fmla="*/ 680914 w 2361628"/>
              <a:gd name="connsiteY5129" fmla="*/ 1626699 h 3072212"/>
              <a:gd name="connsiteX5130" fmla="*/ 705955 w 2361628"/>
              <a:gd name="connsiteY5130" fmla="*/ 1622317 h 3072212"/>
              <a:gd name="connsiteX5131" fmla="*/ 717328 w 2361628"/>
              <a:gd name="connsiteY5131" fmla="*/ 1622708 h 3072212"/>
              <a:gd name="connsiteX5132" fmla="*/ 724024 w 2361628"/>
              <a:gd name="connsiteY5132" fmla="*/ 1624765 h 3072212"/>
              <a:gd name="connsiteX5133" fmla="*/ 730739 w 2361628"/>
              <a:gd name="connsiteY5133" fmla="*/ 1625698 h 3072212"/>
              <a:gd name="connsiteX5134" fmla="*/ 742893 w 2361628"/>
              <a:gd name="connsiteY5134" fmla="*/ 1626165 h 3072212"/>
              <a:gd name="connsiteX5135" fmla="*/ 758200 w 2361628"/>
              <a:gd name="connsiteY5135" fmla="*/ 1629213 h 3072212"/>
              <a:gd name="connsiteX5136" fmla="*/ 761276 w 2361628"/>
              <a:gd name="connsiteY5136" fmla="*/ 1628956 h 3072212"/>
              <a:gd name="connsiteX5137" fmla="*/ 768144 w 2361628"/>
              <a:gd name="connsiteY5137" fmla="*/ 1626889 h 3072212"/>
              <a:gd name="connsiteX5138" fmla="*/ 770182 w 2361628"/>
              <a:gd name="connsiteY5138" fmla="*/ 1625232 h 3072212"/>
              <a:gd name="connsiteX5139" fmla="*/ 781031 w 2361628"/>
              <a:gd name="connsiteY5139" fmla="*/ 1625441 h 3072212"/>
              <a:gd name="connsiteX5140" fmla="*/ 783136 w 2361628"/>
              <a:gd name="connsiteY5140" fmla="*/ 1624422 h 3072212"/>
              <a:gd name="connsiteX5141" fmla="*/ 785070 w 2361628"/>
              <a:gd name="connsiteY5141" fmla="*/ 1622593 h 3072212"/>
              <a:gd name="connsiteX5142" fmla="*/ 782574 w 2361628"/>
              <a:gd name="connsiteY5142" fmla="*/ 1619164 h 3072212"/>
              <a:gd name="connsiteX5143" fmla="*/ 772192 w 2361628"/>
              <a:gd name="connsiteY5143" fmla="*/ 1611621 h 3072212"/>
              <a:gd name="connsiteX5144" fmla="*/ 744617 w 2361628"/>
              <a:gd name="connsiteY5144" fmla="*/ 1598038 h 3072212"/>
              <a:gd name="connsiteX5145" fmla="*/ 737892 w 2361628"/>
              <a:gd name="connsiteY5145" fmla="*/ 1595133 h 3072212"/>
              <a:gd name="connsiteX5146" fmla="*/ 728262 w 2361628"/>
              <a:gd name="connsiteY5146" fmla="*/ 1592037 h 3072212"/>
              <a:gd name="connsiteX5147" fmla="*/ 722681 w 2361628"/>
              <a:gd name="connsiteY5147" fmla="*/ 1591589 h 3072212"/>
              <a:gd name="connsiteX5148" fmla="*/ 715566 w 2361628"/>
              <a:gd name="connsiteY5148" fmla="*/ 1593361 h 3072212"/>
              <a:gd name="connsiteX5149" fmla="*/ 712918 w 2361628"/>
              <a:gd name="connsiteY5149" fmla="*/ 1593285 h 3072212"/>
              <a:gd name="connsiteX5150" fmla="*/ 705936 w 2361628"/>
              <a:gd name="connsiteY5150" fmla="*/ 1595942 h 3072212"/>
              <a:gd name="connsiteX5151" fmla="*/ 699307 w 2361628"/>
              <a:gd name="connsiteY5151" fmla="*/ 1597628 h 3072212"/>
              <a:gd name="connsiteX5152" fmla="*/ 686733 w 2361628"/>
              <a:gd name="connsiteY5152" fmla="*/ 1599257 h 3072212"/>
              <a:gd name="connsiteX5153" fmla="*/ 668560 w 2361628"/>
              <a:gd name="connsiteY5153" fmla="*/ 1600448 h 3072212"/>
              <a:gd name="connsiteX5154" fmla="*/ 666017 w 2361628"/>
              <a:gd name="connsiteY5154" fmla="*/ 1600095 h 3072212"/>
              <a:gd name="connsiteX5155" fmla="*/ 662283 w 2361628"/>
              <a:gd name="connsiteY5155" fmla="*/ 1598028 h 3072212"/>
              <a:gd name="connsiteX5156" fmla="*/ 659568 w 2361628"/>
              <a:gd name="connsiteY5156" fmla="*/ 1597438 h 3072212"/>
              <a:gd name="connsiteX5157" fmla="*/ 641785 w 2361628"/>
              <a:gd name="connsiteY5157" fmla="*/ 1599057 h 3072212"/>
              <a:gd name="connsiteX5158" fmla="*/ 625897 w 2361628"/>
              <a:gd name="connsiteY5158" fmla="*/ 1596971 h 3072212"/>
              <a:gd name="connsiteX5159" fmla="*/ 607800 w 2361628"/>
              <a:gd name="connsiteY5159" fmla="*/ 1575988 h 3072212"/>
              <a:gd name="connsiteX5160" fmla="*/ 604799 w 2361628"/>
              <a:gd name="connsiteY5160" fmla="*/ 1569501 h 3072212"/>
              <a:gd name="connsiteX5161" fmla="*/ 605438 w 2361628"/>
              <a:gd name="connsiteY5161" fmla="*/ 1566853 h 3072212"/>
              <a:gd name="connsiteX5162" fmla="*/ 607667 w 2361628"/>
              <a:gd name="connsiteY5162" fmla="*/ 1564005 h 3072212"/>
              <a:gd name="connsiteX5163" fmla="*/ 616629 w 2361628"/>
              <a:gd name="connsiteY5163" fmla="*/ 1555776 h 3072212"/>
              <a:gd name="connsiteX5164" fmla="*/ 619830 w 2361628"/>
              <a:gd name="connsiteY5164" fmla="*/ 1553804 h 3072212"/>
              <a:gd name="connsiteX5165" fmla="*/ 633203 w 2361628"/>
              <a:gd name="connsiteY5165" fmla="*/ 1549365 h 3072212"/>
              <a:gd name="connsiteX5166" fmla="*/ 646529 w 2361628"/>
              <a:gd name="connsiteY5166" fmla="*/ 1543974 h 3072212"/>
              <a:gd name="connsiteX5167" fmla="*/ 657054 w 2361628"/>
              <a:gd name="connsiteY5167" fmla="*/ 1538888 h 3072212"/>
              <a:gd name="connsiteX5168" fmla="*/ 662216 w 2361628"/>
              <a:gd name="connsiteY5168" fmla="*/ 1537116 h 3072212"/>
              <a:gd name="connsiteX5169" fmla="*/ 667188 w 2361628"/>
              <a:gd name="connsiteY5169" fmla="*/ 1536906 h 3072212"/>
              <a:gd name="connsiteX5170" fmla="*/ 671208 w 2361628"/>
              <a:gd name="connsiteY5170" fmla="*/ 1535221 h 3072212"/>
              <a:gd name="connsiteX5171" fmla="*/ 670389 w 2361628"/>
              <a:gd name="connsiteY5171" fmla="*/ 1533611 h 3072212"/>
              <a:gd name="connsiteX5172" fmla="*/ 667102 w 2361628"/>
              <a:gd name="connsiteY5172" fmla="*/ 1531763 h 3072212"/>
              <a:gd name="connsiteX5173" fmla="*/ 667140 w 2361628"/>
              <a:gd name="connsiteY5173" fmla="*/ 1529144 h 3072212"/>
              <a:gd name="connsiteX5174" fmla="*/ 668845 w 2361628"/>
              <a:gd name="connsiteY5174" fmla="*/ 1527886 h 3072212"/>
              <a:gd name="connsiteX5175" fmla="*/ 675427 w 2361628"/>
              <a:gd name="connsiteY5175" fmla="*/ 1526553 h 3072212"/>
              <a:gd name="connsiteX5176" fmla="*/ 682428 w 2361628"/>
              <a:gd name="connsiteY5176" fmla="*/ 1528172 h 3072212"/>
              <a:gd name="connsiteX5177" fmla="*/ 685924 w 2361628"/>
              <a:gd name="connsiteY5177" fmla="*/ 1527620 h 3072212"/>
              <a:gd name="connsiteX5178" fmla="*/ 686924 w 2361628"/>
              <a:gd name="connsiteY5178" fmla="*/ 1525829 h 3072212"/>
              <a:gd name="connsiteX5179" fmla="*/ 685990 w 2361628"/>
              <a:gd name="connsiteY5179" fmla="*/ 1524391 h 3072212"/>
              <a:gd name="connsiteX5180" fmla="*/ 679352 w 2361628"/>
              <a:gd name="connsiteY5180" fmla="*/ 1521400 h 3072212"/>
              <a:gd name="connsiteX5181" fmla="*/ 647443 w 2361628"/>
              <a:gd name="connsiteY5181" fmla="*/ 1530001 h 3072212"/>
              <a:gd name="connsiteX5182" fmla="*/ 632555 w 2361628"/>
              <a:gd name="connsiteY5182" fmla="*/ 1530801 h 3072212"/>
              <a:gd name="connsiteX5183" fmla="*/ 622230 w 2361628"/>
              <a:gd name="connsiteY5183" fmla="*/ 1534487 h 3072212"/>
              <a:gd name="connsiteX5184" fmla="*/ 616553 w 2361628"/>
              <a:gd name="connsiteY5184" fmla="*/ 1534373 h 3072212"/>
              <a:gd name="connsiteX5185" fmla="*/ 609800 w 2361628"/>
              <a:gd name="connsiteY5185" fmla="*/ 1530696 h 3072212"/>
              <a:gd name="connsiteX5186" fmla="*/ 608895 w 2361628"/>
              <a:gd name="connsiteY5186" fmla="*/ 1529591 h 3072212"/>
              <a:gd name="connsiteX5187" fmla="*/ 608771 w 2361628"/>
              <a:gd name="connsiteY5187" fmla="*/ 1528077 h 3072212"/>
              <a:gd name="connsiteX5188" fmla="*/ 610857 w 2361628"/>
              <a:gd name="connsiteY5188" fmla="*/ 1523143 h 3072212"/>
              <a:gd name="connsiteX5189" fmla="*/ 618077 w 2361628"/>
              <a:gd name="connsiteY5189" fmla="*/ 1520180 h 3072212"/>
              <a:gd name="connsiteX5190" fmla="*/ 621716 w 2361628"/>
              <a:gd name="connsiteY5190" fmla="*/ 1511837 h 3072212"/>
              <a:gd name="connsiteX5191" fmla="*/ 617830 w 2361628"/>
              <a:gd name="connsiteY5191" fmla="*/ 1511694 h 3072212"/>
              <a:gd name="connsiteX5192" fmla="*/ 604895 w 2361628"/>
              <a:gd name="connsiteY5192" fmla="*/ 1513485 h 3072212"/>
              <a:gd name="connsiteX5193" fmla="*/ 599246 w 2361628"/>
              <a:gd name="connsiteY5193" fmla="*/ 1512713 h 3072212"/>
              <a:gd name="connsiteX5194" fmla="*/ 591617 w 2361628"/>
              <a:gd name="connsiteY5194" fmla="*/ 1509503 h 3072212"/>
              <a:gd name="connsiteX5195" fmla="*/ 589379 w 2361628"/>
              <a:gd name="connsiteY5195" fmla="*/ 1505674 h 3072212"/>
              <a:gd name="connsiteX5196" fmla="*/ 588426 w 2361628"/>
              <a:gd name="connsiteY5196" fmla="*/ 1502902 h 3072212"/>
              <a:gd name="connsiteX5197" fmla="*/ 588264 w 2361628"/>
              <a:gd name="connsiteY5197" fmla="*/ 1499588 h 3072212"/>
              <a:gd name="connsiteX5198" fmla="*/ 588521 w 2361628"/>
              <a:gd name="connsiteY5198" fmla="*/ 1490139 h 3072212"/>
              <a:gd name="connsiteX5199" fmla="*/ 589169 w 2361628"/>
              <a:gd name="connsiteY5199" fmla="*/ 1485043 h 3072212"/>
              <a:gd name="connsiteX5200" fmla="*/ 589569 w 2361628"/>
              <a:gd name="connsiteY5200" fmla="*/ 1483890 h 3072212"/>
              <a:gd name="connsiteX5201" fmla="*/ 599056 w 2361628"/>
              <a:gd name="connsiteY5201" fmla="*/ 1468098 h 3072212"/>
              <a:gd name="connsiteX5202" fmla="*/ 604971 w 2361628"/>
              <a:gd name="connsiteY5202" fmla="*/ 1464783 h 3072212"/>
              <a:gd name="connsiteX5203" fmla="*/ 609124 w 2361628"/>
              <a:gd name="connsiteY5203" fmla="*/ 1459754 h 3072212"/>
              <a:gd name="connsiteX5204" fmla="*/ 609286 w 2361628"/>
              <a:gd name="connsiteY5204" fmla="*/ 1457649 h 3072212"/>
              <a:gd name="connsiteX5205" fmla="*/ 608266 w 2361628"/>
              <a:gd name="connsiteY5205" fmla="*/ 1455525 h 3072212"/>
              <a:gd name="connsiteX5206" fmla="*/ 604399 w 2361628"/>
              <a:gd name="connsiteY5206" fmla="*/ 1450372 h 3072212"/>
              <a:gd name="connsiteX5207" fmla="*/ 602847 w 2361628"/>
              <a:gd name="connsiteY5207" fmla="*/ 1447752 h 3072212"/>
              <a:gd name="connsiteX5208" fmla="*/ 601970 w 2361628"/>
              <a:gd name="connsiteY5208" fmla="*/ 1445238 h 3072212"/>
              <a:gd name="connsiteX5209" fmla="*/ 602628 w 2361628"/>
              <a:gd name="connsiteY5209" fmla="*/ 1441266 h 3072212"/>
              <a:gd name="connsiteX5210" fmla="*/ 604818 w 2361628"/>
              <a:gd name="connsiteY5210" fmla="*/ 1435818 h 3072212"/>
              <a:gd name="connsiteX5211" fmla="*/ 611276 w 2361628"/>
              <a:gd name="connsiteY5211" fmla="*/ 1426988 h 3072212"/>
              <a:gd name="connsiteX5212" fmla="*/ 626812 w 2361628"/>
              <a:gd name="connsiteY5212" fmla="*/ 1409138 h 3072212"/>
              <a:gd name="connsiteX5213" fmla="*/ 634708 w 2361628"/>
              <a:gd name="connsiteY5213" fmla="*/ 1401585 h 3072212"/>
              <a:gd name="connsiteX5214" fmla="*/ 642318 w 2361628"/>
              <a:gd name="connsiteY5214" fmla="*/ 1397489 h 3072212"/>
              <a:gd name="connsiteX5215" fmla="*/ 652967 w 2361628"/>
              <a:gd name="connsiteY5215" fmla="*/ 1388755 h 3072212"/>
              <a:gd name="connsiteX5216" fmla="*/ 680266 w 2361628"/>
              <a:gd name="connsiteY5216" fmla="*/ 1374153 h 3072212"/>
              <a:gd name="connsiteX5217" fmla="*/ 704698 w 2361628"/>
              <a:gd name="connsiteY5217" fmla="*/ 1359360 h 3072212"/>
              <a:gd name="connsiteX5218" fmla="*/ 713689 w 2361628"/>
              <a:gd name="connsiteY5218" fmla="*/ 1363275 h 3072212"/>
              <a:gd name="connsiteX5219" fmla="*/ 716242 w 2361628"/>
              <a:gd name="connsiteY5219" fmla="*/ 1366342 h 3072212"/>
              <a:gd name="connsiteX5220" fmla="*/ 717375 w 2361628"/>
              <a:gd name="connsiteY5220" fmla="*/ 1368933 h 3072212"/>
              <a:gd name="connsiteX5221" fmla="*/ 718366 w 2361628"/>
              <a:gd name="connsiteY5221" fmla="*/ 1372562 h 3072212"/>
              <a:gd name="connsiteX5222" fmla="*/ 719214 w 2361628"/>
              <a:gd name="connsiteY5222" fmla="*/ 1377220 h 3072212"/>
              <a:gd name="connsiteX5223" fmla="*/ 720385 w 2361628"/>
              <a:gd name="connsiteY5223" fmla="*/ 1387278 h 3072212"/>
              <a:gd name="connsiteX5224" fmla="*/ 720538 w 2361628"/>
              <a:gd name="connsiteY5224" fmla="*/ 1392441 h 3072212"/>
              <a:gd name="connsiteX5225" fmla="*/ 720338 w 2361628"/>
              <a:gd name="connsiteY5225" fmla="*/ 1397603 h 3072212"/>
              <a:gd name="connsiteX5226" fmla="*/ 719776 w 2361628"/>
              <a:gd name="connsiteY5226" fmla="*/ 1402271 h 3072212"/>
              <a:gd name="connsiteX5227" fmla="*/ 718852 w 2361628"/>
              <a:gd name="connsiteY5227" fmla="*/ 1406433 h 3072212"/>
              <a:gd name="connsiteX5228" fmla="*/ 717023 w 2361628"/>
              <a:gd name="connsiteY5228" fmla="*/ 1411500 h 3072212"/>
              <a:gd name="connsiteX5229" fmla="*/ 714280 w 2361628"/>
              <a:gd name="connsiteY5229" fmla="*/ 1417453 h 3072212"/>
              <a:gd name="connsiteX5230" fmla="*/ 708470 w 2361628"/>
              <a:gd name="connsiteY5230" fmla="*/ 1427607 h 3072212"/>
              <a:gd name="connsiteX5231" fmla="*/ 707850 w 2361628"/>
              <a:gd name="connsiteY5231" fmla="*/ 1430550 h 3072212"/>
              <a:gd name="connsiteX5232" fmla="*/ 1182053 w 2361628"/>
              <a:gd name="connsiteY5232" fmla="*/ 1399565 h 3072212"/>
              <a:gd name="connsiteX5233" fmla="*/ 1177738 w 2361628"/>
              <a:gd name="connsiteY5233" fmla="*/ 1400470 h 3072212"/>
              <a:gd name="connsiteX5234" fmla="*/ 1173756 w 2361628"/>
              <a:gd name="connsiteY5234" fmla="*/ 1394070 h 3072212"/>
              <a:gd name="connsiteX5235" fmla="*/ 1173623 w 2361628"/>
              <a:gd name="connsiteY5235" fmla="*/ 1388078 h 3072212"/>
              <a:gd name="connsiteX5236" fmla="*/ 1173890 w 2361628"/>
              <a:gd name="connsiteY5236" fmla="*/ 1384764 h 3072212"/>
              <a:gd name="connsiteX5237" fmla="*/ 1174385 w 2361628"/>
              <a:gd name="connsiteY5237" fmla="*/ 1381849 h 3072212"/>
              <a:gd name="connsiteX5238" fmla="*/ 1175833 w 2361628"/>
              <a:gd name="connsiteY5238" fmla="*/ 1379353 h 3072212"/>
              <a:gd name="connsiteX5239" fmla="*/ 1179909 w 2361628"/>
              <a:gd name="connsiteY5239" fmla="*/ 1376439 h 3072212"/>
              <a:gd name="connsiteX5240" fmla="*/ 1181757 w 2361628"/>
              <a:gd name="connsiteY5240" fmla="*/ 1378601 h 3072212"/>
              <a:gd name="connsiteX5241" fmla="*/ 1182434 w 2361628"/>
              <a:gd name="connsiteY5241" fmla="*/ 1381192 h 3072212"/>
              <a:gd name="connsiteX5242" fmla="*/ 1183053 w 2361628"/>
              <a:gd name="connsiteY5242" fmla="*/ 1382211 h 3072212"/>
              <a:gd name="connsiteX5243" fmla="*/ 1185682 w 2361628"/>
              <a:gd name="connsiteY5243" fmla="*/ 1384449 h 3072212"/>
              <a:gd name="connsiteX5244" fmla="*/ 1186948 w 2361628"/>
              <a:gd name="connsiteY5244" fmla="*/ 1387031 h 3072212"/>
              <a:gd name="connsiteX5245" fmla="*/ 1186815 w 2361628"/>
              <a:gd name="connsiteY5245" fmla="*/ 1389993 h 3072212"/>
              <a:gd name="connsiteX5246" fmla="*/ 1185967 w 2361628"/>
              <a:gd name="connsiteY5246" fmla="*/ 1394479 h 3072212"/>
              <a:gd name="connsiteX5247" fmla="*/ 1185024 w 2361628"/>
              <a:gd name="connsiteY5247" fmla="*/ 1397356 h 3072212"/>
              <a:gd name="connsiteX5248" fmla="*/ 1183996 w 2361628"/>
              <a:gd name="connsiteY5248" fmla="*/ 1398622 h 3072212"/>
              <a:gd name="connsiteX5249" fmla="*/ 1182053 w 2361628"/>
              <a:gd name="connsiteY5249" fmla="*/ 1399565 h 3072212"/>
              <a:gd name="connsiteX5250" fmla="*/ 1772117 w 2361628"/>
              <a:gd name="connsiteY5250" fmla="*/ 2952417 h 3072212"/>
              <a:gd name="connsiteX5251" fmla="*/ 1770688 w 2361628"/>
              <a:gd name="connsiteY5251" fmla="*/ 2952598 h 3072212"/>
              <a:gd name="connsiteX5252" fmla="*/ 1768164 w 2361628"/>
              <a:gd name="connsiteY5252" fmla="*/ 2952417 h 3072212"/>
              <a:gd name="connsiteX5253" fmla="*/ 1764430 w 2361628"/>
              <a:gd name="connsiteY5253" fmla="*/ 2953683 h 3072212"/>
              <a:gd name="connsiteX5254" fmla="*/ 1759534 w 2361628"/>
              <a:gd name="connsiteY5254" fmla="*/ 2956351 h 3072212"/>
              <a:gd name="connsiteX5255" fmla="*/ 1753600 w 2361628"/>
              <a:gd name="connsiteY5255" fmla="*/ 2961123 h 3072212"/>
              <a:gd name="connsiteX5256" fmla="*/ 1743151 w 2361628"/>
              <a:gd name="connsiteY5256" fmla="*/ 2971429 h 3072212"/>
              <a:gd name="connsiteX5257" fmla="*/ 1742989 w 2361628"/>
              <a:gd name="connsiteY5257" fmla="*/ 2971667 h 3072212"/>
              <a:gd name="connsiteX5258" fmla="*/ 1742799 w 2361628"/>
              <a:gd name="connsiteY5258" fmla="*/ 2971514 h 3072212"/>
              <a:gd name="connsiteX5259" fmla="*/ 1742094 w 2361628"/>
              <a:gd name="connsiteY5259" fmla="*/ 2971695 h 3072212"/>
              <a:gd name="connsiteX5260" fmla="*/ 1739141 w 2361628"/>
              <a:gd name="connsiteY5260" fmla="*/ 2974648 h 3072212"/>
              <a:gd name="connsiteX5261" fmla="*/ 1736055 w 2361628"/>
              <a:gd name="connsiteY5261" fmla="*/ 2976296 h 3072212"/>
              <a:gd name="connsiteX5262" fmla="*/ 1728473 w 2361628"/>
              <a:gd name="connsiteY5262" fmla="*/ 2978973 h 3072212"/>
              <a:gd name="connsiteX5263" fmla="*/ 1726683 w 2361628"/>
              <a:gd name="connsiteY5263" fmla="*/ 2980173 h 3072212"/>
              <a:gd name="connsiteX5264" fmla="*/ 1724473 w 2361628"/>
              <a:gd name="connsiteY5264" fmla="*/ 2980868 h 3072212"/>
              <a:gd name="connsiteX5265" fmla="*/ 1721844 w 2361628"/>
              <a:gd name="connsiteY5265" fmla="*/ 2981068 h 3072212"/>
              <a:gd name="connsiteX5266" fmla="*/ 1719205 w 2361628"/>
              <a:gd name="connsiteY5266" fmla="*/ 2981830 h 3072212"/>
              <a:gd name="connsiteX5267" fmla="*/ 1716548 w 2361628"/>
              <a:gd name="connsiteY5267" fmla="*/ 2983154 h 3072212"/>
              <a:gd name="connsiteX5268" fmla="*/ 1711081 w 2361628"/>
              <a:gd name="connsiteY5268" fmla="*/ 2987164 h 3072212"/>
              <a:gd name="connsiteX5269" fmla="*/ 1709747 w 2361628"/>
              <a:gd name="connsiteY5269" fmla="*/ 2987278 h 3072212"/>
              <a:gd name="connsiteX5270" fmla="*/ 1709185 w 2361628"/>
              <a:gd name="connsiteY5270" fmla="*/ 2986535 h 3072212"/>
              <a:gd name="connsiteX5271" fmla="*/ 1709376 w 2361628"/>
              <a:gd name="connsiteY5271" fmla="*/ 2985973 h 3072212"/>
              <a:gd name="connsiteX5272" fmla="*/ 1710290 w 2361628"/>
              <a:gd name="connsiteY5272" fmla="*/ 2984983 h 3072212"/>
              <a:gd name="connsiteX5273" fmla="*/ 1713633 w 2361628"/>
              <a:gd name="connsiteY5273" fmla="*/ 2982963 h 3072212"/>
              <a:gd name="connsiteX5274" fmla="*/ 1713176 w 2361628"/>
              <a:gd name="connsiteY5274" fmla="*/ 2982583 h 3072212"/>
              <a:gd name="connsiteX5275" fmla="*/ 1712167 w 2361628"/>
              <a:gd name="connsiteY5275" fmla="*/ 2983011 h 3072212"/>
              <a:gd name="connsiteX5276" fmla="*/ 1710585 w 2361628"/>
              <a:gd name="connsiteY5276" fmla="*/ 2984249 h 3072212"/>
              <a:gd name="connsiteX5277" fmla="*/ 1709976 w 2361628"/>
              <a:gd name="connsiteY5277" fmla="*/ 2984116 h 3072212"/>
              <a:gd name="connsiteX5278" fmla="*/ 1710309 w 2361628"/>
              <a:gd name="connsiteY5278" fmla="*/ 2982611 h 3072212"/>
              <a:gd name="connsiteX5279" fmla="*/ 1709290 w 2361628"/>
              <a:gd name="connsiteY5279" fmla="*/ 2982306 h 3072212"/>
              <a:gd name="connsiteX5280" fmla="*/ 1706909 w 2361628"/>
              <a:gd name="connsiteY5280" fmla="*/ 2983202 h 3072212"/>
              <a:gd name="connsiteX5281" fmla="*/ 1705423 w 2361628"/>
              <a:gd name="connsiteY5281" fmla="*/ 2983402 h 3072212"/>
              <a:gd name="connsiteX5282" fmla="*/ 1704832 w 2361628"/>
              <a:gd name="connsiteY5282" fmla="*/ 2982906 h 3072212"/>
              <a:gd name="connsiteX5283" fmla="*/ 1704156 w 2361628"/>
              <a:gd name="connsiteY5283" fmla="*/ 2982906 h 3072212"/>
              <a:gd name="connsiteX5284" fmla="*/ 1703384 w 2361628"/>
              <a:gd name="connsiteY5284" fmla="*/ 2983392 h 3072212"/>
              <a:gd name="connsiteX5285" fmla="*/ 1702156 w 2361628"/>
              <a:gd name="connsiteY5285" fmla="*/ 2983297 h 3072212"/>
              <a:gd name="connsiteX5286" fmla="*/ 1700222 w 2361628"/>
              <a:gd name="connsiteY5286" fmla="*/ 2983944 h 3072212"/>
              <a:gd name="connsiteX5287" fmla="*/ 1696240 w 2361628"/>
              <a:gd name="connsiteY5287" fmla="*/ 2985316 h 3072212"/>
              <a:gd name="connsiteX5288" fmla="*/ 1695250 w 2361628"/>
              <a:gd name="connsiteY5288" fmla="*/ 2986411 h 3072212"/>
              <a:gd name="connsiteX5289" fmla="*/ 1695212 w 2361628"/>
              <a:gd name="connsiteY5289" fmla="*/ 2986783 h 3072212"/>
              <a:gd name="connsiteX5290" fmla="*/ 1698955 w 2361628"/>
              <a:gd name="connsiteY5290" fmla="*/ 2985059 h 3072212"/>
              <a:gd name="connsiteX5291" fmla="*/ 1700698 w 2361628"/>
              <a:gd name="connsiteY5291" fmla="*/ 2984497 h 3072212"/>
              <a:gd name="connsiteX5292" fmla="*/ 1701984 w 2361628"/>
              <a:gd name="connsiteY5292" fmla="*/ 2984230 h 3072212"/>
              <a:gd name="connsiteX5293" fmla="*/ 1702480 w 2361628"/>
              <a:gd name="connsiteY5293" fmla="*/ 2984611 h 3072212"/>
              <a:gd name="connsiteX5294" fmla="*/ 1702022 w 2361628"/>
              <a:gd name="connsiteY5294" fmla="*/ 2985488 h 3072212"/>
              <a:gd name="connsiteX5295" fmla="*/ 1702013 w 2361628"/>
              <a:gd name="connsiteY5295" fmla="*/ 2986040 h 3072212"/>
              <a:gd name="connsiteX5296" fmla="*/ 1702965 w 2361628"/>
              <a:gd name="connsiteY5296" fmla="*/ 2986269 h 3072212"/>
              <a:gd name="connsiteX5297" fmla="*/ 1703527 w 2361628"/>
              <a:gd name="connsiteY5297" fmla="*/ 2986040 h 3072212"/>
              <a:gd name="connsiteX5298" fmla="*/ 1703575 w 2361628"/>
              <a:gd name="connsiteY5298" fmla="*/ 2985802 h 3072212"/>
              <a:gd name="connsiteX5299" fmla="*/ 1703108 w 2361628"/>
              <a:gd name="connsiteY5299" fmla="*/ 2985554 h 3072212"/>
              <a:gd name="connsiteX5300" fmla="*/ 1703118 w 2361628"/>
              <a:gd name="connsiteY5300" fmla="*/ 2985202 h 3072212"/>
              <a:gd name="connsiteX5301" fmla="*/ 1703603 w 2361628"/>
              <a:gd name="connsiteY5301" fmla="*/ 2984764 h 3072212"/>
              <a:gd name="connsiteX5302" fmla="*/ 1707776 w 2361628"/>
              <a:gd name="connsiteY5302" fmla="*/ 2983497 h 3072212"/>
              <a:gd name="connsiteX5303" fmla="*/ 1708633 w 2361628"/>
              <a:gd name="connsiteY5303" fmla="*/ 2984421 h 3072212"/>
              <a:gd name="connsiteX5304" fmla="*/ 1707728 w 2361628"/>
              <a:gd name="connsiteY5304" fmla="*/ 2986964 h 3072212"/>
              <a:gd name="connsiteX5305" fmla="*/ 1708118 w 2361628"/>
              <a:gd name="connsiteY5305" fmla="*/ 2988193 h 3072212"/>
              <a:gd name="connsiteX5306" fmla="*/ 1709785 w 2361628"/>
              <a:gd name="connsiteY5306" fmla="*/ 2988107 h 3072212"/>
              <a:gd name="connsiteX5307" fmla="*/ 1711681 w 2361628"/>
              <a:gd name="connsiteY5307" fmla="*/ 2987450 h 3072212"/>
              <a:gd name="connsiteX5308" fmla="*/ 1713805 w 2361628"/>
              <a:gd name="connsiteY5308" fmla="*/ 2986231 h 3072212"/>
              <a:gd name="connsiteX5309" fmla="*/ 1714529 w 2361628"/>
              <a:gd name="connsiteY5309" fmla="*/ 2986211 h 3072212"/>
              <a:gd name="connsiteX5310" fmla="*/ 1713853 w 2361628"/>
              <a:gd name="connsiteY5310" fmla="*/ 2987402 h 3072212"/>
              <a:gd name="connsiteX5311" fmla="*/ 1712738 w 2361628"/>
              <a:gd name="connsiteY5311" fmla="*/ 2988498 h 3072212"/>
              <a:gd name="connsiteX5312" fmla="*/ 1710233 w 2361628"/>
              <a:gd name="connsiteY5312" fmla="*/ 2990393 h 3072212"/>
              <a:gd name="connsiteX5313" fmla="*/ 1709700 w 2361628"/>
              <a:gd name="connsiteY5313" fmla="*/ 2991698 h 3072212"/>
              <a:gd name="connsiteX5314" fmla="*/ 1709738 w 2361628"/>
              <a:gd name="connsiteY5314" fmla="*/ 2992041 h 3072212"/>
              <a:gd name="connsiteX5315" fmla="*/ 1710519 w 2361628"/>
              <a:gd name="connsiteY5315" fmla="*/ 2991526 h 3072212"/>
              <a:gd name="connsiteX5316" fmla="*/ 1713271 w 2361628"/>
              <a:gd name="connsiteY5316" fmla="*/ 2991212 h 3072212"/>
              <a:gd name="connsiteX5317" fmla="*/ 1714329 w 2361628"/>
              <a:gd name="connsiteY5317" fmla="*/ 2991212 h 3072212"/>
              <a:gd name="connsiteX5318" fmla="*/ 1714100 w 2361628"/>
              <a:gd name="connsiteY5318" fmla="*/ 2992031 h 3072212"/>
              <a:gd name="connsiteX5319" fmla="*/ 1712624 w 2361628"/>
              <a:gd name="connsiteY5319" fmla="*/ 2992517 h 3072212"/>
              <a:gd name="connsiteX5320" fmla="*/ 1709414 w 2361628"/>
              <a:gd name="connsiteY5320" fmla="*/ 2994241 h 3072212"/>
              <a:gd name="connsiteX5321" fmla="*/ 1706833 w 2361628"/>
              <a:gd name="connsiteY5321" fmla="*/ 2994851 h 3072212"/>
              <a:gd name="connsiteX5322" fmla="*/ 1705318 w 2361628"/>
              <a:gd name="connsiteY5322" fmla="*/ 2994498 h 3072212"/>
              <a:gd name="connsiteX5323" fmla="*/ 1705013 w 2361628"/>
              <a:gd name="connsiteY5323" fmla="*/ 2993622 h 3072212"/>
              <a:gd name="connsiteX5324" fmla="*/ 1705928 w 2361628"/>
              <a:gd name="connsiteY5324" fmla="*/ 2992222 h 3072212"/>
              <a:gd name="connsiteX5325" fmla="*/ 1705794 w 2361628"/>
              <a:gd name="connsiteY5325" fmla="*/ 2991850 h 3072212"/>
              <a:gd name="connsiteX5326" fmla="*/ 1703727 w 2361628"/>
              <a:gd name="connsiteY5326" fmla="*/ 2992812 h 3072212"/>
              <a:gd name="connsiteX5327" fmla="*/ 1703127 w 2361628"/>
              <a:gd name="connsiteY5327" fmla="*/ 2992774 h 3072212"/>
              <a:gd name="connsiteX5328" fmla="*/ 1702451 w 2361628"/>
              <a:gd name="connsiteY5328" fmla="*/ 2991898 h 3072212"/>
              <a:gd name="connsiteX5329" fmla="*/ 1702565 w 2361628"/>
              <a:gd name="connsiteY5329" fmla="*/ 2991698 h 3072212"/>
              <a:gd name="connsiteX5330" fmla="*/ 1703499 w 2361628"/>
              <a:gd name="connsiteY5330" fmla="*/ 2991707 h 3072212"/>
              <a:gd name="connsiteX5331" fmla="*/ 1703937 w 2361628"/>
              <a:gd name="connsiteY5331" fmla="*/ 2991250 h 3072212"/>
              <a:gd name="connsiteX5332" fmla="*/ 1702184 w 2361628"/>
              <a:gd name="connsiteY5332" fmla="*/ 2990974 h 3072212"/>
              <a:gd name="connsiteX5333" fmla="*/ 1699612 w 2361628"/>
              <a:gd name="connsiteY5333" fmla="*/ 2991622 h 3072212"/>
              <a:gd name="connsiteX5334" fmla="*/ 1697412 w 2361628"/>
              <a:gd name="connsiteY5334" fmla="*/ 2991307 h 3072212"/>
              <a:gd name="connsiteX5335" fmla="*/ 1696050 w 2361628"/>
              <a:gd name="connsiteY5335" fmla="*/ 2990279 h 3072212"/>
              <a:gd name="connsiteX5336" fmla="*/ 1695679 w 2361628"/>
              <a:gd name="connsiteY5336" fmla="*/ 2989641 h 3072212"/>
              <a:gd name="connsiteX5337" fmla="*/ 1696317 w 2361628"/>
              <a:gd name="connsiteY5337" fmla="*/ 2989383 h 3072212"/>
              <a:gd name="connsiteX5338" fmla="*/ 1696174 w 2361628"/>
              <a:gd name="connsiteY5338" fmla="*/ 2989002 h 3072212"/>
              <a:gd name="connsiteX5339" fmla="*/ 1695250 w 2361628"/>
              <a:gd name="connsiteY5339" fmla="*/ 2988498 h 3072212"/>
              <a:gd name="connsiteX5340" fmla="*/ 1692621 w 2361628"/>
              <a:gd name="connsiteY5340" fmla="*/ 2988259 h 3072212"/>
              <a:gd name="connsiteX5341" fmla="*/ 1691897 w 2361628"/>
              <a:gd name="connsiteY5341" fmla="*/ 2988678 h 3072212"/>
              <a:gd name="connsiteX5342" fmla="*/ 1691431 w 2361628"/>
              <a:gd name="connsiteY5342" fmla="*/ 2989574 h 3072212"/>
              <a:gd name="connsiteX5343" fmla="*/ 1688687 w 2361628"/>
              <a:gd name="connsiteY5343" fmla="*/ 2989517 h 3072212"/>
              <a:gd name="connsiteX5344" fmla="*/ 1687306 w 2361628"/>
              <a:gd name="connsiteY5344" fmla="*/ 2990136 h 3072212"/>
              <a:gd name="connsiteX5345" fmla="*/ 1684125 w 2361628"/>
              <a:gd name="connsiteY5345" fmla="*/ 2990688 h 3072212"/>
              <a:gd name="connsiteX5346" fmla="*/ 1679143 w 2361628"/>
              <a:gd name="connsiteY5346" fmla="*/ 2991183 h 3072212"/>
              <a:gd name="connsiteX5347" fmla="*/ 1675171 w 2361628"/>
              <a:gd name="connsiteY5347" fmla="*/ 2991965 h 3072212"/>
              <a:gd name="connsiteX5348" fmla="*/ 1672200 w 2361628"/>
              <a:gd name="connsiteY5348" fmla="*/ 2993031 h 3072212"/>
              <a:gd name="connsiteX5349" fmla="*/ 1670009 w 2361628"/>
              <a:gd name="connsiteY5349" fmla="*/ 2993431 h 3072212"/>
              <a:gd name="connsiteX5350" fmla="*/ 1668590 w 2361628"/>
              <a:gd name="connsiteY5350" fmla="*/ 2993165 h 3072212"/>
              <a:gd name="connsiteX5351" fmla="*/ 1666227 w 2361628"/>
              <a:gd name="connsiteY5351" fmla="*/ 2993517 h 3072212"/>
              <a:gd name="connsiteX5352" fmla="*/ 1662922 w 2361628"/>
              <a:gd name="connsiteY5352" fmla="*/ 2994479 h 3072212"/>
              <a:gd name="connsiteX5353" fmla="*/ 1657693 w 2361628"/>
              <a:gd name="connsiteY5353" fmla="*/ 2995251 h 3072212"/>
              <a:gd name="connsiteX5354" fmla="*/ 1655769 w 2361628"/>
              <a:gd name="connsiteY5354" fmla="*/ 2996003 h 3072212"/>
              <a:gd name="connsiteX5355" fmla="*/ 1652969 w 2361628"/>
              <a:gd name="connsiteY5355" fmla="*/ 2998041 h 3072212"/>
              <a:gd name="connsiteX5356" fmla="*/ 1649292 w 2361628"/>
              <a:gd name="connsiteY5356" fmla="*/ 3001366 h 3072212"/>
              <a:gd name="connsiteX5357" fmla="*/ 1646796 w 2361628"/>
              <a:gd name="connsiteY5357" fmla="*/ 3002994 h 3072212"/>
              <a:gd name="connsiteX5358" fmla="*/ 1645463 w 2361628"/>
              <a:gd name="connsiteY5358" fmla="*/ 3002937 h 3072212"/>
              <a:gd name="connsiteX5359" fmla="*/ 1644548 w 2361628"/>
              <a:gd name="connsiteY5359" fmla="*/ 3003347 h 3072212"/>
              <a:gd name="connsiteX5360" fmla="*/ 1644044 w 2361628"/>
              <a:gd name="connsiteY5360" fmla="*/ 3004233 h 3072212"/>
              <a:gd name="connsiteX5361" fmla="*/ 1642167 w 2361628"/>
              <a:gd name="connsiteY5361" fmla="*/ 3005471 h 3072212"/>
              <a:gd name="connsiteX5362" fmla="*/ 1641434 w 2361628"/>
              <a:gd name="connsiteY5362" fmla="*/ 3006442 h 3072212"/>
              <a:gd name="connsiteX5363" fmla="*/ 1641062 w 2361628"/>
              <a:gd name="connsiteY5363" fmla="*/ 3007852 h 3072212"/>
              <a:gd name="connsiteX5364" fmla="*/ 1639824 w 2361628"/>
              <a:gd name="connsiteY5364" fmla="*/ 3010072 h 3072212"/>
              <a:gd name="connsiteX5365" fmla="*/ 1636671 w 2361628"/>
              <a:gd name="connsiteY5365" fmla="*/ 3014948 h 3072212"/>
              <a:gd name="connsiteX5366" fmla="*/ 1636700 w 2361628"/>
              <a:gd name="connsiteY5366" fmla="*/ 3015634 h 3072212"/>
              <a:gd name="connsiteX5367" fmla="*/ 1637910 w 2361628"/>
              <a:gd name="connsiteY5367" fmla="*/ 3017406 h 3072212"/>
              <a:gd name="connsiteX5368" fmla="*/ 1640300 w 2361628"/>
              <a:gd name="connsiteY5368" fmla="*/ 3018063 h 3072212"/>
              <a:gd name="connsiteX5369" fmla="*/ 1643253 w 2361628"/>
              <a:gd name="connsiteY5369" fmla="*/ 3018987 h 3072212"/>
              <a:gd name="connsiteX5370" fmla="*/ 1646634 w 2361628"/>
              <a:gd name="connsiteY5370" fmla="*/ 3019015 h 3072212"/>
              <a:gd name="connsiteX5371" fmla="*/ 1648339 w 2361628"/>
              <a:gd name="connsiteY5371" fmla="*/ 3019415 h 3072212"/>
              <a:gd name="connsiteX5372" fmla="*/ 1649578 w 2361628"/>
              <a:gd name="connsiteY5372" fmla="*/ 3019054 h 3072212"/>
              <a:gd name="connsiteX5373" fmla="*/ 1651664 w 2361628"/>
              <a:gd name="connsiteY5373" fmla="*/ 3017787 h 3072212"/>
              <a:gd name="connsiteX5374" fmla="*/ 1655731 w 2361628"/>
              <a:gd name="connsiteY5374" fmla="*/ 3016301 h 3072212"/>
              <a:gd name="connsiteX5375" fmla="*/ 1655788 w 2361628"/>
              <a:gd name="connsiteY5375" fmla="*/ 3016482 h 3072212"/>
              <a:gd name="connsiteX5376" fmla="*/ 1655607 w 2361628"/>
              <a:gd name="connsiteY5376" fmla="*/ 3022768 h 3072212"/>
              <a:gd name="connsiteX5377" fmla="*/ 1655417 w 2361628"/>
              <a:gd name="connsiteY5377" fmla="*/ 3023245 h 3072212"/>
              <a:gd name="connsiteX5378" fmla="*/ 1656226 w 2361628"/>
              <a:gd name="connsiteY5378" fmla="*/ 3024321 h 3072212"/>
              <a:gd name="connsiteX5379" fmla="*/ 1656445 w 2361628"/>
              <a:gd name="connsiteY5379" fmla="*/ 3025045 h 3072212"/>
              <a:gd name="connsiteX5380" fmla="*/ 1656302 w 2361628"/>
              <a:gd name="connsiteY5380" fmla="*/ 3025864 h 3072212"/>
              <a:gd name="connsiteX5381" fmla="*/ 1657083 w 2361628"/>
              <a:gd name="connsiteY5381" fmla="*/ 3026988 h 3072212"/>
              <a:gd name="connsiteX5382" fmla="*/ 1658779 w 2361628"/>
              <a:gd name="connsiteY5382" fmla="*/ 3028407 h 3072212"/>
              <a:gd name="connsiteX5383" fmla="*/ 1659436 w 2361628"/>
              <a:gd name="connsiteY5383" fmla="*/ 3029417 h 3072212"/>
              <a:gd name="connsiteX5384" fmla="*/ 1659055 w 2361628"/>
              <a:gd name="connsiteY5384" fmla="*/ 3030017 h 3072212"/>
              <a:gd name="connsiteX5385" fmla="*/ 1655836 w 2361628"/>
              <a:gd name="connsiteY5385" fmla="*/ 3031655 h 3072212"/>
              <a:gd name="connsiteX5386" fmla="*/ 1654102 w 2361628"/>
              <a:gd name="connsiteY5386" fmla="*/ 3031827 h 3072212"/>
              <a:gd name="connsiteX5387" fmla="*/ 1652654 w 2361628"/>
              <a:gd name="connsiteY5387" fmla="*/ 3031274 h 3072212"/>
              <a:gd name="connsiteX5388" fmla="*/ 1650302 w 2361628"/>
              <a:gd name="connsiteY5388" fmla="*/ 3030998 h 3072212"/>
              <a:gd name="connsiteX5389" fmla="*/ 1647044 w 2361628"/>
              <a:gd name="connsiteY5389" fmla="*/ 3030989 h 3072212"/>
              <a:gd name="connsiteX5390" fmla="*/ 1641491 w 2361628"/>
              <a:gd name="connsiteY5390" fmla="*/ 3031960 h 3072212"/>
              <a:gd name="connsiteX5391" fmla="*/ 1639691 w 2361628"/>
              <a:gd name="connsiteY5391" fmla="*/ 3032084 h 3072212"/>
              <a:gd name="connsiteX5392" fmla="*/ 1638700 w 2361628"/>
              <a:gd name="connsiteY5392" fmla="*/ 3031684 h 3072212"/>
              <a:gd name="connsiteX5393" fmla="*/ 1637414 w 2361628"/>
              <a:gd name="connsiteY5393" fmla="*/ 3031798 h 3072212"/>
              <a:gd name="connsiteX5394" fmla="*/ 1632699 w 2361628"/>
              <a:gd name="connsiteY5394" fmla="*/ 3033103 h 3072212"/>
              <a:gd name="connsiteX5395" fmla="*/ 1627975 w 2361628"/>
              <a:gd name="connsiteY5395" fmla="*/ 3033836 h 3072212"/>
              <a:gd name="connsiteX5396" fmla="*/ 1624746 w 2361628"/>
              <a:gd name="connsiteY5396" fmla="*/ 3034846 h 3072212"/>
              <a:gd name="connsiteX5397" fmla="*/ 1622993 w 2361628"/>
              <a:gd name="connsiteY5397" fmla="*/ 3036151 h 3072212"/>
              <a:gd name="connsiteX5398" fmla="*/ 1621927 w 2361628"/>
              <a:gd name="connsiteY5398" fmla="*/ 3037284 h 3072212"/>
              <a:gd name="connsiteX5399" fmla="*/ 1620888 w 2361628"/>
              <a:gd name="connsiteY5399" fmla="*/ 3038161 h 3072212"/>
              <a:gd name="connsiteX5400" fmla="*/ 1620069 w 2361628"/>
              <a:gd name="connsiteY5400" fmla="*/ 3038418 h 3072212"/>
              <a:gd name="connsiteX5401" fmla="*/ 1618583 w 2361628"/>
              <a:gd name="connsiteY5401" fmla="*/ 3040676 h 3072212"/>
              <a:gd name="connsiteX5402" fmla="*/ 1618726 w 2361628"/>
              <a:gd name="connsiteY5402" fmla="*/ 3041009 h 3072212"/>
              <a:gd name="connsiteX5403" fmla="*/ 1620822 w 2361628"/>
              <a:gd name="connsiteY5403" fmla="*/ 3040875 h 3072212"/>
              <a:gd name="connsiteX5404" fmla="*/ 1622498 w 2361628"/>
              <a:gd name="connsiteY5404" fmla="*/ 3041533 h 3072212"/>
              <a:gd name="connsiteX5405" fmla="*/ 1627851 w 2361628"/>
              <a:gd name="connsiteY5405" fmla="*/ 3042190 h 3072212"/>
              <a:gd name="connsiteX5406" fmla="*/ 1628994 w 2361628"/>
              <a:gd name="connsiteY5406" fmla="*/ 3042818 h 3072212"/>
              <a:gd name="connsiteX5407" fmla="*/ 1628146 w 2361628"/>
              <a:gd name="connsiteY5407" fmla="*/ 3043104 h 3072212"/>
              <a:gd name="connsiteX5408" fmla="*/ 1620050 w 2361628"/>
              <a:gd name="connsiteY5408" fmla="*/ 3041980 h 3072212"/>
              <a:gd name="connsiteX5409" fmla="*/ 1618012 w 2361628"/>
              <a:gd name="connsiteY5409" fmla="*/ 3042104 h 3072212"/>
              <a:gd name="connsiteX5410" fmla="*/ 1614173 w 2361628"/>
              <a:gd name="connsiteY5410" fmla="*/ 3041314 h 3072212"/>
              <a:gd name="connsiteX5411" fmla="*/ 1608544 w 2361628"/>
              <a:gd name="connsiteY5411" fmla="*/ 3039599 h 3072212"/>
              <a:gd name="connsiteX5412" fmla="*/ 1602877 w 2361628"/>
              <a:gd name="connsiteY5412" fmla="*/ 3038904 h 3072212"/>
              <a:gd name="connsiteX5413" fmla="*/ 1597171 w 2361628"/>
              <a:gd name="connsiteY5413" fmla="*/ 3039218 h 3072212"/>
              <a:gd name="connsiteX5414" fmla="*/ 1593114 w 2361628"/>
              <a:gd name="connsiteY5414" fmla="*/ 3040085 h 3072212"/>
              <a:gd name="connsiteX5415" fmla="*/ 1590694 w 2361628"/>
              <a:gd name="connsiteY5415" fmla="*/ 3041485 h 3072212"/>
              <a:gd name="connsiteX5416" fmla="*/ 1584417 w 2361628"/>
              <a:gd name="connsiteY5416" fmla="*/ 3046705 h 3072212"/>
              <a:gd name="connsiteX5417" fmla="*/ 1582303 w 2361628"/>
              <a:gd name="connsiteY5417" fmla="*/ 3049524 h 3072212"/>
              <a:gd name="connsiteX5418" fmla="*/ 1581455 w 2361628"/>
              <a:gd name="connsiteY5418" fmla="*/ 3052153 h 3072212"/>
              <a:gd name="connsiteX5419" fmla="*/ 1580760 w 2361628"/>
              <a:gd name="connsiteY5419" fmla="*/ 3053487 h 3072212"/>
              <a:gd name="connsiteX5420" fmla="*/ 1580217 w 2361628"/>
              <a:gd name="connsiteY5420" fmla="*/ 3053534 h 3072212"/>
              <a:gd name="connsiteX5421" fmla="*/ 1580226 w 2361628"/>
              <a:gd name="connsiteY5421" fmla="*/ 3052934 h 3072212"/>
              <a:gd name="connsiteX5422" fmla="*/ 1580779 w 2361628"/>
              <a:gd name="connsiteY5422" fmla="*/ 3051696 h 3072212"/>
              <a:gd name="connsiteX5423" fmla="*/ 1580550 w 2361628"/>
              <a:gd name="connsiteY5423" fmla="*/ 3051448 h 3072212"/>
              <a:gd name="connsiteX5424" fmla="*/ 1579083 w 2361628"/>
              <a:gd name="connsiteY5424" fmla="*/ 3052744 h 3072212"/>
              <a:gd name="connsiteX5425" fmla="*/ 1578854 w 2361628"/>
              <a:gd name="connsiteY5425" fmla="*/ 3053115 h 3072212"/>
              <a:gd name="connsiteX5426" fmla="*/ 1576007 w 2361628"/>
              <a:gd name="connsiteY5426" fmla="*/ 3053534 h 3072212"/>
              <a:gd name="connsiteX5427" fmla="*/ 1572911 w 2361628"/>
              <a:gd name="connsiteY5427" fmla="*/ 3054772 h 3072212"/>
              <a:gd name="connsiteX5428" fmla="*/ 1568872 w 2361628"/>
              <a:gd name="connsiteY5428" fmla="*/ 3057087 h 3072212"/>
              <a:gd name="connsiteX5429" fmla="*/ 1566186 w 2361628"/>
              <a:gd name="connsiteY5429" fmla="*/ 3059068 h 3072212"/>
              <a:gd name="connsiteX5430" fmla="*/ 1564853 w 2361628"/>
              <a:gd name="connsiteY5430" fmla="*/ 3060697 h 3072212"/>
              <a:gd name="connsiteX5431" fmla="*/ 1564100 w 2361628"/>
              <a:gd name="connsiteY5431" fmla="*/ 3062602 h 3072212"/>
              <a:gd name="connsiteX5432" fmla="*/ 1563938 w 2361628"/>
              <a:gd name="connsiteY5432" fmla="*/ 3064774 h 3072212"/>
              <a:gd name="connsiteX5433" fmla="*/ 1563519 w 2361628"/>
              <a:gd name="connsiteY5433" fmla="*/ 3065202 h 3072212"/>
              <a:gd name="connsiteX5434" fmla="*/ 1562033 w 2361628"/>
              <a:gd name="connsiteY5434" fmla="*/ 3062773 h 3072212"/>
              <a:gd name="connsiteX5435" fmla="*/ 1561043 w 2361628"/>
              <a:gd name="connsiteY5435" fmla="*/ 3061868 h 3072212"/>
              <a:gd name="connsiteX5436" fmla="*/ 1559947 w 2361628"/>
              <a:gd name="connsiteY5436" fmla="*/ 3061440 h 3072212"/>
              <a:gd name="connsiteX5437" fmla="*/ 1558747 w 2361628"/>
              <a:gd name="connsiteY5437" fmla="*/ 3061488 h 3072212"/>
              <a:gd name="connsiteX5438" fmla="*/ 1554909 w 2361628"/>
              <a:gd name="connsiteY5438" fmla="*/ 3062878 h 3072212"/>
              <a:gd name="connsiteX5439" fmla="*/ 1552156 w 2361628"/>
              <a:gd name="connsiteY5439" fmla="*/ 3062545 h 3072212"/>
              <a:gd name="connsiteX5440" fmla="*/ 1548822 w 2361628"/>
              <a:gd name="connsiteY5440" fmla="*/ 3060973 h 3072212"/>
              <a:gd name="connsiteX5441" fmla="*/ 1547574 w 2361628"/>
              <a:gd name="connsiteY5441" fmla="*/ 3060230 h 3072212"/>
              <a:gd name="connsiteX5442" fmla="*/ 1547327 w 2361628"/>
              <a:gd name="connsiteY5442" fmla="*/ 3058478 h 3072212"/>
              <a:gd name="connsiteX5443" fmla="*/ 1547670 w 2361628"/>
              <a:gd name="connsiteY5443" fmla="*/ 3055049 h 3072212"/>
              <a:gd name="connsiteX5444" fmla="*/ 1548422 w 2361628"/>
              <a:gd name="connsiteY5444" fmla="*/ 3052877 h 3072212"/>
              <a:gd name="connsiteX5445" fmla="*/ 1548117 w 2361628"/>
              <a:gd name="connsiteY5445" fmla="*/ 3052715 h 3072212"/>
              <a:gd name="connsiteX5446" fmla="*/ 1548517 w 2361628"/>
              <a:gd name="connsiteY5446" fmla="*/ 3051982 h 3072212"/>
              <a:gd name="connsiteX5447" fmla="*/ 1550375 w 2361628"/>
              <a:gd name="connsiteY5447" fmla="*/ 3050848 h 3072212"/>
              <a:gd name="connsiteX5448" fmla="*/ 1554004 w 2361628"/>
              <a:gd name="connsiteY5448" fmla="*/ 3048924 h 3072212"/>
              <a:gd name="connsiteX5449" fmla="*/ 1557309 w 2361628"/>
              <a:gd name="connsiteY5449" fmla="*/ 3045019 h 3072212"/>
              <a:gd name="connsiteX5450" fmla="*/ 1559957 w 2361628"/>
              <a:gd name="connsiteY5450" fmla="*/ 3042685 h 3072212"/>
              <a:gd name="connsiteX5451" fmla="*/ 1562624 w 2361628"/>
              <a:gd name="connsiteY5451" fmla="*/ 3040275 h 3072212"/>
              <a:gd name="connsiteX5452" fmla="*/ 1564148 w 2361628"/>
              <a:gd name="connsiteY5452" fmla="*/ 3036113 h 3072212"/>
              <a:gd name="connsiteX5453" fmla="*/ 1566043 w 2361628"/>
              <a:gd name="connsiteY5453" fmla="*/ 3026007 h 3072212"/>
              <a:gd name="connsiteX5454" fmla="*/ 1568853 w 2361628"/>
              <a:gd name="connsiteY5454" fmla="*/ 3025064 h 3072212"/>
              <a:gd name="connsiteX5455" fmla="*/ 1572359 w 2361628"/>
              <a:gd name="connsiteY5455" fmla="*/ 3023540 h 3072212"/>
              <a:gd name="connsiteX5456" fmla="*/ 1574845 w 2361628"/>
              <a:gd name="connsiteY5456" fmla="*/ 3021797 h 3072212"/>
              <a:gd name="connsiteX5457" fmla="*/ 1576311 w 2361628"/>
              <a:gd name="connsiteY5457" fmla="*/ 3019863 h 3072212"/>
              <a:gd name="connsiteX5458" fmla="*/ 1577892 w 2361628"/>
              <a:gd name="connsiteY5458" fmla="*/ 3018482 h 3072212"/>
              <a:gd name="connsiteX5459" fmla="*/ 1579569 w 2361628"/>
              <a:gd name="connsiteY5459" fmla="*/ 3017673 h 3072212"/>
              <a:gd name="connsiteX5460" fmla="*/ 1581255 w 2361628"/>
              <a:gd name="connsiteY5460" fmla="*/ 3016415 h 3072212"/>
              <a:gd name="connsiteX5461" fmla="*/ 1582960 w 2361628"/>
              <a:gd name="connsiteY5461" fmla="*/ 3014701 h 3072212"/>
              <a:gd name="connsiteX5462" fmla="*/ 1584160 w 2361628"/>
              <a:gd name="connsiteY5462" fmla="*/ 3012329 h 3072212"/>
              <a:gd name="connsiteX5463" fmla="*/ 1584874 w 2361628"/>
              <a:gd name="connsiteY5463" fmla="*/ 3009300 h 3072212"/>
              <a:gd name="connsiteX5464" fmla="*/ 1585074 w 2361628"/>
              <a:gd name="connsiteY5464" fmla="*/ 3006233 h 3072212"/>
              <a:gd name="connsiteX5465" fmla="*/ 1584770 w 2361628"/>
              <a:gd name="connsiteY5465" fmla="*/ 3003118 h 3072212"/>
              <a:gd name="connsiteX5466" fmla="*/ 1584722 w 2361628"/>
              <a:gd name="connsiteY5466" fmla="*/ 2990593 h 3072212"/>
              <a:gd name="connsiteX5467" fmla="*/ 1584360 w 2361628"/>
              <a:gd name="connsiteY5467" fmla="*/ 2987669 h 3072212"/>
              <a:gd name="connsiteX5468" fmla="*/ 1584998 w 2361628"/>
              <a:gd name="connsiteY5468" fmla="*/ 2985068 h 3072212"/>
              <a:gd name="connsiteX5469" fmla="*/ 1586636 w 2361628"/>
              <a:gd name="connsiteY5469" fmla="*/ 2982773 h 3072212"/>
              <a:gd name="connsiteX5470" fmla="*/ 1587646 w 2361628"/>
              <a:gd name="connsiteY5470" fmla="*/ 2980544 h 3072212"/>
              <a:gd name="connsiteX5471" fmla="*/ 1588018 w 2361628"/>
              <a:gd name="connsiteY5471" fmla="*/ 2978372 h 3072212"/>
              <a:gd name="connsiteX5472" fmla="*/ 1588818 w 2361628"/>
              <a:gd name="connsiteY5472" fmla="*/ 2976553 h 3072212"/>
              <a:gd name="connsiteX5473" fmla="*/ 1590046 w 2361628"/>
              <a:gd name="connsiteY5473" fmla="*/ 2975086 h 3072212"/>
              <a:gd name="connsiteX5474" fmla="*/ 1591237 w 2361628"/>
              <a:gd name="connsiteY5474" fmla="*/ 2974134 h 3072212"/>
              <a:gd name="connsiteX5475" fmla="*/ 1592390 w 2361628"/>
              <a:gd name="connsiteY5475" fmla="*/ 2973686 h 3072212"/>
              <a:gd name="connsiteX5476" fmla="*/ 1593171 w 2361628"/>
              <a:gd name="connsiteY5476" fmla="*/ 2972791 h 3072212"/>
              <a:gd name="connsiteX5477" fmla="*/ 1593580 w 2361628"/>
              <a:gd name="connsiteY5477" fmla="*/ 2971429 h 3072212"/>
              <a:gd name="connsiteX5478" fmla="*/ 1594514 w 2361628"/>
              <a:gd name="connsiteY5478" fmla="*/ 2969733 h 3072212"/>
              <a:gd name="connsiteX5479" fmla="*/ 1595961 w 2361628"/>
              <a:gd name="connsiteY5479" fmla="*/ 2967704 h 3072212"/>
              <a:gd name="connsiteX5480" fmla="*/ 1596495 w 2361628"/>
              <a:gd name="connsiteY5480" fmla="*/ 2965942 h 3072212"/>
              <a:gd name="connsiteX5481" fmla="*/ 1596419 w 2361628"/>
              <a:gd name="connsiteY5481" fmla="*/ 2963218 h 3072212"/>
              <a:gd name="connsiteX5482" fmla="*/ 1596485 w 2361628"/>
              <a:gd name="connsiteY5482" fmla="*/ 2960456 h 3072212"/>
              <a:gd name="connsiteX5483" fmla="*/ 1595904 w 2361628"/>
              <a:gd name="connsiteY5483" fmla="*/ 2958875 h 3072212"/>
              <a:gd name="connsiteX5484" fmla="*/ 1594809 w 2361628"/>
              <a:gd name="connsiteY5484" fmla="*/ 2957456 h 3072212"/>
              <a:gd name="connsiteX5485" fmla="*/ 1594352 w 2361628"/>
              <a:gd name="connsiteY5485" fmla="*/ 2955903 h 3072212"/>
              <a:gd name="connsiteX5486" fmla="*/ 1594428 w 2361628"/>
              <a:gd name="connsiteY5486" fmla="*/ 2953407 h 3072212"/>
              <a:gd name="connsiteX5487" fmla="*/ 1593847 w 2361628"/>
              <a:gd name="connsiteY5487" fmla="*/ 2953160 h 3072212"/>
              <a:gd name="connsiteX5488" fmla="*/ 1592818 w 2361628"/>
              <a:gd name="connsiteY5488" fmla="*/ 2953036 h 3072212"/>
              <a:gd name="connsiteX5489" fmla="*/ 1591866 w 2361628"/>
              <a:gd name="connsiteY5489" fmla="*/ 2951998 h 3072212"/>
              <a:gd name="connsiteX5490" fmla="*/ 1590580 w 2361628"/>
              <a:gd name="connsiteY5490" fmla="*/ 2949493 h 3072212"/>
              <a:gd name="connsiteX5491" fmla="*/ 1589456 w 2361628"/>
              <a:gd name="connsiteY5491" fmla="*/ 2947854 h 3072212"/>
              <a:gd name="connsiteX5492" fmla="*/ 1588494 w 2361628"/>
              <a:gd name="connsiteY5492" fmla="*/ 2947083 h 3072212"/>
              <a:gd name="connsiteX5493" fmla="*/ 1588151 w 2361628"/>
              <a:gd name="connsiteY5493" fmla="*/ 2946311 h 3072212"/>
              <a:gd name="connsiteX5494" fmla="*/ 1587122 w 2361628"/>
              <a:gd name="connsiteY5494" fmla="*/ 2945435 h 3072212"/>
              <a:gd name="connsiteX5495" fmla="*/ 1585665 w 2361628"/>
              <a:gd name="connsiteY5495" fmla="*/ 2944911 h 3072212"/>
              <a:gd name="connsiteX5496" fmla="*/ 1585055 w 2361628"/>
              <a:gd name="connsiteY5496" fmla="*/ 2944130 h 3072212"/>
              <a:gd name="connsiteX5497" fmla="*/ 1585284 w 2361628"/>
              <a:gd name="connsiteY5497" fmla="*/ 2943082 h 3072212"/>
              <a:gd name="connsiteX5498" fmla="*/ 1588008 w 2361628"/>
              <a:gd name="connsiteY5498" fmla="*/ 2942682 h 3072212"/>
              <a:gd name="connsiteX5499" fmla="*/ 1593237 w 2361628"/>
              <a:gd name="connsiteY5499" fmla="*/ 2942920 h 3072212"/>
              <a:gd name="connsiteX5500" fmla="*/ 1596000 w 2361628"/>
              <a:gd name="connsiteY5500" fmla="*/ 2943177 h 3072212"/>
              <a:gd name="connsiteX5501" fmla="*/ 1596304 w 2361628"/>
              <a:gd name="connsiteY5501" fmla="*/ 2943463 h 3072212"/>
              <a:gd name="connsiteX5502" fmla="*/ 1595485 w 2361628"/>
              <a:gd name="connsiteY5502" fmla="*/ 2945444 h 3072212"/>
              <a:gd name="connsiteX5503" fmla="*/ 1595571 w 2361628"/>
              <a:gd name="connsiteY5503" fmla="*/ 2946673 h 3072212"/>
              <a:gd name="connsiteX5504" fmla="*/ 1596390 w 2361628"/>
              <a:gd name="connsiteY5504" fmla="*/ 2947893 h 3072212"/>
              <a:gd name="connsiteX5505" fmla="*/ 1596866 w 2361628"/>
              <a:gd name="connsiteY5505" fmla="*/ 2949502 h 3072212"/>
              <a:gd name="connsiteX5506" fmla="*/ 1596990 w 2361628"/>
              <a:gd name="connsiteY5506" fmla="*/ 2951502 h 3072212"/>
              <a:gd name="connsiteX5507" fmla="*/ 1598381 w 2361628"/>
              <a:gd name="connsiteY5507" fmla="*/ 2952245 h 3072212"/>
              <a:gd name="connsiteX5508" fmla="*/ 1598762 w 2361628"/>
              <a:gd name="connsiteY5508" fmla="*/ 2952474 h 3072212"/>
              <a:gd name="connsiteX5509" fmla="*/ 1599124 w 2361628"/>
              <a:gd name="connsiteY5509" fmla="*/ 2953541 h 3072212"/>
              <a:gd name="connsiteX5510" fmla="*/ 1600248 w 2361628"/>
              <a:gd name="connsiteY5510" fmla="*/ 2953779 h 3072212"/>
              <a:gd name="connsiteX5511" fmla="*/ 1600600 w 2361628"/>
              <a:gd name="connsiteY5511" fmla="*/ 2954369 h 3072212"/>
              <a:gd name="connsiteX5512" fmla="*/ 1600172 w 2361628"/>
              <a:gd name="connsiteY5512" fmla="*/ 2955303 h 3072212"/>
              <a:gd name="connsiteX5513" fmla="*/ 1600371 w 2361628"/>
              <a:gd name="connsiteY5513" fmla="*/ 2955674 h 3072212"/>
              <a:gd name="connsiteX5514" fmla="*/ 1601962 w 2361628"/>
              <a:gd name="connsiteY5514" fmla="*/ 2955836 h 3072212"/>
              <a:gd name="connsiteX5515" fmla="*/ 1603086 w 2361628"/>
              <a:gd name="connsiteY5515" fmla="*/ 2954208 h 3072212"/>
              <a:gd name="connsiteX5516" fmla="*/ 1603620 w 2361628"/>
              <a:gd name="connsiteY5516" fmla="*/ 2953817 h 3072212"/>
              <a:gd name="connsiteX5517" fmla="*/ 1604667 w 2361628"/>
              <a:gd name="connsiteY5517" fmla="*/ 2953731 h 3072212"/>
              <a:gd name="connsiteX5518" fmla="*/ 1604839 w 2361628"/>
              <a:gd name="connsiteY5518" fmla="*/ 2954141 h 3072212"/>
              <a:gd name="connsiteX5519" fmla="*/ 1604134 w 2361628"/>
              <a:gd name="connsiteY5519" fmla="*/ 2955055 h 3072212"/>
              <a:gd name="connsiteX5520" fmla="*/ 1603772 w 2361628"/>
              <a:gd name="connsiteY5520" fmla="*/ 2956093 h 3072212"/>
              <a:gd name="connsiteX5521" fmla="*/ 1603762 w 2361628"/>
              <a:gd name="connsiteY5521" fmla="*/ 2957246 h 3072212"/>
              <a:gd name="connsiteX5522" fmla="*/ 1602962 w 2361628"/>
              <a:gd name="connsiteY5522" fmla="*/ 2958503 h 3072212"/>
              <a:gd name="connsiteX5523" fmla="*/ 1600524 w 2361628"/>
              <a:gd name="connsiteY5523" fmla="*/ 2960770 h 3072212"/>
              <a:gd name="connsiteX5524" fmla="*/ 1600457 w 2361628"/>
              <a:gd name="connsiteY5524" fmla="*/ 2961256 h 3072212"/>
              <a:gd name="connsiteX5525" fmla="*/ 1600991 w 2361628"/>
              <a:gd name="connsiteY5525" fmla="*/ 2961418 h 3072212"/>
              <a:gd name="connsiteX5526" fmla="*/ 1603353 w 2361628"/>
              <a:gd name="connsiteY5526" fmla="*/ 2960037 h 3072212"/>
              <a:gd name="connsiteX5527" fmla="*/ 1604915 w 2361628"/>
              <a:gd name="connsiteY5527" fmla="*/ 2959780 h 3072212"/>
              <a:gd name="connsiteX5528" fmla="*/ 1606096 w 2361628"/>
              <a:gd name="connsiteY5528" fmla="*/ 2960237 h 3072212"/>
              <a:gd name="connsiteX5529" fmla="*/ 1606744 w 2361628"/>
              <a:gd name="connsiteY5529" fmla="*/ 2960837 h 3072212"/>
              <a:gd name="connsiteX5530" fmla="*/ 1606858 w 2361628"/>
              <a:gd name="connsiteY5530" fmla="*/ 2961570 h 3072212"/>
              <a:gd name="connsiteX5531" fmla="*/ 1606591 w 2361628"/>
              <a:gd name="connsiteY5531" fmla="*/ 2963418 h 3072212"/>
              <a:gd name="connsiteX5532" fmla="*/ 1605944 w 2361628"/>
              <a:gd name="connsiteY5532" fmla="*/ 2966380 h 3072212"/>
              <a:gd name="connsiteX5533" fmla="*/ 1606363 w 2361628"/>
              <a:gd name="connsiteY5533" fmla="*/ 2966952 h 3072212"/>
              <a:gd name="connsiteX5534" fmla="*/ 1607849 w 2361628"/>
              <a:gd name="connsiteY5534" fmla="*/ 2965133 h 3072212"/>
              <a:gd name="connsiteX5535" fmla="*/ 1609563 w 2361628"/>
              <a:gd name="connsiteY5535" fmla="*/ 2963856 h 3072212"/>
              <a:gd name="connsiteX5536" fmla="*/ 1612763 w 2361628"/>
              <a:gd name="connsiteY5536" fmla="*/ 2962856 h 3072212"/>
              <a:gd name="connsiteX5537" fmla="*/ 1613316 w 2361628"/>
              <a:gd name="connsiteY5537" fmla="*/ 2963066 h 3072212"/>
              <a:gd name="connsiteX5538" fmla="*/ 1614830 w 2361628"/>
              <a:gd name="connsiteY5538" fmla="*/ 2966161 h 3072212"/>
              <a:gd name="connsiteX5539" fmla="*/ 1618374 w 2361628"/>
              <a:gd name="connsiteY5539" fmla="*/ 2968438 h 3072212"/>
              <a:gd name="connsiteX5540" fmla="*/ 1624641 w 2361628"/>
              <a:gd name="connsiteY5540" fmla="*/ 2970991 h 3072212"/>
              <a:gd name="connsiteX5541" fmla="*/ 1628413 w 2361628"/>
              <a:gd name="connsiteY5541" fmla="*/ 2971743 h 3072212"/>
              <a:gd name="connsiteX5542" fmla="*/ 1629689 w 2361628"/>
              <a:gd name="connsiteY5542" fmla="*/ 2970695 h 3072212"/>
              <a:gd name="connsiteX5543" fmla="*/ 1630471 w 2361628"/>
              <a:gd name="connsiteY5543" fmla="*/ 2968667 h 3072212"/>
              <a:gd name="connsiteX5544" fmla="*/ 1630747 w 2361628"/>
              <a:gd name="connsiteY5544" fmla="*/ 2965647 h 3072212"/>
              <a:gd name="connsiteX5545" fmla="*/ 1630109 w 2361628"/>
              <a:gd name="connsiteY5545" fmla="*/ 2963504 h 3072212"/>
              <a:gd name="connsiteX5546" fmla="*/ 1628566 w 2361628"/>
              <a:gd name="connsiteY5546" fmla="*/ 2962247 h 3072212"/>
              <a:gd name="connsiteX5547" fmla="*/ 1627794 w 2361628"/>
              <a:gd name="connsiteY5547" fmla="*/ 2961027 h 3072212"/>
              <a:gd name="connsiteX5548" fmla="*/ 1627784 w 2361628"/>
              <a:gd name="connsiteY5548" fmla="*/ 2959856 h 3072212"/>
              <a:gd name="connsiteX5549" fmla="*/ 1628946 w 2361628"/>
              <a:gd name="connsiteY5549" fmla="*/ 2958846 h 3072212"/>
              <a:gd name="connsiteX5550" fmla="*/ 1630756 w 2361628"/>
              <a:gd name="connsiteY5550" fmla="*/ 2958017 h 3072212"/>
              <a:gd name="connsiteX5551" fmla="*/ 1632556 w 2361628"/>
              <a:gd name="connsiteY5551" fmla="*/ 2957741 h 3072212"/>
              <a:gd name="connsiteX5552" fmla="*/ 1632795 w 2361628"/>
              <a:gd name="connsiteY5552" fmla="*/ 2958056 h 3072212"/>
              <a:gd name="connsiteX5553" fmla="*/ 1632395 w 2361628"/>
              <a:gd name="connsiteY5553" fmla="*/ 2959227 h 3072212"/>
              <a:gd name="connsiteX5554" fmla="*/ 1632671 w 2361628"/>
              <a:gd name="connsiteY5554" fmla="*/ 2959627 h 3072212"/>
              <a:gd name="connsiteX5555" fmla="*/ 1633566 w 2361628"/>
              <a:gd name="connsiteY5555" fmla="*/ 2959760 h 3072212"/>
              <a:gd name="connsiteX5556" fmla="*/ 1633966 w 2361628"/>
              <a:gd name="connsiteY5556" fmla="*/ 2960161 h 3072212"/>
              <a:gd name="connsiteX5557" fmla="*/ 1635290 w 2361628"/>
              <a:gd name="connsiteY5557" fmla="*/ 2961313 h 3072212"/>
              <a:gd name="connsiteX5558" fmla="*/ 1638214 w 2361628"/>
              <a:gd name="connsiteY5558" fmla="*/ 2961570 h 3072212"/>
              <a:gd name="connsiteX5559" fmla="*/ 1639272 w 2361628"/>
              <a:gd name="connsiteY5559" fmla="*/ 2961284 h 3072212"/>
              <a:gd name="connsiteX5560" fmla="*/ 1638452 w 2361628"/>
              <a:gd name="connsiteY5560" fmla="*/ 2960446 h 3072212"/>
              <a:gd name="connsiteX5561" fmla="*/ 1638319 w 2361628"/>
              <a:gd name="connsiteY5561" fmla="*/ 2959322 h 3072212"/>
              <a:gd name="connsiteX5562" fmla="*/ 1638881 w 2361628"/>
              <a:gd name="connsiteY5562" fmla="*/ 2957913 h 3072212"/>
              <a:gd name="connsiteX5563" fmla="*/ 1638786 w 2361628"/>
              <a:gd name="connsiteY5563" fmla="*/ 2957303 h 3072212"/>
              <a:gd name="connsiteX5564" fmla="*/ 1637805 w 2361628"/>
              <a:gd name="connsiteY5564" fmla="*/ 2957760 h 3072212"/>
              <a:gd name="connsiteX5565" fmla="*/ 1637805 w 2361628"/>
              <a:gd name="connsiteY5565" fmla="*/ 2958922 h 3072212"/>
              <a:gd name="connsiteX5566" fmla="*/ 1637357 w 2361628"/>
              <a:gd name="connsiteY5566" fmla="*/ 2959542 h 3072212"/>
              <a:gd name="connsiteX5567" fmla="*/ 1636767 w 2361628"/>
              <a:gd name="connsiteY5567" fmla="*/ 2959398 h 3072212"/>
              <a:gd name="connsiteX5568" fmla="*/ 1636414 w 2361628"/>
              <a:gd name="connsiteY5568" fmla="*/ 2958084 h 3072212"/>
              <a:gd name="connsiteX5569" fmla="*/ 1636004 w 2361628"/>
              <a:gd name="connsiteY5569" fmla="*/ 2956931 h 3072212"/>
              <a:gd name="connsiteX5570" fmla="*/ 1635242 w 2361628"/>
              <a:gd name="connsiteY5570" fmla="*/ 2954998 h 3072212"/>
              <a:gd name="connsiteX5571" fmla="*/ 1633261 w 2361628"/>
              <a:gd name="connsiteY5571" fmla="*/ 2954236 h 3072212"/>
              <a:gd name="connsiteX5572" fmla="*/ 1632556 w 2361628"/>
              <a:gd name="connsiteY5572" fmla="*/ 2953569 h 3072212"/>
              <a:gd name="connsiteX5573" fmla="*/ 1632480 w 2361628"/>
              <a:gd name="connsiteY5573" fmla="*/ 2952560 h 3072212"/>
              <a:gd name="connsiteX5574" fmla="*/ 1632099 w 2361628"/>
              <a:gd name="connsiteY5574" fmla="*/ 2951959 h 3072212"/>
              <a:gd name="connsiteX5575" fmla="*/ 1631404 w 2361628"/>
              <a:gd name="connsiteY5575" fmla="*/ 2951769 h 3072212"/>
              <a:gd name="connsiteX5576" fmla="*/ 1630080 w 2361628"/>
              <a:gd name="connsiteY5576" fmla="*/ 2949883 h 3072212"/>
              <a:gd name="connsiteX5577" fmla="*/ 1628356 w 2361628"/>
              <a:gd name="connsiteY5577" fmla="*/ 2948473 h 3072212"/>
              <a:gd name="connsiteX5578" fmla="*/ 1628423 w 2361628"/>
              <a:gd name="connsiteY5578" fmla="*/ 2947835 h 3072212"/>
              <a:gd name="connsiteX5579" fmla="*/ 1630042 w 2361628"/>
              <a:gd name="connsiteY5579" fmla="*/ 2947464 h 3072212"/>
              <a:gd name="connsiteX5580" fmla="*/ 1630471 w 2361628"/>
              <a:gd name="connsiteY5580" fmla="*/ 2946816 h 3072212"/>
              <a:gd name="connsiteX5581" fmla="*/ 1630232 w 2361628"/>
              <a:gd name="connsiteY5581" fmla="*/ 2945959 h 3072212"/>
              <a:gd name="connsiteX5582" fmla="*/ 1629328 w 2361628"/>
              <a:gd name="connsiteY5582" fmla="*/ 2944892 h 3072212"/>
              <a:gd name="connsiteX5583" fmla="*/ 1628642 w 2361628"/>
              <a:gd name="connsiteY5583" fmla="*/ 2944625 h 3072212"/>
              <a:gd name="connsiteX5584" fmla="*/ 1628184 w 2361628"/>
              <a:gd name="connsiteY5584" fmla="*/ 2945168 h 3072212"/>
              <a:gd name="connsiteX5585" fmla="*/ 1627775 w 2361628"/>
              <a:gd name="connsiteY5585" fmla="*/ 2945006 h 3072212"/>
              <a:gd name="connsiteX5586" fmla="*/ 1627413 w 2361628"/>
              <a:gd name="connsiteY5586" fmla="*/ 2944158 h 3072212"/>
              <a:gd name="connsiteX5587" fmla="*/ 1627670 w 2361628"/>
              <a:gd name="connsiteY5587" fmla="*/ 2942797 h 3072212"/>
              <a:gd name="connsiteX5588" fmla="*/ 1629318 w 2361628"/>
              <a:gd name="connsiteY5588" fmla="*/ 2941215 h 3072212"/>
              <a:gd name="connsiteX5589" fmla="*/ 1629547 w 2361628"/>
              <a:gd name="connsiteY5589" fmla="*/ 2939644 h 3072212"/>
              <a:gd name="connsiteX5590" fmla="*/ 1629127 w 2361628"/>
              <a:gd name="connsiteY5590" fmla="*/ 2938424 h 3072212"/>
              <a:gd name="connsiteX5591" fmla="*/ 1628204 w 2361628"/>
              <a:gd name="connsiteY5591" fmla="*/ 2937710 h 3072212"/>
              <a:gd name="connsiteX5592" fmla="*/ 1626784 w 2361628"/>
              <a:gd name="connsiteY5592" fmla="*/ 2937501 h 3072212"/>
              <a:gd name="connsiteX5593" fmla="*/ 1625946 w 2361628"/>
              <a:gd name="connsiteY5593" fmla="*/ 2937586 h 3072212"/>
              <a:gd name="connsiteX5594" fmla="*/ 1625698 w 2361628"/>
              <a:gd name="connsiteY5594" fmla="*/ 2937967 h 3072212"/>
              <a:gd name="connsiteX5595" fmla="*/ 1626175 w 2361628"/>
              <a:gd name="connsiteY5595" fmla="*/ 2939406 h 3072212"/>
              <a:gd name="connsiteX5596" fmla="*/ 1625918 w 2361628"/>
              <a:gd name="connsiteY5596" fmla="*/ 2939587 h 3072212"/>
              <a:gd name="connsiteX5597" fmla="*/ 1623422 w 2361628"/>
              <a:gd name="connsiteY5597" fmla="*/ 2938967 h 3072212"/>
              <a:gd name="connsiteX5598" fmla="*/ 1622574 w 2361628"/>
              <a:gd name="connsiteY5598" fmla="*/ 2938101 h 3072212"/>
              <a:gd name="connsiteX5599" fmla="*/ 1621317 w 2361628"/>
              <a:gd name="connsiteY5599" fmla="*/ 2937491 h 3072212"/>
              <a:gd name="connsiteX5600" fmla="*/ 1620374 w 2361628"/>
              <a:gd name="connsiteY5600" fmla="*/ 2935243 h 3072212"/>
              <a:gd name="connsiteX5601" fmla="*/ 1620184 w 2361628"/>
              <a:gd name="connsiteY5601" fmla="*/ 2933643 h 3072212"/>
              <a:gd name="connsiteX5602" fmla="*/ 1620269 w 2361628"/>
              <a:gd name="connsiteY5602" fmla="*/ 2930862 h 3072212"/>
              <a:gd name="connsiteX5603" fmla="*/ 1619583 w 2361628"/>
              <a:gd name="connsiteY5603" fmla="*/ 2929099 h 3072212"/>
              <a:gd name="connsiteX5604" fmla="*/ 1619174 w 2361628"/>
              <a:gd name="connsiteY5604" fmla="*/ 2928899 h 3072212"/>
              <a:gd name="connsiteX5605" fmla="*/ 1619241 w 2361628"/>
              <a:gd name="connsiteY5605" fmla="*/ 2929947 h 3072212"/>
              <a:gd name="connsiteX5606" fmla="*/ 1618783 w 2361628"/>
              <a:gd name="connsiteY5606" fmla="*/ 2930471 h 3072212"/>
              <a:gd name="connsiteX5607" fmla="*/ 1617678 w 2361628"/>
              <a:gd name="connsiteY5607" fmla="*/ 2930747 h 3072212"/>
              <a:gd name="connsiteX5608" fmla="*/ 1617002 w 2361628"/>
              <a:gd name="connsiteY5608" fmla="*/ 2930262 h 3072212"/>
              <a:gd name="connsiteX5609" fmla="*/ 1616764 w 2361628"/>
              <a:gd name="connsiteY5609" fmla="*/ 2929014 h 3072212"/>
              <a:gd name="connsiteX5610" fmla="*/ 1616078 w 2361628"/>
              <a:gd name="connsiteY5610" fmla="*/ 2927966 h 3072212"/>
              <a:gd name="connsiteX5611" fmla="*/ 1614821 w 2361628"/>
              <a:gd name="connsiteY5611" fmla="*/ 2926747 h 3072212"/>
              <a:gd name="connsiteX5612" fmla="*/ 1613849 w 2361628"/>
              <a:gd name="connsiteY5612" fmla="*/ 2925023 h 3072212"/>
              <a:gd name="connsiteX5613" fmla="*/ 1613525 w 2361628"/>
              <a:gd name="connsiteY5613" fmla="*/ 2924251 h 3072212"/>
              <a:gd name="connsiteX5614" fmla="*/ 1613468 w 2361628"/>
              <a:gd name="connsiteY5614" fmla="*/ 2923489 h 3072212"/>
              <a:gd name="connsiteX5615" fmla="*/ 1613126 w 2361628"/>
              <a:gd name="connsiteY5615" fmla="*/ 2922603 h 3072212"/>
              <a:gd name="connsiteX5616" fmla="*/ 1612049 w 2361628"/>
              <a:gd name="connsiteY5616" fmla="*/ 2921622 h 3072212"/>
              <a:gd name="connsiteX5617" fmla="*/ 1611601 w 2361628"/>
              <a:gd name="connsiteY5617" fmla="*/ 2919994 h 3072212"/>
              <a:gd name="connsiteX5618" fmla="*/ 1611116 w 2361628"/>
              <a:gd name="connsiteY5618" fmla="*/ 2919279 h 3072212"/>
              <a:gd name="connsiteX5619" fmla="*/ 1609649 w 2361628"/>
              <a:gd name="connsiteY5619" fmla="*/ 2917679 h 3072212"/>
              <a:gd name="connsiteX5620" fmla="*/ 1609154 w 2361628"/>
              <a:gd name="connsiteY5620" fmla="*/ 2916784 h 3072212"/>
              <a:gd name="connsiteX5621" fmla="*/ 1608820 w 2361628"/>
              <a:gd name="connsiteY5621" fmla="*/ 2916450 h 3072212"/>
              <a:gd name="connsiteX5622" fmla="*/ 1606877 w 2361628"/>
              <a:gd name="connsiteY5622" fmla="*/ 2916450 h 3072212"/>
              <a:gd name="connsiteX5623" fmla="*/ 1604801 w 2361628"/>
              <a:gd name="connsiteY5623" fmla="*/ 2916422 h 3072212"/>
              <a:gd name="connsiteX5624" fmla="*/ 1601353 w 2361628"/>
              <a:gd name="connsiteY5624" fmla="*/ 2916812 h 3072212"/>
              <a:gd name="connsiteX5625" fmla="*/ 1599667 w 2361628"/>
              <a:gd name="connsiteY5625" fmla="*/ 2916308 h 3072212"/>
              <a:gd name="connsiteX5626" fmla="*/ 1599743 w 2361628"/>
              <a:gd name="connsiteY5626" fmla="*/ 2914898 h 3072212"/>
              <a:gd name="connsiteX5627" fmla="*/ 1599619 w 2361628"/>
              <a:gd name="connsiteY5627" fmla="*/ 2914117 h 3072212"/>
              <a:gd name="connsiteX5628" fmla="*/ 1599305 w 2361628"/>
              <a:gd name="connsiteY5628" fmla="*/ 2913964 h 3072212"/>
              <a:gd name="connsiteX5629" fmla="*/ 1598838 w 2361628"/>
              <a:gd name="connsiteY5629" fmla="*/ 2914345 h 3072212"/>
              <a:gd name="connsiteX5630" fmla="*/ 1598686 w 2361628"/>
              <a:gd name="connsiteY5630" fmla="*/ 2914926 h 3072212"/>
              <a:gd name="connsiteX5631" fmla="*/ 1597619 w 2361628"/>
              <a:gd name="connsiteY5631" fmla="*/ 2915574 h 3072212"/>
              <a:gd name="connsiteX5632" fmla="*/ 1595838 w 2361628"/>
              <a:gd name="connsiteY5632" fmla="*/ 2915574 h 3072212"/>
              <a:gd name="connsiteX5633" fmla="*/ 1591932 w 2361628"/>
              <a:gd name="connsiteY5633" fmla="*/ 2914793 h 3072212"/>
              <a:gd name="connsiteX5634" fmla="*/ 1590513 w 2361628"/>
              <a:gd name="connsiteY5634" fmla="*/ 2914850 h 3072212"/>
              <a:gd name="connsiteX5635" fmla="*/ 1587989 w 2361628"/>
              <a:gd name="connsiteY5635" fmla="*/ 2915860 h 3072212"/>
              <a:gd name="connsiteX5636" fmla="*/ 1587179 w 2361628"/>
              <a:gd name="connsiteY5636" fmla="*/ 2915422 h 3072212"/>
              <a:gd name="connsiteX5637" fmla="*/ 1588037 w 2361628"/>
              <a:gd name="connsiteY5637" fmla="*/ 2914717 h 3072212"/>
              <a:gd name="connsiteX5638" fmla="*/ 1587980 w 2361628"/>
              <a:gd name="connsiteY5638" fmla="*/ 2914117 h 3072212"/>
              <a:gd name="connsiteX5639" fmla="*/ 1587275 w 2361628"/>
              <a:gd name="connsiteY5639" fmla="*/ 2913936 h 3072212"/>
              <a:gd name="connsiteX5640" fmla="*/ 1587122 w 2361628"/>
              <a:gd name="connsiteY5640" fmla="*/ 2913602 h 3072212"/>
              <a:gd name="connsiteX5641" fmla="*/ 1586836 w 2361628"/>
              <a:gd name="connsiteY5641" fmla="*/ 2913040 h 3072212"/>
              <a:gd name="connsiteX5642" fmla="*/ 1589475 w 2361628"/>
              <a:gd name="connsiteY5642" fmla="*/ 2911707 h 3072212"/>
              <a:gd name="connsiteX5643" fmla="*/ 1589399 w 2361628"/>
              <a:gd name="connsiteY5643" fmla="*/ 2911107 h 3072212"/>
              <a:gd name="connsiteX5644" fmla="*/ 1587503 w 2361628"/>
              <a:gd name="connsiteY5644" fmla="*/ 2909992 h 3072212"/>
              <a:gd name="connsiteX5645" fmla="*/ 1586684 w 2361628"/>
              <a:gd name="connsiteY5645" fmla="*/ 2910154 h 3072212"/>
              <a:gd name="connsiteX5646" fmla="*/ 1586275 w 2361628"/>
              <a:gd name="connsiteY5646" fmla="*/ 2911012 h 3072212"/>
              <a:gd name="connsiteX5647" fmla="*/ 1585551 w 2361628"/>
              <a:gd name="connsiteY5647" fmla="*/ 2911555 h 3072212"/>
              <a:gd name="connsiteX5648" fmla="*/ 1584522 w 2361628"/>
              <a:gd name="connsiteY5648" fmla="*/ 2911773 h 3072212"/>
              <a:gd name="connsiteX5649" fmla="*/ 1583903 w 2361628"/>
              <a:gd name="connsiteY5649" fmla="*/ 2912374 h 3072212"/>
              <a:gd name="connsiteX5650" fmla="*/ 1583503 w 2361628"/>
              <a:gd name="connsiteY5650" fmla="*/ 2912355 h 3072212"/>
              <a:gd name="connsiteX5651" fmla="*/ 1583493 w 2361628"/>
              <a:gd name="connsiteY5651" fmla="*/ 2911831 h 3072212"/>
              <a:gd name="connsiteX5652" fmla="*/ 1583398 w 2361628"/>
              <a:gd name="connsiteY5652" fmla="*/ 2910564 h 3072212"/>
              <a:gd name="connsiteX5653" fmla="*/ 1582131 w 2361628"/>
              <a:gd name="connsiteY5653" fmla="*/ 2910164 h 3072212"/>
              <a:gd name="connsiteX5654" fmla="*/ 1576911 w 2361628"/>
              <a:gd name="connsiteY5654" fmla="*/ 2909630 h 3072212"/>
              <a:gd name="connsiteX5655" fmla="*/ 1574130 w 2361628"/>
              <a:gd name="connsiteY5655" fmla="*/ 2909516 h 3072212"/>
              <a:gd name="connsiteX5656" fmla="*/ 1571987 w 2361628"/>
              <a:gd name="connsiteY5656" fmla="*/ 2909430 h 3072212"/>
              <a:gd name="connsiteX5657" fmla="*/ 1568730 w 2361628"/>
              <a:gd name="connsiteY5657" fmla="*/ 2908316 h 3072212"/>
              <a:gd name="connsiteX5658" fmla="*/ 1567863 w 2361628"/>
              <a:gd name="connsiteY5658" fmla="*/ 2907144 h 3072212"/>
              <a:gd name="connsiteX5659" fmla="*/ 1561243 w 2361628"/>
              <a:gd name="connsiteY5659" fmla="*/ 2907764 h 3072212"/>
              <a:gd name="connsiteX5660" fmla="*/ 1560167 w 2361628"/>
              <a:gd name="connsiteY5660" fmla="*/ 2907945 h 3072212"/>
              <a:gd name="connsiteX5661" fmla="*/ 1559481 w 2361628"/>
              <a:gd name="connsiteY5661" fmla="*/ 2907811 h 3072212"/>
              <a:gd name="connsiteX5662" fmla="*/ 1557995 w 2361628"/>
              <a:gd name="connsiteY5662" fmla="*/ 2906611 h 3072212"/>
              <a:gd name="connsiteX5663" fmla="*/ 1553299 w 2361628"/>
              <a:gd name="connsiteY5663" fmla="*/ 2907335 h 3072212"/>
              <a:gd name="connsiteX5664" fmla="*/ 1549803 w 2361628"/>
              <a:gd name="connsiteY5664" fmla="*/ 2907611 h 3072212"/>
              <a:gd name="connsiteX5665" fmla="*/ 1538211 w 2361628"/>
              <a:gd name="connsiteY5665" fmla="*/ 2905440 h 3072212"/>
              <a:gd name="connsiteX5666" fmla="*/ 1535201 w 2361628"/>
              <a:gd name="connsiteY5666" fmla="*/ 2904554 h 3072212"/>
              <a:gd name="connsiteX5667" fmla="*/ 1534639 w 2361628"/>
              <a:gd name="connsiteY5667" fmla="*/ 2903887 h 3072212"/>
              <a:gd name="connsiteX5668" fmla="*/ 1532830 w 2361628"/>
              <a:gd name="connsiteY5668" fmla="*/ 2903430 h 3072212"/>
              <a:gd name="connsiteX5669" fmla="*/ 1527962 w 2361628"/>
              <a:gd name="connsiteY5669" fmla="*/ 2902963 h 3072212"/>
              <a:gd name="connsiteX5670" fmla="*/ 1527420 w 2361628"/>
              <a:gd name="connsiteY5670" fmla="*/ 2902791 h 3072212"/>
              <a:gd name="connsiteX5671" fmla="*/ 1526924 w 2361628"/>
              <a:gd name="connsiteY5671" fmla="*/ 2901763 h 3072212"/>
              <a:gd name="connsiteX5672" fmla="*/ 1525524 w 2361628"/>
              <a:gd name="connsiteY5672" fmla="*/ 2901410 h 3072212"/>
              <a:gd name="connsiteX5673" fmla="*/ 1522867 w 2361628"/>
              <a:gd name="connsiteY5673" fmla="*/ 2901344 h 3072212"/>
              <a:gd name="connsiteX5674" fmla="*/ 1521305 w 2361628"/>
              <a:gd name="connsiteY5674" fmla="*/ 2900686 h 3072212"/>
              <a:gd name="connsiteX5675" fmla="*/ 1520857 w 2361628"/>
              <a:gd name="connsiteY5675" fmla="*/ 2899439 h 3072212"/>
              <a:gd name="connsiteX5676" fmla="*/ 1520923 w 2361628"/>
              <a:gd name="connsiteY5676" fmla="*/ 2898000 h 3072212"/>
              <a:gd name="connsiteX5677" fmla="*/ 1521524 w 2361628"/>
              <a:gd name="connsiteY5677" fmla="*/ 2896372 h 3072212"/>
              <a:gd name="connsiteX5678" fmla="*/ 1521438 w 2361628"/>
              <a:gd name="connsiteY5678" fmla="*/ 2895038 h 3072212"/>
              <a:gd name="connsiteX5679" fmla="*/ 1520609 w 2361628"/>
              <a:gd name="connsiteY5679" fmla="*/ 2893781 h 3072212"/>
              <a:gd name="connsiteX5680" fmla="*/ 1519352 w 2361628"/>
              <a:gd name="connsiteY5680" fmla="*/ 2892885 h 3072212"/>
              <a:gd name="connsiteX5681" fmla="*/ 1517475 w 2361628"/>
              <a:gd name="connsiteY5681" fmla="*/ 2893105 h 3072212"/>
              <a:gd name="connsiteX5682" fmla="*/ 1514580 w 2361628"/>
              <a:gd name="connsiteY5682" fmla="*/ 2894095 h 3072212"/>
              <a:gd name="connsiteX5683" fmla="*/ 1512218 w 2361628"/>
              <a:gd name="connsiteY5683" fmla="*/ 2894448 h 3072212"/>
              <a:gd name="connsiteX5684" fmla="*/ 1511513 w 2361628"/>
              <a:gd name="connsiteY5684" fmla="*/ 2895152 h 3072212"/>
              <a:gd name="connsiteX5685" fmla="*/ 1511065 w 2361628"/>
              <a:gd name="connsiteY5685" fmla="*/ 2895733 h 3072212"/>
              <a:gd name="connsiteX5686" fmla="*/ 1510398 w 2361628"/>
              <a:gd name="connsiteY5686" fmla="*/ 2895953 h 3072212"/>
              <a:gd name="connsiteX5687" fmla="*/ 1508589 w 2361628"/>
              <a:gd name="connsiteY5687" fmla="*/ 2893628 h 3072212"/>
              <a:gd name="connsiteX5688" fmla="*/ 1508589 w 2361628"/>
              <a:gd name="connsiteY5688" fmla="*/ 2892343 h 3072212"/>
              <a:gd name="connsiteX5689" fmla="*/ 1509151 w 2361628"/>
              <a:gd name="connsiteY5689" fmla="*/ 2891438 h 3072212"/>
              <a:gd name="connsiteX5690" fmla="*/ 1511332 w 2361628"/>
              <a:gd name="connsiteY5690" fmla="*/ 2888561 h 3072212"/>
              <a:gd name="connsiteX5691" fmla="*/ 1512075 w 2361628"/>
              <a:gd name="connsiteY5691" fmla="*/ 2886656 h 3072212"/>
              <a:gd name="connsiteX5692" fmla="*/ 1511379 w 2361628"/>
              <a:gd name="connsiteY5692" fmla="*/ 2885723 h 3072212"/>
              <a:gd name="connsiteX5693" fmla="*/ 1510741 w 2361628"/>
              <a:gd name="connsiteY5693" fmla="*/ 2885856 h 3072212"/>
              <a:gd name="connsiteX5694" fmla="*/ 1510141 w 2361628"/>
              <a:gd name="connsiteY5694" fmla="*/ 2887047 h 3072212"/>
              <a:gd name="connsiteX5695" fmla="*/ 1509684 w 2361628"/>
              <a:gd name="connsiteY5695" fmla="*/ 2887647 h 3072212"/>
              <a:gd name="connsiteX5696" fmla="*/ 1509351 w 2361628"/>
              <a:gd name="connsiteY5696" fmla="*/ 2887647 h 3072212"/>
              <a:gd name="connsiteX5697" fmla="*/ 1508789 w 2361628"/>
              <a:gd name="connsiteY5697" fmla="*/ 2886380 h 3072212"/>
              <a:gd name="connsiteX5698" fmla="*/ 1508989 w 2361628"/>
              <a:gd name="connsiteY5698" fmla="*/ 2883437 h 3072212"/>
              <a:gd name="connsiteX5699" fmla="*/ 1509674 w 2361628"/>
              <a:gd name="connsiteY5699" fmla="*/ 2882332 h 3072212"/>
              <a:gd name="connsiteX5700" fmla="*/ 1510827 w 2361628"/>
              <a:gd name="connsiteY5700" fmla="*/ 2881798 h 3072212"/>
              <a:gd name="connsiteX5701" fmla="*/ 1512875 w 2361628"/>
              <a:gd name="connsiteY5701" fmla="*/ 2881960 h 3072212"/>
              <a:gd name="connsiteX5702" fmla="*/ 1513561 w 2361628"/>
              <a:gd name="connsiteY5702" fmla="*/ 2881579 h 3072212"/>
              <a:gd name="connsiteX5703" fmla="*/ 1513951 w 2361628"/>
              <a:gd name="connsiteY5703" fmla="*/ 2880541 h 3072212"/>
              <a:gd name="connsiteX5704" fmla="*/ 1513484 w 2361628"/>
              <a:gd name="connsiteY5704" fmla="*/ 2879541 h 3072212"/>
              <a:gd name="connsiteX5705" fmla="*/ 1512151 w 2361628"/>
              <a:gd name="connsiteY5705" fmla="*/ 2878569 h 3072212"/>
              <a:gd name="connsiteX5706" fmla="*/ 1510732 w 2361628"/>
              <a:gd name="connsiteY5706" fmla="*/ 2878046 h 3072212"/>
              <a:gd name="connsiteX5707" fmla="*/ 1509217 w 2361628"/>
              <a:gd name="connsiteY5707" fmla="*/ 2877979 h 3072212"/>
              <a:gd name="connsiteX5708" fmla="*/ 1508217 w 2361628"/>
              <a:gd name="connsiteY5708" fmla="*/ 2878312 h 3072212"/>
              <a:gd name="connsiteX5709" fmla="*/ 1507722 w 2361628"/>
              <a:gd name="connsiteY5709" fmla="*/ 2879046 h 3072212"/>
              <a:gd name="connsiteX5710" fmla="*/ 1507065 w 2361628"/>
              <a:gd name="connsiteY5710" fmla="*/ 2878893 h 3072212"/>
              <a:gd name="connsiteX5711" fmla="*/ 1506245 w 2361628"/>
              <a:gd name="connsiteY5711" fmla="*/ 2877855 h 3072212"/>
              <a:gd name="connsiteX5712" fmla="*/ 1503712 w 2361628"/>
              <a:gd name="connsiteY5712" fmla="*/ 2876588 h 3072212"/>
              <a:gd name="connsiteX5713" fmla="*/ 1503055 w 2361628"/>
              <a:gd name="connsiteY5713" fmla="*/ 2875702 h 3072212"/>
              <a:gd name="connsiteX5714" fmla="*/ 1503150 w 2361628"/>
              <a:gd name="connsiteY5714" fmla="*/ 2874426 h 3072212"/>
              <a:gd name="connsiteX5715" fmla="*/ 1504741 w 2361628"/>
              <a:gd name="connsiteY5715" fmla="*/ 2871168 h 3072212"/>
              <a:gd name="connsiteX5716" fmla="*/ 1504540 w 2361628"/>
              <a:gd name="connsiteY5716" fmla="*/ 2870302 h 3072212"/>
              <a:gd name="connsiteX5717" fmla="*/ 1505379 w 2361628"/>
              <a:gd name="connsiteY5717" fmla="*/ 2868378 h 3072212"/>
              <a:gd name="connsiteX5718" fmla="*/ 1507246 w 2361628"/>
              <a:gd name="connsiteY5718" fmla="*/ 2865396 h 3072212"/>
              <a:gd name="connsiteX5719" fmla="*/ 1507884 w 2361628"/>
              <a:gd name="connsiteY5719" fmla="*/ 2863310 h 3072212"/>
              <a:gd name="connsiteX5720" fmla="*/ 1507293 w 2361628"/>
              <a:gd name="connsiteY5720" fmla="*/ 2862129 h 3072212"/>
              <a:gd name="connsiteX5721" fmla="*/ 1506636 w 2361628"/>
              <a:gd name="connsiteY5721" fmla="*/ 2861472 h 3072212"/>
              <a:gd name="connsiteX5722" fmla="*/ 1505903 w 2361628"/>
              <a:gd name="connsiteY5722" fmla="*/ 2861329 h 3072212"/>
              <a:gd name="connsiteX5723" fmla="*/ 1505236 w 2361628"/>
              <a:gd name="connsiteY5723" fmla="*/ 2860548 h 3072212"/>
              <a:gd name="connsiteX5724" fmla="*/ 1504636 w 2361628"/>
              <a:gd name="connsiteY5724" fmla="*/ 2859129 h 3072212"/>
              <a:gd name="connsiteX5725" fmla="*/ 1503150 w 2361628"/>
              <a:gd name="connsiteY5725" fmla="*/ 2857748 h 3072212"/>
              <a:gd name="connsiteX5726" fmla="*/ 1500769 w 2361628"/>
              <a:gd name="connsiteY5726" fmla="*/ 2856414 h 3072212"/>
              <a:gd name="connsiteX5727" fmla="*/ 1498749 w 2361628"/>
              <a:gd name="connsiteY5727" fmla="*/ 2854662 h 3072212"/>
              <a:gd name="connsiteX5728" fmla="*/ 1497101 w 2361628"/>
              <a:gd name="connsiteY5728" fmla="*/ 2852490 h 3072212"/>
              <a:gd name="connsiteX5729" fmla="*/ 1496654 w 2361628"/>
              <a:gd name="connsiteY5729" fmla="*/ 2850747 h 3072212"/>
              <a:gd name="connsiteX5730" fmla="*/ 1497416 w 2361628"/>
              <a:gd name="connsiteY5730" fmla="*/ 2849442 h 3072212"/>
              <a:gd name="connsiteX5731" fmla="*/ 1497711 w 2361628"/>
              <a:gd name="connsiteY5731" fmla="*/ 2848404 h 3072212"/>
              <a:gd name="connsiteX5732" fmla="*/ 1497540 w 2361628"/>
              <a:gd name="connsiteY5732" fmla="*/ 2847623 h 3072212"/>
              <a:gd name="connsiteX5733" fmla="*/ 1498083 w 2361628"/>
              <a:gd name="connsiteY5733" fmla="*/ 2846508 h 3072212"/>
              <a:gd name="connsiteX5734" fmla="*/ 1499111 w 2361628"/>
              <a:gd name="connsiteY5734" fmla="*/ 2844651 h 3072212"/>
              <a:gd name="connsiteX5735" fmla="*/ 1499168 w 2361628"/>
              <a:gd name="connsiteY5735" fmla="*/ 2843251 h 3072212"/>
              <a:gd name="connsiteX5736" fmla="*/ 1499302 w 2361628"/>
              <a:gd name="connsiteY5736" fmla="*/ 2842165 h 3072212"/>
              <a:gd name="connsiteX5737" fmla="*/ 1500578 w 2361628"/>
              <a:gd name="connsiteY5737" fmla="*/ 2840527 h 3072212"/>
              <a:gd name="connsiteX5738" fmla="*/ 1501111 w 2361628"/>
              <a:gd name="connsiteY5738" fmla="*/ 2839269 h 3072212"/>
              <a:gd name="connsiteX5739" fmla="*/ 1500911 w 2361628"/>
              <a:gd name="connsiteY5739" fmla="*/ 2838402 h 3072212"/>
              <a:gd name="connsiteX5740" fmla="*/ 1498006 w 2361628"/>
              <a:gd name="connsiteY5740" fmla="*/ 2837993 h 3072212"/>
              <a:gd name="connsiteX5741" fmla="*/ 1492387 w 2361628"/>
              <a:gd name="connsiteY5741" fmla="*/ 2838040 h 3072212"/>
              <a:gd name="connsiteX5742" fmla="*/ 1487881 w 2361628"/>
              <a:gd name="connsiteY5742" fmla="*/ 2838383 h 3072212"/>
              <a:gd name="connsiteX5743" fmla="*/ 1484490 w 2361628"/>
              <a:gd name="connsiteY5743" fmla="*/ 2839022 h 3072212"/>
              <a:gd name="connsiteX5744" fmla="*/ 1480614 w 2361628"/>
              <a:gd name="connsiteY5744" fmla="*/ 2838755 h 3072212"/>
              <a:gd name="connsiteX5745" fmla="*/ 1476251 w 2361628"/>
              <a:gd name="connsiteY5745" fmla="*/ 2837583 h 3072212"/>
              <a:gd name="connsiteX5746" fmla="*/ 1472613 w 2361628"/>
              <a:gd name="connsiteY5746" fmla="*/ 2835212 h 3072212"/>
              <a:gd name="connsiteX5747" fmla="*/ 1469708 w 2361628"/>
              <a:gd name="connsiteY5747" fmla="*/ 2831649 h 3072212"/>
              <a:gd name="connsiteX5748" fmla="*/ 1467526 w 2361628"/>
              <a:gd name="connsiteY5748" fmla="*/ 2828001 h 3072212"/>
              <a:gd name="connsiteX5749" fmla="*/ 1466059 w 2361628"/>
              <a:gd name="connsiteY5749" fmla="*/ 2824248 h 3072212"/>
              <a:gd name="connsiteX5750" fmla="*/ 1465469 w 2361628"/>
              <a:gd name="connsiteY5750" fmla="*/ 2820981 h 3072212"/>
              <a:gd name="connsiteX5751" fmla="*/ 1465193 w 2361628"/>
              <a:gd name="connsiteY5751" fmla="*/ 2820172 h 3072212"/>
              <a:gd name="connsiteX5752" fmla="*/ 1464545 w 2361628"/>
              <a:gd name="connsiteY5752" fmla="*/ 2819476 h 3072212"/>
              <a:gd name="connsiteX5753" fmla="*/ 1463955 w 2361628"/>
              <a:gd name="connsiteY5753" fmla="*/ 2817562 h 3072212"/>
              <a:gd name="connsiteX5754" fmla="*/ 1463431 w 2361628"/>
              <a:gd name="connsiteY5754" fmla="*/ 2814428 h 3072212"/>
              <a:gd name="connsiteX5755" fmla="*/ 1462745 w 2361628"/>
              <a:gd name="connsiteY5755" fmla="*/ 2812437 h 3072212"/>
              <a:gd name="connsiteX5756" fmla="*/ 1461897 w 2361628"/>
              <a:gd name="connsiteY5756" fmla="*/ 2811589 h 3072212"/>
              <a:gd name="connsiteX5757" fmla="*/ 1461611 w 2361628"/>
              <a:gd name="connsiteY5757" fmla="*/ 2810885 h 3072212"/>
              <a:gd name="connsiteX5758" fmla="*/ 1460383 w 2361628"/>
              <a:gd name="connsiteY5758" fmla="*/ 2808827 h 3072212"/>
              <a:gd name="connsiteX5759" fmla="*/ 1459868 w 2361628"/>
              <a:gd name="connsiteY5759" fmla="*/ 2807751 h 3072212"/>
              <a:gd name="connsiteX5760" fmla="*/ 1459706 w 2361628"/>
              <a:gd name="connsiteY5760" fmla="*/ 2807056 h 3072212"/>
              <a:gd name="connsiteX5761" fmla="*/ 1458735 w 2361628"/>
              <a:gd name="connsiteY5761" fmla="*/ 2805970 h 3072212"/>
              <a:gd name="connsiteX5762" fmla="*/ 1458020 w 2361628"/>
              <a:gd name="connsiteY5762" fmla="*/ 2805694 h 3072212"/>
              <a:gd name="connsiteX5763" fmla="*/ 1454772 w 2361628"/>
              <a:gd name="connsiteY5763" fmla="*/ 2806170 h 3072212"/>
              <a:gd name="connsiteX5764" fmla="*/ 1453687 w 2361628"/>
              <a:gd name="connsiteY5764" fmla="*/ 2805179 h 3072212"/>
              <a:gd name="connsiteX5765" fmla="*/ 1453115 w 2361628"/>
              <a:gd name="connsiteY5765" fmla="*/ 2804484 h 3072212"/>
              <a:gd name="connsiteX5766" fmla="*/ 1451782 w 2361628"/>
              <a:gd name="connsiteY5766" fmla="*/ 2803941 h 3072212"/>
              <a:gd name="connsiteX5767" fmla="*/ 1450200 w 2361628"/>
              <a:gd name="connsiteY5767" fmla="*/ 2804236 h 3072212"/>
              <a:gd name="connsiteX5768" fmla="*/ 1448372 w 2361628"/>
              <a:gd name="connsiteY5768" fmla="*/ 2805370 h 3072212"/>
              <a:gd name="connsiteX5769" fmla="*/ 1446562 w 2361628"/>
              <a:gd name="connsiteY5769" fmla="*/ 2805379 h 3072212"/>
              <a:gd name="connsiteX5770" fmla="*/ 1443333 w 2361628"/>
              <a:gd name="connsiteY5770" fmla="*/ 2804713 h 3072212"/>
              <a:gd name="connsiteX5771" fmla="*/ 1441294 w 2361628"/>
              <a:gd name="connsiteY5771" fmla="*/ 2805113 h 3072212"/>
              <a:gd name="connsiteX5772" fmla="*/ 1437580 w 2361628"/>
              <a:gd name="connsiteY5772" fmla="*/ 2805236 h 3072212"/>
              <a:gd name="connsiteX5773" fmla="*/ 1435227 w 2361628"/>
              <a:gd name="connsiteY5773" fmla="*/ 2804284 h 3072212"/>
              <a:gd name="connsiteX5774" fmla="*/ 1432665 w 2361628"/>
              <a:gd name="connsiteY5774" fmla="*/ 2802855 h 3072212"/>
              <a:gd name="connsiteX5775" fmla="*/ 1431150 w 2361628"/>
              <a:gd name="connsiteY5775" fmla="*/ 2802560 h 3072212"/>
              <a:gd name="connsiteX5776" fmla="*/ 1429722 w 2361628"/>
              <a:gd name="connsiteY5776" fmla="*/ 2802703 h 3072212"/>
              <a:gd name="connsiteX5777" fmla="*/ 1428788 w 2361628"/>
              <a:gd name="connsiteY5777" fmla="*/ 2802303 h 3072212"/>
              <a:gd name="connsiteX5778" fmla="*/ 1428369 w 2361628"/>
              <a:gd name="connsiteY5778" fmla="*/ 2801379 h 3072212"/>
              <a:gd name="connsiteX5779" fmla="*/ 1427731 w 2361628"/>
              <a:gd name="connsiteY5779" fmla="*/ 2801093 h 3072212"/>
              <a:gd name="connsiteX5780" fmla="*/ 1425226 w 2361628"/>
              <a:gd name="connsiteY5780" fmla="*/ 2800236 h 3072212"/>
              <a:gd name="connsiteX5781" fmla="*/ 1423207 w 2361628"/>
              <a:gd name="connsiteY5781" fmla="*/ 2799398 h 3072212"/>
              <a:gd name="connsiteX5782" fmla="*/ 1417739 w 2361628"/>
              <a:gd name="connsiteY5782" fmla="*/ 2797826 h 3072212"/>
              <a:gd name="connsiteX5783" fmla="*/ 1416215 w 2361628"/>
              <a:gd name="connsiteY5783" fmla="*/ 2796207 h 3072212"/>
              <a:gd name="connsiteX5784" fmla="*/ 1414948 w 2361628"/>
              <a:gd name="connsiteY5784" fmla="*/ 2796092 h 3072212"/>
              <a:gd name="connsiteX5785" fmla="*/ 1413386 w 2361628"/>
              <a:gd name="connsiteY5785" fmla="*/ 2796226 h 3072212"/>
              <a:gd name="connsiteX5786" fmla="*/ 1412519 w 2361628"/>
              <a:gd name="connsiteY5786" fmla="*/ 2796902 h 3072212"/>
              <a:gd name="connsiteX5787" fmla="*/ 1411453 w 2361628"/>
              <a:gd name="connsiteY5787" fmla="*/ 2797074 h 3072212"/>
              <a:gd name="connsiteX5788" fmla="*/ 1410195 w 2361628"/>
              <a:gd name="connsiteY5788" fmla="*/ 2796740 h 3072212"/>
              <a:gd name="connsiteX5789" fmla="*/ 1409767 w 2361628"/>
              <a:gd name="connsiteY5789" fmla="*/ 2797226 h 3072212"/>
              <a:gd name="connsiteX5790" fmla="*/ 1410167 w 2361628"/>
              <a:gd name="connsiteY5790" fmla="*/ 2798521 h 3072212"/>
              <a:gd name="connsiteX5791" fmla="*/ 1410224 w 2361628"/>
              <a:gd name="connsiteY5791" fmla="*/ 2799531 h 3072212"/>
              <a:gd name="connsiteX5792" fmla="*/ 1410824 w 2361628"/>
              <a:gd name="connsiteY5792" fmla="*/ 2801550 h 3072212"/>
              <a:gd name="connsiteX5793" fmla="*/ 1412881 w 2361628"/>
              <a:gd name="connsiteY5793" fmla="*/ 2803427 h 3072212"/>
              <a:gd name="connsiteX5794" fmla="*/ 1413910 w 2361628"/>
              <a:gd name="connsiteY5794" fmla="*/ 2805236 h 3072212"/>
              <a:gd name="connsiteX5795" fmla="*/ 1413901 w 2361628"/>
              <a:gd name="connsiteY5795" fmla="*/ 2806980 h 3072212"/>
              <a:gd name="connsiteX5796" fmla="*/ 1413120 w 2361628"/>
              <a:gd name="connsiteY5796" fmla="*/ 2808999 h 3072212"/>
              <a:gd name="connsiteX5797" fmla="*/ 1410586 w 2361628"/>
              <a:gd name="connsiteY5797" fmla="*/ 2812475 h 3072212"/>
              <a:gd name="connsiteX5798" fmla="*/ 1410186 w 2361628"/>
              <a:gd name="connsiteY5798" fmla="*/ 2812514 h 3072212"/>
              <a:gd name="connsiteX5799" fmla="*/ 1408119 w 2361628"/>
              <a:gd name="connsiteY5799" fmla="*/ 2812980 h 3072212"/>
              <a:gd name="connsiteX5800" fmla="*/ 1406957 w 2361628"/>
              <a:gd name="connsiteY5800" fmla="*/ 2813866 h 3072212"/>
              <a:gd name="connsiteX5801" fmla="*/ 1406128 w 2361628"/>
              <a:gd name="connsiteY5801" fmla="*/ 2814066 h 3072212"/>
              <a:gd name="connsiteX5802" fmla="*/ 1405633 w 2361628"/>
              <a:gd name="connsiteY5802" fmla="*/ 2813590 h 3072212"/>
              <a:gd name="connsiteX5803" fmla="*/ 1404957 w 2361628"/>
              <a:gd name="connsiteY5803" fmla="*/ 2813952 h 3072212"/>
              <a:gd name="connsiteX5804" fmla="*/ 1404090 w 2361628"/>
              <a:gd name="connsiteY5804" fmla="*/ 2815142 h 3072212"/>
              <a:gd name="connsiteX5805" fmla="*/ 1403728 w 2361628"/>
              <a:gd name="connsiteY5805" fmla="*/ 2816114 h 3072212"/>
              <a:gd name="connsiteX5806" fmla="*/ 1403861 w 2361628"/>
              <a:gd name="connsiteY5806" fmla="*/ 2816857 h 3072212"/>
              <a:gd name="connsiteX5807" fmla="*/ 1403423 w 2361628"/>
              <a:gd name="connsiteY5807" fmla="*/ 2817705 h 3072212"/>
              <a:gd name="connsiteX5808" fmla="*/ 1402413 w 2361628"/>
              <a:gd name="connsiteY5808" fmla="*/ 2818657 h 3072212"/>
              <a:gd name="connsiteX5809" fmla="*/ 1401861 w 2361628"/>
              <a:gd name="connsiteY5809" fmla="*/ 2818524 h 3072212"/>
              <a:gd name="connsiteX5810" fmla="*/ 1401594 w 2361628"/>
              <a:gd name="connsiteY5810" fmla="*/ 2817438 h 3072212"/>
              <a:gd name="connsiteX5811" fmla="*/ 1401194 w 2361628"/>
              <a:gd name="connsiteY5811" fmla="*/ 2816685 h 3072212"/>
              <a:gd name="connsiteX5812" fmla="*/ 1401671 w 2361628"/>
              <a:gd name="connsiteY5812" fmla="*/ 2815257 h 3072212"/>
              <a:gd name="connsiteX5813" fmla="*/ 1406290 w 2361628"/>
              <a:gd name="connsiteY5813" fmla="*/ 2810113 h 3072212"/>
              <a:gd name="connsiteX5814" fmla="*/ 1407900 w 2361628"/>
              <a:gd name="connsiteY5814" fmla="*/ 2807961 h 3072212"/>
              <a:gd name="connsiteX5815" fmla="*/ 1408186 w 2361628"/>
              <a:gd name="connsiteY5815" fmla="*/ 2806770 h 3072212"/>
              <a:gd name="connsiteX5816" fmla="*/ 1408014 w 2361628"/>
              <a:gd name="connsiteY5816" fmla="*/ 2805265 h 3072212"/>
              <a:gd name="connsiteX5817" fmla="*/ 1407395 w 2361628"/>
              <a:gd name="connsiteY5817" fmla="*/ 2803446 h 3072212"/>
              <a:gd name="connsiteX5818" fmla="*/ 1406242 w 2361628"/>
              <a:gd name="connsiteY5818" fmla="*/ 2802465 h 3072212"/>
              <a:gd name="connsiteX5819" fmla="*/ 1404576 w 2361628"/>
              <a:gd name="connsiteY5819" fmla="*/ 2802341 h 3072212"/>
              <a:gd name="connsiteX5820" fmla="*/ 1403376 w 2361628"/>
              <a:gd name="connsiteY5820" fmla="*/ 2802941 h 3072212"/>
              <a:gd name="connsiteX5821" fmla="*/ 1402509 w 2361628"/>
              <a:gd name="connsiteY5821" fmla="*/ 2804855 h 3072212"/>
              <a:gd name="connsiteX5822" fmla="*/ 1402318 w 2361628"/>
              <a:gd name="connsiteY5822" fmla="*/ 2806170 h 3072212"/>
              <a:gd name="connsiteX5823" fmla="*/ 1402061 w 2361628"/>
              <a:gd name="connsiteY5823" fmla="*/ 2808970 h 3072212"/>
              <a:gd name="connsiteX5824" fmla="*/ 1402118 w 2361628"/>
              <a:gd name="connsiteY5824" fmla="*/ 2809999 h 3072212"/>
              <a:gd name="connsiteX5825" fmla="*/ 1401699 w 2361628"/>
              <a:gd name="connsiteY5825" fmla="*/ 2810742 h 3072212"/>
              <a:gd name="connsiteX5826" fmla="*/ 1400718 w 2361628"/>
              <a:gd name="connsiteY5826" fmla="*/ 2811142 h 3072212"/>
              <a:gd name="connsiteX5827" fmla="*/ 1400099 w 2361628"/>
              <a:gd name="connsiteY5827" fmla="*/ 2812399 h 3072212"/>
              <a:gd name="connsiteX5828" fmla="*/ 1399842 w 2361628"/>
              <a:gd name="connsiteY5828" fmla="*/ 2814523 h 3072212"/>
              <a:gd name="connsiteX5829" fmla="*/ 1399327 w 2361628"/>
              <a:gd name="connsiteY5829" fmla="*/ 2815714 h 3072212"/>
              <a:gd name="connsiteX5830" fmla="*/ 1398546 w 2361628"/>
              <a:gd name="connsiteY5830" fmla="*/ 2815971 h 3072212"/>
              <a:gd name="connsiteX5831" fmla="*/ 1397946 w 2361628"/>
              <a:gd name="connsiteY5831" fmla="*/ 2817343 h 3072212"/>
              <a:gd name="connsiteX5832" fmla="*/ 1397518 w 2361628"/>
              <a:gd name="connsiteY5832" fmla="*/ 2819810 h 3072212"/>
              <a:gd name="connsiteX5833" fmla="*/ 1397184 w 2361628"/>
              <a:gd name="connsiteY5833" fmla="*/ 2821029 h 3072212"/>
              <a:gd name="connsiteX5834" fmla="*/ 1395889 w 2361628"/>
              <a:gd name="connsiteY5834" fmla="*/ 2821657 h 3072212"/>
              <a:gd name="connsiteX5835" fmla="*/ 1393069 w 2361628"/>
              <a:gd name="connsiteY5835" fmla="*/ 2822905 h 3072212"/>
              <a:gd name="connsiteX5836" fmla="*/ 1391879 w 2361628"/>
              <a:gd name="connsiteY5836" fmla="*/ 2822982 h 3072212"/>
              <a:gd name="connsiteX5837" fmla="*/ 1392336 w 2361628"/>
              <a:gd name="connsiteY5837" fmla="*/ 2821886 h 3072212"/>
              <a:gd name="connsiteX5838" fmla="*/ 1392841 w 2361628"/>
              <a:gd name="connsiteY5838" fmla="*/ 2821267 h 3072212"/>
              <a:gd name="connsiteX5839" fmla="*/ 1393393 w 2361628"/>
              <a:gd name="connsiteY5839" fmla="*/ 2821134 h 3072212"/>
              <a:gd name="connsiteX5840" fmla="*/ 1394946 w 2361628"/>
              <a:gd name="connsiteY5840" fmla="*/ 2816114 h 3072212"/>
              <a:gd name="connsiteX5841" fmla="*/ 1396403 w 2361628"/>
              <a:gd name="connsiteY5841" fmla="*/ 2813466 h 3072212"/>
              <a:gd name="connsiteX5842" fmla="*/ 1396117 w 2361628"/>
              <a:gd name="connsiteY5842" fmla="*/ 2813037 h 3072212"/>
              <a:gd name="connsiteX5843" fmla="*/ 1387783 w 2361628"/>
              <a:gd name="connsiteY5843" fmla="*/ 2816476 h 3072212"/>
              <a:gd name="connsiteX5844" fmla="*/ 1384725 w 2361628"/>
              <a:gd name="connsiteY5844" fmla="*/ 2818362 h 3072212"/>
              <a:gd name="connsiteX5845" fmla="*/ 1384078 w 2361628"/>
              <a:gd name="connsiteY5845" fmla="*/ 2819695 h 3072212"/>
              <a:gd name="connsiteX5846" fmla="*/ 1383963 w 2361628"/>
              <a:gd name="connsiteY5846" fmla="*/ 2821114 h 3072212"/>
              <a:gd name="connsiteX5847" fmla="*/ 1384373 w 2361628"/>
              <a:gd name="connsiteY5847" fmla="*/ 2822610 h 3072212"/>
              <a:gd name="connsiteX5848" fmla="*/ 1384173 w 2361628"/>
              <a:gd name="connsiteY5848" fmla="*/ 2823982 h 3072212"/>
              <a:gd name="connsiteX5849" fmla="*/ 1383354 w 2361628"/>
              <a:gd name="connsiteY5849" fmla="*/ 2825220 h 3072212"/>
              <a:gd name="connsiteX5850" fmla="*/ 1382163 w 2361628"/>
              <a:gd name="connsiteY5850" fmla="*/ 2828239 h 3072212"/>
              <a:gd name="connsiteX5851" fmla="*/ 1381678 w 2361628"/>
              <a:gd name="connsiteY5851" fmla="*/ 2830049 h 3072212"/>
              <a:gd name="connsiteX5852" fmla="*/ 1380868 w 2361628"/>
              <a:gd name="connsiteY5852" fmla="*/ 2831554 h 3072212"/>
              <a:gd name="connsiteX5853" fmla="*/ 1378382 w 2361628"/>
              <a:gd name="connsiteY5853" fmla="*/ 2832449 h 3072212"/>
              <a:gd name="connsiteX5854" fmla="*/ 1378087 w 2361628"/>
              <a:gd name="connsiteY5854" fmla="*/ 2832707 h 3072212"/>
              <a:gd name="connsiteX5855" fmla="*/ 1375477 w 2361628"/>
              <a:gd name="connsiteY5855" fmla="*/ 2835869 h 3072212"/>
              <a:gd name="connsiteX5856" fmla="*/ 1374677 w 2361628"/>
              <a:gd name="connsiteY5856" fmla="*/ 2836316 h 3072212"/>
              <a:gd name="connsiteX5857" fmla="*/ 1369390 w 2361628"/>
              <a:gd name="connsiteY5857" fmla="*/ 2835773 h 3072212"/>
              <a:gd name="connsiteX5858" fmla="*/ 1366028 w 2361628"/>
              <a:gd name="connsiteY5858" fmla="*/ 2836564 h 3072212"/>
              <a:gd name="connsiteX5859" fmla="*/ 1363551 w 2361628"/>
              <a:gd name="connsiteY5859" fmla="*/ 2835773 h 3072212"/>
              <a:gd name="connsiteX5860" fmla="*/ 1362313 w 2361628"/>
              <a:gd name="connsiteY5860" fmla="*/ 2833268 h 3072212"/>
              <a:gd name="connsiteX5861" fmla="*/ 1360923 w 2361628"/>
              <a:gd name="connsiteY5861" fmla="*/ 2831678 h 3072212"/>
              <a:gd name="connsiteX5862" fmla="*/ 1354817 w 2361628"/>
              <a:gd name="connsiteY5862" fmla="*/ 2832430 h 3072212"/>
              <a:gd name="connsiteX5863" fmla="*/ 1347149 w 2361628"/>
              <a:gd name="connsiteY5863" fmla="*/ 2831897 h 3072212"/>
              <a:gd name="connsiteX5864" fmla="*/ 1343473 w 2361628"/>
              <a:gd name="connsiteY5864" fmla="*/ 2832211 h 3072212"/>
              <a:gd name="connsiteX5865" fmla="*/ 1342063 w 2361628"/>
              <a:gd name="connsiteY5865" fmla="*/ 2831154 h 3072212"/>
              <a:gd name="connsiteX5866" fmla="*/ 1340910 w 2361628"/>
              <a:gd name="connsiteY5866" fmla="*/ 2828382 h 3072212"/>
              <a:gd name="connsiteX5867" fmla="*/ 1338891 w 2361628"/>
              <a:gd name="connsiteY5867" fmla="*/ 2828030 h 3072212"/>
              <a:gd name="connsiteX5868" fmla="*/ 1335481 w 2361628"/>
              <a:gd name="connsiteY5868" fmla="*/ 2828649 h 3072212"/>
              <a:gd name="connsiteX5869" fmla="*/ 1330747 w 2361628"/>
              <a:gd name="connsiteY5869" fmla="*/ 2832211 h 3072212"/>
              <a:gd name="connsiteX5870" fmla="*/ 1326299 w 2361628"/>
              <a:gd name="connsiteY5870" fmla="*/ 2834049 h 3072212"/>
              <a:gd name="connsiteX5871" fmla="*/ 1322794 w 2361628"/>
              <a:gd name="connsiteY5871" fmla="*/ 2834059 h 3072212"/>
              <a:gd name="connsiteX5872" fmla="*/ 1319346 w 2361628"/>
              <a:gd name="connsiteY5872" fmla="*/ 2832211 h 3072212"/>
              <a:gd name="connsiteX5873" fmla="*/ 1313707 w 2361628"/>
              <a:gd name="connsiteY5873" fmla="*/ 2828497 h 3072212"/>
              <a:gd name="connsiteX5874" fmla="*/ 1309783 w 2361628"/>
              <a:gd name="connsiteY5874" fmla="*/ 2824324 h 3072212"/>
              <a:gd name="connsiteX5875" fmla="*/ 1305325 w 2361628"/>
              <a:gd name="connsiteY5875" fmla="*/ 2822858 h 3072212"/>
              <a:gd name="connsiteX5876" fmla="*/ 1301934 w 2361628"/>
              <a:gd name="connsiteY5876" fmla="*/ 2823239 h 3072212"/>
              <a:gd name="connsiteX5877" fmla="*/ 1300601 w 2361628"/>
              <a:gd name="connsiteY5877" fmla="*/ 2825334 h 3072212"/>
              <a:gd name="connsiteX5878" fmla="*/ 1298829 w 2361628"/>
              <a:gd name="connsiteY5878" fmla="*/ 2825334 h 3072212"/>
              <a:gd name="connsiteX5879" fmla="*/ 1297591 w 2361628"/>
              <a:gd name="connsiteY5879" fmla="*/ 2821762 h 3072212"/>
              <a:gd name="connsiteX5880" fmla="*/ 1296524 w 2361628"/>
              <a:gd name="connsiteY5880" fmla="*/ 2818972 h 3072212"/>
              <a:gd name="connsiteX5881" fmla="*/ 1294314 w 2361628"/>
              <a:gd name="connsiteY5881" fmla="*/ 2817781 h 3072212"/>
              <a:gd name="connsiteX5882" fmla="*/ 1290323 w 2361628"/>
              <a:gd name="connsiteY5882" fmla="*/ 2815095 h 3072212"/>
              <a:gd name="connsiteX5883" fmla="*/ 1287542 w 2361628"/>
              <a:gd name="connsiteY5883" fmla="*/ 2813647 h 3072212"/>
              <a:gd name="connsiteX5884" fmla="*/ 1283275 w 2361628"/>
              <a:gd name="connsiteY5884" fmla="*/ 2811875 h 3072212"/>
              <a:gd name="connsiteX5885" fmla="*/ 1281798 w 2361628"/>
              <a:gd name="connsiteY5885" fmla="*/ 2811551 h 3072212"/>
              <a:gd name="connsiteX5886" fmla="*/ 1279027 w 2361628"/>
              <a:gd name="connsiteY5886" fmla="*/ 2811333 h 3072212"/>
              <a:gd name="connsiteX5887" fmla="*/ 1276274 w 2361628"/>
              <a:gd name="connsiteY5887" fmla="*/ 2811190 h 3072212"/>
              <a:gd name="connsiteX5888" fmla="*/ 1273073 w 2361628"/>
              <a:gd name="connsiteY5888" fmla="*/ 2811685 h 3072212"/>
              <a:gd name="connsiteX5889" fmla="*/ 1273102 w 2361628"/>
              <a:gd name="connsiteY5889" fmla="*/ 2811656 h 3072212"/>
              <a:gd name="connsiteX5890" fmla="*/ 1272978 w 2361628"/>
              <a:gd name="connsiteY5890" fmla="*/ 2811694 h 3072212"/>
              <a:gd name="connsiteX5891" fmla="*/ 1273073 w 2361628"/>
              <a:gd name="connsiteY5891" fmla="*/ 2811685 h 3072212"/>
              <a:gd name="connsiteX5892" fmla="*/ 1270778 w 2361628"/>
              <a:gd name="connsiteY5892" fmla="*/ 2813914 h 3072212"/>
              <a:gd name="connsiteX5893" fmla="*/ 1268092 w 2361628"/>
              <a:gd name="connsiteY5893" fmla="*/ 2814895 h 3072212"/>
              <a:gd name="connsiteX5894" fmla="*/ 1264253 w 2361628"/>
              <a:gd name="connsiteY5894" fmla="*/ 2815352 h 3072212"/>
              <a:gd name="connsiteX5895" fmla="*/ 1261691 w 2361628"/>
              <a:gd name="connsiteY5895" fmla="*/ 2814409 h 3072212"/>
              <a:gd name="connsiteX5896" fmla="*/ 1260405 w 2361628"/>
              <a:gd name="connsiteY5896" fmla="*/ 2812056 h 3072212"/>
              <a:gd name="connsiteX5897" fmla="*/ 1254966 w 2361628"/>
              <a:gd name="connsiteY5897" fmla="*/ 2809970 h 3072212"/>
              <a:gd name="connsiteX5898" fmla="*/ 1245375 w 2361628"/>
              <a:gd name="connsiteY5898" fmla="*/ 2808151 h 3072212"/>
              <a:gd name="connsiteX5899" fmla="*/ 1239850 w 2361628"/>
              <a:gd name="connsiteY5899" fmla="*/ 2806599 h 3072212"/>
              <a:gd name="connsiteX5900" fmla="*/ 1238393 w 2361628"/>
              <a:gd name="connsiteY5900" fmla="*/ 2805313 h 3072212"/>
              <a:gd name="connsiteX5901" fmla="*/ 1237602 w 2361628"/>
              <a:gd name="connsiteY5901" fmla="*/ 2803932 h 3072212"/>
              <a:gd name="connsiteX5902" fmla="*/ 1237402 w 2361628"/>
              <a:gd name="connsiteY5902" fmla="*/ 2801722 h 3072212"/>
              <a:gd name="connsiteX5903" fmla="*/ 1237393 w 2361628"/>
              <a:gd name="connsiteY5903" fmla="*/ 2801712 h 3072212"/>
              <a:gd name="connsiteX5904" fmla="*/ 1234973 w 2361628"/>
              <a:gd name="connsiteY5904" fmla="*/ 2796045 h 3072212"/>
              <a:gd name="connsiteX5905" fmla="*/ 1233926 w 2361628"/>
              <a:gd name="connsiteY5905" fmla="*/ 2791320 h 3072212"/>
              <a:gd name="connsiteX5906" fmla="*/ 1233449 w 2361628"/>
              <a:gd name="connsiteY5906" fmla="*/ 2785634 h 3072212"/>
              <a:gd name="connsiteX5907" fmla="*/ 1233611 w 2361628"/>
              <a:gd name="connsiteY5907" fmla="*/ 2783757 h 3072212"/>
              <a:gd name="connsiteX5908" fmla="*/ 1233059 w 2361628"/>
              <a:gd name="connsiteY5908" fmla="*/ 2783167 h 3072212"/>
              <a:gd name="connsiteX5909" fmla="*/ 1231335 w 2361628"/>
              <a:gd name="connsiteY5909" fmla="*/ 2781929 h 3072212"/>
              <a:gd name="connsiteX5910" fmla="*/ 1225563 w 2361628"/>
              <a:gd name="connsiteY5910" fmla="*/ 2781100 h 3072212"/>
              <a:gd name="connsiteX5911" fmla="*/ 1225487 w 2361628"/>
              <a:gd name="connsiteY5911" fmla="*/ 2787901 h 3072212"/>
              <a:gd name="connsiteX5912" fmla="*/ 1225382 w 2361628"/>
              <a:gd name="connsiteY5912" fmla="*/ 2796502 h 3072212"/>
              <a:gd name="connsiteX5913" fmla="*/ 1219076 w 2361628"/>
              <a:gd name="connsiteY5913" fmla="*/ 2796445 h 3072212"/>
              <a:gd name="connsiteX5914" fmla="*/ 1207684 w 2361628"/>
              <a:gd name="connsiteY5914" fmla="*/ 2796445 h 3072212"/>
              <a:gd name="connsiteX5915" fmla="*/ 1196283 w 2361628"/>
              <a:gd name="connsiteY5915" fmla="*/ 2796445 h 3072212"/>
              <a:gd name="connsiteX5916" fmla="*/ 1184881 w 2361628"/>
              <a:gd name="connsiteY5916" fmla="*/ 2796445 h 3072212"/>
              <a:gd name="connsiteX5917" fmla="*/ 1173490 w 2361628"/>
              <a:gd name="connsiteY5917" fmla="*/ 2796445 h 3072212"/>
              <a:gd name="connsiteX5918" fmla="*/ 1162088 w 2361628"/>
              <a:gd name="connsiteY5918" fmla="*/ 2796445 h 3072212"/>
              <a:gd name="connsiteX5919" fmla="*/ 1150687 w 2361628"/>
              <a:gd name="connsiteY5919" fmla="*/ 2796445 h 3072212"/>
              <a:gd name="connsiteX5920" fmla="*/ 1139285 w 2361628"/>
              <a:gd name="connsiteY5920" fmla="*/ 2796445 h 3072212"/>
              <a:gd name="connsiteX5921" fmla="*/ 1127893 w 2361628"/>
              <a:gd name="connsiteY5921" fmla="*/ 2796445 h 3072212"/>
              <a:gd name="connsiteX5922" fmla="*/ 1116492 w 2361628"/>
              <a:gd name="connsiteY5922" fmla="*/ 2796445 h 3072212"/>
              <a:gd name="connsiteX5923" fmla="*/ 1105081 w 2361628"/>
              <a:gd name="connsiteY5923" fmla="*/ 2796445 h 3072212"/>
              <a:gd name="connsiteX5924" fmla="*/ 1093689 w 2361628"/>
              <a:gd name="connsiteY5924" fmla="*/ 2796445 h 3072212"/>
              <a:gd name="connsiteX5925" fmla="*/ 1082288 w 2361628"/>
              <a:gd name="connsiteY5925" fmla="*/ 2796445 h 3072212"/>
              <a:gd name="connsiteX5926" fmla="*/ 1070886 w 2361628"/>
              <a:gd name="connsiteY5926" fmla="*/ 2796445 h 3072212"/>
              <a:gd name="connsiteX5927" fmla="*/ 1059485 w 2361628"/>
              <a:gd name="connsiteY5927" fmla="*/ 2796445 h 3072212"/>
              <a:gd name="connsiteX5928" fmla="*/ 1048093 w 2361628"/>
              <a:gd name="connsiteY5928" fmla="*/ 2796445 h 3072212"/>
              <a:gd name="connsiteX5929" fmla="*/ 1036691 w 2361628"/>
              <a:gd name="connsiteY5929" fmla="*/ 2796445 h 3072212"/>
              <a:gd name="connsiteX5930" fmla="*/ 1025290 w 2361628"/>
              <a:gd name="connsiteY5930" fmla="*/ 2796445 h 3072212"/>
              <a:gd name="connsiteX5931" fmla="*/ 1013898 w 2361628"/>
              <a:gd name="connsiteY5931" fmla="*/ 2796445 h 3072212"/>
              <a:gd name="connsiteX5932" fmla="*/ 1002497 w 2361628"/>
              <a:gd name="connsiteY5932" fmla="*/ 2796445 h 3072212"/>
              <a:gd name="connsiteX5933" fmla="*/ 991095 w 2361628"/>
              <a:gd name="connsiteY5933" fmla="*/ 2796445 h 3072212"/>
              <a:gd name="connsiteX5934" fmla="*/ 979694 w 2361628"/>
              <a:gd name="connsiteY5934" fmla="*/ 2796445 h 3072212"/>
              <a:gd name="connsiteX5935" fmla="*/ 968302 w 2361628"/>
              <a:gd name="connsiteY5935" fmla="*/ 2796445 h 3072212"/>
              <a:gd name="connsiteX5936" fmla="*/ 956901 w 2361628"/>
              <a:gd name="connsiteY5936" fmla="*/ 2796445 h 3072212"/>
              <a:gd name="connsiteX5937" fmla="*/ 945499 w 2361628"/>
              <a:gd name="connsiteY5937" fmla="*/ 2796445 h 3072212"/>
              <a:gd name="connsiteX5938" fmla="*/ 934107 w 2361628"/>
              <a:gd name="connsiteY5938" fmla="*/ 2796445 h 3072212"/>
              <a:gd name="connsiteX5939" fmla="*/ 922706 w 2361628"/>
              <a:gd name="connsiteY5939" fmla="*/ 2796445 h 3072212"/>
              <a:gd name="connsiteX5940" fmla="*/ 911304 w 2361628"/>
              <a:gd name="connsiteY5940" fmla="*/ 2796445 h 3072212"/>
              <a:gd name="connsiteX5941" fmla="*/ 899912 w 2361628"/>
              <a:gd name="connsiteY5941" fmla="*/ 2796445 h 3072212"/>
              <a:gd name="connsiteX5942" fmla="*/ 888511 w 2361628"/>
              <a:gd name="connsiteY5942" fmla="*/ 2796445 h 3072212"/>
              <a:gd name="connsiteX5943" fmla="*/ 877110 w 2361628"/>
              <a:gd name="connsiteY5943" fmla="*/ 2796445 h 3072212"/>
              <a:gd name="connsiteX5944" fmla="*/ 865708 w 2361628"/>
              <a:gd name="connsiteY5944" fmla="*/ 2796445 h 3072212"/>
              <a:gd name="connsiteX5945" fmla="*/ 854316 w 2361628"/>
              <a:gd name="connsiteY5945" fmla="*/ 2796445 h 3072212"/>
              <a:gd name="connsiteX5946" fmla="*/ 842915 w 2361628"/>
              <a:gd name="connsiteY5946" fmla="*/ 2796445 h 3072212"/>
              <a:gd name="connsiteX5947" fmla="*/ 831513 w 2361628"/>
              <a:gd name="connsiteY5947" fmla="*/ 2796445 h 3072212"/>
              <a:gd name="connsiteX5948" fmla="*/ 820122 w 2361628"/>
              <a:gd name="connsiteY5948" fmla="*/ 2796445 h 3072212"/>
              <a:gd name="connsiteX5949" fmla="*/ 808720 w 2361628"/>
              <a:gd name="connsiteY5949" fmla="*/ 2796445 h 3072212"/>
              <a:gd name="connsiteX5950" fmla="*/ 797319 w 2361628"/>
              <a:gd name="connsiteY5950" fmla="*/ 2796445 h 3072212"/>
              <a:gd name="connsiteX5951" fmla="*/ 785917 w 2361628"/>
              <a:gd name="connsiteY5951" fmla="*/ 2796445 h 3072212"/>
              <a:gd name="connsiteX5952" fmla="*/ 774525 w 2361628"/>
              <a:gd name="connsiteY5952" fmla="*/ 2796445 h 3072212"/>
              <a:gd name="connsiteX5953" fmla="*/ 763124 w 2361628"/>
              <a:gd name="connsiteY5953" fmla="*/ 2796445 h 3072212"/>
              <a:gd name="connsiteX5954" fmla="*/ 751723 w 2361628"/>
              <a:gd name="connsiteY5954" fmla="*/ 2796445 h 3072212"/>
              <a:gd name="connsiteX5955" fmla="*/ 740331 w 2361628"/>
              <a:gd name="connsiteY5955" fmla="*/ 2796445 h 3072212"/>
              <a:gd name="connsiteX5956" fmla="*/ 728929 w 2361628"/>
              <a:gd name="connsiteY5956" fmla="*/ 2796445 h 3072212"/>
              <a:gd name="connsiteX5957" fmla="*/ 717528 w 2361628"/>
              <a:gd name="connsiteY5957" fmla="*/ 2796445 h 3072212"/>
              <a:gd name="connsiteX5958" fmla="*/ 706126 w 2361628"/>
              <a:gd name="connsiteY5958" fmla="*/ 2796445 h 3072212"/>
              <a:gd name="connsiteX5959" fmla="*/ 694734 w 2361628"/>
              <a:gd name="connsiteY5959" fmla="*/ 2796445 h 3072212"/>
              <a:gd name="connsiteX5960" fmla="*/ 683333 w 2361628"/>
              <a:gd name="connsiteY5960" fmla="*/ 2796445 h 3072212"/>
              <a:gd name="connsiteX5961" fmla="*/ 671932 w 2361628"/>
              <a:gd name="connsiteY5961" fmla="*/ 2796445 h 3072212"/>
              <a:gd name="connsiteX5962" fmla="*/ 660540 w 2361628"/>
              <a:gd name="connsiteY5962" fmla="*/ 2796445 h 3072212"/>
              <a:gd name="connsiteX5963" fmla="*/ 649138 w 2361628"/>
              <a:gd name="connsiteY5963" fmla="*/ 2796445 h 3072212"/>
              <a:gd name="connsiteX5964" fmla="*/ 637737 w 2361628"/>
              <a:gd name="connsiteY5964" fmla="*/ 2796445 h 3072212"/>
              <a:gd name="connsiteX5965" fmla="*/ 626335 w 2361628"/>
              <a:gd name="connsiteY5965" fmla="*/ 2796445 h 3072212"/>
              <a:gd name="connsiteX5966" fmla="*/ 614944 w 2361628"/>
              <a:gd name="connsiteY5966" fmla="*/ 2796445 h 3072212"/>
              <a:gd name="connsiteX5967" fmla="*/ 603542 w 2361628"/>
              <a:gd name="connsiteY5967" fmla="*/ 2796445 h 3072212"/>
              <a:gd name="connsiteX5968" fmla="*/ 592141 w 2361628"/>
              <a:gd name="connsiteY5968" fmla="*/ 2796445 h 3072212"/>
              <a:gd name="connsiteX5969" fmla="*/ 580749 w 2361628"/>
              <a:gd name="connsiteY5969" fmla="*/ 2796445 h 3072212"/>
              <a:gd name="connsiteX5970" fmla="*/ 569347 w 2361628"/>
              <a:gd name="connsiteY5970" fmla="*/ 2796445 h 3072212"/>
              <a:gd name="connsiteX5971" fmla="*/ 557946 w 2361628"/>
              <a:gd name="connsiteY5971" fmla="*/ 2796445 h 3072212"/>
              <a:gd name="connsiteX5972" fmla="*/ 546545 w 2361628"/>
              <a:gd name="connsiteY5972" fmla="*/ 2796445 h 3072212"/>
              <a:gd name="connsiteX5973" fmla="*/ 535153 w 2361628"/>
              <a:gd name="connsiteY5973" fmla="*/ 2796445 h 3072212"/>
              <a:gd name="connsiteX5974" fmla="*/ 523751 w 2361628"/>
              <a:gd name="connsiteY5974" fmla="*/ 2796445 h 3072212"/>
              <a:gd name="connsiteX5975" fmla="*/ 512350 w 2361628"/>
              <a:gd name="connsiteY5975" fmla="*/ 2796445 h 3072212"/>
              <a:gd name="connsiteX5976" fmla="*/ 500958 w 2361628"/>
              <a:gd name="connsiteY5976" fmla="*/ 2796445 h 3072212"/>
              <a:gd name="connsiteX5977" fmla="*/ 489556 w 2361628"/>
              <a:gd name="connsiteY5977" fmla="*/ 2796445 h 3072212"/>
              <a:gd name="connsiteX5978" fmla="*/ 486813 w 2361628"/>
              <a:gd name="connsiteY5978" fmla="*/ 2796445 h 3072212"/>
              <a:gd name="connsiteX5979" fmla="*/ 485804 w 2361628"/>
              <a:gd name="connsiteY5979" fmla="*/ 2795006 h 3072212"/>
              <a:gd name="connsiteX5980" fmla="*/ 483203 w 2361628"/>
              <a:gd name="connsiteY5980" fmla="*/ 2793121 h 3072212"/>
              <a:gd name="connsiteX5981" fmla="*/ 482175 w 2361628"/>
              <a:gd name="connsiteY5981" fmla="*/ 2793121 h 3072212"/>
              <a:gd name="connsiteX5982" fmla="*/ 481117 w 2361628"/>
              <a:gd name="connsiteY5982" fmla="*/ 2793683 h 3072212"/>
              <a:gd name="connsiteX5983" fmla="*/ 480451 w 2361628"/>
              <a:gd name="connsiteY5983" fmla="*/ 2794597 h 3072212"/>
              <a:gd name="connsiteX5984" fmla="*/ 479860 w 2361628"/>
              <a:gd name="connsiteY5984" fmla="*/ 2796445 h 3072212"/>
              <a:gd name="connsiteX5985" fmla="*/ 479479 w 2361628"/>
              <a:gd name="connsiteY5985" fmla="*/ 2797064 h 3072212"/>
              <a:gd name="connsiteX5986" fmla="*/ 479098 w 2361628"/>
              <a:gd name="connsiteY5986" fmla="*/ 2796959 h 3072212"/>
              <a:gd name="connsiteX5987" fmla="*/ 478860 w 2361628"/>
              <a:gd name="connsiteY5987" fmla="*/ 2796435 h 3072212"/>
              <a:gd name="connsiteX5988" fmla="*/ 478022 w 2361628"/>
              <a:gd name="connsiteY5988" fmla="*/ 2793864 h 3072212"/>
              <a:gd name="connsiteX5989" fmla="*/ 478241 w 2361628"/>
              <a:gd name="connsiteY5989" fmla="*/ 2792711 h 3072212"/>
              <a:gd name="connsiteX5990" fmla="*/ 479098 w 2361628"/>
              <a:gd name="connsiteY5990" fmla="*/ 2791330 h 3072212"/>
              <a:gd name="connsiteX5991" fmla="*/ 479041 w 2361628"/>
              <a:gd name="connsiteY5991" fmla="*/ 2790835 h 3072212"/>
              <a:gd name="connsiteX5992" fmla="*/ 477155 w 2361628"/>
              <a:gd name="connsiteY5992" fmla="*/ 2791225 h 3072212"/>
              <a:gd name="connsiteX5993" fmla="*/ 476307 w 2361628"/>
              <a:gd name="connsiteY5993" fmla="*/ 2790873 h 3072212"/>
              <a:gd name="connsiteX5994" fmla="*/ 475917 w 2361628"/>
              <a:gd name="connsiteY5994" fmla="*/ 2790130 h 3072212"/>
              <a:gd name="connsiteX5995" fmla="*/ 476060 w 2361628"/>
              <a:gd name="connsiteY5995" fmla="*/ 2787196 h 3072212"/>
              <a:gd name="connsiteX5996" fmla="*/ 475040 w 2361628"/>
              <a:gd name="connsiteY5996" fmla="*/ 2785529 h 3072212"/>
              <a:gd name="connsiteX5997" fmla="*/ 476250 w 2361628"/>
              <a:gd name="connsiteY5997" fmla="*/ 2784824 h 3072212"/>
              <a:gd name="connsiteX5998" fmla="*/ 479374 w 2361628"/>
              <a:gd name="connsiteY5998" fmla="*/ 2784262 h 3072212"/>
              <a:gd name="connsiteX5999" fmla="*/ 482565 w 2361628"/>
              <a:gd name="connsiteY5999" fmla="*/ 2784196 h 3072212"/>
              <a:gd name="connsiteX6000" fmla="*/ 483489 w 2361628"/>
              <a:gd name="connsiteY6000" fmla="*/ 2782976 h 3072212"/>
              <a:gd name="connsiteX6001" fmla="*/ 484394 w 2361628"/>
              <a:gd name="connsiteY6001" fmla="*/ 2779871 h 3072212"/>
              <a:gd name="connsiteX6002" fmla="*/ 482117 w 2361628"/>
              <a:gd name="connsiteY6002" fmla="*/ 2782719 h 3072212"/>
              <a:gd name="connsiteX6003" fmla="*/ 480746 w 2361628"/>
              <a:gd name="connsiteY6003" fmla="*/ 2783014 h 3072212"/>
              <a:gd name="connsiteX6004" fmla="*/ 476507 w 2361628"/>
              <a:gd name="connsiteY6004" fmla="*/ 2781948 h 3072212"/>
              <a:gd name="connsiteX6005" fmla="*/ 473764 w 2361628"/>
              <a:gd name="connsiteY6005" fmla="*/ 2782119 h 3072212"/>
              <a:gd name="connsiteX6006" fmla="*/ 473393 w 2361628"/>
              <a:gd name="connsiteY6006" fmla="*/ 2781491 h 3072212"/>
              <a:gd name="connsiteX6007" fmla="*/ 473507 w 2361628"/>
              <a:gd name="connsiteY6007" fmla="*/ 2780852 h 3072212"/>
              <a:gd name="connsiteX6008" fmla="*/ 474107 w 2361628"/>
              <a:gd name="connsiteY6008" fmla="*/ 2780224 h 3072212"/>
              <a:gd name="connsiteX6009" fmla="*/ 474545 w 2361628"/>
              <a:gd name="connsiteY6009" fmla="*/ 2778071 h 3072212"/>
              <a:gd name="connsiteX6010" fmla="*/ 475202 w 2361628"/>
              <a:gd name="connsiteY6010" fmla="*/ 2772013 h 3072212"/>
              <a:gd name="connsiteX6011" fmla="*/ 476060 w 2361628"/>
              <a:gd name="connsiteY6011" fmla="*/ 2769803 h 3072212"/>
              <a:gd name="connsiteX6012" fmla="*/ 476355 w 2361628"/>
              <a:gd name="connsiteY6012" fmla="*/ 2768603 h 3072212"/>
              <a:gd name="connsiteX6013" fmla="*/ 476145 w 2361628"/>
              <a:gd name="connsiteY6013" fmla="*/ 2768327 h 3072212"/>
              <a:gd name="connsiteX6014" fmla="*/ 472469 w 2361628"/>
              <a:gd name="connsiteY6014" fmla="*/ 2772547 h 3072212"/>
              <a:gd name="connsiteX6015" fmla="*/ 472154 w 2361628"/>
              <a:gd name="connsiteY6015" fmla="*/ 2773880 h 3072212"/>
              <a:gd name="connsiteX6016" fmla="*/ 472535 w 2361628"/>
              <a:gd name="connsiteY6016" fmla="*/ 2775042 h 3072212"/>
              <a:gd name="connsiteX6017" fmla="*/ 472183 w 2361628"/>
              <a:gd name="connsiteY6017" fmla="*/ 2777414 h 3072212"/>
              <a:gd name="connsiteX6018" fmla="*/ 470487 w 2361628"/>
              <a:gd name="connsiteY6018" fmla="*/ 2778128 h 3072212"/>
              <a:gd name="connsiteX6019" fmla="*/ 469478 w 2361628"/>
              <a:gd name="connsiteY6019" fmla="*/ 2777738 h 3072212"/>
              <a:gd name="connsiteX6020" fmla="*/ 467573 w 2361628"/>
              <a:gd name="connsiteY6020" fmla="*/ 2779738 h 3072212"/>
              <a:gd name="connsiteX6021" fmla="*/ 466973 w 2361628"/>
              <a:gd name="connsiteY6021" fmla="*/ 2779948 h 3072212"/>
              <a:gd name="connsiteX6022" fmla="*/ 458200 w 2361628"/>
              <a:gd name="connsiteY6022" fmla="*/ 2776443 h 3072212"/>
              <a:gd name="connsiteX6023" fmla="*/ 457314 w 2361628"/>
              <a:gd name="connsiteY6023" fmla="*/ 2775956 h 3072212"/>
              <a:gd name="connsiteX6024" fmla="*/ 455800 w 2361628"/>
              <a:gd name="connsiteY6024" fmla="*/ 2774318 h 3072212"/>
              <a:gd name="connsiteX6025" fmla="*/ 453657 w 2361628"/>
              <a:gd name="connsiteY6025" fmla="*/ 2771518 h 3072212"/>
              <a:gd name="connsiteX6026" fmla="*/ 452980 w 2361628"/>
              <a:gd name="connsiteY6026" fmla="*/ 2769098 h 3072212"/>
              <a:gd name="connsiteX6027" fmla="*/ 453781 w 2361628"/>
              <a:gd name="connsiteY6027" fmla="*/ 2767051 h 3072212"/>
              <a:gd name="connsiteX6028" fmla="*/ 454619 w 2361628"/>
              <a:gd name="connsiteY6028" fmla="*/ 2766032 h 3072212"/>
              <a:gd name="connsiteX6029" fmla="*/ 455505 w 2361628"/>
              <a:gd name="connsiteY6029" fmla="*/ 2766032 h 3072212"/>
              <a:gd name="connsiteX6030" fmla="*/ 456495 w 2361628"/>
              <a:gd name="connsiteY6030" fmla="*/ 2766803 h 3072212"/>
              <a:gd name="connsiteX6031" fmla="*/ 458514 w 2361628"/>
              <a:gd name="connsiteY6031" fmla="*/ 2770137 h 3072212"/>
              <a:gd name="connsiteX6032" fmla="*/ 459315 w 2361628"/>
              <a:gd name="connsiteY6032" fmla="*/ 2772194 h 3072212"/>
              <a:gd name="connsiteX6033" fmla="*/ 461401 w 2361628"/>
              <a:gd name="connsiteY6033" fmla="*/ 2771908 h 3072212"/>
              <a:gd name="connsiteX6034" fmla="*/ 464772 w 2361628"/>
              <a:gd name="connsiteY6034" fmla="*/ 2769270 h 3072212"/>
              <a:gd name="connsiteX6035" fmla="*/ 465582 w 2361628"/>
              <a:gd name="connsiteY6035" fmla="*/ 2768289 h 3072212"/>
              <a:gd name="connsiteX6036" fmla="*/ 462220 w 2361628"/>
              <a:gd name="connsiteY6036" fmla="*/ 2769289 h 3072212"/>
              <a:gd name="connsiteX6037" fmla="*/ 460772 w 2361628"/>
              <a:gd name="connsiteY6037" fmla="*/ 2769222 h 3072212"/>
              <a:gd name="connsiteX6038" fmla="*/ 459296 w 2361628"/>
              <a:gd name="connsiteY6038" fmla="*/ 2768127 h 3072212"/>
              <a:gd name="connsiteX6039" fmla="*/ 457791 w 2361628"/>
              <a:gd name="connsiteY6039" fmla="*/ 2765993 h 3072212"/>
              <a:gd name="connsiteX6040" fmla="*/ 457000 w 2361628"/>
              <a:gd name="connsiteY6040" fmla="*/ 2763574 h 3072212"/>
              <a:gd name="connsiteX6041" fmla="*/ 456990 w 2361628"/>
              <a:gd name="connsiteY6041" fmla="*/ 2755887 h 3072212"/>
              <a:gd name="connsiteX6042" fmla="*/ 457505 w 2361628"/>
              <a:gd name="connsiteY6042" fmla="*/ 2754401 h 3072212"/>
              <a:gd name="connsiteX6043" fmla="*/ 459134 w 2361628"/>
              <a:gd name="connsiteY6043" fmla="*/ 2753297 h 3072212"/>
              <a:gd name="connsiteX6044" fmla="*/ 460181 w 2361628"/>
              <a:gd name="connsiteY6044" fmla="*/ 2751458 h 3072212"/>
              <a:gd name="connsiteX6045" fmla="*/ 460105 w 2361628"/>
              <a:gd name="connsiteY6045" fmla="*/ 2750677 h 3072212"/>
              <a:gd name="connsiteX6046" fmla="*/ 459095 w 2361628"/>
              <a:gd name="connsiteY6046" fmla="*/ 2749115 h 3072212"/>
              <a:gd name="connsiteX6047" fmla="*/ 457638 w 2361628"/>
              <a:gd name="connsiteY6047" fmla="*/ 2747896 h 3072212"/>
              <a:gd name="connsiteX6048" fmla="*/ 456209 w 2361628"/>
              <a:gd name="connsiteY6048" fmla="*/ 2747286 h 3072212"/>
              <a:gd name="connsiteX6049" fmla="*/ 455886 w 2361628"/>
              <a:gd name="connsiteY6049" fmla="*/ 2747477 h 3072212"/>
              <a:gd name="connsiteX6050" fmla="*/ 458095 w 2361628"/>
              <a:gd name="connsiteY6050" fmla="*/ 2750858 h 3072212"/>
              <a:gd name="connsiteX6051" fmla="*/ 458019 w 2361628"/>
              <a:gd name="connsiteY6051" fmla="*/ 2752125 h 3072212"/>
              <a:gd name="connsiteX6052" fmla="*/ 455571 w 2361628"/>
              <a:gd name="connsiteY6052" fmla="*/ 2755421 h 3072212"/>
              <a:gd name="connsiteX6053" fmla="*/ 455200 w 2361628"/>
              <a:gd name="connsiteY6053" fmla="*/ 2756392 h 3072212"/>
              <a:gd name="connsiteX6054" fmla="*/ 455181 w 2361628"/>
              <a:gd name="connsiteY6054" fmla="*/ 2759593 h 3072212"/>
              <a:gd name="connsiteX6055" fmla="*/ 454838 w 2361628"/>
              <a:gd name="connsiteY6055" fmla="*/ 2760278 h 3072212"/>
              <a:gd name="connsiteX6056" fmla="*/ 452866 w 2361628"/>
              <a:gd name="connsiteY6056" fmla="*/ 2761183 h 3072212"/>
              <a:gd name="connsiteX6057" fmla="*/ 450656 w 2361628"/>
              <a:gd name="connsiteY6057" fmla="*/ 2763698 h 3072212"/>
              <a:gd name="connsiteX6058" fmla="*/ 446923 w 2361628"/>
              <a:gd name="connsiteY6058" fmla="*/ 2764546 h 3072212"/>
              <a:gd name="connsiteX6059" fmla="*/ 443408 w 2361628"/>
              <a:gd name="connsiteY6059" fmla="*/ 2764298 h 3072212"/>
              <a:gd name="connsiteX6060" fmla="*/ 441522 w 2361628"/>
              <a:gd name="connsiteY6060" fmla="*/ 2763060 h 3072212"/>
              <a:gd name="connsiteX6061" fmla="*/ 435664 w 2361628"/>
              <a:gd name="connsiteY6061" fmla="*/ 2756878 h 3072212"/>
              <a:gd name="connsiteX6062" fmla="*/ 433521 w 2361628"/>
              <a:gd name="connsiteY6062" fmla="*/ 2754287 h 3072212"/>
              <a:gd name="connsiteX6063" fmla="*/ 433473 w 2361628"/>
              <a:gd name="connsiteY6063" fmla="*/ 2752106 h 3072212"/>
              <a:gd name="connsiteX6064" fmla="*/ 429463 w 2361628"/>
              <a:gd name="connsiteY6064" fmla="*/ 2744391 h 3072212"/>
              <a:gd name="connsiteX6065" fmla="*/ 429482 w 2361628"/>
              <a:gd name="connsiteY6065" fmla="*/ 2742734 h 3072212"/>
              <a:gd name="connsiteX6066" fmla="*/ 428092 w 2361628"/>
              <a:gd name="connsiteY6066" fmla="*/ 2740323 h 3072212"/>
              <a:gd name="connsiteX6067" fmla="*/ 426539 w 2361628"/>
              <a:gd name="connsiteY6067" fmla="*/ 2739981 h 3072212"/>
              <a:gd name="connsiteX6068" fmla="*/ 426187 w 2361628"/>
              <a:gd name="connsiteY6068" fmla="*/ 2737685 h 3072212"/>
              <a:gd name="connsiteX6069" fmla="*/ 429387 w 2361628"/>
              <a:gd name="connsiteY6069" fmla="*/ 2732713 h 3072212"/>
              <a:gd name="connsiteX6070" fmla="*/ 431368 w 2361628"/>
              <a:gd name="connsiteY6070" fmla="*/ 2728522 h 3072212"/>
              <a:gd name="connsiteX6071" fmla="*/ 431597 w 2361628"/>
              <a:gd name="connsiteY6071" fmla="*/ 2727198 h 3072212"/>
              <a:gd name="connsiteX6072" fmla="*/ 431511 w 2361628"/>
              <a:gd name="connsiteY6072" fmla="*/ 2725150 h 3072212"/>
              <a:gd name="connsiteX6073" fmla="*/ 431035 w 2361628"/>
              <a:gd name="connsiteY6073" fmla="*/ 2720588 h 3072212"/>
              <a:gd name="connsiteX6074" fmla="*/ 431444 w 2361628"/>
              <a:gd name="connsiteY6074" fmla="*/ 2718607 h 3072212"/>
              <a:gd name="connsiteX6075" fmla="*/ 429473 w 2361628"/>
              <a:gd name="connsiteY6075" fmla="*/ 2721217 h 3072212"/>
              <a:gd name="connsiteX6076" fmla="*/ 429054 w 2361628"/>
              <a:gd name="connsiteY6076" fmla="*/ 2723150 h 3072212"/>
              <a:gd name="connsiteX6077" fmla="*/ 429539 w 2361628"/>
              <a:gd name="connsiteY6077" fmla="*/ 2725103 h 3072212"/>
              <a:gd name="connsiteX6078" fmla="*/ 429235 w 2361628"/>
              <a:gd name="connsiteY6078" fmla="*/ 2727322 h 3072212"/>
              <a:gd name="connsiteX6079" fmla="*/ 428092 w 2361628"/>
              <a:gd name="connsiteY6079" fmla="*/ 2730418 h 3072212"/>
              <a:gd name="connsiteX6080" fmla="*/ 426129 w 2361628"/>
              <a:gd name="connsiteY6080" fmla="*/ 2733694 h 3072212"/>
              <a:gd name="connsiteX6081" fmla="*/ 422091 w 2361628"/>
              <a:gd name="connsiteY6081" fmla="*/ 2735266 h 3072212"/>
              <a:gd name="connsiteX6082" fmla="*/ 414966 w 2361628"/>
              <a:gd name="connsiteY6082" fmla="*/ 2734390 h 3072212"/>
              <a:gd name="connsiteX6083" fmla="*/ 414147 w 2361628"/>
              <a:gd name="connsiteY6083" fmla="*/ 2733970 h 3072212"/>
              <a:gd name="connsiteX6084" fmla="*/ 413642 w 2361628"/>
              <a:gd name="connsiteY6084" fmla="*/ 2732846 h 3072212"/>
              <a:gd name="connsiteX6085" fmla="*/ 413280 w 2361628"/>
              <a:gd name="connsiteY6085" fmla="*/ 2728027 h 3072212"/>
              <a:gd name="connsiteX6086" fmla="*/ 412852 w 2361628"/>
              <a:gd name="connsiteY6086" fmla="*/ 2728627 h 3072212"/>
              <a:gd name="connsiteX6087" fmla="*/ 412042 w 2361628"/>
              <a:gd name="connsiteY6087" fmla="*/ 2731199 h 3072212"/>
              <a:gd name="connsiteX6088" fmla="*/ 411394 w 2361628"/>
              <a:gd name="connsiteY6088" fmla="*/ 2734875 h 3072212"/>
              <a:gd name="connsiteX6089" fmla="*/ 410566 w 2361628"/>
              <a:gd name="connsiteY6089" fmla="*/ 2735704 h 3072212"/>
              <a:gd name="connsiteX6090" fmla="*/ 409061 w 2361628"/>
              <a:gd name="connsiteY6090" fmla="*/ 2735771 h 3072212"/>
              <a:gd name="connsiteX6091" fmla="*/ 407889 w 2361628"/>
              <a:gd name="connsiteY6091" fmla="*/ 2735180 h 3072212"/>
              <a:gd name="connsiteX6092" fmla="*/ 407051 w 2361628"/>
              <a:gd name="connsiteY6092" fmla="*/ 2733942 h 3072212"/>
              <a:gd name="connsiteX6093" fmla="*/ 405260 w 2361628"/>
              <a:gd name="connsiteY6093" fmla="*/ 2733837 h 3072212"/>
              <a:gd name="connsiteX6094" fmla="*/ 401907 w 2361628"/>
              <a:gd name="connsiteY6094" fmla="*/ 2734818 h 3072212"/>
              <a:gd name="connsiteX6095" fmla="*/ 400326 w 2361628"/>
              <a:gd name="connsiteY6095" fmla="*/ 2734418 h 3072212"/>
              <a:gd name="connsiteX6096" fmla="*/ 398450 w 2361628"/>
              <a:gd name="connsiteY6096" fmla="*/ 2734380 h 3072212"/>
              <a:gd name="connsiteX6097" fmla="*/ 394649 w 2361628"/>
              <a:gd name="connsiteY6097" fmla="*/ 2733304 h 3072212"/>
              <a:gd name="connsiteX6098" fmla="*/ 390154 w 2361628"/>
              <a:gd name="connsiteY6098" fmla="*/ 2733027 h 3072212"/>
              <a:gd name="connsiteX6099" fmla="*/ 388944 w 2361628"/>
              <a:gd name="connsiteY6099" fmla="*/ 2732199 h 3072212"/>
              <a:gd name="connsiteX6100" fmla="*/ 389011 w 2361628"/>
              <a:gd name="connsiteY6100" fmla="*/ 2730608 h 3072212"/>
              <a:gd name="connsiteX6101" fmla="*/ 389849 w 2361628"/>
              <a:gd name="connsiteY6101" fmla="*/ 2729808 h 3072212"/>
              <a:gd name="connsiteX6102" fmla="*/ 394592 w 2361628"/>
              <a:gd name="connsiteY6102" fmla="*/ 2729094 h 3072212"/>
              <a:gd name="connsiteX6103" fmla="*/ 399183 w 2361628"/>
              <a:gd name="connsiteY6103" fmla="*/ 2727389 h 3072212"/>
              <a:gd name="connsiteX6104" fmla="*/ 403717 w 2361628"/>
              <a:gd name="connsiteY6104" fmla="*/ 2726550 h 3072212"/>
              <a:gd name="connsiteX6105" fmla="*/ 403536 w 2361628"/>
              <a:gd name="connsiteY6105" fmla="*/ 2725684 h 3072212"/>
              <a:gd name="connsiteX6106" fmla="*/ 401488 w 2361628"/>
              <a:gd name="connsiteY6106" fmla="*/ 2725417 h 3072212"/>
              <a:gd name="connsiteX6107" fmla="*/ 391077 w 2361628"/>
              <a:gd name="connsiteY6107" fmla="*/ 2727293 h 3072212"/>
              <a:gd name="connsiteX6108" fmla="*/ 387801 w 2361628"/>
              <a:gd name="connsiteY6108" fmla="*/ 2727074 h 3072212"/>
              <a:gd name="connsiteX6109" fmla="*/ 387229 w 2361628"/>
              <a:gd name="connsiteY6109" fmla="*/ 2726769 h 3072212"/>
              <a:gd name="connsiteX6110" fmla="*/ 387153 w 2361628"/>
              <a:gd name="connsiteY6110" fmla="*/ 2724874 h 3072212"/>
              <a:gd name="connsiteX6111" fmla="*/ 388353 w 2361628"/>
              <a:gd name="connsiteY6111" fmla="*/ 2723074 h 3072212"/>
              <a:gd name="connsiteX6112" fmla="*/ 390363 w 2361628"/>
              <a:gd name="connsiteY6112" fmla="*/ 2721397 h 3072212"/>
              <a:gd name="connsiteX6113" fmla="*/ 390963 w 2361628"/>
              <a:gd name="connsiteY6113" fmla="*/ 2720121 h 3072212"/>
              <a:gd name="connsiteX6114" fmla="*/ 389801 w 2361628"/>
              <a:gd name="connsiteY6114" fmla="*/ 2719578 h 3072212"/>
              <a:gd name="connsiteX6115" fmla="*/ 387925 w 2361628"/>
              <a:gd name="connsiteY6115" fmla="*/ 2719931 h 3072212"/>
              <a:gd name="connsiteX6116" fmla="*/ 387029 w 2361628"/>
              <a:gd name="connsiteY6116" fmla="*/ 2718911 h 3072212"/>
              <a:gd name="connsiteX6117" fmla="*/ 388020 w 2361628"/>
              <a:gd name="connsiteY6117" fmla="*/ 2714920 h 3072212"/>
              <a:gd name="connsiteX6118" fmla="*/ 387144 w 2361628"/>
              <a:gd name="connsiteY6118" fmla="*/ 2710844 h 3072212"/>
              <a:gd name="connsiteX6119" fmla="*/ 385924 w 2361628"/>
              <a:gd name="connsiteY6119" fmla="*/ 2714711 h 3072212"/>
              <a:gd name="connsiteX6120" fmla="*/ 384086 w 2361628"/>
              <a:gd name="connsiteY6120" fmla="*/ 2716844 h 3072212"/>
              <a:gd name="connsiteX6121" fmla="*/ 375304 w 2361628"/>
              <a:gd name="connsiteY6121" fmla="*/ 2717749 h 3072212"/>
              <a:gd name="connsiteX6122" fmla="*/ 373875 w 2361628"/>
              <a:gd name="connsiteY6122" fmla="*/ 2718883 h 3072212"/>
              <a:gd name="connsiteX6123" fmla="*/ 372713 w 2361628"/>
              <a:gd name="connsiteY6123" fmla="*/ 2718854 h 3072212"/>
              <a:gd name="connsiteX6124" fmla="*/ 367103 w 2361628"/>
              <a:gd name="connsiteY6124" fmla="*/ 2716806 h 3072212"/>
              <a:gd name="connsiteX6125" fmla="*/ 364712 w 2361628"/>
              <a:gd name="connsiteY6125" fmla="*/ 2715558 h 3072212"/>
              <a:gd name="connsiteX6126" fmla="*/ 362464 w 2361628"/>
              <a:gd name="connsiteY6126" fmla="*/ 2713701 h 3072212"/>
              <a:gd name="connsiteX6127" fmla="*/ 358464 w 2361628"/>
              <a:gd name="connsiteY6127" fmla="*/ 2709539 h 3072212"/>
              <a:gd name="connsiteX6128" fmla="*/ 355330 w 2361628"/>
              <a:gd name="connsiteY6128" fmla="*/ 2706834 h 3072212"/>
              <a:gd name="connsiteX6129" fmla="*/ 355159 w 2361628"/>
              <a:gd name="connsiteY6129" fmla="*/ 2701833 h 3072212"/>
              <a:gd name="connsiteX6130" fmla="*/ 355825 w 2361628"/>
              <a:gd name="connsiteY6130" fmla="*/ 2698642 h 3072212"/>
              <a:gd name="connsiteX6131" fmla="*/ 357340 w 2361628"/>
              <a:gd name="connsiteY6131" fmla="*/ 2695061 h 3072212"/>
              <a:gd name="connsiteX6132" fmla="*/ 363036 w 2361628"/>
              <a:gd name="connsiteY6132" fmla="*/ 2687317 h 3072212"/>
              <a:gd name="connsiteX6133" fmla="*/ 364988 w 2361628"/>
              <a:gd name="connsiteY6133" fmla="*/ 2685840 h 3072212"/>
              <a:gd name="connsiteX6134" fmla="*/ 366760 w 2361628"/>
              <a:gd name="connsiteY6134" fmla="*/ 2685336 h 3072212"/>
              <a:gd name="connsiteX6135" fmla="*/ 375114 w 2361628"/>
              <a:gd name="connsiteY6135" fmla="*/ 2684659 h 3072212"/>
              <a:gd name="connsiteX6136" fmla="*/ 381333 w 2361628"/>
              <a:gd name="connsiteY6136" fmla="*/ 2683678 h 3072212"/>
              <a:gd name="connsiteX6137" fmla="*/ 382514 w 2361628"/>
              <a:gd name="connsiteY6137" fmla="*/ 2683212 h 3072212"/>
              <a:gd name="connsiteX6138" fmla="*/ 373361 w 2361628"/>
              <a:gd name="connsiteY6138" fmla="*/ 2682640 h 3072212"/>
              <a:gd name="connsiteX6139" fmla="*/ 365217 w 2361628"/>
              <a:gd name="connsiteY6139" fmla="*/ 2683040 h 3072212"/>
              <a:gd name="connsiteX6140" fmla="*/ 362436 w 2361628"/>
              <a:gd name="connsiteY6140" fmla="*/ 2684259 h 3072212"/>
              <a:gd name="connsiteX6141" fmla="*/ 358873 w 2361628"/>
              <a:gd name="connsiteY6141" fmla="*/ 2689241 h 3072212"/>
              <a:gd name="connsiteX6142" fmla="*/ 357969 w 2361628"/>
              <a:gd name="connsiteY6142" fmla="*/ 2691336 h 3072212"/>
              <a:gd name="connsiteX6143" fmla="*/ 357026 w 2361628"/>
              <a:gd name="connsiteY6143" fmla="*/ 2692860 h 3072212"/>
              <a:gd name="connsiteX6144" fmla="*/ 356387 w 2361628"/>
              <a:gd name="connsiteY6144" fmla="*/ 2692898 h 3072212"/>
              <a:gd name="connsiteX6145" fmla="*/ 355178 w 2361628"/>
              <a:gd name="connsiteY6145" fmla="*/ 2692356 h 3072212"/>
              <a:gd name="connsiteX6146" fmla="*/ 354787 w 2361628"/>
              <a:gd name="connsiteY6146" fmla="*/ 2691699 h 3072212"/>
              <a:gd name="connsiteX6147" fmla="*/ 354282 w 2361628"/>
              <a:gd name="connsiteY6147" fmla="*/ 2690070 h 3072212"/>
              <a:gd name="connsiteX6148" fmla="*/ 352368 w 2361628"/>
              <a:gd name="connsiteY6148" fmla="*/ 2687479 h 3072212"/>
              <a:gd name="connsiteX6149" fmla="*/ 351530 w 2361628"/>
              <a:gd name="connsiteY6149" fmla="*/ 2684498 h 3072212"/>
              <a:gd name="connsiteX6150" fmla="*/ 351034 w 2361628"/>
              <a:gd name="connsiteY6150" fmla="*/ 2680107 h 3072212"/>
              <a:gd name="connsiteX6151" fmla="*/ 351196 w 2361628"/>
              <a:gd name="connsiteY6151" fmla="*/ 2678144 h 3072212"/>
              <a:gd name="connsiteX6152" fmla="*/ 352082 w 2361628"/>
              <a:gd name="connsiteY6152" fmla="*/ 2675630 h 3072212"/>
              <a:gd name="connsiteX6153" fmla="*/ 354816 w 2361628"/>
              <a:gd name="connsiteY6153" fmla="*/ 2670686 h 3072212"/>
              <a:gd name="connsiteX6154" fmla="*/ 351311 w 2361628"/>
              <a:gd name="connsiteY6154" fmla="*/ 2670810 h 3072212"/>
              <a:gd name="connsiteX6155" fmla="*/ 351720 w 2361628"/>
              <a:gd name="connsiteY6155" fmla="*/ 2666638 h 3072212"/>
              <a:gd name="connsiteX6156" fmla="*/ 353006 w 2361628"/>
              <a:gd name="connsiteY6156" fmla="*/ 2662095 h 3072212"/>
              <a:gd name="connsiteX6157" fmla="*/ 356264 w 2361628"/>
              <a:gd name="connsiteY6157" fmla="*/ 2659399 h 3072212"/>
              <a:gd name="connsiteX6158" fmla="*/ 359569 w 2361628"/>
              <a:gd name="connsiteY6158" fmla="*/ 2657456 h 3072212"/>
              <a:gd name="connsiteX6159" fmla="*/ 362560 w 2361628"/>
              <a:gd name="connsiteY6159" fmla="*/ 2654903 h 3072212"/>
              <a:gd name="connsiteX6160" fmla="*/ 367789 w 2361628"/>
              <a:gd name="connsiteY6160" fmla="*/ 2653198 h 3072212"/>
              <a:gd name="connsiteX6161" fmla="*/ 369570 w 2361628"/>
              <a:gd name="connsiteY6161" fmla="*/ 2656704 h 3072212"/>
              <a:gd name="connsiteX6162" fmla="*/ 374056 w 2361628"/>
              <a:gd name="connsiteY6162" fmla="*/ 2657761 h 3072212"/>
              <a:gd name="connsiteX6163" fmla="*/ 375352 w 2361628"/>
              <a:gd name="connsiteY6163" fmla="*/ 2659333 h 3072212"/>
              <a:gd name="connsiteX6164" fmla="*/ 376942 w 2361628"/>
              <a:gd name="connsiteY6164" fmla="*/ 2662219 h 3072212"/>
              <a:gd name="connsiteX6165" fmla="*/ 378914 w 2361628"/>
              <a:gd name="connsiteY6165" fmla="*/ 2664962 h 3072212"/>
              <a:gd name="connsiteX6166" fmla="*/ 381257 w 2361628"/>
              <a:gd name="connsiteY6166" fmla="*/ 2667572 h 3072212"/>
              <a:gd name="connsiteX6167" fmla="*/ 381914 w 2361628"/>
              <a:gd name="connsiteY6167" fmla="*/ 2667762 h 3072212"/>
              <a:gd name="connsiteX6168" fmla="*/ 380886 w 2361628"/>
              <a:gd name="connsiteY6168" fmla="*/ 2665514 h 3072212"/>
              <a:gd name="connsiteX6169" fmla="*/ 377076 w 2361628"/>
              <a:gd name="connsiteY6169" fmla="*/ 2660599 h 3072212"/>
              <a:gd name="connsiteX6170" fmla="*/ 376904 w 2361628"/>
              <a:gd name="connsiteY6170" fmla="*/ 2658866 h 3072212"/>
              <a:gd name="connsiteX6171" fmla="*/ 375923 w 2361628"/>
              <a:gd name="connsiteY6171" fmla="*/ 2656980 h 3072212"/>
              <a:gd name="connsiteX6172" fmla="*/ 370875 w 2361628"/>
              <a:gd name="connsiteY6172" fmla="*/ 2654256 h 3072212"/>
              <a:gd name="connsiteX6173" fmla="*/ 369980 w 2361628"/>
              <a:gd name="connsiteY6173" fmla="*/ 2653217 h 3072212"/>
              <a:gd name="connsiteX6174" fmla="*/ 369084 w 2361628"/>
              <a:gd name="connsiteY6174" fmla="*/ 2650465 h 3072212"/>
              <a:gd name="connsiteX6175" fmla="*/ 368703 w 2361628"/>
              <a:gd name="connsiteY6175" fmla="*/ 2648683 h 3072212"/>
              <a:gd name="connsiteX6176" fmla="*/ 369265 w 2361628"/>
              <a:gd name="connsiteY6176" fmla="*/ 2646959 h 3072212"/>
              <a:gd name="connsiteX6177" fmla="*/ 374399 w 2361628"/>
              <a:gd name="connsiteY6177" fmla="*/ 2641683 h 3072212"/>
              <a:gd name="connsiteX6178" fmla="*/ 375571 w 2361628"/>
              <a:gd name="connsiteY6178" fmla="*/ 2638901 h 3072212"/>
              <a:gd name="connsiteX6179" fmla="*/ 375571 w 2361628"/>
              <a:gd name="connsiteY6179" fmla="*/ 2637587 h 3072212"/>
              <a:gd name="connsiteX6180" fmla="*/ 375171 w 2361628"/>
              <a:gd name="connsiteY6180" fmla="*/ 2636101 h 3072212"/>
              <a:gd name="connsiteX6181" fmla="*/ 374047 w 2361628"/>
              <a:gd name="connsiteY6181" fmla="*/ 2633548 h 3072212"/>
              <a:gd name="connsiteX6182" fmla="*/ 373751 w 2361628"/>
              <a:gd name="connsiteY6182" fmla="*/ 2633548 h 3072212"/>
              <a:gd name="connsiteX6183" fmla="*/ 374104 w 2361628"/>
              <a:gd name="connsiteY6183" fmla="*/ 2637425 h 3072212"/>
              <a:gd name="connsiteX6184" fmla="*/ 373923 w 2361628"/>
              <a:gd name="connsiteY6184" fmla="*/ 2638949 h 3072212"/>
              <a:gd name="connsiteX6185" fmla="*/ 373342 w 2361628"/>
              <a:gd name="connsiteY6185" fmla="*/ 2640635 h 3072212"/>
              <a:gd name="connsiteX6186" fmla="*/ 372504 w 2361628"/>
              <a:gd name="connsiteY6186" fmla="*/ 2641911 h 3072212"/>
              <a:gd name="connsiteX6187" fmla="*/ 371408 w 2361628"/>
              <a:gd name="connsiteY6187" fmla="*/ 2642788 h 3072212"/>
              <a:gd name="connsiteX6188" fmla="*/ 360388 w 2361628"/>
              <a:gd name="connsiteY6188" fmla="*/ 2654770 h 3072212"/>
              <a:gd name="connsiteX6189" fmla="*/ 359293 w 2361628"/>
              <a:gd name="connsiteY6189" fmla="*/ 2655475 h 3072212"/>
              <a:gd name="connsiteX6190" fmla="*/ 355197 w 2361628"/>
              <a:gd name="connsiteY6190" fmla="*/ 2656551 h 3072212"/>
              <a:gd name="connsiteX6191" fmla="*/ 353101 w 2361628"/>
              <a:gd name="connsiteY6191" fmla="*/ 2657818 h 3072212"/>
              <a:gd name="connsiteX6192" fmla="*/ 351968 w 2361628"/>
              <a:gd name="connsiteY6192" fmla="*/ 2659485 h 3072212"/>
              <a:gd name="connsiteX6193" fmla="*/ 350158 w 2361628"/>
              <a:gd name="connsiteY6193" fmla="*/ 2663847 h 3072212"/>
              <a:gd name="connsiteX6194" fmla="*/ 347663 w 2361628"/>
              <a:gd name="connsiteY6194" fmla="*/ 2672534 h 3072212"/>
              <a:gd name="connsiteX6195" fmla="*/ 344805 w 2361628"/>
              <a:gd name="connsiteY6195" fmla="*/ 2679535 h 3072212"/>
              <a:gd name="connsiteX6196" fmla="*/ 342367 w 2361628"/>
              <a:gd name="connsiteY6196" fmla="*/ 2670467 h 3072212"/>
              <a:gd name="connsiteX6197" fmla="*/ 337985 w 2361628"/>
              <a:gd name="connsiteY6197" fmla="*/ 2663504 h 3072212"/>
              <a:gd name="connsiteX6198" fmla="*/ 346548 w 2361628"/>
              <a:gd name="connsiteY6198" fmla="*/ 2656570 h 3072212"/>
              <a:gd name="connsiteX6199" fmla="*/ 346767 w 2361628"/>
              <a:gd name="connsiteY6199" fmla="*/ 2655513 h 3072212"/>
              <a:gd name="connsiteX6200" fmla="*/ 345938 w 2361628"/>
              <a:gd name="connsiteY6200" fmla="*/ 2651798 h 3072212"/>
              <a:gd name="connsiteX6201" fmla="*/ 346177 w 2361628"/>
              <a:gd name="connsiteY6201" fmla="*/ 2650665 h 3072212"/>
              <a:gd name="connsiteX6202" fmla="*/ 346977 w 2361628"/>
              <a:gd name="connsiteY6202" fmla="*/ 2649036 h 3072212"/>
              <a:gd name="connsiteX6203" fmla="*/ 349148 w 2361628"/>
              <a:gd name="connsiteY6203" fmla="*/ 2646645 h 3072212"/>
              <a:gd name="connsiteX6204" fmla="*/ 349063 w 2361628"/>
              <a:gd name="connsiteY6204" fmla="*/ 2646407 h 3072212"/>
              <a:gd name="connsiteX6205" fmla="*/ 346529 w 2361628"/>
              <a:gd name="connsiteY6205" fmla="*/ 2647264 h 3072212"/>
              <a:gd name="connsiteX6206" fmla="*/ 342633 w 2361628"/>
              <a:gd name="connsiteY6206" fmla="*/ 2652656 h 3072212"/>
              <a:gd name="connsiteX6207" fmla="*/ 341109 w 2361628"/>
              <a:gd name="connsiteY6207" fmla="*/ 2654389 h 3072212"/>
              <a:gd name="connsiteX6208" fmla="*/ 340290 w 2361628"/>
              <a:gd name="connsiteY6208" fmla="*/ 2654618 h 3072212"/>
              <a:gd name="connsiteX6209" fmla="*/ 340195 w 2361628"/>
              <a:gd name="connsiteY6209" fmla="*/ 2651446 h 3072212"/>
              <a:gd name="connsiteX6210" fmla="*/ 342290 w 2361628"/>
              <a:gd name="connsiteY6210" fmla="*/ 2643216 h 3072212"/>
              <a:gd name="connsiteX6211" fmla="*/ 344014 w 2361628"/>
              <a:gd name="connsiteY6211" fmla="*/ 2635187 h 3072212"/>
              <a:gd name="connsiteX6212" fmla="*/ 344643 w 2361628"/>
              <a:gd name="connsiteY6212" fmla="*/ 2632882 h 3072212"/>
              <a:gd name="connsiteX6213" fmla="*/ 346129 w 2361628"/>
              <a:gd name="connsiteY6213" fmla="*/ 2630558 h 3072212"/>
              <a:gd name="connsiteX6214" fmla="*/ 344719 w 2361628"/>
              <a:gd name="connsiteY6214" fmla="*/ 2630729 h 3072212"/>
              <a:gd name="connsiteX6215" fmla="*/ 337795 w 2361628"/>
              <a:gd name="connsiteY6215" fmla="*/ 2634310 h 3072212"/>
              <a:gd name="connsiteX6216" fmla="*/ 335471 w 2361628"/>
              <a:gd name="connsiteY6216" fmla="*/ 2632072 h 3072212"/>
              <a:gd name="connsiteX6217" fmla="*/ 333527 w 2361628"/>
              <a:gd name="connsiteY6217" fmla="*/ 2620366 h 3072212"/>
              <a:gd name="connsiteX6218" fmla="*/ 330117 w 2361628"/>
              <a:gd name="connsiteY6218" fmla="*/ 2615775 h 3072212"/>
              <a:gd name="connsiteX6219" fmla="*/ 324336 w 2361628"/>
              <a:gd name="connsiteY6219" fmla="*/ 2612012 h 3072212"/>
              <a:gd name="connsiteX6220" fmla="*/ 318659 w 2361628"/>
              <a:gd name="connsiteY6220" fmla="*/ 2610260 h 3072212"/>
              <a:gd name="connsiteX6221" fmla="*/ 317363 w 2361628"/>
              <a:gd name="connsiteY6221" fmla="*/ 2606897 h 3072212"/>
              <a:gd name="connsiteX6222" fmla="*/ 316240 w 2361628"/>
              <a:gd name="connsiteY6222" fmla="*/ 2602802 h 3072212"/>
              <a:gd name="connsiteX6223" fmla="*/ 317764 w 2361628"/>
              <a:gd name="connsiteY6223" fmla="*/ 2597973 h 3072212"/>
              <a:gd name="connsiteX6224" fmla="*/ 320250 w 2361628"/>
              <a:gd name="connsiteY6224" fmla="*/ 2595677 h 3072212"/>
              <a:gd name="connsiteX6225" fmla="*/ 322545 w 2361628"/>
              <a:gd name="connsiteY6225" fmla="*/ 2594639 h 3072212"/>
              <a:gd name="connsiteX6226" fmla="*/ 324717 w 2361628"/>
              <a:gd name="connsiteY6226" fmla="*/ 2595115 h 3072212"/>
              <a:gd name="connsiteX6227" fmla="*/ 324831 w 2361628"/>
              <a:gd name="connsiteY6227" fmla="*/ 2596887 h 3072212"/>
              <a:gd name="connsiteX6228" fmla="*/ 323355 w 2361628"/>
              <a:gd name="connsiteY6228" fmla="*/ 2601649 h 3072212"/>
              <a:gd name="connsiteX6229" fmla="*/ 325298 w 2361628"/>
              <a:gd name="connsiteY6229" fmla="*/ 2602097 h 3072212"/>
              <a:gd name="connsiteX6230" fmla="*/ 333070 w 2361628"/>
              <a:gd name="connsiteY6230" fmla="*/ 2607859 h 3072212"/>
              <a:gd name="connsiteX6231" fmla="*/ 334766 w 2361628"/>
              <a:gd name="connsiteY6231" fmla="*/ 2608326 h 3072212"/>
              <a:gd name="connsiteX6232" fmla="*/ 337985 w 2361628"/>
              <a:gd name="connsiteY6232" fmla="*/ 2606107 h 3072212"/>
              <a:gd name="connsiteX6233" fmla="*/ 339776 w 2361628"/>
              <a:gd name="connsiteY6233" fmla="*/ 2606192 h 3072212"/>
              <a:gd name="connsiteX6234" fmla="*/ 344005 w 2361628"/>
              <a:gd name="connsiteY6234" fmla="*/ 2607983 h 3072212"/>
              <a:gd name="connsiteX6235" fmla="*/ 345434 w 2361628"/>
              <a:gd name="connsiteY6235" fmla="*/ 2610145 h 3072212"/>
              <a:gd name="connsiteX6236" fmla="*/ 349482 w 2361628"/>
              <a:gd name="connsiteY6236" fmla="*/ 2614374 h 3072212"/>
              <a:gd name="connsiteX6237" fmla="*/ 348882 w 2361628"/>
              <a:gd name="connsiteY6237" fmla="*/ 2611917 h 3072212"/>
              <a:gd name="connsiteX6238" fmla="*/ 344472 w 2361628"/>
              <a:gd name="connsiteY6238" fmla="*/ 2606726 h 3072212"/>
              <a:gd name="connsiteX6239" fmla="*/ 342014 w 2361628"/>
              <a:gd name="connsiteY6239" fmla="*/ 2605059 h 3072212"/>
              <a:gd name="connsiteX6240" fmla="*/ 337680 w 2361628"/>
              <a:gd name="connsiteY6240" fmla="*/ 2604735 h 3072212"/>
              <a:gd name="connsiteX6241" fmla="*/ 334994 w 2361628"/>
              <a:gd name="connsiteY6241" fmla="*/ 2605602 h 3072212"/>
              <a:gd name="connsiteX6242" fmla="*/ 333861 w 2361628"/>
              <a:gd name="connsiteY6242" fmla="*/ 2605354 h 3072212"/>
              <a:gd name="connsiteX6243" fmla="*/ 331489 w 2361628"/>
              <a:gd name="connsiteY6243" fmla="*/ 2604030 h 3072212"/>
              <a:gd name="connsiteX6244" fmla="*/ 329479 w 2361628"/>
              <a:gd name="connsiteY6244" fmla="*/ 2601849 h 3072212"/>
              <a:gd name="connsiteX6245" fmla="*/ 327469 w 2361628"/>
              <a:gd name="connsiteY6245" fmla="*/ 2597077 h 3072212"/>
              <a:gd name="connsiteX6246" fmla="*/ 327012 w 2361628"/>
              <a:gd name="connsiteY6246" fmla="*/ 2594858 h 3072212"/>
              <a:gd name="connsiteX6247" fmla="*/ 327127 w 2361628"/>
              <a:gd name="connsiteY6247" fmla="*/ 2593210 h 3072212"/>
              <a:gd name="connsiteX6248" fmla="*/ 327603 w 2361628"/>
              <a:gd name="connsiteY6248" fmla="*/ 2591705 h 3072212"/>
              <a:gd name="connsiteX6249" fmla="*/ 328432 w 2361628"/>
              <a:gd name="connsiteY6249" fmla="*/ 2590362 h 3072212"/>
              <a:gd name="connsiteX6250" fmla="*/ 330079 w 2361628"/>
              <a:gd name="connsiteY6250" fmla="*/ 2589381 h 3072212"/>
              <a:gd name="connsiteX6251" fmla="*/ 332556 w 2361628"/>
              <a:gd name="connsiteY6251" fmla="*/ 2588781 h 3072212"/>
              <a:gd name="connsiteX6252" fmla="*/ 333308 w 2361628"/>
              <a:gd name="connsiteY6252" fmla="*/ 2588190 h 3072212"/>
              <a:gd name="connsiteX6253" fmla="*/ 330136 w 2361628"/>
              <a:gd name="connsiteY6253" fmla="*/ 2585438 h 3072212"/>
              <a:gd name="connsiteX6254" fmla="*/ 328698 w 2361628"/>
              <a:gd name="connsiteY6254" fmla="*/ 2585447 h 3072212"/>
              <a:gd name="connsiteX6255" fmla="*/ 323745 w 2361628"/>
              <a:gd name="connsiteY6255" fmla="*/ 2589467 h 3072212"/>
              <a:gd name="connsiteX6256" fmla="*/ 322736 w 2361628"/>
              <a:gd name="connsiteY6256" fmla="*/ 2589781 h 3072212"/>
              <a:gd name="connsiteX6257" fmla="*/ 322307 w 2361628"/>
              <a:gd name="connsiteY6257" fmla="*/ 2589000 h 3072212"/>
              <a:gd name="connsiteX6258" fmla="*/ 321897 w 2361628"/>
              <a:gd name="connsiteY6258" fmla="*/ 2588933 h 3072212"/>
              <a:gd name="connsiteX6259" fmla="*/ 320440 w 2361628"/>
              <a:gd name="connsiteY6259" fmla="*/ 2590914 h 3072212"/>
              <a:gd name="connsiteX6260" fmla="*/ 319307 w 2361628"/>
              <a:gd name="connsiteY6260" fmla="*/ 2591800 h 3072212"/>
              <a:gd name="connsiteX6261" fmla="*/ 315249 w 2361628"/>
              <a:gd name="connsiteY6261" fmla="*/ 2597944 h 3072212"/>
              <a:gd name="connsiteX6262" fmla="*/ 314620 w 2361628"/>
              <a:gd name="connsiteY6262" fmla="*/ 2600878 h 3072212"/>
              <a:gd name="connsiteX6263" fmla="*/ 314392 w 2361628"/>
              <a:gd name="connsiteY6263" fmla="*/ 2605240 h 3072212"/>
              <a:gd name="connsiteX6264" fmla="*/ 313925 w 2361628"/>
              <a:gd name="connsiteY6264" fmla="*/ 2607974 h 3072212"/>
              <a:gd name="connsiteX6265" fmla="*/ 313220 w 2361628"/>
              <a:gd name="connsiteY6265" fmla="*/ 2609079 h 3072212"/>
              <a:gd name="connsiteX6266" fmla="*/ 308458 w 2361628"/>
              <a:gd name="connsiteY6266" fmla="*/ 2611165 h 3072212"/>
              <a:gd name="connsiteX6267" fmla="*/ 305753 w 2361628"/>
              <a:gd name="connsiteY6267" fmla="*/ 2615413 h 3072212"/>
              <a:gd name="connsiteX6268" fmla="*/ 302466 w 2361628"/>
              <a:gd name="connsiteY6268" fmla="*/ 2611755 h 3072212"/>
              <a:gd name="connsiteX6269" fmla="*/ 298856 w 2361628"/>
              <a:gd name="connsiteY6269" fmla="*/ 2608212 h 3072212"/>
              <a:gd name="connsiteX6270" fmla="*/ 296447 w 2361628"/>
              <a:gd name="connsiteY6270" fmla="*/ 2602001 h 3072212"/>
              <a:gd name="connsiteX6271" fmla="*/ 292103 w 2361628"/>
              <a:gd name="connsiteY6271" fmla="*/ 2600906 h 3072212"/>
              <a:gd name="connsiteX6272" fmla="*/ 287055 w 2361628"/>
              <a:gd name="connsiteY6272" fmla="*/ 2597372 h 3072212"/>
              <a:gd name="connsiteX6273" fmla="*/ 285131 w 2361628"/>
              <a:gd name="connsiteY6273" fmla="*/ 2594229 h 3072212"/>
              <a:gd name="connsiteX6274" fmla="*/ 287865 w 2361628"/>
              <a:gd name="connsiteY6274" fmla="*/ 2587743 h 3072212"/>
              <a:gd name="connsiteX6275" fmla="*/ 291789 w 2361628"/>
              <a:gd name="connsiteY6275" fmla="*/ 2582837 h 3072212"/>
              <a:gd name="connsiteX6276" fmla="*/ 292389 w 2361628"/>
              <a:gd name="connsiteY6276" fmla="*/ 2576932 h 3072212"/>
              <a:gd name="connsiteX6277" fmla="*/ 292932 w 2361628"/>
              <a:gd name="connsiteY6277" fmla="*/ 2575665 h 3072212"/>
              <a:gd name="connsiteX6278" fmla="*/ 299676 w 2361628"/>
              <a:gd name="connsiteY6278" fmla="*/ 2574198 h 3072212"/>
              <a:gd name="connsiteX6279" fmla="*/ 304076 w 2361628"/>
              <a:gd name="connsiteY6279" fmla="*/ 2571264 h 3072212"/>
              <a:gd name="connsiteX6280" fmla="*/ 299561 w 2361628"/>
              <a:gd name="connsiteY6280" fmla="*/ 2570998 h 3072212"/>
              <a:gd name="connsiteX6281" fmla="*/ 296789 w 2361628"/>
              <a:gd name="connsiteY6281" fmla="*/ 2571445 h 3072212"/>
              <a:gd name="connsiteX6282" fmla="*/ 291827 w 2361628"/>
              <a:gd name="connsiteY6282" fmla="*/ 2573493 h 3072212"/>
              <a:gd name="connsiteX6283" fmla="*/ 286321 w 2361628"/>
              <a:gd name="connsiteY6283" fmla="*/ 2569436 h 3072212"/>
              <a:gd name="connsiteX6284" fmla="*/ 283474 w 2361628"/>
              <a:gd name="connsiteY6284" fmla="*/ 2565721 h 3072212"/>
              <a:gd name="connsiteX6285" fmla="*/ 282578 w 2361628"/>
              <a:gd name="connsiteY6285" fmla="*/ 2562549 h 3072212"/>
              <a:gd name="connsiteX6286" fmla="*/ 283559 w 2361628"/>
              <a:gd name="connsiteY6286" fmla="*/ 2559863 h 3072212"/>
              <a:gd name="connsiteX6287" fmla="*/ 283693 w 2361628"/>
              <a:gd name="connsiteY6287" fmla="*/ 2557120 h 3072212"/>
              <a:gd name="connsiteX6288" fmla="*/ 284188 w 2361628"/>
              <a:gd name="connsiteY6288" fmla="*/ 2553405 h 3072212"/>
              <a:gd name="connsiteX6289" fmla="*/ 284712 w 2361628"/>
              <a:gd name="connsiteY6289" fmla="*/ 2551786 h 3072212"/>
              <a:gd name="connsiteX6290" fmla="*/ 285874 w 2361628"/>
              <a:gd name="connsiteY6290" fmla="*/ 2549709 h 3072212"/>
              <a:gd name="connsiteX6291" fmla="*/ 288236 w 2361628"/>
              <a:gd name="connsiteY6291" fmla="*/ 2548319 h 3072212"/>
              <a:gd name="connsiteX6292" fmla="*/ 290322 w 2361628"/>
              <a:gd name="connsiteY6292" fmla="*/ 2544042 h 3072212"/>
              <a:gd name="connsiteX6293" fmla="*/ 291179 w 2361628"/>
              <a:gd name="connsiteY6293" fmla="*/ 2541051 h 3072212"/>
              <a:gd name="connsiteX6294" fmla="*/ 295456 w 2361628"/>
              <a:gd name="connsiteY6294" fmla="*/ 2532040 h 3072212"/>
              <a:gd name="connsiteX6295" fmla="*/ 297018 w 2361628"/>
              <a:gd name="connsiteY6295" fmla="*/ 2528145 h 3072212"/>
              <a:gd name="connsiteX6296" fmla="*/ 299942 w 2361628"/>
              <a:gd name="connsiteY6296" fmla="*/ 2522725 h 3072212"/>
              <a:gd name="connsiteX6297" fmla="*/ 305829 w 2361628"/>
              <a:gd name="connsiteY6297" fmla="*/ 2514181 h 3072212"/>
              <a:gd name="connsiteX6298" fmla="*/ 303971 w 2361628"/>
              <a:gd name="connsiteY6298" fmla="*/ 2514667 h 3072212"/>
              <a:gd name="connsiteX6299" fmla="*/ 303000 w 2361628"/>
              <a:gd name="connsiteY6299" fmla="*/ 2515400 h 3072212"/>
              <a:gd name="connsiteX6300" fmla="*/ 302066 w 2361628"/>
              <a:gd name="connsiteY6300" fmla="*/ 2515315 h 3072212"/>
              <a:gd name="connsiteX6301" fmla="*/ 301190 w 2361628"/>
              <a:gd name="connsiteY6301" fmla="*/ 2514400 h 3072212"/>
              <a:gd name="connsiteX6302" fmla="*/ 300361 w 2361628"/>
              <a:gd name="connsiteY6302" fmla="*/ 2512505 h 3072212"/>
              <a:gd name="connsiteX6303" fmla="*/ 299571 w 2361628"/>
              <a:gd name="connsiteY6303" fmla="*/ 2509619 h 3072212"/>
              <a:gd name="connsiteX6304" fmla="*/ 299123 w 2361628"/>
              <a:gd name="connsiteY6304" fmla="*/ 2510885 h 3072212"/>
              <a:gd name="connsiteX6305" fmla="*/ 299018 w 2361628"/>
              <a:gd name="connsiteY6305" fmla="*/ 2516296 h 3072212"/>
              <a:gd name="connsiteX6306" fmla="*/ 298428 w 2361628"/>
              <a:gd name="connsiteY6306" fmla="*/ 2520915 h 3072212"/>
              <a:gd name="connsiteX6307" fmla="*/ 297380 w 2361628"/>
              <a:gd name="connsiteY6307" fmla="*/ 2524115 h 3072212"/>
              <a:gd name="connsiteX6308" fmla="*/ 294494 w 2361628"/>
              <a:gd name="connsiteY6308" fmla="*/ 2530621 h 3072212"/>
              <a:gd name="connsiteX6309" fmla="*/ 292798 w 2361628"/>
              <a:gd name="connsiteY6309" fmla="*/ 2533145 h 3072212"/>
              <a:gd name="connsiteX6310" fmla="*/ 291636 w 2361628"/>
              <a:gd name="connsiteY6310" fmla="*/ 2530793 h 3072212"/>
              <a:gd name="connsiteX6311" fmla="*/ 292532 w 2361628"/>
              <a:gd name="connsiteY6311" fmla="*/ 2526735 h 3072212"/>
              <a:gd name="connsiteX6312" fmla="*/ 294199 w 2361628"/>
              <a:gd name="connsiteY6312" fmla="*/ 2523497 h 3072212"/>
              <a:gd name="connsiteX6313" fmla="*/ 294484 w 2361628"/>
              <a:gd name="connsiteY6313" fmla="*/ 2519058 h 3072212"/>
              <a:gd name="connsiteX6314" fmla="*/ 292903 w 2361628"/>
              <a:gd name="connsiteY6314" fmla="*/ 2513743 h 3072212"/>
              <a:gd name="connsiteX6315" fmla="*/ 291941 w 2361628"/>
              <a:gd name="connsiteY6315" fmla="*/ 2509456 h 3072212"/>
              <a:gd name="connsiteX6316" fmla="*/ 291589 w 2361628"/>
              <a:gd name="connsiteY6316" fmla="*/ 2506199 h 3072212"/>
              <a:gd name="connsiteX6317" fmla="*/ 291541 w 2361628"/>
              <a:gd name="connsiteY6317" fmla="*/ 2503218 h 3072212"/>
              <a:gd name="connsiteX6318" fmla="*/ 291798 w 2361628"/>
              <a:gd name="connsiteY6318" fmla="*/ 2500522 h 3072212"/>
              <a:gd name="connsiteX6319" fmla="*/ 292465 w 2361628"/>
              <a:gd name="connsiteY6319" fmla="*/ 2497579 h 3072212"/>
              <a:gd name="connsiteX6320" fmla="*/ 293532 w 2361628"/>
              <a:gd name="connsiteY6320" fmla="*/ 2494398 h 3072212"/>
              <a:gd name="connsiteX6321" fmla="*/ 293399 w 2361628"/>
              <a:gd name="connsiteY6321" fmla="*/ 2494045 h 3072212"/>
              <a:gd name="connsiteX6322" fmla="*/ 293694 w 2361628"/>
              <a:gd name="connsiteY6322" fmla="*/ 2491073 h 3072212"/>
              <a:gd name="connsiteX6323" fmla="*/ 293456 w 2361628"/>
              <a:gd name="connsiteY6323" fmla="*/ 2488025 h 3072212"/>
              <a:gd name="connsiteX6324" fmla="*/ 292570 w 2361628"/>
              <a:gd name="connsiteY6324" fmla="*/ 2485606 h 3072212"/>
              <a:gd name="connsiteX6325" fmla="*/ 291446 w 2361628"/>
              <a:gd name="connsiteY6325" fmla="*/ 2483501 h 3072212"/>
              <a:gd name="connsiteX6326" fmla="*/ 288322 w 2361628"/>
              <a:gd name="connsiteY6326" fmla="*/ 2484768 h 3072212"/>
              <a:gd name="connsiteX6327" fmla="*/ 283016 w 2361628"/>
              <a:gd name="connsiteY6327" fmla="*/ 2482872 h 3072212"/>
              <a:gd name="connsiteX6328" fmla="*/ 281302 w 2361628"/>
              <a:gd name="connsiteY6328" fmla="*/ 2477700 h 3072212"/>
              <a:gd name="connsiteX6329" fmla="*/ 276711 w 2361628"/>
              <a:gd name="connsiteY6329" fmla="*/ 2476110 h 3072212"/>
              <a:gd name="connsiteX6330" fmla="*/ 274234 w 2361628"/>
              <a:gd name="connsiteY6330" fmla="*/ 2472395 h 3072212"/>
              <a:gd name="connsiteX6331" fmla="*/ 269196 w 2361628"/>
              <a:gd name="connsiteY6331" fmla="*/ 2470576 h 3072212"/>
              <a:gd name="connsiteX6332" fmla="*/ 265109 w 2361628"/>
              <a:gd name="connsiteY6332" fmla="*/ 2469309 h 3072212"/>
              <a:gd name="connsiteX6333" fmla="*/ 261995 w 2361628"/>
              <a:gd name="connsiteY6333" fmla="*/ 2467166 h 3072212"/>
              <a:gd name="connsiteX6334" fmla="*/ 258347 w 2361628"/>
              <a:gd name="connsiteY6334" fmla="*/ 2464651 h 3072212"/>
              <a:gd name="connsiteX6335" fmla="*/ 254708 w 2361628"/>
              <a:gd name="connsiteY6335" fmla="*/ 2461965 h 3072212"/>
              <a:gd name="connsiteX6336" fmla="*/ 251946 w 2361628"/>
              <a:gd name="connsiteY6336" fmla="*/ 2459927 h 3072212"/>
              <a:gd name="connsiteX6337" fmla="*/ 249936 w 2361628"/>
              <a:gd name="connsiteY6337" fmla="*/ 2460050 h 3072212"/>
              <a:gd name="connsiteX6338" fmla="*/ 245316 w 2361628"/>
              <a:gd name="connsiteY6338" fmla="*/ 2460346 h 3072212"/>
              <a:gd name="connsiteX6339" fmla="*/ 245088 w 2361628"/>
              <a:gd name="connsiteY6339" fmla="*/ 2455745 h 3072212"/>
              <a:gd name="connsiteX6340" fmla="*/ 243669 w 2361628"/>
              <a:gd name="connsiteY6340" fmla="*/ 2452964 h 3072212"/>
              <a:gd name="connsiteX6341" fmla="*/ 244202 w 2361628"/>
              <a:gd name="connsiteY6341" fmla="*/ 2450497 h 3072212"/>
              <a:gd name="connsiteX6342" fmla="*/ 241630 w 2361628"/>
              <a:gd name="connsiteY6342" fmla="*/ 2449230 h 3072212"/>
              <a:gd name="connsiteX6343" fmla="*/ 237839 w 2361628"/>
              <a:gd name="connsiteY6343" fmla="*/ 2447373 h 3072212"/>
              <a:gd name="connsiteX6344" fmla="*/ 238944 w 2361628"/>
              <a:gd name="connsiteY6344" fmla="*/ 2442648 h 3072212"/>
              <a:gd name="connsiteX6345" fmla="*/ 239782 w 2361628"/>
              <a:gd name="connsiteY6345" fmla="*/ 2439067 h 3072212"/>
              <a:gd name="connsiteX6346" fmla="*/ 236430 w 2361628"/>
              <a:gd name="connsiteY6346" fmla="*/ 2438010 h 3072212"/>
              <a:gd name="connsiteX6347" fmla="*/ 231591 w 2361628"/>
              <a:gd name="connsiteY6347" fmla="*/ 2436476 h 3072212"/>
              <a:gd name="connsiteX6348" fmla="*/ 233153 w 2361628"/>
              <a:gd name="connsiteY6348" fmla="*/ 2433238 h 3072212"/>
              <a:gd name="connsiteX6349" fmla="*/ 234420 w 2361628"/>
              <a:gd name="connsiteY6349" fmla="*/ 2430618 h 3072212"/>
              <a:gd name="connsiteX6350" fmla="*/ 232562 w 2361628"/>
              <a:gd name="connsiteY6350" fmla="*/ 2426780 h 3072212"/>
              <a:gd name="connsiteX6351" fmla="*/ 228800 w 2361628"/>
              <a:gd name="connsiteY6351" fmla="*/ 2420331 h 3072212"/>
              <a:gd name="connsiteX6352" fmla="*/ 225914 w 2361628"/>
              <a:gd name="connsiteY6352" fmla="*/ 2415712 h 3072212"/>
              <a:gd name="connsiteX6353" fmla="*/ 222142 w 2361628"/>
              <a:gd name="connsiteY6353" fmla="*/ 2408482 h 3072212"/>
              <a:gd name="connsiteX6354" fmla="*/ 218827 w 2361628"/>
              <a:gd name="connsiteY6354" fmla="*/ 2402110 h 3072212"/>
              <a:gd name="connsiteX6355" fmla="*/ 216113 w 2361628"/>
              <a:gd name="connsiteY6355" fmla="*/ 2396890 h 3072212"/>
              <a:gd name="connsiteX6356" fmla="*/ 213855 w 2361628"/>
              <a:gd name="connsiteY6356" fmla="*/ 2393271 h 3072212"/>
              <a:gd name="connsiteX6357" fmla="*/ 210674 w 2361628"/>
              <a:gd name="connsiteY6357" fmla="*/ 2386784 h 3072212"/>
              <a:gd name="connsiteX6358" fmla="*/ 206531 w 2361628"/>
              <a:gd name="connsiteY6358" fmla="*/ 2379440 h 3072212"/>
              <a:gd name="connsiteX6359" fmla="*/ 202597 w 2361628"/>
              <a:gd name="connsiteY6359" fmla="*/ 2373649 h 3072212"/>
              <a:gd name="connsiteX6360" fmla="*/ 203168 w 2361628"/>
              <a:gd name="connsiteY6360" fmla="*/ 2369887 h 3072212"/>
              <a:gd name="connsiteX6361" fmla="*/ 199282 w 2361628"/>
              <a:gd name="connsiteY6361" fmla="*/ 2365162 h 3072212"/>
              <a:gd name="connsiteX6362" fmla="*/ 195872 w 2361628"/>
              <a:gd name="connsiteY6362" fmla="*/ 2360371 h 3072212"/>
              <a:gd name="connsiteX6363" fmla="*/ 191948 w 2361628"/>
              <a:gd name="connsiteY6363" fmla="*/ 2354837 h 3072212"/>
              <a:gd name="connsiteX6364" fmla="*/ 188071 w 2361628"/>
              <a:gd name="connsiteY6364" fmla="*/ 2352123 h 3072212"/>
              <a:gd name="connsiteX6365" fmla="*/ 185299 w 2361628"/>
              <a:gd name="connsiteY6365" fmla="*/ 2350180 h 3072212"/>
              <a:gd name="connsiteX6366" fmla="*/ 181308 w 2361628"/>
              <a:gd name="connsiteY6366" fmla="*/ 2347379 h 3072212"/>
              <a:gd name="connsiteX6367" fmla="*/ 179213 w 2361628"/>
              <a:gd name="connsiteY6367" fmla="*/ 2344864 h 3072212"/>
              <a:gd name="connsiteX6368" fmla="*/ 178337 w 2361628"/>
              <a:gd name="connsiteY6368" fmla="*/ 2342731 h 3072212"/>
              <a:gd name="connsiteX6369" fmla="*/ 177432 w 2361628"/>
              <a:gd name="connsiteY6369" fmla="*/ 2341236 h 3072212"/>
              <a:gd name="connsiteX6370" fmla="*/ 176641 w 2361628"/>
              <a:gd name="connsiteY6370" fmla="*/ 2339140 h 3072212"/>
              <a:gd name="connsiteX6371" fmla="*/ 176184 w 2361628"/>
              <a:gd name="connsiteY6371" fmla="*/ 2336702 h 3072212"/>
              <a:gd name="connsiteX6372" fmla="*/ 175365 w 2361628"/>
              <a:gd name="connsiteY6372" fmla="*/ 2335197 h 3072212"/>
              <a:gd name="connsiteX6373" fmla="*/ 170526 w 2361628"/>
              <a:gd name="connsiteY6373" fmla="*/ 2331558 h 3072212"/>
              <a:gd name="connsiteX6374" fmla="*/ 169050 w 2361628"/>
              <a:gd name="connsiteY6374" fmla="*/ 2329272 h 3072212"/>
              <a:gd name="connsiteX6375" fmla="*/ 165706 w 2361628"/>
              <a:gd name="connsiteY6375" fmla="*/ 2326624 h 3072212"/>
              <a:gd name="connsiteX6376" fmla="*/ 162906 w 2361628"/>
              <a:gd name="connsiteY6376" fmla="*/ 2325519 h 3072212"/>
              <a:gd name="connsiteX6377" fmla="*/ 161925 w 2361628"/>
              <a:gd name="connsiteY6377" fmla="*/ 2324624 h 3072212"/>
              <a:gd name="connsiteX6378" fmla="*/ 158515 w 2361628"/>
              <a:gd name="connsiteY6378" fmla="*/ 2316604 h 3072212"/>
              <a:gd name="connsiteX6379" fmla="*/ 159067 w 2361628"/>
              <a:gd name="connsiteY6379" fmla="*/ 2313737 h 3072212"/>
              <a:gd name="connsiteX6380" fmla="*/ 159448 w 2361628"/>
              <a:gd name="connsiteY6380" fmla="*/ 2310860 h 3072212"/>
              <a:gd name="connsiteX6381" fmla="*/ 159067 w 2361628"/>
              <a:gd name="connsiteY6381" fmla="*/ 2309384 h 3072212"/>
              <a:gd name="connsiteX6382" fmla="*/ 153457 w 2361628"/>
              <a:gd name="connsiteY6382" fmla="*/ 2303240 h 3072212"/>
              <a:gd name="connsiteX6383" fmla="*/ 150600 w 2361628"/>
              <a:gd name="connsiteY6383" fmla="*/ 2300688 h 3072212"/>
              <a:gd name="connsiteX6384" fmla="*/ 147714 w 2361628"/>
              <a:gd name="connsiteY6384" fmla="*/ 2298040 h 3072212"/>
              <a:gd name="connsiteX6385" fmla="*/ 141656 w 2361628"/>
              <a:gd name="connsiteY6385" fmla="*/ 2301459 h 3072212"/>
              <a:gd name="connsiteX6386" fmla="*/ 135455 w 2361628"/>
              <a:gd name="connsiteY6386" fmla="*/ 2304955 h 3072212"/>
              <a:gd name="connsiteX6387" fmla="*/ 131112 w 2361628"/>
              <a:gd name="connsiteY6387" fmla="*/ 2306241 h 3072212"/>
              <a:gd name="connsiteX6388" fmla="*/ 125111 w 2361628"/>
              <a:gd name="connsiteY6388" fmla="*/ 2308012 h 3072212"/>
              <a:gd name="connsiteX6389" fmla="*/ 127102 w 2361628"/>
              <a:gd name="connsiteY6389" fmla="*/ 2311803 h 3072212"/>
              <a:gd name="connsiteX6390" fmla="*/ 126282 w 2361628"/>
              <a:gd name="connsiteY6390" fmla="*/ 2314575 h 3072212"/>
              <a:gd name="connsiteX6391" fmla="*/ 124416 w 2361628"/>
              <a:gd name="connsiteY6391" fmla="*/ 2315851 h 3072212"/>
              <a:gd name="connsiteX6392" fmla="*/ 121244 w 2361628"/>
              <a:gd name="connsiteY6392" fmla="*/ 2315690 h 3072212"/>
              <a:gd name="connsiteX6393" fmla="*/ 121234 w 2361628"/>
              <a:gd name="connsiteY6393" fmla="*/ 2325072 h 3072212"/>
              <a:gd name="connsiteX6394" fmla="*/ 118243 w 2361628"/>
              <a:gd name="connsiteY6394" fmla="*/ 2331730 h 3072212"/>
              <a:gd name="connsiteX6395" fmla="*/ 111976 w 2361628"/>
              <a:gd name="connsiteY6395" fmla="*/ 2331844 h 3072212"/>
              <a:gd name="connsiteX6396" fmla="*/ 108604 w 2361628"/>
              <a:gd name="connsiteY6396" fmla="*/ 2334130 h 3072212"/>
              <a:gd name="connsiteX6397" fmla="*/ 103603 w 2361628"/>
              <a:gd name="connsiteY6397" fmla="*/ 2337511 h 3072212"/>
              <a:gd name="connsiteX6398" fmla="*/ 99555 w 2361628"/>
              <a:gd name="connsiteY6398" fmla="*/ 2340245 h 3072212"/>
              <a:gd name="connsiteX6399" fmla="*/ 95250 w 2361628"/>
              <a:gd name="connsiteY6399" fmla="*/ 2344646 h 3072212"/>
              <a:gd name="connsiteX6400" fmla="*/ 93050 w 2361628"/>
              <a:gd name="connsiteY6400" fmla="*/ 2344017 h 3072212"/>
              <a:gd name="connsiteX6401" fmla="*/ 94031 w 2361628"/>
              <a:gd name="connsiteY6401" fmla="*/ 2340093 h 3072212"/>
              <a:gd name="connsiteX6402" fmla="*/ 92440 w 2361628"/>
              <a:gd name="connsiteY6402" fmla="*/ 2333435 h 3072212"/>
              <a:gd name="connsiteX6403" fmla="*/ 91116 w 2361628"/>
              <a:gd name="connsiteY6403" fmla="*/ 2327872 h 3072212"/>
              <a:gd name="connsiteX6404" fmla="*/ 88354 w 2361628"/>
              <a:gd name="connsiteY6404" fmla="*/ 2325005 h 3072212"/>
              <a:gd name="connsiteX6405" fmla="*/ 83706 w 2361628"/>
              <a:gd name="connsiteY6405" fmla="*/ 2320176 h 3072212"/>
              <a:gd name="connsiteX6406" fmla="*/ 80220 w 2361628"/>
              <a:gd name="connsiteY6406" fmla="*/ 2316537 h 3072212"/>
              <a:gd name="connsiteX6407" fmla="*/ 75238 w 2361628"/>
              <a:gd name="connsiteY6407" fmla="*/ 2311337 h 3072212"/>
              <a:gd name="connsiteX6408" fmla="*/ 71752 w 2361628"/>
              <a:gd name="connsiteY6408" fmla="*/ 2307689 h 3072212"/>
              <a:gd name="connsiteX6409" fmla="*/ 68123 w 2361628"/>
              <a:gd name="connsiteY6409" fmla="*/ 2303878 h 3072212"/>
              <a:gd name="connsiteX6410" fmla="*/ 63351 w 2361628"/>
              <a:gd name="connsiteY6410" fmla="*/ 2298849 h 3072212"/>
              <a:gd name="connsiteX6411" fmla="*/ 61389 w 2361628"/>
              <a:gd name="connsiteY6411" fmla="*/ 2292315 h 3072212"/>
              <a:gd name="connsiteX6412" fmla="*/ 57026 w 2361628"/>
              <a:gd name="connsiteY6412" fmla="*/ 2289943 h 3072212"/>
              <a:gd name="connsiteX6413" fmla="*/ 52359 w 2361628"/>
              <a:gd name="connsiteY6413" fmla="*/ 2287410 h 3072212"/>
              <a:gd name="connsiteX6414" fmla="*/ 48568 w 2361628"/>
              <a:gd name="connsiteY6414" fmla="*/ 2282581 h 3072212"/>
              <a:gd name="connsiteX6415" fmla="*/ 49854 w 2361628"/>
              <a:gd name="connsiteY6415" fmla="*/ 2277809 h 3072212"/>
              <a:gd name="connsiteX6416" fmla="*/ 51397 w 2361628"/>
              <a:gd name="connsiteY6416" fmla="*/ 2272075 h 3072212"/>
              <a:gd name="connsiteX6417" fmla="*/ 51397 w 2361628"/>
              <a:gd name="connsiteY6417" fmla="*/ 2268608 h 3072212"/>
              <a:gd name="connsiteX6418" fmla="*/ 47234 w 2361628"/>
              <a:gd name="connsiteY6418" fmla="*/ 2268817 h 3072212"/>
              <a:gd name="connsiteX6419" fmla="*/ 40996 w 2361628"/>
              <a:gd name="connsiteY6419" fmla="*/ 2269141 h 3072212"/>
              <a:gd name="connsiteX6420" fmla="*/ 35433 w 2361628"/>
              <a:gd name="connsiteY6420" fmla="*/ 2269427 h 3072212"/>
              <a:gd name="connsiteX6421" fmla="*/ 31309 w 2361628"/>
              <a:gd name="connsiteY6421" fmla="*/ 2273494 h 3072212"/>
              <a:gd name="connsiteX6422" fmla="*/ 27499 w 2361628"/>
              <a:gd name="connsiteY6422" fmla="*/ 2277247 h 3072212"/>
              <a:gd name="connsiteX6423" fmla="*/ 21526 w 2361628"/>
              <a:gd name="connsiteY6423" fmla="*/ 2274322 h 3072212"/>
              <a:gd name="connsiteX6424" fmla="*/ 14688 w 2361628"/>
              <a:gd name="connsiteY6424" fmla="*/ 2270970 h 3072212"/>
              <a:gd name="connsiteX6425" fmla="*/ 12744 w 2361628"/>
              <a:gd name="connsiteY6425" fmla="*/ 2275342 h 3072212"/>
              <a:gd name="connsiteX6426" fmla="*/ 6401 w 2361628"/>
              <a:gd name="connsiteY6426" fmla="*/ 2273151 h 3072212"/>
              <a:gd name="connsiteX6427" fmla="*/ 0 w 2361628"/>
              <a:gd name="connsiteY6427" fmla="*/ 2270941 h 3072212"/>
              <a:gd name="connsiteX6428" fmla="*/ 0 w 2361628"/>
              <a:gd name="connsiteY6428" fmla="*/ 2255130 h 3072212"/>
              <a:gd name="connsiteX6429" fmla="*/ 0 w 2361628"/>
              <a:gd name="connsiteY6429" fmla="*/ 2239175 h 3072212"/>
              <a:gd name="connsiteX6430" fmla="*/ 0 w 2361628"/>
              <a:gd name="connsiteY6430" fmla="*/ 2223078 h 3072212"/>
              <a:gd name="connsiteX6431" fmla="*/ 0 w 2361628"/>
              <a:gd name="connsiteY6431" fmla="*/ 2206819 h 3072212"/>
              <a:gd name="connsiteX6432" fmla="*/ 0 w 2361628"/>
              <a:gd name="connsiteY6432" fmla="*/ 2190417 h 3072212"/>
              <a:gd name="connsiteX6433" fmla="*/ 0 w 2361628"/>
              <a:gd name="connsiteY6433" fmla="*/ 2173853 h 3072212"/>
              <a:gd name="connsiteX6434" fmla="*/ 0 w 2361628"/>
              <a:gd name="connsiteY6434" fmla="*/ 2157136 h 3072212"/>
              <a:gd name="connsiteX6435" fmla="*/ 0 w 2361628"/>
              <a:gd name="connsiteY6435" fmla="*/ 2140249 h 3072212"/>
              <a:gd name="connsiteX6436" fmla="*/ 0 w 2361628"/>
              <a:gd name="connsiteY6436" fmla="*/ 2123189 h 3072212"/>
              <a:gd name="connsiteX6437" fmla="*/ 0 w 2361628"/>
              <a:gd name="connsiteY6437" fmla="*/ 2105959 h 3072212"/>
              <a:gd name="connsiteX6438" fmla="*/ 0 w 2361628"/>
              <a:gd name="connsiteY6438" fmla="*/ 2088575 h 3072212"/>
              <a:gd name="connsiteX6439" fmla="*/ 0 w 2361628"/>
              <a:gd name="connsiteY6439" fmla="*/ 2070992 h 3072212"/>
              <a:gd name="connsiteX6440" fmla="*/ 0 w 2361628"/>
              <a:gd name="connsiteY6440" fmla="*/ 2053228 h 3072212"/>
              <a:gd name="connsiteX6441" fmla="*/ 0 w 2361628"/>
              <a:gd name="connsiteY6441" fmla="*/ 2035273 h 3072212"/>
              <a:gd name="connsiteX6442" fmla="*/ 0 w 2361628"/>
              <a:gd name="connsiteY6442" fmla="*/ 2017128 h 3072212"/>
              <a:gd name="connsiteX6443" fmla="*/ 0 w 2361628"/>
              <a:gd name="connsiteY6443" fmla="*/ 1998783 h 3072212"/>
              <a:gd name="connsiteX6444" fmla="*/ 0 w 2361628"/>
              <a:gd name="connsiteY6444" fmla="*/ 1980238 h 3072212"/>
              <a:gd name="connsiteX6445" fmla="*/ 0 w 2361628"/>
              <a:gd name="connsiteY6445" fmla="*/ 1961483 h 3072212"/>
              <a:gd name="connsiteX6446" fmla="*/ 0 w 2361628"/>
              <a:gd name="connsiteY6446" fmla="*/ 1942519 h 3072212"/>
              <a:gd name="connsiteX6447" fmla="*/ 0 w 2361628"/>
              <a:gd name="connsiteY6447" fmla="*/ 1923336 h 3072212"/>
              <a:gd name="connsiteX6448" fmla="*/ 0 w 2361628"/>
              <a:gd name="connsiteY6448" fmla="*/ 1903933 h 3072212"/>
              <a:gd name="connsiteX6449" fmla="*/ 0 w 2361628"/>
              <a:gd name="connsiteY6449" fmla="*/ 1884293 h 3072212"/>
              <a:gd name="connsiteX6450" fmla="*/ 0 w 2361628"/>
              <a:gd name="connsiteY6450" fmla="*/ 1864424 h 3072212"/>
              <a:gd name="connsiteX6451" fmla="*/ 0 w 2361628"/>
              <a:gd name="connsiteY6451" fmla="*/ 1844316 h 3072212"/>
              <a:gd name="connsiteX6452" fmla="*/ 0 w 2361628"/>
              <a:gd name="connsiteY6452" fmla="*/ 1823961 h 3072212"/>
              <a:gd name="connsiteX6453" fmla="*/ 0 w 2361628"/>
              <a:gd name="connsiteY6453" fmla="*/ 1803349 h 3072212"/>
              <a:gd name="connsiteX6454" fmla="*/ 0 w 2361628"/>
              <a:gd name="connsiteY6454" fmla="*/ 1782480 h 3072212"/>
              <a:gd name="connsiteX6455" fmla="*/ 0 w 2361628"/>
              <a:gd name="connsiteY6455" fmla="*/ 1761334 h 3072212"/>
              <a:gd name="connsiteX6456" fmla="*/ 0 w 2361628"/>
              <a:gd name="connsiteY6456" fmla="*/ 1739913 h 3072212"/>
              <a:gd name="connsiteX6457" fmla="*/ 0 w 2361628"/>
              <a:gd name="connsiteY6457" fmla="*/ 1718215 h 3072212"/>
              <a:gd name="connsiteX6458" fmla="*/ 0 w 2361628"/>
              <a:gd name="connsiteY6458" fmla="*/ 1696222 h 3072212"/>
              <a:gd name="connsiteX6459" fmla="*/ 0 w 2361628"/>
              <a:gd name="connsiteY6459" fmla="*/ 1673933 h 3072212"/>
              <a:gd name="connsiteX6460" fmla="*/ 3800 w 2361628"/>
              <a:gd name="connsiteY6460" fmla="*/ 1675124 h 3072212"/>
              <a:gd name="connsiteX6461" fmla="*/ 15954 w 2361628"/>
              <a:gd name="connsiteY6461" fmla="*/ 1677638 h 3072212"/>
              <a:gd name="connsiteX6462" fmla="*/ 27413 w 2361628"/>
              <a:gd name="connsiteY6462" fmla="*/ 1676162 h 3072212"/>
              <a:gd name="connsiteX6463" fmla="*/ 48663 w 2361628"/>
              <a:gd name="connsiteY6463" fmla="*/ 1684287 h 3072212"/>
              <a:gd name="connsiteX6464" fmla="*/ 61808 w 2361628"/>
              <a:gd name="connsiteY6464" fmla="*/ 1699384 h 3072212"/>
              <a:gd name="connsiteX6465" fmla="*/ 72466 w 2361628"/>
              <a:gd name="connsiteY6465" fmla="*/ 1706756 h 3072212"/>
              <a:gd name="connsiteX6466" fmla="*/ 76819 w 2361628"/>
              <a:gd name="connsiteY6466" fmla="*/ 1711795 h 3072212"/>
              <a:gd name="connsiteX6467" fmla="*/ 83744 w 2361628"/>
              <a:gd name="connsiteY6467" fmla="*/ 1716224 h 3072212"/>
              <a:gd name="connsiteX6468" fmla="*/ 100032 w 2361628"/>
              <a:gd name="connsiteY6468" fmla="*/ 1725835 h 3072212"/>
              <a:gd name="connsiteX6469" fmla="*/ 105099 w 2361628"/>
              <a:gd name="connsiteY6469" fmla="*/ 1726816 h 3072212"/>
              <a:gd name="connsiteX6470" fmla="*/ 114538 w 2361628"/>
              <a:gd name="connsiteY6470" fmla="*/ 1731397 h 3072212"/>
              <a:gd name="connsiteX6471" fmla="*/ 120386 w 2361628"/>
              <a:gd name="connsiteY6471" fmla="*/ 1730797 h 3072212"/>
              <a:gd name="connsiteX6472" fmla="*/ 130445 w 2361628"/>
              <a:gd name="connsiteY6472" fmla="*/ 1731921 h 3072212"/>
              <a:gd name="connsiteX6473" fmla="*/ 137284 w 2361628"/>
              <a:gd name="connsiteY6473" fmla="*/ 1735588 h 3072212"/>
              <a:gd name="connsiteX6474" fmla="*/ 150771 w 2361628"/>
              <a:gd name="connsiteY6474" fmla="*/ 1745628 h 3072212"/>
              <a:gd name="connsiteX6475" fmla="*/ 153533 w 2361628"/>
              <a:gd name="connsiteY6475" fmla="*/ 1746523 h 3072212"/>
              <a:gd name="connsiteX6476" fmla="*/ 154276 w 2361628"/>
              <a:gd name="connsiteY6476" fmla="*/ 1745790 h 3072212"/>
              <a:gd name="connsiteX6477" fmla="*/ 149581 w 2361628"/>
              <a:gd name="connsiteY6477" fmla="*/ 1735865 h 3072212"/>
              <a:gd name="connsiteX6478" fmla="*/ 148838 w 2361628"/>
              <a:gd name="connsiteY6478" fmla="*/ 1734903 h 3072212"/>
              <a:gd name="connsiteX6479" fmla="*/ 143399 w 2361628"/>
              <a:gd name="connsiteY6479" fmla="*/ 1731178 h 3072212"/>
              <a:gd name="connsiteX6480" fmla="*/ 137027 w 2361628"/>
              <a:gd name="connsiteY6480" fmla="*/ 1729340 h 3072212"/>
              <a:gd name="connsiteX6481" fmla="*/ 136541 w 2361628"/>
              <a:gd name="connsiteY6481" fmla="*/ 1728616 h 3072212"/>
              <a:gd name="connsiteX6482" fmla="*/ 135350 w 2361628"/>
              <a:gd name="connsiteY6482" fmla="*/ 1725082 h 3072212"/>
              <a:gd name="connsiteX6483" fmla="*/ 135731 w 2361628"/>
              <a:gd name="connsiteY6483" fmla="*/ 1723711 h 3072212"/>
              <a:gd name="connsiteX6484" fmla="*/ 137122 w 2361628"/>
              <a:gd name="connsiteY6484" fmla="*/ 1723082 h 3072212"/>
              <a:gd name="connsiteX6485" fmla="*/ 141875 w 2361628"/>
              <a:gd name="connsiteY6485" fmla="*/ 1723111 h 3072212"/>
              <a:gd name="connsiteX6486" fmla="*/ 144685 w 2361628"/>
              <a:gd name="connsiteY6486" fmla="*/ 1722549 h 3072212"/>
              <a:gd name="connsiteX6487" fmla="*/ 145075 w 2361628"/>
              <a:gd name="connsiteY6487" fmla="*/ 1721158 h 3072212"/>
              <a:gd name="connsiteX6488" fmla="*/ 143056 w 2361628"/>
              <a:gd name="connsiteY6488" fmla="*/ 1720834 h 3072212"/>
              <a:gd name="connsiteX6489" fmla="*/ 140618 w 2361628"/>
              <a:gd name="connsiteY6489" fmla="*/ 1719482 h 3072212"/>
              <a:gd name="connsiteX6490" fmla="*/ 137712 w 2361628"/>
              <a:gd name="connsiteY6490" fmla="*/ 1717100 h 3072212"/>
              <a:gd name="connsiteX6491" fmla="*/ 136103 w 2361628"/>
              <a:gd name="connsiteY6491" fmla="*/ 1714852 h 3072212"/>
              <a:gd name="connsiteX6492" fmla="*/ 141951 w 2361628"/>
              <a:gd name="connsiteY6492" fmla="*/ 1699822 h 3072212"/>
              <a:gd name="connsiteX6493" fmla="*/ 143999 w 2361628"/>
              <a:gd name="connsiteY6493" fmla="*/ 1701346 h 3072212"/>
              <a:gd name="connsiteX6494" fmla="*/ 147085 w 2361628"/>
              <a:gd name="connsiteY6494" fmla="*/ 1697850 h 3072212"/>
              <a:gd name="connsiteX6495" fmla="*/ 152610 w 2361628"/>
              <a:gd name="connsiteY6495" fmla="*/ 1700070 h 3072212"/>
              <a:gd name="connsiteX6496" fmla="*/ 153619 w 2361628"/>
              <a:gd name="connsiteY6496" fmla="*/ 1698860 h 3072212"/>
              <a:gd name="connsiteX6497" fmla="*/ 154295 w 2361628"/>
              <a:gd name="connsiteY6497" fmla="*/ 1691173 h 3072212"/>
              <a:gd name="connsiteX6498" fmla="*/ 155115 w 2361628"/>
              <a:gd name="connsiteY6498" fmla="*/ 1689316 h 3072212"/>
              <a:gd name="connsiteX6499" fmla="*/ 156677 w 2361628"/>
              <a:gd name="connsiteY6499" fmla="*/ 1687935 h 3072212"/>
              <a:gd name="connsiteX6500" fmla="*/ 164373 w 2361628"/>
              <a:gd name="connsiteY6500" fmla="*/ 1686554 h 3072212"/>
              <a:gd name="connsiteX6501" fmla="*/ 173965 w 2361628"/>
              <a:gd name="connsiteY6501" fmla="*/ 1687925 h 3072212"/>
              <a:gd name="connsiteX6502" fmla="*/ 174955 w 2361628"/>
              <a:gd name="connsiteY6502" fmla="*/ 1687182 h 3072212"/>
              <a:gd name="connsiteX6503" fmla="*/ 174031 w 2361628"/>
              <a:gd name="connsiteY6503" fmla="*/ 1682020 h 3072212"/>
              <a:gd name="connsiteX6504" fmla="*/ 173926 w 2361628"/>
              <a:gd name="connsiteY6504" fmla="*/ 1679981 h 3072212"/>
              <a:gd name="connsiteX6505" fmla="*/ 174508 w 2361628"/>
              <a:gd name="connsiteY6505" fmla="*/ 1675314 h 3072212"/>
              <a:gd name="connsiteX6506" fmla="*/ 175108 w 2361628"/>
              <a:gd name="connsiteY6506" fmla="*/ 1672809 h 3072212"/>
              <a:gd name="connsiteX6507" fmla="*/ 176241 w 2361628"/>
              <a:gd name="connsiteY6507" fmla="*/ 1671552 h 3072212"/>
              <a:gd name="connsiteX6508" fmla="*/ 180708 w 2361628"/>
              <a:gd name="connsiteY6508" fmla="*/ 1672542 h 3072212"/>
              <a:gd name="connsiteX6509" fmla="*/ 182099 w 2361628"/>
              <a:gd name="connsiteY6509" fmla="*/ 1674847 h 3072212"/>
              <a:gd name="connsiteX6510" fmla="*/ 183594 w 2361628"/>
              <a:gd name="connsiteY6510" fmla="*/ 1678800 h 3072212"/>
              <a:gd name="connsiteX6511" fmla="*/ 185109 w 2361628"/>
              <a:gd name="connsiteY6511" fmla="*/ 1681048 h 3072212"/>
              <a:gd name="connsiteX6512" fmla="*/ 189852 w 2361628"/>
              <a:gd name="connsiteY6512" fmla="*/ 1683315 h 3072212"/>
              <a:gd name="connsiteX6513" fmla="*/ 190395 w 2361628"/>
              <a:gd name="connsiteY6513" fmla="*/ 1684877 h 3072212"/>
              <a:gd name="connsiteX6514" fmla="*/ 188585 w 2361628"/>
              <a:gd name="connsiteY6514" fmla="*/ 1690830 h 3072212"/>
              <a:gd name="connsiteX6515" fmla="*/ 186690 w 2361628"/>
              <a:gd name="connsiteY6515" fmla="*/ 1693945 h 3072212"/>
              <a:gd name="connsiteX6516" fmla="*/ 182766 w 2361628"/>
              <a:gd name="connsiteY6516" fmla="*/ 1702108 h 3072212"/>
              <a:gd name="connsiteX6517" fmla="*/ 182518 w 2361628"/>
              <a:gd name="connsiteY6517" fmla="*/ 1704204 h 3072212"/>
              <a:gd name="connsiteX6518" fmla="*/ 188566 w 2361628"/>
              <a:gd name="connsiteY6518" fmla="*/ 1700546 h 3072212"/>
              <a:gd name="connsiteX6519" fmla="*/ 195358 w 2361628"/>
              <a:gd name="connsiteY6519" fmla="*/ 1695469 h 3072212"/>
              <a:gd name="connsiteX6520" fmla="*/ 201187 w 2361628"/>
              <a:gd name="connsiteY6520" fmla="*/ 1692669 h 3072212"/>
              <a:gd name="connsiteX6521" fmla="*/ 206064 w 2361628"/>
              <a:gd name="connsiteY6521" fmla="*/ 1692154 h 3072212"/>
              <a:gd name="connsiteX6522" fmla="*/ 209550 w 2361628"/>
              <a:gd name="connsiteY6522" fmla="*/ 1690497 h 3072212"/>
              <a:gd name="connsiteX6523" fmla="*/ 211655 w 2361628"/>
              <a:gd name="connsiteY6523" fmla="*/ 1687706 h 3072212"/>
              <a:gd name="connsiteX6524" fmla="*/ 213160 w 2361628"/>
              <a:gd name="connsiteY6524" fmla="*/ 1684839 h 3072212"/>
              <a:gd name="connsiteX6525" fmla="*/ 216179 w 2361628"/>
              <a:gd name="connsiteY6525" fmla="*/ 1675552 h 3072212"/>
              <a:gd name="connsiteX6526" fmla="*/ 218180 w 2361628"/>
              <a:gd name="connsiteY6526" fmla="*/ 1673943 h 3072212"/>
              <a:gd name="connsiteX6527" fmla="*/ 226562 w 2361628"/>
              <a:gd name="connsiteY6527" fmla="*/ 1674514 h 3072212"/>
              <a:gd name="connsiteX6528" fmla="*/ 228552 w 2361628"/>
              <a:gd name="connsiteY6528" fmla="*/ 1674228 h 3072212"/>
              <a:gd name="connsiteX6529" fmla="*/ 229848 w 2361628"/>
              <a:gd name="connsiteY6529" fmla="*/ 1673323 h 3072212"/>
              <a:gd name="connsiteX6530" fmla="*/ 229610 w 2361628"/>
              <a:gd name="connsiteY6530" fmla="*/ 1672142 h 3072212"/>
              <a:gd name="connsiteX6531" fmla="*/ 227838 w 2361628"/>
              <a:gd name="connsiteY6531" fmla="*/ 1670704 h 3072212"/>
              <a:gd name="connsiteX6532" fmla="*/ 225447 w 2361628"/>
              <a:gd name="connsiteY6532" fmla="*/ 1670304 h 3072212"/>
              <a:gd name="connsiteX6533" fmla="*/ 225390 w 2361628"/>
              <a:gd name="connsiteY6533" fmla="*/ 1669647 h 3072212"/>
              <a:gd name="connsiteX6534" fmla="*/ 226276 w 2361628"/>
              <a:gd name="connsiteY6534" fmla="*/ 1668113 h 3072212"/>
              <a:gd name="connsiteX6535" fmla="*/ 227581 w 2361628"/>
              <a:gd name="connsiteY6535" fmla="*/ 1667227 h 3072212"/>
              <a:gd name="connsiteX6536" fmla="*/ 231715 w 2361628"/>
              <a:gd name="connsiteY6536" fmla="*/ 1666170 h 3072212"/>
              <a:gd name="connsiteX6537" fmla="*/ 234429 w 2361628"/>
              <a:gd name="connsiteY6537" fmla="*/ 1669542 h 3072212"/>
              <a:gd name="connsiteX6538" fmla="*/ 236277 w 2361628"/>
              <a:gd name="connsiteY6538" fmla="*/ 1669780 h 3072212"/>
              <a:gd name="connsiteX6539" fmla="*/ 242411 w 2361628"/>
              <a:gd name="connsiteY6539" fmla="*/ 1666037 h 3072212"/>
              <a:gd name="connsiteX6540" fmla="*/ 251832 w 2361628"/>
              <a:gd name="connsiteY6540" fmla="*/ 1656074 h 3072212"/>
              <a:gd name="connsiteX6541" fmla="*/ 255594 w 2361628"/>
              <a:gd name="connsiteY6541" fmla="*/ 1653292 h 3072212"/>
              <a:gd name="connsiteX6542" fmla="*/ 258861 w 2361628"/>
              <a:gd name="connsiteY6542" fmla="*/ 1652807 h 3072212"/>
              <a:gd name="connsiteX6543" fmla="*/ 261614 w 2361628"/>
              <a:gd name="connsiteY6543" fmla="*/ 1654626 h 3072212"/>
              <a:gd name="connsiteX6544" fmla="*/ 263738 w 2361628"/>
              <a:gd name="connsiteY6544" fmla="*/ 1654150 h 3072212"/>
              <a:gd name="connsiteX6545" fmla="*/ 266529 w 2361628"/>
              <a:gd name="connsiteY6545" fmla="*/ 1648492 h 3072212"/>
              <a:gd name="connsiteX6546" fmla="*/ 267633 w 2361628"/>
              <a:gd name="connsiteY6546" fmla="*/ 1645472 h 3072212"/>
              <a:gd name="connsiteX6547" fmla="*/ 269357 w 2361628"/>
              <a:gd name="connsiteY6547" fmla="*/ 1642853 h 3072212"/>
              <a:gd name="connsiteX6548" fmla="*/ 276330 w 2361628"/>
              <a:gd name="connsiteY6548" fmla="*/ 1636938 h 3072212"/>
              <a:gd name="connsiteX6549" fmla="*/ 280797 w 2361628"/>
              <a:gd name="connsiteY6549" fmla="*/ 1635671 h 3072212"/>
              <a:gd name="connsiteX6550" fmla="*/ 283521 w 2361628"/>
              <a:gd name="connsiteY6550" fmla="*/ 1636767 h 3072212"/>
              <a:gd name="connsiteX6551" fmla="*/ 286769 w 2361628"/>
              <a:gd name="connsiteY6551" fmla="*/ 1639224 h 3072212"/>
              <a:gd name="connsiteX6552" fmla="*/ 289446 w 2361628"/>
              <a:gd name="connsiteY6552" fmla="*/ 1640176 h 3072212"/>
              <a:gd name="connsiteX6553" fmla="*/ 292970 w 2361628"/>
              <a:gd name="connsiteY6553" fmla="*/ 1639453 h 3072212"/>
              <a:gd name="connsiteX6554" fmla="*/ 295599 w 2361628"/>
              <a:gd name="connsiteY6554" fmla="*/ 1639777 h 3072212"/>
              <a:gd name="connsiteX6555" fmla="*/ 296847 w 2361628"/>
              <a:gd name="connsiteY6555" fmla="*/ 1638586 h 3072212"/>
              <a:gd name="connsiteX6556" fmla="*/ 301342 w 2361628"/>
              <a:gd name="connsiteY6556" fmla="*/ 1631823 h 3072212"/>
              <a:gd name="connsiteX6557" fmla="*/ 302800 w 2361628"/>
              <a:gd name="connsiteY6557" fmla="*/ 1631756 h 3072212"/>
              <a:gd name="connsiteX6558" fmla="*/ 304200 w 2361628"/>
              <a:gd name="connsiteY6558" fmla="*/ 1633747 h 3072212"/>
              <a:gd name="connsiteX6559" fmla="*/ 306457 w 2361628"/>
              <a:gd name="connsiteY6559" fmla="*/ 1638652 h 3072212"/>
              <a:gd name="connsiteX6560" fmla="*/ 306467 w 2361628"/>
              <a:gd name="connsiteY6560" fmla="*/ 1641110 h 3072212"/>
              <a:gd name="connsiteX6561" fmla="*/ 303524 w 2361628"/>
              <a:gd name="connsiteY6561" fmla="*/ 1647063 h 3072212"/>
              <a:gd name="connsiteX6562" fmla="*/ 281854 w 2361628"/>
              <a:gd name="connsiteY6562" fmla="*/ 1663979 h 3072212"/>
              <a:gd name="connsiteX6563" fmla="*/ 275177 w 2361628"/>
              <a:gd name="connsiteY6563" fmla="*/ 1671228 h 3072212"/>
              <a:gd name="connsiteX6564" fmla="*/ 271872 w 2361628"/>
              <a:gd name="connsiteY6564" fmla="*/ 1673876 h 3072212"/>
              <a:gd name="connsiteX6565" fmla="*/ 268453 w 2361628"/>
              <a:gd name="connsiteY6565" fmla="*/ 1675371 h 3072212"/>
              <a:gd name="connsiteX6566" fmla="*/ 261823 w 2361628"/>
              <a:gd name="connsiteY6566" fmla="*/ 1676619 h 3072212"/>
              <a:gd name="connsiteX6567" fmla="*/ 259194 w 2361628"/>
              <a:gd name="connsiteY6567" fmla="*/ 1678086 h 3072212"/>
              <a:gd name="connsiteX6568" fmla="*/ 254737 w 2361628"/>
              <a:gd name="connsiteY6568" fmla="*/ 1679400 h 3072212"/>
              <a:gd name="connsiteX6569" fmla="*/ 244316 w 2361628"/>
              <a:gd name="connsiteY6569" fmla="*/ 1681705 h 3072212"/>
              <a:gd name="connsiteX6570" fmla="*/ 242316 w 2361628"/>
              <a:gd name="connsiteY6570" fmla="*/ 1682820 h 3072212"/>
              <a:gd name="connsiteX6571" fmla="*/ 240954 w 2361628"/>
              <a:gd name="connsiteY6571" fmla="*/ 1684125 h 3072212"/>
              <a:gd name="connsiteX6572" fmla="*/ 237211 w 2361628"/>
              <a:gd name="connsiteY6572" fmla="*/ 1692907 h 3072212"/>
              <a:gd name="connsiteX6573" fmla="*/ 235391 w 2361628"/>
              <a:gd name="connsiteY6573" fmla="*/ 1695764 h 3072212"/>
              <a:gd name="connsiteX6574" fmla="*/ 231810 w 2361628"/>
              <a:gd name="connsiteY6574" fmla="*/ 1700060 h 3072212"/>
              <a:gd name="connsiteX6575" fmla="*/ 227790 w 2361628"/>
              <a:gd name="connsiteY6575" fmla="*/ 1702689 h 3072212"/>
              <a:gd name="connsiteX6576" fmla="*/ 222294 w 2361628"/>
              <a:gd name="connsiteY6576" fmla="*/ 1703689 h 3072212"/>
              <a:gd name="connsiteX6577" fmla="*/ 218799 w 2361628"/>
              <a:gd name="connsiteY6577" fmla="*/ 1707766 h 3072212"/>
              <a:gd name="connsiteX6578" fmla="*/ 214779 w 2361628"/>
              <a:gd name="connsiteY6578" fmla="*/ 1715595 h 3072212"/>
              <a:gd name="connsiteX6579" fmla="*/ 211531 w 2361628"/>
              <a:gd name="connsiteY6579" fmla="*/ 1721025 h 3072212"/>
              <a:gd name="connsiteX6580" fmla="*/ 207826 w 2361628"/>
              <a:gd name="connsiteY6580" fmla="*/ 1725616 h 3072212"/>
              <a:gd name="connsiteX6581" fmla="*/ 203797 w 2361628"/>
              <a:gd name="connsiteY6581" fmla="*/ 1731598 h 3072212"/>
              <a:gd name="connsiteX6582" fmla="*/ 202749 w 2361628"/>
              <a:gd name="connsiteY6582" fmla="*/ 1734741 h 3072212"/>
              <a:gd name="connsiteX6583" fmla="*/ 203949 w 2361628"/>
              <a:gd name="connsiteY6583" fmla="*/ 1738865 h 3072212"/>
              <a:gd name="connsiteX6584" fmla="*/ 204616 w 2361628"/>
              <a:gd name="connsiteY6584" fmla="*/ 1740237 h 3072212"/>
              <a:gd name="connsiteX6585" fmla="*/ 208664 w 2361628"/>
              <a:gd name="connsiteY6585" fmla="*/ 1742456 h 3072212"/>
              <a:gd name="connsiteX6586" fmla="*/ 210236 w 2361628"/>
              <a:gd name="connsiteY6586" fmla="*/ 1741951 h 3072212"/>
              <a:gd name="connsiteX6587" fmla="*/ 208788 w 2361628"/>
              <a:gd name="connsiteY6587" fmla="*/ 1739751 h 3072212"/>
              <a:gd name="connsiteX6588" fmla="*/ 205388 w 2361628"/>
              <a:gd name="connsiteY6588" fmla="*/ 1736560 h 3072212"/>
              <a:gd name="connsiteX6589" fmla="*/ 204930 w 2361628"/>
              <a:gd name="connsiteY6589" fmla="*/ 1735407 h 3072212"/>
              <a:gd name="connsiteX6590" fmla="*/ 205807 w 2361628"/>
              <a:gd name="connsiteY6590" fmla="*/ 1734503 h 3072212"/>
              <a:gd name="connsiteX6591" fmla="*/ 221790 w 2361628"/>
              <a:gd name="connsiteY6591" fmla="*/ 1736912 h 3072212"/>
              <a:gd name="connsiteX6592" fmla="*/ 225219 w 2361628"/>
              <a:gd name="connsiteY6592" fmla="*/ 1734484 h 3072212"/>
              <a:gd name="connsiteX6593" fmla="*/ 226419 w 2361628"/>
              <a:gd name="connsiteY6593" fmla="*/ 1732417 h 3072212"/>
              <a:gd name="connsiteX6594" fmla="*/ 226162 w 2361628"/>
              <a:gd name="connsiteY6594" fmla="*/ 1731359 h 3072212"/>
              <a:gd name="connsiteX6595" fmla="*/ 221828 w 2361628"/>
              <a:gd name="connsiteY6595" fmla="*/ 1730921 h 3072212"/>
              <a:gd name="connsiteX6596" fmla="*/ 220894 w 2361628"/>
              <a:gd name="connsiteY6596" fmla="*/ 1728950 h 3072212"/>
              <a:gd name="connsiteX6597" fmla="*/ 220209 w 2361628"/>
              <a:gd name="connsiteY6597" fmla="*/ 1725235 h 3072212"/>
              <a:gd name="connsiteX6598" fmla="*/ 220066 w 2361628"/>
              <a:gd name="connsiteY6598" fmla="*/ 1722272 h 3072212"/>
              <a:gd name="connsiteX6599" fmla="*/ 220456 w 2361628"/>
              <a:gd name="connsiteY6599" fmla="*/ 1720072 h 3072212"/>
              <a:gd name="connsiteX6600" fmla="*/ 221437 w 2361628"/>
              <a:gd name="connsiteY6600" fmla="*/ 1717272 h 3072212"/>
              <a:gd name="connsiteX6601" fmla="*/ 226085 w 2361628"/>
              <a:gd name="connsiteY6601" fmla="*/ 1712671 h 3072212"/>
              <a:gd name="connsiteX6602" fmla="*/ 231086 w 2361628"/>
              <a:gd name="connsiteY6602" fmla="*/ 1710700 h 3072212"/>
              <a:gd name="connsiteX6603" fmla="*/ 234934 w 2361628"/>
              <a:gd name="connsiteY6603" fmla="*/ 1708090 h 3072212"/>
              <a:gd name="connsiteX6604" fmla="*/ 237068 w 2361628"/>
              <a:gd name="connsiteY6604" fmla="*/ 1705623 h 3072212"/>
              <a:gd name="connsiteX6605" fmla="*/ 242811 w 2361628"/>
              <a:gd name="connsiteY6605" fmla="*/ 1701394 h 3072212"/>
              <a:gd name="connsiteX6606" fmla="*/ 245116 w 2361628"/>
              <a:gd name="connsiteY6606" fmla="*/ 1697955 h 3072212"/>
              <a:gd name="connsiteX6607" fmla="*/ 246355 w 2361628"/>
              <a:gd name="connsiteY6607" fmla="*/ 1695279 h 3072212"/>
              <a:gd name="connsiteX6608" fmla="*/ 246507 w 2361628"/>
              <a:gd name="connsiteY6608" fmla="*/ 1693945 h 3072212"/>
              <a:gd name="connsiteX6609" fmla="*/ 245469 w 2361628"/>
              <a:gd name="connsiteY6609" fmla="*/ 1692974 h 3072212"/>
              <a:gd name="connsiteX6610" fmla="*/ 246317 w 2361628"/>
              <a:gd name="connsiteY6610" fmla="*/ 1690668 h 3072212"/>
              <a:gd name="connsiteX6611" fmla="*/ 250498 w 2361628"/>
              <a:gd name="connsiteY6611" fmla="*/ 1688602 h 3072212"/>
              <a:gd name="connsiteX6612" fmla="*/ 252336 w 2361628"/>
              <a:gd name="connsiteY6612" fmla="*/ 1688421 h 3072212"/>
              <a:gd name="connsiteX6613" fmla="*/ 258223 w 2361628"/>
              <a:gd name="connsiteY6613" fmla="*/ 1690402 h 3072212"/>
              <a:gd name="connsiteX6614" fmla="*/ 259290 w 2361628"/>
              <a:gd name="connsiteY6614" fmla="*/ 1691945 h 3072212"/>
              <a:gd name="connsiteX6615" fmla="*/ 258709 w 2361628"/>
              <a:gd name="connsiteY6615" fmla="*/ 1696031 h 3072212"/>
              <a:gd name="connsiteX6616" fmla="*/ 259528 w 2361628"/>
              <a:gd name="connsiteY6616" fmla="*/ 1695841 h 3072212"/>
              <a:gd name="connsiteX6617" fmla="*/ 261795 w 2361628"/>
              <a:gd name="connsiteY6617" fmla="*/ 1690640 h 3072212"/>
              <a:gd name="connsiteX6618" fmla="*/ 263061 w 2361628"/>
              <a:gd name="connsiteY6618" fmla="*/ 1688906 h 3072212"/>
              <a:gd name="connsiteX6619" fmla="*/ 264366 w 2361628"/>
              <a:gd name="connsiteY6619" fmla="*/ 1688564 h 3072212"/>
              <a:gd name="connsiteX6620" fmla="*/ 265690 w 2361628"/>
              <a:gd name="connsiteY6620" fmla="*/ 1689230 h 3072212"/>
              <a:gd name="connsiteX6621" fmla="*/ 267033 w 2361628"/>
              <a:gd name="connsiteY6621" fmla="*/ 1690907 h 3072212"/>
              <a:gd name="connsiteX6622" fmla="*/ 267757 w 2361628"/>
              <a:gd name="connsiteY6622" fmla="*/ 1695898 h 3072212"/>
              <a:gd name="connsiteX6623" fmla="*/ 267872 w 2361628"/>
              <a:gd name="connsiteY6623" fmla="*/ 1704184 h 3072212"/>
              <a:gd name="connsiteX6624" fmla="*/ 268176 w 2361628"/>
              <a:gd name="connsiteY6624" fmla="*/ 1707518 h 3072212"/>
              <a:gd name="connsiteX6625" fmla="*/ 269681 w 2361628"/>
              <a:gd name="connsiteY6625" fmla="*/ 1701803 h 3072212"/>
              <a:gd name="connsiteX6626" fmla="*/ 270729 w 2361628"/>
              <a:gd name="connsiteY6626" fmla="*/ 1699146 h 3072212"/>
              <a:gd name="connsiteX6627" fmla="*/ 276463 w 2361628"/>
              <a:gd name="connsiteY6627" fmla="*/ 1686897 h 3072212"/>
              <a:gd name="connsiteX6628" fmla="*/ 280330 w 2361628"/>
              <a:gd name="connsiteY6628" fmla="*/ 1680153 h 3072212"/>
              <a:gd name="connsiteX6629" fmla="*/ 284674 w 2361628"/>
              <a:gd name="connsiteY6629" fmla="*/ 1673552 h 3072212"/>
              <a:gd name="connsiteX6630" fmla="*/ 290979 w 2361628"/>
              <a:gd name="connsiteY6630" fmla="*/ 1668599 h 3072212"/>
              <a:gd name="connsiteX6631" fmla="*/ 305562 w 2361628"/>
              <a:gd name="connsiteY6631" fmla="*/ 1660360 h 3072212"/>
              <a:gd name="connsiteX6632" fmla="*/ 313773 w 2361628"/>
              <a:gd name="connsiteY6632" fmla="*/ 1658131 h 3072212"/>
              <a:gd name="connsiteX6633" fmla="*/ 317935 w 2361628"/>
              <a:gd name="connsiteY6633" fmla="*/ 1656074 h 3072212"/>
              <a:gd name="connsiteX6634" fmla="*/ 319973 w 2361628"/>
              <a:gd name="connsiteY6634" fmla="*/ 1654283 h 3072212"/>
              <a:gd name="connsiteX6635" fmla="*/ 321269 w 2361628"/>
              <a:gd name="connsiteY6635" fmla="*/ 1652073 h 3072212"/>
              <a:gd name="connsiteX6636" fmla="*/ 323555 w 2361628"/>
              <a:gd name="connsiteY6636" fmla="*/ 1649521 h 3072212"/>
              <a:gd name="connsiteX6637" fmla="*/ 323964 w 2361628"/>
              <a:gd name="connsiteY6637" fmla="*/ 1649730 h 3072212"/>
              <a:gd name="connsiteX6638" fmla="*/ 323078 w 2361628"/>
              <a:gd name="connsiteY6638" fmla="*/ 1655074 h 3072212"/>
              <a:gd name="connsiteX6639" fmla="*/ 322488 w 2361628"/>
              <a:gd name="connsiteY6639" fmla="*/ 1656617 h 3072212"/>
              <a:gd name="connsiteX6640" fmla="*/ 317144 w 2361628"/>
              <a:gd name="connsiteY6640" fmla="*/ 1659912 h 3072212"/>
              <a:gd name="connsiteX6641" fmla="*/ 316621 w 2361628"/>
              <a:gd name="connsiteY6641" fmla="*/ 1662427 h 3072212"/>
              <a:gd name="connsiteX6642" fmla="*/ 317202 w 2361628"/>
              <a:gd name="connsiteY6642" fmla="*/ 1666294 h 3072212"/>
              <a:gd name="connsiteX6643" fmla="*/ 318126 w 2361628"/>
              <a:gd name="connsiteY6643" fmla="*/ 1668837 h 3072212"/>
              <a:gd name="connsiteX6644" fmla="*/ 319392 w 2361628"/>
              <a:gd name="connsiteY6644" fmla="*/ 1670066 h 3072212"/>
              <a:gd name="connsiteX6645" fmla="*/ 321602 w 2361628"/>
              <a:gd name="connsiteY6645" fmla="*/ 1669199 h 3072212"/>
              <a:gd name="connsiteX6646" fmla="*/ 324774 w 2361628"/>
              <a:gd name="connsiteY6646" fmla="*/ 1666218 h 3072212"/>
              <a:gd name="connsiteX6647" fmla="*/ 328717 w 2361628"/>
              <a:gd name="connsiteY6647" fmla="*/ 1661646 h 3072212"/>
              <a:gd name="connsiteX6648" fmla="*/ 337242 w 2361628"/>
              <a:gd name="connsiteY6648" fmla="*/ 1649997 h 3072212"/>
              <a:gd name="connsiteX6649" fmla="*/ 337976 w 2361628"/>
              <a:gd name="connsiteY6649" fmla="*/ 1647854 h 3072212"/>
              <a:gd name="connsiteX6650" fmla="*/ 340128 w 2361628"/>
              <a:gd name="connsiteY6650" fmla="*/ 1638424 h 3072212"/>
              <a:gd name="connsiteX6651" fmla="*/ 345015 w 2361628"/>
              <a:gd name="connsiteY6651" fmla="*/ 1634242 h 3072212"/>
              <a:gd name="connsiteX6652" fmla="*/ 353863 w 2361628"/>
              <a:gd name="connsiteY6652" fmla="*/ 1629480 h 3072212"/>
              <a:gd name="connsiteX6653" fmla="*/ 356035 w 2361628"/>
              <a:gd name="connsiteY6653" fmla="*/ 1626441 h 3072212"/>
              <a:gd name="connsiteX6654" fmla="*/ 348282 w 2361628"/>
              <a:gd name="connsiteY6654" fmla="*/ 1623860 h 3072212"/>
              <a:gd name="connsiteX6655" fmla="*/ 346672 w 2361628"/>
              <a:gd name="connsiteY6655" fmla="*/ 1622079 h 3072212"/>
              <a:gd name="connsiteX6656" fmla="*/ 346424 w 2361628"/>
              <a:gd name="connsiteY6656" fmla="*/ 1621012 h 3072212"/>
              <a:gd name="connsiteX6657" fmla="*/ 347891 w 2361628"/>
              <a:gd name="connsiteY6657" fmla="*/ 1618279 h 3072212"/>
              <a:gd name="connsiteX6658" fmla="*/ 344348 w 2361628"/>
              <a:gd name="connsiteY6658" fmla="*/ 1615554 h 3072212"/>
              <a:gd name="connsiteX6659" fmla="*/ 343043 w 2361628"/>
              <a:gd name="connsiteY6659" fmla="*/ 1613878 h 3072212"/>
              <a:gd name="connsiteX6660" fmla="*/ 343100 w 2361628"/>
              <a:gd name="connsiteY6660" fmla="*/ 1608982 h 3072212"/>
              <a:gd name="connsiteX6661" fmla="*/ 344186 w 2361628"/>
              <a:gd name="connsiteY6661" fmla="*/ 1605458 h 3072212"/>
              <a:gd name="connsiteX6662" fmla="*/ 346510 w 2361628"/>
              <a:gd name="connsiteY6662" fmla="*/ 1602038 h 3072212"/>
              <a:gd name="connsiteX6663" fmla="*/ 347834 w 2361628"/>
              <a:gd name="connsiteY6663" fmla="*/ 1601438 h 3072212"/>
              <a:gd name="connsiteX6664" fmla="*/ 351292 w 2361628"/>
              <a:gd name="connsiteY6664" fmla="*/ 1603429 h 3072212"/>
              <a:gd name="connsiteX6665" fmla="*/ 354206 w 2361628"/>
              <a:gd name="connsiteY6665" fmla="*/ 1605991 h 3072212"/>
              <a:gd name="connsiteX6666" fmla="*/ 364255 w 2361628"/>
              <a:gd name="connsiteY6666" fmla="*/ 1617831 h 3072212"/>
              <a:gd name="connsiteX6667" fmla="*/ 368294 w 2361628"/>
              <a:gd name="connsiteY6667" fmla="*/ 1623584 h 3072212"/>
              <a:gd name="connsiteX6668" fmla="*/ 370637 w 2361628"/>
              <a:gd name="connsiteY6668" fmla="*/ 1628080 h 3072212"/>
              <a:gd name="connsiteX6669" fmla="*/ 376295 w 2361628"/>
              <a:gd name="connsiteY6669" fmla="*/ 1642053 h 3072212"/>
              <a:gd name="connsiteX6670" fmla="*/ 378790 w 2361628"/>
              <a:gd name="connsiteY6670" fmla="*/ 1650073 h 3072212"/>
              <a:gd name="connsiteX6671" fmla="*/ 380790 w 2361628"/>
              <a:gd name="connsiteY6671" fmla="*/ 1658293 h 3072212"/>
              <a:gd name="connsiteX6672" fmla="*/ 382762 w 2361628"/>
              <a:gd name="connsiteY6672" fmla="*/ 1664199 h 3072212"/>
              <a:gd name="connsiteX6673" fmla="*/ 384705 w 2361628"/>
              <a:gd name="connsiteY6673" fmla="*/ 1667809 h 3072212"/>
              <a:gd name="connsiteX6674" fmla="*/ 394373 w 2361628"/>
              <a:gd name="connsiteY6674" fmla="*/ 1682020 h 3072212"/>
              <a:gd name="connsiteX6675" fmla="*/ 399355 w 2361628"/>
              <a:gd name="connsiteY6675" fmla="*/ 1687982 h 3072212"/>
              <a:gd name="connsiteX6676" fmla="*/ 403536 w 2361628"/>
              <a:gd name="connsiteY6676" fmla="*/ 1691678 h 3072212"/>
              <a:gd name="connsiteX6677" fmla="*/ 408337 w 2361628"/>
              <a:gd name="connsiteY6677" fmla="*/ 1694602 h 3072212"/>
              <a:gd name="connsiteX6678" fmla="*/ 413757 w 2361628"/>
              <a:gd name="connsiteY6678" fmla="*/ 1696755 h 3072212"/>
              <a:gd name="connsiteX6679" fmla="*/ 417452 w 2361628"/>
              <a:gd name="connsiteY6679" fmla="*/ 1696936 h 3072212"/>
              <a:gd name="connsiteX6680" fmla="*/ 423196 w 2361628"/>
              <a:gd name="connsiteY6680" fmla="*/ 1690964 h 3072212"/>
              <a:gd name="connsiteX6681" fmla="*/ 423329 w 2361628"/>
              <a:gd name="connsiteY6681" fmla="*/ 1687020 h 3072212"/>
              <a:gd name="connsiteX6682" fmla="*/ 420795 w 2361628"/>
              <a:gd name="connsiteY6682" fmla="*/ 1680429 h 3072212"/>
              <a:gd name="connsiteX6683" fmla="*/ 418243 w 2361628"/>
              <a:gd name="connsiteY6683" fmla="*/ 1675848 h 3072212"/>
              <a:gd name="connsiteX6684" fmla="*/ 418548 w 2361628"/>
              <a:gd name="connsiteY6684" fmla="*/ 1673047 h 3072212"/>
              <a:gd name="connsiteX6685" fmla="*/ 421919 w 2361628"/>
              <a:gd name="connsiteY6685" fmla="*/ 1667666 h 3072212"/>
              <a:gd name="connsiteX6686" fmla="*/ 421691 w 2361628"/>
              <a:gd name="connsiteY6686" fmla="*/ 1665789 h 3072212"/>
              <a:gd name="connsiteX6687" fmla="*/ 422405 w 2361628"/>
              <a:gd name="connsiteY6687" fmla="*/ 1660217 h 3072212"/>
              <a:gd name="connsiteX6688" fmla="*/ 424739 w 2361628"/>
              <a:gd name="connsiteY6688" fmla="*/ 1661284 h 3072212"/>
              <a:gd name="connsiteX6689" fmla="*/ 425653 w 2361628"/>
              <a:gd name="connsiteY6689" fmla="*/ 1661065 h 3072212"/>
              <a:gd name="connsiteX6690" fmla="*/ 426958 w 2361628"/>
              <a:gd name="connsiteY6690" fmla="*/ 1659017 h 3072212"/>
              <a:gd name="connsiteX6691" fmla="*/ 428635 w 2361628"/>
              <a:gd name="connsiteY6691" fmla="*/ 1655131 h 3072212"/>
              <a:gd name="connsiteX6692" fmla="*/ 430749 w 2361628"/>
              <a:gd name="connsiteY6692" fmla="*/ 1651911 h 3072212"/>
              <a:gd name="connsiteX6693" fmla="*/ 433302 w 2361628"/>
              <a:gd name="connsiteY6693" fmla="*/ 1649359 h 3072212"/>
              <a:gd name="connsiteX6694" fmla="*/ 433988 w 2361628"/>
              <a:gd name="connsiteY6694" fmla="*/ 1647682 h 3072212"/>
              <a:gd name="connsiteX6695" fmla="*/ 431454 w 2361628"/>
              <a:gd name="connsiteY6695" fmla="*/ 1646472 h 3072212"/>
              <a:gd name="connsiteX6696" fmla="*/ 429920 w 2361628"/>
              <a:gd name="connsiteY6696" fmla="*/ 1646472 h 3072212"/>
              <a:gd name="connsiteX6697" fmla="*/ 428777 w 2361628"/>
              <a:gd name="connsiteY6697" fmla="*/ 1645920 h 3072212"/>
              <a:gd name="connsiteX6698" fmla="*/ 428034 w 2361628"/>
              <a:gd name="connsiteY6698" fmla="*/ 1644825 h 3072212"/>
              <a:gd name="connsiteX6699" fmla="*/ 429044 w 2361628"/>
              <a:gd name="connsiteY6699" fmla="*/ 1643634 h 3072212"/>
              <a:gd name="connsiteX6700" fmla="*/ 434588 w 2361628"/>
              <a:gd name="connsiteY6700" fmla="*/ 1640624 h 3072212"/>
              <a:gd name="connsiteX6701" fmla="*/ 435626 w 2361628"/>
              <a:gd name="connsiteY6701" fmla="*/ 1637738 h 3072212"/>
              <a:gd name="connsiteX6702" fmla="*/ 437398 w 2361628"/>
              <a:gd name="connsiteY6702" fmla="*/ 1635814 h 3072212"/>
              <a:gd name="connsiteX6703" fmla="*/ 439674 w 2361628"/>
              <a:gd name="connsiteY6703" fmla="*/ 1635042 h 3072212"/>
              <a:gd name="connsiteX6704" fmla="*/ 441074 w 2361628"/>
              <a:gd name="connsiteY6704" fmla="*/ 1635843 h 3072212"/>
              <a:gd name="connsiteX6705" fmla="*/ 442627 w 2361628"/>
              <a:gd name="connsiteY6705" fmla="*/ 1638233 h 3072212"/>
              <a:gd name="connsiteX6706" fmla="*/ 442703 w 2361628"/>
              <a:gd name="connsiteY6706" fmla="*/ 1642053 h 3072212"/>
              <a:gd name="connsiteX6707" fmla="*/ 442017 w 2361628"/>
              <a:gd name="connsiteY6707" fmla="*/ 1648254 h 3072212"/>
              <a:gd name="connsiteX6708" fmla="*/ 441893 w 2361628"/>
              <a:gd name="connsiteY6708" fmla="*/ 1653245 h 3072212"/>
              <a:gd name="connsiteX6709" fmla="*/ 443636 w 2361628"/>
              <a:gd name="connsiteY6709" fmla="*/ 1664951 h 3072212"/>
              <a:gd name="connsiteX6710" fmla="*/ 445179 w 2361628"/>
              <a:gd name="connsiteY6710" fmla="*/ 1667494 h 3072212"/>
              <a:gd name="connsiteX6711" fmla="*/ 451180 w 2361628"/>
              <a:gd name="connsiteY6711" fmla="*/ 1670923 h 3072212"/>
              <a:gd name="connsiteX6712" fmla="*/ 450809 w 2361628"/>
              <a:gd name="connsiteY6712" fmla="*/ 1673752 h 3072212"/>
              <a:gd name="connsiteX6713" fmla="*/ 443865 w 2361628"/>
              <a:gd name="connsiteY6713" fmla="*/ 1685944 h 3072212"/>
              <a:gd name="connsiteX6714" fmla="*/ 442379 w 2361628"/>
              <a:gd name="connsiteY6714" fmla="*/ 1688916 h 3072212"/>
              <a:gd name="connsiteX6715" fmla="*/ 441646 w 2361628"/>
              <a:gd name="connsiteY6715" fmla="*/ 1691173 h 3072212"/>
              <a:gd name="connsiteX6716" fmla="*/ 441893 w 2361628"/>
              <a:gd name="connsiteY6716" fmla="*/ 1693078 h 3072212"/>
              <a:gd name="connsiteX6717" fmla="*/ 443122 w 2361628"/>
              <a:gd name="connsiteY6717" fmla="*/ 1694640 h 3072212"/>
              <a:gd name="connsiteX6718" fmla="*/ 445475 w 2361628"/>
              <a:gd name="connsiteY6718" fmla="*/ 1695745 h 3072212"/>
              <a:gd name="connsiteX6719" fmla="*/ 451533 w 2361628"/>
              <a:gd name="connsiteY6719" fmla="*/ 1696193 h 3072212"/>
              <a:gd name="connsiteX6720" fmla="*/ 453190 w 2361628"/>
              <a:gd name="connsiteY6720" fmla="*/ 1695136 h 3072212"/>
              <a:gd name="connsiteX6721" fmla="*/ 464963 w 2361628"/>
              <a:gd name="connsiteY6721" fmla="*/ 1694793 h 3072212"/>
              <a:gd name="connsiteX6722" fmla="*/ 467125 w 2361628"/>
              <a:gd name="connsiteY6722" fmla="*/ 1693888 h 3072212"/>
              <a:gd name="connsiteX6723" fmla="*/ 468944 w 2361628"/>
              <a:gd name="connsiteY6723" fmla="*/ 1691554 h 3072212"/>
              <a:gd name="connsiteX6724" fmla="*/ 471592 w 2361628"/>
              <a:gd name="connsiteY6724" fmla="*/ 1685725 h 3072212"/>
              <a:gd name="connsiteX6725" fmla="*/ 474593 w 2361628"/>
              <a:gd name="connsiteY6725" fmla="*/ 1683944 h 3072212"/>
              <a:gd name="connsiteX6726" fmla="*/ 475536 w 2361628"/>
              <a:gd name="connsiteY6726" fmla="*/ 1682306 h 3072212"/>
              <a:gd name="connsiteX6727" fmla="*/ 477383 w 2361628"/>
              <a:gd name="connsiteY6727" fmla="*/ 1675333 h 3072212"/>
              <a:gd name="connsiteX6728" fmla="*/ 478298 w 2361628"/>
              <a:gd name="connsiteY6728" fmla="*/ 1667208 h 3072212"/>
              <a:gd name="connsiteX6729" fmla="*/ 479203 w 2361628"/>
              <a:gd name="connsiteY6729" fmla="*/ 1663789 h 3072212"/>
              <a:gd name="connsiteX6730" fmla="*/ 480565 w 2361628"/>
              <a:gd name="connsiteY6730" fmla="*/ 1661655 h 3072212"/>
              <a:gd name="connsiteX6731" fmla="*/ 482413 w 2361628"/>
              <a:gd name="connsiteY6731" fmla="*/ 1660970 h 3072212"/>
              <a:gd name="connsiteX6732" fmla="*/ 486994 w 2361628"/>
              <a:gd name="connsiteY6732" fmla="*/ 1661770 h 3072212"/>
              <a:gd name="connsiteX6733" fmla="*/ 489147 w 2361628"/>
              <a:gd name="connsiteY6733" fmla="*/ 1661074 h 3072212"/>
              <a:gd name="connsiteX6734" fmla="*/ 497634 w 2361628"/>
              <a:gd name="connsiteY6734" fmla="*/ 1661770 h 3072212"/>
              <a:gd name="connsiteX6735" fmla="*/ 506120 w 2361628"/>
              <a:gd name="connsiteY6735" fmla="*/ 1661170 h 3072212"/>
              <a:gd name="connsiteX6736" fmla="*/ 514893 w 2361628"/>
              <a:gd name="connsiteY6736" fmla="*/ 1662617 h 3072212"/>
              <a:gd name="connsiteX6737" fmla="*/ 520522 w 2361628"/>
              <a:gd name="connsiteY6737" fmla="*/ 1664294 h 3072212"/>
              <a:gd name="connsiteX6738" fmla="*/ 525732 w 2361628"/>
              <a:gd name="connsiteY6738" fmla="*/ 1666932 h 3072212"/>
              <a:gd name="connsiteX6739" fmla="*/ 535724 w 2361628"/>
              <a:gd name="connsiteY6739" fmla="*/ 1673181 h 3072212"/>
              <a:gd name="connsiteX6740" fmla="*/ 539677 w 2361628"/>
              <a:gd name="connsiteY6740" fmla="*/ 1676524 h 3072212"/>
              <a:gd name="connsiteX6741" fmla="*/ 553631 w 2361628"/>
              <a:gd name="connsiteY6741" fmla="*/ 1691507 h 3072212"/>
              <a:gd name="connsiteX6742" fmla="*/ 557708 w 2361628"/>
              <a:gd name="connsiteY6742" fmla="*/ 1694545 h 3072212"/>
              <a:gd name="connsiteX6743" fmla="*/ 565385 w 2361628"/>
              <a:gd name="connsiteY6743" fmla="*/ 1697441 h 3072212"/>
              <a:gd name="connsiteX6744" fmla="*/ 591693 w 2361628"/>
              <a:gd name="connsiteY6744" fmla="*/ 1703880 h 3072212"/>
              <a:gd name="connsiteX6745" fmla="*/ 594998 w 2361628"/>
              <a:gd name="connsiteY6745" fmla="*/ 1705604 h 3072212"/>
              <a:gd name="connsiteX6746" fmla="*/ 601932 w 2361628"/>
              <a:gd name="connsiteY6746" fmla="*/ 1712328 h 3072212"/>
              <a:gd name="connsiteX6747" fmla="*/ 606704 w 2361628"/>
              <a:gd name="connsiteY6747" fmla="*/ 1716234 h 3072212"/>
              <a:gd name="connsiteX6748" fmla="*/ 612372 w 2361628"/>
              <a:gd name="connsiteY6748" fmla="*/ 1719958 h 3072212"/>
              <a:gd name="connsiteX6749" fmla="*/ 619449 w 2361628"/>
              <a:gd name="connsiteY6749" fmla="*/ 1723168 h 3072212"/>
              <a:gd name="connsiteX6750" fmla="*/ 633327 w 2361628"/>
              <a:gd name="connsiteY6750" fmla="*/ 1728006 h 3072212"/>
              <a:gd name="connsiteX6751" fmla="*/ 635584 w 2361628"/>
              <a:gd name="connsiteY6751" fmla="*/ 1729607 h 3072212"/>
              <a:gd name="connsiteX6752" fmla="*/ 638127 w 2361628"/>
              <a:gd name="connsiteY6752" fmla="*/ 1730073 h 3072212"/>
              <a:gd name="connsiteX6753" fmla="*/ 640956 w 2361628"/>
              <a:gd name="connsiteY6753" fmla="*/ 1729416 h 3072212"/>
              <a:gd name="connsiteX6754" fmla="*/ 653672 w 2361628"/>
              <a:gd name="connsiteY6754" fmla="*/ 1732178 h 3072212"/>
              <a:gd name="connsiteX6755" fmla="*/ 657025 w 2361628"/>
              <a:gd name="connsiteY6755" fmla="*/ 1732045 h 3072212"/>
              <a:gd name="connsiteX6756" fmla="*/ 659444 w 2361628"/>
              <a:gd name="connsiteY6756" fmla="*/ 1732560 h 3072212"/>
              <a:gd name="connsiteX6757" fmla="*/ 662426 w 2361628"/>
              <a:gd name="connsiteY6757" fmla="*/ 1734541 h 3072212"/>
              <a:gd name="connsiteX6758" fmla="*/ 666788 w 2361628"/>
              <a:gd name="connsiteY6758" fmla="*/ 1735274 h 3072212"/>
              <a:gd name="connsiteX6759" fmla="*/ 666636 w 2361628"/>
              <a:gd name="connsiteY6759" fmla="*/ 1733902 h 3072212"/>
              <a:gd name="connsiteX6760" fmla="*/ 661654 w 2361628"/>
              <a:gd name="connsiteY6760" fmla="*/ 1726302 h 3072212"/>
              <a:gd name="connsiteX6761" fmla="*/ 661873 w 2361628"/>
              <a:gd name="connsiteY6761" fmla="*/ 1725101 h 3072212"/>
              <a:gd name="connsiteX6762" fmla="*/ 663921 w 2361628"/>
              <a:gd name="connsiteY6762" fmla="*/ 1725006 h 3072212"/>
              <a:gd name="connsiteX6763" fmla="*/ 670084 w 2361628"/>
              <a:gd name="connsiteY6763" fmla="*/ 1726282 h 3072212"/>
              <a:gd name="connsiteX6764" fmla="*/ 671493 w 2361628"/>
              <a:gd name="connsiteY6764" fmla="*/ 1724111 h 3072212"/>
              <a:gd name="connsiteX6765" fmla="*/ 673551 w 2361628"/>
              <a:gd name="connsiteY6765" fmla="*/ 1724158 h 3072212"/>
              <a:gd name="connsiteX6766" fmla="*/ 678237 w 2361628"/>
              <a:gd name="connsiteY6766" fmla="*/ 1725206 h 3072212"/>
              <a:gd name="connsiteX6767" fmla="*/ 683285 w 2361628"/>
              <a:gd name="connsiteY6767" fmla="*/ 1727559 h 3072212"/>
              <a:gd name="connsiteX6768" fmla="*/ 688696 w 2361628"/>
              <a:gd name="connsiteY6768" fmla="*/ 1731197 h 3072212"/>
              <a:gd name="connsiteX6769" fmla="*/ 695277 w 2361628"/>
              <a:gd name="connsiteY6769" fmla="*/ 1734303 h 3072212"/>
              <a:gd name="connsiteX6770" fmla="*/ 705260 w 2361628"/>
              <a:gd name="connsiteY6770" fmla="*/ 1741980 h 3072212"/>
              <a:gd name="connsiteX6771" fmla="*/ 710775 w 2361628"/>
              <a:gd name="connsiteY6771" fmla="*/ 1748342 h 3072212"/>
              <a:gd name="connsiteX6772" fmla="*/ 716004 w 2361628"/>
              <a:gd name="connsiteY6772" fmla="*/ 1756220 h 3072212"/>
              <a:gd name="connsiteX6773" fmla="*/ 718871 w 2361628"/>
              <a:gd name="connsiteY6773" fmla="*/ 1761668 h 3072212"/>
              <a:gd name="connsiteX6774" fmla="*/ 719376 w 2361628"/>
              <a:gd name="connsiteY6774" fmla="*/ 1764716 h 3072212"/>
              <a:gd name="connsiteX6775" fmla="*/ 720471 w 2361628"/>
              <a:gd name="connsiteY6775" fmla="*/ 1766221 h 3072212"/>
              <a:gd name="connsiteX6776" fmla="*/ 722147 w 2361628"/>
              <a:gd name="connsiteY6776" fmla="*/ 1766202 h 3072212"/>
              <a:gd name="connsiteX6777" fmla="*/ 722786 w 2361628"/>
              <a:gd name="connsiteY6777" fmla="*/ 1767354 h 3072212"/>
              <a:gd name="connsiteX6778" fmla="*/ 721281 w 2361628"/>
              <a:gd name="connsiteY6778" fmla="*/ 1774060 h 3072212"/>
              <a:gd name="connsiteX6779" fmla="*/ 720414 w 2361628"/>
              <a:gd name="connsiteY6779" fmla="*/ 1775727 h 3072212"/>
              <a:gd name="connsiteX6780" fmla="*/ 719271 w 2361628"/>
              <a:gd name="connsiteY6780" fmla="*/ 1776927 h 3072212"/>
              <a:gd name="connsiteX6781" fmla="*/ 714489 w 2361628"/>
              <a:gd name="connsiteY6781" fmla="*/ 1778289 h 3072212"/>
              <a:gd name="connsiteX6782" fmla="*/ 701383 w 2361628"/>
              <a:gd name="connsiteY6782" fmla="*/ 1776679 h 3072212"/>
              <a:gd name="connsiteX6783" fmla="*/ 699059 w 2361628"/>
              <a:gd name="connsiteY6783" fmla="*/ 1782070 h 3072212"/>
              <a:gd name="connsiteX6784" fmla="*/ 691715 w 2361628"/>
              <a:gd name="connsiteY6784" fmla="*/ 1786614 h 3072212"/>
              <a:gd name="connsiteX6785" fmla="*/ 690410 w 2361628"/>
              <a:gd name="connsiteY6785" fmla="*/ 1788595 h 3072212"/>
              <a:gd name="connsiteX6786" fmla="*/ 690115 w 2361628"/>
              <a:gd name="connsiteY6786" fmla="*/ 1790033 h 3072212"/>
              <a:gd name="connsiteX6787" fmla="*/ 690648 w 2361628"/>
              <a:gd name="connsiteY6787" fmla="*/ 1794729 h 3072212"/>
              <a:gd name="connsiteX6788" fmla="*/ 689715 w 2361628"/>
              <a:gd name="connsiteY6788" fmla="*/ 1796158 h 3072212"/>
              <a:gd name="connsiteX6789" fmla="*/ 683695 w 2361628"/>
              <a:gd name="connsiteY6789" fmla="*/ 1801492 h 3072212"/>
              <a:gd name="connsiteX6790" fmla="*/ 683495 w 2361628"/>
              <a:gd name="connsiteY6790" fmla="*/ 1802997 h 3072212"/>
              <a:gd name="connsiteX6791" fmla="*/ 687400 w 2361628"/>
              <a:gd name="connsiteY6791" fmla="*/ 1805178 h 3072212"/>
              <a:gd name="connsiteX6792" fmla="*/ 691553 w 2361628"/>
              <a:gd name="connsiteY6792" fmla="*/ 1808893 h 3072212"/>
              <a:gd name="connsiteX6793" fmla="*/ 694820 w 2361628"/>
              <a:gd name="connsiteY6793" fmla="*/ 1809798 h 3072212"/>
              <a:gd name="connsiteX6794" fmla="*/ 698945 w 2361628"/>
              <a:gd name="connsiteY6794" fmla="*/ 1809293 h 3072212"/>
              <a:gd name="connsiteX6795" fmla="*/ 704126 w 2361628"/>
              <a:gd name="connsiteY6795" fmla="*/ 1810598 h 3072212"/>
              <a:gd name="connsiteX6796" fmla="*/ 710365 w 2361628"/>
              <a:gd name="connsiteY6796" fmla="*/ 1813703 h 3072212"/>
              <a:gd name="connsiteX6797" fmla="*/ 714708 w 2361628"/>
              <a:gd name="connsiteY6797" fmla="*/ 1815113 h 3072212"/>
              <a:gd name="connsiteX6798" fmla="*/ 717147 w 2361628"/>
              <a:gd name="connsiteY6798" fmla="*/ 1814846 h 3072212"/>
              <a:gd name="connsiteX6799" fmla="*/ 720481 w 2361628"/>
              <a:gd name="connsiteY6799" fmla="*/ 1815417 h 3072212"/>
              <a:gd name="connsiteX6800" fmla="*/ 724700 w 2361628"/>
              <a:gd name="connsiteY6800" fmla="*/ 1816827 h 3072212"/>
              <a:gd name="connsiteX6801" fmla="*/ 730348 w 2361628"/>
              <a:gd name="connsiteY6801" fmla="*/ 1817313 h 3072212"/>
              <a:gd name="connsiteX6802" fmla="*/ 742826 w 2361628"/>
              <a:gd name="connsiteY6802" fmla="*/ 1817189 h 3072212"/>
              <a:gd name="connsiteX6803" fmla="*/ 746570 w 2361628"/>
              <a:gd name="connsiteY6803" fmla="*/ 1818246 h 3072212"/>
              <a:gd name="connsiteX6804" fmla="*/ 751799 w 2361628"/>
              <a:gd name="connsiteY6804" fmla="*/ 1818723 h 3072212"/>
              <a:gd name="connsiteX6805" fmla="*/ 761857 w 2361628"/>
              <a:gd name="connsiteY6805" fmla="*/ 1818570 h 3072212"/>
              <a:gd name="connsiteX6806" fmla="*/ 763676 w 2361628"/>
              <a:gd name="connsiteY6806" fmla="*/ 1818370 h 3072212"/>
              <a:gd name="connsiteX6807" fmla="*/ 766896 w 2361628"/>
              <a:gd name="connsiteY6807" fmla="*/ 1815922 h 3072212"/>
              <a:gd name="connsiteX6808" fmla="*/ 768972 w 2361628"/>
              <a:gd name="connsiteY6808" fmla="*/ 1815113 h 3072212"/>
              <a:gd name="connsiteX6809" fmla="*/ 772592 w 2361628"/>
              <a:gd name="connsiteY6809" fmla="*/ 1815075 h 3072212"/>
              <a:gd name="connsiteX6810" fmla="*/ 783031 w 2361628"/>
              <a:gd name="connsiteY6810" fmla="*/ 1813274 h 3072212"/>
              <a:gd name="connsiteX6811" fmla="*/ 786641 w 2361628"/>
              <a:gd name="connsiteY6811" fmla="*/ 1813303 h 3072212"/>
              <a:gd name="connsiteX6812" fmla="*/ 789984 w 2361628"/>
              <a:gd name="connsiteY6812" fmla="*/ 1811931 h 3072212"/>
              <a:gd name="connsiteX6813" fmla="*/ 794261 w 2361628"/>
              <a:gd name="connsiteY6813" fmla="*/ 1809169 h 3072212"/>
              <a:gd name="connsiteX6814" fmla="*/ 796900 w 2361628"/>
              <a:gd name="connsiteY6814" fmla="*/ 1808645 h 3072212"/>
              <a:gd name="connsiteX6815" fmla="*/ 797900 w 2361628"/>
              <a:gd name="connsiteY6815" fmla="*/ 1810369 h 3072212"/>
              <a:gd name="connsiteX6816" fmla="*/ 799700 w 2361628"/>
              <a:gd name="connsiteY6816" fmla="*/ 1811122 h 3072212"/>
              <a:gd name="connsiteX6817" fmla="*/ 802300 w 2361628"/>
              <a:gd name="connsiteY6817" fmla="*/ 1810903 h 3072212"/>
              <a:gd name="connsiteX6818" fmla="*/ 807253 w 2361628"/>
              <a:gd name="connsiteY6818" fmla="*/ 1807969 h 3072212"/>
              <a:gd name="connsiteX6819" fmla="*/ 818826 w 2361628"/>
              <a:gd name="connsiteY6819" fmla="*/ 1799320 h 3072212"/>
              <a:gd name="connsiteX6820" fmla="*/ 822989 w 2361628"/>
              <a:gd name="connsiteY6820" fmla="*/ 1799330 h 3072212"/>
              <a:gd name="connsiteX6821" fmla="*/ 826046 w 2361628"/>
              <a:gd name="connsiteY6821" fmla="*/ 1796606 h 3072212"/>
              <a:gd name="connsiteX6822" fmla="*/ 826799 w 2361628"/>
              <a:gd name="connsiteY6822" fmla="*/ 1796558 h 3072212"/>
              <a:gd name="connsiteX6823" fmla="*/ 827637 w 2361628"/>
              <a:gd name="connsiteY6823" fmla="*/ 1797682 h 3072212"/>
              <a:gd name="connsiteX6824" fmla="*/ 830466 w 2361628"/>
              <a:gd name="connsiteY6824" fmla="*/ 1804025 h 3072212"/>
              <a:gd name="connsiteX6825" fmla="*/ 831332 w 2361628"/>
              <a:gd name="connsiteY6825" fmla="*/ 1805045 h 3072212"/>
              <a:gd name="connsiteX6826" fmla="*/ 833285 w 2361628"/>
              <a:gd name="connsiteY6826" fmla="*/ 1805597 h 3072212"/>
              <a:gd name="connsiteX6827" fmla="*/ 835190 w 2361628"/>
              <a:gd name="connsiteY6827" fmla="*/ 1808836 h 3072212"/>
              <a:gd name="connsiteX6828" fmla="*/ 837171 w 2361628"/>
              <a:gd name="connsiteY6828" fmla="*/ 1813665 h 3072212"/>
              <a:gd name="connsiteX6829" fmla="*/ 838657 w 2361628"/>
              <a:gd name="connsiteY6829" fmla="*/ 1815008 h 3072212"/>
              <a:gd name="connsiteX6830" fmla="*/ 849516 w 2361628"/>
              <a:gd name="connsiteY6830" fmla="*/ 1815208 h 3072212"/>
              <a:gd name="connsiteX6831" fmla="*/ 853335 w 2361628"/>
              <a:gd name="connsiteY6831" fmla="*/ 1816551 h 3072212"/>
              <a:gd name="connsiteX6832" fmla="*/ 854488 w 2361628"/>
              <a:gd name="connsiteY6832" fmla="*/ 1817932 h 3072212"/>
              <a:gd name="connsiteX6833" fmla="*/ 855659 w 2361628"/>
              <a:gd name="connsiteY6833" fmla="*/ 1821733 h 3072212"/>
              <a:gd name="connsiteX6834" fmla="*/ 856374 w 2361628"/>
              <a:gd name="connsiteY6834" fmla="*/ 1829067 h 3072212"/>
              <a:gd name="connsiteX6835" fmla="*/ 856850 w 2361628"/>
              <a:gd name="connsiteY6835" fmla="*/ 1831743 h 3072212"/>
              <a:gd name="connsiteX6836" fmla="*/ 858431 w 2361628"/>
              <a:gd name="connsiteY6836" fmla="*/ 1835639 h 3072212"/>
              <a:gd name="connsiteX6837" fmla="*/ 859469 w 2361628"/>
              <a:gd name="connsiteY6837" fmla="*/ 1836763 h 3072212"/>
              <a:gd name="connsiteX6838" fmla="*/ 860450 w 2361628"/>
              <a:gd name="connsiteY6838" fmla="*/ 1835687 h 3072212"/>
              <a:gd name="connsiteX6839" fmla="*/ 863127 w 2361628"/>
              <a:gd name="connsiteY6839" fmla="*/ 1825542 h 3072212"/>
              <a:gd name="connsiteX6840" fmla="*/ 864060 w 2361628"/>
              <a:gd name="connsiteY6840" fmla="*/ 1823904 h 3072212"/>
              <a:gd name="connsiteX6841" fmla="*/ 865851 w 2361628"/>
              <a:gd name="connsiteY6841" fmla="*/ 1824476 h 3072212"/>
              <a:gd name="connsiteX6842" fmla="*/ 866394 w 2361628"/>
              <a:gd name="connsiteY6842" fmla="*/ 1824971 h 3072212"/>
              <a:gd name="connsiteX6843" fmla="*/ 869109 w 2361628"/>
              <a:gd name="connsiteY6843" fmla="*/ 1832496 h 3072212"/>
              <a:gd name="connsiteX6844" fmla="*/ 872966 w 2361628"/>
              <a:gd name="connsiteY6844" fmla="*/ 1838058 h 3072212"/>
              <a:gd name="connsiteX6845" fmla="*/ 882539 w 2361628"/>
              <a:gd name="connsiteY6845" fmla="*/ 1848241 h 3072212"/>
              <a:gd name="connsiteX6846" fmla="*/ 884101 w 2361628"/>
              <a:gd name="connsiteY6846" fmla="*/ 1851965 h 3072212"/>
              <a:gd name="connsiteX6847" fmla="*/ 884673 w 2361628"/>
              <a:gd name="connsiteY6847" fmla="*/ 1854718 h 3072212"/>
              <a:gd name="connsiteX6848" fmla="*/ 884130 w 2361628"/>
              <a:gd name="connsiteY6848" fmla="*/ 1857175 h 3072212"/>
              <a:gd name="connsiteX6849" fmla="*/ 882482 w 2361628"/>
              <a:gd name="connsiteY6849" fmla="*/ 1859347 h 3072212"/>
              <a:gd name="connsiteX6850" fmla="*/ 879881 w 2361628"/>
              <a:gd name="connsiteY6850" fmla="*/ 1861090 h 3072212"/>
              <a:gd name="connsiteX6851" fmla="*/ 876348 w 2361628"/>
              <a:gd name="connsiteY6851" fmla="*/ 1862404 h 3072212"/>
              <a:gd name="connsiteX6852" fmla="*/ 873042 w 2361628"/>
              <a:gd name="connsiteY6852" fmla="*/ 1861928 h 3072212"/>
              <a:gd name="connsiteX6853" fmla="*/ 869975 w 2361628"/>
              <a:gd name="connsiteY6853" fmla="*/ 1859671 h 3072212"/>
              <a:gd name="connsiteX6854" fmla="*/ 868985 w 2361628"/>
              <a:gd name="connsiteY6854" fmla="*/ 1859537 h 3072212"/>
              <a:gd name="connsiteX6855" fmla="*/ 870080 w 2361628"/>
              <a:gd name="connsiteY6855" fmla="*/ 1861547 h 3072212"/>
              <a:gd name="connsiteX6856" fmla="*/ 876424 w 2361628"/>
              <a:gd name="connsiteY6856" fmla="*/ 1869872 h 3072212"/>
              <a:gd name="connsiteX6857" fmla="*/ 878034 w 2361628"/>
              <a:gd name="connsiteY6857" fmla="*/ 1873187 h 3072212"/>
              <a:gd name="connsiteX6858" fmla="*/ 879539 w 2361628"/>
              <a:gd name="connsiteY6858" fmla="*/ 1875377 h 3072212"/>
              <a:gd name="connsiteX6859" fmla="*/ 880929 w 2361628"/>
              <a:gd name="connsiteY6859" fmla="*/ 1876463 h 3072212"/>
              <a:gd name="connsiteX6860" fmla="*/ 882206 w 2361628"/>
              <a:gd name="connsiteY6860" fmla="*/ 1878254 h 3072212"/>
              <a:gd name="connsiteX6861" fmla="*/ 883377 w 2361628"/>
              <a:gd name="connsiteY6861" fmla="*/ 1880740 h 3072212"/>
              <a:gd name="connsiteX6862" fmla="*/ 888644 w 2361628"/>
              <a:gd name="connsiteY6862" fmla="*/ 1887341 h 3072212"/>
              <a:gd name="connsiteX6863" fmla="*/ 890140 w 2361628"/>
              <a:gd name="connsiteY6863" fmla="*/ 1890484 h 3072212"/>
              <a:gd name="connsiteX6864" fmla="*/ 896141 w 2361628"/>
              <a:gd name="connsiteY6864" fmla="*/ 1900237 h 3072212"/>
              <a:gd name="connsiteX6865" fmla="*/ 898989 w 2361628"/>
              <a:gd name="connsiteY6865" fmla="*/ 1904057 h 3072212"/>
              <a:gd name="connsiteX6866" fmla="*/ 901189 w 2361628"/>
              <a:gd name="connsiteY6866" fmla="*/ 1906248 h 3072212"/>
              <a:gd name="connsiteX6867" fmla="*/ 902037 w 2361628"/>
              <a:gd name="connsiteY6867" fmla="*/ 1906467 h 3072212"/>
              <a:gd name="connsiteX6868" fmla="*/ 901541 w 2361628"/>
              <a:gd name="connsiteY6868" fmla="*/ 1904705 h 3072212"/>
              <a:gd name="connsiteX6869" fmla="*/ 893883 w 2361628"/>
              <a:gd name="connsiteY6869" fmla="*/ 1891722 h 3072212"/>
              <a:gd name="connsiteX6870" fmla="*/ 889978 w 2361628"/>
              <a:gd name="connsiteY6870" fmla="*/ 1883531 h 3072212"/>
              <a:gd name="connsiteX6871" fmla="*/ 889425 w 2361628"/>
              <a:gd name="connsiteY6871" fmla="*/ 1881559 h 3072212"/>
              <a:gd name="connsiteX6872" fmla="*/ 889178 w 2361628"/>
              <a:gd name="connsiteY6872" fmla="*/ 1878540 h 3072212"/>
              <a:gd name="connsiteX6873" fmla="*/ 889025 w 2361628"/>
              <a:gd name="connsiteY6873" fmla="*/ 1868481 h 3072212"/>
              <a:gd name="connsiteX6874" fmla="*/ 889587 w 2361628"/>
              <a:gd name="connsiteY6874" fmla="*/ 1866938 h 3072212"/>
              <a:gd name="connsiteX6875" fmla="*/ 892226 w 2361628"/>
              <a:gd name="connsiteY6875" fmla="*/ 1865643 h 3072212"/>
              <a:gd name="connsiteX6876" fmla="*/ 895617 w 2361628"/>
              <a:gd name="connsiteY6876" fmla="*/ 1870215 h 3072212"/>
              <a:gd name="connsiteX6877" fmla="*/ 896903 w 2361628"/>
              <a:gd name="connsiteY6877" fmla="*/ 1870853 h 3072212"/>
              <a:gd name="connsiteX6878" fmla="*/ 897769 w 2361628"/>
              <a:gd name="connsiteY6878" fmla="*/ 1870586 h 3072212"/>
              <a:gd name="connsiteX6879" fmla="*/ 898217 w 2361628"/>
              <a:gd name="connsiteY6879" fmla="*/ 1869405 h 3072212"/>
              <a:gd name="connsiteX6880" fmla="*/ 900170 w 2361628"/>
              <a:gd name="connsiteY6880" fmla="*/ 1870501 h 3072212"/>
              <a:gd name="connsiteX6881" fmla="*/ 903618 w 2361628"/>
              <a:gd name="connsiteY6881" fmla="*/ 1873863 h 3072212"/>
              <a:gd name="connsiteX6882" fmla="*/ 904789 w 2361628"/>
              <a:gd name="connsiteY6882" fmla="*/ 1873920 h 3072212"/>
              <a:gd name="connsiteX6883" fmla="*/ 902189 w 2361628"/>
              <a:gd name="connsiteY6883" fmla="*/ 1867472 h 3072212"/>
              <a:gd name="connsiteX6884" fmla="*/ 900332 w 2361628"/>
              <a:gd name="connsiteY6884" fmla="*/ 1864309 h 3072212"/>
              <a:gd name="connsiteX6885" fmla="*/ 899674 w 2361628"/>
              <a:gd name="connsiteY6885" fmla="*/ 1862109 h 3072212"/>
              <a:gd name="connsiteX6886" fmla="*/ 901408 w 2361628"/>
              <a:gd name="connsiteY6886" fmla="*/ 1858785 h 3072212"/>
              <a:gd name="connsiteX6887" fmla="*/ 900465 w 2361628"/>
              <a:gd name="connsiteY6887" fmla="*/ 1857108 h 3072212"/>
              <a:gd name="connsiteX6888" fmla="*/ 896083 w 2361628"/>
              <a:gd name="connsiteY6888" fmla="*/ 1852193 h 3072212"/>
              <a:gd name="connsiteX6889" fmla="*/ 893807 w 2361628"/>
              <a:gd name="connsiteY6889" fmla="*/ 1847088 h 3072212"/>
              <a:gd name="connsiteX6890" fmla="*/ 891759 w 2361628"/>
              <a:gd name="connsiteY6890" fmla="*/ 1839344 h 3072212"/>
              <a:gd name="connsiteX6891" fmla="*/ 891578 w 2361628"/>
              <a:gd name="connsiteY6891" fmla="*/ 1836325 h 3072212"/>
              <a:gd name="connsiteX6892" fmla="*/ 891912 w 2361628"/>
              <a:gd name="connsiteY6892" fmla="*/ 1833124 h 3072212"/>
              <a:gd name="connsiteX6893" fmla="*/ 891607 w 2361628"/>
              <a:gd name="connsiteY6893" fmla="*/ 1830543 h 3072212"/>
              <a:gd name="connsiteX6894" fmla="*/ 888844 w 2361628"/>
              <a:gd name="connsiteY6894" fmla="*/ 1825257 h 3072212"/>
              <a:gd name="connsiteX6895" fmla="*/ 885854 w 2361628"/>
              <a:gd name="connsiteY6895" fmla="*/ 1821590 h 3072212"/>
              <a:gd name="connsiteX6896" fmla="*/ 883472 w 2361628"/>
              <a:gd name="connsiteY6896" fmla="*/ 1817313 h 3072212"/>
              <a:gd name="connsiteX6897" fmla="*/ 882987 w 2361628"/>
              <a:gd name="connsiteY6897" fmla="*/ 1815055 h 3072212"/>
              <a:gd name="connsiteX6898" fmla="*/ 883358 w 2361628"/>
              <a:gd name="connsiteY6898" fmla="*/ 1808940 h 3072212"/>
              <a:gd name="connsiteX6899" fmla="*/ 885158 w 2361628"/>
              <a:gd name="connsiteY6899" fmla="*/ 1806273 h 3072212"/>
              <a:gd name="connsiteX6900" fmla="*/ 888568 w 2361628"/>
              <a:gd name="connsiteY6900" fmla="*/ 1802692 h 3072212"/>
              <a:gd name="connsiteX6901" fmla="*/ 889492 w 2361628"/>
              <a:gd name="connsiteY6901" fmla="*/ 1798987 h 3072212"/>
              <a:gd name="connsiteX6902" fmla="*/ 887920 w 2361628"/>
              <a:gd name="connsiteY6902" fmla="*/ 1795167 h 3072212"/>
              <a:gd name="connsiteX6903" fmla="*/ 887635 w 2361628"/>
              <a:gd name="connsiteY6903" fmla="*/ 1793424 h 3072212"/>
              <a:gd name="connsiteX6904" fmla="*/ 888625 w 2361628"/>
              <a:gd name="connsiteY6904" fmla="*/ 1793758 h 3072212"/>
              <a:gd name="connsiteX6905" fmla="*/ 895360 w 2361628"/>
              <a:gd name="connsiteY6905" fmla="*/ 1791834 h 3072212"/>
              <a:gd name="connsiteX6906" fmla="*/ 897045 w 2361628"/>
              <a:gd name="connsiteY6906" fmla="*/ 1792510 h 3072212"/>
              <a:gd name="connsiteX6907" fmla="*/ 899589 w 2361628"/>
              <a:gd name="connsiteY6907" fmla="*/ 1791691 h 3072212"/>
              <a:gd name="connsiteX6908" fmla="*/ 902980 w 2361628"/>
              <a:gd name="connsiteY6908" fmla="*/ 1789357 h 3072212"/>
              <a:gd name="connsiteX6909" fmla="*/ 905637 w 2361628"/>
              <a:gd name="connsiteY6909" fmla="*/ 1788309 h 3072212"/>
              <a:gd name="connsiteX6910" fmla="*/ 909142 w 2361628"/>
              <a:gd name="connsiteY6910" fmla="*/ 1788462 h 3072212"/>
              <a:gd name="connsiteX6911" fmla="*/ 911038 w 2361628"/>
              <a:gd name="connsiteY6911" fmla="*/ 1787900 h 3072212"/>
              <a:gd name="connsiteX6912" fmla="*/ 913362 w 2361628"/>
              <a:gd name="connsiteY6912" fmla="*/ 1786861 h 3072212"/>
              <a:gd name="connsiteX6913" fmla="*/ 914562 w 2361628"/>
              <a:gd name="connsiteY6913" fmla="*/ 1785699 h 3072212"/>
              <a:gd name="connsiteX6914" fmla="*/ 916696 w 2361628"/>
              <a:gd name="connsiteY6914" fmla="*/ 1781251 h 3072212"/>
              <a:gd name="connsiteX6915" fmla="*/ 917839 w 2361628"/>
              <a:gd name="connsiteY6915" fmla="*/ 1780584 h 3072212"/>
              <a:gd name="connsiteX6916" fmla="*/ 921410 w 2361628"/>
              <a:gd name="connsiteY6916" fmla="*/ 1781070 h 3072212"/>
              <a:gd name="connsiteX6917" fmla="*/ 923420 w 2361628"/>
              <a:gd name="connsiteY6917" fmla="*/ 1782051 h 3072212"/>
              <a:gd name="connsiteX6918" fmla="*/ 924363 w 2361628"/>
              <a:gd name="connsiteY6918" fmla="*/ 1781699 h 3072212"/>
              <a:gd name="connsiteX6919" fmla="*/ 924220 w 2361628"/>
              <a:gd name="connsiteY6919" fmla="*/ 1775365 h 3072212"/>
              <a:gd name="connsiteX6920" fmla="*/ 924897 w 2361628"/>
              <a:gd name="connsiteY6920" fmla="*/ 1773136 h 3072212"/>
              <a:gd name="connsiteX6921" fmla="*/ 928459 w 2361628"/>
              <a:gd name="connsiteY6921" fmla="*/ 1768516 h 3072212"/>
              <a:gd name="connsiteX6922" fmla="*/ 932174 w 2361628"/>
              <a:gd name="connsiteY6922" fmla="*/ 1768031 h 3072212"/>
              <a:gd name="connsiteX6923" fmla="*/ 934660 w 2361628"/>
              <a:gd name="connsiteY6923" fmla="*/ 1766764 h 3072212"/>
              <a:gd name="connsiteX6924" fmla="*/ 937498 w 2361628"/>
              <a:gd name="connsiteY6924" fmla="*/ 1764173 h 3072212"/>
              <a:gd name="connsiteX6925" fmla="*/ 939527 w 2361628"/>
              <a:gd name="connsiteY6925" fmla="*/ 1761839 h 3072212"/>
              <a:gd name="connsiteX6926" fmla="*/ 941556 w 2361628"/>
              <a:gd name="connsiteY6926" fmla="*/ 1758086 h 3072212"/>
              <a:gd name="connsiteX6927" fmla="*/ 942384 w 2361628"/>
              <a:gd name="connsiteY6927" fmla="*/ 1753286 h 3072212"/>
              <a:gd name="connsiteX6928" fmla="*/ 941737 w 2361628"/>
              <a:gd name="connsiteY6928" fmla="*/ 1751905 h 3072212"/>
              <a:gd name="connsiteX6929" fmla="*/ 937517 w 2361628"/>
              <a:gd name="connsiteY6929" fmla="*/ 1750047 h 3072212"/>
              <a:gd name="connsiteX6930" fmla="*/ 934984 w 2361628"/>
              <a:gd name="connsiteY6930" fmla="*/ 1751019 h 3072212"/>
              <a:gd name="connsiteX6931" fmla="*/ 929364 w 2361628"/>
              <a:gd name="connsiteY6931" fmla="*/ 1754438 h 3072212"/>
              <a:gd name="connsiteX6932" fmla="*/ 923458 w 2361628"/>
              <a:gd name="connsiteY6932" fmla="*/ 1758829 h 3072212"/>
              <a:gd name="connsiteX6933" fmla="*/ 921182 w 2361628"/>
              <a:gd name="connsiteY6933" fmla="*/ 1762897 h 3072212"/>
              <a:gd name="connsiteX6934" fmla="*/ 920563 w 2361628"/>
              <a:gd name="connsiteY6934" fmla="*/ 1768097 h 3072212"/>
              <a:gd name="connsiteX6935" fmla="*/ 919448 w 2361628"/>
              <a:gd name="connsiteY6935" fmla="*/ 1770383 h 3072212"/>
              <a:gd name="connsiteX6936" fmla="*/ 914848 w 2361628"/>
              <a:gd name="connsiteY6936" fmla="*/ 1768212 h 3072212"/>
              <a:gd name="connsiteX6937" fmla="*/ 912886 w 2361628"/>
              <a:gd name="connsiteY6937" fmla="*/ 1768250 h 3072212"/>
              <a:gd name="connsiteX6938" fmla="*/ 910428 w 2361628"/>
              <a:gd name="connsiteY6938" fmla="*/ 1769155 h 3072212"/>
              <a:gd name="connsiteX6939" fmla="*/ 907818 w 2361628"/>
              <a:gd name="connsiteY6939" fmla="*/ 1771145 h 3072212"/>
              <a:gd name="connsiteX6940" fmla="*/ 905065 w 2361628"/>
              <a:gd name="connsiteY6940" fmla="*/ 1774231 h 3072212"/>
              <a:gd name="connsiteX6941" fmla="*/ 901008 w 2361628"/>
              <a:gd name="connsiteY6941" fmla="*/ 1774793 h 3072212"/>
              <a:gd name="connsiteX6942" fmla="*/ 895636 w 2361628"/>
              <a:gd name="connsiteY6942" fmla="*/ 1772841 h 3072212"/>
              <a:gd name="connsiteX6943" fmla="*/ 892416 w 2361628"/>
              <a:gd name="connsiteY6943" fmla="*/ 1772288 h 3072212"/>
              <a:gd name="connsiteX6944" fmla="*/ 889149 w 2361628"/>
              <a:gd name="connsiteY6944" fmla="*/ 1775565 h 3072212"/>
              <a:gd name="connsiteX6945" fmla="*/ 889349 w 2361628"/>
              <a:gd name="connsiteY6945" fmla="*/ 1777994 h 3072212"/>
              <a:gd name="connsiteX6946" fmla="*/ 890864 w 2361628"/>
              <a:gd name="connsiteY6946" fmla="*/ 1781537 h 3072212"/>
              <a:gd name="connsiteX6947" fmla="*/ 889359 w 2361628"/>
              <a:gd name="connsiteY6947" fmla="*/ 1783633 h 3072212"/>
              <a:gd name="connsiteX6948" fmla="*/ 881520 w 2361628"/>
              <a:gd name="connsiteY6948" fmla="*/ 1784414 h 3072212"/>
              <a:gd name="connsiteX6949" fmla="*/ 879453 w 2361628"/>
              <a:gd name="connsiteY6949" fmla="*/ 1783956 h 3072212"/>
              <a:gd name="connsiteX6950" fmla="*/ 875271 w 2361628"/>
              <a:gd name="connsiteY6950" fmla="*/ 1785347 h 3072212"/>
              <a:gd name="connsiteX6951" fmla="*/ 873624 w 2361628"/>
              <a:gd name="connsiteY6951" fmla="*/ 1785042 h 3072212"/>
              <a:gd name="connsiteX6952" fmla="*/ 872423 w 2361628"/>
              <a:gd name="connsiteY6952" fmla="*/ 1783356 h 3072212"/>
              <a:gd name="connsiteX6953" fmla="*/ 863899 w 2361628"/>
              <a:gd name="connsiteY6953" fmla="*/ 1776174 h 3072212"/>
              <a:gd name="connsiteX6954" fmla="*/ 863060 w 2361628"/>
              <a:gd name="connsiteY6954" fmla="*/ 1774717 h 3072212"/>
              <a:gd name="connsiteX6955" fmla="*/ 865127 w 2361628"/>
              <a:gd name="connsiteY6955" fmla="*/ 1768859 h 3072212"/>
              <a:gd name="connsiteX6956" fmla="*/ 873014 w 2361628"/>
              <a:gd name="connsiteY6956" fmla="*/ 1752886 h 3072212"/>
              <a:gd name="connsiteX6957" fmla="*/ 873881 w 2361628"/>
              <a:gd name="connsiteY6957" fmla="*/ 1751933 h 3072212"/>
              <a:gd name="connsiteX6958" fmla="*/ 888511 w 2361628"/>
              <a:gd name="connsiteY6958" fmla="*/ 1749133 h 3072212"/>
              <a:gd name="connsiteX6959" fmla="*/ 897341 w 2361628"/>
              <a:gd name="connsiteY6959" fmla="*/ 1746199 h 3072212"/>
              <a:gd name="connsiteX6960" fmla="*/ 913524 w 2361628"/>
              <a:gd name="connsiteY6960" fmla="*/ 1737303 h 3072212"/>
              <a:gd name="connsiteX6961" fmla="*/ 916658 w 2361628"/>
              <a:gd name="connsiteY6961" fmla="*/ 1736569 h 3072212"/>
              <a:gd name="connsiteX6962" fmla="*/ 927059 w 2361628"/>
              <a:gd name="connsiteY6962" fmla="*/ 1730645 h 3072212"/>
              <a:gd name="connsiteX6963" fmla="*/ 931335 w 2361628"/>
              <a:gd name="connsiteY6963" fmla="*/ 1729131 h 3072212"/>
              <a:gd name="connsiteX6964" fmla="*/ 935307 w 2361628"/>
              <a:gd name="connsiteY6964" fmla="*/ 1730159 h 3072212"/>
              <a:gd name="connsiteX6965" fmla="*/ 941127 w 2361628"/>
              <a:gd name="connsiteY6965" fmla="*/ 1733217 h 3072212"/>
              <a:gd name="connsiteX6966" fmla="*/ 944128 w 2361628"/>
              <a:gd name="connsiteY6966" fmla="*/ 1735931 h 3072212"/>
              <a:gd name="connsiteX6967" fmla="*/ 946252 w 2361628"/>
              <a:gd name="connsiteY6967" fmla="*/ 1739303 h 3072212"/>
              <a:gd name="connsiteX6968" fmla="*/ 948023 w 2361628"/>
              <a:gd name="connsiteY6968" fmla="*/ 1744009 h 3072212"/>
              <a:gd name="connsiteX6969" fmla="*/ 950233 w 2361628"/>
              <a:gd name="connsiteY6969" fmla="*/ 1754324 h 3072212"/>
              <a:gd name="connsiteX6970" fmla="*/ 950995 w 2361628"/>
              <a:gd name="connsiteY6970" fmla="*/ 1763059 h 3072212"/>
              <a:gd name="connsiteX6971" fmla="*/ 952367 w 2361628"/>
              <a:gd name="connsiteY6971" fmla="*/ 1766288 h 3072212"/>
              <a:gd name="connsiteX6972" fmla="*/ 957243 w 2361628"/>
              <a:gd name="connsiteY6972" fmla="*/ 1772336 h 3072212"/>
              <a:gd name="connsiteX6973" fmla="*/ 959748 w 2361628"/>
              <a:gd name="connsiteY6973" fmla="*/ 1774669 h 3072212"/>
              <a:gd name="connsiteX6974" fmla="*/ 961292 w 2361628"/>
              <a:gd name="connsiteY6974" fmla="*/ 1775403 h 3072212"/>
              <a:gd name="connsiteX6975" fmla="*/ 962625 w 2361628"/>
              <a:gd name="connsiteY6975" fmla="*/ 1773993 h 3072212"/>
              <a:gd name="connsiteX6976" fmla="*/ 963540 w 2361628"/>
              <a:gd name="connsiteY6976" fmla="*/ 1773765 h 3072212"/>
              <a:gd name="connsiteX6977" fmla="*/ 964149 w 2361628"/>
              <a:gd name="connsiteY6977" fmla="*/ 1774308 h 3072212"/>
              <a:gd name="connsiteX6978" fmla="*/ 964816 w 2361628"/>
              <a:gd name="connsiteY6978" fmla="*/ 1778098 h 3072212"/>
              <a:gd name="connsiteX6979" fmla="*/ 965683 w 2361628"/>
              <a:gd name="connsiteY6979" fmla="*/ 1778480 h 3072212"/>
              <a:gd name="connsiteX6980" fmla="*/ 968616 w 2361628"/>
              <a:gd name="connsiteY6980" fmla="*/ 1778003 h 3072212"/>
              <a:gd name="connsiteX6981" fmla="*/ 971731 w 2361628"/>
              <a:gd name="connsiteY6981" fmla="*/ 1779575 h 3072212"/>
              <a:gd name="connsiteX6982" fmla="*/ 972179 w 2361628"/>
              <a:gd name="connsiteY6982" fmla="*/ 1780737 h 3072212"/>
              <a:gd name="connsiteX6983" fmla="*/ 971512 w 2361628"/>
              <a:gd name="connsiteY6983" fmla="*/ 1785414 h 3072212"/>
              <a:gd name="connsiteX6984" fmla="*/ 972398 w 2361628"/>
              <a:gd name="connsiteY6984" fmla="*/ 1787376 h 3072212"/>
              <a:gd name="connsiteX6985" fmla="*/ 976170 w 2361628"/>
              <a:gd name="connsiteY6985" fmla="*/ 1791548 h 3072212"/>
              <a:gd name="connsiteX6986" fmla="*/ 979808 w 2361628"/>
              <a:gd name="connsiteY6986" fmla="*/ 1793119 h 3072212"/>
              <a:gd name="connsiteX6987" fmla="*/ 984009 w 2361628"/>
              <a:gd name="connsiteY6987" fmla="*/ 1793834 h 3072212"/>
              <a:gd name="connsiteX6988" fmla="*/ 991810 w 2361628"/>
              <a:gd name="connsiteY6988" fmla="*/ 1793129 h 3072212"/>
              <a:gd name="connsiteX6989" fmla="*/ 998344 w 2361628"/>
              <a:gd name="connsiteY6989" fmla="*/ 1791129 h 3072212"/>
              <a:gd name="connsiteX6990" fmla="*/ 1003240 w 2361628"/>
              <a:gd name="connsiteY6990" fmla="*/ 1787843 h 3072212"/>
              <a:gd name="connsiteX6991" fmla="*/ 1007269 w 2361628"/>
              <a:gd name="connsiteY6991" fmla="*/ 1791510 h 3072212"/>
              <a:gd name="connsiteX6992" fmla="*/ 1015327 w 2361628"/>
              <a:gd name="connsiteY6992" fmla="*/ 1800320 h 3072212"/>
              <a:gd name="connsiteX6993" fmla="*/ 1020147 w 2361628"/>
              <a:gd name="connsiteY6993" fmla="*/ 1806531 h 3072212"/>
              <a:gd name="connsiteX6994" fmla="*/ 1024138 w 2361628"/>
              <a:gd name="connsiteY6994" fmla="*/ 1809445 h 3072212"/>
              <a:gd name="connsiteX6995" fmla="*/ 1032234 w 2361628"/>
              <a:gd name="connsiteY6995" fmla="*/ 1812931 h 3072212"/>
              <a:gd name="connsiteX6996" fmla="*/ 1034072 w 2361628"/>
              <a:gd name="connsiteY6996" fmla="*/ 1814808 h 3072212"/>
              <a:gd name="connsiteX6997" fmla="*/ 1037034 w 2361628"/>
              <a:gd name="connsiteY6997" fmla="*/ 1815017 h 3072212"/>
              <a:gd name="connsiteX6998" fmla="*/ 1041111 w 2361628"/>
              <a:gd name="connsiteY6998" fmla="*/ 1813560 h 3072212"/>
              <a:gd name="connsiteX6999" fmla="*/ 1045750 w 2361628"/>
              <a:gd name="connsiteY6999" fmla="*/ 1814132 h 3072212"/>
              <a:gd name="connsiteX7000" fmla="*/ 1050951 w 2361628"/>
              <a:gd name="connsiteY7000" fmla="*/ 1816713 h 3072212"/>
              <a:gd name="connsiteX7001" fmla="*/ 1054532 w 2361628"/>
              <a:gd name="connsiteY7001" fmla="*/ 1817799 h 3072212"/>
              <a:gd name="connsiteX7002" fmla="*/ 1066791 w 2361628"/>
              <a:gd name="connsiteY7002" fmla="*/ 1812922 h 3072212"/>
              <a:gd name="connsiteX7003" fmla="*/ 1068667 w 2361628"/>
              <a:gd name="connsiteY7003" fmla="*/ 1812693 h 3072212"/>
              <a:gd name="connsiteX7004" fmla="*/ 1073229 w 2361628"/>
              <a:gd name="connsiteY7004" fmla="*/ 1810341 h 3072212"/>
              <a:gd name="connsiteX7005" fmla="*/ 1076173 w 2361628"/>
              <a:gd name="connsiteY7005" fmla="*/ 1809626 h 3072212"/>
              <a:gd name="connsiteX7006" fmla="*/ 1079630 w 2361628"/>
              <a:gd name="connsiteY7006" fmla="*/ 1809683 h 3072212"/>
              <a:gd name="connsiteX7007" fmla="*/ 1082212 w 2361628"/>
              <a:gd name="connsiteY7007" fmla="*/ 1808969 h 3072212"/>
              <a:gd name="connsiteX7008" fmla="*/ 1083917 w 2361628"/>
              <a:gd name="connsiteY7008" fmla="*/ 1807474 h 3072212"/>
              <a:gd name="connsiteX7009" fmla="*/ 1090413 w 2361628"/>
              <a:gd name="connsiteY7009" fmla="*/ 1807540 h 3072212"/>
              <a:gd name="connsiteX7010" fmla="*/ 1102176 w 2361628"/>
              <a:gd name="connsiteY7010" fmla="*/ 1809217 h 3072212"/>
              <a:gd name="connsiteX7011" fmla="*/ 1110215 w 2361628"/>
              <a:gd name="connsiteY7011" fmla="*/ 1811388 h 3072212"/>
              <a:gd name="connsiteX7012" fmla="*/ 1114987 w 2361628"/>
              <a:gd name="connsiteY7012" fmla="*/ 1814132 h 3072212"/>
              <a:gd name="connsiteX7013" fmla="*/ 1118911 w 2361628"/>
              <a:gd name="connsiteY7013" fmla="*/ 1815665 h 3072212"/>
              <a:gd name="connsiteX7014" fmla="*/ 1121978 w 2361628"/>
              <a:gd name="connsiteY7014" fmla="*/ 1815998 h 3072212"/>
              <a:gd name="connsiteX7015" fmla="*/ 1124960 w 2361628"/>
              <a:gd name="connsiteY7015" fmla="*/ 1815513 h 3072212"/>
              <a:gd name="connsiteX7016" fmla="*/ 1127865 w 2361628"/>
              <a:gd name="connsiteY7016" fmla="*/ 1814198 h 3072212"/>
              <a:gd name="connsiteX7017" fmla="*/ 1130922 w 2361628"/>
              <a:gd name="connsiteY7017" fmla="*/ 1811703 h 3072212"/>
              <a:gd name="connsiteX7018" fmla="*/ 1137457 w 2361628"/>
              <a:gd name="connsiteY7018" fmla="*/ 1810426 h 3072212"/>
              <a:gd name="connsiteX7019" fmla="*/ 1138542 w 2361628"/>
              <a:gd name="connsiteY7019" fmla="*/ 1809769 h 3072212"/>
              <a:gd name="connsiteX7020" fmla="*/ 1138409 w 2361628"/>
              <a:gd name="connsiteY7020" fmla="*/ 1808397 h 3072212"/>
              <a:gd name="connsiteX7021" fmla="*/ 1137047 w 2361628"/>
              <a:gd name="connsiteY7021" fmla="*/ 1806321 h 3072212"/>
              <a:gd name="connsiteX7022" fmla="*/ 1133342 w 2361628"/>
              <a:gd name="connsiteY7022" fmla="*/ 1802368 h 3072212"/>
              <a:gd name="connsiteX7023" fmla="*/ 1130751 w 2361628"/>
              <a:gd name="connsiteY7023" fmla="*/ 1798511 h 3072212"/>
              <a:gd name="connsiteX7024" fmla="*/ 1130246 w 2361628"/>
              <a:gd name="connsiteY7024" fmla="*/ 1796053 h 3072212"/>
              <a:gd name="connsiteX7025" fmla="*/ 1130303 w 2361628"/>
              <a:gd name="connsiteY7025" fmla="*/ 1793072 h 3072212"/>
              <a:gd name="connsiteX7026" fmla="*/ 1131103 w 2361628"/>
              <a:gd name="connsiteY7026" fmla="*/ 1791348 h 3072212"/>
              <a:gd name="connsiteX7027" fmla="*/ 1132665 w 2361628"/>
              <a:gd name="connsiteY7027" fmla="*/ 1790891 h 3072212"/>
              <a:gd name="connsiteX7028" fmla="*/ 1135113 w 2361628"/>
              <a:gd name="connsiteY7028" fmla="*/ 1792738 h 3072212"/>
              <a:gd name="connsiteX7029" fmla="*/ 1138457 w 2361628"/>
              <a:gd name="connsiteY7029" fmla="*/ 1796901 h 3072212"/>
              <a:gd name="connsiteX7030" fmla="*/ 1147877 w 2361628"/>
              <a:gd name="connsiteY7030" fmla="*/ 1812408 h 3072212"/>
              <a:gd name="connsiteX7031" fmla="*/ 1150144 w 2361628"/>
              <a:gd name="connsiteY7031" fmla="*/ 1814598 h 3072212"/>
              <a:gd name="connsiteX7032" fmla="*/ 1151392 w 2361628"/>
              <a:gd name="connsiteY7032" fmla="*/ 1816560 h 3072212"/>
              <a:gd name="connsiteX7033" fmla="*/ 1160040 w 2361628"/>
              <a:gd name="connsiteY7033" fmla="*/ 1822161 h 3072212"/>
              <a:gd name="connsiteX7034" fmla="*/ 1164117 w 2361628"/>
              <a:gd name="connsiteY7034" fmla="*/ 1823152 h 3072212"/>
              <a:gd name="connsiteX7035" fmla="*/ 1168946 w 2361628"/>
              <a:gd name="connsiteY7035" fmla="*/ 1819694 h 3072212"/>
              <a:gd name="connsiteX7036" fmla="*/ 1171080 w 2361628"/>
              <a:gd name="connsiteY7036" fmla="*/ 1817542 h 3072212"/>
              <a:gd name="connsiteX7037" fmla="*/ 1172118 w 2361628"/>
              <a:gd name="connsiteY7037" fmla="*/ 1815465 h 3072212"/>
              <a:gd name="connsiteX7038" fmla="*/ 1172070 w 2361628"/>
              <a:gd name="connsiteY7038" fmla="*/ 1813465 h 3072212"/>
              <a:gd name="connsiteX7039" fmla="*/ 1172528 w 2361628"/>
              <a:gd name="connsiteY7039" fmla="*/ 1810541 h 3072212"/>
              <a:gd name="connsiteX7040" fmla="*/ 1172042 w 2361628"/>
              <a:gd name="connsiteY7040" fmla="*/ 1808731 h 3072212"/>
              <a:gd name="connsiteX7041" fmla="*/ 1170746 w 2361628"/>
              <a:gd name="connsiteY7041" fmla="*/ 1806378 h 3072212"/>
              <a:gd name="connsiteX7042" fmla="*/ 1167279 w 2361628"/>
              <a:gd name="connsiteY7042" fmla="*/ 1803102 h 3072212"/>
              <a:gd name="connsiteX7043" fmla="*/ 1161650 w 2361628"/>
              <a:gd name="connsiteY7043" fmla="*/ 1798882 h 3072212"/>
              <a:gd name="connsiteX7044" fmla="*/ 1156507 w 2361628"/>
              <a:gd name="connsiteY7044" fmla="*/ 1797644 h 3072212"/>
              <a:gd name="connsiteX7045" fmla="*/ 1151849 w 2361628"/>
              <a:gd name="connsiteY7045" fmla="*/ 1799396 h 3072212"/>
              <a:gd name="connsiteX7046" fmla="*/ 1146572 w 2361628"/>
              <a:gd name="connsiteY7046" fmla="*/ 1802987 h 3072212"/>
              <a:gd name="connsiteX7047" fmla="*/ 1144381 w 2361628"/>
              <a:gd name="connsiteY7047" fmla="*/ 1801578 h 3072212"/>
              <a:gd name="connsiteX7048" fmla="*/ 1137809 w 2361628"/>
              <a:gd name="connsiteY7048" fmla="*/ 1791472 h 3072212"/>
              <a:gd name="connsiteX7049" fmla="*/ 1136152 w 2361628"/>
              <a:gd name="connsiteY7049" fmla="*/ 1787681 h 3072212"/>
              <a:gd name="connsiteX7050" fmla="*/ 1136152 w 2361628"/>
              <a:gd name="connsiteY7050" fmla="*/ 1786633 h 3072212"/>
              <a:gd name="connsiteX7051" fmla="*/ 1139200 w 2361628"/>
              <a:gd name="connsiteY7051" fmla="*/ 1787843 h 3072212"/>
              <a:gd name="connsiteX7052" fmla="*/ 1139343 w 2361628"/>
              <a:gd name="connsiteY7052" fmla="*/ 1786614 h 3072212"/>
              <a:gd name="connsiteX7053" fmla="*/ 1137523 w 2361628"/>
              <a:gd name="connsiteY7053" fmla="*/ 1781708 h 3072212"/>
              <a:gd name="connsiteX7054" fmla="*/ 1136399 w 2361628"/>
              <a:gd name="connsiteY7054" fmla="*/ 1780070 h 3072212"/>
              <a:gd name="connsiteX7055" fmla="*/ 1132608 w 2361628"/>
              <a:gd name="connsiteY7055" fmla="*/ 1772307 h 3072212"/>
              <a:gd name="connsiteX7056" fmla="*/ 1132141 w 2361628"/>
              <a:gd name="connsiteY7056" fmla="*/ 1769964 h 3072212"/>
              <a:gd name="connsiteX7057" fmla="*/ 1134504 w 2361628"/>
              <a:gd name="connsiteY7057" fmla="*/ 1769431 h 3072212"/>
              <a:gd name="connsiteX7058" fmla="*/ 1135571 w 2361628"/>
              <a:gd name="connsiteY7058" fmla="*/ 1768516 h 3072212"/>
              <a:gd name="connsiteX7059" fmla="*/ 1136999 w 2361628"/>
              <a:gd name="connsiteY7059" fmla="*/ 1768612 h 3072212"/>
              <a:gd name="connsiteX7060" fmla="*/ 1143686 w 2361628"/>
              <a:gd name="connsiteY7060" fmla="*/ 1773288 h 3072212"/>
              <a:gd name="connsiteX7061" fmla="*/ 1147105 w 2361628"/>
              <a:gd name="connsiteY7061" fmla="*/ 1771202 h 3072212"/>
              <a:gd name="connsiteX7062" fmla="*/ 1155030 w 2361628"/>
              <a:gd name="connsiteY7062" fmla="*/ 1768212 h 3072212"/>
              <a:gd name="connsiteX7063" fmla="*/ 1151906 w 2361628"/>
              <a:gd name="connsiteY7063" fmla="*/ 1763716 h 3072212"/>
              <a:gd name="connsiteX7064" fmla="*/ 1151163 w 2361628"/>
              <a:gd name="connsiteY7064" fmla="*/ 1759277 h 3072212"/>
              <a:gd name="connsiteX7065" fmla="*/ 1151534 w 2361628"/>
              <a:gd name="connsiteY7065" fmla="*/ 1758305 h 3072212"/>
              <a:gd name="connsiteX7066" fmla="*/ 1154116 w 2361628"/>
              <a:gd name="connsiteY7066" fmla="*/ 1757648 h 3072212"/>
              <a:gd name="connsiteX7067" fmla="*/ 1159164 w 2361628"/>
              <a:gd name="connsiteY7067" fmla="*/ 1761354 h 3072212"/>
              <a:gd name="connsiteX7068" fmla="*/ 1161612 w 2361628"/>
              <a:gd name="connsiteY7068" fmla="*/ 1761868 h 3072212"/>
              <a:gd name="connsiteX7069" fmla="*/ 1163403 w 2361628"/>
              <a:gd name="connsiteY7069" fmla="*/ 1760401 h 3072212"/>
              <a:gd name="connsiteX7070" fmla="*/ 1165298 w 2361628"/>
              <a:gd name="connsiteY7070" fmla="*/ 1760296 h 3072212"/>
              <a:gd name="connsiteX7071" fmla="*/ 1167289 w 2361628"/>
              <a:gd name="connsiteY7071" fmla="*/ 1761563 h 3072212"/>
              <a:gd name="connsiteX7072" fmla="*/ 1169156 w 2361628"/>
              <a:gd name="connsiteY7072" fmla="*/ 1763468 h 3072212"/>
              <a:gd name="connsiteX7073" fmla="*/ 1172632 w 2361628"/>
              <a:gd name="connsiteY7073" fmla="*/ 1768907 h 3072212"/>
              <a:gd name="connsiteX7074" fmla="*/ 1174347 w 2361628"/>
              <a:gd name="connsiteY7074" fmla="*/ 1772174 h 3072212"/>
              <a:gd name="connsiteX7075" fmla="*/ 1176280 w 2361628"/>
              <a:gd name="connsiteY7075" fmla="*/ 1777089 h 3072212"/>
              <a:gd name="connsiteX7076" fmla="*/ 1176890 w 2361628"/>
              <a:gd name="connsiteY7076" fmla="*/ 1777775 h 3072212"/>
              <a:gd name="connsiteX7077" fmla="*/ 1186205 w 2361628"/>
              <a:gd name="connsiteY7077" fmla="*/ 1778146 h 3072212"/>
              <a:gd name="connsiteX7078" fmla="*/ 1191492 w 2361628"/>
              <a:gd name="connsiteY7078" fmla="*/ 1773793 h 3072212"/>
              <a:gd name="connsiteX7079" fmla="*/ 1191378 w 2361628"/>
              <a:gd name="connsiteY7079" fmla="*/ 1775279 h 3072212"/>
              <a:gd name="connsiteX7080" fmla="*/ 1190168 w 2361628"/>
              <a:gd name="connsiteY7080" fmla="*/ 1778689 h 3072212"/>
              <a:gd name="connsiteX7081" fmla="*/ 1183615 w 2361628"/>
              <a:gd name="connsiteY7081" fmla="*/ 1791719 h 3072212"/>
              <a:gd name="connsiteX7082" fmla="*/ 1183662 w 2361628"/>
              <a:gd name="connsiteY7082" fmla="*/ 1793300 h 3072212"/>
              <a:gd name="connsiteX7083" fmla="*/ 1187129 w 2361628"/>
              <a:gd name="connsiteY7083" fmla="*/ 1792605 h 3072212"/>
              <a:gd name="connsiteX7084" fmla="*/ 1188758 w 2361628"/>
              <a:gd name="connsiteY7084" fmla="*/ 1791557 h 3072212"/>
              <a:gd name="connsiteX7085" fmla="*/ 1189758 w 2361628"/>
              <a:gd name="connsiteY7085" fmla="*/ 1789995 h 3072212"/>
              <a:gd name="connsiteX7086" fmla="*/ 1190625 w 2361628"/>
              <a:gd name="connsiteY7086" fmla="*/ 1786347 h 3072212"/>
              <a:gd name="connsiteX7087" fmla="*/ 1191206 w 2361628"/>
              <a:gd name="connsiteY7087" fmla="*/ 1785271 h 3072212"/>
              <a:gd name="connsiteX7088" fmla="*/ 1200931 w 2361628"/>
              <a:gd name="connsiteY7088" fmla="*/ 1779118 h 3072212"/>
              <a:gd name="connsiteX7089" fmla="*/ 1203750 w 2361628"/>
              <a:gd name="connsiteY7089" fmla="*/ 1778203 h 3072212"/>
              <a:gd name="connsiteX7090" fmla="*/ 1201988 w 2361628"/>
              <a:gd name="connsiteY7090" fmla="*/ 1784776 h 3072212"/>
              <a:gd name="connsiteX7091" fmla="*/ 1198369 w 2361628"/>
              <a:gd name="connsiteY7091" fmla="*/ 1808017 h 3072212"/>
              <a:gd name="connsiteX7092" fmla="*/ 1197635 w 2361628"/>
              <a:gd name="connsiteY7092" fmla="*/ 1816056 h 3072212"/>
              <a:gd name="connsiteX7093" fmla="*/ 1196845 w 2361628"/>
              <a:gd name="connsiteY7093" fmla="*/ 1818780 h 3072212"/>
              <a:gd name="connsiteX7094" fmla="*/ 1193025 w 2361628"/>
              <a:gd name="connsiteY7094" fmla="*/ 1827571 h 3072212"/>
              <a:gd name="connsiteX7095" fmla="*/ 1193083 w 2361628"/>
              <a:gd name="connsiteY7095" fmla="*/ 1830648 h 3072212"/>
              <a:gd name="connsiteX7096" fmla="*/ 1197264 w 2361628"/>
              <a:gd name="connsiteY7096" fmla="*/ 1837992 h 3072212"/>
              <a:gd name="connsiteX7097" fmla="*/ 1198007 w 2361628"/>
              <a:gd name="connsiteY7097" fmla="*/ 1839982 h 3072212"/>
              <a:gd name="connsiteX7098" fmla="*/ 1198426 w 2361628"/>
              <a:gd name="connsiteY7098" fmla="*/ 1845983 h 3072212"/>
              <a:gd name="connsiteX7099" fmla="*/ 1199169 w 2361628"/>
              <a:gd name="connsiteY7099" fmla="*/ 1847174 h 3072212"/>
              <a:gd name="connsiteX7100" fmla="*/ 1202617 w 2361628"/>
              <a:gd name="connsiteY7100" fmla="*/ 1847240 h 3072212"/>
              <a:gd name="connsiteX7101" fmla="*/ 1206189 w 2361628"/>
              <a:gd name="connsiteY7101" fmla="*/ 1845335 h 3072212"/>
              <a:gd name="connsiteX7102" fmla="*/ 1210447 w 2361628"/>
              <a:gd name="connsiteY7102" fmla="*/ 1844069 h 3072212"/>
              <a:gd name="connsiteX7103" fmla="*/ 1211104 w 2361628"/>
              <a:gd name="connsiteY7103" fmla="*/ 1845316 h 3072212"/>
              <a:gd name="connsiteX7104" fmla="*/ 1208770 w 2361628"/>
              <a:gd name="connsiteY7104" fmla="*/ 1852565 h 3072212"/>
              <a:gd name="connsiteX7105" fmla="*/ 1208904 w 2361628"/>
              <a:gd name="connsiteY7105" fmla="*/ 1853194 h 3072212"/>
              <a:gd name="connsiteX7106" fmla="*/ 1212942 w 2361628"/>
              <a:gd name="connsiteY7106" fmla="*/ 1851336 h 3072212"/>
              <a:gd name="connsiteX7107" fmla="*/ 1214800 w 2361628"/>
              <a:gd name="connsiteY7107" fmla="*/ 1851089 h 3072212"/>
              <a:gd name="connsiteX7108" fmla="*/ 1215562 w 2361628"/>
              <a:gd name="connsiteY7108" fmla="*/ 1851508 h 3072212"/>
              <a:gd name="connsiteX7109" fmla="*/ 1218571 w 2361628"/>
              <a:gd name="connsiteY7109" fmla="*/ 1855194 h 3072212"/>
              <a:gd name="connsiteX7110" fmla="*/ 1218876 w 2361628"/>
              <a:gd name="connsiteY7110" fmla="*/ 1857947 h 3072212"/>
              <a:gd name="connsiteX7111" fmla="*/ 1218810 w 2361628"/>
              <a:gd name="connsiteY7111" fmla="*/ 1862033 h 3072212"/>
              <a:gd name="connsiteX7112" fmla="*/ 1218495 w 2361628"/>
              <a:gd name="connsiteY7112" fmla="*/ 1864967 h 3072212"/>
              <a:gd name="connsiteX7113" fmla="*/ 1217476 w 2361628"/>
              <a:gd name="connsiteY7113" fmla="*/ 1866595 h 3072212"/>
              <a:gd name="connsiteX7114" fmla="*/ 1216266 w 2361628"/>
              <a:gd name="connsiteY7114" fmla="*/ 1867243 h 3072212"/>
              <a:gd name="connsiteX7115" fmla="*/ 1214742 w 2361628"/>
              <a:gd name="connsiteY7115" fmla="*/ 1867729 h 3072212"/>
              <a:gd name="connsiteX7116" fmla="*/ 1213371 w 2361628"/>
              <a:gd name="connsiteY7116" fmla="*/ 1867529 h 3072212"/>
              <a:gd name="connsiteX7117" fmla="*/ 1209142 w 2361628"/>
              <a:gd name="connsiteY7117" fmla="*/ 1868138 h 3072212"/>
              <a:gd name="connsiteX7118" fmla="*/ 1206656 w 2361628"/>
              <a:gd name="connsiteY7118" fmla="*/ 1867357 h 3072212"/>
              <a:gd name="connsiteX7119" fmla="*/ 1204189 w 2361628"/>
              <a:gd name="connsiteY7119" fmla="*/ 1865119 h 3072212"/>
              <a:gd name="connsiteX7120" fmla="*/ 1202436 w 2361628"/>
              <a:gd name="connsiteY7120" fmla="*/ 1864576 h 3072212"/>
              <a:gd name="connsiteX7121" fmla="*/ 1200407 w 2361628"/>
              <a:gd name="connsiteY7121" fmla="*/ 1866300 h 3072212"/>
              <a:gd name="connsiteX7122" fmla="*/ 1197197 w 2361628"/>
              <a:gd name="connsiteY7122" fmla="*/ 1866014 h 3072212"/>
              <a:gd name="connsiteX7123" fmla="*/ 1193597 w 2361628"/>
              <a:gd name="connsiteY7123" fmla="*/ 1861061 h 3072212"/>
              <a:gd name="connsiteX7124" fmla="*/ 1192159 w 2361628"/>
              <a:gd name="connsiteY7124" fmla="*/ 1861528 h 3072212"/>
              <a:gd name="connsiteX7125" fmla="*/ 1191673 w 2361628"/>
              <a:gd name="connsiteY7125" fmla="*/ 1862319 h 3072212"/>
              <a:gd name="connsiteX7126" fmla="*/ 1191730 w 2361628"/>
              <a:gd name="connsiteY7126" fmla="*/ 1863385 h 3072212"/>
              <a:gd name="connsiteX7127" fmla="*/ 1193349 w 2361628"/>
              <a:gd name="connsiteY7127" fmla="*/ 1866586 h 3072212"/>
              <a:gd name="connsiteX7128" fmla="*/ 1206027 w 2361628"/>
              <a:gd name="connsiteY7128" fmla="*/ 1883445 h 3072212"/>
              <a:gd name="connsiteX7129" fmla="*/ 1207951 w 2361628"/>
              <a:gd name="connsiteY7129" fmla="*/ 1886912 h 3072212"/>
              <a:gd name="connsiteX7130" fmla="*/ 1208380 w 2361628"/>
              <a:gd name="connsiteY7130" fmla="*/ 1891875 h 3072212"/>
              <a:gd name="connsiteX7131" fmla="*/ 1208637 w 2361628"/>
              <a:gd name="connsiteY7131" fmla="*/ 1891856 h 3072212"/>
              <a:gd name="connsiteX7132" fmla="*/ 1209827 w 2361628"/>
              <a:gd name="connsiteY7132" fmla="*/ 1886893 h 3072212"/>
              <a:gd name="connsiteX7133" fmla="*/ 1209056 w 2361628"/>
              <a:gd name="connsiteY7133" fmla="*/ 1884493 h 3072212"/>
              <a:gd name="connsiteX7134" fmla="*/ 1202531 w 2361628"/>
              <a:gd name="connsiteY7134" fmla="*/ 1874711 h 3072212"/>
              <a:gd name="connsiteX7135" fmla="*/ 1201750 w 2361628"/>
              <a:gd name="connsiteY7135" fmla="*/ 1871129 h 3072212"/>
              <a:gd name="connsiteX7136" fmla="*/ 1201979 w 2361628"/>
              <a:gd name="connsiteY7136" fmla="*/ 1870148 h 3072212"/>
              <a:gd name="connsiteX7137" fmla="*/ 1203703 w 2361628"/>
              <a:gd name="connsiteY7137" fmla="*/ 1869148 h 3072212"/>
              <a:gd name="connsiteX7138" fmla="*/ 1212990 w 2361628"/>
              <a:gd name="connsiteY7138" fmla="*/ 1871596 h 3072212"/>
              <a:gd name="connsiteX7139" fmla="*/ 1216590 w 2361628"/>
              <a:gd name="connsiteY7139" fmla="*/ 1871063 h 3072212"/>
              <a:gd name="connsiteX7140" fmla="*/ 1219010 w 2361628"/>
              <a:gd name="connsiteY7140" fmla="*/ 1869339 h 3072212"/>
              <a:gd name="connsiteX7141" fmla="*/ 1220229 w 2361628"/>
              <a:gd name="connsiteY7141" fmla="*/ 1867205 h 3072212"/>
              <a:gd name="connsiteX7142" fmla="*/ 1221115 w 2361628"/>
              <a:gd name="connsiteY7142" fmla="*/ 1855432 h 3072212"/>
              <a:gd name="connsiteX7143" fmla="*/ 1222781 w 2361628"/>
              <a:gd name="connsiteY7143" fmla="*/ 1847850 h 3072212"/>
              <a:gd name="connsiteX7144" fmla="*/ 1221791 w 2361628"/>
              <a:gd name="connsiteY7144" fmla="*/ 1841030 h 3072212"/>
              <a:gd name="connsiteX7145" fmla="*/ 1219276 w 2361628"/>
              <a:gd name="connsiteY7145" fmla="*/ 1830114 h 3072212"/>
              <a:gd name="connsiteX7146" fmla="*/ 1217305 w 2361628"/>
              <a:gd name="connsiteY7146" fmla="*/ 1823657 h 3072212"/>
              <a:gd name="connsiteX7147" fmla="*/ 1212752 w 2361628"/>
              <a:gd name="connsiteY7147" fmla="*/ 1817075 h 3072212"/>
              <a:gd name="connsiteX7148" fmla="*/ 1212304 w 2361628"/>
              <a:gd name="connsiteY7148" fmla="*/ 1814713 h 3072212"/>
              <a:gd name="connsiteX7149" fmla="*/ 1217381 w 2361628"/>
              <a:gd name="connsiteY7149" fmla="*/ 1794577 h 3072212"/>
              <a:gd name="connsiteX7150" fmla="*/ 1218295 w 2361628"/>
              <a:gd name="connsiteY7150" fmla="*/ 1792872 h 3072212"/>
              <a:gd name="connsiteX7151" fmla="*/ 1219429 w 2361628"/>
              <a:gd name="connsiteY7151" fmla="*/ 1792129 h 3072212"/>
              <a:gd name="connsiteX7152" fmla="*/ 1223420 w 2361628"/>
              <a:gd name="connsiteY7152" fmla="*/ 1791834 h 3072212"/>
              <a:gd name="connsiteX7153" fmla="*/ 1226325 w 2361628"/>
              <a:gd name="connsiteY7153" fmla="*/ 1790148 h 3072212"/>
              <a:gd name="connsiteX7154" fmla="*/ 1230887 w 2361628"/>
              <a:gd name="connsiteY7154" fmla="*/ 1792510 h 3072212"/>
              <a:gd name="connsiteX7155" fmla="*/ 1233402 w 2361628"/>
              <a:gd name="connsiteY7155" fmla="*/ 1793129 h 3072212"/>
              <a:gd name="connsiteX7156" fmla="*/ 1236526 w 2361628"/>
              <a:gd name="connsiteY7156" fmla="*/ 1791043 h 3072212"/>
              <a:gd name="connsiteX7157" fmla="*/ 1243451 w 2361628"/>
              <a:gd name="connsiteY7157" fmla="*/ 1782499 h 3072212"/>
              <a:gd name="connsiteX7158" fmla="*/ 1246165 w 2361628"/>
              <a:gd name="connsiteY7158" fmla="*/ 1779842 h 3072212"/>
              <a:gd name="connsiteX7159" fmla="*/ 1249613 w 2361628"/>
              <a:gd name="connsiteY7159" fmla="*/ 1774812 h 3072212"/>
              <a:gd name="connsiteX7160" fmla="*/ 1253795 w 2361628"/>
              <a:gd name="connsiteY7160" fmla="*/ 1767383 h 3072212"/>
              <a:gd name="connsiteX7161" fmla="*/ 1258357 w 2361628"/>
              <a:gd name="connsiteY7161" fmla="*/ 1761982 h 3072212"/>
              <a:gd name="connsiteX7162" fmla="*/ 1265730 w 2361628"/>
              <a:gd name="connsiteY7162" fmla="*/ 1756924 h 3072212"/>
              <a:gd name="connsiteX7163" fmla="*/ 1270245 w 2361628"/>
              <a:gd name="connsiteY7163" fmla="*/ 1752848 h 3072212"/>
              <a:gd name="connsiteX7164" fmla="*/ 1271159 w 2361628"/>
              <a:gd name="connsiteY7164" fmla="*/ 1751381 h 3072212"/>
              <a:gd name="connsiteX7165" fmla="*/ 1266968 w 2361628"/>
              <a:gd name="connsiteY7165" fmla="*/ 1751028 h 3072212"/>
              <a:gd name="connsiteX7166" fmla="*/ 1265949 w 2361628"/>
              <a:gd name="connsiteY7166" fmla="*/ 1750333 h 3072212"/>
              <a:gd name="connsiteX7167" fmla="*/ 1265082 w 2361628"/>
              <a:gd name="connsiteY7167" fmla="*/ 1746456 h 3072212"/>
              <a:gd name="connsiteX7168" fmla="*/ 1265520 w 2361628"/>
              <a:gd name="connsiteY7168" fmla="*/ 1739255 h 3072212"/>
              <a:gd name="connsiteX7169" fmla="*/ 1265444 w 2361628"/>
              <a:gd name="connsiteY7169" fmla="*/ 1735236 h 3072212"/>
              <a:gd name="connsiteX7170" fmla="*/ 1264949 w 2361628"/>
              <a:gd name="connsiteY7170" fmla="*/ 1731598 h 3072212"/>
              <a:gd name="connsiteX7171" fmla="*/ 1264034 w 2361628"/>
              <a:gd name="connsiteY7171" fmla="*/ 1728349 h 3072212"/>
              <a:gd name="connsiteX7172" fmla="*/ 1262701 w 2361628"/>
              <a:gd name="connsiteY7172" fmla="*/ 1725482 h 3072212"/>
              <a:gd name="connsiteX7173" fmla="*/ 1261482 w 2361628"/>
              <a:gd name="connsiteY7173" fmla="*/ 1723758 h 3072212"/>
              <a:gd name="connsiteX7174" fmla="*/ 1260377 w 2361628"/>
              <a:gd name="connsiteY7174" fmla="*/ 1723187 h 3072212"/>
              <a:gd name="connsiteX7175" fmla="*/ 1259624 w 2361628"/>
              <a:gd name="connsiteY7175" fmla="*/ 1723444 h 3072212"/>
              <a:gd name="connsiteX7176" fmla="*/ 1259215 w 2361628"/>
              <a:gd name="connsiteY7176" fmla="*/ 1724530 h 3072212"/>
              <a:gd name="connsiteX7177" fmla="*/ 1258091 w 2361628"/>
              <a:gd name="connsiteY7177" fmla="*/ 1731455 h 3072212"/>
              <a:gd name="connsiteX7178" fmla="*/ 1256662 w 2361628"/>
              <a:gd name="connsiteY7178" fmla="*/ 1736522 h 3072212"/>
              <a:gd name="connsiteX7179" fmla="*/ 1254700 w 2361628"/>
              <a:gd name="connsiteY7179" fmla="*/ 1739170 h 3072212"/>
              <a:gd name="connsiteX7180" fmla="*/ 1250633 w 2361628"/>
              <a:gd name="connsiteY7180" fmla="*/ 1740951 h 3072212"/>
              <a:gd name="connsiteX7181" fmla="*/ 1243651 w 2361628"/>
              <a:gd name="connsiteY7181" fmla="*/ 1742265 h 3072212"/>
              <a:gd name="connsiteX7182" fmla="*/ 1240755 w 2361628"/>
              <a:gd name="connsiteY7182" fmla="*/ 1739856 h 3072212"/>
              <a:gd name="connsiteX7183" fmla="*/ 1240384 w 2361628"/>
              <a:gd name="connsiteY7183" fmla="*/ 1737808 h 3072212"/>
              <a:gd name="connsiteX7184" fmla="*/ 1241393 w 2361628"/>
              <a:gd name="connsiteY7184" fmla="*/ 1729778 h 3072212"/>
              <a:gd name="connsiteX7185" fmla="*/ 1243717 w 2361628"/>
              <a:gd name="connsiteY7185" fmla="*/ 1726321 h 3072212"/>
              <a:gd name="connsiteX7186" fmla="*/ 1250109 w 2361628"/>
              <a:gd name="connsiteY7186" fmla="*/ 1719491 h 3072212"/>
              <a:gd name="connsiteX7187" fmla="*/ 1254204 w 2361628"/>
              <a:gd name="connsiteY7187" fmla="*/ 1714005 h 3072212"/>
              <a:gd name="connsiteX7188" fmla="*/ 1254271 w 2361628"/>
              <a:gd name="connsiteY7188" fmla="*/ 1713052 h 3072212"/>
              <a:gd name="connsiteX7189" fmla="*/ 1250509 w 2361628"/>
              <a:gd name="connsiteY7189" fmla="*/ 1713005 h 3072212"/>
              <a:gd name="connsiteX7190" fmla="*/ 1249613 w 2361628"/>
              <a:gd name="connsiteY7190" fmla="*/ 1711871 h 3072212"/>
              <a:gd name="connsiteX7191" fmla="*/ 1248823 w 2361628"/>
              <a:gd name="connsiteY7191" fmla="*/ 1705099 h 3072212"/>
              <a:gd name="connsiteX7192" fmla="*/ 1249042 w 2361628"/>
              <a:gd name="connsiteY7192" fmla="*/ 1702556 h 3072212"/>
              <a:gd name="connsiteX7193" fmla="*/ 1249632 w 2361628"/>
              <a:gd name="connsiteY7193" fmla="*/ 1699651 h 3072212"/>
              <a:gd name="connsiteX7194" fmla="*/ 1252261 w 2361628"/>
              <a:gd name="connsiteY7194" fmla="*/ 1697526 h 3072212"/>
              <a:gd name="connsiteX7195" fmla="*/ 1260338 w 2361628"/>
              <a:gd name="connsiteY7195" fmla="*/ 1694907 h 3072212"/>
              <a:gd name="connsiteX7196" fmla="*/ 1266616 w 2361628"/>
              <a:gd name="connsiteY7196" fmla="*/ 1691821 h 3072212"/>
              <a:gd name="connsiteX7197" fmla="*/ 1266806 w 2361628"/>
              <a:gd name="connsiteY7197" fmla="*/ 1692897 h 3072212"/>
              <a:gd name="connsiteX7198" fmla="*/ 1261767 w 2361628"/>
              <a:gd name="connsiteY7198" fmla="*/ 1702127 h 3072212"/>
              <a:gd name="connsiteX7199" fmla="*/ 1261243 w 2361628"/>
              <a:gd name="connsiteY7199" fmla="*/ 1704261 h 3072212"/>
              <a:gd name="connsiteX7200" fmla="*/ 1263168 w 2361628"/>
              <a:gd name="connsiteY7200" fmla="*/ 1706251 h 3072212"/>
              <a:gd name="connsiteX7201" fmla="*/ 1268006 w 2361628"/>
              <a:gd name="connsiteY7201" fmla="*/ 1700917 h 3072212"/>
              <a:gd name="connsiteX7202" fmla="*/ 1271130 w 2361628"/>
              <a:gd name="connsiteY7202" fmla="*/ 1696507 h 3072212"/>
              <a:gd name="connsiteX7203" fmla="*/ 1271654 w 2361628"/>
              <a:gd name="connsiteY7203" fmla="*/ 1695002 h 3072212"/>
              <a:gd name="connsiteX7204" fmla="*/ 1268816 w 2361628"/>
              <a:gd name="connsiteY7204" fmla="*/ 1694450 h 3072212"/>
              <a:gd name="connsiteX7205" fmla="*/ 1268663 w 2361628"/>
              <a:gd name="connsiteY7205" fmla="*/ 1692621 h 3072212"/>
              <a:gd name="connsiteX7206" fmla="*/ 1269206 w 2361628"/>
              <a:gd name="connsiteY7206" fmla="*/ 1689259 h 3072212"/>
              <a:gd name="connsiteX7207" fmla="*/ 1268949 w 2361628"/>
              <a:gd name="connsiteY7207" fmla="*/ 1686954 h 3072212"/>
              <a:gd name="connsiteX7208" fmla="*/ 1265806 w 2361628"/>
              <a:gd name="connsiteY7208" fmla="*/ 1684049 h 3072212"/>
              <a:gd name="connsiteX7209" fmla="*/ 1261939 w 2361628"/>
              <a:gd name="connsiteY7209" fmla="*/ 1685668 h 3072212"/>
              <a:gd name="connsiteX7210" fmla="*/ 1258710 w 2361628"/>
              <a:gd name="connsiteY7210" fmla="*/ 1688725 h 3072212"/>
              <a:gd name="connsiteX7211" fmla="*/ 1256033 w 2361628"/>
              <a:gd name="connsiteY7211" fmla="*/ 1689554 h 3072212"/>
              <a:gd name="connsiteX7212" fmla="*/ 1252080 w 2361628"/>
              <a:gd name="connsiteY7212" fmla="*/ 1689611 h 3072212"/>
              <a:gd name="connsiteX7213" fmla="*/ 1249204 w 2361628"/>
              <a:gd name="connsiteY7213" fmla="*/ 1688916 h 3072212"/>
              <a:gd name="connsiteX7214" fmla="*/ 1247404 w 2361628"/>
              <a:gd name="connsiteY7214" fmla="*/ 1687459 h 3072212"/>
              <a:gd name="connsiteX7215" fmla="*/ 1245232 w 2361628"/>
              <a:gd name="connsiteY7215" fmla="*/ 1684192 h 3072212"/>
              <a:gd name="connsiteX7216" fmla="*/ 1242698 w 2361628"/>
              <a:gd name="connsiteY7216" fmla="*/ 1679115 h 3072212"/>
              <a:gd name="connsiteX7217" fmla="*/ 1239498 w 2361628"/>
              <a:gd name="connsiteY7217" fmla="*/ 1674038 h 3072212"/>
              <a:gd name="connsiteX7218" fmla="*/ 1238364 w 2361628"/>
              <a:gd name="connsiteY7218" fmla="*/ 1673485 h 3072212"/>
              <a:gd name="connsiteX7219" fmla="*/ 1237393 w 2361628"/>
              <a:gd name="connsiteY7219" fmla="*/ 1674057 h 3072212"/>
              <a:gd name="connsiteX7220" fmla="*/ 1235345 w 2361628"/>
              <a:gd name="connsiteY7220" fmla="*/ 1678962 h 3072212"/>
              <a:gd name="connsiteX7221" fmla="*/ 1234459 w 2361628"/>
              <a:gd name="connsiteY7221" fmla="*/ 1679553 h 3072212"/>
              <a:gd name="connsiteX7222" fmla="*/ 1221905 w 2361628"/>
              <a:gd name="connsiteY7222" fmla="*/ 1672676 h 3072212"/>
              <a:gd name="connsiteX7223" fmla="*/ 1216581 w 2361628"/>
              <a:gd name="connsiteY7223" fmla="*/ 1668809 h 3072212"/>
              <a:gd name="connsiteX7224" fmla="*/ 1213999 w 2361628"/>
              <a:gd name="connsiteY7224" fmla="*/ 1665875 h 3072212"/>
              <a:gd name="connsiteX7225" fmla="*/ 1210799 w 2361628"/>
              <a:gd name="connsiteY7225" fmla="*/ 1664132 h 3072212"/>
              <a:gd name="connsiteX7226" fmla="*/ 1206970 w 2361628"/>
              <a:gd name="connsiteY7226" fmla="*/ 1663598 h 3072212"/>
              <a:gd name="connsiteX7227" fmla="*/ 1203912 w 2361628"/>
              <a:gd name="connsiteY7227" fmla="*/ 1662227 h 3072212"/>
              <a:gd name="connsiteX7228" fmla="*/ 1201636 w 2361628"/>
              <a:gd name="connsiteY7228" fmla="*/ 1660036 h 3072212"/>
              <a:gd name="connsiteX7229" fmla="*/ 1199788 w 2361628"/>
              <a:gd name="connsiteY7229" fmla="*/ 1656874 h 3072212"/>
              <a:gd name="connsiteX7230" fmla="*/ 1198378 w 2361628"/>
              <a:gd name="connsiteY7230" fmla="*/ 1652750 h 3072212"/>
              <a:gd name="connsiteX7231" fmla="*/ 1195778 w 2361628"/>
              <a:gd name="connsiteY7231" fmla="*/ 1647539 h 3072212"/>
              <a:gd name="connsiteX7232" fmla="*/ 1189815 w 2361628"/>
              <a:gd name="connsiteY7232" fmla="*/ 1637119 h 3072212"/>
              <a:gd name="connsiteX7233" fmla="*/ 1188234 w 2361628"/>
              <a:gd name="connsiteY7233" fmla="*/ 1630394 h 3072212"/>
              <a:gd name="connsiteX7234" fmla="*/ 1188015 w 2361628"/>
              <a:gd name="connsiteY7234" fmla="*/ 1627813 h 3072212"/>
              <a:gd name="connsiteX7235" fmla="*/ 1188387 w 2361628"/>
              <a:gd name="connsiteY7235" fmla="*/ 1621146 h 3072212"/>
              <a:gd name="connsiteX7236" fmla="*/ 1193968 w 2361628"/>
              <a:gd name="connsiteY7236" fmla="*/ 1609763 h 3072212"/>
              <a:gd name="connsiteX7237" fmla="*/ 1195007 w 2361628"/>
              <a:gd name="connsiteY7237" fmla="*/ 1606467 h 3072212"/>
              <a:gd name="connsiteX7238" fmla="*/ 1196912 w 2361628"/>
              <a:gd name="connsiteY7238" fmla="*/ 1604039 h 3072212"/>
              <a:gd name="connsiteX7239" fmla="*/ 1199683 w 2361628"/>
              <a:gd name="connsiteY7239" fmla="*/ 1602477 h 3072212"/>
              <a:gd name="connsiteX7240" fmla="*/ 1201674 w 2361628"/>
              <a:gd name="connsiteY7240" fmla="*/ 1602000 h 3072212"/>
              <a:gd name="connsiteX7241" fmla="*/ 1206208 w 2361628"/>
              <a:gd name="connsiteY7241" fmla="*/ 1603458 h 3072212"/>
              <a:gd name="connsiteX7242" fmla="*/ 1203493 w 2361628"/>
              <a:gd name="connsiteY7242" fmla="*/ 1599905 h 3072212"/>
              <a:gd name="connsiteX7243" fmla="*/ 1203284 w 2361628"/>
              <a:gd name="connsiteY7243" fmla="*/ 1598000 h 3072212"/>
              <a:gd name="connsiteX7244" fmla="*/ 1206008 w 2361628"/>
              <a:gd name="connsiteY7244" fmla="*/ 1591761 h 3072212"/>
              <a:gd name="connsiteX7245" fmla="*/ 1205475 w 2361628"/>
              <a:gd name="connsiteY7245" fmla="*/ 1591475 h 3072212"/>
              <a:gd name="connsiteX7246" fmla="*/ 1197988 w 2361628"/>
              <a:gd name="connsiteY7246" fmla="*/ 1596276 h 3072212"/>
              <a:gd name="connsiteX7247" fmla="*/ 1196073 w 2361628"/>
              <a:gd name="connsiteY7247" fmla="*/ 1595952 h 3072212"/>
              <a:gd name="connsiteX7248" fmla="*/ 1193378 w 2361628"/>
              <a:gd name="connsiteY7248" fmla="*/ 1593018 h 3072212"/>
              <a:gd name="connsiteX7249" fmla="*/ 1188301 w 2361628"/>
              <a:gd name="connsiteY7249" fmla="*/ 1582483 h 3072212"/>
              <a:gd name="connsiteX7250" fmla="*/ 1188244 w 2361628"/>
              <a:gd name="connsiteY7250" fmla="*/ 1575892 h 3072212"/>
              <a:gd name="connsiteX7251" fmla="*/ 1189834 w 2361628"/>
              <a:gd name="connsiteY7251" fmla="*/ 1566672 h 3072212"/>
              <a:gd name="connsiteX7252" fmla="*/ 1190397 w 2361628"/>
              <a:gd name="connsiteY7252" fmla="*/ 1561138 h 3072212"/>
              <a:gd name="connsiteX7253" fmla="*/ 1188949 w 2361628"/>
              <a:gd name="connsiteY7253" fmla="*/ 1556404 h 3072212"/>
              <a:gd name="connsiteX7254" fmla="*/ 1189492 w 2361628"/>
              <a:gd name="connsiteY7254" fmla="*/ 1555071 h 3072212"/>
              <a:gd name="connsiteX7255" fmla="*/ 1191063 w 2361628"/>
              <a:gd name="connsiteY7255" fmla="*/ 1553737 h 3072212"/>
              <a:gd name="connsiteX7256" fmla="*/ 1191720 w 2361628"/>
              <a:gd name="connsiteY7256" fmla="*/ 1552308 h 3072212"/>
              <a:gd name="connsiteX7257" fmla="*/ 1191035 w 2361628"/>
              <a:gd name="connsiteY7257" fmla="*/ 1547051 h 3072212"/>
              <a:gd name="connsiteX7258" fmla="*/ 1192130 w 2361628"/>
              <a:gd name="connsiteY7258" fmla="*/ 1544241 h 3072212"/>
              <a:gd name="connsiteX7259" fmla="*/ 1195721 w 2361628"/>
              <a:gd name="connsiteY7259" fmla="*/ 1538783 h 3072212"/>
              <a:gd name="connsiteX7260" fmla="*/ 1199245 w 2361628"/>
              <a:gd name="connsiteY7260" fmla="*/ 1533992 h 3072212"/>
              <a:gd name="connsiteX7261" fmla="*/ 1201322 w 2361628"/>
              <a:gd name="connsiteY7261" fmla="*/ 1532525 h 3072212"/>
              <a:gd name="connsiteX7262" fmla="*/ 1203122 w 2361628"/>
              <a:gd name="connsiteY7262" fmla="*/ 1532801 h 3072212"/>
              <a:gd name="connsiteX7263" fmla="*/ 1204998 w 2361628"/>
              <a:gd name="connsiteY7263" fmla="*/ 1534268 h 3072212"/>
              <a:gd name="connsiteX7264" fmla="*/ 1206960 w 2361628"/>
              <a:gd name="connsiteY7264" fmla="*/ 1536945 h 3072212"/>
              <a:gd name="connsiteX7265" fmla="*/ 1210313 w 2361628"/>
              <a:gd name="connsiteY7265" fmla="*/ 1539697 h 3072212"/>
              <a:gd name="connsiteX7266" fmla="*/ 1212799 w 2361628"/>
              <a:gd name="connsiteY7266" fmla="*/ 1540478 h 3072212"/>
              <a:gd name="connsiteX7267" fmla="*/ 1214619 w 2361628"/>
              <a:gd name="connsiteY7267" fmla="*/ 1538973 h 3072212"/>
              <a:gd name="connsiteX7268" fmla="*/ 1217743 w 2361628"/>
              <a:gd name="connsiteY7268" fmla="*/ 1528648 h 3072212"/>
              <a:gd name="connsiteX7269" fmla="*/ 1218848 w 2361628"/>
              <a:gd name="connsiteY7269" fmla="*/ 1525991 h 3072212"/>
              <a:gd name="connsiteX7270" fmla="*/ 1217809 w 2361628"/>
              <a:gd name="connsiteY7270" fmla="*/ 1524838 h 3072212"/>
              <a:gd name="connsiteX7271" fmla="*/ 1211685 w 2361628"/>
              <a:gd name="connsiteY7271" fmla="*/ 1524943 h 3072212"/>
              <a:gd name="connsiteX7272" fmla="*/ 1209037 w 2361628"/>
              <a:gd name="connsiteY7272" fmla="*/ 1524086 h 3072212"/>
              <a:gd name="connsiteX7273" fmla="*/ 1207513 w 2361628"/>
              <a:gd name="connsiteY7273" fmla="*/ 1523086 h 3072212"/>
              <a:gd name="connsiteX7274" fmla="*/ 1206389 w 2361628"/>
              <a:gd name="connsiteY7274" fmla="*/ 1519114 h 3072212"/>
              <a:gd name="connsiteX7275" fmla="*/ 1207313 w 2361628"/>
              <a:gd name="connsiteY7275" fmla="*/ 1516990 h 3072212"/>
              <a:gd name="connsiteX7276" fmla="*/ 1213237 w 2361628"/>
              <a:gd name="connsiteY7276" fmla="*/ 1509598 h 3072212"/>
              <a:gd name="connsiteX7277" fmla="*/ 1216028 w 2361628"/>
              <a:gd name="connsiteY7277" fmla="*/ 1501816 h 3072212"/>
              <a:gd name="connsiteX7278" fmla="*/ 1224325 w 2361628"/>
              <a:gd name="connsiteY7278" fmla="*/ 1490929 h 3072212"/>
              <a:gd name="connsiteX7279" fmla="*/ 1232726 w 2361628"/>
              <a:gd name="connsiteY7279" fmla="*/ 1485795 h 3072212"/>
              <a:gd name="connsiteX7280" fmla="*/ 1236793 w 2361628"/>
              <a:gd name="connsiteY7280" fmla="*/ 1484100 h 3072212"/>
              <a:gd name="connsiteX7281" fmla="*/ 1240107 w 2361628"/>
              <a:gd name="connsiteY7281" fmla="*/ 1483757 h 3072212"/>
              <a:gd name="connsiteX7282" fmla="*/ 1241546 w 2361628"/>
              <a:gd name="connsiteY7282" fmla="*/ 1484443 h 3072212"/>
              <a:gd name="connsiteX7283" fmla="*/ 1243317 w 2361628"/>
              <a:gd name="connsiteY7283" fmla="*/ 1489910 h 3072212"/>
              <a:gd name="connsiteX7284" fmla="*/ 1243641 w 2361628"/>
              <a:gd name="connsiteY7284" fmla="*/ 1495663 h 3072212"/>
              <a:gd name="connsiteX7285" fmla="*/ 1248204 w 2361628"/>
              <a:gd name="connsiteY7285" fmla="*/ 1502826 h 3072212"/>
              <a:gd name="connsiteX7286" fmla="*/ 1251871 w 2361628"/>
              <a:gd name="connsiteY7286" fmla="*/ 1503369 h 3072212"/>
              <a:gd name="connsiteX7287" fmla="*/ 1254147 w 2361628"/>
              <a:gd name="connsiteY7287" fmla="*/ 1502293 h 3072212"/>
              <a:gd name="connsiteX7288" fmla="*/ 1261520 w 2361628"/>
              <a:gd name="connsiteY7288" fmla="*/ 1502712 h 3072212"/>
              <a:gd name="connsiteX7289" fmla="*/ 1263225 w 2361628"/>
              <a:gd name="connsiteY7289" fmla="*/ 1504712 h 3072212"/>
              <a:gd name="connsiteX7290" fmla="*/ 1263101 w 2361628"/>
              <a:gd name="connsiteY7290" fmla="*/ 1506941 h 3072212"/>
              <a:gd name="connsiteX7291" fmla="*/ 1262282 w 2361628"/>
              <a:gd name="connsiteY7291" fmla="*/ 1510541 h 3072212"/>
              <a:gd name="connsiteX7292" fmla="*/ 1262786 w 2361628"/>
              <a:gd name="connsiteY7292" fmla="*/ 1513618 h 3072212"/>
              <a:gd name="connsiteX7293" fmla="*/ 1267787 w 2361628"/>
              <a:gd name="connsiteY7293" fmla="*/ 1519485 h 3072212"/>
              <a:gd name="connsiteX7294" fmla="*/ 1272292 w 2361628"/>
              <a:gd name="connsiteY7294" fmla="*/ 1523533 h 3072212"/>
              <a:gd name="connsiteX7295" fmla="*/ 1276331 w 2361628"/>
              <a:gd name="connsiteY7295" fmla="*/ 1528572 h 3072212"/>
              <a:gd name="connsiteX7296" fmla="*/ 1282351 w 2361628"/>
              <a:gd name="connsiteY7296" fmla="*/ 1539050 h 3072212"/>
              <a:gd name="connsiteX7297" fmla="*/ 1283656 w 2361628"/>
              <a:gd name="connsiteY7297" fmla="*/ 1542002 h 3072212"/>
              <a:gd name="connsiteX7298" fmla="*/ 1284561 w 2361628"/>
              <a:gd name="connsiteY7298" fmla="*/ 1545184 h 3072212"/>
              <a:gd name="connsiteX7299" fmla="*/ 1286123 w 2361628"/>
              <a:gd name="connsiteY7299" fmla="*/ 1556766 h 3072212"/>
              <a:gd name="connsiteX7300" fmla="*/ 1286323 w 2361628"/>
              <a:gd name="connsiteY7300" fmla="*/ 1561138 h 3072212"/>
              <a:gd name="connsiteX7301" fmla="*/ 1285751 w 2361628"/>
              <a:gd name="connsiteY7301" fmla="*/ 1573711 h 3072212"/>
              <a:gd name="connsiteX7302" fmla="*/ 1285275 w 2361628"/>
              <a:gd name="connsiteY7302" fmla="*/ 1576083 h 3072212"/>
              <a:gd name="connsiteX7303" fmla="*/ 1283684 w 2361628"/>
              <a:gd name="connsiteY7303" fmla="*/ 1578921 h 3072212"/>
              <a:gd name="connsiteX7304" fmla="*/ 1284237 w 2361628"/>
              <a:gd name="connsiteY7304" fmla="*/ 1580074 h 3072212"/>
              <a:gd name="connsiteX7305" fmla="*/ 1288990 w 2361628"/>
              <a:gd name="connsiteY7305" fmla="*/ 1583322 h 3072212"/>
              <a:gd name="connsiteX7306" fmla="*/ 1292762 w 2361628"/>
              <a:gd name="connsiteY7306" fmla="*/ 1589751 h 3072212"/>
              <a:gd name="connsiteX7307" fmla="*/ 1294743 w 2361628"/>
              <a:gd name="connsiteY7307" fmla="*/ 1591818 h 3072212"/>
              <a:gd name="connsiteX7308" fmla="*/ 1299524 w 2361628"/>
              <a:gd name="connsiteY7308" fmla="*/ 1595276 h 3072212"/>
              <a:gd name="connsiteX7309" fmla="*/ 1300391 w 2361628"/>
              <a:gd name="connsiteY7309" fmla="*/ 1596581 h 3072212"/>
              <a:gd name="connsiteX7310" fmla="*/ 1301477 w 2361628"/>
              <a:gd name="connsiteY7310" fmla="*/ 1598733 h 3072212"/>
              <a:gd name="connsiteX7311" fmla="*/ 1304173 w 2361628"/>
              <a:gd name="connsiteY7311" fmla="*/ 1607925 h 3072212"/>
              <a:gd name="connsiteX7312" fmla="*/ 1308592 w 2361628"/>
              <a:gd name="connsiteY7312" fmla="*/ 1616164 h 3072212"/>
              <a:gd name="connsiteX7313" fmla="*/ 1308916 w 2361628"/>
              <a:gd name="connsiteY7313" fmla="*/ 1617936 h 3072212"/>
              <a:gd name="connsiteX7314" fmla="*/ 1307963 w 2361628"/>
              <a:gd name="connsiteY7314" fmla="*/ 1621793 h 3072212"/>
              <a:gd name="connsiteX7315" fmla="*/ 1308640 w 2361628"/>
              <a:gd name="connsiteY7315" fmla="*/ 1623012 h 3072212"/>
              <a:gd name="connsiteX7316" fmla="*/ 1310345 w 2361628"/>
              <a:gd name="connsiteY7316" fmla="*/ 1624422 h 3072212"/>
              <a:gd name="connsiteX7317" fmla="*/ 1311878 w 2361628"/>
              <a:gd name="connsiteY7317" fmla="*/ 1623689 h 3072212"/>
              <a:gd name="connsiteX7318" fmla="*/ 1313231 w 2361628"/>
              <a:gd name="connsiteY7318" fmla="*/ 1620803 h 3072212"/>
              <a:gd name="connsiteX7319" fmla="*/ 1314707 w 2361628"/>
              <a:gd name="connsiteY7319" fmla="*/ 1619964 h 3072212"/>
              <a:gd name="connsiteX7320" fmla="*/ 1316298 w 2361628"/>
              <a:gd name="connsiteY7320" fmla="*/ 1621184 h 3072212"/>
              <a:gd name="connsiteX7321" fmla="*/ 1317508 w 2361628"/>
              <a:gd name="connsiteY7321" fmla="*/ 1623327 h 3072212"/>
              <a:gd name="connsiteX7322" fmla="*/ 1319155 w 2361628"/>
              <a:gd name="connsiteY7322" fmla="*/ 1628566 h 3072212"/>
              <a:gd name="connsiteX7323" fmla="*/ 1321556 w 2361628"/>
              <a:gd name="connsiteY7323" fmla="*/ 1632880 h 3072212"/>
              <a:gd name="connsiteX7324" fmla="*/ 1321356 w 2361628"/>
              <a:gd name="connsiteY7324" fmla="*/ 1634195 h 3072212"/>
              <a:gd name="connsiteX7325" fmla="*/ 1320165 w 2361628"/>
              <a:gd name="connsiteY7325" fmla="*/ 1635271 h 3072212"/>
              <a:gd name="connsiteX7326" fmla="*/ 1313679 w 2361628"/>
              <a:gd name="connsiteY7326" fmla="*/ 1636462 h 3072212"/>
              <a:gd name="connsiteX7327" fmla="*/ 1310030 w 2361628"/>
              <a:gd name="connsiteY7327" fmla="*/ 1635633 h 3072212"/>
              <a:gd name="connsiteX7328" fmla="*/ 1306659 w 2361628"/>
              <a:gd name="connsiteY7328" fmla="*/ 1633528 h 3072212"/>
              <a:gd name="connsiteX7329" fmla="*/ 1304315 w 2361628"/>
              <a:gd name="connsiteY7329" fmla="*/ 1631347 h 3072212"/>
              <a:gd name="connsiteX7330" fmla="*/ 1302134 w 2361628"/>
              <a:gd name="connsiteY7330" fmla="*/ 1628004 h 3072212"/>
              <a:gd name="connsiteX7331" fmla="*/ 1301325 w 2361628"/>
              <a:gd name="connsiteY7331" fmla="*/ 1628356 h 3072212"/>
              <a:gd name="connsiteX7332" fmla="*/ 1300182 w 2361628"/>
              <a:gd name="connsiteY7332" fmla="*/ 1631080 h 3072212"/>
              <a:gd name="connsiteX7333" fmla="*/ 1297743 w 2361628"/>
              <a:gd name="connsiteY7333" fmla="*/ 1635052 h 3072212"/>
              <a:gd name="connsiteX7334" fmla="*/ 1296219 w 2361628"/>
              <a:gd name="connsiteY7334" fmla="*/ 1638710 h 3072212"/>
              <a:gd name="connsiteX7335" fmla="*/ 1297991 w 2361628"/>
              <a:gd name="connsiteY7335" fmla="*/ 1640329 h 3072212"/>
              <a:gd name="connsiteX7336" fmla="*/ 1306516 w 2361628"/>
              <a:gd name="connsiteY7336" fmla="*/ 1640224 h 3072212"/>
              <a:gd name="connsiteX7337" fmla="*/ 1308364 w 2361628"/>
              <a:gd name="connsiteY7337" fmla="*/ 1641253 h 3072212"/>
              <a:gd name="connsiteX7338" fmla="*/ 1310526 w 2361628"/>
              <a:gd name="connsiteY7338" fmla="*/ 1643815 h 3072212"/>
              <a:gd name="connsiteX7339" fmla="*/ 1308059 w 2361628"/>
              <a:gd name="connsiteY7339" fmla="*/ 1648092 h 3072212"/>
              <a:gd name="connsiteX7340" fmla="*/ 1302296 w 2361628"/>
              <a:gd name="connsiteY7340" fmla="*/ 1655245 h 3072212"/>
              <a:gd name="connsiteX7341" fmla="*/ 1289837 w 2361628"/>
              <a:gd name="connsiteY7341" fmla="*/ 1669028 h 3072212"/>
              <a:gd name="connsiteX7342" fmla="*/ 1286180 w 2361628"/>
              <a:gd name="connsiteY7342" fmla="*/ 1672552 h 3072212"/>
              <a:gd name="connsiteX7343" fmla="*/ 1287066 w 2361628"/>
              <a:gd name="connsiteY7343" fmla="*/ 1673571 h 3072212"/>
              <a:gd name="connsiteX7344" fmla="*/ 1288456 w 2361628"/>
              <a:gd name="connsiteY7344" fmla="*/ 1673828 h 3072212"/>
              <a:gd name="connsiteX7345" fmla="*/ 1292733 w 2361628"/>
              <a:gd name="connsiteY7345" fmla="*/ 1673228 h 3072212"/>
              <a:gd name="connsiteX7346" fmla="*/ 1296724 w 2361628"/>
              <a:gd name="connsiteY7346" fmla="*/ 1671390 h 3072212"/>
              <a:gd name="connsiteX7347" fmla="*/ 1301582 w 2361628"/>
              <a:gd name="connsiteY7347" fmla="*/ 1672180 h 3072212"/>
              <a:gd name="connsiteX7348" fmla="*/ 1303744 w 2361628"/>
              <a:gd name="connsiteY7348" fmla="*/ 1673685 h 3072212"/>
              <a:gd name="connsiteX7349" fmla="*/ 1303011 w 2361628"/>
              <a:gd name="connsiteY7349" fmla="*/ 1675143 h 3072212"/>
              <a:gd name="connsiteX7350" fmla="*/ 1304325 w 2361628"/>
              <a:gd name="connsiteY7350" fmla="*/ 1677524 h 3072212"/>
              <a:gd name="connsiteX7351" fmla="*/ 1312269 w 2361628"/>
              <a:gd name="connsiteY7351" fmla="*/ 1683039 h 3072212"/>
              <a:gd name="connsiteX7352" fmla="*/ 1317288 w 2361628"/>
              <a:gd name="connsiteY7352" fmla="*/ 1681944 h 3072212"/>
              <a:gd name="connsiteX7353" fmla="*/ 1322413 w 2361628"/>
              <a:gd name="connsiteY7353" fmla="*/ 1676629 h 3072212"/>
              <a:gd name="connsiteX7354" fmla="*/ 1326375 w 2361628"/>
              <a:gd name="connsiteY7354" fmla="*/ 1673990 h 3072212"/>
              <a:gd name="connsiteX7355" fmla="*/ 1331252 w 2361628"/>
              <a:gd name="connsiteY7355" fmla="*/ 1674352 h 3072212"/>
              <a:gd name="connsiteX7356" fmla="*/ 1332614 w 2361628"/>
              <a:gd name="connsiteY7356" fmla="*/ 1674943 h 3072212"/>
              <a:gd name="connsiteX7357" fmla="*/ 1332090 w 2361628"/>
              <a:gd name="connsiteY7357" fmla="*/ 1676238 h 3072212"/>
              <a:gd name="connsiteX7358" fmla="*/ 1328490 w 2361628"/>
              <a:gd name="connsiteY7358" fmla="*/ 1679219 h 3072212"/>
              <a:gd name="connsiteX7359" fmla="*/ 1325232 w 2361628"/>
              <a:gd name="connsiteY7359" fmla="*/ 1682534 h 3072212"/>
              <a:gd name="connsiteX7360" fmla="*/ 1324880 w 2361628"/>
              <a:gd name="connsiteY7360" fmla="*/ 1683468 h 3072212"/>
              <a:gd name="connsiteX7361" fmla="*/ 1328938 w 2361628"/>
              <a:gd name="connsiteY7361" fmla="*/ 1682134 h 3072212"/>
              <a:gd name="connsiteX7362" fmla="*/ 1337977 w 2361628"/>
              <a:gd name="connsiteY7362" fmla="*/ 1684249 h 3072212"/>
              <a:gd name="connsiteX7363" fmla="*/ 1342368 w 2361628"/>
              <a:gd name="connsiteY7363" fmla="*/ 1684773 h 3072212"/>
              <a:gd name="connsiteX7364" fmla="*/ 1345549 w 2361628"/>
              <a:gd name="connsiteY7364" fmla="*/ 1684239 h 3072212"/>
              <a:gd name="connsiteX7365" fmla="*/ 1348530 w 2361628"/>
              <a:gd name="connsiteY7365" fmla="*/ 1685077 h 3072212"/>
              <a:gd name="connsiteX7366" fmla="*/ 1351321 w 2361628"/>
              <a:gd name="connsiteY7366" fmla="*/ 1687287 h 3072212"/>
              <a:gd name="connsiteX7367" fmla="*/ 1352255 w 2361628"/>
              <a:gd name="connsiteY7367" fmla="*/ 1688687 h 3072212"/>
              <a:gd name="connsiteX7368" fmla="*/ 1349645 w 2361628"/>
              <a:gd name="connsiteY7368" fmla="*/ 1689592 h 3072212"/>
              <a:gd name="connsiteX7369" fmla="*/ 1347178 w 2361628"/>
              <a:gd name="connsiteY7369" fmla="*/ 1689573 h 3072212"/>
              <a:gd name="connsiteX7370" fmla="*/ 1345082 w 2361628"/>
              <a:gd name="connsiteY7370" fmla="*/ 1690916 h 3072212"/>
              <a:gd name="connsiteX7371" fmla="*/ 1343358 w 2361628"/>
              <a:gd name="connsiteY7371" fmla="*/ 1693593 h 3072212"/>
              <a:gd name="connsiteX7372" fmla="*/ 1342130 w 2361628"/>
              <a:gd name="connsiteY7372" fmla="*/ 1697060 h 3072212"/>
              <a:gd name="connsiteX7373" fmla="*/ 1341396 w 2361628"/>
              <a:gd name="connsiteY7373" fmla="*/ 1701318 h 3072212"/>
              <a:gd name="connsiteX7374" fmla="*/ 1339520 w 2361628"/>
              <a:gd name="connsiteY7374" fmla="*/ 1703070 h 3072212"/>
              <a:gd name="connsiteX7375" fmla="*/ 1336510 w 2361628"/>
              <a:gd name="connsiteY7375" fmla="*/ 1702327 h 3072212"/>
              <a:gd name="connsiteX7376" fmla="*/ 1335329 w 2361628"/>
              <a:gd name="connsiteY7376" fmla="*/ 1701127 h 3072212"/>
              <a:gd name="connsiteX7377" fmla="*/ 1335977 w 2361628"/>
              <a:gd name="connsiteY7377" fmla="*/ 1699441 h 3072212"/>
              <a:gd name="connsiteX7378" fmla="*/ 1335100 w 2361628"/>
              <a:gd name="connsiteY7378" fmla="*/ 1699203 h 3072212"/>
              <a:gd name="connsiteX7379" fmla="*/ 1332690 w 2361628"/>
              <a:gd name="connsiteY7379" fmla="*/ 1700403 h 3072212"/>
              <a:gd name="connsiteX7380" fmla="*/ 1330814 w 2361628"/>
              <a:gd name="connsiteY7380" fmla="*/ 1700432 h 3072212"/>
              <a:gd name="connsiteX7381" fmla="*/ 1330300 w 2361628"/>
              <a:gd name="connsiteY7381" fmla="*/ 1701679 h 3072212"/>
              <a:gd name="connsiteX7382" fmla="*/ 1343463 w 2361628"/>
              <a:gd name="connsiteY7382" fmla="*/ 1715186 h 3072212"/>
              <a:gd name="connsiteX7383" fmla="*/ 1347673 w 2361628"/>
              <a:gd name="connsiteY7383" fmla="*/ 1727054 h 3072212"/>
              <a:gd name="connsiteX7384" fmla="*/ 1350569 w 2361628"/>
              <a:gd name="connsiteY7384" fmla="*/ 1731931 h 3072212"/>
              <a:gd name="connsiteX7385" fmla="*/ 1350855 w 2361628"/>
              <a:gd name="connsiteY7385" fmla="*/ 1733217 h 3072212"/>
              <a:gd name="connsiteX7386" fmla="*/ 1348969 w 2361628"/>
              <a:gd name="connsiteY7386" fmla="*/ 1736484 h 3072212"/>
              <a:gd name="connsiteX7387" fmla="*/ 1348873 w 2361628"/>
              <a:gd name="connsiteY7387" fmla="*/ 1738970 h 3072212"/>
              <a:gd name="connsiteX7388" fmla="*/ 1349740 w 2361628"/>
              <a:gd name="connsiteY7388" fmla="*/ 1746123 h 3072212"/>
              <a:gd name="connsiteX7389" fmla="*/ 1349340 w 2361628"/>
              <a:gd name="connsiteY7389" fmla="*/ 1751809 h 3072212"/>
              <a:gd name="connsiteX7390" fmla="*/ 1348045 w 2361628"/>
              <a:gd name="connsiteY7390" fmla="*/ 1761782 h 3072212"/>
              <a:gd name="connsiteX7391" fmla="*/ 1349254 w 2361628"/>
              <a:gd name="connsiteY7391" fmla="*/ 1764868 h 3072212"/>
              <a:gd name="connsiteX7392" fmla="*/ 1352064 w 2361628"/>
              <a:gd name="connsiteY7392" fmla="*/ 1767592 h 3072212"/>
              <a:gd name="connsiteX7393" fmla="*/ 1353750 w 2361628"/>
              <a:gd name="connsiteY7393" fmla="*/ 1771069 h 3072212"/>
              <a:gd name="connsiteX7394" fmla="*/ 1354903 w 2361628"/>
              <a:gd name="connsiteY7394" fmla="*/ 1772260 h 3072212"/>
              <a:gd name="connsiteX7395" fmla="*/ 1355760 w 2361628"/>
              <a:gd name="connsiteY7395" fmla="*/ 1775051 h 3072212"/>
              <a:gd name="connsiteX7396" fmla="*/ 1356760 w 2361628"/>
              <a:gd name="connsiteY7396" fmla="*/ 1776803 h 3072212"/>
              <a:gd name="connsiteX7397" fmla="*/ 1357913 w 2361628"/>
              <a:gd name="connsiteY7397" fmla="*/ 1777518 h 3072212"/>
              <a:gd name="connsiteX7398" fmla="*/ 1358722 w 2361628"/>
              <a:gd name="connsiteY7398" fmla="*/ 1776603 h 3072212"/>
              <a:gd name="connsiteX7399" fmla="*/ 1359199 w 2361628"/>
              <a:gd name="connsiteY7399" fmla="*/ 1774050 h 3072212"/>
              <a:gd name="connsiteX7400" fmla="*/ 1360275 w 2361628"/>
              <a:gd name="connsiteY7400" fmla="*/ 1771660 h 3072212"/>
              <a:gd name="connsiteX7401" fmla="*/ 1363247 w 2361628"/>
              <a:gd name="connsiteY7401" fmla="*/ 1767354 h 3072212"/>
              <a:gd name="connsiteX7402" fmla="*/ 1366123 w 2361628"/>
              <a:gd name="connsiteY7402" fmla="*/ 1760611 h 3072212"/>
              <a:gd name="connsiteX7403" fmla="*/ 1366609 w 2361628"/>
              <a:gd name="connsiteY7403" fmla="*/ 1758372 h 3072212"/>
              <a:gd name="connsiteX7404" fmla="*/ 1366152 w 2361628"/>
              <a:gd name="connsiteY7404" fmla="*/ 1753048 h 3072212"/>
              <a:gd name="connsiteX7405" fmla="*/ 1366485 w 2361628"/>
              <a:gd name="connsiteY7405" fmla="*/ 1750762 h 3072212"/>
              <a:gd name="connsiteX7406" fmla="*/ 1369190 w 2361628"/>
              <a:gd name="connsiteY7406" fmla="*/ 1742656 h 3072212"/>
              <a:gd name="connsiteX7407" fmla="*/ 1370047 w 2361628"/>
              <a:gd name="connsiteY7407" fmla="*/ 1737017 h 3072212"/>
              <a:gd name="connsiteX7408" fmla="*/ 1370867 w 2361628"/>
              <a:gd name="connsiteY7408" fmla="*/ 1728188 h 3072212"/>
              <a:gd name="connsiteX7409" fmla="*/ 1372295 w 2361628"/>
              <a:gd name="connsiteY7409" fmla="*/ 1722015 h 3072212"/>
              <a:gd name="connsiteX7410" fmla="*/ 1375362 w 2361628"/>
              <a:gd name="connsiteY7410" fmla="*/ 1716757 h 3072212"/>
              <a:gd name="connsiteX7411" fmla="*/ 1380715 w 2361628"/>
              <a:gd name="connsiteY7411" fmla="*/ 1706089 h 3072212"/>
              <a:gd name="connsiteX7412" fmla="*/ 1382649 w 2361628"/>
              <a:gd name="connsiteY7412" fmla="*/ 1703946 h 3072212"/>
              <a:gd name="connsiteX7413" fmla="*/ 1384821 w 2361628"/>
              <a:gd name="connsiteY7413" fmla="*/ 1702889 h 3072212"/>
              <a:gd name="connsiteX7414" fmla="*/ 1388612 w 2361628"/>
              <a:gd name="connsiteY7414" fmla="*/ 1703137 h 3072212"/>
              <a:gd name="connsiteX7415" fmla="*/ 1391374 w 2361628"/>
              <a:gd name="connsiteY7415" fmla="*/ 1706585 h 3072212"/>
              <a:gd name="connsiteX7416" fmla="*/ 1395089 w 2361628"/>
              <a:gd name="connsiteY7416" fmla="*/ 1712938 h 3072212"/>
              <a:gd name="connsiteX7417" fmla="*/ 1399823 w 2361628"/>
              <a:gd name="connsiteY7417" fmla="*/ 1718701 h 3072212"/>
              <a:gd name="connsiteX7418" fmla="*/ 1408433 w 2361628"/>
              <a:gd name="connsiteY7418" fmla="*/ 1726483 h 3072212"/>
              <a:gd name="connsiteX7419" fmla="*/ 1410891 w 2361628"/>
              <a:gd name="connsiteY7419" fmla="*/ 1729416 h 3072212"/>
              <a:gd name="connsiteX7420" fmla="*/ 1415767 w 2361628"/>
              <a:gd name="connsiteY7420" fmla="*/ 1737065 h 3072212"/>
              <a:gd name="connsiteX7421" fmla="*/ 1417825 w 2361628"/>
              <a:gd name="connsiteY7421" fmla="*/ 1744618 h 3072212"/>
              <a:gd name="connsiteX7422" fmla="*/ 1419235 w 2361628"/>
              <a:gd name="connsiteY7422" fmla="*/ 1755219 h 3072212"/>
              <a:gd name="connsiteX7423" fmla="*/ 1420454 w 2361628"/>
              <a:gd name="connsiteY7423" fmla="*/ 1761573 h 3072212"/>
              <a:gd name="connsiteX7424" fmla="*/ 1421473 w 2361628"/>
              <a:gd name="connsiteY7424" fmla="*/ 1763725 h 3072212"/>
              <a:gd name="connsiteX7425" fmla="*/ 1421940 w 2361628"/>
              <a:gd name="connsiteY7425" fmla="*/ 1766916 h 3072212"/>
              <a:gd name="connsiteX7426" fmla="*/ 1421854 w 2361628"/>
              <a:gd name="connsiteY7426" fmla="*/ 1771155 h 3072212"/>
              <a:gd name="connsiteX7427" fmla="*/ 1421463 w 2361628"/>
              <a:gd name="connsiteY7427" fmla="*/ 1774460 h 3072212"/>
              <a:gd name="connsiteX7428" fmla="*/ 1420787 w 2361628"/>
              <a:gd name="connsiteY7428" fmla="*/ 1776841 h 3072212"/>
              <a:gd name="connsiteX7429" fmla="*/ 1419730 w 2361628"/>
              <a:gd name="connsiteY7429" fmla="*/ 1778194 h 3072212"/>
              <a:gd name="connsiteX7430" fmla="*/ 1417101 w 2361628"/>
              <a:gd name="connsiteY7430" fmla="*/ 1778632 h 3072212"/>
              <a:gd name="connsiteX7431" fmla="*/ 1413891 w 2361628"/>
              <a:gd name="connsiteY7431" fmla="*/ 1777975 h 3072212"/>
              <a:gd name="connsiteX7432" fmla="*/ 1412967 w 2361628"/>
              <a:gd name="connsiteY7432" fmla="*/ 1776908 h 3072212"/>
              <a:gd name="connsiteX7433" fmla="*/ 1411281 w 2361628"/>
              <a:gd name="connsiteY7433" fmla="*/ 1771936 h 3072212"/>
              <a:gd name="connsiteX7434" fmla="*/ 1410576 w 2361628"/>
              <a:gd name="connsiteY7434" fmla="*/ 1771631 h 3072212"/>
              <a:gd name="connsiteX7435" fmla="*/ 1407595 w 2361628"/>
              <a:gd name="connsiteY7435" fmla="*/ 1775298 h 3072212"/>
              <a:gd name="connsiteX7436" fmla="*/ 1407224 w 2361628"/>
              <a:gd name="connsiteY7436" fmla="*/ 1777346 h 3072212"/>
              <a:gd name="connsiteX7437" fmla="*/ 1408319 w 2361628"/>
              <a:gd name="connsiteY7437" fmla="*/ 1784118 h 3072212"/>
              <a:gd name="connsiteX7438" fmla="*/ 1408176 w 2361628"/>
              <a:gd name="connsiteY7438" fmla="*/ 1796777 h 3072212"/>
              <a:gd name="connsiteX7439" fmla="*/ 1408481 w 2361628"/>
              <a:gd name="connsiteY7439" fmla="*/ 1799520 h 3072212"/>
              <a:gd name="connsiteX7440" fmla="*/ 1411634 w 2361628"/>
              <a:gd name="connsiteY7440" fmla="*/ 1812588 h 3072212"/>
              <a:gd name="connsiteX7441" fmla="*/ 1416949 w 2361628"/>
              <a:gd name="connsiteY7441" fmla="*/ 1822456 h 3072212"/>
              <a:gd name="connsiteX7442" fmla="*/ 1430255 w 2361628"/>
              <a:gd name="connsiteY7442" fmla="*/ 1841316 h 3072212"/>
              <a:gd name="connsiteX7443" fmla="*/ 1431017 w 2361628"/>
              <a:gd name="connsiteY7443" fmla="*/ 1843440 h 3072212"/>
              <a:gd name="connsiteX7444" fmla="*/ 1432427 w 2361628"/>
              <a:gd name="connsiteY7444" fmla="*/ 1851079 h 3072212"/>
              <a:gd name="connsiteX7445" fmla="*/ 1433122 w 2361628"/>
              <a:gd name="connsiteY7445" fmla="*/ 1852670 h 3072212"/>
              <a:gd name="connsiteX7446" fmla="*/ 1433989 w 2361628"/>
              <a:gd name="connsiteY7446" fmla="*/ 1853622 h 3072212"/>
              <a:gd name="connsiteX7447" fmla="*/ 1435037 w 2361628"/>
              <a:gd name="connsiteY7447" fmla="*/ 1853927 h 3072212"/>
              <a:gd name="connsiteX7448" fmla="*/ 1436484 w 2361628"/>
              <a:gd name="connsiteY7448" fmla="*/ 1853165 h 3072212"/>
              <a:gd name="connsiteX7449" fmla="*/ 1441380 w 2361628"/>
              <a:gd name="connsiteY7449" fmla="*/ 1847374 h 3072212"/>
              <a:gd name="connsiteX7450" fmla="*/ 1445638 w 2361628"/>
              <a:gd name="connsiteY7450" fmla="*/ 1841249 h 3072212"/>
              <a:gd name="connsiteX7451" fmla="*/ 1448610 w 2361628"/>
              <a:gd name="connsiteY7451" fmla="*/ 1838049 h 3072212"/>
              <a:gd name="connsiteX7452" fmla="*/ 1450296 w 2361628"/>
              <a:gd name="connsiteY7452" fmla="*/ 1837792 h 3072212"/>
              <a:gd name="connsiteX7453" fmla="*/ 1452105 w 2361628"/>
              <a:gd name="connsiteY7453" fmla="*/ 1836668 h 3072212"/>
              <a:gd name="connsiteX7454" fmla="*/ 1454048 w 2361628"/>
              <a:gd name="connsiteY7454" fmla="*/ 1834687 h 3072212"/>
              <a:gd name="connsiteX7455" fmla="*/ 1455344 w 2361628"/>
              <a:gd name="connsiteY7455" fmla="*/ 1832505 h 3072212"/>
              <a:gd name="connsiteX7456" fmla="*/ 1456001 w 2361628"/>
              <a:gd name="connsiteY7456" fmla="*/ 1830124 h 3072212"/>
              <a:gd name="connsiteX7457" fmla="*/ 1456877 w 2361628"/>
              <a:gd name="connsiteY7457" fmla="*/ 1820790 h 3072212"/>
              <a:gd name="connsiteX7458" fmla="*/ 1457620 w 2361628"/>
              <a:gd name="connsiteY7458" fmla="*/ 1816313 h 3072212"/>
              <a:gd name="connsiteX7459" fmla="*/ 1459697 w 2361628"/>
              <a:gd name="connsiteY7459" fmla="*/ 1810179 h 3072212"/>
              <a:gd name="connsiteX7460" fmla="*/ 1460459 w 2361628"/>
              <a:gd name="connsiteY7460" fmla="*/ 1808436 h 3072212"/>
              <a:gd name="connsiteX7461" fmla="*/ 1470755 w 2361628"/>
              <a:gd name="connsiteY7461" fmla="*/ 1792757 h 3072212"/>
              <a:gd name="connsiteX7462" fmla="*/ 1471603 w 2361628"/>
              <a:gd name="connsiteY7462" fmla="*/ 1790814 h 3072212"/>
              <a:gd name="connsiteX7463" fmla="*/ 1475975 w 2361628"/>
              <a:gd name="connsiteY7463" fmla="*/ 1772441 h 3072212"/>
              <a:gd name="connsiteX7464" fmla="*/ 1477518 w 2361628"/>
              <a:gd name="connsiteY7464" fmla="*/ 1763954 h 3072212"/>
              <a:gd name="connsiteX7465" fmla="*/ 1477737 w 2361628"/>
              <a:gd name="connsiteY7465" fmla="*/ 1758820 h 3072212"/>
              <a:gd name="connsiteX7466" fmla="*/ 1477147 w 2361628"/>
              <a:gd name="connsiteY7466" fmla="*/ 1754229 h 3072212"/>
              <a:gd name="connsiteX7467" fmla="*/ 1477442 w 2361628"/>
              <a:gd name="connsiteY7467" fmla="*/ 1750438 h 3072212"/>
              <a:gd name="connsiteX7468" fmla="*/ 1478623 w 2361628"/>
              <a:gd name="connsiteY7468" fmla="*/ 1747447 h 3072212"/>
              <a:gd name="connsiteX7469" fmla="*/ 1479871 w 2361628"/>
              <a:gd name="connsiteY7469" fmla="*/ 1745332 h 3072212"/>
              <a:gd name="connsiteX7470" fmla="*/ 1482023 w 2361628"/>
              <a:gd name="connsiteY7470" fmla="*/ 1743189 h 3072212"/>
              <a:gd name="connsiteX7471" fmla="*/ 1483214 w 2361628"/>
              <a:gd name="connsiteY7471" fmla="*/ 1740170 h 3072212"/>
              <a:gd name="connsiteX7472" fmla="*/ 1483928 w 2361628"/>
              <a:gd name="connsiteY7472" fmla="*/ 1739865 h 3072212"/>
              <a:gd name="connsiteX7473" fmla="*/ 1485691 w 2361628"/>
              <a:gd name="connsiteY7473" fmla="*/ 1739846 h 3072212"/>
              <a:gd name="connsiteX7474" fmla="*/ 1488015 w 2361628"/>
              <a:gd name="connsiteY7474" fmla="*/ 1741903 h 3072212"/>
              <a:gd name="connsiteX7475" fmla="*/ 1489700 w 2361628"/>
              <a:gd name="connsiteY7475" fmla="*/ 1742275 h 3072212"/>
              <a:gd name="connsiteX7476" fmla="*/ 1500597 w 2361628"/>
              <a:gd name="connsiteY7476" fmla="*/ 1739913 h 3072212"/>
              <a:gd name="connsiteX7477" fmla="*/ 1500597 w 2361628"/>
              <a:gd name="connsiteY7477" fmla="*/ 1738656 h 3072212"/>
              <a:gd name="connsiteX7478" fmla="*/ 1494206 w 2361628"/>
              <a:gd name="connsiteY7478" fmla="*/ 1734684 h 3072212"/>
              <a:gd name="connsiteX7479" fmla="*/ 1494273 w 2361628"/>
              <a:gd name="connsiteY7479" fmla="*/ 1732693 h 3072212"/>
              <a:gd name="connsiteX7480" fmla="*/ 1494834 w 2361628"/>
              <a:gd name="connsiteY7480" fmla="*/ 1729950 h 3072212"/>
              <a:gd name="connsiteX7481" fmla="*/ 1496844 w 2361628"/>
              <a:gd name="connsiteY7481" fmla="*/ 1726883 h 3072212"/>
              <a:gd name="connsiteX7482" fmla="*/ 1499311 w 2361628"/>
              <a:gd name="connsiteY7482" fmla="*/ 1725911 h 3072212"/>
              <a:gd name="connsiteX7483" fmla="*/ 1499864 w 2361628"/>
              <a:gd name="connsiteY7483" fmla="*/ 1723958 h 3072212"/>
              <a:gd name="connsiteX7484" fmla="*/ 1499930 w 2361628"/>
              <a:gd name="connsiteY7484" fmla="*/ 1721539 h 3072212"/>
              <a:gd name="connsiteX7485" fmla="*/ 1500740 w 2361628"/>
              <a:gd name="connsiteY7485" fmla="*/ 1717586 h 3072212"/>
              <a:gd name="connsiteX7486" fmla="*/ 1499997 w 2361628"/>
              <a:gd name="connsiteY7486" fmla="*/ 1716176 h 3072212"/>
              <a:gd name="connsiteX7487" fmla="*/ 1494025 w 2361628"/>
              <a:gd name="connsiteY7487" fmla="*/ 1710700 h 3072212"/>
              <a:gd name="connsiteX7488" fmla="*/ 1490577 w 2361628"/>
              <a:gd name="connsiteY7488" fmla="*/ 1710928 h 3072212"/>
              <a:gd name="connsiteX7489" fmla="*/ 1489700 w 2361628"/>
              <a:gd name="connsiteY7489" fmla="*/ 1710214 h 3072212"/>
              <a:gd name="connsiteX7490" fmla="*/ 1486719 w 2361628"/>
              <a:gd name="connsiteY7490" fmla="*/ 1705728 h 3072212"/>
              <a:gd name="connsiteX7491" fmla="*/ 1485633 w 2361628"/>
              <a:gd name="connsiteY7491" fmla="*/ 1699193 h 3072212"/>
              <a:gd name="connsiteX7492" fmla="*/ 1485519 w 2361628"/>
              <a:gd name="connsiteY7492" fmla="*/ 1696507 h 3072212"/>
              <a:gd name="connsiteX7493" fmla="*/ 1485929 w 2361628"/>
              <a:gd name="connsiteY7493" fmla="*/ 1692183 h 3072212"/>
              <a:gd name="connsiteX7494" fmla="*/ 1486310 w 2361628"/>
              <a:gd name="connsiteY7494" fmla="*/ 1690983 h 3072212"/>
              <a:gd name="connsiteX7495" fmla="*/ 1486119 w 2361628"/>
              <a:gd name="connsiteY7495" fmla="*/ 1689021 h 3072212"/>
              <a:gd name="connsiteX7496" fmla="*/ 1485367 w 2361628"/>
              <a:gd name="connsiteY7496" fmla="*/ 1686296 h 3072212"/>
              <a:gd name="connsiteX7497" fmla="*/ 1485309 w 2361628"/>
              <a:gd name="connsiteY7497" fmla="*/ 1683877 h 3072212"/>
              <a:gd name="connsiteX7498" fmla="*/ 1485938 w 2361628"/>
              <a:gd name="connsiteY7498" fmla="*/ 1681753 h 3072212"/>
              <a:gd name="connsiteX7499" fmla="*/ 1485557 w 2361628"/>
              <a:gd name="connsiteY7499" fmla="*/ 1679238 h 3072212"/>
              <a:gd name="connsiteX7500" fmla="*/ 1484167 w 2361628"/>
              <a:gd name="connsiteY7500" fmla="*/ 1676314 h 3072212"/>
              <a:gd name="connsiteX7501" fmla="*/ 1483624 w 2361628"/>
              <a:gd name="connsiteY7501" fmla="*/ 1673800 h 3072212"/>
              <a:gd name="connsiteX7502" fmla="*/ 1485081 w 2361628"/>
              <a:gd name="connsiteY7502" fmla="*/ 1666361 h 3072212"/>
              <a:gd name="connsiteX7503" fmla="*/ 1485129 w 2361628"/>
              <a:gd name="connsiteY7503" fmla="*/ 1664075 h 3072212"/>
              <a:gd name="connsiteX7504" fmla="*/ 1483757 w 2361628"/>
              <a:gd name="connsiteY7504" fmla="*/ 1660884 h 3072212"/>
              <a:gd name="connsiteX7505" fmla="*/ 1482757 w 2361628"/>
              <a:gd name="connsiteY7505" fmla="*/ 1659646 h 3072212"/>
              <a:gd name="connsiteX7506" fmla="*/ 1483490 w 2361628"/>
              <a:gd name="connsiteY7506" fmla="*/ 1658855 h 3072212"/>
              <a:gd name="connsiteX7507" fmla="*/ 1485957 w 2361628"/>
              <a:gd name="connsiteY7507" fmla="*/ 1658522 h 3072212"/>
              <a:gd name="connsiteX7508" fmla="*/ 1488910 w 2361628"/>
              <a:gd name="connsiteY7508" fmla="*/ 1659560 h 3072212"/>
              <a:gd name="connsiteX7509" fmla="*/ 1492329 w 2361628"/>
              <a:gd name="connsiteY7509" fmla="*/ 1661960 h 3072212"/>
              <a:gd name="connsiteX7510" fmla="*/ 1496530 w 2361628"/>
              <a:gd name="connsiteY7510" fmla="*/ 1661989 h 3072212"/>
              <a:gd name="connsiteX7511" fmla="*/ 1501492 w 2361628"/>
              <a:gd name="connsiteY7511" fmla="*/ 1659646 h 3072212"/>
              <a:gd name="connsiteX7512" fmla="*/ 1506541 w 2361628"/>
              <a:gd name="connsiteY7512" fmla="*/ 1658512 h 3072212"/>
              <a:gd name="connsiteX7513" fmla="*/ 1515266 w 2361628"/>
              <a:gd name="connsiteY7513" fmla="*/ 1658979 h 3072212"/>
              <a:gd name="connsiteX7514" fmla="*/ 1517323 w 2361628"/>
              <a:gd name="connsiteY7514" fmla="*/ 1659646 h 3072212"/>
              <a:gd name="connsiteX7515" fmla="*/ 1526000 w 2361628"/>
              <a:gd name="connsiteY7515" fmla="*/ 1666580 h 3072212"/>
              <a:gd name="connsiteX7516" fmla="*/ 1532734 w 2361628"/>
              <a:gd name="connsiteY7516" fmla="*/ 1670095 h 3072212"/>
              <a:gd name="connsiteX7517" fmla="*/ 1535773 w 2361628"/>
              <a:gd name="connsiteY7517" fmla="*/ 1669771 h 3072212"/>
              <a:gd name="connsiteX7518" fmla="*/ 1550746 w 2361628"/>
              <a:gd name="connsiteY7518" fmla="*/ 1671161 h 3072212"/>
              <a:gd name="connsiteX7519" fmla="*/ 1557318 w 2361628"/>
              <a:gd name="connsiteY7519" fmla="*/ 1670456 h 3072212"/>
              <a:gd name="connsiteX7520" fmla="*/ 1560719 w 2361628"/>
              <a:gd name="connsiteY7520" fmla="*/ 1670771 h 3072212"/>
              <a:gd name="connsiteX7521" fmla="*/ 1567253 w 2361628"/>
              <a:gd name="connsiteY7521" fmla="*/ 1674552 h 3072212"/>
              <a:gd name="connsiteX7522" fmla="*/ 1566824 w 2361628"/>
              <a:gd name="connsiteY7522" fmla="*/ 1677695 h 3072212"/>
              <a:gd name="connsiteX7523" fmla="*/ 1564005 w 2361628"/>
              <a:gd name="connsiteY7523" fmla="*/ 1682944 h 3072212"/>
              <a:gd name="connsiteX7524" fmla="*/ 1560328 w 2361628"/>
              <a:gd name="connsiteY7524" fmla="*/ 1684020 h 3072212"/>
              <a:gd name="connsiteX7525" fmla="*/ 1557080 w 2361628"/>
              <a:gd name="connsiteY7525" fmla="*/ 1685830 h 3072212"/>
              <a:gd name="connsiteX7526" fmla="*/ 1560090 w 2361628"/>
              <a:gd name="connsiteY7526" fmla="*/ 1688573 h 3072212"/>
              <a:gd name="connsiteX7527" fmla="*/ 1568977 w 2361628"/>
              <a:gd name="connsiteY7527" fmla="*/ 1692250 h 3072212"/>
              <a:gd name="connsiteX7528" fmla="*/ 1571063 w 2361628"/>
              <a:gd name="connsiteY7528" fmla="*/ 1698127 h 3072212"/>
              <a:gd name="connsiteX7529" fmla="*/ 1571692 w 2361628"/>
              <a:gd name="connsiteY7529" fmla="*/ 1700813 h 3072212"/>
              <a:gd name="connsiteX7530" fmla="*/ 1570663 w 2361628"/>
              <a:gd name="connsiteY7530" fmla="*/ 1703232 h 3072212"/>
              <a:gd name="connsiteX7531" fmla="*/ 1571177 w 2361628"/>
              <a:gd name="connsiteY7531" fmla="*/ 1704442 h 3072212"/>
              <a:gd name="connsiteX7532" fmla="*/ 1573235 w 2361628"/>
              <a:gd name="connsiteY7532" fmla="*/ 1704442 h 3072212"/>
              <a:gd name="connsiteX7533" fmla="*/ 1578550 w 2361628"/>
              <a:gd name="connsiteY7533" fmla="*/ 1702394 h 3072212"/>
              <a:gd name="connsiteX7534" fmla="*/ 1584417 w 2361628"/>
              <a:gd name="connsiteY7534" fmla="*/ 1703746 h 3072212"/>
              <a:gd name="connsiteX7535" fmla="*/ 1592961 w 2361628"/>
              <a:gd name="connsiteY7535" fmla="*/ 1708261 h 3072212"/>
              <a:gd name="connsiteX7536" fmla="*/ 1593885 w 2361628"/>
              <a:gd name="connsiteY7536" fmla="*/ 1709204 h 3072212"/>
              <a:gd name="connsiteX7537" fmla="*/ 1595390 w 2361628"/>
              <a:gd name="connsiteY7537" fmla="*/ 1712719 h 3072212"/>
              <a:gd name="connsiteX7538" fmla="*/ 1595199 w 2361628"/>
              <a:gd name="connsiteY7538" fmla="*/ 1714138 h 3072212"/>
              <a:gd name="connsiteX7539" fmla="*/ 1587646 w 2361628"/>
              <a:gd name="connsiteY7539" fmla="*/ 1722873 h 3072212"/>
              <a:gd name="connsiteX7540" fmla="*/ 1583712 w 2361628"/>
              <a:gd name="connsiteY7540" fmla="*/ 1726321 h 3072212"/>
              <a:gd name="connsiteX7541" fmla="*/ 1578550 w 2361628"/>
              <a:gd name="connsiteY7541" fmla="*/ 1729864 h 3072212"/>
              <a:gd name="connsiteX7542" fmla="*/ 1578378 w 2361628"/>
              <a:gd name="connsiteY7542" fmla="*/ 1731750 h 3072212"/>
              <a:gd name="connsiteX7543" fmla="*/ 1585627 w 2361628"/>
              <a:gd name="connsiteY7543" fmla="*/ 1732102 h 3072212"/>
              <a:gd name="connsiteX7544" fmla="*/ 1591266 w 2361628"/>
              <a:gd name="connsiteY7544" fmla="*/ 1733093 h 3072212"/>
              <a:gd name="connsiteX7545" fmla="*/ 1593809 w 2361628"/>
              <a:gd name="connsiteY7545" fmla="*/ 1734245 h 3072212"/>
              <a:gd name="connsiteX7546" fmla="*/ 1595133 w 2361628"/>
              <a:gd name="connsiteY7546" fmla="*/ 1735874 h 3072212"/>
              <a:gd name="connsiteX7547" fmla="*/ 1596942 w 2361628"/>
              <a:gd name="connsiteY7547" fmla="*/ 1739379 h 3072212"/>
              <a:gd name="connsiteX7548" fmla="*/ 1597238 w 2361628"/>
              <a:gd name="connsiteY7548" fmla="*/ 1742142 h 3072212"/>
              <a:gd name="connsiteX7549" fmla="*/ 1597057 w 2361628"/>
              <a:gd name="connsiteY7549" fmla="*/ 1745875 h 3072212"/>
              <a:gd name="connsiteX7550" fmla="*/ 1596457 w 2361628"/>
              <a:gd name="connsiteY7550" fmla="*/ 1748466 h 3072212"/>
              <a:gd name="connsiteX7551" fmla="*/ 1589904 w 2361628"/>
              <a:gd name="connsiteY7551" fmla="*/ 1755877 h 3072212"/>
              <a:gd name="connsiteX7552" fmla="*/ 1586894 w 2361628"/>
              <a:gd name="connsiteY7552" fmla="*/ 1758191 h 3072212"/>
              <a:gd name="connsiteX7553" fmla="*/ 1581769 w 2361628"/>
              <a:gd name="connsiteY7553" fmla="*/ 1760925 h 3072212"/>
              <a:gd name="connsiteX7554" fmla="*/ 1579540 w 2361628"/>
              <a:gd name="connsiteY7554" fmla="*/ 1762973 h 3072212"/>
              <a:gd name="connsiteX7555" fmla="*/ 1577092 w 2361628"/>
              <a:gd name="connsiteY7555" fmla="*/ 1762687 h 3072212"/>
              <a:gd name="connsiteX7556" fmla="*/ 1574425 w 2361628"/>
              <a:gd name="connsiteY7556" fmla="*/ 1760077 h 3072212"/>
              <a:gd name="connsiteX7557" fmla="*/ 1571644 w 2361628"/>
              <a:gd name="connsiteY7557" fmla="*/ 1759515 h 3072212"/>
              <a:gd name="connsiteX7558" fmla="*/ 1566643 w 2361628"/>
              <a:gd name="connsiteY7558" fmla="*/ 1761611 h 3072212"/>
              <a:gd name="connsiteX7559" fmla="*/ 1563929 w 2361628"/>
              <a:gd name="connsiteY7559" fmla="*/ 1761534 h 3072212"/>
              <a:gd name="connsiteX7560" fmla="*/ 1562595 w 2361628"/>
              <a:gd name="connsiteY7560" fmla="*/ 1762268 h 3072212"/>
              <a:gd name="connsiteX7561" fmla="*/ 1562491 w 2361628"/>
              <a:gd name="connsiteY7561" fmla="*/ 1763878 h 3072212"/>
              <a:gd name="connsiteX7562" fmla="*/ 1564862 w 2361628"/>
              <a:gd name="connsiteY7562" fmla="*/ 1768526 h 3072212"/>
              <a:gd name="connsiteX7563" fmla="*/ 1566234 w 2361628"/>
              <a:gd name="connsiteY7563" fmla="*/ 1770355 h 3072212"/>
              <a:gd name="connsiteX7564" fmla="*/ 1566767 w 2361628"/>
              <a:gd name="connsiteY7564" fmla="*/ 1771726 h 3072212"/>
              <a:gd name="connsiteX7565" fmla="*/ 1565758 w 2361628"/>
              <a:gd name="connsiteY7565" fmla="*/ 1774022 h 3072212"/>
              <a:gd name="connsiteX7566" fmla="*/ 1565967 w 2361628"/>
              <a:gd name="connsiteY7566" fmla="*/ 1774746 h 3072212"/>
              <a:gd name="connsiteX7567" fmla="*/ 1566767 w 2361628"/>
              <a:gd name="connsiteY7567" fmla="*/ 1775565 h 3072212"/>
              <a:gd name="connsiteX7568" fmla="*/ 1571320 w 2361628"/>
              <a:gd name="connsiteY7568" fmla="*/ 1785642 h 3072212"/>
              <a:gd name="connsiteX7569" fmla="*/ 1572282 w 2361628"/>
              <a:gd name="connsiteY7569" fmla="*/ 1786414 h 3072212"/>
              <a:gd name="connsiteX7570" fmla="*/ 1573225 w 2361628"/>
              <a:gd name="connsiteY7570" fmla="*/ 1786033 h 3072212"/>
              <a:gd name="connsiteX7571" fmla="*/ 1575197 w 2361628"/>
              <a:gd name="connsiteY7571" fmla="*/ 1783166 h 3072212"/>
              <a:gd name="connsiteX7572" fmla="*/ 1576368 w 2361628"/>
              <a:gd name="connsiteY7572" fmla="*/ 1781994 h 3072212"/>
              <a:gd name="connsiteX7573" fmla="*/ 1576940 w 2361628"/>
              <a:gd name="connsiteY7573" fmla="*/ 1782147 h 3072212"/>
              <a:gd name="connsiteX7574" fmla="*/ 1576921 w 2361628"/>
              <a:gd name="connsiteY7574" fmla="*/ 1783614 h 3072212"/>
              <a:gd name="connsiteX7575" fmla="*/ 1574816 w 2361628"/>
              <a:gd name="connsiteY7575" fmla="*/ 1792348 h 3072212"/>
              <a:gd name="connsiteX7576" fmla="*/ 1574540 w 2361628"/>
              <a:gd name="connsiteY7576" fmla="*/ 1794672 h 3072212"/>
              <a:gd name="connsiteX7577" fmla="*/ 1574587 w 2361628"/>
              <a:gd name="connsiteY7577" fmla="*/ 1796748 h 3072212"/>
              <a:gd name="connsiteX7578" fmla="*/ 1575597 w 2361628"/>
              <a:gd name="connsiteY7578" fmla="*/ 1801139 h 3072212"/>
              <a:gd name="connsiteX7579" fmla="*/ 1577902 w 2361628"/>
              <a:gd name="connsiteY7579" fmla="*/ 1805835 h 3072212"/>
              <a:gd name="connsiteX7580" fmla="*/ 1580760 w 2361628"/>
              <a:gd name="connsiteY7580" fmla="*/ 1810045 h 3072212"/>
              <a:gd name="connsiteX7581" fmla="*/ 1585055 w 2361628"/>
              <a:gd name="connsiteY7581" fmla="*/ 1815694 h 3072212"/>
              <a:gd name="connsiteX7582" fmla="*/ 1590827 w 2361628"/>
              <a:gd name="connsiteY7582" fmla="*/ 1821704 h 3072212"/>
              <a:gd name="connsiteX7583" fmla="*/ 1592980 w 2361628"/>
              <a:gd name="connsiteY7583" fmla="*/ 1824619 h 3072212"/>
              <a:gd name="connsiteX7584" fmla="*/ 1596133 w 2361628"/>
              <a:gd name="connsiteY7584" fmla="*/ 1831467 h 3072212"/>
              <a:gd name="connsiteX7585" fmla="*/ 1596781 w 2361628"/>
              <a:gd name="connsiteY7585" fmla="*/ 1834086 h 3072212"/>
              <a:gd name="connsiteX7586" fmla="*/ 1595952 w 2361628"/>
              <a:gd name="connsiteY7586" fmla="*/ 1841240 h 3072212"/>
              <a:gd name="connsiteX7587" fmla="*/ 1593647 w 2361628"/>
              <a:gd name="connsiteY7587" fmla="*/ 1852879 h 3072212"/>
              <a:gd name="connsiteX7588" fmla="*/ 1592161 w 2361628"/>
              <a:gd name="connsiteY7588" fmla="*/ 1859461 h 3072212"/>
              <a:gd name="connsiteX7589" fmla="*/ 1591494 w 2361628"/>
              <a:gd name="connsiteY7589" fmla="*/ 1861042 h 3072212"/>
              <a:gd name="connsiteX7590" fmla="*/ 1587141 w 2361628"/>
              <a:gd name="connsiteY7590" fmla="*/ 1865690 h 3072212"/>
              <a:gd name="connsiteX7591" fmla="*/ 1584674 w 2361628"/>
              <a:gd name="connsiteY7591" fmla="*/ 1866776 h 3072212"/>
              <a:gd name="connsiteX7592" fmla="*/ 1580607 w 2361628"/>
              <a:gd name="connsiteY7592" fmla="*/ 1866652 h 3072212"/>
              <a:gd name="connsiteX7593" fmla="*/ 1579236 w 2361628"/>
              <a:gd name="connsiteY7593" fmla="*/ 1867557 h 3072212"/>
              <a:gd name="connsiteX7594" fmla="*/ 1577111 w 2361628"/>
              <a:gd name="connsiteY7594" fmla="*/ 1871263 h 3072212"/>
              <a:gd name="connsiteX7595" fmla="*/ 1574225 w 2361628"/>
              <a:gd name="connsiteY7595" fmla="*/ 1877739 h 3072212"/>
              <a:gd name="connsiteX7596" fmla="*/ 1571949 w 2361628"/>
              <a:gd name="connsiteY7596" fmla="*/ 1881835 h 3072212"/>
              <a:gd name="connsiteX7597" fmla="*/ 1570291 w 2361628"/>
              <a:gd name="connsiteY7597" fmla="*/ 1883559 h 3072212"/>
              <a:gd name="connsiteX7598" fmla="*/ 1567234 w 2361628"/>
              <a:gd name="connsiteY7598" fmla="*/ 1885569 h 3072212"/>
              <a:gd name="connsiteX7599" fmla="*/ 1562452 w 2361628"/>
              <a:gd name="connsiteY7599" fmla="*/ 1891503 h 3072212"/>
              <a:gd name="connsiteX7600" fmla="*/ 1560100 w 2361628"/>
              <a:gd name="connsiteY7600" fmla="*/ 1893780 h 3072212"/>
              <a:gd name="connsiteX7601" fmla="*/ 1551889 w 2361628"/>
              <a:gd name="connsiteY7601" fmla="*/ 1896247 h 3072212"/>
              <a:gd name="connsiteX7602" fmla="*/ 1545203 w 2361628"/>
              <a:gd name="connsiteY7602" fmla="*/ 1904229 h 3072212"/>
              <a:gd name="connsiteX7603" fmla="*/ 1542545 w 2361628"/>
              <a:gd name="connsiteY7603" fmla="*/ 1906857 h 3072212"/>
              <a:gd name="connsiteX7604" fmla="*/ 1539659 w 2361628"/>
              <a:gd name="connsiteY7604" fmla="*/ 1908248 h 3072212"/>
              <a:gd name="connsiteX7605" fmla="*/ 1536535 w 2361628"/>
              <a:gd name="connsiteY7605" fmla="*/ 1908420 h 3072212"/>
              <a:gd name="connsiteX7606" fmla="*/ 1534744 w 2361628"/>
              <a:gd name="connsiteY7606" fmla="*/ 1907143 h 3072212"/>
              <a:gd name="connsiteX7607" fmla="*/ 1533725 w 2361628"/>
              <a:gd name="connsiteY7607" fmla="*/ 1902285 h 3072212"/>
              <a:gd name="connsiteX7608" fmla="*/ 1533125 w 2361628"/>
              <a:gd name="connsiteY7608" fmla="*/ 1900685 h 3072212"/>
              <a:gd name="connsiteX7609" fmla="*/ 1530763 w 2361628"/>
              <a:gd name="connsiteY7609" fmla="*/ 1897351 h 3072212"/>
              <a:gd name="connsiteX7610" fmla="*/ 1525924 w 2361628"/>
              <a:gd name="connsiteY7610" fmla="*/ 1887626 h 3072212"/>
              <a:gd name="connsiteX7611" fmla="*/ 1523838 w 2361628"/>
              <a:gd name="connsiteY7611" fmla="*/ 1884283 h 3072212"/>
              <a:gd name="connsiteX7612" fmla="*/ 1522447 w 2361628"/>
              <a:gd name="connsiteY7612" fmla="*/ 1883540 h 3072212"/>
              <a:gd name="connsiteX7613" fmla="*/ 1519657 w 2361628"/>
              <a:gd name="connsiteY7613" fmla="*/ 1884064 h 3072212"/>
              <a:gd name="connsiteX7614" fmla="*/ 1518228 w 2361628"/>
              <a:gd name="connsiteY7614" fmla="*/ 1883750 h 3072212"/>
              <a:gd name="connsiteX7615" fmla="*/ 1515113 w 2361628"/>
              <a:gd name="connsiteY7615" fmla="*/ 1880673 h 3072212"/>
              <a:gd name="connsiteX7616" fmla="*/ 1513989 w 2361628"/>
              <a:gd name="connsiteY7616" fmla="*/ 1878682 h 3072212"/>
              <a:gd name="connsiteX7617" fmla="*/ 1514132 w 2361628"/>
              <a:gd name="connsiteY7617" fmla="*/ 1877902 h 3072212"/>
              <a:gd name="connsiteX7618" fmla="*/ 1516494 w 2361628"/>
              <a:gd name="connsiteY7618" fmla="*/ 1876768 h 3072212"/>
              <a:gd name="connsiteX7619" fmla="*/ 1515485 w 2361628"/>
              <a:gd name="connsiteY7619" fmla="*/ 1875168 h 3072212"/>
              <a:gd name="connsiteX7620" fmla="*/ 1511322 w 2361628"/>
              <a:gd name="connsiteY7620" fmla="*/ 1870767 h 3072212"/>
              <a:gd name="connsiteX7621" fmla="*/ 1509598 w 2361628"/>
              <a:gd name="connsiteY7621" fmla="*/ 1868453 h 3072212"/>
              <a:gd name="connsiteX7622" fmla="*/ 1509389 w 2361628"/>
              <a:gd name="connsiteY7622" fmla="*/ 1867662 h 3072212"/>
              <a:gd name="connsiteX7623" fmla="*/ 1505264 w 2361628"/>
              <a:gd name="connsiteY7623" fmla="*/ 1864671 h 3072212"/>
              <a:gd name="connsiteX7624" fmla="*/ 1501169 w 2361628"/>
              <a:gd name="connsiteY7624" fmla="*/ 1863842 h 3072212"/>
              <a:gd name="connsiteX7625" fmla="*/ 1495978 w 2361628"/>
              <a:gd name="connsiteY7625" fmla="*/ 1868805 h 3072212"/>
              <a:gd name="connsiteX7626" fmla="*/ 1494006 w 2361628"/>
              <a:gd name="connsiteY7626" fmla="*/ 1872158 h 3072212"/>
              <a:gd name="connsiteX7627" fmla="*/ 1494072 w 2361628"/>
              <a:gd name="connsiteY7627" fmla="*/ 1873253 h 3072212"/>
              <a:gd name="connsiteX7628" fmla="*/ 1496558 w 2361628"/>
              <a:gd name="connsiteY7628" fmla="*/ 1874530 h 3072212"/>
              <a:gd name="connsiteX7629" fmla="*/ 1497635 w 2361628"/>
              <a:gd name="connsiteY7629" fmla="*/ 1873910 h 3072212"/>
              <a:gd name="connsiteX7630" fmla="*/ 1499749 w 2361628"/>
              <a:gd name="connsiteY7630" fmla="*/ 1870824 h 3072212"/>
              <a:gd name="connsiteX7631" fmla="*/ 1500864 w 2361628"/>
              <a:gd name="connsiteY7631" fmla="*/ 1869862 h 3072212"/>
              <a:gd name="connsiteX7632" fmla="*/ 1504064 w 2361628"/>
              <a:gd name="connsiteY7632" fmla="*/ 1870348 h 3072212"/>
              <a:gd name="connsiteX7633" fmla="*/ 1506712 w 2361628"/>
              <a:gd name="connsiteY7633" fmla="*/ 1872482 h 3072212"/>
              <a:gd name="connsiteX7634" fmla="*/ 1507674 w 2361628"/>
              <a:gd name="connsiteY7634" fmla="*/ 1874330 h 3072212"/>
              <a:gd name="connsiteX7635" fmla="*/ 1508027 w 2361628"/>
              <a:gd name="connsiteY7635" fmla="*/ 1875587 h 3072212"/>
              <a:gd name="connsiteX7636" fmla="*/ 1515256 w 2361628"/>
              <a:gd name="connsiteY7636" fmla="*/ 1885398 h 3072212"/>
              <a:gd name="connsiteX7637" fmla="*/ 1517818 w 2361628"/>
              <a:gd name="connsiteY7637" fmla="*/ 1887379 h 3072212"/>
              <a:gd name="connsiteX7638" fmla="*/ 1518885 w 2361628"/>
              <a:gd name="connsiteY7638" fmla="*/ 1889712 h 3072212"/>
              <a:gd name="connsiteX7639" fmla="*/ 1519695 w 2361628"/>
              <a:gd name="connsiteY7639" fmla="*/ 1893589 h 3072212"/>
              <a:gd name="connsiteX7640" fmla="*/ 1521266 w 2361628"/>
              <a:gd name="connsiteY7640" fmla="*/ 1897885 h 3072212"/>
              <a:gd name="connsiteX7641" fmla="*/ 1524743 w 2361628"/>
              <a:gd name="connsiteY7641" fmla="*/ 1904952 h 3072212"/>
              <a:gd name="connsiteX7642" fmla="*/ 1528439 w 2361628"/>
              <a:gd name="connsiteY7642" fmla="*/ 1913649 h 3072212"/>
              <a:gd name="connsiteX7643" fmla="*/ 1529201 w 2361628"/>
              <a:gd name="connsiteY7643" fmla="*/ 1917068 h 3072212"/>
              <a:gd name="connsiteX7644" fmla="*/ 1527286 w 2361628"/>
              <a:gd name="connsiteY7644" fmla="*/ 1918716 h 3072212"/>
              <a:gd name="connsiteX7645" fmla="*/ 1526324 w 2361628"/>
              <a:gd name="connsiteY7645" fmla="*/ 1918840 h 3072212"/>
              <a:gd name="connsiteX7646" fmla="*/ 1523476 w 2361628"/>
              <a:gd name="connsiteY7646" fmla="*/ 1917554 h 3072212"/>
              <a:gd name="connsiteX7647" fmla="*/ 1515951 w 2361628"/>
              <a:gd name="connsiteY7647" fmla="*/ 1913535 h 3072212"/>
              <a:gd name="connsiteX7648" fmla="*/ 1515113 w 2361628"/>
              <a:gd name="connsiteY7648" fmla="*/ 1913611 h 3072212"/>
              <a:gd name="connsiteX7649" fmla="*/ 1513132 w 2361628"/>
              <a:gd name="connsiteY7649" fmla="*/ 1915725 h 3072212"/>
              <a:gd name="connsiteX7650" fmla="*/ 1511503 w 2361628"/>
              <a:gd name="connsiteY7650" fmla="*/ 1920526 h 3072212"/>
              <a:gd name="connsiteX7651" fmla="*/ 1510989 w 2361628"/>
              <a:gd name="connsiteY7651" fmla="*/ 1920983 h 3072212"/>
              <a:gd name="connsiteX7652" fmla="*/ 1506988 w 2361628"/>
              <a:gd name="connsiteY7652" fmla="*/ 1919107 h 3072212"/>
              <a:gd name="connsiteX7653" fmla="*/ 1499492 w 2361628"/>
              <a:gd name="connsiteY7653" fmla="*/ 1914887 h 3072212"/>
              <a:gd name="connsiteX7654" fmla="*/ 1494473 w 2361628"/>
              <a:gd name="connsiteY7654" fmla="*/ 1911306 h 3072212"/>
              <a:gd name="connsiteX7655" fmla="*/ 1491929 w 2361628"/>
              <a:gd name="connsiteY7655" fmla="*/ 1908353 h 3072212"/>
              <a:gd name="connsiteX7656" fmla="*/ 1488843 w 2361628"/>
              <a:gd name="connsiteY7656" fmla="*/ 1903638 h 3072212"/>
              <a:gd name="connsiteX7657" fmla="*/ 1485224 w 2361628"/>
              <a:gd name="connsiteY7657" fmla="*/ 1897142 h 3072212"/>
              <a:gd name="connsiteX7658" fmla="*/ 1480899 w 2361628"/>
              <a:gd name="connsiteY7658" fmla="*/ 1895065 h 3072212"/>
              <a:gd name="connsiteX7659" fmla="*/ 1475880 w 2361628"/>
              <a:gd name="connsiteY7659" fmla="*/ 1897437 h 3072212"/>
              <a:gd name="connsiteX7660" fmla="*/ 1468622 w 2361628"/>
              <a:gd name="connsiteY7660" fmla="*/ 1898275 h 3072212"/>
              <a:gd name="connsiteX7661" fmla="*/ 1453382 w 2361628"/>
              <a:gd name="connsiteY7661" fmla="*/ 1897542 h 3072212"/>
              <a:gd name="connsiteX7662" fmla="*/ 1451381 w 2361628"/>
              <a:gd name="connsiteY7662" fmla="*/ 1898104 h 3072212"/>
              <a:gd name="connsiteX7663" fmla="*/ 1450610 w 2361628"/>
              <a:gd name="connsiteY7663" fmla="*/ 1898914 h 3072212"/>
              <a:gd name="connsiteX7664" fmla="*/ 1451905 w 2361628"/>
              <a:gd name="connsiteY7664" fmla="*/ 1902485 h 3072212"/>
              <a:gd name="connsiteX7665" fmla="*/ 1451600 w 2361628"/>
              <a:gd name="connsiteY7665" fmla="*/ 1903467 h 3072212"/>
              <a:gd name="connsiteX7666" fmla="*/ 1450581 w 2361628"/>
              <a:gd name="connsiteY7666" fmla="*/ 1904133 h 3072212"/>
              <a:gd name="connsiteX7667" fmla="*/ 1450353 w 2361628"/>
              <a:gd name="connsiteY7667" fmla="*/ 1905181 h 3072212"/>
              <a:gd name="connsiteX7668" fmla="*/ 1452010 w 2361628"/>
              <a:gd name="connsiteY7668" fmla="*/ 1908953 h 3072212"/>
              <a:gd name="connsiteX7669" fmla="*/ 1454696 w 2361628"/>
              <a:gd name="connsiteY7669" fmla="*/ 1911515 h 3072212"/>
              <a:gd name="connsiteX7670" fmla="*/ 1462278 w 2361628"/>
              <a:gd name="connsiteY7670" fmla="*/ 1914973 h 3072212"/>
              <a:gd name="connsiteX7671" fmla="*/ 1467298 w 2361628"/>
              <a:gd name="connsiteY7671" fmla="*/ 1917935 h 3072212"/>
              <a:gd name="connsiteX7672" fmla="*/ 1470298 w 2361628"/>
              <a:gd name="connsiteY7672" fmla="*/ 1920478 h 3072212"/>
              <a:gd name="connsiteX7673" fmla="*/ 1471279 w 2361628"/>
              <a:gd name="connsiteY7673" fmla="*/ 1922621 h 3072212"/>
              <a:gd name="connsiteX7674" fmla="*/ 1471432 w 2361628"/>
              <a:gd name="connsiteY7674" fmla="*/ 1924964 h 3072212"/>
              <a:gd name="connsiteX7675" fmla="*/ 1470003 w 2361628"/>
              <a:gd name="connsiteY7675" fmla="*/ 1929613 h 3072212"/>
              <a:gd name="connsiteX7676" fmla="*/ 1469184 w 2361628"/>
              <a:gd name="connsiteY7676" fmla="*/ 1931318 h 3072212"/>
              <a:gd name="connsiteX7677" fmla="*/ 1451562 w 2361628"/>
              <a:gd name="connsiteY7677" fmla="*/ 1954282 h 3072212"/>
              <a:gd name="connsiteX7678" fmla="*/ 1444847 w 2361628"/>
              <a:gd name="connsiteY7678" fmla="*/ 1963483 h 3072212"/>
              <a:gd name="connsiteX7679" fmla="*/ 1441428 w 2361628"/>
              <a:gd name="connsiteY7679" fmla="*/ 1969113 h 3072212"/>
              <a:gd name="connsiteX7680" fmla="*/ 1438418 w 2361628"/>
              <a:gd name="connsiteY7680" fmla="*/ 1972818 h 3072212"/>
              <a:gd name="connsiteX7681" fmla="*/ 1435808 w 2361628"/>
              <a:gd name="connsiteY7681" fmla="*/ 1974628 h 3072212"/>
              <a:gd name="connsiteX7682" fmla="*/ 1431493 w 2361628"/>
              <a:gd name="connsiteY7682" fmla="*/ 1975637 h 3072212"/>
              <a:gd name="connsiteX7683" fmla="*/ 1425473 w 2361628"/>
              <a:gd name="connsiteY7683" fmla="*/ 1975866 h 3072212"/>
              <a:gd name="connsiteX7684" fmla="*/ 1417672 w 2361628"/>
              <a:gd name="connsiteY7684" fmla="*/ 1974999 h 3072212"/>
              <a:gd name="connsiteX7685" fmla="*/ 1413634 w 2361628"/>
              <a:gd name="connsiteY7685" fmla="*/ 1972075 h 3072212"/>
              <a:gd name="connsiteX7686" fmla="*/ 1406309 w 2361628"/>
              <a:gd name="connsiteY7686" fmla="*/ 1964255 h 3072212"/>
              <a:gd name="connsiteX7687" fmla="*/ 1401175 w 2361628"/>
              <a:gd name="connsiteY7687" fmla="*/ 1959645 h 3072212"/>
              <a:gd name="connsiteX7688" fmla="*/ 1398880 w 2361628"/>
              <a:gd name="connsiteY7688" fmla="*/ 1958102 h 3072212"/>
              <a:gd name="connsiteX7689" fmla="*/ 1396965 w 2361628"/>
              <a:gd name="connsiteY7689" fmla="*/ 1953749 h 3072212"/>
              <a:gd name="connsiteX7690" fmla="*/ 1395241 w 2361628"/>
              <a:gd name="connsiteY7690" fmla="*/ 1952911 h 3072212"/>
              <a:gd name="connsiteX7691" fmla="*/ 1391564 w 2361628"/>
              <a:gd name="connsiteY7691" fmla="*/ 1952177 h 3072212"/>
              <a:gd name="connsiteX7692" fmla="*/ 1387783 w 2361628"/>
              <a:gd name="connsiteY7692" fmla="*/ 1949844 h 3072212"/>
              <a:gd name="connsiteX7693" fmla="*/ 1378896 w 2361628"/>
              <a:gd name="connsiteY7693" fmla="*/ 1941909 h 3072212"/>
              <a:gd name="connsiteX7694" fmla="*/ 1374286 w 2361628"/>
              <a:gd name="connsiteY7694" fmla="*/ 1938738 h 3072212"/>
              <a:gd name="connsiteX7695" fmla="*/ 1370095 w 2361628"/>
              <a:gd name="connsiteY7695" fmla="*/ 1936985 h 3072212"/>
              <a:gd name="connsiteX7696" fmla="*/ 1366323 w 2361628"/>
              <a:gd name="connsiteY7696" fmla="*/ 1936671 h 3072212"/>
              <a:gd name="connsiteX7697" fmla="*/ 1364894 w 2361628"/>
              <a:gd name="connsiteY7697" fmla="*/ 1937147 h 3072212"/>
              <a:gd name="connsiteX7698" fmla="*/ 1367466 w 2361628"/>
              <a:gd name="connsiteY7698" fmla="*/ 1941157 h 3072212"/>
              <a:gd name="connsiteX7699" fmla="*/ 1366342 w 2361628"/>
              <a:gd name="connsiteY7699" fmla="*/ 1941405 h 3072212"/>
              <a:gd name="connsiteX7700" fmla="*/ 1363294 w 2361628"/>
              <a:gd name="connsiteY7700" fmla="*/ 1940490 h 3072212"/>
              <a:gd name="connsiteX7701" fmla="*/ 1360284 w 2361628"/>
              <a:gd name="connsiteY7701" fmla="*/ 1940500 h 3072212"/>
              <a:gd name="connsiteX7702" fmla="*/ 1354941 w 2361628"/>
              <a:gd name="connsiteY7702" fmla="*/ 1937623 h 3072212"/>
              <a:gd name="connsiteX7703" fmla="*/ 1349674 w 2361628"/>
              <a:gd name="connsiteY7703" fmla="*/ 1938004 h 3072212"/>
              <a:gd name="connsiteX7704" fmla="*/ 1345873 w 2361628"/>
              <a:gd name="connsiteY7704" fmla="*/ 1937423 h 3072212"/>
              <a:gd name="connsiteX7705" fmla="*/ 1341320 w 2361628"/>
              <a:gd name="connsiteY7705" fmla="*/ 1935823 h 3072212"/>
              <a:gd name="connsiteX7706" fmla="*/ 1336405 w 2361628"/>
              <a:gd name="connsiteY7706" fmla="*/ 1935042 h 3072212"/>
              <a:gd name="connsiteX7707" fmla="*/ 1328490 w 2361628"/>
              <a:gd name="connsiteY7707" fmla="*/ 1935118 h 3072212"/>
              <a:gd name="connsiteX7708" fmla="*/ 1325661 w 2361628"/>
              <a:gd name="connsiteY7708" fmla="*/ 1935461 h 3072212"/>
              <a:gd name="connsiteX7709" fmla="*/ 1325242 w 2361628"/>
              <a:gd name="connsiteY7709" fmla="*/ 1936214 h 3072212"/>
              <a:gd name="connsiteX7710" fmla="*/ 1329033 w 2361628"/>
              <a:gd name="connsiteY7710" fmla="*/ 1939719 h 3072212"/>
              <a:gd name="connsiteX7711" fmla="*/ 1335557 w 2361628"/>
              <a:gd name="connsiteY7711" fmla="*/ 1943938 h 3072212"/>
              <a:gd name="connsiteX7712" fmla="*/ 1334691 w 2361628"/>
              <a:gd name="connsiteY7712" fmla="*/ 1940300 h 3072212"/>
              <a:gd name="connsiteX7713" fmla="*/ 1334919 w 2361628"/>
              <a:gd name="connsiteY7713" fmla="*/ 1939357 h 3072212"/>
              <a:gd name="connsiteX7714" fmla="*/ 1337100 w 2361628"/>
              <a:gd name="connsiteY7714" fmla="*/ 1938090 h 3072212"/>
              <a:gd name="connsiteX7715" fmla="*/ 1347435 w 2361628"/>
              <a:gd name="connsiteY7715" fmla="*/ 1940338 h 3072212"/>
              <a:gd name="connsiteX7716" fmla="*/ 1359151 w 2361628"/>
              <a:gd name="connsiteY7716" fmla="*/ 1945053 h 3072212"/>
              <a:gd name="connsiteX7717" fmla="*/ 1362123 w 2361628"/>
              <a:gd name="connsiteY7717" fmla="*/ 1945510 h 3072212"/>
              <a:gd name="connsiteX7718" fmla="*/ 1365418 w 2361628"/>
              <a:gd name="connsiteY7718" fmla="*/ 1947158 h 3072212"/>
              <a:gd name="connsiteX7719" fmla="*/ 1369057 w 2361628"/>
              <a:gd name="connsiteY7719" fmla="*/ 1949996 h 3072212"/>
              <a:gd name="connsiteX7720" fmla="*/ 1374077 w 2361628"/>
              <a:gd name="connsiteY7720" fmla="*/ 1955759 h 3072212"/>
              <a:gd name="connsiteX7721" fmla="*/ 1383659 w 2361628"/>
              <a:gd name="connsiteY7721" fmla="*/ 1968751 h 3072212"/>
              <a:gd name="connsiteX7722" fmla="*/ 1386735 w 2361628"/>
              <a:gd name="connsiteY7722" fmla="*/ 1972008 h 3072212"/>
              <a:gd name="connsiteX7723" fmla="*/ 1390812 w 2361628"/>
              <a:gd name="connsiteY7723" fmla="*/ 1975037 h 3072212"/>
              <a:gd name="connsiteX7724" fmla="*/ 1411567 w 2361628"/>
              <a:gd name="connsiteY7724" fmla="*/ 1979409 h 3072212"/>
              <a:gd name="connsiteX7725" fmla="*/ 1418730 w 2361628"/>
              <a:gd name="connsiteY7725" fmla="*/ 1979381 h 3072212"/>
              <a:gd name="connsiteX7726" fmla="*/ 1433103 w 2361628"/>
              <a:gd name="connsiteY7726" fmla="*/ 1980638 h 3072212"/>
              <a:gd name="connsiteX7727" fmla="*/ 1440694 w 2361628"/>
              <a:gd name="connsiteY7727" fmla="*/ 1982915 h 3072212"/>
              <a:gd name="connsiteX7728" fmla="*/ 1442847 w 2361628"/>
              <a:gd name="connsiteY7728" fmla="*/ 1984620 h 3072212"/>
              <a:gd name="connsiteX7729" fmla="*/ 1443514 w 2361628"/>
              <a:gd name="connsiteY7729" fmla="*/ 1990306 h 3072212"/>
              <a:gd name="connsiteX7730" fmla="*/ 1442818 w 2361628"/>
              <a:gd name="connsiteY7730" fmla="*/ 1993154 h 3072212"/>
              <a:gd name="connsiteX7731" fmla="*/ 1438694 w 2361628"/>
              <a:gd name="connsiteY7731" fmla="*/ 2001793 h 3072212"/>
              <a:gd name="connsiteX7732" fmla="*/ 1436084 w 2361628"/>
              <a:gd name="connsiteY7732" fmla="*/ 2008127 h 3072212"/>
              <a:gd name="connsiteX7733" fmla="*/ 1419920 w 2361628"/>
              <a:gd name="connsiteY7733" fmla="*/ 2034635 h 3072212"/>
              <a:gd name="connsiteX7734" fmla="*/ 1417825 w 2361628"/>
              <a:gd name="connsiteY7734" fmla="*/ 2040674 h 3072212"/>
              <a:gd name="connsiteX7735" fmla="*/ 1416910 w 2361628"/>
              <a:gd name="connsiteY7735" fmla="*/ 2044275 h 3072212"/>
              <a:gd name="connsiteX7736" fmla="*/ 1414024 w 2361628"/>
              <a:gd name="connsiteY7736" fmla="*/ 2047999 h 3072212"/>
              <a:gd name="connsiteX7737" fmla="*/ 1406719 w 2361628"/>
              <a:gd name="connsiteY7737" fmla="*/ 2053752 h 3072212"/>
              <a:gd name="connsiteX7738" fmla="*/ 1399394 w 2361628"/>
              <a:gd name="connsiteY7738" fmla="*/ 2058629 h 3072212"/>
              <a:gd name="connsiteX7739" fmla="*/ 1394993 w 2361628"/>
              <a:gd name="connsiteY7739" fmla="*/ 2059677 h 3072212"/>
              <a:gd name="connsiteX7740" fmla="*/ 1391069 w 2361628"/>
              <a:gd name="connsiteY7740" fmla="*/ 2058514 h 3072212"/>
              <a:gd name="connsiteX7741" fmla="*/ 1388526 w 2361628"/>
              <a:gd name="connsiteY7741" fmla="*/ 2057105 h 3072212"/>
              <a:gd name="connsiteX7742" fmla="*/ 1384754 w 2361628"/>
              <a:gd name="connsiteY7742" fmla="*/ 2052257 h 3072212"/>
              <a:gd name="connsiteX7743" fmla="*/ 1384526 w 2361628"/>
              <a:gd name="connsiteY7743" fmla="*/ 2052761 h 3072212"/>
              <a:gd name="connsiteX7744" fmla="*/ 1387250 w 2361628"/>
              <a:gd name="connsiteY7744" fmla="*/ 2060343 h 3072212"/>
              <a:gd name="connsiteX7745" fmla="*/ 1386611 w 2361628"/>
              <a:gd name="connsiteY7745" fmla="*/ 2061115 h 3072212"/>
              <a:gd name="connsiteX7746" fmla="*/ 1384402 w 2361628"/>
              <a:gd name="connsiteY7746" fmla="*/ 2060162 h 3072212"/>
              <a:gd name="connsiteX7747" fmla="*/ 1379344 w 2361628"/>
              <a:gd name="connsiteY7747" fmla="*/ 2056762 h 3072212"/>
              <a:gd name="connsiteX7748" fmla="*/ 1377706 w 2361628"/>
              <a:gd name="connsiteY7748" fmla="*/ 2057391 h 3072212"/>
              <a:gd name="connsiteX7749" fmla="*/ 1376734 w 2361628"/>
              <a:gd name="connsiteY7749" fmla="*/ 2058314 h 3072212"/>
              <a:gd name="connsiteX7750" fmla="*/ 1375391 w 2361628"/>
              <a:gd name="connsiteY7750" fmla="*/ 2058295 h 3072212"/>
              <a:gd name="connsiteX7751" fmla="*/ 1373667 w 2361628"/>
              <a:gd name="connsiteY7751" fmla="*/ 2057333 h 3072212"/>
              <a:gd name="connsiteX7752" fmla="*/ 1370543 w 2361628"/>
              <a:gd name="connsiteY7752" fmla="*/ 2054504 h 3072212"/>
              <a:gd name="connsiteX7753" fmla="*/ 1369714 w 2361628"/>
              <a:gd name="connsiteY7753" fmla="*/ 2053123 h 3072212"/>
              <a:gd name="connsiteX7754" fmla="*/ 1368962 w 2361628"/>
              <a:gd name="connsiteY7754" fmla="*/ 2048913 h 3072212"/>
              <a:gd name="connsiteX7755" fmla="*/ 1368447 w 2361628"/>
              <a:gd name="connsiteY7755" fmla="*/ 2048161 h 3072212"/>
              <a:gd name="connsiteX7756" fmla="*/ 1362294 w 2361628"/>
              <a:gd name="connsiteY7756" fmla="*/ 2050590 h 3072212"/>
              <a:gd name="connsiteX7757" fmla="*/ 1361265 w 2361628"/>
              <a:gd name="connsiteY7757" fmla="*/ 2051399 h 3072212"/>
              <a:gd name="connsiteX7758" fmla="*/ 1363790 w 2361628"/>
              <a:gd name="connsiteY7758" fmla="*/ 2053085 h 3072212"/>
              <a:gd name="connsiteX7759" fmla="*/ 1364647 w 2361628"/>
              <a:gd name="connsiteY7759" fmla="*/ 2054276 h 3072212"/>
              <a:gd name="connsiteX7760" fmla="*/ 1367133 w 2361628"/>
              <a:gd name="connsiteY7760" fmla="*/ 2060486 h 3072212"/>
              <a:gd name="connsiteX7761" fmla="*/ 1367266 w 2361628"/>
              <a:gd name="connsiteY7761" fmla="*/ 2061820 h 3072212"/>
              <a:gd name="connsiteX7762" fmla="*/ 1365495 w 2361628"/>
              <a:gd name="connsiteY7762" fmla="*/ 2062629 h 3072212"/>
              <a:gd name="connsiteX7763" fmla="*/ 1359608 w 2361628"/>
              <a:gd name="connsiteY7763" fmla="*/ 2060296 h 3072212"/>
              <a:gd name="connsiteX7764" fmla="*/ 1358903 w 2361628"/>
              <a:gd name="connsiteY7764" fmla="*/ 2060496 h 3072212"/>
              <a:gd name="connsiteX7765" fmla="*/ 1361808 w 2361628"/>
              <a:gd name="connsiteY7765" fmla="*/ 2066649 h 3072212"/>
              <a:gd name="connsiteX7766" fmla="*/ 1362923 w 2361628"/>
              <a:gd name="connsiteY7766" fmla="*/ 2069573 h 3072212"/>
              <a:gd name="connsiteX7767" fmla="*/ 1363047 w 2361628"/>
              <a:gd name="connsiteY7767" fmla="*/ 2071088 h 3072212"/>
              <a:gd name="connsiteX7768" fmla="*/ 1359275 w 2361628"/>
              <a:gd name="connsiteY7768" fmla="*/ 2078003 h 3072212"/>
              <a:gd name="connsiteX7769" fmla="*/ 1356855 w 2361628"/>
              <a:gd name="connsiteY7769" fmla="*/ 2080879 h 3072212"/>
              <a:gd name="connsiteX7770" fmla="*/ 1353550 w 2361628"/>
              <a:gd name="connsiteY7770" fmla="*/ 2081927 h 3072212"/>
              <a:gd name="connsiteX7771" fmla="*/ 1351483 w 2361628"/>
              <a:gd name="connsiteY7771" fmla="*/ 2081222 h 3072212"/>
              <a:gd name="connsiteX7772" fmla="*/ 1349150 w 2361628"/>
              <a:gd name="connsiteY7772" fmla="*/ 2079460 h 3072212"/>
              <a:gd name="connsiteX7773" fmla="*/ 1347464 w 2361628"/>
              <a:gd name="connsiteY7773" fmla="*/ 2079708 h 3072212"/>
              <a:gd name="connsiteX7774" fmla="*/ 1346435 w 2361628"/>
              <a:gd name="connsiteY7774" fmla="*/ 2081965 h 3072212"/>
              <a:gd name="connsiteX7775" fmla="*/ 1344511 w 2361628"/>
              <a:gd name="connsiteY7775" fmla="*/ 2083575 h 3072212"/>
              <a:gd name="connsiteX7776" fmla="*/ 1341701 w 2361628"/>
              <a:gd name="connsiteY7776" fmla="*/ 2084537 h 3072212"/>
              <a:gd name="connsiteX7777" fmla="*/ 1338129 w 2361628"/>
              <a:gd name="connsiteY7777" fmla="*/ 2084118 h 3072212"/>
              <a:gd name="connsiteX7778" fmla="*/ 1333786 w 2361628"/>
              <a:gd name="connsiteY7778" fmla="*/ 2082318 h 3072212"/>
              <a:gd name="connsiteX7779" fmla="*/ 1322270 w 2361628"/>
              <a:gd name="connsiteY7779" fmla="*/ 2075831 h 3072212"/>
              <a:gd name="connsiteX7780" fmla="*/ 1318641 w 2361628"/>
              <a:gd name="connsiteY7780" fmla="*/ 2074831 h 3072212"/>
              <a:gd name="connsiteX7781" fmla="*/ 1311916 w 2361628"/>
              <a:gd name="connsiteY7781" fmla="*/ 2073935 h 3072212"/>
              <a:gd name="connsiteX7782" fmla="*/ 1311116 w 2361628"/>
              <a:gd name="connsiteY7782" fmla="*/ 2073012 h 3072212"/>
              <a:gd name="connsiteX7783" fmla="*/ 1311173 w 2361628"/>
              <a:gd name="connsiteY7783" fmla="*/ 2072135 h 3072212"/>
              <a:gd name="connsiteX7784" fmla="*/ 1312097 w 2361628"/>
              <a:gd name="connsiteY7784" fmla="*/ 2071307 h 3072212"/>
              <a:gd name="connsiteX7785" fmla="*/ 1311840 w 2361628"/>
              <a:gd name="connsiteY7785" fmla="*/ 2070592 h 3072212"/>
              <a:gd name="connsiteX7786" fmla="*/ 1310421 w 2361628"/>
              <a:gd name="connsiteY7786" fmla="*/ 2069992 h 3072212"/>
              <a:gd name="connsiteX7787" fmla="*/ 1308945 w 2361628"/>
              <a:gd name="connsiteY7787" fmla="*/ 2070564 h 3072212"/>
              <a:gd name="connsiteX7788" fmla="*/ 1307411 w 2361628"/>
              <a:gd name="connsiteY7788" fmla="*/ 2072297 h 3072212"/>
              <a:gd name="connsiteX7789" fmla="*/ 1304735 w 2361628"/>
              <a:gd name="connsiteY7789" fmla="*/ 2072812 h 3072212"/>
              <a:gd name="connsiteX7790" fmla="*/ 1300905 w 2361628"/>
              <a:gd name="connsiteY7790" fmla="*/ 2072107 h 3072212"/>
              <a:gd name="connsiteX7791" fmla="*/ 1295248 w 2361628"/>
              <a:gd name="connsiteY7791" fmla="*/ 2069573 h 3072212"/>
              <a:gd name="connsiteX7792" fmla="*/ 1284018 w 2361628"/>
              <a:gd name="connsiteY7792" fmla="*/ 2063020 h 3072212"/>
              <a:gd name="connsiteX7793" fmla="*/ 1271731 w 2361628"/>
              <a:gd name="connsiteY7793" fmla="*/ 2057467 h 3072212"/>
              <a:gd name="connsiteX7794" fmla="*/ 1264606 w 2361628"/>
              <a:gd name="connsiteY7794" fmla="*/ 2050237 h 3072212"/>
              <a:gd name="connsiteX7795" fmla="*/ 1267263 w 2361628"/>
              <a:gd name="connsiteY7795" fmla="*/ 2056752 h 3072212"/>
              <a:gd name="connsiteX7796" fmla="*/ 1267044 w 2361628"/>
              <a:gd name="connsiteY7796" fmla="*/ 2058953 h 3072212"/>
              <a:gd name="connsiteX7797" fmla="*/ 1265682 w 2361628"/>
              <a:gd name="connsiteY7797" fmla="*/ 2060886 h 3072212"/>
              <a:gd name="connsiteX7798" fmla="*/ 1265453 w 2361628"/>
              <a:gd name="connsiteY7798" fmla="*/ 2062791 h 3072212"/>
              <a:gd name="connsiteX7799" fmla="*/ 1268244 w 2361628"/>
              <a:gd name="connsiteY7799" fmla="*/ 2067411 h 3072212"/>
              <a:gd name="connsiteX7800" fmla="*/ 1272102 w 2361628"/>
              <a:gd name="connsiteY7800" fmla="*/ 2069068 h 3072212"/>
              <a:gd name="connsiteX7801" fmla="*/ 1275988 w 2361628"/>
              <a:gd name="connsiteY7801" fmla="*/ 2068887 h 3072212"/>
              <a:gd name="connsiteX7802" fmla="*/ 1276093 w 2361628"/>
              <a:gd name="connsiteY7802" fmla="*/ 2068135 h 3072212"/>
              <a:gd name="connsiteX7803" fmla="*/ 1274474 w 2361628"/>
              <a:gd name="connsiteY7803" fmla="*/ 2066982 h 3072212"/>
              <a:gd name="connsiteX7804" fmla="*/ 1273045 w 2361628"/>
              <a:gd name="connsiteY7804" fmla="*/ 2065306 h 3072212"/>
              <a:gd name="connsiteX7805" fmla="*/ 1272359 w 2361628"/>
              <a:gd name="connsiteY7805" fmla="*/ 2062801 h 3072212"/>
              <a:gd name="connsiteX7806" fmla="*/ 1273092 w 2361628"/>
              <a:gd name="connsiteY7806" fmla="*/ 2062363 h 3072212"/>
              <a:gd name="connsiteX7807" fmla="*/ 1276521 w 2361628"/>
              <a:gd name="connsiteY7807" fmla="*/ 2063677 h 3072212"/>
              <a:gd name="connsiteX7808" fmla="*/ 1278779 w 2361628"/>
              <a:gd name="connsiteY7808" fmla="*/ 2065201 h 3072212"/>
              <a:gd name="connsiteX7809" fmla="*/ 1295800 w 2361628"/>
              <a:gd name="connsiteY7809" fmla="*/ 2073707 h 3072212"/>
              <a:gd name="connsiteX7810" fmla="*/ 1300877 w 2361628"/>
              <a:gd name="connsiteY7810" fmla="*/ 2075298 h 3072212"/>
              <a:gd name="connsiteX7811" fmla="*/ 1304687 w 2361628"/>
              <a:gd name="connsiteY7811" fmla="*/ 2076936 h 3072212"/>
              <a:gd name="connsiteX7812" fmla="*/ 1305744 w 2361628"/>
              <a:gd name="connsiteY7812" fmla="*/ 2077907 h 3072212"/>
              <a:gd name="connsiteX7813" fmla="*/ 1304458 w 2361628"/>
              <a:gd name="connsiteY7813" fmla="*/ 2080012 h 3072212"/>
              <a:gd name="connsiteX7814" fmla="*/ 1297619 w 2361628"/>
              <a:gd name="connsiteY7814" fmla="*/ 2085261 h 3072212"/>
              <a:gd name="connsiteX7815" fmla="*/ 1297505 w 2361628"/>
              <a:gd name="connsiteY7815" fmla="*/ 2086118 h 3072212"/>
              <a:gd name="connsiteX7816" fmla="*/ 1302201 w 2361628"/>
              <a:gd name="connsiteY7816" fmla="*/ 2085642 h 3072212"/>
              <a:gd name="connsiteX7817" fmla="*/ 1307897 w 2361628"/>
              <a:gd name="connsiteY7817" fmla="*/ 2081022 h 3072212"/>
              <a:gd name="connsiteX7818" fmla="*/ 1311097 w 2361628"/>
              <a:gd name="connsiteY7818" fmla="*/ 2078869 h 3072212"/>
              <a:gd name="connsiteX7819" fmla="*/ 1314174 w 2361628"/>
              <a:gd name="connsiteY7819" fmla="*/ 2077555 h 3072212"/>
              <a:gd name="connsiteX7820" fmla="*/ 1318336 w 2361628"/>
              <a:gd name="connsiteY7820" fmla="*/ 2079831 h 3072212"/>
              <a:gd name="connsiteX7821" fmla="*/ 1323594 w 2361628"/>
              <a:gd name="connsiteY7821" fmla="*/ 2085689 h 3072212"/>
              <a:gd name="connsiteX7822" fmla="*/ 1327852 w 2361628"/>
              <a:gd name="connsiteY7822" fmla="*/ 2089004 h 3072212"/>
              <a:gd name="connsiteX7823" fmla="*/ 1333919 w 2361628"/>
              <a:gd name="connsiteY7823" fmla="*/ 2090852 h 3072212"/>
              <a:gd name="connsiteX7824" fmla="*/ 1337472 w 2361628"/>
              <a:gd name="connsiteY7824" fmla="*/ 2092833 h 3072212"/>
              <a:gd name="connsiteX7825" fmla="*/ 1343444 w 2361628"/>
              <a:gd name="connsiteY7825" fmla="*/ 2098272 h 3072212"/>
              <a:gd name="connsiteX7826" fmla="*/ 1344387 w 2361628"/>
              <a:gd name="connsiteY7826" fmla="*/ 2101101 h 3072212"/>
              <a:gd name="connsiteX7827" fmla="*/ 1344940 w 2361628"/>
              <a:gd name="connsiteY7827" fmla="*/ 2112559 h 3072212"/>
              <a:gd name="connsiteX7828" fmla="*/ 1344730 w 2361628"/>
              <a:gd name="connsiteY7828" fmla="*/ 2115312 h 3072212"/>
              <a:gd name="connsiteX7829" fmla="*/ 1343949 w 2361628"/>
              <a:gd name="connsiteY7829" fmla="*/ 2118046 h 3072212"/>
              <a:gd name="connsiteX7830" fmla="*/ 1342606 w 2361628"/>
              <a:gd name="connsiteY7830" fmla="*/ 2120741 h 3072212"/>
              <a:gd name="connsiteX7831" fmla="*/ 1340110 w 2361628"/>
              <a:gd name="connsiteY7831" fmla="*/ 2122246 h 3072212"/>
              <a:gd name="connsiteX7832" fmla="*/ 1336462 w 2361628"/>
              <a:gd name="connsiteY7832" fmla="*/ 2122570 h 3072212"/>
              <a:gd name="connsiteX7833" fmla="*/ 1333595 w 2361628"/>
              <a:gd name="connsiteY7833" fmla="*/ 2123675 h 3072212"/>
              <a:gd name="connsiteX7834" fmla="*/ 1327328 w 2361628"/>
              <a:gd name="connsiteY7834" fmla="*/ 2129685 h 3072212"/>
              <a:gd name="connsiteX7835" fmla="*/ 1324670 w 2361628"/>
              <a:gd name="connsiteY7835" fmla="*/ 2130552 h 3072212"/>
              <a:gd name="connsiteX7836" fmla="*/ 1313421 w 2361628"/>
              <a:gd name="connsiteY7836" fmla="*/ 2128761 h 3072212"/>
              <a:gd name="connsiteX7837" fmla="*/ 1309021 w 2361628"/>
              <a:gd name="connsiteY7837" fmla="*/ 2127085 h 3072212"/>
              <a:gd name="connsiteX7838" fmla="*/ 1306992 w 2361628"/>
              <a:gd name="connsiteY7838" fmla="*/ 2127190 h 3072212"/>
              <a:gd name="connsiteX7839" fmla="*/ 1305868 w 2361628"/>
              <a:gd name="connsiteY7839" fmla="*/ 2128514 h 3072212"/>
              <a:gd name="connsiteX7840" fmla="*/ 1304687 w 2361628"/>
              <a:gd name="connsiteY7840" fmla="*/ 2129114 h 3072212"/>
              <a:gd name="connsiteX7841" fmla="*/ 1300277 w 2361628"/>
              <a:gd name="connsiteY7841" fmla="*/ 2129666 h 3072212"/>
              <a:gd name="connsiteX7842" fmla="*/ 1299563 w 2361628"/>
              <a:gd name="connsiteY7842" fmla="*/ 2130743 h 3072212"/>
              <a:gd name="connsiteX7843" fmla="*/ 1299839 w 2361628"/>
              <a:gd name="connsiteY7843" fmla="*/ 2132409 h 3072212"/>
              <a:gd name="connsiteX7844" fmla="*/ 1300705 w 2361628"/>
              <a:gd name="connsiteY7844" fmla="*/ 2134657 h 3072212"/>
              <a:gd name="connsiteX7845" fmla="*/ 1301782 w 2361628"/>
              <a:gd name="connsiteY7845" fmla="*/ 2135953 h 3072212"/>
              <a:gd name="connsiteX7846" fmla="*/ 1303439 w 2361628"/>
              <a:gd name="connsiteY7846" fmla="*/ 2137582 h 3072212"/>
              <a:gd name="connsiteX7847" fmla="*/ 1305954 w 2361628"/>
              <a:gd name="connsiteY7847" fmla="*/ 2138648 h 3072212"/>
              <a:gd name="connsiteX7848" fmla="*/ 1311116 w 2361628"/>
              <a:gd name="connsiteY7848" fmla="*/ 2139839 h 3072212"/>
              <a:gd name="connsiteX7849" fmla="*/ 1311650 w 2361628"/>
              <a:gd name="connsiteY7849" fmla="*/ 2142877 h 3072212"/>
              <a:gd name="connsiteX7850" fmla="*/ 1311421 w 2361628"/>
              <a:gd name="connsiteY7850" fmla="*/ 2143859 h 3072212"/>
              <a:gd name="connsiteX7851" fmla="*/ 1309726 w 2361628"/>
              <a:gd name="connsiteY7851" fmla="*/ 2145878 h 3072212"/>
              <a:gd name="connsiteX7852" fmla="*/ 1307763 w 2361628"/>
              <a:gd name="connsiteY7852" fmla="*/ 2145678 h 3072212"/>
              <a:gd name="connsiteX7853" fmla="*/ 1304392 w 2361628"/>
              <a:gd name="connsiteY7853" fmla="*/ 2143287 h 3072212"/>
              <a:gd name="connsiteX7854" fmla="*/ 1302734 w 2361628"/>
              <a:gd name="connsiteY7854" fmla="*/ 2143192 h 3072212"/>
              <a:gd name="connsiteX7855" fmla="*/ 1301277 w 2361628"/>
              <a:gd name="connsiteY7855" fmla="*/ 2144487 h 3072212"/>
              <a:gd name="connsiteX7856" fmla="*/ 1299248 w 2361628"/>
              <a:gd name="connsiteY7856" fmla="*/ 2144916 h 3072212"/>
              <a:gd name="connsiteX7857" fmla="*/ 1296648 w 2361628"/>
              <a:gd name="connsiteY7857" fmla="*/ 2144468 h 3072212"/>
              <a:gd name="connsiteX7858" fmla="*/ 1295200 w 2361628"/>
              <a:gd name="connsiteY7858" fmla="*/ 2145516 h 3072212"/>
              <a:gd name="connsiteX7859" fmla="*/ 1294914 w 2361628"/>
              <a:gd name="connsiteY7859" fmla="*/ 2148050 h 3072212"/>
              <a:gd name="connsiteX7860" fmla="*/ 1294038 w 2361628"/>
              <a:gd name="connsiteY7860" fmla="*/ 2149945 h 3072212"/>
              <a:gd name="connsiteX7861" fmla="*/ 1291038 w 2361628"/>
              <a:gd name="connsiteY7861" fmla="*/ 2152936 h 3072212"/>
              <a:gd name="connsiteX7862" fmla="*/ 1289418 w 2361628"/>
              <a:gd name="connsiteY7862" fmla="*/ 2155136 h 3072212"/>
              <a:gd name="connsiteX7863" fmla="*/ 1289466 w 2361628"/>
              <a:gd name="connsiteY7863" fmla="*/ 2156870 h 3072212"/>
              <a:gd name="connsiteX7864" fmla="*/ 1291190 w 2361628"/>
              <a:gd name="connsiteY7864" fmla="*/ 2158117 h 3072212"/>
              <a:gd name="connsiteX7865" fmla="*/ 1293171 w 2361628"/>
              <a:gd name="connsiteY7865" fmla="*/ 2160946 h 3072212"/>
              <a:gd name="connsiteX7866" fmla="*/ 1295400 w 2361628"/>
              <a:gd name="connsiteY7866" fmla="*/ 2165337 h 3072212"/>
              <a:gd name="connsiteX7867" fmla="*/ 1295829 w 2361628"/>
              <a:gd name="connsiteY7867" fmla="*/ 2167281 h 3072212"/>
              <a:gd name="connsiteX7868" fmla="*/ 1294457 w 2361628"/>
              <a:gd name="connsiteY7868" fmla="*/ 2166766 h 3072212"/>
              <a:gd name="connsiteX7869" fmla="*/ 1292609 w 2361628"/>
              <a:gd name="connsiteY7869" fmla="*/ 2165023 h 3072212"/>
              <a:gd name="connsiteX7870" fmla="*/ 1290295 w 2361628"/>
              <a:gd name="connsiteY7870" fmla="*/ 2162042 h 3072212"/>
              <a:gd name="connsiteX7871" fmla="*/ 1286789 w 2361628"/>
              <a:gd name="connsiteY7871" fmla="*/ 2159375 h 3072212"/>
              <a:gd name="connsiteX7872" fmla="*/ 1279074 w 2361628"/>
              <a:gd name="connsiteY7872" fmla="*/ 2155889 h 3072212"/>
              <a:gd name="connsiteX7873" fmla="*/ 1277712 w 2361628"/>
              <a:gd name="connsiteY7873" fmla="*/ 2155993 h 3072212"/>
              <a:gd name="connsiteX7874" fmla="*/ 1278407 w 2361628"/>
              <a:gd name="connsiteY7874" fmla="*/ 2156879 h 3072212"/>
              <a:gd name="connsiteX7875" fmla="*/ 1283522 w 2361628"/>
              <a:gd name="connsiteY7875" fmla="*/ 2160537 h 3072212"/>
              <a:gd name="connsiteX7876" fmla="*/ 1285485 w 2361628"/>
              <a:gd name="connsiteY7876" fmla="*/ 2162890 h 3072212"/>
              <a:gd name="connsiteX7877" fmla="*/ 1285723 w 2361628"/>
              <a:gd name="connsiteY7877" fmla="*/ 2164604 h 3072212"/>
              <a:gd name="connsiteX7878" fmla="*/ 1281436 w 2361628"/>
              <a:gd name="connsiteY7878" fmla="*/ 2168347 h 3072212"/>
              <a:gd name="connsiteX7879" fmla="*/ 1281322 w 2361628"/>
              <a:gd name="connsiteY7879" fmla="*/ 2169595 h 3072212"/>
              <a:gd name="connsiteX7880" fmla="*/ 1282456 w 2361628"/>
              <a:gd name="connsiteY7880" fmla="*/ 2170691 h 3072212"/>
              <a:gd name="connsiteX7881" fmla="*/ 1282760 w 2361628"/>
              <a:gd name="connsiteY7881" fmla="*/ 2171605 h 3072212"/>
              <a:gd name="connsiteX7882" fmla="*/ 1281236 w 2361628"/>
              <a:gd name="connsiteY7882" fmla="*/ 2173434 h 3072212"/>
              <a:gd name="connsiteX7883" fmla="*/ 1278722 w 2361628"/>
              <a:gd name="connsiteY7883" fmla="*/ 2174967 h 3072212"/>
              <a:gd name="connsiteX7884" fmla="*/ 1273855 w 2361628"/>
              <a:gd name="connsiteY7884" fmla="*/ 2175186 h 3072212"/>
              <a:gd name="connsiteX7885" fmla="*/ 1273407 w 2361628"/>
              <a:gd name="connsiteY7885" fmla="*/ 2176053 h 3072212"/>
              <a:gd name="connsiteX7886" fmla="*/ 1275264 w 2361628"/>
              <a:gd name="connsiteY7886" fmla="*/ 2177929 h 3072212"/>
              <a:gd name="connsiteX7887" fmla="*/ 1275883 w 2361628"/>
              <a:gd name="connsiteY7887" fmla="*/ 2179091 h 3072212"/>
              <a:gd name="connsiteX7888" fmla="*/ 1274293 w 2361628"/>
              <a:gd name="connsiteY7888" fmla="*/ 2180692 h 3072212"/>
              <a:gd name="connsiteX7889" fmla="*/ 1273254 w 2361628"/>
              <a:gd name="connsiteY7889" fmla="*/ 2180911 h 3072212"/>
              <a:gd name="connsiteX7890" fmla="*/ 1267644 w 2361628"/>
              <a:gd name="connsiteY7890" fmla="*/ 2180168 h 3072212"/>
              <a:gd name="connsiteX7891" fmla="*/ 1269121 w 2361628"/>
              <a:gd name="connsiteY7891" fmla="*/ 2184159 h 3072212"/>
              <a:gd name="connsiteX7892" fmla="*/ 1269987 w 2361628"/>
              <a:gd name="connsiteY7892" fmla="*/ 2185550 h 3072212"/>
              <a:gd name="connsiteX7893" fmla="*/ 1271711 w 2361628"/>
              <a:gd name="connsiteY7893" fmla="*/ 2187521 h 3072212"/>
              <a:gd name="connsiteX7894" fmla="*/ 1274797 w 2361628"/>
              <a:gd name="connsiteY7894" fmla="*/ 2189340 h 3072212"/>
              <a:gd name="connsiteX7895" fmla="*/ 1274855 w 2361628"/>
              <a:gd name="connsiteY7895" fmla="*/ 2190045 h 3072212"/>
              <a:gd name="connsiteX7896" fmla="*/ 1273778 w 2361628"/>
              <a:gd name="connsiteY7896" fmla="*/ 2191607 h 3072212"/>
              <a:gd name="connsiteX7897" fmla="*/ 1271950 w 2361628"/>
              <a:gd name="connsiteY7897" fmla="*/ 2193512 h 3072212"/>
              <a:gd name="connsiteX7898" fmla="*/ 1264225 w 2361628"/>
              <a:gd name="connsiteY7898" fmla="*/ 2199313 h 3072212"/>
              <a:gd name="connsiteX7899" fmla="*/ 1258796 w 2361628"/>
              <a:gd name="connsiteY7899" fmla="*/ 2206095 h 3072212"/>
              <a:gd name="connsiteX7900" fmla="*/ 1258043 w 2361628"/>
              <a:gd name="connsiteY7900" fmla="*/ 2208209 h 3072212"/>
              <a:gd name="connsiteX7901" fmla="*/ 1259424 w 2361628"/>
              <a:gd name="connsiteY7901" fmla="*/ 2212648 h 3072212"/>
              <a:gd name="connsiteX7902" fmla="*/ 1259434 w 2361628"/>
              <a:gd name="connsiteY7902" fmla="*/ 2213762 h 3072212"/>
              <a:gd name="connsiteX7903" fmla="*/ 1258014 w 2361628"/>
              <a:gd name="connsiteY7903" fmla="*/ 2215772 h 3072212"/>
              <a:gd name="connsiteX7904" fmla="*/ 1254843 w 2361628"/>
              <a:gd name="connsiteY7904" fmla="*/ 2215220 h 3072212"/>
              <a:gd name="connsiteX7905" fmla="*/ 1254242 w 2361628"/>
              <a:gd name="connsiteY7905" fmla="*/ 2216010 h 3072212"/>
              <a:gd name="connsiteX7906" fmla="*/ 1254995 w 2361628"/>
              <a:gd name="connsiteY7906" fmla="*/ 2218087 h 3072212"/>
              <a:gd name="connsiteX7907" fmla="*/ 1255138 w 2361628"/>
              <a:gd name="connsiteY7907" fmla="*/ 2221135 h 3072212"/>
              <a:gd name="connsiteX7908" fmla="*/ 1254662 w 2361628"/>
              <a:gd name="connsiteY7908" fmla="*/ 2225145 h 3072212"/>
              <a:gd name="connsiteX7909" fmla="*/ 1252318 w 2361628"/>
              <a:gd name="connsiteY7909" fmla="*/ 2231450 h 3072212"/>
              <a:gd name="connsiteX7910" fmla="*/ 1248185 w 2361628"/>
              <a:gd name="connsiteY7910" fmla="*/ 2239937 h 3072212"/>
              <a:gd name="connsiteX7911" fmla="*/ 1245013 w 2361628"/>
              <a:gd name="connsiteY7911" fmla="*/ 2247614 h 3072212"/>
              <a:gd name="connsiteX7912" fmla="*/ 1242813 w 2361628"/>
              <a:gd name="connsiteY7912" fmla="*/ 2254491 h 3072212"/>
              <a:gd name="connsiteX7913" fmla="*/ 1241222 w 2361628"/>
              <a:gd name="connsiteY7913" fmla="*/ 2257892 h 3072212"/>
              <a:gd name="connsiteX7914" fmla="*/ 1238288 w 2361628"/>
              <a:gd name="connsiteY7914" fmla="*/ 2258121 h 3072212"/>
              <a:gd name="connsiteX7915" fmla="*/ 1236069 w 2361628"/>
              <a:gd name="connsiteY7915" fmla="*/ 2260264 h 3072212"/>
              <a:gd name="connsiteX7916" fmla="*/ 1237583 w 2361628"/>
              <a:gd name="connsiteY7916" fmla="*/ 2261387 h 3072212"/>
              <a:gd name="connsiteX7917" fmla="*/ 1238507 w 2361628"/>
              <a:gd name="connsiteY7917" fmla="*/ 2262702 h 3072212"/>
              <a:gd name="connsiteX7918" fmla="*/ 1239145 w 2361628"/>
              <a:gd name="connsiteY7918" fmla="*/ 2264693 h 3072212"/>
              <a:gd name="connsiteX7919" fmla="*/ 1238517 w 2361628"/>
              <a:gd name="connsiteY7919" fmla="*/ 2270912 h 3072212"/>
              <a:gd name="connsiteX7920" fmla="*/ 1236612 w 2361628"/>
              <a:gd name="connsiteY7920" fmla="*/ 2281314 h 3072212"/>
              <a:gd name="connsiteX7921" fmla="*/ 1235431 w 2361628"/>
              <a:gd name="connsiteY7921" fmla="*/ 2289543 h 3072212"/>
              <a:gd name="connsiteX7922" fmla="*/ 1235669 w 2361628"/>
              <a:gd name="connsiteY7922" fmla="*/ 2314699 h 3072212"/>
              <a:gd name="connsiteX7923" fmla="*/ 1235364 w 2361628"/>
              <a:gd name="connsiteY7923" fmla="*/ 2325710 h 3072212"/>
              <a:gd name="connsiteX7924" fmla="*/ 1234526 w 2361628"/>
              <a:gd name="connsiteY7924" fmla="*/ 2331787 h 3072212"/>
              <a:gd name="connsiteX7925" fmla="*/ 1233164 w 2361628"/>
              <a:gd name="connsiteY7925" fmla="*/ 2335083 h 3072212"/>
              <a:gd name="connsiteX7926" fmla="*/ 1230840 w 2361628"/>
              <a:gd name="connsiteY7926" fmla="*/ 2336073 h 3072212"/>
              <a:gd name="connsiteX7927" fmla="*/ 1233802 w 2361628"/>
              <a:gd name="connsiteY7927" fmla="*/ 2337035 h 3072212"/>
              <a:gd name="connsiteX7928" fmla="*/ 1235688 w 2361628"/>
              <a:gd name="connsiteY7928" fmla="*/ 2338578 h 3072212"/>
              <a:gd name="connsiteX7929" fmla="*/ 1236555 w 2361628"/>
              <a:gd name="connsiteY7929" fmla="*/ 2340921 h 3072212"/>
              <a:gd name="connsiteX7930" fmla="*/ 1237364 w 2361628"/>
              <a:gd name="connsiteY7930" fmla="*/ 2344655 h 3072212"/>
              <a:gd name="connsiteX7931" fmla="*/ 1238431 w 2361628"/>
              <a:gd name="connsiteY7931" fmla="*/ 2346370 h 3072212"/>
              <a:gd name="connsiteX7932" fmla="*/ 1239755 w 2361628"/>
              <a:gd name="connsiteY7932" fmla="*/ 2346074 h 3072212"/>
              <a:gd name="connsiteX7933" fmla="*/ 1240946 w 2361628"/>
              <a:gd name="connsiteY7933" fmla="*/ 2346455 h 3072212"/>
              <a:gd name="connsiteX7934" fmla="*/ 1242003 w 2361628"/>
              <a:gd name="connsiteY7934" fmla="*/ 2347493 h 3072212"/>
              <a:gd name="connsiteX7935" fmla="*/ 1245222 w 2361628"/>
              <a:gd name="connsiteY7935" fmla="*/ 2352789 h 3072212"/>
              <a:gd name="connsiteX7936" fmla="*/ 1248756 w 2361628"/>
              <a:gd name="connsiteY7936" fmla="*/ 2354304 h 3072212"/>
              <a:gd name="connsiteX7937" fmla="*/ 1248928 w 2361628"/>
              <a:gd name="connsiteY7937" fmla="*/ 2357238 h 3072212"/>
              <a:gd name="connsiteX7938" fmla="*/ 1247537 w 2361628"/>
              <a:gd name="connsiteY7938" fmla="*/ 2373573 h 3072212"/>
              <a:gd name="connsiteX7939" fmla="*/ 1247547 w 2361628"/>
              <a:gd name="connsiteY7939" fmla="*/ 2375697 h 3072212"/>
              <a:gd name="connsiteX7940" fmla="*/ 1249147 w 2361628"/>
              <a:gd name="connsiteY7940" fmla="*/ 2371592 h 3072212"/>
              <a:gd name="connsiteX7941" fmla="*/ 1250833 w 2361628"/>
              <a:gd name="connsiteY7941" fmla="*/ 2358904 h 3072212"/>
              <a:gd name="connsiteX7942" fmla="*/ 1253128 w 2361628"/>
              <a:gd name="connsiteY7942" fmla="*/ 2353237 h 3072212"/>
              <a:gd name="connsiteX7943" fmla="*/ 1254928 w 2361628"/>
              <a:gd name="connsiteY7943" fmla="*/ 2352037 h 3072212"/>
              <a:gd name="connsiteX7944" fmla="*/ 1262301 w 2361628"/>
              <a:gd name="connsiteY7944" fmla="*/ 2351399 h 3072212"/>
              <a:gd name="connsiteX7945" fmla="*/ 1270159 w 2361628"/>
              <a:gd name="connsiteY7945" fmla="*/ 2352837 h 3072212"/>
              <a:gd name="connsiteX7946" fmla="*/ 1273131 w 2361628"/>
              <a:gd name="connsiteY7946" fmla="*/ 2353018 h 3072212"/>
              <a:gd name="connsiteX7947" fmla="*/ 1275721 w 2361628"/>
              <a:gd name="connsiteY7947" fmla="*/ 2352227 h 3072212"/>
              <a:gd name="connsiteX7948" fmla="*/ 1278379 w 2361628"/>
              <a:gd name="connsiteY7948" fmla="*/ 2353818 h 3072212"/>
              <a:gd name="connsiteX7949" fmla="*/ 1279027 w 2361628"/>
              <a:gd name="connsiteY7949" fmla="*/ 2355409 h 3072212"/>
              <a:gd name="connsiteX7950" fmla="*/ 1279779 w 2361628"/>
              <a:gd name="connsiteY7950" fmla="*/ 2362086 h 3072212"/>
              <a:gd name="connsiteX7951" fmla="*/ 1280484 w 2361628"/>
              <a:gd name="connsiteY7951" fmla="*/ 2365886 h 3072212"/>
              <a:gd name="connsiteX7952" fmla="*/ 1285161 w 2361628"/>
              <a:gd name="connsiteY7952" fmla="*/ 2379383 h 3072212"/>
              <a:gd name="connsiteX7953" fmla="*/ 1287390 w 2361628"/>
              <a:gd name="connsiteY7953" fmla="*/ 2386899 h 3072212"/>
              <a:gd name="connsiteX7954" fmla="*/ 1290114 w 2361628"/>
              <a:gd name="connsiteY7954" fmla="*/ 2398557 h 3072212"/>
              <a:gd name="connsiteX7955" fmla="*/ 1291133 w 2361628"/>
              <a:gd name="connsiteY7955" fmla="*/ 2401881 h 3072212"/>
              <a:gd name="connsiteX7956" fmla="*/ 1296800 w 2361628"/>
              <a:gd name="connsiteY7956" fmla="*/ 2417283 h 3072212"/>
              <a:gd name="connsiteX7957" fmla="*/ 1297877 w 2361628"/>
              <a:gd name="connsiteY7957" fmla="*/ 2421436 h 3072212"/>
              <a:gd name="connsiteX7958" fmla="*/ 1298315 w 2361628"/>
              <a:gd name="connsiteY7958" fmla="*/ 2424627 h 3072212"/>
              <a:gd name="connsiteX7959" fmla="*/ 1298124 w 2361628"/>
              <a:gd name="connsiteY7959" fmla="*/ 2426865 h 3072212"/>
              <a:gd name="connsiteX7960" fmla="*/ 1297096 w 2361628"/>
              <a:gd name="connsiteY7960" fmla="*/ 2430304 h 3072212"/>
              <a:gd name="connsiteX7961" fmla="*/ 1295219 w 2361628"/>
              <a:gd name="connsiteY7961" fmla="*/ 2434942 h 3072212"/>
              <a:gd name="connsiteX7962" fmla="*/ 1293467 w 2361628"/>
              <a:gd name="connsiteY7962" fmla="*/ 2438467 h 3072212"/>
              <a:gd name="connsiteX7963" fmla="*/ 1291828 w 2361628"/>
              <a:gd name="connsiteY7963" fmla="*/ 2440896 h 3072212"/>
              <a:gd name="connsiteX7964" fmla="*/ 1290152 w 2361628"/>
              <a:gd name="connsiteY7964" fmla="*/ 2442696 h 3072212"/>
              <a:gd name="connsiteX7965" fmla="*/ 1288428 w 2361628"/>
              <a:gd name="connsiteY7965" fmla="*/ 2443887 h 3072212"/>
              <a:gd name="connsiteX7966" fmla="*/ 1288542 w 2361628"/>
              <a:gd name="connsiteY7966" fmla="*/ 2444201 h 3072212"/>
              <a:gd name="connsiteX7967" fmla="*/ 1290495 w 2361628"/>
              <a:gd name="connsiteY7967" fmla="*/ 2443629 h 3072212"/>
              <a:gd name="connsiteX7968" fmla="*/ 1292476 w 2361628"/>
              <a:gd name="connsiteY7968" fmla="*/ 2442420 h 3072212"/>
              <a:gd name="connsiteX7969" fmla="*/ 1296238 w 2361628"/>
              <a:gd name="connsiteY7969" fmla="*/ 2439286 h 3072212"/>
              <a:gd name="connsiteX7970" fmla="*/ 1297686 w 2361628"/>
              <a:gd name="connsiteY7970" fmla="*/ 2438581 h 3072212"/>
              <a:gd name="connsiteX7971" fmla="*/ 1301772 w 2361628"/>
              <a:gd name="connsiteY7971" fmla="*/ 2438134 h 3072212"/>
              <a:gd name="connsiteX7972" fmla="*/ 1301906 w 2361628"/>
              <a:gd name="connsiteY7972" fmla="*/ 2439267 h 3072212"/>
              <a:gd name="connsiteX7973" fmla="*/ 1299934 w 2361628"/>
              <a:gd name="connsiteY7973" fmla="*/ 2441600 h 3072212"/>
              <a:gd name="connsiteX7974" fmla="*/ 1300372 w 2361628"/>
              <a:gd name="connsiteY7974" fmla="*/ 2441820 h 3072212"/>
              <a:gd name="connsiteX7975" fmla="*/ 1303220 w 2361628"/>
              <a:gd name="connsiteY7975" fmla="*/ 2439934 h 3072212"/>
              <a:gd name="connsiteX7976" fmla="*/ 1309392 w 2361628"/>
              <a:gd name="connsiteY7976" fmla="*/ 2437248 h 3072212"/>
              <a:gd name="connsiteX7977" fmla="*/ 1333633 w 2361628"/>
              <a:gd name="connsiteY7977" fmla="*/ 2428513 h 3072212"/>
              <a:gd name="connsiteX7978" fmla="*/ 1339348 w 2361628"/>
              <a:gd name="connsiteY7978" fmla="*/ 2427732 h 3072212"/>
              <a:gd name="connsiteX7979" fmla="*/ 1347502 w 2361628"/>
              <a:gd name="connsiteY7979" fmla="*/ 2429332 h 3072212"/>
              <a:gd name="connsiteX7980" fmla="*/ 1354112 w 2361628"/>
              <a:gd name="connsiteY7980" fmla="*/ 2433047 h 3072212"/>
              <a:gd name="connsiteX7981" fmla="*/ 1361323 w 2361628"/>
              <a:gd name="connsiteY7981" fmla="*/ 2437819 h 3072212"/>
              <a:gd name="connsiteX7982" fmla="*/ 1368924 w 2361628"/>
              <a:gd name="connsiteY7982" fmla="*/ 2441277 h 3072212"/>
              <a:gd name="connsiteX7983" fmla="*/ 1380916 w 2361628"/>
              <a:gd name="connsiteY7983" fmla="*/ 2444506 h 3072212"/>
              <a:gd name="connsiteX7984" fmla="*/ 1384411 w 2361628"/>
              <a:gd name="connsiteY7984" fmla="*/ 2446049 h 3072212"/>
              <a:gd name="connsiteX7985" fmla="*/ 1391441 w 2361628"/>
              <a:gd name="connsiteY7985" fmla="*/ 2447639 h 3072212"/>
              <a:gd name="connsiteX7986" fmla="*/ 1394698 w 2361628"/>
              <a:gd name="connsiteY7986" fmla="*/ 2449440 h 3072212"/>
              <a:gd name="connsiteX7987" fmla="*/ 1398613 w 2361628"/>
              <a:gd name="connsiteY7987" fmla="*/ 2453783 h 3072212"/>
              <a:gd name="connsiteX7988" fmla="*/ 1404842 w 2361628"/>
              <a:gd name="connsiteY7988" fmla="*/ 2459431 h 3072212"/>
              <a:gd name="connsiteX7989" fmla="*/ 1409538 w 2361628"/>
              <a:gd name="connsiteY7989" fmla="*/ 2462965 h 3072212"/>
              <a:gd name="connsiteX7990" fmla="*/ 1414786 w 2361628"/>
              <a:gd name="connsiteY7990" fmla="*/ 2466270 h 3072212"/>
              <a:gd name="connsiteX7991" fmla="*/ 1420054 w 2361628"/>
              <a:gd name="connsiteY7991" fmla="*/ 2472328 h 3072212"/>
              <a:gd name="connsiteX7992" fmla="*/ 1428531 w 2361628"/>
              <a:gd name="connsiteY7992" fmla="*/ 2486006 h 3072212"/>
              <a:gd name="connsiteX7993" fmla="*/ 1430626 w 2361628"/>
              <a:gd name="connsiteY7993" fmla="*/ 2487683 h 3072212"/>
              <a:gd name="connsiteX7994" fmla="*/ 1435856 w 2361628"/>
              <a:gd name="connsiteY7994" fmla="*/ 2489902 h 3072212"/>
              <a:gd name="connsiteX7995" fmla="*/ 1445676 w 2361628"/>
              <a:gd name="connsiteY7995" fmla="*/ 2492769 h 3072212"/>
              <a:gd name="connsiteX7996" fmla="*/ 1460173 w 2361628"/>
              <a:gd name="connsiteY7996" fmla="*/ 2499484 h 3072212"/>
              <a:gd name="connsiteX7997" fmla="*/ 1466545 w 2361628"/>
              <a:gd name="connsiteY7997" fmla="*/ 2502103 h 3072212"/>
              <a:gd name="connsiteX7998" fmla="*/ 1470670 w 2361628"/>
              <a:gd name="connsiteY7998" fmla="*/ 2503141 h 3072212"/>
              <a:gd name="connsiteX7999" fmla="*/ 1474784 w 2361628"/>
              <a:gd name="connsiteY7999" fmla="*/ 2504980 h 3072212"/>
              <a:gd name="connsiteX8000" fmla="*/ 1478899 w 2361628"/>
              <a:gd name="connsiteY8000" fmla="*/ 2507618 h 3072212"/>
              <a:gd name="connsiteX8001" fmla="*/ 1482042 w 2361628"/>
              <a:gd name="connsiteY8001" fmla="*/ 2510485 h 3072212"/>
              <a:gd name="connsiteX8002" fmla="*/ 1484205 w 2361628"/>
              <a:gd name="connsiteY8002" fmla="*/ 2513591 h 3072212"/>
              <a:gd name="connsiteX8003" fmla="*/ 1486110 w 2361628"/>
              <a:gd name="connsiteY8003" fmla="*/ 2515619 h 3072212"/>
              <a:gd name="connsiteX8004" fmla="*/ 1489443 w 2361628"/>
              <a:gd name="connsiteY8004" fmla="*/ 2517867 h 3072212"/>
              <a:gd name="connsiteX8005" fmla="*/ 1491167 w 2361628"/>
              <a:gd name="connsiteY8005" fmla="*/ 2519477 h 3072212"/>
              <a:gd name="connsiteX8006" fmla="*/ 1491329 w 2361628"/>
              <a:gd name="connsiteY8006" fmla="*/ 2521887 h 3072212"/>
              <a:gd name="connsiteX8007" fmla="*/ 1487319 w 2361628"/>
              <a:gd name="connsiteY8007" fmla="*/ 2531326 h 3072212"/>
              <a:gd name="connsiteX8008" fmla="*/ 1487234 w 2361628"/>
              <a:gd name="connsiteY8008" fmla="*/ 2532078 h 3072212"/>
              <a:gd name="connsiteX8009" fmla="*/ 1491291 w 2361628"/>
              <a:gd name="connsiteY8009" fmla="*/ 2525306 h 3072212"/>
              <a:gd name="connsiteX8010" fmla="*/ 1493558 w 2361628"/>
              <a:gd name="connsiteY8010" fmla="*/ 2523354 h 3072212"/>
              <a:gd name="connsiteX8011" fmla="*/ 1495368 w 2361628"/>
              <a:gd name="connsiteY8011" fmla="*/ 2522439 h 3072212"/>
              <a:gd name="connsiteX8012" fmla="*/ 1499140 w 2361628"/>
              <a:gd name="connsiteY8012" fmla="*/ 2522544 h 3072212"/>
              <a:gd name="connsiteX8013" fmla="*/ 1504864 w 2361628"/>
              <a:gd name="connsiteY8013" fmla="*/ 2523677 h 3072212"/>
              <a:gd name="connsiteX8014" fmla="*/ 1509884 w 2361628"/>
              <a:gd name="connsiteY8014" fmla="*/ 2523687 h 3072212"/>
              <a:gd name="connsiteX8015" fmla="*/ 1514199 w 2361628"/>
              <a:gd name="connsiteY8015" fmla="*/ 2522582 h 3072212"/>
              <a:gd name="connsiteX8016" fmla="*/ 1517876 w 2361628"/>
              <a:gd name="connsiteY8016" fmla="*/ 2522087 h 3072212"/>
              <a:gd name="connsiteX8017" fmla="*/ 1520914 w 2361628"/>
              <a:gd name="connsiteY8017" fmla="*/ 2522191 h 3072212"/>
              <a:gd name="connsiteX8018" fmla="*/ 1523114 w 2361628"/>
              <a:gd name="connsiteY8018" fmla="*/ 2521858 h 3072212"/>
              <a:gd name="connsiteX8019" fmla="*/ 1524486 w 2361628"/>
              <a:gd name="connsiteY8019" fmla="*/ 2521096 h 3072212"/>
              <a:gd name="connsiteX8020" fmla="*/ 1526124 w 2361628"/>
              <a:gd name="connsiteY8020" fmla="*/ 2521077 h 3072212"/>
              <a:gd name="connsiteX8021" fmla="*/ 1532620 w 2361628"/>
              <a:gd name="connsiteY8021" fmla="*/ 2523430 h 3072212"/>
              <a:gd name="connsiteX8022" fmla="*/ 1535249 w 2361628"/>
              <a:gd name="connsiteY8022" fmla="*/ 2523554 h 3072212"/>
              <a:gd name="connsiteX8023" fmla="*/ 1544746 w 2361628"/>
              <a:gd name="connsiteY8023" fmla="*/ 2525763 h 3072212"/>
              <a:gd name="connsiteX8024" fmla="*/ 1550842 w 2361628"/>
              <a:gd name="connsiteY8024" fmla="*/ 2524973 h 3072212"/>
              <a:gd name="connsiteX8025" fmla="*/ 1551889 w 2361628"/>
              <a:gd name="connsiteY8025" fmla="*/ 2525401 h 3072212"/>
              <a:gd name="connsiteX8026" fmla="*/ 1554013 w 2361628"/>
              <a:gd name="connsiteY8026" fmla="*/ 2528278 h 3072212"/>
              <a:gd name="connsiteX8027" fmla="*/ 1555804 w 2361628"/>
              <a:gd name="connsiteY8027" fmla="*/ 2528497 h 3072212"/>
              <a:gd name="connsiteX8028" fmla="*/ 1558833 w 2361628"/>
              <a:gd name="connsiteY8028" fmla="*/ 2528050 h 3072212"/>
              <a:gd name="connsiteX8029" fmla="*/ 1561776 w 2361628"/>
              <a:gd name="connsiteY8029" fmla="*/ 2528831 h 3072212"/>
              <a:gd name="connsiteX8030" fmla="*/ 1566701 w 2361628"/>
              <a:gd name="connsiteY8030" fmla="*/ 2532602 h 3072212"/>
              <a:gd name="connsiteX8031" fmla="*/ 1568977 w 2361628"/>
              <a:gd name="connsiteY8031" fmla="*/ 2535841 h 3072212"/>
              <a:gd name="connsiteX8032" fmla="*/ 1571158 w 2361628"/>
              <a:gd name="connsiteY8032" fmla="*/ 2542442 h 3072212"/>
              <a:gd name="connsiteX8033" fmla="*/ 1571349 w 2361628"/>
              <a:gd name="connsiteY8033" fmla="*/ 2544413 h 3072212"/>
              <a:gd name="connsiteX8034" fmla="*/ 1567310 w 2361628"/>
              <a:gd name="connsiteY8034" fmla="*/ 2559625 h 3072212"/>
              <a:gd name="connsiteX8035" fmla="*/ 1566043 w 2361628"/>
              <a:gd name="connsiteY8035" fmla="*/ 2565483 h 3072212"/>
              <a:gd name="connsiteX8036" fmla="*/ 1565872 w 2361628"/>
              <a:gd name="connsiteY8036" fmla="*/ 2570569 h 3072212"/>
              <a:gd name="connsiteX8037" fmla="*/ 1566672 w 2361628"/>
              <a:gd name="connsiteY8037" fmla="*/ 2573493 h 3072212"/>
              <a:gd name="connsiteX8038" fmla="*/ 1570168 w 2361628"/>
              <a:gd name="connsiteY8038" fmla="*/ 2578389 h 3072212"/>
              <a:gd name="connsiteX8039" fmla="*/ 1570796 w 2361628"/>
              <a:gd name="connsiteY8039" fmla="*/ 2579665 h 3072212"/>
              <a:gd name="connsiteX8040" fmla="*/ 1572863 w 2361628"/>
              <a:gd name="connsiteY8040" fmla="*/ 2586876 h 3072212"/>
              <a:gd name="connsiteX8041" fmla="*/ 1573435 w 2361628"/>
              <a:gd name="connsiteY8041" fmla="*/ 2589952 h 3072212"/>
              <a:gd name="connsiteX8042" fmla="*/ 1573206 w 2361628"/>
              <a:gd name="connsiteY8042" fmla="*/ 2593477 h 3072212"/>
              <a:gd name="connsiteX8043" fmla="*/ 1572120 w 2361628"/>
              <a:gd name="connsiteY8043" fmla="*/ 2599268 h 3072212"/>
              <a:gd name="connsiteX8044" fmla="*/ 1572397 w 2361628"/>
              <a:gd name="connsiteY8044" fmla="*/ 2603668 h 3072212"/>
              <a:gd name="connsiteX8045" fmla="*/ 1573311 w 2361628"/>
              <a:gd name="connsiteY8045" fmla="*/ 2610307 h 3072212"/>
              <a:gd name="connsiteX8046" fmla="*/ 1572968 w 2361628"/>
              <a:gd name="connsiteY8046" fmla="*/ 2614794 h 3072212"/>
              <a:gd name="connsiteX8047" fmla="*/ 1571358 w 2361628"/>
              <a:gd name="connsiteY8047" fmla="*/ 2617146 h 3072212"/>
              <a:gd name="connsiteX8048" fmla="*/ 1570272 w 2361628"/>
              <a:gd name="connsiteY8048" fmla="*/ 2619442 h 3072212"/>
              <a:gd name="connsiteX8049" fmla="*/ 1569425 w 2361628"/>
              <a:gd name="connsiteY8049" fmla="*/ 2623604 h 3072212"/>
              <a:gd name="connsiteX8050" fmla="*/ 1569425 w 2361628"/>
              <a:gd name="connsiteY8050" fmla="*/ 2625176 h 3072212"/>
              <a:gd name="connsiteX8051" fmla="*/ 1570253 w 2361628"/>
              <a:gd name="connsiteY8051" fmla="*/ 2628262 h 3072212"/>
              <a:gd name="connsiteX8052" fmla="*/ 1571796 w 2361628"/>
              <a:gd name="connsiteY8052" fmla="*/ 2630005 h 3072212"/>
              <a:gd name="connsiteX8053" fmla="*/ 1574330 w 2361628"/>
              <a:gd name="connsiteY8053" fmla="*/ 2631967 h 3072212"/>
              <a:gd name="connsiteX8054" fmla="*/ 1576683 w 2361628"/>
              <a:gd name="connsiteY8054" fmla="*/ 2634872 h 3072212"/>
              <a:gd name="connsiteX8055" fmla="*/ 1580979 w 2361628"/>
              <a:gd name="connsiteY8055" fmla="*/ 2641921 h 3072212"/>
              <a:gd name="connsiteX8056" fmla="*/ 1584103 w 2361628"/>
              <a:gd name="connsiteY8056" fmla="*/ 2645778 h 3072212"/>
              <a:gd name="connsiteX8057" fmla="*/ 1587922 w 2361628"/>
              <a:gd name="connsiteY8057" fmla="*/ 2651522 h 3072212"/>
              <a:gd name="connsiteX8058" fmla="*/ 1588665 w 2361628"/>
              <a:gd name="connsiteY8058" fmla="*/ 2654380 h 3072212"/>
              <a:gd name="connsiteX8059" fmla="*/ 1587598 w 2361628"/>
              <a:gd name="connsiteY8059" fmla="*/ 2656266 h 3072212"/>
              <a:gd name="connsiteX8060" fmla="*/ 1586275 w 2361628"/>
              <a:gd name="connsiteY8060" fmla="*/ 2657580 h 3072212"/>
              <a:gd name="connsiteX8061" fmla="*/ 1583198 w 2361628"/>
              <a:gd name="connsiteY8061" fmla="*/ 2659342 h 3072212"/>
              <a:gd name="connsiteX8062" fmla="*/ 1581817 w 2361628"/>
              <a:gd name="connsiteY8062" fmla="*/ 2660618 h 3072212"/>
              <a:gd name="connsiteX8063" fmla="*/ 1582169 w 2361628"/>
              <a:gd name="connsiteY8063" fmla="*/ 2660923 h 3072212"/>
              <a:gd name="connsiteX8064" fmla="*/ 1586627 w 2361628"/>
              <a:gd name="connsiteY8064" fmla="*/ 2659971 h 3072212"/>
              <a:gd name="connsiteX8065" fmla="*/ 1589256 w 2361628"/>
              <a:gd name="connsiteY8065" fmla="*/ 2660075 h 3072212"/>
              <a:gd name="connsiteX8066" fmla="*/ 1591485 w 2361628"/>
              <a:gd name="connsiteY8066" fmla="*/ 2661476 h 3072212"/>
              <a:gd name="connsiteX8067" fmla="*/ 1593304 w 2361628"/>
              <a:gd name="connsiteY8067" fmla="*/ 2664190 h 3072212"/>
              <a:gd name="connsiteX8068" fmla="*/ 1596323 w 2361628"/>
              <a:gd name="connsiteY8068" fmla="*/ 2666495 h 3072212"/>
              <a:gd name="connsiteX8069" fmla="*/ 1600543 w 2361628"/>
              <a:gd name="connsiteY8069" fmla="*/ 2668391 h 3072212"/>
              <a:gd name="connsiteX8070" fmla="*/ 1604782 w 2361628"/>
              <a:gd name="connsiteY8070" fmla="*/ 2671563 h 3072212"/>
              <a:gd name="connsiteX8071" fmla="*/ 1611811 w 2361628"/>
              <a:gd name="connsiteY8071" fmla="*/ 2679078 h 3072212"/>
              <a:gd name="connsiteX8072" fmla="*/ 1613078 w 2361628"/>
              <a:gd name="connsiteY8072" fmla="*/ 2680802 h 3072212"/>
              <a:gd name="connsiteX8073" fmla="*/ 1614945 w 2361628"/>
              <a:gd name="connsiteY8073" fmla="*/ 2684726 h 3072212"/>
              <a:gd name="connsiteX8074" fmla="*/ 1617412 w 2361628"/>
              <a:gd name="connsiteY8074" fmla="*/ 2690822 h 3072212"/>
              <a:gd name="connsiteX8075" fmla="*/ 1618698 w 2361628"/>
              <a:gd name="connsiteY8075" fmla="*/ 2694794 h 3072212"/>
              <a:gd name="connsiteX8076" fmla="*/ 1618812 w 2361628"/>
              <a:gd name="connsiteY8076" fmla="*/ 2696661 h 3072212"/>
              <a:gd name="connsiteX8077" fmla="*/ 1617421 w 2361628"/>
              <a:gd name="connsiteY8077" fmla="*/ 2698537 h 3072212"/>
              <a:gd name="connsiteX8078" fmla="*/ 1612678 w 2361628"/>
              <a:gd name="connsiteY8078" fmla="*/ 2701947 h 3072212"/>
              <a:gd name="connsiteX8079" fmla="*/ 1607906 w 2361628"/>
              <a:gd name="connsiteY8079" fmla="*/ 2707891 h 3072212"/>
              <a:gd name="connsiteX8080" fmla="*/ 1609411 w 2361628"/>
              <a:gd name="connsiteY8080" fmla="*/ 2707605 h 3072212"/>
              <a:gd name="connsiteX8081" fmla="*/ 1612563 w 2361628"/>
              <a:gd name="connsiteY8081" fmla="*/ 2705090 h 3072212"/>
              <a:gd name="connsiteX8082" fmla="*/ 1617878 w 2361628"/>
              <a:gd name="connsiteY8082" fmla="*/ 2700128 h 3072212"/>
              <a:gd name="connsiteX8083" fmla="*/ 1620831 w 2361628"/>
              <a:gd name="connsiteY8083" fmla="*/ 2699166 h 3072212"/>
              <a:gd name="connsiteX8084" fmla="*/ 1623565 w 2361628"/>
              <a:gd name="connsiteY8084" fmla="*/ 2699747 h 3072212"/>
              <a:gd name="connsiteX8085" fmla="*/ 1627899 w 2361628"/>
              <a:gd name="connsiteY8085" fmla="*/ 2701176 h 3072212"/>
              <a:gd name="connsiteX8086" fmla="*/ 1631718 w 2361628"/>
              <a:gd name="connsiteY8086" fmla="*/ 2703205 h 3072212"/>
              <a:gd name="connsiteX8087" fmla="*/ 1635042 w 2361628"/>
              <a:gd name="connsiteY8087" fmla="*/ 2705833 h 3072212"/>
              <a:gd name="connsiteX8088" fmla="*/ 1639986 w 2361628"/>
              <a:gd name="connsiteY8088" fmla="*/ 2712863 h 3072212"/>
              <a:gd name="connsiteX8089" fmla="*/ 1645206 w 2361628"/>
              <a:gd name="connsiteY8089" fmla="*/ 2718454 h 3072212"/>
              <a:gd name="connsiteX8090" fmla="*/ 1648101 w 2361628"/>
              <a:gd name="connsiteY8090" fmla="*/ 2723217 h 3072212"/>
              <a:gd name="connsiteX8091" fmla="*/ 1647225 w 2361628"/>
              <a:gd name="connsiteY8091" fmla="*/ 2720188 h 3072212"/>
              <a:gd name="connsiteX8092" fmla="*/ 1645301 w 2361628"/>
              <a:gd name="connsiteY8092" fmla="*/ 2716692 h 3072212"/>
              <a:gd name="connsiteX8093" fmla="*/ 1640396 w 2361628"/>
              <a:gd name="connsiteY8093" fmla="*/ 2711120 h 3072212"/>
              <a:gd name="connsiteX8094" fmla="*/ 1638300 w 2361628"/>
              <a:gd name="connsiteY8094" fmla="*/ 2708205 h 3072212"/>
              <a:gd name="connsiteX8095" fmla="*/ 1637852 w 2361628"/>
              <a:gd name="connsiteY8095" fmla="*/ 2706814 h 3072212"/>
              <a:gd name="connsiteX8096" fmla="*/ 1637690 w 2361628"/>
              <a:gd name="connsiteY8096" fmla="*/ 2705291 h 3072212"/>
              <a:gd name="connsiteX8097" fmla="*/ 1638072 w 2361628"/>
              <a:gd name="connsiteY8097" fmla="*/ 2702509 h 3072212"/>
              <a:gd name="connsiteX8098" fmla="*/ 1638986 w 2361628"/>
              <a:gd name="connsiteY8098" fmla="*/ 2698461 h 3072212"/>
              <a:gd name="connsiteX8099" fmla="*/ 1640215 w 2361628"/>
              <a:gd name="connsiteY8099" fmla="*/ 2695604 h 3072212"/>
              <a:gd name="connsiteX8100" fmla="*/ 1641748 w 2361628"/>
              <a:gd name="connsiteY8100" fmla="*/ 2693937 h 3072212"/>
              <a:gd name="connsiteX8101" fmla="*/ 1642767 w 2361628"/>
              <a:gd name="connsiteY8101" fmla="*/ 2692165 h 3072212"/>
              <a:gd name="connsiteX8102" fmla="*/ 1643291 w 2361628"/>
              <a:gd name="connsiteY8102" fmla="*/ 2690289 h 3072212"/>
              <a:gd name="connsiteX8103" fmla="*/ 1644101 w 2361628"/>
              <a:gd name="connsiteY8103" fmla="*/ 2688908 h 3072212"/>
              <a:gd name="connsiteX8104" fmla="*/ 1648349 w 2361628"/>
              <a:gd name="connsiteY8104" fmla="*/ 2686403 h 3072212"/>
              <a:gd name="connsiteX8105" fmla="*/ 1649463 w 2361628"/>
              <a:gd name="connsiteY8105" fmla="*/ 2686631 h 3072212"/>
              <a:gd name="connsiteX8106" fmla="*/ 1650340 w 2361628"/>
              <a:gd name="connsiteY8106" fmla="*/ 2689670 h 3072212"/>
              <a:gd name="connsiteX8107" fmla="*/ 1651359 w 2361628"/>
              <a:gd name="connsiteY8107" fmla="*/ 2690298 h 3072212"/>
              <a:gd name="connsiteX8108" fmla="*/ 1653321 w 2361628"/>
              <a:gd name="connsiteY8108" fmla="*/ 2690774 h 3072212"/>
              <a:gd name="connsiteX8109" fmla="*/ 1654969 w 2361628"/>
              <a:gd name="connsiteY8109" fmla="*/ 2691822 h 3072212"/>
              <a:gd name="connsiteX8110" fmla="*/ 1656312 w 2361628"/>
              <a:gd name="connsiteY8110" fmla="*/ 2693441 h 3072212"/>
              <a:gd name="connsiteX8111" fmla="*/ 1657264 w 2361628"/>
              <a:gd name="connsiteY8111" fmla="*/ 2695080 h 3072212"/>
              <a:gd name="connsiteX8112" fmla="*/ 1657817 w 2361628"/>
              <a:gd name="connsiteY8112" fmla="*/ 2696747 h 3072212"/>
              <a:gd name="connsiteX8113" fmla="*/ 1659084 w 2361628"/>
              <a:gd name="connsiteY8113" fmla="*/ 2702167 h 3072212"/>
              <a:gd name="connsiteX8114" fmla="*/ 1659988 w 2361628"/>
              <a:gd name="connsiteY8114" fmla="*/ 2704672 h 3072212"/>
              <a:gd name="connsiteX8115" fmla="*/ 1660141 w 2361628"/>
              <a:gd name="connsiteY8115" fmla="*/ 2701633 h 3072212"/>
              <a:gd name="connsiteX8116" fmla="*/ 1661198 w 2361628"/>
              <a:gd name="connsiteY8116" fmla="*/ 2696842 h 3072212"/>
              <a:gd name="connsiteX8117" fmla="*/ 1662008 w 2361628"/>
              <a:gd name="connsiteY8117" fmla="*/ 2694870 h 3072212"/>
              <a:gd name="connsiteX8118" fmla="*/ 1664579 w 2361628"/>
              <a:gd name="connsiteY8118" fmla="*/ 2691984 h 3072212"/>
              <a:gd name="connsiteX8119" fmla="*/ 1664446 w 2361628"/>
              <a:gd name="connsiteY8119" fmla="*/ 2690736 h 3072212"/>
              <a:gd name="connsiteX8120" fmla="*/ 1663379 w 2361628"/>
              <a:gd name="connsiteY8120" fmla="*/ 2689060 h 3072212"/>
              <a:gd name="connsiteX8121" fmla="*/ 1657998 w 2361628"/>
              <a:gd name="connsiteY8121" fmla="*/ 2681840 h 3072212"/>
              <a:gd name="connsiteX8122" fmla="*/ 1657893 w 2361628"/>
              <a:gd name="connsiteY8122" fmla="*/ 2680078 h 3072212"/>
              <a:gd name="connsiteX8123" fmla="*/ 1659331 w 2361628"/>
              <a:gd name="connsiteY8123" fmla="*/ 2679040 h 3072212"/>
              <a:gd name="connsiteX8124" fmla="*/ 1660312 w 2361628"/>
              <a:gd name="connsiteY8124" fmla="*/ 2677040 h 3072212"/>
              <a:gd name="connsiteX8125" fmla="*/ 1660846 w 2361628"/>
              <a:gd name="connsiteY8125" fmla="*/ 2674087 h 3072212"/>
              <a:gd name="connsiteX8126" fmla="*/ 1661998 w 2361628"/>
              <a:gd name="connsiteY8126" fmla="*/ 2671944 h 3072212"/>
              <a:gd name="connsiteX8127" fmla="*/ 1665370 w 2361628"/>
              <a:gd name="connsiteY8127" fmla="*/ 2668924 h 3072212"/>
              <a:gd name="connsiteX8128" fmla="*/ 1668275 w 2361628"/>
              <a:gd name="connsiteY8128" fmla="*/ 2664276 h 3072212"/>
              <a:gd name="connsiteX8129" fmla="*/ 1669771 w 2361628"/>
              <a:gd name="connsiteY8129" fmla="*/ 2661076 h 3072212"/>
              <a:gd name="connsiteX8130" fmla="*/ 1670990 w 2361628"/>
              <a:gd name="connsiteY8130" fmla="*/ 2659390 h 3072212"/>
              <a:gd name="connsiteX8131" fmla="*/ 1672161 w 2361628"/>
              <a:gd name="connsiteY8131" fmla="*/ 2658990 h 3072212"/>
              <a:gd name="connsiteX8132" fmla="*/ 1670418 w 2361628"/>
              <a:gd name="connsiteY8132" fmla="*/ 2657694 h 3072212"/>
              <a:gd name="connsiteX8133" fmla="*/ 1670076 w 2361628"/>
              <a:gd name="connsiteY8133" fmla="*/ 2656847 h 3072212"/>
              <a:gd name="connsiteX8134" fmla="*/ 1669990 w 2361628"/>
              <a:gd name="connsiteY8134" fmla="*/ 2652979 h 3072212"/>
              <a:gd name="connsiteX8135" fmla="*/ 1669237 w 2361628"/>
              <a:gd name="connsiteY8135" fmla="*/ 2648922 h 3072212"/>
              <a:gd name="connsiteX8136" fmla="*/ 1668075 w 2361628"/>
              <a:gd name="connsiteY8136" fmla="*/ 2647026 h 3072212"/>
              <a:gd name="connsiteX8137" fmla="*/ 1664780 w 2361628"/>
              <a:gd name="connsiteY8137" fmla="*/ 2642959 h 3072212"/>
              <a:gd name="connsiteX8138" fmla="*/ 1664237 w 2361628"/>
              <a:gd name="connsiteY8138" fmla="*/ 2641749 h 3072212"/>
              <a:gd name="connsiteX8139" fmla="*/ 1663656 w 2361628"/>
              <a:gd name="connsiteY8139" fmla="*/ 2637149 h 3072212"/>
              <a:gd name="connsiteX8140" fmla="*/ 1663980 w 2361628"/>
              <a:gd name="connsiteY8140" fmla="*/ 2634834 h 3072212"/>
              <a:gd name="connsiteX8141" fmla="*/ 1664827 w 2361628"/>
              <a:gd name="connsiteY8141" fmla="*/ 2632891 h 3072212"/>
              <a:gd name="connsiteX8142" fmla="*/ 1664341 w 2361628"/>
              <a:gd name="connsiteY8142" fmla="*/ 2631015 h 3072212"/>
              <a:gd name="connsiteX8143" fmla="*/ 1661284 w 2361628"/>
              <a:gd name="connsiteY8143" fmla="*/ 2627605 h 3072212"/>
              <a:gd name="connsiteX8144" fmla="*/ 1660103 w 2361628"/>
              <a:gd name="connsiteY8144" fmla="*/ 2624623 h 3072212"/>
              <a:gd name="connsiteX8145" fmla="*/ 1658798 w 2361628"/>
              <a:gd name="connsiteY8145" fmla="*/ 2617384 h 3072212"/>
              <a:gd name="connsiteX8146" fmla="*/ 1657598 w 2361628"/>
              <a:gd name="connsiteY8146" fmla="*/ 2608269 h 3072212"/>
              <a:gd name="connsiteX8147" fmla="*/ 1656236 w 2361628"/>
              <a:gd name="connsiteY8147" fmla="*/ 2601535 h 3072212"/>
              <a:gd name="connsiteX8148" fmla="*/ 1654702 w 2361628"/>
              <a:gd name="connsiteY8148" fmla="*/ 2597210 h 3072212"/>
              <a:gd name="connsiteX8149" fmla="*/ 1654359 w 2361628"/>
              <a:gd name="connsiteY8149" fmla="*/ 2594486 h 3072212"/>
              <a:gd name="connsiteX8150" fmla="*/ 1655207 w 2361628"/>
              <a:gd name="connsiteY8150" fmla="*/ 2593353 h 3072212"/>
              <a:gd name="connsiteX8151" fmla="*/ 1656312 w 2361628"/>
              <a:gd name="connsiteY8151" fmla="*/ 2589933 h 3072212"/>
              <a:gd name="connsiteX8152" fmla="*/ 1657302 w 2361628"/>
              <a:gd name="connsiteY8152" fmla="*/ 2589095 h 3072212"/>
              <a:gd name="connsiteX8153" fmla="*/ 1658846 w 2361628"/>
              <a:gd name="connsiteY8153" fmla="*/ 2589314 h 3072212"/>
              <a:gd name="connsiteX8154" fmla="*/ 1658874 w 2361628"/>
              <a:gd name="connsiteY8154" fmla="*/ 2588924 h 3072212"/>
              <a:gd name="connsiteX8155" fmla="*/ 1656531 w 2361628"/>
              <a:gd name="connsiteY8155" fmla="*/ 2587076 h 3072212"/>
              <a:gd name="connsiteX8156" fmla="*/ 1655378 w 2361628"/>
              <a:gd name="connsiteY8156" fmla="*/ 2584752 h 3072212"/>
              <a:gd name="connsiteX8157" fmla="*/ 1655426 w 2361628"/>
              <a:gd name="connsiteY8157" fmla="*/ 2583894 h 3072212"/>
              <a:gd name="connsiteX8158" fmla="*/ 1657493 w 2361628"/>
              <a:gd name="connsiteY8158" fmla="*/ 2581580 h 3072212"/>
              <a:gd name="connsiteX8159" fmla="*/ 1657122 w 2361628"/>
              <a:gd name="connsiteY8159" fmla="*/ 2580599 h 3072212"/>
              <a:gd name="connsiteX8160" fmla="*/ 1655588 w 2361628"/>
              <a:gd name="connsiteY8160" fmla="*/ 2579332 h 3072212"/>
              <a:gd name="connsiteX8161" fmla="*/ 1650921 w 2361628"/>
              <a:gd name="connsiteY8161" fmla="*/ 2577199 h 3072212"/>
              <a:gd name="connsiteX8162" fmla="*/ 1652607 w 2361628"/>
              <a:gd name="connsiteY8162" fmla="*/ 2576379 h 3072212"/>
              <a:gd name="connsiteX8163" fmla="*/ 1653673 w 2361628"/>
              <a:gd name="connsiteY8163" fmla="*/ 2574541 h 3072212"/>
              <a:gd name="connsiteX8164" fmla="*/ 1653464 w 2361628"/>
              <a:gd name="connsiteY8164" fmla="*/ 2573998 h 3072212"/>
              <a:gd name="connsiteX8165" fmla="*/ 1651616 w 2361628"/>
              <a:gd name="connsiteY8165" fmla="*/ 2573246 h 3072212"/>
              <a:gd name="connsiteX8166" fmla="*/ 1649482 w 2361628"/>
              <a:gd name="connsiteY8166" fmla="*/ 2571826 h 3072212"/>
              <a:gd name="connsiteX8167" fmla="*/ 1647873 w 2361628"/>
              <a:gd name="connsiteY8167" fmla="*/ 2569702 h 3072212"/>
              <a:gd name="connsiteX8168" fmla="*/ 1645882 w 2361628"/>
              <a:gd name="connsiteY8168" fmla="*/ 2566350 h 3072212"/>
              <a:gd name="connsiteX8169" fmla="*/ 1644672 w 2361628"/>
              <a:gd name="connsiteY8169" fmla="*/ 2563683 h 3072212"/>
              <a:gd name="connsiteX8170" fmla="*/ 1643482 w 2361628"/>
              <a:gd name="connsiteY8170" fmla="*/ 2559244 h 3072212"/>
              <a:gd name="connsiteX8171" fmla="*/ 1641415 w 2361628"/>
              <a:gd name="connsiteY8171" fmla="*/ 2554176 h 3072212"/>
              <a:gd name="connsiteX8172" fmla="*/ 1640510 w 2361628"/>
              <a:gd name="connsiteY8172" fmla="*/ 2552910 h 3072212"/>
              <a:gd name="connsiteX8173" fmla="*/ 1639472 w 2361628"/>
              <a:gd name="connsiteY8173" fmla="*/ 2552100 h 3072212"/>
              <a:gd name="connsiteX8174" fmla="*/ 1638310 w 2361628"/>
              <a:gd name="connsiteY8174" fmla="*/ 2551719 h 3072212"/>
              <a:gd name="connsiteX8175" fmla="*/ 1638348 w 2361628"/>
              <a:gd name="connsiteY8175" fmla="*/ 2550938 h 3072212"/>
              <a:gd name="connsiteX8176" fmla="*/ 1639595 w 2361628"/>
              <a:gd name="connsiteY8176" fmla="*/ 2549757 h 3072212"/>
              <a:gd name="connsiteX8177" fmla="*/ 1659817 w 2361628"/>
              <a:gd name="connsiteY8177" fmla="*/ 2541241 h 3072212"/>
              <a:gd name="connsiteX8178" fmla="*/ 1661503 w 2361628"/>
              <a:gd name="connsiteY8178" fmla="*/ 2540013 h 3072212"/>
              <a:gd name="connsiteX8179" fmla="*/ 1671428 w 2361628"/>
              <a:gd name="connsiteY8179" fmla="*/ 2535231 h 3072212"/>
              <a:gd name="connsiteX8180" fmla="*/ 1676010 w 2361628"/>
              <a:gd name="connsiteY8180" fmla="*/ 2532555 h 3072212"/>
              <a:gd name="connsiteX8181" fmla="*/ 1680677 w 2361628"/>
              <a:gd name="connsiteY8181" fmla="*/ 2528697 h 3072212"/>
              <a:gd name="connsiteX8182" fmla="*/ 1687030 w 2361628"/>
              <a:gd name="connsiteY8182" fmla="*/ 2524725 h 3072212"/>
              <a:gd name="connsiteX8183" fmla="*/ 1690125 w 2361628"/>
              <a:gd name="connsiteY8183" fmla="*/ 2522153 h 3072212"/>
              <a:gd name="connsiteX8184" fmla="*/ 1692078 w 2361628"/>
              <a:gd name="connsiteY8184" fmla="*/ 2519677 h 3072212"/>
              <a:gd name="connsiteX8185" fmla="*/ 1702165 w 2361628"/>
              <a:gd name="connsiteY8185" fmla="*/ 2509743 h 3072212"/>
              <a:gd name="connsiteX8186" fmla="*/ 1706442 w 2361628"/>
              <a:gd name="connsiteY8186" fmla="*/ 2504637 h 3072212"/>
              <a:gd name="connsiteX8187" fmla="*/ 1708918 w 2361628"/>
              <a:gd name="connsiteY8187" fmla="*/ 2500246 h 3072212"/>
              <a:gd name="connsiteX8188" fmla="*/ 1712509 w 2361628"/>
              <a:gd name="connsiteY8188" fmla="*/ 2494979 h 3072212"/>
              <a:gd name="connsiteX8189" fmla="*/ 1717224 w 2361628"/>
              <a:gd name="connsiteY8189" fmla="*/ 2488825 h 3072212"/>
              <a:gd name="connsiteX8190" fmla="*/ 1720206 w 2361628"/>
              <a:gd name="connsiteY8190" fmla="*/ 2483530 h 3072212"/>
              <a:gd name="connsiteX8191" fmla="*/ 1721444 w 2361628"/>
              <a:gd name="connsiteY8191" fmla="*/ 2479100 h 3072212"/>
              <a:gd name="connsiteX8192" fmla="*/ 1722987 w 2361628"/>
              <a:gd name="connsiteY8192" fmla="*/ 2471452 h 3072212"/>
              <a:gd name="connsiteX8193" fmla="*/ 1723425 w 2361628"/>
              <a:gd name="connsiteY8193" fmla="*/ 2464641 h 3072212"/>
              <a:gd name="connsiteX8194" fmla="*/ 1723701 w 2361628"/>
              <a:gd name="connsiteY8194" fmla="*/ 2454612 h 3072212"/>
              <a:gd name="connsiteX8195" fmla="*/ 1723539 w 2361628"/>
              <a:gd name="connsiteY8195" fmla="*/ 2445611 h 3072212"/>
              <a:gd name="connsiteX8196" fmla="*/ 1722272 w 2361628"/>
              <a:gd name="connsiteY8196" fmla="*/ 2431418 h 3072212"/>
              <a:gd name="connsiteX8197" fmla="*/ 1721510 w 2361628"/>
              <a:gd name="connsiteY8197" fmla="*/ 2426932 h 3072212"/>
              <a:gd name="connsiteX8198" fmla="*/ 1720063 w 2361628"/>
              <a:gd name="connsiteY8198" fmla="*/ 2421579 h 3072212"/>
              <a:gd name="connsiteX8199" fmla="*/ 1716567 w 2361628"/>
              <a:gd name="connsiteY8199" fmla="*/ 2410758 h 3072212"/>
              <a:gd name="connsiteX8200" fmla="*/ 1715938 w 2361628"/>
              <a:gd name="connsiteY8200" fmla="*/ 2407796 h 3072212"/>
              <a:gd name="connsiteX8201" fmla="*/ 1713767 w 2361628"/>
              <a:gd name="connsiteY8201" fmla="*/ 2402796 h 3072212"/>
              <a:gd name="connsiteX8202" fmla="*/ 1706661 w 2361628"/>
              <a:gd name="connsiteY8202" fmla="*/ 2389708 h 3072212"/>
              <a:gd name="connsiteX8203" fmla="*/ 1697774 w 2361628"/>
              <a:gd name="connsiteY8203" fmla="*/ 2380793 h 3072212"/>
              <a:gd name="connsiteX8204" fmla="*/ 1696088 w 2361628"/>
              <a:gd name="connsiteY8204" fmla="*/ 2378555 h 3072212"/>
              <a:gd name="connsiteX8205" fmla="*/ 1692564 w 2361628"/>
              <a:gd name="connsiteY8205" fmla="*/ 2375926 h 3072212"/>
              <a:gd name="connsiteX8206" fmla="*/ 1687211 w 2361628"/>
              <a:gd name="connsiteY8206" fmla="*/ 2372906 h 3072212"/>
              <a:gd name="connsiteX8207" fmla="*/ 1683753 w 2361628"/>
              <a:gd name="connsiteY8207" fmla="*/ 2370439 h 3072212"/>
              <a:gd name="connsiteX8208" fmla="*/ 1674714 w 2361628"/>
              <a:gd name="connsiteY8208" fmla="*/ 2361171 h 3072212"/>
              <a:gd name="connsiteX8209" fmla="*/ 1671733 w 2361628"/>
              <a:gd name="connsiteY8209" fmla="*/ 2360057 h 3072212"/>
              <a:gd name="connsiteX8210" fmla="*/ 1670580 w 2361628"/>
              <a:gd name="connsiteY8210" fmla="*/ 2357666 h 3072212"/>
              <a:gd name="connsiteX8211" fmla="*/ 1670342 w 2361628"/>
              <a:gd name="connsiteY8211" fmla="*/ 2355961 h 3072212"/>
              <a:gd name="connsiteX8212" fmla="*/ 1670685 w 2361628"/>
              <a:gd name="connsiteY8212" fmla="*/ 2351504 h 3072212"/>
              <a:gd name="connsiteX8213" fmla="*/ 1671209 w 2361628"/>
              <a:gd name="connsiteY8213" fmla="*/ 2348408 h 3072212"/>
              <a:gd name="connsiteX8214" fmla="*/ 1671847 w 2361628"/>
              <a:gd name="connsiteY8214" fmla="*/ 2346132 h 3072212"/>
              <a:gd name="connsiteX8215" fmla="*/ 1672600 w 2361628"/>
              <a:gd name="connsiteY8215" fmla="*/ 2344665 h 3072212"/>
              <a:gd name="connsiteX8216" fmla="*/ 1677572 w 2361628"/>
              <a:gd name="connsiteY8216" fmla="*/ 2337768 h 3072212"/>
              <a:gd name="connsiteX8217" fmla="*/ 1680353 w 2361628"/>
              <a:gd name="connsiteY8217" fmla="*/ 2332225 h 3072212"/>
              <a:gd name="connsiteX8218" fmla="*/ 1682296 w 2361628"/>
              <a:gd name="connsiteY8218" fmla="*/ 2329186 h 3072212"/>
              <a:gd name="connsiteX8219" fmla="*/ 1684439 w 2361628"/>
              <a:gd name="connsiteY8219" fmla="*/ 2326815 h 3072212"/>
              <a:gd name="connsiteX8220" fmla="*/ 1688306 w 2361628"/>
              <a:gd name="connsiteY8220" fmla="*/ 2323710 h 3072212"/>
              <a:gd name="connsiteX8221" fmla="*/ 1690507 w 2361628"/>
              <a:gd name="connsiteY8221" fmla="*/ 2319785 h 3072212"/>
              <a:gd name="connsiteX8222" fmla="*/ 1690002 w 2361628"/>
              <a:gd name="connsiteY8222" fmla="*/ 2318195 h 3072212"/>
              <a:gd name="connsiteX8223" fmla="*/ 1688259 w 2361628"/>
              <a:gd name="connsiteY8223" fmla="*/ 2316452 h 3072212"/>
              <a:gd name="connsiteX8224" fmla="*/ 1687878 w 2361628"/>
              <a:gd name="connsiteY8224" fmla="*/ 2314756 h 3072212"/>
              <a:gd name="connsiteX8225" fmla="*/ 1690821 w 2361628"/>
              <a:gd name="connsiteY8225" fmla="*/ 2310422 h 3072212"/>
              <a:gd name="connsiteX8226" fmla="*/ 1691231 w 2361628"/>
              <a:gd name="connsiteY8226" fmla="*/ 2309222 h 3072212"/>
              <a:gd name="connsiteX8227" fmla="*/ 1690850 w 2361628"/>
              <a:gd name="connsiteY8227" fmla="*/ 2305126 h 3072212"/>
              <a:gd name="connsiteX8228" fmla="*/ 1691421 w 2361628"/>
              <a:gd name="connsiteY8228" fmla="*/ 2304212 h 3072212"/>
              <a:gd name="connsiteX8229" fmla="*/ 1695050 w 2361628"/>
              <a:gd name="connsiteY8229" fmla="*/ 2303964 h 3072212"/>
              <a:gd name="connsiteX8230" fmla="*/ 1700232 w 2361628"/>
              <a:gd name="connsiteY8230" fmla="*/ 2309841 h 3072212"/>
              <a:gd name="connsiteX8231" fmla="*/ 1701498 w 2361628"/>
              <a:gd name="connsiteY8231" fmla="*/ 2309327 h 3072212"/>
              <a:gd name="connsiteX8232" fmla="*/ 1699841 w 2361628"/>
              <a:gd name="connsiteY8232" fmla="*/ 2307708 h 3072212"/>
              <a:gd name="connsiteX8233" fmla="*/ 1697860 w 2361628"/>
              <a:gd name="connsiteY8233" fmla="*/ 2303745 h 3072212"/>
              <a:gd name="connsiteX8234" fmla="*/ 1698146 w 2361628"/>
              <a:gd name="connsiteY8234" fmla="*/ 2302097 h 3072212"/>
              <a:gd name="connsiteX8235" fmla="*/ 1701965 w 2361628"/>
              <a:gd name="connsiteY8235" fmla="*/ 2297811 h 3072212"/>
              <a:gd name="connsiteX8236" fmla="*/ 1702070 w 2361628"/>
              <a:gd name="connsiteY8236" fmla="*/ 2295858 h 3072212"/>
              <a:gd name="connsiteX8237" fmla="*/ 1700975 w 2361628"/>
              <a:gd name="connsiteY8237" fmla="*/ 2293153 h 3072212"/>
              <a:gd name="connsiteX8238" fmla="*/ 1700851 w 2361628"/>
              <a:gd name="connsiteY8238" fmla="*/ 2290982 h 3072212"/>
              <a:gd name="connsiteX8239" fmla="*/ 1703089 w 2361628"/>
              <a:gd name="connsiteY8239" fmla="*/ 2285810 h 3072212"/>
              <a:gd name="connsiteX8240" fmla="*/ 1702489 w 2361628"/>
              <a:gd name="connsiteY8240" fmla="*/ 2284724 h 3072212"/>
              <a:gd name="connsiteX8241" fmla="*/ 1696193 w 2361628"/>
              <a:gd name="connsiteY8241" fmla="*/ 2283724 h 3072212"/>
              <a:gd name="connsiteX8242" fmla="*/ 1695155 w 2361628"/>
              <a:gd name="connsiteY8242" fmla="*/ 2282276 h 3072212"/>
              <a:gd name="connsiteX8243" fmla="*/ 1695526 w 2361628"/>
              <a:gd name="connsiteY8243" fmla="*/ 2281590 h 3072212"/>
              <a:gd name="connsiteX8244" fmla="*/ 1698489 w 2361628"/>
              <a:gd name="connsiteY8244" fmla="*/ 2279847 h 3072212"/>
              <a:gd name="connsiteX8245" fmla="*/ 1698717 w 2361628"/>
              <a:gd name="connsiteY8245" fmla="*/ 2279190 h 3072212"/>
              <a:gd name="connsiteX8246" fmla="*/ 1693488 w 2361628"/>
              <a:gd name="connsiteY8246" fmla="*/ 2267531 h 3072212"/>
              <a:gd name="connsiteX8247" fmla="*/ 1692612 w 2361628"/>
              <a:gd name="connsiteY8247" fmla="*/ 2264045 h 3072212"/>
              <a:gd name="connsiteX8248" fmla="*/ 1694841 w 2361628"/>
              <a:gd name="connsiteY8248" fmla="*/ 2259730 h 3072212"/>
              <a:gd name="connsiteX8249" fmla="*/ 1697374 w 2361628"/>
              <a:gd name="connsiteY8249" fmla="*/ 2257778 h 3072212"/>
              <a:gd name="connsiteX8250" fmla="*/ 1697050 w 2361628"/>
              <a:gd name="connsiteY8250" fmla="*/ 2256663 h 3072212"/>
              <a:gd name="connsiteX8251" fmla="*/ 1693736 w 2361628"/>
              <a:gd name="connsiteY8251" fmla="*/ 2256463 h 3072212"/>
              <a:gd name="connsiteX8252" fmla="*/ 1691716 w 2361628"/>
              <a:gd name="connsiteY8252" fmla="*/ 2255873 h 3072212"/>
              <a:gd name="connsiteX8253" fmla="*/ 1689697 w 2361628"/>
              <a:gd name="connsiteY8253" fmla="*/ 2252501 h 3072212"/>
              <a:gd name="connsiteX8254" fmla="*/ 1690488 w 2361628"/>
              <a:gd name="connsiteY8254" fmla="*/ 2250367 h 3072212"/>
              <a:gd name="connsiteX8255" fmla="*/ 1691211 w 2361628"/>
              <a:gd name="connsiteY8255" fmla="*/ 2249386 h 3072212"/>
              <a:gd name="connsiteX8256" fmla="*/ 1693183 w 2361628"/>
              <a:gd name="connsiteY8256" fmla="*/ 2244328 h 3072212"/>
              <a:gd name="connsiteX8257" fmla="*/ 1695079 w 2361628"/>
              <a:gd name="connsiteY8257" fmla="*/ 2243290 h 3072212"/>
              <a:gd name="connsiteX8258" fmla="*/ 1694717 w 2361628"/>
              <a:gd name="connsiteY8258" fmla="*/ 2242385 h 3072212"/>
              <a:gd name="connsiteX8259" fmla="*/ 1687544 w 2361628"/>
              <a:gd name="connsiteY8259" fmla="*/ 2244538 h 3072212"/>
              <a:gd name="connsiteX8260" fmla="*/ 1684163 w 2361628"/>
              <a:gd name="connsiteY8260" fmla="*/ 2242766 h 3072212"/>
              <a:gd name="connsiteX8261" fmla="*/ 1680839 w 2361628"/>
              <a:gd name="connsiteY8261" fmla="*/ 2243233 h 3072212"/>
              <a:gd name="connsiteX8262" fmla="*/ 1679258 w 2361628"/>
              <a:gd name="connsiteY8262" fmla="*/ 2242709 h 3072212"/>
              <a:gd name="connsiteX8263" fmla="*/ 1679839 w 2361628"/>
              <a:gd name="connsiteY8263" fmla="*/ 2240899 h 3072212"/>
              <a:gd name="connsiteX8264" fmla="*/ 1685858 w 2361628"/>
              <a:gd name="connsiteY8264" fmla="*/ 2232641 h 3072212"/>
              <a:gd name="connsiteX8265" fmla="*/ 1688640 w 2361628"/>
              <a:gd name="connsiteY8265" fmla="*/ 2228155 h 3072212"/>
              <a:gd name="connsiteX8266" fmla="*/ 1690383 w 2361628"/>
              <a:gd name="connsiteY8266" fmla="*/ 2224097 h 3072212"/>
              <a:gd name="connsiteX8267" fmla="*/ 1691307 w 2361628"/>
              <a:gd name="connsiteY8267" fmla="*/ 2221392 h 3072212"/>
              <a:gd name="connsiteX8268" fmla="*/ 1691402 w 2361628"/>
              <a:gd name="connsiteY8268" fmla="*/ 2220040 h 3072212"/>
              <a:gd name="connsiteX8269" fmla="*/ 1690792 w 2361628"/>
              <a:gd name="connsiteY8269" fmla="*/ 2211019 h 3072212"/>
              <a:gd name="connsiteX8270" fmla="*/ 1691154 w 2361628"/>
              <a:gd name="connsiteY8270" fmla="*/ 2208543 h 3072212"/>
              <a:gd name="connsiteX8271" fmla="*/ 1693488 w 2361628"/>
              <a:gd name="connsiteY8271" fmla="*/ 2206238 h 3072212"/>
              <a:gd name="connsiteX8272" fmla="*/ 1697079 w 2361628"/>
              <a:gd name="connsiteY8272" fmla="*/ 2201894 h 3072212"/>
              <a:gd name="connsiteX8273" fmla="*/ 1692154 w 2361628"/>
              <a:gd name="connsiteY8273" fmla="*/ 2197961 h 3072212"/>
              <a:gd name="connsiteX8274" fmla="*/ 1689078 w 2361628"/>
              <a:gd name="connsiteY8274" fmla="*/ 2194113 h 3072212"/>
              <a:gd name="connsiteX8275" fmla="*/ 1687040 w 2361628"/>
              <a:gd name="connsiteY8275" fmla="*/ 2192207 h 3072212"/>
              <a:gd name="connsiteX8276" fmla="*/ 1685496 w 2361628"/>
              <a:gd name="connsiteY8276" fmla="*/ 2190331 h 3072212"/>
              <a:gd name="connsiteX8277" fmla="*/ 1683515 w 2361628"/>
              <a:gd name="connsiteY8277" fmla="*/ 2186369 h 3072212"/>
              <a:gd name="connsiteX8278" fmla="*/ 1682020 w 2361628"/>
              <a:gd name="connsiteY8278" fmla="*/ 2181197 h 3072212"/>
              <a:gd name="connsiteX8279" fmla="*/ 1680429 w 2361628"/>
              <a:gd name="connsiteY8279" fmla="*/ 2170729 h 3072212"/>
              <a:gd name="connsiteX8280" fmla="*/ 1680172 w 2361628"/>
              <a:gd name="connsiteY8280" fmla="*/ 2164937 h 3072212"/>
              <a:gd name="connsiteX8281" fmla="*/ 1680534 w 2361628"/>
              <a:gd name="connsiteY8281" fmla="*/ 2160727 h 3072212"/>
              <a:gd name="connsiteX8282" fmla="*/ 1681201 w 2361628"/>
              <a:gd name="connsiteY8282" fmla="*/ 2158670 h 3072212"/>
              <a:gd name="connsiteX8283" fmla="*/ 1682287 w 2361628"/>
              <a:gd name="connsiteY8283" fmla="*/ 2156527 h 3072212"/>
              <a:gd name="connsiteX8284" fmla="*/ 1686782 w 2361628"/>
              <a:gd name="connsiteY8284" fmla="*/ 2152431 h 3072212"/>
              <a:gd name="connsiteX8285" fmla="*/ 1694698 w 2361628"/>
              <a:gd name="connsiteY8285" fmla="*/ 2146373 h 3072212"/>
              <a:gd name="connsiteX8286" fmla="*/ 1700879 w 2361628"/>
              <a:gd name="connsiteY8286" fmla="*/ 2143992 h 3072212"/>
              <a:gd name="connsiteX8287" fmla="*/ 1705347 w 2361628"/>
              <a:gd name="connsiteY8287" fmla="*/ 2145297 h 3072212"/>
              <a:gd name="connsiteX8288" fmla="*/ 1714062 w 2361628"/>
              <a:gd name="connsiteY8288" fmla="*/ 2146716 h 3072212"/>
              <a:gd name="connsiteX8289" fmla="*/ 1721091 w 2361628"/>
              <a:gd name="connsiteY8289" fmla="*/ 2150164 h 3072212"/>
              <a:gd name="connsiteX8290" fmla="*/ 1742466 w 2361628"/>
              <a:gd name="connsiteY8290" fmla="*/ 2158794 h 3072212"/>
              <a:gd name="connsiteX8291" fmla="*/ 1746247 w 2361628"/>
              <a:gd name="connsiteY8291" fmla="*/ 2162604 h 3072212"/>
              <a:gd name="connsiteX8292" fmla="*/ 1742675 w 2361628"/>
              <a:gd name="connsiteY8292" fmla="*/ 2165814 h 3072212"/>
              <a:gd name="connsiteX8293" fmla="*/ 1743189 w 2361628"/>
              <a:gd name="connsiteY8293" fmla="*/ 2166604 h 3072212"/>
              <a:gd name="connsiteX8294" fmla="*/ 1751238 w 2361628"/>
              <a:gd name="connsiteY8294" fmla="*/ 2160480 h 3072212"/>
              <a:gd name="connsiteX8295" fmla="*/ 1753362 w 2361628"/>
              <a:gd name="connsiteY8295" fmla="*/ 2159299 h 3072212"/>
              <a:gd name="connsiteX8296" fmla="*/ 1755181 w 2361628"/>
              <a:gd name="connsiteY8296" fmla="*/ 2159013 h 3072212"/>
              <a:gd name="connsiteX8297" fmla="*/ 1761258 w 2361628"/>
              <a:gd name="connsiteY8297" fmla="*/ 2161385 h 3072212"/>
              <a:gd name="connsiteX8298" fmla="*/ 1763697 w 2361628"/>
              <a:gd name="connsiteY8298" fmla="*/ 2161746 h 3072212"/>
              <a:gd name="connsiteX8299" fmla="*/ 1766773 w 2361628"/>
              <a:gd name="connsiteY8299" fmla="*/ 2163728 h 3072212"/>
              <a:gd name="connsiteX8300" fmla="*/ 1774117 w 2361628"/>
              <a:gd name="connsiteY8300" fmla="*/ 2170271 h 3072212"/>
              <a:gd name="connsiteX8301" fmla="*/ 1774641 w 2361628"/>
              <a:gd name="connsiteY8301" fmla="*/ 2169728 h 3072212"/>
              <a:gd name="connsiteX8302" fmla="*/ 1772584 w 2361628"/>
              <a:gd name="connsiteY8302" fmla="*/ 2166395 h 3072212"/>
              <a:gd name="connsiteX8303" fmla="*/ 1773765 w 2361628"/>
              <a:gd name="connsiteY8303" fmla="*/ 2164804 h 3072212"/>
              <a:gd name="connsiteX8304" fmla="*/ 1779556 w 2361628"/>
              <a:gd name="connsiteY8304" fmla="*/ 2161327 h 3072212"/>
              <a:gd name="connsiteX8305" fmla="*/ 1785537 w 2361628"/>
              <a:gd name="connsiteY8305" fmla="*/ 2158479 h 3072212"/>
              <a:gd name="connsiteX8306" fmla="*/ 1789786 w 2361628"/>
              <a:gd name="connsiteY8306" fmla="*/ 2155679 h 3072212"/>
              <a:gd name="connsiteX8307" fmla="*/ 1794291 w 2361628"/>
              <a:gd name="connsiteY8307" fmla="*/ 2151974 h 3072212"/>
              <a:gd name="connsiteX8308" fmla="*/ 1797339 w 2361628"/>
              <a:gd name="connsiteY8308" fmla="*/ 2149993 h 3072212"/>
              <a:gd name="connsiteX8309" fmla="*/ 1798911 w 2361628"/>
              <a:gd name="connsiteY8309" fmla="*/ 2149735 h 3072212"/>
              <a:gd name="connsiteX8310" fmla="*/ 1800920 w 2361628"/>
              <a:gd name="connsiteY8310" fmla="*/ 2150831 h 3072212"/>
              <a:gd name="connsiteX8311" fmla="*/ 1806302 w 2361628"/>
              <a:gd name="connsiteY8311" fmla="*/ 2155755 h 3072212"/>
              <a:gd name="connsiteX8312" fmla="*/ 1809760 w 2361628"/>
              <a:gd name="connsiteY8312" fmla="*/ 2158279 h 3072212"/>
              <a:gd name="connsiteX8313" fmla="*/ 1812541 w 2361628"/>
              <a:gd name="connsiteY8313" fmla="*/ 2160908 h 3072212"/>
              <a:gd name="connsiteX8314" fmla="*/ 1816437 w 2361628"/>
              <a:gd name="connsiteY8314" fmla="*/ 2165547 h 3072212"/>
              <a:gd name="connsiteX8315" fmla="*/ 1817961 w 2361628"/>
              <a:gd name="connsiteY8315" fmla="*/ 2166557 h 3072212"/>
              <a:gd name="connsiteX8316" fmla="*/ 1820913 w 2361628"/>
              <a:gd name="connsiteY8316" fmla="*/ 2169700 h 3072212"/>
              <a:gd name="connsiteX8317" fmla="*/ 1824838 w 2361628"/>
              <a:gd name="connsiteY8317" fmla="*/ 2169376 h 3072212"/>
              <a:gd name="connsiteX8318" fmla="*/ 1826124 w 2361628"/>
              <a:gd name="connsiteY8318" fmla="*/ 2169748 h 3072212"/>
              <a:gd name="connsiteX8319" fmla="*/ 1826552 w 2361628"/>
              <a:gd name="connsiteY8319" fmla="*/ 2170357 h 3072212"/>
              <a:gd name="connsiteX8320" fmla="*/ 1827209 w 2361628"/>
              <a:gd name="connsiteY8320" fmla="*/ 2172481 h 3072212"/>
              <a:gd name="connsiteX8321" fmla="*/ 1827562 w 2361628"/>
              <a:gd name="connsiteY8321" fmla="*/ 2173843 h 3072212"/>
              <a:gd name="connsiteX8322" fmla="*/ 1827581 w 2361628"/>
              <a:gd name="connsiteY8322" fmla="*/ 2175301 h 3072212"/>
              <a:gd name="connsiteX8323" fmla="*/ 1826676 w 2361628"/>
              <a:gd name="connsiteY8323" fmla="*/ 2179387 h 3072212"/>
              <a:gd name="connsiteX8324" fmla="*/ 1823857 w 2361628"/>
              <a:gd name="connsiteY8324" fmla="*/ 2185902 h 3072212"/>
              <a:gd name="connsiteX8325" fmla="*/ 1825038 w 2361628"/>
              <a:gd name="connsiteY8325" fmla="*/ 2186007 h 3072212"/>
              <a:gd name="connsiteX8326" fmla="*/ 1826828 w 2361628"/>
              <a:gd name="connsiteY8326" fmla="*/ 2184616 h 3072212"/>
              <a:gd name="connsiteX8327" fmla="*/ 1829152 w 2361628"/>
              <a:gd name="connsiteY8327" fmla="*/ 2182130 h 3072212"/>
              <a:gd name="connsiteX8328" fmla="*/ 1830972 w 2361628"/>
              <a:gd name="connsiteY8328" fmla="*/ 2181254 h 3072212"/>
              <a:gd name="connsiteX8329" fmla="*/ 1834848 w 2361628"/>
              <a:gd name="connsiteY8329" fmla="*/ 2183235 h 3072212"/>
              <a:gd name="connsiteX8330" fmla="*/ 1838449 w 2361628"/>
              <a:gd name="connsiteY8330" fmla="*/ 2186416 h 3072212"/>
              <a:gd name="connsiteX8331" fmla="*/ 1839716 w 2361628"/>
              <a:gd name="connsiteY8331" fmla="*/ 2188102 h 3072212"/>
              <a:gd name="connsiteX8332" fmla="*/ 1841116 w 2361628"/>
              <a:gd name="connsiteY8332" fmla="*/ 2190845 h 3072212"/>
              <a:gd name="connsiteX8333" fmla="*/ 1842307 w 2361628"/>
              <a:gd name="connsiteY8333" fmla="*/ 2192255 h 3072212"/>
              <a:gd name="connsiteX8334" fmla="*/ 1843411 w 2361628"/>
              <a:gd name="connsiteY8334" fmla="*/ 2194960 h 3072212"/>
              <a:gd name="connsiteX8335" fmla="*/ 1843335 w 2361628"/>
              <a:gd name="connsiteY8335" fmla="*/ 2195837 h 3072212"/>
              <a:gd name="connsiteX8336" fmla="*/ 1842297 w 2361628"/>
              <a:gd name="connsiteY8336" fmla="*/ 2197151 h 3072212"/>
              <a:gd name="connsiteX8337" fmla="*/ 1837887 w 2361628"/>
              <a:gd name="connsiteY8337" fmla="*/ 2199361 h 3072212"/>
              <a:gd name="connsiteX8338" fmla="*/ 1838725 w 2361628"/>
              <a:gd name="connsiteY8338" fmla="*/ 2200189 h 3072212"/>
              <a:gd name="connsiteX8339" fmla="*/ 1843878 w 2361628"/>
              <a:gd name="connsiteY8339" fmla="*/ 2198799 h 3072212"/>
              <a:gd name="connsiteX8340" fmla="*/ 1845450 w 2361628"/>
              <a:gd name="connsiteY8340" fmla="*/ 2197427 h 3072212"/>
              <a:gd name="connsiteX8341" fmla="*/ 1846574 w 2361628"/>
              <a:gd name="connsiteY8341" fmla="*/ 2195141 h 3072212"/>
              <a:gd name="connsiteX8342" fmla="*/ 1848079 w 2361628"/>
              <a:gd name="connsiteY8342" fmla="*/ 2194493 h 3072212"/>
              <a:gd name="connsiteX8343" fmla="*/ 1854165 w 2361628"/>
              <a:gd name="connsiteY8343" fmla="*/ 2198504 h 3072212"/>
              <a:gd name="connsiteX8344" fmla="*/ 1855060 w 2361628"/>
              <a:gd name="connsiteY8344" fmla="*/ 2199894 h 3072212"/>
              <a:gd name="connsiteX8345" fmla="*/ 1854670 w 2361628"/>
              <a:gd name="connsiteY8345" fmla="*/ 2200980 h 3072212"/>
              <a:gd name="connsiteX8346" fmla="*/ 1853679 w 2361628"/>
              <a:gd name="connsiteY8346" fmla="*/ 2202209 h 3072212"/>
              <a:gd name="connsiteX8347" fmla="*/ 1851022 w 2361628"/>
              <a:gd name="connsiteY8347" fmla="*/ 2203571 h 3072212"/>
              <a:gd name="connsiteX8348" fmla="*/ 1848745 w 2361628"/>
              <a:gd name="connsiteY8348" fmla="*/ 2206962 h 3072212"/>
              <a:gd name="connsiteX8349" fmla="*/ 1848384 w 2361628"/>
              <a:gd name="connsiteY8349" fmla="*/ 2208419 h 3072212"/>
              <a:gd name="connsiteX8350" fmla="*/ 1850003 w 2361628"/>
              <a:gd name="connsiteY8350" fmla="*/ 2209457 h 3072212"/>
              <a:gd name="connsiteX8351" fmla="*/ 1853975 w 2361628"/>
              <a:gd name="connsiteY8351" fmla="*/ 2209905 h 3072212"/>
              <a:gd name="connsiteX8352" fmla="*/ 1853946 w 2361628"/>
              <a:gd name="connsiteY8352" fmla="*/ 2210705 h 3072212"/>
              <a:gd name="connsiteX8353" fmla="*/ 1851650 w 2361628"/>
              <a:gd name="connsiteY8353" fmla="*/ 2212191 h 3072212"/>
              <a:gd name="connsiteX8354" fmla="*/ 1851346 w 2361628"/>
              <a:gd name="connsiteY8354" fmla="*/ 2214134 h 3072212"/>
              <a:gd name="connsiteX8355" fmla="*/ 1856480 w 2361628"/>
              <a:gd name="connsiteY8355" fmla="*/ 2221021 h 3072212"/>
              <a:gd name="connsiteX8356" fmla="*/ 1859918 w 2361628"/>
              <a:gd name="connsiteY8356" fmla="*/ 2224030 h 3072212"/>
              <a:gd name="connsiteX8357" fmla="*/ 1861900 w 2361628"/>
              <a:gd name="connsiteY8357" fmla="*/ 2224583 h 3072212"/>
              <a:gd name="connsiteX8358" fmla="*/ 1866529 w 2361628"/>
              <a:gd name="connsiteY8358" fmla="*/ 2224726 h 3072212"/>
              <a:gd name="connsiteX8359" fmla="*/ 1870281 w 2361628"/>
              <a:gd name="connsiteY8359" fmla="*/ 2225888 h 3072212"/>
              <a:gd name="connsiteX8360" fmla="*/ 1878616 w 2361628"/>
              <a:gd name="connsiteY8360" fmla="*/ 2229774 h 3072212"/>
              <a:gd name="connsiteX8361" fmla="*/ 1883493 w 2361628"/>
              <a:gd name="connsiteY8361" fmla="*/ 2230479 h 3072212"/>
              <a:gd name="connsiteX8362" fmla="*/ 1887693 w 2361628"/>
              <a:gd name="connsiteY8362" fmla="*/ 2229288 h 3072212"/>
              <a:gd name="connsiteX8363" fmla="*/ 1890484 w 2361628"/>
              <a:gd name="connsiteY8363" fmla="*/ 2229031 h 3072212"/>
              <a:gd name="connsiteX8364" fmla="*/ 1892941 w 2361628"/>
              <a:gd name="connsiteY8364" fmla="*/ 2230584 h 3072212"/>
              <a:gd name="connsiteX8365" fmla="*/ 1893732 w 2361628"/>
              <a:gd name="connsiteY8365" fmla="*/ 2231679 h 3072212"/>
              <a:gd name="connsiteX8366" fmla="*/ 1894103 w 2361628"/>
              <a:gd name="connsiteY8366" fmla="*/ 2233860 h 3072212"/>
              <a:gd name="connsiteX8367" fmla="*/ 1894056 w 2361628"/>
              <a:gd name="connsiteY8367" fmla="*/ 2237118 h 3072212"/>
              <a:gd name="connsiteX8368" fmla="*/ 1895408 w 2361628"/>
              <a:gd name="connsiteY8368" fmla="*/ 2239394 h 3072212"/>
              <a:gd name="connsiteX8369" fmla="*/ 1898161 w 2361628"/>
              <a:gd name="connsiteY8369" fmla="*/ 2240699 h 3072212"/>
              <a:gd name="connsiteX8370" fmla="*/ 1900380 w 2361628"/>
              <a:gd name="connsiteY8370" fmla="*/ 2240499 h 3072212"/>
              <a:gd name="connsiteX8371" fmla="*/ 1903295 w 2361628"/>
              <a:gd name="connsiteY8371" fmla="*/ 2237946 h 3072212"/>
              <a:gd name="connsiteX8372" fmla="*/ 1905752 w 2361628"/>
              <a:gd name="connsiteY8372" fmla="*/ 2237508 h 3072212"/>
              <a:gd name="connsiteX8373" fmla="*/ 1906572 w 2361628"/>
              <a:gd name="connsiteY8373" fmla="*/ 2235594 h 3072212"/>
              <a:gd name="connsiteX8374" fmla="*/ 1907296 w 2361628"/>
              <a:gd name="connsiteY8374" fmla="*/ 2232031 h 3072212"/>
              <a:gd name="connsiteX8375" fmla="*/ 1908010 w 2361628"/>
              <a:gd name="connsiteY8375" fmla="*/ 2230088 h 3072212"/>
              <a:gd name="connsiteX8376" fmla="*/ 1909791 w 2361628"/>
              <a:gd name="connsiteY8376" fmla="*/ 2229526 h 3072212"/>
              <a:gd name="connsiteX8377" fmla="*/ 1911220 w 2361628"/>
              <a:gd name="connsiteY8377" fmla="*/ 2230584 h 3072212"/>
              <a:gd name="connsiteX8378" fmla="*/ 1912058 w 2361628"/>
              <a:gd name="connsiteY8378" fmla="*/ 2232203 h 3072212"/>
              <a:gd name="connsiteX8379" fmla="*/ 1913601 w 2361628"/>
              <a:gd name="connsiteY8379" fmla="*/ 2237070 h 3072212"/>
              <a:gd name="connsiteX8380" fmla="*/ 1914030 w 2361628"/>
              <a:gd name="connsiteY8380" fmla="*/ 2239242 h 3072212"/>
              <a:gd name="connsiteX8381" fmla="*/ 1913858 w 2361628"/>
              <a:gd name="connsiteY8381" fmla="*/ 2241223 h 3072212"/>
              <a:gd name="connsiteX8382" fmla="*/ 1913087 w 2361628"/>
              <a:gd name="connsiteY8382" fmla="*/ 2243004 h 3072212"/>
              <a:gd name="connsiteX8383" fmla="*/ 1911572 w 2361628"/>
              <a:gd name="connsiteY8383" fmla="*/ 2244900 h 3072212"/>
              <a:gd name="connsiteX8384" fmla="*/ 1909324 w 2361628"/>
              <a:gd name="connsiteY8384" fmla="*/ 2246910 h 3072212"/>
              <a:gd name="connsiteX8385" fmla="*/ 1907553 w 2361628"/>
              <a:gd name="connsiteY8385" fmla="*/ 2249796 h 3072212"/>
              <a:gd name="connsiteX8386" fmla="*/ 1905391 w 2361628"/>
              <a:gd name="connsiteY8386" fmla="*/ 2256454 h 3072212"/>
              <a:gd name="connsiteX8387" fmla="*/ 1904591 w 2361628"/>
              <a:gd name="connsiteY8387" fmla="*/ 2260797 h 3072212"/>
              <a:gd name="connsiteX8388" fmla="*/ 1904371 w 2361628"/>
              <a:gd name="connsiteY8388" fmla="*/ 2263359 h 3072212"/>
              <a:gd name="connsiteX8389" fmla="*/ 1904467 w 2361628"/>
              <a:gd name="connsiteY8389" fmla="*/ 2266150 h 3072212"/>
              <a:gd name="connsiteX8390" fmla="*/ 1904876 w 2361628"/>
              <a:gd name="connsiteY8390" fmla="*/ 2269188 h 3072212"/>
              <a:gd name="connsiteX8391" fmla="*/ 1905734 w 2361628"/>
              <a:gd name="connsiteY8391" fmla="*/ 2271684 h 3072212"/>
              <a:gd name="connsiteX8392" fmla="*/ 1907743 w 2361628"/>
              <a:gd name="connsiteY8392" fmla="*/ 2275208 h 3072212"/>
              <a:gd name="connsiteX8393" fmla="*/ 1907867 w 2361628"/>
              <a:gd name="connsiteY8393" fmla="*/ 2276380 h 3072212"/>
              <a:gd name="connsiteX8394" fmla="*/ 1908019 w 2361628"/>
              <a:gd name="connsiteY8394" fmla="*/ 2279228 h 3072212"/>
              <a:gd name="connsiteX8395" fmla="*/ 1907839 w 2361628"/>
              <a:gd name="connsiteY8395" fmla="*/ 2280476 h 3072212"/>
              <a:gd name="connsiteX8396" fmla="*/ 1906667 w 2361628"/>
              <a:gd name="connsiteY8396" fmla="*/ 2282952 h 3072212"/>
              <a:gd name="connsiteX8397" fmla="*/ 1903409 w 2361628"/>
              <a:gd name="connsiteY8397" fmla="*/ 2285419 h 3072212"/>
              <a:gd name="connsiteX8398" fmla="*/ 1898942 w 2361628"/>
              <a:gd name="connsiteY8398" fmla="*/ 2286057 h 3072212"/>
              <a:gd name="connsiteX8399" fmla="*/ 1884331 w 2361628"/>
              <a:gd name="connsiteY8399" fmla="*/ 2286200 h 3072212"/>
              <a:gd name="connsiteX8400" fmla="*/ 1880445 w 2361628"/>
              <a:gd name="connsiteY8400" fmla="*/ 2285610 h 3072212"/>
              <a:gd name="connsiteX8401" fmla="*/ 1881388 w 2361628"/>
              <a:gd name="connsiteY8401" fmla="*/ 2287848 h 3072212"/>
              <a:gd name="connsiteX8402" fmla="*/ 1885474 w 2361628"/>
              <a:gd name="connsiteY8402" fmla="*/ 2288562 h 3072212"/>
              <a:gd name="connsiteX8403" fmla="*/ 1889217 w 2361628"/>
              <a:gd name="connsiteY8403" fmla="*/ 2288534 h 3072212"/>
              <a:gd name="connsiteX8404" fmla="*/ 1903152 w 2361628"/>
              <a:gd name="connsiteY8404" fmla="*/ 2289943 h 3072212"/>
              <a:gd name="connsiteX8405" fmla="*/ 1905067 w 2361628"/>
              <a:gd name="connsiteY8405" fmla="*/ 2291372 h 3072212"/>
              <a:gd name="connsiteX8406" fmla="*/ 1906686 w 2361628"/>
              <a:gd name="connsiteY8406" fmla="*/ 2293887 h 3072212"/>
              <a:gd name="connsiteX8407" fmla="*/ 1907839 w 2361628"/>
              <a:gd name="connsiteY8407" fmla="*/ 2296478 h 3072212"/>
              <a:gd name="connsiteX8408" fmla="*/ 1908982 w 2361628"/>
              <a:gd name="connsiteY8408" fmla="*/ 2301754 h 3072212"/>
              <a:gd name="connsiteX8409" fmla="*/ 1909191 w 2361628"/>
              <a:gd name="connsiteY8409" fmla="*/ 2304250 h 3072212"/>
              <a:gd name="connsiteX8410" fmla="*/ 1908582 w 2361628"/>
              <a:gd name="connsiteY8410" fmla="*/ 2307022 h 3072212"/>
              <a:gd name="connsiteX8411" fmla="*/ 1907143 w 2361628"/>
              <a:gd name="connsiteY8411" fmla="*/ 2310060 h 3072212"/>
              <a:gd name="connsiteX8412" fmla="*/ 1906172 w 2361628"/>
              <a:gd name="connsiteY8412" fmla="*/ 2314089 h 3072212"/>
              <a:gd name="connsiteX8413" fmla="*/ 1905676 w 2361628"/>
              <a:gd name="connsiteY8413" fmla="*/ 2319119 h 3072212"/>
              <a:gd name="connsiteX8414" fmla="*/ 1906457 w 2361628"/>
              <a:gd name="connsiteY8414" fmla="*/ 2321776 h 3072212"/>
              <a:gd name="connsiteX8415" fmla="*/ 1913992 w 2361628"/>
              <a:gd name="connsiteY8415" fmla="*/ 2321986 h 3072212"/>
              <a:gd name="connsiteX8416" fmla="*/ 1915487 w 2361628"/>
              <a:gd name="connsiteY8416" fmla="*/ 2323795 h 3072212"/>
              <a:gd name="connsiteX8417" fmla="*/ 1915315 w 2361628"/>
              <a:gd name="connsiteY8417" fmla="*/ 2325148 h 3072212"/>
              <a:gd name="connsiteX8418" fmla="*/ 1912639 w 2361628"/>
              <a:gd name="connsiteY8418" fmla="*/ 2330215 h 3072212"/>
              <a:gd name="connsiteX8419" fmla="*/ 1912392 w 2361628"/>
              <a:gd name="connsiteY8419" fmla="*/ 2331653 h 3072212"/>
              <a:gd name="connsiteX8420" fmla="*/ 1913611 w 2361628"/>
              <a:gd name="connsiteY8420" fmla="*/ 2335063 h 3072212"/>
              <a:gd name="connsiteX8421" fmla="*/ 1913439 w 2361628"/>
              <a:gd name="connsiteY8421" fmla="*/ 2336035 h 3072212"/>
              <a:gd name="connsiteX8422" fmla="*/ 1912696 w 2361628"/>
              <a:gd name="connsiteY8422" fmla="*/ 2337025 h 3072212"/>
              <a:gd name="connsiteX8423" fmla="*/ 1911982 w 2361628"/>
              <a:gd name="connsiteY8423" fmla="*/ 2339578 h 3072212"/>
              <a:gd name="connsiteX8424" fmla="*/ 1911306 w 2361628"/>
              <a:gd name="connsiteY8424" fmla="*/ 2343683 h 3072212"/>
              <a:gd name="connsiteX8425" fmla="*/ 1910458 w 2361628"/>
              <a:gd name="connsiteY8425" fmla="*/ 2346341 h 3072212"/>
              <a:gd name="connsiteX8426" fmla="*/ 1908410 w 2361628"/>
              <a:gd name="connsiteY8426" fmla="*/ 2348389 h 3072212"/>
              <a:gd name="connsiteX8427" fmla="*/ 1907343 w 2361628"/>
              <a:gd name="connsiteY8427" fmla="*/ 2348837 h 3072212"/>
              <a:gd name="connsiteX8428" fmla="*/ 1906562 w 2361628"/>
              <a:gd name="connsiteY8428" fmla="*/ 2348294 h 3072212"/>
              <a:gd name="connsiteX8429" fmla="*/ 1904543 w 2361628"/>
              <a:gd name="connsiteY8429" fmla="*/ 2342702 h 3072212"/>
              <a:gd name="connsiteX8430" fmla="*/ 1903714 w 2361628"/>
              <a:gd name="connsiteY8430" fmla="*/ 2341864 h 3072212"/>
              <a:gd name="connsiteX8431" fmla="*/ 1902924 w 2361628"/>
              <a:gd name="connsiteY8431" fmla="*/ 2342388 h 3072212"/>
              <a:gd name="connsiteX8432" fmla="*/ 1902524 w 2361628"/>
              <a:gd name="connsiteY8432" fmla="*/ 2343255 h 3072212"/>
              <a:gd name="connsiteX8433" fmla="*/ 1902524 w 2361628"/>
              <a:gd name="connsiteY8433" fmla="*/ 2344465 h 3072212"/>
              <a:gd name="connsiteX8434" fmla="*/ 1902171 w 2361628"/>
              <a:gd name="connsiteY8434" fmla="*/ 2345712 h 3072212"/>
              <a:gd name="connsiteX8435" fmla="*/ 1901476 w 2361628"/>
              <a:gd name="connsiteY8435" fmla="*/ 2346998 h 3072212"/>
              <a:gd name="connsiteX8436" fmla="*/ 1898494 w 2361628"/>
              <a:gd name="connsiteY8436" fmla="*/ 2349056 h 3072212"/>
              <a:gd name="connsiteX8437" fmla="*/ 1893656 w 2361628"/>
              <a:gd name="connsiteY8437" fmla="*/ 2350446 h 3072212"/>
              <a:gd name="connsiteX8438" fmla="*/ 1893808 w 2361628"/>
              <a:gd name="connsiteY8438" fmla="*/ 2351932 h 3072212"/>
              <a:gd name="connsiteX8439" fmla="*/ 1897047 w 2361628"/>
              <a:gd name="connsiteY8439" fmla="*/ 2352723 h 3072212"/>
              <a:gd name="connsiteX8440" fmla="*/ 1901181 w 2361628"/>
              <a:gd name="connsiteY8440" fmla="*/ 2355199 h 3072212"/>
              <a:gd name="connsiteX8441" fmla="*/ 1903552 w 2361628"/>
              <a:gd name="connsiteY8441" fmla="*/ 2355599 h 3072212"/>
              <a:gd name="connsiteX8442" fmla="*/ 1907276 w 2361628"/>
              <a:gd name="connsiteY8442" fmla="*/ 2353599 h 3072212"/>
              <a:gd name="connsiteX8443" fmla="*/ 1914458 w 2361628"/>
              <a:gd name="connsiteY8443" fmla="*/ 2347293 h 3072212"/>
              <a:gd name="connsiteX8444" fmla="*/ 1917421 w 2361628"/>
              <a:gd name="connsiteY8444" fmla="*/ 2345579 h 3072212"/>
              <a:gd name="connsiteX8445" fmla="*/ 1920031 w 2361628"/>
              <a:gd name="connsiteY8445" fmla="*/ 2344922 h 3072212"/>
              <a:gd name="connsiteX8446" fmla="*/ 1922974 w 2361628"/>
              <a:gd name="connsiteY8446" fmla="*/ 2344836 h 3072212"/>
              <a:gd name="connsiteX8447" fmla="*/ 1926231 w 2361628"/>
              <a:gd name="connsiteY8447" fmla="*/ 2345322 h 3072212"/>
              <a:gd name="connsiteX8448" fmla="*/ 1932737 w 2361628"/>
              <a:gd name="connsiteY8448" fmla="*/ 2344512 h 3072212"/>
              <a:gd name="connsiteX8449" fmla="*/ 1934365 w 2361628"/>
              <a:gd name="connsiteY8449" fmla="*/ 2345112 h 3072212"/>
              <a:gd name="connsiteX8450" fmla="*/ 1936356 w 2361628"/>
              <a:gd name="connsiteY8450" fmla="*/ 2346503 h 3072212"/>
              <a:gd name="connsiteX8451" fmla="*/ 1938709 w 2361628"/>
              <a:gd name="connsiteY8451" fmla="*/ 2348684 h 3072212"/>
              <a:gd name="connsiteX8452" fmla="*/ 1940328 w 2361628"/>
              <a:gd name="connsiteY8452" fmla="*/ 2350789 h 3072212"/>
              <a:gd name="connsiteX8453" fmla="*/ 1941214 w 2361628"/>
              <a:gd name="connsiteY8453" fmla="*/ 2352808 h 3072212"/>
              <a:gd name="connsiteX8454" fmla="*/ 1942681 w 2361628"/>
              <a:gd name="connsiteY8454" fmla="*/ 2360409 h 3072212"/>
              <a:gd name="connsiteX8455" fmla="*/ 1944643 w 2361628"/>
              <a:gd name="connsiteY8455" fmla="*/ 2362391 h 3072212"/>
              <a:gd name="connsiteX8456" fmla="*/ 1945119 w 2361628"/>
              <a:gd name="connsiteY8456" fmla="*/ 2363848 h 3072212"/>
              <a:gd name="connsiteX8457" fmla="*/ 1945281 w 2361628"/>
              <a:gd name="connsiteY8457" fmla="*/ 2366067 h 3072212"/>
              <a:gd name="connsiteX8458" fmla="*/ 1945158 w 2361628"/>
              <a:gd name="connsiteY8458" fmla="*/ 2370420 h 3072212"/>
              <a:gd name="connsiteX8459" fmla="*/ 1942995 w 2361628"/>
              <a:gd name="connsiteY8459" fmla="*/ 2379174 h 3072212"/>
              <a:gd name="connsiteX8460" fmla="*/ 1941881 w 2361628"/>
              <a:gd name="connsiteY8460" fmla="*/ 2382393 h 3072212"/>
              <a:gd name="connsiteX8461" fmla="*/ 1938900 w 2361628"/>
              <a:gd name="connsiteY8461" fmla="*/ 2386784 h 3072212"/>
              <a:gd name="connsiteX8462" fmla="*/ 1935461 w 2361628"/>
              <a:gd name="connsiteY8462" fmla="*/ 2388765 h 3072212"/>
              <a:gd name="connsiteX8463" fmla="*/ 1929346 w 2361628"/>
              <a:gd name="connsiteY8463" fmla="*/ 2390632 h 3072212"/>
              <a:gd name="connsiteX8464" fmla="*/ 1926155 w 2361628"/>
              <a:gd name="connsiteY8464" fmla="*/ 2392194 h 3072212"/>
              <a:gd name="connsiteX8465" fmla="*/ 1923745 w 2361628"/>
              <a:gd name="connsiteY8465" fmla="*/ 2394347 h 3072212"/>
              <a:gd name="connsiteX8466" fmla="*/ 1923602 w 2361628"/>
              <a:gd name="connsiteY8466" fmla="*/ 2395528 h 3072212"/>
              <a:gd name="connsiteX8467" fmla="*/ 1930546 w 2361628"/>
              <a:gd name="connsiteY8467" fmla="*/ 2391842 h 3072212"/>
              <a:gd name="connsiteX8468" fmla="*/ 1938195 w 2361628"/>
              <a:gd name="connsiteY8468" fmla="*/ 2390042 h 3072212"/>
              <a:gd name="connsiteX8469" fmla="*/ 1940376 w 2361628"/>
              <a:gd name="connsiteY8469" fmla="*/ 2388022 h 3072212"/>
              <a:gd name="connsiteX8470" fmla="*/ 1942024 w 2361628"/>
              <a:gd name="connsiteY8470" fmla="*/ 2386051 h 3072212"/>
              <a:gd name="connsiteX8471" fmla="*/ 1943700 w 2361628"/>
              <a:gd name="connsiteY8471" fmla="*/ 2381660 h 3072212"/>
              <a:gd name="connsiteX8472" fmla="*/ 1946739 w 2361628"/>
              <a:gd name="connsiteY8472" fmla="*/ 2370239 h 3072212"/>
              <a:gd name="connsiteX8473" fmla="*/ 1948463 w 2361628"/>
              <a:gd name="connsiteY8473" fmla="*/ 2366639 h 3072212"/>
              <a:gd name="connsiteX8474" fmla="*/ 1950863 w 2361628"/>
              <a:gd name="connsiteY8474" fmla="*/ 2366029 h 3072212"/>
              <a:gd name="connsiteX8475" fmla="*/ 1951930 w 2361628"/>
              <a:gd name="connsiteY8475" fmla="*/ 2367258 h 3072212"/>
              <a:gd name="connsiteX8476" fmla="*/ 1954425 w 2361628"/>
              <a:gd name="connsiteY8476" fmla="*/ 2373973 h 3072212"/>
              <a:gd name="connsiteX8477" fmla="*/ 1954416 w 2361628"/>
              <a:gd name="connsiteY8477" fmla="*/ 2375678 h 3072212"/>
              <a:gd name="connsiteX8478" fmla="*/ 1953797 w 2361628"/>
              <a:gd name="connsiteY8478" fmla="*/ 2377126 h 3072212"/>
              <a:gd name="connsiteX8479" fmla="*/ 1949720 w 2361628"/>
              <a:gd name="connsiteY8479" fmla="*/ 2383622 h 3072212"/>
              <a:gd name="connsiteX8480" fmla="*/ 1951187 w 2361628"/>
              <a:gd name="connsiteY8480" fmla="*/ 2382964 h 3072212"/>
              <a:gd name="connsiteX8481" fmla="*/ 1955283 w 2361628"/>
              <a:gd name="connsiteY8481" fmla="*/ 2376859 h 3072212"/>
              <a:gd name="connsiteX8482" fmla="*/ 1956149 w 2361628"/>
              <a:gd name="connsiteY8482" fmla="*/ 2374945 h 3072212"/>
              <a:gd name="connsiteX8483" fmla="*/ 1956635 w 2361628"/>
              <a:gd name="connsiteY8483" fmla="*/ 2372135 h 3072212"/>
              <a:gd name="connsiteX8484" fmla="*/ 1957950 w 2361628"/>
              <a:gd name="connsiteY8484" fmla="*/ 2370144 h 3072212"/>
              <a:gd name="connsiteX8485" fmla="*/ 1958454 w 2361628"/>
              <a:gd name="connsiteY8485" fmla="*/ 2371125 h 3072212"/>
              <a:gd name="connsiteX8486" fmla="*/ 1959721 w 2361628"/>
              <a:gd name="connsiteY8486" fmla="*/ 2378317 h 3072212"/>
              <a:gd name="connsiteX8487" fmla="*/ 1959759 w 2361628"/>
              <a:gd name="connsiteY8487" fmla="*/ 2383555 h 3072212"/>
              <a:gd name="connsiteX8488" fmla="*/ 1959959 w 2361628"/>
              <a:gd name="connsiteY8488" fmla="*/ 2385232 h 3072212"/>
              <a:gd name="connsiteX8489" fmla="*/ 1959502 w 2361628"/>
              <a:gd name="connsiteY8489" fmla="*/ 2390194 h 3072212"/>
              <a:gd name="connsiteX8490" fmla="*/ 1960017 w 2361628"/>
              <a:gd name="connsiteY8490" fmla="*/ 2391080 h 3072212"/>
              <a:gd name="connsiteX8491" fmla="*/ 1961245 w 2361628"/>
              <a:gd name="connsiteY8491" fmla="*/ 2386794 h 3072212"/>
              <a:gd name="connsiteX8492" fmla="*/ 1961645 w 2361628"/>
              <a:gd name="connsiteY8492" fmla="*/ 2383555 h 3072212"/>
              <a:gd name="connsiteX8493" fmla="*/ 1962207 w 2361628"/>
              <a:gd name="connsiteY8493" fmla="*/ 2381240 h 3072212"/>
              <a:gd name="connsiteX8494" fmla="*/ 1962922 w 2361628"/>
              <a:gd name="connsiteY8494" fmla="*/ 2379850 h 3072212"/>
              <a:gd name="connsiteX8495" fmla="*/ 1967932 w 2361628"/>
              <a:gd name="connsiteY8495" fmla="*/ 2375468 h 3072212"/>
              <a:gd name="connsiteX8496" fmla="*/ 1973790 w 2361628"/>
              <a:gd name="connsiteY8496" fmla="*/ 2371897 h 3072212"/>
              <a:gd name="connsiteX8497" fmla="*/ 1977619 w 2361628"/>
              <a:gd name="connsiteY8497" fmla="*/ 2368715 h 3072212"/>
              <a:gd name="connsiteX8498" fmla="*/ 1980800 w 2361628"/>
              <a:gd name="connsiteY8498" fmla="*/ 2367191 h 3072212"/>
              <a:gd name="connsiteX8499" fmla="*/ 1985562 w 2361628"/>
              <a:gd name="connsiteY8499" fmla="*/ 2365753 h 3072212"/>
              <a:gd name="connsiteX8500" fmla="*/ 1988610 w 2361628"/>
              <a:gd name="connsiteY8500" fmla="*/ 2362791 h 3072212"/>
              <a:gd name="connsiteX8501" fmla="*/ 1989954 w 2361628"/>
              <a:gd name="connsiteY8501" fmla="*/ 2358304 h 3072212"/>
              <a:gd name="connsiteX8502" fmla="*/ 1991097 w 2361628"/>
              <a:gd name="connsiteY8502" fmla="*/ 2355190 h 3072212"/>
              <a:gd name="connsiteX8503" fmla="*/ 1992040 w 2361628"/>
              <a:gd name="connsiteY8503" fmla="*/ 2353466 h 3072212"/>
              <a:gd name="connsiteX8504" fmla="*/ 1995183 w 2361628"/>
              <a:gd name="connsiteY8504" fmla="*/ 2350361 h 3072212"/>
              <a:gd name="connsiteX8505" fmla="*/ 1996897 w 2361628"/>
              <a:gd name="connsiteY8505" fmla="*/ 2350180 h 3072212"/>
              <a:gd name="connsiteX8506" fmla="*/ 1998526 w 2361628"/>
              <a:gd name="connsiteY8506" fmla="*/ 2351332 h 3072212"/>
              <a:gd name="connsiteX8507" fmla="*/ 2000374 w 2361628"/>
              <a:gd name="connsiteY8507" fmla="*/ 2353656 h 3072212"/>
              <a:gd name="connsiteX8508" fmla="*/ 2002441 w 2361628"/>
              <a:gd name="connsiteY8508" fmla="*/ 2357152 h 3072212"/>
              <a:gd name="connsiteX8509" fmla="*/ 2003679 w 2361628"/>
              <a:gd name="connsiteY8509" fmla="*/ 2359895 h 3072212"/>
              <a:gd name="connsiteX8510" fmla="*/ 2004079 w 2361628"/>
              <a:gd name="connsiteY8510" fmla="*/ 2361876 h 3072212"/>
              <a:gd name="connsiteX8511" fmla="*/ 2004412 w 2361628"/>
              <a:gd name="connsiteY8511" fmla="*/ 2368820 h 3072212"/>
              <a:gd name="connsiteX8512" fmla="*/ 2004813 w 2361628"/>
              <a:gd name="connsiteY8512" fmla="*/ 2368801 h 3072212"/>
              <a:gd name="connsiteX8513" fmla="*/ 2006717 w 2361628"/>
              <a:gd name="connsiteY8513" fmla="*/ 2363496 h 3072212"/>
              <a:gd name="connsiteX8514" fmla="*/ 2006937 w 2361628"/>
              <a:gd name="connsiteY8514" fmla="*/ 2361610 h 3072212"/>
              <a:gd name="connsiteX8515" fmla="*/ 2006803 w 2361628"/>
              <a:gd name="connsiteY8515" fmla="*/ 2359619 h 3072212"/>
              <a:gd name="connsiteX8516" fmla="*/ 2006222 w 2361628"/>
              <a:gd name="connsiteY8516" fmla="*/ 2357628 h 3072212"/>
              <a:gd name="connsiteX8517" fmla="*/ 2004308 w 2361628"/>
              <a:gd name="connsiteY8517" fmla="*/ 2353266 h 3072212"/>
              <a:gd name="connsiteX8518" fmla="*/ 2003555 w 2361628"/>
              <a:gd name="connsiteY8518" fmla="*/ 2350532 h 3072212"/>
              <a:gd name="connsiteX8519" fmla="*/ 2003727 w 2361628"/>
              <a:gd name="connsiteY8519" fmla="*/ 2348846 h 3072212"/>
              <a:gd name="connsiteX8520" fmla="*/ 2005756 w 2361628"/>
              <a:gd name="connsiteY8520" fmla="*/ 2347884 h 3072212"/>
              <a:gd name="connsiteX8521" fmla="*/ 2008756 w 2361628"/>
              <a:gd name="connsiteY8521" fmla="*/ 2347503 h 3072212"/>
              <a:gd name="connsiteX8522" fmla="*/ 2009261 w 2361628"/>
              <a:gd name="connsiteY8522" fmla="*/ 2346789 h 3072212"/>
              <a:gd name="connsiteX8523" fmla="*/ 2007060 w 2361628"/>
              <a:gd name="connsiteY8523" fmla="*/ 2344979 h 3072212"/>
              <a:gd name="connsiteX8524" fmla="*/ 2007003 w 2361628"/>
              <a:gd name="connsiteY8524" fmla="*/ 2343998 h 3072212"/>
              <a:gd name="connsiteX8525" fmla="*/ 2009128 w 2361628"/>
              <a:gd name="connsiteY8525" fmla="*/ 2340769 h 3072212"/>
              <a:gd name="connsiteX8526" fmla="*/ 2010375 w 2361628"/>
              <a:gd name="connsiteY8526" fmla="*/ 2340588 h 3072212"/>
              <a:gd name="connsiteX8527" fmla="*/ 2012814 w 2361628"/>
              <a:gd name="connsiteY8527" fmla="*/ 2341093 h 3072212"/>
              <a:gd name="connsiteX8528" fmla="*/ 2012328 w 2361628"/>
              <a:gd name="connsiteY8528" fmla="*/ 2339435 h 3072212"/>
              <a:gd name="connsiteX8529" fmla="*/ 2012347 w 2361628"/>
              <a:gd name="connsiteY8529" fmla="*/ 2338340 h 3072212"/>
              <a:gd name="connsiteX8530" fmla="*/ 2013032 w 2361628"/>
              <a:gd name="connsiteY8530" fmla="*/ 2337911 h 3072212"/>
              <a:gd name="connsiteX8531" fmla="*/ 2017071 w 2361628"/>
              <a:gd name="connsiteY8531" fmla="*/ 2338959 h 3072212"/>
              <a:gd name="connsiteX8532" fmla="*/ 2017547 w 2361628"/>
              <a:gd name="connsiteY8532" fmla="*/ 2337692 h 3072212"/>
              <a:gd name="connsiteX8533" fmla="*/ 2021024 w 2361628"/>
              <a:gd name="connsiteY8533" fmla="*/ 2337578 h 3072212"/>
              <a:gd name="connsiteX8534" fmla="*/ 2021367 w 2361628"/>
              <a:gd name="connsiteY8534" fmla="*/ 2336445 h 3072212"/>
              <a:gd name="connsiteX8535" fmla="*/ 2018357 w 2361628"/>
              <a:gd name="connsiteY8535" fmla="*/ 2334825 h 3072212"/>
              <a:gd name="connsiteX8536" fmla="*/ 2015414 w 2361628"/>
              <a:gd name="connsiteY8536" fmla="*/ 2333825 h 3072212"/>
              <a:gd name="connsiteX8537" fmla="*/ 2014509 w 2361628"/>
              <a:gd name="connsiteY8537" fmla="*/ 2332939 h 3072212"/>
              <a:gd name="connsiteX8538" fmla="*/ 2013823 w 2361628"/>
              <a:gd name="connsiteY8538" fmla="*/ 2331634 h 3072212"/>
              <a:gd name="connsiteX8539" fmla="*/ 2012909 w 2361628"/>
              <a:gd name="connsiteY8539" fmla="*/ 2328481 h 3072212"/>
              <a:gd name="connsiteX8540" fmla="*/ 2013128 w 2361628"/>
              <a:gd name="connsiteY8540" fmla="*/ 2327643 h 3072212"/>
              <a:gd name="connsiteX8541" fmla="*/ 2013957 w 2361628"/>
              <a:gd name="connsiteY8541" fmla="*/ 2327634 h 3072212"/>
              <a:gd name="connsiteX8542" fmla="*/ 2015395 w 2361628"/>
              <a:gd name="connsiteY8542" fmla="*/ 2328501 h 3072212"/>
              <a:gd name="connsiteX8543" fmla="*/ 2016176 w 2361628"/>
              <a:gd name="connsiteY8543" fmla="*/ 2326843 h 3072212"/>
              <a:gd name="connsiteX8544" fmla="*/ 2017052 w 2361628"/>
              <a:gd name="connsiteY8544" fmla="*/ 2322938 h 3072212"/>
              <a:gd name="connsiteX8545" fmla="*/ 2017919 w 2361628"/>
              <a:gd name="connsiteY8545" fmla="*/ 2321338 h 3072212"/>
              <a:gd name="connsiteX8546" fmla="*/ 2020624 w 2361628"/>
              <a:gd name="connsiteY8546" fmla="*/ 2323186 h 3072212"/>
              <a:gd name="connsiteX8547" fmla="*/ 2020738 w 2361628"/>
              <a:gd name="connsiteY8547" fmla="*/ 2322395 h 3072212"/>
              <a:gd name="connsiteX8548" fmla="*/ 2018548 w 2361628"/>
              <a:gd name="connsiteY8548" fmla="*/ 2316242 h 3072212"/>
              <a:gd name="connsiteX8549" fmla="*/ 2018938 w 2361628"/>
              <a:gd name="connsiteY8549" fmla="*/ 2315051 h 3072212"/>
              <a:gd name="connsiteX8550" fmla="*/ 2022291 w 2361628"/>
              <a:gd name="connsiteY8550" fmla="*/ 2314604 h 3072212"/>
              <a:gd name="connsiteX8551" fmla="*/ 2024320 w 2361628"/>
              <a:gd name="connsiteY8551" fmla="*/ 2315375 h 3072212"/>
              <a:gd name="connsiteX8552" fmla="*/ 2029654 w 2361628"/>
              <a:gd name="connsiteY8552" fmla="*/ 2319900 h 3072212"/>
              <a:gd name="connsiteX8553" fmla="*/ 2030616 w 2361628"/>
              <a:gd name="connsiteY8553" fmla="*/ 2319385 h 3072212"/>
              <a:gd name="connsiteX8554" fmla="*/ 2029797 w 2361628"/>
              <a:gd name="connsiteY8554" fmla="*/ 2318147 h 3072212"/>
              <a:gd name="connsiteX8555" fmla="*/ 2027072 w 2361628"/>
              <a:gd name="connsiteY8555" fmla="*/ 2315480 h 3072212"/>
              <a:gd name="connsiteX8556" fmla="*/ 2024606 w 2361628"/>
              <a:gd name="connsiteY8556" fmla="*/ 2313737 h 3072212"/>
              <a:gd name="connsiteX8557" fmla="*/ 2022405 w 2361628"/>
              <a:gd name="connsiteY8557" fmla="*/ 2312918 h 3072212"/>
              <a:gd name="connsiteX8558" fmla="*/ 2020748 w 2361628"/>
              <a:gd name="connsiteY8558" fmla="*/ 2311432 h 3072212"/>
              <a:gd name="connsiteX8559" fmla="*/ 2018938 w 2361628"/>
              <a:gd name="connsiteY8559" fmla="*/ 2307355 h 3072212"/>
              <a:gd name="connsiteX8560" fmla="*/ 2018633 w 2361628"/>
              <a:gd name="connsiteY8560" fmla="*/ 2305669 h 3072212"/>
              <a:gd name="connsiteX8561" fmla="*/ 2018786 w 2361628"/>
              <a:gd name="connsiteY8561" fmla="*/ 2303469 h 3072212"/>
              <a:gd name="connsiteX8562" fmla="*/ 2020052 w 2361628"/>
              <a:gd name="connsiteY8562" fmla="*/ 2298907 h 3072212"/>
              <a:gd name="connsiteX8563" fmla="*/ 2020786 w 2361628"/>
              <a:gd name="connsiteY8563" fmla="*/ 2297916 h 3072212"/>
              <a:gd name="connsiteX8564" fmla="*/ 2022072 w 2361628"/>
              <a:gd name="connsiteY8564" fmla="*/ 2297183 h 3072212"/>
              <a:gd name="connsiteX8565" fmla="*/ 2023920 w 2361628"/>
              <a:gd name="connsiteY8565" fmla="*/ 2296706 h 3072212"/>
              <a:gd name="connsiteX8566" fmla="*/ 2025967 w 2361628"/>
              <a:gd name="connsiteY8566" fmla="*/ 2297154 h 3072212"/>
              <a:gd name="connsiteX8567" fmla="*/ 2030187 w 2361628"/>
              <a:gd name="connsiteY8567" fmla="*/ 2300164 h 3072212"/>
              <a:gd name="connsiteX8568" fmla="*/ 2030892 w 2361628"/>
              <a:gd name="connsiteY8568" fmla="*/ 2299211 h 3072212"/>
              <a:gd name="connsiteX8569" fmla="*/ 2028616 w 2361628"/>
              <a:gd name="connsiteY8569" fmla="*/ 2297573 h 3072212"/>
              <a:gd name="connsiteX8570" fmla="*/ 2027387 w 2361628"/>
              <a:gd name="connsiteY8570" fmla="*/ 2296058 h 3072212"/>
              <a:gd name="connsiteX8571" fmla="*/ 2026796 w 2361628"/>
              <a:gd name="connsiteY8571" fmla="*/ 2294115 h 3072212"/>
              <a:gd name="connsiteX8572" fmla="*/ 2027053 w 2361628"/>
              <a:gd name="connsiteY8572" fmla="*/ 2291915 h 3072212"/>
              <a:gd name="connsiteX8573" fmla="*/ 2028844 w 2361628"/>
              <a:gd name="connsiteY8573" fmla="*/ 2287362 h 3072212"/>
              <a:gd name="connsiteX8574" fmla="*/ 2029682 w 2361628"/>
              <a:gd name="connsiteY8574" fmla="*/ 2283686 h 3072212"/>
              <a:gd name="connsiteX8575" fmla="*/ 2033483 w 2361628"/>
              <a:gd name="connsiteY8575" fmla="*/ 2273513 h 3072212"/>
              <a:gd name="connsiteX8576" fmla="*/ 2034597 w 2361628"/>
              <a:gd name="connsiteY8576" fmla="*/ 2271655 h 3072212"/>
              <a:gd name="connsiteX8577" fmla="*/ 2035788 w 2361628"/>
              <a:gd name="connsiteY8577" fmla="*/ 2270474 h 3072212"/>
              <a:gd name="connsiteX8578" fmla="*/ 2036531 w 2361628"/>
              <a:gd name="connsiteY8578" fmla="*/ 2269255 h 3072212"/>
              <a:gd name="connsiteX8579" fmla="*/ 2039512 w 2361628"/>
              <a:gd name="connsiteY8579" fmla="*/ 2268979 h 3072212"/>
              <a:gd name="connsiteX8580" fmla="*/ 2045027 w 2361628"/>
              <a:gd name="connsiteY8580" fmla="*/ 2272636 h 3072212"/>
              <a:gd name="connsiteX8581" fmla="*/ 2046713 w 2361628"/>
              <a:gd name="connsiteY8581" fmla="*/ 2274799 h 3072212"/>
              <a:gd name="connsiteX8582" fmla="*/ 2047161 w 2361628"/>
              <a:gd name="connsiteY8582" fmla="*/ 2277847 h 3072212"/>
              <a:gd name="connsiteX8583" fmla="*/ 2044274 w 2361628"/>
              <a:gd name="connsiteY8583" fmla="*/ 2281961 h 3072212"/>
              <a:gd name="connsiteX8584" fmla="*/ 2039312 w 2361628"/>
              <a:gd name="connsiteY8584" fmla="*/ 2285029 h 3072212"/>
              <a:gd name="connsiteX8585" fmla="*/ 2037836 w 2361628"/>
              <a:gd name="connsiteY8585" fmla="*/ 2286362 h 3072212"/>
              <a:gd name="connsiteX8586" fmla="*/ 2038798 w 2361628"/>
              <a:gd name="connsiteY8586" fmla="*/ 2287143 h 3072212"/>
              <a:gd name="connsiteX8587" fmla="*/ 2043436 w 2361628"/>
              <a:gd name="connsiteY8587" fmla="*/ 2284695 h 3072212"/>
              <a:gd name="connsiteX8588" fmla="*/ 2047484 w 2361628"/>
              <a:gd name="connsiteY8588" fmla="*/ 2283552 h 3072212"/>
              <a:gd name="connsiteX8589" fmla="*/ 2050809 w 2361628"/>
              <a:gd name="connsiteY8589" fmla="*/ 2283590 h 3072212"/>
              <a:gd name="connsiteX8590" fmla="*/ 2053504 w 2361628"/>
              <a:gd name="connsiteY8590" fmla="*/ 2288458 h 3072212"/>
              <a:gd name="connsiteX8591" fmla="*/ 2053885 w 2361628"/>
              <a:gd name="connsiteY8591" fmla="*/ 2295182 h 3072212"/>
              <a:gd name="connsiteX8592" fmla="*/ 2052342 w 2361628"/>
              <a:gd name="connsiteY8592" fmla="*/ 2300773 h 3072212"/>
              <a:gd name="connsiteX8593" fmla="*/ 2054362 w 2361628"/>
              <a:gd name="connsiteY8593" fmla="*/ 2297992 h 3072212"/>
              <a:gd name="connsiteX8594" fmla="*/ 2056895 w 2361628"/>
              <a:gd name="connsiteY8594" fmla="*/ 2296459 h 3072212"/>
              <a:gd name="connsiteX8595" fmla="*/ 2058962 w 2361628"/>
              <a:gd name="connsiteY8595" fmla="*/ 2300107 h 3072212"/>
              <a:gd name="connsiteX8596" fmla="*/ 2059210 w 2361628"/>
              <a:gd name="connsiteY8596" fmla="*/ 2303078 h 3072212"/>
              <a:gd name="connsiteX8597" fmla="*/ 2060296 w 2361628"/>
              <a:gd name="connsiteY8597" fmla="*/ 2305860 h 3072212"/>
              <a:gd name="connsiteX8598" fmla="*/ 2062639 w 2361628"/>
              <a:gd name="connsiteY8598" fmla="*/ 2309584 h 3072212"/>
              <a:gd name="connsiteX8599" fmla="*/ 2065077 w 2361628"/>
              <a:gd name="connsiteY8599" fmla="*/ 2312842 h 3072212"/>
              <a:gd name="connsiteX8600" fmla="*/ 2062401 w 2361628"/>
              <a:gd name="connsiteY8600" fmla="*/ 2316242 h 3072212"/>
              <a:gd name="connsiteX8601" fmla="*/ 2059181 w 2361628"/>
              <a:gd name="connsiteY8601" fmla="*/ 2318271 h 3072212"/>
              <a:gd name="connsiteX8602" fmla="*/ 2059858 w 2361628"/>
              <a:gd name="connsiteY8602" fmla="*/ 2319785 h 3072212"/>
              <a:gd name="connsiteX8603" fmla="*/ 2064258 w 2361628"/>
              <a:gd name="connsiteY8603" fmla="*/ 2321405 h 3072212"/>
              <a:gd name="connsiteX8604" fmla="*/ 2064858 w 2361628"/>
              <a:gd name="connsiteY8604" fmla="*/ 2323005 h 3072212"/>
              <a:gd name="connsiteX8605" fmla="*/ 2064401 w 2361628"/>
              <a:gd name="connsiteY8605" fmla="*/ 2325176 h 3072212"/>
              <a:gd name="connsiteX8606" fmla="*/ 2065039 w 2361628"/>
              <a:gd name="connsiteY8606" fmla="*/ 2325167 h 3072212"/>
              <a:gd name="connsiteX8607" fmla="*/ 2068097 w 2361628"/>
              <a:gd name="connsiteY8607" fmla="*/ 2321814 h 3072212"/>
              <a:gd name="connsiteX8608" fmla="*/ 2070707 w 2361628"/>
              <a:gd name="connsiteY8608" fmla="*/ 2322262 h 3072212"/>
              <a:gd name="connsiteX8609" fmla="*/ 2074040 w 2361628"/>
              <a:gd name="connsiteY8609" fmla="*/ 2329491 h 3072212"/>
              <a:gd name="connsiteX8610" fmla="*/ 2071611 w 2361628"/>
              <a:gd name="connsiteY8610" fmla="*/ 2333615 h 3072212"/>
              <a:gd name="connsiteX8611" fmla="*/ 2067887 w 2361628"/>
              <a:gd name="connsiteY8611" fmla="*/ 2335502 h 3072212"/>
              <a:gd name="connsiteX8612" fmla="*/ 2064925 w 2361628"/>
              <a:gd name="connsiteY8612" fmla="*/ 2336302 h 3072212"/>
              <a:gd name="connsiteX8613" fmla="*/ 2060801 w 2361628"/>
              <a:gd name="connsiteY8613" fmla="*/ 2336187 h 3072212"/>
              <a:gd name="connsiteX8614" fmla="*/ 2059181 w 2361628"/>
              <a:gd name="connsiteY8614" fmla="*/ 2336797 h 3072212"/>
              <a:gd name="connsiteX8615" fmla="*/ 2059981 w 2361628"/>
              <a:gd name="connsiteY8615" fmla="*/ 2338169 h 3072212"/>
              <a:gd name="connsiteX8616" fmla="*/ 2063925 w 2361628"/>
              <a:gd name="connsiteY8616" fmla="*/ 2338188 h 3072212"/>
              <a:gd name="connsiteX8617" fmla="*/ 2069954 w 2361628"/>
              <a:gd name="connsiteY8617" fmla="*/ 2337149 h 3072212"/>
              <a:gd name="connsiteX8618" fmla="*/ 2074469 w 2361628"/>
              <a:gd name="connsiteY8618" fmla="*/ 2335454 h 3072212"/>
              <a:gd name="connsiteX8619" fmla="*/ 2076431 w 2361628"/>
              <a:gd name="connsiteY8619" fmla="*/ 2335349 h 3072212"/>
              <a:gd name="connsiteX8620" fmla="*/ 2078498 w 2361628"/>
              <a:gd name="connsiteY8620" fmla="*/ 2336035 h 3072212"/>
              <a:gd name="connsiteX8621" fmla="*/ 2079193 w 2361628"/>
              <a:gd name="connsiteY8621" fmla="*/ 2336616 h 3072212"/>
              <a:gd name="connsiteX8622" fmla="*/ 2077022 w 2361628"/>
              <a:gd name="connsiteY8622" fmla="*/ 2337797 h 3072212"/>
              <a:gd name="connsiteX8623" fmla="*/ 2076850 w 2361628"/>
              <a:gd name="connsiteY8623" fmla="*/ 2338207 h 3072212"/>
              <a:gd name="connsiteX8624" fmla="*/ 2077660 w 2361628"/>
              <a:gd name="connsiteY8624" fmla="*/ 2339416 h 3072212"/>
              <a:gd name="connsiteX8625" fmla="*/ 2079346 w 2361628"/>
              <a:gd name="connsiteY8625" fmla="*/ 2343312 h 3072212"/>
              <a:gd name="connsiteX8626" fmla="*/ 2079193 w 2361628"/>
              <a:gd name="connsiteY8626" fmla="*/ 2344188 h 3072212"/>
              <a:gd name="connsiteX8627" fmla="*/ 2077583 w 2361628"/>
              <a:gd name="connsiteY8627" fmla="*/ 2346446 h 3072212"/>
              <a:gd name="connsiteX8628" fmla="*/ 2080165 w 2361628"/>
              <a:gd name="connsiteY8628" fmla="*/ 2346941 h 3072212"/>
              <a:gd name="connsiteX8629" fmla="*/ 2083775 w 2361628"/>
              <a:gd name="connsiteY8629" fmla="*/ 2345884 h 3072212"/>
              <a:gd name="connsiteX8630" fmla="*/ 2084899 w 2361628"/>
              <a:gd name="connsiteY8630" fmla="*/ 2347055 h 3072212"/>
              <a:gd name="connsiteX8631" fmla="*/ 2087099 w 2361628"/>
              <a:gd name="connsiteY8631" fmla="*/ 2351713 h 3072212"/>
              <a:gd name="connsiteX8632" fmla="*/ 2088490 w 2361628"/>
              <a:gd name="connsiteY8632" fmla="*/ 2356476 h 3072212"/>
              <a:gd name="connsiteX8633" fmla="*/ 2082384 w 2361628"/>
              <a:gd name="connsiteY8633" fmla="*/ 2362972 h 3072212"/>
              <a:gd name="connsiteX8634" fmla="*/ 2079279 w 2361628"/>
              <a:gd name="connsiteY8634" fmla="*/ 2364315 h 3072212"/>
              <a:gd name="connsiteX8635" fmla="*/ 2074697 w 2361628"/>
              <a:gd name="connsiteY8635" fmla="*/ 2367734 h 3072212"/>
              <a:gd name="connsiteX8636" fmla="*/ 2073412 w 2361628"/>
              <a:gd name="connsiteY8636" fmla="*/ 2370468 h 3072212"/>
              <a:gd name="connsiteX8637" fmla="*/ 2070764 w 2361628"/>
              <a:gd name="connsiteY8637" fmla="*/ 2373973 h 3072212"/>
              <a:gd name="connsiteX8638" fmla="*/ 2072459 w 2361628"/>
              <a:gd name="connsiteY8638" fmla="*/ 2373935 h 3072212"/>
              <a:gd name="connsiteX8639" fmla="*/ 2077193 w 2361628"/>
              <a:gd name="connsiteY8639" fmla="*/ 2368306 h 3072212"/>
              <a:gd name="connsiteX8640" fmla="*/ 2079508 w 2361628"/>
              <a:gd name="connsiteY8640" fmla="*/ 2366991 h 3072212"/>
              <a:gd name="connsiteX8641" fmla="*/ 2081232 w 2361628"/>
              <a:gd name="connsiteY8641" fmla="*/ 2367324 h 3072212"/>
              <a:gd name="connsiteX8642" fmla="*/ 2081927 w 2361628"/>
              <a:gd name="connsiteY8642" fmla="*/ 2368277 h 3072212"/>
              <a:gd name="connsiteX8643" fmla="*/ 2081584 w 2361628"/>
              <a:gd name="connsiteY8643" fmla="*/ 2369858 h 3072212"/>
              <a:gd name="connsiteX8644" fmla="*/ 2083099 w 2361628"/>
              <a:gd name="connsiteY8644" fmla="*/ 2369658 h 3072212"/>
              <a:gd name="connsiteX8645" fmla="*/ 2089461 w 2361628"/>
              <a:gd name="connsiteY8645" fmla="*/ 2366363 h 3072212"/>
              <a:gd name="connsiteX8646" fmla="*/ 2092138 w 2361628"/>
              <a:gd name="connsiteY8646" fmla="*/ 2365705 h 3072212"/>
              <a:gd name="connsiteX8647" fmla="*/ 2095595 w 2361628"/>
              <a:gd name="connsiteY8647" fmla="*/ 2365496 h 3072212"/>
              <a:gd name="connsiteX8648" fmla="*/ 2095976 w 2361628"/>
              <a:gd name="connsiteY8648" fmla="*/ 2366639 h 3072212"/>
              <a:gd name="connsiteX8649" fmla="*/ 2093824 w 2361628"/>
              <a:gd name="connsiteY8649" fmla="*/ 2374525 h 3072212"/>
              <a:gd name="connsiteX8650" fmla="*/ 2090147 w 2361628"/>
              <a:gd name="connsiteY8650" fmla="*/ 2380555 h 3072212"/>
              <a:gd name="connsiteX8651" fmla="*/ 2083441 w 2361628"/>
              <a:gd name="connsiteY8651" fmla="*/ 2384260 h 3072212"/>
              <a:gd name="connsiteX8652" fmla="*/ 2081070 w 2361628"/>
              <a:gd name="connsiteY8652" fmla="*/ 2386432 h 3072212"/>
              <a:gd name="connsiteX8653" fmla="*/ 2078126 w 2361628"/>
              <a:gd name="connsiteY8653" fmla="*/ 2389937 h 3072212"/>
              <a:gd name="connsiteX8654" fmla="*/ 2079241 w 2361628"/>
              <a:gd name="connsiteY8654" fmla="*/ 2390565 h 3072212"/>
              <a:gd name="connsiteX8655" fmla="*/ 2085632 w 2361628"/>
              <a:gd name="connsiteY8655" fmla="*/ 2385974 h 3072212"/>
              <a:gd name="connsiteX8656" fmla="*/ 2089995 w 2361628"/>
              <a:gd name="connsiteY8656" fmla="*/ 2384155 h 3072212"/>
              <a:gd name="connsiteX8657" fmla="*/ 2096129 w 2361628"/>
              <a:gd name="connsiteY8657" fmla="*/ 2382698 h 3072212"/>
              <a:gd name="connsiteX8658" fmla="*/ 2098853 w 2361628"/>
              <a:gd name="connsiteY8658" fmla="*/ 2382898 h 3072212"/>
              <a:gd name="connsiteX8659" fmla="*/ 2103682 w 2361628"/>
              <a:gd name="connsiteY8659" fmla="*/ 2392061 h 3072212"/>
              <a:gd name="connsiteX8660" fmla="*/ 2106463 w 2361628"/>
              <a:gd name="connsiteY8660" fmla="*/ 2392947 h 3072212"/>
              <a:gd name="connsiteX8661" fmla="*/ 2108711 w 2361628"/>
              <a:gd name="connsiteY8661" fmla="*/ 2392471 h 3072212"/>
              <a:gd name="connsiteX8662" fmla="*/ 2112959 w 2361628"/>
              <a:gd name="connsiteY8662" fmla="*/ 2395100 h 3072212"/>
              <a:gd name="connsiteX8663" fmla="*/ 2114550 w 2361628"/>
              <a:gd name="connsiteY8663" fmla="*/ 2397633 h 3072212"/>
              <a:gd name="connsiteX8664" fmla="*/ 2114150 w 2361628"/>
              <a:gd name="connsiteY8664" fmla="*/ 2399452 h 3072212"/>
              <a:gd name="connsiteX8665" fmla="*/ 2112712 w 2361628"/>
              <a:gd name="connsiteY8665" fmla="*/ 2400538 h 3072212"/>
              <a:gd name="connsiteX8666" fmla="*/ 2111988 w 2361628"/>
              <a:gd name="connsiteY8666" fmla="*/ 2402234 h 3072212"/>
              <a:gd name="connsiteX8667" fmla="*/ 2113683 w 2361628"/>
              <a:gd name="connsiteY8667" fmla="*/ 2407272 h 3072212"/>
              <a:gd name="connsiteX8668" fmla="*/ 2112702 w 2361628"/>
              <a:gd name="connsiteY8668" fmla="*/ 2410092 h 3072212"/>
              <a:gd name="connsiteX8669" fmla="*/ 2109607 w 2361628"/>
              <a:gd name="connsiteY8669" fmla="*/ 2412578 h 3072212"/>
              <a:gd name="connsiteX8670" fmla="*/ 2107387 w 2361628"/>
              <a:gd name="connsiteY8670" fmla="*/ 2413835 h 3072212"/>
              <a:gd name="connsiteX8671" fmla="*/ 2105063 w 2361628"/>
              <a:gd name="connsiteY8671" fmla="*/ 2414226 h 3072212"/>
              <a:gd name="connsiteX8672" fmla="*/ 2102796 w 2361628"/>
              <a:gd name="connsiteY8672" fmla="*/ 2416426 h 3072212"/>
              <a:gd name="connsiteX8673" fmla="*/ 2101768 w 2361628"/>
              <a:gd name="connsiteY8673" fmla="*/ 2416750 h 3072212"/>
              <a:gd name="connsiteX8674" fmla="*/ 2098605 w 2361628"/>
              <a:gd name="connsiteY8674" fmla="*/ 2416188 h 3072212"/>
              <a:gd name="connsiteX8675" fmla="*/ 2099691 w 2361628"/>
              <a:gd name="connsiteY8675" fmla="*/ 2417540 h 3072212"/>
              <a:gd name="connsiteX8676" fmla="*/ 2101253 w 2361628"/>
              <a:gd name="connsiteY8676" fmla="*/ 2418226 h 3072212"/>
              <a:gd name="connsiteX8677" fmla="*/ 2103749 w 2361628"/>
              <a:gd name="connsiteY8677" fmla="*/ 2418598 h 3072212"/>
              <a:gd name="connsiteX8678" fmla="*/ 2106663 w 2361628"/>
              <a:gd name="connsiteY8678" fmla="*/ 2417902 h 3072212"/>
              <a:gd name="connsiteX8679" fmla="*/ 2109502 w 2361628"/>
              <a:gd name="connsiteY8679" fmla="*/ 2417988 h 3072212"/>
              <a:gd name="connsiteX8680" fmla="*/ 2113969 w 2361628"/>
              <a:gd name="connsiteY8680" fmla="*/ 2419579 h 3072212"/>
              <a:gd name="connsiteX8681" fmla="*/ 2115836 w 2361628"/>
              <a:gd name="connsiteY8681" fmla="*/ 2421531 h 3072212"/>
              <a:gd name="connsiteX8682" fmla="*/ 2115865 w 2361628"/>
              <a:gd name="connsiteY8682" fmla="*/ 2422074 h 3072212"/>
              <a:gd name="connsiteX8683" fmla="*/ 2114903 w 2361628"/>
              <a:gd name="connsiteY8683" fmla="*/ 2423189 h 3072212"/>
              <a:gd name="connsiteX8684" fmla="*/ 2113493 w 2361628"/>
              <a:gd name="connsiteY8684" fmla="*/ 2426818 h 3072212"/>
              <a:gd name="connsiteX8685" fmla="*/ 2112464 w 2361628"/>
              <a:gd name="connsiteY8685" fmla="*/ 2428123 h 3072212"/>
              <a:gd name="connsiteX8686" fmla="*/ 2113340 w 2361628"/>
              <a:gd name="connsiteY8686" fmla="*/ 2429104 h 3072212"/>
              <a:gd name="connsiteX8687" fmla="*/ 2115579 w 2361628"/>
              <a:gd name="connsiteY8687" fmla="*/ 2430609 h 3072212"/>
              <a:gd name="connsiteX8688" fmla="*/ 2117246 w 2361628"/>
              <a:gd name="connsiteY8688" fmla="*/ 2431161 h 3072212"/>
              <a:gd name="connsiteX8689" fmla="*/ 2119437 w 2361628"/>
              <a:gd name="connsiteY8689" fmla="*/ 2430675 h 3072212"/>
              <a:gd name="connsiteX8690" fmla="*/ 2121780 w 2361628"/>
              <a:gd name="connsiteY8690" fmla="*/ 2431314 h 3072212"/>
              <a:gd name="connsiteX8691" fmla="*/ 2129666 w 2361628"/>
              <a:gd name="connsiteY8691" fmla="*/ 2439791 h 3072212"/>
              <a:gd name="connsiteX8692" fmla="*/ 2129342 w 2361628"/>
              <a:gd name="connsiteY8692" fmla="*/ 2444153 h 3072212"/>
              <a:gd name="connsiteX8693" fmla="*/ 2128152 w 2361628"/>
              <a:gd name="connsiteY8693" fmla="*/ 2447506 h 3072212"/>
              <a:gd name="connsiteX8694" fmla="*/ 2128619 w 2361628"/>
              <a:gd name="connsiteY8694" fmla="*/ 2451268 h 3072212"/>
              <a:gd name="connsiteX8695" fmla="*/ 2128647 w 2361628"/>
              <a:gd name="connsiteY8695" fmla="*/ 2455888 h 3072212"/>
              <a:gd name="connsiteX8696" fmla="*/ 2124371 w 2361628"/>
              <a:gd name="connsiteY8696" fmla="*/ 2457164 h 3072212"/>
              <a:gd name="connsiteX8697" fmla="*/ 2110178 w 2361628"/>
              <a:gd name="connsiteY8697" fmla="*/ 2455002 h 3072212"/>
              <a:gd name="connsiteX8698" fmla="*/ 2102063 w 2361628"/>
              <a:gd name="connsiteY8698" fmla="*/ 2451697 h 3072212"/>
              <a:gd name="connsiteX8699" fmla="*/ 2101644 w 2361628"/>
              <a:gd name="connsiteY8699" fmla="*/ 2450687 h 3072212"/>
              <a:gd name="connsiteX8700" fmla="*/ 2103939 w 2361628"/>
              <a:gd name="connsiteY8700" fmla="*/ 2448497 h 3072212"/>
              <a:gd name="connsiteX8701" fmla="*/ 2101901 w 2361628"/>
              <a:gd name="connsiteY8701" fmla="*/ 2448325 h 3072212"/>
              <a:gd name="connsiteX8702" fmla="*/ 2099539 w 2361628"/>
              <a:gd name="connsiteY8702" fmla="*/ 2449192 h 3072212"/>
              <a:gd name="connsiteX8703" fmla="*/ 2098548 w 2361628"/>
              <a:gd name="connsiteY8703" fmla="*/ 2450011 h 3072212"/>
              <a:gd name="connsiteX8704" fmla="*/ 2101272 w 2361628"/>
              <a:gd name="connsiteY8704" fmla="*/ 2453497 h 3072212"/>
              <a:gd name="connsiteX8705" fmla="*/ 2108730 w 2361628"/>
              <a:gd name="connsiteY8705" fmla="*/ 2456564 h 3072212"/>
              <a:gd name="connsiteX8706" fmla="*/ 2112064 w 2361628"/>
              <a:gd name="connsiteY8706" fmla="*/ 2460250 h 3072212"/>
              <a:gd name="connsiteX8707" fmla="*/ 2115722 w 2361628"/>
              <a:gd name="connsiteY8707" fmla="*/ 2460565 h 3072212"/>
              <a:gd name="connsiteX8708" fmla="*/ 2116836 w 2361628"/>
              <a:gd name="connsiteY8708" fmla="*/ 2461232 h 3072212"/>
              <a:gd name="connsiteX8709" fmla="*/ 2118855 w 2361628"/>
              <a:gd name="connsiteY8709" fmla="*/ 2463384 h 3072212"/>
              <a:gd name="connsiteX8710" fmla="*/ 2118255 w 2361628"/>
              <a:gd name="connsiteY8710" fmla="*/ 2464127 h 3072212"/>
              <a:gd name="connsiteX8711" fmla="*/ 2114531 w 2361628"/>
              <a:gd name="connsiteY8711" fmla="*/ 2464384 h 3072212"/>
              <a:gd name="connsiteX8712" fmla="*/ 2111588 w 2361628"/>
              <a:gd name="connsiteY8712" fmla="*/ 2466880 h 3072212"/>
              <a:gd name="connsiteX8713" fmla="*/ 2113436 w 2361628"/>
              <a:gd name="connsiteY8713" fmla="*/ 2468337 h 3072212"/>
              <a:gd name="connsiteX8714" fmla="*/ 2120065 w 2361628"/>
              <a:gd name="connsiteY8714" fmla="*/ 2469614 h 3072212"/>
              <a:gd name="connsiteX8715" fmla="*/ 2124818 w 2361628"/>
              <a:gd name="connsiteY8715" fmla="*/ 2469937 h 3072212"/>
              <a:gd name="connsiteX8716" fmla="*/ 2127199 w 2361628"/>
              <a:gd name="connsiteY8716" fmla="*/ 2471366 h 3072212"/>
              <a:gd name="connsiteX8717" fmla="*/ 2125237 w 2361628"/>
              <a:gd name="connsiteY8717" fmla="*/ 2472957 h 3072212"/>
              <a:gd name="connsiteX8718" fmla="*/ 2119665 w 2361628"/>
              <a:gd name="connsiteY8718" fmla="*/ 2474824 h 3072212"/>
              <a:gd name="connsiteX8719" fmla="*/ 2119503 w 2361628"/>
              <a:gd name="connsiteY8719" fmla="*/ 2477605 h 3072212"/>
              <a:gd name="connsiteX8720" fmla="*/ 2123637 w 2361628"/>
              <a:gd name="connsiteY8720" fmla="*/ 2478710 h 3072212"/>
              <a:gd name="connsiteX8721" fmla="*/ 2127314 w 2361628"/>
              <a:gd name="connsiteY8721" fmla="*/ 2478043 h 3072212"/>
              <a:gd name="connsiteX8722" fmla="*/ 2128819 w 2361628"/>
              <a:gd name="connsiteY8722" fmla="*/ 2478319 h 3072212"/>
              <a:gd name="connsiteX8723" fmla="*/ 2129895 w 2361628"/>
              <a:gd name="connsiteY8723" fmla="*/ 2485016 h 3072212"/>
              <a:gd name="connsiteX8724" fmla="*/ 2130514 w 2361628"/>
              <a:gd name="connsiteY8724" fmla="*/ 2486406 h 3072212"/>
              <a:gd name="connsiteX8725" fmla="*/ 2126561 w 2361628"/>
              <a:gd name="connsiteY8725" fmla="*/ 2487587 h 3072212"/>
              <a:gd name="connsiteX8726" fmla="*/ 2126542 w 2361628"/>
              <a:gd name="connsiteY8726" fmla="*/ 2488864 h 3072212"/>
              <a:gd name="connsiteX8727" fmla="*/ 2129171 w 2361628"/>
              <a:gd name="connsiteY8727" fmla="*/ 2489911 h 3072212"/>
              <a:gd name="connsiteX8728" fmla="*/ 2133533 w 2361628"/>
              <a:gd name="connsiteY8728" fmla="*/ 2490778 h 3072212"/>
              <a:gd name="connsiteX8729" fmla="*/ 2134972 w 2361628"/>
              <a:gd name="connsiteY8729" fmla="*/ 2491978 h 3072212"/>
              <a:gd name="connsiteX8730" fmla="*/ 2135267 w 2361628"/>
              <a:gd name="connsiteY8730" fmla="*/ 2493959 h 3072212"/>
              <a:gd name="connsiteX8731" fmla="*/ 2136162 w 2361628"/>
              <a:gd name="connsiteY8731" fmla="*/ 2495017 h 3072212"/>
              <a:gd name="connsiteX8732" fmla="*/ 2138667 w 2361628"/>
              <a:gd name="connsiteY8732" fmla="*/ 2495207 h 3072212"/>
              <a:gd name="connsiteX8733" fmla="*/ 2141430 w 2361628"/>
              <a:gd name="connsiteY8733" fmla="*/ 2492740 h 3072212"/>
              <a:gd name="connsiteX8734" fmla="*/ 2143049 w 2361628"/>
              <a:gd name="connsiteY8734" fmla="*/ 2490664 h 3072212"/>
              <a:gd name="connsiteX8735" fmla="*/ 2145421 w 2361628"/>
              <a:gd name="connsiteY8735" fmla="*/ 2491445 h 3072212"/>
              <a:gd name="connsiteX8736" fmla="*/ 2145602 w 2361628"/>
              <a:gd name="connsiteY8736" fmla="*/ 2494036 h 3072212"/>
              <a:gd name="connsiteX8737" fmla="*/ 2148421 w 2361628"/>
              <a:gd name="connsiteY8737" fmla="*/ 2496988 h 3072212"/>
              <a:gd name="connsiteX8738" fmla="*/ 2149450 w 2361628"/>
              <a:gd name="connsiteY8738" fmla="*/ 2497474 h 3072212"/>
              <a:gd name="connsiteX8739" fmla="*/ 2150259 w 2361628"/>
              <a:gd name="connsiteY8739" fmla="*/ 2501637 h 3072212"/>
              <a:gd name="connsiteX8740" fmla="*/ 2152564 w 2361628"/>
              <a:gd name="connsiteY8740" fmla="*/ 2497931 h 3072212"/>
              <a:gd name="connsiteX8741" fmla="*/ 2154250 w 2361628"/>
              <a:gd name="connsiteY8741" fmla="*/ 2498722 h 3072212"/>
              <a:gd name="connsiteX8742" fmla="*/ 2156165 w 2361628"/>
              <a:gd name="connsiteY8742" fmla="*/ 2498903 h 3072212"/>
              <a:gd name="connsiteX8743" fmla="*/ 2155508 w 2361628"/>
              <a:gd name="connsiteY8743" fmla="*/ 2502484 h 3072212"/>
              <a:gd name="connsiteX8744" fmla="*/ 2154365 w 2361628"/>
              <a:gd name="connsiteY8744" fmla="*/ 2505304 h 3072212"/>
              <a:gd name="connsiteX8745" fmla="*/ 2155869 w 2361628"/>
              <a:gd name="connsiteY8745" fmla="*/ 2507066 h 3072212"/>
              <a:gd name="connsiteX8746" fmla="*/ 2157041 w 2361628"/>
              <a:gd name="connsiteY8746" fmla="*/ 2509676 h 3072212"/>
              <a:gd name="connsiteX8747" fmla="*/ 2160146 w 2361628"/>
              <a:gd name="connsiteY8747" fmla="*/ 2513257 h 3072212"/>
              <a:gd name="connsiteX8748" fmla="*/ 2159299 w 2361628"/>
              <a:gd name="connsiteY8748" fmla="*/ 2514972 h 3072212"/>
              <a:gd name="connsiteX8749" fmla="*/ 2155641 w 2361628"/>
              <a:gd name="connsiteY8749" fmla="*/ 2518639 h 3072212"/>
              <a:gd name="connsiteX8750" fmla="*/ 2153707 w 2361628"/>
              <a:gd name="connsiteY8750" fmla="*/ 2524420 h 3072212"/>
              <a:gd name="connsiteX8751" fmla="*/ 2153250 w 2361628"/>
              <a:gd name="connsiteY8751" fmla="*/ 2526421 h 3072212"/>
              <a:gd name="connsiteX8752" fmla="*/ 2151374 w 2361628"/>
              <a:gd name="connsiteY8752" fmla="*/ 2529735 h 3072212"/>
              <a:gd name="connsiteX8753" fmla="*/ 2148793 w 2361628"/>
              <a:gd name="connsiteY8753" fmla="*/ 2532936 h 3072212"/>
              <a:gd name="connsiteX8754" fmla="*/ 2150412 w 2361628"/>
              <a:gd name="connsiteY8754" fmla="*/ 2532593 h 3072212"/>
              <a:gd name="connsiteX8755" fmla="*/ 2156174 w 2361628"/>
              <a:gd name="connsiteY8755" fmla="*/ 2526687 h 3072212"/>
              <a:gd name="connsiteX8756" fmla="*/ 2159603 w 2361628"/>
              <a:gd name="connsiteY8756" fmla="*/ 2524706 h 3072212"/>
              <a:gd name="connsiteX8757" fmla="*/ 2167147 w 2361628"/>
              <a:gd name="connsiteY8757" fmla="*/ 2523630 h 3072212"/>
              <a:gd name="connsiteX8758" fmla="*/ 2168966 w 2361628"/>
              <a:gd name="connsiteY8758" fmla="*/ 2521973 h 3072212"/>
              <a:gd name="connsiteX8759" fmla="*/ 2171729 w 2361628"/>
              <a:gd name="connsiteY8759" fmla="*/ 2521287 h 3072212"/>
              <a:gd name="connsiteX8760" fmla="*/ 2173424 w 2361628"/>
              <a:gd name="connsiteY8760" fmla="*/ 2523182 h 3072212"/>
              <a:gd name="connsiteX8761" fmla="*/ 2173596 w 2361628"/>
              <a:gd name="connsiteY8761" fmla="*/ 2526592 h 3072212"/>
              <a:gd name="connsiteX8762" fmla="*/ 2175824 w 2361628"/>
              <a:gd name="connsiteY8762" fmla="*/ 2527659 h 3072212"/>
              <a:gd name="connsiteX8763" fmla="*/ 2178177 w 2361628"/>
              <a:gd name="connsiteY8763" fmla="*/ 2526535 h 3072212"/>
              <a:gd name="connsiteX8764" fmla="*/ 2180311 w 2361628"/>
              <a:gd name="connsiteY8764" fmla="*/ 2527535 h 3072212"/>
              <a:gd name="connsiteX8765" fmla="*/ 2179034 w 2361628"/>
              <a:gd name="connsiteY8765" fmla="*/ 2529678 h 3072212"/>
              <a:gd name="connsiteX8766" fmla="*/ 2172196 w 2361628"/>
              <a:gd name="connsiteY8766" fmla="*/ 2538413 h 3072212"/>
              <a:gd name="connsiteX8767" fmla="*/ 2170205 w 2361628"/>
              <a:gd name="connsiteY8767" fmla="*/ 2541908 h 3072212"/>
              <a:gd name="connsiteX8768" fmla="*/ 2169633 w 2361628"/>
              <a:gd name="connsiteY8768" fmla="*/ 2544375 h 3072212"/>
              <a:gd name="connsiteX8769" fmla="*/ 2171986 w 2361628"/>
              <a:gd name="connsiteY8769" fmla="*/ 2540994 h 3072212"/>
              <a:gd name="connsiteX8770" fmla="*/ 2180578 w 2361628"/>
              <a:gd name="connsiteY8770" fmla="*/ 2533164 h 3072212"/>
              <a:gd name="connsiteX8771" fmla="*/ 2181501 w 2361628"/>
              <a:gd name="connsiteY8771" fmla="*/ 2531983 h 3072212"/>
              <a:gd name="connsiteX8772" fmla="*/ 2183368 w 2361628"/>
              <a:gd name="connsiteY8772" fmla="*/ 2528621 h 3072212"/>
              <a:gd name="connsiteX8773" fmla="*/ 2185092 w 2361628"/>
              <a:gd name="connsiteY8773" fmla="*/ 2526421 h 3072212"/>
              <a:gd name="connsiteX8774" fmla="*/ 2189721 w 2361628"/>
              <a:gd name="connsiteY8774" fmla="*/ 2527202 h 3072212"/>
              <a:gd name="connsiteX8775" fmla="*/ 2192103 w 2361628"/>
              <a:gd name="connsiteY8775" fmla="*/ 2528783 h 3072212"/>
              <a:gd name="connsiteX8776" fmla="*/ 2193208 w 2361628"/>
              <a:gd name="connsiteY8776" fmla="*/ 2533184 h 3072212"/>
              <a:gd name="connsiteX8777" fmla="*/ 2195084 w 2361628"/>
              <a:gd name="connsiteY8777" fmla="*/ 2537965 h 3072212"/>
              <a:gd name="connsiteX8778" fmla="*/ 2197904 w 2361628"/>
              <a:gd name="connsiteY8778" fmla="*/ 2543251 h 3072212"/>
              <a:gd name="connsiteX8779" fmla="*/ 2205400 w 2361628"/>
              <a:gd name="connsiteY8779" fmla="*/ 2545814 h 3072212"/>
              <a:gd name="connsiteX8780" fmla="*/ 2208124 w 2361628"/>
              <a:gd name="connsiteY8780" fmla="*/ 2546223 h 3072212"/>
              <a:gd name="connsiteX8781" fmla="*/ 2212810 w 2361628"/>
              <a:gd name="connsiteY8781" fmla="*/ 2544442 h 3072212"/>
              <a:gd name="connsiteX8782" fmla="*/ 2213553 w 2361628"/>
              <a:gd name="connsiteY8782" fmla="*/ 2541975 h 3072212"/>
              <a:gd name="connsiteX8783" fmla="*/ 2217211 w 2361628"/>
              <a:gd name="connsiteY8783" fmla="*/ 2541213 h 3072212"/>
              <a:gd name="connsiteX8784" fmla="*/ 2219782 w 2361628"/>
              <a:gd name="connsiteY8784" fmla="*/ 2541518 h 3072212"/>
              <a:gd name="connsiteX8785" fmla="*/ 2220668 w 2361628"/>
              <a:gd name="connsiteY8785" fmla="*/ 2546271 h 3072212"/>
              <a:gd name="connsiteX8786" fmla="*/ 2223411 w 2361628"/>
              <a:gd name="connsiteY8786" fmla="*/ 2548785 h 3072212"/>
              <a:gd name="connsiteX8787" fmla="*/ 2226136 w 2361628"/>
              <a:gd name="connsiteY8787" fmla="*/ 2550862 h 3072212"/>
              <a:gd name="connsiteX8788" fmla="*/ 2228764 w 2361628"/>
              <a:gd name="connsiteY8788" fmla="*/ 2551938 h 3072212"/>
              <a:gd name="connsiteX8789" fmla="*/ 2232603 w 2361628"/>
              <a:gd name="connsiteY8789" fmla="*/ 2552405 h 3072212"/>
              <a:gd name="connsiteX8790" fmla="*/ 2234708 w 2361628"/>
              <a:gd name="connsiteY8790" fmla="*/ 2554681 h 3072212"/>
              <a:gd name="connsiteX8791" fmla="*/ 2234708 w 2361628"/>
              <a:gd name="connsiteY8791" fmla="*/ 2555624 h 3072212"/>
              <a:gd name="connsiteX8792" fmla="*/ 2232546 w 2361628"/>
              <a:gd name="connsiteY8792" fmla="*/ 2558053 h 3072212"/>
              <a:gd name="connsiteX8793" fmla="*/ 2230460 w 2361628"/>
              <a:gd name="connsiteY8793" fmla="*/ 2561587 h 3072212"/>
              <a:gd name="connsiteX8794" fmla="*/ 2226821 w 2361628"/>
              <a:gd name="connsiteY8794" fmla="*/ 2564054 h 3072212"/>
              <a:gd name="connsiteX8795" fmla="*/ 2221745 w 2361628"/>
              <a:gd name="connsiteY8795" fmla="*/ 2564168 h 3072212"/>
              <a:gd name="connsiteX8796" fmla="*/ 2214734 w 2361628"/>
              <a:gd name="connsiteY8796" fmla="*/ 2565711 h 3072212"/>
              <a:gd name="connsiteX8797" fmla="*/ 2214448 w 2361628"/>
              <a:gd name="connsiteY8797" fmla="*/ 2567102 h 3072212"/>
              <a:gd name="connsiteX8798" fmla="*/ 2212905 w 2361628"/>
              <a:gd name="connsiteY8798" fmla="*/ 2568635 h 3072212"/>
              <a:gd name="connsiteX8799" fmla="*/ 2209181 w 2361628"/>
              <a:gd name="connsiteY8799" fmla="*/ 2570150 h 3072212"/>
              <a:gd name="connsiteX8800" fmla="*/ 2207152 w 2361628"/>
              <a:gd name="connsiteY8800" fmla="*/ 2571302 h 3072212"/>
              <a:gd name="connsiteX8801" fmla="*/ 2203857 w 2361628"/>
              <a:gd name="connsiteY8801" fmla="*/ 2576998 h 3072212"/>
              <a:gd name="connsiteX8802" fmla="*/ 2201856 w 2361628"/>
              <a:gd name="connsiteY8802" fmla="*/ 2579427 h 3072212"/>
              <a:gd name="connsiteX8803" fmla="*/ 2199551 w 2361628"/>
              <a:gd name="connsiteY8803" fmla="*/ 2579884 h 3072212"/>
              <a:gd name="connsiteX8804" fmla="*/ 2196303 w 2361628"/>
              <a:gd name="connsiteY8804" fmla="*/ 2579656 h 3072212"/>
              <a:gd name="connsiteX8805" fmla="*/ 2194179 w 2361628"/>
              <a:gd name="connsiteY8805" fmla="*/ 2580170 h 3072212"/>
              <a:gd name="connsiteX8806" fmla="*/ 2192617 w 2361628"/>
              <a:gd name="connsiteY8806" fmla="*/ 2581208 h 3072212"/>
              <a:gd name="connsiteX8807" fmla="*/ 2191703 w 2361628"/>
              <a:gd name="connsiteY8807" fmla="*/ 2582751 h 3072212"/>
              <a:gd name="connsiteX8808" fmla="*/ 2190998 w 2361628"/>
              <a:gd name="connsiteY8808" fmla="*/ 2583332 h 3072212"/>
              <a:gd name="connsiteX8809" fmla="*/ 2186655 w 2361628"/>
              <a:gd name="connsiteY8809" fmla="*/ 2584895 h 3072212"/>
              <a:gd name="connsiteX8810" fmla="*/ 2178758 w 2361628"/>
              <a:gd name="connsiteY8810" fmla="*/ 2589190 h 3072212"/>
              <a:gd name="connsiteX8811" fmla="*/ 2174586 w 2361628"/>
              <a:gd name="connsiteY8811" fmla="*/ 2589324 h 3072212"/>
              <a:gd name="connsiteX8812" fmla="*/ 2172005 w 2361628"/>
              <a:gd name="connsiteY8812" fmla="*/ 2588828 h 3072212"/>
              <a:gd name="connsiteX8813" fmla="*/ 2170033 w 2361628"/>
              <a:gd name="connsiteY8813" fmla="*/ 2589181 h 3072212"/>
              <a:gd name="connsiteX8814" fmla="*/ 2168690 w 2361628"/>
              <a:gd name="connsiteY8814" fmla="*/ 2590381 h 3072212"/>
              <a:gd name="connsiteX8815" fmla="*/ 2164918 w 2361628"/>
              <a:gd name="connsiteY8815" fmla="*/ 2592467 h 3072212"/>
              <a:gd name="connsiteX8816" fmla="*/ 2163785 w 2361628"/>
              <a:gd name="connsiteY8816" fmla="*/ 2593734 h 3072212"/>
              <a:gd name="connsiteX8817" fmla="*/ 2163118 w 2361628"/>
              <a:gd name="connsiteY8817" fmla="*/ 2595191 h 3072212"/>
              <a:gd name="connsiteX8818" fmla="*/ 2162604 w 2361628"/>
              <a:gd name="connsiteY8818" fmla="*/ 2598191 h 3072212"/>
              <a:gd name="connsiteX8819" fmla="*/ 2162156 w 2361628"/>
              <a:gd name="connsiteY8819" fmla="*/ 2599277 h 3072212"/>
              <a:gd name="connsiteX8820" fmla="*/ 2161423 w 2361628"/>
              <a:gd name="connsiteY8820" fmla="*/ 2599906 h 3072212"/>
              <a:gd name="connsiteX8821" fmla="*/ 2158251 w 2361628"/>
              <a:gd name="connsiteY8821" fmla="*/ 2599287 h 3072212"/>
              <a:gd name="connsiteX8822" fmla="*/ 2154717 w 2361628"/>
              <a:gd name="connsiteY8822" fmla="*/ 2597334 h 3072212"/>
              <a:gd name="connsiteX8823" fmla="*/ 2155412 w 2361628"/>
              <a:gd name="connsiteY8823" fmla="*/ 2599401 h 3072212"/>
              <a:gd name="connsiteX8824" fmla="*/ 2161003 w 2361628"/>
              <a:gd name="connsiteY8824" fmla="*/ 2602878 h 3072212"/>
              <a:gd name="connsiteX8825" fmla="*/ 2162604 w 2361628"/>
              <a:gd name="connsiteY8825" fmla="*/ 2604811 h 3072212"/>
              <a:gd name="connsiteX8826" fmla="*/ 2161080 w 2361628"/>
              <a:gd name="connsiteY8826" fmla="*/ 2606478 h 3072212"/>
              <a:gd name="connsiteX8827" fmla="*/ 2157517 w 2361628"/>
              <a:gd name="connsiteY8827" fmla="*/ 2609088 h 3072212"/>
              <a:gd name="connsiteX8828" fmla="*/ 2157108 w 2361628"/>
              <a:gd name="connsiteY8828" fmla="*/ 2610488 h 3072212"/>
              <a:gd name="connsiteX8829" fmla="*/ 2158565 w 2361628"/>
              <a:gd name="connsiteY8829" fmla="*/ 2611231 h 3072212"/>
              <a:gd name="connsiteX8830" fmla="*/ 2157984 w 2361628"/>
              <a:gd name="connsiteY8830" fmla="*/ 2612412 h 3072212"/>
              <a:gd name="connsiteX8831" fmla="*/ 2156031 w 2361628"/>
              <a:gd name="connsiteY8831" fmla="*/ 2613670 h 3072212"/>
              <a:gd name="connsiteX8832" fmla="*/ 2156251 w 2361628"/>
              <a:gd name="connsiteY8832" fmla="*/ 2614184 h 3072212"/>
              <a:gd name="connsiteX8833" fmla="*/ 2156460 w 2361628"/>
              <a:gd name="connsiteY8833" fmla="*/ 2614689 h 3072212"/>
              <a:gd name="connsiteX8834" fmla="*/ 2161299 w 2361628"/>
              <a:gd name="connsiteY8834" fmla="*/ 2612889 h 3072212"/>
              <a:gd name="connsiteX8835" fmla="*/ 2165614 w 2361628"/>
              <a:gd name="connsiteY8835" fmla="*/ 2609041 h 3072212"/>
              <a:gd name="connsiteX8836" fmla="*/ 2168424 w 2361628"/>
              <a:gd name="connsiteY8836" fmla="*/ 2605135 h 3072212"/>
              <a:gd name="connsiteX8837" fmla="*/ 2169833 w 2361628"/>
              <a:gd name="connsiteY8837" fmla="*/ 2604040 h 3072212"/>
              <a:gd name="connsiteX8838" fmla="*/ 2175386 w 2361628"/>
              <a:gd name="connsiteY8838" fmla="*/ 2602592 h 3072212"/>
              <a:gd name="connsiteX8839" fmla="*/ 2178672 w 2361628"/>
              <a:gd name="connsiteY8839" fmla="*/ 2600887 h 3072212"/>
              <a:gd name="connsiteX8840" fmla="*/ 2183378 w 2361628"/>
              <a:gd name="connsiteY8840" fmla="*/ 2597782 h 3072212"/>
              <a:gd name="connsiteX8841" fmla="*/ 2188531 w 2361628"/>
              <a:gd name="connsiteY8841" fmla="*/ 2593267 h 3072212"/>
              <a:gd name="connsiteX8842" fmla="*/ 2194141 w 2361628"/>
              <a:gd name="connsiteY8842" fmla="*/ 2587333 h 3072212"/>
              <a:gd name="connsiteX8843" fmla="*/ 2201285 w 2361628"/>
              <a:gd name="connsiteY8843" fmla="*/ 2582685 h 3072212"/>
              <a:gd name="connsiteX8844" fmla="*/ 2209981 w 2361628"/>
              <a:gd name="connsiteY8844" fmla="*/ 2579332 h 3072212"/>
              <a:gd name="connsiteX8845" fmla="*/ 2216363 w 2361628"/>
              <a:gd name="connsiteY8845" fmla="*/ 2577617 h 3072212"/>
              <a:gd name="connsiteX8846" fmla="*/ 2220430 w 2361628"/>
              <a:gd name="connsiteY8846" fmla="*/ 2577541 h 3072212"/>
              <a:gd name="connsiteX8847" fmla="*/ 2220630 w 2361628"/>
              <a:gd name="connsiteY8847" fmla="*/ 2576979 h 3072212"/>
              <a:gd name="connsiteX8848" fmla="*/ 2216982 w 2361628"/>
              <a:gd name="connsiteY8848" fmla="*/ 2575922 h 3072212"/>
              <a:gd name="connsiteX8849" fmla="*/ 2213972 w 2361628"/>
              <a:gd name="connsiteY8849" fmla="*/ 2575722 h 3072212"/>
              <a:gd name="connsiteX8850" fmla="*/ 2210229 w 2361628"/>
              <a:gd name="connsiteY8850" fmla="*/ 2576494 h 3072212"/>
              <a:gd name="connsiteX8851" fmla="*/ 2209067 w 2361628"/>
              <a:gd name="connsiteY8851" fmla="*/ 2574674 h 3072212"/>
              <a:gd name="connsiteX8852" fmla="*/ 2209191 w 2361628"/>
              <a:gd name="connsiteY8852" fmla="*/ 2573884 h 3072212"/>
              <a:gd name="connsiteX8853" fmla="*/ 2210419 w 2361628"/>
              <a:gd name="connsiteY8853" fmla="*/ 2572531 h 3072212"/>
              <a:gd name="connsiteX8854" fmla="*/ 2213572 w 2361628"/>
              <a:gd name="connsiteY8854" fmla="*/ 2571322 h 3072212"/>
              <a:gd name="connsiteX8855" fmla="*/ 2229003 w 2361628"/>
              <a:gd name="connsiteY8855" fmla="*/ 2573008 h 3072212"/>
              <a:gd name="connsiteX8856" fmla="*/ 2234318 w 2361628"/>
              <a:gd name="connsiteY8856" fmla="*/ 2574303 h 3072212"/>
              <a:gd name="connsiteX8857" fmla="*/ 2240128 w 2361628"/>
              <a:gd name="connsiteY8857" fmla="*/ 2585133 h 3072212"/>
              <a:gd name="connsiteX8858" fmla="*/ 2241461 w 2361628"/>
              <a:gd name="connsiteY8858" fmla="*/ 2588600 h 3072212"/>
              <a:gd name="connsiteX8859" fmla="*/ 2241842 w 2361628"/>
              <a:gd name="connsiteY8859" fmla="*/ 2591124 h 3072212"/>
              <a:gd name="connsiteX8860" fmla="*/ 2241252 w 2361628"/>
              <a:gd name="connsiteY8860" fmla="*/ 2592705 h 3072212"/>
              <a:gd name="connsiteX8861" fmla="*/ 2238927 w 2361628"/>
              <a:gd name="connsiteY8861" fmla="*/ 2594572 h 3072212"/>
              <a:gd name="connsiteX8862" fmla="*/ 2232365 w 2361628"/>
              <a:gd name="connsiteY8862" fmla="*/ 2598277 h 3072212"/>
              <a:gd name="connsiteX8863" fmla="*/ 2231441 w 2361628"/>
              <a:gd name="connsiteY8863" fmla="*/ 2599258 h 3072212"/>
              <a:gd name="connsiteX8864" fmla="*/ 2231355 w 2361628"/>
              <a:gd name="connsiteY8864" fmla="*/ 2599773 h 3072212"/>
              <a:gd name="connsiteX8865" fmla="*/ 2234222 w 2361628"/>
              <a:gd name="connsiteY8865" fmla="*/ 2600525 h 3072212"/>
              <a:gd name="connsiteX8866" fmla="*/ 2235127 w 2361628"/>
              <a:gd name="connsiteY8866" fmla="*/ 2601544 h 3072212"/>
              <a:gd name="connsiteX8867" fmla="*/ 2236584 w 2361628"/>
              <a:gd name="connsiteY8867" fmla="*/ 2605650 h 3072212"/>
              <a:gd name="connsiteX8868" fmla="*/ 2239537 w 2361628"/>
              <a:gd name="connsiteY8868" fmla="*/ 2602982 h 3072212"/>
              <a:gd name="connsiteX8869" fmla="*/ 2245128 w 2361628"/>
              <a:gd name="connsiteY8869" fmla="*/ 2596506 h 3072212"/>
              <a:gd name="connsiteX8870" fmla="*/ 2249700 w 2361628"/>
              <a:gd name="connsiteY8870" fmla="*/ 2593496 h 3072212"/>
              <a:gd name="connsiteX8871" fmla="*/ 2253558 w 2361628"/>
              <a:gd name="connsiteY8871" fmla="*/ 2592677 h 3072212"/>
              <a:gd name="connsiteX8872" fmla="*/ 2258168 w 2361628"/>
              <a:gd name="connsiteY8872" fmla="*/ 2592276 h 3072212"/>
              <a:gd name="connsiteX8873" fmla="*/ 2259759 w 2361628"/>
              <a:gd name="connsiteY8873" fmla="*/ 2592334 h 3072212"/>
              <a:gd name="connsiteX8874" fmla="*/ 2260311 w 2361628"/>
              <a:gd name="connsiteY8874" fmla="*/ 2594439 h 3072212"/>
              <a:gd name="connsiteX8875" fmla="*/ 2262731 w 2361628"/>
              <a:gd name="connsiteY8875" fmla="*/ 2598658 h 3072212"/>
              <a:gd name="connsiteX8876" fmla="*/ 2264969 w 2361628"/>
              <a:gd name="connsiteY8876" fmla="*/ 2599754 h 3072212"/>
              <a:gd name="connsiteX8877" fmla="*/ 2269246 w 2361628"/>
              <a:gd name="connsiteY8877" fmla="*/ 2600315 h 3072212"/>
              <a:gd name="connsiteX8878" fmla="*/ 2273094 w 2361628"/>
              <a:gd name="connsiteY8878" fmla="*/ 2605535 h 3072212"/>
              <a:gd name="connsiteX8879" fmla="*/ 2274560 w 2361628"/>
              <a:gd name="connsiteY8879" fmla="*/ 2609126 h 3072212"/>
              <a:gd name="connsiteX8880" fmla="*/ 2275951 w 2361628"/>
              <a:gd name="connsiteY8880" fmla="*/ 2611222 h 3072212"/>
              <a:gd name="connsiteX8881" fmla="*/ 2275837 w 2361628"/>
              <a:gd name="connsiteY8881" fmla="*/ 2612631 h 3072212"/>
              <a:gd name="connsiteX8882" fmla="*/ 2276066 w 2361628"/>
              <a:gd name="connsiteY8882" fmla="*/ 2613813 h 3072212"/>
              <a:gd name="connsiteX8883" fmla="*/ 2277075 w 2361628"/>
              <a:gd name="connsiteY8883" fmla="*/ 2615603 h 3072212"/>
              <a:gd name="connsiteX8884" fmla="*/ 2277580 w 2361628"/>
              <a:gd name="connsiteY8884" fmla="*/ 2617108 h 3072212"/>
              <a:gd name="connsiteX8885" fmla="*/ 2277304 w 2361628"/>
              <a:gd name="connsiteY8885" fmla="*/ 2620547 h 3072212"/>
              <a:gd name="connsiteX8886" fmla="*/ 2275056 w 2361628"/>
              <a:gd name="connsiteY8886" fmla="*/ 2626500 h 3072212"/>
              <a:gd name="connsiteX8887" fmla="*/ 2276723 w 2361628"/>
              <a:gd name="connsiteY8887" fmla="*/ 2631891 h 3072212"/>
              <a:gd name="connsiteX8888" fmla="*/ 2275970 w 2361628"/>
              <a:gd name="connsiteY8888" fmla="*/ 2634320 h 3072212"/>
              <a:gd name="connsiteX8889" fmla="*/ 2275580 w 2361628"/>
              <a:gd name="connsiteY8889" fmla="*/ 2638187 h 3072212"/>
              <a:gd name="connsiteX8890" fmla="*/ 2277018 w 2361628"/>
              <a:gd name="connsiteY8890" fmla="*/ 2640768 h 3072212"/>
              <a:gd name="connsiteX8891" fmla="*/ 2277447 w 2361628"/>
              <a:gd name="connsiteY8891" fmla="*/ 2642264 h 3072212"/>
              <a:gd name="connsiteX8892" fmla="*/ 2276228 w 2361628"/>
              <a:gd name="connsiteY8892" fmla="*/ 2643140 h 3072212"/>
              <a:gd name="connsiteX8893" fmla="*/ 2267712 w 2361628"/>
              <a:gd name="connsiteY8893" fmla="*/ 2645273 h 3072212"/>
              <a:gd name="connsiteX8894" fmla="*/ 2264359 w 2361628"/>
              <a:gd name="connsiteY8894" fmla="*/ 2645312 h 3072212"/>
              <a:gd name="connsiteX8895" fmla="*/ 2263493 w 2361628"/>
              <a:gd name="connsiteY8895" fmla="*/ 2646598 h 3072212"/>
              <a:gd name="connsiteX8896" fmla="*/ 2266074 w 2361628"/>
              <a:gd name="connsiteY8896" fmla="*/ 2646979 h 3072212"/>
              <a:gd name="connsiteX8897" fmla="*/ 2270770 w 2361628"/>
              <a:gd name="connsiteY8897" fmla="*/ 2646912 h 3072212"/>
              <a:gd name="connsiteX8898" fmla="*/ 2276446 w 2361628"/>
              <a:gd name="connsiteY8898" fmla="*/ 2648217 h 3072212"/>
              <a:gd name="connsiteX8899" fmla="*/ 2278952 w 2361628"/>
              <a:gd name="connsiteY8899" fmla="*/ 2649664 h 3072212"/>
              <a:gd name="connsiteX8900" fmla="*/ 2280028 w 2361628"/>
              <a:gd name="connsiteY8900" fmla="*/ 2651693 h 3072212"/>
              <a:gd name="connsiteX8901" fmla="*/ 2279752 w 2361628"/>
              <a:gd name="connsiteY8901" fmla="*/ 2653303 h 3072212"/>
              <a:gd name="connsiteX8902" fmla="*/ 2278123 w 2361628"/>
              <a:gd name="connsiteY8902" fmla="*/ 2654494 h 3072212"/>
              <a:gd name="connsiteX8903" fmla="*/ 2274932 w 2361628"/>
              <a:gd name="connsiteY8903" fmla="*/ 2654265 h 3072212"/>
              <a:gd name="connsiteX8904" fmla="*/ 2271855 w 2361628"/>
              <a:gd name="connsiteY8904" fmla="*/ 2653179 h 3072212"/>
              <a:gd name="connsiteX8905" fmla="*/ 2272046 w 2361628"/>
              <a:gd name="connsiteY8905" fmla="*/ 2654237 h 3072212"/>
              <a:gd name="connsiteX8906" fmla="*/ 2276608 w 2361628"/>
              <a:gd name="connsiteY8906" fmla="*/ 2656856 h 3072212"/>
              <a:gd name="connsiteX8907" fmla="*/ 2277952 w 2361628"/>
              <a:gd name="connsiteY8907" fmla="*/ 2658190 h 3072212"/>
              <a:gd name="connsiteX8908" fmla="*/ 2280419 w 2361628"/>
              <a:gd name="connsiteY8908" fmla="*/ 2659856 h 3072212"/>
              <a:gd name="connsiteX8909" fmla="*/ 2280904 w 2361628"/>
              <a:gd name="connsiteY8909" fmla="*/ 2662095 h 3072212"/>
              <a:gd name="connsiteX8910" fmla="*/ 2280304 w 2361628"/>
              <a:gd name="connsiteY8910" fmla="*/ 2664371 h 3072212"/>
              <a:gd name="connsiteX8911" fmla="*/ 2271694 w 2361628"/>
              <a:gd name="connsiteY8911" fmla="*/ 2673410 h 3072212"/>
              <a:gd name="connsiteX8912" fmla="*/ 2264607 w 2361628"/>
              <a:gd name="connsiteY8912" fmla="*/ 2679125 h 3072212"/>
              <a:gd name="connsiteX8913" fmla="*/ 2257492 w 2361628"/>
              <a:gd name="connsiteY8913" fmla="*/ 2684116 h 3072212"/>
              <a:gd name="connsiteX8914" fmla="*/ 2246071 w 2361628"/>
              <a:gd name="connsiteY8914" fmla="*/ 2693699 h 3072212"/>
              <a:gd name="connsiteX8915" fmla="*/ 2244938 w 2361628"/>
              <a:gd name="connsiteY8915" fmla="*/ 2694166 h 3072212"/>
              <a:gd name="connsiteX8916" fmla="*/ 2242871 w 2361628"/>
              <a:gd name="connsiteY8916" fmla="*/ 2694346 h 3072212"/>
              <a:gd name="connsiteX8917" fmla="*/ 2237432 w 2361628"/>
              <a:gd name="connsiteY8917" fmla="*/ 2692822 h 3072212"/>
              <a:gd name="connsiteX8918" fmla="*/ 2233089 w 2361628"/>
              <a:gd name="connsiteY8918" fmla="*/ 2693213 h 3072212"/>
              <a:gd name="connsiteX8919" fmla="*/ 2224859 w 2361628"/>
              <a:gd name="connsiteY8919" fmla="*/ 2695061 h 3072212"/>
              <a:gd name="connsiteX8920" fmla="*/ 2222611 w 2361628"/>
              <a:gd name="connsiteY8920" fmla="*/ 2696194 h 3072212"/>
              <a:gd name="connsiteX8921" fmla="*/ 2218096 w 2361628"/>
              <a:gd name="connsiteY8921" fmla="*/ 2699500 h 3072212"/>
              <a:gd name="connsiteX8922" fmla="*/ 2216306 w 2361628"/>
              <a:gd name="connsiteY8922" fmla="*/ 2699966 h 3072212"/>
              <a:gd name="connsiteX8923" fmla="*/ 2211467 w 2361628"/>
              <a:gd name="connsiteY8923" fmla="*/ 2700642 h 3072212"/>
              <a:gd name="connsiteX8924" fmla="*/ 2206876 w 2361628"/>
              <a:gd name="connsiteY8924" fmla="*/ 2700185 h 3072212"/>
              <a:gd name="connsiteX8925" fmla="*/ 2205057 w 2361628"/>
              <a:gd name="connsiteY8925" fmla="*/ 2700642 h 3072212"/>
              <a:gd name="connsiteX8926" fmla="*/ 2202847 w 2361628"/>
              <a:gd name="connsiteY8926" fmla="*/ 2702262 h 3072212"/>
              <a:gd name="connsiteX8927" fmla="*/ 2202266 w 2361628"/>
              <a:gd name="connsiteY8927" fmla="*/ 2703119 h 3072212"/>
              <a:gd name="connsiteX8928" fmla="*/ 2201656 w 2361628"/>
              <a:gd name="connsiteY8928" fmla="*/ 2705900 h 3072212"/>
              <a:gd name="connsiteX8929" fmla="*/ 2190503 w 2361628"/>
              <a:gd name="connsiteY8929" fmla="*/ 2718302 h 3072212"/>
              <a:gd name="connsiteX8930" fmla="*/ 2187550 w 2361628"/>
              <a:gd name="connsiteY8930" fmla="*/ 2722493 h 3072212"/>
              <a:gd name="connsiteX8931" fmla="*/ 2181863 w 2361628"/>
              <a:gd name="connsiteY8931" fmla="*/ 2726893 h 3072212"/>
              <a:gd name="connsiteX8932" fmla="*/ 2175615 w 2361628"/>
              <a:gd name="connsiteY8932" fmla="*/ 2734590 h 3072212"/>
              <a:gd name="connsiteX8933" fmla="*/ 2170176 w 2361628"/>
              <a:gd name="connsiteY8933" fmla="*/ 2737685 h 3072212"/>
              <a:gd name="connsiteX8934" fmla="*/ 2168281 w 2361628"/>
              <a:gd name="connsiteY8934" fmla="*/ 2741943 h 3072212"/>
              <a:gd name="connsiteX8935" fmla="*/ 2163099 w 2361628"/>
              <a:gd name="connsiteY8935" fmla="*/ 2744524 h 3072212"/>
              <a:gd name="connsiteX8936" fmla="*/ 2153526 w 2361628"/>
              <a:gd name="connsiteY8936" fmla="*/ 2745181 h 3072212"/>
              <a:gd name="connsiteX8937" fmla="*/ 2148983 w 2361628"/>
              <a:gd name="connsiteY8937" fmla="*/ 2745915 h 3072212"/>
              <a:gd name="connsiteX8938" fmla="*/ 2143659 w 2361628"/>
              <a:gd name="connsiteY8938" fmla="*/ 2744724 h 3072212"/>
              <a:gd name="connsiteX8939" fmla="*/ 2139677 w 2361628"/>
              <a:gd name="connsiteY8939" fmla="*/ 2746572 h 3072212"/>
              <a:gd name="connsiteX8940" fmla="*/ 2133676 w 2361628"/>
              <a:gd name="connsiteY8940" fmla="*/ 2747153 h 3072212"/>
              <a:gd name="connsiteX8941" fmla="*/ 2130762 w 2361628"/>
              <a:gd name="connsiteY8941" fmla="*/ 2746715 h 3072212"/>
              <a:gd name="connsiteX8942" fmla="*/ 2119132 w 2361628"/>
              <a:gd name="connsiteY8942" fmla="*/ 2750791 h 3072212"/>
              <a:gd name="connsiteX8943" fmla="*/ 2116179 w 2361628"/>
              <a:gd name="connsiteY8943" fmla="*/ 2746924 h 3072212"/>
              <a:gd name="connsiteX8944" fmla="*/ 2113931 w 2361628"/>
              <a:gd name="connsiteY8944" fmla="*/ 2745429 h 3072212"/>
              <a:gd name="connsiteX8945" fmla="*/ 2107368 w 2361628"/>
              <a:gd name="connsiteY8945" fmla="*/ 2745181 h 3072212"/>
              <a:gd name="connsiteX8946" fmla="*/ 2102111 w 2361628"/>
              <a:gd name="connsiteY8946" fmla="*/ 2743581 h 3072212"/>
              <a:gd name="connsiteX8947" fmla="*/ 2097319 w 2361628"/>
              <a:gd name="connsiteY8947" fmla="*/ 2743276 h 3072212"/>
              <a:gd name="connsiteX8948" fmla="*/ 2092652 w 2361628"/>
              <a:gd name="connsiteY8948" fmla="*/ 2742562 h 3072212"/>
              <a:gd name="connsiteX8949" fmla="*/ 2089585 w 2361628"/>
              <a:gd name="connsiteY8949" fmla="*/ 2742572 h 3072212"/>
              <a:gd name="connsiteX8950" fmla="*/ 2086394 w 2361628"/>
              <a:gd name="connsiteY8950" fmla="*/ 2742990 h 3072212"/>
              <a:gd name="connsiteX8951" fmla="*/ 2081432 w 2361628"/>
              <a:gd name="connsiteY8951" fmla="*/ 2742886 h 3072212"/>
              <a:gd name="connsiteX8952" fmla="*/ 2078679 w 2361628"/>
              <a:gd name="connsiteY8952" fmla="*/ 2745019 h 3072212"/>
              <a:gd name="connsiteX8953" fmla="*/ 2069373 w 2361628"/>
              <a:gd name="connsiteY8953" fmla="*/ 2744372 h 3072212"/>
              <a:gd name="connsiteX8954" fmla="*/ 2065449 w 2361628"/>
              <a:gd name="connsiteY8954" fmla="*/ 2742438 h 3072212"/>
              <a:gd name="connsiteX8955" fmla="*/ 2062229 w 2361628"/>
              <a:gd name="connsiteY8955" fmla="*/ 2742038 h 3072212"/>
              <a:gd name="connsiteX8956" fmla="*/ 2057905 w 2361628"/>
              <a:gd name="connsiteY8956" fmla="*/ 2742467 h 3072212"/>
              <a:gd name="connsiteX8957" fmla="*/ 2053771 w 2361628"/>
              <a:gd name="connsiteY8957" fmla="*/ 2743905 h 3072212"/>
              <a:gd name="connsiteX8958" fmla="*/ 2044722 w 2361628"/>
              <a:gd name="connsiteY8958" fmla="*/ 2742257 h 3072212"/>
              <a:gd name="connsiteX8959" fmla="*/ 2035131 w 2361628"/>
              <a:gd name="connsiteY8959" fmla="*/ 2743648 h 3072212"/>
              <a:gd name="connsiteX8960" fmla="*/ 2026758 w 2361628"/>
              <a:gd name="connsiteY8960" fmla="*/ 2742714 h 3072212"/>
              <a:gd name="connsiteX8961" fmla="*/ 2024415 w 2361628"/>
              <a:gd name="connsiteY8961" fmla="*/ 2741791 h 3072212"/>
              <a:gd name="connsiteX8962" fmla="*/ 2011213 w 2361628"/>
              <a:gd name="connsiteY8962" fmla="*/ 2744334 h 3072212"/>
              <a:gd name="connsiteX8963" fmla="*/ 2006051 w 2361628"/>
              <a:gd name="connsiteY8963" fmla="*/ 2742876 h 3072212"/>
              <a:gd name="connsiteX8964" fmla="*/ 2001498 w 2361628"/>
              <a:gd name="connsiteY8964" fmla="*/ 2746762 h 3072212"/>
              <a:gd name="connsiteX8965" fmla="*/ 1998374 w 2361628"/>
              <a:gd name="connsiteY8965" fmla="*/ 2745953 h 3072212"/>
              <a:gd name="connsiteX8966" fmla="*/ 1994992 w 2361628"/>
              <a:gd name="connsiteY8966" fmla="*/ 2746524 h 3072212"/>
              <a:gd name="connsiteX8967" fmla="*/ 1993935 w 2361628"/>
              <a:gd name="connsiteY8967" fmla="*/ 2745800 h 3072212"/>
              <a:gd name="connsiteX8968" fmla="*/ 1991678 w 2361628"/>
              <a:gd name="connsiteY8968" fmla="*/ 2746315 h 3072212"/>
              <a:gd name="connsiteX8969" fmla="*/ 1990220 w 2361628"/>
              <a:gd name="connsiteY8969" fmla="*/ 2748429 h 3072212"/>
              <a:gd name="connsiteX8970" fmla="*/ 1988306 w 2361628"/>
              <a:gd name="connsiteY8970" fmla="*/ 2748667 h 3072212"/>
              <a:gd name="connsiteX8971" fmla="*/ 1985124 w 2361628"/>
              <a:gd name="connsiteY8971" fmla="*/ 2752401 h 3072212"/>
              <a:gd name="connsiteX8972" fmla="*/ 1979771 w 2361628"/>
              <a:gd name="connsiteY8972" fmla="*/ 2755382 h 3072212"/>
              <a:gd name="connsiteX8973" fmla="*/ 1971932 w 2361628"/>
              <a:gd name="connsiteY8973" fmla="*/ 2771565 h 3072212"/>
              <a:gd name="connsiteX8974" fmla="*/ 1971199 w 2361628"/>
              <a:gd name="connsiteY8974" fmla="*/ 2777747 h 3072212"/>
              <a:gd name="connsiteX8975" fmla="*/ 1968256 w 2361628"/>
              <a:gd name="connsiteY8975" fmla="*/ 2781948 h 3072212"/>
              <a:gd name="connsiteX8976" fmla="*/ 1965655 w 2361628"/>
              <a:gd name="connsiteY8976" fmla="*/ 2782519 h 3072212"/>
              <a:gd name="connsiteX8977" fmla="*/ 1963512 w 2361628"/>
              <a:gd name="connsiteY8977" fmla="*/ 2782615 h 3072212"/>
              <a:gd name="connsiteX8978" fmla="*/ 1949958 w 2361628"/>
              <a:gd name="connsiteY8978" fmla="*/ 2785701 h 3072212"/>
              <a:gd name="connsiteX8979" fmla="*/ 1943929 w 2361628"/>
              <a:gd name="connsiteY8979" fmla="*/ 2788139 h 3072212"/>
              <a:gd name="connsiteX8980" fmla="*/ 1945567 w 2361628"/>
              <a:gd name="connsiteY8980" fmla="*/ 2790073 h 3072212"/>
              <a:gd name="connsiteX8981" fmla="*/ 1943586 w 2361628"/>
              <a:gd name="connsiteY8981" fmla="*/ 2791511 h 3072212"/>
              <a:gd name="connsiteX8982" fmla="*/ 1940385 w 2361628"/>
              <a:gd name="connsiteY8982" fmla="*/ 2792111 h 3072212"/>
              <a:gd name="connsiteX8983" fmla="*/ 1936928 w 2361628"/>
              <a:gd name="connsiteY8983" fmla="*/ 2793883 h 3072212"/>
              <a:gd name="connsiteX8984" fmla="*/ 1934680 w 2361628"/>
              <a:gd name="connsiteY8984" fmla="*/ 2795864 h 3072212"/>
              <a:gd name="connsiteX8985" fmla="*/ 1933575 w 2361628"/>
              <a:gd name="connsiteY8985" fmla="*/ 2798616 h 3072212"/>
              <a:gd name="connsiteX8986" fmla="*/ 1926631 w 2361628"/>
              <a:gd name="connsiteY8986" fmla="*/ 2803103 h 3072212"/>
              <a:gd name="connsiteX8987" fmla="*/ 1918564 w 2361628"/>
              <a:gd name="connsiteY8987" fmla="*/ 2813418 h 3072212"/>
              <a:gd name="connsiteX8988" fmla="*/ 1914706 w 2361628"/>
              <a:gd name="connsiteY8988" fmla="*/ 2820943 h 3072212"/>
              <a:gd name="connsiteX8989" fmla="*/ 1910020 w 2361628"/>
              <a:gd name="connsiteY8989" fmla="*/ 2826382 h 3072212"/>
              <a:gd name="connsiteX8990" fmla="*/ 1906715 w 2361628"/>
              <a:gd name="connsiteY8990" fmla="*/ 2828449 h 3072212"/>
              <a:gd name="connsiteX8991" fmla="*/ 1904362 w 2361628"/>
              <a:gd name="connsiteY8991" fmla="*/ 2828773 h 3072212"/>
              <a:gd name="connsiteX8992" fmla="*/ 1901962 w 2361628"/>
              <a:gd name="connsiteY8992" fmla="*/ 2828125 h 3072212"/>
              <a:gd name="connsiteX8993" fmla="*/ 1897971 w 2361628"/>
              <a:gd name="connsiteY8993" fmla="*/ 2825582 h 3072212"/>
              <a:gd name="connsiteX8994" fmla="*/ 1895037 w 2361628"/>
              <a:gd name="connsiteY8994" fmla="*/ 2825296 h 3072212"/>
              <a:gd name="connsiteX8995" fmla="*/ 1887731 w 2361628"/>
              <a:gd name="connsiteY8995" fmla="*/ 2821743 h 3072212"/>
              <a:gd name="connsiteX8996" fmla="*/ 1870767 w 2361628"/>
              <a:gd name="connsiteY8996" fmla="*/ 2818171 h 3072212"/>
              <a:gd name="connsiteX8997" fmla="*/ 1873329 w 2361628"/>
              <a:gd name="connsiteY8997" fmla="*/ 2819505 h 3072212"/>
              <a:gd name="connsiteX8998" fmla="*/ 1875568 w 2361628"/>
              <a:gd name="connsiteY8998" fmla="*/ 2821705 h 3072212"/>
              <a:gd name="connsiteX8999" fmla="*/ 1880054 w 2361628"/>
              <a:gd name="connsiteY8999" fmla="*/ 2822277 h 3072212"/>
              <a:gd name="connsiteX9000" fmla="*/ 1884607 w 2361628"/>
              <a:gd name="connsiteY9000" fmla="*/ 2822229 h 3072212"/>
              <a:gd name="connsiteX9001" fmla="*/ 1894103 w 2361628"/>
              <a:gd name="connsiteY9001" fmla="*/ 2826668 h 3072212"/>
              <a:gd name="connsiteX9002" fmla="*/ 1898761 w 2361628"/>
              <a:gd name="connsiteY9002" fmla="*/ 2828182 h 3072212"/>
              <a:gd name="connsiteX9003" fmla="*/ 1901590 w 2361628"/>
              <a:gd name="connsiteY9003" fmla="*/ 2829516 h 3072212"/>
              <a:gd name="connsiteX9004" fmla="*/ 1904009 w 2361628"/>
              <a:gd name="connsiteY9004" fmla="*/ 2832478 h 3072212"/>
              <a:gd name="connsiteX9005" fmla="*/ 1902276 w 2361628"/>
              <a:gd name="connsiteY9005" fmla="*/ 2838279 h 3072212"/>
              <a:gd name="connsiteX9006" fmla="*/ 1900523 w 2361628"/>
              <a:gd name="connsiteY9006" fmla="*/ 2843060 h 3072212"/>
              <a:gd name="connsiteX9007" fmla="*/ 1898142 w 2361628"/>
              <a:gd name="connsiteY9007" fmla="*/ 2846718 h 3072212"/>
              <a:gd name="connsiteX9008" fmla="*/ 1889970 w 2361628"/>
              <a:gd name="connsiteY9008" fmla="*/ 2856081 h 3072212"/>
              <a:gd name="connsiteX9009" fmla="*/ 1886007 w 2361628"/>
              <a:gd name="connsiteY9009" fmla="*/ 2859214 h 3072212"/>
              <a:gd name="connsiteX9010" fmla="*/ 1879121 w 2361628"/>
              <a:gd name="connsiteY9010" fmla="*/ 2870359 h 3072212"/>
              <a:gd name="connsiteX9011" fmla="*/ 1871986 w 2361628"/>
              <a:gd name="connsiteY9011" fmla="*/ 2875569 h 3072212"/>
              <a:gd name="connsiteX9012" fmla="*/ 1868167 w 2361628"/>
              <a:gd name="connsiteY9012" fmla="*/ 2878760 h 3072212"/>
              <a:gd name="connsiteX9013" fmla="*/ 1864100 w 2361628"/>
              <a:gd name="connsiteY9013" fmla="*/ 2883789 h 3072212"/>
              <a:gd name="connsiteX9014" fmla="*/ 1854556 w 2361628"/>
              <a:gd name="connsiteY9014" fmla="*/ 2887580 h 3072212"/>
              <a:gd name="connsiteX9015" fmla="*/ 1851012 w 2361628"/>
              <a:gd name="connsiteY9015" fmla="*/ 2888542 h 3072212"/>
              <a:gd name="connsiteX9016" fmla="*/ 1847745 w 2361628"/>
              <a:gd name="connsiteY9016" fmla="*/ 2888028 h 3072212"/>
              <a:gd name="connsiteX9017" fmla="*/ 1843773 w 2361628"/>
              <a:gd name="connsiteY9017" fmla="*/ 2891104 h 3072212"/>
              <a:gd name="connsiteX9018" fmla="*/ 1839059 w 2361628"/>
              <a:gd name="connsiteY9018" fmla="*/ 2892990 h 3072212"/>
              <a:gd name="connsiteX9019" fmla="*/ 1837668 w 2361628"/>
              <a:gd name="connsiteY9019" fmla="*/ 2895848 h 3072212"/>
              <a:gd name="connsiteX9020" fmla="*/ 1826352 w 2361628"/>
              <a:gd name="connsiteY9020" fmla="*/ 2903487 h 3072212"/>
              <a:gd name="connsiteX9021" fmla="*/ 1822009 w 2361628"/>
              <a:gd name="connsiteY9021" fmla="*/ 2904449 h 3072212"/>
              <a:gd name="connsiteX9022" fmla="*/ 1818313 w 2361628"/>
              <a:gd name="connsiteY9022" fmla="*/ 2906478 h 3072212"/>
              <a:gd name="connsiteX9023" fmla="*/ 1817218 w 2361628"/>
              <a:gd name="connsiteY9023" fmla="*/ 2909916 h 3072212"/>
              <a:gd name="connsiteX9024" fmla="*/ 1813912 w 2361628"/>
              <a:gd name="connsiteY9024" fmla="*/ 2911993 h 3072212"/>
              <a:gd name="connsiteX9025" fmla="*/ 1812998 w 2361628"/>
              <a:gd name="connsiteY9025" fmla="*/ 2913583 h 3072212"/>
              <a:gd name="connsiteX9026" fmla="*/ 1810217 w 2361628"/>
              <a:gd name="connsiteY9026" fmla="*/ 2918374 h 3072212"/>
              <a:gd name="connsiteX9027" fmla="*/ 1805054 w 2361628"/>
              <a:gd name="connsiteY9027" fmla="*/ 2924547 h 3072212"/>
              <a:gd name="connsiteX9028" fmla="*/ 1798768 w 2361628"/>
              <a:gd name="connsiteY9028" fmla="*/ 2925585 h 3072212"/>
              <a:gd name="connsiteX9029" fmla="*/ 1796472 w 2361628"/>
              <a:gd name="connsiteY9029" fmla="*/ 2927728 h 3072212"/>
              <a:gd name="connsiteX9030" fmla="*/ 1793815 w 2361628"/>
              <a:gd name="connsiteY9030" fmla="*/ 2931185 h 3072212"/>
              <a:gd name="connsiteX9031" fmla="*/ 1790053 w 2361628"/>
              <a:gd name="connsiteY9031" fmla="*/ 2933557 h 3072212"/>
              <a:gd name="connsiteX9032" fmla="*/ 1782642 w 2361628"/>
              <a:gd name="connsiteY9032" fmla="*/ 2932443 h 3072212"/>
              <a:gd name="connsiteX9033" fmla="*/ 1784442 w 2361628"/>
              <a:gd name="connsiteY9033" fmla="*/ 2933891 h 3072212"/>
              <a:gd name="connsiteX9034" fmla="*/ 1791072 w 2361628"/>
              <a:gd name="connsiteY9034" fmla="*/ 2936148 h 3072212"/>
              <a:gd name="connsiteX9035" fmla="*/ 1791757 w 2361628"/>
              <a:gd name="connsiteY9035" fmla="*/ 2939501 h 3072212"/>
              <a:gd name="connsiteX9036" fmla="*/ 1788433 w 2361628"/>
              <a:gd name="connsiteY9036" fmla="*/ 2940301 h 3072212"/>
              <a:gd name="connsiteX9037" fmla="*/ 1781480 w 2361628"/>
              <a:gd name="connsiteY9037" fmla="*/ 2944749 h 3072212"/>
              <a:gd name="connsiteX9038" fmla="*/ 1772117 w 2361628"/>
              <a:gd name="connsiteY9038" fmla="*/ 2952417 h 3072212"/>
              <a:gd name="connsiteX9039" fmla="*/ 1087803 w 2361628"/>
              <a:gd name="connsiteY9039" fmla="*/ 1607706 h 3072212"/>
              <a:gd name="connsiteX9040" fmla="*/ 1087460 w 2361628"/>
              <a:gd name="connsiteY9040" fmla="*/ 1608353 h 3072212"/>
              <a:gd name="connsiteX9041" fmla="*/ 1081688 w 2361628"/>
              <a:gd name="connsiteY9041" fmla="*/ 1605372 h 3072212"/>
              <a:gd name="connsiteX9042" fmla="*/ 1079459 w 2361628"/>
              <a:gd name="connsiteY9042" fmla="*/ 1603610 h 3072212"/>
              <a:gd name="connsiteX9043" fmla="*/ 1078735 w 2361628"/>
              <a:gd name="connsiteY9043" fmla="*/ 1602305 h 3072212"/>
              <a:gd name="connsiteX9044" fmla="*/ 1078221 w 2361628"/>
              <a:gd name="connsiteY9044" fmla="*/ 1599648 h 3072212"/>
              <a:gd name="connsiteX9045" fmla="*/ 1077916 w 2361628"/>
              <a:gd name="connsiteY9045" fmla="*/ 1595628 h 3072212"/>
              <a:gd name="connsiteX9046" fmla="*/ 1079068 w 2361628"/>
              <a:gd name="connsiteY9046" fmla="*/ 1593685 h 3072212"/>
              <a:gd name="connsiteX9047" fmla="*/ 1081669 w 2361628"/>
              <a:gd name="connsiteY9047" fmla="*/ 1593828 h 3072212"/>
              <a:gd name="connsiteX9048" fmla="*/ 1084450 w 2361628"/>
              <a:gd name="connsiteY9048" fmla="*/ 1595371 h 3072212"/>
              <a:gd name="connsiteX9049" fmla="*/ 1088669 w 2361628"/>
              <a:gd name="connsiteY9049" fmla="*/ 1599781 h 3072212"/>
              <a:gd name="connsiteX9050" fmla="*/ 1087469 w 2361628"/>
              <a:gd name="connsiteY9050" fmla="*/ 1601086 h 3072212"/>
              <a:gd name="connsiteX9051" fmla="*/ 1087412 w 2361628"/>
              <a:gd name="connsiteY9051" fmla="*/ 1603972 h 3072212"/>
              <a:gd name="connsiteX9052" fmla="*/ 1087888 w 2361628"/>
              <a:gd name="connsiteY9052" fmla="*/ 1606696 h 3072212"/>
              <a:gd name="connsiteX9053" fmla="*/ 1087803 w 2361628"/>
              <a:gd name="connsiteY9053" fmla="*/ 1607706 h 3072212"/>
              <a:gd name="connsiteX9054" fmla="*/ 1445876 w 2361628"/>
              <a:gd name="connsiteY9054" fmla="*/ 1638024 h 3072212"/>
              <a:gd name="connsiteX9055" fmla="*/ 1448933 w 2361628"/>
              <a:gd name="connsiteY9055" fmla="*/ 1638652 h 3072212"/>
              <a:gd name="connsiteX9056" fmla="*/ 1451810 w 2361628"/>
              <a:gd name="connsiteY9056" fmla="*/ 1637881 h 3072212"/>
              <a:gd name="connsiteX9057" fmla="*/ 1453906 w 2361628"/>
              <a:gd name="connsiteY9057" fmla="*/ 1638614 h 3072212"/>
              <a:gd name="connsiteX9058" fmla="*/ 1455230 w 2361628"/>
              <a:gd name="connsiteY9058" fmla="*/ 1640843 h 3072212"/>
              <a:gd name="connsiteX9059" fmla="*/ 1456096 w 2361628"/>
              <a:gd name="connsiteY9059" fmla="*/ 1643158 h 3072212"/>
              <a:gd name="connsiteX9060" fmla="*/ 1456515 w 2361628"/>
              <a:gd name="connsiteY9060" fmla="*/ 1645549 h 3072212"/>
              <a:gd name="connsiteX9061" fmla="*/ 1455382 w 2361628"/>
              <a:gd name="connsiteY9061" fmla="*/ 1647244 h 3072212"/>
              <a:gd name="connsiteX9062" fmla="*/ 1450658 w 2361628"/>
              <a:gd name="connsiteY9062" fmla="*/ 1648720 h 3072212"/>
              <a:gd name="connsiteX9063" fmla="*/ 1447438 w 2361628"/>
              <a:gd name="connsiteY9063" fmla="*/ 1647987 h 3072212"/>
              <a:gd name="connsiteX9064" fmla="*/ 1443990 w 2361628"/>
              <a:gd name="connsiteY9064" fmla="*/ 1646006 h 3072212"/>
              <a:gd name="connsiteX9065" fmla="*/ 1442390 w 2361628"/>
              <a:gd name="connsiteY9065" fmla="*/ 1646882 h 3072212"/>
              <a:gd name="connsiteX9066" fmla="*/ 1438456 w 2361628"/>
              <a:gd name="connsiteY9066" fmla="*/ 1645444 h 3072212"/>
              <a:gd name="connsiteX9067" fmla="*/ 1436503 w 2361628"/>
              <a:gd name="connsiteY9067" fmla="*/ 1643463 h 3072212"/>
              <a:gd name="connsiteX9068" fmla="*/ 1434913 w 2361628"/>
              <a:gd name="connsiteY9068" fmla="*/ 1640634 h 3072212"/>
              <a:gd name="connsiteX9069" fmla="*/ 1434913 w 2361628"/>
              <a:gd name="connsiteY9069" fmla="*/ 1638900 h 3072212"/>
              <a:gd name="connsiteX9070" fmla="*/ 1439056 w 2361628"/>
              <a:gd name="connsiteY9070" fmla="*/ 1636938 h 3072212"/>
              <a:gd name="connsiteX9071" fmla="*/ 1440685 w 2361628"/>
              <a:gd name="connsiteY9071" fmla="*/ 1635404 h 3072212"/>
              <a:gd name="connsiteX9072" fmla="*/ 1445876 w 2361628"/>
              <a:gd name="connsiteY9072" fmla="*/ 1638024 h 3072212"/>
              <a:gd name="connsiteX9073" fmla="*/ 1164489 w 2361628"/>
              <a:gd name="connsiteY9073" fmla="*/ 1674562 h 3072212"/>
              <a:gd name="connsiteX9074" fmla="*/ 1165308 w 2361628"/>
              <a:gd name="connsiteY9074" fmla="*/ 1675476 h 3072212"/>
              <a:gd name="connsiteX9075" fmla="*/ 1166860 w 2361628"/>
              <a:gd name="connsiteY9075" fmla="*/ 1674695 h 3072212"/>
              <a:gd name="connsiteX9076" fmla="*/ 1168060 w 2361628"/>
              <a:gd name="connsiteY9076" fmla="*/ 1672190 h 3072212"/>
              <a:gd name="connsiteX9077" fmla="*/ 1168794 w 2361628"/>
              <a:gd name="connsiteY9077" fmla="*/ 1671714 h 3072212"/>
              <a:gd name="connsiteX9078" fmla="*/ 1169927 w 2361628"/>
              <a:gd name="connsiteY9078" fmla="*/ 1672190 h 3072212"/>
              <a:gd name="connsiteX9079" fmla="*/ 1173661 w 2361628"/>
              <a:gd name="connsiteY9079" fmla="*/ 1676676 h 3072212"/>
              <a:gd name="connsiteX9080" fmla="*/ 1176528 w 2361628"/>
              <a:gd name="connsiteY9080" fmla="*/ 1681372 h 3072212"/>
              <a:gd name="connsiteX9081" fmla="*/ 1179567 w 2361628"/>
              <a:gd name="connsiteY9081" fmla="*/ 1684706 h 3072212"/>
              <a:gd name="connsiteX9082" fmla="*/ 1184396 w 2361628"/>
              <a:gd name="connsiteY9082" fmla="*/ 1687668 h 3072212"/>
              <a:gd name="connsiteX9083" fmla="*/ 1194940 w 2361628"/>
              <a:gd name="connsiteY9083" fmla="*/ 1697288 h 3072212"/>
              <a:gd name="connsiteX9084" fmla="*/ 1198045 w 2361628"/>
              <a:gd name="connsiteY9084" fmla="*/ 1703765 h 3072212"/>
              <a:gd name="connsiteX9085" fmla="*/ 1201322 w 2361628"/>
              <a:gd name="connsiteY9085" fmla="*/ 1713786 h 3072212"/>
              <a:gd name="connsiteX9086" fmla="*/ 1204255 w 2361628"/>
              <a:gd name="connsiteY9086" fmla="*/ 1721387 h 3072212"/>
              <a:gd name="connsiteX9087" fmla="*/ 1206837 w 2361628"/>
              <a:gd name="connsiteY9087" fmla="*/ 1726616 h 3072212"/>
              <a:gd name="connsiteX9088" fmla="*/ 1209608 w 2361628"/>
              <a:gd name="connsiteY9088" fmla="*/ 1730769 h 3072212"/>
              <a:gd name="connsiteX9089" fmla="*/ 1214038 w 2361628"/>
              <a:gd name="connsiteY9089" fmla="*/ 1735398 h 3072212"/>
              <a:gd name="connsiteX9090" fmla="*/ 1218000 w 2361628"/>
              <a:gd name="connsiteY9090" fmla="*/ 1732026 h 3072212"/>
              <a:gd name="connsiteX9091" fmla="*/ 1219695 w 2361628"/>
              <a:gd name="connsiteY9091" fmla="*/ 1731169 h 3072212"/>
              <a:gd name="connsiteX9092" fmla="*/ 1221153 w 2361628"/>
              <a:gd name="connsiteY9092" fmla="*/ 1732569 h 3072212"/>
              <a:gd name="connsiteX9093" fmla="*/ 1222534 w 2361628"/>
              <a:gd name="connsiteY9093" fmla="*/ 1736055 h 3072212"/>
              <a:gd name="connsiteX9094" fmla="*/ 1221800 w 2361628"/>
              <a:gd name="connsiteY9094" fmla="*/ 1737608 h 3072212"/>
              <a:gd name="connsiteX9095" fmla="*/ 1220076 w 2361628"/>
              <a:gd name="connsiteY9095" fmla="*/ 1739579 h 3072212"/>
              <a:gd name="connsiteX9096" fmla="*/ 1217238 w 2361628"/>
              <a:gd name="connsiteY9096" fmla="*/ 1741875 h 3072212"/>
              <a:gd name="connsiteX9097" fmla="*/ 1213266 w 2361628"/>
              <a:gd name="connsiteY9097" fmla="*/ 1742046 h 3072212"/>
              <a:gd name="connsiteX9098" fmla="*/ 1211361 w 2361628"/>
              <a:gd name="connsiteY9098" fmla="*/ 1742713 h 3072212"/>
              <a:gd name="connsiteX9099" fmla="*/ 1208246 w 2361628"/>
              <a:gd name="connsiteY9099" fmla="*/ 1746352 h 3072212"/>
              <a:gd name="connsiteX9100" fmla="*/ 1205770 w 2361628"/>
              <a:gd name="connsiteY9100" fmla="*/ 1750695 h 3072212"/>
              <a:gd name="connsiteX9101" fmla="*/ 1202312 w 2361628"/>
              <a:gd name="connsiteY9101" fmla="*/ 1752152 h 3072212"/>
              <a:gd name="connsiteX9102" fmla="*/ 1195797 w 2361628"/>
              <a:gd name="connsiteY9102" fmla="*/ 1759420 h 3072212"/>
              <a:gd name="connsiteX9103" fmla="*/ 1192216 w 2361628"/>
              <a:gd name="connsiteY9103" fmla="*/ 1762125 h 3072212"/>
              <a:gd name="connsiteX9104" fmla="*/ 1186939 w 2361628"/>
              <a:gd name="connsiteY9104" fmla="*/ 1762849 h 3072212"/>
              <a:gd name="connsiteX9105" fmla="*/ 1175995 w 2361628"/>
              <a:gd name="connsiteY9105" fmla="*/ 1757172 h 3072212"/>
              <a:gd name="connsiteX9106" fmla="*/ 1169175 w 2361628"/>
              <a:gd name="connsiteY9106" fmla="*/ 1757963 h 3072212"/>
              <a:gd name="connsiteX9107" fmla="*/ 1163603 w 2361628"/>
              <a:gd name="connsiteY9107" fmla="*/ 1756801 h 3072212"/>
              <a:gd name="connsiteX9108" fmla="*/ 1157383 w 2361628"/>
              <a:gd name="connsiteY9108" fmla="*/ 1750790 h 3072212"/>
              <a:gd name="connsiteX9109" fmla="*/ 1152554 w 2361628"/>
              <a:gd name="connsiteY9109" fmla="*/ 1747380 h 3072212"/>
              <a:gd name="connsiteX9110" fmla="*/ 1143210 w 2361628"/>
              <a:gd name="connsiteY9110" fmla="*/ 1742456 h 3072212"/>
              <a:gd name="connsiteX9111" fmla="*/ 1142600 w 2361628"/>
              <a:gd name="connsiteY9111" fmla="*/ 1741722 h 3072212"/>
              <a:gd name="connsiteX9112" fmla="*/ 1142200 w 2361628"/>
              <a:gd name="connsiteY9112" fmla="*/ 1740056 h 3072212"/>
              <a:gd name="connsiteX9113" fmla="*/ 1142009 w 2361628"/>
              <a:gd name="connsiteY9113" fmla="*/ 1737455 h 3072212"/>
              <a:gd name="connsiteX9114" fmla="*/ 1141590 w 2361628"/>
              <a:gd name="connsiteY9114" fmla="*/ 1735703 h 3072212"/>
              <a:gd name="connsiteX9115" fmla="*/ 1140933 w 2361628"/>
              <a:gd name="connsiteY9115" fmla="*/ 1734817 h 3072212"/>
              <a:gd name="connsiteX9116" fmla="*/ 1139466 w 2361628"/>
              <a:gd name="connsiteY9116" fmla="*/ 1734893 h 3072212"/>
              <a:gd name="connsiteX9117" fmla="*/ 1137961 w 2361628"/>
              <a:gd name="connsiteY9117" fmla="*/ 1736617 h 3072212"/>
              <a:gd name="connsiteX9118" fmla="*/ 1135075 w 2361628"/>
              <a:gd name="connsiteY9118" fmla="*/ 1738103 h 3072212"/>
              <a:gd name="connsiteX9119" fmla="*/ 1130684 w 2361628"/>
              <a:gd name="connsiteY9119" fmla="*/ 1737770 h 3072212"/>
              <a:gd name="connsiteX9120" fmla="*/ 1128779 w 2361628"/>
              <a:gd name="connsiteY9120" fmla="*/ 1736741 h 3072212"/>
              <a:gd name="connsiteX9121" fmla="*/ 1127322 w 2361628"/>
              <a:gd name="connsiteY9121" fmla="*/ 1735122 h 3072212"/>
              <a:gd name="connsiteX9122" fmla="*/ 1126531 w 2361628"/>
              <a:gd name="connsiteY9122" fmla="*/ 1733217 h 3072212"/>
              <a:gd name="connsiteX9123" fmla="*/ 1126408 w 2361628"/>
              <a:gd name="connsiteY9123" fmla="*/ 1731035 h 3072212"/>
              <a:gd name="connsiteX9124" fmla="*/ 1126007 w 2361628"/>
              <a:gd name="connsiteY9124" fmla="*/ 1729350 h 3072212"/>
              <a:gd name="connsiteX9125" fmla="*/ 1125322 w 2361628"/>
              <a:gd name="connsiteY9125" fmla="*/ 1728159 h 3072212"/>
              <a:gd name="connsiteX9126" fmla="*/ 1123731 w 2361628"/>
              <a:gd name="connsiteY9126" fmla="*/ 1728130 h 3072212"/>
              <a:gd name="connsiteX9127" fmla="*/ 1121235 w 2361628"/>
              <a:gd name="connsiteY9127" fmla="*/ 1729264 h 3072212"/>
              <a:gd name="connsiteX9128" fmla="*/ 1120254 w 2361628"/>
              <a:gd name="connsiteY9128" fmla="*/ 1730654 h 3072212"/>
              <a:gd name="connsiteX9129" fmla="*/ 1120807 w 2361628"/>
              <a:gd name="connsiteY9129" fmla="*/ 1732312 h 3072212"/>
              <a:gd name="connsiteX9130" fmla="*/ 1120350 w 2361628"/>
              <a:gd name="connsiteY9130" fmla="*/ 1733293 h 3072212"/>
              <a:gd name="connsiteX9131" fmla="*/ 1115987 w 2361628"/>
              <a:gd name="connsiteY9131" fmla="*/ 1733302 h 3072212"/>
              <a:gd name="connsiteX9132" fmla="*/ 1114273 w 2361628"/>
              <a:gd name="connsiteY9132" fmla="*/ 1732331 h 3072212"/>
              <a:gd name="connsiteX9133" fmla="*/ 1110987 w 2361628"/>
              <a:gd name="connsiteY9133" fmla="*/ 1729264 h 3072212"/>
              <a:gd name="connsiteX9134" fmla="*/ 1109548 w 2361628"/>
              <a:gd name="connsiteY9134" fmla="*/ 1726149 h 3072212"/>
              <a:gd name="connsiteX9135" fmla="*/ 1107700 w 2361628"/>
              <a:gd name="connsiteY9135" fmla="*/ 1720596 h 3072212"/>
              <a:gd name="connsiteX9136" fmla="*/ 1107881 w 2361628"/>
              <a:gd name="connsiteY9136" fmla="*/ 1719091 h 3072212"/>
              <a:gd name="connsiteX9137" fmla="*/ 1109063 w 2361628"/>
              <a:gd name="connsiteY9137" fmla="*/ 1715700 h 3072212"/>
              <a:gd name="connsiteX9138" fmla="*/ 1110596 w 2361628"/>
              <a:gd name="connsiteY9138" fmla="*/ 1713328 h 3072212"/>
              <a:gd name="connsiteX9139" fmla="*/ 1120502 w 2361628"/>
              <a:gd name="connsiteY9139" fmla="*/ 1711938 h 3072212"/>
              <a:gd name="connsiteX9140" fmla="*/ 1125131 w 2361628"/>
              <a:gd name="connsiteY9140" fmla="*/ 1710595 h 3072212"/>
              <a:gd name="connsiteX9141" fmla="*/ 1130170 w 2361628"/>
              <a:gd name="connsiteY9141" fmla="*/ 1706718 h 3072212"/>
              <a:gd name="connsiteX9142" fmla="*/ 1136056 w 2361628"/>
              <a:gd name="connsiteY9142" fmla="*/ 1699993 h 3072212"/>
              <a:gd name="connsiteX9143" fmla="*/ 1137333 w 2361628"/>
              <a:gd name="connsiteY9143" fmla="*/ 1697993 h 3072212"/>
              <a:gd name="connsiteX9144" fmla="*/ 1137485 w 2361628"/>
              <a:gd name="connsiteY9144" fmla="*/ 1696526 h 3072212"/>
              <a:gd name="connsiteX9145" fmla="*/ 1137056 w 2361628"/>
              <a:gd name="connsiteY9145" fmla="*/ 1694936 h 3072212"/>
              <a:gd name="connsiteX9146" fmla="*/ 1135218 w 2361628"/>
              <a:gd name="connsiteY9146" fmla="*/ 1691040 h 3072212"/>
              <a:gd name="connsiteX9147" fmla="*/ 1134599 w 2361628"/>
              <a:gd name="connsiteY9147" fmla="*/ 1688373 h 3072212"/>
              <a:gd name="connsiteX9148" fmla="*/ 1135190 w 2361628"/>
              <a:gd name="connsiteY9148" fmla="*/ 1687106 h 3072212"/>
              <a:gd name="connsiteX9149" fmla="*/ 1137552 w 2361628"/>
              <a:gd name="connsiteY9149" fmla="*/ 1686992 h 3072212"/>
              <a:gd name="connsiteX9150" fmla="*/ 1136313 w 2361628"/>
              <a:gd name="connsiteY9150" fmla="*/ 1685477 h 3072212"/>
              <a:gd name="connsiteX9151" fmla="*/ 1135256 w 2361628"/>
              <a:gd name="connsiteY9151" fmla="*/ 1683334 h 3072212"/>
              <a:gd name="connsiteX9152" fmla="*/ 1134885 w 2361628"/>
              <a:gd name="connsiteY9152" fmla="*/ 1681991 h 3072212"/>
              <a:gd name="connsiteX9153" fmla="*/ 1134942 w 2361628"/>
              <a:gd name="connsiteY9153" fmla="*/ 1679848 h 3072212"/>
              <a:gd name="connsiteX9154" fmla="*/ 1136818 w 2361628"/>
              <a:gd name="connsiteY9154" fmla="*/ 1679381 h 3072212"/>
              <a:gd name="connsiteX9155" fmla="*/ 1139133 w 2361628"/>
              <a:gd name="connsiteY9155" fmla="*/ 1680448 h 3072212"/>
              <a:gd name="connsiteX9156" fmla="*/ 1143600 w 2361628"/>
              <a:gd name="connsiteY9156" fmla="*/ 1686601 h 3072212"/>
              <a:gd name="connsiteX9157" fmla="*/ 1145381 w 2361628"/>
              <a:gd name="connsiteY9157" fmla="*/ 1687792 h 3072212"/>
              <a:gd name="connsiteX9158" fmla="*/ 1148439 w 2361628"/>
              <a:gd name="connsiteY9158" fmla="*/ 1688725 h 3072212"/>
              <a:gd name="connsiteX9159" fmla="*/ 1145191 w 2361628"/>
              <a:gd name="connsiteY9159" fmla="*/ 1684496 h 3072212"/>
              <a:gd name="connsiteX9160" fmla="*/ 1141819 w 2361628"/>
              <a:gd name="connsiteY9160" fmla="*/ 1675562 h 3072212"/>
              <a:gd name="connsiteX9161" fmla="*/ 1141400 w 2361628"/>
              <a:gd name="connsiteY9161" fmla="*/ 1672466 h 3072212"/>
              <a:gd name="connsiteX9162" fmla="*/ 1141486 w 2361628"/>
              <a:gd name="connsiteY9162" fmla="*/ 1670742 h 3072212"/>
              <a:gd name="connsiteX9163" fmla="*/ 1142371 w 2361628"/>
              <a:gd name="connsiteY9163" fmla="*/ 1665904 h 3072212"/>
              <a:gd name="connsiteX9164" fmla="*/ 1143162 w 2361628"/>
              <a:gd name="connsiteY9164" fmla="*/ 1663922 h 3072212"/>
              <a:gd name="connsiteX9165" fmla="*/ 1144181 w 2361628"/>
              <a:gd name="connsiteY9165" fmla="*/ 1662617 h 3072212"/>
              <a:gd name="connsiteX9166" fmla="*/ 1147382 w 2361628"/>
              <a:gd name="connsiteY9166" fmla="*/ 1659827 h 3072212"/>
              <a:gd name="connsiteX9167" fmla="*/ 1152516 w 2361628"/>
              <a:gd name="connsiteY9167" fmla="*/ 1657874 h 3072212"/>
              <a:gd name="connsiteX9168" fmla="*/ 1155135 w 2361628"/>
              <a:gd name="connsiteY9168" fmla="*/ 1657617 h 3072212"/>
              <a:gd name="connsiteX9169" fmla="*/ 1157792 w 2361628"/>
              <a:gd name="connsiteY9169" fmla="*/ 1659198 h 3072212"/>
              <a:gd name="connsiteX9170" fmla="*/ 1160117 w 2361628"/>
              <a:gd name="connsiteY9170" fmla="*/ 1662227 h 3072212"/>
              <a:gd name="connsiteX9171" fmla="*/ 1165279 w 2361628"/>
              <a:gd name="connsiteY9171" fmla="*/ 1667151 h 3072212"/>
              <a:gd name="connsiteX9172" fmla="*/ 1166051 w 2361628"/>
              <a:gd name="connsiteY9172" fmla="*/ 1669161 h 3072212"/>
              <a:gd name="connsiteX9173" fmla="*/ 1165965 w 2361628"/>
              <a:gd name="connsiteY9173" fmla="*/ 1670095 h 3072212"/>
              <a:gd name="connsiteX9174" fmla="*/ 1163974 w 2361628"/>
              <a:gd name="connsiteY9174" fmla="*/ 1671438 h 3072212"/>
              <a:gd name="connsiteX9175" fmla="*/ 1163726 w 2361628"/>
              <a:gd name="connsiteY9175" fmla="*/ 1672666 h 3072212"/>
              <a:gd name="connsiteX9176" fmla="*/ 1164489 w 2361628"/>
              <a:gd name="connsiteY9176" fmla="*/ 1674562 h 3072212"/>
              <a:gd name="connsiteX9177" fmla="*/ 1645892 w 2361628"/>
              <a:gd name="connsiteY9177" fmla="*/ 1663379 h 3072212"/>
              <a:gd name="connsiteX9178" fmla="*/ 1646968 w 2361628"/>
              <a:gd name="connsiteY9178" fmla="*/ 1667809 h 3072212"/>
              <a:gd name="connsiteX9179" fmla="*/ 1647644 w 2361628"/>
              <a:gd name="connsiteY9179" fmla="*/ 1669199 h 3072212"/>
              <a:gd name="connsiteX9180" fmla="*/ 1646644 w 2361628"/>
              <a:gd name="connsiteY9180" fmla="*/ 1671295 h 3072212"/>
              <a:gd name="connsiteX9181" fmla="*/ 1642624 w 2361628"/>
              <a:gd name="connsiteY9181" fmla="*/ 1675467 h 3072212"/>
              <a:gd name="connsiteX9182" fmla="*/ 1633833 w 2361628"/>
              <a:gd name="connsiteY9182" fmla="*/ 1677162 h 3072212"/>
              <a:gd name="connsiteX9183" fmla="*/ 1629404 w 2361628"/>
              <a:gd name="connsiteY9183" fmla="*/ 1675190 h 3072212"/>
              <a:gd name="connsiteX9184" fmla="*/ 1631442 w 2361628"/>
              <a:gd name="connsiteY9184" fmla="*/ 1681162 h 3072212"/>
              <a:gd name="connsiteX9185" fmla="*/ 1631880 w 2361628"/>
              <a:gd name="connsiteY9185" fmla="*/ 1683668 h 3072212"/>
              <a:gd name="connsiteX9186" fmla="*/ 1631261 w 2361628"/>
              <a:gd name="connsiteY9186" fmla="*/ 1684725 h 3072212"/>
              <a:gd name="connsiteX9187" fmla="*/ 1629413 w 2361628"/>
              <a:gd name="connsiteY9187" fmla="*/ 1684411 h 3072212"/>
              <a:gd name="connsiteX9188" fmla="*/ 1626356 w 2361628"/>
              <a:gd name="connsiteY9188" fmla="*/ 1682725 h 3072212"/>
              <a:gd name="connsiteX9189" fmla="*/ 1624594 w 2361628"/>
              <a:gd name="connsiteY9189" fmla="*/ 1680705 h 3072212"/>
              <a:gd name="connsiteX9190" fmla="*/ 1624136 w 2361628"/>
              <a:gd name="connsiteY9190" fmla="*/ 1678353 h 3072212"/>
              <a:gd name="connsiteX9191" fmla="*/ 1623498 w 2361628"/>
              <a:gd name="connsiteY9191" fmla="*/ 1677829 h 3072212"/>
              <a:gd name="connsiteX9192" fmla="*/ 1622670 w 2361628"/>
              <a:gd name="connsiteY9192" fmla="*/ 1679143 h 3072212"/>
              <a:gd name="connsiteX9193" fmla="*/ 1621869 w 2361628"/>
              <a:gd name="connsiteY9193" fmla="*/ 1678848 h 3072212"/>
              <a:gd name="connsiteX9194" fmla="*/ 1620050 w 2361628"/>
              <a:gd name="connsiteY9194" fmla="*/ 1675333 h 3072212"/>
              <a:gd name="connsiteX9195" fmla="*/ 1618707 w 2361628"/>
              <a:gd name="connsiteY9195" fmla="*/ 1674019 h 3072212"/>
              <a:gd name="connsiteX9196" fmla="*/ 1609877 w 2361628"/>
              <a:gd name="connsiteY9196" fmla="*/ 1671923 h 3072212"/>
              <a:gd name="connsiteX9197" fmla="*/ 1609439 w 2361628"/>
              <a:gd name="connsiteY9197" fmla="*/ 1670980 h 3072212"/>
              <a:gd name="connsiteX9198" fmla="*/ 1609896 w 2361628"/>
              <a:gd name="connsiteY9198" fmla="*/ 1669352 h 3072212"/>
              <a:gd name="connsiteX9199" fmla="*/ 1611259 w 2361628"/>
              <a:gd name="connsiteY9199" fmla="*/ 1667027 h 3072212"/>
              <a:gd name="connsiteX9200" fmla="*/ 1613240 w 2361628"/>
              <a:gd name="connsiteY9200" fmla="*/ 1666246 h 3072212"/>
              <a:gd name="connsiteX9201" fmla="*/ 1618231 w 2361628"/>
              <a:gd name="connsiteY9201" fmla="*/ 1667285 h 3072212"/>
              <a:gd name="connsiteX9202" fmla="*/ 1618631 w 2361628"/>
              <a:gd name="connsiteY9202" fmla="*/ 1666685 h 3072212"/>
              <a:gd name="connsiteX9203" fmla="*/ 1618964 w 2361628"/>
              <a:gd name="connsiteY9203" fmla="*/ 1663760 h 3072212"/>
              <a:gd name="connsiteX9204" fmla="*/ 1619336 w 2361628"/>
              <a:gd name="connsiteY9204" fmla="*/ 1662608 h 3072212"/>
              <a:gd name="connsiteX9205" fmla="*/ 1622793 w 2361628"/>
              <a:gd name="connsiteY9205" fmla="*/ 1662903 h 3072212"/>
              <a:gd name="connsiteX9206" fmla="*/ 1624965 w 2361628"/>
              <a:gd name="connsiteY9206" fmla="*/ 1662275 h 3072212"/>
              <a:gd name="connsiteX9207" fmla="*/ 1626165 w 2361628"/>
              <a:gd name="connsiteY9207" fmla="*/ 1663779 h 3072212"/>
              <a:gd name="connsiteX9208" fmla="*/ 1627346 w 2361628"/>
              <a:gd name="connsiteY9208" fmla="*/ 1667275 h 3072212"/>
              <a:gd name="connsiteX9209" fmla="*/ 1629023 w 2361628"/>
              <a:gd name="connsiteY9209" fmla="*/ 1666637 h 3072212"/>
              <a:gd name="connsiteX9210" fmla="*/ 1631452 w 2361628"/>
              <a:gd name="connsiteY9210" fmla="*/ 1667142 h 3072212"/>
              <a:gd name="connsiteX9211" fmla="*/ 1634157 w 2361628"/>
              <a:gd name="connsiteY9211" fmla="*/ 1665865 h 3072212"/>
              <a:gd name="connsiteX9212" fmla="*/ 1638300 w 2361628"/>
              <a:gd name="connsiteY9212" fmla="*/ 1662760 h 3072212"/>
              <a:gd name="connsiteX9213" fmla="*/ 1641529 w 2361628"/>
              <a:gd name="connsiteY9213" fmla="*/ 1661608 h 3072212"/>
              <a:gd name="connsiteX9214" fmla="*/ 1645892 w 2361628"/>
              <a:gd name="connsiteY9214" fmla="*/ 1663379 h 3072212"/>
              <a:gd name="connsiteX9215" fmla="*/ 1683363 w 2361628"/>
              <a:gd name="connsiteY9215" fmla="*/ 1669009 h 3072212"/>
              <a:gd name="connsiteX9216" fmla="*/ 1684735 w 2361628"/>
              <a:gd name="connsiteY9216" fmla="*/ 1672857 h 3072212"/>
              <a:gd name="connsiteX9217" fmla="*/ 1684963 w 2361628"/>
              <a:gd name="connsiteY9217" fmla="*/ 1674847 h 3072212"/>
              <a:gd name="connsiteX9218" fmla="*/ 1683068 w 2361628"/>
              <a:gd name="connsiteY9218" fmla="*/ 1677191 h 3072212"/>
              <a:gd name="connsiteX9219" fmla="*/ 1675924 w 2361628"/>
              <a:gd name="connsiteY9219" fmla="*/ 1681525 h 3072212"/>
              <a:gd name="connsiteX9220" fmla="*/ 1671571 w 2361628"/>
              <a:gd name="connsiteY9220" fmla="*/ 1685287 h 3072212"/>
              <a:gd name="connsiteX9221" fmla="*/ 1669371 w 2361628"/>
              <a:gd name="connsiteY9221" fmla="*/ 1686125 h 3072212"/>
              <a:gd name="connsiteX9222" fmla="*/ 1666437 w 2361628"/>
              <a:gd name="connsiteY9222" fmla="*/ 1685287 h 3072212"/>
              <a:gd name="connsiteX9223" fmla="*/ 1662875 w 2361628"/>
              <a:gd name="connsiteY9223" fmla="*/ 1687030 h 3072212"/>
              <a:gd name="connsiteX9224" fmla="*/ 1661465 w 2361628"/>
              <a:gd name="connsiteY9224" fmla="*/ 1686801 h 3072212"/>
              <a:gd name="connsiteX9225" fmla="*/ 1663046 w 2361628"/>
              <a:gd name="connsiteY9225" fmla="*/ 1683725 h 3072212"/>
              <a:gd name="connsiteX9226" fmla="*/ 1668675 w 2361628"/>
              <a:gd name="connsiteY9226" fmla="*/ 1674867 h 3072212"/>
              <a:gd name="connsiteX9227" fmla="*/ 1673400 w 2361628"/>
              <a:gd name="connsiteY9227" fmla="*/ 1673962 h 3072212"/>
              <a:gd name="connsiteX9228" fmla="*/ 1674943 w 2361628"/>
              <a:gd name="connsiteY9228" fmla="*/ 1672104 h 3072212"/>
              <a:gd name="connsiteX9229" fmla="*/ 1676248 w 2361628"/>
              <a:gd name="connsiteY9229" fmla="*/ 1672704 h 3072212"/>
              <a:gd name="connsiteX9230" fmla="*/ 1677000 w 2361628"/>
              <a:gd name="connsiteY9230" fmla="*/ 1671161 h 3072212"/>
              <a:gd name="connsiteX9231" fmla="*/ 1677134 w 2361628"/>
              <a:gd name="connsiteY9231" fmla="*/ 1668875 h 3072212"/>
              <a:gd name="connsiteX9232" fmla="*/ 1678781 w 2361628"/>
              <a:gd name="connsiteY9232" fmla="*/ 1667123 h 3072212"/>
              <a:gd name="connsiteX9233" fmla="*/ 1680267 w 2361628"/>
              <a:gd name="connsiteY9233" fmla="*/ 1667142 h 3072212"/>
              <a:gd name="connsiteX9234" fmla="*/ 1683363 w 2361628"/>
              <a:gd name="connsiteY9234" fmla="*/ 1669009 h 3072212"/>
              <a:gd name="connsiteX9235" fmla="*/ 1953740 w 2361628"/>
              <a:gd name="connsiteY9235" fmla="*/ 1682363 h 3072212"/>
              <a:gd name="connsiteX9236" fmla="*/ 1953054 w 2361628"/>
              <a:gd name="connsiteY9236" fmla="*/ 1682820 h 3072212"/>
              <a:gd name="connsiteX9237" fmla="*/ 1946053 w 2361628"/>
              <a:gd name="connsiteY9237" fmla="*/ 1679343 h 3072212"/>
              <a:gd name="connsiteX9238" fmla="*/ 1945538 w 2361628"/>
              <a:gd name="connsiteY9238" fmla="*/ 1676562 h 3072212"/>
              <a:gd name="connsiteX9239" fmla="*/ 1948968 w 2361628"/>
              <a:gd name="connsiteY9239" fmla="*/ 1673466 h 3072212"/>
              <a:gd name="connsiteX9240" fmla="*/ 1951749 w 2361628"/>
              <a:gd name="connsiteY9240" fmla="*/ 1671800 h 3072212"/>
              <a:gd name="connsiteX9241" fmla="*/ 1953892 w 2361628"/>
              <a:gd name="connsiteY9241" fmla="*/ 1671561 h 3072212"/>
              <a:gd name="connsiteX9242" fmla="*/ 1956026 w 2361628"/>
              <a:gd name="connsiteY9242" fmla="*/ 1672085 h 3072212"/>
              <a:gd name="connsiteX9243" fmla="*/ 1958016 w 2361628"/>
              <a:gd name="connsiteY9243" fmla="*/ 1675429 h 3072212"/>
              <a:gd name="connsiteX9244" fmla="*/ 1955606 w 2361628"/>
              <a:gd name="connsiteY9244" fmla="*/ 1678476 h 3072212"/>
              <a:gd name="connsiteX9245" fmla="*/ 1953740 w 2361628"/>
              <a:gd name="connsiteY9245" fmla="*/ 1682363 h 3072212"/>
              <a:gd name="connsiteX9246" fmla="*/ 52349 w 2361628"/>
              <a:gd name="connsiteY9246" fmla="*/ 1679610 h 3072212"/>
              <a:gd name="connsiteX9247" fmla="*/ 50149 w 2361628"/>
              <a:gd name="connsiteY9247" fmla="*/ 1682477 h 3072212"/>
              <a:gd name="connsiteX9248" fmla="*/ 46634 w 2361628"/>
              <a:gd name="connsiteY9248" fmla="*/ 1679486 h 3072212"/>
              <a:gd name="connsiteX9249" fmla="*/ 45720 w 2361628"/>
              <a:gd name="connsiteY9249" fmla="*/ 1678000 h 3072212"/>
              <a:gd name="connsiteX9250" fmla="*/ 49778 w 2361628"/>
              <a:gd name="connsiteY9250" fmla="*/ 1674028 h 3072212"/>
              <a:gd name="connsiteX9251" fmla="*/ 51568 w 2361628"/>
              <a:gd name="connsiteY9251" fmla="*/ 1674181 h 3072212"/>
              <a:gd name="connsiteX9252" fmla="*/ 55340 w 2361628"/>
              <a:gd name="connsiteY9252" fmla="*/ 1676543 h 3072212"/>
              <a:gd name="connsiteX9253" fmla="*/ 56750 w 2361628"/>
              <a:gd name="connsiteY9253" fmla="*/ 1678629 h 3072212"/>
              <a:gd name="connsiteX9254" fmla="*/ 52349 w 2361628"/>
              <a:gd name="connsiteY9254" fmla="*/ 1679610 h 3072212"/>
              <a:gd name="connsiteX9255" fmla="*/ 1215971 w 2361628"/>
              <a:gd name="connsiteY9255" fmla="*/ 1679858 h 3072212"/>
              <a:gd name="connsiteX9256" fmla="*/ 1219524 w 2361628"/>
              <a:gd name="connsiteY9256" fmla="*/ 1684982 h 3072212"/>
              <a:gd name="connsiteX9257" fmla="*/ 1219495 w 2361628"/>
              <a:gd name="connsiteY9257" fmla="*/ 1687468 h 3072212"/>
              <a:gd name="connsiteX9258" fmla="*/ 1219038 w 2361628"/>
              <a:gd name="connsiteY9258" fmla="*/ 1691602 h 3072212"/>
              <a:gd name="connsiteX9259" fmla="*/ 1218019 w 2361628"/>
              <a:gd name="connsiteY9259" fmla="*/ 1694736 h 3072212"/>
              <a:gd name="connsiteX9260" fmla="*/ 1216447 w 2361628"/>
              <a:gd name="connsiteY9260" fmla="*/ 1696888 h 3072212"/>
              <a:gd name="connsiteX9261" fmla="*/ 1214247 w 2361628"/>
              <a:gd name="connsiteY9261" fmla="*/ 1697965 h 3072212"/>
              <a:gd name="connsiteX9262" fmla="*/ 1211418 w 2361628"/>
              <a:gd name="connsiteY9262" fmla="*/ 1697974 h 3072212"/>
              <a:gd name="connsiteX9263" fmla="*/ 1210199 w 2361628"/>
              <a:gd name="connsiteY9263" fmla="*/ 1697079 h 3072212"/>
              <a:gd name="connsiteX9264" fmla="*/ 1211113 w 2361628"/>
              <a:gd name="connsiteY9264" fmla="*/ 1693897 h 3072212"/>
              <a:gd name="connsiteX9265" fmla="*/ 1211799 w 2361628"/>
              <a:gd name="connsiteY9265" fmla="*/ 1692955 h 3072212"/>
              <a:gd name="connsiteX9266" fmla="*/ 1211913 w 2361628"/>
              <a:gd name="connsiteY9266" fmla="*/ 1690145 h 3072212"/>
              <a:gd name="connsiteX9267" fmla="*/ 1211456 w 2361628"/>
              <a:gd name="connsiteY9267" fmla="*/ 1685477 h 3072212"/>
              <a:gd name="connsiteX9268" fmla="*/ 1210885 w 2361628"/>
              <a:gd name="connsiteY9268" fmla="*/ 1682601 h 3072212"/>
              <a:gd name="connsiteX9269" fmla="*/ 1209294 w 2361628"/>
              <a:gd name="connsiteY9269" fmla="*/ 1680953 h 3072212"/>
              <a:gd name="connsiteX9270" fmla="*/ 1208151 w 2361628"/>
              <a:gd name="connsiteY9270" fmla="*/ 1680886 h 3072212"/>
              <a:gd name="connsiteX9271" fmla="*/ 1207837 w 2361628"/>
              <a:gd name="connsiteY9271" fmla="*/ 1682410 h 3072212"/>
              <a:gd name="connsiteX9272" fmla="*/ 1208361 w 2361628"/>
              <a:gd name="connsiteY9272" fmla="*/ 1685525 h 3072212"/>
              <a:gd name="connsiteX9273" fmla="*/ 1207999 w 2361628"/>
              <a:gd name="connsiteY9273" fmla="*/ 1689545 h 3072212"/>
              <a:gd name="connsiteX9274" fmla="*/ 1206760 w 2361628"/>
              <a:gd name="connsiteY9274" fmla="*/ 1694469 h 3072212"/>
              <a:gd name="connsiteX9275" fmla="*/ 1205817 w 2361628"/>
              <a:gd name="connsiteY9275" fmla="*/ 1696783 h 3072212"/>
              <a:gd name="connsiteX9276" fmla="*/ 1204141 w 2361628"/>
              <a:gd name="connsiteY9276" fmla="*/ 1695612 h 3072212"/>
              <a:gd name="connsiteX9277" fmla="*/ 1203351 w 2361628"/>
              <a:gd name="connsiteY9277" fmla="*/ 1693736 h 3072212"/>
              <a:gd name="connsiteX9278" fmla="*/ 1203560 w 2361628"/>
              <a:gd name="connsiteY9278" fmla="*/ 1690640 h 3072212"/>
              <a:gd name="connsiteX9279" fmla="*/ 1203112 w 2361628"/>
              <a:gd name="connsiteY9279" fmla="*/ 1687830 h 3072212"/>
              <a:gd name="connsiteX9280" fmla="*/ 1203531 w 2361628"/>
              <a:gd name="connsiteY9280" fmla="*/ 1684849 h 3072212"/>
              <a:gd name="connsiteX9281" fmla="*/ 1204674 w 2361628"/>
              <a:gd name="connsiteY9281" fmla="*/ 1680401 h 3072212"/>
              <a:gd name="connsiteX9282" fmla="*/ 1206284 w 2361628"/>
              <a:gd name="connsiteY9282" fmla="*/ 1677419 h 3072212"/>
              <a:gd name="connsiteX9283" fmla="*/ 1208370 w 2361628"/>
              <a:gd name="connsiteY9283" fmla="*/ 1675905 h 3072212"/>
              <a:gd name="connsiteX9284" fmla="*/ 1210808 w 2361628"/>
              <a:gd name="connsiteY9284" fmla="*/ 1676009 h 3072212"/>
              <a:gd name="connsiteX9285" fmla="*/ 1213590 w 2361628"/>
              <a:gd name="connsiteY9285" fmla="*/ 1677733 h 3072212"/>
              <a:gd name="connsiteX9286" fmla="*/ 1215971 w 2361628"/>
              <a:gd name="connsiteY9286" fmla="*/ 1679858 h 3072212"/>
              <a:gd name="connsiteX9287" fmla="*/ 1064714 w 2361628"/>
              <a:gd name="connsiteY9287" fmla="*/ 1693316 h 3072212"/>
              <a:gd name="connsiteX9288" fmla="*/ 1062533 w 2361628"/>
              <a:gd name="connsiteY9288" fmla="*/ 1693964 h 3072212"/>
              <a:gd name="connsiteX9289" fmla="*/ 1062133 w 2361628"/>
              <a:gd name="connsiteY9289" fmla="*/ 1693802 h 3072212"/>
              <a:gd name="connsiteX9290" fmla="*/ 1062323 w 2361628"/>
              <a:gd name="connsiteY9290" fmla="*/ 1691735 h 3072212"/>
              <a:gd name="connsiteX9291" fmla="*/ 1062161 w 2361628"/>
              <a:gd name="connsiteY9291" fmla="*/ 1690697 h 3072212"/>
              <a:gd name="connsiteX9292" fmla="*/ 1061571 w 2361628"/>
              <a:gd name="connsiteY9292" fmla="*/ 1689954 h 3072212"/>
              <a:gd name="connsiteX9293" fmla="*/ 1063495 w 2361628"/>
              <a:gd name="connsiteY9293" fmla="*/ 1688306 h 3072212"/>
              <a:gd name="connsiteX9294" fmla="*/ 1063771 w 2361628"/>
              <a:gd name="connsiteY9294" fmla="*/ 1687020 h 3072212"/>
              <a:gd name="connsiteX9295" fmla="*/ 1063162 w 2361628"/>
              <a:gd name="connsiteY9295" fmla="*/ 1686030 h 3072212"/>
              <a:gd name="connsiteX9296" fmla="*/ 1060533 w 2361628"/>
              <a:gd name="connsiteY9296" fmla="*/ 1684153 h 3072212"/>
              <a:gd name="connsiteX9297" fmla="*/ 1059780 w 2361628"/>
              <a:gd name="connsiteY9297" fmla="*/ 1682448 h 3072212"/>
              <a:gd name="connsiteX9298" fmla="*/ 1059923 w 2361628"/>
              <a:gd name="connsiteY9298" fmla="*/ 1680953 h 3072212"/>
              <a:gd name="connsiteX9299" fmla="*/ 1060952 w 2361628"/>
              <a:gd name="connsiteY9299" fmla="*/ 1679667 h 3072212"/>
              <a:gd name="connsiteX9300" fmla="*/ 1062771 w 2361628"/>
              <a:gd name="connsiteY9300" fmla="*/ 1679867 h 3072212"/>
              <a:gd name="connsiteX9301" fmla="*/ 1066686 w 2361628"/>
              <a:gd name="connsiteY9301" fmla="*/ 1682372 h 3072212"/>
              <a:gd name="connsiteX9302" fmla="*/ 1068476 w 2361628"/>
              <a:gd name="connsiteY9302" fmla="*/ 1685830 h 3072212"/>
              <a:gd name="connsiteX9303" fmla="*/ 1069296 w 2361628"/>
              <a:gd name="connsiteY9303" fmla="*/ 1688392 h 3072212"/>
              <a:gd name="connsiteX9304" fmla="*/ 1068000 w 2361628"/>
              <a:gd name="connsiteY9304" fmla="*/ 1688773 h 3072212"/>
              <a:gd name="connsiteX9305" fmla="*/ 1066981 w 2361628"/>
              <a:gd name="connsiteY9305" fmla="*/ 1689802 h 3072212"/>
              <a:gd name="connsiteX9306" fmla="*/ 1065914 w 2361628"/>
              <a:gd name="connsiteY9306" fmla="*/ 1691983 h 3072212"/>
              <a:gd name="connsiteX9307" fmla="*/ 1064714 w 2361628"/>
              <a:gd name="connsiteY9307" fmla="*/ 1693316 h 3072212"/>
              <a:gd name="connsiteX9308" fmla="*/ 1710995 w 2361628"/>
              <a:gd name="connsiteY9308" fmla="*/ 1712433 h 3072212"/>
              <a:gd name="connsiteX9309" fmla="*/ 1707623 w 2361628"/>
              <a:gd name="connsiteY9309" fmla="*/ 1713300 h 3072212"/>
              <a:gd name="connsiteX9310" fmla="*/ 1705127 w 2361628"/>
              <a:gd name="connsiteY9310" fmla="*/ 1712852 h 3072212"/>
              <a:gd name="connsiteX9311" fmla="*/ 1703508 w 2361628"/>
              <a:gd name="connsiteY9311" fmla="*/ 1711081 h 3072212"/>
              <a:gd name="connsiteX9312" fmla="*/ 1702270 w 2361628"/>
              <a:gd name="connsiteY9312" fmla="*/ 1708680 h 3072212"/>
              <a:gd name="connsiteX9313" fmla="*/ 1700736 w 2361628"/>
              <a:gd name="connsiteY9313" fmla="*/ 1702622 h 3072212"/>
              <a:gd name="connsiteX9314" fmla="*/ 1701308 w 2361628"/>
              <a:gd name="connsiteY9314" fmla="*/ 1699793 h 3072212"/>
              <a:gd name="connsiteX9315" fmla="*/ 1701489 w 2361628"/>
              <a:gd name="connsiteY9315" fmla="*/ 1694707 h 3072212"/>
              <a:gd name="connsiteX9316" fmla="*/ 1701765 w 2361628"/>
              <a:gd name="connsiteY9316" fmla="*/ 1692793 h 3072212"/>
              <a:gd name="connsiteX9317" fmla="*/ 1702365 w 2361628"/>
              <a:gd name="connsiteY9317" fmla="*/ 1691840 h 3072212"/>
              <a:gd name="connsiteX9318" fmla="*/ 1705870 w 2361628"/>
              <a:gd name="connsiteY9318" fmla="*/ 1690040 h 3072212"/>
              <a:gd name="connsiteX9319" fmla="*/ 1707966 w 2361628"/>
              <a:gd name="connsiteY9319" fmla="*/ 1690240 h 3072212"/>
              <a:gd name="connsiteX9320" fmla="*/ 1711042 w 2361628"/>
              <a:gd name="connsiteY9320" fmla="*/ 1692192 h 3072212"/>
              <a:gd name="connsiteX9321" fmla="*/ 1717681 w 2361628"/>
              <a:gd name="connsiteY9321" fmla="*/ 1692783 h 3072212"/>
              <a:gd name="connsiteX9322" fmla="*/ 1719329 w 2361628"/>
              <a:gd name="connsiteY9322" fmla="*/ 1694574 h 3072212"/>
              <a:gd name="connsiteX9323" fmla="*/ 1719729 w 2361628"/>
              <a:gd name="connsiteY9323" fmla="*/ 1695660 h 3072212"/>
              <a:gd name="connsiteX9324" fmla="*/ 1719701 w 2361628"/>
              <a:gd name="connsiteY9324" fmla="*/ 1696993 h 3072212"/>
              <a:gd name="connsiteX9325" fmla="*/ 1719234 w 2361628"/>
              <a:gd name="connsiteY9325" fmla="*/ 1698574 h 3072212"/>
              <a:gd name="connsiteX9326" fmla="*/ 1715948 w 2361628"/>
              <a:gd name="connsiteY9326" fmla="*/ 1703175 h 3072212"/>
              <a:gd name="connsiteX9327" fmla="*/ 1714367 w 2361628"/>
              <a:gd name="connsiteY9327" fmla="*/ 1706337 h 3072212"/>
              <a:gd name="connsiteX9328" fmla="*/ 1713243 w 2361628"/>
              <a:gd name="connsiteY9328" fmla="*/ 1710109 h 3072212"/>
              <a:gd name="connsiteX9329" fmla="*/ 1710995 w 2361628"/>
              <a:gd name="connsiteY9329" fmla="*/ 1712433 h 3072212"/>
              <a:gd name="connsiteX9330" fmla="*/ 1358017 w 2361628"/>
              <a:gd name="connsiteY9330" fmla="*/ 1691640 h 3072212"/>
              <a:gd name="connsiteX9331" fmla="*/ 1358617 w 2361628"/>
              <a:gd name="connsiteY9331" fmla="*/ 1696345 h 3072212"/>
              <a:gd name="connsiteX9332" fmla="*/ 1356217 w 2361628"/>
              <a:gd name="connsiteY9332" fmla="*/ 1702708 h 3072212"/>
              <a:gd name="connsiteX9333" fmla="*/ 1355465 w 2361628"/>
              <a:gd name="connsiteY9333" fmla="*/ 1703851 h 3072212"/>
              <a:gd name="connsiteX9334" fmla="*/ 1354531 w 2361628"/>
              <a:gd name="connsiteY9334" fmla="*/ 1704270 h 3072212"/>
              <a:gd name="connsiteX9335" fmla="*/ 1353626 w 2361628"/>
              <a:gd name="connsiteY9335" fmla="*/ 1703489 h 3072212"/>
              <a:gd name="connsiteX9336" fmla="*/ 1350931 w 2361628"/>
              <a:gd name="connsiteY9336" fmla="*/ 1698498 h 3072212"/>
              <a:gd name="connsiteX9337" fmla="*/ 1350197 w 2361628"/>
              <a:gd name="connsiteY9337" fmla="*/ 1695374 h 3072212"/>
              <a:gd name="connsiteX9338" fmla="*/ 1351188 w 2361628"/>
              <a:gd name="connsiteY9338" fmla="*/ 1693812 h 3072212"/>
              <a:gd name="connsiteX9339" fmla="*/ 1353274 w 2361628"/>
              <a:gd name="connsiteY9339" fmla="*/ 1691859 h 3072212"/>
              <a:gd name="connsiteX9340" fmla="*/ 1354750 w 2361628"/>
              <a:gd name="connsiteY9340" fmla="*/ 1690907 h 3072212"/>
              <a:gd name="connsiteX9341" fmla="*/ 1356598 w 2361628"/>
              <a:gd name="connsiteY9341" fmla="*/ 1691726 h 3072212"/>
              <a:gd name="connsiteX9342" fmla="*/ 1357246 w 2361628"/>
              <a:gd name="connsiteY9342" fmla="*/ 1690345 h 3072212"/>
              <a:gd name="connsiteX9343" fmla="*/ 1358017 w 2361628"/>
              <a:gd name="connsiteY9343" fmla="*/ 1691640 h 3072212"/>
              <a:gd name="connsiteX9344" fmla="*/ 1651778 w 2361628"/>
              <a:gd name="connsiteY9344" fmla="*/ 1734655 h 3072212"/>
              <a:gd name="connsiteX9345" fmla="*/ 1649930 w 2361628"/>
              <a:gd name="connsiteY9345" fmla="*/ 1735150 h 3072212"/>
              <a:gd name="connsiteX9346" fmla="*/ 1647749 w 2361628"/>
              <a:gd name="connsiteY9346" fmla="*/ 1733750 h 3072212"/>
              <a:gd name="connsiteX9347" fmla="*/ 1646968 w 2361628"/>
              <a:gd name="connsiteY9347" fmla="*/ 1731350 h 3072212"/>
              <a:gd name="connsiteX9348" fmla="*/ 1646558 w 2361628"/>
              <a:gd name="connsiteY9348" fmla="*/ 1728911 h 3072212"/>
              <a:gd name="connsiteX9349" fmla="*/ 1646949 w 2361628"/>
              <a:gd name="connsiteY9349" fmla="*/ 1727654 h 3072212"/>
              <a:gd name="connsiteX9350" fmla="*/ 1647930 w 2361628"/>
              <a:gd name="connsiteY9350" fmla="*/ 1726464 h 3072212"/>
              <a:gd name="connsiteX9351" fmla="*/ 1649254 w 2361628"/>
              <a:gd name="connsiteY9351" fmla="*/ 1723749 h 3072212"/>
              <a:gd name="connsiteX9352" fmla="*/ 1650930 w 2361628"/>
              <a:gd name="connsiteY9352" fmla="*/ 1719501 h 3072212"/>
              <a:gd name="connsiteX9353" fmla="*/ 1653540 w 2361628"/>
              <a:gd name="connsiteY9353" fmla="*/ 1716643 h 3072212"/>
              <a:gd name="connsiteX9354" fmla="*/ 1659274 w 2361628"/>
              <a:gd name="connsiteY9354" fmla="*/ 1713995 h 3072212"/>
              <a:gd name="connsiteX9355" fmla="*/ 1660084 w 2361628"/>
              <a:gd name="connsiteY9355" fmla="*/ 1713052 h 3072212"/>
              <a:gd name="connsiteX9356" fmla="*/ 1662646 w 2361628"/>
              <a:gd name="connsiteY9356" fmla="*/ 1705556 h 3072212"/>
              <a:gd name="connsiteX9357" fmla="*/ 1663513 w 2361628"/>
              <a:gd name="connsiteY9357" fmla="*/ 1704270 h 3072212"/>
              <a:gd name="connsiteX9358" fmla="*/ 1666446 w 2361628"/>
              <a:gd name="connsiteY9358" fmla="*/ 1703508 h 3072212"/>
              <a:gd name="connsiteX9359" fmla="*/ 1666761 w 2361628"/>
              <a:gd name="connsiteY9359" fmla="*/ 1702537 h 3072212"/>
              <a:gd name="connsiteX9360" fmla="*/ 1665723 w 2361628"/>
              <a:gd name="connsiteY9360" fmla="*/ 1700679 h 3072212"/>
              <a:gd name="connsiteX9361" fmla="*/ 1665723 w 2361628"/>
              <a:gd name="connsiteY9361" fmla="*/ 1698765 h 3072212"/>
              <a:gd name="connsiteX9362" fmla="*/ 1666761 w 2361628"/>
              <a:gd name="connsiteY9362" fmla="*/ 1696783 h 3072212"/>
              <a:gd name="connsiteX9363" fmla="*/ 1668189 w 2361628"/>
              <a:gd name="connsiteY9363" fmla="*/ 1695317 h 3072212"/>
              <a:gd name="connsiteX9364" fmla="*/ 1671895 w 2361628"/>
              <a:gd name="connsiteY9364" fmla="*/ 1693878 h 3072212"/>
              <a:gd name="connsiteX9365" fmla="*/ 1675248 w 2361628"/>
              <a:gd name="connsiteY9365" fmla="*/ 1694145 h 3072212"/>
              <a:gd name="connsiteX9366" fmla="*/ 1676105 w 2361628"/>
              <a:gd name="connsiteY9366" fmla="*/ 1694698 h 3072212"/>
              <a:gd name="connsiteX9367" fmla="*/ 1676857 w 2361628"/>
              <a:gd name="connsiteY9367" fmla="*/ 1696022 h 3072212"/>
              <a:gd name="connsiteX9368" fmla="*/ 1677886 w 2361628"/>
              <a:gd name="connsiteY9368" fmla="*/ 1699555 h 3072212"/>
              <a:gd name="connsiteX9369" fmla="*/ 1678019 w 2361628"/>
              <a:gd name="connsiteY9369" fmla="*/ 1700355 h 3072212"/>
              <a:gd name="connsiteX9370" fmla="*/ 1676467 w 2361628"/>
              <a:gd name="connsiteY9370" fmla="*/ 1703470 h 3072212"/>
              <a:gd name="connsiteX9371" fmla="*/ 1672400 w 2361628"/>
              <a:gd name="connsiteY9371" fmla="*/ 1708252 h 3072212"/>
              <a:gd name="connsiteX9372" fmla="*/ 1669885 w 2361628"/>
              <a:gd name="connsiteY9372" fmla="*/ 1712243 h 3072212"/>
              <a:gd name="connsiteX9373" fmla="*/ 1669380 w 2361628"/>
              <a:gd name="connsiteY9373" fmla="*/ 1713548 h 3072212"/>
              <a:gd name="connsiteX9374" fmla="*/ 1669152 w 2361628"/>
              <a:gd name="connsiteY9374" fmla="*/ 1715224 h 3072212"/>
              <a:gd name="connsiteX9375" fmla="*/ 1668209 w 2361628"/>
              <a:gd name="connsiteY9375" fmla="*/ 1717262 h 3072212"/>
              <a:gd name="connsiteX9376" fmla="*/ 1665275 w 2361628"/>
              <a:gd name="connsiteY9376" fmla="*/ 1722149 h 3072212"/>
              <a:gd name="connsiteX9377" fmla="*/ 1663294 w 2361628"/>
              <a:gd name="connsiteY9377" fmla="*/ 1726854 h 3072212"/>
              <a:gd name="connsiteX9378" fmla="*/ 1661332 w 2361628"/>
              <a:gd name="connsiteY9378" fmla="*/ 1729435 h 3072212"/>
              <a:gd name="connsiteX9379" fmla="*/ 1655959 w 2361628"/>
              <a:gd name="connsiteY9379" fmla="*/ 1731864 h 3072212"/>
              <a:gd name="connsiteX9380" fmla="*/ 1651778 w 2361628"/>
              <a:gd name="connsiteY9380" fmla="*/ 1734655 h 3072212"/>
              <a:gd name="connsiteX9381" fmla="*/ 1350188 w 2361628"/>
              <a:gd name="connsiteY9381" fmla="*/ 1706613 h 3072212"/>
              <a:gd name="connsiteX9382" fmla="*/ 1347997 w 2361628"/>
              <a:gd name="connsiteY9382" fmla="*/ 1707490 h 3072212"/>
              <a:gd name="connsiteX9383" fmla="*/ 1346625 w 2361628"/>
              <a:gd name="connsiteY9383" fmla="*/ 1704365 h 3072212"/>
              <a:gd name="connsiteX9384" fmla="*/ 1345511 w 2361628"/>
              <a:gd name="connsiteY9384" fmla="*/ 1703718 h 3072212"/>
              <a:gd name="connsiteX9385" fmla="*/ 1345016 w 2361628"/>
              <a:gd name="connsiteY9385" fmla="*/ 1701632 h 3072212"/>
              <a:gd name="connsiteX9386" fmla="*/ 1342720 w 2361628"/>
              <a:gd name="connsiteY9386" fmla="*/ 1701222 h 3072212"/>
              <a:gd name="connsiteX9387" fmla="*/ 1342882 w 2361628"/>
              <a:gd name="connsiteY9387" fmla="*/ 1697936 h 3072212"/>
              <a:gd name="connsiteX9388" fmla="*/ 1343501 w 2361628"/>
              <a:gd name="connsiteY9388" fmla="*/ 1696326 h 3072212"/>
              <a:gd name="connsiteX9389" fmla="*/ 1345635 w 2361628"/>
              <a:gd name="connsiteY9389" fmla="*/ 1695050 h 3072212"/>
              <a:gd name="connsiteX9390" fmla="*/ 1347321 w 2361628"/>
              <a:gd name="connsiteY9390" fmla="*/ 1695536 h 3072212"/>
              <a:gd name="connsiteX9391" fmla="*/ 1348921 w 2361628"/>
              <a:gd name="connsiteY9391" fmla="*/ 1698803 h 3072212"/>
              <a:gd name="connsiteX9392" fmla="*/ 1349702 w 2361628"/>
              <a:gd name="connsiteY9392" fmla="*/ 1701384 h 3072212"/>
              <a:gd name="connsiteX9393" fmla="*/ 1350378 w 2361628"/>
              <a:gd name="connsiteY9393" fmla="*/ 1704689 h 3072212"/>
              <a:gd name="connsiteX9394" fmla="*/ 1350188 w 2361628"/>
              <a:gd name="connsiteY9394" fmla="*/ 1706613 h 3072212"/>
              <a:gd name="connsiteX9395" fmla="*/ 1096185 w 2361628"/>
              <a:gd name="connsiteY9395" fmla="*/ 1722168 h 3072212"/>
              <a:gd name="connsiteX9396" fmla="*/ 1095556 w 2361628"/>
              <a:gd name="connsiteY9396" fmla="*/ 1726606 h 3072212"/>
              <a:gd name="connsiteX9397" fmla="*/ 1092260 w 2361628"/>
              <a:gd name="connsiteY9397" fmla="*/ 1725416 h 3072212"/>
              <a:gd name="connsiteX9398" fmla="*/ 1090803 w 2361628"/>
              <a:gd name="connsiteY9398" fmla="*/ 1723816 h 3072212"/>
              <a:gd name="connsiteX9399" fmla="*/ 1089565 w 2361628"/>
              <a:gd name="connsiteY9399" fmla="*/ 1720167 h 3072212"/>
              <a:gd name="connsiteX9400" fmla="*/ 1089422 w 2361628"/>
              <a:gd name="connsiteY9400" fmla="*/ 1719243 h 3072212"/>
              <a:gd name="connsiteX9401" fmla="*/ 1089698 w 2361628"/>
              <a:gd name="connsiteY9401" fmla="*/ 1717843 h 3072212"/>
              <a:gd name="connsiteX9402" fmla="*/ 1091041 w 2361628"/>
              <a:gd name="connsiteY9402" fmla="*/ 1714662 h 3072212"/>
              <a:gd name="connsiteX9403" fmla="*/ 1091946 w 2361628"/>
              <a:gd name="connsiteY9403" fmla="*/ 1713500 h 3072212"/>
              <a:gd name="connsiteX9404" fmla="*/ 1094099 w 2361628"/>
              <a:gd name="connsiteY9404" fmla="*/ 1714852 h 3072212"/>
              <a:gd name="connsiteX9405" fmla="*/ 1095099 w 2361628"/>
              <a:gd name="connsiteY9405" fmla="*/ 1716719 h 3072212"/>
              <a:gd name="connsiteX9406" fmla="*/ 1095889 w 2361628"/>
              <a:gd name="connsiteY9406" fmla="*/ 1719672 h 3072212"/>
              <a:gd name="connsiteX9407" fmla="*/ 1096185 w 2361628"/>
              <a:gd name="connsiteY9407" fmla="*/ 1722168 h 3072212"/>
              <a:gd name="connsiteX9408" fmla="*/ 1090232 w 2361628"/>
              <a:gd name="connsiteY9408" fmla="*/ 1737522 h 3072212"/>
              <a:gd name="connsiteX9409" fmla="*/ 1089384 w 2361628"/>
              <a:gd name="connsiteY9409" fmla="*/ 1739865 h 3072212"/>
              <a:gd name="connsiteX9410" fmla="*/ 1088336 w 2361628"/>
              <a:gd name="connsiteY9410" fmla="*/ 1740522 h 3072212"/>
              <a:gd name="connsiteX9411" fmla="*/ 1086260 w 2361628"/>
              <a:gd name="connsiteY9411" fmla="*/ 1743266 h 3072212"/>
              <a:gd name="connsiteX9412" fmla="*/ 1085412 w 2361628"/>
              <a:gd name="connsiteY9412" fmla="*/ 1743637 h 3072212"/>
              <a:gd name="connsiteX9413" fmla="*/ 1084202 w 2361628"/>
              <a:gd name="connsiteY9413" fmla="*/ 1741894 h 3072212"/>
              <a:gd name="connsiteX9414" fmla="*/ 1083183 w 2361628"/>
              <a:gd name="connsiteY9414" fmla="*/ 1739046 h 3072212"/>
              <a:gd name="connsiteX9415" fmla="*/ 1082754 w 2361628"/>
              <a:gd name="connsiteY9415" fmla="*/ 1738598 h 3072212"/>
              <a:gd name="connsiteX9416" fmla="*/ 1082107 w 2361628"/>
              <a:gd name="connsiteY9416" fmla="*/ 1738713 h 3072212"/>
              <a:gd name="connsiteX9417" fmla="*/ 1080707 w 2361628"/>
              <a:gd name="connsiteY9417" fmla="*/ 1740522 h 3072212"/>
              <a:gd name="connsiteX9418" fmla="*/ 1080087 w 2361628"/>
              <a:gd name="connsiteY9418" fmla="*/ 1740494 h 3072212"/>
              <a:gd name="connsiteX9419" fmla="*/ 1079573 w 2361628"/>
              <a:gd name="connsiteY9419" fmla="*/ 1739275 h 3072212"/>
              <a:gd name="connsiteX9420" fmla="*/ 1079325 w 2361628"/>
              <a:gd name="connsiteY9420" fmla="*/ 1736846 h 3072212"/>
              <a:gd name="connsiteX9421" fmla="*/ 1079344 w 2361628"/>
              <a:gd name="connsiteY9421" fmla="*/ 1733188 h 3072212"/>
              <a:gd name="connsiteX9422" fmla="*/ 1080002 w 2361628"/>
              <a:gd name="connsiteY9422" fmla="*/ 1727540 h 3072212"/>
              <a:gd name="connsiteX9423" fmla="*/ 1080040 w 2361628"/>
              <a:gd name="connsiteY9423" fmla="*/ 1725482 h 3072212"/>
              <a:gd name="connsiteX9424" fmla="*/ 1079687 w 2361628"/>
              <a:gd name="connsiteY9424" fmla="*/ 1723911 h 3072212"/>
              <a:gd name="connsiteX9425" fmla="*/ 1079983 w 2361628"/>
              <a:gd name="connsiteY9425" fmla="*/ 1722482 h 3072212"/>
              <a:gd name="connsiteX9426" fmla="*/ 1080926 w 2361628"/>
              <a:gd name="connsiteY9426" fmla="*/ 1721187 h 3072212"/>
              <a:gd name="connsiteX9427" fmla="*/ 1082135 w 2361628"/>
              <a:gd name="connsiteY9427" fmla="*/ 1720577 h 3072212"/>
              <a:gd name="connsiteX9428" fmla="*/ 1084974 w 2361628"/>
              <a:gd name="connsiteY9428" fmla="*/ 1721091 h 3072212"/>
              <a:gd name="connsiteX9429" fmla="*/ 1087222 w 2361628"/>
              <a:gd name="connsiteY9429" fmla="*/ 1723368 h 3072212"/>
              <a:gd name="connsiteX9430" fmla="*/ 1088317 w 2361628"/>
              <a:gd name="connsiteY9430" fmla="*/ 1726340 h 3072212"/>
              <a:gd name="connsiteX9431" fmla="*/ 1090508 w 2361628"/>
              <a:gd name="connsiteY9431" fmla="*/ 1728683 h 3072212"/>
              <a:gd name="connsiteX9432" fmla="*/ 1091270 w 2361628"/>
              <a:gd name="connsiteY9432" fmla="*/ 1730331 h 3072212"/>
              <a:gd name="connsiteX9433" fmla="*/ 1090232 w 2361628"/>
              <a:gd name="connsiteY9433" fmla="*/ 1737522 h 3072212"/>
              <a:gd name="connsiteX9434" fmla="*/ 1046693 w 2361628"/>
              <a:gd name="connsiteY9434" fmla="*/ 1753724 h 3072212"/>
              <a:gd name="connsiteX9435" fmla="*/ 1045588 w 2361628"/>
              <a:gd name="connsiteY9435" fmla="*/ 1753819 h 3072212"/>
              <a:gd name="connsiteX9436" fmla="*/ 1044054 w 2361628"/>
              <a:gd name="connsiteY9436" fmla="*/ 1752505 h 3072212"/>
              <a:gd name="connsiteX9437" fmla="*/ 1035453 w 2361628"/>
              <a:gd name="connsiteY9437" fmla="*/ 1748047 h 3072212"/>
              <a:gd name="connsiteX9438" fmla="*/ 1034329 w 2361628"/>
              <a:gd name="connsiteY9438" fmla="*/ 1746695 h 3072212"/>
              <a:gd name="connsiteX9439" fmla="*/ 1035339 w 2361628"/>
              <a:gd name="connsiteY9439" fmla="*/ 1744818 h 3072212"/>
              <a:gd name="connsiteX9440" fmla="*/ 1038473 w 2361628"/>
              <a:gd name="connsiteY9440" fmla="*/ 1742399 h 3072212"/>
              <a:gd name="connsiteX9441" fmla="*/ 1040587 w 2361628"/>
              <a:gd name="connsiteY9441" fmla="*/ 1739922 h 3072212"/>
              <a:gd name="connsiteX9442" fmla="*/ 1042216 w 2361628"/>
              <a:gd name="connsiteY9442" fmla="*/ 1736131 h 3072212"/>
              <a:gd name="connsiteX9443" fmla="*/ 1047159 w 2361628"/>
              <a:gd name="connsiteY9443" fmla="*/ 1738084 h 3072212"/>
              <a:gd name="connsiteX9444" fmla="*/ 1049007 w 2361628"/>
              <a:gd name="connsiteY9444" fmla="*/ 1739875 h 3072212"/>
              <a:gd name="connsiteX9445" fmla="*/ 1049712 w 2361628"/>
              <a:gd name="connsiteY9445" fmla="*/ 1741437 h 3072212"/>
              <a:gd name="connsiteX9446" fmla="*/ 1050017 w 2361628"/>
              <a:gd name="connsiteY9446" fmla="*/ 1743599 h 3072212"/>
              <a:gd name="connsiteX9447" fmla="*/ 1049741 w 2361628"/>
              <a:gd name="connsiteY9447" fmla="*/ 1748895 h 3072212"/>
              <a:gd name="connsiteX9448" fmla="*/ 1048074 w 2361628"/>
              <a:gd name="connsiteY9448" fmla="*/ 1750019 h 3072212"/>
              <a:gd name="connsiteX9449" fmla="*/ 1046693 w 2361628"/>
              <a:gd name="connsiteY9449" fmla="*/ 1753724 h 3072212"/>
              <a:gd name="connsiteX9450" fmla="*/ 1767516 w 2361628"/>
              <a:gd name="connsiteY9450" fmla="*/ 1771012 h 3072212"/>
              <a:gd name="connsiteX9451" fmla="*/ 1765421 w 2361628"/>
              <a:gd name="connsiteY9451" fmla="*/ 1771479 h 3072212"/>
              <a:gd name="connsiteX9452" fmla="*/ 1762392 w 2361628"/>
              <a:gd name="connsiteY9452" fmla="*/ 1766992 h 3072212"/>
              <a:gd name="connsiteX9453" fmla="*/ 1756039 w 2361628"/>
              <a:gd name="connsiteY9453" fmla="*/ 1761877 h 3072212"/>
              <a:gd name="connsiteX9454" fmla="*/ 1753629 w 2361628"/>
              <a:gd name="connsiteY9454" fmla="*/ 1758163 h 3072212"/>
              <a:gd name="connsiteX9455" fmla="*/ 1753543 w 2361628"/>
              <a:gd name="connsiteY9455" fmla="*/ 1756362 h 3072212"/>
              <a:gd name="connsiteX9456" fmla="*/ 1753733 w 2361628"/>
              <a:gd name="connsiteY9456" fmla="*/ 1753534 h 3072212"/>
              <a:gd name="connsiteX9457" fmla="*/ 1754429 w 2361628"/>
              <a:gd name="connsiteY9457" fmla="*/ 1750076 h 3072212"/>
              <a:gd name="connsiteX9458" fmla="*/ 1756639 w 2361628"/>
              <a:gd name="connsiteY9458" fmla="*/ 1746285 h 3072212"/>
              <a:gd name="connsiteX9459" fmla="*/ 1758982 w 2361628"/>
              <a:gd name="connsiteY9459" fmla="*/ 1745675 h 3072212"/>
              <a:gd name="connsiteX9460" fmla="*/ 1762325 w 2361628"/>
              <a:gd name="connsiteY9460" fmla="*/ 1746514 h 3072212"/>
              <a:gd name="connsiteX9461" fmla="*/ 1764754 w 2361628"/>
              <a:gd name="connsiteY9461" fmla="*/ 1749238 h 3072212"/>
              <a:gd name="connsiteX9462" fmla="*/ 1767402 w 2361628"/>
              <a:gd name="connsiteY9462" fmla="*/ 1756772 h 3072212"/>
              <a:gd name="connsiteX9463" fmla="*/ 1769164 w 2361628"/>
              <a:gd name="connsiteY9463" fmla="*/ 1760439 h 3072212"/>
              <a:gd name="connsiteX9464" fmla="*/ 1769717 w 2361628"/>
              <a:gd name="connsiteY9464" fmla="*/ 1763097 h 3072212"/>
              <a:gd name="connsiteX9465" fmla="*/ 1768840 w 2361628"/>
              <a:gd name="connsiteY9465" fmla="*/ 1764344 h 3072212"/>
              <a:gd name="connsiteX9466" fmla="*/ 1768916 w 2361628"/>
              <a:gd name="connsiteY9466" fmla="*/ 1765573 h 3072212"/>
              <a:gd name="connsiteX9467" fmla="*/ 1769317 w 2361628"/>
              <a:gd name="connsiteY9467" fmla="*/ 1766335 h 3072212"/>
              <a:gd name="connsiteX9468" fmla="*/ 1769164 w 2361628"/>
              <a:gd name="connsiteY9468" fmla="*/ 1767726 h 3072212"/>
              <a:gd name="connsiteX9469" fmla="*/ 1768459 w 2361628"/>
              <a:gd name="connsiteY9469" fmla="*/ 1769764 h 3072212"/>
              <a:gd name="connsiteX9470" fmla="*/ 1767516 w 2361628"/>
              <a:gd name="connsiteY9470" fmla="*/ 1771012 h 3072212"/>
              <a:gd name="connsiteX9471" fmla="*/ 974665 w 2361628"/>
              <a:gd name="connsiteY9471" fmla="*/ 1766868 h 3072212"/>
              <a:gd name="connsiteX9472" fmla="*/ 973188 w 2361628"/>
              <a:gd name="connsiteY9472" fmla="*/ 1767135 h 3072212"/>
              <a:gd name="connsiteX9473" fmla="*/ 970417 w 2361628"/>
              <a:gd name="connsiteY9473" fmla="*/ 1765973 h 3072212"/>
              <a:gd name="connsiteX9474" fmla="*/ 966359 w 2361628"/>
              <a:gd name="connsiteY9474" fmla="*/ 1763382 h 3072212"/>
              <a:gd name="connsiteX9475" fmla="*/ 963311 w 2361628"/>
              <a:gd name="connsiteY9475" fmla="*/ 1760630 h 3072212"/>
              <a:gd name="connsiteX9476" fmla="*/ 961273 w 2361628"/>
              <a:gd name="connsiteY9476" fmla="*/ 1757725 h 3072212"/>
              <a:gd name="connsiteX9477" fmla="*/ 961015 w 2361628"/>
              <a:gd name="connsiteY9477" fmla="*/ 1755724 h 3072212"/>
              <a:gd name="connsiteX9478" fmla="*/ 962549 w 2361628"/>
              <a:gd name="connsiteY9478" fmla="*/ 1754610 h 3072212"/>
              <a:gd name="connsiteX9479" fmla="*/ 964873 w 2361628"/>
              <a:gd name="connsiteY9479" fmla="*/ 1754057 h 3072212"/>
              <a:gd name="connsiteX9480" fmla="*/ 970407 w 2361628"/>
              <a:gd name="connsiteY9480" fmla="*/ 1754429 h 3072212"/>
              <a:gd name="connsiteX9481" fmla="*/ 973036 w 2361628"/>
              <a:gd name="connsiteY9481" fmla="*/ 1755534 h 3072212"/>
              <a:gd name="connsiteX9482" fmla="*/ 976513 w 2361628"/>
              <a:gd name="connsiteY9482" fmla="*/ 1759763 h 3072212"/>
              <a:gd name="connsiteX9483" fmla="*/ 977246 w 2361628"/>
              <a:gd name="connsiteY9483" fmla="*/ 1762154 h 3072212"/>
              <a:gd name="connsiteX9484" fmla="*/ 977360 w 2361628"/>
              <a:gd name="connsiteY9484" fmla="*/ 1763697 h 3072212"/>
              <a:gd name="connsiteX9485" fmla="*/ 976913 w 2361628"/>
              <a:gd name="connsiteY9485" fmla="*/ 1765030 h 3072212"/>
              <a:gd name="connsiteX9486" fmla="*/ 974665 w 2361628"/>
              <a:gd name="connsiteY9486" fmla="*/ 1766868 h 3072212"/>
              <a:gd name="connsiteX9487" fmla="*/ 1657874 w 2361628"/>
              <a:gd name="connsiteY9487" fmla="*/ 1782261 h 3072212"/>
              <a:gd name="connsiteX9488" fmla="*/ 1655693 w 2361628"/>
              <a:gd name="connsiteY9488" fmla="*/ 1783051 h 3072212"/>
              <a:gd name="connsiteX9489" fmla="*/ 1652750 w 2361628"/>
              <a:gd name="connsiteY9489" fmla="*/ 1779232 h 3072212"/>
              <a:gd name="connsiteX9490" fmla="*/ 1652731 w 2361628"/>
              <a:gd name="connsiteY9490" fmla="*/ 1777108 h 3072212"/>
              <a:gd name="connsiteX9491" fmla="*/ 1653302 w 2361628"/>
              <a:gd name="connsiteY9491" fmla="*/ 1771993 h 3072212"/>
              <a:gd name="connsiteX9492" fmla="*/ 1658674 w 2361628"/>
              <a:gd name="connsiteY9492" fmla="*/ 1770707 h 3072212"/>
              <a:gd name="connsiteX9493" fmla="*/ 1660912 w 2361628"/>
              <a:gd name="connsiteY9493" fmla="*/ 1773793 h 3072212"/>
              <a:gd name="connsiteX9494" fmla="*/ 1661989 w 2361628"/>
              <a:gd name="connsiteY9494" fmla="*/ 1776832 h 3072212"/>
              <a:gd name="connsiteX9495" fmla="*/ 1657874 w 2361628"/>
              <a:gd name="connsiteY9495" fmla="*/ 1782261 h 3072212"/>
              <a:gd name="connsiteX9496" fmla="*/ 1746266 w 2361628"/>
              <a:gd name="connsiteY9496" fmla="*/ 1772907 h 3072212"/>
              <a:gd name="connsiteX9497" fmla="*/ 1760220 w 2361628"/>
              <a:gd name="connsiteY9497" fmla="*/ 1779289 h 3072212"/>
              <a:gd name="connsiteX9498" fmla="*/ 1761582 w 2361628"/>
              <a:gd name="connsiteY9498" fmla="*/ 1781604 h 3072212"/>
              <a:gd name="connsiteX9499" fmla="*/ 1762249 w 2361628"/>
              <a:gd name="connsiteY9499" fmla="*/ 1783671 h 3072212"/>
              <a:gd name="connsiteX9500" fmla="*/ 1762639 w 2361628"/>
              <a:gd name="connsiteY9500" fmla="*/ 1785966 h 3072212"/>
              <a:gd name="connsiteX9501" fmla="*/ 1762668 w 2361628"/>
              <a:gd name="connsiteY9501" fmla="*/ 1790681 h 3072212"/>
              <a:gd name="connsiteX9502" fmla="*/ 1762382 w 2361628"/>
              <a:gd name="connsiteY9502" fmla="*/ 1792567 h 3072212"/>
              <a:gd name="connsiteX9503" fmla="*/ 1761020 w 2361628"/>
              <a:gd name="connsiteY9503" fmla="*/ 1797120 h 3072212"/>
              <a:gd name="connsiteX9504" fmla="*/ 1760925 w 2361628"/>
              <a:gd name="connsiteY9504" fmla="*/ 1798539 h 3072212"/>
              <a:gd name="connsiteX9505" fmla="*/ 1762020 w 2361628"/>
              <a:gd name="connsiteY9505" fmla="*/ 1813693 h 3072212"/>
              <a:gd name="connsiteX9506" fmla="*/ 1761906 w 2361628"/>
              <a:gd name="connsiteY9506" fmla="*/ 1821904 h 3072212"/>
              <a:gd name="connsiteX9507" fmla="*/ 1760925 w 2361628"/>
              <a:gd name="connsiteY9507" fmla="*/ 1828724 h 3072212"/>
              <a:gd name="connsiteX9508" fmla="*/ 1758925 w 2361628"/>
              <a:gd name="connsiteY9508" fmla="*/ 1834182 h 3072212"/>
              <a:gd name="connsiteX9509" fmla="*/ 1755915 w 2361628"/>
              <a:gd name="connsiteY9509" fmla="*/ 1838268 h 3072212"/>
              <a:gd name="connsiteX9510" fmla="*/ 1753629 w 2361628"/>
              <a:gd name="connsiteY9510" fmla="*/ 1840611 h 3072212"/>
              <a:gd name="connsiteX9511" fmla="*/ 1743475 w 2361628"/>
              <a:gd name="connsiteY9511" fmla="*/ 1846364 h 3072212"/>
              <a:gd name="connsiteX9512" fmla="*/ 1736284 w 2361628"/>
              <a:gd name="connsiteY9512" fmla="*/ 1847850 h 3072212"/>
              <a:gd name="connsiteX9513" fmla="*/ 1728702 w 2361628"/>
              <a:gd name="connsiteY9513" fmla="*/ 1848117 h 3072212"/>
              <a:gd name="connsiteX9514" fmla="*/ 1719043 w 2361628"/>
              <a:gd name="connsiteY9514" fmla="*/ 1849660 h 3072212"/>
              <a:gd name="connsiteX9515" fmla="*/ 1714633 w 2361628"/>
              <a:gd name="connsiteY9515" fmla="*/ 1849336 h 3072212"/>
              <a:gd name="connsiteX9516" fmla="*/ 1712357 w 2361628"/>
              <a:gd name="connsiteY9516" fmla="*/ 1848660 h 3072212"/>
              <a:gd name="connsiteX9517" fmla="*/ 1710738 w 2361628"/>
              <a:gd name="connsiteY9517" fmla="*/ 1847507 h 3072212"/>
              <a:gd name="connsiteX9518" fmla="*/ 1708842 w 2361628"/>
              <a:gd name="connsiteY9518" fmla="*/ 1843869 h 3072212"/>
              <a:gd name="connsiteX9519" fmla="*/ 1706670 w 2361628"/>
              <a:gd name="connsiteY9519" fmla="*/ 1837715 h 3072212"/>
              <a:gd name="connsiteX9520" fmla="*/ 1704880 w 2361628"/>
              <a:gd name="connsiteY9520" fmla="*/ 1830762 h 3072212"/>
              <a:gd name="connsiteX9521" fmla="*/ 1702737 w 2361628"/>
              <a:gd name="connsiteY9521" fmla="*/ 1818361 h 3072212"/>
              <a:gd name="connsiteX9522" fmla="*/ 1702699 w 2361628"/>
              <a:gd name="connsiteY9522" fmla="*/ 1816884 h 3072212"/>
              <a:gd name="connsiteX9523" fmla="*/ 1704766 w 2361628"/>
              <a:gd name="connsiteY9523" fmla="*/ 1806712 h 3072212"/>
              <a:gd name="connsiteX9524" fmla="*/ 1707509 w 2361628"/>
              <a:gd name="connsiteY9524" fmla="*/ 1799825 h 3072212"/>
              <a:gd name="connsiteX9525" fmla="*/ 1712347 w 2361628"/>
              <a:gd name="connsiteY9525" fmla="*/ 1789557 h 3072212"/>
              <a:gd name="connsiteX9526" fmla="*/ 1717815 w 2361628"/>
              <a:gd name="connsiteY9526" fmla="*/ 1779489 h 3072212"/>
              <a:gd name="connsiteX9527" fmla="*/ 1719205 w 2361628"/>
              <a:gd name="connsiteY9527" fmla="*/ 1777822 h 3072212"/>
              <a:gd name="connsiteX9528" fmla="*/ 1721672 w 2361628"/>
              <a:gd name="connsiteY9528" fmla="*/ 1776051 h 3072212"/>
              <a:gd name="connsiteX9529" fmla="*/ 1727854 w 2361628"/>
              <a:gd name="connsiteY9529" fmla="*/ 1773174 h 3072212"/>
              <a:gd name="connsiteX9530" fmla="*/ 1732979 w 2361628"/>
              <a:gd name="connsiteY9530" fmla="*/ 1773898 h 3072212"/>
              <a:gd name="connsiteX9531" fmla="*/ 1735236 w 2361628"/>
              <a:gd name="connsiteY9531" fmla="*/ 1773536 h 3072212"/>
              <a:gd name="connsiteX9532" fmla="*/ 1738055 w 2361628"/>
              <a:gd name="connsiteY9532" fmla="*/ 1772193 h 3072212"/>
              <a:gd name="connsiteX9533" fmla="*/ 1741160 w 2361628"/>
              <a:gd name="connsiteY9533" fmla="*/ 1771869 h 3072212"/>
              <a:gd name="connsiteX9534" fmla="*/ 1746266 w 2361628"/>
              <a:gd name="connsiteY9534" fmla="*/ 1772907 h 3072212"/>
              <a:gd name="connsiteX9535" fmla="*/ 1454363 w 2361628"/>
              <a:gd name="connsiteY9535" fmla="*/ 1814779 h 3072212"/>
              <a:gd name="connsiteX9536" fmla="*/ 1453220 w 2361628"/>
              <a:gd name="connsiteY9536" fmla="*/ 1814856 h 3072212"/>
              <a:gd name="connsiteX9537" fmla="*/ 1451410 w 2361628"/>
              <a:gd name="connsiteY9537" fmla="*/ 1813779 h 3072212"/>
              <a:gd name="connsiteX9538" fmla="*/ 1447257 w 2361628"/>
              <a:gd name="connsiteY9538" fmla="*/ 1809512 h 3072212"/>
              <a:gd name="connsiteX9539" fmla="*/ 1446419 w 2361628"/>
              <a:gd name="connsiteY9539" fmla="*/ 1807664 h 3072212"/>
              <a:gd name="connsiteX9540" fmla="*/ 1446000 w 2361628"/>
              <a:gd name="connsiteY9540" fmla="*/ 1805502 h 3072212"/>
              <a:gd name="connsiteX9541" fmla="*/ 1446000 w 2361628"/>
              <a:gd name="connsiteY9541" fmla="*/ 1803025 h 3072212"/>
              <a:gd name="connsiteX9542" fmla="*/ 1446371 w 2361628"/>
              <a:gd name="connsiteY9542" fmla="*/ 1800454 h 3072212"/>
              <a:gd name="connsiteX9543" fmla="*/ 1447638 w 2361628"/>
              <a:gd name="connsiteY9543" fmla="*/ 1795310 h 3072212"/>
              <a:gd name="connsiteX9544" fmla="*/ 1445219 w 2361628"/>
              <a:gd name="connsiteY9544" fmla="*/ 1791214 h 3072212"/>
              <a:gd name="connsiteX9545" fmla="*/ 1444628 w 2361628"/>
              <a:gd name="connsiteY9545" fmla="*/ 1788881 h 3072212"/>
              <a:gd name="connsiteX9546" fmla="*/ 1444914 w 2361628"/>
              <a:gd name="connsiteY9546" fmla="*/ 1787557 h 3072212"/>
              <a:gd name="connsiteX9547" fmla="*/ 1446267 w 2361628"/>
              <a:gd name="connsiteY9547" fmla="*/ 1784385 h 3072212"/>
              <a:gd name="connsiteX9548" fmla="*/ 1446638 w 2361628"/>
              <a:gd name="connsiteY9548" fmla="*/ 1782404 h 3072212"/>
              <a:gd name="connsiteX9549" fmla="*/ 1448000 w 2361628"/>
              <a:gd name="connsiteY9549" fmla="*/ 1779584 h 3072212"/>
              <a:gd name="connsiteX9550" fmla="*/ 1451524 w 2361628"/>
              <a:gd name="connsiteY9550" fmla="*/ 1774108 h 3072212"/>
              <a:gd name="connsiteX9551" fmla="*/ 1455058 w 2361628"/>
              <a:gd name="connsiteY9551" fmla="*/ 1775403 h 3072212"/>
              <a:gd name="connsiteX9552" fmla="*/ 1458211 w 2361628"/>
              <a:gd name="connsiteY9552" fmla="*/ 1779889 h 3072212"/>
              <a:gd name="connsiteX9553" fmla="*/ 1459030 w 2361628"/>
              <a:gd name="connsiteY9553" fmla="*/ 1782918 h 3072212"/>
              <a:gd name="connsiteX9554" fmla="*/ 1458782 w 2361628"/>
              <a:gd name="connsiteY9554" fmla="*/ 1786128 h 3072212"/>
              <a:gd name="connsiteX9555" fmla="*/ 1459059 w 2361628"/>
              <a:gd name="connsiteY9555" fmla="*/ 1790767 h 3072212"/>
              <a:gd name="connsiteX9556" fmla="*/ 1459849 w 2361628"/>
              <a:gd name="connsiteY9556" fmla="*/ 1796834 h 3072212"/>
              <a:gd name="connsiteX9557" fmla="*/ 1460059 w 2361628"/>
              <a:gd name="connsiteY9557" fmla="*/ 1801216 h 3072212"/>
              <a:gd name="connsiteX9558" fmla="*/ 1459678 w 2361628"/>
              <a:gd name="connsiteY9558" fmla="*/ 1803940 h 3072212"/>
              <a:gd name="connsiteX9559" fmla="*/ 1458325 w 2361628"/>
              <a:gd name="connsiteY9559" fmla="*/ 1809036 h 3072212"/>
              <a:gd name="connsiteX9560" fmla="*/ 1457182 w 2361628"/>
              <a:gd name="connsiteY9560" fmla="*/ 1811398 h 3072212"/>
              <a:gd name="connsiteX9561" fmla="*/ 1455677 w 2361628"/>
              <a:gd name="connsiteY9561" fmla="*/ 1813608 h 3072212"/>
              <a:gd name="connsiteX9562" fmla="*/ 1454363 w 2361628"/>
              <a:gd name="connsiteY9562" fmla="*/ 1814779 h 3072212"/>
              <a:gd name="connsiteX9563" fmla="*/ 846811 w 2361628"/>
              <a:gd name="connsiteY9563" fmla="*/ 1796710 h 3072212"/>
              <a:gd name="connsiteX9564" fmla="*/ 845811 w 2361628"/>
              <a:gd name="connsiteY9564" fmla="*/ 1796939 h 3072212"/>
              <a:gd name="connsiteX9565" fmla="*/ 842143 w 2361628"/>
              <a:gd name="connsiteY9565" fmla="*/ 1792700 h 3072212"/>
              <a:gd name="connsiteX9566" fmla="*/ 842915 w 2361628"/>
              <a:gd name="connsiteY9566" fmla="*/ 1789052 h 3072212"/>
              <a:gd name="connsiteX9567" fmla="*/ 846315 w 2361628"/>
              <a:gd name="connsiteY9567" fmla="*/ 1792786 h 3072212"/>
              <a:gd name="connsiteX9568" fmla="*/ 846801 w 2361628"/>
              <a:gd name="connsiteY9568" fmla="*/ 1795110 h 3072212"/>
              <a:gd name="connsiteX9569" fmla="*/ 846811 w 2361628"/>
              <a:gd name="connsiteY9569" fmla="*/ 1796710 h 3072212"/>
              <a:gd name="connsiteX9570" fmla="*/ 1801178 w 2361628"/>
              <a:gd name="connsiteY9570" fmla="*/ 1811398 h 3072212"/>
              <a:gd name="connsiteX9571" fmla="*/ 1788147 w 2361628"/>
              <a:gd name="connsiteY9571" fmla="*/ 1811493 h 3072212"/>
              <a:gd name="connsiteX9572" fmla="*/ 1781061 w 2361628"/>
              <a:gd name="connsiteY9572" fmla="*/ 1810988 h 3072212"/>
              <a:gd name="connsiteX9573" fmla="*/ 1778213 w 2361628"/>
              <a:gd name="connsiteY9573" fmla="*/ 1809912 h 3072212"/>
              <a:gd name="connsiteX9574" fmla="*/ 1775736 w 2361628"/>
              <a:gd name="connsiteY9574" fmla="*/ 1808236 h 3072212"/>
              <a:gd name="connsiteX9575" fmla="*/ 1772927 w 2361628"/>
              <a:gd name="connsiteY9575" fmla="*/ 1802787 h 3072212"/>
              <a:gd name="connsiteX9576" fmla="*/ 1771126 w 2361628"/>
              <a:gd name="connsiteY9576" fmla="*/ 1797148 h 3072212"/>
              <a:gd name="connsiteX9577" fmla="*/ 1771041 w 2361628"/>
              <a:gd name="connsiteY9577" fmla="*/ 1794748 h 3072212"/>
              <a:gd name="connsiteX9578" fmla="*/ 1771517 w 2361628"/>
              <a:gd name="connsiteY9578" fmla="*/ 1792586 h 3072212"/>
              <a:gd name="connsiteX9579" fmla="*/ 1772184 w 2361628"/>
              <a:gd name="connsiteY9579" fmla="*/ 1791272 h 3072212"/>
              <a:gd name="connsiteX9580" fmla="*/ 1780927 w 2361628"/>
              <a:gd name="connsiteY9580" fmla="*/ 1789386 h 3072212"/>
              <a:gd name="connsiteX9581" fmla="*/ 1788090 w 2361628"/>
              <a:gd name="connsiteY9581" fmla="*/ 1791738 h 3072212"/>
              <a:gd name="connsiteX9582" fmla="*/ 1794253 w 2361628"/>
              <a:gd name="connsiteY9582" fmla="*/ 1794500 h 3072212"/>
              <a:gd name="connsiteX9583" fmla="*/ 1802187 w 2361628"/>
              <a:gd name="connsiteY9583" fmla="*/ 1794967 h 3072212"/>
              <a:gd name="connsiteX9584" fmla="*/ 1804597 w 2361628"/>
              <a:gd name="connsiteY9584" fmla="*/ 1796015 h 3072212"/>
              <a:gd name="connsiteX9585" fmla="*/ 1805521 w 2361628"/>
              <a:gd name="connsiteY9585" fmla="*/ 1796787 h 3072212"/>
              <a:gd name="connsiteX9586" fmla="*/ 1806159 w 2361628"/>
              <a:gd name="connsiteY9586" fmla="*/ 1798206 h 3072212"/>
              <a:gd name="connsiteX9587" fmla="*/ 1807064 w 2361628"/>
              <a:gd name="connsiteY9587" fmla="*/ 1804692 h 3072212"/>
              <a:gd name="connsiteX9588" fmla="*/ 1807150 w 2361628"/>
              <a:gd name="connsiteY9588" fmla="*/ 1808140 h 3072212"/>
              <a:gd name="connsiteX9589" fmla="*/ 1806912 w 2361628"/>
              <a:gd name="connsiteY9589" fmla="*/ 1810750 h 3072212"/>
              <a:gd name="connsiteX9590" fmla="*/ 1801178 w 2361628"/>
              <a:gd name="connsiteY9590" fmla="*/ 1811398 h 3072212"/>
              <a:gd name="connsiteX9591" fmla="*/ 851002 w 2361628"/>
              <a:gd name="connsiteY9591" fmla="*/ 1797320 h 3072212"/>
              <a:gd name="connsiteX9592" fmla="*/ 854011 w 2361628"/>
              <a:gd name="connsiteY9592" fmla="*/ 1798072 h 3072212"/>
              <a:gd name="connsiteX9593" fmla="*/ 856240 w 2361628"/>
              <a:gd name="connsiteY9593" fmla="*/ 1797510 h 3072212"/>
              <a:gd name="connsiteX9594" fmla="*/ 857869 w 2361628"/>
              <a:gd name="connsiteY9594" fmla="*/ 1800377 h 3072212"/>
              <a:gd name="connsiteX9595" fmla="*/ 858498 w 2361628"/>
              <a:gd name="connsiteY9595" fmla="*/ 1803283 h 3072212"/>
              <a:gd name="connsiteX9596" fmla="*/ 858288 w 2361628"/>
              <a:gd name="connsiteY9596" fmla="*/ 1804273 h 3072212"/>
              <a:gd name="connsiteX9597" fmla="*/ 857583 w 2361628"/>
              <a:gd name="connsiteY9597" fmla="*/ 1804673 h 3072212"/>
              <a:gd name="connsiteX9598" fmla="*/ 852878 w 2361628"/>
              <a:gd name="connsiteY9598" fmla="*/ 1801463 h 3072212"/>
              <a:gd name="connsiteX9599" fmla="*/ 851125 w 2361628"/>
              <a:gd name="connsiteY9599" fmla="*/ 1799492 h 3072212"/>
              <a:gd name="connsiteX9600" fmla="*/ 850535 w 2361628"/>
              <a:gd name="connsiteY9600" fmla="*/ 1797834 h 3072212"/>
              <a:gd name="connsiteX9601" fmla="*/ 851002 w 2361628"/>
              <a:gd name="connsiteY9601" fmla="*/ 1797320 h 3072212"/>
              <a:gd name="connsiteX9602" fmla="*/ 884863 w 2361628"/>
              <a:gd name="connsiteY9602" fmla="*/ 1838163 h 3072212"/>
              <a:gd name="connsiteX9603" fmla="*/ 883520 w 2361628"/>
              <a:gd name="connsiteY9603" fmla="*/ 1843964 h 3072212"/>
              <a:gd name="connsiteX9604" fmla="*/ 883006 w 2361628"/>
              <a:gd name="connsiteY9604" fmla="*/ 1843421 h 3072212"/>
              <a:gd name="connsiteX9605" fmla="*/ 882082 w 2361628"/>
              <a:gd name="connsiteY9605" fmla="*/ 1840649 h 3072212"/>
              <a:gd name="connsiteX9606" fmla="*/ 880224 w 2361628"/>
              <a:gd name="connsiteY9606" fmla="*/ 1839316 h 3072212"/>
              <a:gd name="connsiteX9607" fmla="*/ 878119 w 2361628"/>
              <a:gd name="connsiteY9607" fmla="*/ 1836230 h 3072212"/>
              <a:gd name="connsiteX9608" fmla="*/ 878148 w 2361628"/>
              <a:gd name="connsiteY9608" fmla="*/ 1829581 h 3072212"/>
              <a:gd name="connsiteX9609" fmla="*/ 878957 w 2361628"/>
              <a:gd name="connsiteY9609" fmla="*/ 1826552 h 3072212"/>
              <a:gd name="connsiteX9610" fmla="*/ 878777 w 2361628"/>
              <a:gd name="connsiteY9610" fmla="*/ 1822313 h 3072212"/>
              <a:gd name="connsiteX9611" fmla="*/ 880872 w 2361628"/>
              <a:gd name="connsiteY9611" fmla="*/ 1819761 h 3072212"/>
              <a:gd name="connsiteX9612" fmla="*/ 882425 w 2361628"/>
              <a:gd name="connsiteY9612" fmla="*/ 1822761 h 3072212"/>
              <a:gd name="connsiteX9613" fmla="*/ 882853 w 2361628"/>
              <a:gd name="connsiteY9613" fmla="*/ 1827857 h 3072212"/>
              <a:gd name="connsiteX9614" fmla="*/ 882463 w 2361628"/>
              <a:gd name="connsiteY9614" fmla="*/ 1830362 h 3072212"/>
              <a:gd name="connsiteX9615" fmla="*/ 884006 w 2361628"/>
              <a:gd name="connsiteY9615" fmla="*/ 1832953 h 3072212"/>
              <a:gd name="connsiteX9616" fmla="*/ 884720 w 2361628"/>
              <a:gd name="connsiteY9616" fmla="*/ 1833610 h 3072212"/>
              <a:gd name="connsiteX9617" fmla="*/ 885101 w 2361628"/>
              <a:gd name="connsiteY9617" fmla="*/ 1835687 h 3072212"/>
              <a:gd name="connsiteX9618" fmla="*/ 884863 w 2361628"/>
              <a:gd name="connsiteY9618" fmla="*/ 1838163 h 3072212"/>
              <a:gd name="connsiteX9619" fmla="*/ 2093633 w 2361628"/>
              <a:gd name="connsiteY9619" fmla="*/ 1862004 h 3072212"/>
              <a:gd name="connsiteX9620" fmla="*/ 2090318 w 2361628"/>
              <a:gd name="connsiteY9620" fmla="*/ 1863890 h 3072212"/>
              <a:gd name="connsiteX9621" fmla="*/ 2088547 w 2361628"/>
              <a:gd name="connsiteY9621" fmla="*/ 1861576 h 3072212"/>
              <a:gd name="connsiteX9622" fmla="*/ 2089795 w 2361628"/>
              <a:gd name="connsiteY9622" fmla="*/ 1860928 h 3072212"/>
              <a:gd name="connsiteX9623" fmla="*/ 2091614 w 2361628"/>
              <a:gd name="connsiteY9623" fmla="*/ 1858147 h 3072212"/>
              <a:gd name="connsiteX9624" fmla="*/ 2094090 w 2361628"/>
              <a:gd name="connsiteY9624" fmla="*/ 1855699 h 3072212"/>
              <a:gd name="connsiteX9625" fmla="*/ 2095129 w 2361628"/>
              <a:gd name="connsiteY9625" fmla="*/ 1853727 h 3072212"/>
              <a:gd name="connsiteX9626" fmla="*/ 2099291 w 2361628"/>
              <a:gd name="connsiteY9626" fmla="*/ 1852822 h 3072212"/>
              <a:gd name="connsiteX9627" fmla="*/ 2100710 w 2361628"/>
              <a:gd name="connsiteY9627" fmla="*/ 1852927 h 3072212"/>
              <a:gd name="connsiteX9628" fmla="*/ 2101253 w 2361628"/>
              <a:gd name="connsiteY9628" fmla="*/ 1853632 h 3072212"/>
              <a:gd name="connsiteX9629" fmla="*/ 2098891 w 2361628"/>
              <a:gd name="connsiteY9629" fmla="*/ 1856661 h 3072212"/>
              <a:gd name="connsiteX9630" fmla="*/ 2093633 w 2361628"/>
              <a:gd name="connsiteY9630" fmla="*/ 1862004 h 3072212"/>
              <a:gd name="connsiteX9631" fmla="*/ 879710 w 2361628"/>
              <a:gd name="connsiteY9631" fmla="*/ 1865509 h 3072212"/>
              <a:gd name="connsiteX9632" fmla="*/ 883082 w 2361628"/>
              <a:gd name="connsiteY9632" fmla="*/ 1866052 h 3072212"/>
              <a:gd name="connsiteX9633" fmla="*/ 887387 w 2361628"/>
              <a:gd name="connsiteY9633" fmla="*/ 1865967 h 3072212"/>
              <a:gd name="connsiteX9634" fmla="*/ 886644 w 2361628"/>
              <a:gd name="connsiteY9634" fmla="*/ 1871234 h 3072212"/>
              <a:gd name="connsiteX9635" fmla="*/ 884996 w 2361628"/>
              <a:gd name="connsiteY9635" fmla="*/ 1874606 h 3072212"/>
              <a:gd name="connsiteX9636" fmla="*/ 883691 w 2361628"/>
              <a:gd name="connsiteY9636" fmla="*/ 1875558 h 3072212"/>
              <a:gd name="connsiteX9637" fmla="*/ 883120 w 2361628"/>
              <a:gd name="connsiteY9637" fmla="*/ 1873720 h 3072212"/>
              <a:gd name="connsiteX9638" fmla="*/ 880586 w 2361628"/>
              <a:gd name="connsiteY9638" fmla="*/ 1869500 h 3072212"/>
              <a:gd name="connsiteX9639" fmla="*/ 879710 w 2361628"/>
              <a:gd name="connsiteY9639" fmla="*/ 1865509 h 3072212"/>
              <a:gd name="connsiteX9640" fmla="*/ 1547184 w 2361628"/>
              <a:gd name="connsiteY9640" fmla="*/ 1914163 h 3072212"/>
              <a:gd name="connsiteX9641" fmla="*/ 1549851 w 2361628"/>
              <a:gd name="connsiteY9641" fmla="*/ 1914973 h 3072212"/>
              <a:gd name="connsiteX9642" fmla="*/ 1551870 w 2361628"/>
              <a:gd name="connsiteY9642" fmla="*/ 1914887 h 3072212"/>
              <a:gd name="connsiteX9643" fmla="*/ 1552318 w 2361628"/>
              <a:gd name="connsiteY9643" fmla="*/ 1915858 h 3072212"/>
              <a:gd name="connsiteX9644" fmla="*/ 1550194 w 2361628"/>
              <a:gd name="connsiteY9644" fmla="*/ 1919088 h 3072212"/>
              <a:gd name="connsiteX9645" fmla="*/ 1548889 w 2361628"/>
              <a:gd name="connsiteY9645" fmla="*/ 1919697 h 3072212"/>
              <a:gd name="connsiteX9646" fmla="*/ 1546536 w 2361628"/>
              <a:gd name="connsiteY9646" fmla="*/ 1917383 h 3072212"/>
              <a:gd name="connsiteX9647" fmla="*/ 1544765 w 2361628"/>
              <a:gd name="connsiteY9647" fmla="*/ 1914544 h 3072212"/>
              <a:gd name="connsiteX9648" fmla="*/ 1544269 w 2361628"/>
              <a:gd name="connsiteY9648" fmla="*/ 1912820 h 3072212"/>
              <a:gd name="connsiteX9649" fmla="*/ 1544126 w 2361628"/>
              <a:gd name="connsiteY9649" fmla="*/ 1910925 h 3072212"/>
              <a:gd name="connsiteX9650" fmla="*/ 1544536 w 2361628"/>
              <a:gd name="connsiteY9650" fmla="*/ 1910591 h 3072212"/>
              <a:gd name="connsiteX9651" fmla="*/ 1547184 w 2361628"/>
              <a:gd name="connsiteY9651" fmla="*/ 1914163 h 3072212"/>
              <a:gd name="connsiteX9652" fmla="*/ 1531077 w 2361628"/>
              <a:gd name="connsiteY9652" fmla="*/ 1946129 h 3072212"/>
              <a:gd name="connsiteX9653" fmla="*/ 1534506 w 2361628"/>
              <a:gd name="connsiteY9653" fmla="*/ 1948682 h 3072212"/>
              <a:gd name="connsiteX9654" fmla="*/ 1537935 w 2361628"/>
              <a:gd name="connsiteY9654" fmla="*/ 1950130 h 3072212"/>
              <a:gd name="connsiteX9655" fmla="*/ 1543450 w 2361628"/>
              <a:gd name="connsiteY9655" fmla="*/ 1950911 h 3072212"/>
              <a:gd name="connsiteX9656" fmla="*/ 1544241 w 2361628"/>
              <a:gd name="connsiteY9656" fmla="*/ 1951444 h 3072212"/>
              <a:gd name="connsiteX9657" fmla="*/ 1544241 w 2361628"/>
              <a:gd name="connsiteY9657" fmla="*/ 1952644 h 3072212"/>
              <a:gd name="connsiteX9658" fmla="*/ 1543450 w 2361628"/>
              <a:gd name="connsiteY9658" fmla="*/ 1954501 h 3072212"/>
              <a:gd name="connsiteX9659" fmla="*/ 1541612 w 2361628"/>
              <a:gd name="connsiteY9659" fmla="*/ 1956883 h 3072212"/>
              <a:gd name="connsiteX9660" fmla="*/ 1540297 w 2361628"/>
              <a:gd name="connsiteY9660" fmla="*/ 1956949 h 3072212"/>
              <a:gd name="connsiteX9661" fmla="*/ 1537249 w 2361628"/>
              <a:gd name="connsiteY9661" fmla="*/ 1955273 h 3072212"/>
              <a:gd name="connsiteX9662" fmla="*/ 1536135 w 2361628"/>
              <a:gd name="connsiteY9662" fmla="*/ 1954416 h 3072212"/>
              <a:gd name="connsiteX9663" fmla="*/ 1534906 w 2361628"/>
              <a:gd name="connsiteY9663" fmla="*/ 1952501 h 3072212"/>
              <a:gd name="connsiteX9664" fmla="*/ 1534287 w 2361628"/>
              <a:gd name="connsiteY9664" fmla="*/ 1952320 h 3072212"/>
              <a:gd name="connsiteX9665" fmla="*/ 1533487 w 2361628"/>
              <a:gd name="connsiteY9665" fmla="*/ 1952958 h 3072212"/>
              <a:gd name="connsiteX9666" fmla="*/ 1533277 w 2361628"/>
              <a:gd name="connsiteY9666" fmla="*/ 1953797 h 3072212"/>
              <a:gd name="connsiteX9667" fmla="*/ 1533649 w 2361628"/>
              <a:gd name="connsiteY9667" fmla="*/ 1954844 h 3072212"/>
              <a:gd name="connsiteX9668" fmla="*/ 1533144 w 2361628"/>
              <a:gd name="connsiteY9668" fmla="*/ 1955140 h 3072212"/>
              <a:gd name="connsiteX9669" fmla="*/ 1529448 w 2361628"/>
              <a:gd name="connsiteY9669" fmla="*/ 1954416 h 3072212"/>
              <a:gd name="connsiteX9670" fmla="*/ 1528867 w 2361628"/>
              <a:gd name="connsiteY9670" fmla="*/ 1953806 h 3072212"/>
              <a:gd name="connsiteX9671" fmla="*/ 1529163 w 2361628"/>
              <a:gd name="connsiteY9671" fmla="*/ 1951749 h 3072212"/>
              <a:gd name="connsiteX9672" fmla="*/ 1531734 w 2361628"/>
              <a:gd name="connsiteY9672" fmla="*/ 1948748 h 3072212"/>
              <a:gd name="connsiteX9673" fmla="*/ 1529477 w 2361628"/>
              <a:gd name="connsiteY9673" fmla="*/ 1947824 h 3072212"/>
              <a:gd name="connsiteX9674" fmla="*/ 1528753 w 2361628"/>
              <a:gd name="connsiteY9674" fmla="*/ 1946710 h 3072212"/>
              <a:gd name="connsiteX9675" fmla="*/ 1525400 w 2361628"/>
              <a:gd name="connsiteY9675" fmla="*/ 1948596 h 3072212"/>
              <a:gd name="connsiteX9676" fmla="*/ 1523543 w 2361628"/>
              <a:gd name="connsiteY9676" fmla="*/ 1949053 h 3072212"/>
              <a:gd name="connsiteX9677" fmla="*/ 1520609 w 2361628"/>
              <a:gd name="connsiteY9677" fmla="*/ 1947729 h 3072212"/>
              <a:gd name="connsiteX9678" fmla="*/ 1520295 w 2361628"/>
              <a:gd name="connsiteY9678" fmla="*/ 1940843 h 3072212"/>
              <a:gd name="connsiteX9679" fmla="*/ 1519942 w 2361628"/>
              <a:gd name="connsiteY9679" fmla="*/ 1938318 h 3072212"/>
              <a:gd name="connsiteX9680" fmla="*/ 1518609 w 2361628"/>
              <a:gd name="connsiteY9680" fmla="*/ 1936604 h 3072212"/>
              <a:gd name="connsiteX9681" fmla="*/ 1517818 w 2361628"/>
              <a:gd name="connsiteY9681" fmla="*/ 1934794 h 3072212"/>
              <a:gd name="connsiteX9682" fmla="*/ 1516532 w 2361628"/>
              <a:gd name="connsiteY9682" fmla="*/ 1933423 h 3072212"/>
              <a:gd name="connsiteX9683" fmla="*/ 1513884 w 2361628"/>
              <a:gd name="connsiteY9683" fmla="*/ 1932032 h 3072212"/>
              <a:gd name="connsiteX9684" fmla="*/ 1511732 w 2361628"/>
              <a:gd name="connsiteY9684" fmla="*/ 1928574 h 3072212"/>
              <a:gd name="connsiteX9685" fmla="*/ 1511284 w 2361628"/>
              <a:gd name="connsiteY9685" fmla="*/ 1927003 h 3072212"/>
              <a:gd name="connsiteX9686" fmla="*/ 1511580 w 2361628"/>
              <a:gd name="connsiteY9686" fmla="*/ 1925812 h 3072212"/>
              <a:gd name="connsiteX9687" fmla="*/ 1512894 w 2361628"/>
              <a:gd name="connsiteY9687" fmla="*/ 1924183 h 3072212"/>
              <a:gd name="connsiteX9688" fmla="*/ 1520504 w 2361628"/>
              <a:gd name="connsiteY9688" fmla="*/ 1927689 h 3072212"/>
              <a:gd name="connsiteX9689" fmla="*/ 1525095 w 2361628"/>
              <a:gd name="connsiteY9689" fmla="*/ 1931003 h 3072212"/>
              <a:gd name="connsiteX9690" fmla="*/ 1529467 w 2361628"/>
              <a:gd name="connsiteY9690" fmla="*/ 1935052 h 3072212"/>
              <a:gd name="connsiteX9691" fmla="*/ 1531753 w 2361628"/>
              <a:gd name="connsiteY9691" fmla="*/ 1938042 h 3072212"/>
              <a:gd name="connsiteX9692" fmla="*/ 1531953 w 2361628"/>
              <a:gd name="connsiteY9692" fmla="*/ 1939985 h 3072212"/>
              <a:gd name="connsiteX9693" fmla="*/ 1531382 w 2361628"/>
              <a:gd name="connsiteY9693" fmla="*/ 1941919 h 3072212"/>
              <a:gd name="connsiteX9694" fmla="*/ 1530039 w 2361628"/>
              <a:gd name="connsiteY9694" fmla="*/ 1943853 h 3072212"/>
              <a:gd name="connsiteX9695" fmla="*/ 1531077 w 2361628"/>
              <a:gd name="connsiteY9695" fmla="*/ 1946129 h 3072212"/>
              <a:gd name="connsiteX9696" fmla="*/ 1505712 w 2361628"/>
              <a:gd name="connsiteY9696" fmla="*/ 1960512 h 3072212"/>
              <a:gd name="connsiteX9697" fmla="*/ 1504321 w 2361628"/>
              <a:gd name="connsiteY9697" fmla="*/ 1961236 h 3072212"/>
              <a:gd name="connsiteX9698" fmla="*/ 1502826 w 2361628"/>
              <a:gd name="connsiteY9698" fmla="*/ 1960826 h 3072212"/>
              <a:gd name="connsiteX9699" fmla="*/ 1501559 w 2361628"/>
              <a:gd name="connsiteY9699" fmla="*/ 1958959 h 3072212"/>
              <a:gd name="connsiteX9700" fmla="*/ 1500530 w 2361628"/>
              <a:gd name="connsiteY9700" fmla="*/ 1955625 h 3072212"/>
              <a:gd name="connsiteX9701" fmla="*/ 1498864 w 2361628"/>
              <a:gd name="connsiteY9701" fmla="*/ 1953120 h 3072212"/>
              <a:gd name="connsiteX9702" fmla="*/ 1495101 w 2361628"/>
              <a:gd name="connsiteY9702" fmla="*/ 1949996 h 3072212"/>
              <a:gd name="connsiteX9703" fmla="*/ 1494454 w 2361628"/>
              <a:gd name="connsiteY9703" fmla="*/ 1948767 h 3072212"/>
              <a:gd name="connsiteX9704" fmla="*/ 1493387 w 2361628"/>
              <a:gd name="connsiteY9704" fmla="*/ 1944557 h 3072212"/>
              <a:gd name="connsiteX9705" fmla="*/ 1493177 w 2361628"/>
              <a:gd name="connsiteY9705" fmla="*/ 1940347 h 3072212"/>
              <a:gd name="connsiteX9706" fmla="*/ 1492377 w 2361628"/>
              <a:gd name="connsiteY9706" fmla="*/ 1936528 h 3072212"/>
              <a:gd name="connsiteX9707" fmla="*/ 1492339 w 2361628"/>
              <a:gd name="connsiteY9707" fmla="*/ 1934642 h 3072212"/>
              <a:gd name="connsiteX9708" fmla="*/ 1493034 w 2361628"/>
              <a:gd name="connsiteY9708" fmla="*/ 1931822 h 3072212"/>
              <a:gd name="connsiteX9709" fmla="*/ 1496197 w 2361628"/>
              <a:gd name="connsiteY9709" fmla="*/ 1931156 h 3072212"/>
              <a:gd name="connsiteX9710" fmla="*/ 1498673 w 2361628"/>
              <a:gd name="connsiteY9710" fmla="*/ 1932270 h 3072212"/>
              <a:gd name="connsiteX9711" fmla="*/ 1499178 w 2361628"/>
              <a:gd name="connsiteY9711" fmla="*/ 1933023 h 3072212"/>
              <a:gd name="connsiteX9712" fmla="*/ 1499988 w 2361628"/>
              <a:gd name="connsiteY9712" fmla="*/ 1934661 h 3072212"/>
              <a:gd name="connsiteX9713" fmla="*/ 1500521 w 2361628"/>
              <a:gd name="connsiteY9713" fmla="*/ 1936661 h 3072212"/>
              <a:gd name="connsiteX9714" fmla="*/ 1503521 w 2361628"/>
              <a:gd name="connsiteY9714" fmla="*/ 1942062 h 3072212"/>
              <a:gd name="connsiteX9715" fmla="*/ 1505274 w 2361628"/>
              <a:gd name="connsiteY9715" fmla="*/ 1946348 h 3072212"/>
              <a:gd name="connsiteX9716" fmla="*/ 1507655 w 2361628"/>
              <a:gd name="connsiteY9716" fmla="*/ 1955168 h 3072212"/>
              <a:gd name="connsiteX9717" fmla="*/ 1507665 w 2361628"/>
              <a:gd name="connsiteY9717" fmla="*/ 1956845 h 3072212"/>
              <a:gd name="connsiteX9718" fmla="*/ 1507026 w 2361628"/>
              <a:gd name="connsiteY9718" fmla="*/ 1958626 h 3072212"/>
              <a:gd name="connsiteX9719" fmla="*/ 1505712 w 2361628"/>
              <a:gd name="connsiteY9719" fmla="*/ 1960512 h 3072212"/>
              <a:gd name="connsiteX9720" fmla="*/ 1499168 w 2361628"/>
              <a:gd name="connsiteY9720" fmla="*/ 1980657 h 3072212"/>
              <a:gd name="connsiteX9721" fmla="*/ 1500092 w 2361628"/>
              <a:gd name="connsiteY9721" fmla="*/ 1981429 h 3072212"/>
              <a:gd name="connsiteX9722" fmla="*/ 1501245 w 2361628"/>
              <a:gd name="connsiteY9722" fmla="*/ 1980991 h 3072212"/>
              <a:gd name="connsiteX9723" fmla="*/ 1503140 w 2361628"/>
              <a:gd name="connsiteY9723" fmla="*/ 1977838 h 3072212"/>
              <a:gd name="connsiteX9724" fmla="*/ 1507389 w 2361628"/>
              <a:gd name="connsiteY9724" fmla="*/ 1968732 h 3072212"/>
              <a:gd name="connsiteX9725" fmla="*/ 1508579 w 2361628"/>
              <a:gd name="connsiteY9725" fmla="*/ 1967875 h 3072212"/>
              <a:gd name="connsiteX9726" fmla="*/ 1510370 w 2361628"/>
              <a:gd name="connsiteY9726" fmla="*/ 1968018 h 3072212"/>
              <a:gd name="connsiteX9727" fmla="*/ 1516647 w 2361628"/>
              <a:gd name="connsiteY9727" fmla="*/ 1973875 h 3072212"/>
              <a:gd name="connsiteX9728" fmla="*/ 1518952 w 2361628"/>
              <a:gd name="connsiteY9728" fmla="*/ 1977133 h 3072212"/>
              <a:gd name="connsiteX9729" fmla="*/ 1520200 w 2361628"/>
              <a:gd name="connsiteY9729" fmla="*/ 1981657 h 3072212"/>
              <a:gd name="connsiteX9730" fmla="*/ 1521495 w 2361628"/>
              <a:gd name="connsiteY9730" fmla="*/ 1983419 h 3072212"/>
              <a:gd name="connsiteX9731" fmla="*/ 1526439 w 2361628"/>
              <a:gd name="connsiteY9731" fmla="*/ 1985753 h 3072212"/>
              <a:gd name="connsiteX9732" fmla="*/ 1531191 w 2361628"/>
              <a:gd name="connsiteY9732" fmla="*/ 1986534 h 3072212"/>
              <a:gd name="connsiteX9733" fmla="*/ 1537383 w 2361628"/>
              <a:gd name="connsiteY9733" fmla="*/ 1988896 h 3072212"/>
              <a:gd name="connsiteX9734" fmla="*/ 1539621 w 2361628"/>
              <a:gd name="connsiteY9734" fmla="*/ 1990668 h 3072212"/>
              <a:gd name="connsiteX9735" fmla="*/ 1544565 w 2361628"/>
              <a:gd name="connsiteY9735" fmla="*/ 1999269 h 3072212"/>
              <a:gd name="connsiteX9736" fmla="*/ 1545136 w 2361628"/>
              <a:gd name="connsiteY9736" fmla="*/ 1999793 h 3072212"/>
              <a:gd name="connsiteX9737" fmla="*/ 1550756 w 2361628"/>
              <a:gd name="connsiteY9737" fmla="*/ 2003288 h 3072212"/>
              <a:gd name="connsiteX9738" fmla="*/ 1559385 w 2361628"/>
              <a:gd name="connsiteY9738" fmla="*/ 2011061 h 3072212"/>
              <a:gd name="connsiteX9739" fmla="*/ 1561567 w 2361628"/>
              <a:gd name="connsiteY9739" fmla="*/ 2012214 h 3072212"/>
              <a:gd name="connsiteX9740" fmla="*/ 1569968 w 2361628"/>
              <a:gd name="connsiteY9740" fmla="*/ 2014766 h 3072212"/>
              <a:gd name="connsiteX9741" fmla="*/ 1572978 w 2361628"/>
              <a:gd name="connsiteY9741" fmla="*/ 2016671 h 3072212"/>
              <a:gd name="connsiteX9742" fmla="*/ 1575892 w 2361628"/>
              <a:gd name="connsiteY9742" fmla="*/ 2019567 h 3072212"/>
              <a:gd name="connsiteX9743" fmla="*/ 1579131 w 2361628"/>
              <a:gd name="connsiteY9743" fmla="*/ 2024853 h 3072212"/>
              <a:gd name="connsiteX9744" fmla="*/ 1582922 w 2361628"/>
              <a:gd name="connsiteY9744" fmla="*/ 2033130 h 3072212"/>
              <a:gd name="connsiteX9745" fmla="*/ 1585893 w 2361628"/>
              <a:gd name="connsiteY9745" fmla="*/ 2046275 h 3072212"/>
              <a:gd name="connsiteX9746" fmla="*/ 1586122 w 2361628"/>
              <a:gd name="connsiteY9746" fmla="*/ 2048856 h 3072212"/>
              <a:gd name="connsiteX9747" fmla="*/ 1585760 w 2361628"/>
              <a:gd name="connsiteY9747" fmla="*/ 2050390 h 3072212"/>
              <a:gd name="connsiteX9748" fmla="*/ 1584684 w 2361628"/>
              <a:gd name="connsiteY9748" fmla="*/ 2052018 h 3072212"/>
              <a:gd name="connsiteX9749" fmla="*/ 1579826 w 2361628"/>
              <a:gd name="connsiteY9749" fmla="*/ 2057372 h 3072212"/>
              <a:gd name="connsiteX9750" fmla="*/ 1580236 w 2361628"/>
              <a:gd name="connsiteY9750" fmla="*/ 2058276 h 3072212"/>
              <a:gd name="connsiteX9751" fmla="*/ 1584808 w 2361628"/>
              <a:gd name="connsiteY9751" fmla="*/ 2057943 h 3072212"/>
              <a:gd name="connsiteX9752" fmla="*/ 1594980 w 2361628"/>
              <a:gd name="connsiteY9752" fmla="*/ 2054657 h 3072212"/>
              <a:gd name="connsiteX9753" fmla="*/ 1601172 w 2361628"/>
              <a:gd name="connsiteY9753" fmla="*/ 2057019 h 3072212"/>
              <a:gd name="connsiteX9754" fmla="*/ 1603324 w 2361628"/>
              <a:gd name="connsiteY9754" fmla="*/ 2057391 h 3072212"/>
              <a:gd name="connsiteX9755" fmla="*/ 1603820 w 2361628"/>
              <a:gd name="connsiteY9755" fmla="*/ 2057257 h 3072212"/>
              <a:gd name="connsiteX9756" fmla="*/ 1606058 w 2361628"/>
              <a:gd name="connsiteY9756" fmla="*/ 2053152 h 3072212"/>
              <a:gd name="connsiteX9757" fmla="*/ 1608525 w 2361628"/>
              <a:gd name="connsiteY9757" fmla="*/ 2053790 h 3072212"/>
              <a:gd name="connsiteX9758" fmla="*/ 1612125 w 2361628"/>
              <a:gd name="connsiteY9758" fmla="*/ 2057771 h 3072212"/>
              <a:gd name="connsiteX9759" fmla="*/ 1614449 w 2361628"/>
              <a:gd name="connsiteY9759" fmla="*/ 2060981 h 3072212"/>
              <a:gd name="connsiteX9760" fmla="*/ 1615478 w 2361628"/>
              <a:gd name="connsiteY9760" fmla="*/ 2063420 h 3072212"/>
              <a:gd name="connsiteX9761" fmla="*/ 1615202 w 2361628"/>
              <a:gd name="connsiteY9761" fmla="*/ 2064801 h 3072212"/>
              <a:gd name="connsiteX9762" fmla="*/ 1612821 w 2361628"/>
              <a:gd name="connsiteY9762" fmla="*/ 2065277 h 3072212"/>
              <a:gd name="connsiteX9763" fmla="*/ 1618640 w 2361628"/>
              <a:gd name="connsiteY9763" fmla="*/ 2067611 h 3072212"/>
              <a:gd name="connsiteX9764" fmla="*/ 1623698 w 2361628"/>
              <a:gd name="connsiteY9764" fmla="*/ 2071307 h 3072212"/>
              <a:gd name="connsiteX9765" fmla="*/ 1622612 w 2361628"/>
              <a:gd name="connsiteY9765" fmla="*/ 2073707 h 3072212"/>
              <a:gd name="connsiteX9766" fmla="*/ 1617212 w 2361628"/>
              <a:gd name="connsiteY9766" fmla="*/ 2079041 h 3072212"/>
              <a:gd name="connsiteX9767" fmla="*/ 1611659 w 2361628"/>
              <a:gd name="connsiteY9767" fmla="*/ 2083689 h 3072212"/>
              <a:gd name="connsiteX9768" fmla="*/ 1605191 w 2361628"/>
              <a:gd name="connsiteY9768" fmla="*/ 2090642 h 3072212"/>
              <a:gd name="connsiteX9769" fmla="*/ 1603581 w 2361628"/>
              <a:gd name="connsiteY9769" fmla="*/ 2091700 h 3072212"/>
              <a:gd name="connsiteX9770" fmla="*/ 1602715 w 2361628"/>
              <a:gd name="connsiteY9770" fmla="*/ 2091757 h 3072212"/>
              <a:gd name="connsiteX9771" fmla="*/ 1599143 w 2361628"/>
              <a:gd name="connsiteY9771" fmla="*/ 2090461 h 3072212"/>
              <a:gd name="connsiteX9772" fmla="*/ 1594009 w 2361628"/>
              <a:gd name="connsiteY9772" fmla="*/ 2087175 h 3072212"/>
              <a:gd name="connsiteX9773" fmla="*/ 1578188 w 2361628"/>
              <a:gd name="connsiteY9773" fmla="*/ 2079593 h 3072212"/>
              <a:gd name="connsiteX9774" fmla="*/ 1573301 w 2361628"/>
              <a:gd name="connsiteY9774" fmla="*/ 2077984 h 3072212"/>
              <a:gd name="connsiteX9775" fmla="*/ 1567101 w 2361628"/>
              <a:gd name="connsiteY9775" fmla="*/ 2077041 h 3072212"/>
              <a:gd name="connsiteX9776" fmla="*/ 1566205 w 2361628"/>
              <a:gd name="connsiteY9776" fmla="*/ 2075250 h 3072212"/>
              <a:gd name="connsiteX9777" fmla="*/ 1564729 w 2361628"/>
              <a:gd name="connsiteY9777" fmla="*/ 2063725 h 3072212"/>
              <a:gd name="connsiteX9778" fmla="*/ 1561938 w 2361628"/>
              <a:gd name="connsiteY9778" fmla="*/ 2061677 h 3072212"/>
              <a:gd name="connsiteX9779" fmla="*/ 1552366 w 2361628"/>
              <a:gd name="connsiteY9779" fmla="*/ 2059257 h 3072212"/>
              <a:gd name="connsiteX9780" fmla="*/ 1549584 w 2361628"/>
              <a:gd name="connsiteY9780" fmla="*/ 2057867 h 3072212"/>
              <a:gd name="connsiteX9781" fmla="*/ 1549451 w 2361628"/>
              <a:gd name="connsiteY9781" fmla="*/ 2055533 h 3072212"/>
              <a:gd name="connsiteX9782" fmla="*/ 1550051 w 2361628"/>
              <a:gd name="connsiteY9782" fmla="*/ 2051523 h 3072212"/>
              <a:gd name="connsiteX9783" fmla="*/ 1548736 w 2361628"/>
              <a:gd name="connsiteY9783" fmla="*/ 2049561 h 3072212"/>
              <a:gd name="connsiteX9784" fmla="*/ 1545517 w 2361628"/>
              <a:gd name="connsiteY9784" fmla="*/ 2049647 h 3072212"/>
              <a:gd name="connsiteX9785" fmla="*/ 1542355 w 2361628"/>
              <a:gd name="connsiteY9785" fmla="*/ 2050475 h 3072212"/>
              <a:gd name="connsiteX9786" fmla="*/ 1537268 w 2361628"/>
              <a:gd name="connsiteY9786" fmla="*/ 2053200 h 3072212"/>
              <a:gd name="connsiteX9787" fmla="*/ 1534878 w 2361628"/>
              <a:gd name="connsiteY9787" fmla="*/ 2055714 h 3072212"/>
              <a:gd name="connsiteX9788" fmla="*/ 1533982 w 2361628"/>
              <a:gd name="connsiteY9788" fmla="*/ 2058438 h 3072212"/>
              <a:gd name="connsiteX9789" fmla="*/ 1533420 w 2361628"/>
              <a:gd name="connsiteY9789" fmla="*/ 2064249 h 3072212"/>
              <a:gd name="connsiteX9790" fmla="*/ 1532792 w 2361628"/>
              <a:gd name="connsiteY9790" fmla="*/ 2066992 h 3072212"/>
              <a:gd name="connsiteX9791" fmla="*/ 1531010 w 2361628"/>
              <a:gd name="connsiteY9791" fmla="*/ 2070583 h 3072212"/>
              <a:gd name="connsiteX9792" fmla="*/ 1523152 w 2361628"/>
              <a:gd name="connsiteY9792" fmla="*/ 2079841 h 3072212"/>
              <a:gd name="connsiteX9793" fmla="*/ 1519961 w 2361628"/>
              <a:gd name="connsiteY9793" fmla="*/ 2082622 h 3072212"/>
              <a:gd name="connsiteX9794" fmla="*/ 1516790 w 2361628"/>
              <a:gd name="connsiteY9794" fmla="*/ 2083413 h 3072212"/>
              <a:gd name="connsiteX9795" fmla="*/ 1515532 w 2361628"/>
              <a:gd name="connsiteY9795" fmla="*/ 2084299 h 3072212"/>
              <a:gd name="connsiteX9796" fmla="*/ 1513399 w 2361628"/>
              <a:gd name="connsiteY9796" fmla="*/ 2087699 h 3072212"/>
              <a:gd name="connsiteX9797" fmla="*/ 1510227 w 2361628"/>
              <a:gd name="connsiteY9797" fmla="*/ 2096005 h 3072212"/>
              <a:gd name="connsiteX9798" fmla="*/ 1508932 w 2361628"/>
              <a:gd name="connsiteY9798" fmla="*/ 2098386 h 3072212"/>
              <a:gd name="connsiteX9799" fmla="*/ 1506836 w 2361628"/>
              <a:gd name="connsiteY9799" fmla="*/ 2100806 h 3072212"/>
              <a:gd name="connsiteX9800" fmla="*/ 1502493 w 2361628"/>
              <a:gd name="connsiteY9800" fmla="*/ 2104501 h 3072212"/>
              <a:gd name="connsiteX9801" fmla="*/ 1498054 w 2361628"/>
              <a:gd name="connsiteY9801" fmla="*/ 2107454 h 3072212"/>
              <a:gd name="connsiteX9802" fmla="*/ 1490662 w 2361628"/>
              <a:gd name="connsiteY9802" fmla="*/ 2110874 h 3072212"/>
              <a:gd name="connsiteX9803" fmla="*/ 1486529 w 2361628"/>
              <a:gd name="connsiteY9803" fmla="*/ 2112036 h 3072212"/>
              <a:gd name="connsiteX9804" fmla="*/ 1483776 w 2361628"/>
              <a:gd name="connsiteY9804" fmla="*/ 2110883 h 3072212"/>
              <a:gd name="connsiteX9805" fmla="*/ 1481890 w 2361628"/>
              <a:gd name="connsiteY9805" fmla="*/ 2103082 h 3072212"/>
              <a:gd name="connsiteX9806" fmla="*/ 1477928 w 2361628"/>
              <a:gd name="connsiteY9806" fmla="*/ 2079946 h 3072212"/>
              <a:gd name="connsiteX9807" fmla="*/ 1477270 w 2361628"/>
              <a:gd name="connsiteY9807" fmla="*/ 2078374 h 3072212"/>
              <a:gd name="connsiteX9808" fmla="*/ 1476470 w 2361628"/>
              <a:gd name="connsiteY9808" fmla="*/ 2077393 h 3072212"/>
              <a:gd name="connsiteX9809" fmla="*/ 1475508 w 2361628"/>
              <a:gd name="connsiteY9809" fmla="*/ 2077012 h 3072212"/>
              <a:gd name="connsiteX9810" fmla="*/ 1462221 w 2361628"/>
              <a:gd name="connsiteY9810" fmla="*/ 2080012 h 3072212"/>
              <a:gd name="connsiteX9811" fmla="*/ 1454896 w 2361628"/>
              <a:gd name="connsiteY9811" fmla="*/ 2079679 h 3072212"/>
              <a:gd name="connsiteX9812" fmla="*/ 1447648 w 2361628"/>
              <a:gd name="connsiteY9812" fmla="*/ 2084908 h 3072212"/>
              <a:gd name="connsiteX9813" fmla="*/ 1445819 w 2361628"/>
              <a:gd name="connsiteY9813" fmla="*/ 2085289 h 3072212"/>
              <a:gd name="connsiteX9814" fmla="*/ 1442142 w 2361628"/>
              <a:gd name="connsiteY9814" fmla="*/ 2085118 h 3072212"/>
              <a:gd name="connsiteX9815" fmla="*/ 1439494 w 2361628"/>
              <a:gd name="connsiteY9815" fmla="*/ 2084289 h 3072212"/>
              <a:gd name="connsiteX9816" fmla="*/ 1438818 w 2361628"/>
              <a:gd name="connsiteY9816" fmla="*/ 2083718 h 3072212"/>
              <a:gd name="connsiteX9817" fmla="*/ 1438370 w 2361628"/>
              <a:gd name="connsiteY9817" fmla="*/ 2081460 h 3072212"/>
              <a:gd name="connsiteX9818" fmla="*/ 1438504 w 2361628"/>
              <a:gd name="connsiteY9818" fmla="*/ 2079079 h 3072212"/>
              <a:gd name="connsiteX9819" fmla="*/ 1439428 w 2361628"/>
              <a:gd name="connsiteY9819" fmla="*/ 2076507 h 3072212"/>
              <a:gd name="connsiteX9820" fmla="*/ 1442704 w 2361628"/>
              <a:gd name="connsiteY9820" fmla="*/ 2069535 h 3072212"/>
              <a:gd name="connsiteX9821" fmla="*/ 1445371 w 2361628"/>
              <a:gd name="connsiteY9821" fmla="*/ 2065211 h 3072212"/>
              <a:gd name="connsiteX9822" fmla="*/ 1446600 w 2361628"/>
              <a:gd name="connsiteY9822" fmla="*/ 2063867 h 3072212"/>
              <a:gd name="connsiteX9823" fmla="*/ 1459011 w 2361628"/>
              <a:gd name="connsiteY9823" fmla="*/ 2056086 h 3072212"/>
              <a:gd name="connsiteX9824" fmla="*/ 1462030 w 2361628"/>
              <a:gd name="connsiteY9824" fmla="*/ 2053514 h 3072212"/>
              <a:gd name="connsiteX9825" fmla="*/ 1463545 w 2361628"/>
              <a:gd name="connsiteY9825" fmla="*/ 2050875 h 3072212"/>
              <a:gd name="connsiteX9826" fmla="*/ 1463545 w 2361628"/>
              <a:gd name="connsiteY9826" fmla="*/ 2048161 h 3072212"/>
              <a:gd name="connsiteX9827" fmla="*/ 1462954 w 2361628"/>
              <a:gd name="connsiteY9827" fmla="*/ 2044675 h 3072212"/>
              <a:gd name="connsiteX9828" fmla="*/ 1460802 w 2361628"/>
              <a:gd name="connsiteY9828" fmla="*/ 2036150 h 3072212"/>
              <a:gd name="connsiteX9829" fmla="*/ 1460259 w 2361628"/>
              <a:gd name="connsiteY9829" fmla="*/ 2028320 h 3072212"/>
              <a:gd name="connsiteX9830" fmla="*/ 1460278 w 2361628"/>
              <a:gd name="connsiteY9830" fmla="*/ 2024415 h 3072212"/>
              <a:gd name="connsiteX9831" fmla="*/ 1461087 w 2361628"/>
              <a:gd name="connsiteY9831" fmla="*/ 2018405 h 3072212"/>
              <a:gd name="connsiteX9832" fmla="*/ 1464193 w 2361628"/>
              <a:gd name="connsiteY9832" fmla="*/ 2003736 h 3072212"/>
              <a:gd name="connsiteX9833" fmla="*/ 1465240 w 2361628"/>
              <a:gd name="connsiteY9833" fmla="*/ 1996554 h 3072212"/>
              <a:gd name="connsiteX9834" fmla="*/ 1467221 w 2361628"/>
              <a:gd name="connsiteY9834" fmla="*/ 1970637 h 3072212"/>
              <a:gd name="connsiteX9835" fmla="*/ 1468279 w 2361628"/>
              <a:gd name="connsiteY9835" fmla="*/ 1963141 h 3072212"/>
              <a:gd name="connsiteX9836" fmla="*/ 1469822 w 2361628"/>
              <a:gd name="connsiteY9836" fmla="*/ 1956264 h 3072212"/>
              <a:gd name="connsiteX9837" fmla="*/ 1471298 w 2361628"/>
              <a:gd name="connsiteY9837" fmla="*/ 1952120 h 3072212"/>
              <a:gd name="connsiteX9838" fmla="*/ 1475251 w 2361628"/>
              <a:gd name="connsiteY9838" fmla="*/ 1943805 h 3072212"/>
              <a:gd name="connsiteX9839" fmla="*/ 1478318 w 2361628"/>
              <a:gd name="connsiteY9839" fmla="*/ 1940462 h 3072212"/>
              <a:gd name="connsiteX9840" fmla="*/ 1482176 w 2361628"/>
              <a:gd name="connsiteY9840" fmla="*/ 1938138 h 3072212"/>
              <a:gd name="connsiteX9841" fmla="*/ 1483024 w 2361628"/>
              <a:gd name="connsiteY9841" fmla="*/ 1938404 h 3072212"/>
              <a:gd name="connsiteX9842" fmla="*/ 1483757 w 2361628"/>
              <a:gd name="connsiteY9842" fmla="*/ 1939376 h 3072212"/>
              <a:gd name="connsiteX9843" fmla="*/ 1485176 w 2361628"/>
              <a:gd name="connsiteY9843" fmla="*/ 1942910 h 3072212"/>
              <a:gd name="connsiteX9844" fmla="*/ 1490558 w 2361628"/>
              <a:gd name="connsiteY9844" fmla="*/ 1946177 h 3072212"/>
              <a:gd name="connsiteX9845" fmla="*/ 1492291 w 2361628"/>
              <a:gd name="connsiteY9845" fmla="*/ 1949339 h 3072212"/>
              <a:gd name="connsiteX9846" fmla="*/ 1493511 w 2361628"/>
              <a:gd name="connsiteY9846" fmla="*/ 1952844 h 3072212"/>
              <a:gd name="connsiteX9847" fmla="*/ 1494177 w 2361628"/>
              <a:gd name="connsiteY9847" fmla="*/ 1957397 h 3072212"/>
              <a:gd name="connsiteX9848" fmla="*/ 1493511 w 2361628"/>
              <a:gd name="connsiteY9848" fmla="*/ 1959378 h 3072212"/>
              <a:gd name="connsiteX9849" fmla="*/ 1490948 w 2361628"/>
              <a:gd name="connsiteY9849" fmla="*/ 1962369 h 3072212"/>
              <a:gd name="connsiteX9850" fmla="*/ 1490510 w 2361628"/>
              <a:gd name="connsiteY9850" fmla="*/ 1963627 h 3072212"/>
              <a:gd name="connsiteX9851" fmla="*/ 1490586 w 2361628"/>
              <a:gd name="connsiteY9851" fmla="*/ 1964655 h 3072212"/>
              <a:gd name="connsiteX9852" fmla="*/ 1495501 w 2361628"/>
              <a:gd name="connsiteY9852" fmla="*/ 1969341 h 3072212"/>
              <a:gd name="connsiteX9853" fmla="*/ 1499168 w 2361628"/>
              <a:gd name="connsiteY9853" fmla="*/ 1980657 h 3072212"/>
              <a:gd name="connsiteX9854" fmla="*/ 1693707 w 2361628"/>
              <a:gd name="connsiteY9854" fmla="*/ 2059753 h 3072212"/>
              <a:gd name="connsiteX9855" fmla="*/ 1691783 w 2361628"/>
              <a:gd name="connsiteY9855" fmla="*/ 2062563 h 3072212"/>
              <a:gd name="connsiteX9856" fmla="*/ 1686039 w 2361628"/>
              <a:gd name="connsiteY9856" fmla="*/ 2061572 h 3072212"/>
              <a:gd name="connsiteX9857" fmla="*/ 1685258 w 2361628"/>
              <a:gd name="connsiteY9857" fmla="*/ 2060715 h 3072212"/>
              <a:gd name="connsiteX9858" fmla="*/ 1685049 w 2361628"/>
              <a:gd name="connsiteY9858" fmla="*/ 2059686 h 3072212"/>
              <a:gd name="connsiteX9859" fmla="*/ 1685973 w 2361628"/>
              <a:gd name="connsiteY9859" fmla="*/ 2058353 h 3072212"/>
              <a:gd name="connsiteX9860" fmla="*/ 1691869 w 2361628"/>
              <a:gd name="connsiteY9860" fmla="*/ 2057086 h 3072212"/>
              <a:gd name="connsiteX9861" fmla="*/ 1694374 w 2361628"/>
              <a:gd name="connsiteY9861" fmla="*/ 2056990 h 3072212"/>
              <a:gd name="connsiteX9862" fmla="*/ 1695650 w 2361628"/>
              <a:gd name="connsiteY9862" fmla="*/ 2057410 h 3072212"/>
              <a:gd name="connsiteX9863" fmla="*/ 1695802 w 2361628"/>
              <a:gd name="connsiteY9863" fmla="*/ 2057914 h 3072212"/>
              <a:gd name="connsiteX9864" fmla="*/ 1693707 w 2361628"/>
              <a:gd name="connsiteY9864" fmla="*/ 2059753 h 3072212"/>
              <a:gd name="connsiteX9865" fmla="*/ 1719491 w 2361628"/>
              <a:gd name="connsiteY9865" fmla="*/ 2095767 h 3072212"/>
              <a:gd name="connsiteX9866" fmla="*/ 1716672 w 2361628"/>
              <a:gd name="connsiteY9866" fmla="*/ 2096357 h 3072212"/>
              <a:gd name="connsiteX9867" fmla="*/ 1712967 w 2361628"/>
              <a:gd name="connsiteY9867" fmla="*/ 2095024 h 3072212"/>
              <a:gd name="connsiteX9868" fmla="*/ 1709347 w 2361628"/>
              <a:gd name="connsiteY9868" fmla="*/ 2092433 h 3072212"/>
              <a:gd name="connsiteX9869" fmla="*/ 1701127 w 2361628"/>
              <a:gd name="connsiteY9869" fmla="*/ 2084137 h 3072212"/>
              <a:gd name="connsiteX9870" fmla="*/ 1707299 w 2361628"/>
              <a:gd name="connsiteY9870" fmla="*/ 2078507 h 3072212"/>
              <a:gd name="connsiteX9871" fmla="*/ 1717196 w 2361628"/>
              <a:gd name="connsiteY9871" fmla="*/ 2085032 h 3072212"/>
              <a:gd name="connsiteX9872" fmla="*/ 1720168 w 2361628"/>
              <a:gd name="connsiteY9872" fmla="*/ 2089223 h 3072212"/>
              <a:gd name="connsiteX9873" fmla="*/ 1719491 w 2361628"/>
              <a:gd name="connsiteY9873" fmla="*/ 2095767 h 3072212"/>
              <a:gd name="connsiteX9874" fmla="*/ 1687440 w 2361628"/>
              <a:gd name="connsiteY9874" fmla="*/ 2091195 h 3072212"/>
              <a:gd name="connsiteX9875" fmla="*/ 1689697 w 2361628"/>
              <a:gd name="connsiteY9875" fmla="*/ 2093747 h 3072212"/>
              <a:gd name="connsiteX9876" fmla="*/ 1692059 w 2361628"/>
              <a:gd name="connsiteY9876" fmla="*/ 2093567 h 3072212"/>
              <a:gd name="connsiteX9877" fmla="*/ 1693364 w 2361628"/>
              <a:gd name="connsiteY9877" fmla="*/ 2095643 h 3072212"/>
              <a:gd name="connsiteX9878" fmla="*/ 1696479 w 2361628"/>
              <a:gd name="connsiteY9878" fmla="*/ 2102120 h 3072212"/>
              <a:gd name="connsiteX9879" fmla="*/ 1696774 w 2361628"/>
              <a:gd name="connsiteY9879" fmla="*/ 2103196 h 3072212"/>
              <a:gd name="connsiteX9880" fmla="*/ 1696631 w 2361628"/>
              <a:gd name="connsiteY9880" fmla="*/ 2105292 h 3072212"/>
              <a:gd name="connsiteX9881" fmla="*/ 1694993 w 2361628"/>
              <a:gd name="connsiteY9881" fmla="*/ 2107968 h 3072212"/>
              <a:gd name="connsiteX9882" fmla="*/ 1693288 w 2361628"/>
              <a:gd name="connsiteY9882" fmla="*/ 2109378 h 3072212"/>
              <a:gd name="connsiteX9883" fmla="*/ 1689716 w 2361628"/>
              <a:gd name="connsiteY9883" fmla="*/ 2111445 h 3072212"/>
              <a:gd name="connsiteX9884" fmla="*/ 1685677 w 2361628"/>
              <a:gd name="connsiteY9884" fmla="*/ 2112340 h 3072212"/>
              <a:gd name="connsiteX9885" fmla="*/ 1683487 w 2361628"/>
              <a:gd name="connsiteY9885" fmla="*/ 2110893 h 3072212"/>
              <a:gd name="connsiteX9886" fmla="*/ 1677295 w 2361628"/>
              <a:gd name="connsiteY9886" fmla="*/ 2104920 h 3072212"/>
              <a:gd name="connsiteX9887" fmla="*/ 1671609 w 2361628"/>
              <a:gd name="connsiteY9887" fmla="*/ 2097910 h 3072212"/>
              <a:gd name="connsiteX9888" fmla="*/ 1669790 w 2361628"/>
              <a:gd name="connsiteY9888" fmla="*/ 2093986 h 3072212"/>
              <a:gd name="connsiteX9889" fmla="*/ 1670580 w 2361628"/>
              <a:gd name="connsiteY9889" fmla="*/ 2092357 h 3072212"/>
              <a:gd name="connsiteX9890" fmla="*/ 1672990 w 2361628"/>
              <a:gd name="connsiteY9890" fmla="*/ 2091223 h 3072212"/>
              <a:gd name="connsiteX9891" fmla="*/ 1677867 w 2361628"/>
              <a:gd name="connsiteY9891" fmla="*/ 2090052 h 3072212"/>
              <a:gd name="connsiteX9892" fmla="*/ 1685916 w 2361628"/>
              <a:gd name="connsiteY9892" fmla="*/ 2090690 h 3072212"/>
              <a:gd name="connsiteX9893" fmla="*/ 1687440 w 2361628"/>
              <a:gd name="connsiteY9893" fmla="*/ 2091195 h 3072212"/>
              <a:gd name="connsiteX9894" fmla="*/ 1577197 w 2361628"/>
              <a:gd name="connsiteY9894" fmla="*/ 2121780 h 3072212"/>
              <a:gd name="connsiteX9895" fmla="*/ 1578264 w 2361628"/>
              <a:gd name="connsiteY9895" fmla="*/ 2123418 h 3072212"/>
              <a:gd name="connsiteX9896" fmla="*/ 1578588 w 2361628"/>
              <a:gd name="connsiteY9896" fmla="*/ 2125894 h 3072212"/>
              <a:gd name="connsiteX9897" fmla="*/ 1578169 w 2361628"/>
              <a:gd name="connsiteY9897" fmla="*/ 2129190 h 3072212"/>
              <a:gd name="connsiteX9898" fmla="*/ 1577483 w 2361628"/>
              <a:gd name="connsiteY9898" fmla="*/ 2132190 h 3072212"/>
              <a:gd name="connsiteX9899" fmla="*/ 1576531 w 2361628"/>
              <a:gd name="connsiteY9899" fmla="*/ 2134886 h 3072212"/>
              <a:gd name="connsiteX9900" fmla="*/ 1574178 w 2361628"/>
              <a:gd name="connsiteY9900" fmla="*/ 2139420 h 3072212"/>
              <a:gd name="connsiteX9901" fmla="*/ 1566843 w 2361628"/>
              <a:gd name="connsiteY9901" fmla="*/ 2147145 h 3072212"/>
              <a:gd name="connsiteX9902" fmla="*/ 1564091 w 2361628"/>
              <a:gd name="connsiteY9902" fmla="*/ 2151326 h 3072212"/>
              <a:gd name="connsiteX9903" fmla="*/ 1562024 w 2361628"/>
              <a:gd name="connsiteY9903" fmla="*/ 2153831 h 3072212"/>
              <a:gd name="connsiteX9904" fmla="*/ 1550060 w 2361628"/>
              <a:gd name="connsiteY9904" fmla="*/ 2164937 h 3072212"/>
              <a:gd name="connsiteX9905" fmla="*/ 1548575 w 2361628"/>
              <a:gd name="connsiteY9905" fmla="*/ 2165480 h 3072212"/>
              <a:gd name="connsiteX9906" fmla="*/ 1547012 w 2361628"/>
              <a:gd name="connsiteY9906" fmla="*/ 2165271 h 3072212"/>
              <a:gd name="connsiteX9907" fmla="*/ 1543736 w 2361628"/>
              <a:gd name="connsiteY9907" fmla="*/ 2163623 h 3072212"/>
              <a:gd name="connsiteX9908" fmla="*/ 1540412 w 2361628"/>
              <a:gd name="connsiteY9908" fmla="*/ 2163328 h 3072212"/>
              <a:gd name="connsiteX9909" fmla="*/ 1531801 w 2361628"/>
              <a:gd name="connsiteY9909" fmla="*/ 2167785 h 3072212"/>
              <a:gd name="connsiteX9910" fmla="*/ 1531382 w 2361628"/>
              <a:gd name="connsiteY9910" fmla="*/ 2167023 h 3072212"/>
              <a:gd name="connsiteX9911" fmla="*/ 1531001 w 2361628"/>
              <a:gd name="connsiteY9911" fmla="*/ 2162232 h 3072212"/>
              <a:gd name="connsiteX9912" fmla="*/ 1530134 w 2361628"/>
              <a:gd name="connsiteY9912" fmla="*/ 2159575 h 3072212"/>
              <a:gd name="connsiteX9913" fmla="*/ 1526334 w 2361628"/>
              <a:gd name="connsiteY9913" fmla="*/ 2153888 h 3072212"/>
              <a:gd name="connsiteX9914" fmla="*/ 1526086 w 2361628"/>
              <a:gd name="connsiteY9914" fmla="*/ 2152555 h 3072212"/>
              <a:gd name="connsiteX9915" fmla="*/ 1526134 w 2361628"/>
              <a:gd name="connsiteY9915" fmla="*/ 2150898 h 3072212"/>
              <a:gd name="connsiteX9916" fmla="*/ 1526439 w 2361628"/>
              <a:gd name="connsiteY9916" fmla="*/ 2149612 h 3072212"/>
              <a:gd name="connsiteX9917" fmla="*/ 1530725 w 2361628"/>
              <a:gd name="connsiteY9917" fmla="*/ 2144268 h 3072212"/>
              <a:gd name="connsiteX9918" fmla="*/ 1540421 w 2361628"/>
              <a:gd name="connsiteY9918" fmla="*/ 2124675 h 3072212"/>
              <a:gd name="connsiteX9919" fmla="*/ 1542745 w 2361628"/>
              <a:gd name="connsiteY9919" fmla="*/ 2123704 h 3072212"/>
              <a:gd name="connsiteX9920" fmla="*/ 1547517 w 2361628"/>
              <a:gd name="connsiteY9920" fmla="*/ 2125894 h 3072212"/>
              <a:gd name="connsiteX9921" fmla="*/ 1549784 w 2361628"/>
              <a:gd name="connsiteY9921" fmla="*/ 2126599 h 3072212"/>
              <a:gd name="connsiteX9922" fmla="*/ 1551404 w 2361628"/>
              <a:gd name="connsiteY9922" fmla="*/ 2126495 h 3072212"/>
              <a:gd name="connsiteX9923" fmla="*/ 1558338 w 2361628"/>
              <a:gd name="connsiteY9923" fmla="*/ 2122351 h 3072212"/>
              <a:gd name="connsiteX9924" fmla="*/ 1564929 w 2361628"/>
              <a:gd name="connsiteY9924" fmla="*/ 2122846 h 3072212"/>
              <a:gd name="connsiteX9925" fmla="*/ 1570939 w 2361628"/>
              <a:gd name="connsiteY9925" fmla="*/ 2120418 h 3072212"/>
              <a:gd name="connsiteX9926" fmla="*/ 1573759 w 2361628"/>
              <a:gd name="connsiteY9926" fmla="*/ 2120408 h 3072212"/>
              <a:gd name="connsiteX9927" fmla="*/ 1575940 w 2361628"/>
              <a:gd name="connsiteY9927" fmla="*/ 2120827 h 3072212"/>
              <a:gd name="connsiteX9928" fmla="*/ 1577197 w 2361628"/>
              <a:gd name="connsiteY9928" fmla="*/ 2121780 h 3072212"/>
              <a:gd name="connsiteX9929" fmla="*/ 1888979 w 2361628"/>
              <a:gd name="connsiteY9929" fmla="*/ 2145421 h 3072212"/>
              <a:gd name="connsiteX9930" fmla="*/ 1887131 w 2361628"/>
              <a:gd name="connsiteY9930" fmla="*/ 2145649 h 3072212"/>
              <a:gd name="connsiteX9931" fmla="*/ 1883521 w 2361628"/>
              <a:gd name="connsiteY9931" fmla="*/ 2145211 h 3072212"/>
              <a:gd name="connsiteX9932" fmla="*/ 1879644 w 2361628"/>
              <a:gd name="connsiteY9932" fmla="*/ 2144011 h 3072212"/>
              <a:gd name="connsiteX9933" fmla="*/ 1877520 w 2361628"/>
              <a:gd name="connsiteY9933" fmla="*/ 2142639 h 3072212"/>
              <a:gd name="connsiteX9934" fmla="*/ 1875606 w 2361628"/>
              <a:gd name="connsiteY9934" fmla="*/ 2139658 h 3072212"/>
              <a:gd name="connsiteX9935" fmla="*/ 1875235 w 2361628"/>
              <a:gd name="connsiteY9935" fmla="*/ 2136391 h 3072212"/>
              <a:gd name="connsiteX9936" fmla="*/ 1871634 w 2361628"/>
              <a:gd name="connsiteY9936" fmla="*/ 2131524 h 3072212"/>
              <a:gd name="connsiteX9937" fmla="*/ 1867605 w 2361628"/>
              <a:gd name="connsiteY9937" fmla="*/ 2129885 h 3072212"/>
              <a:gd name="connsiteX9938" fmla="*/ 1865386 w 2361628"/>
              <a:gd name="connsiteY9938" fmla="*/ 2126495 h 3072212"/>
              <a:gd name="connsiteX9939" fmla="*/ 1867662 w 2361628"/>
              <a:gd name="connsiteY9939" fmla="*/ 2126256 h 3072212"/>
              <a:gd name="connsiteX9940" fmla="*/ 1870900 w 2361628"/>
              <a:gd name="connsiteY9940" fmla="*/ 2126999 h 3072212"/>
              <a:gd name="connsiteX9941" fmla="*/ 1875692 w 2361628"/>
              <a:gd name="connsiteY9941" fmla="*/ 2128476 h 3072212"/>
              <a:gd name="connsiteX9942" fmla="*/ 1879978 w 2361628"/>
              <a:gd name="connsiteY9942" fmla="*/ 2130409 h 3072212"/>
              <a:gd name="connsiteX9943" fmla="*/ 1886169 w 2361628"/>
              <a:gd name="connsiteY9943" fmla="*/ 2134686 h 3072212"/>
              <a:gd name="connsiteX9944" fmla="*/ 1888188 w 2361628"/>
              <a:gd name="connsiteY9944" fmla="*/ 2138639 h 3072212"/>
              <a:gd name="connsiteX9945" fmla="*/ 1890198 w 2361628"/>
              <a:gd name="connsiteY9945" fmla="*/ 2141534 h 3072212"/>
              <a:gd name="connsiteX9946" fmla="*/ 1890808 w 2361628"/>
              <a:gd name="connsiteY9946" fmla="*/ 2143725 h 3072212"/>
              <a:gd name="connsiteX9947" fmla="*/ 1890274 w 2361628"/>
              <a:gd name="connsiteY9947" fmla="*/ 2144687 h 3072212"/>
              <a:gd name="connsiteX9948" fmla="*/ 1888979 w 2361628"/>
              <a:gd name="connsiteY9948" fmla="*/ 2145421 h 3072212"/>
              <a:gd name="connsiteX9949" fmla="*/ 1791052 w 2361628"/>
              <a:gd name="connsiteY9949" fmla="*/ 2141382 h 3072212"/>
              <a:gd name="connsiteX9950" fmla="*/ 1789633 w 2361628"/>
              <a:gd name="connsiteY9950" fmla="*/ 2141887 h 3072212"/>
              <a:gd name="connsiteX9951" fmla="*/ 1784290 w 2361628"/>
              <a:gd name="connsiteY9951" fmla="*/ 2141173 h 3072212"/>
              <a:gd name="connsiteX9952" fmla="*/ 1777717 w 2361628"/>
              <a:gd name="connsiteY9952" fmla="*/ 2138448 h 3072212"/>
              <a:gd name="connsiteX9953" fmla="*/ 1774327 w 2361628"/>
              <a:gd name="connsiteY9953" fmla="*/ 2135886 h 3072212"/>
              <a:gd name="connsiteX9954" fmla="*/ 1774498 w 2361628"/>
              <a:gd name="connsiteY9954" fmla="*/ 2135096 h 3072212"/>
              <a:gd name="connsiteX9955" fmla="*/ 1775993 w 2361628"/>
              <a:gd name="connsiteY9955" fmla="*/ 2134686 h 3072212"/>
              <a:gd name="connsiteX9956" fmla="*/ 1777689 w 2361628"/>
              <a:gd name="connsiteY9956" fmla="*/ 2135086 h 3072212"/>
              <a:gd name="connsiteX9957" fmla="*/ 1780528 w 2361628"/>
              <a:gd name="connsiteY9957" fmla="*/ 2136877 h 3072212"/>
              <a:gd name="connsiteX9958" fmla="*/ 1788166 w 2361628"/>
              <a:gd name="connsiteY9958" fmla="*/ 2137782 h 3072212"/>
              <a:gd name="connsiteX9959" fmla="*/ 1790624 w 2361628"/>
              <a:gd name="connsiteY9959" fmla="*/ 2138810 h 3072212"/>
              <a:gd name="connsiteX9960" fmla="*/ 1791395 w 2361628"/>
              <a:gd name="connsiteY9960" fmla="*/ 2140353 h 3072212"/>
              <a:gd name="connsiteX9961" fmla="*/ 1791052 w 2361628"/>
              <a:gd name="connsiteY9961" fmla="*/ 2141382 h 3072212"/>
              <a:gd name="connsiteX9962" fmla="*/ 2036359 w 2361628"/>
              <a:gd name="connsiteY9962" fmla="*/ 2144840 h 3072212"/>
              <a:gd name="connsiteX9963" fmla="*/ 2041493 w 2361628"/>
              <a:gd name="connsiteY9963" fmla="*/ 2145459 h 3072212"/>
              <a:gd name="connsiteX9964" fmla="*/ 2044608 w 2361628"/>
              <a:gd name="connsiteY9964" fmla="*/ 2145240 h 3072212"/>
              <a:gd name="connsiteX9965" fmla="*/ 2045951 w 2361628"/>
              <a:gd name="connsiteY9965" fmla="*/ 2146154 h 3072212"/>
              <a:gd name="connsiteX9966" fmla="*/ 2047208 w 2361628"/>
              <a:gd name="connsiteY9966" fmla="*/ 2148964 h 3072212"/>
              <a:gd name="connsiteX9967" fmla="*/ 2045599 w 2361628"/>
              <a:gd name="connsiteY9967" fmla="*/ 2152974 h 3072212"/>
              <a:gd name="connsiteX9968" fmla="*/ 2043779 w 2361628"/>
              <a:gd name="connsiteY9968" fmla="*/ 2154508 h 3072212"/>
              <a:gd name="connsiteX9969" fmla="*/ 2040808 w 2361628"/>
              <a:gd name="connsiteY9969" fmla="*/ 2154955 h 3072212"/>
              <a:gd name="connsiteX9970" fmla="*/ 2035997 w 2361628"/>
              <a:gd name="connsiteY9970" fmla="*/ 2153650 h 3072212"/>
              <a:gd name="connsiteX9971" fmla="*/ 2034293 w 2361628"/>
              <a:gd name="connsiteY9971" fmla="*/ 2152793 h 3072212"/>
              <a:gd name="connsiteX9972" fmla="*/ 2032816 w 2361628"/>
              <a:gd name="connsiteY9972" fmla="*/ 2150640 h 3072212"/>
              <a:gd name="connsiteX9973" fmla="*/ 2033502 w 2361628"/>
              <a:gd name="connsiteY9973" fmla="*/ 2149097 h 3072212"/>
              <a:gd name="connsiteX9974" fmla="*/ 2035883 w 2361628"/>
              <a:gd name="connsiteY9974" fmla="*/ 2148564 h 3072212"/>
              <a:gd name="connsiteX9975" fmla="*/ 2036283 w 2361628"/>
              <a:gd name="connsiteY9975" fmla="*/ 2147945 h 3072212"/>
              <a:gd name="connsiteX9976" fmla="*/ 2035674 w 2361628"/>
              <a:gd name="connsiteY9976" fmla="*/ 2146754 h 3072212"/>
              <a:gd name="connsiteX9977" fmla="*/ 2035702 w 2361628"/>
              <a:gd name="connsiteY9977" fmla="*/ 2145716 h 3072212"/>
              <a:gd name="connsiteX9978" fmla="*/ 2036359 w 2361628"/>
              <a:gd name="connsiteY9978" fmla="*/ 2144840 h 3072212"/>
              <a:gd name="connsiteX9979" fmla="*/ 1642834 w 2361628"/>
              <a:gd name="connsiteY9979" fmla="*/ 2153336 h 3072212"/>
              <a:gd name="connsiteX9980" fmla="*/ 1644949 w 2361628"/>
              <a:gd name="connsiteY9980" fmla="*/ 2154907 h 3072212"/>
              <a:gd name="connsiteX9981" fmla="*/ 1648425 w 2361628"/>
              <a:gd name="connsiteY9981" fmla="*/ 2160127 h 3072212"/>
              <a:gd name="connsiteX9982" fmla="*/ 1649749 w 2361628"/>
              <a:gd name="connsiteY9982" fmla="*/ 2162766 h 3072212"/>
              <a:gd name="connsiteX9983" fmla="*/ 1650140 w 2361628"/>
              <a:gd name="connsiteY9983" fmla="*/ 2166300 h 3072212"/>
              <a:gd name="connsiteX9984" fmla="*/ 1649216 w 2361628"/>
              <a:gd name="connsiteY9984" fmla="*/ 2171014 h 3072212"/>
              <a:gd name="connsiteX9985" fmla="*/ 1648749 w 2361628"/>
              <a:gd name="connsiteY9985" fmla="*/ 2175424 h 3072212"/>
              <a:gd name="connsiteX9986" fmla="*/ 1647454 w 2361628"/>
              <a:gd name="connsiteY9986" fmla="*/ 2178739 h 3072212"/>
              <a:gd name="connsiteX9987" fmla="*/ 1645053 w 2361628"/>
              <a:gd name="connsiteY9987" fmla="*/ 2182921 h 3072212"/>
              <a:gd name="connsiteX9988" fmla="*/ 1642920 w 2361628"/>
              <a:gd name="connsiteY9988" fmla="*/ 2187788 h 3072212"/>
              <a:gd name="connsiteX9989" fmla="*/ 1641062 w 2361628"/>
              <a:gd name="connsiteY9989" fmla="*/ 2193341 h 3072212"/>
              <a:gd name="connsiteX9990" fmla="*/ 1639529 w 2361628"/>
              <a:gd name="connsiteY9990" fmla="*/ 2197008 h 3072212"/>
              <a:gd name="connsiteX9991" fmla="*/ 1638310 w 2361628"/>
              <a:gd name="connsiteY9991" fmla="*/ 2198799 h 3072212"/>
              <a:gd name="connsiteX9992" fmla="*/ 1636995 w 2361628"/>
              <a:gd name="connsiteY9992" fmla="*/ 2199732 h 3072212"/>
              <a:gd name="connsiteX9993" fmla="*/ 1635585 w 2361628"/>
              <a:gd name="connsiteY9993" fmla="*/ 2199799 h 3072212"/>
              <a:gd name="connsiteX9994" fmla="*/ 1633442 w 2361628"/>
              <a:gd name="connsiteY9994" fmla="*/ 2197808 h 3072212"/>
              <a:gd name="connsiteX9995" fmla="*/ 1630556 w 2361628"/>
              <a:gd name="connsiteY9995" fmla="*/ 2193731 h 3072212"/>
              <a:gd name="connsiteX9996" fmla="*/ 1628204 w 2361628"/>
              <a:gd name="connsiteY9996" fmla="*/ 2191236 h 3072212"/>
              <a:gd name="connsiteX9997" fmla="*/ 1625184 w 2361628"/>
              <a:gd name="connsiteY9997" fmla="*/ 2189521 h 3072212"/>
              <a:gd name="connsiteX9998" fmla="*/ 1623574 w 2361628"/>
              <a:gd name="connsiteY9998" fmla="*/ 2187207 h 3072212"/>
              <a:gd name="connsiteX9999" fmla="*/ 1623279 w 2361628"/>
              <a:gd name="connsiteY9999" fmla="*/ 2184921 h 3072212"/>
              <a:gd name="connsiteX10000" fmla="*/ 1623174 w 2361628"/>
              <a:gd name="connsiteY10000" fmla="*/ 2177491 h 3072212"/>
              <a:gd name="connsiteX10001" fmla="*/ 1623308 w 2361628"/>
              <a:gd name="connsiteY10001" fmla="*/ 2173786 h 3072212"/>
              <a:gd name="connsiteX10002" fmla="*/ 1623708 w 2361628"/>
              <a:gd name="connsiteY10002" fmla="*/ 2170681 h 3072212"/>
              <a:gd name="connsiteX10003" fmla="*/ 1624384 w 2361628"/>
              <a:gd name="connsiteY10003" fmla="*/ 2168185 h 3072212"/>
              <a:gd name="connsiteX10004" fmla="*/ 1625889 w 2361628"/>
              <a:gd name="connsiteY10004" fmla="*/ 2164747 h 3072212"/>
              <a:gd name="connsiteX10005" fmla="*/ 1630080 w 2361628"/>
              <a:gd name="connsiteY10005" fmla="*/ 2157279 h 3072212"/>
              <a:gd name="connsiteX10006" fmla="*/ 1632614 w 2361628"/>
              <a:gd name="connsiteY10006" fmla="*/ 2154412 h 3072212"/>
              <a:gd name="connsiteX10007" fmla="*/ 1634185 w 2361628"/>
              <a:gd name="connsiteY10007" fmla="*/ 2153745 h 3072212"/>
              <a:gd name="connsiteX10008" fmla="*/ 1638348 w 2361628"/>
              <a:gd name="connsiteY10008" fmla="*/ 2154288 h 3072212"/>
              <a:gd name="connsiteX10009" fmla="*/ 1640034 w 2361628"/>
              <a:gd name="connsiteY10009" fmla="*/ 2154098 h 3072212"/>
              <a:gd name="connsiteX10010" fmla="*/ 1641424 w 2361628"/>
              <a:gd name="connsiteY10010" fmla="*/ 2153241 h 3072212"/>
              <a:gd name="connsiteX10011" fmla="*/ 1642834 w 2361628"/>
              <a:gd name="connsiteY10011" fmla="*/ 2153336 h 3072212"/>
              <a:gd name="connsiteX10012" fmla="*/ 2030835 w 2361628"/>
              <a:gd name="connsiteY10012" fmla="*/ 2183768 h 3072212"/>
              <a:gd name="connsiteX10013" fmla="*/ 2031435 w 2361628"/>
              <a:gd name="connsiteY10013" fmla="*/ 2184264 h 3072212"/>
              <a:gd name="connsiteX10014" fmla="*/ 2032159 w 2361628"/>
              <a:gd name="connsiteY10014" fmla="*/ 2183673 h 3072212"/>
              <a:gd name="connsiteX10015" fmla="*/ 2032711 w 2361628"/>
              <a:gd name="connsiteY10015" fmla="*/ 2184178 h 3072212"/>
              <a:gd name="connsiteX10016" fmla="*/ 2033083 w 2361628"/>
              <a:gd name="connsiteY10016" fmla="*/ 2185778 h 3072212"/>
              <a:gd name="connsiteX10017" fmla="*/ 2033692 w 2361628"/>
              <a:gd name="connsiteY10017" fmla="*/ 2186883 h 3072212"/>
              <a:gd name="connsiteX10018" fmla="*/ 2035254 w 2361628"/>
              <a:gd name="connsiteY10018" fmla="*/ 2188331 h 3072212"/>
              <a:gd name="connsiteX10019" fmla="*/ 2035778 w 2361628"/>
              <a:gd name="connsiteY10019" fmla="*/ 2189359 h 3072212"/>
              <a:gd name="connsiteX10020" fmla="*/ 2035740 w 2361628"/>
              <a:gd name="connsiteY10020" fmla="*/ 2190398 h 3072212"/>
              <a:gd name="connsiteX10021" fmla="*/ 2034416 w 2361628"/>
              <a:gd name="connsiteY10021" fmla="*/ 2191988 h 3072212"/>
              <a:gd name="connsiteX10022" fmla="*/ 2033588 w 2361628"/>
              <a:gd name="connsiteY10022" fmla="*/ 2192026 h 3072212"/>
              <a:gd name="connsiteX10023" fmla="*/ 2027215 w 2361628"/>
              <a:gd name="connsiteY10023" fmla="*/ 2188350 h 3072212"/>
              <a:gd name="connsiteX10024" fmla="*/ 2025501 w 2361628"/>
              <a:gd name="connsiteY10024" fmla="*/ 2184597 h 3072212"/>
              <a:gd name="connsiteX10025" fmla="*/ 2025358 w 2361628"/>
              <a:gd name="connsiteY10025" fmla="*/ 2182692 h 3072212"/>
              <a:gd name="connsiteX10026" fmla="*/ 2026025 w 2361628"/>
              <a:gd name="connsiteY10026" fmla="*/ 2180949 h 3072212"/>
              <a:gd name="connsiteX10027" fmla="*/ 2027006 w 2361628"/>
              <a:gd name="connsiteY10027" fmla="*/ 2180111 h 3072212"/>
              <a:gd name="connsiteX10028" fmla="*/ 2028301 w 2361628"/>
              <a:gd name="connsiteY10028" fmla="*/ 2180168 h 3072212"/>
              <a:gd name="connsiteX10029" fmla="*/ 2029835 w 2361628"/>
              <a:gd name="connsiteY10029" fmla="*/ 2181092 h 3072212"/>
              <a:gd name="connsiteX10030" fmla="*/ 2030835 w 2361628"/>
              <a:gd name="connsiteY10030" fmla="*/ 2183768 h 3072212"/>
              <a:gd name="connsiteX10031" fmla="*/ 1281989 w 2361628"/>
              <a:gd name="connsiteY10031" fmla="*/ 2185749 h 3072212"/>
              <a:gd name="connsiteX10032" fmla="*/ 1280893 w 2361628"/>
              <a:gd name="connsiteY10032" fmla="*/ 2185883 h 3072212"/>
              <a:gd name="connsiteX10033" fmla="*/ 1278446 w 2361628"/>
              <a:gd name="connsiteY10033" fmla="*/ 2182997 h 3072212"/>
              <a:gd name="connsiteX10034" fmla="*/ 1277903 w 2361628"/>
              <a:gd name="connsiteY10034" fmla="*/ 2181530 h 3072212"/>
              <a:gd name="connsiteX10035" fmla="*/ 1281132 w 2361628"/>
              <a:gd name="connsiteY10035" fmla="*/ 2180596 h 3072212"/>
              <a:gd name="connsiteX10036" fmla="*/ 1283341 w 2361628"/>
              <a:gd name="connsiteY10036" fmla="*/ 2183168 h 3072212"/>
              <a:gd name="connsiteX10037" fmla="*/ 1283151 w 2361628"/>
              <a:gd name="connsiteY10037" fmla="*/ 2184426 h 3072212"/>
              <a:gd name="connsiteX10038" fmla="*/ 1281989 w 2361628"/>
              <a:gd name="connsiteY10038" fmla="*/ 2185749 h 3072212"/>
              <a:gd name="connsiteX10039" fmla="*/ 2036131 w 2361628"/>
              <a:gd name="connsiteY10039" fmla="*/ 2212581 h 3072212"/>
              <a:gd name="connsiteX10040" fmla="*/ 2035483 w 2361628"/>
              <a:gd name="connsiteY10040" fmla="*/ 2213229 h 3072212"/>
              <a:gd name="connsiteX10041" fmla="*/ 2034873 w 2361628"/>
              <a:gd name="connsiteY10041" fmla="*/ 2213077 h 3072212"/>
              <a:gd name="connsiteX10042" fmla="*/ 2032883 w 2361628"/>
              <a:gd name="connsiteY10042" fmla="*/ 2210105 h 3072212"/>
              <a:gd name="connsiteX10043" fmla="*/ 2030206 w 2361628"/>
              <a:gd name="connsiteY10043" fmla="*/ 2208905 h 3072212"/>
              <a:gd name="connsiteX10044" fmla="*/ 2029216 w 2361628"/>
              <a:gd name="connsiteY10044" fmla="*/ 2207733 h 3072212"/>
              <a:gd name="connsiteX10045" fmla="*/ 2021129 w 2361628"/>
              <a:gd name="connsiteY10045" fmla="*/ 2201580 h 3072212"/>
              <a:gd name="connsiteX10046" fmla="*/ 2020253 w 2361628"/>
              <a:gd name="connsiteY10046" fmla="*/ 2198884 h 3072212"/>
              <a:gd name="connsiteX10047" fmla="*/ 2020110 w 2361628"/>
              <a:gd name="connsiteY10047" fmla="*/ 2196722 h 3072212"/>
              <a:gd name="connsiteX10048" fmla="*/ 2022796 w 2361628"/>
              <a:gd name="connsiteY10048" fmla="*/ 2195665 h 3072212"/>
              <a:gd name="connsiteX10049" fmla="*/ 2028187 w 2361628"/>
              <a:gd name="connsiteY10049" fmla="*/ 2194684 h 3072212"/>
              <a:gd name="connsiteX10050" fmla="*/ 2032873 w 2361628"/>
              <a:gd name="connsiteY10050" fmla="*/ 2194712 h 3072212"/>
              <a:gd name="connsiteX10051" fmla="*/ 2037274 w 2361628"/>
              <a:gd name="connsiteY10051" fmla="*/ 2195998 h 3072212"/>
              <a:gd name="connsiteX10052" fmla="*/ 2038169 w 2361628"/>
              <a:gd name="connsiteY10052" fmla="*/ 2197379 h 3072212"/>
              <a:gd name="connsiteX10053" fmla="*/ 2040484 w 2361628"/>
              <a:gd name="connsiteY10053" fmla="*/ 2199885 h 3072212"/>
              <a:gd name="connsiteX10054" fmla="*/ 2039912 w 2361628"/>
              <a:gd name="connsiteY10054" fmla="*/ 2202895 h 3072212"/>
              <a:gd name="connsiteX10055" fmla="*/ 2039769 w 2361628"/>
              <a:gd name="connsiteY10055" fmla="*/ 2206685 h 3072212"/>
              <a:gd name="connsiteX10056" fmla="*/ 2038807 w 2361628"/>
              <a:gd name="connsiteY10056" fmla="*/ 2208533 h 3072212"/>
              <a:gd name="connsiteX10057" fmla="*/ 2037331 w 2361628"/>
              <a:gd name="connsiteY10057" fmla="*/ 2209933 h 3072212"/>
              <a:gd name="connsiteX10058" fmla="*/ 2036131 w 2361628"/>
              <a:gd name="connsiteY10058" fmla="*/ 2212581 h 3072212"/>
              <a:gd name="connsiteX10059" fmla="*/ 1669933 w 2361628"/>
              <a:gd name="connsiteY10059" fmla="*/ 2247729 h 3072212"/>
              <a:gd name="connsiteX10060" fmla="*/ 1666265 w 2361628"/>
              <a:gd name="connsiteY10060" fmla="*/ 2248367 h 3072212"/>
              <a:gd name="connsiteX10061" fmla="*/ 1666256 w 2361628"/>
              <a:gd name="connsiteY10061" fmla="*/ 2247576 h 3072212"/>
              <a:gd name="connsiteX10062" fmla="*/ 1667789 w 2361628"/>
              <a:gd name="connsiteY10062" fmla="*/ 2245338 h 3072212"/>
              <a:gd name="connsiteX10063" fmla="*/ 1673466 w 2361628"/>
              <a:gd name="connsiteY10063" fmla="*/ 2243376 h 3072212"/>
              <a:gd name="connsiteX10064" fmla="*/ 1677686 w 2361628"/>
              <a:gd name="connsiteY10064" fmla="*/ 2242795 h 3072212"/>
              <a:gd name="connsiteX10065" fmla="*/ 1676695 w 2361628"/>
              <a:gd name="connsiteY10065" fmla="*/ 2244700 h 3072212"/>
              <a:gd name="connsiteX10066" fmla="*/ 1674190 w 2361628"/>
              <a:gd name="connsiteY10066" fmla="*/ 2246205 h 3072212"/>
              <a:gd name="connsiteX10067" fmla="*/ 1669933 w 2361628"/>
              <a:gd name="connsiteY10067" fmla="*/ 2247729 h 3072212"/>
              <a:gd name="connsiteX10068" fmla="*/ 1945205 w 2361628"/>
              <a:gd name="connsiteY10068" fmla="*/ 2274141 h 3072212"/>
              <a:gd name="connsiteX10069" fmla="*/ 1942795 w 2361628"/>
              <a:gd name="connsiteY10069" fmla="*/ 2274570 h 3072212"/>
              <a:gd name="connsiteX10070" fmla="*/ 1941700 w 2361628"/>
              <a:gd name="connsiteY10070" fmla="*/ 2273427 h 3072212"/>
              <a:gd name="connsiteX10071" fmla="*/ 1941633 w 2361628"/>
              <a:gd name="connsiteY10071" fmla="*/ 2270160 h 3072212"/>
              <a:gd name="connsiteX10072" fmla="*/ 1942424 w 2361628"/>
              <a:gd name="connsiteY10072" fmla="*/ 2267684 h 3072212"/>
              <a:gd name="connsiteX10073" fmla="*/ 1945196 w 2361628"/>
              <a:gd name="connsiteY10073" fmla="*/ 2262550 h 3072212"/>
              <a:gd name="connsiteX10074" fmla="*/ 1947682 w 2361628"/>
              <a:gd name="connsiteY10074" fmla="*/ 2256787 h 3072212"/>
              <a:gd name="connsiteX10075" fmla="*/ 1949129 w 2361628"/>
              <a:gd name="connsiteY10075" fmla="*/ 2255387 h 3072212"/>
              <a:gd name="connsiteX10076" fmla="*/ 1952054 w 2361628"/>
              <a:gd name="connsiteY10076" fmla="*/ 2256339 h 3072212"/>
              <a:gd name="connsiteX10077" fmla="*/ 1953758 w 2361628"/>
              <a:gd name="connsiteY10077" fmla="*/ 2257997 h 3072212"/>
              <a:gd name="connsiteX10078" fmla="*/ 1955540 w 2361628"/>
              <a:gd name="connsiteY10078" fmla="*/ 2260768 h 3072212"/>
              <a:gd name="connsiteX10079" fmla="*/ 1956311 w 2361628"/>
              <a:gd name="connsiteY10079" fmla="*/ 2262892 h 3072212"/>
              <a:gd name="connsiteX10080" fmla="*/ 1955635 w 2361628"/>
              <a:gd name="connsiteY10080" fmla="*/ 2266026 h 3072212"/>
              <a:gd name="connsiteX10081" fmla="*/ 1953549 w 2361628"/>
              <a:gd name="connsiteY10081" fmla="*/ 2268817 h 3072212"/>
              <a:gd name="connsiteX10082" fmla="*/ 1951139 w 2361628"/>
              <a:gd name="connsiteY10082" fmla="*/ 2270722 h 3072212"/>
              <a:gd name="connsiteX10083" fmla="*/ 1945205 w 2361628"/>
              <a:gd name="connsiteY10083" fmla="*/ 2274141 h 3072212"/>
              <a:gd name="connsiteX10084" fmla="*/ 2047504 w 2361628"/>
              <a:gd name="connsiteY10084" fmla="*/ 2267350 h 3072212"/>
              <a:gd name="connsiteX10085" fmla="*/ 2046570 w 2361628"/>
              <a:gd name="connsiteY10085" fmla="*/ 2271084 h 3072212"/>
              <a:gd name="connsiteX10086" fmla="*/ 2043465 w 2361628"/>
              <a:gd name="connsiteY10086" fmla="*/ 2269712 h 3072212"/>
              <a:gd name="connsiteX10087" fmla="*/ 2038655 w 2361628"/>
              <a:gd name="connsiteY10087" fmla="*/ 2266893 h 3072212"/>
              <a:gd name="connsiteX10088" fmla="*/ 2036759 w 2361628"/>
              <a:gd name="connsiteY10088" fmla="*/ 2265017 h 3072212"/>
              <a:gd name="connsiteX10089" fmla="*/ 2036093 w 2361628"/>
              <a:gd name="connsiteY10089" fmla="*/ 2262959 h 3072212"/>
              <a:gd name="connsiteX10090" fmla="*/ 2036026 w 2361628"/>
              <a:gd name="connsiteY10090" fmla="*/ 2260111 h 3072212"/>
              <a:gd name="connsiteX10091" fmla="*/ 2037464 w 2361628"/>
              <a:gd name="connsiteY10091" fmla="*/ 2259644 h 3072212"/>
              <a:gd name="connsiteX10092" fmla="*/ 2041103 w 2361628"/>
              <a:gd name="connsiteY10092" fmla="*/ 2259378 h 3072212"/>
              <a:gd name="connsiteX10093" fmla="*/ 2044141 w 2361628"/>
              <a:gd name="connsiteY10093" fmla="*/ 2263340 h 3072212"/>
              <a:gd name="connsiteX10094" fmla="*/ 2045017 w 2361628"/>
              <a:gd name="connsiteY10094" fmla="*/ 2263950 h 3072212"/>
              <a:gd name="connsiteX10095" fmla="*/ 2047504 w 2361628"/>
              <a:gd name="connsiteY10095" fmla="*/ 2267350 h 3072212"/>
              <a:gd name="connsiteX10096" fmla="*/ 1628956 w 2361628"/>
              <a:gd name="connsiteY10096" fmla="*/ 2299240 h 3072212"/>
              <a:gd name="connsiteX10097" fmla="*/ 1626203 w 2361628"/>
              <a:gd name="connsiteY10097" fmla="*/ 2299611 h 3072212"/>
              <a:gd name="connsiteX10098" fmla="*/ 1627403 w 2361628"/>
              <a:gd name="connsiteY10098" fmla="*/ 2296459 h 3072212"/>
              <a:gd name="connsiteX10099" fmla="*/ 1628432 w 2361628"/>
              <a:gd name="connsiteY10099" fmla="*/ 2294935 h 3072212"/>
              <a:gd name="connsiteX10100" fmla="*/ 1629566 w 2361628"/>
              <a:gd name="connsiteY10100" fmla="*/ 2293963 h 3072212"/>
              <a:gd name="connsiteX10101" fmla="*/ 1631852 w 2361628"/>
              <a:gd name="connsiteY10101" fmla="*/ 2293601 h 3072212"/>
              <a:gd name="connsiteX10102" fmla="*/ 1633376 w 2361628"/>
              <a:gd name="connsiteY10102" fmla="*/ 2294868 h 3072212"/>
              <a:gd name="connsiteX10103" fmla="*/ 1632014 w 2361628"/>
              <a:gd name="connsiteY10103" fmla="*/ 2297163 h 3072212"/>
              <a:gd name="connsiteX10104" fmla="*/ 1628956 w 2361628"/>
              <a:gd name="connsiteY10104" fmla="*/ 2299240 h 3072212"/>
              <a:gd name="connsiteX10105" fmla="*/ 1623050 w 2361628"/>
              <a:gd name="connsiteY10105" fmla="*/ 2307003 h 3072212"/>
              <a:gd name="connsiteX10106" fmla="*/ 1622193 w 2361628"/>
              <a:gd name="connsiteY10106" fmla="*/ 2307165 h 3072212"/>
              <a:gd name="connsiteX10107" fmla="*/ 1621993 w 2361628"/>
              <a:gd name="connsiteY10107" fmla="*/ 2306527 h 3072212"/>
              <a:gd name="connsiteX10108" fmla="*/ 1622679 w 2361628"/>
              <a:gd name="connsiteY10108" fmla="*/ 2304364 h 3072212"/>
              <a:gd name="connsiteX10109" fmla="*/ 1623813 w 2361628"/>
              <a:gd name="connsiteY10109" fmla="*/ 2304107 h 3072212"/>
              <a:gd name="connsiteX10110" fmla="*/ 1625060 w 2361628"/>
              <a:gd name="connsiteY10110" fmla="*/ 2301697 h 3072212"/>
              <a:gd name="connsiteX10111" fmla="*/ 1626203 w 2361628"/>
              <a:gd name="connsiteY10111" fmla="*/ 2302536 h 3072212"/>
              <a:gd name="connsiteX10112" fmla="*/ 1625784 w 2361628"/>
              <a:gd name="connsiteY10112" fmla="*/ 2303878 h 3072212"/>
              <a:gd name="connsiteX10113" fmla="*/ 1624241 w 2361628"/>
              <a:gd name="connsiteY10113" fmla="*/ 2305917 h 3072212"/>
              <a:gd name="connsiteX10114" fmla="*/ 1623050 w 2361628"/>
              <a:gd name="connsiteY10114" fmla="*/ 2307003 h 3072212"/>
              <a:gd name="connsiteX10115" fmla="*/ 1920449 w 2361628"/>
              <a:gd name="connsiteY10115" fmla="*/ 2337550 h 3072212"/>
              <a:gd name="connsiteX10116" fmla="*/ 1918830 w 2361628"/>
              <a:gd name="connsiteY10116" fmla="*/ 2341312 h 3072212"/>
              <a:gd name="connsiteX10117" fmla="*/ 1916668 w 2361628"/>
              <a:gd name="connsiteY10117" fmla="*/ 2340845 h 3072212"/>
              <a:gd name="connsiteX10118" fmla="*/ 1915887 w 2361628"/>
              <a:gd name="connsiteY10118" fmla="*/ 2341626 h 3072212"/>
              <a:gd name="connsiteX10119" fmla="*/ 1915297 w 2361628"/>
              <a:gd name="connsiteY10119" fmla="*/ 2341664 h 3072212"/>
              <a:gd name="connsiteX10120" fmla="*/ 1916278 w 2361628"/>
              <a:gd name="connsiteY10120" fmla="*/ 2338130 h 3072212"/>
              <a:gd name="connsiteX10121" fmla="*/ 1916411 w 2361628"/>
              <a:gd name="connsiteY10121" fmla="*/ 2335749 h 3072212"/>
              <a:gd name="connsiteX10122" fmla="*/ 1915916 w 2361628"/>
              <a:gd name="connsiteY10122" fmla="*/ 2333339 h 3072212"/>
              <a:gd name="connsiteX10123" fmla="*/ 1916630 w 2361628"/>
              <a:gd name="connsiteY10123" fmla="*/ 2332111 h 3072212"/>
              <a:gd name="connsiteX10124" fmla="*/ 1919516 w 2361628"/>
              <a:gd name="connsiteY10124" fmla="*/ 2332044 h 3072212"/>
              <a:gd name="connsiteX10125" fmla="*/ 1919545 w 2361628"/>
              <a:gd name="connsiteY10125" fmla="*/ 2334816 h 3072212"/>
              <a:gd name="connsiteX10126" fmla="*/ 1919897 w 2361628"/>
              <a:gd name="connsiteY10126" fmla="*/ 2335854 h 3072212"/>
              <a:gd name="connsiteX10127" fmla="*/ 1920573 w 2361628"/>
              <a:gd name="connsiteY10127" fmla="*/ 2336330 h 3072212"/>
              <a:gd name="connsiteX10128" fmla="*/ 1920449 w 2361628"/>
              <a:gd name="connsiteY10128" fmla="*/ 2337550 h 3072212"/>
              <a:gd name="connsiteX10129" fmla="*/ 1638252 w 2361628"/>
              <a:gd name="connsiteY10129" fmla="*/ 2414940 h 3072212"/>
              <a:gd name="connsiteX10130" fmla="*/ 1637833 w 2361628"/>
              <a:gd name="connsiteY10130" fmla="*/ 2415340 h 3072212"/>
              <a:gd name="connsiteX10131" fmla="*/ 1636681 w 2361628"/>
              <a:gd name="connsiteY10131" fmla="*/ 2414988 h 3072212"/>
              <a:gd name="connsiteX10132" fmla="*/ 1636233 w 2361628"/>
              <a:gd name="connsiteY10132" fmla="*/ 2418255 h 3072212"/>
              <a:gd name="connsiteX10133" fmla="*/ 1635795 w 2361628"/>
              <a:gd name="connsiteY10133" fmla="*/ 2418559 h 3072212"/>
              <a:gd name="connsiteX10134" fmla="*/ 1635004 w 2361628"/>
              <a:gd name="connsiteY10134" fmla="*/ 2416550 h 3072212"/>
              <a:gd name="connsiteX10135" fmla="*/ 1635605 w 2361628"/>
              <a:gd name="connsiteY10135" fmla="*/ 2414826 h 3072212"/>
              <a:gd name="connsiteX10136" fmla="*/ 1635519 w 2361628"/>
              <a:gd name="connsiteY10136" fmla="*/ 2413635 h 3072212"/>
              <a:gd name="connsiteX10137" fmla="*/ 1635738 w 2361628"/>
              <a:gd name="connsiteY10137" fmla="*/ 2412759 h 3072212"/>
              <a:gd name="connsiteX10138" fmla="*/ 1636890 w 2361628"/>
              <a:gd name="connsiteY10138" fmla="*/ 2410797 h 3072212"/>
              <a:gd name="connsiteX10139" fmla="*/ 1637567 w 2361628"/>
              <a:gd name="connsiteY10139" fmla="*/ 2410340 h 3072212"/>
              <a:gd name="connsiteX10140" fmla="*/ 1637995 w 2361628"/>
              <a:gd name="connsiteY10140" fmla="*/ 2410511 h 3072212"/>
              <a:gd name="connsiteX10141" fmla="*/ 1638348 w 2361628"/>
              <a:gd name="connsiteY10141" fmla="*/ 2412978 h 3072212"/>
              <a:gd name="connsiteX10142" fmla="*/ 1638252 w 2361628"/>
              <a:gd name="connsiteY10142" fmla="*/ 2414940 h 3072212"/>
              <a:gd name="connsiteX10143" fmla="*/ 2118703 w 2361628"/>
              <a:gd name="connsiteY10143" fmla="*/ 2412997 h 3072212"/>
              <a:gd name="connsiteX10144" fmla="*/ 2120951 w 2361628"/>
              <a:gd name="connsiteY10144" fmla="*/ 2414464 h 3072212"/>
              <a:gd name="connsiteX10145" fmla="*/ 2121541 w 2361628"/>
              <a:gd name="connsiteY10145" fmla="*/ 2419865 h 3072212"/>
              <a:gd name="connsiteX10146" fmla="*/ 2117322 w 2361628"/>
              <a:gd name="connsiteY10146" fmla="*/ 2419550 h 3072212"/>
              <a:gd name="connsiteX10147" fmla="*/ 2112502 w 2361628"/>
              <a:gd name="connsiteY10147" fmla="*/ 2415931 h 3072212"/>
              <a:gd name="connsiteX10148" fmla="*/ 2111550 w 2361628"/>
              <a:gd name="connsiteY10148" fmla="*/ 2413292 h 3072212"/>
              <a:gd name="connsiteX10149" fmla="*/ 2111654 w 2361628"/>
              <a:gd name="connsiteY10149" fmla="*/ 2412835 h 3072212"/>
              <a:gd name="connsiteX10150" fmla="*/ 2112293 w 2361628"/>
              <a:gd name="connsiteY10150" fmla="*/ 2412378 h 3072212"/>
              <a:gd name="connsiteX10151" fmla="*/ 2113512 w 2361628"/>
              <a:gd name="connsiteY10151" fmla="*/ 2413007 h 3072212"/>
              <a:gd name="connsiteX10152" fmla="*/ 2114703 w 2361628"/>
              <a:gd name="connsiteY10152" fmla="*/ 2412054 h 3072212"/>
              <a:gd name="connsiteX10153" fmla="*/ 2115893 w 2361628"/>
              <a:gd name="connsiteY10153" fmla="*/ 2411749 h 3072212"/>
              <a:gd name="connsiteX10154" fmla="*/ 2118703 w 2361628"/>
              <a:gd name="connsiteY10154" fmla="*/ 2412997 h 3072212"/>
              <a:gd name="connsiteX10155" fmla="*/ 1634233 w 2361628"/>
              <a:gd name="connsiteY10155" fmla="*/ 2451373 h 3072212"/>
              <a:gd name="connsiteX10156" fmla="*/ 1633499 w 2361628"/>
              <a:gd name="connsiteY10156" fmla="*/ 2452221 h 3072212"/>
              <a:gd name="connsiteX10157" fmla="*/ 1632185 w 2361628"/>
              <a:gd name="connsiteY10157" fmla="*/ 2451259 h 3072212"/>
              <a:gd name="connsiteX10158" fmla="*/ 1632128 w 2361628"/>
              <a:gd name="connsiteY10158" fmla="*/ 2448811 h 3072212"/>
              <a:gd name="connsiteX10159" fmla="*/ 1633395 w 2361628"/>
              <a:gd name="connsiteY10159" fmla="*/ 2446944 h 3072212"/>
              <a:gd name="connsiteX10160" fmla="*/ 1634395 w 2361628"/>
              <a:gd name="connsiteY10160" fmla="*/ 2447030 h 3072212"/>
              <a:gd name="connsiteX10161" fmla="*/ 1635300 w 2361628"/>
              <a:gd name="connsiteY10161" fmla="*/ 2448020 h 3072212"/>
              <a:gd name="connsiteX10162" fmla="*/ 1635081 w 2361628"/>
              <a:gd name="connsiteY10162" fmla="*/ 2449344 h 3072212"/>
              <a:gd name="connsiteX10163" fmla="*/ 1634233 w 2361628"/>
              <a:gd name="connsiteY10163" fmla="*/ 2451373 h 3072212"/>
              <a:gd name="connsiteX10164" fmla="*/ 1643558 w 2361628"/>
              <a:gd name="connsiteY10164" fmla="*/ 2457107 h 3072212"/>
              <a:gd name="connsiteX10165" fmla="*/ 1642615 w 2361628"/>
              <a:gd name="connsiteY10165" fmla="*/ 2457726 h 3072212"/>
              <a:gd name="connsiteX10166" fmla="*/ 1641977 w 2361628"/>
              <a:gd name="connsiteY10166" fmla="*/ 2457679 h 3072212"/>
              <a:gd name="connsiteX10167" fmla="*/ 1642691 w 2361628"/>
              <a:gd name="connsiteY10167" fmla="*/ 2453374 h 3072212"/>
              <a:gd name="connsiteX10168" fmla="*/ 1641862 w 2361628"/>
              <a:gd name="connsiteY10168" fmla="*/ 2451840 h 3072212"/>
              <a:gd name="connsiteX10169" fmla="*/ 1641815 w 2361628"/>
              <a:gd name="connsiteY10169" fmla="*/ 2451059 h 3072212"/>
              <a:gd name="connsiteX10170" fmla="*/ 1642177 w 2361628"/>
              <a:gd name="connsiteY10170" fmla="*/ 2450344 h 3072212"/>
              <a:gd name="connsiteX10171" fmla="*/ 1642634 w 2361628"/>
              <a:gd name="connsiteY10171" fmla="*/ 2450192 h 3072212"/>
              <a:gd name="connsiteX10172" fmla="*/ 1643748 w 2361628"/>
              <a:gd name="connsiteY10172" fmla="*/ 2451526 h 3072212"/>
              <a:gd name="connsiteX10173" fmla="*/ 1644291 w 2361628"/>
              <a:gd name="connsiteY10173" fmla="*/ 2452916 h 3072212"/>
              <a:gd name="connsiteX10174" fmla="*/ 1644529 w 2361628"/>
              <a:gd name="connsiteY10174" fmla="*/ 2454297 h 3072212"/>
              <a:gd name="connsiteX10175" fmla="*/ 1644463 w 2361628"/>
              <a:gd name="connsiteY10175" fmla="*/ 2455659 h 3072212"/>
              <a:gd name="connsiteX10176" fmla="*/ 1644148 w 2361628"/>
              <a:gd name="connsiteY10176" fmla="*/ 2456593 h 3072212"/>
              <a:gd name="connsiteX10177" fmla="*/ 1643558 w 2361628"/>
              <a:gd name="connsiteY10177" fmla="*/ 2457107 h 3072212"/>
              <a:gd name="connsiteX10178" fmla="*/ 1659131 w 2361628"/>
              <a:gd name="connsiteY10178" fmla="*/ 2475967 h 3072212"/>
              <a:gd name="connsiteX10179" fmla="*/ 1656931 w 2361628"/>
              <a:gd name="connsiteY10179" fmla="*/ 2480815 h 3072212"/>
              <a:gd name="connsiteX10180" fmla="*/ 1655169 w 2361628"/>
              <a:gd name="connsiteY10180" fmla="*/ 2485463 h 3072212"/>
              <a:gd name="connsiteX10181" fmla="*/ 1652721 w 2361628"/>
              <a:gd name="connsiteY10181" fmla="*/ 2494179 h 3072212"/>
              <a:gd name="connsiteX10182" fmla="*/ 1651321 w 2361628"/>
              <a:gd name="connsiteY10182" fmla="*/ 2494493 h 3072212"/>
              <a:gd name="connsiteX10183" fmla="*/ 1650102 w 2361628"/>
              <a:gd name="connsiteY10183" fmla="*/ 2492397 h 3072212"/>
              <a:gd name="connsiteX10184" fmla="*/ 1653616 w 2361628"/>
              <a:gd name="connsiteY10184" fmla="*/ 2482187 h 3072212"/>
              <a:gd name="connsiteX10185" fmla="*/ 1653778 w 2361628"/>
              <a:gd name="connsiteY10185" fmla="*/ 2481044 h 3072212"/>
              <a:gd name="connsiteX10186" fmla="*/ 1653616 w 2361628"/>
              <a:gd name="connsiteY10186" fmla="*/ 2480062 h 3072212"/>
              <a:gd name="connsiteX10187" fmla="*/ 1652549 w 2361628"/>
              <a:gd name="connsiteY10187" fmla="*/ 2478548 h 3072212"/>
              <a:gd name="connsiteX10188" fmla="*/ 1651492 w 2361628"/>
              <a:gd name="connsiteY10188" fmla="*/ 2480291 h 3072212"/>
              <a:gd name="connsiteX10189" fmla="*/ 1646530 w 2361628"/>
              <a:gd name="connsiteY10189" fmla="*/ 2491807 h 3072212"/>
              <a:gd name="connsiteX10190" fmla="*/ 1645244 w 2361628"/>
              <a:gd name="connsiteY10190" fmla="*/ 2493645 h 3072212"/>
              <a:gd name="connsiteX10191" fmla="*/ 1644187 w 2361628"/>
              <a:gd name="connsiteY10191" fmla="*/ 2494664 h 3072212"/>
              <a:gd name="connsiteX10192" fmla="*/ 1643339 w 2361628"/>
              <a:gd name="connsiteY10192" fmla="*/ 2494864 h 3072212"/>
              <a:gd name="connsiteX10193" fmla="*/ 1641224 w 2361628"/>
              <a:gd name="connsiteY10193" fmla="*/ 2494626 h 3072212"/>
              <a:gd name="connsiteX10194" fmla="*/ 1636976 w 2361628"/>
              <a:gd name="connsiteY10194" fmla="*/ 2497903 h 3072212"/>
              <a:gd name="connsiteX10195" fmla="*/ 1644120 w 2361628"/>
              <a:gd name="connsiteY10195" fmla="*/ 2484253 h 3072212"/>
              <a:gd name="connsiteX10196" fmla="*/ 1644196 w 2361628"/>
              <a:gd name="connsiteY10196" fmla="*/ 2483215 h 3072212"/>
              <a:gd name="connsiteX10197" fmla="*/ 1642863 w 2361628"/>
              <a:gd name="connsiteY10197" fmla="*/ 2482577 h 3072212"/>
              <a:gd name="connsiteX10198" fmla="*/ 1642329 w 2361628"/>
              <a:gd name="connsiteY10198" fmla="*/ 2482930 h 3072212"/>
              <a:gd name="connsiteX10199" fmla="*/ 1636538 w 2361628"/>
              <a:gd name="connsiteY10199" fmla="*/ 2491540 h 3072212"/>
              <a:gd name="connsiteX10200" fmla="*/ 1633233 w 2361628"/>
              <a:gd name="connsiteY10200" fmla="*/ 2494845 h 3072212"/>
              <a:gd name="connsiteX10201" fmla="*/ 1631023 w 2361628"/>
              <a:gd name="connsiteY10201" fmla="*/ 2493845 h 3072212"/>
              <a:gd name="connsiteX10202" fmla="*/ 1630461 w 2361628"/>
              <a:gd name="connsiteY10202" fmla="*/ 2492940 h 3072212"/>
              <a:gd name="connsiteX10203" fmla="*/ 1630661 w 2361628"/>
              <a:gd name="connsiteY10203" fmla="*/ 2491940 h 3072212"/>
              <a:gd name="connsiteX10204" fmla="*/ 1636290 w 2361628"/>
              <a:gd name="connsiteY10204" fmla="*/ 2483244 h 3072212"/>
              <a:gd name="connsiteX10205" fmla="*/ 1641472 w 2361628"/>
              <a:gd name="connsiteY10205" fmla="*/ 2476995 h 3072212"/>
              <a:gd name="connsiteX10206" fmla="*/ 1643644 w 2361628"/>
              <a:gd name="connsiteY10206" fmla="*/ 2473052 h 3072212"/>
              <a:gd name="connsiteX10207" fmla="*/ 1644520 w 2361628"/>
              <a:gd name="connsiteY10207" fmla="*/ 2469328 h 3072212"/>
              <a:gd name="connsiteX10208" fmla="*/ 1644910 w 2361628"/>
              <a:gd name="connsiteY10208" fmla="*/ 2466594 h 3072212"/>
              <a:gd name="connsiteX10209" fmla="*/ 1644882 w 2361628"/>
              <a:gd name="connsiteY10209" fmla="*/ 2463594 h 3072212"/>
              <a:gd name="connsiteX10210" fmla="*/ 1645149 w 2361628"/>
              <a:gd name="connsiteY10210" fmla="*/ 2462765 h 3072212"/>
              <a:gd name="connsiteX10211" fmla="*/ 1645444 w 2361628"/>
              <a:gd name="connsiteY10211" fmla="*/ 2462917 h 3072212"/>
              <a:gd name="connsiteX10212" fmla="*/ 1645777 w 2361628"/>
              <a:gd name="connsiteY10212" fmla="*/ 2464051 h 3072212"/>
              <a:gd name="connsiteX10213" fmla="*/ 1645863 w 2361628"/>
              <a:gd name="connsiteY10213" fmla="*/ 2467223 h 3072212"/>
              <a:gd name="connsiteX10214" fmla="*/ 1644682 w 2361628"/>
              <a:gd name="connsiteY10214" fmla="*/ 2473709 h 3072212"/>
              <a:gd name="connsiteX10215" fmla="*/ 1643729 w 2361628"/>
              <a:gd name="connsiteY10215" fmla="*/ 2476891 h 3072212"/>
              <a:gd name="connsiteX10216" fmla="*/ 1642596 w 2361628"/>
              <a:gd name="connsiteY10216" fmla="*/ 2479510 h 3072212"/>
              <a:gd name="connsiteX10217" fmla="*/ 1643072 w 2361628"/>
              <a:gd name="connsiteY10217" fmla="*/ 2480082 h 3072212"/>
              <a:gd name="connsiteX10218" fmla="*/ 1645158 w 2361628"/>
              <a:gd name="connsiteY10218" fmla="*/ 2478596 h 3072212"/>
              <a:gd name="connsiteX10219" fmla="*/ 1646920 w 2361628"/>
              <a:gd name="connsiteY10219" fmla="*/ 2475452 h 3072212"/>
              <a:gd name="connsiteX10220" fmla="*/ 1648339 w 2361628"/>
              <a:gd name="connsiteY10220" fmla="*/ 2470652 h 3072212"/>
              <a:gd name="connsiteX10221" fmla="*/ 1649254 w 2361628"/>
              <a:gd name="connsiteY10221" fmla="*/ 2466470 h 3072212"/>
              <a:gd name="connsiteX10222" fmla="*/ 1650130 w 2361628"/>
              <a:gd name="connsiteY10222" fmla="*/ 2459831 h 3072212"/>
              <a:gd name="connsiteX10223" fmla="*/ 1650425 w 2361628"/>
              <a:gd name="connsiteY10223" fmla="*/ 2460060 h 3072212"/>
              <a:gd name="connsiteX10224" fmla="*/ 1650835 w 2361628"/>
              <a:gd name="connsiteY10224" fmla="*/ 2461384 h 3072212"/>
              <a:gd name="connsiteX10225" fmla="*/ 1651778 w 2361628"/>
              <a:gd name="connsiteY10225" fmla="*/ 2462327 h 3072212"/>
              <a:gd name="connsiteX10226" fmla="*/ 1653254 w 2361628"/>
              <a:gd name="connsiteY10226" fmla="*/ 2462879 h 3072212"/>
              <a:gd name="connsiteX10227" fmla="*/ 1654092 w 2361628"/>
              <a:gd name="connsiteY10227" fmla="*/ 2463727 h 3072212"/>
              <a:gd name="connsiteX10228" fmla="*/ 1654712 w 2361628"/>
              <a:gd name="connsiteY10228" fmla="*/ 2465956 h 3072212"/>
              <a:gd name="connsiteX10229" fmla="*/ 1655312 w 2361628"/>
              <a:gd name="connsiteY10229" fmla="*/ 2466937 h 3072212"/>
              <a:gd name="connsiteX10230" fmla="*/ 1657521 w 2361628"/>
              <a:gd name="connsiteY10230" fmla="*/ 2467766 h 3072212"/>
              <a:gd name="connsiteX10231" fmla="*/ 1658369 w 2361628"/>
              <a:gd name="connsiteY10231" fmla="*/ 2468471 h 3072212"/>
              <a:gd name="connsiteX10232" fmla="*/ 1658979 w 2361628"/>
              <a:gd name="connsiteY10232" fmla="*/ 2470890 h 3072212"/>
              <a:gd name="connsiteX10233" fmla="*/ 1658922 w 2361628"/>
              <a:gd name="connsiteY10233" fmla="*/ 2472166 h 3072212"/>
              <a:gd name="connsiteX10234" fmla="*/ 1659226 w 2361628"/>
              <a:gd name="connsiteY10234" fmla="*/ 2472985 h 3072212"/>
              <a:gd name="connsiteX10235" fmla="*/ 1659884 w 2361628"/>
              <a:gd name="connsiteY10235" fmla="*/ 2473347 h 3072212"/>
              <a:gd name="connsiteX10236" fmla="*/ 1659131 w 2361628"/>
              <a:gd name="connsiteY10236" fmla="*/ 2475967 h 3072212"/>
              <a:gd name="connsiteX10237" fmla="*/ 1631280 w 2361628"/>
              <a:gd name="connsiteY10237" fmla="*/ 2478805 h 3072212"/>
              <a:gd name="connsiteX10238" fmla="*/ 1629908 w 2361628"/>
              <a:gd name="connsiteY10238" fmla="*/ 2479167 h 3072212"/>
              <a:gd name="connsiteX10239" fmla="*/ 1628299 w 2361628"/>
              <a:gd name="connsiteY10239" fmla="*/ 2478472 h 3072212"/>
              <a:gd name="connsiteX10240" fmla="*/ 1629137 w 2361628"/>
              <a:gd name="connsiteY10240" fmla="*/ 2474938 h 3072212"/>
              <a:gd name="connsiteX10241" fmla="*/ 1630537 w 2361628"/>
              <a:gd name="connsiteY10241" fmla="*/ 2473471 h 3072212"/>
              <a:gd name="connsiteX10242" fmla="*/ 1634023 w 2361628"/>
              <a:gd name="connsiteY10242" fmla="*/ 2472004 h 3072212"/>
              <a:gd name="connsiteX10243" fmla="*/ 1634623 w 2361628"/>
              <a:gd name="connsiteY10243" fmla="*/ 2471100 h 3072212"/>
              <a:gd name="connsiteX10244" fmla="*/ 1635738 w 2361628"/>
              <a:gd name="connsiteY10244" fmla="*/ 2470652 h 3072212"/>
              <a:gd name="connsiteX10245" fmla="*/ 1637376 w 2361628"/>
              <a:gd name="connsiteY10245" fmla="*/ 2470652 h 3072212"/>
              <a:gd name="connsiteX10246" fmla="*/ 1639195 w 2361628"/>
              <a:gd name="connsiteY10246" fmla="*/ 2469328 h 3072212"/>
              <a:gd name="connsiteX10247" fmla="*/ 1641205 w 2361628"/>
              <a:gd name="connsiteY10247" fmla="*/ 2466680 h 3072212"/>
              <a:gd name="connsiteX10248" fmla="*/ 1641900 w 2361628"/>
              <a:gd name="connsiteY10248" fmla="*/ 2466318 h 3072212"/>
              <a:gd name="connsiteX10249" fmla="*/ 1640491 w 2361628"/>
              <a:gd name="connsiteY10249" fmla="*/ 2470166 h 3072212"/>
              <a:gd name="connsiteX10250" fmla="*/ 1639005 w 2361628"/>
              <a:gd name="connsiteY10250" fmla="*/ 2473042 h 3072212"/>
              <a:gd name="connsiteX10251" fmla="*/ 1631280 w 2361628"/>
              <a:gd name="connsiteY10251" fmla="*/ 2478805 h 3072212"/>
              <a:gd name="connsiteX10252" fmla="*/ 1662046 w 2361628"/>
              <a:gd name="connsiteY10252" fmla="*/ 2481758 h 3072212"/>
              <a:gd name="connsiteX10253" fmla="*/ 1660684 w 2361628"/>
              <a:gd name="connsiteY10253" fmla="*/ 2482415 h 3072212"/>
              <a:gd name="connsiteX10254" fmla="*/ 1659703 w 2361628"/>
              <a:gd name="connsiteY10254" fmla="*/ 2482349 h 3072212"/>
              <a:gd name="connsiteX10255" fmla="*/ 1659884 w 2361628"/>
              <a:gd name="connsiteY10255" fmla="*/ 2480748 h 3072212"/>
              <a:gd name="connsiteX10256" fmla="*/ 1661227 w 2361628"/>
              <a:gd name="connsiteY10256" fmla="*/ 2477596 h 3072212"/>
              <a:gd name="connsiteX10257" fmla="*/ 1661989 w 2361628"/>
              <a:gd name="connsiteY10257" fmla="*/ 2474824 h 3072212"/>
              <a:gd name="connsiteX10258" fmla="*/ 1662170 w 2361628"/>
              <a:gd name="connsiteY10258" fmla="*/ 2472424 h 3072212"/>
              <a:gd name="connsiteX10259" fmla="*/ 1662760 w 2361628"/>
              <a:gd name="connsiteY10259" fmla="*/ 2470328 h 3072212"/>
              <a:gd name="connsiteX10260" fmla="*/ 1663760 w 2361628"/>
              <a:gd name="connsiteY10260" fmla="*/ 2468528 h 3072212"/>
              <a:gd name="connsiteX10261" fmla="*/ 1664760 w 2361628"/>
              <a:gd name="connsiteY10261" fmla="*/ 2467632 h 3072212"/>
              <a:gd name="connsiteX10262" fmla="*/ 1666256 w 2361628"/>
              <a:gd name="connsiteY10262" fmla="*/ 2467661 h 3072212"/>
              <a:gd name="connsiteX10263" fmla="*/ 1666561 w 2361628"/>
              <a:gd name="connsiteY10263" fmla="*/ 2473500 h 3072212"/>
              <a:gd name="connsiteX10264" fmla="*/ 1666142 w 2361628"/>
              <a:gd name="connsiteY10264" fmla="*/ 2476234 h 3072212"/>
              <a:gd name="connsiteX10265" fmla="*/ 1665142 w 2361628"/>
              <a:gd name="connsiteY10265" fmla="*/ 2478519 h 3072212"/>
              <a:gd name="connsiteX10266" fmla="*/ 1663770 w 2361628"/>
              <a:gd name="connsiteY10266" fmla="*/ 2480358 h 3072212"/>
              <a:gd name="connsiteX10267" fmla="*/ 1662046 w 2361628"/>
              <a:gd name="connsiteY10267" fmla="*/ 2481758 h 3072212"/>
              <a:gd name="connsiteX10268" fmla="*/ 2138734 w 2361628"/>
              <a:gd name="connsiteY10268" fmla="*/ 2486825 h 3072212"/>
              <a:gd name="connsiteX10269" fmla="*/ 2139048 w 2361628"/>
              <a:gd name="connsiteY10269" fmla="*/ 2487987 h 3072212"/>
              <a:gd name="connsiteX10270" fmla="*/ 2134924 w 2361628"/>
              <a:gd name="connsiteY10270" fmla="*/ 2487159 h 3072212"/>
              <a:gd name="connsiteX10271" fmla="*/ 2133476 w 2361628"/>
              <a:gd name="connsiteY10271" fmla="*/ 2486425 h 3072212"/>
              <a:gd name="connsiteX10272" fmla="*/ 2133353 w 2361628"/>
              <a:gd name="connsiteY10272" fmla="*/ 2485654 h 3072212"/>
              <a:gd name="connsiteX10273" fmla="*/ 2133553 w 2361628"/>
              <a:gd name="connsiteY10273" fmla="*/ 2484453 h 3072212"/>
              <a:gd name="connsiteX10274" fmla="*/ 2134372 w 2361628"/>
              <a:gd name="connsiteY10274" fmla="*/ 2483053 h 3072212"/>
              <a:gd name="connsiteX10275" fmla="*/ 2136258 w 2361628"/>
              <a:gd name="connsiteY10275" fmla="*/ 2481977 h 3072212"/>
              <a:gd name="connsiteX10276" fmla="*/ 2137286 w 2361628"/>
              <a:gd name="connsiteY10276" fmla="*/ 2482529 h 3072212"/>
              <a:gd name="connsiteX10277" fmla="*/ 2139477 w 2361628"/>
              <a:gd name="connsiteY10277" fmla="*/ 2483987 h 3072212"/>
              <a:gd name="connsiteX10278" fmla="*/ 2139772 w 2361628"/>
              <a:gd name="connsiteY10278" fmla="*/ 2484863 h 3072212"/>
              <a:gd name="connsiteX10279" fmla="*/ 2138734 w 2361628"/>
              <a:gd name="connsiteY10279" fmla="*/ 2486825 h 3072212"/>
              <a:gd name="connsiteX10280" fmla="*/ 278711 w 2361628"/>
              <a:gd name="connsiteY10280" fmla="*/ 2546480 h 3072212"/>
              <a:gd name="connsiteX10281" fmla="*/ 280902 w 2361628"/>
              <a:gd name="connsiteY10281" fmla="*/ 2543499 h 3072212"/>
              <a:gd name="connsiteX10282" fmla="*/ 285731 w 2361628"/>
              <a:gd name="connsiteY10282" fmla="*/ 2538318 h 3072212"/>
              <a:gd name="connsiteX10283" fmla="*/ 288360 w 2361628"/>
              <a:gd name="connsiteY10283" fmla="*/ 2534603 h 3072212"/>
              <a:gd name="connsiteX10284" fmla="*/ 288636 w 2361628"/>
              <a:gd name="connsiteY10284" fmla="*/ 2538270 h 3072212"/>
              <a:gd name="connsiteX10285" fmla="*/ 284740 w 2361628"/>
              <a:gd name="connsiteY10285" fmla="*/ 2544413 h 3072212"/>
              <a:gd name="connsiteX10286" fmla="*/ 279768 w 2361628"/>
              <a:gd name="connsiteY10286" fmla="*/ 2547461 h 3072212"/>
              <a:gd name="connsiteX10287" fmla="*/ 278711 w 2361628"/>
              <a:gd name="connsiteY10287" fmla="*/ 2546480 h 3072212"/>
              <a:gd name="connsiteX10288" fmla="*/ 269300 w 2361628"/>
              <a:gd name="connsiteY10288" fmla="*/ 2559863 h 3072212"/>
              <a:gd name="connsiteX10289" fmla="*/ 268691 w 2361628"/>
              <a:gd name="connsiteY10289" fmla="*/ 2559920 h 3072212"/>
              <a:gd name="connsiteX10290" fmla="*/ 268453 w 2361628"/>
              <a:gd name="connsiteY10290" fmla="*/ 2558958 h 3072212"/>
              <a:gd name="connsiteX10291" fmla="*/ 268605 w 2361628"/>
              <a:gd name="connsiteY10291" fmla="*/ 2556977 h 3072212"/>
              <a:gd name="connsiteX10292" fmla="*/ 269453 w 2361628"/>
              <a:gd name="connsiteY10292" fmla="*/ 2553615 h 3072212"/>
              <a:gd name="connsiteX10293" fmla="*/ 269853 w 2361628"/>
              <a:gd name="connsiteY10293" fmla="*/ 2552833 h 3072212"/>
              <a:gd name="connsiteX10294" fmla="*/ 273320 w 2361628"/>
              <a:gd name="connsiteY10294" fmla="*/ 2553433 h 3072212"/>
              <a:gd name="connsiteX10295" fmla="*/ 273834 w 2361628"/>
              <a:gd name="connsiteY10295" fmla="*/ 2553662 h 3072212"/>
              <a:gd name="connsiteX10296" fmla="*/ 273958 w 2361628"/>
              <a:gd name="connsiteY10296" fmla="*/ 2554310 h 3072212"/>
              <a:gd name="connsiteX10297" fmla="*/ 273691 w 2361628"/>
              <a:gd name="connsiteY10297" fmla="*/ 2555367 h 3072212"/>
              <a:gd name="connsiteX10298" fmla="*/ 272577 w 2361628"/>
              <a:gd name="connsiteY10298" fmla="*/ 2556881 h 3072212"/>
              <a:gd name="connsiteX10299" fmla="*/ 269300 w 2361628"/>
              <a:gd name="connsiteY10299" fmla="*/ 2559863 h 3072212"/>
              <a:gd name="connsiteX10300" fmla="*/ 223095 w 2361628"/>
              <a:gd name="connsiteY10300" fmla="*/ 2575941 h 3072212"/>
              <a:gd name="connsiteX10301" fmla="*/ 225542 w 2361628"/>
              <a:gd name="connsiteY10301" fmla="*/ 2578618 h 3072212"/>
              <a:gd name="connsiteX10302" fmla="*/ 231419 w 2361628"/>
              <a:gd name="connsiteY10302" fmla="*/ 2576913 h 3072212"/>
              <a:gd name="connsiteX10303" fmla="*/ 232515 w 2361628"/>
              <a:gd name="connsiteY10303" fmla="*/ 2577246 h 3072212"/>
              <a:gd name="connsiteX10304" fmla="*/ 233629 w 2361628"/>
              <a:gd name="connsiteY10304" fmla="*/ 2578265 h 3072212"/>
              <a:gd name="connsiteX10305" fmla="*/ 234848 w 2361628"/>
              <a:gd name="connsiteY10305" fmla="*/ 2580446 h 3072212"/>
              <a:gd name="connsiteX10306" fmla="*/ 236182 w 2361628"/>
              <a:gd name="connsiteY10306" fmla="*/ 2583771 h 3072212"/>
              <a:gd name="connsiteX10307" fmla="*/ 236477 w 2361628"/>
              <a:gd name="connsiteY10307" fmla="*/ 2587390 h 3072212"/>
              <a:gd name="connsiteX10308" fmla="*/ 235944 w 2361628"/>
              <a:gd name="connsiteY10308" fmla="*/ 2588686 h 3072212"/>
              <a:gd name="connsiteX10309" fmla="*/ 234886 w 2361628"/>
              <a:gd name="connsiteY10309" fmla="*/ 2590114 h 3072212"/>
              <a:gd name="connsiteX10310" fmla="*/ 225523 w 2361628"/>
              <a:gd name="connsiteY10310" fmla="*/ 2595848 h 3072212"/>
              <a:gd name="connsiteX10311" fmla="*/ 225276 w 2361628"/>
              <a:gd name="connsiteY10311" fmla="*/ 2596401 h 3072212"/>
              <a:gd name="connsiteX10312" fmla="*/ 225466 w 2361628"/>
              <a:gd name="connsiteY10312" fmla="*/ 2596915 h 3072212"/>
              <a:gd name="connsiteX10313" fmla="*/ 226333 w 2361628"/>
              <a:gd name="connsiteY10313" fmla="*/ 2597468 h 3072212"/>
              <a:gd name="connsiteX10314" fmla="*/ 228209 w 2361628"/>
              <a:gd name="connsiteY10314" fmla="*/ 2597392 h 3072212"/>
              <a:gd name="connsiteX10315" fmla="*/ 235629 w 2361628"/>
              <a:gd name="connsiteY10315" fmla="*/ 2595972 h 3072212"/>
              <a:gd name="connsiteX10316" fmla="*/ 236029 w 2361628"/>
              <a:gd name="connsiteY10316" fmla="*/ 2594981 h 3072212"/>
              <a:gd name="connsiteX10317" fmla="*/ 236553 w 2361628"/>
              <a:gd name="connsiteY10317" fmla="*/ 2590467 h 3072212"/>
              <a:gd name="connsiteX10318" fmla="*/ 237573 w 2361628"/>
              <a:gd name="connsiteY10318" fmla="*/ 2588067 h 3072212"/>
              <a:gd name="connsiteX10319" fmla="*/ 237658 w 2361628"/>
              <a:gd name="connsiteY10319" fmla="*/ 2586257 h 3072212"/>
              <a:gd name="connsiteX10320" fmla="*/ 236982 w 2361628"/>
              <a:gd name="connsiteY10320" fmla="*/ 2581923 h 3072212"/>
              <a:gd name="connsiteX10321" fmla="*/ 237020 w 2361628"/>
              <a:gd name="connsiteY10321" fmla="*/ 2580180 h 3072212"/>
              <a:gd name="connsiteX10322" fmla="*/ 242192 w 2361628"/>
              <a:gd name="connsiteY10322" fmla="*/ 2579827 h 3072212"/>
              <a:gd name="connsiteX10323" fmla="*/ 245431 w 2361628"/>
              <a:gd name="connsiteY10323" fmla="*/ 2578218 h 3072212"/>
              <a:gd name="connsiteX10324" fmla="*/ 248736 w 2361628"/>
              <a:gd name="connsiteY10324" fmla="*/ 2575227 h 3072212"/>
              <a:gd name="connsiteX10325" fmla="*/ 249488 w 2361628"/>
              <a:gd name="connsiteY10325" fmla="*/ 2575312 h 3072212"/>
              <a:gd name="connsiteX10326" fmla="*/ 249012 w 2361628"/>
              <a:gd name="connsiteY10326" fmla="*/ 2580704 h 3072212"/>
              <a:gd name="connsiteX10327" fmla="*/ 248555 w 2361628"/>
              <a:gd name="connsiteY10327" fmla="*/ 2582351 h 3072212"/>
              <a:gd name="connsiteX10328" fmla="*/ 245383 w 2361628"/>
              <a:gd name="connsiteY10328" fmla="*/ 2588905 h 3072212"/>
              <a:gd name="connsiteX10329" fmla="*/ 243564 w 2361628"/>
              <a:gd name="connsiteY10329" fmla="*/ 2594658 h 3072212"/>
              <a:gd name="connsiteX10330" fmla="*/ 242678 w 2361628"/>
              <a:gd name="connsiteY10330" fmla="*/ 2600335 h 3072212"/>
              <a:gd name="connsiteX10331" fmla="*/ 242526 w 2361628"/>
              <a:gd name="connsiteY10331" fmla="*/ 2609688 h 3072212"/>
              <a:gd name="connsiteX10332" fmla="*/ 241735 w 2361628"/>
              <a:gd name="connsiteY10332" fmla="*/ 2612841 h 3072212"/>
              <a:gd name="connsiteX10333" fmla="*/ 240297 w 2361628"/>
              <a:gd name="connsiteY10333" fmla="*/ 2614784 h 3072212"/>
              <a:gd name="connsiteX10334" fmla="*/ 231315 w 2361628"/>
              <a:gd name="connsiteY10334" fmla="*/ 2618166 h 3072212"/>
              <a:gd name="connsiteX10335" fmla="*/ 226686 w 2361628"/>
              <a:gd name="connsiteY10335" fmla="*/ 2617946 h 3072212"/>
              <a:gd name="connsiteX10336" fmla="*/ 222561 w 2361628"/>
              <a:gd name="connsiteY10336" fmla="*/ 2614870 h 3072212"/>
              <a:gd name="connsiteX10337" fmla="*/ 220618 w 2361628"/>
              <a:gd name="connsiteY10337" fmla="*/ 2612765 h 3072212"/>
              <a:gd name="connsiteX10338" fmla="*/ 222085 w 2361628"/>
              <a:gd name="connsiteY10338" fmla="*/ 2610203 h 3072212"/>
              <a:gd name="connsiteX10339" fmla="*/ 223095 w 2361628"/>
              <a:gd name="connsiteY10339" fmla="*/ 2610079 h 3072212"/>
              <a:gd name="connsiteX10340" fmla="*/ 226000 w 2361628"/>
              <a:gd name="connsiteY10340" fmla="*/ 2610583 h 3072212"/>
              <a:gd name="connsiteX10341" fmla="*/ 228238 w 2361628"/>
              <a:gd name="connsiteY10341" fmla="*/ 2611546 h 3072212"/>
              <a:gd name="connsiteX10342" fmla="*/ 229238 w 2361628"/>
              <a:gd name="connsiteY10342" fmla="*/ 2611584 h 3072212"/>
              <a:gd name="connsiteX10343" fmla="*/ 229067 w 2361628"/>
              <a:gd name="connsiteY10343" fmla="*/ 2610984 h 3072212"/>
              <a:gd name="connsiteX10344" fmla="*/ 222685 w 2361628"/>
              <a:gd name="connsiteY10344" fmla="*/ 2606145 h 3072212"/>
              <a:gd name="connsiteX10345" fmla="*/ 218008 w 2361628"/>
              <a:gd name="connsiteY10345" fmla="*/ 2603945 h 3072212"/>
              <a:gd name="connsiteX10346" fmla="*/ 216598 w 2361628"/>
              <a:gd name="connsiteY10346" fmla="*/ 2601478 h 3072212"/>
              <a:gd name="connsiteX10347" fmla="*/ 216560 w 2361628"/>
              <a:gd name="connsiteY10347" fmla="*/ 2599563 h 3072212"/>
              <a:gd name="connsiteX10348" fmla="*/ 216189 w 2361628"/>
              <a:gd name="connsiteY10348" fmla="*/ 2598496 h 3072212"/>
              <a:gd name="connsiteX10349" fmla="*/ 212474 w 2361628"/>
              <a:gd name="connsiteY10349" fmla="*/ 2591781 h 3072212"/>
              <a:gd name="connsiteX10350" fmla="*/ 211750 w 2361628"/>
              <a:gd name="connsiteY10350" fmla="*/ 2589124 h 3072212"/>
              <a:gd name="connsiteX10351" fmla="*/ 211265 w 2361628"/>
              <a:gd name="connsiteY10351" fmla="*/ 2585352 h 3072212"/>
              <a:gd name="connsiteX10352" fmla="*/ 211265 w 2361628"/>
              <a:gd name="connsiteY10352" fmla="*/ 2581485 h 3072212"/>
              <a:gd name="connsiteX10353" fmla="*/ 212169 w 2361628"/>
              <a:gd name="connsiteY10353" fmla="*/ 2575189 h 3072212"/>
              <a:gd name="connsiteX10354" fmla="*/ 212579 w 2361628"/>
              <a:gd name="connsiteY10354" fmla="*/ 2574512 h 3072212"/>
              <a:gd name="connsiteX10355" fmla="*/ 214103 w 2361628"/>
              <a:gd name="connsiteY10355" fmla="*/ 2574560 h 3072212"/>
              <a:gd name="connsiteX10356" fmla="*/ 216732 w 2361628"/>
              <a:gd name="connsiteY10356" fmla="*/ 2575341 h 3072212"/>
              <a:gd name="connsiteX10357" fmla="*/ 223095 w 2361628"/>
              <a:gd name="connsiteY10357" fmla="*/ 2575941 h 3072212"/>
              <a:gd name="connsiteX10358" fmla="*/ 287769 w 2361628"/>
              <a:gd name="connsiteY10358" fmla="*/ 2583609 h 3072212"/>
              <a:gd name="connsiteX10359" fmla="*/ 286950 w 2361628"/>
              <a:gd name="connsiteY10359" fmla="*/ 2585238 h 3072212"/>
              <a:gd name="connsiteX10360" fmla="*/ 285064 w 2361628"/>
              <a:gd name="connsiteY10360" fmla="*/ 2587790 h 3072212"/>
              <a:gd name="connsiteX10361" fmla="*/ 283816 w 2361628"/>
              <a:gd name="connsiteY10361" fmla="*/ 2588800 h 3072212"/>
              <a:gd name="connsiteX10362" fmla="*/ 283207 w 2361628"/>
              <a:gd name="connsiteY10362" fmla="*/ 2588276 h 3072212"/>
              <a:gd name="connsiteX10363" fmla="*/ 281521 w 2361628"/>
              <a:gd name="connsiteY10363" fmla="*/ 2588000 h 3072212"/>
              <a:gd name="connsiteX10364" fmla="*/ 279721 w 2361628"/>
              <a:gd name="connsiteY10364" fmla="*/ 2585456 h 3072212"/>
              <a:gd name="connsiteX10365" fmla="*/ 278321 w 2361628"/>
              <a:gd name="connsiteY10365" fmla="*/ 2584447 h 3072212"/>
              <a:gd name="connsiteX10366" fmla="*/ 277387 w 2361628"/>
              <a:gd name="connsiteY10366" fmla="*/ 2584390 h 3072212"/>
              <a:gd name="connsiteX10367" fmla="*/ 276930 w 2361628"/>
              <a:gd name="connsiteY10367" fmla="*/ 2585314 h 3072212"/>
              <a:gd name="connsiteX10368" fmla="*/ 276816 w 2361628"/>
              <a:gd name="connsiteY10368" fmla="*/ 2586542 h 3072212"/>
              <a:gd name="connsiteX10369" fmla="*/ 277035 w 2361628"/>
              <a:gd name="connsiteY10369" fmla="*/ 2588076 h 3072212"/>
              <a:gd name="connsiteX10370" fmla="*/ 276882 w 2361628"/>
              <a:gd name="connsiteY10370" fmla="*/ 2588781 h 3072212"/>
              <a:gd name="connsiteX10371" fmla="*/ 276349 w 2361628"/>
              <a:gd name="connsiteY10371" fmla="*/ 2588648 h 3072212"/>
              <a:gd name="connsiteX10372" fmla="*/ 275815 w 2361628"/>
              <a:gd name="connsiteY10372" fmla="*/ 2587923 h 3072212"/>
              <a:gd name="connsiteX10373" fmla="*/ 275292 w 2361628"/>
              <a:gd name="connsiteY10373" fmla="*/ 2586619 h 3072212"/>
              <a:gd name="connsiteX10374" fmla="*/ 275177 w 2361628"/>
              <a:gd name="connsiteY10374" fmla="*/ 2585295 h 3072212"/>
              <a:gd name="connsiteX10375" fmla="*/ 275492 w 2361628"/>
              <a:gd name="connsiteY10375" fmla="*/ 2583942 h 3072212"/>
              <a:gd name="connsiteX10376" fmla="*/ 276796 w 2361628"/>
              <a:gd name="connsiteY10376" fmla="*/ 2582132 h 3072212"/>
              <a:gd name="connsiteX10377" fmla="*/ 280873 w 2361628"/>
              <a:gd name="connsiteY10377" fmla="*/ 2578370 h 3072212"/>
              <a:gd name="connsiteX10378" fmla="*/ 282121 w 2361628"/>
              <a:gd name="connsiteY10378" fmla="*/ 2577694 h 3072212"/>
              <a:gd name="connsiteX10379" fmla="*/ 283474 w 2361628"/>
              <a:gd name="connsiteY10379" fmla="*/ 2577846 h 3072212"/>
              <a:gd name="connsiteX10380" fmla="*/ 285655 w 2361628"/>
              <a:gd name="connsiteY10380" fmla="*/ 2579608 h 3072212"/>
              <a:gd name="connsiteX10381" fmla="*/ 286122 w 2361628"/>
              <a:gd name="connsiteY10381" fmla="*/ 2580123 h 3072212"/>
              <a:gd name="connsiteX10382" fmla="*/ 287769 w 2361628"/>
              <a:gd name="connsiteY10382" fmla="*/ 2583609 h 3072212"/>
              <a:gd name="connsiteX10383" fmla="*/ 298133 w 2361628"/>
              <a:gd name="connsiteY10383" fmla="*/ 2619118 h 3072212"/>
              <a:gd name="connsiteX10384" fmla="*/ 297599 w 2361628"/>
              <a:gd name="connsiteY10384" fmla="*/ 2619270 h 3072212"/>
              <a:gd name="connsiteX10385" fmla="*/ 295837 w 2361628"/>
              <a:gd name="connsiteY10385" fmla="*/ 2618727 h 3072212"/>
              <a:gd name="connsiteX10386" fmla="*/ 290036 w 2361628"/>
              <a:gd name="connsiteY10386" fmla="*/ 2611193 h 3072212"/>
              <a:gd name="connsiteX10387" fmla="*/ 285912 w 2361628"/>
              <a:gd name="connsiteY10387" fmla="*/ 2608431 h 3072212"/>
              <a:gd name="connsiteX10388" fmla="*/ 283102 w 2361628"/>
              <a:gd name="connsiteY10388" fmla="*/ 2604688 h 3072212"/>
              <a:gd name="connsiteX10389" fmla="*/ 280245 w 2361628"/>
              <a:gd name="connsiteY10389" fmla="*/ 2602297 h 3072212"/>
              <a:gd name="connsiteX10390" fmla="*/ 281997 w 2361628"/>
              <a:gd name="connsiteY10390" fmla="*/ 2598391 h 3072212"/>
              <a:gd name="connsiteX10391" fmla="*/ 283521 w 2361628"/>
              <a:gd name="connsiteY10391" fmla="*/ 2598877 h 3072212"/>
              <a:gd name="connsiteX10392" fmla="*/ 288865 w 2361628"/>
              <a:gd name="connsiteY10392" fmla="*/ 2602049 h 3072212"/>
              <a:gd name="connsiteX10393" fmla="*/ 293132 w 2361628"/>
              <a:gd name="connsiteY10393" fmla="*/ 2605126 h 3072212"/>
              <a:gd name="connsiteX10394" fmla="*/ 295551 w 2361628"/>
              <a:gd name="connsiteY10394" fmla="*/ 2607126 h 3072212"/>
              <a:gd name="connsiteX10395" fmla="*/ 300628 w 2361628"/>
              <a:gd name="connsiteY10395" fmla="*/ 2615679 h 3072212"/>
              <a:gd name="connsiteX10396" fmla="*/ 300247 w 2361628"/>
              <a:gd name="connsiteY10396" fmla="*/ 2616899 h 3072212"/>
              <a:gd name="connsiteX10397" fmla="*/ 298133 w 2361628"/>
              <a:gd name="connsiteY10397" fmla="*/ 2619118 h 3072212"/>
              <a:gd name="connsiteX10398" fmla="*/ 1632328 w 2361628"/>
              <a:gd name="connsiteY10398" fmla="*/ 2613050 h 3072212"/>
              <a:gd name="connsiteX10399" fmla="*/ 1632299 w 2361628"/>
              <a:gd name="connsiteY10399" fmla="*/ 2614384 h 3072212"/>
              <a:gd name="connsiteX10400" fmla="*/ 1630566 w 2361628"/>
              <a:gd name="connsiteY10400" fmla="*/ 2614127 h 3072212"/>
              <a:gd name="connsiteX10401" fmla="*/ 1629623 w 2361628"/>
              <a:gd name="connsiteY10401" fmla="*/ 2613365 h 3072212"/>
              <a:gd name="connsiteX10402" fmla="*/ 1628861 w 2361628"/>
              <a:gd name="connsiteY10402" fmla="*/ 2612165 h 3072212"/>
              <a:gd name="connsiteX10403" fmla="*/ 1628689 w 2361628"/>
              <a:gd name="connsiteY10403" fmla="*/ 2611260 h 3072212"/>
              <a:gd name="connsiteX10404" fmla="*/ 1629337 w 2361628"/>
              <a:gd name="connsiteY10404" fmla="*/ 2610365 h 3072212"/>
              <a:gd name="connsiteX10405" fmla="*/ 1631347 w 2361628"/>
              <a:gd name="connsiteY10405" fmla="*/ 2610907 h 3072212"/>
              <a:gd name="connsiteX10406" fmla="*/ 1632328 w 2361628"/>
              <a:gd name="connsiteY10406" fmla="*/ 2613050 h 3072212"/>
              <a:gd name="connsiteX10407" fmla="*/ 316335 w 2361628"/>
              <a:gd name="connsiteY10407" fmla="*/ 2621337 h 3072212"/>
              <a:gd name="connsiteX10408" fmla="*/ 316182 w 2361628"/>
              <a:gd name="connsiteY10408" fmla="*/ 2621652 h 3072212"/>
              <a:gd name="connsiteX10409" fmla="*/ 313411 w 2361628"/>
              <a:gd name="connsiteY10409" fmla="*/ 2621652 h 3072212"/>
              <a:gd name="connsiteX10410" fmla="*/ 312639 w 2361628"/>
              <a:gd name="connsiteY10410" fmla="*/ 2621194 h 3072212"/>
              <a:gd name="connsiteX10411" fmla="*/ 312153 w 2361628"/>
              <a:gd name="connsiteY10411" fmla="*/ 2620261 h 3072212"/>
              <a:gd name="connsiteX10412" fmla="*/ 311953 w 2361628"/>
              <a:gd name="connsiteY10412" fmla="*/ 2618851 h 3072212"/>
              <a:gd name="connsiteX10413" fmla="*/ 312401 w 2361628"/>
              <a:gd name="connsiteY10413" fmla="*/ 2617146 h 3072212"/>
              <a:gd name="connsiteX10414" fmla="*/ 314039 w 2361628"/>
              <a:gd name="connsiteY10414" fmla="*/ 2613889 h 3072212"/>
              <a:gd name="connsiteX10415" fmla="*/ 314087 w 2361628"/>
              <a:gd name="connsiteY10415" fmla="*/ 2612498 h 3072212"/>
              <a:gd name="connsiteX10416" fmla="*/ 314430 w 2361628"/>
              <a:gd name="connsiteY10416" fmla="*/ 2611898 h 3072212"/>
              <a:gd name="connsiteX10417" fmla="*/ 315582 w 2361628"/>
              <a:gd name="connsiteY10417" fmla="*/ 2613536 h 3072212"/>
              <a:gd name="connsiteX10418" fmla="*/ 316068 w 2361628"/>
              <a:gd name="connsiteY10418" fmla="*/ 2615060 h 3072212"/>
              <a:gd name="connsiteX10419" fmla="*/ 316335 w 2361628"/>
              <a:gd name="connsiteY10419" fmla="*/ 2621337 h 3072212"/>
              <a:gd name="connsiteX10420" fmla="*/ 332784 w 2361628"/>
              <a:gd name="connsiteY10420" fmla="*/ 2629233 h 3072212"/>
              <a:gd name="connsiteX10421" fmla="*/ 334004 w 2361628"/>
              <a:gd name="connsiteY10421" fmla="*/ 2643302 h 3072212"/>
              <a:gd name="connsiteX10422" fmla="*/ 333918 w 2361628"/>
              <a:gd name="connsiteY10422" fmla="*/ 2647788 h 3072212"/>
              <a:gd name="connsiteX10423" fmla="*/ 332127 w 2361628"/>
              <a:gd name="connsiteY10423" fmla="*/ 2650712 h 3072212"/>
              <a:gd name="connsiteX10424" fmla="*/ 330860 w 2361628"/>
              <a:gd name="connsiteY10424" fmla="*/ 2655599 h 3072212"/>
              <a:gd name="connsiteX10425" fmla="*/ 329394 w 2361628"/>
              <a:gd name="connsiteY10425" fmla="*/ 2657790 h 3072212"/>
              <a:gd name="connsiteX10426" fmla="*/ 328003 w 2361628"/>
              <a:gd name="connsiteY10426" fmla="*/ 2654875 h 3072212"/>
              <a:gd name="connsiteX10427" fmla="*/ 327879 w 2361628"/>
              <a:gd name="connsiteY10427" fmla="*/ 2650017 h 3072212"/>
              <a:gd name="connsiteX10428" fmla="*/ 327508 w 2361628"/>
              <a:gd name="connsiteY10428" fmla="*/ 2646150 h 3072212"/>
              <a:gd name="connsiteX10429" fmla="*/ 327060 w 2361628"/>
              <a:gd name="connsiteY10429" fmla="*/ 2644292 h 3072212"/>
              <a:gd name="connsiteX10430" fmla="*/ 327593 w 2361628"/>
              <a:gd name="connsiteY10430" fmla="*/ 2637034 h 3072212"/>
              <a:gd name="connsiteX10431" fmla="*/ 326974 w 2361628"/>
              <a:gd name="connsiteY10431" fmla="*/ 2637568 h 3072212"/>
              <a:gd name="connsiteX10432" fmla="*/ 325326 w 2361628"/>
              <a:gd name="connsiteY10432" fmla="*/ 2640749 h 3072212"/>
              <a:gd name="connsiteX10433" fmla="*/ 323498 w 2361628"/>
              <a:gd name="connsiteY10433" fmla="*/ 2640968 h 3072212"/>
              <a:gd name="connsiteX10434" fmla="*/ 320211 w 2361628"/>
              <a:gd name="connsiteY10434" fmla="*/ 2637358 h 3072212"/>
              <a:gd name="connsiteX10435" fmla="*/ 318554 w 2361628"/>
              <a:gd name="connsiteY10435" fmla="*/ 2634425 h 3072212"/>
              <a:gd name="connsiteX10436" fmla="*/ 318287 w 2361628"/>
              <a:gd name="connsiteY10436" fmla="*/ 2631357 h 3072212"/>
              <a:gd name="connsiteX10437" fmla="*/ 316116 w 2361628"/>
              <a:gd name="connsiteY10437" fmla="*/ 2628129 h 3072212"/>
              <a:gd name="connsiteX10438" fmla="*/ 315897 w 2361628"/>
              <a:gd name="connsiteY10438" fmla="*/ 2626986 h 3072212"/>
              <a:gd name="connsiteX10439" fmla="*/ 316078 w 2361628"/>
              <a:gd name="connsiteY10439" fmla="*/ 2625785 h 3072212"/>
              <a:gd name="connsiteX10440" fmla="*/ 317859 w 2361628"/>
              <a:gd name="connsiteY10440" fmla="*/ 2622557 h 3072212"/>
              <a:gd name="connsiteX10441" fmla="*/ 318583 w 2361628"/>
              <a:gd name="connsiteY10441" fmla="*/ 2620375 h 3072212"/>
              <a:gd name="connsiteX10442" fmla="*/ 319211 w 2361628"/>
              <a:gd name="connsiteY10442" fmla="*/ 2615889 h 3072212"/>
              <a:gd name="connsiteX10443" fmla="*/ 319935 w 2361628"/>
              <a:gd name="connsiteY10443" fmla="*/ 2614136 h 3072212"/>
              <a:gd name="connsiteX10444" fmla="*/ 321621 w 2361628"/>
              <a:gd name="connsiteY10444" fmla="*/ 2614384 h 3072212"/>
              <a:gd name="connsiteX10445" fmla="*/ 324631 w 2361628"/>
              <a:gd name="connsiteY10445" fmla="*/ 2616422 h 3072212"/>
              <a:gd name="connsiteX10446" fmla="*/ 327765 w 2361628"/>
              <a:gd name="connsiteY10446" fmla="*/ 2618632 h 3072212"/>
              <a:gd name="connsiteX10447" fmla="*/ 330641 w 2361628"/>
              <a:gd name="connsiteY10447" fmla="*/ 2621585 h 3072212"/>
              <a:gd name="connsiteX10448" fmla="*/ 332784 w 2361628"/>
              <a:gd name="connsiteY10448" fmla="*/ 2629233 h 3072212"/>
              <a:gd name="connsiteX10449" fmla="*/ 247212 w 2361628"/>
              <a:gd name="connsiteY10449" fmla="*/ 2617880 h 3072212"/>
              <a:gd name="connsiteX10450" fmla="*/ 249926 w 2361628"/>
              <a:gd name="connsiteY10450" fmla="*/ 2622004 h 3072212"/>
              <a:gd name="connsiteX10451" fmla="*/ 250727 w 2361628"/>
              <a:gd name="connsiteY10451" fmla="*/ 2625681 h 3072212"/>
              <a:gd name="connsiteX10452" fmla="*/ 250393 w 2361628"/>
              <a:gd name="connsiteY10452" fmla="*/ 2630015 h 3072212"/>
              <a:gd name="connsiteX10453" fmla="*/ 246097 w 2361628"/>
              <a:gd name="connsiteY10453" fmla="*/ 2631653 h 3072212"/>
              <a:gd name="connsiteX10454" fmla="*/ 243840 w 2361628"/>
              <a:gd name="connsiteY10454" fmla="*/ 2630348 h 3072212"/>
              <a:gd name="connsiteX10455" fmla="*/ 242859 w 2361628"/>
              <a:gd name="connsiteY10455" fmla="*/ 2630586 h 3072212"/>
              <a:gd name="connsiteX10456" fmla="*/ 241373 w 2361628"/>
              <a:gd name="connsiteY10456" fmla="*/ 2631882 h 3072212"/>
              <a:gd name="connsiteX10457" fmla="*/ 243173 w 2361628"/>
              <a:gd name="connsiteY10457" fmla="*/ 2632462 h 3072212"/>
              <a:gd name="connsiteX10458" fmla="*/ 245697 w 2361628"/>
              <a:gd name="connsiteY10458" fmla="*/ 2634577 h 3072212"/>
              <a:gd name="connsiteX10459" fmla="*/ 247907 w 2361628"/>
              <a:gd name="connsiteY10459" fmla="*/ 2637330 h 3072212"/>
              <a:gd name="connsiteX10460" fmla="*/ 251022 w 2361628"/>
              <a:gd name="connsiteY10460" fmla="*/ 2637825 h 3072212"/>
              <a:gd name="connsiteX10461" fmla="*/ 255175 w 2361628"/>
              <a:gd name="connsiteY10461" fmla="*/ 2639740 h 3072212"/>
              <a:gd name="connsiteX10462" fmla="*/ 252031 w 2361628"/>
              <a:gd name="connsiteY10462" fmla="*/ 2643188 h 3072212"/>
              <a:gd name="connsiteX10463" fmla="*/ 251555 w 2361628"/>
              <a:gd name="connsiteY10463" fmla="*/ 2645169 h 3072212"/>
              <a:gd name="connsiteX10464" fmla="*/ 255480 w 2361628"/>
              <a:gd name="connsiteY10464" fmla="*/ 2650636 h 3072212"/>
              <a:gd name="connsiteX10465" fmla="*/ 255851 w 2361628"/>
              <a:gd name="connsiteY10465" fmla="*/ 2652008 h 3072212"/>
              <a:gd name="connsiteX10466" fmla="*/ 257108 w 2361628"/>
              <a:gd name="connsiteY10466" fmla="*/ 2652284 h 3072212"/>
              <a:gd name="connsiteX10467" fmla="*/ 260033 w 2361628"/>
              <a:gd name="connsiteY10467" fmla="*/ 2651846 h 3072212"/>
              <a:gd name="connsiteX10468" fmla="*/ 260404 w 2361628"/>
              <a:gd name="connsiteY10468" fmla="*/ 2652275 h 3072212"/>
              <a:gd name="connsiteX10469" fmla="*/ 260404 w 2361628"/>
              <a:gd name="connsiteY10469" fmla="*/ 2653408 h 3072212"/>
              <a:gd name="connsiteX10470" fmla="*/ 258613 w 2361628"/>
              <a:gd name="connsiteY10470" fmla="*/ 2656580 h 3072212"/>
              <a:gd name="connsiteX10471" fmla="*/ 258804 w 2361628"/>
              <a:gd name="connsiteY10471" fmla="*/ 2657209 h 3072212"/>
              <a:gd name="connsiteX10472" fmla="*/ 260423 w 2361628"/>
              <a:gd name="connsiteY10472" fmla="*/ 2657713 h 3072212"/>
              <a:gd name="connsiteX10473" fmla="*/ 263538 w 2361628"/>
              <a:gd name="connsiteY10473" fmla="*/ 2657732 h 3072212"/>
              <a:gd name="connsiteX10474" fmla="*/ 264243 w 2361628"/>
              <a:gd name="connsiteY10474" fmla="*/ 2660875 h 3072212"/>
              <a:gd name="connsiteX10475" fmla="*/ 261423 w 2361628"/>
              <a:gd name="connsiteY10475" fmla="*/ 2663724 h 3072212"/>
              <a:gd name="connsiteX10476" fmla="*/ 256070 w 2361628"/>
              <a:gd name="connsiteY10476" fmla="*/ 2660056 h 3072212"/>
              <a:gd name="connsiteX10477" fmla="*/ 253689 w 2361628"/>
              <a:gd name="connsiteY10477" fmla="*/ 2656389 h 3072212"/>
              <a:gd name="connsiteX10478" fmla="*/ 252327 w 2361628"/>
              <a:gd name="connsiteY10478" fmla="*/ 2652989 h 3072212"/>
              <a:gd name="connsiteX10479" fmla="*/ 250679 w 2361628"/>
              <a:gd name="connsiteY10479" fmla="*/ 2651065 h 3072212"/>
              <a:gd name="connsiteX10480" fmla="*/ 245707 w 2361628"/>
              <a:gd name="connsiteY10480" fmla="*/ 2646788 h 3072212"/>
              <a:gd name="connsiteX10481" fmla="*/ 238154 w 2361628"/>
              <a:gd name="connsiteY10481" fmla="*/ 2637511 h 3072212"/>
              <a:gd name="connsiteX10482" fmla="*/ 236201 w 2361628"/>
              <a:gd name="connsiteY10482" fmla="*/ 2636168 h 3072212"/>
              <a:gd name="connsiteX10483" fmla="*/ 234239 w 2361628"/>
              <a:gd name="connsiteY10483" fmla="*/ 2632482 h 3072212"/>
              <a:gd name="connsiteX10484" fmla="*/ 233667 w 2361628"/>
              <a:gd name="connsiteY10484" fmla="*/ 2630700 h 3072212"/>
              <a:gd name="connsiteX10485" fmla="*/ 233715 w 2361628"/>
              <a:gd name="connsiteY10485" fmla="*/ 2629510 h 3072212"/>
              <a:gd name="connsiteX10486" fmla="*/ 234477 w 2361628"/>
              <a:gd name="connsiteY10486" fmla="*/ 2628881 h 3072212"/>
              <a:gd name="connsiteX10487" fmla="*/ 236734 w 2361628"/>
              <a:gd name="connsiteY10487" fmla="*/ 2628462 h 3072212"/>
              <a:gd name="connsiteX10488" fmla="*/ 236763 w 2361628"/>
              <a:gd name="connsiteY10488" fmla="*/ 2626614 h 3072212"/>
              <a:gd name="connsiteX10489" fmla="*/ 228076 w 2361628"/>
              <a:gd name="connsiteY10489" fmla="*/ 2623395 h 3072212"/>
              <a:gd name="connsiteX10490" fmla="*/ 227105 w 2361628"/>
              <a:gd name="connsiteY10490" fmla="*/ 2622737 h 3072212"/>
              <a:gd name="connsiteX10491" fmla="*/ 225981 w 2361628"/>
              <a:gd name="connsiteY10491" fmla="*/ 2620490 h 3072212"/>
              <a:gd name="connsiteX10492" fmla="*/ 226581 w 2361628"/>
              <a:gd name="connsiteY10492" fmla="*/ 2620156 h 3072212"/>
              <a:gd name="connsiteX10493" fmla="*/ 231362 w 2361628"/>
              <a:gd name="connsiteY10493" fmla="*/ 2620547 h 3072212"/>
              <a:gd name="connsiteX10494" fmla="*/ 236487 w 2361628"/>
              <a:gd name="connsiteY10494" fmla="*/ 2619461 h 3072212"/>
              <a:gd name="connsiteX10495" fmla="*/ 239639 w 2361628"/>
              <a:gd name="connsiteY10495" fmla="*/ 2618632 h 3072212"/>
              <a:gd name="connsiteX10496" fmla="*/ 240878 w 2361628"/>
              <a:gd name="connsiteY10496" fmla="*/ 2617623 h 3072212"/>
              <a:gd name="connsiteX10497" fmla="*/ 243449 w 2361628"/>
              <a:gd name="connsiteY10497" fmla="*/ 2616308 h 3072212"/>
              <a:gd name="connsiteX10498" fmla="*/ 244516 w 2361628"/>
              <a:gd name="connsiteY10498" fmla="*/ 2616384 h 3072212"/>
              <a:gd name="connsiteX10499" fmla="*/ 247212 w 2361628"/>
              <a:gd name="connsiteY10499" fmla="*/ 2617880 h 3072212"/>
              <a:gd name="connsiteX10500" fmla="*/ 1611116 w 2361628"/>
              <a:gd name="connsiteY10500" fmla="*/ 2637730 h 3072212"/>
              <a:gd name="connsiteX10501" fmla="*/ 1609230 w 2361628"/>
              <a:gd name="connsiteY10501" fmla="*/ 2638320 h 3072212"/>
              <a:gd name="connsiteX10502" fmla="*/ 1603677 w 2361628"/>
              <a:gd name="connsiteY10502" fmla="*/ 2637149 h 3072212"/>
              <a:gd name="connsiteX10503" fmla="*/ 1601362 w 2361628"/>
              <a:gd name="connsiteY10503" fmla="*/ 2636301 h 3072212"/>
              <a:gd name="connsiteX10504" fmla="*/ 1594533 w 2361628"/>
              <a:gd name="connsiteY10504" fmla="*/ 2633120 h 3072212"/>
              <a:gd name="connsiteX10505" fmla="*/ 1581521 w 2361628"/>
              <a:gd name="connsiteY10505" fmla="*/ 2628434 h 3072212"/>
              <a:gd name="connsiteX10506" fmla="*/ 1577083 w 2361628"/>
              <a:gd name="connsiteY10506" fmla="*/ 2626109 h 3072212"/>
              <a:gd name="connsiteX10507" fmla="*/ 1576168 w 2361628"/>
              <a:gd name="connsiteY10507" fmla="*/ 2624357 h 3072212"/>
              <a:gd name="connsiteX10508" fmla="*/ 1578521 w 2361628"/>
              <a:gd name="connsiteY10508" fmla="*/ 2620699 h 3072212"/>
              <a:gd name="connsiteX10509" fmla="*/ 1579855 w 2361628"/>
              <a:gd name="connsiteY10509" fmla="*/ 2619213 h 3072212"/>
              <a:gd name="connsiteX10510" fmla="*/ 1581302 w 2361628"/>
              <a:gd name="connsiteY10510" fmla="*/ 2618289 h 3072212"/>
              <a:gd name="connsiteX10511" fmla="*/ 1594990 w 2361628"/>
              <a:gd name="connsiteY10511" fmla="*/ 2616603 h 3072212"/>
              <a:gd name="connsiteX10512" fmla="*/ 1600333 w 2361628"/>
              <a:gd name="connsiteY10512" fmla="*/ 2617423 h 3072212"/>
              <a:gd name="connsiteX10513" fmla="*/ 1606620 w 2361628"/>
              <a:gd name="connsiteY10513" fmla="*/ 2624919 h 3072212"/>
              <a:gd name="connsiteX10514" fmla="*/ 1610230 w 2361628"/>
              <a:gd name="connsiteY10514" fmla="*/ 2629967 h 3072212"/>
              <a:gd name="connsiteX10515" fmla="*/ 1611697 w 2361628"/>
              <a:gd name="connsiteY10515" fmla="*/ 2634015 h 3072212"/>
              <a:gd name="connsiteX10516" fmla="*/ 1611725 w 2361628"/>
              <a:gd name="connsiteY10516" fmla="*/ 2635968 h 3072212"/>
              <a:gd name="connsiteX10517" fmla="*/ 1611116 w 2361628"/>
              <a:gd name="connsiteY10517" fmla="*/ 2637730 h 3072212"/>
              <a:gd name="connsiteX10518" fmla="*/ 312430 w 2361628"/>
              <a:gd name="connsiteY10518" fmla="*/ 2626919 h 3072212"/>
              <a:gd name="connsiteX10519" fmla="*/ 312030 w 2361628"/>
              <a:gd name="connsiteY10519" fmla="*/ 2627271 h 3072212"/>
              <a:gd name="connsiteX10520" fmla="*/ 310925 w 2361628"/>
              <a:gd name="connsiteY10520" fmla="*/ 2626681 h 3072212"/>
              <a:gd name="connsiteX10521" fmla="*/ 309867 w 2361628"/>
              <a:gd name="connsiteY10521" fmla="*/ 2625519 h 3072212"/>
              <a:gd name="connsiteX10522" fmla="*/ 308048 w 2361628"/>
              <a:gd name="connsiteY10522" fmla="*/ 2622233 h 3072212"/>
              <a:gd name="connsiteX10523" fmla="*/ 307448 w 2361628"/>
              <a:gd name="connsiteY10523" fmla="*/ 2620851 h 3072212"/>
              <a:gd name="connsiteX10524" fmla="*/ 307057 w 2361628"/>
              <a:gd name="connsiteY10524" fmla="*/ 2618604 h 3072212"/>
              <a:gd name="connsiteX10525" fmla="*/ 307419 w 2361628"/>
              <a:gd name="connsiteY10525" fmla="*/ 2618204 h 3072212"/>
              <a:gd name="connsiteX10526" fmla="*/ 308210 w 2361628"/>
              <a:gd name="connsiteY10526" fmla="*/ 2618442 h 3072212"/>
              <a:gd name="connsiteX10527" fmla="*/ 308762 w 2361628"/>
              <a:gd name="connsiteY10527" fmla="*/ 2618813 h 3072212"/>
              <a:gd name="connsiteX10528" fmla="*/ 311629 w 2361628"/>
              <a:gd name="connsiteY10528" fmla="*/ 2624223 h 3072212"/>
              <a:gd name="connsiteX10529" fmla="*/ 312430 w 2361628"/>
              <a:gd name="connsiteY10529" fmla="*/ 2626919 h 3072212"/>
              <a:gd name="connsiteX10530" fmla="*/ 322507 w 2361628"/>
              <a:gd name="connsiteY10530" fmla="*/ 2648160 h 3072212"/>
              <a:gd name="connsiteX10531" fmla="*/ 321659 w 2361628"/>
              <a:gd name="connsiteY10531" fmla="*/ 2650160 h 3072212"/>
              <a:gd name="connsiteX10532" fmla="*/ 318087 w 2361628"/>
              <a:gd name="connsiteY10532" fmla="*/ 2645340 h 3072212"/>
              <a:gd name="connsiteX10533" fmla="*/ 316782 w 2361628"/>
              <a:gd name="connsiteY10533" fmla="*/ 2643978 h 3072212"/>
              <a:gd name="connsiteX10534" fmla="*/ 314125 w 2361628"/>
              <a:gd name="connsiteY10534" fmla="*/ 2638835 h 3072212"/>
              <a:gd name="connsiteX10535" fmla="*/ 313668 w 2361628"/>
              <a:gd name="connsiteY10535" fmla="*/ 2636625 h 3072212"/>
              <a:gd name="connsiteX10536" fmla="*/ 313782 w 2361628"/>
              <a:gd name="connsiteY10536" fmla="*/ 2635377 h 3072212"/>
              <a:gd name="connsiteX10537" fmla="*/ 314249 w 2361628"/>
              <a:gd name="connsiteY10537" fmla="*/ 2634920 h 3072212"/>
              <a:gd name="connsiteX10538" fmla="*/ 315068 w 2361628"/>
              <a:gd name="connsiteY10538" fmla="*/ 2635244 h 3072212"/>
              <a:gd name="connsiteX10539" fmla="*/ 315839 w 2361628"/>
              <a:gd name="connsiteY10539" fmla="*/ 2635806 h 3072212"/>
              <a:gd name="connsiteX10540" fmla="*/ 320983 w 2361628"/>
              <a:gd name="connsiteY10540" fmla="*/ 2641511 h 3072212"/>
              <a:gd name="connsiteX10541" fmla="*/ 322412 w 2361628"/>
              <a:gd name="connsiteY10541" fmla="*/ 2644188 h 3072212"/>
              <a:gd name="connsiteX10542" fmla="*/ 322507 w 2361628"/>
              <a:gd name="connsiteY10542" fmla="*/ 2648160 h 3072212"/>
              <a:gd name="connsiteX10543" fmla="*/ 337690 w 2361628"/>
              <a:gd name="connsiteY10543" fmla="*/ 2652932 h 3072212"/>
              <a:gd name="connsiteX10544" fmla="*/ 335642 w 2361628"/>
              <a:gd name="connsiteY10544" fmla="*/ 2653522 h 3072212"/>
              <a:gd name="connsiteX10545" fmla="*/ 336328 w 2361628"/>
              <a:gd name="connsiteY10545" fmla="*/ 2651179 h 3072212"/>
              <a:gd name="connsiteX10546" fmla="*/ 336528 w 2361628"/>
              <a:gd name="connsiteY10546" fmla="*/ 2649788 h 3072212"/>
              <a:gd name="connsiteX10547" fmla="*/ 336156 w 2361628"/>
              <a:gd name="connsiteY10547" fmla="*/ 2648483 h 3072212"/>
              <a:gd name="connsiteX10548" fmla="*/ 335899 w 2361628"/>
              <a:gd name="connsiteY10548" fmla="*/ 2645959 h 3072212"/>
              <a:gd name="connsiteX10549" fmla="*/ 335794 w 2361628"/>
              <a:gd name="connsiteY10549" fmla="*/ 2639987 h 3072212"/>
              <a:gd name="connsiteX10550" fmla="*/ 337795 w 2361628"/>
              <a:gd name="connsiteY10550" fmla="*/ 2636215 h 3072212"/>
              <a:gd name="connsiteX10551" fmla="*/ 340938 w 2361628"/>
              <a:gd name="connsiteY10551" fmla="*/ 2636111 h 3072212"/>
              <a:gd name="connsiteX10552" fmla="*/ 340909 w 2361628"/>
              <a:gd name="connsiteY10552" fmla="*/ 2638015 h 3072212"/>
              <a:gd name="connsiteX10553" fmla="*/ 339576 w 2361628"/>
              <a:gd name="connsiteY10553" fmla="*/ 2646493 h 3072212"/>
              <a:gd name="connsiteX10554" fmla="*/ 338890 w 2361628"/>
              <a:gd name="connsiteY10554" fmla="*/ 2650407 h 3072212"/>
              <a:gd name="connsiteX10555" fmla="*/ 338357 w 2361628"/>
              <a:gd name="connsiteY10555" fmla="*/ 2651846 h 3072212"/>
              <a:gd name="connsiteX10556" fmla="*/ 337690 w 2361628"/>
              <a:gd name="connsiteY10556" fmla="*/ 2652932 h 3072212"/>
              <a:gd name="connsiteX10557" fmla="*/ 266567 w 2361628"/>
              <a:gd name="connsiteY10557" fmla="*/ 2672029 h 3072212"/>
              <a:gd name="connsiteX10558" fmla="*/ 266090 w 2361628"/>
              <a:gd name="connsiteY10558" fmla="*/ 2672115 h 3072212"/>
              <a:gd name="connsiteX10559" fmla="*/ 265205 w 2361628"/>
              <a:gd name="connsiteY10559" fmla="*/ 2671220 h 3072212"/>
              <a:gd name="connsiteX10560" fmla="*/ 264595 w 2361628"/>
              <a:gd name="connsiteY10560" fmla="*/ 2669772 h 3072212"/>
              <a:gd name="connsiteX10561" fmla="*/ 264223 w 2361628"/>
              <a:gd name="connsiteY10561" fmla="*/ 2666000 h 3072212"/>
              <a:gd name="connsiteX10562" fmla="*/ 264490 w 2361628"/>
              <a:gd name="connsiteY10562" fmla="*/ 2664457 h 3072212"/>
              <a:gd name="connsiteX10563" fmla="*/ 264728 w 2361628"/>
              <a:gd name="connsiteY10563" fmla="*/ 2663847 h 3072212"/>
              <a:gd name="connsiteX10564" fmla="*/ 267072 w 2361628"/>
              <a:gd name="connsiteY10564" fmla="*/ 2666248 h 3072212"/>
              <a:gd name="connsiteX10565" fmla="*/ 266567 w 2361628"/>
              <a:gd name="connsiteY10565" fmla="*/ 2672029 h 3072212"/>
              <a:gd name="connsiteX10566" fmla="*/ 1647139 w 2361628"/>
              <a:gd name="connsiteY10566" fmla="*/ 2672449 h 3072212"/>
              <a:gd name="connsiteX10567" fmla="*/ 1646034 w 2361628"/>
              <a:gd name="connsiteY10567" fmla="*/ 2672753 h 3072212"/>
              <a:gd name="connsiteX10568" fmla="*/ 1643491 w 2361628"/>
              <a:gd name="connsiteY10568" fmla="*/ 2672401 h 3072212"/>
              <a:gd name="connsiteX10569" fmla="*/ 1641453 w 2361628"/>
              <a:gd name="connsiteY10569" fmla="*/ 2671315 h 3072212"/>
              <a:gd name="connsiteX10570" fmla="*/ 1640196 w 2361628"/>
              <a:gd name="connsiteY10570" fmla="*/ 2669924 h 3072212"/>
              <a:gd name="connsiteX10571" fmla="*/ 1648454 w 2361628"/>
              <a:gd name="connsiteY10571" fmla="*/ 2666105 h 3072212"/>
              <a:gd name="connsiteX10572" fmla="*/ 1650149 w 2361628"/>
              <a:gd name="connsiteY10572" fmla="*/ 2666600 h 3072212"/>
              <a:gd name="connsiteX10573" fmla="*/ 1650178 w 2361628"/>
              <a:gd name="connsiteY10573" fmla="*/ 2667286 h 3072212"/>
              <a:gd name="connsiteX10574" fmla="*/ 1648939 w 2361628"/>
              <a:gd name="connsiteY10574" fmla="*/ 2669334 h 3072212"/>
              <a:gd name="connsiteX10575" fmla="*/ 1648606 w 2361628"/>
              <a:gd name="connsiteY10575" fmla="*/ 2670705 h 3072212"/>
              <a:gd name="connsiteX10576" fmla="*/ 1648006 w 2361628"/>
              <a:gd name="connsiteY10576" fmla="*/ 2671744 h 3072212"/>
              <a:gd name="connsiteX10577" fmla="*/ 1647139 w 2361628"/>
              <a:gd name="connsiteY10577" fmla="*/ 2672449 h 3072212"/>
              <a:gd name="connsiteX10578" fmla="*/ 2289315 w 2361628"/>
              <a:gd name="connsiteY10578" fmla="*/ 2675154 h 3072212"/>
              <a:gd name="connsiteX10579" fmla="*/ 2288038 w 2361628"/>
              <a:gd name="connsiteY10579" fmla="*/ 2675182 h 3072212"/>
              <a:gd name="connsiteX10580" fmla="*/ 2287753 w 2361628"/>
              <a:gd name="connsiteY10580" fmla="*/ 2674696 h 3072212"/>
              <a:gd name="connsiteX10581" fmla="*/ 2288286 w 2361628"/>
              <a:gd name="connsiteY10581" fmla="*/ 2673039 h 3072212"/>
              <a:gd name="connsiteX10582" fmla="*/ 2289705 w 2361628"/>
              <a:gd name="connsiteY10582" fmla="*/ 2671115 h 3072212"/>
              <a:gd name="connsiteX10583" fmla="*/ 2291648 w 2361628"/>
              <a:gd name="connsiteY10583" fmla="*/ 2670582 h 3072212"/>
              <a:gd name="connsiteX10584" fmla="*/ 2291125 w 2361628"/>
              <a:gd name="connsiteY10584" fmla="*/ 2673401 h 3072212"/>
              <a:gd name="connsiteX10585" fmla="*/ 2289315 w 2361628"/>
              <a:gd name="connsiteY10585" fmla="*/ 2675154 h 3072212"/>
              <a:gd name="connsiteX10586" fmla="*/ 349567 w 2361628"/>
              <a:gd name="connsiteY10586" fmla="*/ 2693022 h 3072212"/>
              <a:gd name="connsiteX10587" fmla="*/ 349120 w 2361628"/>
              <a:gd name="connsiteY10587" fmla="*/ 2693737 h 3072212"/>
              <a:gd name="connsiteX10588" fmla="*/ 348053 w 2361628"/>
              <a:gd name="connsiteY10588" fmla="*/ 2693737 h 3072212"/>
              <a:gd name="connsiteX10589" fmla="*/ 346358 w 2361628"/>
              <a:gd name="connsiteY10589" fmla="*/ 2693022 h 3072212"/>
              <a:gd name="connsiteX10590" fmla="*/ 345091 w 2361628"/>
              <a:gd name="connsiteY10590" fmla="*/ 2691432 h 3072212"/>
              <a:gd name="connsiteX10591" fmla="*/ 343567 w 2361628"/>
              <a:gd name="connsiteY10591" fmla="*/ 2686469 h 3072212"/>
              <a:gd name="connsiteX10592" fmla="*/ 343738 w 2361628"/>
              <a:gd name="connsiteY10592" fmla="*/ 2685612 h 3072212"/>
              <a:gd name="connsiteX10593" fmla="*/ 344262 w 2361628"/>
              <a:gd name="connsiteY10593" fmla="*/ 2684745 h 3072212"/>
              <a:gd name="connsiteX10594" fmla="*/ 346701 w 2361628"/>
              <a:gd name="connsiteY10594" fmla="*/ 2682955 h 3072212"/>
              <a:gd name="connsiteX10595" fmla="*/ 347577 w 2361628"/>
              <a:gd name="connsiteY10595" fmla="*/ 2683155 h 3072212"/>
              <a:gd name="connsiteX10596" fmla="*/ 347901 w 2361628"/>
              <a:gd name="connsiteY10596" fmla="*/ 2684459 h 3072212"/>
              <a:gd name="connsiteX10597" fmla="*/ 349348 w 2361628"/>
              <a:gd name="connsiteY10597" fmla="*/ 2687384 h 3072212"/>
              <a:gd name="connsiteX10598" fmla="*/ 349777 w 2361628"/>
              <a:gd name="connsiteY10598" fmla="*/ 2688241 h 3072212"/>
              <a:gd name="connsiteX10599" fmla="*/ 349777 w 2361628"/>
              <a:gd name="connsiteY10599" fmla="*/ 2691632 h 3072212"/>
              <a:gd name="connsiteX10600" fmla="*/ 349567 w 2361628"/>
              <a:gd name="connsiteY10600" fmla="*/ 2693022 h 3072212"/>
              <a:gd name="connsiteX10601" fmla="*/ 2286705 w 2361628"/>
              <a:gd name="connsiteY10601" fmla="*/ 2690346 h 3072212"/>
              <a:gd name="connsiteX10602" fmla="*/ 2284733 w 2361628"/>
              <a:gd name="connsiteY10602" fmla="*/ 2694604 h 3072212"/>
              <a:gd name="connsiteX10603" fmla="*/ 2283371 w 2361628"/>
              <a:gd name="connsiteY10603" fmla="*/ 2696671 h 3072212"/>
              <a:gd name="connsiteX10604" fmla="*/ 2282105 w 2361628"/>
              <a:gd name="connsiteY10604" fmla="*/ 2697337 h 3072212"/>
              <a:gd name="connsiteX10605" fmla="*/ 2279438 w 2361628"/>
              <a:gd name="connsiteY10605" fmla="*/ 2697947 h 3072212"/>
              <a:gd name="connsiteX10606" fmla="*/ 2273808 w 2361628"/>
              <a:gd name="connsiteY10606" fmla="*/ 2698614 h 3072212"/>
              <a:gd name="connsiteX10607" fmla="*/ 2271408 w 2361628"/>
              <a:gd name="connsiteY10607" fmla="*/ 2699233 h 3072212"/>
              <a:gd name="connsiteX10608" fmla="*/ 2271065 w 2361628"/>
              <a:gd name="connsiteY10608" fmla="*/ 2702071 h 3072212"/>
              <a:gd name="connsiteX10609" fmla="*/ 2271417 w 2361628"/>
              <a:gd name="connsiteY10609" fmla="*/ 2703557 h 3072212"/>
              <a:gd name="connsiteX10610" fmla="*/ 2272237 w 2361628"/>
              <a:gd name="connsiteY10610" fmla="*/ 2704738 h 3072212"/>
              <a:gd name="connsiteX10611" fmla="*/ 2273275 w 2361628"/>
              <a:gd name="connsiteY10611" fmla="*/ 2705072 h 3072212"/>
              <a:gd name="connsiteX10612" fmla="*/ 2275608 w 2361628"/>
              <a:gd name="connsiteY10612" fmla="*/ 2704376 h 3072212"/>
              <a:gd name="connsiteX10613" fmla="*/ 2276475 w 2361628"/>
              <a:gd name="connsiteY10613" fmla="*/ 2704500 h 3072212"/>
              <a:gd name="connsiteX10614" fmla="*/ 2277171 w 2361628"/>
              <a:gd name="connsiteY10614" fmla="*/ 2705090 h 3072212"/>
              <a:gd name="connsiteX10615" fmla="*/ 2277694 w 2361628"/>
              <a:gd name="connsiteY10615" fmla="*/ 2706148 h 3072212"/>
              <a:gd name="connsiteX10616" fmla="*/ 2277961 w 2361628"/>
              <a:gd name="connsiteY10616" fmla="*/ 2707624 h 3072212"/>
              <a:gd name="connsiteX10617" fmla="*/ 2277980 w 2361628"/>
              <a:gd name="connsiteY10617" fmla="*/ 2709510 h 3072212"/>
              <a:gd name="connsiteX10618" fmla="*/ 2277570 w 2361628"/>
              <a:gd name="connsiteY10618" fmla="*/ 2711787 h 3072212"/>
              <a:gd name="connsiteX10619" fmla="*/ 2275656 w 2361628"/>
              <a:gd name="connsiteY10619" fmla="*/ 2717121 h 3072212"/>
              <a:gd name="connsiteX10620" fmla="*/ 2273237 w 2361628"/>
              <a:gd name="connsiteY10620" fmla="*/ 2720074 h 3072212"/>
              <a:gd name="connsiteX10621" fmla="*/ 2270131 w 2361628"/>
              <a:gd name="connsiteY10621" fmla="*/ 2722464 h 3072212"/>
              <a:gd name="connsiteX10622" fmla="*/ 2269370 w 2361628"/>
              <a:gd name="connsiteY10622" fmla="*/ 2723379 h 3072212"/>
              <a:gd name="connsiteX10623" fmla="*/ 2268979 w 2361628"/>
              <a:gd name="connsiteY10623" fmla="*/ 2724455 h 3072212"/>
              <a:gd name="connsiteX10624" fmla="*/ 2268588 w 2361628"/>
              <a:gd name="connsiteY10624" fmla="*/ 2727941 h 3072212"/>
              <a:gd name="connsiteX10625" fmla="*/ 2266979 w 2361628"/>
              <a:gd name="connsiteY10625" fmla="*/ 2730722 h 3072212"/>
              <a:gd name="connsiteX10626" fmla="*/ 2261988 w 2361628"/>
              <a:gd name="connsiteY10626" fmla="*/ 2737752 h 3072212"/>
              <a:gd name="connsiteX10627" fmla="*/ 2260063 w 2361628"/>
              <a:gd name="connsiteY10627" fmla="*/ 2739304 h 3072212"/>
              <a:gd name="connsiteX10628" fmla="*/ 2260054 w 2361628"/>
              <a:gd name="connsiteY10628" fmla="*/ 2740533 h 3072212"/>
              <a:gd name="connsiteX10629" fmla="*/ 2259273 w 2361628"/>
              <a:gd name="connsiteY10629" fmla="*/ 2743857 h 3072212"/>
              <a:gd name="connsiteX10630" fmla="*/ 2257787 w 2361628"/>
              <a:gd name="connsiteY10630" fmla="*/ 2746524 h 3072212"/>
              <a:gd name="connsiteX10631" fmla="*/ 2253653 w 2361628"/>
              <a:gd name="connsiteY10631" fmla="*/ 2752639 h 3072212"/>
              <a:gd name="connsiteX10632" fmla="*/ 2252634 w 2361628"/>
              <a:gd name="connsiteY10632" fmla="*/ 2754802 h 3072212"/>
              <a:gd name="connsiteX10633" fmla="*/ 2252177 w 2361628"/>
              <a:gd name="connsiteY10633" fmla="*/ 2756507 h 3072212"/>
              <a:gd name="connsiteX10634" fmla="*/ 2252244 w 2361628"/>
              <a:gd name="connsiteY10634" fmla="*/ 2758907 h 3072212"/>
              <a:gd name="connsiteX10635" fmla="*/ 2252053 w 2361628"/>
              <a:gd name="connsiteY10635" fmla="*/ 2759964 h 3072212"/>
              <a:gd name="connsiteX10636" fmla="*/ 2251101 w 2361628"/>
              <a:gd name="connsiteY10636" fmla="*/ 2761993 h 3072212"/>
              <a:gd name="connsiteX10637" fmla="*/ 2249786 w 2361628"/>
              <a:gd name="connsiteY10637" fmla="*/ 2763888 h 3072212"/>
              <a:gd name="connsiteX10638" fmla="*/ 2249529 w 2361628"/>
              <a:gd name="connsiteY10638" fmla="*/ 2764812 h 3072212"/>
              <a:gd name="connsiteX10639" fmla="*/ 2250043 w 2361628"/>
              <a:gd name="connsiteY10639" fmla="*/ 2766489 h 3072212"/>
              <a:gd name="connsiteX10640" fmla="*/ 2250577 w 2361628"/>
              <a:gd name="connsiteY10640" fmla="*/ 2767079 h 3072212"/>
              <a:gd name="connsiteX10641" fmla="*/ 2250643 w 2361628"/>
              <a:gd name="connsiteY10641" fmla="*/ 2768603 h 3072212"/>
              <a:gd name="connsiteX10642" fmla="*/ 2250234 w 2361628"/>
              <a:gd name="connsiteY10642" fmla="*/ 2771070 h 3072212"/>
              <a:gd name="connsiteX10643" fmla="*/ 2251977 w 2361628"/>
              <a:gd name="connsiteY10643" fmla="*/ 2769499 h 3072212"/>
              <a:gd name="connsiteX10644" fmla="*/ 2255882 w 2361628"/>
              <a:gd name="connsiteY10644" fmla="*/ 2763888 h 3072212"/>
              <a:gd name="connsiteX10645" fmla="*/ 2258816 w 2361628"/>
              <a:gd name="connsiteY10645" fmla="*/ 2760507 h 3072212"/>
              <a:gd name="connsiteX10646" fmla="*/ 2260778 w 2361628"/>
              <a:gd name="connsiteY10646" fmla="*/ 2759364 h 3072212"/>
              <a:gd name="connsiteX10647" fmla="*/ 2262150 w 2361628"/>
              <a:gd name="connsiteY10647" fmla="*/ 2757859 h 3072212"/>
              <a:gd name="connsiteX10648" fmla="*/ 2263607 w 2361628"/>
              <a:gd name="connsiteY10648" fmla="*/ 2754535 h 3072212"/>
              <a:gd name="connsiteX10649" fmla="*/ 2265607 w 2361628"/>
              <a:gd name="connsiteY10649" fmla="*/ 2751363 h 3072212"/>
              <a:gd name="connsiteX10650" fmla="*/ 2267417 w 2361628"/>
              <a:gd name="connsiteY10650" fmla="*/ 2750325 h 3072212"/>
              <a:gd name="connsiteX10651" fmla="*/ 2268245 w 2361628"/>
              <a:gd name="connsiteY10651" fmla="*/ 2750934 h 3072212"/>
              <a:gd name="connsiteX10652" fmla="*/ 2268950 w 2361628"/>
              <a:gd name="connsiteY10652" fmla="*/ 2752497 h 3072212"/>
              <a:gd name="connsiteX10653" fmla="*/ 2268808 w 2361628"/>
              <a:gd name="connsiteY10653" fmla="*/ 2754478 h 3072212"/>
              <a:gd name="connsiteX10654" fmla="*/ 2267826 w 2361628"/>
              <a:gd name="connsiteY10654" fmla="*/ 2756878 h 3072212"/>
              <a:gd name="connsiteX10655" fmla="*/ 2267903 w 2361628"/>
              <a:gd name="connsiteY10655" fmla="*/ 2757583 h 3072212"/>
              <a:gd name="connsiteX10656" fmla="*/ 2270208 w 2361628"/>
              <a:gd name="connsiteY10656" fmla="*/ 2755821 h 3072212"/>
              <a:gd name="connsiteX10657" fmla="*/ 2274170 w 2361628"/>
              <a:gd name="connsiteY10657" fmla="*/ 2754363 h 3072212"/>
              <a:gd name="connsiteX10658" fmla="*/ 2275599 w 2361628"/>
              <a:gd name="connsiteY10658" fmla="*/ 2754563 h 3072212"/>
              <a:gd name="connsiteX10659" fmla="*/ 2278504 w 2361628"/>
              <a:gd name="connsiteY10659" fmla="*/ 2756745 h 3072212"/>
              <a:gd name="connsiteX10660" fmla="*/ 2280914 w 2361628"/>
              <a:gd name="connsiteY10660" fmla="*/ 2756497 h 3072212"/>
              <a:gd name="connsiteX10661" fmla="*/ 2284771 w 2361628"/>
              <a:gd name="connsiteY10661" fmla="*/ 2755230 h 3072212"/>
              <a:gd name="connsiteX10662" fmla="*/ 2285495 w 2361628"/>
              <a:gd name="connsiteY10662" fmla="*/ 2755811 h 3072212"/>
              <a:gd name="connsiteX10663" fmla="*/ 2284857 w 2361628"/>
              <a:gd name="connsiteY10663" fmla="*/ 2757735 h 3072212"/>
              <a:gd name="connsiteX10664" fmla="*/ 2283343 w 2361628"/>
              <a:gd name="connsiteY10664" fmla="*/ 2759573 h 3072212"/>
              <a:gd name="connsiteX10665" fmla="*/ 2279761 w 2361628"/>
              <a:gd name="connsiteY10665" fmla="*/ 2762193 h 3072212"/>
              <a:gd name="connsiteX10666" fmla="*/ 2271141 w 2361628"/>
              <a:gd name="connsiteY10666" fmla="*/ 2767327 h 3072212"/>
              <a:gd name="connsiteX10667" fmla="*/ 2268465 w 2361628"/>
              <a:gd name="connsiteY10667" fmla="*/ 2770851 h 3072212"/>
              <a:gd name="connsiteX10668" fmla="*/ 2268970 w 2361628"/>
              <a:gd name="connsiteY10668" fmla="*/ 2770746 h 3072212"/>
              <a:gd name="connsiteX10669" fmla="*/ 2270827 w 2361628"/>
              <a:gd name="connsiteY10669" fmla="*/ 2769232 h 3072212"/>
              <a:gd name="connsiteX10670" fmla="*/ 2272779 w 2361628"/>
              <a:gd name="connsiteY10670" fmla="*/ 2768422 h 3072212"/>
              <a:gd name="connsiteX10671" fmla="*/ 2274827 w 2361628"/>
              <a:gd name="connsiteY10671" fmla="*/ 2768308 h 3072212"/>
              <a:gd name="connsiteX10672" fmla="*/ 2275685 w 2361628"/>
              <a:gd name="connsiteY10672" fmla="*/ 2768746 h 3072212"/>
              <a:gd name="connsiteX10673" fmla="*/ 2275351 w 2361628"/>
              <a:gd name="connsiteY10673" fmla="*/ 2769737 h 3072212"/>
              <a:gd name="connsiteX10674" fmla="*/ 2275094 w 2361628"/>
              <a:gd name="connsiteY10674" fmla="*/ 2772442 h 3072212"/>
              <a:gd name="connsiteX10675" fmla="*/ 2269874 w 2361628"/>
              <a:gd name="connsiteY10675" fmla="*/ 2777709 h 3072212"/>
              <a:gd name="connsiteX10676" fmla="*/ 2271103 w 2361628"/>
              <a:gd name="connsiteY10676" fmla="*/ 2777509 h 3072212"/>
              <a:gd name="connsiteX10677" fmla="*/ 2277142 w 2361628"/>
              <a:gd name="connsiteY10677" fmla="*/ 2775109 h 3072212"/>
              <a:gd name="connsiteX10678" fmla="*/ 2280809 w 2361628"/>
              <a:gd name="connsiteY10678" fmla="*/ 2778423 h 3072212"/>
              <a:gd name="connsiteX10679" fmla="*/ 2285848 w 2361628"/>
              <a:gd name="connsiteY10679" fmla="*/ 2777281 h 3072212"/>
              <a:gd name="connsiteX10680" fmla="*/ 2288886 w 2361628"/>
              <a:gd name="connsiteY10680" fmla="*/ 2776166 h 3072212"/>
              <a:gd name="connsiteX10681" fmla="*/ 2288801 w 2361628"/>
              <a:gd name="connsiteY10681" fmla="*/ 2776852 h 3072212"/>
              <a:gd name="connsiteX10682" fmla="*/ 2289458 w 2361628"/>
              <a:gd name="connsiteY10682" fmla="*/ 2778290 h 3072212"/>
              <a:gd name="connsiteX10683" fmla="*/ 2289439 w 2361628"/>
              <a:gd name="connsiteY10683" fmla="*/ 2780624 h 3072212"/>
              <a:gd name="connsiteX10684" fmla="*/ 2289744 w 2361628"/>
              <a:gd name="connsiteY10684" fmla="*/ 2780948 h 3072212"/>
              <a:gd name="connsiteX10685" fmla="*/ 2291182 w 2361628"/>
              <a:gd name="connsiteY10685" fmla="*/ 2780167 h 3072212"/>
              <a:gd name="connsiteX10686" fmla="*/ 2291448 w 2361628"/>
              <a:gd name="connsiteY10686" fmla="*/ 2779309 h 3072212"/>
              <a:gd name="connsiteX10687" fmla="*/ 2291372 w 2361628"/>
              <a:gd name="connsiteY10687" fmla="*/ 2775166 h 3072212"/>
              <a:gd name="connsiteX10688" fmla="*/ 2291820 w 2361628"/>
              <a:gd name="connsiteY10688" fmla="*/ 2774757 h 3072212"/>
              <a:gd name="connsiteX10689" fmla="*/ 2292811 w 2361628"/>
              <a:gd name="connsiteY10689" fmla="*/ 2775404 h 3072212"/>
              <a:gd name="connsiteX10690" fmla="*/ 2293411 w 2361628"/>
              <a:gd name="connsiteY10690" fmla="*/ 2776481 h 3072212"/>
              <a:gd name="connsiteX10691" fmla="*/ 2293592 w 2361628"/>
              <a:gd name="connsiteY10691" fmla="*/ 2779490 h 3072212"/>
              <a:gd name="connsiteX10692" fmla="*/ 2292934 w 2361628"/>
              <a:gd name="connsiteY10692" fmla="*/ 2782510 h 3072212"/>
              <a:gd name="connsiteX10693" fmla="*/ 2292020 w 2361628"/>
              <a:gd name="connsiteY10693" fmla="*/ 2785282 h 3072212"/>
              <a:gd name="connsiteX10694" fmla="*/ 2289791 w 2361628"/>
              <a:gd name="connsiteY10694" fmla="*/ 2789311 h 3072212"/>
              <a:gd name="connsiteX10695" fmla="*/ 2290077 w 2361628"/>
              <a:gd name="connsiteY10695" fmla="*/ 2791044 h 3072212"/>
              <a:gd name="connsiteX10696" fmla="*/ 2289505 w 2361628"/>
              <a:gd name="connsiteY10696" fmla="*/ 2792921 h 3072212"/>
              <a:gd name="connsiteX10697" fmla="*/ 2290001 w 2361628"/>
              <a:gd name="connsiteY10697" fmla="*/ 2792978 h 3072212"/>
              <a:gd name="connsiteX10698" fmla="*/ 2292201 w 2361628"/>
              <a:gd name="connsiteY10698" fmla="*/ 2791225 h 3072212"/>
              <a:gd name="connsiteX10699" fmla="*/ 2292334 w 2361628"/>
              <a:gd name="connsiteY10699" fmla="*/ 2790501 h 3072212"/>
              <a:gd name="connsiteX10700" fmla="*/ 2292163 w 2361628"/>
              <a:gd name="connsiteY10700" fmla="*/ 2788825 h 3072212"/>
              <a:gd name="connsiteX10701" fmla="*/ 2292411 w 2361628"/>
              <a:gd name="connsiteY10701" fmla="*/ 2788006 h 3072212"/>
              <a:gd name="connsiteX10702" fmla="*/ 2294239 w 2361628"/>
              <a:gd name="connsiteY10702" fmla="*/ 2786186 h 3072212"/>
              <a:gd name="connsiteX10703" fmla="*/ 2297259 w 2361628"/>
              <a:gd name="connsiteY10703" fmla="*/ 2784024 h 3072212"/>
              <a:gd name="connsiteX10704" fmla="*/ 2298249 w 2361628"/>
              <a:gd name="connsiteY10704" fmla="*/ 2783691 h 3072212"/>
              <a:gd name="connsiteX10705" fmla="*/ 2298668 w 2361628"/>
              <a:gd name="connsiteY10705" fmla="*/ 2784196 h 3072212"/>
              <a:gd name="connsiteX10706" fmla="*/ 2298516 w 2361628"/>
              <a:gd name="connsiteY10706" fmla="*/ 2785529 h 3072212"/>
              <a:gd name="connsiteX10707" fmla="*/ 2299411 w 2361628"/>
              <a:gd name="connsiteY10707" fmla="*/ 2785215 h 3072212"/>
              <a:gd name="connsiteX10708" fmla="*/ 2301335 w 2361628"/>
              <a:gd name="connsiteY10708" fmla="*/ 2783243 h 3072212"/>
              <a:gd name="connsiteX10709" fmla="*/ 2303126 w 2361628"/>
              <a:gd name="connsiteY10709" fmla="*/ 2782053 h 3072212"/>
              <a:gd name="connsiteX10710" fmla="*/ 2304774 w 2361628"/>
              <a:gd name="connsiteY10710" fmla="*/ 2781643 h 3072212"/>
              <a:gd name="connsiteX10711" fmla="*/ 2306488 w 2361628"/>
              <a:gd name="connsiteY10711" fmla="*/ 2780291 h 3072212"/>
              <a:gd name="connsiteX10712" fmla="*/ 2308279 w 2361628"/>
              <a:gd name="connsiteY10712" fmla="*/ 2777995 h 3072212"/>
              <a:gd name="connsiteX10713" fmla="*/ 2310203 w 2361628"/>
              <a:gd name="connsiteY10713" fmla="*/ 2776100 h 3072212"/>
              <a:gd name="connsiteX10714" fmla="*/ 2312251 w 2361628"/>
              <a:gd name="connsiteY10714" fmla="*/ 2774604 h 3072212"/>
              <a:gd name="connsiteX10715" fmla="*/ 2313137 w 2361628"/>
              <a:gd name="connsiteY10715" fmla="*/ 2774499 h 3072212"/>
              <a:gd name="connsiteX10716" fmla="*/ 2312832 w 2361628"/>
              <a:gd name="connsiteY10716" fmla="*/ 2776985 h 3072212"/>
              <a:gd name="connsiteX10717" fmla="*/ 2313232 w 2361628"/>
              <a:gd name="connsiteY10717" fmla="*/ 2779805 h 3072212"/>
              <a:gd name="connsiteX10718" fmla="*/ 2313289 w 2361628"/>
              <a:gd name="connsiteY10718" fmla="*/ 2782215 h 3072212"/>
              <a:gd name="connsiteX10719" fmla="*/ 2313689 w 2361628"/>
              <a:gd name="connsiteY10719" fmla="*/ 2782719 h 3072212"/>
              <a:gd name="connsiteX10720" fmla="*/ 2315271 w 2361628"/>
              <a:gd name="connsiteY10720" fmla="*/ 2780148 h 3072212"/>
              <a:gd name="connsiteX10721" fmla="*/ 2316156 w 2361628"/>
              <a:gd name="connsiteY10721" fmla="*/ 2779205 h 3072212"/>
              <a:gd name="connsiteX10722" fmla="*/ 2317204 w 2361628"/>
              <a:gd name="connsiteY10722" fmla="*/ 2778833 h 3072212"/>
              <a:gd name="connsiteX10723" fmla="*/ 2318433 w 2361628"/>
              <a:gd name="connsiteY10723" fmla="*/ 2779033 h 3072212"/>
              <a:gd name="connsiteX10724" fmla="*/ 2326805 w 2361628"/>
              <a:gd name="connsiteY10724" fmla="*/ 2778109 h 3072212"/>
              <a:gd name="connsiteX10725" fmla="*/ 2329348 w 2361628"/>
              <a:gd name="connsiteY10725" fmla="*/ 2778747 h 3072212"/>
              <a:gd name="connsiteX10726" fmla="*/ 2332225 w 2361628"/>
              <a:gd name="connsiteY10726" fmla="*/ 2780424 h 3072212"/>
              <a:gd name="connsiteX10727" fmla="*/ 2335845 w 2361628"/>
              <a:gd name="connsiteY10727" fmla="*/ 2783024 h 3072212"/>
              <a:gd name="connsiteX10728" fmla="*/ 2337178 w 2361628"/>
              <a:gd name="connsiteY10728" fmla="*/ 2785377 h 3072212"/>
              <a:gd name="connsiteX10729" fmla="*/ 2337426 w 2361628"/>
              <a:gd name="connsiteY10729" fmla="*/ 2788339 h 3072212"/>
              <a:gd name="connsiteX10730" fmla="*/ 2337073 w 2361628"/>
              <a:gd name="connsiteY10730" fmla="*/ 2790397 h 3072212"/>
              <a:gd name="connsiteX10731" fmla="*/ 2334463 w 2361628"/>
              <a:gd name="connsiteY10731" fmla="*/ 2792987 h 3072212"/>
              <a:gd name="connsiteX10732" fmla="*/ 2332139 w 2361628"/>
              <a:gd name="connsiteY10732" fmla="*/ 2794702 h 3072212"/>
              <a:gd name="connsiteX10733" fmla="*/ 2330768 w 2361628"/>
              <a:gd name="connsiteY10733" fmla="*/ 2796407 h 3072212"/>
              <a:gd name="connsiteX10734" fmla="*/ 2330349 w 2361628"/>
              <a:gd name="connsiteY10734" fmla="*/ 2798112 h 3072212"/>
              <a:gd name="connsiteX10735" fmla="*/ 2329806 w 2361628"/>
              <a:gd name="connsiteY10735" fmla="*/ 2799159 h 3072212"/>
              <a:gd name="connsiteX10736" fmla="*/ 2328253 w 2361628"/>
              <a:gd name="connsiteY10736" fmla="*/ 2800626 h 3072212"/>
              <a:gd name="connsiteX10737" fmla="*/ 2321357 w 2361628"/>
              <a:gd name="connsiteY10737" fmla="*/ 2804741 h 3072212"/>
              <a:gd name="connsiteX10738" fmla="*/ 2323005 w 2361628"/>
              <a:gd name="connsiteY10738" fmla="*/ 2804855 h 3072212"/>
              <a:gd name="connsiteX10739" fmla="*/ 2326977 w 2361628"/>
              <a:gd name="connsiteY10739" fmla="*/ 2803970 h 3072212"/>
              <a:gd name="connsiteX10740" fmla="*/ 2329586 w 2361628"/>
              <a:gd name="connsiteY10740" fmla="*/ 2803779 h 3072212"/>
              <a:gd name="connsiteX10741" fmla="*/ 2329730 w 2361628"/>
              <a:gd name="connsiteY10741" fmla="*/ 2804379 h 3072212"/>
              <a:gd name="connsiteX10742" fmla="*/ 2328682 w 2361628"/>
              <a:gd name="connsiteY10742" fmla="*/ 2805551 h 3072212"/>
              <a:gd name="connsiteX10743" fmla="*/ 2326691 w 2361628"/>
              <a:gd name="connsiteY10743" fmla="*/ 2806722 h 3072212"/>
              <a:gd name="connsiteX10744" fmla="*/ 2326481 w 2361628"/>
              <a:gd name="connsiteY10744" fmla="*/ 2807294 h 3072212"/>
              <a:gd name="connsiteX10745" fmla="*/ 2326577 w 2361628"/>
              <a:gd name="connsiteY10745" fmla="*/ 2808027 h 3072212"/>
              <a:gd name="connsiteX10746" fmla="*/ 2328710 w 2361628"/>
              <a:gd name="connsiteY10746" fmla="*/ 2808913 h 3072212"/>
              <a:gd name="connsiteX10747" fmla="*/ 2331444 w 2361628"/>
              <a:gd name="connsiteY10747" fmla="*/ 2808484 h 3072212"/>
              <a:gd name="connsiteX10748" fmla="*/ 2333739 w 2361628"/>
              <a:gd name="connsiteY10748" fmla="*/ 2809113 h 3072212"/>
              <a:gd name="connsiteX10749" fmla="*/ 2333520 w 2361628"/>
              <a:gd name="connsiteY10749" fmla="*/ 2810094 h 3072212"/>
              <a:gd name="connsiteX10750" fmla="*/ 2331692 w 2361628"/>
              <a:gd name="connsiteY10750" fmla="*/ 2813285 h 3072212"/>
              <a:gd name="connsiteX10751" fmla="*/ 2331158 w 2361628"/>
              <a:gd name="connsiteY10751" fmla="*/ 2815295 h 3072212"/>
              <a:gd name="connsiteX10752" fmla="*/ 2328729 w 2361628"/>
              <a:gd name="connsiteY10752" fmla="*/ 2816981 h 3072212"/>
              <a:gd name="connsiteX10753" fmla="*/ 2323853 w 2361628"/>
              <a:gd name="connsiteY10753" fmla="*/ 2819619 h 3072212"/>
              <a:gd name="connsiteX10754" fmla="*/ 2322605 w 2361628"/>
              <a:gd name="connsiteY10754" fmla="*/ 2820629 h 3072212"/>
              <a:gd name="connsiteX10755" fmla="*/ 2322881 w 2361628"/>
              <a:gd name="connsiteY10755" fmla="*/ 2820838 h 3072212"/>
              <a:gd name="connsiteX10756" fmla="*/ 2327348 w 2361628"/>
              <a:gd name="connsiteY10756" fmla="*/ 2818895 h 3072212"/>
              <a:gd name="connsiteX10757" fmla="*/ 2329596 w 2361628"/>
              <a:gd name="connsiteY10757" fmla="*/ 2818400 h 3072212"/>
              <a:gd name="connsiteX10758" fmla="*/ 2331025 w 2361628"/>
              <a:gd name="connsiteY10758" fmla="*/ 2818391 h 3072212"/>
              <a:gd name="connsiteX10759" fmla="*/ 2332635 w 2361628"/>
              <a:gd name="connsiteY10759" fmla="*/ 2816514 h 3072212"/>
              <a:gd name="connsiteX10760" fmla="*/ 2335159 w 2361628"/>
              <a:gd name="connsiteY10760" fmla="*/ 2815895 h 3072212"/>
              <a:gd name="connsiteX10761" fmla="*/ 2337626 w 2361628"/>
              <a:gd name="connsiteY10761" fmla="*/ 2817076 h 3072212"/>
              <a:gd name="connsiteX10762" fmla="*/ 2341388 w 2361628"/>
              <a:gd name="connsiteY10762" fmla="*/ 2813847 h 3072212"/>
              <a:gd name="connsiteX10763" fmla="*/ 2342731 w 2361628"/>
              <a:gd name="connsiteY10763" fmla="*/ 2813428 h 3072212"/>
              <a:gd name="connsiteX10764" fmla="*/ 2345017 w 2361628"/>
              <a:gd name="connsiteY10764" fmla="*/ 2813800 h 3072212"/>
              <a:gd name="connsiteX10765" fmla="*/ 2346493 w 2361628"/>
              <a:gd name="connsiteY10765" fmla="*/ 2813209 h 3072212"/>
              <a:gd name="connsiteX10766" fmla="*/ 2348979 w 2361628"/>
              <a:gd name="connsiteY10766" fmla="*/ 2811009 h 3072212"/>
              <a:gd name="connsiteX10767" fmla="*/ 2350856 w 2361628"/>
              <a:gd name="connsiteY10767" fmla="*/ 2809942 h 3072212"/>
              <a:gd name="connsiteX10768" fmla="*/ 2351247 w 2361628"/>
              <a:gd name="connsiteY10768" fmla="*/ 2810037 h 3072212"/>
              <a:gd name="connsiteX10769" fmla="*/ 2351646 w 2361628"/>
              <a:gd name="connsiteY10769" fmla="*/ 2810923 h 3072212"/>
              <a:gd name="connsiteX10770" fmla="*/ 2351827 w 2361628"/>
              <a:gd name="connsiteY10770" fmla="*/ 2813466 h 3072212"/>
              <a:gd name="connsiteX10771" fmla="*/ 2351389 w 2361628"/>
              <a:gd name="connsiteY10771" fmla="*/ 2815714 h 3072212"/>
              <a:gd name="connsiteX10772" fmla="*/ 2350780 w 2361628"/>
              <a:gd name="connsiteY10772" fmla="*/ 2817143 h 3072212"/>
              <a:gd name="connsiteX10773" fmla="*/ 2348760 w 2361628"/>
              <a:gd name="connsiteY10773" fmla="*/ 2820295 h 3072212"/>
              <a:gd name="connsiteX10774" fmla="*/ 2347522 w 2361628"/>
              <a:gd name="connsiteY10774" fmla="*/ 2821400 h 3072212"/>
              <a:gd name="connsiteX10775" fmla="*/ 2346369 w 2361628"/>
              <a:gd name="connsiteY10775" fmla="*/ 2821819 h 3072212"/>
              <a:gd name="connsiteX10776" fmla="*/ 2344341 w 2361628"/>
              <a:gd name="connsiteY10776" fmla="*/ 2821648 h 3072212"/>
              <a:gd name="connsiteX10777" fmla="*/ 2343455 w 2361628"/>
              <a:gd name="connsiteY10777" fmla="*/ 2822134 h 3072212"/>
              <a:gd name="connsiteX10778" fmla="*/ 2341550 w 2361628"/>
              <a:gd name="connsiteY10778" fmla="*/ 2824601 h 3072212"/>
              <a:gd name="connsiteX10779" fmla="*/ 2338188 w 2361628"/>
              <a:gd name="connsiteY10779" fmla="*/ 2827106 h 3072212"/>
              <a:gd name="connsiteX10780" fmla="*/ 2336092 w 2361628"/>
              <a:gd name="connsiteY10780" fmla="*/ 2828077 h 3072212"/>
              <a:gd name="connsiteX10781" fmla="*/ 2337416 w 2361628"/>
              <a:gd name="connsiteY10781" fmla="*/ 2829430 h 3072212"/>
              <a:gd name="connsiteX10782" fmla="*/ 2337902 w 2361628"/>
              <a:gd name="connsiteY10782" fmla="*/ 2832040 h 3072212"/>
              <a:gd name="connsiteX10783" fmla="*/ 2337168 w 2361628"/>
              <a:gd name="connsiteY10783" fmla="*/ 2832850 h 3072212"/>
              <a:gd name="connsiteX10784" fmla="*/ 2333558 w 2361628"/>
              <a:gd name="connsiteY10784" fmla="*/ 2833649 h 3072212"/>
              <a:gd name="connsiteX10785" fmla="*/ 2333406 w 2361628"/>
              <a:gd name="connsiteY10785" fmla="*/ 2834088 h 3072212"/>
              <a:gd name="connsiteX10786" fmla="*/ 2332120 w 2361628"/>
              <a:gd name="connsiteY10786" fmla="*/ 2834669 h 3072212"/>
              <a:gd name="connsiteX10787" fmla="*/ 2329139 w 2361628"/>
              <a:gd name="connsiteY10787" fmla="*/ 2835573 h 3072212"/>
              <a:gd name="connsiteX10788" fmla="*/ 2331168 w 2361628"/>
              <a:gd name="connsiteY10788" fmla="*/ 2835974 h 3072212"/>
              <a:gd name="connsiteX10789" fmla="*/ 2334930 w 2361628"/>
              <a:gd name="connsiteY10789" fmla="*/ 2835335 h 3072212"/>
              <a:gd name="connsiteX10790" fmla="*/ 2335330 w 2361628"/>
              <a:gd name="connsiteY10790" fmla="*/ 2835773 h 3072212"/>
              <a:gd name="connsiteX10791" fmla="*/ 2334816 w 2361628"/>
              <a:gd name="connsiteY10791" fmla="*/ 2837602 h 3072212"/>
              <a:gd name="connsiteX10792" fmla="*/ 2333816 w 2361628"/>
              <a:gd name="connsiteY10792" fmla="*/ 2839488 h 3072212"/>
              <a:gd name="connsiteX10793" fmla="*/ 2329358 w 2361628"/>
              <a:gd name="connsiteY10793" fmla="*/ 2844337 h 3072212"/>
              <a:gd name="connsiteX10794" fmla="*/ 2329301 w 2361628"/>
              <a:gd name="connsiteY10794" fmla="*/ 2844822 h 3072212"/>
              <a:gd name="connsiteX10795" fmla="*/ 2329996 w 2361628"/>
              <a:gd name="connsiteY10795" fmla="*/ 2847194 h 3072212"/>
              <a:gd name="connsiteX10796" fmla="*/ 2330863 w 2361628"/>
              <a:gd name="connsiteY10796" fmla="*/ 2848985 h 3072212"/>
              <a:gd name="connsiteX10797" fmla="*/ 2331939 w 2361628"/>
              <a:gd name="connsiteY10797" fmla="*/ 2850252 h 3072212"/>
              <a:gd name="connsiteX10798" fmla="*/ 2334416 w 2361628"/>
              <a:gd name="connsiteY10798" fmla="*/ 2850318 h 3072212"/>
              <a:gd name="connsiteX10799" fmla="*/ 2336245 w 2361628"/>
              <a:gd name="connsiteY10799" fmla="*/ 2849766 h 3072212"/>
              <a:gd name="connsiteX10800" fmla="*/ 2338921 w 2361628"/>
              <a:gd name="connsiteY10800" fmla="*/ 2846537 h 3072212"/>
              <a:gd name="connsiteX10801" fmla="*/ 2344827 w 2361628"/>
              <a:gd name="connsiteY10801" fmla="*/ 2836450 h 3072212"/>
              <a:gd name="connsiteX10802" fmla="*/ 2350103 w 2361628"/>
              <a:gd name="connsiteY10802" fmla="*/ 2833631 h 3072212"/>
              <a:gd name="connsiteX10803" fmla="*/ 2354494 w 2361628"/>
              <a:gd name="connsiteY10803" fmla="*/ 2830497 h 3072212"/>
              <a:gd name="connsiteX10804" fmla="*/ 2355504 w 2361628"/>
              <a:gd name="connsiteY10804" fmla="*/ 2831126 h 3072212"/>
              <a:gd name="connsiteX10805" fmla="*/ 2355971 w 2361628"/>
              <a:gd name="connsiteY10805" fmla="*/ 2831859 h 3072212"/>
              <a:gd name="connsiteX10806" fmla="*/ 2355809 w 2361628"/>
              <a:gd name="connsiteY10806" fmla="*/ 2832621 h 3072212"/>
              <a:gd name="connsiteX10807" fmla="*/ 2353589 w 2361628"/>
              <a:gd name="connsiteY10807" fmla="*/ 2835202 h 3072212"/>
              <a:gd name="connsiteX10808" fmla="*/ 2352428 w 2361628"/>
              <a:gd name="connsiteY10808" fmla="*/ 2837326 h 3072212"/>
              <a:gd name="connsiteX10809" fmla="*/ 2349418 w 2361628"/>
              <a:gd name="connsiteY10809" fmla="*/ 2843851 h 3072212"/>
              <a:gd name="connsiteX10810" fmla="*/ 2348265 w 2361628"/>
              <a:gd name="connsiteY10810" fmla="*/ 2846918 h 3072212"/>
              <a:gd name="connsiteX10811" fmla="*/ 2347684 w 2361628"/>
              <a:gd name="connsiteY10811" fmla="*/ 2850147 h 3072212"/>
              <a:gd name="connsiteX10812" fmla="*/ 2347837 w 2361628"/>
              <a:gd name="connsiteY10812" fmla="*/ 2855709 h 3072212"/>
              <a:gd name="connsiteX10813" fmla="*/ 2348160 w 2361628"/>
              <a:gd name="connsiteY10813" fmla="*/ 2856671 h 3072212"/>
              <a:gd name="connsiteX10814" fmla="*/ 2349103 w 2361628"/>
              <a:gd name="connsiteY10814" fmla="*/ 2857957 h 3072212"/>
              <a:gd name="connsiteX10815" fmla="*/ 2350856 w 2361628"/>
              <a:gd name="connsiteY10815" fmla="*/ 2856852 h 3072212"/>
              <a:gd name="connsiteX10816" fmla="*/ 2353837 w 2361628"/>
              <a:gd name="connsiteY10816" fmla="*/ 2854100 h 3072212"/>
              <a:gd name="connsiteX10817" fmla="*/ 2355761 w 2361628"/>
              <a:gd name="connsiteY10817" fmla="*/ 2851471 h 3072212"/>
              <a:gd name="connsiteX10818" fmla="*/ 2357266 w 2361628"/>
              <a:gd name="connsiteY10818" fmla="*/ 2847175 h 3072212"/>
              <a:gd name="connsiteX10819" fmla="*/ 2358190 w 2361628"/>
              <a:gd name="connsiteY10819" fmla="*/ 2845527 h 3072212"/>
              <a:gd name="connsiteX10820" fmla="*/ 2359190 w 2361628"/>
              <a:gd name="connsiteY10820" fmla="*/ 2845546 h 3072212"/>
              <a:gd name="connsiteX10821" fmla="*/ 2360086 w 2361628"/>
              <a:gd name="connsiteY10821" fmla="*/ 2846489 h 3072212"/>
              <a:gd name="connsiteX10822" fmla="*/ 2360305 w 2361628"/>
              <a:gd name="connsiteY10822" fmla="*/ 2848556 h 3072212"/>
              <a:gd name="connsiteX10823" fmla="*/ 2361133 w 2361628"/>
              <a:gd name="connsiteY10823" fmla="*/ 2851375 h 3072212"/>
              <a:gd name="connsiteX10824" fmla="*/ 2361629 w 2361628"/>
              <a:gd name="connsiteY10824" fmla="*/ 2854233 h 3072212"/>
              <a:gd name="connsiteX10825" fmla="*/ 2361228 w 2361628"/>
              <a:gd name="connsiteY10825" fmla="*/ 2857376 h 3072212"/>
              <a:gd name="connsiteX10826" fmla="*/ 2360828 w 2361628"/>
              <a:gd name="connsiteY10826" fmla="*/ 2859091 h 3072212"/>
              <a:gd name="connsiteX10827" fmla="*/ 2354713 w 2361628"/>
              <a:gd name="connsiteY10827" fmla="*/ 2871778 h 3072212"/>
              <a:gd name="connsiteX10828" fmla="*/ 2355361 w 2361628"/>
              <a:gd name="connsiteY10828" fmla="*/ 2874026 h 3072212"/>
              <a:gd name="connsiteX10829" fmla="*/ 2355523 w 2361628"/>
              <a:gd name="connsiteY10829" fmla="*/ 2875388 h 3072212"/>
              <a:gd name="connsiteX10830" fmla="*/ 2355333 w 2361628"/>
              <a:gd name="connsiteY10830" fmla="*/ 2876826 h 3072212"/>
              <a:gd name="connsiteX10831" fmla="*/ 2353389 w 2361628"/>
              <a:gd name="connsiteY10831" fmla="*/ 2882865 h 3072212"/>
              <a:gd name="connsiteX10832" fmla="*/ 2351513 w 2361628"/>
              <a:gd name="connsiteY10832" fmla="*/ 2886628 h 3072212"/>
              <a:gd name="connsiteX10833" fmla="*/ 2350504 w 2361628"/>
              <a:gd name="connsiteY10833" fmla="*/ 2888237 h 3072212"/>
              <a:gd name="connsiteX10834" fmla="*/ 2349303 w 2361628"/>
              <a:gd name="connsiteY10834" fmla="*/ 2889228 h 3072212"/>
              <a:gd name="connsiteX10835" fmla="*/ 2347913 w 2361628"/>
              <a:gd name="connsiteY10835" fmla="*/ 2889590 h 3072212"/>
              <a:gd name="connsiteX10836" fmla="*/ 2346665 w 2361628"/>
              <a:gd name="connsiteY10836" fmla="*/ 2889047 h 3072212"/>
              <a:gd name="connsiteX10837" fmla="*/ 2345560 w 2361628"/>
              <a:gd name="connsiteY10837" fmla="*/ 2887599 h 3072212"/>
              <a:gd name="connsiteX10838" fmla="*/ 2344588 w 2361628"/>
              <a:gd name="connsiteY10838" fmla="*/ 2886847 h 3072212"/>
              <a:gd name="connsiteX10839" fmla="*/ 2343741 w 2361628"/>
              <a:gd name="connsiteY10839" fmla="*/ 2886799 h 3072212"/>
              <a:gd name="connsiteX10840" fmla="*/ 2342169 w 2361628"/>
              <a:gd name="connsiteY10840" fmla="*/ 2887066 h 3072212"/>
              <a:gd name="connsiteX10841" fmla="*/ 2338045 w 2361628"/>
              <a:gd name="connsiteY10841" fmla="*/ 2890133 h 3072212"/>
              <a:gd name="connsiteX10842" fmla="*/ 2337197 w 2361628"/>
              <a:gd name="connsiteY10842" fmla="*/ 2890295 h 3072212"/>
              <a:gd name="connsiteX10843" fmla="*/ 2336606 w 2361628"/>
              <a:gd name="connsiteY10843" fmla="*/ 2889885 h 3072212"/>
              <a:gd name="connsiteX10844" fmla="*/ 2335902 w 2361628"/>
              <a:gd name="connsiteY10844" fmla="*/ 2888276 h 3072212"/>
              <a:gd name="connsiteX10845" fmla="*/ 2336464 w 2361628"/>
              <a:gd name="connsiteY10845" fmla="*/ 2880170 h 3072212"/>
              <a:gd name="connsiteX10846" fmla="*/ 2336835 w 2361628"/>
              <a:gd name="connsiteY10846" fmla="*/ 2877483 h 3072212"/>
              <a:gd name="connsiteX10847" fmla="*/ 2336016 w 2361628"/>
              <a:gd name="connsiteY10847" fmla="*/ 2875407 h 3072212"/>
              <a:gd name="connsiteX10848" fmla="*/ 2336883 w 2361628"/>
              <a:gd name="connsiteY10848" fmla="*/ 2871921 h 3072212"/>
              <a:gd name="connsiteX10849" fmla="*/ 2336911 w 2361628"/>
              <a:gd name="connsiteY10849" fmla="*/ 2870597 h 3072212"/>
              <a:gd name="connsiteX10850" fmla="*/ 2336406 w 2361628"/>
              <a:gd name="connsiteY10850" fmla="*/ 2870102 h 3072212"/>
              <a:gd name="connsiteX10851" fmla="*/ 2335368 w 2361628"/>
              <a:gd name="connsiteY10851" fmla="*/ 2870425 h 3072212"/>
              <a:gd name="connsiteX10852" fmla="*/ 2333787 w 2361628"/>
              <a:gd name="connsiteY10852" fmla="*/ 2872178 h 3072212"/>
              <a:gd name="connsiteX10853" fmla="*/ 2331672 w 2361628"/>
              <a:gd name="connsiteY10853" fmla="*/ 2875350 h 3072212"/>
              <a:gd name="connsiteX10854" fmla="*/ 2329377 w 2361628"/>
              <a:gd name="connsiteY10854" fmla="*/ 2878169 h 3072212"/>
              <a:gd name="connsiteX10855" fmla="*/ 2325377 w 2361628"/>
              <a:gd name="connsiteY10855" fmla="*/ 2882065 h 3072212"/>
              <a:gd name="connsiteX10856" fmla="*/ 2323605 w 2361628"/>
              <a:gd name="connsiteY10856" fmla="*/ 2882837 h 3072212"/>
              <a:gd name="connsiteX10857" fmla="*/ 2322900 w 2361628"/>
              <a:gd name="connsiteY10857" fmla="*/ 2882646 h 3072212"/>
              <a:gd name="connsiteX10858" fmla="*/ 2322090 w 2361628"/>
              <a:gd name="connsiteY10858" fmla="*/ 2882113 h 3072212"/>
              <a:gd name="connsiteX10859" fmla="*/ 2320995 w 2361628"/>
              <a:gd name="connsiteY10859" fmla="*/ 2880484 h 3072212"/>
              <a:gd name="connsiteX10860" fmla="*/ 2321004 w 2361628"/>
              <a:gd name="connsiteY10860" fmla="*/ 2879046 h 3072212"/>
              <a:gd name="connsiteX10861" fmla="*/ 2321481 w 2361628"/>
              <a:gd name="connsiteY10861" fmla="*/ 2877083 h 3072212"/>
              <a:gd name="connsiteX10862" fmla="*/ 2323157 w 2361628"/>
              <a:gd name="connsiteY10862" fmla="*/ 2872445 h 3072212"/>
              <a:gd name="connsiteX10863" fmla="*/ 2326424 w 2361628"/>
              <a:gd name="connsiteY10863" fmla="*/ 2865558 h 3072212"/>
              <a:gd name="connsiteX10864" fmla="*/ 2329139 w 2361628"/>
              <a:gd name="connsiteY10864" fmla="*/ 2860643 h 3072212"/>
              <a:gd name="connsiteX10865" fmla="*/ 2329663 w 2361628"/>
              <a:gd name="connsiteY10865" fmla="*/ 2858538 h 3072212"/>
              <a:gd name="connsiteX10866" fmla="*/ 2328901 w 2361628"/>
              <a:gd name="connsiteY10866" fmla="*/ 2857624 h 3072212"/>
              <a:gd name="connsiteX10867" fmla="*/ 2328291 w 2361628"/>
              <a:gd name="connsiteY10867" fmla="*/ 2855824 h 3072212"/>
              <a:gd name="connsiteX10868" fmla="*/ 2327253 w 2361628"/>
              <a:gd name="connsiteY10868" fmla="*/ 2850471 h 3072212"/>
              <a:gd name="connsiteX10869" fmla="*/ 2325938 w 2361628"/>
              <a:gd name="connsiteY10869" fmla="*/ 2846061 h 3072212"/>
              <a:gd name="connsiteX10870" fmla="*/ 2324376 w 2361628"/>
              <a:gd name="connsiteY10870" fmla="*/ 2844099 h 3072212"/>
              <a:gd name="connsiteX10871" fmla="*/ 2320509 w 2361628"/>
              <a:gd name="connsiteY10871" fmla="*/ 2841946 h 3072212"/>
              <a:gd name="connsiteX10872" fmla="*/ 2319795 w 2361628"/>
              <a:gd name="connsiteY10872" fmla="*/ 2842470 h 3072212"/>
              <a:gd name="connsiteX10873" fmla="*/ 2319385 w 2361628"/>
              <a:gd name="connsiteY10873" fmla="*/ 2845451 h 3072212"/>
              <a:gd name="connsiteX10874" fmla="*/ 2314823 w 2361628"/>
              <a:gd name="connsiteY10874" fmla="*/ 2853985 h 3072212"/>
              <a:gd name="connsiteX10875" fmla="*/ 2314023 w 2361628"/>
              <a:gd name="connsiteY10875" fmla="*/ 2857681 h 3072212"/>
              <a:gd name="connsiteX10876" fmla="*/ 2313451 w 2361628"/>
              <a:gd name="connsiteY10876" fmla="*/ 2859053 h 3072212"/>
              <a:gd name="connsiteX10877" fmla="*/ 2312594 w 2361628"/>
              <a:gd name="connsiteY10877" fmla="*/ 2859986 h 3072212"/>
              <a:gd name="connsiteX10878" fmla="*/ 2310603 w 2361628"/>
              <a:gd name="connsiteY10878" fmla="*/ 2861120 h 3072212"/>
              <a:gd name="connsiteX10879" fmla="*/ 2311146 w 2361628"/>
              <a:gd name="connsiteY10879" fmla="*/ 2859148 h 3072212"/>
              <a:gd name="connsiteX10880" fmla="*/ 2313261 w 2361628"/>
              <a:gd name="connsiteY10880" fmla="*/ 2854767 h 3072212"/>
              <a:gd name="connsiteX10881" fmla="*/ 2312975 w 2361628"/>
              <a:gd name="connsiteY10881" fmla="*/ 2854338 h 3072212"/>
              <a:gd name="connsiteX10882" fmla="*/ 2310289 w 2361628"/>
              <a:gd name="connsiteY10882" fmla="*/ 2857862 h 3072212"/>
              <a:gd name="connsiteX10883" fmla="*/ 2308241 w 2361628"/>
              <a:gd name="connsiteY10883" fmla="*/ 2859815 h 3072212"/>
              <a:gd name="connsiteX10884" fmla="*/ 2305746 w 2361628"/>
              <a:gd name="connsiteY10884" fmla="*/ 2860320 h 3072212"/>
              <a:gd name="connsiteX10885" fmla="*/ 2304221 w 2361628"/>
              <a:gd name="connsiteY10885" fmla="*/ 2860196 h 3072212"/>
              <a:gd name="connsiteX10886" fmla="*/ 2302745 w 2361628"/>
              <a:gd name="connsiteY10886" fmla="*/ 2860739 h 3072212"/>
              <a:gd name="connsiteX10887" fmla="*/ 2296497 w 2361628"/>
              <a:gd name="connsiteY10887" fmla="*/ 2869025 h 3072212"/>
              <a:gd name="connsiteX10888" fmla="*/ 2296268 w 2361628"/>
              <a:gd name="connsiteY10888" fmla="*/ 2871788 h 3072212"/>
              <a:gd name="connsiteX10889" fmla="*/ 2295182 w 2361628"/>
              <a:gd name="connsiteY10889" fmla="*/ 2874045 h 3072212"/>
              <a:gd name="connsiteX10890" fmla="*/ 2292106 w 2361628"/>
              <a:gd name="connsiteY10890" fmla="*/ 2878112 h 3072212"/>
              <a:gd name="connsiteX10891" fmla="*/ 2290477 w 2361628"/>
              <a:gd name="connsiteY10891" fmla="*/ 2879522 h 3072212"/>
              <a:gd name="connsiteX10892" fmla="*/ 2288191 w 2361628"/>
              <a:gd name="connsiteY10892" fmla="*/ 2879770 h 3072212"/>
              <a:gd name="connsiteX10893" fmla="*/ 2286105 w 2361628"/>
              <a:gd name="connsiteY10893" fmla="*/ 2879065 h 3072212"/>
              <a:gd name="connsiteX10894" fmla="*/ 2284733 w 2361628"/>
              <a:gd name="connsiteY10894" fmla="*/ 2879198 h 3072212"/>
              <a:gd name="connsiteX10895" fmla="*/ 2281485 w 2361628"/>
              <a:gd name="connsiteY10895" fmla="*/ 2880465 h 3072212"/>
              <a:gd name="connsiteX10896" fmla="*/ 2277847 w 2361628"/>
              <a:gd name="connsiteY10896" fmla="*/ 2881017 h 3072212"/>
              <a:gd name="connsiteX10897" fmla="*/ 2276342 w 2361628"/>
              <a:gd name="connsiteY10897" fmla="*/ 2880760 h 3072212"/>
              <a:gd name="connsiteX10898" fmla="*/ 2275380 w 2361628"/>
              <a:gd name="connsiteY10898" fmla="*/ 2880236 h 3072212"/>
              <a:gd name="connsiteX10899" fmla="*/ 2273532 w 2361628"/>
              <a:gd name="connsiteY10899" fmla="*/ 2878655 h 3072212"/>
              <a:gd name="connsiteX10900" fmla="*/ 2273313 w 2361628"/>
              <a:gd name="connsiteY10900" fmla="*/ 2877531 h 3072212"/>
              <a:gd name="connsiteX10901" fmla="*/ 2273408 w 2361628"/>
              <a:gd name="connsiteY10901" fmla="*/ 2876874 h 3072212"/>
              <a:gd name="connsiteX10902" fmla="*/ 2274351 w 2361628"/>
              <a:gd name="connsiteY10902" fmla="*/ 2875169 h 3072212"/>
              <a:gd name="connsiteX10903" fmla="*/ 2276513 w 2361628"/>
              <a:gd name="connsiteY10903" fmla="*/ 2873026 h 3072212"/>
              <a:gd name="connsiteX10904" fmla="*/ 2278294 w 2361628"/>
              <a:gd name="connsiteY10904" fmla="*/ 2872226 h 3072212"/>
              <a:gd name="connsiteX10905" fmla="*/ 2282619 w 2361628"/>
              <a:gd name="connsiteY10905" fmla="*/ 2871150 h 3072212"/>
              <a:gd name="connsiteX10906" fmla="*/ 2285791 w 2361628"/>
              <a:gd name="connsiteY10906" fmla="*/ 2869540 h 3072212"/>
              <a:gd name="connsiteX10907" fmla="*/ 2288200 w 2361628"/>
              <a:gd name="connsiteY10907" fmla="*/ 2867158 h 3072212"/>
              <a:gd name="connsiteX10908" fmla="*/ 2289277 w 2361628"/>
              <a:gd name="connsiteY10908" fmla="*/ 2865701 h 3072212"/>
              <a:gd name="connsiteX10909" fmla="*/ 2293820 w 2361628"/>
              <a:gd name="connsiteY10909" fmla="*/ 2858215 h 3072212"/>
              <a:gd name="connsiteX10910" fmla="*/ 2299573 w 2361628"/>
              <a:gd name="connsiteY10910" fmla="*/ 2855566 h 3072212"/>
              <a:gd name="connsiteX10911" fmla="*/ 2302412 w 2361628"/>
              <a:gd name="connsiteY10911" fmla="*/ 2853404 h 3072212"/>
              <a:gd name="connsiteX10912" fmla="*/ 2304393 w 2361628"/>
              <a:gd name="connsiteY10912" fmla="*/ 2850661 h 3072212"/>
              <a:gd name="connsiteX10913" fmla="*/ 2304679 w 2361628"/>
              <a:gd name="connsiteY10913" fmla="*/ 2849689 h 3072212"/>
              <a:gd name="connsiteX10914" fmla="*/ 2301831 w 2361628"/>
              <a:gd name="connsiteY10914" fmla="*/ 2851080 h 3072212"/>
              <a:gd name="connsiteX10915" fmla="*/ 2300364 w 2361628"/>
              <a:gd name="connsiteY10915" fmla="*/ 2851423 h 3072212"/>
              <a:gd name="connsiteX10916" fmla="*/ 2297983 w 2361628"/>
              <a:gd name="connsiteY10916" fmla="*/ 2850909 h 3072212"/>
              <a:gd name="connsiteX10917" fmla="*/ 2296925 w 2361628"/>
              <a:gd name="connsiteY10917" fmla="*/ 2849975 h 3072212"/>
              <a:gd name="connsiteX10918" fmla="*/ 2293668 w 2361628"/>
              <a:gd name="connsiteY10918" fmla="*/ 2850271 h 3072212"/>
              <a:gd name="connsiteX10919" fmla="*/ 2289134 w 2361628"/>
              <a:gd name="connsiteY10919" fmla="*/ 2849833 h 3072212"/>
              <a:gd name="connsiteX10920" fmla="*/ 2288477 w 2361628"/>
              <a:gd name="connsiteY10920" fmla="*/ 2850556 h 3072212"/>
              <a:gd name="connsiteX10921" fmla="*/ 2287886 w 2361628"/>
              <a:gd name="connsiteY10921" fmla="*/ 2854214 h 3072212"/>
              <a:gd name="connsiteX10922" fmla="*/ 2287295 w 2361628"/>
              <a:gd name="connsiteY10922" fmla="*/ 2856148 h 3072212"/>
              <a:gd name="connsiteX10923" fmla="*/ 2286600 w 2361628"/>
              <a:gd name="connsiteY10923" fmla="*/ 2856805 h 3072212"/>
              <a:gd name="connsiteX10924" fmla="*/ 2285591 w 2361628"/>
              <a:gd name="connsiteY10924" fmla="*/ 2857186 h 3072212"/>
              <a:gd name="connsiteX10925" fmla="*/ 2283514 w 2361628"/>
              <a:gd name="connsiteY10925" fmla="*/ 2857576 h 3072212"/>
              <a:gd name="connsiteX10926" fmla="*/ 2278209 w 2361628"/>
              <a:gd name="connsiteY10926" fmla="*/ 2856271 h 3072212"/>
              <a:gd name="connsiteX10927" fmla="*/ 2277227 w 2361628"/>
              <a:gd name="connsiteY10927" fmla="*/ 2855557 h 3072212"/>
              <a:gd name="connsiteX10928" fmla="*/ 2275875 w 2361628"/>
              <a:gd name="connsiteY10928" fmla="*/ 2855014 h 3072212"/>
              <a:gd name="connsiteX10929" fmla="*/ 2270017 w 2361628"/>
              <a:gd name="connsiteY10929" fmla="*/ 2856205 h 3072212"/>
              <a:gd name="connsiteX10930" fmla="*/ 2268788 w 2361628"/>
              <a:gd name="connsiteY10930" fmla="*/ 2856091 h 3072212"/>
              <a:gd name="connsiteX10931" fmla="*/ 2269951 w 2361628"/>
              <a:gd name="connsiteY10931" fmla="*/ 2855243 h 3072212"/>
              <a:gd name="connsiteX10932" fmla="*/ 2275742 w 2361628"/>
              <a:gd name="connsiteY10932" fmla="*/ 2852566 h 3072212"/>
              <a:gd name="connsiteX10933" fmla="*/ 2276351 w 2361628"/>
              <a:gd name="connsiteY10933" fmla="*/ 2844822 h 3072212"/>
              <a:gd name="connsiteX10934" fmla="*/ 2275989 w 2361628"/>
              <a:gd name="connsiteY10934" fmla="*/ 2843584 h 3072212"/>
              <a:gd name="connsiteX10935" fmla="*/ 2274370 w 2361628"/>
              <a:gd name="connsiteY10935" fmla="*/ 2844670 h 3072212"/>
              <a:gd name="connsiteX10936" fmla="*/ 2271646 w 2361628"/>
              <a:gd name="connsiteY10936" fmla="*/ 2845784 h 3072212"/>
              <a:gd name="connsiteX10937" fmla="*/ 2269789 w 2361628"/>
              <a:gd name="connsiteY10937" fmla="*/ 2845460 h 3072212"/>
              <a:gd name="connsiteX10938" fmla="*/ 2268941 w 2361628"/>
              <a:gd name="connsiteY10938" fmla="*/ 2844775 h 3072212"/>
              <a:gd name="connsiteX10939" fmla="*/ 2268160 w 2361628"/>
              <a:gd name="connsiteY10939" fmla="*/ 2845356 h 3072212"/>
              <a:gd name="connsiteX10940" fmla="*/ 2266264 w 2361628"/>
              <a:gd name="connsiteY10940" fmla="*/ 2849442 h 3072212"/>
              <a:gd name="connsiteX10941" fmla="*/ 2265150 w 2361628"/>
              <a:gd name="connsiteY10941" fmla="*/ 2849956 h 3072212"/>
              <a:gd name="connsiteX10942" fmla="*/ 2263473 w 2361628"/>
              <a:gd name="connsiteY10942" fmla="*/ 2850109 h 3072212"/>
              <a:gd name="connsiteX10943" fmla="*/ 2259902 w 2361628"/>
              <a:gd name="connsiteY10943" fmla="*/ 2851595 h 3072212"/>
              <a:gd name="connsiteX10944" fmla="*/ 2252882 w 2361628"/>
              <a:gd name="connsiteY10944" fmla="*/ 2852576 h 3072212"/>
              <a:gd name="connsiteX10945" fmla="*/ 2251491 w 2361628"/>
              <a:gd name="connsiteY10945" fmla="*/ 2853652 h 3072212"/>
              <a:gd name="connsiteX10946" fmla="*/ 2246728 w 2361628"/>
              <a:gd name="connsiteY10946" fmla="*/ 2853271 h 3072212"/>
              <a:gd name="connsiteX10947" fmla="*/ 2232803 w 2361628"/>
              <a:gd name="connsiteY10947" fmla="*/ 2851033 h 3072212"/>
              <a:gd name="connsiteX10948" fmla="*/ 2227821 w 2361628"/>
              <a:gd name="connsiteY10948" fmla="*/ 2851252 h 3072212"/>
              <a:gd name="connsiteX10949" fmla="*/ 2221830 w 2361628"/>
              <a:gd name="connsiteY10949" fmla="*/ 2849880 h 3072212"/>
              <a:gd name="connsiteX10950" fmla="*/ 2220725 w 2361628"/>
              <a:gd name="connsiteY10950" fmla="*/ 2849290 h 3072212"/>
              <a:gd name="connsiteX10951" fmla="*/ 2212334 w 2361628"/>
              <a:gd name="connsiteY10951" fmla="*/ 2849528 h 3072212"/>
              <a:gd name="connsiteX10952" fmla="*/ 2209829 w 2361628"/>
              <a:gd name="connsiteY10952" fmla="*/ 2849213 h 3072212"/>
              <a:gd name="connsiteX10953" fmla="*/ 2210000 w 2361628"/>
              <a:gd name="connsiteY10953" fmla="*/ 2847509 h 3072212"/>
              <a:gd name="connsiteX10954" fmla="*/ 2209733 w 2361628"/>
              <a:gd name="connsiteY10954" fmla="*/ 2847070 h 3072212"/>
              <a:gd name="connsiteX10955" fmla="*/ 2207295 w 2361628"/>
              <a:gd name="connsiteY10955" fmla="*/ 2848947 h 3072212"/>
              <a:gd name="connsiteX10956" fmla="*/ 2205133 w 2361628"/>
              <a:gd name="connsiteY10956" fmla="*/ 2850166 h 3072212"/>
              <a:gd name="connsiteX10957" fmla="*/ 2202352 w 2361628"/>
              <a:gd name="connsiteY10957" fmla="*/ 2851204 h 3072212"/>
              <a:gd name="connsiteX10958" fmla="*/ 2193589 w 2361628"/>
              <a:gd name="connsiteY10958" fmla="*/ 2853014 h 3072212"/>
              <a:gd name="connsiteX10959" fmla="*/ 2188883 w 2361628"/>
              <a:gd name="connsiteY10959" fmla="*/ 2853404 h 3072212"/>
              <a:gd name="connsiteX10960" fmla="*/ 2186150 w 2361628"/>
              <a:gd name="connsiteY10960" fmla="*/ 2852147 h 3072212"/>
              <a:gd name="connsiteX10961" fmla="*/ 2185064 w 2361628"/>
              <a:gd name="connsiteY10961" fmla="*/ 2850899 h 3072212"/>
              <a:gd name="connsiteX10962" fmla="*/ 2183435 w 2361628"/>
              <a:gd name="connsiteY10962" fmla="*/ 2846832 h 3072212"/>
              <a:gd name="connsiteX10963" fmla="*/ 2182320 w 2361628"/>
              <a:gd name="connsiteY10963" fmla="*/ 2841717 h 3072212"/>
              <a:gd name="connsiteX10964" fmla="*/ 2182330 w 2361628"/>
              <a:gd name="connsiteY10964" fmla="*/ 2840793 h 3072212"/>
              <a:gd name="connsiteX10965" fmla="*/ 2182902 w 2361628"/>
              <a:gd name="connsiteY10965" fmla="*/ 2839012 h 3072212"/>
              <a:gd name="connsiteX10966" fmla="*/ 2184740 w 2361628"/>
              <a:gd name="connsiteY10966" fmla="*/ 2836545 h 3072212"/>
              <a:gd name="connsiteX10967" fmla="*/ 2193055 w 2361628"/>
              <a:gd name="connsiteY10967" fmla="*/ 2830011 h 3072212"/>
              <a:gd name="connsiteX10968" fmla="*/ 2199751 w 2361628"/>
              <a:gd name="connsiteY10968" fmla="*/ 2823382 h 3072212"/>
              <a:gd name="connsiteX10969" fmla="*/ 2202571 w 2361628"/>
              <a:gd name="connsiteY10969" fmla="*/ 2819924 h 3072212"/>
              <a:gd name="connsiteX10970" fmla="*/ 2205304 w 2361628"/>
              <a:gd name="connsiteY10970" fmla="*/ 2818686 h 3072212"/>
              <a:gd name="connsiteX10971" fmla="*/ 2209771 w 2361628"/>
              <a:gd name="connsiteY10971" fmla="*/ 2815809 h 3072212"/>
              <a:gd name="connsiteX10972" fmla="*/ 2209914 w 2361628"/>
              <a:gd name="connsiteY10972" fmla="*/ 2815466 h 3072212"/>
              <a:gd name="connsiteX10973" fmla="*/ 2205581 w 2361628"/>
              <a:gd name="connsiteY10973" fmla="*/ 2815828 h 3072212"/>
              <a:gd name="connsiteX10974" fmla="*/ 2202533 w 2361628"/>
              <a:gd name="connsiteY10974" fmla="*/ 2815038 h 3072212"/>
              <a:gd name="connsiteX10975" fmla="*/ 2199418 w 2361628"/>
              <a:gd name="connsiteY10975" fmla="*/ 2814723 h 3072212"/>
              <a:gd name="connsiteX10976" fmla="*/ 2193503 w 2361628"/>
              <a:gd name="connsiteY10976" fmla="*/ 2815485 h 3072212"/>
              <a:gd name="connsiteX10977" fmla="*/ 2187540 w 2361628"/>
              <a:gd name="connsiteY10977" fmla="*/ 2815485 h 3072212"/>
              <a:gd name="connsiteX10978" fmla="*/ 2187521 w 2361628"/>
              <a:gd name="connsiteY10978" fmla="*/ 2814009 h 3072212"/>
              <a:gd name="connsiteX10979" fmla="*/ 2190312 w 2361628"/>
              <a:gd name="connsiteY10979" fmla="*/ 2811228 h 3072212"/>
              <a:gd name="connsiteX10980" fmla="*/ 2196236 w 2361628"/>
              <a:gd name="connsiteY10980" fmla="*/ 2806437 h 3072212"/>
              <a:gd name="connsiteX10981" fmla="*/ 2196836 w 2361628"/>
              <a:gd name="connsiteY10981" fmla="*/ 2806417 h 3072212"/>
              <a:gd name="connsiteX10982" fmla="*/ 2195027 w 2361628"/>
              <a:gd name="connsiteY10982" fmla="*/ 2808646 h 3072212"/>
              <a:gd name="connsiteX10983" fmla="*/ 2194512 w 2361628"/>
              <a:gd name="connsiteY10983" fmla="*/ 2810313 h 3072212"/>
              <a:gd name="connsiteX10984" fmla="*/ 2195294 w 2361628"/>
              <a:gd name="connsiteY10984" fmla="*/ 2811418 h 3072212"/>
              <a:gd name="connsiteX10985" fmla="*/ 2196198 w 2361628"/>
              <a:gd name="connsiteY10985" fmla="*/ 2812123 h 3072212"/>
              <a:gd name="connsiteX10986" fmla="*/ 2199589 w 2361628"/>
              <a:gd name="connsiteY10986" fmla="*/ 2812418 h 3072212"/>
              <a:gd name="connsiteX10987" fmla="*/ 2200370 w 2361628"/>
              <a:gd name="connsiteY10987" fmla="*/ 2811447 h 3072212"/>
              <a:gd name="connsiteX10988" fmla="*/ 2201590 w 2361628"/>
              <a:gd name="connsiteY10988" fmla="*/ 2806303 h 3072212"/>
              <a:gd name="connsiteX10989" fmla="*/ 2204161 w 2361628"/>
              <a:gd name="connsiteY10989" fmla="*/ 2800340 h 3072212"/>
              <a:gd name="connsiteX10990" fmla="*/ 2205552 w 2361628"/>
              <a:gd name="connsiteY10990" fmla="*/ 2796026 h 3072212"/>
              <a:gd name="connsiteX10991" fmla="*/ 2207962 w 2361628"/>
              <a:gd name="connsiteY10991" fmla="*/ 2792730 h 3072212"/>
              <a:gd name="connsiteX10992" fmla="*/ 2209162 w 2361628"/>
              <a:gd name="connsiteY10992" fmla="*/ 2792235 h 3072212"/>
              <a:gd name="connsiteX10993" fmla="*/ 2210229 w 2361628"/>
              <a:gd name="connsiteY10993" fmla="*/ 2792854 h 3072212"/>
              <a:gd name="connsiteX10994" fmla="*/ 2213772 w 2361628"/>
              <a:gd name="connsiteY10994" fmla="*/ 2793645 h 3072212"/>
              <a:gd name="connsiteX10995" fmla="*/ 2217420 w 2361628"/>
              <a:gd name="connsiteY10995" fmla="*/ 2796664 h 3072212"/>
              <a:gd name="connsiteX10996" fmla="*/ 2218601 w 2361628"/>
              <a:gd name="connsiteY10996" fmla="*/ 2796921 h 3072212"/>
              <a:gd name="connsiteX10997" fmla="*/ 2219001 w 2361628"/>
              <a:gd name="connsiteY10997" fmla="*/ 2796645 h 3072212"/>
              <a:gd name="connsiteX10998" fmla="*/ 2217668 w 2361628"/>
              <a:gd name="connsiteY10998" fmla="*/ 2795759 h 3072212"/>
              <a:gd name="connsiteX10999" fmla="*/ 2216563 w 2361628"/>
              <a:gd name="connsiteY10999" fmla="*/ 2794340 h 3072212"/>
              <a:gd name="connsiteX11000" fmla="*/ 2216106 w 2361628"/>
              <a:gd name="connsiteY11000" fmla="*/ 2793006 h 3072212"/>
              <a:gd name="connsiteX11001" fmla="*/ 2217439 w 2361628"/>
              <a:gd name="connsiteY11001" fmla="*/ 2788834 h 3072212"/>
              <a:gd name="connsiteX11002" fmla="*/ 2219001 w 2361628"/>
              <a:gd name="connsiteY11002" fmla="*/ 2787634 h 3072212"/>
              <a:gd name="connsiteX11003" fmla="*/ 2219278 w 2361628"/>
              <a:gd name="connsiteY11003" fmla="*/ 2786806 h 3072212"/>
              <a:gd name="connsiteX11004" fmla="*/ 2216153 w 2361628"/>
              <a:gd name="connsiteY11004" fmla="*/ 2786796 h 3072212"/>
              <a:gd name="connsiteX11005" fmla="*/ 2213639 w 2361628"/>
              <a:gd name="connsiteY11005" fmla="*/ 2785625 h 3072212"/>
              <a:gd name="connsiteX11006" fmla="*/ 2212896 w 2361628"/>
              <a:gd name="connsiteY11006" fmla="*/ 2783729 h 3072212"/>
              <a:gd name="connsiteX11007" fmla="*/ 2213039 w 2361628"/>
              <a:gd name="connsiteY11007" fmla="*/ 2780386 h 3072212"/>
              <a:gd name="connsiteX11008" fmla="*/ 2213858 w 2361628"/>
              <a:gd name="connsiteY11008" fmla="*/ 2778395 h 3072212"/>
              <a:gd name="connsiteX11009" fmla="*/ 2215868 w 2361628"/>
              <a:gd name="connsiteY11009" fmla="*/ 2775757 h 3072212"/>
              <a:gd name="connsiteX11010" fmla="*/ 2218315 w 2361628"/>
              <a:gd name="connsiteY11010" fmla="*/ 2773994 h 3072212"/>
              <a:gd name="connsiteX11011" fmla="*/ 2219773 w 2361628"/>
              <a:gd name="connsiteY11011" fmla="*/ 2774442 h 3072212"/>
              <a:gd name="connsiteX11012" fmla="*/ 2222583 w 2361628"/>
              <a:gd name="connsiteY11012" fmla="*/ 2776814 h 3072212"/>
              <a:gd name="connsiteX11013" fmla="*/ 2224316 w 2361628"/>
              <a:gd name="connsiteY11013" fmla="*/ 2776147 h 3072212"/>
              <a:gd name="connsiteX11014" fmla="*/ 2224116 w 2361628"/>
              <a:gd name="connsiteY11014" fmla="*/ 2775385 h 3072212"/>
              <a:gd name="connsiteX11015" fmla="*/ 2221478 w 2361628"/>
              <a:gd name="connsiteY11015" fmla="*/ 2771613 h 3072212"/>
              <a:gd name="connsiteX11016" fmla="*/ 2220640 w 2361628"/>
              <a:gd name="connsiteY11016" fmla="*/ 2768813 h 3072212"/>
              <a:gd name="connsiteX11017" fmla="*/ 2220716 w 2361628"/>
              <a:gd name="connsiteY11017" fmla="*/ 2767479 h 3072212"/>
              <a:gd name="connsiteX11018" fmla="*/ 2226431 w 2361628"/>
              <a:gd name="connsiteY11018" fmla="*/ 2754078 h 3072212"/>
              <a:gd name="connsiteX11019" fmla="*/ 2229222 w 2361628"/>
              <a:gd name="connsiteY11019" fmla="*/ 2746848 h 3072212"/>
              <a:gd name="connsiteX11020" fmla="*/ 2233032 w 2361628"/>
              <a:gd name="connsiteY11020" fmla="*/ 2735790 h 3072212"/>
              <a:gd name="connsiteX11021" fmla="*/ 2233908 w 2361628"/>
              <a:gd name="connsiteY11021" fmla="*/ 2734018 h 3072212"/>
              <a:gd name="connsiteX11022" fmla="*/ 2235841 w 2361628"/>
              <a:gd name="connsiteY11022" fmla="*/ 2730742 h 3072212"/>
              <a:gd name="connsiteX11023" fmla="*/ 2236642 w 2361628"/>
              <a:gd name="connsiteY11023" fmla="*/ 2729846 h 3072212"/>
              <a:gd name="connsiteX11024" fmla="*/ 2239127 w 2361628"/>
              <a:gd name="connsiteY11024" fmla="*/ 2729837 h 3072212"/>
              <a:gd name="connsiteX11025" fmla="*/ 2240671 w 2361628"/>
              <a:gd name="connsiteY11025" fmla="*/ 2729436 h 3072212"/>
              <a:gd name="connsiteX11026" fmla="*/ 2238413 w 2361628"/>
              <a:gd name="connsiteY11026" fmla="*/ 2727989 h 3072212"/>
              <a:gd name="connsiteX11027" fmla="*/ 2237604 w 2361628"/>
              <a:gd name="connsiteY11027" fmla="*/ 2726979 h 3072212"/>
              <a:gd name="connsiteX11028" fmla="*/ 2237508 w 2361628"/>
              <a:gd name="connsiteY11028" fmla="*/ 2725912 h 3072212"/>
              <a:gd name="connsiteX11029" fmla="*/ 2238128 w 2361628"/>
              <a:gd name="connsiteY11029" fmla="*/ 2724798 h 3072212"/>
              <a:gd name="connsiteX11030" fmla="*/ 2239004 w 2361628"/>
              <a:gd name="connsiteY11030" fmla="*/ 2723969 h 3072212"/>
              <a:gd name="connsiteX11031" fmla="*/ 2241957 w 2361628"/>
              <a:gd name="connsiteY11031" fmla="*/ 2722178 h 3072212"/>
              <a:gd name="connsiteX11032" fmla="*/ 2244052 w 2361628"/>
              <a:gd name="connsiteY11032" fmla="*/ 2719226 h 3072212"/>
              <a:gd name="connsiteX11033" fmla="*/ 2245328 w 2361628"/>
              <a:gd name="connsiteY11033" fmla="*/ 2715740 h 3072212"/>
              <a:gd name="connsiteX11034" fmla="*/ 2245138 w 2361628"/>
              <a:gd name="connsiteY11034" fmla="*/ 2714549 h 3072212"/>
              <a:gd name="connsiteX11035" fmla="*/ 2244481 w 2361628"/>
              <a:gd name="connsiteY11035" fmla="*/ 2713368 h 3072212"/>
              <a:gd name="connsiteX11036" fmla="*/ 2244519 w 2361628"/>
              <a:gd name="connsiteY11036" fmla="*/ 2712730 h 3072212"/>
              <a:gd name="connsiteX11037" fmla="*/ 2246109 w 2361628"/>
              <a:gd name="connsiteY11037" fmla="*/ 2712006 h 3072212"/>
              <a:gd name="connsiteX11038" fmla="*/ 2250158 w 2361628"/>
              <a:gd name="connsiteY11038" fmla="*/ 2707853 h 3072212"/>
              <a:gd name="connsiteX11039" fmla="*/ 2250681 w 2361628"/>
              <a:gd name="connsiteY11039" fmla="*/ 2707062 h 3072212"/>
              <a:gd name="connsiteX11040" fmla="*/ 2252158 w 2361628"/>
              <a:gd name="connsiteY11040" fmla="*/ 2701509 h 3072212"/>
              <a:gd name="connsiteX11041" fmla="*/ 2253968 w 2361628"/>
              <a:gd name="connsiteY11041" fmla="*/ 2699042 h 3072212"/>
              <a:gd name="connsiteX11042" fmla="*/ 2255663 w 2361628"/>
              <a:gd name="connsiteY11042" fmla="*/ 2697776 h 3072212"/>
              <a:gd name="connsiteX11043" fmla="*/ 2258368 w 2361628"/>
              <a:gd name="connsiteY11043" fmla="*/ 2696204 h 3072212"/>
              <a:gd name="connsiteX11044" fmla="*/ 2266674 w 2361628"/>
              <a:gd name="connsiteY11044" fmla="*/ 2692384 h 3072212"/>
              <a:gd name="connsiteX11045" fmla="*/ 2271532 w 2361628"/>
              <a:gd name="connsiteY11045" fmla="*/ 2688965 h 3072212"/>
              <a:gd name="connsiteX11046" fmla="*/ 2274837 w 2361628"/>
              <a:gd name="connsiteY11046" fmla="*/ 2689155 h 3072212"/>
              <a:gd name="connsiteX11047" fmla="*/ 2275808 w 2361628"/>
              <a:gd name="connsiteY11047" fmla="*/ 2691537 h 3072212"/>
              <a:gd name="connsiteX11048" fmla="*/ 2280504 w 2361628"/>
              <a:gd name="connsiteY11048" fmla="*/ 2693118 h 3072212"/>
              <a:gd name="connsiteX11049" fmla="*/ 2281323 w 2361628"/>
              <a:gd name="connsiteY11049" fmla="*/ 2691422 h 3072212"/>
              <a:gd name="connsiteX11050" fmla="*/ 2280228 w 2361628"/>
              <a:gd name="connsiteY11050" fmla="*/ 2689346 h 3072212"/>
              <a:gd name="connsiteX11051" fmla="*/ 2281142 w 2361628"/>
              <a:gd name="connsiteY11051" fmla="*/ 2688507 h 3072212"/>
              <a:gd name="connsiteX11052" fmla="*/ 2285010 w 2361628"/>
              <a:gd name="connsiteY11052" fmla="*/ 2687755 h 3072212"/>
              <a:gd name="connsiteX11053" fmla="*/ 2285676 w 2361628"/>
              <a:gd name="connsiteY11053" fmla="*/ 2688031 h 3072212"/>
              <a:gd name="connsiteX11054" fmla="*/ 2286838 w 2361628"/>
              <a:gd name="connsiteY11054" fmla="*/ 2689212 h 3072212"/>
              <a:gd name="connsiteX11055" fmla="*/ 2286705 w 2361628"/>
              <a:gd name="connsiteY11055" fmla="*/ 2690346 h 3072212"/>
              <a:gd name="connsiteX11056" fmla="*/ 369008 w 2361628"/>
              <a:gd name="connsiteY11056" fmla="*/ 2728379 h 3072212"/>
              <a:gd name="connsiteX11057" fmla="*/ 382276 w 2361628"/>
              <a:gd name="connsiteY11057" fmla="*/ 2733618 h 3072212"/>
              <a:gd name="connsiteX11058" fmla="*/ 395564 w 2361628"/>
              <a:gd name="connsiteY11058" fmla="*/ 2736199 h 3072212"/>
              <a:gd name="connsiteX11059" fmla="*/ 405317 w 2361628"/>
              <a:gd name="connsiteY11059" fmla="*/ 2739257 h 3072212"/>
              <a:gd name="connsiteX11060" fmla="*/ 411299 w 2361628"/>
              <a:gd name="connsiteY11060" fmla="*/ 2740190 h 3072212"/>
              <a:gd name="connsiteX11061" fmla="*/ 413461 w 2361628"/>
              <a:gd name="connsiteY11061" fmla="*/ 2740857 h 3072212"/>
              <a:gd name="connsiteX11062" fmla="*/ 414852 w 2361628"/>
              <a:gd name="connsiteY11062" fmla="*/ 2741933 h 3072212"/>
              <a:gd name="connsiteX11063" fmla="*/ 416500 w 2361628"/>
              <a:gd name="connsiteY11063" fmla="*/ 2744524 h 3072212"/>
              <a:gd name="connsiteX11064" fmla="*/ 419348 w 2361628"/>
              <a:gd name="connsiteY11064" fmla="*/ 2750677 h 3072212"/>
              <a:gd name="connsiteX11065" fmla="*/ 421510 w 2361628"/>
              <a:gd name="connsiteY11065" fmla="*/ 2754602 h 3072212"/>
              <a:gd name="connsiteX11066" fmla="*/ 425968 w 2361628"/>
              <a:gd name="connsiteY11066" fmla="*/ 2761393 h 3072212"/>
              <a:gd name="connsiteX11067" fmla="*/ 429492 w 2361628"/>
              <a:gd name="connsiteY11067" fmla="*/ 2766203 h 3072212"/>
              <a:gd name="connsiteX11068" fmla="*/ 430292 w 2361628"/>
              <a:gd name="connsiteY11068" fmla="*/ 2768108 h 3072212"/>
              <a:gd name="connsiteX11069" fmla="*/ 429549 w 2361628"/>
              <a:gd name="connsiteY11069" fmla="*/ 2768718 h 3072212"/>
              <a:gd name="connsiteX11070" fmla="*/ 429597 w 2361628"/>
              <a:gd name="connsiteY11070" fmla="*/ 2769841 h 3072212"/>
              <a:gd name="connsiteX11071" fmla="*/ 432273 w 2361628"/>
              <a:gd name="connsiteY11071" fmla="*/ 2774490 h 3072212"/>
              <a:gd name="connsiteX11072" fmla="*/ 437293 w 2361628"/>
              <a:gd name="connsiteY11072" fmla="*/ 2778652 h 3072212"/>
              <a:gd name="connsiteX11073" fmla="*/ 441217 w 2361628"/>
              <a:gd name="connsiteY11073" fmla="*/ 2780633 h 3072212"/>
              <a:gd name="connsiteX11074" fmla="*/ 449504 w 2361628"/>
              <a:gd name="connsiteY11074" fmla="*/ 2783891 h 3072212"/>
              <a:gd name="connsiteX11075" fmla="*/ 454590 w 2361628"/>
              <a:gd name="connsiteY11075" fmla="*/ 2787025 h 3072212"/>
              <a:gd name="connsiteX11076" fmla="*/ 456162 w 2361628"/>
              <a:gd name="connsiteY11076" fmla="*/ 2789196 h 3072212"/>
              <a:gd name="connsiteX11077" fmla="*/ 458372 w 2361628"/>
              <a:gd name="connsiteY11077" fmla="*/ 2791301 h 3072212"/>
              <a:gd name="connsiteX11078" fmla="*/ 459296 w 2361628"/>
              <a:gd name="connsiteY11078" fmla="*/ 2792749 h 3072212"/>
              <a:gd name="connsiteX11079" fmla="*/ 461105 w 2361628"/>
              <a:gd name="connsiteY11079" fmla="*/ 2798121 h 3072212"/>
              <a:gd name="connsiteX11080" fmla="*/ 464468 w 2361628"/>
              <a:gd name="connsiteY11080" fmla="*/ 2803284 h 3072212"/>
              <a:gd name="connsiteX11081" fmla="*/ 467935 w 2361628"/>
              <a:gd name="connsiteY11081" fmla="*/ 2813047 h 3072212"/>
              <a:gd name="connsiteX11082" fmla="*/ 468582 w 2361628"/>
              <a:gd name="connsiteY11082" fmla="*/ 2812237 h 3072212"/>
              <a:gd name="connsiteX11083" fmla="*/ 468983 w 2361628"/>
              <a:gd name="connsiteY11083" fmla="*/ 2809332 h 3072212"/>
              <a:gd name="connsiteX11084" fmla="*/ 469382 w 2361628"/>
              <a:gd name="connsiteY11084" fmla="*/ 2808684 h 3072212"/>
              <a:gd name="connsiteX11085" fmla="*/ 470116 w 2361628"/>
              <a:gd name="connsiteY11085" fmla="*/ 2808380 h 3072212"/>
              <a:gd name="connsiteX11086" fmla="*/ 470802 w 2361628"/>
              <a:gd name="connsiteY11086" fmla="*/ 2809504 h 3072212"/>
              <a:gd name="connsiteX11087" fmla="*/ 471430 w 2361628"/>
              <a:gd name="connsiteY11087" fmla="*/ 2812076 h 3072212"/>
              <a:gd name="connsiteX11088" fmla="*/ 473631 w 2361628"/>
              <a:gd name="connsiteY11088" fmla="*/ 2818162 h 3072212"/>
              <a:gd name="connsiteX11089" fmla="*/ 472916 w 2361628"/>
              <a:gd name="connsiteY11089" fmla="*/ 2819943 h 3072212"/>
              <a:gd name="connsiteX11090" fmla="*/ 472278 w 2361628"/>
              <a:gd name="connsiteY11090" fmla="*/ 2820124 h 3072212"/>
              <a:gd name="connsiteX11091" fmla="*/ 469297 w 2361628"/>
              <a:gd name="connsiteY11091" fmla="*/ 2819295 h 3072212"/>
              <a:gd name="connsiteX11092" fmla="*/ 468268 w 2361628"/>
              <a:gd name="connsiteY11092" fmla="*/ 2820381 h 3072212"/>
              <a:gd name="connsiteX11093" fmla="*/ 466877 w 2361628"/>
              <a:gd name="connsiteY11093" fmla="*/ 2822591 h 3072212"/>
              <a:gd name="connsiteX11094" fmla="*/ 465896 w 2361628"/>
              <a:gd name="connsiteY11094" fmla="*/ 2823477 h 3072212"/>
              <a:gd name="connsiteX11095" fmla="*/ 465325 w 2361628"/>
              <a:gd name="connsiteY11095" fmla="*/ 2823048 h 3072212"/>
              <a:gd name="connsiteX11096" fmla="*/ 456705 w 2361628"/>
              <a:gd name="connsiteY11096" fmla="*/ 2820924 h 3072212"/>
              <a:gd name="connsiteX11097" fmla="*/ 451399 w 2361628"/>
              <a:gd name="connsiteY11097" fmla="*/ 2818924 h 3072212"/>
              <a:gd name="connsiteX11098" fmla="*/ 444427 w 2361628"/>
              <a:gd name="connsiteY11098" fmla="*/ 2815752 h 3072212"/>
              <a:gd name="connsiteX11099" fmla="*/ 436055 w 2361628"/>
              <a:gd name="connsiteY11099" fmla="*/ 2812447 h 3072212"/>
              <a:gd name="connsiteX11100" fmla="*/ 431273 w 2361628"/>
              <a:gd name="connsiteY11100" fmla="*/ 2810180 h 3072212"/>
              <a:gd name="connsiteX11101" fmla="*/ 427292 w 2361628"/>
              <a:gd name="connsiteY11101" fmla="*/ 2807837 h 3072212"/>
              <a:gd name="connsiteX11102" fmla="*/ 424520 w 2361628"/>
              <a:gd name="connsiteY11102" fmla="*/ 2805846 h 3072212"/>
              <a:gd name="connsiteX11103" fmla="*/ 423996 w 2361628"/>
              <a:gd name="connsiteY11103" fmla="*/ 2804151 h 3072212"/>
              <a:gd name="connsiteX11104" fmla="*/ 424120 w 2361628"/>
              <a:gd name="connsiteY11104" fmla="*/ 2803350 h 3072212"/>
              <a:gd name="connsiteX11105" fmla="*/ 429492 w 2361628"/>
              <a:gd name="connsiteY11105" fmla="*/ 2797921 h 3072212"/>
              <a:gd name="connsiteX11106" fmla="*/ 431768 w 2361628"/>
              <a:gd name="connsiteY11106" fmla="*/ 2794997 h 3072212"/>
              <a:gd name="connsiteX11107" fmla="*/ 432645 w 2361628"/>
              <a:gd name="connsiteY11107" fmla="*/ 2792759 h 3072212"/>
              <a:gd name="connsiteX11108" fmla="*/ 433092 w 2361628"/>
              <a:gd name="connsiteY11108" fmla="*/ 2790387 h 3072212"/>
              <a:gd name="connsiteX11109" fmla="*/ 432759 w 2361628"/>
              <a:gd name="connsiteY11109" fmla="*/ 2787491 h 3072212"/>
              <a:gd name="connsiteX11110" fmla="*/ 432540 w 2361628"/>
              <a:gd name="connsiteY11110" fmla="*/ 2787710 h 3072212"/>
              <a:gd name="connsiteX11111" fmla="*/ 432064 w 2361628"/>
              <a:gd name="connsiteY11111" fmla="*/ 2790492 h 3072212"/>
              <a:gd name="connsiteX11112" fmla="*/ 431273 w 2361628"/>
              <a:gd name="connsiteY11112" fmla="*/ 2792959 h 3072212"/>
              <a:gd name="connsiteX11113" fmla="*/ 430301 w 2361628"/>
              <a:gd name="connsiteY11113" fmla="*/ 2794892 h 3072212"/>
              <a:gd name="connsiteX11114" fmla="*/ 429692 w 2361628"/>
              <a:gd name="connsiteY11114" fmla="*/ 2795578 h 3072212"/>
              <a:gd name="connsiteX11115" fmla="*/ 423253 w 2361628"/>
              <a:gd name="connsiteY11115" fmla="*/ 2796521 h 3072212"/>
              <a:gd name="connsiteX11116" fmla="*/ 418052 w 2361628"/>
              <a:gd name="connsiteY11116" fmla="*/ 2796226 h 3072212"/>
              <a:gd name="connsiteX11117" fmla="*/ 415442 w 2361628"/>
              <a:gd name="connsiteY11117" fmla="*/ 2798550 h 3072212"/>
              <a:gd name="connsiteX11118" fmla="*/ 414661 w 2361628"/>
              <a:gd name="connsiteY11118" fmla="*/ 2798845 h 3072212"/>
              <a:gd name="connsiteX11119" fmla="*/ 413223 w 2361628"/>
              <a:gd name="connsiteY11119" fmla="*/ 2798074 h 3072212"/>
              <a:gd name="connsiteX11120" fmla="*/ 410089 w 2361628"/>
              <a:gd name="connsiteY11120" fmla="*/ 2794968 h 3072212"/>
              <a:gd name="connsiteX11121" fmla="*/ 405594 w 2361628"/>
              <a:gd name="connsiteY11121" fmla="*/ 2792416 h 3072212"/>
              <a:gd name="connsiteX11122" fmla="*/ 406032 w 2361628"/>
              <a:gd name="connsiteY11122" fmla="*/ 2791787 h 3072212"/>
              <a:gd name="connsiteX11123" fmla="*/ 408965 w 2361628"/>
              <a:gd name="connsiteY11123" fmla="*/ 2790492 h 3072212"/>
              <a:gd name="connsiteX11124" fmla="*/ 410518 w 2361628"/>
              <a:gd name="connsiteY11124" fmla="*/ 2788587 h 3072212"/>
              <a:gd name="connsiteX11125" fmla="*/ 410242 w 2361628"/>
              <a:gd name="connsiteY11125" fmla="*/ 2788282 h 3072212"/>
              <a:gd name="connsiteX11126" fmla="*/ 409204 w 2361628"/>
              <a:gd name="connsiteY11126" fmla="*/ 2788396 h 3072212"/>
              <a:gd name="connsiteX11127" fmla="*/ 408280 w 2361628"/>
              <a:gd name="connsiteY11127" fmla="*/ 2788006 h 3072212"/>
              <a:gd name="connsiteX11128" fmla="*/ 406451 w 2361628"/>
              <a:gd name="connsiteY11128" fmla="*/ 2785539 h 3072212"/>
              <a:gd name="connsiteX11129" fmla="*/ 405413 w 2361628"/>
              <a:gd name="connsiteY11129" fmla="*/ 2784862 h 3072212"/>
              <a:gd name="connsiteX11130" fmla="*/ 403203 w 2361628"/>
              <a:gd name="connsiteY11130" fmla="*/ 2785977 h 3072212"/>
              <a:gd name="connsiteX11131" fmla="*/ 402307 w 2361628"/>
              <a:gd name="connsiteY11131" fmla="*/ 2786034 h 3072212"/>
              <a:gd name="connsiteX11132" fmla="*/ 401450 w 2361628"/>
              <a:gd name="connsiteY11132" fmla="*/ 2784405 h 3072212"/>
              <a:gd name="connsiteX11133" fmla="*/ 402679 w 2361628"/>
              <a:gd name="connsiteY11133" fmla="*/ 2780643 h 3072212"/>
              <a:gd name="connsiteX11134" fmla="*/ 402746 w 2361628"/>
              <a:gd name="connsiteY11134" fmla="*/ 2779757 h 3072212"/>
              <a:gd name="connsiteX11135" fmla="*/ 400479 w 2361628"/>
              <a:gd name="connsiteY11135" fmla="*/ 2781129 h 3072212"/>
              <a:gd name="connsiteX11136" fmla="*/ 399726 w 2361628"/>
              <a:gd name="connsiteY11136" fmla="*/ 2780681 h 3072212"/>
              <a:gd name="connsiteX11137" fmla="*/ 399012 w 2361628"/>
              <a:gd name="connsiteY11137" fmla="*/ 2779462 h 3072212"/>
              <a:gd name="connsiteX11138" fmla="*/ 398345 w 2361628"/>
              <a:gd name="connsiteY11138" fmla="*/ 2778948 h 3072212"/>
              <a:gd name="connsiteX11139" fmla="*/ 396507 w 2361628"/>
              <a:gd name="connsiteY11139" fmla="*/ 2779195 h 3072212"/>
              <a:gd name="connsiteX11140" fmla="*/ 394506 w 2361628"/>
              <a:gd name="connsiteY11140" fmla="*/ 2778071 h 3072212"/>
              <a:gd name="connsiteX11141" fmla="*/ 393811 w 2361628"/>
              <a:gd name="connsiteY11141" fmla="*/ 2778509 h 3072212"/>
              <a:gd name="connsiteX11142" fmla="*/ 393544 w 2361628"/>
              <a:gd name="connsiteY11142" fmla="*/ 2780138 h 3072212"/>
              <a:gd name="connsiteX11143" fmla="*/ 392878 w 2361628"/>
              <a:gd name="connsiteY11143" fmla="*/ 2780548 h 3072212"/>
              <a:gd name="connsiteX11144" fmla="*/ 389830 w 2361628"/>
              <a:gd name="connsiteY11144" fmla="*/ 2777804 h 3072212"/>
              <a:gd name="connsiteX11145" fmla="*/ 389134 w 2361628"/>
              <a:gd name="connsiteY11145" fmla="*/ 2777719 h 3072212"/>
              <a:gd name="connsiteX11146" fmla="*/ 387658 w 2361628"/>
              <a:gd name="connsiteY11146" fmla="*/ 2779814 h 3072212"/>
              <a:gd name="connsiteX11147" fmla="*/ 387144 w 2361628"/>
              <a:gd name="connsiteY11147" fmla="*/ 2779948 h 3072212"/>
              <a:gd name="connsiteX11148" fmla="*/ 386353 w 2361628"/>
              <a:gd name="connsiteY11148" fmla="*/ 2779043 h 3072212"/>
              <a:gd name="connsiteX11149" fmla="*/ 385953 w 2361628"/>
              <a:gd name="connsiteY11149" fmla="*/ 2773937 h 3072212"/>
              <a:gd name="connsiteX11150" fmla="*/ 386124 w 2361628"/>
              <a:gd name="connsiteY11150" fmla="*/ 2772490 h 3072212"/>
              <a:gd name="connsiteX11151" fmla="*/ 386544 w 2361628"/>
              <a:gd name="connsiteY11151" fmla="*/ 2772004 h 3072212"/>
              <a:gd name="connsiteX11152" fmla="*/ 389192 w 2361628"/>
              <a:gd name="connsiteY11152" fmla="*/ 2770813 h 3072212"/>
              <a:gd name="connsiteX11153" fmla="*/ 396811 w 2361628"/>
              <a:gd name="connsiteY11153" fmla="*/ 2769546 h 3072212"/>
              <a:gd name="connsiteX11154" fmla="*/ 397450 w 2361628"/>
              <a:gd name="connsiteY11154" fmla="*/ 2768632 h 3072212"/>
              <a:gd name="connsiteX11155" fmla="*/ 391735 w 2361628"/>
              <a:gd name="connsiteY11155" fmla="*/ 2769098 h 3072212"/>
              <a:gd name="connsiteX11156" fmla="*/ 390249 w 2361628"/>
              <a:gd name="connsiteY11156" fmla="*/ 2768403 h 3072212"/>
              <a:gd name="connsiteX11157" fmla="*/ 388658 w 2361628"/>
              <a:gd name="connsiteY11157" fmla="*/ 2766651 h 3072212"/>
              <a:gd name="connsiteX11158" fmla="*/ 386991 w 2361628"/>
              <a:gd name="connsiteY11158" fmla="*/ 2766679 h 3072212"/>
              <a:gd name="connsiteX11159" fmla="*/ 386115 w 2361628"/>
              <a:gd name="connsiteY11159" fmla="*/ 2766108 h 3072212"/>
              <a:gd name="connsiteX11160" fmla="*/ 385191 w 2361628"/>
              <a:gd name="connsiteY11160" fmla="*/ 2764841 h 3072212"/>
              <a:gd name="connsiteX11161" fmla="*/ 382781 w 2361628"/>
              <a:gd name="connsiteY11161" fmla="*/ 2760202 h 3072212"/>
              <a:gd name="connsiteX11162" fmla="*/ 381133 w 2361628"/>
              <a:gd name="connsiteY11162" fmla="*/ 2759021 h 3072212"/>
              <a:gd name="connsiteX11163" fmla="*/ 378333 w 2361628"/>
              <a:gd name="connsiteY11163" fmla="*/ 2758278 h 3072212"/>
              <a:gd name="connsiteX11164" fmla="*/ 376895 w 2361628"/>
              <a:gd name="connsiteY11164" fmla="*/ 2757402 h 3072212"/>
              <a:gd name="connsiteX11165" fmla="*/ 376285 w 2361628"/>
              <a:gd name="connsiteY11165" fmla="*/ 2757792 h 3072212"/>
              <a:gd name="connsiteX11166" fmla="*/ 375704 w 2361628"/>
              <a:gd name="connsiteY11166" fmla="*/ 2759117 h 3072212"/>
              <a:gd name="connsiteX11167" fmla="*/ 374923 w 2361628"/>
              <a:gd name="connsiteY11167" fmla="*/ 2759945 h 3072212"/>
              <a:gd name="connsiteX11168" fmla="*/ 373009 w 2361628"/>
              <a:gd name="connsiteY11168" fmla="*/ 2760412 h 3072212"/>
              <a:gd name="connsiteX11169" fmla="*/ 371256 w 2361628"/>
              <a:gd name="connsiteY11169" fmla="*/ 2760069 h 3072212"/>
              <a:gd name="connsiteX11170" fmla="*/ 369884 w 2361628"/>
              <a:gd name="connsiteY11170" fmla="*/ 2758802 h 3072212"/>
              <a:gd name="connsiteX11171" fmla="*/ 369075 w 2361628"/>
              <a:gd name="connsiteY11171" fmla="*/ 2757202 h 3072212"/>
              <a:gd name="connsiteX11172" fmla="*/ 368760 w 2361628"/>
              <a:gd name="connsiteY11172" fmla="*/ 2755411 h 3072212"/>
              <a:gd name="connsiteX11173" fmla="*/ 369522 w 2361628"/>
              <a:gd name="connsiteY11173" fmla="*/ 2753011 h 3072212"/>
              <a:gd name="connsiteX11174" fmla="*/ 369513 w 2361628"/>
              <a:gd name="connsiteY11174" fmla="*/ 2752058 h 3072212"/>
              <a:gd name="connsiteX11175" fmla="*/ 369170 w 2361628"/>
              <a:gd name="connsiteY11175" fmla="*/ 2750944 h 3072212"/>
              <a:gd name="connsiteX11176" fmla="*/ 368551 w 2361628"/>
              <a:gd name="connsiteY11176" fmla="*/ 2750048 h 3072212"/>
              <a:gd name="connsiteX11177" fmla="*/ 367636 w 2361628"/>
              <a:gd name="connsiteY11177" fmla="*/ 2749363 h 3072212"/>
              <a:gd name="connsiteX11178" fmla="*/ 367141 w 2361628"/>
              <a:gd name="connsiteY11178" fmla="*/ 2749725 h 3072212"/>
              <a:gd name="connsiteX11179" fmla="*/ 367055 w 2361628"/>
              <a:gd name="connsiteY11179" fmla="*/ 2751125 h 3072212"/>
              <a:gd name="connsiteX11180" fmla="*/ 366560 w 2361628"/>
              <a:gd name="connsiteY11180" fmla="*/ 2752154 h 3072212"/>
              <a:gd name="connsiteX11181" fmla="*/ 364969 w 2361628"/>
              <a:gd name="connsiteY11181" fmla="*/ 2752935 h 3072212"/>
              <a:gd name="connsiteX11182" fmla="*/ 363674 w 2361628"/>
              <a:gd name="connsiteY11182" fmla="*/ 2751563 h 3072212"/>
              <a:gd name="connsiteX11183" fmla="*/ 362817 w 2361628"/>
              <a:gd name="connsiteY11183" fmla="*/ 2749658 h 3072212"/>
              <a:gd name="connsiteX11184" fmla="*/ 361826 w 2361628"/>
              <a:gd name="connsiteY11184" fmla="*/ 2748306 h 3072212"/>
              <a:gd name="connsiteX11185" fmla="*/ 356273 w 2361628"/>
              <a:gd name="connsiteY11185" fmla="*/ 2748306 h 3072212"/>
              <a:gd name="connsiteX11186" fmla="*/ 353711 w 2361628"/>
              <a:gd name="connsiteY11186" fmla="*/ 2750058 h 3072212"/>
              <a:gd name="connsiteX11187" fmla="*/ 352492 w 2361628"/>
              <a:gd name="connsiteY11187" fmla="*/ 2750201 h 3072212"/>
              <a:gd name="connsiteX11188" fmla="*/ 351215 w 2361628"/>
              <a:gd name="connsiteY11188" fmla="*/ 2749782 h 3072212"/>
              <a:gd name="connsiteX11189" fmla="*/ 350977 w 2361628"/>
              <a:gd name="connsiteY11189" fmla="*/ 2748849 h 3072212"/>
              <a:gd name="connsiteX11190" fmla="*/ 352177 w 2361628"/>
              <a:gd name="connsiteY11190" fmla="*/ 2746296 h 3072212"/>
              <a:gd name="connsiteX11191" fmla="*/ 351882 w 2361628"/>
              <a:gd name="connsiteY11191" fmla="*/ 2742886 h 3072212"/>
              <a:gd name="connsiteX11192" fmla="*/ 351568 w 2361628"/>
              <a:gd name="connsiteY11192" fmla="*/ 2742029 h 3072212"/>
              <a:gd name="connsiteX11193" fmla="*/ 349006 w 2361628"/>
              <a:gd name="connsiteY11193" fmla="*/ 2741505 h 3072212"/>
              <a:gd name="connsiteX11194" fmla="*/ 348577 w 2361628"/>
              <a:gd name="connsiteY11194" fmla="*/ 2740685 h 3072212"/>
              <a:gd name="connsiteX11195" fmla="*/ 350101 w 2361628"/>
              <a:gd name="connsiteY11195" fmla="*/ 2736533 h 3072212"/>
              <a:gd name="connsiteX11196" fmla="*/ 350949 w 2361628"/>
              <a:gd name="connsiteY11196" fmla="*/ 2735742 h 3072212"/>
              <a:gd name="connsiteX11197" fmla="*/ 352082 w 2361628"/>
              <a:gd name="connsiteY11197" fmla="*/ 2735447 h 3072212"/>
              <a:gd name="connsiteX11198" fmla="*/ 357168 w 2361628"/>
              <a:gd name="connsiteY11198" fmla="*/ 2735104 h 3072212"/>
              <a:gd name="connsiteX11199" fmla="*/ 358864 w 2361628"/>
              <a:gd name="connsiteY11199" fmla="*/ 2735704 h 3072212"/>
              <a:gd name="connsiteX11200" fmla="*/ 361312 w 2361628"/>
              <a:gd name="connsiteY11200" fmla="*/ 2738228 h 3072212"/>
              <a:gd name="connsiteX11201" fmla="*/ 361236 w 2361628"/>
              <a:gd name="connsiteY11201" fmla="*/ 2737276 h 3072212"/>
              <a:gd name="connsiteX11202" fmla="*/ 360312 w 2361628"/>
              <a:gd name="connsiteY11202" fmla="*/ 2734408 h 3072212"/>
              <a:gd name="connsiteX11203" fmla="*/ 360178 w 2361628"/>
              <a:gd name="connsiteY11203" fmla="*/ 2732684 h 3072212"/>
              <a:gd name="connsiteX11204" fmla="*/ 361864 w 2361628"/>
              <a:gd name="connsiteY11204" fmla="*/ 2730742 h 3072212"/>
              <a:gd name="connsiteX11205" fmla="*/ 360255 w 2361628"/>
              <a:gd name="connsiteY11205" fmla="*/ 2730170 h 3072212"/>
              <a:gd name="connsiteX11206" fmla="*/ 354235 w 2361628"/>
              <a:gd name="connsiteY11206" fmla="*/ 2729722 h 3072212"/>
              <a:gd name="connsiteX11207" fmla="*/ 354282 w 2361628"/>
              <a:gd name="connsiteY11207" fmla="*/ 2730960 h 3072212"/>
              <a:gd name="connsiteX11208" fmla="*/ 354778 w 2361628"/>
              <a:gd name="connsiteY11208" fmla="*/ 2732732 h 3072212"/>
              <a:gd name="connsiteX11209" fmla="*/ 351206 w 2361628"/>
              <a:gd name="connsiteY11209" fmla="*/ 2734275 h 3072212"/>
              <a:gd name="connsiteX11210" fmla="*/ 348558 w 2361628"/>
              <a:gd name="connsiteY11210" fmla="*/ 2734532 h 3072212"/>
              <a:gd name="connsiteX11211" fmla="*/ 346024 w 2361628"/>
              <a:gd name="connsiteY11211" fmla="*/ 2734294 h 3072212"/>
              <a:gd name="connsiteX11212" fmla="*/ 343957 w 2361628"/>
              <a:gd name="connsiteY11212" fmla="*/ 2733370 h 3072212"/>
              <a:gd name="connsiteX11213" fmla="*/ 340433 w 2361628"/>
              <a:gd name="connsiteY11213" fmla="*/ 2729646 h 3072212"/>
              <a:gd name="connsiteX11214" fmla="*/ 338233 w 2361628"/>
              <a:gd name="connsiteY11214" fmla="*/ 2725969 h 3072212"/>
              <a:gd name="connsiteX11215" fmla="*/ 338338 w 2361628"/>
              <a:gd name="connsiteY11215" fmla="*/ 2723969 h 3072212"/>
              <a:gd name="connsiteX11216" fmla="*/ 339547 w 2361628"/>
              <a:gd name="connsiteY11216" fmla="*/ 2721864 h 3072212"/>
              <a:gd name="connsiteX11217" fmla="*/ 341128 w 2361628"/>
              <a:gd name="connsiteY11217" fmla="*/ 2720435 h 3072212"/>
              <a:gd name="connsiteX11218" fmla="*/ 344881 w 2361628"/>
              <a:gd name="connsiteY11218" fmla="*/ 2719188 h 3072212"/>
              <a:gd name="connsiteX11219" fmla="*/ 349777 w 2361628"/>
              <a:gd name="connsiteY11219" fmla="*/ 2719073 h 3072212"/>
              <a:gd name="connsiteX11220" fmla="*/ 355254 w 2361628"/>
              <a:gd name="connsiteY11220" fmla="*/ 2720750 h 3072212"/>
              <a:gd name="connsiteX11221" fmla="*/ 369008 w 2361628"/>
              <a:gd name="connsiteY11221" fmla="*/ 2728379 h 3072212"/>
              <a:gd name="connsiteX11222" fmla="*/ 2284638 w 2361628"/>
              <a:gd name="connsiteY11222" fmla="*/ 2725045 h 3072212"/>
              <a:gd name="connsiteX11223" fmla="*/ 2283743 w 2361628"/>
              <a:gd name="connsiteY11223" fmla="*/ 2725512 h 3072212"/>
              <a:gd name="connsiteX11224" fmla="*/ 2282914 w 2361628"/>
              <a:gd name="connsiteY11224" fmla="*/ 2725503 h 3072212"/>
              <a:gd name="connsiteX11225" fmla="*/ 2282152 w 2361628"/>
              <a:gd name="connsiteY11225" fmla="*/ 2725007 h 3072212"/>
              <a:gd name="connsiteX11226" fmla="*/ 2282028 w 2361628"/>
              <a:gd name="connsiteY11226" fmla="*/ 2724198 h 3072212"/>
              <a:gd name="connsiteX11227" fmla="*/ 2282809 w 2361628"/>
              <a:gd name="connsiteY11227" fmla="*/ 2722483 h 3072212"/>
              <a:gd name="connsiteX11228" fmla="*/ 2284876 w 2361628"/>
              <a:gd name="connsiteY11228" fmla="*/ 2721616 h 3072212"/>
              <a:gd name="connsiteX11229" fmla="*/ 2286429 w 2361628"/>
              <a:gd name="connsiteY11229" fmla="*/ 2721816 h 3072212"/>
              <a:gd name="connsiteX11230" fmla="*/ 2286334 w 2361628"/>
              <a:gd name="connsiteY11230" fmla="*/ 2722683 h 3072212"/>
              <a:gd name="connsiteX11231" fmla="*/ 2285505 w 2361628"/>
              <a:gd name="connsiteY11231" fmla="*/ 2724102 h 3072212"/>
              <a:gd name="connsiteX11232" fmla="*/ 2284638 w 2361628"/>
              <a:gd name="connsiteY11232" fmla="*/ 2725045 h 3072212"/>
              <a:gd name="connsiteX11233" fmla="*/ 422824 w 2361628"/>
              <a:gd name="connsiteY11233" fmla="*/ 2751087 h 3072212"/>
              <a:gd name="connsiteX11234" fmla="*/ 422529 w 2361628"/>
              <a:gd name="connsiteY11234" fmla="*/ 2753278 h 3072212"/>
              <a:gd name="connsiteX11235" fmla="*/ 420805 w 2361628"/>
              <a:gd name="connsiteY11235" fmla="*/ 2749715 h 3072212"/>
              <a:gd name="connsiteX11236" fmla="*/ 418167 w 2361628"/>
              <a:gd name="connsiteY11236" fmla="*/ 2742152 h 3072212"/>
              <a:gd name="connsiteX11237" fmla="*/ 418519 w 2361628"/>
              <a:gd name="connsiteY11237" fmla="*/ 2740381 h 3072212"/>
              <a:gd name="connsiteX11238" fmla="*/ 419700 w 2361628"/>
              <a:gd name="connsiteY11238" fmla="*/ 2737866 h 3072212"/>
              <a:gd name="connsiteX11239" fmla="*/ 420776 w 2361628"/>
              <a:gd name="connsiteY11239" fmla="*/ 2737714 h 3072212"/>
              <a:gd name="connsiteX11240" fmla="*/ 422510 w 2361628"/>
              <a:gd name="connsiteY11240" fmla="*/ 2738885 h 3072212"/>
              <a:gd name="connsiteX11241" fmla="*/ 424024 w 2361628"/>
              <a:gd name="connsiteY11241" fmla="*/ 2740981 h 3072212"/>
              <a:gd name="connsiteX11242" fmla="*/ 424377 w 2361628"/>
              <a:gd name="connsiteY11242" fmla="*/ 2741791 h 3072212"/>
              <a:gd name="connsiteX11243" fmla="*/ 425310 w 2361628"/>
              <a:gd name="connsiteY11243" fmla="*/ 2743981 h 3072212"/>
              <a:gd name="connsiteX11244" fmla="*/ 425777 w 2361628"/>
              <a:gd name="connsiteY11244" fmla="*/ 2745953 h 3072212"/>
              <a:gd name="connsiteX11245" fmla="*/ 424729 w 2361628"/>
              <a:gd name="connsiteY11245" fmla="*/ 2748334 h 3072212"/>
              <a:gd name="connsiteX11246" fmla="*/ 422824 w 2361628"/>
              <a:gd name="connsiteY11246" fmla="*/ 2751087 h 3072212"/>
              <a:gd name="connsiteX11247" fmla="*/ 428339 w 2361628"/>
              <a:gd name="connsiteY11247" fmla="*/ 2753897 h 3072212"/>
              <a:gd name="connsiteX11248" fmla="*/ 427701 w 2361628"/>
              <a:gd name="connsiteY11248" fmla="*/ 2754259 h 3072212"/>
              <a:gd name="connsiteX11249" fmla="*/ 427053 w 2361628"/>
              <a:gd name="connsiteY11249" fmla="*/ 2749553 h 3072212"/>
              <a:gd name="connsiteX11250" fmla="*/ 427863 w 2361628"/>
              <a:gd name="connsiteY11250" fmla="*/ 2747848 h 3072212"/>
              <a:gd name="connsiteX11251" fmla="*/ 428092 w 2361628"/>
              <a:gd name="connsiteY11251" fmla="*/ 2746991 h 3072212"/>
              <a:gd name="connsiteX11252" fmla="*/ 427987 w 2361628"/>
              <a:gd name="connsiteY11252" fmla="*/ 2746105 h 3072212"/>
              <a:gd name="connsiteX11253" fmla="*/ 429397 w 2361628"/>
              <a:gd name="connsiteY11253" fmla="*/ 2748239 h 3072212"/>
              <a:gd name="connsiteX11254" fmla="*/ 429968 w 2361628"/>
              <a:gd name="connsiteY11254" fmla="*/ 2749668 h 3072212"/>
              <a:gd name="connsiteX11255" fmla="*/ 430206 w 2361628"/>
              <a:gd name="connsiteY11255" fmla="*/ 2751649 h 3072212"/>
              <a:gd name="connsiteX11256" fmla="*/ 430178 w 2361628"/>
              <a:gd name="connsiteY11256" fmla="*/ 2752173 h 3072212"/>
              <a:gd name="connsiteX11257" fmla="*/ 428339 w 2361628"/>
              <a:gd name="connsiteY11257" fmla="*/ 2753897 h 3072212"/>
              <a:gd name="connsiteX11258" fmla="*/ 2117160 w 2361628"/>
              <a:gd name="connsiteY11258" fmla="*/ 2792349 h 3072212"/>
              <a:gd name="connsiteX11259" fmla="*/ 2105978 w 2361628"/>
              <a:gd name="connsiteY11259" fmla="*/ 2792949 h 3072212"/>
              <a:gd name="connsiteX11260" fmla="*/ 2097072 w 2361628"/>
              <a:gd name="connsiteY11260" fmla="*/ 2790435 h 3072212"/>
              <a:gd name="connsiteX11261" fmla="*/ 2090471 w 2361628"/>
              <a:gd name="connsiteY11261" fmla="*/ 2789225 h 3072212"/>
              <a:gd name="connsiteX11262" fmla="*/ 2084003 w 2361628"/>
              <a:gd name="connsiteY11262" fmla="*/ 2787015 h 3072212"/>
              <a:gd name="connsiteX11263" fmla="*/ 2069983 w 2361628"/>
              <a:gd name="connsiteY11263" fmla="*/ 2779881 h 3072212"/>
              <a:gd name="connsiteX11264" fmla="*/ 2068382 w 2361628"/>
              <a:gd name="connsiteY11264" fmla="*/ 2777404 h 3072212"/>
              <a:gd name="connsiteX11265" fmla="*/ 2067039 w 2361628"/>
              <a:gd name="connsiteY11265" fmla="*/ 2774347 h 3072212"/>
              <a:gd name="connsiteX11266" fmla="*/ 2064353 w 2361628"/>
              <a:gd name="connsiteY11266" fmla="*/ 2771565 h 3072212"/>
              <a:gd name="connsiteX11267" fmla="*/ 2061458 w 2361628"/>
              <a:gd name="connsiteY11267" fmla="*/ 2769270 h 3072212"/>
              <a:gd name="connsiteX11268" fmla="*/ 2046618 w 2361628"/>
              <a:gd name="connsiteY11268" fmla="*/ 2762260 h 3072212"/>
              <a:gd name="connsiteX11269" fmla="*/ 2045408 w 2361628"/>
              <a:gd name="connsiteY11269" fmla="*/ 2759812 h 3072212"/>
              <a:gd name="connsiteX11270" fmla="*/ 2048409 w 2361628"/>
              <a:gd name="connsiteY11270" fmla="*/ 2758202 h 3072212"/>
              <a:gd name="connsiteX11271" fmla="*/ 2051866 w 2361628"/>
              <a:gd name="connsiteY11271" fmla="*/ 2757431 h 3072212"/>
              <a:gd name="connsiteX11272" fmla="*/ 2054866 w 2361628"/>
              <a:gd name="connsiteY11272" fmla="*/ 2757545 h 3072212"/>
              <a:gd name="connsiteX11273" fmla="*/ 2064792 w 2361628"/>
              <a:gd name="connsiteY11273" fmla="*/ 2760298 h 3072212"/>
              <a:gd name="connsiteX11274" fmla="*/ 2077307 w 2361628"/>
              <a:gd name="connsiteY11274" fmla="*/ 2762707 h 3072212"/>
              <a:gd name="connsiteX11275" fmla="*/ 2082737 w 2361628"/>
              <a:gd name="connsiteY11275" fmla="*/ 2764527 h 3072212"/>
              <a:gd name="connsiteX11276" fmla="*/ 2088890 w 2361628"/>
              <a:gd name="connsiteY11276" fmla="*/ 2767298 h 3072212"/>
              <a:gd name="connsiteX11277" fmla="*/ 2094900 w 2361628"/>
              <a:gd name="connsiteY11277" fmla="*/ 2770661 h 3072212"/>
              <a:gd name="connsiteX11278" fmla="*/ 2108283 w 2361628"/>
              <a:gd name="connsiteY11278" fmla="*/ 2779566 h 3072212"/>
              <a:gd name="connsiteX11279" fmla="*/ 2110683 w 2361628"/>
              <a:gd name="connsiteY11279" fmla="*/ 2780271 h 3072212"/>
              <a:gd name="connsiteX11280" fmla="*/ 2116722 w 2361628"/>
              <a:gd name="connsiteY11280" fmla="*/ 2784624 h 3072212"/>
              <a:gd name="connsiteX11281" fmla="*/ 2118903 w 2361628"/>
              <a:gd name="connsiteY11281" fmla="*/ 2787882 h 3072212"/>
              <a:gd name="connsiteX11282" fmla="*/ 2119960 w 2361628"/>
              <a:gd name="connsiteY11282" fmla="*/ 2790520 h 3072212"/>
              <a:gd name="connsiteX11283" fmla="*/ 2118636 w 2361628"/>
              <a:gd name="connsiteY11283" fmla="*/ 2791873 h 3072212"/>
              <a:gd name="connsiteX11284" fmla="*/ 2117160 w 2361628"/>
              <a:gd name="connsiteY11284" fmla="*/ 2792349 h 3072212"/>
              <a:gd name="connsiteX11285" fmla="*/ 383877 w 2361628"/>
              <a:gd name="connsiteY11285" fmla="*/ 2771404 h 3072212"/>
              <a:gd name="connsiteX11286" fmla="*/ 382829 w 2361628"/>
              <a:gd name="connsiteY11286" fmla="*/ 2771594 h 3072212"/>
              <a:gd name="connsiteX11287" fmla="*/ 381143 w 2361628"/>
              <a:gd name="connsiteY11287" fmla="*/ 2771099 h 3072212"/>
              <a:gd name="connsiteX11288" fmla="*/ 379247 w 2361628"/>
              <a:gd name="connsiteY11288" fmla="*/ 2769918 h 3072212"/>
              <a:gd name="connsiteX11289" fmla="*/ 375923 w 2361628"/>
              <a:gd name="connsiteY11289" fmla="*/ 2766774 h 3072212"/>
              <a:gd name="connsiteX11290" fmla="*/ 375580 w 2361628"/>
              <a:gd name="connsiteY11290" fmla="*/ 2766060 h 3072212"/>
              <a:gd name="connsiteX11291" fmla="*/ 375876 w 2361628"/>
              <a:gd name="connsiteY11291" fmla="*/ 2765450 h 3072212"/>
              <a:gd name="connsiteX11292" fmla="*/ 376819 w 2361628"/>
              <a:gd name="connsiteY11292" fmla="*/ 2764946 h 3072212"/>
              <a:gd name="connsiteX11293" fmla="*/ 377028 w 2361628"/>
              <a:gd name="connsiteY11293" fmla="*/ 2764117 h 3072212"/>
              <a:gd name="connsiteX11294" fmla="*/ 376257 w 2361628"/>
              <a:gd name="connsiteY11294" fmla="*/ 2761850 h 3072212"/>
              <a:gd name="connsiteX11295" fmla="*/ 378924 w 2361628"/>
              <a:gd name="connsiteY11295" fmla="*/ 2760421 h 3072212"/>
              <a:gd name="connsiteX11296" fmla="*/ 381276 w 2361628"/>
              <a:gd name="connsiteY11296" fmla="*/ 2761612 h 3072212"/>
              <a:gd name="connsiteX11297" fmla="*/ 382343 w 2361628"/>
              <a:gd name="connsiteY11297" fmla="*/ 2763069 h 3072212"/>
              <a:gd name="connsiteX11298" fmla="*/ 383629 w 2361628"/>
              <a:gd name="connsiteY11298" fmla="*/ 2765650 h 3072212"/>
              <a:gd name="connsiteX11299" fmla="*/ 384210 w 2361628"/>
              <a:gd name="connsiteY11299" fmla="*/ 2768565 h 3072212"/>
              <a:gd name="connsiteX11300" fmla="*/ 384267 w 2361628"/>
              <a:gd name="connsiteY11300" fmla="*/ 2770556 h 3072212"/>
              <a:gd name="connsiteX11301" fmla="*/ 383877 w 2361628"/>
              <a:gd name="connsiteY11301" fmla="*/ 2771404 h 3072212"/>
              <a:gd name="connsiteX11302" fmla="*/ 450371 w 2361628"/>
              <a:gd name="connsiteY11302" fmla="*/ 2774471 h 3072212"/>
              <a:gd name="connsiteX11303" fmla="*/ 450742 w 2361628"/>
              <a:gd name="connsiteY11303" fmla="*/ 2775328 h 3072212"/>
              <a:gd name="connsiteX11304" fmla="*/ 444789 w 2361628"/>
              <a:gd name="connsiteY11304" fmla="*/ 2772128 h 3072212"/>
              <a:gd name="connsiteX11305" fmla="*/ 442255 w 2361628"/>
              <a:gd name="connsiteY11305" fmla="*/ 2770232 h 3072212"/>
              <a:gd name="connsiteX11306" fmla="*/ 441265 w 2361628"/>
              <a:gd name="connsiteY11306" fmla="*/ 2768860 h 3072212"/>
              <a:gd name="connsiteX11307" fmla="*/ 440627 w 2361628"/>
              <a:gd name="connsiteY11307" fmla="*/ 2768079 h 3072212"/>
              <a:gd name="connsiteX11308" fmla="*/ 437607 w 2361628"/>
              <a:gd name="connsiteY11308" fmla="*/ 2766041 h 3072212"/>
              <a:gd name="connsiteX11309" fmla="*/ 437102 w 2361628"/>
              <a:gd name="connsiteY11309" fmla="*/ 2765108 h 3072212"/>
              <a:gd name="connsiteX11310" fmla="*/ 437817 w 2361628"/>
              <a:gd name="connsiteY11310" fmla="*/ 2764412 h 3072212"/>
              <a:gd name="connsiteX11311" fmla="*/ 439855 w 2361628"/>
              <a:gd name="connsiteY11311" fmla="*/ 2764850 h 3072212"/>
              <a:gd name="connsiteX11312" fmla="*/ 443217 w 2361628"/>
              <a:gd name="connsiteY11312" fmla="*/ 2766384 h 3072212"/>
              <a:gd name="connsiteX11313" fmla="*/ 446218 w 2361628"/>
              <a:gd name="connsiteY11313" fmla="*/ 2768880 h 3072212"/>
              <a:gd name="connsiteX11314" fmla="*/ 450371 w 2361628"/>
              <a:gd name="connsiteY11314" fmla="*/ 2774471 h 3072212"/>
              <a:gd name="connsiteX11315" fmla="*/ 2323195 w 2361628"/>
              <a:gd name="connsiteY11315" fmla="*/ 2765689 h 3072212"/>
              <a:gd name="connsiteX11316" fmla="*/ 2325167 w 2361628"/>
              <a:gd name="connsiteY11316" fmla="*/ 2768365 h 3072212"/>
              <a:gd name="connsiteX11317" fmla="*/ 2326215 w 2361628"/>
              <a:gd name="connsiteY11317" fmla="*/ 2769089 h 3072212"/>
              <a:gd name="connsiteX11318" fmla="*/ 2319328 w 2361628"/>
              <a:gd name="connsiteY11318" fmla="*/ 2771985 h 3072212"/>
              <a:gd name="connsiteX11319" fmla="*/ 2318499 w 2361628"/>
              <a:gd name="connsiteY11319" fmla="*/ 2772175 h 3072212"/>
              <a:gd name="connsiteX11320" fmla="*/ 2318052 w 2361628"/>
              <a:gd name="connsiteY11320" fmla="*/ 2771832 h 3072212"/>
              <a:gd name="connsiteX11321" fmla="*/ 2317985 w 2361628"/>
              <a:gd name="connsiteY11321" fmla="*/ 2769137 h 3072212"/>
              <a:gd name="connsiteX11322" fmla="*/ 2318280 w 2361628"/>
              <a:gd name="connsiteY11322" fmla="*/ 2767051 h 3072212"/>
              <a:gd name="connsiteX11323" fmla="*/ 2318776 w 2361628"/>
              <a:gd name="connsiteY11323" fmla="*/ 2766736 h 3072212"/>
              <a:gd name="connsiteX11324" fmla="*/ 2320366 w 2361628"/>
              <a:gd name="connsiteY11324" fmla="*/ 2767994 h 3072212"/>
              <a:gd name="connsiteX11325" fmla="*/ 2322014 w 2361628"/>
              <a:gd name="connsiteY11325" fmla="*/ 2765412 h 3072212"/>
              <a:gd name="connsiteX11326" fmla="*/ 2323195 w 2361628"/>
              <a:gd name="connsiteY11326" fmla="*/ 2765689 h 3072212"/>
              <a:gd name="connsiteX11327" fmla="*/ 2310879 w 2361628"/>
              <a:gd name="connsiteY11327" fmla="*/ 2772099 h 3072212"/>
              <a:gd name="connsiteX11328" fmla="*/ 2306755 w 2361628"/>
              <a:gd name="connsiteY11328" fmla="*/ 2774490 h 3072212"/>
              <a:gd name="connsiteX11329" fmla="*/ 2305812 w 2361628"/>
              <a:gd name="connsiteY11329" fmla="*/ 2775433 h 3072212"/>
              <a:gd name="connsiteX11330" fmla="*/ 2304669 w 2361628"/>
              <a:gd name="connsiteY11330" fmla="*/ 2775909 h 3072212"/>
              <a:gd name="connsiteX11331" fmla="*/ 2303812 w 2361628"/>
              <a:gd name="connsiteY11331" fmla="*/ 2775157 h 3072212"/>
              <a:gd name="connsiteX11332" fmla="*/ 2302612 w 2361628"/>
              <a:gd name="connsiteY11332" fmla="*/ 2772623 h 3072212"/>
              <a:gd name="connsiteX11333" fmla="*/ 2302831 w 2361628"/>
              <a:gd name="connsiteY11333" fmla="*/ 2771785 h 3072212"/>
              <a:gd name="connsiteX11334" fmla="*/ 2303964 w 2361628"/>
              <a:gd name="connsiteY11334" fmla="*/ 2771670 h 3072212"/>
              <a:gd name="connsiteX11335" fmla="*/ 2304612 w 2361628"/>
              <a:gd name="connsiteY11335" fmla="*/ 2772004 h 3072212"/>
              <a:gd name="connsiteX11336" fmla="*/ 2304774 w 2361628"/>
              <a:gd name="connsiteY11336" fmla="*/ 2772794 h 3072212"/>
              <a:gd name="connsiteX11337" fmla="*/ 2305269 w 2361628"/>
              <a:gd name="connsiteY11337" fmla="*/ 2773194 h 3072212"/>
              <a:gd name="connsiteX11338" fmla="*/ 2306098 w 2361628"/>
              <a:gd name="connsiteY11338" fmla="*/ 2773204 h 3072212"/>
              <a:gd name="connsiteX11339" fmla="*/ 2309155 w 2361628"/>
              <a:gd name="connsiteY11339" fmla="*/ 2770737 h 3072212"/>
              <a:gd name="connsiteX11340" fmla="*/ 2310746 w 2361628"/>
              <a:gd name="connsiteY11340" fmla="*/ 2770346 h 3072212"/>
              <a:gd name="connsiteX11341" fmla="*/ 2311318 w 2361628"/>
              <a:gd name="connsiteY11341" fmla="*/ 2770823 h 3072212"/>
              <a:gd name="connsiteX11342" fmla="*/ 2310879 w 2361628"/>
              <a:gd name="connsiteY11342" fmla="*/ 2772099 h 3072212"/>
              <a:gd name="connsiteX11343" fmla="*/ 398555 w 2361628"/>
              <a:gd name="connsiteY11343" fmla="*/ 2781729 h 3072212"/>
              <a:gd name="connsiteX11344" fmla="*/ 399307 w 2361628"/>
              <a:gd name="connsiteY11344" fmla="*/ 2785425 h 3072212"/>
              <a:gd name="connsiteX11345" fmla="*/ 396030 w 2361628"/>
              <a:gd name="connsiteY11345" fmla="*/ 2784834 h 3072212"/>
              <a:gd name="connsiteX11346" fmla="*/ 394878 w 2361628"/>
              <a:gd name="connsiteY11346" fmla="*/ 2784120 h 3072212"/>
              <a:gd name="connsiteX11347" fmla="*/ 394830 w 2361628"/>
              <a:gd name="connsiteY11347" fmla="*/ 2782338 h 3072212"/>
              <a:gd name="connsiteX11348" fmla="*/ 395440 w 2361628"/>
              <a:gd name="connsiteY11348" fmla="*/ 2780672 h 3072212"/>
              <a:gd name="connsiteX11349" fmla="*/ 397935 w 2361628"/>
              <a:gd name="connsiteY11349" fmla="*/ 2781272 h 3072212"/>
              <a:gd name="connsiteX11350" fmla="*/ 398555 w 2361628"/>
              <a:gd name="connsiteY11350" fmla="*/ 2781729 h 3072212"/>
              <a:gd name="connsiteX11351" fmla="*/ 1974847 w 2361628"/>
              <a:gd name="connsiteY11351" fmla="*/ 2946178 h 3072212"/>
              <a:gd name="connsiteX11352" fmla="*/ 1973618 w 2361628"/>
              <a:gd name="connsiteY11352" fmla="*/ 2945702 h 3072212"/>
              <a:gd name="connsiteX11353" fmla="*/ 1972485 w 2361628"/>
              <a:gd name="connsiteY11353" fmla="*/ 2945302 h 3072212"/>
              <a:gd name="connsiteX11354" fmla="*/ 1971513 w 2361628"/>
              <a:gd name="connsiteY11354" fmla="*/ 2944987 h 3072212"/>
              <a:gd name="connsiteX11355" fmla="*/ 1970951 w 2361628"/>
              <a:gd name="connsiteY11355" fmla="*/ 2945521 h 3072212"/>
              <a:gd name="connsiteX11356" fmla="*/ 1970418 w 2361628"/>
              <a:gd name="connsiteY11356" fmla="*/ 2946235 h 3072212"/>
              <a:gd name="connsiteX11357" fmla="*/ 1969760 w 2361628"/>
              <a:gd name="connsiteY11357" fmla="*/ 2946768 h 3072212"/>
              <a:gd name="connsiteX11358" fmla="*/ 1968379 w 2361628"/>
              <a:gd name="connsiteY11358" fmla="*/ 2946016 h 3072212"/>
              <a:gd name="connsiteX11359" fmla="*/ 1967503 w 2361628"/>
              <a:gd name="connsiteY11359" fmla="*/ 2944644 h 3072212"/>
              <a:gd name="connsiteX11360" fmla="*/ 1966093 w 2361628"/>
              <a:gd name="connsiteY11360" fmla="*/ 2943225 h 3072212"/>
              <a:gd name="connsiteX11361" fmla="*/ 1965560 w 2361628"/>
              <a:gd name="connsiteY11361" fmla="*/ 2942158 h 3072212"/>
              <a:gd name="connsiteX11362" fmla="*/ 1965836 w 2361628"/>
              <a:gd name="connsiteY11362" fmla="*/ 2940920 h 3072212"/>
              <a:gd name="connsiteX11363" fmla="*/ 1966465 w 2361628"/>
              <a:gd name="connsiteY11363" fmla="*/ 2939720 h 3072212"/>
              <a:gd name="connsiteX11364" fmla="*/ 1966751 w 2361628"/>
              <a:gd name="connsiteY11364" fmla="*/ 2938291 h 3072212"/>
              <a:gd name="connsiteX11365" fmla="*/ 1966065 w 2361628"/>
              <a:gd name="connsiteY11365" fmla="*/ 2936653 h 3072212"/>
              <a:gd name="connsiteX11366" fmla="*/ 1965436 w 2361628"/>
              <a:gd name="connsiteY11366" fmla="*/ 2935719 h 3072212"/>
              <a:gd name="connsiteX11367" fmla="*/ 1964998 w 2361628"/>
              <a:gd name="connsiteY11367" fmla="*/ 2934653 h 3072212"/>
              <a:gd name="connsiteX11368" fmla="*/ 1965160 w 2361628"/>
              <a:gd name="connsiteY11368" fmla="*/ 2933624 h 3072212"/>
              <a:gd name="connsiteX11369" fmla="*/ 1966036 w 2361628"/>
              <a:gd name="connsiteY11369" fmla="*/ 2933138 h 3072212"/>
              <a:gd name="connsiteX11370" fmla="*/ 1966846 w 2361628"/>
              <a:gd name="connsiteY11370" fmla="*/ 2932509 h 3072212"/>
              <a:gd name="connsiteX11371" fmla="*/ 1967132 w 2361628"/>
              <a:gd name="connsiteY11371" fmla="*/ 2931166 h 3072212"/>
              <a:gd name="connsiteX11372" fmla="*/ 1966627 w 2361628"/>
              <a:gd name="connsiteY11372" fmla="*/ 2929738 h 3072212"/>
              <a:gd name="connsiteX11373" fmla="*/ 1965189 w 2361628"/>
              <a:gd name="connsiteY11373" fmla="*/ 2929157 h 3072212"/>
              <a:gd name="connsiteX11374" fmla="*/ 1963998 w 2361628"/>
              <a:gd name="connsiteY11374" fmla="*/ 2929376 h 3072212"/>
              <a:gd name="connsiteX11375" fmla="*/ 1962274 w 2361628"/>
              <a:gd name="connsiteY11375" fmla="*/ 2929061 h 3072212"/>
              <a:gd name="connsiteX11376" fmla="*/ 1960607 w 2361628"/>
              <a:gd name="connsiteY11376" fmla="*/ 2928166 h 3072212"/>
              <a:gd name="connsiteX11377" fmla="*/ 1959512 w 2361628"/>
              <a:gd name="connsiteY11377" fmla="*/ 2927137 h 3072212"/>
              <a:gd name="connsiteX11378" fmla="*/ 1958664 w 2361628"/>
              <a:gd name="connsiteY11378" fmla="*/ 2926556 h 3072212"/>
              <a:gd name="connsiteX11379" fmla="*/ 1958007 w 2361628"/>
              <a:gd name="connsiteY11379" fmla="*/ 2926556 h 3072212"/>
              <a:gd name="connsiteX11380" fmla="*/ 1957226 w 2361628"/>
              <a:gd name="connsiteY11380" fmla="*/ 2925975 h 3072212"/>
              <a:gd name="connsiteX11381" fmla="*/ 1956759 w 2361628"/>
              <a:gd name="connsiteY11381" fmla="*/ 2924985 h 3072212"/>
              <a:gd name="connsiteX11382" fmla="*/ 1956816 w 2361628"/>
              <a:gd name="connsiteY11382" fmla="*/ 2923375 h 3072212"/>
              <a:gd name="connsiteX11383" fmla="*/ 1957035 w 2361628"/>
              <a:gd name="connsiteY11383" fmla="*/ 2922384 h 3072212"/>
              <a:gd name="connsiteX11384" fmla="*/ 1957473 w 2361628"/>
              <a:gd name="connsiteY11384" fmla="*/ 2921537 h 3072212"/>
              <a:gd name="connsiteX11385" fmla="*/ 1957502 w 2361628"/>
              <a:gd name="connsiteY11385" fmla="*/ 2920594 h 3072212"/>
              <a:gd name="connsiteX11386" fmla="*/ 1957311 w 2361628"/>
              <a:gd name="connsiteY11386" fmla="*/ 2919917 h 3072212"/>
              <a:gd name="connsiteX11387" fmla="*/ 1957283 w 2361628"/>
              <a:gd name="connsiteY11387" fmla="*/ 2919374 h 3072212"/>
              <a:gd name="connsiteX11388" fmla="*/ 1957407 w 2361628"/>
              <a:gd name="connsiteY11388" fmla="*/ 2918698 h 3072212"/>
              <a:gd name="connsiteX11389" fmla="*/ 1957692 w 2361628"/>
              <a:gd name="connsiteY11389" fmla="*/ 2917355 h 3072212"/>
              <a:gd name="connsiteX11390" fmla="*/ 1957226 w 2361628"/>
              <a:gd name="connsiteY11390" fmla="*/ 2916364 h 3072212"/>
              <a:gd name="connsiteX11391" fmla="*/ 1957178 w 2361628"/>
              <a:gd name="connsiteY11391" fmla="*/ 2912936 h 3072212"/>
              <a:gd name="connsiteX11392" fmla="*/ 1957092 w 2361628"/>
              <a:gd name="connsiteY11392" fmla="*/ 2906506 h 3072212"/>
              <a:gd name="connsiteX11393" fmla="*/ 1957026 w 2361628"/>
              <a:gd name="connsiteY11393" fmla="*/ 2901572 h 3072212"/>
              <a:gd name="connsiteX11394" fmla="*/ 1956940 w 2361628"/>
              <a:gd name="connsiteY11394" fmla="*/ 2895343 h 3072212"/>
              <a:gd name="connsiteX11395" fmla="*/ 1956892 w 2361628"/>
              <a:gd name="connsiteY11395" fmla="*/ 2890799 h 3072212"/>
              <a:gd name="connsiteX11396" fmla="*/ 1956825 w 2361628"/>
              <a:gd name="connsiteY11396" fmla="*/ 2884418 h 3072212"/>
              <a:gd name="connsiteX11397" fmla="*/ 1956759 w 2361628"/>
              <a:gd name="connsiteY11397" fmla="*/ 2878341 h 3072212"/>
              <a:gd name="connsiteX11398" fmla="*/ 1956654 w 2361628"/>
              <a:gd name="connsiteY11398" fmla="*/ 2872588 h 3072212"/>
              <a:gd name="connsiteX11399" fmla="*/ 1953235 w 2361628"/>
              <a:gd name="connsiteY11399" fmla="*/ 2869264 h 3072212"/>
              <a:gd name="connsiteX11400" fmla="*/ 1948901 w 2361628"/>
              <a:gd name="connsiteY11400" fmla="*/ 2865053 h 3072212"/>
              <a:gd name="connsiteX11401" fmla="*/ 1945186 w 2361628"/>
              <a:gd name="connsiteY11401" fmla="*/ 2862263 h 3072212"/>
              <a:gd name="connsiteX11402" fmla="*/ 1943176 w 2361628"/>
              <a:gd name="connsiteY11402" fmla="*/ 2861929 h 3072212"/>
              <a:gd name="connsiteX11403" fmla="*/ 1941919 w 2361628"/>
              <a:gd name="connsiteY11403" fmla="*/ 2862320 h 3072212"/>
              <a:gd name="connsiteX11404" fmla="*/ 1941414 w 2361628"/>
              <a:gd name="connsiteY11404" fmla="*/ 2863434 h 3072212"/>
              <a:gd name="connsiteX11405" fmla="*/ 1938642 w 2361628"/>
              <a:gd name="connsiteY11405" fmla="*/ 2864625 h 3072212"/>
              <a:gd name="connsiteX11406" fmla="*/ 1933613 w 2361628"/>
              <a:gd name="connsiteY11406" fmla="*/ 2865901 h 3072212"/>
              <a:gd name="connsiteX11407" fmla="*/ 1929327 w 2361628"/>
              <a:gd name="connsiteY11407" fmla="*/ 2867873 h 3072212"/>
              <a:gd name="connsiteX11408" fmla="*/ 1927755 w 2361628"/>
              <a:gd name="connsiteY11408" fmla="*/ 2867892 h 3072212"/>
              <a:gd name="connsiteX11409" fmla="*/ 1926422 w 2361628"/>
              <a:gd name="connsiteY11409" fmla="*/ 2867558 h 3072212"/>
              <a:gd name="connsiteX11410" fmla="*/ 1924660 w 2361628"/>
              <a:gd name="connsiteY11410" fmla="*/ 2866568 h 3072212"/>
              <a:gd name="connsiteX11411" fmla="*/ 1923441 w 2361628"/>
              <a:gd name="connsiteY11411" fmla="*/ 2865111 h 3072212"/>
              <a:gd name="connsiteX11412" fmla="*/ 1923021 w 2361628"/>
              <a:gd name="connsiteY11412" fmla="*/ 2862577 h 3072212"/>
              <a:gd name="connsiteX11413" fmla="*/ 1923403 w 2361628"/>
              <a:gd name="connsiteY11413" fmla="*/ 2859091 h 3072212"/>
              <a:gd name="connsiteX11414" fmla="*/ 1920831 w 2361628"/>
              <a:gd name="connsiteY11414" fmla="*/ 2858376 h 3072212"/>
              <a:gd name="connsiteX11415" fmla="*/ 1918249 w 2361628"/>
              <a:gd name="connsiteY11415" fmla="*/ 2857652 h 3072212"/>
              <a:gd name="connsiteX11416" fmla="*/ 1916668 w 2361628"/>
              <a:gd name="connsiteY11416" fmla="*/ 2860053 h 3072212"/>
              <a:gd name="connsiteX11417" fmla="*/ 1915154 w 2361628"/>
              <a:gd name="connsiteY11417" fmla="*/ 2862072 h 3072212"/>
              <a:gd name="connsiteX11418" fmla="*/ 1912144 w 2361628"/>
              <a:gd name="connsiteY11418" fmla="*/ 2866473 h 3072212"/>
              <a:gd name="connsiteX11419" fmla="*/ 1907915 w 2361628"/>
              <a:gd name="connsiteY11419" fmla="*/ 2872635 h 3072212"/>
              <a:gd name="connsiteX11420" fmla="*/ 1905562 w 2361628"/>
              <a:gd name="connsiteY11420" fmla="*/ 2876017 h 3072212"/>
              <a:gd name="connsiteX11421" fmla="*/ 1901438 w 2361628"/>
              <a:gd name="connsiteY11421" fmla="*/ 2881951 h 3072212"/>
              <a:gd name="connsiteX11422" fmla="*/ 1897799 w 2361628"/>
              <a:gd name="connsiteY11422" fmla="*/ 2887161 h 3072212"/>
              <a:gd name="connsiteX11423" fmla="*/ 1896990 w 2361628"/>
              <a:gd name="connsiteY11423" fmla="*/ 2892495 h 3072212"/>
              <a:gd name="connsiteX11424" fmla="*/ 1896209 w 2361628"/>
              <a:gd name="connsiteY11424" fmla="*/ 2897543 h 3072212"/>
              <a:gd name="connsiteX11425" fmla="*/ 1893208 w 2361628"/>
              <a:gd name="connsiteY11425" fmla="*/ 2901372 h 3072212"/>
              <a:gd name="connsiteX11426" fmla="*/ 1891379 w 2361628"/>
              <a:gd name="connsiteY11426" fmla="*/ 2904877 h 3072212"/>
              <a:gd name="connsiteX11427" fmla="*/ 1890560 w 2361628"/>
              <a:gd name="connsiteY11427" fmla="*/ 2908764 h 3072212"/>
              <a:gd name="connsiteX11428" fmla="*/ 1889874 w 2361628"/>
              <a:gd name="connsiteY11428" fmla="*/ 2912326 h 3072212"/>
              <a:gd name="connsiteX11429" fmla="*/ 1889827 w 2361628"/>
              <a:gd name="connsiteY11429" fmla="*/ 2915307 h 3072212"/>
              <a:gd name="connsiteX11430" fmla="*/ 1890341 w 2361628"/>
              <a:gd name="connsiteY11430" fmla="*/ 2916869 h 3072212"/>
              <a:gd name="connsiteX11431" fmla="*/ 1890103 w 2361628"/>
              <a:gd name="connsiteY11431" fmla="*/ 2918136 h 3072212"/>
              <a:gd name="connsiteX11432" fmla="*/ 1889112 w 2361628"/>
              <a:gd name="connsiteY11432" fmla="*/ 2919594 h 3072212"/>
              <a:gd name="connsiteX11433" fmla="*/ 1887122 w 2361628"/>
              <a:gd name="connsiteY11433" fmla="*/ 2922118 h 3072212"/>
              <a:gd name="connsiteX11434" fmla="*/ 1886769 w 2361628"/>
              <a:gd name="connsiteY11434" fmla="*/ 2924547 h 3072212"/>
              <a:gd name="connsiteX11435" fmla="*/ 1885559 w 2361628"/>
              <a:gd name="connsiteY11435" fmla="*/ 2925747 h 3072212"/>
              <a:gd name="connsiteX11436" fmla="*/ 1882093 w 2361628"/>
              <a:gd name="connsiteY11436" fmla="*/ 2928138 h 3072212"/>
              <a:gd name="connsiteX11437" fmla="*/ 1879264 w 2361628"/>
              <a:gd name="connsiteY11437" fmla="*/ 2931671 h 3072212"/>
              <a:gd name="connsiteX11438" fmla="*/ 1879121 w 2361628"/>
              <a:gd name="connsiteY11438" fmla="*/ 2933662 h 3072212"/>
              <a:gd name="connsiteX11439" fmla="*/ 1879521 w 2361628"/>
              <a:gd name="connsiteY11439" fmla="*/ 2935319 h 3072212"/>
              <a:gd name="connsiteX11440" fmla="*/ 1879587 w 2361628"/>
              <a:gd name="connsiteY11440" fmla="*/ 2936339 h 3072212"/>
              <a:gd name="connsiteX11441" fmla="*/ 1879016 w 2361628"/>
              <a:gd name="connsiteY11441" fmla="*/ 2937053 h 3072212"/>
              <a:gd name="connsiteX11442" fmla="*/ 1877882 w 2361628"/>
              <a:gd name="connsiteY11442" fmla="*/ 2937005 h 3072212"/>
              <a:gd name="connsiteX11443" fmla="*/ 1876654 w 2361628"/>
              <a:gd name="connsiteY11443" fmla="*/ 2937224 h 3072212"/>
              <a:gd name="connsiteX11444" fmla="*/ 1875625 w 2361628"/>
              <a:gd name="connsiteY11444" fmla="*/ 2938691 h 3072212"/>
              <a:gd name="connsiteX11445" fmla="*/ 1875654 w 2361628"/>
              <a:gd name="connsiteY11445" fmla="*/ 2940796 h 3072212"/>
              <a:gd name="connsiteX11446" fmla="*/ 1874901 w 2361628"/>
              <a:gd name="connsiteY11446" fmla="*/ 2942311 h 3072212"/>
              <a:gd name="connsiteX11447" fmla="*/ 1874015 w 2361628"/>
              <a:gd name="connsiteY11447" fmla="*/ 2942625 h 3072212"/>
              <a:gd name="connsiteX11448" fmla="*/ 1873263 w 2361628"/>
              <a:gd name="connsiteY11448" fmla="*/ 2941558 h 3072212"/>
              <a:gd name="connsiteX11449" fmla="*/ 1872358 w 2361628"/>
              <a:gd name="connsiteY11449" fmla="*/ 2939958 h 3072212"/>
              <a:gd name="connsiteX11450" fmla="*/ 1871301 w 2361628"/>
              <a:gd name="connsiteY11450" fmla="*/ 2939796 h 3072212"/>
              <a:gd name="connsiteX11451" fmla="*/ 1869691 w 2361628"/>
              <a:gd name="connsiteY11451" fmla="*/ 2940863 h 3072212"/>
              <a:gd name="connsiteX11452" fmla="*/ 1867700 w 2361628"/>
              <a:gd name="connsiteY11452" fmla="*/ 2942616 h 3072212"/>
              <a:gd name="connsiteX11453" fmla="*/ 1865909 w 2361628"/>
              <a:gd name="connsiteY11453" fmla="*/ 2942711 h 3072212"/>
              <a:gd name="connsiteX11454" fmla="*/ 1862547 w 2361628"/>
              <a:gd name="connsiteY11454" fmla="*/ 2941587 h 3072212"/>
              <a:gd name="connsiteX11455" fmla="*/ 1860099 w 2361628"/>
              <a:gd name="connsiteY11455" fmla="*/ 2944987 h 3072212"/>
              <a:gd name="connsiteX11456" fmla="*/ 1857461 w 2361628"/>
              <a:gd name="connsiteY11456" fmla="*/ 2952264 h 3072212"/>
              <a:gd name="connsiteX11457" fmla="*/ 1846345 w 2361628"/>
              <a:gd name="connsiteY11457" fmla="*/ 2952284 h 3072212"/>
              <a:gd name="connsiteX11458" fmla="*/ 1835220 w 2361628"/>
              <a:gd name="connsiteY11458" fmla="*/ 2952302 h 3072212"/>
              <a:gd name="connsiteX11459" fmla="*/ 1824095 w 2361628"/>
              <a:gd name="connsiteY11459" fmla="*/ 2952322 h 3072212"/>
              <a:gd name="connsiteX11460" fmla="*/ 1812979 w 2361628"/>
              <a:gd name="connsiteY11460" fmla="*/ 2952340 h 3072212"/>
              <a:gd name="connsiteX11461" fmla="*/ 1801854 w 2361628"/>
              <a:gd name="connsiteY11461" fmla="*/ 2952360 h 3072212"/>
              <a:gd name="connsiteX11462" fmla="*/ 1790729 w 2361628"/>
              <a:gd name="connsiteY11462" fmla="*/ 2952369 h 3072212"/>
              <a:gd name="connsiteX11463" fmla="*/ 1779603 w 2361628"/>
              <a:gd name="connsiteY11463" fmla="*/ 2952388 h 3072212"/>
              <a:gd name="connsiteX11464" fmla="*/ 1773384 w 2361628"/>
              <a:gd name="connsiteY11464" fmla="*/ 2952398 h 3072212"/>
              <a:gd name="connsiteX11465" fmla="*/ 1772164 w 2361628"/>
              <a:gd name="connsiteY11465" fmla="*/ 2952398 h 3072212"/>
              <a:gd name="connsiteX11466" fmla="*/ 1775974 w 2361628"/>
              <a:gd name="connsiteY11466" fmla="*/ 2950978 h 3072212"/>
              <a:gd name="connsiteX11467" fmla="*/ 1783918 w 2361628"/>
              <a:gd name="connsiteY11467" fmla="*/ 2945435 h 3072212"/>
              <a:gd name="connsiteX11468" fmla="*/ 1789776 w 2361628"/>
              <a:gd name="connsiteY11468" fmla="*/ 2943425 h 3072212"/>
              <a:gd name="connsiteX11469" fmla="*/ 1797396 w 2361628"/>
              <a:gd name="connsiteY11469" fmla="*/ 2937586 h 3072212"/>
              <a:gd name="connsiteX11470" fmla="*/ 1802921 w 2361628"/>
              <a:gd name="connsiteY11470" fmla="*/ 2936462 h 3072212"/>
              <a:gd name="connsiteX11471" fmla="*/ 1803969 w 2361628"/>
              <a:gd name="connsiteY11471" fmla="*/ 2935176 h 3072212"/>
              <a:gd name="connsiteX11472" fmla="*/ 1804892 w 2361628"/>
              <a:gd name="connsiteY11472" fmla="*/ 2930319 h 3072212"/>
              <a:gd name="connsiteX11473" fmla="*/ 1805397 w 2361628"/>
              <a:gd name="connsiteY11473" fmla="*/ 2928585 h 3072212"/>
              <a:gd name="connsiteX11474" fmla="*/ 1807978 w 2361628"/>
              <a:gd name="connsiteY11474" fmla="*/ 2923804 h 3072212"/>
              <a:gd name="connsiteX11475" fmla="*/ 1811074 w 2361628"/>
              <a:gd name="connsiteY11475" fmla="*/ 2919756 h 3072212"/>
              <a:gd name="connsiteX11476" fmla="*/ 1813570 w 2361628"/>
              <a:gd name="connsiteY11476" fmla="*/ 2914145 h 3072212"/>
              <a:gd name="connsiteX11477" fmla="*/ 1818103 w 2361628"/>
              <a:gd name="connsiteY11477" fmla="*/ 2910554 h 3072212"/>
              <a:gd name="connsiteX11478" fmla="*/ 1824961 w 2361628"/>
              <a:gd name="connsiteY11478" fmla="*/ 2907544 h 3072212"/>
              <a:gd name="connsiteX11479" fmla="*/ 1831305 w 2361628"/>
              <a:gd name="connsiteY11479" fmla="*/ 2900963 h 3072212"/>
              <a:gd name="connsiteX11480" fmla="*/ 1834782 w 2361628"/>
              <a:gd name="connsiteY11480" fmla="*/ 2898953 h 3072212"/>
              <a:gd name="connsiteX11481" fmla="*/ 1838154 w 2361628"/>
              <a:gd name="connsiteY11481" fmla="*/ 2897515 h 3072212"/>
              <a:gd name="connsiteX11482" fmla="*/ 1839563 w 2361628"/>
              <a:gd name="connsiteY11482" fmla="*/ 2894829 h 3072212"/>
              <a:gd name="connsiteX11483" fmla="*/ 1841649 w 2361628"/>
              <a:gd name="connsiteY11483" fmla="*/ 2893295 h 3072212"/>
              <a:gd name="connsiteX11484" fmla="*/ 1847221 w 2361628"/>
              <a:gd name="connsiteY11484" fmla="*/ 2890161 h 3072212"/>
              <a:gd name="connsiteX11485" fmla="*/ 1853365 w 2361628"/>
              <a:gd name="connsiteY11485" fmla="*/ 2889314 h 3072212"/>
              <a:gd name="connsiteX11486" fmla="*/ 1859566 w 2361628"/>
              <a:gd name="connsiteY11486" fmla="*/ 2886713 h 3072212"/>
              <a:gd name="connsiteX11487" fmla="*/ 1864328 w 2361628"/>
              <a:gd name="connsiteY11487" fmla="*/ 2885332 h 3072212"/>
              <a:gd name="connsiteX11488" fmla="*/ 1867243 w 2361628"/>
              <a:gd name="connsiteY11488" fmla="*/ 2882884 h 3072212"/>
              <a:gd name="connsiteX11489" fmla="*/ 1871491 w 2361628"/>
              <a:gd name="connsiteY11489" fmla="*/ 2881598 h 3072212"/>
              <a:gd name="connsiteX11490" fmla="*/ 1884159 w 2361628"/>
              <a:gd name="connsiteY11490" fmla="*/ 2874559 h 3072212"/>
              <a:gd name="connsiteX11491" fmla="*/ 1887674 w 2361628"/>
              <a:gd name="connsiteY11491" fmla="*/ 2871254 h 3072212"/>
              <a:gd name="connsiteX11492" fmla="*/ 1892227 w 2361628"/>
              <a:gd name="connsiteY11492" fmla="*/ 2864472 h 3072212"/>
              <a:gd name="connsiteX11493" fmla="*/ 1896189 w 2361628"/>
              <a:gd name="connsiteY11493" fmla="*/ 2861015 h 3072212"/>
              <a:gd name="connsiteX11494" fmla="*/ 1897590 w 2361628"/>
              <a:gd name="connsiteY11494" fmla="*/ 2857329 h 3072212"/>
              <a:gd name="connsiteX11495" fmla="*/ 1903333 w 2361628"/>
              <a:gd name="connsiteY11495" fmla="*/ 2851328 h 3072212"/>
              <a:gd name="connsiteX11496" fmla="*/ 1909248 w 2361628"/>
              <a:gd name="connsiteY11496" fmla="*/ 2843394 h 3072212"/>
              <a:gd name="connsiteX11497" fmla="*/ 1912192 w 2361628"/>
              <a:gd name="connsiteY11497" fmla="*/ 2837688 h 3072212"/>
              <a:gd name="connsiteX11498" fmla="*/ 1916592 w 2361628"/>
              <a:gd name="connsiteY11498" fmla="*/ 2834516 h 3072212"/>
              <a:gd name="connsiteX11499" fmla="*/ 1925127 w 2361628"/>
              <a:gd name="connsiteY11499" fmla="*/ 2825410 h 3072212"/>
              <a:gd name="connsiteX11500" fmla="*/ 1929708 w 2361628"/>
              <a:gd name="connsiteY11500" fmla="*/ 2821762 h 3072212"/>
              <a:gd name="connsiteX11501" fmla="*/ 1931565 w 2361628"/>
              <a:gd name="connsiteY11501" fmla="*/ 2821343 h 3072212"/>
              <a:gd name="connsiteX11502" fmla="*/ 1936747 w 2361628"/>
              <a:gd name="connsiteY11502" fmla="*/ 2818095 h 3072212"/>
              <a:gd name="connsiteX11503" fmla="*/ 1939966 w 2361628"/>
              <a:gd name="connsiteY11503" fmla="*/ 2814704 h 3072212"/>
              <a:gd name="connsiteX11504" fmla="*/ 1945129 w 2361628"/>
              <a:gd name="connsiteY11504" fmla="*/ 2811294 h 3072212"/>
              <a:gd name="connsiteX11505" fmla="*/ 1954463 w 2361628"/>
              <a:gd name="connsiteY11505" fmla="*/ 2807084 h 3072212"/>
              <a:gd name="connsiteX11506" fmla="*/ 1963236 w 2361628"/>
              <a:gd name="connsiteY11506" fmla="*/ 2802026 h 3072212"/>
              <a:gd name="connsiteX11507" fmla="*/ 1975085 w 2361628"/>
              <a:gd name="connsiteY11507" fmla="*/ 2797635 h 3072212"/>
              <a:gd name="connsiteX11508" fmla="*/ 1988972 w 2361628"/>
              <a:gd name="connsiteY11508" fmla="*/ 2791044 h 3072212"/>
              <a:gd name="connsiteX11509" fmla="*/ 2000193 w 2361628"/>
              <a:gd name="connsiteY11509" fmla="*/ 2787501 h 3072212"/>
              <a:gd name="connsiteX11510" fmla="*/ 2008089 w 2361628"/>
              <a:gd name="connsiteY11510" fmla="*/ 2786987 h 3072212"/>
              <a:gd name="connsiteX11511" fmla="*/ 2017700 w 2361628"/>
              <a:gd name="connsiteY11511" fmla="*/ 2785339 h 3072212"/>
              <a:gd name="connsiteX11512" fmla="*/ 2021100 w 2361628"/>
              <a:gd name="connsiteY11512" fmla="*/ 2785510 h 3072212"/>
              <a:gd name="connsiteX11513" fmla="*/ 2036064 w 2361628"/>
              <a:gd name="connsiteY11513" fmla="*/ 2788377 h 3072212"/>
              <a:gd name="connsiteX11514" fmla="*/ 2043246 w 2361628"/>
              <a:gd name="connsiteY11514" fmla="*/ 2791921 h 3072212"/>
              <a:gd name="connsiteX11515" fmla="*/ 2051418 w 2361628"/>
              <a:gd name="connsiteY11515" fmla="*/ 2799350 h 3072212"/>
              <a:gd name="connsiteX11516" fmla="*/ 2052638 w 2361628"/>
              <a:gd name="connsiteY11516" fmla="*/ 2801303 h 3072212"/>
              <a:gd name="connsiteX11517" fmla="*/ 2052838 w 2361628"/>
              <a:gd name="connsiteY11517" fmla="*/ 2804036 h 3072212"/>
              <a:gd name="connsiteX11518" fmla="*/ 2048504 w 2361628"/>
              <a:gd name="connsiteY11518" fmla="*/ 2802712 h 3072212"/>
              <a:gd name="connsiteX11519" fmla="*/ 2044684 w 2361628"/>
              <a:gd name="connsiteY11519" fmla="*/ 2802627 h 3072212"/>
              <a:gd name="connsiteX11520" fmla="*/ 2047332 w 2361628"/>
              <a:gd name="connsiteY11520" fmla="*/ 2804141 h 3072212"/>
              <a:gd name="connsiteX11521" fmla="*/ 2051837 w 2361628"/>
              <a:gd name="connsiteY11521" fmla="*/ 2808694 h 3072212"/>
              <a:gd name="connsiteX11522" fmla="*/ 2051637 w 2361628"/>
              <a:gd name="connsiteY11522" fmla="*/ 2814371 h 3072212"/>
              <a:gd name="connsiteX11523" fmla="*/ 2049094 w 2361628"/>
              <a:gd name="connsiteY11523" fmla="*/ 2819486 h 3072212"/>
              <a:gd name="connsiteX11524" fmla="*/ 2041493 w 2361628"/>
              <a:gd name="connsiteY11524" fmla="*/ 2822000 h 3072212"/>
              <a:gd name="connsiteX11525" fmla="*/ 2039550 w 2361628"/>
              <a:gd name="connsiteY11525" fmla="*/ 2824001 h 3072212"/>
              <a:gd name="connsiteX11526" fmla="*/ 2037979 w 2361628"/>
              <a:gd name="connsiteY11526" fmla="*/ 2827306 h 3072212"/>
              <a:gd name="connsiteX11527" fmla="*/ 2036435 w 2361628"/>
              <a:gd name="connsiteY11527" fmla="*/ 2828573 h 3072212"/>
              <a:gd name="connsiteX11528" fmla="*/ 2032749 w 2361628"/>
              <a:gd name="connsiteY11528" fmla="*/ 2830040 h 3072212"/>
              <a:gd name="connsiteX11529" fmla="*/ 2030711 w 2361628"/>
              <a:gd name="connsiteY11529" fmla="*/ 2832183 h 3072212"/>
              <a:gd name="connsiteX11530" fmla="*/ 2024739 w 2361628"/>
              <a:gd name="connsiteY11530" fmla="*/ 2835573 h 3072212"/>
              <a:gd name="connsiteX11531" fmla="*/ 2022053 w 2361628"/>
              <a:gd name="connsiteY11531" fmla="*/ 2835974 h 3072212"/>
              <a:gd name="connsiteX11532" fmla="*/ 2018957 w 2361628"/>
              <a:gd name="connsiteY11532" fmla="*/ 2835164 h 3072212"/>
              <a:gd name="connsiteX11533" fmla="*/ 2011499 w 2361628"/>
              <a:gd name="connsiteY11533" fmla="*/ 2831973 h 3072212"/>
              <a:gd name="connsiteX11534" fmla="*/ 2006908 w 2361628"/>
              <a:gd name="connsiteY11534" fmla="*/ 2828887 h 3072212"/>
              <a:gd name="connsiteX11535" fmla="*/ 2004612 w 2361628"/>
              <a:gd name="connsiteY11535" fmla="*/ 2830573 h 3072212"/>
              <a:gd name="connsiteX11536" fmla="*/ 2002726 w 2361628"/>
              <a:gd name="connsiteY11536" fmla="*/ 2832335 h 3072212"/>
              <a:gd name="connsiteX11537" fmla="*/ 1998297 w 2361628"/>
              <a:gd name="connsiteY11537" fmla="*/ 2831745 h 3072212"/>
              <a:gd name="connsiteX11538" fmla="*/ 1996278 w 2361628"/>
              <a:gd name="connsiteY11538" fmla="*/ 2832526 h 3072212"/>
              <a:gd name="connsiteX11539" fmla="*/ 1992944 w 2361628"/>
              <a:gd name="connsiteY11539" fmla="*/ 2831659 h 3072212"/>
              <a:gd name="connsiteX11540" fmla="*/ 1986115 w 2361628"/>
              <a:gd name="connsiteY11540" fmla="*/ 2835535 h 3072212"/>
              <a:gd name="connsiteX11541" fmla="*/ 1988058 w 2361628"/>
              <a:gd name="connsiteY11541" fmla="*/ 2835983 h 3072212"/>
              <a:gd name="connsiteX11542" fmla="*/ 1993478 w 2361628"/>
              <a:gd name="connsiteY11542" fmla="*/ 2833754 h 3072212"/>
              <a:gd name="connsiteX11543" fmla="*/ 1995326 w 2361628"/>
              <a:gd name="connsiteY11543" fmla="*/ 2834002 h 3072212"/>
              <a:gd name="connsiteX11544" fmla="*/ 1999316 w 2361628"/>
              <a:gd name="connsiteY11544" fmla="*/ 2836878 h 3072212"/>
              <a:gd name="connsiteX11545" fmla="*/ 2008965 w 2361628"/>
              <a:gd name="connsiteY11545" fmla="*/ 2839965 h 3072212"/>
              <a:gd name="connsiteX11546" fmla="*/ 2011470 w 2361628"/>
              <a:gd name="connsiteY11546" fmla="*/ 2842003 h 3072212"/>
              <a:gd name="connsiteX11547" fmla="*/ 2013861 w 2361628"/>
              <a:gd name="connsiteY11547" fmla="*/ 2848490 h 3072212"/>
              <a:gd name="connsiteX11548" fmla="*/ 2015443 w 2361628"/>
              <a:gd name="connsiteY11548" fmla="*/ 2849528 h 3072212"/>
              <a:gd name="connsiteX11549" fmla="*/ 2018748 w 2361628"/>
              <a:gd name="connsiteY11549" fmla="*/ 2848851 h 3072212"/>
              <a:gd name="connsiteX11550" fmla="*/ 2022481 w 2361628"/>
              <a:gd name="connsiteY11550" fmla="*/ 2845651 h 3072212"/>
              <a:gd name="connsiteX11551" fmla="*/ 2025577 w 2361628"/>
              <a:gd name="connsiteY11551" fmla="*/ 2843937 h 3072212"/>
              <a:gd name="connsiteX11552" fmla="*/ 2031626 w 2361628"/>
              <a:gd name="connsiteY11552" fmla="*/ 2842527 h 3072212"/>
              <a:gd name="connsiteX11553" fmla="*/ 2030435 w 2361628"/>
              <a:gd name="connsiteY11553" fmla="*/ 2844660 h 3072212"/>
              <a:gd name="connsiteX11554" fmla="*/ 2035045 w 2361628"/>
              <a:gd name="connsiteY11554" fmla="*/ 2844489 h 3072212"/>
              <a:gd name="connsiteX11555" fmla="*/ 2039607 w 2361628"/>
              <a:gd name="connsiteY11555" fmla="*/ 2847356 h 3072212"/>
              <a:gd name="connsiteX11556" fmla="*/ 2037921 w 2361628"/>
              <a:gd name="connsiteY11556" fmla="*/ 2849394 h 3072212"/>
              <a:gd name="connsiteX11557" fmla="*/ 2035626 w 2361628"/>
              <a:gd name="connsiteY11557" fmla="*/ 2853490 h 3072212"/>
              <a:gd name="connsiteX11558" fmla="*/ 2034026 w 2361628"/>
              <a:gd name="connsiteY11558" fmla="*/ 2861425 h 3072212"/>
              <a:gd name="connsiteX11559" fmla="*/ 2029377 w 2361628"/>
              <a:gd name="connsiteY11559" fmla="*/ 2866720 h 3072212"/>
              <a:gd name="connsiteX11560" fmla="*/ 2023158 w 2361628"/>
              <a:gd name="connsiteY11560" fmla="*/ 2871921 h 3072212"/>
              <a:gd name="connsiteX11561" fmla="*/ 2024729 w 2361628"/>
              <a:gd name="connsiteY11561" fmla="*/ 2873169 h 3072212"/>
              <a:gd name="connsiteX11562" fmla="*/ 2026549 w 2361628"/>
              <a:gd name="connsiteY11562" fmla="*/ 2873940 h 3072212"/>
              <a:gd name="connsiteX11563" fmla="*/ 2030549 w 2361628"/>
              <a:gd name="connsiteY11563" fmla="*/ 2872407 h 3072212"/>
              <a:gd name="connsiteX11564" fmla="*/ 2033226 w 2361628"/>
              <a:gd name="connsiteY11564" fmla="*/ 2872512 h 3072212"/>
              <a:gd name="connsiteX11565" fmla="*/ 2036197 w 2361628"/>
              <a:gd name="connsiteY11565" fmla="*/ 2873502 h 3072212"/>
              <a:gd name="connsiteX11566" fmla="*/ 2035274 w 2361628"/>
              <a:gd name="connsiteY11566" fmla="*/ 2877522 h 3072212"/>
              <a:gd name="connsiteX11567" fmla="*/ 2034207 w 2361628"/>
              <a:gd name="connsiteY11567" fmla="*/ 2880246 h 3072212"/>
              <a:gd name="connsiteX11568" fmla="*/ 2034826 w 2361628"/>
              <a:gd name="connsiteY11568" fmla="*/ 2882789 h 3072212"/>
              <a:gd name="connsiteX11569" fmla="*/ 2036588 w 2361628"/>
              <a:gd name="connsiteY11569" fmla="*/ 2887618 h 3072212"/>
              <a:gd name="connsiteX11570" fmla="*/ 2039017 w 2361628"/>
              <a:gd name="connsiteY11570" fmla="*/ 2888675 h 3072212"/>
              <a:gd name="connsiteX11571" fmla="*/ 2039988 w 2361628"/>
              <a:gd name="connsiteY11571" fmla="*/ 2894848 h 3072212"/>
              <a:gd name="connsiteX11572" fmla="*/ 2041274 w 2361628"/>
              <a:gd name="connsiteY11572" fmla="*/ 2898200 h 3072212"/>
              <a:gd name="connsiteX11573" fmla="*/ 2041093 w 2361628"/>
              <a:gd name="connsiteY11573" fmla="*/ 2900886 h 3072212"/>
              <a:gd name="connsiteX11574" fmla="*/ 2043522 w 2361628"/>
              <a:gd name="connsiteY11574" fmla="*/ 2902610 h 3072212"/>
              <a:gd name="connsiteX11575" fmla="*/ 2043932 w 2361628"/>
              <a:gd name="connsiteY11575" fmla="*/ 2905354 h 3072212"/>
              <a:gd name="connsiteX11576" fmla="*/ 2052742 w 2361628"/>
              <a:gd name="connsiteY11576" fmla="*/ 2906135 h 3072212"/>
              <a:gd name="connsiteX11577" fmla="*/ 2054533 w 2361628"/>
              <a:gd name="connsiteY11577" fmla="*/ 2907182 h 3072212"/>
              <a:gd name="connsiteX11578" fmla="*/ 2060657 w 2361628"/>
              <a:gd name="connsiteY11578" fmla="*/ 2908221 h 3072212"/>
              <a:gd name="connsiteX11579" fmla="*/ 2061820 w 2361628"/>
              <a:gd name="connsiteY11579" fmla="*/ 2908973 h 3072212"/>
              <a:gd name="connsiteX11580" fmla="*/ 2062906 w 2361628"/>
              <a:gd name="connsiteY11580" fmla="*/ 2910478 h 3072212"/>
              <a:gd name="connsiteX11581" fmla="*/ 2056905 w 2361628"/>
              <a:gd name="connsiteY11581" fmla="*/ 2913774 h 3072212"/>
              <a:gd name="connsiteX11582" fmla="*/ 2061762 w 2361628"/>
              <a:gd name="connsiteY11582" fmla="*/ 2916155 h 3072212"/>
              <a:gd name="connsiteX11583" fmla="*/ 2066354 w 2361628"/>
              <a:gd name="connsiteY11583" fmla="*/ 2920032 h 3072212"/>
              <a:gd name="connsiteX11584" fmla="*/ 2069964 w 2361628"/>
              <a:gd name="connsiteY11584" fmla="*/ 2919270 h 3072212"/>
              <a:gd name="connsiteX11585" fmla="*/ 2071526 w 2361628"/>
              <a:gd name="connsiteY11585" fmla="*/ 2919394 h 3072212"/>
              <a:gd name="connsiteX11586" fmla="*/ 2075564 w 2361628"/>
              <a:gd name="connsiteY11586" fmla="*/ 2921823 h 3072212"/>
              <a:gd name="connsiteX11587" fmla="*/ 2076688 w 2361628"/>
              <a:gd name="connsiteY11587" fmla="*/ 2923023 h 3072212"/>
              <a:gd name="connsiteX11588" fmla="*/ 2077307 w 2361628"/>
              <a:gd name="connsiteY11588" fmla="*/ 2924089 h 3072212"/>
              <a:gd name="connsiteX11589" fmla="*/ 2079336 w 2361628"/>
              <a:gd name="connsiteY11589" fmla="*/ 2923861 h 3072212"/>
              <a:gd name="connsiteX11590" fmla="*/ 2082251 w 2361628"/>
              <a:gd name="connsiteY11590" fmla="*/ 2922927 h 3072212"/>
              <a:gd name="connsiteX11591" fmla="*/ 2087518 w 2361628"/>
              <a:gd name="connsiteY11591" fmla="*/ 2923156 h 3072212"/>
              <a:gd name="connsiteX11592" fmla="*/ 2093138 w 2361628"/>
              <a:gd name="connsiteY11592" fmla="*/ 2924528 h 3072212"/>
              <a:gd name="connsiteX11593" fmla="*/ 2092662 w 2361628"/>
              <a:gd name="connsiteY11593" fmla="*/ 2926614 h 3072212"/>
              <a:gd name="connsiteX11594" fmla="*/ 2091814 w 2361628"/>
              <a:gd name="connsiteY11594" fmla="*/ 2928052 h 3072212"/>
              <a:gd name="connsiteX11595" fmla="*/ 2096205 w 2361628"/>
              <a:gd name="connsiteY11595" fmla="*/ 2927575 h 3072212"/>
              <a:gd name="connsiteX11596" fmla="*/ 2098948 w 2361628"/>
              <a:gd name="connsiteY11596" fmla="*/ 2929052 h 3072212"/>
              <a:gd name="connsiteX11597" fmla="*/ 2099901 w 2361628"/>
              <a:gd name="connsiteY11597" fmla="*/ 2928338 h 3072212"/>
              <a:gd name="connsiteX11598" fmla="*/ 2100577 w 2361628"/>
              <a:gd name="connsiteY11598" fmla="*/ 2927414 h 3072212"/>
              <a:gd name="connsiteX11599" fmla="*/ 2106035 w 2361628"/>
              <a:gd name="connsiteY11599" fmla="*/ 2924890 h 3072212"/>
              <a:gd name="connsiteX11600" fmla="*/ 2113045 w 2361628"/>
              <a:gd name="connsiteY11600" fmla="*/ 2919641 h 3072212"/>
              <a:gd name="connsiteX11601" fmla="*/ 2113893 w 2361628"/>
              <a:gd name="connsiteY11601" fmla="*/ 2920289 h 3072212"/>
              <a:gd name="connsiteX11602" fmla="*/ 2114217 w 2361628"/>
              <a:gd name="connsiteY11602" fmla="*/ 2922280 h 3072212"/>
              <a:gd name="connsiteX11603" fmla="*/ 2115141 w 2361628"/>
              <a:gd name="connsiteY11603" fmla="*/ 2925518 h 3072212"/>
              <a:gd name="connsiteX11604" fmla="*/ 2117836 w 2361628"/>
              <a:gd name="connsiteY11604" fmla="*/ 2927747 h 3072212"/>
              <a:gd name="connsiteX11605" fmla="*/ 2121027 w 2361628"/>
              <a:gd name="connsiteY11605" fmla="*/ 2928261 h 3072212"/>
              <a:gd name="connsiteX11606" fmla="*/ 2125428 w 2361628"/>
              <a:gd name="connsiteY11606" fmla="*/ 2926556 h 3072212"/>
              <a:gd name="connsiteX11607" fmla="*/ 2127161 w 2361628"/>
              <a:gd name="connsiteY11607" fmla="*/ 2928033 h 3072212"/>
              <a:gd name="connsiteX11608" fmla="*/ 2129218 w 2361628"/>
              <a:gd name="connsiteY11608" fmla="*/ 2930871 h 3072212"/>
              <a:gd name="connsiteX11609" fmla="*/ 2131181 w 2361628"/>
              <a:gd name="connsiteY11609" fmla="*/ 2934586 h 3072212"/>
              <a:gd name="connsiteX11610" fmla="*/ 2131047 w 2361628"/>
              <a:gd name="connsiteY11610" fmla="*/ 2935910 h 3072212"/>
              <a:gd name="connsiteX11611" fmla="*/ 2128533 w 2361628"/>
              <a:gd name="connsiteY11611" fmla="*/ 2937072 h 3072212"/>
              <a:gd name="connsiteX11612" fmla="*/ 2126266 w 2361628"/>
              <a:gd name="connsiteY11612" fmla="*/ 2938739 h 3072212"/>
              <a:gd name="connsiteX11613" fmla="*/ 2135734 w 2361628"/>
              <a:gd name="connsiteY11613" fmla="*/ 2939425 h 3072212"/>
              <a:gd name="connsiteX11614" fmla="*/ 2136696 w 2361628"/>
              <a:gd name="connsiteY11614" fmla="*/ 2940130 h 3072212"/>
              <a:gd name="connsiteX11615" fmla="*/ 2137744 w 2361628"/>
              <a:gd name="connsiteY11615" fmla="*/ 2941587 h 3072212"/>
              <a:gd name="connsiteX11616" fmla="*/ 2136772 w 2361628"/>
              <a:gd name="connsiteY11616" fmla="*/ 2943054 h 3072212"/>
              <a:gd name="connsiteX11617" fmla="*/ 2135877 w 2361628"/>
              <a:gd name="connsiteY11617" fmla="*/ 2943787 h 3072212"/>
              <a:gd name="connsiteX11618" fmla="*/ 2134162 w 2361628"/>
              <a:gd name="connsiteY11618" fmla="*/ 2942930 h 3072212"/>
              <a:gd name="connsiteX11619" fmla="*/ 2130990 w 2361628"/>
              <a:gd name="connsiteY11619" fmla="*/ 2943711 h 3072212"/>
              <a:gd name="connsiteX11620" fmla="*/ 2128219 w 2361628"/>
              <a:gd name="connsiteY11620" fmla="*/ 2945616 h 3072212"/>
              <a:gd name="connsiteX11621" fmla="*/ 2125256 w 2361628"/>
              <a:gd name="connsiteY11621" fmla="*/ 2946673 h 3072212"/>
              <a:gd name="connsiteX11622" fmla="*/ 2123361 w 2361628"/>
              <a:gd name="connsiteY11622" fmla="*/ 2946787 h 3072212"/>
              <a:gd name="connsiteX11623" fmla="*/ 2121256 w 2361628"/>
              <a:gd name="connsiteY11623" fmla="*/ 2947673 h 3072212"/>
              <a:gd name="connsiteX11624" fmla="*/ 2119332 w 2361628"/>
              <a:gd name="connsiteY11624" fmla="*/ 2949035 h 3072212"/>
              <a:gd name="connsiteX11625" fmla="*/ 2117341 w 2361628"/>
              <a:gd name="connsiteY11625" fmla="*/ 2949416 h 3072212"/>
              <a:gd name="connsiteX11626" fmla="*/ 2111111 w 2361628"/>
              <a:gd name="connsiteY11626" fmla="*/ 2952807 h 3072212"/>
              <a:gd name="connsiteX11627" fmla="*/ 2104749 w 2361628"/>
              <a:gd name="connsiteY11627" fmla="*/ 2954989 h 3072212"/>
              <a:gd name="connsiteX11628" fmla="*/ 2098091 w 2361628"/>
              <a:gd name="connsiteY11628" fmla="*/ 2958475 h 3072212"/>
              <a:gd name="connsiteX11629" fmla="*/ 2091300 w 2361628"/>
              <a:gd name="connsiteY11629" fmla="*/ 2960675 h 3072212"/>
              <a:gd name="connsiteX11630" fmla="*/ 2084251 w 2361628"/>
              <a:gd name="connsiteY11630" fmla="*/ 2963313 h 3072212"/>
              <a:gd name="connsiteX11631" fmla="*/ 2082717 w 2361628"/>
              <a:gd name="connsiteY11631" fmla="*/ 2963542 h 3072212"/>
              <a:gd name="connsiteX11632" fmla="*/ 2080936 w 2361628"/>
              <a:gd name="connsiteY11632" fmla="*/ 2963437 h 3072212"/>
              <a:gd name="connsiteX11633" fmla="*/ 2076917 w 2361628"/>
              <a:gd name="connsiteY11633" fmla="*/ 2966018 h 3072212"/>
              <a:gd name="connsiteX11634" fmla="*/ 2074926 w 2361628"/>
              <a:gd name="connsiteY11634" fmla="*/ 2965666 h 3072212"/>
              <a:gd name="connsiteX11635" fmla="*/ 2072897 w 2361628"/>
              <a:gd name="connsiteY11635" fmla="*/ 2966114 h 3072212"/>
              <a:gd name="connsiteX11636" fmla="*/ 2070554 w 2361628"/>
              <a:gd name="connsiteY11636" fmla="*/ 2965542 h 3072212"/>
              <a:gd name="connsiteX11637" fmla="*/ 2068963 w 2361628"/>
              <a:gd name="connsiteY11637" fmla="*/ 2964485 h 3072212"/>
              <a:gd name="connsiteX11638" fmla="*/ 2070182 w 2361628"/>
              <a:gd name="connsiteY11638" fmla="*/ 2967209 h 3072212"/>
              <a:gd name="connsiteX11639" fmla="*/ 2070545 w 2361628"/>
              <a:gd name="connsiteY11639" fmla="*/ 2969714 h 3072212"/>
              <a:gd name="connsiteX11640" fmla="*/ 2069935 w 2361628"/>
              <a:gd name="connsiteY11640" fmla="*/ 2970809 h 3072212"/>
              <a:gd name="connsiteX11641" fmla="*/ 2068811 w 2361628"/>
              <a:gd name="connsiteY11641" fmla="*/ 2972095 h 3072212"/>
              <a:gd name="connsiteX11642" fmla="*/ 2064763 w 2361628"/>
              <a:gd name="connsiteY11642" fmla="*/ 2971857 h 3072212"/>
              <a:gd name="connsiteX11643" fmla="*/ 2063172 w 2361628"/>
              <a:gd name="connsiteY11643" fmla="*/ 2970952 h 3072212"/>
              <a:gd name="connsiteX11644" fmla="*/ 2061286 w 2361628"/>
              <a:gd name="connsiteY11644" fmla="*/ 2969619 h 3072212"/>
              <a:gd name="connsiteX11645" fmla="*/ 2060419 w 2361628"/>
              <a:gd name="connsiteY11645" fmla="*/ 2967466 h 3072212"/>
              <a:gd name="connsiteX11646" fmla="*/ 2058391 w 2361628"/>
              <a:gd name="connsiteY11646" fmla="*/ 2965923 h 3072212"/>
              <a:gd name="connsiteX11647" fmla="*/ 2057191 w 2361628"/>
              <a:gd name="connsiteY11647" fmla="*/ 2968057 h 3072212"/>
              <a:gd name="connsiteX11648" fmla="*/ 2057191 w 2361628"/>
              <a:gd name="connsiteY11648" fmla="*/ 2969648 h 3072212"/>
              <a:gd name="connsiteX11649" fmla="*/ 2055686 w 2361628"/>
              <a:gd name="connsiteY11649" fmla="*/ 2971810 h 3072212"/>
              <a:gd name="connsiteX11650" fmla="*/ 2053914 w 2361628"/>
              <a:gd name="connsiteY11650" fmla="*/ 2968104 h 3072212"/>
              <a:gd name="connsiteX11651" fmla="*/ 2050733 w 2361628"/>
              <a:gd name="connsiteY11651" fmla="*/ 2969466 h 3072212"/>
              <a:gd name="connsiteX11652" fmla="*/ 2049332 w 2361628"/>
              <a:gd name="connsiteY11652" fmla="*/ 2973410 h 3072212"/>
              <a:gd name="connsiteX11653" fmla="*/ 2050037 w 2361628"/>
              <a:gd name="connsiteY11653" fmla="*/ 2974534 h 3072212"/>
              <a:gd name="connsiteX11654" fmla="*/ 2051018 w 2361628"/>
              <a:gd name="connsiteY11654" fmla="*/ 2977544 h 3072212"/>
              <a:gd name="connsiteX11655" fmla="*/ 2049447 w 2361628"/>
              <a:gd name="connsiteY11655" fmla="*/ 2979115 h 3072212"/>
              <a:gd name="connsiteX11656" fmla="*/ 2048275 w 2361628"/>
              <a:gd name="connsiteY11656" fmla="*/ 2978687 h 3072212"/>
              <a:gd name="connsiteX11657" fmla="*/ 2045856 w 2361628"/>
              <a:gd name="connsiteY11657" fmla="*/ 2983087 h 3072212"/>
              <a:gd name="connsiteX11658" fmla="*/ 2042922 w 2361628"/>
              <a:gd name="connsiteY11658" fmla="*/ 2984687 h 3072212"/>
              <a:gd name="connsiteX11659" fmla="*/ 2039903 w 2361628"/>
              <a:gd name="connsiteY11659" fmla="*/ 2989164 h 3072212"/>
              <a:gd name="connsiteX11660" fmla="*/ 2036321 w 2361628"/>
              <a:gd name="connsiteY11660" fmla="*/ 2992574 h 3072212"/>
              <a:gd name="connsiteX11661" fmla="*/ 2035340 w 2361628"/>
              <a:gd name="connsiteY11661" fmla="*/ 2994851 h 3072212"/>
              <a:gd name="connsiteX11662" fmla="*/ 2029339 w 2361628"/>
              <a:gd name="connsiteY11662" fmla="*/ 3000042 h 3072212"/>
              <a:gd name="connsiteX11663" fmla="*/ 2027063 w 2361628"/>
              <a:gd name="connsiteY11663" fmla="*/ 2999880 h 3072212"/>
              <a:gd name="connsiteX11664" fmla="*/ 2025386 w 2361628"/>
              <a:gd name="connsiteY11664" fmla="*/ 3000051 h 3072212"/>
              <a:gd name="connsiteX11665" fmla="*/ 2022853 w 2361628"/>
              <a:gd name="connsiteY11665" fmla="*/ 3002213 h 3072212"/>
              <a:gd name="connsiteX11666" fmla="*/ 2022453 w 2361628"/>
              <a:gd name="connsiteY11666" fmla="*/ 3006576 h 3072212"/>
              <a:gd name="connsiteX11667" fmla="*/ 2021338 w 2361628"/>
              <a:gd name="connsiteY11667" fmla="*/ 3005995 h 3072212"/>
              <a:gd name="connsiteX11668" fmla="*/ 2020205 w 2361628"/>
              <a:gd name="connsiteY11668" fmla="*/ 3006138 h 3072212"/>
              <a:gd name="connsiteX11669" fmla="*/ 2019614 w 2361628"/>
              <a:gd name="connsiteY11669" fmla="*/ 3007509 h 3072212"/>
              <a:gd name="connsiteX11670" fmla="*/ 2018786 w 2361628"/>
              <a:gd name="connsiteY11670" fmla="*/ 3007728 h 3072212"/>
              <a:gd name="connsiteX11671" fmla="*/ 2016576 w 2361628"/>
              <a:gd name="connsiteY11671" fmla="*/ 3006433 h 3072212"/>
              <a:gd name="connsiteX11672" fmla="*/ 2013975 w 2361628"/>
              <a:gd name="connsiteY11672" fmla="*/ 3007138 h 3072212"/>
              <a:gd name="connsiteX11673" fmla="*/ 2011937 w 2361628"/>
              <a:gd name="connsiteY11673" fmla="*/ 3006157 h 3072212"/>
              <a:gd name="connsiteX11674" fmla="*/ 2009346 w 2361628"/>
              <a:gd name="connsiteY11674" fmla="*/ 2999766 h 3072212"/>
              <a:gd name="connsiteX11675" fmla="*/ 2007965 w 2361628"/>
              <a:gd name="connsiteY11675" fmla="*/ 2997518 h 3072212"/>
              <a:gd name="connsiteX11676" fmla="*/ 2005517 w 2361628"/>
              <a:gd name="connsiteY11676" fmla="*/ 2996794 h 3072212"/>
              <a:gd name="connsiteX11677" fmla="*/ 2004879 w 2361628"/>
              <a:gd name="connsiteY11677" fmla="*/ 2998156 h 3072212"/>
              <a:gd name="connsiteX11678" fmla="*/ 2003927 w 2361628"/>
              <a:gd name="connsiteY11678" fmla="*/ 2999480 h 3072212"/>
              <a:gd name="connsiteX11679" fmla="*/ 2001574 w 2361628"/>
              <a:gd name="connsiteY11679" fmla="*/ 2996832 h 3072212"/>
              <a:gd name="connsiteX11680" fmla="*/ 1999783 w 2361628"/>
              <a:gd name="connsiteY11680" fmla="*/ 2987002 h 3072212"/>
              <a:gd name="connsiteX11681" fmla="*/ 1999774 w 2361628"/>
              <a:gd name="connsiteY11681" fmla="*/ 2984621 h 3072212"/>
              <a:gd name="connsiteX11682" fmla="*/ 2002269 w 2361628"/>
              <a:gd name="connsiteY11682" fmla="*/ 2976296 h 3072212"/>
              <a:gd name="connsiteX11683" fmla="*/ 2008461 w 2361628"/>
              <a:gd name="connsiteY11683" fmla="*/ 2968781 h 3072212"/>
              <a:gd name="connsiteX11684" fmla="*/ 2006479 w 2361628"/>
              <a:gd name="connsiteY11684" fmla="*/ 2968533 h 3072212"/>
              <a:gd name="connsiteX11685" fmla="*/ 2001012 w 2361628"/>
              <a:gd name="connsiteY11685" fmla="*/ 2973743 h 3072212"/>
              <a:gd name="connsiteX11686" fmla="*/ 2001574 w 2361628"/>
              <a:gd name="connsiteY11686" fmla="*/ 2972486 h 3072212"/>
              <a:gd name="connsiteX11687" fmla="*/ 2002498 w 2361628"/>
              <a:gd name="connsiteY11687" fmla="*/ 2971172 h 3072212"/>
              <a:gd name="connsiteX11688" fmla="*/ 2004346 w 2361628"/>
              <a:gd name="connsiteY11688" fmla="*/ 2969047 h 3072212"/>
              <a:gd name="connsiteX11689" fmla="*/ 2007137 w 2361628"/>
              <a:gd name="connsiteY11689" fmla="*/ 2967057 h 3072212"/>
              <a:gd name="connsiteX11690" fmla="*/ 2010861 w 2361628"/>
              <a:gd name="connsiteY11690" fmla="*/ 2965885 h 3072212"/>
              <a:gd name="connsiteX11691" fmla="*/ 2013423 w 2361628"/>
              <a:gd name="connsiteY11691" fmla="*/ 2965714 h 3072212"/>
              <a:gd name="connsiteX11692" fmla="*/ 2015195 w 2361628"/>
              <a:gd name="connsiteY11692" fmla="*/ 2964609 h 3072212"/>
              <a:gd name="connsiteX11693" fmla="*/ 2017757 w 2361628"/>
              <a:gd name="connsiteY11693" fmla="*/ 2962647 h 3072212"/>
              <a:gd name="connsiteX11694" fmla="*/ 2018233 w 2361628"/>
              <a:gd name="connsiteY11694" fmla="*/ 2961608 h 3072212"/>
              <a:gd name="connsiteX11695" fmla="*/ 2015966 w 2361628"/>
              <a:gd name="connsiteY11695" fmla="*/ 2962808 h 3072212"/>
              <a:gd name="connsiteX11696" fmla="*/ 2012194 w 2361628"/>
              <a:gd name="connsiteY11696" fmla="*/ 2963980 h 3072212"/>
              <a:gd name="connsiteX11697" fmla="*/ 2013156 w 2361628"/>
              <a:gd name="connsiteY11697" fmla="*/ 2962437 h 3072212"/>
              <a:gd name="connsiteX11698" fmla="*/ 2014109 w 2361628"/>
              <a:gd name="connsiteY11698" fmla="*/ 2961618 h 3072212"/>
              <a:gd name="connsiteX11699" fmla="*/ 2034254 w 2361628"/>
              <a:gd name="connsiteY11699" fmla="*/ 2948054 h 3072212"/>
              <a:gd name="connsiteX11700" fmla="*/ 2038312 w 2361628"/>
              <a:gd name="connsiteY11700" fmla="*/ 2945806 h 3072212"/>
              <a:gd name="connsiteX11701" fmla="*/ 2046399 w 2361628"/>
              <a:gd name="connsiteY11701" fmla="*/ 2942939 h 3072212"/>
              <a:gd name="connsiteX11702" fmla="*/ 2047523 w 2361628"/>
              <a:gd name="connsiteY11702" fmla="*/ 2941063 h 3072212"/>
              <a:gd name="connsiteX11703" fmla="*/ 2046418 w 2361628"/>
              <a:gd name="connsiteY11703" fmla="*/ 2939863 h 3072212"/>
              <a:gd name="connsiteX11704" fmla="*/ 2049561 w 2361628"/>
              <a:gd name="connsiteY11704" fmla="*/ 2940920 h 3072212"/>
              <a:gd name="connsiteX11705" fmla="*/ 2049304 w 2361628"/>
              <a:gd name="connsiteY11705" fmla="*/ 2942482 h 3072212"/>
              <a:gd name="connsiteX11706" fmla="*/ 2048809 w 2361628"/>
              <a:gd name="connsiteY11706" fmla="*/ 2943616 h 3072212"/>
              <a:gd name="connsiteX11707" fmla="*/ 2048627 w 2361628"/>
              <a:gd name="connsiteY11707" fmla="*/ 2945549 h 3072212"/>
              <a:gd name="connsiteX11708" fmla="*/ 2048932 w 2361628"/>
              <a:gd name="connsiteY11708" fmla="*/ 2947397 h 3072212"/>
              <a:gd name="connsiteX11709" fmla="*/ 2052114 w 2361628"/>
              <a:gd name="connsiteY11709" fmla="*/ 2948302 h 3072212"/>
              <a:gd name="connsiteX11710" fmla="*/ 2054771 w 2361628"/>
              <a:gd name="connsiteY11710" fmla="*/ 2951741 h 3072212"/>
              <a:gd name="connsiteX11711" fmla="*/ 2053514 w 2361628"/>
              <a:gd name="connsiteY11711" fmla="*/ 2947064 h 3072212"/>
              <a:gd name="connsiteX11712" fmla="*/ 2055905 w 2361628"/>
              <a:gd name="connsiteY11712" fmla="*/ 2944416 h 3072212"/>
              <a:gd name="connsiteX11713" fmla="*/ 2065125 w 2361628"/>
              <a:gd name="connsiteY11713" fmla="*/ 2940863 h 3072212"/>
              <a:gd name="connsiteX11714" fmla="*/ 2072831 w 2361628"/>
              <a:gd name="connsiteY11714" fmla="*/ 2940472 h 3072212"/>
              <a:gd name="connsiteX11715" fmla="*/ 2075298 w 2361628"/>
              <a:gd name="connsiteY11715" fmla="*/ 2938815 h 3072212"/>
              <a:gd name="connsiteX11716" fmla="*/ 2068716 w 2361628"/>
              <a:gd name="connsiteY11716" fmla="*/ 2937701 h 3072212"/>
              <a:gd name="connsiteX11717" fmla="*/ 2060905 w 2361628"/>
              <a:gd name="connsiteY11717" fmla="*/ 2938310 h 3072212"/>
              <a:gd name="connsiteX11718" fmla="*/ 2056076 w 2361628"/>
              <a:gd name="connsiteY11718" fmla="*/ 2937072 h 3072212"/>
              <a:gd name="connsiteX11719" fmla="*/ 2049408 w 2361628"/>
              <a:gd name="connsiteY11719" fmla="*/ 2937881 h 3072212"/>
              <a:gd name="connsiteX11720" fmla="*/ 2042360 w 2361628"/>
              <a:gd name="connsiteY11720" fmla="*/ 2937100 h 3072212"/>
              <a:gd name="connsiteX11721" fmla="*/ 2040198 w 2361628"/>
              <a:gd name="connsiteY11721" fmla="*/ 2938129 h 3072212"/>
              <a:gd name="connsiteX11722" fmla="*/ 2038445 w 2361628"/>
              <a:gd name="connsiteY11722" fmla="*/ 2940348 h 3072212"/>
              <a:gd name="connsiteX11723" fmla="*/ 2036169 w 2361628"/>
              <a:gd name="connsiteY11723" fmla="*/ 2939367 h 3072212"/>
              <a:gd name="connsiteX11724" fmla="*/ 2035064 w 2361628"/>
              <a:gd name="connsiteY11724" fmla="*/ 2939206 h 3072212"/>
              <a:gd name="connsiteX11725" fmla="*/ 2034007 w 2361628"/>
              <a:gd name="connsiteY11725" fmla="*/ 2938434 h 3072212"/>
              <a:gd name="connsiteX11726" fmla="*/ 2036293 w 2361628"/>
              <a:gd name="connsiteY11726" fmla="*/ 2934615 h 3072212"/>
              <a:gd name="connsiteX11727" fmla="*/ 2043436 w 2361628"/>
              <a:gd name="connsiteY11727" fmla="*/ 2928909 h 3072212"/>
              <a:gd name="connsiteX11728" fmla="*/ 2047789 w 2361628"/>
              <a:gd name="connsiteY11728" fmla="*/ 2923937 h 3072212"/>
              <a:gd name="connsiteX11729" fmla="*/ 2049018 w 2361628"/>
              <a:gd name="connsiteY11729" fmla="*/ 2922889 h 3072212"/>
              <a:gd name="connsiteX11730" fmla="*/ 2049990 w 2361628"/>
              <a:gd name="connsiteY11730" fmla="*/ 2920889 h 3072212"/>
              <a:gd name="connsiteX11731" fmla="*/ 2047599 w 2361628"/>
              <a:gd name="connsiteY11731" fmla="*/ 2921222 h 3072212"/>
              <a:gd name="connsiteX11732" fmla="*/ 2045513 w 2361628"/>
              <a:gd name="connsiteY11732" fmla="*/ 2922013 h 3072212"/>
              <a:gd name="connsiteX11733" fmla="*/ 2044065 w 2361628"/>
              <a:gd name="connsiteY11733" fmla="*/ 2919708 h 3072212"/>
              <a:gd name="connsiteX11734" fmla="*/ 2041484 w 2361628"/>
              <a:gd name="connsiteY11734" fmla="*/ 2916650 h 3072212"/>
              <a:gd name="connsiteX11735" fmla="*/ 2041236 w 2361628"/>
              <a:gd name="connsiteY11735" fmla="*/ 2917927 h 3072212"/>
              <a:gd name="connsiteX11736" fmla="*/ 2042532 w 2361628"/>
              <a:gd name="connsiteY11736" fmla="*/ 2921737 h 3072212"/>
              <a:gd name="connsiteX11737" fmla="*/ 2037588 w 2361628"/>
              <a:gd name="connsiteY11737" fmla="*/ 2928423 h 3072212"/>
              <a:gd name="connsiteX11738" fmla="*/ 2034397 w 2361628"/>
              <a:gd name="connsiteY11738" fmla="*/ 2928899 h 3072212"/>
              <a:gd name="connsiteX11739" fmla="*/ 2030140 w 2361628"/>
              <a:gd name="connsiteY11739" fmla="*/ 2932014 h 3072212"/>
              <a:gd name="connsiteX11740" fmla="*/ 2024120 w 2361628"/>
              <a:gd name="connsiteY11740" fmla="*/ 2934719 h 3072212"/>
              <a:gd name="connsiteX11741" fmla="*/ 2017100 w 2361628"/>
              <a:gd name="connsiteY11741" fmla="*/ 2939872 h 3072212"/>
              <a:gd name="connsiteX11742" fmla="*/ 2008022 w 2361628"/>
              <a:gd name="connsiteY11742" fmla="*/ 2944206 h 3072212"/>
              <a:gd name="connsiteX11743" fmla="*/ 2006127 w 2361628"/>
              <a:gd name="connsiteY11743" fmla="*/ 2944225 h 3072212"/>
              <a:gd name="connsiteX11744" fmla="*/ 2002003 w 2361628"/>
              <a:gd name="connsiteY11744" fmla="*/ 2940653 h 3072212"/>
              <a:gd name="connsiteX11745" fmla="*/ 2003155 w 2361628"/>
              <a:gd name="connsiteY11745" fmla="*/ 2939034 h 3072212"/>
              <a:gd name="connsiteX11746" fmla="*/ 2004232 w 2361628"/>
              <a:gd name="connsiteY11746" fmla="*/ 2936834 h 3072212"/>
              <a:gd name="connsiteX11747" fmla="*/ 2003203 w 2361628"/>
              <a:gd name="connsiteY11747" fmla="*/ 2937463 h 3072212"/>
              <a:gd name="connsiteX11748" fmla="*/ 2002546 w 2361628"/>
              <a:gd name="connsiteY11748" fmla="*/ 2938424 h 3072212"/>
              <a:gd name="connsiteX11749" fmla="*/ 2000059 w 2361628"/>
              <a:gd name="connsiteY11749" fmla="*/ 2939958 h 3072212"/>
              <a:gd name="connsiteX11750" fmla="*/ 2002069 w 2361628"/>
              <a:gd name="connsiteY11750" fmla="*/ 2942920 h 3072212"/>
              <a:gd name="connsiteX11751" fmla="*/ 2001098 w 2361628"/>
              <a:gd name="connsiteY11751" fmla="*/ 2944035 h 3072212"/>
              <a:gd name="connsiteX11752" fmla="*/ 1998221 w 2361628"/>
              <a:gd name="connsiteY11752" fmla="*/ 2945492 h 3072212"/>
              <a:gd name="connsiteX11753" fmla="*/ 1995535 w 2361628"/>
              <a:gd name="connsiteY11753" fmla="*/ 2947606 h 3072212"/>
              <a:gd name="connsiteX11754" fmla="*/ 1993183 w 2361628"/>
              <a:gd name="connsiteY11754" fmla="*/ 2949016 h 3072212"/>
              <a:gd name="connsiteX11755" fmla="*/ 1991287 w 2361628"/>
              <a:gd name="connsiteY11755" fmla="*/ 2947226 h 3072212"/>
              <a:gd name="connsiteX11756" fmla="*/ 1986039 w 2361628"/>
              <a:gd name="connsiteY11756" fmla="*/ 2949483 h 3072212"/>
              <a:gd name="connsiteX11757" fmla="*/ 1981619 w 2361628"/>
              <a:gd name="connsiteY11757" fmla="*/ 2950093 h 3072212"/>
              <a:gd name="connsiteX11758" fmla="*/ 1980657 w 2361628"/>
              <a:gd name="connsiteY11758" fmla="*/ 2948950 h 3072212"/>
              <a:gd name="connsiteX11759" fmla="*/ 1980381 w 2361628"/>
              <a:gd name="connsiteY11759" fmla="*/ 2947140 h 3072212"/>
              <a:gd name="connsiteX11760" fmla="*/ 1978828 w 2361628"/>
              <a:gd name="connsiteY11760" fmla="*/ 2946702 h 3072212"/>
              <a:gd name="connsiteX11761" fmla="*/ 1975961 w 2361628"/>
              <a:gd name="connsiteY11761" fmla="*/ 2947207 h 3072212"/>
              <a:gd name="connsiteX11762" fmla="*/ 1974847 w 2361628"/>
              <a:gd name="connsiteY11762" fmla="*/ 2946178 h 3072212"/>
              <a:gd name="connsiteX11763" fmla="*/ 471259 w 2361628"/>
              <a:gd name="connsiteY11763" fmla="*/ 2800788 h 3072212"/>
              <a:gd name="connsiteX11764" fmla="*/ 470926 w 2361628"/>
              <a:gd name="connsiteY11764" fmla="*/ 2801226 h 3072212"/>
              <a:gd name="connsiteX11765" fmla="*/ 466754 w 2361628"/>
              <a:gd name="connsiteY11765" fmla="*/ 2798359 h 3072212"/>
              <a:gd name="connsiteX11766" fmla="*/ 463953 w 2361628"/>
              <a:gd name="connsiteY11766" fmla="*/ 2794597 h 3072212"/>
              <a:gd name="connsiteX11767" fmla="*/ 462791 w 2361628"/>
              <a:gd name="connsiteY11767" fmla="*/ 2792301 h 3072212"/>
              <a:gd name="connsiteX11768" fmla="*/ 468325 w 2361628"/>
              <a:gd name="connsiteY11768" fmla="*/ 2798007 h 3072212"/>
              <a:gd name="connsiteX11769" fmla="*/ 471116 w 2361628"/>
              <a:gd name="connsiteY11769" fmla="*/ 2799893 h 3072212"/>
              <a:gd name="connsiteX11770" fmla="*/ 471259 w 2361628"/>
              <a:gd name="connsiteY11770" fmla="*/ 2800788 h 3072212"/>
              <a:gd name="connsiteX11771" fmla="*/ 469573 w 2361628"/>
              <a:gd name="connsiteY11771" fmla="*/ 2806122 h 3072212"/>
              <a:gd name="connsiteX11772" fmla="*/ 468449 w 2361628"/>
              <a:gd name="connsiteY11772" fmla="*/ 2807160 h 3072212"/>
              <a:gd name="connsiteX11773" fmla="*/ 467849 w 2361628"/>
              <a:gd name="connsiteY11773" fmla="*/ 2807018 h 3072212"/>
              <a:gd name="connsiteX11774" fmla="*/ 467373 w 2361628"/>
              <a:gd name="connsiteY11774" fmla="*/ 2806294 h 3072212"/>
              <a:gd name="connsiteX11775" fmla="*/ 465639 w 2361628"/>
              <a:gd name="connsiteY11775" fmla="*/ 2799179 h 3072212"/>
              <a:gd name="connsiteX11776" fmla="*/ 466382 w 2361628"/>
              <a:gd name="connsiteY11776" fmla="*/ 2799331 h 3072212"/>
              <a:gd name="connsiteX11777" fmla="*/ 468706 w 2361628"/>
              <a:gd name="connsiteY11777" fmla="*/ 2801550 h 3072212"/>
              <a:gd name="connsiteX11778" fmla="*/ 468182 w 2361628"/>
              <a:gd name="connsiteY11778" fmla="*/ 2802427 h 3072212"/>
              <a:gd name="connsiteX11779" fmla="*/ 469916 w 2361628"/>
              <a:gd name="connsiteY11779" fmla="*/ 2804551 h 3072212"/>
              <a:gd name="connsiteX11780" fmla="*/ 470335 w 2361628"/>
              <a:gd name="connsiteY11780" fmla="*/ 2806056 h 3072212"/>
              <a:gd name="connsiteX11781" fmla="*/ 469573 w 2361628"/>
              <a:gd name="connsiteY11781" fmla="*/ 2806122 h 3072212"/>
              <a:gd name="connsiteX11782" fmla="*/ 1415996 w 2361628"/>
              <a:gd name="connsiteY11782" fmla="*/ 2807608 h 3072212"/>
              <a:gd name="connsiteX11783" fmla="*/ 1415310 w 2361628"/>
              <a:gd name="connsiteY11783" fmla="*/ 2807637 h 3072212"/>
              <a:gd name="connsiteX11784" fmla="*/ 1414796 w 2361628"/>
              <a:gd name="connsiteY11784" fmla="*/ 2806665 h 3072212"/>
              <a:gd name="connsiteX11785" fmla="*/ 1414510 w 2361628"/>
              <a:gd name="connsiteY11785" fmla="*/ 2803941 h 3072212"/>
              <a:gd name="connsiteX11786" fmla="*/ 1415301 w 2361628"/>
              <a:gd name="connsiteY11786" fmla="*/ 2802779 h 3072212"/>
              <a:gd name="connsiteX11787" fmla="*/ 1416920 w 2361628"/>
              <a:gd name="connsiteY11787" fmla="*/ 2801950 h 3072212"/>
              <a:gd name="connsiteX11788" fmla="*/ 1419092 w 2361628"/>
              <a:gd name="connsiteY11788" fmla="*/ 2801655 h 3072212"/>
              <a:gd name="connsiteX11789" fmla="*/ 1421806 w 2361628"/>
              <a:gd name="connsiteY11789" fmla="*/ 2801884 h 3072212"/>
              <a:gd name="connsiteX11790" fmla="*/ 1423092 w 2361628"/>
              <a:gd name="connsiteY11790" fmla="*/ 2802607 h 3072212"/>
              <a:gd name="connsiteX11791" fmla="*/ 1422959 w 2361628"/>
              <a:gd name="connsiteY11791" fmla="*/ 2803827 h 3072212"/>
              <a:gd name="connsiteX11792" fmla="*/ 1422635 w 2361628"/>
              <a:gd name="connsiteY11792" fmla="*/ 2804455 h 3072212"/>
              <a:gd name="connsiteX11793" fmla="*/ 1421835 w 2361628"/>
              <a:gd name="connsiteY11793" fmla="*/ 2804855 h 3072212"/>
              <a:gd name="connsiteX11794" fmla="*/ 1421730 w 2361628"/>
              <a:gd name="connsiteY11794" fmla="*/ 2805560 h 3072212"/>
              <a:gd name="connsiteX11795" fmla="*/ 1420578 w 2361628"/>
              <a:gd name="connsiteY11795" fmla="*/ 2805951 h 3072212"/>
              <a:gd name="connsiteX11796" fmla="*/ 1418387 w 2361628"/>
              <a:gd name="connsiteY11796" fmla="*/ 2806008 h 3072212"/>
              <a:gd name="connsiteX11797" fmla="*/ 1416853 w 2361628"/>
              <a:gd name="connsiteY11797" fmla="*/ 2806560 h 3072212"/>
              <a:gd name="connsiteX11798" fmla="*/ 1415996 w 2361628"/>
              <a:gd name="connsiteY11798" fmla="*/ 2807608 h 3072212"/>
              <a:gd name="connsiteX11799" fmla="*/ 1426940 w 2361628"/>
              <a:gd name="connsiteY11799" fmla="*/ 2806017 h 3072212"/>
              <a:gd name="connsiteX11800" fmla="*/ 1425112 w 2361628"/>
              <a:gd name="connsiteY11800" fmla="*/ 2806294 h 3072212"/>
              <a:gd name="connsiteX11801" fmla="*/ 1424035 w 2361628"/>
              <a:gd name="connsiteY11801" fmla="*/ 2806103 h 3072212"/>
              <a:gd name="connsiteX11802" fmla="*/ 1423683 w 2361628"/>
              <a:gd name="connsiteY11802" fmla="*/ 2805713 h 3072212"/>
              <a:gd name="connsiteX11803" fmla="*/ 1424054 w 2361628"/>
              <a:gd name="connsiteY11803" fmla="*/ 2805132 h 3072212"/>
              <a:gd name="connsiteX11804" fmla="*/ 1424026 w 2361628"/>
              <a:gd name="connsiteY11804" fmla="*/ 2804513 h 3072212"/>
              <a:gd name="connsiteX11805" fmla="*/ 1423445 w 2361628"/>
              <a:gd name="connsiteY11805" fmla="*/ 2803293 h 3072212"/>
              <a:gd name="connsiteX11806" fmla="*/ 1423568 w 2361628"/>
              <a:gd name="connsiteY11806" fmla="*/ 2802865 h 3072212"/>
              <a:gd name="connsiteX11807" fmla="*/ 1424016 w 2361628"/>
              <a:gd name="connsiteY11807" fmla="*/ 2802636 h 3072212"/>
              <a:gd name="connsiteX11808" fmla="*/ 1424807 w 2361628"/>
              <a:gd name="connsiteY11808" fmla="*/ 2802598 h 3072212"/>
              <a:gd name="connsiteX11809" fmla="*/ 1425740 w 2361628"/>
              <a:gd name="connsiteY11809" fmla="*/ 2803408 h 3072212"/>
              <a:gd name="connsiteX11810" fmla="*/ 1426836 w 2361628"/>
              <a:gd name="connsiteY11810" fmla="*/ 2805065 h 3072212"/>
              <a:gd name="connsiteX11811" fmla="*/ 1426940 w 2361628"/>
              <a:gd name="connsiteY11811" fmla="*/ 2806017 h 3072212"/>
              <a:gd name="connsiteX11812" fmla="*/ 2045656 w 2361628"/>
              <a:gd name="connsiteY11812" fmla="*/ 2838031 h 3072212"/>
              <a:gd name="connsiteX11813" fmla="*/ 2042579 w 2361628"/>
              <a:gd name="connsiteY11813" fmla="*/ 2840088 h 3072212"/>
              <a:gd name="connsiteX11814" fmla="*/ 2043932 w 2361628"/>
              <a:gd name="connsiteY11814" fmla="*/ 2836993 h 3072212"/>
              <a:gd name="connsiteX11815" fmla="*/ 2044494 w 2361628"/>
              <a:gd name="connsiteY11815" fmla="*/ 2836193 h 3072212"/>
              <a:gd name="connsiteX11816" fmla="*/ 2045017 w 2361628"/>
              <a:gd name="connsiteY11816" fmla="*/ 2835840 h 3072212"/>
              <a:gd name="connsiteX11817" fmla="*/ 2045522 w 2361628"/>
              <a:gd name="connsiteY11817" fmla="*/ 2836116 h 3072212"/>
              <a:gd name="connsiteX11818" fmla="*/ 2045656 w 2361628"/>
              <a:gd name="connsiteY11818" fmla="*/ 2838031 h 3072212"/>
              <a:gd name="connsiteX11819" fmla="*/ 2044789 w 2361628"/>
              <a:gd name="connsiteY11819" fmla="*/ 2840898 h 3072212"/>
              <a:gd name="connsiteX11820" fmla="*/ 2044113 w 2361628"/>
              <a:gd name="connsiteY11820" fmla="*/ 2843794 h 3072212"/>
              <a:gd name="connsiteX11821" fmla="*/ 2041779 w 2361628"/>
              <a:gd name="connsiteY11821" fmla="*/ 2846251 h 3072212"/>
              <a:gd name="connsiteX11822" fmla="*/ 2040617 w 2361628"/>
              <a:gd name="connsiteY11822" fmla="*/ 2846423 h 3072212"/>
              <a:gd name="connsiteX11823" fmla="*/ 2040084 w 2361628"/>
              <a:gd name="connsiteY11823" fmla="*/ 2846184 h 3072212"/>
              <a:gd name="connsiteX11824" fmla="*/ 2040722 w 2361628"/>
              <a:gd name="connsiteY11824" fmla="*/ 2844594 h 3072212"/>
              <a:gd name="connsiteX11825" fmla="*/ 2040646 w 2361628"/>
              <a:gd name="connsiteY11825" fmla="*/ 2841841 h 3072212"/>
              <a:gd name="connsiteX11826" fmla="*/ 2042579 w 2361628"/>
              <a:gd name="connsiteY11826" fmla="*/ 2841460 h 3072212"/>
              <a:gd name="connsiteX11827" fmla="*/ 2043284 w 2361628"/>
              <a:gd name="connsiteY11827" fmla="*/ 2841708 h 3072212"/>
              <a:gd name="connsiteX11828" fmla="*/ 2044789 w 2361628"/>
              <a:gd name="connsiteY11828" fmla="*/ 2840898 h 3072212"/>
              <a:gd name="connsiteX11829" fmla="*/ 1479213 w 2361628"/>
              <a:gd name="connsiteY11829" fmla="*/ 2846984 h 3072212"/>
              <a:gd name="connsiteX11830" fmla="*/ 1474070 w 2361628"/>
              <a:gd name="connsiteY11830" fmla="*/ 2847547 h 3072212"/>
              <a:gd name="connsiteX11831" fmla="*/ 1471832 w 2361628"/>
              <a:gd name="connsiteY11831" fmla="*/ 2846966 h 3072212"/>
              <a:gd name="connsiteX11832" fmla="*/ 1471603 w 2361628"/>
              <a:gd name="connsiteY11832" fmla="*/ 2846423 h 3072212"/>
              <a:gd name="connsiteX11833" fmla="*/ 1472136 w 2361628"/>
              <a:gd name="connsiteY11833" fmla="*/ 2845661 h 3072212"/>
              <a:gd name="connsiteX11834" fmla="*/ 1473422 w 2361628"/>
              <a:gd name="connsiteY11834" fmla="*/ 2844679 h 3072212"/>
              <a:gd name="connsiteX11835" fmla="*/ 1474899 w 2361628"/>
              <a:gd name="connsiteY11835" fmla="*/ 2844146 h 3072212"/>
              <a:gd name="connsiteX11836" fmla="*/ 1476566 w 2361628"/>
              <a:gd name="connsiteY11836" fmla="*/ 2844051 h 3072212"/>
              <a:gd name="connsiteX11837" fmla="*/ 1479880 w 2361628"/>
              <a:gd name="connsiteY11837" fmla="*/ 2845042 h 3072212"/>
              <a:gd name="connsiteX11838" fmla="*/ 1481080 w 2361628"/>
              <a:gd name="connsiteY11838" fmla="*/ 2846023 h 3072212"/>
              <a:gd name="connsiteX11839" fmla="*/ 1480823 w 2361628"/>
              <a:gd name="connsiteY11839" fmla="*/ 2846613 h 3072212"/>
              <a:gd name="connsiteX11840" fmla="*/ 1479213 w 2361628"/>
              <a:gd name="connsiteY11840" fmla="*/ 2846984 h 3072212"/>
              <a:gd name="connsiteX11841" fmla="*/ 2319633 w 2361628"/>
              <a:gd name="connsiteY11841" fmla="*/ 2858519 h 3072212"/>
              <a:gd name="connsiteX11842" fmla="*/ 2318328 w 2361628"/>
              <a:gd name="connsiteY11842" fmla="*/ 2859891 h 3072212"/>
              <a:gd name="connsiteX11843" fmla="*/ 2316995 w 2361628"/>
              <a:gd name="connsiteY11843" fmla="*/ 2859834 h 3072212"/>
              <a:gd name="connsiteX11844" fmla="*/ 2317156 w 2361628"/>
              <a:gd name="connsiteY11844" fmla="*/ 2858634 h 3072212"/>
              <a:gd name="connsiteX11845" fmla="*/ 2318795 w 2361628"/>
              <a:gd name="connsiteY11845" fmla="*/ 2856300 h 3072212"/>
              <a:gd name="connsiteX11846" fmla="*/ 2319633 w 2361628"/>
              <a:gd name="connsiteY11846" fmla="*/ 2854633 h 3072212"/>
              <a:gd name="connsiteX11847" fmla="*/ 2319662 w 2361628"/>
              <a:gd name="connsiteY11847" fmla="*/ 2853624 h 3072212"/>
              <a:gd name="connsiteX11848" fmla="*/ 2319966 w 2361628"/>
              <a:gd name="connsiteY11848" fmla="*/ 2852852 h 3072212"/>
              <a:gd name="connsiteX11849" fmla="*/ 2321214 w 2361628"/>
              <a:gd name="connsiteY11849" fmla="*/ 2851985 h 3072212"/>
              <a:gd name="connsiteX11850" fmla="*/ 2322290 w 2361628"/>
              <a:gd name="connsiteY11850" fmla="*/ 2850414 h 3072212"/>
              <a:gd name="connsiteX11851" fmla="*/ 2321776 w 2361628"/>
              <a:gd name="connsiteY11851" fmla="*/ 2853328 h 3072212"/>
              <a:gd name="connsiteX11852" fmla="*/ 2319633 w 2361628"/>
              <a:gd name="connsiteY11852" fmla="*/ 2858519 h 3072212"/>
              <a:gd name="connsiteX11853" fmla="*/ 2114141 w 2361628"/>
              <a:gd name="connsiteY11853" fmla="*/ 2864691 h 3072212"/>
              <a:gd name="connsiteX11854" fmla="*/ 2115084 w 2361628"/>
              <a:gd name="connsiteY11854" fmla="*/ 2865444 h 3072212"/>
              <a:gd name="connsiteX11855" fmla="*/ 2116779 w 2361628"/>
              <a:gd name="connsiteY11855" fmla="*/ 2865358 h 3072212"/>
              <a:gd name="connsiteX11856" fmla="*/ 2117922 w 2361628"/>
              <a:gd name="connsiteY11856" fmla="*/ 2865663 h 3072212"/>
              <a:gd name="connsiteX11857" fmla="*/ 2116293 w 2361628"/>
              <a:gd name="connsiteY11857" fmla="*/ 2867120 h 3072212"/>
              <a:gd name="connsiteX11858" fmla="*/ 2113160 w 2361628"/>
              <a:gd name="connsiteY11858" fmla="*/ 2867263 h 3072212"/>
              <a:gd name="connsiteX11859" fmla="*/ 2111626 w 2361628"/>
              <a:gd name="connsiteY11859" fmla="*/ 2866663 h 3072212"/>
              <a:gd name="connsiteX11860" fmla="*/ 2113855 w 2361628"/>
              <a:gd name="connsiteY11860" fmla="*/ 2859158 h 3072212"/>
              <a:gd name="connsiteX11861" fmla="*/ 2116455 w 2361628"/>
              <a:gd name="connsiteY11861" fmla="*/ 2857424 h 3072212"/>
              <a:gd name="connsiteX11862" fmla="*/ 2121789 w 2361628"/>
              <a:gd name="connsiteY11862" fmla="*/ 2852499 h 3072212"/>
              <a:gd name="connsiteX11863" fmla="*/ 2123923 w 2361628"/>
              <a:gd name="connsiteY11863" fmla="*/ 2850995 h 3072212"/>
              <a:gd name="connsiteX11864" fmla="*/ 2125904 w 2361628"/>
              <a:gd name="connsiteY11864" fmla="*/ 2850404 h 3072212"/>
              <a:gd name="connsiteX11865" fmla="*/ 2127999 w 2361628"/>
              <a:gd name="connsiteY11865" fmla="*/ 2850766 h 3072212"/>
              <a:gd name="connsiteX11866" fmla="*/ 2125866 w 2361628"/>
              <a:gd name="connsiteY11866" fmla="*/ 2853681 h 3072212"/>
              <a:gd name="connsiteX11867" fmla="*/ 2123008 w 2361628"/>
              <a:gd name="connsiteY11867" fmla="*/ 2853842 h 3072212"/>
              <a:gd name="connsiteX11868" fmla="*/ 2120284 w 2361628"/>
              <a:gd name="connsiteY11868" fmla="*/ 2856262 h 3072212"/>
              <a:gd name="connsiteX11869" fmla="*/ 2118494 w 2361628"/>
              <a:gd name="connsiteY11869" fmla="*/ 2858938 h 3072212"/>
              <a:gd name="connsiteX11870" fmla="*/ 2116341 w 2361628"/>
              <a:gd name="connsiteY11870" fmla="*/ 2860462 h 3072212"/>
              <a:gd name="connsiteX11871" fmla="*/ 2114864 w 2361628"/>
              <a:gd name="connsiteY11871" fmla="*/ 2862329 h 3072212"/>
              <a:gd name="connsiteX11872" fmla="*/ 2114141 w 2361628"/>
              <a:gd name="connsiteY11872" fmla="*/ 2864691 h 3072212"/>
              <a:gd name="connsiteX11873" fmla="*/ 2063429 w 2361628"/>
              <a:gd name="connsiteY11873" fmla="*/ 2896495 h 3072212"/>
              <a:gd name="connsiteX11874" fmla="*/ 2064153 w 2361628"/>
              <a:gd name="connsiteY11874" fmla="*/ 2897038 h 3072212"/>
              <a:gd name="connsiteX11875" fmla="*/ 2065411 w 2361628"/>
              <a:gd name="connsiteY11875" fmla="*/ 2896048 h 3072212"/>
              <a:gd name="connsiteX11876" fmla="*/ 2066896 w 2361628"/>
              <a:gd name="connsiteY11876" fmla="*/ 2892895 h 3072212"/>
              <a:gd name="connsiteX11877" fmla="*/ 2070830 w 2361628"/>
              <a:gd name="connsiteY11877" fmla="*/ 2893714 h 3072212"/>
              <a:gd name="connsiteX11878" fmla="*/ 2072916 w 2361628"/>
              <a:gd name="connsiteY11878" fmla="*/ 2895134 h 3072212"/>
              <a:gd name="connsiteX11879" fmla="*/ 2074078 w 2361628"/>
              <a:gd name="connsiteY11879" fmla="*/ 2894819 h 3072212"/>
              <a:gd name="connsiteX11880" fmla="*/ 2075269 w 2361628"/>
              <a:gd name="connsiteY11880" fmla="*/ 2894962 h 3072212"/>
              <a:gd name="connsiteX11881" fmla="*/ 2077469 w 2361628"/>
              <a:gd name="connsiteY11881" fmla="*/ 2896819 h 3072212"/>
              <a:gd name="connsiteX11882" fmla="*/ 2081660 w 2361628"/>
              <a:gd name="connsiteY11882" fmla="*/ 2898286 h 3072212"/>
              <a:gd name="connsiteX11883" fmla="*/ 2086080 w 2361628"/>
              <a:gd name="connsiteY11883" fmla="*/ 2898077 h 3072212"/>
              <a:gd name="connsiteX11884" fmla="*/ 2092824 w 2361628"/>
              <a:gd name="connsiteY11884" fmla="*/ 2897210 h 3072212"/>
              <a:gd name="connsiteX11885" fmla="*/ 2093624 w 2361628"/>
              <a:gd name="connsiteY11885" fmla="*/ 2896858 h 3072212"/>
              <a:gd name="connsiteX11886" fmla="*/ 2100539 w 2361628"/>
              <a:gd name="connsiteY11886" fmla="*/ 2896124 h 3072212"/>
              <a:gd name="connsiteX11887" fmla="*/ 2107483 w 2361628"/>
              <a:gd name="connsiteY11887" fmla="*/ 2895781 h 3072212"/>
              <a:gd name="connsiteX11888" fmla="*/ 2109864 w 2361628"/>
              <a:gd name="connsiteY11888" fmla="*/ 2896610 h 3072212"/>
              <a:gd name="connsiteX11889" fmla="*/ 2110759 w 2361628"/>
              <a:gd name="connsiteY11889" fmla="*/ 2897391 h 3072212"/>
              <a:gd name="connsiteX11890" fmla="*/ 2111216 w 2361628"/>
              <a:gd name="connsiteY11890" fmla="*/ 2898324 h 3072212"/>
              <a:gd name="connsiteX11891" fmla="*/ 2107254 w 2361628"/>
              <a:gd name="connsiteY11891" fmla="*/ 2900877 h 3072212"/>
              <a:gd name="connsiteX11892" fmla="*/ 2103292 w 2361628"/>
              <a:gd name="connsiteY11892" fmla="*/ 2903849 h 3072212"/>
              <a:gd name="connsiteX11893" fmla="*/ 2097786 w 2361628"/>
              <a:gd name="connsiteY11893" fmla="*/ 2906763 h 3072212"/>
              <a:gd name="connsiteX11894" fmla="*/ 2097091 w 2361628"/>
              <a:gd name="connsiteY11894" fmla="*/ 2908183 h 3072212"/>
              <a:gd name="connsiteX11895" fmla="*/ 2097434 w 2361628"/>
              <a:gd name="connsiteY11895" fmla="*/ 2910792 h 3072212"/>
              <a:gd name="connsiteX11896" fmla="*/ 2097329 w 2361628"/>
              <a:gd name="connsiteY11896" fmla="*/ 2913450 h 3072212"/>
              <a:gd name="connsiteX11897" fmla="*/ 2098415 w 2361628"/>
              <a:gd name="connsiteY11897" fmla="*/ 2913669 h 3072212"/>
              <a:gd name="connsiteX11898" fmla="*/ 2099072 w 2361628"/>
              <a:gd name="connsiteY11898" fmla="*/ 2914555 h 3072212"/>
              <a:gd name="connsiteX11899" fmla="*/ 2097653 w 2361628"/>
              <a:gd name="connsiteY11899" fmla="*/ 2915412 h 3072212"/>
              <a:gd name="connsiteX11900" fmla="*/ 2091985 w 2361628"/>
              <a:gd name="connsiteY11900" fmla="*/ 2915812 h 3072212"/>
              <a:gd name="connsiteX11901" fmla="*/ 2090337 w 2361628"/>
              <a:gd name="connsiteY11901" fmla="*/ 2915574 h 3072212"/>
              <a:gd name="connsiteX11902" fmla="*/ 2088375 w 2361628"/>
              <a:gd name="connsiteY11902" fmla="*/ 2914488 h 3072212"/>
              <a:gd name="connsiteX11903" fmla="*/ 2087699 w 2361628"/>
              <a:gd name="connsiteY11903" fmla="*/ 2911917 h 3072212"/>
              <a:gd name="connsiteX11904" fmla="*/ 2085270 w 2361628"/>
              <a:gd name="connsiteY11904" fmla="*/ 2912298 h 3072212"/>
              <a:gd name="connsiteX11905" fmla="*/ 2084537 w 2361628"/>
              <a:gd name="connsiteY11905" fmla="*/ 2911983 h 3072212"/>
              <a:gd name="connsiteX11906" fmla="*/ 2087947 w 2361628"/>
              <a:gd name="connsiteY11906" fmla="*/ 2909793 h 3072212"/>
              <a:gd name="connsiteX11907" fmla="*/ 2086394 w 2361628"/>
              <a:gd name="connsiteY11907" fmla="*/ 2907040 h 3072212"/>
              <a:gd name="connsiteX11908" fmla="*/ 2084727 w 2361628"/>
              <a:gd name="connsiteY11908" fmla="*/ 2907240 h 3072212"/>
              <a:gd name="connsiteX11909" fmla="*/ 2083622 w 2361628"/>
              <a:gd name="connsiteY11909" fmla="*/ 2905935 h 3072212"/>
              <a:gd name="connsiteX11910" fmla="*/ 2083708 w 2361628"/>
              <a:gd name="connsiteY11910" fmla="*/ 2904163 h 3072212"/>
              <a:gd name="connsiteX11911" fmla="*/ 2085251 w 2361628"/>
              <a:gd name="connsiteY11911" fmla="*/ 2903306 h 3072212"/>
              <a:gd name="connsiteX11912" fmla="*/ 2085699 w 2361628"/>
              <a:gd name="connsiteY11912" fmla="*/ 2902372 h 3072212"/>
              <a:gd name="connsiteX11913" fmla="*/ 2083603 w 2361628"/>
              <a:gd name="connsiteY11913" fmla="*/ 2903182 h 3072212"/>
              <a:gd name="connsiteX11914" fmla="*/ 2081994 w 2361628"/>
              <a:gd name="connsiteY11914" fmla="*/ 2904820 h 3072212"/>
              <a:gd name="connsiteX11915" fmla="*/ 2079917 w 2361628"/>
              <a:gd name="connsiteY11915" fmla="*/ 2905440 h 3072212"/>
              <a:gd name="connsiteX11916" fmla="*/ 2077888 w 2361628"/>
              <a:gd name="connsiteY11916" fmla="*/ 2906849 h 3072212"/>
              <a:gd name="connsiteX11917" fmla="*/ 2081041 w 2361628"/>
              <a:gd name="connsiteY11917" fmla="*/ 2907297 h 3072212"/>
              <a:gd name="connsiteX11918" fmla="*/ 2079422 w 2361628"/>
              <a:gd name="connsiteY11918" fmla="*/ 2908392 h 3072212"/>
              <a:gd name="connsiteX11919" fmla="*/ 2077736 w 2361628"/>
              <a:gd name="connsiteY11919" fmla="*/ 2908640 h 3072212"/>
              <a:gd name="connsiteX11920" fmla="*/ 2069926 w 2361628"/>
              <a:gd name="connsiteY11920" fmla="*/ 2906487 h 3072212"/>
              <a:gd name="connsiteX11921" fmla="*/ 2067992 w 2361628"/>
              <a:gd name="connsiteY11921" fmla="*/ 2905668 h 3072212"/>
              <a:gd name="connsiteX11922" fmla="*/ 2065563 w 2361628"/>
              <a:gd name="connsiteY11922" fmla="*/ 2903411 h 3072212"/>
              <a:gd name="connsiteX11923" fmla="*/ 2063725 w 2361628"/>
              <a:gd name="connsiteY11923" fmla="*/ 2900391 h 3072212"/>
              <a:gd name="connsiteX11924" fmla="*/ 2064725 w 2361628"/>
              <a:gd name="connsiteY11924" fmla="*/ 2900277 h 3072212"/>
              <a:gd name="connsiteX11925" fmla="*/ 2065068 w 2361628"/>
              <a:gd name="connsiteY11925" fmla="*/ 2899734 h 3072212"/>
              <a:gd name="connsiteX11926" fmla="*/ 2064849 w 2361628"/>
              <a:gd name="connsiteY11926" fmla="*/ 2899220 h 3072212"/>
              <a:gd name="connsiteX11927" fmla="*/ 2062125 w 2361628"/>
              <a:gd name="connsiteY11927" fmla="*/ 2898810 h 3072212"/>
              <a:gd name="connsiteX11928" fmla="*/ 2057876 w 2361628"/>
              <a:gd name="connsiteY11928" fmla="*/ 2898943 h 3072212"/>
              <a:gd name="connsiteX11929" fmla="*/ 2055438 w 2361628"/>
              <a:gd name="connsiteY11929" fmla="*/ 2898143 h 3072212"/>
              <a:gd name="connsiteX11930" fmla="*/ 2055552 w 2361628"/>
              <a:gd name="connsiteY11930" fmla="*/ 2892857 h 3072212"/>
              <a:gd name="connsiteX11931" fmla="*/ 2054762 w 2361628"/>
              <a:gd name="connsiteY11931" fmla="*/ 2891400 h 3072212"/>
              <a:gd name="connsiteX11932" fmla="*/ 2052095 w 2361628"/>
              <a:gd name="connsiteY11932" fmla="*/ 2890171 h 3072212"/>
              <a:gd name="connsiteX11933" fmla="*/ 2048018 w 2361628"/>
              <a:gd name="connsiteY11933" fmla="*/ 2889799 h 3072212"/>
              <a:gd name="connsiteX11934" fmla="*/ 2047618 w 2361628"/>
              <a:gd name="connsiteY11934" fmla="*/ 2887828 h 3072212"/>
              <a:gd name="connsiteX11935" fmla="*/ 2048913 w 2361628"/>
              <a:gd name="connsiteY11935" fmla="*/ 2884818 h 3072212"/>
              <a:gd name="connsiteX11936" fmla="*/ 2050904 w 2361628"/>
              <a:gd name="connsiteY11936" fmla="*/ 2882227 h 3072212"/>
              <a:gd name="connsiteX11937" fmla="*/ 2052428 w 2361628"/>
              <a:gd name="connsiteY11937" fmla="*/ 2879674 h 3072212"/>
              <a:gd name="connsiteX11938" fmla="*/ 2054200 w 2361628"/>
              <a:gd name="connsiteY11938" fmla="*/ 2877579 h 3072212"/>
              <a:gd name="connsiteX11939" fmla="*/ 2058562 w 2361628"/>
              <a:gd name="connsiteY11939" fmla="*/ 2873407 h 3072212"/>
              <a:gd name="connsiteX11940" fmla="*/ 2058457 w 2361628"/>
              <a:gd name="connsiteY11940" fmla="*/ 2876531 h 3072212"/>
              <a:gd name="connsiteX11941" fmla="*/ 2058876 w 2361628"/>
              <a:gd name="connsiteY11941" fmla="*/ 2879207 h 3072212"/>
              <a:gd name="connsiteX11942" fmla="*/ 2056038 w 2361628"/>
              <a:gd name="connsiteY11942" fmla="*/ 2884570 h 3072212"/>
              <a:gd name="connsiteX11943" fmla="*/ 2060982 w 2361628"/>
              <a:gd name="connsiteY11943" fmla="*/ 2889866 h 3072212"/>
              <a:gd name="connsiteX11944" fmla="*/ 2061610 w 2361628"/>
              <a:gd name="connsiteY11944" fmla="*/ 2891038 h 3072212"/>
              <a:gd name="connsiteX11945" fmla="*/ 2062029 w 2361628"/>
              <a:gd name="connsiteY11945" fmla="*/ 2892457 h 3072212"/>
              <a:gd name="connsiteX11946" fmla="*/ 2061715 w 2361628"/>
              <a:gd name="connsiteY11946" fmla="*/ 2893762 h 3072212"/>
              <a:gd name="connsiteX11947" fmla="*/ 2060915 w 2361628"/>
              <a:gd name="connsiteY11947" fmla="*/ 2894924 h 3072212"/>
              <a:gd name="connsiteX11948" fmla="*/ 2062839 w 2361628"/>
              <a:gd name="connsiteY11948" fmla="*/ 2895505 h 3072212"/>
              <a:gd name="connsiteX11949" fmla="*/ 2063429 w 2361628"/>
              <a:gd name="connsiteY11949" fmla="*/ 2896495 h 3072212"/>
              <a:gd name="connsiteX11950" fmla="*/ 2135762 w 2361628"/>
              <a:gd name="connsiteY11950" fmla="*/ 2916669 h 3072212"/>
              <a:gd name="connsiteX11951" fmla="*/ 2136667 w 2361628"/>
              <a:gd name="connsiteY11951" fmla="*/ 2916965 h 3072212"/>
              <a:gd name="connsiteX11952" fmla="*/ 2140268 w 2361628"/>
              <a:gd name="connsiteY11952" fmla="*/ 2915107 h 3072212"/>
              <a:gd name="connsiteX11953" fmla="*/ 2142173 w 2361628"/>
              <a:gd name="connsiteY11953" fmla="*/ 2915183 h 3072212"/>
              <a:gd name="connsiteX11954" fmla="*/ 2142087 w 2361628"/>
              <a:gd name="connsiteY11954" fmla="*/ 2916517 h 3072212"/>
              <a:gd name="connsiteX11955" fmla="*/ 2138991 w 2361628"/>
              <a:gd name="connsiteY11955" fmla="*/ 2917974 h 3072212"/>
              <a:gd name="connsiteX11956" fmla="*/ 2137572 w 2361628"/>
              <a:gd name="connsiteY11956" fmla="*/ 2919060 h 3072212"/>
              <a:gd name="connsiteX11957" fmla="*/ 2139363 w 2361628"/>
              <a:gd name="connsiteY11957" fmla="*/ 2920070 h 3072212"/>
              <a:gd name="connsiteX11958" fmla="*/ 2139344 w 2361628"/>
              <a:gd name="connsiteY11958" fmla="*/ 2920756 h 3072212"/>
              <a:gd name="connsiteX11959" fmla="*/ 2137191 w 2361628"/>
              <a:gd name="connsiteY11959" fmla="*/ 2922394 h 3072212"/>
              <a:gd name="connsiteX11960" fmla="*/ 2136115 w 2361628"/>
              <a:gd name="connsiteY11960" fmla="*/ 2924175 h 3072212"/>
              <a:gd name="connsiteX11961" fmla="*/ 2137001 w 2361628"/>
              <a:gd name="connsiteY11961" fmla="*/ 2925899 h 3072212"/>
              <a:gd name="connsiteX11962" fmla="*/ 2140439 w 2361628"/>
              <a:gd name="connsiteY11962" fmla="*/ 2924204 h 3072212"/>
              <a:gd name="connsiteX11963" fmla="*/ 2141849 w 2361628"/>
              <a:gd name="connsiteY11963" fmla="*/ 2924185 h 3072212"/>
              <a:gd name="connsiteX11964" fmla="*/ 2143763 w 2361628"/>
              <a:gd name="connsiteY11964" fmla="*/ 2924575 h 3072212"/>
              <a:gd name="connsiteX11965" fmla="*/ 2145583 w 2361628"/>
              <a:gd name="connsiteY11965" fmla="*/ 2924061 h 3072212"/>
              <a:gd name="connsiteX11966" fmla="*/ 2146621 w 2361628"/>
              <a:gd name="connsiteY11966" fmla="*/ 2923223 h 3072212"/>
              <a:gd name="connsiteX11967" fmla="*/ 2152679 w 2361628"/>
              <a:gd name="connsiteY11967" fmla="*/ 2916593 h 3072212"/>
              <a:gd name="connsiteX11968" fmla="*/ 2152993 w 2361628"/>
              <a:gd name="connsiteY11968" fmla="*/ 2915746 h 3072212"/>
              <a:gd name="connsiteX11969" fmla="*/ 2146459 w 2361628"/>
              <a:gd name="connsiteY11969" fmla="*/ 2917117 h 3072212"/>
              <a:gd name="connsiteX11970" fmla="*/ 2145697 w 2361628"/>
              <a:gd name="connsiteY11970" fmla="*/ 2916212 h 3072212"/>
              <a:gd name="connsiteX11971" fmla="*/ 2149974 w 2361628"/>
              <a:gd name="connsiteY11971" fmla="*/ 2912193 h 3072212"/>
              <a:gd name="connsiteX11972" fmla="*/ 2149640 w 2361628"/>
              <a:gd name="connsiteY11972" fmla="*/ 2910069 h 3072212"/>
              <a:gd name="connsiteX11973" fmla="*/ 2151802 w 2361628"/>
              <a:gd name="connsiteY11973" fmla="*/ 2906716 h 3072212"/>
              <a:gd name="connsiteX11974" fmla="*/ 2153784 w 2361628"/>
              <a:gd name="connsiteY11974" fmla="*/ 2904725 h 3072212"/>
              <a:gd name="connsiteX11975" fmla="*/ 2155231 w 2361628"/>
              <a:gd name="connsiteY11975" fmla="*/ 2903611 h 3072212"/>
              <a:gd name="connsiteX11976" fmla="*/ 2157337 w 2361628"/>
              <a:gd name="connsiteY11976" fmla="*/ 2902582 h 3072212"/>
              <a:gd name="connsiteX11977" fmla="*/ 2158784 w 2361628"/>
              <a:gd name="connsiteY11977" fmla="*/ 2904173 h 3072212"/>
              <a:gd name="connsiteX11978" fmla="*/ 2159251 w 2361628"/>
              <a:gd name="connsiteY11978" fmla="*/ 2907040 h 3072212"/>
              <a:gd name="connsiteX11979" fmla="*/ 2162832 w 2361628"/>
              <a:gd name="connsiteY11979" fmla="*/ 2906640 h 3072212"/>
              <a:gd name="connsiteX11980" fmla="*/ 2166337 w 2361628"/>
              <a:gd name="connsiteY11980" fmla="*/ 2907221 h 3072212"/>
              <a:gd name="connsiteX11981" fmla="*/ 2168919 w 2361628"/>
              <a:gd name="connsiteY11981" fmla="*/ 2908430 h 3072212"/>
              <a:gd name="connsiteX11982" fmla="*/ 2169319 w 2361628"/>
              <a:gd name="connsiteY11982" fmla="*/ 2909126 h 3072212"/>
              <a:gd name="connsiteX11983" fmla="*/ 2169347 w 2361628"/>
              <a:gd name="connsiteY11983" fmla="*/ 2910221 h 3072212"/>
              <a:gd name="connsiteX11984" fmla="*/ 2168490 w 2361628"/>
              <a:gd name="connsiteY11984" fmla="*/ 2912193 h 3072212"/>
              <a:gd name="connsiteX11985" fmla="*/ 2167071 w 2361628"/>
              <a:gd name="connsiteY11985" fmla="*/ 2913812 h 3072212"/>
              <a:gd name="connsiteX11986" fmla="*/ 2169900 w 2361628"/>
              <a:gd name="connsiteY11986" fmla="*/ 2915888 h 3072212"/>
              <a:gd name="connsiteX11987" fmla="*/ 2169519 w 2361628"/>
              <a:gd name="connsiteY11987" fmla="*/ 2916793 h 3072212"/>
              <a:gd name="connsiteX11988" fmla="*/ 2164880 w 2361628"/>
              <a:gd name="connsiteY11988" fmla="*/ 2919136 h 3072212"/>
              <a:gd name="connsiteX11989" fmla="*/ 2162242 w 2361628"/>
              <a:gd name="connsiteY11989" fmla="*/ 2921489 h 3072212"/>
              <a:gd name="connsiteX11990" fmla="*/ 2159822 w 2361628"/>
              <a:gd name="connsiteY11990" fmla="*/ 2924385 h 3072212"/>
              <a:gd name="connsiteX11991" fmla="*/ 2154984 w 2361628"/>
              <a:gd name="connsiteY11991" fmla="*/ 2927757 h 3072212"/>
              <a:gd name="connsiteX11992" fmla="*/ 2147316 w 2361628"/>
              <a:gd name="connsiteY11992" fmla="*/ 2930185 h 3072212"/>
              <a:gd name="connsiteX11993" fmla="*/ 2144887 w 2361628"/>
              <a:gd name="connsiteY11993" fmla="*/ 2930185 h 3072212"/>
              <a:gd name="connsiteX11994" fmla="*/ 2142001 w 2361628"/>
              <a:gd name="connsiteY11994" fmla="*/ 2929423 h 3072212"/>
              <a:gd name="connsiteX11995" fmla="*/ 2139144 w 2361628"/>
              <a:gd name="connsiteY11995" fmla="*/ 2929595 h 3072212"/>
              <a:gd name="connsiteX11996" fmla="*/ 2136334 w 2361628"/>
              <a:gd name="connsiteY11996" fmla="*/ 2930500 h 3072212"/>
              <a:gd name="connsiteX11997" fmla="*/ 2133581 w 2361628"/>
              <a:gd name="connsiteY11997" fmla="*/ 2930395 h 3072212"/>
              <a:gd name="connsiteX11998" fmla="*/ 2132248 w 2361628"/>
              <a:gd name="connsiteY11998" fmla="*/ 2930871 h 3072212"/>
              <a:gd name="connsiteX11999" fmla="*/ 2130981 w 2361628"/>
              <a:gd name="connsiteY11999" fmla="*/ 2930823 h 3072212"/>
              <a:gd name="connsiteX12000" fmla="*/ 2129923 w 2361628"/>
              <a:gd name="connsiteY12000" fmla="*/ 2929881 h 3072212"/>
              <a:gd name="connsiteX12001" fmla="*/ 2127657 w 2361628"/>
              <a:gd name="connsiteY12001" fmla="*/ 2927195 h 3072212"/>
              <a:gd name="connsiteX12002" fmla="*/ 2126552 w 2361628"/>
              <a:gd name="connsiteY12002" fmla="*/ 2925394 h 3072212"/>
              <a:gd name="connsiteX12003" fmla="*/ 2125332 w 2361628"/>
              <a:gd name="connsiteY12003" fmla="*/ 2916784 h 3072212"/>
              <a:gd name="connsiteX12004" fmla="*/ 2125723 w 2361628"/>
              <a:gd name="connsiteY12004" fmla="*/ 2912240 h 3072212"/>
              <a:gd name="connsiteX12005" fmla="*/ 2127647 w 2361628"/>
              <a:gd name="connsiteY12005" fmla="*/ 2907992 h 3072212"/>
              <a:gd name="connsiteX12006" fmla="*/ 2130495 w 2361628"/>
              <a:gd name="connsiteY12006" fmla="*/ 2905163 h 3072212"/>
              <a:gd name="connsiteX12007" fmla="*/ 2132143 w 2361628"/>
              <a:gd name="connsiteY12007" fmla="*/ 2902906 h 3072212"/>
              <a:gd name="connsiteX12008" fmla="*/ 2139039 w 2361628"/>
              <a:gd name="connsiteY12008" fmla="*/ 2889437 h 3072212"/>
              <a:gd name="connsiteX12009" fmla="*/ 2140391 w 2361628"/>
              <a:gd name="connsiteY12009" fmla="*/ 2886370 h 3072212"/>
              <a:gd name="connsiteX12010" fmla="*/ 2142039 w 2361628"/>
              <a:gd name="connsiteY12010" fmla="*/ 2883751 h 3072212"/>
              <a:gd name="connsiteX12011" fmla="*/ 2144992 w 2361628"/>
              <a:gd name="connsiteY12011" fmla="*/ 2881160 h 3072212"/>
              <a:gd name="connsiteX12012" fmla="*/ 2148811 w 2361628"/>
              <a:gd name="connsiteY12012" fmla="*/ 2876779 h 3072212"/>
              <a:gd name="connsiteX12013" fmla="*/ 2150031 w 2361628"/>
              <a:gd name="connsiteY12013" fmla="*/ 2875883 h 3072212"/>
              <a:gd name="connsiteX12014" fmla="*/ 2152221 w 2361628"/>
              <a:gd name="connsiteY12014" fmla="*/ 2875455 h 3072212"/>
              <a:gd name="connsiteX12015" fmla="*/ 2154384 w 2361628"/>
              <a:gd name="connsiteY12015" fmla="*/ 2875693 h 3072212"/>
              <a:gd name="connsiteX12016" fmla="*/ 2153765 w 2361628"/>
              <a:gd name="connsiteY12016" fmla="*/ 2877283 h 3072212"/>
              <a:gd name="connsiteX12017" fmla="*/ 2153927 w 2361628"/>
              <a:gd name="connsiteY12017" fmla="*/ 2878836 h 3072212"/>
              <a:gd name="connsiteX12018" fmla="*/ 2156432 w 2361628"/>
              <a:gd name="connsiteY12018" fmla="*/ 2884884 h 3072212"/>
              <a:gd name="connsiteX12019" fmla="*/ 2156403 w 2361628"/>
              <a:gd name="connsiteY12019" fmla="*/ 2886085 h 3072212"/>
              <a:gd name="connsiteX12020" fmla="*/ 2155031 w 2361628"/>
              <a:gd name="connsiteY12020" fmla="*/ 2890885 h 3072212"/>
              <a:gd name="connsiteX12021" fmla="*/ 2152403 w 2361628"/>
              <a:gd name="connsiteY12021" fmla="*/ 2898620 h 3072212"/>
              <a:gd name="connsiteX12022" fmla="*/ 2151726 w 2361628"/>
              <a:gd name="connsiteY12022" fmla="*/ 2902877 h 3072212"/>
              <a:gd name="connsiteX12023" fmla="*/ 2152079 w 2361628"/>
              <a:gd name="connsiteY12023" fmla="*/ 2904154 h 3072212"/>
              <a:gd name="connsiteX12024" fmla="*/ 2151012 w 2361628"/>
              <a:gd name="connsiteY12024" fmla="*/ 2906306 h 3072212"/>
              <a:gd name="connsiteX12025" fmla="*/ 2149878 w 2361628"/>
              <a:gd name="connsiteY12025" fmla="*/ 2907935 h 3072212"/>
              <a:gd name="connsiteX12026" fmla="*/ 2145392 w 2361628"/>
              <a:gd name="connsiteY12026" fmla="*/ 2910992 h 3072212"/>
              <a:gd name="connsiteX12027" fmla="*/ 2143096 w 2361628"/>
              <a:gd name="connsiteY12027" fmla="*/ 2911707 h 3072212"/>
              <a:gd name="connsiteX12028" fmla="*/ 2140915 w 2361628"/>
              <a:gd name="connsiteY12028" fmla="*/ 2912840 h 3072212"/>
              <a:gd name="connsiteX12029" fmla="*/ 2135762 w 2361628"/>
              <a:gd name="connsiteY12029" fmla="*/ 2916669 h 3072212"/>
              <a:gd name="connsiteX12030" fmla="*/ 1870577 w 2361628"/>
              <a:gd name="connsiteY12030" fmla="*/ 2880798 h 3072212"/>
              <a:gd name="connsiteX12031" fmla="*/ 1868148 w 2361628"/>
              <a:gd name="connsiteY12031" fmla="*/ 2881113 h 3072212"/>
              <a:gd name="connsiteX12032" fmla="*/ 1868729 w 2361628"/>
              <a:gd name="connsiteY12032" fmla="*/ 2879760 h 3072212"/>
              <a:gd name="connsiteX12033" fmla="*/ 1872043 w 2361628"/>
              <a:gd name="connsiteY12033" fmla="*/ 2877350 h 3072212"/>
              <a:gd name="connsiteX12034" fmla="*/ 1874482 w 2361628"/>
              <a:gd name="connsiteY12034" fmla="*/ 2875998 h 3072212"/>
              <a:gd name="connsiteX12035" fmla="*/ 1875920 w 2361628"/>
              <a:gd name="connsiteY12035" fmla="*/ 2876026 h 3072212"/>
              <a:gd name="connsiteX12036" fmla="*/ 1873577 w 2361628"/>
              <a:gd name="connsiteY12036" fmla="*/ 2878989 h 3072212"/>
              <a:gd name="connsiteX12037" fmla="*/ 1870577 w 2361628"/>
              <a:gd name="connsiteY12037" fmla="*/ 2880798 h 3072212"/>
              <a:gd name="connsiteX12038" fmla="*/ 1528877 w 2361628"/>
              <a:gd name="connsiteY12038" fmla="*/ 2908154 h 3072212"/>
              <a:gd name="connsiteX12039" fmla="*/ 1528324 w 2361628"/>
              <a:gd name="connsiteY12039" fmla="*/ 2908878 h 3072212"/>
              <a:gd name="connsiteX12040" fmla="*/ 1527591 w 2361628"/>
              <a:gd name="connsiteY12040" fmla="*/ 2908497 h 3072212"/>
              <a:gd name="connsiteX12041" fmla="*/ 1527067 w 2361628"/>
              <a:gd name="connsiteY12041" fmla="*/ 2908868 h 3072212"/>
              <a:gd name="connsiteX12042" fmla="*/ 1526762 w 2361628"/>
              <a:gd name="connsiteY12042" fmla="*/ 2909983 h 3072212"/>
              <a:gd name="connsiteX12043" fmla="*/ 1526238 w 2361628"/>
              <a:gd name="connsiteY12043" fmla="*/ 2910812 h 3072212"/>
              <a:gd name="connsiteX12044" fmla="*/ 1525610 w 2361628"/>
              <a:gd name="connsiteY12044" fmla="*/ 2911021 h 3072212"/>
              <a:gd name="connsiteX12045" fmla="*/ 1524314 w 2361628"/>
              <a:gd name="connsiteY12045" fmla="*/ 2910335 h 3072212"/>
              <a:gd name="connsiteX12046" fmla="*/ 1522705 w 2361628"/>
              <a:gd name="connsiteY12046" fmla="*/ 2907735 h 3072212"/>
              <a:gd name="connsiteX12047" fmla="*/ 1521647 w 2361628"/>
              <a:gd name="connsiteY12047" fmla="*/ 2905449 h 3072212"/>
              <a:gd name="connsiteX12048" fmla="*/ 1521152 w 2361628"/>
              <a:gd name="connsiteY12048" fmla="*/ 2903477 h 3072212"/>
              <a:gd name="connsiteX12049" fmla="*/ 1522114 w 2361628"/>
              <a:gd name="connsiteY12049" fmla="*/ 2902620 h 3072212"/>
              <a:gd name="connsiteX12050" fmla="*/ 1524524 w 2361628"/>
              <a:gd name="connsiteY12050" fmla="*/ 2902877 h 3072212"/>
              <a:gd name="connsiteX12051" fmla="*/ 1526658 w 2361628"/>
              <a:gd name="connsiteY12051" fmla="*/ 2903601 h 3072212"/>
              <a:gd name="connsiteX12052" fmla="*/ 1528496 w 2361628"/>
              <a:gd name="connsiteY12052" fmla="*/ 2904782 h 3072212"/>
              <a:gd name="connsiteX12053" fmla="*/ 1529239 w 2361628"/>
              <a:gd name="connsiteY12053" fmla="*/ 2906297 h 3072212"/>
              <a:gd name="connsiteX12054" fmla="*/ 1528877 w 2361628"/>
              <a:gd name="connsiteY12054" fmla="*/ 2908154 h 3072212"/>
              <a:gd name="connsiteX12055" fmla="*/ 1541612 w 2361628"/>
              <a:gd name="connsiteY12055" fmla="*/ 2919136 h 3072212"/>
              <a:gd name="connsiteX12056" fmla="*/ 1540155 w 2361628"/>
              <a:gd name="connsiteY12056" fmla="*/ 2919584 h 3072212"/>
              <a:gd name="connsiteX12057" fmla="*/ 1538364 w 2361628"/>
              <a:gd name="connsiteY12057" fmla="*/ 2918984 h 3072212"/>
              <a:gd name="connsiteX12058" fmla="*/ 1537649 w 2361628"/>
              <a:gd name="connsiteY12058" fmla="*/ 2918127 h 3072212"/>
              <a:gd name="connsiteX12059" fmla="*/ 1538011 w 2361628"/>
              <a:gd name="connsiteY12059" fmla="*/ 2917003 h 3072212"/>
              <a:gd name="connsiteX12060" fmla="*/ 1538792 w 2361628"/>
              <a:gd name="connsiteY12060" fmla="*/ 2915965 h 3072212"/>
              <a:gd name="connsiteX12061" fmla="*/ 1539992 w 2361628"/>
              <a:gd name="connsiteY12061" fmla="*/ 2915003 h 3072212"/>
              <a:gd name="connsiteX12062" fmla="*/ 1541250 w 2361628"/>
              <a:gd name="connsiteY12062" fmla="*/ 2914831 h 3072212"/>
              <a:gd name="connsiteX12063" fmla="*/ 1542555 w 2361628"/>
              <a:gd name="connsiteY12063" fmla="*/ 2915441 h 3072212"/>
              <a:gd name="connsiteX12064" fmla="*/ 1543231 w 2361628"/>
              <a:gd name="connsiteY12064" fmla="*/ 2916031 h 3072212"/>
              <a:gd name="connsiteX12065" fmla="*/ 1543279 w 2361628"/>
              <a:gd name="connsiteY12065" fmla="*/ 2916603 h 3072212"/>
              <a:gd name="connsiteX12066" fmla="*/ 1541612 w 2361628"/>
              <a:gd name="connsiteY12066" fmla="*/ 2919136 h 3072212"/>
              <a:gd name="connsiteX12067" fmla="*/ 1555271 w 2361628"/>
              <a:gd name="connsiteY12067" fmla="*/ 2915450 h 3072212"/>
              <a:gd name="connsiteX12068" fmla="*/ 1554975 w 2361628"/>
              <a:gd name="connsiteY12068" fmla="*/ 2917003 h 3072212"/>
              <a:gd name="connsiteX12069" fmla="*/ 1555223 w 2361628"/>
              <a:gd name="connsiteY12069" fmla="*/ 2918012 h 3072212"/>
              <a:gd name="connsiteX12070" fmla="*/ 1556014 w 2361628"/>
              <a:gd name="connsiteY12070" fmla="*/ 2918479 h 3072212"/>
              <a:gd name="connsiteX12071" fmla="*/ 1556537 w 2361628"/>
              <a:gd name="connsiteY12071" fmla="*/ 2919136 h 3072212"/>
              <a:gd name="connsiteX12072" fmla="*/ 1556785 w 2361628"/>
              <a:gd name="connsiteY12072" fmla="*/ 2919984 h 3072212"/>
              <a:gd name="connsiteX12073" fmla="*/ 1557528 w 2361628"/>
              <a:gd name="connsiteY12073" fmla="*/ 2920203 h 3072212"/>
              <a:gd name="connsiteX12074" fmla="*/ 1558757 w 2361628"/>
              <a:gd name="connsiteY12074" fmla="*/ 2919803 h 3072212"/>
              <a:gd name="connsiteX12075" fmla="*/ 1559576 w 2361628"/>
              <a:gd name="connsiteY12075" fmla="*/ 2919927 h 3072212"/>
              <a:gd name="connsiteX12076" fmla="*/ 1559985 w 2361628"/>
              <a:gd name="connsiteY12076" fmla="*/ 2920575 h 3072212"/>
              <a:gd name="connsiteX12077" fmla="*/ 1560452 w 2361628"/>
              <a:gd name="connsiteY12077" fmla="*/ 2920727 h 3072212"/>
              <a:gd name="connsiteX12078" fmla="*/ 1560976 w 2361628"/>
              <a:gd name="connsiteY12078" fmla="*/ 2920384 h 3072212"/>
              <a:gd name="connsiteX12079" fmla="*/ 1561624 w 2361628"/>
              <a:gd name="connsiteY12079" fmla="*/ 2920784 h 3072212"/>
              <a:gd name="connsiteX12080" fmla="*/ 1562405 w 2361628"/>
              <a:gd name="connsiteY12080" fmla="*/ 2921927 h 3072212"/>
              <a:gd name="connsiteX12081" fmla="*/ 1563014 w 2361628"/>
              <a:gd name="connsiteY12081" fmla="*/ 2921975 h 3072212"/>
              <a:gd name="connsiteX12082" fmla="*/ 1563453 w 2361628"/>
              <a:gd name="connsiteY12082" fmla="*/ 2920918 h 3072212"/>
              <a:gd name="connsiteX12083" fmla="*/ 1563300 w 2361628"/>
              <a:gd name="connsiteY12083" fmla="*/ 2920317 h 3072212"/>
              <a:gd name="connsiteX12084" fmla="*/ 1562243 w 2361628"/>
              <a:gd name="connsiteY12084" fmla="*/ 2919908 h 3072212"/>
              <a:gd name="connsiteX12085" fmla="*/ 1562338 w 2361628"/>
              <a:gd name="connsiteY12085" fmla="*/ 2919508 h 3072212"/>
              <a:gd name="connsiteX12086" fmla="*/ 1561690 w 2361628"/>
              <a:gd name="connsiteY12086" fmla="*/ 2918527 h 3072212"/>
              <a:gd name="connsiteX12087" fmla="*/ 1562014 w 2361628"/>
              <a:gd name="connsiteY12087" fmla="*/ 2917803 h 3072212"/>
              <a:gd name="connsiteX12088" fmla="*/ 1563119 w 2361628"/>
              <a:gd name="connsiteY12088" fmla="*/ 2916879 h 3072212"/>
              <a:gd name="connsiteX12089" fmla="*/ 1563900 w 2361628"/>
              <a:gd name="connsiteY12089" fmla="*/ 2916679 h 3072212"/>
              <a:gd name="connsiteX12090" fmla="*/ 1564367 w 2361628"/>
              <a:gd name="connsiteY12090" fmla="*/ 2917203 h 3072212"/>
              <a:gd name="connsiteX12091" fmla="*/ 1564843 w 2361628"/>
              <a:gd name="connsiteY12091" fmla="*/ 2917069 h 3072212"/>
              <a:gd name="connsiteX12092" fmla="*/ 1565339 w 2361628"/>
              <a:gd name="connsiteY12092" fmla="*/ 2916269 h 3072212"/>
              <a:gd name="connsiteX12093" fmla="*/ 1566501 w 2361628"/>
              <a:gd name="connsiteY12093" fmla="*/ 2915660 h 3072212"/>
              <a:gd name="connsiteX12094" fmla="*/ 1568329 w 2361628"/>
              <a:gd name="connsiteY12094" fmla="*/ 2915231 h 3072212"/>
              <a:gd name="connsiteX12095" fmla="*/ 1569329 w 2361628"/>
              <a:gd name="connsiteY12095" fmla="*/ 2915565 h 3072212"/>
              <a:gd name="connsiteX12096" fmla="*/ 1569501 w 2361628"/>
              <a:gd name="connsiteY12096" fmla="*/ 2916650 h 3072212"/>
              <a:gd name="connsiteX12097" fmla="*/ 1570025 w 2361628"/>
              <a:gd name="connsiteY12097" fmla="*/ 2917003 h 3072212"/>
              <a:gd name="connsiteX12098" fmla="*/ 1570901 w 2361628"/>
              <a:gd name="connsiteY12098" fmla="*/ 2916622 h 3072212"/>
              <a:gd name="connsiteX12099" fmla="*/ 1571730 w 2361628"/>
              <a:gd name="connsiteY12099" fmla="*/ 2917450 h 3072212"/>
              <a:gd name="connsiteX12100" fmla="*/ 1572511 w 2361628"/>
              <a:gd name="connsiteY12100" fmla="*/ 2919479 h 3072212"/>
              <a:gd name="connsiteX12101" fmla="*/ 1573387 w 2361628"/>
              <a:gd name="connsiteY12101" fmla="*/ 2919546 h 3072212"/>
              <a:gd name="connsiteX12102" fmla="*/ 1574359 w 2361628"/>
              <a:gd name="connsiteY12102" fmla="*/ 2917641 h 3072212"/>
              <a:gd name="connsiteX12103" fmla="*/ 1575749 w 2361628"/>
              <a:gd name="connsiteY12103" fmla="*/ 2916269 h 3072212"/>
              <a:gd name="connsiteX12104" fmla="*/ 1577540 w 2361628"/>
              <a:gd name="connsiteY12104" fmla="*/ 2915422 h 3072212"/>
              <a:gd name="connsiteX12105" fmla="*/ 1578835 w 2361628"/>
              <a:gd name="connsiteY12105" fmla="*/ 2915336 h 3072212"/>
              <a:gd name="connsiteX12106" fmla="*/ 1579626 w 2361628"/>
              <a:gd name="connsiteY12106" fmla="*/ 2916003 h 3072212"/>
              <a:gd name="connsiteX12107" fmla="*/ 1579998 w 2361628"/>
              <a:gd name="connsiteY12107" fmla="*/ 2916889 h 3072212"/>
              <a:gd name="connsiteX12108" fmla="*/ 1579950 w 2361628"/>
              <a:gd name="connsiteY12108" fmla="*/ 2917974 h 3072212"/>
              <a:gd name="connsiteX12109" fmla="*/ 1580436 w 2361628"/>
              <a:gd name="connsiteY12109" fmla="*/ 2918660 h 3072212"/>
              <a:gd name="connsiteX12110" fmla="*/ 1581464 w 2361628"/>
              <a:gd name="connsiteY12110" fmla="*/ 2918927 h 3072212"/>
              <a:gd name="connsiteX12111" fmla="*/ 1581798 w 2361628"/>
              <a:gd name="connsiteY12111" fmla="*/ 2919813 h 3072212"/>
              <a:gd name="connsiteX12112" fmla="*/ 1581426 w 2361628"/>
              <a:gd name="connsiteY12112" fmla="*/ 2921318 h 3072212"/>
              <a:gd name="connsiteX12113" fmla="*/ 1581521 w 2361628"/>
              <a:gd name="connsiteY12113" fmla="*/ 2922632 h 3072212"/>
              <a:gd name="connsiteX12114" fmla="*/ 1582445 w 2361628"/>
              <a:gd name="connsiteY12114" fmla="*/ 2924366 h 3072212"/>
              <a:gd name="connsiteX12115" fmla="*/ 1582655 w 2361628"/>
              <a:gd name="connsiteY12115" fmla="*/ 2924470 h 3072212"/>
              <a:gd name="connsiteX12116" fmla="*/ 1583531 w 2361628"/>
              <a:gd name="connsiteY12116" fmla="*/ 2921384 h 3072212"/>
              <a:gd name="connsiteX12117" fmla="*/ 1584284 w 2361628"/>
              <a:gd name="connsiteY12117" fmla="*/ 2919765 h 3072212"/>
              <a:gd name="connsiteX12118" fmla="*/ 1585274 w 2361628"/>
              <a:gd name="connsiteY12118" fmla="*/ 2918613 h 3072212"/>
              <a:gd name="connsiteX12119" fmla="*/ 1585903 w 2361628"/>
              <a:gd name="connsiteY12119" fmla="*/ 2918508 h 3072212"/>
              <a:gd name="connsiteX12120" fmla="*/ 1586170 w 2361628"/>
              <a:gd name="connsiteY12120" fmla="*/ 2919451 h 3072212"/>
              <a:gd name="connsiteX12121" fmla="*/ 1585960 w 2361628"/>
              <a:gd name="connsiteY12121" fmla="*/ 2920489 h 3072212"/>
              <a:gd name="connsiteX12122" fmla="*/ 1585274 w 2361628"/>
              <a:gd name="connsiteY12122" fmla="*/ 2921632 h 3072212"/>
              <a:gd name="connsiteX12123" fmla="*/ 1585636 w 2361628"/>
              <a:gd name="connsiteY12123" fmla="*/ 2922146 h 3072212"/>
              <a:gd name="connsiteX12124" fmla="*/ 1587865 w 2361628"/>
              <a:gd name="connsiteY12124" fmla="*/ 2922156 h 3072212"/>
              <a:gd name="connsiteX12125" fmla="*/ 1588094 w 2361628"/>
              <a:gd name="connsiteY12125" fmla="*/ 2922518 h 3072212"/>
              <a:gd name="connsiteX12126" fmla="*/ 1585617 w 2361628"/>
              <a:gd name="connsiteY12126" fmla="*/ 2927671 h 3072212"/>
              <a:gd name="connsiteX12127" fmla="*/ 1583769 w 2361628"/>
              <a:gd name="connsiteY12127" fmla="*/ 2930176 h 3072212"/>
              <a:gd name="connsiteX12128" fmla="*/ 1581807 w 2361628"/>
              <a:gd name="connsiteY12128" fmla="*/ 2931862 h 3072212"/>
              <a:gd name="connsiteX12129" fmla="*/ 1580388 w 2361628"/>
              <a:gd name="connsiteY12129" fmla="*/ 2932281 h 3072212"/>
              <a:gd name="connsiteX12130" fmla="*/ 1579502 w 2361628"/>
              <a:gd name="connsiteY12130" fmla="*/ 2931452 h 3072212"/>
              <a:gd name="connsiteX12131" fmla="*/ 1578655 w 2361628"/>
              <a:gd name="connsiteY12131" fmla="*/ 2931119 h 3072212"/>
              <a:gd name="connsiteX12132" fmla="*/ 1577826 w 2361628"/>
              <a:gd name="connsiteY12132" fmla="*/ 2931300 h 3072212"/>
              <a:gd name="connsiteX12133" fmla="*/ 1577835 w 2361628"/>
              <a:gd name="connsiteY12133" fmla="*/ 2930976 h 3072212"/>
              <a:gd name="connsiteX12134" fmla="*/ 1579283 w 2361628"/>
              <a:gd name="connsiteY12134" fmla="*/ 2929690 h 3072212"/>
              <a:gd name="connsiteX12135" fmla="*/ 1579826 w 2361628"/>
              <a:gd name="connsiteY12135" fmla="*/ 2929719 h 3072212"/>
              <a:gd name="connsiteX12136" fmla="*/ 1580836 w 2361628"/>
              <a:gd name="connsiteY12136" fmla="*/ 2929433 h 3072212"/>
              <a:gd name="connsiteX12137" fmla="*/ 1583636 w 2361628"/>
              <a:gd name="connsiteY12137" fmla="*/ 2926594 h 3072212"/>
              <a:gd name="connsiteX12138" fmla="*/ 1583636 w 2361628"/>
              <a:gd name="connsiteY12138" fmla="*/ 2926118 h 3072212"/>
              <a:gd name="connsiteX12139" fmla="*/ 1581998 w 2361628"/>
              <a:gd name="connsiteY12139" fmla="*/ 2926347 h 3072212"/>
              <a:gd name="connsiteX12140" fmla="*/ 1576445 w 2361628"/>
              <a:gd name="connsiteY12140" fmla="*/ 2931128 h 3072212"/>
              <a:gd name="connsiteX12141" fmla="*/ 1575740 w 2361628"/>
              <a:gd name="connsiteY12141" fmla="*/ 2931309 h 3072212"/>
              <a:gd name="connsiteX12142" fmla="*/ 1575187 w 2361628"/>
              <a:gd name="connsiteY12142" fmla="*/ 2930995 h 3072212"/>
              <a:gd name="connsiteX12143" fmla="*/ 1574787 w 2361628"/>
              <a:gd name="connsiteY12143" fmla="*/ 2930195 h 3072212"/>
              <a:gd name="connsiteX12144" fmla="*/ 1571663 w 2361628"/>
              <a:gd name="connsiteY12144" fmla="*/ 2928804 h 3072212"/>
              <a:gd name="connsiteX12145" fmla="*/ 1570377 w 2361628"/>
              <a:gd name="connsiteY12145" fmla="*/ 2927557 h 3072212"/>
              <a:gd name="connsiteX12146" fmla="*/ 1568587 w 2361628"/>
              <a:gd name="connsiteY12146" fmla="*/ 2926661 h 3072212"/>
              <a:gd name="connsiteX12147" fmla="*/ 1566282 w 2361628"/>
              <a:gd name="connsiteY12147" fmla="*/ 2926109 h 3072212"/>
              <a:gd name="connsiteX12148" fmla="*/ 1563586 w 2361628"/>
              <a:gd name="connsiteY12148" fmla="*/ 2924985 h 3072212"/>
              <a:gd name="connsiteX12149" fmla="*/ 1560490 w 2361628"/>
              <a:gd name="connsiteY12149" fmla="*/ 2923280 h 3072212"/>
              <a:gd name="connsiteX12150" fmla="*/ 1557557 w 2361628"/>
              <a:gd name="connsiteY12150" fmla="*/ 2922337 h 3072212"/>
              <a:gd name="connsiteX12151" fmla="*/ 1552194 w 2361628"/>
              <a:gd name="connsiteY12151" fmla="*/ 2921794 h 3072212"/>
              <a:gd name="connsiteX12152" fmla="*/ 1551508 w 2361628"/>
              <a:gd name="connsiteY12152" fmla="*/ 2920937 h 3072212"/>
              <a:gd name="connsiteX12153" fmla="*/ 1546222 w 2361628"/>
              <a:gd name="connsiteY12153" fmla="*/ 2919346 h 3072212"/>
              <a:gd name="connsiteX12154" fmla="*/ 1544574 w 2361628"/>
              <a:gd name="connsiteY12154" fmla="*/ 2918317 h 3072212"/>
              <a:gd name="connsiteX12155" fmla="*/ 1544736 w 2361628"/>
              <a:gd name="connsiteY12155" fmla="*/ 2917146 h 3072212"/>
              <a:gd name="connsiteX12156" fmla="*/ 1545146 w 2361628"/>
              <a:gd name="connsiteY12156" fmla="*/ 2916298 h 3072212"/>
              <a:gd name="connsiteX12157" fmla="*/ 1545793 w 2361628"/>
              <a:gd name="connsiteY12157" fmla="*/ 2915755 h 3072212"/>
              <a:gd name="connsiteX12158" fmla="*/ 1546470 w 2361628"/>
              <a:gd name="connsiteY12158" fmla="*/ 2915974 h 3072212"/>
              <a:gd name="connsiteX12159" fmla="*/ 1547174 w 2361628"/>
              <a:gd name="connsiteY12159" fmla="*/ 2916946 h 3072212"/>
              <a:gd name="connsiteX12160" fmla="*/ 1547898 w 2361628"/>
              <a:gd name="connsiteY12160" fmla="*/ 2917060 h 3072212"/>
              <a:gd name="connsiteX12161" fmla="*/ 1548651 w 2361628"/>
              <a:gd name="connsiteY12161" fmla="*/ 2916308 h 3072212"/>
              <a:gd name="connsiteX12162" fmla="*/ 1549556 w 2361628"/>
              <a:gd name="connsiteY12162" fmla="*/ 2916203 h 3072212"/>
              <a:gd name="connsiteX12163" fmla="*/ 1550613 w 2361628"/>
              <a:gd name="connsiteY12163" fmla="*/ 2916736 h 3072212"/>
              <a:gd name="connsiteX12164" fmla="*/ 1551423 w 2361628"/>
              <a:gd name="connsiteY12164" fmla="*/ 2916669 h 3072212"/>
              <a:gd name="connsiteX12165" fmla="*/ 1551975 w 2361628"/>
              <a:gd name="connsiteY12165" fmla="*/ 2916003 h 3072212"/>
              <a:gd name="connsiteX12166" fmla="*/ 1553042 w 2361628"/>
              <a:gd name="connsiteY12166" fmla="*/ 2915422 h 3072212"/>
              <a:gd name="connsiteX12167" fmla="*/ 1554632 w 2361628"/>
              <a:gd name="connsiteY12167" fmla="*/ 2914936 h 3072212"/>
              <a:gd name="connsiteX12168" fmla="*/ 1555271 w 2361628"/>
              <a:gd name="connsiteY12168" fmla="*/ 2915450 h 3072212"/>
              <a:gd name="connsiteX12169" fmla="*/ 1802654 w 2361628"/>
              <a:gd name="connsiteY12169" fmla="*/ 2934815 h 3072212"/>
              <a:gd name="connsiteX12170" fmla="*/ 1800597 w 2361628"/>
              <a:gd name="connsiteY12170" fmla="*/ 2935577 h 3072212"/>
              <a:gd name="connsiteX12171" fmla="*/ 1797072 w 2361628"/>
              <a:gd name="connsiteY12171" fmla="*/ 2934872 h 3072212"/>
              <a:gd name="connsiteX12172" fmla="*/ 1793196 w 2361628"/>
              <a:gd name="connsiteY12172" fmla="*/ 2935853 h 3072212"/>
              <a:gd name="connsiteX12173" fmla="*/ 1792119 w 2361628"/>
              <a:gd name="connsiteY12173" fmla="*/ 2935872 h 3072212"/>
              <a:gd name="connsiteX12174" fmla="*/ 1794996 w 2361628"/>
              <a:gd name="connsiteY12174" fmla="*/ 2933052 h 3072212"/>
              <a:gd name="connsiteX12175" fmla="*/ 1799415 w 2361628"/>
              <a:gd name="connsiteY12175" fmla="*/ 2931319 h 3072212"/>
              <a:gd name="connsiteX12176" fmla="*/ 1803825 w 2361628"/>
              <a:gd name="connsiteY12176" fmla="*/ 2925985 h 3072212"/>
              <a:gd name="connsiteX12177" fmla="*/ 1805064 w 2361628"/>
              <a:gd name="connsiteY12177" fmla="*/ 2925851 h 3072212"/>
              <a:gd name="connsiteX12178" fmla="*/ 1803387 w 2361628"/>
              <a:gd name="connsiteY12178" fmla="*/ 2931881 h 3072212"/>
              <a:gd name="connsiteX12179" fmla="*/ 1803044 w 2361628"/>
              <a:gd name="connsiteY12179" fmla="*/ 2934033 h 3072212"/>
              <a:gd name="connsiteX12180" fmla="*/ 1802654 w 2361628"/>
              <a:gd name="connsiteY12180" fmla="*/ 2934815 h 3072212"/>
              <a:gd name="connsiteX12181" fmla="*/ 1799215 w 2361628"/>
              <a:gd name="connsiteY12181" fmla="*/ 2930395 h 3072212"/>
              <a:gd name="connsiteX12182" fmla="*/ 1795996 w 2361628"/>
              <a:gd name="connsiteY12182" fmla="*/ 2931176 h 3072212"/>
              <a:gd name="connsiteX12183" fmla="*/ 1794882 w 2361628"/>
              <a:gd name="connsiteY12183" fmla="*/ 2930843 h 3072212"/>
              <a:gd name="connsiteX12184" fmla="*/ 1798444 w 2361628"/>
              <a:gd name="connsiteY12184" fmla="*/ 2927099 h 3072212"/>
              <a:gd name="connsiteX12185" fmla="*/ 1802511 w 2361628"/>
              <a:gd name="connsiteY12185" fmla="*/ 2926232 h 3072212"/>
              <a:gd name="connsiteX12186" fmla="*/ 1799215 w 2361628"/>
              <a:gd name="connsiteY12186" fmla="*/ 2930395 h 3072212"/>
              <a:gd name="connsiteX12187" fmla="*/ 2139610 w 2361628"/>
              <a:gd name="connsiteY12187" fmla="*/ 2934024 h 3072212"/>
              <a:gd name="connsiteX12188" fmla="*/ 2138505 w 2361628"/>
              <a:gd name="connsiteY12188" fmla="*/ 2934338 h 3072212"/>
              <a:gd name="connsiteX12189" fmla="*/ 2138248 w 2361628"/>
              <a:gd name="connsiteY12189" fmla="*/ 2933795 h 3072212"/>
              <a:gd name="connsiteX12190" fmla="*/ 2136543 w 2361628"/>
              <a:gd name="connsiteY12190" fmla="*/ 2932224 h 3072212"/>
              <a:gd name="connsiteX12191" fmla="*/ 2136391 w 2361628"/>
              <a:gd name="connsiteY12191" fmla="*/ 2931443 h 3072212"/>
              <a:gd name="connsiteX12192" fmla="*/ 2137877 w 2361628"/>
              <a:gd name="connsiteY12192" fmla="*/ 2930700 h 3072212"/>
              <a:gd name="connsiteX12193" fmla="*/ 2140915 w 2361628"/>
              <a:gd name="connsiteY12193" fmla="*/ 2931081 h 3072212"/>
              <a:gd name="connsiteX12194" fmla="*/ 2139829 w 2361628"/>
              <a:gd name="connsiteY12194" fmla="*/ 2933052 h 3072212"/>
              <a:gd name="connsiteX12195" fmla="*/ 2139610 w 2361628"/>
              <a:gd name="connsiteY12195" fmla="*/ 2934024 h 3072212"/>
              <a:gd name="connsiteX12196" fmla="*/ 1582874 w 2361628"/>
              <a:gd name="connsiteY12196" fmla="*/ 2934938 h 3072212"/>
              <a:gd name="connsiteX12197" fmla="*/ 1582160 w 2361628"/>
              <a:gd name="connsiteY12197" fmla="*/ 2935034 h 3072212"/>
              <a:gd name="connsiteX12198" fmla="*/ 1581684 w 2361628"/>
              <a:gd name="connsiteY12198" fmla="*/ 2934681 h 3072212"/>
              <a:gd name="connsiteX12199" fmla="*/ 1581560 w 2361628"/>
              <a:gd name="connsiteY12199" fmla="*/ 2934253 h 3072212"/>
              <a:gd name="connsiteX12200" fmla="*/ 1581788 w 2361628"/>
              <a:gd name="connsiteY12200" fmla="*/ 2933729 h 3072212"/>
              <a:gd name="connsiteX12201" fmla="*/ 1584293 w 2361628"/>
              <a:gd name="connsiteY12201" fmla="*/ 2932481 h 3072212"/>
              <a:gd name="connsiteX12202" fmla="*/ 1584893 w 2361628"/>
              <a:gd name="connsiteY12202" fmla="*/ 2932643 h 3072212"/>
              <a:gd name="connsiteX12203" fmla="*/ 1584503 w 2361628"/>
              <a:gd name="connsiteY12203" fmla="*/ 2933624 h 3072212"/>
              <a:gd name="connsiteX12204" fmla="*/ 1582874 w 2361628"/>
              <a:gd name="connsiteY12204" fmla="*/ 2934938 h 3072212"/>
              <a:gd name="connsiteX12205" fmla="*/ 1626013 w 2361628"/>
              <a:gd name="connsiteY12205" fmla="*/ 2959751 h 3072212"/>
              <a:gd name="connsiteX12206" fmla="*/ 1626041 w 2361628"/>
              <a:gd name="connsiteY12206" fmla="*/ 2960227 h 3072212"/>
              <a:gd name="connsiteX12207" fmla="*/ 1624898 w 2361628"/>
              <a:gd name="connsiteY12207" fmla="*/ 2959237 h 3072212"/>
              <a:gd name="connsiteX12208" fmla="*/ 1624441 w 2361628"/>
              <a:gd name="connsiteY12208" fmla="*/ 2958456 h 3072212"/>
              <a:gd name="connsiteX12209" fmla="*/ 1624346 w 2361628"/>
              <a:gd name="connsiteY12209" fmla="*/ 2957665 h 3072212"/>
              <a:gd name="connsiteX12210" fmla="*/ 1624898 w 2361628"/>
              <a:gd name="connsiteY12210" fmla="*/ 2957398 h 3072212"/>
              <a:gd name="connsiteX12211" fmla="*/ 1626080 w 2361628"/>
              <a:gd name="connsiteY12211" fmla="*/ 2957656 h 3072212"/>
              <a:gd name="connsiteX12212" fmla="*/ 1626451 w 2361628"/>
              <a:gd name="connsiteY12212" fmla="*/ 2958294 h 3072212"/>
              <a:gd name="connsiteX12213" fmla="*/ 1626013 w 2361628"/>
              <a:gd name="connsiteY12213" fmla="*/ 2959751 h 3072212"/>
              <a:gd name="connsiteX12214" fmla="*/ 1984543 w 2361628"/>
              <a:gd name="connsiteY12214" fmla="*/ 2964523 h 3072212"/>
              <a:gd name="connsiteX12215" fmla="*/ 1980952 w 2361628"/>
              <a:gd name="connsiteY12215" fmla="*/ 2966504 h 3072212"/>
              <a:gd name="connsiteX12216" fmla="*/ 1982343 w 2361628"/>
              <a:gd name="connsiteY12216" fmla="*/ 2961446 h 3072212"/>
              <a:gd name="connsiteX12217" fmla="*/ 1983486 w 2361628"/>
              <a:gd name="connsiteY12217" fmla="*/ 2959884 h 3072212"/>
              <a:gd name="connsiteX12218" fmla="*/ 1985000 w 2361628"/>
              <a:gd name="connsiteY12218" fmla="*/ 2960408 h 3072212"/>
              <a:gd name="connsiteX12219" fmla="*/ 1984791 w 2361628"/>
              <a:gd name="connsiteY12219" fmla="*/ 2963466 h 3072212"/>
              <a:gd name="connsiteX12220" fmla="*/ 1984543 w 2361628"/>
              <a:gd name="connsiteY12220" fmla="*/ 2964523 h 3072212"/>
              <a:gd name="connsiteX12221" fmla="*/ 1997602 w 2361628"/>
              <a:gd name="connsiteY12221" fmla="*/ 2979068 h 3072212"/>
              <a:gd name="connsiteX12222" fmla="*/ 1996259 w 2361628"/>
              <a:gd name="connsiteY12222" fmla="*/ 2980373 h 3072212"/>
              <a:gd name="connsiteX12223" fmla="*/ 1996583 w 2361628"/>
              <a:gd name="connsiteY12223" fmla="*/ 2979096 h 3072212"/>
              <a:gd name="connsiteX12224" fmla="*/ 1998231 w 2361628"/>
              <a:gd name="connsiteY12224" fmla="*/ 2975839 h 3072212"/>
              <a:gd name="connsiteX12225" fmla="*/ 1999298 w 2361628"/>
              <a:gd name="connsiteY12225" fmla="*/ 2975353 h 3072212"/>
              <a:gd name="connsiteX12226" fmla="*/ 1997602 w 2361628"/>
              <a:gd name="connsiteY12226" fmla="*/ 2979068 h 3072212"/>
              <a:gd name="connsiteX12227" fmla="*/ 1727845 w 2361628"/>
              <a:gd name="connsiteY12227" fmla="*/ 2984125 h 3072212"/>
              <a:gd name="connsiteX12228" fmla="*/ 1726301 w 2361628"/>
              <a:gd name="connsiteY12228" fmla="*/ 2985421 h 3072212"/>
              <a:gd name="connsiteX12229" fmla="*/ 1725054 w 2361628"/>
              <a:gd name="connsiteY12229" fmla="*/ 2985307 h 3072212"/>
              <a:gd name="connsiteX12230" fmla="*/ 1724654 w 2361628"/>
              <a:gd name="connsiteY12230" fmla="*/ 2985183 h 3072212"/>
              <a:gd name="connsiteX12231" fmla="*/ 1724920 w 2361628"/>
              <a:gd name="connsiteY12231" fmla="*/ 2984678 h 3072212"/>
              <a:gd name="connsiteX12232" fmla="*/ 1724863 w 2361628"/>
              <a:gd name="connsiteY12232" fmla="*/ 2984259 h 3072212"/>
              <a:gd name="connsiteX12233" fmla="*/ 1724463 w 2361628"/>
              <a:gd name="connsiteY12233" fmla="*/ 2983916 h 3072212"/>
              <a:gd name="connsiteX12234" fmla="*/ 1724682 w 2361628"/>
              <a:gd name="connsiteY12234" fmla="*/ 2983306 h 3072212"/>
              <a:gd name="connsiteX12235" fmla="*/ 1725540 w 2361628"/>
              <a:gd name="connsiteY12235" fmla="*/ 2982421 h 3072212"/>
              <a:gd name="connsiteX12236" fmla="*/ 1726101 w 2361628"/>
              <a:gd name="connsiteY12236" fmla="*/ 2981506 h 3072212"/>
              <a:gd name="connsiteX12237" fmla="*/ 1728826 w 2361628"/>
              <a:gd name="connsiteY12237" fmla="*/ 2981049 h 3072212"/>
              <a:gd name="connsiteX12238" fmla="*/ 1730150 w 2361628"/>
              <a:gd name="connsiteY12238" fmla="*/ 2980773 h 3072212"/>
              <a:gd name="connsiteX12239" fmla="*/ 1731540 w 2361628"/>
              <a:gd name="connsiteY12239" fmla="*/ 2980496 h 3072212"/>
              <a:gd name="connsiteX12240" fmla="*/ 1731274 w 2361628"/>
              <a:gd name="connsiteY12240" fmla="*/ 2981297 h 3072212"/>
              <a:gd name="connsiteX12241" fmla="*/ 1728797 w 2361628"/>
              <a:gd name="connsiteY12241" fmla="*/ 2982220 h 3072212"/>
              <a:gd name="connsiteX12242" fmla="*/ 1728178 w 2361628"/>
              <a:gd name="connsiteY12242" fmla="*/ 2983421 h 3072212"/>
              <a:gd name="connsiteX12243" fmla="*/ 1727845 w 2361628"/>
              <a:gd name="connsiteY12243" fmla="*/ 2984125 h 3072212"/>
              <a:gd name="connsiteX12244" fmla="*/ 1719225 w 2361628"/>
              <a:gd name="connsiteY12244" fmla="*/ 2984821 h 3072212"/>
              <a:gd name="connsiteX12245" fmla="*/ 1718062 w 2361628"/>
              <a:gd name="connsiteY12245" fmla="*/ 2985221 h 3072212"/>
              <a:gd name="connsiteX12246" fmla="*/ 1716576 w 2361628"/>
              <a:gd name="connsiteY12246" fmla="*/ 2985088 h 3072212"/>
              <a:gd name="connsiteX12247" fmla="*/ 1715967 w 2361628"/>
              <a:gd name="connsiteY12247" fmla="*/ 2984735 h 3072212"/>
              <a:gd name="connsiteX12248" fmla="*/ 1716234 w 2361628"/>
              <a:gd name="connsiteY12248" fmla="*/ 2984173 h 3072212"/>
              <a:gd name="connsiteX12249" fmla="*/ 1717262 w 2361628"/>
              <a:gd name="connsiteY12249" fmla="*/ 2983544 h 3072212"/>
              <a:gd name="connsiteX12250" fmla="*/ 1720424 w 2361628"/>
              <a:gd name="connsiteY12250" fmla="*/ 2982535 h 3072212"/>
              <a:gd name="connsiteX12251" fmla="*/ 1720501 w 2361628"/>
              <a:gd name="connsiteY12251" fmla="*/ 2983202 h 3072212"/>
              <a:gd name="connsiteX12252" fmla="*/ 1719225 w 2361628"/>
              <a:gd name="connsiteY12252" fmla="*/ 2984821 h 3072212"/>
              <a:gd name="connsiteX12253" fmla="*/ 2170986 w 2361628"/>
              <a:gd name="connsiteY12253" fmla="*/ 2992155 h 3072212"/>
              <a:gd name="connsiteX12254" fmla="*/ 2167385 w 2361628"/>
              <a:gd name="connsiteY12254" fmla="*/ 2993479 h 3072212"/>
              <a:gd name="connsiteX12255" fmla="*/ 2164299 w 2361628"/>
              <a:gd name="connsiteY12255" fmla="*/ 2993384 h 3072212"/>
              <a:gd name="connsiteX12256" fmla="*/ 2162251 w 2361628"/>
              <a:gd name="connsiteY12256" fmla="*/ 2992184 h 3072212"/>
              <a:gd name="connsiteX12257" fmla="*/ 2162166 w 2361628"/>
              <a:gd name="connsiteY12257" fmla="*/ 2991660 h 3072212"/>
              <a:gd name="connsiteX12258" fmla="*/ 2167014 w 2361628"/>
              <a:gd name="connsiteY12258" fmla="*/ 2992165 h 3072212"/>
              <a:gd name="connsiteX12259" fmla="*/ 2168881 w 2361628"/>
              <a:gd name="connsiteY12259" fmla="*/ 2991888 h 3072212"/>
              <a:gd name="connsiteX12260" fmla="*/ 2172605 w 2361628"/>
              <a:gd name="connsiteY12260" fmla="*/ 2989831 h 3072212"/>
              <a:gd name="connsiteX12261" fmla="*/ 2170986 w 2361628"/>
              <a:gd name="connsiteY12261" fmla="*/ 2992155 h 3072212"/>
              <a:gd name="connsiteX12262" fmla="*/ 1560147 w 2361628"/>
              <a:gd name="connsiteY12262" fmla="*/ 3071822 h 3072212"/>
              <a:gd name="connsiteX12263" fmla="*/ 1558909 w 2361628"/>
              <a:gd name="connsiteY12263" fmla="*/ 3072213 h 3072212"/>
              <a:gd name="connsiteX12264" fmla="*/ 1558890 w 2361628"/>
              <a:gd name="connsiteY12264" fmla="*/ 3071451 h 3072212"/>
              <a:gd name="connsiteX12265" fmla="*/ 1559185 w 2361628"/>
              <a:gd name="connsiteY12265" fmla="*/ 3069698 h 3072212"/>
              <a:gd name="connsiteX12266" fmla="*/ 1559719 w 2361628"/>
              <a:gd name="connsiteY12266" fmla="*/ 3068936 h 3072212"/>
              <a:gd name="connsiteX12267" fmla="*/ 1560024 w 2361628"/>
              <a:gd name="connsiteY12267" fmla="*/ 3069365 h 3072212"/>
              <a:gd name="connsiteX12268" fmla="*/ 1560443 w 2361628"/>
              <a:gd name="connsiteY12268" fmla="*/ 3070946 h 3072212"/>
              <a:gd name="connsiteX12269" fmla="*/ 1560147 w 2361628"/>
              <a:gd name="connsiteY12269" fmla="*/ 3071822 h 3072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</a:cxnLst>
            <a:rect l="l" t="t" r="r" b="b"/>
            <a:pathLst>
              <a:path w="2361628" h="3072212">
                <a:moveTo>
                  <a:pt x="1911658" y="22069"/>
                </a:moveTo>
                <a:lnTo>
                  <a:pt x="1933461" y="26032"/>
                </a:lnTo>
                <a:lnTo>
                  <a:pt x="1940528" y="24594"/>
                </a:lnTo>
                <a:lnTo>
                  <a:pt x="1948606" y="34242"/>
                </a:lnTo>
                <a:lnTo>
                  <a:pt x="1953473" y="35366"/>
                </a:lnTo>
                <a:lnTo>
                  <a:pt x="1961493" y="33547"/>
                </a:lnTo>
                <a:lnTo>
                  <a:pt x="1967341" y="35833"/>
                </a:lnTo>
                <a:lnTo>
                  <a:pt x="1989106" y="37976"/>
                </a:lnTo>
                <a:lnTo>
                  <a:pt x="1993630" y="41710"/>
                </a:lnTo>
                <a:lnTo>
                  <a:pt x="1993573" y="46196"/>
                </a:lnTo>
                <a:lnTo>
                  <a:pt x="1988877" y="55883"/>
                </a:lnTo>
                <a:lnTo>
                  <a:pt x="1982572" y="65170"/>
                </a:lnTo>
                <a:lnTo>
                  <a:pt x="1941900" y="95050"/>
                </a:lnTo>
                <a:lnTo>
                  <a:pt x="1938909" y="99965"/>
                </a:lnTo>
                <a:lnTo>
                  <a:pt x="1946834" y="101508"/>
                </a:lnTo>
                <a:lnTo>
                  <a:pt x="1958521" y="100155"/>
                </a:lnTo>
                <a:lnTo>
                  <a:pt x="1967579" y="96869"/>
                </a:lnTo>
                <a:lnTo>
                  <a:pt x="1978257" y="86792"/>
                </a:lnTo>
                <a:lnTo>
                  <a:pt x="1981791" y="86211"/>
                </a:lnTo>
                <a:lnTo>
                  <a:pt x="1988572" y="81296"/>
                </a:lnTo>
                <a:lnTo>
                  <a:pt x="2001707" y="67466"/>
                </a:lnTo>
                <a:lnTo>
                  <a:pt x="2012213" y="59912"/>
                </a:lnTo>
                <a:lnTo>
                  <a:pt x="2016967" y="63236"/>
                </a:lnTo>
                <a:lnTo>
                  <a:pt x="2020967" y="68475"/>
                </a:lnTo>
                <a:lnTo>
                  <a:pt x="2023662" y="69075"/>
                </a:lnTo>
                <a:lnTo>
                  <a:pt x="2025063" y="65037"/>
                </a:lnTo>
                <a:lnTo>
                  <a:pt x="2027311" y="53959"/>
                </a:lnTo>
                <a:lnTo>
                  <a:pt x="2028625" y="49921"/>
                </a:lnTo>
                <a:lnTo>
                  <a:pt x="2032082" y="47025"/>
                </a:lnTo>
                <a:lnTo>
                  <a:pt x="2034197" y="47339"/>
                </a:lnTo>
                <a:lnTo>
                  <a:pt x="2037617" y="52607"/>
                </a:lnTo>
                <a:lnTo>
                  <a:pt x="2041408" y="65018"/>
                </a:lnTo>
                <a:lnTo>
                  <a:pt x="2044903" y="73590"/>
                </a:lnTo>
                <a:lnTo>
                  <a:pt x="2046789" y="73733"/>
                </a:lnTo>
                <a:lnTo>
                  <a:pt x="2054781" y="64037"/>
                </a:lnTo>
                <a:lnTo>
                  <a:pt x="2058810" y="62779"/>
                </a:lnTo>
                <a:lnTo>
                  <a:pt x="2067963" y="66304"/>
                </a:lnTo>
                <a:lnTo>
                  <a:pt x="2071764" y="70580"/>
                </a:lnTo>
                <a:lnTo>
                  <a:pt x="2072450" y="75124"/>
                </a:lnTo>
                <a:lnTo>
                  <a:pt x="2070011" y="79886"/>
                </a:lnTo>
                <a:lnTo>
                  <a:pt x="2068506" y="83991"/>
                </a:lnTo>
                <a:lnTo>
                  <a:pt x="2067916" y="87440"/>
                </a:lnTo>
                <a:lnTo>
                  <a:pt x="2069249" y="91430"/>
                </a:lnTo>
                <a:lnTo>
                  <a:pt x="2074793" y="99936"/>
                </a:lnTo>
                <a:lnTo>
                  <a:pt x="2082813" y="118262"/>
                </a:lnTo>
                <a:lnTo>
                  <a:pt x="2082765" y="124949"/>
                </a:lnTo>
                <a:lnTo>
                  <a:pt x="2078393" y="138446"/>
                </a:lnTo>
                <a:lnTo>
                  <a:pt x="2078498" y="141837"/>
                </a:lnTo>
                <a:lnTo>
                  <a:pt x="2099129" y="127664"/>
                </a:lnTo>
                <a:lnTo>
                  <a:pt x="2119932" y="134007"/>
                </a:lnTo>
                <a:lnTo>
                  <a:pt x="2125818" y="138332"/>
                </a:lnTo>
                <a:lnTo>
                  <a:pt x="2128076" y="143523"/>
                </a:lnTo>
                <a:lnTo>
                  <a:pt x="2130476" y="152057"/>
                </a:lnTo>
                <a:lnTo>
                  <a:pt x="2133029" y="163878"/>
                </a:lnTo>
                <a:lnTo>
                  <a:pt x="2131257" y="176108"/>
                </a:lnTo>
                <a:lnTo>
                  <a:pt x="2122122" y="194967"/>
                </a:lnTo>
                <a:lnTo>
                  <a:pt x="2112674" y="209483"/>
                </a:lnTo>
                <a:lnTo>
                  <a:pt x="2107111" y="222437"/>
                </a:lnTo>
                <a:lnTo>
                  <a:pt x="2098567" y="229495"/>
                </a:lnTo>
                <a:lnTo>
                  <a:pt x="2069278" y="260185"/>
                </a:lnTo>
                <a:lnTo>
                  <a:pt x="2054962" y="269919"/>
                </a:lnTo>
                <a:lnTo>
                  <a:pt x="2046732" y="279444"/>
                </a:lnTo>
                <a:lnTo>
                  <a:pt x="2043036" y="281102"/>
                </a:lnTo>
                <a:lnTo>
                  <a:pt x="2025596" y="279283"/>
                </a:lnTo>
                <a:lnTo>
                  <a:pt x="2020976" y="284502"/>
                </a:lnTo>
                <a:lnTo>
                  <a:pt x="2018405" y="293246"/>
                </a:lnTo>
                <a:lnTo>
                  <a:pt x="2012909" y="297399"/>
                </a:lnTo>
                <a:lnTo>
                  <a:pt x="2004784" y="300361"/>
                </a:lnTo>
                <a:lnTo>
                  <a:pt x="1988182" y="302752"/>
                </a:lnTo>
                <a:lnTo>
                  <a:pt x="1984457" y="312506"/>
                </a:lnTo>
                <a:lnTo>
                  <a:pt x="1983505" y="319088"/>
                </a:lnTo>
                <a:lnTo>
                  <a:pt x="1981886" y="324183"/>
                </a:lnTo>
                <a:lnTo>
                  <a:pt x="1980476" y="326641"/>
                </a:lnTo>
                <a:lnTo>
                  <a:pt x="1933042" y="360874"/>
                </a:lnTo>
                <a:lnTo>
                  <a:pt x="1932165" y="366532"/>
                </a:lnTo>
                <a:lnTo>
                  <a:pt x="1936937" y="368856"/>
                </a:lnTo>
                <a:lnTo>
                  <a:pt x="1942948" y="366532"/>
                </a:lnTo>
                <a:lnTo>
                  <a:pt x="2011975" y="324983"/>
                </a:lnTo>
                <a:lnTo>
                  <a:pt x="2025224" y="322202"/>
                </a:lnTo>
                <a:lnTo>
                  <a:pt x="2037521" y="325241"/>
                </a:lnTo>
                <a:lnTo>
                  <a:pt x="2036112" y="335004"/>
                </a:lnTo>
                <a:lnTo>
                  <a:pt x="2018709" y="362379"/>
                </a:lnTo>
                <a:lnTo>
                  <a:pt x="1996545" y="386639"/>
                </a:lnTo>
                <a:lnTo>
                  <a:pt x="1985477" y="404813"/>
                </a:lnTo>
                <a:lnTo>
                  <a:pt x="1957473" y="435654"/>
                </a:lnTo>
                <a:lnTo>
                  <a:pt x="1934585" y="465763"/>
                </a:lnTo>
                <a:lnTo>
                  <a:pt x="1925793" y="480841"/>
                </a:lnTo>
                <a:lnTo>
                  <a:pt x="1914011" y="507416"/>
                </a:lnTo>
                <a:lnTo>
                  <a:pt x="1909982" y="513769"/>
                </a:lnTo>
                <a:lnTo>
                  <a:pt x="1905086" y="516379"/>
                </a:lnTo>
                <a:lnTo>
                  <a:pt x="1899323" y="515283"/>
                </a:lnTo>
                <a:lnTo>
                  <a:pt x="1894132" y="511464"/>
                </a:lnTo>
                <a:lnTo>
                  <a:pt x="1887207" y="501606"/>
                </a:lnTo>
                <a:lnTo>
                  <a:pt x="1880892" y="490509"/>
                </a:lnTo>
                <a:lnTo>
                  <a:pt x="1878911" y="488556"/>
                </a:lnTo>
                <a:lnTo>
                  <a:pt x="1880102" y="494071"/>
                </a:lnTo>
                <a:lnTo>
                  <a:pt x="1892265" y="530562"/>
                </a:lnTo>
                <a:lnTo>
                  <a:pt x="1890875" y="537524"/>
                </a:lnTo>
                <a:lnTo>
                  <a:pt x="1868548" y="544849"/>
                </a:lnTo>
                <a:lnTo>
                  <a:pt x="1858661" y="551288"/>
                </a:lnTo>
                <a:lnTo>
                  <a:pt x="1853565" y="552850"/>
                </a:lnTo>
                <a:lnTo>
                  <a:pt x="1849955" y="551688"/>
                </a:lnTo>
                <a:lnTo>
                  <a:pt x="1846431" y="552345"/>
                </a:lnTo>
                <a:lnTo>
                  <a:pt x="1843002" y="554831"/>
                </a:lnTo>
                <a:lnTo>
                  <a:pt x="1842811" y="557584"/>
                </a:lnTo>
                <a:lnTo>
                  <a:pt x="1845869" y="560594"/>
                </a:lnTo>
                <a:lnTo>
                  <a:pt x="1854765" y="562947"/>
                </a:lnTo>
                <a:lnTo>
                  <a:pt x="1874520" y="554984"/>
                </a:lnTo>
                <a:lnTo>
                  <a:pt x="1877692" y="555546"/>
                </a:lnTo>
                <a:lnTo>
                  <a:pt x="1882778" y="559432"/>
                </a:lnTo>
                <a:lnTo>
                  <a:pt x="1883026" y="562956"/>
                </a:lnTo>
                <a:lnTo>
                  <a:pt x="1877720" y="574196"/>
                </a:lnTo>
                <a:lnTo>
                  <a:pt x="1861728" y="587512"/>
                </a:lnTo>
                <a:lnTo>
                  <a:pt x="1863814" y="588274"/>
                </a:lnTo>
                <a:lnTo>
                  <a:pt x="1868395" y="592960"/>
                </a:lnTo>
                <a:lnTo>
                  <a:pt x="1868291" y="597170"/>
                </a:lnTo>
                <a:lnTo>
                  <a:pt x="1863252" y="607028"/>
                </a:lnTo>
                <a:lnTo>
                  <a:pt x="1860871" y="610162"/>
                </a:lnTo>
                <a:lnTo>
                  <a:pt x="1845450" y="619258"/>
                </a:lnTo>
                <a:lnTo>
                  <a:pt x="1838735" y="621392"/>
                </a:lnTo>
                <a:lnTo>
                  <a:pt x="1832829" y="620259"/>
                </a:lnTo>
                <a:lnTo>
                  <a:pt x="1805788" y="600304"/>
                </a:lnTo>
                <a:lnTo>
                  <a:pt x="1796244" y="597399"/>
                </a:lnTo>
                <a:lnTo>
                  <a:pt x="1787176" y="592312"/>
                </a:lnTo>
                <a:lnTo>
                  <a:pt x="1780489" y="593179"/>
                </a:lnTo>
                <a:lnTo>
                  <a:pt x="1773384" y="599084"/>
                </a:lnTo>
                <a:lnTo>
                  <a:pt x="1776575" y="602047"/>
                </a:lnTo>
                <a:lnTo>
                  <a:pt x="1789671" y="607686"/>
                </a:lnTo>
                <a:lnTo>
                  <a:pt x="1800597" y="608771"/>
                </a:lnTo>
                <a:lnTo>
                  <a:pt x="1805130" y="610962"/>
                </a:lnTo>
                <a:lnTo>
                  <a:pt x="1806912" y="614601"/>
                </a:lnTo>
                <a:lnTo>
                  <a:pt x="1811626" y="627774"/>
                </a:lnTo>
                <a:lnTo>
                  <a:pt x="1812388" y="634803"/>
                </a:lnTo>
                <a:lnTo>
                  <a:pt x="1811350" y="641318"/>
                </a:lnTo>
                <a:lnTo>
                  <a:pt x="1809922" y="645862"/>
                </a:lnTo>
                <a:lnTo>
                  <a:pt x="1808112" y="648443"/>
                </a:lnTo>
                <a:lnTo>
                  <a:pt x="1805321" y="649738"/>
                </a:lnTo>
                <a:lnTo>
                  <a:pt x="1794624" y="648824"/>
                </a:lnTo>
                <a:lnTo>
                  <a:pt x="1790633" y="650415"/>
                </a:lnTo>
                <a:lnTo>
                  <a:pt x="1785995" y="654187"/>
                </a:lnTo>
                <a:lnTo>
                  <a:pt x="1780184" y="655825"/>
                </a:lnTo>
                <a:lnTo>
                  <a:pt x="1769707" y="655072"/>
                </a:lnTo>
                <a:lnTo>
                  <a:pt x="1757372" y="660559"/>
                </a:lnTo>
                <a:lnTo>
                  <a:pt x="1750847" y="661559"/>
                </a:lnTo>
                <a:lnTo>
                  <a:pt x="1743618" y="659082"/>
                </a:lnTo>
                <a:lnTo>
                  <a:pt x="1735779" y="652948"/>
                </a:lnTo>
                <a:lnTo>
                  <a:pt x="1727511" y="649843"/>
                </a:lnTo>
                <a:lnTo>
                  <a:pt x="1713538" y="647224"/>
                </a:lnTo>
                <a:lnTo>
                  <a:pt x="1714710" y="650758"/>
                </a:lnTo>
                <a:lnTo>
                  <a:pt x="1719634" y="652243"/>
                </a:lnTo>
                <a:lnTo>
                  <a:pt x="1729664" y="661654"/>
                </a:lnTo>
                <a:lnTo>
                  <a:pt x="1734455" y="674332"/>
                </a:lnTo>
                <a:lnTo>
                  <a:pt x="1738970" y="676466"/>
                </a:lnTo>
                <a:lnTo>
                  <a:pt x="1748190" y="686772"/>
                </a:lnTo>
                <a:lnTo>
                  <a:pt x="1754886" y="688400"/>
                </a:lnTo>
                <a:lnTo>
                  <a:pt x="1761830" y="691896"/>
                </a:lnTo>
                <a:lnTo>
                  <a:pt x="1771621" y="687400"/>
                </a:lnTo>
                <a:lnTo>
                  <a:pt x="1778194" y="688238"/>
                </a:lnTo>
                <a:lnTo>
                  <a:pt x="1776822" y="713308"/>
                </a:lnTo>
                <a:lnTo>
                  <a:pt x="1773917" y="715728"/>
                </a:lnTo>
                <a:lnTo>
                  <a:pt x="1758086" y="715728"/>
                </a:lnTo>
                <a:lnTo>
                  <a:pt x="1750562" y="712118"/>
                </a:lnTo>
                <a:lnTo>
                  <a:pt x="1747237" y="708384"/>
                </a:lnTo>
                <a:lnTo>
                  <a:pt x="1739941" y="704136"/>
                </a:lnTo>
                <a:lnTo>
                  <a:pt x="1733369" y="706593"/>
                </a:lnTo>
                <a:lnTo>
                  <a:pt x="1727416" y="706060"/>
                </a:lnTo>
                <a:lnTo>
                  <a:pt x="1723378" y="708555"/>
                </a:lnTo>
                <a:lnTo>
                  <a:pt x="1716967" y="708460"/>
                </a:lnTo>
                <a:lnTo>
                  <a:pt x="1700213" y="712670"/>
                </a:lnTo>
                <a:lnTo>
                  <a:pt x="1691354" y="712718"/>
                </a:lnTo>
                <a:lnTo>
                  <a:pt x="1684820" y="710003"/>
                </a:lnTo>
                <a:lnTo>
                  <a:pt x="1677229" y="709165"/>
                </a:lnTo>
                <a:lnTo>
                  <a:pt x="1668571" y="710174"/>
                </a:lnTo>
                <a:lnTo>
                  <a:pt x="1669171" y="713061"/>
                </a:lnTo>
                <a:lnTo>
                  <a:pt x="1672838" y="713927"/>
                </a:lnTo>
                <a:lnTo>
                  <a:pt x="1678181" y="718604"/>
                </a:lnTo>
                <a:lnTo>
                  <a:pt x="1683134" y="725767"/>
                </a:lnTo>
                <a:lnTo>
                  <a:pt x="1687249" y="728767"/>
                </a:lnTo>
                <a:lnTo>
                  <a:pt x="1692183" y="727072"/>
                </a:lnTo>
                <a:lnTo>
                  <a:pt x="1697203" y="723729"/>
                </a:lnTo>
                <a:lnTo>
                  <a:pt x="1715529" y="718214"/>
                </a:lnTo>
                <a:lnTo>
                  <a:pt x="1723568" y="717318"/>
                </a:lnTo>
                <a:lnTo>
                  <a:pt x="1730740" y="719757"/>
                </a:lnTo>
                <a:lnTo>
                  <a:pt x="1735512" y="722795"/>
                </a:lnTo>
                <a:lnTo>
                  <a:pt x="1738846" y="726443"/>
                </a:lnTo>
                <a:lnTo>
                  <a:pt x="1743056" y="736083"/>
                </a:lnTo>
                <a:lnTo>
                  <a:pt x="1753619" y="737264"/>
                </a:lnTo>
                <a:lnTo>
                  <a:pt x="1761677" y="740445"/>
                </a:lnTo>
                <a:lnTo>
                  <a:pt x="1774517" y="754294"/>
                </a:lnTo>
                <a:lnTo>
                  <a:pt x="1778051" y="755342"/>
                </a:lnTo>
                <a:lnTo>
                  <a:pt x="1779470" y="758895"/>
                </a:lnTo>
                <a:lnTo>
                  <a:pt x="1776746" y="767734"/>
                </a:lnTo>
                <a:lnTo>
                  <a:pt x="1776441" y="773020"/>
                </a:lnTo>
                <a:lnTo>
                  <a:pt x="1767564" y="783212"/>
                </a:lnTo>
                <a:lnTo>
                  <a:pt x="1753715" y="786165"/>
                </a:lnTo>
                <a:lnTo>
                  <a:pt x="1738493" y="785222"/>
                </a:lnTo>
                <a:lnTo>
                  <a:pt x="1727597" y="786403"/>
                </a:lnTo>
                <a:lnTo>
                  <a:pt x="1726454" y="787679"/>
                </a:lnTo>
                <a:lnTo>
                  <a:pt x="1733931" y="790337"/>
                </a:lnTo>
                <a:lnTo>
                  <a:pt x="1751257" y="802100"/>
                </a:lnTo>
                <a:lnTo>
                  <a:pt x="1757972" y="808444"/>
                </a:lnTo>
                <a:lnTo>
                  <a:pt x="1759144" y="812149"/>
                </a:lnTo>
                <a:lnTo>
                  <a:pt x="1749600" y="826170"/>
                </a:lnTo>
                <a:lnTo>
                  <a:pt x="1741170" y="853592"/>
                </a:lnTo>
                <a:lnTo>
                  <a:pt x="1738398" y="855736"/>
                </a:lnTo>
                <a:lnTo>
                  <a:pt x="1735512" y="856488"/>
                </a:lnTo>
                <a:lnTo>
                  <a:pt x="1728083" y="856012"/>
                </a:lnTo>
                <a:lnTo>
                  <a:pt x="1718662" y="862822"/>
                </a:lnTo>
                <a:lnTo>
                  <a:pt x="1711547" y="864184"/>
                </a:lnTo>
                <a:lnTo>
                  <a:pt x="1698660" y="861632"/>
                </a:lnTo>
                <a:lnTo>
                  <a:pt x="1683782" y="861774"/>
                </a:lnTo>
                <a:lnTo>
                  <a:pt x="1682610" y="866156"/>
                </a:lnTo>
                <a:lnTo>
                  <a:pt x="1681867" y="874509"/>
                </a:lnTo>
                <a:lnTo>
                  <a:pt x="1681944" y="886997"/>
                </a:lnTo>
                <a:lnTo>
                  <a:pt x="1682848" y="903513"/>
                </a:lnTo>
                <a:lnTo>
                  <a:pt x="1682067" y="915476"/>
                </a:lnTo>
                <a:lnTo>
                  <a:pt x="1679620" y="923001"/>
                </a:lnTo>
                <a:lnTo>
                  <a:pt x="1676524" y="928526"/>
                </a:lnTo>
                <a:lnTo>
                  <a:pt x="1670923" y="933879"/>
                </a:lnTo>
                <a:lnTo>
                  <a:pt x="1665170" y="937203"/>
                </a:lnTo>
                <a:lnTo>
                  <a:pt x="1660865" y="938374"/>
                </a:lnTo>
                <a:lnTo>
                  <a:pt x="1653702" y="938565"/>
                </a:lnTo>
                <a:lnTo>
                  <a:pt x="1633147" y="942384"/>
                </a:lnTo>
                <a:lnTo>
                  <a:pt x="1623117" y="942156"/>
                </a:lnTo>
                <a:lnTo>
                  <a:pt x="1615326" y="940537"/>
                </a:lnTo>
                <a:lnTo>
                  <a:pt x="1607268" y="935203"/>
                </a:lnTo>
                <a:lnTo>
                  <a:pt x="1593837" y="920039"/>
                </a:lnTo>
                <a:lnTo>
                  <a:pt x="1590027" y="916657"/>
                </a:lnTo>
                <a:lnTo>
                  <a:pt x="1586294" y="914686"/>
                </a:lnTo>
                <a:lnTo>
                  <a:pt x="1586436" y="917972"/>
                </a:lnTo>
                <a:lnTo>
                  <a:pt x="1590456" y="926478"/>
                </a:lnTo>
                <a:lnTo>
                  <a:pt x="1593809" y="931945"/>
                </a:lnTo>
                <a:lnTo>
                  <a:pt x="1596495" y="934383"/>
                </a:lnTo>
                <a:lnTo>
                  <a:pt x="1595866" y="936965"/>
                </a:lnTo>
                <a:lnTo>
                  <a:pt x="1589942" y="941013"/>
                </a:lnTo>
                <a:lnTo>
                  <a:pt x="1583408" y="942823"/>
                </a:lnTo>
                <a:lnTo>
                  <a:pt x="1575664" y="942756"/>
                </a:lnTo>
                <a:lnTo>
                  <a:pt x="1575416" y="944318"/>
                </a:lnTo>
                <a:lnTo>
                  <a:pt x="1578035" y="948661"/>
                </a:lnTo>
                <a:lnTo>
                  <a:pt x="1581445" y="952738"/>
                </a:lnTo>
                <a:lnTo>
                  <a:pt x="1583684" y="953957"/>
                </a:lnTo>
                <a:lnTo>
                  <a:pt x="1589618" y="952700"/>
                </a:lnTo>
                <a:lnTo>
                  <a:pt x="1596485" y="947537"/>
                </a:lnTo>
                <a:lnTo>
                  <a:pt x="1600772" y="946014"/>
                </a:lnTo>
                <a:lnTo>
                  <a:pt x="1609306" y="947242"/>
                </a:lnTo>
                <a:lnTo>
                  <a:pt x="1612668" y="949081"/>
                </a:lnTo>
                <a:lnTo>
                  <a:pt x="1623317" y="960339"/>
                </a:lnTo>
                <a:lnTo>
                  <a:pt x="1624803" y="960863"/>
                </a:lnTo>
                <a:lnTo>
                  <a:pt x="1632690" y="955205"/>
                </a:lnTo>
                <a:lnTo>
                  <a:pt x="1644091" y="954900"/>
                </a:lnTo>
                <a:lnTo>
                  <a:pt x="1648273" y="959444"/>
                </a:lnTo>
                <a:lnTo>
                  <a:pt x="1649873" y="968226"/>
                </a:lnTo>
                <a:lnTo>
                  <a:pt x="1650073" y="975312"/>
                </a:lnTo>
                <a:lnTo>
                  <a:pt x="1648863" y="980713"/>
                </a:lnTo>
                <a:lnTo>
                  <a:pt x="1651492" y="985961"/>
                </a:lnTo>
                <a:lnTo>
                  <a:pt x="1657950" y="991057"/>
                </a:lnTo>
                <a:lnTo>
                  <a:pt x="1662960" y="992153"/>
                </a:lnTo>
                <a:lnTo>
                  <a:pt x="1666523" y="989276"/>
                </a:lnTo>
                <a:lnTo>
                  <a:pt x="1671933" y="982275"/>
                </a:lnTo>
                <a:lnTo>
                  <a:pt x="1674228" y="980618"/>
                </a:lnTo>
                <a:lnTo>
                  <a:pt x="1676400" y="981008"/>
                </a:lnTo>
                <a:lnTo>
                  <a:pt x="1679705" y="986114"/>
                </a:lnTo>
                <a:lnTo>
                  <a:pt x="1684153" y="995886"/>
                </a:lnTo>
                <a:lnTo>
                  <a:pt x="1684563" y="1007231"/>
                </a:lnTo>
                <a:lnTo>
                  <a:pt x="1680943" y="1020118"/>
                </a:lnTo>
                <a:lnTo>
                  <a:pt x="1676514" y="1028519"/>
                </a:lnTo>
                <a:lnTo>
                  <a:pt x="1659141" y="1042273"/>
                </a:lnTo>
                <a:lnTo>
                  <a:pt x="1653892" y="1047645"/>
                </a:lnTo>
                <a:lnTo>
                  <a:pt x="1649740" y="1053227"/>
                </a:lnTo>
                <a:lnTo>
                  <a:pt x="1643720" y="1058237"/>
                </a:lnTo>
                <a:lnTo>
                  <a:pt x="1631890" y="1064905"/>
                </a:lnTo>
                <a:lnTo>
                  <a:pt x="1625651" y="1066152"/>
                </a:lnTo>
                <a:lnTo>
                  <a:pt x="1612192" y="1073296"/>
                </a:lnTo>
                <a:lnTo>
                  <a:pt x="1609268" y="1073620"/>
                </a:lnTo>
                <a:lnTo>
                  <a:pt x="1604905" y="1072458"/>
                </a:lnTo>
                <a:lnTo>
                  <a:pt x="1604000" y="1068981"/>
                </a:lnTo>
                <a:lnTo>
                  <a:pt x="1605115" y="1062780"/>
                </a:lnTo>
                <a:lnTo>
                  <a:pt x="1606553" y="1056989"/>
                </a:lnTo>
                <a:lnTo>
                  <a:pt x="1608334" y="1051608"/>
                </a:lnTo>
                <a:lnTo>
                  <a:pt x="1608401" y="1047121"/>
                </a:lnTo>
                <a:lnTo>
                  <a:pt x="1604601" y="1040120"/>
                </a:lnTo>
                <a:lnTo>
                  <a:pt x="1601934" y="1036873"/>
                </a:lnTo>
                <a:lnTo>
                  <a:pt x="1599352" y="1035234"/>
                </a:lnTo>
                <a:lnTo>
                  <a:pt x="1594161" y="1036187"/>
                </a:lnTo>
                <a:lnTo>
                  <a:pt x="1591228" y="1038111"/>
                </a:lnTo>
                <a:lnTo>
                  <a:pt x="1588084" y="1038482"/>
                </a:lnTo>
                <a:lnTo>
                  <a:pt x="1584731" y="1037282"/>
                </a:lnTo>
                <a:lnTo>
                  <a:pt x="1581912" y="1034310"/>
                </a:lnTo>
                <a:lnTo>
                  <a:pt x="1576264" y="1021813"/>
                </a:lnTo>
                <a:lnTo>
                  <a:pt x="1574140" y="1020213"/>
                </a:lnTo>
                <a:lnTo>
                  <a:pt x="1571358" y="1020613"/>
                </a:lnTo>
                <a:lnTo>
                  <a:pt x="1568863" y="1018813"/>
                </a:lnTo>
                <a:lnTo>
                  <a:pt x="1566663" y="1014813"/>
                </a:lnTo>
                <a:lnTo>
                  <a:pt x="1563014" y="1010936"/>
                </a:lnTo>
                <a:lnTo>
                  <a:pt x="1563986" y="1013898"/>
                </a:lnTo>
                <a:lnTo>
                  <a:pt x="1567634" y="1021051"/>
                </a:lnTo>
                <a:lnTo>
                  <a:pt x="1570177" y="1028129"/>
                </a:lnTo>
                <a:lnTo>
                  <a:pt x="1571606" y="1035129"/>
                </a:lnTo>
                <a:lnTo>
                  <a:pt x="1570939" y="1040606"/>
                </a:lnTo>
                <a:lnTo>
                  <a:pt x="1540040" y="1043635"/>
                </a:lnTo>
                <a:lnTo>
                  <a:pt x="1526762" y="1042054"/>
                </a:lnTo>
                <a:lnTo>
                  <a:pt x="1524076" y="1037273"/>
                </a:lnTo>
                <a:lnTo>
                  <a:pt x="1517723" y="1016499"/>
                </a:lnTo>
                <a:lnTo>
                  <a:pt x="1516342" y="1053036"/>
                </a:lnTo>
                <a:lnTo>
                  <a:pt x="1493196" y="1058913"/>
                </a:lnTo>
                <a:lnTo>
                  <a:pt x="1487786" y="1057923"/>
                </a:lnTo>
                <a:lnTo>
                  <a:pt x="1478785" y="1053894"/>
                </a:lnTo>
                <a:lnTo>
                  <a:pt x="1467145" y="1044140"/>
                </a:lnTo>
                <a:lnTo>
                  <a:pt x="1462326" y="1037634"/>
                </a:lnTo>
                <a:lnTo>
                  <a:pt x="1460440" y="1031129"/>
                </a:lnTo>
                <a:lnTo>
                  <a:pt x="1459040" y="1027557"/>
                </a:lnTo>
                <a:lnTo>
                  <a:pt x="1458125" y="1026947"/>
                </a:lnTo>
                <a:lnTo>
                  <a:pt x="1455230" y="1034806"/>
                </a:lnTo>
                <a:lnTo>
                  <a:pt x="1452067" y="1050760"/>
                </a:lnTo>
                <a:lnTo>
                  <a:pt x="1444114" y="1046655"/>
                </a:lnTo>
                <a:lnTo>
                  <a:pt x="1434046" y="1042635"/>
                </a:lnTo>
                <a:lnTo>
                  <a:pt x="1430426" y="1026843"/>
                </a:lnTo>
                <a:lnTo>
                  <a:pt x="1430217" y="1049665"/>
                </a:lnTo>
                <a:lnTo>
                  <a:pt x="1413996" y="1046664"/>
                </a:lnTo>
                <a:lnTo>
                  <a:pt x="1406195" y="1047512"/>
                </a:lnTo>
                <a:lnTo>
                  <a:pt x="1403909" y="1027509"/>
                </a:lnTo>
                <a:lnTo>
                  <a:pt x="1403528" y="1005164"/>
                </a:lnTo>
                <a:lnTo>
                  <a:pt x="1400366" y="1019337"/>
                </a:lnTo>
                <a:lnTo>
                  <a:pt x="1401747" y="1031291"/>
                </a:lnTo>
                <a:lnTo>
                  <a:pt x="1402194" y="1045731"/>
                </a:lnTo>
                <a:lnTo>
                  <a:pt x="1395298" y="1041635"/>
                </a:lnTo>
                <a:lnTo>
                  <a:pt x="1380173" y="1039625"/>
                </a:lnTo>
                <a:lnTo>
                  <a:pt x="1374810" y="1037634"/>
                </a:lnTo>
                <a:lnTo>
                  <a:pt x="1375496" y="1018327"/>
                </a:lnTo>
                <a:lnTo>
                  <a:pt x="1376686" y="998849"/>
                </a:lnTo>
                <a:lnTo>
                  <a:pt x="1396165" y="979199"/>
                </a:lnTo>
                <a:lnTo>
                  <a:pt x="1401909" y="969807"/>
                </a:lnTo>
                <a:lnTo>
                  <a:pt x="1406138" y="966006"/>
                </a:lnTo>
                <a:lnTo>
                  <a:pt x="1412824" y="963606"/>
                </a:lnTo>
                <a:lnTo>
                  <a:pt x="1421368" y="962111"/>
                </a:lnTo>
                <a:lnTo>
                  <a:pt x="1427188" y="963263"/>
                </a:lnTo>
                <a:lnTo>
                  <a:pt x="1433836" y="962139"/>
                </a:lnTo>
                <a:lnTo>
                  <a:pt x="1441780" y="958577"/>
                </a:lnTo>
                <a:lnTo>
                  <a:pt x="1447457" y="957548"/>
                </a:lnTo>
                <a:lnTo>
                  <a:pt x="1448524" y="956281"/>
                </a:lnTo>
                <a:lnTo>
                  <a:pt x="1446886" y="954424"/>
                </a:lnTo>
                <a:lnTo>
                  <a:pt x="1440809" y="941413"/>
                </a:lnTo>
                <a:lnTo>
                  <a:pt x="1438627" y="938441"/>
                </a:lnTo>
                <a:lnTo>
                  <a:pt x="1436408" y="937117"/>
                </a:lnTo>
                <a:lnTo>
                  <a:pt x="1432017" y="936527"/>
                </a:lnTo>
                <a:lnTo>
                  <a:pt x="1427759" y="930774"/>
                </a:lnTo>
                <a:lnTo>
                  <a:pt x="1425292" y="925678"/>
                </a:lnTo>
                <a:lnTo>
                  <a:pt x="1422654" y="918724"/>
                </a:lnTo>
                <a:lnTo>
                  <a:pt x="1418434" y="905466"/>
                </a:lnTo>
                <a:lnTo>
                  <a:pt x="1414243" y="890540"/>
                </a:lnTo>
                <a:lnTo>
                  <a:pt x="1416320" y="882282"/>
                </a:lnTo>
                <a:lnTo>
                  <a:pt x="1423264" y="875767"/>
                </a:lnTo>
                <a:lnTo>
                  <a:pt x="1430226" y="871233"/>
                </a:lnTo>
                <a:lnTo>
                  <a:pt x="1437199" y="868699"/>
                </a:lnTo>
                <a:lnTo>
                  <a:pt x="1443028" y="868642"/>
                </a:lnTo>
                <a:lnTo>
                  <a:pt x="1450058" y="872271"/>
                </a:lnTo>
                <a:lnTo>
                  <a:pt x="1459944" y="879262"/>
                </a:lnTo>
                <a:lnTo>
                  <a:pt x="1465621" y="887139"/>
                </a:lnTo>
                <a:lnTo>
                  <a:pt x="1472737" y="903703"/>
                </a:lnTo>
                <a:lnTo>
                  <a:pt x="1477432" y="916762"/>
                </a:lnTo>
                <a:lnTo>
                  <a:pt x="1481242" y="922620"/>
                </a:lnTo>
                <a:lnTo>
                  <a:pt x="1498292" y="933183"/>
                </a:lnTo>
                <a:lnTo>
                  <a:pt x="1503959" y="934888"/>
                </a:lnTo>
                <a:lnTo>
                  <a:pt x="1510694" y="934041"/>
                </a:lnTo>
                <a:lnTo>
                  <a:pt x="1524419" y="931278"/>
                </a:lnTo>
                <a:lnTo>
                  <a:pt x="1531163" y="928383"/>
                </a:lnTo>
                <a:lnTo>
                  <a:pt x="1534192" y="924935"/>
                </a:lnTo>
                <a:lnTo>
                  <a:pt x="1535744" y="919972"/>
                </a:lnTo>
                <a:lnTo>
                  <a:pt x="1537688" y="916143"/>
                </a:lnTo>
                <a:lnTo>
                  <a:pt x="1543755" y="907313"/>
                </a:lnTo>
                <a:lnTo>
                  <a:pt x="1553051" y="888825"/>
                </a:lnTo>
                <a:lnTo>
                  <a:pt x="1558195" y="874071"/>
                </a:lnTo>
                <a:lnTo>
                  <a:pt x="1559414" y="869071"/>
                </a:lnTo>
                <a:lnTo>
                  <a:pt x="1560443" y="863003"/>
                </a:lnTo>
                <a:lnTo>
                  <a:pt x="1561271" y="855850"/>
                </a:lnTo>
                <a:lnTo>
                  <a:pt x="1558376" y="859660"/>
                </a:lnTo>
                <a:lnTo>
                  <a:pt x="1542336" y="896226"/>
                </a:lnTo>
                <a:lnTo>
                  <a:pt x="1539011" y="902780"/>
                </a:lnTo>
                <a:lnTo>
                  <a:pt x="1529620" y="913790"/>
                </a:lnTo>
                <a:lnTo>
                  <a:pt x="1525648" y="915562"/>
                </a:lnTo>
                <a:lnTo>
                  <a:pt x="1519237" y="915019"/>
                </a:lnTo>
                <a:lnTo>
                  <a:pt x="1510741" y="910152"/>
                </a:lnTo>
                <a:lnTo>
                  <a:pt x="1500721" y="917886"/>
                </a:lnTo>
                <a:lnTo>
                  <a:pt x="1494644" y="915924"/>
                </a:lnTo>
                <a:lnTo>
                  <a:pt x="1489262" y="910514"/>
                </a:lnTo>
                <a:lnTo>
                  <a:pt x="1489196" y="884901"/>
                </a:lnTo>
                <a:lnTo>
                  <a:pt x="1482366" y="864108"/>
                </a:lnTo>
                <a:lnTo>
                  <a:pt x="1489910" y="853478"/>
                </a:lnTo>
                <a:lnTo>
                  <a:pt x="1496159" y="846849"/>
                </a:lnTo>
                <a:lnTo>
                  <a:pt x="1507284" y="829485"/>
                </a:lnTo>
                <a:lnTo>
                  <a:pt x="1509722" y="829304"/>
                </a:lnTo>
                <a:lnTo>
                  <a:pt x="1517780" y="832056"/>
                </a:lnTo>
                <a:lnTo>
                  <a:pt x="1513361" y="828085"/>
                </a:lnTo>
                <a:lnTo>
                  <a:pt x="1509036" y="822189"/>
                </a:lnTo>
                <a:lnTo>
                  <a:pt x="1499407" y="823712"/>
                </a:lnTo>
                <a:lnTo>
                  <a:pt x="1502807" y="785498"/>
                </a:lnTo>
                <a:lnTo>
                  <a:pt x="1496359" y="814149"/>
                </a:lnTo>
                <a:lnTo>
                  <a:pt x="1489786" y="828970"/>
                </a:lnTo>
                <a:lnTo>
                  <a:pt x="1485805" y="836409"/>
                </a:lnTo>
                <a:lnTo>
                  <a:pt x="1481347" y="840677"/>
                </a:lnTo>
                <a:lnTo>
                  <a:pt x="1464459" y="844353"/>
                </a:lnTo>
                <a:lnTo>
                  <a:pt x="1468612" y="830609"/>
                </a:lnTo>
                <a:lnTo>
                  <a:pt x="1472422" y="810120"/>
                </a:lnTo>
                <a:lnTo>
                  <a:pt x="1468393" y="817807"/>
                </a:lnTo>
                <a:lnTo>
                  <a:pt x="1458868" y="829294"/>
                </a:lnTo>
                <a:lnTo>
                  <a:pt x="1451743" y="835295"/>
                </a:lnTo>
                <a:lnTo>
                  <a:pt x="1445876" y="838438"/>
                </a:lnTo>
                <a:lnTo>
                  <a:pt x="1434484" y="837676"/>
                </a:lnTo>
                <a:lnTo>
                  <a:pt x="1428807" y="831952"/>
                </a:lnTo>
                <a:lnTo>
                  <a:pt x="1430426" y="817826"/>
                </a:lnTo>
                <a:lnTo>
                  <a:pt x="1430426" y="800262"/>
                </a:lnTo>
                <a:lnTo>
                  <a:pt x="1433903" y="792051"/>
                </a:lnTo>
                <a:lnTo>
                  <a:pt x="1439170" y="781460"/>
                </a:lnTo>
                <a:lnTo>
                  <a:pt x="1444819" y="767077"/>
                </a:lnTo>
                <a:lnTo>
                  <a:pt x="1448695" y="751989"/>
                </a:lnTo>
                <a:lnTo>
                  <a:pt x="1463821" y="745217"/>
                </a:lnTo>
                <a:lnTo>
                  <a:pt x="1478547" y="742436"/>
                </a:lnTo>
                <a:lnTo>
                  <a:pt x="1490872" y="734368"/>
                </a:lnTo>
                <a:lnTo>
                  <a:pt x="1496911" y="732949"/>
                </a:lnTo>
                <a:lnTo>
                  <a:pt x="1502693" y="736787"/>
                </a:lnTo>
                <a:lnTo>
                  <a:pt x="1526200" y="743074"/>
                </a:lnTo>
                <a:lnTo>
                  <a:pt x="1535849" y="747846"/>
                </a:lnTo>
                <a:lnTo>
                  <a:pt x="1540078" y="751303"/>
                </a:lnTo>
                <a:lnTo>
                  <a:pt x="1543212" y="752542"/>
                </a:lnTo>
                <a:lnTo>
                  <a:pt x="1546527" y="747389"/>
                </a:lnTo>
                <a:lnTo>
                  <a:pt x="1550737" y="742388"/>
                </a:lnTo>
                <a:lnTo>
                  <a:pt x="1565386" y="742902"/>
                </a:lnTo>
                <a:lnTo>
                  <a:pt x="1569425" y="741979"/>
                </a:lnTo>
                <a:lnTo>
                  <a:pt x="1573159" y="739626"/>
                </a:lnTo>
                <a:lnTo>
                  <a:pt x="1577702" y="734863"/>
                </a:lnTo>
                <a:lnTo>
                  <a:pt x="1583055" y="727653"/>
                </a:lnTo>
                <a:lnTo>
                  <a:pt x="1583874" y="724100"/>
                </a:lnTo>
                <a:lnTo>
                  <a:pt x="1580159" y="724224"/>
                </a:lnTo>
                <a:lnTo>
                  <a:pt x="1576435" y="726043"/>
                </a:lnTo>
                <a:lnTo>
                  <a:pt x="1570844" y="731310"/>
                </a:lnTo>
                <a:lnTo>
                  <a:pt x="1565462" y="734139"/>
                </a:lnTo>
                <a:lnTo>
                  <a:pt x="1559976" y="733606"/>
                </a:lnTo>
                <a:lnTo>
                  <a:pt x="1548898" y="729158"/>
                </a:lnTo>
                <a:lnTo>
                  <a:pt x="1529648" y="728358"/>
                </a:lnTo>
                <a:lnTo>
                  <a:pt x="1519828" y="726329"/>
                </a:lnTo>
                <a:lnTo>
                  <a:pt x="1515275" y="724167"/>
                </a:lnTo>
                <a:lnTo>
                  <a:pt x="1512713" y="721185"/>
                </a:lnTo>
                <a:lnTo>
                  <a:pt x="1510475" y="716699"/>
                </a:lnTo>
                <a:lnTo>
                  <a:pt x="1508550" y="710689"/>
                </a:lnTo>
                <a:lnTo>
                  <a:pt x="1509551" y="706460"/>
                </a:lnTo>
                <a:lnTo>
                  <a:pt x="1513475" y="704021"/>
                </a:lnTo>
                <a:lnTo>
                  <a:pt x="1516866" y="703507"/>
                </a:lnTo>
                <a:lnTo>
                  <a:pt x="1522305" y="706831"/>
                </a:lnTo>
                <a:lnTo>
                  <a:pt x="1528410" y="712451"/>
                </a:lnTo>
                <a:lnTo>
                  <a:pt x="1535059" y="713175"/>
                </a:lnTo>
                <a:lnTo>
                  <a:pt x="1532754" y="708041"/>
                </a:lnTo>
                <a:lnTo>
                  <a:pt x="1524305" y="697687"/>
                </a:lnTo>
                <a:lnTo>
                  <a:pt x="1518447" y="688858"/>
                </a:lnTo>
                <a:lnTo>
                  <a:pt x="1513532" y="677932"/>
                </a:lnTo>
                <a:lnTo>
                  <a:pt x="1509751" y="667045"/>
                </a:lnTo>
                <a:lnTo>
                  <a:pt x="1501359" y="649824"/>
                </a:lnTo>
                <a:lnTo>
                  <a:pt x="1494587" y="632517"/>
                </a:lnTo>
                <a:lnTo>
                  <a:pt x="1489815" y="624792"/>
                </a:lnTo>
                <a:lnTo>
                  <a:pt x="1484776" y="620954"/>
                </a:lnTo>
                <a:lnTo>
                  <a:pt x="1469422" y="616153"/>
                </a:lnTo>
                <a:lnTo>
                  <a:pt x="1466345" y="613020"/>
                </a:lnTo>
                <a:lnTo>
                  <a:pt x="1459011" y="597579"/>
                </a:lnTo>
                <a:lnTo>
                  <a:pt x="1457039" y="571138"/>
                </a:lnTo>
                <a:lnTo>
                  <a:pt x="1453829" y="554812"/>
                </a:lnTo>
                <a:lnTo>
                  <a:pt x="1456925" y="533676"/>
                </a:lnTo>
                <a:lnTo>
                  <a:pt x="1462040" y="523989"/>
                </a:lnTo>
                <a:lnTo>
                  <a:pt x="1492720" y="531533"/>
                </a:lnTo>
                <a:lnTo>
                  <a:pt x="1505664" y="530400"/>
                </a:lnTo>
                <a:lnTo>
                  <a:pt x="1522209" y="533086"/>
                </a:lnTo>
                <a:lnTo>
                  <a:pt x="1531115" y="538286"/>
                </a:lnTo>
                <a:lnTo>
                  <a:pt x="1541269" y="551136"/>
                </a:lnTo>
                <a:lnTo>
                  <a:pt x="1550346" y="565499"/>
                </a:lnTo>
                <a:lnTo>
                  <a:pt x="1559081" y="575034"/>
                </a:lnTo>
                <a:lnTo>
                  <a:pt x="1567120" y="587978"/>
                </a:lnTo>
                <a:lnTo>
                  <a:pt x="1575892" y="607000"/>
                </a:lnTo>
                <a:lnTo>
                  <a:pt x="1581055" y="616048"/>
                </a:lnTo>
                <a:lnTo>
                  <a:pt x="1585532" y="621544"/>
                </a:lnTo>
                <a:lnTo>
                  <a:pt x="1591551" y="626269"/>
                </a:lnTo>
                <a:lnTo>
                  <a:pt x="1602905" y="632203"/>
                </a:lnTo>
                <a:lnTo>
                  <a:pt x="1612802" y="634155"/>
                </a:lnTo>
                <a:lnTo>
                  <a:pt x="1617936" y="633384"/>
                </a:lnTo>
                <a:lnTo>
                  <a:pt x="1623422" y="629088"/>
                </a:lnTo>
                <a:lnTo>
                  <a:pt x="1627327" y="623983"/>
                </a:lnTo>
                <a:lnTo>
                  <a:pt x="1622974" y="622573"/>
                </a:lnTo>
                <a:lnTo>
                  <a:pt x="1611573" y="623173"/>
                </a:lnTo>
                <a:lnTo>
                  <a:pt x="1603658" y="620459"/>
                </a:lnTo>
                <a:lnTo>
                  <a:pt x="1599143" y="614429"/>
                </a:lnTo>
                <a:lnTo>
                  <a:pt x="1594342" y="606257"/>
                </a:lnTo>
                <a:lnTo>
                  <a:pt x="1586713" y="590741"/>
                </a:lnTo>
                <a:lnTo>
                  <a:pt x="1580941" y="580511"/>
                </a:lnTo>
                <a:lnTo>
                  <a:pt x="1568320" y="563680"/>
                </a:lnTo>
                <a:lnTo>
                  <a:pt x="1558995" y="546773"/>
                </a:lnTo>
                <a:lnTo>
                  <a:pt x="1551508" y="530562"/>
                </a:lnTo>
                <a:lnTo>
                  <a:pt x="1550813" y="523465"/>
                </a:lnTo>
                <a:lnTo>
                  <a:pt x="1556223" y="518503"/>
                </a:lnTo>
                <a:lnTo>
                  <a:pt x="1562872" y="515017"/>
                </a:lnTo>
                <a:lnTo>
                  <a:pt x="1604477" y="503834"/>
                </a:lnTo>
                <a:lnTo>
                  <a:pt x="1629299" y="490357"/>
                </a:lnTo>
                <a:lnTo>
                  <a:pt x="1639376" y="474574"/>
                </a:lnTo>
                <a:lnTo>
                  <a:pt x="1640577" y="470868"/>
                </a:lnTo>
                <a:lnTo>
                  <a:pt x="1673809" y="448247"/>
                </a:lnTo>
                <a:lnTo>
                  <a:pt x="1697308" y="439817"/>
                </a:lnTo>
                <a:lnTo>
                  <a:pt x="1706347" y="438445"/>
                </a:lnTo>
                <a:lnTo>
                  <a:pt x="1714529" y="434769"/>
                </a:lnTo>
                <a:lnTo>
                  <a:pt x="1714872" y="432511"/>
                </a:lnTo>
                <a:lnTo>
                  <a:pt x="1707709" y="429425"/>
                </a:lnTo>
                <a:lnTo>
                  <a:pt x="1700470" y="427911"/>
                </a:lnTo>
                <a:lnTo>
                  <a:pt x="1684039" y="428006"/>
                </a:lnTo>
                <a:lnTo>
                  <a:pt x="1669409" y="425196"/>
                </a:lnTo>
                <a:lnTo>
                  <a:pt x="1664999" y="420062"/>
                </a:lnTo>
                <a:lnTo>
                  <a:pt x="1665913" y="411642"/>
                </a:lnTo>
                <a:lnTo>
                  <a:pt x="1667313" y="404374"/>
                </a:lnTo>
                <a:lnTo>
                  <a:pt x="1671733" y="392154"/>
                </a:lnTo>
                <a:lnTo>
                  <a:pt x="1676467" y="382915"/>
                </a:lnTo>
                <a:lnTo>
                  <a:pt x="1696536" y="355968"/>
                </a:lnTo>
                <a:lnTo>
                  <a:pt x="1710042" y="344481"/>
                </a:lnTo>
                <a:lnTo>
                  <a:pt x="1713938" y="336509"/>
                </a:lnTo>
                <a:lnTo>
                  <a:pt x="1684877" y="354244"/>
                </a:lnTo>
                <a:lnTo>
                  <a:pt x="1674724" y="366941"/>
                </a:lnTo>
                <a:lnTo>
                  <a:pt x="1664522" y="385801"/>
                </a:lnTo>
                <a:lnTo>
                  <a:pt x="1659236" y="391316"/>
                </a:lnTo>
                <a:lnTo>
                  <a:pt x="1655464" y="389858"/>
                </a:lnTo>
                <a:lnTo>
                  <a:pt x="1652102" y="391601"/>
                </a:lnTo>
                <a:lnTo>
                  <a:pt x="1649130" y="396535"/>
                </a:lnTo>
                <a:lnTo>
                  <a:pt x="1646644" y="405517"/>
                </a:lnTo>
                <a:lnTo>
                  <a:pt x="1644634" y="418471"/>
                </a:lnTo>
                <a:lnTo>
                  <a:pt x="1642815" y="427234"/>
                </a:lnTo>
                <a:lnTo>
                  <a:pt x="1641177" y="431892"/>
                </a:lnTo>
                <a:lnTo>
                  <a:pt x="1637043" y="438598"/>
                </a:lnTo>
                <a:lnTo>
                  <a:pt x="1627089" y="451647"/>
                </a:lnTo>
                <a:lnTo>
                  <a:pt x="1603743" y="469706"/>
                </a:lnTo>
                <a:lnTo>
                  <a:pt x="1595885" y="474259"/>
                </a:lnTo>
                <a:lnTo>
                  <a:pt x="1589151" y="474983"/>
                </a:lnTo>
                <a:lnTo>
                  <a:pt x="1567348" y="485032"/>
                </a:lnTo>
                <a:lnTo>
                  <a:pt x="1560805" y="485423"/>
                </a:lnTo>
                <a:lnTo>
                  <a:pt x="1553556" y="482384"/>
                </a:lnTo>
                <a:lnTo>
                  <a:pt x="1556652" y="473688"/>
                </a:lnTo>
                <a:lnTo>
                  <a:pt x="1568187" y="457514"/>
                </a:lnTo>
                <a:lnTo>
                  <a:pt x="1571244" y="450256"/>
                </a:lnTo>
                <a:lnTo>
                  <a:pt x="1563872" y="451847"/>
                </a:lnTo>
                <a:lnTo>
                  <a:pt x="1556347" y="456286"/>
                </a:lnTo>
                <a:lnTo>
                  <a:pt x="1539735" y="459943"/>
                </a:lnTo>
                <a:lnTo>
                  <a:pt x="1533163" y="466535"/>
                </a:lnTo>
                <a:lnTo>
                  <a:pt x="1526800" y="478422"/>
                </a:lnTo>
                <a:lnTo>
                  <a:pt x="1521695" y="485842"/>
                </a:lnTo>
                <a:lnTo>
                  <a:pt x="1517856" y="488852"/>
                </a:lnTo>
                <a:lnTo>
                  <a:pt x="1512561" y="490642"/>
                </a:lnTo>
                <a:lnTo>
                  <a:pt x="1493101" y="491557"/>
                </a:lnTo>
                <a:lnTo>
                  <a:pt x="1488786" y="490766"/>
                </a:lnTo>
                <a:lnTo>
                  <a:pt x="1477585" y="481794"/>
                </a:lnTo>
                <a:lnTo>
                  <a:pt x="1467669" y="484899"/>
                </a:lnTo>
                <a:lnTo>
                  <a:pt x="1463573" y="484299"/>
                </a:lnTo>
                <a:lnTo>
                  <a:pt x="1456049" y="477936"/>
                </a:lnTo>
                <a:lnTo>
                  <a:pt x="1453810" y="473793"/>
                </a:lnTo>
                <a:lnTo>
                  <a:pt x="1454134" y="468201"/>
                </a:lnTo>
                <a:lnTo>
                  <a:pt x="1458487" y="457619"/>
                </a:lnTo>
                <a:lnTo>
                  <a:pt x="1463526" y="447389"/>
                </a:lnTo>
                <a:lnTo>
                  <a:pt x="1479909" y="424663"/>
                </a:lnTo>
                <a:lnTo>
                  <a:pt x="1490415" y="413909"/>
                </a:lnTo>
                <a:lnTo>
                  <a:pt x="1505550" y="404584"/>
                </a:lnTo>
                <a:lnTo>
                  <a:pt x="1541126" y="394087"/>
                </a:lnTo>
                <a:lnTo>
                  <a:pt x="1542736" y="386353"/>
                </a:lnTo>
                <a:lnTo>
                  <a:pt x="1506741" y="394992"/>
                </a:lnTo>
                <a:lnTo>
                  <a:pt x="1476118" y="405841"/>
                </a:lnTo>
                <a:lnTo>
                  <a:pt x="1471146" y="409813"/>
                </a:lnTo>
                <a:lnTo>
                  <a:pt x="1464021" y="420348"/>
                </a:lnTo>
                <a:lnTo>
                  <a:pt x="1441390" y="457914"/>
                </a:lnTo>
                <a:lnTo>
                  <a:pt x="1434713" y="467258"/>
                </a:lnTo>
                <a:lnTo>
                  <a:pt x="1424511" y="469478"/>
                </a:lnTo>
                <a:lnTo>
                  <a:pt x="1416701" y="466325"/>
                </a:lnTo>
                <a:lnTo>
                  <a:pt x="1410595" y="461629"/>
                </a:lnTo>
                <a:lnTo>
                  <a:pt x="1400089" y="450628"/>
                </a:lnTo>
                <a:lnTo>
                  <a:pt x="1392165" y="444684"/>
                </a:lnTo>
                <a:lnTo>
                  <a:pt x="1388412" y="440684"/>
                </a:lnTo>
                <a:lnTo>
                  <a:pt x="1386202" y="436626"/>
                </a:lnTo>
                <a:lnTo>
                  <a:pt x="1384402" y="431864"/>
                </a:lnTo>
                <a:lnTo>
                  <a:pt x="1383030" y="426396"/>
                </a:lnTo>
                <a:lnTo>
                  <a:pt x="1385602" y="421815"/>
                </a:lnTo>
                <a:lnTo>
                  <a:pt x="1405757" y="411861"/>
                </a:lnTo>
                <a:lnTo>
                  <a:pt x="1433141" y="413804"/>
                </a:lnTo>
                <a:lnTo>
                  <a:pt x="1445428" y="411747"/>
                </a:lnTo>
                <a:lnTo>
                  <a:pt x="1457516" y="405708"/>
                </a:lnTo>
                <a:lnTo>
                  <a:pt x="1475356" y="390563"/>
                </a:lnTo>
                <a:lnTo>
                  <a:pt x="1494768" y="369065"/>
                </a:lnTo>
                <a:lnTo>
                  <a:pt x="1498568" y="362131"/>
                </a:lnTo>
                <a:lnTo>
                  <a:pt x="1491482" y="360607"/>
                </a:lnTo>
                <a:lnTo>
                  <a:pt x="1486233" y="362293"/>
                </a:lnTo>
                <a:lnTo>
                  <a:pt x="1473603" y="370056"/>
                </a:lnTo>
                <a:lnTo>
                  <a:pt x="1453610" y="390725"/>
                </a:lnTo>
                <a:lnTo>
                  <a:pt x="1436170" y="397964"/>
                </a:lnTo>
                <a:lnTo>
                  <a:pt x="1393089" y="401793"/>
                </a:lnTo>
                <a:lnTo>
                  <a:pt x="1379411" y="407489"/>
                </a:lnTo>
                <a:lnTo>
                  <a:pt x="1373410" y="406270"/>
                </a:lnTo>
                <a:lnTo>
                  <a:pt x="1368885" y="400717"/>
                </a:lnTo>
                <a:lnTo>
                  <a:pt x="1363847" y="390382"/>
                </a:lnTo>
                <a:lnTo>
                  <a:pt x="1364742" y="382048"/>
                </a:lnTo>
                <a:lnTo>
                  <a:pt x="1375010" y="372647"/>
                </a:lnTo>
                <a:lnTo>
                  <a:pt x="1383049" y="370446"/>
                </a:lnTo>
                <a:lnTo>
                  <a:pt x="1384487" y="368513"/>
                </a:lnTo>
                <a:lnTo>
                  <a:pt x="1373076" y="359350"/>
                </a:lnTo>
                <a:lnTo>
                  <a:pt x="1372067" y="354644"/>
                </a:lnTo>
                <a:lnTo>
                  <a:pt x="1378658" y="344186"/>
                </a:lnTo>
                <a:lnTo>
                  <a:pt x="1392955" y="328641"/>
                </a:lnTo>
                <a:lnTo>
                  <a:pt x="1400185" y="323707"/>
                </a:lnTo>
                <a:lnTo>
                  <a:pt x="1413424" y="320554"/>
                </a:lnTo>
                <a:lnTo>
                  <a:pt x="1427055" y="322269"/>
                </a:lnTo>
                <a:lnTo>
                  <a:pt x="1427579" y="319278"/>
                </a:lnTo>
                <a:lnTo>
                  <a:pt x="1414101" y="313315"/>
                </a:lnTo>
                <a:lnTo>
                  <a:pt x="1404004" y="312220"/>
                </a:lnTo>
                <a:lnTo>
                  <a:pt x="1390660" y="316430"/>
                </a:lnTo>
                <a:lnTo>
                  <a:pt x="1355236" y="341728"/>
                </a:lnTo>
                <a:lnTo>
                  <a:pt x="1352226" y="340966"/>
                </a:lnTo>
                <a:lnTo>
                  <a:pt x="1347073" y="336633"/>
                </a:lnTo>
                <a:lnTo>
                  <a:pt x="1348550" y="330403"/>
                </a:lnTo>
                <a:lnTo>
                  <a:pt x="1367495" y="303619"/>
                </a:lnTo>
                <a:lnTo>
                  <a:pt x="1368123" y="299361"/>
                </a:lnTo>
                <a:lnTo>
                  <a:pt x="1354512" y="299961"/>
                </a:lnTo>
                <a:lnTo>
                  <a:pt x="1350521" y="298685"/>
                </a:lnTo>
                <a:lnTo>
                  <a:pt x="1346616" y="295475"/>
                </a:lnTo>
                <a:lnTo>
                  <a:pt x="1341072" y="298323"/>
                </a:lnTo>
                <a:lnTo>
                  <a:pt x="1333881" y="307219"/>
                </a:lnTo>
                <a:lnTo>
                  <a:pt x="1328814" y="311001"/>
                </a:lnTo>
                <a:lnTo>
                  <a:pt x="1325861" y="309734"/>
                </a:lnTo>
                <a:lnTo>
                  <a:pt x="1318346" y="299209"/>
                </a:lnTo>
                <a:lnTo>
                  <a:pt x="1319317" y="290332"/>
                </a:lnTo>
                <a:lnTo>
                  <a:pt x="1325299" y="279130"/>
                </a:lnTo>
                <a:lnTo>
                  <a:pt x="1330766" y="271015"/>
                </a:lnTo>
                <a:lnTo>
                  <a:pt x="1338186" y="263557"/>
                </a:lnTo>
                <a:lnTo>
                  <a:pt x="1350264" y="254175"/>
                </a:lnTo>
                <a:lnTo>
                  <a:pt x="1359008" y="251003"/>
                </a:lnTo>
                <a:lnTo>
                  <a:pt x="1373162" y="250898"/>
                </a:lnTo>
                <a:lnTo>
                  <a:pt x="1379906" y="246688"/>
                </a:lnTo>
                <a:lnTo>
                  <a:pt x="1385907" y="239325"/>
                </a:lnTo>
                <a:lnTo>
                  <a:pt x="1393422" y="227324"/>
                </a:lnTo>
                <a:lnTo>
                  <a:pt x="1401661" y="219008"/>
                </a:lnTo>
                <a:lnTo>
                  <a:pt x="1415129" y="212141"/>
                </a:lnTo>
                <a:lnTo>
                  <a:pt x="1426474" y="214351"/>
                </a:lnTo>
                <a:lnTo>
                  <a:pt x="1432741" y="220332"/>
                </a:lnTo>
                <a:lnTo>
                  <a:pt x="1437713" y="230753"/>
                </a:lnTo>
                <a:lnTo>
                  <a:pt x="1443057" y="238687"/>
                </a:lnTo>
                <a:lnTo>
                  <a:pt x="1443561" y="232286"/>
                </a:lnTo>
                <a:lnTo>
                  <a:pt x="1447981" y="224361"/>
                </a:lnTo>
                <a:lnTo>
                  <a:pt x="1453525" y="220951"/>
                </a:lnTo>
                <a:lnTo>
                  <a:pt x="1460192" y="222085"/>
                </a:lnTo>
                <a:lnTo>
                  <a:pt x="1466050" y="225866"/>
                </a:lnTo>
                <a:lnTo>
                  <a:pt x="1473622" y="235439"/>
                </a:lnTo>
                <a:lnTo>
                  <a:pt x="1479747" y="239716"/>
                </a:lnTo>
                <a:lnTo>
                  <a:pt x="1482623" y="239459"/>
                </a:lnTo>
                <a:lnTo>
                  <a:pt x="1486224" y="234182"/>
                </a:lnTo>
                <a:lnTo>
                  <a:pt x="1495806" y="234067"/>
                </a:lnTo>
                <a:lnTo>
                  <a:pt x="1495606" y="231819"/>
                </a:lnTo>
                <a:lnTo>
                  <a:pt x="1492482" y="226276"/>
                </a:lnTo>
                <a:lnTo>
                  <a:pt x="1488700" y="222304"/>
                </a:lnTo>
                <a:lnTo>
                  <a:pt x="1454753" y="194386"/>
                </a:lnTo>
                <a:lnTo>
                  <a:pt x="1453810" y="188214"/>
                </a:lnTo>
                <a:lnTo>
                  <a:pt x="1465250" y="182404"/>
                </a:lnTo>
                <a:lnTo>
                  <a:pt x="1472403" y="175431"/>
                </a:lnTo>
                <a:lnTo>
                  <a:pt x="1475765" y="173726"/>
                </a:lnTo>
                <a:lnTo>
                  <a:pt x="1484147" y="158772"/>
                </a:lnTo>
                <a:lnTo>
                  <a:pt x="1489624" y="150933"/>
                </a:lnTo>
                <a:lnTo>
                  <a:pt x="1499759" y="141961"/>
                </a:lnTo>
                <a:lnTo>
                  <a:pt x="1503826" y="144418"/>
                </a:lnTo>
                <a:lnTo>
                  <a:pt x="1508941" y="152324"/>
                </a:lnTo>
                <a:lnTo>
                  <a:pt x="1513894" y="157248"/>
                </a:lnTo>
                <a:lnTo>
                  <a:pt x="1528448" y="161925"/>
                </a:lnTo>
                <a:lnTo>
                  <a:pt x="1534678" y="166783"/>
                </a:lnTo>
                <a:lnTo>
                  <a:pt x="1545774" y="194405"/>
                </a:lnTo>
                <a:lnTo>
                  <a:pt x="1550194" y="203330"/>
                </a:lnTo>
                <a:lnTo>
                  <a:pt x="1556509" y="212446"/>
                </a:lnTo>
                <a:lnTo>
                  <a:pt x="1560262" y="215865"/>
                </a:lnTo>
                <a:lnTo>
                  <a:pt x="1567682" y="218046"/>
                </a:lnTo>
                <a:lnTo>
                  <a:pt x="1568444" y="212922"/>
                </a:lnTo>
                <a:lnTo>
                  <a:pt x="1559633" y="200073"/>
                </a:lnTo>
                <a:lnTo>
                  <a:pt x="1557214" y="192586"/>
                </a:lnTo>
                <a:lnTo>
                  <a:pt x="1558252" y="186214"/>
                </a:lnTo>
                <a:lnTo>
                  <a:pt x="1560128" y="182851"/>
                </a:lnTo>
                <a:lnTo>
                  <a:pt x="1562843" y="182547"/>
                </a:lnTo>
                <a:lnTo>
                  <a:pt x="1569796" y="188252"/>
                </a:lnTo>
                <a:lnTo>
                  <a:pt x="1588294" y="207455"/>
                </a:lnTo>
                <a:lnTo>
                  <a:pt x="1615945" y="229895"/>
                </a:lnTo>
                <a:lnTo>
                  <a:pt x="1626546" y="235067"/>
                </a:lnTo>
                <a:lnTo>
                  <a:pt x="1633090" y="242973"/>
                </a:lnTo>
                <a:lnTo>
                  <a:pt x="1639053" y="252536"/>
                </a:lnTo>
                <a:lnTo>
                  <a:pt x="1644930" y="259099"/>
                </a:lnTo>
                <a:lnTo>
                  <a:pt x="1646025" y="258480"/>
                </a:lnTo>
                <a:lnTo>
                  <a:pt x="1640548" y="243716"/>
                </a:lnTo>
                <a:lnTo>
                  <a:pt x="1627175" y="225314"/>
                </a:lnTo>
                <a:lnTo>
                  <a:pt x="1591399" y="193367"/>
                </a:lnTo>
                <a:lnTo>
                  <a:pt x="1577245" y="176374"/>
                </a:lnTo>
                <a:lnTo>
                  <a:pt x="1570396" y="164792"/>
                </a:lnTo>
                <a:lnTo>
                  <a:pt x="1565215" y="152981"/>
                </a:lnTo>
                <a:lnTo>
                  <a:pt x="1565110" y="146485"/>
                </a:lnTo>
                <a:lnTo>
                  <a:pt x="1569987" y="138855"/>
                </a:lnTo>
                <a:lnTo>
                  <a:pt x="1576550" y="132769"/>
                </a:lnTo>
                <a:lnTo>
                  <a:pt x="1584712" y="130350"/>
                </a:lnTo>
                <a:lnTo>
                  <a:pt x="1585693" y="127806"/>
                </a:lnTo>
                <a:lnTo>
                  <a:pt x="1578274" y="118624"/>
                </a:lnTo>
                <a:lnTo>
                  <a:pt x="1573892" y="110642"/>
                </a:lnTo>
                <a:lnTo>
                  <a:pt x="1574044" y="105051"/>
                </a:lnTo>
                <a:lnTo>
                  <a:pt x="1582903" y="100765"/>
                </a:lnTo>
                <a:lnTo>
                  <a:pt x="1588399" y="102060"/>
                </a:lnTo>
                <a:lnTo>
                  <a:pt x="1598847" y="112157"/>
                </a:lnTo>
                <a:lnTo>
                  <a:pt x="1607572" y="116910"/>
                </a:lnTo>
                <a:lnTo>
                  <a:pt x="1608982" y="113843"/>
                </a:lnTo>
                <a:lnTo>
                  <a:pt x="1599972" y="86849"/>
                </a:lnTo>
                <a:lnTo>
                  <a:pt x="1599133" y="80696"/>
                </a:lnTo>
                <a:lnTo>
                  <a:pt x="1600467" y="77086"/>
                </a:lnTo>
                <a:lnTo>
                  <a:pt x="1603629" y="73409"/>
                </a:lnTo>
                <a:lnTo>
                  <a:pt x="1613068" y="75514"/>
                </a:lnTo>
                <a:lnTo>
                  <a:pt x="1628604" y="88811"/>
                </a:lnTo>
                <a:lnTo>
                  <a:pt x="1656426" y="95440"/>
                </a:lnTo>
                <a:lnTo>
                  <a:pt x="1664075" y="94450"/>
                </a:lnTo>
                <a:lnTo>
                  <a:pt x="1662922" y="91402"/>
                </a:lnTo>
                <a:lnTo>
                  <a:pt x="1651816" y="83210"/>
                </a:lnTo>
                <a:lnTo>
                  <a:pt x="1640186" y="72133"/>
                </a:lnTo>
                <a:lnTo>
                  <a:pt x="1635062" y="65408"/>
                </a:lnTo>
                <a:lnTo>
                  <a:pt x="1631299" y="56302"/>
                </a:lnTo>
                <a:lnTo>
                  <a:pt x="1626842" y="48701"/>
                </a:lnTo>
                <a:lnTo>
                  <a:pt x="1626470" y="45044"/>
                </a:lnTo>
                <a:lnTo>
                  <a:pt x="1633652" y="39100"/>
                </a:lnTo>
                <a:lnTo>
                  <a:pt x="1652521" y="40262"/>
                </a:lnTo>
                <a:lnTo>
                  <a:pt x="1670047" y="49378"/>
                </a:lnTo>
                <a:lnTo>
                  <a:pt x="1684915" y="46082"/>
                </a:lnTo>
                <a:lnTo>
                  <a:pt x="1694288" y="48349"/>
                </a:lnTo>
                <a:lnTo>
                  <a:pt x="1697993" y="51092"/>
                </a:lnTo>
                <a:lnTo>
                  <a:pt x="1704775" y="60970"/>
                </a:lnTo>
                <a:lnTo>
                  <a:pt x="1726292" y="96212"/>
                </a:lnTo>
                <a:lnTo>
                  <a:pt x="1728578" y="101756"/>
                </a:lnTo>
                <a:lnTo>
                  <a:pt x="1731026" y="110147"/>
                </a:lnTo>
                <a:lnTo>
                  <a:pt x="1733636" y="121368"/>
                </a:lnTo>
                <a:lnTo>
                  <a:pt x="1737303" y="124397"/>
                </a:lnTo>
                <a:lnTo>
                  <a:pt x="1744390" y="116710"/>
                </a:lnTo>
                <a:lnTo>
                  <a:pt x="1749161" y="109223"/>
                </a:lnTo>
                <a:lnTo>
                  <a:pt x="1747095" y="101946"/>
                </a:lnTo>
                <a:lnTo>
                  <a:pt x="1735226" y="85115"/>
                </a:lnTo>
                <a:lnTo>
                  <a:pt x="1732531" y="77867"/>
                </a:lnTo>
                <a:lnTo>
                  <a:pt x="1726587" y="65542"/>
                </a:lnTo>
                <a:lnTo>
                  <a:pt x="1713262" y="43244"/>
                </a:lnTo>
                <a:lnTo>
                  <a:pt x="1709709" y="32766"/>
                </a:lnTo>
                <a:lnTo>
                  <a:pt x="1707471" y="23793"/>
                </a:lnTo>
                <a:lnTo>
                  <a:pt x="1744361" y="15288"/>
                </a:lnTo>
                <a:lnTo>
                  <a:pt x="1779927" y="22793"/>
                </a:lnTo>
                <a:lnTo>
                  <a:pt x="1785709" y="28089"/>
                </a:lnTo>
                <a:lnTo>
                  <a:pt x="1789500" y="35433"/>
                </a:lnTo>
                <a:lnTo>
                  <a:pt x="1793224" y="46549"/>
                </a:lnTo>
                <a:lnTo>
                  <a:pt x="1798930" y="57836"/>
                </a:lnTo>
                <a:lnTo>
                  <a:pt x="1810455" y="74981"/>
                </a:lnTo>
                <a:lnTo>
                  <a:pt x="1826847" y="85554"/>
                </a:lnTo>
                <a:lnTo>
                  <a:pt x="1823714" y="78353"/>
                </a:lnTo>
                <a:lnTo>
                  <a:pt x="1811445" y="59465"/>
                </a:lnTo>
                <a:lnTo>
                  <a:pt x="1805902" y="46406"/>
                </a:lnTo>
                <a:lnTo>
                  <a:pt x="1805931" y="37500"/>
                </a:lnTo>
                <a:lnTo>
                  <a:pt x="1806921" y="30670"/>
                </a:lnTo>
                <a:lnTo>
                  <a:pt x="1808864" y="25946"/>
                </a:lnTo>
                <a:lnTo>
                  <a:pt x="1822752" y="7763"/>
                </a:lnTo>
                <a:lnTo>
                  <a:pt x="1842602" y="2238"/>
                </a:lnTo>
                <a:lnTo>
                  <a:pt x="1844897" y="3258"/>
                </a:lnTo>
                <a:lnTo>
                  <a:pt x="1860328" y="31175"/>
                </a:lnTo>
                <a:lnTo>
                  <a:pt x="1867652" y="42462"/>
                </a:lnTo>
                <a:lnTo>
                  <a:pt x="1872777" y="46977"/>
                </a:lnTo>
                <a:lnTo>
                  <a:pt x="1872977" y="45015"/>
                </a:lnTo>
                <a:lnTo>
                  <a:pt x="1865881" y="32337"/>
                </a:lnTo>
                <a:lnTo>
                  <a:pt x="1860423" y="25394"/>
                </a:lnTo>
                <a:lnTo>
                  <a:pt x="1859861" y="21031"/>
                </a:lnTo>
                <a:lnTo>
                  <a:pt x="1868910" y="7429"/>
                </a:lnTo>
                <a:lnTo>
                  <a:pt x="1874644" y="4001"/>
                </a:lnTo>
                <a:lnTo>
                  <a:pt x="1898723" y="0"/>
                </a:lnTo>
                <a:lnTo>
                  <a:pt x="1901457" y="1448"/>
                </a:lnTo>
                <a:lnTo>
                  <a:pt x="1903743" y="5239"/>
                </a:lnTo>
                <a:lnTo>
                  <a:pt x="1909429" y="20193"/>
                </a:lnTo>
                <a:lnTo>
                  <a:pt x="1911658" y="22069"/>
                </a:lnTo>
                <a:close/>
                <a:moveTo>
                  <a:pt x="1312955" y="389001"/>
                </a:moveTo>
                <a:lnTo>
                  <a:pt x="1316450" y="403422"/>
                </a:lnTo>
                <a:lnTo>
                  <a:pt x="1329347" y="437274"/>
                </a:lnTo>
                <a:lnTo>
                  <a:pt x="1335186" y="449390"/>
                </a:lnTo>
                <a:lnTo>
                  <a:pt x="1345111" y="464325"/>
                </a:lnTo>
                <a:lnTo>
                  <a:pt x="1346340" y="469668"/>
                </a:lnTo>
                <a:lnTo>
                  <a:pt x="1346454" y="471907"/>
                </a:lnTo>
                <a:lnTo>
                  <a:pt x="1346168" y="479774"/>
                </a:lnTo>
                <a:lnTo>
                  <a:pt x="1348997" y="482679"/>
                </a:lnTo>
                <a:lnTo>
                  <a:pt x="1357541" y="487185"/>
                </a:lnTo>
                <a:lnTo>
                  <a:pt x="1367057" y="495271"/>
                </a:lnTo>
                <a:lnTo>
                  <a:pt x="1368771" y="494814"/>
                </a:lnTo>
                <a:lnTo>
                  <a:pt x="1372086" y="490033"/>
                </a:lnTo>
                <a:lnTo>
                  <a:pt x="1376067" y="488718"/>
                </a:lnTo>
                <a:lnTo>
                  <a:pt x="1381296" y="489871"/>
                </a:lnTo>
                <a:lnTo>
                  <a:pt x="1383802" y="493290"/>
                </a:lnTo>
                <a:lnTo>
                  <a:pt x="1385630" y="498310"/>
                </a:lnTo>
                <a:lnTo>
                  <a:pt x="1386402" y="501891"/>
                </a:lnTo>
                <a:lnTo>
                  <a:pt x="1386516" y="504654"/>
                </a:lnTo>
                <a:lnTo>
                  <a:pt x="1384640" y="510016"/>
                </a:lnTo>
                <a:lnTo>
                  <a:pt x="1384849" y="512074"/>
                </a:lnTo>
                <a:lnTo>
                  <a:pt x="1385973" y="514560"/>
                </a:lnTo>
                <a:lnTo>
                  <a:pt x="1386173" y="517465"/>
                </a:lnTo>
                <a:lnTo>
                  <a:pt x="1384287" y="528771"/>
                </a:lnTo>
                <a:lnTo>
                  <a:pt x="1384811" y="532905"/>
                </a:lnTo>
                <a:lnTo>
                  <a:pt x="1389593" y="543096"/>
                </a:lnTo>
                <a:lnTo>
                  <a:pt x="1393927" y="548154"/>
                </a:lnTo>
                <a:lnTo>
                  <a:pt x="1402471" y="553631"/>
                </a:lnTo>
                <a:lnTo>
                  <a:pt x="1408033" y="553231"/>
                </a:lnTo>
                <a:lnTo>
                  <a:pt x="1411491" y="556698"/>
                </a:lnTo>
                <a:lnTo>
                  <a:pt x="1411576" y="554565"/>
                </a:lnTo>
                <a:lnTo>
                  <a:pt x="1410005" y="548107"/>
                </a:lnTo>
                <a:lnTo>
                  <a:pt x="1406652" y="538896"/>
                </a:lnTo>
                <a:lnTo>
                  <a:pt x="1400461" y="534133"/>
                </a:lnTo>
                <a:lnTo>
                  <a:pt x="1399556" y="528704"/>
                </a:lnTo>
                <a:lnTo>
                  <a:pt x="1399099" y="519398"/>
                </a:lnTo>
                <a:lnTo>
                  <a:pt x="1399632" y="513236"/>
                </a:lnTo>
                <a:lnTo>
                  <a:pt x="1402804" y="508245"/>
                </a:lnTo>
                <a:lnTo>
                  <a:pt x="1405490" y="506635"/>
                </a:lnTo>
                <a:lnTo>
                  <a:pt x="1413491" y="506406"/>
                </a:lnTo>
                <a:lnTo>
                  <a:pt x="1417901" y="508635"/>
                </a:lnTo>
                <a:lnTo>
                  <a:pt x="1425521" y="515598"/>
                </a:lnTo>
                <a:lnTo>
                  <a:pt x="1426312" y="519379"/>
                </a:lnTo>
                <a:lnTo>
                  <a:pt x="1426721" y="526828"/>
                </a:lnTo>
                <a:lnTo>
                  <a:pt x="1427036" y="541696"/>
                </a:lnTo>
                <a:lnTo>
                  <a:pt x="1426845" y="544878"/>
                </a:lnTo>
                <a:lnTo>
                  <a:pt x="1420330" y="553212"/>
                </a:lnTo>
                <a:lnTo>
                  <a:pt x="1418911" y="558841"/>
                </a:lnTo>
                <a:lnTo>
                  <a:pt x="1420559" y="560432"/>
                </a:lnTo>
                <a:lnTo>
                  <a:pt x="1426150" y="561680"/>
                </a:lnTo>
                <a:lnTo>
                  <a:pt x="1434779" y="566776"/>
                </a:lnTo>
                <a:lnTo>
                  <a:pt x="1438161" y="567290"/>
                </a:lnTo>
                <a:lnTo>
                  <a:pt x="1441523" y="579034"/>
                </a:lnTo>
                <a:lnTo>
                  <a:pt x="1444171" y="590150"/>
                </a:lnTo>
                <a:lnTo>
                  <a:pt x="1442237" y="603618"/>
                </a:lnTo>
                <a:lnTo>
                  <a:pt x="1439704" y="625031"/>
                </a:lnTo>
                <a:lnTo>
                  <a:pt x="1437675" y="629898"/>
                </a:lnTo>
                <a:lnTo>
                  <a:pt x="1435675" y="637270"/>
                </a:lnTo>
                <a:lnTo>
                  <a:pt x="1437075" y="638604"/>
                </a:lnTo>
                <a:lnTo>
                  <a:pt x="1445571" y="635670"/>
                </a:lnTo>
                <a:lnTo>
                  <a:pt x="1447286" y="634670"/>
                </a:lnTo>
                <a:lnTo>
                  <a:pt x="1452963" y="627469"/>
                </a:lnTo>
                <a:lnTo>
                  <a:pt x="1461297" y="629145"/>
                </a:lnTo>
                <a:lnTo>
                  <a:pt x="1464097" y="631012"/>
                </a:lnTo>
                <a:lnTo>
                  <a:pt x="1465478" y="633536"/>
                </a:lnTo>
                <a:lnTo>
                  <a:pt x="1468022" y="641547"/>
                </a:lnTo>
                <a:lnTo>
                  <a:pt x="1470117" y="652091"/>
                </a:lnTo>
                <a:lnTo>
                  <a:pt x="1471670" y="651129"/>
                </a:lnTo>
                <a:lnTo>
                  <a:pt x="1475546" y="638327"/>
                </a:lnTo>
                <a:lnTo>
                  <a:pt x="1476956" y="635156"/>
                </a:lnTo>
                <a:lnTo>
                  <a:pt x="1478890" y="632079"/>
                </a:lnTo>
                <a:lnTo>
                  <a:pt x="1479709" y="632651"/>
                </a:lnTo>
                <a:lnTo>
                  <a:pt x="1483624" y="644623"/>
                </a:lnTo>
                <a:lnTo>
                  <a:pt x="1492329" y="665531"/>
                </a:lnTo>
                <a:lnTo>
                  <a:pt x="1495320" y="674075"/>
                </a:lnTo>
                <a:lnTo>
                  <a:pt x="1495901" y="680361"/>
                </a:lnTo>
                <a:lnTo>
                  <a:pt x="1492177" y="687657"/>
                </a:lnTo>
                <a:lnTo>
                  <a:pt x="1489272" y="691286"/>
                </a:lnTo>
                <a:lnTo>
                  <a:pt x="1467841" y="706679"/>
                </a:lnTo>
                <a:lnTo>
                  <a:pt x="1458249" y="715318"/>
                </a:lnTo>
                <a:lnTo>
                  <a:pt x="1453467" y="721966"/>
                </a:lnTo>
                <a:lnTo>
                  <a:pt x="1451029" y="724176"/>
                </a:lnTo>
                <a:lnTo>
                  <a:pt x="1445876" y="723148"/>
                </a:lnTo>
                <a:lnTo>
                  <a:pt x="1444704" y="724252"/>
                </a:lnTo>
                <a:lnTo>
                  <a:pt x="1443114" y="734863"/>
                </a:lnTo>
                <a:lnTo>
                  <a:pt x="1441409" y="739378"/>
                </a:lnTo>
                <a:lnTo>
                  <a:pt x="1436970" y="746646"/>
                </a:lnTo>
                <a:lnTo>
                  <a:pt x="1430760" y="759724"/>
                </a:lnTo>
                <a:lnTo>
                  <a:pt x="1427055" y="765429"/>
                </a:lnTo>
                <a:lnTo>
                  <a:pt x="1420530" y="761267"/>
                </a:lnTo>
                <a:lnTo>
                  <a:pt x="1418911" y="755180"/>
                </a:lnTo>
                <a:lnTo>
                  <a:pt x="1418006" y="741388"/>
                </a:lnTo>
                <a:lnTo>
                  <a:pt x="1417882" y="735635"/>
                </a:lnTo>
                <a:lnTo>
                  <a:pt x="1418082" y="732596"/>
                </a:lnTo>
                <a:lnTo>
                  <a:pt x="1418901" y="727643"/>
                </a:lnTo>
                <a:lnTo>
                  <a:pt x="1421730" y="715642"/>
                </a:lnTo>
                <a:lnTo>
                  <a:pt x="1421387" y="714375"/>
                </a:lnTo>
                <a:lnTo>
                  <a:pt x="1420082" y="715385"/>
                </a:lnTo>
                <a:lnTo>
                  <a:pt x="1415748" y="721395"/>
                </a:lnTo>
                <a:lnTo>
                  <a:pt x="1414043" y="724548"/>
                </a:lnTo>
                <a:lnTo>
                  <a:pt x="1412453" y="730034"/>
                </a:lnTo>
                <a:lnTo>
                  <a:pt x="1411748" y="739207"/>
                </a:lnTo>
                <a:lnTo>
                  <a:pt x="1412377" y="755990"/>
                </a:lnTo>
                <a:lnTo>
                  <a:pt x="1411757" y="762705"/>
                </a:lnTo>
                <a:lnTo>
                  <a:pt x="1410043" y="766029"/>
                </a:lnTo>
                <a:lnTo>
                  <a:pt x="1410729" y="768610"/>
                </a:lnTo>
                <a:lnTo>
                  <a:pt x="1415834" y="772154"/>
                </a:lnTo>
                <a:lnTo>
                  <a:pt x="1416739" y="773706"/>
                </a:lnTo>
                <a:lnTo>
                  <a:pt x="1417301" y="776516"/>
                </a:lnTo>
                <a:lnTo>
                  <a:pt x="1417520" y="780564"/>
                </a:lnTo>
                <a:lnTo>
                  <a:pt x="1417272" y="784289"/>
                </a:lnTo>
                <a:lnTo>
                  <a:pt x="1415739" y="790013"/>
                </a:lnTo>
                <a:lnTo>
                  <a:pt x="1412872" y="792337"/>
                </a:lnTo>
                <a:lnTo>
                  <a:pt x="1409214" y="789737"/>
                </a:lnTo>
                <a:lnTo>
                  <a:pt x="1401299" y="775554"/>
                </a:lnTo>
                <a:lnTo>
                  <a:pt x="1397860" y="776345"/>
                </a:lnTo>
                <a:lnTo>
                  <a:pt x="1396994" y="777973"/>
                </a:lnTo>
                <a:lnTo>
                  <a:pt x="1397737" y="783041"/>
                </a:lnTo>
                <a:lnTo>
                  <a:pt x="1400166" y="794347"/>
                </a:lnTo>
                <a:lnTo>
                  <a:pt x="1400613" y="803681"/>
                </a:lnTo>
                <a:lnTo>
                  <a:pt x="1399489" y="811406"/>
                </a:lnTo>
                <a:lnTo>
                  <a:pt x="1397222" y="823522"/>
                </a:lnTo>
                <a:lnTo>
                  <a:pt x="1395670" y="829961"/>
                </a:lnTo>
                <a:lnTo>
                  <a:pt x="1394832" y="830818"/>
                </a:lnTo>
                <a:lnTo>
                  <a:pt x="1390898" y="831009"/>
                </a:lnTo>
                <a:lnTo>
                  <a:pt x="1387526" y="827761"/>
                </a:lnTo>
                <a:lnTo>
                  <a:pt x="1377515" y="806568"/>
                </a:lnTo>
                <a:lnTo>
                  <a:pt x="1372562" y="797443"/>
                </a:lnTo>
                <a:lnTo>
                  <a:pt x="1365323" y="779450"/>
                </a:lnTo>
                <a:lnTo>
                  <a:pt x="1363475" y="775716"/>
                </a:lnTo>
                <a:lnTo>
                  <a:pt x="1362361" y="774887"/>
                </a:lnTo>
                <a:lnTo>
                  <a:pt x="1361313" y="782669"/>
                </a:lnTo>
                <a:lnTo>
                  <a:pt x="1363323" y="789832"/>
                </a:lnTo>
                <a:lnTo>
                  <a:pt x="1369838" y="806568"/>
                </a:lnTo>
                <a:lnTo>
                  <a:pt x="1373734" y="818626"/>
                </a:lnTo>
                <a:lnTo>
                  <a:pt x="1376534" y="828542"/>
                </a:lnTo>
                <a:lnTo>
                  <a:pt x="1376982" y="832628"/>
                </a:lnTo>
                <a:lnTo>
                  <a:pt x="1376020" y="834238"/>
                </a:lnTo>
                <a:lnTo>
                  <a:pt x="1374581" y="833323"/>
                </a:lnTo>
                <a:lnTo>
                  <a:pt x="1372667" y="829875"/>
                </a:lnTo>
                <a:lnTo>
                  <a:pt x="1366733" y="824046"/>
                </a:lnTo>
                <a:lnTo>
                  <a:pt x="1364266" y="820779"/>
                </a:lnTo>
                <a:lnTo>
                  <a:pt x="1362656" y="816997"/>
                </a:lnTo>
                <a:lnTo>
                  <a:pt x="1359694" y="814121"/>
                </a:lnTo>
                <a:lnTo>
                  <a:pt x="1355388" y="812140"/>
                </a:lnTo>
                <a:lnTo>
                  <a:pt x="1351055" y="811759"/>
                </a:lnTo>
                <a:lnTo>
                  <a:pt x="1346711" y="812968"/>
                </a:lnTo>
                <a:lnTo>
                  <a:pt x="1345892" y="814816"/>
                </a:lnTo>
                <a:lnTo>
                  <a:pt x="1350788" y="819979"/>
                </a:lnTo>
                <a:lnTo>
                  <a:pt x="1352493" y="822846"/>
                </a:lnTo>
                <a:lnTo>
                  <a:pt x="1353760" y="826503"/>
                </a:lnTo>
                <a:lnTo>
                  <a:pt x="1354588" y="830942"/>
                </a:lnTo>
                <a:lnTo>
                  <a:pt x="1352979" y="833742"/>
                </a:lnTo>
                <a:lnTo>
                  <a:pt x="1346902" y="835495"/>
                </a:lnTo>
                <a:lnTo>
                  <a:pt x="1338777" y="834381"/>
                </a:lnTo>
                <a:lnTo>
                  <a:pt x="1325642" y="830523"/>
                </a:lnTo>
                <a:lnTo>
                  <a:pt x="1312555" y="824132"/>
                </a:lnTo>
                <a:lnTo>
                  <a:pt x="1300467" y="814140"/>
                </a:lnTo>
                <a:lnTo>
                  <a:pt x="1291723" y="804053"/>
                </a:lnTo>
                <a:lnTo>
                  <a:pt x="1288266" y="798652"/>
                </a:lnTo>
                <a:lnTo>
                  <a:pt x="1287180" y="794595"/>
                </a:lnTo>
                <a:lnTo>
                  <a:pt x="1290457" y="791042"/>
                </a:lnTo>
                <a:lnTo>
                  <a:pt x="1301925" y="786470"/>
                </a:lnTo>
                <a:lnTo>
                  <a:pt x="1313421" y="783527"/>
                </a:lnTo>
                <a:lnTo>
                  <a:pt x="1311602" y="780964"/>
                </a:lnTo>
                <a:lnTo>
                  <a:pt x="1290742" y="775116"/>
                </a:lnTo>
                <a:lnTo>
                  <a:pt x="1283875" y="774049"/>
                </a:lnTo>
                <a:lnTo>
                  <a:pt x="1280217" y="775592"/>
                </a:lnTo>
                <a:lnTo>
                  <a:pt x="1276017" y="774687"/>
                </a:lnTo>
                <a:lnTo>
                  <a:pt x="1272731" y="770020"/>
                </a:lnTo>
                <a:lnTo>
                  <a:pt x="1268378" y="761152"/>
                </a:lnTo>
                <a:lnTo>
                  <a:pt x="1266177" y="755256"/>
                </a:lnTo>
                <a:lnTo>
                  <a:pt x="1266473" y="752942"/>
                </a:lnTo>
                <a:lnTo>
                  <a:pt x="1268130" y="751627"/>
                </a:lnTo>
                <a:lnTo>
                  <a:pt x="1277569" y="752751"/>
                </a:lnTo>
                <a:lnTo>
                  <a:pt x="1278865" y="751856"/>
                </a:lnTo>
                <a:lnTo>
                  <a:pt x="1274140" y="747398"/>
                </a:lnTo>
                <a:lnTo>
                  <a:pt x="1259015" y="738540"/>
                </a:lnTo>
                <a:lnTo>
                  <a:pt x="1253338" y="730663"/>
                </a:lnTo>
                <a:lnTo>
                  <a:pt x="1252299" y="727577"/>
                </a:lnTo>
                <a:lnTo>
                  <a:pt x="1251871" y="724538"/>
                </a:lnTo>
                <a:lnTo>
                  <a:pt x="1252052" y="721547"/>
                </a:lnTo>
                <a:lnTo>
                  <a:pt x="1257738" y="715489"/>
                </a:lnTo>
                <a:lnTo>
                  <a:pt x="1275283" y="701069"/>
                </a:lnTo>
                <a:lnTo>
                  <a:pt x="1281303" y="698821"/>
                </a:lnTo>
                <a:lnTo>
                  <a:pt x="1287371" y="698678"/>
                </a:lnTo>
                <a:lnTo>
                  <a:pt x="1291590" y="694496"/>
                </a:lnTo>
                <a:lnTo>
                  <a:pt x="1295238" y="680647"/>
                </a:lnTo>
                <a:lnTo>
                  <a:pt x="1313412" y="675637"/>
                </a:lnTo>
                <a:lnTo>
                  <a:pt x="1327414" y="669360"/>
                </a:lnTo>
                <a:lnTo>
                  <a:pt x="1328585" y="667645"/>
                </a:lnTo>
                <a:lnTo>
                  <a:pt x="1318079" y="668807"/>
                </a:lnTo>
                <a:lnTo>
                  <a:pt x="1303230" y="667550"/>
                </a:lnTo>
                <a:lnTo>
                  <a:pt x="1296905" y="657987"/>
                </a:lnTo>
                <a:lnTo>
                  <a:pt x="1292619" y="656349"/>
                </a:lnTo>
                <a:lnTo>
                  <a:pt x="1287875" y="656425"/>
                </a:lnTo>
                <a:lnTo>
                  <a:pt x="1282360" y="659435"/>
                </a:lnTo>
                <a:lnTo>
                  <a:pt x="1272931" y="668312"/>
                </a:lnTo>
                <a:lnTo>
                  <a:pt x="1268397" y="670370"/>
                </a:lnTo>
                <a:lnTo>
                  <a:pt x="1258167" y="679494"/>
                </a:lnTo>
                <a:lnTo>
                  <a:pt x="1255319" y="678847"/>
                </a:lnTo>
                <a:lnTo>
                  <a:pt x="1253890" y="677761"/>
                </a:lnTo>
                <a:lnTo>
                  <a:pt x="1253461" y="675980"/>
                </a:lnTo>
                <a:lnTo>
                  <a:pt x="1255309" y="669922"/>
                </a:lnTo>
                <a:lnTo>
                  <a:pt x="1257995" y="665769"/>
                </a:lnTo>
                <a:lnTo>
                  <a:pt x="1257443" y="664340"/>
                </a:lnTo>
                <a:lnTo>
                  <a:pt x="1253433" y="663464"/>
                </a:lnTo>
                <a:lnTo>
                  <a:pt x="1248785" y="663635"/>
                </a:lnTo>
                <a:lnTo>
                  <a:pt x="1245556" y="665074"/>
                </a:lnTo>
                <a:lnTo>
                  <a:pt x="1233764" y="673103"/>
                </a:lnTo>
                <a:lnTo>
                  <a:pt x="1228477" y="679085"/>
                </a:lnTo>
                <a:lnTo>
                  <a:pt x="1226887" y="679618"/>
                </a:lnTo>
                <a:lnTo>
                  <a:pt x="1221181" y="670265"/>
                </a:lnTo>
                <a:lnTo>
                  <a:pt x="1212075" y="665102"/>
                </a:lnTo>
                <a:lnTo>
                  <a:pt x="1210046" y="661064"/>
                </a:lnTo>
                <a:lnTo>
                  <a:pt x="1211913" y="645100"/>
                </a:lnTo>
                <a:lnTo>
                  <a:pt x="1214571" y="641795"/>
                </a:lnTo>
                <a:lnTo>
                  <a:pt x="1221553" y="639089"/>
                </a:lnTo>
                <a:lnTo>
                  <a:pt x="1242470" y="624402"/>
                </a:lnTo>
                <a:lnTo>
                  <a:pt x="1243651" y="621554"/>
                </a:lnTo>
                <a:lnTo>
                  <a:pt x="1245622" y="614058"/>
                </a:lnTo>
                <a:lnTo>
                  <a:pt x="1240841" y="615658"/>
                </a:lnTo>
                <a:lnTo>
                  <a:pt x="1230354" y="622897"/>
                </a:lnTo>
                <a:lnTo>
                  <a:pt x="1221696" y="626488"/>
                </a:lnTo>
                <a:lnTo>
                  <a:pt x="1214866" y="626469"/>
                </a:lnTo>
                <a:lnTo>
                  <a:pt x="1209875" y="625440"/>
                </a:lnTo>
                <a:lnTo>
                  <a:pt x="1206713" y="623411"/>
                </a:lnTo>
                <a:lnTo>
                  <a:pt x="1202912" y="618801"/>
                </a:lnTo>
                <a:lnTo>
                  <a:pt x="1190530" y="597294"/>
                </a:lnTo>
                <a:lnTo>
                  <a:pt x="1187158" y="586778"/>
                </a:lnTo>
                <a:lnTo>
                  <a:pt x="1186682" y="577434"/>
                </a:lnTo>
                <a:lnTo>
                  <a:pt x="1185815" y="570281"/>
                </a:lnTo>
                <a:lnTo>
                  <a:pt x="1182233" y="552964"/>
                </a:lnTo>
                <a:lnTo>
                  <a:pt x="1208732" y="563747"/>
                </a:lnTo>
                <a:lnTo>
                  <a:pt x="1219105" y="565785"/>
                </a:lnTo>
                <a:lnTo>
                  <a:pt x="1239098" y="566490"/>
                </a:lnTo>
                <a:lnTo>
                  <a:pt x="1240031" y="565433"/>
                </a:lnTo>
                <a:lnTo>
                  <a:pt x="1240326" y="562632"/>
                </a:lnTo>
                <a:lnTo>
                  <a:pt x="1239974" y="558070"/>
                </a:lnTo>
                <a:lnTo>
                  <a:pt x="1240126" y="554546"/>
                </a:lnTo>
                <a:lnTo>
                  <a:pt x="1240784" y="552079"/>
                </a:lnTo>
                <a:lnTo>
                  <a:pt x="1248213" y="545792"/>
                </a:lnTo>
                <a:lnTo>
                  <a:pt x="1249337" y="543716"/>
                </a:lnTo>
                <a:lnTo>
                  <a:pt x="1240584" y="542677"/>
                </a:lnTo>
                <a:lnTo>
                  <a:pt x="1224486" y="553183"/>
                </a:lnTo>
                <a:lnTo>
                  <a:pt x="1218800" y="553088"/>
                </a:lnTo>
                <a:lnTo>
                  <a:pt x="1212352" y="538048"/>
                </a:lnTo>
                <a:lnTo>
                  <a:pt x="1205465" y="540696"/>
                </a:lnTo>
                <a:lnTo>
                  <a:pt x="1202207" y="539506"/>
                </a:lnTo>
                <a:lnTo>
                  <a:pt x="1197140" y="535696"/>
                </a:lnTo>
                <a:lnTo>
                  <a:pt x="1194654" y="532362"/>
                </a:lnTo>
                <a:lnTo>
                  <a:pt x="1193044" y="528228"/>
                </a:lnTo>
                <a:lnTo>
                  <a:pt x="1192359" y="524751"/>
                </a:lnTo>
                <a:lnTo>
                  <a:pt x="1192587" y="521913"/>
                </a:lnTo>
                <a:lnTo>
                  <a:pt x="1193949" y="518741"/>
                </a:lnTo>
                <a:lnTo>
                  <a:pt x="1199893" y="514321"/>
                </a:lnTo>
                <a:lnTo>
                  <a:pt x="1202579" y="513902"/>
                </a:lnTo>
                <a:lnTo>
                  <a:pt x="1209647" y="516741"/>
                </a:lnTo>
                <a:lnTo>
                  <a:pt x="1214952" y="516531"/>
                </a:lnTo>
                <a:lnTo>
                  <a:pt x="1213199" y="511797"/>
                </a:lnTo>
                <a:lnTo>
                  <a:pt x="1205541" y="499796"/>
                </a:lnTo>
                <a:lnTo>
                  <a:pt x="1198836" y="486394"/>
                </a:lnTo>
                <a:lnTo>
                  <a:pt x="1199340" y="463772"/>
                </a:lnTo>
                <a:lnTo>
                  <a:pt x="1204846" y="458934"/>
                </a:lnTo>
                <a:lnTo>
                  <a:pt x="1210551" y="458133"/>
                </a:lnTo>
                <a:lnTo>
                  <a:pt x="1216114" y="463906"/>
                </a:lnTo>
                <a:lnTo>
                  <a:pt x="1223591" y="464696"/>
                </a:lnTo>
                <a:lnTo>
                  <a:pt x="1228944" y="471183"/>
                </a:lnTo>
                <a:lnTo>
                  <a:pt x="1232506" y="483546"/>
                </a:lnTo>
                <a:lnTo>
                  <a:pt x="1236736" y="483318"/>
                </a:lnTo>
                <a:lnTo>
                  <a:pt x="1243394" y="485642"/>
                </a:lnTo>
                <a:lnTo>
                  <a:pt x="1258300" y="485461"/>
                </a:lnTo>
                <a:lnTo>
                  <a:pt x="1255605" y="481060"/>
                </a:lnTo>
                <a:lnTo>
                  <a:pt x="1250966" y="477212"/>
                </a:lnTo>
                <a:lnTo>
                  <a:pt x="1240431" y="472135"/>
                </a:lnTo>
                <a:lnTo>
                  <a:pt x="1235288" y="453847"/>
                </a:lnTo>
                <a:lnTo>
                  <a:pt x="1224401" y="444332"/>
                </a:lnTo>
                <a:lnTo>
                  <a:pt x="1215876" y="439331"/>
                </a:lnTo>
                <a:lnTo>
                  <a:pt x="1216019" y="435112"/>
                </a:lnTo>
                <a:lnTo>
                  <a:pt x="1222420" y="411785"/>
                </a:lnTo>
                <a:lnTo>
                  <a:pt x="1230154" y="403412"/>
                </a:lnTo>
                <a:lnTo>
                  <a:pt x="1242479" y="406584"/>
                </a:lnTo>
                <a:lnTo>
                  <a:pt x="1250585" y="402117"/>
                </a:lnTo>
                <a:lnTo>
                  <a:pt x="1261015" y="393754"/>
                </a:lnTo>
                <a:lnTo>
                  <a:pt x="1271235" y="397631"/>
                </a:lnTo>
                <a:lnTo>
                  <a:pt x="1273874" y="397269"/>
                </a:lnTo>
                <a:lnTo>
                  <a:pt x="1275436" y="394687"/>
                </a:lnTo>
                <a:lnTo>
                  <a:pt x="1276798" y="389744"/>
                </a:lnTo>
                <a:lnTo>
                  <a:pt x="1276807" y="385181"/>
                </a:lnTo>
                <a:lnTo>
                  <a:pt x="1275455" y="380991"/>
                </a:lnTo>
                <a:lnTo>
                  <a:pt x="1272235" y="375771"/>
                </a:lnTo>
                <a:lnTo>
                  <a:pt x="1259196" y="375047"/>
                </a:lnTo>
                <a:lnTo>
                  <a:pt x="1253423" y="372990"/>
                </a:lnTo>
                <a:lnTo>
                  <a:pt x="1251176" y="370199"/>
                </a:lnTo>
                <a:lnTo>
                  <a:pt x="1250528" y="365979"/>
                </a:lnTo>
                <a:lnTo>
                  <a:pt x="1250185" y="361617"/>
                </a:lnTo>
                <a:lnTo>
                  <a:pt x="1250147" y="357121"/>
                </a:lnTo>
                <a:lnTo>
                  <a:pt x="1250490" y="354349"/>
                </a:lnTo>
                <a:lnTo>
                  <a:pt x="1251575" y="352835"/>
                </a:lnTo>
                <a:lnTo>
                  <a:pt x="1254776" y="351053"/>
                </a:lnTo>
                <a:lnTo>
                  <a:pt x="1266930" y="350825"/>
                </a:lnTo>
                <a:lnTo>
                  <a:pt x="1274207" y="348367"/>
                </a:lnTo>
                <a:lnTo>
                  <a:pt x="1282179" y="351587"/>
                </a:lnTo>
                <a:lnTo>
                  <a:pt x="1298810" y="363626"/>
                </a:lnTo>
                <a:lnTo>
                  <a:pt x="1304173" y="369732"/>
                </a:lnTo>
                <a:lnTo>
                  <a:pt x="1309897" y="379895"/>
                </a:lnTo>
                <a:lnTo>
                  <a:pt x="1312955" y="389001"/>
                </a:lnTo>
                <a:close/>
                <a:moveTo>
                  <a:pt x="1128341" y="576863"/>
                </a:moveTo>
                <a:lnTo>
                  <a:pt x="1128941" y="596741"/>
                </a:lnTo>
                <a:lnTo>
                  <a:pt x="1128379" y="606647"/>
                </a:lnTo>
                <a:lnTo>
                  <a:pt x="1127017" y="613915"/>
                </a:lnTo>
                <a:lnTo>
                  <a:pt x="1125826" y="615620"/>
                </a:lnTo>
                <a:lnTo>
                  <a:pt x="1124226" y="615858"/>
                </a:lnTo>
                <a:lnTo>
                  <a:pt x="1116921" y="610181"/>
                </a:lnTo>
                <a:lnTo>
                  <a:pt x="1114692" y="606828"/>
                </a:lnTo>
                <a:lnTo>
                  <a:pt x="1114577" y="603999"/>
                </a:lnTo>
                <a:lnTo>
                  <a:pt x="1113863" y="598446"/>
                </a:lnTo>
                <a:lnTo>
                  <a:pt x="1108977" y="591217"/>
                </a:lnTo>
                <a:lnTo>
                  <a:pt x="1099842" y="592388"/>
                </a:lnTo>
                <a:lnTo>
                  <a:pt x="1096042" y="591693"/>
                </a:lnTo>
                <a:lnTo>
                  <a:pt x="1094518" y="589531"/>
                </a:lnTo>
                <a:lnTo>
                  <a:pt x="1093565" y="586416"/>
                </a:lnTo>
                <a:lnTo>
                  <a:pt x="1092670" y="573748"/>
                </a:lnTo>
                <a:lnTo>
                  <a:pt x="1092822" y="569252"/>
                </a:lnTo>
                <a:lnTo>
                  <a:pt x="1093946" y="561404"/>
                </a:lnTo>
                <a:lnTo>
                  <a:pt x="1094623" y="559499"/>
                </a:lnTo>
                <a:lnTo>
                  <a:pt x="1101319" y="552212"/>
                </a:lnTo>
                <a:lnTo>
                  <a:pt x="1103233" y="551593"/>
                </a:lnTo>
                <a:lnTo>
                  <a:pt x="1111425" y="554345"/>
                </a:lnTo>
                <a:lnTo>
                  <a:pt x="1118683" y="554698"/>
                </a:lnTo>
                <a:lnTo>
                  <a:pt x="1122331" y="556736"/>
                </a:lnTo>
                <a:lnTo>
                  <a:pt x="1125588" y="561299"/>
                </a:lnTo>
                <a:lnTo>
                  <a:pt x="1127503" y="568176"/>
                </a:lnTo>
                <a:lnTo>
                  <a:pt x="1128341" y="576863"/>
                </a:lnTo>
                <a:close/>
                <a:moveTo>
                  <a:pt x="1004459" y="675875"/>
                </a:moveTo>
                <a:lnTo>
                  <a:pt x="1010726" y="678799"/>
                </a:lnTo>
                <a:lnTo>
                  <a:pt x="1018137" y="688010"/>
                </a:lnTo>
                <a:lnTo>
                  <a:pt x="1025147" y="707355"/>
                </a:lnTo>
                <a:lnTo>
                  <a:pt x="1025500" y="709813"/>
                </a:lnTo>
                <a:lnTo>
                  <a:pt x="1025538" y="713003"/>
                </a:lnTo>
                <a:lnTo>
                  <a:pt x="1025252" y="716909"/>
                </a:lnTo>
                <a:lnTo>
                  <a:pt x="1024328" y="721976"/>
                </a:lnTo>
                <a:lnTo>
                  <a:pt x="1023052" y="725005"/>
                </a:lnTo>
                <a:lnTo>
                  <a:pt x="1026652" y="728682"/>
                </a:lnTo>
                <a:lnTo>
                  <a:pt x="1027052" y="730472"/>
                </a:lnTo>
                <a:lnTo>
                  <a:pt x="1026728" y="734530"/>
                </a:lnTo>
                <a:lnTo>
                  <a:pt x="1027166" y="737521"/>
                </a:lnTo>
                <a:lnTo>
                  <a:pt x="1029348" y="734568"/>
                </a:lnTo>
                <a:lnTo>
                  <a:pt x="1031215" y="730044"/>
                </a:lnTo>
                <a:lnTo>
                  <a:pt x="1031681" y="727129"/>
                </a:lnTo>
                <a:lnTo>
                  <a:pt x="1032062" y="719261"/>
                </a:lnTo>
                <a:lnTo>
                  <a:pt x="1037530" y="715328"/>
                </a:lnTo>
                <a:lnTo>
                  <a:pt x="1043273" y="709574"/>
                </a:lnTo>
                <a:lnTo>
                  <a:pt x="1045978" y="708270"/>
                </a:lnTo>
                <a:lnTo>
                  <a:pt x="1050493" y="709613"/>
                </a:lnTo>
                <a:lnTo>
                  <a:pt x="1061314" y="723205"/>
                </a:lnTo>
                <a:lnTo>
                  <a:pt x="1065438" y="724500"/>
                </a:lnTo>
                <a:lnTo>
                  <a:pt x="1066943" y="726091"/>
                </a:lnTo>
                <a:lnTo>
                  <a:pt x="1068315" y="729224"/>
                </a:lnTo>
                <a:lnTo>
                  <a:pt x="1068410" y="732606"/>
                </a:lnTo>
                <a:lnTo>
                  <a:pt x="1066209" y="740426"/>
                </a:lnTo>
                <a:lnTo>
                  <a:pt x="1065371" y="745169"/>
                </a:lnTo>
                <a:lnTo>
                  <a:pt x="1065886" y="748246"/>
                </a:lnTo>
                <a:lnTo>
                  <a:pt x="1071534" y="750827"/>
                </a:lnTo>
                <a:lnTo>
                  <a:pt x="1084402" y="745674"/>
                </a:lnTo>
                <a:lnTo>
                  <a:pt x="1095651" y="758266"/>
                </a:lnTo>
                <a:lnTo>
                  <a:pt x="1101881" y="773097"/>
                </a:lnTo>
                <a:lnTo>
                  <a:pt x="1106491" y="778050"/>
                </a:lnTo>
                <a:lnTo>
                  <a:pt x="1107224" y="780717"/>
                </a:lnTo>
                <a:lnTo>
                  <a:pt x="1105910" y="783222"/>
                </a:lnTo>
                <a:lnTo>
                  <a:pt x="1104595" y="790089"/>
                </a:lnTo>
                <a:lnTo>
                  <a:pt x="1100900" y="795185"/>
                </a:lnTo>
                <a:lnTo>
                  <a:pt x="1100109" y="797481"/>
                </a:lnTo>
                <a:lnTo>
                  <a:pt x="1102081" y="803500"/>
                </a:lnTo>
                <a:lnTo>
                  <a:pt x="1102233" y="807272"/>
                </a:lnTo>
                <a:lnTo>
                  <a:pt x="1101976" y="812492"/>
                </a:lnTo>
                <a:lnTo>
                  <a:pt x="1102690" y="815416"/>
                </a:lnTo>
                <a:lnTo>
                  <a:pt x="1107738" y="818531"/>
                </a:lnTo>
                <a:lnTo>
                  <a:pt x="1119254" y="839676"/>
                </a:lnTo>
                <a:lnTo>
                  <a:pt x="1121350" y="845525"/>
                </a:lnTo>
                <a:lnTo>
                  <a:pt x="1122655" y="852802"/>
                </a:lnTo>
                <a:lnTo>
                  <a:pt x="1122788" y="855250"/>
                </a:lnTo>
                <a:lnTo>
                  <a:pt x="1121140" y="859260"/>
                </a:lnTo>
                <a:lnTo>
                  <a:pt x="1119350" y="870556"/>
                </a:lnTo>
                <a:lnTo>
                  <a:pt x="1118330" y="873128"/>
                </a:lnTo>
                <a:lnTo>
                  <a:pt x="1113654" y="875319"/>
                </a:lnTo>
                <a:lnTo>
                  <a:pt x="1105157" y="877300"/>
                </a:lnTo>
                <a:lnTo>
                  <a:pt x="1097223" y="881129"/>
                </a:lnTo>
                <a:lnTo>
                  <a:pt x="1088698" y="876205"/>
                </a:lnTo>
                <a:lnTo>
                  <a:pt x="1080373" y="868690"/>
                </a:lnTo>
                <a:lnTo>
                  <a:pt x="1077849" y="863737"/>
                </a:lnTo>
                <a:lnTo>
                  <a:pt x="1075773" y="857717"/>
                </a:lnTo>
                <a:lnTo>
                  <a:pt x="1075230" y="855355"/>
                </a:lnTo>
                <a:lnTo>
                  <a:pt x="1074392" y="845610"/>
                </a:lnTo>
                <a:lnTo>
                  <a:pt x="1073944" y="843524"/>
                </a:lnTo>
                <a:lnTo>
                  <a:pt x="1070429" y="838010"/>
                </a:lnTo>
                <a:lnTo>
                  <a:pt x="1067314" y="829723"/>
                </a:lnTo>
                <a:lnTo>
                  <a:pt x="1061333" y="828999"/>
                </a:lnTo>
                <a:lnTo>
                  <a:pt x="1047121" y="820522"/>
                </a:lnTo>
                <a:lnTo>
                  <a:pt x="1041035" y="818493"/>
                </a:lnTo>
                <a:lnTo>
                  <a:pt x="1034958" y="819093"/>
                </a:lnTo>
                <a:lnTo>
                  <a:pt x="1026338" y="822512"/>
                </a:lnTo>
                <a:lnTo>
                  <a:pt x="1024719" y="821598"/>
                </a:lnTo>
                <a:lnTo>
                  <a:pt x="1023252" y="819055"/>
                </a:lnTo>
                <a:lnTo>
                  <a:pt x="1021928" y="814883"/>
                </a:lnTo>
                <a:lnTo>
                  <a:pt x="1021604" y="811816"/>
                </a:lnTo>
                <a:lnTo>
                  <a:pt x="1023014" y="806406"/>
                </a:lnTo>
                <a:lnTo>
                  <a:pt x="997734" y="813216"/>
                </a:lnTo>
                <a:lnTo>
                  <a:pt x="990533" y="821055"/>
                </a:lnTo>
                <a:lnTo>
                  <a:pt x="980437" y="819817"/>
                </a:lnTo>
                <a:lnTo>
                  <a:pt x="975398" y="816502"/>
                </a:lnTo>
                <a:lnTo>
                  <a:pt x="968693" y="808977"/>
                </a:lnTo>
                <a:lnTo>
                  <a:pt x="965597" y="802396"/>
                </a:lnTo>
                <a:lnTo>
                  <a:pt x="962758" y="793490"/>
                </a:lnTo>
                <a:lnTo>
                  <a:pt x="962492" y="786727"/>
                </a:lnTo>
                <a:lnTo>
                  <a:pt x="964787" y="782145"/>
                </a:lnTo>
                <a:lnTo>
                  <a:pt x="967178" y="779412"/>
                </a:lnTo>
                <a:lnTo>
                  <a:pt x="969664" y="778535"/>
                </a:lnTo>
                <a:lnTo>
                  <a:pt x="983380" y="783879"/>
                </a:lnTo>
                <a:lnTo>
                  <a:pt x="995401" y="786594"/>
                </a:lnTo>
                <a:lnTo>
                  <a:pt x="1000582" y="783869"/>
                </a:lnTo>
                <a:lnTo>
                  <a:pt x="1002935" y="776573"/>
                </a:lnTo>
                <a:lnTo>
                  <a:pt x="1000125" y="772639"/>
                </a:lnTo>
                <a:lnTo>
                  <a:pt x="988552" y="771030"/>
                </a:lnTo>
                <a:lnTo>
                  <a:pt x="991019" y="767163"/>
                </a:lnTo>
                <a:lnTo>
                  <a:pt x="1000801" y="763172"/>
                </a:lnTo>
                <a:lnTo>
                  <a:pt x="1005907" y="757209"/>
                </a:lnTo>
                <a:lnTo>
                  <a:pt x="1004926" y="755113"/>
                </a:lnTo>
                <a:lnTo>
                  <a:pt x="1001982" y="752713"/>
                </a:lnTo>
                <a:lnTo>
                  <a:pt x="988876" y="753418"/>
                </a:lnTo>
                <a:lnTo>
                  <a:pt x="984161" y="751046"/>
                </a:lnTo>
                <a:lnTo>
                  <a:pt x="983904" y="749075"/>
                </a:lnTo>
                <a:lnTo>
                  <a:pt x="984961" y="746550"/>
                </a:lnTo>
                <a:lnTo>
                  <a:pt x="992429" y="734282"/>
                </a:lnTo>
                <a:lnTo>
                  <a:pt x="992124" y="732044"/>
                </a:lnTo>
                <a:lnTo>
                  <a:pt x="988914" y="727996"/>
                </a:lnTo>
                <a:lnTo>
                  <a:pt x="986095" y="722719"/>
                </a:lnTo>
                <a:lnTo>
                  <a:pt x="985047" y="722119"/>
                </a:lnTo>
                <a:lnTo>
                  <a:pt x="978551" y="726834"/>
                </a:lnTo>
                <a:lnTo>
                  <a:pt x="969426" y="744893"/>
                </a:lnTo>
                <a:lnTo>
                  <a:pt x="967245" y="747493"/>
                </a:lnTo>
                <a:lnTo>
                  <a:pt x="965159" y="747341"/>
                </a:lnTo>
                <a:lnTo>
                  <a:pt x="963168" y="744455"/>
                </a:lnTo>
                <a:lnTo>
                  <a:pt x="963187" y="740683"/>
                </a:lnTo>
                <a:lnTo>
                  <a:pt x="965216" y="736016"/>
                </a:lnTo>
                <a:lnTo>
                  <a:pt x="969445" y="721947"/>
                </a:lnTo>
                <a:lnTo>
                  <a:pt x="969140" y="716899"/>
                </a:lnTo>
                <a:lnTo>
                  <a:pt x="965006" y="713527"/>
                </a:lnTo>
                <a:lnTo>
                  <a:pt x="954110" y="716051"/>
                </a:lnTo>
                <a:lnTo>
                  <a:pt x="948042" y="716147"/>
                </a:lnTo>
                <a:lnTo>
                  <a:pt x="947099" y="712146"/>
                </a:lnTo>
                <a:lnTo>
                  <a:pt x="946852" y="704631"/>
                </a:lnTo>
                <a:lnTo>
                  <a:pt x="947099" y="697535"/>
                </a:lnTo>
                <a:lnTo>
                  <a:pt x="948604" y="686372"/>
                </a:lnTo>
                <a:lnTo>
                  <a:pt x="950709" y="677789"/>
                </a:lnTo>
                <a:lnTo>
                  <a:pt x="951995" y="674713"/>
                </a:lnTo>
                <a:lnTo>
                  <a:pt x="966445" y="676532"/>
                </a:lnTo>
                <a:lnTo>
                  <a:pt x="990048" y="671170"/>
                </a:lnTo>
                <a:lnTo>
                  <a:pt x="996953" y="670598"/>
                </a:lnTo>
                <a:lnTo>
                  <a:pt x="1004459" y="675875"/>
                </a:lnTo>
                <a:close/>
                <a:moveTo>
                  <a:pt x="1197502" y="785031"/>
                </a:moveTo>
                <a:lnTo>
                  <a:pt x="1203817" y="788546"/>
                </a:lnTo>
                <a:lnTo>
                  <a:pt x="1214704" y="787003"/>
                </a:lnTo>
                <a:lnTo>
                  <a:pt x="1218667" y="789565"/>
                </a:lnTo>
                <a:lnTo>
                  <a:pt x="1228868" y="798557"/>
                </a:lnTo>
                <a:lnTo>
                  <a:pt x="1231964" y="803843"/>
                </a:lnTo>
                <a:lnTo>
                  <a:pt x="1232707" y="807825"/>
                </a:lnTo>
                <a:lnTo>
                  <a:pt x="1232716" y="809844"/>
                </a:lnTo>
                <a:lnTo>
                  <a:pt x="1229335" y="814159"/>
                </a:lnTo>
                <a:lnTo>
                  <a:pt x="1222543" y="820722"/>
                </a:lnTo>
                <a:lnTo>
                  <a:pt x="1220905" y="825665"/>
                </a:lnTo>
                <a:lnTo>
                  <a:pt x="1226963" y="831809"/>
                </a:lnTo>
                <a:lnTo>
                  <a:pt x="1230039" y="837248"/>
                </a:lnTo>
                <a:lnTo>
                  <a:pt x="1231421" y="841124"/>
                </a:lnTo>
                <a:lnTo>
                  <a:pt x="1231468" y="845106"/>
                </a:lnTo>
                <a:lnTo>
                  <a:pt x="1227382" y="855812"/>
                </a:lnTo>
                <a:lnTo>
                  <a:pt x="1224391" y="858946"/>
                </a:lnTo>
                <a:lnTo>
                  <a:pt x="1219810" y="858603"/>
                </a:lnTo>
                <a:lnTo>
                  <a:pt x="1217638" y="859574"/>
                </a:lnTo>
                <a:lnTo>
                  <a:pt x="1211780" y="864537"/>
                </a:lnTo>
                <a:lnTo>
                  <a:pt x="1202665" y="869261"/>
                </a:lnTo>
                <a:lnTo>
                  <a:pt x="1190225" y="871204"/>
                </a:lnTo>
                <a:lnTo>
                  <a:pt x="1186853" y="874109"/>
                </a:lnTo>
                <a:lnTo>
                  <a:pt x="1180681" y="878853"/>
                </a:lnTo>
                <a:lnTo>
                  <a:pt x="1176519" y="879596"/>
                </a:lnTo>
                <a:lnTo>
                  <a:pt x="1175156" y="876881"/>
                </a:lnTo>
                <a:lnTo>
                  <a:pt x="1174537" y="872871"/>
                </a:lnTo>
                <a:lnTo>
                  <a:pt x="1174861" y="870090"/>
                </a:lnTo>
                <a:lnTo>
                  <a:pt x="1175738" y="866632"/>
                </a:lnTo>
                <a:lnTo>
                  <a:pt x="1173756" y="863384"/>
                </a:lnTo>
                <a:lnTo>
                  <a:pt x="1164841" y="857136"/>
                </a:lnTo>
                <a:lnTo>
                  <a:pt x="1159650" y="848392"/>
                </a:lnTo>
                <a:lnTo>
                  <a:pt x="1158907" y="845620"/>
                </a:lnTo>
                <a:lnTo>
                  <a:pt x="1158650" y="843163"/>
                </a:lnTo>
                <a:lnTo>
                  <a:pt x="1170184" y="841534"/>
                </a:lnTo>
                <a:lnTo>
                  <a:pt x="1175147" y="839753"/>
                </a:lnTo>
                <a:lnTo>
                  <a:pt x="1177347" y="836886"/>
                </a:lnTo>
                <a:lnTo>
                  <a:pt x="1177719" y="835209"/>
                </a:lnTo>
                <a:lnTo>
                  <a:pt x="1175509" y="834485"/>
                </a:lnTo>
                <a:lnTo>
                  <a:pt x="1167603" y="828504"/>
                </a:lnTo>
                <a:lnTo>
                  <a:pt x="1154344" y="824922"/>
                </a:lnTo>
                <a:lnTo>
                  <a:pt x="1153716" y="820750"/>
                </a:lnTo>
                <a:lnTo>
                  <a:pt x="1148191" y="812378"/>
                </a:lnTo>
                <a:lnTo>
                  <a:pt x="1147658" y="804377"/>
                </a:lnTo>
                <a:lnTo>
                  <a:pt x="1146458" y="802157"/>
                </a:lnTo>
                <a:lnTo>
                  <a:pt x="1142695" y="798662"/>
                </a:lnTo>
                <a:lnTo>
                  <a:pt x="1142143" y="797509"/>
                </a:lnTo>
                <a:lnTo>
                  <a:pt x="1141028" y="792309"/>
                </a:lnTo>
                <a:lnTo>
                  <a:pt x="1140857" y="789461"/>
                </a:lnTo>
                <a:lnTo>
                  <a:pt x="1141067" y="786870"/>
                </a:lnTo>
                <a:lnTo>
                  <a:pt x="1147886" y="781374"/>
                </a:lnTo>
                <a:lnTo>
                  <a:pt x="1146934" y="777554"/>
                </a:lnTo>
                <a:lnTo>
                  <a:pt x="1141752" y="763210"/>
                </a:lnTo>
                <a:lnTo>
                  <a:pt x="1140390" y="755171"/>
                </a:lnTo>
                <a:lnTo>
                  <a:pt x="1140609" y="752113"/>
                </a:lnTo>
                <a:lnTo>
                  <a:pt x="1143829" y="747846"/>
                </a:lnTo>
                <a:lnTo>
                  <a:pt x="1148353" y="747751"/>
                </a:lnTo>
                <a:lnTo>
                  <a:pt x="1160297" y="749046"/>
                </a:lnTo>
                <a:lnTo>
                  <a:pt x="1166012" y="750827"/>
                </a:lnTo>
                <a:lnTo>
                  <a:pt x="1171708" y="754285"/>
                </a:lnTo>
                <a:lnTo>
                  <a:pt x="1177947" y="759409"/>
                </a:lnTo>
                <a:lnTo>
                  <a:pt x="1187272" y="763934"/>
                </a:lnTo>
                <a:lnTo>
                  <a:pt x="1190254" y="766915"/>
                </a:lnTo>
                <a:lnTo>
                  <a:pt x="1195864" y="776383"/>
                </a:lnTo>
                <a:lnTo>
                  <a:pt x="1196464" y="779374"/>
                </a:lnTo>
                <a:lnTo>
                  <a:pt x="1196092" y="782345"/>
                </a:lnTo>
                <a:lnTo>
                  <a:pt x="1197502" y="785031"/>
                </a:lnTo>
                <a:close/>
                <a:moveTo>
                  <a:pt x="833638" y="768934"/>
                </a:moveTo>
                <a:lnTo>
                  <a:pt x="838314" y="776830"/>
                </a:lnTo>
                <a:lnTo>
                  <a:pt x="839915" y="776678"/>
                </a:lnTo>
                <a:lnTo>
                  <a:pt x="841962" y="778126"/>
                </a:lnTo>
                <a:lnTo>
                  <a:pt x="842953" y="780183"/>
                </a:lnTo>
                <a:lnTo>
                  <a:pt x="845763" y="790175"/>
                </a:lnTo>
                <a:lnTo>
                  <a:pt x="846296" y="795109"/>
                </a:lnTo>
                <a:lnTo>
                  <a:pt x="846468" y="801443"/>
                </a:lnTo>
                <a:lnTo>
                  <a:pt x="846039" y="806729"/>
                </a:lnTo>
                <a:lnTo>
                  <a:pt x="845010" y="810968"/>
                </a:lnTo>
                <a:lnTo>
                  <a:pt x="842496" y="813645"/>
                </a:lnTo>
                <a:lnTo>
                  <a:pt x="836505" y="815311"/>
                </a:lnTo>
                <a:lnTo>
                  <a:pt x="828142" y="812797"/>
                </a:lnTo>
                <a:lnTo>
                  <a:pt x="820884" y="816045"/>
                </a:lnTo>
                <a:lnTo>
                  <a:pt x="817540" y="816464"/>
                </a:lnTo>
                <a:lnTo>
                  <a:pt x="808539" y="814388"/>
                </a:lnTo>
                <a:lnTo>
                  <a:pt x="806272" y="812864"/>
                </a:lnTo>
                <a:lnTo>
                  <a:pt x="801281" y="806872"/>
                </a:lnTo>
                <a:lnTo>
                  <a:pt x="797471" y="804396"/>
                </a:lnTo>
                <a:lnTo>
                  <a:pt x="795871" y="805720"/>
                </a:lnTo>
                <a:lnTo>
                  <a:pt x="793956" y="810987"/>
                </a:lnTo>
                <a:lnTo>
                  <a:pt x="790366" y="817474"/>
                </a:lnTo>
                <a:lnTo>
                  <a:pt x="788165" y="819141"/>
                </a:lnTo>
                <a:lnTo>
                  <a:pt x="781688" y="818055"/>
                </a:lnTo>
                <a:lnTo>
                  <a:pt x="771763" y="807082"/>
                </a:lnTo>
                <a:lnTo>
                  <a:pt x="760362" y="810330"/>
                </a:lnTo>
                <a:lnTo>
                  <a:pt x="748541" y="816740"/>
                </a:lnTo>
                <a:lnTo>
                  <a:pt x="743931" y="817940"/>
                </a:lnTo>
                <a:lnTo>
                  <a:pt x="742579" y="816083"/>
                </a:lnTo>
                <a:lnTo>
                  <a:pt x="740721" y="811263"/>
                </a:lnTo>
                <a:lnTo>
                  <a:pt x="741007" y="808834"/>
                </a:lnTo>
                <a:lnTo>
                  <a:pt x="744531" y="801453"/>
                </a:lnTo>
                <a:lnTo>
                  <a:pt x="752399" y="793661"/>
                </a:lnTo>
                <a:lnTo>
                  <a:pt x="758152" y="789251"/>
                </a:lnTo>
                <a:lnTo>
                  <a:pt x="769563" y="782812"/>
                </a:lnTo>
                <a:lnTo>
                  <a:pt x="783069" y="779183"/>
                </a:lnTo>
                <a:lnTo>
                  <a:pt x="788118" y="775326"/>
                </a:lnTo>
                <a:lnTo>
                  <a:pt x="791308" y="769801"/>
                </a:lnTo>
                <a:lnTo>
                  <a:pt x="800100" y="761048"/>
                </a:lnTo>
                <a:lnTo>
                  <a:pt x="805282" y="757399"/>
                </a:lnTo>
                <a:lnTo>
                  <a:pt x="812225" y="754275"/>
                </a:lnTo>
                <a:lnTo>
                  <a:pt x="817845" y="754437"/>
                </a:lnTo>
                <a:lnTo>
                  <a:pt x="824989" y="761581"/>
                </a:lnTo>
                <a:lnTo>
                  <a:pt x="830323" y="765124"/>
                </a:lnTo>
                <a:lnTo>
                  <a:pt x="833638" y="768934"/>
                </a:lnTo>
                <a:close/>
                <a:moveTo>
                  <a:pt x="1015756" y="835914"/>
                </a:moveTo>
                <a:lnTo>
                  <a:pt x="1012688" y="838524"/>
                </a:lnTo>
                <a:lnTo>
                  <a:pt x="1009107" y="836990"/>
                </a:lnTo>
                <a:lnTo>
                  <a:pt x="1008602" y="835362"/>
                </a:lnTo>
                <a:lnTo>
                  <a:pt x="1008536" y="833390"/>
                </a:lnTo>
                <a:lnTo>
                  <a:pt x="1008898" y="831075"/>
                </a:lnTo>
                <a:lnTo>
                  <a:pt x="1012898" y="822922"/>
                </a:lnTo>
                <a:lnTo>
                  <a:pt x="1016565" y="820122"/>
                </a:lnTo>
                <a:lnTo>
                  <a:pt x="1018746" y="819588"/>
                </a:lnTo>
                <a:lnTo>
                  <a:pt x="1020518" y="822369"/>
                </a:lnTo>
                <a:lnTo>
                  <a:pt x="1021509" y="826551"/>
                </a:lnTo>
                <a:lnTo>
                  <a:pt x="1015756" y="835914"/>
                </a:lnTo>
                <a:close/>
                <a:moveTo>
                  <a:pt x="816474" y="841524"/>
                </a:moveTo>
                <a:lnTo>
                  <a:pt x="837895" y="844629"/>
                </a:lnTo>
                <a:lnTo>
                  <a:pt x="838819" y="845210"/>
                </a:lnTo>
                <a:lnTo>
                  <a:pt x="838905" y="847534"/>
                </a:lnTo>
                <a:lnTo>
                  <a:pt x="837295" y="854945"/>
                </a:lnTo>
                <a:lnTo>
                  <a:pt x="834828" y="860317"/>
                </a:lnTo>
                <a:lnTo>
                  <a:pt x="823398" y="867032"/>
                </a:lnTo>
                <a:lnTo>
                  <a:pt x="808654" y="873100"/>
                </a:lnTo>
                <a:lnTo>
                  <a:pt x="805596" y="876033"/>
                </a:lnTo>
                <a:lnTo>
                  <a:pt x="805834" y="877776"/>
                </a:lnTo>
                <a:lnTo>
                  <a:pt x="807034" y="879958"/>
                </a:lnTo>
                <a:lnTo>
                  <a:pt x="809501" y="882701"/>
                </a:lnTo>
                <a:lnTo>
                  <a:pt x="820922" y="882082"/>
                </a:lnTo>
                <a:lnTo>
                  <a:pt x="823674" y="883263"/>
                </a:lnTo>
                <a:lnTo>
                  <a:pt x="824646" y="885044"/>
                </a:lnTo>
                <a:lnTo>
                  <a:pt x="825237" y="887625"/>
                </a:lnTo>
                <a:lnTo>
                  <a:pt x="825598" y="890997"/>
                </a:lnTo>
                <a:lnTo>
                  <a:pt x="825608" y="902360"/>
                </a:lnTo>
                <a:lnTo>
                  <a:pt x="825008" y="908914"/>
                </a:lnTo>
                <a:lnTo>
                  <a:pt x="823427" y="914810"/>
                </a:lnTo>
                <a:lnTo>
                  <a:pt x="818807" y="918991"/>
                </a:lnTo>
                <a:lnTo>
                  <a:pt x="810482" y="924497"/>
                </a:lnTo>
                <a:lnTo>
                  <a:pt x="804843" y="926944"/>
                </a:lnTo>
                <a:lnTo>
                  <a:pt x="800395" y="926059"/>
                </a:lnTo>
                <a:lnTo>
                  <a:pt x="795966" y="926630"/>
                </a:lnTo>
                <a:lnTo>
                  <a:pt x="776564" y="936946"/>
                </a:lnTo>
                <a:lnTo>
                  <a:pt x="770563" y="937003"/>
                </a:lnTo>
                <a:lnTo>
                  <a:pt x="765324" y="934517"/>
                </a:lnTo>
                <a:lnTo>
                  <a:pt x="758076" y="924763"/>
                </a:lnTo>
                <a:lnTo>
                  <a:pt x="750542" y="920915"/>
                </a:lnTo>
                <a:lnTo>
                  <a:pt x="747322" y="916505"/>
                </a:lnTo>
                <a:lnTo>
                  <a:pt x="744160" y="914086"/>
                </a:lnTo>
                <a:lnTo>
                  <a:pt x="743283" y="910542"/>
                </a:lnTo>
                <a:lnTo>
                  <a:pt x="742979" y="907894"/>
                </a:lnTo>
                <a:lnTo>
                  <a:pt x="743512" y="905466"/>
                </a:lnTo>
                <a:lnTo>
                  <a:pt x="744884" y="903256"/>
                </a:lnTo>
                <a:lnTo>
                  <a:pt x="745331" y="901370"/>
                </a:lnTo>
                <a:lnTo>
                  <a:pt x="744074" y="895893"/>
                </a:lnTo>
                <a:lnTo>
                  <a:pt x="743493" y="890645"/>
                </a:lnTo>
                <a:lnTo>
                  <a:pt x="741312" y="883072"/>
                </a:lnTo>
                <a:lnTo>
                  <a:pt x="740988" y="878700"/>
                </a:lnTo>
                <a:lnTo>
                  <a:pt x="740997" y="875833"/>
                </a:lnTo>
                <a:lnTo>
                  <a:pt x="741359" y="872738"/>
                </a:lnTo>
                <a:lnTo>
                  <a:pt x="742807" y="867204"/>
                </a:lnTo>
                <a:lnTo>
                  <a:pt x="743560" y="866080"/>
                </a:lnTo>
                <a:lnTo>
                  <a:pt x="747979" y="865213"/>
                </a:lnTo>
                <a:lnTo>
                  <a:pt x="753780" y="862336"/>
                </a:lnTo>
                <a:lnTo>
                  <a:pt x="767144" y="853983"/>
                </a:lnTo>
                <a:lnTo>
                  <a:pt x="796500" y="843477"/>
                </a:lnTo>
                <a:lnTo>
                  <a:pt x="805415" y="844458"/>
                </a:lnTo>
                <a:lnTo>
                  <a:pt x="809320" y="842391"/>
                </a:lnTo>
                <a:lnTo>
                  <a:pt x="816474" y="841524"/>
                </a:lnTo>
                <a:close/>
                <a:moveTo>
                  <a:pt x="726272" y="886073"/>
                </a:moveTo>
                <a:lnTo>
                  <a:pt x="718957" y="890349"/>
                </a:lnTo>
                <a:lnTo>
                  <a:pt x="714108" y="890245"/>
                </a:lnTo>
                <a:lnTo>
                  <a:pt x="705526" y="884215"/>
                </a:lnTo>
                <a:lnTo>
                  <a:pt x="695582" y="865680"/>
                </a:lnTo>
                <a:lnTo>
                  <a:pt x="694277" y="859012"/>
                </a:lnTo>
                <a:lnTo>
                  <a:pt x="697992" y="857812"/>
                </a:lnTo>
                <a:lnTo>
                  <a:pt x="700697" y="855755"/>
                </a:lnTo>
                <a:lnTo>
                  <a:pt x="702383" y="852840"/>
                </a:lnTo>
                <a:lnTo>
                  <a:pt x="705574" y="849649"/>
                </a:lnTo>
                <a:lnTo>
                  <a:pt x="712965" y="844848"/>
                </a:lnTo>
                <a:lnTo>
                  <a:pt x="713861" y="846706"/>
                </a:lnTo>
                <a:lnTo>
                  <a:pt x="713699" y="850640"/>
                </a:lnTo>
                <a:lnTo>
                  <a:pt x="714308" y="854297"/>
                </a:lnTo>
                <a:lnTo>
                  <a:pt x="716956" y="855078"/>
                </a:lnTo>
                <a:lnTo>
                  <a:pt x="719461" y="857688"/>
                </a:lnTo>
                <a:lnTo>
                  <a:pt x="724529" y="865670"/>
                </a:lnTo>
                <a:lnTo>
                  <a:pt x="727996" y="867204"/>
                </a:lnTo>
                <a:lnTo>
                  <a:pt x="729244" y="868947"/>
                </a:lnTo>
                <a:lnTo>
                  <a:pt x="729901" y="871614"/>
                </a:lnTo>
                <a:lnTo>
                  <a:pt x="732006" y="876252"/>
                </a:lnTo>
                <a:lnTo>
                  <a:pt x="731968" y="878653"/>
                </a:lnTo>
                <a:lnTo>
                  <a:pt x="729120" y="883415"/>
                </a:lnTo>
                <a:lnTo>
                  <a:pt x="726272" y="886073"/>
                </a:lnTo>
                <a:close/>
                <a:moveTo>
                  <a:pt x="1050769" y="893369"/>
                </a:moveTo>
                <a:lnTo>
                  <a:pt x="1047093" y="894531"/>
                </a:lnTo>
                <a:lnTo>
                  <a:pt x="1040444" y="893921"/>
                </a:lnTo>
                <a:lnTo>
                  <a:pt x="1032481" y="889406"/>
                </a:lnTo>
                <a:lnTo>
                  <a:pt x="1030329" y="884111"/>
                </a:lnTo>
                <a:lnTo>
                  <a:pt x="1029881" y="875700"/>
                </a:lnTo>
                <a:lnTo>
                  <a:pt x="1029976" y="871023"/>
                </a:lnTo>
                <a:lnTo>
                  <a:pt x="1030615" y="870109"/>
                </a:lnTo>
                <a:lnTo>
                  <a:pt x="1035549" y="868994"/>
                </a:lnTo>
                <a:lnTo>
                  <a:pt x="1044778" y="867689"/>
                </a:lnTo>
                <a:lnTo>
                  <a:pt x="1052217" y="868642"/>
                </a:lnTo>
                <a:lnTo>
                  <a:pt x="1060704" y="873471"/>
                </a:lnTo>
                <a:lnTo>
                  <a:pt x="1064143" y="876567"/>
                </a:lnTo>
                <a:lnTo>
                  <a:pt x="1065895" y="878738"/>
                </a:lnTo>
                <a:lnTo>
                  <a:pt x="1068076" y="883139"/>
                </a:lnTo>
                <a:lnTo>
                  <a:pt x="1068791" y="885082"/>
                </a:lnTo>
                <a:lnTo>
                  <a:pt x="1069258" y="888530"/>
                </a:lnTo>
                <a:lnTo>
                  <a:pt x="1058685" y="889292"/>
                </a:lnTo>
                <a:lnTo>
                  <a:pt x="1053694" y="890645"/>
                </a:lnTo>
                <a:lnTo>
                  <a:pt x="1050769" y="893369"/>
                </a:lnTo>
                <a:close/>
                <a:moveTo>
                  <a:pt x="1216752" y="881358"/>
                </a:moveTo>
                <a:lnTo>
                  <a:pt x="1223477" y="886177"/>
                </a:lnTo>
                <a:lnTo>
                  <a:pt x="1230782" y="883625"/>
                </a:lnTo>
                <a:lnTo>
                  <a:pt x="1238621" y="883349"/>
                </a:lnTo>
                <a:lnTo>
                  <a:pt x="1256052" y="885406"/>
                </a:lnTo>
                <a:lnTo>
                  <a:pt x="1267597" y="884034"/>
                </a:lnTo>
                <a:lnTo>
                  <a:pt x="1270578" y="884844"/>
                </a:lnTo>
                <a:lnTo>
                  <a:pt x="1275131" y="887930"/>
                </a:lnTo>
                <a:lnTo>
                  <a:pt x="1277541" y="891654"/>
                </a:lnTo>
                <a:lnTo>
                  <a:pt x="1279731" y="897922"/>
                </a:lnTo>
                <a:lnTo>
                  <a:pt x="1274102" y="901732"/>
                </a:lnTo>
                <a:lnTo>
                  <a:pt x="1269283" y="920982"/>
                </a:lnTo>
                <a:lnTo>
                  <a:pt x="1268635" y="921934"/>
                </a:lnTo>
                <a:lnTo>
                  <a:pt x="1263387" y="922191"/>
                </a:lnTo>
                <a:lnTo>
                  <a:pt x="1260815" y="923715"/>
                </a:lnTo>
                <a:lnTo>
                  <a:pt x="1245508" y="921001"/>
                </a:lnTo>
                <a:lnTo>
                  <a:pt x="1203322" y="919782"/>
                </a:lnTo>
                <a:lnTo>
                  <a:pt x="1201474" y="917391"/>
                </a:lnTo>
                <a:lnTo>
                  <a:pt x="1195921" y="906104"/>
                </a:lnTo>
                <a:lnTo>
                  <a:pt x="1195578" y="901617"/>
                </a:lnTo>
                <a:lnTo>
                  <a:pt x="1196578" y="896369"/>
                </a:lnTo>
                <a:lnTo>
                  <a:pt x="1197769" y="892864"/>
                </a:lnTo>
                <a:lnTo>
                  <a:pt x="1199150" y="891121"/>
                </a:lnTo>
                <a:lnTo>
                  <a:pt x="1211428" y="882567"/>
                </a:lnTo>
                <a:lnTo>
                  <a:pt x="1216752" y="881358"/>
                </a:lnTo>
                <a:close/>
                <a:moveTo>
                  <a:pt x="974188" y="961454"/>
                </a:moveTo>
                <a:lnTo>
                  <a:pt x="970093" y="963587"/>
                </a:lnTo>
                <a:lnTo>
                  <a:pt x="961958" y="958710"/>
                </a:lnTo>
                <a:lnTo>
                  <a:pt x="956624" y="956605"/>
                </a:lnTo>
                <a:lnTo>
                  <a:pt x="952214" y="947880"/>
                </a:lnTo>
                <a:lnTo>
                  <a:pt x="947499" y="935917"/>
                </a:lnTo>
                <a:lnTo>
                  <a:pt x="943785" y="922592"/>
                </a:lnTo>
                <a:lnTo>
                  <a:pt x="942394" y="914686"/>
                </a:lnTo>
                <a:lnTo>
                  <a:pt x="939698" y="909971"/>
                </a:lnTo>
                <a:lnTo>
                  <a:pt x="938765" y="902122"/>
                </a:lnTo>
                <a:lnTo>
                  <a:pt x="933869" y="889740"/>
                </a:lnTo>
                <a:lnTo>
                  <a:pt x="934679" y="887921"/>
                </a:lnTo>
                <a:lnTo>
                  <a:pt x="939289" y="886092"/>
                </a:lnTo>
                <a:lnTo>
                  <a:pt x="946642" y="888406"/>
                </a:lnTo>
                <a:lnTo>
                  <a:pt x="950166" y="892807"/>
                </a:lnTo>
                <a:lnTo>
                  <a:pt x="954615" y="900170"/>
                </a:lnTo>
                <a:lnTo>
                  <a:pt x="960377" y="911838"/>
                </a:lnTo>
                <a:lnTo>
                  <a:pt x="962158" y="916981"/>
                </a:lnTo>
                <a:lnTo>
                  <a:pt x="962511" y="924020"/>
                </a:lnTo>
                <a:lnTo>
                  <a:pt x="963549" y="927821"/>
                </a:lnTo>
                <a:lnTo>
                  <a:pt x="968502" y="928487"/>
                </a:lnTo>
                <a:lnTo>
                  <a:pt x="974598" y="937717"/>
                </a:lnTo>
                <a:lnTo>
                  <a:pt x="975703" y="941280"/>
                </a:lnTo>
                <a:lnTo>
                  <a:pt x="976960" y="948490"/>
                </a:lnTo>
                <a:lnTo>
                  <a:pt x="976874" y="951919"/>
                </a:lnTo>
                <a:lnTo>
                  <a:pt x="975903" y="958968"/>
                </a:lnTo>
                <a:lnTo>
                  <a:pt x="974188" y="961454"/>
                </a:lnTo>
                <a:close/>
                <a:moveTo>
                  <a:pt x="1367809" y="946271"/>
                </a:moveTo>
                <a:lnTo>
                  <a:pt x="1360818" y="953195"/>
                </a:lnTo>
                <a:lnTo>
                  <a:pt x="1357246" y="952948"/>
                </a:lnTo>
                <a:lnTo>
                  <a:pt x="1336796" y="938755"/>
                </a:lnTo>
                <a:lnTo>
                  <a:pt x="1332681" y="931697"/>
                </a:lnTo>
                <a:lnTo>
                  <a:pt x="1331890" y="926925"/>
                </a:lnTo>
                <a:lnTo>
                  <a:pt x="1331671" y="920134"/>
                </a:lnTo>
                <a:lnTo>
                  <a:pt x="1331738" y="910780"/>
                </a:lnTo>
                <a:lnTo>
                  <a:pt x="1332624" y="904456"/>
                </a:lnTo>
                <a:lnTo>
                  <a:pt x="1333700" y="902256"/>
                </a:lnTo>
                <a:lnTo>
                  <a:pt x="1336110" y="899998"/>
                </a:lnTo>
                <a:lnTo>
                  <a:pt x="1340825" y="898608"/>
                </a:lnTo>
                <a:lnTo>
                  <a:pt x="1345311" y="899398"/>
                </a:lnTo>
                <a:lnTo>
                  <a:pt x="1352055" y="901932"/>
                </a:lnTo>
                <a:lnTo>
                  <a:pt x="1358760" y="906123"/>
                </a:lnTo>
                <a:lnTo>
                  <a:pt x="1367666" y="918924"/>
                </a:lnTo>
                <a:lnTo>
                  <a:pt x="1370857" y="924992"/>
                </a:lnTo>
                <a:lnTo>
                  <a:pt x="1371533" y="932840"/>
                </a:lnTo>
                <a:lnTo>
                  <a:pt x="1371524" y="937622"/>
                </a:lnTo>
                <a:lnTo>
                  <a:pt x="1371057" y="941099"/>
                </a:lnTo>
                <a:lnTo>
                  <a:pt x="1370133" y="943270"/>
                </a:lnTo>
                <a:lnTo>
                  <a:pt x="1367809" y="946271"/>
                </a:lnTo>
                <a:close/>
                <a:moveTo>
                  <a:pt x="680323" y="934622"/>
                </a:moveTo>
                <a:lnTo>
                  <a:pt x="682342" y="939375"/>
                </a:lnTo>
                <a:lnTo>
                  <a:pt x="682485" y="941280"/>
                </a:lnTo>
                <a:lnTo>
                  <a:pt x="681514" y="943289"/>
                </a:lnTo>
                <a:lnTo>
                  <a:pt x="678380" y="946471"/>
                </a:lnTo>
                <a:lnTo>
                  <a:pt x="662616" y="957062"/>
                </a:lnTo>
                <a:lnTo>
                  <a:pt x="659530" y="962016"/>
                </a:lnTo>
                <a:lnTo>
                  <a:pt x="660692" y="966254"/>
                </a:lnTo>
                <a:lnTo>
                  <a:pt x="666379" y="974808"/>
                </a:lnTo>
                <a:lnTo>
                  <a:pt x="672160" y="982018"/>
                </a:lnTo>
                <a:lnTo>
                  <a:pt x="673408" y="985590"/>
                </a:lnTo>
                <a:lnTo>
                  <a:pt x="670655" y="989209"/>
                </a:lnTo>
                <a:lnTo>
                  <a:pt x="665388" y="988057"/>
                </a:lnTo>
                <a:lnTo>
                  <a:pt x="663426" y="988371"/>
                </a:lnTo>
                <a:lnTo>
                  <a:pt x="661568" y="990048"/>
                </a:lnTo>
                <a:lnTo>
                  <a:pt x="662073" y="993229"/>
                </a:lnTo>
                <a:lnTo>
                  <a:pt x="667893" y="1003764"/>
                </a:lnTo>
                <a:lnTo>
                  <a:pt x="669808" y="1009402"/>
                </a:lnTo>
                <a:lnTo>
                  <a:pt x="669760" y="1012308"/>
                </a:lnTo>
                <a:lnTo>
                  <a:pt x="668731" y="1015136"/>
                </a:lnTo>
                <a:lnTo>
                  <a:pt x="666293" y="1019013"/>
                </a:lnTo>
                <a:lnTo>
                  <a:pt x="662435" y="1023919"/>
                </a:lnTo>
                <a:lnTo>
                  <a:pt x="655825" y="1027833"/>
                </a:lnTo>
                <a:lnTo>
                  <a:pt x="641614" y="1033062"/>
                </a:lnTo>
                <a:lnTo>
                  <a:pt x="641147" y="1037130"/>
                </a:lnTo>
                <a:lnTo>
                  <a:pt x="641242" y="1040216"/>
                </a:lnTo>
                <a:lnTo>
                  <a:pt x="640899" y="1047693"/>
                </a:lnTo>
                <a:lnTo>
                  <a:pt x="640413" y="1051141"/>
                </a:lnTo>
                <a:lnTo>
                  <a:pt x="638718" y="1056932"/>
                </a:lnTo>
                <a:lnTo>
                  <a:pt x="637489" y="1059637"/>
                </a:lnTo>
                <a:lnTo>
                  <a:pt x="635356" y="1061495"/>
                </a:lnTo>
                <a:lnTo>
                  <a:pt x="632327" y="1062504"/>
                </a:lnTo>
                <a:lnTo>
                  <a:pt x="628441" y="1062485"/>
                </a:lnTo>
                <a:lnTo>
                  <a:pt x="622030" y="1057523"/>
                </a:lnTo>
                <a:lnTo>
                  <a:pt x="619116" y="1054341"/>
                </a:lnTo>
                <a:lnTo>
                  <a:pt x="615067" y="1047426"/>
                </a:lnTo>
                <a:lnTo>
                  <a:pt x="614334" y="1042787"/>
                </a:lnTo>
                <a:lnTo>
                  <a:pt x="614734" y="1037063"/>
                </a:lnTo>
                <a:lnTo>
                  <a:pt x="615801" y="1028186"/>
                </a:lnTo>
                <a:lnTo>
                  <a:pt x="617563" y="1019061"/>
                </a:lnTo>
                <a:lnTo>
                  <a:pt x="620020" y="1009679"/>
                </a:lnTo>
                <a:lnTo>
                  <a:pt x="620754" y="1003811"/>
                </a:lnTo>
                <a:lnTo>
                  <a:pt x="619754" y="1001487"/>
                </a:lnTo>
                <a:lnTo>
                  <a:pt x="618077" y="1001373"/>
                </a:lnTo>
                <a:lnTo>
                  <a:pt x="612848" y="1005192"/>
                </a:lnTo>
                <a:lnTo>
                  <a:pt x="609476" y="1006583"/>
                </a:lnTo>
                <a:lnTo>
                  <a:pt x="606866" y="1009364"/>
                </a:lnTo>
                <a:lnTo>
                  <a:pt x="605019" y="1013517"/>
                </a:lnTo>
                <a:lnTo>
                  <a:pt x="603971" y="1018003"/>
                </a:lnTo>
                <a:lnTo>
                  <a:pt x="603380" y="1026585"/>
                </a:lnTo>
                <a:lnTo>
                  <a:pt x="602390" y="1031262"/>
                </a:lnTo>
                <a:lnTo>
                  <a:pt x="599570" y="1033805"/>
                </a:lnTo>
                <a:lnTo>
                  <a:pt x="595351" y="1033767"/>
                </a:lnTo>
                <a:lnTo>
                  <a:pt x="593750" y="1035206"/>
                </a:lnTo>
                <a:lnTo>
                  <a:pt x="592960" y="1038320"/>
                </a:lnTo>
                <a:lnTo>
                  <a:pt x="593531" y="1040835"/>
                </a:lnTo>
                <a:lnTo>
                  <a:pt x="597694" y="1046112"/>
                </a:lnTo>
                <a:lnTo>
                  <a:pt x="598208" y="1051979"/>
                </a:lnTo>
                <a:lnTo>
                  <a:pt x="597703" y="1055513"/>
                </a:lnTo>
                <a:lnTo>
                  <a:pt x="593207" y="1062009"/>
                </a:lnTo>
                <a:lnTo>
                  <a:pt x="592150" y="1064181"/>
                </a:lnTo>
                <a:lnTo>
                  <a:pt x="589359" y="1074296"/>
                </a:lnTo>
                <a:lnTo>
                  <a:pt x="588331" y="1076839"/>
                </a:lnTo>
                <a:lnTo>
                  <a:pt x="586007" y="1079154"/>
                </a:lnTo>
                <a:lnTo>
                  <a:pt x="583663" y="1078887"/>
                </a:lnTo>
                <a:lnTo>
                  <a:pt x="581492" y="1075211"/>
                </a:lnTo>
                <a:lnTo>
                  <a:pt x="578320" y="1068238"/>
                </a:lnTo>
                <a:lnTo>
                  <a:pt x="576177" y="1062209"/>
                </a:lnTo>
                <a:lnTo>
                  <a:pt x="575081" y="1057142"/>
                </a:lnTo>
                <a:lnTo>
                  <a:pt x="574148" y="1054884"/>
                </a:lnTo>
                <a:lnTo>
                  <a:pt x="572633" y="1056446"/>
                </a:lnTo>
                <a:lnTo>
                  <a:pt x="570805" y="1061704"/>
                </a:lnTo>
                <a:lnTo>
                  <a:pt x="570757" y="1065771"/>
                </a:lnTo>
                <a:lnTo>
                  <a:pt x="571157" y="1071810"/>
                </a:lnTo>
                <a:lnTo>
                  <a:pt x="571052" y="1075525"/>
                </a:lnTo>
                <a:lnTo>
                  <a:pt x="568385" y="1079868"/>
                </a:lnTo>
                <a:lnTo>
                  <a:pt x="568776" y="1081850"/>
                </a:lnTo>
                <a:lnTo>
                  <a:pt x="573462" y="1087165"/>
                </a:lnTo>
                <a:lnTo>
                  <a:pt x="574062" y="1089546"/>
                </a:lnTo>
                <a:lnTo>
                  <a:pt x="574091" y="1093232"/>
                </a:lnTo>
                <a:lnTo>
                  <a:pt x="573777" y="1094889"/>
                </a:lnTo>
                <a:lnTo>
                  <a:pt x="571900" y="1094623"/>
                </a:lnTo>
                <a:lnTo>
                  <a:pt x="570319" y="1098871"/>
                </a:lnTo>
                <a:lnTo>
                  <a:pt x="568509" y="1102233"/>
                </a:lnTo>
                <a:lnTo>
                  <a:pt x="563747" y="1108434"/>
                </a:lnTo>
                <a:lnTo>
                  <a:pt x="557127" y="1109186"/>
                </a:lnTo>
                <a:lnTo>
                  <a:pt x="551650" y="1112158"/>
                </a:lnTo>
                <a:lnTo>
                  <a:pt x="550488" y="1112063"/>
                </a:lnTo>
                <a:lnTo>
                  <a:pt x="549164" y="1107196"/>
                </a:lnTo>
                <a:lnTo>
                  <a:pt x="547678" y="1097509"/>
                </a:lnTo>
                <a:lnTo>
                  <a:pt x="546354" y="1091984"/>
                </a:lnTo>
                <a:lnTo>
                  <a:pt x="544373" y="1089155"/>
                </a:lnTo>
                <a:lnTo>
                  <a:pt x="541925" y="1078040"/>
                </a:lnTo>
                <a:lnTo>
                  <a:pt x="540782" y="1074439"/>
                </a:lnTo>
                <a:lnTo>
                  <a:pt x="539658" y="1072991"/>
                </a:lnTo>
                <a:lnTo>
                  <a:pt x="538724" y="1072610"/>
                </a:lnTo>
                <a:lnTo>
                  <a:pt x="537343" y="1074763"/>
                </a:lnTo>
                <a:lnTo>
                  <a:pt x="534162" y="1090679"/>
                </a:lnTo>
                <a:lnTo>
                  <a:pt x="528971" y="1094718"/>
                </a:lnTo>
                <a:lnTo>
                  <a:pt x="526113" y="1095451"/>
                </a:lnTo>
                <a:lnTo>
                  <a:pt x="523237" y="1095004"/>
                </a:lnTo>
                <a:lnTo>
                  <a:pt x="516112" y="1090670"/>
                </a:lnTo>
                <a:lnTo>
                  <a:pt x="510397" y="1089069"/>
                </a:lnTo>
                <a:lnTo>
                  <a:pt x="506406" y="1090908"/>
                </a:lnTo>
                <a:lnTo>
                  <a:pt x="499853" y="1097356"/>
                </a:lnTo>
                <a:lnTo>
                  <a:pt x="497243" y="1099071"/>
                </a:lnTo>
                <a:lnTo>
                  <a:pt x="493700" y="1098337"/>
                </a:lnTo>
                <a:lnTo>
                  <a:pt x="492147" y="1095908"/>
                </a:lnTo>
                <a:lnTo>
                  <a:pt x="490823" y="1091927"/>
                </a:lnTo>
                <a:lnTo>
                  <a:pt x="490671" y="1089508"/>
                </a:lnTo>
                <a:lnTo>
                  <a:pt x="491700" y="1088660"/>
                </a:lnTo>
                <a:lnTo>
                  <a:pt x="493328" y="1084021"/>
                </a:lnTo>
                <a:lnTo>
                  <a:pt x="493281" y="1082154"/>
                </a:lnTo>
                <a:lnTo>
                  <a:pt x="491671" y="1079468"/>
                </a:lnTo>
                <a:lnTo>
                  <a:pt x="491652" y="1077373"/>
                </a:lnTo>
                <a:lnTo>
                  <a:pt x="492233" y="1075954"/>
                </a:lnTo>
                <a:lnTo>
                  <a:pt x="492100" y="1074944"/>
                </a:lnTo>
                <a:lnTo>
                  <a:pt x="491271" y="1074334"/>
                </a:lnTo>
                <a:lnTo>
                  <a:pt x="489652" y="1074906"/>
                </a:lnTo>
                <a:lnTo>
                  <a:pt x="483822" y="1077992"/>
                </a:lnTo>
                <a:lnTo>
                  <a:pt x="484480" y="1074630"/>
                </a:lnTo>
                <a:lnTo>
                  <a:pt x="487261" y="1067581"/>
                </a:lnTo>
                <a:lnTo>
                  <a:pt x="494071" y="1053436"/>
                </a:lnTo>
                <a:lnTo>
                  <a:pt x="496643" y="1049255"/>
                </a:lnTo>
                <a:lnTo>
                  <a:pt x="498186" y="1047988"/>
                </a:lnTo>
                <a:lnTo>
                  <a:pt x="518274" y="1043416"/>
                </a:lnTo>
                <a:lnTo>
                  <a:pt x="519684" y="1042045"/>
                </a:lnTo>
                <a:lnTo>
                  <a:pt x="529228" y="1022680"/>
                </a:lnTo>
                <a:lnTo>
                  <a:pt x="531952" y="1018213"/>
                </a:lnTo>
                <a:lnTo>
                  <a:pt x="534743" y="1014651"/>
                </a:lnTo>
                <a:lnTo>
                  <a:pt x="548440" y="1002792"/>
                </a:lnTo>
                <a:lnTo>
                  <a:pt x="549716" y="1000068"/>
                </a:lnTo>
                <a:lnTo>
                  <a:pt x="551859" y="991791"/>
                </a:lnTo>
                <a:lnTo>
                  <a:pt x="553107" y="989705"/>
                </a:lnTo>
                <a:lnTo>
                  <a:pt x="556070" y="986552"/>
                </a:lnTo>
                <a:lnTo>
                  <a:pt x="565937" y="969616"/>
                </a:lnTo>
                <a:lnTo>
                  <a:pt x="574929" y="957263"/>
                </a:lnTo>
                <a:lnTo>
                  <a:pt x="579491" y="949566"/>
                </a:lnTo>
                <a:lnTo>
                  <a:pt x="585740" y="941746"/>
                </a:lnTo>
                <a:lnTo>
                  <a:pt x="592960" y="938384"/>
                </a:lnTo>
                <a:lnTo>
                  <a:pt x="614744" y="932459"/>
                </a:lnTo>
                <a:lnTo>
                  <a:pt x="630422" y="940241"/>
                </a:lnTo>
                <a:lnTo>
                  <a:pt x="634155" y="940727"/>
                </a:lnTo>
                <a:lnTo>
                  <a:pt x="635984" y="938527"/>
                </a:lnTo>
                <a:lnTo>
                  <a:pt x="637632" y="934945"/>
                </a:lnTo>
                <a:lnTo>
                  <a:pt x="639975" y="936450"/>
                </a:lnTo>
                <a:lnTo>
                  <a:pt x="645795" y="937546"/>
                </a:lnTo>
                <a:lnTo>
                  <a:pt x="647081" y="936689"/>
                </a:lnTo>
                <a:lnTo>
                  <a:pt x="649529" y="932612"/>
                </a:lnTo>
                <a:lnTo>
                  <a:pt x="647852" y="930373"/>
                </a:lnTo>
                <a:lnTo>
                  <a:pt x="640804" y="926249"/>
                </a:lnTo>
                <a:lnTo>
                  <a:pt x="640375" y="924144"/>
                </a:lnTo>
                <a:lnTo>
                  <a:pt x="640537" y="922153"/>
                </a:lnTo>
                <a:lnTo>
                  <a:pt x="643014" y="917381"/>
                </a:lnTo>
                <a:lnTo>
                  <a:pt x="646005" y="914286"/>
                </a:lnTo>
                <a:lnTo>
                  <a:pt x="654663" y="911962"/>
                </a:lnTo>
                <a:lnTo>
                  <a:pt x="658635" y="912562"/>
                </a:lnTo>
                <a:lnTo>
                  <a:pt x="662749" y="915876"/>
                </a:lnTo>
                <a:lnTo>
                  <a:pt x="668112" y="922706"/>
                </a:lnTo>
                <a:lnTo>
                  <a:pt x="680323" y="934622"/>
                </a:lnTo>
                <a:close/>
                <a:moveTo>
                  <a:pt x="1248547" y="988752"/>
                </a:moveTo>
                <a:lnTo>
                  <a:pt x="1253547" y="989771"/>
                </a:lnTo>
                <a:lnTo>
                  <a:pt x="1257824" y="988200"/>
                </a:lnTo>
                <a:lnTo>
                  <a:pt x="1261491" y="988552"/>
                </a:lnTo>
                <a:lnTo>
                  <a:pt x="1266901" y="993305"/>
                </a:lnTo>
                <a:lnTo>
                  <a:pt x="1271921" y="1000535"/>
                </a:lnTo>
                <a:lnTo>
                  <a:pt x="1275769" y="1003802"/>
                </a:lnTo>
                <a:lnTo>
                  <a:pt x="1277017" y="1005440"/>
                </a:lnTo>
                <a:lnTo>
                  <a:pt x="1277503" y="1007259"/>
                </a:lnTo>
                <a:lnTo>
                  <a:pt x="1278103" y="1012689"/>
                </a:lnTo>
                <a:lnTo>
                  <a:pt x="1278084" y="1015203"/>
                </a:lnTo>
                <a:lnTo>
                  <a:pt x="1277798" y="1017203"/>
                </a:lnTo>
                <a:lnTo>
                  <a:pt x="1276112" y="1022137"/>
                </a:lnTo>
                <a:lnTo>
                  <a:pt x="1274693" y="1028224"/>
                </a:lnTo>
                <a:lnTo>
                  <a:pt x="1271769" y="1033567"/>
                </a:lnTo>
                <a:lnTo>
                  <a:pt x="1270206" y="1037587"/>
                </a:lnTo>
                <a:lnTo>
                  <a:pt x="1268863" y="1042654"/>
                </a:lnTo>
                <a:lnTo>
                  <a:pt x="1271873" y="1039635"/>
                </a:lnTo>
                <a:lnTo>
                  <a:pt x="1283275" y="1022833"/>
                </a:lnTo>
                <a:lnTo>
                  <a:pt x="1290742" y="1024842"/>
                </a:lnTo>
                <a:lnTo>
                  <a:pt x="1301944" y="1023337"/>
                </a:lnTo>
                <a:lnTo>
                  <a:pt x="1315517" y="1016422"/>
                </a:lnTo>
                <a:lnTo>
                  <a:pt x="1321956" y="1015346"/>
                </a:lnTo>
                <a:lnTo>
                  <a:pt x="1328461" y="1015851"/>
                </a:lnTo>
                <a:lnTo>
                  <a:pt x="1333291" y="1018032"/>
                </a:lnTo>
                <a:lnTo>
                  <a:pt x="1343606" y="1027338"/>
                </a:lnTo>
                <a:lnTo>
                  <a:pt x="1347178" y="1031758"/>
                </a:lnTo>
                <a:lnTo>
                  <a:pt x="1348521" y="1034872"/>
                </a:lnTo>
                <a:lnTo>
                  <a:pt x="1348845" y="1037168"/>
                </a:lnTo>
                <a:lnTo>
                  <a:pt x="1346730" y="1040721"/>
                </a:lnTo>
                <a:lnTo>
                  <a:pt x="1340253" y="1038558"/>
                </a:lnTo>
                <a:lnTo>
                  <a:pt x="1329585" y="1036653"/>
                </a:lnTo>
                <a:lnTo>
                  <a:pt x="1327633" y="1035472"/>
                </a:lnTo>
                <a:lnTo>
                  <a:pt x="1325975" y="1035568"/>
                </a:lnTo>
                <a:lnTo>
                  <a:pt x="1324766" y="1036853"/>
                </a:lnTo>
                <a:lnTo>
                  <a:pt x="1325528" y="1041730"/>
                </a:lnTo>
                <a:lnTo>
                  <a:pt x="1327699" y="1042797"/>
                </a:lnTo>
                <a:lnTo>
                  <a:pt x="1340510" y="1043845"/>
                </a:lnTo>
                <a:lnTo>
                  <a:pt x="1382487" y="1059237"/>
                </a:lnTo>
                <a:lnTo>
                  <a:pt x="1384240" y="1064124"/>
                </a:lnTo>
                <a:lnTo>
                  <a:pt x="1383773" y="1066286"/>
                </a:lnTo>
                <a:lnTo>
                  <a:pt x="1382287" y="1068667"/>
                </a:lnTo>
                <a:lnTo>
                  <a:pt x="1379230" y="1071867"/>
                </a:lnTo>
                <a:lnTo>
                  <a:pt x="1355017" y="1075354"/>
                </a:lnTo>
                <a:lnTo>
                  <a:pt x="1341244" y="1072267"/>
                </a:lnTo>
                <a:lnTo>
                  <a:pt x="1329671" y="1067295"/>
                </a:lnTo>
                <a:lnTo>
                  <a:pt x="1325737" y="1068410"/>
                </a:lnTo>
                <a:lnTo>
                  <a:pt x="1329157" y="1075144"/>
                </a:lnTo>
                <a:lnTo>
                  <a:pt x="1336100" y="1077192"/>
                </a:lnTo>
                <a:lnTo>
                  <a:pt x="1341911" y="1081164"/>
                </a:lnTo>
                <a:lnTo>
                  <a:pt x="1344320" y="1084478"/>
                </a:lnTo>
                <a:lnTo>
                  <a:pt x="1356636" y="1087003"/>
                </a:lnTo>
                <a:lnTo>
                  <a:pt x="1358646" y="1089574"/>
                </a:lnTo>
                <a:lnTo>
                  <a:pt x="1362475" y="1096128"/>
                </a:lnTo>
                <a:lnTo>
                  <a:pt x="1365685" y="1096632"/>
                </a:lnTo>
                <a:lnTo>
                  <a:pt x="1368866" y="1101195"/>
                </a:lnTo>
                <a:lnTo>
                  <a:pt x="1371486" y="1109005"/>
                </a:lnTo>
                <a:lnTo>
                  <a:pt x="1372695" y="1110044"/>
                </a:lnTo>
                <a:lnTo>
                  <a:pt x="1376410" y="1108643"/>
                </a:lnTo>
                <a:lnTo>
                  <a:pt x="1382659" y="1115387"/>
                </a:lnTo>
                <a:lnTo>
                  <a:pt x="1384602" y="1118988"/>
                </a:lnTo>
                <a:lnTo>
                  <a:pt x="1384611" y="1121674"/>
                </a:lnTo>
                <a:lnTo>
                  <a:pt x="1383221" y="1125874"/>
                </a:lnTo>
                <a:lnTo>
                  <a:pt x="1380430" y="1131561"/>
                </a:lnTo>
                <a:lnTo>
                  <a:pt x="1373362" y="1138237"/>
                </a:lnTo>
                <a:lnTo>
                  <a:pt x="1372810" y="1140238"/>
                </a:lnTo>
                <a:lnTo>
                  <a:pt x="1381068" y="1139457"/>
                </a:lnTo>
                <a:lnTo>
                  <a:pt x="1382592" y="1140343"/>
                </a:lnTo>
                <a:lnTo>
                  <a:pt x="1392317" y="1152106"/>
                </a:lnTo>
                <a:lnTo>
                  <a:pt x="1393593" y="1152316"/>
                </a:lnTo>
                <a:lnTo>
                  <a:pt x="1394393" y="1151096"/>
                </a:lnTo>
                <a:lnTo>
                  <a:pt x="1395327" y="1146934"/>
                </a:lnTo>
                <a:lnTo>
                  <a:pt x="1394908" y="1143076"/>
                </a:lnTo>
                <a:lnTo>
                  <a:pt x="1393717" y="1137714"/>
                </a:lnTo>
                <a:lnTo>
                  <a:pt x="1394031" y="1133808"/>
                </a:lnTo>
                <a:lnTo>
                  <a:pt x="1395860" y="1131380"/>
                </a:lnTo>
                <a:lnTo>
                  <a:pt x="1397699" y="1130179"/>
                </a:lnTo>
                <a:lnTo>
                  <a:pt x="1399565" y="1130198"/>
                </a:lnTo>
                <a:lnTo>
                  <a:pt x="1401594" y="1131637"/>
                </a:lnTo>
                <a:lnTo>
                  <a:pt x="1411424" y="1145915"/>
                </a:lnTo>
                <a:lnTo>
                  <a:pt x="1424035" y="1139104"/>
                </a:lnTo>
                <a:lnTo>
                  <a:pt x="1426331" y="1142162"/>
                </a:lnTo>
                <a:lnTo>
                  <a:pt x="1428236" y="1147877"/>
                </a:lnTo>
                <a:lnTo>
                  <a:pt x="1429121" y="1148820"/>
                </a:lnTo>
                <a:lnTo>
                  <a:pt x="1433789" y="1137428"/>
                </a:lnTo>
                <a:lnTo>
                  <a:pt x="1436665" y="1134589"/>
                </a:lnTo>
                <a:lnTo>
                  <a:pt x="1448495" y="1148125"/>
                </a:lnTo>
                <a:lnTo>
                  <a:pt x="1455706" y="1151106"/>
                </a:lnTo>
                <a:lnTo>
                  <a:pt x="1458601" y="1153992"/>
                </a:lnTo>
                <a:lnTo>
                  <a:pt x="1463955" y="1157164"/>
                </a:lnTo>
                <a:lnTo>
                  <a:pt x="1471565" y="1158364"/>
                </a:lnTo>
                <a:lnTo>
                  <a:pt x="1472822" y="1153382"/>
                </a:lnTo>
                <a:lnTo>
                  <a:pt x="1468441" y="1146962"/>
                </a:lnTo>
                <a:lnTo>
                  <a:pt x="1471003" y="1144143"/>
                </a:lnTo>
                <a:lnTo>
                  <a:pt x="1481471" y="1138676"/>
                </a:lnTo>
                <a:lnTo>
                  <a:pt x="1487062" y="1139447"/>
                </a:lnTo>
                <a:lnTo>
                  <a:pt x="1497368" y="1131675"/>
                </a:lnTo>
                <a:lnTo>
                  <a:pt x="1503693" y="1130618"/>
                </a:lnTo>
                <a:lnTo>
                  <a:pt x="1507579" y="1130751"/>
                </a:lnTo>
                <a:lnTo>
                  <a:pt x="1520333" y="1118940"/>
                </a:lnTo>
                <a:lnTo>
                  <a:pt x="1523362" y="1117054"/>
                </a:lnTo>
                <a:lnTo>
                  <a:pt x="1525562" y="1112806"/>
                </a:lnTo>
                <a:lnTo>
                  <a:pt x="1530572" y="1113473"/>
                </a:lnTo>
                <a:lnTo>
                  <a:pt x="1544136" y="1120216"/>
                </a:lnTo>
                <a:lnTo>
                  <a:pt x="1547975" y="1119607"/>
                </a:lnTo>
                <a:lnTo>
                  <a:pt x="1562405" y="1112882"/>
                </a:lnTo>
                <a:lnTo>
                  <a:pt x="1567748" y="1111234"/>
                </a:lnTo>
                <a:lnTo>
                  <a:pt x="1573101" y="1111482"/>
                </a:lnTo>
                <a:lnTo>
                  <a:pt x="1586636" y="1115425"/>
                </a:lnTo>
                <a:lnTo>
                  <a:pt x="1596762" y="1119654"/>
                </a:lnTo>
                <a:lnTo>
                  <a:pt x="1599905" y="1121874"/>
                </a:lnTo>
                <a:lnTo>
                  <a:pt x="1598790" y="1127417"/>
                </a:lnTo>
                <a:lnTo>
                  <a:pt x="1599305" y="1129056"/>
                </a:lnTo>
                <a:lnTo>
                  <a:pt x="1600619" y="1130246"/>
                </a:lnTo>
                <a:lnTo>
                  <a:pt x="1603924" y="1131865"/>
                </a:lnTo>
                <a:lnTo>
                  <a:pt x="1616574" y="1131970"/>
                </a:lnTo>
                <a:lnTo>
                  <a:pt x="1622069" y="1133370"/>
                </a:lnTo>
                <a:lnTo>
                  <a:pt x="1626441" y="1138523"/>
                </a:lnTo>
                <a:lnTo>
                  <a:pt x="1627489" y="1140571"/>
                </a:lnTo>
                <a:lnTo>
                  <a:pt x="1627308" y="1142705"/>
                </a:lnTo>
                <a:lnTo>
                  <a:pt x="1623003" y="1148239"/>
                </a:lnTo>
                <a:lnTo>
                  <a:pt x="1623708" y="1149401"/>
                </a:lnTo>
                <a:lnTo>
                  <a:pt x="1628004" y="1150687"/>
                </a:lnTo>
                <a:lnTo>
                  <a:pt x="1637681" y="1151315"/>
                </a:lnTo>
                <a:lnTo>
                  <a:pt x="1639757" y="1152592"/>
                </a:lnTo>
                <a:lnTo>
                  <a:pt x="1641748" y="1159450"/>
                </a:lnTo>
                <a:lnTo>
                  <a:pt x="1643834" y="1168899"/>
                </a:lnTo>
                <a:lnTo>
                  <a:pt x="1643796" y="1172642"/>
                </a:lnTo>
                <a:lnTo>
                  <a:pt x="1640443" y="1178976"/>
                </a:lnTo>
                <a:lnTo>
                  <a:pt x="1631280" y="1187396"/>
                </a:lnTo>
                <a:lnTo>
                  <a:pt x="1621117" y="1194359"/>
                </a:lnTo>
                <a:lnTo>
                  <a:pt x="1620460" y="1196150"/>
                </a:lnTo>
                <a:lnTo>
                  <a:pt x="1623708" y="1199464"/>
                </a:lnTo>
                <a:lnTo>
                  <a:pt x="1627061" y="1200912"/>
                </a:lnTo>
                <a:lnTo>
                  <a:pt x="1629699" y="1200626"/>
                </a:lnTo>
                <a:lnTo>
                  <a:pt x="1637814" y="1197474"/>
                </a:lnTo>
                <a:lnTo>
                  <a:pt x="1639653" y="1197531"/>
                </a:lnTo>
                <a:lnTo>
                  <a:pt x="1643377" y="1200750"/>
                </a:lnTo>
                <a:lnTo>
                  <a:pt x="1645101" y="1203931"/>
                </a:lnTo>
                <a:lnTo>
                  <a:pt x="1646682" y="1208170"/>
                </a:lnTo>
                <a:lnTo>
                  <a:pt x="1643834" y="1212009"/>
                </a:lnTo>
                <a:lnTo>
                  <a:pt x="1632166" y="1216771"/>
                </a:lnTo>
                <a:lnTo>
                  <a:pt x="1625270" y="1210513"/>
                </a:lnTo>
                <a:lnTo>
                  <a:pt x="1622955" y="1209123"/>
                </a:lnTo>
                <a:lnTo>
                  <a:pt x="1621384" y="1209666"/>
                </a:lnTo>
                <a:lnTo>
                  <a:pt x="1622269" y="1212418"/>
                </a:lnTo>
                <a:lnTo>
                  <a:pt x="1625603" y="1217371"/>
                </a:lnTo>
                <a:lnTo>
                  <a:pt x="1626699" y="1220638"/>
                </a:lnTo>
                <a:lnTo>
                  <a:pt x="1625537" y="1222219"/>
                </a:lnTo>
                <a:lnTo>
                  <a:pt x="1624984" y="1225344"/>
                </a:lnTo>
                <a:lnTo>
                  <a:pt x="1625051" y="1229992"/>
                </a:lnTo>
                <a:lnTo>
                  <a:pt x="1624775" y="1234707"/>
                </a:lnTo>
                <a:lnTo>
                  <a:pt x="1623651" y="1242022"/>
                </a:lnTo>
                <a:lnTo>
                  <a:pt x="1623251" y="1242317"/>
                </a:lnTo>
                <a:lnTo>
                  <a:pt x="1597895" y="1243813"/>
                </a:lnTo>
                <a:lnTo>
                  <a:pt x="1594838" y="1245127"/>
                </a:lnTo>
                <a:lnTo>
                  <a:pt x="1587703" y="1250252"/>
                </a:lnTo>
                <a:lnTo>
                  <a:pt x="1582312" y="1252823"/>
                </a:lnTo>
                <a:lnTo>
                  <a:pt x="1578797" y="1253214"/>
                </a:lnTo>
                <a:lnTo>
                  <a:pt x="1575368" y="1252280"/>
                </a:lnTo>
                <a:lnTo>
                  <a:pt x="1566110" y="1246965"/>
                </a:lnTo>
                <a:lnTo>
                  <a:pt x="1559947" y="1247966"/>
                </a:lnTo>
                <a:lnTo>
                  <a:pt x="1557528" y="1247461"/>
                </a:lnTo>
                <a:lnTo>
                  <a:pt x="1552308" y="1243917"/>
                </a:lnTo>
                <a:lnTo>
                  <a:pt x="1551042" y="1242127"/>
                </a:lnTo>
                <a:lnTo>
                  <a:pt x="1548927" y="1237469"/>
                </a:lnTo>
                <a:lnTo>
                  <a:pt x="1547336" y="1231068"/>
                </a:lnTo>
                <a:lnTo>
                  <a:pt x="1547460" y="1227115"/>
                </a:lnTo>
                <a:lnTo>
                  <a:pt x="1548127" y="1221400"/>
                </a:lnTo>
                <a:lnTo>
                  <a:pt x="1547717" y="1218524"/>
                </a:lnTo>
                <a:lnTo>
                  <a:pt x="1546231" y="1218514"/>
                </a:lnTo>
                <a:lnTo>
                  <a:pt x="1544574" y="1217324"/>
                </a:lnTo>
                <a:lnTo>
                  <a:pt x="1539583" y="1211551"/>
                </a:lnTo>
                <a:lnTo>
                  <a:pt x="1536506" y="1209847"/>
                </a:lnTo>
                <a:lnTo>
                  <a:pt x="1535935" y="1210789"/>
                </a:lnTo>
                <a:lnTo>
                  <a:pt x="1536840" y="1215304"/>
                </a:lnTo>
                <a:lnTo>
                  <a:pt x="1537440" y="1216743"/>
                </a:lnTo>
                <a:lnTo>
                  <a:pt x="1540726" y="1220029"/>
                </a:lnTo>
                <a:lnTo>
                  <a:pt x="1541336" y="1223829"/>
                </a:lnTo>
                <a:lnTo>
                  <a:pt x="1539935" y="1233402"/>
                </a:lnTo>
                <a:lnTo>
                  <a:pt x="1539440" y="1234935"/>
                </a:lnTo>
                <a:lnTo>
                  <a:pt x="1536249" y="1241917"/>
                </a:lnTo>
                <a:lnTo>
                  <a:pt x="1533839" y="1243898"/>
                </a:lnTo>
                <a:lnTo>
                  <a:pt x="1527258" y="1244051"/>
                </a:lnTo>
                <a:lnTo>
                  <a:pt x="1517180" y="1248985"/>
                </a:lnTo>
                <a:lnTo>
                  <a:pt x="1512360" y="1249699"/>
                </a:lnTo>
                <a:lnTo>
                  <a:pt x="1505903" y="1248547"/>
                </a:lnTo>
                <a:lnTo>
                  <a:pt x="1501864" y="1246299"/>
                </a:lnTo>
                <a:lnTo>
                  <a:pt x="1499245" y="1243717"/>
                </a:lnTo>
                <a:lnTo>
                  <a:pt x="1496701" y="1240050"/>
                </a:lnTo>
                <a:lnTo>
                  <a:pt x="1495368" y="1239774"/>
                </a:lnTo>
                <a:lnTo>
                  <a:pt x="1494692" y="1247727"/>
                </a:lnTo>
                <a:lnTo>
                  <a:pt x="1493444" y="1248756"/>
                </a:lnTo>
                <a:lnTo>
                  <a:pt x="1491282" y="1248632"/>
                </a:lnTo>
                <a:lnTo>
                  <a:pt x="1487938" y="1246165"/>
                </a:lnTo>
                <a:lnTo>
                  <a:pt x="1485186" y="1240412"/>
                </a:lnTo>
                <a:lnTo>
                  <a:pt x="1484328" y="1240431"/>
                </a:lnTo>
                <a:lnTo>
                  <a:pt x="1483947" y="1243784"/>
                </a:lnTo>
                <a:lnTo>
                  <a:pt x="1483328" y="1245984"/>
                </a:lnTo>
                <a:lnTo>
                  <a:pt x="1482481" y="1247023"/>
                </a:lnTo>
                <a:lnTo>
                  <a:pt x="1475404" y="1250604"/>
                </a:lnTo>
                <a:lnTo>
                  <a:pt x="1471460" y="1250623"/>
                </a:lnTo>
                <a:lnTo>
                  <a:pt x="1467336" y="1246518"/>
                </a:lnTo>
                <a:lnTo>
                  <a:pt x="1464631" y="1246927"/>
                </a:lnTo>
                <a:lnTo>
                  <a:pt x="1461164" y="1249147"/>
                </a:lnTo>
                <a:lnTo>
                  <a:pt x="1452744" y="1244946"/>
                </a:lnTo>
                <a:lnTo>
                  <a:pt x="1450734" y="1244775"/>
                </a:lnTo>
                <a:lnTo>
                  <a:pt x="1452467" y="1251575"/>
                </a:lnTo>
                <a:lnTo>
                  <a:pt x="1449686" y="1252623"/>
                </a:lnTo>
                <a:lnTo>
                  <a:pt x="1443685" y="1252452"/>
                </a:lnTo>
                <a:lnTo>
                  <a:pt x="1433817" y="1250261"/>
                </a:lnTo>
                <a:lnTo>
                  <a:pt x="1427702" y="1253442"/>
                </a:lnTo>
                <a:lnTo>
                  <a:pt x="1416653" y="1251537"/>
                </a:lnTo>
                <a:lnTo>
                  <a:pt x="1405500" y="1251061"/>
                </a:lnTo>
                <a:lnTo>
                  <a:pt x="1403423" y="1249509"/>
                </a:lnTo>
                <a:lnTo>
                  <a:pt x="1401956" y="1246327"/>
                </a:lnTo>
                <a:lnTo>
                  <a:pt x="1401899" y="1243498"/>
                </a:lnTo>
                <a:lnTo>
                  <a:pt x="1402442" y="1239564"/>
                </a:lnTo>
                <a:lnTo>
                  <a:pt x="1404071" y="1233697"/>
                </a:lnTo>
                <a:lnTo>
                  <a:pt x="1406795" y="1225877"/>
                </a:lnTo>
                <a:lnTo>
                  <a:pt x="1407738" y="1221734"/>
                </a:lnTo>
                <a:lnTo>
                  <a:pt x="1405280" y="1219810"/>
                </a:lnTo>
                <a:lnTo>
                  <a:pt x="1403756" y="1217238"/>
                </a:lnTo>
                <a:lnTo>
                  <a:pt x="1402509" y="1216943"/>
                </a:lnTo>
                <a:lnTo>
                  <a:pt x="1398575" y="1219981"/>
                </a:lnTo>
                <a:lnTo>
                  <a:pt x="1396013" y="1228801"/>
                </a:lnTo>
                <a:lnTo>
                  <a:pt x="1394051" y="1231354"/>
                </a:lnTo>
                <a:lnTo>
                  <a:pt x="1393184" y="1229211"/>
                </a:lnTo>
                <a:lnTo>
                  <a:pt x="1392536" y="1223858"/>
                </a:lnTo>
                <a:lnTo>
                  <a:pt x="1391669" y="1221248"/>
                </a:lnTo>
                <a:lnTo>
                  <a:pt x="1390593" y="1221391"/>
                </a:lnTo>
                <a:lnTo>
                  <a:pt x="1389545" y="1222820"/>
                </a:lnTo>
                <a:lnTo>
                  <a:pt x="1388526" y="1225544"/>
                </a:lnTo>
                <a:lnTo>
                  <a:pt x="1386993" y="1226525"/>
                </a:lnTo>
                <a:lnTo>
                  <a:pt x="1384945" y="1225782"/>
                </a:lnTo>
                <a:lnTo>
                  <a:pt x="1384221" y="1227115"/>
                </a:lnTo>
                <a:lnTo>
                  <a:pt x="1384821" y="1230516"/>
                </a:lnTo>
                <a:lnTo>
                  <a:pt x="1385030" y="1233688"/>
                </a:lnTo>
                <a:lnTo>
                  <a:pt x="1384849" y="1236650"/>
                </a:lnTo>
                <a:lnTo>
                  <a:pt x="1383078" y="1239507"/>
                </a:lnTo>
                <a:lnTo>
                  <a:pt x="1378048" y="1243660"/>
                </a:lnTo>
                <a:lnTo>
                  <a:pt x="1375143" y="1244984"/>
                </a:lnTo>
                <a:lnTo>
                  <a:pt x="1367504" y="1245603"/>
                </a:lnTo>
                <a:lnTo>
                  <a:pt x="1362942" y="1244375"/>
                </a:lnTo>
                <a:lnTo>
                  <a:pt x="1353683" y="1239393"/>
                </a:lnTo>
                <a:lnTo>
                  <a:pt x="1348559" y="1239164"/>
                </a:lnTo>
                <a:lnTo>
                  <a:pt x="1342387" y="1230773"/>
                </a:lnTo>
                <a:lnTo>
                  <a:pt x="1337501" y="1228830"/>
                </a:lnTo>
                <a:lnTo>
                  <a:pt x="1337748" y="1225772"/>
                </a:lnTo>
                <a:lnTo>
                  <a:pt x="1339882" y="1220086"/>
                </a:lnTo>
                <a:lnTo>
                  <a:pt x="1339815" y="1218381"/>
                </a:lnTo>
                <a:lnTo>
                  <a:pt x="1333138" y="1226677"/>
                </a:lnTo>
                <a:lnTo>
                  <a:pt x="1332233" y="1229316"/>
                </a:lnTo>
                <a:lnTo>
                  <a:pt x="1333014" y="1235431"/>
                </a:lnTo>
                <a:lnTo>
                  <a:pt x="1332128" y="1235869"/>
                </a:lnTo>
                <a:lnTo>
                  <a:pt x="1327537" y="1233678"/>
                </a:lnTo>
                <a:lnTo>
                  <a:pt x="1323023" y="1235345"/>
                </a:lnTo>
                <a:lnTo>
                  <a:pt x="1321937" y="1234850"/>
                </a:lnTo>
                <a:lnTo>
                  <a:pt x="1318822" y="1230440"/>
                </a:lnTo>
                <a:lnTo>
                  <a:pt x="1313336" y="1225944"/>
                </a:lnTo>
                <a:lnTo>
                  <a:pt x="1310916" y="1220886"/>
                </a:lnTo>
                <a:lnTo>
                  <a:pt x="1307144" y="1204998"/>
                </a:lnTo>
                <a:lnTo>
                  <a:pt x="1305230" y="1194397"/>
                </a:lnTo>
                <a:lnTo>
                  <a:pt x="1305468" y="1192225"/>
                </a:lnTo>
                <a:lnTo>
                  <a:pt x="1308268" y="1189215"/>
                </a:lnTo>
                <a:lnTo>
                  <a:pt x="1307849" y="1186863"/>
                </a:lnTo>
                <a:lnTo>
                  <a:pt x="1304363" y="1180852"/>
                </a:lnTo>
                <a:lnTo>
                  <a:pt x="1300601" y="1175776"/>
                </a:lnTo>
                <a:lnTo>
                  <a:pt x="1299486" y="1172251"/>
                </a:lnTo>
                <a:lnTo>
                  <a:pt x="1298972" y="1168679"/>
                </a:lnTo>
                <a:lnTo>
                  <a:pt x="1298477" y="1163498"/>
                </a:lnTo>
                <a:lnTo>
                  <a:pt x="1298458" y="1159659"/>
                </a:lnTo>
                <a:lnTo>
                  <a:pt x="1298905" y="1157173"/>
                </a:lnTo>
                <a:lnTo>
                  <a:pt x="1301058" y="1149391"/>
                </a:lnTo>
                <a:lnTo>
                  <a:pt x="1306944" y="1135351"/>
                </a:lnTo>
                <a:lnTo>
                  <a:pt x="1307735" y="1132789"/>
                </a:lnTo>
                <a:lnTo>
                  <a:pt x="1308049" y="1130256"/>
                </a:lnTo>
                <a:lnTo>
                  <a:pt x="1307240" y="1122750"/>
                </a:lnTo>
                <a:lnTo>
                  <a:pt x="1306097" y="1115197"/>
                </a:lnTo>
                <a:lnTo>
                  <a:pt x="1304944" y="1109777"/>
                </a:lnTo>
                <a:lnTo>
                  <a:pt x="1301696" y="1102262"/>
                </a:lnTo>
                <a:lnTo>
                  <a:pt x="1297229" y="1094413"/>
                </a:lnTo>
                <a:lnTo>
                  <a:pt x="1290942" y="1080230"/>
                </a:lnTo>
                <a:lnTo>
                  <a:pt x="1286285" y="1069115"/>
                </a:lnTo>
                <a:lnTo>
                  <a:pt x="1280713" y="1053332"/>
                </a:lnTo>
                <a:lnTo>
                  <a:pt x="1278026" y="1051960"/>
                </a:lnTo>
                <a:lnTo>
                  <a:pt x="1274912" y="1052684"/>
                </a:lnTo>
                <a:lnTo>
                  <a:pt x="1268197" y="1058142"/>
                </a:lnTo>
                <a:lnTo>
                  <a:pt x="1265939" y="1060723"/>
                </a:lnTo>
                <a:lnTo>
                  <a:pt x="1265387" y="1062457"/>
                </a:lnTo>
                <a:lnTo>
                  <a:pt x="1260386" y="1062847"/>
                </a:lnTo>
                <a:lnTo>
                  <a:pt x="1246213" y="1061428"/>
                </a:lnTo>
                <a:lnTo>
                  <a:pt x="1240793" y="1059752"/>
                </a:lnTo>
                <a:lnTo>
                  <a:pt x="1236745" y="1060190"/>
                </a:lnTo>
                <a:lnTo>
                  <a:pt x="1229801" y="1064190"/>
                </a:lnTo>
                <a:lnTo>
                  <a:pt x="1222391" y="1063438"/>
                </a:lnTo>
                <a:lnTo>
                  <a:pt x="1217752" y="1052293"/>
                </a:lnTo>
                <a:lnTo>
                  <a:pt x="1207218" y="1046264"/>
                </a:lnTo>
                <a:lnTo>
                  <a:pt x="1204074" y="1042873"/>
                </a:lnTo>
                <a:lnTo>
                  <a:pt x="1201922" y="1038225"/>
                </a:lnTo>
                <a:lnTo>
                  <a:pt x="1202636" y="1035177"/>
                </a:lnTo>
                <a:lnTo>
                  <a:pt x="1208627" y="1032443"/>
                </a:lnTo>
                <a:lnTo>
                  <a:pt x="1211123" y="1029424"/>
                </a:lnTo>
                <a:lnTo>
                  <a:pt x="1212313" y="1026986"/>
                </a:lnTo>
                <a:lnTo>
                  <a:pt x="1206370" y="1029091"/>
                </a:lnTo>
                <a:lnTo>
                  <a:pt x="1203750" y="1028719"/>
                </a:lnTo>
                <a:lnTo>
                  <a:pt x="1185882" y="1013308"/>
                </a:lnTo>
                <a:lnTo>
                  <a:pt x="1180376" y="1010574"/>
                </a:lnTo>
                <a:lnTo>
                  <a:pt x="1179443" y="1009183"/>
                </a:lnTo>
                <a:lnTo>
                  <a:pt x="1178976" y="1007354"/>
                </a:lnTo>
                <a:lnTo>
                  <a:pt x="1178985" y="1005078"/>
                </a:lnTo>
                <a:lnTo>
                  <a:pt x="1179509" y="1001649"/>
                </a:lnTo>
                <a:lnTo>
                  <a:pt x="1184824" y="1005983"/>
                </a:lnTo>
                <a:lnTo>
                  <a:pt x="1187206" y="1006307"/>
                </a:lnTo>
                <a:lnTo>
                  <a:pt x="1190930" y="1005011"/>
                </a:lnTo>
                <a:lnTo>
                  <a:pt x="1192254" y="1002306"/>
                </a:lnTo>
                <a:lnTo>
                  <a:pt x="1191406" y="1000725"/>
                </a:lnTo>
                <a:lnTo>
                  <a:pt x="1185320" y="995515"/>
                </a:lnTo>
                <a:lnTo>
                  <a:pt x="1182376" y="991543"/>
                </a:lnTo>
                <a:lnTo>
                  <a:pt x="1181243" y="988647"/>
                </a:lnTo>
                <a:lnTo>
                  <a:pt x="1182414" y="984533"/>
                </a:lnTo>
                <a:lnTo>
                  <a:pt x="1182719" y="981742"/>
                </a:lnTo>
                <a:lnTo>
                  <a:pt x="1184681" y="980170"/>
                </a:lnTo>
                <a:lnTo>
                  <a:pt x="1188291" y="979818"/>
                </a:lnTo>
                <a:lnTo>
                  <a:pt x="1192911" y="977837"/>
                </a:lnTo>
                <a:lnTo>
                  <a:pt x="1201360" y="972426"/>
                </a:lnTo>
                <a:lnTo>
                  <a:pt x="1207018" y="970493"/>
                </a:lnTo>
                <a:lnTo>
                  <a:pt x="1212666" y="970788"/>
                </a:lnTo>
                <a:lnTo>
                  <a:pt x="1226353" y="976322"/>
                </a:lnTo>
                <a:lnTo>
                  <a:pt x="1239993" y="983323"/>
                </a:lnTo>
                <a:lnTo>
                  <a:pt x="1248547" y="988752"/>
                </a:lnTo>
                <a:close/>
                <a:moveTo>
                  <a:pt x="733539" y="1008593"/>
                </a:moveTo>
                <a:lnTo>
                  <a:pt x="729482" y="1012403"/>
                </a:lnTo>
                <a:lnTo>
                  <a:pt x="701707" y="1006773"/>
                </a:lnTo>
                <a:lnTo>
                  <a:pt x="700192" y="1005002"/>
                </a:lnTo>
                <a:lnTo>
                  <a:pt x="699468" y="1002592"/>
                </a:lnTo>
                <a:lnTo>
                  <a:pt x="704498" y="995991"/>
                </a:lnTo>
                <a:lnTo>
                  <a:pt x="710575" y="993134"/>
                </a:lnTo>
                <a:lnTo>
                  <a:pt x="724691" y="990838"/>
                </a:lnTo>
                <a:lnTo>
                  <a:pt x="729615" y="993419"/>
                </a:lnTo>
                <a:lnTo>
                  <a:pt x="732873" y="996429"/>
                </a:lnTo>
                <a:lnTo>
                  <a:pt x="734720" y="999039"/>
                </a:lnTo>
                <a:lnTo>
                  <a:pt x="735492" y="1003926"/>
                </a:lnTo>
                <a:lnTo>
                  <a:pt x="733539" y="1008593"/>
                </a:lnTo>
                <a:close/>
                <a:moveTo>
                  <a:pt x="1370667" y="1035834"/>
                </a:moveTo>
                <a:lnTo>
                  <a:pt x="1369419" y="1037396"/>
                </a:lnTo>
                <a:lnTo>
                  <a:pt x="1365390" y="1036596"/>
                </a:lnTo>
                <a:lnTo>
                  <a:pt x="1364056" y="1038120"/>
                </a:lnTo>
                <a:lnTo>
                  <a:pt x="1361913" y="1037254"/>
                </a:lnTo>
                <a:lnTo>
                  <a:pt x="1358960" y="1033996"/>
                </a:lnTo>
                <a:lnTo>
                  <a:pt x="1355512" y="1027576"/>
                </a:lnTo>
                <a:lnTo>
                  <a:pt x="1351569" y="1017956"/>
                </a:lnTo>
                <a:lnTo>
                  <a:pt x="1348492" y="1009621"/>
                </a:lnTo>
                <a:lnTo>
                  <a:pt x="1348321" y="1007326"/>
                </a:lnTo>
                <a:lnTo>
                  <a:pt x="1349331" y="1003411"/>
                </a:lnTo>
                <a:lnTo>
                  <a:pt x="1352407" y="1000801"/>
                </a:lnTo>
                <a:lnTo>
                  <a:pt x="1359713" y="997658"/>
                </a:lnTo>
                <a:lnTo>
                  <a:pt x="1364723" y="997744"/>
                </a:lnTo>
                <a:lnTo>
                  <a:pt x="1369381" y="1004087"/>
                </a:lnTo>
                <a:lnTo>
                  <a:pt x="1370695" y="1006269"/>
                </a:lnTo>
                <a:lnTo>
                  <a:pt x="1371495" y="1008859"/>
                </a:lnTo>
                <a:lnTo>
                  <a:pt x="1371514" y="1011346"/>
                </a:lnTo>
                <a:lnTo>
                  <a:pt x="1371133" y="1013517"/>
                </a:lnTo>
                <a:lnTo>
                  <a:pt x="1369019" y="1018337"/>
                </a:lnTo>
                <a:lnTo>
                  <a:pt x="1368095" y="1021690"/>
                </a:lnTo>
                <a:lnTo>
                  <a:pt x="1368095" y="1024966"/>
                </a:lnTo>
                <a:lnTo>
                  <a:pt x="1368552" y="1029710"/>
                </a:lnTo>
                <a:lnTo>
                  <a:pt x="1369400" y="1032824"/>
                </a:lnTo>
                <a:lnTo>
                  <a:pt x="1370648" y="1034329"/>
                </a:lnTo>
                <a:lnTo>
                  <a:pt x="1370667" y="1035834"/>
                </a:lnTo>
                <a:close/>
                <a:moveTo>
                  <a:pt x="874367" y="1086583"/>
                </a:moveTo>
                <a:lnTo>
                  <a:pt x="877738" y="1086898"/>
                </a:lnTo>
                <a:lnTo>
                  <a:pt x="881682" y="1085679"/>
                </a:lnTo>
                <a:lnTo>
                  <a:pt x="886130" y="1086517"/>
                </a:lnTo>
                <a:lnTo>
                  <a:pt x="888140" y="1089003"/>
                </a:lnTo>
                <a:lnTo>
                  <a:pt x="889568" y="1093413"/>
                </a:lnTo>
                <a:lnTo>
                  <a:pt x="889625" y="1095775"/>
                </a:lnTo>
                <a:lnTo>
                  <a:pt x="889340" y="1097804"/>
                </a:lnTo>
                <a:lnTo>
                  <a:pt x="888721" y="1099490"/>
                </a:lnTo>
                <a:lnTo>
                  <a:pt x="882968" y="1110529"/>
                </a:lnTo>
                <a:lnTo>
                  <a:pt x="881624" y="1114330"/>
                </a:lnTo>
                <a:lnTo>
                  <a:pt x="883482" y="1115254"/>
                </a:lnTo>
                <a:lnTo>
                  <a:pt x="884377" y="1114616"/>
                </a:lnTo>
                <a:lnTo>
                  <a:pt x="890121" y="1106377"/>
                </a:lnTo>
                <a:lnTo>
                  <a:pt x="894445" y="1103795"/>
                </a:lnTo>
                <a:lnTo>
                  <a:pt x="897722" y="1103195"/>
                </a:lnTo>
                <a:lnTo>
                  <a:pt x="903122" y="1104843"/>
                </a:lnTo>
                <a:lnTo>
                  <a:pt x="905275" y="1106262"/>
                </a:lnTo>
                <a:lnTo>
                  <a:pt x="906751" y="1107948"/>
                </a:lnTo>
                <a:lnTo>
                  <a:pt x="907552" y="1109891"/>
                </a:lnTo>
                <a:lnTo>
                  <a:pt x="909676" y="1117768"/>
                </a:lnTo>
                <a:lnTo>
                  <a:pt x="911209" y="1127893"/>
                </a:lnTo>
                <a:lnTo>
                  <a:pt x="911457" y="1126855"/>
                </a:lnTo>
                <a:lnTo>
                  <a:pt x="911495" y="1121188"/>
                </a:lnTo>
                <a:lnTo>
                  <a:pt x="911790" y="1116759"/>
                </a:lnTo>
                <a:lnTo>
                  <a:pt x="917096" y="1113768"/>
                </a:lnTo>
                <a:lnTo>
                  <a:pt x="917229" y="1112777"/>
                </a:lnTo>
                <a:lnTo>
                  <a:pt x="915324" y="1110310"/>
                </a:lnTo>
                <a:lnTo>
                  <a:pt x="913705" y="1106938"/>
                </a:lnTo>
                <a:lnTo>
                  <a:pt x="912581" y="1100614"/>
                </a:lnTo>
                <a:lnTo>
                  <a:pt x="913019" y="1098252"/>
                </a:lnTo>
                <a:lnTo>
                  <a:pt x="914124" y="1095708"/>
                </a:lnTo>
                <a:lnTo>
                  <a:pt x="917524" y="1090289"/>
                </a:lnTo>
                <a:lnTo>
                  <a:pt x="921496" y="1087041"/>
                </a:lnTo>
                <a:lnTo>
                  <a:pt x="925020" y="1086250"/>
                </a:lnTo>
                <a:lnTo>
                  <a:pt x="938165" y="1091908"/>
                </a:lnTo>
                <a:lnTo>
                  <a:pt x="943337" y="1096547"/>
                </a:lnTo>
                <a:lnTo>
                  <a:pt x="945442" y="1098928"/>
                </a:lnTo>
                <a:lnTo>
                  <a:pt x="946204" y="1100623"/>
                </a:lnTo>
                <a:lnTo>
                  <a:pt x="947299" y="1106034"/>
                </a:lnTo>
                <a:lnTo>
                  <a:pt x="949500" y="1120750"/>
                </a:lnTo>
                <a:lnTo>
                  <a:pt x="949490" y="1125455"/>
                </a:lnTo>
                <a:lnTo>
                  <a:pt x="948471" y="1132999"/>
                </a:lnTo>
                <a:lnTo>
                  <a:pt x="944223" y="1147039"/>
                </a:lnTo>
                <a:lnTo>
                  <a:pt x="943575" y="1156497"/>
                </a:lnTo>
                <a:lnTo>
                  <a:pt x="939298" y="1179767"/>
                </a:lnTo>
                <a:lnTo>
                  <a:pt x="936374" y="1186034"/>
                </a:lnTo>
                <a:lnTo>
                  <a:pt x="933155" y="1190406"/>
                </a:lnTo>
                <a:lnTo>
                  <a:pt x="919905" y="1198074"/>
                </a:lnTo>
                <a:lnTo>
                  <a:pt x="909942" y="1205836"/>
                </a:lnTo>
                <a:lnTo>
                  <a:pt x="907418" y="1207056"/>
                </a:lnTo>
                <a:lnTo>
                  <a:pt x="904799" y="1207160"/>
                </a:lnTo>
                <a:lnTo>
                  <a:pt x="896550" y="1204589"/>
                </a:lnTo>
                <a:lnTo>
                  <a:pt x="886978" y="1199645"/>
                </a:lnTo>
                <a:lnTo>
                  <a:pt x="881539" y="1201045"/>
                </a:lnTo>
                <a:lnTo>
                  <a:pt x="876110" y="1204608"/>
                </a:lnTo>
                <a:lnTo>
                  <a:pt x="872690" y="1205560"/>
                </a:lnTo>
                <a:lnTo>
                  <a:pt x="869480" y="1205094"/>
                </a:lnTo>
                <a:lnTo>
                  <a:pt x="866289" y="1203817"/>
                </a:lnTo>
                <a:lnTo>
                  <a:pt x="862089" y="1200474"/>
                </a:lnTo>
                <a:lnTo>
                  <a:pt x="864260" y="1198950"/>
                </a:lnTo>
                <a:lnTo>
                  <a:pt x="865251" y="1197235"/>
                </a:lnTo>
                <a:lnTo>
                  <a:pt x="864375" y="1195473"/>
                </a:lnTo>
                <a:lnTo>
                  <a:pt x="859955" y="1192930"/>
                </a:lnTo>
                <a:lnTo>
                  <a:pt x="855374" y="1198578"/>
                </a:lnTo>
                <a:lnTo>
                  <a:pt x="841991" y="1211694"/>
                </a:lnTo>
                <a:lnTo>
                  <a:pt x="824008" y="1216066"/>
                </a:lnTo>
                <a:lnTo>
                  <a:pt x="818369" y="1218724"/>
                </a:lnTo>
                <a:lnTo>
                  <a:pt x="814187" y="1222143"/>
                </a:lnTo>
                <a:lnTo>
                  <a:pt x="812006" y="1224953"/>
                </a:lnTo>
                <a:lnTo>
                  <a:pt x="808673" y="1231544"/>
                </a:lnTo>
                <a:lnTo>
                  <a:pt x="803548" y="1236488"/>
                </a:lnTo>
                <a:lnTo>
                  <a:pt x="794280" y="1241879"/>
                </a:lnTo>
                <a:lnTo>
                  <a:pt x="782488" y="1250214"/>
                </a:lnTo>
                <a:lnTo>
                  <a:pt x="761352" y="1258710"/>
                </a:lnTo>
                <a:lnTo>
                  <a:pt x="748055" y="1260196"/>
                </a:lnTo>
                <a:lnTo>
                  <a:pt x="734768" y="1257395"/>
                </a:lnTo>
                <a:lnTo>
                  <a:pt x="730558" y="1255109"/>
                </a:lnTo>
                <a:lnTo>
                  <a:pt x="726148" y="1251528"/>
                </a:lnTo>
                <a:lnTo>
                  <a:pt x="717109" y="1243032"/>
                </a:lnTo>
                <a:lnTo>
                  <a:pt x="714613" y="1239955"/>
                </a:lnTo>
                <a:lnTo>
                  <a:pt x="711708" y="1233249"/>
                </a:lnTo>
                <a:lnTo>
                  <a:pt x="713423" y="1228773"/>
                </a:lnTo>
                <a:lnTo>
                  <a:pt x="718242" y="1223591"/>
                </a:lnTo>
                <a:lnTo>
                  <a:pt x="725453" y="1218867"/>
                </a:lnTo>
                <a:lnTo>
                  <a:pt x="739845" y="1212456"/>
                </a:lnTo>
                <a:lnTo>
                  <a:pt x="752904" y="1202150"/>
                </a:lnTo>
                <a:lnTo>
                  <a:pt x="757523" y="1200207"/>
                </a:lnTo>
                <a:lnTo>
                  <a:pt x="770096" y="1198617"/>
                </a:lnTo>
                <a:lnTo>
                  <a:pt x="776430" y="1199588"/>
                </a:lnTo>
                <a:lnTo>
                  <a:pt x="781012" y="1199045"/>
                </a:lnTo>
                <a:lnTo>
                  <a:pt x="784031" y="1197626"/>
                </a:lnTo>
                <a:lnTo>
                  <a:pt x="788518" y="1193883"/>
                </a:lnTo>
                <a:lnTo>
                  <a:pt x="795071" y="1186396"/>
                </a:lnTo>
                <a:lnTo>
                  <a:pt x="799852" y="1179357"/>
                </a:lnTo>
                <a:lnTo>
                  <a:pt x="801062" y="1176052"/>
                </a:lnTo>
                <a:lnTo>
                  <a:pt x="799462" y="1172956"/>
                </a:lnTo>
                <a:lnTo>
                  <a:pt x="797119" y="1172518"/>
                </a:lnTo>
                <a:lnTo>
                  <a:pt x="789299" y="1179786"/>
                </a:lnTo>
                <a:lnTo>
                  <a:pt x="785365" y="1182224"/>
                </a:lnTo>
                <a:lnTo>
                  <a:pt x="781088" y="1182395"/>
                </a:lnTo>
                <a:lnTo>
                  <a:pt x="775221" y="1184872"/>
                </a:lnTo>
                <a:lnTo>
                  <a:pt x="769506" y="1185862"/>
                </a:lnTo>
                <a:lnTo>
                  <a:pt x="768401" y="1185786"/>
                </a:lnTo>
                <a:lnTo>
                  <a:pt x="762448" y="1178862"/>
                </a:lnTo>
                <a:lnTo>
                  <a:pt x="759266" y="1177643"/>
                </a:lnTo>
                <a:lnTo>
                  <a:pt x="757790" y="1178366"/>
                </a:lnTo>
                <a:lnTo>
                  <a:pt x="756428" y="1180205"/>
                </a:lnTo>
                <a:lnTo>
                  <a:pt x="753847" y="1185310"/>
                </a:lnTo>
                <a:lnTo>
                  <a:pt x="752361" y="1187148"/>
                </a:lnTo>
                <a:lnTo>
                  <a:pt x="749789" y="1188472"/>
                </a:lnTo>
                <a:lnTo>
                  <a:pt x="739407" y="1189987"/>
                </a:lnTo>
                <a:lnTo>
                  <a:pt x="729463" y="1192540"/>
                </a:lnTo>
                <a:lnTo>
                  <a:pt x="727253" y="1190958"/>
                </a:lnTo>
                <a:lnTo>
                  <a:pt x="725910" y="1188006"/>
                </a:lnTo>
                <a:lnTo>
                  <a:pt x="725634" y="1186215"/>
                </a:lnTo>
                <a:lnTo>
                  <a:pt x="725481" y="1180129"/>
                </a:lnTo>
                <a:lnTo>
                  <a:pt x="724814" y="1177709"/>
                </a:lnTo>
                <a:lnTo>
                  <a:pt x="725691" y="1172623"/>
                </a:lnTo>
                <a:lnTo>
                  <a:pt x="726824" y="1168737"/>
                </a:lnTo>
                <a:lnTo>
                  <a:pt x="728215" y="1166060"/>
                </a:lnTo>
                <a:lnTo>
                  <a:pt x="735054" y="1158135"/>
                </a:lnTo>
                <a:lnTo>
                  <a:pt x="736016" y="1156068"/>
                </a:lnTo>
                <a:lnTo>
                  <a:pt x="732758" y="1156497"/>
                </a:lnTo>
                <a:lnTo>
                  <a:pt x="725014" y="1160383"/>
                </a:lnTo>
                <a:lnTo>
                  <a:pt x="724005" y="1159040"/>
                </a:lnTo>
                <a:lnTo>
                  <a:pt x="722195" y="1154592"/>
                </a:lnTo>
                <a:lnTo>
                  <a:pt x="721328" y="1154144"/>
                </a:lnTo>
                <a:lnTo>
                  <a:pt x="720338" y="1155992"/>
                </a:lnTo>
                <a:lnTo>
                  <a:pt x="719757" y="1158583"/>
                </a:lnTo>
                <a:lnTo>
                  <a:pt x="718423" y="1169270"/>
                </a:lnTo>
                <a:lnTo>
                  <a:pt x="717252" y="1174709"/>
                </a:lnTo>
                <a:lnTo>
                  <a:pt x="714137" y="1173613"/>
                </a:lnTo>
                <a:lnTo>
                  <a:pt x="710289" y="1170327"/>
                </a:lnTo>
                <a:lnTo>
                  <a:pt x="708851" y="1169889"/>
                </a:lnTo>
                <a:lnTo>
                  <a:pt x="708022" y="1170927"/>
                </a:lnTo>
                <a:lnTo>
                  <a:pt x="708289" y="1172766"/>
                </a:lnTo>
                <a:lnTo>
                  <a:pt x="712194" y="1181843"/>
                </a:lnTo>
                <a:lnTo>
                  <a:pt x="712241" y="1185005"/>
                </a:lnTo>
                <a:lnTo>
                  <a:pt x="709679" y="1190530"/>
                </a:lnTo>
                <a:lnTo>
                  <a:pt x="698783" y="1199655"/>
                </a:lnTo>
                <a:lnTo>
                  <a:pt x="694477" y="1202093"/>
                </a:lnTo>
                <a:lnTo>
                  <a:pt x="692953" y="1201150"/>
                </a:lnTo>
                <a:lnTo>
                  <a:pt x="691582" y="1198655"/>
                </a:lnTo>
                <a:lnTo>
                  <a:pt x="690372" y="1194587"/>
                </a:lnTo>
                <a:lnTo>
                  <a:pt x="687543" y="1189111"/>
                </a:lnTo>
                <a:lnTo>
                  <a:pt x="685867" y="1187882"/>
                </a:lnTo>
                <a:lnTo>
                  <a:pt x="683981" y="1187720"/>
                </a:lnTo>
                <a:lnTo>
                  <a:pt x="682247" y="1188853"/>
                </a:lnTo>
                <a:lnTo>
                  <a:pt x="680666" y="1191282"/>
                </a:lnTo>
                <a:lnTo>
                  <a:pt x="679675" y="1193864"/>
                </a:lnTo>
                <a:lnTo>
                  <a:pt x="678742" y="1198655"/>
                </a:lnTo>
                <a:lnTo>
                  <a:pt x="676761" y="1202312"/>
                </a:lnTo>
                <a:lnTo>
                  <a:pt x="675542" y="1202931"/>
                </a:lnTo>
                <a:lnTo>
                  <a:pt x="664473" y="1195349"/>
                </a:lnTo>
                <a:lnTo>
                  <a:pt x="655558" y="1181814"/>
                </a:lnTo>
                <a:lnTo>
                  <a:pt x="645805" y="1183929"/>
                </a:lnTo>
                <a:lnTo>
                  <a:pt x="641433" y="1183453"/>
                </a:lnTo>
                <a:lnTo>
                  <a:pt x="628136" y="1178471"/>
                </a:lnTo>
                <a:lnTo>
                  <a:pt x="626450" y="1175385"/>
                </a:lnTo>
                <a:lnTo>
                  <a:pt x="625516" y="1171356"/>
                </a:lnTo>
                <a:lnTo>
                  <a:pt x="625612" y="1169165"/>
                </a:lnTo>
                <a:lnTo>
                  <a:pt x="626164" y="1166898"/>
                </a:lnTo>
                <a:lnTo>
                  <a:pt x="627850" y="1162383"/>
                </a:lnTo>
                <a:lnTo>
                  <a:pt x="631203" y="1155535"/>
                </a:lnTo>
                <a:lnTo>
                  <a:pt x="632603" y="1153325"/>
                </a:lnTo>
                <a:lnTo>
                  <a:pt x="634689" y="1151496"/>
                </a:lnTo>
                <a:lnTo>
                  <a:pt x="637451" y="1150058"/>
                </a:lnTo>
                <a:lnTo>
                  <a:pt x="644490" y="1149258"/>
                </a:lnTo>
                <a:lnTo>
                  <a:pt x="662616" y="1149001"/>
                </a:lnTo>
                <a:lnTo>
                  <a:pt x="666245" y="1147934"/>
                </a:lnTo>
                <a:lnTo>
                  <a:pt x="686076" y="1134532"/>
                </a:lnTo>
                <a:lnTo>
                  <a:pt x="688343" y="1132323"/>
                </a:lnTo>
                <a:lnTo>
                  <a:pt x="691248" y="1128008"/>
                </a:lnTo>
                <a:lnTo>
                  <a:pt x="691906" y="1126217"/>
                </a:lnTo>
                <a:lnTo>
                  <a:pt x="691782" y="1125045"/>
                </a:lnTo>
                <a:lnTo>
                  <a:pt x="667388" y="1135742"/>
                </a:lnTo>
                <a:lnTo>
                  <a:pt x="656930" y="1138038"/>
                </a:lnTo>
                <a:lnTo>
                  <a:pt x="640899" y="1136294"/>
                </a:lnTo>
                <a:lnTo>
                  <a:pt x="637880" y="1134618"/>
                </a:lnTo>
                <a:lnTo>
                  <a:pt x="637194" y="1131637"/>
                </a:lnTo>
                <a:lnTo>
                  <a:pt x="640537" y="1123693"/>
                </a:lnTo>
                <a:lnTo>
                  <a:pt x="642299" y="1120731"/>
                </a:lnTo>
                <a:lnTo>
                  <a:pt x="646862" y="1117921"/>
                </a:lnTo>
                <a:lnTo>
                  <a:pt x="657892" y="1113939"/>
                </a:lnTo>
                <a:lnTo>
                  <a:pt x="672637" y="1110405"/>
                </a:lnTo>
                <a:lnTo>
                  <a:pt x="682295" y="1110329"/>
                </a:lnTo>
                <a:lnTo>
                  <a:pt x="690401" y="1107519"/>
                </a:lnTo>
                <a:lnTo>
                  <a:pt x="695277" y="1104300"/>
                </a:lnTo>
                <a:lnTo>
                  <a:pt x="678952" y="1104471"/>
                </a:lnTo>
                <a:lnTo>
                  <a:pt x="659292" y="1105976"/>
                </a:lnTo>
                <a:lnTo>
                  <a:pt x="656453" y="1104929"/>
                </a:lnTo>
                <a:lnTo>
                  <a:pt x="650834" y="1100680"/>
                </a:lnTo>
                <a:lnTo>
                  <a:pt x="650567" y="1097575"/>
                </a:lnTo>
                <a:lnTo>
                  <a:pt x="652815" y="1093832"/>
                </a:lnTo>
                <a:lnTo>
                  <a:pt x="653634" y="1091032"/>
                </a:lnTo>
                <a:lnTo>
                  <a:pt x="652024" y="1084726"/>
                </a:lnTo>
                <a:lnTo>
                  <a:pt x="652520" y="1082269"/>
                </a:lnTo>
                <a:lnTo>
                  <a:pt x="656187" y="1076992"/>
                </a:lnTo>
                <a:lnTo>
                  <a:pt x="662721" y="1071267"/>
                </a:lnTo>
                <a:lnTo>
                  <a:pt x="666750" y="1070448"/>
                </a:lnTo>
                <a:lnTo>
                  <a:pt x="674522" y="1072410"/>
                </a:lnTo>
                <a:lnTo>
                  <a:pt x="696678" y="1074439"/>
                </a:lnTo>
                <a:lnTo>
                  <a:pt x="700973" y="1073706"/>
                </a:lnTo>
                <a:lnTo>
                  <a:pt x="698259" y="1071220"/>
                </a:lnTo>
                <a:lnTo>
                  <a:pt x="694401" y="1069362"/>
                </a:lnTo>
                <a:lnTo>
                  <a:pt x="677294" y="1066181"/>
                </a:lnTo>
                <a:lnTo>
                  <a:pt x="673751" y="1064752"/>
                </a:lnTo>
                <a:lnTo>
                  <a:pt x="673075" y="1062790"/>
                </a:lnTo>
                <a:lnTo>
                  <a:pt x="672817" y="1059885"/>
                </a:lnTo>
                <a:lnTo>
                  <a:pt x="672989" y="1056037"/>
                </a:lnTo>
                <a:lnTo>
                  <a:pt x="674227" y="1052093"/>
                </a:lnTo>
                <a:lnTo>
                  <a:pt x="679533" y="1043816"/>
                </a:lnTo>
                <a:lnTo>
                  <a:pt x="695096" y="1036968"/>
                </a:lnTo>
                <a:lnTo>
                  <a:pt x="701288" y="1036025"/>
                </a:lnTo>
                <a:lnTo>
                  <a:pt x="707488" y="1036472"/>
                </a:lnTo>
                <a:lnTo>
                  <a:pt x="713794" y="1039549"/>
                </a:lnTo>
                <a:lnTo>
                  <a:pt x="716604" y="1042216"/>
                </a:lnTo>
                <a:lnTo>
                  <a:pt x="718014" y="1045493"/>
                </a:lnTo>
                <a:lnTo>
                  <a:pt x="718690" y="1048541"/>
                </a:lnTo>
                <a:lnTo>
                  <a:pt x="718766" y="1053798"/>
                </a:lnTo>
                <a:lnTo>
                  <a:pt x="719071" y="1055865"/>
                </a:lnTo>
                <a:lnTo>
                  <a:pt x="720214" y="1059313"/>
                </a:lnTo>
                <a:lnTo>
                  <a:pt x="723843" y="1067372"/>
                </a:lnTo>
                <a:lnTo>
                  <a:pt x="726510" y="1069877"/>
                </a:lnTo>
                <a:lnTo>
                  <a:pt x="738816" y="1065200"/>
                </a:lnTo>
                <a:lnTo>
                  <a:pt x="743941" y="1064152"/>
                </a:lnTo>
                <a:lnTo>
                  <a:pt x="749094" y="1065619"/>
                </a:lnTo>
                <a:lnTo>
                  <a:pt x="756599" y="1070439"/>
                </a:lnTo>
                <a:lnTo>
                  <a:pt x="766324" y="1084917"/>
                </a:lnTo>
                <a:lnTo>
                  <a:pt x="778850" y="1099566"/>
                </a:lnTo>
                <a:lnTo>
                  <a:pt x="778793" y="1102709"/>
                </a:lnTo>
                <a:lnTo>
                  <a:pt x="773992" y="1107567"/>
                </a:lnTo>
                <a:lnTo>
                  <a:pt x="773087" y="1109643"/>
                </a:lnTo>
                <a:lnTo>
                  <a:pt x="773735" y="1111082"/>
                </a:lnTo>
                <a:lnTo>
                  <a:pt x="778526" y="1112034"/>
                </a:lnTo>
                <a:lnTo>
                  <a:pt x="783012" y="1111320"/>
                </a:lnTo>
                <a:lnTo>
                  <a:pt x="787298" y="1112406"/>
                </a:lnTo>
                <a:lnTo>
                  <a:pt x="788260" y="1113654"/>
                </a:lnTo>
                <a:lnTo>
                  <a:pt x="789832" y="1118930"/>
                </a:lnTo>
                <a:lnTo>
                  <a:pt x="792013" y="1128217"/>
                </a:lnTo>
                <a:lnTo>
                  <a:pt x="794604" y="1135113"/>
                </a:lnTo>
                <a:lnTo>
                  <a:pt x="797604" y="1139657"/>
                </a:lnTo>
                <a:lnTo>
                  <a:pt x="800567" y="1141981"/>
                </a:lnTo>
                <a:lnTo>
                  <a:pt x="804929" y="1142152"/>
                </a:lnTo>
                <a:lnTo>
                  <a:pt x="809311" y="1140800"/>
                </a:lnTo>
                <a:lnTo>
                  <a:pt x="816426" y="1141247"/>
                </a:lnTo>
                <a:lnTo>
                  <a:pt x="853135" y="1146467"/>
                </a:lnTo>
                <a:lnTo>
                  <a:pt x="855307" y="1145562"/>
                </a:lnTo>
                <a:lnTo>
                  <a:pt x="856860" y="1142695"/>
                </a:lnTo>
                <a:lnTo>
                  <a:pt x="857784" y="1137857"/>
                </a:lnTo>
                <a:lnTo>
                  <a:pt x="858136" y="1133866"/>
                </a:lnTo>
                <a:lnTo>
                  <a:pt x="857631" y="1128398"/>
                </a:lnTo>
                <a:lnTo>
                  <a:pt x="856917" y="1125779"/>
                </a:lnTo>
                <a:lnTo>
                  <a:pt x="834161" y="1107938"/>
                </a:lnTo>
                <a:lnTo>
                  <a:pt x="832180" y="1100690"/>
                </a:lnTo>
                <a:lnTo>
                  <a:pt x="843296" y="1090527"/>
                </a:lnTo>
                <a:lnTo>
                  <a:pt x="844096" y="1088165"/>
                </a:lnTo>
                <a:lnTo>
                  <a:pt x="844306" y="1084917"/>
                </a:lnTo>
                <a:lnTo>
                  <a:pt x="843934" y="1080773"/>
                </a:lnTo>
                <a:lnTo>
                  <a:pt x="842429" y="1076811"/>
                </a:lnTo>
                <a:lnTo>
                  <a:pt x="836457" y="1069229"/>
                </a:lnTo>
                <a:lnTo>
                  <a:pt x="831171" y="1068086"/>
                </a:lnTo>
                <a:lnTo>
                  <a:pt x="823341" y="1060571"/>
                </a:lnTo>
                <a:lnTo>
                  <a:pt x="822112" y="1058666"/>
                </a:lnTo>
                <a:lnTo>
                  <a:pt x="821103" y="1055656"/>
                </a:lnTo>
                <a:lnTo>
                  <a:pt x="820312" y="1051531"/>
                </a:lnTo>
                <a:lnTo>
                  <a:pt x="820445" y="1048360"/>
                </a:lnTo>
                <a:lnTo>
                  <a:pt x="821503" y="1046131"/>
                </a:lnTo>
                <a:lnTo>
                  <a:pt x="829218" y="1038396"/>
                </a:lnTo>
                <a:lnTo>
                  <a:pt x="832342" y="1034091"/>
                </a:lnTo>
                <a:lnTo>
                  <a:pt x="841962" y="1014565"/>
                </a:lnTo>
                <a:lnTo>
                  <a:pt x="846411" y="1006621"/>
                </a:lnTo>
                <a:lnTo>
                  <a:pt x="849592" y="1002878"/>
                </a:lnTo>
                <a:lnTo>
                  <a:pt x="852830" y="1000554"/>
                </a:lnTo>
                <a:lnTo>
                  <a:pt x="859965" y="999468"/>
                </a:lnTo>
                <a:lnTo>
                  <a:pt x="867385" y="1006840"/>
                </a:lnTo>
                <a:lnTo>
                  <a:pt x="869023" y="1007297"/>
                </a:lnTo>
                <a:lnTo>
                  <a:pt x="869699" y="1009231"/>
                </a:lnTo>
                <a:lnTo>
                  <a:pt x="869413" y="1012650"/>
                </a:lnTo>
                <a:lnTo>
                  <a:pt x="868480" y="1015898"/>
                </a:lnTo>
                <a:lnTo>
                  <a:pt x="865823" y="1021747"/>
                </a:lnTo>
                <a:lnTo>
                  <a:pt x="865203" y="1024195"/>
                </a:lnTo>
                <a:lnTo>
                  <a:pt x="865403" y="1026719"/>
                </a:lnTo>
                <a:lnTo>
                  <a:pt x="867223" y="1032510"/>
                </a:lnTo>
                <a:lnTo>
                  <a:pt x="867785" y="1036310"/>
                </a:lnTo>
                <a:lnTo>
                  <a:pt x="868185" y="1042702"/>
                </a:lnTo>
                <a:lnTo>
                  <a:pt x="868480" y="1043645"/>
                </a:lnTo>
                <a:lnTo>
                  <a:pt x="872947" y="1049017"/>
                </a:lnTo>
                <a:lnTo>
                  <a:pt x="877005" y="1055999"/>
                </a:lnTo>
                <a:lnTo>
                  <a:pt x="878881" y="1066886"/>
                </a:lnTo>
                <a:lnTo>
                  <a:pt x="877424" y="1070629"/>
                </a:lnTo>
                <a:lnTo>
                  <a:pt x="874004" y="1075773"/>
                </a:lnTo>
                <a:lnTo>
                  <a:pt x="871976" y="1080049"/>
                </a:lnTo>
                <a:lnTo>
                  <a:pt x="871328" y="1083459"/>
                </a:lnTo>
                <a:lnTo>
                  <a:pt x="871842" y="1085517"/>
                </a:lnTo>
                <a:lnTo>
                  <a:pt x="874367" y="1086583"/>
                </a:lnTo>
                <a:close/>
                <a:moveTo>
                  <a:pt x="1063266" y="1027576"/>
                </a:moveTo>
                <a:lnTo>
                  <a:pt x="1056342" y="1028081"/>
                </a:lnTo>
                <a:lnTo>
                  <a:pt x="1053141" y="1026700"/>
                </a:lnTo>
                <a:lnTo>
                  <a:pt x="1052932" y="1024671"/>
                </a:lnTo>
                <a:lnTo>
                  <a:pt x="1055703" y="1022004"/>
                </a:lnTo>
                <a:lnTo>
                  <a:pt x="1064914" y="1017641"/>
                </a:lnTo>
                <a:lnTo>
                  <a:pt x="1070334" y="1009660"/>
                </a:lnTo>
                <a:lnTo>
                  <a:pt x="1072353" y="1008669"/>
                </a:lnTo>
                <a:lnTo>
                  <a:pt x="1079430" y="1007526"/>
                </a:lnTo>
                <a:lnTo>
                  <a:pt x="1083554" y="1007774"/>
                </a:lnTo>
                <a:lnTo>
                  <a:pt x="1088850" y="1009660"/>
                </a:lnTo>
                <a:lnTo>
                  <a:pt x="1076087" y="1019527"/>
                </a:lnTo>
                <a:lnTo>
                  <a:pt x="1063266" y="1027576"/>
                </a:lnTo>
                <a:close/>
                <a:moveTo>
                  <a:pt x="1157497" y="1040521"/>
                </a:moveTo>
                <a:lnTo>
                  <a:pt x="1157802" y="1045607"/>
                </a:lnTo>
                <a:lnTo>
                  <a:pt x="1157478" y="1049531"/>
                </a:lnTo>
                <a:lnTo>
                  <a:pt x="1156535" y="1052284"/>
                </a:lnTo>
                <a:lnTo>
                  <a:pt x="1156497" y="1055446"/>
                </a:lnTo>
                <a:lnTo>
                  <a:pt x="1157354" y="1059009"/>
                </a:lnTo>
                <a:lnTo>
                  <a:pt x="1160926" y="1067953"/>
                </a:lnTo>
                <a:lnTo>
                  <a:pt x="1162060" y="1072734"/>
                </a:lnTo>
                <a:lnTo>
                  <a:pt x="1162231" y="1077516"/>
                </a:lnTo>
                <a:lnTo>
                  <a:pt x="1162050" y="1080783"/>
                </a:lnTo>
                <a:lnTo>
                  <a:pt x="1159850" y="1087098"/>
                </a:lnTo>
                <a:lnTo>
                  <a:pt x="1158869" y="1095223"/>
                </a:lnTo>
                <a:lnTo>
                  <a:pt x="1158812" y="1099509"/>
                </a:lnTo>
                <a:lnTo>
                  <a:pt x="1160126" y="1106186"/>
                </a:lnTo>
                <a:lnTo>
                  <a:pt x="1160164" y="1109282"/>
                </a:lnTo>
                <a:lnTo>
                  <a:pt x="1157688" y="1114568"/>
                </a:lnTo>
                <a:lnTo>
                  <a:pt x="1152439" y="1119159"/>
                </a:lnTo>
                <a:lnTo>
                  <a:pt x="1153182" y="1121578"/>
                </a:lnTo>
                <a:lnTo>
                  <a:pt x="1164498" y="1127370"/>
                </a:lnTo>
                <a:lnTo>
                  <a:pt x="1165355" y="1128674"/>
                </a:lnTo>
                <a:lnTo>
                  <a:pt x="1165298" y="1141619"/>
                </a:lnTo>
                <a:lnTo>
                  <a:pt x="1167270" y="1155726"/>
                </a:lnTo>
                <a:lnTo>
                  <a:pt x="1166536" y="1155992"/>
                </a:lnTo>
                <a:lnTo>
                  <a:pt x="1163812" y="1151601"/>
                </a:lnTo>
                <a:lnTo>
                  <a:pt x="1158783" y="1146362"/>
                </a:lnTo>
                <a:lnTo>
                  <a:pt x="1152773" y="1156116"/>
                </a:lnTo>
                <a:lnTo>
                  <a:pt x="1153459" y="1172566"/>
                </a:lnTo>
                <a:lnTo>
                  <a:pt x="1157411" y="1179852"/>
                </a:lnTo>
                <a:lnTo>
                  <a:pt x="1158612" y="1183996"/>
                </a:lnTo>
                <a:lnTo>
                  <a:pt x="1158221" y="1186482"/>
                </a:lnTo>
                <a:lnTo>
                  <a:pt x="1154878" y="1187587"/>
                </a:lnTo>
                <a:lnTo>
                  <a:pt x="1153716" y="1187044"/>
                </a:lnTo>
                <a:lnTo>
                  <a:pt x="1150287" y="1183767"/>
                </a:lnTo>
                <a:lnTo>
                  <a:pt x="1148296" y="1178804"/>
                </a:lnTo>
                <a:lnTo>
                  <a:pt x="1147667" y="1178976"/>
                </a:lnTo>
                <a:lnTo>
                  <a:pt x="1147058" y="1181367"/>
                </a:lnTo>
                <a:lnTo>
                  <a:pt x="1147458" y="1183796"/>
                </a:lnTo>
                <a:lnTo>
                  <a:pt x="1149782" y="1188196"/>
                </a:lnTo>
                <a:lnTo>
                  <a:pt x="1150763" y="1193444"/>
                </a:lnTo>
                <a:lnTo>
                  <a:pt x="1149734" y="1194930"/>
                </a:lnTo>
                <a:lnTo>
                  <a:pt x="1146286" y="1196283"/>
                </a:lnTo>
                <a:lnTo>
                  <a:pt x="1141628" y="1196340"/>
                </a:lnTo>
                <a:lnTo>
                  <a:pt x="1134313" y="1198702"/>
                </a:lnTo>
                <a:lnTo>
                  <a:pt x="1130713" y="1199064"/>
                </a:lnTo>
                <a:lnTo>
                  <a:pt x="1127198" y="1197788"/>
                </a:lnTo>
                <a:lnTo>
                  <a:pt x="1122512" y="1197483"/>
                </a:lnTo>
                <a:lnTo>
                  <a:pt x="1118616" y="1198045"/>
                </a:lnTo>
                <a:lnTo>
                  <a:pt x="1116235" y="1197007"/>
                </a:lnTo>
                <a:lnTo>
                  <a:pt x="1114063" y="1194559"/>
                </a:lnTo>
                <a:lnTo>
                  <a:pt x="1111539" y="1195149"/>
                </a:lnTo>
                <a:lnTo>
                  <a:pt x="1106024" y="1201350"/>
                </a:lnTo>
                <a:lnTo>
                  <a:pt x="1097480" y="1199379"/>
                </a:lnTo>
                <a:lnTo>
                  <a:pt x="1089784" y="1198874"/>
                </a:lnTo>
                <a:lnTo>
                  <a:pt x="1088231" y="1196807"/>
                </a:lnTo>
                <a:lnTo>
                  <a:pt x="1086507" y="1192768"/>
                </a:lnTo>
                <a:lnTo>
                  <a:pt x="1083116" y="1180100"/>
                </a:lnTo>
                <a:lnTo>
                  <a:pt x="1083755" y="1176900"/>
                </a:lnTo>
                <a:lnTo>
                  <a:pt x="1091975" y="1175156"/>
                </a:lnTo>
                <a:lnTo>
                  <a:pt x="1092146" y="1174061"/>
                </a:lnTo>
                <a:lnTo>
                  <a:pt x="1086307" y="1169499"/>
                </a:lnTo>
                <a:lnTo>
                  <a:pt x="1079602" y="1166136"/>
                </a:lnTo>
                <a:lnTo>
                  <a:pt x="1076496" y="1163488"/>
                </a:lnTo>
                <a:lnTo>
                  <a:pt x="1077211" y="1158431"/>
                </a:lnTo>
                <a:lnTo>
                  <a:pt x="1077011" y="1157154"/>
                </a:lnTo>
                <a:lnTo>
                  <a:pt x="1088565" y="1151353"/>
                </a:lnTo>
                <a:lnTo>
                  <a:pt x="1096966" y="1139857"/>
                </a:lnTo>
                <a:lnTo>
                  <a:pt x="1102176" y="1135161"/>
                </a:lnTo>
                <a:lnTo>
                  <a:pt x="1102557" y="1132884"/>
                </a:lnTo>
                <a:lnTo>
                  <a:pt x="1106967" y="1130513"/>
                </a:lnTo>
                <a:lnTo>
                  <a:pt x="1117168" y="1129084"/>
                </a:lnTo>
                <a:lnTo>
                  <a:pt x="1117568" y="1125865"/>
                </a:lnTo>
                <a:lnTo>
                  <a:pt x="1098309" y="1127712"/>
                </a:lnTo>
                <a:lnTo>
                  <a:pt x="1071934" y="1134275"/>
                </a:lnTo>
                <a:lnTo>
                  <a:pt x="1063781" y="1137495"/>
                </a:lnTo>
                <a:lnTo>
                  <a:pt x="1056980" y="1135618"/>
                </a:lnTo>
                <a:lnTo>
                  <a:pt x="1028109" y="1145724"/>
                </a:lnTo>
                <a:lnTo>
                  <a:pt x="1026881" y="1145724"/>
                </a:lnTo>
                <a:lnTo>
                  <a:pt x="1023861" y="1142524"/>
                </a:lnTo>
                <a:lnTo>
                  <a:pt x="1021270" y="1136513"/>
                </a:lnTo>
                <a:lnTo>
                  <a:pt x="1023128" y="1132313"/>
                </a:lnTo>
                <a:lnTo>
                  <a:pt x="1031605" y="1124312"/>
                </a:lnTo>
                <a:lnTo>
                  <a:pt x="1035844" y="1117263"/>
                </a:lnTo>
                <a:lnTo>
                  <a:pt x="1035349" y="1113454"/>
                </a:lnTo>
                <a:lnTo>
                  <a:pt x="1038720" y="1106653"/>
                </a:lnTo>
                <a:lnTo>
                  <a:pt x="1044112" y="1105691"/>
                </a:lnTo>
                <a:lnTo>
                  <a:pt x="1053284" y="1111282"/>
                </a:lnTo>
                <a:lnTo>
                  <a:pt x="1058047" y="1116816"/>
                </a:lnTo>
                <a:lnTo>
                  <a:pt x="1062323" y="1119397"/>
                </a:lnTo>
                <a:lnTo>
                  <a:pt x="1066114" y="1118883"/>
                </a:lnTo>
                <a:lnTo>
                  <a:pt x="1070039" y="1115025"/>
                </a:lnTo>
                <a:lnTo>
                  <a:pt x="1069048" y="1114587"/>
                </a:lnTo>
                <a:lnTo>
                  <a:pt x="1062390" y="1116635"/>
                </a:lnTo>
                <a:lnTo>
                  <a:pt x="1061609" y="1116035"/>
                </a:lnTo>
                <a:lnTo>
                  <a:pt x="1058218" y="1109853"/>
                </a:lnTo>
                <a:lnTo>
                  <a:pt x="1056742" y="1105900"/>
                </a:lnTo>
                <a:lnTo>
                  <a:pt x="1055789" y="1101938"/>
                </a:lnTo>
                <a:lnTo>
                  <a:pt x="1055732" y="1099137"/>
                </a:lnTo>
                <a:lnTo>
                  <a:pt x="1057780" y="1093803"/>
                </a:lnTo>
                <a:lnTo>
                  <a:pt x="1050150" y="1092041"/>
                </a:lnTo>
                <a:lnTo>
                  <a:pt x="1047302" y="1088336"/>
                </a:lnTo>
                <a:lnTo>
                  <a:pt x="1045997" y="1083707"/>
                </a:lnTo>
                <a:lnTo>
                  <a:pt x="1046283" y="1081697"/>
                </a:lnTo>
                <a:lnTo>
                  <a:pt x="1048684" y="1076258"/>
                </a:lnTo>
                <a:lnTo>
                  <a:pt x="1055160" y="1068734"/>
                </a:lnTo>
                <a:lnTo>
                  <a:pt x="1054408" y="1066648"/>
                </a:lnTo>
                <a:lnTo>
                  <a:pt x="1044978" y="1066819"/>
                </a:lnTo>
                <a:lnTo>
                  <a:pt x="1042902" y="1065838"/>
                </a:lnTo>
                <a:lnTo>
                  <a:pt x="1038882" y="1061133"/>
                </a:lnTo>
                <a:lnTo>
                  <a:pt x="1039768" y="1055903"/>
                </a:lnTo>
                <a:lnTo>
                  <a:pt x="1043521" y="1048217"/>
                </a:lnTo>
                <a:lnTo>
                  <a:pt x="1046350" y="1043664"/>
                </a:lnTo>
                <a:lnTo>
                  <a:pt x="1048245" y="1042264"/>
                </a:lnTo>
                <a:lnTo>
                  <a:pt x="1051198" y="1042292"/>
                </a:lnTo>
                <a:lnTo>
                  <a:pt x="1058199" y="1045274"/>
                </a:lnTo>
                <a:lnTo>
                  <a:pt x="1060218" y="1046912"/>
                </a:lnTo>
                <a:lnTo>
                  <a:pt x="1065581" y="1054322"/>
                </a:lnTo>
                <a:lnTo>
                  <a:pt x="1066952" y="1058542"/>
                </a:lnTo>
                <a:lnTo>
                  <a:pt x="1066781" y="1062590"/>
                </a:lnTo>
                <a:lnTo>
                  <a:pt x="1067810" y="1065562"/>
                </a:lnTo>
                <a:lnTo>
                  <a:pt x="1071972" y="1069886"/>
                </a:lnTo>
                <a:lnTo>
                  <a:pt x="1089860" y="1092079"/>
                </a:lnTo>
                <a:lnTo>
                  <a:pt x="1093203" y="1097290"/>
                </a:lnTo>
                <a:lnTo>
                  <a:pt x="1095489" y="1099585"/>
                </a:lnTo>
                <a:lnTo>
                  <a:pt x="1099623" y="1101271"/>
                </a:lnTo>
                <a:lnTo>
                  <a:pt x="1102043" y="1100919"/>
                </a:lnTo>
                <a:lnTo>
                  <a:pt x="1104014" y="1099366"/>
                </a:lnTo>
                <a:lnTo>
                  <a:pt x="1104348" y="1097356"/>
                </a:lnTo>
                <a:lnTo>
                  <a:pt x="1096613" y="1089651"/>
                </a:lnTo>
                <a:lnTo>
                  <a:pt x="1094670" y="1085536"/>
                </a:lnTo>
                <a:lnTo>
                  <a:pt x="1093013" y="1079906"/>
                </a:lnTo>
                <a:lnTo>
                  <a:pt x="1093737" y="1078087"/>
                </a:lnTo>
                <a:lnTo>
                  <a:pt x="1095985" y="1077459"/>
                </a:lnTo>
                <a:lnTo>
                  <a:pt x="1101642" y="1078201"/>
                </a:lnTo>
                <a:lnTo>
                  <a:pt x="1108301" y="1076678"/>
                </a:lnTo>
                <a:lnTo>
                  <a:pt x="1100919" y="1074296"/>
                </a:lnTo>
                <a:lnTo>
                  <a:pt x="1096099" y="1071134"/>
                </a:lnTo>
                <a:lnTo>
                  <a:pt x="1091146" y="1070982"/>
                </a:lnTo>
                <a:lnTo>
                  <a:pt x="1084955" y="1065895"/>
                </a:lnTo>
                <a:lnTo>
                  <a:pt x="1084955" y="1064305"/>
                </a:lnTo>
                <a:lnTo>
                  <a:pt x="1086469" y="1062676"/>
                </a:lnTo>
                <a:lnTo>
                  <a:pt x="1094889" y="1060409"/>
                </a:lnTo>
                <a:lnTo>
                  <a:pt x="1096480" y="1059437"/>
                </a:lnTo>
                <a:lnTo>
                  <a:pt x="1096623" y="1058018"/>
                </a:lnTo>
                <a:lnTo>
                  <a:pt x="1093842" y="1054589"/>
                </a:lnTo>
                <a:lnTo>
                  <a:pt x="1091365" y="1052722"/>
                </a:lnTo>
                <a:lnTo>
                  <a:pt x="1078640" y="1048560"/>
                </a:lnTo>
                <a:lnTo>
                  <a:pt x="1074115" y="1043892"/>
                </a:lnTo>
                <a:lnTo>
                  <a:pt x="1072677" y="1041664"/>
                </a:lnTo>
                <a:lnTo>
                  <a:pt x="1072220" y="1039501"/>
                </a:lnTo>
                <a:lnTo>
                  <a:pt x="1073849" y="1033958"/>
                </a:lnTo>
                <a:lnTo>
                  <a:pt x="1080688" y="1026986"/>
                </a:lnTo>
                <a:lnTo>
                  <a:pt x="1085650" y="1023642"/>
                </a:lnTo>
                <a:lnTo>
                  <a:pt x="1094184" y="1021194"/>
                </a:lnTo>
                <a:lnTo>
                  <a:pt x="1100995" y="1021490"/>
                </a:lnTo>
                <a:lnTo>
                  <a:pt x="1104872" y="1022433"/>
                </a:lnTo>
                <a:lnTo>
                  <a:pt x="1113949" y="1034263"/>
                </a:lnTo>
                <a:lnTo>
                  <a:pt x="1118225" y="1041997"/>
                </a:lnTo>
                <a:lnTo>
                  <a:pt x="1125693" y="1040644"/>
                </a:lnTo>
                <a:lnTo>
                  <a:pt x="1123531" y="1032510"/>
                </a:lnTo>
                <a:lnTo>
                  <a:pt x="1122131" y="1023537"/>
                </a:lnTo>
                <a:lnTo>
                  <a:pt x="1124341" y="1020232"/>
                </a:lnTo>
                <a:lnTo>
                  <a:pt x="1130494" y="1014355"/>
                </a:lnTo>
                <a:lnTo>
                  <a:pt x="1135390" y="1017432"/>
                </a:lnTo>
                <a:lnTo>
                  <a:pt x="1141771" y="1025366"/>
                </a:lnTo>
                <a:lnTo>
                  <a:pt x="1143171" y="1028062"/>
                </a:lnTo>
                <a:lnTo>
                  <a:pt x="1150353" y="1032939"/>
                </a:lnTo>
                <a:lnTo>
                  <a:pt x="1154601" y="1034558"/>
                </a:lnTo>
                <a:lnTo>
                  <a:pt x="1156802" y="1037158"/>
                </a:lnTo>
                <a:lnTo>
                  <a:pt x="1157497" y="1040521"/>
                </a:lnTo>
                <a:close/>
                <a:moveTo>
                  <a:pt x="988505" y="1027138"/>
                </a:moveTo>
                <a:lnTo>
                  <a:pt x="989828" y="1027776"/>
                </a:lnTo>
                <a:lnTo>
                  <a:pt x="993905" y="1025481"/>
                </a:lnTo>
                <a:lnTo>
                  <a:pt x="996534" y="1025071"/>
                </a:lnTo>
                <a:lnTo>
                  <a:pt x="999468" y="1029405"/>
                </a:lnTo>
                <a:lnTo>
                  <a:pt x="1000230" y="1032234"/>
                </a:lnTo>
                <a:lnTo>
                  <a:pt x="1010774" y="1039263"/>
                </a:lnTo>
                <a:lnTo>
                  <a:pt x="1014489" y="1042416"/>
                </a:lnTo>
                <a:lnTo>
                  <a:pt x="1014965" y="1044512"/>
                </a:lnTo>
                <a:lnTo>
                  <a:pt x="1013641" y="1047502"/>
                </a:lnTo>
                <a:lnTo>
                  <a:pt x="1010526" y="1051398"/>
                </a:lnTo>
                <a:lnTo>
                  <a:pt x="1007535" y="1054037"/>
                </a:lnTo>
                <a:lnTo>
                  <a:pt x="1003240" y="1056132"/>
                </a:lnTo>
                <a:lnTo>
                  <a:pt x="981894" y="1056446"/>
                </a:lnTo>
                <a:lnTo>
                  <a:pt x="979570" y="1055494"/>
                </a:lnTo>
                <a:lnTo>
                  <a:pt x="978227" y="1052036"/>
                </a:lnTo>
                <a:lnTo>
                  <a:pt x="975589" y="1039082"/>
                </a:lnTo>
                <a:lnTo>
                  <a:pt x="973712" y="1032072"/>
                </a:lnTo>
                <a:lnTo>
                  <a:pt x="973007" y="1027176"/>
                </a:lnTo>
                <a:lnTo>
                  <a:pt x="973474" y="1024433"/>
                </a:lnTo>
                <a:lnTo>
                  <a:pt x="975751" y="1021671"/>
                </a:lnTo>
                <a:lnTo>
                  <a:pt x="983647" y="1017537"/>
                </a:lnTo>
                <a:lnTo>
                  <a:pt x="987142" y="1017537"/>
                </a:lnTo>
                <a:lnTo>
                  <a:pt x="989333" y="1018594"/>
                </a:lnTo>
                <a:lnTo>
                  <a:pt x="990229" y="1020699"/>
                </a:lnTo>
                <a:lnTo>
                  <a:pt x="989952" y="1023547"/>
                </a:lnTo>
                <a:lnTo>
                  <a:pt x="988505" y="1027138"/>
                </a:lnTo>
                <a:close/>
                <a:moveTo>
                  <a:pt x="1036501" y="1091260"/>
                </a:moveTo>
                <a:lnTo>
                  <a:pt x="1042102" y="1098033"/>
                </a:lnTo>
                <a:lnTo>
                  <a:pt x="1042368" y="1099585"/>
                </a:lnTo>
                <a:lnTo>
                  <a:pt x="1041311" y="1100871"/>
                </a:lnTo>
                <a:lnTo>
                  <a:pt x="1034072" y="1104443"/>
                </a:lnTo>
                <a:lnTo>
                  <a:pt x="1031262" y="1107291"/>
                </a:lnTo>
                <a:lnTo>
                  <a:pt x="1028910" y="1113930"/>
                </a:lnTo>
                <a:lnTo>
                  <a:pt x="1027081" y="1116997"/>
                </a:lnTo>
                <a:lnTo>
                  <a:pt x="1017356" y="1118826"/>
                </a:lnTo>
                <a:lnTo>
                  <a:pt x="1007431" y="1118740"/>
                </a:lnTo>
                <a:lnTo>
                  <a:pt x="1009298" y="1112339"/>
                </a:lnTo>
                <a:lnTo>
                  <a:pt x="1014727" y="1101843"/>
                </a:lnTo>
                <a:lnTo>
                  <a:pt x="1010450" y="1097480"/>
                </a:lnTo>
                <a:lnTo>
                  <a:pt x="995267" y="1104748"/>
                </a:lnTo>
                <a:lnTo>
                  <a:pt x="989505" y="1100280"/>
                </a:lnTo>
                <a:lnTo>
                  <a:pt x="994439" y="1088812"/>
                </a:lnTo>
                <a:lnTo>
                  <a:pt x="989524" y="1087755"/>
                </a:lnTo>
                <a:lnTo>
                  <a:pt x="982628" y="1087707"/>
                </a:lnTo>
                <a:lnTo>
                  <a:pt x="978256" y="1080878"/>
                </a:lnTo>
                <a:lnTo>
                  <a:pt x="979732" y="1072639"/>
                </a:lnTo>
                <a:lnTo>
                  <a:pt x="988781" y="1068076"/>
                </a:lnTo>
                <a:lnTo>
                  <a:pt x="1000563" y="1064124"/>
                </a:lnTo>
                <a:lnTo>
                  <a:pt x="1013212" y="1058123"/>
                </a:lnTo>
                <a:lnTo>
                  <a:pt x="1023109" y="1058628"/>
                </a:lnTo>
                <a:lnTo>
                  <a:pt x="1026957" y="1061485"/>
                </a:lnTo>
                <a:lnTo>
                  <a:pt x="1028233" y="1071058"/>
                </a:lnTo>
                <a:lnTo>
                  <a:pt x="1029462" y="1082373"/>
                </a:lnTo>
                <a:lnTo>
                  <a:pt x="1031186" y="1083335"/>
                </a:lnTo>
                <a:lnTo>
                  <a:pt x="1036501" y="1091260"/>
                </a:lnTo>
                <a:close/>
                <a:moveTo>
                  <a:pt x="1655721" y="1101071"/>
                </a:moveTo>
                <a:lnTo>
                  <a:pt x="1656026" y="1107529"/>
                </a:lnTo>
                <a:lnTo>
                  <a:pt x="1654083" y="1107234"/>
                </a:lnTo>
                <a:lnTo>
                  <a:pt x="1647901" y="1111444"/>
                </a:lnTo>
                <a:lnTo>
                  <a:pt x="1642853" y="1112044"/>
                </a:lnTo>
                <a:lnTo>
                  <a:pt x="1640329" y="1110158"/>
                </a:lnTo>
                <a:lnTo>
                  <a:pt x="1638729" y="1105748"/>
                </a:lnTo>
                <a:lnTo>
                  <a:pt x="1642672" y="1097499"/>
                </a:lnTo>
                <a:lnTo>
                  <a:pt x="1647206" y="1091708"/>
                </a:lnTo>
                <a:lnTo>
                  <a:pt x="1652645" y="1082669"/>
                </a:lnTo>
                <a:lnTo>
                  <a:pt x="1657169" y="1076706"/>
                </a:lnTo>
                <a:lnTo>
                  <a:pt x="1659398" y="1077954"/>
                </a:lnTo>
                <a:lnTo>
                  <a:pt x="1661560" y="1081116"/>
                </a:lnTo>
                <a:lnTo>
                  <a:pt x="1658855" y="1090089"/>
                </a:lnTo>
                <a:lnTo>
                  <a:pt x="1655902" y="1094537"/>
                </a:lnTo>
                <a:lnTo>
                  <a:pt x="1655721" y="1101071"/>
                </a:lnTo>
                <a:close/>
                <a:moveTo>
                  <a:pt x="606095" y="1138657"/>
                </a:moveTo>
                <a:lnTo>
                  <a:pt x="598456" y="1145534"/>
                </a:lnTo>
                <a:lnTo>
                  <a:pt x="593027" y="1144819"/>
                </a:lnTo>
                <a:lnTo>
                  <a:pt x="585826" y="1139762"/>
                </a:lnTo>
                <a:lnTo>
                  <a:pt x="579958" y="1138047"/>
                </a:lnTo>
                <a:lnTo>
                  <a:pt x="577891" y="1136361"/>
                </a:lnTo>
                <a:lnTo>
                  <a:pt x="577587" y="1134609"/>
                </a:lnTo>
                <a:lnTo>
                  <a:pt x="579577" y="1129732"/>
                </a:lnTo>
                <a:lnTo>
                  <a:pt x="582073" y="1125836"/>
                </a:lnTo>
                <a:lnTo>
                  <a:pt x="588045" y="1118149"/>
                </a:lnTo>
                <a:lnTo>
                  <a:pt x="598132" y="1103214"/>
                </a:lnTo>
                <a:lnTo>
                  <a:pt x="604733" y="1097537"/>
                </a:lnTo>
                <a:lnTo>
                  <a:pt x="611210" y="1093508"/>
                </a:lnTo>
                <a:lnTo>
                  <a:pt x="617820" y="1084478"/>
                </a:lnTo>
                <a:lnTo>
                  <a:pt x="621478" y="1080430"/>
                </a:lnTo>
                <a:lnTo>
                  <a:pt x="624649" y="1080135"/>
                </a:lnTo>
                <a:lnTo>
                  <a:pt x="627888" y="1081878"/>
                </a:lnTo>
                <a:lnTo>
                  <a:pt x="628250" y="1084345"/>
                </a:lnTo>
                <a:lnTo>
                  <a:pt x="624850" y="1096651"/>
                </a:lnTo>
                <a:lnTo>
                  <a:pt x="622459" y="1101585"/>
                </a:lnTo>
                <a:lnTo>
                  <a:pt x="617782" y="1114244"/>
                </a:lnTo>
                <a:lnTo>
                  <a:pt x="608809" y="1135275"/>
                </a:lnTo>
                <a:lnTo>
                  <a:pt x="606095" y="1138657"/>
                </a:lnTo>
                <a:close/>
                <a:moveTo>
                  <a:pt x="1242355" y="1120350"/>
                </a:moveTo>
                <a:lnTo>
                  <a:pt x="1239746" y="1120397"/>
                </a:lnTo>
                <a:lnTo>
                  <a:pt x="1236345" y="1118140"/>
                </a:lnTo>
                <a:lnTo>
                  <a:pt x="1235383" y="1115778"/>
                </a:lnTo>
                <a:lnTo>
                  <a:pt x="1234650" y="1112530"/>
                </a:lnTo>
                <a:lnTo>
                  <a:pt x="1234145" y="1108405"/>
                </a:lnTo>
                <a:lnTo>
                  <a:pt x="1233440" y="1105091"/>
                </a:lnTo>
                <a:lnTo>
                  <a:pt x="1232525" y="1102604"/>
                </a:lnTo>
                <a:lnTo>
                  <a:pt x="1232335" y="1100528"/>
                </a:lnTo>
                <a:lnTo>
                  <a:pt x="1232868" y="1098861"/>
                </a:lnTo>
                <a:lnTo>
                  <a:pt x="1233983" y="1097928"/>
                </a:lnTo>
                <a:lnTo>
                  <a:pt x="1236526" y="1097623"/>
                </a:lnTo>
                <a:lnTo>
                  <a:pt x="1242060" y="1093299"/>
                </a:lnTo>
                <a:lnTo>
                  <a:pt x="1243108" y="1093765"/>
                </a:lnTo>
                <a:lnTo>
                  <a:pt x="1243841" y="1096061"/>
                </a:lnTo>
                <a:lnTo>
                  <a:pt x="1244594" y="1102043"/>
                </a:lnTo>
                <a:lnTo>
                  <a:pt x="1245384" y="1105576"/>
                </a:lnTo>
                <a:lnTo>
                  <a:pt x="1247566" y="1112015"/>
                </a:lnTo>
                <a:lnTo>
                  <a:pt x="1248528" y="1116149"/>
                </a:lnTo>
                <a:lnTo>
                  <a:pt x="1248328" y="1117425"/>
                </a:lnTo>
                <a:lnTo>
                  <a:pt x="1247642" y="1118559"/>
                </a:lnTo>
                <a:lnTo>
                  <a:pt x="1242355" y="1120350"/>
                </a:lnTo>
                <a:close/>
                <a:moveTo>
                  <a:pt x="532638" y="1120797"/>
                </a:moveTo>
                <a:lnTo>
                  <a:pt x="530552" y="1121302"/>
                </a:lnTo>
                <a:lnTo>
                  <a:pt x="528237" y="1120083"/>
                </a:lnTo>
                <a:lnTo>
                  <a:pt x="528771" y="1117302"/>
                </a:lnTo>
                <a:lnTo>
                  <a:pt x="533981" y="1109672"/>
                </a:lnTo>
                <a:lnTo>
                  <a:pt x="534267" y="1107491"/>
                </a:lnTo>
                <a:lnTo>
                  <a:pt x="534200" y="1105700"/>
                </a:lnTo>
                <a:lnTo>
                  <a:pt x="533552" y="1103605"/>
                </a:lnTo>
                <a:lnTo>
                  <a:pt x="534867" y="1100919"/>
                </a:lnTo>
                <a:lnTo>
                  <a:pt x="536981" y="1099814"/>
                </a:lnTo>
                <a:lnTo>
                  <a:pt x="537686" y="1100861"/>
                </a:lnTo>
                <a:lnTo>
                  <a:pt x="537924" y="1103205"/>
                </a:lnTo>
                <a:lnTo>
                  <a:pt x="537439" y="1110006"/>
                </a:lnTo>
                <a:lnTo>
                  <a:pt x="536781" y="1113292"/>
                </a:lnTo>
                <a:lnTo>
                  <a:pt x="535886" y="1116092"/>
                </a:lnTo>
                <a:lnTo>
                  <a:pt x="534505" y="1118597"/>
                </a:lnTo>
                <a:lnTo>
                  <a:pt x="532638" y="1120797"/>
                </a:lnTo>
                <a:close/>
                <a:moveTo>
                  <a:pt x="1200864" y="1146105"/>
                </a:moveTo>
                <a:lnTo>
                  <a:pt x="1198788" y="1149610"/>
                </a:lnTo>
                <a:lnTo>
                  <a:pt x="1196645" y="1149868"/>
                </a:lnTo>
                <a:lnTo>
                  <a:pt x="1193759" y="1146553"/>
                </a:lnTo>
                <a:lnTo>
                  <a:pt x="1190625" y="1147801"/>
                </a:lnTo>
                <a:lnTo>
                  <a:pt x="1186339" y="1154506"/>
                </a:lnTo>
                <a:lnTo>
                  <a:pt x="1184815" y="1158440"/>
                </a:lnTo>
                <a:lnTo>
                  <a:pt x="1183643" y="1159859"/>
                </a:lnTo>
                <a:lnTo>
                  <a:pt x="1180052" y="1161088"/>
                </a:lnTo>
                <a:lnTo>
                  <a:pt x="1178500" y="1159974"/>
                </a:lnTo>
                <a:lnTo>
                  <a:pt x="1177042" y="1156478"/>
                </a:lnTo>
                <a:lnTo>
                  <a:pt x="1175671" y="1150582"/>
                </a:lnTo>
                <a:lnTo>
                  <a:pt x="1176680" y="1146134"/>
                </a:lnTo>
                <a:lnTo>
                  <a:pt x="1180062" y="1143133"/>
                </a:lnTo>
                <a:lnTo>
                  <a:pt x="1188968" y="1138228"/>
                </a:lnTo>
                <a:lnTo>
                  <a:pt x="1191520" y="1135790"/>
                </a:lnTo>
                <a:lnTo>
                  <a:pt x="1191797" y="1133170"/>
                </a:lnTo>
                <a:lnTo>
                  <a:pt x="1192330" y="1131437"/>
                </a:lnTo>
                <a:lnTo>
                  <a:pt x="1193121" y="1130589"/>
                </a:lnTo>
                <a:lnTo>
                  <a:pt x="1199064" y="1135018"/>
                </a:lnTo>
                <a:lnTo>
                  <a:pt x="1201884" y="1137999"/>
                </a:lnTo>
                <a:lnTo>
                  <a:pt x="1204017" y="1141371"/>
                </a:lnTo>
                <a:lnTo>
                  <a:pt x="1203789" y="1142714"/>
                </a:lnTo>
                <a:lnTo>
                  <a:pt x="1200864" y="1146105"/>
                </a:lnTo>
                <a:close/>
                <a:moveTo>
                  <a:pt x="1268654" y="1196778"/>
                </a:moveTo>
                <a:lnTo>
                  <a:pt x="1270378" y="1204617"/>
                </a:lnTo>
                <a:lnTo>
                  <a:pt x="1270692" y="1207770"/>
                </a:lnTo>
                <a:lnTo>
                  <a:pt x="1270778" y="1214409"/>
                </a:lnTo>
                <a:lnTo>
                  <a:pt x="1270045" y="1223029"/>
                </a:lnTo>
                <a:lnTo>
                  <a:pt x="1269549" y="1224610"/>
                </a:lnTo>
                <a:lnTo>
                  <a:pt x="1268844" y="1225334"/>
                </a:lnTo>
                <a:lnTo>
                  <a:pt x="1268501" y="1227544"/>
                </a:lnTo>
                <a:lnTo>
                  <a:pt x="1268530" y="1231240"/>
                </a:lnTo>
                <a:lnTo>
                  <a:pt x="1267835" y="1233487"/>
                </a:lnTo>
                <a:lnTo>
                  <a:pt x="1266415" y="1234288"/>
                </a:lnTo>
                <a:lnTo>
                  <a:pt x="1256833" y="1235974"/>
                </a:lnTo>
                <a:lnTo>
                  <a:pt x="1250909" y="1235650"/>
                </a:lnTo>
                <a:lnTo>
                  <a:pt x="1242127" y="1236726"/>
                </a:lnTo>
                <a:lnTo>
                  <a:pt x="1237774" y="1236183"/>
                </a:lnTo>
                <a:lnTo>
                  <a:pt x="1234926" y="1234373"/>
                </a:lnTo>
                <a:lnTo>
                  <a:pt x="1230782" y="1230344"/>
                </a:lnTo>
                <a:lnTo>
                  <a:pt x="1222029" y="1220781"/>
                </a:lnTo>
                <a:lnTo>
                  <a:pt x="1217619" y="1220448"/>
                </a:lnTo>
                <a:lnTo>
                  <a:pt x="1206541" y="1217076"/>
                </a:lnTo>
                <a:lnTo>
                  <a:pt x="1200426" y="1206617"/>
                </a:lnTo>
                <a:lnTo>
                  <a:pt x="1198083" y="1204741"/>
                </a:lnTo>
                <a:lnTo>
                  <a:pt x="1195721" y="1207875"/>
                </a:lnTo>
                <a:lnTo>
                  <a:pt x="1195083" y="1207170"/>
                </a:lnTo>
                <a:lnTo>
                  <a:pt x="1194435" y="1205055"/>
                </a:lnTo>
                <a:lnTo>
                  <a:pt x="1193778" y="1201531"/>
                </a:lnTo>
                <a:lnTo>
                  <a:pt x="1192625" y="1199721"/>
                </a:lnTo>
                <a:lnTo>
                  <a:pt x="1187987" y="1200664"/>
                </a:lnTo>
                <a:lnTo>
                  <a:pt x="1187148" y="1199474"/>
                </a:lnTo>
                <a:lnTo>
                  <a:pt x="1186929" y="1196378"/>
                </a:lnTo>
                <a:lnTo>
                  <a:pt x="1186996" y="1193683"/>
                </a:lnTo>
                <a:lnTo>
                  <a:pt x="1187825" y="1189444"/>
                </a:lnTo>
                <a:lnTo>
                  <a:pt x="1192711" y="1177700"/>
                </a:lnTo>
                <a:lnTo>
                  <a:pt x="1195130" y="1176871"/>
                </a:lnTo>
                <a:lnTo>
                  <a:pt x="1198121" y="1174690"/>
                </a:lnTo>
                <a:lnTo>
                  <a:pt x="1199779" y="1168298"/>
                </a:lnTo>
                <a:lnTo>
                  <a:pt x="1199607" y="1162241"/>
                </a:lnTo>
                <a:lnTo>
                  <a:pt x="1204160" y="1153173"/>
                </a:lnTo>
                <a:lnTo>
                  <a:pt x="1206875" y="1150487"/>
                </a:lnTo>
                <a:lnTo>
                  <a:pt x="1211751" y="1144124"/>
                </a:lnTo>
                <a:lnTo>
                  <a:pt x="1228363" y="1134132"/>
                </a:lnTo>
                <a:lnTo>
                  <a:pt x="1232945" y="1133256"/>
                </a:lnTo>
                <a:lnTo>
                  <a:pt x="1239079" y="1134008"/>
                </a:lnTo>
                <a:lnTo>
                  <a:pt x="1245003" y="1137199"/>
                </a:lnTo>
                <a:lnTo>
                  <a:pt x="1249566" y="1142486"/>
                </a:lnTo>
                <a:lnTo>
                  <a:pt x="1258862" y="1155440"/>
                </a:lnTo>
                <a:lnTo>
                  <a:pt x="1263091" y="1163222"/>
                </a:lnTo>
                <a:lnTo>
                  <a:pt x="1265339" y="1171175"/>
                </a:lnTo>
                <a:lnTo>
                  <a:pt x="1267359" y="1175728"/>
                </a:lnTo>
                <a:lnTo>
                  <a:pt x="1269863" y="1185482"/>
                </a:lnTo>
                <a:lnTo>
                  <a:pt x="1268949" y="1189282"/>
                </a:lnTo>
                <a:lnTo>
                  <a:pt x="1268406" y="1194387"/>
                </a:lnTo>
                <a:lnTo>
                  <a:pt x="1268654" y="1196778"/>
                </a:lnTo>
                <a:close/>
                <a:moveTo>
                  <a:pt x="985904" y="1195911"/>
                </a:moveTo>
                <a:lnTo>
                  <a:pt x="980856" y="1196473"/>
                </a:lnTo>
                <a:lnTo>
                  <a:pt x="972150" y="1193330"/>
                </a:lnTo>
                <a:lnTo>
                  <a:pt x="966969" y="1187263"/>
                </a:lnTo>
                <a:lnTo>
                  <a:pt x="965387" y="1184339"/>
                </a:lnTo>
                <a:lnTo>
                  <a:pt x="965540" y="1183015"/>
                </a:lnTo>
                <a:lnTo>
                  <a:pt x="966435" y="1181700"/>
                </a:lnTo>
                <a:lnTo>
                  <a:pt x="967683" y="1177728"/>
                </a:lnTo>
                <a:lnTo>
                  <a:pt x="970645" y="1166213"/>
                </a:lnTo>
                <a:lnTo>
                  <a:pt x="971760" y="1163145"/>
                </a:lnTo>
                <a:lnTo>
                  <a:pt x="976427" y="1156449"/>
                </a:lnTo>
                <a:lnTo>
                  <a:pt x="979846" y="1154659"/>
                </a:lnTo>
                <a:lnTo>
                  <a:pt x="987104" y="1155230"/>
                </a:lnTo>
                <a:lnTo>
                  <a:pt x="991314" y="1158697"/>
                </a:lnTo>
                <a:lnTo>
                  <a:pt x="993077" y="1160926"/>
                </a:lnTo>
                <a:lnTo>
                  <a:pt x="994334" y="1163593"/>
                </a:lnTo>
                <a:lnTo>
                  <a:pt x="995572" y="1169546"/>
                </a:lnTo>
                <a:lnTo>
                  <a:pt x="995877" y="1173385"/>
                </a:lnTo>
                <a:lnTo>
                  <a:pt x="997991" y="1177757"/>
                </a:lnTo>
                <a:lnTo>
                  <a:pt x="998620" y="1180281"/>
                </a:lnTo>
                <a:lnTo>
                  <a:pt x="998658" y="1182748"/>
                </a:lnTo>
                <a:lnTo>
                  <a:pt x="998068" y="1185243"/>
                </a:lnTo>
                <a:lnTo>
                  <a:pt x="996858" y="1187749"/>
                </a:lnTo>
                <a:lnTo>
                  <a:pt x="994077" y="1191406"/>
                </a:lnTo>
                <a:lnTo>
                  <a:pt x="985904" y="1195911"/>
                </a:lnTo>
                <a:close/>
                <a:moveTo>
                  <a:pt x="1221505" y="1249918"/>
                </a:moveTo>
                <a:lnTo>
                  <a:pt x="1220286" y="1250423"/>
                </a:lnTo>
                <a:lnTo>
                  <a:pt x="1217905" y="1249851"/>
                </a:lnTo>
                <a:lnTo>
                  <a:pt x="1208932" y="1245375"/>
                </a:lnTo>
                <a:lnTo>
                  <a:pt x="1207408" y="1243536"/>
                </a:lnTo>
                <a:lnTo>
                  <a:pt x="1206970" y="1242184"/>
                </a:lnTo>
                <a:lnTo>
                  <a:pt x="1209008" y="1240555"/>
                </a:lnTo>
                <a:lnTo>
                  <a:pt x="1209780" y="1238822"/>
                </a:lnTo>
                <a:lnTo>
                  <a:pt x="1212056" y="1236707"/>
                </a:lnTo>
                <a:lnTo>
                  <a:pt x="1216076" y="1236717"/>
                </a:lnTo>
                <a:lnTo>
                  <a:pt x="1220286" y="1241870"/>
                </a:lnTo>
                <a:lnTo>
                  <a:pt x="1222267" y="1246499"/>
                </a:lnTo>
                <a:lnTo>
                  <a:pt x="1222372" y="1248537"/>
                </a:lnTo>
                <a:lnTo>
                  <a:pt x="1221505" y="1249918"/>
                </a:lnTo>
                <a:close/>
                <a:moveTo>
                  <a:pt x="1166736" y="1247832"/>
                </a:moveTo>
                <a:lnTo>
                  <a:pt x="1158697" y="1253890"/>
                </a:lnTo>
                <a:lnTo>
                  <a:pt x="1156945" y="1251537"/>
                </a:lnTo>
                <a:lnTo>
                  <a:pt x="1156183" y="1249404"/>
                </a:lnTo>
                <a:lnTo>
                  <a:pt x="1162431" y="1240184"/>
                </a:lnTo>
                <a:lnTo>
                  <a:pt x="1165098" y="1237755"/>
                </a:lnTo>
                <a:lnTo>
                  <a:pt x="1167727" y="1240631"/>
                </a:lnTo>
                <a:lnTo>
                  <a:pt x="1168451" y="1242813"/>
                </a:lnTo>
                <a:lnTo>
                  <a:pt x="1168117" y="1244489"/>
                </a:lnTo>
                <a:lnTo>
                  <a:pt x="1166736" y="1247832"/>
                </a:lnTo>
                <a:close/>
                <a:moveTo>
                  <a:pt x="568452" y="1288723"/>
                </a:moveTo>
                <a:lnTo>
                  <a:pt x="568662" y="1289133"/>
                </a:lnTo>
                <a:lnTo>
                  <a:pt x="575539" y="1280055"/>
                </a:lnTo>
                <a:lnTo>
                  <a:pt x="579711" y="1279560"/>
                </a:lnTo>
                <a:lnTo>
                  <a:pt x="582625" y="1280370"/>
                </a:lnTo>
                <a:lnTo>
                  <a:pt x="583549" y="1281532"/>
                </a:lnTo>
                <a:lnTo>
                  <a:pt x="584130" y="1283322"/>
                </a:lnTo>
                <a:lnTo>
                  <a:pt x="584416" y="1287266"/>
                </a:lnTo>
                <a:lnTo>
                  <a:pt x="584606" y="1296981"/>
                </a:lnTo>
                <a:lnTo>
                  <a:pt x="584978" y="1298181"/>
                </a:lnTo>
                <a:lnTo>
                  <a:pt x="585930" y="1297629"/>
                </a:lnTo>
                <a:lnTo>
                  <a:pt x="587445" y="1295343"/>
                </a:lnTo>
                <a:lnTo>
                  <a:pt x="594979" y="1280960"/>
                </a:lnTo>
                <a:lnTo>
                  <a:pt x="598151" y="1276988"/>
                </a:lnTo>
                <a:lnTo>
                  <a:pt x="600323" y="1275798"/>
                </a:lnTo>
                <a:lnTo>
                  <a:pt x="609524" y="1273626"/>
                </a:lnTo>
                <a:lnTo>
                  <a:pt x="615772" y="1273693"/>
                </a:lnTo>
                <a:lnTo>
                  <a:pt x="622678" y="1275045"/>
                </a:lnTo>
                <a:lnTo>
                  <a:pt x="627831" y="1277074"/>
                </a:lnTo>
                <a:lnTo>
                  <a:pt x="636280" y="1283027"/>
                </a:lnTo>
                <a:lnTo>
                  <a:pt x="642918" y="1289847"/>
                </a:lnTo>
                <a:lnTo>
                  <a:pt x="649014" y="1297076"/>
                </a:lnTo>
                <a:lnTo>
                  <a:pt x="669455" y="1323956"/>
                </a:lnTo>
                <a:lnTo>
                  <a:pt x="678104" y="1331805"/>
                </a:lnTo>
                <a:lnTo>
                  <a:pt x="681409" y="1336243"/>
                </a:lnTo>
                <a:lnTo>
                  <a:pt x="682876" y="1339472"/>
                </a:lnTo>
                <a:lnTo>
                  <a:pt x="684162" y="1343511"/>
                </a:lnTo>
                <a:lnTo>
                  <a:pt x="684562" y="1347273"/>
                </a:lnTo>
                <a:lnTo>
                  <a:pt x="684057" y="1350769"/>
                </a:lnTo>
                <a:lnTo>
                  <a:pt x="683114" y="1353207"/>
                </a:lnTo>
                <a:lnTo>
                  <a:pt x="681037" y="1355274"/>
                </a:lnTo>
                <a:lnTo>
                  <a:pt x="668531" y="1364009"/>
                </a:lnTo>
                <a:lnTo>
                  <a:pt x="661949" y="1366676"/>
                </a:lnTo>
                <a:lnTo>
                  <a:pt x="655425" y="1370514"/>
                </a:lnTo>
                <a:lnTo>
                  <a:pt x="639842" y="1383992"/>
                </a:lnTo>
                <a:lnTo>
                  <a:pt x="629174" y="1390364"/>
                </a:lnTo>
                <a:lnTo>
                  <a:pt x="615306" y="1402728"/>
                </a:lnTo>
                <a:lnTo>
                  <a:pt x="589150" y="1422416"/>
                </a:lnTo>
                <a:lnTo>
                  <a:pt x="586035" y="1426350"/>
                </a:lnTo>
                <a:lnTo>
                  <a:pt x="584606" y="1429169"/>
                </a:lnTo>
                <a:lnTo>
                  <a:pt x="577225" y="1451220"/>
                </a:lnTo>
                <a:lnTo>
                  <a:pt x="574415" y="1456296"/>
                </a:lnTo>
                <a:lnTo>
                  <a:pt x="567614" y="1461459"/>
                </a:lnTo>
                <a:lnTo>
                  <a:pt x="559003" y="1462745"/>
                </a:lnTo>
                <a:lnTo>
                  <a:pt x="556593" y="1464183"/>
                </a:lnTo>
                <a:lnTo>
                  <a:pt x="556203" y="1471679"/>
                </a:lnTo>
                <a:lnTo>
                  <a:pt x="553117" y="1484052"/>
                </a:lnTo>
                <a:lnTo>
                  <a:pt x="551612" y="1492329"/>
                </a:lnTo>
                <a:lnTo>
                  <a:pt x="549554" y="1514285"/>
                </a:lnTo>
                <a:lnTo>
                  <a:pt x="549078" y="1516466"/>
                </a:lnTo>
                <a:lnTo>
                  <a:pt x="547507" y="1520495"/>
                </a:lnTo>
                <a:lnTo>
                  <a:pt x="544840" y="1524848"/>
                </a:lnTo>
                <a:lnTo>
                  <a:pt x="536524" y="1529858"/>
                </a:lnTo>
                <a:lnTo>
                  <a:pt x="530390" y="1532477"/>
                </a:lnTo>
                <a:lnTo>
                  <a:pt x="522046" y="1534649"/>
                </a:lnTo>
                <a:lnTo>
                  <a:pt x="520056" y="1533163"/>
                </a:lnTo>
                <a:lnTo>
                  <a:pt x="518046" y="1529744"/>
                </a:lnTo>
                <a:lnTo>
                  <a:pt x="515941" y="1529439"/>
                </a:lnTo>
                <a:lnTo>
                  <a:pt x="514645" y="1529982"/>
                </a:lnTo>
                <a:lnTo>
                  <a:pt x="503758" y="1544926"/>
                </a:lnTo>
                <a:lnTo>
                  <a:pt x="493252" y="1550937"/>
                </a:lnTo>
                <a:lnTo>
                  <a:pt x="488699" y="1556347"/>
                </a:lnTo>
                <a:lnTo>
                  <a:pt x="485489" y="1558881"/>
                </a:lnTo>
                <a:lnTo>
                  <a:pt x="482908" y="1559662"/>
                </a:lnTo>
                <a:lnTo>
                  <a:pt x="478660" y="1559185"/>
                </a:lnTo>
                <a:lnTo>
                  <a:pt x="475583" y="1556738"/>
                </a:lnTo>
                <a:lnTo>
                  <a:pt x="472802" y="1552956"/>
                </a:lnTo>
                <a:lnTo>
                  <a:pt x="470707" y="1548841"/>
                </a:lnTo>
                <a:lnTo>
                  <a:pt x="465315" y="1531792"/>
                </a:lnTo>
                <a:lnTo>
                  <a:pt x="462991" y="1525915"/>
                </a:lnTo>
                <a:lnTo>
                  <a:pt x="461020" y="1522971"/>
                </a:lnTo>
                <a:lnTo>
                  <a:pt x="455733" y="1512446"/>
                </a:lnTo>
                <a:lnTo>
                  <a:pt x="454276" y="1510322"/>
                </a:lnTo>
                <a:lnTo>
                  <a:pt x="434169" y="1496863"/>
                </a:lnTo>
                <a:lnTo>
                  <a:pt x="424377" y="1489262"/>
                </a:lnTo>
                <a:lnTo>
                  <a:pt x="422005" y="1486576"/>
                </a:lnTo>
                <a:lnTo>
                  <a:pt x="419814" y="1485005"/>
                </a:lnTo>
                <a:lnTo>
                  <a:pt x="407241" y="1486052"/>
                </a:lnTo>
                <a:lnTo>
                  <a:pt x="405575" y="1485643"/>
                </a:lnTo>
                <a:lnTo>
                  <a:pt x="405146" y="1484519"/>
                </a:lnTo>
                <a:lnTo>
                  <a:pt x="406632" y="1480509"/>
                </a:lnTo>
                <a:lnTo>
                  <a:pt x="407222" y="1477975"/>
                </a:lnTo>
                <a:lnTo>
                  <a:pt x="407422" y="1475489"/>
                </a:lnTo>
                <a:lnTo>
                  <a:pt x="407203" y="1471470"/>
                </a:lnTo>
                <a:lnTo>
                  <a:pt x="407365" y="1470736"/>
                </a:lnTo>
                <a:lnTo>
                  <a:pt x="412137" y="1466764"/>
                </a:lnTo>
                <a:lnTo>
                  <a:pt x="411366" y="1465936"/>
                </a:lnTo>
                <a:lnTo>
                  <a:pt x="410804" y="1464383"/>
                </a:lnTo>
                <a:lnTo>
                  <a:pt x="410461" y="1462087"/>
                </a:lnTo>
                <a:lnTo>
                  <a:pt x="410975" y="1460487"/>
                </a:lnTo>
                <a:lnTo>
                  <a:pt x="412366" y="1459563"/>
                </a:lnTo>
                <a:lnTo>
                  <a:pt x="414052" y="1455839"/>
                </a:lnTo>
                <a:lnTo>
                  <a:pt x="416033" y="1449286"/>
                </a:lnTo>
                <a:lnTo>
                  <a:pt x="417509" y="1445590"/>
                </a:lnTo>
                <a:lnTo>
                  <a:pt x="419557" y="1443209"/>
                </a:lnTo>
                <a:lnTo>
                  <a:pt x="423234" y="1436827"/>
                </a:lnTo>
                <a:lnTo>
                  <a:pt x="425863" y="1434246"/>
                </a:lnTo>
                <a:lnTo>
                  <a:pt x="428082" y="1430998"/>
                </a:lnTo>
                <a:lnTo>
                  <a:pt x="428149" y="1429531"/>
                </a:lnTo>
                <a:lnTo>
                  <a:pt x="427244" y="1428407"/>
                </a:lnTo>
                <a:lnTo>
                  <a:pt x="426930" y="1425921"/>
                </a:lnTo>
                <a:lnTo>
                  <a:pt x="427339" y="1418139"/>
                </a:lnTo>
                <a:lnTo>
                  <a:pt x="427320" y="1414120"/>
                </a:lnTo>
                <a:lnTo>
                  <a:pt x="427720" y="1410748"/>
                </a:lnTo>
                <a:lnTo>
                  <a:pt x="428539" y="1408033"/>
                </a:lnTo>
                <a:lnTo>
                  <a:pt x="429578" y="1406233"/>
                </a:lnTo>
                <a:lnTo>
                  <a:pt x="438893" y="1400537"/>
                </a:lnTo>
                <a:lnTo>
                  <a:pt x="439360" y="1398880"/>
                </a:lnTo>
                <a:lnTo>
                  <a:pt x="439474" y="1396975"/>
                </a:lnTo>
                <a:lnTo>
                  <a:pt x="439226" y="1394813"/>
                </a:lnTo>
                <a:lnTo>
                  <a:pt x="438750" y="1393298"/>
                </a:lnTo>
                <a:lnTo>
                  <a:pt x="437274" y="1392050"/>
                </a:lnTo>
                <a:lnTo>
                  <a:pt x="434788" y="1391707"/>
                </a:lnTo>
                <a:lnTo>
                  <a:pt x="432625" y="1388402"/>
                </a:lnTo>
                <a:lnTo>
                  <a:pt x="432111" y="1386802"/>
                </a:lnTo>
                <a:lnTo>
                  <a:pt x="432978" y="1382259"/>
                </a:lnTo>
                <a:lnTo>
                  <a:pt x="437178" y="1374991"/>
                </a:lnTo>
                <a:lnTo>
                  <a:pt x="438598" y="1371391"/>
                </a:lnTo>
                <a:lnTo>
                  <a:pt x="443132" y="1355055"/>
                </a:lnTo>
                <a:lnTo>
                  <a:pt x="451418" y="1344854"/>
                </a:lnTo>
                <a:lnTo>
                  <a:pt x="453666" y="1333805"/>
                </a:lnTo>
                <a:lnTo>
                  <a:pt x="459896" y="1322003"/>
                </a:lnTo>
                <a:lnTo>
                  <a:pt x="459886" y="1320365"/>
                </a:lnTo>
                <a:lnTo>
                  <a:pt x="457876" y="1316317"/>
                </a:lnTo>
                <a:lnTo>
                  <a:pt x="452133" y="1313507"/>
                </a:lnTo>
                <a:lnTo>
                  <a:pt x="449361" y="1309164"/>
                </a:lnTo>
                <a:lnTo>
                  <a:pt x="447513" y="1304211"/>
                </a:lnTo>
                <a:lnTo>
                  <a:pt x="439103" y="1275455"/>
                </a:lnTo>
                <a:lnTo>
                  <a:pt x="437664" y="1273292"/>
                </a:lnTo>
                <a:lnTo>
                  <a:pt x="437236" y="1269911"/>
                </a:lnTo>
                <a:lnTo>
                  <a:pt x="435521" y="1267673"/>
                </a:lnTo>
                <a:lnTo>
                  <a:pt x="435874" y="1265577"/>
                </a:lnTo>
                <a:lnTo>
                  <a:pt x="468697" y="1256843"/>
                </a:lnTo>
                <a:lnTo>
                  <a:pt x="491290" y="1254052"/>
                </a:lnTo>
                <a:lnTo>
                  <a:pt x="514693" y="1246403"/>
                </a:lnTo>
                <a:lnTo>
                  <a:pt x="521208" y="1245956"/>
                </a:lnTo>
                <a:lnTo>
                  <a:pt x="526256" y="1247470"/>
                </a:lnTo>
                <a:lnTo>
                  <a:pt x="531238" y="1251442"/>
                </a:lnTo>
                <a:lnTo>
                  <a:pt x="537839" y="1258376"/>
                </a:lnTo>
                <a:lnTo>
                  <a:pt x="546583" y="1265111"/>
                </a:lnTo>
                <a:lnTo>
                  <a:pt x="562918" y="1274912"/>
                </a:lnTo>
                <a:lnTo>
                  <a:pt x="573100" y="1276960"/>
                </a:lnTo>
                <a:lnTo>
                  <a:pt x="569014" y="1284723"/>
                </a:lnTo>
                <a:lnTo>
                  <a:pt x="568433" y="1287047"/>
                </a:lnTo>
                <a:lnTo>
                  <a:pt x="568452" y="1288723"/>
                </a:lnTo>
                <a:close/>
                <a:moveTo>
                  <a:pt x="1278598" y="1283999"/>
                </a:moveTo>
                <a:lnTo>
                  <a:pt x="1289104" y="1288618"/>
                </a:lnTo>
                <a:lnTo>
                  <a:pt x="1294219" y="1291638"/>
                </a:lnTo>
                <a:lnTo>
                  <a:pt x="1296734" y="1293647"/>
                </a:lnTo>
                <a:lnTo>
                  <a:pt x="1301515" y="1300410"/>
                </a:lnTo>
                <a:lnTo>
                  <a:pt x="1303954" y="1302353"/>
                </a:lnTo>
                <a:lnTo>
                  <a:pt x="1313269" y="1298438"/>
                </a:lnTo>
                <a:lnTo>
                  <a:pt x="1319784" y="1296981"/>
                </a:lnTo>
                <a:lnTo>
                  <a:pt x="1334281" y="1298772"/>
                </a:lnTo>
                <a:lnTo>
                  <a:pt x="1346587" y="1304344"/>
                </a:lnTo>
                <a:lnTo>
                  <a:pt x="1351121" y="1308526"/>
                </a:lnTo>
                <a:lnTo>
                  <a:pt x="1353884" y="1312355"/>
                </a:lnTo>
                <a:lnTo>
                  <a:pt x="1353169" y="1316574"/>
                </a:lnTo>
                <a:lnTo>
                  <a:pt x="1350902" y="1323356"/>
                </a:lnTo>
                <a:lnTo>
                  <a:pt x="1348245" y="1329785"/>
                </a:lnTo>
                <a:lnTo>
                  <a:pt x="1342930" y="1339815"/>
                </a:lnTo>
                <a:lnTo>
                  <a:pt x="1338406" y="1344806"/>
                </a:lnTo>
                <a:lnTo>
                  <a:pt x="1337281" y="1347197"/>
                </a:lnTo>
                <a:lnTo>
                  <a:pt x="1336577" y="1350512"/>
                </a:lnTo>
                <a:lnTo>
                  <a:pt x="1334824" y="1355350"/>
                </a:lnTo>
                <a:lnTo>
                  <a:pt x="1329966" y="1365752"/>
                </a:lnTo>
                <a:lnTo>
                  <a:pt x="1328671" y="1367523"/>
                </a:lnTo>
                <a:lnTo>
                  <a:pt x="1321832" y="1372057"/>
                </a:lnTo>
                <a:lnTo>
                  <a:pt x="1324175" y="1374086"/>
                </a:lnTo>
                <a:lnTo>
                  <a:pt x="1325242" y="1375877"/>
                </a:lnTo>
                <a:lnTo>
                  <a:pt x="1324337" y="1380439"/>
                </a:lnTo>
                <a:lnTo>
                  <a:pt x="1320022" y="1391412"/>
                </a:lnTo>
                <a:lnTo>
                  <a:pt x="1315545" y="1401489"/>
                </a:lnTo>
                <a:lnTo>
                  <a:pt x="1312421" y="1407490"/>
                </a:lnTo>
                <a:lnTo>
                  <a:pt x="1306735" y="1416120"/>
                </a:lnTo>
                <a:lnTo>
                  <a:pt x="1303601" y="1418549"/>
                </a:lnTo>
                <a:lnTo>
                  <a:pt x="1299410" y="1419301"/>
                </a:lnTo>
                <a:lnTo>
                  <a:pt x="1274045" y="1411776"/>
                </a:lnTo>
                <a:lnTo>
                  <a:pt x="1267682" y="1411900"/>
                </a:lnTo>
                <a:lnTo>
                  <a:pt x="1250775" y="1415834"/>
                </a:lnTo>
                <a:lnTo>
                  <a:pt x="1252366" y="1417758"/>
                </a:lnTo>
                <a:lnTo>
                  <a:pt x="1258557" y="1420663"/>
                </a:lnTo>
                <a:lnTo>
                  <a:pt x="1262548" y="1423826"/>
                </a:lnTo>
                <a:lnTo>
                  <a:pt x="1267854" y="1433617"/>
                </a:lnTo>
                <a:lnTo>
                  <a:pt x="1268540" y="1436056"/>
                </a:lnTo>
                <a:lnTo>
                  <a:pt x="1268873" y="1438885"/>
                </a:lnTo>
                <a:lnTo>
                  <a:pt x="1268673" y="1444419"/>
                </a:lnTo>
                <a:lnTo>
                  <a:pt x="1268311" y="1445819"/>
                </a:lnTo>
                <a:lnTo>
                  <a:pt x="1259881" y="1460659"/>
                </a:lnTo>
                <a:lnTo>
                  <a:pt x="1257157" y="1471374"/>
                </a:lnTo>
                <a:lnTo>
                  <a:pt x="1255414" y="1480166"/>
                </a:lnTo>
                <a:lnTo>
                  <a:pt x="1252576" y="1482576"/>
                </a:lnTo>
                <a:lnTo>
                  <a:pt x="1243127" y="1478871"/>
                </a:lnTo>
                <a:lnTo>
                  <a:pt x="1240079" y="1478985"/>
                </a:lnTo>
                <a:lnTo>
                  <a:pt x="1229478" y="1481547"/>
                </a:lnTo>
                <a:lnTo>
                  <a:pt x="1224534" y="1480280"/>
                </a:lnTo>
                <a:lnTo>
                  <a:pt x="1225229" y="1467012"/>
                </a:lnTo>
                <a:lnTo>
                  <a:pt x="1224534" y="1452562"/>
                </a:lnTo>
                <a:lnTo>
                  <a:pt x="1222972" y="1438666"/>
                </a:lnTo>
                <a:lnTo>
                  <a:pt x="1215038" y="1413624"/>
                </a:lnTo>
                <a:lnTo>
                  <a:pt x="1214161" y="1409148"/>
                </a:lnTo>
                <a:lnTo>
                  <a:pt x="1213571" y="1404309"/>
                </a:lnTo>
                <a:lnTo>
                  <a:pt x="1213275" y="1399118"/>
                </a:lnTo>
                <a:lnTo>
                  <a:pt x="1213304" y="1393870"/>
                </a:lnTo>
                <a:lnTo>
                  <a:pt x="1213857" y="1383221"/>
                </a:lnTo>
                <a:lnTo>
                  <a:pt x="1213923" y="1377791"/>
                </a:lnTo>
                <a:lnTo>
                  <a:pt x="1213523" y="1363561"/>
                </a:lnTo>
                <a:lnTo>
                  <a:pt x="1212456" y="1342025"/>
                </a:lnTo>
                <a:lnTo>
                  <a:pt x="1212352" y="1334357"/>
                </a:lnTo>
                <a:lnTo>
                  <a:pt x="1212428" y="1331290"/>
                </a:lnTo>
                <a:lnTo>
                  <a:pt x="1212761" y="1328947"/>
                </a:lnTo>
                <a:lnTo>
                  <a:pt x="1214457" y="1325832"/>
                </a:lnTo>
                <a:lnTo>
                  <a:pt x="1217714" y="1323584"/>
                </a:lnTo>
                <a:lnTo>
                  <a:pt x="1219381" y="1323242"/>
                </a:lnTo>
                <a:lnTo>
                  <a:pt x="1229801" y="1329862"/>
                </a:lnTo>
                <a:lnTo>
                  <a:pt x="1234593" y="1332062"/>
                </a:lnTo>
                <a:lnTo>
                  <a:pt x="1237783" y="1331967"/>
                </a:lnTo>
                <a:lnTo>
                  <a:pt x="1237955" y="1331214"/>
                </a:lnTo>
                <a:lnTo>
                  <a:pt x="1235116" y="1329823"/>
                </a:lnTo>
                <a:lnTo>
                  <a:pt x="1232449" y="1326975"/>
                </a:lnTo>
                <a:lnTo>
                  <a:pt x="1228106" y="1318470"/>
                </a:lnTo>
                <a:lnTo>
                  <a:pt x="1226115" y="1311154"/>
                </a:lnTo>
                <a:lnTo>
                  <a:pt x="1225715" y="1308725"/>
                </a:lnTo>
                <a:lnTo>
                  <a:pt x="1225620" y="1306182"/>
                </a:lnTo>
                <a:lnTo>
                  <a:pt x="1225820" y="1303525"/>
                </a:lnTo>
                <a:lnTo>
                  <a:pt x="1226449" y="1301134"/>
                </a:lnTo>
                <a:lnTo>
                  <a:pt x="1228630" y="1297372"/>
                </a:lnTo>
                <a:lnTo>
                  <a:pt x="1230401" y="1295667"/>
                </a:lnTo>
                <a:lnTo>
                  <a:pt x="1236936" y="1291333"/>
                </a:lnTo>
                <a:lnTo>
                  <a:pt x="1243527" y="1288685"/>
                </a:lnTo>
                <a:lnTo>
                  <a:pt x="1258062" y="1286885"/>
                </a:lnTo>
                <a:lnTo>
                  <a:pt x="1262186" y="1288180"/>
                </a:lnTo>
                <a:lnTo>
                  <a:pt x="1268482" y="1283408"/>
                </a:lnTo>
                <a:lnTo>
                  <a:pt x="1272197" y="1282265"/>
                </a:lnTo>
                <a:lnTo>
                  <a:pt x="1278598" y="1283999"/>
                </a:lnTo>
                <a:close/>
                <a:moveTo>
                  <a:pt x="1142276" y="1312374"/>
                </a:moveTo>
                <a:lnTo>
                  <a:pt x="1134580" y="1314402"/>
                </a:lnTo>
                <a:lnTo>
                  <a:pt x="1131027" y="1313536"/>
                </a:lnTo>
                <a:lnTo>
                  <a:pt x="1129151" y="1316184"/>
                </a:lnTo>
                <a:lnTo>
                  <a:pt x="1127674" y="1317308"/>
                </a:lnTo>
                <a:lnTo>
                  <a:pt x="1123474" y="1317793"/>
                </a:lnTo>
                <a:lnTo>
                  <a:pt x="1114806" y="1313012"/>
                </a:lnTo>
                <a:lnTo>
                  <a:pt x="1112472" y="1311345"/>
                </a:lnTo>
                <a:lnTo>
                  <a:pt x="1111625" y="1309792"/>
                </a:lnTo>
                <a:lnTo>
                  <a:pt x="1111977" y="1308306"/>
                </a:lnTo>
                <a:lnTo>
                  <a:pt x="1113530" y="1306878"/>
                </a:lnTo>
                <a:lnTo>
                  <a:pt x="1120178" y="1304697"/>
                </a:lnTo>
                <a:lnTo>
                  <a:pt x="1122645" y="1303087"/>
                </a:lnTo>
                <a:lnTo>
                  <a:pt x="1123655" y="1300839"/>
                </a:lnTo>
                <a:lnTo>
                  <a:pt x="1125322" y="1299029"/>
                </a:lnTo>
                <a:lnTo>
                  <a:pt x="1127627" y="1297657"/>
                </a:lnTo>
                <a:lnTo>
                  <a:pt x="1133856" y="1296343"/>
                </a:lnTo>
                <a:lnTo>
                  <a:pt x="1147867" y="1289514"/>
                </a:lnTo>
                <a:lnTo>
                  <a:pt x="1154830" y="1288542"/>
                </a:lnTo>
                <a:lnTo>
                  <a:pt x="1157564" y="1289123"/>
                </a:lnTo>
                <a:lnTo>
                  <a:pt x="1158383" y="1290933"/>
                </a:lnTo>
                <a:lnTo>
                  <a:pt x="1158602" y="1292733"/>
                </a:lnTo>
                <a:lnTo>
                  <a:pt x="1158221" y="1294533"/>
                </a:lnTo>
                <a:lnTo>
                  <a:pt x="1156040" y="1299153"/>
                </a:lnTo>
                <a:lnTo>
                  <a:pt x="1153201" y="1302734"/>
                </a:lnTo>
                <a:lnTo>
                  <a:pt x="1145562" y="1310421"/>
                </a:lnTo>
                <a:lnTo>
                  <a:pt x="1142276" y="1312374"/>
                </a:lnTo>
                <a:close/>
                <a:moveTo>
                  <a:pt x="1095985" y="1304916"/>
                </a:moveTo>
                <a:lnTo>
                  <a:pt x="1118549" y="1325490"/>
                </a:lnTo>
                <a:lnTo>
                  <a:pt x="1121712" y="1323804"/>
                </a:lnTo>
                <a:lnTo>
                  <a:pt x="1128532" y="1322727"/>
                </a:lnTo>
                <a:lnTo>
                  <a:pt x="1135618" y="1319717"/>
                </a:lnTo>
                <a:lnTo>
                  <a:pt x="1145448" y="1317212"/>
                </a:lnTo>
                <a:lnTo>
                  <a:pt x="1151439" y="1312650"/>
                </a:lnTo>
                <a:lnTo>
                  <a:pt x="1153992" y="1311345"/>
                </a:lnTo>
                <a:lnTo>
                  <a:pt x="1158326" y="1310535"/>
                </a:lnTo>
                <a:lnTo>
                  <a:pt x="1160688" y="1310554"/>
                </a:lnTo>
                <a:lnTo>
                  <a:pt x="1167498" y="1313021"/>
                </a:lnTo>
                <a:lnTo>
                  <a:pt x="1170232" y="1314755"/>
                </a:lnTo>
                <a:lnTo>
                  <a:pt x="1171680" y="1316574"/>
                </a:lnTo>
                <a:lnTo>
                  <a:pt x="1173251" y="1319879"/>
                </a:lnTo>
                <a:lnTo>
                  <a:pt x="1175938" y="1327909"/>
                </a:lnTo>
                <a:lnTo>
                  <a:pt x="1176337" y="1330890"/>
                </a:lnTo>
                <a:lnTo>
                  <a:pt x="1176195" y="1331690"/>
                </a:lnTo>
                <a:lnTo>
                  <a:pt x="1173718" y="1336605"/>
                </a:lnTo>
                <a:lnTo>
                  <a:pt x="1172061" y="1338739"/>
                </a:lnTo>
                <a:lnTo>
                  <a:pt x="1168651" y="1340768"/>
                </a:lnTo>
                <a:lnTo>
                  <a:pt x="1165689" y="1341387"/>
                </a:lnTo>
                <a:lnTo>
                  <a:pt x="1163145" y="1344930"/>
                </a:lnTo>
                <a:lnTo>
                  <a:pt x="1160278" y="1343987"/>
                </a:lnTo>
                <a:lnTo>
                  <a:pt x="1159507" y="1347216"/>
                </a:lnTo>
                <a:lnTo>
                  <a:pt x="1159812" y="1349188"/>
                </a:lnTo>
                <a:lnTo>
                  <a:pt x="1160583" y="1350150"/>
                </a:lnTo>
                <a:lnTo>
                  <a:pt x="1162022" y="1349921"/>
                </a:lnTo>
                <a:lnTo>
                  <a:pt x="1163669" y="1348550"/>
                </a:lnTo>
                <a:lnTo>
                  <a:pt x="1166870" y="1349235"/>
                </a:lnTo>
                <a:lnTo>
                  <a:pt x="1168556" y="1351350"/>
                </a:lnTo>
                <a:lnTo>
                  <a:pt x="1170070" y="1354836"/>
                </a:lnTo>
                <a:lnTo>
                  <a:pt x="1168946" y="1358055"/>
                </a:lnTo>
                <a:lnTo>
                  <a:pt x="1163288" y="1362504"/>
                </a:lnTo>
                <a:lnTo>
                  <a:pt x="1154954" y="1367514"/>
                </a:lnTo>
                <a:lnTo>
                  <a:pt x="1144800" y="1383192"/>
                </a:lnTo>
                <a:lnTo>
                  <a:pt x="1139457" y="1389717"/>
                </a:lnTo>
                <a:lnTo>
                  <a:pt x="1138352" y="1391745"/>
                </a:lnTo>
                <a:lnTo>
                  <a:pt x="1137809" y="1393784"/>
                </a:lnTo>
                <a:lnTo>
                  <a:pt x="1137971" y="1397632"/>
                </a:lnTo>
                <a:lnTo>
                  <a:pt x="1138209" y="1399185"/>
                </a:lnTo>
                <a:lnTo>
                  <a:pt x="1139685" y="1399804"/>
                </a:lnTo>
                <a:lnTo>
                  <a:pt x="1144648" y="1394431"/>
                </a:lnTo>
                <a:lnTo>
                  <a:pt x="1147848" y="1391926"/>
                </a:lnTo>
                <a:lnTo>
                  <a:pt x="1151096" y="1390545"/>
                </a:lnTo>
                <a:lnTo>
                  <a:pt x="1156830" y="1390450"/>
                </a:lnTo>
                <a:lnTo>
                  <a:pt x="1159202" y="1391279"/>
                </a:lnTo>
                <a:lnTo>
                  <a:pt x="1163498" y="1394508"/>
                </a:lnTo>
                <a:lnTo>
                  <a:pt x="1167432" y="1399470"/>
                </a:lnTo>
                <a:lnTo>
                  <a:pt x="1168308" y="1401270"/>
                </a:lnTo>
                <a:lnTo>
                  <a:pt x="1167927" y="1403080"/>
                </a:lnTo>
                <a:lnTo>
                  <a:pt x="1166298" y="1404890"/>
                </a:lnTo>
                <a:lnTo>
                  <a:pt x="1166117" y="1406081"/>
                </a:lnTo>
                <a:lnTo>
                  <a:pt x="1169870" y="1408576"/>
                </a:lnTo>
                <a:lnTo>
                  <a:pt x="1174004" y="1415320"/>
                </a:lnTo>
                <a:lnTo>
                  <a:pt x="1174271" y="1419397"/>
                </a:lnTo>
                <a:lnTo>
                  <a:pt x="1172470" y="1423416"/>
                </a:lnTo>
                <a:lnTo>
                  <a:pt x="1171975" y="1426102"/>
                </a:lnTo>
                <a:lnTo>
                  <a:pt x="1172794" y="1427464"/>
                </a:lnTo>
                <a:lnTo>
                  <a:pt x="1174833" y="1426645"/>
                </a:lnTo>
                <a:lnTo>
                  <a:pt x="1179719" y="1422140"/>
                </a:lnTo>
                <a:lnTo>
                  <a:pt x="1185005" y="1419787"/>
                </a:lnTo>
                <a:lnTo>
                  <a:pt x="1187129" y="1420044"/>
                </a:lnTo>
                <a:lnTo>
                  <a:pt x="1188463" y="1421082"/>
                </a:lnTo>
                <a:lnTo>
                  <a:pt x="1189873" y="1427255"/>
                </a:lnTo>
                <a:lnTo>
                  <a:pt x="1191044" y="1434170"/>
                </a:lnTo>
                <a:lnTo>
                  <a:pt x="1191187" y="1439961"/>
                </a:lnTo>
                <a:lnTo>
                  <a:pt x="1190311" y="1444647"/>
                </a:lnTo>
                <a:lnTo>
                  <a:pt x="1189053" y="1448295"/>
                </a:lnTo>
                <a:lnTo>
                  <a:pt x="1185882" y="1452801"/>
                </a:lnTo>
                <a:lnTo>
                  <a:pt x="1183015" y="1454515"/>
                </a:lnTo>
                <a:lnTo>
                  <a:pt x="1181519" y="1454534"/>
                </a:lnTo>
                <a:lnTo>
                  <a:pt x="1181672" y="1455296"/>
                </a:lnTo>
                <a:lnTo>
                  <a:pt x="1185072" y="1459030"/>
                </a:lnTo>
                <a:lnTo>
                  <a:pt x="1186491" y="1462011"/>
                </a:lnTo>
                <a:lnTo>
                  <a:pt x="1187091" y="1464878"/>
                </a:lnTo>
                <a:lnTo>
                  <a:pt x="1186891" y="1467641"/>
                </a:lnTo>
                <a:lnTo>
                  <a:pt x="1186425" y="1469993"/>
                </a:lnTo>
                <a:lnTo>
                  <a:pt x="1182462" y="1478680"/>
                </a:lnTo>
                <a:lnTo>
                  <a:pt x="1182672" y="1479918"/>
                </a:lnTo>
                <a:lnTo>
                  <a:pt x="1183767" y="1480480"/>
                </a:lnTo>
                <a:lnTo>
                  <a:pt x="1186253" y="1485452"/>
                </a:lnTo>
                <a:lnTo>
                  <a:pt x="1186548" y="1496959"/>
                </a:lnTo>
                <a:lnTo>
                  <a:pt x="1177642" y="1500550"/>
                </a:lnTo>
                <a:lnTo>
                  <a:pt x="1175547" y="1503207"/>
                </a:lnTo>
                <a:lnTo>
                  <a:pt x="1173090" y="1507465"/>
                </a:lnTo>
                <a:lnTo>
                  <a:pt x="1170270" y="1510636"/>
                </a:lnTo>
                <a:lnTo>
                  <a:pt x="1163879" y="1513970"/>
                </a:lnTo>
                <a:lnTo>
                  <a:pt x="1160640" y="1514351"/>
                </a:lnTo>
                <a:lnTo>
                  <a:pt x="1144629" y="1511570"/>
                </a:lnTo>
                <a:lnTo>
                  <a:pt x="1143010" y="1509951"/>
                </a:lnTo>
                <a:lnTo>
                  <a:pt x="1141886" y="1507055"/>
                </a:lnTo>
                <a:lnTo>
                  <a:pt x="1141267" y="1502883"/>
                </a:lnTo>
                <a:lnTo>
                  <a:pt x="1141095" y="1499588"/>
                </a:lnTo>
                <a:lnTo>
                  <a:pt x="1141381" y="1497187"/>
                </a:lnTo>
                <a:lnTo>
                  <a:pt x="1141295" y="1495787"/>
                </a:lnTo>
                <a:lnTo>
                  <a:pt x="1140847" y="1495377"/>
                </a:lnTo>
                <a:lnTo>
                  <a:pt x="1139066" y="1497787"/>
                </a:lnTo>
                <a:lnTo>
                  <a:pt x="1137209" y="1502150"/>
                </a:lnTo>
                <a:lnTo>
                  <a:pt x="1138228" y="1506979"/>
                </a:lnTo>
                <a:lnTo>
                  <a:pt x="1143286" y="1520343"/>
                </a:lnTo>
                <a:lnTo>
                  <a:pt x="1144257" y="1526057"/>
                </a:lnTo>
                <a:lnTo>
                  <a:pt x="1144400" y="1528477"/>
                </a:lnTo>
                <a:lnTo>
                  <a:pt x="1144172" y="1530287"/>
                </a:lnTo>
                <a:lnTo>
                  <a:pt x="1138457" y="1537992"/>
                </a:lnTo>
                <a:lnTo>
                  <a:pt x="1135151" y="1540593"/>
                </a:lnTo>
                <a:lnTo>
                  <a:pt x="1131761" y="1541888"/>
                </a:lnTo>
                <a:lnTo>
                  <a:pt x="1128532" y="1540916"/>
                </a:lnTo>
                <a:lnTo>
                  <a:pt x="1125465" y="1537697"/>
                </a:lnTo>
                <a:lnTo>
                  <a:pt x="1123121" y="1536259"/>
                </a:lnTo>
                <a:lnTo>
                  <a:pt x="1118283" y="1536459"/>
                </a:lnTo>
                <a:lnTo>
                  <a:pt x="1116768" y="1534792"/>
                </a:lnTo>
                <a:lnTo>
                  <a:pt x="1115368" y="1531687"/>
                </a:lnTo>
                <a:lnTo>
                  <a:pt x="1111968" y="1520495"/>
                </a:lnTo>
                <a:lnTo>
                  <a:pt x="1107215" y="1512513"/>
                </a:lnTo>
                <a:lnTo>
                  <a:pt x="1103119" y="1503521"/>
                </a:lnTo>
                <a:lnTo>
                  <a:pt x="1092708" y="1490301"/>
                </a:lnTo>
                <a:lnTo>
                  <a:pt x="1087317" y="1482338"/>
                </a:lnTo>
                <a:lnTo>
                  <a:pt x="1080135" y="1469441"/>
                </a:lnTo>
                <a:lnTo>
                  <a:pt x="1077135" y="1466507"/>
                </a:lnTo>
                <a:lnTo>
                  <a:pt x="1074639" y="1465326"/>
                </a:lnTo>
                <a:lnTo>
                  <a:pt x="1069734" y="1464393"/>
                </a:lnTo>
                <a:lnTo>
                  <a:pt x="1068600" y="1462773"/>
                </a:lnTo>
                <a:lnTo>
                  <a:pt x="1066810" y="1458344"/>
                </a:lnTo>
                <a:lnTo>
                  <a:pt x="1063723" y="1455010"/>
                </a:lnTo>
                <a:lnTo>
                  <a:pt x="1062600" y="1454591"/>
                </a:lnTo>
                <a:lnTo>
                  <a:pt x="1060780" y="1455382"/>
                </a:lnTo>
                <a:lnTo>
                  <a:pt x="1055980" y="1458459"/>
                </a:lnTo>
                <a:lnTo>
                  <a:pt x="1049950" y="1455201"/>
                </a:lnTo>
                <a:lnTo>
                  <a:pt x="1048598" y="1452906"/>
                </a:lnTo>
                <a:lnTo>
                  <a:pt x="1047798" y="1449019"/>
                </a:lnTo>
                <a:lnTo>
                  <a:pt x="1047036" y="1446876"/>
                </a:lnTo>
                <a:lnTo>
                  <a:pt x="1044997" y="1444952"/>
                </a:lnTo>
                <a:lnTo>
                  <a:pt x="1043273" y="1440066"/>
                </a:lnTo>
                <a:lnTo>
                  <a:pt x="1031815" y="1430398"/>
                </a:lnTo>
                <a:lnTo>
                  <a:pt x="1025004" y="1419225"/>
                </a:lnTo>
                <a:lnTo>
                  <a:pt x="1023623" y="1415167"/>
                </a:lnTo>
                <a:lnTo>
                  <a:pt x="1023490" y="1413510"/>
                </a:lnTo>
                <a:lnTo>
                  <a:pt x="1024185" y="1408090"/>
                </a:lnTo>
                <a:lnTo>
                  <a:pt x="1025766" y="1401928"/>
                </a:lnTo>
                <a:lnTo>
                  <a:pt x="1027833" y="1395775"/>
                </a:lnTo>
                <a:lnTo>
                  <a:pt x="1029100" y="1393250"/>
                </a:lnTo>
                <a:lnTo>
                  <a:pt x="1033586" y="1387916"/>
                </a:lnTo>
                <a:lnTo>
                  <a:pt x="1037120" y="1386707"/>
                </a:lnTo>
                <a:lnTo>
                  <a:pt x="1042054" y="1387383"/>
                </a:lnTo>
                <a:lnTo>
                  <a:pt x="1044645" y="1388574"/>
                </a:lnTo>
                <a:lnTo>
                  <a:pt x="1046978" y="1392146"/>
                </a:lnTo>
                <a:lnTo>
                  <a:pt x="1047969" y="1396251"/>
                </a:lnTo>
                <a:lnTo>
                  <a:pt x="1049141" y="1399013"/>
                </a:lnTo>
                <a:lnTo>
                  <a:pt x="1052798" y="1402032"/>
                </a:lnTo>
                <a:lnTo>
                  <a:pt x="1054780" y="1404452"/>
                </a:lnTo>
                <a:lnTo>
                  <a:pt x="1057694" y="1410071"/>
                </a:lnTo>
                <a:lnTo>
                  <a:pt x="1059942" y="1416815"/>
                </a:lnTo>
                <a:lnTo>
                  <a:pt x="1062009" y="1419035"/>
                </a:lnTo>
                <a:lnTo>
                  <a:pt x="1066971" y="1419787"/>
                </a:lnTo>
                <a:lnTo>
                  <a:pt x="1072096" y="1418644"/>
                </a:lnTo>
                <a:lnTo>
                  <a:pt x="1083088" y="1414405"/>
                </a:lnTo>
                <a:lnTo>
                  <a:pt x="1083535" y="1413872"/>
                </a:lnTo>
                <a:lnTo>
                  <a:pt x="1084212" y="1411348"/>
                </a:lnTo>
                <a:lnTo>
                  <a:pt x="1085469" y="1395889"/>
                </a:lnTo>
                <a:lnTo>
                  <a:pt x="1086221" y="1395822"/>
                </a:lnTo>
                <a:lnTo>
                  <a:pt x="1089955" y="1402994"/>
                </a:lnTo>
                <a:lnTo>
                  <a:pt x="1091013" y="1403785"/>
                </a:lnTo>
                <a:lnTo>
                  <a:pt x="1092622" y="1402290"/>
                </a:lnTo>
                <a:lnTo>
                  <a:pt x="1093575" y="1398813"/>
                </a:lnTo>
                <a:lnTo>
                  <a:pt x="1093461" y="1397156"/>
                </a:lnTo>
                <a:lnTo>
                  <a:pt x="1091117" y="1388726"/>
                </a:lnTo>
                <a:lnTo>
                  <a:pt x="1089727" y="1385049"/>
                </a:lnTo>
                <a:lnTo>
                  <a:pt x="1088488" y="1382763"/>
                </a:lnTo>
                <a:lnTo>
                  <a:pt x="1087107" y="1382011"/>
                </a:lnTo>
                <a:lnTo>
                  <a:pt x="1084117" y="1382744"/>
                </a:lnTo>
                <a:lnTo>
                  <a:pt x="1081840" y="1381116"/>
                </a:lnTo>
                <a:lnTo>
                  <a:pt x="1081335" y="1378772"/>
                </a:lnTo>
                <a:lnTo>
                  <a:pt x="1081707" y="1375610"/>
                </a:lnTo>
                <a:lnTo>
                  <a:pt x="1082964" y="1372276"/>
                </a:lnTo>
                <a:lnTo>
                  <a:pt x="1084317" y="1370362"/>
                </a:lnTo>
                <a:lnTo>
                  <a:pt x="1086936" y="1369371"/>
                </a:lnTo>
                <a:lnTo>
                  <a:pt x="1090003" y="1370343"/>
                </a:lnTo>
                <a:lnTo>
                  <a:pt x="1094251" y="1374381"/>
                </a:lnTo>
                <a:lnTo>
                  <a:pt x="1096937" y="1375277"/>
                </a:lnTo>
                <a:lnTo>
                  <a:pt x="1100709" y="1374124"/>
                </a:lnTo>
                <a:lnTo>
                  <a:pt x="1095880" y="1371752"/>
                </a:lnTo>
                <a:lnTo>
                  <a:pt x="1089136" y="1362399"/>
                </a:lnTo>
                <a:lnTo>
                  <a:pt x="1086250" y="1360637"/>
                </a:lnTo>
                <a:lnTo>
                  <a:pt x="1082726" y="1364666"/>
                </a:lnTo>
                <a:lnTo>
                  <a:pt x="1080345" y="1366180"/>
                </a:lnTo>
                <a:lnTo>
                  <a:pt x="1075849" y="1368143"/>
                </a:lnTo>
                <a:lnTo>
                  <a:pt x="1072267" y="1368428"/>
                </a:lnTo>
                <a:lnTo>
                  <a:pt x="1057256" y="1353912"/>
                </a:lnTo>
                <a:lnTo>
                  <a:pt x="1056427" y="1352522"/>
                </a:lnTo>
                <a:lnTo>
                  <a:pt x="1055322" y="1348721"/>
                </a:lnTo>
                <a:lnTo>
                  <a:pt x="1055456" y="1346968"/>
                </a:lnTo>
                <a:lnTo>
                  <a:pt x="1056932" y="1344254"/>
                </a:lnTo>
                <a:lnTo>
                  <a:pt x="1060676" y="1340653"/>
                </a:lnTo>
                <a:lnTo>
                  <a:pt x="1066238" y="1338396"/>
                </a:lnTo>
                <a:lnTo>
                  <a:pt x="1069962" y="1338034"/>
                </a:lnTo>
                <a:lnTo>
                  <a:pt x="1073210" y="1340720"/>
                </a:lnTo>
                <a:lnTo>
                  <a:pt x="1077954" y="1347978"/>
                </a:lnTo>
                <a:lnTo>
                  <a:pt x="1082107" y="1352198"/>
                </a:lnTo>
                <a:lnTo>
                  <a:pt x="1082450" y="1350674"/>
                </a:lnTo>
                <a:lnTo>
                  <a:pt x="1081716" y="1346511"/>
                </a:lnTo>
                <a:lnTo>
                  <a:pt x="1079821" y="1340320"/>
                </a:lnTo>
                <a:lnTo>
                  <a:pt x="1078459" y="1338625"/>
                </a:lnTo>
                <a:lnTo>
                  <a:pt x="1075125" y="1336767"/>
                </a:lnTo>
                <a:lnTo>
                  <a:pt x="1072039" y="1332490"/>
                </a:lnTo>
                <a:lnTo>
                  <a:pt x="1070591" y="1329319"/>
                </a:lnTo>
                <a:lnTo>
                  <a:pt x="1069819" y="1325918"/>
                </a:lnTo>
                <a:lnTo>
                  <a:pt x="1069724" y="1322280"/>
                </a:lnTo>
                <a:lnTo>
                  <a:pt x="1070315" y="1319784"/>
                </a:lnTo>
                <a:lnTo>
                  <a:pt x="1071591" y="1318441"/>
                </a:lnTo>
                <a:lnTo>
                  <a:pt x="1083126" y="1314783"/>
                </a:lnTo>
                <a:lnTo>
                  <a:pt x="1091184" y="1318832"/>
                </a:lnTo>
                <a:lnTo>
                  <a:pt x="1096299" y="1319422"/>
                </a:lnTo>
                <a:lnTo>
                  <a:pt x="1098423" y="1314450"/>
                </a:lnTo>
                <a:lnTo>
                  <a:pt x="1097680" y="1313479"/>
                </a:lnTo>
                <a:lnTo>
                  <a:pt x="1094994" y="1314764"/>
                </a:lnTo>
                <a:lnTo>
                  <a:pt x="1091956" y="1314736"/>
                </a:lnTo>
                <a:lnTo>
                  <a:pt x="1090060" y="1312002"/>
                </a:lnTo>
                <a:lnTo>
                  <a:pt x="1090003" y="1310402"/>
                </a:lnTo>
                <a:lnTo>
                  <a:pt x="1092375" y="1306573"/>
                </a:lnTo>
                <a:lnTo>
                  <a:pt x="1095985" y="1304916"/>
                </a:lnTo>
                <a:close/>
                <a:moveTo>
                  <a:pt x="1454534" y="1565967"/>
                </a:moveTo>
                <a:lnTo>
                  <a:pt x="1455592" y="1567767"/>
                </a:lnTo>
                <a:lnTo>
                  <a:pt x="1461697" y="1565472"/>
                </a:lnTo>
                <a:lnTo>
                  <a:pt x="1466888" y="1562824"/>
                </a:lnTo>
                <a:lnTo>
                  <a:pt x="1474975" y="1556499"/>
                </a:lnTo>
                <a:lnTo>
                  <a:pt x="1479804" y="1554299"/>
                </a:lnTo>
                <a:lnTo>
                  <a:pt x="1494482" y="1554337"/>
                </a:lnTo>
                <a:lnTo>
                  <a:pt x="1496978" y="1555528"/>
                </a:lnTo>
                <a:lnTo>
                  <a:pt x="1495873" y="1559309"/>
                </a:lnTo>
                <a:lnTo>
                  <a:pt x="1495263" y="1560376"/>
                </a:lnTo>
                <a:lnTo>
                  <a:pt x="1495749" y="1562014"/>
                </a:lnTo>
                <a:lnTo>
                  <a:pt x="1497330" y="1564224"/>
                </a:lnTo>
                <a:lnTo>
                  <a:pt x="1500492" y="1566682"/>
                </a:lnTo>
                <a:lnTo>
                  <a:pt x="1501740" y="1564481"/>
                </a:lnTo>
                <a:lnTo>
                  <a:pt x="1502654" y="1559157"/>
                </a:lnTo>
                <a:lnTo>
                  <a:pt x="1504817" y="1537126"/>
                </a:lnTo>
                <a:lnTo>
                  <a:pt x="1505731" y="1530420"/>
                </a:lnTo>
                <a:lnTo>
                  <a:pt x="1506169" y="1524048"/>
                </a:lnTo>
                <a:lnTo>
                  <a:pt x="1506122" y="1518009"/>
                </a:lnTo>
                <a:lnTo>
                  <a:pt x="1505064" y="1514170"/>
                </a:lnTo>
                <a:lnTo>
                  <a:pt x="1501302" y="1511865"/>
                </a:lnTo>
                <a:lnTo>
                  <a:pt x="1496168" y="1512246"/>
                </a:lnTo>
                <a:lnTo>
                  <a:pt x="1493530" y="1511646"/>
                </a:lnTo>
                <a:lnTo>
                  <a:pt x="1490339" y="1510455"/>
                </a:lnTo>
                <a:lnTo>
                  <a:pt x="1487967" y="1508589"/>
                </a:lnTo>
                <a:lnTo>
                  <a:pt x="1486424" y="1506055"/>
                </a:lnTo>
                <a:lnTo>
                  <a:pt x="1483357" y="1498416"/>
                </a:lnTo>
                <a:lnTo>
                  <a:pt x="1481099" y="1494139"/>
                </a:lnTo>
                <a:lnTo>
                  <a:pt x="1475299" y="1486395"/>
                </a:lnTo>
                <a:lnTo>
                  <a:pt x="1472670" y="1483805"/>
                </a:lnTo>
                <a:lnTo>
                  <a:pt x="1473994" y="1480738"/>
                </a:lnTo>
                <a:lnTo>
                  <a:pt x="1479271" y="1477194"/>
                </a:lnTo>
                <a:lnTo>
                  <a:pt x="1482452" y="1473832"/>
                </a:lnTo>
                <a:lnTo>
                  <a:pt x="1486195" y="1463945"/>
                </a:lnTo>
                <a:lnTo>
                  <a:pt x="1488443" y="1462345"/>
                </a:lnTo>
                <a:lnTo>
                  <a:pt x="1496549" y="1463659"/>
                </a:lnTo>
                <a:lnTo>
                  <a:pt x="1507512" y="1471403"/>
                </a:lnTo>
                <a:lnTo>
                  <a:pt x="1514380" y="1478080"/>
                </a:lnTo>
                <a:lnTo>
                  <a:pt x="1516190" y="1478794"/>
                </a:lnTo>
                <a:lnTo>
                  <a:pt x="1516228" y="1477585"/>
                </a:lnTo>
                <a:lnTo>
                  <a:pt x="1514485" y="1474461"/>
                </a:lnTo>
                <a:lnTo>
                  <a:pt x="1506579" y="1466174"/>
                </a:lnTo>
                <a:lnTo>
                  <a:pt x="1502988" y="1460116"/>
                </a:lnTo>
                <a:lnTo>
                  <a:pt x="1501264" y="1455782"/>
                </a:lnTo>
                <a:lnTo>
                  <a:pt x="1502083" y="1453896"/>
                </a:lnTo>
                <a:lnTo>
                  <a:pt x="1506531" y="1451972"/>
                </a:lnTo>
                <a:lnTo>
                  <a:pt x="1507112" y="1449753"/>
                </a:lnTo>
                <a:lnTo>
                  <a:pt x="1501064" y="1447133"/>
                </a:lnTo>
                <a:lnTo>
                  <a:pt x="1497997" y="1447190"/>
                </a:lnTo>
                <a:lnTo>
                  <a:pt x="1495520" y="1449067"/>
                </a:lnTo>
                <a:lnTo>
                  <a:pt x="1492853" y="1449191"/>
                </a:lnTo>
                <a:lnTo>
                  <a:pt x="1487919" y="1445781"/>
                </a:lnTo>
                <a:lnTo>
                  <a:pt x="1486576" y="1443790"/>
                </a:lnTo>
                <a:lnTo>
                  <a:pt x="1483728" y="1437875"/>
                </a:lnTo>
                <a:lnTo>
                  <a:pt x="1482233" y="1432712"/>
                </a:lnTo>
                <a:lnTo>
                  <a:pt x="1480576" y="1429503"/>
                </a:lnTo>
                <a:lnTo>
                  <a:pt x="1479975" y="1426940"/>
                </a:lnTo>
                <a:lnTo>
                  <a:pt x="1479652" y="1418958"/>
                </a:lnTo>
                <a:lnTo>
                  <a:pt x="1479795" y="1414243"/>
                </a:lnTo>
                <a:lnTo>
                  <a:pt x="1480461" y="1410205"/>
                </a:lnTo>
                <a:lnTo>
                  <a:pt x="1481661" y="1406833"/>
                </a:lnTo>
                <a:lnTo>
                  <a:pt x="1484862" y="1400585"/>
                </a:lnTo>
                <a:lnTo>
                  <a:pt x="1486662" y="1398784"/>
                </a:lnTo>
                <a:lnTo>
                  <a:pt x="1490015" y="1397965"/>
                </a:lnTo>
                <a:lnTo>
                  <a:pt x="1497301" y="1401070"/>
                </a:lnTo>
                <a:lnTo>
                  <a:pt x="1516894" y="1412234"/>
                </a:lnTo>
                <a:lnTo>
                  <a:pt x="1516428" y="1408652"/>
                </a:lnTo>
                <a:lnTo>
                  <a:pt x="1494511" y="1393536"/>
                </a:lnTo>
                <a:lnTo>
                  <a:pt x="1486767" y="1389621"/>
                </a:lnTo>
                <a:lnTo>
                  <a:pt x="1484871" y="1384106"/>
                </a:lnTo>
                <a:lnTo>
                  <a:pt x="1496539" y="1362818"/>
                </a:lnTo>
                <a:lnTo>
                  <a:pt x="1507293" y="1357779"/>
                </a:lnTo>
                <a:lnTo>
                  <a:pt x="1512646" y="1351512"/>
                </a:lnTo>
                <a:lnTo>
                  <a:pt x="1521390" y="1351236"/>
                </a:lnTo>
                <a:lnTo>
                  <a:pt x="1529601" y="1355217"/>
                </a:lnTo>
                <a:lnTo>
                  <a:pt x="1529744" y="1354131"/>
                </a:lnTo>
                <a:lnTo>
                  <a:pt x="1526038" y="1346635"/>
                </a:lnTo>
                <a:lnTo>
                  <a:pt x="1526324" y="1344759"/>
                </a:lnTo>
                <a:lnTo>
                  <a:pt x="1530982" y="1340272"/>
                </a:lnTo>
                <a:lnTo>
                  <a:pt x="1539516" y="1334986"/>
                </a:lnTo>
                <a:lnTo>
                  <a:pt x="1549937" y="1330776"/>
                </a:lnTo>
                <a:lnTo>
                  <a:pt x="1552004" y="1328585"/>
                </a:lnTo>
                <a:lnTo>
                  <a:pt x="1554671" y="1327033"/>
                </a:lnTo>
                <a:lnTo>
                  <a:pt x="1559585" y="1325680"/>
                </a:lnTo>
                <a:lnTo>
                  <a:pt x="1571796" y="1325032"/>
                </a:lnTo>
                <a:lnTo>
                  <a:pt x="1578655" y="1325661"/>
                </a:lnTo>
                <a:lnTo>
                  <a:pt x="1587770" y="1328880"/>
                </a:lnTo>
                <a:lnTo>
                  <a:pt x="1593094" y="1334719"/>
                </a:lnTo>
                <a:lnTo>
                  <a:pt x="1594752" y="1338205"/>
                </a:lnTo>
                <a:lnTo>
                  <a:pt x="1597581" y="1349340"/>
                </a:lnTo>
                <a:lnTo>
                  <a:pt x="1599895" y="1364818"/>
                </a:lnTo>
                <a:lnTo>
                  <a:pt x="1603277" y="1371209"/>
                </a:lnTo>
                <a:lnTo>
                  <a:pt x="1608715" y="1374734"/>
                </a:lnTo>
                <a:lnTo>
                  <a:pt x="1612478" y="1378553"/>
                </a:lnTo>
                <a:lnTo>
                  <a:pt x="1614554" y="1382668"/>
                </a:lnTo>
                <a:lnTo>
                  <a:pt x="1615107" y="1387831"/>
                </a:lnTo>
                <a:lnTo>
                  <a:pt x="1614135" y="1394031"/>
                </a:lnTo>
                <a:lnTo>
                  <a:pt x="1614869" y="1400366"/>
                </a:lnTo>
                <a:lnTo>
                  <a:pt x="1617297" y="1406824"/>
                </a:lnTo>
                <a:lnTo>
                  <a:pt x="1619174" y="1410472"/>
                </a:lnTo>
                <a:lnTo>
                  <a:pt x="1623279" y="1414634"/>
                </a:lnTo>
                <a:lnTo>
                  <a:pt x="1623346" y="1416853"/>
                </a:lnTo>
                <a:lnTo>
                  <a:pt x="1622060" y="1419387"/>
                </a:lnTo>
                <a:lnTo>
                  <a:pt x="1619345" y="1422845"/>
                </a:lnTo>
                <a:lnTo>
                  <a:pt x="1612640" y="1433598"/>
                </a:lnTo>
                <a:lnTo>
                  <a:pt x="1603991" y="1445352"/>
                </a:lnTo>
                <a:lnTo>
                  <a:pt x="1597828" y="1455458"/>
                </a:lnTo>
                <a:lnTo>
                  <a:pt x="1597524" y="1458430"/>
                </a:lnTo>
                <a:lnTo>
                  <a:pt x="1610354" y="1442618"/>
                </a:lnTo>
                <a:lnTo>
                  <a:pt x="1614345" y="1443180"/>
                </a:lnTo>
                <a:lnTo>
                  <a:pt x="1614526" y="1445400"/>
                </a:lnTo>
                <a:lnTo>
                  <a:pt x="1611916" y="1453125"/>
                </a:lnTo>
                <a:lnTo>
                  <a:pt x="1608734" y="1459983"/>
                </a:lnTo>
                <a:lnTo>
                  <a:pt x="1605534" y="1464364"/>
                </a:lnTo>
                <a:lnTo>
                  <a:pt x="1606125" y="1466012"/>
                </a:lnTo>
                <a:lnTo>
                  <a:pt x="1612221" y="1473660"/>
                </a:lnTo>
                <a:lnTo>
                  <a:pt x="1611097" y="1474918"/>
                </a:lnTo>
                <a:lnTo>
                  <a:pt x="1608153" y="1474299"/>
                </a:lnTo>
                <a:lnTo>
                  <a:pt x="1606953" y="1474984"/>
                </a:lnTo>
                <a:lnTo>
                  <a:pt x="1606077" y="1476375"/>
                </a:lnTo>
                <a:lnTo>
                  <a:pt x="1605534" y="1478461"/>
                </a:lnTo>
                <a:lnTo>
                  <a:pt x="1605496" y="1481395"/>
                </a:lnTo>
                <a:lnTo>
                  <a:pt x="1605972" y="1485167"/>
                </a:lnTo>
                <a:lnTo>
                  <a:pt x="1605925" y="1487976"/>
                </a:lnTo>
                <a:lnTo>
                  <a:pt x="1605353" y="1489834"/>
                </a:lnTo>
                <a:lnTo>
                  <a:pt x="1605963" y="1490605"/>
                </a:lnTo>
                <a:lnTo>
                  <a:pt x="1607753" y="1490282"/>
                </a:lnTo>
                <a:lnTo>
                  <a:pt x="1609258" y="1488748"/>
                </a:lnTo>
                <a:lnTo>
                  <a:pt x="1611840" y="1483662"/>
                </a:lnTo>
                <a:lnTo>
                  <a:pt x="1620374" y="1469727"/>
                </a:lnTo>
                <a:lnTo>
                  <a:pt x="1625832" y="1464488"/>
                </a:lnTo>
                <a:lnTo>
                  <a:pt x="1627594" y="1464031"/>
                </a:lnTo>
                <a:lnTo>
                  <a:pt x="1632614" y="1467441"/>
                </a:lnTo>
                <a:lnTo>
                  <a:pt x="1633785" y="1467241"/>
                </a:lnTo>
                <a:lnTo>
                  <a:pt x="1628261" y="1456411"/>
                </a:lnTo>
                <a:lnTo>
                  <a:pt x="1627784" y="1453658"/>
                </a:lnTo>
                <a:lnTo>
                  <a:pt x="1628908" y="1449591"/>
                </a:lnTo>
                <a:lnTo>
                  <a:pt x="1629585" y="1448191"/>
                </a:lnTo>
                <a:lnTo>
                  <a:pt x="1632661" y="1445190"/>
                </a:lnTo>
                <a:lnTo>
                  <a:pt x="1635214" y="1443590"/>
                </a:lnTo>
                <a:lnTo>
                  <a:pt x="1636643" y="1444257"/>
                </a:lnTo>
                <a:lnTo>
                  <a:pt x="1638900" y="1449810"/>
                </a:lnTo>
                <a:lnTo>
                  <a:pt x="1639948" y="1453668"/>
                </a:lnTo>
                <a:lnTo>
                  <a:pt x="1641824" y="1455210"/>
                </a:lnTo>
                <a:lnTo>
                  <a:pt x="1645996" y="1453220"/>
                </a:lnTo>
                <a:lnTo>
                  <a:pt x="1648778" y="1448495"/>
                </a:lnTo>
                <a:lnTo>
                  <a:pt x="1652226" y="1451591"/>
                </a:lnTo>
                <a:lnTo>
                  <a:pt x="1657417" y="1458954"/>
                </a:lnTo>
                <a:lnTo>
                  <a:pt x="1656940" y="1466288"/>
                </a:lnTo>
                <a:lnTo>
                  <a:pt x="1656940" y="1473603"/>
                </a:lnTo>
                <a:lnTo>
                  <a:pt x="1657207" y="1478937"/>
                </a:lnTo>
                <a:lnTo>
                  <a:pt x="1663408" y="1488662"/>
                </a:lnTo>
                <a:lnTo>
                  <a:pt x="1667723" y="1492910"/>
                </a:lnTo>
                <a:lnTo>
                  <a:pt x="1668513" y="1492939"/>
                </a:lnTo>
                <a:lnTo>
                  <a:pt x="1668418" y="1491491"/>
                </a:lnTo>
                <a:lnTo>
                  <a:pt x="1667513" y="1488272"/>
                </a:lnTo>
                <a:lnTo>
                  <a:pt x="1665142" y="1485043"/>
                </a:lnTo>
                <a:lnTo>
                  <a:pt x="1663008" y="1480042"/>
                </a:lnTo>
                <a:lnTo>
                  <a:pt x="1661084" y="1473918"/>
                </a:lnTo>
                <a:lnTo>
                  <a:pt x="1662227" y="1459544"/>
                </a:lnTo>
                <a:lnTo>
                  <a:pt x="1665456" y="1451991"/>
                </a:lnTo>
                <a:lnTo>
                  <a:pt x="1668580" y="1453934"/>
                </a:lnTo>
                <a:lnTo>
                  <a:pt x="1672695" y="1458297"/>
                </a:lnTo>
                <a:lnTo>
                  <a:pt x="1675933" y="1458697"/>
                </a:lnTo>
                <a:lnTo>
                  <a:pt x="1681039" y="1458239"/>
                </a:lnTo>
                <a:lnTo>
                  <a:pt x="1691478" y="1467022"/>
                </a:lnTo>
                <a:lnTo>
                  <a:pt x="1697079" y="1467212"/>
                </a:lnTo>
                <a:lnTo>
                  <a:pt x="1696565" y="1463631"/>
                </a:lnTo>
                <a:lnTo>
                  <a:pt x="1692316" y="1461907"/>
                </a:lnTo>
                <a:lnTo>
                  <a:pt x="1686125" y="1457049"/>
                </a:lnTo>
                <a:lnTo>
                  <a:pt x="1676476" y="1451248"/>
                </a:lnTo>
                <a:lnTo>
                  <a:pt x="1672038" y="1444590"/>
                </a:lnTo>
                <a:lnTo>
                  <a:pt x="1671209" y="1441447"/>
                </a:lnTo>
                <a:lnTo>
                  <a:pt x="1671333" y="1438066"/>
                </a:lnTo>
                <a:lnTo>
                  <a:pt x="1671885" y="1435075"/>
                </a:lnTo>
                <a:lnTo>
                  <a:pt x="1672857" y="1432474"/>
                </a:lnTo>
                <a:lnTo>
                  <a:pt x="1674790" y="1429912"/>
                </a:lnTo>
                <a:lnTo>
                  <a:pt x="1684125" y="1422092"/>
                </a:lnTo>
                <a:lnTo>
                  <a:pt x="1690754" y="1418749"/>
                </a:lnTo>
                <a:lnTo>
                  <a:pt x="1695736" y="1417663"/>
                </a:lnTo>
                <a:lnTo>
                  <a:pt x="1704061" y="1417749"/>
                </a:lnTo>
                <a:lnTo>
                  <a:pt x="1713738" y="1419120"/>
                </a:lnTo>
                <a:lnTo>
                  <a:pt x="1718967" y="1421425"/>
                </a:lnTo>
                <a:lnTo>
                  <a:pt x="1724968" y="1426959"/>
                </a:lnTo>
                <a:lnTo>
                  <a:pt x="1732578" y="1432417"/>
                </a:lnTo>
                <a:lnTo>
                  <a:pt x="1735293" y="1433389"/>
                </a:lnTo>
                <a:lnTo>
                  <a:pt x="1738465" y="1433265"/>
                </a:lnTo>
                <a:lnTo>
                  <a:pt x="1742084" y="1432036"/>
                </a:lnTo>
                <a:lnTo>
                  <a:pt x="1745533" y="1432484"/>
                </a:lnTo>
                <a:lnTo>
                  <a:pt x="1756496" y="1440552"/>
                </a:lnTo>
                <a:lnTo>
                  <a:pt x="1759391" y="1444685"/>
                </a:lnTo>
                <a:lnTo>
                  <a:pt x="1761153" y="1449676"/>
                </a:lnTo>
                <a:lnTo>
                  <a:pt x="1762459" y="1454515"/>
                </a:lnTo>
                <a:lnTo>
                  <a:pt x="1763297" y="1459192"/>
                </a:lnTo>
                <a:lnTo>
                  <a:pt x="1762954" y="1462973"/>
                </a:lnTo>
                <a:lnTo>
                  <a:pt x="1753829" y="1479223"/>
                </a:lnTo>
                <a:lnTo>
                  <a:pt x="1749857" y="1481976"/>
                </a:lnTo>
                <a:lnTo>
                  <a:pt x="1747228" y="1488091"/>
                </a:lnTo>
                <a:lnTo>
                  <a:pt x="1743313" y="1499597"/>
                </a:lnTo>
                <a:lnTo>
                  <a:pt x="1739999" y="1505731"/>
                </a:lnTo>
                <a:lnTo>
                  <a:pt x="1739694" y="1506922"/>
                </a:lnTo>
                <a:lnTo>
                  <a:pt x="1740389" y="1507217"/>
                </a:lnTo>
                <a:lnTo>
                  <a:pt x="1742380" y="1504474"/>
                </a:lnTo>
                <a:lnTo>
                  <a:pt x="1745818" y="1496549"/>
                </a:lnTo>
                <a:lnTo>
                  <a:pt x="1748314" y="1489691"/>
                </a:lnTo>
                <a:lnTo>
                  <a:pt x="1752895" y="1484005"/>
                </a:lnTo>
                <a:lnTo>
                  <a:pt x="1760401" y="1477204"/>
                </a:lnTo>
                <a:lnTo>
                  <a:pt x="1766935" y="1473946"/>
                </a:lnTo>
                <a:lnTo>
                  <a:pt x="1772498" y="1474260"/>
                </a:lnTo>
                <a:lnTo>
                  <a:pt x="1777184" y="1475242"/>
                </a:lnTo>
                <a:lnTo>
                  <a:pt x="1780984" y="1476899"/>
                </a:lnTo>
                <a:lnTo>
                  <a:pt x="1783242" y="1478290"/>
                </a:lnTo>
                <a:lnTo>
                  <a:pt x="1783956" y="1479413"/>
                </a:lnTo>
                <a:lnTo>
                  <a:pt x="1785480" y="1484519"/>
                </a:lnTo>
                <a:lnTo>
                  <a:pt x="1785395" y="1487967"/>
                </a:lnTo>
                <a:lnTo>
                  <a:pt x="1784442" y="1491844"/>
                </a:lnTo>
                <a:lnTo>
                  <a:pt x="1782642" y="1496216"/>
                </a:lnTo>
                <a:lnTo>
                  <a:pt x="1774469" y="1501045"/>
                </a:lnTo>
                <a:lnTo>
                  <a:pt x="1769993" y="1504826"/>
                </a:lnTo>
                <a:lnTo>
                  <a:pt x="1767211" y="1506226"/>
                </a:lnTo>
                <a:lnTo>
                  <a:pt x="1758877" y="1507627"/>
                </a:lnTo>
                <a:lnTo>
                  <a:pt x="1759249" y="1509113"/>
                </a:lnTo>
                <a:lnTo>
                  <a:pt x="1765440" y="1511160"/>
                </a:lnTo>
                <a:lnTo>
                  <a:pt x="1772355" y="1510475"/>
                </a:lnTo>
                <a:lnTo>
                  <a:pt x="1772174" y="1512903"/>
                </a:lnTo>
                <a:lnTo>
                  <a:pt x="1768926" y="1519342"/>
                </a:lnTo>
                <a:lnTo>
                  <a:pt x="1767878" y="1524924"/>
                </a:lnTo>
                <a:lnTo>
                  <a:pt x="1768783" y="1529477"/>
                </a:lnTo>
                <a:lnTo>
                  <a:pt x="1768612" y="1533173"/>
                </a:lnTo>
                <a:lnTo>
                  <a:pt x="1766192" y="1540907"/>
                </a:lnTo>
                <a:lnTo>
                  <a:pt x="1763411" y="1547851"/>
                </a:lnTo>
                <a:lnTo>
                  <a:pt x="1764459" y="1548879"/>
                </a:lnTo>
                <a:lnTo>
                  <a:pt x="1770802" y="1538897"/>
                </a:lnTo>
                <a:lnTo>
                  <a:pt x="1772498" y="1527896"/>
                </a:lnTo>
                <a:lnTo>
                  <a:pt x="1775060" y="1518161"/>
                </a:lnTo>
                <a:lnTo>
                  <a:pt x="1778041" y="1512780"/>
                </a:lnTo>
                <a:lnTo>
                  <a:pt x="1780289" y="1510732"/>
                </a:lnTo>
                <a:lnTo>
                  <a:pt x="1787376" y="1509903"/>
                </a:lnTo>
                <a:lnTo>
                  <a:pt x="1791300" y="1504159"/>
                </a:lnTo>
                <a:lnTo>
                  <a:pt x="1794662" y="1502331"/>
                </a:lnTo>
                <a:lnTo>
                  <a:pt x="1796063" y="1502302"/>
                </a:lnTo>
                <a:lnTo>
                  <a:pt x="1798920" y="1504445"/>
                </a:lnTo>
                <a:lnTo>
                  <a:pt x="1798749" y="1506703"/>
                </a:lnTo>
                <a:lnTo>
                  <a:pt x="1794605" y="1516933"/>
                </a:lnTo>
                <a:lnTo>
                  <a:pt x="1785823" y="1533363"/>
                </a:lnTo>
                <a:lnTo>
                  <a:pt x="1789405" y="1531496"/>
                </a:lnTo>
                <a:lnTo>
                  <a:pt x="1791833" y="1527601"/>
                </a:lnTo>
                <a:lnTo>
                  <a:pt x="1795082" y="1523705"/>
                </a:lnTo>
                <a:lnTo>
                  <a:pt x="1798768" y="1517923"/>
                </a:lnTo>
                <a:lnTo>
                  <a:pt x="1801206" y="1523162"/>
                </a:lnTo>
                <a:lnTo>
                  <a:pt x="1804959" y="1527058"/>
                </a:lnTo>
                <a:lnTo>
                  <a:pt x="1807197" y="1535935"/>
                </a:lnTo>
                <a:lnTo>
                  <a:pt x="1810817" y="1540193"/>
                </a:lnTo>
                <a:lnTo>
                  <a:pt x="1813007" y="1543488"/>
                </a:lnTo>
                <a:lnTo>
                  <a:pt x="1812693" y="1537907"/>
                </a:lnTo>
                <a:lnTo>
                  <a:pt x="1809531" y="1526639"/>
                </a:lnTo>
                <a:lnTo>
                  <a:pt x="1810398" y="1522105"/>
                </a:lnTo>
                <a:lnTo>
                  <a:pt x="1812836" y="1519838"/>
                </a:lnTo>
                <a:lnTo>
                  <a:pt x="1820447" y="1510275"/>
                </a:lnTo>
                <a:lnTo>
                  <a:pt x="1825762" y="1513465"/>
                </a:lnTo>
                <a:lnTo>
                  <a:pt x="1829038" y="1516294"/>
                </a:lnTo>
                <a:lnTo>
                  <a:pt x="1830676" y="1515542"/>
                </a:lnTo>
                <a:lnTo>
                  <a:pt x="1834810" y="1515942"/>
                </a:lnTo>
                <a:lnTo>
                  <a:pt x="1841440" y="1517485"/>
                </a:lnTo>
                <a:lnTo>
                  <a:pt x="1847888" y="1520152"/>
                </a:lnTo>
                <a:lnTo>
                  <a:pt x="1854156" y="1523943"/>
                </a:lnTo>
                <a:lnTo>
                  <a:pt x="1858985" y="1528363"/>
                </a:lnTo>
                <a:lnTo>
                  <a:pt x="1862376" y="1533420"/>
                </a:lnTo>
                <a:lnTo>
                  <a:pt x="1864433" y="1536906"/>
                </a:lnTo>
                <a:lnTo>
                  <a:pt x="1865147" y="1538830"/>
                </a:lnTo>
                <a:lnTo>
                  <a:pt x="1866291" y="1543831"/>
                </a:lnTo>
                <a:lnTo>
                  <a:pt x="1865414" y="1547146"/>
                </a:lnTo>
                <a:lnTo>
                  <a:pt x="1860680" y="1554766"/>
                </a:lnTo>
                <a:lnTo>
                  <a:pt x="1858051" y="1558214"/>
                </a:lnTo>
                <a:lnTo>
                  <a:pt x="1855432" y="1559757"/>
                </a:lnTo>
                <a:lnTo>
                  <a:pt x="1848402" y="1558242"/>
                </a:lnTo>
                <a:lnTo>
                  <a:pt x="1846221" y="1559109"/>
                </a:lnTo>
                <a:lnTo>
                  <a:pt x="1843926" y="1561490"/>
                </a:lnTo>
                <a:lnTo>
                  <a:pt x="1836601" y="1571873"/>
                </a:lnTo>
                <a:lnTo>
                  <a:pt x="1832553" y="1576340"/>
                </a:lnTo>
                <a:lnTo>
                  <a:pt x="1828571" y="1579188"/>
                </a:lnTo>
                <a:lnTo>
                  <a:pt x="1827648" y="1580683"/>
                </a:lnTo>
                <a:lnTo>
                  <a:pt x="1836201" y="1580540"/>
                </a:lnTo>
                <a:lnTo>
                  <a:pt x="1838573" y="1577473"/>
                </a:lnTo>
                <a:lnTo>
                  <a:pt x="1840554" y="1571711"/>
                </a:lnTo>
                <a:lnTo>
                  <a:pt x="1844326" y="1565748"/>
                </a:lnTo>
                <a:lnTo>
                  <a:pt x="1851450" y="1563005"/>
                </a:lnTo>
                <a:lnTo>
                  <a:pt x="1861385" y="1568891"/>
                </a:lnTo>
                <a:lnTo>
                  <a:pt x="1866319" y="1568653"/>
                </a:lnTo>
                <a:lnTo>
                  <a:pt x="1870091" y="1562748"/>
                </a:lnTo>
                <a:lnTo>
                  <a:pt x="1874301" y="1558709"/>
                </a:lnTo>
                <a:lnTo>
                  <a:pt x="1875958" y="1557909"/>
                </a:lnTo>
                <a:lnTo>
                  <a:pt x="1876854" y="1558357"/>
                </a:lnTo>
                <a:lnTo>
                  <a:pt x="1880054" y="1562567"/>
                </a:lnTo>
                <a:lnTo>
                  <a:pt x="1881016" y="1566320"/>
                </a:lnTo>
                <a:lnTo>
                  <a:pt x="1880950" y="1574845"/>
                </a:lnTo>
                <a:lnTo>
                  <a:pt x="1880521" y="1577416"/>
                </a:lnTo>
                <a:lnTo>
                  <a:pt x="1877673" y="1583817"/>
                </a:lnTo>
                <a:lnTo>
                  <a:pt x="1870720" y="1593380"/>
                </a:lnTo>
                <a:lnTo>
                  <a:pt x="1866167" y="1596952"/>
                </a:lnTo>
                <a:lnTo>
                  <a:pt x="1861128" y="1598867"/>
                </a:lnTo>
                <a:lnTo>
                  <a:pt x="1855632" y="1602086"/>
                </a:lnTo>
                <a:lnTo>
                  <a:pt x="1853689" y="1604677"/>
                </a:lnTo>
                <a:lnTo>
                  <a:pt x="1851793" y="1608344"/>
                </a:lnTo>
                <a:lnTo>
                  <a:pt x="1849898" y="1610792"/>
                </a:lnTo>
                <a:lnTo>
                  <a:pt x="1847488" y="1612821"/>
                </a:lnTo>
                <a:lnTo>
                  <a:pt x="1850641" y="1615802"/>
                </a:lnTo>
                <a:lnTo>
                  <a:pt x="1851841" y="1615716"/>
                </a:lnTo>
                <a:lnTo>
                  <a:pt x="1853003" y="1613935"/>
                </a:lnTo>
                <a:lnTo>
                  <a:pt x="1856175" y="1606896"/>
                </a:lnTo>
                <a:lnTo>
                  <a:pt x="1858537" y="1603820"/>
                </a:lnTo>
                <a:lnTo>
                  <a:pt x="1859880" y="1603172"/>
                </a:lnTo>
                <a:lnTo>
                  <a:pt x="1861261" y="1603467"/>
                </a:lnTo>
                <a:lnTo>
                  <a:pt x="1862604" y="1604858"/>
                </a:lnTo>
                <a:lnTo>
                  <a:pt x="1863919" y="1607325"/>
                </a:lnTo>
                <a:lnTo>
                  <a:pt x="1863814" y="1613326"/>
                </a:lnTo>
                <a:lnTo>
                  <a:pt x="1859813" y="1636871"/>
                </a:lnTo>
                <a:lnTo>
                  <a:pt x="1860461" y="1636805"/>
                </a:lnTo>
                <a:lnTo>
                  <a:pt x="1862928" y="1630451"/>
                </a:lnTo>
                <a:lnTo>
                  <a:pt x="1870081" y="1605829"/>
                </a:lnTo>
                <a:lnTo>
                  <a:pt x="1871834" y="1600857"/>
                </a:lnTo>
                <a:lnTo>
                  <a:pt x="1875291" y="1595828"/>
                </a:lnTo>
                <a:lnTo>
                  <a:pt x="1883035" y="1588180"/>
                </a:lnTo>
                <a:lnTo>
                  <a:pt x="1889017" y="1584160"/>
                </a:lnTo>
                <a:lnTo>
                  <a:pt x="1895770" y="1580769"/>
                </a:lnTo>
                <a:lnTo>
                  <a:pt x="1899371" y="1579512"/>
                </a:lnTo>
                <a:lnTo>
                  <a:pt x="1903495" y="1580359"/>
                </a:lnTo>
                <a:lnTo>
                  <a:pt x="1906172" y="1584312"/>
                </a:lnTo>
                <a:lnTo>
                  <a:pt x="1909791" y="1585027"/>
                </a:lnTo>
                <a:lnTo>
                  <a:pt x="1914192" y="1584036"/>
                </a:lnTo>
                <a:lnTo>
                  <a:pt x="1917030" y="1584512"/>
                </a:lnTo>
                <a:lnTo>
                  <a:pt x="1920249" y="1586075"/>
                </a:lnTo>
                <a:lnTo>
                  <a:pt x="1923002" y="1588999"/>
                </a:lnTo>
                <a:lnTo>
                  <a:pt x="1927679" y="1592313"/>
                </a:lnTo>
                <a:lnTo>
                  <a:pt x="1938242" y="1598505"/>
                </a:lnTo>
                <a:lnTo>
                  <a:pt x="1939557" y="1599809"/>
                </a:lnTo>
                <a:lnTo>
                  <a:pt x="1940776" y="1602143"/>
                </a:lnTo>
                <a:lnTo>
                  <a:pt x="1941919" y="1605525"/>
                </a:lnTo>
                <a:lnTo>
                  <a:pt x="1941776" y="1608858"/>
                </a:lnTo>
                <a:lnTo>
                  <a:pt x="1940357" y="1612154"/>
                </a:lnTo>
                <a:lnTo>
                  <a:pt x="1938595" y="1614154"/>
                </a:lnTo>
                <a:lnTo>
                  <a:pt x="1936490" y="1614888"/>
                </a:lnTo>
                <a:lnTo>
                  <a:pt x="1934309" y="1616678"/>
                </a:lnTo>
                <a:lnTo>
                  <a:pt x="1930279" y="1621355"/>
                </a:lnTo>
                <a:lnTo>
                  <a:pt x="1928965" y="1622146"/>
                </a:lnTo>
                <a:lnTo>
                  <a:pt x="1922640" y="1624146"/>
                </a:lnTo>
                <a:lnTo>
                  <a:pt x="1916783" y="1625127"/>
                </a:lnTo>
                <a:lnTo>
                  <a:pt x="1913115" y="1626994"/>
                </a:lnTo>
                <a:lnTo>
                  <a:pt x="1906077" y="1632033"/>
                </a:lnTo>
                <a:lnTo>
                  <a:pt x="1896380" y="1641348"/>
                </a:lnTo>
                <a:lnTo>
                  <a:pt x="1896485" y="1643548"/>
                </a:lnTo>
                <a:lnTo>
                  <a:pt x="1900352" y="1644615"/>
                </a:lnTo>
                <a:lnTo>
                  <a:pt x="1903486" y="1643215"/>
                </a:lnTo>
                <a:lnTo>
                  <a:pt x="1907801" y="1636795"/>
                </a:lnTo>
                <a:lnTo>
                  <a:pt x="1911849" y="1634338"/>
                </a:lnTo>
                <a:lnTo>
                  <a:pt x="1918183" y="1632366"/>
                </a:lnTo>
                <a:lnTo>
                  <a:pt x="1926936" y="1630642"/>
                </a:lnTo>
                <a:lnTo>
                  <a:pt x="1930689" y="1630909"/>
                </a:lnTo>
                <a:lnTo>
                  <a:pt x="1931365" y="1631261"/>
                </a:lnTo>
                <a:lnTo>
                  <a:pt x="1931861" y="1632785"/>
                </a:lnTo>
                <a:lnTo>
                  <a:pt x="1932165" y="1635481"/>
                </a:lnTo>
                <a:lnTo>
                  <a:pt x="1930727" y="1638986"/>
                </a:lnTo>
                <a:lnTo>
                  <a:pt x="1929070" y="1640643"/>
                </a:lnTo>
                <a:lnTo>
                  <a:pt x="1924545" y="1648539"/>
                </a:lnTo>
                <a:lnTo>
                  <a:pt x="1927517" y="1650578"/>
                </a:lnTo>
                <a:lnTo>
                  <a:pt x="1931603" y="1651454"/>
                </a:lnTo>
                <a:lnTo>
                  <a:pt x="1933947" y="1649349"/>
                </a:lnTo>
                <a:lnTo>
                  <a:pt x="1936051" y="1644510"/>
                </a:lnTo>
                <a:lnTo>
                  <a:pt x="1938414" y="1641815"/>
                </a:lnTo>
                <a:lnTo>
                  <a:pt x="1941033" y="1641281"/>
                </a:lnTo>
                <a:lnTo>
                  <a:pt x="1943338" y="1640043"/>
                </a:lnTo>
                <a:lnTo>
                  <a:pt x="1945319" y="1638100"/>
                </a:lnTo>
                <a:lnTo>
                  <a:pt x="1945862" y="1636824"/>
                </a:lnTo>
                <a:lnTo>
                  <a:pt x="1942967" y="1634290"/>
                </a:lnTo>
                <a:lnTo>
                  <a:pt x="1942738" y="1632747"/>
                </a:lnTo>
                <a:lnTo>
                  <a:pt x="1943919" y="1628956"/>
                </a:lnTo>
                <a:lnTo>
                  <a:pt x="1946043" y="1624746"/>
                </a:lnTo>
                <a:lnTo>
                  <a:pt x="1948263" y="1622127"/>
                </a:lnTo>
                <a:lnTo>
                  <a:pt x="1949901" y="1621917"/>
                </a:lnTo>
                <a:lnTo>
                  <a:pt x="1955349" y="1624727"/>
                </a:lnTo>
                <a:lnTo>
                  <a:pt x="1959074" y="1629623"/>
                </a:lnTo>
                <a:lnTo>
                  <a:pt x="1968494" y="1644187"/>
                </a:lnTo>
                <a:lnTo>
                  <a:pt x="1969703" y="1647006"/>
                </a:lnTo>
                <a:lnTo>
                  <a:pt x="1972980" y="1657721"/>
                </a:lnTo>
                <a:lnTo>
                  <a:pt x="1973599" y="1662465"/>
                </a:lnTo>
                <a:lnTo>
                  <a:pt x="1973066" y="1665761"/>
                </a:lnTo>
                <a:lnTo>
                  <a:pt x="1972294" y="1667770"/>
                </a:lnTo>
                <a:lnTo>
                  <a:pt x="1971284" y="1668494"/>
                </a:lnTo>
                <a:lnTo>
                  <a:pt x="1969218" y="1668513"/>
                </a:lnTo>
                <a:lnTo>
                  <a:pt x="1956673" y="1664160"/>
                </a:lnTo>
                <a:lnTo>
                  <a:pt x="1950949" y="1664732"/>
                </a:lnTo>
                <a:lnTo>
                  <a:pt x="1948444" y="1665951"/>
                </a:lnTo>
                <a:lnTo>
                  <a:pt x="1946424" y="1667770"/>
                </a:lnTo>
                <a:lnTo>
                  <a:pt x="1944853" y="1670076"/>
                </a:lnTo>
                <a:lnTo>
                  <a:pt x="1943738" y="1672857"/>
                </a:lnTo>
                <a:lnTo>
                  <a:pt x="1941538" y="1674419"/>
                </a:lnTo>
                <a:lnTo>
                  <a:pt x="1933575" y="1674476"/>
                </a:lnTo>
                <a:lnTo>
                  <a:pt x="1929108" y="1676019"/>
                </a:lnTo>
                <a:lnTo>
                  <a:pt x="1921421" y="1679781"/>
                </a:lnTo>
                <a:lnTo>
                  <a:pt x="1918659" y="1681848"/>
                </a:lnTo>
                <a:lnTo>
                  <a:pt x="1918040" y="1684563"/>
                </a:lnTo>
                <a:lnTo>
                  <a:pt x="1922745" y="1684096"/>
                </a:lnTo>
                <a:lnTo>
                  <a:pt x="1930489" y="1680572"/>
                </a:lnTo>
                <a:lnTo>
                  <a:pt x="1937766" y="1679572"/>
                </a:lnTo>
                <a:lnTo>
                  <a:pt x="1949929" y="1687316"/>
                </a:lnTo>
                <a:lnTo>
                  <a:pt x="1953930" y="1688516"/>
                </a:lnTo>
                <a:lnTo>
                  <a:pt x="1956159" y="1687402"/>
                </a:lnTo>
                <a:lnTo>
                  <a:pt x="1958835" y="1687059"/>
                </a:lnTo>
                <a:lnTo>
                  <a:pt x="1968560" y="1687573"/>
                </a:lnTo>
                <a:lnTo>
                  <a:pt x="1971856" y="1688525"/>
                </a:lnTo>
                <a:lnTo>
                  <a:pt x="1976780" y="1691488"/>
                </a:lnTo>
                <a:lnTo>
                  <a:pt x="1984315" y="1697898"/>
                </a:lnTo>
                <a:lnTo>
                  <a:pt x="1985763" y="1699774"/>
                </a:lnTo>
                <a:lnTo>
                  <a:pt x="1986601" y="1701746"/>
                </a:lnTo>
                <a:lnTo>
                  <a:pt x="1986839" y="1703803"/>
                </a:lnTo>
                <a:lnTo>
                  <a:pt x="1986763" y="1708880"/>
                </a:lnTo>
                <a:lnTo>
                  <a:pt x="1986010" y="1710595"/>
                </a:lnTo>
                <a:lnTo>
                  <a:pt x="1983458" y="1711757"/>
                </a:lnTo>
                <a:lnTo>
                  <a:pt x="1972628" y="1710414"/>
                </a:lnTo>
                <a:lnTo>
                  <a:pt x="1969322" y="1709357"/>
                </a:lnTo>
                <a:lnTo>
                  <a:pt x="1965255" y="1710690"/>
                </a:lnTo>
                <a:lnTo>
                  <a:pt x="1961959" y="1710223"/>
                </a:lnTo>
                <a:lnTo>
                  <a:pt x="1957740" y="1708195"/>
                </a:lnTo>
                <a:lnTo>
                  <a:pt x="1953111" y="1704584"/>
                </a:lnTo>
                <a:lnTo>
                  <a:pt x="1946167" y="1708004"/>
                </a:lnTo>
                <a:lnTo>
                  <a:pt x="1940605" y="1705785"/>
                </a:lnTo>
                <a:lnTo>
                  <a:pt x="1934918" y="1707756"/>
                </a:lnTo>
                <a:lnTo>
                  <a:pt x="1923641" y="1715862"/>
                </a:lnTo>
                <a:lnTo>
                  <a:pt x="1924898" y="1717253"/>
                </a:lnTo>
                <a:lnTo>
                  <a:pt x="1940347" y="1710309"/>
                </a:lnTo>
                <a:lnTo>
                  <a:pt x="1943329" y="1710728"/>
                </a:lnTo>
                <a:lnTo>
                  <a:pt x="1948215" y="1713271"/>
                </a:lnTo>
                <a:lnTo>
                  <a:pt x="1955930" y="1718253"/>
                </a:lnTo>
                <a:lnTo>
                  <a:pt x="1958093" y="1720291"/>
                </a:lnTo>
                <a:lnTo>
                  <a:pt x="1958111" y="1728102"/>
                </a:lnTo>
                <a:lnTo>
                  <a:pt x="1956930" y="1733331"/>
                </a:lnTo>
                <a:lnTo>
                  <a:pt x="1954568" y="1739198"/>
                </a:lnTo>
                <a:lnTo>
                  <a:pt x="1951025" y="1738408"/>
                </a:lnTo>
                <a:lnTo>
                  <a:pt x="1942776" y="1734760"/>
                </a:lnTo>
                <a:lnTo>
                  <a:pt x="1939404" y="1734255"/>
                </a:lnTo>
                <a:lnTo>
                  <a:pt x="1936937" y="1734855"/>
                </a:lnTo>
                <a:lnTo>
                  <a:pt x="1933623" y="1737189"/>
                </a:lnTo>
                <a:lnTo>
                  <a:pt x="1932051" y="1737265"/>
                </a:lnTo>
                <a:lnTo>
                  <a:pt x="1918859" y="1732636"/>
                </a:lnTo>
                <a:lnTo>
                  <a:pt x="1915897" y="1732417"/>
                </a:lnTo>
                <a:lnTo>
                  <a:pt x="1915554" y="1732893"/>
                </a:lnTo>
                <a:lnTo>
                  <a:pt x="1916182" y="1733807"/>
                </a:lnTo>
                <a:lnTo>
                  <a:pt x="1928146" y="1740980"/>
                </a:lnTo>
                <a:lnTo>
                  <a:pt x="1936994" y="1741761"/>
                </a:lnTo>
                <a:lnTo>
                  <a:pt x="1942538" y="1742999"/>
                </a:lnTo>
                <a:lnTo>
                  <a:pt x="1945824" y="1745180"/>
                </a:lnTo>
                <a:lnTo>
                  <a:pt x="1947377" y="1746790"/>
                </a:lnTo>
                <a:lnTo>
                  <a:pt x="1947491" y="1751552"/>
                </a:lnTo>
                <a:lnTo>
                  <a:pt x="1950444" y="1756334"/>
                </a:lnTo>
                <a:lnTo>
                  <a:pt x="1953101" y="1758277"/>
                </a:lnTo>
                <a:lnTo>
                  <a:pt x="1954797" y="1758372"/>
                </a:lnTo>
                <a:lnTo>
                  <a:pt x="1957711" y="1756610"/>
                </a:lnTo>
                <a:lnTo>
                  <a:pt x="1960655" y="1756343"/>
                </a:lnTo>
                <a:lnTo>
                  <a:pt x="1963036" y="1757563"/>
                </a:lnTo>
                <a:lnTo>
                  <a:pt x="1966017" y="1760192"/>
                </a:lnTo>
                <a:lnTo>
                  <a:pt x="1969618" y="1760925"/>
                </a:lnTo>
                <a:lnTo>
                  <a:pt x="1972780" y="1762525"/>
                </a:lnTo>
                <a:lnTo>
                  <a:pt x="1975218" y="1762849"/>
                </a:lnTo>
                <a:lnTo>
                  <a:pt x="1982086" y="1762106"/>
                </a:lnTo>
                <a:lnTo>
                  <a:pt x="1985067" y="1763106"/>
                </a:lnTo>
                <a:lnTo>
                  <a:pt x="1985839" y="1763982"/>
                </a:lnTo>
                <a:lnTo>
                  <a:pt x="1984543" y="1765516"/>
                </a:lnTo>
                <a:lnTo>
                  <a:pt x="1978266" y="1769183"/>
                </a:lnTo>
                <a:lnTo>
                  <a:pt x="1977314" y="1772660"/>
                </a:lnTo>
                <a:lnTo>
                  <a:pt x="1980857" y="1777175"/>
                </a:lnTo>
                <a:lnTo>
                  <a:pt x="1982715" y="1780623"/>
                </a:lnTo>
                <a:lnTo>
                  <a:pt x="1982629" y="1783194"/>
                </a:lnTo>
                <a:lnTo>
                  <a:pt x="1980733" y="1789033"/>
                </a:lnTo>
                <a:lnTo>
                  <a:pt x="1980257" y="1791376"/>
                </a:lnTo>
                <a:lnTo>
                  <a:pt x="1980876" y="1791567"/>
                </a:lnTo>
                <a:lnTo>
                  <a:pt x="1985439" y="1786842"/>
                </a:lnTo>
                <a:lnTo>
                  <a:pt x="1986153" y="1787442"/>
                </a:lnTo>
                <a:lnTo>
                  <a:pt x="1986629" y="1793977"/>
                </a:lnTo>
                <a:lnTo>
                  <a:pt x="1987210" y="1793605"/>
                </a:lnTo>
                <a:lnTo>
                  <a:pt x="1988744" y="1788205"/>
                </a:lnTo>
                <a:lnTo>
                  <a:pt x="1988067" y="1780975"/>
                </a:lnTo>
                <a:lnTo>
                  <a:pt x="1990744" y="1778117"/>
                </a:lnTo>
                <a:lnTo>
                  <a:pt x="1999259" y="1775946"/>
                </a:lnTo>
                <a:lnTo>
                  <a:pt x="1997821" y="1787290"/>
                </a:lnTo>
                <a:lnTo>
                  <a:pt x="1997602" y="1793158"/>
                </a:lnTo>
                <a:lnTo>
                  <a:pt x="1993878" y="1802873"/>
                </a:lnTo>
                <a:lnTo>
                  <a:pt x="1990773" y="1805997"/>
                </a:lnTo>
                <a:lnTo>
                  <a:pt x="1990868" y="1806645"/>
                </a:lnTo>
                <a:lnTo>
                  <a:pt x="1993078" y="1807874"/>
                </a:lnTo>
                <a:lnTo>
                  <a:pt x="1994459" y="1808007"/>
                </a:lnTo>
                <a:lnTo>
                  <a:pt x="1995783" y="1806492"/>
                </a:lnTo>
                <a:lnTo>
                  <a:pt x="1998936" y="1799006"/>
                </a:lnTo>
                <a:lnTo>
                  <a:pt x="2005336" y="1791176"/>
                </a:lnTo>
                <a:lnTo>
                  <a:pt x="2006499" y="1791005"/>
                </a:lnTo>
                <a:lnTo>
                  <a:pt x="2006451" y="1793843"/>
                </a:lnTo>
                <a:lnTo>
                  <a:pt x="2005632" y="1799101"/>
                </a:lnTo>
                <a:lnTo>
                  <a:pt x="2008585" y="1801558"/>
                </a:lnTo>
                <a:lnTo>
                  <a:pt x="2011404" y="1799120"/>
                </a:lnTo>
                <a:lnTo>
                  <a:pt x="2012937" y="1797015"/>
                </a:lnTo>
                <a:lnTo>
                  <a:pt x="2016481" y="1797320"/>
                </a:lnTo>
                <a:lnTo>
                  <a:pt x="2018090" y="1798320"/>
                </a:lnTo>
                <a:lnTo>
                  <a:pt x="2018567" y="1800635"/>
                </a:lnTo>
                <a:lnTo>
                  <a:pt x="2016938" y="1810303"/>
                </a:lnTo>
                <a:lnTo>
                  <a:pt x="2017233" y="1812684"/>
                </a:lnTo>
                <a:lnTo>
                  <a:pt x="2020967" y="1819085"/>
                </a:lnTo>
                <a:lnTo>
                  <a:pt x="2021348" y="1818694"/>
                </a:lnTo>
                <a:lnTo>
                  <a:pt x="2020643" y="1815608"/>
                </a:lnTo>
                <a:lnTo>
                  <a:pt x="2019872" y="1807969"/>
                </a:lnTo>
                <a:lnTo>
                  <a:pt x="2020595" y="1804645"/>
                </a:lnTo>
                <a:lnTo>
                  <a:pt x="2023672" y="1800368"/>
                </a:lnTo>
                <a:lnTo>
                  <a:pt x="2029978" y="1794196"/>
                </a:lnTo>
                <a:lnTo>
                  <a:pt x="2032321" y="1792967"/>
                </a:lnTo>
                <a:lnTo>
                  <a:pt x="2033778" y="1793805"/>
                </a:lnTo>
                <a:lnTo>
                  <a:pt x="2036102" y="1796777"/>
                </a:lnTo>
                <a:lnTo>
                  <a:pt x="2035378" y="1798549"/>
                </a:lnTo>
                <a:lnTo>
                  <a:pt x="2032873" y="1800397"/>
                </a:lnTo>
                <a:lnTo>
                  <a:pt x="2031016" y="1803740"/>
                </a:lnTo>
                <a:lnTo>
                  <a:pt x="2029797" y="1808569"/>
                </a:lnTo>
                <a:lnTo>
                  <a:pt x="2031149" y="1811141"/>
                </a:lnTo>
                <a:lnTo>
                  <a:pt x="2036264" y="1811369"/>
                </a:lnTo>
                <a:lnTo>
                  <a:pt x="2041398" y="1807407"/>
                </a:lnTo>
                <a:lnTo>
                  <a:pt x="2044351" y="1809359"/>
                </a:lnTo>
                <a:lnTo>
                  <a:pt x="2047856" y="1814493"/>
                </a:lnTo>
                <a:lnTo>
                  <a:pt x="2054276" y="1822723"/>
                </a:lnTo>
                <a:lnTo>
                  <a:pt x="2057934" y="1820485"/>
                </a:lnTo>
                <a:lnTo>
                  <a:pt x="2062458" y="1826714"/>
                </a:lnTo>
                <a:lnTo>
                  <a:pt x="2056381" y="1831638"/>
                </a:lnTo>
                <a:lnTo>
                  <a:pt x="2058238" y="1841954"/>
                </a:lnTo>
                <a:lnTo>
                  <a:pt x="2050342" y="1841535"/>
                </a:lnTo>
                <a:lnTo>
                  <a:pt x="2045903" y="1842335"/>
                </a:lnTo>
                <a:lnTo>
                  <a:pt x="2042932" y="1841411"/>
                </a:lnTo>
                <a:lnTo>
                  <a:pt x="2039741" y="1841735"/>
                </a:lnTo>
                <a:lnTo>
                  <a:pt x="2042703" y="1844164"/>
                </a:lnTo>
                <a:lnTo>
                  <a:pt x="2048409" y="1845164"/>
                </a:lnTo>
                <a:lnTo>
                  <a:pt x="2048932" y="1848269"/>
                </a:lnTo>
                <a:lnTo>
                  <a:pt x="2053409" y="1848193"/>
                </a:lnTo>
                <a:lnTo>
                  <a:pt x="2056771" y="1847593"/>
                </a:lnTo>
                <a:lnTo>
                  <a:pt x="2062839" y="1847717"/>
                </a:lnTo>
                <a:lnTo>
                  <a:pt x="2063163" y="1844145"/>
                </a:lnTo>
                <a:lnTo>
                  <a:pt x="2067106" y="1842106"/>
                </a:lnTo>
                <a:lnTo>
                  <a:pt x="2069373" y="1839859"/>
                </a:lnTo>
                <a:lnTo>
                  <a:pt x="2071259" y="1841192"/>
                </a:lnTo>
                <a:lnTo>
                  <a:pt x="2076745" y="1842716"/>
                </a:lnTo>
                <a:lnTo>
                  <a:pt x="2084118" y="1849726"/>
                </a:lnTo>
                <a:lnTo>
                  <a:pt x="2080870" y="1853908"/>
                </a:lnTo>
                <a:lnTo>
                  <a:pt x="2079984" y="1857851"/>
                </a:lnTo>
                <a:lnTo>
                  <a:pt x="2078888" y="1861185"/>
                </a:lnTo>
                <a:lnTo>
                  <a:pt x="2078279" y="1864185"/>
                </a:lnTo>
                <a:lnTo>
                  <a:pt x="2076984" y="1866243"/>
                </a:lnTo>
                <a:lnTo>
                  <a:pt x="2066430" y="1877959"/>
                </a:lnTo>
                <a:lnTo>
                  <a:pt x="2068182" y="1878063"/>
                </a:lnTo>
                <a:lnTo>
                  <a:pt x="2072649" y="1875244"/>
                </a:lnTo>
                <a:lnTo>
                  <a:pt x="2081355" y="1871024"/>
                </a:lnTo>
                <a:lnTo>
                  <a:pt x="2086204" y="1869329"/>
                </a:lnTo>
                <a:lnTo>
                  <a:pt x="2089652" y="1870453"/>
                </a:lnTo>
                <a:lnTo>
                  <a:pt x="2091395" y="1870501"/>
                </a:lnTo>
                <a:lnTo>
                  <a:pt x="2092938" y="1868996"/>
                </a:lnTo>
                <a:lnTo>
                  <a:pt x="2095814" y="1870729"/>
                </a:lnTo>
                <a:lnTo>
                  <a:pt x="2101777" y="1872320"/>
                </a:lnTo>
                <a:lnTo>
                  <a:pt x="2108626" y="1862671"/>
                </a:lnTo>
                <a:lnTo>
                  <a:pt x="2112769" y="1864566"/>
                </a:lnTo>
                <a:lnTo>
                  <a:pt x="2116627" y="1870529"/>
                </a:lnTo>
                <a:lnTo>
                  <a:pt x="2124894" y="1880940"/>
                </a:lnTo>
                <a:lnTo>
                  <a:pt x="2129209" y="1886969"/>
                </a:lnTo>
                <a:lnTo>
                  <a:pt x="2130638" y="1889703"/>
                </a:lnTo>
                <a:lnTo>
                  <a:pt x="2130438" y="1892389"/>
                </a:lnTo>
                <a:lnTo>
                  <a:pt x="2126542" y="1895227"/>
                </a:lnTo>
                <a:lnTo>
                  <a:pt x="2124542" y="1895799"/>
                </a:lnTo>
                <a:lnTo>
                  <a:pt x="2119294" y="1890436"/>
                </a:lnTo>
                <a:lnTo>
                  <a:pt x="2114474" y="1887722"/>
                </a:lnTo>
                <a:lnTo>
                  <a:pt x="2111540" y="1888017"/>
                </a:lnTo>
                <a:lnTo>
                  <a:pt x="2108626" y="1890084"/>
                </a:lnTo>
                <a:lnTo>
                  <a:pt x="2109540" y="1891236"/>
                </a:lnTo>
                <a:lnTo>
                  <a:pt x="2121218" y="1899485"/>
                </a:lnTo>
                <a:lnTo>
                  <a:pt x="2123256" y="1905543"/>
                </a:lnTo>
                <a:lnTo>
                  <a:pt x="2123408" y="1908181"/>
                </a:lnTo>
                <a:lnTo>
                  <a:pt x="2115607" y="1912172"/>
                </a:lnTo>
                <a:lnTo>
                  <a:pt x="2113102" y="1912401"/>
                </a:lnTo>
                <a:lnTo>
                  <a:pt x="2107702" y="1910496"/>
                </a:lnTo>
                <a:lnTo>
                  <a:pt x="2104539" y="1906934"/>
                </a:lnTo>
                <a:lnTo>
                  <a:pt x="2101929" y="1905648"/>
                </a:lnTo>
                <a:lnTo>
                  <a:pt x="2098310" y="1905219"/>
                </a:lnTo>
                <a:lnTo>
                  <a:pt x="2097148" y="1905914"/>
                </a:lnTo>
                <a:lnTo>
                  <a:pt x="2101091" y="1911972"/>
                </a:lnTo>
                <a:lnTo>
                  <a:pt x="2100710" y="1913782"/>
                </a:lnTo>
                <a:lnTo>
                  <a:pt x="2098672" y="1914963"/>
                </a:lnTo>
                <a:lnTo>
                  <a:pt x="2097672" y="1917868"/>
                </a:lnTo>
                <a:lnTo>
                  <a:pt x="2105463" y="1923098"/>
                </a:lnTo>
                <a:lnTo>
                  <a:pt x="2111293" y="1928393"/>
                </a:lnTo>
                <a:lnTo>
                  <a:pt x="2112150" y="1930517"/>
                </a:lnTo>
                <a:lnTo>
                  <a:pt x="2108216" y="1932089"/>
                </a:lnTo>
                <a:lnTo>
                  <a:pt x="2105397" y="1932451"/>
                </a:lnTo>
                <a:lnTo>
                  <a:pt x="2099424" y="1931680"/>
                </a:lnTo>
                <a:lnTo>
                  <a:pt x="2096148" y="1930565"/>
                </a:lnTo>
                <a:lnTo>
                  <a:pt x="2095243" y="1931756"/>
                </a:lnTo>
                <a:lnTo>
                  <a:pt x="2098624" y="1934537"/>
                </a:lnTo>
                <a:lnTo>
                  <a:pt x="2099939" y="1936404"/>
                </a:lnTo>
                <a:lnTo>
                  <a:pt x="2100958" y="1939004"/>
                </a:lnTo>
                <a:lnTo>
                  <a:pt x="2101548" y="1941452"/>
                </a:lnTo>
                <a:lnTo>
                  <a:pt x="2101720" y="1943738"/>
                </a:lnTo>
                <a:lnTo>
                  <a:pt x="2098948" y="1945615"/>
                </a:lnTo>
                <a:lnTo>
                  <a:pt x="2095614" y="1950872"/>
                </a:lnTo>
                <a:lnTo>
                  <a:pt x="2094310" y="1956302"/>
                </a:lnTo>
                <a:lnTo>
                  <a:pt x="2091300" y="1956816"/>
                </a:lnTo>
                <a:lnTo>
                  <a:pt x="2090080" y="1955797"/>
                </a:lnTo>
                <a:lnTo>
                  <a:pt x="2086023" y="1957445"/>
                </a:lnTo>
                <a:lnTo>
                  <a:pt x="2080670" y="1955178"/>
                </a:lnTo>
                <a:lnTo>
                  <a:pt x="2078755" y="1952701"/>
                </a:lnTo>
                <a:lnTo>
                  <a:pt x="2072926" y="1942452"/>
                </a:lnTo>
                <a:lnTo>
                  <a:pt x="2072773" y="1943605"/>
                </a:lnTo>
                <a:lnTo>
                  <a:pt x="2074231" y="1948786"/>
                </a:lnTo>
                <a:lnTo>
                  <a:pt x="2073935" y="1951854"/>
                </a:lnTo>
                <a:lnTo>
                  <a:pt x="2067763" y="1954073"/>
                </a:lnTo>
                <a:lnTo>
                  <a:pt x="2067782" y="1954940"/>
                </a:lnTo>
                <a:lnTo>
                  <a:pt x="2071573" y="1956549"/>
                </a:lnTo>
                <a:lnTo>
                  <a:pt x="2076164" y="1957797"/>
                </a:lnTo>
                <a:lnTo>
                  <a:pt x="2075450" y="1962550"/>
                </a:lnTo>
                <a:lnTo>
                  <a:pt x="2075469" y="1982648"/>
                </a:lnTo>
                <a:lnTo>
                  <a:pt x="2074440" y="1989725"/>
                </a:lnTo>
                <a:lnTo>
                  <a:pt x="2072192" y="1995888"/>
                </a:lnTo>
                <a:lnTo>
                  <a:pt x="2068963" y="2001765"/>
                </a:lnTo>
                <a:lnTo>
                  <a:pt x="2065477" y="1997916"/>
                </a:lnTo>
                <a:lnTo>
                  <a:pt x="2064077" y="1993973"/>
                </a:lnTo>
                <a:lnTo>
                  <a:pt x="2062906" y="1991954"/>
                </a:lnTo>
                <a:lnTo>
                  <a:pt x="2061239" y="1990306"/>
                </a:lnTo>
                <a:lnTo>
                  <a:pt x="2059076" y="1989525"/>
                </a:lnTo>
                <a:lnTo>
                  <a:pt x="2056800" y="1989496"/>
                </a:lnTo>
                <a:lnTo>
                  <a:pt x="2054381" y="1993030"/>
                </a:lnTo>
                <a:lnTo>
                  <a:pt x="2051742" y="1989982"/>
                </a:lnTo>
                <a:lnTo>
                  <a:pt x="2049199" y="1986286"/>
                </a:lnTo>
                <a:lnTo>
                  <a:pt x="2050161" y="1976580"/>
                </a:lnTo>
                <a:lnTo>
                  <a:pt x="2051237" y="1971704"/>
                </a:lnTo>
                <a:lnTo>
                  <a:pt x="2050809" y="1971732"/>
                </a:lnTo>
                <a:lnTo>
                  <a:pt x="2049361" y="1974047"/>
                </a:lnTo>
                <a:lnTo>
                  <a:pt x="2045884" y="1981172"/>
                </a:lnTo>
                <a:lnTo>
                  <a:pt x="2043608" y="1989830"/>
                </a:lnTo>
                <a:lnTo>
                  <a:pt x="2040665" y="1986505"/>
                </a:lnTo>
                <a:lnTo>
                  <a:pt x="2038007" y="1982353"/>
                </a:lnTo>
                <a:lnTo>
                  <a:pt x="2035816" y="1978181"/>
                </a:lnTo>
                <a:lnTo>
                  <a:pt x="2032264" y="1973351"/>
                </a:lnTo>
                <a:lnTo>
                  <a:pt x="2028825" y="1967655"/>
                </a:lnTo>
                <a:lnTo>
                  <a:pt x="2027025" y="1960931"/>
                </a:lnTo>
                <a:lnTo>
                  <a:pt x="2026187" y="1959540"/>
                </a:lnTo>
                <a:lnTo>
                  <a:pt x="2024186" y="1953911"/>
                </a:lnTo>
                <a:lnTo>
                  <a:pt x="2023396" y="1952301"/>
                </a:lnTo>
                <a:lnTo>
                  <a:pt x="2022701" y="1951758"/>
                </a:lnTo>
                <a:lnTo>
                  <a:pt x="2020986" y="1948234"/>
                </a:lnTo>
                <a:lnTo>
                  <a:pt x="2021615" y="1944453"/>
                </a:lnTo>
                <a:lnTo>
                  <a:pt x="2024320" y="1939976"/>
                </a:lnTo>
                <a:lnTo>
                  <a:pt x="2026777" y="1936756"/>
                </a:lnTo>
                <a:lnTo>
                  <a:pt x="2030863" y="1933575"/>
                </a:lnTo>
                <a:lnTo>
                  <a:pt x="2035635" y="1931784"/>
                </a:lnTo>
                <a:lnTo>
                  <a:pt x="2037807" y="1927660"/>
                </a:lnTo>
                <a:lnTo>
                  <a:pt x="2040465" y="1920126"/>
                </a:lnTo>
                <a:lnTo>
                  <a:pt x="2043379" y="1914858"/>
                </a:lnTo>
                <a:lnTo>
                  <a:pt x="2046551" y="1911877"/>
                </a:lnTo>
                <a:lnTo>
                  <a:pt x="2044970" y="1911315"/>
                </a:lnTo>
                <a:lnTo>
                  <a:pt x="2040941" y="1913877"/>
                </a:lnTo>
                <a:lnTo>
                  <a:pt x="2038112" y="1917602"/>
                </a:lnTo>
                <a:lnTo>
                  <a:pt x="2034740" y="1923783"/>
                </a:lnTo>
                <a:lnTo>
                  <a:pt x="2031606" y="1927717"/>
                </a:lnTo>
                <a:lnTo>
                  <a:pt x="2023567" y="1932280"/>
                </a:lnTo>
                <a:lnTo>
                  <a:pt x="2020615" y="1933194"/>
                </a:lnTo>
                <a:lnTo>
                  <a:pt x="2017195" y="1933680"/>
                </a:lnTo>
                <a:lnTo>
                  <a:pt x="2009651" y="1933042"/>
                </a:lnTo>
                <a:lnTo>
                  <a:pt x="2007908" y="1931508"/>
                </a:lnTo>
                <a:lnTo>
                  <a:pt x="2008813" y="1927146"/>
                </a:lnTo>
                <a:lnTo>
                  <a:pt x="2014185" y="1919335"/>
                </a:lnTo>
                <a:lnTo>
                  <a:pt x="2013328" y="1918783"/>
                </a:lnTo>
                <a:lnTo>
                  <a:pt x="2011442" y="1921555"/>
                </a:lnTo>
                <a:lnTo>
                  <a:pt x="2008851" y="1923469"/>
                </a:lnTo>
                <a:lnTo>
                  <a:pt x="2006603" y="1924450"/>
                </a:lnTo>
                <a:lnTo>
                  <a:pt x="2003298" y="1924098"/>
                </a:lnTo>
                <a:lnTo>
                  <a:pt x="1999421" y="1919230"/>
                </a:lnTo>
                <a:lnTo>
                  <a:pt x="1997583" y="1917726"/>
                </a:lnTo>
                <a:lnTo>
                  <a:pt x="1993792" y="1916040"/>
                </a:lnTo>
                <a:lnTo>
                  <a:pt x="1992249" y="1914363"/>
                </a:lnTo>
                <a:lnTo>
                  <a:pt x="1985953" y="1902324"/>
                </a:lnTo>
                <a:lnTo>
                  <a:pt x="1984686" y="1899114"/>
                </a:lnTo>
                <a:lnTo>
                  <a:pt x="1983943" y="1895942"/>
                </a:lnTo>
                <a:lnTo>
                  <a:pt x="1981924" y="1893284"/>
                </a:lnTo>
                <a:lnTo>
                  <a:pt x="1978619" y="1891113"/>
                </a:lnTo>
                <a:lnTo>
                  <a:pt x="1977857" y="1891475"/>
                </a:lnTo>
                <a:lnTo>
                  <a:pt x="1979047" y="1894189"/>
                </a:lnTo>
                <a:lnTo>
                  <a:pt x="1979085" y="1896523"/>
                </a:lnTo>
                <a:lnTo>
                  <a:pt x="1976200" y="1897980"/>
                </a:lnTo>
                <a:lnTo>
                  <a:pt x="1973190" y="1897475"/>
                </a:lnTo>
                <a:lnTo>
                  <a:pt x="1970037" y="1895008"/>
                </a:lnTo>
                <a:lnTo>
                  <a:pt x="1969760" y="1898323"/>
                </a:lnTo>
                <a:lnTo>
                  <a:pt x="1973132" y="1904190"/>
                </a:lnTo>
                <a:lnTo>
                  <a:pt x="1973180" y="1911591"/>
                </a:lnTo>
                <a:lnTo>
                  <a:pt x="1972227" y="1912353"/>
                </a:lnTo>
                <a:lnTo>
                  <a:pt x="1969932" y="1912782"/>
                </a:lnTo>
                <a:lnTo>
                  <a:pt x="1968389" y="1911868"/>
                </a:lnTo>
                <a:lnTo>
                  <a:pt x="1963283" y="1906343"/>
                </a:lnTo>
                <a:lnTo>
                  <a:pt x="1958445" y="1902485"/>
                </a:lnTo>
                <a:lnTo>
                  <a:pt x="1955035" y="1900342"/>
                </a:lnTo>
                <a:lnTo>
                  <a:pt x="1954635" y="1901866"/>
                </a:lnTo>
                <a:lnTo>
                  <a:pt x="1956845" y="1908543"/>
                </a:lnTo>
                <a:lnTo>
                  <a:pt x="1959416" y="1915106"/>
                </a:lnTo>
                <a:lnTo>
                  <a:pt x="1963617" y="1920497"/>
                </a:lnTo>
                <a:lnTo>
                  <a:pt x="1970313" y="1926898"/>
                </a:lnTo>
                <a:lnTo>
                  <a:pt x="1973351" y="1930575"/>
                </a:lnTo>
                <a:lnTo>
                  <a:pt x="1970961" y="1935747"/>
                </a:lnTo>
                <a:lnTo>
                  <a:pt x="1968875" y="1937433"/>
                </a:lnTo>
                <a:lnTo>
                  <a:pt x="1967589" y="1937966"/>
                </a:lnTo>
                <a:lnTo>
                  <a:pt x="1963522" y="1937966"/>
                </a:lnTo>
                <a:lnTo>
                  <a:pt x="1956111" y="1935109"/>
                </a:lnTo>
                <a:lnTo>
                  <a:pt x="1952635" y="1931918"/>
                </a:lnTo>
                <a:lnTo>
                  <a:pt x="1947586" y="1924279"/>
                </a:lnTo>
                <a:lnTo>
                  <a:pt x="1939233" y="1916373"/>
                </a:lnTo>
                <a:lnTo>
                  <a:pt x="1937423" y="1916421"/>
                </a:lnTo>
                <a:lnTo>
                  <a:pt x="1931508" y="1919631"/>
                </a:lnTo>
                <a:lnTo>
                  <a:pt x="1932432" y="1920145"/>
                </a:lnTo>
                <a:lnTo>
                  <a:pt x="1936242" y="1920373"/>
                </a:lnTo>
                <a:lnTo>
                  <a:pt x="1939033" y="1921402"/>
                </a:lnTo>
                <a:lnTo>
                  <a:pt x="1945719" y="1927622"/>
                </a:lnTo>
                <a:lnTo>
                  <a:pt x="1946224" y="1930251"/>
                </a:lnTo>
                <a:lnTo>
                  <a:pt x="1944557" y="1933165"/>
                </a:lnTo>
                <a:lnTo>
                  <a:pt x="1944662" y="1936842"/>
                </a:lnTo>
                <a:lnTo>
                  <a:pt x="1946539" y="1941262"/>
                </a:lnTo>
                <a:lnTo>
                  <a:pt x="1948453" y="1944081"/>
                </a:lnTo>
                <a:lnTo>
                  <a:pt x="1952377" y="1946062"/>
                </a:lnTo>
                <a:lnTo>
                  <a:pt x="1954359" y="1946329"/>
                </a:lnTo>
                <a:lnTo>
                  <a:pt x="1955101" y="1947605"/>
                </a:lnTo>
                <a:lnTo>
                  <a:pt x="1952749" y="1957378"/>
                </a:lnTo>
                <a:lnTo>
                  <a:pt x="1952549" y="1960035"/>
                </a:lnTo>
                <a:lnTo>
                  <a:pt x="1953225" y="1961140"/>
                </a:lnTo>
                <a:lnTo>
                  <a:pt x="1954044" y="1961226"/>
                </a:lnTo>
                <a:lnTo>
                  <a:pt x="1959092" y="1957235"/>
                </a:lnTo>
                <a:lnTo>
                  <a:pt x="1961207" y="1956254"/>
                </a:lnTo>
                <a:lnTo>
                  <a:pt x="1963036" y="1956054"/>
                </a:lnTo>
                <a:lnTo>
                  <a:pt x="1965160" y="1957178"/>
                </a:lnTo>
                <a:lnTo>
                  <a:pt x="1967579" y="1959626"/>
                </a:lnTo>
                <a:lnTo>
                  <a:pt x="1969008" y="1962141"/>
                </a:lnTo>
                <a:lnTo>
                  <a:pt x="1969437" y="1964731"/>
                </a:lnTo>
                <a:lnTo>
                  <a:pt x="1970161" y="1966427"/>
                </a:lnTo>
                <a:lnTo>
                  <a:pt x="1975123" y="1969160"/>
                </a:lnTo>
                <a:lnTo>
                  <a:pt x="1974666" y="1970437"/>
                </a:lnTo>
                <a:lnTo>
                  <a:pt x="1969560" y="1974533"/>
                </a:lnTo>
                <a:lnTo>
                  <a:pt x="1969284" y="1975171"/>
                </a:lnTo>
                <a:lnTo>
                  <a:pt x="1970303" y="1975466"/>
                </a:lnTo>
                <a:lnTo>
                  <a:pt x="1973533" y="1977904"/>
                </a:lnTo>
                <a:lnTo>
                  <a:pt x="1976504" y="1981714"/>
                </a:lnTo>
                <a:lnTo>
                  <a:pt x="1978314" y="1986239"/>
                </a:lnTo>
                <a:lnTo>
                  <a:pt x="1978685" y="1988458"/>
                </a:lnTo>
                <a:lnTo>
                  <a:pt x="1978666" y="1990573"/>
                </a:lnTo>
                <a:lnTo>
                  <a:pt x="1979076" y="1991830"/>
                </a:lnTo>
                <a:lnTo>
                  <a:pt x="1980648" y="1992049"/>
                </a:lnTo>
                <a:lnTo>
                  <a:pt x="1981286" y="1991249"/>
                </a:lnTo>
                <a:lnTo>
                  <a:pt x="1982010" y="1991401"/>
                </a:lnTo>
                <a:lnTo>
                  <a:pt x="1982800" y="1992506"/>
                </a:lnTo>
                <a:lnTo>
                  <a:pt x="1983629" y="1995954"/>
                </a:lnTo>
                <a:lnTo>
                  <a:pt x="1985420" y="2006022"/>
                </a:lnTo>
                <a:lnTo>
                  <a:pt x="1986363" y="2008842"/>
                </a:lnTo>
                <a:lnTo>
                  <a:pt x="1986906" y="2008937"/>
                </a:lnTo>
                <a:lnTo>
                  <a:pt x="1987191" y="1998859"/>
                </a:lnTo>
                <a:lnTo>
                  <a:pt x="1988020" y="1997183"/>
                </a:lnTo>
                <a:lnTo>
                  <a:pt x="1991163" y="1998974"/>
                </a:lnTo>
                <a:lnTo>
                  <a:pt x="1995773" y="2002908"/>
                </a:lnTo>
                <a:lnTo>
                  <a:pt x="1999021" y="2006394"/>
                </a:lnTo>
                <a:lnTo>
                  <a:pt x="1999402" y="2008022"/>
                </a:lnTo>
                <a:lnTo>
                  <a:pt x="1996945" y="2011185"/>
                </a:lnTo>
                <a:lnTo>
                  <a:pt x="1997469" y="2012585"/>
                </a:lnTo>
                <a:lnTo>
                  <a:pt x="1999269" y="2014642"/>
                </a:lnTo>
                <a:lnTo>
                  <a:pt x="2000926" y="2013861"/>
                </a:lnTo>
                <a:lnTo>
                  <a:pt x="2002126" y="2010337"/>
                </a:lnTo>
                <a:lnTo>
                  <a:pt x="2004193" y="2006860"/>
                </a:lnTo>
                <a:lnTo>
                  <a:pt x="2006641" y="2004393"/>
                </a:lnTo>
                <a:lnTo>
                  <a:pt x="2011204" y="2006422"/>
                </a:lnTo>
                <a:lnTo>
                  <a:pt x="2014976" y="2011613"/>
                </a:lnTo>
                <a:lnTo>
                  <a:pt x="2015547" y="2013395"/>
                </a:lnTo>
                <a:lnTo>
                  <a:pt x="2018014" y="2015633"/>
                </a:lnTo>
                <a:lnTo>
                  <a:pt x="2020186" y="2014385"/>
                </a:lnTo>
                <a:lnTo>
                  <a:pt x="2024386" y="2020310"/>
                </a:lnTo>
                <a:lnTo>
                  <a:pt x="2022396" y="2022986"/>
                </a:lnTo>
                <a:lnTo>
                  <a:pt x="2018024" y="2026873"/>
                </a:lnTo>
                <a:lnTo>
                  <a:pt x="2017586" y="2028187"/>
                </a:lnTo>
                <a:lnTo>
                  <a:pt x="2018633" y="2027892"/>
                </a:lnTo>
                <a:lnTo>
                  <a:pt x="2026958" y="2027892"/>
                </a:lnTo>
                <a:lnTo>
                  <a:pt x="2029206" y="2029444"/>
                </a:lnTo>
                <a:lnTo>
                  <a:pt x="2029739" y="2032416"/>
                </a:lnTo>
                <a:lnTo>
                  <a:pt x="2026044" y="2040655"/>
                </a:lnTo>
                <a:lnTo>
                  <a:pt x="2022653" y="2039922"/>
                </a:lnTo>
                <a:lnTo>
                  <a:pt x="2018166" y="2039722"/>
                </a:lnTo>
                <a:lnTo>
                  <a:pt x="2015861" y="2040160"/>
                </a:lnTo>
                <a:lnTo>
                  <a:pt x="2016224" y="2041227"/>
                </a:lnTo>
                <a:lnTo>
                  <a:pt x="2022434" y="2045008"/>
                </a:lnTo>
                <a:lnTo>
                  <a:pt x="2024196" y="2048113"/>
                </a:lnTo>
                <a:lnTo>
                  <a:pt x="2026577" y="2051285"/>
                </a:lnTo>
                <a:lnTo>
                  <a:pt x="2027730" y="2053895"/>
                </a:lnTo>
                <a:lnTo>
                  <a:pt x="2027701" y="2055095"/>
                </a:lnTo>
                <a:lnTo>
                  <a:pt x="2026720" y="2056895"/>
                </a:lnTo>
                <a:lnTo>
                  <a:pt x="2027187" y="2057495"/>
                </a:lnTo>
                <a:lnTo>
                  <a:pt x="2031444" y="2058676"/>
                </a:lnTo>
                <a:lnTo>
                  <a:pt x="2034083" y="2057619"/>
                </a:lnTo>
                <a:lnTo>
                  <a:pt x="2037398" y="2057219"/>
                </a:lnTo>
                <a:lnTo>
                  <a:pt x="2040322" y="2057514"/>
                </a:lnTo>
                <a:lnTo>
                  <a:pt x="2040550" y="2058638"/>
                </a:lnTo>
                <a:lnTo>
                  <a:pt x="2040112" y="2061601"/>
                </a:lnTo>
                <a:lnTo>
                  <a:pt x="2037121" y="2064334"/>
                </a:lnTo>
                <a:lnTo>
                  <a:pt x="2037921" y="2064973"/>
                </a:lnTo>
                <a:lnTo>
                  <a:pt x="2041436" y="2064191"/>
                </a:lnTo>
                <a:lnTo>
                  <a:pt x="2043046" y="2065468"/>
                </a:lnTo>
                <a:lnTo>
                  <a:pt x="2045132" y="2071945"/>
                </a:lnTo>
                <a:lnTo>
                  <a:pt x="2047475" y="2077012"/>
                </a:lnTo>
                <a:lnTo>
                  <a:pt x="2045570" y="2078174"/>
                </a:lnTo>
                <a:lnTo>
                  <a:pt x="2043446" y="2078612"/>
                </a:lnTo>
                <a:lnTo>
                  <a:pt x="2043751" y="2085051"/>
                </a:lnTo>
                <a:lnTo>
                  <a:pt x="2045132" y="2091623"/>
                </a:lnTo>
                <a:lnTo>
                  <a:pt x="2045141" y="2097900"/>
                </a:lnTo>
                <a:lnTo>
                  <a:pt x="2044703" y="2103463"/>
                </a:lnTo>
                <a:lnTo>
                  <a:pt x="2042760" y="2104692"/>
                </a:lnTo>
                <a:lnTo>
                  <a:pt x="2040684" y="2104568"/>
                </a:lnTo>
                <a:lnTo>
                  <a:pt x="2039855" y="2103177"/>
                </a:lnTo>
                <a:lnTo>
                  <a:pt x="2034759" y="2086489"/>
                </a:lnTo>
                <a:lnTo>
                  <a:pt x="2033502" y="2083460"/>
                </a:lnTo>
                <a:lnTo>
                  <a:pt x="2031997" y="2080813"/>
                </a:lnTo>
                <a:lnTo>
                  <a:pt x="2026596" y="2073526"/>
                </a:lnTo>
                <a:lnTo>
                  <a:pt x="2026806" y="2074697"/>
                </a:lnTo>
                <a:lnTo>
                  <a:pt x="2028149" y="2078060"/>
                </a:lnTo>
                <a:lnTo>
                  <a:pt x="2029339" y="2083060"/>
                </a:lnTo>
                <a:lnTo>
                  <a:pt x="2030892" y="2092985"/>
                </a:lnTo>
                <a:lnTo>
                  <a:pt x="2031597" y="2099348"/>
                </a:lnTo>
                <a:lnTo>
                  <a:pt x="2031283" y="2101758"/>
                </a:lnTo>
                <a:lnTo>
                  <a:pt x="2030178" y="2102349"/>
                </a:lnTo>
                <a:lnTo>
                  <a:pt x="2029882" y="2103501"/>
                </a:lnTo>
                <a:lnTo>
                  <a:pt x="2030406" y="2105216"/>
                </a:lnTo>
                <a:lnTo>
                  <a:pt x="2034540" y="2111664"/>
                </a:lnTo>
                <a:lnTo>
                  <a:pt x="2036531" y="2115531"/>
                </a:lnTo>
                <a:lnTo>
                  <a:pt x="2037941" y="2119541"/>
                </a:lnTo>
                <a:lnTo>
                  <a:pt x="2039255" y="2122246"/>
                </a:lnTo>
                <a:lnTo>
                  <a:pt x="2040474" y="2123646"/>
                </a:lnTo>
                <a:lnTo>
                  <a:pt x="2040169" y="2124799"/>
                </a:lnTo>
                <a:lnTo>
                  <a:pt x="2038350" y="2125685"/>
                </a:lnTo>
                <a:lnTo>
                  <a:pt x="2035226" y="2126113"/>
                </a:lnTo>
                <a:lnTo>
                  <a:pt x="2033768" y="2125571"/>
                </a:lnTo>
                <a:lnTo>
                  <a:pt x="2028168" y="2121865"/>
                </a:lnTo>
                <a:lnTo>
                  <a:pt x="2027368" y="2123027"/>
                </a:lnTo>
                <a:lnTo>
                  <a:pt x="2030473" y="2136534"/>
                </a:lnTo>
                <a:lnTo>
                  <a:pt x="2030378" y="2139744"/>
                </a:lnTo>
                <a:lnTo>
                  <a:pt x="2028816" y="2140887"/>
                </a:lnTo>
                <a:lnTo>
                  <a:pt x="2026892" y="2139553"/>
                </a:lnTo>
                <a:lnTo>
                  <a:pt x="2024606" y="2135734"/>
                </a:lnTo>
                <a:lnTo>
                  <a:pt x="2021110" y="2131476"/>
                </a:lnTo>
                <a:lnTo>
                  <a:pt x="2016404" y="2126761"/>
                </a:lnTo>
                <a:lnTo>
                  <a:pt x="2011918" y="2123066"/>
                </a:lnTo>
                <a:lnTo>
                  <a:pt x="2010861" y="2123161"/>
                </a:lnTo>
                <a:lnTo>
                  <a:pt x="2010175" y="2124256"/>
                </a:lnTo>
                <a:lnTo>
                  <a:pt x="2009423" y="2124437"/>
                </a:lnTo>
                <a:lnTo>
                  <a:pt x="2008613" y="2123704"/>
                </a:lnTo>
                <a:lnTo>
                  <a:pt x="2007108" y="2120922"/>
                </a:lnTo>
                <a:lnTo>
                  <a:pt x="2005536" y="2119027"/>
                </a:lnTo>
                <a:lnTo>
                  <a:pt x="1998983" y="2112750"/>
                </a:lnTo>
                <a:lnTo>
                  <a:pt x="1998307" y="2112683"/>
                </a:lnTo>
                <a:lnTo>
                  <a:pt x="1998926" y="2114569"/>
                </a:lnTo>
                <a:lnTo>
                  <a:pt x="1999593" y="2118694"/>
                </a:lnTo>
                <a:lnTo>
                  <a:pt x="1998850" y="2119589"/>
                </a:lnTo>
                <a:lnTo>
                  <a:pt x="1997135" y="2119255"/>
                </a:lnTo>
                <a:lnTo>
                  <a:pt x="1993878" y="2117455"/>
                </a:lnTo>
                <a:lnTo>
                  <a:pt x="1991687" y="2113331"/>
                </a:lnTo>
                <a:lnTo>
                  <a:pt x="1988906" y="2106140"/>
                </a:lnTo>
                <a:lnTo>
                  <a:pt x="1987449" y="2103415"/>
                </a:lnTo>
                <a:lnTo>
                  <a:pt x="1987315" y="2105187"/>
                </a:lnTo>
                <a:lnTo>
                  <a:pt x="1988087" y="2112036"/>
                </a:lnTo>
                <a:lnTo>
                  <a:pt x="1987934" y="2114331"/>
                </a:lnTo>
                <a:lnTo>
                  <a:pt x="1986305" y="2114950"/>
                </a:lnTo>
                <a:lnTo>
                  <a:pt x="1985610" y="2114322"/>
                </a:lnTo>
                <a:lnTo>
                  <a:pt x="1984934" y="2112502"/>
                </a:lnTo>
                <a:lnTo>
                  <a:pt x="1984277" y="2109483"/>
                </a:lnTo>
                <a:lnTo>
                  <a:pt x="1982715" y="2107178"/>
                </a:lnTo>
                <a:lnTo>
                  <a:pt x="1980266" y="2105606"/>
                </a:lnTo>
                <a:lnTo>
                  <a:pt x="1978885" y="2103949"/>
                </a:lnTo>
                <a:lnTo>
                  <a:pt x="1978209" y="2101006"/>
                </a:lnTo>
                <a:lnTo>
                  <a:pt x="1977733" y="2100329"/>
                </a:lnTo>
                <a:lnTo>
                  <a:pt x="1973399" y="2101015"/>
                </a:lnTo>
                <a:lnTo>
                  <a:pt x="1971227" y="2098891"/>
                </a:lnTo>
                <a:lnTo>
                  <a:pt x="1964969" y="2090499"/>
                </a:lnTo>
                <a:lnTo>
                  <a:pt x="1959235" y="2081355"/>
                </a:lnTo>
                <a:lnTo>
                  <a:pt x="1955626" y="2076498"/>
                </a:lnTo>
                <a:lnTo>
                  <a:pt x="1954320" y="2075345"/>
                </a:lnTo>
                <a:lnTo>
                  <a:pt x="1956235" y="2081289"/>
                </a:lnTo>
                <a:lnTo>
                  <a:pt x="1958349" y="2090023"/>
                </a:lnTo>
                <a:lnTo>
                  <a:pt x="1958883" y="2093995"/>
                </a:lnTo>
                <a:lnTo>
                  <a:pt x="1957911" y="2094176"/>
                </a:lnTo>
                <a:lnTo>
                  <a:pt x="1955797" y="2092414"/>
                </a:lnTo>
                <a:lnTo>
                  <a:pt x="1944948" y="2081155"/>
                </a:lnTo>
                <a:lnTo>
                  <a:pt x="1938261" y="2075831"/>
                </a:lnTo>
                <a:lnTo>
                  <a:pt x="1934547" y="2074888"/>
                </a:lnTo>
                <a:lnTo>
                  <a:pt x="1928498" y="2074240"/>
                </a:lnTo>
                <a:lnTo>
                  <a:pt x="1927108" y="2077174"/>
                </a:lnTo>
                <a:lnTo>
                  <a:pt x="1930365" y="2083670"/>
                </a:lnTo>
                <a:lnTo>
                  <a:pt x="1933537" y="2088556"/>
                </a:lnTo>
                <a:lnTo>
                  <a:pt x="1936623" y="2091833"/>
                </a:lnTo>
                <a:lnTo>
                  <a:pt x="1941471" y="2098196"/>
                </a:lnTo>
                <a:lnTo>
                  <a:pt x="1945901" y="2106359"/>
                </a:lnTo>
                <a:lnTo>
                  <a:pt x="1947691" y="2108864"/>
                </a:lnTo>
                <a:lnTo>
                  <a:pt x="1953730" y="2112331"/>
                </a:lnTo>
                <a:lnTo>
                  <a:pt x="1956883" y="2113255"/>
                </a:lnTo>
                <a:lnTo>
                  <a:pt x="1960131" y="2113521"/>
                </a:lnTo>
                <a:lnTo>
                  <a:pt x="1960426" y="2114750"/>
                </a:lnTo>
                <a:lnTo>
                  <a:pt x="1958854" y="2117046"/>
                </a:lnTo>
                <a:lnTo>
                  <a:pt x="1958502" y="2118455"/>
                </a:lnTo>
                <a:lnTo>
                  <a:pt x="1965684" y="2122056"/>
                </a:lnTo>
                <a:lnTo>
                  <a:pt x="1968399" y="2124056"/>
                </a:lnTo>
                <a:lnTo>
                  <a:pt x="1971018" y="2127371"/>
                </a:lnTo>
                <a:lnTo>
                  <a:pt x="1972513" y="2128190"/>
                </a:lnTo>
                <a:lnTo>
                  <a:pt x="1978743" y="2136515"/>
                </a:lnTo>
                <a:lnTo>
                  <a:pt x="1980295" y="2137839"/>
                </a:lnTo>
                <a:lnTo>
                  <a:pt x="1985848" y="2140534"/>
                </a:lnTo>
                <a:lnTo>
                  <a:pt x="1987696" y="2142258"/>
                </a:lnTo>
                <a:lnTo>
                  <a:pt x="1990754" y="2147592"/>
                </a:lnTo>
                <a:lnTo>
                  <a:pt x="1992678" y="2150307"/>
                </a:lnTo>
                <a:lnTo>
                  <a:pt x="1995392" y="2156717"/>
                </a:lnTo>
                <a:lnTo>
                  <a:pt x="1997421" y="2159546"/>
                </a:lnTo>
                <a:lnTo>
                  <a:pt x="2002393" y="2162775"/>
                </a:lnTo>
                <a:lnTo>
                  <a:pt x="2004517" y="2163699"/>
                </a:lnTo>
                <a:lnTo>
                  <a:pt x="2005470" y="2164918"/>
                </a:lnTo>
                <a:lnTo>
                  <a:pt x="2004822" y="2167814"/>
                </a:lnTo>
                <a:lnTo>
                  <a:pt x="2004222" y="2169024"/>
                </a:lnTo>
                <a:lnTo>
                  <a:pt x="2001383" y="2171005"/>
                </a:lnTo>
                <a:lnTo>
                  <a:pt x="2001831" y="2173767"/>
                </a:lnTo>
                <a:lnTo>
                  <a:pt x="2003431" y="2178682"/>
                </a:lnTo>
                <a:lnTo>
                  <a:pt x="2003365" y="2181720"/>
                </a:lnTo>
                <a:lnTo>
                  <a:pt x="2001631" y="2182902"/>
                </a:lnTo>
                <a:lnTo>
                  <a:pt x="1998078" y="2184302"/>
                </a:lnTo>
                <a:lnTo>
                  <a:pt x="1996288" y="2184187"/>
                </a:lnTo>
                <a:lnTo>
                  <a:pt x="1993592" y="2183025"/>
                </a:lnTo>
                <a:lnTo>
                  <a:pt x="1990211" y="2181044"/>
                </a:lnTo>
                <a:lnTo>
                  <a:pt x="1983476" y="2176101"/>
                </a:lnTo>
                <a:lnTo>
                  <a:pt x="1973370" y="2172672"/>
                </a:lnTo>
                <a:lnTo>
                  <a:pt x="1969599" y="2170833"/>
                </a:lnTo>
                <a:lnTo>
                  <a:pt x="1968341" y="2169176"/>
                </a:lnTo>
                <a:lnTo>
                  <a:pt x="1966436" y="2168195"/>
                </a:lnTo>
                <a:lnTo>
                  <a:pt x="1941347" y="2163394"/>
                </a:lnTo>
                <a:lnTo>
                  <a:pt x="1937147" y="2162213"/>
                </a:lnTo>
                <a:lnTo>
                  <a:pt x="1934537" y="2160746"/>
                </a:lnTo>
                <a:lnTo>
                  <a:pt x="1932118" y="2158575"/>
                </a:lnTo>
                <a:lnTo>
                  <a:pt x="1922545" y="2153612"/>
                </a:lnTo>
                <a:lnTo>
                  <a:pt x="1921383" y="2152526"/>
                </a:lnTo>
                <a:lnTo>
                  <a:pt x="1914954" y="2143982"/>
                </a:lnTo>
                <a:lnTo>
                  <a:pt x="1910172" y="2133943"/>
                </a:lnTo>
                <a:lnTo>
                  <a:pt x="1908582" y="2132591"/>
                </a:lnTo>
                <a:lnTo>
                  <a:pt x="1903381" y="2131266"/>
                </a:lnTo>
                <a:lnTo>
                  <a:pt x="1899037" y="2132105"/>
                </a:lnTo>
                <a:lnTo>
                  <a:pt x="1896123" y="2133210"/>
                </a:lnTo>
                <a:lnTo>
                  <a:pt x="1891703" y="2132848"/>
                </a:lnTo>
                <a:lnTo>
                  <a:pt x="1888817" y="2131209"/>
                </a:lnTo>
                <a:lnTo>
                  <a:pt x="1882740" y="2126666"/>
                </a:lnTo>
                <a:lnTo>
                  <a:pt x="1876587" y="2124247"/>
                </a:lnTo>
                <a:lnTo>
                  <a:pt x="1871224" y="2120265"/>
                </a:lnTo>
                <a:lnTo>
                  <a:pt x="1868453" y="2118855"/>
                </a:lnTo>
                <a:lnTo>
                  <a:pt x="1868710" y="2117836"/>
                </a:lnTo>
                <a:lnTo>
                  <a:pt x="1872720" y="2111883"/>
                </a:lnTo>
                <a:lnTo>
                  <a:pt x="1871472" y="2111969"/>
                </a:lnTo>
                <a:lnTo>
                  <a:pt x="1864500" y="2116503"/>
                </a:lnTo>
                <a:lnTo>
                  <a:pt x="1861995" y="2115112"/>
                </a:lnTo>
                <a:lnTo>
                  <a:pt x="1857880" y="2111550"/>
                </a:lnTo>
                <a:lnTo>
                  <a:pt x="1854784" y="2107959"/>
                </a:lnTo>
                <a:lnTo>
                  <a:pt x="1848412" y="2097986"/>
                </a:lnTo>
                <a:lnTo>
                  <a:pt x="1844754" y="2094357"/>
                </a:lnTo>
                <a:lnTo>
                  <a:pt x="1845269" y="2093538"/>
                </a:lnTo>
                <a:lnTo>
                  <a:pt x="1849383" y="2093204"/>
                </a:lnTo>
                <a:lnTo>
                  <a:pt x="1852660" y="2093519"/>
                </a:lnTo>
                <a:lnTo>
                  <a:pt x="1854860" y="2092690"/>
                </a:lnTo>
                <a:lnTo>
                  <a:pt x="1859099" y="2088614"/>
                </a:lnTo>
                <a:lnTo>
                  <a:pt x="1860928" y="2086042"/>
                </a:lnTo>
                <a:lnTo>
                  <a:pt x="1861109" y="2084527"/>
                </a:lnTo>
                <a:lnTo>
                  <a:pt x="1857566" y="2084146"/>
                </a:lnTo>
                <a:lnTo>
                  <a:pt x="1856804" y="2083413"/>
                </a:lnTo>
                <a:lnTo>
                  <a:pt x="1856175" y="2081736"/>
                </a:lnTo>
                <a:lnTo>
                  <a:pt x="1854546" y="2079584"/>
                </a:lnTo>
                <a:lnTo>
                  <a:pt x="1851908" y="2076964"/>
                </a:lnTo>
                <a:lnTo>
                  <a:pt x="1848907" y="2075831"/>
                </a:lnTo>
                <a:lnTo>
                  <a:pt x="1838601" y="2076802"/>
                </a:lnTo>
                <a:lnTo>
                  <a:pt x="1836811" y="2075650"/>
                </a:lnTo>
                <a:lnTo>
                  <a:pt x="1836849" y="2073897"/>
                </a:lnTo>
                <a:lnTo>
                  <a:pt x="1838859" y="2068954"/>
                </a:lnTo>
                <a:lnTo>
                  <a:pt x="1839954" y="2066963"/>
                </a:lnTo>
                <a:lnTo>
                  <a:pt x="1840306" y="2065858"/>
                </a:lnTo>
                <a:lnTo>
                  <a:pt x="1839906" y="2065649"/>
                </a:lnTo>
                <a:lnTo>
                  <a:pt x="1838516" y="2065773"/>
                </a:lnTo>
                <a:lnTo>
                  <a:pt x="1832544" y="2070211"/>
                </a:lnTo>
                <a:lnTo>
                  <a:pt x="1831248" y="2069887"/>
                </a:lnTo>
                <a:lnTo>
                  <a:pt x="1828905" y="2065201"/>
                </a:lnTo>
                <a:lnTo>
                  <a:pt x="1827486" y="2059839"/>
                </a:lnTo>
                <a:lnTo>
                  <a:pt x="1826447" y="2057953"/>
                </a:lnTo>
                <a:lnTo>
                  <a:pt x="1825066" y="2057314"/>
                </a:lnTo>
                <a:lnTo>
                  <a:pt x="1820161" y="2052018"/>
                </a:lnTo>
                <a:lnTo>
                  <a:pt x="1813179" y="2041912"/>
                </a:lnTo>
                <a:lnTo>
                  <a:pt x="1810607" y="2038741"/>
                </a:lnTo>
                <a:lnTo>
                  <a:pt x="1807750" y="2035893"/>
                </a:lnTo>
                <a:lnTo>
                  <a:pt x="1805683" y="2034683"/>
                </a:lnTo>
                <a:lnTo>
                  <a:pt x="1805978" y="2033188"/>
                </a:lnTo>
                <a:lnTo>
                  <a:pt x="1810398" y="2024710"/>
                </a:lnTo>
                <a:lnTo>
                  <a:pt x="1810579" y="2023320"/>
                </a:lnTo>
                <a:lnTo>
                  <a:pt x="1806788" y="2023843"/>
                </a:lnTo>
                <a:lnTo>
                  <a:pt x="1801073" y="2022081"/>
                </a:lnTo>
                <a:lnTo>
                  <a:pt x="1798358" y="2024215"/>
                </a:lnTo>
                <a:lnTo>
                  <a:pt x="1796634" y="2024339"/>
                </a:lnTo>
                <a:lnTo>
                  <a:pt x="1794624" y="2023148"/>
                </a:lnTo>
                <a:lnTo>
                  <a:pt x="1793491" y="2023596"/>
                </a:lnTo>
                <a:lnTo>
                  <a:pt x="1792424" y="2030559"/>
                </a:lnTo>
                <a:lnTo>
                  <a:pt x="1791605" y="2032302"/>
                </a:lnTo>
                <a:lnTo>
                  <a:pt x="1790414" y="2033235"/>
                </a:lnTo>
                <a:lnTo>
                  <a:pt x="1789366" y="2033111"/>
                </a:lnTo>
                <a:lnTo>
                  <a:pt x="1788462" y="2031930"/>
                </a:lnTo>
                <a:lnTo>
                  <a:pt x="1788481" y="2030311"/>
                </a:lnTo>
                <a:lnTo>
                  <a:pt x="1787614" y="2021748"/>
                </a:lnTo>
                <a:lnTo>
                  <a:pt x="1785623" y="2020481"/>
                </a:lnTo>
                <a:lnTo>
                  <a:pt x="1779994" y="2020148"/>
                </a:lnTo>
                <a:lnTo>
                  <a:pt x="1778784" y="2019452"/>
                </a:lnTo>
                <a:lnTo>
                  <a:pt x="1777413" y="2017862"/>
                </a:lnTo>
                <a:lnTo>
                  <a:pt x="1776241" y="2014909"/>
                </a:lnTo>
                <a:lnTo>
                  <a:pt x="1775270" y="2010604"/>
                </a:lnTo>
                <a:lnTo>
                  <a:pt x="1774155" y="2008232"/>
                </a:lnTo>
                <a:lnTo>
                  <a:pt x="1772898" y="2007813"/>
                </a:lnTo>
                <a:lnTo>
                  <a:pt x="1771888" y="2008165"/>
                </a:lnTo>
                <a:lnTo>
                  <a:pt x="1771126" y="2009280"/>
                </a:lnTo>
                <a:lnTo>
                  <a:pt x="1769374" y="2009975"/>
                </a:lnTo>
                <a:lnTo>
                  <a:pt x="1766621" y="2010242"/>
                </a:lnTo>
                <a:lnTo>
                  <a:pt x="1766535" y="2011899"/>
                </a:lnTo>
                <a:lnTo>
                  <a:pt x="1769116" y="2014947"/>
                </a:lnTo>
                <a:lnTo>
                  <a:pt x="1771612" y="2019291"/>
                </a:lnTo>
                <a:lnTo>
                  <a:pt x="1774012" y="2024910"/>
                </a:lnTo>
                <a:lnTo>
                  <a:pt x="1772555" y="2028673"/>
                </a:lnTo>
                <a:lnTo>
                  <a:pt x="1767230" y="2030587"/>
                </a:lnTo>
                <a:lnTo>
                  <a:pt x="1762592" y="2031149"/>
                </a:lnTo>
                <a:lnTo>
                  <a:pt x="1758639" y="2030359"/>
                </a:lnTo>
                <a:lnTo>
                  <a:pt x="1755610" y="2029054"/>
                </a:lnTo>
                <a:lnTo>
                  <a:pt x="1751352" y="2025929"/>
                </a:lnTo>
                <a:lnTo>
                  <a:pt x="1745275" y="2026949"/>
                </a:lnTo>
                <a:lnTo>
                  <a:pt x="1743894" y="2035150"/>
                </a:lnTo>
                <a:lnTo>
                  <a:pt x="1742599" y="2035597"/>
                </a:lnTo>
                <a:lnTo>
                  <a:pt x="1736807" y="2035388"/>
                </a:lnTo>
                <a:lnTo>
                  <a:pt x="1734503" y="2036112"/>
                </a:lnTo>
                <a:lnTo>
                  <a:pt x="1726778" y="2040627"/>
                </a:lnTo>
                <a:lnTo>
                  <a:pt x="1724425" y="2041255"/>
                </a:lnTo>
                <a:lnTo>
                  <a:pt x="1722635" y="2040722"/>
                </a:lnTo>
                <a:lnTo>
                  <a:pt x="1720901" y="2041808"/>
                </a:lnTo>
                <a:lnTo>
                  <a:pt x="1718300" y="2044389"/>
                </a:lnTo>
                <a:lnTo>
                  <a:pt x="1714767" y="2044656"/>
                </a:lnTo>
                <a:lnTo>
                  <a:pt x="1710290" y="2042617"/>
                </a:lnTo>
                <a:lnTo>
                  <a:pt x="1706490" y="2041741"/>
                </a:lnTo>
                <a:lnTo>
                  <a:pt x="1703365" y="2042027"/>
                </a:lnTo>
                <a:lnTo>
                  <a:pt x="1700146" y="2040827"/>
                </a:lnTo>
                <a:lnTo>
                  <a:pt x="1696831" y="2038122"/>
                </a:lnTo>
                <a:lnTo>
                  <a:pt x="1694136" y="2036912"/>
                </a:lnTo>
                <a:lnTo>
                  <a:pt x="1690583" y="2037112"/>
                </a:lnTo>
                <a:lnTo>
                  <a:pt x="1689764" y="2036683"/>
                </a:lnTo>
                <a:lnTo>
                  <a:pt x="1684582" y="2030873"/>
                </a:lnTo>
                <a:lnTo>
                  <a:pt x="1682972" y="2028501"/>
                </a:lnTo>
                <a:lnTo>
                  <a:pt x="1679515" y="2021138"/>
                </a:lnTo>
                <a:lnTo>
                  <a:pt x="1678905" y="2018214"/>
                </a:lnTo>
                <a:lnTo>
                  <a:pt x="1678810" y="2015080"/>
                </a:lnTo>
                <a:lnTo>
                  <a:pt x="1679115" y="2012766"/>
                </a:lnTo>
                <a:lnTo>
                  <a:pt x="1680315" y="2009261"/>
                </a:lnTo>
                <a:lnTo>
                  <a:pt x="1681629" y="2000993"/>
                </a:lnTo>
                <a:lnTo>
                  <a:pt x="1682706" y="1998240"/>
                </a:lnTo>
                <a:lnTo>
                  <a:pt x="1684325" y="1995735"/>
                </a:lnTo>
                <a:lnTo>
                  <a:pt x="1687497" y="1992554"/>
                </a:lnTo>
                <a:lnTo>
                  <a:pt x="1698955" y="1986934"/>
                </a:lnTo>
                <a:lnTo>
                  <a:pt x="1701270" y="1984705"/>
                </a:lnTo>
                <a:lnTo>
                  <a:pt x="1701194" y="1983229"/>
                </a:lnTo>
                <a:lnTo>
                  <a:pt x="1698584" y="1976314"/>
                </a:lnTo>
                <a:lnTo>
                  <a:pt x="1698612" y="1974533"/>
                </a:lnTo>
                <a:lnTo>
                  <a:pt x="1699489" y="1973494"/>
                </a:lnTo>
                <a:lnTo>
                  <a:pt x="1701346" y="1969437"/>
                </a:lnTo>
                <a:lnTo>
                  <a:pt x="1702184" y="1968303"/>
                </a:lnTo>
                <a:lnTo>
                  <a:pt x="1704204" y="1967675"/>
                </a:lnTo>
                <a:lnTo>
                  <a:pt x="1708404" y="1969732"/>
                </a:lnTo>
                <a:lnTo>
                  <a:pt x="1712024" y="1970561"/>
                </a:lnTo>
                <a:lnTo>
                  <a:pt x="1716824" y="1970827"/>
                </a:lnTo>
                <a:lnTo>
                  <a:pt x="1724768" y="1973656"/>
                </a:lnTo>
                <a:lnTo>
                  <a:pt x="1735855" y="1979038"/>
                </a:lnTo>
                <a:lnTo>
                  <a:pt x="1742227" y="1982772"/>
                </a:lnTo>
                <a:lnTo>
                  <a:pt x="1747047" y="1988258"/>
                </a:lnTo>
                <a:lnTo>
                  <a:pt x="1750476" y="1993630"/>
                </a:lnTo>
                <a:lnTo>
                  <a:pt x="1750962" y="1996345"/>
                </a:lnTo>
                <a:lnTo>
                  <a:pt x="1749371" y="2000517"/>
                </a:lnTo>
                <a:lnTo>
                  <a:pt x="1748571" y="2001736"/>
                </a:lnTo>
                <a:lnTo>
                  <a:pt x="1748619" y="2003165"/>
                </a:lnTo>
                <a:lnTo>
                  <a:pt x="1749514" y="2004784"/>
                </a:lnTo>
                <a:lnTo>
                  <a:pt x="1752286" y="2007146"/>
                </a:lnTo>
                <a:lnTo>
                  <a:pt x="1752952" y="2006251"/>
                </a:lnTo>
                <a:lnTo>
                  <a:pt x="1752743" y="2003422"/>
                </a:lnTo>
                <a:lnTo>
                  <a:pt x="1753324" y="2001041"/>
                </a:lnTo>
                <a:lnTo>
                  <a:pt x="1754686" y="1999117"/>
                </a:lnTo>
                <a:lnTo>
                  <a:pt x="1754838" y="1996612"/>
                </a:lnTo>
                <a:lnTo>
                  <a:pt x="1753781" y="1993525"/>
                </a:lnTo>
                <a:lnTo>
                  <a:pt x="1752467" y="1990858"/>
                </a:lnTo>
                <a:lnTo>
                  <a:pt x="1750886" y="1988610"/>
                </a:lnTo>
                <a:lnTo>
                  <a:pt x="1743723" y="1980857"/>
                </a:lnTo>
                <a:lnTo>
                  <a:pt x="1743037" y="1978276"/>
                </a:lnTo>
                <a:lnTo>
                  <a:pt x="1745437" y="1977114"/>
                </a:lnTo>
                <a:lnTo>
                  <a:pt x="1755915" y="1979724"/>
                </a:lnTo>
                <a:lnTo>
                  <a:pt x="1759934" y="1979143"/>
                </a:lnTo>
                <a:lnTo>
                  <a:pt x="1761458" y="1976104"/>
                </a:lnTo>
                <a:lnTo>
                  <a:pt x="1763106" y="1974028"/>
                </a:lnTo>
                <a:lnTo>
                  <a:pt x="1764868" y="1972904"/>
                </a:lnTo>
                <a:lnTo>
                  <a:pt x="1768392" y="1972418"/>
                </a:lnTo>
                <a:lnTo>
                  <a:pt x="1773326" y="1973837"/>
                </a:lnTo>
                <a:lnTo>
                  <a:pt x="1775746" y="1974047"/>
                </a:lnTo>
                <a:lnTo>
                  <a:pt x="1777889" y="1973532"/>
                </a:lnTo>
                <a:lnTo>
                  <a:pt x="1780670" y="1971875"/>
                </a:lnTo>
                <a:lnTo>
                  <a:pt x="1784785" y="1966322"/>
                </a:lnTo>
                <a:lnTo>
                  <a:pt x="1787414" y="1965065"/>
                </a:lnTo>
                <a:lnTo>
                  <a:pt x="1791395" y="1964188"/>
                </a:lnTo>
                <a:lnTo>
                  <a:pt x="1794377" y="1964065"/>
                </a:lnTo>
                <a:lnTo>
                  <a:pt x="1799787" y="1966284"/>
                </a:lnTo>
                <a:lnTo>
                  <a:pt x="1803121" y="1966227"/>
                </a:lnTo>
                <a:lnTo>
                  <a:pt x="1802854" y="1962512"/>
                </a:lnTo>
                <a:lnTo>
                  <a:pt x="1800644" y="1955378"/>
                </a:lnTo>
                <a:lnTo>
                  <a:pt x="1797892" y="1948015"/>
                </a:lnTo>
                <a:lnTo>
                  <a:pt x="1795758" y="1945510"/>
                </a:lnTo>
                <a:lnTo>
                  <a:pt x="1790224" y="1940814"/>
                </a:lnTo>
                <a:lnTo>
                  <a:pt x="1783718" y="1931927"/>
                </a:lnTo>
                <a:lnTo>
                  <a:pt x="1780384" y="1926384"/>
                </a:lnTo>
                <a:lnTo>
                  <a:pt x="1779508" y="1923602"/>
                </a:lnTo>
                <a:lnTo>
                  <a:pt x="1779975" y="1921754"/>
                </a:lnTo>
                <a:lnTo>
                  <a:pt x="1781080" y="1919040"/>
                </a:lnTo>
                <a:lnTo>
                  <a:pt x="1792872" y="1909086"/>
                </a:lnTo>
                <a:lnTo>
                  <a:pt x="1802216" y="1899142"/>
                </a:lnTo>
                <a:lnTo>
                  <a:pt x="1806311" y="1894027"/>
                </a:lnTo>
                <a:lnTo>
                  <a:pt x="1808283" y="1890455"/>
                </a:lnTo>
                <a:lnTo>
                  <a:pt x="1810331" y="1887855"/>
                </a:lnTo>
                <a:lnTo>
                  <a:pt x="1812465" y="1886217"/>
                </a:lnTo>
                <a:lnTo>
                  <a:pt x="1816951" y="1884255"/>
                </a:lnTo>
                <a:lnTo>
                  <a:pt x="1818237" y="1881740"/>
                </a:lnTo>
                <a:lnTo>
                  <a:pt x="1818513" y="1877463"/>
                </a:lnTo>
                <a:lnTo>
                  <a:pt x="1819266" y="1873739"/>
                </a:lnTo>
                <a:lnTo>
                  <a:pt x="1823485" y="1863690"/>
                </a:lnTo>
                <a:lnTo>
                  <a:pt x="1826724" y="1860956"/>
                </a:lnTo>
                <a:lnTo>
                  <a:pt x="1831610" y="1859061"/>
                </a:lnTo>
                <a:lnTo>
                  <a:pt x="1834820" y="1856632"/>
                </a:lnTo>
                <a:lnTo>
                  <a:pt x="1838697" y="1848298"/>
                </a:lnTo>
                <a:lnTo>
                  <a:pt x="1838316" y="1846221"/>
                </a:lnTo>
                <a:lnTo>
                  <a:pt x="1836525" y="1844640"/>
                </a:lnTo>
                <a:lnTo>
                  <a:pt x="1835134" y="1842240"/>
                </a:lnTo>
                <a:lnTo>
                  <a:pt x="1829162" y="1820132"/>
                </a:lnTo>
                <a:lnTo>
                  <a:pt x="1825181" y="1809350"/>
                </a:lnTo>
                <a:lnTo>
                  <a:pt x="1820408" y="1799901"/>
                </a:lnTo>
                <a:lnTo>
                  <a:pt x="1816141" y="1788328"/>
                </a:lnTo>
                <a:lnTo>
                  <a:pt x="1809064" y="1776851"/>
                </a:lnTo>
                <a:lnTo>
                  <a:pt x="1808979" y="1773793"/>
                </a:lnTo>
                <a:lnTo>
                  <a:pt x="1810236" y="1770326"/>
                </a:lnTo>
                <a:lnTo>
                  <a:pt x="1809636" y="1769535"/>
                </a:lnTo>
                <a:lnTo>
                  <a:pt x="1802330" y="1774603"/>
                </a:lnTo>
                <a:lnTo>
                  <a:pt x="1800606" y="1774831"/>
                </a:lnTo>
                <a:lnTo>
                  <a:pt x="1797806" y="1772631"/>
                </a:lnTo>
                <a:lnTo>
                  <a:pt x="1795910" y="1769878"/>
                </a:lnTo>
                <a:lnTo>
                  <a:pt x="1794329" y="1765059"/>
                </a:lnTo>
                <a:lnTo>
                  <a:pt x="1794491" y="1762535"/>
                </a:lnTo>
                <a:lnTo>
                  <a:pt x="1795529" y="1760144"/>
                </a:lnTo>
                <a:lnTo>
                  <a:pt x="1796920" y="1754229"/>
                </a:lnTo>
                <a:lnTo>
                  <a:pt x="1796967" y="1751209"/>
                </a:lnTo>
                <a:lnTo>
                  <a:pt x="1796491" y="1748323"/>
                </a:lnTo>
                <a:lnTo>
                  <a:pt x="1795863" y="1746314"/>
                </a:lnTo>
                <a:lnTo>
                  <a:pt x="1795072" y="1745180"/>
                </a:lnTo>
                <a:lnTo>
                  <a:pt x="1792843" y="1744475"/>
                </a:lnTo>
                <a:lnTo>
                  <a:pt x="1789157" y="1744189"/>
                </a:lnTo>
                <a:lnTo>
                  <a:pt x="1787957" y="1745218"/>
                </a:lnTo>
                <a:lnTo>
                  <a:pt x="1792015" y="1754172"/>
                </a:lnTo>
                <a:lnTo>
                  <a:pt x="1791395" y="1756372"/>
                </a:lnTo>
                <a:lnTo>
                  <a:pt x="1786223" y="1757334"/>
                </a:lnTo>
                <a:lnTo>
                  <a:pt x="1783890" y="1756915"/>
                </a:lnTo>
                <a:lnTo>
                  <a:pt x="1781756" y="1755829"/>
                </a:lnTo>
                <a:lnTo>
                  <a:pt x="1779823" y="1754077"/>
                </a:lnTo>
                <a:lnTo>
                  <a:pt x="1773793" y="1744723"/>
                </a:lnTo>
                <a:lnTo>
                  <a:pt x="1772517" y="1741189"/>
                </a:lnTo>
                <a:lnTo>
                  <a:pt x="1772917" y="1738617"/>
                </a:lnTo>
                <a:lnTo>
                  <a:pt x="1772402" y="1737284"/>
                </a:lnTo>
                <a:lnTo>
                  <a:pt x="1771174" y="1738141"/>
                </a:lnTo>
                <a:lnTo>
                  <a:pt x="1769507" y="1738198"/>
                </a:lnTo>
                <a:lnTo>
                  <a:pt x="1767240" y="1737293"/>
                </a:lnTo>
                <a:lnTo>
                  <a:pt x="1766773" y="1736189"/>
                </a:lnTo>
                <a:lnTo>
                  <a:pt x="1771003" y="1731083"/>
                </a:lnTo>
                <a:lnTo>
                  <a:pt x="1771241" y="1729502"/>
                </a:lnTo>
                <a:lnTo>
                  <a:pt x="1769288" y="1727816"/>
                </a:lnTo>
                <a:lnTo>
                  <a:pt x="1766373" y="1727473"/>
                </a:lnTo>
                <a:lnTo>
                  <a:pt x="1765592" y="1725959"/>
                </a:lnTo>
                <a:lnTo>
                  <a:pt x="1766583" y="1724339"/>
                </a:lnTo>
                <a:lnTo>
                  <a:pt x="1770536" y="1721530"/>
                </a:lnTo>
                <a:lnTo>
                  <a:pt x="1771936" y="1719672"/>
                </a:lnTo>
                <a:lnTo>
                  <a:pt x="1769564" y="1718272"/>
                </a:lnTo>
                <a:lnTo>
                  <a:pt x="1768240" y="1718148"/>
                </a:lnTo>
                <a:lnTo>
                  <a:pt x="1765583" y="1721225"/>
                </a:lnTo>
                <a:lnTo>
                  <a:pt x="1761582" y="1727483"/>
                </a:lnTo>
                <a:lnTo>
                  <a:pt x="1758667" y="1729797"/>
                </a:lnTo>
                <a:lnTo>
                  <a:pt x="1754676" y="1726902"/>
                </a:lnTo>
                <a:lnTo>
                  <a:pt x="1752162" y="1725940"/>
                </a:lnTo>
                <a:lnTo>
                  <a:pt x="1750400" y="1726568"/>
                </a:lnTo>
                <a:lnTo>
                  <a:pt x="1747714" y="1731397"/>
                </a:lnTo>
                <a:lnTo>
                  <a:pt x="1741856" y="1734922"/>
                </a:lnTo>
                <a:lnTo>
                  <a:pt x="1731359" y="1743199"/>
                </a:lnTo>
                <a:lnTo>
                  <a:pt x="1726854" y="1745828"/>
                </a:lnTo>
                <a:lnTo>
                  <a:pt x="1721996" y="1745361"/>
                </a:lnTo>
                <a:lnTo>
                  <a:pt x="1721072" y="1743694"/>
                </a:lnTo>
                <a:lnTo>
                  <a:pt x="1721158" y="1740856"/>
                </a:lnTo>
                <a:lnTo>
                  <a:pt x="1721491" y="1738513"/>
                </a:lnTo>
                <a:lnTo>
                  <a:pt x="1722082" y="1736684"/>
                </a:lnTo>
                <a:lnTo>
                  <a:pt x="1722272" y="1734436"/>
                </a:lnTo>
                <a:lnTo>
                  <a:pt x="1721920" y="1724949"/>
                </a:lnTo>
                <a:lnTo>
                  <a:pt x="1722730" y="1722339"/>
                </a:lnTo>
                <a:lnTo>
                  <a:pt x="1724387" y="1720777"/>
                </a:lnTo>
                <a:lnTo>
                  <a:pt x="1727444" y="1719139"/>
                </a:lnTo>
                <a:lnTo>
                  <a:pt x="1735245" y="1721101"/>
                </a:lnTo>
                <a:lnTo>
                  <a:pt x="1738865" y="1720748"/>
                </a:lnTo>
                <a:lnTo>
                  <a:pt x="1741408" y="1718548"/>
                </a:lnTo>
                <a:lnTo>
                  <a:pt x="1743951" y="1715357"/>
                </a:lnTo>
                <a:lnTo>
                  <a:pt x="1746504" y="1711166"/>
                </a:lnTo>
                <a:lnTo>
                  <a:pt x="1747047" y="1707128"/>
                </a:lnTo>
                <a:lnTo>
                  <a:pt x="1744342" y="1700575"/>
                </a:lnTo>
                <a:lnTo>
                  <a:pt x="1743323" y="1699127"/>
                </a:lnTo>
                <a:lnTo>
                  <a:pt x="1736389" y="1693993"/>
                </a:lnTo>
                <a:lnTo>
                  <a:pt x="1732559" y="1692126"/>
                </a:lnTo>
                <a:lnTo>
                  <a:pt x="1729178" y="1691316"/>
                </a:lnTo>
                <a:lnTo>
                  <a:pt x="1726730" y="1689840"/>
                </a:lnTo>
                <a:lnTo>
                  <a:pt x="1725206" y="1687678"/>
                </a:lnTo>
                <a:lnTo>
                  <a:pt x="1723730" y="1684087"/>
                </a:lnTo>
                <a:lnTo>
                  <a:pt x="1723606" y="1681629"/>
                </a:lnTo>
                <a:lnTo>
                  <a:pt x="1723844" y="1678400"/>
                </a:lnTo>
                <a:lnTo>
                  <a:pt x="1725254" y="1676172"/>
                </a:lnTo>
                <a:lnTo>
                  <a:pt x="1731455" y="1673600"/>
                </a:lnTo>
                <a:lnTo>
                  <a:pt x="1731378" y="1672933"/>
                </a:lnTo>
                <a:lnTo>
                  <a:pt x="1726311" y="1671038"/>
                </a:lnTo>
                <a:lnTo>
                  <a:pt x="1723920" y="1671257"/>
                </a:lnTo>
                <a:lnTo>
                  <a:pt x="1721872" y="1673381"/>
                </a:lnTo>
                <a:lnTo>
                  <a:pt x="1719291" y="1678362"/>
                </a:lnTo>
                <a:lnTo>
                  <a:pt x="1717796" y="1679762"/>
                </a:lnTo>
                <a:lnTo>
                  <a:pt x="1713166" y="1676829"/>
                </a:lnTo>
                <a:lnTo>
                  <a:pt x="1710385" y="1676400"/>
                </a:lnTo>
                <a:lnTo>
                  <a:pt x="1708509" y="1675000"/>
                </a:lnTo>
                <a:lnTo>
                  <a:pt x="1707471" y="1673647"/>
                </a:lnTo>
                <a:lnTo>
                  <a:pt x="1708099" y="1672257"/>
                </a:lnTo>
                <a:lnTo>
                  <a:pt x="1710404" y="1670847"/>
                </a:lnTo>
                <a:lnTo>
                  <a:pt x="1714414" y="1666523"/>
                </a:lnTo>
                <a:lnTo>
                  <a:pt x="1714681" y="1664189"/>
                </a:lnTo>
                <a:lnTo>
                  <a:pt x="1711909" y="1660369"/>
                </a:lnTo>
                <a:lnTo>
                  <a:pt x="1710471" y="1659493"/>
                </a:lnTo>
                <a:lnTo>
                  <a:pt x="1704689" y="1658064"/>
                </a:lnTo>
                <a:lnTo>
                  <a:pt x="1697688" y="1659484"/>
                </a:lnTo>
                <a:lnTo>
                  <a:pt x="1695088" y="1658760"/>
                </a:lnTo>
                <a:lnTo>
                  <a:pt x="1693917" y="1654502"/>
                </a:lnTo>
                <a:lnTo>
                  <a:pt x="1693174" y="1649416"/>
                </a:lnTo>
                <a:lnTo>
                  <a:pt x="1692859" y="1643491"/>
                </a:lnTo>
                <a:lnTo>
                  <a:pt x="1691593" y="1633347"/>
                </a:lnTo>
                <a:lnTo>
                  <a:pt x="1690202" y="1628004"/>
                </a:lnTo>
                <a:lnTo>
                  <a:pt x="1688373" y="1627327"/>
                </a:lnTo>
                <a:lnTo>
                  <a:pt x="1679972" y="1629537"/>
                </a:lnTo>
                <a:lnTo>
                  <a:pt x="1677981" y="1629566"/>
                </a:lnTo>
                <a:lnTo>
                  <a:pt x="1676581" y="1628899"/>
                </a:lnTo>
                <a:lnTo>
                  <a:pt x="1671028" y="1622060"/>
                </a:lnTo>
                <a:lnTo>
                  <a:pt x="1668780" y="1619631"/>
                </a:lnTo>
                <a:lnTo>
                  <a:pt x="1667532" y="1619060"/>
                </a:lnTo>
                <a:lnTo>
                  <a:pt x="1663494" y="1611735"/>
                </a:lnTo>
                <a:lnTo>
                  <a:pt x="1661941" y="1610306"/>
                </a:lnTo>
                <a:lnTo>
                  <a:pt x="1660093" y="1606687"/>
                </a:lnTo>
                <a:lnTo>
                  <a:pt x="1657960" y="1600848"/>
                </a:lnTo>
                <a:lnTo>
                  <a:pt x="1655645" y="1599057"/>
                </a:lnTo>
                <a:lnTo>
                  <a:pt x="1653150" y="1601334"/>
                </a:lnTo>
                <a:lnTo>
                  <a:pt x="1650654" y="1604591"/>
                </a:lnTo>
                <a:lnTo>
                  <a:pt x="1648158" y="1608820"/>
                </a:lnTo>
                <a:lnTo>
                  <a:pt x="1646806" y="1612383"/>
                </a:lnTo>
                <a:lnTo>
                  <a:pt x="1646596" y="1615297"/>
                </a:lnTo>
                <a:lnTo>
                  <a:pt x="1648149" y="1617555"/>
                </a:lnTo>
                <a:lnTo>
                  <a:pt x="1656969" y="1621298"/>
                </a:lnTo>
                <a:lnTo>
                  <a:pt x="1659207" y="1623793"/>
                </a:lnTo>
                <a:lnTo>
                  <a:pt x="1661103" y="1627899"/>
                </a:lnTo>
                <a:lnTo>
                  <a:pt x="1662522" y="1632890"/>
                </a:lnTo>
                <a:lnTo>
                  <a:pt x="1663456" y="1638786"/>
                </a:lnTo>
                <a:lnTo>
                  <a:pt x="1663379" y="1643167"/>
                </a:lnTo>
                <a:lnTo>
                  <a:pt x="1662284" y="1646072"/>
                </a:lnTo>
                <a:lnTo>
                  <a:pt x="1660388" y="1648644"/>
                </a:lnTo>
                <a:lnTo>
                  <a:pt x="1654959" y="1652711"/>
                </a:lnTo>
                <a:lnTo>
                  <a:pt x="1649330" y="1655093"/>
                </a:lnTo>
                <a:lnTo>
                  <a:pt x="1643663" y="1655655"/>
                </a:lnTo>
                <a:lnTo>
                  <a:pt x="1640977" y="1655102"/>
                </a:lnTo>
                <a:lnTo>
                  <a:pt x="1626375" y="1647215"/>
                </a:lnTo>
                <a:lnTo>
                  <a:pt x="1623746" y="1647158"/>
                </a:lnTo>
                <a:lnTo>
                  <a:pt x="1620374" y="1646092"/>
                </a:lnTo>
                <a:lnTo>
                  <a:pt x="1612792" y="1642834"/>
                </a:lnTo>
                <a:lnTo>
                  <a:pt x="1608639" y="1642472"/>
                </a:lnTo>
                <a:lnTo>
                  <a:pt x="1601353" y="1639767"/>
                </a:lnTo>
                <a:lnTo>
                  <a:pt x="1589027" y="1638186"/>
                </a:lnTo>
                <a:lnTo>
                  <a:pt x="1586560" y="1639491"/>
                </a:lnTo>
                <a:lnTo>
                  <a:pt x="1589837" y="1643139"/>
                </a:lnTo>
                <a:lnTo>
                  <a:pt x="1592713" y="1644968"/>
                </a:lnTo>
                <a:lnTo>
                  <a:pt x="1595180" y="1644987"/>
                </a:lnTo>
                <a:lnTo>
                  <a:pt x="1598733" y="1648235"/>
                </a:lnTo>
                <a:lnTo>
                  <a:pt x="1603362" y="1654683"/>
                </a:lnTo>
                <a:lnTo>
                  <a:pt x="1606001" y="1658522"/>
                </a:lnTo>
                <a:lnTo>
                  <a:pt x="1608192" y="1663084"/>
                </a:lnTo>
                <a:lnTo>
                  <a:pt x="1608258" y="1664656"/>
                </a:lnTo>
                <a:lnTo>
                  <a:pt x="1606077" y="1667780"/>
                </a:lnTo>
                <a:lnTo>
                  <a:pt x="1588894" y="1651368"/>
                </a:lnTo>
                <a:lnTo>
                  <a:pt x="1578378" y="1657122"/>
                </a:lnTo>
                <a:lnTo>
                  <a:pt x="1573540" y="1659255"/>
                </a:lnTo>
                <a:lnTo>
                  <a:pt x="1569396" y="1659588"/>
                </a:lnTo>
                <a:lnTo>
                  <a:pt x="1564215" y="1657331"/>
                </a:lnTo>
                <a:lnTo>
                  <a:pt x="1552518" y="1649387"/>
                </a:lnTo>
                <a:lnTo>
                  <a:pt x="1548089" y="1646606"/>
                </a:lnTo>
                <a:lnTo>
                  <a:pt x="1546517" y="1646206"/>
                </a:lnTo>
                <a:lnTo>
                  <a:pt x="1536335" y="1649663"/>
                </a:lnTo>
                <a:lnTo>
                  <a:pt x="1527562" y="1649825"/>
                </a:lnTo>
                <a:lnTo>
                  <a:pt x="1509846" y="1646511"/>
                </a:lnTo>
                <a:lnTo>
                  <a:pt x="1503340" y="1644291"/>
                </a:lnTo>
                <a:lnTo>
                  <a:pt x="1501626" y="1641967"/>
                </a:lnTo>
                <a:lnTo>
                  <a:pt x="1499492" y="1640796"/>
                </a:lnTo>
                <a:lnTo>
                  <a:pt x="1495606" y="1640796"/>
                </a:lnTo>
                <a:lnTo>
                  <a:pt x="1485452" y="1638195"/>
                </a:lnTo>
                <a:lnTo>
                  <a:pt x="1476156" y="1644053"/>
                </a:lnTo>
                <a:lnTo>
                  <a:pt x="1464983" y="1638691"/>
                </a:lnTo>
                <a:lnTo>
                  <a:pt x="1461668" y="1635519"/>
                </a:lnTo>
                <a:lnTo>
                  <a:pt x="1460611" y="1633347"/>
                </a:lnTo>
                <a:lnTo>
                  <a:pt x="1457363" y="1624222"/>
                </a:lnTo>
                <a:lnTo>
                  <a:pt x="1456915" y="1619317"/>
                </a:lnTo>
                <a:lnTo>
                  <a:pt x="1457839" y="1614878"/>
                </a:lnTo>
                <a:lnTo>
                  <a:pt x="1458754" y="1611830"/>
                </a:lnTo>
                <a:lnTo>
                  <a:pt x="1459668" y="1610173"/>
                </a:lnTo>
                <a:lnTo>
                  <a:pt x="1453582" y="1615278"/>
                </a:lnTo>
                <a:lnTo>
                  <a:pt x="1451448" y="1616116"/>
                </a:lnTo>
                <a:lnTo>
                  <a:pt x="1448638" y="1616316"/>
                </a:lnTo>
                <a:lnTo>
                  <a:pt x="1440266" y="1614430"/>
                </a:lnTo>
                <a:lnTo>
                  <a:pt x="1438942" y="1615402"/>
                </a:lnTo>
                <a:lnTo>
                  <a:pt x="1439370" y="1617183"/>
                </a:lnTo>
                <a:lnTo>
                  <a:pt x="1441561" y="1619783"/>
                </a:lnTo>
                <a:lnTo>
                  <a:pt x="1441847" y="1621346"/>
                </a:lnTo>
                <a:lnTo>
                  <a:pt x="1437180" y="1622565"/>
                </a:lnTo>
                <a:lnTo>
                  <a:pt x="1430103" y="1621298"/>
                </a:lnTo>
                <a:lnTo>
                  <a:pt x="1427017" y="1621850"/>
                </a:lnTo>
                <a:lnTo>
                  <a:pt x="1425616" y="1622565"/>
                </a:lnTo>
                <a:lnTo>
                  <a:pt x="1422426" y="1626651"/>
                </a:lnTo>
                <a:lnTo>
                  <a:pt x="1421130" y="1627575"/>
                </a:lnTo>
                <a:lnTo>
                  <a:pt x="1419454" y="1627156"/>
                </a:lnTo>
                <a:lnTo>
                  <a:pt x="1412034" y="1617897"/>
                </a:lnTo>
                <a:lnTo>
                  <a:pt x="1406052" y="1612011"/>
                </a:lnTo>
                <a:lnTo>
                  <a:pt x="1399080" y="1609744"/>
                </a:lnTo>
                <a:lnTo>
                  <a:pt x="1395879" y="1607858"/>
                </a:lnTo>
                <a:lnTo>
                  <a:pt x="1394127" y="1605582"/>
                </a:lnTo>
                <a:lnTo>
                  <a:pt x="1384506" y="1586494"/>
                </a:lnTo>
                <a:lnTo>
                  <a:pt x="1383192" y="1582350"/>
                </a:lnTo>
                <a:lnTo>
                  <a:pt x="1380144" y="1567215"/>
                </a:lnTo>
                <a:lnTo>
                  <a:pt x="1379125" y="1563967"/>
                </a:lnTo>
                <a:lnTo>
                  <a:pt x="1377887" y="1561824"/>
                </a:lnTo>
                <a:lnTo>
                  <a:pt x="1380306" y="1561376"/>
                </a:lnTo>
                <a:lnTo>
                  <a:pt x="1389402" y="1563234"/>
                </a:lnTo>
                <a:lnTo>
                  <a:pt x="1398213" y="1563148"/>
                </a:lnTo>
                <a:lnTo>
                  <a:pt x="1402994" y="1564386"/>
                </a:lnTo>
                <a:lnTo>
                  <a:pt x="1408548" y="1568177"/>
                </a:lnTo>
                <a:lnTo>
                  <a:pt x="1415777" y="1570882"/>
                </a:lnTo>
                <a:lnTo>
                  <a:pt x="1420959" y="1571454"/>
                </a:lnTo>
                <a:lnTo>
                  <a:pt x="1429255" y="1570453"/>
                </a:lnTo>
                <a:lnTo>
                  <a:pt x="1438685" y="1567920"/>
                </a:lnTo>
                <a:lnTo>
                  <a:pt x="1439799" y="1565948"/>
                </a:lnTo>
                <a:lnTo>
                  <a:pt x="1433684" y="1562557"/>
                </a:lnTo>
                <a:lnTo>
                  <a:pt x="1428245" y="1558052"/>
                </a:lnTo>
                <a:lnTo>
                  <a:pt x="1423216" y="1552184"/>
                </a:lnTo>
                <a:lnTo>
                  <a:pt x="1420225" y="1549699"/>
                </a:lnTo>
                <a:lnTo>
                  <a:pt x="1415196" y="1548146"/>
                </a:lnTo>
                <a:lnTo>
                  <a:pt x="1401061" y="1547060"/>
                </a:lnTo>
                <a:lnTo>
                  <a:pt x="1387964" y="1543098"/>
                </a:lnTo>
                <a:lnTo>
                  <a:pt x="1378915" y="1537735"/>
                </a:lnTo>
                <a:lnTo>
                  <a:pt x="1371552" y="1531772"/>
                </a:lnTo>
                <a:lnTo>
                  <a:pt x="1368562" y="1528515"/>
                </a:lnTo>
                <a:lnTo>
                  <a:pt x="1367485" y="1526000"/>
                </a:lnTo>
                <a:lnTo>
                  <a:pt x="1366342" y="1518114"/>
                </a:lnTo>
                <a:lnTo>
                  <a:pt x="1365133" y="1504788"/>
                </a:lnTo>
                <a:lnTo>
                  <a:pt x="1363961" y="1495777"/>
                </a:lnTo>
                <a:lnTo>
                  <a:pt x="1362837" y="1491167"/>
                </a:lnTo>
                <a:lnTo>
                  <a:pt x="1362685" y="1487119"/>
                </a:lnTo>
                <a:lnTo>
                  <a:pt x="1365190" y="1478451"/>
                </a:lnTo>
                <a:lnTo>
                  <a:pt x="1372343" y="1468974"/>
                </a:lnTo>
                <a:lnTo>
                  <a:pt x="1372524" y="1467488"/>
                </a:lnTo>
                <a:lnTo>
                  <a:pt x="1371105" y="1467050"/>
                </a:lnTo>
                <a:lnTo>
                  <a:pt x="1368104" y="1464631"/>
                </a:lnTo>
                <a:lnTo>
                  <a:pt x="1367142" y="1461078"/>
                </a:lnTo>
                <a:lnTo>
                  <a:pt x="1366752" y="1455439"/>
                </a:lnTo>
                <a:lnTo>
                  <a:pt x="1366733" y="1450638"/>
                </a:lnTo>
                <a:lnTo>
                  <a:pt x="1367066" y="1446686"/>
                </a:lnTo>
                <a:lnTo>
                  <a:pt x="1368257" y="1441742"/>
                </a:lnTo>
                <a:lnTo>
                  <a:pt x="1371343" y="1432817"/>
                </a:lnTo>
                <a:lnTo>
                  <a:pt x="1375753" y="1421921"/>
                </a:lnTo>
                <a:lnTo>
                  <a:pt x="1380534" y="1411624"/>
                </a:lnTo>
                <a:lnTo>
                  <a:pt x="1381354" y="1408243"/>
                </a:lnTo>
                <a:lnTo>
                  <a:pt x="1381773" y="1399032"/>
                </a:lnTo>
                <a:lnTo>
                  <a:pt x="1382401" y="1392288"/>
                </a:lnTo>
                <a:lnTo>
                  <a:pt x="1383059" y="1387526"/>
                </a:lnTo>
                <a:lnTo>
                  <a:pt x="1384068" y="1383944"/>
                </a:lnTo>
                <a:lnTo>
                  <a:pt x="1387021" y="1377115"/>
                </a:lnTo>
                <a:lnTo>
                  <a:pt x="1390707" y="1370610"/>
                </a:lnTo>
                <a:lnTo>
                  <a:pt x="1396479" y="1365047"/>
                </a:lnTo>
                <a:lnTo>
                  <a:pt x="1396965" y="1362980"/>
                </a:lnTo>
                <a:lnTo>
                  <a:pt x="1397041" y="1360123"/>
                </a:lnTo>
                <a:lnTo>
                  <a:pt x="1397375" y="1357979"/>
                </a:lnTo>
                <a:lnTo>
                  <a:pt x="1397965" y="1356570"/>
                </a:lnTo>
                <a:lnTo>
                  <a:pt x="1412272" y="1338510"/>
                </a:lnTo>
                <a:lnTo>
                  <a:pt x="1418787" y="1331109"/>
                </a:lnTo>
                <a:lnTo>
                  <a:pt x="1424311" y="1326394"/>
                </a:lnTo>
                <a:lnTo>
                  <a:pt x="1430922" y="1322908"/>
                </a:lnTo>
                <a:lnTo>
                  <a:pt x="1449734" y="1315764"/>
                </a:lnTo>
                <a:lnTo>
                  <a:pt x="1459421" y="1313774"/>
                </a:lnTo>
                <a:lnTo>
                  <a:pt x="1471603" y="1314212"/>
                </a:lnTo>
                <a:lnTo>
                  <a:pt x="1494063" y="1318241"/>
                </a:lnTo>
                <a:lnTo>
                  <a:pt x="1496768" y="1321070"/>
                </a:lnTo>
                <a:lnTo>
                  <a:pt x="1497454" y="1322489"/>
                </a:lnTo>
                <a:lnTo>
                  <a:pt x="1498435" y="1326499"/>
                </a:lnTo>
                <a:lnTo>
                  <a:pt x="1497692" y="1329061"/>
                </a:lnTo>
                <a:lnTo>
                  <a:pt x="1491548" y="1337720"/>
                </a:lnTo>
                <a:lnTo>
                  <a:pt x="1483814" y="1344882"/>
                </a:lnTo>
                <a:lnTo>
                  <a:pt x="1478785" y="1351112"/>
                </a:lnTo>
                <a:lnTo>
                  <a:pt x="1470270" y="1365028"/>
                </a:lnTo>
                <a:lnTo>
                  <a:pt x="1467974" y="1369886"/>
                </a:lnTo>
                <a:lnTo>
                  <a:pt x="1457420" y="1397470"/>
                </a:lnTo>
                <a:lnTo>
                  <a:pt x="1454925" y="1401994"/>
                </a:lnTo>
                <a:lnTo>
                  <a:pt x="1453458" y="1405604"/>
                </a:lnTo>
                <a:lnTo>
                  <a:pt x="1452439" y="1415396"/>
                </a:lnTo>
                <a:lnTo>
                  <a:pt x="1452744" y="1418863"/>
                </a:lnTo>
                <a:lnTo>
                  <a:pt x="1454391" y="1424511"/>
                </a:lnTo>
                <a:lnTo>
                  <a:pt x="1460125" y="1436703"/>
                </a:lnTo>
                <a:lnTo>
                  <a:pt x="1461668" y="1442371"/>
                </a:lnTo>
                <a:lnTo>
                  <a:pt x="1461630" y="1447562"/>
                </a:lnTo>
                <a:lnTo>
                  <a:pt x="1460992" y="1459878"/>
                </a:lnTo>
                <a:lnTo>
                  <a:pt x="1460916" y="1466088"/>
                </a:lnTo>
                <a:lnTo>
                  <a:pt x="1461173" y="1472032"/>
                </a:lnTo>
                <a:lnTo>
                  <a:pt x="1462354" y="1480490"/>
                </a:lnTo>
                <a:lnTo>
                  <a:pt x="1464459" y="1491415"/>
                </a:lnTo>
                <a:lnTo>
                  <a:pt x="1469336" y="1502397"/>
                </a:lnTo>
                <a:lnTo>
                  <a:pt x="1476985" y="1513427"/>
                </a:lnTo>
                <a:lnTo>
                  <a:pt x="1482681" y="1520695"/>
                </a:lnTo>
                <a:lnTo>
                  <a:pt x="1488291" y="1526029"/>
                </a:lnTo>
                <a:lnTo>
                  <a:pt x="1494930" y="1533896"/>
                </a:lnTo>
                <a:lnTo>
                  <a:pt x="1496406" y="1537678"/>
                </a:lnTo>
                <a:lnTo>
                  <a:pt x="1493349" y="1541840"/>
                </a:lnTo>
                <a:lnTo>
                  <a:pt x="1486195" y="1548213"/>
                </a:lnTo>
                <a:lnTo>
                  <a:pt x="1476794" y="1550937"/>
                </a:lnTo>
                <a:lnTo>
                  <a:pt x="1471765" y="1553528"/>
                </a:lnTo>
                <a:lnTo>
                  <a:pt x="1465507" y="1559042"/>
                </a:lnTo>
                <a:lnTo>
                  <a:pt x="1457658" y="1563433"/>
                </a:lnTo>
                <a:lnTo>
                  <a:pt x="1454534" y="1565967"/>
                </a:lnTo>
                <a:close/>
                <a:moveTo>
                  <a:pt x="1643043" y="1332824"/>
                </a:moveTo>
                <a:lnTo>
                  <a:pt x="1647606" y="1334072"/>
                </a:lnTo>
                <a:lnTo>
                  <a:pt x="1676486" y="1331747"/>
                </a:lnTo>
                <a:lnTo>
                  <a:pt x="1682467" y="1333481"/>
                </a:lnTo>
                <a:lnTo>
                  <a:pt x="1700660" y="1343978"/>
                </a:lnTo>
                <a:lnTo>
                  <a:pt x="1705356" y="1347473"/>
                </a:lnTo>
                <a:lnTo>
                  <a:pt x="1707671" y="1352083"/>
                </a:lnTo>
                <a:lnTo>
                  <a:pt x="1709766" y="1359332"/>
                </a:lnTo>
                <a:lnTo>
                  <a:pt x="1710738" y="1360923"/>
                </a:lnTo>
                <a:lnTo>
                  <a:pt x="1717329" y="1365218"/>
                </a:lnTo>
                <a:lnTo>
                  <a:pt x="1720044" y="1370400"/>
                </a:lnTo>
                <a:lnTo>
                  <a:pt x="1720996" y="1373077"/>
                </a:lnTo>
                <a:lnTo>
                  <a:pt x="1722387" y="1379182"/>
                </a:lnTo>
                <a:lnTo>
                  <a:pt x="1725368" y="1382630"/>
                </a:lnTo>
                <a:lnTo>
                  <a:pt x="1728768" y="1384592"/>
                </a:lnTo>
                <a:lnTo>
                  <a:pt x="1729883" y="1386383"/>
                </a:lnTo>
                <a:lnTo>
                  <a:pt x="1729350" y="1393993"/>
                </a:lnTo>
                <a:lnTo>
                  <a:pt x="1730797" y="1397527"/>
                </a:lnTo>
                <a:lnTo>
                  <a:pt x="1734007" y="1401785"/>
                </a:lnTo>
                <a:lnTo>
                  <a:pt x="1735207" y="1404623"/>
                </a:lnTo>
                <a:lnTo>
                  <a:pt x="1732712" y="1408081"/>
                </a:lnTo>
                <a:lnTo>
                  <a:pt x="1726911" y="1410110"/>
                </a:lnTo>
                <a:lnTo>
                  <a:pt x="1710528" y="1407995"/>
                </a:lnTo>
                <a:lnTo>
                  <a:pt x="1688544" y="1403204"/>
                </a:lnTo>
                <a:lnTo>
                  <a:pt x="1675762" y="1404566"/>
                </a:lnTo>
                <a:lnTo>
                  <a:pt x="1669352" y="1406757"/>
                </a:lnTo>
                <a:lnTo>
                  <a:pt x="1653845" y="1414539"/>
                </a:lnTo>
                <a:lnTo>
                  <a:pt x="1648892" y="1415796"/>
                </a:lnTo>
                <a:lnTo>
                  <a:pt x="1644053" y="1415958"/>
                </a:lnTo>
                <a:lnTo>
                  <a:pt x="1635490" y="1409605"/>
                </a:lnTo>
                <a:lnTo>
                  <a:pt x="1632385" y="1406233"/>
                </a:lnTo>
                <a:lnTo>
                  <a:pt x="1631356" y="1403614"/>
                </a:lnTo>
                <a:lnTo>
                  <a:pt x="1629318" y="1395917"/>
                </a:lnTo>
                <a:lnTo>
                  <a:pt x="1627642" y="1386650"/>
                </a:lnTo>
                <a:lnTo>
                  <a:pt x="1626784" y="1379001"/>
                </a:lnTo>
                <a:lnTo>
                  <a:pt x="1625794" y="1373143"/>
                </a:lnTo>
                <a:lnTo>
                  <a:pt x="1622870" y="1371200"/>
                </a:lnTo>
                <a:lnTo>
                  <a:pt x="1614173" y="1368857"/>
                </a:lnTo>
                <a:lnTo>
                  <a:pt x="1611259" y="1365647"/>
                </a:lnTo>
                <a:lnTo>
                  <a:pt x="1609935" y="1362970"/>
                </a:lnTo>
                <a:lnTo>
                  <a:pt x="1608658" y="1358627"/>
                </a:lnTo>
                <a:lnTo>
                  <a:pt x="1608687" y="1354112"/>
                </a:lnTo>
                <a:lnTo>
                  <a:pt x="1609354" y="1350121"/>
                </a:lnTo>
                <a:lnTo>
                  <a:pt x="1609916" y="1349140"/>
                </a:lnTo>
                <a:lnTo>
                  <a:pt x="1611011" y="1349035"/>
                </a:lnTo>
                <a:lnTo>
                  <a:pt x="1608573" y="1344178"/>
                </a:lnTo>
                <a:lnTo>
                  <a:pt x="1607734" y="1338815"/>
                </a:lnTo>
                <a:lnTo>
                  <a:pt x="1607677" y="1331309"/>
                </a:lnTo>
                <a:lnTo>
                  <a:pt x="1607992" y="1326490"/>
                </a:lnTo>
                <a:lnTo>
                  <a:pt x="1608687" y="1324366"/>
                </a:lnTo>
                <a:lnTo>
                  <a:pt x="1610297" y="1322994"/>
                </a:lnTo>
                <a:lnTo>
                  <a:pt x="1614068" y="1322080"/>
                </a:lnTo>
                <a:lnTo>
                  <a:pt x="1619660" y="1322261"/>
                </a:lnTo>
                <a:lnTo>
                  <a:pt x="1627470" y="1327823"/>
                </a:lnTo>
                <a:lnTo>
                  <a:pt x="1633642" y="1328357"/>
                </a:lnTo>
                <a:lnTo>
                  <a:pt x="1643043" y="1332824"/>
                </a:lnTo>
                <a:close/>
                <a:moveTo>
                  <a:pt x="954662" y="1401080"/>
                </a:moveTo>
                <a:lnTo>
                  <a:pt x="953310" y="1401537"/>
                </a:lnTo>
                <a:lnTo>
                  <a:pt x="950776" y="1399432"/>
                </a:lnTo>
                <a:lnTo>
                  <a:pt x="947061" y="1394755"/>
                </a:lnTo>
                <a:lnTo>
                  <a:pt x="940994" y="1385230"/>
                </a:lnTo>
                <a:lnTo>
                  <a:pt x="933755" y="1375734"/>
                </a:lnTo>
                <a:lnTo>
                  <a:pt x="932640" y="1370019"/>
                </a:lnTo>
                <a:lnTo>
                  <a:pt x="930840" y="1365742"/>
                </a:lnTo>
                <a:lnTo>
                  <a:pt x="921601" y="1355541"/>
                </a:lnTo>
                <a:lnTo>
                  <a:pt x="915600" y="1351388"/>
                </a:lnTo>
                <a:lnTo>
                  <a:pt x="911028" y="1349312"/>
                </a:lnTo>
                <a:lnTo>
                  <a:pt x="910276" y="1346445"/>
                </a:lnTo>
                <a:lnTo>
                  <a:pt x="913448" y="1338072"/>
                </a:lnTo>
                <a:lnTo>
                  <a:pt x="917086" y="1331357"/>
                </a:lnTo>
                <a:lnTo>
                  <a:pt x="919248" y="1328919"/>
                </a:lnTo>
                <a:lnTo>
                  <a:pt x="925982" y="1326728"/>
                </a:lnTo>
                <a:lnTo>
                  <a:pt x="948700" y="1322222"/>
                </a:lnTo>
                <a:lnTo>
                  <a:pt x="953891" y="1322089"/>
                </a:lnTo>
                <a:lnTo>
                  <a:pt x="959329" y="1324261"/>
                </a:lnTo>
                <a:lnTo>
                  <a:pt x="966807" y="1333500"/>
                </a:lnTo>
                <a:lnTo>
                  <a:pt x="969921" y="1334548"/>
                </a:lnTo>
                <a:lnTo>
                  <a:pt x="971779" y="1336615"/>
                </a:lnTo>
                <a:lnTo>
                  <a:pt x="973417" y="1340053"/>
                </a:lnTo>
                <a:lnTo>
                  <a:pt x="974284" y="1343549"/>
                </a:lnTo>
                <a:lnTo>
                  <a:pt x="974360" y="1350655"/>
                </a:lnTo>
                <a:lnTo>
                  <a:pt x="973541" y="1361104"/>
                </a:lnTo>
                <a:lnTo>
                  <a:pt x="972503" y="1365085"/>
                </a:lnTo>
                <a:lnTo>
                  <a:pt x="967978" y="1378382"/>
                </a:lnTo>
                <a:lnTo>
                  <a:pt x="963225" y="1385649"/>
                </a:lnTo>
                <a:lnTo>
                  <a:pt x="962320" y="1390336"/>
                </a:lnTo>
                <a:lnTo>
                  <a:pt x="960396" y="1394041"/>
                </a:lnTo>
                <a:lnTo>
                  <a:pt x="957024" y="1398575"/>
                </a:lnTo>
                <a:lnTo>
                  <a:pt x="954662" y="1401080"/>
                </a:lnTo>
                <a:close/>
                <a:moveTo>
                  <a:pt x="707850" y="1430550"/>
                </a:moveTo>
                <a:lnTo>
                  <a:pt x="709546" y="1431674"/>
                </a:lnTo>
                <a:lnTo>
                  <a:pt x="712641" y="1430741"/>
                </a:lnTo>
                <a:lnTo>
                  <a:pt x="717137" y="1427760"/>
                </a:lnTo>
                <a:lnTo>
                  <a:pt x="722929" y="1425302"/>
                </a:lnTo>
                <a:lnTo>
                  <a:pt x="730025" y="1423388"/>
                </a:lnTo>
                <a:lnTo>
                  <a:pt x="731901" y="1425721"/>
                </a:lnTo>
                <a:lnTo>
                  <a:pt x="733082" y="1425245"/>
                </a:lnTo>
                <a:lnTo>
                  <a:pt x="735168" y="1421454"/>
                </a:lnTo>
                <a:lnTo>
                  <a:pt x="735540" y="1418949"/>
                </a:lnTo>
                <a:lnTo>
                  <a:pt x="735282" y="1416120"/>
                </a:lnTo>
                <a:lnTo>
                  <a:pt x="735406" y="1409948"/>
                </a:lnTo>
                <a:lnTo>
                  <a:pt x="736521" y="1406214"/>
                </a:lnTo>
                <a:lnTo>
                  <a:pt x="740731" y="1398346"/>
                </a:lnTo>
                <a:lnTo>
                  <a:pt x="742988" y="1395498"/>
                </a:lnTo>
                <a:lnTo>
                  <a:pt x="746579" y="1394193"/>
                </a:lnTo>
                <a:lnTo>
                  <a:pt x="755132" y="1395041"/>
                </a:lnTo>
                <a:lnTo>
                  <a:pt x="763153" y="1399546"/>
                </a:lnTo>
                <a:lnTo>
                  <a:pt x="773992" y="1403956"/>
                </a:lnTo>
                <a:lnTo>
                  <a:pt x="789842" y="1415015"/>
                </a:lnTo>
                <a:lnTo>
                  <a:pt x="794804" y="1419711"/>
                </a:lnTo>
                <a:lnTo>
                  <a:pt x="795318" y="1423768"/>
                </a:lnTo>
                <a:lnTo>
                  <a:pt x="792509" y="1432398"/>
                </a:lnTo>
                <a:lnTo>
                  <a:pt x="785679" y="1444523"/>
                </a:lnTo>
                <a:lnTo>
                  <a:pt x="780193" y="1448886"/>
                </a:lnTo>
                <a:lnTo>
                  <a:pt x="778078" y="1451553"/>
                </a:lnTo>
                <a:lnTo>
                  <a:pt x="781650" y="1453382"/>
                </a:lnTo>
                <a:lnTo>
                  <a:pt x="783965" y="1456477"/>
                </a:lnTo>
                <a:lnTo>
                  <a:pt x="787479" y="1452010"/>
                </a:lnTo>
                <a:lnTo>
                  <a:pt x="790051" y="1447000"/>
                </a:lnTo>
                <a:lnTo>
                  <a:pt x="793690" y="1442828"/>
                </a:lnTo>
                <a:lnTo>
                  <a:pt x="794928" y="1442457"/>
                </a:lnTo>
                <a:lnTo>
                  <a:pt x="795233" y="1443342"/>
                </a:lnTo>
                <a:lnTo>
                  <a:pt x="794604" y="1445485"/>
                </a:lnTo>
                <a:lnTo>
                  <a:pt x="794328" y="1447581"/>
                </a:lnTo>
                <a:lnTo>
                  <a:pt x="794423" y="1449629"/>
                </a:lnTo>
                <a:lnTo>
                  <a:pt x="794842" y="1450867"/>
                </a:lnTo>
                <a:lnTo>
                  <a:pt x="797071" y="1451505"/>
                </a:lnTo>
                <a:lnTo>
                  <a:pt x="798271" y="1450734"/>
                </a:lnTo>
                <a:lnTo>
                  <a:pt x="803100" y="1444847"/>
                </a:lnTo>
                <a:lnTo>
                  <a:pt x="807844" y="1435799"/>
                </a:lnTo>
                <a:lnTo>
                  <a:pt x="815035" y="1429931"/>
                </a:lnTo>
                <a:lnTo>
                  <a:pt x="816997" y="1426931"/>
                </a:lnTo>
                <a:lnTo>
                  <a:pt x="823255" y="1424426"/>
                </a:lnTo>
                <a:lnTo>
                  <a:pt x="823179" y="1422654"/>
                </a:lnTo>
                <a:lnTo>
                  <a:pt x="823465" y="1415653"/>
                </a:lnTo>
                <a:lnTo>
                  <a:pt x="821274" y="1412662"/>
                </a:lnTo>
                <a:lnTo>
                  <a:pt x="813930" y="1406385"/>
                </a:lnTo>
                <a:lnTo>
                  <a:pt x="810301" y="1398832"/>
                </a:lnTo>
                <a:lnTo>
                  <a:pt x="811063" y="1393022"/>
                </a:lnTo>
                <a:lnTo>
                  <a:pt x="815111" y="1393870"/>
                </a:lnTo>
                <a:lnTo>
                  <a:pt x="826199" y="1394489"/>
                </a:lnTo>
                <a:lnTo>
                  <a:pt x="828504" y="1395270"/>
                </a:lnTo>
                <a:lnTo>
                  <a:pt x="839153" y="1405100"/>
                </a:lnTo>
                <a:lnTo>
                  <a:pt x="842924" y="1411196"/>
                </a:lnTo>
                <a:lnTo>
                  <a:pt x="845915" y="1414205"/>
                </a:lnTo>
                <a:lnTo>
                  <a:pt x="852202" y="1418587"/>
                </a:lnTo>
                <a:lnTo>
                  <a:pt x="854316" y="1422140"/>
                </a:lnTo>
                <a:lnTo>
                  <a:pt x="855802" y="1423578"/>
                </a:lnTo>
                <a:lnTo>
                  <a:pt x="856317" y="1425073"/>
                </a:lnTo>
                <a:lnTo>
                  <a:pt x="855859" y="1426626"/>
                </a:lnTo>
                <a:lnTo>
                  <a:pt x="855621" y="1430274"/>
                </a:lnTo>
                <a:lnTo>
                  <a:pt x="856793" y="1431446"/>
                </a:lnTo>
                <a:lnTo>
                  <a:pt x="860879" y="1432817"/>
                </a:lnTo>
                <a:lnTo>
                  <a:pt x="862022" y="1434284"/>
                </a:lnTo>
                <a:lnTo>
                  <a:pt x="863536" y="1438894"/>
                </a:lnTo>
                <a:lnTo>
                  <a:pt x="865422" y="1446628"/>
                </a:lnTo>
                <a:lnTo>
                  <a:pt x="867061" y="1454972"/>
                </a:lnTo>
                <a:lnTo>
                  <a:pt x="869652" y="1470603"/>
                </a:lnTo>
                <a:lnTo>
                  <a:pt x="874814" y="1491234"/>
                </a:lnTo>
                <a:lnTo>
                  <a:pt x="876576" y="1504017"/>
                </a:lnTo>
                <a:lnTo>
                  <a:pt x="877176" y="1506350"/>
                </a:lnTo>
                <a:lnTo>
                  <a:pt x="878338" y="1507950"/>
                </a:lnTo>
                <a:lnTo>
                  <a:pt x="881653" y="1510284"/>
                </a:lnTo>
                <a:lnTo>
                  <a:pt x="884206" y="1513580"/>
                </a:lnTo>
                <a:lnTo>
                  <a:pt x="887206" y="1514637"/>
                </a:lnTo>
                <a:lnTo>
                  <a:pt x="887940" y="1514342"/>
                </a:lnTo>
                <a:lnTo>
                  <a:pt x="888692" y="1511513"/>
                </a:lnTo>
                <a:lnTo>
                  <a:pt x="890568" y="1506998"/>
                </a:lnTo>
                <a:lnTo>
                  <a:pt x="899665" y="1498197"/>
                </a:lnTo>
                <a:lnTo>
                  <a:pt x="900141" y="1496825"/>
                </a:lnTo>
                <a:lnTo>
                  <a:pt x="899065" y="1494796"/>
                </a:lnTo>
                <a:lnTo>
                  <a:pt x="898731" y="1493406"/>
                </a:lnTo>
                <a:lnTo>
                  <a:pt x="898865" y="1492463"/>
                </a:lnTo>
                <a:lnTo>
                  <a:pt x="900760" y="1491729"/>
                </a:lnTo>
                <a:lnTo>
                  <a:pt x="894426" y="1480452"/>
                </a:lnTo>
                <a:lnTo>
                  <a:pt x="890330" y="1469688"/>
                </a:lnTo>
                <a:lnTo>
                  <a:pt x="887701" y="1456268"/>
                </a:lnTo>
                <a:lnTo>
                  <a:pt x="887301" y="1452324"/>
                </a:lnTo>
                <a:lnTo>
                  <a:pt x="886911" y="1443904"/>
                </a:lnTo>
                <a:lnTo>
                  <a:pt x="886054" y="1441685"/>
                </a:lnTo>
                <a:lnTo>
                  <a:pt x="884606" y="1439647"/>
                </a:lnTo>
                <a:lnTo>
                  <a:pt x="884006" y="1437018"/>
                </a:lnTo>
                <a:lnTo>
                  <a:pt x="884234" y="1433789"/>
                </a:lnTo>
                <a:lnTo>
                  <a:pt x="883949" y="1431017"/>
                </a:lnTo>
                <a:lnTo>
                  <a:pt x="882272" y="1425207"/>
                </a:lnTo>
                <a:lnTo>
                  <a:pt x="875824" y="1384087"/>
                </a:lnTo>
                <a:lnTo>
                  <a:pt x="875843" y="1380030"/>
                </a:lnTo>
                <a:lnTo>
                  <a:pt x="876729" y="1376972"/>
                </a:lnTo>
                <a:lnTo>
                  <a:pt x="879024" y="1375220"/>
                </a:lnTo>
                <a:lnTo>
                  <a:pt x="882720" y="1374791"/>
                </a:lnTo>
                <a:lnTo>
                  <a:pt x="883892" y="1373829"/>
                </a:lnTo>
                <a:lnTo>
                  <a:pt x="882529" y="1372353"/>
                </a:lnTo>
                <a:lnTo>
                  <a:pt x="880110" y="1367876"/>
                </a:lnTo>
                <a:lnTo>
                  <a:pt x="879796" y="1365809"/>
                </a:lnTo>
                <a:lnTo>
                  <a:pt x="881405" y="1361618"/>
                </a:lnTo>
                <a:lnTo>
                  <a:pt x="889664" y="1363456"/>
                </a:lnTo>
                <a:lnTo>
                  <a:pt x="895645" y="1367228"/>
                </a:lnTo>
                <a:lnTo>
                  <a:pt x="905875" y="1376153"/>
                </a:lnTo>
                <a:lnTo>
                  <a:pt x="906913" y="1375667"/>
                </a:lnTo>
                <a:lnTo>
                  <a:pt x="908037" y="1371229"/>
                </a:lnTo>
                <a:lnTo>
                  <a:pt x="910219" y="1368381"/>
                </a:lnTo>
                <a:lnTo>
                  <a:pt x="913495" y="1369314"/>
                </a:lnTo>
                <a:lnTo>
                  <a:pt x="922754" y="1375772"/>
                </a:lnTo>
                <a:lnTo>
                  <a:pt x="933460" y="1387221"/>
                </a:lnTo>
                <a:lnTo>
                  <a:pt x="940641" y="1392831"/>
                </a:lnTo>
                <a:lnTo>
                  <a:pt x="945680" y="1400413"/>
                </a:lnTo>
                <a:lnTo>
                  <a:pt x="949109" y="1407547"/>
                </a:lnTo>
                <a:lnTo>
                  <a:pt x="951271" y="1413034"/>
                </a:lnTo>
                <a:lnTo>
                  <a:pt x="951367" y="1415167"/>
                </a:lnTo>
                <a:lnTo>
                  <a:pt x="950871" y="1417358"/>
                </a:lnTo>
                <a:lnTo>
                  <a:pt x="951376" y="1420206"/>
                </a:lnTo>
                <a:lnTo>
                  <a:pt x="952890" y="1423711"/>
                </a:lnTo>
                <a:lnTo>
                  <a:pt x="953729" y="1426845"/>
                </a:lnTo>
                <a:lnTo>
                  <a:pt x="954415" y="1433484"/>
                </a:lnTo>
                <a:lnTo>
                  <a:pt x="955777" y="1442095"/>
                </a:lnTo>
                <a:lnTo>
                  <a:pt x="956120" y="1446390"/>
                </a:lnTo>
                <a:lnTo>
                  <a:pt x="965635" y="1484414"/>
                </a:lnTo>
                <a:lnTo>
                  <a:pt x="967454" y="1491034"/>
                </a:lnTo>
                <a:lnTo>
                  <a:pt x="968616" y="1494092"/>
                </a:lnTo>
                <a:lnTo>
                  <a:pt x="975265" y="1508474"/>
                </a:lnTo>
                <a:lnTo>
                  <a:pt x="978808" y="1518847"/>
                </a:lnTo>
                <a:lnTo>
                  <a:pt x="979151" y="1525753"/>
                </a:lnTo>
                <a:lnTo>
                  <a:pt x="979627" y="1527734"/>
                </a:lnTo>
                <a:lnTo>
                  <a:pt x="979780" y="1530896"/>
                </a:lnTo>
                <a:lnTo>
                  <a:pt x="979608" y="1535240"/>
                </a:lnTo>
                <a:lnTo>
                  <a:pt x="978827" y="1538964"/>
                </a:lnTo>
                <a:lnTo>
                  <a:pt x="977437" y="1542079"/>
                </a:lnTo>
                <a:lnTo>
                  <a:pt x="976093" y="1546431"/>
                </a:lnTo>
                <a:lnTo>
                  <a:pt x="974065" y="1556004"/>
                </a:lnTo>
                <a:lnTo>
                  <a:pt x="973893" y="1558347"/>
                </a:lnTo>
                <a:lnTo>
                  <a:pt x="975350" y="1561624"/>
                </a:lnTo>
                <a:lnTo>
                  <a:pt x="984656" y="1572873"/>
                </a:lnTo>
                <a:lnTo>
                  <a:pt x="990362" y="1586265"/>
                </a:lnTo>
                <a:lnTo>
                  <a:pt x="993038" y="1588608"/>
                </a:lnTo>
                <a:lnTo>
                  <a:pt x="1000220" y="1596923"/>
                </a:lnTo>
                <a:lnTo>
                  <a:pt x="1007964" y="1601619"/>
                </a:lnTo>
                <a:lnTo>
                  <a:pt x="1010574" y="1603639"/>
                </a:lnTo>
                <a:lnTo>
                  <a:pt x="1013041" y="1606610"/>
                </a:lnTo>
                <a:lnTo>
                  <a:pt x="1013784" y="1606725"/>
                </a:lnTo>
                <a:lnTo>
                  <a:pt x="1015279" y="1606163"/>
                </a:lnTo>
                <a:lnTo>
                  <a:pt x="1015708" y="1605353"/>
                </a:lnTo>
                <a:lnTo>
                  <a:pt x="1015813" y="1604153"/>
                </a:lnTo>
                <a:lnTo>
                  <a:pt x="1013632" y="1597876"/>
                </a:lnTo>
                <a:lnTo>
                  <a:pt x="1013479" y="1595409"/>
                </a:lnTo>
                <a:lnTo>
                  <a:pt x="1014517" y="1594980"/>
                </a:lnTo>
                <a:lnTo>
                  <a:pt x="1022509" y="1605686"/>
                </a:lnTo>
                <a:lnTo>
                  <a:pt x="1026824" y="1609925"/>
                </a:lnTo>
                <a:lnTo>
                  <a:pt x="1032720" y="1614364"/>
                </a:lnTo>
                <a:lnTo>
                  <a:pt x="1042845" y="1624546"/>
                </a:lnTo>
                <a:lnTo>
                  <a:pt x="1044254" y="1625375"/>
                </a:lnTo>
                <a:lnTo>
                  <a:pt x="1049731" y="1624441"/>
                </a:lnTo>
                <a:lnTo>
                  <a:pt x="1051227" y="1625079"/>
                </a:lnTo>
                <a:lnTo>
                  <a:pt x="1052170" y="1626080"/>
                </a:lnTo>
                <a:lnTo>
                  <a:pt x="1052560" y="1627442"/>
                </a:lnTo>
                <a:lnTo>
                  <a:pt x="1052779" y="1633433"/>
                </a:lnTo>
                <a:lnTo>
                  <a:pt x="1054275" y="1636376"/>
                </a:lnTo>
                <a:lnTo>
                  <a:pt x="1062914" y="1635119"/>
                </a:lnTo>
                <a:lnTo>
                  <a:pt x="1065333" y="1635376"/>
                </a:lnTo>
                <a:lnTo>
                  <a:pt x="1066876" y="1636319"/>
                </a:lnTo>
                <a:lnTo>
                  <a:pt x="1068162" y="1638272"/>
                </a:lnTo>
                <a:lnTo>
                  <a:pt x="1070020" y="1644644"/>
                </a:lnTo>
                <a:lnTo>
                  <a:pt x="1071734" y="1657131"/>
                </a:lnTo>
                <a:lnTo>
                  <a:pt x="1071820" y="1661579"/>
                </a:lnTo>
                <a:lnTo>
                  <a:pt x="1071029" y="1669028"/>
                </a:lnTo>
                <a:lnTo>
                  <a:pt x="1069772" y="1671761"/>
                </a:lnTo>
                <a:lnTo>
                  <a:pt x="1068134" y="1672619"/>
                </a:lnTo>
                <a:lnTo>
                  <a:pt x="1063523" y="1671780"/>
                </a:lnTo>
                <a:lnTo>
                  <a:pt x="1060285" y="1669418"/>
                </a:lnTo>
                <a:lnTo>
                  <a:pt x="1058609" y="1666408"/>
                </a:lnTo>
                <a:lnTo>
                  <a:pt x="1057094" y="1659865"/>
                </a:lnTo>
                <a:lnTo>
                  <a:pt x="1056370" y="1658598"/>
                </a:lnTo>
                <a:lnTo>
                  <a:pt x="1055713" y="1659922"/>
                </a:lnTo>
                <a:lnTo>
                  <a:pt x="1054198" y="1665913"/>
                </a:lnTo>
                <a:lnTo>
                  <a:pt x="1053208" y="1668561"/>
                </a:lnTo>
                <a:lnTo>
                  <a:pt x="1051998" y="1670314"/>
                </a:lnTo>
                <a:lnTo>
                  <a:pt x="1049703" y="1669885"/>
                </a:lnTo>
                <a:lnTo>
                  <a:pt x="1046321" y="1667275"/>
                </a:lnTo>
                <a:lnTo>
                  <a:pt x="1039968" y="1660589"/>
                </a:lnTo>
                <a:lnTo>
                  <a:pt x="1037720" y="1658931"/>
                </a:lnTo>
                <a:lnTo>
                  <a:pt x="1036330" y="1659217"/>
                </a:lnTo>
                <a:lnTo>
                  <a:pt x="1033291" y="1661484"/>
                </a:lnTo>
                <a:lnTo>
                  <a:pt x="1028605" y="1665723"/>
                </a:lnTo>
                <a:lnTo>
                  <a:pt x="1026671" y="1668828"/>
                </a:lnTo>
                <a:lnTo>
                  <a:pt x="1027490" y="1670809"/>
                </a:lnTo>
                <a:lnTo>
                  <a:pt x="1028033" y="1673295"/>
                </a:lnTo>
                <a:lnTo>
                  <a:pt x="1028300" y="1676286"/>
                </a:lnTo>
                <a:lnTo>
                  <a:pt x="1028138" y="1678486"/>
                </a:lnTo>
                <a:lnTo>
                  <a:pt x="1027538" y="1679905"/>
                </a:lnTo>
                <a:lnTo>
                  <a:pt x="1025985" y="1681591"/>
                </a:lnTo>
                <a:lnTo>
                  <a:pt x="1022709" y="1681877"/>
                </a:lnTo>
                <a:lnTo>
                  <a:pt x="1017994" y="1680582"/>
                </a:lnTo>
                <a:lnTo>
                  <a:pt x="1014270" y="1678286"/>
                </a:lnTo>
                <a:lnTo>
                  <a:pt x="1007745" y="1672171"/>
                </a:lnTo>
                <a:lnTo>
                  <a:pt x="1006250" y="1671323"/>
                </a:lnTo>
                <a:lnTo>
                  <a:pt x="1004230" y="1672685"/>
                </a:lnTo>
                <a:lnTo>
                  <a:pt x="1003430" y="1674467"/>
                </a:lnTo>
                <a:lnTo>
                  <a:pt x="1004678" y="1677010"/>
                </a:lnTo>
                <a:lnTo>
                  <a:pt x="1007993" y="1680296"/>
                </a:lnTo>
                <a:lnTo>
                  <a:pt x="1012041" y="1685735"/>
                </a:lnTo>
                <a:lnTo>
                  <a:pt x="1013127" y="1686792"/>
                </a:lnTo>
                <a:lnTo>
                  <a:pt x="1014165" y="1686668"/>
                </a:lnTo>
                <a:lnTo>
                  <a:pt x="1014536" y="1687668"/>
                </a:lnTo>
                <a:lnTo>
                  <a:pt x="1014994" y="1690583"/>
                </a:lnTo>
                <a:lnTo>
                  <a:pt x="1014784" y="1695583"/>
                </a:lnTo>
                <a:lnTo>
                  <a:pt x="1012831" y="1705528"/>
                </a:lnTo>
                <a:lnTo>
                  <a:pt x="1012631" y="1707890"/>
                </a:lnTo>
                <a:lnTo>
                  <a:pt x="1013431" y="1707328"/>
                </a:lnTo>
                <a:lnTo>
                  <a:pt x="1018946" y="1697565"/>
                </a:lnTo>
                <a:lnTo>
                  <a:pt x="1021794" y="1694821"/>
                </a:lnTo>
                <a:lnTo>
                  <a:pt x="1027967" y="1690497"/>
                </a:lnTo>
                <a:lnTo>
                  <a:pt x="1030634" y="1687316"/>
                </a:lnTo>
                <a:lnTo>
                  <a:pt x="1038530" y="1686449"/>
                </a:lnTo>
                <a:lnTo>
                  <a:pt x="1041349" y="1688192"/>
                </a:lnTo>
                <a:lnTo>
                  <a:pt x="1043159" y="1691211"/>
                </a:lnTo>
                <a:lnTo>
                  <a:pt x="1043226" y="1692583"/>
                </a:lnTo>
                <a:lnTo>
                  <a:pt x="1041159" y="1696117"/>
                </a:lnTo>
                <a:lnTo>
                  <a:pt x="1040778" y="1697889"/>
                </a:lnTo>
                <a:lnTo>
                  <a:pt x="1040673" y="1700117"/>
                </a:lnTo>
                <a:lnTo>
                  <a:pt x="1040863" y="1702108"/>
                </a:lnTo>
                <a:lnTo>
                  <a:pt x="1041340" y="1703880"/>
                </a:lnTo>
                <a:lnTo>
                  <a:pt x="1042759" y="1705508"/>
                </a:lnTo>
                <a:lnTo>
                  <a:pt x="1045274" y="1704794"/>
                </a:lnTo>
                <a:lnTo>
                  <a:pt x="1045978" y="1705204"/>
                </a:lnTo>
                <a:lnTo>
                  <a:pt x="1047321" y="1706928"/>
                </a:lnTo>
                <a:lnTo>
                  <a:pt x="1048207" y="1709595"/>
                </a:lnTo>
                <a:lnTo>
                  <a:pt x="1048245" y="1713300"/>
                </a:lnTo>
                <a:lnTo>
                  <a:pt x="1046397" y="1721406"/>
                </a:lnTo>
                <a:lnTo>
                  <a:pt x="1043092" y="1724044"/>
                </a:lnTo>
                <a:lnTo>
                  <a:pt x="1032977" y="1728930"/>
                </a:lnTo>
                <a:lnTo>
                  <a:pt x="1029510" y="1731445"/>
                </a:lnTo>
                <a:lnTo>
                  <a:pt x="1022833" y="1733226"/>
                </a:lnTo>
                <a:lnTo>
                  <a:pt x="1020251" y="1735579"/>
                </a:lnTo>
                <a:lnTo>
                  <a:pt x="1018642" y="1736293"/>
                </a:lnTo>
                <a:lnTo>
                  <a:pt x="1011498" y="1735912"/>
                </a:lnTo>
                <a:lnTo>
                  <a:pt x="1003325" y="1737398"/>
                </a:lnTo>
                <a:lnTo>
                  <a:pt x="993915" y="1734484"/>
                </a:lnTo>
                <a:lnTo>
                  <a:pt x="987314" y="1733188"/>
                </a:lnTo>
                <a:lnTo>
                  <a:pt x="979684" y="1728540"/>
                </a:lnTo>
                <a:lnTo>
                  <a:pt x="976808" y="1729711"/>
                </a:lnTo>
                <a:lnTo>
                  <a:pt x="973836" y="1732693"/>
                </a:lnTo>
                <a:lnTo>
                  <a:pt x="959549" y="1729111"/>
                </a:lnTo>
                <a:lnTo>
                  <a:pt x="957853" y="1726511"/>
                </a:lnTo>
                <a:lnTo>
                  <a:pt x="958415" y="1724816"/>
                </a:lnTo>
                <a:lnTo>
                  <a:pt x="961796" y="1719262"/>
                </a:lnTo>
                <a:lnTo>
                  <a:pt x="962016" y="1718101"/>
                </a:lnTo>
                <a:lnTo>
                  <a:pt x="961854" y="1717110"/>
                </a:lnTo>
                <a:lnTo>
                  <a:pt x="955367" y="1716157"/>
                </a:lnTo>
                <a:lnTo>
                  <a:pt x="948128" y="1713186"/>
                </a:lnTo>
                <a:lnTo>
                  <a:pt x="940860" y="1711709"/>
                </a:lnTo>
                <a:lnTo>
                  <a:pt x="935422" y="1712128"/>
                </a:lnTo>
                <a:lnTo>
                  <a:pt x="931878" y="1711043"/>
                </a:lnTo>
                <a:lnTo>
                  <a:pt x="928421" y="1708595"/>
                </a:lnTo>
                <a:lnTo>
                  <a:pt x="926525" y="1706356"/>
                </a:lnTo>
                <a:lnTo>
                  <a:pt x="926183" y="1704337"/>
                </a:lnTo>
                <a:lnTo>
                  <a:pt x="926135" y="1702118"/>
                </a:lnTo>
                <a:lnTo>
                  <a:pt x="926440" y="1697660"/>
                </a:lnTo>
                <a:lnTo>
                  <a:pt x="925982" y="1694517"/>
                </a:lnTo>
                <a:lnTo>
                  <a:pt x="924411" y="1692031"/>
                </a:lnTo>
                <a:lnTo>
                  <a:pt x="921210" y="1689802"/>
                </a:lnTo>
                <a:lnTo>
                  <a:pt x="918029" y="1690068"/>
                </a:lnTo>
                <a:lnTo>
                  <a:pt x="915333" y="1692535"/>
                </a:lnTo>
                <a:lnTo>
                  <a:pt x="912771" y="1697069"/>
                </a:lnTo>
                <a:lnTo>
                  <a:pt x="908018" y="1709633"/>
                </a:lnTo>
                <a:lnTo>
                  <a:pt x="905637" y="1711766"/>
                </a:lnTo>
                <a:lnTo>
                  <a:pt x="899465" y="1720796"/>
                </a:lnTo>
                <a:lnTo>
                  <a:pt x="897150" y="1722996"/>
                </a:lnTo>
                <a:lnTo>
                  <a:pt x="885835" y="1726559"/>
                </a:lnTo>
                <a:lnTo>
                  <a:pt x="872423" y="1728016"/>
                </a:lnTo>
                <a:lnTo>
                  <a:pt x="867413" y="1730788"/>
                </a:lnTo>
                <a:lnTo>
                  <a:pt x="862651" y="1735969"/>
                </a:lnTo>
                <a:lnTo>
                  <a:pt x="856898" y="1740960"/>
                </a:lnTo>
                <a:lnTo>
                  <a:pt x="842829" y="1747076"/>
                </a:lnTo>
                <a:lnTo>
                  <a:pt x="829828" y="1750476"/>
                </a:lnTo>
                <a:lnTo>
                  <a:pt x="816226" y="1751962"/>
                </a:lnTo>
                <a:lnTo>
                  <a:pt x="806053" y="1754276"/>
                </a:lnTo>
                <a:lnTo>
                  <a:pt x="803129" y="1753114"/>
                </a:lnTo>
                <a:lnTo>
                  <a:pt x="798576" y="1753543"/>
                </a:lnTo>
                <a:lnTo>
                  <a:pt x="793671" y="1756924"/>
                </a:lnTo>
                <a:lnTo>
                  <a:pt x="788137" y="1757582"/>
                </a:lnTo>
                <a:lnTo>
                  <a:pt x="767105" y="1758810"/>
                </a:lnTo>
                <a:lnTo>
                  <a:pt x="757447" y="1761068"/>
                </a:lnTo>
                <a:lnTo>
                  <a:pt x="752151" y="1761668"/>
                </a:lnTo>
                <a:lnTo>
                  <a:pt x="747998" y="1761363"/>
                </a:lnTo>
                <a:lnTo>
                  <a:pt x="745103" y="1760430"/>
                </a:lnTo>
                <a:lnTo>
                  <a:pt x="742331" y="1757429"/>
                </a:lnTo>
                <a:lnTo>
                  <a:pt x="739483" y="1752800"/>
                </a:lnTo>
                <a:lnTo>
                  <a:pt x="733692" y="1740399"/>
                </a:lnTo>
                <a:lnTo>
                  <a:pt x="732034" y="1735160"/>
                </a:lnTo>
                <a:lnTo>
                  <a:pt x="732682" y="1726149"/>
                </a:lnTo>
                <a:lnTo>
                  <a:pt x="732254" y="1720910"/>
                </a:lnTo>
                <a:lnTo>
                  <a:pt x="730329" y="1709547"/>
                </a:lnTo>
                <a:lnTo>
                  <a:pt x="729967" y="1708566"/>
                </a:lnTo>
                <a:lnTo>
                  <a:pt x="719833" y="1704327"/>
                </a:lnTo>
                <a:lnTo>
                  <a:pt x="713165" y="1702984"/>
                </a:lnTo>
                <a:lnTo>
                  <a:pt x="703107" y="1702708"/>
                </a:lnTo>
                <a:lnTo>
                  <a:pt x="690810" y="1703308"/>
                </a:lnTo>
                <a:lnTo>
                  <a:pt x="678533" y="1701937"/>
                </a:lnTo>
                <a:lnTo>
                  <a:pt x="672046" y="1700384"/>
                </a:lnTo>
                <a:lnTo>
                  <a:pt x="665607" y="1697841"/>
                </a:lnTo>
                <a:lnTo>
                  <a:pt x="654596" y="1691211"/>
                </a:lnTo>
                <a:lnTo>
                  <a:pt x="653977" y="1690535"/>
                </a:lnTo>
                <a:lnTo>
                  <a:pt x="653120" y="1688316"/>
                </a:lnTo>
                <a:lnTo>
                  <a:pt x="652034" y="1684553"/>
                </a:lnTo>
                <a:lnTo>
                  <a:pt x="649291" y="1679648"/>
                </a:lnTo>
                <a:lnTo>
                  <a:pt x="641785" y="1668656"/>
                </a:lnTo>
                <a:lnTo>
                  <a:pt x="638813" y="1662103"/>
                </a:lnTo>
                <a:lnTo>
                  <a:pt x="638327" y="1660436"/>
                </a:lnTo>
                <a:lnTo>
                  <a:pt x="637613" y="1655607"/>
                </a:lnTo>
                <a:lnTo>
                  <a:pt x="636670" y="1647597"/>
                </a:lnTo>
                <a:lnTo>
                  <a:pt x="636365" y="1642672"/>
                </a:lnTo>
                <a:lnTo>
                  <a:pt x="637242" y="1639662"/>
                </a:lnTo>
                <a:lnTo>
                  <a:pt x="637975" y="1639062"/>
                </a:lnTo>
                <a:lnTo>
                  <a:pt x="653520" y="1633176"/>
                </a:lnTo>
                <a:lnTo>
                  <a:pt x="680914" y="1626699"/>
                </a:lnTo>
                <a:lnTo>
                  <a:pt x="705955" y="1622317"/>
                </a:lnTo>
                <a:lnTo>
                  <a:pt x="717328" y="1622708"/>
                </a:lnTo>
                <a:lnTo>
                  <a:pt x="724024" y="1624765"/>
                </a:lnTo>
                <a:lnTo>
                  <a:pt x="730739" y="1625698"/>
                </a:lnTo>
                <a:lnTo>
                  <a:pt x="742893" y="1626165"/>
                </a:lnTo>
                <a:lnTo>
                  <a:pt x="758200" y="1629213"/>
                </a:lnTo>
                <a:lnTo>
                  <a:pt x="761276" y="1628956"/>
                </a:lnTo>
                <a:lnTo>
                  <a:pt x="768144" y="1626889"/>
                </a:lnTo>
                <a:lnTo>
                  <a:pt x="770182" y="1625232"/>
                </a:lnTo>
                <a:lnTo>
                  <a:pt x="781031" y="1625441"/>
                </a:lnTo>
                <a:lnTo>
                  <a:pt x="783136" y="1624422"/>
                </a:lnTo>
                <a:lnTo>
                  <a:pt x="785070" y="1622593"/>
                </a:lnTo>
                <a:lnTo>
                  <a:pt x="782574" y="1619164"/>
                </a:lnTo>
                <a:lnTo>
                  <a:pt x="772192" y="1611621"/>
                </a:lnTo>
                <a:lnTo>
                  <a:pt x="744617" y="1598038"/>
                </a:lnTo>
                <a:lnTo>
                  <a:pt x="737892" y="1595133"/>
                </a:lnTo>
                <a:lnTo>
                  <a:pt x="728262" y="1592037"/>
                </a:lnTo>
                <a:lnTo>
                  <a:pt x="722681" y="1591589"/>
                </a:lnTo>
                <a:lnTo>
                  <a:pt x="715566" y="1593361"/>
                </a:lnTo>
                <a:lnTo>
                  <a:pt x="712918" y="1593285"/>
                </a:lnTo>
                <a:lnTo>
                  <a:pt x="705936" y="1595942"/>
                </a:lnTo>
                <a:lnTo>
                  <a:pt x="699307" y="1597628"/>
                </a:lnTo>
                <a:lnTo>
                  <a:pt x="686733" y="1599257"/>
                </a:lnTo>
                <a:lnTo>
                  <a:pt x="668560" y="1600448"/>
                </a:lnTo>
                <a:lnTo>
                  <a:pt x="666017" y="1600095"/>
                </a:lnTo>
                <a:lnTo>
                  <a:pt x="662283" y="1598028"/>
                </a:lnTo>
                <a:lnTo>
                  <a:pt x="659568" y="1597438"/>
                </a:lnTo>
                <a:lnTo>
                  <a:pt x="641785" y="1599057"/>
                </a:lnTo>
                <a:lnTo>
                  <a:pt x="625897" y="1596971"/>
                </a:lnTo>
                <a:lnTo>
                  <a:pt x="607800" y="1575988"/>
                </a:lnTo>
                <a:lnTo>
                  <a:pt x="604799" y="1569501"/>
                </a:lnTo>
                <a:lnTo>
                  <a:pt x="605438" y="1566853"/>
                </a:lnTo>
                <a:lnTo>
                  <a:pt x="607667" y="1564005"/>
                </a:lnTo>
                <a:lnTo>
                  <a:pt x="616629" y="1555776"/>
                </a:lnTo>
                <a:lnTo>
                  <a:pt x="619830" y="1553804"/>
                </a:lnTo>
                <a:lnTo>
                  <a:pt x="633203" y="1549365"/>
                </a:lnTo>
                <a:lnTo>
                  <a:pt x="646529" y="1543974"/>
                </a:lnTo>
                <a:lnTo>
                  <a:pt x="657054" y="1538888"/>
                </a:lnTo>
                <a:lnTo>
                  <a:pt x="662216" y="1537116"/>
                </a:lnTo>
                <a:lnTo>
                  <a:pt x="667188" y="1536906"/>
                </a:lnTo>
                <a:lnTo>
                  <a:pt x="671208" y="1535221"/>
                </a:lnTo>
                <a:lnTo>
                  <a:pt x="670389" y="1533611"/>
                </a:lnTo>
                <a:lnTo>
                  <a:pt x="667102" y="1531763"/>
                </a:lnTo>
                <a:lnTo>
                  <a:pt x="667140" y="1529144"/>
                </a:lnTo>
                <a:lnTo>
                  <a:pt x="668845" y="1527886"/>
                </a:lnTo>
                <a:lnTo>
                  <a:pt x="675427" y="1526553"/>
                </a:lnTo>
                <a:lnTo>
                  <a:pt x="682428" y="1528172"/>
                </a:lnTo>
                <a:lnTo>
                  <a:pt x="685924" y="1527620"/>
                </a:lnTo>
                <a:lnTo>
                  <a:pt x="686924" y="1525829"/>
                </a:lnTo>
                <a:lnTo>
                  <a:pt x="685990" y="1524391"/>
                </a:lnTo>
                <a:lnTo>
                  <a:pt x="679352" y="1521400"/>
                </a:lnTo>
                <a:lnTo>
                  <a:pt x="647443" y="1530001"/>
                </a:lnTo>
                <a:lnTo>
                  <a:pt x="632555" y="1530801"/>
                </a:lnTo>
                <a:lnTo>
                  <a:pt x="622230" y="1534487"/>
                </a:lnTo>
                <a:lnTo>
                  <a:pt x="616553" y="1534373"/>
                </a:lnTo>
                <a:lnTo>
                  <a:pt x="609800" y="1530696"/>
                </a:lnTo>
                <a:lnTo>
                  <a:pt x="608895" y="1529591"/>
                </a:lnTo>
                <a:lnTo>
                  <a:pt x="608771" y="1528077"/>
                </a:lnTo>
                <a:lnTo>
                  <a:pt x="610857" y="1523143"/>
                </a:lnTo>
                <a:lnTo>
                  <a:pt x="618077" y="1520180"/>
                </a:lnTo>
                <a:lnTo>
                  <a:pt x="621716" y="1511837"/>
                </a:lnTo>
                <a:lnTo>
                  <a:pt x="617830" y="1511694"/>
                </a:lnTo>
                <a:lnTo>
                  <a:pt x="604895" y="1513485"/>
                </a:lnTo>
                <a:lnTo>
                  <a:pt x="599246" y="1512713"/>
                </a:lnTo>
                <a:lnTo>
                  <a:pt x="591617" y="1509503"/>
                </a:lnTo>
                <a:lnTo>
                  <a:pt x="589379" y="1505674"/>
                </a:lnTo>
                <a:lnTo>
                  <a:pt x="588426" y="1502902"/>
                </a:lnTo>
                <a:lnTo>
                  <a:pt x="588264" y="1499588"/>
                </a:lnTo>
                <a:lnTo>
                  <a:pt x="588521" y="1490139"/>
                </a:lnTo>
                <a:lnTo>
                  <a:pt x="589169" y="1485043"/>
                </a:lnTo>
                <a:lnTo>
                  <a:pt x="589569" y="1483890"/>
                </a:lnTo>
                <a:lnTo>
                  <a:pt x="599056" y="1468098"/>
                </a:lnTo>
                <a:lnTo>
                  <a:pt x="604971" y="1464783"/>
                </a:lnTo>
                <a:lnTo>
                  <a:pt x="609124" y="1459754"/>
                </a:lnTo>
                <a:lnTo>
                  <a:pt x="609286" y="1457649"/>
                </a:lnTo>
                <a:lnTo>
                  <a:pt x="608266" y="1455525"/>
                </a:lnTo>
                <a:lnTo>
                  <a:pt x="604399" y="1450372"/>
                </a:lnTo>
                <a:lnTo>
                  <a:pt x="602847" y="1447752"/>
                </a:lnTo>
                <a:lnTo>
                  <a:pt x="601970" y="1445238"/>
                </a:lnTo>
                <a:lnTo>
                  <a:pt x="602628" y="1441266"/>
                </a:lnTo>
                <a:lnTo>
                  <a:pt x="604818" y="1435818"/>
                </a:lnTo>
                <a:lnTo>
                  <a:pt x="611276" y="1426988"/>
                </a:lnTo>
                <a:lnTo>
                  <a:pt x="626812" y="1409138"/>
                </a:lnTo>
                <a:lnTo>
                  <a:pt x="634708" y="1401585"/>
                </a:lnTo>
                <a:lnTo>
                  <a:pt x="642318" y="1397489"/>
                </a:lnTo>
                <a:lnTo>
                  <a:pt x="652967" y="1388755"/>
                </a:lnTo>
                <a:lnTo>
                  <a:pt x="680266" y="1374153"/>
                </a:lnTo>
                <a:lnTo>
                  <a:pt x="704698" y="1359360"/>
                </a:lnTo>
                <a:lnTo>
                  <a:pt x="713689" y="1363275"/>
                </a:lnTo>
                <a:lnTo>
                  <a:pt x="716242" y="1366342"/>
                </a:lnTo>
                <a:lnTo>
                  <a:pt x="717375" y="1368933"/>
                </a:lnTo>
                <a:lnTo>
                  <a:pt x="718366" y="1372562"/>
                </a:lnTo>
                <a:lnTo>
                  <a:pt x="719214" y="1377220"/>
                </a:lnTo>
                <a:lnTo>
                  <a:pt x="720385" y="1387278"/>
                </a:lnTo>
                <a:lnTo>
                  <a:pt x="720538" y="1392441"/>
                </a:lnTo>
                <a:lnTo>
                  <a:pt x="720338" y="1397603"/>
                </a:lnTo>
                <a:lnTo>
                  <a:pt x="719776" y="1402271"/>
                </a:lnTo>
                <a:lnTo>
                  <a:pt x="718852" y="1406433"/>
                </a:lnTo>
                <a:lnTo>
                  <a:pt x="717023" y="1411500"/>
                </a:lnTo>
                <a:lnTo>
                  <a:pt x="714280" y="1417453"/>
                </a:lnTo>
                <a:lnTo>
                  <a:pt x="708470" y="1427607"/>
                </a:lnTo>
                <a:lnTo>
                  <a:pt x="707850" y="1430550"/>
                </a:lnTo>
                <a:close/>
                <a:moveTo>
                  <a:pt x="1182053" y="1399565"/>
                </a:moveTo>
                <a:lnTo>
                  <a:pt x="1177738" y="1400470"/>
                </a:lnTo>
                <a:lnTo>
                  <a:pt x="1173756" y="1394070"/>
                </a:lnTo>
                <a:lnTo>
                  <a:pt x="1173623" y="1388078"/>
                </a:lnTo>
                <a:lnTo>
                  <a:pt x="1173890" y="1384764"/>
                </a:lnTo>
                <a:lnTo>
                  <a:pt x="1174385" y="1381849"/>
                </a:lnTo>
                <a:lnTo>
                  <a:pt x="1175833" y="1379353"/>
                </a:lnTo>
                <a:lnTo>
                  <a:pt x="1179909" y="1376439"/>
                </a:lnTo>
                <a:lnTo>
                  <a:pt x="1181757" y="1378601"/>
                </a:lnTo>
                <a:lnTo>
                  <a:pt x="1182434" y="1381192"/>
                </a:lnTo>
                <a:lnTo>
                  <a:pt x="1183053" y="1382211"/>
                </a:lnTo>
                <a:lnTo>
                  <a:pt x="1185682" y="1384449"/>
                </a:lnTo>
                <a:lnTo>
                  <a:pt x="1186948" y="1387031"/>
                </a:lnTo>
                <a:lnTo>
                  <a:pt x="1186815" y="1389993"/>
                </a:lnTo>
                <a:lnTo>
                  <a:pt x="1185967" y="1394479"/>
                </a:lnTo>
                <a:lnTo>
                  <a:pt x="1185024" y="1397356"/>
                </a:lnTo>
                <a:lnTo>
                  <a:pt x="1183996" y="1398622"/>
                </a:lnTo>
                <a:lnTo>
                  <a:pt x="1182053" y="1399565"/>
                </a:lnTo>
                <a:close/>
                <a:moveTo>
                  <a:pt x="1772117" y="2952417"/>
                </a:moveTo>
                <a:lnTo>
                  <a:pt x="1770688" y="2952598"/>
                </a:lnTo>
                <a:lnTo>
                  <a:pt x="1768164" y="2952417"/>
                </a:lnTo>
                <a:lnTo>
                  <a:pt x="1764430" y="2953683"/>
                </a:lnTo>
                <a:lnTo>
                  <a:pt x="1759534" y="2956351"/>
                </a:lnTo>
                <a:lnTo>
                  <a:pt x="1753600" y="2961123"/>
                </a:lnTo>
                <a:lnTo>
                  <a:pt x="1743151" y="2971429"/>
                </a:lnTo>
                <a:lnTo>
                  <a:pt x="1742989" y="2971667"/>
                </a:lnTo>
                <a:lnTo>
                  <a:pt x="1742799" y="2971514"/>
                </a:lnTo>
                <a:lnTo>
                  <a:pt x="1742094" y="2971695"/>
                </a:lnTo>
                <a:lnTo>
                  <a:pt x="1739141" y="2974648"/>
                </a:lnTo>
                <a:lnTo>
                  <a:pt x="1736055" y="2976296"/>
                </a:lnTo>
                <a:lnTo>
                  <a:pt x="1728473" y="2978973"/>
                </a:lnTo>
                <a:lnTo>
                  <a:pt x="1726683" y="2980173"/>
                </a:lnTo>
                <a:lnTo>
                  <a:pt x="1724473" y="2980868"/>
                </a:lnTo>
                <a:lnTo>
                  <a:pt x="1721844" y="2981068"/>
                </a:lnTo>
                <a:lnTo>
                  <a:pt x="1719205" y="2981830"/>
                </a:lnTo>
                <a:lnTo>
                  <a:pt x="1716548" y="2983154"/>
                </a:lnTo>
                <a:lnTo>
                  <a:pt x="1711081" y="2987164"/>
                </a:lnTo>
                <a:lnTo>
                  <a:pt x="1709747" y="2987278"/>
                </a:lnTo>
                <a:lnTo>
                  <a:pt x="1709185" y="2986535"/>
                </a:lnTo>
                <a:lnTo>
                  <a:pt x="1709376" y="2985973"/>
                </a:lnTo>
                <a:lnTo>
                  <a:pt x="1710290" y="2984983"/>
                </a:lnTo>
                <a:lnTo>
                  <a:pt x="1713633" y="2982963"/>
                </a:lnTo>
                <a:lnTo>
                  <a:pt x="1713176" y="2982583"/>
                </a:lnTo>
                <a:lnTo>
                  <a:pt x="1712167" y="2983011"/>
                </a:lnTo>
                <a:lnTo>
                  <a:pt x="1710585" y="2984249"/>
                </a:lnTo>
                <a:lnTo>
                  <a:pt x="1709976" y="2984116"/>
                </a:lnTo>
                <a:lnTo>
                  <a:pt x="1710309" y="2982611"/>
                </a:lnTo>
                <a:lnTo>
                  <a:pt x="1709290" y="2982306"/>
                </a:lnTo>
                <a:lnTo>
                  <a:pt x="1706909" y="2983202"/>
                </a:lnTo>
                <a:lnTo>
                  <a:pt x="1705423" y="2983402"/>
                </a:lnTo>
                <a:lnTo>
                  <a:pt x="1704832" y="2982906"/>
                </a:lnTo>
                <a:lnTo>
                  <a:pt x="1704156" y="2982906"/>
                </a:lnTo>
                <a:lnTo>
                  <a:pt x="1703384" y="2983392"/>
                </a:lnTo>
                <a:lnTo>
                  <a:pt x="1702156" y="2983297"/>
                </a:lnTo>
                <a:lnTo>
                  <a:pt x="1700222" y="2983944"/>
                </a:lnTo>
                <a:lnTo>
                  <a:pt x="1696240" y="2985316"/>
                </a:lnTo>
                <a:lnTo>
                  <a:pt x="1695250" y="2986411"/>
                </a:lnTo>
                <a:lnTo>
                  <a:pt x="1695212" y="2986783"/>
                </a:lnTo>
                <a:lnTo>
                  <a:pt x="1698955" y="2985059"/>
                </a:lnTo>
                <a:lnTo>
                  <a:pt x="1700698" y="2984497"/>
                </a:lnTo>
                <a:lnTo>
                  <a:pt x="1701984" y="2984230"/>
                </a:lnTo>
                <a:lnTo>
                  <a:pt x="1702480" y="2984611"/>
                </a:lnTo>
                <a:lnTo>
                  <a:pt x="1702022" y="2985488"/>
                </a:lnTo>
                <a:lnTo>
                  <a:pt x="1702013" y="2986040"/>
                </a:lnTo>
                <a:lnTo>
                  <a:pt x="1702965" y="2986269"/>
                </a:lnTo>
                <a:lnTo>
                  <a:pt x="1703527" y="2986040"/>
                </a:lnTo>
                <a:lnTo>
                  <a:pt x="1703575" y="2985802"/>
                </a:lnTo>
                <a:lnTo>
                  <a:pt x="1703108" y="2985554"/>
                </a:lnTo>
                <a:lnTo>
                  <a:pt x="1703118" y="2985202"/>
                </a:lnTo>
                <a:lnTo>
                  <a:pt x="1703603" y="2984764"/>
                </a:lnTo>
                <a:lnTo>
                  <a:pt x="1707776" y="2983497"/>
                </a:lnTo>
                <a:lnTo>
                  <a:pt x="1708633" y="2984421"/>
                </a:lnTo>
                <a:lnTo>
                  <a:pt x="1707728" y="2986964"/>
                </a:lnTo>
                <a:lnTo>
                  <a:pt x="1708118" y="2988193"/>
                </a:lnTo>
                <a:lnTo>
                  <a:pt x="1709785" y="2988107"/>
                </a:lnTo>
                <a:lnTo>
                  <a:pt x="1711681" y="2987450"/>
                </a:lnTo>
                <a:lnTo>
                  <a:pt x="1713805" y="2986231"/>
                </a:lnTo>
                <a:lnTo>
                  <a:pt x="1714529" y="2986211"/>
                </a:lnTo>
                <a:lnTo>
                  <a:pt x="1713853" y="2987402"/>
                </a:lnTo>
                <a:lnTo>
                  <a:pt x="1712738" y="2988498"/>
                </a:lnTo>
                <a:lnTo>
                  <a:pt x="1710233" y="2990393"/>
                </a:lnTo>
                <a:lnTo>
                  <a:pt x="1709700" y="2991698"/>
                </a:lnTo>
                <a:lnTo>
                  <a:pt x="1709738" y="2992041"/>
                </a:lnTo>
                <a:lnTo>
                  <a:pt x="1710519" y="2991526"/>
                </a:lnTo>
                <a:lnTo>
                  <a:pt x="1713271" y="2991212"/>
                </a:lnTo>
                <a:lnTo>
                  <a:pt x="1714329" y="2991212"/>
                </a:lnTo>
                <a:lnTo>
                  <a:pt x="1714100" y="2992031"/>
                </a:lnTo>
                <a:lnTo>
                  <a:pt x="1712624" y="2992517"/>
                </a:lnTo>
                <a:lnTo>
                  <a:pt x="1709414" y="2994241"/>
                </a:lnTo>
                <a:lnTo>
                  <a:pt x="1706833" y="2994851"/>
                </a:lnTo>
                <a:lnTo>
                  <a:pt x="1705318" y="2994498"/>
                </a:lnTo>
                <a:lnTo>
                  <a:pt x="1705013" y="2993622"/>
                </a:lnTo>
                <a:lnTo>
                  <a:pt x="1705928" y="2992222"/>
                </a:lnTo>
                <a:lnTo>
                  <a:pt x="1705794" y="2991850"/>
                </a:lnTo>
                <a:lnTo>
                  <a:pt x="1703727" y="2992812"/>
                </a:lnTo>
                <a:lnTo>
                  <a:pt x="1703127" y="2992774"/>
                </a:lnTo>
                <a:lnTo>
                  <a:pt x="1702451" y="2991898"/>
                </a:lnTo>
                <a:lnTo>
                  <a:pt x="1702565" y="2991698"/>
                </a:lnTo>
                <a:lnTo>
                  <a:pt x="1703499" y="2991707"/>
                </a:lnTo>
                <a:lnTo>
                  <a:pt x="1703937" y="2991250"/>
                </a:lnTo>
                <a:lnTo>
                  <a:pt x="1702184" y="2990974"/>
                </a:lnTo>
                <a:lnTo>
                  <a:pt x="1699612" y="2991622"/>
                </a:lnTo>
                <a:lnTo>
                  <a:pt x="1697412" y="2991307"/>
                </a:lnTo>
                <a:lnTo>
                  <a:pt x="1696050" y="2990279"/>
                </a:lnTo>
                <a:lnTo>
                  <a:pt x="1695679" y="2989641"/>
                </a:lnTo>
                <a:lnTo>
                  <a:pt x="1696317" y="2989383"/>
                </a:lnTo>
                <a:lnTo>
                  <a:pt x="1696174" y="2989002"/>
                </a:lnTo>
                <a:lnTo>
                  <a:pt x="1695250" y="2988498"/>
                </a:lnTo>
                <a:lnTo>
                  <a:pt x="1692621" y="2988259"/>
                </a:lnTo>
                <a:lnTo>
                  <a:pt x="1691897" y="2988678"/>
                </a:lnTo>
                <a:lnTo>
                  <a:pt x="1691431" y="2989574"/>
                </a:lnTo>
                <a:lnTo>
                  <a:pt x="1688687" y="2989517"/>
                </a:lnTo>
                <a:lnTo>
                  <a:pt x="1687306" y="2990136"/>
                </a:lnTo>
                <a:lnTo>
                  <a:pt x="1684125" y="2990688"/>
                </a:lnTo>
                <a:lnTo>
                  <a:pt x="1679143" y="2991183"/>
                </a:lnTo>
                <a:lnTo>
                  <a:pt x="1675171" y="2991965"/>
                </a:lnTo>
                <a:lnTo>
                  <a:pt x="1672200" y="2993031"/>
                </a:lnTo>
                <a:lnTo>
                  <a:pt x="1670009" y="2993431"/>
                </a:lnTo>
                <a:lnTo>
                  <a:pt x="1668590" y="2993165"/>
                </a:lnTo>
                <a:lnTo>
                  <a:pt x="1666227" y="2993517"/>
                </a:lnTo>
                <a:lnTo>
                  <a:pt x="1662922" y="2994479"/>
                </a:lnTo>
                <a:lnTo>
                  <a:pt x="1657693" y="2995251"/>
                </a:lnTo>
                <a:lnTo>
                  <a:pt x="1655769" y="2996003"/>
                </a:lnTo>
                <a:lnTo>
                  <a:pt x="1652969" y="2998041"/>
                </a:lnTo>
                <a:lnTo>
                  <a:pt x="1649292" y="3001366"/>
                </a:lnTo>
                <a:lnTo>
                  <a:pt x="1646796" y="3002994"/>
                </a:lnTo>
                <a:lnTo>
                  <a:pt x="1645463" y="3002937"/>
                </a:lnTo>
                <a:lnTo>
                  <a:pt x="1644548" y="3003347"/>
                </a:lnTo>
                <a:lnTo>
                  <a:pt x="1644044" y="3004233"/>
                </a:lnTo>
                <a:lnTo>
                  <a:pt x="1642167" y="3005471"/>
                </a:lnTo>
                <a:lnTo>
                  <a:pt x="1641434" y="3006442"/>
                </a:lnTo>
                <a:lnTo>
                  <a:pt x="1641062" y="3007852"/>
                </a:lnTo>
                <a:lnTo>
                  <a:pt x="1639824" y="3010072"/>
                </a:lnTo>
                <a:lnTo>
                  <a:pt x="1636671" y="3014948"/>
                </a:lnTo>
                <a:lnTo>
                  <a:pt x="1636700" y="3015634"/>
                </a:lnTo>
                <a:lnTo>
                  <a:pt x="1637910" y="3017406"/>
                </a:lnTo>
                <a:lnTo>
                  <a:pt x="1640300" y="3018063"/>
                </a:lnTo>
                <a:lnTo>
                  <a:pt x="1643253" y="3018987"/>
                </a:lnTo>
                <a:lnTo>
                  <a:pt x="1646634" y="3019015"/>
                </a:lnTo>
                <a:lnTo>
                  <a:pt x="1648339" y="3019415"/>
                </a:lnTo>
                <a:lnTo>
                  <a:pt x="1649578" y="3019054"/>
                </a:lnTo>
                <a:lnTo>
                  <a:pt x="1651664" y="3017787"/>
                </a:lnTo>
                <a:lnTo>
                  <a:pt x="1655731" y="3016301"/>
                </a:lnTo>
                <a:lnTo>
                  <a:pt x="1655788" y="3016482"/>
                </a:lnTo>
                <a:lnTo>
                  <a:pt x="1655607" y="3022768"/>
                </a:lnTo>
                <a:lnTo>
                  <a:pt x="1655417" y="3023245"/>
                </a:lnTo>
                <a:lnTo>
                  <a:pt x="1656226" y="3024321"/>
                </a:lnTo>
                <a:lnTo>
                  <a:pt x="1656445" y="3025045"/>
                </a:lnTo>
                <a:lnTo>
                  <a:pt x="1656302" y="3025864"/>
                </a:lnTo>
                <a:lnTo>
                  <a:pt x="1657083" y="3026988"/>
                </a:lnTo>
                <a:lnTo>
                  <a:pt x="1658779" y="3028407"/>
                </a:lnTo>
                <a:lnTo>
                  <a:pt x="1659436" y="3029417"/>
                </a:lnTo>
                <a:lnTo>
                  <a:pt x="1659055" y="3030017"/>
                </a:lnTo>
                <a:lnTo>
                  <a:pt x="1655836" y="3031655"/>
                </a:lnTo>
                <a:lnTo>
                  <a:pt x="1654102" y="3031827"/>
                </a:lnTo>
                <a:lnTo>
                  <a:pt x="1652654" y="3031274"/>
                </a:lnTo>
                <a:lnTo>
                  <a:pt x="1650302" y="3030998"/>
                </a:lnTo>
                <a:lnTo>
                  <a:pt x="1647044" y="3030989"/>
                </a:lnTo>
                <a:lnTo>
                  <a:pt x="1641491" y="3031960"/>
                </a:lnTo>
                <a:lnTo>
                  <a:pt x="1639691" y="3032084"/>
                </a:lnTo>
                <a:lnTo>
                  <a:pt x="1638700" y="3031684"/>
                </a:lnTo>
                <a:lnTo>
                  <a:pt x="1637414" y="3031798"/>
                </a:lnTo>
                <a:lnTo>
                  <a:pt x="1632699" y="3033103"/>
                </a:lnTo>
                <a:lnTo>
                  <a:pt x="1627975" y="3033836"/>
                </a:lnTo>
                <a:lnTo>
                  <a:pt x="1624746" y="3034846"/>
                </a:lnTo>
                <a:lnTo>
                  <a:pt x="1622993" y="3036151"/>
                </a:lnTo>
                <a:lnTo>
                  <a:pt x="1621927" y="3037284"/>
                </a:lnTo>
                <a:lnTo>
                  <a:pt x="1620888" y="3038161"/>
                </a:lnTo>
                <a:lnTo>
                  <a:pt x="1620069" y="3038418"/>
                </a:lnTo>
                <a:lnTo>
                  <a:pt x="1618583" y="3040676"/>
                </a:lnTo>
                <a:lnTo>
                  <a:pt x="1618726" y="3041009"/>
                </a:lnTo>
                <a:lnTo>
                  <a:pt x="1620822" y="3040875"/>
                </a:lnTo>
                <a:lnTo>
                  <a:pt x="1622498" y="3041533"/>
                </a:lnTo>
                <a:lnTo>
                  <a:pt x="1627851" y="3042190"/>
                </a:lnTo>
                <a:lnTo>
                  <a:pt x="1628994" y="3042818"/>
                </a:lnTo>
                <a:lnTo>
                  <a:pt x="1628146" y="3043104"/>
                </a:lnTo>
                <a:lnTo>
                  <a:pt x="1620050" y="3041980"/>
                </a:lnTo>
                <a:lnTo>
                  <a:pt x="1618012" y="3042104"/>
                </a:lnTo>
                <a:lnTo>
                  <a:pt x="1614173" y="3041314"/>
                </a:lnTo>
                <a:lnTo>
                  <a:pt x="1608544" y="3039599"/>
                </a:lnTo>
                <a:lnTo>
                  <a:pt x="1602877" y="3038904"/>
                </a:lnTo>
                <a:lnTo>
                  <a:pt x="1597171" y="3039218"/>
                </a:lnTo>
                <a:lnTo>
                  <a:pt x="1593114" y="3040085"/>
                </a:lnTo>
                <a:lnTo>
                  <a:pt x="1590694" y="3041485"/>
                </a:lnTo>
                <a:lnTo>
                  <a:pt x="1584417" y="3046705"/>
                </a:lnTo>
                <a:lnTo>
                  <a:pt x="1582303" y="3049524"/>
                </a:lnTo>
                <a:lnTo>
                  <a:pt x="1581455" y="3052153"/>
                </a:lnTo>
                <a:lnTo>
                  <a:pt x="1580760" y="3053487"/>
                </a:lnTo>
                <a:lnTo>
                  <a:pt x="1580217" y="3053534"/>
                </a:lnTo>
                <a:lnTo>
                  <a:pt x="1580226" y="3052934"/>
                </a:lnTo>
                <a:lnTo>
                  <a:pt x="1580779" y="3051696"/>
                </a:lnTo>
                <a:lnTo>
                  <a:pt x="1580550" y="3051448"/>
                </a:lnTo>
                <a:lnTo>
                  <a:pt x="1579083" y="3052744"/>
                </a:lnTo>
                <a:lnTo>
                  <a:pt x="1578854" y="3053115"/>
                </a:lnTo>
                <a:lnTo>
                  <a:pt x="1576007" y="3053534"/>
                </a:lnTo>
                <a:lnTo>
                  <a:pt x="1572911" y="3054772"/>
                </a:lnTo>
                <a:lnTo>
                  <a:pt x="1568872" y="3057087"/>
                </a:lnTo>
                <a:lnTo>
                  <a:pt x="1566186" y="3059068"/>
                </a:lnTo>
                <a:lnTo>
                  <a:pt x="1564853" y="3060697"/>
                </a:lnTo>
                <a:lnTo>
                  <a:pt x="1564100" y="3062602"/>
                </a:lnTo>
                <a:lnTo>
                  <a:pt x="1563938" y="3064774"/>
                </a:lnTo>
                <a:lnTo>
                  <a:pt x="1563519" y="3065202"/>
                </a:lnTo>
                <a:lnTo>
                  <a:pt x="1562033" y="3062773"/>
                </a:lnTo>
                <a:lnTo>
                  <a:pt x="1561043" y="3061868"/>
                </a:lnTo>
                <a:lnTo>
                  <a:pt x="1559947" y="3061440"/>
                </a:lnTo>
                <a:lnTo>
                  <a:pt x="1558747" y="3061488"/>
                </a:lnTo>
                <a:lnTo>
                  <a:pt x="1554909" y="3062878"/>
                </a:lnTo>
                <a:lnTo>
                  <a:pt x="1552156" y="3062545"/>
                </a:lnTo>
                <a:lnTo>
                  <a:pt x="1548822" y="3060973"/>
                </a:lnTo>
                <a:lnTo>
                  <a:pt x="1547574" y="3060230"/>
                </a:lnTo>
                <a:lnTo>
                  <a:pt x="1547327" y="3058478"/>
                </a:lnTo>
                <a:lnTo>
                  <a:pt x="1547670" y="3055049"/>
                </a:lnTo>
                <a:lnTo>
                  <a:pt x="1548422" y="3052877"/>
                </a:lnTo>
                <a:lnTo>
                  <a:pt x="1548117" y="3052715"/>
                </a:lnTo>
                <a:lnTo>
                  <a:pt x="1548517" y="3051982"/>
                </a:lnTo>
                <a:lnTo>
                  <a:pt x="1550375" y="3050848"/>
                </a:lnTo>
                <a:lnTo>
                  <a:pt x="1554004" y="3048924"/>
                </a:lnTo>
                <a:lnTo>
                  <a:pt x="1557309" y="3045019"/>
                </a:lnTo>
                <a:lnTo>
                  <a:pt x="1559957" y="3042685"/>
                </a:lnTo>
                <a:lnTo>
                  <a:pt x="1562624" y="3040275"/>
                </a:lnTo>
                <a:lnTo>
                  <a:pt x="1564148" y="3036113"/>
                </a:lnTo>
                <a:lnTo>
                  <a:pt x="1566043" y="3026007"/>
                </a:lnTo>
                <a:lnTo>
                  <a:pt x="1568853" y="3025064"/>
                </a:lnTo>
                <a:lnTo>
                  <a:pt x="1572359" y="3023540"/>
                </a:lnTo>
                <a:lnTo>
                  <a:pt x="1574845" y="3021797"/>
                </a:lnTo>
                <a:lnTo>
                  <a:pt x="1576311" y="3019863"/>
                </a:lnTo>
                <a:lnTo>
                  <a:pt x="1577892" y="3018482"/>
                </a:lnTo>
                <a:lnTo>
                  <a:pt x="1579569" y="3017673"/>
                </a:lnTo>
                <a:lnTo>
                  <a:pt x="1581255" y="3016415"/>
                </a:lnTo>
                <a:lnTo>
                  <a:pt x="1582960" y="3014701"/>
                </a:lnTo>
                <a:lnTo>
                  <a:pt x="1584160" y="3012329"/>
                </a:lnTo>
                <a:lnTo>
                  <a:pt x="1584874" y="3009300"/>
                </a:lnTo>
                <a:lnTo>
                  <a:pt x="1585074" y="3006233"/>
                </a:lnTo>
                <a:lnTo>
                  <a:pt x="1584770" y="3003118"/>
                </a:lnTo>
                <a:lnTo>
                  <a:pt x="1584722" y="2990593"/>
                </a:lnTo>
                <a:lnTo>
                  <a:pt x="1584360" y="2987669"/>
                </a:lnTo>
                <a:lnTo>
                  <a:pt x="1584998" y="2985068"/>
                </a:lnTo>
                <a:lnTo>
                  <a:pt x="1586636" y="2982773"/>
                </a:lnTo>
                <a:lnTo>
                  <a:pt x="1587646" y="2980544"/>
                </a:lnTo>
                <a:lnTo>
                  <a:pt x="1588018" y="2978372"/>
                </a:lnTo>
                <a:lnTo>
                  <a:pt x="1588818" y="2976553"/>
                </a:lnTo>
                <a:lnTo>
                  <a:pt x="1590046" y="2975086"/>
                </a:lnTo>
                <a:lnTo>
                  <a:pt x="1591237" y="2974134"/>
                </a:lnTo>
                <a:lnTo>
                  <a:pt x="1592390" y="2973686"/>
                </a:lnTo>
                <a:lnTo>
                  <a:pt x="1593171" y="2972791"/>
                </a:lnTo>
                <a:lnTo>
                  <a:pt x="1593580" y="2971429"/>
                </a:lnTo>
                <a:lnTo>
                  <a:pt x="1594514" y="2969733"/>
                </a:lnTo>
                <a:lnTo>
                  <a:pt x="1595961" y="2967704"/>
                </a:lnTo>
                <a:lnTo>
                  <a:pt x="1596495" y="2965942"/>
                </a:lnTo>
                <a:lnTo>
                  <a:pt x="1596419" y="2963218"/>
                </a:lnTo>
                <a:lnTo>
                  <a:pt x="1596485" y="2960456"/>
                </a:lnTo>
                <a:lnTo>
                  <a:pt x="1595904" y="2958875"/>
                </a:lnTo>
                <a:lnTo>
                  <a:pt x="1594809" y="2957456"/>
                </a:lnTo>
                <a:lnTo>
                  <a:pt x="1594352" y="2955903"/>
                </a:lnTo>
                <a:lnTo>
                  <a:pt x="1594428" y="2953407"/>
                </a:lnTo>
                <a:lnTo>
                  <a:pt x="1593847" y="2953160"/>
                </a:lnTo>
                <a:lnTo>
                  <a:pt x="1592818" y="2953036"/>
                </a:lnTo>
                <a:lnTo>
                  <a:pt x="1591866" y="2951998"/>
                </a:lnTo>
                <a:lnTo>
                  <a:pt x="1590580" y="2949493"/>
                </a:lnTo>
                <a:lnTo>
                  <a:pt x="1589456" y="2947854"/>
                </a:lnTo>
                <a:lnTo>
                  <a:pt x="1588494" y="2947083"/>
                </a:lnTo>
                <a:lnTo>
                  <a:pt x="1588151" y="2946311"/>
                </a:lnTo>
                <a:lnTo>
                  <a:pt x="1587122" y="2945435"/>
                </a:lnTo>
                <a:lnTo>
                  <a:pt x="1585665" y="2944911"/>
                </a:lnTo>
                <a:lnTo>
                  <a:pt x="1585055" y="2944130"/>
                </a:lnTo>
                <a:lnTo>
                  <a:pt x="1585284" y="2943082"/>
                </a:lnTo>
                <a:lnTo>
                  <a:pt x="1588008" y="2942682"/>
                </a:lnTo>
                <a:lnTo>
                  <a:pt x="1593237" y="2942920"/>
                </a:lnTo>
                <a:lnTo>
                  <a:pt x="1596000" y="2943177"/>
                </a:lnTo>
                <a:lnTo>
                  <a:pt x="1596304" y="2943463"/>
                </a:lnTo>
                <a:lnTo>
                  <a:pt x="1595485" y="2945444"/>
                </a:lnTo>
                <a:lnTo>
                  <a:pt x="1595571" y="2946673"/>
                </a:lnTo>
                <a:lnTo>
                  <a:pt x="1596390" y="2947893"/>
                </a:lnTo>
                <a:lnTo>
                  <a:pt x="1596866" y="2949502"/>
                </a:lnTo>
                <a:lnTo>
                  <a:pt x="1596990" y="2951502"/>
                </a:lnTo>
                <a:lnTo>
                  <a:pt x="1598381" y="2952245"/>
                </a:lnTo>
                <a:lnTo>
                  <a:pt x="1598762" y="2952474"/>
                </a:lnTo>
                <a:lnTo>
                  <a:pt x="1599124" y="2953541"/>
                </a:lnTo>
                <a:lnTo>
                  <a:pt x="1600248" y="2953779"/>
                </a:lnTo>
                <a:lnTo>
                  <a:pt x="1600600" y="2954369"/>
                </a:lnTo>
                <a:lnTo>
                  <a:pt x="1600172" y="2955303"/>
                </a:lnTo>
                <a:lnTo>
                  <a:pt x="1600371" y="2955674"/>
                </a:lnTo>
                <a:lnTo>
                  <a:pt x="1601962" y="2955836"/>
                </a:lnTo>
                <a:lnTo>
                  <a:pt x="1603086" y="2954208"/>
                </a:lnTo>
                <a:lnTo>
                  <a:pt x="1603620" y="2953817"/>
                </a:lnTo>
                <a:lnTo>
                  <a:pt x="1604667" y="2953731"/>
                </a:lnTo>
                <a:lnTo>
                  <a:pt x="1604839" y="2954141"/>
                </a:lnTo>
                <a:lnTo>
                  <a:pt x="1604134" y="2955055"/>
                </a:lnTo>
                <a:lnTo>
                  <a:pt x="1603772" y="2956093"/>
                </a:lnTo>
                <a:lnTo>
                  <a:pt x="1603762" y="2957246"/>
                </a:lnTo>
                <a:lnTo>
                  <a:pt x="1602962" y="2958503"/>
                </a:lnTo>
                <a:lnTo>
                  <a:pt x="1600524" y="2960770"/>
                </a:lnTo>
                <a:lnTo>
                  <a:pt x="1600457" y="2961256"/>
                </a:lnTo>
                <a:lnTo>
                  <a:pt x="1600991" y="2961418"/>
                </a:lnTo>
                <a:lnTo>
                  <a:pt x="1603353" y="2960037"/>
                </a:lnTo>
                <a:lnTo>
                  <a:pt x="1604915" y="2959780"/>
                </a:lnTo>
                <a:lnTo>
                  <a:pt x="1606096" y="2960237"/>
                </a:lnTo>
                <a:lnTo>
                  <a:pt x="1606744" y="2960837"/>
                </a:lnTo>
                <a:lnTo>
                  <a:pt x="1606858" y="2961570"/>
                </a:lnTo>
                <a:lnTo>
                  <a:pt x="1606591" y="2963418"/>
                </a:lnTo>
                <a:lnTo>
                  <a:pt x="1605944" y="2966380"/>
                </a:lnTo>
                <a:lnTo>
                  <a:pt x="1606363" y="2966952"/>
                </a:lnTo>
                <a:lnTo>
                  <a:pt x="1607849" y="2965133"/>
                </a:lnTo>
                <a:lnTo>
                  <a:pt x="1609563" y="2963856"/>
                </a:lnTo>
                <a:lnTo>
                  <a:pt x="1612763" y="2962856"/>
                </a:lnTo>
                <a:lnTo>
                  <a:pt x="1613316" y="2963066"/>
                </a:lnTo>
                <a:lnTo>
                  <a:pt x="1614830" y="2966161"/>
                </a:lnTo>
                <a:lnTo>
                  <a:pt x="1618374" y="2968438"/>
                </a:lnTo>
                <a:lnTo>
                  <a:pt x="1624641" y="2970991"/>
                </a:lnTo>
                <a:lnTo>
                  <a:pt x="1628413" y="2971743"/>
                </a:lnTo>
                <a:lnTo>
                  <a:pt x="1629689" y="2970695"/>
                </a:lnTo>
                <a:lnTo>
                  <a:pt x="1630471" y="2968667"/>
                </a:lnTo>
                <a:lnTo>
                  <a:pt x="1630747" y="2965647"/>
                </a:lnTo>
                <a:lnTo>
                  <a:pt x="1630109" y="2963504"/>
                </a:lnTo>
                <a:lnTo>
                  <a:pt x="1628566" y="2962247"/>
                </a:lnTo>
                <a:lnTo>
                  <a:pt x="1627794" y="2961027"/>
                </a:lnTo>
                <a:lnTo>
                  <a:pt x="1627784" y="2959856"/>
                </a:lnTo>
                <a:lnTo>
                  <a:pt x="1628946" y="2958846"/>
                </a:lnTo>
                <a:lnTo>
                  <a:pt x="1630756" y="2958017"/>
                </a:lnTo>
                <a:lnTo>
                  <a:pt x="1632556" y="2957741"/>
                </a:lnTo>
                <a:lnTo>
                  <a:pt x="1632795" y="2958056"/>
                </a:lnTo>
                <a:lnTo>
                  <a:pt x="1632395" y="2959227"/>
                </a:lnTo>
                <a:lnTo>
                  <a:pt x="1632671" y="2959627"/>
                </a:lnTo>
                <a:lnTo>
                  <a:pt x="1633566" y="2959760"/>
                </a:lnTo>
                <a:lnTo>
                  <a:pt x="1633966" y="2960161"/>
                </a:lnTo>
                <a:lnTo>
                  <a:pt x="1635290" y="2961313"/>
                </a:lnTo>
                <a:lnTo>
                  <a:pt x="1638214" y="2961570"/>
                </a:lnTo>
                <a:lnTo>
                  <a:pt x="1639272" y="2961284"/>
                </a:lnTo>
                <a:lnTo>
                  <a:pt x="1638452" y="2960446"/>
                </a:lnTo>
                <a:lnTo>
                  <a:pt x="1638319" y="2959322"/>
                </a:lnTo>
                <a:lnTo>
                  <a:pt x="1638881" y="2957913"/>
                </a:lnTo>
                <a:lnTo>
                  <a:pt x="1638786" y="2957303"/>
                </a:lnTo>
                <a:lnTo>
                  <a:pt x="1637805" y="2957760"/>
                </a:lnTo>
                <a:lnTo>
                  <a:pt x="1637805" y="2958922"/>
                </a:lnTo>
                <a:lnTo>
                  <a:pt x="1637357" y="2959542"/>
                </a:lnTo>
                <a:lnTo>
                  <a:pt x="1636767" y="2959398"/>
                </a:lnTo>
                <a:lnTo>
                  <a:pt x="1636414" y="2958084"/>
                </a:lnTo>
                <a:lnTo>
                  <a:pt x="1636004" y="2956931"/>
                </a:lnTo>
                <a:lnTo>
                  <a:pt x="1635242" y="2954998"/>
                </a:lnTo>
                <a:lnTo>
                  <a:pt x="1633261" y="2954236"/>
                </a:lnTo>
                <a:lnTo>
                  <a:pt x="1632556" y="2953569"/>
                </a:lnTo>
                <a:lnTo>
                  <a:pt x="1632480" y="2952560"/>
                </a:lnTo>
                <a:lnTo>
                  <a:pt x="1632099" y="2951959"/>
                </a:lnTo>
                <a:lnTo>
                  <a:pt x="1631404" y="2951769"/>
                </a:lnTo>
                <a:lnTo>
                  <a:pt x="1630080" y="2949883"/>
                </a:lnTo>
                <a:lnTo>
                  <a:pt x="1628356" y="2948473"/>
                </a:lnTo>
                <a:lnTo>
                  <a:pt x="1628423" y="2947835"/>
                </a:lnTo>
                <a:lnTo>
                  <a:pt x="1630042" y="2947464"/>
                </a:lnTo>
                <a:lnTo>
                  <a:pt x="1630471" y="2946816"/>
                </a:lnTo>
                <a:lnTo>
                  <a:pt x="1630232" y="2945959"/>
                </a:lnTo>
                <a:lnTo>
                  <a:pt x="1629328" y="2944892"/>
                </a:lnTo>
                <a:lnTo>
                  <a:pt x="1628642" y="2944625"/>
                </a:lnTo>
                <a:lnTo>
                  <a:pt x="1628184" y="2945168"/>
                </a:lnTo>
                <a:lnTo>
                  <a:pt x="1627775" y="2945006"/>
                </a:lnTo>
                <a:lnTo>
                  <a:pt x="1627413" y="2944158"/>
                </a:lnTo>
                <a:lnTo>
                  <a:pt x="1627670" y="2942797"/>
                </a:lnTo>
                <a:lnTo>
                  <a:pt x="1629318" y="2941215"/>
                </a:lnTo>
                <a:lnTo>
                  <a:pt x="1629547" y="2939644"/>
                </a:lnTo>
                <a:lnTo>
                  <a:pt x="1629127" y="2938424"/>
                </a:lnTo>
                <a:lnTo>
                  <a:pt x="1628204" y="2937710"/>
                </a:lnTo>
                <a:lnTo>
                  <a:pt x="1626784" y="2937501"/>
                </a:lnTo>
                <a:lnTo>
                  <a:pt x="1625946" y="2937586"/>
                </a:lnTo>
                <a:lnTo>
                  <a:pt x="1625698" y="2937967"/>
                </a:lnTo>
                <a:lnTo>
                  <a:pt x="1626175" y="2939406"/>
                </a:lnTo>
                <a:lnTo>
                  <a:pt x="1625918" y="2939587"/>
                </a:lnTo>
                <a:lnTo>
                  <a:pt x="1623422" y="2938967"/>
                </a:lnTo>
                <a:lnTo>
                  <a:pt x="1622574" y="2938101"/>
                </a:lnTo>
                <a:lnTo>
                  <a:pt x="1621317" y="2937491"/>
                </a:lnTo>
                <a:lnTo>
                  <a:pt x="1620374" y="2935243"/>
                </a:lnTo>
                <a:lnTo>
                  <a:pt x="1620184" y="2933643"/>
                </a:lnTo>
                <a:lnTo>
                  <a:pt x="1620269" y="2930862"/>
                </a:lnTo>
                <a:lnTo>
                  <a:pt x="1619583" y="2929099"/>
                </a:lnTo>
                <a:lnTo>
                  <a:pt x="1619174" y="2928899"/>
                </a:lnTo>
                <a:lnTo>
                  <a:pt x="1619241" y="2929947"/>
                </a:lnTo>
                <a:lnTo>
                  <a:pt x="1618783" y="2930471"/>
                </a:lnTo>
                <a:lnTo>
                  <a:pt x="1617678" y="2930747"/>
                </a:lnTo>
                <a:lnTo>
                  <a:pt x="1617002" y="2930262"/>
                </a:lnTo>
                <a:lnTo>
                  <a:pt x="1616764" y="2929014"/>
                </a:lnTo>
                <a:lnTo>
                  <a:pt x="1616078" y="2927966"/>
                </a:lnTo>
                <a:lnTo>
                  <a:pt x="1614821" y="2926747"/>
                </a:lnTo>
                <a:lnTo>
                  <a:pt x="1613849" y="2925023"/>
                </a:lnTo>
                <a:lnTo>
                  <a:pt x="1613525" y="2924251"/>
                </a:lnTo>
                <a:lnTo>
                  <a:pt x="1613468" y="2923489"/>
                </a:lnTo>
                <a:lnTo>
                  <a:pt x="1613126" y="2922603"/>
                </a:lnTo>
                <a:lnTo>
                  <a:pt x="1612049" y="2921622"/>
                </a:lnTo>
                <a:lnTo>
                  <a:pt x="1611601" y="2919994"/>
                </a:lnTo>
                <a:lnTo>
                  <a:pt x="1611116" y="2919279"/>
                </a:lnTo>
                <a:lnTo>
                  <a:pt x="1609649" y="2917679"/>
                </a:lnTo>
                <a:lnTo>
                  <a:pt x="1609154" y="2916784"/>
                </a:lnTo>
                <a:lnTo>
                  <a:pt x="1608820" y="2916450"/>
                </a:lnTo>
                <a:lnTo>
                  <a:pt x="1606877" y="2916450"/>
                </a:lnTo>
                <a:lnTo>
                  <a:pt x="1604801" y="2916422"/>
                </a:lnTo>
                <a:lnTo>
                  <a:pt x="1601353" y="2916812"/>
                </a:lnTo>
                <a:lnTo>
                  <a:pt x="1599667" y="2916308"/>
                </a:lnTo>
                <a:lnTo>
                  <a:pt x="1599743" y="2914898"/>
                </a:lnTo>
                <a:lnTo>
                  <a:pt x="1599619" y="2914117"/>
                </a:lnTo>
                <a:lnTo>
                  <a:pt x="1599305" y="2913964"/>
                </a:lnTo>
                <a:lnTo>
                  <a:pt x="1598838" y="2914345"/>
                </a:lnTo>
                <a:lnTo>
                  <a:pt x="1598686" y="2914926"/>
                </a:lnTo>
                <a:lnTo>
                  <a:pt x="1597619" y="2915574"/>
                </a:lnTo>
                <a:lnTo>
                  <a:pt x="1595838" y="2915574"/>
                </a:lnTo>
                <a:lnTo>
                  <a:pt x="1591932" y="2914793"/>
                </a:lnTo>
                <a:lnTo>
                  <a:pt x="1590513" y="2914850"/>
                </a:lnTo>
                <a:lnTo>
                  <a:pt x="1587989" y="2915860"/>
                </a:lnTo>
                <a:lnTo>
                  <a:pt x="1587179" y="2915422"/>
                </a:lnTo>
                <a:lnTo>
                  <a:pt x="1588037" y="2914717"/>
                </a:lnTo>
                <a:lnTo>
                  <a:pt x="1587980" y="2914117"/>
                </a:lnTo>
                <a:lnTo>
                  <a:pt x="1587275" y="2913936"/>
                </a:lnTo>
                <a:lnTo>
                  <a:pt x="1587122" y="2913602"/>
                </a:lnTo>
                <a:lnTo>
                  <a:pt x="1586836" y="2913040"/>
                </a:lnTo>
                <a:lnTo>
                  <a:pt x="1589475" y="2911707"/>
                </a:lnTo>
                <a:lnTo>
                  <a:pt x="1589399" y="2911107"/>
                </a:lnTo>
                <a:lnTo>
                  <a:pt x="1587503" y="2909992"/>
                </a:lnTo>
                <a:lnTo>
                  <a:pt x="1586684" y="2910154"/>
                </a:lnTo>
                <a:lnTo>
                  <a:pt x="1586275" y="2911012"/>
                </a:lnTo>
                <a:lnTo>
                  <a:pt x="1585551" y="2911555"/>
                </a:lnTo>
                <a:lnTo>
                  <a:pt x="1584522" y="2911773"/>
                </a:lnTo>
                <a:lnTo>
                  <a:pt x="1583903" y="2912374"/>
                </a:lnTo>
                <a:lnTo>
                  <a:pt x="1583503" y="2912355"/>
                </a:lnTo>
                <a:lnTo>
                  <a:pt x="1583493" y="2911831"/>
                </a:lnTo>
                <a:lnTo>
                  <a:pt x="1583398" y="2910564"/>
                </a:lnTo>
                <a:lnTo>
                  <a:pt x="1582131" y="2910164"/>
                </a:lnTo>
                <a:lnTo>
                  <a:pt x="1576911" y="2909630"/>
                </a:lnTo>
                <a:lnTo>
                  <a:pt x="1574130" y="2909516"/>
                </a:lnTo>
                <a:lnTo>
                  <a:pt x="1571987" y="2909430"/>
                </a:lnTo>
                <a:lnTo>
                  <a:pt x="1568730" y="2908316"/>
                </a:lnTo>
                <a:lnTo>
                  <a:pt x="1567863" y="2907144"/>
                </a:lnTo>
                <a:lnTo>
                  <a:pt x="1561243" y="2907764"/>
                </a:lnTo>
                <a:lnTo>
                  <a:pt x="1560167" y="2907945"/>
                </a:lnTo>
                <a:lnTo>
                  <a:pt x="1559481" y="2907811"/>
                </a:lnTo>
                <a:lnTo>
                  <a:pt x="1557995" y="2906611"/>
                </a:lnTo>
                <a:lnTo>
                  <a:pt x="1553299" y="2907335"/>
                </a:lnTo>
                <a:lnTo>
                  <a:pt x="1549803" y="2907611"/>
                </a:lnTo>
                <a:lnTo>
                  <a:pt x="1538211" y="2905440"/>
                </a:lnTo>
                <a:lnTo>
                  <a:pt x="1535201" y="2904554"/>
                </a:lnTo>
                <a:lnTo>
                  <a:pt x="1534639" y="2903887"/>
                </a:lnTo>
                <a:lnTo>
                  <a:pt x="1532830" y="2903430"/>
                </a:lnTo>
                <a:lnTo>
                  <a:pt x="1527962" y="2902963"/>
                </a:lnTo>
                <a:lnTo>
                  <a:pt x="1527420" y="2902791"/>
                </a:lnTo>
                <a:lnTo>
                  <a:pt x="1526924" y="2901763"/>
                </a:lnTo>
                <a:lnTo>
                  <a:pt x="1525524" y="2901410"/>
                </a:lnTo>
                <a:lnTo>
                  <a:pt x="1522867" y="2901344"/>
                </a:lnTo>
                <a:lnTo>
                  <a:pt x="1521305" y="2900686"/>
                </a:lnTo>
                <a:lnTo>
                  <a:pt x="1520857" y="2899439"/>
                </a:lnTo>
                <a:lnTo>
                  <a:pt x="1520923" y="2898000"/>
                </a:lnTo>
                <a:lnTo>
                  <a:pt x="1521524" y="2896372"/>
                </a:lnTo>
                <a:lnTo>
                  <a:pt x="1521438" y="2895038"/>
                </a:lnTo>
                <a:lnTo>
                  <a:pt x="1520609" y="2893781"/>
                </a:lnTo>
                <a:lnTo>
                  <a:pt x="1519352" y="2892885"/>
                </a:lnTo>
                <a:lnTo>
                  <a:pt x="1517475" y="2893105"/>
                </a:lnTo>
                <a:lnTo>
                  <a:pt x="1514580" y="2894095"/>
                </a:lnTo>
                <a:lnTo>
                  <a:pt x="1512218" y="2894448"/>
                </a:lnTo>
                <a:lnTo>
                  <a:pt x="1511513" y="2895152"/>
                </a:lnTo>
                <a:lnTo>
                  <a:pt x="1511065" y="2895733"/>
                </a:lnTo>
                <a:lnTo>
                  <a:pt x="1510398" y="2895953"/>
                </a:lnTo>
                <a:lnTo>
                  <a:pt x="1508589" y="2893628"/>
                </a:lnTo>
                <a:lnTo>
                  <a:pt x="1508589" y="2892343"/>
                </a:lnTo>
                <a:lnTo>
                  <a:pt x="1509151" y="2891438"/>
                </a:lnTo>
                <a:lnTo>
                  <a:pt x="1511332" y="2888561"/>
                </a:lnTo>
                <a:lnTo>
                  <a:pt x="1512075" y="2886656"/>
                </a:lnTo>
                <a:lnTo>
                  <a:pt x="1511379" y="2885723"/>
                </a:lnTo>
                <a:lnTo>
                  <a:pt x="1510741" y="2885856"/>
                </a:lnTo>
                <a:lnTo>
                  <a:pt x="1510141" y="2887047"/>
                </a:lnTo>
                <a:lnTo>
                  <a:pt x="1509684" y="2887647"/>
                </a:lnTo>
                <a:lnTo>
                  <a:pt x="1509351" y="2887647"/>
                </a:lnTo>
                <a:lnTo>
                  <a:pt x="1508789" y="2886380"/>
                </a:lnTo>
                <a:lnTo>
                  <a:pt x="1508989" y="2883437"/>
                </a:lnTo>
                <a:lnTo>
                  <a:pt x="1509674" y="2882332"/>
                </a:lnTo>
                <a:lnTo>
                  <a:pt x="1510827" y="2881798"/>
                </a:lnTo>
                <a:lnTo>
                  <a:pt x="1512875" y="2881960"/>
                </a:lnTo>
                <a:lnTo>
                  <a:pt x="1513561" y="2881579"/>
                </a:lnTo>
                <a:lnTo>
                  <a:pt x="1513951" y="2880541"/>
                </a:lnTo>
                <a:lnTo>
                  <a:pt x="1513484" y="2879541"/>
                </a:lnTo>
                <a:lnTo>
                  <a:pt x="1512151" y="2878569"/>
                </a:lnTo>
                <a:lnTo>
                  <a:pt x="1510732" y="2878046"/>
                </a:lnTo>
                <a:lnTo>
                  <a:pt x="1509217" y="2877979"/>
                </a:lnTo>
                <a:lnTo>
                  <a:pt x="1508217" y="2878312"/>
                </a:lnTo>
                <a:lnTo>
                  <a:pt x="1507722" y="2879046"/>
                </a:lnTo>
                <a:lnTo>
                  <a:pt x="1507065" y="2878893"/>
                </a:lnTo>
                <a:lnTo>
                  <a:pt x="1506245" y="2877855"/>
                </a:lnTo>
                <a:lnTo>
                  <a:pt x="1503712" y="2876588"/>
                </a:lnTo>
                <a:lnTo>
                  <a:pt x="1503055" y="2875702"/>
                </a:lnTo>
                <a:lnTo>
                  <a:pt x="1503150" y="2874426"/>
                </a:lnTo>
                <a:lnTo>
                  <a:pt x="1504741" y="2871168"/>
                </a:lnTo>
                <a:lnTo>
                  <a:pt x="1504540" y="2870302"/>
                </a:lnTo>
                <a:lnTo>
                  <a:pt x="1505379" y="2868378"/>
                </a:lnTo>
                <a:lnTo>
                  <a:pt x="1507246" y="2865396"/>
                </a:lnTo>
                <a:lnTo>
                  <a:pt x="1507884" y="2863310"/>
                </a:lnTo>
                <a:lnTo>
                  <a:pt x="1507293" y="2862129"/>
                </a:lnTo>
                <a:lnTo>
                  <a:pt x="1506636" y="2861472"/>
                </a:lnTo>
                <a:lnTo>
                  <a:pt x="1505903" y="2861329"/>
                </a:lnTo>
                <a:lnTo>
                  <a:pt x="1505236" y="2860548"/>
                </a:lnTo>
                <a:lnTo>
                  <a:pt x="1504636" y="2859129"/>
                </a:lnTo>
                <a:lnTo>
                  <a:pt x="1503150" y="2857748"/>
                </a:lnTo>
                <a:lnTo>
                  <a:pt x="1500769" y="2856414"/>
                </a:lnTo>
                <a:lnTo>
                  <a:pt x="1498749" y="2854662"/>
                </a:lnTo>
                <a:lnTo>
                  <a:pt x="1497101" y="2852490"/>
                </a:lnTo>
                <a:lnTo>
                  <a:pt x="1496654" y="2850747"/>
                </a:lnTo>
                <a:lnTo>
                  <a:pt x="1497416" y="2849442"/>
                </a:lnTo>
                <a:lnTo>
                  <a:pt x="1497711" y="2848404"/>
                </a:lnTo>
                <a:lnTo>
                  <a:pt x="1497540" y="2847623"/>
                </a:lnTo>
                <a:lnTo>
                  <a:pt x="1498083" y="2846508"/>
                </a:lnTo>
                <a:lnTo>
                  <a:pt x="1499111" y="2844651"/>
                </a:lnTo>
                <a:lnTo>
                  <a:pt x="1499168" y="2843251"/>
                </a:lnTo>
                <a:lnTo>
                  <a:pt x="1499302" y="2842165"/>
                </a:lnTo>
                <a:lnTo>
                  <a:pt x="1500578" y="2840527"/>
                </a:lnTo>
                <a:lnTo>
                  <a:pt x="1501111" y="2839269"/>
                </a:lnTo>
                <a:lnTo>
                  <a:pt x="1500911" y="2838402"/>
                </a:lnTo>
                <a:lnTo>
                  <a:pt x="1498006" y="2837993"/>
                </a:lnTo>
                <a:lnTo>
                  <a:pt x="1492387" y="2838040"/>
                </a:lnTo>
                <a:lnTo>
                  <a:pt x="1487881" y="2838383"/>
                </a:lnTo>
                <a:lnTo>
                  <a:pt x="1484490" y="2839022"/>
                </a:lnTo>
                <a:lnTo>
                  <a:pt x="1480614" y="2838755"/>
                </a:lnTo>
                <a:lnTo>
                  <a:pt x="1476251" y="2837583"/>
                </a:lnTo>
                <a:lnTo>
                  <a:pt x="1472613" y="2835212"/>
                </a:lnTo>
                <a:lnTo>
                  <a:pt x="1469708" y="2831649"/>
                </a:lnTo>
                <a:lnTo>
                  <a:pt x="1467526" y="2828001"/>
                </a:lnTo>
                <a:lnTo>
                  <a:pt x="1466059" y="2824248"/>
                </a:lnTo>
                <a:lnTo>
                  <a:pt x="1465469" y="2820981"/>
                </a:lnTo>
                <a:lnTo>
                  <a:pt x="1465193" y="2820172"/>
                </a:lnTo>
                <a:lnTo>
                  <a:pt x="1464545" y="2819476"/>
                </a:lnTo>
                <a:lnTo>
                  <a:pt x="1463955" y="2817562"/>
                </a:lnTo>
                <a:lnTo>
                  <a:pt x="1463431" y="2814428"/>
                </a:lnTo>
                <a:lnTo>
                  <a:pt x="1462745" y="2812437"/>
                </a:lnTo>
                <a:lnTo>
                  <a:pt x="1461897" y="2811589"/>
                </a:lnTo>
                <a:lnTo>
                  <a:pt x="1461611" y="2810885"/>
                </a:lnTo>
                <a:lnTo>
                  <a:pt x="1460383" y="2808827"/>
                </a:lnTo>
                <a:lnTo>
                  <a:pt x="1459868" y="2807751"/>
                </a:lnTo>
                <a:lnTo>
                  <a:pt x="1459706" y="2807056"/>
                </a:lnTo>
                <a:lnTo>
                  <a:pt x="1458735" y="2805970"/>
                </a:lnTo>
                <a:lnTo>
                  <a:pt x="1458020" y="2805694"/>
                </a:lnTo>
                <a:lnTo>
                  <a:pt x="1454772" y="2806170"/>
                </a:lnTo>
                <a:lnTo>
                  <a:pt x="1453687" y="2805179"/>
                </a:lnTo>
                <a:lnTo>
                  <a:pt x="1453115" y="2804484"/>
                </a:lnTo>
                <a:lnTo>
                  <a:pt x="1451782" y="2803941"/>
                </a:lnTo>
                <a:lnTo>
                  <a:pt x="1450200" y="2804236"/>
                </a:lnTo>
                <a:lnTo>
                  <a:pt x="1448372" y="2805370"/>
                </a:lnTo>
                <a:lnTo>
                  <a:pt x="1446562" y="2805379"/>
                </a:lnTo>
                <a:lnTo>
                  <a:pt x="1443333" y="2804713"/>
                </a:lnTo>
                <a:lnTo>
                  <a:pt x="1441294" y="2805113"/>
                </a:lnTo>
                <a:lnTo>
                  <a:pt x="1437580" y="2805236"/>
                </a:lnTo>
                <a:lnTo>
                  <a:pt x="1435227" y="2804284"/>
                </a:lnTo>
                <a:lnTo>
                  <a:pt x="1432665" y="2802855"/>
                </a:lnTo>
                <a:lnTo>
                  <a:pt x="1431150" y="2802560"/>
                </a:lnTo>
                <a:lnTo>
                  <a:pt x="1429722" y="2802703"/>
                </a:lnTo>
                <a:lnTo>
                  <a:pt x="1428788" y="2802303"/>
                </a:lnTo>
                <a:lnTo>
                  <a:pt x="1428369" y="2801379"/>
                </a:lnTo>
                <a:lnTo>
                  <a:pt x="1427731" y="2801093"/>
                </a:lnTo>
                <a:lnTo>
                  <a:pt x="1425226" y="2800236"/>
                </a:lnTo>
                <a:lnTo>
                  <a:pt x="1423207" y="2799398"/>
                </a:lnTo>
                <a:lnTo>
                  <a:pt x="1417739" y="2797826"/>
                </a:lnTo>
                <a:lnTo>
                  <a:pt x="1416215" y="2796207"/>
                </a:lnTo>
                <a:lnTo>
                  <a:pt x="1414948" y="2796092"/>
                </a:lnTo>
                <a:lnTo>
                  <a:pt x="1413386" y="2796226"/>
                </a:lnTo>
                <a:lnTo>
                  <a:pt x="1412519" y="2796902"/>
                </a:lnTo>
                <a:lnTo>
                  <a:pt x="1411453" y="2797074"/>
                </a:lnTo>
                <a:lnTo>
                  <a:pt x="1410195" y="2796740"/>
                </a:lnTo>
                <a:lnTo>
                  <a:pt x="1409767" y="2797226"/>
                </a:lnTo>
                <a:lnTo>
                  <a:pt x="1410167" y="2798521"/>
                </a:lnTo>
                <a:lnTo>
                  <a:pt x="1410224" y="2799531"/>
                </a:lnTo>
                <a:lnTo>
                  <a:pt x="1410824" y="2801550"/>
                </a:lnTo>
                <a:lnTo>
                  <a:pt x="1412881" y="2803427"/>
                </a:lnTo>
                <a:lnTo>
                  <a:pt x="1413910" y="2805236"/>
                </a:lnTo>
                <a:lnTo>
                  <a:pt x="1413901" y="2806980"/>
                </a:lnTo>
                <a:lnTo>
                  <a:pt x="1413120" y="2808999"/>
                </a:lnTo>
                <a:lnTo>
                  <a:pt x="1410586" y="2812475"/>
                </a:lnTo>
                <a:lnTo>
                  <a:pt x="1410186" y="2812514"/>
                </a:lnTo>
                <a:lnTo>
                  <a:pt x="1408119" y="2812980"/>
                </a:lnTo>
                <a:lnTo>
                  <a:pt x="1406957" y="2813866"/>
                </a:lnTo>
                <a:lnTo>
                  <a:pt x="1406128" y="2814066"/>
                </a:lnTo>
                <a:lnTo>
                  <a:pt x="1405633" y="2813590"/>
                </a:lnTo>
                <a:lnTo>
                  <a:pt x="1404957" y="2813952"/>
                </a:lnTo>
                <a:lnTo>
                  <a:pt x="1404090" y="2815142"/>
                </a:lnTo>
                <a:lnTo>
                  <a:pt x="1403728" y="2816114"/>
                </a:lnTo>
                <a:lnTo>
                  <a:pt x="1403861" y="2816857"/>
                </a:lnTo>
                <a:lnTo>
                  <a:pt x="1403423" y="2817705"/>
                </a:lnTo>
                <a:lnTo>
                  <a:pt x="1402413" y="2818657"/>
                </a:lnTo>
                <a:lnTo>
                  <a:pt x="1401861" y="2818524"/>
                </a:lnTo>
                <a:lnTo>
                  <a:pt x="1401594" y="2817438"/>
                </a:lnTo>
                <a:lnTo>
                  <a:pt x="1401194" y="2816685"/>
                </a:lnTo>
                <a:lnTo>
                  <a:pt x="1401671" y="2815257"/>
                </a:lnTo>
                <a:lnTo>
                  <a:pt x="1406290" y="2810113"/>
                </a:lnTo>
                <a:lnTo>
                  <a:pt x="1407900" y="2807961"/>
                </a:lnTo>
                <a:lnTo>
                  <a:pt x="1408186" y="2806770"/>
                </a:lnTo>
                <a:lnTo>
                  <a:pt x="1408014" y="2805265"/>
                </a:lnTo>
                <a:lnTo>
                  <a:pt x="1407395" y="2803446"/>
                </a:lnTo>
                <a:lnTo>
                  <a:pt x="1406242" y="2802465"/>
                </a:lnTo>
                <a:lnTo>
                  <a:pt x="1404576" y="2802341"/>
                </a:lnTo>
                <a:lnTo>
                  <a:pt x="1403376" y="2802941"/>
                </a:lnTo>
                <a:lnTo>
                  <a:pt x="1402509" y="2804855"/>
                </a:lnTo>
                <a:lnTo>
                  <a:pt x="1402318" y="2806170"/>
                </a:lnTo>
                <a:lnTo>
                  <a:pt x="1402061" y="2808970"/>
                </a:lnTo>
                <a:lnTo>
                  <a:pt x="1402118" y="2809999"/>
                </a:lnTo>
                <a:lnTo>
                  <a:pt x="1401699" y="2810742"/>
                </a:lnTo>
                <a:lnTo>
                  <a:pt x="1400718" y="2811142"/>
                </a:lnTo>
                <a:lnTo>
                  <a:pt x="1400099" y="2812399"/>
                </a:lnTo>
                <a:lnTo>
                  <a:pt x="1399842" y="2814523"/>
                </a:lnTo>
                <a:lnTo>
                  <a:pt x="1399327" y="2815714"/>
                </a:lnTo>
                <a:lnTo>
                  <a:pt x="1398546" y="2815971"/>
                </a:lnTo>
                <a:lnTo>
                  <a:pt x="1397946" y="2817343"/>
                </a:lnTo>
                <a:lnTo>
                  <a:pt x="1397518" y="2819810"/>
                </a:lnTo>
                <a:lnTo>
                  <a:pt x="1397184" y="2821029"/>
                </a:lnTo>
                <a:lnTo>
                  <a:pt x="1395889" y="2821657"/>
                </a:lnTo>
                <a:lnTo>
                  <a:pt x="1393069" y="2822905"/>
                </a:lnTo>
                <a:lnTo>
                  <a:pt x="1391879" y="2822982"/>
                </a:lnTo>
                <a:lnTo>
                  <a:pt x="1392336" y="2821886"/>
                </a:lnTo>
                <a:lnTo>
                  <a:pt x="1392841" y="2821267"/>
                </a:lnTo>
                <a:lnTo>
                  <a:pt x="1393393" y="2821134"/>
                </a:lnTo>
                <a:lnTo>
                  <a:pt x="1394946" y="2816114"/>
                </a:lnTo>
                <a:lnTo>
                  <a:pt x="1396403" y="2813466"/>
                </a:lnTo>
                <a:lnTo>
                  <a:pt x="1396117" y="2813037"/>
                </a:lnTo>
                <a:lnTo>
                  <a:pt x="1387783" y="2816476"/>
                </a:lnTo>
                <a:lnTo>
                  <a:pt x="1384725" y="2818362"/>
                </a:lnTo>
                <a:lnTo>
                  <a:pt x="1384078" y="2819695"/>
                </a:lnTo>
                <a:lnTo>
                  <a:pt x="1383963" y="2821114"/>
                </a:lnTo>
                <a:lnTo>
                  <a:pt x="1384373" y="2822610"/>
                </a:lnTo>
                <a:lnTo>
                  <a:pt x="1384173" y="2823982"/>
                </a:lnTo>
                <a:lnTo>
                  <a:pt x="1383354" y="2825220"/>
                </a:lnTo>
                <a:lnTo>
                  <a:pt x="1382163" y="2828239"/>
                </a:lnTo>
                <a:lnTo>
                  <a:pt x="1381678" y="2830049"/>
                </a:lnTo>
                <a:lnTo>
                  <a:pt x="1380868" y="2831554"/>
                </a:lnTo>
                <a:lnTo>
                  <a:pt x="1378382" y="2832449"/>
                </a:lnTo>
                <a:lnTo>
                  <a:pt x="1378087" y="2832707"/>
                </a:lnTo>
                <a:lnTo>
                  <a:pt x="1375477" y="2835869"/>
                </a:lnTo>
                <a:lnTo>
                  <a:pt x="1374677" y="2836316"/>
                </a:lnTo>
                <a:lnTo>
                  <a:pt x="1369390" y="2835773"/>
                </a:lnTo>
                <a:lnTo>
                  <a:pt x="1366028" y="2836564"/>
                </a:lnTo>
                <a:lnTo>
                  <a:pt x="1363551" y="2835773"/>
                </a:lnTo>
                <a:lnTo>
                  <a:pt x="1362313" y="2833268"/>
                </a:lnTo>
                <a:lnTo>
                  <a:pt x="1360923" y="2831678"/>
                </a:lnTo>
                <a:lnTo>
                  <a:pt x="1354817" y="2832430"/>
                </a:lnTo>
                <a:lnTo>
                  <a:pt x="1347149" y="2831897"/>
                </a:lnTo>
                <a:lnTo>
                  <a:pt x="1343473" y="2832211"/>
                </a:lnTo>
                <a:lnTo>
                  <a:pt x="1342063" y="2831154"/>
                </a:lnTo>
                <a:lnTo>
                  <a:pt x="1340910" y="2828382"/>
                </a:lnTo>
                <a:lnTo>
                  <a:pt x="1338891" y="2828030"/>
                </a:lnTo>
                <a:lnTo>
                  <a:pt x="1335481" y="2828649"/>
                </a:lnTo>
                <a:lnTo>
                  <a:pt x="1330747" y="2832211"/>
                </a:lnTo>
                <a:lnTo>
                  <a:pt x="1326299" y="2834049"/>
                </a:lnTo>
                <a:lnTo>
                  <a:pt x="1322794" y="2834059"/>
                </a:lnTo>
                <a:lnTo>
                  <a:pt x="1319346" y="2832211"/>
                </a:lnTo>
                <a:lnTo>
                  <a:pt x="1313707" y="2828497"/>
                </a:lnTo>
                <a:lnTo>
                  <a:pt x="1309783" y="2824324"/>
                </a:lnTo>
                <a:lnTo>
                  <a:pt x="1305325" y="2822858"/>
                </a:lnTo>
                <a:lnTo>
                  <a:pt x="1301934" y="2823239"/>
                </a:lnTo>
                <a:lnTo>
                  <a:pt x="1300601" y="2825334"/>
                </a:lnTo>
                <a:lnTo>
                  <a:pt x="1298829" y="2825334"/>
                </a:lnTo>
                <a:lnTo>
                  <a:pt x="1297591" y="2821762"/>
                </a:lnTo>
                <a:lnTo>
                  <a:pt x="1296524" y="2818972"/>
                </a:lnTo>
                <a:lnTo>
                  <a:pt x="1294314" y="2817781"/>
                </a:lnTo>
                <a:lnTo>
                  <a:pt x="1290323" y="2815095"/>
                </a:lnTo>
                <a:lnTo>
                  <a:pt x="1287542" y="2813647"/>
                </a:lnTo>
                <a:lnTo>
                  <a:pt x="1283275" y="2811875"/>
                </a:lnTo>
                <a:lnTo>
                  <a:pt x="1281798" y="2811551"/>
                </a:lnTo>
                <a:lnTo>
                  <a:pt x="1279027" y="2811333"/>
                </a:lnTo>
                <a:lnTo>
                  <a:pt x="1276274" y="2811190"/>
                </a:lnTo>
                <a:lnTo>
                  <a:pt x="1273073" y="2811685"/>
                </a:lnTo>
                <a:lnTo>
                  <a:pt x="1273102" y="2811656"/>
                </a:lnTo>
                <a:lnTo>
                  <a:pt x="1272978" y="2811694"/>
                </a:lnTo>
                <a:lnTo>
                  <a:pt x="1273073" y="2811685"/>
                </a:lnTo>
                <a:lnTo>
                  <a:pt x="1270778" y="2813914"/>
                </a:lnTo>
                <a:lnTo>
                  <a:pt x="1268092" y="2814895"/>
                </a:lnTo>
                <a:lnTo>
                  <a:pt x="1264253" y="2815352"/>
                </a:lnTo>
                <a:lnTo>
                  <a:pt x="1261691" y="2814409"/>
                </a:lnTo>
                <a:lnTo>
                  <a:pt x="1260405" y="2812056"/>
                </a:lnTo>
                <a:lnTo>
                  <a:pt x="1254966" y="2809970"/>
                </a:lnTo>
                <a:lnTo>
                  <a:pt x="1245375" y="2808151"/>
                </a:lnTo>
                <a:lnTo>
                  <a:pt x="1239850" y="2806599"/>
                </a:lnTo>
                <a:lnTo>
                  <a:pt x="1238393" y="2805313"/>
                </a:lnTo>
                <a:lnTo>
                  <a:pt x="1237602" y="2803932"/>
                </a:lnTo>
                <a:lnTo>
                  <a:pt x="1237402" y="2801722"/>
                </a:lnTo>
                <a:lnTo>
                  <a:pt x="1237393" y="2801712"/>
                </a:lnTo>
                <a:lnTo>
                  <a:pt x="1234973" y="2796045"/>
                </a:lnTo>
                <a:lnTo>
                  <a:pt x="1233926" y="2791320"/>
                </a:lnTo>
                <a:lnTo>
                  <a:pt x="1233449" y="2785634"/>
                </a:lnTo>
                <a:lnTo>
                  <a:pt x="1233611" y="2783757"/>
                </a:lnTo>
                <a:lnTo>
                  <a:pt x="1233059" y="2783167"/>
                </a:lnTo>
                <a:lnTo>
                  <a:pt x="1231335" y="2781929"/>
                </a:lnTo>
                <a:lnTo>
                  <a:pt x="1225563" y="2781100"/>
                </a:lnTo>
                <a:lnTo>
                  <a:pt x="1225487" y="2787901"/>
                </a:lnTo>
                <a:lnTo>
                  <a:pt x="1225382" y="2796502"/>
                </a:lnTo>
                <a:lnTo>
                  <a:pt x="1219076" y="2796445"/>
                </a:lnTo>
                <a:lnTo>
                  <a:pt x="1207684" y="2796445"/>
                </a:lnTo>
                <a:lnTo>
                  <a:pt x="1196283" y="2796445"/>
                </a:lnTo>
                <a:lnTo>
                  <a:pt x="1184881" y="2796445"/>
                </a:lnTo>
                <a:lnTo>
                  <a:pt x="1173490" y="2796445"/>
                </a:lnTo>
                <a:lnTo>
                  <a:pt x="1162088" y="2796445"/>
                </a:lnTo>
                <a:lnTo>
                  <a:pt x="1150687" y="2796445"/>
                </a:lnTo>
                <a:lnTo>
                  <a:pt x="1139285" y="2796445"/>
                </a:lnTo>
                <a:lnTo>
                  <a:pt x="1127893" y="2796445"/>
                </a:lnTo>
                <a:lnTo>
                  <a:pt x="1116492" y="2796445"/>
                </a:lnTo>
                <a:lnTo>
                  <a:pt x="1105081" y="2796445"/>
                </a:lnTo>
                <a:lnTo>
                  <a:pt x="1093689" y="2796445"/>
                </a:lnTo>
                <a:lnTo>
                  <a:pt x="1082288" y="2796445"/>
                </a:lnTo>
                <a:lnTo>
                  <a:pt x="1070886" y="2796445"/>
                </a:lnTo>
                <a:lnTo>
                  <a:pt x="1059485" y="2796445"/>
                </a:lnTo>
                <a:lnTo>
                  <a:pt x="1048093" y="2796445"/>
                </a:lnTo>
                <a:lnTo>
                  <a:pt x="1036691" y="2796445"/>
                </a:lnTo>
                <a:lnTo>
                  <a:pt x="1025290" y="2796445"/>
                </a:lnTo>
                <a:lnTo>
                  <a:pt x="1013898" y="2796445"/>
                </a:lnTo>
                <a:lnTo>
                  <a:pt x="1002497" y="2796445"/>
                </a:lnTo>
                <a:lnTo>
                  <a:pt x="991095" y="2796445"/>
                </a:lnTo>
                <a:lnTo>
                  <a:pt x="979694" y="2796445"/>
                </a:lnTo>
                <a:lnTo>
                  <a:pt x="968302" y="2796445"/>
                </a:lnTo>
                <a:lnTo>
                  <a:pt x="956901" y="2796445"/>
                </a:lnTo>
                <a:lnTo>
                  <a:pt x="945499" y="2796445"/>
                </a:lnTo>
                <a:lnTo>
                  <a:pt x="934107" y="2796445"/>
                </a:lnTo>
                <a:lnTo>
                  <a:pt x="922706" y="2796445"/>
                </a:lnTo>
                <a:lnTo>
                  <a:pt x="911304" y="2796445"/>
                </a:lnTo>
                <a:lnTo>
                  <a:pt x="899912" y="2796445"/>
                </a:lnTo>
                <a:lnTo>
                  <a:pt x="888511" y="2796445"/>
                </a:lnTo>
                <a:lnTo>
                  <a:pt x="877110" y="2796445"/>
                </a:lnTo>
                <a:lnTo>
                  <a:pt x="865708" y="2796445"/>
                </a:lnTo>
                <a:lnTo>
                  <a:pt x="854316" y="2796445"/>
                </a:lnTo>
                <a:lnTo>
                  <a:pt x="842915" y="2796445"/>
                </a:lnTo>
                <a:lnTo>
                  <a:pt x="831513" y="2796445"/>
                </a:lnTo>
                <a:lnTo>
                  <a:pt x="820122" y="2796445"/>
                </a:lnTo>
                <a:lnTo>
                  <a:pt x="808720" y="2796445"/>
                </a:lnTo>
                <a:lnTo>
                  <a:pt x="797319" y="2796445"/>
                </a:lnTo>
                <a:lnTo>
                  <a:pt x="785917" y="2796445"/>
                </a:lnTo>
                <a:lnTo>
                  <a:pt x="774525" y="2796445"/>
                </a:lnTo>
                <a:lnTo>
                  <a:pt x="763124" y="2796445"/>
                </a:lnTo>
                <a:lnTo>
                  <a:pt x="751723" y="2796445"/>
                </a:lnTo>
                <a:lnTo>
                  <a:pt x="740331" y="2796445"/>
                </a:lnTo>
                <a:lnTo>
                  <a:pt x="728929" y="2796445"/>
                </a:lnTo>
                <a:lnTo>
                  <a:pt x="717528" y="2796445"/>
                </a:lnTo>
                <a:lnTo>
                  <a:pt x="706126" y="2796445"/>
                </a:lnTo>
                <a:lnTo>
                  <a:pt x="694734" y="2796445"/>
                </a:lnTo>
                <a:lnTo>
                  <a:pt x="683333" y="2796445"/>
                </a:lnTo>
                <a:lnTo>
                  <a:pt x="671932" y="2796445"/>
                </a:lnTo>
                <a:lnTo>
                  <a:pt x="660540" y="2796445"/>
                </a:lnTo>
                <a:lnTo>
                  <a:pt x="649138" y="2796445"/>
                </a:lnTo>
                <a:lnTo>
                  <a:pt x="637737" y="2796445"/>
                </a:lnTo>
                <a:lnTo>
                  <a:pt x="626335" y="2796445"/>
                </a:lnTo>
                <a:lnTo>
                  <a:pt x="614944" y="2796445"/>
                </a:lnTo>
                <a:lnTo>
                  <a:pt x="603542" y="2796445"/>
                </a:lnTo>
                <a:lnTo>
                  <a:pt x="592141" y="2796445"/>
                </a:lnTo>
                <a:lnTo>
                  <a:pt x="580749" y="2796445"/>
                </a:lnTo>
                <a:lnTo>
                  <a:pt x="569347" y="2796445"/>
                </a:lnTo>
                <a:lnTo>
                  <a:pt x="557946" y="2796445"/>
                </a:lnTo>
                <a:lnTo>
                  <a:pt x="546545" y="2796445"/>
                </a:lnTo>
                <a:lnTo>
                  <a:pt x="535153" y="2796445"/>
                </a:lnTo>
                <a:lnTo>
                  <a:pt x="523751" y="2796445"/>
                </a:lnTo>
                <a:lnTo>
                  <a:pt x="512350" y="2796445"/>
                </a:lnTo>
                <a:lnTo>
                  <a:pt x="500958" y="2796445"/>
                </a:lnTo>
                <a:lnTo>
                  <a:pt x="489556" y="2796445"/>
                </a:lnTo>
                <a:lnTo>
                  <a:pt x="486813" y="2796445"/>
                </a:lnTo>
                <a:lnTo>
                  <a:pt x="485804" y="2795006"/>
                </a:lnTo>
                <a:lnTo>
                  <a:pt x="483203" y="2793121"/>
                </a:lnTo>
                <a:lnTo>
                  <a:pt x="482175" y="2793121"/>
                </a:lnTo>
                <a:lnTo>
                  <a:pt x="481117" y="2793683"/>
                </a:lnTo>
                <a:lnTo>
                  <a:pt x="480451" y="2794597"/>
                </a:lnTo>
                <a:lnTo>
                  <a:pt x="479860" y="2796445"/>
                </a:lnTo>
                <a:lnTo>
                  <a:pt x="479479" y="2797064"/>
                </a:lnTo>
                <a:lnTo>
                  <a:pt x="479098" y="2796959"/>
                </a:lnTo>
                <a:lnTo>
                  <a:pt x="478860" y="2796435"/>
                </a:lnTo>
                <a:lnTo>
                  <a:pt x="478022" y="2793864"/>
                </a:lnTo>
                <a:lnTo>
                  <a:pt x="478241" y="2792711"/>
                </a:lnTo>
                <a:lnTo>
                  <a:pt x="479098" y="2791330"/>
                </a:lnTo>
                <a:lnTo>
                  <a:pt x="479041" y="2790835"/>
                </a:lnTo>
                <a:lnTo>
                  <a:pt x="477155" y="2791225"/>
                </a:lnTo>
                <a:lnTo>
                  <a:pt x="476307" y="2790873"/>
                </a:lnTo>
                <a:lnTo>
                  <a:pt x="475917" y="2790130"/>
                </a:lnTo>
                <a:lnTo>
                  <a:pt x="476060" y="2787196"/>
                </a:lnTo>
                <a:lnTo>
                  <a:pt x="475040" y="2785529"/>
                </a:lnTo>
                <a:lnTo>
                  <a:pt x="476250" y="2784824"/>
                </a:lnTo>
                <a:lnTo>
                  <a:pt x="479374" y="2784262"/>
                </a:lnTo>
                <a:lnTo>
                  <a:pt x="482565" y="2784196"/>
                </a:lnTo>
                <a:lnTo>
                  <a:pt x="483489" y="2782976"/>
                </a:lnTo>
                <a:lnTo>
                  <a:pt x="484394" y="2779871"/>
                </a:lnTo>
                <a:lnTo>
                  <a:pt x="482117" y="2782719"/>
                </a:lnTo>
                <a:lnTo>
                  <a:pt x="480746" y="2783014"/>
                </a:lnTo>
                <a:lnTo>
                  <a:pt x="476507" y="2781948"/>
                </a:lnTo>
                <a:lnTo>
                  <a:pt x="473764" y="2782119"/>
                </a:lnTo>
                <a:lnTo>
                  <a:pt x="473393" y="2781491"/>
                </a:lnTo>
                <a:lnTo>
                  <a:pt x="473507" y="2780852"/>
                </a:lnTo>
                <a:lnTo>
                  <a:pt x="474107" y="2780224"/>
                </a:lnTo>
                <a:lnTo>
                  <a:pt x="474545" y="2778071"/>
                </a:lnTo>
                <a:lnTo>
                  <a:pt x="475202" y="2772013"/>
                </a:lnTo>
                <a:lnTo>
                  <a:pt x="476060" y="2769803"/>
                </a:lnTo>
                <a:lnTo>
                  <a:pt x="476355" y="2768603"/>
                </a:lnTo>
                <a:lnTo>
                  <a:pt x="476145" y="2768327"/>
                </a:lnTo>
                <a:lnTo>
                  <a:pt x="472469" y="2772547"/>
                </a:lnTo>
                <a:lnTo>
                  <a:pt x="472154" y="2773880"/>
                </a:lnTo>
                <a:lnTo>
                  <a:pt x="472535" y="2775042"/>
                </a:lnTo>
                <a:lnTo>
                  <a:pt x="472183" y="2777414"/>
                </a:lnTo>
                <a:lnTo>
                  <a:pt x="470487" y="2778128"/>
                </a:lnTo>
                <a:lnTo>
                  <a:pt x="469478" y="2777738"/>
                </a:lnTo>
                <a:lnTo>
                  <a:pt x="467573" y="2779738"/>
                </a:lnTo>
                <a:lnTo>
                  <a:pt x="466973" y="2779948"/>
                </a:lnTo>
                <a:lnTo>
                  <a:pt x="458200" y="2776443"/>
                </a:lnTo>
                <a:lnTo>
                  <a:pt x="457314" y="2775956"/>
                </a:lnTo>
                <a:lnTo>
                  <a:pt x="455800" y="2774318"/>
                </a:lnTo>
                <a:lnTo>
                  <a:pt x="453657" y="2771518"/>
                </a:lnTo>
                <a:lnTo>
                  <a:pt x="452980" y="2769098"/>
                </a:lnTo>
                <a:lnTo>
                  <a:pt x="453781" y="2767051"/>
                </a:lnTo>
                <a:lnTo>
                  <a:pt x="454619" y="2766032"/>
                </a:lnTo>
                <a:lnTo>
                  <a:pt x="455505" y="2766032"/>
                </a:lnTo>
                <a:lnTo>
                  <a:pt x="456495" y="2766803"/>
                </a:lnTo>
                <a:lnTo>
                  <a:pt x="458514" y="2770137"/>
                </a:lnTo>
                <a:lnTo>
                  <a:pt x="459315" y="2772194"/>
                </a:lnTo>
                <a:lnTo>
                  <a:pt x="461401" y="2771908"/>
                </a:lnTo>
                <a:lnTo>
                  <a:pt x="464772" y="2769270"/>
                </a:lnTo>
                <a:lnTo>
                  <a:pt x="465582" y="2768289"/>
                </a:lnTo>
                <a:lnTo>
                  <a:pt x="462220" y="2769289"/>
                </a:lnTo>
                <a:lnTo>
                  <a:pt x="460772" y="2769222"/>
                </a:lnTo>
                <a:lnTo>
                  <a:pt x="459296" y="2768127"/>
                </a:lnTo>
                <a:lnTo>
                  <a:pt x="457791" y="2765993"/>
                </a:lnTo>
                <a:lnTo>
                  <a:pt x="457000" y="2763574"/>
                </a:lnTo>
                <a:lnTo>
                  <a:pt x="456990" y="2755887"/>
                </a:lnTo>
                <a:lnTo>
                  <a:pt x="457505" y="2754401"/>
                </a:lnTo>
                <a:lnTo>
                  <a:pt x="459134" y="2753297"/>
                </a:lnTo>
                <a:lnTo>
                  <a:pt x="460181" y="2751458"/>
                </a:lnTo>
                <a:lnTo>
                  <a:pt x="460105" y="2750677"/>
                </a:lnTo>
                <a:lnTo>
                  <a:pt x="459095" y="2749115"/>
                </a:lnTo>
                <a:lnTo>
                  <a:pt x="457638" y="2747896"/>
                </a:lnTo>
                <a:lnTo>
                  <a:pt x="456209" y="2747286"/>
                </a:lnTo>
                <a:lnTo>
                  <a:pt x="455886" y="2747477"/>
                </a:lnTo>
                <a:lnTo>
                  <a:pt x="458095" y="2750858"/>
                </a:lnTo>
                <a:lnTo>
                  <a:pt x="458019" y="2752125"/>
                </a:lnTo>
                <a:lnTo>
                  <a:pt x="455571" y="2755421"/>
                </a:lnTo>
                <a:lnTo>
                  <a:pt x="455200" y="2756392"/>
                </a:lnTo>
                <a:lnTo>
                  <a:pt x="455181" y="2759593"/>
                </a:lnTo>
                <a:lnTo>
                  <a:pt x="454838" y="2760278"/>
                </a:lnTo>
                <a:lnTo>
                  <a:pt x="452866" y="2761183"/>
                </a:lnTo>
                <a:lnTo>
                  <a:pt x="450656" y="2763698"/>
                </a:lnTo>
                <a:lnTo>
                  <a:pt x="446923" y="2764546"/>
                </a:lnTo>
                <a:lnTo>
                  <a:pt x="443408" y="2764298"/>
                </a:lnTo>
                <a:lnTo>
                  <a:pt x="441522" y="2763060"/>
                </a:lnTo>
                <a:lnTo>
                  <a:pt x="435664" y="2756878"/>
                </a:lnTo>
                <a:lnTo>
                  <a:pt x="433521" y="2754287"/>
                </a:lnTo>
                <a:lnTo>
                  <a:pt x="433473" y="2752106"/>
                </a:lnTo>
                <a:lnTo>
                  <a:pt x="429463" y="2744391"/>
                </a:lnTo>
                <a:lnTo>
                  <a:pt x="429482" y="2742734"/>
                </a:lnTo>
                <a:lnTo>
                  <a:pt x="428092" y="2740323"/>
                </a:lnTo>
                <a:lnTo>
                  <a:pt x="426539" y="2739981"/>
                </a:lnTo>
                <a:lnTo>
                  <a:pt x="426187" y="2737685"/>
                </a:lnTo>
                <a:lnTo>
                  <a:pt x="429387" y="2732713"/>
                </a:lnTo>
                <a:lnTo>
                  <a:pt x="431368" y="2728522"/>
                </a:lnTo>
                <a:lnTo>
                  <a:pt x="431597" y="2727198"/>
                </a:lnTo>
                <a:lnTo>
                  <a:pt x="431511" y="2725150"/>
                </a:lnTo>
                <a:lnTo>
                  <a:pt x="431035" y="2720588"/>
                </a:lnTo>
                <a:lnTo>
                  <a:pt x="431444" y="2718607"/>
                </a:lnTo>
                <a:lnTo>
                  <a:pt x="429473" y="2721217"/>
                </a:lnTo>
                <a:lnTo>
                  <a:pt x="429054" y="2723150"/>
                </a:lnTo>
                <a:lnTo>
                  <a:pt x="429539" y="2725103"/>
                </a:lnTo>
                <a:lnTo>
                  <a:pt x="429235" y="2727322"/>
                </a:lnTo>
                <a:lnTo>
                  <a:pt x="428092" y="2730418"/>
                </a:lnTo>
                <a:lnTo>
                  <a:pt x="426129" y="2733694"/>
                </a:lnTo>
                <a:lnTo>
                  <a:pt x="422091" y="2735266"/>
                </a:lnTo>
                <a:lnTo>
                  <a:pt x="414966" y="2734390"/>
                </a:lnTo>
                <a:lnTo>
                  <a:pt x="414147" y="2733970"/>
                </a:lnTo>
                <a:lnTo>
                  <a:pt x="413642" y="2732846"/>
                </a:lnTo>
                <a:lnTo>
                  <a:pt x="413280" y="2728027"/>
                </a:lnTo>
                <a:lnTo>
                  <a:pt x="412852" y="2728627"/>
                </a:lnTo>
                <a:lnTo>
                  <a:pt x="412042" y="2731199"/>
                </a:lnTo>
                <a:lnTo>
                  <a:pt x="411394" y="2734875"/>
                </a:lnTo>
                <a:lnTo>
                  <a:pt x="410566" y="2735704"/>
                </a:lnTo>
                <a:lnTo>
                  <a:pt x="409061" y="2735771"/>
                </a:lnTo>
                <a:lnTo>
                  <a:pt x="407889" y="2735180"/>
                </a:lnTo>
                <a:lnTo>
                  <a:pt x="407051" y="2733942"/>
                </a:lnTo>
                <a:lnTo>
                  <a:pt x="405260" y="2733837"/>
                </a:lnTo>
                <a:lnTo>
                  <a:pt x="401907" y="2734818"/>
                </a:lnTo>
                <a:lnTo>
                  <a:pt x="400326" y="2734418"/>
                </a:lnTo>
                <a:lnTo>
                  <a:pt x="398450" y="2734380"/>
                </a:lnTo>
                <a:lnTo>
                  <a:pt x="394649" y="2733304"/>
                </a:lnTo>
                <a:lnTo>
                  <a:pt x="390154" y="2733027"/>
                </a:lnTo>
                <a:lnTo>
                  <a:pt x="388944" y="2732199"/>
                </a:lnTo>
                <a:lnTo>
                  <a:pt x="389011" y="2730608"/>
                </a:lnTo>
                <a:lnTo>
                  <a:pt x="389849" y="2729808"/>
                </a:lnTo>
                <a:lnTo>
                  <a:pt x="394592" y="2729094"/>
                </a:lnTo>
                <a:lnTo>
                  <a:pt x="399183" y="2727389"/>
                </a:lnTo>
                <a:lnTo>
                  <a:pt x="403717" y="2726550"/>
                </a:lnTo>
                <a:lnTo>
                  <a:pt x="403536" y="2725684"/>
                </a:lnTo>
                <a:lnTo>
                  <a:pt x="401488" y="2725417"/>
                </a:lnTo>
                <a:lnTo>
                  <a:pt x="391077" y="2727293"/>
                </a:lnTo>
                <a:lnTo>
                  <a:pt x="387801" y="2727074"/>
                </a:lnTo>
                <a:lnTo>
                  <a:pt x="387229" y="2726769"/>
                </a:lnTo>
                <a:lnTo>
                  <a:pt x="387153" y="2724874"/>
                </a:lnTo>
                <a:lnTo>
                  <a:pt x="388353" y="2723074"/>
                </a:lnTo>
                <a:lnTo>
                  <a:pt x="390363" y="2721397"/>
                </a:lnTo>
                <a:lnTo>
                  <a:pt x="390963" y="2720121"/>
                </a:lnTo>
                <a:lnTo>
                  <a:pt x="389801" y="2719578"/>
                </a:lnTo>
                <a:lnTo>
                  <a:pt x="387925" y="2719931"/>
                </a:lnTo>
                <a:lnTo>
                  <a:pt x="387029" y="2718911"/>
                </a:lnTo>
                <a:lnTo>
                  <a:pt x="388020" y="2714920"/>
                </a:lnTo>
                <a:lnTo>
                  <a:pt x="387144" y="2710844"/>
                </a:lnTo>
                <a:lnTo>
                  <a:pt x="385924" y="2714711"/>
                </a:lnTo>
                <a:lnTo>
                  <a:pt x="384086" y="2716844"/>
                </a:lnTo>
                <a:lnTo>
                  <a:pt x="375304" y="2717749"/>
                </a:lnTo>
                <a:lnTo>
                  <a:pt x="373875" y="2718883"/>
                </a:lnTo>
                <a:lnTo>
                  <a:pt x="372713" y="2718854"/>
                </a:lnTo>
                <a:lnTo>
                  <a:pt x="367103" y="2716806"/>
                </a:lnTo>
                <a:lnTo>
                  <a:pt x="364712" y="2715558"/>
                </a:lnTo>
                <a:lnTo>
                  <a:pt x="362464" y="2713701"/>
                </a:lnTo>
                <a:lnTo>
                  <a:pt x="358464" y="2709539"/>
                </a:lnTo>
                <a:lnTo>
                  <a:pt x="355330" y="2706834"/>
                </a:lnTo>
                <a:lnTo>
                  <a:pt x="355159" y="2701833"/>
                </a:lnTo>
                <a:lnTo>
                  <a:pt x="355825" y="2698642"/>
                </a:lnTo>
                <a:lnTo>
                  <a:pt x="357340" y="2695061"/>
                </a:lnTo>
                <a:lnTo>
                  <a:pt x="363036" y="2687317"/>
                </a:lnTo>
                <a:lnTo>
                  <a:pt x="364988" y="2685840"/>
                </a:lnTo>
                <a:lnTo>
                  <a:pt x="366760" y="2685336"/>
                </a:lnTo>
                <a:lnTo>
                  <a:pt x="375114" y="2684659"/>
                </a:lnTo>
                <a:lnTo>
                  <a:pt x="381333" y="2683678"/>
                </a:lnTo>
                <a:lnTo>
                  <a:pt x="382514" y="2683212"/>
                </a:lnTo>
                <a:lnTo>
                  <a:pt x="373361" y="2682640"/>
                </a:lnTo>
                <a:lnTo>
                  <a:pt x="365217" y="2683040"/>
                </a:lnTo>
                <a:lnTo>
                  <a:pt x="362436" y="2684259"/>
                </a:lnTo>
                <a:lnTo>
                  <a:pt x="358873" y="2689241"/>
                </a:lnTo>
                <a:lnTo>
                  <a:pt x="357969" y="2691336"/>
                </a:lnTo>
                <a:lnTo>
                  <a:pt x="357026" y="2692860"/>
                </a:lnTo>
                <a:lnTo>
                  <a:pt x="356387" y="2692898"/>
                </a:lnTo>
                <a:lnTo>
                  <a:pt x="355178" y="2692356"/>
                </a:lnTo>
                <a:lnTo>
                  <a:pt x="354787" y="2691699"/>
                </a:lnTo>
                <a:lnTo>
                  <a:pt x="354282" y="2690070"/>
                </a:lnTo>
                <a:lnTo>
                  <a:pt x="352368" y="2687479"/>
                </a:lnTo>
                <a:lnTo>
                  <a:pt x="351530" y="2684498"/>
                </a:lnTo>
                <a:lnTo>
                  <a:pt x="351034" y="2680107"/>
                </a:lnTo>
                <a:lnTo>
                  <a:pt x="351196" y="2678144"/>
                </a:lnTo>
                <a:lnTo>
                  <a:pt x="352082" y="2675630"/>
                </a:lnTo>
                <a:lnTo>
                  <a:pt x="354816" y="2670686"/>
                </a:lnTo>
                <a:lnTo>
                  <a:pt x="351311" y="2670810"/>
                </a:lnTo>
                <a:lnTo>
                  <a:pt x="351720" y="2666638"/>
                </a:lnTo>
                <a:lnTo>
                  <a:pt x="353006" y="2662095"/>
                </a:lnTo>
                <a:lnTo>
                  <a:pt x="356264" y="2659399"/>
                </a:lnTo>
                <a:lnTo>
                  <a:pt x="359569" y="2657456"/>
                </a:lnTo>
                <a:lnTo>
                  <a:pt x="362560" y="2654903"/>
                </a:lnTo>
                <a:lnTo>
                  <a:pt x="367789" y="2653198"/>
                </a:lnTo>
                <a:lnTo>
                  <a:pt x="369570" y="2656704"/>
                </a:lnTo>
                <a:lnTo>
                  <a:pt x="374056" y="2657761"/>
                </a:lnTo>
                <a:lnTo>
                  <a:pt x="375352" y="2659333"/>
                </a:lnTo>
                <a:lnTo>
                  <a:pt x="376942" y="2662219"/>
                </a:lnTo>
                <a:lnTo>
                  <a:pt x="378914" y="2664962"/>
                </a:lnTo>
                <a:lnTo>
                  <a:pt x="381257" y="2667572"/>
                </a:lnTo>
                <a:lnTo>
                  <a:pt x="381914" y="2667762"/>
                </a:lnTo>
                <a:lnTo>
                  <a:pt x="380886" y="2665514"/>
                </a:lnTo>
                <a:lnTo>
                  <a:pt x="377076" y="2660599"/>
                </a:lnTo>
                <a:lnTo>
                  <a:pt x="376904" y="2658866"/>
                </a:lnTo>
                <a:lnTo>
                  <a:pt x="375923" y="2656980"/>
                </a:lnTo>
                <a:lnTo>
                  <a:pt x="370875" y="2654256"/>
                </a:lnTo>
                <a:lnTo>
                  <a:pt x="369980" y="2653217"/>
                </a:lnTo>
                <a:lnTo>
                  <a:pt x="369084" y="2650465"/>
                </a:lnTo>
                <a:lnTo>
                  <a:pt x="368703" y="2648683"/>
                </a:lnTo>
                <a:lnTo>
                  <a:pt x="369265" y="2646959"/>
                </a:lnTo>
                <a:lnTo>
                  <a:pt x="374399" y="2641683"/>
                </a:lnTo>
                <a:lnTo>
                  <a:pt x="375571" y="2638901"/>
                </a:lnTo>
                <a:lnTo>
                  <a:pt x="375571" y="2637587"/>
                </a:lnTo>
                <a:lnTo>
                  <a:pt x="375171" y="2636101"/>
                </a:lnTo>
                <a:lnTo>
                  <a:pt x="374047" y="2633548"/>
                </a:lnTo>
                <a:lnTo>
                  <a:pt x="373751" y="2633548"/>
                </a:lnTo>
                <a:lnTo>
                  <a:pt x="374104" y="2637425"/>
                </a:lnTo>
                <a:lnTo>
                  <a:pt x="373923" y="2638949"/>
                </a:lnTo>
                <a:lnTo>
                  <a:pt x="373342" y="2640635"/>
                </a:lnTo>
                <a:lnTo>
                  <a:pt x="372504" y="2641911"/>
                </a:lnTo>
                <a:lnTo>
                  <a:pt x="371408" y="2642788"/>
                </a:lnTo>
                <a:lnTo>
                  <a:pt x="360388" y="2654770"/>
                </a:lnTo>
                <a:lnTo>
                  <a:pt x="359293" y="2655475"/>
                </a:lnTo>
                <a:lnTo>
                  <a:pt x="355197" y="2656551"/>
                </a:lnTo>
                <a:lnTo>
                  <a:pt x="353101" y="2657818"/>
                </a:lnTo>
                <a:lnTo>
                  <a:pt x="351968" y="2659485"/>
                </a:lnTo>
                <a:lnTo>
                  <a:pt x="350158" y="2663847"/>
                </a:lnTo>
                <a:lnTo>
                  <a:pt x="347663" y="2672534"/>
                </a:lnTo>
                <a:lnTo>
                  <a:pt x="344805" y="2679535"/>
                </a:lnTo>
                <a:lnTo>
                  <a:pt x="342367" y="2670467"/>
                </a:lnTo>
                <a:lnTo>
                  <a:pt x="337985" y="2663504"/>
                </a:lnTo>
                <a:lnTo>
                  <a:pt x="346548" y="2656570"/>
                </a:lnTo>
                <a:lnTo>
                  <a:pt x="346767" y="2655513"/>
                </a:lnTo>
                <a:lnTo>
                  <a:pt x="345938" y="2651798"/>
                </a:lnTo>
                <a:lnTo>
                  <a:pt x="346177" y="2650665"/>
                </a:lnTo>
                <a:lnTo>
                  <a:pt x="346977" y="2649036"/>
                </a:lnTo>
                <a:lnTo>
                  <a:pt x="349148" y="2646645"/>
                </a:lnTo>
                <a:lnTo>
                  <a:pt x="349063" y="2646407"/>
                </a:lnTo>
                <a:lnTo>
                  <a:pt x="346529" y="2647264"/>
                </a:lnTo>
                <a:lnTo>
                  <a:pt x="342633" y="2652656"/>
                </a:lnTo>
                <a:lnTo>
                  <a:pt x="341109" y="2654389"/>
                </a:lnTo>
                <a:lnTo>
                  <a:pt x="340290" y="2654618"/>
                </a:lnTo>
                <a:lnTo>
                  <a:pt x="340195" y="2651446"/>
                </a:lnTo>
                <a:lnTo>
                  <a:pt x="342290" y="2643216"/>
                </a:lnTo>
                <a:lnTo>
                  <a:pt x="344014" y="2635187"/>
                </a:lnTo>
                <a:lnTo>
                  <a:pt x="344643" y="2632882"/>
                </a:lnTo>
                <a:lnTo>
                  <a:pt x="346129" y="2630558"/>
                </a:lnTo>
                <a:lnTo>
                  <a:pt x="344719" y="2630729"/>
                </a:lnTo>
                <a:lnTo>
                  <a:pt x="337795" y="2634310"/>
                </a:lnTo>
                <a:lnTo>
                  <a:pt x="335471" y="2632072"/>
                </a:lnTo>
                <a:lnTo>
                  <a:pt x="333527" y="2620366"/>
                </a:lnTo>
                <a:lnTo>
                  <a:pt x="330117" y="2615775"/>
                </a:lnTo>
                <a:lnTo>
                  <a:pt x="324336" y="2612012"/>
                </a:lnTo>
                <a:lnTo>
                  <a:pt x="318659" y="2610260"/>
                </a:lnTo>
                <a:lnTo>
                  <a:pt x="317363" y="2606897"/>
                </a:lnTo>
                <a:lnTo>
                  <a:pt x="316240" y="2602802"/>
                </a:lnTo>
                <a:lnTo>
                  <a:pt x="317764" y="2597973"/>
                </a:lnTo>
                <a:lnTo>
                  <a:pt x="320250" y="2595677"/>
                </a:lnTo>
                <a:lnTo>
                  <a:pt x="322545" y="2594639"/>
                </a:lnTo>
                <a:lnTo>
                  <a:pt x="324717" y="2595115"/>
                </a:lnTo>
                <a:lnTo>
                  <a:pt x="324831" y="2596887"/>
                </a:lnTo>
                <a:lnTo>
                  <a:pt x="323355" y="2601649"/>
                </a:lnTo>
                <a:lnTo>
                  <a:pt x="325298" y="2602097"/>
                </a:lnTo>
                <a:lnTo>
                  <a:pt x="333070" y="2607859"/>
                </a:lnTo>
                <a:lnTo>
                  <a:pt x="334766" y="2608326"/>
                </a:lnTo>
                <a:lnTo>
                  <a:pt x="337985" y="2606107"/>
                </a:lnTo>
                <a:lnTo>
                  <a:pt x="339776" y="2606192"/>
                </a:lnTo>
                <a:lnTo>
                  <a:pt x="344005" y="2607983"/>
                </a:lnTo>
                <a:lnTo>
                  <a:pt x="345434" y="2610145"/>
                </a:lnTo>
                <a:lnTo>
                  <a:pt x="349482" y="2614374"/>
                </a:lnTo>
                <a:lnTo>
                  <a:pt x="348882" y="2611917"/>
                </a:lnTo>
                <a:lnTo>
                  <a:pt x="344472" y="2606726"/>
                </a:lnTo>
                <a:lnTo>
                  <a:pt x="342014" y="2605059"/>
                </a:lnTo>
                <a:lnTo>
                  <a:pt x="337680" y="2604735"/>
                </a:lnTo>
                <a:lnTo>
                  <a:pt x="334994" y="2605602"/>
                </a:lnTo>
                <a:lnTo>
                  <a:pt x="333861" y="2605354"/>
                </a:lnTo>
                <a:lnTo>
                  <a:pt x="331489" y="2604030"/>
                </a:lnTo>
                <a:lnTo>
                  <a:pt x="329479" y="2601849"/>
                </a:lnTo>
                <a:lnTo>
                  <a:pt x="327469" y="2597077"/>
                </a:lnTo>
                <a:lnTo>
                  <a:pt x="327012" y="2594858"/>
                </a:lnTo>
                <a:lnTo>
                  <a:pt x="327127" y="2593210"/>
                </a:lnTo>
                <a:lnTo>
                  <a:pt x="327603" y="2591705"/>
                </a:lnTo>
                <a:lnTo>
                  <a:pt x="328432" y="2590362"/>
                </a:lnTo>
                <a:lnTo>
                  <a:pt x="330079" y="2589381"/>
                </a:lnTo>
                <a:lnTo>
                  <a:pt x="332556" y="2588781"/>
                </a:lnTo>
                <a:lnTo>
                  <a:pt x="333308" y="2588190"/>
                </a:lnTo>
                <a:lnTo>
                  <a:pt x="330136" y="2585438"/>
                </a:lnTo>
                <a:lnTo>
                  <a:pt x="328698" y="2585447"/>
                </a:lnTo>
                <a:lnTo>
                  <a:pt x="323745" y="2589467"/>
                </a:lnTo>
                <a:lnTo>
                  <a:pt x="322736" y="2589781"/>
                </a:lnTo>
                <a:lnTo>
                  <a:pt x="322307" y="2589000"/>
                </a:lnTo>
                <a:lnTo>
                  <a:pt x="321897" y="2588933"/>
                </a:lnTo>
                <a:lnTo>
                  <a:pt x="320440" y="2590914"/>
                </a:lnTo>
                <a:lnTo>
                  <a:pt x="319307" y="2591800"/>
                </a:lnTo>
                <a:lnTo>
                  <a:pt x="315249" y="2597944"/>
                </a:lnTo>
                <a:lnTo>
                  <a:pt x="314620" y="2600878"/>
                </a:lnTo>
                <a:lnTo>
                  <a:pt x="314392" y="2605240"/>
                </a:lnTo>
                <a:lnTo>
                  <a:pt x="313925" y="2607974"/>
                </a:lnTo>
                <a:lnTo>
                  <a:pt x="313220" y="2609079"/>
                </a:lnTo>
                <a:lnTo>
                  <a:pt x="308458" y="2611165"/>
                </a:lnTo>
                <a:lnTo>
                  <a:pt x="305753" y="2615413"/>
                </a:lnTo>
                <a:lnTo>
                  <a:pt x="302466" y="2611755"/>
                </a:lnTo>
                <a:lnTo>
                  <a:pt x="298856" y="2608212"/>
                </a:lnTo>
                <a:lnTo>
                  <a:pt x="296447" y="2602001"/>
                </a:lnTo>
                <a:lnTo>
                  <a:pt x="292103" y="2600906"/>
                </a:lnTo>
                <a:lnTo>
                  <a:pt x="287055" y="2597372"/>
                </a:lnTo>
                <a:lnTo>
                  <a:pt x="285131" y="2594229"/>
                </a:lnTo>
                <a:lnTo>
                  <a:pt x="287865" y="2587743"/>
                </a:lnTo>
                <a:lnTo>
                  <a:pt x="291789" y="2582837"/>
                </a:lnTo>
                <a:lnTo>
                  <a:pt x="292389" y="2576932"/>
                </a:lnTo>
                <a:lnTo>
                  <a:pt x="292932" y="2575665"/>
                </a:lnTo>
                <a:lnTo>
                  <a:pt x="299676" y="2574198"/>
                </a:lnTo>
                <a:lnTo>
                  <a:pt x="304076" y="2571264"/>
                </a:lnTo>
                <a:lnTo>
                  <a:pt x="299561" y="2570998"/>
                </a:lnTo>
                <a:lnTo>
                  <a:pt x="296789" y="2571445"/>
                </a:lnTo>
                <a:lnTo>
                  <a:pt x="291827" y="2573493"/>
                </a:lnTo>
                <a:lnTo>
                  <a:pt x="286321" y="2569436"/>
                </a:lnTo>
                <a:lnTo>
                  <a:pt x="283474" y="2565721"/>
                </a:lnTo>
                <a:lnTo>
                  <a:pt x="282578" y="2562549"/>
                </a:lnTo>
                <a:lnTo>
                  <a:pt x="283559" y="2559863"/>
                </a:lnTo>
                <a:lnTo>
                  <a:pt x="283693" y="2557120"/>
                </a:lnTo>
                <a:lnTo>
                  <a:pt x="284188" y="2553405"/>
                </a:lnTo>
                <a:lnTo>
                  <a:pt x="284712" y="2551786"/>
                </a:lnTo>
                <a:lnTo>
                  <a:pt x="285874" y="2549709"/>
                </a:lnTo>
                <a:lnTo>
                  <a:pt x="288236" y="2548319"/>
                </a:lnTo>
                <a:lnTo>
                  <a:pt x="290322" y="2544042"/>
                </a:lnTo>
                <a:lnTo>
                  <a:pt x="291179" y="2541051"/>
                </a:lnTo>
                <a:lnTo>
                  <a:pt x="295456" y="2532040"/>
                </a:lnTo>
                <a:lnTo>
                  <a:pt x="297018" y="2528145"/>
                </a:lnTo>
                <a:lnTo>
                  <a:pt x="299942" y="2522725"/>
                </a:lnTo>
                <a:lnTo>
                  <a:pt x="305829" y="2514181"/>
                </a:lnTo>
                <a:lnTo>
                  <a:pt x="303971" y="2514667"/>
                </a:lnTo>
                <a:lnTo>
                  <a:pt x="303000" y="2515400"/>
                </a:lnTo>
                <a:lnTo>
                  <a:pt x="302066" y="2515315"/>
                </a:lnTo>
                <a:lnTo>
                  <a:pt x="301190" y="2514400"/>
                </a:lnTo>
                <a:lnTo>
                  <a:pt x="300361" y="2512505"/>
                </a:lnTo>
                <a:lnTo>
                  <a:pt x="299571" y="2509619"/>
                </a:lnTo>
                <a:lnTo>
                  <a:pt x="299123" y="2510885"/>
                </a:lnTo>
                <a:lnTo>
                  <a:pt x="299018" y="2516296"/>
                </a:lnTo>
                <a:lnTo>
                  <a:pt x="298428" y="2520915"/>
                </a:lnTo>
                <a:lnTo>
                  <a:pt x="297380" y="2524115"/>
                </a:lnTo>
                <a:lnTo>
                  <a:pt x="294494" y="2530621"/>
                </a:lnTo>
                <a:lnTo>
                  <a:pt x="292798" y="2533145"/>
                </a:lnTo>
                <a:lnTo>
                  <a:pt x="291636" y="2530793"/>
                </a:lnTo>
                <a:lnTo>
                  <a:pt x="292532" y="2526735"/>
                </a:lnTo>
                <a:lnTo>
                  <a:pt x="294199" y="2523497"/>
                </a:lnTo>
                <a:lnTo>
                  <a:pt x="294484" y="2519058"/>
                </a:lnTo>
                <a:lnTo>
                  <a:pt x="292903" y="2513743"/>
                </a:lnTo>
                <a:lnTo>
                  <a:pt x="291941" y="2509456"/>
                </a:lnTo>
                <a:lnTo>
                  <a:pt x="291589" y="2506199"/>
                </a:lnTo>
                <a:lnTo>
                  <a:pt x="291541" y="2503218"/>
                </a:lnTo>
                <a:lnTo>
                  <a:pt x="291798" y="2500522"/>
                </a:lnTo>
                <a:lnTo>
                  <a:pt x="292465" y="2497579"/>
                </a:lnTo>
                <a:lnTo>
                  <a:pt x="293532" y="2494398"/>
                </a:lnTo>
                <a:lnTo>
                  <a:pt x="293399" y="2494045"/>
                </a:lnTo>
                <a:lnTo>
                  <a:pt x="293694" y="2491073"/>
                </a:lnTo>
                <a:lnTo>
                  <a:pt x="293456" y="2488025"/>
                </a:lnTo>
                <a:lnTo>
                  <a:pt x="292570" y="2485606"/>
                </a:lnTo>
                <a:lnTo>
                  <a:pt x="291446" y="2483501"/>
                </a:lnTo>
                <a:lnTo>
                  <a:pt x="288322" y="2484768"/>
                </a:lnTo>
                <a:lnTo>
                  <a:pt x="283016" y="2482872"/>
                </a:lnTo>
                <a:lnTo>
                  <a:pt x="281302" y="2477700"/>
                </a:lnTo>
                <a:lnTo>
                  <a:pt x="276711" y="2476110"/>
                </a:lnTo>
                <a:lnTo>
                  <a:pt x="274234" y="2472395"/>
                </a:lnTo>
                <a:lnTo>
                  <a:pt x="269196" y="2470576"/>
                </a:lnTo>
                <a:lnTo>
                  <a:pt x="265109" y="2469309"/>
                </a:lnTo>
                <a:lnTo>
                  <a:pt x="261995" y="2467166"/>
                </a:lnTo>
                <a:lnTo>
                  <a:pt x="258347" y="2464651"/>
                </a:lnTo>
                <a:lnTo>
                  <a:pt x="254708" y="2461965"/>
                </a:lnTo>
                <a:lnTo>
                  <a:pt x="251946" y="2459927"/>
                </a:lnTo>
                <a:lnTo>
                  <a:pt x="249936" y="2460050"/>
                </a:lnTo>
                <a:lnTo>
                  <a:pt x="245316" y="2460346"/>
                </a:lnTo>
                <a:lnTo>
                  <a:pt x="245088" y="2455745"/>
                </a:lnTo>
                <a:lnTo>
                  <a:pt x="243669" y="2452964"/>
                </a:lnTo>
                <a:lnTo>
                  <a:pt x="244202" y="2450497"/>
                </a:lnTo>
                <a:lnTo>
                  <a:pt x="241630" y="2449230"/>
                </a:lnTo>
                <a:lnTo>
                  <a:pt x="237839" y="2447373"/>
                </a:lnTo>
                <a:lnTo>
                  <a:pt x="238944" y="2442648"/>
                </a:lnTo>
                <a:lnTo>
                  <a:pt x="239782" y="2439067"/>
                </a:lnTo>
                <a:lnTo>
                  <a:pt x="236430" y="2438010"/>
                </a:lnTo>
                <a:lnTo>
                  <a:pt x="231591" y="2436476"/>
                </a:lnTo>
                <a:lnTo>
                  <a:pt x="233153" y="2433238"/>
                </a:lnTo>
                <a:lnTo>
                  <a:pt x="234420" y="2430618"/>
                </a:lnTo>
                <a:lnTo>
                  <a:pt x="232562" y="2426780"/>
                </a:lnTo>
                <a:lnTo>
                  <a:pt x="228800" y="2420331"/>
                </a:lnTo>
                <a:lnTo>
                  <a:pt x="225914" y="2415712"/>
                </a:lnTo>
                <a:lnTo>
                  <a:pt x="222142" y="2408482"/>
                </a:lnTo>
                <a:lnTo>
                  <a:pt x="218827" y="2402110"/>
                </a:lnTo>
                <a:lnTo>
                  <a:pt x="216113" y="2396890"/>
                </a:lnTo>
                <a:lnTo>
                  <a:pt x="213855" y="2393271"/>
                </a:lnTo>
                <a:lnTo>
                  <a:pt x="210674" y="2386784"/>
                </a:lnTo>
                <a:lnTo>
                  <a:pt x="206531" y="2379440"/>
                </a:lnTo>
                <a:lnTo>
                  <a:pt x="202597" y="2373649"/>
                </a:lnTo>
                <a:lnTo>
                  <a:pt x="203168" y="2369887"/>
                </a:lnTo>
                <a:lnTo>
                  <a:pt x="199282" y="2365162"/>
                </a:lnTo>
                <a:lnTo>
                  <a:pt x="195872" y="2360371"/>
                </a:lnTo>
                <a:lnTo>
                  <a:pt x="191948" y="2354837"/>
                </a:lnTo>
                <a:lnTo>
                  <a:pt x="188071" y="2352123"/>
                </a:lnTo>
                <a:lnTo>
                  <a:pt x="185299" y="2350180"/>
                </a:lnTo>
                <a:lnTo>
                  <a:pt x="181308" y="2347379"/>
                </a:lnTo>
                <a:lnTo>
                  <a:pt x="179213" y="2344864"/>
                </a:lnTo>
                <a:lnTo>
                  <a:pt x="178337" y="2342731"/>
                </a:lnTo>
                <a:lnTo>
                  <a:pt x="177432" y="2341236"/>
                </a:lnTo>
                <a:lnTo>
                  <a:pt x="176641" y="2339140"/>
                </a:lnTo>
                <a:lnTo>
                  <a:pt x="176184" y="2336702"/>
                </a:lnTo>
                <a:lnTo>
                  <a:pt x="175365" y="2335197"/>
                </a:lnTo>
                <a:lnTo>
                  <a:pt x="170526" y="2331558"/>
                </a:lnTo>
                <a:lnTo>
                  <a:pt x="169050" y="2329272"/>
                </a:lnTo>
                <a:lnTo>
                  <a:pt x="165706" y="2326624"/>
                </a:lnTo>
                <a:lnTo>
                  <a:pt x="162906" y="2325519"/>
                </a:lnTo>
                <a:lnTo>
                  <a:pt x="161925" y="2324624"/>
                </a:lnTo>
                <a:lnTo>
                  <a:pt x="158515" y="2316604"/>
                </a:lnTo>
                <a:lnTo>
                  <a:pt x="159067" y="2313737"/>
                </a:lnTo>
                <a:lnTo>
                  <a:pt x="159448" y="2310860"/>
                </a:lnTo>
                <a:lnTo>
                  <a:pt x="159067" y="2309384"/>
                </a:lnTo>
                <a:lnTo>
                  <a:pt x="153457" y="2303240"/>
                </a:lnTo>
                <a:lnTo>
                  <a:pt x="150600" y="2300688"/>
                </a:lnTo>
                <a:lnTo>
                  <a:pt x="147714" y="2298040"/>
                </a:lnTo>
                <a:lnTo>
                  <a:pt x="141656" y="2301459"/>
                </a:lnTo>
                <a:lnTo>
                  <a:pt x="135455" y="2304955"/>
                </a:lnTo>
                <a:lnTo>
                  <a:pt x="131112" y="2306241"/>
                </a:lnTo>
                <a:lnTo>
                  <a:pt x="125111" y="2308012"/>
                </a:lnTo>
                <a:lnTo>
                  <a:pt x="127102" y="2311803"/>
                </a:lnTo>
                <a:lnTo>
                  <a:pt x="126282" y="2314575"/>
                </a:lnTo>
                <a:lnTo>
                  <a:pt x="124416" y="2315851"/>
                </a:lnTo>
                <a:lnTo>
                  <a:pt x="121244" y="2315690"/>
                </a:lnTo>
                <a:lnTo>
                  <a:pt x="121234" y="2325072"/>
                </a:lnTo>
                <a:lnTo>
                  <a:pt x="118243" y="2331730"/>
                </a:lnTo>
                <a:lnTo>
                  <a:pt x="111976" y="2331844"/>
                </a:lnTo>
                <a:lnTo>
                  <a:pt x="108604" y="2334130"/>
                </a:lnTo>
                <a:lnTo>
                  <a:pt x="103603" y="2337511"/>
                </a:lnTo>
                <a:lnTo>
                  <a:pt x="99555" y="2340245"/>
                </a:lnTo>
                <a:lnTo>
                  <a:pt x="95250" y="2344646"/>
                </a:lnTo>
                <a:lnTo>
                  <a:pt x="93050" y="2344017"/>
                </a:lnTo>
                <a:lnTo>
                  <a:pt x="94031" y="2340093"/>
                </a:lnTo>
                <a:lnTo>
                  <a:pt x="92440" y="2333435"/>
                </a:lnTo>
                <a:lnTo>
                  <a:pt x="91116" y="2327872"/>
                </a:lnTo>
                <a:lnTo>
                  <a:pt x="88354" y="2325005"/>
                </a:lnTo>
                <a:lnTo>
                  <a:pt x="83706" y="2320176"/>
                </a:lnTo>
                <a:lnTo>
                  <a:pt x="80220" y="2316537"/>
                </a:lnTo>
                <a:lnTo>
                  <a:pt x="75238" y="2311337"/>
                </a:lnTo>
                <a:lnTo>
                  <a:pt x="71752" y="2307689"/>
                </a:lnTo>
                <a:lnTo>
                  <a:pt x="68123" y="2303878"/>
                </a:lnTo>
                <a:lnTo>
                  <a:pt x="63351" y="2298849"/>
                </a:lnTo>
                <a:lnTo>
                  <a:pt x="61389" y="2292315"/>
                </a:lnTo>
                <a:lnTo>
                  <a:pt x="57026" y="2289943"/>
                </a:lnTo>
                <a:lnTo>
                  <a:pt x="52359" y="2287410"/>
                </a:lnTo>
                <a:lnTo>
                  <a:pt x="48568" y="2282581"/>
                </a:lnTo>
                <a:lnTo>
                  <a:pt x="49854" y="2277809"/>
                </a:lnTo>
                <a:lnTo>
                  <a:pt x="51397" y="2272075"/>
                </a:lnTo>
                <a:lnTo>
                  <a:pt x="51397" y="2268608"/>
                </a:lnTo>
                <a:lnTo>
                  <a:pt x="47234" y="2268817"/>
                </a:lnTo>
                <a:lnTo>
                  <a:pt x="40996" y="2269141"/>
                </a:lnTo>
                <a:lnTo>
                  <a:pt x="35433" y="2269427"/>
                </a:lnTo>
                <a:lnTo>
                  <a:pt x="31309" y="2273494"/>
                </a:lnTo>
                <a:lnTo>
                  <a:pt x="27499" y="2277247"/>
                </a:lnTo>
                <a:lnTo>
                  <a:pt x="21526" y="2274322"/>
                </a:lnTo>
                <a:lnTo>
                  <a:pt x="14688" y="2270970"/>
                </a:lnTo>
                <a:lnTo>
                  <a:pt x="12744" y="2275342"/>
                </a:lnTo>
                <a:lnTo>
                  <a:pt x="6401" y="2273151"/>
                </a:lnTo>
                <a:lnTo>
                  <a:pt x="0" y="2270941"/>
                </a:lnTo>
                <a:lnTo>
                  <a:pt x="0" y="2255130"/>
                </a:lnTo>
                <a:lnTo>
                  <a:pt x="0" y="2239175"/>
                </a:lnTo>
                <a:lnTo>
                  <a:pt x="0" y="2223078"/>
                </a:lnTo>
                <a:lnTo>
                  <a:pt x="0" y="2206819"/>
                </a:lnTo>
                <a:lnTo>
                  <a:pt x="0" y="2190417"/>
                </a:lnTo>
                <a:lnTo>
                  <a:pt x="0" y="2173853"/>
                </a:lnTo>
                <a:lnTo>
                  <a:pt x="0" y="2157136"/>
                </a:lnTo>
                <a:lnTo>
                  <a:pt x="0" y="2140249"/>
                </a:lnTo>
                <a:lnTo>
                  <a:pt x="0" y="2123189"/>
                </a:lnTo>
                <a:lnTo>
                  <a:pt x="0" y="2105959"/>
                </a:lnTo>
                <a:lnTo>
                  <a:pt x="0" y="2088575"/>
                </a:lnTo>
                <a:lnTo>
                  <a:pt x="0" y="2070992"/>
                </a:lnTo>
                <a:lnTo>
                  <a:pt x="0" y="2053228"/>
                </a:lnTo>
                <a:lnTo>
                  <a:pt x="0" y="2035273"/>
                </a:lnTo>
                <a:lnTo>
                  <a:pt x="0" y="2017128"/>
                </a:lnTo>
                <a:lnTo>
                  <a:pt x="0" y="1998783"/>
                </a:lnTo>
                <a:lnTo>
                  <a:pt x="0" y="1980238"/>
                </a:lnTo>
                <a:lnTo>
                  <a:pt x="0" y="1961483"/>
                </a:lnTo>
                <a:lnTo>
                  <a:pt x="0" y="1942519"/>
                </a:lnTo>
                <a:lnTo>
                  <a:pt x="0" y="1923336"/>
                </a:lnTo>
                <a:lnTo>
                  <a:pt x="0" y="1903933"/>
                </a:lnTo>
                <a:lnTo>
                  <a:pt x="0" y="1884293"/>
                </a:lnTo>
                <a:lnTo>
                  <a:pt x="0" y="1864424"/>
                </a:lnTo>
                <a:lnTo>
                  <a:pt x="0" y="1844316"/>
                </a:lnTo>
                <a:lnTo>
                  <a:pt x="0" y="1823961"/>
                </a:lnTo>
                <a:lnTo>
                  <a:pt x="0" y="1803349"/>
                </a:lnTo>
                <a:lnTo>
                  <a:pt x="0" y="1782480"/>
                </a:lnTo>
                <a:lnTo>
                  <a:pt x="0" y="1761334"/>
                </a:lnTo>
                <a:lnTo>
                  <a:pt x="0" y="1739913"/>
                </a:lnTo>
                <a:lnTo>
                  <a:pt x="0" y="1718215"/>
                </a:lnTo>
                <a:lnTo>
                  <a:pt x="0" y="1696222"/>
                </a:lnTo>
                <a:lnTo>
                  <a:pt x="0" y="1673933"/>
                </a:lnTo>
                <a:lnTo>
                  <a:pt x="3800" y="1675124"/>
                </a:lnTo>
                <a:lnTo>
                  <a:pt x="15954" y="1677638"/>
                </a:lnTo>
                <a:lnTo>
                  <a:pt x="27413" y="1676162"/>
                </a:lnTo>
                <a:lnTo>
                  <a:pt x="48663" y="1684287"/>
                </a:lnTo>
                <a:lnTo>
                  <a:pt x="61808" y="1699384"/>
                </a:lnTo>
                <a:lnTo>
                  <a:pt x="72466" y="1706756"/>
                </a:lnTo>
                <a:lnTo>
                  <a:pt x="76819" y="1711795"/>
                </a:lnTo>
                <a:lnTo>
                  <a:pt x="83744" y="1716224"/>
                </a:lnTo>
                <a:lnTo>
                  <a:pt x="100032" y="1725835"/>
                </a:lnTo>
                <a:lnTo>
                  <a:pt x="105099" y="1726816"/>
                </a:lnTo>
                <a:lnTo>
                  <a:pt x="114538" y="1731397"/>
                </a:lnTo>
                <a:lnTo>
                  <a:pt x="120386" y="1730797"/>
                </a:lnTo>
                <a:lnTo>
                  <a:pt x="130445" y="1731921"/>
                </a:lnTo>
                <a:lnTo>
                  <a:pt x="137284" y="1735588"/>
                </a:lnTo>
                <a:lnTo>
                  <a:pt x="150771" y="1745628"/>
                </a:lnTo>
                <a:lnTo>
                  <a:pt x="153533" y="1746523"/>
                </a:lnTo>
                <a:lnTo>
                  <a:pt x="154276" y="1745790"/>
                </a:lnTo>
                <a:lnTo>
                  <a:pt x="149581" y="1735865"/>
                </a:lnTo>
                <a:lnTo>
                  <a:pt x="148838" y="1734903"/>
                </a:lnTo>
                <a:lnTo>
                  <a:pt x="143399" y="1731178"/>
                </a:lnTo>
                <a:lnTo>
                  <a:pt x="137027" y="1729340"/>
                </a:lnTo>
                <a:lnTo>
                  <a:pt x="136541" y="1728616"/>
                </a:lnTo>
                <a:lnTo>
                  <a:pt x="135350" y="1725082"/>
                </a:lnTo>
                <a:lnTo>
                  <a:pt x="135731" y="1723711"/>
                </a:lnTo>
                <a:lnTo>
                  <a:pt x="137122" y="1723082"/>
                </a:lnTo>
                <a:lnTo>
                  <a:pt x="141875" y="1723111"/>
                </a:lnTo>
                <a:lnTo>
                  <a:pt x="144685" y="1722549"/>
                </a:lnTo>
                <a:lnTo>
                  <a:pt x="145075" y="1721158"/>
                </a:lnTo>
                <a:lnTo>
                  <a:pt x="143056" y="1720834"/>
                </a:lnTo>
                <a:lnTo>
                  <a:pt x="140618" y="1719482"/>
                </a:lnTo>
                <a:lnTo>
                  <a:pt x="137712" y="1717100"/>
                </a:lnTo>
                <a:lnTo>
                  <a:pt x="136103" y="1714852"/>
                </a:lnTo>
                <a:lnTo>
                  <a:pt x="141951" y="1699822"/>
                </a:lnTo>
                <a:lnTo>
                  <a:pt x="143999" y="1701346"/>
                </a:lnTo>
                <a:lnTo>
                  <a:pt x="147085" y="1697850"/>
                </a:lnTo>
                <a:lnTo>
                  <a:pt x="152610" y="1700070"/>
                </a:lnTo>
                <a:lnTo>
                  <a:pt x="153619" y="1698860"/>
                </a:lnTo>
                <a:lnTo>
                  <a:pt x="154295" y="1691173"/>
                </a:lnTo>
                <a:lnTo>
                  <a:pt x="155115" y="1689316"/>
                </a:lnTo>
                <a:lnTo>
                  <a:pt x="156677" y="1687935"/>
                </a:lnTo>
                <a:lnTo>
                  <a:pt x="164373" y="1686554"/>
                </a:lnTo>
                <a:lnTo>
                  <a:pt x="173965" y="1687925"/>
                </a:lnTo>
                <a:lnTo>
                  <a:pt x="174955" y="1687182"/>
                </a:lnTo>
                <a:lnTo>
                  <a:pt x="174031" y="1682020"/>
                </a:lnTo>
                <a:lnTo>
                  <a:pt x="173926" y="1679981"/>
                </a:lnTo>
                <a:lnTo>
                  <a:pt x="174508" y="1675314"/>
                </a:lnTo>
                <a:lnTo>
                  <a:pt x="175108" y="1672809"/>
                </a:lnTo>
                <a:lnTo>
                  <a:pt x="176241" y="1671552"/>
                </a:lnTo>
                <a:lnTo>
                  <a:pt x="180708" y="1672542"/>
                </a:lnTo>
                <a:lnTo>
                  <a:pt x="182099" y="1674847"/>
                </a:lnTo>
                <a:lnTo>
                  <a:pt x="183594" y="1678800"/>
                </a:lnTo>
                <a:lnTo>
                  <a:pt x="185109" y="1681048"/>
                </a:lnTo>
                <a:lnTo>
                  <a:pt x="189852" y="1683315"/>
                </a:lnTo>
                <a:lnTo>
                  <a:pt x="190395" y="1684877"/>
                </a:lnTo>
                <a:lnTo>
                  <a:pt x="188585" y="1690830"/>
                </a:lnTo>
                <a:lnTo>
                  <a:pt x="186690" y="1693945"/>
                </a:lnTo>
                <a:lnTo>
                  <a:pt x="182766" y="1702108"/>
                </a:lnTo>
                <a:lnTo>
                  <a:pt x="182518" y="1704204"/>
                </a:lnTo>
                <a:lnTo>
                  <a:pt x="188566" y="1700546"/>
                </a:lnTo>
                <a:lnTo>
                  <a:pt x="195358" y="1695469"/>
                </a:lnTo>
                <a:lnTo>
                  <a:pt x="201187" y="1692669"/>
                </a:lnTo>
                <a:lnTo>
                  <a:pt x="206064" y="1692154"/>
                </a:lnTo>
                <a:lnTo>
                  <a:pt x="209550" y="1690497"/>
                </a:lnTo>
                <a:lnTo>
                  <a:pt x="211655" y="1687706"/>
                </a:lnTo>
                <a:lnTo>
                  <a:pt x="213160" y="1684839"/>
                </a:lnTo>
                <a:lnTo>
                  <a:pt x="216179" y="1675552"/>
                </a:lnTo>
                <a:lnTo>
                  <a:pt x="218180" y="1673943"/>
                </a:lnTo>
                <a:lnTo>
                  <a:pt x="226562" y="1674514"/>
                </a:lnTo>
                <a:lnTo>
                  <a:pt x="228552" y="1674228"/>
                </a:lnTo>
                <a:lnTo>
                  <a:pt x="229848" y="1673323"/>
                </a:lnTo>
                <a:lnTo>
                  <a:pt x="229610" y="1672142"/>
                </a:lnTo>
                <a:lnTo>
                  <a:pt x="227838" y="1670704"/>
                </a:lnTo>
                <a:lnTo>
                  <a:pt x="225447" y="1670304"/>
                </a:lnTo>
                <a:lnTo>
                  <a:pt x="225390" y="1669647"/>
                </a:lnTo>
                <a:lnTo>
                  <a:pt x="226276" y="1668113"/>
                </a:lnTo>
                <a:lnTo>
                  <a:pt x="227581" y="1667227"/>
                </a:lnTo>
                <a:lnTo>
                  <a:pt x="231715" y="1666170"/>
                </a:lnTo>
                <a:lnTo>
                  <a:pt x="234429" y="1669542"/>
                </a:lnTo>
                <a:lnTo>
                  <a:pt x="236277" y="1669780"/>
                </a:lnTo>
                <a:lnTo>
                  <a:pt x="242411" y="1666037"/>
                </a:lnTo>
                <a:lnTo>
                  <a:pt x="251832" y="1656074"/>
                </a:lnTo>
                <a:lnTo>
                  <a:pt x="255594" y="1653292"/>
                </a:lnTo>
                <a:lnTo>
                  <a:pt x="258861" y="1652807"/>
                </a:lnTo>
                <a:lnTo>
                  <a:pt x="261614" y="1654626"/>
                </a:lnTo>
                <a:lnTo>
                  <a:pt x="263738" y="1654150"/>
                </a:lnTo>
                <a:lnTo>
                  <a:pt x="266529" y="1648492"/>
                </a:lnTo>
                <a:lnTo>
                  <a:pt x="267633" y="1645472"/>
                </a:lnTo>
                <a:lnTo>
                  <a:pt x="269357" y="1642853"/>
                </a:lnTo>
                <a:lnTo>
                  <a:pt x="276330" y="1636938"/>
                </a:lnTo>
                <a:lnTo>
                  <a:pt x="280797" y="1635671"/>
                </a:lnTo>
                <a:lnTo>
                  <a:pt x="283521" y="1636767"/>
                </a:lnTo>
                <a:lnTo>
                  <a:pt x="286769" y="1639224"/>
                </a:lnTo>
                <a:lnTo>
                  <a:pt x="289446" y="1640176"/>
                </a:lnTo>
                <a:lnTo>
                  <a:pt x="292970" y="1639453"/>
                </a:lnTo>
                <a:lnTo>
                  <a:pt x="295599" y="1639777"/>
                </a:lnTo>
                <a:lnTo>
                  <a:pt x="296847" y="1638586"/>
                </a:lnTo>
                <a:lnTo>
                  <a:pt x="301342" y="1631823"/>
                </a:lnTo>
                <a:lnTo>
                  <a:pt x="302800" y="1631756"/>
                </a:lnTo>
                <a:lnTo>
                  <a:pt x="304200" y="1633747"/>
                </a:lnTo>
                <a:lnTo>
                  <a:pt x="306457" y="1638652"/>
                </a:lnTo>
                <a:lnTo>
                  <a:pt x="306467" y="1641110"/>
                </a:lnTo>
                <a:lnTo>
                  <a:pt x="303524" y="1647063"/>
                </a:lnTo>
                <a:lnTo>
                  <a:pt x="281854" y="1663979"/>
                </a:lnTo>
                <a:lnTo>
                  <a:pt x="275177" y="1671228"/>
                </a:lnTo>
                <a:lnTo>
                  <a:pt x="271872" y="1673876"/>
                </a:lnTo>
                <a:lnTo>
                  <a:pt x="268453" y="1675371"/>
                </a:lnTo>
                <a:lnTo>
                  <a:pt x="261823" y="1676619"/>
                </a:lnTo>
                <a:lnTo>
                  <a:pt x="259194" y="1678086"/>
                </a:lnTo>
                <a:lnTo>
                  <a:pt x="254737" y="1679400"/>
                </a:lnTo>
                <a:lnTo>
                  <a:pt x="244316" y="1681705"/>
                </a:lnTo>
                <a:lnTo>
                  <a:pt x="242316" y="1682820"/>
                </a:lnTo>
                <a:lnTo>
                  <a:pt x="240954" y="1684125"/>
                </a:lnTo>
                <a:lnTo>
                  <a:pt x="237211" y="1692907"/>
                </a:lnTo>
                <a:lnTo>
                  <a:pt x="235391" y="1695764"/>
                </a:lnTo>
                <a:lnTo>
                  <a:pt x="231810" y="1700060"/>
                </a:lnTo>
                <a:lnTo>
                  <a:pt x="227790" y="1702689"/>
                </a:lnTo>
                <a:lnTo>
                  <a:pt x="222294" y="1703689"/>
                </a:lnTo>
                <a:lnTo>
                  <a:pt x="218799" y="1707766"/>
                </a:lnTo>
                <a:lnTo>
                  <a:pt x="214779" y="1715595"/>
                </a:lnTo>
                <a:lnTo>
                  <a:pt x="211531" y="1721025"/>
                </a:lnTo>
                <a:lnTo>
                  <a:pt x="207826" y="1725616"/>
                </a:lnTo>
                <a:lnTo>
                  <a:pt x="203797" y="1731598"/>
                </a:lnTo>
                <a:lnTo>
                  <a:pt x="202749" y="1734741"/>
                </a:lnTo>
                <a:lnTo>
                  <a:pt x="203949" y="1738865"/>
                </a:lnTo>
                <a:lnTo>
                  <a:pt x="204616" y="1740237"/>
                </a:lnTo>
                <a:lnTo>
                  <a:pt x="208664" y="1742456"/>
                </a:lnTo>
                <a:lnTo>
                  <a:pt x="210236" y="1741951"/>
                </a:lnTo>
                <a:lnTo>
                  <a:pt x="208788" y="1739751"/>
                </a:lnTo>
                <a:lnTo>
                  <a:pt x="205388" y="1736560"/>
                </a:lnTo>
                <a:lnTo>
                  <a:pt x="204930" y="1735407"/>
                </a:lnTo>
                <a:lnTo>
                  <a:pt x="205807" y="1734503"/>
                </a:lnTo>
                <a:lnTo>
                  <a:pt x="221790" y="1736912"/>
                </a:lnTo>
                <a:lnTo>
                  <a:pt x="225219" y="1734484"/>
                </a:lnTo>
                <a:lnTo>
                  <a:pt x="226419" y="1732417"/>
                </a:lnTo>
                <a:lnTo>
                  <a:pt x="226162" y="1731359"/>
                </a:lnTo>
                <a:lnTo>
                  <a:pt x="221828" y="1730921"/>
                </a:lnTo>
                <a:lnTo>
                  <a:pt x="220894" y="1728950"/>
                </a:lnTo>
                <a:lnTo>
                  <a:pt x="220209" y="1725235"/>
                </a:lnTo>
                <a:lnTo>
                  <a:pt x="220066" y="1722272"/>
                </a:lnTo>
                <a:lnTo>
                  <a:pt x="220456" y="1720072"/>
                </a:lnTo>
                <a:lnTo>
                  <a:pt x="221437" y="1717272"/>
                </a:lnTo>
                <a:lnTo>
                  <a:pt x="226085" y="1712671"/>
                </a:lnTo>
                <a:lnTo>
                  <a:pt x="231086" y="1710700"/>
                </a:lnTo>
                <a:lnTo>
                  <a:pt x="234934" y="1708090"/>
                </a:lnTo>
                <a:lnTo>
                  <a:pt x="237068" y="1705623"/>
                </a:lnTo>
                <a:lnTo>
                  <a:pt x="242811" y="1701394"/>
                </a:lnTo>
                <a:lnTo>
                  <a:pt x="245116" y="1697955"/>
                </a:lnTo>
                <a:lnTo>
                  <a:pt x="246355" y="1695279"/>
                </a:lnTo>
                <a:lnTo>
                  <a:pt x="246507" y="1693945"/>
                </a:lnTo>
                <a:lnTo>
                  <a:pt x="245469" y="1692974"/>
                </a:lnTo>
                <a:lnTo>
                  <a:pt x="246317" y="1690668"/>
                </a:lnTo>
                <a:lnTo>
                  <a:pt x="250498" y="1688602"/>
                </a:lnTo>
                <a:lnTo>
                  <a:pt x="252336" y="1688421"/>
                </a:lnTo>
                <a:lnTo>
                  <a:pt x="258223" y="1690402"/>
                </a:lnTo>
                <a:lnTo>
                  <a:pt x="259290" y="1691945"/>
                </a:lnTo>
                <a:lnTo>
                  <a:pt x="258709" y="1696031"/>
                </a:lnTo>
                <a:lnTo>
                  <a:pt x="259528" y="1695841"/>
                </a:lnTo>
                <a:lnTo>
                  <a:pt x="261795" y="1690640"/>
                </a:lnTo>
                <a:lnTo>
                  <a:pt x="263061" y="1688906"/>
                </a:lnTo>
                <a:lnTo>
                  <a:pt x="264366" y="1688564"/>
                </a:lnTo>
                <a:lnTo>
                  <a:pt x="265690" y="1689230"/>
                </a:lnTo>
                <a:lnTo>
                  <a:pt x="267033" y="1690907"/>
                </a:lnTo>
                <a:lnTo>
                  <a:pt x="267757" y="1695898"/>
                </a:lnTo>
                <a:lnTo>
                  <a:pt x="267872" y="1704184"/>
                </a:lnTo>
                <a:lnTo>
                  <a:pt x="268176" y="1707518"/>
                </a:lnTo>
                <a:lnTo>
                  <a:pt x="269681" y="1701803"/>
                </a:lnTo>
                <a:lnTo>
                  <a:pt x="270729" y="1699146"/>
                </a:lnTo>
                <a:lnTo>
                  <a:pt x="276463" y="1686897"/>
                </a:lnTo>
                <a:lnTo>
                  <a:pt x="280330" y="1680153"/>
                </a:lnTo>
                <a:lnTo>
                  <a:pt x="284674" y="1673552"/>
                </a:lnTo>
                <a:lnTo>
                  <a:pt x="290979" y="1668599"/>
                </a:lnTo>
                <a:lnTo>
                  <a:pt x="305562" y="1660360"/>
                </a:lnTo>
                <a:lnTo>
                  <a:pt x="313773" y="1658131"/>
                </a:lnTo>
                <a:lnTo>
                  <a:pt x="317935" y="1656074"/>
                </a:lnTo>
                <a:lnTo>
                  <a:pt x="319973" y="1654283"/>
                </a:lnTo>
                <a:lnTo>
                  <a:pt x="321269" y="1652073"/>
                </a:lnTo>
                <a:lnTo>
                  <a:pt x="323555" y="1649521"/>
                </a:lnTo>
                <a:lnTo>
                  <a:pt x="323964" y="1649730"/>
                </a:lnTo>
                <a:lnTo>
                  <a:pt x="323078" y="1655074"/>
                </a:lnTo>
                <a:lnTo>
                  <a:pt x="322488" y="1656617"/>
                </a:lnTo>
                <a:lnTo>
                  <a:pt x="317144" y="1659912"/>
                </a:lnTo>
                <a:lnTo>
                  <a:pt x="316621" y="1662427"/>
                </a:lnTo>
                <a:lnTo>
                  <a:pt x="317202" y="1666294"/>
                </a:lnTo>
                <a:lnTo>
                  <a:pt x="318126" y="1668837"/>
                </a:lnTo>
                <a:lnTo>
                  <a:pt x="319392" y="1670066"/>
                </a:lnTo>
                <a:lnTo>
                  <a:pt x="321602" y="1669199"/>
                </a:lnTo>
                <a:lnTo>
                  <a:pt x="324774" y="1666218"/>
                </a:lnTo>
                <a:lnTo>
                  <a:pt x="328717" y="1661646"/>
                </a:lnTo>
                <a:lnTo>
                  <a:pt x="337242" y="1649997"/>
                </a:lnTo>
                <a:lnTo>
                  <a:pt x="337976" y="1647854"/>
                </a:lnTo>
                <a:lnTo>
                  <a:pt x="340128" y="1638424"/>
                </a:lnTo>
                <a:lnTo>
                  <a:pt x="345015" y="1634242"/>
                </a:lnTo>
                <a:lnTo>
                  <a:pt x="353863" y="1629480"/>
                </a:lnTo>
                <a:lnTo>
                  <a:pt x="356035" y="1626441"/>
                </a:lnTo>
                <a:lnTo>
                  <a:pt x="348282" y="1623860"/>
                </a:lnTo>
                <a:lnTo>
                  <a:pt x="346672" y="1622079"/>
                </a:lnTo>
                <a:lnTo>
                  <a:pt x="346424" y="1621012"/>
                </a:lnTo>
                <a:lnTo>
                  <a:pt x="347891" y="1618279"/>
                </a:lnTo>
                <a:lnTo>
                  <a:pt x="344348" y="1615554"/>
                </a:lnTo>
                <a:lnTo>
                  <a:pt x="343043" y="1613878"/>
                </a:lnTo>
                <a:lnTo>
                  <a:pt x="343100" y="1608982"/>
                </a:lnTo>
                <a:lnTo>
                  <a:pt x="344186" y="1605458"/>
                </a:lnTo>
                <a:lnTo>
                  <a:pt x="346510" y="1602038"/>
                </a:lnTo>
                <a:lnTo>
                  <a:pt x="347834" y="1601438"/>
                </a:lnTo>
                <a:lnTo>
                  <a:pt x="351292" y="1603429"/>
                </a:lnTo>
                <a:lnTo>
                  <a:pt x="354206" y="1605991"/>
                </a:lnTo>
                <a:lnTo>
                  <a:pt x="364255" y="1617831"/>
                </a:lnTo>
                <a:lnTo>
                  <a:pt x="368294" y="1623584"/>
                </a:lnTo>
                <a:lnTo>
                  <a:pt x="370637" y="1628080"/>
                </a:lnTo>
                <a:lnTo>
                  <a:pt x="376295" y="1642053"/>
                </a:lnTo>
                <a:lnTo>
                  <a:pt x="378790" y="1650073"/>
                </a:lnTo>
                <a:lnTo>
                  <a:pt x="380790" y="1658293"/>
                </a:lnTo>
                <a:lnTo>
                  <a:pt x="382762" y="1664199"/>
                </a:lnTo>
                <a:lnTo>
                  <a:pt x="384705" y="1667809"/>
                </a:lnTo>
                <a:lnTo>
                  <a:pt x="394373" y="1682020"/>
                </a:lnTo>
                <a:lnTo>
                  <a:pt x="399355" y="1687982"/>
                </a:lnTo>
                <a:lnTo>
                  <a:pt x="403536" y="1691678"/>
                </a:lnTo>
                <a:lnTo>
                  <a:pt x="408337" y="1694602"/>
                </a:lnTo>
                <a:lnTo>
                  <a:pt x="413757" y="1696755"/>
                </a:lnTo>
                <a:lnTo>
                  <a:pt x="417452" y="1696936"/>
                </a:lnTo>
                <a:lnTo>
                  <a:pt x="423196" y="1690964"/>
                </a:lnTo>
                <a:lnTo>
                  <a:pt x="423329" y="1687020"/>
                </a:lnTo>
                <a:lnTo>
                  <a:pt x="420795" y="1680429"/>
                </a:lnTo>
                <a:lnTo>
                  <a:pt x="418243" y="1675848"/>
                </a:lnTo>
                <a:lnTo>
                  <a:pt x="418548" y="1673047"/>
                </a:lnTo>
                <a:lnTo>
                  <a:pt x="421919" y="1667666"/>
                </a:lnTo>
                <a:lnTo>
                  <a:pt x="421691" y="1665789"/>
                </a:lnTo>
                <a:lnTo>
                  <a:pt x="422405" y="1660217"/>
                </a:lnTo>
                <a:lnTo>
                  <a:pt x="424739" y="1661284"/>
                </a:lnTo>
                <a:lnTo>
                  <a:pt x="425653" y="1661065"/>
                </a:lnTo>
                <a:lnTo>
                  <a:pt x="426958" y="1659017"/>
                </a:lnTo>
                <a:lnTo>
                  <a:pt x="428635" y="1655131"/>
                </a:lnTo>
                <a:lnTo>
                  <a:pt x="430749" y="1651911"/>
                </a:lnTo>
                <a:lnTo>
                  <a:pt x="433302" y="1649359"/>
                </a:lnTo>
                <a:lnTo>
                  <a:pt x="433988" y="1647682"/>
                </a:lnTo>
                <a:lnTo>
                  <a:pt x="431454" y="1646472"/>
                </a:lnTo>
                <a:lnTo>
                  <a:pt x="429920" y="1646472"/>
                </a:lnTo>
                <a:lnTo>
                  <a:pt x="428777" y="1645920"/>
                </a:lnTo>
                <a:lnTo>
                  <a:pt x="428034" y="1644825"/>
                </a:lnTo>
                <a:lnTo>
                  <a:pt x="429044" y="1643634"/>
                </a:lnTo>
                <a:lnTo>
                  <a:pt x="434588" y="1640624"/>
                </a:lnTo>
                <a:lnTo>
                  <a:pt x="435626" y="1637738"/>
                </a:lnTo>
                <a:lnTo>
                  <a:pt x="437398" y="1635814"/>
                </a:lnTo>
                <a:lnTo>
                  <a:pt x="439674" y="1635042"/>
                </a:lnTo>
                <a:lnTo>
                  <a:pt x="441074" y="1635843"/>
                </a:lnTo>
                <a:lnTo>
                  <a:pt x="442627" y="1638233"/>
                </a:lnTo>
                <a:lnTo>
                  <a:pt x="442703" y="1642053"/>
                </a:lnTo>
                <a:lnTo>
                  <a:pt x="442017" y="1648254"/>
                </a:lnTo>
                <a:lnTo>
                  <a:pt x="441893" y="1653245"/>
                </a:lnTo>
                <a:lnTo>
                  <a:pt x="443636" y="1664951"/>
                </a:lnTo>
                <a:lnTo>
                  <a:pt x="445179" y="1667494"/>
                </a:lnTo>
                <a:lnTo>
                  <a:pt x="451180" y="1670923"/>
                </a:lnTo>
                <a:lnTo>
                  <a:pt x="450809" y="1673752"/>
                </a:lnTo>
                <a:lnTo>
                  <a:pt x="443865" y="1685944"/>
                </a:lnTo>
                <a:lnTo>
                  <a:pt x="442379" y="1688916"/>
                </a:lnTo>
                <a:lnTo>
                  <a:pt x="441646" y="1691173"/>
                </a:lnTo>
                <a:lnTo>
                  <a:pt x="441893" y="1693078"/>
                </a:lnTo>
                <a:lnTo>
                  <a:pt x="443122" y="1694640"/>
                </a:lnTo>
                <a:lnTo>
                  <a:pt x="445475" y="1695745"/>
                </a:lnTo>
                <a:lnTo>
                  <a:pt x="451533" y="1696193"/>
                </a:lnTo>
                <a:lnTo>
                  <a:pt x="453190" y="1695136"/>
                </a:lnTo>
                <a:lnTo>
                  <a:pt x="464963" y="1694793"/>
                </a:lnTo>
                <a:lnTo>
                  <a:pt x="467125" y="1693888"/>
                </a:lnTo>
                <a:lnTo>
                  <a:pt x="468944" y="1691554"/>
                </a:lnTo>
                <a:lnTo>
                  <a:pt x="471592" y="1685725"/>
                </a:lnTo>
                <a:lnTo>
                  <a:pt x="474593" y="1683944"/>
                </a:lnTo>
                <a:lnTo>
                  <a:pt x="475536" y="1682306"/>
                </a:lnTo>
                <a:lnTo>
                  <a:pt x="477383" y="1675333"/>
                </a:lnTo>
                <a:lnTo>
                  <a:pt x="478298" y="1667208"/>
                </a:lnTo>
                <a:lnTo>
                  <a:pt x="479203" y="1663789"/>
                </a:lnTo>
                <a:lnTo>
                  <a:pt x="480565" y="1661655"/>
                </a:lnTo>
                <a:lnTo>
                  <a:pt x="482413" y="1660970"/>
                </a:lnTo>
                <a:lnTo>
                  <a:pt x="486994" y="1661770"/>
                </a:lnTo>
                <a:lnTo>
                  <a:pt x="489147" y="1661074"/>
                </a:lnTo>
                <a:lnTo>
                  <a:pt x="497634" y="1661770"/>
                </a:lnTo>
                <a:lnTo>
                  <a:pt x="506120" y="1661170"/>
                </a:lnTo>
                <a:lnTo>
                  <a:pt x="514893" y="1662617"/>
                </a:lnTo>
                <a:lnTo>
                  <a:pt x="520522" y="1664294"/>
                </a:lnTo>
                <a:lnTo>
                  <a:pt x="525732" y="1666932"/>
                </a:lnTo>
                <a:lnTo>
                  <a:pt x="535724" y="1673181"/>
                </a:lnTo>
                <a:lnTo>
                  <a:pt x="539677" y="1676524"/>
                </a:lnTo>
                <a:lnTo>
                  <a:pt x="553631" y="1691507"/>
                </a:lnTo>
                <a:lnTo>
                  <a:pt x="557708" y="1694545"/>
                </a:lnTo>
                <a:lnTo>
                  <a:pt x="565385" y="1697441"/>
                </a:lnTo>
                <a:lnTo>
                  <a:pt x="591693" y="1703880"/>
                </a:lnTo>
                <a:lnTo>
                  <a:pt x="594998" y="1705604"/>
                </a:lnTo>
                <a:lnTo>
                  <a:pt x="601932" y="1712328"/>
                </a:lnTo>
                <a:lnTo>
                  <a:pt x="606704" y="1716234"/>
                </a:lnTo>
                <a:lnTo>
                  <a:pt x="612372" y="1719958"/>
                </a:lnTo>
                <a:lnTo>
                  <a:pt x="619449" y="1723168"/>
                </a:lnTo>
                <a:lnTo>
                  <a:pt x="633327" y="1728006"/>
                </a:lnTo>
                <a:lnTo>
                  <a:pt x="635584" y="1729607"/>
                </a:lnTo>
                <a:lnTo>
                  <a:pt x="638127" y="1730073"/>
                </a:lnTo>
                <a:lnTo>
                  <a:pt x="640956" y="1729416"/>
                </a:lnTo>
                <a:lnTo>
                  <a:pt x="653672" y="1732178"/>
                </a:lnTo>
                <a:lnTo>
                  <a:pt x="657025" y="1732045"/>
                </a:lnTo>
                <a:lnTo>
                  <a:pt x="659444" y="1732560"/>
                </a:lnTo>
                <a:lnTo>
                  <a:pt x="662426" y="1734541"/>
                </a:lnTo>
                <a:lnTo>
                  <a:pt x="666788" y="1735274"/>
                </a:lnTo>
                <a:lnTo>
                  <a:pt x="666636" y="1733902"/>
                </a:lnTo>
                <a:lnTo>
                  <a:pt x="661654" y="1726302"/>
                </a:lnTo>
                <a:lnTo>
                  <a:pt x="661873" y="1725101"/>
                </a:lnTo>
                <a:lnTo>
                  <a:pt x="663921" y="1725006"/>
                </a:lnTo>
                <a:lnTo>
                  <a:pt x="670084" y="1726282"/>
                </a:lnTo>
                <a:lnTo>
                  <a:pt x="671493" y="1724111"/>
                </a:lnTo>
                <a:lnTo>
                  <a:pt x="673551" y="1724158"/>
                </a:lnTo>
                <a:lnTo>
                  <a:pt x="678237" y="1725206"/>
                </a:lnTo>
                <a:lnTo>
                  <a:pt x="683285" y="1727559"/>
                </a:lnTo>
                <a:lnTo>
                  <a:pt x="688696" y="1731197"/>
                </a:lnTo>
                <a:lnTo>
                  <a:pt x="695277" y="1734303"/>
                </a:lnTo>
                <a:lnTo>
                  <a:pt x="705260" y="1741980"/>
                </a:lnTo>
                <a:lnTo>
                  <a:pt x="710775" y="1748342"/>
                </a:lnTo>
                <a:lnTo>
                  <a:pt x="716004" y="1756220"/>
                </a:lnTo>
                <a:lnTo>
                  <a:pt x="718871" y="1761668"/>
                </a:lnTo>
                <a:lnTo>
                  <a:pt x="719376" y="1764716"/>
                </a:lnTo>
                <a:lnTo>
                  <a:pt x="720471" y="1766221"/>
                </a:lnTo>
                <a:lnTo>
                  <a:pt x="722147" y="1766202"/>
                </a:lnTo>
                <a:lnTo>
                  <a:pt x="722786" y="1767354"/>
                </a:lnTo>
                <a:lnTo>
                  <a:pt x="721281" y="1774060"/>
                </a:lnTo>
                <a:lnTo>
                  <a:pt x="720414" y="1775727"/>
                </a:lnTo>
                <a:lnTo>
                  <a:pt x="719271" y="1776927"/>
                </a:lnTo>
                <a:lnTo>
                  <a:pt x="714489" y="1778289"/>
                </a:lnTo>
                <a:lnTo>
                  <a:pt x="701383" y="1776679"/>
                </a:lnTo>
                <a:lnTo>
                  <a:pt x="699059" y="1782070"/>
                </a:lnTo>
                <a:lnTo>
                  <a:pt x="691715" y="1786614"/>
                </a:lnTo>
                <a:lnTo>
                  <a:pt x="690410" y="1788595"/>
                </a:lnTo>
                <a:lnTo>
                  <a:pt x="690115" y="1790033"/>
                </a:lnTo>
                <a:lnTo>
                  <a:pt x="690648" y="1794729"/>
                </a:lnTo>
                <a:lnTo>
                  <a:pt x="689715" y="1796158"/>
                </a:lnTo>
                <a:lnTo>
                  <a:pt x="683695" y="1801492"/>
                </a:lnTo>
                <a:lnTo>
                  <a:pt x="683495" y="1802997"/>
                </a:lnTo>
                <a:lnTo>
                  <a:pt x="687400" y="1805178"/>
                </a:lnTo>
                <a:lnTo>
                  <a:pt x="691553" y="1808893"/>
                </a:lnTo>
                <a:lnTo>
                  <a:pt x="694820" y="1809798"/>
                </a:lnTo>
                <a:lnTo>
                  <a:pt x="698945" y="1809293"/>
                </a:lnTo>
                <a:lnTo>
                  <a:pt x="704126" y="1810598"/>
                </a:lnTo>
                <a:lnTo>
                  <a:pt x="710365" y="1813703"/>
                </a:lnTo>
                <a:lnTo>
                  <a:pt x="714708" y="1815113"/>
                </a:lnTo>
                <a:lnTo>
                  <a:pt x="717147" y="1814846"/>
                </a:lnTo>
                <a:lnTo>
                  <a:pt x="720481" y="1815417"/>
                </a:lnTo>
                <a:lnTo>
                  <a:pt x="724700" y="1816827"/>
                </a:lnTo>
                <a:lnTo>
                  <a:pt x="730348" y="1817313"/>
                </a:lnTo>
                <a:lnTo>
                  <a:pt x="742826" y="1817189"/>
                </a:lnTo>
                <a:lnTo>
                  <a:pt x="746570" y="1818246"/>
                </a:lnTo>
                <a:lnTo>
                  <a:pt x="751799" y="1818723"/>
                </a:lnTo>
                <a:lnTo>
                  <a:pt x="761857" y="1818570"/>
                </a:lnTo>
                <a:lnTo>
                  <a:pt x="763676" y="1818370"/>
                </a:lnTo>
                <a:lnTo>
                  <a:pt x="766896" y="1815922"/>
                </a:lnTo>
                <a:lnTo>
                  <a:pt x="768972" y="1815113"/>
                </a:lnTo>
                <a:lnTo>
                  <a:pt x="772592" y="1815075"/>
                </a:lnTo>
                <a:lnTo>
                  <a:pt x="783031" y="1813274"/>
                </a:lnTo>
                <a:lnTo>
                  <a:pt x="786641" y="1813303"/>
                </a:lnTo>
                <a:lnTo>
                  <a:pt x="789984" y="1811931"/>
                </a:lnTo>
                <a:lnTo>
                  <a:pt x="794261" y="1809169"/>
                </a:lnTo>
                <a:lnTo>
                  <a:pt x="796900" y="1808645"/>
                </a:lnTo>
                <a:lnTo>
                  <a:pt x="797900" y="1810369"/>
                </a:lnTo>
                <a:lnTo>
                  <a:pt x="799700" y="1811122"/>
                </a:lnTo>
                <a:lnTo>
                  <a:pt x="802300" y="1810903"/>
                </a:lnTo>
                <a:lnTo>
                  <a:pt x="807253" y="1807969"/>
                </a:lnTo>
                <a:lnTo>
                  <a:pt x="818826" y="1799320"/>
                </a:lnTo>
                <a:lnTo>
                  <a:pt x="822989" y="1799330"/>
                </a:lnTo>
                <a:lnTo>
                  <a:pt x="826046" y="1796606"/>
                </a:lnTo>
                <a:lnTo>
                  <a:pt x="826799" y="1796558"/>
                </a:lnTo>
                <a:lnTo>
                  <a:pt x="827637" y="1797682"/>
                </a:lnTo>
                <a:lnTo>
                  <a:pt x="830466" y="1804025"/>
                </a:lnTo>
                <a:lnTo>
                  <a:pt x="831332" y="1805045"/>
                </a:lnTo>
                <a:lnTo>
                  <a:pt x="833285" y="1805597"/>
                </a:lnTo>
                <a:lnTo>
                  <a:pt x="835190" y="1808836"/>
                </a:lnTo>
                <a:lnTo>
                  <a:pt x="837171" y="1813665"/>
                </a:lnTo>
                <a:lnTo>
                  <a:pt x="838657" y="1815008"/>
                </a:lnTo>
                <a:lnTo>
                  <a:pt x="849516" y="1815208"/>
                </a:lnTo>
                <a:lnTo>
                  <a:pt x="853335" y="1816551"/>
                </a:lnTo>
                <a:lnTo>
                  <a:pt x="854488" y="1817932"/>
                </a:lnTo>
                <a:lnTo>
                  <a:pt x="855659" y="1821733"/>
                </a:lnTo>
                <a:lnTo>
                  <a:pt x="856374" y="1829067"/>
                </a:lnTo>
                <a:lnTo>
                  <a:pt x="856850" y="1831743"/>
                </a:lnTo>
                <a:lnTo>
                  <a:pt x="858431" y="1835639"/>
                </a:lnTo>
                <a:lnTo>
                  <a:pt x="859469" y="1836763"/>
                </a:lnTo>
                <a:lnTo>
                  <a:pt x="860450" y="1835687"/>
                </a:lnTo>
                <a:lnTo>
                  <a:pt x="863127" y="1825542"/>
                </a:lnTo>
                <a:lnTo>
                  <a:pt x="864060" y="1823904"/>
                </a:lnTo>
                <a:lnTo>
                  <a:pt x="865851" y="1824476"/>
                </a:lnTo>
                <a:lnTo>
                  <a:pt x="866394" y="1824971"/>
                </a:lnTo>
                <a:lnTo>
                  <a:pt x="869109" y="1832496"/>
                </a:lnTo>
                <a:lnTo>
                  <a:pt x="872966" y="1838058"/>
                </a:lnTo>
                <a:lnTo>
                  <a:pt x="882539" y="1848241"/>
                </a:lnTo>
                <a:lnTo>
                  <a:pt x="884101" y="1851965"/>
                </a:lnTo>
                <a:lnTo>
                  <a:pt x="884673" y="1854718"/>
                </a:lnTo>
                <a:lnTo>
                  <a:pt x="884130" y="1857175"/>
                </a:lnTo>
                <a:lnTo>
                  <a:pt x="882482" y="1859347"/>
                </a:lnTo>
                <a:lnTo>
                  <a:pt x="879881" y="1861090"/>
                </a:lnTo>
                <a:lnTo>
                  <a:pt x="876348" y="1862404"/>
                </a:lnTo>
                <a:lnTo>
                  <a:pt x="873042" y="1861928"/>
                </a:lnTo>
                <a:lnTo>
                  <a:pt x="869975" y="1859671"/>
                </a:lnTo>
                <a:lnTo>
                  <a:pt x="868985" y="1859537"/>
                </a:lnTo>
                <a:lnTo>
                  <a:pt x="870080" y="1861547"/>
                </a:lnTo>
                <a:lnTo>
                  <a:pt x="876424" y="1869872"/>
                </a:lnTo>
                <a:lnTo>
                  <a:pt x="878034" y="1873187"/>
                </a:lnTo>
                <a:lnTo>
                  <a:pt x="879539" y="1875377"/>
                </a:lnTo>
                <a:lnTo>
                  <a:pt x="880929" y="1876463"/>
                </a:lnTo>
                <a:lnTo>
                  <a:pt x="882206" y="1878254"/>
                </a:lnTo>
                <a:lnTo>
                  <a:pt x="883377" y="1880740"/>
                </a:lnTo>
                <a:lnTo>
                  <a:pt x="888644" y="1887341"/>
                </a:lnTo>
                <a:lnTo>
                  <a:pt x="890140" y="1890484"/>
                </a:lnTo>
                <a:lnTo>
                  <a:pt x="896141" y="1900237"/>
                </a:lnTo>
                <a:lnTo>
                  <a:pt x="898989" y="1904057"/>
                </a:lnTo>
                <a:lnTo>
                  <a:pt x="901189" y="1906248"/>
                </a:lnTo>
                <a:lnTo>
                  <a:pt x="902037" y="1906467"/>
                </a:lnTo>
                <a:lnTo>
                  <a:pt x="901541" y="1904705"/>
                </a:lnTo>
                <a:lnTo>
                  <a:pt x="893883" y="1891722"/>
                </a:lnTo>
                <a:lnTo>
                  <a:pt x="889978" y="1883531"/>
                </a:lnTo>
                <a:lnTo>
                  <a:pt x="889425" y="1881559"/>
                </a:lnTo>
                <a:lnTo>
                  <a:pt x="889178" y="1878540"/>
                </a:lnTo>
                <a:lnTo>
                  <a:pt x="889025" y="1868481"/>
                </a:lnTo>
                <a:lnTo>
                  <a:pt x="889587" y="1866938"/>
                </a:lnTo>
                <a:lnTo>
                  <a:pt x="892226" y="1865643"/>
                </a:lnTo>
                <a:lnTo>
                  <a:pt x="895617" y="1870215"/>
                </a:lnTo>
                <a:lnTo>
                  <a:pt x="896903" y="1870853"/>
                </a:lnTo>
                <a:lnTo>
                  <a:pt x="897769" y="1870586"/>
                </a:lnTo>
                <a:lnTo>
                  <a:pt x="898217" y="1869405"/>
                </a:lnTo>
                <a:lnTo>
                  <a:pt x="900170" y="1870501"/>
                </a:lnTo>
                <a:lnTo>
                  <a:pt x="903618" y="1873863"/>
                </a:lnTo>
                <a:lnTo>
                  <a:pt x="904789" y="1873920"/>
                </a:lnTo>
                <a:lnTo>
                  <a:pt x="902189" y="1867472"/>
                </a:lnTo>
                <a:lnTo>
                  <a:pt x="900332" y="1864309"/>
                </a:lnTo>
                <a:lnTo>
                  <a:pt x="899674" y="1862109"/>
                </a:lnTo>
                <a:lnTo>
                  <a:pt x="901408" y="1858785"/>
                </a:lnTo>
                <a:lnTo>
                  <a:pt x="900465" y="1857108"/>
                </a:lnTo>
                <a:lnTo>
                  <a:pt x="896083" y="1852193"/>
                </a:lnTo>
                <a:lnTo>
                  <a:pt x="893807" y="1847088"/>
                </a:lnTo>
                <a:lnTo>
                  <a:pt x="891759" y="1839344"/>
                </a:lnTo>
                <a:lnTo>
                  <a:pt x="891578" y="1836325"/>
                </a:lnTo>
                <a:lnTo>
                  <a:pt x="891912" y="1833124"/>
                </a:lnTo>
                <a:lnTo>
                  <a:pt x="891607" y="1830543"/>
                </a:lnTo>
                <a:lnTo>
                  <a:pt x="888844" y="1825257"/>
                </a:lnTo>
                <a:lnTo>
                  <a:pt x="885854" y="1821590"/>
                </a:lnTo>
                <a:lnTo>
                  <a:pt x="883472" y="1817313"/>
                </a:lnTo>
                <a:lnTo>
                  <a:pt x="882987" y="1815055"/>
                </a:lnTo>
                <a:lnTo>
                  <a:pt x="883358" y="1808940"/>
                </a:lnTo>
                <a:lnTo>
                  <a:pt x="885158" y="1806273"/>
                </a:lnTo>
                <a:lnTo>
                  <a:pt x="888568" y="1802692"/>
                </a:lnTo>
                <a:lnTo>
                  <a:pt x="889492" y="1798987"/>
                </a:lnTo>
                <a:lnTo>
                  <a:pt x="887920" y="1795167"/>
                </a:lnTo>
                <a:lnTo>
                  <a:pt x="887635" y="1793424"/>
                </a:lnTo>
                <a:lnTo>
                  <a:pt x="888625" y="1793758"/>
                </a:lnTo>
                <a:lnTo>
                  <a:pt x="895360" y="1791834"/>
                </a:lnTo>
                <a:lnTo>
                  <a:pt x="897045" y="1792510"/>
                </a:lnTo>
                <a:lnTo>
                  <a:pt x="899589" y="1791691"/>
                </a:lnTo>
                <a:lnTo>
                  <a:pt x="902980" y="1789357"/>
                </a:lnTo>
                <a:lnTo>
                  <a:pt x="905637" y="1788309"/>
                </a:lnTo>
                <a:lnTo>
                  <a:pt x="909142" y="1788462"/>
                </a:lnTo>
                <a:lnTo>
                  <a:pt x="911038" y="1787900"/>
                </a:lnTo>
                <a:lnTo>
                  <a:pt x="913362" y="1786861"/>
                </a:lnTo>
                <a:lnTo>
                  <a:pt x="914562" y="1785699"/>
                </a:lnTo>
                <a:lnTo>
                  <a:pt x="916696" y="1781251"/>
                </a:lnTo>
                <a:lnTo>
                  <a:pt x="917839" y="1780584"/>
                </a:lnTo>
                <a:lnTo>
                  <a:pt x="921410" y="1781070"/>
                </a:lnTo>
                <a:lnTo>
                  <a:pt x="923420" y="1782051"/>
                </a:lnTo>
                <a:lnTo>
                  <a:pt x="924363" y="1781699"/>
                </a:lnTo>
                <a:lnTo>
                  <a:pt x="924220" y="1775365"/>
                </a:lnTo>
                <a:lnTo>
                  <a:pt x="924897" y="1773136"/>
                </a:lnTo>
                <a:lnTo>
                  <a:pt x="928459" y="1768516"/>
                </a:lnTo>
                <a:lnTo>
                  <a:pt x="932174" y="1768031"/>
                </a:lnTo>
                <a:lnTo>
                  <a:pt x="934660" y="1766764"/>
                </a:lnTo>
                <a:lnTo>
                  <a:pt x="937498" y="1764173"/>
                </a:lnTo>
                <a:lnTo>
                  <a:pt x="939527" y="1761839"/>
                </a:lnTo>
                <a:lnTo>
                  <a:pt x="941556" y="1758086"/>
                </a:lnTo>
                <a:lnTo>
                  <a:pt x="942384" y="1753286"/>
                </a:lnTo>
                <a:lnTo>
                  <a:pt x="941737" y="1751905"/>
                </a:lnTo>
                <a:lnTo>
                  <a:pt x="937517" y="1750047"/>
                </a:lnTo>
                <a:lnTo>
                  <a:pt x="934984" y="1751019"/>
                </a:lnTo>
                <a:lnTo>
                  <a:pt x="929364" y="1754438"/>
                </a:lnTo>
                <a:lnTo>
                  <a:pt x="923458" y="1758829"/>
                </a:lnTo>
                <a:lnTo>
                  <a:pt x="921182" y="1762897"/>
                </a:lnTo>
                <a:lnTo>
                  <a:pt x="920563" y="1768097"/>
                </a:lnTo>
                <a:lnTo>
                  <a:pt x="919448" y="1770383"/>
                </a:lnTo>
                <a:lnTo>
                  <a:pt x="914848" y="1768212"/>
                </a:lnTo>
                <a:lnTo>
                  <a:pt x="912886" y="1768250"/>
                </a:lnTo>
                <a:lnTo>
                  <a:pt x="910428" y="1769155"/>
                </a:lnTo>
                <a:lnTo>
                  <a:pt x="907818" y="1771145"/>
                </a:lnTo>
                <a:lnTo>
                  <a:pt x="905065" y="1774231"/>
                </a:lnTo>
                <a:lnTo>
                  <a:pt x="901008" y="1774793"/>
                </a:lnTo>
                <a:lnTo>
                  <a:pt x="895636" y="1772841"/>
                </a:lnTo>
                <a:lnTo>
                  <a:pt x="892416" y="1772288"/>
                </a:lnTo>
                <a:lnTo>
                  <a:pt x="889149" y="1775565"/>
                </a:lnTo>
                <a:lnTo>
                  <a:pt x="889349" y="1777994"/>
                </a:lnTo>
                <a:lnTo>
                  <a:pt x="890864" y="1781537"/>
                </a:lnTo>
                <a:lnTo>
                  <a:pt x="889359" y="1783633"/>
                </a:lnTo>
                <a:lnTo>
                  <a:pt x="881520" y="1784414"/>
                </a:lnTo>
                <a:lnTo>
                  <a:pt x="879453" y="1783956"/>
                </a:lnTo>
                <a:lnTo>
                  <a:pt x="875271" y="1785347"/>
                </a:lnTo>
                <a:lnTo>
                  <a:pt x="873624" y="1785042"/>
                </a:lnTo>
                <a:lnTo>
                  <a:pt x="872423" y="1783356"/>
                </a:lnTo>
                <a:lnTo>
                  <a:pt x="863899" y="1776174"/>
                </a:lnTo>
                <a:lnTo>
                  <a:pt x="863060" y="1774717"/>
                </a:lnTo>
                <a:lnTo>
                  <a:pt x="865127" y="1768859"/>
                </a:lnTo>
                <a:lnTo>
                  <a:pt x="873014" y="1752886"/>
                </a:lnTo>
                <a:lnTo>
                  <a:pt x="873881" y="1751933"/>
                </a:lnTo>
                <a:lnTo>
                  <a:pt x="888511" y="1749133"/>
                </a:lnTo>
                <a:lnTo>
                  <a:pt x="897341" y="1746199"/>
                </a:lnTo>
                <a:lnTo>
                  <a:pt x="913524" y="1737303"/>
                </a:lnTo>
                <a:lnTo>
                  <a:pt x="916658" y="1736569"/>
                </a:lnTo>
                <a:lnTo>
                  <a:pt x="927059" y="1730645"/>
                </a:lnTo>
                <a:lnTo>
                  <a:pt x="931335" y="1729131"/>
                </a:lnTo>
                <a:lnTo>
                  <a:pt x="935307" y="1730159"/>
                </a:lnTo>
                <a:lnTo>
                  <a:pt x="941127" y="1733217"/>
                </a:lnTo>
                <a:lnTo>
                  <a:pt x="944128" y="1735931"/>
                </a:lnTo>
                <a:lnTo>
                  <a:pt x="946252" y="1739303"/>
                </a:lnTo>
                <a:lnTo>
                  <a:pt x="948023" y="1744009"/>
                </a:lnTo>
                <a:lnTo>
                  <a:pt x="950233" y="1754324"/>
                </a:lnTo>
                <a:lnTo>
                  <a:pt x="950995" y="1763059"/>
                </a:lnTo>
                <a:lnTo>
                  <a:pt x="952367" y="1766288"/>
                </a:lnTo>
                <a:lnTo>
                  <a:pt x="957243" y="1772336"/>
                </a:lnTo>
                <a:lnTo>
                  <a:pt x="959748" y="1774669"/>
                </a:lnTo>
                <a:lnTo>
                  <a:pt x="961292" y="1775403"/>
                </a:lnTo>
                <a:lnTo>
                  <a:pt x="962625" y="1773993"/>
                </a:lnTo>
                <a:lnTo>
                  <a:pt x="963540" y="1773765"/>
                </a:lnTo>
                <a:lnTo>
                  <a:pt x="964149" y="1774308"/>
                </a:lnTo>
                <a:lnTo>
                  <a:pt x="964816" y="1778098"/>
                </a:lnTo>
                <a:lnTo>
                  <a:pt x="965683" y="1778480"/>
                </a:lnTo>
                <a:lnTo>
                  <a:pt x="968616" y="1778003"/>
                </a:lnTo>
                <a:lnTo>
                  <a:pt x="971731" y="1779575"/>
                </a:lnTo>
                <a:lnTo>
                  <a:pt x="972179" y="1780737"/>
                </a:lnTo>
                <a:lnTo>
                  <a:pt x="971512" y="1785414"/>
                </a:lnTo>
                <a:lnTo>
                  <a:pt x="972398" y="1787376"/>
                </a:lnTo>
                <a:lnTo>
                  <a:pt x="976170" y="1791548"/>
                </a:lnTo>
                <a:lnTo>
                  <a:pt x="979808" y="1793119"/>
                </a:lnTo>
                <a:lnTo>
                  <a:pt x="984009" y="1793834"/>
                </a:lnTo>
                <a:lnTo>
                  <a:pt x="991810" y="1793129"/>
                </a:lnTo>
                <a:lnTo>
                  <a:pt x="998344" y="1791129"/>
                </a:lnTo>
                <a:lnTo>
                  <a:pt x="1003240" y="1787843"/>
                </a:lnTo>
                <a:lnTo>
                  <a:pt x="1007269" y="1791510"/>
                </a:lnTo>
                <a:lnTo>
                  <a:pt x="1015327" y="1800320"/>
                </a:lnTo>
                <a:lnTo>
                  <a:pt x="1020147" y="1806531"/>
                </a:lnTo>
                <a:lnTo>
                  <a:pt x="1024138" y="1809445"/>
                </a:lnTo>
                <a:lnTo>
                  <a:pt x="1032234" y="1812931"/>
                </a:lnTo>
                <a:lnTo>
                  <a:pt x="1034072" y="1814808"/>
                </a:lnTo>
                <a:lnTo>
                  <a:pt x="1037034" y="1815017"/>
                </a:lnTo>
                <a:lnTo>
                  <a:pt x="1041111" y="1813560"/>
                </a:lnTo>
                <a:lnTo>
                  <a:pt x="1045750" y="1814132"/>
                </a:lnTo>
                <a:lnTo>
                  <a:pt x="1050951" y="1816713"/>
                </a:lnTo>
                <a:lnTo>
                  <a:pt x="1054532" y="1817799"/>
                </a:lnTo>
                <a:lnTo>
                  <a:pt x="1066791" y="1812922"/>
                </a:lnTo>
                <a:lnTo>
                  <a:pt x="1068667" y="1812693"/>
                </a:lnTo>
                <a:lnTo>
                  <a:pt x="1073229" y="1810341"/>
                </a:lnTo>
                <a:lnTo>
                  <a:pt x="1076173" y="1809626"/>
                </a:lnTo>
                <a:lnTo>
                  <a:pt x="1079630" y="1809683"/>
                </a:lnTo>
                <a:lnTo>
                  <a:pt x="1082212" y="1808969"/>
                </a:lnTo>
                <a:lnTo>
                  <a:pt x="1083917" y="1807474"/>
                </a:lnTo>
                <a:lnTo>
                  <a:pt x="1090413" y="1807540"/>
                </a:lnTo>
                <a:lnTo>
                  <a:pt x="1102176" y="1809217"/>
                </a:lnTo>
                <a:lnTo>
                  <a:pt x="1110215" y="1811388"/>
                </a:lnTo>
                <a:lnTo>
                  <a:pt x="1114987" y="1814132"/>
                </a:lnTo>
                <a:lnTo>
                  <a:pt x="1118911" y="1815665"/>
                </a:lnTo>
                <a:lnTo>
                  <a:pt x="1121978" y="1815998"/>
                </a:lnTo>
                <a:lnTo>
                  <a:pt x="1124960" y="1815513"/>
                </a:lnTo>
                <a:lnTo>
                  <a:pt x="1127865" y="1814198"/>
                </a:lnTo>
                <a:lnTo>
                  <a:pt x="1130922" y="1811703"/>
                </a:lnTo>
                <a:lnTo>
                  <a:pt x="1137457" y="1810426"/>
                </a:lnTo>
                <a:lnTo>
                  <a:pt x="1138542" y="1809769"/>
                </a:lnTo>
                <a:lnTo>
                  <a:pt x="1138409" y="1808397"/>
                </a:lnTo>
                <a:lnTo>
                  <a:pt x="1137047" y="1806321"/>
                </a:lnTo>
                <a:lnTo>
                  <a:pt x="1133342" y="1802368"/>
                </a:lnTo>
                <a:lnTo>
                  <a:pt x="1130751" y="1798511"/>
                </a:lnTo>
                <a:lnTo>
                  <a:pt x="1130246" y="1796053"/>
                </a:lnTo>
                <a:lnTo>
                  <a:pt x="1130303" y="1793072"/>
                </a:lnTo>
                <a:lnTo>
                  <a:pt x="1131103" y="1791348"/>
                </a:lnTo>
                <a:lnTo>
                  <a:pt x="1132665" y="1790891"/>
                </a:lnTo>
                <a:lnTo>
                  <a:pt x="1135113" y="1792738"/>
                </a:lnTo>
                <a:lnTo>
                  <a:pt x="1138457" y="1796901"/>
                </a:lnTo>
                <a:lnTo>
                  <a:pt x="1147877" y="1812408"/>
                </a:lnTo>
                <a:lnTo>
                  <a:pt x="1150144" y="1814598"/>
                </a:lnTo>
                <a:lnTo>
                  <a:pt x="1151392" y="1816560"/>
                </a:lnTo>
                <a:lnTo>
                  <a:pt x="1160040" y="1822161"/>
                </a:lnTo>
                <a:lnTo>
                  <a:pt x="1164117" y="1823152"/>
                </a:lnTo>
                <a:lnTo>
                  <a:pt x="1168946" y="1819694"/>
                </a:lnTo>
                <a:lnTo>
                  <a:pt x="1171080" y="1817542"/>
                </a:lnTo>
                <a:lnTo>
                  <a:pt x="1172118" y="1815465"/>
                </a:lnTo>
                <a:lnTo>
                  <a:pt x="1172070" y="1813465"/>
                </a:lnTo>
                <a:lnTo>
                  <a:pt x="1172528" y="1810541"/>
                </a:lnTo>
                <a:lnTo>
                  <a:pt x="1172042" y="1808731"/>
                </a:lnTo>
                <a:lnTo>
                  <a:pt x="1170746" y="1806378"/>
                </a:lnTo>
                <a:lnTo>
                  <a:pt x="1167279" y="1803102"/>
                </a:lnTo>
                <a:lnTo>
                  <a:pt x="1161650" y="1798882"/>
                </a:lnTo>
                <a:lnTo>
                  <a:pt x="1156507" y="1797644"/>
                </a:lnTo>
                <a:lnTo>
                  <a:pt x="1151849" y="1799396"/>
                </a:lnTo>
                <a:lnTo>
                  <a:pt x="1146572" y="1802987"/>
                </a:lnTo>
                <a:lnTo>
                  <a:pt x="1144381" y="1801578"/>
                </a:lnTo>
                <a:lnTo>
                  <a:pt x="1137809" y="1791472"/>
                </a:lnTo>
                <a:lnTo>
                  <a:pt x="1136152" y="1787681"/>
                </a:lnTo>
                <a:lnTo>
                  <a:pt x="1136152" y="1786633"/>
                </a:lnTo>
                <a:lnTo>
                  <a:pt x="1139200" y="1787843"/>
                </a:lnTo>
                <a:lnTo>
                  <a:pt x="1139343" y="1786614"/>
                </a:lnTo>
                <a:lnTo>
                  <a:pt x="1137523" y="1781708"/>
                </a:lnTo>
                <a:lnTo>
                  <a:pt x="1136399" y="1780070"/>
                </a:lnTo>
                <a:lnTo>
                  <a:pt x="1132608" y="1772307"/>
                </a:lnTo>
                <a:lnTo>
                  <a:pt x="1132141" y="1769964"/>
                </a:lnTo>
                <a:lnTo>
                  <a:pt x="1134504" y="1769431"/>
                </a:lnTo>
                <a:lnTo>
                  <a:pt x="1135571" y="1768516"/>
                </a:lnTo>
                <a:lnTo>
                  <a:pt x="1136999" y="1768612"/>
                </a:lnTo>
                <a:lnTo>
                  <a:pt x="1143686" y="1773288"/>
                </a:lnTo>
                <a:lnTo>
                  <a:pt x="1147105" y="1771202"/>
                </a:lnTo>
                <a:lnTo>
                  <a:pt x="1155030" y="1768212"/>
                </a:lnTo>
                <a:lnTo>
                  <a:pt x="1151906" y="1763716"/>
                </a:lnTo>
                <a:lnTo>
                  <a:pt x="1151163" y="1759277"/>
                </a:lnTo>
                <a:lnTo>
                  <a:pt x="1151534" y="1758305"/>
                </a:lnTo>
                <a:lnTo>
                  <a:pt x="1154116" y="1757648"/>
                </a:lnTo>
                <a:lnTo>
                  <a:pt x="1159164" y="1761354"/>
                </a:lnTo>
                <a:lnTo>
                  <a:pt x="1161612" y="1761868"/>
                </a:lnTo>
                <a:lnTo>
                  <a:pt x="1163403" y="1760401"/>
                </a:lnTo>
                <a:lnTo>
                  <a:pt x="1165298" y="1760296"/>
                </a:lnTo>
                <a:lnTo>
                  <a:pt x="1167289" y="1761563"/>
                </a:lnTo>
                <a:lnTo>
                  <a:pt x="1169156" y="1763468"/>
                </a:lnTo>
                <a:lnTo>
                  <a:pt x="1172632" y="1768907"/>
                </a:lnTo>
                <a:lnTo>
                  <a:pt x="1174347" y="1772174"/>
                </a:lnTo>
                <a:lnTo>
                  <a:pt x="1176280" y="1777089"/>
                </a:lnTo>
                <a:lnTo>
                  <a:pt x="1176890" y="1777775"/>
                </a:lnTo>
                <a:lnTo>
                  <a:pt x="1186205" y="1778146"/>
                </a:lnTo>
                <a:lnTo>
                  <a:pt x="1191492" y="1773793"/>
                </a:lnTo>
                <a:lnTo>
                  <a:pt x="1191378" y="1775279"/>
                </a:lnTo>
                <a:lnTo>
                  <a:pt x="1190168" y="1778689"/>
                </a:lnTo>
                <a:lnTo>
                  <a:pt x="1183615" y="1791719"/>
                </a:lnTo>
                <a:lnTo>
                  <a:pt x="1183662" y="1793300"/>
                </a:lnTo>
                <a:lnTo>
                  <a:pt x="1187129" y="1792605"/>
                </a:lnTo>
                <a:lnTo>
                  <a:pt x="1188758" y="1791557"/>
                </a:lnTo>
                <a:lnTo>
                  <a:pt x="1189758" y="1789995"/>
                </a:lnTo>
                <a:lnTo>
                  <a:pt x="1190625" y="1786347"/>
                </a:lnTo>
                <a:lnTo>
                  <a:pt x="1191206" y="1785271"/>
                </a:lnTo>
                <a:lnTo>
                  <a:pt x="1200931" y="1779118"/>
                </a:lnTo>
                <a:lnTo>
                  <a:pt x="1203750" y="1778203"/>
                </a:lnTo>
                <a:lnTo>
                  <a:pt x="1201988" y="1784776"/>
                </a:lnTo>
                <a:lnTo>
                  <a:pt x="1198369" y="1808017"/>
                </a:lnTo>
                <a:lnTo>
                  <a:pt x="1197635" y="1816056"/>
                </a:lnTo>
                <a:lnTo>
                  <a:pt x="1196845" y="1818780"/>
                </a:lnTo>
                <a:lnTo>
                  <a:pt x="1193025" y="1827571"/>
                </a:lnTo>
                <a:lnTo>
                  <a:pt x="1193083" y="1830648"/>
                </a:lnTo>
                <a:lnTo>
                  <a:pt x="1197264" y="1837992"/>
                </a:lnTo>
                <a:lnTo>
                  <a:pt x="1198007" y="1839982"/>
                </a:lnTo>
                <a:lnTo>
                  <a:pt x="1198426" y="1845983"/>
                </a:lnTo>
                <a:lnTo>
                  <a:pt x="1199169" y="1847174"/>
                </a:lnTo>
                <a:lnTo>
                  <a:pt x="1202617" y="1847240"/>
                </a:lnTo>
                <a:lnTo>
                  <a:pt x="1206189" y="1845335"/>
                </a:lnTo>
                <a:lnTo>
                  <a:pt x="1210447" y="1844069"/>
                </a:lnTo>
                <a:lnTo>
                  <a:pt x="1211104" y="1845316"/>
                </a:lnTo>
                <a:lnTo>
                  <a:pt x="1208770" y="1852565"/>
                </a:lnTo>
                <a:lnTo>
                  <a:pt x="1208904" y="1853194"/>
                </a:lnTo>
                <a:lnTo>
                  <a:pt x="1212942" y="1851336"/>
                </a:lnTo>
                <a:lnTo>
                  <a:pt x="1214800" y="1851089"/>
                </a:lnTo>
                <a:lnTo>
                  <a:pt x="1215562" y="1851508"/>
                </a:lnTo>
                <a:lnTo>
                  <a:pt x="1218571" y="1855194"/>
                </a:lnTo>
                <a:lnTo>
                  <a:pt x="1218876" y="1857947"/>
                </a:lnTo>
                <a:lnTo>
                  <a:pt x="1218810" y="1862033"/>
                </a:lnTo>
                <a:lnTo>
                  <a:pt x="1218495" y="1864967"/>
                </a:lnTo>
                <a:lnTo>
                  <a:pt x="1217476" y="1866595"/>
                </a:lnTo>
                <a:lnTo>
                  <a:pt x="1216266" y="1867243"/>
                </a:lnTo>
                <a:lnTo>
                  <a:pt x="1214742" y="1867729"/>
                </a:lnTo>
                <a:lnTo>
                  <a:pt x="1213371" y="1867529"/>
                </a:lnTo>
                <a:lnTo>
                  <a:pt x="1209142" y="1868138"/>
                </a:lnTo>
                <a:lnTo>
                  <a:pt x="1206656" y="1867357"/>
                </a:lnTo>
                <a:lnTo>
                  <a:pt x="1204189" y="1865119"/>
                </a:lnTo>
                <a:lnTo>
                  <a:pt x="1202436" y="1864576"/>
                </a:lnTo>
                <a:lnTo>
                  <a:pt x="1200407" y="1866300"/>
                </a:lnTo>
                <a:lnTo>
                  <a:pt x="1197197" y="1866014"/>
                </a:lnTo>
                <a:lnTo>
                  <a:pt x="1193597" y="1861061"/>
                </a:lnTo>
                <a:lnTo>
                  <a:pt x="1192159" y="1861528"/>
                </a:lnTo>
                <a:lnTo>
                  <a:pt x="1191673" y="1862319"/>
                </a:lnTo>
                <a:lnTo>
                  <a:pt x="1191730" y="1863385"/>
                </a:lnTo>
                <a:lnTo>
                  <a:pt x="1193349" y="1866586"/>
                </a:lnTo>
                <a:lnTo>
                  <a:pt x="1206027" y="1883445"/>
                </a:lnTo>
                <a:lnTo>
                  <a:pt x="1207951" y="1886912"/>
                </a:lnTo>
                <a:lnTo>
                  <a:pt x="1208380" y="1891875"/>
                </a:lnTo>
                <a:lnTo>
                  <a:pt x="1208637" y="1891856"/>
                </a:lnTo>
                <a:lnTo>
                  <a:pt x="1209827" y="1886893"/>
                </a:lnTo>
                <a:lnTo>
                  <a:pt x="1209056" y="1884493"/>
                </a:lnTo>
                <a:lnTo>
                  <a:pt x="1202531" y="1874711"/>
                </a:lnTo>
                <a:lnTo>
                  <a:pt x="1201750" y="1871129"/>
                </a:lnTo>
                <a:lnTo>
                  <a:pt x="1201979" y="1870148"/>
                </a:lnTo>
                <a:lnTo>
                  <a:pt x="1203703" y="1869148"/>
                </a:lnTo>
                <a:lnTo>
                  <a:pt x="1212990" y="1871596"/>
                </a:lnTo>
                <a:lnTo>
                  <a:pt x="1216590" y="1871063"/>
                </a:lnTo>
                <a:lnTo>
                  <a:pt x="1219010" y="1869339"/>
                </a:lnTo>
                <a:lnTo>
                  <a:pt x="1220229" y="1867205"/>
                </a:lnTo>
                <a:lnTo>
                  <a:pt x="1221115" y="1855432"/>
                </a:lnTo>
                <a:lnTo>
                  <a:pt x="1222781" y="1847850"/>
                </a:lnTo>
                <a:lnTo>
                  <a:pt x="1221791" y="1841030"/>
                </a:lnTo>
                <a:lnTo>
                  <a:pt x="1219276" y="1830114"/>
                </a:lnTo>
                <a:lnTo>
                  <a:pt x="1217305" y="1823657"/>
                </a:lnTo>
                <a:lnTo>
                  <a:pt x="1212752" y="1817075"/>
                </a:lnTo>
                <a:lnTo>
                  <a:pt x="1212304" y="1814713"/>
                </a:lnTo>
                <a:lnTo>
                  <a:pt x="1217381" y="1794577"/>
                </a:lnTo>
                <a:lnTo>
                  <a:pt x="1218295" y="1792872"/>
                </a:lnTo>
                <a:lnTo>
                  <a:pt x="1219429" y="1792129"/>
                </a:lnTo>
                <a:lnTo>
                  <a:pt x="1223420" y="1791834"/>
                </a:lnTo>
                <a:lnTo>
                  <a:pt x="1226325" y="1790148"/>
                </a:lnTo>
                <a:lnTo>
                  <a:pt x="1230887" y="1792510"/>
                </a:lnTo>
                <a:lnTo>
                  <a:pt x="1233402" y="1793129"/>
                </a:lnTo>
                <a:lnTo>
                  <a:pt x="1236526" y="1791043"/>
                </a:lnTo>
                <a:lnTo>
                  <a:pt x="1243451" y="1782499"/>
                </a:lnTo>
                <a:lnTo>
                  <a:pt x="1246165" y="1779842"/>
                </a:lnTo>
                <a:lnTo>
                  <a:pt x="1249613" y="1774812"/>
                </a:lnTo>
                <a:lnTo>
                  <a:pt x="1253795" y="1767383"/>
                </a:lnTo>
                <a:lnTo>
                  <a:pt x="1258357" y="1761982"/>
                </a:lnTo>
                <a:lnTo>
                  <a:pt x="1265730" y="1756924"/>
                </a:lnTo>
                <a:lnTo>
                  <a:pt x="1270245" y="1752848"/>
                </a:lnTo>
                <a:lnTo>
                  <a:pt x="1271159" y="1751381"/>
                </a:lnTo>
                <a:lnTo>
                  <a:pt x="1266968" y="1751028"/>
                </a:lnTo>
                <a:lnTo>
                  <a:pt x="1265949" y="1750333"/>
                </a:lnTo>
                <a:lnTo>
                  <a:pt x="1265082" y="1746456"/>
                </a:lnTo>
                <a:lnTo>
                  <a:pt x="1265520" y="1739255"/>
                </a:lnTo>
                <a:lnTo>
                  <a:pt x="1265444" y="1735236"/>
                </a:lnTo>
                <a:lnTo>
                  <a:pt x="1264949" y="1731598"/>
                </a:lnTo>
                <a:lnTo>
                  <a:pt x="1264034" y="1728349"/>
                </a:lnTo>
                <a:lnTo>
                  <a:pt x="1262701" y="1725482"/>
                </a:lnTo>
                <a:lnTo>
                  <a:pt x="1261482" y="1723758"/>
                </a:lnTo>
                <a:lnTo>
                  <a:pt x="1260377" y="1723187"/>
                </a:lnTo>
                <a:lnTo>
                  <a:pt x="1259624" y="1723444"/>
                </a:lnTo>
                <a:lnTo>
                  <a:pt x="1259215" y="1724530"/>
                </a:lnTo>
                <a:lnTo>
                  <a:pt x="1258091" y="1731455"/>
                </a:lnTo>
                <a:lnTo>
                  <a:pt x="1256662" y="1736522"/>
                </a:lnTo>
                <a:lnTo>
                  <a:pt x="1254700" y="1739170"/>
                </a:lnTo>
                <a:lnTo>
                  <a:pt x="1250633" y="1740951"/>
                </a:lnTo>
                <a:lnTo>
                  <a:pt x="1243651" y="1742265"/>
                </a:lnTo>
                <a:lnTo>
                  <a:pt x="1240755" y="1739856"/>
                </a:lnTo>
                <a:lnTo>
                  <a:pt x="1240384" y="1737808"/>
                </a:lnTo>
                <a:lnTo>
                  <a:pt x="1241393" y="1729778"/>
                </a:lnTo>
                <a:lnTo>
                  <a:pt x="1243717" y="1726321"/>
                </a:lnTo>
                <a:lnTo>
                  <a:pt x="1250109" y="1719491"/>
                </a:lnTo>
                <a:lnTo>
                  <a:pt x="1254204" y="1714005"/>
                </a:lnTo>
                <a:lnTo>
                  <a:pt x="1254271" y="1713052"/>
                </a:lnTo>
                <a:lnTo>
                  <a:pt x="1250509" y="1713005"/>
                </a:lnTo>
                <a:lnTo>
                  <a:pt x="1249613" y="1711871"/>
                </a:lnTo>
                <a:lnTo>
                  <a:pt x="1248823" y="1705099"/>
                </a:lnTo>
                <a:lnTo>
                  <a:pt x="1249042" y="1702556"/>
                </a:lnTo>
                <a:lnTo>
                  <a:pt x="1249632" y="1699651"/>
                </a:lnTo>
                <a:lnTo>
                  <a:pt x="1252261" y="1697526"/>
                </a:lnTo>
                <a:lnTo>
                  <a:pt x="1260338" y="1694907"/>
                </a:lnTo>
                <a:lnTo>
                  <a:pt x="1266616" y="1691821"/>
                </a:lnTo>
                <a:lnTo>
                  <a:pt x="1266806" y="1692897"/>
                </a:lnTo>
                <a:lnTo>
                  <a:pt x="1261767" y="1702127"/>
                </a:lnTo>
                <a:lnTo>
                  <a:pt x="1261243" y="1704261"/>
                </a:lnTo>
                <a:lnTo>
                  <a:pt x="1263168" y="1706251"/>
                </a:lnTo>
                <a:lnTo>
                  <a:pt x="1268006" y="1700917"/>
                </a:lnTo>
                <a:lnTo>
                  <a:pt x="1271130" y="1696507"/>
                </a:lnTo>
                <a:lnTo>
                  <a:pt x="1271654" y="1695002"/>
                </a:lnTo>
                <a:lnTo>
                  <a:pt x="1268816" y="1694450"/>
                </a:lnTo>
                <a:lnTo>
                  <a:pt x="1268663" y="1692621"/>
                </a:lnTo>
                <a:lnTo>
                  <a:pt x="1269206" y="1689259"/>
                </a:lnTo>
                <a:lnTo>
                  <a:pt x="1268949" y="1686954"/>
                </a:lnTo>
                <a:lnTo>
                  <a:pt x="1265806" y="1684049"/>
                </a:lnTo>
                <a:lnTo>
                  <a:pt x="1261939" y="1685668"/>
                </a:lnTo>
                <a:lnTo>
                  <a:pt x="1258710" y="1688725"/>
                </a:lnTo>
                <a:lnTo>
                  <a:pt x="1256033" y="1689554"/>
                </a:lnTo>
                <a:lnTo>
                  <a:pt x="1252080" y="1689611"/>
                </a:lnTo>
                <a:lnTo>
                  <a:pt x="1249204" y="1688916"/>
                </a:lnTo>
                <a:lnTo>
                  <a:pt x="1247404" y="1687459"/>
                </a:lnTo>
                <a:lnTo>
                  <a:pt x="1245232" y="1684192"/>
                </a:lnTo>
                <a:lnTo>
                  <a:pt x="1242698" y="1679115"/>
                </a:lnTo>
                <a:lnTo>
                  <a:pt x="1239498" y="1674038"/>
                </a:lnTo>
                <a:lnTo>
                  <a:pt x="1238364" y="1673485"/>
                </a:lnTo>
                <a:lnTo>
                  <a:pt x="1237393" y="1674057"/>
                </a:lnTo>
                <a:lnTo>
                  <a:pt x="1235345" y="1678962"/>
                </a:lnTo>
                <a:lnTo>
                  <a:pt x="1234459" y="1679553"/>
                </a:lnTo>
                <a:lnTo>
                  <a:pt x="1221905" y="1672676"/>
                </a:lnTo>
                <a:lnTo>
                  <a:pt x="1216581" y="1668809"/>
                </a:lnTo>
                <a:lnTo>
                  <a:pt x="1213999" y="1665875"/>
                </a:lnTo>
                <a:lnTo>
                  <a:pt x="1210799" y="1664132"/>
                </a:lnTo>
                <a:lnTo>
                  <a:pt x="1206970" y="1663598"/>
                </a:lnTo>
                <a:lnTo>
                  <a:pt x="1203912" y="1662227"/>
                </a:lnTo>
                <a:lnTo>
                  <a:pt x="1201636" y="1660036"/>
                </a:lnTo>
                <a:lnTo>
                  <a:pt x="1199788" y="1656874"/>
                </a:lnTo>
                <a:lnTo>
                  <a:pt x="1198378" y="1652750"/>
                </a:lnTo>
                <a:lnTo>
                  <a:pt x="1195778" y="1647539"/>
                </a:lnTo>
                <a:lnTo>
                  <a:pt x="1189815" y="1637119"/>
                </a:lnTo>
                <a:lnTo>
                  <a:pt x="1188234" y="1630394"/>
                </a:lnTo>
                <a:lnTo>
                  <a:pt x="1188015" y="1627813"/>
                </a:lnTo>
                <a:lnTo>
                  <a:pt x="1188387" y="1621146"/>
                </a:lnTo>
                <a:lnTo>
                  <a:pt x="1193968" y="1609763"/>
                </a:lnTo>
                <a:lnTo>
                  <a:pt x="1195007" y="1606467"/>
                </a:lnTo>
                <a:lnTo>
                  <a:pt x="1196912" y="1604039"/>
                </a:lnTo>
                <a:lnTo>
                  <a:pt x="1199683" y="1602477"/>
                </a:lnTo>
                <a:lnTo>
                  <a:pt x="1201674" y="1602000"/>
                </a:lnTo>
                <a:lnTo>
                  <a:pt x="1206208" y="1603458"/>
                </a:lnTo>
                <a:lnTo>
                  <a:pt x="1203493" y="1599905"/>
                </a:lnTo>
                <a:lnTo>
                  <a:pt x="1203284" y="1598000"/>
                </a:lnTo>
                <a:lnTo>
                  <a:pt x="1206008" y="1591761"/>
                </a:lnTo>
                <a:lnTo>
                  <a:pt x="1205475" y="1591475"/>
                </a:lnTo>
                <a:lnTo>
                  <a:pt x="1197988" y="1596276"/>
                </a:lnTo>
                <a:lnTo>
                  <a:pt x="1196073" y="1595952"/>
                </a:lnTo>
                <a:lnTo>
                  <a:pt x="1193378" y="1593018"/>
                </a:lnTo>
                <a:lnTo>
                  <a:pt x="1188301" y="1582483"/>
                </a:lnTo>
                <a:lnTo>
                  <a:pt x="1188244" y="1575892"/>
                </a:lnTo>
                <a:lnTo>
                  <a:pt x="1189834" y="1566672"/>
                </a:lnTo>
                <a:lnTo>
                  <a:pt x="1190397" y="1561138"/>
                </a:lnTo>
                <a:lnTo>
                  <a:pt x="1188949" y="1556404"/>
                </a:lnTo>
                <a:lnTo>
                  <a:pt x="1189492" y="1555071"/>
                </a:lnTo>
                <a:lnTo>
                  <a:pt x="1191063" y="1553737"/>
                </a:lnTo>
                <a:lnTo>
                  <a:pt x="1191720" y="1552308"/>
                </a:lnTo>
                <a:lnTo>
                  <a:pt x="1191035" y="1547051"/>
                </a:lnTo>
                <a:lnTo>
                  <a:pt x="1192130" y="1544241"/>
                </a:lnTo>
                <a:lnTo>
                  <a:pt x="1195721" y="1538783"/>
                </a:lnTo>
                <a:lnTo>
                  <a:pt x="1199245" y="1533992"/>
                </a:lnTo>
                <a:lnTo>
                  <a:pt x="1201322" y="1532525"/>
                </a:lnTo>
                <a:lnTo>
                  <a:pt x="1203122" y="1532801"/>
                </a:lnTo>
                <a:lnTo>
                  <a:pt x="1204998" y="1534268"/>
                </a:lnTo>
                <a:lnTo>
                  <a:pt x="1206960" y="1536945"/>
                </a:lnTo>
                <a:lnTo>
                  <a:pt x="1210313" y="1539697"/>
                </a:lnTo>
                <a:lnTo>
                  <a:pt x="1212799" y="1540478"/>
                </a:lnTo>
                <a:lnTo>
                  <a:pt x="1214619" y="1538973"/>
                </a:lnTo>
                <a:lnTo>
                  <a:pt x="1217743" y="1528648"/>
                </a:lnTo>
                <a:lnTo>
                  <a:pt x="1218848" y="1525991"/>
                </a:lnTo>
                <a:lnTo>
                  <a:pt x="1217809" y="1524838"/>
                </a:lnTo>
                <a:lnTo>
                  <a:pt x="1211685" y="1524943"/>
                </a:lnTo>
                <a:lnTo>
                  <a:pt x="1209037" y="1524086"/>
                </a:lnTo>
                <a:lnTo>
                  <a:pt x="1207513" y="1523086"/>
                </a:lnTo>
                <a:lnTo>
                  <a:pt x="1206389" y="1519114"/>
                </a:lnTo>
                <a:lnTo>
                  <a:pt x="1207313" y="1516990"/>
                </a:lnTo>
                <a:lnTo>
                  <a:pt x="1213237" y="1509598"/>
                </a:lnTo>
                <a:lnTo>
                  <a:pt x="1216028" y="1501816"/>
                </a:lnTo>
                <a:lnTo>
                  <a:pt x="1224325" y="1490929"/>
                </a:lnTo>
                <a:lnTo>
                  <a:pt x="1232726" y="1485795"/>
                </a:lnTo>
                <a:lnTo>
                  <a:pt x="1236793" y="1484100"/>
                </a:lnTo>
                <a:lnTo>
                  <a:pt x="1240107" y="1483757"/>
                </a:lnTo>
                <a:lnTo>
                  <a:pt x="1241546" y="1484443"/>
                </a:lnTo>
                <a:lnTo>
                  <a:pt x="1243317" y="1489910"/>
                </a:lnTo>
                <a:lnTo>
                  <a:pt x="1243641" y="1495663"/>
                </a:lnTo>
                <a:lnTo>
                  <a:pt x="1248204" y="1502826"/>
                </a:lnTo>
                <a:lnTo>
                  <a:pt x="1251871" y="1503369"/>
                </a:lnTo>
                <a:lnTo>
                  <a:pt x="1254147" y="1502293"/>
                </a:lnTo>
                <a:lnTo>
                  <a:pt x="1261520" y="1502712"/>
                </a:lnTo>
                <a:lnTo>
                  <a:pt x="1263225" y="1504712"/>
                </a:lnTo>
                <a:lnTo>
                  <a:pt x="1263101" y="1506941"/>
                </a:lnTo>
                <a:lnTo>
                  <a:pt x="1262282" y="1510541"/>
                </a:lnTo>
                <a:lnTo>
                  <a:pt x="1262786" y="1513618"/>
                </a:lnTo>
                <a:lnTo>
                  <a:pt x="1267787" y="1519485"/>
                </a:lnTo>
                <a:lnTo>
                  <a:pt x="1272292" y="1523533"/>
                </a:lnTo>
                <a:lnTo>
                  <a:pt x="1276331" y="1528572"/>
                </a:lnTo>
                <a:lnTo>
                  <a:pt x="1282351" y="1539050"/>
                </a:lnTo>
                <a:lnTo>
                  <a:pt x="1283656" y="1542002"/>
                </a:lnTo>
                <a:lnTo>
                  <a:pt x="1284561" y="1545184"/>
                </a:lnTo>
                <a:lnTo>
                  <a:pt x="1286123" y="1556766"/>
                </a:lnTo>
                <a:lnTo>
                  <a:pt x="1286323" y="1561138"/>
                </a:lnTo>
                <a:lnTo>
                  <a:pt x="1285751" y="1573711"/>
                </a:lnTo>
                <a:lnTo>
                  <a:pt x="1285275" y="1576083"/>
                </a:lnTo>
                <a:lnTo>
                  <a:pt x="1283684" y="1578921"/>
                </a:lnTo>
                <a:lnTo>
                  <a:pt x="1284237" y="1580074"/>
                </a:lnTo>
                <a:lnTo>
                  <a:pt x="1288990" y="1583322"/>
                </a:lnTo>
                <a:lnTo>
                  <a:pt x="1292762" y="1589751"/>
                </a:lnTo>
                <a:lnTo>
                  <a:pt x="1294743" y="1591818"/>
                </a:lnTo>
                <a:lnTo>
                  <a:pt x="1299524" y="1595276"/>
                </a:lnTo>
                <a:lnTo>
                  <a:pt x="1300391" y="1596581"/>
                </a:lnTo>
                <a:lnTo>
                  <a:pt x="1301477" y="1598733"/>
                </a:lnTo>
                <a:lnTo>
                  <a:pt x="1304173" y="1607925"/>
                </a:lnTo>
                <a:lnTo>
                  <a:pt x="1308592" y="1616164"/>
                </a:lnTo>
                <a:lnTo>
                  <a:pt x="1308916" y="1617936"/>
                </a:lnTo>
                <a:lnTo>
                  <a:pt x="1307963" y="1621793"/>
                </a:lnTo>
                <a:lnTo>
                  <a:pt x="1308640" y="1623012"/>
                </a:lnTo>
                <a:lnTo>
                  <a:pt x="1310345" y="1624422"/>
                </a:lnTo>
                <a:lnTo>
                  <a:pt x="1311878" y="1623689"/>
                </a:lnTo>
                <a:lnTo>
                  <a:pt x="1313231" y="1620803"/>
                </a:lnTo>
                <a:lnTo>
                  <a:pt x="1314707" y="1619964"/>
                </a:lnTo>
                <a:lnTo>
                  <a:pt x="1316298" y="1621184"/>
                </a:lnTo>
                <a:lnTo>
                  <a:pt x="1317508" y="1623327"/>
                </a:lnTo>
                <a:lnTo>
                  <a:pt x="1319155" y="1628566"/>
                </a:lnTo>
                <a:lnTo>
                  <a:pt x="1321556" y="1632880"/>
                </a:lnTo>
                <a:lnTo>
                  <a:pt x="1321356" y="1634195"/>
                </a:lnTo>
                <a:lnTo>
                  <a:pt x="1320165" y="1635271"/>
                </a:lnTo>
                <a:lnTo>
                  <a:pt x="1313679" y="1636462"/>
                </a:lnTo>
                <a:lnTo>
                  <a:pt x="1310030" y="1635633"/>
                </a:lnTo>
                <a:lnTo>
                  <a:pt x="1306659" y="1633528"/>
                </a:lnTo>
                <a:lnTo>
                  <a:pt x="1304315" y="1631347"/>
                </a:lnTo>
                <a:lnTo>
                  <a:pt x="1302134" y="1628004"/>
                </a:lnTo>
                <a:lnTo>
                  <a:pt x="1301325" y="1628356"/>
                </a:lnTo>
                <a:lnTo>
                  <a:pt x="1300182" y="1631080"/>
                </a:lnTo>
                <a:lnTo>
                  <a:pt x="1297743" y="1635052"/>
                </a:lnTo>
                <a:lnTo>
                  <a:pt x="1296219" y="1638710"/>
                </a:lnTo>
                <a:lnTo>
                  <a:pt x="1297991" y="1640329"/>
                </a:lnTo>
                <a:lnTo>
                  <a:pt x="1306516" y="1640224"/>
                </a:lnTo>
                <a:lnTo>
                  <a:pt x="1308364" y="1641253"/>
                </a:lnTo>
                <a:lnTo>
                  <a:pt x="1310526" y="1643815"/>
                </a:lnTo>
                <a:lnTo>
                  <a:pt x="1308059" y="1648092"/>
                </a:lnTo>
                <a:lnTo>
                  <a:pt x="1302296" y="1655245"/>
                </a:lnTo>
                <a:lnTo>
                  <a:pt x="1289837" y="1669028"/>
                </a:lnTo>
                <a:lnTo>
                  <a:pt x="1286180" y="1672552"/>
                </a:lnTo>
                <a:lnTo>
                  <a:pt x="1287066" y="1673571"/>
                </a:lnTo>
                <a:lnTo>
                  <a:pt x="1288456" y="1673828"/>
                </a:lnTo>
                <a:lnTo>
                  <a:pt x="1292733" y="1673228"/>
                </a:lnTo>
                <a:lnTo>
                  <a:pt x="1296724" y="1671390"/>
                </a:lnTo>
                <a:lnTo>
                  <a:pt x="1301582" y="1672180"/>
                </a:lnTo>
                <a:lnTo>
                  <a:pt x="1303744" y="1673685"/>
                </a:lnTo>
                <a:lnTo>
                  <a:pt x="1303011" y="1675143"/>
                </a:lnTo>
                <a:lnTo>
                  <a:pt x="1304325" y="1677524"/>
                </a:lnTo>
                <a:lnTo>
                  <a:pt x="1312269" y="1683039"/>
                </a:lnTo>
                <a:lnTo>
                  <a:pt x="1317288" y="1681944"/>
                </a:lnTo>
                <a:lnTo>
                  <a:pt x="1322413" y="1676629"/>
                </a:lnTo>
                <a:lnTo>
                  <a:pt x="1326375" y="1673990"/>
                </a:lnTo>
                <a:lnTo>
                  <a:pt x="1331252" y="1674352"/>
                </a:lnTo>
                <a:lnTo>
                  <a:pt x="1332614" y="1674943"/>
                </a:lnTo>
                <a:lnTo>
                  <a:pt x="1332090" y="1676238"/>
                </a:lnTo>
                <a:lnTo>
                  <a:pt x="1328490" y="1679219"/>
                </a:lnTo>
                <a:lnTo>
                  <a:pt x="1325232" y="1682534"/>
                </a:lnTo>
                <a:lnTo>
                  <a:pt x="1324880" y="1683468"/>
                </a:lnTo>
                <a:lnTo>
                  <a:pt x="1328938" y="1682134"/>
                </a:lnTo>
                <a:lnTo>
                  <a:pt x="1337977" y="1684249"/>
                </a:lnTo>
                <a:lnTo>
                  <a:pt x="1342368" y="1684773"/>
                </a:lnTo>
                <a:lnTo>
                  <a:pt x="1345549" y="1684239"/>
                </a:lnTo>
                <a:lnTo>
                  <a:pt x="1348530" y="1685077"/>
                </a:lnTo>
                <a:lnTo>
                  <a:pt x="1351321" y="1687287"/>
                </a:lnTo>
                <a:lnTo>
                  <a:pt x="1352255" y="1688687"/>
                </a:lnTo>
                <a:lnTo>
                  <a:pt x="1349645" y="1689592"/>
                </a:lnTo>
                <a:lnTo>
                  <a:pt x="1347178" y="1689573"/>
                </a:lnTo>
                <a:lnTo>
                  <a:pt x="1345082" y="1690916"/>
                </a:lnTo>
                <a:lnTo>
                  <a:pt x="1343358" y="1693593"/>
                </a:lnTo>
                <a:lnTo>
                  <a:pt x="1342130" y="1697060"/>
                </a:lnTo>
                <a:lnTo>
                  <a:pt x="1341396" y="1701318"/>
                </a:lnTo>
                <a:lnTo>
                  <a:pt x="1339520" y="1703070"/>
                </a:lnTo>
                <a:lnTo>
                  <a:pt x="1336510" y="1702327"/>
                </a:lnTo>
                <a:lnTo>
                  <a:pt x="1335329" y="1701127"/>
                </a:lnTo>
                <a:lnTo>
                  <a:pt x="1335977" y="1699441"/>
                </a:lnTo>
                <a:lnTo>
                  <a:pt x="1335100" y="1699203"/>
                </a:lnTo>
                <a:lnTo>
                  <a:pt x="1332690" y="1700403"/>
                </a:lnTo>
                <a:lnTo>
                  <a:pt x="1330814" y="1700432"/>
                </a:lnTo>
                <a:lnTo>
                  <a:pt x="1330300" y="1701679"/>
                </a:lnTo>
                <a:lnTo>
                  <a:pt x="1343463" y="1715186"/>
                </a:lnTo>
                <a:lnTo>
                  <a:pt x="1347673" y="1727054"/>
                </a:lnTo>
                <a:lnTo>
                  <a:pt x="1350569" y="1731931"/>
                </a:lnTo>
                <a:lnTo>
                  <a:pt x="1350855" y="1733217"/>
                </a:lnTo>
                <a:lnTo>
                  <a:pt x="1348969" y="1736484"/>
                </a:lnTo>
                <a:lnTo>
                  <a:pt x="1348873" y="1738970"/>
                </a:lnTo>
                <a:lnTo>
                  <a:pt x="1349740" y="1746123"/>
                </a:lnTo>
                <a:lnTo>
                  <a:pt x="1349340" y="1751809"/>
                </a:lnTo>
                <a:lnTo>
                  <a:pt x="1348045" y="1761782"/>
                </a:lnTo>
                <a:lnTo>
                  <a:pt x="1349254" y="1764868"/>
                </a:lnTo>
                <a:lnTo>
                  <a:pt x="1352064" y="1767592"/>
                </a:lnTo>
                <a:lnTo>
                  <a:pt x="1353750" y="1771069"/>
                </a:lnTo>
                <a:lnTo>
                  <a:pt x="1354903" y="1772260"/>
                </a:lnTo>
                <a:lnTo>
                  <a:pt x="1355760" y="1775051"/>
                </a:lnTo>
                <a:lnTo>
                  <a:pt x="1356760" y="1776803"/>
                </a:lnTo>
                <a:lnTo>
                  <a:pt x="1357913" y="1777518"/>
                </a:lnTo>
                <a:lnTo>
                  <a:pt x="1358722" y="1776603"/>
                </a:lnTo>
                <a:lnTo>
                  <a:pt x="1359199" y="1774050"/>
                </a:lnTo>
                <a:lnTo>
                  <a:pt x="1360275" y="1771660"/>
                </a:lnTo>
                <a:lnTo>
                  <a:pt x="1363247" y="1767354"/>
                </a:lnTo>
                <a:lnTo>
                  <a:pt x="1366123" y="1760611"/>
                </a:lnTo>
                <a:lnTo>
                  <a:pt x="1366609" y="1758372"/>
                </a:lnTo>
                <a:lnTo>
                  <a:pt x="1366152" y="1753048"/>
                </a:lnTo>
                <a:lnTo>
                  <a:pt x="1366485" y="1750762"/>
                </a:lnTo>
                <a:lnTo>
                  <a:pt x="1369190" y="1742656"/>
                </a:lnTo>
                <a:lnTo>
                  <a:pt x="1370047" y="1737017"/>
                </a:lnTo>
                <a:lnTo>
                  <a:pt x="1370867" y="1728188"/>
                </a:lnTo>
                <a:lnTo>
                  <a:pt x="1372295" y="1722015"/>
                </a:lnTo>
                <a:lnTo>
                  <a:pt x="1375362" y="1716757"/>
                </a:lnTo>
                <a:lnTo>
                  <a:pt x="1380715" y="1706089"/>
                </a:lnTo>
                <a:lnTo>
                  <a:pt x="1382649" y="1703946"/>
                </a:lnTo>
                <a:lnTo>
                  <a:pt x="1384821" y="1702889"/>
                </a:lnTo>
                <a:lnTo>
                  <a:pt x="1388612" y="1703137"/>
                </a:lnTo>
                <a:lnTo>
                  <a:pt x="1391374" y="1706585"/>
                </a:lnTo>
                <a:lnTo>
                  <a:pt x="1395089" y="1712938"/>
                </a:lnTo>
                <a:lnTo>
                  <a:pt x="1399823" y="1718701"/>
                </a:lnTo>
                <a:lnTo>
                  <a:pt x="1408433" y="1726483"/>
                </a:lnTo>
                <a:lnTo>
                  <a:pt x="1410891" y="1729416"/>
                </a:lnTo>
                <a:lnTo>
                  <a:pt x="1415767" y="1737065"/>
                </a:lnTo>
                <a:lnTo>
                  <a:pt x="1417825" y="1744618"/>
                </a:lnTo>
                <a:lnTo>
                  <a:pt x="1419235" y="1755219"/>
                </a:lnTo>
                <a:lnTo>
                  <a:pt x="1420454" y="1761573"/>
                </a:lnTo>
                <a:lnTo>
                  <a:pt x="1421473" y="1763725"/>
                </a:lnTo>
                <a:lnTo>
                  <a:pt x="1421940" y="1766916"/>
                </a:lnTo>
                <a:lnTo>
                  <a:pt x="1421854" y="1771155"/>
                </a:lnTo>
                <a:lnTo>
                  <a:pt x="1421463" y="1774460"/>
                </a:lnTo>
                <a:lnTo>
                  <a:pt x="1420787" y="1776841"/>
                </a:lnTo>
                <a:lnTo>
                  <a:pt x="1419730" y="1778194"/>
                </a:lnTo>
                <a:lnTo>
                  <a:pt x="1417101" y="1778632"/>
                </a:lnTo>
                <a:lnTo>
                  <a:pt x="1413891" y="1777975"/>
                </a:lnTo>
                <a:lnTo>
                  <a:pt x="1412967" y="1776908"/>
                </a:lnTo>
                <a:lnTo>
                  <a:pt x="1411281" y="1771936"/>
                </a:lnTo>
                <a:lnTo>
                  <a:pt x="1410576" y="1771631"/>
                </a:lnTo>
                <a:lnTo>
                  <a:pt x="1407595" y="1775298"/>
                </a:lnTo>
                <a:lnTo>
                  <a:pt x="1407224" y="1777346"/>
                </a:lnTo>
                <a:lnTo>
                  <a:pt x="1408319" y="1784118"/>
                </a:lnTo>
                <a:lnTo>
                  <a:pt x="1408176" y="1796777"/>
                </a:lnTo>
                <a:lnTo>
                  <a:pt x="1408481" y="1799520"/>
                </a:lnTo>
                <a:lnTo>
                  <a:pt x="1411634" y="1812588"/>
                </a:lnTo>
                <a:lnTo>
                  <a:pt x="1416949" y="1822456"/>
                </a:lnTo>
                <a:lnTo>
                  <a:pt x="1430255" y="1841316"/>
                </a:lnTo>
                <a:lnTo>
                  <a:pt x="1431017" y="1843440"/>
                </a:lnTo>
                <a:lnTo>
                  <a:pt x="1432427" y="1851079"/>
                </a:lnTo>
                <a:lnTo>
                  <a:pt x="1433122" y="1852670"/>
                </a:lnTo>
                <a:lnTo>
                  <a:pt x="1433989" y="1853622"/>
                </a:lnTo>
                <a:lnTo>
                  <a:pt x="1435037" y="1853927"/>
                </a:lnTo>
                <a:lnTo>
                  <a:pt x="1436484" y="1853165"/>
                </a:lnTo>
                <a:lnTo>
                  <a:pt x="1441380" y="1847374"/>
                </a:lnTo>
                <a:lnTo>
                  <a:pt x="1445638" y="1841249"/>
                </a:lnTo>
                <a:lnTo>
                  <a:pt x="1448610" y="1838049"/>
                </a:lnTo>
                <a:lnTo>
                  <a:pt x="1450296" y="1837792"/>
                </a:lnTo>
                <a:lnTo>
                  <a:pt x="1452105" y="1836668"/>
                </a:lnTo>
                <a:lnTo>
                  <a:pt x="1454048" y="1834687"/>
                </a:lnTo>
                <a:lnTo>
                  <a:pt x="1455344" y="1832505"/>
                </a:lnTo>
                <a:lnTo>
                  <a:pt x="1456001" y="1830124"/>
                </a:lnTo>
                <a:lnTo>
                  <a:pt x="1456877" y="1820790"/>
                </a:lnTo>
                <a:lnTo>
                  <a:pt x="1457620" y="1816313"/>
                </a:lnTo>
                <a:lnTo>
                  <a:pt x="1459697" y="1810179"/>
                </a:lnTo>
                <a:lnTo>
                  <a:pt x="1460459" y="1808436"/>
                </a:lnTo>
                <a:lnTo>
                  <a:pt x="1470755" y="1792757"/>
                </a:lnTo>
                <a:lnTo>
                  <a:pt x="1471603" y="1790814"/>
                </a:lnTo>
                <a:lnTo>
                  <a:pt x="1475975" y="1772441"/>
                </a:lnTo>
                <a:lnTo>
                  <a:pt x="1477518" y="1763954"/>
                </a:lnTo>
                <a:lnTo>
                  <a:pt x="1477737" y="1758820"/>
                </a:lnTo>
                <a:lnTo>
                  <a:pt x="1477147" y="1754229"/>
                </a:lnTo>
                <a:lnTo>
                  <a:pt x="1477442" y="1750438"/>
                </a:lnTo>
                <a:lnTo>
                  <a:pt x="1478623" y="1747447"/>
                </a:lnTo>
                <a:lnTo>
                  <a:pt x="1479871" y="1745332"/>
                </a:lnTo>
                <a:lnTo>
                  <a:pt x="1482023" y="1743189"/>
                </a:lnTo>
                <a:lnTo>
                  <a:pt x="1483214" y="1740170"/>
                </a:lnTo>
                <a:lnTo>
                  <a:pt x="1483928" y="1739865"/>
                </a:lnTo>
                <a:lnTo>
                  <a:pt x="1485691" y="1739846"/>
                </a:lnTo>
                <a:lnTo>
                  <a:pt x="1488015" y="1741903"/>
                </a:lnTo>
                <a:lnTo>
                  <a:pt x="1489700" y="1742275"/>
                </a:lnTo>
                <a:lnTo>
                  <a:pt x="1500597" y="1739913"/>
                </a:lnTo>
                <a:lnTo>
                  <a:pt x="1500597" y="1738656"/>
                </a:lnTo>
                <a:lnTo>
                  <a:pt x="1494206" y="1734684"/>
                </a:lnTo>
                <a:lnTo>
                  <a:pt x="1494273" y="1732693"/>
                </a:lnTo>
                <a:lnTo>
                  <a:pt x="1494834" y="1729950"/>
                </a:lnTo>
                <a:lnTo>
                  <a:pt x="1496844" y="1726883"/>
                </a:lnTo>
                <a:lnTo>
                  <a:pt x="1499311" y="1725911"/>
                </a:lnTo>
                <a:lnTo>
                  <a:pt x="1499864" y="1723958"/>
                </a:lnTo>
                <a:lnTo>
                  <a:pt x="1499930" y="1721539"/>
                </a:lnTo>
                <a:lnTo>
                  <a:pt x="1500740" y="1717586"/>
                </a:lnTo>
                <a:lnTo>
                  <a:pt x="1499997" y="1716176"/>
                </a:lnTo>
                <a:lnTo>
                  <a:pt x="1494025" y="1710700"/>
                </a:lnTo>
                <a:lnTo>
                  <a:pt x="1490577" y="1710928"/>
                </a:lnTo>
                <a:lnTo>
                  <a:pt x="1489700" y="1710214"/>
                </a:lnTo>
                <a:lnTo>
                  <a:pt x="1486719" y="1705728"/>
                </a:lnTo>
                <a:lnTo>
                  <a:pt x="1485633" y="1699193"/>
                </a:lnTo>
                <a:lnTo>
                  <a:pt x="1485519" y="1696507"/>
                </a:lnTo>
                <a:lnTo>
                  <a:pt x="1485929" y="1692183"/>
                </a:lnTo>
                <a:lnTo>
                  <a:pt x="1486310" y="1690983"/>
                </a:lnTo>
                <a:lnTo>
                  <a:pt x="1486119" y="1689021"/>
                </a:lnTo>
                <a:lnTo>
                  <a:pt x="1485367" y="1686296"/>
                </a:lnTo>
                <a:lnTo>
                  <a:pt x="1485309" y="1683877"/>
                </a:lnTo>
                <a:lnTo>
                  <a:pt x="1485938" y="1681753"/>
                </a:lnTo>
                <a:lnTo>
                  <a:pt x="1485557" y="1679238"/>
                </a:lnTo>
                <a:lnTo>
                  <a:pt x="1484167" y="1676314"/>
                </a:lnTo>
                <a:lnTo>
                  <a:pt x="1483624" y="1673800"/>
                </a:lnTo>
                <a:lnTo>
                  <a:pt x="1485081" y="1666361"/>
                </a:lnTo>
                <a:lnTo>
                  <a:pt x="1485129" y="1664075"/>
                </a:lnTo>
                <a:lnTo>
                  <a:pt x="1483757" y="1660884"/>
                </a:lnTo>
                <a:lnTo>
                  <a:pt x="1482757" y="1659646"/>
                </a:lnTo>
                <a:lnTo>
                  <a:pt x="1483490" y="1658855"/>
                </a:lnTo>
                <a:lnTo>
                  <a:pt x="1485957" y="1658522"/>
                </a:lnTo>
                <a:lnTo>
                  <a:pt x="1488910" y="1659560"/>
                </a:lnTo>
                <a:lnTo>
                  <a:pt x="1492329" y="1661960"/>
                </a:lnTo>
                <a:lnTo>
                  <a:pt x="1496530" y="1661989"/>
                </a:lnTo>
                <a:lnTo>
                  <a:pt x="1501492" y="1659646"/>
                </a:lnTo>
                <a:lnTo>
                  <a:pt x="1506541" y="1658512"/>
                </a:lnTo>
                <a:lnTo>
                  <a:pt x="1515266" y="1658979"/>
                </a:lnTo>
                <a:lnTo>
                  <a:pt x="1517323" y="1659646"/>
                </a:lnTo>
                <a:lnTo>
                  <a:pt x="1526000" y="1666580"/>
                </a:lnTo>
                <a:lnTo>
                  <a:pt x="1532734" y="1670095"/>
                </a:lnTo>
                <a:lnTo>
                  <a:pt x="1535773" y="1669771"/>
                </a:lnTo>
                <a:lnTo>
                  <a:pt x="1550746" y="1671161"/>
                </a:lnTo>
                <a:lnTo>
                  <a:pt x="1557318" y="1670456"/>
                </a:lnTo>
                <a:lnTo>
                  <a:pt x="1560719" y="1670771"/>
                </a:lnTo>
                <a:lnTo>
                  <a:pt x="1567253" y="1674552"/>
                </a:lnTo>
                <a:lnTo>
                  <a:pt x="1566824" y="1677695"/>
                </a:lnTo>
                <a:lnTo>
                  <a:pt x="1564005" y="1682944"/>
                </a:lnTo>
                <a:lnTo>
                  <a:pt x="1560328" y="1684020"/>
                </a:lnTo>
                <a:lnTo>
                  <a:pt x="1557080" y="1685830"/>
                </a:lnTo>
                <a:lnTo>
                  <a:pt x="1560090" y="1688573"/>
                </a:lnTo>
                <a:lnTo>
                  <a:pt x="1568977" y="1692250"/>
                </a:lnTo>
                <a:lnTo>
                  <a:pt x="1571063" y="1698127"/>
                </a:lnTo>
                <a:lnTo>
                  <a:pt x="1571692" y="1700813"/>
                </a:lnTo>
                <a:lnTo>
                  <a:pt x="1570663" y="1703232"/>
                </a:lnTo>
                <a:lnTo>
                  <a:pt x="1571177" y="1704442"/>
                </a:lnTo>
                <a:lnTo>
                  <a:pt x="1573235" y="1704442"/>
                </a:lnTo>
                <a:lnTo>
                  <a:pt x="1578550" y="1702394"/>
                </a:lnTo>
                <a:lnTo>
                  <a:pt x="1584417" y="1703746"/>
                </a:lnTo>
                <a:lnTo>
                  <a:pt x="1592961" y="1708261"/>
                </a:lnTo>
                <a:lnTo>
                  <a:pt x="1593885" y="1709204"/>
                </a:lnTo>
                <a:lnTo>
                  <a:pt x="1595390" y="1712719"/>
                </a:lnTo>
                <a:lnTo>
                  <a:pt x="1595199" y="1714138"/>
                </a:lnTo>
                <a:lnTo>
                  <a:pt x="1587646" y="1722873"/>
                </a:lnTo>
                <a:lnTo>
                  <a:pt x="1583712" y="1726321"/>
                </a:lnTo>
                <a:lnTo>
                  <a:pt x="1578550" y="1729864"/>
                </a:lnTo>
                <a:lnTo>
                  <a:pt x="1578378" y="1731750"/>
                </a:lnTo>
                <a:lnTo>
                  <a:pt x="1585627" y="1732102"/>
                </a:lnTo>
                <a:lnTo>
                  <a:pt x="1591266" y="1733093"/>
                </a:lnTo>
                <a:lnTo>
                  <a:pt x="1593809" y="1734245"/>
                </a:lnTo>
                <a:lnTo>
                  <a:pt x="1595133" y="1735874"/>
                </a:lnTo>
                <a:lnTo>
                  <a:pt x="1596942" y="1739379"/>
                </a:lnTo>
                <a:lnTo>
                  <a:pt x="1597238" y="1742142"/>
                </a:lnTo>
                <a:lnTo>
                  <a:pt x="1597057" y="1745875"/>
                </a:lnTo>
                <a:lnTo>
                  <a:pt x="1596457" y="1748466"/>
                </a:lnTo>
                <a:lnTo>
                  <a:pt x="1589904" y="1755877"/>
                </a:lnTo>
                <a:lnTo>
                  <a:pt x="1586894" y="1758191"/>
                </a:lnTo>
                <a:lnTo>
                  <a:pt x="1581769" y="1760925"/>
                </a:lnTo>
                <a:lnTo>
                  <a:pt x="1579540" y="1762973"/>
                </a:lnTo>
                <a:lnTo>
                  <a:pt x="1577092" y="1762687"/>
                </a:lnTo>
                <a:lnTo>
                  <a:pt x="1574425" y="1760077"/>
                </a:lnTo>
                <a:lnTo>
                  <a:pt x="1571644" y="1759515"/>
                </a:lnTo>
                <a:lnTo>
                  <a:pt x="1566643" y="1761611"/>
                </a:lnTo>
                <a:lnTo>
                  <a:pt x="1563929" y="1761534"/>
                </a:lnTo>
                <a:lnTo>
                  <a:pt x="1562595" y="1762268"/>
                </a:lnTo>
                <a:lnTo>
                  <a:pt x="1562491" y="1763878"/>
                </a:lnTo>
                <a:lnTo>
                  <a:pt x="1564862" y="1768526"/>
                </a:lnTo>
                <a:lnTo>
                  <a:pt x="1566234" y="1770355"/>
                </a:lnTo>
                <a:lnTo>
                  <a:pt x="1566767" y="1771726"/>
                </a:lnTo>
                <a:lnTo>
                  <a:pt x="1565758" y="1774022"/>
                </a:lnTo>
                <a:lnTo>
                  <a:pt x="1565967" y="1774746"/>
                </a:lnTo>
                <a:lnTo>
                  <a:pt x="1566767" y="1775565"/>
                </a:lnTo>
                <a:lnTo>
                  <a:pt x="1571320" y="1785642"/>
                </a:lnTo>
                <a:lnTo>
                  <a:pt x="1572282" y="1786414"/>
                </a:lnTo>
                <a:lnTo>
                  <a:pt x="1573225" y="1786033"/>
                </a:lnTo>
                <a:lnTo>
                  <a:pt x="1575197" y="1783166"/>
                </a:lnTo>
                <a:lnTo>
                  <a:pt x="1576368" y="1781994"/>
                </a:lnTo>
                <a:lnTo>
                  <a:pt x="1576940" y="1782147"/>
                </a:lnTo>
                <a:lnTo>
                  <a:pt x="1576921" y="1783614"/>
                </a:lnTo>
                <a:lnTo>
                  <a:pt x="1574816" y="1792348"/>
                </a:lnTo>
                <a:lnTo>
                  <a:pt x="1574540" y="1794672"/>
                </a:lnTo>
                <a:lnTo>
                  <a:pt x="1574587" y="1796748"/>
                </a:lnTo>
                <a:lnTo>
                  <a:pt x="1575597" y="1801139"/>
                </a:lnTo>
                <a:lnTo>
                  <a:pt x="1577902" y="1805835"/>
                </a:lnTo>
                <a:lnTo>
                  <a:pt x="1580760" y="1810045"/>
                </a:lnTo>
                <a:lnTo>
                  <a:pt x="1585055" y="1815694"/>
                </a:lnTo>
                <a:lnTo>
                  <a:pt x="1590827" y="1821704"/>
                </a:lnTo>
                <a:lnTo>
                  <a:pt x="1592980" y="1824619"/>
                </a:lnTo>
                <a:lnTo>
                  <a:pt x="1596133" y="1831467"/>
                </a:lnTo>
                <a:lnTo>
                  <a:pt x="1596781" y="1834086"/>
                </a:lnTo>
                <a:lnTo>
                  <a:pt x="1595952" y="1841240"/>
                </a:lnTo>
                <a:lnTo>
                  <a:pt x="1593647" y="1852879"/>
                </a:lnTo>
                <a:lnTo>
                  <a:pt x="1592161" y="1859461"/>
                </a:lnTo>
                <a:lnTo>
                  <a:pt x="1591494" y="1861042"/>
                </a:lnTo>
                <a:lnTo>
                  <a:pt x="1587141" y="1865690"/>
                </a:lnTo>
                <a:lnTo>
                  <a:pt x="1584674" y="1866776"/>
                </a:lnTo>
                <a:lnTo>
                  <a:pt x="1580607" y="1866652"/>
                </a:lnTo>
                <a:lnTo>
                  <a:pt x="1579236" y="1867557"/>
                </a:lnTo>
                <a:lnTo>
                  <a:pt x="1577111" y="1871263"/>
                </a:lnTo>
                <a:lnTo>
                  <a:pt x="1574225" y="1877739"/>
                </a:lnTo>
                <a:lnTo>
                  <a:pt x="1571949" y="1881835"/>
                </a:lnTo>
                <a:lnTo>
                  <a:pt x="1570291" y="1883559"/>
                </a:lnTo>
                <a:lnTo>
                  <a:pt x="1567234" y="1885569"/>
                </a:lnTo>
                <a:lnTo>
                  <a:pt x="1562452" y="1891503"/>
                </a:lnTo>
                <a:lnTo>
                  <a:pt x="1560100" y="1893780"/>
                </a:lnTo>
                <a:lnTo>
                  <a:pt x="1551889" y="1896247"/>
                </a:lnTo>
                <a:lnTo>
                  <a:pt x="1545203" y="1904229"/>
                </a:lnTo>
                <a:lnTo>
                  <a:pt x="1542545" y="1906857"/>
                </a:lnTo>
                <a:lnTo>
                  <a:pt x="1539659" y="1908248"/>
                </a:lnTo>
                <a:lnTo>
                  <a:pt x="1536535" y="1908420"/>
                </a:lnTo>
                <a:lnTo>
                  <a:pt x="1534744" y="1907143"/>
                </a:lnTo>
                <a:lnTo>
                  <a:pt x="1533725" y="1902285"/>
                </a:lnTo>
                <a:lnTo>
                  <a:pt x="1533125" y="1900685"/>
                </a:lnTo>
                <a:lnTo>
                  <a:pt x="1530763" y="1897351"/>
                </a:lnTo>
                <a:lnTo>
                  <a:pt x="1525924" y="1887626"/>
                </a:lnTo>
                <a:lnTo>
                  <a:pt x="1523838" y="1884283"/>
                </a:lnTo>
                <a:lnTo>
                  <a:pt x="1522447" y="1883540"/>
                </a:lnTo>
                <a:lnTo>
                  <a:pt x="1519657" y="1884064"/>
                </a:lnTo>
                <a:lnTo>
                  <a:pt x="1518228" y="1883750"/>
                </a:lnTo>
                <a:lnTo>
                  <a:pt x="1515113" y="1880673"/>
                </a:lnTo>
                <a:lnTo>
                  <a:pt x="1513989" y="1878682"/>
                </a:lnTo>
                <a:lnTo>
                  <a:pt x="1514132" y="1877902"/>
                </a:lnTo>
                <a:lnTo>
                  <a:pt x="1516494" y="1876768"/>
                </a:lnTo>
                <a:lnTo>
                  <a:pt x="1515485" y="1875168"/>
                </a:lnTo>
                <a:lnTo>
                  <a:pt x="1511322" y="1870767"/>
                </a:lnTo>
                <a:lnTo>
                  <a:pt x="1509598" y="1868453"/>
                </a:lnTo>
                <a:lnTo>
                  <a:pt x="1509389" y="1867662"/>
                </a:lnTo>
                <a:lnTo>
                  <a:pt x="1505264" y="1864671"/>
                </a:lnTo>
                <a:lnTo>
                  <a:pt x="1501169" y="1863842"/>
                </a:lnTo>
                <a:lnTo>
                  <a:pt x="1495978" y="1868805"/>
                </a:lnTo>
                <a:lnTo>
                  <a:pt x="1494006" y="1872158"/>
                </a:lnTo>
                <a:lnTo>
                  <a:pt x="1494072" y="1873253"/>
                </a:lnTo>
                <a:lnTo>
                  <a:pt x="1496558" y="1874530"/>
                </a:lnTo>
                <a:lnTo>
                  <a:pt x="1497635" y="1873910"/>
                </a:lnTo>
                <a:lnTo>
                  <a:pt x="1499749" y="1870824"/>
                </a:lnTo>
                <a:lnTo>
                  <a:pt x="1500864" y="1869862"/>
                </a:lnTo>
                <a:lnTo>
                  <a:pt x="1504064" y="1870348"/>
                </a:lnTo>
                <a:lnTo>
                  <a:pt x="1506712" y="1872482"/>
                </a:lnTo>
                <a:lnTo>
                  <a:pt x="1507674" y="1874330"/>
                </a:lnTo>
                <a:lnTo>
                  <a:pt x="1508027" y="1875587"/>
                </a:lnTo>
                <a:lnTo>
                  <a:pt x="1515256" y="1885398"/>
                </a:lnTo>
                <a:lnTo>
                  <a:pt x="1517818" y="1887379"/>
                </a:lnTo>
                <a:lnTo>
                  <a:pt x="1518885" y="1889712"/>
                </a:lnTo>
                <a:lnTo>
                  <a:pt x="1519695" y="1893589"/>
                </a:lnTo>
                <a:lnTo>
                  <a:pt x="1521266" y="1897885"/>
                </a:lnTo>
                <a:lnTo>
                  <a:pt x="1524743" y="1904952"/>
                </a:lnTo>
                <a:lnTo>
                  <a:pt x="1528439" y="1913649"/>
                </a:lnTo>
                <a:lnTo>
                  <a:pt x="1529201" y="1917068"/>
                </a:lnTo>
                <a:lnTo>
                  <a:pt x="1527286" y="1918716"/>
                </a:lnTo>
                <a:lnTo>
                  <a:pt x="1526324" y="1918840"/>
                </a:lnTo>
                <a:lnTo>
                  <a:pt x="1523476" y="1917554"/>
                </a:lnTo>
                <a:lnTo>
                  <a:pt x="1515951" y="1913535"/>
                </a:lnTo>
                <a:lnTo>
                  <a:pt x="1515113" y="1913611"/>
                </a:lnTo>
                <a:lnTo>
                  <a:pt x="1513132" y="1915725"/>
                </a:lnTo>
                <a:lnTo>
                  <a:pt x="1511503" y="1920526"/>
                </a:lnTo>
                <a:lnTo>
                  <a:pt x="1510989" y="1920983"/>
                </a:lnTo>
                <a:lnTo>
                  <a:pt x="1506988" y="1919107"/>
                </a:lnTo>
                <a:lnTo>
                  <a:pt x="1499492" y="1914887"/>
                </a:lnTo>
                <a:lnTo>
                  <a:pt x="1494473" y="1911306"/>
                </a:lnTo>
                <a:lnTo>
                  <a:pt x="1491929" y="1908353"/>
                </a:lnTo>
                <a:lnTo>
                  <a:pt x="1488843" y="1903638"/>
                </a:lnTo>
                <a:lnTo>
                  <a:pt x="1485224" y="1897142"/>
                </a:lnTo>
                <a:lnTo>
                  <a:pt x="1480899" y="1895065"/>
                </a:lnTo>
                <a:lnTo>
                  <a:pt x="1475880" y="1897437"/>
                </a:lnTo>
                <a:lnTo>
                  <a:pt x="1468622" y="1898275"/>
                </a:lnTo>
                <a:lnTo>
                  <a:pt x="1453382" y="1897542"/>
                </a:lnTo>
                <a:lnTo>
                  <a:pt x="1451381" y="1898104"/>
                </a:lnTo>
                <a:lnTo>
                  <a:pt x="1450610" y="1898914"/>
                </a:lnTo>
                <a:lnTo>
                  <a:pt x="1451905" y="1902485"/>
                </a:lnTo>
                <a:lnTo>
                  <a:pt x="1451600" y="1903467"/>
                </a:lnTo>
                <a:lnTo>
                  <a:pt x="1450581" y="1904133"/>
                </a:lnTo>
                <a:lnTo>
                  <a:pt x="1450353" y="1905181"/>
                </a:lnTo>
                <a:lnTo>
                  <a:pt x="1452010" y="1908953"/>
                </a:lnTo>
                <a:lnTo>
                  <a:pt x="1454696" y="1911515"/>
                </a:lnTo>
                <a:lnTo>
                  <a:pt x="1462278" y="1914973"/>
                </a:lnTo>
                <a:lnTo>
                  <a:pt x="1467298" y="1917935"/>
                </a:lnTo>
                <a:lnTo>
                  <a:pt x="1470298" y="1920478"/>
                </a:lnTo>
                <a:lnTo>
                  <a:pt x="1471279" y="1922621"/>
                </a:lnTo>
                <a:lnTo>
                  <a:pt x="1471432" y="1924964"/>
                </a:lnTo>
                <a:lnTo>
                  <a:pt x="1470003" y="1929613"/>
                </a:lnTo>
                <a:lnTo>
                  <a:pt x="1469184" y="1931318"/>
                </a:lnTo>
                <a:lnTo>
                  <a:pt x="1451562" y="1954282"/>
                </a:lnTo>
                <a:lnTo>
                  <a:pt x="1444847" y="1963483"/>
                </a:lnTo>
                <a:lnTo>
                  <a:pt x="1441428" y="1969113"/>
                </a:lnTo>
                <a:lnTo>
                  <a:pt x="1438418" y="1972818"/>
                </a:lnTo>
                <a:lnTo>
                  <a:pt x="1435808" y="1974628"/>
                </a:lnTo>
                <a:lnTo>
                  <a:pt x="1431493" y="1975637"/>
                </a:lnTo>
                <a:lnTo>
                  <a:pt x="1425473" y="1975866"/>
                </a:lnTo>
                <a:lnTo>
                  <a:pt x="1417672" y="1974999"/>
                </a:lnTo>
                <a:lnTo>
                  <a:pt x="1413634" y="1972075"/>
                </a:lnTo>
                <a:lnTo>
                  <a:pt x="1406309" y="1964255"/>
                </a:lnTo>
                <a:lnTo>
                  <a:pt x="1401175" y="1959645"/>
                </a:lnTo>
                <a:lnTo>
                  <a:pt x="1398880" y="1958102"/>
                </a:lnTo>
                <a:lnTo>
                  <a:pt x="1396965" y="1953749"/>
                </a:lnTo>
                <a:lnTo>
                  <a:pt x="1395241" y="1952911"/>
                </a:lnTo>
                <a:lnTo>
                  <a:pt x="1391564" y="1952177"/>
                </a:lnTo>
                <a:lnTo>
                  <a:pt x="1387783" y="1949844"/>
                </a:lnTo>
                <a:lnTo>
                  <a:pt x="1378896" y="1941909"/>
                </a:lnTo>
                <a:lnTo>
                  <a:pt x="1374286" y="1938738"/>
                </a:lnTo>
                <a:lnTo>
                  <a:pt x="1370095" y="1936985"/>
                </a:lnTo>
                <a:lnTo>
                  <a:pt x="1366323" y="1936671"/>
                </a:lnTo>
                <a:lnTo>
                  <a:pt x="1364894" y="1937147"/>
                </a:lnTo>
                <a:lnTo>
                  <a:pt x="1367466" y="1941157"/>
                </a:lnTo>
                <a:lnTo>
                  <a:pt x="1366342" y="1941405"/>
                </a:lnTo>
                <a:lnTo>
                  <a:pt x="1363294" y="1940490"/>
                </a:lnTo>
                <a:lnTo>
                  <a:pt x="1360284" y="1940500"/>
                </a:lnTo>
                <a:lnTo>
                  <a:pt x="1354941" y="1937623"/>
                </a:lnTo>
                <a:lnTo>
                  <a:pt x="1349674" y="1938004"/>
                </a:lnTo>
                <a:lnTo>
                  <a:pt x="1345873" y="1937423"/>
                </a:lnTo>
                <a:lnTo>
                  <a:pt x="1341320" y="1935823"/>
                </a:lnTo>
                <a:lnTo>
                  <a:pt x="1336405" y="1935042"/>
                </a:lnTo>
                <a:lnTo>
                  <a:pt x="1328490" y="1935118"/>
                </a:lnTo>
                <a:lnTo>
                  <a:pt x="1325661" y="1935461"/>
                </a:lnTo>
                <a:lnTo>
                  <a:pt x="1325242" y="1936214"/>
                </a:lnTo>
                <a:lnTo>
                  <a:pt x="1329033" y="1939719"/>
                </a:lnTo>
                <a:lnTo>
                  <a:pt x="1335557" y="1943938"/>
                </a:lnTo>
                <a:lnTo>
                  <a:pt x="1334691" y="1940300"/>
                </a:lnTo>
                <a:lnTo>
                  <a:pt x="1334919" y="1939357"/>
                </a:lnTo>
                <a:lnTo>
                  <a:pt x="1337100" y="1938090"/>
                </a:lnTo>
                <a:lnTo>
                  <a:pt x="1347435" y="1940338"/>
                </a:lnTo>
                <a:lnTo>
                  <a:pt x="1359151" y="1945053"/>
                </a:lnTo>
                <a:lnTo>
                  <a:pt x="1362123" y="1945510"/>
                </a:lnTo>
                <a:lnTo>
                  <a:pt x="1365418" y="1947158"/>
                </a:lnTo>
                <a:lnTo>
                  <a:pt x="1369057" y="1949996"/>
                </a:lnTo>
                <a:lnTo>
                  <a:pt x="1374077" y="1955759"/>
                </a:lnTo>
                <a:lnTo>
                  <a:pt x="1383659" y="1968751"/>
                </a:lnTo>
                <a:lnTo>
                  <a:pt x="1386735" y="1972008"/>
                </a:lnTo>
                <a:lnTo>
                  <a:pt x="1390812" y="1975037"/>
                </a:lnTo>
                <a:lnTo>
                  <a:pt x="1411567" y="1979409"/>
                </a:lnTo>
                <a:lnTo>
                  <a:pt x="1418730" y="1979381"/>
                </a:lnTo>
                <a:lnTo>
                  <a:pt x="1433103" y="1980638"/>
                </a:lnTo>
                <a:lnTo>
                  <a:pt x="1440694" y="1982915"/>
                </a:lnTo>
                <a:lnTo>
                  <a:pt x="1442847" y="1984620"/>
                </a:lnTo>
                <a:lnTo>
                  <a:pt x="1443514" y="1990306"/>
                </a:lnTo>
                <a:lnTo>
                  <a:pt x="1442818" y="1993154"/>
                </a:lnTo>
                <a:lnTo>
                  <a:pt x="1438694" y="2001793"/>
                </a:lnTo>
                <a:lnTo>
                  <a:pt x="1436084" y="2008127"/>
                </a:lnTo>
                <a:lnTo>
                  <a:pt x="1419920" y="2034635"/>
                </a:lnTo>
                <a:lnTo>
                  <a:pt x="1417825" y="2040674"/>
                </a:lnTo>
                <a:lnTo>
                  <a:pt x="1416910" y="2044275"/>
                </a:lnTo>
                <a:lnTo>
                  <a:pt x="1414024" y="2047999"/>
                </a:lnTo>
                <a:lnTo>
                  <a:pt x="1406719" y="2053752"/>
                </a:lnTo>
                <a:lnTo>
                  <a:pt x="1399394" y="2058629"/>
                </a:lnTo>
                <a:lnTo>
                  <a:pt x="1394993" y="2059677"/>
                </a:lnTo>
                <a:lnTo>
                  <a:pt x="1391069" y="2058514"/>
                </a:lnTo>
                <a:lnTo>
                  <a:pt x="1388526" y="2057105"/>
                </a:lnTo>
                <a:lnTo>
                  <a:pt x="1384754" y="2052257"/>
                </a:lnTo>
                <a:lnTo>
                  <a:pt x="1384526" y="2052761"/>
                </a:lnTo>
                <a:lnTo>
                  <a:pt x="1387250" y="2060343"/>
                </a:lnTo>
                <a:lnTo>
                  <a:pt x="1386611" y="2061115"/>
                </a:lnTo>
                <a:lnTo>
                  <a:pt x="1384402" y="2060162"/>
                </a:lnTo>
                <a:lnTo>
                  <a:pt x="1379344" y="2056762"/>
                </a:lnTo>
                <a:lnTo>
                  <a:pt x="1377706" y="2057391"/>
                </a:lnTo>
                <a:lnTo>
                  <a:pt x="1376734" y="2058314"/>
                </a:lnTo>
                <a:lnTo>
                  <a:pt x="1375391" y="2058295"/>
                </a:lnTo>
                <a:lnTo>
                  <a:pt x="1373667" y="2057333"/>
                </a:lnTo>
                <a:lnTo>
                  <a:pt x="1370543" y="2054504"/>
                </a:lnTo>
                <a:lnTo>
                  <a:pt x="1369714" y="2053123"/>
                </a:lnTo>
                <a:lnTo>
                  <a:pt x="1368962" y="2048913"/>
                </a:lnTo>
                <a:lnTo>
                  <a:pt x="1368447" y="2048161"/>
                </a:lnTo>
                <a:lnTo>
                  <a:pt x="1362294" y="2050590"/>
                </a:lnTo>
                <a:lnTo>
                  <a:pt x="1361265" y="2051399"/>
                </a:lnTo>
                <a:lnTo>
                  <a:pt x="1363790" y="2053085"/>
                </a:lnTo>
                <a:lnTo>
                  <a:pt x="1364647" y="2054276"/>
                </a:lnTo>
                <a:lnTo>
                  <a:pt x="1367133" y="2060486"/>
                </a:lnTo>
                <a:lnTo>
                  <a:pt x="1367266" y="2061820"/>
                </a:lnTo>
                <a:lnTo>
                  <a:pt x="1365495" y="2062629"/>
                </a:lnTo>
                <a:lnTo>
                  <a:pt x="1359608" y="2060296"/>
                </a:lnTo>
                <a:lnTo>
                  <a:pt x="1358903" y="2060496"/>
                </a:lnTo>
                <a:lnTo>
                  <a:pt x="1361808" y="2066649"/>
                </a:lnTo>
                <a:lnTo>
                  <a:pt x="1362923" y="2069573"/>
                </a:lnTo>
                <a:lnTo>
                  <a:pt x="1363047" y="2071088"/>
                </a:lnTo>
                <a:lnTo>
                  <a:pt x="1359275" y="2078003"/>
                </a:lnTo>
                <a:lnTo>
                  <a:pt x="1356855" y="2080879"/>
                </a:lnTo>
                <a:lnTo>
                  <a:pt x="1353550" y="2081927"/>
                </a:lnTo>
                <a:lnTo>
                  <a:pt x="1351483" y="2081222"/>
                </a:lnTo>
                <a:lnTo>
                  <a:pt x="1349150" y="2079460"/>
                </a:lnTo>
                <a:lnTo>
                  <a:pt x="1347464" y="2079708"/>
                </a:lnTo>
                <a:lnTo>
                  <a:pt x="1346435" y="2081965"/>
                </a:lnTo>
                <a:lnTo>
                  <a:pt x="1344511" y="2083575"/>
                </a:lnTo>
                <a:lnTo>
                  <a:pt x="1341701" y="2084537"/>
                </a:lnTo>
                <a:lnTo>
                  <a:pt x="1338129" y="2084118"/>
                </a:lnTo>
                <a:lnTo>
                  <a:pt x="1333786" y="2082318"/>
                </a:lnTo>
                <a:lnTo>
                  <a:pt x="1322270" y="2075831"/>
                </a:lnTo>
                <a:lnTo>
                  <a:pt x="1318641" y="2074831"/>
                </a:lnTo>
                <a:lnTo>
                  <a:pt x="1311916" y="2073935"/>
                </a:lnTo>
                <a:lnTo>
                  <a:pt x="1311116" y="2073012"/>
                </a:lnTo>
                <a:lnTo>
                  <a:pt x="1311173" y="2072135"/>
                </a:lnTo>
                <a:lnTo>
                  <a:pt x="1312097" y="2071307"/>
                </a:lnTo>
                <a:lnTo>
                  <a:pt x="1311840" y="2070592"/>
                </a:lnTo>
                <a:lnTo>
                  <a:pt x="1310421" y="2069992"/>
                </a:lnTo>
                <a:lnTo>
                  <a:pt x="1308945" y="2070564"/>
                </a:lnTo>
                <a:lnTo>
                  <a:pt x="1307411" y="2072297"/>
                </a:lnTo>
                <a:lnTo>
                  <a:pt x="1304735" y="2072812"/>
                </a:lnTo>
                <a:lnTo>
                  <a:pt x="1300905" y="2072107"/>
                </a:lnTo>
                <a:lnTo>
                  <a:pt x="1295248" y="2069573"/>
                </a:lnTo>
                <a:lnTo>
                  <a:pt x="1284018" y="2063020"/>
                </a:lnTo>
                <a:lnTo>
                  <a:pt x="1271731" y="2057467"/>
                </a:lnTo>
                <a:lnTo>
                  <a:pt x="1264606" y="2050237"/>
                </a:lnTo>
                <a:lnTo>
                  <a:pt x="1267263" y="2056752"/>
                </a:lnTo>
                <a:lnTo>
                  <a:pt x="1267044" y="2058953"/>
                </a:lnTo>
                <a:lnTo>
                  <a:pt x="1265682" y="2060886"/>
                </a:lnTo>
                <a:lnTo>
                  <a:pt x="1265453" y="2062791"/>
                </a:lnTo>
                <a:lnTo>
                  <a:pt x="1268244" y="2067411"/>
                </a:lnTo>
                <a:lnTo>
                  <a:pt x="1272102" y="2069068"/>
                </a:lnTo>
                <a:lnTo>
                  <a:pt x="1275988" y="2068887"/>
                </a:lnTo>
                <a:lnTo>
                  <a:pt x="1276093" y="2068135"/>
                </a:lnTo>
                <a:lnTo>
                  <a:pt x="1274474" y="2066982"/>
                </a:lnTo>
                <a:lnTo>
                  <a:pt x="1273045" y="2065306"/>
                </a:lnTo>
                <a:lnTo>
                  <a:pt x="1272359" y="2062801"/>
                </a:lnTo>
                <a:lnTo>
                  <a:pt x="1273092" y="2062363"/>
                </a:lnTo>
                <a:lnTo>
                  <a:pt x="1276521" y="2063677"/>
                </a:lnTo>
                <a:lnTo>
                  <a:pt x="1278779" y="2065201"/>
                </a:lnTo>
                <a:lnTo>
                  <a:pt x="1295800" y="2073707"/>
                </a:lnTo>
                <a:lnTo>
                  <a:pt x="1300877" y="2075298"/>
                </a:lnTo>
                <a:lnTo>
                  <a:pt x="1304687" y="2076936"/>
                </a:lnTo>
                <a:lnTo>
                  <a:pt x="1305744" y="2077907"/>
                </a:lnTo>
                <a:lnTo>
                  <a:pt x="1304458" y="2080012"/>
                </a:lnTo>
                <a:lnTo>
                  <a:pt x="1297619" y="2085261"/>
                </a:lnTo>
                <a:lnTo>
                  <a:pt x="1297505" y="2086118"/>
                </a:lnTo>
                <a:lnTo>
                  <a:pt x="1302201" y="2085642"/>
                </a:lnTo>
                <a:lnTo>
                  <a:pt x="1307897" y="2081022"/>
                </a:lnTo>
                <a:lnTo>
                  <a:pt x="1311097" y="2078869"/>
                </a:lnTo>
                <a:lnTo>
                  <a:pt x="1314174" y="2077555"/>
                </a:lnTo>
                <a:lnTo>
                  <a:pt x="1318336" y="2079831"/>
                </a:lnTo>
                <a:lnTo>
                  <a:pt x="1323594" y="2085689"/>
                </a:lnTo>
                <a:lnTo>
                  <a:pt x="1327852" y="2089004"/>
                </a:lnTo>
                <a:lnTo>
                  <a:pt x="1333919" y="2090852"/>
                </a:lnTo>
                <a:lnTo>
                  <a:pt x="1337472" y="2092833"/>
                </a:lnTo>
                <a:lnTo>
                  <a:pt x="1343444" y="2098272"/>
                </a:lnTo>
                <a:lnTo>
                  <a:pt x="1344387" y="2101101"/>
                </a:lnTo>
                <a:lnTo>
                  <a:pt x="1344940" y="2112559"/>
                </a:lnTo>
                <a:lnTo>
                  <a:pt x="1344730" y="2115312"/>
                </a:lnTo>
                <a:lnTo>
                  <a:pt x="1343949" y="2118046"/>
                </a:lnTo>
                <a:lnTo>
                  <a:pt x="1342606" y="2120741"/>
                </a:lnTo>
                <a:lnTo>
                  <a:pt x="1340110" y="2122246"/>
                </a:lnTo>
                <a:lnTo>
                  <a:pt x="1336462" y="2122570"/>
                </a:lnTo>
                <a:lnTo>
                  <a:pt x="1333595" y="2123675"/>
                </a:lnTo>
                <a:lnTo>
                  <a:pt x="1327328" y="2129685"/>
                </a:lnTo>
                <a:lnTo>
                  <a:pt x="1324670" y="2130552"/>
                </a:lnTo>
                <a:lnTo>
                  <a:pt x="1313421" y="2128761"/>
                </a:lnTo>
                <a:lnTo>
                  <a:pt x="1309021" y="2127085"/>
                </a:lnTo>
                <a:lnTo>
                  <a:pt x="1306992" y="2127190"/>
                </a:lnTo>
                <a:lnTo>
                  <a:pt x="1305868" y="2128514"/>
                </a:lnTo>
                <a:lnTo>
                  <a:pt x="1304687" y="2129114"/>
                </a:lnTo>
                <a:lnTo>
                  <a:pt x="1300277" y="2129666"/>
                </a:lnTo>
                <a:lnTo>
                  <a:pt x="1299563" y="2130743"/>
                </a:lnTo>
                <a:lnTo>
                  <a:pt x="1299839" y="2132409"/>
                </a:lnTo>
                <a:lnTo>
                  <a:pt x="1300705" y="2134657"/>
                </a:lnTo>
                <a:lnTo>
                  <a:pt x="1301782" y="2135953"/>
                </a:lnTo>
                <a:lnTo>
                  <a:pt x="1303439" y="2137582"/>
                </a:lnTo>
                <a:lnTo>
                  <a:pt x="1305954" y="2138648"/>
                </a:lnTo>
                <a:lnTo>
                  <a:pt x="1311116" y="2139839"/>
                </a:lnTo>
                <a:lnTo>
                  <a:pt x="1311650" y="2142877"/>
                </a:lnTo>
                <a:lnTo>
                  <a:pt x="1311421" y="2143859"/>
                </a:lnTo>
                <a:lnTo>
                  <a:pt x="1309726" y="2145878"/>
                </a:lnTo>
                <a:lnTo>
                  <a:pt x="1307763" y="2145678"/>
                </a:lnTo>
                <a:lnTo>
                  <a:pt x="1304392" y="2143287"/>
                </a:lnTo>
                <a:lnTo>
                  <a:pt x="1302734" y="2143192"/>
                </a:lnTo>
                <a:lnTo>
                  <a:pt x="1301277" y="2144487"/>
                </a:lnTo>
                <a:lnTo>
                  <a:pt x="1299248" y="2144916"/>
                </a:lnTo>
                <a:lnTo>
                  <a:pt x="1296648" y="2144468"/>
                </a:lnTo>
                <a:lnTo>
                  <a:pt x="1295200" y="2145516"/>
                </a:lnTo>
                <a:lnTo>
                  <a:pt x="1294914" y="2148050"/>
                </a:lnTo>
                <a:lnTo>
                  <a:pt x="1294038" y="2149945"/>
                </a:lnTo>
                <a:lnTo>
                  <a:pt x="1291038" y="2152936"/>
                </a:lnTo>
                <a:lnTo>
                  <a:pt x="1289418" y="2155136"/>
                </a:lnTo>
                <a:lnTo>
                  <a:pt x="1289466" y="2156870"/>
                </a:lnTo>
                <a:lnTo>
                  <a:pt x="1291190" y="2158117"/>
                </a:lnTo>
                <a:lnTo>
                  <a:pt x="1293171" y="2160946"/>
                </a:lnTo>
                <a:lnTo>
                  <a:pt x="1295400" y="2165337"/>
                </a:lnTo>
                <a:lnTo>
                  <a:pt x="1295829" y="2167281"/>
                </a:lnTo>
                <a:lnTo>
                  <a:pt x="1294457" y="2166766"/>
                </a:lnTo>
                <a:lnTo>
                  <a:pt x="1292609" y="2165023"/>
                </a:lnTo>
                <a:lnTo>
                  <a:pt x="1290295" y="2162042"/>
                </a:lnTo>
                <a:lnTo>
                  <a:pt x="1286789" y="2159375"/>
                </a:lnTo>
                <a:lnTo>
                  <a:pt x="1279074" y="2155889"/>
                </a:lnTo>
                <a:lnTo>
                  <a:pt x="1277712" y="2155993"/>
                </a:lnTo>
                <a:lnTo>
                  <a:pt x="1278407" y="2156879"/>
                </a:lnTo>
                <a:lnTo>
                  <a:pt x="1283522" y="2160537"/>
                </a:lnTo>
                <a:lnTo>
                  <a:pt x="1285485" y="2162890"/>
                </a:lnTo>
                <a:lnTo>
                  <a:pt x="1285723" y="2164604"/>
                </a:lnTo>
                <a:lnTo>
                  <a:pt x="1281436" y="2168347"/>
                </a:lnTo>
                <a:lnTo>
                  <a:pt x="1281322" y="2169595"/>
                </a:lnTo>
                <a:lnTo>
                  <a:pt x="1282456" y="2170691"/>
                </a:lnTo>
                <a:lnTo>
                  <a:pt x="1282760" y="2171605"/>
                </a:lnTo>
                <a:lnTo>
                  <a:pt x="1281236" y="2173434"/>
                </a:lnTo>
                <a:lnTo>
                  <a:pt x="1278722" y="2174967"/>
                </a:lnTo>
                <a:lnTo>
                  <a:pt x="1273855" y="2175186"/>
                </a:lnTo>
                <a:lnTo>
                  <a:pt x="1273407" y="2176053"/>
                </a:lnTo>
                <a:lnTo>
                  <a:pt x="1275264" y="2177929"/>
                </a:lnTo>
                <a:lnTo>
                  <a:pt x="1275883" y="2179091"/>
                </a:lnTo>
                <a:lnTo>
                  <a:pt x="1274293" y="2180692"/>
                </a:lnTo>
                <a:lnTo>
                  <a:pt x="1273254" y="2180911"/>
                </a:lnTo>
                <a:lnTo>
                  <a:pt x="1267644" y="2180168"/>
                </a:lnTo>
                <a:lnTo>
                  <a:pt x="1269121" y="2184159"/>
                </a:lnTo>
                <a:lnTo>
                  <a:pt x="1269987" y="2185550"/>
                </a:lnTo>
                <a:lnTo>
                  <a:pt x="1271711" y="2187521"/>
                </a:lnTo>
                <a:lnTo>
                  <a:pt x="1274797" y="2189340"/>
                </a:lnTo>
                <a:lnTo>
                  <a:pt x="1274855" y="2190045"/>
                </a:lnTo>
                <a:lnTo>
                  <a:pt x="1273778" y="2191607"/>
                </a:lnTo>
                <a:lnTo>
                  <a:pt x="1271950" y="2193512"/>
                </a:lnTo>
                <a:lnTo>
                  <a:pt x="1264225" y="2199313"/>
                </a:lnTo>
                <a:lnTo>
                  <a:pt x="1258796" y="2206095"/>
                </a:lnTo>
                <a:lnTo>
                  <a:pt x="1258043" y="2208209"/>
                </a:lnTo>
                <a:lnTo>
                  <a:pt x="1259424" y="2212648"/>
                </a:lnTo>
                <a:lnTo>
                  <a:pt x="1259434" y="2213762"/>
                </a:lnTo>
                <a:lnTo>
                  <a:pt x="1258014" y="2215772"/>
                </a:lnTo>
                <a:lnTo>
                  <a:pt x="1254843" y="2215220"/>
                </a:lnTo>
                <a:lnTo>
                  <a:pt x="1254242" y="2216010"/>
                </a:lnTo>
                <a:lnTo>
                  <a:pt x="1254995" y="2218087"/>
                </a:lnTo>
                <a:lnTo>
                  <a:pt x="1255138" y="2221135"/>
                </a:lnTo>
                <a:lnTo>
                  <a:pt x="1254662" y="2225145"/>
                </a:lnTo>
                <a:lnTo>
                  <a:pt x="1252318" y="2231450"/>
                </a:lnTo>
                <a:lnTo>
                  <a:pt x="1248185" y="2239937"/>
                </a:lnTo>
                <a:lnTo>
                  <a:pt x="1245013" y="2247614"/>
                </a:lnTo>
                <a:lnTo>
                  <a:pt x="1242813" y="2254491"/>
                </a:lnTo>
                <a:lnTo>
                  <a:pt x="1241222" y="2257892"/>
                </a:lnTo>
                <a:lnTo>
                  <a:pt x="1238288" y="2258121"/>
                </a:lnTo>
                <a:lnTo>
                  <a:pt x="1236069" y="2260264"/>
                </a:lnTo>
                <a:lnTo>
                  <a:pt x="1237583" y="2261387"/>
                </a:lnTo>
                <a:lnTo>
                  <a:pt x="1238507" y="2262702"/>
                </a:lnTo>
                <a:lnTo>
                  <a:pt x="1239145" y="2264693"/>
                </a:lnTo>
                <a:lnTo>
                  <a:pt x="1238517" y="2270912"/>
                </a:lnTo>
                <a:lnTo>
                  <a:pt x="1236612" y="2281314"/>
                </a:lnTo>
                <a:lnTo>
                  <a:pt x="1235431" y="2289543"/>
                </a:lnTo>
                <a:lnTo>
                  <a:pt x="1235669" y="2314699"/>
                </a:lnTo>
                <a:lnTo>
                  <a:pt x="1235364" y="2325710"/>
                </a:lnTo>
                <a:lnTo>
                  <a:pt x="1234526" y="2331787"/>
                </a:lnTo>
                <a:lnTo>
                  <a:pt x="1233164" y="2335083"/>
                </a:lnTo>
                <a:lnTo>
                  <a:pt x="1230840" y="2336073"/>
                </a:lnTo>
                <a:lnTo>
                  <a:pt x="1233802" y="2337035"/>
                </a:lnTo>
                <a:lnTo>
                  <a:pt x="1235688" y="2338578"/>
                </a:lnTo>
                <a:lnTo>
                  <a:pt x="1236555" y="2340921"/>
                </a:lnTo>
                <a:lnTo>
                  <a:pt x="1237364" y="2344655"/>
                </a:lnTo>
                <a:lnTo>
                  <a:pt x="1238431" y="2346370"/>
                </a:lnTo>
                <a:lnTo>
                  <a:pt x="1239755" y="2346074"/>
                </a:lnTo>
                <a:lnTo>
                  <a:pt x="1240946" y="2346455"/>
                </a:lnTo>
                <a:lnTo>
                  <a:pt x="1242003" y="2347493"/>
                </a:lnTo>
                <a:lnTo>
                  <a:pt x="1245222" y="2352789"/>
                </a:lnTo>
                <a:lnTo>
                  <a:pt x="1248756" y="2354304"/>
                </a:lnTo>
                <a:lnTo>
                  <a:pt x="1248928" y="2357238"/>
                </a:lnTo>
                <a:lnTo>
                  <a:pt x="1247537" y="2373573"/>
                </a:lnTo>
                <a:lnTo>
                  <a:pt x="1247547" y="2375697"/>
                </a:lnTo>
                <a:lnTo>
                  <a:pt x="1249147" y="2371592"/>
                </a:lnTo>
                <a:lnTo>
                  <a:pt x="1250833" y="2358904"/>
                </a:lnTo>
                <a:lnTo>
                  <a:pt x="1253128" y="2353237"/>
                </a:lnTo>
                <a:lnTo>
                  <a:pt x="1254928" y="2352037"/>
                </a:lnTo>
                <a:lnTo>
                  <a:pt x="1262301" y="2351399"/>
                </a:lnTo>
                <a:lnTo>
                  <a:pt x="1270159" y="2352837"/>
                </a:lnTo>
                <a:lnTo>
                  <a:pt x="1273131" y="2353018"/>
                </a:lnTo>
                <a:lnTo>
                  <a:pt x="1275721" y="2352227"/>
                </a:lnTo>
                <a:lnTo>
                  <a:pt x="1278379" y="2353818"/>
                </a:lnTo>
                <a:lnTo>
                  <a:pt x="1279027" y="2355409"/>
                </a:lnTo>
                <a:lnTo>
                  <a:pt x="1279779" y="2362086"/>
                </a:lnTo>
                <a:lnTo>
                  <a:pt x="1280484" y="2365886"/>
                </a:lnTo>
                <a:lnTo>
                  <a:pt x="1285161" y="2379383"/>
                </a:lnTo>
                <a:lnTo>
                  <a:pt x="1287390" y="2386899"/>
                </a:lnTo>
                <a:lnTo>
                  <a:pt x="1290114" y="2398557"/>
                </a:lnTo>
                <a:lnTo>
                  <a:pt x="1291133" y="2401881"/>
                </a:lnTo>
                <a:lnTo>
                  <a:pt x="1296800" y="2417283"/>
                </a:lnTo>
                <a:lnTo>
                  <a:pt x="1297877" y="2421436"/>
                </a:lnTo>
                <a:lnTo>
                  <a:pt x="1298315" y="2424627"/>
                </a:lnTo>
                <a:lnTo>
                  <a:pt x="1298124" y="2426865"/>
                </a:lnTo>
                <a:lnTo>
                  <a:pt x="1297096" y="2430304"/>
                </a:lnTo>
                <a:lnTo>
                  <a:pt x="1295219" y="2434942"/>
                </a:lnTo>
                <a:lnTo>
                  <a:pt x="1293467" y="2438467"/>
                </a:lnTo>
                <a:lnTo>
                  <a:pt x="1291828" y="2440896"/>
                </a:lnTo>
                <a:lnTo>
                  <a:pt x="1290152" y="2442696"/>
                </a:lnTo>
                <a:lnTo>
                  <a:pt x="1288428" y="2443887"/>
                </a:lnTo>
                <a:lnTo>
                  <a:pt x="1288542" y="2444201"/>
                </a:lnTo>
                <a:lnTo>
                  <a:pt x="1290495" y="2443629"/>
                </a:lnTo>
                <a:lnTo>
                  <a:pt x="1292476" y="2442420"/>
                </a:lnTo>
                <a:lnTo>
                  <a:pt x="1296238" y="2439286"/>
                </a:lnTo>
                <a:lnTo>
                  <a:pt x="1297686" y="2438581"/>
                </a:lnTo>
                <a:lnTo>
                  <a:pt x="1301772" y="2438134"/>
                </a:lnTo>
                <a:lnTo>
                  <a:pt x="1301906" y="2439267"/>
                </a:lnTo>
                <a:lnTo>
                  <a:pt x="1299934" y="2441600"/>
                </a:lnTo>
                <a:lnTo>
                  <a:pt x="1300372" y="2441820"/>
                </a:lnTo>
                <a:lnTo>
                  <a:pt x="1303220" y="2439934"/>
                </a:lnTo>
                <a:lnTo>
                  <a:pt x="1309392" y="2437248"/>
                </a:lnTo>
                <a:lnTo>
                  <a:pt x="1333633" y="2428513"/>
                </a:lnTo>
                <a:lnTo>
                  <a:pt x="1339348" y="2427732"/>
                </a:lnTo>
                <a:lnTo>
                  <a:pt x="1347502" y="2429332"/>
                </a:lnTo>
                <a:lnTo>
                  <a:pt x="1354112" y="2433047"/>
                </a:lnTo>
                <a:lnTo>
                  <a:pt x="1361323" y="2437819"/>
                </a:lnTo>
                <a:lnTo>
                  <a:pt x="1368924" y="2441277"/>
                </a:lnTo>
                <a:lnTo>
                  <a:pt x="1380916" y="2444506"/>
                </a:lnTo>
                <a:lnTo>
                  <a:pt x="1384411" y="2446049"/>
                </a:lnTo>
                <a:lnTo>
                  <a:pt x="1391441" y="2447639"/>
                </a:lnTo>
                <a:lnTo>
                  <a:pt x="1394698" y="2449440"/>
                </a:lnTo>
                <a:lnTo>
                  <a:pt x="1398613" y="2453783"/>
                </a:lnTo>
                <a:lnTo>
                  <a:pt x="1404842" y="2459431"/>
                </a:lnTo>
                <a:lnTo>
                  <a:pt x="1409538" y="2462965"/>
                </a:lnTo>
                <a:lnTo>
                  <a:pt x="1414786" y="2466270"/>
                </a:lnTo>
                <a:lnTo>
                  <a:pt x="1420054" y="2472328"/>
                </a:lnTo>
                <a:lnTo>
                  <a:pt x="1428531" y="2486006"/>
                </a:lnTo>
                <a:lnTo>
                  <a:pt x="1430626" y="2487683"/>
                </a:lnTo>
                <a:lnTo>
                  <a:pt x="1435856" y="2489902"/>
                </a:lnTo>
                <a:lnTo>
                  <a:pt x="1445676" y="2492769"/>
                </a:lnTo>
                <a:lnTo>
                  <a:pt x="1460173" y="2499484"/>
                </a:lnTo>
                <a:lnTo>
                  <a:pt x="1466545" y="2502103"/>
                </a:lnTo>
                <a:lnTo>
                  <a:pt x="1470670" y="2503141"/>
                </a:lnTo>
                <a:lnTo>
                  <a:pt x="1474784" y="2504980"/>
                </a:lnTo>
                <a:lnTo>
                  <a:pt x="1478899" y="2507618"/>
                </a:lnTo>
                <a:lnTo>
                  <a:pt x="1482042" y="2510485"/>
                </a:lnTo>
                <a:lnTo>
                  <a:pt x="1484205" y="2513591"/>
                </a:lnTo>
                <a:lnTo>
                  <a:pt x="1486110" y="2515619"/>
                </a:lnTo>
                <a:lnTo>
                  <a:pt x="1489443" y="2517867"/>
                </a:lnTo>
                <a:lnTo>
                  <a:pt x="1491167" y="2519477"/>
                </a:lnTo>
                <a:lnTo>
                  <a:pt x="1491329" y="2521887"/>
                </a:lnTo>
                <a:lnTo>
                  <a:pt x="1487319" y="2531326"/>
                </a:lnTo>
                <a:lnTo>
                  <a:pt x="1487234" y="2532078"/>
                </a:lnTo>
                <a:lnTo>
                  <a:pt x="1491291" y="2525306"/>
                </a:lnTo>
                <a:lnTo>
                  <a:pt x="1493558" y="2523354"/>
                </a:lnTo>
                <a:lnTo>
                  <a:pt x="1495368" y="2522439"/>
                </a:lnTo>
                <a:lnTo>
                  <a:pt x="1499140" y="2522544"/>
                </a:lnTo>
                <a:lnTo>
                  <a:pt x="1504864" y="2523677"/>
                </a:lnTo>
                <a:lnTo>
                  <a:pt x="1509884" y="2523687"/>
                </a:lnTo>
                <a:lnTo>
                  <a:pt x="1514199" y="2522582"/>
                </a:lnTo>
                <a:lnTo>
                  <a:pt x="1517876" y="2522087"/>
                </a:lnTo>
                <a:lnTo>
                  <a:pt x="1520914" y="2522191"/>
                </a:lnTo>
                <a:lnTo>
                  <a:pt x="1523114" y="2521858"/>
                </a:lnTo>
                <a:lnTo>
                  <a:pt x="1524486" y="2521096"/>
                </a:lnTo>
                <a:lnTo>
                  <a:pt x="1526124" y="2521077"/>
                </a:lnTo>
                <a:lnTo>
                  <a:pt x="1532620" y="2523430"/>
                </a:lnTo>
                <a:lnTo>
                  <a:pt x="1535249" y="2523554"/>
                </a:lnTo>
                <a:lnTo>
                  <a:pt x="1544746" y="2525763"/>
                </a:lnTo>
                <a:lnTo>
                  <a:pt x="1550842" y="2524973"/>
                </a:lnTo>
                <a:lnTo>
                  <a:pt x="1551889" y="2525401"/>
                </a:lnTo>
                <a:lnTo>
                  <a:pt x="1554013" y="2528278"/>
                </a:lnTo>
                <a:lnTo>
                  <a:pt x="1555804" y="2528497"/>
                </a:lnTo>
                <a:lnTo>
                  <a:pt x="1558833" y="2528050"/>
                </a:lnTo>
                <a:lnTo>
                  <a:pt x="1561776" y="2528831"/>
                </a:lnTo>
                <a:lnTo>
                  <a:pt x="1566701" y="2532602"/>
                </a:lnTo>
                <a:lnTo>
                  <a:pt x="1568977" y="2535841"/>
                </a:lnTo>
                <a:lnTo>
                  <a:pt x="1571158" y="2542442"/>
                </a:lnTo>
                <a:lnTo>
                  <a:pt x="1571349" y="2544413"/>
                </a:lnTo>
                <a:lnTo>
                  <a:pt x="1567310" y="2559625"/>
                </a:lnTo>
                <a:lnTo>
                  <a:pt x="1566043" y="2565483"/>
                </a:lnTo>
                <a:lnTo>
                  <a:pt x="1565872" y="2570569"/>
                </a:lnTo>
                <a:lnTo>
                  <a:pt x="1566672" y="2573493"/>
                </a:lnTo>
                <a:lnTo>
                  <a:pt x="1570168" y="2578389"/>
                </a:lnTo>
                <a:lnTo>
                  <a:pt x="1570796" y="2579665"/>
                </a:lnTo>
                <a:lnTo>
                  <a:pt x="1572863" y="2586876"/>
                </a:lnTo>
                <a:lnTo>
                  <a:pt x="1573435" y="2589952"/>
                </a:lnTo>
                <a:lnTo>
                  <a:pt x="1573206" y="2593477"/>
                </a:lnTo>
                <a:lnTo>
                  <a:pt x="1572120" y="2599268"/>
                </a:lnTo>
                <a:lnTo>
                  <a:pt x="1572397" y="2603668"/>
                </a:lnTo>
                <a:lnTo>
                  <a:pt x="1573311" y="2610307"/>
                </a:lnTo>
                <a:lnTo>
                  <a:pt x="1572968" y="2614794"/>
                </a:lnTo>
                <a:lnTo>
                  <a:pt x="1571358" y="2617146"/>
                </a:lnTo>
                <a:lnTo>
                  <a:pt x="1570272" y="2619442"/>
                </a:lnTo>
                <a:lnTo>
                  <a:pt x="1569425" y="2623604"/>
                </a:lnTo>
                <a:lnTo>
                  <a:pt x="1569425" y="2625176"/>
                </a:lnTo>
                <a:lnTo>
                  <a:pt x="1570253" y="2628262"/>
                </a:lnTo>
                <a:lnTo>
                  <a:pt x="1571796" y="2630005"/>
                </a:lnTo>
                <a:lnTo>
                  <a:pt x="1574330" y="2631967"/>
                </a:lnTo>
                <a:lnTo>
                  <a:pt x="1576683" y="2634872"/>
                </a:lnTo>
                <a:lnTo>
                  <a:pt x="1580979" y="2641921"/>
                </a:lnTo>
                <a:lnTo>
                  <a:pt x="1584103" y="2645778"/>
                </a:lnTo>
                <a:lnTo>
                  <a:pt x="1587922" y="2651522"/>
                </a:lnTo>
                <a:lnTo>
                  <a:pt x="1588665" y="2654380"/>
                </a:lnTo>
                <a:lnTo>
                  <a:pt x="1587598" y="2656266"/>
                </a:lnTo>
                <a:lnTo>
                  <a:pt x="1586275" y="2657580"/>
                </a:lnTo>
                <a:lnTo>
                  <a:pt x="1583198" y="2659342"/>
                </a:lnTo>
                <a:lnTo>
                  <a:pt x="1581817" y="2660618"/>
                </a:lnTo>
                <a:lnTo>
                  <a:pt x="1582169" y="2660923"/>
                </a:lnTo>
                <a:lnTo>
                  <a:pt x="1586627" y="2659971"/>
                </a:lnTo>
                <a:lnTo>
                  <a:pt x="1589256" y="2660075"/>
                </a:lnTo>
                <a:lnTo>
                  <a:pt x="1591485" y="2661476"/>
                </a:lnTo>
                <a:lnTo>
                  <a:pt x="1593304" y="2664190"/>
                </a:lnTo>
                <a:lnTo>
                  <a:pt x="1596323" y="2666495"/>
                </a:lnTo>
                <a:lnTo>
                  <a:pt x="1600543" y="2668391"/>
                </a:lnTo>
                <a:lnTo>
                  <a:pt x="1604782" y="2671563"/>
                </a:lnTo>
                <a:lnTo>
                  <a:pt x="1611811" y="2679078"/>
                </a:lnTo>
                <a:lnTo>
                  <a:pt x="1613078" y="2680802"/>
                </a:lnTo>
                <a:lnTo>
                  <a:pt x="1614945" y="2684726"/>
                </a:lnTo>
                <a:lnTo>
                  <a:pt x="1617412" y="2690822"/>
                </a:lnTo>
                <a:lnTo>
                  <a:pt x="1618698" y="2694794"/>
                </a:lnTo>
                <a:lnTo>
                  <a:pt x="1618812" y="2696661"/>
                </a:lnTo>
                <a:lnTo>
                  <a:pt x="1617421" y="2698537"/>
                </a:lnTo>
                <a:lnTo>
                  <a:pt x="1612678" y="2701947"/>
                </a:lnTo>
                <a:lnTo>
                  <a:pt x="1607906" y="2707891"/>
                </a:lnTo>
                <a:lnTo>
                  <a:pt x="1609411" y="2707605"/>
                </a:lnTo>
                <a:lnTo>
                  <a:pt x="1612563" y="2705090"/>
                </a:lnTo>
                <a:lnTo>
                  <a:pt x="1617878" y="2700128"/>
                </a:lnTo>
                <a:lnTo>
                  <a:pt x="1620831" y="2699166"/>
                </a:lnTo>
                <a:lnTo>
                  <a:pt x="1623565" y="2699747"/>
                </a:lnTo>
                <a:lnTo>
                  <a:pt x="1627899" y="2701176"/>
                </a:lnTo>
                <a:lnTo>
                  <a:pt x="1631718" y="2703205"/>
                </a:lnTo>
                <a:lnTo>
                  <a:pt x="1635042" y="2705833"/>
                </a:lnTo>
                <a:lnTo>
                  <a:pt x="1639986" y="2712863"/>
                </a:lnTo>
                <a:lnTo>
                  <a:pt x="1645206" y="2718454"/>
                </a:lnTo>
                <a:lnTo>
                  <a:pt x="1648101" y="2723217"/>
                </a:lnTo>
                <a:lnTo>
                  <a:pt x="1647225" y="2720188"/>
                </a:lnTo>
                <a:lnTo>
                  <a:pt x="1645301" y="2716692"/>
                </a:lnTo>
                <a:lnTo>
                  <a:pt x="1640396" y="2711120"/>
                </a:lnTo>
                <a:lnTo>
                  <a:pt x="1638300" y="2708205"/>
                </a:lnTo>
                <a:lnTo>
                  <a:pt x="1637852" y="2706814"/>
                </a:lnTo>
                <a:lnTo>
                  <a:pt x="1637690" y="2705291"/>
                </a:lnTo>
                <a:lnTo>
                  <a:pt x="1638072" y="2702509"/>
                </a:lnTo>
                <a:lnTo>
                  <a:pt x="1638986" y="2698461"/>
                </a:lnTo>
                <a:lnTo>
                  <a:pt x="1640215" y="2695604"/>
                </a:lnTo>
                <a:lnTo>
                  <a:pt x="1641748" y="2693937"/>
                </a:lnTo>
                <a:lnTo>
                  <a:pt x="1642767" y="2692165"/>
                </a:lnTo>
                <a:lnTo>
                  <a:pt x="1643291" y="2690289"/>
                </a:lnTo>
                <a:lnTo>
                  <a:pt x="1644101" y="2688908"/>
                </a:lnTo>
                <a:lnTo>
                  <a:pt x="1648349" y="2686403"/>
                </a:lnTo>
                <a:lnTo>
                  <a:pt x="1649463" y="2686631"/>
                </a:lnTo>
                <a:lnTo>
                  <a:pt x="1650340" y="2689670"/>
                </a:lnTo>
                <a:lnTo>
                  <a:pt x="1651359" y="2690298"/>
                </a:lnTo>
                <a:lnTo>
                  <a:pt x="1653321" y="2690774"/>
                </a:lnTo>
                <a:lnTo>
                  <a:pt x="1654969" y="2691822"/>
                </a:lnTo>
                <a:lnTo>
                  <a:pt x="1656312" y="2693441"/>
                </a:lnTo>
                <a:lnTo>
                  <a:pt x="1657264" y="2695080"/>
                </a:lnTo>
                <a:lnTo>
                  <a:pt x="1657817" y="2696747"/>
                </a:lnTo>
                <a:lnTo>
                  <a:pt x="1659084" y="2702167"/>
                </a:lnTo>
                <a:lnTo>
                  <a:pt x="1659988" y="2704672"/>
                </a:lnTo>
                <a:lnTo>
                  <a:pt x="1660141" y="2701633"/>
                </a:lnTo>
                <a:lnTo>
                  <a:pt x="1661198" y="2696842"/>
                </a:lnTo>
                <a:lnTo>
                  <a:pt x="1662008" y="2694870"/>
                </a:lnTo>
                <a:lnTo>
                  <a:pt x="1664579" y="2691984"/>
                </a:lnTo>
                <a:lnTo>
                  <a:pt x="1664446" y="2690736"/>
                </a:lnTo>
                <a:lnTo>
                  <a:pt x="1663379" y="2689060"/>
                </a:lnTo>
                <a:lnTo>
                  <a:pt x="1657998" y="2681840"/>
                </a:lnTo>
                <a:lnTo>
                  <a:pt x="1657893" y="2680078"/>
                </a:lnTo>
                <a:lnTo>
                  <a:pt x="1659331" y="2679040"/>
                </a:lnTo>
                <a:lnTo>
                  <a:pt x="1660312" y="2677040"/>
                </a:lnTo>
                <a:lnTo>
                  <a:pt x="1660846" y="2674087"/>
                </a:lnTo>
                <a:lnTo>
                  <a:pt x="1661998" y="2671944"/>
                </a:lnTo>
                <a:lnTo>
                  <a:pt x="1665370" y="2668924"/>
                </a:lnTo>
                <a:lnTo>
                  <a:pt x="1668275" y="2664276"/>
                </a:lnTo>
                <a:lnTo>
                  <a:pt x="1669771" y="2661076"/>
                </a:lnTo>
                <a:lnTo>
                  <a:pt x="1670990" y="2659390"/>
                </a:lnTo>
                <a:lnTo>
                  <a:pt x="1672161" y="2658990"/>
                </a:lnTo>
                <a:lnTo>
                  <a:pt x="1670418" y="2657694"/>
                </a:lnTo>
                <a:lnTo>
                  <a:pt x="1670076" y="2656847"/>
                </a:lnTo>
                <a:lnTo>
                  <a:pt x="1669990" y="2652979"/>
                </a:lnTo>
                <a:lnTo>
                  <a:pt x="1669237" y="2648922"/>
                </a:lnTo>
                <a:lnTo>
                  <a:pt x="1668075" y="2647026"/>
                </a:lnTo>
                <a:lnTo>
                  <a:pt x="1664780" y="2642959"/>
                </a:lnTo>
                <a:lnTo>
                  <a:pt x="1664237" y="2641749"/>
                </a:lnTo>
                <a:lnTo>
                  <a:pt x="1663656" y="2637149"/>
                </a:lnTo>
                <a:lnTo>
                  <a:pt x="1663980" y="2634834"/>
                </a:lnTo>
                <a:lnTo>
                  <a:pt x="1664827" y="2632891"/>
                </a:lnTo>
                <a:lnTo>
                  <a:pt x="1664341" y="2631015"/>
                </a:lnTo>
                <a:lnTo>
                  <a:pt x="1661284" y="2627605"/>
                </a:lnTo>
                <a:lnTo>
                  <a:pt x="1660103" y="2624623"/>
                </a:lnTo>
                <a:lnTo>
                  <a:pt x="1658798" y="2617384"/>
                </a:lnTo>
                <a:lnTo>
                  <a:pt x="1657598" y="2608269"/>
                </a:lnTo>
                <a:lnTo>
                  <a:pt x="1656236" y="2601535"/>
                </a:lnTo>
                <a:lnTo>
                  <a:pt x="1654702" y="2597210"/>
                </a:lnTo>
                <a:lnTo>
                  <a:pt x="1654359" y="2594486"/>
                </a:lnTo>
                <a:lnTo>
                  <a:pt x="1655207" y="2593353"/>
                </a:lnTo>
                <a:lnTo>
                  <a:pt x="1656312" y="2589933"/>
                </a:lnTo>
                <a:lnTo>
                  <a:pt x="1657302" y="2589095"/>
                </a:lnTo>
                <a:lnTo>
                  <a:pt x="1658846" y="2589314"/>
                </a:lnTo>
                <a:lnTo>
                  <a:pt x="1658874" y="2588924"/>
                </a:lnTo>
                <a:lnTo>
                  <a:pt x="1656531" y="2587076"/>
                </a:lnTo>
                <a:lnTo>
                  <a:pt x="1655378" y="2584752"/>
                </a:lnTo>
                <a:lnTo>
                  <a:pt x="1655426" y="2583894"/>
                </a:lnTo>
                <a:lnTo>
                  <a:pt x="1657493" y="2581580"/>
                </a:lnTo>
                <a:lnTo>
                  <a:pt x="1657122" y="2580599"/>
                </a:lnTo>
                <a:lnTo>
                  <a:pt x="1655588" y="2579332"/>
                </a:lnTo>
                <a:lnTo>
                  <a:pt x="1650921" y="2577199"/>
                </a:lnTo>
                <a:lnTo>
                  <a:pt x="1652607" y="2576379"/>
                </a:lnTo>
                <a:lnTo>
                  <a:pt x="1653673" y="2574541"/>
                </a:lnTo>
                <a:lnTo>
                  <a:pt x="1653464" y="2573998"/>
                </a:lnTo>
                <a:lnTo>
                  <a:pt x="1651616" y="2573246"/>
                </a:lnTo>
                <a:lnTo>
                  <a:pt x="1649482" y="2571826"/>
                </a:lnTo>
                <a:lnTo>
                  <a:pt x="1647873" y="2569702"/>
                </a:lnTo>
                <a:lnTo>
                  <a:pt x="1645882" y="2566350"/>
                </a:lnTo>
                <a:lnTo>
                  <a:pt x="1644672" y="2563683"/>
                </a:lnTo>
                <a:lnTo>
                  <a:pt x="1643482" y="2559244"/>
                </a:lnTo>
                <a:lnTo>
                  <a:pt x="1641415" y="2554176"/>
                </a:lnTo>
                <a:lnTo>
                  <a:pt x="1640510" y="2552910"/>
                </a:lnTo>
                <a:lnTo>
                  <a:pt x="1639472" y="2552100"/>
                </a:lnTo>
                <a:lnTo>
                  <a:pt x="1638310" y="2551719"/>
                </a:lnTo>
                <a:lnTo>
                  <a:pt x="1638348" y="2550938"/>
                </a:lnTo>
                <a:lnTo>
                  <a:pt x="1639595" y="2549757"/>
                </a:lnTo>
                <a:lnTo>
                  <a:pt x="1659817" y="2541241"/>
                </a:lnTo>
                <a:lnTo>
                  <a:pt x="1661503" y="2540013"/>
                </a:lnTo>
                <a:lnTo>
                  <a:pt x="1671428" y="2535231"/>
                </a:lnTo>
                <a:lnTo>
                  <a:pt x="1676010" y="2532555"/>
                </a:lnTo>
                <a:lnTo>
                  <a:pt x="1680677" y="2528697"/>
                </a:lnTo>
                <a:lnTo>
                  <a:pt x="1687030" y="2524725"/>
                </a:lnTo>
                <a:lnTo>
                  <a:pt x="1690125" y="2522153"/>
                </a:lnTo>
                <a:lnTo>
                  <a:pt x="1692078" y="2519677"/>
                </a:lnTo>
                <a:lnTo>
                  <a:pt x="1702165" y="2509743"/>
                </a:lnTo>
                <a:lnTo>
                  <a:pt x="1706442" y="2504637"/>
                </a:lnTo>
                <a:lnTo>
                  <a:pt x="1708918" y="2500246"/>
                </a:lnTo>
                <a:lnTo>
                  <a:pt x="1712509" y="2494979"/>
                </a:lnTo>
                <a:lnTo>
                  <a:pt x="1717224" y="2488825"/>
                </a:lnTo>
                <a:lnTo>
                  <a:pt x="1720206" y="2483530"/>
                </a:lnTo>
                <a:lnTo>
                  <a:pt x="1721444" y="2479100"/>
                </a:lnTo>
                <a:lnTo>
                  <a:pt x="1722987" y="2471452"/>
                </a:lnTo>
                <a:lnTo>
                  <a:pt x="1723425" y="2464641"/>
                </a:lnTo>
                <a:lnTo>
                  <a:pt x="1723701" y="2454612"/>
                </a:lnTo>
                <a:lnTo>
                  <a:pt x="1723539" y="2445611"/>
                </a:lnTo>
                <a:lnTo>
                  <a:pt x="1722272" y="2431418"/>
                </a:lnTo>
                <a:lnTo>
                  <a:pt x="1721510" y="2426932"/>
                </a:lnTo>
                <a:lnTo>
                  <a:pt x="1720063" y="2421579"/>
                </a:lnTo>
                <a:lnTo>
                  <a:pt x="1716567" y="2410758"/>
                </a:lnTo>
                <a:lnTo>
                  <a:pt x="1715938" y="2407796"/>
                </a:lnTo>
                <a:lnTo>
                  <a:pt x="1713767" y="2402796"/>
                </a:lnTo>
                <a:lnTo>
                  <a:pt x="1706661" y="2389708"/>
                </a:lnTo>
                <a:lnTo>
                  <a:pt x="1697774" y="2380793"/>
                </a:lnTo>
                <a:lnTo>
                  <a:pt x="1696088" y="2378555"/>
                </a:lnTo>
                <a:lnTo>
                  <a:pt x="1692564" y="2375926"/>
                </a:lnTo>
                <a:lnTo>
                  <a:pt x="1687211" y="2372906"/>
                </a:lnTo>
                <a:lnTo>
                  <a:pt x="1683753" y="2370439"/>
                </a:lnTo>
                <a:lnTo>
                  <a:pt x="1674714" y="2361171"/>
                </a:lnTo>
                <a:lnTo>
                  <a:pt x="1671733" y="2360057"/>
                </a:lnTo>
                <a:lnTo>
                  <a:pt x="1670580" y="2357666"/>
                </a:lnTo>
                <a:lnTo>
                  <a:pt x="1670342" y="2355961"/>
                </a:lnTo>
                <a:lnTo>
                  <a:pt x="1670685" y="2351504"/>
                </a:lnTo>
                <a:lnTo>
                  <a:pt x="1671209" y="2348408"/>
                </a:lnTo>
                <a:lnTo>
                  <a:pt x="1671847" y="2346132"/>
                </a:lnTo>
                <a:lnTo>
                  <a:pt x="1672600" y="2344665"/>
                </a:lnTo>
                <a:lnTo>
                  <a:pt x="1677572" y="2337768"/>
                </a:lnTo>
                <a:lnTo>
                  <a:pt x="1680353" y="2332225"/>
                </a:lnTo>
                <a:lnTo>
                  <a:pt x="1682296" y="2329186"/>
                </a:lnTo>
                <a:lnTo>
                  <a:pt x="1684439" y="2326815"/>
                </a:lnTo>
                <a:lnTo>
                  <a:pt x="1688306" y="2323710"/>
                </a:lnTo>
                <a:lnTo>
                  <a:pt x="1690507" y="2319785"/>
                </a:lnTo>
                <a:lnTo>
                  <a:pt x="1690002" y="2318195"/>
                </a:lnTo>
                <a:lnTo>
                  <a:pt x="1688259" y="2316452"/>
                </a:lnTo>
                <a:lnTo>
                  <a:pt x="1687878" y="2314756"/>
                </a:lnTo>
                <a:lnTo>
                  <a:pt x="1690821" y="2310422"/>
                </a:lnTo>
                <a:lnTo>
                  <a:pt x="1691231" y="2309222"/>
                </a:lnTo>
                <a:lnTo>
                  <a:pt x="1690850" y="2305126"/>
                </a:lnTo>
                <a:lnTo>
                  <a:pt x="1691421" y="2304212"/>
                </a:lnTo>
                <a:lnTo>
                  <a:pt x="1695050" y="2303964"/>
                </a:lnTo>
                <a:lnTo>
                  <a:pt x="1700232" y="2309841"/>
                </a:lnTo>
                <a:lnTo>
                  <a:pt x="1701498" y="2309327"/>
                </a:lnTo>
                <a:lnTo>
                  <a:pt x="1699841" y="2307708"/>
                </a:lnTo>
                <a:lnTo>
                  <a:pt x="1697860" y="2303745"/>
                </a:lnTo>
                <a:lnTo>
                  <a:pt x="1698146" y="2302097"/>
                </a:lnTo>
                <a:lnTo>
                  <a:pt x="1701965" y="2297811"/>
                </a:lnTo>
                <a:lnTo>
                  <a:pt x="1702070" y="2295858"/>
                </a:lnTo>
                <a:lnTo>
                  <a:pt x="1700975" y="2293153"/>
                </a:lnTo>
                <a:lnTo>
                  <a:pt x="1700851" y="2290982"/>
                </a:lnTo>
                <a:lnTo>
                  <a:pt x="1703089" y="2285810"/>
                </a:lnTo>
                <a:lnTo>
                  <a:pt x="1702489" y="2284724"/>
                </a:lnTo>
                <a:lnTo>
                  <a:pt x="1696193" y="2283724"/>
                </a:lnTo>
                <a:lnTo>
                  <a:pt x="1695155" y="2282276"/>
                </a:lnTo>
                <a:lnTo>
                  <a:pt x="1695526" y="2281590"/>
                </a:lnTo>
                <a:lnTo>
                  <a:pt x="1698489" y="2279847"/>
                </a:lnTo>
                <a:lnTo>
                  <a:pt x="1698717" y="2279190"/>
                </a:lnTo>
                <a:lnTo>
                  <a:pt x="1693488" y="2267531"/>
                </a:lnTo>
                <a:lnTo>
                  <a:pt x="1692612" y="2264045"/>
                </a:lnTo>
                <a:lnTo>
                  <a:pt x="1694841" y="2259730"/>
                </a:lnTo>
                <a:lnTo>
                  <a:pt x="1697374" y="2257778"/>
                </a:lnTo>
                <a:lnTo>
                  <a:pt x="1697050" y="2256663"/>
                </a:lnTo>
                <a:lnTo>
                  <a:pt x="1693736" y="2256463"/>
                </a:lnTo>
                <a:lnTo>
                  <a:pt x="1691716" y="2255873"/>
                </a:lnTo>
                <a:lnTo>
                  <a:pt x="1689697" y="2252501"/>
                </a:lnTo>
                <a:lnTo>
                  <a:pt x="1690488" y="2250367"/>
                </a:lnTo>
                <a:lnTo>
                  <a:pt x="1691211" y="2249386"/>
                </a:lnTo>
                <a:lnTo>
                  <a:pt x="1693183" y="2244328"/>
                </a:lnTo>
                <a:lnTo>
                  <a:pt x="1695079" y="2243290"/>
                </a:lnTo>
                <a:lnTo>
                  <a:pt x="1694717" y="2242385"/>
                </a:lnTo>
                <a:lnTo>
                  <a:pt x="1687544" y="2244538"/>
                </a:lnTo>
                <a:lnTo>
                  <a:pt x="1684163" y="2242766"/>
                </a:lnTo>
                <a:lnTo>
                  <a:pt x="1680839" y="2243233"/>
                </a:lnTo>
                <a:lnTo>
                  <a:pt x="1679258" y="2242709"/>
                </a:lnTo>
                <a:lnTo>
                  <a:pt x="1679839" y="2240899"/>
                </a:lnTo>
                <a:lnTo>
                  <a:pt x="1685858" y="2232641"/>
                </a:lnTo>
                <a:lnTo>
                  <a:pt x="1688640" y="2228155"/>
                </a:lnTo>
                <a:lnTo>
                  <a:pt x="1690383" y="2224097"/>
                </a:lnTo>
                <a:lnTo>
                  <a:pt x="1691307" y="2221392"/>
                </a:lnTo>
                <a:lnTo>
                  <a:pt x="1691402" y="2220040"/>
                </a:lnTo>
                <a:lnTo>
                  <a:pt x="1690792" y="2211019"/>
                </a:lnTo>
                <a:lnTo>
                  <a:pt x="1691154" y="2208543"/>
                </a:lnTo>
                <a:lnTo>
                  <a:pt x="1693488" y="2206238"/>
                </a:lnTo>
                <a:lnTo>
                  <a:pt x="1697079" y="2201894"/>
                </a:lnTo>
                <a:lnTo>
                  <a:pt x="1692154" y="2197961"/>
                </a:lnTo>
                <a:lnTo>
                  <a:pt x="1689078" y="2194113"/>
                </a:lnTo>
                <a:lnTo>
                  <a:pt x="1687040" y="2192207"/>
                </a:lnTo>
                <a:lnTo>
                  <a:pt x="1685496" y="2190331"/>
                </a:lnTo>
                <a:lnTo>
                  <a:pt x="1683515" y="2186369"/>
                </a:lnTo>
                <a:lnTo>
                  <a:pt x="1682020" y="2181197"/>
                </a:lnTo>
                <a:lnTo>
                  <a:pt x="1680429" y="2170729"/>
                </a:lnTo>
                <a:lnTo>
                  <a:pt x="1680172" y="2164937"/>
                </a:lnTo>
                <a:lnTo>
                  <a:pt x="1680534" y="2160727"/>
                </a:lnTo>
                <a:lnTo>
                  <a:pt x="1681201" y="2158670"/>
                </a:lnTo>
                <a:lnTo>
                  <a:pt x="1682287" y="2156527"/>
                </a:lnTo>
                <a:lnTo>
                  <a:pt x="1686782" y="2152431"/>
                </a:lnTo>
                <a:lnTo>
                  <a:pt x="1694698" y="2146373"/>
                </a:lnTo>
                <a:lnTo>
                  <a:pt x="1700879" y="2143992"/>
                </a:lnTo>
                <a:lnTo>
                  <a:pt x="1705347" y="2145297"/>
                </a:lnTo>
                <a:lnTo>
                  <a:pt x="1714062" y="2146716"/>
                </a:lnTo>
                <a:lnTo>
                  <a:pt x="1721091" y="2150164"/>
                </a:lnTo>
                <a:lnTo>
                  <a:pt x="1742466" y="2158794"/>
                </a:lnTo>
                <a:lnTo>
                  <a:pt x="1746247" y="2162604"/>
                </a:lnTo>
                <a:lnTo>
                  <a:pt x="1742675" y="2165814"/>
                </a:lnTo>
                <a:lnTo>
                  <a:pt x="1743189" y="2166604"/>
                </a:lnTo>
                <a:lnTo>
                  <a:pt x="1751238" y="2160480"/>
                </a:lnTo>
                <a:lnTo>
                  <a:pt x="1753362" y="2159299"/>
                </a:lnTo>
                <a:lnTo>
                  <a:pt x="1755181" y="2159013"/>
                </a:lnTo>
                <a:lnTo>
                  <a:pt x="1761258" y="2161385"/>
                </a:lnTo>
                <a:lnTo>
                  <a:pt x="1763697" y="2161746"/>
                </a:lnTo>
                <a:lnTo>
                  <a:pt x="1766773" y="2163728"/>
                </a:lnTo>
                <a:lnTo>
                  <a:pt x="1774117" y="2170271"/>
                </a:lnTo>
                <a:lnTo>
                  <a:pt x="1774641" y="2169728"/>
                </a:lnTo>
                <a:lnTo>
                  <a:pt x="1772584" y="2166395"/>
                </a:lnTo>
                <a:lnTo>
                  <a:pt x="1773765" y="2164804"/>
                </a:lnTo>
                <a:lnTo>
                  <a:pt x="1779556" y="2161327"/>
                </a:lnTo>
                <a:lnTo>
                  <a:pt x="1785537" y="2158479"/>
                </a:lnTo>
                <a:lnTo>
                  <a:pt x="1789786" y="2155679"/>
                </a:lnTo>
                <a:lnTo>
                  <a:pt x="1794291" y="2151974"/>
                </a:lnTo>
                <a:lnTo>
                  <a:pt x="1797339" y="2149993"/>
                </a:lnTo>
                <a:lnTo>
                  <a:pt x="1798911" y="2149735"/>
                </a:lnTo>
                <a:lnTo>
                  <a:pt x="1800920" y="2150831"/>
                </a:lnTo>
                <a:lnTo>
                  <a:pt x="1806302" y="2155755"/>
                </a:lnTo>
                <a:lnTo>
                  <a:pt x="1809760" y="2158279"/>
                </a:lnTo>
                <a:lnTo>
                  <a:pt x="1812541" y="2160908"/>
                </a:lnTo>
                <a:lnTo>
                  <a:pt x="1816437" y="2165547"/>
                </a:lnTo>
                <a:lnTo>
                  <a:pt x="1817961" y="2166557"/>
                </a:lnTo>
                <a:lnTo>
                  <a:pt x="1820913" y="2169700"/>
                </a:lnTo>
                <a:lnTo>
                  <a:pt x="1824838" y="2169376"/>
                </a:lnTo>
                <a:lnTo>
                  <a:pt x="1826124" y="2169748"/>
                </a:lnTo>
                <a:lnTo>
                  <a:pt x="1826552" y="2170357"/>
                </a:lnTo>
                <a:lnTo>
                  <a:pt x="1827209" y="2172481"/>
                </a:lnTo>
                <a:lnTo>
                  <a:pt x="1827562" y="2173843"/>
                </a:lnTo>
                <a:lnTo>
                  <a:pt x="1827581" y="2175301"/>
                </a:lnTo>
                <a:lnTo>
                  <a:pt x="1826676" y="2179387"/>
                </a:lnTo>
                <a:lnTo>
                  <a:pt x="1823857" y="2185902"/>
                </a:lnTo>
                <a:lnTo>
                  <a:pt x="1825038" y="2186007"/>
                </a:lnTo>
                <a:lnTo>
                  <a:pt x="1826828" y="2184616"/>
                </a:lnTo>
                <a:lnTo>
                  <a:pt x="1829152" y="2182130"/>
                </a:lnTo>
                <a:lnTo>
                  <a:pt x="1830972" y="2181254"/>
                </a:lnTo>
                <a:lnTo>
                  <a:pt x="1834848" y="2183235"/>
                </a:lnTo>
                <a:lnTo>
                  <a:pt x="1838449" y="2186416"/>
                </a:lnTo>
                <a:lnTo>
                  <a:pt x="1839716" y="2188102"/>
                </a:lnTo>
                <a:lnTo>
                  <a:pt x="1841116" y="2190845"/>
                </a:lnTo>
                <a:lnTo>
                  <a:pt x="1842307" y="2192255"/>
                </a:lnTo>
                <a:lnTo>
                  <a:pt x="1843411" y="2194960"/>
                </a:lnTo>
                <a:lnTo>
                  <a:pt x="1843335" y="2195837"/>
                </a:lnTo>
                <a:lnTo>
                  <a:pt x="1842297" y="2197151"/>
                </a:lnTo>
                <a:lnTo>
                  <a:pt x="1837887" y="2199361"/>
                </a:lnTo>
                <a:lnTo>
                  <a:pt x="1838725" y="2200189"/>
                </a:lnTo>
                <a:lnTo>
                  <a:pt x="1843878" y="2198799"/>
                </a:lnTo>
                <a:lnTo>
                  <a:pt x="1845450" y="2197427"/>
                </a:lnTo>
                <a:lnTo>
                  <a:pt x="1846574" y="2195141"/>
                </a:lnTo>
                <a:lnTo>
                  <a:pt x="1848079" y="2194493"/>
                </a:lnTo>
                <a:lnTo>
                  <a:pt x="1854165" y="2198504"/>
                </a:lnTo>
                <a:lnTo>
                  <a:pt x="1855060" y="2199894"/>
                </a:lnTo>
                <a:lnTo>
                  <a:pt x="1854670" y="2200980"/>
                </a:lnTo>
                <a:lnTo>
                  <a:pt x="1853679" y="2202209"/>
                </a:lnTo>
                <a:lnTo>
                  <a:pt x="1851022" y="2203571"/>
                </a:lnTo>
                <a:lnTo>
                  <a:pt x="1848745" y="2206962"/>
                </a:lnTo>
                <a:lnTo>
                  <a:pt x="1848384" y="2208419"/>
                </a:lnTo>
                <a:lnTo>
                  <a:pt x="1850003" y="2209457"/>
                </a:lnTo>
                <a:lnTo>
                  <a:pt x="1853975" y="2209905"/>
                </a:lnTo>
                <a:lnTo>
                  <a:pt x="1853946" y="2210705"/>
                </a:lnTo>
                <a:lnTo>
                  <a:pt x="1851650" y="2212191"/>
                </a:lnTo>
                <a:lnTo>
                  <a:pt x="1851346" y="2214134"/>
                </a:lnTo>
                <a:lnTo>
                  <a:pt x="1856480" y="2221021"/>
                </a:lnTo>
                <a:lnTo>
                  <a:pt x="1859918" y="2224030"/>
                </a:lnTo>
                <a:lnTo>
                  <a:pt x="1861900" y="2224583"/>
                </a:lnTo>
                <a:lnTo>
                  <a:pt x="1866529" y="2224726"/>
                </a:lnTo>
                <a:lnTo>
                  <a:pt x="1870281" y="2225888"/>
                </a:lnTo>
                <a:lnTo>
                  <a:pt x="1878616" y="2229774"/>
                </a:lnTo>
                <a:lnTo>
                  <a:pt x="1883493" y="2230479"/>
                </a:lnTo>
                <a:lnTo>
                  <a:pt x="1887693" y="2229288"/>
                </a:lnTo>
                <a:lnTo>
                  <a:pt x="1890484" y="2229031"/>
                </a:lnTo>
                <a:lnTo>
                  <a:pt x="1892941" y="2230584"/>
                </a:lnTo>
                <a:lnTo>
                  <a:pt x="1893732" y="2231679"/>
                </a:lnTo>
                <a:lnTo>
                  <a:pt x="1894103" y="2233860"/>
                </a:lnTo>
                <a:lnTo>
                  <a:pt x="1894056" y="2237118"/>
                </a:lnTo>
                <a:lnTo>
                  <a:pt x="1895408" y="2239394"/>
                </a:lnTo>
                <a:lnTo>
                  <a:pt x="1898161" y="2240699"/>
                </a:lnTo>
                <a:lnTo>
                  <a:pt x="1900380" y="2240499"/>
                </a:lnTo>
                <a:lnTo>
                  <a:pt x="1903295" y="2237946"/>
                </a:lnTo>
                <a:lnTo>
                  <a:pt x="1905752" y="2237508"/>
                </a:lnTo>
                <a:lnTo>
                  <a:pt x="1906572" y="2235594"/>
                </a:lnTo>
                <a:lnTo>
                  <a:pt x="1907296" y="2232031"/>
                </a:lnTo>
                <a:lnTo>
                  <a:pt x="1908010" y="2230088"/>
                </a:lnTo>
                <a:lnTo>
                  <a:pt x="1909791" y="2229526"/>
                </a:lnTo>
                <a:lnTo>
                  <a:pt x="1911220" y="2230584"/>
                </a:lnTo>
                <a:lnTo>
                  <a:pt x="1912058" y="2232203"/>
                </a:lnTo>
                <a:lnTo>
                  <a:pt x="1913601" y="2237070"/>
                </a:lnTo>
                <a:lnTo>
                  <a:pt x="1914030" y="2239242"/>
                </a:lnTo>
                <a:lnTo>
                  <a:pt x="1913858" y="2241223"/>
                </a:lnTo>
                <a:lnTo>
                  <a:pt x="1913087" y="2243004"/>
                </a:lnTo>
                <a:lnTo>
                  <a:pt x="1911572" y="2244900"/>
                </a:lnTo>
                <a:lnTo>
                  <a:pt x="1909324" y="2246910"/>
                </a:lnTo>
                <a:lnTo>
                  <a:pt x="1907553" y="2249796"/>
                </a:lnTo>
                <a:lnTo>
                  <a:pt x="1905391" y="2256454"/>
                </a:lnTo>
                <a:lnTo>
                  <a:pt x="1904591" y="2260797"/>
                </a:lnTo>
                <a:lnTo>
                  <a:pt x="1904371" y="2263359"/>
                </a:lnTo>
                <a:lnTo>
                  <a:pt x="1904467" y="2266150"/>
                </a:lnTo>
                <a:lnTo>
                  <a:pt x="1904876" y="2269188"/>
                </a:lnTo>
                <a:lnTo>
                  <a:pt x="1905734" y="2271684"/>
                </a:lnTo>
                <a:lnTo>
                  <a:pt x="1907743" y="2275208"/>
                </a:lnTo>
                <a:lnTo>
                  <a:pt x="1907867" y="2276380"/>
                </a:lnTo>
                <a:lnTo>
                  <a:pt x="1908019" y="2279228"/>
                </a:lnTo>
                <a:lnTo>
                  <a:pt x="1907839" y="2280476"/>
                </a:lnTo>
                <a:lnTo>
                  <a:pt x="1906667" y="2282952"/>
                </a:lnTo>
                <a:lnTo>
                  <a:pt x="1903409" y="2285419"/>
                </a:lnTo>
                <a:lnTo>
                  <a:pt x="1898942" y="2286057"/>
                </a:lnTo>
                <a:lnTo>
                  <a:pt x="1884331" y="2286200"/>
                </a:lnTo>
                <a:lnTo>
                  <a:pt x="1880445" y="2285610"/>
                </a:lnTo>
                <a:lnTo>
                  <a:pt x="1881388" y="2287848"/>
                </a:lnTo>
                <a:lnTo>
                  <a:pt x="1885474" y="2288562"/>
                </a:lnTo>
                <a:lnTo>
                  <a:pt x="1889217" y="2288534"/>
                </a:lnTo>
                <a:lnTo>
                  <a:pt x="1903152" y="2289943"/>
                </a:lnTo>
                <a:lnTo>
                  <a:pt x="1905067" y="2291372"/>
                </a:lnTo>
                <a:lnTo>
                  <a:pt x="1906686" y="2293887"/>
                </a:lnTo>
                <a:lnTo>
                  <a:pt x="1907839" y="2296478"/>
                </a:lnTo>
                <a:lnTo>
                  <a:pt x="1908982" y="2301754"/>
                </a:lnTo>
                <a:lnTo>
                  <a:pt x="1909191" y="2304250"/>
                </a:lnTo>
                <a:lnTo>
                  <a:pt x="1908582" y="2307022"/>
                </a:lnTo>
                <a:lnTo>
                  <a:pt x="1907143" y="2310060"/>
                </a:lnTo>
                <a:lnTo>
                  <a:pt x="1906172" y="2314089"/>
                </a:lnTo>
                <a:lnTo>
                  <a:pt x="1905676" y="2319119"/>
                </a:lnTo>
                <a:lnTo>
                  <a:pt x="1906457" y="2321776"/>
                </a:lnTo>
                <a:lnTo>
                  <a:pt x="1913992" y="2321986"/>
                </a:lnTo>
                <a:lnTo>
                  <a:pt x="1915487" y="2323795"/>
                </a:lnTo>
                <a:lnTo>
                  <a:pt x="1915315" y="2325148"/>
                </a:lnTo>
                <a:lnTo>
                  <a:pt x="1912639" y="2330215"/>
                </a:lnTo>
                <a:lnTo>
                  <a:pt x="1912392" y="2331653"/>
                </a:lnTo>
                <a:lnTo>
                  <a:pt x="1913611" y="2335063"/>
                </a:lnTo>
                <a:lnTo>
                  <a:pt x="1913439" y="2336035"/>
                </a:lnTo>
                <a:lnTo>
                  <a:pt x="1912696" y="2337025"/>
                </a:lnTo>
                <a:lnTo>
                  <a:pt x="1911982" y="2339578"/>
                </a:lnTo>
                <a:lnTo>
                  <a:pt x="1911306" y="2343683"/>
                </a:lnTo>
                <a:lnTo>
                  <a:pt x="1910458" y="2346341"/>
                </a:lnTo>
                <a:lnTo>
                  <a:pt x="1908410" y="2348389"/>
                </a:lnTo>
                <a:lnTo>
                  <a:pt x="1907343" y="2348837"/>
                </a:lnTo>
                <a:lnTo>
                  <a:pt x="1906562" y="2348294"/>
                </a:lnTo>
                <a:lnTo>
                  <a:pt x="1904543" y="2342702"/>
                </a:lnTo>
                <a:lnTo>
                  <a:pt x="1903714" y="2341864"/>
                </a:lnTo>
                <a:lnTo>
                  <a:pt x="1902924" y="2342388"/>
                </a:lnTo>
                <a:lnTo>
                  <a:pt x="1902524" y="2343255"/>
                </a:lnTo>
                <a:lnTo>
                  <a:pt x="1902524" y="2344465"/>
                </a:lnTo>
                <a:lnTo>
                  <a:pt x="1902171" y="2345712"/>
                </a:lnTo>
                <a:lnTo>
                  <a:pt x="1901476" y="2346998"/>
                </a:lnTo>
                <a:lnTo>
                  <a:pt x="1898494" y="2349056"/>
                </a:lnTo>
                <a:lnTo>
                  <a:pt x="1893656" y="2350446"/>
                </a:lnTo>
                <a:lnTo>
                  <a:pt x="1893808" y="2351932"/>
                </a:lnTo>
                <a:lnTo>
                  <a:pt x="1897047" y="2352723"/>
                </a:lnTo>
                <a:lnTo>
                  <a:pt x="1901181" y="2355199"/>
                </a:lnTo>
                <a:lnTo>
                  <a:pt x="1903552" y="2355599"/>
                </a:lnTo>
                <a:lnTo>
                  <a:pt x="1907276" y="2353599"/>
                </a:lnTo>
                <a:lnTo>
                  <a:pt x="1914458" y="2347293"/>
                </a:lnTo>
                <a:lnTo>
                  <a:pt x="1917421" y="2345579"/>
                </a:lnTo>
                <a:lnTo>
                  <a:pt x="1920031" y="2344922"/>
                </a:lnTo>
                <a:lnTo>
                  <a:pt x="1922974" y="2344836"/>
                </a:lnTo>
                <a:lnTo>
                  <a:pt x="1926231" y="2345322"/>
                </a:lnTo>
                <a:lnTo>
                  <a:pt x="1932737" y="2344512"/>
                </a:lnTo>
                <a:lnTo>
                  <a:pt x="1934365" y="2345112"/>
                </a:lnTo>
                <a:lnTo>
                  <a:pt x="1936356" y="2346503"/>
                </a:lnTo>
                <a:lnTo>
                  <a:pt x="1938709" y="2348684"/>
                </a:lnTo>
                <a:lnTo>
                  <a:pt x="1940328" y="2350789"/>
                </a:lnTo>
                <a:lnTo>
                  <a:pt x="1941214" y="2352808"/>
                </a:lnTo>
                <a:lnTo>
                  <a:pt x="1942681" y="2360409"/>
                </a:lnTo>
                <a:lnTo>
                  <a:pt x="1944643" y="2362391"/>
                </a:lnTo>
                <a:lnTo>
                  <a:pt x="1945119" y="2363848"/>
                </a:lnTo>
                <a:lnTo>
                  <a:pt x="1945281" y="2366067"/>
                </a:lnTo>
                <a:lnTo>
                  <a:pt x="1945158" y="2370420"/>
                </a:lnTo>
                <a:lnTo>
                  <a:pt x="1942995" y="2379174"/>
                </a:lnTo>
                <a:lnTo>
                  <a:pt x="1941881" y="2382393"/>
                </a:lnTo>
                <a:lnTo>
                  <a:pt x="1938900" y="2386784"/>
                </a:lnTo>
                <a:lnTo>
                  <a:pt x="1935461" y="2388765"/>
                </a:lnTo>
                <a:lnTo>
                  <a:pt x="1929346" y="2390632"/>
                </a:lnTo>
                <a:lnTo>
                  <a:pt x="1926155" y="2392194"/>
                </a:lnTo>
                <a:lnTo>
                  <a:pt x="1923745" y="2394347"/>
                </a:lnTo>
                <a:lnTo>
                  <a:pt x="1923602" y="2395528"/>
                </a:lnTo>
                <a:lnTo>
                  <a:pt x="1930546" y="2391842"/>
                </a:lnTo>
                <a:lnTo>
                  <a:pt x="1938195" y="2390042"/>
                </a:lnTo>
                <a:lnTo>
                  <a:pt x="1940376" y="2388022"/>
                </a:lnTo>
                <a:lnTo>
                  <a:pt x="1942024" y="2386051"/>
                </a:lnTo>
                <a:lnTo>
                  <a:pt x="1943700" y="2381660"/>
                </a:lnTo>
                <a:lnTo>
                  <a:pt x="1946739" y="2370239"/>
                </a:lnTo>
                <a:lnTo>
                  <a:pt x="1948463" y="2366639"/>
                </a:lnTo>
                <a:lnTo>
                  <a:pt x="1950863" y="2366029"/>
                </a:lnTo>
                <a:lnTo>
                  <a:pt x="1951930" y="2367258"/>
                </a:lnTo>
                <a:lnTo>
                  <a:pt x="1954425" y="2373973"/>
                </a:lnTo>
                <a:lnTo>
                  <a:pt x="1954416" y="2375678"/>
                </a:lnTo>
                <a:lnTo>
                  <a:pt x="1953797" y="2377126"/>
                </a:lnTo>
                <a:lnTo>
                  <a:pt x="1949720" y="2383622"/>
                </a:lnTo>
                <a:lnTo>
                  <a:pt x="1951187" y="2382964"/>
                </a:lnTo>
                <a:lnTo>
                  <a:pt x="1955283" y="2376859"/>
                </a:lnTo>
                <a:lnTo>
                  <a:pt x="1956149" y="2374945"/>
                </a:lnTo>
                <a:lnTo>
                  <a:pt x="1956635" y="2372135"/>
                </a:lnTo>
                <a:lnTo>
                  <a:pt x="1957950" y="2370144"/>
                </a:lnTo>
                <a:lnTo>
                  <a:pt x="1958454" y="2371125"/>
                </a:lnTo>
                <a:lnTo>
                  <a:pt x="1959721" y="2378317"/>
                </a:lnTo>
                <a:lnTo>
                  <a:pt x="1959759" y="2383555"/>
                </a:lnTo>
                <a:lnTo>
                  <a:pt x="1959959" y="2385232"/>
                </a:lnTo>
                <a:lnTo>
                  <a:pt x="1959502" y="2390194"/>
                </a:lnTo>
                <a:lnTo>
                  <a:pt x="1960017" y="2391080"/>
                </a:lnTo>
                <a:lnTo>
                  <a:pt x="1961245" y="2386794"/>
                </a:lnTo>
                <a:lnTo>
                  <a:pt x="1961645" y="2383555"/>
                </a:lnTo>
                <a:lnTo>
                  <a:pt x="1962207" y="2381240"/>
                </a:lnTo>
                <a:lnTo>
                  <a:pt x="1962922" y="2379850"/>
                </a:lnTo>
                <a:lnTo>
                  <a:pt x="1967932" y="2375468"/>
                </a:lnTo>
                <a:lnTo>
                  <a:pt x="1973790" y="2371897"/>
                </a:lnTo>
                <a:lnTo>
                  <a:pt x="1977619" y="2368715"/>
                </a:lnTo>
                <a:lnTo>
                  <a:pt x="1980800" y="2367191"/>
                </a:lnTo>
                <a:lnTo>
                  <a:pt x="1985562" y="2365753"/>
                </a:lnTo>
                <a:lnTo>
                  <a:pt x="1988610" y="2362791"/>
                </a:lnTo>
                <a:lnTo>
                  <a:pt x="1989954" y="2358304"/>
                </a:lnTo>
                <a:lnTo>
                  <a:pt x="1991097" y="2355190"/>
                </a:lnTo>
                <a:lnTo>
                  <a:pt x="1992040" y="2353466"/>
                </a:lnTo>
                <a:lnTo>
                  <a:pt x="1995183" y="2350361"/>
                </a:lnTo>
                <a:lnTo>
                  <a:pt x="1996897" y="2350180"/>
                </a:lnTo>
                <a:lnTo>
                  <a:pt x="1998526" y="2351332"/>
                </a:lnTo>
                <a:lnTo>
                  <a:pt x="2000374" y="2353656"/>
                </a:lnTo>
                <a:lnTo>
                  <a:pt x="2002441" y="2357152"/>
                </a:lnTo>
                <a:lnTo>
                  <a:pt x="2003679" y="2359895"/>
                </a:lnTo>
                <a:lnTo>
                  <a:pt x="2004079" y="2361876"/>
                </a:lnTo>
                <a:lnTo>
                  <a:pt x="2004412" y="2368820"/>
                </a:lnTo>
                <a:lnTo>
                  <a:pt x="2004813" y="2368801"/>
                </a:lnTo>
                <a:lnTo>
                  <a:pt x="2006717" y="2363496"/>
                </a:lnTo>
                <a:lnTo>
                  <a:pt x="2006937" y="2361610"/>
                </a:lnTo>
                <a:lnTo>
                  <a:pt x="2006803" y="2359619"/>
                </a:lnTo>
                <a:lnTo>
                  <a:pt x="2006222" y="2357628"/>
                </a:lnTo>
                <a:lnTo>
                  <a:pt x="2004308" y="2353266"/>
                </a:lnTo>
                <a:lnTo>
                  <a:pt x="2003555" y="2350532"/>
                </a:lnTo>
                <a:lnTo>
                  <a:pt x="2003727" y="2348846"/>
                </a:lnTo>
                <a:lnTo>
                  <a:pt x="2005756" y="2347884"/>
                </a:lnTo>
                <a:lnTo>
                  <a:pt x="2008756" y="2347503"/>
                </a:lnTo>
                <a:lnTo>
                  <a:pt x="2009261" y="2346789"/>
                </a:lnTo>
                <a:lnTo>
                  <a:pt x="2007060" y="2344979"/>
                </a:lnTo>
                <a:lnTo>
                  <a:pt x="2007003" y="2343998"/>
                </a:lnTo>
                <a:lnTo>
                  <a:pt x="2009128" y="2340769"/>
                </a:lnTo>
                <a:lnTo>
                  <a:pt x="2010375" y="2340588"/>
                </a:lnTo>
                <a:lnTo>
                  <a:pt x="2012814" y="2341093"/>
                </a:lnTo>
                <a:lnTo>
                  <a:pt x="2012328" y="2339435"/>
                </a:lnTo>
                <a:lnTo>
                  <a:pt x="2012347" y="2338340"/>
                </a:lnTo>
                <a:lnTo>
                  <a:pt x="2013032" y="2337911"/>
                </a:lnTo>
                <a:lnTo>
                  <a:pt x="2017071" y="2338959"/>
                </a:lnTo>
                <a:lnTo>
                  <a:pt x="2017547" y="2337692"/>
                </a:lnTo>
                <a:lnTo>
                  <a:pt x="2021024" y="2337578"/>
                </a:lnTo>
                <a:lnTo>
                  <a:pt x="2021367" y="2336445"/>
                </a:lnTo>
                <a:lnTo>
                  <a:pt x="2018357" y="2334825"/>
                </a:lnTo>
                <a:lnTo>
                  <a:pt x="2015414" y="2333825"/>
                </a:lnTo>
                <a:lnTo>
                  <a:pt x="2014509" y="2332939"/>
                </a:lnTo>
                <a:lnTo>
                  <a:pt x="2013823" y="2331634"/>
                </a:lnTo>
                <a:lnTo>
                  <a:pt x="2012909" y="2328481"/>
                </a:lnTo>
                <a:lnTo>
                  <a:pt x="2013128" y="2327643"/>
                </a:lnTo>
                <a:lnTo>
                  <a:pt x="2013957" y="2327634"/>
                </a:lnTo>
                <a:lnTo>
                  <a:pt x="2015395" y="2328501"/>
                </a:lnTo>
                <a:lnTo>
                  <a:pt x="2016176" y="2326843"/>
                </a:lnTo>
                <a:lnTo>
                  <a:pt x="2017052" y="2322938"/>
                </a:lnTo>
                <a:lnTo>
                  <a:pt x="2017919" y="2321338"/>
                </a:lnTo>
                <a:lnTo>
                  <a:pt x="2020624" y="2323186"/>
                </a:lnTo>
                <a:lnTo>
                  <a:pt x="2020738" y="2322395"/>
                </a:lnTo>
                <a:lnTo>
                  <a:pt x="2018548" y="2316242"/>
                </a:lnTo>
                <a:lnTo>
                  <a:pt x="2018938" y="2315051"/>
                </a:lnTo>
                <a:lnTo>
                  <a:pt x="2022291" y="2314604"/>
                </a:lnTo>
                <a:lnTo>
                  <a:pt x="2024320" y="2315375"/>
                </a:lnTo>
                <a:lnTo>
                  <a:pt x="2029654" y="2319900"/>
                </a:lnTo>
                <a:lnTo>
                  <a:pt x="2030616" y="2319385"/>
                </a:lnTo>
                <a:lnTo>
                  <a:pt x="2029797" y="2318147"/>
                </a:lnTo>
                <a:lnTo>
                  <a:pt x="2027072" y="2315480"/>
                </a:lnTo>
                <a:lnTo>
                  <a:pt x="2024606" y="2313737"/>
                </a:lnTo>
                <a:lnTo>
                  <a:pt x="2022405" y="2312918"/>
                </a:lnTo>
                <a:lnTo>
                  <a:pt x="2020748" y="2311432"/>
                </a:lnTo>
                <a:lnTo>
                  <a:pt x="2018938" y="2307355"/>
                </a:lnTo>
                <a:lnTo>
                  <a:pt x="2018633" y="2305669"/>
                </a:lnTo>
                <a:lnTo>
                  <a:pt x="2018786" y="2303469"/>
                </a:lnTo>
                <a:lnTo>
                  <a:pt x="2020052" y="2298907"/>
                </a:lnTo>
                <a:lnTo>
                  <a:pt x="2020786" y="2297916"/>
                </a:lnTo>
                <a:lnTo>
                  <a:pt x="2022072" y="2297183"/>
                </a:lnTo>
                <a:lnTo>
                  <a:pt x="2023920" y="2296706"/>
                </a:lnTo>
                <a:lnTo>
                  <a:pt x="2025967" y="2297154"/>
                </a:lnTo>
                <a:lnTo>
                  <a:pt x="2030187" y="2300164"/>
                </a:lnTo>
                <a:lnTo>
                  <a:pt x="2030892" y="2299211"/>
                </a:lnTo>
                <a:lnTo>
                  <a:pt x="2028616" y="2297573"/>
                </a:lnTo>
                <a:lnTo>
                  <a:pt x="2027387" y="2296058"/>
                </a:lnTo>
                <a:lnTo>
                  <a:pt x="2026796" y="2294115"/>
                </a:lnTo>
                <a:lnTo>
                  <a:pt x="2027053" y="2291915"/>
                </a:lnTo>
                <a:lnTo>
                  <a:pt x="2028844" y="2287362"/>
                </a:lnTo>
                <a:lnTo>
                  <a:pt x="2029682" y="2283686"/>
                </a:lnTo>
                <a:lnTo>
                  <a:pt x="2033483" y="2273513"/>
                </a:lnTo>
                <a:lnTo>
                  <a:pt x="2034597" y="2271655"/>
                </a:lnTo>
                <a:lnTo>
                  <a:pt x="2035788" y="2270474"/>
                </a:lnTo>
                <a:lnTo>
                  <a:pt x="2036531" y="2269255"/>
                </a:lnTo>
                <a:lnTo>
                  <a:pt x="2039512" y="2268979"/>
                </a:lnTo>
                <a:lnTo>
                  <a:pt x="2045027" y="2272636"/>
                </a:lnTo>
                <a:lnTo>
                  <a:pt x="2046713" y="2274799"/>
                </a:lnTo>
                <a:lnTo>
                  <a:pt x="2047161" y="2277847"/>
                </a:lnTo>
                <a:lnTo>
                  <a:pt x="2044274" y="2281961"/>
                </a:lnTo>
                <a:lnTo>
                  <a:pt x="2039312" y="2285029"/>
                </a:lnTo>
                <a:lnTo>
                  <a:pt x="2037836" y="2286362"/>
                </a:lnTo>
                <a:lnTo>
                  <a:pt x="2038798" y="2287143"/>
                </a:lnTo>
                <a:lnTo>
                  <a:pt x="2043436" y="2284695"/>
                </a:lnTo>
                <a:lnTo>
                  <a:pt x="2047484" y="2283552"/>
                </a:lnTo>
                <a:lnTo>
                  <a:pt x="2050809" y="2283590"/>
                </a:lnTo>
                <a:lnTo>
                  <a:pt x="2053504" y="2288458"/>
                </a:lnTo>
                <a:lnTo>
                  <a:pt x="2053885" y="2295182"/>
                </a:lnTo>
                <a:lnTo>
                  <a:pt x="2052342" y="2300773"/>
                </a:lnTo>
                <a:lnTo>
                  <a:pt x="2054362" y="2297992"/>
                </a:lnTo>
                <a:lnTo>
                  <a:pt x="2056895" y="2296459"/>
                </a:lnTo>
                <a:lnTo>
                  <a:pt x="2058962" y="2300107"/>
                </a:lnTo>
                <a:lnTo>
                  <a:pt x="2059210" y="2303078"/>
                </a:lnTo>
                <a:lnTo>
                  <a:pt x="2060296" y="2305860"/>
                </a:lnTo>
                <a:lnTo>
                  <a:pt x="2062639" y="2309584"/>
                </a:lnTo>
                <a:lnTo>
                  <a:pt x="2065077" y="2312842"/>
                </a:lnTo>
                <a:lnTo>
                  <a:pt x="2062401" y="2316242"/>
                </a:lnTo>
                <a:lnTo>
                  <a:pt x="2059181" y="2318271"/>
                </a:lnTo>
                <a:lnTo>
                  <a:pt x="2059858" y="2319785"/>
                </a:lnTo>
                <a:lnTo>
                  <a:pt x="2064258" y="2321405"/>
                </a:lnTo>
                <a:lnTo>
                  <a:pt x="2064858" y="2323005"/>
                </a:lnTo>
                <a:lnTo>
                  <a:pt x="2064401" y="2325176"/>
                </a:lnTo>
                <a:lnTo>
                  <a:pt x="2065039" y="2325167"/>
                </a:lnTo>
                <a:lnTo>
                  <a:pt x="2068097" y="2321814"/>
                </a:lnTo>
                <a:lnTo>
                  <a:pt x="2070707" y="2322262"/>
                </a:lnTo>
                <a:lnTo>
                  <a:pt x="2074040" y="2329491"/>
                </a:lnTo>
                <a:lnTo>
                  <a:pt x="2071611" y="2333615"/>
                </a:lnTo>
                <a:lnTo>
                  <a:pt x="2067887" y="2335502"/>
                </a:lnTo>
                <a:lnTo>
                  <a:pt x="2064925" y="2336302"/>
                </a:lnTo>
                <a:lnTo>
                  <a:pt x="2060801" y="2336187"/>
                </a:lnTo>
                <a:lnTo>
                  <a:pt x="2059181" y="2336797"/>
                </a:lnTo>
                <a:lnTo>
                  <a:pt x="2059981" y="2338169"/>
                </a:lnTo>
                <a:lnTo>
                  <a:pt x="2063925" y="2338188"/>
                </a:lnTo>
                <a:lnTo>
                  <a:pt x="2069954" y="2337149"/>
                </a:lnTo>
                <a:lnTo>
                  <a:pt x="2074469" y="2335454"/>
                </a:lnTo>
                <a:lnTo>
                  <a:pt x="2076431" y="2335349"/>
                </a:lnTo>
                <a:lnTo>
                  <a:pt x="2078498" y="2336035"/>
                </a:lnTo>
                <a:lnTo>
                  <a:pt x="2079193" y="2336616"/>
                </a:lnTo>
                <a:lnTo>
                  <a:pt x="2077022" y="2337797"/>
                </a:lnTo>
                <a:lnTo>
                  <a:pt x="2076850" y="2338207"/>
                </a:lnTo>
                <a:lnTo>
                  <a:pt x="2077660" y="2339416"/>
                </a:lnTo>
                <a:lnTo>
                  <a:pt x="2079346" y="2343312"/>
                </a:lnTo>
                <a:lnTo>
                  <a:pt x="2079193" y="2344188"/>
                </a:lnTo>
                <a:lnTo>
                  <a:pt x="2077583" y="2346446"/>
                </a:lnTo>
                <a:lnTo>
                  <a:pt x="2080165" y="2346941"/>
                </a:lnTo>
                <a:lnTo>
                  <a:pt x="2083775" y="2345884"/>
                </a:lnTo>
                <a:lnTo>
                  <a:pt x="2084899" y="2347055"/>
                </a:lnTo>
                <a:lnTo>
                  <a:pt x="2087099" y="2351713"/>
                </a:lnTo>
                <a:lnTo>
                  <a:pt x="2088490" y="2356476"/>
                </a:lnTo>
                <a:lnTo>
                  <a:pt x="2082384" y="2362972"/>
                </a:lnTo>
                <a:lnTo>
                  <a:pt x="2079279" y="2364315"/>
                </a:lnTo>
                <a:lnTo>
                  <a:pt x="2074697" y="2367734"/>
                </a:lnTo>
                <a:lnTo>
                  <a:pt x="2073412" y="2370468"/>
                </a:lnTo>
                <a:lnTo>
                  <a:pt x="2070764" y="2373973"/>
                </a:lnTo>
                <a:lnTo>
                  <a:pt x="2072459" y="2373935"/>
                </a:lnTo>
                <a:lnTo>
                  <a:pt x="2077193" y="2368306"/>
                </a:lnTo>
                <a:lnTo>
                  <a:pt x="2079508" y="2366991"/>
                </a:lnTo>
                <a:lnTo>
                  <a:pt x="2081232" y="2367324"/>
                </a:lnTo>
                <a:lnTo>
                  <a:pt x="2081927" y="2368277"/>
                </a:lnTo>
                <a:lnTo>
                  <a:pt x="2081584" y="2369858"/>
                </a:lnTo>
                <a:lnTo>
                  <a:pt x="2083099" y="2369658"/>
                </a:lnTo>
                <a:lnTo>
                  <a:pt x="2089461" y="2366363"/>
                </a:lnTo>
                <a:lnTo>
                  <a:pt x="2092138" y="2365705"/>
                </a:lnTo>
                <a:lnTo>
                  <a:pt x="2095595" y="2365496"/>
                </a:lnTo>
                <a:lnTo>
                  <a:pt x="2095976" y="2366639"/>
                </a:lnTo>
                <a:lnTo>
                  <a:pt x="2093824" y="2374525"/>
                </a:lnTo>
                <a:lnTo>
                  <a:pt x="2090147" y="2380555"/>
                </a:lnTo>
                <a:lnTo>
                  <a:pt x="2083441" y="2384260"/>
                </a:lnTo>
                <a:lnTo>
                  <a:pt x="2081070" y="2386432"/>
                </a:lnTo>
                <a:lnTo>
                  <a:pt x="2078126" y="2389937"/>
                </a:lnTo>
                <a:lnTo>
                  <a:pt x="2079241" y="2390565"/>
                </a:lnTo>
                <a:lnTo>
                  <a:pt x="2085632" y="2385974"/>
                </a:lnTo>
                <a:lnTo>
                  <a:pt x="2089995" y="2384155"/>
                </a:lnTo>
                <a:lnTo>
                  <a:pt x="2096129" y="2382698"/>
                </a:lnTo>
                <a:lnTo>
                  <a:pt x="2098853" y="2382898"/>
                </a:lnTo>
                <a:lnTo>
                  <a:pt x="2103682" y="2392061"/>
                </a:lnTo>
                <a:lnTo>
                  <a:pt x="2106463" y="2392947"/>
                </a:lnTo>
                <a:lnTo>
                  <a:pt x="2108711" y="2392471"/>
                </a:lnTo>
                <a:lnTo>
                  <a:pt x="2112959" y="2395100"/>
                </a:lnTo>
                <a:lnTo>
                  <a:pt x="2114550" y="2397633"/>
                </a:lnTo>
                <a:lnTo>
                  <a:pt x="2114150" y="2399452"/>
                </a:lnTo>
                <a:lnTo>
                  <a:pt x="2112712" y="2400538"/>
                </a:lnTo>
                <a:lnTo>
                  <a:pt x="2111988" y="2402234"/>
                </a:lnTo>
                <a:lnTo>
                  <a:pt x="2113683" y="2407272"/>
                </a:lnTo>
                <a:lnTo>
                  <a:pt x="2112702" y="2410092"/>
                </a:lnTo>
                <a:lnTo>
                  <a:pt x="2109607" y="2412578"/>
                </a:lnTo>
                <a:lnTo>
                  <a:pt x="2107387" y="2413835"/>
                </a:lnTo>
                <a:lnTo>
                  <a:pt x="2105063" y="2414226"/>
                </a:lnTo>
                <a:lnTo>
                  <a:pt x="2102796" y="2416426"/>
                </a:lnTo>
                <a:lnTo>
                  <a:pt x="2101768" y="2416750"/>
                </a:lnTo>
                <a:lnTo>
                  <a:pt x="2098605" y="2416188"/>
                </a:lnTo>
                <a:lnTo>
                  <a:pt x="2099691" y="2417540"/>
                </a:lnTo>
                <a:lnTo>
                  <a:pt x="2101253" y="2418226"/>
                </a:lnTo>
                <a:lnTo>
                  <a:pt x="2103749" y="2418598"/>
                </a:lnTo>
                <a:lnTo>
                  <a:pt x="2106663" y="2417902"/>
                </a:lnTo>
                <a:lnTo>
                  <a:pt x="2109502" y="2417988"/>
                </a:lnTo>
                <a:lnTo>
                  <a:pt x="2113969" y="2419579"/>
                </a:lnTo>
                <a:lnTo>
                  <a:pt x="2115836" y="2421531"/>
                </a:lnTo>
                <a:lnTo>
                  <a:pt x="2115865" y="2422074"/>
                </a:lnTo>
                <a:lnTo>
                  <a:pt x="2114903" y="2423189"/>
                </a:lnTo>
                <a:lnTo>
                  <a:pt x="2113493" y="2426818"/>
                </a:lnTo>
                <a:lnTo>
                  <a:pt x="2112464" y="2428123"/>
                </a:lnTo>
                <a:lnTo>
                  <a:pt x="2113340" y="2429104"/>
                </a:lnTo>
                <a:lnTo>
                  <a:pt x="2115579" y="2430609"/>
                </a:lnTo>
                <a:lnTo>
                  <a:pt x="2117246" y="2431161"/>
                </a:lnTo>
                <a:lnTo>
                  <a:pt x="2119437" y="2430675"/>
                </a:lnTo>
                <a:lnTo>
                  <a:pt x="2121780" y="2431314"/>
                </a:lnTo>
                <a:lnTo>
                  <a:pt x="2129666" y="2439791"/>
                </a:lnTo>
                <a:lnTo>
                  <a:pt x="2129342" y="2444153"/>
                </a:lnTo>
                <a:lnTo>
                  <a:pt x="2128152" y="2447506"/>
                </a:lnTo>
                <a:lnTo>
                  <a:pt x="2128619" y="2451268"/>
                </a:lnTo>
                <a:lnTo>
                  <a:pt x="2128647" y="2455888"/>
                </a:lnTo>
                <a:lnTo>
                  <a:pt x="2124371" y="2457164"/>
                </a:lnTo>
                <a:lnTo>
                  <a:pt x="2110178" y="2455002"/>
                </a:lnTo>
                <a:lnTo>
                  <a:pt x="2102063" y="2451697"/>
                </a:lnTo>
                <a:lnTo>
                  <a:pt x="2101644" y="2450687"/>
                </a:lnTo>
                <a:lnTo>
                  <a:pt x="2103939" y="2448497"/>
                </a:lnTo>
                <a:lnTo>
                  <a:pt x="2101901" y="2448325"/>
                </a:lnTo>
                <a:lnTo>
                  <a:pt x="2099539" y="2449192"/>
                </a:lnTo>
                <a:lnTo>
                  <a:pt x="2098548" y="2450011"/>
                </a:lnTo>
                <a:lnTo>
                  <a:pt x="2101272" y="2453497"/>
                </a:lnTo>
                <a:lnTo>
                  <a:pt x="2108730" y="2456564"/>
                </a:lnTo>
                <a:lnTo>
                  <a:pt x="2112064" y="2460250"/>
                </a:lnTo>
                <a:lnTo>
                  <a:pt x="2115722" y="2460565"/>
                </a:lnTo>
                <a:lnTo>
                  <a:pt x="2116836" y="2461232"/>
                </a:lnTo>
                <a:lnTo>
                  <a:pt x="2118855" y="2463384"/>
                </a:lnTo>
                <a:lnTo>
                  <a:pt x="2118255" y="2464127"/>
                </a:lnTo>
                <a:lnTo>
                  <a:pt x="2114531" y="2464384"/>
                </a:lnTo>
                <a:lnTo>
                  <a:pt x="2111588" y="2466880"/>
                </a:lnTo>
                <a:lnTo>
                  <a:pt x="2113436" y="2468337"/>
                </a:lnTo>
                <a:lnTo>
                  <a:pt x="2120065" y="2469614"/>
                </a:lnTo>
                <a:lnTo>
                  <a:pt x="2124818" y="2469937"/>
                </a:lnTo>
                <a:lnTo>
                  <a:pt x="2127199" y="2471366"/>
                </a:lnTo>
                <a:lnTo>
                  <a:pt x="2125237" y="2472957"/>
                </a:lnTo>
                <a:lnTo>
                  <a:pt x="2119665" y="2474824"/>
                </a:lnTo>
                <a:lnTo>
                  <a:pt x="2119503" y="2477605"/>
                </a:lnTo>
                <a:lnTo>
                  <a:pt x="2123637" y="2478710"/>
                </a:lnTo>
                <a:lnTo>
                  <a:pt x="2127314" y="2478043"/>
                </a:lnTo>
                <a:lnTo>
                  <a:pt x="2128819" y="2478319"/>
                </a:lnTo>
                <a:lnTo>
                  <a:pt x="2129895" y="2485016"/>
                </a:lnTo>
                <a:lnTo>
                  <a:pt x="2130514" y="2486406"/>
                </a:lnTo>
                <a:lnTo>
                  <a:pt x="2126561" y="2487587"/>
                </a:lnTo>
                <a:lnTo>
                  <a:pt x="2126542" y="2488864"/>
                </a:lnTo>
                <a:lnTo>
                  <a:pt x="2129171" y="2489911"/>
                </a:lnTo>
                <a:lnTo>
                  <a:pt x="2133533" y="2490778"/>
                </a:lnTo>
                <a:lnTo>
                  <a:pt x="2134972" y="2491978"/>
                </a:lnTo>
                <a:lnTo>
                  <a:pt x="2135267" y="2493959"/>
                </a:lnTo>
                <a:lnTo>
                  <a:pt x="2136162" y="2495017"/>
                </a:lnTo>
                <a:lnTo>
                  <a:pt x="2138667" y="2495207"/>
                </a:lnTo>
                <a:lnTo>
                  <a:pt x="2141430" y="2492740"/>
                </a:lnTo>
                <a:lnTo>
                  <a:pt x="2143049" y="2490664"/>
                </a:lnTo>
                <a:lnTo>
                  <a:pt x="2145421" y="2491445"/>
                </a:lnTo>
                <a:lnTo>
                  <a:pt x="2145602" y="2494036"/>
                </a:lnTo>
                <a:lnTo>
                  <a:pt x="2148421" y="2496988"/>
                </a:lnTo>
                <a:lnTo>
                  <a:pt x="2149450" y="2497474"/>
                </a:lnTo>
                <a:lnTo>
                  <a:pt x="2150259" y="2501637"/>
                </a:lnTo>
                <a:lnTo>
                  <a:pt x="2152564" y="2497931"/>
                </a:lnTo>
                <a:lnTo>
                  <a:pt x="2154250" y="2498722"/>
                </a:lnTo>
                <a:lnTo>
                  <a:pt x="2156165" y="2498903"/>
                </a:lnTo>
                <a:lnTo>
                  <a:pt x="2155508" y="2502484"/>
                </a:lnTo>
                <a:lnTo>
                  <a:pt x="2154365" y="2505304"/>
                </a:lnTo>
                <a:lnTo>
                  <a:pt x="2155869" y="2507066"/>
                </a:lnTo>
                <a:lnTo>
                  <a:pt x="2157041" y="2509676"/>
                </a:lnTo>
                <a:lnTo>
                  <a:pt x="2160146" y="2513257"/>
                </a:lnTo>
                <a:lnTo>
                  <a:pt x="2159299" y="2514972"/>
                </a:lnTo>
                <a:lnTo>
                  <a:pt x="2155641" y="2518639"/>
                </a:lnTo>
                <a:lnTo>
                  <a:pt x="2153707" y="2524420"/>
                </a:lnTo>
                <a:lnTo>
                  <a:pt x="2153250" y="2526421"/>
                </a:lnTo>
                <a:lnTo>
                  <a:pt x="2151374" y="2529735"/>
                </a:lnTo>
                <a:lnTo>
                  <a:pt x="2148793" y="2532936"/>
                </a:lnTo>
                <a:lnTo>
                  <a:pt x="2150412" y="2532593"/>
                </a:lnTo>
                <a:lnTo>
                  <a:pt x="2156174" y="2526687"/>
                </a:lnTo>
                <a:lnTo>
                  <a:pt x="2159603" y="2524706"/>
                </a:lnTo>
                <a:lnTo>
                  <a:pt x="2167147" y="2523630"/>
                </a:lnTo>
                <a:lnTo>
                  <a:pt x="2168966" y="2521973"/>
                </a:lnTo>
                <a:lnTo>
                  <a:pt x="2171729" y="2521287"/>
                </a:lnTo>
                <a:lnTo>
                  <a:pt x="2173424" y="2523182"/>
                </a:lnTo>
                <a:lnTo>
                  <a:pt x="2173596" y="2526592"/>
                </a:lnTo>
                <a:lnTo>
                  <a:pt x="2175824" y="2527659"/>
                </a:lnTo>
                <a:lnTo>
                  <a:pt x="2178177" y="2526535"/>
                </a:lnTo>
                <a:lnTo>
                  <a:pt x="2180311" y="2527535"/>
                </a:lnTo>
                <a:lnTo>
                  <a:pt x="2179034" y="2529678"/>
                </a:lnTo>
                <a:lnTo>
                  <a:pt x="2172196" y="2538413"/>
                </a:lnTo>
                <a:lnTo>
                  <a:pt x="2170205" y="2541908"/>
                </a:lnTo>
                <a:lnTo>
                  <a:pt x="2169633" y="2544375"/>
                </a:lnTo>
                <a:lnTo>
                  <a:pt x="2171986" y="2540994"/>
                </a:lnTo>
                <a:lnTo>
                  <a:pt x="2180578" y="2533164"/>
                </a:lnTo>
                <a:lnTo>
                  <a:pt x="2181501" y="2531983"/>
                </a:lnTo>
                <a:lnTo>
                  <a:pt x="2183368" y="2528621"/>
                </a:lnTo>
                <a:lnTo>
                  <a:pt x="2185092" y="2526421"/>
                </a:lnTo>
                <a:lnTo>
                  <a:pt x="2189721" y="2527202"/>
                </a:lnTo>
                <a:lnTo>
                  <a:pt x="2192103" y="2528783"/>
                </a:lnTo>
                <a:lnTo>
                  <a:pt x="2193208" y="2533184"/>
                </a:lnTo>
                <a:lnTo>
                  <a:pt x="2195084" y="2537965"/>
                </a:lnTo>
                <a:lnTo>
                  <a:pt x="2197904" y="2543251"/>
                </a:lnTo>
                <a:lnTo>
                  <a:pt x="2205400" y="2545814"/>
                </a:lnTo>
                <a:lnTo>
                  <a:pt x="2208124" y="2546223"/>
                </a:lnTo>
                <a:lnTo>
                  <a:pt x="2212810" y="2544442"/>
                </a:lnTo>
                <a:lnTo>
                  <a:pt x="2213553" y="2541975"/>
                </a:lnTo>
                <a:lnTo>
                  <a:pt x="2217211" y="2541213"/>
                </a:lnTo>
                <a:lnTo>
                  <a:pt x="2219782" y="2541518"/>
                </a:lnTo>
                <a:lnTo>
                  <a:pt x="2220668" y="2546271"/>
                </a:lnTo>
                <a:lnTo>
                  <a:pt x="2223411" y="2548785"/>
                </a:lnTo>
                <a:lnTo>
                  <a:pt x="2226136" y="2550862"/>
                </a:lnTo>
                <a:lnTo>
                  <a:pt x="2228764" y="2551938"/>
                </a:lnTo>
                <a:lnTo>
                  <a:pt x="2232603" y="2552405"/>
                </a:lnTo>
                <a:lnTo>
                  <a:pt x="2234708" y="2554681"/>
                </a:lnTo>
                <a:lnTo>
                  <a:pt x="2234708" y="2555624"/>
                </a:lnTo>
                <a:lnTo>
                  <a:pt x="2232546" y="2558053"/>
                </a:lnTo>
                <a:lnTo>
                  <a:pt x="2230460" y="2561587"/>
                </a:lnTo>
                <a:lnTo>
                  <a:pt x="2226821" y="2564054"/>
                </a:lnTo>
                <a:lnTo>
                  <a:pt x="2221745" y="2564168"/>
                </a:lnTo>
                <a:lnTo>
                  <a:pt x="2214734" y="2565711"/>
                </a:lnTo>
                <a:lnTo>
                  <a:pt x="2214448" y="2567102"/>
                </a:lnTo>
                <a:lnTo>
                  <a:pt x="2212905" y="2568635"/>
                </a:lnTo>
                <a:lnTo>
                  <a:pt x="2209181" y="2570150"/>
                </a:lnTo>
                <a:lnTo>
                  <a:pt x="2207152" y="2571302"/>
                </a:lnTo>
                <a:lnTo>
                  <a:pt x="2203857" y="2576998"/>
                </a:lnTo>
                <a:lnTo>
                  <a:pt x="2201856" y="2579427"/>
                </a:lnTo>
                <a:lnTo>
                  <a:pt x="2199551" y="2579884"/>
                </a:lnTo>
                <a:lnTo>
                  <a:pt x="2196303" y="2579656"/>
                </a:lnTo>
                <a:lnTo>
                  <a:pt x="2194179" y="2580170"/>
                </a:lnTo>
                <a:lnTo>
                  <a:pt x="2192617" y="2581208"/>
                </a:lnTo>
                <a:lnTo>
                  <a:pt x="2191703" y="2582751"/>
                </a:lnTo>
                <a:lnTo>
                  <a:pt x="2190998" y="2583332"/>
                </a:lnTo>
                <a:lnTo>
                  <a:pt x="2186655" y="2584895"/>
                </a:lnTo>
                <a:lnTo>
                  <a:pt x="2178758" y="2589190"/>
                </a:lnTo>
                <a:lnTo>
                  <a:pt x="2174586" y="2589324"/>
                </a:lnTo>
                <a:lnTo>
                  <a:pt x="2172005" y="2588828"/>
                </a:lnTo>
                <a:lnTo>
                  <a:pt x="2170033" y="2589181"/>
                </a:lnTo>
                <a:lnTo>
                  <a:pt x="2168690" y="2590381"/>
                </a:lnTo>
                <a:lnTo>
                  <a:pt x="2164918" y="2592467"/>
                </a:lnTo>
                <a:lnTo>
                  <a:pt x="2163785" y="2593734"/>
                </a:lnTo>
                <a:lnTo>
                  <a:pt x="2163118" y="2595191"/>
                </a:lnTo>
                <a:lnTo>
                  <a:pt x="2162604" y="2598191"/>
                </a:lnTo>
                <a:lnTo>
                  <a:pt x="2162156" y="2599277"/>
                </a:lnTo>
                <a:lnTo>
                  <a:pt x="2161423" y="2599906"/>
                </a:lnTo>
                <a:lnTo>
                  <a:pt x="2158251" y="2599287"/>
                </a:lnTo>
                <a:lnTo>
                  <a:pt x="2154717" y="2597334"/>
                </a:lnTo>
                <a:lnTo>
                  <a:pt x="2155412" y="2599401"/>
                </a:lnTo>
                <a:lnTo>
                  <a:pt x="2161003" y="2602878"/>
                </a:lnTo>
                <a:lnTo>
                  <a:pt x="2162604" y="2604811"/>
                </a:lnTo>
                <a:lnTo>
                  <a:pt x="2161080" y="2606478"/>
                </a:lnTo>
                <a:lnTo>
                  <a:pt x="2157517" y="2609088"/>
                </a:lnTo>
                <a:lnTo>
                  <a:pt x="2157108" y="2610488"/>
                </a:lnTo>
                <a:lnTo>
                  <a:pt x="2158565" y="2611231"/>
                </a:lnTo>
                <a:lnTo>
                  <a:pt x="2157984" y="2612412"/>
                </a:lnTo>
                <a:lnTo>
                  <a:pt x="2156031" y="2613670"/>
                </a:lnTo>
                <a:lnTo>
                  <a:pt x="2156251" y="2614184"/>
                </a:lnTo>
                <a:lnTo>
                  <a:pt x="2156460" y="2614689"/>
                </a:lnTo>
                <a:lnTo>
                  <a:pt x="2161299" y="2612889"/>
                </a:lnTo>
                <a:lnTo>
                  <a:pt x="2165614" y="2609041"/>
                </a:lnTo>
                <a:lnTo>
                  <a:pt x="2168424" y="2605135"/>
                </a:lnTo>
                <a:lnTo>
                  <a:pt x="2169833" y="2604040"/>
                </a:lnTo>
                <a:lnTo>
                  <a:pt x="2175386" y="2602592"/>
                </a:lnTo>
                <a:lnTo>
                  <a:pt x="2178672" y="2600887"/>
                </a:lnTo>
                <a:lnTo>
                  <a:pt x="2183378" y="2597782"/>
                </a:lnTo>
                <a:lnTo>
                  <a:pt x="2188531" y="2593267"/>
                </a:lnTo>
                <a:lnTo>
                  <a:pt x="2194141" y="2587333"/>
                </a:lnTo>
                <a:lnTo>
                  <a:pt x="2201285" y="2582685"/>
                </a:lnTo>
                <a:lnTo>
                  <a:pt x="2209981" y="2579332"/>
                </a:lnTo>
                <a:lnTo>
                  <a:pt x="2216363" y="2577617"/>
                </a:lnTo>
                <a:lnTo>
                  <a:pt x="2220430" y="2577541"/>
                </a:lnTo>
                <a:lnTo>
                  <a:pt x="2220630" y="2576979"/>
                </a:lnTo>
                <a:lnTo>
                  <a:pt x="2216982" y="2575922"/>
                </a:lnTo>
                <a:lnTo>
                  <a:pt x="2213972" y="2575722"/>
                </a:lnTo>
                <a:lnTo>
                  <a:pt x="2210229" y="2576494"/>
                </a:lnTo>
                <a:lnTo>
                  <a:pt x="2209067" y="2574674"/>
                </a:lnTo>
                <a:lnTo>
                  <a:pt x="2209191" y="2573884"/>
                </a:lnTo>
                <a:lnTo>
                  <a:pt x="2210419" y="2572531"/>
                </a:lnTo>
                <a:lnTo>
                  <a:pt x="2213572" y="2571322"/>
                </a:lnTo>
                <a:lnTo>
                  <a:pt x="2229003" y="2573008"/>
                </a:lnTo>
                <a:lnTo>
                  <a:pt x="2234318" y="2574303"/>
                </a:lnTo>
                <a:lnTo>
                  <a:pt x="2240128" y="2585133"/>
                </a:lnTo>
                <a:lnTo>
                  <a:pt x="2241461" y="2588600"/>
                </a:lnTo>
                <a:lnTo>
                  <a:pt x="2241842" y="2591124"/>
                </a:lnTo>
                <a:lnTo>
                  <a:pt x="2241252" y="2592705"/>
                </a:lnTo>
                <a:lnTo>
                  <a:pt x="2238927" y="2594572"/>
                </a:lnTo>
                <a:lnTo>
                  <a:pt x="2232365" y="2598277"/>
                </a:lnTo>
                <a:lnTo>
                  <a:pt x="2231441" y="2599258"/>
                </a:lnTo>
                <a:lnTo>
                  <a:pt x="2231355" y="2599773"/>
                </a:lnTo>
                <a:lnTo>
                  <a:pt x="2234222" y="2600525"/>
                </a:lnTo>
                <a:lnTo>
                  <a:pt x="2235127" y="2601544"/>
                </a:lnTo>
                <a:lnTo>
                  <a:pt x="2236584" y="2605650"/>
                </a:lnTo>
                <a:lnTo>
                  <a:pt x="2239537" y="2602982"/>
                </a:lnTo>
                <a:lnTo>
                  <a:pt x="2245128" y="2596506"/>
                </a:lnTo>
                <a:lnTo>
                  <a:pt x="2249700" y="2593496"/>
                </a:lnTo>
                <a:lnTo>
                  <a:pt x="2253558" y="2592677"/>
                </a:lnTo>
                <a:lnTo>
                  <a:pt x="2258168" y="2592276"/>
                </a:lnTo>
                <a:lnTo>
                  <a:pt x="2259759" y="2592334"/>
                </a:lnTo>
                <a:lnTo>
                  <a:pt x="2260311" y="2594439"/>
                </a:lnTo>
                <a:lnTo>
                  <a:pt x="2262731" y="2598658"/>
                </a:lnTo>
                <a:lnTo>
                  <a:pt x="2264969" y="2599754"/>
                </a:lnTo>
                <a:lnTo>
                  <a:pt x="2269246" y="2600315"/>
                </a:lnTo>
                <a:lnTo>
                  <a:pt x="2273094" y="2605535"/>
                </a:lnTo>
                <a:lnTo>
                  <a:pt x="2274560" y="2609126"/>
                </a:lnTo>
                <a:lnTo>
                  <a:pt x="2275951" y="2611222"/>
                </a:lnTo>
                <a:lnTo>
                  <a:pt x="2275837" y="2612631"/>
                </a:lnTo>
                <a:lnTo>
                  <a:pt x="2276066" y="2613813"/>
                </a:lnTo>
                <a:lnTo>
                  <a:pt x="2277075" y="2615603"/>
                </a:lnTo>
                <a:lnTo>
                  <a:pt x="2277580" y="2617108"/>
                </a:lnTo>
                <a:lnTo>
                  <a:pt x="2277304" y="2620547"/>
                </a:lnTo>
                <a:lnTo>
                  <a:pt x="2275056" y="2626500"/>
                </a:lnTo>
                <a:lnTo>
                  <a:pt x="2276723" y="2631891"/>
                </a:lnTo>
                <a:lnTo>
                  <a:pt x="2275970" y="2634320"/>
                </a:lnTo>
                <a:lnTo>
                  <a:pt x="2275580" y="2638187"/>
                </a:lnTo>
                <a:lnTo>
                  <a:pt x="2277018" y="2640768"/>
                </a:lnTo>
                <a:lnTo>
                  <a:pt x="2277447" y="2642264"/>
                </a:lnTo>
                <a:lnTo>
                  <a:pt x="2276228" y="2643140"/>
                </a:lnTo>
                <a:lnTo>
                  <a:pt x="2267712" y="2645273"/>
                </a:lnTo>
                <a:lnTo>
                  <a:pt x="2264359" y="2645312"/>
                </a:lnTo>
                <a:lnTo>
                  <a:pt x="2263493" y="2646598"/>
                </a:lnTo>
                <a:lnTo>
                  <a:pt x="2266074" y="2646979"/>
                </a:lnTo>
                <a:lnTo>
                  <a:pt x="2270770" y="2646912"/>
                </a:lnTo>
                <a:lnTo>
                  <a:pt x="2276446" y="2648217"/>
                </a:lnTo>
                <a:lnTo>
                  <a:pt x="2278952" y="2649664"/>
                </a:lnTo>
                <a:lnTo>
                  <a:pt x="2280028" y="2651693"/>
                </a:lnTo>
                <a:lnTo>
                  <a:pt x="2279752" y="2653303"/>
                </a:lnTo>
                <a:lnTo>
                  <a:pt x="2278123" y="2654494"/>
                </a:lnTo>
                <a:lnTo>
                  <a:pt x="2274932" y="2654265"/>
                </a:lnTo>
                <a:lnTo>
                  <a:pt x="2271855" y="2653179"/>
                </a:lnTo>
                <a:lnTo>
                  <a:pt x="2272046" y="2654237"/>
                </a:lnTo>
                <a:lnTo>
                  <a:pt x="2276608" y="2656856"/>
                </a:lnTo>
                <a:lnTo>
                  <a:pt x="2277952" y="2658190"/>
                </a:lnTo>
                <a:lnTo>
                  <a:pt x="2280419" y="2659856"/>
                </a:lnTo>
                <a:lnTo>
                  <a:pt x="2280904" y="2662095"/>
                </a:lnTo>
                <a:lnTo>
                  <a:pt x="2280304" y="2664371"/>
                </a:lnTo>
                <a:lnTo>
                  <a:pt x="2271694" y="2673410"/>
                </a:lnTo>
                <a:lnTo>
                  <a:pt x="2264607" y="2679125"/>
                </a:lnTo>
                <a:lnTo>
                  <a:pt x="2257492" y="2684116"/>
                </a:lnTo>
                <a:lnTo>
                  <a:pt x="2246071" y="2693699"/>
                </a:lnTo>
                <a:lnTo>
                  <a:pt x="2244938" y="2694166"/>
                </a:lnTo>
                <a:lnTo>
                  <a:pt x="2242871" y="2694346"/>
                </a:lnTo>
                <a:lnTo>
                  <a:pt x="2237432" y="2692822"/>
                </a:lnTo>
                <a:lnTo>
                  <a:pt x="2233089" y="2693213"/>
                </a:lnTo>
                <a:lnTo>
                  <a:pt x="2224859" y="2695061"/>
                </a:lnTo>
                <a:lnTo>
                  <a:pt x="2222611" y="2696194"/>
                </a:lnTo>
                <a:lnTo>
                  <a:pt x="2218096" y="2699500"/>
                </a:lnTo>
                <a:lnTo>
                  <a:pt x="2216306" y="2699966"/>
                </a:lnTo>
                <a:lnTo>
                  <a:pt x="2211467" y="2700642"/>
                </a:lnTo>
                <a:lnTo>
                  <a:pt x="2206876" y="2700185"/>
                </a:lnTo>
                <a:lnTo>
                  <a:pt x="2205057" y="2700642"/>
                </a:lnTo>
                <a:lnTo>
                  <a:pt x="2202847" y="2702262"/>
                </a:lnTo>
                <a:lnTo>
                  <a:pt x="2202266" y="2703119"/>
                </a:lnTo>
                <a:lnTo>
                  <a:pt x="2201656" y="2705900"/>
                </a:lnTo>
                <a:lnTo>
                  <a:pt x="2190503" y="2718302"/>
                </a:lnTo>
                <a:lnTo>
                  <a:pt x="2187550" y="2722493"/>
                </a:lnTo>
                <a:lnTo>
                  <a:pt x="2181863" y="2726893"/>
                </a:lnTo>
                <a:lnTo>
                  <a:pt x="2175615" y="2734590"/>
                </a:lnTo>
                <a:lnTo>
                  <a:pt x="2170176" y="2737685"/>
                </a:lnTo>
                <a:lnTo>
                  <a:pt x="2168281" y="2741943"/>
                </a:lnTo>
                <a:lnTo>
                  <a:pt x="2163099" y="2744524"/>
                </a:lnTo>
                <a:lnTo>
                  <a:pt x="2153526" y="2745181"/>
                </a:lnTo>
                <a:lnTo>
                  <a:pt x="2148983" y="2745915"/>
                </a:lnTo>
                <a:lnTo>
                  <a:pt x="2143659" y="2744724"/>
                </a:lnTo>
                <a:lnTo>
                  <a:pt x="2139677" y="2746572"/>
                </a:lnTo>
                <a:lnTo>
                  <a:pt x="2133676" y="2747153"/>
                </a:lnTo>
                <a:lnTo>
                  <a:pt x="2130762" y="2746715"/>
                </a:lnTo>
                <a:lnTo>
                  <a:pt x="2119132" y="2750791"/>
                </a:lnTo>
                <a:lnTo>
                  <a:pt x="2116179" y="2746924"/>
                </a:lnTo>
                <a:lnTo>
                  <a:pt x="2113931" y="2745429"/>
                </a:lnTo>
                <a:lnTo>
                  <a:pt x="2107368" y="2745181"/>
                </a:lnTo>
                <a:lnTo>
                  <a:pt x="2102111" y="2743581"/>
                </a:lnTo>
                <a:lnTo>
                  <a:pt x="2097319" y="2743276"/>
                </a:lnTo>
                <a:lnTo>
                  <a:pt x="2092652" y="2742562"/>
                </a:lnTo>
                <a:lnTo>
                  <a:pt x="2089585" y="2742572"/>
                </a:lnTo>
                <a:lnTo>
                  <a:pt x="2086394" y="2742990"/>
                </a:lnTo>
                <a:lnTo>
                  <a:pt x="2081432" y="2742886"/>
                </a:lnTo>
                <a:lnTo>
                  <a:pt x="2078679" y="2745019"/>
                </a:lnTo>
                <a:lnTo>
                  <a:pt x="2069373" y="2744372"/>
                </a:lnTo>
                <a:lnTo>
                  <a:pt x="2065449" y="2742438"/>
                </a:lnTo>
                <a:lnTo>
                  <a:pt x="2062229" y="2742038"/>
                </a:lnTo>
                <a:lnTo>
                  <a:pt x="2057905" y="2742467"/>
                </a:lnTo>
                <a:lnTo>
                  <a:pt x="2053771" y="2743905"/>
                </a:lnTo>
                <a:lnTo>
                  <a:pt x="2044722" y="2742257"/>
                </a:lnTo>
                <a:lnTo>
                  <a:pt x="2035131" y="2743648"/>
                </a:lnTo>
                <a:lnTo>
                  <a:pt x="2026758" y="2742714"/>
                </a:lnTo>
                <a:lnTo>
                  <a:pt x="2024415" y="2741791"/>
                </a:lnTo>
                <a:lnTo>
                  <a:pt x="2011213" y="2744334"/>
                </a:lnTo>
                <a:lnTo>
                  <a:pt x="2006051" y="2742876"/>
                </a:lnTo>
                <a:lnTo>
                  <a:pt x="2001498" y="2746762"/>
                </a:lnTo>
                <a:lnTo>
                  <a:pt x="1998374" y="2745953"/>
                </a:lnTo>
                <a:lnTo>
                  <a:pt x="1994992" y="2746524"/>
                </a:lnTo>
                <a:lnTo>
                  <a:pt x="1993935" y="2745800"/>
                </a:lnTo>
                <a:lnTo>
                  <a:pt x="1991678" y="2746315"/>
                </a:lnTo>
                <a:lnTo>
                  <a:pt x="1990220" y="2748429"/>
                </a:lnTo>
                <a:lnTo>
                  <a:pt x="1988306" y="2748667"/>
                </a:lnTo>
                <a:lnTo>
                  <a:pt x="1985124" y="2752401"/>
                </a:lnTo>
                <a:lnTo>
                  <a:pt x="1979771" y="2755382"/>
                </a:lnTo>
                <a:lnTo>
                  <a:pt x="1971932" y="2771565"/>
                </a:lnTo>
                <a:lnTo>
                  <a:pt x="1971199" y="2777747"/>
                </a:lnTo>
                <a:lnTo>
                  <a:pt x="1968256" y="2781948"/>
                </a:lnTo>
                <a:lnTo>
                  <a:pt x="1965655" y="2782519"/>
                </a:lnTo>
                <a:lnTo>
                  <a:pt x="1963512" y="2782615"/>
                </a:lnTo>
                <a:lnTo>
                  <a:pt x="1949958" y="2785701"/>
                </a:lnTo>
                <a:lnTo>
                  <a:pt x="1943929" y="2788139"/>
                </a:lnTo>
                <a:lnTo>
                  <a:pt x="1945567" y="2790073"/>
                </a:lnTo>
                <a:lnTo>
                  <a:pt x="1943586" y="2791511"/>
                </a:lnTo>
                <a:lnTo>
                  <a:pt x="1940385" y="2792111"/>
                </a:lnTo>
                <a:lnTo>
                  <a:pt x="1936928" y="2793883"/>
                </a:lnTo>
                <a:lnTo>
                  <a:pt x="1934680" y="2795864"/>
                </a:lnTo>
                <a:lnTo>
                  <a:pt x="1933575" y="2798616"/>
                </a:lnTo>
                <a:lnTo>
                  <a:pt x="1926631" y="2803103"/>
                </a:lnTo>
                <a:lnTo>
                  <a:pt x="1918564" y="2813418"/>
                </a:lnTo>
                <a:lnTo>
                  <a:pt x="1914706" y="2820943"/>
                </a:lnTo>
                <a:lnTo>
                  <a:pt x="1910020" y="2826382"/>
                </a:lnTo>
                <a:lnTo>
                  <a:pt x="1906715" y="2828449"/>
                </a:lnTo>
                <a:lnTo>
                  <a:pt x="1904362" y="2828773"/>
                </a:lnTo>
                <a:lnTo>
                  <a:pt x="1901962" y="2828125"/>
                </a:lnTo>
                <a:lnTo>
                  <a:pt x="1897971" y="2825582"/>
                </a:lnTo>
                <a:lnTo>
                  <a:pt x="1895037" y="2825296"/>
                </a:lnTo>
                <a:lnTo>
                  <a:pt x="1887731" y="2821743"/>
                </a:lnTo>
                <a:lnTo>
                  <a:pt x="1870767" y="2818171"/>
                </a:lnTo>
                <a:lnTo>
                  <a:pt x="1873329" y="2819505"/>
                </a:lnTo>
                <a:lnTo>
                  <a:pt x="1875568" y="2821705"/>
                </a:lnTo>
                <a:lnTo>
                  <a:pt x="1880054" y="2822277"/>
                </a:lnTo>
                <a:lnTo>
                  <a:pt x="1884607" y="2822229"/>
                </a:lnTo>
                <a:lnTo>
                  <a:pt x="1894103" y="2826668"/>
                </a:lnTo>
                <a:lnTo>
                  <a:pt x="1898761" y="2828182"/>
                </a:lnTo>
                <a:lnTo>
                  <a:pt x="1901590" y="2829516"/>
                </a:lnTo>
                <a:lnTo>
                  <a:pt x="1904009" y="2832478"/>
                </a:lnTo>
                <a:lnTo>
                  <a:pt x="1902276" y="2838279"/>
                </a:lnTo>
                <a:lnTo>
                  <a:pt x="1900523" y="2843060"/>
                </a:lnTo>
                <a:lnTo>
                  <a:pt x="1898142" y="2846718"/>
                </a:lnTo>
                <a:lnTo>
                  <a:pt x="1889970" y="2856081"/>
                </a:lnTo>
                <a:lnTo>
                  <a:pt x="1886007" y="2859214"/>
                </a:lnTo>
                <a:lnTo>
                  <a:pt x="1879121" y="2870359"/>
                </a:lnTo>
                <a:lnTo>
                  <a:pt x="1871986" y="2875569"/>
                </a:lnTo>
                <a:lnTo>
                  <a:pt x="1868167" y="2878760"/>
                </a:lnTo>
                <a:lnTo>
                  <a:pt x="1864100" y="2883789"/>
                </a:lnTo>
                <a:lnTo>
                  <a:pt x="1854556" y="2887580"/>
                </a:lnTo>
                <a:lnTo>
                  <a:pt x="1851012" y="2888542"/>
                </a:lnTo>
                <a:lnTo>
                  <a:pt x="1847745" y="2888028"/>
                </a:lnTo>
                <a:lnTo>
                  <a:pt x="1843773" y="2891104"/>
                </a:lnTo>
                <a:lnTo>
                  <a:pt x="1839059" y="2892990"/>
                </a:lnTo>
                <a:lnTo>
                  <a:pt x="1837668" y="2895848"/>
                </a:lnTo>
                <a:lnTo>
                  <a:pt x="1826352" y="2903487"/>
                </a:lnTo>
                <a:lnTo>
                  <a:pt x="1822009" y="2904449"/>
                </a:lnTo>
                <a:lnTo>
                  <a:pt x="1818313" y="2906478"/>
                </a:lnTo>
                <a:lnTo>
                  <a:pt x="1817218" y="2909916"/>
                </a:lnTo>
                <a:lnTo>
                  <a:pt x="1813912" y="2911993"/>
                </a:lnTo>
                <a:lnTo>
                  <a:pt x="1812998" y="2913583"/>
                </a:lnTo>
                <a:lnTo>
                  <a:pt x="1810217" y="2918374"/>
                </a:lnTo>
                <a:lnTo>
                  <a:pt x="1805054" y="2924547"/>
                </a:lnTo>
                <a:lnTo>
                  <a:pt x="1798768" y="2925585"/>
                </a:lnTo>
                <a:lnTo>
                  <a:pt x="1796472" y="2927728"/>
                </a:lnTo>
                <a:lnTo>
                  <a:pt x="1793815" y="2931185"/>
                </a:lnTo>
                <a:lnTo>
                  <a:pt x="1790053" y="2933557"/>
                </a:lnTo>
                <a:lnTo>
                  <a:pt x="1782642" y="2932443"/>
                </a:lnTo>
                <a:lnTo>
                  <a:pt x="1784442" y="2933891"/>
                </a:lnTo>
                <a:lnTo>
                  <a:pt x="1791072" y="2936148"/>
                </a:lnTo>
                <a:lnTo>
                  <a:pt x="1791757" y="2939501"/>
                </a:lnTo>
                <a:lnTo>
                  <a:pt x="1788433" y="2940301"/>
                </a:lnTo>
                <a:lnTo>
                  <a:pt x="1781480" y="2944749"/>
                </a:lnTo>
                <a:lnTo>
                  <a:pt x="1772117" y="2952417"/>
                </a:lnTo>
                <a:close/>
                <a:moveTo>
                  <a:pt x="1087803" y="1607706"/>
                </a:moveTo>
                <a:lnTo>
                  <a:pt x="1087460" y="1608353"/>
                </a:lnTo>
                <a:lnTo>
                  <a:pt x="1081688" y="1605372"/>
                </a:lnTo>
                <a:lnTo>
                  <a:pt x="1079459" y="1603610"/>
                </a:lnTo>
                <a:lnTo>
                  <a:pt x="1078735" y="1602305"/>
                </a:lnTo>
                <a:lnTo>
                  <a:pt x="1078221" y="1599648"/>
                </a:lnTo>
                <a:lnTo>
                  <a:pt x="1077916" y="1595628"/>
                </a:lnTo>
                <a:lnTo>
                  <a:pt x="1079068" y="1593685"/>
                </a:lnTo>
                <a:lnTo>
                  <a:pt x="1081669" y="1593828"/>
                </a:lnTo>
                <a:lnTo>
                  <a:pt x="1084450" y="1595371"/>
                </a:lnTo>
                <a:lnTo>
                  <a:pt x="1088669" y="1599781"/>
                </a:lnTo>
                <a:lnTo>
                  <a:pt x="1087469" y="1601086"/>
                </a:lnTo>
                <a:lnTo>
                  <a:pt x="1087412" y="1603972"/>
                </a:lnTo>
                <a:lnTo>
                  <a:pt x="1087888" y="1606696"/>
                </a:lnTo>
                <a:lnTo>
                  <a:pt x="1087803" y="1607706"/>
                </a:lnTo>
                <a:close/>
                <a:moveTo>
                  <a:pt x="1445876" y="1638024"/>
                </a:moveTo>
                <a:lnTo>
                  <a:pt x="1448933" y="1638652"/>
                </a:lnTo>
                <a:lnTo>
                  <a:pt x="1451810" y="1637881"/>
                </a:lnTo>
                <a:lnTo>
                  <a:pt x="1453906" y="1638614"/>
                </a:lnTo>
                <a:lnTo>
                  <a:pt x="1455230" y="1640843"/>
                </a:lnTo>
                <a:lnTo>
                  <a:pt x="1456096" y="1643158"/>
                </a:lnTo>
                <a:lnTo>
                  <a:pt x="1456515" y="1645549"/>
                </a:lnTo>
                <a:lnTo>
                  <a:pt x="1455382" y="1647244"/>
                </a:lnTo>
                <a:lnTo>
                  <a:pt x="1450658" y="1648720"/>
                </a:lnTo>
                <a:lnTo>
                  <a:pt x="1447438" y="1647987"/>
                </a:lnTo>
                <a:lnTo>
                  <a:pt x="1443990" y="1646006"/>
                </a:lnTo>
                <a:lnTo>
                  <a:pt x="1442390" y="1646882"/>
                </a:lnTo>
                <a:lnTo>
                  <a:pt x="1438456" y="1645444"/>
                </a:lnTo>
                <a:lnTo>
                  <a:pt x="1436503" y="1643463"/>
                </a:lnTo>
                <a:lnTo>
                  <a:pt x="1434913" y="1640634"/>
                </a:lnTo>
                <a:lnTo>
                  <a:pt x="1434913" y="1638900"/>
                </a:lnTo>
                <a:lnTo>
                  <a:pt x="1439056" y="1636938"/>
                </a:lnTo>
                <a:lnTo>
                  <a:pt x="1440685" y="1635404"/>
                </a:lnTo>
                <a:lnTo>
                  <a:pt x="1445876" y="1638024"/>
                </a:lnTo>
                <a:close/>
                <a:moveTo>
                  <a:pt x="1164489" y="1674562"/>
                </a:moveTo>
                <a:lnTo>
                  <a:pt x="1165308" y="1675476"/>
                </a:lnTo>
                <a:lnTo>
                  <a:pt x="1166860" y="1674695"/>
                </a:lnTo>
                <a:lnTo>
                  <a:pt x="1168060" y="1672190"/>
                </a:lnTo>
                <a:lnTo>
                  <a:pt x="1168794" y="1671714"/>
                </a:lnTo>
                <a:lnTo>
                  <a:pt x="1169927" y="1672190"/>
                </a:lnTo>
                <a:lnTo>
                  <a:pt x="1173661" y="1676676"/>
                </a:lnTo>
                <a:lnTo>
                  <a:pt x="1176528" y="1681372"/>
                </a:lnTo>
                <a:lnTo>
                  <a:pt x="1179567" y="1684706"/>
                </a:lnTo>
                <a:lnTo>
                  <a:pt x="1184396" y="1687668"/>
                </a:lnTo>
                <a:lnTo>
                  <a:pt x="1194940" y="1697288"/>
                </a:lnTo>
                <a:lnTo>
                  <a:pt x="1198045" y="1703765"/>
                </a:lnTo>
                <a:lnTo>
                  <a:pt x="1201322" y="1713786"/>
                </a:lnTo>
                <a:lnTo>
                  <a:pt x="1204255" y="1721387"/>
                </a:lnTo>
                <a:lnTo>
                  <a:pt x="1206837" y="1726616"/>
                </a:lnTo>
                <a:lnTo>
                  <a:pt x="1209608" y="1730769"/>
                </a:lnTo>
                <a:lnTo>
                  <a:pt x="1214038" y="1735398"/>
                </a:lnTo>
                <a:lnTo>
                  <a:pt x="1218000" y="1732026"/>
                </a:lnTo>
                <a:lnTo>
                  <a:pt x="1219695" y="1731169"/>
                </a:lnTo>
                <a:lnTo>
                  <a:pt x="1221153" y="1732569"/>
                </a:lnTo>
                <a:lnTo>
                  <a:pt x="1222534" y="1736055"/>
                </a:lnTo>
                <a:lnTo>
                  <a:pt x="1221800" y="1737608"/>
                </a:lnTo>
                <a:lnTo>
                  <a:pt x="1220076" y="1739579"/>
                </a:lnTo>
                <a:lnTo>
                  <a:pt x="1217238" y="1741875"/>
                </a:lnTo>
                <a:lnTo>
                  <a:pt x="1213266" y="1742046"/>
                </a:lnTo>
                <a:lnTo>
                  <a:pt x="1211361" y="1742713"/>
                </a:lnTo>
                <a:lnTo>
                  <a:pt x="1208246" y="1746352"/>
                </a:lnTo>
                <a:lnTo>
                  <a:pt x="1205770" y="1750695"/>
                </a:lnTo>
                <a:lnTo>
                  <a:pt x="1202312" y="1752152"/>
                </a:lnTo>
                <a:lnTo>
                  <a:pt x="1195797" y="1759420"/>
                </a:lnTo>
                <a:lnTo>
                  <a:pt x="1192216" y="1762125"/>
                </a:lnTo>
                <a:lnTo>
                  <a:pt x="1186939" y="1762849"/>
                </a:lnTo>
                <a:lnTo>
                  <a:pt x="1175995" y="1757172"/>
                </a:lnTo>
                <a:lnTo>
                  <a:pt x="1169175" y="1757963"/>
                </a:lnTo>
                <a:lnTo>
                  <a:pt x="1163603" y="1756801"/>
                </a:lnTo>
                <a:lnTo>
                  <a:pt x="1157383" y="1750790"/>
                </a:lnTo>
                <a:lnTo>
                  <a:pt x="1152554" y="1747380"/>
                </a:lnTo>
                <a:lnTo>
                  <a:pt x="1143210" y="1742456"/>
                </a:lnTo>
                <a:lnTo>
                  <a:pt x="1142600" y="1741722"/>
                </a:lnTo>
                <a:lnTo>
                  <a:pt x="1142200" y="1740056"/>
                </a:lnTo>
                <a:lnTo>
                  <a:pt x="1142009" y="1737455"/>
                </a:lnTo>
                <a:lnTo>
                  <a:pt x="1141590" y="1735703"/>
                </a:lnTo>
                <a:lnTo>
                  <a:pt x="1140933" y="1734817"/>
                </a:lnTo>
                <a:lnTo>
                  <a:pt x="1139466" y="1734893"/>
                </a:lnTo>
                <a:lnTo>
                  <a:pt x="1137961" y="1736617"/>
                </a:lnTo>
                <a:lnTo>
                  <a:pt x="1135075" y="1738103"/>
                </a:lnTo>
                <a:lnTo>
                  <a:pt x="1130684" y="1737770"/>
                </a:lnTo>
                <a:lnTo>
                  <a:pt x="1128779" y="1736741"/>
                </a:lnTo>
                <a:lnTo>
                  <a:pt x="1127322" y="1735122"/>
                </a:lnTo>
                <a:lnTo>
                  <a:pt x="1126531" y="1733217"/>
                </a:lnTo>
                <a:lnTo>
                  <a:pt x="1126408" y="1731035"/>
                </a:lnTo>
                <a:lnTo>
                  <a:pt x="1126007" y="1729350"/>
                </a:lnTo>
                <a:lnTo>
                  <a:pt x="1125322" y="1728159"/>
                </a:lnTo>
                <a:lnTo>
                  <a:pt x="1123731" y="1728130"/>
                </a:lnTo>
                <a:lnTo>
                  <a:pt x="1121235" y="1729264"/>
                </a:lnTo>
                <a:lnTo>
                  <a:pt x="1120254" y="1730654"/>
                </a:lnTo>
                <a:lnTo>
                  <a:pt x="1120807" y="1732312"/>
                </a:lnTo>
                <a:lnTo>
                  <a:pt x="1120350" y="1733293"/>
                </a:lnTo>
                <a:lnTo>
                  <a:pt x="1115987" y="1733302"/>
                </a:lnTo>
                <a:lnTo>
                  <a:pt x="1114273" y="1732331"/>
                </a:lnTo>
                <a:lnTo>
                  <a:pt x="1110987" y="1729264"/>
                </a:lnTo>
                <a:lnTo>
                  <a:pt x="1109548" y="1726149"/>
                </a:lnTo>
                <a:lnTo>
                  <a:pt x="1107700" y="1720596"/>
                </a:lnTo>
                <a:lnTo>
                  <a:pt x="1107881" y="1719091"/>
                </a:lnTo>
                <a:lnTo>
                  <a:pt x="1109063" y="1715700"/>
                </a:lnTo>
                <a:lnTo>
                  <a:pt x="1110596" y="1713328"/>
                </a:lnTo>
                <a:lnTo>
                  <a:pt x="1120502" y="1711938"/>
                </a:lnTo>
                <a:lnTo>
                  <a:pt x="1125131" y="1710595"/>
                </a:lnTo>
                <a:lnTo>
                  <a:pt x="1130170" y="1706718"/>
                </a:lnTo>
                <a:lnTo>
                  <a:pt x="1136056" y="1699993"/>
                </a:lnTo>
                <a:lnTo>
                  <a:pt x="1137333" y="1697993"/>
                </a:lnTo>
                <a:lnTo>
                  <a:pt x="1137485" y="1696526"/>
                </a:lnTo>
                <a:lnTo>
                  <a:pt x="1137056" y="1694936"/>
                </a:lnTo>
                <a:lnTo>
                  <a:pt x="1135218" y="1691040"/>
                </a:lnTo>
                <a:lnTo>
                  <a:pt x="1134599" y="1688373"/>
                </a:lnTo>
                <a:lnTo>
                  <a:pt x="1135190" y="1687106"/>
                </a:lnTo>
                <a:lnTo>
                  <a:pt x="1137552" y="1686992"/>
                </a:lnTo>
                <a:lnTo>
                  <a:pt x="1136313" y="1685477"/>
                </a:lnTo>
                <a:lnTo>
                  <a:pt x="1135256" y="1683334"/>
                </a:lnTo>
                <a:lnTo>
                  <a:pt x="1134885" y="1681991"/>
                </a:lnTo>
                <a:lnTo>
                  <a:pt x="1134942" y="1679848"/>
                </a:lnTo>
                <a:lnTo>
                  <a:pt x="1136818" y="1679381"/>
                </a:lnTo>
                <a:lnTo>
                  <a:pt x="1139133" y="1680448"/>
                </a:lnTo>
                <a:lnTo>
                  <a:pt x="1143600" y="1686601"/>
                </a:lnTo>
                <a:lnTo>
                  <a:pt x="1145381" y="1687792"/>
                </a:lnTo>
                <a:lnTo>
                  <a:pt x="1148439" y="1688725"/>
                </a:lnTo>
                <a:lnTo>
                  <a:pt x="1145191" y="1684496"/>
                </a:lnTo>
                <a:lnTo>
                  <a:pt x="1141819" y="1675562"/>
                </a:lnTo>
                <a:lnTo>
                  <a:pt x="1141400" y="1672466"/>
                </a:lnTo>
                <a:lnTo>
                  <a:pt x="1141486" y="1670742"/>
                </a:lnTo>
                <a:lnTo>
                  <a:pt x="1142371" y="1665904"/>
                </a:lnTo>
                <a:lnTo>
                  <a:pt x="1143162" y="1663922"/>
                </a:lnTo>
                <a:lnTo>
                  <a:pt x="1144181" y="1662617"/>
                </a:lnTo>
                <a:lnTo>
                  <a:pt x="1147382" y="1659827"/>
                </a:lnTo>
                <a:lnTo>
                  <a:pt x="1152516" y="1657874"/>
                </a:lnTo>
                <a:lnTo>
                  <a:pt x="1155135" y="1657617"/>
                </a:lnTo>
                <a:lnTo>
                  <a:pt x="1157792" y="1659198"/>
                </a:lnTo>
                <a:lnTo>
                  <a:pt x="1160117" y="1662227"/>
                </a:lnTo>
                <a:lnTo>
                  <a:pt x="1165279" y="1667151"/>
                </a:lnTo>
                <a:lnTo>
                  <a:pt x="1166051" y="1669161"/>
                </a:lnTo>
                <a:lnTo>
                  <a:pt x="1165965" y="1670095"/>
                </a:lnTo>
                <a:lnTo>
                  <a:pt x="1163974" y="1671438"/>
                </a:lnTo>
                <a:lnTo>
                  <a:pt x="1163726" y="1672666"/>
                </a:lnTo>
                <a:lnTo>
                  <a:pt x="1164489" y="1674562"/>
                </a:lnTo>
                <a:close/>
                <a:moveTo>
                  <a:pt x="1645892" y="1663379"/>
                </a:moveTo>
                <a:lnTo>
                  <a:pt x="1646968" y="1667809"/>
                </a:lnTo>
                <a:lnTo>
                  <a:pt x="1647644" y="1669199"/>
                </a:lnTo>
                <a:lnTo>
                  <a:pt x="1646644" y="1671295"/>
                </a:lnTo>
                <a:lnTo>
                  <a:pt x="1642624" y="1675467"/>
                </a:lnTo>
                <a:lnTo>
                  <a:pt x="1633833" y="1677162"/>
                </a:lnTo>
                <a:lnTo>
                  <a:pt x="1629404" y="1675190"/>
                </a:lnTo>
                <a:lnTo>
                  <a:pt x="1631442" y="1681162"/>
                </a:lnTo>
                <a:lnTo>
                  <a:pt x="1631880" y="1683668"/>
                </a:lnTo>
                <a:lnTo>
                  <a:pt x="1631261" y="1684725"/>
                </a:lnTo>
                <a:lnTo>
                  <a:pt x="1629413" y="1684411"/>
                </a:lnTo>
                <a:lnTo>
                  <a:pt x="1626356" y="1682725"/>
                </a:lnTo>
                <a:lnTo>
                  <a:pt x="1624594" y="1680705"/>
                </a:lnTo>
                <a:lnTo>
                  <a:pt x="1624136" y="1678353"/>
                </a:lnTo>
                <a:lnTo>
                  <a:pt x="1623498" y="1677829"/>
                </a:lnTo>
                <a:lnTo>
                  <a:pt x="1622670" y="1679143"/>
                </a:lnTo>
                <a:lnTo>
                  <a:pt x="1621869" y="1678848"/>
                </a:lnTo>
                <a:lnTo>
                  <a:pt x="1620050" y="1675333"/>
                </a:lnTo>
                <a:lnTo>
                  <a:pt x="1618707" y="1674019"/>
                </a:lnTo>
                <a:lnTo>
                  <a:pt x="1609877" y="1671923"/>
                </a:lnTo>
                <a:lnTo>
                  <a:pt x="1609439" y="1670980"/>
                </a:lnTo>
                <a:lnTo>
                  <a:pt x="1609896" y="1669352"/>
                </a:lnTo>
                <a:lnTo>
                  <a:pt x="1611259" y="1667027"/>
                </a:lnTo>
                <a:lnTo>
                  <a:pt x="1613240" y="1666246"/>
                </a:lnTo>
                <a:lnTo>
                  <a:pt x="1618231" y="1667285"/>
                </a:lnTo>
                <a:lnTo>
                  <a:pt x="1618631" y="1666685"/>
                </a:lnTo>
                <a:lnTo>
                  <a:pt x="1618964" y="1663760"/>
                </a:lnTo>
                <a:lnTo>
                  <a:pt x="1619336" y="1662608"/>
                </a:lnTo>
                <a:lnTo>
                  <a:pt x="1622793" y="1662903"/>
                </a:lnTo>
                <a:lnTo>
                  <a:pt x="1624965" y="1662275"/>
                </a:lnTo>
                <a:lnTo>
                  <a:pt x="1626165" y="1663779"/>
                </a:lnTo>
                <a:lnTo>
                  <a:pt x="1627346" y="1667275"/>
                </a:lnTo>
                <a:lnTo>
                  <a:pt x="1629023" y="1666637"/>
                </a:lnTo>
                <a:lnTo>
                  <a:pt x="1631452" y="1667142"/>
                </a:lnTo>
                <a:lnTo>
                  <a:pt x="1634157" y="1665865"/>
                </a:lnTo>
                <a:lnTo>
                  <a:pt x="1638300" y="1662760"/>
                </a:lnTo>
                <a:lnTo>
                  <a:pt x="1641529" y="1661608"/>
                </a:lnTo>
                <a:lnTo>
                  <a:pt x="1645892" y="1663379"/>
                </a:lnTo>
                <a:close/>
                <a:moveTo>
                  <a:pt x="1683363" y="1669009"/>
                </a:moveTo>
                <a:lnTo>
                  <a:pt x="1684735" y="1672857"/>
                </a:lnTo>
                <a:lnTo>
                  <a:pt x="1684963" y="1674847"/>
                </a:lnTo>
                <a:lnTo>
                  <a:pt x="1683068" y="1677191"/>
                </a:lnTo>
                <a:lnTo>
                  <a:pt x="1675924" y="1681525"/>
                </a:lnTo>
                <a:lnTo>
                  <a:pt x="1671571" y="1685287"/>
                </a:lnTo>
                <a:lnTo>
                  <a:pt x="1669371" y="1686125"/>
                </a:lnTo>
                <a:lnTo>
                  <a:pt x="1666437" y="1685287"/>
                </a:lnTo>
                <a:lnTo>
                  <a:pt x="1662875" y="1687030"/>
                </a:lnTo>
                <a:lnTo>
                  <a:pt x="1661465" y="1686801"/>
                </a:lnTo>
                <a:lnTo>
                  <a:pt x="1663046" y="1683725"/>
                </a:lnTo>
                <a:lnTo>
                  <a:pt x="1668675" y="1674867"/>
                </a:lnTo>
                <a:lnTo>
                  <a:pt x="1673400" y="1673962"/>
                </a:lnTo>
                <a:lnTo>
                  <a:pt x="1674943" y="1672104"/>
                </a:lnTo>
                <a:lnTo>
                  <a:pt x="1676248" y="1672704"/>
                </a:lnTo>
                <a:lnTo>
                  <a:pt x="1677000" y="1671161"/>
                </a:lnTo>
                <a:lnTo>
                  <a:pt x="1677134" y="1668875"/>
                </a:lnTo>
                <a:lnTo>
                  <a:pt x="1678781" y="1667123"/>
                </a:lnTo>
                <a:lnTo>
                  <a:pt x="1680267" y="1667142"/>
                </a:lnTo>
                <a:lnTo>
                  <a:pt x="1683363" y="1669009"/>
                </a:lnTo>
                <a:close/>
                <a:moveTo>
                  <a:pt x="1953740" y="1682363"/>
                </a:moveTo>
                <a:lnTo>
                  <a:pt x="1953054" y="1682820"/>
                </a:lnTo>
                <a:lnTo>
                  <a:pt x="1946053" y="1679343"/>
                </a:lnTo>
                <a:lnTo>
                  <a:pt x="1945538" y="1676562"/>
                </a:lnTo>
                <a:lnTo>
                  <a:pt x="1948968" y="1673466"/>
                </a:lnTo>
                <a:lnTo>
                  <a:pt x="1951749" y="1671800"/>
                </a:lnTo>
                <a:lnTo>
                  <a:pt x="1953892" y="1671561"/>
                </a:lnTo>
                <a:lnTo>
                  <a:pt x="1956026" y="1672085"/>
                </a:lnTo>
                <a:lnTo>
                  <a:pt x="1958016" y="1675429"/>
                </a:lnTo>
                <a:lnTo>
                  <a:pt x="1955606" y="1678476"/>
                </a:lnTo>
                <a:lnTo>
                  <a:pt x="1953740" y="1682363"/>
                </a:lnTo>
                <a:close/>
                <a:moveTo>
                  <a:pt x="52349" y="1679610"/>
                </a:moveTo>
                <a:lnTo>
                  <a:pt x="50149" y="1682477"/>
                </a:lnTo>
                <a:lnTo>
                  <a:pt x="46634" y="1679486"/>
                </a:lnTo>
                <a:lnTo>
                  <a:pt x="45720" y="1678000"/>
                </a:lnTo>
                <a:lnTo>
                  <a:pt x="49778" y="1674028"/>
                </a:lnTo>
                <a:lnTo>
                  <a:pt x="51568" y="1674181"/>
                </a:lnTo>
                <a:lnTo>
                  <a:pt x="55340" y="1676543"/>
                </a:lnTo>
                <a:lnTo>
                  <a:pt x="56750" y="1678629"/>
                </a:lnTo>
                <a:lnTo>
                  <a:pt x="52349" y="1679610"/>
                </a:lnTo>
                <a:close/>
                <a:moveTo>
                  <a:pt x="1215971" y="1679858"/>
                </a:moveTo>
                <a:lnTo>
                  <a:pt x="1219524" y="1684982"/>
                </a:lnTo>
                <a:lnTo>
                  <a:pt x="1219495" y="1687468"/>
                </a:lnTo>
                <a:lnTo>
                  <a:pt x="1219038" y="1691602"/>
                </a:lnTo>
                <a:lnTo>
                  <a:pt x="1218019" y="1694736"/>
                </a:lnTo>
                <a:lnTo>
                  <a:pt x="1216447" y="1696888"/>
                </a:lnTo>
                <a:lnTo>
                  <a:pt x="1214247" y="1697965"/>
                </a:lnTo>
                <a:lnTo>
                  <a:pt x="1211418" y="1697974"/>
                </a:lnTo>
                <a:lnTo>
                  <a:pt x="1210199" y="1697079"/>
                </a:lnTo>
                <a:lnTo>
                  <a:pt x="1211113" y="1693897"/>
                </a:lnTo>
                <a:lnTo>
                  <a:pt x="1211799" y="1692955"/>
                </a:lnTo>
                <a:lnTo>
                  <a:pt x="1211913" y="1690145"/>
                </a:lnTo>
                <a:lnTo>
                  <a:pt x="1211456" y="1685477"/>
                </a:lnTo>
                <a:lnTo>
                  <a:pt x="1210885" y="1682601"/>
                </a:lnTo>
                <a:lnTo>
                  <a:pt x="1209294" y="1680953"/>
                </a:lnTo>
                <a:lnTo>
                  <a:pt x="1208151" y="1680886"/>
                </a:lnTo>
                <a:lnTo>
                  <a:pt x="1207837" y="1682410"/>
                </a:lnTo>
                <a:lnTo>
                  <a:pt x="1208361" y="1685525"/>
                </a:lnTo>
                <a:lnTo>
                  <a:pt x="1207999" y="1689545"/>
                </a:lnTo>
                <a:lnTo>
                  <a:pt x="1206760" y="1694469"/>
                </a:lnTo>
                <a:lnTo>
                  <a:pt x="1205817" y="1696783"/>
                </a:lnTo>
                <a:lnTo>
                  <a:pt x="1204141" y="1695612"/>
                </a:lnTo>
                <a:lnTo>
                  <a:pt x="1203351" y="1693736"/>
                </a:lnTo>
                <a:lnTo>
                  <a:pt x="1203560" y="1690640"/>
                </a:lnTo>
                <a:lnTo>
                  <a:pt x="1203112" y="1687830"/>
                </a:lnTo>
                <a:lnTo>
                  <a:pt x="1203531" y="1684849"/>
                </a:lnTo>
                <a:lnTo>
                  <a:pt x="1204674" y="1680401"/>
                </a:lnTo>
                <a:lnTo>
                  <a:pt x="1206284" y="1677419"/>
                </a:lnTo>
                <a:lnTo>
                  <a:pt x="1208370" y="1675905"/>
                </a:lnTo>
                <a:lnTo>
                  <a:pt x="1210808" y="1676009"/>
                </a:lnTo>
                <a:lnTo>
                  <a:pt x="1213590" y="1677733"/>
                </a:lnTo>
                <a:lnTo>
                  <a:pt x="1215971" y="1679858"/>
                </a:lnTo>
                <a:close/>
                <a:moveTo>
                  <a:pt x="1064714" y="1693316"/>
                </a:moveTo>
                <a:lnTo>
                  <a:pt x="1062533" y="1693964"/>
                </a:lnTo>
                <a:lnTo>
                  <a:pt x="1062133" y="1693802"/>
                </a:lnTo>
                <a:lnTo>
                  <a:pt x="1062323" y="1691735"/>
                </a:lnTo>
                <a:lnTo>
                  <a:pt x="1062161" y="1690697"/>
                </a:lnTo>
                <a:lnTo>
                  <a:pt x="1061571" y="1689954"/>
                </a:lnTo>
                <a:lnTo>
                  <a:pt x="1063495" y="1688306"/>
                </a:lnTo>
                <a:lnTo>
                  <a:pt x="1063771" y="1687020"/>
                </a:lnTo>
                <a:lnTo>
                  <a:pt x="1063162" y="1686030"/>
                </a:lnTo>
                <a:lnTo>
                  <a:pt x="1060533" y="1684153"/>
                </a:lnTo>
                <a:lnTo>
                  <a:pt x="1059780" y="1682448"/>
                </a:lnTo>
                <a:lnTo>
                  <a:pt x="1059923" y="1680953"/>
                </a:lnTo>
                <a:lnTo>
                  <a:pt x="1060952" y="1679667"/>
                </a:lnTo>
                <a:lnTo>
                  <a:pt x="1062771" y="1679867"/>
                </a:lnTo>
                <a:lnTo>
                  <a:pt x="1066686" y="1682372"/>
                </a:lnTo>
                <a:lnTo>
                  <a:pt x="1068476" y="1685830"/>
                </a:lnTo>
                <a:lnTo>
                  <a:pt x="1069296" y="1688392"/>
                </a:lnTo>
                <a:lnTo>
                  <a:pt x="1068000" y="1688773"/>
                </a:lnTo>
                <a:lnTo>
                  <a:pt x="1066981" y="1689802"/>
                </a:lnTo>
                <a:lnTo>
                  <a:pt x="1065914" y="1691983"/>
                </a:lnTo>
                <a:lnTo>
                  <a:pt x="1064714" y="1693316"/>
                </a:lnTo>
                <a:close/>
                <a:moveTo>
                  <a:pt x="1710995" y="1712433"/>
                </a:moveTo>
                <a:lnTo>
                  <a:pt x="1707623" y="1713300"/>
                </a:lnTo>
                <a:lnTo>
                  <a:pt x="1705127" y="1712852"/>
                </a:lnTo>
                <a:lnTo>
                  <a:pt x="1703508" y="1711081"/>
                </a:lnTo>
                <a:lnTo>
                  <a:pt x="1702270" y="1708680"/>
                </a:lnTo>
                <a:lnTo>
                  <a:pt x="1700736" y="1702622"/>
                </a:lnTo>
                <a:lnTo>
                  <a:pt x="1701308" y="1699793"/>
                </a:lnTo>
                <a:lnTo>
                  <a:pt x="1701489" y="1694707"/>
                </a:lnTo>
                <a:lnTo>
                  <a:pt x="1701765" y="1692793"/>
                </a:lnTo>
                <a:lnTo>
                  <a:pt x="1702365" y="1691840"/>
                </a:lnTo>
                <a:lnTo>
                  <a:pt x="1705870" y="1690040"/>
                </a:lnTo>
                <a:lnTo>
                  <a:pt x="1707966" y="1690240"/>
                </a:lnTo>
                <a:lnTo>
                  <a:pt x="1711042" y="1692192"/>
                </a:lnTo>
                <a:lnTo>
                  <a:pt x="1717681" y="1692783"/>
                </a:lnTo>
                <a:lnTo>
                  <a:pt x="1719329" y="1694574"/>
                </a:lnTo>
                <a:lnTo>
                  <a:pt x="1719729" y="1695660"/>
                </a:lnTo>
                <a:lnTo>
                  <a:pt x="1719701" y="1696993"/>
                </a:lnTo>
                <a:lnTo>
                  <a:pt x="1719234" y="1698574"/>
                </a:lnTo>
                <a:lnTo>
                  <a:pt x="1715948" y="1703175"/>
                </a:lnTo>
                <a:lnTo>
                  <a:pt x="1714367" y="1706337"/>
                </a:lnTo>
                <a:lnTo>
                  <a:pt x="1713243" y="1710109"/>
                </a:lnTo>
                <a:lnTo>
                  <a:pt x="1710995" y="1712433"/>
                </a:lnTo>
                <a:close/>
                <a:moveTo>
                  <a:pt x="1358017" y="1691640"/>
                </a:moveTo>
                <a:lnTo>
                  <a:pt x="1358617" y="1696345"/>
                </a:lnTo>
                <a:lnTo>
                  <a:pt x="1356217" y="1702708"/>
                </a:lnTo>
                <a:lnTo>
                  <a:pt x="1355465" y="1703851"/>
                </a:lnTo>
                <a:lnTo>
                  <a:pt x="1354531" y="1704270"/>
                </a:lnTo>
                <a:lnTo>
                  <a:pt x="1353626" y="1703489"/>
                </a:lnTo>
                <a:lnTo>
                  <a:pt x="1350931" y="1698498"/>
                </a:lnTo>
                <a:lnTo>
                  <a:pt x="1350197" y="1695374"/>
                </a:lnTo>
                <a:lnTo>
                  <a:pt x="1351188" y="1693812"/>
                </a:lnTo>
                <a:lnTo>
                  <a:pt x="1353274" y="1691859"/>
                </a:lnTo>
                <a:lnTo>
                  <a:pt x="1354750" y="1690907"/>
                </a:lnTo>
                <a:lnTo>
                  <a:pt x="1356598" y="1691726"/>
                </a:lnTo>
                <a:lnTo>
                  <a:pt x="1357246" y="1690345"/>
                </a:lnTo>
                <a:lnTo>
                  <a:pt x="1358017" y="1691640"/>
                </a:lnTo>
                <a:close/>
                <a:moveTo>
                  <a:pt x="1651778" y="1734655"/>
                </a:moveTo>
                <a:lnTo>
                  <a:pt x="1649930" y="1735150"/>
                </a:lnTo>
                <a:lnTo>
                  <a:pt x="1647749" y="1733750"/>
                </a:lnTo>
                <a:lnTo>
                  <a:pt x="1646968" y="1731350"/>
                </a:lnTo>
                <a:lnTo>
                  <a:pt x="1646558" y="1728911"/>
                </a:lnTo>
                <a:lnTo>
                  <a:pt x="1646949" y="1727654"/>
                </a:lnTo>
                <a:lnTo>
                  <a:pt x="1647930" y="1726464"/>
                </a:lnTo>
                <a:lnTo>
                  <a:pt x="1649254" y="1723749"/>
                </a:lnTo>
                <a:lnTo>
                  <a:pt x="1650930" y="1719501"/>
                </a:lnTo>
                <a:lnTo>
                  <a:pt x="1653540" y="1716643"/>
                </a:lnTo>
                <a:lnTo>
                  <a:pt x="1659274" y="1713995"/>
                </a:lnTo>
                <a:lnTo>
                  <a:pt x="1660084" y="1713052"/>
                </a:lnTo>
                <a:lnTo>
                  <a:pt x="1662646" y="1705556"/>
                </a:lnTo>
                <a:lnTo>
                  <a:pt x="1663513" y="1704270"/>
                </a:lnTo>
                <a:lnTo>
                  <a:pt x="1666446" y="1703508"/>
                </a:lnTo>
                <a:lnTo>
                  <a:pt x="1666761" y="1702537"/>
                </a:lnTo>
                <a:lnTo>
                  <a:pt x="1665723" y="1700679"/>
                </a:lnTo>
                <a:lnTo>
                  <a:pt x="1665723" y="1698765"/>
                </a:lnTo>
                <a:lnTo>
                  <a:pt x="1666761" y="1696783"/>
                </a:lnTo>
                <a:lnTo>
                  <a:pt x="1668189" y="1695317"/>
                </a:lnTo>
                <a:lnTo>
                  <a:pt x="1671895" y="1693878"/>
                </a:lnTo>
                <a:lnTo>
                  <a:pt x="1675248" y="1694145"/>
                </a:lnTo>
                <a:lnTo>
                  <a:pt x="1676105" y="1694698"/>
                </a:lnTo>
                <a:lnTo>
                  <a:pt x="1676857" y="1696022"/>
                </a:lnTo>
                <a:lnTo>
                  <a:pt x="1677886" y="1699555"/>
                </a:lnTo>
                <a:lnTo>
                  <a:pt x="1678019" y="1700355"/>
                </a:lnTo>
                <a:lnTo>
                  <a:pt x="1676467" y="1703470"/>
                </a:lnTo>
                <a:lnTo>
                  <a:pt x="1672400" y="1708252"/>
                </a:lnTo>
                <a:lnTo>
                  <a:pt x="1669885" y="1712243"/>
                </a:lnTo>
                <a:lnTo>
                  <a:pt x="1669380" y="1713548"/>
                </a:lnTo>
                <a:lnTo>
                  <a:pt x="1669152" y="1715224"/>
                </a:lnTo>
                <a:lnTo>
                  <a:pt x="1668209" y="1717262"/>
                </a:lnTo>
                <a:lnTo>
                  <a:pt x="1665275" y="1722149"/>
                </a:lnTo>
                <a:lnTo>
                  <a:pt x="1663294" y="1726854"/>
                </a:lnTo>
                <a:lnTo>
                  <a:pt x="1661332" y="1729435"/>
                </a:lnTo>
                <a:lnTo>
                  <a:pt x="1655959" y="1731864"/>
                </a:lnTo>
                <a:lnTo>
                  <a:pt x="1651778" y="1734655"/>
                </a:lnTo>
                <a:close/>
                <a:moveTo>
                  <a:pt x="1350188" y="1706613"/>
                </a:moveTo>
                <a:lnTo>
                  <a:pt x="1347997" y="1707490"/>
                </a:lnTo>
                <a:lnTo>
                  <a:pt x="1346625" y="1704365"/>
                </a:lnTo>
                <a:lnTo>
                  <a:pt x="1345511" y="1703718"/>
                </a:lnTo>
                <a:lnTo>
                  <a:pt x="1345016" y="1701632"/>
                </a:lnTo>
                <a:lnTo>
                  <a:pt x="1342720" y="1701222"/>
                </a:lnTo>
                <a:lnTo>
                  <a:pt x="1342882" y="1697936"/>
                </a:lnTo>
                <a:lnTo>
                  <a:pt x="1343501" y="1696326"/>
                </a:lnTo>
                <a:lnTo>
                  <a:pt x="1345635" y="1695050"/>
                </a:lnTo>
                <a:lnTo>
                  <a:pt x="1347321" y="1695536"/>
                </a:lnTo>
                <a:lnTo>
                  <a:pt x="1348921" y="1698803"/>
                </a:lnTo>
                <a:lnTo>
                  <a:pt x="1349702" y="1701384"/>
                </a:lnTo>
                <a:lnTo>
                  <a:pt x="1350378" y="1704689"/>
                </a:lnTo>
                <a:lnTo>
                  <a:pt x="1350188" y="1706613"/>
                </a:lnTo>
                <a:close/>
                <a:moveTo>
                  <a:pt x="1096185" y="1722168"/>
                </a:moveTo>
                <a:lnTo>
                  <a:pt x="1095556" y="1726606"/>
                </a:lnTo>
                <a:lnTo>
                  <a:pt x="1092260" y="1725416"/>
                </a:lnTo>
                <a:lnTo>
                  <a:pt x="1090803" y="1723816"/>
                </a:lnTo>
                <a:lnTo>
                  <a:pt x="1089565" y="1720167"/>
                </a:lnTo>
                <a:lnTo>
                  <a:pt x="1089422" y="1719243"/>
                </a:lnTo>
                <a:lnTo>
                  <a:pt x="1089698" y="1717843"/>
                </a:lnTo>
                <a:lnTo>
                  <a:pt x="1091041" y="1714662"/>
                </a:lnTo>
                <a:lnTo>
                  <a:pt x="1091946" y="1713500"/>
                </a:lnTo>
                <a:lnTo>
                  <a:pt x="1094099" y="1714852"/>
                </a:lnTo>
                <a:lnTo>
                  <a:pt x="1095099" y="1716719"/>
                </a:lnTo>
                <a:lnTo>
                  <a:pt x="1095889" y="1719672"/>
                </a:lnTo>
                <a:lnTo>
                  <a:pt x="1096185" y="1722168"/>
                </a:lnTo>
                <a:close/>
                <a:moveTo>
                  <a:pt x="1090232" y="1737522"/>
                </a:moveTo>
                <a:lnTo>
                  <a:pt x="1089384" y="1739865"/>
                </a:lnTo>
                <a:lnTo>
                  <a:pt x="1088336" y="1740522"/>
                </a:lnTo>
                <a:lnTo>
                  <a:pt x="1086260" y="1743266"/>
                </a:lnTo>
                <a:lnTo>
                  <a:pt x="1085412" y="1743637"/>
                </a:lnTo>
                <a:lnTo>
                  <a:pt x="1084202" y="1741894"/>
                </a:lnTo>
                <a:lnTo>
                  <a:pt x="1083183" y="1739046"/>
                </a:lnTo>
                <a:lnTo>
                  <a:pt x="1082754" y="1738598"/>
                </a:lnTo>
                <a:lnTo>
                  <a:pt x="1082107" y="1738713"/>
                </a:lnTo>
                <a:lnTo>
                  <a:pt x="1080707" y="1740522"/>
                </a:lnTo>
                <a:lnTo>
                  <a:pt x="1080087" y="1740494"/>
                </a:lnTo>
                <a:lnTo>
                  <a:pt x="1079573" y="1739275"/>
                </a:lnTo>
                <a:lnTo>
                  <a:pt x="1079325" y="1736846"/>
                </a:lnTo>
                <a:lnTo>
                  <a:pt x="1079344" y="1733188"/>
                </a:lnTo>
                <a:lnTo>
                  <a:pt x="1080002" y="1727540"/>
                </a:lnTo>
                <a:lnTo>
                  <a:pt x="1080040" y="1725482"/>
                </a:lnTo>
                <a:lnTo>
                  <a:pt x="1079687" y="1723911"/>
                </a:lnTo>
                <a:lnTo>
                  <a:pt x="1079983" y="1722482"/>
                </a:lnTo>
                <a:lnTo>
                  <a:pt x="1080926" y="1721187"/>
                </a:lnTo>
                <a:lnTo>
                  <a:pt x="1082135" y="1720577"/>
                </a:lnTo>
                <a:lnTo>
                  <a:pt x="1084974" y="1721091"/>
                </a:lnTo>
                <a:lnTo>
                  <a:pt x="1087222" y="1723368"/>
                </a:lnTo>
                <a:lnTo>
                  <a:pt x="1088317" y="1726340"/>
                </a:lnTo>
                <a:lnTo>
                  <a:pt x="1090508" y="1728683"/>
                </a:lnTo>
                <a:lnTo>
                  <a:pt x="1091270" y="1730331"/>
                </a:lnTo>
                <a:lnTo>
                  <a:pt x="1090232" y="1737522"/>
                </a:lnTo>
                <a:close/>
                <a:moveTo>
                  <a:pt x="1046693" y="1753724"/>
                </a:moveTo>
                <a:lnTo>
                  <a:pt x="1045588" y="1753819"/>
                </a:lnTo>
                <a:lnTo>
                  <a:pt x="1044054" y="1752505"/>
                </a:lnTo>
                <a:lnTo>
                  <a:pt x="1035453" y="1748047"/>
                </a:lnTo>
                <a:lnTo>
                  <a:pt x="1034329" y="1746695"/>
                </a:lnTo>
                <a:lnTo>
                  <a:pt x="1035339" y="1744818"/>
                </a:lnTo>
                <a:lnTo>
                  <a:pt x="1038473" y="1742399"/>
                </a:lnTo>
                <a:lnTo>
                  <a:pt x="1040587" y="1739922"/>
                </a:lnTo>
                <a:lnTo>
                  <a:pt x="1042216" y="1736131"/>
                </a:lnTo>
                <a:lnTo>
                  <a:pt x="1047159" y="1738084"/>
                </a:lnTo>
                <a:lnTo>
                  <a:pt x="1049007" y="1739875"/>
                </a:lnTo>
                <a:lnTo>
                  <a:pt x="1049712" y="1741437"/>
                </a:lnTo>
                <a:lnTo>
                  <a:pt x="1050017" y="1743599"/>
                </a:lnTo>
                <a:lnTo>
                  <a:pt x="1049741" y="1748895"/>
                </a:lnTo>
                <a:lnTo>
                  <a:pt x="1048074" y="1750019"/>
                </a:lnTo>
                <a:lnTo>
                  <a:pt x="1046693" y="1753724"/>
                </a:lnTo>
                <a:close/>
                <a:moveTo>
                  <a:pt x="1767516" y="1771012"/>
                </a:moveTo>
                <a:lnTo>
                  <a:pt x="1765421" y="1771479"/>
                </a:lnTo>
                <a:lnTo>
                  <a:pt x="1762392" y="1766992"/>
                </a:lnTo>
                <a:lnTo>
                  <a:pt x="1756039" y="1761877"/>
                </a:lnTo>
                <a:lnTo>
                  <a:pt x="1753629" y="1758163"/>
                </a:lnTo>
                <a:lnTo>
                  <a:pt x="1753543" y="1756362"/>
                </a:lnTo>
                <a:lnTo>
                  <a:pt x="1753733" y="1753534"/>
                </a:lnTo>
                <a:lnTo>
                  <a:pt x="1754429" y="1750076"/>
                </a:lnTo>
                <a:lnTo>
                  <a:pt x="1756639" y="1746285"/>
                </a:lnTo>
                <a:lnTo>
                  <a:pt x="1758982" y="1745675"/>
                </a:lnTo>
                <a:lnTo>
                  <a:pt x="1762325" y="1746514"/>
                </a:lnTo>
                <a:lnTo>
                  <a:pt x="1764754" y="1749238"/>
                </a:lnTo>
                <a:lnTo>
                  <a:pt x="1767402" y="1756772"/>
                </a:lnTo>
                <a:lnTo>
                  <a:pt x="1769164" y="1760439"/>
                </a:lnTo>
                <a:lnTo>
                  <a:pt x="1769717" y="1763097"/>
                </a:lnTo>
                <a:lnTo>
                  <a:pt x="1768840" y="1764344"/>
                </a:lnTo>
                <a:lnTo>
                  <a:pt x="1768916" y="1765573"/>
                </a:lnTo>
                <a:lnTo>
                  <a:pt x="1769317" y="1766335"/>
                </a:lnTo>
                <a:lnTo>
                  <a:pt x="1769164" y="1767726"/>
                </a:lnTo>
                <a:lnTo>
                  <a:pt x="1768459" y="1769764"/>
                </a:lnTo>
                <a:lnTo>
                  <a:pt x="1767516" y="1771012"/>
                </a:lnTo>
                <a:close/>
                <a:moveTo>
                  <a:pt x="974665" y="1766868"/>
                </a:moveTo>
                <a:lnTo>
                  <a:pt x="973188" y="1767135"/>
                </a:lnTo>
                <a:lnTo>
                  <a:pt x="970417" y="1765973"/>
                </a:lnTo>
                <a:lnTo>
                  <a:pt x="966359" y="1763382"/>
                </a:lnTo>
                <a:lnTo>
                  <a:pt x="963311" y="1760630"/>
                </a:lnTo>
                <a:lnTo>
                  <a:pt x="961273" y="1757725"/>
                </a:lnTo>
                <a:lnTo>
                  <a:pt x="961015" y="1755724"/>
                </a:lnTo>
                <a:lnTo>
                  <a:pt x="962549" y="1754610"/>
                </a:lnTo>
                <a:lnTo>
                  <a:pt x="964873" y="1754057"/>
                </a:lnTo>
                <a:lnTo>
                  <a:pt x="970407" y="1754429"/>
                </a:lnTo>
                <a:lnTo>
                  <a:pt x="973036" y="1755534"/>
                </a:lnTo>
                <a:lnTo>
                  <a:pt x="976513" y="1759763"/>
                </a:lnTo>
                <a:lnTo>
                  <a:pt x="977246" y="1762154"/>
                </a:lnTo>
                <a:lnTo>
                  <a:pt x="977360" y="1763697"/>
                </a:lnTo>
                <a:lnTo>
                  <a:pt x="976913" y="1765030"/>
                </a:lnTo>
                <a:lnTo>
                  <a:pt x="974665" y="1766868"/>
                </a:lnTo>
                <a:close/>
                <a:moveTo>
                  <a:pt x="1657874" y="1782261"/>
                </a:moveTo>
                <a:lnTo>
                  <a:pt x="1655693" y="1783051"/>
                </a:lnTo>
                <a:lnTo>
                  <a:pt x="1652750" y="1779232"/>
                </a:lnTo>
                <a:lnTo>
                  <a:pt x="1652731" y="1777108"/>
                </a:lnTo>
                <a:lnTo>
                  <a:pt x="1653302" y="1771993"/>
                </a:lnTo>
                <a:lnTo>
                  <a:pt x="1658674" y="1770707"/>
                </a:lnTo>
                <a:lnTo>
                  <a:pt x="1660912" y="1773793"/>
                </a:lnTo>
                <a:lnTo>
                  <a:pt x="1661989" y="1776832"/>
                </a:lnTo>
                <a:lnTo>
                  <a:pt x="1657874" y="1782261"/>
                </a:lnTo>
                <a:close/>
                <a:moveTo>
                  <a:pt x="1746266" y="1772907"/>
                </a:moveTo>
                <a:lnTo>
                  <a:pt x="1760220" y="1779289"/>
                </a:lnTo>
                <a:lnTo>
                  <a:pt x="1761582" y="1781604"/>
                </a:lnTo>
                <a:lnTo>
                  <a:pt x="1762249" y="1783671"/>
                </a:lnTo>
                <a:lnTo>
                  <a:pt x="1762639" y="1785966"/>
                </a:lnTo>
                <a:lnTo>
                  <a:pt x="1762668" y="1790681"/>
                </a:lnTo>
                <a:lnTo>
                  <a:pt x="1762382" y="1792567"/>
                </a:lnTo>
                <a:lnTo>
                  <a:pt x="1761020" y="1797120"/>
                </a:lnTo>
                <a:lnTo>
                  <a:pt x="1760925" y="1798539"/>
                </a:lnTo>
                <a:lnTo>
                  <a:pt x="1762020" y="1813693"/>
                </a:lnTo>
                <a:lnTo>
                  <a:pt x="1761906" y="1821904"/>
                </a:lnTo>
                <a:lnTo>
                  <a:pt x="1760925" y="1828724"/>
                </a:lnTo>
                <a:lnTo>
                  <a:pt x="1758925" y="1834182"/>
                </a:lnTo>
                <a:lnTo>
                  <a:pt x="1755915" y="1838268"/>
                </a:lnTo>
                <a:lnTo>
                  <a:pt x="1753629" y="1840611"/>
                </a:lnTo>
                <a:lnTo>
                  <a:pt x="1743475" y="1846364"/>
                </a:lnTo>
                <a:lnTo>
                  <a:pt x="1736284" y="1847850"/>
                </a:lnTo>
                <a:lnTo>
                  <a:pt x="1728702" y="1848117"/>
                </a:lnTo>
                <a:lnTo>
                  <a:pt x="1719043" y="1849660"/>
                </a:lnTo>
                <a:lnTo>
                  <a:pt x="1714633" y="1849336"/>
                </a:lnTo>
                <a:lnTo>
                  <a:pt x="1712357" y="1848660"/>
                </a:lnTo>
                <a:lnTo>
                  <a:pt x="1710738" y="1847507"/>
                </a:lnTo>
                <a:lnTo>
                  <a:pt x="1708842" y="1843869"/>
                </a:lnTo>
                <a:lnTo>
                  <a:pt x="1706670" y="1837715"/>
                </a:lnTo>
                <a:lnTo>
                  <a:pt x="1704880" y="1830762"/>
                </a:lnTo>
                <a:lnTo>
                  <a:pt x="1702737" y="1818361"/>
                </a:lnTo>
                <a:lnTo>
                  <a:pt x="1702699" y="1816884"/>
                </a:lnTo>
                <a:lnTo>
                  <a:pt x="1704766" y="1806712"/>
                </a:lnTo>
                <a:lnTo>
                  <a:pt x="1707509" y="1799825"/>
                </a:lnTo>
                <a:lnTo>
                  <a:pt x="1712347" y="1789557"/>
                </a:lnTo>
                <a:lnTo>
                  <a:pt x="1717815" y="1779489"/>
                </a:lnTo>
                <a:lnTo>
                  <a:pt x="1719205" y="1777822"/>
                </a:lnTo>
                <a:lnTo>
                  <a:pt x="1721672" y="1776051"/>
                </a:lnTo>
                <a:lnTo>
                  <a:pt x="1727854" y="1773174"/>
                </a:lnTo>
                <a:lnTo>
                  <a:pt x="1732979" y="1773898"/>
                </a:lnTo>
                <a:lnTo>
                  <a:pt x="1735236" y="1773536"/>
                </a:lnTo>
                <a:lnTo>
                  <a:pt x="1738055" y="1772193"/>
                </a:lnTo>
                <a:lnTo>
                  <a:pt x="1741160" y="1771869"/>
                </a:lnTo>
                <a:lnTo>
                  <a:pt x="1746266" y="1772907"/>
                </a:lnTo>
                <a:close/>
                <a:moveTo>
                  <a:pt x="1454363" y="1814779"/>
                </a:moveTo>
                <a:lnTo>
                  <a:pt x="1453220" y="1814856"/>
                </a:lnTo>
                <a:lnTo>
                  <a:pt x="1451410" y="1813779"/>
                </a:lnTo>
                <a:lnTo>
                  <a:pt x="1447257" y="1809512"/>
                </a:lnTo>
                <a:lnTo>
                  <a:pt x="1446419" y="1807664"/>
                </a:lnTo>
                <a:lnTo>
                  <a:pt x="1446000" y="1805502"/>
                </a:lnTo>
                <a:lnTo>
                  <a:pt x="1446000" y="1803025"/>
                </a:lnTo>
                <a:lnTo>
                  <a:pt x="1446371" y="1800454"/>
                </a:lnTo>
                <a:lnTo>
                  <a:pt x="1447638" y="1795310"/>
                </a:lnTo>
                <a:lnTo>
                  <a:pt x="1445219" y="1791214"/>
                </a:lnTo>
                <a:lnTo>
                  <a:pt x="1444628" y="1788881"/>
                </a:lnTo>
                <a:lnTo>
                  <a:pt x="1444914" y="1787557"/>
                </a:lnTo>
                <a:lnTo>
                  <a:pt x="1446267" y="1784385"/>
                </a:lnTo>
                <a:lnTo>
                  <a:pt x="1446638" y="1782404"/>
                </a:lnTo>
                <a:lnTo>
                  <a:pt x="1448000" y="1779584"/>
                </a:lnTo>
                <a:lnTo>
                  <a:pt x="1451524" y="1774108"/>
                </a:lnTo>
                <a:lnTo>
                  <a:pt x="1455058" y="1775403"/>
                </a:lnTo>
                <a:lnTo>
                  <a:pt x="1458211" y="1779889"/>
                </a:lnTo>
                <a:lnTo>
                  <a:pt x="1459030" y="1782918"/>
                </a:lnTo>
                <a:lnTo>
                  <a:pt x="1458782" y="1786128"/>
                </a:lnTo>
                <a:lnTo>
                  <a:pt x="1459059" y="1790767"/>
                </a:lnTo>
                <a:lnTo>
                  <a:pt x="1459849" y="1796834"/>
                </a:lnTo>
                <a:lnTo>
                  <a:pt x="1460059" y="1801216"/>
                </a:lnTo>
                <a:lnTo>
                  <a:pt x="1459678" y="1803940"/>
                </a:lnTo>
                <a:lnTo>
                  <a:pt x="1458325" y="1809036"/>
                </a:lnTo>
                <a:lnTo>
                  <a:pt x="1457182" y="1811398"/>
                </a:lnTo>
                <a:lnTo>
                  <a:pt x="1455677" y="1813608"/>
                </a:lnTo>
                <a:lnTo>
                  <a:pt x="1454363" y="1814779"/>
                </a:lnTo>
                <a:close/>
                <a:moveTo>
                  <a:pt x="846811" y="1796710"/>
                </a:moveTo>
                <a:lnTo>
                  <a:pt x="845811" y="1796939"/>
                </a:lnTo>
                <a:lnTo>
                  <a:pt x="842143" y="1792700"/>
                </a:lnTo>
                <a:lnTo>
                  <a:pt x="842915" y="1789052"/>
                </a:lnTo>
                <a:lnTo>
                  <a:pt x="846315" y="1792786"/>
                </a:lnTo>
                <a:lnTo>
                  <a:pt x="846801" y="1795110"/>
                </a:lnTo>
                <a:lnTo>
                  <a:pt x="846811" y="1796710"/>
                </a:lnTo>
                <a:close/>
                <a:moveTo>
                  <a:pt x="1801178" y="1811398"/>
                </a:moveTo>
                <a:lnTo>
                  <a:pt x="1788147" y="1811493"/>
                </a:lnTo>
                <a:lnTo>
                  <a:pt x="1781061" y="1810988"/>
                </a:lnTo>
                <a:lnTo>
                  <a:pt x="1778213" y="1809912"/>
                </a:lnTo>
                <a:lnTo>
                  <a:pt x="1775736" y="1808236"/>
                </a:lnTo>
                <a:lnTo>
                  <a:pt x="1772927" y="1802787"/>
                </a:lnTo>
                <a:lnTo>
                  <a:pt x="1771126" y="1797148"/>
                </a:lnTo>
                <a:lnTo>
                  <a:pt x="1771041" y="1794748"/>
                </a:lnTo>
                <a:lnTo>
                  <a:pt x="1771517" y="1792586"/>
                </a:lnTo>
                <a:lnTo>
                  <a:pt x="1772184" y="1791272"/>
                </a:lnTo>
                <a:lnTo>
                  <a:pt x="1780927" y="1789386"/>
                </a:lnTo>
                <a:lnTo>
                  <a:pt x="1788090" y="1791738"/>
                </a:lnTo>
                <a:lnTo>
                  <a:pt x="1794253" y="1794500"/>
                </a:lnTo>
                <a:lnTo>
                  <a:pt x="1802187" y="1794967"/>
                </a:lnTo>
                <a:lnTo>
                  <a:pt x="1804597" y="1796015"/>
                </a:lnTo>
                <a:lnTo>
                  <a:pt x="1805521" y="1796787"/>
                </a:lnTo>
                <a:lnTo>
                  <a:pt x="1806159" y="1798206"/>
                </a:lnTo>
                <a:lnTo>
                  <a:pt x="1807064" y="1804692"/>
                </a:lnTo>
                <a:lnTo>
                  <a:pt x="1807150" y="1808140"/>
                </a:lnTo>
                <a:lnTo>
                  <a:pt x="1806912" y="1810750"/>
                </a:lnTo>
                <a:lnTo>
                  <a:pt x="1801178" y="1811398"/>
                </a:lnTo>
                <a:close/>
                <a:moveTo>
                  <a:pt x="851002" y="1797320"/>
                </a:moveTo>
                <a:lnTo>
                  <a:pt x="854011" y="1798072"/>
                </a:lnTo>
                <a:lnTo>
                  <a:pt x="856240" y="1797510"/>
                </a:lnTo>
                <a:lnTo>
                  <a:pt x="857869" y="1800377"/>
                </a:lnTo>
                <a:lnTo>
                  <a:pt x="858498" y="1803283"/>
                </a:lnTo>
                <a:lnTo>
                  <a:pt x="858288" y="1804273"/>
                </a:lnTo>
                <a:lnTo>
                  <a:pt x="857583" y="1804673"/>
                </a:lnTo>
                <a:lnTo>
                  <a:pt x="852878" y="1801463"/>
                </a:lnTo>
                <a:lnTo>
                  <a:pt x="851125" y="1799492"/>
                </a:lnTo>
                <a:lnTo>
                  <a:pt x="850535" y="1797834"/>
                </a:lnTo>
                <a:lnTo>
                  <a:pt x="851002" y="1797320"/>
                </a:lnTo>
                <a:close/>
                <a:moveTo>
                  <a:pt x="884863" y="1838163"/>
                </a:moveTo>
                <a:lnTo>
                  <a:pt x="883520" y="1843964"/>
                </a:lnTo>
                <a:lnTo>
                  <a:pt x="883006" y="1843421"/>
                </a:lnTo>
                <a:lnTo>
                  <a:pt x="882082" y="1840649"/>
                </a:lnTo>
                <a:lnTo>
                  <a:pt x="880224" y="1839316"/>
                </a:lnTo>
                <a:lnTo>
                  <a:pt x="878119" y="1836230"/>
                </a:lnTo>
                <a:lnTo>
                  <a:pt x="878148" y="1829581"/>
                </a:lnTo>
                <a:lnTo>
                  <a:pt x="878957" y="1826552"/>
                </a:lnTo>
                <a:lnTo>
                  <a:pt x="878777" y="1822313"/>
                </a:lnTo>
                <a:lnTo>
                  <a:pt x="880872" y="1819761"/>
                </a:lnTo>
                <a:lnTo>
                  <a:pt x="882425" y="1822761"/>
                </a:lnTo>
                <a:lnTo>
                  <a:pt x="882853" y="1827857"/>
                </a:lnTo>
                <a:lnTo>
                  <a:pt x="882463" y="1830362"/>
                </a:lnTo>
                <a:lnTo>
                  <a:pt x="884006" y="1832953"/>
                </a:lnTo>
                <a:lnTo>
                  <a:pt x="884720" y="1833610"/>
                </a:lnTo>
                <a:lnTo>
                  <a:pt x="885101" y="1835687"/>
                </a:lnTo>
                <a:lnTo>
                  <a:pt x="884863" y="1838163"/>
                </a:lnTo>
                <a:close/>
                <a:moveTo>
                  <a:pt x="2093633" y="1862004"/>
                </a:moveTo>
                <a:lnTo>
                  <a:pt x="2090318" y="1863890"/>
                </a:lnTo>
                <a:lnTo>
                  <a:pt x="2088547" y="1861576"/>
                </a:lnTo>
                <a:lnTo>
                  <a:pt x="2089795" y="1860928"/>
                </a:lnTo>
                <a:lnTo>
                  <a:pt x="2091614" y="1858147"/>
                </a:lnTo>
                <a:lnTo>
                  <a:pt x="2094090" y="1855699"/>
                </a:lnTo>
                <a:lnTo>
                  <a:pt x="2095129" y="1853727"/>
                </a:lnTo>
                <a:lnTo>
                  <a:pt x="2099291" y="1852822"/>
                </a:lnTo>
                <a:lnTo>
                  <a:pt x="2100710" y="1852927"/>
                </a:lnTo>
                <a:lnTo>
                  <a:pt x="2101253" y="1853632"/>
                </a:lnTo>
                <a:lnTo>
                  <a:pt x="2098891" y="1856661"/>
                </a:lnTo>
                <a:lnTo>
                  <a:pt x="2093633" y="1862004"/>
                </a:lnTo>
                <a:close/>
                <a:moveTo>
                  <a:pt x="879710" y="1865509"/>
                </a:moveTo>
                <a:lnTo>
                  <a:pt x="883082" y="1866052"/>
                </a:lnTo>
                <a:lnTo>
                  <a:pt x="887387" y="1865967"/>
                </a:lnTo>
                <a:lnTo>
                  <a:pt x="886644" y="1871234"/>
                </a:lnTo>
                <a:lnTo>
                  <a:pt x="884996" y="1874606"/>
                </a:lnTo>
                <a:lnTo>
                  <a:pt x="883691" y="1875558"/>
                </a:lnTo>
                <a:lnTo>
                  <a:pt x="883120" y="1873720"/>
                </a:lnTo>
                <a:lnTo>
                  <a:pt x="880586" y="1869500"/>
                </a:lnTo>
                <a:lnTo>
                  <a:pt x="879710" y="1865509"/>
                </a:lnTo>
                <a:close/>
                <a:moveTo>
                  <a:pt x="1547184" y="1914163"/>
                </a:moveTo>
                <a:lnTo>
                  <a:pt x="1549851" y="1914973"/>
                </a:lnTo>
                <a:lnTo>
                  <a:pt x="1551870" y="1914887"/>
                </a:lnTo>
                <a:lnTo>
                  <a:pt x="1552318" y="1915858"/>
                </a:lnTo>
                <a:lnTo>
                  <a:pt x="1550194" y="1919088"/>
                </a:lnTo>
                <a:lnTo>
                  <a:pt x="1548889" y="1919697"/>
                </a:lnTo>
                <a:lnTo>
                  <a:pt x="1546536" y="1917383"/>
                </a:lnTo>
                <a:lnTo>
                  <a:pt x="1544765" y="1914544"/>
                </a:lnTo>
                <a:lnTo>
                  <a:pt x="1544269" y="1912820"/>
                </a:lnTo>
                <a:lnTo>
                  <a:pt x="1544126" y="1910925"/>
                </a:lnTo>
                <a:lnTo>
                  <a:pt x="1544536" y="1910591"/>
                </a:lnTo>
                <a:lnTo>
                  <a:pt x="1547184" y="1914163"/>
                </a:lnTo>
                <a:close/>
                <a:moveTo>
                  <a:pt x="1531077" y="1946129"/>
                </a:moveTo>
                <a:lnTo>
                  <a:pt x="1534506" y="1948682"/>
                </a:lnTo>
                <a:lnTo>
                  <a:pt x="1537935" y="1950130"/>
                </a:lnTo>
                <a:lnTo>
                  <a:pt x="1543450" y="1950911"/>
                </a:lnTo>
                <a:lnTo>
                  <a:pt x="1544241" y="1951444"/>
                </a:lnTo>
                <a:lnTo>
                  <a:pt x="1544241" y="1952644"/>
                </a:lnTo>
                <a:lnTo>
                  <a:pt x="1543450" y="1954501"/>
                </a:lnTo>
                <a:lnTo>
                  <a:pt x="1541612" y="1956883"/>
                </a:lnTo>
                <a:lnTo>
                  <a:pt x="1540297" y="1956949"/>
                </a:lnTo>
                <a:lnTo>
                  <a:pt x="1537249" y="1955273"/>
                </a:lnTo>
                <a:lnTo>
                  <a:pt x="1536135" y="1954416"/>
                </a:lnTo>
                <a:lnTo>
                  <a:pt x="1534906" y="1952501"/>
                </a:lnTo>
                <a:lnTo>
                  <a:pt x="1534287" y="1952320"/>
                </a:lnTo>
                <a:lnTo>
                  <a:pt x="1533487" y="1952958"/>
                </a:lnTo>
                <a:lnTo>
                  <a:pt x="1533277" y="1953797"/>
                </a:lnTo>
                <a:lnTo>
                  <a:pt x="1533649" y="1954844"/>
                </a:lnTo>
                <a:lnTo>
                  <a:pt x="1533144" y="1955140"/>
                </a:lnTo>
                <a:lnTo>
                  <a:pt x="1529448" y="1954416"/>
                </a:lnTo>
                <a:lnTo>
                  <a:pt x="1528867" y="1953806"/>
                </a:lnTo>
                <a:lnTo>
                  <a:pt x="1529163" y="1951749"/>
                </a:lnTo>
                <a:lnTo>
                  <a:pt x="1531734" y="1948748"/>
                </a:lnTo>
                <a:lnTo>
                  <a:pt x="1529477" y="1947824"/>
                </a:lnTo>
                <a:lnTo>
                  <a:pt x="1528753" y="1946710"/>
                </a:lnTo>
                <a:lnTo>
                  <a:pt x="1525400" y="1948596"/>
                </a:lnTo>
                <a:lnTo>
                  <a:pt x="1523543" y="1949053"/>
                </a:lnTo>
                <a:lnTo>
                  <a:pt x="1520609" y="1947729"/>
                </a:lnTo>
                <a:lnTo>
                  <a:pt x="1520295" y="1940843"/>
                </a:lnTo>
                <a:lnTo>
                  <a:pt x="1519942" y="1938318"/>
                </a:lnTo>
                <a:lnTo>
                  <a:pt x="1518609" y="1936604"/>
                </a:lnTo>
                <a:lnTo>
                  <a:pt x="1517818" y="1934794"/>
                </a:lnTo>
                <a:lnTo>
                  <a:pt x="1516532" y="1933423"/>
                </a:lnTo>
                <a:lnTo>
                  <a:pt x="1513884" y="1932032"/>
                </a:lnTo>
                <a:lnTo>
                  <a:pt x="1511732" y="1928574"/>
                </a:lnTo>
                <a:lnTo>
                  <a:pt x="1511284" y="1927003"/>
                </a:lnTo>
                <a:lnTo>
                  <a:pt x="1511580" y="1925812"/>
                </a:lnTo>
                <a:lnTo>
                  <a:pt x="1512894" y="1924183"/>
                </a:lnTo>
                <a:lnTo>
                  <a:pt x="1520504" y="1927689"/>
                </a:lnTo>
                <a:lnTo>
                  <a:pt x="1525095" y="1931003"/>
                </a:lnTo>
                <a:lnTo>
                  <a:pt x="1529467" y="1935052"/>
                </a:lnTo>
                <a:lnTo>
                  <a:pt x="1531753" y="1938042"/>
                </a:lnTo>
                <a:lnTo>
                  <a:pt x="1531953" y="1939985"/>
                </a:lnTo>
                <a:lnTo>
                  <a:pt x="1531382" y="1941919"/>
                </a:lnTo>
                <a:lnTo>
                  <a:pt x="1530039" y="1943853"/>
                </a:lnTo>
                <a:lnTo>
                  <a:pt x="1531077" y="1946129"/>
                </a:lnTo>
                <a:close/>
                <a:moveTo>
                  <a:pt x="1505712" y="1960512"/>
                </a:moveTo>
                <a:lnTo>
                  <a:pt x="1504321" y="1961236"/>
                </a:lnTo>
                <a:lnTo>
                  <a:pt x="1502826" y="1960826"/>
                </a:lnTo>
                <a:lnTo>
                  <a:pt x="1501559" y="1958959"/>
                </a:lnTo>
                <a:lnTo>
                  <a:pt x="1500530" y="1955625"/>
                </a:lnTo>
                <a:lnTo>
                  <a:pt x="1498864" y="1953120"/>
                </a:lnTo>
                <a:lnTo>
                  <a:pt x="1495101" y="1949996"/>
                </a:lnTo>
                <a:lnTo>
                  <a:pt x="1494454" y="1948767"/>
                </a:lnTo>
                <a:lnTo>
                  <a:pt x="1493387" y="1944557"/>
                </a:lnTo>
                <a:lnTo>
                  <a:pt x="1493177" y="1940347"/>
                </a:lnTo>
                <a:lnTo>
                  <a:pt x="1492377" y="1936528"/>
                </a:lnTo>
                <a:lnTo>
                  <a:pt x="1492339" y="1934642"/>
                </a:lnTo>
                <a:lnTo>
                  <a:pt x="1493034" y="1931822"/>
                </a:lnTo>
                <a:lnTo>
                  <a:pt x="1496197" y="1931156"/>
                </a:lnTo>
                <a:lnTo>
                  <a:pt x="1498673" y="1932270"/>
                </a:lnTo>
                <a:lnTo>
                  <a:pt x="1499178" y="1933023"/>
                </a:lnTo>
                <a:lnTo>
                  <a:pt x="1499988" y="1934661"/>
                </a:lnTo>
                <a:lnTo>
                  <a:pt x="1500521" y="1936661"/>
                </a:lnTo>
                <a:lnTo>
                  <a:pt x="1503521" y="1942062"/>
                </a:lnTo>
                <a:lnTo>
                  <a:pt x="1505274" y="1946348"/>
                </a:lnTo>
                <a:lnTo>
                  <a:pt x="1507655" y="1955168"/>
                </a:lnTo>
                <a:lnTo>
                  <a:pt x="1507665" y="1956845"/>
                </a:lnTo>
                <a:lnTo>
                  <a:pt x="1507026" y="1958626"/>
                </a:lnTo>
                <a:lnTo>
                  <a:pt x="1505712" y="1960512"/>
                </a:lnTo>
                <a:close/>
                <a:moveTo>
                  <a:pt x="1499168" y="1980657"/>
                </a:moveTo>
                <a:lnTo>
                  <a:pt x="1500092" y="1981429"/>
                </a:lnTo>
                <a:lnTo>
                  <a:pt x="1501245" y="1980991"/>
                </a:lnTo>
                <a:lnTo>
                  <a:pt x="1503140" y="1977838"/>
                </a:lnTo>
                <a:lnTo>
                  <a:pt x="1507389" y="1968732"/>
                </a:lnTo>
                <a:lnTo>
                  <a:pt x="1508579" y="1967875"/>
                </a:lnTo>
                <a:lnTo>
                  <a:pt x="1510370" y="1968018"/>
                </a:lnTo>
                <a:lnTo>
                  <a:pt x="1516647" y="1973875"/>
                </a:lnTo>
                <a:lnTo>
                  <a:pt x="1518952" y="1977133"/>
                </a:lnTo>
                <a:lnTo>
                  <a:pt x="1520200" y="1981657"/>
                </a:lnTo>
                <a:lnTo>
                  <a:pt x="1521495" y="1983419"/>
                </a:lnTo>
                <a:lnTo>
                  <a:pt x="1526439" y="1985753"/>
                </a:lnTo>
                <a:lnTo>
                  <a:pt x="1531191" y="1986534"/>
                </a:lnTo>
                <a:lnTo>
                  <a:pt x="1537383" y="1988896"/>
                </a:lnTo>
                <a:lnTo>
                  <a:pt x="1539621" y="1990668"/>
                </a:lnTo>
                <a:lnTo>
                  <a:pt x="1544565" y="1999269"/>
                </a:lnTo>
                <a:lnTo>
                  <a:pt x="1545136" y="1999793"/>
                </a:lnTo>
                <a:lnTo>
                  <a:pt x="1550756" y="2003288"/>
                </a:lnTo>
                <a:lnTo>
                  <a:pt x="1559385" y="2011061"/>
                </a:lnTo>
                <a:lnTo>
                  <a:pt x="1561567" y="2012214"/>
                </a:lnTo>
                <a:lnTo>
                  <a:pt x="1569968" y="2014766"/>
                </a:lnTo>
                <a:lnTo>
                  <a:pt x="1572978" y="2016671"/>
                </a:lnTo>
                <a:lnTo>
                  <a:pt x="1575892" y="2019567"/>
                </a:lnTo>
                <a:lnTo>
                  <a:pt x="1579131" y="2024853"/>
                </a:lnTo>
                <a:lnTo>
                  <a:pt x="1582922" y="2033130"/>
                </a:lnTo>
                <a:lnTo>
                  <a:pt x="1585893" y="2046275"/>
                </a:lnTo>
                <a:lnTo>
                  <a:pt x="1586122" y="2048856"/>
                </a:lnTo>
                <a:lnTo>
                  <a:pt x="1585760" y="2050390"/>
                </a:lnTo>
                <a:lnTo>
                  <a:pt x="1584684" y="2052018"/>
                </a:lnTo>
                <a:lnTo>
                  <a:pt x="1579826" y="2057372"/>
                </a:lnTo>
                <a:lnTo>
                  <a:pt x="1580236" y="2058276"/>
                </a:lnTo>
                <a:lnTo>
                  <a:pt x="1584808" y="2057943"/>
                </a:lnTo>
                <a:lnTo>
                  <a:pt x="1594980" y="2054657"/>
                </a:lnTo>
                <a:lnTo>
                  <a:pt x="1601172" y="2057019"/>
                </a:lnTo>
                <a:lnTo>
                  <a:pt x="1603324" y="2057391"/>
                </a:lnTo>
                <a:lnTo>
                  <a:pt x="1603820" y="2057257"/>
                </a:lnTo>
                <a:lnTo>
                  <a:pt x="1606058" y="2053152"/>
                </a:lnTo>
                <a:lnTo>
                  <a:pt x="1608525" y="2053790"/>
                </a:lnTo>
                <a:lnTo>
                  <a:pt x="1612125" y="2057771"/>
                </a:lnTo>
                <a:lnTo>
                  <a:pt x="1614449" y="2060981"/>
                </a:lnTo>
                <a:lnTo>
                  <a:pt x="1615478" y="2063420"/>
                </a:lnTo>
                <a:lnTo>
                  <a:pt x="1615202" y="2064801"/>
                </a:lnTo>
                <a:lnTo>
                  <a:pt x="1612821" y="2065277"/>
                </a:lnTo>
                <a:lnTo>
                  <a:pt x="1618640" y="2067611"/>
                </a:lnTo>
                <a:lnTo>
                  <a:pt x="1623698" y="2071307"/>
                </a:lnTo>
                <a:lnTo>
                  <a:pt x="1622612" y="2073707"/>
                </a:lnTo>
                <a:lnTo>
                  <a:pt x="1617212" y="2079041"/>
                </a:lnTo>
                <a:lnTo>
                  <a:pt x="1611659" y="2083689"/>
                </a:lnTo>
                <a:lnTo>
                  <a:pt x="1605191" y="2090642"/>
                </a:lnTo>
                <a:lnTo>
                  <a:pt x="1603581" y="2091700"/>
                </a:lnTo>
                <a:lnTo>
                  <a:pt x="1602715" y="2091757"/>
                </a:lnTo>
                <a:lnTo>
                  <a:pt x="1599143" y="2090461"/>
                </a:lnTo>
                <a:lnTo>
                  <a:pt x="1594009" y="2087175"/>
                </a:lnTo>
                <a:lnTo>
                  <a:pt x="1578188" y="2079593"/>
                </a:lnTo>
                <a:lnTo>
                  <a:pt x="1573301" y="2077984"/>
                </a:lnTo>
                <a:lnTo>
                  <a:pt x="1567101" y="2077041"/>
                </a:lnTo>
                <a:lnTo>
                  <a:pt x="1566205" y="2075250"/>
                </a:lnTo>
                <a:lnTo>
                  <a:pt x="1564729" y="2063725"/>
                </a:lnTo>
                <a:lnTo>
                  <a:pt x="1561938" y="2061677"/>
                </a:lnTo>
                <a:lnTo>
                  <a:pt x="1552366" y="2059257"/>
                </a:lnTo>
                <a:lnTo>
                  <a:pt x="1549584" y="2057867"/>
                </a:lnTo>
                <a:lnTo>
                  <a:pt x="1549451" y="2055533"/>
                </a:lnTo>
                <a:lnTo>
                  <a:pt x="1550051" y="2051523"/>
                </a:lnTo>
                <a:lnTo>
                  <a:pt x="1548736" y="2049561"/>
                </a:lnTo>
                <a:lnTo>
                  <a:pt x="1545517" y="2049647"/>
                </a:lnTo>
                <a:lnTo>
                  <a:pt x="1542355" y="2050475"/>
                </a:lnTo>
                <a:lnTo>
                  <a:pt x="1537268" y="2053200"/>
                </a:lnTo>
                <a:lnTo>
                  <a:pt x="1534878" y="2055714"/>
                </a:lnTo>
                <a:lnTo>
                  <a:pt x="1533982" y="2058438"/>
                </a:lnTo>
                <a:lnTo>
                  <a:pt x="1533420" y="2064249"/>
                </a:lnTo>
                <a:lnTo>
                  <a:pt x="1532792" y="2066992"/>
                </a:lnTo>
                <a:lnTo>
                  <a:pt x="1531010" y="2070583"/>
                </a:lnTo>
                <a:lnTo>
                  <a:pt x="1523152" y="2079841"/>
                </a:lnTo>
                <a:lnTo>
                  <a:pt x="1519961" y="2082622"/>
                </a:lnTo>
                <a:lnTo>
                  <a:pt x="1516790" y="2083413"/>
                </a:lnTo>
                <a:lnTo>
                  <a:pt x="1515532" y="2084299"/>
                </a:lnTo>
                <a:lnTo>
                  <a:pt x="1513399" y="2087699"/>
                </a:lnTo>
                <a:lnTo>
                  <a:pt x="1510227" y="2096005"/>
                </a:lnTo>
                <a:lnTo>
                  <a:pt x="1508932" y="2098386"/>
                </a:lnTo>
                <a:lnTo>
                  <a:pt x="1506836" y="2100806"/>
                </a:lnTo>
                <a:lnTo>
                  <a:pt x="1502493" y="2104501"/>
                </a:lnTo>
                <a:lnTo>
                  <a:pt x="1498054" y="2107454"/>
                </a:lnTo>
                <a:lnTo>
                  <a:pt x="1490662" y="2110874"/>
                </a:lnTo>
                <a:lnTo>
                  <a:pt x="1486529" y="2112036"/>
                </a:lnTo>
                <a:lnTo>
                  <a:pt x="1483776" y="2110883"/>
                </a:lnTo>
                <a:lnTo>
                  <a:pt x="1481890" y="2103082"/>
                </a:lnTo>
                <a:lnTo>
                  <a:pt x="1477928" y="2079946"/>
                </a:lnTo>
                <a:lnTo>
                  <a:pt x="1477270" y="2078374"/>
                </a:lnTo>
                <a:lnTo>
                  <a:pt x="1476470" y="2077393"/>
                </a:lnTo>
                <a:lnTo>
                  <a:pt x="1475508" y="2077012"/>
                </a:lnTo>
                <a:lnTo>
                  <a:pt x="1462221" y="2080012"/>
                </a:lnTo>
                <a:lnTo>
                  <a:pt x="1454896" y="2079679"/>
                </a:lnTo>
                <a:lnTo>
                  <a:pt x="1447648" y="2084908"/>
                </a:lnTo>
                <a:lnTo>
                  <a:pt x="1445819" y="2085289"/>
                </a:lnTo>
                <a:lnTo>
                  <a:pt x="1442142" y="2085118"/>
                </a:lnTo>
                <a:lnTo>
                  <a:pt x="1439494" y="2084289"/>
                </a:lnTo>
                <a:lnTo>
                  <a:pt x="1438818" y="2083718"/>
                </a:lnTo>
                <a:lnTo>
                  <a:pt x="1438370" y="2081460"/>
                </a:lnTo>
                <a:lnTo>
                  <a:pt x="1438504" y="2079079"/>
                </a:lnTo>
                <a:lnTo>
                  <a:pt x="1439428" y="2076507"/>
                </a:lnTo>
                <a:lnTo>
                  <a:pt x="1442704" y="2069535"/>
                </a:lnTo>
                <a:lnTo>
                  <a:pt x="1445371" y="2065211"/>
                </a:lnTo>
                <a:lnTo>
                  <a:pt x="1446600" y="2063867"/>
                </a:lnTo>
                <a:lnTo>
                  <a:pt x="1459011" y="2056086"/>
                </a:lnTo>
                <a:lnTo>
                  <a:pt x="1462030" y="2053514"/>
                </a:lnTo>
                <a:lnTo>
                  <a:pt x="1463545" y="2050875"/>
                </a:lnTo>
                <a:lnTo>
                  <a:pt x="1463545" y="2048161"/>
                </a:lnTo>
                <a:lnTo>
                  <a:pt x="1462954" y="2044675"/>
                </a:lnTo>
                <a:lnTo>
                  <a:pt x="1460802" y="2036150"/>
                </a:lnTo>
                <a:lnTo>
                  <a:pt x="1460259" y="2028320"/>
                </a:lnTo>
                <a:lnTo>
                  <a:pt x="1460278" y="2024415"/>
                </a:lnTo>
                <a:lnTo>
                  <a:pt x="1461087" y="2018405"/>
                </a:lnTo>
                <a:lnTo>
                  <a:pt x="1464193" y="2003736"/>
                </a:lnTo>
                <a:lnTo>
                  <a:pt x="1465240" y="1996554"/>
                </a:lnTo>
                <a:lnTo>
                  <a:pt x="1467221" y="1970637"/>
                </a:lnTo>
                <a:lnTo>
                  <a:pt x="1468279" y="1963141"/>
                </a:lnTo>
                <a:lnTo>
                  <a:pt x="1469822" y="1956264"/>
                </a:lnTo>
                <a:lnTo>
                  <a:pt x="1471298" y="1952120"/>
                </a:lnTo>
                <a:lnTo>
                  <a:pt x="1475251" y="1943805"/>
                </a:lnTo>
                <a:lnTo>
                  <a:pt x="1478318" y="1940462"/>
                </a:lnTo>
                <a:lnTo>
                  <a:pt x="1482176" y="1938138"/>
                </a:lnTo>
                <a:lnTo>
                  <a:pt x="1483024" y="1938404"/>
                </a:lnTo>
                <a:lnTo>
                  <a:pt x="1483757" y="1939376"/>
                </a:lnTo>
                <a:lnTo>
                  <a:pt x="1485176" y="1942910"/>
                </a:lnTo>
                <a:lnTo>
                  <a:pt x="1490558" y="1946177"/>
                </a:lnTo>
                <a:lnTo>
                  <a:pt x="1492291" y="1949339"/>
                </a:lnTo>
                <a:lnTo>
                  <a:pt x="1493511" y="1952844"/>
                </a:lnTo>
                <a:lnTo>
                  <a:pt x="1494177" y="1957397"/>
                </a:lnTo>
                <a:lnTo>
                  <a:pt x="1493511" y="1959378"/>
                </a:lnTo>
                <a:lnTo>
                  <a:pt x="1490948" y="1962369"/>
                </a:lnTo>
                <a:lnTo>
                  <a:pt x="1490510" y="1963627"/>
                </a:lnTo>
                <a:lnTo>
                  <a:pt x="1490586" y="1964655"/>
                </a:lnTo>
                <a:lnTo>
                  <a:pt x="1495501" y="1969341"/>
                </a:lnTo>
                <a:lnTo>
                  <a:pt x="1499168" y="1980657"/>
                </a:lnTo>
                <a:close/>
                <a:moveTo>
                  <a:pt x="1693707" y="2059753"/>
                </a:moveTo>
                <a:lnTo>
                  <a:pt x="1691783" y="2062563"/>
                </a:lnTo>
                <a:lnTo>
                  <a:pt x="1686039" y="2061572"/>
                </a:lnTo>
                <a:lnTo>
                  <a:pt x="1685258" y="2060715"/>
                </a:lnTo>
                <a:lnTo>
                  <a:pt x="1685049" y="2059686"/>
                </a:lnTo>
                <a:lnTo>
                  <a:pt x="1685973" y="2058353"/>
                </a:lnTo>
                <a:lnTo>
                  <a:pt x="1691869" y="2057086"/>
                </a:lnTo>
                <a:lnTo>
                  <a:pt x="1694374" y="2056990"/>
                </a:lnTo>
                <a:lnTo>
                  <a:pt x="1695650" y="2057410"/>
                </a:lnTo>
                <a:lnTo>
                  <a:pt x="1695802" y="2057914"/>
                </a:lnTo>
                <a:lnTo>
                  <a:pt x="1693707" y="2059753"/>
                </a:lnTo>
                <a:close/>
                <a:moveTo>
                  <a:pt x="1719491" y="2095767"/>
                </a:moveTo>
                <a:lnTo>
                  <a:pt x="1716672" y="2096357"/>
                </a:lnTo>
                <a:lnTo>
                  <a:pt x="1712967" y="2095024"/>
                </a:lnTo>
                <a:lnTo>
                  <a:pt x="1709347" y="2092433"/>
                </a:lnTo>
                <a:lnTo>
                  <a:pt x="1701127" y="2084137"/>
                </a:lnTo>
                <a:lnTo>
                  <a:pt x="1707299" y="2078507"/>
                </a:lnTo>
                <a:lnTo>
                  <a:pt x="1717196" y="2085032"/>
                </a:lnTo>
                <a:lnTo>
                  <a:pt x="1720168" y="2089223"/>
                </a:lnTo>
                <a:lnTo>
                  <a:pt x="1719491" y="2095767"/>
                </a:lnTo>
                <a:close/>
                <a:moveTo>
                  <a:pt x="1687440" y="2091195"/>
                </a:moveTo>
                <a:lnTo>
                  <a:pt x="1689697" y="2093747"/>
                </a:lnTo>
                <a:lnTo>
                  <a:pt x="1692059" y="2093567"/>
                </a:lnTo>
                <a:lnTo>
                  <a:pt x="1693364" y="2095643"/>
                </a:lnTo>
                <a:lnTo>
                  <a:pt x="1696479" y="2102120"/>
                </a:lnTo>
                <a:lnTo>
                  <a:pt x="1696774" y="2103196"/>
                </a:lnTo>
                <a:lnTo>
                  <a:pt x="1696631" y="2105292"/>
                </a:lnTo>
                <a:lnTo>
                  <a:pt x="1694993" y="2107968"/>
                </a:lnTo>
                <a:lnTo>
                  <a:pt x="1693288" y="2109378"/>
                </a:lnTo>
                <a:lnTo>
                  <a:pt x="1689716" y="2111445"/>
                </a:lnTo>
                <a:lnTo>
                  <a:pt x="1685677" y="2112340"/>
                </a:lnTo>
                <a:lnTo>
                  <a:pt x="1683487" y="2110893"/>
                </a:lnTo>
                <a:lnTo>
                  <a:pt x="1677295" y="2104920"/>
                </a:lnTo>
                <a:lnTo>
                  <a:pt x="1671609" y="2097910"/>
                </a:lnTo>
                <a:lnTo>
                  <a:pt x="1669790" y="2093986"/>
                </a:lnTo>
                <a:lnTo>
                  <a:pt x="1670580" y="2092357"/>
                </a:lnTo>
                <a:lnTo>
                  <a:pt x="1672990" y="2091223"/>
                </a:lnTo>
                <a:lnTo>
                  <a:pt x="1677867" y="2090052"/>
                </a:lnTo>
                <a:lnTo>
                  <a:pt x="1685916" y="2090690"/>
                </a:lnTo>
                <a:lnTo>
                  <a:pt x="1687440" y="2091195"/>
                </a:lnTo>
                <a:close/>
                <a:moveTo>
                  <a:pt x="1577197" y="2121780"/>
                </a:moveTo>
                <a:lnTo>
                  <a:pt x="1578264" y="2123418"/>
                </a:lnTo>
                <a:lnTo>
                  <a:pt x="1578588" y="2125894"/>
                </a:lnTo>
                <a:lnTo>
                  <a:pt x="1578169" y="2129190"/>
                </a:lnTo>
                <a:lnTo>
                  <a:pt x="1577483" y="2132190"/>
                </a:lnTo>
                <a:lnTo>
                  <a:pt x="1576531" y="2134886"/>
                </a:lnTo>
                <a:lnTo>
                  <a:pt x="1574178" y="2139420"/>
                </a:lnTo>
                <a:lnTo>
                  <a:pt x="1566843" y="2147145"/>
                </a:lnTo>
                <a:lnTo>
                  <a:pt x="1564091" y="2151326"/>
                </a:lnTo>
                <a:lnTo>
                  <a:pt x="1562024" y="2153831"/>
                </a:lnTo>
                <a:lnTo>
                  <a:pt x="1550060" y="2164937"/>
                </a:lnTo>
                <a:lnTo>
                  <a:pt x="1548575" y="2165480"/>
                </a:lnTo>
                <a:lnTo>
                  <a:pt x="1547012" y="2165271"/>
                </a:lnTo>
                <a:lnTo>
                  <a:pt x="1543736" y="2163623"/>
                </a:lnTo>
                <a:lnTo>
                  <a:pt x="1540412" y="2163328"/>
                </a:lnTo>
                <a:lnTo>
                  <a:pt x="1531801" y="2167785"/>
                </a:lnTo>
                <a:lnTo>
                  <a:pt x="1531382" y="2167023"/>
                </a:lnTo>
                <a:lnTo>
                  <a:pt x="1531001" y="2162232"/>
                </a:lnTo>
                <a:lnTo>
                  <a:pt x="1530134" y="2159575"/>
                </a:lnTo>
                <a:lnTo>
                  <a:pt x="1526334" y="2153888"/>
                </a:lnTo>
                <a:lnTo>
                  <a:pt x="1526086" y="2152555"/>
                </a:lnTo>
                <a:lnTo>
                  <a:pt x="1526134" y="2150898"/>
                </a:lnTo>
                <a:lnTo>
                  <a:pt x="1526439" y="2149612"/>
                </a:lnTo>
                <a:lnTo>
                  <a:pt x="1530725" y="2144268"/>
                </a:lnTo>
                <a:lnTo>
                  <a:pt x="1540421" y="2124675"/>
                </a:lnTo>
                <a:lnTo>
                  <a:pt x="1542745" y="2123704"/>
                </a:lnTo>
                <a:lnTo>
                  <a:pt x="1547517" y="2125894"/>
                </a:lnTo>
                <a:lnTo>
                  <a:pt x="1549784" y="2126599"/>
                </a:lnTo>
                <a:lnTo>
                  <a:pt x="1551404" y="2126495"/>
                </a:lnTo>
                <a:lnTo>
                  <a:pt x="1558338" y="2122351"/>
                </a:lnTo>
                <a:lnTo>
                  <a:pt x="1564929" y="2122846"/>
                </a:lnTo>
                <a:lnTo>
                  <a:pt x="1570939" y="2120418"/>
                </a:lnTo>
                <a:lnTo>
                  <a:pt x="1573759" y="2120408"/>
                </a:lnTo>
                <a:lnTo>
                  <a:pt x="1575940" y="2120827"/>
                </a:lnTo>
                <a:lnTo>
                  <a:pt x="1577197" y="2121780"/>
                </a:lnTo>
                <a:close/>
                <a:moveTo>
                  <a:pt x="1888979" y="2145421"/>
                </a:moveTo>
                <a:lnTo>
                  <a:pt x="1887131" y="2145649"/>
                </a:lnTo>
                <a:lnTo>
                  <a:pt x="1883521" y="2145211"/>
                </a:lnTo>
                <a:lnTo>
                  <a:pt x="1879644" y="2144011"/>
                </a:lnTo>
                <a:lnTo>
                  <a:pt x="1877520" y="2142639"/>
                </a:lnTo>
                <a:lnTo>
                  <a:pt x="1875606" y="2139658"/>
                </a:lnTo>
                <a:lnTo>
                  <a:pt x="1875235" y="2136391"/>
                </a:lnTo>
                <a:lnTo>
                  <a:pt x="1871634" y="2131524"/>
                </a:lnTo>
                <a:lnTo>
                  <a:pt x="1867605" y="2129885"/>
                </a:lnTo>
                <a:lnTo>
                  <a:pt x="1865386" y="2126495"/>
                </a:lnTo>
                <a:lnTo>
                  <a:pt x="1867662" y="2126256"/>
                </a:lnTo>
                <a:lnTo>
                  <a:pt x="1870900" y="2126999"/>
                </a:lnTo>
                <a:lnTo>
                  <a:pt x="1875692" y="2128476"/>
                </a:lnTo>
                <a:lnTo>
                  <a:pt x="1879978" y="2130409"/>
                </a:lnTo>
                <a:lnTo>
                  <a:pt x="1886169" y="2134686"/>
                </a:lnTo>
                <a:lnTo>
                  <a:pt x="1888188" y="2138639"/>
                </a:lnTo>
                <a:lnTo>
                  <a:pt x="1890198" y="2141534"/>
                </a:lnTo>
                <a:lnTo>
                  <a:pt x="1890808" y="2143725"/>
                </a:lnTo>
                <a:lnTo>
                  <a:pt x="1890274" y="2144687"/>
                </a:lnTo>
                <a:lnTo>
                  <a:pt x="1888979" y="2145421"/>
                </a:lnTo>
                <a:close/>
                <a:moveTo>
                  <a:pt x="1791052" y="2141382"/>
                </a:moveTo>
                <a:lnTo>
                  <a:pt x="1789633" y="2141887"/>
                </a:lnTo>
                <a:lnTo>
                  <a:pt x="1784290" y="2141173"/>
                </a:lnTo>
                <a:lnTo>
                  <a:pt x="1777717" y="2138448"/>
                </a:lnTo>
                <a:lnTo>
                  <a:pt x="1774327" y="2135886"/>
                </a:lnTo>
                <a:lnTo>
                  <a:pt x="1774498" y="2135096"/>
                </a:lnTo>
                <a:lnTo>
                  <a:pt x="1775993" y="2134686"/>
                </a:lnTo>
                <a:lnTo>
                  <a:pt x="1777689" y="2135086"/>
                </a:lnTo>
                <a:lnTo>
                  <a:pt x="1780528" y="2136877"/>
                </a:lnTo>
                <a:lnTo>
                  <a:pt x="1788166" y="2137782"/>
                </a:lnTo>
                <a:lnTo>
                  <a:pt x="1790624" y="2138810"/>
                </a:lnTo>
                <a:lnTo>
                  <a:pt x="1791395" y="2140353"/>
                </a:lnTo>
                <a:lnTo>
                  <a:pt x="1791052" y="2141382"/>
                </a:lnTo>
                <a:close/>
                <a:moveTo>
                  <a:pt x="2036359" y="2144840"/>
                </a:moveTo>
                <a:lnTo>
                  <a:pt x="2041493" y="2145459"/>
                </a:lnTo>
                <a:lnTo>
                  <a:pt x="2044608" y="2145240"/>
                </a:lnTo>
                <a:lnTo>
                  <a:pt x="2045951" y="2146154"/>
                </a:lnTo>
                <a:lnTo>
                  <a:pt x="2047208" y="2148964"/>
                </a:lnTo>
                <a:lnTo>
                  <a:pt x="2045599" y="2152974"/>
                </a:lnTo>
                <a:lnTo>
                  <a:pt x="2043779" y="2154508"/>
                </a:lnTo>
                <a:lnTo>
                  <a:pt x="2040808" y="2154955"/>
                </a:lnTo>
                <a:lnTo>
                  <a:pt x="2035997" y="2153650"/>
                </a:lnTo>
                <a:lnTo>
                  <a:pt x="2034293" y="2152793"/>
                </a:lnTo>
                <a:lnTo>
                  <a:pt x="2032816" y="2150640"/>
                </a:lnTo>
                <a:lnTo>
                  <a:pt x="2033502" y="2149097"/>
                </a:lnTo>
                <a:lnTo>
                  <a:pt x="2035883" y="2148564"/>
                </a:lnTo>
                <a:lnTo>
                  <a:pt x="2036283" y="2147945"/>
                </a:lnTo>
                <a:lnTo>
                  <a:pt x="2035674" y="2146754"/>
                </a:lnTo>
                <a:lnTo>
                  <a:pt x="2035702" y="2145716"/>
                </a:lnTo>
                <a:lnTo>
                  <a:pt x="2036359" y="2144840"/>
                </a:lnTo>
                <a:close/>
                <a:moveTo>
                  <a:pt x="1642834" y="2153336"/>
                </a:moveTo>
                <a:lnTo>
                  <a:pt x="1644949" y="2154907"/>
                </a:lnTo>
                <a:lnTo>
                  <a:pt x="1648425" y="2160127"/>
                </a:lnTo>
                <a:lnTo>
                  <a:pt x="1649749" y="2162766"/>
                </a:lnTo>
                <a:lnTo>
                  <a:pt x="1650140" y="2166300"/>
                </a:lnTo>
                <a:lnTo>
                  <a:pt x="1649216" y="2171014"/>
                </a:lnTo>
                <a:lnTo>
                  <a:pt x="1648749" y="2175424"/>
                </a:lnTo>
                <a:lnTo>
                  <a:pt x="1647454" y="2178739"/>
                </a:lnTo>
                <a:lnTo>
                  <a:pt x="1645053" y="2182921"/>
                </a:lnTo>
                <a:lnTo>
                  <a:pt x="1642920" y="2187788"/>
                </a:lnTo>
                <a:lnTo>
                  <a:pt x="1641062" y="2193341"/>
                </a:lnTo>
                <a:lnTo>
                  <a:pt x="1639529" y="2197008"/>
                </a:lnTo>
                <a:lnTo>
                  <a:pt x="1638310" y="2198799"/>
                </a:lnTo>
                <a:lnTo>
                  <a:pt x="1636995" y="2199732"/>
                </a:lnTo>
                <a:lnTo>
                  <a:pt x="1635585" y="2199799"/>
                </a:lnTo>
                <a:lnTo>
                  <a:pt x="1633442" y="2197808"/>
                </a:lnTo>
                <a:lnTo>
                  <a:pt x="1630556" y="2193731"/>
                </a:lnTo>
                <a:lnTo>
                  <a:pt x="1628204" y="2191236"/>
                </a:lnTo>
                <a:lnTo>
                  <a:pt x="1625184" y="2189521"/>
                </a:lnTo>
                <a:lnTo>
                  <a:pt x="1623574" y="2187207"/>
                </a:lnTo>
                <a:lnTo>
                  <a:pt x="1623279" y="2184921"/>
                </a:lnTo>
                <a:lnTo>
                  <a:pt x="1623174" y="2177491"/>
                </a:lnTo>
                <a:lnTo>
                  <a:pt x="1623308" y="2173786"/>
                </a:lnTo>
                <a:lnTo>
                  <a:pt x="1623708" y="2170681"/>
                </a:lnTo>
                <a:lnTo>
                  <a:pt x="1624384" y="2168185"/>
                </a:lnTo>
                <a:lnTo>
                  <a:pt x="1625889" y="2164747"/>
                </a:lnTo>
                <a:lnTo>
                  <a:pt x="1630080" y="2157279"/>
                </a:lnTo>
                <a:lnTo>
                  <a:pt x="1632614" y="2154412"/>
                </a:lnTo>
                <a:lnTo>
                  <a:pt x="1634185" y="2153745"/>
                </a:lnTo>
                <a:lnTo>
                  <a:pt x="1638348" y="2154288"/>
                </a:lnTo>
                <a:lnTo>
                  <a:pt x="1640034" y="2154098"/>
                </a:lnTo>
                <a:lnTo>
                  <a:pt x="1641424" y="2153241"/>
                </a:lnTo>
                <a:lnTo>
                  <a:pt x="1642834" y="2153336"/>
                </a:lnTo>
                <a:close/>
                <a:moveTo>
                  <a:pt x="2030835" y="2183768"/>
                </a:moveTo>
                <a:lnTo>
                  <a:pt x="2031435" y="2184264"/>
                </a:lnTo>
                <a:lnTo>
                  <a:pt x="2032159" y="2183673"/>
                </a:lnTo>
                <a:lnTo>
                  <a:pt x="2032711" y="2184178"/>
                </a:lnTo>
                <a:lnTo>
                  <a:pt x="2033083" y="2185778"/>
                </a:lnTo>
                <a:lnTo>
                  <a:pt x="2033692" y="2186883"/>
                </a:lnTo>
                <a:lnTo>
                  <a:pt x="2035254" y="2188331"/>
                </a:lnTo>
                <a:lnTo>
                  <a:pt x="2035778" y="2189359"/>
                </a:lnTo>
                <a:lnTo>
                  <a:pt x="2035740" y="2190398"/>
                </a:lnTo>
                <a:lnTo>
                  <a:pt x="2034416" y="2191988"/>
                </a:lnTo>
                <a:lnTo>
                  <a:pt x="2033588" y="2192026"/>
                </a:lnTo>
                <a:lnTo>
                  <a:pt x="2027215" y="2188350"/>
                </a:lnTo>
                <a:lnTo>
                  <a:pt x="2025501" y="2184597"/>
                </a:lnTo>
                <a:lnTo>
                  <a:pt x="2025358" y="2182692"/>
                </a:lnTo>
                <a:lnTo>
                  <a:pt x="2026025" y="2180949"/>
                </a:lnTo>
                <a:lnTo>
                  <a:pt x="2027006" y="2180111"/>
                </a:lnTo>
                <a:lnTo>
                  <a:pt x="2028301" y="2180168"/>
                </a:lnTo>
                <a:lnTo>
                  <a:pt x="2029835" y="2181092"/>
                </a:lnTo>
                <a:lnTo>
                  <a:pt x="2030835" y="2183768"/>
                </a:lnTo>
                <a:close/>
                <a:moveTo>
                  <a:pt x="1281989" y="2185749"/>
                </a:moveTo>
                <a:lnTo>
                  <a:pt x="1280893" y="2185883"/>
                </a:lnTo>
                <a:lnTo>
                  <a:pt x="1278446" y="2182997"/>
                </a:lnTo>
                <a:lnTo>
                  <a:pt x="1277903" y="2181530"/>
                </a:lnTo>
                <a:lnTo>
                  <a:pt x="1281132" y="2180596"/>
                </a:lnTo>
                <a:lnTo>
                  <a:pt x="1283341" y="2183168"/>
                </a:lnTo>
                <a:lnTo>
                  <a:pt x="1283151" y="2184426"/>
                </a:lnTo>
                <a:lnTo>
                  <a:pt x="1281989" y="2185749"/>
                </a:lnTo>
                <a:close/>
                <a:moveTo>
                  <a:pt x="2036131" y="2212581"/>
                </a:moveTo>
                <a:lnTo>
                  <a:pt x="2035483" y="2213229"/>
                </a:lnTo>
                <a:lnTo>
                  <a:pt x="2034873" y="2213077"/>
                </a:lnTo>
                <a:lnTo>
                  <a:pt x="2032883" y="2210105"/>
                </a:lnTo>
                <a:lnTo>
                  <a:pt x="2030206" y="2208905"/>
                </a:lnTo>
                <a:lnTo>
                  <a:pt x="2029216" y="2207733"/>
                </a:lnTo>
                <a:lnTo>
                  <a:pt x="2021129" y="2201580"/>
                </a:lnTo>
                <a:lnTo>
                  <a:pt x="2020253" y="2198884"/>
                </a:lnTo>
                <a:lnTo>
                  <a:pt x="2020110" y="2196722"/>
                </a:lnTo>
                <a:lnTo>
                  <a:pt x="2022796" y="2195665"/>
                </a:lnTo>
                <a:lnTo>
                  <a:pt x="2028187" y="2194684"/>
                </a:lnTo>
                <a:lnTo>
                  <a:pt x="2032873" y="2194712"/>
                </a:lnTo>
                <a:lnTo>
                  <a:pt x="2037274" y="2195998"/>
                </a:lnTo>
                <a:lnTo>
                  <a:pt x="2038169" y="2197379"/>
                </a:lnTo>
                <a:lnTo>
                  <a:pt x="2040484" y="2199885"/>
                </a:lnTo>
                <a:lnTo>
                  <a:pt x="2039912" y="2202895"/>
                </a:lnTo>
                <a:lnTo>
                  <a:pt x="2039769" y="2206685"/>
                </a:lnTo>
                <a:lnTo>
                  <a:pt x="2038807" y="2208533"/>
                </a:lnTo>
                <a:lnTo>
                  <a:pt x="2037331" y="2209933"/>
                </a:lnTo>
                <a:lnTo>
                  <a:pt x="2036131" y="2212581"/>
                </a:lnTo>
                <a:close/>
                <a:moveTo>
                  <a:pt x="1669933" y="2247729"/>
                </a:moveTo>
                <a:lnTo>
                  <a:pt x="1666265" y="2248367"/>
                </a:lnTo>
                <a:lnTo>
                  <a:pt x="1666256" y="2247576"/>
                </a:lnTo>
                <a:lnTo>
                  <a:pt x="1667789" y="2245338"/>
                </a:lnTo>
                <a:lnTo>
                  <a:pt x="1673466" y="2243376"/>
                </a:lnTo>
                <a:lnTo>
                  <a:pt x="1677686" y="2242795"/>
                </a:lnTo>
                <a:lnTo>
                  <a:pt x="1676695" y="2244700"/>
                </a:lnTo>
                <a:lnTo>
                  <a:pt x="1674190" y="2246205"/>
                </a:lnTo>
                <a:lnTo>
                  <a:pt x="1669933" y="2247729"/>
                </a:lnTo>
                <a:close/>
                <a:moveTo>
                  <a:pt x="1945205" y="2274141"/>
                </a:moveTo>
                <a:lnTo>
                  <a:pt x="1942795" y="2274570"/>
                </a:lnTo>
                <a:lnTo>
                  <a:pt x="1941700" y="2273427"/>
                </a:lnTo>
                <a:lnTo>
                  <a:pt x="1941633" y="2270160"/>
                </a:lnTo>
                <a:lnTo>
                  <a:pt x="1942424" y="2267684"/>
                </a:lnTo>
                <a:lnTo>
                  <a:pt x="1945196" y="2262550"/>
                </a:lnTo>
                <a:lnTo>
                  <a:pt x="1947682" y="2256787"/>
                </a:lnTo>
                <a:lnTo>
                  <a:pt x="1949129" y="2255387"/>
                </a:lnTo>
                <a:lnTo>
                  <a:pt x="1952054" y="2256339"/>
                </a:lnTo>
                <a:lnTo>
                  <a:pt x="1953758" y="2257997"/>
                </a:lnTo>
                <a:lnTo>
                  <a:pt x="1955540" y="2260768"/>
                </a:lnTo>
                <a:lnTo>
                  <a:pt x="1956311" y="2262892"/>
                </a:lnTo>
                <a:lnTo>
                  <a:pt x="1955635" y="2266026"/>
                </a:lnTo>
                <a:lnTo>
                  <a:pt x="1953549" y="2268817"/>
                </a:lnTo>
                <a:lnTo>
                  <a:pt x="1951139" y="2270722"/>
                </a:lnTo>
                <a:lnTo>
                  <a:pt x="1945205" y="2274141"/>
                </a:lnTo>
                <a:close/>
                <a:moveTo>
                  <a:pt x="2047504" y="2267350"/>
                </a:moveTo>
                <a:lnTo>
                  <a:pt x="2046570" y="2271084"/>
                </a:lnTo>
                <a:lnTo>
                  <a:pt x="2043465" y="2269712"/>
                </a:lnTo>
                <a:lnTo>
                  <a:pt x="2038655" y="2266893"/>
                </a:lnTo>
                <a:lnTo>
                  <a:pt x="2036759" y="2265017"/>
                </a:lnTo>
                <a:lnTo>
                  <a:pt x="2036093" y="2262959"/>
                </a:lnTo>
                <a:lnTo>
                  <a:pt x="2036026" y="2260111"/>
                </a:lnTo>
                <a:lnTo>
                  <a:pt x="2037464" y="2259644"/>
                </a:lnTo>
                <a:lnTo>
                  <a:pt x="2041103" y="2259378"/>
                </a:lnTo>
                <a:lnTo>
                  <a:pt x="2044141" y="2263340"/>
                </a:lnTo>
                <a:lnTo>
                  <a:pt x="2045017" y="2263950"/>
                </a:lnTo>
                <a:lnTo>
                  <a:pt x="2047504" y="2267350"/>
                </a:lnTo>
                <a:close/>
                <a:moveTo>
                  <a:pt x="1628956" y="2299240"/>
                </a:moveTo>
                <a:lnTo>
                  <a:pt x="1626203" y="2299611"/>
                </a:lnTo>
                <a:lnTo>
                  <a:pt x="1627403" y="2296459"/>
                </a:lnTo>
                <a:lnTo>
                  <a:pt x="1628432" y="2294935"/>
                </a:lnTo>
                <a:lnTo>
                  <a:pt x="1629566" y="2293963"/>
                </a:lnTo>
                <a:lnTo>
                  <a:pt x="1631852" y="2293601"/>
                </a:lnTo>
                <a:lnTo>
                  <a:pt x="1633376" y="2294868"/>
                </a:lnTo>
                <a:lnTo>
                  <a:pt x="1632014" y="2297163"/>
                </a:lnTo>
                <a:lnTo>
                  <a:pt x="1628956" y="2299240"/>
                </a:lnTo>
                <a:close/>
                <a:moveTo>
                  <a:pt x="1623050" y="2307003"/>
                </a:moveTo>
                <a:lnTo>
                  <a:pt x="1622193" y="2307165"/>
                </a:lnTo>
                <a:lnTo>
                  <a:pt x="1621993" y="2306527"/>
                </a:lnTo>
                <a:lnTo>
                  <a:pt x="1622679" y="2304364"/>
                </a:lnTo>
                <a:lnTo>
                  <a:pt x="1623813" y="2304107"/>
                </a:lnTo>
                <a:lnTo>
                  <a:pt x="1625060" y="2301697"/>
                </a:lnTo>
                <a:lnTo>
                  <a:pt x="1626203" y="2302536"/>
                </a:lnTo>
                <a:lnTo>
                  <a:pt x="1625784" y="2303878"/>
                </a:lnTo>
                <a:lnTo>
                  <a:pt x="1624241" y="2305917"/>
                </a:lnTo>
                <a:lnTo>
                  <a:pt x="1623050" y="2307003"/>
                </a:lnTo>
                <a:close/>
                <a:moveTo>
                  <a:pt x="1920449" y="2337550"/>
                </a:moveTo>
                <a:lnTo>
                  <a:pt x="1918830" y="2341312"/>
                </a:lnTo>
                <a:lnTo>
                  <a:pt x="1916668" y="2340845"/>
                </a:lnTo>
                <a:lnTo>
                  <a:pt x="1915887" y="2341626"/>
                </a:lnTo>
                <a:lnTo>
                  <a:pt x="1915297" y="2341664"/>
                </a:lnTo>
                <a:lnTo>
                  <a:pt x="1916278" y="2338130"/>
                </a:lnTo>
                <a:lnTo>
                  <a:pt x="1916411" y="2335749"/>
                </a:lnTo>
                <a:lnTo>
                  <a:pt x="1915916" y="2333339"/>
                </a:lnTo>
                <a:lnTo>
                  <a:pt x="1916630" y="2332111"/>
                </a:lnTo>
                <a:lnTo>
                  <a:pt x="1919516" y="2332044"/>
                </a:lnTo>
                <a:lnTo>
                  <a:pt x="1919545" y="2334816"/>
                </a:lnTo>
                <a:lnTo>
                  <a:pt x="1919897" y="2335854"/>
                </a:lnTo>
                <a:lnTo>
                  <a:pt x="1920573" y="2336330"/>
                </a:lnTo>
                <a:lnTo>
                  <a:pt x="1920449" y="2337550"/>
                </a:lnTo>
                <a:close/>
                <a:moveTo>
                  <a:pt x="1638252" y="2414940"/>
                </a:moveTo>
                <a:lnTo>
                  <a:pt x="1637833" y="2415340"/>
                </a:lnTo>
                <a:lnTo>
                  <a:pt x="1636681" y="2414988"/>
                </a:lnTo>
                <a:lnTo>
                  <a:pt x="1636233" y="2418255"/>
                </a:lnTo>
                <a:lnTo>
                  <a:pt x="1635795" y="2418559"/>
                </a:lnTo>
                <a:lnTo>
                  <a:pt x="1635004" y="2416550"/>
                </a:lnTo>
                <a:lnTo>
                  <a:pt x="1635605" y="2414826"/>
                </a:lnTo>
                <a:lnTo>
                  <a:pt x="1635519" y="2413635"/>
                </a:lnTo>
                <a:lnTo>
                  <a:pt x="1635738" y="2412759"/>
                </a:lnTo>
                <a:lnTo>
                  <a:pt x="1636890" y="2410797"/>
                </a:lnTo>
                <a:lnTo>
                  <a:pt x="1637567" y="2410340"/>
                </a:lnTo>
                <a:lnTo>
                  <a:pt x="1637995" y="2410511"/>
                </a:lnTo>
                <a:lnTo>
                  <a:pt x="1638348" y="2412978"/>
                </a:lnTo>
                <a:lnTo>
                  <a:pt x="1638252" y="2414940"/>
                </a:lnTo>
                <a:close/>
                <a:moveTo>
                  <a:pt x="2118703" y="2412997"/>
                </a:moveTo>
                <a:lnTo>
                  <a:pt x="2120951" y="2414464"/>
                </a:lnTo>
                <a:lnTo>
                  <a:pt x="2121541" y="2419865"/>
                </a:lnTo>
                <a:lnTo>
                  <a:pt x="2117322" y="2419550"/>
                </a:lnTo>
                <a:lnTo>
                  <a:pt x="2112502" y="2415931"/>
                </a:lnTo>
                <a:lnTo>
                  <a:pt x="2111550" y="2413292"/>
                </a:lnTo>
                <a:lnTo>
                  <a:pt x="2111654" y="2412835"/>
                </a:lnTo>
                <a:lnTo>
                  <a:pt x="2112293" y="2412378"/>
                </a:lnTo>
                <a:lnTo>
                  <a:pt x="2113512" y="2413007"/>
                </a:lnTo>
                <a:lnTo>
                  <a:pt x="2114703" y="2412054"/>
                </a:lnTo>
                <a:lnTo>
                  <a:pt x="2115893" y="2411749"/>
                </a:lnTo>
                <a:lnTo>
                  <a:pt x="2118703" y="2412997"/>
                </a:lnTo>
                <a:close/>
                <a:moveTo>
                  <a:pt x="1634233" y="2451373"/>
                </a:moveTo>
                <a:lnTo>
                  <a:pt x="1633499" y="2452221"/>
                </a:lnTo>
                <a:lnTo>
                  <a:pt x="1632185" y="2451259"/>
                </a:lnTo>
                <a:lnTo>
                  <a:pt x="1632128" y="2448811"/>
                </a:lnTo>
                <a:lnTo>
                  <a:pt x="1633395" y="2446944"/>
                </a:lnTo>
                <a:lnTo>
                  <a:pt x="1634395" y="2447030"/>
                </a:lnTo>
                <a:lnTo>
                  <a:pt x="1635300" y="2448020"/>
                </a:lnTo>
                <a:lnTo>
                  <a:pt x="1635081" y="2449344"/>
                </a:lnTo>
                <a:lnTo>
                  <a:pt x="1634233" y="2451373"/>
                </a:lnTo>
                <a:close/>
                <a:moveTo>
                  <a:pt x="1643558" y="2457107"/>
                </a:moveTo>
                <a:lnTo>
                  <a:pt x="1642615" y="2457726"/>
                </a:lnTo>
                <a:lnTo>
                  <a:pt x="1641977" y="2457679"/>
                </a:lnTo>
                <a:lnTo>
                  <a:pt x="1642691" y="2453374"/>
                </a:lnTo>
                <a:lnTo>
                  <a:pt x="1641862" y="2451840"/>
                </a:lnTo>
                <a:lnTo>
                  <a:pt x="1641815" y="2451059"/>
                </a:lnTo>
                <a:lnTo>
                  <a:pt x="1642177" y="2450344"/>
                </a:lnTo>
                <a:lnTo>
                  <a:pt x="1642634" y="2450192"/>
                </a:lnTo>
                <a:lnTo>
                  <a:pt x="1643748" y="2451526"/>
                </a:lnTo>
                <a:lnTo>
                  <a:pt x="1644291" y="2452916"/>
                </a:lnTo>
                <a:lnTo>
                  <a:pt x="1644529" y="2454297"/>
                </a:lnTo>
                <a:lnTo>
                  <a:pt x="1644463" y="2455659"/>
                </a:lnTo>
                <a:lnTo>
                  <a:pt x="1644148" y="2456593"/>
                </a:lnTo>
                <a:lnTo>
                  <a:pt x="1643558" y="2457107"/>
                </a:lnTo>
                <a:close/>
                <a:moveTo>
                  <a:pt x="1659131" y="2475967"/>
                </a:moveTo>
                <a:lnTo>
                  <a:pt x="1656931" y="2480815"/>
                </a:lnTo>
                <a:lnTo>
                  <a:pt x="1655169" y="2485463"/>
                </a:lnTo>
                <a:lnTo>
                  <a:pt x="1652721" y="2494179"/>
                </a:lnTo>
                <a:lnTo>
                  <a:pt x="1651321" y="2494493"/>
                </a:lnTo>
                <a:lnTo>
                  <a:pt x="1650102" y="2492397"/>
                </a:lnTo>
                <a:lnTo>
                  <a:pt x="1653616" y="2482187"/>
                </a:lnTo>
                <a:lnTo>
                  <a:pt x="1653778" y="2481044"/>
                </a:lnTo>
                <a:lnTo>
                  <a:pt x="1653616" y="2480062"/>
                </a:lnTo>
                <a:lnTo>
                  <a:pt x="1652549" y="2478548"/>
                </a:lnTo>
                <a:lnTo>
                  <a:pt x="1651492" y="2480291"/>
                </a:lnTo>
                <a:lnTo>
                  <a:pt x="1646530" y="2491807"/>
                </a:lnTo>
                <a:lnTo>
                  <a:pt x="1645244" y="2493645"/>
                </a:lnTo>
                <a:lnTo>
                  <a:pt x="1644187" y="2494664"/>
                </a:lnTo>
                <a:lnTo>
                  <a:pt x="1643339" y="2494864"/>
                </a:lnTo>
                <a:lnTo>
                  <a:pt x="1641224" y="2494626"/>
                </a:lnTo>
                <a:lnTo>
                  <a:pt x="1636976" y="2497903"/>
                </a:lnTo>
                <a:lnTo>
                  <a:pt x="1644120" y="2484253"/>
                </a:lnTo>
                <a:lnTo>
                  <a:pt x="1644196" y="2483215"/>
                </a:lnTo>
                <a:lnTo>
                  <a:pt x="1642863" y="2482577"/>
                </a:lnTo>
                <a:lnTo>
                  <a:pt x="1642329" y="2482930"/>
                </a:lnTo>
                <a:lnTo>
                  <a:pt x="1636538" y="2491540"/>
                </a:lnTo>
                <a:lnTo>
                  <a:pt x="1633233" y="2494845"/>
                </a:lnTo>
                <a:lnTo>
                  <a:pt x="1631023" y="2493845"/>
                </a:lnTo>
                <a:lnTo>
                  <a:pt x="1630461" y="2492940"/>
                </a:lnTo>
                <a:lnTo>
                  <a:pt x="1630661" y="2491940"/>
                </a:lnTo>
                <a:lnTo>
                  <a:pt x="1636290" y="2483244"/>
                </a:lnTo>
                <a:lnTo>
                  <a:pt x="1641472" y="2476995"/>
                </a:lnTo>
                <a:lnTo>
                  <a:pt x="1643644" y="2473052"/>
                </a:lnTo>
                <a:lnTo>
                  <a:pt x="1644520" y="2469328"/>
                </a:lnTo>
                <a:lnTo>
                  <a:pt x="1644910" y="2466594"/>
                </a:lnTo>
                <a:lnTo>
                  <a:pt x="1644882" y="2463594"/>
                </a:lnTo>
                <a:lnTo>
                  <a:pt x="1645149" y="2462765"/>
                </a:lnTo>
                <a:lnTo>
                  <a:pt x="1645444" y="2462917"/>
                </a:lnTo>
                <a:lnTo>
                  <a:pt x="1645777" y="2464051"/>
                </a:lnTo>
                <a:lnTo>
                  <a:pt x="1645863" y="2467223"/>
                </a:lnTo>
                <a:lnTo>
                  <a:pt x="1644682" y="2473709"/>
                </a:lnTo>
                <a:lnTo>
                  <a:pt x="1643729" y="2476891"/>
                </a:lnTo>
                <a:lnTo>
                  <a:pt x="1642596" y="2479510"/>
                </a:lnTo>
                <a:lnTo>
                  <a:pt x="1643072" y="2480082"/>
                </a:lnTo>
                <a:lnTo>
                  <a:pt x="1645158" y="2478596"/>
                </a:lnTo>
                <a:lnTo>
                  <a:pt x="1646920" y="2475452"/>
                </a:lnTo>
                <a:lnTo>
                  <a:pt x="1648339" y="2470652"/>
                </a:lnTo>
                <a:lnTo>
                  <a:pt x="1649254" y="2466470"/>
                </a:lnTo>
                <a:lnTo>
                  <a:pt x="1650130" y="2459831"/>
                </a:lnTo>
                <a:lnTo>
                  <a:pt x="1650425" y="2460060"/>
                </a:lnTo>
                <a:lnTo>
                  <a:pt x="1650835" y="2461384"/>
                </a:lnTo>
                <a:lnTo>
                  <a:pt x="1651778" y="2462327"/>
                </a:lnTo>
                <a:lnTo>
                  <a:pt x="1653254" y="2462879"/>
                </a:lnTo>
                <a:lnTo>
                  <a:pt x="1654092" y="2463727"/>
                </a:lnTo>
                <a:lnTo>
                  <a:pt x="1654712" y="2465956"/>
                </a:lnTo>
                <a:lnTo>
                  <a:pt x="1655312" y="2466937"/>
                </a:lnTo>
                <a:lnTo>
                  <a:pt x="1657521" y="2467766"/>
                </a:lnTo>
                <a:lnTo>
                  <a:pt x="1658369" y="2468471"/>
                </a:lnTo>
                <a:lnTo>
                  <a:pt x="1658979" y="2470890"/>
                </a:lnTo>
                <a:lnTo>
                  <a:pt x="1658922" y="2472166"/>
                </a:lnTo>
                <a:lnTo>
                  <a:pt x="1659226" y="2472985"/>
                </a:lnTo>
                <a:lnTo>
                  <a:pt x="1659884" y="2473347"/>
                </a:lnTo>
                <a:lnTo>
                  <a:pt x="1659131" y="2475967"/>
                </a:lnTo>
                <a:close/>
                <a:moveTo>
                  <a:pt x="1631280" y="2478805"/>
                </a:moveTo>
                <a:lnTo>
                  <a:pt x="1629908" y="2479167"/>
                </a:lnTo>
                <a:lnTo>
                  <a:pt x="1628299" y="2478472"/>
                </a:lnTo>
                <a:lnTo>
                  <a:pt x="1629137" y="2474938"/>
                </a:lnTo>
                <a:lnTo>
                  <a:pt x="1630537" y="2473471"/>
                </a:lnTo>
                <a:lnTo>
                  <a:pt x="1634023" y="2472004"/>
                </a:lnTo>
                <a:lnTo>
                  <a:pt x="1634623" y="2471100"/>
                </a:lnTo>
                <a:lnTo>
                  <a:pt x="1635738" y="2470652"/>
                </a:lnTo>
                <a:lnTo>
                  <a:pt x="1637376" y="2470652"/>
                </a:lnTo>
                <a:lnTo>
                  <a:pt x="1639195" y="2469328"/>
                </a:lnTo>
                <a:lnTo>
                  <a:pt x="1641205" y="2466680"/>
                </a:lnTo>
                <a:lnTo>
                  <a:pt x="1641900" y="2466318"/>
                </a:lnTo>
                <a:lnTo>
                  <a:pt x="1640491" y="2470166"/>
                </a:lnTo>
                <a:lnTo>
                  <a:pt x="1639005" y="2473042"/>
                </a:lnTo>
                <a:lnTo>
                  <a:pt x="1631280" y="2478805"/>
                </a:lnTo>
                <a:close/>
                <a:moveTo>
                  <a:pt x="1662046" y="2481758"/>
                </a:moveTo>
                <a:lnTo>
                  <a:pt x="1660684" y="2482415"/>
                </a:lnTo>
                <a:lnTo>
                  <a:pt x="1659703" y="2482349"/>
                </a:lnTo>
                <a:lnTo>
                  <a:pt x="1659884" y="2480748"/>
                </a:lnTo>
                <a:lnTo>
                  <a:pt x="1661227" y="2477596"/>
                </a:lnTo>
                <a:lnTo>
                  <a:pt x="1661989" y="2474824"/>
                </a:lnTo>
                <a:lnTo>
                  <a:pt x="1662170" y="2472424"/>
                </a:lnTo>
                <a:lnTo>
                  <a:pt x="1662760" y="2470328"/>
                </a:lnTo>
                <a:lnTo>
                  <a:pt x="1663760" y="2468528"/>
                </a:lnTo>
                <a:lnTo>
                  <a:pt x="1664760" y="2467632"/>
                </a:lnTo>
                <a:lnTo>
                  <a:pt x="1666256" y="2467661"/>
                </a:lnTo>
                <a:lnTo>
                  <a:pt x="1666561" y="2473500"/>
                </a:lnTo>
                <a:lnTo>
                  <a:pt x="1666142" y="2476234"/>
                </a:lnTo>
                <a:lnTo>
                  <a:pt x="1665142" y="2478519"/>
                </a:lnTo>
                <a:lnTo>
                  <a:pt x="1663770" y="2480358"/>
                </a:lnTo>
                <a:lnTo>
                  <a:pt x="1662046" y="2481758"/>
                </a:lnTo>
                <a:close/>
                <a:moveTo>
                  <a:pt x="2138734" y="2486825"/>
                </a:moveTo>
                <a:lnTo>
                  <a:pt x="2139048" y="2487987"/>
                </a:lnTo>
                <a:lnTo>
                  <a:pt x="2134924" y="2487159"/>
                </a:lnTo>
                <a:lnTo>
                  <a:pt x="2133476" y="2486425"/>
                </a:lnTo>
                <a:lnTo>
                  <a:pt x="2133353" y="2485654"/>
                </a:lnTo>
                <a:lnTo>
                  <a:pt x="2133553" y="2484453"/>
                </a:lnTo>
                <a:lnTo>
                  <a:pt x="2134372" y="2483053"/>
                </a:lnTo>
                <a:lnTo>
                  <a:pt x="2136258" y="2481977"/>
                </a:lnTo>
                <a:lnTo>
                  <a:pt x="2137286" y="2482529"/>
                </a:lnTo>
                <a:lnTo>
                  <a:pt x="2139477" y="2483987"/>
                </a:lnTo>
                <a:lnTo>
                  <a:pt x="2139772" y="2484863"/>
                </a:lnTo>
                <a:lnTo>
                  <a:pt x="2138734" y="2486825"/>
                </a:lnTo>
                <a:close/>
                <a:moveTo>
                  <a:pt x="278711" y="2546480"/>
                </a:moveTo>
                <a:lnTo>
                  <a:pt x="280902" y="2543499"/>
                </a:lnTo>
                <a:lnTo>
                  <a:pt x="285731" y="2538318"/>
                </a:lnTo>
                <a:lnTo>
                  <a:pt x="288360" y="2534603"/>
                </a:lnTo>
                <a:lnTo>
                  <a:pt x="288636" y="2538270"/>
                </a:lnTo>
                <a:lnTo>
                  <a:pt x="284740" y="2544413"/>
                </a:lnTo>
                <a:lnTo>
                  <a:pt x="279768" y="2547461"/>
                </a:lnTo>
                <a:lnTo>
                  <a:pt x="278711" y="2546480"/>
                </a:lnTo>
                <a:close/>
                <a:moveTo>
                  <a:pt x="269300" y="2559863"/>
                </a:moveTo>
                <a:lnTo>
                  <a:pt x="268691" y="2559920"/>
                </a:lnTo>
                <a:lnTo>
                  <a:pt x="268453" y="2558958"/>
                </a:lnTo>
                <a:lnTo>
                  <a:pt x="268605" y="2556977"/>
                </a:lnTo>
                <a:lnTo>
                  <a:pt x="269453" y="2553615"/>
                </a:lnTo>
                <a:lnTo>
                  <a:pt x="269853" y="2552833"/>
                </a:lnTo>
                <a:lnTo>
                  <a:pt x="273320" y="2553433"/>
                </a:lnTo>
                <a:lnTo>
                  <a:pt x="273834" y="2553662"/>
                </a:lnTo>
                <a:lnTo>
                  <a:pt x="273958" y="2554310"/>
                </a:lnTo>
                <a:lnTo>
                  <a:pt x="273691" y="2555367"/>
                </a:lnTo>
                <a:lnTo>
                  <a:pt x="272577" y="2556881"/>
                </a:lnTo>
                <a:lnTo>
                  <a:pt x="269300" y="2559863"/>
                </a:lnTo>
                <a:close/>
                <a:moveTo>
                  <a:pt x="223095" y="2575941"/>
                </a:moveTo>
                <a:lnTo>
                  <a:pt x="225542" y="2578618"/>
                </a:lnTo>
                <a:lnTo>
                  <a:pt x="231419" y="2576913"/>
                </a:lnTo>
                <a:lnTo>
                  <a:pt x="232515" y="2577246"/>
                </a:lnTo>
                <a:lnTo>
                  <a:pt x="233629" y="2578265"/>
                </a:lnTo>
                <a:lnTo>
                  <a:pt x="234848" y="2580446"/>
                </a:lnTo>
                <a:lnTo>
                  <a:pt x="236182" y="2583771"/>
                </a:lnTo>
                <a:lnTo>
                  <a:pt x="236477" y="2587390"/>
                </a:lnTo>
                <a:lnTo>
                  <a:pt x="235944" y="2588686"/>
                </a:lnTo>
                <a:lnTo>
                  <a:pt x="234886" y="2590114"/>
                </a:lnTo>
                <a:lnTo>
                  <a:pt x="225523" y="2595848"/>
                </a:lnTo>
                <a:lnTo>
                  <a:pt x="225276" y="2596401"/>
                </a:lnTo>
                <a:lnTo>
                  <a:pt x="225466" y="2596915"/>
                </a:lnTo>
                <a:lnTo>
                  <a:pt x="226333" y="2597468"/>
                </a:lnTo>
                <a:lnTo>
                  <a:pt x="228209" y="2597392"/>
                </a:lnTo>
                <a:lnTo>
                  <a:pt x="235629" y="2595972"/>
                </a:lnTo>
                <a:lnTo>
                  <a:pt x="236029" y="2594981"/>
                </a:lnTo>
                <a:lnTo>
                  <a:pt x="236553" y="2590467"/>
                </a:lnTo>
                <a:lnTo>
                  <a:pt x="237573" y="2588067"/>
                </a:lnTo>
                <a:lnTo>
                  <a:pt x="237658" y="2586257"/>
                </a:lnTo>
                <a:lnTo>
                  <a:pt x="236982" y="2581923"/>
                </a:lnTo>
                <a:lnTo>
                  <a:pt x="237020" y="2580180"/>
                </a:lnTo>
                <a:lnTo>
                  <a:pt x="242192" y="2579827"/>
                </a:lnTo>
                <a:lnTo>
                  <a:pt x="245431" y="2578218"/>
                </a:lnTo>
                <a:lnTo>
                  <a:pt x="248736" y="2575227"/>
                </a:lnTo>
                <a:lnTo>
                  <a:pt x="249488" y="2575312"/>
                </a:lnTo>
                <a:lnTo>
                  <a:pt x="249012" y="2580704"/>
                </a:lnTo>
                <a:lnTo>
                  <a:pt x="248555" y="2582351"/>
                </a:lnTo>
                <a:lnTo>
                  <a:pt x="245383" y="2588905"/>
                </a:lnTo>
                <a:lnTo>
                  <a:pt x="243564" y="2594658"/>
                </a:lnTo>
                <a:lnTo>
                  <a:pt x="242678" y="2600335"/>
                </a:lnTo>
                <a:lnTo>
                  <a:pt x="242526" y="2609688"/>
                </a:lnTo>
                <a:lnTo>
                  <a:pt x="241735" y="2612841"/>
                </a:lnTo>
                <a:lnTo>
                  <a:pt x="240297" y="2614784"/>
                </a:lnTo>
                <a:lnTo>
                  <a:pt x="231315" y="2618166"/>
                </a:lnTo>
                <a:lnTo>
                  <a:pt x="226686" y="2617946"/>
                </a:lnTo>
                <a:lnTo>
                  <a:pt x="222561" y="2614870"/>
                </a:lnTo>
                <a:lnTo>
                  <a:pt x="220618" y="2612765"/>
                </a:lnTo>
                <a:lnTo>
                  <a:pt x="222085" y="2610203"/>
                </a:lnTo>
                <a:lnTo>
                  <a:pt x="223095" y="2610079"/>
                </a:lnTo>
                <a:lnTo>
                  <a:pt x="226000" y="2610583"/>
                </a:lnTo>
                <a:lnTo>
                  <a:pt x="228238" y="2611546"/>
                </a:lnTo>
                <a:lnTo>
                  <a:pt x="229238" y="2611584"/>
                </a:lnTo>
                <a:lnTo>
                  <a:pt x="229067" y="2610984"/>
                </a:lnTo>
                <a:lnTo>
                  <a:pt x="222685" y="2606145"/>
                </a:lnTo>
                <a:lnTo>
                  <a:pt x="218008" y="2603945"/>
                </a:lnTo>
                <a:lnTo>
                  <a:pt x="216598" y="2601478"/>
                </a:lnTo>
                <a:lnTo>
                  <a:pt x="216560" y="2599563"/>
                </a:lnTo>
                <a:lnTo>
                  <a:pt x="216189" y="2598496"/>
                </a:lnTo>
                <a:lnTo>
                  <a:pt x="212474" y="2591781"/>
                </a:lnTo>
                <a:lnTo>
                  <a:pt x="211750" y="2589124"/>
                </a:lnTo>
                <a:lnTo>
                  <a:pt x="211265" y="2585352"/>
                </a:lnTo>
                <a:lnTo>
                  <a:pt x="211265" y="2581485"/>
                </a:lnTo>
                <a:lnTo>
                  <a:pt x="212169" y="2575189"/>
                </a:lnTo>
                <a:lnTo>
                  <a:pt x="212579" y="2574512"/>
                </a:lnTo>
                <a:lnTo>
                  <a:pt x="214103" y="2574560"/>
                </a:lnTo>
                <a:lnTo>
                  <a:pt x="216732" y="2575341"/>
                </a:lnTo>
                <a:lnTo>
                  <a:pt x="223095" y="2575941"/>
                </a:lnTo>
                <a:close/>
                <a:moveTo>
                  <a:pt x="287769" y="2583609"/>
                </a:moveTo>
                <a:lnTo>
                  <a:pt x="286950" y="2585238"/>
                </a:lnTo>
                <a:lnTo>
                  <a:pt x="285064" y="2587790"/>
                </a:lnTo>
                <a:lnTo>
                  <a:pt x="283816" y="2588800"/>
                </a:lnTo>
                <a:lnTo>
                  <a:pt x="283207" y="2588276"/>
                </a:lnTo>
                <a:lnTo>
                  <a:pt x="281521" y="2588000"/>
                </a:lnTo>
                <a:lnTo>
                  <a:pt x="279721" y="2585456"/>
                </a:lnTo>
                <a:lnTo>
                  <a:pt x="278321" y="2584447"/>
                </a:lnTo>
                <a:lnTo>
                  <a:pt x="277387" y="2584390"/>
                </a:lnTo>
                <a:lnTo>
                  <a:pt x="276930" y="2585314"/>
                </a:lnTo>
                <a:lnTo>
                  <a:pt x="276816" y="2586542"/>
                </a:lnTo>
                <a:lnTo>
                  <a:pt x="277035" y="2588076"/>
                </a:lnTo>
                <a:lnTo>
                  <a:pt x="276882" y="2588781"/>
                </a:lnTo>
                <a:lnTo>
                  <a:pt x="276349" y="2588648"/>
                </a:lnTo>
                <a:lnTo>
                  <a:pt x="275815" y="2587923"/>
                </a:lnTo>
                <a:lnTo>
                  <a:pt x="275292" y="2586619"/>
                </a:lnTo>
                <a:lnTo>
                  <a:pt x="275177" y="2585295"/>
                </a:lnTo>
                <a:lnTo>
                  <a:pt x="275492" y="2583942"/>
                </a:lnTo>
                <a:lnTo>
                  <a:pt x="276796" y="2582132"/>
                </a:lnTo>
                <a:lnTo>
                  <a:pt x="280873" y="2578370"/>
                </a:lnTo>
                <a:lnTo>
                  <a:pt x="282121" y="2577694"/>
                </a:lnTo>
                <a:lnTo>
                  <a:pt x="283474" y="2577846"/>
                </a:lnTo>
                <a:lnTo>
                  <a:pt x="285655" y="2579608"/>
                </a:lnTo>
                <a:lnTo>
                  <a:pt x="286122" y="2580123"/>
                </a:lnTo>
                <a:lnTo>
                  <a:pt x="287769" y="2583609"/>
                </a:lnTo>
                <a:close/>
                <a:moveTo>
                  <a:pt x="298133" y="2619118"/>
                </a:moveTo>
                <a:lnTo>
                  <a:pt x="297599" y="2619270"/>
                </a:lnTo>
                <a:lnTo>
                  <a:pt x="295837" y="2618727"/>
                </a:lnTo>
                <a:lnTo>
                  <a:pt x="290036" y="2611193"/>
                </a:lnTo>
                <a:lnTo>
                  <a:pt x="285912" y="2608431"/>
                </a:lnTo>
                <a:lnTo>
                  <a:pt x="283102" y="2604688"/>
                </a:lnTo>
                <a:lnTo>
                  <a:pt x="280245" y="2602297"/>
                </a:lnTo>
                <a:lnTo>
                  <a:pt x="281997" y="2598391"/>
                </a:lnTo>
                <a:lnTo>
                  <a:pt x="283521" y="2598877"/>
                </a:lnTo>
                <a:lnTo>
                  <a:pt x="288865" y="2602049"/>
                </a:lnTo>
                <a:lnTo>
                  <a:pt x="293132" y="2605126"/>
                </a:lnTo>
                <a:lnTo>
                  <a:pt x="295551" y="2607126"/>
                </a:lnTo>
                <a:lnTo>
                  <a:pt x="300628" y="2615679"/>
                </a:lnTo>
                <a:lnTo>
                  <a:pt x="300247" y="2616899"/>
                </a:lnTo>
                <a:lnTo>
                  <a:pt x="298133" y="2619118"/>
                </a:lnTo>
                <a:close/>
                <a:moveTo>
                  <a:pt x="1632328" y="2613050"/>
                </a:moveTo>
                <a:lnTo>
                  <a:pt x="1632299" y="2614384"/>
                </a:lnTo>
                <a:lnTo>
                  <a:pt x="1630566" y="2614127"/>
                </a:lnTo>
                <a:lnTo>
                  <a:pt x="1629623" y="2613365"/>
                </a:lnTo>
                <a:lnTo>
                  <a:pt x="1628861" y="2612165"/>
                </a:lnTo>
                <a:lnTo>
                  <a:pt x="1628689" y="2611260"/>
                </a:lnTo>
                <a:lnTo>
                  <a:pt x="1629337" y="2610365"/>
                </a:lnTo>
                <a:lnTo>
                  <a:pt x="1631347" y="2610907"/>
                </a:lnTo>
                <a:lnTo>
                  <a:pt x="1632328" y="2613050"/>
                </a:lnTo>
                <a:close/>
                <a:moveTo>
                  <a:pt x="316335" y="2621337"/>
                </a:moveTo>
                <a:lnTo>
                  <a:pt x="316182" y="2621652"/>
                </a:lnTo>
                <a:lnTo>
                  <a:pt x="313411" y="2621652"/>
                </a:lnTo>
                <a:lnTo>
                  <a:pt x="312639" y="2621194"/>
                </a:lnTo>
                <a:lnTo>
                  <a:pt x="312153" y="2620261"/>
                </a:lnTo>
                <a:lnTo>
                  <a:pt x="311953" y="2618851"/>
                </a:lnTo>
                <a:lnTo>
                  <a:pt x="312401" y="2617146"/>
                </a:lnTo>
                <a:lnTo>
                  <a:pt x="314039" y="2613889"/>
                </a:lnTo>
                <a:lnTo>
                  <a:pt x="314087" y="2612498"/>
                </a:lnTo>
                <a:lnTo>
                  <a:pt x="314430" y="2611898"/>
                </a:lnTo>
                <a:lnTo>
                  <a:pt x="315582" y="2613536"/>
                </a:lnTo>
                <a:lnTo>
                  <a:pt x="316068" y="2615060"/>
                </a:lnTo>
                <a:lnTo>
                  <a:pt x="316335" y="2621337"/>
                </a:lnTo>
                <a:close/>
                <a:moveTo>
                  <a:pt x="332784" y="2629233"/>
                </a:moveTo>
                <a:lnTo>
                  <a:pt x="334004" y="2643302"/>
                </a:lnTo>
                <a:lnTo>
                  <a:pt x="333918" y="2647788"/>
                </a:lnTo>
                <a:lnTo>
                  <a:pt x="332127" y="2650712"/>
                </a:lnTo>
                <a:lnTo>
                  <a:pt x="330860" y="2655599"/>
                </a:lnTo>
                <a:lnTo>
                  <a:pt x="329394" y="2657790"/>
                </a:lnTo>
                <a:lnTo>
                  <a:pt x="328003" y="2654875"/>
                </a:lnTo>
                <a:lnTo>
                  <a:pt x="327879" y="2650017"/>
                </a:lnTo>
                <a:lnTo>
                  <a:pt x="327508" y="2646150"/>
                </a:lnTo>
                <a:lnTo>
                  <a:pt x="327060" y="2644292"/>
                </a:lnTo>
                <a:lnTo>
                  <a:pt x="327593" y="2637034"/>
                </a:lnTo>
                <a:lnTo>
                  <a:pt x="326974" y="2637568"/>
                </a:lnTo>
                <a:lnTo>
                  <a:pt x="325326" y="2640749"/>
                </a:lnTo>
                <a:lnTo>
                  <a:pt x="323498" y="2640968"/>
                </a:lnTo>
                <a:lnTo>
                  <a:pt x="320211" y="2637358"/>
                </a:lnTo>
                <a:lnTo>
                  <a:pt x="318554" y="2634425"/>
                </a:lnTo>
                <a:lnTo>
                  <a:pt x="318287" y="2631357"/>
                </a:lnTo>
                <a:lnTo>
                  <a:pt x="316116" y="2628129"/>
                </a:lnTo>
                <a:lnTo>
                  <a:pt x="315897" y="2626986"/>
                </a:lnTo>
                <a:lnTo>
                  <a:pt x="316078" y="2625785"/>
                </a:lnTo>
                <a:lnTo>
                  <a:pt x="317859" y="2622557"/>
                </a:lnTo>
                <a:lnTo>
                  <a:pt x="318583" y="2620375"/>
                </a:lnTo>
                <a:lnTo>
                  <a:pt x="319211" y="2615889"/>
                </a:lnTo>
                <a:lnTo>
                  <a:pt x="319935" y="2614136"/>
                </a:lnTo>
                <a:lnTo>
                  <a:pt x="321621" y="2614384"/>
                </a:lnTo>
                <a:lnTo>
                  <a:pt x="324631" y="2616422"/>
                </a:lnTo>
                <a:lnTo>
                  <a:pt x="327765" y="2618632"/>
                </a:lnTo>
                <a:lnTo>
                  <a:pt x="330641" y="2621585"/>
                </a:lnTo>
                <a:lnTo>
                  <a:pt x="332784" y="2629233"/>
                </a:lnTo>
                <a:close/>
                <a:moveTo>
                  <a:pt x="247212" y="2617880"/>
                </a:moveTo>
                <a:lnTo>
                  <a:pt x="249926" y="2622004"/>
                </a:lnTo>
                <a:lnTo>
                  <a:pt x="250727" y="2625681"/>
                </a:lnTo>
                <a:lnTo>
                  <a:pt x="250393" y="2630015"/>
                </a:lnTo>
                <a:lnTo>
                  <a:pt x="246097" y="2631653"/>
                </a:lnTo>
                <a:lnTo>
                  <a:pt x="243840" y="2630348"/>
                </a:lnTo>
                <a:lnTo>
                  <a:pt x="242859" y="2630586"/>
                </a:lnTo>
                <a:lnTo>
                  <a:pt x="241373" y="2631882"/>
                </a:lnTo>
                <a:lnTo>
                  <a:pt x="243173" y="2632462"/>
                </a:lnTo>
                <a:lnTo>
                  <a:pt x="245697" y="2634577"/>
                </a:lnTo>
                <a:lnTo>
                  <a:pt x="247907" y="2637330"/>
                </a:lnTo>
                <a:lnTo>
                  <a:pt x="251022" y="2637825"/>
                </a:lnTo>
                <a:lnTo>
                  <a:pt x="255175" y="2639740"/>
                </a:lnTo>
                <a:lnTo>
                  <a:pt x="252031" y="2643188"/>
                </a:lnTo>
                <a:lnTo>
                  <a:pt x="251555" y="2645169"/>
                </a:lnTo>
                <a:lnTo>
                  <a:pt x="255480" y="2650636"/>
                </a:lnTo>
                <a:lnTo>
                  <a:pt x="255851" y="2652008"/>
                </a:lnTo>
                <a:lnTo>
                  <a:pt x="257108" y="2652284"/>
                </a:lnTo>
                <a:lnTo>
                  <a:pt x="260033" y="2651846"/>
                </a:lnTo>
                <a:lnTo>
                  <a:pt x="260404" y="2652275"/>
                </a:lnTo>
                <a:lnTo>
                  <a:pt x="260404" y="2653408"/>
                </a:lnTo>
                <a:lnTo>
                  <a:pt x="258613" y="2656580"/>
                </a:lnTo>
                <a:lnTo>
                  <a:pt x="258804" y="2657209"/>
                </a:lnTo>
                <a:lnTo>
                  <a:pt x="260423" y="2657713"/>
                </a:lnTo>
                <a:lnTo>
                  <a:pt x="263538" y="2657732"/>
                </a:lnTo>
                <a:lnTo>
                  <a:pt x="264243" y="2660875"/>
                </a:lnTo>
                <a:lnTo>
                  <a:pt x="261423" y="2663724"/>
                </a:lnTo>
                <a:lnTo>
                  <a:pt x="256070" y="2660056"/>
                </a:lnTo>
                <a:lnTo>
                  <a:pt x="253689" y="2656389"/>
                </a:lnTo>
                <a:lnTo>
                  <a:pt x="252327" y="2652989"/>
                </a:lnTo>
                <a:lnTo>
                  <a:pt x="250679" y="2651065"/>
                </a:lnTo>
                <a:lnTo>
                  <a:pt x="245707" y="2646788"/>
                </a:lnTo>
                <a:lnTo>
                  <a:pt x="238154" y="2637511"/>
                </a:lnTo>
                <a:lnTo>
                  <a:pt x="236201" y="2636168"/>
                </a:lnTo>
                <a:lnTo>
                  <a:pt x="234239" y="2632482"/>
                </a:lnTo>
                <a:lnTo>
                  <a:pt x="233667" y="2630700"/>
                </a:lnTo>
                <a:lnTo>
                  <a:pt x="233715" y="2629510"/>
                </a:lnTo>
                <a:lnTo>
                  <a:pt x="234477" y="2628881"/>
                </a:lnTo>
                <a:lnTo>
                  <a:pt x="236734" y="2628462"/>
                </a:lnTo>
                <a:lnTo>
                  <a:pt x="236763" y="2626614"/>
                </a:lnTo>
                <a:lnTo>
                  <a:pt x="228076" y="2623395"/>
                </a:lnTo>
                <a:lnTo>
                  <a:pt x="227105" y="2622737"/>
                </a:lnTo>
                <a:lnTo>
                  <a:pt x="225981" y="2620490"/>
                </a:lnTo>
                <a:lnTo>
                  <a:pt x="226581" y="2620156"/>
                </a:lnTo>
                <a:lnTo>
                  <a:pt x="231362" y="2620547"/>
                </a:lnTo>
                <a:lnTo>
                  <a:pt x="236487" y="2619461"/>
                </a:lnTo>
                <a:lnTo>
                  <a:pt x="239639" y="2618632"/>
                </a:lnTo>
                <a:lnTo>
                  <a:pt x="240878" y="2617623"/>
                </a:lnTo>
                <a:lnTo>
                  <a:pt x="243449" y="2616308"/>
                </a:lnTo>
                <a:lnTo>
                  <a:pt x="244516" y="2616384"/>
                </a:lnTo>
                <a:lnTo>
                  <a:pt x="247212" y="2617880"/>
                </a:lnTo>
                <a:close/>
                <a:moveTo>
                  <a:pt x="1611116" y="2637730"/>
                </a:moveTo>
                <a:lnTo>
                  <a:pt x="1609230" y="2638320"/>
                </a:lnTo>
                <a:lnTo>
                  <a:pt x="1603677" y="2637149"/>
                </a:lnTo>
                <a:lnTo>
                  <a:pt x="1601362" y="2636301"/>
                </a:lnTo>
                <a:lnTo>
                  <a:pt x="1594533" y="2633120"/>
                </a:lnTo>
                <a:lnTo>
                  <a:pt x="1581521" y="2628434"/>
                </a:lnTo>
                <a:lnTo>
                  <a:pt x="1577083" y="2626109"/>
                </a:lnTo>
                <a:lnTo>
                  <a:pt x="1576168" y="2624357"/>
                </a:lnTo>
                <a:lnTo>
                  <a:pt x="1578521" y="2620699"/>
                </a:lnTo>
                <a:lnTo>
                  <a:pt x="1579855" y="2619213"/>
                </a:lnTo>
                <a:lnTo>
                  <a:pt x="1581302" y="2618289"/>
                </a:lnTo>
                <a:lnTo>
                  <a:pt x="1594990" y="2616603"/>
                </a:lnTo>
                <a:lnTo>
                  <a:pt x="1600333" y="2617423"/>
                </a:lnTo>
                <a:lnTo>
                  <a:pt x="1606620" y="2624919"/>
                </a:lnTo>
                <a:lnTo>
                  <a:pt x="1610230" y="2629967"/>
                </a:lnTo>
                <a:lnTo>
                  <a:pt x="1611697" y="2634015"/>
                </a:lnTo>
                <a:lnTo>
                  <a:pt x="1611725" y="2635968"/>
                </a:lnTo>
                <a:lnTo>
                  <a:pt x="1611116" y="2637730"/>
                </a:lnTo>
                <a:close/>
                <a:moveTo>
                  <a:pt x="312430" y="2626919"/>
                </a:moveTo>
                <a:lnTo>
                  <a:pt x="312030" y="2627271"/>
                </a:lnTo>
                <a:lnTo>
                  <a:pt x="310925" y="2626681"/>
                </a:lnTo>
                <a:lnTo>
                  <a:pt x="309867" y="2625519"/>
                </a:lnTo>
                <a:lnTo>
                  <a:pt x="308048" y="2622233"/>
                </a:lnTo>
                <a:lnTo>
                  <a:pt x="307448" y="2620851"/>
                </a:lnTo>
                <a:lnTo>
                  <a:pt x="307057" y="2618604"/>
                </a:lnTo>
                <a:lnTo>
                  <a:pt x="307419" y="2618204"/>
                </a:lnTo>
                <a:lnTo>
                  <a:pt x="308210" y="2618442"/>
                </a:lnTo>
                <a:lnTo>
                  <a:pt x="308762" y="2618813"/>
                </a:lnTo>
                <a:lnTo>
                  <a:pt x="311629" y="2624223"/>
                </a:lnTo>
                <a:lnTo>
                  <a:pt x="312430" y="2626919"/>
                </a:lnTo>
                <a:close/>
                <a:moveTo>
                  <a:pt x="322507" y="2648160"/>
                </a:moveTo>
                <a:lnTo>
                  <a:pt x="321659" y="2650160"/>
                </a:lnTo>
                <a:lnTo>
                  <a:pt x="318087" y="2645340"/>
                </a:lnTo>
                <a:lnTo>
                  <a:pt x="316782" y="2643978"/>
                </a:lnTo>
                <a:lnTo>
                  <a:pt x="314125" y="2638835"/>
                </a:lnTo>
                <a:lnTo>
                  <a:pt x="313668" y="2636625"/>
                </a:lnTo>
                <a:lnTo>
                  <a:pt x="313782" y="2635377"/>
                </a:lnTo>
                <a:lnTo>
                  <a:pt x="314249" y="2634920"/>
                </a:lnTo>
                <a:lnTo>
                  <a:pt x="315068" y="2635244"/>
                </a:lnTo>
                <a:lnTo>
                  <a:pt x="315839" y="2635806"/>
                </a:lnTo>
                <a:lnTo>
                  <a:pt x="320983" y="2641511"/>
                </a:lnTo>
                <a:lnTo>
                  <a:pt x="322412" y="2644188"/>
                </a:lnTo>
                <a:lnTo>
                  <a:pt x="322507" y="2648160"/>
                </a:lnTo>
                <a:close/>
                <a:moveTo>
                  <a:pt x="337690" y="2652932"/>
                </a:moveTo>
                <a:lnTo>
                  <a:pt x="335642" y="2653522"/>
                </a:lnTo>
                <a:lnTo>
                  <a:pt x="336328" y="2651179"/>
                </a:lnTo>
                <a:lnTo>
                  <a:pt x="336528" y="2649788"/>
                </a:lnTo>
                <a:lnTo>
                  <a:pt x="336156" y="2648483"/>
                </a:lnTo>
                <a:lnTo>
                  <a:pt x="335899" y="2645959"/>
                </a:lnTo>
                <a:lnTo>
                  <a:pt x="335794" y="2639987"/>
                </a:lnTo>
                <a:lnTo>
                  <a:pt x="337795" y="2636215"/>
                </a:lnTo>
                <a:lnTo>
                  <a:pt x="340938" y="2636111"/>
                </a:lnTo>
                <a:lnTo>
                  <a:pt x="340909" y="2638015"/>
                </a:lnTo>
                <a:lnTo>
                  <a:pt x="339576" y="2646493"/>
                </a:lnTo>
                <a:lnTo>
                  <a:pt x="338890" y="2650407"/>
                </a:lnTo>
                <a:lnTo>
                  <a:pt x="338357" y="2651846"/>
                </a:lnTo>
                <a:lnTo>
                  <a:pt x="337690" y="2652932"/>
                </a:lnTo>
                <a:close/>
                <a:moveTo>
                  <a:pt x="266567" y="2672029"/>
                </a:moveTo>
                <a:lnTo>
                  <a:pt x="266090" y="2672115"/>
                </a:lnTo>
                <a:lnTo>
                  <a:pt x="265205" y="2671220"/>
                </a:lnTo>
                <a:lnTo>
                  <a:pt x="264595" y="2669772"/>
                </a:lnTo>
                <a:lnTo>
                  <a:pt x="264223" y="2666000"/>
                </a:lnTo>
                <a:lnTo>
                  <a:pt x="264490" y="2664457"/>
                </a:lnTo>
                <a:lnTo>
                  <a:pt x="264728" y="2663847"/>
                </a:lnTo>
                <a:lnTo>
                  <a:pt x="267072" y="2666248"/>
                </a:lnTo>
                <a:lnTo>
                  <a:pt x="266567" y="2672029"/>
                </a:lnTo>
                <a:close/>
                <a:moveTo>
                  <a:pt x="1647139" y="2672449"/>
                </a:moveTo>
                <a:lnTo>
                  <a:pt x="1646034" y="2672753"/>
                </a:lnTo>
                <a:lnTo>
                  <a:pt x="1643491" y="2672401"/>
                </a:lnTo>
                <a:lnTo>
                  <a:pt x="1641453" y="2671315"/>
                </a:lnTo>
                <a:lnTo>
                  <a:pt x="1640196" y="2669924"/>
                </a:lnTo>
                <a:lnTo>
                  <a:pt x="1648454" y="2666105"/>
                </a:lnTo>
                <a:lnTo>
                  <a:pt x="1650149" y="2666600"/>
                </a:lnTo>
                <a:lnTo>
                  <a:pt x="1650178" y="2667286"/>
                </a:lnTo>
                <a:lnTo>
                  <a:pt x="1648939" y="2669334"/>
                </a:lnTo>
                <a:lnTo>
                  <a:pt x="1648606" y="2670705"/>
                </a:lnTo>
                <a:lnTo>
                  <a:pt x="1648006" y="2671744"/>
                </a:lnTo>
                <a:lnTo>
                  <a:pt x="1647139" y="2672449"/>
                </a:lnTo>
                <a:close/>
                <a:moveTo>
                  <a:pt x="2289315" y="2675154"/>
                </a:moveTo>
                <a:lnTo>
                  <a:pt x="2288038" y="2675182"/>
                </a:lnTo>
                <a:lnTo>
                  <a:pt x="2287753" y="2674696"/>
                </a:lnTo>
                <a:lnTo>
                  <a:pt x="2288286" y="2673039"/>
                </a:lnTo>
                <a:lnTo>
                  <a:pt x="2289705" y="2671115"/>
                </a:lnTo>
                <a:lnTo>
                  <a:pt x="2291648" y="2670582"/>
                </a:lnTo>
                <a:lnTo>
                  <a:pt x="2291125" y="2673401"/>
                </a:lnTo>
                <a:lnTo>
                  <a:pt x="2289315" y="2675154"/>
                </a:lnTo>
                <a:close/>
                <a:moveTo>
                  <a:pt x="349567" y="2693022"/>
                </a:moveTo>
                <a:lnTo>
                  <a:pt x="349120" y="2693737"/>
                </a:lnTo>
                <a:lnTo>
                  <a:pt x="348053" y="2693737"/>
                </a:lnTo>
                <a:lnTo>
                  <a:pt x="346358" y="2693022"/>
                </a:lnTo>
                <a:lnTo>
                  <a:pt x="345091" y="2691432"/>
                </a:lnTo>
                <a:lnTo>
                  <a:pt x="343567" y="2686469"/>
                </a:lnTo>
                <a:lnTo>
                  <a:pt x="343738" y="2685612"/>
                </a:lnTo>
                <a:lnTo>
                  <a:pt x="344262" y="2684745"/>
                </a:lnTo>
                <a:lnTo>
                  <a:pt x="346701" y="2682955"/>
                </a:lnTo>
                <a:lnTo>
                  <a:pt x="347577" y="2683155"/>
                </a:lnTo>
                <a:lnTo>
                  <a:pt x="347901" y="2684459"/>
                </a:lnTo>
                <a:lnTo>
                  <a:pt x="349348" y="2687384"/>
                </a:lnTo>
                <a:lnTo>
                  <a:pt x="349777" y="2688241"/>
                </a:lnTo>
                <a:lnTo>
                  <a:pt x="349777" y="2691632"/>
                </a:lnTo>
                <a:lnTo>
                  <a:pt x="349567" y="2693022"/>
                </a:lnTo>
                <a:close/>
                <a:moveTo>
                  <a:pt x="2286705" y="2690346"/>
                </a:moveTo>
                <a:lnTo>
                  <a:pt x="2284733" y="2694604"/>
                </a:lnTo>
                <a:lnTo>
                  <a:pt x="2283371" y="2696671"/>
                </a:lnTo>
                <a:lnTo>
                  <a:pt x="2282105" y="2697337"/>
                </a:lnTo>
                <a:lnTo>
                  <a:pt x="2279438" y="2697947"/>
                </a:lnTo>
                <a:lnTo>
                  <a:pt x="2273808" y="2698614"/>
                </a:lnTo>
                <a:lnTo>
                  <a:pt x="2271408" y="2699233"/>
                </a:lnTo>
                <a:lnTo>
                  <a:pt x="2271065" y="2702071"/>
                </a:lnTo>
                <a:lnTo>
                  <a:pt x="2271417" y="2703557"/>
                </a:lnTo>
                <a:lnTo>
                  <a:pt x="2272237" y="2704738"/>
                </a:lnTo>
                <a:lnTo>
                  <a:pt x="2273275" y="2705072"/>
                </a:lnTo>
                <a:lnTo>
                  <a:pt x="2275608" y="2704376"/>
                </a:lnTo>
                <a:lnTo>
                  <a:pt x="2276475" y="2704500"/>
                </a:lnTo>
                <a:lnTo>
                  <a:pt x="2277171" y="2705090"/>
                </a:lnTo>
                <a:lnTo>
                  <a:pt x="2277694" y="2706148"/>
                </a:lnTo>
                <a:lnTo>
                  <a:pt x="2277961" y="2707624"/>
                </a:lnTo>
                <a:lnTo>
                  <a:pt x="2277980" y="2709510"/>
                </a:lnTo>
                <a:lnTo>
                  <a:pt x="2277570" y="2711787"/>
                </a:lnTo>
                <a:lnTo>
                  <a:pt x="2275656" y="2717121"/>
                </a:lnTo>
                <a:lnTo>
                  <a:pt x="2273237" y="2720074"/>
                </a:lnTo>
                <a:lnTo>
                  <a:pt x="2270131" y="2722464"/>
                </a:lnTo>
                <a:lnTo>
                  <a:pt x="2269370" y="2723379"/>
                </a:lnTo>
                <a:lnTo>
                  <a:pt x="2268979" y="2724455"/>
                </a:lnTo>
                <a:lnTo>
                  <a:pt x="2268588" y="2727941"/>
                </a:lnTo>
                <a:lnTo>
                  <a:pt x="2266979" y="2730722"/>
                </a:lnTo>
                <a:lnTo>
                  <a:pt x="2261988" y="2737752"/>
                </a:lnTo>
                <a:lnTo>
                  <a:pt x="2260063" y="2739304"/>
                </a:lnTo>
                <a:lnTo>
                  <a:pt x="2260054" y="2740533"/>
                </a:lnTo>
                <a:lnTo>
                  <a:pt x="2259273" y="2743857"/>
                </a:lnTo>
                <a:lnTo>
                  <a:pt x="2257787" y="2746524"/>
                </a:lnTo>
                <a:lnTo>
                  <a:pt x="2253653" y="2752639"/>
                </a:lnTo>
                <a:lnTo>
                  <a:pt x="2252634" y="2754802"/>
                </a:lnTo>
                <a:lnTo>
                  <a:pt x="2252177" y="2756507"/>
                </a:lnTo>
                <a:lnTo>
                  <a:pt x="2252244" y="2758907"/>
                </a:lnTo>
                <a:lnTo>
                  <a:pt x="2252053" y="2759964"/>
                </a:lnTo>
                <a:lnTo>
                  <a:pt x="2251101" y="2761993"/>
                </a:lnTo>
                <a:lnTo>
                  <a:pt x="2249786" y="2763888"/>
                </a:lnTo>
                <a:lnTo>
                  <a:pt x="2249529" y="2764812"/>
                </a:lnTo>
                <a:lnTo>
                  <a:pt x="2250043" y="2766489"/>
                </a:lnTo>
                <a:lnTo>
                  <a:pt x="2250577" y="2767079"/>
                </a:lnTo>
                <a:lnTo>
                  <a:pt x="2250643" y="2768603"/>
                </a:lnTo>
                <a:lnTo>
                  <a:pt x="2250234" y="2771070"/>
                </a:lnTo>
                <a:lnTo>
                  <a:pt x="2251977" y="2769499"/>
                </a:lnTo>
                <a:lnTo>
                  <a:pt x="2255882" y="2763888"/>
                </a:lnTo>
                <a:lnTo>
                  <a:pt x="2258816" y="2760507"/>
                </a:lnTo>
                <a:lnTo>
                  <a:pt x="2260778" y="2759364"/>
                </a:lnTo>
                <a:lnTo>
                  <a:pt x="2262150" y="2757859"/>
                </a:lnTo>
                <a:lnTo>
                  <a:pt x="2263607" y="2754535"/>
                </a:lnTo>
                <a:lnTo>
                  <a:pt x="2265607" y="2751363"/>
                </a:lnTo>
                <a:lnTo>
                  <a:pt x="2267417" y="2750325"/>
                </a:lnTo>
                <a:lnTo>
                  <a:pt x="2268245" y="2750934"/>
                </a:lnTo>
                <a:lnTo>
                  <a:pt x="2268950" y="2752497"/>
                </a:lnTo>
                <a:lnTo>
                  <a:pt x="2268808" y="2754478"/>
                </a:lnTo>
                <a:lnTo>
                  <a:pt x="2267826" y="2756878"/>
                </a:lnTo>
                <a:lnTo>
                  <a:pt x="2267903" y="2757583"/>
                </a:lnTo>
                <a:lnTo>
                  <a:pt x="2270208" y="2755821"/>
                </a:lnTo>
                <a:lnTo>
                  <a:pt x="2274170" y="2754363"/>
                </a:lnTo>
                <a:lnTo>
                  <a:pt x="2275599" y="2754563"/>
                </a:lnTo>
                <a:lnTo>
                  <a:pt x="2278504" y="2756745"/>
                </a:lnTo>
                <a:lnTo>
                  <a:pt x="2280914" y="2756497"/>
                </a:lnTo>
                <a:lnTo>
                  <a:pt x="2284771" y="2755230"/>
                </a:lnTo>
                <a:lnTo>
                  <a:pt x="2285495" y="2755811"/>
                </a:lnTo>
                <a:lnTo>
                  <a:pt x="2284857" y="2757735"/>
                </a:lnTo>
                <a:lnTo>
                  <a:pt x="2283343" y="2759573"/>
                </a:lnTo>
                <a:lnTo>
                  <a:pt x="2279761" y="2762193"/>
                </a:lnTo>
                <a:lnTo>
                  <a:pt x="2271141" y="2767327"/>
                </a:lnTo>
                <a:lnTo>
                  <a:pt x="2268465" y="2770851"/>
                </a:lnTo>
                <a:lnTo>
                  <a:pt x="2268970" y="2770746"/>
                </a:lnTo>
                <a:lnTo>
                  <a:pt x="2270827" y="2769232"/>
                </a:lnTo>
                <a:lnTo>
                  <a:pt x="2272779" y="2768422"/>
                </a:lnTo>
                <a:lnTo>
                  <a:pt x="2274827" y="2768308"/>
                </a:lnTo>
                <a:lnTo>
                  <a:pt x="2275685" y="2768746"/>
                </a:lnTo>
                <a:lnTo>
                  <a:pt x="2275351" y="2769737"/>
                </a:lnTo>
                <a:lnTo>
                  <a:pt x="2275094" y="2772442"/>
                </a:lnTo>
                <a:lnTo>
                  <a:pt x="2269874" y="2777709"/>
                </a:lnTo>
                <a:lnTo>
                  <a:pt x="2271103" y="2777509"/>
                </a:lnTo>
                <a:lnTo>
                  <a:pt x="2277142" y="2775109"/>
                </a:lnTo>
                <a:lnTo>
                  <a:pt x="2280809" y="2778423"/>
                </a:lnTo>
                <a:lnTo>
                  <a:pt x="2285848" y="2777281"/>
                </a:lnTo>
                <a:lnTo>
                  <a:pt x="2288886" y="2776166"/>
                </a:lnTo>
                <a:lnTo>
                  <a:pt x="2288801" y="2776852"/>
                </a:lnTo>
                <a:lnTo>
                  <a:pt x="2289458" y="2778290"/>
                </a:lnTo>
                <a:lnTo>
                  <a:pt x="2289439" y="2780624"/>
                </a:lnTo>
                <a:lnTo>
                  <a:pt x="2289744" y="2780948"/>
                </a:lnTo>
                <a:lnTo>
                  <a:pt x="2291182" y="2780167"/>
                </a:lnTo>
                <a:lnTo>
                  <a:pt x="2291448" y="2779309"/>
                </a:lnTo>
                <a:lnTo>
                  <a:pt x="2291372" y="2775166"/>
                </a:lnTo>
                <a:lnTo>
                  <a:pt x="2291820" y="2774757"/>
                </a:lnTo>
                <a:lnTo>
                  <a:pt x="2292811" y="2775404"/>
                </a:lnTo>
                <a:lnTo>
                  <a:pt x="2293411" y="2776481"/>
                </a:lnTo>
                <a:lnTo>
                  <a:pt x="2293592" y="2779490"/>
                </a:lnTo>
                <a:lnTo>
                  <a:pt x="2292934" y="2782510"/>
                </a:lnTo>
                <a:lnTo>
                  <a:pt x="2292020" y="2785282"/>
                </a:lnTo>
                <a:lnTo>
                  <a:pt x="2289791" y="2789311"/>
                </a:lnTo>
                <a:lnTo>
                  <a:pt x="2290077" y="2791044"/>
                </a:lnTo>
                <a:lnTo>
                  <a:pt x="2289505" y="2792921"/>
                </a:lnTo>
                <a:lnTo>
                  <a:pt x="2290001" y="2792978"/>
                </a:lnTo>
                <a:lnTo>
                  <a:pt x="2292201" y="2791225"/>
                </a:lnTo>
                <a:lnTo>
                  <a:pt x="2292334" y="2790501"/>
                </a:lnTo>
                <a:lnTo>
                  <a:pt x="2292163" y="2788825"/>
                </a:lnTo>
                <a:lnTo>
                  <a:pt x="2292411" y="2788006"/>
                </a:lnTo>
                <a:lnTo>
                  <a:pt x="2294239" y="2786186"/>
                </a:lnTo>
                <a:lnTo>
                  <a:pt x="2297259" y="2784024"/>
                </a:lnTo>
                <a:lnTo>
                  <a:pt x="2298249" y="2783691"/>
                </a:lnTo>
                <a:lnTo>
                  <a:pt x="2298668" y="2784196"/>
                </a:lnTo>
                <a:lnTo>
                  <a:pt x="2298516" y="2785529"/>
                </a:lnTo>
                <a:lnTo>
                  <a:pt x="2299411" y="2785215"/>
                </a:lnTo>
                <a:lnTo>
                  <a:pt x="2301335" y="2783243"/>
                </a:lnTo>
                <a:lnTo>
                  <a:pt x="2303126" y="2782053"/>
                </a:lnTo>
                <a:lnTo>
                  <a:pt x="2304774" y="2781643"/>
                </a:lnTo>
                <a:lnTo>
                  <a:pt x="2306488" y="2780291"/>
                </a:lnTo>
                <a:lnTo>
                  <a:pt x="2308279" y="2777995"/>
                </a:lnTo>
                <a:lnTo>
                  <a:pt x="2310203" y="2776100"/>
                </a:lnTo>
                <a:lnTo>
                  <a:pt x="2312251" y="2774604"/>
                </a:lnTo>
                <a:lnTo>
                  <a:pt x="2313137" y="2774499"/>
                </a:lnTo>
                <a:lnTo>
                  <a:pt x="2312832" y="2776985"/>
                </a:lnTo>
                <a:lnTo>
                  <a:pt x="2313232" y="2779805"/>
                </a:lnTo>
                <a:lnTo>
                  <a:pt x="2313289" y="2782215"/>
                </a:lnTo>
                <a:lnTo>
                  <a:pt x="2313689" y="2782719"/>
                </a:lnTo>
                <a:lnTo>
                  <a:pt x="2315271" y="2780148"/>
                </a:lnTo>
                <a:lnTo>
                  <a:pt x="2316156" y="2779205"/>
                </a:lnTo>
                <a:lnTo>
                  <a:pt x="2317204" y="2778833"/>
                </a:lnTo>
                <a:lnTo>
                  <a:pt x="2318433" y="2779033"/>
                </a:lnTo>
                <a:lnTo>
                  <a:pt x="2326805" y="2778109"/>
                </a:lnTo>
                <a:lnTo>
                  <a:pt x="2329348" y="2778747"/>
                </a:lnTo>
                <a:lnTo>
                  <a:pt x="2332225" y="2780424"/>
                </a:lnTo>
                <a:lnTo>
                  <a:pt x="2335845" y="2783024"/>
                </a:lnTo>
                <a:lnTo>
                  <a:pt x="2337178" y="2785377"/>
                </a:lnTo>
                <a:lnTo>
                  <a:pt x="2337426" y="2788339"/>
                </a:lnTo>
                <a:lnTo>
                  <a:pt x="2337073" y="2790397"/>
                </a:lnTo>
                <a:lnTo>
                  <a:pt x="2334463" y="2792987"/>
                </a:lnTo>
                <a:lnTo>
                  <a:pt x="2332139" y="2794702"/>
                </a:lnTo>
                <a:lnTo>
                  <a:pt x="2330768" y="2796407"/>
                </a:lnTo>
                <a:lnTo>
                  <a:pt x="2330349" y="2798112"/>
                </a:lnTo>
                <a:lnTo>
                  <a:pt x="2329806" y="2799159"/>
                </a:lnTo>
                <a:lnTo>
                  <a:pt x="2328253" y="2800626"/>
                </a:lnTo>
                <a:lnTo>
                  <a:pt x="2321357" y="2804741"/>
                </a:lnTo>
                <a:lnTo>
                  <a:pt x="2323005" y="2804855"/>
                </a:lnTo>
                <a:lnTo>
                  <a:pt x="2326977" y="2803970"/>
                </a:lnTo>
                <a:lnTo>
                  <a:pt x="2329586" y="2803779"/>
                </a:lnTo>
                <a:lnTo>
                  <a:pt x="2329730" y="2804379"/>
                </a:lnTo>
                <a:lnTo>
                  <a:pt x="2328682" y="2805551"/>
                </a:lnTo>
                <a:lnTo>
                  <a:pt x="2326691" y="2806722"/>
                </a:lnTo>
                <a:lnTo>
                  <a:pt x="2326481" y="2807294"/>
                </a:lnTo>
                <a:lnTo>
                  <a:pt x="2326577" y="2808027"/>
                </a:lnTo>
                <a:lnTo>
                  <a:pt x="2328710" y="2808913"/>
                </a:lnTo>
                <a:lnTo>
                  <a:pt x="2331444" y="2808484"/>
                </a:lnTo>
                <a:lnTo>
                  <a:pt x="2333739" y="2809113"/>
                </a:lnTo>
                <a:lnTo>
                  <a:pt x="2333520" y="2810094"/>
                </a:lnTo>
                <a:lnTo>
                  <a:pt x="2331692" y="2813285"/>
                </a:lnTo>
                <a:lnTo>
                  <a:pt x="2331158" y="2815295"/>
                </a:lnTo>
                <a:lnTo>
                  <a:pt x="2328729" y="2816981"/>
                </a:lnTo>
                <a:lnTo>
                  <a:pt x="2323853" y="2819619"/>
                </a:lnTo>
                <a:lnTo>
                  <a:pt x="2322605" y="2820629"/>
                </a:lnTo>
                <a:lnTo>
                  <a:pt x="2322881" y="2820838"/>
                </a:lnTo>
                <a:lnTo>
                  <a:pt x="2327348" y="2818895"/>
                </a:lnTo>
                <a:lnTo>
                  <a:pt x="2329596" y="2818400"/>
                </a:lnTo>
                <a:lnTo>
                  <a:pt x="2331025" y="2818391"/>
                </a:lnTo>
                <a:lnTo>
                  <a:pt x="2332635" y="2816514"/>
                </a:lnTo>
                <a:lnTo>
                  <a:pt x="2335159" y="2815895"/>
                </a:lnTo>
                <a:lnTo>
                  <a:pt x="2337626" y="2817076"/>
                </a:lnTo>
                <a:lnTo>
                  <a:pt x="2341388" y="2813847"/>
                </a:lnTo>
                <a:lnTo>
                  <a:pt x="2342731" y="2813428"/>
                </a:lnTo>
                <a:lnTo>
                  <a:pt x="2345017" y="2813800"/>
                </a:lnTo>
                <a:lnTo>
                  <a:pt x="2346493" y="2813209"/>
                </a:lnTo>
                <a:lnTo>
                  <a:pt x="2348979" y="2811009"/>
                </a:lnTo>
                <a:lnTo>
                  <a:pt x="2350856" y="2809942"/>
                </a:lnTo>
                <a:lnTo>
                  <a:pt x="2351247" y="2810037"/>
                </a:lnTo>
                <a:lnTo>
                  <a:pt x="2351646" y="2810923"/>
                </a:lnTo>
                <a:lnTo>
                  <a:pt x="2351827" y="2813466"/>
                </a:lnTo>
                <a:lnTo>
                  <a:pt x="2351389" y="2815714"/>
                </a:lnTo>
                <a:lnTo>
                  <a:pt x="2350780" y="2817143"/>
                </a:lnTo>
                <a:lnTo>
                  <a:pt x="2348760" y="2820295"/>
                </a:lnTo>
                <a:lnTo>
                  <a:pt x="2347522" y="2821400"/>
                </a:lnTo>
                <a:lnTo>
                  <a:pt x="2346369" y="2821819"/>
                </a:lnTo>
                <a:lnTo>
                  <a:pt x="2344341" y="2821648"/>
                </a:lnTo>
                <a:lnTo>
                  <a:pt x="2343455" y="2822134"/>
                </a:lnTo>
                <a:lnTo>
                  <a:pt x="2341550" y="2824601"/>
                </a:lnTo>
                <a:lnTo>
                  <a:pt x="2338188" y="2827106"/>
                </a:lnTo>
                <a:lnTo>
                  <a:pt x="2336092" y="2828077"/>
                </a:lnTo>
                <a:lnTo>
                  <a:pt x="2337416" y="2829430"/>
                </a:lnTo>
                <a:lnTo>
                  <a:pt x="2337902" y="2832040"/>
                </a:lnTo>
                <a:lnTo>
                  <a:pt x="2337168" y="2832850"/>
                </a:lnTo>
                <a:lnTo>
                  <a:pt x="2333558" y="2833649"/>
                </a:lnTo>
                <a:lnTo>
                  <a:pt x="2333406" y="2834088"/>
                </a:lnTo>
                <a:lnTo>
                  <a:pt x="2332120" y="2834669"/>
                </a:lnTo>
                <a:lnTo>
                  <a:pt x="2329139" y="2835573"/>
                </a:lnTo>
                <a:lnTo>
                  <a:pt x="2331168" y="2835974"/>
                </a:lnTo>
                <a:lnTo>
                  <a:pt x="2334930" y="2835335"/>
                </a:lnTo>
                <a:lnTo>
                  <a:pt x="2335330" y="2835773"/>
                </a:lnTo>
                <a:lnTo>
                  <a:pt x="2334816" y="2837602"/>
                </a:lnTo>
                <a:lnTo>
                  <a:pt x="2333816" y="2839488"/>
                </a:lnTo>
                <a:lnTo>
                  <a:pt x="2329358" y="2844337"/>
                </a:lnTo>
                <a:lnTo>
                  <a:pt x="2329301" y="2844822"/>
                </a:lnTo>
                <a:lnTo>
                  <a:pt x="2329996" y="2847194"/>
                </a:lnTo>
                <a:lnTo>
                  <a:pt x="2330863" y="2848985"/>
                </a:lnTo>
                <a:lnTo>
                  <a:pt x="2331939" y="2850252"/>
                </a:lnTo>
                <a:lnTo>
                  <a:pt x="2334416" y="2850318"/>
                </a:lnTo>
                <a:lnTo>
                  <a:pt x="2336245" y="2849766"/>
                </a:lnTo>
                <a:lnTo>
                  <a:pt x="2338921" y="2846537"/>
                </a:lnTo>
                <a:lnTo>
                  <a:pt x="2344827" y="2836450"/>
                </a:lnTo>
                <a:lnTo>
                  <a:pt x="2350103" y="2833631"/>
                </a:lnTo>
                <a:lnTo>
                  <a:pt x="2354494" y="2830497"/>
                </a:lnTo>
                <a:lnTo>
                  <a:pt x="2355504" y="2831126"/>
                </a:lnTo>
                <a:lnTo>
                  <a:pt x="2355971" y="2831859"/>
                </a:lnTo>
                <a:lnTo>
                  <a:pt x="2355809" y="2832621"/>
                </a:lnTo>
                <a:lnTo>
                  <a:pt x="2353589" y="2835202"/>
                </a:lnTo>
                <a:lnTo>
                  <a:pt x="2352428" y="2837326"/>
                </a:lnTo>
                <a:lnTo>
                  <a:pt x="2349418" y="2843851"/>
                </a:lnTo>
                <a:lnTo>
                  <a:pt x="2348265" y="2846918"/>
                </a:lnTo>
                <a:lnTo>
                  <a:pt x="2347684" y="2850147"/>
                </a:lnTo>
                <a:lnTo>
                  <a:pt x="2347837" y="2855709"/>
                </a:lnTo>
                <a:lnTo>
                  <a:pt x="2348160" y="2856671"/>
                </a:lnTo>
                <a:lnTo>
                  <a:pt x="2349103" y="2857957"/>
                </a:lnTo>
                <a:lnTo>
                  <a:pt x="2350856" y="2856852"/>
                </a:lnTo>
                <a:lnTo>
                  <a:pt x="2353837" y="2854100"/>
                </a:lnTo>
                <a:lnTo>
                  <a:pt x="2355761" y="2851471"/>
                </a:lnTo>
                <a:lnTo>
                  <a:pt x="2357266" y="2847175"/>
                </a:lnTo>
                <a:lnTo>
                  <a:pt x="2358190" y="2845527"/>
                </a:lnTo>
                <a:lnTo>
                  <a:pt x="2359190" y="2845546"/>
                </a:lnTo>
                <a:lnTo>
                  <a:pt x="2360086" y="2846489"/>
                </a:lnTo>
                <a:lnTo>
                  <a:pt x="2360305" y="2848556"/>
                </a:lnTo>
                <a:lnTo>
                  <a:pt x="2361133" y="2851375"/>
                </a:lnTo>
                <a:lnTo>
                  <a:pt x="2361629" y="2854233"/>
                </a:lnTo>
                <a:lnTo>
                  <a:pt x="2361228" y="2857376"/>
                </a:lnTo>
                <a:lnTo>
                  <a:pt x="2360828" y="2859091"/>
                </a:lnTo>
                <a:lnTo>
                  <a:pt x="2354713" y="2871778"/>
                </a:lnTo>
                <a:lnTo>
                  <a:pt x="2355361" y="2874026"/>
                </a:lnTo>
                <a:lnTo>
                  <a:pt x="2355523" y="2875388"/>
                </a:lnTo>
                <a:lnTo>
                  <a:pt x="2355333" y="2876826"/>
                </a:lnTo>
                <a:lnTo>
                  <a:pt x="2353389" y="2882865"/>
                </a:lnTo>
                <a:lnTo>
                  <a:pt x="2351513" y="2886628"/>
                </a:lnTo>
                <a:lnTo>
                  <a:pt x="2350504" y="2888237"/>
                </a:lnTo>
                <a:lnTo>
                  <a:pt x="2349303" y="2889228"/>
                </a:lnTo>
                <a:lnTo>
                  <a:pt x="2347913" y="2889590"/>
                </a:lnTo>
                <a:lnTo>
                  <a:pt x="2346665" y="2889047"/>
                </a:lnTo>
                <a:lnTo>
                  <a:pt x="2345560" y="2887599"/>
                </a:lnTo>
                <a:lnTo>
                  <a:pt x="2344588" y="2886847"/>
                </a:lnTo>
                <a:lnTo>
                  <a:pt x="2343741" y="2886799"/>
                </a:lnTo>
                <a:lnTo>
                  <a:pt x="2342169" y="2887066"/>
                </a:lnTo>
                <a:lnTo>
                  <a:pt x="2338045" y="2890133"/>
                </a:lnTo>
                <a:lnTo>
                  <a:pt x="2337197" y="2890295"/>
                </a:lnTo>
                <a:lnTo>
                  <a:pt x="2336606" y="2889885"/>
                </a:lnTo>
                <a:lnTo>
                  <a:pt x="2335902" y="2888276"/>
                </a:lnTo>
                <a:lnTo>
                  <a:pt x="2336464" y="2880170"/>
                </a:lnTo>
                <a:lnTo>
                  <a:pt x="2336835" y="2877483"/>
                </a:lnTo>
                <a:lnTo>
                  <a:pt x="2336016" y="2875407"/>
                </a:lnTo>
                <a:lnTo>
                  <a:pt x="2336883" y="2871921"/>
                </a:lnTo>
                <a:lnTo>
                  <a:pt x="2336911" y="2870597"/>
                </a:lnTo>
                <a:lnTo>
                  <a:pt x="2336406" y="2870102"/>
                </a:lnTo>
                <a:lnTo>
                  <a:pt x="2335368" y="2870425"/>
                </a:lnTo>
                <a:lnTo>
                  <a:pt x="2333787" y="2872178"/>
                </a:lnTo>
                <a:lnTo>
                  <a:pt x="2331672" y="2875350"/>
                </a:lnTo>
                <a:lnTo>
                  <a:pt x="2329377" y="2878169"/>
                </a:lnTo>
                <a:lnTo>
                  <a:pt x="2325377" y="2882065"/>
                </a:lnTo>
                <a:lnTo>
                  <a:pt x="2323605" y="2882837"/>
                </a:lnTo>
                <a:lnTo>
                  <a:pt x="2322900" y="2882646"/>
                </a:lnTo>
                <a:lnTo>
                  <a:pt x="2322090" y="2882113"/>
                </a:lnTo>
                <a:lnTo>
                  <a:pt x="2320995" y="2880484"/>
                </a:lnTo>
                <a:lnTo>
                  <a:pt x="2321004" y="2879046"/>
                </a:lnTo>
                <a:lnTo>
                  <a:pt x="2321481" y="2877083"/>
                </a:lnTo>
                <a:lnTo>
                  <a:pt x="2323157" y="2872445"/>
                </a:lnTo>
                <a:lnTo>
                  <a:pt x="2326424" y="2865558"/>
                </a:lnTo>
                <a:lnTo>
                  <a:pt x="2329139" y="2860643"/>
                </a:lnTo>
                <a:lnTo>
                  <a:pt x="2329663" y="2858538"/>
                </a:lnTo>
                <a:lnTo>
                  <a:pt x="2328901" y="2857624"/>
                </a:lnTo>
                <a:lnTo>
                  <a:pt x="2328291" y="2855824"/>
                </a:lnTo>
                <a:lnTo>
                  <a:pt x="2327253" y="2850471"/>
                </a:lnTo>
                <a:lnTo>
                  <a:pt x="2325938" y="2846061"/>
                </a:lnTo>
                <a:lnTo>
                  <a:pt x="2324376" y="2844099"/>
                </a:lnTo>
                <a:lnTo>
                  <a:pt x="2320509" y="2841946"/>
                </a:lnTo>
                <a:lnTo>
                  <a:pt x="2319795" y="2842470"/>
                </a:lnTo>
                <a:lnTo>
                  <a:pt x="2319385" y="2845451"/>
                </a:lnTo>
                <a:lnTo>
                  <a:pt x="2314823" y="2853985"/>
                </a:lnTo>
                <a:lnTo>
                  <a:pt x="2314023" y="2857681"/>
                </a:lnTo>
                <a:lnTo>
                  <a:pt x="2313451" y="2859053"/>
                </a:lnTo>
                <a:lnTo>
                  <a:pt x="2312594" y="2859986"/>
                </a:lnTo>
                <a:lnTo>
                  <a:pt x="2310603" y="2861120"/>
                </a:lnTo>
                <a:lnTo>
                  <a:pt x="2311146" y="2859148"/>
                </a:lnTo>
                <a:lnTo>
                  <a:pt x="2313261" y="2854767"/>
                </a:lnTo>
                <a:lnTo>
                  <a:pt x="2312975" y="2854338"/>
                </a:lnTo>
                <a:lnTo>
                  <a:pt x="2310289" y="2857862"/>
                </a:lnTo>
                <a:lnTo>
                  <a:pt x="2308241" y="2859815"/>
                </a:lnTo>
                <a:lnTo>
                  <a:pt x="2305746" y="2860320"/>
                </a:lnTo>
                <a:lnTo>
                  <a:pt x="2304221" y="2860196"/>
                </a:lnTo>
                <a:lnTo>
                  <a:pt x="2302745" y="2860739"/>
                </a:lnTo>
                <a:lnTo>
                  <a:pt x="2296497" y="2869025"/>
                </a:lnTo>
                <a:lnTo>
                  <a:pt x="2296268" y="2871788"/>
                </a:lnTo>
                <a:lnTo>
                  <a:pt x="2295182" y="2874045"/>
                </a:lnTo>
                <a:lnTo>
                  <a:pt x="2292106" y="2878112"/>
                </a:lnTo>
                <a:lnTo>
                  <a:pt x="2290477" y="2879522"/>
                </a:lnTo>
                <a:lnTo>
                  <a:pt x="2288191" y="2879770"/>
                </a:lnTo>
                <a:lnTo>
                  <a:pt x="2286105" y="2879065"/>
                </a:lnTo>
                <a:lnTo>
                  <a:pt x="2284733" y="2879198"/>
                </a:lnTo>
                <a:lnTo>
                  <a:pt x="2281485" y="2880465"/>
                </a:lnTo>
                <a:lnTo>
                  <a:pt x="2277847" y="2881017"/>
                </a:lnTo>
                <a:lnTo>
                  <a:pt x="2276342" y="2880760"/>
                </a:lnTo>
                <a:lnTo>
                  <a:pt x="2275380" y="2880236"/>
                </a:lnTo>
                <a:lnTo>
                  <a:pt x="2273532" y="2878655"/>
                </a:lnTo>
                <a:lnTo>
                  <a:pt x="2273313" y="2877531"/>
                </a:lnTo>
                <a:lnTo>
                  <a:pt x="2273408" y="2876874"/>
                </a:lnTo>
                <a:lnTo>
                  <a:pt x="2274351" y="2875169"/>
                </a:lnTo>
                <a:lnTo>
                  <a:pt x="2276513" y="2873026"/>
                </a:lnTo>
                <a:lnTo>
                  <a:pt x="2278294" y="2872226"/>
                </a:lnTo>
                <a:lnTo>
                  <a:pt x="2282619" y="2871150"/>
                </a:lnTo>
                <a:lnTo>
                  <a:pt x="2285791" y="2869540"/>
                </a:lnTo>
                <a:lnTo>
                  <a:pt x="2288200" y="2867158"/>
                </a:lnTo>
                <a:lnTo>
                  <a:pt x="2289277" y="2865701"/>
                </a:lnTo>
                <a:lnTo>
                  <a:pt x="2293820" y="2858215"/>
                </a:lnTo>
                <a:lnTo>
                  <a:pt x="2299573" y="2855566"/>
                </a:lnTo>
                <a:lnTo>
                  <a:pt x="2302412" y="2853404"/>
                </a:lnTo>
                <a:lnTo>
                  <a:pt x="2304393" y="2850661"/>
                </a:lnTo>
                <a:lnTo>
                  <a:pt x="2304679" y="2849689"/>
                </a:lnTo>
                <a:lnTo>
                  <a:pt x="2301831" y="2851080"/>
                </a:lnTo>
                <a:lnTo>
                  <a:pt x="2300364" y="2851423"/>
                </a:lnTo>
                <a:lnTo>
                  <a:pt x="2297983" y="2850909"/>
                </a:lnTo>
                <a:lnTo>
                  <a:pt x="2296925" y="2849975"/>
                </a:lnTo>
                <a:lnTo>
                  <a:pt x="2293668" y="2850271"/>
                </a:lnTo>
                <a:lnTo>
                  <a:pt x="2289134" y="2849833"/>
                </a:lnTo>
                <a:lnTo>
                  <a:pt x="2288477" y="2850556"/>
                </a:lnTo>
                <a:lnTo>
                  <a:pt x="2287886" y="2854214"/>
                </a:lnTo>
                <a:lnTo>
                  <a:pt x="2287295" y="2856148"/>
                </a:lnTo>
                <a:lnTo>
                  <a:pt x="2286600" y="2856805"/>
                </a:lnTo>
                <a:lnTo>
                  <a:pt x="2285591" y="2857186"/>
                </a:lnTo>
                <a:lnTo>
                  <a:pt x="2283514" y="2857576"/>
                </a:lnTo>
                <a:lnTo>
                  <a:pt x="2278209" y="2856271"/>
                </a:lnTo>
                <a:lnTo>
                  <a:pt x="2277227" y="2855557"/>
                </a:lnTo>
                <a:lnTo>
                  <a:pt x="2275875" y="2855014"/>
                </a:lnTo>
                <a:lnTo>
                  <a:pt x="2270017" y="2856205"/>
                </a:lnTo>
                <a:lnTo>
                  <a:pt x="2268788" y="2856091"/>
                </a:lnTo>
                <a:lnTo>
                  <a:pt x="2269951" y="2855243"/>
                </a:lnTo>
                <a:lnTo>
                  <a:pt x="2275742" y="2852566"/>
                </a:lnTo>
                <a:lnTo>
                  <a:pt x="2276351" y="2844822"/>
                </a:lnTo>
                <a:lnTo>
                  <a:pt x="2275989" y="2843584"/>
                </a:lnTo>
                <a:lnTo>
                  <a:pt x="2274370" y="2844670"/>
                </a:lnTo>
                <a:lnTo>
                  <a:pt x="2271646" y="2845784"/>
                </a:lnTo>
                <a:lnTo>
                  <a:pt x="2269789" y="2845460"/>
                </a:lnTo>
                <a:lnTo>
                  <a:pt x="2268941" y="2844775"/>
                </a:lnTo>
                <a:lnTo>
                  <a:pt x="2268160" y="2845356"/>
                </a:lnTo>
                <a:lnTo>
                  <a:pt x="2266264" y="2849442"/>
                </a:lnTo>
                <a:lnTo>
                  <a:pt x="2265150" y="2849956"/>
                </a:lnTo>
                <a:lnTo>
                  <a:pt x="2263473" y="2850109"/>
                </a:lnTo>
                <a:lnTo>
                  <a:pt x="2259902" y="2851595"/>
                </a:lnTo>
                <a:lnTo>
                  <a:pt x="2252882" y="2852576"/>
                </a:lnTo>
                <a:lnTo>
                  <a:pt x="2251491" y="2853652"/>
                </a:lnTo>
                <a:lnTo>
                  <a:pt x="2246728" y="2853271"/>
                </a:lnTo>
                <a:lnTo>
                  <a:pt x="2232803" y="2851033"/>
                </a:lnTo>
                <a:lnTo>
                  <a:pt x="2227821" y="2851252"/>
                </a:lnTo>
                <a:lnTo>
                  <a:pt x="2221830" y="2849880"/>
                </a:lnTo>
                <a:lnTo>
                  <a:pt x="2220725" y="2849290"/>
                </a:lnTo>
                <a:lnTo>
                  <a:pt x="2212334" y="2849528"/>
                </a:lnTo>
                <a:lnTo>
                  <a:pt x="2209829" y="2849213"/>
                </a:lnTo>
                <a:lnTo>
                  <a:pt x="2210000" y="2847509"/>
                </a:lnTo>
                <a:lnTo>
                  <a:pt x="2209733" y="2847070"/>
                </a:lnTo>
                <a:lnTo>
                  <a:pt x="2207295" y="2848947"/>
                </a:lnTo>
                <a:lnTo>
                  <a:pt x="2205133" y="2850166"/>
                </a:lnTo>
                <a:lnTo>
                  <a:pt x="2202352" y="2851204"/>
                </a:lnTo>
                <a:lnTo>
                  <a:pt x="2193589" y="2853014"/>
                </a:lnTo>
                <a:lnTo>
                  <a:pt x="2188883" y="2853404"/>
                </a:lnTo>
                <a:lnTo>
                  <a:pt x="2186150" y="2852147"/>
                </a:lnTo>
                <a:lnTo>
                  <a:pt x="2185064" y="2850899"/>
                </a:lnTo>
                <a:lnTo>
                  <a:pt x="2183435" y="2846832"/>
                </a:lnTo>
                <a:lnTo>
                  <a:pt x="2182320" y="2841717"/>
                </a:lnTo>
                <a:lnTo>
                  <a:pt x="2182330" y="2840793"/>
                </a:lnTo>
                <a:lnTo>
                  <a:pt x="2182902" y="2839012"/>
                </a:lnTo>
                <a:lnTo>
                  <a:pt x="2184740" y="2836545"/>
                </a:lnTo>
                <a:lnTo>
                  <a:pt x="2193055" y="2830011"/>
                </a:lnTo>
                <a:lnTo>
                  <a:pt x="2199751" y="2823382"/>
                </a:lnTo>
                <a:lnTo>
                  <a:pt x="2202571" y="2819924"/>
                </a:lnTo>
                <a:lnTo>
                  <a:pt x="2205304" y="2818686"/>
                </a:lnTo>
                <a:lnTo>
                  <a:pt x="2209771" y="2815809"/>
                </a:lnTo>
                <a:lnTo>
                  <a:pt x="2209914" y="2815466"/>
                </a:lnTo>
                <a:lnTo>
                  <a:pt x="2205581" y="2815828"/>
                </a:lnTo>
                <a:lnTo>
                  <a:pt x="2202533" y="2815038"/>
                </a:lnTo>
                <a:lnTo>
                  <a:pt x="2199418" y="2814723"/>
                </a:lnTo>
                <a:lnTo>
                  <a:pt x="2193503" y="2815485"/>
                </a:lnTo>
                <a:lnTo>
                  <a:pt x="2187540" y="2815485"/>
                </a:lnTo>
                <a:lnTo>
                  <a:pt x="2187521" y="2814009"/>
                </a:lnTo>
                <a:lnTo>
                  <a:pt x="2190312" y="2811228"/>
                </a:lnTo>
                <a:lnTo>
                  <a:pt x="2196236" y="2806437"/>
                </a:lnTo>
                <a:lnTo>
                  <a:pt x="2196836" y="2806417"/>
                </a:lnTo>
                <a:lnTo>
                  <a:pt x="2195027" y="2808646"/>
                </a:lnTo>
                <a:lnTo>
                  <a:pt x="2194512" y="2810313"/>
                </a:lnTo>
                <a:lnTo>
                  <a:pt x="2195294" y="2811418"/>
                </a:lnTo>
                <a:lnTo>
                  <a:pt x="2196198" y="2812123"/>
                </a:lnTo>
                <a:lnTo>
                  <a:pt x="2199589" y="2812418"/>
                </a:lnTo>
                <a:lnTo>
                  <a:pt x="2200370" y="2811447"/>
                </a:lnTo>
                <a:lnTo>
                  <a:pt x="2201590" y="2806303"/>
                </a:lnTo>
                <a:lnTo>
                  <a:pt x="2204161" y="2800340"/>
                </a:lnTo>
                <a:lnTo>
                  <a:pt x="2205552" y="2796026"/>
                </a:lnTo>
                <a:lnTo>
                  <a:pt x="2207962" y="2792730"/>
                </a:lnTo>
                <a:lnTo>
                  <a:pt x="2209162" y="2792235"/>
                </a:lnTo>
                <a:lnTo>
                  <a:pt x="2210229" y="2792854"/>
                </a:lnTo>
                <a:lnTo>
                  <a:pt x="2213772" y="2793645"/>
                </a:lnTo>
                <a:lnTo>
                  <a:pt x="2217420" y="2796664"/>
                </a:lnTo>
                <a:lnTo>
                  <a:pt x="2218601" y="2796921"/>
                </a:lnTo>
                <a:lnTo>
                  <a:pt x="2219001" y="2796645"/>
                </a:lnTo>
                <a:lnTo>
                  <a:pt x="2217668" y="2795759"/>
                </a:lnTo>
                <a:lnTo>
                  <a:pt x="2216563" y="2794340"/>
                </a:lnTo>
                <a:lnTo>
                  <a:pt x="2216106" y="2793006"/>
                </a:lnTo>
                <a:lnTo>
                  <a:pt x="2217439" y="2788834"/>
                </a:lnTo>
                <a:lnTo>
                  <a:pt x="2219001" y="2787634"/>
                </a:lnTo>
                <a:lnTo>
                  <a:pt x="2219278" y="2786806"/>
                </a:lnTo>
                <a:lnTo>
                  <a:pt x="2216153" y="2786796"/>
                </a:lnTo>
                <a:lnTo>
                  <a:pt x="2213639" y="2785625"/>
                </a:lnTo>
                <a:lnTo>
                  <a:pt x="2212896" y="2783729"/>
                </a:lnTo>
                <a:lnTo>
                  <a:pt x="2213039" y="2780386"/>
                </a:lnTo>
                <a:lnTo>
                  <a:pt x="2213858" y="2778395"/>
                </a:lnTo>
                <a:lnTo>
                  <a:pt x="2215868" y="2775757"/>
                </a:lnTo>
                <a:lnTo>
                  <a:pt x="2218315" y="2773994"/>
                </a:lnTo>
                <a:lnTo>
                  <a:pt x="2219773" y="2774442"/>
                </a:lnTo>
                <a:lnTo>
                  <a:pt x="2222583" y="2776814"/>
                </a:lnTo>
                <a:lnTo>
                  <a:pt x="2224316" y="2776147"/>
                </a:lnTo>
                <a:lnTo>
                  <a:pt x="2224116" y="2775385"/>
                </a:lnTo>
                <a:lnTo>
                  <a:pt x="2221478" y="2771613"/>
                </a:lnTo>
                <a:lnTo>
                  <a:pt x="2220640" y="2768813"/>
                </a:lnTo>
                <a:lnTo>
                  <a:pt x="2220716" y="2767479"/>
                </a:lnTo>
                <a:lnTo>
                  <a:pt x="2226431" y="2754078"/>
                </a:lnTo>
                <a:lnTo>
                  <a:pt x="2229222" y="2746848"/>
                </a:lnTo>
                <a:lnTo>
                  <a:pt x="2233032" y="2735790"/>
                </a:lnTo>
                <a:lnTo>
                  <a:pt x="2233908" y="2734018"/>
                </a:lnTo>
                <a:lnTo>
                  <a:pt x="2235841" y="2730742"/>
                </a:lnTo>
                <a:lnTo>
                  <a:pt x="2236642" y="2729846"/>
                </a:lnTo>
                <a:lnTo>
                  <a:pt x="2239127" y="2729837"/>
                </a:lnTo>
                <a:lnTo>
                  <a:pt x="2240671" y="2729436"/>
                </a:lnTo>
                <a:lnTo>
                  <a:pt x="2238413" y="2727989"/>
                </a:lnTo>
                <a:lnTo>
                  <a:pt x="2237604" y="2726979"/>
                </a:lnTo>
                <a:lnTo>
                  <a:pt x="2237508" y="2725912"/>
                </a:lnTo>
                <a:lnTo>
                  <a:pt x="2238128" y="2724798"/>
                </a:lnTo>
                <a:lnTo>
                  <a:pt x="2239004" y="2723969"/>
                </a:lnTo>
                <a:lnTo>
                  <a:pt x="2241957" y="2722178"/>
                </a:lnTo>
                <a:lnTo>
                  <a:pt x="2244052" y="2719226"/>
                </a:lnTo>
                <a:lnTo>
                  <a:pt x="2245328" y="2715740"/>
                </a:lnTo>
                <a:lnTo>
                  <a:pt x="2245138" y="2714549"/>
                </a:lnTo>
                <a:lnTo>
                  <a:pt x="2244481" y="2713368"/>
                </a:lnTo>
                <a:lnTo>
                  <a:pt x="2244519" y="2712730"/>
                </a:lnTo>
                <a:lnTo>
                  <a:pt x="2246109" y="2712006"/>
                </a:lnTo>
                <a:lnTo>
                  <a:pt x="2250158" y="2707853"/>
                </a:lnTo>
                <a:lnTo>
                  <a:pt x="2250681" y="2707062"/>
                </a:lnTo>
                <a:lnTo>
                  <a:pt x="2252158" y="2701509"/>
                </a:lnTo>
                <a:lnTo>
                  <a:pt x="2253968" y="2699042"/>
                </a:lnTo>
                <a:lnTo>
                  <a:pt x="2255663" y="2697776"/>
                </a:lnTo>
                <a:lnTo>
                  <a:pt x="2258368" y="2696204"/>
                </a:lnTo>
                <a:lnTo>
                  <a:pt x="2266674" y="2692384"/>
                </a:lnTo>
                <a:lnTo>
                  <a:pt x="2271532" y="2688965"/>
                </a:lnTo>
                <a:lnTo>
                  <a:pt x="2274837" y="2689155"/>
                </a:lnTo>
                <a:lnTo>
                  <a:pt x="2275808" y="2691537"/>
                </a:lnTo>
                <a:lnTo>
                  <a:pt x="2280504" y="2693118"/>
                </a:lnTo>
                <a:lnTo>
                  <a:pt x="2281323" y="2691422"/>
                </a:lnTo>
                <a:lnTo>
                  <a:pt x="2280228" y="2689346"/>
                </a:lnTo>
                <a:lnTo>
                  <a:pt x="2281142" y="2688507"/>
                </a:lnTo>
                <a:lnTo>
                  <a:pt x="2285010" y="2687755"/>
                </a:lnTo>
                <a:lnTo>
                  <a:pt x="2285676" y="2688031"/>
                </a:lnTo>
                <a:lnTo>
                  <a:pt x="2286838" y="2689212"/>
                </a:lnTo>
                <a:lnTo>
                  <a:pt x="2286705" y="2690346"/>
                </a:lnTo>
                <a:close/>
                <a:moveTo>
                  <a:pt x="369008" y="2728379"/>
                </a:moveTo>
                <a:lnTo>
                  <a:pt x="382276" y="2733618"/>
                </a:lnTo>
                <a:lnTo>
                  <a:pt x="395564" y="2736199"/>
                </a:lnTo>
                <a:lnTo>
                  <a:pt x="405317" y="2739257"/>
                </a:lnTo>
                <a:lnTo>
                  <a:pt x="411299" y="2740190"/>
                </a:lnTo>
                <a:lnTo>
                  <a:pt x="413461" y="2740857"/>
                </a:lnTo>
                <a:lnTo>
                  <a:pt x="414852" y="2741933"/>
                </a:lnTo>
                <a:lnTo>
                  <a:pt x="416500" y="2744524"/>
                </a:lnTo>
                <a:lnTo>
                  <a:pt x="419348" y="2750677"/>
                </a:lnTo>
                <a:lnTo>
                  <a:pt x="421510" y="2754602"/>
                </a:lnTo>
                <a:lnTo>
                  <a:pt x="425968" y="2761393"/>
                </a:lnTo>
                <a:lnTo>
                  <a:pt x="429492" y="2766203"/>
                </a:lnTo>
                <a:lnTo>
                  <a:pt x="430292" y="2768108"/>
                </a:lnTo>
                <a:lnTo>
                  <a:pt x="429549" y="2768718"/>
                </a:lnTo>
                <a:lnTo>
                  <a:pt x="429597" y="2769841"/>
                </a:lnTo>
                <a:lnTo>
                  <a:pt x="432273" y="2774490"/>
                </a:lnTo>
                <a:lnTo>
                  <a:pt x="437293" y="2778652"/>
                </a:lnTo>
                <a:lnTo>
                  <a:pt x="441217" y="2780633"/>
                </a:lnTo>
                <a:lnTo>
                  <a:pt x="449504" y="2783891"/>
                </a:lnTo>
                <a:lnTo>
                  <a:pt x="454590" y="2787025"/>
                </a:lnTo>
                <a:lnTo>
                  <a:pt x="456162" y="2789196"/>
                </a:lnTo>
                <a:lnTo>
                  <a:pt x="458372" y="2791301"/>
                </a:lnTo>
                <a:lnTo>
                  <a:pt x="459296" y="2792749"/>
                </a:lnTo>
                <a:lnTo>
                  <a:pt x="461105" y="2798121"/>
                </a:lnTo>
                <a:lnTo>
                  <a:pt x="464468" y="2803284"/>
                </a:lnTo>
                <a:lnTo>
                  <a:pt x="467935" y="2813047"/>
                </a:lnTo>
                <a:lnTo>
                  <a:pt x="468582" y="2812237"/>
                </a:lnTo>
                <a:lnTo>
                  <a:pt x="468983" y="2809332"/>
                </a:lnTo>
                <a:lnTo>
                  <a:pt x="469382" y="2808684"/>
                </a:lnTo>
                <a:lnTo>
                  <a:pt x="470116" y="2808380"/>
                </a:lnTo>
                <a:lnTo>
                  <a:pt x="470802" y="2809504"/>
                </a:lnTo>
                <a:lnTo>
                  <a:pt x="471430" y="2812076"/>
                </a:lnTo>
                <a:lnTo>
                  <a:pt x="473631" y="2818162"/>
                </a:lnTo>
                <a:lnTo>
                  <a:pt x="472916" y="2819943"/>
                </a:lnTo>
                <a:lnTo>
                  <a:pt x="472278" y="2820124"/>
                </a:lnTo>
                <a:lnTo>
                  <a:pt x="469297" y="2819295"/>
                </a:lnTo>
                <a:lnTo>
                  <a:pt x="468268" y="2820381"/>
                </a:lnTo>
                <a:lnTo>
                  <a:pt x="466877" y="2822591"/>
                </a:lnTo>
                <a:lnTo>
                  <a:pt x="465896" y="2823477"/>
                </a:lnTo>
                <a:lnTo>
                  <a:pt x="465325" y="2823048"/>
                </a:lnTo>
                <a:lnTo>
                  <a:pt x="456705" y="2820924"/>
                </a:lnTo>
                <a:lnTo>
                  <a:pt x="451399" y="2818924"/>
                </a:lnTo>
                <a:lnTo>
                  <a:pt x="444427" y="2815752"/>
                </a:lnTo>
                <a:lnTo>
                  <a:pt x="436055" y="2812447"/>
                </a:lnTo>
                <a:lnTo>
                  <a:pt x="431273" y="2810180"/>
                </a:lnTo>
                <a:lnTo>
                  <a:pt x="427292" y="2807837"/>
                </a:lnTo>
                <a:lnTo>
                  <a:pt x="424520" y="2805846"/>
                </a:lnTo>
                <a:lnTo>
                  <a:pt x="423996" y="2804151"/>
                </a:lnTo>
                <a:lnTo>
                  <a:pt x="424120" y="2803350"/>
                </a:lnTo>
                <a:lnTo>
                  <a:pt x="429492" y="2797921"/>
                </a:lnTo>
                <a:lnTo>
                  <a:pt x="431768" y="2794997"/>
                </a:lnTo>
                <a:lnTo>
                  <a:pt x="432645" y="2792759"/>
                </a:lnTo>
                <a:lnTo>
                  <a:pt x="433092" y="2790387"/>
                </a:lnTo>
                <a:lnTo>
                  <a:pt x="432759" y="2787491"/>
                </a:lnTo>
                <a:lnTo>
                  <a:pt x="432540" y="2787710"/>
                </a:lnTo>
                <a:lnTo>
                  <a:pt x="432064" y="2790492"/>
                </a:lnTo>
                <a:lnTo>
                  <a:pt x="431273" y="2792959"/>
                </a:lnTo>
                <a:lnTo>
                  <a:pt x="430301" y="2794892"/>
                </a:lnTo>
                <a:lnTo>
                  <a:pt x="429692" y="2795578"/>
                </a:lnTo>
                <a:lnTo>
                  <a:pt x="423253" y="2796521"/>
                </a:lnTo>
                <a:lnTo>
                  <a:pt x="418052" y="2796226"/>
                </a:lnTo>
                <a:lnTo>
                  <a:pt x="415442" y="2798550"/>
                </a:lnTo>
                <a:lnTo>
                  <a:pt x="414661" y="2798845"/>
                </a:lnTo>
                <a:lnTo>
                  <a:pt x="413223" y="2798074"/>
                </a:lnTo>
                <a:lnTo>
                  <a:pt x="410089" y="2794968"/>
                </a:lnTo>
                <a:lnTo>
                  <a:pt x="405594" y="2792416"/>
                </a:lnTo>
                <a:lnTo>
                  <a:pt x="406032" y="2791787"/>
                </a:lnTo>
                <a:lnTo>
                  <a:pt x="408965" y="2790492"/>
                </a:lnTo>
                <a:lnTo>
                  <a:pt x="410518" y="2788587"/>
                </a:lnTo>
                <a:lnTo>
                  <a:pt x="410242" y="2788282"/>
                </a:lnTo>
                <a:lnTo>
                  <a:pt x="409204" y="2788396"/>
                </a:lnTo>
                <a:lnTo>
                  <a:pt x="408280" y="2788006"/>
                </a:lnTo>
                <a:lnTo>
                  <a:pt x="406451" y="2785539"/>
                </a:lnTo>
                <a:lnTo>
                  <a:pt x="405413" y="2784862"/>
                </a:lnTo>
                <a:lnTo>
                  <a:pt x="403203" y="2785977"/>
                </a:lnTo>
                <a:lnTo>
                  <a:pt x="402307" y="2786034"/>
                </a:lnTo>
                <a:lnTo>
                  <a:pt x="401450" y="2784405"/>
                </a:lnTo>
                <a:lnTo>
                  <a:pt x="402679" y="2780643"/>
                </a:lnTo>
                <a:lnTo>
                  <a:pt x="402746" y="2779757"/>
                </a:lnTo>
                <a:lnTo>
                  <a:pt x="400479" y="2781129"/>
                </a:lnTo>
                <a:lnTo>
                  <a:pt x="399726" y="2780681"/>
                </a:lnTo>
                <a:lnTo>
                  <a:pt x="399012" y="2779462"/>
                </a:lnTo>
                <a:lnTo>
                  <a:pt x="398345" y="2778948"/>
                </a:lnTo>
                <a:lnTo>
                  <a:pt x="396507" y="2779195"/>
                </a:lnTo>
                <a:lnTo>
                  <a:pt x="394506" y="2778071"/>
                </a:lnTo>
                <a:lnTo>
                  <a:pt x="393811" y="2778509"/>
                </a:lnTo>
                <a:lnTo>
                  <a:pt x="393544" y="2780138"/>
                </a:lnTo>
                <a:lnTo>
                  <a:pt x="392878" y="2780548"/>
                </a:lnTo>
                <a:lnTo>
                  <a:pt x="389830" y="2777804"/>
                </a:lnTo>
                <a:lnTo>
                  <a:pt x="389134" y="2777719"/>
                </a:lnTo>
                <a:lnTo>
                  <a:pt x="387658" y="2779814"/>
                </a:lnTo>
                <a:lnTo>
                  <a:pt x="387144" y="2779948"/>
                </a:lnTo>
                <a:lnTo>
                  <a:pt x="386353" y="2779043"/>
                </a:lnTo>
                <a:lnTo>
                  <a:pt x="385953" y="2773937"/>
                </a:lnTo>
                <a:lnTo>
                  <a:pt x="386124" y="2772490"/>
                </a:lnTo>
                <a:lnTo>
                  <a:pt x="386544" y="2772004"/>
                </a:lnTo>
                <a:lnTo>
                  <a:pt x="389192" y="2770813"/>
                </a:lnTo>
                <a:lnTo>
                  <a:pt x="396811" y="2769546"/>
                </a:lnTo>
                <a:lnTo>
                  <a:pt x="397450" y="2768632"/>
                </a:lnTo>
                <a:lnTo>
                  <a:pt x="391735" y="2769098"/>
                </a:lnTo>
                <a:lnTo>
                  <a:pt x="390249" y="2768403"/>
                </a:lnTo>
                <a:lnTo>
                  <a:pt x="388658" y="2766651"/>
                </a:lnTo>
                <a:lnTo>
                  <a:pt x="386991" y="2766679"/>
                </a:lnTo>
                <a:lnTo>
                  <a:pt x="386115" y="2766108"/>
                </a:lnTo>
                <a:lnTo>
                  <a:pt x="385191" y="2764841"/>
                </a:lnTo>
                <a:lnTo>
                  <a:pt x="382781" y="2760202"/>
                </a:lnTo>
                <a:lnTo>
                  <a:pt x="381133" y="2759021"/>
                </a:lnTo>
                <a:lnTo>
                  <a:pt x="378333" y="2758278"/>
                </a:lnTo>
                <a:lnTo>
                  <a:pt x="376895" y="2757402"/>
                </a:lnTo>
                <a:lnTo>
                  <a:pt x="376285" y="2757792"/>
                </a:lnTo>
                <a:lnTo>
                  <a:pt x="375704" y="2759117"/>
                </a:lnTo>
                <a:lnTo>
                  <a:pt x="374923" y="2759945"/>
                </a:lnTo>
                <a:lnTo>
                  <a:pt x="373009" y="2760412"/>
                </a:lnTo>
                <a:lnTo>
                  <a:pt x="371256" y="2760069"/>
                </a:lnTo>
                <a:lnTo>
                  <a:pt x="369884" y="2758802"/>
                </a:lnTo>
                <a:lnTo>
                  <a:pt x="369075" y="2757202"/>
                </a:lnTo>
                <a:lnTo>
                  <a:pt x="368760" y="2755411"/>
                </a:lnTo>
                <a:lnTo>
                  <a:pt x="369522" y="2753011"/>
                </a:lnTo>
                <a:lnTo>
                  <a:pt x="369513" y="2752058"/>
                </a:lnTo>
                <a:lnTo>
                  <a:pt x="369170" y="2750944"/>
                </a:lnTo>
                <a:lnTo>
                  <a:pt x="368551" y="2750048"/>
                </a:lnTo>
                <a:lnTo>
                  <a:pt x="367636" y="2749363"/>
                </a:lnTo>
                <a:lnTo>
                  <a:pt x="367141" y="2749725"/>
                </a:lnTo>
                <a:lnTo>
                  <a:pt x="367055" y="2751125"/>
                </a:lnTo>
                <a:lnTo>
                  <a:pt x="366560" y="2752154"/>
                </a:lnTo>
                <a:lnTo>
                  <a:pt x="364969" y="2752935"/>
                </a:lnTo>
                <a:lnTo>
                  <a:pt x="363674" y="2751563"/>
                </a:lnTo>
                <a:lnTo>
                  <a:pt x="362817" y="2749658"/>
                </a:lnTo>
                <a:lnTo>
                  <a:pt x="361826" y="2748306"/>
                </a:lnTo>
                <a:lnTo>
                  <a:pt x="356273" y="2748306"/>
                </a:lnTo>
                <a:lnTo>
                  <a:pt x="353711" y="2750058"/>
                </a:lnTo>
                <a:lnTo>
                  <a:pt x="352492" y="2750201"/>
                </a:lnTo>
                <a:lnTo>
                  <a:pt x="351215" y="2749782"/>
                </a:lnTo>
                <a:lnTo>
                  <a:pt x="350977" y="2748849"/>
                </a:lnTo>
                <a:lnTo>
                  <a:pt x="352177" y="2746296"/>
                </a:lnTo>
                <a:lnTo>
                  <a:pt x="351882" y="2742886"/>
                </a:lnTo>
                <a:lnTo>
                  <a:pt x="351568" y="2742029"/>
                </a:lnTo>
                <a:lnTo>
                  <a:pt x="349006" y="2741505"/>
                </a:lnTo>
                <a:lnTo>
                  <a:pt x="348577" y="2740685"/>
                </a:lnTo>
                <a:lnTo>
                  <a:pt x="350101" y="2736533"/>
                </a:lnTo>
                <a:lnTo>
                  <a:pt x="350949" y="2735742"/>
                </a:lnTo>
                <a:lnTo>
                  <a:pt x="352082" y="2735447"/>
                </a:lnTo>
                <a:lnTo>
                  <a:pt x="357168" y="2735104"/>
                </a:lnTo>
                <a:lnTo>
                  <a:pt x="358864" y="2735704"/>
                </a:lnTo>
                <a:lnTo>
                  <a:pt x="361312" y="2738228"/>
                </a:lnTo>
                <a:lnTo>
                  <a:pt x="361236" y="2737276"/>
                </a:lnTo>
                <a:lnTo>
                  <a:pt x="360312" y="2734408"/>
                </a:lnTo>
                <a:lnTo>
                  <a:pt x="360178" y="2732684"/>
                </a:lnTo>
                <a:lnTo>
                  <a:pt x="361864" y="2730742"/>
                </a:lnTo>
                <a:lnTo>
                  <a:pt x="360255" y="2730170"/>
                </a:lnTo>
                <a:lnTo>
                  <a:pt x="354235" y="2729722"/>
                </a:lnTo>
                <a:lnTo>
                  <a:pt x="354282" y="2730960"/>
                </a:lnTo>
                <a:lnTo>
                  <a:pt x="354778" y="2732732"/>
                </a:lnTo>
                <a:lnTo>
                  <a:pt x="351206" y="2734275"/>
                </a:lnTo>
                <a:lnTo>
                  <a:pt x="348558" y="2734532"/>
                </a:lnTo>
                <a:lnTo>
                  <a:pt x="346024" y="2734294"/>
                </a:lnTo>
                <a:lnTo>
                  <a:pt x="343957" y="2733370"/>
                </a:lnTo>
                <a:lnTo>
                  <a:pt x="340433" y="2729646"/>
                </a:lnTo>
                <a:lnTo>
                  <a:pt x="338233" y="2725969"/>
                </a:lnTo>
                <a:lnTo>
                  <a:pt x="338338" y="2723969"/>
                </a:lnTo>
                <a:lnTo>
                  <a:pt x="339547" y="2721864"/>
                </a:lnTo>
                <a:lnTo>
                  <a:pt x="341128" y="2720435"/>
                </a:lnTo>
                <a:lnTo>
                  <a:pt x="344881" y="2719188"/>
                </a:lnTo>
                <a:lnTo>
                  <a:pt x="349777" y="2719073"/>
                </a:lnTo>
                <a:lnTo>
                  <a:pt x="355254" y="2720750"/>
                </a:lnTo>
                <a:lnTo>
                  <a:pt x="369008" y="2728379"/>
                </a:lnTo>
                <a:close/>
                <a:moveTo>
                  <a:pt x="2284638" y="2725045"/>
                </a:moveTo>
                <a:lnTo>
                  <a:pt x="2283743" y="2725512"/>
                </a:lnTo>
                <a:lnTo>
                  <a:pt x="2282914" y="2725503"/>
                </a:lnTo>
                <a:lnTo>
                  <a:pt x="2282152" y="2725007"/>
                </a:lnTo>
                <a:lnTo>
                  <a:pt x="2282028" y="2724198"/>
                </a:lnTo>
                <a:lnTo>
                  <a:pt x="2282809" y="2722483"/>
                </a:lnTo>
                <a:lnTo>
                  <a:pt x="2284876" y="2721616"/>
                </a:lnTo>
                <a:lnTo>
                  <a:pt x="2286429" y="2721816"/>
                </a:lnTo>
                <a:lnTo>
                  <a:pt x="2286334" y="2722683"/>
                </a:lnTo>
                <a:lnTo>
                  <a:pt x="2285505" y="2724102"/>
                </a:lnTo>
                <a:lnTo>
                  <a:pt x="2284638" y="2725045"/>
                </a:lnTo>
                <a:close/>
                <a:moveTo>
                  <a:pt x="422824" y="2751087"/>
                </a:moveTo>
                <a:lnTo>
                  <a:pt x="422529" y="2753278"/>
                </a:lnTo>
                <a:lnTo>
                  <a:pt x="420805" y="2749715"/>
                </a:lnTo>
                <a:lnTo>
                  <a:pt x="418167" y="2742152"/>
                </a:lnTo>
                <a:lnTo>
                  <a:pt x="418519" y="2740381"/>
                </a:lnTo>
                <a:lnTo>
                  <a:pt x="419700" y="2737866"/>
                </a:lnTo>
                <a:lnTo>
                  <a:pt x="420776" y="2737714"/>
                </a:lnTo>
                <a:lnTo>
                  <a:pt x="422510" y="2738885"/>
                </a:lnTo>
                <a:lnTo>
                  <a:pt x="424024" y="2740981"/>
                </a:lnTo>
                <a:lnTo>
                  <a:pt x="424377" y="2741791"/>
                </a:lnTo>
                <a:lnTo>
                  <a:pt x="425310" y="2743981"/>
                </a:lnTo>
                <a:lnTo>
                  <a:pt x="425777" y="2745953"/>
                </a:lnTo>
                <a:lnTo>
                  <a:pt x="424729" y="2748334"/>
                </a:lnTo>
                <a:lnTo>
                  <a:pt x="422824" y="2751087"/>
                </a:lnTo>
                <a:close/>
                <a:moveTo>
                  <a:pt x="428339" y="2753897"/>
                </a:moveTo>
                <a:lnTo>
                  <a:pt x="427701" y="2754259"/>
                </a:lnTo>
                <a:lnTo>
                  <a:pt x="427053" y="2749553"/>
                </a:lnTo>
                <a:lnTo>
                  <a:pt x="427863" y="2747848"/>
                </a:lnTo>
                <a:lnTo>
                  <a:pt x="428092" y="2746991"/>
                </a:lnTo>
                <a:lnTo>
                  <a:pt x="427987" y="2746105"/>
                </a:lnTo>
                <a:lnTo>
                  <a:pt x="429397" y="2748239"/>
                </a:lnTo>
                <a:lnTo>
                  <a:pt x="429968" y="2749668"/>
                </a:lnTo>
                <a:lnTo>
                  <a:pt x="430206" y="2751649"/>
                </a:lnTo>
                <a:lnTo>
                  <a:pt x="430178" y="2752173"/>
                </a:lnTo>
                <a:lnTo>
                  <a:pt x="428339" y="2753897"/>
                </a:lnTo>
                <a:close/>
                <a:moveTo>
                  <a:pt x="2117160" y="2792349"/>
                </a:moveTo>
                <a:lnTo>
                  <a:pt x="2105978" y="2792949"/>
                </a:lnTo>
                <a:lnTo>
                  <a:pt x="2097072" y="2790435"/>
                </a:lnTo>
                <a:lnTo>
                  <a:pt x="2090471" y="2789225"/>
                </a:lnTo>
                <a:lnTo>
                  <a:pt x="2084003" y="2787015"/>
                </a:lnTo>
                <a:lnTo>
                  <a:pt x="2069983" y="2779881"/>
                </a:lnTo>
                <a:lnTo>
                  <a:pt x="2068382" y="2777404"/>
                </a:lnTo>
                <a:lnTo>
                  <a:pt x="2067039" y="2774347"/>
                </a:lnTo>
                <a:lnTo>
                  <a:pt x="2064353" y="2771565"/>
                </a:lnTo>
                <a:lnTo>
                  <a:pt x="2061458" y="2769270"/>
                </a:lnTo>
                <a:lnTo>
                  <a:pt x="2046618" y="2762260"/>
                </a:lnTo>
                <a:lnTo>
                  <a:pt x="2045408" y="2759812"/>
                </a:lnTo>
                <a:lnTo>
                  <a:pt x="2048409" y="2758202"/>
                </a:lnTo>
                <a:lnTo>
                  <a:pt x="2051866" y="2757431"/>
                </a:lnTo>
                <a:lnTo>
                  <a:pt x="2054866" y="2757545"/>
                </a:lnTo>
                <a:lnTo>
                  <a:pt x="2064792" y="2760298"/>
                </a:lnTo>
                <a:lnTo>
                  <a:pt x="2077307" y="2762707"/>
                </a:lnTo>
                <a:lnTo>
                  <a:pt x="2082737" y="2764527"/>
                </a:lnTo>
                <a:lnTo>
                  <a:pt x="2088890" y="2767298"/>
                </a:lnTo>
                <a:lnTo>
                  <a:pt x="2094900" y="2770661"/>
                </a:lnTo>
                <a:lnTo>
                  <a:pt x="2108283" y="2779566"/>
                </a:lnTo>
                <a:lnTo>
                  <a:pt x="2110683" y="2780271"/>
                </a:lnTo>
                <a:lnTo>
                  <a:pt x="2116722" y="2784624"/>
                </a:lnTo>
                <a:lnTo>
                  <a:pt x="2118903" y="2787882"/>
                </a:lnTo>
                <a:lnTo>
                  <a:pt x="2119960" y="2790520"/>
                </a:lnTo>
                <a:lnTo>
                  <a:pt x="2118636" y="2791873"/>
                </a:lnTo>
                <a:lnTo>
                  <a:pt x="2117160" y="2792349"/>
                </a:lnTo>
                <a:close/>
                <a:moveTo>
                  <a:pt x="383877" y="2771404"/>
                </a:moveTo>
                <a:lnTo>
                  <a:pt x="382829" y="2771594"/>
                </a:lnTo>
                <a:lnTo>
                  <a:pt x="381143" y="2771099"/>
                </a:lnTo>
                <a:lnTo>
                  <a:pt x="379247" y="2769918"/>
                </a:lnTo>
                <a:lnTo>
                  <a:pt x="375923" y="2766774"/>
                </a:lnTo>
                <a:lnTo>
                  <a:pt x="375580" y="2766060"/>
                </a:lnTo>
                <a:lnTo>
                  <a:pt x="375876" y="2765450"/>
                </a:lnTo>
                <a:lnTo>
                  <a:pt x="376819" y="2764946"/>
                </a:lnTo>
                <a:lnTo>
                  <a:pt x="377028" y="2764117"/>
                </a:lnTo>
                <a:lnTo>
                  <a:pt x="376257" y="2761850"/>
                </a:lnTo>
                <a:lnTo>
                  <a:pt x="378924" y="2760421"/>
                </a:lnTo>
                <a:lnTo>
                  <a:pt x="381276" y="2761612"/>
                </a:lnTo>
                <a:lnTo>
                  <a:pt x="382343" y="2763069"/>
                </a:lnTo>
                <a:lnTo>
                  <a:pt x="383629" y="2765650"/>
                </a:lnTo>
                <a:lnTo>
                  <a:pt x="384210" y="2768565"/>
                </a:lnTo>
                <a:lnTo>
                  <a:pt x="384267" y="2770556"/>
                </a:lnTo>
                <a:lnTo>
                  <a:pt x="383877" y="2771404"/>
                </a:lnTo>
                <a:close/>
                <a:moveTo>
                  <a:pt x="450371" y="2774471"/>
                </a:moveTo>
                <a:lnTo>
                  <a:pt x="450742" y="2775328"/>
                </a:lnTo>
                <a:lnTo>
                  <a:pt x="444789" y="2772128"/>
                </a:lnTo>
                <a:lnTo>
                  <a:pt x="442255" y="2770232"/>
                </a:lnTo>
                <a:lnTo>
                  <a:pt x="441265" y="2768860"/>
                </a:lnTo>
                <a:lnTo>
                  <a:pt x="440627" y="2768079"/>
                </a:lnTo>
                <a:lnTo>
                  <a:pt x="437607" y="2766041"/>
                </a:lnTo>
                <a:lnTo>
                  <a:pt x="437102" y="2765108"/>
                </a:lnTo>
                <a:lnTo>
                  <a:pt x="437817" y="2764412"/>
                </a:lnTo>
                <a:lnTo>
                  <a:pt x="439855" y="2764850"/>
                </a:lnTo>
                <a:lnTo>
                  <a:pt x="443217" y="2766384"/>
                </a:lnTo>
                <a:lnTo>
                  <a:pt x="446218" y="2768880"/>
                </a:lnTo>
                <a:lnTo>
                  <a:pt x="450371" y="2774471"/>
                </a:lnTo>
                <a:close/>
                <a:moveTo>
                  <a:pt x="2323195" y="2765689"/>
                </a:moveTo>
                <a:lnTo>
                  <a:pt x="2325167" y="2768365"/>
                </a:lnTo>
                <a:lnTo>
                  <a:pt x="2326215" y="2769089"/>
                </a:lnTo>
                <a:lnTo>
                  <a:pt x="2319328" y="2771985"/>
                </a:lnTo>
                <a:lnTo>
                  <a:pt x="2318499" y="2772175"/>
                </a:lnTo>
                <a:lnTo>
                  <a:pt x="2318052" y="2771832"/>
                </a:lnTo>
                <a:lnTo>
                  <a:pt x="2317985" y="2769137"/>
                </a:lnTo>
                <a:lnTo>
                  <a:pt x="2318280" y="2767051"/>
                </a:lnTo>
                <a:lnTo>
                  <a:pt x="2318776" y="2766736"/>
                </a:lnTo>
                <a:lnTo>
                  <a:pt x="2320366" y="2767994"/>
                </a:lnTo>
                <a:lnTo>
                  <a:pt x="2322014" y="2765412"/>
                </a:lnTo>
                <a:lnTo>
                  <a:pt x="2323195" y="2765689"/>
                </a:lnTo>
                <a:close/>
                <a:moveTo>
                  <a:pt x="2310879" y="2772099"/>
                </a:moveTo>
                <a:lnTo>
                  <a:pt x="2306755" y="2774490"/>
                </a:lnTo>
                <a:lnTo>
                  <a:pt x="2305812" y="2775433"/>
                </a:lnTo>
                <a:lnTo>
                  <a:pt x="2304669" y="2775909"/>
                </a:lnTo>
                <a:lnTo>
                  <a:pt x="2303812" y="2775157"/>
                </a:lnTo>
                <a:lnTo>
                  <a:pt x="2302612" y="2772623"/>
                </a:lnTo>
                <a:lnTo>
                  <a:pt x="2302831" y="2771785"/>
                </a:lnTo>
                <a:lnTo>
                  <a:pt x="2303964" y="2771670"/>
                </a:lnTo>
                <a:lnTo>
                  <a:pt x="2304612" y="2772004"/>
                </a:lnTo>
                <a:lnTo>
                  <a:pt x="2304774" y="2772794"/>
                </a:lnTo>
                <a:lnTo>
                  <a:pt x="2305269" y="2773194"/>
                </a:lnTo>
                <a:lnTo>
                  <a:pt x="2306098" y="2773204"/>
                </a:lnTo>
                <a:lnTo>
                  <a:pt x="2309155" y="2770737"/>
                </a:lnTo>
                <a:lnTo>
                  <a:pt x="2310746" y="2770346"/>
                </a:lnTo>
                <a:lnTo>
                  <a:pt x="2311318" y="2770823"/>
                </a:lnTo>
                <a:lnTo>
                  <a:pt x="2310879" y="2772099"/>
                </a:lnTo>
                <a:close/>
                <a:moveTo>
                  <a:pt x="398555" y="2781729"/>
                </a:moveTo>
                <a:lnTo>
                  <a:pt x="399307" y="2785425"/>
                </a:lnTo>
                <a:lnTo>
                  <a:pt x="396030" y="2784834"/>
                </a:lnTo>
                <a:lnTo>
                  <a:pt x="394878" y="2784120"/>
                </a:lnTo>
                <a:lnTo>
                  <a:pt x="394830" y="2782338"/>
                </a:lnTo>
                <a:lnTo>
                  <a:pt x="395440" y="2780672"/>
                </a:lnTo>
                <a:lnTo>
                  <a:pt x="397935" y="2781272"/>
                </a:lnTo>
                <a:lnTo>
                  <a:pt x="398555" y="2781729"/>
                </a:lnTo>
                <a:close/>
                <a:moveTo>
                  <a:pt x="1974847" y="2946178"/>
                </a:moveTo>
                <a:lnTo>
                  <a:pt x="1973618" y="2945702"/>
                </a:lnTo>
                <a:lnTo>
                  <a:pt x="1972485" y="2945302"/>
                </a:lnTo>
                <a:lnTo>
                  <a:pt x="1971513" y="2944987"/>
                </a:lnTo>
                <a:lnTo>
                  <a:pt x="1970951" y="2945521"/>
                </a:lnTo>
                <a:lnTo>
                  <a:pt x="1970418" y="2946235"/>
                </a:lnTo>
                <a:lnTo>
                  <a:pt x="1969760" y="2946768"/>
                </a:lnTo>
                <a:lnTo>
                  <a:pt x="1968379" y="2946016"/>
                </a:lnTo>
                <a:lnTo>
                  <a:pt x="1967503" y="2944644"/>
                </a:lnTo>
                <a:lnTo>
                  <a:pt x="1966093" y="2943225"/>
                </a:lnTo>
                <a:lnTo>
                  <a:pt x="1965560" y="2942158"/>
                </a:lnTo>
                <a:lnTo>
                  <a:pt x="1965836" y="2940920"/>
                </a:lnTo>
                <a:lnTo>
                  <a:pt x="1966465" y="2939720"/>
                </a:lnTo>
                <a:lnTo>
                  <a:pt x="1966751" y="2938291"/>
                </a:lnTo>
                <a:lnTo>
                  <a:pt x="1966065" y="2936653"/>
                </a:lnTo>
                <a:lnTo>
                  <a:pt x="1965436" y="2935719"/>
                </a:lnTo>
                <a:lnTo>
                  <a:pt x="1964998" y="2934653"/>
                </a:lnTo>
                <a:lnTo>
                  <a:pt x="1965160" y="2933624"/>
                </a:lnTo>
                <a:lnTo>
                  <a:pt x="1966036" y="2933138"/>
                </a:lnTo>
                <a:lnTo>
                  <a:pt x="1966846" y="2932509"/>
                </a:lnTo>
                <a:lnTo>
                  <a:pt x="1967132" y="2931166"/>
                </a:lnTo>
                <a:lnTo>
                  <a:pt x="1966627" y="2929738"/>
                </a:lnTo>
                <a:lnTo>
                  <a:pt x="1965189" y="2929157"/>
                </a:lnTo>
                <a:lnTo>
                  <a:pt x="1963998" y="2929376"/>
                </a:lnTo>
                <a:lnTo>
                  <a:pt x="1962274" y="2929061"/>
                </a:lnTo>
                <a:lnTo>
                  <a:pt x="1960607" y="2928166"/>
                </a:lnTo>
                <a:lnTo>
                  <a:pt x="1959512" y="2927137"/>
                </a:lnTo>
                <a:lnTo>
                  <a:pt x="1958664" y="2926556"/>
                </a:lnTo>
                <a:lnTo>
                  <a:pt x="1958007" y="2926556"/>
                </a:lnTo>
                <a:lnTo>
                  <a:pt x="1957226" y="2925975"/>
                </a:lnTo>
                <a:lnTo>
                  <a:pt x="1956759" y="2924985"/>
                </a:lnTo>
                <a:lnTo>
                  <a:pt x="1956816" y="2923375"/>
                </a:lnTo>
                <a:lnTo>
                  <a:pt x="1957035" y="2922384"/>
                </a:lnTo>
                <a:lnTo>
                  <a:pt x="1957473" y="2921537"/>
                </a:lnTo>
                <a:lnTo>
                  <a:pt x="1957502" y="2920594"/>
                </a:lnTo>
                <a:lnTo>
                  <a:pt x="1957311" y="2919917"/>
                </a:lnTo>
                <a:lnTo>
                  <a:pt x="1957283" y="2919374"/>
                </a:lnTo>
                <a:lnTo>
                  <a:pt x="1957407" y="2918698"/>
                </a:lnTo>
                <a:lnTo>
                  <a:pt x="1957692" y="2917355"/>
                </a:lnTo>
                <a:lnTo>
                  <a:pt x="1957226" y="2916364"/>
                </a:lnTo>
                <a:lnTo>
                  <a:pt x="1957178" y="2912936"/>
                </a:lnTo>
                <a:lnTo>
                  <a:pt x="1957092" y="2906506"/>
                </a:lnTo>
                <a:lnTo>
                  <a:pt x="1957026" y="2901572"/>
                </a:lnTo>
                <a:lnTo>
                  <a:pt x="1956940" y="2895343"/>
                </a:lnTo>
                <a:lnTo>
                  <a:pt x="1956892" y="2890799"/>
                </a:lnTo>
                <a:lnTo>
                  <a:pt x="1956825" y="2884418"/>
                </a:lnTo>
                <a:lnTo>
                  <a:pt x="1956759" y="2878341"/>
                </a:lnTo>
                <a:lnTo>
                  <a:pt x="1956654" y="2872588"/>
                </a:lnTo>
                <a:lnTo>
                  <a:pt x="1953235" y="2869264"/>
                </a:lnTo>
                <a:lnTo>
                  <a:pt x="1948901" y="2865053"/>
                </a:lnTo>
                <a:lnTo>
                  <a:pt x="1945186" y="2862263"/>
                </a:lnTo>
                <a:lnTo>
                  <a:pt x="1943176" y="2861929"/>
                </a:lnTo>
                <a:lnTo>
                  <a:pt x="1941919" y="2862320"/>
                </a:lnTo>
                <a:lnTo>
                  <a:pt x="1941414" y="2863434"/>
                </a:lnTo>
                <a:lnTo>
                  <a:pt x="1938642" y="2864625"/>
                </a:lnTo>
                <a:lnTo>
                  <a:pt x="1933613" y="2865901"/>
                </a:lnTo>
                <a:lnTo>
                  <a:pt x="1929327" y="2867873"/>
                </a:lnTo>
                <a:lnTo>
                  <a:pt x="1927755" y="2867892"/>
                </a:lnTo>
                <a:lnTo>
                  <a:pt x="1926422" y="2867558"/>
                </a:lnTo>
                <a:lnTo>
                  <a:pt x="1924660" y="2866568"/>
                </a:lnTo>
                <a:lnTo>
                  <a:pt x="1923441" y="2865111"/>
                </a:lnTo>
                <a:lnTo>
                  <a:pt x="1923021" y="2862577"/>
                </a:lnTo>
                <a:lnTo>
                  <a:pt x="1923403" y="2859091"/>
                </a:lnTo>
                <a:lnTo>
                  <a:pt x="1920831" y="2858376"/>
                </a:lnTo>
                <a:lnTo>
                  <a:pt x="1918249" y="2857652"/>
                </a:lnTo>
                <a:lnTo>
                  <a:pt x="1916668" y="2860053"/>
                </a:lnTo>
                <a:lnTo>
                  <a:pt x="1915154" y="2862072"/>
                </a:lnTo>
                <a:lnTo>
                  <a:pt x="1912144" y="2866473"/>
                </a:lnTo>
                <a:lnTo>
                  <a:pt x="1907915" y="2872635"/>
                </a:lnTo>
                <a:lnTo>
                  <a:pt x="1905562" y="2876017"/>
                </a:lnTo>
                <a:lnTo>
                  <a:pt x="1901438" y="2881951"/>
                </a:lnTo>
                <a:lnTo>
                  <a:pt x="1897799" y="2887161"/>
                </a:lnTo>
                <a:lnTo>
                  <a:pt x="1896990" y="2892495"/>
                </a:lnTo>
                <a:lnTo>
                  <a:pt x="1896209" y="2897543"/>
                </a:lnTo>
                <a:lnTo>
                  <a:pt x="1893208" y="2901372"/>
                </a:lnTo>
                <a:lnTo>
                  <a:pt x="1891379" y="2904877"/>
                </a:lnTo>
                <a:lnTo>
                  <a:pt x="1890560" y="2908764"/>
                </a:lnTo>
                <a:lnTo>
                  <a:pt x="1889874" y="2912326"/>
                </a:lnTo>
                <a:lnTo>
                  <a:pt x="1889827" y="2915307"/>
                </a:lnTo>
                <a:lnTo>
                  <a:pt x="1890341" y="2916869"/>
                </a:lnTo>
                <a:lnTo>
                  <a:pt x="1890103" y="2918136"/>
                </a:lnTo>
                <a:lnTo>
                  <a:pt x="1889112" y="2919594"/>
                </a:lnTo>
                <a:lnTo>
                  <a:pt x="1887122" y="2922118"/>
                </a:lnTo>
                <a:lnTo>
                  <a:pt x="1886769" y="2924547"/>
                </a:lnTo>
                <a:lnTo>
                  <a:pt x="1885559" y="2925747"/>
                </a:lnTo>
                <a:lnTo>
                  <a:pt x="1882093" y="2928138"/>
                </a:lnTo>
                <a:lnTo>
                  <a:pt x="1879264" y="2931671"/>
                </a:lnTo>
                <a:lnTo>
                  <a:pt x="1879121" y="2933662"/>
                </a:lnTo>
                <a:lnTo>
                  <a:pt x="1879521" y="2935319"/>
                </a:lnTo>
                <a:lnTo>
                  <a:pt x="1879587" y="2936339"/>
                </a:lnTo>
                <a:lnTo>
                  <a:pt x="1879016" y="2937053"/>
                </a:lnTo>
                <a:lnTo>
                  <a:pt x="1877882" y="2937005"/>
                </a:lnTo>
                <a:lnTo>
                  <a:pt x="1876654" y="2937224"/>
                </a:lnTo>
                <a:lnTo>
                  <a:pt x="1875625" y="2938691"/>
                </a:lnTo>
                <a:lnTo>
                  <a:pt x="1875654" y="2940796"/>
                </a:lnTo>
                <a:lnTo>
                  <a:pt x="1874901" y="2942311"/>
                </a:lnTo>
                <a:lnTo>
                  <a:pt x="1874015" y="2942625"/>
                </a:lnTo>
                <a:lnTo>
                  <a:pt x="1873263" y="2941558"/>
                </a:lnTo>
                <a:lnTo>
                  <a:pt x="1872358" y="2939958"/>
                </a:lnTo>
                <a:lnTo>
                  <a:pt x="1871301" y="2939796"/>
                </a:lnTo>
                <a:lnTo>
                  <a:pt x="1869691" y="2940863"/>
                </a:lnTo>
                <a:lnTo>
                  <a:pt x="1867700" y="2942616"/>
                </a:lnTo>
                <a:lnTo>
                  <a:pt x="1865909" y="2942711"/>
                </a:lnTo>
                <a:lnTo>
                  <a:pt x="1862547" y="2941587"/>
                </a:lnTo>
                <a:lnTo>
                  <a:pt x="1860099" y="2944987"/>
                </a:lnTo>
                <a:lnTo>
                  <a:pt x="1857461" y="2952264"/>
                </a:lnTo>
                <a:lnTo>
                  <a:pt x="1846345" y="2952284"/>
                </a:lnTo>
                <a:lnTo>
                  <a:pt x="1835220" y="2952302"/>
                </a:lnTo>
                <a:lnTo>
                  <a:pt x="1824095" y="2952322"/>
                </a:lnTo>
                <a:lnTo>
                  <a:pt x="1812979" y="2952340"/>
                </a:lnTo>
                <a:lnTo>
                  <a:pt x="1801854" y="2952360"/>
                </a:lnTo>
                <a:lnTo>
                  <a:pt x="1790729" y="2952369"/>
                </a:lnTo>
                <a:lnTo>
                  <a:pt x="1779603" y="2952388"/>
                </a:lnTo>
                <a:lnTo>
                  <a:pt x="1773384" y="2952398"/>
                </a:lnTo>
                <a:lnTo>
                  <a:pt x="1772164" y="2952398"/>
                </a:lnTo>
                <a:lnTo>
                  <a:pt x="1775974" y="2950978"/>
                </a:lnTo>
                <a:lnTo>
                  <a:pt x="1783918" y="2945435"/>
                </a:lnTo>
                <a:lnTo>
                  <a:pt x="1789776" y="2943425"/>
                </a:lnTo>
                <a:lnTo>
                  <a:pt x="1797396" y="2937586"/>
                </a:lnTo>
                <a:lnTo>
                  <a:pt x="1802921" y="2936462"/>
                </a:lnTo>
                <a:lnTo>
                  <a:pt x="1803969" y="2935176"/>
                </a:lnTo>
                <a:lnTo>
                  <a:pt x="1804892" y="2930319"/>
                </a:lnTo>
                <a:lnTo>
                  <a:pt x="1805397" y="2928585"/>
                </a:lnTo>
                <a:lnTo>
                  <a:pt x="1807978" y="2923804"/>
                </a:lnTo>
                <a:lnTo>
                  <a:pt x="1811074" y="2919756"/>
                </a:lnTo>
                <a:lnTo>
                  <a:pt x="1813570" y="2914145"/>
                </a:lnTo>
                <a:lnTo>
                  <a:pt x="1818103" y="2910554"/>
                </a:lnTo>
                <a:lnTo>
                  <a:pt x="1824961" y="2907544"/>
                </a:lnTo>
                <a:lnTo>
                  <a:pt x="1831305" y="2900963"/>
                </a:lnTo>
                <a:lnTo>
                  <a:pt x="1834782" y="2898953"/>
                </a:lnTo>
                <a:lnTo>
                  <a:pt x="1838154" y="2897515"/>
                </a:lnTo>
                <a:lnTo>
                  <a:pt x="1839563" y="2894829"/>
                </a:lnTo>
                <a:lnTo>
                  <a:pt x="1841649" y="2893295"/>
                </a:lnTo>
                <a:lnTo>
                  <a:pt x="1847221" y="2890161"/>
                </a:lnTo>
                <a:lnTo>
                  <a:pt x="1853365" y="2889314"/>
                </a:lnTo>
                <a:lnTo>
                  <a:pt x="1859566" y="2886713"/>
                </a:lnTo>
                <a:lnTo>
                  <a:pt x="1864328" y="2885332"/>
                </a:lnTo>
                <a:lnTo>
                  <a:pt x="1867243" y="2882884"/>
                </a:lnTo>
                <a:lnTo>
                  <a:pt x="1871491" y="2881598"/>
                </a:lnTo>
                <a:lnTo>
                  <a:pt x="1884159" y="2874559"/>
                </a:lnTo>
                <a:lnTo>
                  <a:pt x="1887674" y="2871254"/>
                </a:lnTo>
                <a:lnTo>
                  <a:pt x="1892227" y="2864472"/>
                </a:lnTo>
                <a:lnTo>
                  <a:pt x="1896189" y="2861015"/>
                </a:lnTo>
                <a:lnTo>
                  <a:pt x="1897590" y="2857329"/>
                </a:lnTo>
                <a:lnTo>
                  <a:pt x="1903333" y="2851328"/>
                </a:lnTo>
                <a:lnTo>
                  <a:pt x="1909248" y="2843394"/>
                </a:lnTo>
                <a:lnTo>
                  <a:pt x="1912192" y="2837688"/>
                </a:lnTo>
                <a:lnTo>
                  <a:pt x="1916592" y="2834516"/>
                </a:lnTo>
                <a:lnTo>
                  <a:pt x="1925127" y="2825410"/>
                </a:lnTo>
                <a:lnTo>
                  <a:pt x="1929708" y="2821762"/>
                </a:lnTo>
                <a:lnTo>
                  <a:pt x="1931565" y="2821343"/>
                </a:lnTo>
                <a:lnTo>
                  <a:pt x="1936747" y="2818095"/>
                </a:lnTo>
                <a:lnTo>
                  <a:pt x="1939966" y="2814704"/>
                </a:lnTo>
                <a:lnTo>
                  <a:pt x="1945129" y="2811294"/>
                </a:lnTo>
                <a:lnTo>
                  <a:pt x="1954463" y="2807084"/>
                </a:lnTo>
                <a:lnTo>
                  <a:pt x="1963236" y="2802026"/>
                </a:lnTo>
                <a:lnTo>
                  <a:pt x="1975085" y="2797635"/>
                </a:lnTo>
                <a:lnTo>
                  <a:pt x="1988972" y="2791044"/>
                </a:lnTo>
                <a:lnTo>
                  <a:pt x="2000193" y="2787501"/>
                </a:lnTo>
                <a:lnTo>
                  <a:pt x="2008089" y="2786987"/>
                </a:lnTo>
                <a:lnTo>
                  <a:pt x="2017700" y="2785339"/>
                </a:lnTo>
                <a:lnTo>
                  <a:pt x="2021100" y="2785510"/>
                </a:lnTo>
                <a:lnTo>
                  <a:pt x="2036064" y="2788377"/>
                </a:lnTo>
                <a:lnTo>
                  <a:pt x="2043246" y="2791921"/>
                </a:lnTo>
                <a:lnTo>
                  <a:pt x="2051418" y="2799350"/>
                </a:lnTo>
                <a:lnTo>
                  <a:pt x="2052638" y="2801303"/>
                </a:lnTo>
                <a:lnTo>
                  <a:pt x="2052838" y="2804036"/>
                </a:lnTo>
                <a:lnTo>
                  <a:pt x="2048504" y="2802712"/>
                </a:lnTo>
                <a:lnTo>
                  <a:pt x="2044684" y="2802627"/>
                </a:lnTo>
                <a:lnTo>
                  <a:pt x="2047332" y="2804141"/>
                </a:lnTo>
                <a:lnTo>
                  <a:pt x="2051837" y="2808694"/>
                </a:lnTo>
                <a:lnTo>
                  <a:pt x="2051637" y="2814371"/>
                </a:lnTo>
                <a:lnTo>
                  <a:pt x="2049094" y="2819486"/>
                </a:lnTo>
                <a:lnTo>
                  <a:pt x="2041493" y="2822000"/>
                </a:lnTo>
                <a:lnTo>
                  <a:pt x="2039550" y="2824001"/>
                </a:lnTo>
                <a:lnTo>
                  <a:pt x="2037979" y="2827306"/>
                </a:lnTo>
                <a:lnTo>
                  <a:pt x="2036435" y="2828573"/>
                </a:lnTo>
                <a:lnTo>
                  <a:pt x="2032749" y="2830040"/>
                </a:lnTo>
                <a:lnTo>
                  <a:pt x="2030711" y="2832183"/>
                </a:lnTo>
                <a:lnTo>
                  <a:pt x="2024739" y="2835573"/>
                </a:lnTo>
                <a:lnTo>
                  <a:pt x="2022053" y="2835974"/>
                </a:lnTo>
                <a:lnTo>
                  <a:pt x="2018957" y="2835164"/>
                </a:lnTo>
                <a:lnTo>
                  <a:pt x="2011499" y="2831973"/>
                </a:lnTo>
                <a:lnTo>
                  <a:pt x="2006908" y="2828887"/>
                </a:lnTo>
                <a:lnTo>
                  <a:pt x="2004612" y="2830573"/>
                </a:lnTo>
                <a:lnTo>
                  <a:pt x="2002726" y="2832335"/>
                </a:lnTo>
                <a:lnTo>
                  <a:pt x="1998297" y="2831745"/>
                </a:lnTo>
                <a:lnTo>
                  <a:pt x="1996278" y="2832526"/>
                </a:lnTo>
                <a:lnTo>
                  <a:pt x="1992944" y="2831659"/>
                </a:lnTo>
                <a:lnTo>
                  <a:pt x="1986115" y="2835535"/>
                </a:lnTo>
                <a:lnTo>
                  <a:pt x="1988058" y="2835983"/>
                </a:lnTo>
                <a:lnTo>
                  <a:pt x="1993478" y="2833754"/>
                </a:lnTo>
                <a:lnTo>
                  <a:pt x="1995326" y="2834002"/>
                </a:lnTo>
                <a:lnTo>
                  <a:pt x="1999316" y="2836878"/>
                </a:lnTo>
                <a:lnTo>
                  <a:pt x="2008965" y="2839965"/>
                </a:lnTo>
                <a:lnTo>
                  <a:pt x="2011470" y="2842003"/>
                </a:lnTo>
                <a:lnTo>
                  <a:pt x="2013861" y="2848490"/>
                </a:lnTo>
                <a:lnTo>
                  <a:pt x="2015443" y="2849528"/>
                </a:lnTo>
                <a:lnTo>
                  <a:pt x="2018748" y="2848851"/>
                </a:lnTo>
                <a:lnTo>
                  <a:pt x="2022481" y="2845651"/>
                </a:lnTo>
                <a:lnTo>
                  <a:pt x="2025577" y="2843937"/>
                </a:lnTo>
                <a:lnTo>
                  <a:pt x="2031626" y="2842527"/>
                </a:lnTo>
                <a:lnTo>
                  <a:pt x="2030435" y="2844660"/>
                </a:lnTo>
                <a:lnTo>
                  <a:pt x="2035045" y="2844489"/>
                </a:lnTo>
                <a:lnTo>
                  <a:pt x="2039607" y="2847356"/>
                </a:lnTo>
                <a:lnTo>
                  <a:pt x="2037921" y="2849394"/>
                </a:lnTo>
                <a:lnTo>
                  <a:pt x="2035626" y="2853490"/>
                </a:lnTo>
                <a:lnTo>
                  <a:pt x="2034026" y="2861425"/>
                </a:lnTo>
                <a:lnTo>
                  <a:pt x="2029377" y="2866720"/>
                </a:lnTo>
                <a:lnTo>
                  <a:pt x="2023158" y="2871921"/>
                </a:lnTo>
                <a:lnTo>
                  <a:pt x="2024729" y="2873169"/>
                </a:lnTo>
                <a:lnTo>
                  <a:pt x="2026549" y="2873940"/>
                </a:lnTo>
                <a:lnTo>
                  <a:pt x="2030549" y="2872407"/>
                </a:lnTo>
                <a:lnTo>
                  <a:pt x="2033226" y="2872512"/>
                </a:lnTo>
                <a:lnTo>
                  <a:pt x="2036197" y="2873502"/>
                </a:lnTo>
                <a:lnTo>
                  <a:pt x="2035274" y="2877522"/>
                </a:lnTo>
                <a:lnTo>
                  <a:pt x="2034207" y="2880246"/>
                </a:lnTo>
                <a:lnTo>
                  <a:pt x="2034826" y="2882789"/>
                </a:lnTo>
                <a:lnTo>
                  <a:pt x="2036588" y="2887618"/>
                </a:lnTo>
                <a:lnTo>
                  <a:pt x="2039017" y="2888675"/>
                </a:lnTo>
                <a:lnTo>
                  <a:pt x="2039988" y="2894848"/>
                </a:lnTo>
                <a:lnTo>
                  <a:pt x="2041274" y="2898200"/>
                </a:lnTo>
                <a:lnTo>
                  <a:pt x="2041093" y="2900886"/>
                </a:lnTo>
                <a:lnTo>
                  <a:pt x="2043522" y="2902610"/>
                </a:lnTo>
                <a:lnTo>
                  <a:pt x="2043932" y="2905354"/>
                </a:lnTo>
                <a:lnTo>
                  <a:pt x="2052742" y="2906135"/>
                </a:lnTo>
                <a:lnTo>
                  <a:pt x="2054533" y="2907182"/>
                </a:lnTo>
                <a:lnTo>
                  <a:pt x="2060657" y="2908221"/>
                </a:lnTo>
                <a:lnTo>
                  <a:pt x="2061820" y="2908973"/>
                </a:lnTo>
                <a:lnTo>
                  <a:pt x="2062906" y="2910478"/>
                </a:lnTo>
                <a:lnTo>
                  <a:pt x="2056905" y="2913774"/>
                </a:lnTo>
                <a:lnTo>
                  <a:pt x="2061762" y="2916155"/>
                </a:lnTo>
                <a:lnTo>
                  <a:pt x="2066354" y="2920032"/>
                </a:lnTo>
                <a:lnTo>
                  <a:pt x="2069964" y="2919270"/>
                </a:lnTo>
                <a:lnTo>
                  <a:pt x="2071526" y="2919394"/>
                </a:lnTo>
                <a:lnTo>
                  <a:pt x="2075564" y="2921823"/>
                </a:lnTo>
                <a:lnTo>
                  <a:pt x="2076688" y="2923023"/>
                </a:lnTo>
                <a:lnTo>
                  <a:pt x="2077307" y="2924089"/>
                </a:lnTo>
                <a:lnTo>
                  <a:pt x="2079336" y="2923861"/>
                </a:lnTo>
                <a:lnTo>
                  <a:pt x="2082251" y="2922927"/>
                </a:lnTo>
                <a:lnTo>
                  <a:pt x="2087518" y="2923156"/>
                </a:lnTo>
                <a:lnTo>
                  <a:pt x="2093138" y="2924528"/>
                </a:lnTo>
                <a:lnTo>
                  <a:pt x="2092662" y="2926614"/>
                </a:lnTo>
                <a:lnTo>
                  <a:pt x="2091814" y="2928052"/>
                </a:lnTo>
                <a:lnTo>
                  <a:pt x="2096205" y="2927575"/>
                </a:lnTo>
                <a:lnTo>
                  <a:pt x="2098948" y="2929052"/>
                </a:lnTo>
                <a:lnTo>
                  <a:pt x="2099901" y="2928338"/>
                </a:lnTo>
                <a:lnTo>
                  <a:pt x="2100577" y="2927414"/>
                </a:lnTo>
                <a:lnTo>
                  <a:pt x="2106035" y="2924890"/>
                </a:lnTo>
                <a:lnTo>
                  <a:pt x="2113045" y="2919641"/>
                </a:lnTo>
                <a:lnTo>
                  <a:pt x="2113893" y="2920289"/>
                </a:lnTo>
                <a:lnTo>
                  <a:pt x="2114217" y="2922280"/>
                </a:lnTo>
                <a:lnTo>
                  <a:pt x="2115141" y="2925518"/>
                </a:lnTo>
                <a:lnTo>
                  <a:pt x="2117836" y="2927747"/>
                </a:lnTo>
                <a:lnTo>
                  <a:pt x="2121027" y="2928261"/>
                </a:lnTo>
                <a:lnTo>
                  <a:pt x="2125428" y="2926556"/>
                </a:lnTo>
                <a:lnTo>
                  <a:pt x="2127161" y="2928033"/>
                </a:lnTo>
                <a:lnTo>
                  <a:pt x="2129218" y="2930871"/>
                </a:lnTo>
                <a:lnTo>
                  <a:pt x="2131181" y="2934586"/>
                </a:lnTo>
                <a:lnTo>
                  <a:pt x="2131047" y="2935910"/>
                </a:lnTo>
                <a:lnTo>
                  <a:pt x="2128533" y="2937072"/>
                </a:lnTo>
                <a:lnTo>
                  <a:pt x="2126266" y="2938739"/>
                </a:lnTo>
                <a:lnTo>
                  <a:pt x="2135734" y="2939425"/>
                </a:lnTo>
                <a:lnTo>
                  <a:pt x="2136696" y="2940130"/>
                </a:lnTo>
                <a:lnTo>
                  <a:pt x="2137744" y="2941587"/>
                </a:lnTo>
                <a:lnTo>
                  <a:pt x="2136772" y="2943054"/>
                </a:lnTo>
                <a:lnTo>
                  <a:pt x="2135877" y="2943787"/>
                </a:lnTo>
                <a:lnTo>
                  <a:pt x="2134162" y="2942930"/>
                </a:lnTo>
                <a:lnTo>
                  <a:pt x="2130990" y="2943711"/>
                </a:lnTo>
                <a:lnTo>
                  <a:pt x="2128219" y="2945616"/>
                </a:lnTo>
                <a:lnTo>
                  <a:pt x="2125256" y="2946673"/>
                </a:lnTo>
                <a:lnTo>
                  <a:pt x="2123361" y="2946787"/>
                </a:lnTo>
                <a:lnTo>
                  <a:pt x="2121256" y="2947673"/>
                </a:lnTo>
                <a:lnTo>
                  <a:pt x="2119332" y="2949035"/>
                </a:lnTo>
                <a:lnTo>
                  <a:pt x="2117341" y="2949416"/>
                </a:lnTo>
                <a:lnTo>
                  <a:pt x="2111111" y="2952807"/>
                </a:lnTo>
                <a:lnTo>
                  <a:pt x="2104749" y="2954989"/>
                </a:lnTo>
                <a:lnTo>
                  <a:pt x="2098091" y="2958475"/>
                </a:lnTo>
                <a:lnTo>
                  <a:pt x="2091300" y="2960675"/>
                </a:lnTo>
                <a:lnTo>
                  <a:pt x="2084251" y="2963313"/>
                </a:lnTo>
                <a:lnTo>
                  <a:pt x="2082717" y="2963542"/>
                </a:lnTo>
                <a:lnTo>
                  <a:pt x="2080936" y="2963437"/>
                </a:lnTo>
                <a:lnTo>
                  <a:pt x="2076917" y="2966018"/>
                </a:lnTo>
                <a:lnTo>
                  <a:pt x="2074926" y="2965666"/>
                </a:lnTo>
                <a:lnTo>
                  <a:pt x="2072897" y="2966114"/>
                </a:lnTo>
                <a:lnTo>
                  <a:pt x="2070554" y="2965542"/>
                </a:lnTo>
                <a:lnTo>
                  <a:pt x="2068963" y="2964485"/>
                </a:lnTo>
                <a:lnTo>
                  <a:pt x="2070182" y="2967209"/>
                </a:lnTo>
                <a:lnTo>
                  <a:pt x="2070545" y="2969714"/>
                </a:lnTo>
                <a:lnTo>
                  <a:pt x="2069935" y="2970809"/>
                </a:lnTo>
                <a:lnTo>
                  <a:pt x="2068811" y="2972095"/>
                </a:lnTo>
                <a:lnTo>
                  <a:pt x="2064763" y="2971857"/>
                </a:lnTo>
                <a:lnTo>
                  <a:pt x="2063172" y="2970952"/>
                </a:lnTo>
                <a:lnTo>
                  <a:pt x="2061286" y="2969619"/>
                </a:lnTo>
                <a:lnTo>
                  <a:pt x="2060419" y="2967466"/>
                </a:lnTo>
                <a:lnTo>
                  <a:pt x="2058391" y="2965923"/>
                </a:lnTo>
                <a:lnTo>
                  <a:pt x="2057191" y="2968057"/>
                </a:lnTo>
                <a:lnTo>
                  <a:pt x="2057191" y="2969648"/>
                </a:lnTo>
                <a:lnTo>
                  <a:pt x="2055686" y="2971810"/>
                </a:lnTo>
                <a:lnTo>
                  <a:pt x="2053914" y="2968104"/>
                </a:lnTo>
                <a:lnTo>
                  <a:pt x="2050733" y="2969466"/>
                </a:lnTo>
                <a:lnTo>
                  <a:pt x="2049332" y="2973410"/>
                </a:lnTo>
                <a:lnTo>
                  <a:pt x="2050037" y="2974534"/>
                </a:lnTo>
                <a:lnTo>
                  <a:pt x="2051018" y="2977544"/>
                </a:lnTo>
                <a:lnTo>
                  <a:pt x="2049447" y="2979115"/>
                </a:lnTo>
                <a:lnTo>
                  <a:pt x="2048275" y="2978687"/>
                </a:lnTo>
                <a:lnTo>
                  <a:pt x="2045856" y="2983087"/>
                </a:lnTo>
                <a:lnTo>
                  <a:pt x="2042922" y="2984687"/>
                </a:lnTo>
                <a:lnTo>
                  <a:pt x="2039903" y="2989164"/>
                </a:lnTo>
                <a:lnTo>
                  <a:pt x="2036321" y="2992574"/>
                </a:lnTo>
                <a:lnTo>
                  <a:pt x="2035340" y="2994851"/>
                </a:lnTo>
                <a:lnTo>
                  <a:pt x="2029339" y="3000042"/>
                </a:lnTo>
                <a:lnTo>
                  <a:pt x="2027063" y="2999880"/>
                </a:lnTo>
                <a:lnTo>
                  <a:pt x="2025386" y="3000051"/>
                </a:lnTo>
                <a:lnTo>
                  <a:pt x="2022853" y="3002213"/>
                </a:lnTo>
                <a:lnTo>
                  <a:pt x="2022453" y="3006576"/>
                </a:lnTo>
                <a:lnTo>
                  <a:pt x="2021338" y="3005995"/>
                </a:lnTo>
                <a:lnTo>
                  <a:pt x="2020205" y="3006138"/>
                </a:lnTo>
                <a:lnTo>
                  <a:pt x="2019614" y="3007509"/>
                </a:lnTo>
                <a:lnTo>
                  <a:pt x="2018786" y="3007728"/>
                </a:lnTo>
                <a:lnTo>
                  <a:pt x="2016576" y="3006433"/>
                </a:lnTo>
                <a:lnTo>
                  <a:pt x="2013975" y="3007138"/>
                </a:lnTo>
                <a:lnTo>
                  <a:pt x="2011937" y="3006157"/>
                </a:lnTo>
                <a:lnTo>
                  <a:pt x="2009346" y="2999766"/>
                </a:lnTo>
                <a:lnTo>
                  <a:pt x="2007965" y="2997518"/>
                </a:lnTo>
                <a:lnTo>
                  <a:pt x="2005517" y="2996794"/>
                </a:lnTo>
                <a:lnTo>
                  <a:pt x="2004879" y="2998156"/>
                </a:lnTo>
                <a:lnTo>
                  <a:pt x="2003927" y="2999480"/>
                </a:lnTo>
                <a:lnTo>
                  <a:pt x="2001574" y="2996832"/>
                </a:lnTo>
                <a:lnTo>
                  <a:pt x="1999783" y="2987002"/>
                </a:lnTo>
                <a:lnTo>
                  <a:pt x="1999774" y="2984621"/>
                </a:lnTo>
                <a:lnTo>
                  <a:pt x="2002269" y="2976296"/>
                </a:lnTo>
                <a:lnTo>
                  <a:pt x="2008461" y="2968781"/>
                </a:lnTo>
                <a:lnTo>
                  <a:pt x="2006479" y="2968533"/>
                </a:lnTo>
                <a:lnTo>
                  <a:pt x="2001012" y="2973743"/>
                </a:lnTo>
                <a:lnTo>
                  <a:pt x="2001574" y="2972486"/>
                </a:lnTo>
                <a:lnTo>
                  <a:pt x="2002498" y="2971172"/>
                </a:lnTo>
                <a:lnTo>
                  <a:pt x="2004346" y="2969047"/>
                </a:lnTo>
                <a:lnTo>
                  <a:pt x="2007137" y="2967057"/>
                </a:lnTo>
                <a:lnTo>
                  <a:pt x="2010861" y="2965885"/>
                </a:lnTo>
                <a:lnTo>
                  <a:pt x="2013423" y="2965714"/>
                </a:lnTo>
                <a:lnTo>
                  <a:pt x="2015195" y="2964609"/>
                </a:lnTo>
                <a:lnTo>
                  <a:pt x="2017757" y="2962647"/>
                </a:lnTo>
                <a:lnTo>
                  <a:pt x="2018233" y="2961608"/>
                </a:lnTo>
                <a:lnTo>
                  <a:pt x="2015966" y="2962808"/>
                </a:lnTo>
                <a:lnTo>
                  <a:pt x="2012194" y="2963980"/>
                </a:lnTo>
                <a:lnTo>
                  <a:pt x="2013156" y="2962437"/>
                </a:lnTo>
                <a:lnTo>
                  <a:pt x="2014109" y="2961618"/>
                </a:lnTo>
                <a:lnTo>
                  <a:pt x="2034254" y="2948054"/>
                </a:lnTo>
                <a:lnTo>
                  <a:pt x="2038312" y="2945806"/>
                </a:lnTo>
                <a:lnTo>
                  <a:pt x="2046399" y="2942939"/>
                </a:lnTo>
                <a:lnTo>
                  <a:pt x="2047523" y="2941063"/>
                </a:lnTo>
                <a:lnTo>
                  <a:pt x="2046418" y="2939863"/>
                </a:lnTo>
                <a:lnTo>
                  <a:pt x="2049561" y="2940920"/>
                </a:lnTo>
                <a:lnTo>
                  <a:pt x="2049304" y="2942482"/>
                </a:lnTo>
                <a:lnTo>
                  <a:pt x="2048809" y="2943616"/>
                </a:lnTo>
                <a:lnTo>
                  <a:pt x="2048627" y="2945549"/>
                </a:lnTo>
                <a:lnTo>
                  <a:pt x="2048932" y="2947397"/>
                </a:lnTo>
                <a:lnTo>
                  <a:pt x="2052114" y="2948302"/>
                </a:lnTo>
                <a:lnTo>
                  <a:pt x="2054771" y="2951741"/>
                </a:lnTo>
                <a:lnTo>
                  <a:pt x="2053514" y="2947064"/>
                </a:lnTo>
                <a:lnTo>
                  <a:pt x="2055905" y="2944416"/>
                </a:lnTo>
                <a:lnTo>
                  <a:pt x="2065125" y="2940863"/>
                </a:lnTo>
                <a:lnTo>
                  <a:pt x="2072831" y="2940472"/>
                </a:lnTo>
                <a:lnTo>
                  <a:pt x="2075298" y="2938815"/>
                </a:lnTo>
                <a:lnTo>
                  <a:pt x="2068716" y="2937701"/>
                </a:lnTo>
                <a:lnTo>
                  <a:pt x="2060905" y="2938310"/>
                </a:lnTo>
                <a:lnTo>
                  <a:pt x="2056076" y="2937072"/>
                </a:lnTo>
                <a:lnTo>
                  <a:pt x="2049408" y="2937881"/>
                </a:lnTo>
                <a:lnTo>
                  <a:pt x="2042360" y="2937100"/>
                </a:lnTo>
                <a:lnTo>
                  <a:pt x="2040198" y="2938129"/>
                </a:lnTo>
                <a:lnTo>
                  <a:pt x="2038445" y="2940348"/>
                </a:lnTo>
                <a:lnTo>
                  <a:pt x="2036169" y="2939367"/>
                </a:lnTo>
                <a:lnTo>
                  <a:pt x="2035064" y="2939206"/>
                </a:lnTo>
                <a:lnTo>
                  <a:pt x="2034007" y="2938434"/>
                </a:lnTo>
                <a:lnTo>
                  <a:pt x="2036293" y="2934615"/>
                </a:lnTo>
                <a:lnTo>
                  <a:pt x="2043436" y="2928909"/>
                </a:lnTo>
                <a:lnTo>
                  <a:pt x="2047789" y="2923937"/>
                </a:lnTo>
                <a:lnTo>
                  <a:pt x="2049018" y="2922889"/>
                </a:lnTo>
                <a:lnTo>
                  <a:pt x="2049990" y="2920889"/>
                </a:lnTo>
                <a:lnTo>
                  <a:pt x="2047599" y="2921222"/>
                </a:lnTo>
                <a:lnTo>
                  <a:pt x="2045513" y="2922013"/>
                </a:lnTo>
                <a:lnTo>
                  <a:pt x="2044065" y="2919708"/>
                </a:lnTo>
                <a:lnTo>
                  <a:pt x="2041484" y="2916650"/>
                </a:lnTo>
                <a:lnTo>
                  <a:pt x="2041236" y="2917927"/>
                </a:lnTo>
                <a:lnTo>
                  <a:pt x="2042532" y="2921737"/>
                </a:lnTo>
                <a:lnTo>
                  <a:pt x="2037588" y="2928423"/>
                </a:lnTo>
                <a:lnTo>
                  <a:pt x="2034397" y="2928899"/>
                </a:lnTo>
                <a:lnTo>
                  <a:pt x="2030140" y="2932014"/>
                </a:lnTo>
                <a:lnTo>
                  <a:pt x="2024120" y="2934719"/>
                </a:lnTo>
                <a:lnTo>
                  <a:pt x="2017100" y="2939872"/>
                </a:lnTo>
                <a:lnTo>
                  <a:pt x="2008022" y="2944206"/>
                </a:lnTo>
                <a:lnTo>
                  <a:pt x="2006127" y="2944225"/>
                </a:lnTo>
                <a:lnTo>
                  <a:pt x="2002003" y="2940653"/>
                </a:lnTo>
                <a:lnTo>
                  <a:pt x="2003155" y="2939034"/>
                </a:lnTo>
                <a:lnTo>
                  <a:pt x="2004232" y="2936834"/>
                </a:lnTo>
                <a:lnTo>
                  <a:pt x="2003203" y="2937463"/>
                </a:lnTo>
                <a:lnTo>
                  <a:pt x="2002546" y="2938424"/>
                </a:lnTo>
                <a:lnTo>
                  <a:pt x="2000059" y="2939958"/>
                </a:lnTo>
                <a:lnTo>
                  <a:pt x="2002069" y="2942920"/>
                </a:lnTo>
                <a:lnTo>
                  <a:pt x="2001098" y="2944035"/>
                </a:lnTo>
                <a:lnTo>
                  <a:pt x="1998221" y="2945492"/>
                </a:lnTo>
                <a:lnTo>
                  <a:pt x="1995535" y="2947606"/>
                </a:lnTo>
                <a:lnTo>
                  <a:pt x="1993183" y="2949016"/>
                </a:lnTo>
                <a:lnTo>
                  <a:pt x="1991287" y="2947226"/>
                </a:lnTo>
                <a:lnTo>
                  <a:pt x="1986039" y="2949483"/>
                </a:lnTo>
                <a:lnTo>
                  <a:pt x="1981619" y="2950093"/>
                </a:lnTo>
                <a:lnTo>
                  <a:pt x="1980657" y="2948950"/>
                </a:lnTo>
                <a:lnTo>
                  <a:pt x="1980381" y="2947140"/>
                </a:lnTo>
                <a:lnTo>
                  <a:pt x="1978828" y="2946702"/>
                </a:lnTo>
                <a:lnTo>
                  <a:pt x="1975961" y="2947207"/>
                </a:lnTo>
                <a:lnTo>
                  <a:pt x="1974847" y="2946178"/>
                </a:lnTo>
                <a:close/>
                <a:moveTo>
                  <a:pt x="471259" y="2800788"/>
                </a:moveTo>
                <a:lnTo>
                  <a:pt x="470926" y="2801226"/>
                </a:lnTo>
                <a:lnTo>
                  <a:pt x="466754" y="2798359"/>
                </a:lnTo>
                <a:lnTo>
                  <a:pt x="463953" y="2794597"/>
                </a:lnTo>
                <a:lnTo>
                  <a:pt x="462791" y="2792301"/>
                </a:lnTo>
                <a:lnTo>
                  <a:pt x="468325" y="2798007"/>
                </a:lnTo>
                <a:lnTo>
                  <a:pt x="471116" y="2799893"/>
                </a:lnTo>
                <a:lnTo>
                  <a:pt x="471259" y="2800788"/>
                </a:lnTo>
                <a:close/>
                <a:moveTo>
                  <a:pt x="469573" y="2806122"/>
                </a:moveTo>
                <a:lnTo>
                  <a:pt x="468449" y="2807160"/>
                </a:lnTo>
                <a:lnTo>
                  <a:pt x="467849" y="2807018"/>
                </a:lnTo>
                <a:lnTo>
                  <a:pt x="467373" y="2806294"/>
                </a:lnTo>
                <a:lnTo>
                  <a:pt x="465639" y="2799179"/>
                </a:lnTo>
                <a:lnTo>
                  <a:pt x="466382" y="2799331"/>
                </a:lnTo>
                <a:lnTo>
                  <a:pt x="468706" y="2801550"/>
                </a:lnTo>
                <a:lnTo>
                  <a:pt x="468182" y="2802427"/>
                </a:lnTo>
                <a:lnTo>
                  <a:pt x="469916" y="2804551"/>
                </a:lnTo>
                <a:lnTo>
                  <a:pt x="470335" y="2806056"/>
                </a:lnTo>
                <a:lnTo>
                  <a:pt x="469573" y="2806122"/>
                </a:lnTo>
                <a:close/>
                <a:moveTo>
                  <a:pt x="1415996" y="2807608"/>
                </a:moveTo>
                <a:lnTo>
                  <a:pt x="1415310" y="2807637"/>
                </a:lnTo>
                <a:lnTo>
                  <a:pt x="1414796" y="2806665"/>
                </a:lnTo>
                <a:lnTo>
                  <a:pt x="1414510" y="2803941"/>
                </a:lnTo>
                <a:lnTo>
                  <a:pt x="1415301" y="2802779"/>
                </a:lnTo>
                <a:lnTo>
                  <a:pt x="1416920" y="2801950"/>
                </a:lnTo>
                <a:lnTo>
                  <a:pt x="1419092" y="2801655"/>
                </a:lnTo>
                <a:lnTo>
                  <a:pt x="1421806" y="2801884"/>
                </a:lnTo>
                <a:lnTo>
                  <a:pt x="1423092" y="2802607"/>
                </a:lnTo>
                <a:lnTo>
                  <a:pt x="1422959" y="2803827"/>
                </a:lnTo>
                <a:lnTo>
                  <a:pt x="1422635" y="2804455"/>
                </a:lnTo>
                <a:lnTo>
                  <a:pt x="1421835" y="2804855"/>
                </a:lnTo>
                <a:lnTo>
                  <a:pt x="1421730" y="2805560"/>
                </a:lnTo>
                <a:lnTo>
                  <a:pt x="1420578" y="2805951"/>
                </a:lnTo>
                <a:lnTo>
                  <a:pt x="1418387" y="2806008"/>
                </a:lnTo>
                <a:lnTo>
                  <a:pt x="1416853" y="2806560"/>
                </a:lnTo>
                <a:lnTo>
                  <a:pt x="1415996" y="2807608"/>
                </a:lnTo>
                <a:close/>
                <a:moveTo>
                  <a:pt x="1426940" y="2806017"/>
                </a:moveTo>
                <a:lnTo>
                  <a:pt x="1425112" y="2806294"/>
                </a:lnTo>
                <a:lnTo>
                  <a:pt x="1424035" y="2806103"/>
                </a:lnTo>
                <a:lnTo>
                  <a:pt x="1423683" y="2805713"/>
                </a:lnTo>
                <a:lnTo>
                  <a:pt x="1424054" y="2805132"/>
                </a:lnTo>
                <a:lnTo>
                  <a:pt x="1424026" y="2804513"/>
                </a:lnTo>
                <a:lnTo>
                  <a:pt x="1423445" y="2803293"/>
                </a:lnTo>
                <a:lnTo>
                  <a:pt x="1423568" y="2802865"/>
                </a:lnTo>
                <a:lnTo>
                  <a:pt x="1424016" y="2802636"/>
                </a:lnTo>
                <a:lnTo>
                  <a:pt x="1424807" y="2802598"/>
                </a:lnTo>
                <a:lnTo>
                  <a:pt x="1425740" y="2803408"/>
                </a:lnTo>
                <a:lnTo>
                  <a:pt x="1426836" y="2805065"/>
                </a:lnTo>
                <a:lnTo>
                  <a:pt x="1426940" y="2806017"/>
                </a:lnTo>
                <a:close/>
                <a:moveTo>
                  <a:pt x="2045656" y="2838031"/>
                </a:moveTo>
                <a:lnTo>
                  <a:pt x="2042579" y="2840088"/>
                </a:lnTo>
                <a:lnTo>
                  <a:pt x="2043932" y="2836993"/>
                </a:lnTo>
                <a:lnTo>
                  <a:pt x="2044494" y="2836193"/>
                </a:lnTo>
                <a:lnTo>
                  <a:pt x="2045017" y="2835840"/>
                </a:lnTo>
                <a:lnTo>
                  <a:pt x="2045522" y="2836116"/>
                </a:lnTo>
                <a:lnTo>
                  <a:pt x="2045656" y="2838031"/>
                </a:lnTo>
                <a:close/>
                <a:moveTo>
                  <a:pt x="2044789" y="2840898"/>
                </a:moveTo>
                <a:lnTo>
                  <a:pt x="2044113" y="2843794"/>
                </a:lnTo>
                <a:lnTo>
                  <a:pt x="2041779" y="2846251"/>
                </a:lnTo>
                <a:lnTo>
                  <a:pt x="2040617" y="2846423"/>
                </a:lnTo>
                <a:lnTo>
                  <a:pt x="2040084" y="2846184"/>
                </a:lnTo>
                <a:lnTo>
                  <a:pt x="2040722" y="2844594"/>
                </a:lnTo>
                <a:lnTo>
                  <a:pt x="2040646" y="2841841"/>
                </a:lnTo>
                <a:lnTo>
                  <a:pt x="2042579" y="2841460"/>
                </a:lnTo>
                <a:lnTo>
                  <a:pt x="2043284" y="2841708"/>
                </a:lnTo>
                <a:lnTo>
                  <a:pt x="2044789" y="2840898"/>
                </a:lnTo>
                <a:close/>
                <a:moveTo>
                  <a:pt x="1479213" y="2846984"/>
                </a:moveTo>
                <a:lnTo>
                  <a:pt x="1474070" y="2847547"/>
                </a:lnTo>
                <a:lnTo>
                  <a:pt x="1471832" y="2846966"/>
                </a:lnTo>
                <a:lnTo>
                  <a:pt x="1471603" y="2846423"/>
                </a:lnTo>
                <a:lnTo>
                  <a:pt x="1472136" y="2845661"/>
                </a:lnTo>
                <a:lnTo>
                  <a:pt x="1473422" y="2844679"/>
                </a:lnTo>
                <a:lnTo>
                  <a:pt x="1474899" y="2844146"/>
                </a:lnTo>
                <a:lnTo>
                  <a:pt x="1476566" y="2844051"/>
                </a:lnTo>
                <a:lnTo>
                  <a:pt x="1479880" y="2845042"/>
                </a:lnTo>
                <a:lnTo>
                  <a:pt x="1481080" y="2846023"/>
                </a:lnTo>
                <a:lnTo>
                  <a:pt x="1480823" y="2846613"/>
                </a:lnTo>
                <a:lnTo>
                  <a:pt x="1479213" y="2846984"/>
                </a:lnTo>
                <a:close/>
                <a:moveTo>
                  <a:pt x="2319633" y="2858519"/>
                </a:moveTo>
                <a:lnTo>
                  <a:pt x="2318328" y="2859891"/>
                </a:lnTo>
                <a:lnTo>
                  <a:pt x="2316995" y="2859834"/>
                </a:lnTo>
                <a:lnTo>
                  <a:pt x="2317156" y="2858634"/>
                </a:lnTo>
                <a:lnTo>
                  <a:pt x="2318795" y="2856300"/>
                </a:lnTo>
                <a:lnTo>
                  <a:pt x="2319633" y="2854633"/>
                </a:lnTo>
                <a:lnTo>
                  <a:pt x="2319662" y="2853624"/>
                </a:lnTo>
                <a:lnTo>
                  <a:pt x="2319966" y="2852852"/>
                </a:lnTo>
                <a:lnTo>
                  <a:pt x="2321214" y="2851985"/>
                </a:lnTo>
                <a:lnTo>
                  <a:pt x="2322290" y="2850414"/>
                </a:lnTo>
                <a:lnTo>
                  <a:pt x="2321776" y="2853328"/>
                </a:lnTo>
                <a:lnTo>
                  <a:pt x="2319633" y="2858519"/>
                </a:lnTo>
                <a:close/>
                <a:moveTo>
                  <a:pt x="2114141" y="2864691"/>
                </a:moveTo>
                <a:lnTo>
                  <a:pt x="2115084" y="2865444"/>
                </a:lnTo>
                <a:lnTo>
                  <a:pt x="2116779" y="2865358"/>
                </a:lnTo>
                <a:lnTo>
                  <a:pt x="2117922" y="2865663"/>
                </a:lnTo>
                <a:lnTo>
                  <a:pt x="2116293" y="2867120"/>
                </a:lnTo>
                <a:lnTo>
                  <a:pt x="2113160" y="2867263"/>
                </a:lnTo>
                <a:lnTo>
                  <a:pt x="2111626" y="2866663"/>
                </a:lnTo>
                <a:lnTo>
                  <a:pt x="2113855" y="2859158"/>
                </a:lnTo>
                <a:lnTo>
                  <a:pt x="2116455" y="2857424"/>
                </a:lnTo>
                <a:lnTo>
                  <a:pt x="2121789" y="2852499"/>
                </a:lnTo>
                <a:lnTo>
                  <a:pt x="2123923" y="2850995"/>
                </a:lnTo>
                <a:lnTo>
                  <a:pt x="2125904" y="2850404"/>
                </a:lnTo>
                <a:lnTo>
                  <a:pt x="2127999" y="2850766"/>
                </a:lnTo>
                <a:lnTo>
                  <a:pt x="2125866" y="2853681"/>
                </a:lnTo>
                <a:lnTo>
                  <a:pt x="2123008" y="2853842"/>
                </a:lnTo>
                <a:lnTo>
                  <a:pt x="2120284" y="2856262"/>
                </a:lnTo>
                <a:lnTo>
                  <a:pt x="2118494" y="2858938"/>
                </a:lnTo>
                <a:lnTo>
                  <a:pt x="2116341" y="2860462"/>
                </a:lnTo>
                <a:lnTo>
                  <a:pt x="2114864" y="2862329"/>
                </a:lnTo>
                <a:lnTo>
                  <a:pt x="2114141" y="2864691"/>
                </a:lnTo>
                <a:close/>
                <a:moveTo>
                  <a:pt x="2063429" y="2896495"/>
                </a:moveTo>
                <a:lnTo>
                  <a:pt x="2064153" y="2897038"/>
                </a:lnTo>
                <a:lnTo>
                  <a:pt x="2065411" y="2896048"/>
                </a:lnTo>
                <a:lnTo>
                  <a:pt x="2066896" y="2892895"/>
                </a:lnTo>
                <a:lnTo>
                  <a:pt x="2070830" y="2893714"/>
                </a:lnTo>
                <a:lnTo>
                  <a:pt x="2072916" y="2895134"/>
                </a:lnTo>
                <a:lnTo>
                  <a:pt x="2074078" y="2894819"/>
                </a:lnTo>
                <a:lnTo>
                  <a:pt x="2075269" y="2894962"/>
                </a:lnTo>
                <a:lnTo>
                  <a:pt x="2077469" y="2896819"/>
                </a:lnTo>
                <a:lnTo>
                  <a:pt x="2081660" y="2898286"/>
                </a:lnTo>
                <a:lnTo>
                  <a:pt x="2086080" y="2898077"/>
                </a:lnTo>
                <a:lnTo>
                  <a:pt x="2092824" y="2897210"/>
                </a:lnTo>
                <a:lnTo>
                  <a:pt x="2093624" y="2896858"/>
                </a:lnTo>
                <a:lnTo>
                  <a:pt x="2100539" y="2896124"/>
                </a:lnTo>
                <a:lnTo>
                  <a:pt x="2107483" y="2895781"/>
                </a:lnTo>
                <a:lnTo>
                  <a:pt x="2109864" y="2896610"/>
                </a:lnTo>
                <a:lnTo>
                  <a:pt x="2110759" y="2897391"/>
                </a:lnTo>
                <a:lnTo>
                  <a:pt x="2111216" y="2898324"/>
                </a:lnTo>
                <a:lnTo>
                  <a:pt x="2107254" y="2900877"/>
                </a:lnTo>
                <a:lnTo>
                  <a:pt x="2103292" y="2903849"/>
                </a:lnTo>
                <a:lnTo>
                  <a:pt x="2097786" y="2906763"/>
                </a:lnTo>
                <a:lnTo>
                  <a:pt x="2097091" y="2908183"/>
                </a:lnTo>
                <a:lnTo>
                  <a:pt x="2097434" y="2910792"/>
                </a:lnTo>
                <a:lnTo>
                  <a:pt x="2097329" y="2913450"/>
                </a:lnTo>
                <a:lnTo>
                  <a:pt x="2098415" y="2913669"/>
                </a:lnTo>
                <a:lnTo>
                  <a:pt x="2099072" y="2914555"/>
                </a:lnTo>
                <a:lnTo>
                  <a:pt x="2097653" y="2915412"/>
                </a:lnTo>
                <a:lnTo>
                  <a:pt x="2091985" y="2915812"/>
                </a:lnTo>
                <a:lnTo>
                  <a:pt x="2090337" y="2915574"/>
                </a:lnTo>
                <a:lnTo>
                  <a:pt x="2088375" y="2914488"/>
                </a:lnTo>
                <a:lnTo>
                  <a:pt x="2087699" y="2911917"/>
                </a:lnTo>
                <a:lnTo>
                  <a:pt x="2085270" y="2912298"/>
                </a:lnTo>
                <a:lnTo>
                  <a:pt x="2084537" y="2911983"/>
                </a:lnTo>
                <a:lnTo>
                  <a:pt x="2087947" y="2909793"/>
                </a:lnTo>
                <a:lnTo>
                  <a:pt x="2086394" y="2907040"/>
                </a:lnTo>
                <a:lnTo>
                  <a:pt x="2084727" y="2907240"/>
                </a:lnTo>
                <a:lnTo>
                  <a:pt x="2083622" y="2905935"/>
                </a:lnTo>
                <a:lnTo>
                  <a:pt x="2083708" y="2904163"/>
                </a:lnTo>
                <a:lnTo>
                  <a:pt x="2085251" y="2903306"/>
                </a:lnTo>
                <a:lnTo>
                  <a:pt x="2085699" y="2902372"/>
                </a:lnTo>
                <a:lnTo>
                  <a:pt x="2083603" y="2903182"/>
                </a:lnTo>
                <a:lnTo>
                  <a:pt x="2081994" y="2904820"/>
                </a:lnTo>
                <a:lnTo>
                  <a:pt x="2079917" y="2905440"/>
                </a:lnTo>
                <a:lnTo>
                  <a:pt x="2077888" y="2906849"/>
                </a:lnTo>
                <a:lnTo>
                  <a:pt x="2081041" y="2907297"/>
                </a:lnTo>
                <a:lnTo>
                  <a:pt x="2079422" y="2908392"/>
                </a:lnTo>
                <a:lnTo>
                  <a:pt x="2077736" y="2908640"/>
                </a:lnTo>
                <a:lnTo>
                  <a:pt x="2069926" y="2906487"/>
                </a:lnTo>
                <a:lnTo>
                  <a:pt x="2067992" y="2905668"/>
                </a:lnTo>
                <a:lnTo>
                  <a:pt x="2065563" y="2903411"/>
                </a:lnTo>
                <a:lnTo>
                  <a:pt x="2063725" y="2900391"/>
                </a:lnTo>
                <a:lnTo>
                  <a:pt x="2064725" y="2900277"/>
                </a:lnTo>
                <a:lnTo>
                  <a:pt x="2065068" y="2899734"/>
                </a:lnTo>
                <a:lnTo>
                  <a:pt x="2064849" y="2899220"/>
                </a:lnTo>
                <a:lnTo>
                  <a:pt x="2062125" y="2898810"/>
                </a:lnTo>
                <a:lnTo>
                  <a:pt x="2057876" y="2898943"/>
                </a:lnTo>
                <a:lnTo>
                  <a:pt x="2055438" y="2898143"/>
                </a:lnTo>
                <a:lnTo>
                  <a:pt x="2055552" y="2892857"/>
                </a:lnTo>
                <a:lnTo>
                  <a:pt x="2054762" y="2891400"/>
                </a:lnTo>
                <a:lnTo>
                  <a:pt x="2052095" y="2890171"/>
                </a:lnTo>
                <a:lnTo>
                  <a:pt x="2048018" y="2889799"/>
                </a:lnTo>
                <a:lnTo>
                  <a:pt x="2047618" y="2887828"/>
                </a:lnTo>
                <a:lnTo>
                  <a:pt x="2048913" y="2884818"/>
                </a:lnTo>
                <a:lnTo>
                  <a:pt x="2050904" y="2882227"/>
                </a:lnTo>
                <a:lnTo>
                  <a:pt x="2052428" y="2879674"/>
                </a:lnTo>
                <a:lnTo>
                  <a:pt x="2054200" y="2877579"/>
                </a:lnTo>
                <a:lnTo>
                  <a:pt x="2058562" y="2873407"/>
                </a:lnTo>
                <a:lnTo>
                  <a:pt x="2058457" y="2876531"/>
                </a:lnTo>
                <a:lnTo>
                  <a:pt x="2058876" y="2879207"/>
                </a:lnTo>
                <a:lnTo>
                  <a:pt x="2056038" y="2884570"/>
                </a:lnTo>
                <a:lnTo>
                  <a:pt x="2060982" y="2889866"/>
                </a:lnTo>
                <a:lnTo>
                  <a:pt x="2061610" y="2891038"/>
                </a:lnTo>
                <a:lnTo>
                  <a:pt x="2062029" y="2892457"/>
                </a:lnTo>
                <a:lnTo>
                  <a:pt x="2061715" y="2893762"/>
                </a:lnTo>
                <a:lnTo>
                  <a:pt x="2060915" y="2894924"/>
                </a:lnTo>
                <a:lnTo>
                  <a:pt x="2062839" y="2895505"/>
                </a:lnTo>
                <a:lnTo>
                  <a:pt x="2063429" y="2896495"/>
                </a:lnTo>
                <a:close/>
                <a:moveTo>
                  <a:pt x="2135762" y="2916669"/>
                </a:moveTo>
                <a:lnTo>
                  <a:pt x="2136667" y="2916965"/>
                </a:lnTo>
                <a:lnTo>
                  <a:pt x="2140268" y="2915107"/>
                </a:lnTo>
                <a:lnTo>
                  <a:pt x="2142173" y="2915183"/>
                </a:lnTo>
                <a:lnTo>
                  <a:pt x="2142087" y="2916517"/>
                </a:lnTo>
                <a:lnTo>
                  <a:pt x="2138991" y="2917974"/>
                </a:lnTo>
                <a:lnTo>
                  <a:pt x="2137572" y="2919060"/>
                </a:lnTo>
                <a:lnTo>
                  <a:pt x="2139363" y="2920070"/>
                </a:lnTo>
                <a:lnTo>
                  <a:pt x="2139344" y="2920756"/>
                </a:lnTo>
                <a:lnTo>
                  <a:pt x="2137191" y="2922394"/>
                </a:lnTo>
                <a:lnTo>
                  <a:pt x="2136115" y="2924175"/>
                </a:lnTo>
                <a:lnTo>
                  <a:pt x="2137001" y="2925899"/>
                </a:lnTo>
                <a:lnTo>
                  <a:pt x="2140439" y="2924204"/>
                </a:lnTo>
                <a:lnTo>
                  <a:pt x="2141849" y="2924185"/>
                </a:lnTo>
                <a:lnTo>
                  <a:pt x="2143763" y="2924575"/>
                </a:lnTo>
                <a:lnTo>
                  <a:pt x="2145583" y="2924061"/>
                </a:lnTo>
                <a:lnTo>
                  <a:pt x="2146621" y="2923223"/>
                </a:lnTo>
                <a:lnTo>
                  <a:pt x="2152679" y="2916593"/>
                </a:lnTo>
                <a:lnTo>
                  <a:pt x="2152993" y="2915746"/>
                </a:lnTo>
                <a:lnTo>
                  <a:pt x="2146459" y="2917117"/>
                </a:lnTo>
                <a:lnTo>
                  <a:pt x="2145697" y="2916212"/>
                </a:lnTo>
                <a:lnTo>
                  <a:pt x="2149974" y="2912193"/>
                </a:lnTo>
                <a:lnTo>
                  <a:pt x="2149640" y="2910069"/>
                </a:lnTo>
                <a:lnTo>
                  <a:pt x="2151802" y="2906716"/>
                </a:lnTo>
                <a:lnTo>
                  <a:pt x="2153784" y="2904725"/>
                </a:lnTo>
                <a:lnTo>
                  <a:pt x="2155231" y="2903611"/>
                </a:lnTo>
                <a:lnTo>
                  <a:pt x="2157337" y="2902582"/>
                </a:lnTo>
                <a:lnTo>
                  <a:pt x="2158784" y="2904173"/>
                </a:lnTo>
                <a:lnTo>
                  <a:pt x="2159251" y="2907040"/>
                </a:lnTo>
                <a:lnTo>
                  <a:pt x="2162832" y="2906640"/>
                </a:lnTo>
                <a:lnTo>
                  <a:pt x="2166337" y="2907221"/>
                </a:lnTo>
                <a:lnTo>
                  <a:pt x="2168919" y="2908430"/>
                </a:lnTo>
                <a:lnTo>
                  <a:pt x="2169319" y="2909126"/>
                </a:lnTo>
                <a:lnTo>
                  <a:pt x="2169347" y="2910221"/>
                </a:lnTo>
                <a:lnTo>
                  <a:pt x="2168490" y="2912193"/>
                </a:lnTo>
                <a:lnTo>
                  <a:pt x="2167071" y="2913812"/>
                </a:lnTo>
                <a:lnTo>
                  <a:pt x="2169900" y="2915888"/>
                </a:lnTo>
                <a:lnTo>
                  <a:pt x="2169519" y="2916793"/>
                </a:lnTo>
                <a:lnTo>
                  <a:pt x="2164880" y="2919136"/>
                </a:lnTo>
                <a:lnTo>
                  <a:pt x="2162242" y="2921489"/>
                </a:lnTo>
                <a:lnTo>
                  <a:pt x="2159822" y="2924385"/>
                </a:lnTo>
                <a:lnTo>
                  <a:pt x="2154984" y="2927757"/>
                </a:lnTo>
                <a:lnTo>
                  <a:pt x="2147316" y="2930185"/>
                </a:lnTo>
                <a:lnTo>
                  <a:pt x="2144887" y="2930185"/>
                </a:lnTo>
                <a:lnTo>
                  <a:pt x="2142001" y="2929423"/>
                </a:lnTo>
                <a:lnTo>
                  <a:pt x="2139144" y="2929595"/>
                </a:lnTo>
                <a:lnTo>
                  <a:pt x="2136334" y="2930500"/>
                </a:lnTo>
                <a:lnTo>
                  <a:pt x="2133581" y="2930395"/>
                </a:lnTo>
                <a:lnTo>
                  <a:pt x="2132248" y="2930871"/>
                </a:lnTo>
                <a:lnTo>
                  <a:pt x="2130981" y="2930823"/>
                </a:lnTo>
                <a:lnTo>
                  <a:pt x="2129923" y="2929881"/>
                </a:lnTo>
                <a:lnTo>
                  <a:pt x="2127657" y="2927195"/>
                </a:lnTo>
                <a:lnTo>
                  <a:pt x="2126552" y="2925394"/>
                </a:lnTo>
                <a:lnTo>
                  <a:pt x="2125332" y="2916784"/>
                </a:lnTo>
                <a:lnTo>
                  <a:pt x="2125723" y="2912240"/>
                </a:lnTo>
                <a:lnTo>
                  <a:pt x="2127647" y="2907992"/>
                </a:lnTo>
                <a:lnTo>
                  <a:pt x="2130495" y="2905163"/>
                </a:lnTo>
                <a:lnTo>
                  <a:pt x="2132143" y="2902906"/>
                </a:lnTo>
                <a:lnTo>
                  <a:pt x="2139039" y="2889437"/>
                </a:lnTo>
                <a:lnTo>
                  <a:pt x="2140391" y="2886370"/>
                </a:lnTo>
                <a:lnTo>
                  <a:pt x="2142039" y="2883751"/>
                </a:lnTo>
                <a:lnTo>
                  <a:pt x="2144992" y="2881160"/>
                </a:lnTo>
                <a:lnTo>
                  <a:pt x="2148811" y="2876779"/>
                </a:lnTo>
                <a:lnTo>
                  <a:pt x="2150031" y="2875883"/>
                </a:lnTo>
                <a:lnTo>
                  <a:pt x="2152221" y="2875455"/>
                </a:lnTo>
                <a:lnTo>
                  <a:pt x="2154384" y="2875693"/>
                </a:lnTo>
                <a:lnTo>
                  <a:pt x="2153765" y="2877283"/>
                </a:lnTo>
                <a:lnTo>
                  <a:pt x="2153927" y="2878836"/>
                </a:lnTo>
                <a:lnTo>
                  <a:pt x="2156432" y="2884884"/>
                </a:lnTo>
                <a:lnTo>
                  <a:pt x="2156403" y="2886085"/>
                </a:lnTo>
                <a:lnTo>
                  <a:pt x="2155031" y="2890885"/>
                </a:lnTo>
                <a:lnTo>
                  <a:pt x="2152403" y="2898620"/>
                </a:lnTo>
                <a:lnTo>
                  <a:pt x="2151726" y="2902877"/>
                </a:lnTo>
                <a:lnTo>
                  <a:pt x="2152079" y="2904154"/>
                </a:lnTo>
                <a:lnTo>
                  <a:pt x="2151012" y="2906306"/>
                </a:lnTo>
                <a:lnTo>
                  <a:pt x="2149878" y="2907935"/>
                </a:lnTo>
                <a:lnTo>
                  <a:pt x="2145392" y="2910992"/>
                </a:lnTo>
                <a:lnTo>
                  <a:pt x="2143096" y="2911707"/>
                </a:lnTo>
                <a:lnTo>
                  <a:pt x="2140915" y="2912840"/>
                </a:lnTo>
                <a:lnTo>
                  <a:pt x="2135762" y="2916669"/>
                </a:lnTo>
                <a:close/>
                <a:moveTo>
                  <a:pt x="1870577" y="2880798"/>
                </a:moveTo>
                <a:lnTo>
                  <a:pt x="1868148" y="2881113"/>
                </a:lnTo>
                <a:lnTo>
                  <a:pt x="1868729" y="2879760"/>
                </a:lnTo>
                <a:lnTo>
                  <a:pt x="1872043" y="2877350"/>
                </a:lnTo>
                <a:lnTo>
                  <a:pt x="1874482" y="2875998"/>
                </a:lnTo>
                <a:lnTo>
                  <a:pt x="1875920" y="2876026"/>
                </a:lnTo>
                <a:lnTo>
                  <a:pt x="1873577" y="2878989"/>
                </a:lnTo>
                <a:lnTo>
                  <a:pt x="1870577" y="2880798"/>
                </a:lnTo>
                <a:close/>
                <a:moveTo>
                  <a:pt x="1528877" y="2908154"/>
                </a:moveTo>
                <a:lnTo>
                  <a:pt x="1528324" y="2908878"/>
                </a:lnTo>
                <a:lnTo>
                  <a:pt x="1527591" y="2908497"/>
                </a:lnTo>
                <a:lnTo>
                  <a:pt x="1527067" y="2908868"/>
                </a:lnTo>
                <a:lnTo>
                  <a:pt x="1526762" y="2909983"/>
                </a:lnTo>
                <a:lnTo>
                  <a:pt x="1526238" y="2910812"/>
                </a:lnTo>
                <a:lnTo>
                  <a:pt x="1525610" y="2911021"/>
                </a:lnTo>
                <a:lnTo>
                  <a:pt x="1524314" y="2910335"/>
                </a:lnTo>
                <a:lnTo>
                  <a:pt x="1522705" y="2907735"/>
                </a:lnTo>
                <a:lnTo>
                  <a:pt x="1521647" y="2905449"/>
                </a:lnTo>
                <a:lnTo>
                  <a:pt x="1521152" y="2903477"/>
                </a:lnTo>
                <a:lnTo>
                  <a:pt x="1522114" y="2902620"/>
                </a:lnTo>
                <a:lnTo>
                  <a:pt x="1524524" y="2902877"/>
                </a:lnTo>
                <a:lnTo>
                  <a:pt x="1526658" y="2903601"/>
                </a:lnTo>
                <a:lnTo>
                  <a:pt x="1528496" y="2904782"/>
                </a:lnTo>
                <a:lnTo>
                  <a:pt x="1529239" y="2906297"/>
                </a:lnTo>
                <a:lnTo>
                  <a:pt x="1528877" y="2908154"/>
                </a:lnTo>
                <a:close/>
                <a:moveTo>
                  <a:pt x="1541612" y="2919136"/>
                </a:moveTo>
                <a:lnTo>
                  <a:pt x="1540155" y="2919584"/>
                </a:lnTo>
                <a:lnTo>
                  <a:pt x="1538364" y="2918984"/>
                </a:lnTo>
                <a:lnTo>
                  <a:pt x="1537649" y="2918127"/>
                </a:lnTo>
                <a:lnTo>
                  <a:pt x="1538011" y="2917003"/>
                </a:lnTo>
                <a:lnTo>
                  <a:pt x="1538792" y="2915965"/>
                </a:lnTo>
                <a:lnTo>
                  <a:pt x="1539992" y="2915003"/>
                </a:lnTo>
                <a:lnTo>
                  <a:pt x="1541250" y="2914831"/>
                </a:lnTo>
                <a:lnTo>
                  <a:pt x="1542555" y="2915441"/>
                </a:lnTo>
                <a:lnTo>
                  <a:pt x="1543231" y="2916031"/>
                </a:lnTo>
                <a:lnTo>
                  <a:pt x="1543279" y="2916603"/>
                </a:lnTo>
                <a:lnTo>
                  <a:pt x="1541612" y="2919136"/>
                </a:lnTo>
                <a:close/>
                <a:moveTo>
                  <a:pt x="1555271" y="2915450"/>
                </a:moveTo>
                <a:lnTo>
                  <a:pt x="1554975" y="2917003"/>
                </a:lnTo>
                <a:lnTo>
                  <a:pt x="1555223" y="2918012"/>
                </a:lnTo>
                <a:lnTo>
                  <a:pt x="1556014" y="2918479"/>
                </a:lnTo>
                <a:lnTo>
                  <a:pt x="1556537" y="2919136"/>
                </a:lnTo>
                <a:lnTo>
                  <a:pt x="1556785" y="2919984"/>
                </a:lnTo>
                <a:lnTo>
                  <a:pt x="1557528" y="2920203"/>
                </a:lnTo>
                <a:lnTo>
                  <a:pt x="1558757" y="2919803"/>
                </a:lnTo>
                <a:lnTo>
                  <a:pt x="1559576" y="2919927"/>
                </a:lnTo>
                <a:lnTo>
                  <a:pt x="1559985" y="2920575"/>
                </a:lnTo>
                <a:lnTo>
                  <a:pt x="1560452" y="2920727"/>
                </a:lnTo>
                <a:lnTo>
                  <a:pt x="1560976" y="2920384"/>
                </a:lnTo>
                <a:lnTo>
                  <a:pt x="1561624" y="2920784"/>
                </a:lnTo>
                <a:lnTo>
                  <a:pt x="1562405" y="2921927"/>
                </a:lnTo>
                <a:lnTo>
                  <a:pt x="1563014" y="2921975"/>
                </a:lnTo>
                <a:lnTo>
                  <a:pt x="1563453" y="2920918"/>
                </a:lnTo>
                <a:lnTo>
                  <a:pt x="1563300" y="2920317"/>
                </a:lnTo>
                <a:lnTo>
                  <a:pt x="1562243" y="2919908"/>
                </a:lnTo>
                <a:lnTo>
                  <a:pt x="1562338" y="2919508"/>
                </a:lnTo>
                <a:lnTo>
                  <a:pt x="1561690" y="2918527"/>
                </a:lnTo>
                <a:lnTo>
                  <a:pt x="1562014" y="2917803"/>
                </a:lnTo>
                <a:lnTo>
                  <a:pt x="1563119" y="2916879"/>
                </a:lnTo>
                <a:lnTo>
                  <a:pt x="1563900" y="2916679"/>
                </a:lnTo>
                <a:lnTo>
                  <a:pt x="1564367" y="2917203"/>
                </a:lnTo>
                <a:lnTo>
                  <a:pt x="1564843" y="2917069"/>
                </a:lnTo>
                <a:lnTo>
                  <a:pt x="1565339" y="2916269"/>
                </a:lnTo>
                <a:lnTo>
                  <a:pt x="1566501" y="2915660"/>
                </a:lnTo>
                <a:lnTo>
                  <a:pt x="1568329" y="2915231"/>
                </a:lnTo>
                <a:lnTo>
                  <a:pt x="1569329" y="2915565"/>
                </a:lnTo>
                <a:lnTo>
                  <a:pt x="1569501" y="2916650"/>
                </a:lnTo>
                <a:lnTo>
                  <a:pt x="1570025" y="2917003"/>
                </a:lnTo>
                <a:lnTo>
                  <a:pt x="1570901" y="2916622"/>
                </a:lnTo>
                <a:lnTo>
                  <a:pt x="1571730" y="2917450"/>
                </a:lnTo>
                <a:lnTo>
                  <a:pt x="1572511" y="2919479"/>
                </a:lnTo>
                <a:lnTo>
                  <a:pt x="1573387" y="2919546"/>
                </a:lnTo>
                <a:lnTo>
                  <a:pt x="1574359" y="2917641"/>
                </a:lnTo>
                <a:lnTo>
                  <a:pt x="1575749" y="2916269"/>
                </a:lnTo>
                <a:lnTo>
                  <a:pt x="1577540" y="2915422"/>
                </a:lnTo>
                <a:lnTo>
                  <a:pt x="1578835" y="2915336"/>
                </a:lnTo>
                <a:lnTo>
                  <a:pt x="1579626" y="2916003"/>
                </a:lnTo>
                <a:lnTo>
                  <a:pt x="1579998" y="2916889"/>
                </a:lnTo>
                <a:lnTo>
                  <a:pt x="1579950" y="2917974"/>
                </a:lnTo>
                <a:lnTo>
                  <a:pt x="1580436" y="2918660"/>
                </a:lnTo>
                <a:lnTo>
                  <a:pt x="1581464" y="2918927"/>
                </a:lnTo>
                <a:lnTo>
                  <a:pt x="1581798" y="2919813"/>
                </a:lnTo>
                <a:lnTo>
                  <a:pt x="1581426" y="2921318"/>
                </a:lnTo>
                <a:lnTo>
                  <a:pt x="1581521" y="2922632"/>
                </a:lnTo>
                <a:lnTo>
                  <a:pt x="1582445" y="2924366"/>
                </a:lnTo>
                <a:lnTo>
                  <a:pt x="1582655" y="2924470"/>
                </a:lnTo>
                <a:lnTo>
                  <a:pt x="1583531" y="2921384"/>
                </a:lnTo>
                <a:lnTo>
                  <a:pt x="1584284" y="2919765"/>
                </a:lnTo>
                <a:lnTo>
                  <a:pt x="1585274" y="2918613"/>
                </a:lnTo>
                <a:lnTo>
                  <a:pt x="1585903" y="2918508"/>
                </a:lnTo>
                <a:lnTo>
                  <a:pt x="1586170" y="2919451"/>
                </a:lnTo>
                <a:lnTo>
                  <a:pt x="1585960" y="2920489"/>
                </a:lnTo>
                <a:lnTo>
                  <a:pt x="1585274" y="2921632"/>
                </a:lnTo>
                <a:lnTo>
                  <a:pt x="1585636" y="2922146"/>
                </a:lnTo>
                <a:lnTo>
                  <a:pt x="1587865" y="2922156"/>
                </a:lnTo>
                <a:lnTo>
                  <a:pt x="1588094" y="2922518"/>
                </a:lnTo>
                <a:lnTo>
                  <a:pt x="1585617" y="2927671"/>
                </a:lnTo>
                <a:lnTo>
                  <a:pt x="1583769" y="2930176"/>
                </a:lnTo>
                <a:lnTo>
                  <a:pt x="1581807" y="2931862"/>
                </a:lnTo>
                <a:lnTo>
                  <a:pt x="1580388" y="2932281"/>
                </a:lnTo>
                <a:lnTo>
                  <a:pt x="1579502" y="2931452"/>
                </a:lnTo>
                <a:lnTo>
                  <a:pt x="1578655" y="2931119"/>
                </a:lnTo>
                <a:lnTo>
                  <a:pt x="1577826" y="2931300"/>
                </a:lnTo>
                <a:lnTo>
                  <a:pt x="1577835" y="2930976"/>
                </a:lnTo>
                <a:lnTo>
                  <a:pt x="1579283" y="2929690"/>
                </a:lnTo>
                <a:lnTo>
                  <a:pt x="1579826" y="2929719"/>
                </a:lnTo>
                <a:lnTo>
                  <a:pt x="1580836" y="2929433"/>
                </a:lnTo>
                <a:lnTo>
                  <a:pt x="1583636" y="2926594"/>
                </a:lnTo>
                <a:lnTo>
                  <a:pt x="1583636" y="2926118"/>
                </a:lnTo>
                <a:lnTo>
                  <a:pt x="1581998" y="2926347"/>
                </a:lnTo>
                <a:lnTo>
                  <a:pt x="1576445" y="2931128"/>
                </a:lnTo>
                <a:lnTo>
                  <a:pt x="1575740" y="2931309"/>
                </a:lnTo>
                <a:lnTo>
                  <a:pt x="1575187" y="2930995"/>
                </a:lnTo>
                <a:lnTo>
                  <a:pt x="1574787" y="2930195"/>
                </a:lnTo>
                <a:lnTo>
                  <a:pt x="1571663" y="2928804"/>
                </a:lnTo>
                <a:lnTo>
                  <a:pt x="1570377" y="2927557"/>
                </a:lnTo>
                <a:lnTo>
                  <a:pt x="1568587" y="2926661"/>
                </a:lnTo>
                <a:lnTo>
                  <a:pt x="1566282" y="2926109"/>
                </a:lnTo>
                <a:lnTo>
                  <a:pt x="1563586" y="2924985"/>
                </a:lnTo>
                <a:lnTo>
                  <a:pt x="1560490" y="2923280"/>
                </a:lnTo>
                <a:lnTo>
                  <a:pt x="1557557" y="2922337"/>
                </a:lnTo>
                <a:lnTo>
                  <a:pt x="1552194" y="2921794"/>
                </a:lnTo>
                <a:lnTo>
                  <a:pt x="1551508" y="2920937"/>
                </a:lnTo>
                <a:lnTo>
                  <a:pt x="1546222" y="2919346"/>
                </a:lnTo>
                <a:lnTo>
                  <a:pt x="1544574" y="2918317"/>
                </a:lnTo>
                <a:lnTo>
                  <a:pt x="1544736" y="2917146"/>
                </a:lnTo>
                <a:lnTo>
                  <a:pt x="1545146" y="2916298"/>
                </a:lnTo>
                <a:lnTo>
                  <a:pt x="1545793" y="2915755"/>
                </a:lnTo>
                <a:lnTo>
                  <a:pt x="1546470" y="2915974"/>
                </a:lnTo>
                <a:lnTo>
                  <a:pt x="1547174" y="2916946"/>
                </a:lnTo>
                <a:lnTo>
                  <a:pt x="1547898" y="2917060"/>
                </a:lnTo>
                <a:lnTo>
                  <a:pt x="1548651" y="2916308"/>
                </a:lnTo>
                <a:lnTo>
                  <a:pt x="1549556" y="2916203"/>
                </a:lnTo>
                <a:lnTo>
                  <a:pt x="1550613" y="2916736"/>
                </a:lnTo>
                <a:lnTo>
                  <a:pt x="1551423" y="2916669"/>
                </a:lnTo>
                <a:lnTo>
                  <a:pt x="1551975" y="2916003"/>
                </a:lnTo>
                <a:lnTo>
                  <a:pt x="1553042" y="2915422"/>
                </a:lnTo>
                <a:lnTo>
                  <a:pt x="1554632" y="2914936"/>
                </a:lnTo>
                <a:lnTo>
                  <a:pt x="1555271" y="2915450"/>
                </a:lnTo>
                <a:close/>
                <a:moveTo>
                  <a:pt x="1802654" y="2934815"/>
                </a:moveTo>
                <a:lnTo>
                  <a:pt x="1800597" y="2935577"/>
                </a:lnTo>
                <a:lnTo>
                  <a:pt x="1797072" y="2934872"/>
                </a:lnTo>
                <a:lnTo>
                  <a:pt x="1793196" y="2935853"/>
                </a:lnTo>
                <a:lnTo>
                  <a:pt x="1792119" y="2935872"/>
                </a:lnTo>
                <a:lnTo>
                  <a:pt x="1794996" y="2933052"/>
                </a:lnTo>
                <a:lnTo>
                  <a:pt x="1799415" y="2931319"/>
                </a:lnTo>
                <a:lnTo>
                  <a:pt x="1803825" y="2925985"/>
                </a:lnTo>
                <a:lnTo>
                  <a:pt x="1805064" y="2925851"/>
                </a:lnTo>
                <a:lnTo>
                  <a:pt x="1803387" y="2931881"/>
                </a:lnTo>
                <a:lnTo>
                  <a:pt x="1803044" y="2934033"/>
                </a:lnTo>
                <a:lnTo>
                  <a:pt x="1802654" y="2934815"/>
                </a:lnTo>
                <a:close/>
                <a:moveTo>
                  <a:pt x="1799215" y="2930395"/>
                </a:moveTo>
                <a:lnTo>
                  <a:pt x="1795996" y="2931176"/>
                </a:lnTo>
                <a:lnTo>
                  <a:pt x="1794882" y="2930843"/>
                </a:lnTo>
                <a:lnTo>
                  <a:pt x="1798444" y="2927099"/>
                </a:lnTo>
                <a:lnTo>
                  <a:pt x="1802511" y="2926232"/>
                </a:lnTo>
                <a:lnTo>
                  <a:pt x="1799215" y="2930395"/>
                </a:lnTo>
                <a:close/>
                <a:moveTo>
                  <a:pt x="2139610" y="2934024"/>
                </a:moveTo>
                <a:lnTo>
                  <a:pt x="2138505" y="2934338"/>
                </a:lnTo>
                <a:lnTo>
                  <a:pt x="2138248" y="2933795"/>
                </a:lnTo>
                <a:lnTo>
                  <a:pt x="2136543" y="2932224"/>
                </a:lnTo>
                <a:lnTo>
                  <a:pt x="2136391" y="2931443"/>
                </a:lnTo>
                <a:lnTo>
                  <a:pt x="2137877" y="2930700"/>
                </a:lnTo>
                <a:lnTo>
                  <a:pt x="2140915" y="2931081"/>
                </a:lnTo>
                <a:lnTo>
                  <a:pt x="2139829" y="2933052"/>
                </a:lnTo>
                <a:lnTo>
                  <a:pt x="2139610" y="2934024"/>
                </a:lnTo>
                <a:close/>
                <a:moveTo>
                  <a:pt x="1582874" y="2934938"/>
                </a:moveTo>
                <a:lnTo>
                  <a:pt x="1582160" y="2935034"/>
                </a:lnTo>
                <a:lnTo>
                  <a:pt x="1581684" y="2934681"/>
                </a:lnTo>
                <a:lnTo>
                  <a:pt x="1581560" y="2934253"/>
                </a:lnTo>
                <a:lnTo>
                  <a:pt x="1581788" y="2933729"/>
                </a:lnTo>
                <a:lnTo>
                  <a:pt x="1584293" y="2932481"/>
                </a:lnTo>
                <a:lnTo>
                  <a:pt x="1584893" y="2932643"/>
                </a:lnTo>
                <a:lnTo>
                  <a:pt x="1584503" y="2933624"/>
                </a:lnTo>
                <a:lnTo>
                  <a:pt x="1582874" y="2934938"/>
                </a:lnTo>
                <a:close/>
                <a:moveTo>
                  <a:pt x="1626013" y="2959751"/>
                </a:moveTo>
                <a:lnTo>
                  <a:pt x="1626041" y="2960227"/>
                </a:lnTo>
                <a:lnTo>
                  <a:pt x="1624898" y="2959237"/>
                </a:lnTo>
                <a:lnTo>
                  <a:pt x="1624441" y="2958456"/>
                </a:lnTo>
                <a:lnTo>
                  <a:pt x="1624346" y="2957665"/>
                </a:lnTo>
                <a:lnTo>
                  <a:pt x="1624898" y="2957398"/>
                </a:lnTo>
                <a:lnTo>
                  <a:pt x="1626080" y="2957656"/>
                </a:lnTo>
                <a:lnTo>
                  <a:pt x="1626451" y="2958294"/>
                </a:lnTo>
                <a:lnTo>
                  <a:pt x="1626013" y="2959751"/>
                </a:lnTo>
                <a:close/>
                <a:moveTo>
                  <a:pt x="1984543" y="2964523"/>
                </a:moveTo>
                <a:lnTo>
                  <a:pt x="1980952" y="2966504"/>
                </a:lnTo>
                <a:lnTo>
                  <a:pt x="1982343" y="2961446"/>
                </a:lnTo>
                <a:lnTo>
                  <a:pt x="1983486" y="2959884"/>
                </a:lnTo>
                <a:lnTo>
                  <a:pt x="1985000" y="2960408"/>
                </a:lnTo>
                <a:lnTo>
                  <a:pt x="1984791" y="2963466"/>
                </a:lnTo>
                <a:lnTo>
                  <a:pt x="1984543" y="2964523"/>
                </a:lnTo>
                <a:close/>
                <a:moveTo>
                  <a:pt x="1997602" y="2979068"/>
                </a:moveTo>
                <a:lnTo>
                  <a:pt x="1996259" y="2980373"/>
                </a:lnTo>
                <a:lnTo>
                  <a:pt x="1996583" y="2979096"/>
                </a:lnTo>
                <a:lnTo>
                  <a:pt x="1998231" y="2975839"/>
                </a:lnTo>
                <a:lnTo>
                  <a:pt x="1999298" y="2975353"/>
                </a:lnTo>
                <a:lnTo>
                  <a:pt x="1997602" y="2979068"/>
                </a:lnTo>
                <a:close/>
                <a:moveTo>
                  <a:pt x="1727845" y="2984125"/>
                </a:moveTo>
                <a:lnTo>
                  <a:pt x="1726301" y="2985421"/>
                </a:lnTo>
                <a:lnTo>
                  <a:pt x="1725054" y="2985307"/>
                </a:lnTo>
                <a:lnTo>
                  <a:pt x="1724654" y="2985183"/>
                </a:lnTo>
                <a:lnTo>
                  <a:pt x="1724920" y="2984678"/>
                </a:lnTo>
                <a:lnTo>
                  <a:pt x="1724863" y="2984259"/>
                </a:lnTo>
                <a:lnTo>
                  <a:pt x="1724463" y="2983916"/>
                </a:lnTo>
                <a:lnTo>
                  <a:pt x="1724682" y="2983306"/>
                </a:lnTo>
                <a:lnTo>
                  <a:pt x="1725540" y="2982421"/>
                </a:lnTo>
                <a:lnTo>
                  <a:pt x="1726101" y="2981506"/>
                </a:lnTo>
                <a:lnTo>
                  <a:pt x="1728826" y="2981049"/>
                </a:lnTo>
                <a:lnTo>
                  <a:pt x="1730150" y="2980773"/>
                </a:lnTo>
                <a:lnTo>
                  <a:pt x="1731540" y="2980496"/>
                </a:lnTo>
                <a:lnTo>
                  <a:pt x="1731274" y="2981297"/>
                </a:lnTo>
                <a:lnTo>
                  <a:pt x="1728797" y="2982220"/>
                </a:lnTo>
                <a:lnTo>
                  <a:pt x="1728178" y="2983421"/>
                </a:lnTo>
                <a:lnTo>
                  <a:pt x="1727845" y="2984125"/>
                </a:lnTo>
                <a:close/>
                <a:moveTo>
                  <a:pt x="1719225" y="2984821"/>
                </a:moveTo>
                <a:lnTo>
                  <a:pt x="1718062" y="2985221"/>
                </a:lnTo>
                <a:lnTo>
                  <a:pt x="1716576" y="2985088"/>
                </a:lnTo>
                <a:lnTo>
                  <a:pt x="1715967" y="2984735"/>
                </a:lnTo>
                <a:lnTo>
                  <a:pt x="1716234" y="2984173"/>
                </a:lnTo>
                <a:lnTo>
                  <a:pt x="1717262" y="2983544"/>
                </a:lnTo>
                <a:lnTo>
                  <a:pt x="1720424" y="2982535"/>
                </a:lnTo>
                <a:lnTo>
                  <a:pt x="1720501" y="2983202"/>
                </a:lnTo>
                <a:lnTo>
                  <a:pt x="1719225" y="2984821"/>
                </a:lnTo>
                <a:close/>
                <a:moveTo>
                  <a:pt x="2170986" y="2992155"/>
                </a:moveTo>
                <a:lnTo>
                  <a:pt x="2167385" y="2993479"/>
                </a:lnTo>
                <a:lnTo>
                  <a:pt x="2164299" y="2993384"/>
                </a:lnTo>
                <a:lnTo>
                  <a:pt x="2162251" y="2992184"/>
                </a:lnTo>
                <a:lnTo>
                  <a:pt x="2162166" y="2991660"/>
                </a:lnTo>
                <a:lnTo>
                  <a:pt x="2167014" y="2992165"/>
                </a:lnTo>
                <a:lnTo>
                  <a:pt x="2168881" y="2991888"/>
                </a:lnTo>
                <a:lnTo>
                  <a:pt x="2172605" y="2989831"/>
                </a:lnTo>
                <a:lnTo>
                  <a:pt x="2170986" y="2992155"/>
                </a:lnTo>
                <a:close/>
                <a:moveTo>
                  <a:pt x="1560147" y="3071822"/>
                </a:moveTo>
                <a:lnTo>
                  <a:pt x="1558909" y="3072213"/>
                </a:lnTo>
                <a:lnTo>
                  <a:pt x="1558890" y="3071451"/>
                </a:lnTo>
                <a:lnTo>
                  <a:pt x="1559185" y="3069698"/>
                </a:lnTo>
                <a:lnTo>
                  <a:pt x="1559719" y="3068936"/>
                </a:lnTo>
                <a:lnTo>
                  <a:pt x="1560024" y="3069365"/>
                </a:lnTo>
                <a:lnTo>
                  <a:pt x="1560443" y="3070946"/>
                </a:lnTo>
                <a:lnTo>
                  <a:pt x="1560147" y="30718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DE5D72E0-0BE1-560C-C48C-F511FFA0826D}"/>
              </a:ext>
            </a:extLst>
          </p:cNvPr>
          <p:cNvSpPr/>
          <p:nvPr/>
        </p:nvSpPr>
        <p:spPr>
          <a:xfrm>
            <a:off x="8397580" y="4990961"/>
            <a:ext cx="2657" cy="1990"/>
          </a:xfrm>
          <a:custGeom>
            <a:avLst/>
            <a:gdLst>
              <a:gd name="connsiteX0" fmla="*/ 381 w 2657"/>
              <a:gd name="connsiteY0" fmla="*/ 1505 h 1990"/>
              <a:gd name="connsiteX1" fmla="*/ 695 w 2657"/>
              <a:gd name="connsiteY1" fmla="*/ 1648 h 1990"/>
              <a:gd name="connsiteX2" fmla="*/ 1105 w 2657"/>
              <a:gd name="connsiteY2" fmla="*/ 1505 h 1990"/>
              <a:gd name="connsiteX3" fmla="*/ 1277 w 2657"/>
              <a:gd name="connsiteY3" fmla="*/ 1676 h 1990"/>
              <a:gd name="connsiteX4" fmla="*/ 638 w 2657"/>
              <a:gd name="connsiteY4" fmla="*/ 1943 h 1990"/>
              <a:gd name="connsiteX5" fmla="*/ 238 w 2657"/>
              <a:gd name="connsiteY5" fmla="*/ 1457 h 1990"/>
              <a:gd name="connsiteX6" fmla="*/ 48 w 2657"/>
              <a:gd name="connsiteY6" fmla="*/ 667 h 1990"/>
              <a:gd name="connsiteX7" fmla="*/ 0 w 2657"/>
              <a:gd name="connsiteY7" fmla="*/ 0 h 1990"/>
              <a:gd name="connsiteX8" fmla="*/ 181 w 2657"/>
              <a:gd name="connsiteY8" fmla="*/ 0 h 1990"/>
              <a:gd name="connsiteX9" fmla="*/ 181 w 2657"/>
              <a:gd name="connsiteY9" fmla="*/ 267 h 1990"/>
              <a:gd name="connsiteX10" fmla="*/ 228 w 2657"/>
              <a:gd name="connsiteY10" fmla="*/ 486 h 1990"/>
              <a:gd name="connsiteX11" fmla="*/ 371 w 2657"/>
              <a:gd name="connsiteY11" fmla="*/ 924 h 1990"/>
              <a:gd name="connsiteX12" fmla="*/ 267 w 2657"/>
              <a:gd name="connsiteY12" fmla="*/ 1219 h 1990"/>
              <a:gd name="connsiteX13" fmla="*/ 381 w 2657"/>
              <a:gd name="connsiteY13" fmla="*/ 1505 h 1990"/>
              <a:gd name="connsiteX14" fmla="*/ 2467 w 2657"/>
              <a:gd name="connsiteY14" fmla="*/ 1838 h 1990"/>
              <a:gd name="connsiteX15" fmla="*/ 2162 w 2657"/>
              <a:gd name="connsiteY15" fmla="*/ 1991 h 1990"/>
              <a:gd name="connsiteX16" fmla="*/ 1896 w 2657"/>
              <a:gd name="connsiteY16" fmla="*/ 1876 h 1990"/>
              <a:gd name="connsiteX17" fmla="*/ 1819 w 2657"/>
              <a:gd name="connsiteY17" fmla="*/ 1791 h 1990"/>
              <a:gd name="connsiteX18" fmla="*/ 1791 w 2657"/>
              <a:gd name="connsiteY18" fmla="*/ 1648 h 1990"/>
              <a:gd name="connsiteX19" fmla="*/ 2096 w 2657"/>
              <a:gd name="connsiteY19" fmla="*/ 1629 h 1990"/>
              <a:gd name="connsiteX20" fmla="*/ 2334 w 2657"/>
              <a:gd name="connsiteY20" fmla="*/ 1495 h 1990"/>
              <a:gd name="connsiteX21" fmla="*/ 2486 w 2657"/>
              <a:gd name="connsiteY21" fmla="*/ 1267 h 1990"/>
              <a:gd name="connsiteX22" fmla="*/ 2534 w 2657"/>
              <a:gd name="connsiteY22" fmla="*/ 943 h 1990"/>
              <a:gd name="connsiteX23" fmla="*/ 2657 w 2657"/>
              <a:gd name="connsiteY23" fmla="*/ 1257 h 1990"/>
              <a:gd name="connsiteX24" fmla="*/ 2638 w 2657"/>
              <a:gd name="connsiteY24" fmla="*/ 1571 h 1990"/>
              <a:gd name="connsiteX25" fmla="*/ 2467 w 2657"/>
              <a:gd name="connsiteY25" fmla="*/ 1838 h 1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657" h="1990">
                <a:moveTo>
                  <a:pt x="381" y="1505"/>
                </a:moveTo>
                <a:lnTo>
                  <a:pt x="695" y="1648"/>
                </a:lnTo>
                <a:lnTo>
                  <a:pt x="1105" y="1505"/>
                </a:lnTo>
                <a:lnTo>
                  <a:pt x="1277" y="1676"/>
                </a:lnTo>
                <a:lnTo>
                  <a:pt x="638" y="1943"/>
                </a:lnTo>
                <a:lnTo>
                  <a:pt x="238" y="1457"/>
                </a:lnTo>
                <a:lnTo>
                  <a:pt x="48" y="667"/>
                </a:lnTo>
                <a:lnTo>
                  <a:pt x="0" y="0"/>
                </a:lnTo>
                <a:lnTo>
                  <a:pt x="181" y="0"/>
                </a:lnTo>
                <a:lnTo>
                  <a:pt x="181" y="267"/>
                </a:lnTo>
                <a:lnTo>
                  <a:pt x="228" y="486"/>
                </a:lnTo>
                <a:lnTo>
                  <a:pt x="371" y="924"/>
                </a:lnTo>
                <a:lnTo>
                  <a:pt x="267" y="1219"/>
                </a:lnTo>
                <a:lnTo>
                  <a:pt x="381" y="1505"/>
                </a:lnTo>
                <a:close/>
                <a:moveTo>
                  <a:pt x="2467" y="1838"/>
                </a:moveTo>
                <a:lnTo>
                  <a:pt x="2162" y="1991"/>
                </a:lnTo>
                <a:lnTo>
                  <a:pt x="1896" y="1876"/>
                </a:lnTo>
                <a:lnTo>
                  <a:pt x="1819" y="1791"/>
                </a:lnTo>
                <a:lnTo>
                  <a:pt x="1791" y="1648"/>
                </a:lnTo>
                <a:lnTo>
                  <a:pt x="2096" y="1629"/>
                </a:lnTo>
                <a:lnTo>
                  <a:pt x="2334" y="1495"/>
                </a:lnTo>
                <a:lnTo>
                  <a:pt x="2486" y="1267"/>
                </a:lnTo>
                <a:lnTo>
                  <a:pt x="2534" y="943"/>
                </a:lnTo>
                <a:lnTo>
                  <a:pt x="2657" y="1257"/>
                </a:lnTo>
                <a:lnTo>
                  <a:pt x="2638" y="1571"/>
                </a:lnTo>
                <a:lnTo>
                  <a:pt x="2467" y="183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25CDA2DF-C366-B26B-1A14-18B169B23A51}"/>
              </a:ext>
            </a:extLst>
          </p:cNvPr>
          <p:cNvSpPr/>
          <p:nvPr/>
        </p:nvSpPr>
        <p:spPr>
          <a:xfrm>
            <a:off x="6135745" y="4525245"/>
            <a:ext cx="509520" cy="501872"/>
          </a:xfrm>
          <a:custGeom>
            <a:avLst/>
            <a:gdLst>
              <a:gd name="connsiteX0" fmla="*/ 406041 w 509520"/>
              <a:gd name="connsiteY0" fmla="*/ 5410 h 501872"/>
              <a:gd name="connsiteX1" fmla="*/ 407013 w 509520"/>
              <a:gd name="connsiteY1" fmla="*/ 7277 h 501872"/>
              <a:gd name="connsiteX2" fmla="*/ 408394 w 509520"/>
              <a:gd name="connsiteY2" fmla="*/ 9192 h 501872"/>
              <a:gd name="connsiteX3" fmla="*/ 413023 w 509520"/>
              <a:gd name="connsiteY3" fmla="*/ 12430 h 501872"/>
              <a:gd name="connsiteX4" fmla="*/ 414490 w 509520"/>
              <a:gd name="connsiteY4" fmla="*/ 14230 h 501872"/>
              <a:gd name="connsiteX5" fmla="*/ 415623 w 509520"/>
              <a:gd name="connsiteY5" fmla="*/ 16231 h 501872"/>
              <a:gd name="connsiteX6" fmla="*/ 416338 w 509520"/>
              <a:gd name="connsiteY6" fmla="*/ 17793 h 501872"/>
              <a:gd name="connsiteX7" fmla="*/ 417767 w 509520"/>
              <a:gd name="connsiteY7" fmla="*/ 19040 h 501872"/>
              <a:gd name="connsiteX8" fmla="*/ 419767 w 509520"/>
              <a:gd name="connsiteY8" fmla="*/ 19841 h 501872"/>
              <a:gd name="connsiteX9" fmla="*/ 421481 w 509520"/>
              <a:gd name="connsiteY9" fmla="*/ 20793 h 501872"/>
              <a:gd name="connsiteX10" fmla="*/ 422529 w 509520"/>
              <a:gd name="connsiteY10" fmla="*/ 22193 h 501872"/>
              <a:gd name="connsiteX11" fmla="*/ 424101 w 509520"/>
              <a:gd name="connsiteY11" fmla="*/ 23651 h 501872"/>
              <a:gd name="connsiteX12" fmla="*/ 427129 w 509520"/>
              <a:gd name="connsiteY12" fmla="*/ 25632 h 501872"/>
              <a:gd name="connsiteX13" fmla="*/ 428606 w 509520"/>
              <a:gd name="connsiteY13" fmla="*/ 25680 h 501872"/>
              <a:gd name="connsiteX14" fmla="*/ 430311 w 509520"/>
              <a:gd name="connsiteY14" fmla="*/ 25956 h 501872"/>
              <a:gd name="connsiteX15" fmla="*/ 431816 w 509520"/>
              <a:gd name="connsiteY15" fmla="*/ 26479 h 501872"/>
              <a:gd name="connsiteX16" fmla="*/ 433426 w 509520"/>
              <a:gd name="connsiteY16" fmla="*/ 26327 h 501872"/>
              <a:gd name="connsiteX17" fmla="*/ 436026 w 509520"/>
              <a:gd name="connsiteY17" fmla="*/ 25032 h 501872"/>
              <a:gd name="connsiteX18" fmla="*/ 439093 w 509520"/>
              <a:gd name="connsiteY18" fmla="*/ 22860 h 501872"/>
              <a:gd name="connsiteX19" fmla="*/ 441436 w 509520"/>
              <a:gd name="connsiteY19" fmla="*/ 21517 h 501872"/>
              <a:gd name="connsiteX20" fmla="*/ 447103 w 509520"/>
              <a:gd name="connsiteY20" fmla="*/ 21993 h 501872"/>
              <a:gd name="connsiteX21" fmla="*/ 450266 w 509520"/>
              <a:gd name="connsiteY21" fmla="*/ 23089 h 501872"/>
              <a:gd name="connsiteX22" fmla="*/ 452780 w 509520"/>
              <a:gd name="connsiteY22" fmla="*/ 24622 h 501872"/>
              <a:gd name="connsiteX23" fmla="*/ 454742 w 509520"/>
              <a:gd name="connsiteY23" fmla="*/ 24527 h 501872"/>
              <a:gd name="connsiteX24" fmla="*/ 459019 w 509520"/>
              <a:gd name="connsiteY24" fmla="*/ 21689 h 501872"/>
              <a:gd name="connsiteX25" fmla="*/ 461286 w 509520"/>
              <a:gd name="connsiteY25" fmla="*/ 18669 h 501872"/>
              <a:gd name="connsiteX26" fmla="*/ 463487 w 509520"/>
              <a:gd name="connsiteY26" fmla="*/ 18021 h 501872"/>
              <a:gd name="connsiteX27" fmla="*/ 466820 w 509520"/>
              <a:gd name="connsiteY27" fmla="*/ 19336 h 501872"/>
              <a:gd name="connsiteX28" fmla="*/ 469573 w 509520"/>
              <a:gd name="connsiteY28" fmla="*/ 22155 h 501872"/>
              <a:gd name="connsiteX29" fmla="*/ 471992 w 509520"/>
              <a:gd name="connsiteY29" fmla="*/ 26251 h 501872"/>
              <a:gd name="connsiteX30" fmla="*/ 473697 w 509520"/>
              <a:gd name="connsiteY30" fmla="*/ 27813 h 501872"/>
              <a:gd name="connsiteX31" fmla="*/ 476031 w 509520"/>
              <a:gd name="connsiteY31" fmla="*/ 30232 h 501872"/>
              <a:gd name="connsiteX32" fmla="*/ 480670 w 509520"/>
              <a:gd name="connsiteY32" fmla="*/ 35443 h 501872"/>
              <a:gd name="connsiteX33" fmla="*/ 486708 w 509520"/>
              <a:gd name="connsiteY33" fmla="*/ 38052 h 501872"/>
              <a:gd name="connsiteX34" fmla="*/ 489051 w 509520"/>
              <a:gd name="connsiteY34" fmla="*/ 39338 h 501872"/>
              <a:gd name="connsiteX35" fmla="*/ 489813 w 509520"/>
              <a:gd name="connsiteY35" fmla="*/ 40624 h 501872"/>
              <a:gd name="connsiteX36" fmla="*/ 490261 w 509520"/>
              <a:gd name="connsiteY36" fmla="*/ 42339 h 501872"/>
              <a:gd name="connsiteX37" fmla="*/ 490413 w 509520"/>
              <a:gd name="connsiteY37" fmla="*/ 44196 h 501872"/>
              <a:gd name="connsiteX38" fmla="*/ 491147 w 509520"/>
              <a:gd name="connsiteY38" fmla="*/ 44968 h 501872"/>
              <a:gd name="connsiteX39" fmla="*/ 492776 w 509520"/>
              <a:gd name="connsiteY39" fmla="*/ 44701 h 501872"/>
              <a:gd name="connsiteX40" fmla="*/ 494167 w 509520"/>
              <a:gd name="connsiteY40" fmla="*/ 44434 h 501872"/>
              <a:gd name="connsiteX41" fmla="*/ 495700 w 509520"/>
              <a:gd name="connsiteY41" fmla="*/ 44968 h 501872"/>
              <a:gd name="connsiteX42" fmla="*/ 496766 w 509520"/>
              <a:gd name="connsiteY42" fmla="*/ 46320 h 501872"/>
              <a:gd name="connsiteX43" fmla="*/ 497300 w 509520"/>
              <a:gd name="connsiteY43" fmla="*/ 47377 h 501872"/>
              <a:gd name="connsiteX44" fmla="*/ 497881 w 509520"/>
              <a:gd name="connsiteY44" fmla="*/ 48511 h 501872"/>
              <a:gd name="connsiteX45" fmla="*/ 499395 w 509520"/>
              <a:gd name="connsiteY45" fmla="*/ 49235 h 501872"/>
              <a:gd name="connsiteX46" fmla="*/ 499691 w 509520"/>
              <a:gd name="connsiteY46" fmla="*/ 50692 h 501872"/>
              <a:gd name="connsiteX47" fmla="*/ 498653 w 509520"/>
              <a:gd name="connsiteY47" fmla="*/ 52464 h 501872"/>
              <a:gd name="connsiteX48" fmla="*/ 497586 w 509520"/>
              <a:gd name="connsiteY48" fmla="*/ 54054 h 501872"/>
              <a:gd name="connsiteX49" fmla="*/ 496290 w 509520"/>
              <a:gd name="connsiteY49" fmla="*/ 57217 h 501872"/>
              <a:gd name="connsiteX50" fmla="*/ 495614 w 509520"/>
              <a:gd name="connsiteY50" fmla="*/ 60455 h 501872"/>
              <a:gd name="connsiteX51" fmla="*/ 496490 w 509520"/>
              <a:gd name="connsiteY51" fmla="*/ 61531 h 501872"/>
              <a:gd name="connsiteX52" fmla="*/ 497415 w 509520"/>
              <a:gd name="connsiteY52" fmla="*/ 62427 h 501872"/>
              <a:gd name="connsiteX53" fmla="*/ 497910 w 509520"/>
              <a:gd name="connsiteY53" fmla="*/ 63332 h 501872"/>
              <a:gd name="connsiteX54" fmla="*/ 498205 w 509520"/>
              <a:gd name="connsiteY54" fmla="*/ 64389 h 501872"/>
              <a:gd name="connsiteX55" fmla="*/ 498091 w 509520"/>
              <a:gd name="connsiteY55" fmla="*/ 65627 h 501872"/>
              <a:gd name="connsiteX56" fmla="*/ 496033 w 509520"/>
              <a:gd name="connsiteY56" fmla="*/ 70123 h 501872"/>
              <a:gd name="connsiteX57" fmla="*/ 494976 w 509520"/>
              <a:gd name="connsiteY57" fmla="*/ 74047 h 501872"/>
              <a:gd name="connsiteX58" fmla="*/ 494938 w 509520"/>
              <a:gd name="connsiteY58" fmla="*/ 76038 h 501872"/>
              <a:gd name="connsiteX59" fmla="*/ 497652 w 509520"/>
              <a:gd name="connsiteY59" fmla="*/ 77505 h 501872"/>
              <a:gd name="connsiteX60" fmla="*/ 501177 w 509520"/>
              <a:gd name="connsiteY60" fmla="*/ 77429 h 501872"/>
              <a:gd name="connsiteX61" fmla="*/ 502291 w 509520"/>
              <a:gd name="connsiteY61" fmla="*/ 78324 h 501872"/>
              <a:gd name="connsiteX62" fmla="*/ 503406 w 509520"/>
              <a:gd name="connsiteY62" fmla="*/ 79753 h 501872"/>
              <a:gd name="connsiteX63" fmla="*/ 504387 w 509520"/>
              <a:gd name="connsiteY63" fmla="*/ 80486 h 501872"/>
              <a:gd name="connsiteX64" fmla="*/ 505873 w 509520"/>
              <a:gd name="connsiteY64" fmla="*/ 80467 h 501872"/>
              <a:gd name="connsiteX65" fmla="*/ 506901 w 509520"/>
              <a:gd name="connsiteY65" fmla="*/ 80963 h 501872"/>
              <a:gd name="connsiteX66" fmla="*/ 507311 w 509520"/>
              <a:gd name="connsiteY66" fmla="*/ 81972 h 501872"/>
              <a:gd name="connsiteX67" fmla="*/ 508511 w 509520"/>
              <a:gd name="connsiteY67" fmla="*/ 83058 h 501872"/>
              <a:gd name="connsiteX68" fmla="*/ 509521 w 509520"/>
              <a:gd name="connsiteY68" fmla="*/ 84258 h 501872"/>
              <a:gd name="connsiteX69" fmla="*/ 509035 w 509520"/>
              <a:gd name="connsiteY69" fmla="*/ 85792 h 501872"/>
              <a:gd name="connsiteX70" fmla="*/ 508949 w 509520"/>
              <a:gd name="connsiteY70" fmla="*/ 86963 h 501872"/>
              <a:gd name="connsiteX71" fmla="*/ 506435 w 509520"/>
              <a:gd name="connsiteY71" fmla="*/ 90221 h 501872"/>
              <a:gd name="connsiteX72" fmla="*/ 500663 w 509520"/>
              <a:gd name="connsiteY72" fmla="*/ 96574 h 501872"/>
              <a:gd name="connsiteX73" fmla="*/ 488242 w 509520"/>
              <a:gd name="connsiteY73" fmla="*/ 108356 h 501872"/>
              <a:gd name="connsiteX74" fmla="*/ 488232 w 509520"/>
              <a:gd name="connsiteY74" fmla="*/ 108366 h 501872"/>
              <a:gd name="connsiteX75" fmla="*/ 484041 w 509520"/>
              <a:gd name="connsiteY75" fmla="*/ 109785 h 501872"/>
              <a:gd name="connsiteX76" fmla="*/ 481879 w 509520"/>
              <a:gd name="connsiteY76" fmla="*/ 111976 h 501872"/>
              <a:gd name="connsiteX77" fmla="*/ 480345 w 509520"/>
              <a:gd name="connsiteY77" fmla="*/ 115414 h 501872"/>
              <a:gd name="connsiteX78" fmla="*/ 476726 w 509520"/>
              <a:gd name="connsiteY78" fmla="*/ 118329 h 501872"/>
              <a:gd name="connsiteX79" fmla="*/ 473935 w 509520"/>
              <a:gd name="connsiteY79" fmla="*/ 119510 h 501872"/>
              <a:gd name="connsiteX80" fmla="*/ 473640 w 509520"/>
              <a:gd name="connsiteY80" fmla="*/ 120205 h 501872"/>
              <a:gd name="connsiteX81" fmla="*/ 473421 w 509520"/>
              <a:gd name="connsiteY81" fmla="*/ 123368 h 501872"/>
              <a:gd name="connsiteX82" fmla="*/ 473707 w 509520"/>
              <a:gd name="connsiteY82" fmla="*/ 128006 h 501872"/>
              <a:gd name="connsiteX83" fmla="*/ 472402 w 509520"/>
              <a:gd name="connsiteY83" fmla="*/ 130130 h 501872"/>
              <a:gd name="connsiteX84" fmla="*/ 470506 w 509520"/>
              <a:gd name="connsiteY84" fmla="*/ 134264 h 501872"/>
              <a:gd name="connsiteX85" fmla="*/ 469525 w 509520"/>
              <a:gd name="connsiteY85" fmla="*/ 136846 h 501872"/>
              <a:gd name="connsiteX86" fmla="*/ 468764 w 509520"/>
              <a:gd name="connsiteY86" fmla="*/ 137351 h 501872"/>
              <a:gd name="connsiteX87" fmla="*/ 467915 w 509520"/>
              <a:gd name="connsiteY87" fmla="*/ 138646 h 501872"/>
              <a:gd name="connsiteX88" fmla="*/ 467382 w 509520"/>
              <a:gd name="connsiteY88" fmla="*/ 142856 h 501872"/>
              <a:gd name="connsiteX89" fmla="*/ 467020 w 509520"/>
              <a:gd name="connsiteY89" fmla="*/ 144275 h 501872"/>
              <a:gd name="connsiteX90" fmla="*/ 465658 w 509520"/>
              <a:gd name="connsiteY90" fmla="*/ 152991 h 501872"/>
              <a:gd name="connsiteX91" fmla="*/ 466049 w 509520"/>
              <a:gd name="connsiteY91" fmla="*/ 155477 h 501872"/>
              <a:gd name="connsiteX92" fmla="*/ 464991 w 509520"/>
              <a:gd name="connsiteY92" fmla="*/ 159620 h 501872"/>
              <a:gd name="connsiteX93" fmla="*/ 464944 w 509520"/>
              <a:gd name="connsiteY93" fmla="*/ 162058 h 501872"/>
              <a:gd name="connsiteX94" fmla="*/ 464506 w 509520"/>
              <a:gd name="connsiteY94" fmla="*/ 164820 h 501872"/>
              <a:gd name="connsiteX95" fmla="*/ 463753 w 509520"/>
              <a:gd name="connsiteY95" fmla="*/ 167211 h 501872"/>
              <a:gd name="connsiteX96" fmla="*/ 463800 w 509520"/>
              <a:gd name="connsiteY96" fmla="*/ 171040 h 501872"/>
              <a:gd name="connsiteX97" fmla="*/ 464230 w 509520"/>
              <a:gd name="connsiteY97" fmla="*/ 177289 h 501872"/>
              <a:gd name="connsiteX98" fmla="*/ 464153 w 509520"/>
              <a:gd name="connsiteY98" fmla="*/ 178118 h 501872"/>
              <a:gd name="connsiteX99" fmla="*/ 463105 w 509520"/>
              <a:gd name="connsiteY99" fmla="*/ 178698 h 501872"/>
              <a:gd name="connsiteX100" fmla="*/ 461238 w 509520"/>
              <a:gd name="connsiteY100" fmla="*/ 180251 h 501872"/>
              <a:gd name="connsiteX101" fmla="*/ 459476 w 509520"/>
              <a:gd name="connsiteY101" fmla="*/ 181289 h 501872"/>
              <a:gd name="connsiteX102" fmla="*/ 458133 w 509520"/>
              <a:gd name="connsiteY102" fmla="*/ 181556 h 501872"/>
              <a:gd name="connsiteX103" fmla="*/ 455895 w 509520"/>
              <a:gd name="connsiteY103" fmla="*/ 184318 h 501872"/>
              <a:gd name="connsiteX104" fmla="*/ 453990 w 509520"/>
              <a:gd name="connsiteY104" fmla="*/ 186938 h 501872"/>
              <a:gd name="connsiteX105" fmla="*/ 452561 w 509520"/>
              <a:gd name="connsiteY105" fmla="*/ 189490 h 501872"/>
              <a:gd name="connsiteX106" fmla="*/ 452190 w 509520"/>
              <a:gd name="connsiteY106" fmla="*/ 190662 h 501872"/>
              <a:gd name="connsiteX107" fmla="*/ 452485 w 509520"/>
              <a:gd name="connsiteY107" fmla="*/ 193967 h 501872"/>
              <a:gd name="connsiteX108" fmla="*/ 452685 w 509520"/>
              <a:gd name="connsiteY108" fmla="*/ 197882 h 501872"/>
              <a:gd name="connsiteX109" fmla="*/ 452247 w 509520"/>
              <a:gd name="connsiteY109" fmla="*/ 199568 h 501872"/>
              <a:gd name="connsiteX110" fmla="*/ 451580 w 509520"/>
              <a:gd name="connsiteY110" fmla="*/ 200568 h 501872"/>
              <a:gd name="connsiteX111" fmla="*/ 448456 w 509520"/>
              <a:gd name="connsiteY111" fmla="*/ 202692 h 501872"/>
              <a:gd name="connsiteX112" fmla="*/ 446399 w 509520"/>
              <a:gd name="connsiteY112" fmla="*/ 204216 h 501872"/>
              <a:gd name="connsiteX113" fmla="*/ 445427 w 509520"/>
              <a:gd name="connsiteY113" fmla="*/ 205016 h 501872"/>
              <a:gd name="connsiteX114" fmla="*/ 444922 w 509520"/>
              <a:gd name="connsiteY114" fmla="*/ 206245 h 501872"/>
              <a:gd name="connsiteX115" fmla="*/ 445827 w 509520"/>
              <a:gd name="connsiteY115" fmla="*/ 209140 h 501872"/>
              <a:gd name="connsiteX116" fmla="*/ 445894 w 509520"/>
              <a:gd name="connsiteY116" fmla="*/ 211255 h 501872"/>
              <a:gd name="connsiteX117" fmla="*/ 446636 w 509520"/>
              <a:gd name="connsiteY117" fmla="*/ 212503 h 501872"/>
              <a:gd name="connsiteX118" fmla="*/ 449113 w 509520"/>
              <a:gd name="connsiteY118" fmla="*/ 213512 h 501872"/>
              <a:gd name="connsiteX119" fmla="*/ 449104 w 509520"/>
              <a:gd name="connsiteY119" fmla="*/ 214532 h 501872"/>
              <a:gd name="connsiteX120" fmla="*/ 449171 w 509520"/>
              <a:gd name="connsiteY120" fmla="*/ 215627 h 501872"/>
              <a:gd name="connsiteX121" fmla="*/ 450466 w 509520"/>
              <a:gd name="connsiteY121" fmla="*/ 216989 h 501872"/>
              <a:gd name="connsiteX122" fmla="*/ 452828 w 509520"/>
              <a:gd name="connsiteY122" fmla="*/ 219770 h 501872"/>
              <a:gd name="connsiteX123" fmla="*/ 454723 w 509520"/>
              <a:gd name="connsiteY123" fmla="*/ 222380 h 501872"/>
              <a:gd name="connsiteX124" fmla="*/ 454771 w 509520"/>
              <a:gd name="connsiteY124" fmla="*/ 224647 h 501872"/>
              <a:gd name="connsiteX125" fmla="*/ 454409 w 509520"/>
              <a:gd name="connsiteY125" fmla="*/ 228438 h 501872"/>
              <a:gd name="connsiteX126" fmla="*/ 454342 w 509520"/>
              <a:gd name="connsiteY126" fmla="*/ 230619 h 501872"/>
              <a:gd name="connsiteX127" fmla="*/ 454533 w 509520"/>
              <a:gd name="connsiteY127" fmla="*/ 233610 h 501872"/>
              <a:gd name="connsiteX128" fmla="*/ 454523 w 509520"/>
              <a:gd name="connsiteY128" fmla="*/ 239173 h 501872"/>
              <a:gd name="connsiteX129" fmla="*/ 454390 w 509520"/>
              <a:gd name="connsiteY129" fmla="*/ 243135 h 501872"/>
              <a:gd name="connsiteX130" fmla="*/ 454695 w 509520"/>
              <a:gd name="connsiteY130" fmla="*/ 245193 h 501872"/>
              <a:gd name="connsiteX131" fmla="*/ 457590 w 509520"/>
              <a:gd name="connsiteY131" fmla="*/ 250098 h 501872"/>
              <a:gd name="connsiteX132" fmla="*/ 458867 w 509520"/>
              <a:gd name="connsiteY132" fmla="*/ 255537 h 501872"/>
              <a:gd name="connsiteX133" fmla="*/ 459505 w 509520"/>
              <a:gd name="connsiteY133" fmla="*/ 259518 h 501872"/>
              <a:gd name="connsiteX134" fmla="*/ 459533 w 509520"/>
              <a:gd name="connsiteY134" fmla="*/ 260785 h 501872"/>
              <a:gd name="connsiteX135" fmla="*/ 458553 w 509520"/>
              <a:gd name="connsiteY135" fmla="*/ 265366 h 501872"/>
              <a:gd name="connsiteX136" fmla="*/ 457438 w 509520"/>
              <a:gd name="connsiteY136" fmla="*/ 269815 h 501872"/>
              <a:gd name="connsiteX137" fmla="*/ 457371 w 509520"/>
              <a:gd name="connsiteY137" fmla="*/ 271501 h 501872"/>
              <a:gd name="connsiteX138" fmla="*/ 457895 w 509520"/>
              <a:gd name="connsiteY138" fmla="*/ 273748 h 501872"/>
              <a:gd name="connsiteX139" fmla="*/ 459962 w 509520"/>
              <a:gd name="connsiteY139" fmla="*/ 278892 h 501872"/>
              <a:gd name="connsiteX140" fmla="*/ 461467 w 509520"/>
              <a:gd name="connsiteY140" fmla="*/ 282635 h 501872"/>
              <a:gd name="connsiteX141" fmla="*/ 462191 w 509520"/>
              <a:gd name="connsiteY141" fmla="*/ 284893 h 501872"/>
              <a:gd name="connsiteX142" fmla="*/ 463229 w 509520"/>
              <a:gd name="connsiteY142" fmla="*/ 287522 h 501872"/>
              <a:gd name="connsiteX143" fmla="*/ 464610 w 509520"/>
              <a:gd name="connsiteY143" fmla="*/ 291551 h 501872"/>
              <a:gd name="connsiteX144" fmla="*/ 464953 w 509520"/>
              <a:gd name="connsiteY144" fmla="*/ 293465 h 501872"/>
              <a:gd name="connsiteX145" fmla="*/ 464667 w 509520"/>
              <a:gd name="connsiteY145" fmla="*/ 294894 h 501872"/>
              <a:gd name="connsiteX146" fmla="*/ 461848 w 509520"/>
              <a:gd name="connsiteY146" fmla="*/ 299952 h 501872"/>
              <a:gd name="connsiteX147" fmla="*/ 461562 w 509520"/>
              <a:gd name="connsiteY147" fmla="*/ 301542 h 501872"/>
              <a:gd name="connsiteX148" fmla="*/ 462258 w 509520"/>
              <a:gd name="connsiteY148" fmla="*/ 305467 h 501872"/>
              <a:gd name="connsiteX149" fmla="*/ 463181 w 509520"/>
              <a:gd name="connsiteY149" fmla="*/ 309258 h 501872"/>
              <a:gd name="connsiteX150" fmla="*/ 464515 w 509520"/>
              <a:gd name="connsiteY150" fmla="*/ 311410 h 501872"/>
              <a:gd name="connsiteX151" fmla="*/ 467697 w 509520"/>
              <a:gd name="connsiteY151" fmla="*/ 317354 h 501872"/>
              <a:gd name="connsiteX152" fmla="*/ 470068 w 509520"/>
              <a:gd name="connsiteY152" fmla="*/ 319364 h 501872"/>
              <a:gd name="connsiteX153" fmla="*/ 474440 w 509520"/>
              <a:gd name="connsiteY153" fmla="*/ 322336 h 501872"/>
              <a:gd name="connsiteX154" fmla="*/ 478298 w 509520"/>
              <a:gd name="connsiteY154" fmla="*/ 325326 h 501872"/>
              <a:gd name="connsiteX155" fmla="*/ 479784 w 509520"/>
              <a:gd name="connsiteY155" fmla="*/ 326879 h 501872"/>
              <a:gd name="connsiteX156" fmla="*/ 481146 w 509520"/>
              <a:gd name="connsiteY156" fmla="*/ 328613 h 501872"/>
              <a:gd name="connsiteX157" fmla="*/ 483832 w 509520"/>
              <a:gd name="connsiteY157" fmla="*/ 333051 h 501872"/>
              <a:gd name="connsiteX158" fmla="*/ 485470 w 509520"/>
              <a:gd name="connsiteY158" fmla="*/ 336661 h 501872"/>
              <a:gd name="connsiteX159" fmla="*/ 486337 w 509520"/>
              <a:gd name="connsiteY159" fmla="*/ 339928 h 501872"/>
              <a:gd name="connsiteX160" fmla="*/ 488442 w 509520"/>
              <a:gd name="connsiteY160" fmla="*/ 344396 h 501872"/>
              <a:gd name="connsiteX161" fmla="*/ 490404 w 509520"/>
              <a:gd name="connsiteY161" fmla="*/ 348539 h 501872"/>
              <a:gd name="connsiteX162" fmla="*/ 492938 w 509520"/>
              <a:gd name="connsiteY162" fmla="*/ 353606 h 501872"/>
              <a:gd name="connsiteX163" fmla="*/ 494728 w 509520"/>
              <a:gd name="connsiteY163" fmla="*/ 357188 h 501872"/>
              <a:gd name="connsiteX164" fmla="*/ 495538 w 509520"/>
              <a:gd name="connsiteY164" fmla="*/ 359578 h 501872"/>
              <a:gd name="connsiteX165" fmla="*/ 490909 w 509520"/>
              <a:gd name="connsiteY165" fmla="*/ 360293 h 501872"/>
              <a:gd name="connsiteX166" fmla="*/ 484213 w 509520"/>
              <a:gd name="connsiteY166" fmla="*/ 361312 h 501872"/>
              <a:gd name="connsiteX167" fmla="*/ 476831 w 509520"/>
              <a:gd name="connsiteY167" fmla="*/ 362445 h 501872"/>
              <a:gd name="connsiteX168" fmla="*/ 469211 w 509520"/>
              <a:gd name="connsiteY168" fmla="*/ 363607 h 501872"/>
              <a:gd name="connsiteX169" fmla="*/ 461658 w 509520"/>
              <a:gd name="connsiteY169" fmla="*/ 364769 h 501872"/>
              <a:gd name="connsiteX170" fmla="*/ 454495 w 509520"/>
              <a:gd name="connsiteY170" fmla="*/ 365865 h 501872"/>
              <a:gd name="connsiteX171" fmla="*/ 447989 w 509520"/>
              <a:gd name="connsiteY171" fmla="*/ 366856 h 501872"/>
              <a:gd name="connsiteX172" fmla="*/ 446008 w 509520"/>
              <a:gd name="connsiteY172" fmla="*/ 367408 h 501872"/>
              <a:gd name="connsiteX173" fmla="*/ 446979 w 509520"/>
              <a:gd name="connsiteY173" fmla="*/ 370227 h 501872"/>
              <a:gd name="connsiteX174" fmla="*/ 446532 w 509520"/>
              <a:gd name="connsiteY174" fmla="*/ 373189 h 501872"/>
              <a:gd name="connsiteX175" fmla="*/ 445246 w 509520"/>
              <a:gd name="connsiteY175" fmla="*/ 375485 h 501872"/>
              <a:gd name="connsiteX176" fmla="*/ 443208 w 509520"/>
              <a:gd name="connsiteY176" fmla="*/ 378305 h 501872"/>
              <a:gd name="connsiteX177" fmla="*/ 442284 w 509520"/>
              <a:gd name="connsiteY177" fmla="*/ 379428 h 501872"/>
              <a:gd name="connsiteX178" fmla="*/ 440207 w 509520"/>
              <a:gd name="connsiteY178" fmla="*/ 381629 h 501872"/>
              <a:gd name="connsiteX179" fmla="*/ 438474 w 509520"/>
              <a:gd name="connsiteY179" fmla="*/ 383181 h 501872"/>
              <a:gd name="connsiteX180" fmla="*/ 434940 w 509520"/>
              <a:gd name="connsiteY180" fmla="*/ 385791 h 501872"/>
              <a:gd name="connsiteX181" fmla="*/ 432711 w 509520"/>
              <a:gd name="connsiteY181" fmla="*/ 387287 h 501872"/>
              <a:gd name="connsiteX182" fmla="*/ 432692 w 509520"/>
              <a:gd name="connsiteY182" fmla="*/ 388639 h 501872"/>
              <a:gd name="connsiteX183" fmla="*/ 436445 w 509520"/>
              <a:gd name="connsiteY183" fmla="*/ 394964 h 501872"/>
              <a:gd name="connsiteX184" fmla="*/ 438150 w 509520"/>
              <a:gd name="connsiteY184" fmla="*/ 399507 h 501872"/>
              <a:gd name="connsiteX185" fmla="*/ 438845 w 509520"/>
              <a:gd name="connsiteY185" fmla="*/ 403612 h 501872"/>
              <a:gd name="connsiteX186" fmla="*/ 438807 w 509520"/>
              <a:gd name="connsiteY186" fmla="*/ 405975 h 501872"/>
              <a:gd name="connsiteX187" fmla="*/ 438664 w 509520"/>
              <a:gd name="connsiteY187" fmla="*/ 410832 h 501872"/>
              <a:gd name="connsiteX188" fmla="*/ 438493 w 509520"/>
              <a:gd name="connsiteY188" fmla="*/ 416614 h 501872"/>
              <a:gd name="connsiteX189" fmla="*/ 438236 w 509520"/>
              <a:gd name="connsiteY189" fmla="*/ 418890 h 501872"/>
              <a:gd name="connsiteX190" fmla="*/ 439255 w 509520"/>
              <a:gd name="connsiteY190" fmla="*/ 423015 h 501872"/>
              <a:gd name="connsiteX191" fmla="*/ 439074 w 509520"/>
              <a:gd name="connsiteY191" fmla="*/ 426234 h 501872"/>
              <a:gd name="connsiteX192" fmla="*/ 436550 w 509520"/>
              <a:gd name="connsiteY192" fmla="*/ 429835 h 501872"/>
              <a:gd name="connsiteX193" fmla="*/ 435845 w 509520"/>
              <a:gd name="connsiteY193" fmla="*/ 433368 h 501872"/>
              <a:gd name="connsiteX194" fmla="*/ 434569 w 509520"/>
              <a:gd name="connsiteY194" fmla="*/ 438140 h 501872"/>
              <a:gd name="connsiteX195" fmla="*/ 432806 w 509520"/>
              <a:gd name="connsiteY195" fmla="*/ 444770 h 501872"/>
              <a:gd name="connsiteX196" fmla="*/ 431549 w 509520"/>
              <a:gd name="connsiteY196" fmla="*/ 448256 h 501872"/>
              <a:gd name="connsiteX197" fmla="*/ 432244 w 509520"/>
              <a:gd name="connsiteY197" fmla="*/ 450523 h 501872"/>
              <a:gd name="connsiteX198" fmla="*/ 432873 w 509520"/>
              <a:gd name="connsiteY198" fmla="*/ 452047 h 501872"/>
              <a:gd name="connsiteX199" fmla="*/ 433540 w 509520"/>
              <a:gd name="connsiteY199" fmla="*/ 454095 h 501872"/>
              <a:gd name="connsiteX200" fmla="*/ 434892 w 509520"/>
              <a:gd name="connsiteY200" fmla="*/ 457181 h 501872"/>
              <a:gd name="connsiteX201" fmla="*/ 436474 w 509520"/>
              <a:gd name="connsiteY201" fmla="*/ 459000 h 501872"/>
              <a:gd name="connsiteX202" fmla="*/ 437359 w 509520"/>
              <a:gd name="connsiteY202" fmla="*/ 459781 h 501872"/>
              <a:gd name="connsiteX203" fmla="*/ 442560 w 509520"/>
              <a:gd name="connsiteY203" fmla="*/ 463677 h 501872"/>
              <a:gd name="connsiteX204" fmla="*/ 444722 w 509520"/>
              <a:gd name="connsiteY204" fmla="*/ 465554 h 501872"/>
              <a:gd name="connsiteX205" fmla="*/ 448018 w 509520"/>
              <a:gd name="connsiteY205" fmla="*/ 469287 h 501872"/>
              <a:gd name="connsiteX206" fmla="*/ 450456 w 509520"/>
              <a:gd name="connsiteY206" fmla="*/ 471764 h 501872"/>
              <a:gd name="connsiteX207" fmla="*/ 453847 w 509520"/>
              <a:gd name="connsiteY207" fmla="*/ 472345 h 501872"/>
              <a:gd name="connsiteX208" fmla="*/ 457914 w 509520"/>
              <a:gd name="connsiteY208" fmla="*/ 473278 h 501872"/>
              <a:gd name="connsiteX209" fmla="*/ 460162 w 509520"/>
              <a:gd name="connsiteY209" fmla="*/ 474002 h 501872"/>
              <a:gd name="connsiteX210" fmla="*/ 461705 w 509520"/>
              <a:gd name="connsiteY210" fmla="*/ 473650 h 501872"/>
              <a:gd name="connsiteX211" fmla="*/ 462229 w 509520"/>
              <a:gd name="connsiteY211" fmla="*/ 472773 h 501872"/>
              <a:gd name="connsiteX212" fmla="*/ 462153 w 509520"/>
              <a:gd name="connsiteY212" fmla="*/ 470906 h 501872"/>
              <a:gd name="connsiteX213" fmla="*/ 461886 w 509520"/>
              <a:gd name="connsiteY213" fmla="*/ 469535 h 501872"/>
              <a:gd name="connsiteX214" fmla="*/ 462315 w 509520"/>
              <a:gd name="connsiteY214" fmla="*/ 468478 h 501872"/>
              <a:gd name="connsiteX215" fmla="*/ 463696 w 509520"/>
              <a:gd name="connsiteY215" fmla="*/ 467782 h 501872"/>
              <a:gd name="connsiteX216" fmla="*/ 467230 w 509520"/>
              <a:gd name="connsiteY216" fmla="*/ 467668 h 501872"/>
              <a:gd name="connsiteX217" fmla="*/ 468764 w 509520"/>
              <a:gd name="connsiteY217" fmla="*/ 466735 h 501872"/>
              <a:gd name="connsiteX218" fmla="*/ 469983 w 509520"/>
              <a:gd name="connsiteY218" fmla="*/ 466506 h 501872"/>
              <a:gd name="connsiteX219" fmla="*/ 469992 w 509520"/>
              <a:gd name="connsiteY219" fmla="*/ 470602 h 501872"/>
              <a:gd name="connsiteX220" fmla="*/ 469992 w 509520"/>
              <a:gd name="connsiteY220" fmla="*/ 474526 h 501872"/>
              <a:gd name="connsiteX221" fmla="*/ 470001 w 509520"/>
              <a:gd name="connsiteY221" fmla="*/ 479298 h 501872"/>
              <a:gd name="connsiteX222" fmla="*/ 470001 w 509520"/>
              <a:gd name="connsiteY222" fmla="*/ 484775 h 501872"/>
              <a:gd name="connsiteX223" fmla="*/ 470011 w 509520"/>
              <a:gd name="connsiteY223" fmla="*/ 489271 h 501872"/>
              <a:gd name="connsiteX224" fmla="*/ 470011 w 509520"/>
              <a:gd name="connsiteY224" fmla="*/ 494052 h 501872"/>
              <a:gd name="connsiteX225" fmla="*/ 470020 w 509520"/>
              <a:gd name="connsiteY225" fmla="*/ 499577 h 501872"/>
              <a:gd name="connsiteX226" fmla="*/ 469992 w 509520"/>
              <a:gd name="connsiteY226" fmla="*/ 500196 h 501872"/>
              <a:gd name="connsiteX227" fmla="*/ 469449 w 509520"/>
              <a:gd name="connsiteY227" fmla="*/ 501444 h 501872"/>
              <a:gd name="connsiteX228" fmla="*/ 468049 w 509520"/>
              <a:gd name="connsiteY228" fmla="*/ 501872 h 501872"/>
              <a:gd name="connsiteX229" fmla="*/ 466153 w 509520"/>
              <a:gd name="connsiteY229" fmla="*/ 500796 h 501872"/>
              <a:gd name="connsiteX230" fmla="*/ 466039 w 509520"/>
              <a:gd name="connsiteY230" fmla="*/ 499663 h 501872"/>
              <a:gd name="connsiteX231" fmla="*/ 465572 w 509520"/>
              <a:gd name="connsiteY231" fmla="*/ 497634 h 501872"/>
              <a:gd name="connsiteX232" fmla="*/ 464696 w 509520"/>
              <a:gd name="connsiteY232" fmla="*/ 496595 h 501872"/>
              <a:gd name="connsiteX233" fmla="*/ 463544 w 509520"/>
              <a:gd name="connsiteY233" fmla="*/ 496271 h 501872"/>
              <a:gd name="connsiteX234" fmla="*/ 461601 w 509520"/>
              <a:gd name="connsiteY234" fmla="*/ 496796 h 501872"/>
              <a:gd name="connsiteX235" fmla="*/ 458933 w 509520"/>
              <a:gd name="connsiteY235" fmla="*/ 498291 h 501872"/>
              <a:gd name="connsiteX236" fmla="*/ 455514 w 509520"/>
              <a:gd name="connsiteY236" fmla="*/ 499605 h 501872"/>
              <a:gd name="connsiteX237" fmla="*/ 454123 w 509520"/>
              <a:gd name="connsiteY237" fmla="*/ 500358 h 501872"/>
              <a:gd name="connsiteX238" fmla="*/ 451713 w 509520"/>
              <a:gd name="connsiteY238" fmla="*/ 500263 h 501872"/>
              <a:gd name="connsiteX239" fmla="*/ 449104 w 509520"/>
              <a:gd name="connsiteY239" fmla="*/ 499548 h 501872"/>
              <a:gd name="connsiteX240" fmla="*/ 447189 w 509520"/>
              <a:gd name="connsiteY240" fmla="*/ 497862 h 501872"/>
              <a:gd name="connsiteX241" fmla="*/ 446636 w 509520"/>
              <a:gd name="connsiteY241" fmla="*/ 495338 h 501872"/>
              <a:gd name="connsiteX242" fmla="*/ 444951 w 509520"/>
              <a:gd name="connsiteY242" fmla="*/ 492747 h 501872"/>
              <a:gd name="connsiteX243" fmla="*/ 442665 w 509520"/>
              <a:gd name="connsiteY243" fmla="*/ 488995 h 501872"/>
              <a:gd name="connsiteX244" fmla="*/ 441512 w 509520"/>
              <a:gd name="connsiteY244" fmla="*/ 487461 h 501872"/>
              <a:gd name="connsiteX245" fmla="*/ 439988 w 509520"/>
              <a:gd name="connsiteY245" fmla="*/ 485708 h 501872"/>
              <a:gd name="connsiteX246" fmla="*/ 438445 w 509520"/>
              <a:gd name="connsiteY246" fmla="*/ 485508 h 501872"/>
              <a:gd name="connsiteX247" fmla="*/ 436721 w 509520"/>
              <a:gd name="connsiteY247" fmla="*/ 485022 h 501872"/>
              <a:gd name="connsiteX248" fmla="*/ 435664 w 509520"/>
              <a:gd name="connsiteY248" fmla="*/ 482460 h 501872"/>
              <a:gd name="connsiteX249" fmla="*/ 434673 w 509520"/>
              <a:gd name="connsiteY249" fmla="*/ 479222 h 501872"/>
              <a:gd name="connsiteX250" fmla="*/ 434064 w 509520"/>
              <a:gd name="connsiteY250" fmla="*/ 477974 h 501872"/>
              <a:gd name="connsiteX251" fmla="*/ 433035 w 509520"/>
              <a:gd name="connsiteY251" fmla="*/ 476364 h 501872"/>
              <a:gd name="connsiteX252" fmla="*/ 431559 w 509520"/>
              <a:gd name="connsiteY252" fmla="*/ 475383 h 501872"/>
              <a:gd name="connsiteX253" fmla="*/ 428339 w 509520"/>
              <a:gd name="connsiteY253" fmla="*/ 474088 h 501872"/>
              <a:gd name="connsiteX254" fmla="*/ 423844 w 509520"/>
              <a:gd name="connsiteY254" fmla="*/ 472288 h 501872"/>
              <a:gd name="connsiteX255" fmla="*/ 418185 w 509520"/>
              <a:gd name="connsiteY255" fmla="*/ 470021 h 501872"/>
              <a:gd name="connsiteX256" fmla="*/ 415499 w 509520"/>
              <a:gd name="connsiteY256" fmla="*/ 469907 h 501872"/>
              <a:gd name="connsiteX257" fmla="*/ 412490 w 509520"/>
              <a:gd name="connsiteY257" fmla="*/ 469525 h 501872"/>
              <a:gd name="connsiteX258" fmla="*/ 410604 w 509520"/>
              <a:gd name="connsiteY258" fmla="*/ 468449 h 501872"/>
              <a:gd name="connsiteX259" fmla="*/ 409527 w 509520"/>
              <a:gd name="connsiteY259" fmla="*/ 467592 h 501872"/>
              <a:gd name="connsiteX260" fmla="*/ 408289 w 509520"/>
              <a:gd name="connsiteY260" fmla="*/ 464448 h 501872"/>
              <a:gd name="connsiteX261" fmla="*/ 406594 w 509520"/>
              <a:gd name="connsiteY261" fmla="*/ 460772 h 501872"/>
              <a:gd name="connsiteX262" fmla="*/ 401631 w 509520"/>
              <a:gd name="connsiteY262" fmla="*/ 456400 h 501872"/>
              <a:gd name="connsiteX263" fmla="*/ 400517 w 509520"/>
              <a:gd name="connsiteY263" fmla="*/ 451561 h 501872"/>
              <a:gd name="connsiteX264" fmla="*/ 399517 w 509520"/>
              <a:gd name="connsiteY264" fmla="*/ 450866 h 501872"/>
              <a:gd name="connsiteX265" fmla="*/ 397811 w 509520"/>
              <a:gd name="connsiteY265" fmla="*/ 451256 h 501872"/>
              <a:gd name="connsiteX266" fmla="*/ 396497 w 509520"/>
              <a:gd name="connsiteY266" fmla="*/ 451856 h 501872"/>
              <a:gd name="connsiteX267" fmla="*/ 395973 w 509520"/>
              <a:gd name="connsiteY267" fmla="*/ 453161 h 501872"/>
              <a:gd name="connsiteX268" fmla="*/ 394649 w 509520"/>
              <a:gd name="connsiteY268" fmla="*/ 457524 h 501872"/>
              <a:gd name="connsiteX269" fmla="*/ 393916 w 509520"/>
              <a:gd name="connsiteY269" fmla="*/ 459534 h 501872"/>
              <a:gd name="connsiteX270" fmla="*/ 393420 w 509520"/>
              <a:gd name="connsiteY270" fmla="*/ 460095 h 501872"/>
              <a:gd name="connsiteX271" fmla="*/ 392334 w 509520"/>
              <a:gd name="connsiteY271" fmla="*/ 460743 h 501872"/>
              <a:gd name="connsiteX272" fmla="*/ 390563 w 509520"/>
              <a:gd name="connsiteY272" fmla="*/ 461334 h 501872"/>
              <a:gd name="connsiteX273" fmla="*/ 388039 w 509520"/>
              <a:gd name="connsiteY273" fmla="*/ 461629 h 501872"/>
              <a:gd name="connsiteX274" fmla="*/ 384476 w 509520"/>
              <a:gd name="connsiteY274" fmla="*/ 461515 h 501872"/>
              <a:gd name="connsiteX275" fmla="*/ 380019 w 509520"/>
              <a:gd name="connsiteY275" fmla="*/ 460867 h 501872"/>
              <a:gd name="connsiteX276" fmla="*/ 377619 w 509520"/>
              <a:gd name="connsiteY276" fmla="*/ 460382 h 501872"/>
              <a:gd name="connsiteX277" fmla="*/ 371113 w 509520"/>
              <a:gd name="connsiteY277" fmla="*/ 459657 h 501872"/>
              <a:gd name="connsiteX278" fmla="*/ 369227 w 509520"/>
              <a:gd name="connsiteY278" fmla="*/ 459305 h 501872"/>
              <a:gd name="connsiteX279" fmla="*/ 366570 w 509520"/>
              <a:gd name="connsiteY279" fmla="*/ 458353 h 501872"/>
              <a:gd name="connsiteX280" fmla="*/ 364655 w 509520"/>
              <a:gd name="connsiteY280" fmla="*/ 457400 h 501872"/>
              <a:gd name="connsiteX281" fmla="*/ 358349 w 509520"/>
              <a:gd name="connsiteY281" fmla="*/ 455343 h 501872"/>
              <a:gd name="connsiteX282" fmla="*/ 355483 w 509520"/>
              <a:gd name="connsiteY282" fmla="*/ 455590 h 501872"/>
              <a:gd name="connsiteX283" fmla="*/ 354101 w 509520"/>
              <a:gd name="connsiteY283" fmla="*/ 454133 h 501872"/>
              <a:gd name="connsiteX284" fmla="*/ 352854 w 509520"/>
              <a:gd name="connsiteY284" fmla="*/ 453419 h 501872"/>
              <a:gd name="connsiteX285" fmla="*/ 351139 w 509520"/>
              <a:gd name="connsiteY285" fmla="*/ 452047 h 501872"/>
              <a:gd name="connsiteX286" fmla="*/ 350377 w 509520"/>
              <a:gd name="connsiteY286" fmla="*/ 450171 h 501872"/>
              <a:gd name="connsiteX287" fmla="*/ 349358 w 509520"/>
              <a:gd name="connsiteY287" fmla="*/ 446141 h 501872"/>
              <a:gd name="connsiteX288" fmla="*/ 349606 w 509520"/>
              <a:gd name="connsiteY288" fmla="*/ 443989 h 501872"/>
              <a:gd name="connsiteX289" fmla="*/ 350339 w 509520"/>
              <a:gd name="connsiteY289" fmla="*/ 441588 h 501872"/>
              <a:gd name="connsiteX290" fmla="*/ 349520 w 509520"/>
              <a:gd name="connsiteY290" fmla="*/ 440922 h 501872"/>
              <a:gd name="connsiteX291" fmla="*/ 348377 w 509520"/>
              <a:gd name="connsiteY291" fmla="*/ 440922 h 501872"/>
              <a:gd name="connsiteX292" fmla="*/ 346738 w 509520"/>
              <a:gd name="connsiteY292" fmla="*/ 441750 h 501872"/>
              <a:gd name="connsiteX293" fmla="*/ 343833 w 509520"/>
              <a:gd name="connsiteY293" fmla="*/ 442217 h 501872"/>
              <a:gd name="connsiteX294" fmla="*/ 338509 w 509520"/>
              <a:gd name="connsiteY294" fmla="*/ 443274 h 501872"/>
              <a:gd name="connsiteX295" fmla="*/ 336623 w 509520"/>
              <a:gd name="connsiteY295" fmla="*/ 443865 h 501872"/>
              <a:gd name="connsiteX296" fmla="*/ 334537 w 509520"/>
              <a:gd name="connsiteY296" fmla="*/ 444322 h 501872"/>
              <a:gd name="connsiteX297" fmla="*/ 332937 w 509520"/>
              <a:gd name="connsiteY297" fmla="*/ 444732 h 501872"/>
              <a:gd name="connsiteX298" fmla="*/ 328936 w 509520"/>
              <a:gd name="connsiteY298" fmla="*/ 447046 h 501872"/>
              <a:gd name="connsiteX299" fmla="*/ 327545 w 509520"/>
              <a:gd name="connsiteY299" fmla="*/ 447294 h 501872"/>
              <a:gd name="connsiteX300" fmla="*/ 325174 w 509520"/>
              <a:gd name="connsiteY300" fmla="*/ 446465 h 501872"/>
              <a:gd name="connsiteX301" fmla="*/ 324031 w 509520"/>
              <a:gd name="connsiteY301" fmla="*/ 445227 h 501872"/>
              <a:gd name="connsiteX302" fmla="*/ 325174 w 509520"/>
              <a:gd name="connsiteY302" fmla="*/ 443827 h 501872"/>
              <a:gd name="connsiteX303" fmla="*/ 325659 w 509520"/>
              <a:gd name="connsiteY303" fmla="*/ 442084 h 501872"/>
              <a:gd name="connsiteX304" fmla="*/ 324850 w 509520"/>
              <a:gd name="connsiteY304" fmla="*/ 438683 h 501872"/>
              <a:gd name="connsiteX305" fmla="*/ 323621 w 509520"/>
              <a:gd name="connsiteY305" fmla="*/ 437112 h 501872"/>
              <a:gd name="connsiteX306" fmla="*/ 320078 w 509520"/>
              <a:gd name="connsiteY306" fmla="*/ 435988 h 501872"/>
              <a:gd name="connsiteX307" fmla="*/ 318716 w 509520"/>
              <a:gd name="connsiteY307" fmla="*/ 435883 h 501872"/>
              <a:gd name="connsiteX308" fmla="*/ 318144 w 509520"/>
              <a:gd name="connsiteY308" fmla="*/ 433978 h 501872"/>
              <a:gd name="connsiteX309" fmla="*/ 317164 w 509520"/>
              <a:gd name="connsiteY309" fmla="*/ 432245 h 501872"/>
              <a:gd name="connsiteX310" fmla="*/ 315144 w 509520"/>
              <a:gd name="connsiteY310" fmla="*/ 431911 h 501872"/>
              <a:gd name="connsiteX311" fmla="*/ 314172 w 509520"/>
              <a:gd name="connsiteY311" fmla="*/ 431711 h 501872"/>
              <a:gd name="connsiteX312" fmla="*/ 313163 w 509520"/>
              <a:gd name="connsiteY312" fmla="*/ 432245 h 501872"/>
              <a:gd name="connsiteX313" fmla="*/ 312591 w 509520"/>
              <a:gd name="connsiteY313" fmla="*/ 433645 h 501872"/>
              <a:gd name="connsiteX314" fmla="*/ 312429 w 509520"/>
              <a:gd name="connsiteY314" fmla="*/ 434721 h 501872"/>
              <a:gd name="connsiteX315" fmla="*/ 310629 w 509520"/>
              <a:gd name="connsiteY315" fmla="*/ 435540 h 501872"/>
              <a:gd name="connsiteX316" fmla="*/ 306953 w 509520"/>
              <a:gd name="connsiteY316" fmla="*/ 435378 h 501872"/>
              <a:gd name="connsiteX317" fmla="*/ 303304 w 509520"/>
              <a:gd name="connsiteY317" fmla="*/ 434597 h 501872"/>
              <a:gd name="connsiteX318" fmla="*/ 300742 w 509520"/>
              <a:gd name="connsiteY318" fmla="*/ 434340 h 501872"/>
              <a:gd name="connsiteX319" fmla="*/ 299037 w 509520"/>
              <a:gd name="connsiteY319" fmla="*/ 434540 h 501872"/>
              <a:gd name="connsiteX320" fmla="*/ 292522 w 509520"/>
              <a:gd name="connsiteY320" fmla="*/ 437197 h 501872"/>
              <a:gd name="connsiteX321" fmla="*/ 290379 w 509520"/>
              <a:gd name="connsiteY321" fmla="*/ 437550 h 501872"/>
              <a:gd name="connsiteX322" fmla="*/ 283388 w 509520"/>
              <a:gd name="connsiteY322" fmla="*/ 437350 h 501872"/>
              <a:gd name="connsiteX323" fmla="*/ 279425 w 509520"/>
              <a:gd name="connsiteY323" fmla="*/ 436788 h 501872"/>
              <a:gd name="connsiteX324" fmla="*/ 276606 w 509520"/>
              <a:gd name="connsiteY324" fmla="*/ 436693 h 501872"/>
              <a:gd name="connsiteX325" fmla="*/ 274606 w 509520"/>
              <a:gd name="connsiteY325" fmla="*/ 437521 h 501872"/>
              <a:gd name="connsiteX326" fmla="*/ 272110 w 509520"/>
              <a:gd name="connsiteY326" fmla="*/ 439493 h 501872"/>
              <a:gd name="connsiteX327" fmla="*/ 270024 w 509520"/>
              <a:gd name="connsiteY327" fmla="*/ 440550 h 501872"/>
              <a:gd name="connsiteX328" fmla="*/ 269062 w 509520"/>
              <a:gd name="connsiteY328" fmla="*/ 440436 h 501872"/>
              <a:gd name="connsiteX329" fmla="*/ 268472 w 509520"/>
              <a:gd name="connsiteY329" fmla="*/ 439607 h 501872"/>
              <a:gd name="connsiteX330" fmla="*/ 267653 w 509520"/>
              <a:gd name="connsiteY330" fmla="*/ 438483 h 501872"/>
              <a:gd name="connsiteX331" fmla="*/ 267395 w 509520"/>
              <a:gd name="connsiteY331" fmla="*/ 435512 h 501872"/>
              <a:gd name="connsiteX332" fmla="*/ 266357 w 509520"/>
              <a:gd name="connsiteY332" fmla="*/ 432263 h 501872"/>
              <a:gd name="connsiteX333" fmla="*/ 267043 w 509520"/>
              <a:gd name="connsiteY333" fmla="*/ 430559 h 501872"/>
              <a:gd name="connsiteX334" fmla="*/ 269100 w 509520"/>
              <a:gd name="connsiteY334" fmla="*/ 429340 h 501872"/>
              <a:gd name="connsiteX335" fmla="*/ 269815 w 509520"/>
              <a:gd name="connsiteY335" fmla="*/ 426825 h 501872"/>
              <a:gd name="connsiteX336" fmla="*/ 269176 w 509520"/>
              <a:gd name="connsiteY336" fmla="*/ 423053 h 501872"/>
              <a:gd name="connsiteX337" fmla="*/ 269139 w 509520"/>
              <a:gd name="connsiteY337" fmla="*/ 420405 h 501872"/>
              <a:gd name="connsiteX338" fmla="*/ 269691 w 509520"/>
              <a:gd name="connsiteY338" fmla="*/ 418872 h 501872"/>
              <a:gd name="connsiteX339" fmla="*/ 268948 w 509520"/>
              <a:gd name="connsiteY339" fmla="*/ 415157 h 501872"/>
              <a:gd name="connsiteX340" fmla="*/ 266890 w 509520"/>
              <a:gd name="connsiteY340" fmla="*/ 409261 h 501872"/>
              <a:gd name="connsiteX341" fmla="*/ 263985 w 509520"/>
              <a:gd name="connsiteY341" fmla="*/ 404470 h 501872"/>
              <a:gd name="connsiteX342" fmla="*/ 260233 w 509520"/>
              <a:gd name="connsiteY342" fmla="*/ 400765 h 501872"/>
              <a:gd name="connsiteX343" fmla="*/ 257775 w 509520"/>
              <a:gd name="connsiteY343" fmla="*/ 397231 h 501872"/>
              <a:gd name="connsiteX344" fmla="*/ 256613 w 509520"/>
              <a:gd name="connsiteY344" fmla="*/ 393849 h 501872"/>
              <a:gd name="connsiteX345" fmla="*/ 257051 w 509520"/>
              <a:gd name="connsiteY345" fmla="*/ 385763 h 501872"/>
              <a:gd name="connsiteX346" fmla="*/ 258185 w 509520"/>
              <a:gd name="connsiteY346" fmla="*/ 378647 h 501872"/>
              <a:gd name="connsiteX347" fmla="*/ 259080 w 509520"/>
              <a:gd name="connsiteY347" fmla="*/ 372999 h 501872"/>
              <a:gd name="connsiteX348" fmla="*/ 258823 w 509520"/>
              <a:gd name="connsiteY348" fmla="*/ 363541 h 501872"/>
              <a:gd name="connsiteX349" fmla="*/ 256279 w 509520"/>
              <a:gd name="connsiteY349" fmla="*/ 357388 h 501872"/>
              <a:gd name="connsiteX350" fmla="*/ 255727 w 509520"/>
              <a:gd name="connsiteY350" fmla="*/ 350777 h 501872"/>
              <a:gd name="connsiteX351" fmla="*/ 257165 w 509520"/>
              <a:gd name="connsiteY351" fmla="*/ 343710 h 501872"/>
              <a:gd name="connsiteX352" fmla="*/ 257375 w 509520"/>
              <a:gd name="connsiteY352" fmla="*/ 338871 h 501872"/>
              <a:gd name="connsiteX353" fmla="*/ 256422 w 509520"/>
              <a:gd name="connsiteY353" fmla="*/ 336394 h 501872"/>
              <a:gd name="connsiteX354" fmla="*/ 255775 w 509520"/>
              <a:gd name="connsiteY354" fmla="*/ 336023 h 501872"/>
              <a:gd name="connsiteX355" fmla="*/ 254956 w 509520"/>
              <a:gd name="connsiteY355" fmla="*/ 335775 h 501872"/>
              <a:gd name="connsiteX356" fmla="*/ 248526 w 509520"/>
              <a:gd name="connsiteY356" fmla="*/ 335537 h 501872"/>
              <a:gd name="connsiteX357" fmla="*/ 239963 w 509520"/>
              <a:gd name="connsiteY357" fmla="*/ 335223 h 501872"/>
              <a:gd name="connsiteX358" fmla="*/ 232495 w 509520"/>
              <a:gd name="connsiteY358" fmla="*/ 335128 h 501872"/>
              <a:gd name="connsiteX359" fmla="*/ 224390 w 509520"/>
              <a:gd name="connsiteY359" fmla="*/ 335032 h 501872"/>
              <a:gd name="connsiteX360" fmla="*/ 223066 w 509520"/>
              <a:gd name="connsiteY360" fmla="*/ 334137 h 501872"/>
              <a:gd name="connsiteX361" fmla="*/ 222466 w 509520"/>
              <a:gd name="connsiteY361" fmla="*/ 332489 h 501872"/>
              <a:gd name="connsiteX362" fmla="*/ 222494 w 509520"/>
              <a:gd name="connsiteY362" fmla="*/ 330860 h 501872"/>
              <a:gd name="connsiteX363" fmla="*/ 224152 w 509520"/>
              <a:gd name="connsiteY363" fmla="*/ 325869 h 501872"/>
              <a:gd name="connsiteX364" fmla="*/ 223913 w 509520"/>
              <a:gd name="connsiteY364" fmla="*/ 325460 h 501872"/>
              <a:gd name="connsiteX365" fmla="*/ 221037 w 509520"/>
              <a:gd name="connsiteY365" fmla="*/ 325355 h 501872"/>
              <a:gd name="connsiteX366" fmla="*/ 213227 w 509520"/>
              <a:gd name="connsiteY366" fmla="*/ 326165 h 501872"/>
              <a:gd name="connsiteX367" fmla="*/ 208074 w 509520"/>
              <a:gd name="connsiteY367" fmla="*/ 326965 h 501872"/>
              <a:gd name="connsiteX368" fmla="*/ 204806 w 509520"/>
              <a:gd name="connsiteY368" fmla="*/ 327231 h 501872"/>
              <a:gd name="connsiteX369" fmla="*/ 199063 w 509520"/>
              <a:gd name="connsiteY369" fmla="*/ 328593 h 501872"/>
              <a:gd name="connsiteX370" fmla="*/ 195510 w 509520"/>
              <a:gd name="connsiteY370" fmla="*/ 331470 h 501872"/>
              <a:gd name="connsiteX371" fmla="*/ 194348 w 509520"/>
              <a:gd name="connsiteY371" fmla="*/ 335080 h 501872"/>
              <a:gd name="connsiteX372" fmla="*/ 194443 w 509520"/>
              <a:gd name="connsiteY372" fmla="*/ 338061 h 501872"/>
              <a:gd name="connsiteX373" fmla="*/ 194243 w 509520"/>
              <a:gd name="connsiteY373" fmla="*/ 340243 h 501872"/>
              <a:gd name="connsiteX374" fmla="*/ 192624 w 509520"/>
              <a:gd name="connsiteY374" fmla="*/ 342519 h 501872"/>
              <a:gd name="connsiteX375" fmla="*/ 191348 w 509520"/>
              <a:gd name="connsiteY375" fmla="*/ 345138 h 501872"/>
              <a:gd name="connsiteX376" fmla="*/ 191300 w 509520"/>
              <a:gd name="connsiteY376" fmla="*/ 346520 h 501872"/>
              <a:gd name="connsiteX377" fmla="*/ 190519 w 509520"/>
              <a:gd name="connsiteY377" fmla="*/ 353492 h 501872"/>
              <a:gd name="connsiteX378" fmla="*/ 185223 w 509520"/>
              <a:gd name="connsiteY378" fmla="*/ 354425 h 501872"/>
              <a:gd name="connsiteX379" fmla="*/ 179927 w 509520"/>
              <a:gd name="connsiteY379" fmla="*/ 354425 h 501872"/>
              <a:gd name="connsiteX380" fmla="*/ 178689 w 509520"/>
              <a:gd name="connsiteY380" fmla="*/ 354339 h 501872"/>
              <a:gd name="connsiteX381" fmla="*/ 172145 w 509520"/>
              <a:gd name="connsiteY381" fmla="*/ 352673 h 501872"/>
              <a:gd name="connsiteX382" fmla="*/ 169716 w 509520"/>
              <a:gd name="connsiteY382" fmla="*/ 352663 h 501872"/>
              <a:gd name="connsiteX383" fmla="*/ 167640 w 509520"/>
              <a:gd name="connsiteY383" fmla="*/ 353539 h 501872"/>
              <a:gd name="connsiteX384" fmla="*/ 163630 w 509520"/>
              <a:gd name="connsiteY384" fmla="*/ 354397 h 501872"/>
              <a:gd name="connsiteX385" fmla="*/ 159801 w 509520"/>
              <a:gd name="connsiteY385" fmla="*/ 355025 h 501872"/>
              <a:gd name="connsiteX386" fmla="*/ 155943 w 509520"/>
              <a:gd name="connsiteY386" fmla="*/ 357092 h 501872"/>
              <a:gd name="connsiteX387" fmla="*/ 154915 w 509520"/>
              <a:gd name="connsiteY387" fmla="*/ 357273 h 501872"/>
              <a:gd name="connsiteX388" fmla="*/ 152352 w 509520"/>
              <a:gd name="connsiteY388" fmla="*/ 356197 h 501872"/>
              <a:gd name="connsiteX389" fmla="*/ 148771 w 509520"/>
              <a:gd name="connsiteY389" fmla="*/ 356302 h 501872"/>
              <a:gd name="connsiteX390" fmla="*/ 145142 w 509520"/>
              <a:gd name="connsiteY390" fmla="*/ 356816 h 501872"/>
              <a:gd name="connsiteX391" fmla="*/ 143446 w 509520"/>
              <a:gd name="connsiteY391" fmla="*/ 357045 h 501872"/>
              <a:gd name="connsiteX392" fmla="*/ 142275 w 509520"/>
              <a:gd name="connsiteY392" fmla="*/ 356416 h 501872"/>
              <a:gd name="connsiteX393" fmla="*/ 138941 w 509520"/>
              <a:gd name="connsiteY393" fmla="*/ 351215 h 501872"/>
              <a:gd name="connsiteX394" fmla="*/ 134503 w 509520"/>
              <a:gd name="connsiteY394" fmla="*/ 344291 h 501872"/>
              <a:gd name="connsiteX395" fmla="*/ 132093 w 509520"/>
              <a:gd name="connsiteY395" fmla="*/ 339947 h 501872"/>
              <a:gd name="connsiteX396" fmla="*/ 131198 w 509520"/>
              <a:gd name="connsiteY396" fmla="*/ 338814 h 501872"/>
              <a:gd name="connsiteX397" fmla="*/ 129654 w 509520"/>
              <a:gd name="connsiteY397" fmla="*/ 337318 h 501872"/>
              <a:gd name="connsiteX398" fmla="*/ 127540 w 509520"/>
              <a:gd name="connsiteY398" fmla="*/ 334489 h 501872"/>
              <a:gd name="connsiteX399" fmla="*/ 126663 w 509520"/>
              <a:gd name="connsiteY399" fmla="*/ 331803 h 501872"/>
              <a:gd name="connsiteX400" fmla="*/ 127035 w 509520"/>
              <a:gd name="connsiteY400" fmla="*/ 329260 h 501872"/>
              <a:gd name="connsiteX401" fmla="*/ 125797 w 509520"/>
              <a:gd name="connsiteY401" fmla="*/ 325831 h 501872"/>
              <a:gd name="connsiteX402" fmla="*/ 122949 w 509520"/>
              <a:gd name="connsiteY402" fmla="*/ 321516 h 501872"/>
              <a:gd name="connsiteX403" fmla="*/ 121072 w 509520"/>
              <a:gd name="connsiteY403" fmla="*/ 317402 h 501872"/>
              <a:gd name="connsiteX404" fmla="*/ 120177 w 509520"/>
              <a:gd name="connsiteY404" fmla="*/ 313468 h 501872"/>
              <a:gd name="connsiteX405" fmla="*/ 119958 w 509520"/>
              <a:gd name="connsiteY405" fmla="*/ 310115 h 501872"/>
              <a:gd name="connsiteX406" fmla="*/ 120405 w 509520"/>
              <a:gd name="connsiteY406" fmla="*/ 307315 h 501872"/>
              <a:gd name="connsiteX407" fmla="*/ 119863 w 509520"/>
              <a:gd name="connsiteY407" fmla="*/ 305257 h 501872"/>
              <a:gd name="connsiteX408" fmla="*/ 118310 w 509520"/>
              <a:gd name="connsiteY408" fmla="*/ 303933 h 501872"/>
              <a:gd name="connsiteX409" fmla="*/ 117472 w 509520"/>
              <a:gd name="connsiteY409" fmla="*/ 302247 h 501872"/>
              <a:gd name="connsiteX410" fmla="*/ 116862 w 509520"/>
              <a:gd name="connsiteY410" fmla="*/ 301552 h 501872"/>
              <a:gd name="connsiteX411" fmla="*/ 115576 w 509520"/>
              <a:gd name="connsiteY411" fmla="*/ 299961 h 501872"/>
              <a:gd name="connsiteX412" fmla="*/ 112747 w 509520"/>
              <a:gd name="connsiteY412" fmla="*/ 298209 h 501872"/>
              <a:gd name="connsiteX413" fmla="*/ 109642 w 509520"/>
              <a:gd name="connsiteY413" fmla="*/ 297285 h 501872"/>
              <a:gd name="connsiteX414" fmla="*/ 102823 w 509520"/>
              <a:gd name="connsiteY414" fmla="*/ 297266 h 501872"/>
              <a:gd name="connsiteX415" fmla="*/ 93917 w 509520"/>
              <a:gd name="connsiteY415" fmla="*/ 297237 h 501872"/>
              <a:gd name="connsiteX416" fmla="*/ 85849 w 509520"/>
              <a:gd name="connsiteY416" fmla="*/ 297371 h 501872"/>
              <a:gd name="connsiteX417" fmla="*/ 76876 w 509520"/>
              <a:gd name="connsiteY417" fmla="*/ 297523 h 501872"/>
              <a:gd name="connsiteX418" fmla="*/ 67789 w 509520"/>
              <a:gd name="connsiteY418" fmla="*/ 297675 h 501872"/>
              <a:gd name="connsiteX419" fmla="*/ 65342 w 509520"/>
              <a:gd name="connsiteY419" fmla="*/ 297904 h 501872"/>
              <a:gd name="connsiteX420" fmla="*/ 58407 w 509520"/>
              <a:gd name="connsiteY420" fmla="*/ 298009 h 501872"/>
              <a:gd name="connsiteX421" fmla="*/ 52854 w 509520"/>
              <a:gd name="connsiteY421" fmla="*/ 297561 h 501872"/>
              <a:gd name="connsiteX422" fmla="*/ 50797 w 509520"/>
              <a:gd name="connsiteY422" fmla="*/ 297275 h 501872"/>
              <a:gd name="connsiteX423" fmla="*/ 47177 w 509520"/>
              <a:gd name="connsiteY423" fmla="*/ 297056 h 501872"/>
              <a:gd name="connsiteX424" fmla="*/ 41462 w 509520"/>
              <a:gd name="connsiteY424" fmla="*/ 297009 h 501872"/>
              <a:gd name="connsiteX425" fmla="*/ 38367 w 509520"/>
              <a:gd name="connsiteY425" fmla="*/ 297180 h 501872"/>
              <a:gd name="connsiteX426" fmla="*/ 30956 w 509520"/>
              <a:gd name="connsiteY426" fmla="*/ 297189 h 501872"/>
              <a:gd name="connsiteX427" fmla="*/ 30280 w 509520"/>
              <a:gd name="connsiteY427" fmla="*/ 297228 h 501872"/>
              <a:gd name="connsiteX428" fmla="*/ 29108 w 509520"/>
              <a:gd name="connsiteY428" fmla="*/ 297723 h 501872"/>
              <a:gd name="connsiteX429" fmla="*/ 25946 w 509520"/>
              <a:gd name="connsiteY429" fmla="*/ 297037 h 501872"/>
              <a:gd name="connsiteX430" fmla="*/ 22841 w 509520"/>
              <a:gd name="connsiteY430" fmla="*/ 297266 h 501872"/>
              <a:gd name="connsiteX431" fmla="*/ 21107 w 509520"/>
              <a:gd name="connsiteY431" fmla="*/ 296504 h 501872"/>
              <a:gd name="connsiteX432" fmla="*/ 17297 w 509520"/>
              <a:gd name="connsiteY432" fmla="*/ 296980 h 501872"/>
              <a:gd name="connsiteX433" fmla="*/ 15449 w 509520"/>
              <a:gd name="connsiteY433" fmla="*/ 297609 h 501872"/>
              <a:gd name="connsiteX434" fmla="*/ 12487 w 509520"/>
              <a:gd name="connsiteY434" fmla="*/ 299828 h 501872"/>
              <a:gd name="connsiteX435" fmla="*/ 8039 w 509520"/>
              <a:gd name="connsiteY435" fmla="*/ 300980 h 501872"/>
              <a:gd name="connsiteX436" fmla="*/ 6391 w 509520"/>
              <a:gd name="connsiteY436" fmla="*/ 300885 h 501872"/>
              <a:gd name="connsiteX437" fmla="*/ 5296 w 509520"/>
              <a:gd name="connsiteY437" fmla="*/ 300514 h 501872"/>
              <a:gd name="connsiteX438" fmla="*/ 2715 w 509520"/>
              <a:gd name="connsiteY438" fmla="*/ 298075 h 501872"/>
              <a:gd name="connsiteX439" fmla="*/ 714 w 509520"/>
              <a:gd name="connsiteY439" fmla="*/ 295732 h 501872"/>
              <a:gd name="connsiteX440" fmla="*/ 0 w 509520"/>
              <a:gd name="connsiteY440" fmla="*/ 294427 h 501872"/>
              <a:gd name="connsiteX441" fmla="*/ 1114 w 509520"/>
              <a:gd name="connsiteY441" fmla="*/ 294104 h 501872"/>
              <a:gd name="connsiteX442" fmla="*/ 4610 w 509520"/>
              <a:gd name="connsiteY442" fmla="*/ 293608 h 501872"/>
              <a:gd name="connsiteX443" fmla="*/ 7239 w 509520"/>
              <a:gd name="connsiteY443" fmla="*/ 293370 h 501872"/>
              <a:gd name="connsiteX444" fmla="*/ 7753 w 509520"/>
              <a:gd name="connsiteY444" fmla="*/ 292751 h 501872"/>
              <a:gd name="connsiteX445" fmla="*/ 8153 w 509520"/>
              <a:gd name="connsiteY445" fmla="*/ 285512 h 501872"/>
              <a:gd name="connsiteX446" fmla="*/ 8249 w 509520"/>
              <a:gd name="connsiteY446" fmla="*/ 278168 h 501872"/>
              <a:gd name="connsiteX447" fmla="*/ 7315 w 509520"/>
              <a:gd name="connsiteY447" fmla="*/ 277196 h 501872"/>
              <a:gd name="connsiteX448" fmla="*/ 6401 w 509520"/>
              <a:gd name="connsiteY448" fmla="*/ 276606 h 501872"/>
              <a:gd name="connsiteX449" fmla="*/ 6363 w 509520"/>
              <a:gd name="connsiteY449" fmla="*/ 276101 h 501872"/>
              <a:gd name="connsiteX450" fmla="*/ 7725 w 509520"/>
              <a:gd name="connsiteY450" fmla="*/ 275177 h 501872"/>
              <a:gd name="connsiteX451" fmla="*/ 9620 w 509520"/>
              <a:gd name="connsiteY451" fmla="*/ 274101 h 501872"/>
              <a:gd name="connsiteX452" fmla="*/ 10230 w 509520"/>
              <a:gd name="connsiteY452" fmla="*/ 273615 h 501872"/>
              <a:gd name="connsiteX453" fmla="*/ 12325 w 509520"/>
              <a:gd name="connsiteY453" fmla="*/ 271672 h 501872"/>
              <a:gd name="connsiteX454" fmla="*/ 16469 w 509520"/>
              <a:gd name="connsiteY454" fmla="*/ 267176 h 501872"/>
              <a:gd name="connsiteX455" fmla="*/ 19621 w 509520"/>
              <a:gd name="connsiteY455" fmla="*/ 266071 h 501872"/>
              <a:gd name="connsiteX456" fmla="*/ 22555 w 509520"/>
              <a:gd name="connsiteY456" fmla="*/ 264890 h 501872"/>
              <a:gd name="connsiteX457" fmla="*/ 22965 w 509520"/>
              <a:gd name="connsiteY457" fmla="*/ 264462 h 501872"/>
              <a:gd name="connsiteX458" fmla="*/ 23355 w 509520"/>
              <a:gd name="connsiteY458" fmla="*/ 263585 h 501872"/>
              <a:gd name="connsiteX459" fmla="*/ 24670 w 509520"/>
              <a:gd name="connsiteY459" fmla="*/ 263652 h 501872"/>
              <a:gd name="connsiteX460" fmla="*/ 25089 w 509520"/>
              <a:gd name="connsiteY460" fmla="*/ 264071 h 501872"/>
              <a:gd name="connsiteX461" fmla="*/ 25737 w 509520"/>
              <a:gd name="connsiteY461" fmla="*/ 265024 h 501872"/>
              <a:gd name="connsiteX462" fmla="*/ 26889 w 509520"/>
              <a:gd name="connsiteY462" fmla="*/ 266357 h 501872"/>
              <a:gd name="connsiteX463" fmla="*/ 28975 w 509520"/>
              <a:gd name="connsiteY463" fmla="*/ 267938 h 501872"/>
              <a:gd name="connsiteX464" fmla="*/ 31070 w 509520"/>
              <a:gd name="connsiteY464" fmla="*/ 269643 h 501872"/>
              <a:gd name="connsiteX465" fmla="*/ 32118 w 509520"/>
              <a:gd name="connsiteY465" fmla="*/ 269862 h 501872"/>
              <a:gd name="connsiteX466" fmla="*/ 33804 w 509520"/>
              <a:gd name="connsiteY466" fmla="*/ 268996 h 501872"/>
              <a:gd name="connsiteX467" fmla="*/ 35766 w 509520"/>
              <a:gd name="connsiteY467" fmla="*/ 267710 h 501872"/>
              <a:gd name="connsiteX468" fmla="*/ 38653 w 509520"/>
              <a:gd name="connsiteY468" fmla="*/ 266776 h 501872"/>
              <a:gd name="connsiteX469" fmla="*/ 39338 w 509520"/>
              <a:gd name="connsiteY469" fmla="*/ 265900 h 501872"/>
              <a:gd name="connsiteX470" fmla="*/ 39709 w 509520"/>
              <a:gd name="connsiteY470" fmla="*/ 264023 h 501872"/>
              <a:gd name="connsiteX471" fmla="*/ 39938 w 509520"/>
              <a:gd name="connsiteY471" fmla="*/ 262023 h 501872"/>
              <a:gd name="connsiteX472" fmla="*/ 40186 w 509520"/>
              <a:gd name="connsiteY472" fmla="*/ 259661 h 501872"/>
              <a:gd name="connsiteX473" fmla="*/ 40776 w 509520"/>
              <a:gd name="connsiteY473" fmla="*/ 259337 h 501872"/>
              <a:gd name="connsiteX474" fmla="*/ 41815 w 509520"/>
              <a:gd name="connsiteY474" fmla="*/ 259109 h 501872"/>
              <a:gd name="connsiteX475" fmla="*/ 43729 w 509520"/>
              <a:gd name="connsiteY475" fmla="*/ 259775 h 501872"/>
              <a:gd name="connsiteX476" fmla="*/ 44606 w 509520"/>
              <a:gd name="connsiteY476" fmla="*/ 260471 h 501872"/>
              <a:gd name="connsiteX477" fmla="*/ 46177 w 509520"/>
              <a:gd name="connsiteY477" fmla="*/ 260471 h 501872"/>
              <a:gd name="connsiteX478" fmla="*/ 47177 w 509520"/>
              <a:gd name="connsiteY478" fmla="*/ 259842 h 501872"/>
              <a:gd name="connsiteX479" fmla="*/ 49006 w 509520"/>
              <a:gd name="connsiteY479" fmla="*/ 258680 h 501872"/>
              <a:gd name="connsiteX480" fmla="*/ 51330 w 509520"/>
              <a:gd name="connsiteY480" fmla="*/ 258213 h 501872"/>
              <a:gd name="connsiteX481" fmla="*/ 53816 w 509520"/>
              <a:gd name="connsiteY481" fmla="*/ 257089 h 501872"/>
              <a:gd name="connsiteX482" fmla="*/ 56207 w 509520"/>
              <a:gd name="connsiteY482" fmla="*/ 255661 h 501872"/>
              <a:gd name="connsiteX483" fmla="*/ 57331 w 509520"/>
              <a:gd name="connsiteY483" fmla="*/ 255527 h 501872"/>
              <a:gd name="connsiteX484" fmla="*/ 58522 w 509520"/>
              <a:gd name="connsiteY484" fmla="*/ 257403 h 501872"/>
              <a:gd name="connsiteX485" fmla="*/ 59589 w 509520"/>
              <a:gd name="connsiteY485" fmla="*/ 258709 h 501872"/>
              <a:gd name="connsiteX486" fmla="*/ 59779 w 509520"/>
              <a:gd name="connsiteY486" fmla="*/ 259528 h 501872"/>
              <a:gd name="connsiteX487" fmla="*/ 58712 w 509520"/>
              <a:gd name="connsiteY487" fmla="*/ 261090 h 501872"/>
              <a:gd name="connsiteX488" fmla="*/ 57521 w 509520"/>
              <a:gd name="connsiteY488" fmla="*/ 263147 h 501872"/>
              <a:gd name="connsiteX489" fmla="*/ 58522 w 509520"/>
              <a:gd name="connsiteY489" fmla="*/ 265709 h 501872"/>
              <a:gd name="connsiteX490" fmla="*/ 58759 w 509520"/>
              <a:gd name="connsiteY490" fmla="*/ 268196 h 501872"/>
              <a:gd name="connsiteX491" fmla="*/ 58731 w 509520"/>
              <a:gd name="connsiteY491" fmla="*/ 269700 h 501872"/>
              <a:gd name="connsiteX492" fmla="*/ 59541 w 509520"/>
              <a:gd name="connsiteY492" fmla="*/ 270310 h 501872"/>
              <a:gd name="connsiteX493" fmla="*/ 60093 w 509520"/>
              <a:gd name="connsiteY493" fmla="*/ 270596 h 501872"/>
              <a:gd name="connsiteX494" fmla="*/ 60951 w 509520"/>
              <a:gd name="connsiteY494" fmla="*/ 270243 h 501872"/>
              <a:gd name="connsiteX495" fmla="*/ 62655 w 509520"/>
              <a:gd name="connsiteY495" fmla="*/ 270348 h 501872"/>
              <a:gd name="connsiteX496" fmla="*/ 64703 w 509520"/>
              <a:gd name="connsiteY496" fmla="*/ 271129 h 501872"/>
              <a:gd name="connsiteX497" fmla="*/ 66675 w 509520"/>
              <a:gd name="connsiteY497" fmla="*/ 271043 h 501872"/>
              <a:gd name="connsiteX498" fmla="*/ 68580 w 509520"/>
              <a:gd name="connsiteY498" fmla="*/ 270081 h 501872"/>
              <a:gd name="connsiteX499" fmla="*/ 72133 w 509520"/>
              <a:gd name="connsiteY499" fmla="*/ 266348 h 501872"/>
              <a:gd name="connsiteX500" fmla="*/ 77324 w 509520"/>
              <a:gd name="connsiteY500" fmla="*/ 259832 h 501872"/>
              <a:gd name="connsiteX501" fmla="*/ 81629 w 509520"/>
              <a:gd name="connsiteY501" fmla="*/ 255746 h 501872"/>
              <a:gd name="connsiteX502" fmla="*/ 85029 w 509520"/>
              <a:gd name="connsiteY502" fmla="*/ 254079 h 501872"/>
              <a:gd name="connsiteX503" fmla="*/ 87334 w 509520"/>
              <a:gd name="connsiteY503" fmla="*/ 252136 h 501872"/>
              <a:gd name="connsiteX504" fmla="*/ 88544 w 509520"/>
              <a:gd name="connsiteY504" fmla="*/ 249898 h 501872"/>
              <a:gd name="connsiteX505" fmla="*/ 90526 w 509520"/>
              <a:gd name="connsiteY505" fmla="*/ 248383 h 501872"/>
              <a:gd name="connsiteX506" fmla="*/ 94660 w 509520"/>
              <a:gd name="connsiteY506" fmla="*/ 247174 h 501872"/>
              <a:gd name="connsiteX507" fmla="*/ 97802 w 509520"/>
              <a:gd name="connsiteY507" fmla="*/ 245802 h 501872"/>
              <a:gd name="connsiteX508" fmla="*/ 100946 w 509520"/>
              <a:gd name="connsiteY508" fmla="*/ 241335 h 501872"/>
              <a:gd name="connsiteX509" fmla="*/ 105137 w 509520"/>
              <a:gd name="connsiteY509" fmla="*/ 233296 h 501872"/>
              <a:gd name="connsiteX510" fmla="*/ 106308 w 509520"/>
              <a:gd name="connsiteY510" fmla="*/ 226123 h 501872"/>
              <a:gd name="connsiteX511" fmla="*/ 107023 w 509520"/>
              <a:gd name="connsiteY511" fmla="*/ 221761 h 501872"/>
              <a:gd name="connsiteX512" fmla="*/ 106613 w 509520"/>
              <a:gd name="connsiteY512" fmla="*/ 206721 h 501872"/>
              <a:gd name="connsiteX513" fmla="*/ 106337 w 509520"/>
              <a:gd name="connsiteY513" fmla="*/ 201787 h 501872"/>
              <a:gd name="connsiteX514" fmla="*/ 106975 w 509520"/>
              <a:gd name="connsiteY514" fmla="*/ 199101 h 501872"/>
              <a:gd name="connsiteX515" fmla="*/ 108537 w 509520"/>
              <a:gd name="connsiteY515" fmla="*/ 197253 h 501872"/>
              <a:gd name="connsiteX516" fmla="*/ 112804 w 509520"/>
              <a:gd name="connsiteY516" fmla="*/ 193338 h 501872"/>
              <a:gd name="connsiteX517" fmla="*/ 115672 w 509520"/>
              <a:gd name="connsiteY517" fmla="*/ 190129 h 501872"/>
              <a:gd name="connsiteX518" fmla="*/ 117862 w 509520"/>
              <a:gd name="connsiteY518" fmla="*/ 186376 h 501872"/>
              <a:gd name="connsiteX519" fmla="*/ 122063 w 509520"/>
              <a:gd name="connsiteY519" fmla="*/ 177813 h 501872"/>
              <a:gd name="connsiteX520" fmla="*/ 123911 w 509520"/>
              <a:gd name="connsiteY520" fmla="*/ 175050 h 501872"/>
              <a:gd name="connsiteX521" fmla="*/ 124739 w 509520"/>
              <a:gd name="connsiteY521" fmla="*/ 173812 h 501872"/>
              <a:gd name="connsiteX522" fmla="*/ 127273 w 509520"/>
              <a:gd name="connsiteY522" fmla="*/ 171536 h 501872"/>
              <a:gd name="connsiteX523" fmla="*/ 130826 w 509520"/>
              <a:gd name="connsiteY523" fmla="*/ 169526 h 501872"/>
              <a:gd name="connsiteX524" fmla="*/ 135398 w 509520"/>
              <a:gd name="connsiteY524" fmla="*/ 167802 h 501872"/>
              <a:gd name="connsiteX525" fmla="*/ 142456 w 509520"/>
              <a:gd name="connsiteY525" fmla="*/ 161839 h 501872"/>
              <a:gd name="connsiteX526" fmla="*/ 148066 w 509520"/>
              <a:gd name="connsiteY526" fmla="*/ 155838 h 501872"/>
              <a:gd name="connsiteX527" fmla="*/ 147304 w 509520"/>
              <a:gd name="connsiteY527" fmla="*/ 148628 h 501872"/>
              <a:gd name="connsiteX528" fmla="*/ 148619 w 509520"/>
              <a:gd name="connsiteY528" fmla="*/ 142647 h 501872"/>
              <a:gd name="connsiteX529" fmla="*/ 151676 w 509520"/>
              <a:gd name="connsiteY529" fmla="*/ 135046 h 501872"/>
              <a:gd name="connsiteX530" fmla="*/ 152676 w 509520"/>
              <a:gd name="connsiteY530" fmla="*/ 126997 h 501872"/>
              <a:gd name="connsiteX531" fmla="*/ 151628 w 509520"/>
              <a:gd name="connsiteY531" fmla="*/ 118510 h 501872"/>
              <a:gd name="connsiteX532" fmla="*/ 152067 w 509520"/>
              <a:gd name="connsiteY532" fmla="*/ 111566 h 501872"/>
              <a:gd name="connsiteX533" fmla="*/ 155000 w 509520"/>
              <a:gd name="connsiteY533" fmla="*/ 103499 h 501872"/>
              <a:gd name="connsiteX534" fmla="*/ 156219 w 509520"/>
              <a:gd name="connsiteY534" fmla="*/ 100498 h 501872"/>
              <a:gd name="connsiteX535" fmla="*/ 156629 w 509520"/>
              <a:gd name="connsiteY535" fmla="*/ 95593 h 501872"/>
              <a:gd name="connsiteX536" fmla="*/ 156610 w 509520"/>
              <a:gd name="connsiteY536" fmla="*/ 87792 h 501872"/>
              <a:gd name="connsiteX537" fmla="*/ 160334 w 509520"/>
              <a:gd name="connsiteY537" fmla="*/ 77124 h 501872"/>
              <a:gd name="connsiteX538" fmla="*/ 163858 w 509520"/>
              <a:gd name="connsiteY538" fmla="*/ 70723 h 501872"/>
              <a:gd name="connsiteX539" fmla="*/ 167802 w 509520"/>
              <a:gd name="connsiteY539" fmla="*/ 63579 h 501872"/>
              <a:gd name="connsiteX540" fmla="*/ 169307 w 509520"/>
              <a:gd name="connsiteY540" fmla="*/ 59255 h 501872"/>
              <a:gd name="connsiteX541" fmla="*/ 171307 w 509520"/>
              <a:gd name="connsiteY541" fmla="*/ 53483 h 501872"/>
              <a:gd name="connsiteX542" fmla="*/ 170993 w 509520"/>
              <a:gd name="connsiteY542" fmla="*/ 48844 h 501872"/>
              <a:gd name="connsiteX543" fmla="*/ 170631 w 509520"/>
              <a:gd name="connsiteY543" fmla="*/ 43510 h 501872"/>
              <a:gd name="connsiteX544" fmla="*/ 171621 w 509520"/>
              <a:gd name="connsiteY544" fmla="*/ 36176 h 501872"/>
              <a:gd name="connsiteX545" fmla="*/ 171250 w 509520"/>
              <a:gd name="connsiteY545" fmla="*/ 31861 h 501872"/>
              <a:gd name="connsiteX546" fmla="*/ 169850 w 509520"/>
              <a:gd name="connsiteY546" fmla="*/ 28108 h 501872"/>
              <a:gd name="connsiteX547" fmla="*/ 170564 w 509520"/>
              <a:gd name="connsiteY547" fmla="*/ 25737 h 501872"/>
              <a:gd name="connsiteX548" fmla="*/ 173393 w 509520"/>
              <a:gd name="connsiteY548" fmla="*/ 24775 h 501872"/>
              <a:gd name="connsiteX549" fmla="*/ 176917 w 509520"/>
              <a:gd name="connsiteY549" fmla="*/ 21022 h 501872"/>
              <a:gd name="connsiteX550" fmla="*/ 183242 w 509520"/>
              <a:gd name="connsiteY550" fmla="*/ 11221 h 501872"/>
              <a:gd name="connsiteX551" fmla="*/ 190062 w 509520"/>
              <a:gd name="connsiteY551" fmla="*/ 6439 h 501872"/>
              <a:gd name="connsiteX552" fmla="*/ 194805 w 509520"/>
              <a:gd name="connsiteY552" fmla="*/ 4924 h 501872"/>
              <a:gd name="connsiteX553" fmla="*/ 199749 w 509520"/>
              <a:gd name="connsiteY553" fmla="*/ 5086 h 501872"/>
              <a:gd name="connsiteX554" fmla="*/ 202977 w 509520"/>
              <a:gd name="connsiteY554" fmla="*/ 5944 h 501872"/>
              <a:gd name="connsiteX555" fmla="*/ 204463 w 509520"/>
              <a:gd name="connsiteY555" fmla="*/ 7487 h 501872"/>
              <a:gd name="connsiteX556" fmla="*/ 208207 w 509520"/>
              <a:gd name="connsiteY556" fmla="*/ 9801 h 501872"/>
              <a:gd name="connsiteX557" fmla="*/ 214188 w 509520"/>
              <a:gd name="connsiteY557" fmla="*/ 12859 h 501872"/>
              <a:gd name="connsiteX558" fmla="*/ 218665 w 509520"/>
              <a:gd name="connsiteY558" fmla="*/ 16688 h 501872"/>
              <a:gd name="connsiteX559" fmla="*/ 221142 w 509520"/>
              <a:gd name="connsiteY559" fmla="*/ 20546 h 501872"/>
              <a:gd name="connsiteX560" fmla="*/ 223066 w 509520"/>
              <a:gd name="connsiteY560" fmla="*/ 22641 h 501872"/>
              <a:gd name="connsiteX561" fmla="*/ 225447 w 509520"/>
              <a:gd name="connsiteY561" fmla="*/ 23365 h 501872"/>
              <a:gd name="connsiteX562" fmla="*/ 229343 w 509520"/>
              <a:gd name="connsiteY562" fmla="*/ 23051 h 501872"/>
              <a:gd name="connsiteX563" fmla="*/ 233696 w 509520"/>
              <a:gd name="connsiteY563" fmla="*/ 23956 h 501872"/>
              <a:gd name="connsiteX564" fmla="*/ 238230 w 509520"/>
              <a:gd name="connsiteY564" fmla="*/ 26118 h 501872"/>
              <a:gd name="connsiteX565" fmla="*/ 241020 w 509520"/>
              <a:gd name="connsiteY565" fmla="*/ 26918 h 501872"/>
              <a:gd name="connsiteX566" fmla="*/ 242049 w 509520"/>
              <a:gd name="connsiteY566" fmla="*/ 26356 h 501872"/>
              <a:gd name="connsiteX567" fmla="*/ 244240 w 509520"/>
              <a:gd name="connsiteY567" fmla="*/ 26670 h 501872"/>
              <a:gd name="connsiteX568" fmla="*/ 249250 w 509520"/>
              <a:gd name="connsiteY568" fmla="*/ 28442 h 501872"/>
              <a:gd name="connsiteX569" fmla="*/ 253241 w 509520"/>
              <a:gd name="connsiteY569" fmla="*/ 27470 h 501872"/>
              <a:gd name="connsiteX570" fmla="*/ 259156 w 509520"/>
              <a:gd name="connsiteY570" fmla="*/ 28204 h 501872"/>
              <a:gd name="connsiteX571" fmla="*/ 272891 w 509520"/>
              <a:gd name="connsiteY571" fmla="*/ 31366 h 501872"/>
              <a:gd name="connsiteX572" fmla="*/ 273625 w 509520"/>
              <a:gd name="connsiteY572" fmla="*/ 30832 h 501872"/>
              <a:gd name="connsiteX573" fmla="*/ 273949 w 509520"/>
              <a:gd name="connsiteY573" fmla="*/ 30709 h 501872"/>
              <a:gd name="connsiteX574" fmla="*/ 275120 w 509520"/>
              <a:gd name="connsiteY574" fmla="*/ 29432 h 501872"/>
              <a:gd name="connsiteX575" fmla="*/ 278101 w 509520"/>
              <a:gd name="connsiteY575" fmla="*/ 23098 h 501872"/>
              <a:gd name="connsiteX576" fmla="*/ 280626 w 509520"/>
              <a:gd name="connsiteY576" fmla="*/ 19202 h 501872"/>
              <a:gd name="connsiteX577" fmla="*/ 281806 w 509520"/>
              <a:gd name="connsiteY577" fmla="*/ 17736 h 501872"/>
              <a:gd name="connsiteX578" fmla="*/ 284721 w 509520"/>
              <a:gd name="connsiteY578" fmla="*/ 15678 h 501872"/>
              <a:gd name="connsiteX579" fmla="*/ 288150 w 509520"/>
              <a:gd name="connsiteY579" fmla="*/ 15154 h 501872"/>
              <a:gd name="connsiteX580" fmla="*/ 291437 w 509520"/>
              <a:gd name="connsiteY580" fmla="*/ 15335 h 501872"/>
              <a:gd name="connsiteX581" fmla="*/ 294189 w 509520"/>
              <a:gd name="connsiteY581" fmla="*/ 16240 h 501872"/>
              <a:gd name="connsiteX582" fmla="*/ 296704 w 509520"/>
              <a:gd name="connsiteY582" fmla="*/ 17288 h 501872"/>
              <a:gd name="connsiteX583" fmla="*/ 299485 w 509520"/>
              <a:gd name="connsiteY583" fmla="*/ 17297 h 501872"/>
              <a:gd name="connsiteX584" fmla="*/ 302333 w 509520"/>
              <a:gd name="connsiteY584" fmla="*/ 16288 h 501872"/>
              <a:gd name="connsiteX585" fmla="*/ 306562 w 509520"/>
              <a:gd name="connsiteY585" fmla="*/ 14431 h 501872"/>
              <a:gd name="connsiteX586" fmla="*/ 311020 w 509520"/>
              <a:gd name="connsiteY586" fmla="*/ 13221 h 501872"/>
              <a:gd name="connsiteX587" fmla="*/ 314849 w 509520"/>
              <a:gd name="connsiteY587" fmla="*/ 11887 h 501872"/>
              <a:gd name="connsiteX588" fmla="*/ 321155 w 509520"/>
              <a:gd name="connsiteY588" fmla="*/ 9553 h 501872"/>
              <a:gd name="connsiteX589" fmla="*/ 323621 w 509520"/>
              <a:gd name="connsiteY589" fmla="*/ 8477 h 501872"/>
              <a:gd name="connsiteX590" fmla="*/ 326755 w 509520"/>
              <a:gd name="connsiteY590" fmla="*/ 8058 h 501872"/>
              <a:gd name="connsiteX591" fmla="*/ 335537 w 509520"/>
              <a:gd name="connsiteY591" fmla="*/ 10192 h 501872"/>
              <a:gd name="connsiteX592" fmla="*/ 341224 w 509520"/>
              <a:gd name="connsiteY592" fmla="*/ 8782 h 501872"/>
              <a:gd name="connsiteX593" fmla="*/ 343547 w 509520"/>
              <a:gd name="connsiteY593" fmla="*/ 9192 h 501872"/>
              <a:gd name="connsiteX594" fmla="*/ 348472 w 509520"/>
              <a:gd name="connsiteY594" fmla="*/ 7677 h 501872"/>
              <a:gd name="connsiteX595" fmla="*/ 349367 w 509520"/>
              <a:gd name="connsiteY595" fmla="*/ 6658 h 501872"/>
              <a:gd name="connsiteX596" fmla="*/ 352501 w 509520"/>
              <a:gd name="connsiteY596" fmla="*/ 1505 h 501872"/>
              <a:gd name="connsiteX597" fmla="*/ 355835 w 509520"/>
              <a:gd name="connsiteY597" fmla="*/ 0 h 501872"/>
              <a:gd name="connsiteX598" fmla="*/ 360883 w 509520"/>
              <a:gd name="connsiteY598" fmla="*/ 762 h 501872"/>
              <a:gd name="connsiteX599" fmla="*/ 363722 w 509520"/>
              <a:gd name="connsiteY599" fmla="*/ 1562 h 501872"/>
              <a:gd name="connsiteX600" fmla="*/ 373171 w 509520"/>
              <a:gd name="connsiteY600" fmla="*/ 3762 h 501872"/>
              <a:gd name="connsiteX601" fmla="*/ 385438 w 509520"/>
              <a:gd name="connsiteY601" fmla="*/ 6058 h 501872"/>
              <a:gd name="connsiteX602" fmla="*/ 389049 w 509520"/>
              <a:gd name="connsiteY602" fmla="*/ 6410 h 501872"/>
              <a:gd name="connsiteX603" fmla="*/ 390515 w 509520"/>
              <a:gd name="connsiteY603" fmla="*/ 6668 h 501872"/>
              <a:gd name="connsiteX604" fmla="*/ 391792 w 509520"/>
              <a:gd name="connsiteY604" fmla="*/ 6305 h 501872"/>
              <a:gd name="connsiteX605" fmla="*/ 395821 w 509520"/>
              <a:gd name="connsiteY605" fmla="*/ 3410 h 501872"/>
              <a:gd name="connsiteX606" fmla="*/ 397183 w 509520"/>
              <a:gd name="connsiteY606" fmla="*/ 3000 h 501872"/>
              <a:gd name="connsiteX607" fmla="*/ 398335 w 509520"/>
              <a:gd name="connsiteY607" fmla="*/ 3048 h 50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</a:cxnLst>
            <a:rect l="l" t="t" r="r" b="b"/>
            <a:pathLst>
              <a:path w="509520" h="501872">
                <a:moveTo>
                  <a:pt x="406041" y="5410"/>
                </a:moveTo>
                <a:lnTo>
                  <a:pt x="407013" y="7277"/>
                </a:lnTo>
                <a:lnTo>
                  <a:pt x="408394" y="9192"/>
                </a:lnTo>
                <a:lnTo>
                  <a:pt x="413023" y="12430"/>
                </a:lnTo>
                <a:lnTo>
                  <a:pt x="414490" y="14230"/>
                </a:lnTo>
                <a:lnTo>
                  <a:pt x="415623" y="16231"/>
                </a:lnTo>
                <a:lnTo>
                  <a:pt x="416338" y="17793"/>
                </a:lnTo>
                <a:lnTo>
                  <a:pt x="417767" y="19040"/>
                </a:lnTo>
                <a:lnTo>
                  <a:pt x="419767" y="19841"/>
                </a:lnTo>
                <a:lnTo>
                  <a:pt x="421481" y="20793"/>
                </a:lnTo>
                <a:lnTo>
                  <a:pt x="422529" y="22193"/>
                </a:lnTo>
                <a:lnTo>
                  <a:pt x="424101" y="23651"/>
                </a:lnTo>
                <a:lnTo>
                  <a:pt x="427129" y="25632"/>
                </a:lnTo>
                <a:lnTo>
                  <a:pt x="428606" y="25680"/>
                </a:lnTo>
                <a:lnTo>
                  <a:pt x="430311" y="25956"/>
                </a:lnTo>
                <a:lnTo>
                  <a:pt x="431816" y="26479"/>
                </a:lnTo>
                <a:lnTo>
                  <a:pt x="433426" y="26327"/>
                </a:lnTo>
                <a:lnTo>
                  <a:pt x="436026" y="25032"/>
                </a:lnTo>
                <a:lnTo>
                  <a:pt x="439093" y="22860"/>
                </a:lnTo>
                <a:lnTo>
                  <a:pt x="441436" y="21517"/>
                </a:lnTo>
                <a:lnTo>
                  <a:pt x="447103" y="21993"/>
                </a:lnTo>
                <a:lnTo>
                  <a:pt x="450266" y="23089"/>
                </a:lnTo>
                <a:lnTo>
                  <a:pt x="452780" y="24622"/>
                </a:lnTo>
                <a:lnTo>
                  <a:pt x="454742" y="24527"/>
                </a:lnTo>
                <a:lnTo>
                  <a:pt x="459019" y="21689"/>
                </a:lnTo>
                <a:lnTo>
                  <a:pt x="461286" y="18669"/>
                </a:lnTo>
                <a:lnTo>
                  <a:pt x="463487" y="18021"/>
                </a:lnTo>
                <a:lnTo>
                  <a:pt x="466820" y="19336"/>
                </a:lnTo>
                <a:lnTo>
                  <a:pt x="469573" y="22155"/>
                </a:lnTo>
                <a:lnTo>
                  <a:pt x="471992" y="26251"/>
                </a:lnTo>
                <a:lnTo>
                  <a:pt x="473697" y="27813"/>
                </a:lnTo>
                <a:lnTo>
                  <a:pt x="476031" y="30232"/>
                </a:lnTo>
                <a:lnTo>
                  <a:pt x="480670" y="35443"/>
                </a:lnTo>
                <a:lnTo>
                  <a:pt x="486708" y="38052"/>
                </a:lnTo>
                <a:lnTo>
                  <a:pt x="489051" y="39338"/>
                </a:lnTo>
                <a:lnTo>
                  <a:pt x="489813" y="40624"/>
                </a:lnTo>
                <a:lnTo>
                  <a:pt x="490261" y="42339"/>
                </a:lnTo>
                <a:lnTo>
                  <a:pt x="490413" y="44196"/>
                </a:lnTo>
                <a:lnTo>
                  <a:pt x="491147" y="44968"/>
                </a:lnTo>
                <a:lnTo>
                  <a:pt x="492776" y="44701"/>
                </a:lnTo>
                <a:lnTo>
                  <a:pt x="494167" y="44434"/>
                </a:lnTo>
                <a:lnTo>
                  <a:pt x="495700" y="44968"/>
                </a:lnTo>
                <a:lnTo>
                  <a:pt x="496766" y="46320"/>
                </a:lnTo>
                <a:lnTo>
                  <a:pt x="497300" y="47377"/>
                </a:lnTo>
                <a:lnTo>
                  <a:pt x="497881" y="48511"/>
                </a:lnTo>
                <a:lnTo>
                  <a:pt x="499395" y="49235"/>
                </a:lnTo>
                <a:lnTo>
                  <a:pt x="499691" y="50692"/>
                </a:lnTo>
                <a:lnTo>
                  <a:pt x="498653" y="52464"/>
                </a:lnTo>
                <a:lnTo>
                  <a:pt x="497586" y="54054"/>
                </a:lnTo>
                <a:lnTo>
                  <a:pt x="496290" y="57217"/>
                </a:lnTo>
                <a:lnTo>
                  <a:pt x="495614" y="60455"/>
                </a:lnTo>
                <a:lnTo>
                  <a:pt x="496490" y="61531"/>
                </a:lnTo>
                <a:lnTo>
                  <a:pt x="497415" y="62427"/>
                </a:lnTo>
                <a:lnTo>
                  <a:pt x="497910" y="63332"/>
                </a:lnTo>
                <a:lnTo>
                  <a:pt x="498205" y="64389"/>
                </a:lnTo>
                <a:lnTo>
                  <a:pt x="498091" y="65627"/>
                </a:lnTo>
                <a:lnTo>
                  <a:pt x="496033" y="70123"/>
                </a:lnTo>
                <a:lnTo>
                  <a:pt x="494976" y="74047"/>
                </a:lnTo>
                <a:lnTo>
                  <a:pt x="494938" y="76038"/>
                </a:lnTo>
                <a:lnTo>
                  <a:pt x="497652" y="77505"/>
                </a:lnTo>
                <a:lnTo>
                  <a:pt x="501177" y="77429"/>
                </a:lnTo>
                <a:lnTo>
                  <a:pt x="502291" y="78324"/>
                </a:lnTo>
                <a:lnTo>
                  <a:pt x="503406" y="79753"/>
                </a:lnTo>
                <a:lnTo>
                  <a:pt x="504387" y="80486"/>
                </a:lnTo>
                <a:lnTo>
                  <a:pt x="505873" y="80467"/>
                </a:lnTo>
                <a:lnTo>
                  <a:pt x="506901" y="80963"/>
                </a:lnTo>
                <a:lnTo>
                  <a:pt x="507311" y="81972"/>
                </a:lnTo>
                <a:lnTo>
                  <a:pt x="508511" y="83058"/>
                </a:lnTo>
                <a:lnTo>
                  <a:pt x="509521" y="84258"/>
                </a:lnTo>
                <a:lnTo>
                  <a:pt x="509035" y="85792"/>
                </a:lnTo>
                <a:lnTo>
                  <a:pt x="508949" y="86963"/>
                </a:lnTo>
                <a:lnTo>
                  <a:pt x="506435" y="90221"/>
                </a:lnTo>
                <a:lnTo>
                  <a:pt x="500663" y="96574"/>
                </a:lnTo>
                <a:lnTo>
                  <a:pt x="488242" y="108356"/>
                </a:lnTo>
                <a:lnTo>
                  <a:pt x="488232" y="108366"/>
                </a:lnTo>
                <a:lnTo>
                  <a:pt x="484041" y="109785"/>
                </a:lnTo>
                <a:lnTo>
                  <a:pt x="481879" y="111976"/>
                </a:lnTo>
                <a:lnTo>
                  <a:pt x="480345" y="115414"/>
                </a:lnTo>
                <a:lnTo>
                  <a:pt x="476726" y="118329"/>
                </a:lnTo>
                <a:lnTo>
                  <a:pt x="473935" y="119510"/>
                </a:lnTo>
                <a:lnTo>
                  <a:pt x="473640" y="120205"/>
                </a:lnTo>
                <a:lnTo>
                  <a:pt x="473421" y="123368"/>
                </a:lnTo>
                <a:lnTo>
                  <a:pt x="473707" y="128006"/>
                </a:lnTo>
                <a:lnTo>
                  <a:pt x="472402" y="130130"/>
                </a:lnTo>
                <a:lnTo>
                  <a:pt x="470506" y="134264"/>
                </a:lnTo>
                <a:lnTo>
                  <a:pt x="469525" y="136846"/>
                </a:lnTo>
                <a:lnTo>
                  <a:pt x="468764" y="137351"/>
                </a:lnTo>
                <a:lnTo>
                  <a:pt x="467915" y="138646"/>
                </a:lnTo>
                <a:lnTo>
                  <a:pt x="467382" y="142856"/>
                </a:lnTo>
                <a:lnTo>
                  <a:pt x="467020" y="144275"/>
                </a:lnTo>
                <a:lnTo>
                  <a:pt x="465658" y="152991"/>
                </a:lnTo>
                <a:lnTo>
                  <a:pt x="466049" y="155477"/>
                </a:lnTo>
                <a:lnTo>
                  <a:pt x="464991" y="159620"/>
                </a:lnTo>
                <a:lnTo>
                  <a:pt x="464944" y="162058"/>
                </a:lnTo>
                <a:lnTo>
                  <a:pt x="464506" y="164820"/>
                </a:lnTo>
                <a:lnTo>
                  <a:pt x="463753" y="167211"/>
                </a:lnTo>
                <a:lnTo>
                  <a:pt x="463800" y="171040"/>
                </a:lnTo>
                <a:lnTo>
                  <a:pt x="464230" y="177289"/>
                </a:lnTo>
                <a:lnTo>
                  <a:pt x="464153" y="178118"/>
                </a:lnTo>
                <a:lnTo>
                  <a:pt x="463105" y="178698"/>
                </a:lnTo>
                <a:lnTo>
                  <a:pt x="461238" y="180251"/>
                </a:lnTo>
                <a:lnTo>
                  <a:pt x="459476" y="181289"/>
                </a:lnTo>
                <a:lnTo>
                  <a:pt x="458133" y="181556"/>
                </a:lnTo>
                <a:lnTo>
                  <a:pt x="455895" y="184318"/>
                </a:lnTo>
                <a:lnTo>
                  <a:pt x="453990" y="186938"/>
                </a:lnTo>
                <a:lnTo>
                  <a:pt x="452561" y="189490"/>
                </a:lnTo>
                <a:lnTo>
                  <a:pt x="452190" y="190662"/>
                </a:lnTo>
                <a:lnTo>
                  <a:pt x="452485" y="193967"/>
                </a:lnTo>
                <a:lnTo>
                  <a:pt x="452685" y="197882"/>
                </a:lnTo>
                <a:lnTo>
                  <a:pt x="452247" y="199568"/>
                </a:lnTo>
                <a:lnTo>
                  <a:pt x="451580" y="200568"/>
                </a:lnTo>
                <a:lnTo>
                  <a:pt x="448456" y="202692"/>
                </a:lnTo>
                <a:lnTo>
                  <a:pt x="446399" y="204216"/>
                </a:lnTo>
                <a:lnTo>
                  <a:pt x="445427" y="205016"/>
                </a:lnTo>
                <a:lnTo>
                  <a:pt x="444922" y="206245"/>
                </a:lnTo>
                <a:lnTo>
                  <a:pt x="445827" y="209140"/>
                </a:lnTo>
                <a:lnTo>
                  <a:pt x="445894" y="211255"/>
                </a:lnTo>
                <a:lnTo>
                  <a:pt x="446636" y="212503"/>
                </a:lnTo>
                <a:lnTo>
                  <a:pt x="449113" y="213512"/>
                </a:lnTo>
                <a:lnTo>
                  <a:pt x="449104" y="214532"/>
                </a:lnTo>
                <a:lnTo>
                  <a:pt x="449171" y="215627"/>
                </a:lnTo>
                <a:lnTo>
                  <a:pt x="450466" y="216989"/>
                </a:lnTo>
                <a:lnTo>
                  <a:pt x="452828" y="219770"/>
                </a:lnTo>
                <a:lnTo>
                  <a:pt x="454723" y="222380"/>
                </a:lnTo>
                <a:lnTo>
                  <a:pt x="454771" y="224647"/>
                </a:lnTo>
                <a:lnTo>
                  <a:pt x="454409" y="228438"/>
                </a:lnTo>
                <a:lnTo>
                  <a:pt x="454342" y="230619"/>
                </a:lnTo>
                <a:lnTo>
                  <a:pt x="454533" y="233610"/>
                </a:lnTo>
                <a:lnTo>
                  <a:pt x="454523" y="239173"/>
                </a:lnTo>
                <a:lnTo>
                  <a:pt x="454390" y="243135"/>
                </a:lnTo>
                <a:lnTo>
                  <a:pt x="454695" y="245193"/>
                </a:lnTo>
                <a:lnTo>
                  <a:pt x="457590" y="250098"/>
                </a:lnTo>
                <a:lnTo>
                  <a:pt x="458867" y="255537"/>
                </a:lnTo>
                <a:lnTo>
                  <a:pt x="459505" y="259518"/>
                </a:lnTo>
                <a:lnTo>
                  <a:pt x="459533" y="260785"/>
                </a:lnTo>
                <a:lnTo>
                  <a:pt x="458553" y="265366"/>
                </a:lnTo>
                <a:lnTo>
                  <a:pt x="457438" y="269815"/>
                </a:lnTo>
                <a:lnTo>
                  <a:pt x="457371" y="271501"/>
                </a:lnTo>
                <a:lnTo>
                  <a:pt x="457895" y="273748"/>
                </a:lnTo>
                <a:lnTo>
                  <a:pt x="459962" y="278892"/>
                </a:lnTo>
                <a:lnTo>
                  <a:pt x="461467" y="282635"/>
                </a:lnTo>
                <a:lnTo>
                  <a:pt x="462191" y="284893"/>
                </a:lnTo>
                <a:lnTo>
                  <a:pt x="463229" y="287522"/>
                </a:lnTo>
                <a:lnTo>
                  <a:pt x="464610" y="291551"/>
                </a:lnTo>
                <a:lnTo>
                  <a:pt x="464953" y="293465"/>
                </a:lnTo>
                <a:lnTo>
                  <a:pt x="464667" y="294894"/>
                </a:lnTo>
                <a:lnTo>
                  <a:pt x="461848" y="299952"/>
                </a:lnTo>
                <a:lnTo>
                  <a:pt x="461562" y="301542"/>
                </a:lnTo>
                <a:lnTo>
                  <a:pt x="462258" y="305467"/>
                </a:lnTo>
                <a:lnTo>
                  <a:pt x="463181" y="309258"/>
                </a:lnTo>
                <a:lnTo>
                  <a:pt x="464515" y="311410"/>
                </a:lnTo>
                <a:lnTo>
                  <a:pt x="467697" y="317354"/>
                </a:lnTo>
                <a:lnTo>
                  <a:pt x="470068" y="319364"/>
                </a:lnTo>
                <a:lnTo>
                  <a:pt x="474440" y="322336"/>
                </a:lnTo>
                <a:lnTo>
                  <a:pt x="478298" y="325326"/>
                </a:lnTo>
                <a:lnTo>
                  <a:pt x="479784" y="326879"/>
                </a:lnTo>
                <a:lnTo>
                  <a:pt x="481146" y="328613"/>
                </a:lnTo>
                <a:lnTo>
                  <a:pt x="483832" y="333051"/>
                </a:lnTo>
                <a:lnTo>
                  <a:pt x="485470" y="336661"/>
                </a:lnTo>
                <a:lnTo>
                  <a:pt x="486337" y="339928"/>
                </a:lnTo>
                <a:lnTo>
                  <a:pt x="488442" y="344396"/>
                </a:lnTo>
                <a:lnTo>
                  <a:pt x="490404" y="348539"/>
                </a:lnTo>
                <a:lnTo>
                  <a:pt x="492938" y="353606"/>
                </a:lnTo>
                <a:lnTo>
                  <a:pt x="494728" y="357188"/>
                </a:lnTo>
                <a:lnTo>
                  <a:pt x="495538" y="359578"/>
                </a:lnTo>
                <a:lnTo>
                  <a:pt x="490909" y="360293"/>
                </a:lnTo>
                <a:lnTo>
                  <a:pt x="484213" y="361312"/>
                </a:lnTo>
                <a:lnTo>
                  <a:pt x="476831" y="362445"/>
                </a:lnTo>
                <a:lnTo>
                  <a:pt x="469211" y="363607"/>
                </a:lnTo>
                <a:lnTo>
                  <a:pt x="461658" y="364769"/>
                </a:lnTo>
                <a:lnTo>
                  <a:pt x="454495" y="365865"/>
                </a:lnTo>
                <a:lnTo>
                  <a:pt x="447989" y="366856"/>
                </a:lnTo>
                <a:lnTo>
                  <a:pt x="446008" y="367408"/>
                </a:lnTo>
                <a:lnTo>
                  <a:pt x="446979" y="370227"/>
                </a:lnTo>
                <a:lnTo>
                  <a:pt x="446532" y="373189"/>
                </a:lnTo>
                <a:lnTo>
                  <a:pt x="445246" y="375485"/>
                </a:lnTo>
                <a:lnTo>
                  <a:pt x="443208" y="378305"/>
                </a:lnTo>
                <a:lnTo>
                  <a:pt x="442284" y="379428"/>
                </a:lnTo>
                <a:lnTo>
                  <a:pt x="440207" y="381629"/>
                </a:lnTo>
                <a:lnTo>
                  <a:pt x="438474" y="383181"/>
                </a:lnTo>
                <a:lnTo>
                  <a:pt x="434940" y="385791"/>
                </a:lnTo>
                <a:lnTo>
                  <a:pt x="432711" y="387287"/>
                </a:lnTo>
                <a:lnTo>
                  <a:pt x="432692" y="388639"/>
                </a:lnTo>
                <a:lnTo>
                  <a:pt x="436445" y="394964"/>
                </a:lnTo>
                <a:lnTo>
                  <a:pt x="438150" y="399507"/>
                </a:lnTo>
                <a:lnTo>
                  <a:pt x="438845" y="403612"/>
                </a:lnTo>
                <a:lnTo>
                  <a:pt x="438807" y="405975"/>
                </a:lnTo>
                <a:lnTo>
                  <a:pt x="438664" y="410832"/>
                </a:lnTo>
                <a:lnTo>
                  <a:pt x="438493" y="416614"/>
                </a:lnTo>
                <a:lnTo>
                  <a:pt x="438236" y="418890"/>
                </a:lnTo>
                <a:lnTo>
                  <a:pt x="439255" y="423015"/>
                </a:lnTo>
                <a:lnTo>
                  <a:pt x="439074" y="426234"/>
                </a:lnTo>
                <a:lnTo>
                  <a:pt x="436550" y="429835"/>
                </a:lnTo>
                <a:lnTo>
                  <a:pt x="435845" y="433368"/>
                </a:lnTo>
                <a:lnTo>
                  <a:pt x="434569" y="438140"/>
                </a:lnTo>
                <a:lnTo>
                  <a:pt x="432806" y="444770"/>
                </a:lnTo>
                <a:lnTo>
                  <a:pt x="431549" y="448256"/>
                </a:lnTo>
                <a:lnTo>
                  <a:pt x="432244" y="450523"/>
                </a:lnTo>
                <a:lnTo>
                  <a:pt x="432873" y="452047"/>
                </a:lnTo>
                <a:lnTo>
                  <a:pt x="433540" y="454095"/>
                </a:lnTo>
                <a:lnTo>
                  <a:pt x="434892" y="457181"/>
                </a:lnTo>
                <a:lnTo>
                  <a:pt x="436474" y="459000"/>
                </a:lnTo>
                <a:lnTo>
                  <a:pt x="437359" y="459781"/>
                </a:lnTo>
                <a:lnTo>
                  <a:pt x="442560" y="463677"/>
                </a:lnTo>
                <a:lnTo>
                  <a:pt x="444722" y="465554"/>
                </a:lnTo>
                <a:lnTo>
                  <a:pt x="448018" y="469287"/>
                </a:lnTo>
                <a:lnTo>
                  <a:pt x="450456" y="471764"/>
                </a:lnTo>
                <a:lnTo>
                  <a:pt x="453847" y="472345"/>
                </a:lnTo>
                <a:lnTo>
                  <a:pt x="457914" y="473278"/>
                </a:lnTo>
                <a:lnTo>
                  <a:pt x="460162" y="474002"/>
                </a:lnTo>
                <a:lnTo>
                  <a:pt x="461705" y="473650"/>
                </a:lnTo>
                <a:lnTo>
                  <a:pt x="462229" y="472773"/>
                </a:lnTo>
                <a:lnTo>
                  <a:pt x="462153" y="470906"/>
                </a:lnTo>
                <a:lnTo>
                  <a:pt x="461886" y="469535"/>
                </a:lnTo>
                <a:lnTo>
                  <a:pt x="462315" y="468478"/>
                </a:lnTo>
                <a:lnTo>
                  <a:pt x="463696" y="467782"/>
                </a:lnTo>
                <a:lnTo>
                  <a:pt x="467230" y="467668"/>
                </a:lnTo>
                <a:lnTo>
                  <a:pt x="468764" y="466735"/>
                </a:lnTo>
                <a:lnTo>
                  <a:pt x="469983" y="466506"/>
                </a:lnTo>
                <a:lnTo>
                  <a:pt x="469992" y="470602"/>
                </a:lnTo>
                <a:lnTo>
                  <a:pt x="469992" y="474526"/>
                </a:lnTo>
                <a:lnTo>
                  <a:pt x="470001" y="479298"/>
                </a:lnTo>
                <a:lnTo>
                  <a:pt x="470001" y="484775"/>
                </a:lnTo>
                <a:lnTo>
                  <a:pt x="470011" y="489271"/>
                </a:lnTo>
                <a:lnTo>
                  <a:pt x="470011" y="494052"/>
                </a:lnTo>
                <a:lnTo>
                  <a:pt x="470020" y="499577"/>
                </a:lnTo>
                <a:lnTo>
                  <a:pt x="469992" y="500196"/>
                </a:lnTo>
                <a:lnTo>
                  <a:pt x="469449" y="501444"/>
                </a:lnTo>
                <a:lnTo>
                  <a:pt x="468049" y="501872"/>
                </a:lnTo>
                <a:lnTo>
                  <a:pt x="466153" y="500796"/>
                </a:lnTo>
                <a:lnTo>
                  <a:pt x="466039" y="499663"/>
                </a:lnTo>
                <a:lnTo>
                  <a:pt x="465572" y="497634"/>
                </a:lnTo>
                <a:lnTo>
                  <a:pt x="464696" y="496595"/>
                </a:lnTo>
                <a:lnTo>
                  <a:pt x="463544" y="496271"/>
                </a:lnTo>
                <a:lnTo>
                  <a:pt x="461601" y="496796"/>
                </a:lnTo>
                <a:lnTo>
                  <a:pt x="458933" y="498291"/>
                </a:lnTo>
                <a:lnTo>
                  <a:pt x="455514" y="499605"/>
                </a:lnTo>
                <a:lnTo>
                  <a:pt x="454123" y="500358"/>
                </a:lnTo>
                <a:lnTo>
                  <a:pt x="451713" y="500263"/>
                </a:lnTo>
                <a:lnTo>
                  <a:pt x="449104" y="499548"/>
                </a:lnTo>
                <a:lnTo>
                  <a:pt x="447189" y="497862"/>
                </a:lnTo>
                <a:lnTo>
                  <a:pt x="446636" y="495338"/>
                </a:lnTo>
                <a:lnTo>
                  <a:pt x="444951" y="492747"/>
                </a:lnTo>
                <a:lnTo>
                  <a:pt x="442665" y="488995"/>
                </a:lnTo>
                <a:lnTo>
                  <a:pt x="441512" y="487461"/>
                </a:lnTo>
                <a:lnTo>
                  <a:pt x="439988" y="485708"/>
                </a:lnTo>
                <a:lnTo>
                  <a:pt x="438445" y="485508"/>
                </a:lnTo>
                <a:lnTo>
                  <a:pt x="436721" y="485022"/>
                </a:lnTo>
                <a:lnTo>
                  <a:pt x="435664" y="482460"/>
                </a:lnTo>
                <a:lnTo>
                  <a:pt x="434673" y="479222"/>
                </a:lnTo>
                <a:lnTo>
                  <a:pt x="434064" y="477974"/>
                </a:lnTo>
                <a:lnTo>
                  <a:pt x="433035" y="476364"/>
                </a:lnTo>
                <a:lnTo>
                  <a:pt x="431559" y="475383"/>
                </a:lnTo>
                <a:lnTo>
                  <a:pt x="428339" y="474088"/>
                </a:lnTo>
                <a:lnTo>
                  <a:pt x="423844" y="472288"/>
                </a:lnTo>
                <a:lnTo>
                  <a:pt x="418185" y="470021"/>
                </a:lnTo>
                <a:lnTo>
                  <a:pt x="415499" y="469907"/>
                </a:lnTo>
                <a:lnTo>
                  <a:pt x="412490" y="469525"/>
                </a:lnTo>
                <a:lnTo>
                  <a:pt x="410604" y="468449"/>
                </a:lnTo>
                <a:lnTo>
                  <a:pt x="409527" y="467592"/>
                </a:lnTo>
                <a:lnTo>
                  <a:pt x="408289" y="464448"/>
                </a:lnTo>
                <a:lnTo>
                  <a:pt x="406594" y="460772"/>
                </a:lnTo>
                <a:lnTo>
                  <a:pt x="401631" y="456400"/>
                </a:lnTo>
                <a:lnTo>
                  <a:pt x="400517" y="451561"/>
                </a:lnTo>
                <a:lnTo>
                  <a:pt x="399517" y="450866"/>
                </a:lnTo>
                <a:lnTo>
                  <a:pt x="397811" y="451256"/>
                </a:lnTo>
                <a:lnTo>
                  <a:pt x="396497" y="451856"/>
                </a:lnTo>
                <a:lnTo>
                  <a:pt x="395973" y="453161"/>
                </a:lnTo>
                <a:lnTo>
                  <a:pt x="394649" y="457524"/>
                </a:lnTo>
                <a:lnTo>
                  <a:pt x="393916" y="459534"/>
                </a:lnTo>
                <a:lnTo>
                  <a:pt x="393420" y="460095"/>
                </a:lnTo>
                <a:lnTo>
                  <a:pt x="392334" y="460743"/>
                </a:lnTo>
                <a:lnTo>
                  <a:pt x="390563" y="461334"/>
                </a:lnTo>
                <a:lnTo>
                  <a:pt x="388039" y="461629"/>
                </a:lnTo>
                <a:lnTo>
                  <a:pt x="384476" y="461515"/>
                </a:lnTo>
                <a:lnTo>
                  <a:pt x="380019" y="460867"/>
                </a:lnTo>
                <a:lnTo>
                  <a:pt x="377619" y="460382"/>
                </a:lnTo>
                <a:lnTo>
                  <a:pt x="371113" y="459657"/>
                </a:lnTo>
                <a:lnTo>
                  <a:pt x="369227" y="459305"/>
                </a:lnTo>
                <a:lnTo>
                  <a:pt x="366570" y="458353"/>
                </a:lnTo>
                <a:lnTo>
                  <a:pt x="364655" y="457400"/>
                </a:lnTo>
                <a:lnTo>
                  <a:pt x="358349" y="455343"/>
                </a:lnTo>
                <a:lnTo>
                  <a:pt x="355483" y="455590"/>
                </a:lnTo>
                <a:lnTo>
                  <a:pt x="354101" y="454133"/>
                </a:lnTo>
                <a:lnTo>
                  <a:pt x="352854" y="453419"/>
                </a:lnTo>
                <a:lnTo>
                  <a:pt x="351139" y="452047"/>
                </a:lnTo>
                <a:lnTo>
                  <a:pt x="350377" y="450171"/>
                </a:lnTo>
                <a:lnTo>
                  <a:pt x="349358" y="446141"/>
                </a:lnTo>
                <a:lnTo>
                  <a:pt x="349606" y="443989"/>
                </a:lnTo>
                <a:lnTo>
                  <a:pt x="350339" y="441588"/>
                </a:lnTo>
                <a:lnTo>
                  <a:pt x="349520" y="440922"/>
                </a:lnTo>
                <a:lnTo>
                  <a:pt x="348377" y="440922"/>
                </a:lnTo>
                <a:lnTo>
                  <a:pt x="346738" y="441750"/>
                </a:lnTo>
                <a:lnTo>
                  <a:pt x="343833" y="442217"/>
                </a:lnTo>
                <a:lnTo>
                  <a:pt x="338509" y="443274"/>
                </a:lnTo>
                <a:lnTo>
                  <a:pt x="336623" y="443865"/>
                </a:lnTo>
                <a:lnTo>
                  <a:pt x="334537" y="444322"/>
                </a:lnTo>
                <a:lnTo>
                  <a:pt x="332937" y="444732"/>
                </a:lnTo>
                <a:lnTo>
                  <a:pt x="328936" y="447046"/>
                </a:lnTo>
                <a:lnTo>
                  <a:pt x="327545" y="447294"/>
                </a:lnTo>
                <a:lnTo>
                  <a:pt x="325174" y="446465"/>
                </a:lnTo>
                <a:lnTo>
                  <a:pt x="324031" y="445227"/>
                </a:lnTo>
                <a:lnTo>
                  <a:pt x="325174" y="443827"/>
                </a:lnTo>
                <a:lnTo>
                  <a:pt x="325659" y="442084"/>
                </a:lnTo>
                <a:lnTo>
                  <a:pt x="324850" y="438683"/>
                </a:lnTo>
                <a:lnTo>
                  <a:pt x="323621" y="437112"/>
                </a:lnTo>
                <a:lnTo>
                  <a:pt x="320078" y="435988"/>
                </a:lnTo>
                <a:lnTo>
                  <a:pt x="318716" y="435883"/>
                </a:lnTo>
                <a:lnTo>
                  <a:pt x="318144" y="433978"/>
                </a:lnTo>
                <a:lnTo>
                  <a:pt x="317164" y="432245"/>
                </a:lnTo>
                <a:lnTo>
                  <a:pt x="315144" y="431911"/>
                </a:lnTo>
                <a:lnTo>
                  <a:pt x="314172" y="431711"/>
                </a:lnTo>
                <a:lnTo>
                  <a:pt x="313163" y="432245"/>
                </a:lnTo>
                <a:lnTo>
                  <a:pt x="312591" y="433645"/>
                </a:lnTo>
                <a:lnTo>
                  <a:pt x="312429" y="434721"/>
                </a:lnTo>
                <a:lnTo>
                  <a:pt x="310629" y="435540"/>
                </a:lnTo>
                <a:lnTo>
                  <a:pt x="306953" y="435378"/>
                </a:lnTo>
                <a:lnTo>
                  <a:pt x="303304" y="434597"/>
                </a:lnTo>
                <a:lnTo>
                  <a:pt x="300742" y="434340"/>
                </a:lnTo>
                <a:lnTo>
                  <a:pt x="299037" y="434540"/>
                </a:lnTo>
                <a:lnTo>
                  <a:pt x="292522" y="437197"/>
                </a:lnTo>
                <a:lnTo>
                  <a:pt x="290379" y="437550"/>
                </a:lnTo>
                <a:lnTo>
                  <a:pt x="283388" y="437350"/>
                </a:lnTo>
                <a:lnTo>
                  <a:pt x="279425" y="436788"/>
                </a:lnTo>
                <a:lnTo>
                  <a:pt x="276606" y="436693"/>
                </a:lnTo>
                <a:lnTo>
                  <a:pt x="274606" y="437521"/>
                </a:lnTo>
                <a:lnTo>
                  <a:pt x="272110" y="439493"/>
                </a:lnTo>
                <a:lnTo>
                  <a:pt x="270024" y="440550"/>
                </a:lnTo>
                <a:lnTo>
                  <a:pt x="269062" y="440436"/>
                </a:lnTo>
                <a:lnTo>
                  <a:pt x="268472" y="439607"/>
                </a:lnTo>
                <a:lnTo>
                  <a:pt x="267653" y="438483"/>
                </a:lnTo>
                <a:lnTo>
                  <a:pt x="267395" y="435512"/>
                </a:lnTo>
                <a:lnTo>
                  <a:pt x="266357" y="432263"/>
                </a:lnTo>
                <a:lnTo>
                  <a:pt x="267043" y="430559"/>
                </a:lnTo>
                <a:lnTo>
                  <a:pt x="269100" y="429340"/>
                </a:lnTo>
                <a:lnTo>
                  <a:pt x="269815" y="426825"/>
                </a:lnTo>
                <a:lnTo>
                  <a:pt x="269176" y="423053"/>
                </a:lnTo>
                <a:lnTo>
                  <a:pt x="269139" y="420405"/>
                </a:lnTo>
                <a:lnTo>
                  <a:pt x="269691" y="418872"/>
                </a:lnTo>
                <a:lnTo>
                  <a:pt x="268948" y="415157"/>
                </a:lnTo>
                <a:lnTo>
                  <a:pt x="266890" y="409261"/>
                </a:lnTo>
                <a:lnTo>
                  <a:pt x="263985" y="404470"/>
                </a:lnTo>
                <a:lnTo>
                  <a:pt x="260233" y="400765"/>
                </a:lnTo>
                <a:lnTo>
                  <a:pt x="257775" y="397231"/>
                </a:lnTo>
                <a:lnTo>
                  <a:pt x="256613" y="393849"/>
                </a:lnTo>
                <a:lnTo>
                  <a:pt x="257051" y="385763"/>
                </a:lnTo>
                <a:lnTo>
                  <a:pt x="258185" y="378647"/>
                </a:lnTo>
                <a:lnTo>
                  <a:pt x="259080" y="372999"/>
                </a:lnTo>
                <a:lnTo>
                  <a:pt x="258823" y="363541"/>
                </a:lnTo>
                <a:lnTo>
                  <a:pt x="256279" y="357388"/>
                </a:lnTo>
                <a:lnTo>
                  <a:pt x="255727" y="350777"/>
                </a:lnTo>
                <a:lnTo>
                  <a:pt x="257165" y="343710"/>
                </a:lnTo>
                <a:lnTo>
                  <a:pt x="257375" y="338871"/>
                </a:lnTo>
                <a:lnTo>
                  <a:pt x="256422" y="336394"/>
                </a:lnTo>
                <a:lnTo>
                  <a:pt x="255775" y="336023"/>
                </a:lnTo>
                <a:lnTo>
                  <a:pt x="254956" y="335775"/>
                </a:lnTo>
                <a:lnTo>
                  <a:pt x="248526" y="335537"/>
                </a:lnTo>
                <a:lnTo>
                  <a:pt x="239963" y="335223"/>
                </a:lnTo>
                <a:lnTo>
                  <a:pt x="232495" y="335128"/>
                </a:lnTo>
                <a:lnTo>
                  <a:pt x="224390" y="335032"/>
                </a:lnTo>
                <a:lnTo>
                  <a:pt x="223066" y="334137"/>
                </a:lnTo>
                <a:lnTo>
                  <a:pt x="222466" y="332489"/>
                </a:lnTo>
                <a:lnTo>
                  <a:pt x="222494" y="330860"/>
                </a:lnTo>
                <a:lnTo>
                  <a:pt x="224152" y="325869"/>
                </a:lnTo>
                <a:lnTo>
                  <a:pt x="223913" y="325460"/>
                </a:lnTo>
                <a:lnTo>
                  <a:pt x="221037" y="325355"/>
                </a:lnTo>
                <a:lnTo>
                  <a:pt x="213227" y="326165"/>
                </a:lnTo>
                <a:lnTo>
                  <a:pt x="208074" y="326965"/>
                </a:lnTo>
                <a:lnTo>
                  <a:pt x="204806" y="327231"/>
                </a:lnTo>
                <a:lnTo>
                  <a:pt x="199063" y="328593"/>
                </a:lnTo>
                <a:lnTo>
                  <a:pt x="195510" y="331470"/>
                </a:lnTo>
                <a:lnTo>
                  <a:pt x="194348" y="335080"/>
                </a:lnTo>
                <a:lnTo>
                  <a:pt x="194443" y="338061"/>
                </a:lnTo>
                <a:lnTo>
                  <a:pt x="194243" y="340243"/>
                </a:lnTo>
                <a:lnTo>
                  <a:pt x="192624" y="342519"/>
                </a:lnTo>
                <a:lnTo>
                  <a:pt x="191348" y="345138"/>
                </a:lnTo>
                <a:lnTo>
                  <a:pt x="191300" y="346520"/>
                </a:lnTo>
                <a:lnTo>
                  <a:pt x="190519" y="353492"/>
                </a:lnTo>
                <a:lnTo>
                  <a:pt x="185223" y="354425"/>
                </a:lnTo>
                <a:lnTo>
                  <a:pt x="179927" y="354425"/>
                </a:lnTo>
                <a:lnTo>
                  <a:pt x="178689" y="354339"/>
                </a:lnTo>
                <a:lnTo>
                  <a:pt x="172145" y="352673"/>
                </a:lnTo>
                <a:lnTo>
                  <a:pt x="169716" y="352663"/>
                </a:lnTo>
                <a:lnTo>
                  <a:pt x="167640" y="353539"/>
                </a:lnTo>
                <a:lnTo>
                  <a:pt x="163630" y="354397"/>
                </a:lnTo>
                <a:lnTo>
                  <a:pt x="159801" y="355025"/>
                </a:lnTo>
                <a:lnTo>
                  <a:pt x="155943" y="357092"/>
                </a:lnTo>
                <a:lnTo>
                  <a:pt x="154915" y="357273"/>
                </a:lnTo>
                <a:lnTo>
                  <a:pt x="152352" y="356197"/>
                </a:lnTo>
                <a:lnTo>
                  <a:pt x="148771" y="356302"/>
                </a:lnTo>
                <a:lnTo>
                  <a:pt x="145142" y="356816"/>
                </a:lnTo>
                <a:lnTo>
                  <a:pt x="143446" y="357045"/>
                </a:lnTo>
                <a:lnTo>
                  <a:pt x="142275" y="356416"/>
                </a:lnTo>
                <a:lnTo>
                  <a:pt x="138941" y="351215"/>
                </a:lnTo>
                <a:lnTo>
                  <a:pt x="134503" y="344291"/>
                </a:lnTo>
                <a:lnTo>
                  <a:pt x="132093" y="339947"/>
                </a:lnTo>
                <a:lnTo>
                  <a:pt x="131198" y="338814"/>
                </a:lnTo>
                <a:lnTo>
                  <a:pt x="129654" y="337318"/>
                </a:lnTo>
                <a:lnTo>
                  <a:pt x="127540" y="334489"/>
                </a:lnTo>
                <a:lnTo>
                  <a:pt x="126663" y="331803"/>
                </a:lnTo>
                <a:lnTo>
                  <a:pt x="127035" y="329260"/>
                </a:lnTo>
                <a:lnTo>
                  <a:pt x="125797" y="325831"/>
                </a:lnTo>
                <a:lnTo>
                  <a:pt x="122949" y="321516"/>
                </a:lnTo>
                <a:lnTo>
                  <a:pt x="121072" y="317402"/>
                </a:lnTo>
                <a:lnTo>
                  <a:pt x="120177" y="313468"/>
                </a:lnTo>
                <a:lnTo>
                  <a:pt x="119958" y="310115"/>
                </a:lnTo>
                <a:lnTo>
                  <a:pt x="120405" y="307315"/>
                </a:lnTo>
                <a:lnTo>
                  <a:pt x="119863" y="305257"/>
                </a:lnTo>
                <a:lnTo>
                  <a:pt x="118310" y="303933"/>
                </a:lnTo>
                <a:lnTo>
                  <a:pt x="117472" y="302247"/>
                </a:lnTo>
                <a:lnTo>
                  <a:pt x="116862" y="301552"/>
                </a:lnTo>
                <a:lnTo>
                  <a:pt x="115576" y="299961"/>
                </a:lnTo>
                <a:lnTo>
                  <a:pt x="112747" y="298209"/>
                </a:lnTo>
                <a:lnTo>
                  <a:pt x="109642" y="297285"/>
                </a:lnTo>
                <a:lnTo>
                  <a:pt x="102823" y="297266"/>
                </a:lnTo>
                <a:lnTo>
                  <a:pt x="93917" y="297237"/>
                </a:lnTo>
                <a:lnTo>
                  <a:pt x="85849" y="297371"/>
                </a:lnTo>
                <a:lnTo>
                  <a:pt x="76876" y="297523"/>
                </a:lnTo>
                <a:lnTo>
                  <a:pt x="67789" y="297675"/>
                </a:lnTo>
                <a:lnTo>
                  <a:pt x="65342" y="297904"/>
                </a:lnTo>
                <a:lnTo>
                  <a:pt x="58407" y="298009"/>
                </a:lnTo>
                <a:lnTo>
                  <a:pt x="52854" y="297561"/>
                </a:lnTo>
                <a:lnTo>
                  <a:pt x="50797" y="297275"/>
                </a:lnTo>
                <a:lnTo>
                  <a:pt x="47177" y="297056"/>
                </a:lnTo>
                <a:lnTo>
                  <a:pt x="41462" y="297009"/>
                </a:lnTo>
                <a:lnTo>
                  <a:pt x="38367" y="297180"/>
                </a:lnTo>
                <a:lnTo>
                  <a:pt x="30956" y="297189"/>
                </a:lnTo>
                <a:lnTo>
                  <a:pt x="30280" y="297228"/>
                </a:lnTo>
                <a:lnTo>
                  <a:pt x="29108" y="297723"/>
                </a:lnTo>
                <a:lnTo>
                  <a:pt x="25946" y="297037"/>
                </a:lnTo>
                <a:lnTo>
                  <a:pt x="22841" y="297266"/>
                </a:lnTo>
                <a:lnTo>
                  <a:pt x="21107" y="296504"/>
                </a:lnTo>
                <a:lnTo>
                  <a:pt x="17297" y="296980"/>
                </a:lnTo>
                <a:lnTo>
                  <a:pt x="15449" y="297609"/>
                </a:lnTo>
                <a:lnTo>
                  <a:pt x="12487" y="299828"/>
                </a:lnTo>
                <a:lnTo>
                  <a:pt x="8039" y="300980"/>
                </a:lnTo>
                <a:lnTo>
                  <a:pt x="6391" y="300885"/>
                </a:lnTo>
                <a:lnTo>
                  <a:pt x="5296" y="300514"/>
                </a:lnTo>
                <a:lnTo>
                  <a:pt x="2715" y="298075"/>
                </a:lnTo>
                <a:lnTo>
                  <a:pt x="714" y="295732"/>
                </a:lnTo>
                <a:lnTo>
                  <a:pt x="0" y="294427"/>
                </a:lnTo>
                <a:lnTo>
                  <a:pt x="1114" y="294104"/>
                </a:lnTo>
                <a:lnTo>
                  <a:pt x="4610" y="293608"/>
                </a:lnTo>
                <a:lnTo>
                  <a:pt x="7239" y="293370"/>
                </a:lnTo>
                <a:lnTo>
                  <a:pt x="7753" y="292751"/>
                </a:lnTo>
                <a:lnTo>
                  <a:pt x="8153" y="285512"/>
                </a:lnTo>
                <a:lnTo>
                  <a:pt x="8249" y="278168"/>
                </a:lnTo>
                <a:lnTo>
                  <a:pt x="7315" y="277196"/>
                </a:lnTo>
                <a:lnTo>
                  <a:pt x="6401" y="276606"/>
                </a:lnTo>
                <a:lnTo>
                  <a:pt x="6363" y="276101"/>
                </a:lnTo>
                <a:lnTo>
                  <a:pt x="7725" y="275177"/>
                </a:lnTo>
                <a:lnTo>
                  <a:pt x="9620" y="274101"/>
                </a:lnTo>
                <a:lnTo>
                  <a:pt x="10230" y="273615"/>
                </a:lnTo>
                <a:lnTo>
                  <a:pt x="12325" y="271672"/>
                </a:lnTo>
                <a:lnTo>
                  <a:pt x="16469" y="267176"/>
                </a:lnTo>
                <a:lnTo>
                  <a:pt x="19621" y="266071"/>
                </a:lnTo>
                <a:lnTo>
                  <a:pt x="22555" y="264890"/>
                </a:lnTo>
                <a:lnTo>
                  <a:pt x="22965" y="264462"/>
                </a:lnTo>
                <a:lnTo>
                  <a:pt x="23355" y="263585"/>
                </a:lnTo>
                <a:lnTo>
                  <a:pt x="24670" y="263652"/>
                </a:lnTo>
                <a:lnTo>
                  <a:pt x="25089" y="264071"/>
                </a:lnTo>
                <a:lnTo>
                  <a:pt x="25737" y="265024"/>
                </a:lnTo>
                <a:lnTo>
                  <a:pt x="26889" y="266357"/>
                </a:lnTo>
                <a:lnTo>
                  <a:pt x="28975" y="267938"/>
                </a:lnTo>
                <a:lnTo>
                  <a:pt x="31070" y="269643"/>
                </a:lnTo>
                <a:lnTo>
                  <a:pt x="32118" y="269862"/>
                </a:lnTo>
                <a:lnTo>
                  <a:pt x="33804" y="268996"/>
                </a:lnTo>
                <a:lnTo>
                  <a:pt x="35766" y="267710"/>
                </a:lnTo>
                <a:lnTo>
                  <a:pt x="38653" y="266776"/>
                </a:lnTo>
                <a:lnTo>
                  <a:pt x="39338" y="265900"/>
                </a:lnTo>
                <a:lnTo>
                  <a:pt x="39709" y="264023"/>
                </a:lnTo>
                <a:lnTo>
                  <a:pt x="39938" y="262023"/>
                </a:lnTo>
                <a:lnTo>
                  <a:pt x="40186" y="259661"/>
                </a:lnTo>
                <a:lnTo>
                  <a:pt x="40776" y="259337"/>
                </a:lnTo>
                <a:lnTo>
                  <a:pt x="41815" y="259109"/>
                </a:lnTo>
                <a:lnTo>
                  <a:pt x="43729" y="259775"/>
                </a:lnTo>
                <a:lnTo>
                  <a:pt x="44606" y="260471"/>
                </a:lnTo>
                <a:lnTo>
                  <a:pt x="46177" y="260471"/>
                </a:lnTo>
                <a:lnTo>
                  <a:pt x="47177" y="259842"/>
                </a:lnTo>
                <a:lnTo>
                  <a:pt x="49006" y="258680"/>
                </a:lnTo>
                <a:lnTo>
                  <a:pt x="51330" y="258213"/>
                </a:lnTo>
                <a:lnTo>
                  <a:pt x="53816" y="257089"/>
                </a:lnTo>
                <a:lnTo>
                  <a:pt x="56207" y="255661"/>
                </a:lnTo>
                <a:lnTo>
                  <a:pt x="57331" y="255527"/>
                </a:lnTo>
                <a:lnTo>
                  <a:pt x="58522" y="257403"/>
                </a:lnTo>
                <a:lnTo>
                  <a:pt x="59589" y="258709"/>
                </a:lnTo>
                <a:lnTo>
                  <a:pt x="59779" y="259528"/>
                </a:lnTo>
                <a:lnTo>
                  <a:pt x="58712" y="261090"/>
                </a:lnTo>
                <a:lnTo>
                  <a:pt x="57521" y="263147"/>
                </a:lnTo>
                <a:lnTo>
                  <a:pt x="58522" y="265709"/>
                </a:lnTo>
                <a:lnTo>
                  <a:pt x="58759" y="268196"/>
                </a:lnTo>
                <a:lnTo>
                  <a:pt x="58731" y="269700"/>
                </a:lnTo>
                <a:lnTo>
                  <a:pt x="59541" y="270310"/>
                </a:lnTo>
                <a:lnTo>
                  <a:pt x="60093" y="270596"/>
                </a:lnTo>
                <a:lnTo>
                  <a:pt x="60951" y="270243"/>
                </a:lnTo>
                <a:lnTo>
                  <a:pt x="62655" y="270348"/>
                </a:lnTo>
                <a:lnTo>
                  <a:pt x="64703" y="271129"/>
                </a:lnTo>
                <a:lnTo>
                  <a:pt x="66675" y="271043"/>
                </a:lnTo>
                <a:lnTo>
                  <a:pt x="68580" y="270081"/>
                </a:lnTo>
                <a:lnTo>
                  <a:pt x="72133" y="266348"/>
                </a:lnTo>
                <a:lnTo>
                  <a:pt x="77324" y="259832"/>
                </a:lnTo>
                <a:lnTo>
                  <a:pt x="81629" y="255746"/>
                </a:lnTo>
                <a:lnTo>
                  <a:pt x="85029" y="254079"/>
                </a:lnTo>
                <a:lnTo>
                  <a:pt x="87334" y="252136"/>
                </a:lnTo>
                <a:lnTo>
                  <a:pt x="88544" y="249898"/>
                </a:lnTo>
                <a:lnTo>
                  <a:pt x="90526" y="248383"/>
                </a:lnTo>
                <a:lnTo>
                  <a:pt x="94660" y="247174"/>
                </a:lnTo>
                <a:lnTo>
                  <a:pt x="97802" y="245802"/>
                </a:lnTo>
                <a:lnTo>
                  <a:pt x="100946" y="241335"/>
                </a:lnTo>
                <a:lnTo>
                  <a:pt x="105137" y="233296"/>
                </a:lnTo>
                <a:lnTo>
                  <a:pt x="106308" y="226123"/>
                </a:lnTo>
                <a:lnTo>
                  <a:pt x="107023" y="221761"/>
                </a:lnTo>
                <a:lnTo>
                  <a:pt x="106613" y="206721"/>
                </a:lnTo>
                <a:lnTo>
                  <a:pt x="106337" y="201787"/>
                </a:lnTo>
                <a:lnTo>
                  <a:pt x="106975" y="199101"/>
                </a:lnTo>
                <a:lnTo>
                  <a:pt x="108537" y="197253"/>
                </a:lnTo>
                <a:lnTo>
                  <a:pt x="112804" y="193338"/>
                </a:lnTo>
                <a:lnTo>
                  <a:pt x="115672" y="190129"/>
                </a:lnTo>
                <a:lnTo>
                  <a:pt x="117862" y="186376"/>
                </a:lnTo>
                <a:lnTo>
                  <a:pt x="122063" y="177813"/>
                </a:lnTo>
                <a:lnTo>
                  <a:pt x="123911" y="175050"/>
                </a:lnTo>
                <a:lnTo>
                  <a:pt x="124739" y="173812"/>
                </a:lnTo>
                <a:lnTo>
                  <a:pt x="127273" y="171536"/>
                </a:lnTo>
                <a:lnTo>
                  <a:pt x="130826" y="169526"/>
                </a:lnTo>
                <a:lnTo>
                  <a:pt x="135398" y="167802"/>
                </a:lnTo>
                <a:lnTo>
                  <a:pt x="142456" y="161839"/>
                </a:lnTo>
                <a:lnTo>
                  <a:pt x="148066" y="155838"/>
                </a:lnTo>
                <a:lnTo>
                  <a:pt x="147304" y="148628"/>
                </a:lnTo>
                <a:lnTo>
                  <a:pt x="148619" y="142647"/>
                </a:lnTo>
                <a:lnTo>
                  <a:pt x="151676" y="135046"/>
                </a:lnTo>
                <a:lnTo>
                  <a:pt x="152676" y="126997"/>
                </a:lnTo>
                <a:lnTo>
                  <a:pt x="151628" y="118510"/>
                </a:lnTo>
                <a:lnTo>
                  <a:pt x="152067" y="111566"/>
                </a:lnTo>
                <a:lnTo>
                  <a:pt x="155000" y="103499"/>
                </a:lnTo>
                <a:lnTo>
                  <a:pt x="156219" y="100498"/>
                </a:lnTo>
                <a:lnTo>
                  <a:pt x="156629" y="95593"/>
                </a:lnTo>
                <a:lnTo>
                  <a:pt x="156610" y="87792"/>
                </a:lnTo>
                <a:lnTo>
                  <a:pt x="160334" y="77124"/>
                </a:lnTo>
                <a:lnTo>
                  <a:pt x="163858" y="70723"/>
                </a:lnTo>
                <a:lnTo>
                  <a:pt x="167802" y="63579"/>
                </a:lnTo>
                <a:lnTo>
                  <a:pt x="169307" y="59255"/>
                </a:lnTo>
                <a:lnTo>
                  <a:pt x="171307" y="53483"/>
                </a:lnTo>
                <a:lnTo>
                  <a:pt x="170993" y="48844"/>
                </a:lnTo>
                <a:lnTo>
                  <a:pt x="170631" y="43510"/>
                </a:lnTo>
                <a:lnTo>
                  <a:pt x="171621" y="36176"/>
                </a:lnTo>
                <a:lnTo>
                  <a:pt x="171250" y="31861"/>
                </a:lnTo>
                <a:lnTo>
                  <a:pt x="169850" y="28108"/>
                </a:lnTo>
                <a:lnTo>
                  <a:pt x="170564" y="25737"/>
                </a:lnTo>
                <a:lnTo>
                  <a:pt x="173393" y="24775"/>
                </a:lnTo>
                <a:lnTo>
                  <a:pt x="176917" y="21022"/>
                </a:lnTo>
                <a:lnTo>
                  <a:pt x="183242" y="11221"/>
                </a:lnTo>
                <a:lnTo>
                  <a:pt x="190062" y="6439"/>
                </a:lnTo>
                <a:lnTo>
                  <a:pt x="194805" y="4924"/>
                </a:lnTo>
                <a:lnTo>
                  <a:pt x="199749" y="5086"/>
                </a:lnTo>
                <a:lnTo>
                  <a:pt x="202977" y="5944"/>
                </a:lnTo>
                <a:lnTo>
                  <a:pt x="204463" y="7487"/>
                </a:lnTo>
                <a:lnTo>
                  <a:pt x="208207" y="9801"/>
                </a:lnTo>
                <a:lnTo>
                  <a:pt x="214188" y="12859"/>
                </a:lnTo>
                <a:lnTo>
                  <a:pt x="218665" y="16688"/>
                </a:lnTo>
                <a:lnTo>
                  <a:pt x="221142" y="20546"/>
                </a:lnTo>
                <a:lnTo>
                  <a:pt x="223066" y="22641"/>
                </a:lnTo>
                <a:lnTo>
                  <a:pt x="225447" y="23365"/>
                </a:lnTo>
                <a:lnTo>
                  <a:pt x="229343" y="23051"/>
                </a:lnTo>
                <a:lnTo>
                  <a:pt x="233696" y="23956"/>
                </a:lnTo>
                <a:lnTo>
                  <a:pt x="238230" y="26118"/>
                </a:lnTo>
                <a:lnTo>
                  <a:pt x="241020" y="26918"/>
                </a:lnTo>
                <a:lnTo>
                  <a:pt x="242049" y="26356"/>
                </a:lnTo>
                <a:lnTo>
                  <a:pt x="244240" y="26670"/>
                </a:lnTo>
                <a:lnTo>
                  <a:pt x="249250" y="28442"/>
                </a:lnTo>
                <a:lnTo>
                  <a:pt x="253241" y="27470"/>
                </a:lnTo>
                <a:lnTo>
                  <a:pt x="259156" y="28204"/>
                </a:lnTo>
                <a:lnTo>
                  <a:pt x="272891" y="31366"/>
                </a:lnTo>
                <a:lnTo>
                  <a:pt x="273625" y="30832"/>
                </a:lnTo>
                <a:lnTo>
                  <a:pt x="273949" y="30709"/>
                </a:lnTo>
                <a:lnTo>
                  <a:pt x="275120" y="29432"/>
                </a:lnTo>
                <a:lnTo>
                  <a:pt x="278101" y="23098"/>
                </a:lnTo>
                <a:lnTo>
                  <a:pt x="280626" y="19202"/>
                </a:lnTo>
                <a:lnTo>
                  <a:pt x="281806" y="17736"/>
                </a:lnTo>
                <a:lnTo>
                  <a:pt x="284721" y="15678"/>
                </a:lnTo>
                <a:lnTo>
                  <a:pt x="288150" y="15154"/>
                </a:lnTo>
                <a:lnTo>
                  <a:pt x="291437" y="15335"/>
                </a:lnTo>
                <a:lnTo>
                  <a:pt x="294189" y="16240"/>
                </a:lnTo>
                <a:lnTo>
                  <a:pt x="296704" y="17288"/>
                </a:lnTo>
                <a:lnTo>
                  <a:pt x="299485" y="17297"/>
                </a:lnTo>
                <a:lnTo>
                  <a:pt x="302333" y="16288"/>
                </a:lnTo>
                <a:lnTo>
                  <a:pt x="306562" y="14431"/>
                </a:lnTo>
                <a:lnTo>
                  <a:pt x="311020" y="13221"/>
                </a:lnTo>
                <a:lnTo>
                  <a:pt x="314849" y="11887"/>
                </a:lnTo>
                <a:lnTo>
                  <a:pt x="321155" y="9553"/>
                </a:lnTo>
                <a:lnTo>
                  <a:pt x="323621" y="8477"/>
                </a:lnTo>
                <a:lnTo>
                  <a:pt x="326755" y="8058"/>
                </a:lnTo>
                <a:lnTo>
                  <a:pt x="335537" y="10192"/>
                </a:lnTo>
                <a:lnTo>
                  <a:pt x="341224" y="8782"/>
                </a:lnTo>
                <a:lnTo>
                  <a:pt x="343547" y="9192"/>
                </a:lnTo>
                <a:lnTo>
                  <a:pt x="348472" y="7677"/>
                </a:lnTo>
                <a:lnTo>
                  <a:pt x="349367" y="6658"/>
                </a:lnTo>
                <a:lnTo>
                  <a:pt x="352501" y="1505"/>
                </a:lnTo>
                <a:lnTo>
                  <a:pt x="355835" y="0"/>
                </a:lnTo>
                <a:lnTo>
                  <a:pt x="360883" y="762"/>
                </a:lnTo>
                <a:lnTo>
                  <a:pt x="363722" y="1562"/>
                </a:lnTo>
                <a:lnTo>
                  <a:pt x="373171" y="3762"/>
                </a:lnTo>
                <a:lnTo>
                  <a:pt x="385438" y="6058"/>
                </a:lnTo>
                <a:lnTo>
                  <a:pt x="389049" y="6410"/>
                </a:lnTo>
                <a:lnTo>
                  <a:pt x="390515" y="6668"/>
                </a:lnTo>
                <a:lnTo>
                  <a:pt x="391792" y="6305"/>
                </a:lnTo>
                <a:lnTo>
                  <a:pt x="395821" y="3410"/>
                </a:lnTo>
                <a:lnTo>
                  <a:pt x="397183" y="3000"/>
                </a:lnTo>
                <a:lnTo>
                  <a:pt x="398335" y="30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5B71635-1814-47A7-9CB3-42184A8DB1E9}"/>
              </a:ext>
            </a:extLst>
          </p:cNvPr>
          <p:cNvSpPr/>
          <p:nvPr/>
        </p:nvSpPr>
        <p:spPr>
          <a:xfrm>
            <a:off x="6195019" y="4372693"/>
            <a:ext cx="346767" cy="233514"/>
          </a:xfrm>
          <a:custGeom>
            <a:avLst/>
            <a:gdLst>
              <a:gd name="connsiteX0" fmla="*/ 225323 w 346767"/>
              <a:gd name="connsiteY0" fmla="*/ 2067 h 233514"/>
              <a:gd name="connsiteX1" fmla="*/ 227209 w 346767"/>
              <a:gd name="connsiteY1" fmla="*/ 5429 h 233514"/>
              <a:gd name="connsiteX2" fmla="*/ 228114 w 346767"/>
              <a:gd name="connsiteY2" fmla="*/ 6610 h 233514"/>
              <a:gd name="connsiteX3" fmla="*/ 235905 w 346767"/>
              <a:gd name="connsiteY3" fmla="*/ 14554 h 233514"/>
              <a:gd name="connsiteX4" fmla="*/ 237411 w 346767"/>
              <a:gd name="connsiteY4" fmla="*/ 16440 h 233514"/>
              <a:gd name="connsiteX5" fmla="*/ 241268 w 346767"/>
              <a:gd name="connsiteY5" fmla="*/ 22203 h 233514"/>
              <a:gd name="connsiteX6" fmla="*/ 243630 w 346767"/>
              <a:gd name="connsiteY6" fmla="*/ 26089 h 233514"/>
              <a:gd name="connsiteX7" fmla="*/ 246345 w 346767"/>
              <a:gd name="connsiteY7" fmla="*/ 31680 h 233514"/>
              <a:gd name="connsiteX8" fmla="*/ 246602 w 346767"/>
              <a:gd name="connsiteY8" fmla="*/ 34719 h 233514"/>
              <a:gd name="connsiteX9" fmla="*/ 246250 w 346767"/>
              <a:gd name="connsiteY9" fmla="*/ 37309 h 233514"/>
              <a:gd name="connsiteX10" fmla="*/ 245707 w 346767"/>
              <a:gd name="connsiteY10" fmla="*/ 44672 h 233514"/>
              <a:gd name="connsiteX11" fmla="*/ 245002 w 346767"/>
              <a:gd name="connsiteY11" fmla="*/ 46787 h 233514"/>
              <a:gd name="connsiteX12" fmla="*/ 241582 w 346767"/>
              <a:gd name="connsiteY12" fmla="*/ 50749 h 233514"/>
              <a:gd name="connsiteX13" fmla="*/ 241430 w 346767"/>
              <a:gd name="connsiteY13" fmla="*/ 52530 h 233514"/>
              <a:gd name="connsiteX14" fmla="*/ 242145 w 346767"/>
              <a:gd name="connsiteY14" fmla="*/ 54016 h 233514"/>
              <a:gd name="connsiteX15" fmla="*/ 243173 w 346767"/>
              <a:gd name="connsiteY15" fmla="*/ 54626 h 233514"/>
              <a:gd name="connsiteX16" fmla="*/ 243821 w 346767"/>
              <a:gd name="connsiteY16" fmla="*/ 55359 h 233514"/>
              <a:gd name="connsiteX17" fmla="*/ 243430 w 346767"/>
              <a:gd name="connsiteY17" fmla="*/ 58788 h 233514"/>
              <a:gd name="connsiteX18" fmla="*/ 244659 w 346767"/>
              <a:gd name="connsiteY18" fmla="*/ 60131 h 233514"/>
              <a:gd name="connsiteX19" fmla="*/ 247222 w 346767"/>
              <a:gd name="connsiteY19" fmla="*/ 61027 h 233514"/>
              <a:gd name="connsiteX20" fmla="*/ 253708 w 346767"/>
              <a:gd name="connsiteY20" fmla="*/ 61636 h 233514"/>
              <a:gd name="connsiteX21" fmla="*/ 257080 w 346767"/>
              <a:gd name="connsiteY21" fmla="*/ 62131 h 233514"/>
              <a:gd name="connsiteX22" fmla="*/ 259737 w 346767"/>
              <a:gd name="connsiteY22" fmla="*/ 62817 h 233514"/>
              <a:gd name="connsiteX23" fmla="*/ 261004 w 346767"/>
              <a:gd name="connsiteY23" fmla="*/ 63151 h 233514"/>
              <a:gd name="connsiteX24" fmla="*/ 261699 w 346767"/>
              <a:gd name="connsiteY24" fmla="*/ 64360 h 233514"/>
              <a:gd name="connsiteX25" fmla="*/ 260614 w 346767"/>
              <a:gd name="connsiteY25" fmla="*/ 68313 h 233514"/>
              <a:gd name="connsiteX26" fmla="*/ 261366 w 346767"/>
              <a:gd name="connsiteY26" fmla="*/ 70780 h 233514"/>
              <a:gd name="connsiteX27" fmla="*/ 263585 w 346767"/>
              <a:gd name="connsiteY27" fmla="*/ 72866 h 233514"/>
              <a:gd name="connsiteX28" fmla="*/ 265833 w 346767"/>
              <a:gd name="connsiteY28" fmla="*/ 73752 h 233514"/>
              <a:gd name="connsiteX29" fmla="*/ 267986 w 346767"/>
              <a:gd name="connsiteY29" fmla="*/ 74266 h 233514"/>
              <a:gd name="connsiteX30" fmla="*/ 275491 w 346767"/>
              <a:gd name="connsiteY30" fmla="*/ 75552 h 233514"/>
              <a:gd name="connsiteX31" fmla="*/ 278606 w 346767"/>
              <a:gd name="connsiteY31" fmla="*/ 77000 h 233514"/>
              <a:gd name="connsiteX32" fmla="*/ 282721 w 346767"/>
              <a:gd name="connsiteY32" fmla="*/ 81629 h 233514"/>
              <a:gd name="connsiteX33" fmla="*/ 287884 w 346767"/>
              <a:gd name="connsiteY33" fmla="*/ 85839 h 233514"/>
              <a:gd name="connsiteX34" fmla="*/ 289141 w 346767"/>
              <a:gd name="connsiteY34" fmla="*/ 88068 h 233514"/>
              <a:gd name="connsiteX35" fmla="*/ 288912 w 346767"/>
              <a:gd name="connsiteY35" fmla="*/ 90097 h 233514"/>
              <a:gd name="connsiteX36" fmla="*/ 287379 w 346767"/>
              <a:gd name="connsiteY36" fmla="*/ 92554 h 233514"/>
              <a:gd name="connsiteX37" fmla="*/ 287617 w 346767"/>
              <a:gd name="connsiteY37" fmla="*/ 93564 h 233514"/>
              <a:gd name="connsiteX38" fmla="*/ 289989 w 346767"/>
              <a:gd name="connsiteY38" fmla="*/ 96031 h 233514"/>
              <a:gd name="connsiteX39" fmla="*/ 292703 w 346767"/>
              <a:gd name="connsiteY39" fmla="*/ 98545 h 233514"/>
              <a:gd name="connsiteX40" fmla="*/ 297675 w 346767"/>
              <a:gd name="connsiteY40" fmla="*/ 101346 h 233514"/>
              <a:gd name="connsiteX41" fmla="*/ 306286 w 346767"/>
              <a:gd name="connsiteY41" fmla="*/ 105737 h 233514"/>
              <a:gd name="connsiteX42" fmla="*/ 310239 w 346767"/>
              <a:gd name="connsiteY42" fmla="*/ 108671 h 233514"/>
              <a:gd name="connsiteX43" fmla="*/ 311582 w 346767"/>
              <a:gd name="connsiteY43" fmla="*/ 110890 h 233514"/>
              <a:gd name="connsiteX44" fmla="*/ 313791 w 346767"/>
              <a:gd name="connsiteY44" fmla="*/ 113309 h 233514"/>
              <a:gd name="connsiteX45" fmla="*/ 316868 w 346767"/>
              <a:gd name="connsiteY45" fmla="*/ 115519 h 233514"/>
              <a:gd name="connsiteX46" fmla="*/ 318935 w 346767"/>
              <a:gd name="connsiteY46" fmla="*/ 117224 h 233514"/>
              <a:gd name="connsiteX47" fmla="*/ 317506 w 346767"/>
              <a:gd name="connsiteY47" fmla="*/ 122034 h 233514"/>
              <a:gd name="connsiteX48" fmla="*/ 317935 w 346767"/>
              <a:gd name="connsiteY48" fmla="*/ 123615 h 233514"/>
              <a:gd name="connsiteX49" fmla="*/ 318707 w 346767"/>
              <a:gd name="connsiteY49" fmla="*/ 124987 h 233514"/>
              <a:gd name="connsiteX50" fmla="*/ 320507 w 346767"/>
              <a:gd name="connsiteY50" fmla="*/ 126882 h 233514"/>
              <a:gd name="connsiteX51" fmla="*/ 321221 w 346767"/>
              <a:gd name="connsiteY51" fmla="*/ 129311 h 233514"/>
              <a:gd name="connsiteX52" fmla="*/ 323002 w 346767"/>
              <a:gd name="connsiteY52" fmla="*/ 132350 h 233514"/>
              <a:gd name="connsiteX53" fmla="*/ 325126 w 346767"/>
              <a:gd name="connsiteY53" fmla="*/ 133731 h 233514"/>
              <a:gd name="connsiteX54" fmla="*/ 328679 w 346767"/>
              <a:gd name="connsiteY54" fmla="*/ 134245 h 233514"/>
              <a:gd name="connsiteX55" fmla="*/ 330546 w 346767"/>
              <a:gd name="connsiteY55" fmla="*/ 135655 h 233514"/>
              <a:gd name="connsiteX56" fmla="*/ 334451 w 346767"/>
              <a:gd name="connsiteY56" fmla="*/ 138074 h 233514"/>
              <a:gd name="connsiteX57" fmla="*/ 338223 w 346767"/>
              <a:gd name="connsiteY57" fmla="*/ 140160 h 233514"/>
              <a:gd name="connsiteX58" fmla="*/ 339833 w 346767"/>
              <a:gd name="connsiteY58" fmla="*/ 141589 h 233514"/>
              <a:gd name="connsiteX59" fmla="*/ 340833 w 346767"/>
              <a:gd name="connsiteY59" fmla="*/ 142865 h 233514"/>
              <a:gd name="connsiteX60" fmla="*/ 341690 w 346767"/>
              <a:gd name="connsiteY60" fmla="*/ 144370 h 233514"/>
              <a:gd name="connsiteX61" fmla="*/ 342119 w 346767"/>
              <a:gd name="connsiteY61" fmla="*/ 145875 h 233514"/>
              <a:gd name="connsiteX62" fmla="*/ 342205 w 346767"/>
              <a:gd name="connsiteY62" fmla="*/ 149123 h 233514"/>
              <a:gd name="connsiteX63" fmla="*/ 342852 w 346767"/>
              <a:gd name="connsiteY63" fmla="*/ 153152 h 233514"/>
              <a:gd name="connsiteX64" fmla="*/ 344881 w 346767"/>
              <a:gd name="connsiteY64" fmla="*/ 155905 h 233514"/>
              <a:gd name="connsiteX65" fmla="*/ 346767 w 346767"/>
              <a:gd name="connsiteY65" fmla="*/ 157962 h 233514"/>
              <a:gd name="connsiteX66" fmla="*/ 339061 w 346767"/>
              <a:gd name="connsiteY66" fmla="*/ 155600 h 233514"/>
              <a:gd name="connsiteX67" fmla="*/ 337909 w 346767"/>
              <a:gd name="connsiteY67" fmla="*/ 155553 h 233514"/>
              <a:gd name="connsiteX68" fmla="*/ 336547 w 346767"/>
              <a:gd name="connsiteY68" fmla="*/ 155962 h 233514"/>
              <a:gd name="connsiteX69" fmla="*/ 332518 w 346767"/>
              <a:gd name="connsiteY69" fmla="*/ 158858 h 233514"/>
              <a:gd name="connsiteX70" fmla="*/ 331241 w 346767"/>
              <a:gd name="connsiteY70" fmla="*/ 159220 h 233514"/>
              <a:gd name="connsiteX71" fmla="*/ 329775 w 346767"/>
              <a:gd name="connsiteY71" fmla="*/ 158963 h 233514"/>
              <a:gd name="connsiteX72" fmla="*/ 326164 w 346767"/>
              <a:gd name="connsiteY72" fmla="*/ 158610 h 233514"/>
              <a:gd name="connsiteX73" fmla="*/ 313897 w 346767"/>
              <a:gd name="connsiteY73" fmla="*/ 156315 h 233514"/>
              <a:gd name="connsiteX74" fmla="*/ 304448 w 346767"/>
              <a:gd name="connsiteY74" fmla="*/ 154114 h 233514"/>
              <a:gd name="connsiteX75" fmla="*/ 301609 w 346767"/>
              <a:gd name="connsiteY75" fmla="*/ 153314 h 233514"/>
              <a:gd name="connsiteX76" fmla="*/ 296561 w 346767"/>
              <a:gd name="connsiteY76" fmla="*/ 152552 h 233514"/>
              <a:gd name="connsiteX77" fmla="*/ 293227 w 346767"/>
              <a:gd name="connsiteY77" fmla="*/ 154057 h 233514"/>
              <a:gd name="connsiteX78" fmla="*/ 290093 w 346767"/>
              <a:gd name="connsiteY78" fmla="*/ 159210 h 233514"/>
              <a:gd name="connsiteX79" fmla="*/ 289198 w 346767"/>
              <a:gd name="connsiteY79" fmla="*/ 160229 h 233514"/>
              <a:gd name="connsiteX80" fmla="*/ 284273 w 346767"/>
              <a:gd name="connsiteY80" fmla="*/ 161744 h 233514"/>
              <a:gd name="connsiteX81" fmla="*/ 281950 w 346767"/>
              <a:gd name="connsiteY81" fmla="*/ 161334 h 233514"/>
              <a:gd name="connsiteX82" fmla="*/ 276263 w 346767"/>
              <a:gd name="connsiteY82" fmla="*/ 162744 h 233514"/>
              <a:gd name="connsiteX83" fmla="*/ 267481 w 346767"/>
              <a:gd name="connsiteY83" fmla="*/ 160611 h 233514"/>
              <a:gd name="connsiteX84" fmla="*/ 264347 w 346767"/>
              <a:gd name="connsiteY84" fmla="*/ 161030 h 233514"/>
              <a:gd name="connsiteX85" fmla="*/ 261881 w 346767"/>
              <a:gd name="connsiteY85" fmla="*/ 162106 h 233514"/>
              <a:gd name="connsiteX86" fmla="*/ 255575 w 346767"/>
              <a:gd name="connsiteY86" fmla="*/ 164439 h 233514"/>
              <a:gd name="connsiteX87" fmla="*/ 251746 w 346767"/>
              <a:gd name="connsiteY87" fmla="*/ 165773 h 233514"/>
              <a:gd name="connsiteX88" fmla="*/ 247288 w 346767"/>
              <a:gd name="connsiteY88" fmla="*/ 166983 h 233514"/>
              <a:gd name="connsiteX89" fmla="*/ 243059 w 346767"/>
              <a:gd name="connsiteY89" fmla="*/ 168840 h 233514"/>
              <a:gd name="connsiteX90" fmla="*/ 240211 w 346767"/>
              <a:gd name="connsiteY90" fmla="*/ 169850 h 233514"/>
              <a:gd name="connsiteX91" fmla="*/ 237430 w 346767"/>
              <a:gd name="connsiteY91" fmla="*/ 169840 h 233514"/>
              <a:gd name="connsiteX92" fmla="*/ 234915 w 346767"/>
              <a:gd name="connsiteY92" fmla="*/ 168792 h 233514"/>
              <a:gd name="connsiteX93" fmla="*/ 232163 w 346767"/>
              <a:gd name="connsiteY93" fmla="*/ 167887 h 233514"/>
              <a:gd name="connsiteX94" fmla="*/ 228876 w 346767"/>
              <a:gd name="connsiteY94" fmla="*/ 167707 h 233514"/>
              <a:gd name="connsiteX95" fmla="*/ 225447 w 346767"/>
              <a:gd name="connsiteY95" fmla="*/ 168230 h 233514"/>
              <a:gd name="connsiteX96" fmla="*/ 222532 w 346767"/>
              <a:gd name="connsiteY96" fmla="*/ 170288 h 233514"/>
              <a:gd name="connsiteX97" fmla="*/ 221352 w 346767"/>
              <a:gd name="connsiteY97" fmla="*/ 171755 h 233514"/>
              <a:gd name="connsiteX98" fmla="*/ 218827 w 346767"/>
              <a:gd name="connsiteY98" fmla="*/ 175650 h 233514"/>
              <a:gd name="connsiteX99" fmla="*/ 215846 w 346767"/>
              <a:gd name="connsiteY99" fmla="*/ 181985 h 233514"/>
              <a:gd name="connsiteX100" fmla="*/ 214675 w 346767"/>
              <a:gd name="connsiteY100" fmla="*/ 183261 h 233514"/>
              <a:gd name="connsiteX101" fmla="*/ 214351 w 346767"/>
              <a:gd name="connsiteY101" fmla="*/ 183385 h 233514"/>
              <a:gd name="connsiteX102" fmla="*/ 213617 w 346767"/>
              <a:gd name="connsiteY102" fmla="*/ 183918 h 233514"/>
              <a:gd name="connsiteX103" fmla="*/ 199882 w 346767"/>
              <a:gd name="connsiteY103" fmla="*/ 180756 h 233514"/>
              <a:gd name="connsiteX104" fmla="*/ 193967 w 346767"/>
              <a:gd name="connsiteY104" fmla="*/ 180022 h 233514"/>
              <a:gd name="connsiteX105" fmla="*/ 189976 w 346767"/>
              <a:gd name="connsiteY105" fmla="*/ 180994 h 233514"/>
              <a:gd name="connsiteX106" fmla="*/ 184966 w 346767"/>
              <a:gd name="connsiteY106" fmla="*/ 179222 h 233514"/>
              <a:gd name="connsiteX107" fmla="*/ 182775 w 346767"/>
              <a:gd name="connsiteY107" fmla="*/ 178908 h 233514"/>
              <a:gd name="connsiteX108" fmla="*/ 181746 w 346767"/>
              <a:gd name="connsiteY108" fmla="*/ 179470 h 233514"/>
              <a:gd name="connsiteX109" fmla="*/ 178956 w 346767"/>
              <a:gd name="connsiteY109" fmla="*/ 178670 h 233514"/>
              <a:gd name="connsiteX110" fmla="*/ 174422 w 346767"/>
              <a:gd name="connsiteY110" fmla="*/ 176508 h 233514"/>
              <a:gd name="connsiteX111" fmla="*/ 170069 w 346767"/>
              <a:gd name="connsiteY111" fmla="*/ 175603 h 233514"/>
              <a:gd name="connsiteX112" fmla="*/ 166173 w 346767"/>
              <a:gd name="connsiteY112" fmla="*/ 175917 h 233514"/>
              <a:gd name="connsiteX113" fmla="*/ 163792 w 346767"/>
              <a:gd name="connsiteY113" fmla="*/ 175193 h 233514"/>
              <a:gd name="connsiteX114" fmla="*/ 161868 w 346767"/>
              <a:gd name="connsiteY114" fmla="*/ 173098 h 233514"/>
              <a:gd name="connsiteX115" fmla="*/ 159391 w 346767"/>
              <a:gd name="connsiteY115" fmla="*/ 169240 h 233514"/>
              <a:gd name="connsiteX116" fmla="*/ 154914 w 346767"/>
              <a:gd name="connsiteY116" fmla="*/ 165411 h 233514"/>
              <a:gd name="connsiteX117" fmla="*/ 148933 w 346767"/>
              <a:gd name="connsiteY117" fmla="*/ 162353 h 233514"/>
              <a:gd name="connsiteX118" fmla="*/ 145189 w 346767"/>
              <a:gd name="connsiteY118" fmla="*/ 160039 h 233514"/>
              <a:gd name="connsiteX119" fmla="*/ 143703 w 346767"/>
              <a:gd name="connsiteY119" fmla="*/ 158496 h 233514"/>
              <a:gd name="connsiteX120" fmla="*/ 140475 w 346767"/>
              <a:gd name="connsiteY120" fmla="*/ 157639 h 233514"/>
              <a:gd name="connsiteX121" fmla="*/ 135531 w 346767"/>
              <a:gd name="connsiteY121" fmla="*/ 157477 h 233514"/>
              <a:gd name="connsiteX122" fmla="*/ 130788 w 346767"/>
              <a:gd name="connsiteY122" fmla="*/ 158991 h 233514"/>
              <a:gd name="connsiteX123" fmla="*/ 123968 w 346767"/>
              <a:gd name="connsiteY123" fmla="*/ 163773 h 233514"/>
              <a:gd name="connsiteX124" fmla="*/ 117643 w 346767"/>
              <a:gd name="connsiteY124" fmla="*/ 173574 h 233514"/>
              <a:gd name="connsiteX125" fmla="*/ 114119 w 346767"/>
              <a:gd name="connsiteY125" fmla="*/ 177327 h 233514"/>
              <a:gd name="connsiteX126" fmla="*/ 111290 w 346767"/>
              <a:gd name="connsiteY126" fmla="*/ 178289 h 233514"/>
              <a:gd name="connsiteX127" fmla="*/ 110576 w 346767"/>
              <a:gd name="connsiteY127" fmla="*/ 180660 h 233514"/>
              <a:gd name="connsiteX128" fmla="*/ 111976 w 346767"/>
              <a:gd name="connsiteY128" fmla="*/ 184413 h 233514"/>
              <a:gd name="connsiteX129" fmla="*/ 112347 w 346767"/>
              <a:gd name="connsiteY129" fmla="*/ 188728 h 233514"/>
              <a:gd name="connsiteX130" fmla="*/ 111357 w 346767"/>
              <a:gd name="connsiteY130" fmla="*/ 196062 h 233514"/>
              <a:gd name="connsiteX131" fmla="*/ 111719 w 346767"/>
              <a:gd name="connsiteY131" fmla="*/ 201396 h 233514"/>
              <a:gd name="connsiteX132" fmla="*/ 110214 w 346767"/>
              <a:gd name="connsiteY132" fmla="*/ 200549 h 233514"/>
              <a:gd name="connsiteX133" fmla="*/ 108766 w 346767"/>
              <a:gd name="connsiteY133" fmla="*/ 198053 h 233514"/>
              <a:gd name="connsiteX134" fmla="*/ 108090 w 346767"/>
              <a:gd name="connsiteY134" fmla="*/ 197548 h 233514"/>
              <a:gd name="connsiteX135" fmla="*/ 103908 w 346767"/>
              <a:gd name="connsiteY135" fmla="*/ 198672 h 233514"/>
              <a:gd name="connsiteX136" fmla="*/ 101746 w 346767"/>
              <a:gd name="connsiteY136" fmla="*/ 199682 h 233514"/>
              <a:gd name="connsiteX137" fmla="*/ 100593 w 346767"/>
              <a:gd name="connsiteY137" fmla="*/ 200673 h 233514"/>
              <a:gd name="connsiteX138" fmla="*/ 99708 w 346767"/>
              <a:gd name="connsiteY138" fmla="*/ 200825 h 233514"/>
              <a:gd name="connsiteX139" fmla="*/ 98384 w 346767"/>
              <a:gd name="connsiteY139" fmla="*/ 199463 h 233514"/>
              <a:gd name="connsiteX140" fmla="*/ 97336 w 346767"/>
              <a:gd name="connsiteY140" fmla="*/ 199215 h 233514"/>
              <a:gd name="connsiteX141" fmla="*/ 95698 w 346767"/>
              <a:gd name="connsiteY141" fmla="*/ 199463 h 233514"/>
              <a:gd name="connsiteX142" fmla="*/ 94012 w 346767"/>
              <a:gd name="connsiteY142" fmla="*/ 199444 h 233514"/>
              <a:gd name="connsiteX143" fmla="*/ 92926 w 346767"/>
              <a:gd name="connsiteY143" fmla="*/ 199263 h 233514"/>
              <a:gd name="connsiteX144" fmla="*/ 92202 w 346767"/>
              <a:gd name="connsiteY144" fmla="*/ 199387 h 233514"/>
              <a:gd name="connsiteX145" fmla="*/ 90231 w 346767"/>
              <a:gd name="connsiteY145" fmla="*/ 198577 h 233514"/>
              <a:gd name="connsiteX146" fmla="*/ 83048 w 346767"/>
              <a:gd name="connsiteY146" fmla="*/ 196520 h 233514"/>
              <a:gd name="connsiteX147" fmla="*/ 81820 w 346767"/>
              <a:gd name="connsiteY147" fmla="*/ 195834 h 233514"/>
              <a:gd name="connsiteX148" fmla="*/ 80382 w 346767"/>
              <a:gd name="connsiteY148" fmla="*/ 195910 h 233514"/>
              <a:gd name="connsiteX149" fmla="*/ 76657 w 346767"/>
              <a:gd name="connsiteY149" fmla="*/ 197701 h 233514"/>
              <a:gd name="connsiteX150" fmla="*/ 74686 w 346767"/>
              <a:gd name="connsiteY150" fmla="*/ 198196 h 233514"/>
              <a:gd name="connsiteX151" fmla="*/ 68742 w 346767"/>
              <a:gd name="connsiteY151" fmla="*/ 199311 h 233514"/>
              <a:gd name="connsiteX152" fmla="*/ 62379 w 346767"/>
              <a:gd name="connsiteY152" fmla="*/ 199854 h 233514"/>
              <a:gd name="connsiteX153" fmla="*/ 59941 w 346767"/>
              <a:gd name="connsiteY153" fmla="*/ 199882 h 233514"/>
              <a:gd name="connsiteX154" fmla="*/ 58264 w 346767"/>
              <a:gd name="connsiteY154" fmla="*/ 200682 h 233514"/>
              <a:gd name="connsiteX155" fmla="*/ 57188 w 346767"/>
              <a:gd name="connsiteY155" fmla="*/ 201797 h 233514"/>
              <a:gd name="connsiteX156" fmla="*/ 56455 w 346767"/>
              <a:gd name="connsiteY156" fmla="*/ 204283 h 233514"/>
              <a:gd name="connsiteX157" fmla="*/ 55207 w 346767"/>
              <a:gd name="connsiteY157" fmla="*/ 208569 h 233514"/>
              <a:gd name="connsiteX158" fmla="*/ 54683 w 346767"/>
              <a:gd name="connsiteY158" fmla="*/ 209722 h 233514"/>
              <a:gd name="connsiteX159" fmla="*/ 54778 w 346767"/>
              <a:gd name="connsiteY159" fmla="*/ 211426 h 233514"/>
              <a:gd name="connsiteX160" fmla="*/ 54407 w 346767"/>
              <a:gd name="connsiteY160" fmla="*/ 214293 h 233514"/>
              <a:gd name="connsiteX161" fmla="*/ 54226 w 346767"/>
              <a:gd name="connsiteY161" fmla="*/ 216865 h 233514"/>
              <a:gd name="connsiteX162" fmla="*/ 54464 w 346767"/>
              <a:gd name="connsiteY162" fmla="*/ 218589 h 233514"/>
              <a:gd name="connsiteX163" fmla="*/ 52664 w 346767"/>
              <a:gd name="connsiteY163" fmla="*/ 222066 h 233514"/>
              <a:gd name="connsiteX164" fmla="*/ 50482 w 346767"/>
              <a:gd name="connsiteY164" fmla="*/ 226276 h 233514"/>
              <a:gd name="connsiteX165" fmla="*/ 48673 w 346767"/>
              <a:gd name="connsiteY165" fmla="*/ 229886 h 233514"/>
              <a:gd name="connsiteX166" fmla="*/ 46844 w 346767"/>
              <a:gd name="connsiteY166" fmla="*/ 233515 h 233514"/>
              <a:gd name="connsiteX167" fmla="*/ 45577 w 346767"/>
              <a:gd name="connsiteY167" fmla="*/ 231029 h 233514"/>
              <a:gd name="connsiteX168" fmla="*/ 44796 w 346767"/>
              <a:gd name="connsiteY168" fmla="*/ 228114 h 233514"/>
              <a:gd name="connsiteX169" fmla="*/ 44491 w 346767"/>
              <a:gd name="connsiteY169" fmla="*/ 224771 h 233514"/>
              <a:gd name="connsiteX170" fmla="*/ 44663 w 346767"/>
              <a:gd name="connsiteY170" fmla="*/ 223885 h 233514"/>
              <a:gd name="connsiteX171" fmla="*/ 44177 w 346767"/>
              <a:gd name="connsiteY171" fmla="*/ 222895 h 233514"/>
              <a:gd name="connsiteX172" fmla="*/ 44139 w 346767"/>
              <a:gd name="connsiteY172" fmla="*/ 222675 h 233514"/>
              <a:gd name="connsiteX173" fmla="*/ 43529 w 346767"/>
              <a:gd name="connsiteY173" fmla="*/ 220151 h 233514"/>
              <a:gd name="connsiteX174" fmla="*/ 44148 w 346767"/>
              <a:gd name="connsiteY174" fmla="*/ 218389 h 233514"/>
              <a:gd name="connsiteX175" fmla="*/ 43643 w 346767"/>
              <a:gd name="connsiteY175" fmla="*/ 216551 h 233514"/>
              <a:gd name="connsiteX176" fmla="*/ 42158 w 346767"/>
              <a:gd name="connsiteY176" fmla="*/ 214741 h 233514"/>
              <a:gd name="connsiteX177" fmla="*/ 40814 w 346767"/>
              <a:gd name="connsiteY177" fmla="*/ 213350 h 233514"/>
              <a:gd name="connsiteX178" fmla="*/ 40034 w 346767"/>
              <a:gd name="connsiteY178" fmla="*/ 212103 h 233514"/>
              <a:gd name="connsiteX179" fmla="*/ 39395 w 346767"/>
              <a:gd name="connsiteY179" fmla="*/ 211569 h 233514"/>
              <a:gd name="connsiteX180" fmla="*/ 37919 w 346767"/>
              <a:gd name="connsiteY180" fmla="*/ 211379 h 233514"/>
              <a:gd name="connsiteX181" fmla="*/ 35928 w 346767"/>
              <a:gd name="connsiteY181" fmla="*/ 210731 h 233514"/>
              <a:gd name="connsiteX182" fmla="*/ 33290 w 346767"/>
              <a:gd name="connsiteY182" fmla="*/ 208007 h 233514"/>
              <a:gd name="connsiteX183" fmla="*/ 30737 w 346767"/>
              <a:gd name="connsiteY183" fmla="*/ 205359 h 233514"/>
              <a:gd name="connsiteX184" fmla="*/ 27461 w 346767"/>
              <a:gd name="connsiteY184" fmla="*/ 201968 h 233514"/>
              <a:gd name="connsiteX185" fmla="*/ 24841 w 346767"/>
              <a:gd name="connsiteY185" fmla="*/ 199034 h 233514"/>
              <a:gd name="connsiteX186" fmla="*/ 21622 w 346767"/>
              <a:gd name="connsiteY186" fmla="*/ 195443 h 233514"/>
              <a:gd name="connsiteX187" fmla="*/ 18650 w 346767"/>
              <a:gd name="connsiteY187" fmla="*/ 192119 h 233514"/>
              <a:gd name="connsiteX188" fmla="*/ 16869 w 346767"/>
              <a:gd name="connsiteY188" fmla="*/ 188919 h 233514"/>
              <a:gd name="connsiteX189" fmla="*/ 16145 w 346767"/>
              <a:gd name="connsiteY189" fmla="*/ 187080 h 233514"/>
              <a:gd name="connsiteX190" fmla="*/ 17012 w 346767"/>
              <a:gd name="connsiteY190" fmla="*/ 186899 h 233514"/>
              <a:gd name="connsiteX191" fmla="*/ 18298 w 346767"/>
              <a:gd name="connsiteY191" fmla="*/ 186861 h 233514"/>
              <a:gd name="connsiteX192" fmla="*/ 18841 w 346767"/>
              <a:gd name="connsiteY192" fmla="*/ 186528 h 233514"/>
              <a:gd name="connsiteX193" fmla="*/ 18869 w 346767"/>
              <a:gd name="connsiteY193" fmla="*/ 185671 h 233514"/>
              <a:gd name="connsiteX194" fmla="*/ 17545 w 346767"/>
              <a:gd name="connsiteY194" fmla="*/ 183147 h 233514"/>
              <a:gd name="connsiteX195" fmla="*/ 16916 w 346767"/>
              <a:gd name="connsiteY195" fmla="*/ 179927 h 233514"/>
              <a:gd name="connsiteX196" fmla="*/ 15821 w 346767"/>
              <a:gd name="connsiteY196" fmla="*/ 177965 h 233514"/>
              <a:gd name="connsiteX197" fmla="*/ 12363 w 346767"/>
              <a:gd name="connsiteY197" fmla="*/ 174946 h 233514"/>
              <a:gd name="connsiteX198" fmla="*/ 9068 w 346767"/>
              <a:gd name="connsiteY198" fmla="*/ 172650 h 233514"/>
              <a:gd name="connsiteX199" fmla="*/ 8020 w 346767"/>
              <a:gd name="connsiteY199" fmla="*/ 171469 h 233514"/>
              <a:gd name="connsiteX200" fmla="*/ 7429 w 346767"/>
              <a:gd name="connsiteY200" fmla="*/ 169783 h 233514"/>
              <a:gd name="connsiteX201" fmla="*/ 6162 w 346767"/>
              <a:gd name="connsiteY201" fmla="*/ 159134 h 233514"/>
              <a:gd name="connsiteX202" fmla="*/ 5601 w 346767"/>
              <a:gd name="connsiteY202" fmla="*/ 156105 h 233514"/>
              <a:gd name="connsiteX203" fmla="*/ 4563 w 346767"/>
              <a:gd name="connsiteY203" fmla="*/ 154781 h 233514"/>
              <a:gd name="connsiteX204" fmla="*/ 3810 w 346767"/>
              <a:gd name="connsiteY204" fmla="*/ 154162 h 233514"/>
              <a:gd name="connsiteX205" fmla="*/ 3524 w 346767"/>
              <a:gd name="connsiteY205" fmla="*/ 153410 h 233514"/>
              <a:gd name="connsiteX206" fmla="*/ 3657 w 346767"/>
              <a:gd name="connsiteY206" fmla="*/ 151514 h 233514"/>
              <a:gd name="connsiteX207" fmla="*/ 4096 w 346767"/>
              <a:gd name="connsiteY207" fmla="*/ 149819 h 233514"/>
              <a:gd name="connsiteX208" fmla="*/ 4076 w 346767"/>
              <a:gd name="connsiteY208" fmla="*/ 149152 h 233514"/>
              <a:gd name="connsiteX209" fmla="*/ 4972 w 346767"/>
              <a:gd name="connsiteY209" fmla="*/ 147666 h 233514"/>
              <a:gd name="connsiteX210" fmla="*/ 4972 w 346767"/>
              <a:gd name="connsiteY210" fmla="*/ 137798 h 233514"/>
              <a:gd name="connsiteX211" fmla="*/ 4486 w 346767"/>
              <a:gd name="connsiteY211" fmla="*/ 137293 h 233514"/>
              <a:gd name="connsiteX212" fmla="*/ 3905 w 346767"/>
              <a:gd name="connsiteY212" fmla="*/ 136436 h 233514"/>
              <a:gd name="connsiteX213" fmla="*/ 2981 w 346767"/>
              <a:gd name="connsiteY213" fmla="*/ 136503 h 233514"/>
              <a:gd name="connsiteX214" fmla="*/ 1924 w 346767"/>
              <a:gd name="connsiteY214" fmla="*/ 136417 h 233514"/>
              <a:gd name="connsiteX215" fmla="*/ 876 w 346767"/>
              <a:gd name="connsiteY215" fmla="*/ 134979 h 233514"/>
              <a:gd name="connsiteX216" fmla="*/ 0 w 346767"/>
              <a:gd name="connsiteY216" fmla="*/ 133169 h 233514"/>
              <a:gd name="connsiteX217" fmla="*/ 257 w 346767"/>
              <a:gd name="connsiteY217" fmla="*/ 131883 h 233514"/>
              <a:gd name="connsiteX218" fmla="*/ 1171 w 346767"/>
              <a:gd name="connsiteY218" fmla="*/ 130816 h 233514"/>
              <a:gd name="connsiteX219" fmla="*/ 2172 w 346767"/>
              <a:gd name="connsiteY219" fmla="*/ 129873 h 233514"/>
              <a:gd name="connsiteX220" fmla="*/ 3439 w 346767"/>
              <a:gd name="connsiteY220" fmla="*/ 129092 h 233514"/>
              <a:gd name="connsiteX221" fmla="*/ 7182 w 346767"/>
              <a:gd name="connsiteY221" fmla="*/ 127511 h 233514"/>
              <a:gd name="connsiteX222" fmla="*/ 8239 w 346767"/>
              <a:gd name="connsiteY222" fmla="*/ 126720 h 233514"/>
              <a:gd name="connsiteX223" fmla="*/ 8906 w 346767"/>
              <a:gd name="connsiteY223" fmla="*/ 125749 h 233514"/>
              <a:gd name="connsiteX224" fmla="*/ 9344 w 346767"/>
              <a:gd name="connsiteY224" fmla="*/ 124435 h 233514"/>
              <a:gd name="connsiteX225" fmla="*/ 11516 w 346767"/>
              <a:gd name="connsiteY225" fmla="*/ 119348 h 233514"/>
              <a:gd name="connsiteX226" fmla="*/ 14754 w 346767"/>
              <a:gd name="connsiteY226" fmla="*/ 114281 h 233514"/>
              <a:gd name="connsiteX227" fmla="*/ 16135 w 346767"/>
              <a:gd name="connsiteY227" fmla="*/ 113233 h 233514"/>
              <a:gd name="connsiteX228" fmla="*/ 17516 w 346767"/>
              <a:gd name="connsiteY228" fmla="*/ 109880 h 233514"/>
              <a:gd name="connsiteX229" fmla="*/ 19412 w 346767"/>
              <a:gd name="connsiteY229" fmla="*/ 105775 h 233514"/>
              <a:gd name="connsiteX230" fmla="*/ 20174 w 346767"/>
              <a:gd name="connsiteY230" fmla="*/ 103861 h 233514"/>
              <a:gd name="connsiteX231" fmla="*/ 20736 w 346767"/>
              <a:gd name="connsiteY231" fmla="*/ 101955 h 233514"/>
              <a:gd name="connsiteX232" fmla="*/ 21784 w 346767"/>
              <a:gd name="connsiteY232" fmla="*/ 100422 h 233514"/>
              <a:gd name="connsiteX233" fmla="*/ 25346 w 346767"/>
              <a:gd name="connsiteY233" fmla="*/ 97888 h 233514"/>
              <a:gd name="connsiteX234" fmla="*/ 28041 w 346767"/>
              <a:gd name="connsiteY234" fmla="*/ 93450 h 233514"/>
              <a:gd name="connsiteX235" fmla="*/ 30966 w 346767"/>
              <a:gd name="connsiteY235" fmla="*/ 93688 h 233514"/>
              <a:gd name="connsiteX236" fmla="*/ 33957 w 346767"/>
              <a:gd name="connsiteY236" fmla="*/ 94393 h 233514"/>
              <a:gd name="connsiteX237" fmla="*/ 37795 w 346767"/>
              <a:gd name="connsiteY237" fmla="*/ 94745 h 233514"/>
              <a:gd name="connsiteX238" fmla="*/ 40805 w 346767"/>
              <a:gd name="connsiteY238" fmla="*/ 93888 h 233514"/>
              <a:gd name="connsiteX239" fmla="*/ 42758 w 346767"/>
              <a:gd name="connsiteY239" fmla="*/ 92154 h 233514"/>
              <a:gd name="connsiteX240" fmla="*/ 47054 w 346767"/>
              <a:gd name="connsiteY240" fmla="*/ 90773 h 233514"/>
              <a:gd name="connsiteX241" fmla="*/ 52073 w 346767"/>
              <a:gd name="connsiteY241" fmla="*/ 89173 h 233514"/>
              <a:gd name="connsiteX242" fmla="*/ 52750 w 346767"/>
              <a:gd name="connsiteY242" fmla="*/ 86792 h 233514"/>
              <a:gd name="connsiteX243" fmla="*/ 54226 w 346767"/>
              <a:gd name="connsiteY243" fmla="*/ 85544 h 233514"/>
              <a:gd name="connsiteX244" fmla="*/ 55931 w 346767"/>
              <a:gd name="connsiteY244" fmla="*/ 84439 h 233514"/>
              <a:gd name="connsiteX245" fmla="*/ 56522 w 346767"/>
              <a:gd name="connsiteY245" fmla="*/ 84296 h 233514"/>
              <a:gd name="connsiteX246" fmla="*/ 56645 w 346767"/>
              <a:gd name="connsiteY246" fmla="*/ 85087 h 233514"/>
              <a:gd name="connsiteX247" fmla="*/ 57683 w 346767"/>
              <a:gd name="connsiteY247" fmla="*/ 87573 h 233514"/>
              <a:gd name="connsiteX248" fmla="*/ 59807 w 346767"/>
              <a:gd name="connsiteY248" fmla="*/ 90021 h 233514"/>
              <a:gd name="connsiteX249" fmla="*/ 62922 w 346767"/>
              <a:gd name="connsiteY249" fmla="*/ 92726 h 233514"/>
              <a:gd name="connsiteX250" fmla="*/ 63808 w 346767"/>
              <a:gd name="connsiteY250" fmla="*/ 92554 h 233514"/>
              <a:gd name="connsiteX251" fmla="*/ 65741 w 346767"/>
              <a:gd name="connsiteY251" fmla="*/ 90506 h 233514"/>
              <a:gd name="connsiteX252" fmla="*/ 70599 w 346767"/>
              <a:gd name="connsiteY252" fmla="*/ 89240 h 233514"/>
              <a:gd name="connsiteX253" fmla="*/ 71828 w 346767"/>
              <a:gd name="connsiteY253" fmla="*/ 88678 h 233514"/>
              <a:gd name="connsiteX254" fmla="*/ 75276 w 346767"/>
              <a:gd name="connsiteY254" fmla="*/ 85696 h 233514"/>
              <a:gd name="connsiteX255" fmla="*/ 79429 w 346767"/>
              <a:gd name="connsiteY255" fmla="*/ 83782 h 233514"/>
              <a:gd name="connsiteX256" fmla="*/ 80343 w 346767"/>
              <a:gd name="connsiteY256" fmla="*/ 83610 h 233514"/>
              <a:gd name="connsiteX257" fmla="*/ 81839 w 346767"/>
              <a:gd name="connsiteY257" fmla="*/ 83106 h 233514"/>
              <a:gd name="connsiteX258" fmla="*/ 86030 w 346767"/>
              <a:gd name="connsiteY258" fmla="*/ 81124 h 233514"/>
              <a:gd name="connsiteX259" fmla="*/ 89011 w 346767"/>
              <a:gd name="connsiteY259" fmla="*/ 81391 h 233514"/>
              <a:gd name="connsiteX260" fmla="*/ 93802 w 346767"/>
              <a:gd name="connsiteY260" fmla="*/ 81077 h 233514"/>
              <a:gd name="connsiteX261" fmla="*/ 101794 w 346767"/>
              <a:gd name="connsiteY261" fmla="*/ 80143 h 233514"/>
              <a:gd name="connsiteX262" fmla="*/ 107566 w 346767"/>
              <a:gd name="connsiteY262" fmla="*/ 79829 h 233514"/>
              <a:gd name="connsiteX263" fmla="*/ 110490 w 346767"/>
              <a:gd name="connsiteY263" fmla="*/ 79457 h 233514"/>
              <a:gd name="connsiteX264" fmla="*/ 111214 w 346767"/>
              <a:gd name="connsiteY264" fmla="*/ 79057 h 233514"/>
              <a:gd name="connsiteX265" fmla="*/ 112347 w 346767"/>
              <a:gd name="connsiteY265" fmla="*/ 76190 h 233514"/>
              <a:gd name="connsiteX266" fmla="*/ 113214 w 346767"/>
              <a:gd name="connsiteY266" fmla="*/ 75381 h 233514"/>
              <a:gd name="connsiteX267" fmla="*/ 115386 w 346767"/>
              <a:gd name="connsiteY267" fmla="*/ 74143 h 233514"/>
              <a:gd name="connsiteX268" fmla="*/ 119634 w 346767"/>
              <a:gd name="connsiteY268" fmla="*/ 69818 h 233514"/>
              <a:gd name="connsiteX269" fmla="*/ 122425 w 346767"/>
              <a:gd name="connsiteY269" fmla="*/ 66161 h 233514"/>
              <a:gd name="connsiteX270" fmla="*/ 123206 w 346767"/>
              <a:gd name="connsiteY270" fmla="*/ 64941 h 233514"/>
              <a:gd name="connsiteX271" fmla="*/ 123273 w 346767"/>
              <a:gd name="connsiteY271" fmla="*/ 64846 h 233514"/>
              <a:gd name="connsiteX272" fmla="*/ 123844 w 346767"/>
              <a:gd name="connsiteY272" fmla="*/ 64618 h 233514"/>
              <a:gd name="connsiteX273" fmla="*/ 125044 w 346767"/>
              <a:gd name="connsiteY273" fmla="*/ 63074 h 233514"/>
              <a:gd name="connsiteX274" fmla="*/ 123853 w 346767"/>
              <a:gd name="connsiteY274" fmla="*/ 61484 h 233514"/>
              <a:gd name="connsiteX275" fmla="*/ 119091 w 346767"/>
              <a:gd name="connsiteY275" fmla="*/ 58236 h 233514"/>
              <a:gd name="connsiteX276" fmla="*/ 119158 w 346767"/>
              <a:gd name="connsiteY276" fmla="*/ 57798 h 233514"/>
              <a:gd name="connsiteX277" fmla="*/ 118891 w 346767"/>
              <a:gd name="connsiteY277" fmla="*/ 57245 h 233514"/>
              <a:gd name="connsiteX278" fmla="*/ 119148 w 346767"/>
              <a:gd name="connsiteY278" fmla="*/ 56797 h 233514"/>
              <a:gd name="connsiteX279" fmla="*/ 120968 w 346767"/>
              <a:gd name="connsiteY279" fmla="*/ 55474 h 233514"/>
              <a:gd name="connsiteX280" fmla="*/ 123415 w 346767"/>
              <a:gd name="connsiteY280" fmla="*/ 53969 h 233514"/>
              <a:gd name="connsiteX281" fmla="*/ 126025 w 346767"/>
              <a:gd name="connsiteY281" fmla="*/ 53407 h 233514"/>
              <a:gd name="connsiteX282" fmla="*/ 132836 w 346767"/>
              <a:gd name="connsiteY282" fmla="*/ 53521 h 233514"/>
              <a:gd name="connsiteX283" fmla="*/ 138646 w 346767"/>
              <a:gd name="connsiteY283" fmla="*/ 53197 h 233514"/>
              <a:gd name="connsiteX284" fmla="*/ 139998 w 346767"/>
              <a:gd name="connsiteY284" fmla="*/ 53273 h 233514"/>
              <a:gd name="connsiteX285" fmla="*/ 144532 w 346767"/>
              <a:gd name="connsiteY285" fmla="*/ 52502 h 233514"/>
              <a:gd name="connsiteX286" fmla="*/ 147628 w 346767"/>
              <a:gd name="connsiteY286" fmla="*/ 51816 h 233514"/>
              <a:gd name="connsiteX287" fmla="*/ 150809 w 346767"/>
              <a:gd name="connsiteY287" fmla="*/ 50254 h 233514"/>
              <a:gd name="connsiteX288" fmla="*/ 158020 w 346767"/>
              <a:gd name="connsiteY288" fmla="*/ 50416 h 233514"/>
              <a:gd name="connsiteX289" fmla="*/ 164020 w 346767"/>
              <a:gd name="connsiteY289" fmla="*/ 46434 h 233514"/>
              <a:gd name="connsiteX290" fmla="*/ 165754 w 346767"/>
              <a:gd name="connsiteY290" fmla="*/ 45729 h 233514"/>
              <a:gd name="connsiteX291" fmla="*/ 166507 w 346767"/>
              <a:gd name="connsiteY291" fmla="*/ 45110 h 233514"/>
              <a:gd name="connsiteX292" fmla="*/ 166735 w 346767"/>
              <a:gd name="connsiteY292" fmla="*/ 44501 h 233514"/>
              <a:gd name="connsiteX293" fmla="*/ 169545 w 346767"/>
              <a:gd name="connsiteY293" fmla="*/ 42919 h 233514"/>
              <a:gd name="connsiteX294" fmla="*/ 172688 w 346767"/>
              <a:gd name="connsiteY294" fmla="*/ 39653 h 233514"/>
              <a:gd name="connsiteX295" fmla="*/ 175174 w 346767"/>
              <a:gd name="connsiteY295" fmla="*/ 36709 h 233514"/>
              <a:gd name="connsiteX296" fmla="*/ 175850 w 346767"/>
              <a:gd name="connsiteY296" fmla="*/ 34633 h 233514"/>
              <a:gd name="connsiteX297" fmla="*/ 182652 w 346767"/>
              <a:gd name="connsiteY297" fmla="*/ 27594 h 233514"/>
              <a:gd name="connsiteX298" fmla="*/ 185023 w 346767"/>
              <a:gd name="connsiteY298" fmla="*/ 27737 h 233514"/>
              <a:gd name="connsiteX299" fmla="*/ 186185 w 346767"/>
              <a:gd name="connsiteY299" fmla="*/ 26870 h 233514"/>
              <a:gd name="connsiteX300" fmla="*/ 188881 w 346767"/>
              <a:gd name="connsiteY300" fmla="*/ 22165 h 233514"/>
              <a:gd name="connsiteX301" fmla="*/ 189719 w 346767"/>
              <a:gd name="connsiteY301" fmla="*/ 21307 h 233514"/>
              <a:gd name="connsiteX302" fmla="*/ 190986 w 346767"/>
              <a:gd name="connsiteY302" fmla="*/ 21012 h 233514"/>
              <a:gd name="connsiteX303" fmla="*/ 192519 w 346767"/>
              <a:gd name="connsiteY303" fmla="*/ 20479 h 233514"/>
              <a:gd name="connsiteX304" fmla="*/ 193853 w 346767"/>
              <a:gd name="connsiteY304" fmla="*/ 19088 h 233514"/>
              <a:gd name="connsiteX305" fmla="*/ 195006 w 346767"/>
              <a:gd name="connsiteY305" fmla="*/ 17011 h 233514"/>
              <a:gd name="connsiteX306" fmla="*/ 195015 w 346767"/>
              <a:gd name="connsiteY306" fmla="*/ 14449 h 233514"/>
              <a:gd name="connsiteX307" fmla="*/ 194491 w 346767"/>
              <a:gd name="connsiteY307" fmla="*/ 12392 h 233514"/>
              <a:gd name="connsiteX308" fmla="*/ 194491 w 346767"/>
              <a:gd name="connsiteY308" fmla="*/ 11392 h 233514"/>
              <a:gd name="connsiteX309" fmla="*/ 195139 w 346767"/>
              <a:gd name="connsiteY309" fmla="*/ 10478 h 233514"/>
              <a:gd name="connsiteX310" fmla="*/ 196225 w 346767"/>
              <a:gd name="connsiteY310" fmla="*/ 9553 h 233514"/>
              <a:gd name="connsiteX311" fmla="*/ 201387 w 346767"/>
              <a:gd name="connsiteY311" fmla="*/ 7020 h 233514"/>
              <a:gd name="connsiteX312" fmla="*/ 202702 w 346767"/>
              <a:gd name="connsiteY312" fmla="*/ 5791 h 233514"/>
              <a:gd name="connsiteX313" fmla="*/ 203482 w 346767"/>
              <a:gd name="connsiteY313" fmla="*/ 4686 h 233514"/>
              <a:gd name="connsiteX314" fmla="*/ 204931 w 346767"/>
              <a:gd name="connsiteY314" fmla="*/ 4486 h 233514"/>
              <a:gd name="connsiteX315" fmla="*/ 206511 w 346767"/>
              <a:gd name="connsiteY315" fmla="*/ 4601 h 233514"/>
              <a:gd name="connsiteX316" fmla="*/ 207512 w 346767"/>
              <a:gd name="connsiteY316" fmla="*/ 3915 h 233514"/>
              <a:gd name="connsiteX317" fmla="*/ 208636 w 346767"/>
              <a:gd name="connsiteY317" fmla="*/ 2762 h 233514"/>
              <a:gd name="connsiteX318" fmla="*/ 212217 w 346767"/>
              <a:gd name="connsiteY318" fmla="*/ 1210 h 233514"/>
              <a:gd name="connsiteX319" fmla="*/ 215532 w 346767"/>
              <a:gd name="connsiteY319" fmla="*/ 0 h 233514"/>
              <a:gd name="connsiteX320" fmla="*/ 219018 w 346767"/>
              <a:gd name="connsiteY320" fmla="*/ 505 h 233514"/>
              <a:gd name="connsiteX321" fmla="*/ 221856 w 346767"/>
              <a:gd name="connsiteY321" fmla="*/ 1133 h 233514"/>
              <a:gd name="connsiteX322" fmla="*/ 224181 w 346767"/>
              <a:gd name="connsiteY322" fmla="*/ 1867 h 2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</a:cxnLst>
            <a:rect l="l" t="t" r="r" b="b"/>
            <a:pathLst>
              <a:path w="346767" h="233514">
                <a:moveTo>
                  <a:pt x="225323" y="2067"/>
                </a:moveTo>
                <a:lnTo>
                  <a:pt x="227209" y="5429"/>
                </a:lnTo>
                <a:lnTo>
                  <a:pt x="228114" y="6610"/>
                </a:lnTo>
                <a:lnTo>
                  <a:pt x="235905" y="14554"/>
                </a:lnTo>
                <a:lnTo>
                  <a:pt x="237411" y="16440"/>
                </a:lnTo>
                <a:lnTo>
                  <a:pt x="241268" y="22203"/>
                </a:lnTo>
                <a:lnTo>
                  <a:pt x="243630" y="26089"/>
                </a:lnTo>
                <a:lnTo>
                  <a:pt x="246345" y="31680"/>
                </a:lnTo>
                <a:lnTo>
                  <a:pt x="246602" y="34719"/>
                </a:lnTo>
                <a:lnTo>
                  <a:pt x="246250" y="37309"/>
                </a:lnTo>
                <a:lnTo>
                  <a:pt x="245707" y="44672"/>
                </a:lnTo>
                <a:lnTo>
                  <a:pt x="245002" y="46787"/>
                </a:lnTo>
                <a:lnTo>
                  <a:pt x="241582" y="50749"/>
                </a:lnTo>
                <a:lnTo>
                  <a:pt x="241430" y="52530"/>
                </a:lnTo>
                <a:lnTo>
                  <a:pt x="242145" y="54016"/>
                </a:lnTo>
                <a:lnTo>
                  <a:pt x="243173" y="54626"/>
                </a:lnTo>
                <a:lnTo>
                  <a:pt x="243821" y="55359"/>
                </a:lnTo>
                <a:lnTo>
                  <a:pt x="243430" y="58788"/>
                </a:lnTo>
                <a:lnTo>
                  <a:pt x="244659" y="60131"/>
                </a:lnTo>
                <a:lnTo>
                  <a:pt x="247222" y="61027"/>
                </a:lnTo>
                <a:lnTo>
                  <a:pt x="253708" y="61636"/>
                </a:lnTo>
                <a:lnTo>
                  <a:pt x="257080" y="62131"/>
                </a:lnTo>
                <a:lnTo>
                  <a:pt x="259737" y="62817"/>
                </a:lnTo>
                <a:lnTo>
                  <a:pt x="261004" y="63151"/>
                </a:lnTo>
                <a:lnTo>
                  <a:pt x="261699" y="64360"/>
                </a:lnTo>
                <a:lnTo>
                  <a:pt x="260614" y="68313"/>
                </a:lnTo>
                <a:lnTo>
                  <a:pt x="261366" y="70780"/>
                </a:lnTo>
                <a:lnTo>
                  <a:pt x="263585" y="72866"/>
                </a:lnTo>
                <a:lnTo>
                  <a:pt x="265833" y="73752"/>
                </a:lnTo>
                <a:lnTo>
                  <a:pt x="267986" y="74266"/>
                </a:lnTo>
                <a:lnTo>
                  <a:pt x="275491" y="75552"/>
                </a:lnTo>
                <a:lnTo>
                  <a:pt x="278606" y="77000"/>
                </a:lnTo>
                <a:lnTo>
                  <a:pt x="282721" y="81629"/>
                </a:lnTo>
                <a:lnTo>
                  <a:pt x="287884" y="85839"/>
                </a:lnTo>
                <a:lnTo>
                  <a:pt x="289141" y="88068"/>
                </a:lnTo>
                <a:lnTo>
                  <a:pt x="288912" y="90097"/>
                </a:lnTo>
                <a:lnTo>
                  <a:pt x="287379" y="92554"/>
                </a:lnTo>
                <a:lnTo>
                  <a:pt x="287617" y="93564"/>
                </a:lnTo>
                <a:lnTo>
                  <a:pt x="289989" y="96031"/>
                </a:lnTo>
                <a:lnTo>
                  <a:pt x="292703" y="98545"/>
                </a:lnTo>
                <a:lnTo>
                  <a:pt x="297675" y="101346"/>
                </a:lnTo>
                <a:lnTo>
                  <a:pt x="306286" y="105737"/>
                </a:lnTo>
                <a:lnTo>
                  <a:pt x="310239" y="108671"/>
                </a:lnTo>
                <a:lnTo>
                  <a:pt x="311582" y="110890"/>
                </a:lnTo>
                <a:lnTo>
                  <a:pt x="313791" y="113309"/>
                </a:lnTo>
                <a:lnTo>
                  <a:pt x="316868" y="115519"/>
                </a:lnTo>
                <a:lnTo>
                  <a:pt x="318935" y="117224"/>
                </a:lnTo>
                <a:lnTo>
                  <a:pt x="317506" y="122034"/>
                </a:lnTo>
                <a:lnTo>
                  <a:pt x="317935" y="123615"/>
                </a:lnTo>
                <a:lnTo>
                  <a:pt x="318707" y="124987"/>
                </a:lnTo>
                <a:lnTo>
                  <a:pt x="320507" y="126882"/>
                </a:lnTo>
                <a:lnTo>
                  <a:pt x="321221" y="129311"/>
                </a:lnTo>
                <a:lnTo>
                  <a:pt x="323002" y="132350"/>
                </a:lnTo>
                <a:lnTo>
                  <a:pt x="325126" y="133731"/>
                </a:lnTo>
                <a:lnTo>
                  <a:pt x="328679" y="134245"/>
                </a:lnTo>
                <a:lnTo>
                  <a:pt x="330546" y="135655"/>
                </a:lnTo>
                <a:lnTo>
                  <a:pt x="334451" y="138074"/>
                </a:lnTo>
                <a:lnTo>
                  <a:pt x="338223" y="140160"/>
                </a:lnTo>
                <a:lnTo>
                  <a:pt x="339833" y="141589"/>
                </a:lnTo>
                <a:lnTo>
                  <a:pt x="340833" y="142865"/>
                </a:lnTo>
                <a:lnTo>
                  <a:pt x="341690" y="144370"/>
                </a:lnTo>
                <a:lnTo>
                  <a:pt x="342119" y="145875"/>
                </a:lnTo>
                <a:lnTo>
                  <a:pt x="342205" y="149123"/>
                </a:lnTo>
                <a:lnTo>
                  <a:pt x="342852" y="153152"/>
                </a:lnTo>
                <a:lnTo>
                  <a:pt x="344881" y="155905"/>
                </a:lnTo>
                <a:lnTo>
                  <a:pt x="346767" y="157962"/>
                </a:lnTo>
                <a:lnTo>
                  <a:pt x="339061" y="155600"/>
                </a:lnTo>
                <a:lnTo>
                  <a:pt x="337909" y="155553"/>
                </a:lnTo>
                <a:lnTo>
                  <a:pt x="336547" y="155962"/>
                </a:lnTo>
                <a:lnTo>
                  <a:pt x="332518" y="158858"/>
                </a:lnTo>
                <a:lnTo>
                  <a:pt x="331241" y="159220"/>
                </a:lnTo>
                <a:lnTo>
                  <a:pt x="329775" y="158963"/>
                </a:lnTo>
                <a:lnTo>
                  <a:pt x="326164" y="158610"/>
                </a:lnTo>
                <a:lnTo>
                  <a:pt x="313897" y="156315"/>
                </a:lnTo>
                <a:lnTo>
                  <a:pt x="304448" y="154114"/>
                </a:lnTo>
                <a:lnTo>
                  <a:pt x="301609" y="153314"/>
                </a:lnTo>
                <a:lnTo>
                  <a:pt x="296561" y="152552"/>
                </a:lnTo>
                <a:lnTo>
                  <a:pt x="293227" y="154057"/>
                </a:lnTo>
                <a:lnTo>
                  <a:pt x="290093" y="159210"/>
                </a:lnTo>
                <a:lnTo>
                  <a:pt x="289198" y="160229"/>
                </a:lnTo>
                <a:lnTo>
                  <a:pt x="284273" y="161744"/>
                </a:lnTo>
                <a:lnTo>
                  <a:pt x="281950" y="161334"/>
                </a:lnTo>
                <a:lnTo>
                  <a:pt x="276263" y="162744"/>
                </a:lnTo>
                <a:lnTo>
                  <a:pt x="267481" y="160611"/>
                </a:lnTo>
                <a:lnTo>
                  <a:pt x="264347" y="161030"/>
                </a:lnTo>
                <a:lnTo>
                  <a:pt x="261881" y="162106"/>
                </a:lnTo>
                <a:lnTo>
                  <a:pt x="255575" y="164439"/>
                </a:lnTo>
                <a:lnTo>
                  <a:pt x="251746" y="165773"/>
                </a:lnTo>
                <a:lnTo>
                  <a:pt x="247288" y="166983"/>
                </a:lnTo>
                <a:lnTo>
                  <a:pt x="243059" y="168840"/>
                </a:lnTo>
                <a:lnTo>
                  <a:pt x="240211" y="169850"/>
                </a:lnTo>
                <a:lnTo>
                  <a:pt x="237430" y="169840"/>
                </a:lnTo>
                <a:lnTo>
                  <a:pt x="234915" y="168792"/>
                </a:lnTo>
                <a:lnTo>
                  <a:pt x="232163" y="167887"/>
                </a:lnTo>
                <a:lnTo>
                  <a:pt x="228876" y="167707"/>
                </a:lnTo>
                <a:lnTo>
                  <a:pt x="225447" y="168230"/>
                </a:lnTo>
                <a:lnTo>
                  <a:pt x="222532" y="170288"/>
                </a:lnTo>
                <a:lnTo>
                  <a:pt x="221352" y="171755"/>
                </a:lnTo>
                <a:lnTo>
                  <a:pt x="218827" y="175650"/>
                </a:lnTo>
                <a:lnTo>
                  <a:pt x="215846" y="181985"/>
                </a:lnTo>
                <a:lnTo>
                  <a:pt x="214675" y="183261"/>
                </a:lnTo>
                <a:lnTo>
                  <a:pt x="214351" y="183385"/>
                </a:lnTo>
                <a:lnTo>
                  <a:pt x="213617" y="183918"/>
                </a:lnTo>
                <a:lnTo>
                  <a:pt x="199882" y="180756"/>
                </a:lnTo>
                <a:lnTo>
                  <a:pt x="193967" y="180022"/>
                </a:lnTo>
                <a:lnTo>
                  <a:pt x="189976" y="180994"/>
                </a:lnTo>
                <a:lnTo>
                  <a:pt x="184966" y="179222"/>
                </a:lnTo>
                <a:lnTo>
                  <a:pt x="182775" y="178908"/>
                </a:lnTo>
                <a:lnTo>
                  <a:pt x="181746" y="179470"/>
                </a:lnTo>
                <a:lnTo>
                  <a:pt x="178956" y="178670"/>
                </a:lnTo>
                <a:lnTo>
                  <a:pt x="174422" y="176508"/>
                </a:lnTo>
                <a:lnTo>
                  <a:pt x="170069" y="175603"/>
                </a:lnTo>
                <a:lnTo>
                  <a:pt x="166173" y="175917"/>
                </a:lnTo>
                <a:lnTo>
                  <a:pt x="163792" y="175193"/>
                </a:lnTo>
                <a:lnTo>
                  <a:pt x="161868" y="173098"/>
                </a:lnTo>
                <a:lnTo>
                  <a:pt x="159391" y="169240"/>
                </a:lnTo>
                <a:lnTo>
                  <a:pt x="154914" y="165411"/>
                </a:lnTo>
                <a:lnTo>
                  <a:pt x="148933" y="162353"/>
                </a:lnTo>
                <a:lnTo>
                  <a:pt x="145189" y="160039"/>
                </a:lnTo>
                <a:lnTo>
                  <a:pt x="143703" y="158496"/>
                </a:lnTo>
                <a:lnTo>
                  <a:pt x="140475" y="157639"/>
                </a:lnTo>
                <a:lnTo>
                  <a:pt x="135531" y="157477"/>
                </a:lnTo>
                <a:lnTo>
                  <a:pt x="130788" y="158991"/>
                </a:lnTo>
                <a:lnTo>
                  <a:pt x="123968" y="163773"/>
                </a:lnTo>
                <a:lnTo>
                  <a:pt x="117643" y="173574"/>
                </a:lnTo>
                <a:lnTo>
                  <a:pt x="114119" y="177327"/>
                </a:lnTo>
                <a:lnTo>
                  <a:pt x="111290" y="178289"/>
                </a:lnTo>
                <a:lnTo>
                  <a:pt x="110576" y="180660"/>
                </a:lnTo>
                <a:lnTo>
                  <a:pt x="111976" y="184413"/>
                </a:lnTo>
                <a:lnTo>
                  <a:pt x="112347" y="188728"/>
                </a:lnTo>
                <a:lnTo>
                  <a:pt x="111357" y="196062"/>
                </a:lnTo>
                <a:lnTo>
                  <a:pt x="111719" y="201396"/>
                </a:lnTo>
                <a:lnTo>
                  <a:pt x="110214" y="200549"/>
                </a:lnTo>
                <a:lnTo>
                  <a:pt x="108766" y="198053"/>
                </a:lnTo>
                <a:lnTo>
                  <a:pt x="108090" y="197548"/>
                </a:lnTo>
                <a:lnTo>
                  <a:pt x="103908" y="198672"/>
                </a:lnTo>
                <a:lnTo>
                  <a:pt x="101746" y="199682"/>
                </a:lnTo>
                <a:lnTo>
                  <a:pt x="100593" y="200673"/>
                </a:lnTo>
                <a:lnTo>
                  <a:pt x="99708" y="200825"/>
                </a:lnTo>
                <a:lnTo>
                  <a:pt x="98384" y="199463"/>
                </a:lnTo>
                <a:lnTo>
                  <a:pt x="97336" y="199215"/>
                </a:lnTo>
                <a:lnTo>
                  <a:pt x="95698" y="199463"/>
                </a:lnTo>
                <a:lnTo>
                  <a:pt x="94012" y="199444"/>
                </a:lnTo>
                <a:lnTo>
                  <a:pt x="92926" y="199263"/>
                </a:lnTo>
                <a:lnTo>
                  <a:pt x="92202" y="199387"/>
                </a:lnTo>
                <a:lnTo>
                  <a:pt x="90231" y="198577"/>
                </a:lnTo>
                <a:lnTo>
                  <a:pt x="83048" y="196520"/>
                </a:lnTo>
                <a:lnTo>
                  <a:pt x="81820" y="195834"/>
                </a:lnTo>
                <a:lnTo>
                  <a:pt x="80382" y="195910"/>
                </a:lnTo>
                <a:lnTo>
                  <a:pt x="76657" y="197701"/>
                </a:lnTo>
                <a:lnTo>
                  <a:pt x="74686" y="198196"/>
                </a:lnTo>
                <a:lnTo>
                  <a:pt x="68742" y="199311"/>
                </a:lnTo>
                <a:lnTo>
                  <a:pt x="62379" y="199854"/>
                </a:lnTo>
                <a:lnTo>
                  <a:pt x="59941" y="199882"/>
                </a:lnTo>
                <a:lnTo>
                  <a:pt x="58264" y="200682"/>
                </a:lnTo>
                <a:lnTo>
                  <a:pt x="57188" y="201797"/>
                </a:lnTo>
                <a:lnTo>
                  <a:pt x="56455" y="204283"/>
                </a:lnTo>
                <a:lnTo>
                  <a:pt x="55207" y="208569"/>
                </a:lnTo>
                <a:lnTo>
                  <a:pt x="54683" y="209722"/>
                </a:lnTo>
                <a:lnTo>
                  <a:pt x="54778" y="211426"/>
                </a:lnTo>
                <a:lnTo>
                  <a:pt x="54407" y="214293"/>
                </a:lnTo>
                <a:lnTo>
                  <a:pt x="54226" y="216865"/>
                </a:lnTo>
                <a:lnTo>
                  <a:pt x="54464" y="218589"/>
                </a:lnTo>
                <a:lnTo>
                  <a:pt x="52664" y="222066"/>
                </a:lnTo>
                <a:lnTo>
                  <a:pt x="50482" y="226276"/>
                </a:lnTo>
                <a:lnTo>
                  <a:pt x="48673" y="229886"/>
                </a:lnTo>
                <a:lnTo>
                  <a:pt x="46844" y="233515"/>
                </a:lnTo>
                <a:lnTo>
                  <a:pt x="45577" y="231029"/>
                </a:lnTo>
                <a:lnTo>
                  <a:pt x="44796" y="228114"/>
                </a:lnTo>
                <a:lnTo>
                  <a:pt x="44491" y="224771"/>
                </a:lnTo>
                <a:lnTo>
                  <a:pt x="44663" y="223885"/>
                </a:lnTo>
                <a:lnTo>
                  <a:pt x="44177" y="222895"/>
                </a:lnTo>
                <a:lnTo>
                  <a:pt x="44139" y="222675"/>
                </a:lnTo>
                <a:lnTo>
                  <a:pt x="43529" y="220151"/>
                </a:lnTo>
                <a:lnTo>
                  <a:pt x="44148" y="218389"/>
                </a:lnTo>
                <a:lnTo>
                  <a:pt x="43643" y="216551"/>
                </a:lnTo>
                <a:lnTo>
                  <a:pt x="42158" y="214741"/>
                </a:lnTo>
                <a:lnTo>
                  <a:pt x="40814" y="213350"/>
                </a:lnTo>
                <a:lnTo>
                  <a:pt x="40034" y="212103"/>
                </a:lnTo>
                <a:lnTo>
                  <a:pt x="39395" y="211569"/>
                </a:lnTo>
                <a:lnTo>
                  <a:pt x="37919" y="211379"/>
                </a:lnTo>
                <a:lnTo>
                  <a:pt x="35928" y="210731"/>
                </a:lnTo>
                <a:lnTo>
                  <a:pt x="33290" y="208007"/>
                </a:lnTo>
                <a:lnTo>
                  <a:pt x="30737" y="205359"/>
                </a:lnTo>
                <a:lnTo>
                  <a:pt x="27461" y="201968"/>
                </a:lnTo>
                <a:lnTo>
                  <a:pt x="24841" y="199034"/>
                </a:lnTo>
                <a:lnTo>
                  <a:pt x="21622" y="195443"/>
                </a:lnTo>
                <a:lnTo>
                  <a:pt x="18650" y="192119"/>
                </a:lnTo>
                <a:lnTo>
                  <a:pt x="16869" y="188919"/>
                </a:lnTo>
                <a:lnTo>
                  <a:pt x="16145" y="187080"/>
                </a:lnTo>
                <a:lnTo>
                  <a:pt x="17012" y="186899"/>
                </a:lnTo>
                <a:lnTo>
                  <a:pt x="18298" y="186861"/>
                </a:lnTo>
                <a:lnTo>
                  <a:pt x="18841" y="186528"/>
                </a:lnTo>
                <a:lnTo>
                  <a:pt x="18869" y="185671"/>
                </a:lnTo>
                <a:lnTo>
                  <a:pt x="17545" y="183147"/>
                </a:lnTo>
                <a:lnTo>
                  <a:pt x="16916" y="179927"/>
                </a:lnTo>
                <a:lnTo>
                  <a:pt x="15821" y="177965"/>
                </a:lnTo>
                <a:lnTo>
                  <a:pt x="12363" y="174946"/>
                </a:lnTo>
                <a:lnTo>
                  <a:pt x="9068" y="172650"/>
                </a:lnTo>
                <a:lnTo>
                  <a:pt x="8020" y="171469"/>
                </a:lnTo>
                <a:lnTo>
                  <a:pt x="7429" y="169783"/>
                </a:lnTo>
                <a:lnTo>
                  <a:pt x="6162" y="159134"/>
                </a:lnTo>
                <a:lnTo>
                  <a:pt x="5601" y="156105"/>
                </a:lnTo>
                <a:lnTo>
                  <a:pt x="4563" y="154781"/>
                </a:lnTo>
                <a:lnTo>
                  <a:pt x="3810" y="154162"/>
                </a:lnTo>
                <a:lnTo>
                  <a:pt x="3524" y="153410"/>
                </a:lnTo>
                <a:lnTo>
                  <a:pt x="3657" y="151514"/>
                </a:lnTo>
                <a:lnTo>
                  <a:pt x="4096" y="149819"/>
                </a:lnTo>
                <a:lnTo>
                  <a:pt x="4076" y="149152"/>
                </a:lnTo>
                <a:lnTo>
                  <a:pt x="4972" y="147666"/>
                </a:lnTo>
                <a:lnTo>
                  <a:pt x="4972" y="137798"/>
                </a:lnTo>
                <a:lnTo>
                  <a:pt x="4486" y="137293"/>
                </a:lnTo>
                <a:lnTo>
                  <a:pt x="3905" y="136436"/>
                </a:lnTo>
                <a:lnTo>
                  <a:pt x="2981" y="136503"/>
                </a:lnTo>
                <a:lnTo>
                  <a:pt x="1924" y="136417"/>
                </a:lnTo>
                <a:lnTo>
                  <a:pt x="876" y="134979"/>
                </a:lnTo>
                <a:lnTo>
                  <a:pt x="0" y="133169"/>
                </a:lnTo>
                <a:lnTo>
                  <a:pt x="257" y="131883"/>
                </a:lnTo>
                <a:lnTo>
                  <a:pt x="1171" y="130816"/>
                </a:lnTo>
                <a:lnTo>
                  <a:pt x="2172" y="129873"/>
                </a:lnTo>
                <a:lnTo>
                  <a:pt x="3439" y="129092"/>
                </a:lnTo>
                <a:lnTo>
                  <a:pt x="7182" y="127511"/>
                </a:lnTo>
                <a:lnTo>
                  <a:pt x="8239" y="126720"/>
                </a:lnTo>
                <a:lnTo>
                  <a:pt x="8906" y="125749"/>
                </a:lnTo>
                <a:lnTo>
                  <a:pt x="9344" y="124435"/>
                </a:lnTo>
                <a:lnTo>
                  <a:pt x="11516" y="119348"/>
                </a:lnTo>
                <a:lnTo>
                  <a:pt x="14754" y="114281"/>
                </a:lnTo>
                <a:lnTo>
                  <a:pt x="16135" y="113233"/>
                </a:lnTo>
                <a:lnTo>
                  <a:pt x="17516" y="109880"/>
                </a:lnTo>
                <a:lnTo>
                  <a:pt x="19412" y="105775"/>
                </a:lnTo>
                <a:lnTo>
                  <a:pt x="20174" y="103861"/>
                </a:lnTo>
                <a:lnTo>
                  <a:pt x="20736" y="101955"/>
                </a:lnTo>
                <a:lnTo>
                  <a:pt x="21784" y="100422"/>
                </a:lnTo>
                <a:lnTo>
                  <a:pt x="25346" y="97888"/>
                </a:lnTo>
                <a:lnTo>
                  <a:pt x="28041" y="93450"/>
                </a:lnTo>
                <a:lnTo>
                  <a:pt x="30966" y="93688"/>
                </a:lnTo>
                <a:lnTo>
                  <a:pt x="33957" y="94393"/>
                </a:lnTo>
                <a:lnTo>
                  <a:pt x="37795" y="94745"/>
                </a:lnTo>
                <a:lnTo>
                  <a:pt x="40805" y="93888"/>
                </a:lnTo>
                <a:lnTo>
                  <a:pt x="42758" y="92154"/>
                </a:lnTo>
                <a:lnTo>
                  <a:pt x="47054" y="90773"/>
                </a:lnTo>
                <a:lnTo>
                  <a:pt x="52073" y="89173"/>
                </a:lnTo>
                <a:lnTo>
                  <a:pt x="52750" y="86792"/>
                </a:lnTo>
                <a:lnTo>
                  <a:pt x="54226" y="85544"/>
                </a:lnTo>
                <a:lnTo>
                  <a:pt x="55931" y="84439"/>
                </a:lnTo>
                <a:lnTo>
                  <a:pt x="56522" y="84296"/>
                </a:lnTo>
                <a:lnTo>
                  <a:pt x="56645" y="85087"/>
                </a:lnTo>
                <a:lnTo>
                  <a:pt x="57683" y="87573"/>
                </a:lnTo>
                <a:lnTo>
                  <a:pt x="59807" y="90021"/>
                </a:lnTo>
                <a:lnTo>
                  <a:pt x="62922" y="92726"/>
                </a:lnTo>
                <a:lnTo>
                  <a:pt x="63808" y="92554"/>
                </a:lnTo>
                <a:lnTo>
                  <a:pt x="65741" y="90506"/>
                </a:lnTo>
                <a:lnTo>
                  <a:pt x="70599" y="89240"/>
                </a:lnTo>
                <a:lnTo>
                  <a:pt x="71828" y="88678"/>
                </a:lnTo>
                <a:lnTo>
                  <a:pt x="75276" y="85696"/>
                </a:lnTo>
                <a:lnTo>
                  <a:pt x="79429" y="83782"/>
                </a:lnTo>
                <a:lnTo>
                  <a:pt x="80343" y="83610"/>
                </a:lnTo>
                <a:lnTo>
                  <a:pt x="81839" y="83106"/>
                </a:lnTo>
                <a:lnTo>
                  <a:pt x="86030" y="81124"/>
                </a:lnTo>
                <a:lnTo>
                  <a:pt x="89011" y="81391"/>
                </a:lnTo>
                <a:lnTo>
                  <a:pt x="93802" y="81077"/>
                </a:lnTo>
                <a:lnTo>
                  <a:pt x="101794" y="80143"/>
                </a:lnTo>
                <a:lnTo>
                  <a:pt x="107566" y="79829"/>
                </a:lnTo>
                <a:lnTo>
                  <a:pt x="110490" y="79457"/>
                </a:lnTo>
                <a:lnTo>
                  <a:pt x="111214" y="79057"/>
                </a:lnTo>
                <a:lnTo>
                  <a:pt x="112347" y="76190"/>
                </a:lnTo>
                <a:lnTo>
                  <a:pt x="113214" y="75381"/>
                </a:lnTo>
                <a:lnTo>
                  <a:pt x="115386" y="74143"/>
                </a:lnTo>
                <a:lnTo>
                  <a:pt x="119634" y="69818"/>
                </a:lnTo>
                <a:lnTo>
                  <a:pt x="122425" y="66161"/>
                </a:lnTo>
                <a:lnTo>
                  <a:pt x="123206" y="64941"/>
                </a:lnTo>
                <a:lnTo>
                  <a:pt x="123273" y="64846"/>
                </a:lnTo>
                <a:lnTo>
                  <a:pt x="123844" y="64618"/>
                </a:lnTo>
                <a:lnTo>
                  <a:pt x="125044" y="63074"/>
                </a:lnTo>
                <a:lnTo>
                  <a:pt x="123853" y="61484"/>
                </a:lnTo>
                <a:lnTo>
                  <a:pt x="119091" y="58236"/>
                </a:lnTo>
                <a:lnTo>
                  <a:pt x="119158" y="57798"/>
                </a:lnTo>
                <a:lnTo>
                  <a:pt x="118891" y="57245"/>
                </a:lnTo>
                <a:lnTo>
                  <a:pt x="119148" y="56797"/>
                </a:lnTo>
                <a:lnTo>
                  <a:pt x="120968" y="55474"/>
                </a:lnTo>
                <a:lnTo>
                  <a:pt x="123415" y="53969"/>
                </a:lnTo>
                <a:lnTo>
                  <a:pt x="126025" y="53407"/>
                </a:lnTo>
                <a:lnTo>
                  <a:pt x="132836" y="53521"/>
                </a:lnTo>
                <a:lnTo>
                  <a:pt x="138646" y="53197"/>
                </a:lnTo>
                <a:lnTo>
                  <a:pt x="139998" y="53273"/>
                </a:lnTo>
                <a:lnTo>
                  <a:pt x="144532" y="52502"/>
                </a:lnTo>
                <a:lnTo>
                  <a:pt x="147628" y="51816"/>
                </a:lnTo>
                <a:lnTo>
                  <a:pt x="150809" y="50254"/>
                </a:lnTo>
                <a:lnTo>
                  <a:pt x="158020" y="50416"/>
                </a:lnTo>
                <a:lnTo>
                  <a:pt x="164020" y="46434"/>
                </a:lnTo>
                <a:lnTo>
                  <a:pt x="165754" y="45729"/>
                </a:lnTo>
                <a:lnTo>
                  <a:pt x="166507" y="45110"/>
                </a:lnTo>
                <a:lnTo>
                  <a:pt x="166735" y="44501"/>
                </a:lnTo>
                <a:lnTo>
                  <a:pt x="169545" y="42919"/>
                </a:lnTo>
                <a:lnTo>
                  <a:pt x="172688" y="39653"/>
                </a:lnTo>
                <a:lnTo>
                  <a:pt x="175174" y="36709"/>
                </a:lnTo>
                <a:lnTo>
                  <a:pt x="175850" y="34633"/>
                </a:lnTo>
                <a:lnTo>
                  <a:pt x="182652" y="27594"/>
                </a:lnTo>
                <a:lnTo>
                  <a:pt x="185023" y="27737"/>
                </a:lnTo>
                <a:lnTo>
                  <a:pt x="186185" y="26870"/>
                </a:lnTo>
                <a:lnTo>
                  <a:pt x="188881" y="22165"/>
                </a:lnTo>
                <a:lnTo>
                  <a:pt x="189719" y="21307"/>
                </a:lnTo>
                <a:lnTo>
                  <a:pt x="190986" y="21012"/>
                </a:lnTo>
                <a:lnTo>
                  <a:pt x="192519" y="20479"/>
                </a:lnTo>
                <a:lnTo>
                  <a:pt x="193853" y="19088"/>
                </a:lnTo>
                <a:lnTo>
                  <a:pt x="195006" y="17011"/>
                </a:lnTo>
                <a:lnTo>
                  <a:pt x="195015" y="14449"/>
                </a:lnTo>
                <a:lnTo>
                  <a:pt x="194491" y="12392"/>
                </a:lnTo>
                <a:lnTo>
                  <a:pt x="194491" y="11392"/>
                </a:lnTo>
                <a:lnTo>
                  <a:pt x="195139" y="10478"/>
                </a:lnTo>
                <a:lnTo>
                  <a:pt x="196225" y="9553"/>
                </a:lnTo>
                <a:lnTo>
                  <a:pt x="201387" y="7020"/>
                </a:lnTo>
                <a:lnTo>
                  <a:pt x="202702" y="5791"/>
                </a:lnTo>
                <a:lnTo>
                  <a:pt x="203482" y="4686"/>
                </a:lnTo>
                <a:lnTo>
                  <a:pt x="204931" y="4486"/>
                </a:lnTo>
                <a:lnTo>
                  <a:pt x="206511" y="4601"/>
                </a:lnTo>
                <a:lnTo>
                  <a:pt x="207512" y="3915"/>
                </a:lnTo>
                <a:lnTo>
                  <a:pt x="208636" y="2762"/>
                </a:lnTo>
                <a:lnTo>
                  <a:pt x="212217" y="1210"/>
                </a:lnTo>
                <a:lnTo>
                  <a:pt x="215532" y="0"/>
                </a:lnTo>
                <a:lnTo>
                  <a:pt x="219018" y="505"/>
                </a:lnTo>
                <a:lnTo>
                  <a:pt x="221856" y="1133"/>
                </a:lnTo>
                <a:lnTo>
                  <a:pt x="224181" y="18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8819711F-FC70-3905-FCEE-910AC3951D59}"/>
              </a:ext>
            </a:extLst>
          </p:cNvPr>
          <p:cNvSpPr/>
          <p:nvPr/>
        </p:nvSpPr>
        <p:spPr>
          <a:xfrm>
            <a:off x="6106779" y="4568527"/>
            <a:ext cx="200272" cy="231028"/>
          </a:xfrm>
          <a:custGeom>
            <a:avLst/>
            <a:gdLst>
              <a:gd name="connsiteX0" fmla="*/ 199958 w 200272"/>
              <a:gd name="connsiteY0" fmla="*/ 5562 h 231028"/>
              <a:gd name="connsiteX1" fmla="*/ 200273 w 200272"/>
              <a:gd name="connsiteY1" fmla="*/ 10201 h 231028"/>
              <a:gd name="connsiteX2" fmla="*/ 198272 w 200272"/>
              <a:gd name="connsiteY2" fmla="*/ 15973 h 231028"/>
              <a:gd name="connsiteX3" fmla="*/ 196767 w 200272"/>
              <a:gd name="connsiteY3" fmla="*/ 20298 h 231028"/>
              <a:gd name="connsiteX4" fmla="*/ 192824 w 200272"/>
              <a:gd name="connsiteY4" fmla="*/ 27441 h 231028"/>
              <a:gd name="connsiteX5" fmla="*/ 189300 w 200272"/>
              <a:gd name="connsiteY5" fmla="*/ 33842 h 231028"/>
              <a:gd name="connsiteX6" fmla="*/ 185576 w 200272"/>
              <a:gd name="connsiteY6" fmla="*/ 44510 h 231028"/>
              <a:gd name="connsiteX7" fmla="*/ 185595 w 200272"/>
              <a:gd name="connsiteY7" fmla="*/ 52311 h 231028"/>
              <a:gd name="connsiteX8" fmla="*/ 185185 w 200272"/>
              <a:gd name="connsiteY8" fmla="*/ 57217 h 231028"/>
              <a:gd name="connsiteX9" fmla="*/ 183966 w 200272"/>
              <a:gd name="connsiteY9" fmla="*/ 60217 h 231028"/>
              <a:gd name="connsiteX10" fmla="*/ 181032 w 200272"/>
              <a:gd name="connsiteY10" fmla="*/ 68285 h 231028"/>
              <a:gd name="connsiteX11" fmla="*/ 180594 w 200272"/>
              <a:gd name="connsiteY11" fmla="*/ 75228 h 231028"/>
              <a:gd name="connsiteX12" fmla="*/ 181642 w 200272"/>
              <a:gd name="connsiteY12" fmla="*/ 83715 h 231028"/>
              <a:gd name="connsiteX13" fmla="*/ 180642 w 200272"/>
              <a:gd name="connsiteY13" fmla="*/ 91764 h 231028"/>
              <a:gd name="connsiteX14" fmla="*/ 177584 w 200272"/>
              <a:gd name="connsiteY14" fmla="*/ 99365 h 231028"/>
              <a:gd name="connsiteX15" fmla="*/ 176270 w 200272"/>
              <a:gd name="connsiteY15" fmla="*/ 105346 h 231028"/>
              <a:gd name="connsiteX16" fmla="*/ 177032 w 200272"/>
              <a:gd name="connsiteY16" fmla="*/ 112557 h 231028"/>
              <a:gd name="connsiteX17" fmla="*/ 171421 w 200272"/>
              <a:gd name="connsiteY17" fmla="*/ 118558 h 231028"/>
              <a:gd name="connsiteX18" fmla="*/ 164364 w 200272"/>
              <a:gd name="connsiteY18" fmla="*/ 124520 h 231028"/>
              <a:gd name="connsiteX19" fmla="*/ 159792 w 200272"/>
              <a:gd name="connsiteY19" fmla="*/ 126244 h 231028"/>
              <a:gd name="connsiteX20" fmla="*/ 156238 w 200272"/>
              <a:gd name="connsiteY20" fmla="*/ 128254 h 231028"/>
              <a:gd name="connsiteX21" fmla="*/ 153705 w 200272"/>
              <a:gd name="connsiteY21" fmla="*/ 130530 h 231028"/>
              <a:gd name="connsiteX22" fmla="*/ 152876 w 200272"/>
              <a:gd name="connsiteY22" fmla="*/ 131769 h 231028"/>
              <a:gd name="connsiteX23" fmla="*/ 151028 w 200272"/>
              <a:gd name="connsiteY23" fmla="*/ 134531 h 231028"/>
              <a:gd name="connsiteX24" fmla="*/ 146828 w 200272"/>
              <a:gd name="connsiteY24" fmla="*/ 143094 h 231028"/>
              <a:gd name="connsiteX25" fmla="*/ 144637 w 200272"/>
              <a:gd name="connsiteY25" fmla="*/ 146847 h 231028"/>
              <a:gd name="connsiteX26" fmla="*/ 141770 w 200272"/>
              <a:gd name="connsiteY26" fmla="*/ 150057 h 231028"/>
              <a:gd name="connsiteX27" fmla="*/ 137503 w 200272"/>
              <a:gd name="connsiteY27" fmla="*/ 153972 h 231028"/>
              <a:gd name="connsiteX28" fmla="*/ 135941 w 200272"/>
              <a:gd name="connsiteY28" fmla="*/ 155819 h 231028"/>
              <a:gd name="connsiteX29" fmla="*/ 135303 w 200272"/>
              <a:gd name="connsiteY29" fmla="*/ 158505 h 231028"/>
              <a:gd name="connsiteX30" fmla="*/ 135579 w 200272"/>
              <a:gd name="connsiteY30" fmla="*/ 163439 h 231028"/>
              <a:gd name="connsiteX31" fmla="*/ 135989 w 200272"/>
              <a:gd name="connsiteY31" fmla="*/ 178480 h 231028"/>
              <a:gd name="connsiteX32" fmla="*/ 135274 w 200272"/>
              <a:gd name="connsiteY32" fmla="*/ 182842 h 231028"/>
              <a:gd name="connsiteX33" fmla="*/ 134103 w 200272"/>
              <a:gd name="connsiteY33" fmla="*/ 190014 h 231028"/>
              <a:gd name="connsiteX34" fmla="*/ 129912 w 200272"/>
              <a:gd name="connsiteY34" fmla="*/ 198053 h 231028"/>
              <a:gd name="connsiteX35" fmla="*/ 126768 w 200272"/>
              <a:gd name="connsiteY35" fmla="*/ 202520 h 231028"/>
              <a:gd name="connsiteX36" fmla="*/ 123625 w 200272"/>
              <a:gd name="connsiteY36" fmla="*/ 203892 h 231028"/>
              <a:gd name="connsiteX37" fmla="*/ 119491 w 200272"/>
              <a:gd name="connsiteY37" fmla="*/ 205102 h 231028"/>
              <a:gd name="connsiteX38" fmla="*/ 117510 w 200272"/>
              <a:gd name="connsiteY38" fmla="*/ 206616 h 231028"/>
              <a:gd name="connsiteX39" fmla="*/ 116300 w 200272"/>
              <a:gd name="connsiteY39" fmla="*/ 208855 h 231028"/>
              <a:gd name="connsiteX40" fmla="*/ 113995 w 200272"/>
              <a:gd name="connsiteY40" fmla="*/ 210798 h 231028"/>
              <a:gd name="connsiteX41" fmla="*/ 110595 w 200272"/>
              <a:gd name="connsiteY41" fmla="*/ 212465 h 231028"/>
              <a:gd name="connsiteX42" fmla="*/ 106290 w 200272"/>
              <a:gd name="connsiteY42" fmla="*/ 216551 h 231028"/>
              <a:gd name="connsiteX43" fmla="*/ 101098 w 200272"/>
              <a:gd name="connsiteY43" fmla="*/ 223066 h 231028"/>
              <a:gd name="connsiteX44" fmla="*/ 97546 w 200272"/>
              <a:gd name="connsiteY44" fmla="*/ 226800 h 231028"/>
              <a:gd name="connsiteX45" fmla="*/ 95640 w 200272"/>
              <a:gd name="connsiteY45" fmla="*/ 227762 h 231028"/>
              <a:gd name="connsiteX46" fmla="*/ 93669 w 200272"/>
              <a:gd name="connsiteY46" fmla="*/ 227847 h 231028"/>
              <a:gd name="connsiteX47" fmla="*/ 91621 w 200272"/>
              <a:gd name="connsiteY47" fmla="*/ 227066 h 231028"/>
              <a:gd name="connsiteX48" fmla="*/ 89916 w 200272"/>
              <a:gd name="connsiteY48" fmla="*/ 226962 h 231028"/>
              <a:gd name="connsiteX49" fmla="*/ 89059 w 200272"/>
              <a:gd name="connsiteY49" fmla="*/ 227314 h 231028"/>
              <a:gd name="connsiteX50" fmla="*/ 88507 w 200272"/>
              <a:gd name="connsiteY50" fmla="*/ 227028 h 231028"/>
              <a:gd name="connsiteX51" fmla="*/ 87697 w 200272"/>
              <a:gd name="connsiteY51" fmla="*/ 226419 h 231028"/>
              <a:gd name="connsiteX52" fmla="*/ 87725 w 200272"/>
              <a:gd name="connsiteY52" fmla="*/ 224914 h 231028"/>
              <a:gd name="connsiteX53" fmla="*/ 87487 w 200272"/>
              <a:gd name="connsiteY53" fmla="*/ 222428 h 231028"/>
              <a:gd name="connsiteX54" fmla="*/ 86487 w 200272"/>
              <a:gd name="connsiteY54" fmla="*/ 219866 h 231028"/>
              <a:gd name="connsiteX55" fmla="*/ 87678 w 200272"/>
              <a:gd name="connsiteY55" fmla="*/ 217808 h 231028"/>
              <a:gd name="connsiteX56" fmla="*/ 88744 w 200272"/>
              <a:gd name="connsiteY56" fmla="*/ 216246 h 231028"/>
              <a:gd name="connsiteX57" fmla="*/ 88554 w 200272"/>
              <a:gd name="connsiteY57" fmla="*/ 215427 h 231028"/>
              <a:gd name="connsiteX58" fmla="*/ 87487 w 200272"/>
              <a:gd name="connsiteY58" fmla="*/ 214122 h 231028"/>
              <a:gd name="connsiteX59" fmla="*/ 86297 w 200272"/>
              <a:gd name="connsiteY59" fmla="*/ 212245 h 231028"/>
              <a:gd name="connsiteX60" fmla="*/ 85172 w 200272"/>
              <a:gd name="connsiteY60" fmla="*/ 212379 h 231028"/>
              <a:gd name="connsiteX61" fmla="*/ 82782 w 200272"/>
              <a:gd name="connsiteY61" fmla="*/ 213808 h 231028"/>
              <a:gd name="connsiteX62" fmla="*/ 80296 w 200272"/>
              <a:gd name="connsiteY62" fmla="*/ 214932 h 231028"/>
              <a:gd name="connsiteX63" fmla="*/ 77972 w 200272"/>
              <a:gd name="connsiteY63" fmla="*/ 215398 h 231028"/>
              <a:gd name="connsiteX64" fmla="*/ 76143 w 200272"/>
              <a:gd name="connsiteY64" fmla="*/ 216560 h 231028"/>
              <a:gd name="connsiteX65" fmla="*/ 75143 w 200272"/>
              <a:gd name="connsiteY65" fmla="*/ 217189 h 231028"/>
              <a:gd name="connsiteX66" fmla="*/ 73571 w 200272"/>
              <a:gd name="connsiteY66" fmla="*/ 217189 h 231028"/>
              <a:gd name="connsiteX67" fmla="*/ 72695 w 200272"/>
              <a:gd name="connsiteY67" fmla="*/ 216494 h 231028"/>
              <a:gd name="connsiteX68" fmla="*/ 70780 w 200272"/>
              <a:gd name="connsiteY68" fmla="*/ 215827 h 231028"/>
              <a:gd name="connsiteX69" fmla="*/ 69742 w 200272"/>
              <a:gd name="connsiteY69" fmla="*/ 216055 h 231028"/>
              <a:gd name="connsiteX70" fmla="*/ 69151 w 200272"/>
              <a:gd name="connsiteY70" fmla="*/ 216379 h 231028"/>
              <a:gd name="connsiteX71" fmla="*/ 68904 w 200272"/>
              <a:gd name="connsiteY71" fmla="*/ 218742 h 231028"/>
              <a:gd name="connsiteX72" fmla="*/ 68675 w 200272"/>
              <a:gd name="connsiteY72" fmla="*/ 220742 h 231028"/>
              <a:gd name="connsiteX73" fmla="*/ 68304 w 200272"/>
              <a:gd name="connsiteY73" fmla="*/ 222618 h 231028"/>
              <a:gd name="connsiteX74" fmla="*/ 67618 w 200272"/>
              <a:gd name="connsiteY74" fmla="*/ 223495 h 231028"/>
              <a:gd name="connsiteX75" fmla="*/ 64732 w 200272"/>
              <a:gd name="connsiteY75" fmla="*/ 224428 h 231028"/>
              <a:gd name="connsiteX76" fmla="*/ 62770 w 200272"/>
              <a:gd name="connsiteY76" fmla="*/ 225714 h 231028"/>
              <a:gd name="connsiteX77" fmla="*/ 61084 w 200272"/>
              <a:gd name="connsiteY77" fmla="*/ 226581 h 231028"/>
              <a:gd name="connsiteX78" fmla="*/ 60036 w 200272"/>
              <a:gd name="connsiteY78" fmla="*/ 226361 h 231028"/>
              <a:gd name="connsiteX79" fmla="*/ 57940 w 200272"/>
              <a:gd name="connsiteY79" fmla="*/ 224657 h 231028"/>
              <a:gd name="connsiteX80" fmla="*/ 55855 w 200272"/>
              <a:gd name="connsiteY80" fmla="*/ 223075 h 231028"/>
              <a:gd name="connsiteX81" fmla="*/ 54702 w 200272"/>
              <a:gd name="connsiteY81" fmla="*/ 221742 h 231028"/>
              <a:gd name="connsiteX82" fmla="*/ 54055 w 200272"/>
              <a:gd name="connsiteY82" fmla="*/ 220789 h 231028"/>
              <a:gd name="connsiteX83" fmla="*/ 53635 w 200272"/>
              <a:gd name="connsiteY83" fmla="*/ 220370 h 231028"/>
              <a:gd name="connsiteX84" fmla="*/ 52321 w 200272"/>
              <a:gd name="connsiteY84" fmla="*/ 220304 h 231028"/>
              <a:gd name="connsiteX85" fmla="*/ 51930 w 200272"/>
              <a:gd name="connsiteY85" fmla="*/ 221180 h 231028"/>
              <a:gd name="connsiteX86" fmla="*/ 51273 w 200272"/>
              <a:gd name="connsiteY86" fmla="*/ 220770 h 231028"/>
              <a:gd name="connsiteX87" fmla="*/ 49225 w 200272"/>
              <a:gd name="connsiteY87" fmla="*/ 218970 h 231028"/>
              <a:gd name="connsiteX88" fmla="*/ 46806 w 200272"/>
              <a:gd name="connsiteY88" fmla="*/ 216132 h 231028"/>
              <a:gd name="connsiteX89" fmla="*/ 45929 w 200272"/>
              <a:gd name="connsiteY89" fmla="*/ 215694 h 231028"/>
              <a:gd name="connsiteX90" fmla="*/ 44596 w 200272"/>
              <a:gd name="connsiteY90" fmla="*/ 215741 h 231028"/>
              <a:gd name="connsiteX91" fmla="*/ 42481 w 200272"/>
              <a:gd name="connsiteY91" fmla="*/ 216789 h 231028"/>
              <a:gd name="connsiteX92" fmla="*/ 40405 w 200272"/>
              <a:gd name="connsiteY92" fmla="*/ 218418 h 231028"/>
              <a:gd name="connsiteX93" fmla="*/ 36662 w 200272"/>
              <a:gd name="connsiteY93" fmla="*/ 219923 h 231028"/>
              <a:gd name="connsiteX94" fmla="*/ 33537 w 200272"/>
              <a:gd name="connsiteY94" fmla="*/ 220761 h 231028"/>
              <a:gd name="connsiteX95" fmla="*/ 33252 w 200272"/>
              <a:gd name="connsiteY95" fmla="*/ 221790 h 231028"/>
              <a:gd name="connsiteX96" fmla="*/ 32518 w 200272"/>
              <a:gd name="connsiteY96" fmla="*/ 223561 h 231028"/>
              <a:gd name="connsiteX97" fmla="*/ 31490 w 200272"/>
              <a:gd name="connsiteY97" fmla="*/ 224666 h 231028"/>
              <a:gd name="connsiteX98" fmla="*/ 28718 w 200272"/>
              <a:gd name="connsiteY98" fmla="*/ 225009 h 231028"/>
              <a:gd name="connsiteX99" fmla="*/ 27718 w 200272"/>
              <a:gd name="connsiteY99" fmla="*/ 226590 h 231028"/>
              <a:gd name="connsiteX100" fmla="*/ 25327 w 200272"/>
              <a:gd name="connsiteY100" fmla="*/ 229638 h 231028"/>
              <a:gd name="connsiteX101" fmla="*/ 23746 w 200272"/>
              <a:gd name="connsiteY101" fmla="*/ 231029 h 231028"/>
              <a:gd name="connsiteX102" fmla="*/ 23327 w 200272"/>
              <a:gd name="connsiteY102" fmla="*/ 230438 h 231028"/>
              <a:gd name="connsiteX103" fmla="*/ 22365 w 200272"/>
              <a:gd name="connsiteY103" fmla="*/ 229695 h 231028"/>
              <a:gd name="connsiteX104" fmla="*/ 20403 w 200272"/>
              <a:gd name="connsiteY104" fmla="*/ 227333 h 231028"/>
              <a:gd name="connsiteX105" fmla="*/ 18460 w 200272"/>
              <a:gd name="connsiteY105" fmla="*/ 224390 h 231028"/>
              <a:gd name="connsiteX106" fmla="*/ 17945 w 200272"/>
              <a:gd name="connsiteY106" fmla="*/ 223056 h 231028"/>
              <a:gd name="connsiteX107" fmla="*/ 17393 w 200272"/>
              <a:gd name="connsiteY107" fmla="*/ 222294 h 231028"/>
              <a:gd name="connsiteX108" fmla="*/ 17307 w 200272"/>
              <a:gd name="connsiteY108" fmla="*/ 219342 h 231028"/>
              <a:gd name="connsiteX109" fmla="*/ 14383 w 200272"/>
              <a:gd name="connsiteY109" fmla="*/ 215837 h 231028"/>
              <a:gd name="connsiteX110" fmla="*/ 7049 w 200272"/>
              <a:gd name="connsiteY110" fmla="*/ 209607 h 231028"/>
              <a:gd name="connsiteX111" fmla="*/ 6268 w 200272"/>
              <a:gd name="connsiteY111" fmla="*/ 207750 h 231028"/>
              <a:gd name="connsiteX112" fmla="*/ 0 w 200272"/>
              <a:gd name="connsiteY112" fmla="*/ 202054 h 231028"/>
              <a:gd name="connsiteX113" fmla="*/ 1600 w 200272"/>
              <a:gd name="connsiteY113" fmla="*/ 197948 h 231028"/>
              <a:gd name="connsiteX114" fmla="*/ 2791 w 200272"/>
              <a:gd name="connsiteY114" fmla="*/ 196044 h 231028"/>
              <a:gd name="connsiteX115" fmla="*/ 4229 w 200272"/>
              <a:gd name="connsiteY115" fmla="*/ 194729 h 231028"/>
              <a:gd name="connsiteX116" fmla="*/ 10001 w 200272"/>
              <a:gd name="connsiteY116" fmla="*/ 191510 h 231028"/>
              <a:gd name="connsiteX117" fmla="*/ 10878 w 200272"/>
              <a:gd name="connsiteY117" fmla="*/ 191633 h 231028"/>
              <a:gd name="connsiteX118" fmla="*/ 14859 w 200272"/>
              <a:gd name="connsiteY118" fmla="*/ 195815 h 231028"/>
              <a:gd name="connsiteX119" fmla="*/ 16126 w 200272"/>
              <a:gd name="connsiteY119" fmla="*/ 196148 h 231028"/>
              <a:gd name="connsiteX120" fmla="*/ 17545 w 200272"/>
              <a:gd name="connsiteY120" fmla="*/ 196034 h 231028"/>
              <a:gd name="connsiteX121" fmla="*/ 19222 w 200272"/>
              <a:gd name="connsiteY121" fmla="*/ 196205 h 231028"/>
              <a:gd name="connsiteX122" fmla="*/ 20050 w 200272"/>
              <a:gd name="connsiteY122" fmla="*/ 195386 h 231028"/>
              <a:gd name="connsiteX123" fmla="*/ 20174 w 200272"/>
              <a:gd name="connsiteY123" fmla="*/ 194310 h 231028"/>
              <a:gd name="connsiteX124" fmla="*/ 18964 w 200272"/>
              <a:gd name="connsiteY124" fmla="*/ 193100 h 231028"/>
              <a:gd name="connsiteX125" fmla="*/ 18783 w 200272"/>
              <a:gd name="connsiteY125" fmla="*/ 191805 h 231028"/>
              <a:gd name="connsiteX126" fmla="*/ 19641 w 200272"/>
              <a:gd name="connsiteY126" fmla="*/ 190405 h 231028"/>
              <a:gd name="connsiteX127" fmla="*/ 20117 w 200272"/>
              <a:gd name="connsiteY127" fmla="*/ 188843 h 231028"/>
              <a:gd name="connsiteX128" fmla="*/ 21365 w 200272"/>
              <a:gd name="connsiteY128" fmla="*/ 187014 h 231028"/>
              <a:gd name="connsiteX129" fmla="*/ 21498 w 200272"/>
              <a:gd name="connsiteY129" fmla="*/ 186147 h 231028"/>
              <a:gd name="connsiteX130" fmla="*/ 20184 w 200272"/>
              <a:gd name="connsiteY130" fmla="*/ 185204 h 231028"/>
              <a:gd name="connsiteX131" fmla="*/ 17488 w 200272"/>
              <a:gd name="connsiteY131" fmla="*/ 183766 h 231028"/>
              <a:gd name="connsiteX132" fmla="*/ 15650 w 200272"/>
              <a:gd name="connsiteY132" fmla="*/ 182375 h 231028"/>
              <a:gd name="connsiteX133" fmla="*/ 14945 w 200272"/>
              <a:gd name="connsiteY133" fmla="*/ 181051 h 231028"/>
              <a:gd name="connsiteX134" fmla="*/ 15450 w 200272"/>
              <a:gd name="connsiteY134" fmla="*/ 179356 h 231028"/>
              <a:gd name="connsiteX135" fmla="*/ 16926 w 200272"/>
              <a:gd name="connsiteY135" fmla="*/ 177975 h 231028"/>
              <a:gd name="connsiteX136" fmla="*/ 16840 w 200272"/>
              <a:gd name="connsiteY136" fmla="*/ 177222 h 231028"/>
              <a:gd name="connsiteX137" fmla="*/ 15535 w 200272"/>
              <a:gd name="connsiteY137" fmla="*/ 175984 h 231028"/>
              <a:gd name="connsiteX138" fmla="*/ 14583 w 200272"/>
              <a:gd name="connsiteY138" fmla="*/ 174660 h 231028"/>
              <a:gd name="connsiteX139" fmla="*/ 13611 w 200272"/>
              <a:gd name="connsiteY139" fmla="*/ 173831 h 231028"/>
              <a:gd name="connsiteX140" fmla="*/ 10897 w 200272"/>
              <a:gd name="connsiteY140" fmla="*/ 173336 h 231028"/>
              <a:gd name="connsiteX141" fmla="*/ 11421 w 200272"/>
              <a:gd name="connsiteY141" fmla="*/ 171555 h 231028"/>
              <a:gd name="connsiteX142" fmla="*/ 12411 w 200272"/>
              <a:gd name="connsiteY142" fmla="*/ 168926 h 231028"/>
              <a:gd name="connsiteX143" fmla="*/ 12659 w 200272"/>
              <a:gd name="connsiteY143" fmla="*/ 166916 h 231028"/>
              <a:gd name="connsiteX144" fmla="*/ 11906 w 200272"/>
              <a:gd name="connsiteY144" fmla="*/ 161639 h 231028"/>
              <a:gd name="connsiteX145" fmla="*/ 11964 w 200272"/>
              <a:gd name="connsiteY145" fmla="*/ 160687 h 231028"/>
              <a:gd name="connsiteX146" fmla="*/ 12706 w 200272"/>
              <a:gd name="connsiteY146" fmla="*/ 160201 h 231028"/>
              <a:gd name="connsiteX147" fmla="*/ 14316 w 200272"/>
              <a:gd name="connsiteY147" fmla="*/ 160782 h 231028"/>
              <a:gd name="connsiteX148" fmla="*/ 15945 w 200272"/>
              <a:gd name="connsiteY148" fmla="*/ 161582 h 231028"/>
              <a:gd name="connsiteX149" fmla="*/ 20384 w 200272"/>
              <a:gd name="connsiteY149" fmla="*/ 160439 h 231028"/>
              <a:gd name="connsiteX150" fmla="*/ 21927 w 200272"/>
              <a:gd name="connsiteY150" fmla="*/ 160258 h 231028"/>
              <a:gd name="connsiteX151" fmla="*/ 23213 w 200272"/>
              <a:gd name="connsiteY151" fmla="*/ 161268 h 231028"/>
              <a:gd name="connsiteX152" fmla="*/ 24975 w 200272"/>
              <a:gd name="connsiteY152" fmla="*/ 162058 h 231028"/>
              <a:gd name="connsiteX153" fmla="*/ 35185 w 200272"/>
              <a:gd name="connsiteY153" fmla="*/ 159858 h 231028"/>
              <a:gd name="connsiteX154" fmla="*/ 35385 w 200272"/>
              <a:gd name="connsiteY154" fmla="*/ 157620 h 231028"/>
              <a:gd name="connsiteX155" fmla="*/ 35966 w 200272"/>
              <a:gd name="connsiteY155" fmla="*/ 155591 h 231028"/>
              <a:gd name="connsiteX156" fmla="*/ 36043 w 200272"/>
              <a:gd name="connsiteY156" fmla="*/ 154076 h 231028"/>
              <a:gd name="connsiteX157" fmla="*/ 35624 w 200272"/>
              <a:gd name="connsiteY157" fmla="*/ 153095 h 231028"/>
              <a:gd name="connsiteX158" fmla="*/ 35119 w 200272"/>
              <a:gd name="connsiteY158" fmla="*/ 152362 h 231028"/>
              <a:gd name="connsiteX159" fmla="*/ 34814 w 200272"/>
              <a:gd name="connsiteY159" fmla="*/ 150838 h 231028"/>
              <a:gd name="connsiteX160" fmla="*/ 34804 w 200272"/>
              <a:gd name="connsiteY160" fmla="*/ 149209 h 231028"/>
              <a:gd name="connsiteX161" fmla="*/ 35786 w 200272"/>
              <a:gd name="connsiteY161" fmla="*/ 148437 h 231028"/>
              <a:gd name="connsiteX162" fmla="*/ 39043 w 200272"/>
              <a:gd name="connsiteY162" fmla="*/ 146495 h 231028"/>
              <a:gd name="connsiteX163" fmla="*/ 40053 w 200272"/>
              <a:gd name="connsiteY163" fmla="*/ 146561 h 231028"/>
              <a:gd name="connsiteX164" fmla="*/ 42329 w 200272"/>
              <a:gd name="connsiteY164" fmla="*/ 147628 h 231028"/>
              <a:gd name="connsiteX165" fmla="*/ 44463 w 200272"/>
              <a:gd name="connsiteY165" fmla="*/ 149285 h 231028"/>
              <a:gd name="connsiteX166" fmla="*/ 46368 w 200272"/>
              <a:gd name="connsiteY166" fmla="*/ 152771 h 231028"/>
              <a:gd name="connsiteX167" fmla="*/ 47673 w 200272"/>
              <a:gd name="connsiteY167" fmla="*/ 155781 h 231028"/>
              <a:gd name="connsiteX168" fmla="*/ 49778 w 200272"/>
              <a:gd name="connsiteY168" fmla="*/ 159420 h 231028"/>
              <a:gd name="connsiteX169" fmla="*/ 54226 w 200272"/>
              <a:gd name="connsiteY169" fmla="*/ 160906 h 231028"/>
              <a:gd name="connsiteX170" fmla="*/ 59541 w 200272"/>
              <a:gd name="connsiteY170" fmla="*/ 161849 h 231028"/>
              <a:gd name="connsiteX171" fmla="*/ 62417 w 200272"/>
              <a:gd name="connsiteY171" fmla="*/ 161601 h 231028"/>
              <a:gd name="connsiteX172" fmla="*/ 66522 w 200272"/>
              <a:gd name="connsiteY172" fmla="*/ 158496 h 231028"/>
              <a:gd name="connsiteX173" fmla="*/ 68847 w 200272"/>
              <a:gd name="connsiteY173" fmla="*/ 156077 h 231028"/>
              <a:gd name="connsiteX174" fmla="*/ 69599 w 200272"/>
              <a:gd name="connsiteY174" fmla="*/ 154772 h 231028"/>
              <a:gd name="connsiteX175" fmla="*/ 70952 w 200272"/>
              <a:gd name="connsiteY175" fmla="*/ 155448 h 231028"/>
              <a:gd name="connsiteX176" fmla="*/ 72485 w 200272"/>
              <a:gd name="connsiteY176" fmla="*/ 158629 h 231028"/>
              <a:gd name="connsiteX177" fmla="*/ 73466 w 200272"/>
              <a:gd name="connsiteY177" fmla="*/ 159868 h 231028"/>
              <a:gd name="connsiteX178" fmla="*/ 73714 w 200272"/>
              <a:gd name="connsiteY178" fmla="*/ 161049 h 231028"/>
              <a:gd name="connsiteX179" fmla="*/ 73028 w 200272"/>
              <a:gd name="connsiteY179" fmla="*/ 162515 h 231028"/>
              <a:gd name="connsiteX180" fmla="*/ 73695 w 200272"/>
              <a:gd name="connsiteY180" fmla="*/ 163458 h 231028"/>
              <a:gd name="connsiteX181" fmla="*/ 76553 w 200272"/>
              <a:gd name="connsiteY181" fmla="*/ 164135 h 231028"/>
              <a:gd name="connsiteX182" fmla="*/ 79058 w 200272"/>
              <a:gd name="connsiteY182" fmla="*/ 163497 h 231028"/>
              <a:gd name="connsiteX183" fmla="*/ 80181 w 200272"/>
              <a:gd name="connsiteY183" fmla="*/ 162201 h 231028"/>
              <a:gd name="connsiteX184" fmla="*/ 82058 w 200272"/>
              <a:gd name="connsiteY184" fmla="*/ 160506 h 231028"/>
              <a:gd name="connsiteX185" fmla="*/ 82077 w 200272"/>
              <a:gd name="connsiteY185" fmla="*/ 159077 h 231028"/>
              <a:gd name="connsiteX186" fmla="*/ 81067 w 200272"/>
              <a:gd name="connsiteY186" fmla="*/ 158153 h 231028"/>
              <a:gd name="connsiteX187" fmla="*/ 81067 w 200272"/>
              <a:gd name="connsiteY187" fmla="*/ 156877 h 231028"/>
              <a:gd name="connsiteX188" fmla="*/ 82115 w 200272"/>
              <a:gd name="connsiteY188" fmla="*/ 155877 h 231028"/>
              <a:gd name="connsiteX189" fmla="*/ 83125 w 200272"/>
              <a:gd name="connsiteY189" fmla="*/ 153133 h 231028"/>
              <a:gd name="connsiteX190" fmla="*/ 83439 w 200272"/>
              <a:gd name="connsiteY190" fmla="*/ 151133 h 231028"/>
              <a:gd name="connsiteX191" fmla="*/ 84429 w 200272"/>
              <a:gd name="connsiteY191" fmla="*/ 149857 h 231028"/>
              <a:gd name="connsiteX192" fmla="*/ 86306 w 200272"/>
              <a:gd name="connsiteY192" fmla="*/ 148971 h 231028"/>
              <a:gd name="connsiteX193" fmla="*/ 86982 w 200272"/>
              <a:gd name="connsiteY193" fmla="*/ 148171 h 231028"/>
              <a:gd name="connsiteX194" fmla="*/ 88030 w 200272"/>
              <a:gd name="connsiteY194" fmla="*/ 143427 h 231028"/>
              <a:gd name="connsiteX195" fmla="*/ 87487 w 200272"/>
              <a:gd name="connsiteY195" fmla="*/ 141713 h 231028"/>
              <a:gd name="connsiteX196" fmla="*/ 87487 w 200272"/>
              <a:gd name="connsiteY196" fmla="*/ 140294 h 231028"/>
              <a:gd name="connsiteX197" fmla="*/ 88678 w 200272"/>
              <a:gd name="connsiteY197" fmla="*/ 138474 h 231028"/>
              <a:gd name="connsiteX198" fmla="*/ 88897 w 200272"/>
              <a:gd name="connsiteY198" fmla="*/ 135502 h 231028"/>
              <a:gd name="connsiteX199" fmla="*/ 88392 w 200272"/>
              <a:gd name="connsiteY199" fmla="*/ 130635 h 231028"/>
              <a:gd name="connsiteX200" fmla="*/ 88059 w 200272"/>
              <a:gd name="connsiteY200" fmla="*/ 127292 h 231028"/>
              <a:gd name="connsiteX201" fmla="*/ 87697 w 200272"/>
              <a:gd name="connsiteY201" fmla="*/ 123787 h 231028"/>
              <a:gd name="connsiteX202" fmla="*/ 88611 w 200272"/>
              <a:gd name="connsiteY202" fmla="*/ 119186 h 231028"/>
              <a:gd name="connsiteX203" fmla="*/ 89563 w 200272"/>
              <a:gd name="connsiteY203" fmla="*/ 114395 h 231028"/>
              <a:gd name="connsiteX204" fmla="*/ 89392 w 200272"/>
              <a:gd name="connsiteY204" fmla="*/ 113204 h 231028"/>
              <a:gd name="connsiteX205" fmla="*/ 88068 w 200272"/>
              <a:gd name="connsiteY205" fmla="*/ 111747 h 231028"/>
              <a:gd name="connsiteX206" fmla="*/ 86439 w 200272"/>
              <a:gd name="connsiteY206" fmla="*/ 110423 h 231028"/>
              <a:gd name="connsiteX207" fmla="*/ 82248 w 200272"/>
              <a:gd name="connsiteY207" fmla="*/ 109328 h 231028"/>
              <a:gd name="connsiteX208" fmla="*/ 80686 w 200272"/>
              <a:gd name="connsiteY208" fmla="*/ 107585 h 231028"/>
              <a:gd name="connsiteX209" fmla="*/ 79467 w 200272"/>
              <a:gd name="connsiteY209" fmla="*/ 105737 h 231028"/>
              <a:gd name="connsiteX210" fmla="*/ 78582 w 200272"/>
              <a:gd name="connsiteY210" fmla="*/ 105146 h 231028"/>
              <a:gd name="connsiteX211" fmla="*/ 73991 w 200272"/>
              <a:gd name="connsiteY211" fmla="*/ 104422 h 231028"/>
              <a:gd name="connsiteX212" fmla="*/ 72981 w 200272"/>
              <a:gd name="connsiteY212" fmla="*/ 103375 h 231028"/>
              <a:gd name="connsiteX213" fmla="*/ 73390 w 200272"/>
              <a:gd name="connsiteY213" fmla="*/ 100384 h 231028"/>
              <a:gd name="connsiteX214" fmla="*/ 73800 w 200272"/>
              <a:gd name="connsiteY214" fmla="*/ 95974 h 231028"/>
              <a:gd name="connsiteX215" fmla="*/ 73638 w 200272"/>
              <a:gd name="connsiteY215" fmla="*/ 92916 h 231028"/>
              <a:gd name="connsiteX216" fmla="*/ 74447 w 200272"/>
              <a:gd name="connsiteY216" fmla="*/ 90440 h 231028"/>
              <a:gd name="connsiteX217" fmla="*/ 75371 w 200272"/>
              <a:gd name="connsiteY217" fmla="*/ 88582 h 231028"/>
              <a:gd name="connsiteX218" fmla="*/ 77400 w 200272"/>
              <a:gd name="connsiteY218" fmla="*/ 86620 h 231028"/>
              <a:gd name="connsiteX219" fmla="*/ 78467 w 200272"/>
              <a:gd name="connsiteY219" fmla="*/ 84306 h 231028"/>
              <a:gd name="connsiteX220" fmla="*/ 79058 w 200272"/>
              <a:gd name="connsiteY220" fmla="*/ 83734 h 231028"/>
              <a:gd name="connsiteX221" fmla="*/ 82896 w 200272"/>
              <a:gd name="connsiteY221" fmla="*/ 83344 h 231028"/>
              <a:gd name="connsiteX222" fmla="*/ 84287 w 200272"/>
              <a:gd name="connsiteY222" fmla="*/ 82382 h 231028"/>
              <a:gd name="connsiteX223" fmla="*/ 85382 w 200272"/>
              <a:gd name="connsiteY223" fmla="*/ 81401 h 231028"/>
              <a:gd name="connsiteX224" fmla="*/ 85849 w 200272"/>
              <a:gd name="connsiteY224" fmla="*/ 80086 h 231028"/>
              <a:gd name="connsiteX225" fmla="*/ 87164 w 200272"/>
              <a:gd name="connsiteY225" fmla="*/ 77905 h 231028"/>
              <a:gd name="connsiteX226" fmla="*/ 88325 w 200272"/>
              <a:gd name="connsiteY226" fmla="*/ 76428 h 231028"/>
              <a:gd name="connsiteX227" fmla="*/ 88459 w 200272"/>
              <a:gd name="connsiteY227" fmla="*/ 75429 h 231028"/>
              <a:gd name="connsiteX228" fmla="*/ 88211 w 200272"/>
              <a:gd name="connsiteY228" fmla="*/ 74038 h 231028"/>
              <a:gd name="connsiteX229" fmla="*/ 87049 w 200272"/>
              <a:gd name="connsiteY229" fmla="*/ 71304 h 231028"/>
              <a:gd name="connsiteX230" fmla="*/ 85658 w 200272"/>
              <a:gd name="connsiteY230" fmla="*/ 69027 h 231028"/>
              <a:gd name="connsiteX231" fmla="*/ 84820 w 200272"/>
              <a:gd name="connsiteY231" fmla="*/ 68208 h 231028"/>
              <a:gd name="connsiteX232" fmla="*/ 83125 w 200272"/>
              <a:gd name="connsiteY232" fmla="*/ 62855 h 231028"/>
              <a:gd name="connsiteX233" fmla="*/ 81553 w 200272"/>
              <a:gd name="connsiteY233" fmla="*/ 61598 h 231028"/>
              <a:gd name="connsiteX234" fmla="*/ 78486 w 200272"/>
              <a:gd name="connsiteY234" fmla="*/ 60912 h 231028"/>
              <a:gd name="connsiteX235" fmla="*/ 72742 w 200272"/>
              <a:gd name="connsiteY235" fmla="*/ 60303 h 231028"/>
              <a:gd name="connsiteX236" fmla="*/ 69266 w 200272"/>
              <a:gd name="connsiteY236" fmla="*/ 61265 h 231028"/>
              <a:gd name="connsiteX237" fmla="*/ 63980 w 200272"/>
              <a:gd name="connsiteY237" fmla="*/ 63065 h 231028"/>
              <a:gd name="connsiteX238" fmla="*/ 59941 w 200272"/>
              <a:gd name="connsiteY238" fmla="*/ 64313 h 231028"/>
              <a:gd name="connsiteX239" fmla="*/ 57312 w 200272"/>
              <a:gd name="connsiteY239" fmla="*/ 65018 h 231028"/>
              <a:gd name="connsiteX240" fmla="*/ 55769 w 200272"/>
              <a:gd name="connsiteY240" fmla="*/ 64827 h 231028"/>
              <a:gd name="connsiteX241" fmla="*/ 55064 w 200272"/>
              <a:gd name="connsiteY241" fmla="*/ 64008 h 231028"/>
              <a:gd name="connsiteX242" fmla="*/ 56093 w 200272"/>
              <a:gd name="connsiteY242" fmla="*/ 63313 h 231028"/>
              <a:gd name="connsiteX243" fmla="*/ 56597 w 200272"/>
              <a:gd name="connsiteY243" fmla="*/ 61684 h 231028"/>
              <a:gd name="connsiteX244" fmla="*/ 55940 w 200272"/>
              <a:gd name="connsiteY244" fmla="*/ 59350 h 231028"/>
              <a:gd name="connsiteX245" fmla="*/ 54921 w 200272"/>
              <a:gd name="connsiteY245" fmla="*/ 57217 h 231028"/>
              <a:gd name="connsiteX246" fmla="*/ 54340 w 200272"/>
              <a:gd name="connsiteY246" fmla="*/ 54207 h 231028"/>
              <a:gd name="connsiteX247" fmla="*/ 54588 w 200272"/>
              <a:gd name="connsiteY247" fmla="*/ 50482 h 231028"/>
              <a:gd name="connsiteX248" fmla="*/ 55578 w 200272"/>
              <a:gd name="connsiteY248" fmla="*/ 46977 h 231028"/>
              <a:gd name="connsiteX249" fmla="*/ 57703 w 200272"/>
              <a:gd name="connsiteY249" fmla="*/ 42424 h 231028"/>
              <a:gd name="connsiteX250" fmla="*/ 57836 w 200272"/>
              <a:gd name="connsiteY250" fmla="*/ 40567 h 231028"/>
              <a:gd name="connsiteX251" fmla="*/ 64246 w 200272"/>
              <a:gd name="connsiteY251" fmla="*/ 40624 h 231028"/>
              <a:gd name="connsiteX252" fmla="*/ 70647 w 200272"/>
              <a:gd name="connsiteY252" fmla="*/ 40681 h 231028"/>
              <a:gd name="connsiteX253" fmla="*/ 77639 w 200272"/>
              <a:gd name="connsiteY253" fmla="*/ 40634 h 231028"/>
              <a:gd name="connsiteX254" fmla="*/ 84392 w 200272"/>
              <a:gd name="connsiteY254" fmla="*/ 40595 h 231028"/>
              <a:gd name="connsiteX255" fmla="*/ 89659 w 200272"/>
              <a:gd name="connsiteY255" fmla="*/ 40748 h 231028"/>
              <a:gd name="connsiteX256" fmla="*/ 92192 w 200272"/>
              <a:gd name="connsiteY256" fmla="*/ 39567 h 231028"/>
              <a:gd name="connsiteX257" fmla="*/ 94602 w 200272"/>
              <a:gd name="connsiteY257" fmla="*/ 41357 h 231028"/>
              <a:gd name="connsiteX258" fmla="*/ 95783 w 200272"/>
              <a:gd name="connsiteY258" fmla="*/ 41748 h 231028"/>
              <a:gd name="connsiteX259" fmla="*/ 96183 w 200272"/>
              <a:gd name="connsiteY259" fmla="*/ 41605 h 231028"/>
              <a:gd name="connsiteX260" fmla="*/ 97107 w 200272"/>
              <a:gd name="connsiteY260" fmla="*/ 42863 h 231028"/>
              <a:gd name="connsiteX261" fmla="*/ 100108 w 200272"/>
              <a:gd name="connsiteY261" fmla="*/ 42729 h 231028"/>
              <a:gd name="connsiteX262" fmla="*/ 100584 w 200272"/>
              <a:gd name="connsiteY262" fmla="*/ 43015 h 231028"/>
              <a:gd name="connsiteX263" fmla="*/ 100841 w 200272"/>
              <a:gd name="connsiteY263" fmla="*/ 44539 h 231028"/>
              <a:gd name="connsiteX264" fmla="*/ 103622 w 200272"/>
              <a:gd name="connsiteY264" fmla="*/ 44501 h 231028"/>
              <a:gd name="connsiteX265" fmla="*/ 104994 w 200272"/>
              <a:gd name="connsiteY265" fmla="*/ 44834 h 231028"/>
              <a:gd name="connsiteX266" fmla="*/ 106108 w 200272"/>
              <a:gd name="connsiteY266" fmla="*/ 44796 h 231028"/>
              <a:gd name="connsiteX267" fmla="*/ 107728 w 200272"/>
              <a:gd name="connsiteY267" fmla="*/ 43920 h 231028"/>
              <a:gd name="connsiteX268" fmla="*/ 108890 w 200272"/>
              <a:gd name="connsiteY268" fmla="*/ 44205 h 231028"/>
              <a:gd name="connsiteX269" fmla="*/ 111005 w 200272"/>
              <a:gd name="connsiteY269" fmla="*/ 45348 h 231028"/>
              <a:gd name="connsiteX270" fmla="*/ 112509 w 200272"/>
              <a:gd name="connsiteY270" fmla="*/ 46329 h 231028"/>
              <a:gd name="connsiteX271" fmla="*/ 114614 w 200272"/>
              <a:gd name="connsiteY271" fmla="*/ 46006 h 231028"/>
              <a:gd name="connsiteX272" fmla="*/ 119491 w 200272"/>
              <a:gd name="connsiteY272" fmla="*/ 46177 h 231028"/>
              <a:gd name="connsiteX273" fmla="*/ 123272 w 200272"/>
              <a:gd name="connsiteY273" fmla="*/ 47120 h 231028"/>
              <a:gd name="connsiteX274" fmla="*/ 127016 w 200272"/>
              <a:gd name="connsiteY274" fmla="*/ 49730 h 231028"/>
              <a:gd name="connsiteX275" fmla="*/ 129521 w 200272"/>
              <a:gd name="connsiteY275" fmla="*/ 51235 h 231028"/>
              <a:gd name="connsiteX276" fmla="*/ 131769 w 200272"/>
              <a:gd name="connsiteY276" fmla="*/ 53464 h 231028"/>
              <a:gd name="connsiteX277" fmla="*/ 132597 w 200272"/>
              <a:gd name="connsiteY277" fmla="*/ 53064 h 231028"/>
              <a:gd name="connsiteX278" fmla="*/ 133379 w 200272"/>
              <a:gd name="connsiteY278" fmla="*/ 52454 h 231028"/>
              <a:gd name="connsiteX279" fmla="*/ 133817 w 200272"/>
              <a:gd name="connsiteY279" fmla="*/ 52188 h 231028"/>
              <a:gd name="connsiteX280" fmla="*/ 133788 w 200272"/>
              <a:gd name="connsiteY280" fmla="*/ 50282 h 231028"/>
              <a:gd name="connsiteX281" fmla="*/ 132531 w 200272"/>
              <a:gd name="connsiteY281" fmla="*/ 47034 h 231028"/>
              <a:gd name="connsiteX282" fmla="*/ 132045 w 200272"/>
              <a:gd name="connsiteY282" fmla="*/ 44282 h 231028"/>
              <a:gd name="connsiteX283" fmla="*/ 132321 w 200272"/>
              <a:gd name="connsiteY283" fmla="*/ 42024 h 231028"/>
              <a:gd name="connsiteX284" fmla="*/ 133274 w 200272"/>
              <a:gd name="connsiteY284" fmla="*/ 40396 h 231028"/>
              <a:gd name="connsiteX285" fmla="*/ 134903 w 200272"/>
              <a:gd name="connsiteY285" fmla="*/ 39414 h 231028"/>
              <a:gd name="connsiteX286" fmla="*/ 135065 w 200272"/>
              <a:gd name="connsiteY286" fmla="*/ 37890 h 231028"/>
              <a:gd name="connsiteX287" fmla="*/ 135083 w 200272"/>
              <a:gd name="connsiteY287" fmla="*/ 37681 h 231028"/>
              <a:gd name="connsiteX288" fmla="*/ 136912 w 200272"/>
              <a:gd name="connsiteY288" fmla="*/ 34052 h 231028"/>
              <a:gd name="connsiteX289" fmla="*/ 138722 w 200272"/>
              <a:gd name="connsiteY289" fmla="*/ 30442 h 231028"/>
              <a:gd name="connsiteX290" fmla="*/ 140903 w 200272"/>
              <a:gd name="connsiteY290" fmla="*/ 26232 h 231028"/>
              <a:gd name="connsiteX291" fmla="*/ 142704 w 200272"/>
              <a:gd name="connsiteY291" fmla="*/ 22755 h 231028"/>
              <a:gd name="connsiteX292" fmla="*/ 142465 w 200272"/>
              <a:gd name="connsiteY292" fmla="*/ 21031 h 231028"/>
              <a:gd name="connsiteX293" fmla="*/ 142646 w 200272"/>
              <a:gd name="connsiteY293" fmla="*/ 18459 h 231028"/>
              <a:gd name="connsiteX294" fmla="*/ 143018 w 200272"/>
              <a:gd name="connsiteY294" fmla="*/ 15592 h 231028"/>
              <a:gd name="connsiteX295" fmla="*/ 142923 w 200272"/>
              <a:gd name="connsiteY295" fmla="*/ 13888 h 231028"/>
              <a:gd name="connsiteX296" fmla="*/ 143447 w 200272"/>
              <a:gd name="connsiteY296" fmla="*/ 12735 h 231028"/>
              <a:gd name="connsiteX297" fmla="*/ 144694 w 200272"/>
              <a:gd name="connsiteY297" fmla="*/ 8449 h 231028"/>
              <a:gd name="connsiteX298" fmla="*/ 145428 w 200272"/>
              <a:gd name="connsiteY298" fmla="*/ 5963 h 231028"/>
              <a:gd name="connsiteX299" fmla="*/ 146504 w 200272"/>
              <a:gd name="connsiteY299" fmla="*/ 4848 h 231028"/>
              <a:gd name="connsiteX300" fmla="*/ 148180 w 200272"/>
              <a:gd name="connsiteY300" fmla="*/ 4048 h 231028"/>
              <a:gd name="connsiteX301" fmla="*/ 150619 w 200272"/>
              <a:gd name="connsiteY301" fmla="*/ 4020 h 231028"/>
              <a:gd name="connsiteX302" fmla="*/ 156981 w 200272"/>
              <a:gd name="connsiteY302" fmla="*/ 3477 h 231028"/>
              <a:gd name="connsiteX303" fmla="*/ 162925 w 200272"/>
              <a:gd name="connsiteY303" fmla="*/ 2362 h 231028"/>
              <a:gd name="connsiteX304" fmla="*/ 164897 w 200272"/>
              <a:gd name="connsiteY304" fmla="*/ 1867 h 231028"/>
              <a:gd name="connsiteX305" fmla="*/ 168621 w 200272"/>
              <a:gd name="connsiteY305" fmla="*/ 76 h 231028"/>
              <a:gd name="connsiteX306" fmla="*/ 170060 w 200272"/>
              <a:gd name="connsiteY306" fmla="*/ 0 h 231028"/>
              <a:gd name="connsiteX307" fmla="*/ 171288 w 200272"/>
              <a:gd name="connsiteY307" fmla="*/ 686 h 231028"/>
              <a:gd name="connsiteX308" fmla="*/ 178470 w 200272"/>
              <a:gd name="connsiteY308" fmla="*/ 2743 h 231028"/>
              <a:gd name="connsiteX309" fmla="*/ 180442 w 200272"/>
              <a:gd name="connsiteY309" fmla="*/ 3553 h 231028"/>
              <a:gd name="connsiteX310" fmla="*/ 181165 w 200272"/>
              <a:gd name="connsiteY310" fmla="*/ 3429 h 231028"/>
              <a:gd name="connsiteX311" fmla="*/ 182251 w 200272"/>
              <a:gd name="connsiteY311" fmla="*/ 3610 h 231028"/>
              <a:gd name="connsiteX312" fmla="*/ 183937 w 200272"/>
              <a:gd name="connsiteY312" fmla="*/ 3629 h 231028"/>
              <a:gd name="connsiteX313" fmla="*/ 185576 w 200272"/>
              <a:gd name="connsiteY313" fmla="*/ 3381 h 231028"/>
              <a:gd name="connsiteX314" fmla="*/ 186623 w 200272"/>
              <a:gd name="connsiteY314" fmla="*/ 3629 h 231028"/>
              <a:gd name="connsiteX315" fmla="*/ 187948 w 200272"/>
              <a:gd name="connsiteY315" fmla="*/ 4991 h 231028"/>
              <a:gd name="connsiteX316" fmla="*/ 188833 w 200272"/>
              <a:gd name="connsiteY316" fmla="*/ 4839 h 231028"/>
              <a:gd name="connsiteX317" fmla="*/ 189986 w 200272"/>
              <a:gd name="connsiteY317" fmla="*/ 3848 h 231028"/>
              <a:gd name="connsiteX318" fmla="*/ 192148 w 200272"/>
              <a:gd name="connsiteY318" fmla="*/ 2838 h 231028"/>
              <a:gd name="connsiteX319" fmla="*/ 196330 w 200272"/>
              <a:gd name="connsiteY319" fmla="*/ 1714 h 231028"/>
              <a:gd name="connsiteX320" fmla="*/ 197006 w 200272"/>
              <a:gd name="connsiteY320" fmla="*/ 2219 h 231028"/>
              <a:gd name="connsiteX321" fmla="*/ 198453 w 200272"/>
              <a:gd name="connsiteY321" fmla="*/ 4715 h 23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</a:cxnLst>
            <a:rect l="l" t="t" r="r" b="b"/>
            <a:pathLst>
              <a:path w="200272" h="231028">
                <a:moveTo>
                  <a:pt x="199958" y="5562"/>
                </a:moveTo>
                <a:lnTo>
                  <a:pt x="200273" y="10201"/>
                </a:lnTo>
                <a:lnTo>
                  <a:pt x="198272" y="15973"/>
                </a:lnTo>
                <a:lnTo>
                  <a:pt x="196767" y="20298"/>
                </a:lnTo>
                <a:lnTo>
                  <a:pt x="192824" y="27441"/>
                </a:lnTo>
                <a:lnTo>
                  <a:pt x="189300" y="33842"/>
                </a:lnTo>
                <a:lnTo>
                  <a:pt x="185576" y="44510"/>
                </a:lnTo>
                <a:lnTo>
                  <a:pt x="185595" y="52311"/>
                </a:lnTo>
                <a:lnTo>
                  <a:pt x="185185" y="57217"/>
                </a:lnTo>
                <a:lnTo>
                  <a:pt x="183966" y="60217"/>
                </a:lnTo>
                <a:lnTo>
                  <a:pt x="181032" y="68285"/>
                </a:lnTo>
                <a:lnTo>
                  <a:pt x="180594" y="75228"/>
                </a:lnTo>
                <a:lnTo>
                  <a:pt x="181642" y="83715"/>
                </a:lnTo>
                <a:lnTo>
                  <a:pt x="180642" y="91764"/>
                </a:lnTo>
                <a:lnTo>
                  <a:pt x="177584" y="99365"/>
                </a:lnTo>
                <a:lnTo>
                  <a:pt x="176270" y="105346"/>
                </a:lnTo>
                <a:lnTo>
                  <a:pt x="177032" y="112557"/>
                </a:lnTo>
                <a:lnTo>
                  <a:pt x="171421" y="118558"/>
                </a:lnTo>
                <a:lnTo>
                  <a:pt x="164364" y="124520"/>
                </a:lnTo>
                <a:lnTo>
                  <a:pt x="159792" y="126244"/>
                </a:lnTo>
                <a:lnTo>
                  <a:pt x="156238" y="128254"/>
                </a:lnTo>
                <a:lnTo>
                  <a:pt x="153705" y="130530"/>
                </a:lnTo>
                <a:lnTo>
                  <a:pt x="152876" y="131769"/>
                </a:lnTo>
                <a:lnTo>
                  <a:pt x="151028" y="134531"/>
                </a:lnTo>
                <a:lnTo>
                  <a:pt x="146828" y="143094"/>
                </a:lnTo>
                <a:lnTo>
                  <a:pt x="144637" y="146847"/>
                </a:lnTo>
                <a:lnTo>
                  <a:pt x="141770" y="150057"/>
                </a:lnTo>
                <a:lnTo>
                  <a:pt x="137503" y="153972"/>
                </a:lnTo>
                <a:lnTo>
                  <a:pt x="135941" y="155819"/>
                </a:lnTo>
                <a:lnTo>
                  <a:pt x="135303" y="158505"/>
                </a:lnTo>
                <a:lnTo>
                  <a:pt x="135579" y="163439"/>
                </a:lnTo>
                <a:lnTo>
                  <a:pt x="135989" y="178480"/>
                </a:lnTo>
                <a:lnTo>
                  <a:pt x="135274" y="182842"/>
                </a:lnTo>
                <a:lnTo>
                  <a:pt x="134103" y="190014"/>
                </a:lnTo>
                <a:lnTo>
                  <a:pt x="129912" y="198053"/>
                </a:lnTo>
                <a:lnTo>
                  <a:pt x="126768" y="202520"/>
                </a:lnTo>
                <a:lnTo>
                  <a:pt x="123625" y="203892"/>
                </a:lnTo>
                <a:lnTo>
                  <a:pt x="119491" y="205102"/>
                </a:lnTo>
                <a:lnTo>
                  <a:pt x="117510" y="206616"/>
                </a:lnTo>
                <a:lnTo>
                  <a:pt x="116300" y="208855"/>
                </a:lnTo>
                <a:lnTo>
                  <a:pt x="113995" y="210798"/>
                </a:lnTo>
                <a:lnTo>
                  <a:pt x="110595" y="212465"/>
                </a:lnTo>
                <a:lnTo>
                  <a:pt x="106290" y="216551"/>
                </a:lnTo>
                <a:lnTo>
                  <a:pt x="101098" y="223066"/>
                </a:lnTo>
                <a:lnTo>
                  <a:pt x="97546" y="226800"/>
                </a:lnTo>
                <a:lnTo>
                  <a:pt x="95640" y="227762"/>
                </a:lnTo>
                <a:lnTo>
                  <a:pt x="93669" y="227847"/>
                </a:lnTo>
                <a:lnTo>
                  <a:pt x="91621" y="227066"/>
                </a:lnTo>
                <a:lnTo>
                  <a:pt x="89916" y="226962"/>
                </a:lnTo>
                <a:lnTo>
                  <a:pt x="89059" y="227314"/>
                </a:lnTo>
                <a:lnTo>
                  <a:pt x="88507" y="227028"/>
                </a:lnTo>
                <a:lnTo>
                  <a:pt x="87697" y="226419"/>
                </a:lnTo>
                <a:lnTo>
                  <a:pt x="87725" y="224914"/>
                </a:lnTo>
                <a:lnTo>
                  <a:pt x="87487" y="222428"/>
                </a:lnTo>
                <a:lnTo>
                  <a:pt x="86487" y="219866"/>
                </a:lnTo>
                <a:lnTo>
                  <a:pt x="87678" y="217808"/>
                </a:lnTo>
                <a:lnTo>
                  <a:pt x="88744" y="216246"/>
                </a:lnTo>
                <a:lnTo>
                  <a:pt x="88554" y="215427"/>
                </a:lnTo>
                <a:lnTo>
                  <a:pt x="87487" y="214122"/>
                </a:lnTo>
                <a:lnTo>
                  <a:pt x="86297" y="212245"/>
                </a:lnTo>
                <a:lnTo>
                  <a:pt x="85172" y="212379"/>
                </a:lnTo>
                <a:lnTo>
                  <a:pt x="82782" y="213808"/>
                </a:lnTo>
                <a:lnTo>
                  <a:pt x="80296" y="214932"/>
                </a:lnTo>
                <a:lnTo>
                  <a:pt x="77972" y="215398"/>
                </a:lnTo>
                <a:lnTo>
                  <a:pt x="76143" y="216560"/>
                </a:lnTo>
                <a:lnTo>
                  <a:pt x="75143" y="217189"/>
                </a:lnTo>
                <a:lnTo>
                  <a:pt x="73571" y="217189"/>
                </a:lnTo>
                <a:lnTo>
                  <a:pt x="72695" y="216494"/>
                </a:lnTo>
                <a:lnTo>
                  <a:pt x="70780" y="215827"/>
                </a:lnTo>
                <a:lnTo>
                  <a:pt x="69742" y="216055"/>
                </a:lnTo>
                <a:lnTo>
                  <a:pt x="69151" y="216379"/>
                </a:lnTo>
                <a:lnTo>
                  <a:pt x="68904" y="218742"/>
                </a:lnTo>
                <a:lnTo>
                  <a:pt x="68675" y="220742"/>
                </a:lnTo>
                <a:lnTo>
                  <a:pt x="68304" y="222618"/>
                </a:lnTo>
                <a:lnTo>
                  <a:pt x="67618" y="223495"/>
                </a:lnTo>
                <a:lnTo>
                  <a:pt x="64732" y="224428"/>
                </a:lnTo>
                <a:lnTo>
                  <a:pt x="62770" y="225714"/>
                </a:lnTo>
                <a:lnTo>
                  <a:pt x="61084" y="226581"/>
                </a:lnTo>
                <a:lnTo>
                  <a:pt x="60036" y="226361"/>
                </a:lnTo>
                <a:lnTo>
                  <a:pt x="57940" y="224657"/>
                </a:lnTo>
                <a:lnTo>
                  <a:pt x="55855" y="223075"/>
                </a:lnTo>
                <a:lnTo>
                  <a:pt x="54702" y="221742"/>
                </a:lnTo>
                <a:lnTo>
                  <a:pt x="54055" y="220789"/>
                </a:lnTo>
                <a:lnTo>
                  <a:pt x="53635" y="220370"/>
                </a:lnTo>
                <a:lnTo>
                  <a:pt x="52321" y="220304"/>
                </a:lnTo>
                <a:lnTo>
                  <a:pt x="51930" y="221180"/>
                </a:lnTo>
                <a:lnTo>
                  <a:pt x="51273" y="220770"/>
                </a:lnTo>
                <a:lnTo>
                  <a:pt x="49225" y="218970"/>
                </a:lnTo>
                <a:lnTo>
                  <a:pt x="46806" y="216132"/>
                </a:lnTo>
                <a:lnTo>
                  <a:pt x="45929" y="215694"/>
                </a:lnTo>
                <a:lnTo>
                  <a:pt x="44596" y="215741"/>
                </a:lnTo>
                <a:lnTo>
                  <a:pt x="42481" y="216789"/>
                </a:lnTo>
                <a:lnTo>
                  <a:pt x="40405" y="218418"/>
                </a:lnTo>
                <a:lnTo>
                  <a:pt x="36662" y="219923"/>
                </a:lnTo>
                <a:lnTo>
                  <a:pt x="33537" y="220761"/>
                </a:lnTo>
                <a:lnTo>
                  <a:pt x="33252" y="221790"/>
                </a:lnTo>
                <a:lnTo>
                  <a:pt x="32518" y="223561"/>
                </a:lnTo>
                <a:lnTo>
                  <a:pt x="31490" y="224666"/>
                </a:lnTo>
                <a:lnTo>
                  <a:pt x="28718" y="225009"/>
                </a:lnTo>
                <a:lnTo>
                  <a:pt x="27718" y="226590"/>
                </a:lnTo>
                <a:lnTo>
                  <a:pt x="25327" y="229638"/>
                </a:lnTo>
                <a:lnTo>
                  <a:pt x="23746" y="231029"/>
                </a:lnTo>
                <a:lnTo>
                  <a:pt x="23327" y="230438"/>
                </a:lnTo>
                <a:lnTo>
                  <a:pt x="22365" y="229695"/>
                </a:lnTo>
                <a:lnTo>
                  <a:pt x="20403" y="227333"/>
                </a:lnTo>
                <a:lnTo>
                  <a:pt x="18460" y="224390"/>
                </a:lnTo>
                <a:lnTo>
                  <a:pt x="17945" y="223056"/>
                </a:lnTo>
                <a:lnTo>
                  <a:pt x="17393" y="222294"/>
                </a:lnTo>
                <a:lnTo>
                  <a:pt x="17307" y="219342"/>
                </a:lnTo>
                <a:lnTo>
                  <a:pt x="14383" y="215837"/>
                </a:lnTo>
                <a:lnTo>
                  <a:pt x="7049" y="209607"/>
                </a:lnTo>
                <a:lnTo>
                  <a:pt x="6268" y="207750"/>
                </a:lnTo>
                <a:lnTo>
                  <a:pt x="0" y="202054"/>
                </a:lnTo>
                <a:lnTo>
                  <a:pt x="1600" y="197948"/>
                </a:lnTo>
                <a:lnTo>
                  <a:pt x="2791" y="196044"/>
                </a:lnTo>
                <a:lnTo>
                  <a:pt x="4229" y="194729"/>
                </a:lnTo>
                <a:lnTo>
                  <a:pt x="10001" y="191510"/>
                </a:lnTo>
                <a:lnTo>
                  <a:pt x="10878" y="191633"/>
                </a:lnTo>
                <a:lnTo>
                  <a:pt x="14859" y="195815"/>
                </a:lnTo>
                <a:lnTo>
                  <a:pt x="16126" y="196148"/>
                </a:lnTo>
                <a:lnTo>
                  <a:pt x="17545" y="196034"/>
                </a:lnTo>
                <a:lnTo>
                  <a:pt x="19222" y="196205"/>
                </a:lnTo>
                <a:lnTo>
                  <a:pt x="20050" y="195386"/>
                </a:lnTo>
                <a:lnTo>
                  <a:pt x="20174" y="194310"/>
                </a:lnTo>
                <a:lnTo>
                  <a:pt x="18964" y="193100"/>
                </a:lnTo>
                <a:lnTo>
                  <a:pt x="18783" y="191805"/>
                </a:lnTo>
                <a:lnTo>
                  <a:pt x="19641" y="190405"/>
                </a:lnTo>
                <a:lnTo>
                  <a:pt x="20117" y="188843"/>
                </a:lnTo>
                <a:lnTo>
                  <a:pt x="21365" y="187014"/>
                </a:lnTo>
                <a:lnTo>
                  <a:pt x="21498" y="186147"/>
                </a:lnTo>
                <a:lnTo>
                  <a:pt x="20184" y="185204"/>
                </a:lnTo>
                <a:lnTo>
                  <a:pt x="17488" y="183766"/>
                </a:lnTo>
                <a:lnTo>
                  <a:pt x="15650" y="182375"/>
                </a:lnTo>
                <a:lnTo>
                  <a:pt x="14945" y="181051"/>
                </a:lnTo>
                <a:lnTo>
                  <a:pt x="15450" y="179356"/>
                </a:lnTo>
                <a:lnTo>
                  <a:pt x="16926" y="177975"/>
                </a:lnTo>
                <a:lnTo>
                  <a:pt x="16840" y="177222"/>
                </a:lnTo>
                <a:lnTo>
                  <a:pt x="15535" y="175984"/>
                </a:lnTo>
                <a:lnTo>
                  <a:pt x="14583" y="174660"/>
                </a:lnTo>
                <a:lnTo>
                  <a:pt x="13611" y="173831"/>
                </a:lnTo>
                <a:lnTo>
                  <a:pt x="10897" y="173336"/>
                </a:lnTo>
                <a:lnTo>
                  <a:pt x="11421" y="171555"/>
                </a:lnTo>
                <a:lnTo>
                  <a:pt x="12411" y="168926"/>
                </a:lnTo>
                <a:lnTo>
                  <a:pt x="12659" y="166916"/>
                </a:lnTo>
                <a:lnTo>
                  <a:pt x="11906" y="161639"/>
                </a:lnTo>
                <a:lnTo>
                  <a:pt x="11964" y="160687"/>
                </a:lnTo>
                <a:lnTo>
                  <a:pt x="12706" y="160201"/>
                </a:lnTo>
                <a:lnTo>
                  <a:pt x="14316" y="160782"/>
                </a:lnTo>
                <a:lnTo>
                  <a:pt x="15945" y="161582"/>
                </a:lnTo>
                <a:lnTo>
                  <a:pt x="20384" y="160439"/>
                </a:lnTo>
                <a:lnTo>
                  <a:pt x="21927" y="160258"/>
                </a:lnTo>
                <a:lnTo>
                  <a:pt x="23213" y="161268"/>
                </a:lnTo>
                <a:lnTo>
                  <a:pt x="24975" y="162058"/>
                </a:lnTo>
                <a:lnTo>
                  <a:pt x="35185" y="159858"/>
                </a:lnTo>
                <a:lnTo>
                  <a:pt x="35385" y="157620"/>
                </a:lnTo>
                <a:lnTo>
                  <a:pt x="35966" y="155591"/>
                </a:lnTo>
                <a:lnTo>
                  <a:pt x="36043" y="154076"/>
                </a:lnTo>
                <a:lnTo>
                  <a:pt x="35624" y="153095"/>
                </a:lnTo>
                <a:lnTo>
                  <a:pt x="35119" y="152362"/>
                </a:lnTo>
                <a:lnTo>
                  <a:pt x="34814" y="150838"/>
                </a:lnTo>
                <a:lnTo>
                  <a:pt x="34804" y="149209"/>
                </a:lnTo>
                <a:lnTo>
                  <a:pt x="35786" y="148437"/>
                </a:lnTo>
                <a:lnTo>
                  <a:pt x="39043" y="146495"/>
                </a:lnTo>
                <a:lnTo>
                  <a:pt x="40053" y="146561"/>
                </a:lnTo>
                <a:lnTo>
                  <a:pt x="42329" y="147628"/>
                </a:lnTo>
                <a:lnTo>
                  <a:pt x="44463" y="149285"/>
                </a:lnTo>
                <a:lnTo>
                  <a:pt x="46368" y="152771"/>
                </a:lnTo>
                <a:lnTo>
                  <a:pt x="47673" y="155781"/>
                </a:lnTo>
                <a:lnTo>
                  <a:pt x="49778" y="159420"/>
                </a:lnTo>
                <a:lnTo>
                  <a:pt x="54226" y="160906"/>
                </a:lnTo>
                <a:lnTo>
                  <a:pt x="59541" y="161849"/>
                </a:lnTo>
                <a:lnTo>
                  <a:pt x="62417" y="161601"/>
                </a:lnTo>
                <a:lnTo>
                  <a:pt x="66522" y="158496"/>
                </a:lnTo>
                <a:lnTo>
                  <a:pt x="68847" y="156077"/>
                </a:lnTo>
                <a:lnTo>
                  <a:pt x="69599" y="154772"/>
                </a:lnTo>
                <a:lnTo>
                  <a:pt x="70952" y="155448"/>
                </a:lnTo>
                <a:lnTo>
                  <a:pt x="72485" y="158629"/>
                </a:lnTo>
                <a:lnTo>
                  <a:pt x="73466" y="159868"/>
                </a:lnTo>
                <a:lnTo>
                  <a:pt x="73714" y="161049"/>
                </a:lnTo>
                <a:lnTo>
                  <a:pt x="73028" y="162515"/>
                </a:lnTo>
                <a:lnTo>
                  <a:pt x="73695" y="163458"/>
                </a:lnTo>
                <a:lnTo>
                  <a:pt x="76553" y="164135"/>
                </a:lnTo>
                <a:lnTo>
                  <a:pt x="79058" y="163497"/>
                </a:lnTo>
                <a:lnTo>
                  <a:pt x="80181" y="162201"/>
                </a:lnTo>
                <a:lnTo>
                  <a:pt x="82058" y="160506"/>
                </a:lnTo>
                <a:lnTo>
                  <a:pt x="82077" y="159077"/>
                </a:lnTo>
                <a:lnTo>
                  <a:pt x="81067" y="158153"/>
                </a:lnTo>
                <a:lnTo>
                  <a:pt x="81067" y="156877"/>
                </a:lnTo>
                <a:lnTo>
                  <a:pt x="82115" y="155877"/>
                </a:lnTo>
                <a:lnTo>
                  <a:pt x="83125" y="153133"/>
                </a:lnTo>
                <a:lnTo>
                  <a:pt x="83439" y="151133"/>
                </a:lnTo>
                <a:lnTo>
                  <a:pt x="84429" y="149857"/>
                </a:lnTo>
                <a:lnTo>
                  <a:pt x="86306" y="148971"/>
                </a:lnTo>
                <a:lnTo>
                  <a:pt x="86982" y="148171"/>
                </a:lnTo>
                <a:lnTo>
                  <a:pt x="88030" y="143427"/>
                </a:lnTo>
                <a:lnTo>
                  <a:pt x="87487" y="141713"/>
                </a:lnTo>
                <a:lnTo>
                  <a:pt x="87487" y="140294"/>
                </a:lnTo>
                <a:lnTo>
                  <a:pt x="88678" y="138474"/>
                </a:lnTo>
                <a:lnTo>
                  <a:pt x="88897" y="135502"/>
                </a:lnTo>
                <a:lnTo>
                  <a:pt x="88392" y="130635"/>
                </a:lnTo>
                <a:lnTo>
                  <a:pt x="88059" y="127292"/>
                </a:lnTo>
                <a:lnTo>
                  <a:pt x="87697" y="123787"/>
                </a:lnTo>
                <a:lnTo>
                  <a:pt x="88611" y="119186"/>
                </a:lnTo>
                <a:lnTo>
                  <a:pt x="89563" y="114395"/>
                </a:lnTo>
                <a:lnTo>
                  <a:pt x="89392" y="113204"/>
                </a:lnTo>
                <a:lnTo>
                  <a:pt x="88068" y="111747"/>
                </a:lnTo>
                <a:lnTo>
                  <a:pt x="86439" y="110423"/>
                </a:lnTo>
                <a:lnTo>
                  <a:pt x="82248" y="109328"/>
                </a:lnTo>
                <a:lnTo>
                  <a:pt x="80686" y="107585"/>
                </a:lnTo>
                <a:lnTo>
                  <a:pt x="79467" y="105737"/>
                </a:lnTo>
                <a:lnTo>
                  <a:pt x="78582" y="105146"/>
                </a:lnTo>
                <a:lnTo>
                  <a:pt x="73991" y="104422"/>
                </a:lnTo>
                <a:lnTo>
                  <a:pt x="72981" y="103375"/>
                </a:lnTo>
                <a:lnTo>
                  <a:pt x="73390" y="100384"/>
                </a:lnTo>
                <a:lnTo>
                  <a:pt x="73800" y="95974"/>
                </a:lnTo>
                <a:lnTo>
                  <a:pt x="73638" y="92916"/>
                </a:lnTo>
                <a:lnTo>
                  <a:pt x="74447" y="90440"/>
                </a:lnTo>
                <a:lnTo>
                  <a:pt x="75371" y="88582"/>
                </a:lnTo>
                <a:lnTo>
                  <a:pt x="77400" y="86620"/>
                </a:lnTo>
                <a:lnTo>
                  <a:pt x="78467" y="84306"/>
                </a:lnTo>
                <a:lnTo>
                  <a:pt x="79058" y="83734"/>
                </a:lnTo>
                <a:lnTo>
                  <a:pt x="82896" y="83344"/>
                </a:lnTo>
                <a:lnTo>
                  <a:pt x="84287" y="82382"/>
                </a:lnTo>
                <a:lnTo>
                  <a:pt x="85382" y="81401"/>
                </a:lnTo>
                <a:lnTo>
                  <a:pt x="85849" y="80086"/>
                </a:lnTo>
                <a:lnTo>
                  <a:pt x="87164" y="77905"/>
                </a:lnTo>
                <a:lnTo>
                  <a:pt x="88325" y="76428"/>
                </a:lnTo>
                <a:lnTo>
                  <a:pt x="88459" y="75429"/>
                </a:lnTo>
                <a:lnTo>
                  <a:pt x="88211" y="74038"/>
                </a:lnTo>
                <a:lnTo>
                  <a:pt x="87049" y="71304"/>
                </a:lnTo>
                <a:lnTo>
                  <a:pt x="85658" y="69027"/>
                </a:lnTo>
                <a:lnTo>
                  <a:pt x="84820" y="68208"/>
                </a:lnTo>
                <a:lnTo>
                  <a:pt x="83125" y="62855"/>
                </a:lnTo>
                <a:lnTo>
                  <a:pt x="81553" y="61598"/>
                </a:lnTo>
                <a:lnTo>
                  <a:pt x="78486" y="60912"/>
                </a:lnTo>
                <a:lnTo>
                  <a:pt x="72742" y="60303"/>
                </a:lnTo>
                <a:lnTo>
                  <a:pt x="69266" y="61265"/>
                </a:lnTo>
                <a:lnTo>
                  <a:pt x="63980" y="63065"/>
                </a:lnTo>
                <a:lnTo>
                  <a:pt x="59941" y="64313"/>
                </a:lnTo>
                <a:lnTo>
                  <a:pt x="57312" y="65018"/>
                </a:lnTo>
                <a:lnTo>
                  <a:pt x="55769" y="64827"/>
                </a:lnTo>
                <a:lnTo>
                  <a:pt x="55064" y="64008"/>
                </a:lnTo>
                <a:lnTo>
                  <a:pt x="56093" y="63313"/>
                </a:lnTo>
                <a:lnTo>
                  <a:pt x="56597" y="61684"/>
                </a:lnTo>
                <a:lnTo>
                  <a:pt x="55940" y="59350"/>
                </a:lnTo>
                <a:lnTo>
                  <a:pt x="54921" y="57217"/>
                </a:lnTo>
                <a:lnTo>
                  <a:pt x="54340" y="54207"/>
                </a:lnTo>
                <a:lnTo>
                  <a:pt x="54588" y="50482"/>
                </a:lnTo>
                <a:lnTo>
                  <a:pt x="55578" y="46977"/>
                </a:lnTo>
                <a:lnTo>
                  <a:pt x="57703" y="42424"/>
                </a:lnTo>
                <a:lnTo>
                  <a:pt x="57836" y="40567"/>
                </a:lnTo>
                <a:lnTo>
                  <a:pt x="64246" y="40624"/>
                </a:lnTo>
                <a:lnTo>
                  <a:pt x="70647" y="40681"/>
                </a:lnTo>
                <a:lnTo>
                  <a:pt x="77639" y="40634"/>
                </a:lnTo>
                <a:lnTo>
                  <a:pt x="84392" y="40595"/>
                </a:lnTo>
                <a:lnTo>
                  <a:pt x="89659" y="40748"/>
                </a:lnTo>
                <a:lnTo>
                  <a:pt x="92192" y="39567"/>
                </a:lnTo>
                <a:lnTo>
                  <a:pt x="94602" y="41357"/>
                </a:lnTo>
                <a:lnTo>
                  <a:pt x="95783" y="41748"/>
                </a:lnTo>
                <a:lnTo>
                  <a:pt x="96183" y="41605"/>
                </a:lnTo>
                <a:lnTo>
                  <a:pt x="97107" y="42863"/>
                </a:lnTo>
                <a:lnTo>
                  <a:pt x="100108" y="42729"/>
                </a:lnTo>
                <a:lnTo>
                  <a:pt x="100584" y="43015"/>
                </a:lnTo>
                <a:lnTo>
                  <a:pt x="100841" y="44539"/>
                </a:lnTo>
                <a:lnTo>
                  <a:pt x="103622" y="44501"/>
                </a:lnTo>
                <a:lnTo>
                  <a:pt x="104994" y="44834"/>
                </a:lnTo>
                <a:lnTo>
                  <a:pt x="106108" y="44796"/>
                </a:lnTo>
                <a:lnTo>
                  <a:pt x="107728" y="43920"/>
                </a:lnTo>
                <a:lnTo>
                  <a:pt x="108890" y="44205"/>
                </a:lnTo>
                <a:lnTo>
                  <a:pt x="111005" y="45348"/>
                </a:lnTo>
                <a:lnTo>
                  <a:pt x="112509" y="46329"/>
                </a:lnTo>
                <a:lnTo>
                  <a:pt x="114614" y="46006"/>
                </a:lnTo>
                <a:lnTo>
                  <a:pt x="119491" y="46177"/>
                </a:lnTo>
                <a:lnTo>
                  <a:pt x="123272" y="47120"/>
                </a:lnTo>
                <a:lnTo>
                  <a:pt x="127016" y="49730"/>
                </a:lnTo>
                <a:lnTo>
                  <a:pt x="129521" y="51235"/>
                </a:lnTo>
                <a:lnTo>
                  <a:pt x="131769" y="53464"/>
                </a:lnTo>
                <a:lnTo>
                  <a:pt x="132597" y="53064"/>
                </a:lnTo>
                <a:lnTo>
                  <a:pt x="133379" y="52454"/>
                </a:lnTo>
                <a:lnTo>
                  <a:pt x="133817" y="52188"/>
                </a:lnTo>
                <a:lnTo>
                  <a:pt x="133788" y="50282"/>
                </a:lnTo>
                <a:lnTo>
                  <a:pt x="132531" y="47034"/>
                </a:lnTo>
                <a:lnTo>
                  <a:pt x="132045" y="44282"/>
                </a:lnTo>
                <a:lnTo>
                  <a:pt x="132321" y="42024"/>
                </a:lnTo>
                <a:lnTo>
                  <a:pt x="133274" y="40396"/>
                </a:lnTo>
                <a:lnTo>
                  <a:pt x="134903" y="39414"/>
                </a:lnTo>
                <a:lnTo>
                  <a:pt x="135065" y="37890"/>
                </a:lnTo>
                <a:lnTo>
                  <a:pt x="135083" y="37681"/>
                </a:lnTo>
                <a:lnTo>
                  <a:pt x="136912" y="34052"/>
                </a:lnTo>
                <a:lnTo>
                  <a:pt x="138722" y="30442"/>
                </a:lnTo>
                <a:lnTo>
                  <a:pt x="140903" y="26232"/>
                </a:lnTo>
                <a:lnTo>
                  <a:pt x="142704" y="22755"/>
                </a:lnTo>
                <a:lnTo>
                  <a:pt x="142465" y="21031"/>
                </a:lnTo>
                <a:lnTo>
                  <a:pt x="142646" y="18459"/>
                </a:lnTo>
                <a:lnTo>
                  <a:pt x="143018" y="15592"/>
                </a:lnTo>
                <a:lnTo>
                  <a:pt x="142923" y="13888"/>
                </a:lnTo>
                <a:lnTo>
                  <a:pt x="143447" y="12735"/>
                </a:lnTo>
                <a:lnTo>
                  <a:pt x="144694" y="8449"/>
                </a:lnTo>
                <a:lnTo>
                  <a:pt x="145428" y="5963"/>
                </a:lnTo>
                <a:lnTo>
                  <a:pt x="146504" y="4848"/>
                </a:lnTo>
                <a:lnTo>
                  <a:pt x="148180" y="4048"/>
                </a:lnTo>
                <a:lnTo>
                  <a:pt x="150619" y="4020"/>
                </a:lnTo>
                <a:lnTo>
                  <a:pt x="156981" y="3477"/>
                </a:lnTo>
                <a:lnTo>
                  <a:pt x="162925" y="2362"/>
                </a:lnTo>
                <a:lnTo>
                  <a:pt x="164897" y="1867"/>
                </a:lnTo>
                <a:lnTo>
                  <a:pt x="168621" y="76"/>
                </a:lnTo>
                <a:lnTo>
                  <a:pt x="170060" y="0"/>
                </a:lnTo>
                <a:lnTo>
                  <a:pt x="171288" y="686"/>
                </a:lnTo>
                <a:lnTo>
                  <a:pt x="178470" y="2743"/>
                </a:lnTo>
                <a:lnTo>
                  <a:pt x="180442" y="3553"/>
                </a:lnTo>
                <a:lnTo>
                  <a:pt x="181165" y="3429"/>
                </a:lnTo>
                <a:lnTo>
                  <a:pt x="182251" y="3610"/>
                </a:lnTo>
                <a:lnTo>
                  <a:pt x="183937" y="3629"/>
                </a:lnTo>
                <a:lnTo>
                  <a:pt x="185576" y="3381"/>
                </a:lnTo>
                <a:lnTo>
                  <a:pt x="186623" y="3629"/>
                </a:lnTo>
                <a:lnTo>
                  <a:pt x="187948" y="4991"/>
                </a:lnTo>
                <a:lnTo>
                  <a:pt x="188833" y="4839"/>
                </a:lnTo>
                <a:lnTo>
                  <a:pt x="189986" y="3848"/>
                </a:lnTo>
                <a:lnTo>
                  <a:pt x="192148" y="2838"/>
                </a:lnTo>
                <a:lnTo>
                  <a:pt x="196330" y="1714"/>
                </a:lnTo>
                <a:lnTo>
                  <a:pt x="197006" y="2219"/>
                </a:lnTo>
                <a:lnTo>
                  <a:pt x="198453" y="471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7CFA0955-8593-4783-09C9-FDC39D9CB418}"/>
              </a:ext>
            </a:extLst>
          </p:cNvPr>
          <p:cNvSpPr/>
          <p:nvPr/>
        </p:nvSpPr>
        <p:spPr>
          <a:xfrm>
            <a:off x="5968838" y="3216577"/>
            <a:ext cx="119881" cy="75752"/>
          </a:xfrm>
          <a:custGeom>
            <a:avLst/>
            <a:gdLst>
              <a:gd name="connsiteX0" fmla="*/ 95012 w 119881"/>
              <a:gd name="connsiteY0" fmla="*/ 9944 h 75752"/>
              <a:gd name="connsiteX1" fmla="*/ 95821 w 119881"/>
              <a:gd name="connsiteY1" fmla="*/ 10458 h 75752"/>
              <a:gd name="connsiteX2" fmla="*/ 97727 w 119881"/>
              <a:gd name="connsiteY2" fmla="*/ 12202 h 75752"/>
              <a:gd name="connsiteX3" fmla="*/ 97279 w 119881"/>
              <a:gd name="connsiteY3" fmla="*/ 15164 h 75752"/>
              <a:gd name="connsiteX4" fmla="*/ 95098 w 119881"/>
              <a:gd name="connsiteY4" fmla="*/ 19926 h 75752"/>
              <a:gd name="connsiteX5" fmla="*/ 93945 w 119881"/>
              <a:gd name="connsiteY5" fmla="*/ 23774 h 75752"/>
              <a:gd name="connsiteX6" fmla="*/ 93821 w 119881"/>
              <a:gd name="connsiteY6" fmla="*/ 26718 h 75752"/>
              <a:gd name="connsiteX7" fmla="*/ 94040 w 119881"/>
              <a:gd name="connsiteY7" fmla="*/ 28099 h 75752"/>
              <a:gd name="connsiteX8" fmla="*/ 94431 w 119881"/>
              <a:gd name="connsiteY8" fmla="*/ 28080 h 75752"/>
              <a:gd name="connsiteX9" fmla="*/ 96507 w 119881"/>
              <a:gd name="connsiteY9" fmla="*/ 28289 h 75752"/>
              <a:gd name="connsiteX10" fmla="*/ 97574 w 119881"/>
              <a:gd name="connsiteY10" fmla="*/ 28289 h 75752"/>
              <a:gd name="connsiteX11" fmla="*/ 100917 w 119881"/>
              <a:gd name="connsiteY11" fmla="*/ 29080 h 75752"/>
              <a:gd name="connsiteX12" fmla="*/ 103594 w 119881"/>
              <a:gd name="connsiteY12" fmla="*/ 30242 h 75752"/>
              <a:gd name="connsiteX13" fmla="*/ 104118 w 119881"/>
              <a:gd name="connsiteY13" fmla="*/ 31471 h 75752"/>
              <a:gd name="connsiteX14" fmla="*/ 104461 w 119881"/>
              <a:gd name="connsiteY14" fmla="*/ 32966 h 75752"/>
              <a:gd name="connsiteX15" fmla="*/ 107652 w 119881"/>
              <a:gd name="connsiteY15" fmla="*/ 35005 h 75752"/>
              <a:gd name="connsiteX16" fmla="*/ 111300 w 119881"/>
              <a:gd name="connsiteY16" fmla="*/ 36328 h 75752"/>
              <a:gd name="connsiteX17" fmla="*/ 112538 w 119881"/>
              <a:gd name="connsiteY17" fmla="*/ 35900 h 75752"/>
              <a:gd name="connsiteX18" fmla="*/ 117072 w 119881"/>
              <a:gd name="connsiteY18" fmla="*/ 31128 h 75752"/>
              <a:gd name="connsiteX19" fmla="*/ 118824 w 119881"/>
              <a:gd name="connsiteY19" fmla="*/ 31918 h 75752"/>
              <a:gd name="connsiteX20" fmla="*/ 119882 w 119881"/>
              <a:gd name="connsiteY20" fmla="*/ 34452 h 75752"/>
              <a:gd name="connsiteX21" fmla="*/ 119834 w 119881"/>
              <a:gd name="connsiteY21" fmla="*/ 35805 h 75752"/>
              <a:gd name="connsiteX22" fmla="*/ 118586 w 119881"/>
              <a:gd name="connsiteY22" fmla="*/ 40862 h 75752"/>
              <a:gd name="connsiteX23" fmla="*/ 118367 w 119881"/>
              <a:gd name="connsiteY23" fmla="*/ 43577 h 75752"/>
              <a:gd name="connsiteX24" fmla="*/ 119444 w 119881"/>
              <a:gd name="connsiteY24" fmla="*/ 45368 h 75752"/>
              <a:gd name="connsiteX25" fmla="*/ 119558 w 119881"/>
              <a:gd name="connsiteY25" fmla="*/ 46768 h 75752"/>
              <a:gd name="connsiteX26" fmla="*/ 119244 w 119881"/>
              <a:gd name="connsiteY26" fmla="*/ 48035 h 75752"/>
              <a:gd name="connsiteX27" fmla="*/ 117434 w 119881"/>
              <a:gd name="connsiteY27" fmla="*/ 48149 h 75752"/>
              <a:gd name="connsiteX28" fmla="*/ 115005 w 119881"/>
              <a:gd name="connsiteY28" fmla="*/ 47463 h 75752"/>
              <a:gd name="connsiteX29" fmla="*/ 112957 w 119881"/>
              <a:gd name="connsiteY29" fmla="*/ 45282 h 75752"/>
              <a:gd name="connsiteX30" fmla="*/ 111405 w 119881"/>
              <a:gd name="connsiteY30" fmla="*/ 45549 h 75752"/>
              <a:gd name="connsiteX31" fmla="*/ 110061 w 119881"/>
              <a:gd name="connsiteY31" fmla="*/ 46111 h 75752"/>
              <a:gd name="connsiteX32" fmla="*/ 109366 w 119881"/>
              <a:gd name="connsiteY32" fmla="*/ 48168 h 75752"/>
              <a:gd name="connsiteX33" fmla="*/ 108756 w 119881"/>
              <a:gd name="connsiteY33" fmla="*/ 50625 h 75752"/>
              <a:gd name="connsiteX34" fmla="*/ 108956 w 119881"/>
              <a:gd name="connsiteY34" fmla="*/ 51988 h 75752"/>
              <a:gd name="connsiteX35" fmla="*/ 109919 w 119881"/>
              <a:gd name="connsiteY35" fmla="*/ 53045 h 75752"/>
              <a:gd name="connsiteX36" fmla="*/ 110662 w 119881"/>
              <a:gd name="connsiteY36" fmla="*/ 55274 h 75752"/>
              <a:gd name="connsiteX37" fmla="*/ 111204 w 119881"/>
              <a:gd name="connsiteY37" fmla="*/ 58169 h 75752"/>
              <a:gd name="connsiteX38" fmla="*/ 111614 w 119881"/>
              <a:gd name="connsiteY38" fmla="*/ 59493 h 75752"/>
              <a:gd name="connsiteX39" fmla="*/ 111166 w 119881"/>
              <a:gd name="connsiteY39" fmla="*/ 60084 h 75752"/>
              <a:gd name="connsiteX40" fmla="*/ 109890 w 119881"/>
              <a:gd name="connsiteY40" fmla="*/ 60484 h 75752"/>
              <a:gd name="connsiteX41" fmla="*/ 108823 w 119881"/>
              <a:gd name="connsiteY41" fmla="*/ 60093 h 75752"/>
              <a:gd name="connsiteX42" fmla="*/ 106975 w 119881"/>
              <a:gd name="connsiteY42" fmla="*/ 56636 h 75752"/>
              <a:gd name="connsiteX43" fmla="*/ 106109 w 119881"/>
              <a:gd name="connsiteY43" fmla="*/ 55321 h 75752"/>
              <a:gd name="connsiteX44" fmla="*/ 104642 w 119881"/>
              <a:gd name="connsiteY44" fmla="*/ 55083 h 75752"/>
              <a:gd name="connsiteX45" fmla="*/ 102060 w 119881"/>
              <a:gd name="connsiteY45" fmla="*/ 55931 h 75752"/>
              <a:gd name="connsiteX46" fmla="*/ 98098 w 119881"/>
              <a:gd name="connsiteY46" fmla="*/ 57864 h 75752"/>
              <a:gd name="connsiteX47" fmla="*/ 96488 w 119881"/>
              <a:gd name="connsiteY47" fmla="*/ 57855 h 75752"/>
              <a:gd name="connsiteX48" fmla="*/ 95136 w 119881"/>
              <a:gd name="connsiteY48" fmla="*/ 57465 h 75752"/>
              <a:gd name="connsiteX49" fmla="*/ 93859 w 119881"/>
              <a:gd name="connsiteY49" fmla="*/ 55826 h 75752"/>
              <a:gd name="connsiteX50" fmla="*/ 92773 w 119881"/>
              <a:gd name="connsiteY50" fmla="*/ 52654 h 75752"/>
              <a:gd name="connsiteX51" fmla="*/ 92431 w 119881"/>
              <a:gd name="connsiteY51" fmla="*/ 50663 h 75752"/>
              <a:gd name="connsiteX52" fmla="*/ 91678 w 119881"/>
              <a:gd name="connsiteY52" fmla="*/ 50721 h 75752"/>
              <a:gd name="connsiteX53" fmla="*/ 89135 w 119881"/>
              <a:gd name="connsiteY53" fmla="*/ 50149 h 75752"/>
              <a:gd name="connsiteX54" fmla="*/ 87954 w 119881"/>
              <a:gd name="connsiteY54" fmla="*/ 50940 h 75752"/>
              <a:gd name="connsiteX55" fmla="*/ 87944 w 119881"/>
              <a:gd name="connsiteY55" fmla="*/ 54178 h 75752"/>
              <a:gd name="connsiteX56" fmla="*/ 87716 w 119881"/>
              <a:gd name="connsiteY56" fmla="*/ 58217 h 75752"/>
              <a:gd name="connsiteX57" fmla="*/ 86439 w 119881"/>
              <a:gd name="connsiteY57" fmla="*/ 60817 h 75752"/>
              <a:gd name="connsiteX58" fmla="*/ 82896 w 119881"/>
              <a:gd name="connsiteY58" fmla="*/ 65313 h 75752"/>
              <a:gd name="connsiteX59" fmla="*/ 81601 w 119881"/>
              <a:gd name="connsiteY59" fmla="*/ 67266 h 75752"/>
              <a:gd name="connsiteX60" fmla="*/ 81077 w 119881"/>
              <a:gd name="connsiteY60" fmla="*/ 68675 h 75752"/>
              <a:gd name="connsiteX61" fmla="*/ 80972 w 119881"/>
              <a:gd name="connsiteY61" fmla="*/ 69895 h 75752"/>
              <a:gd name="connsiteX62" fmla="*/ 81515 w 119881"/>
              <a:gd name="connsiteY62" fmla="*/ 71999 h 75752"/>
              <a:gd name="connsiteX63" fmla="*/ 82248 w 119881"/>
              <a:gd name="connsiteY63" fmla="*/ 74009 h 75752"/>
              <a:gd name="connsiteX64" fmla="*/ 81629 w 119881"/>
              <a:gd name="connsiteY64" fmla="*/ 75152 h 75752"/>
              <a:gd name="connsiteX65" fmla="*/ 79762 w 119881"/>
              <a:gd name="connsiteY65" fmla="*/ 75752 h 75752"/>
              <a:gd name="connsiteX66" fmla="*/ 78438 w 119881"/>
              <a:gd name="connsiteY66" fmla="*/ 74533 h 75752"/>
              <a:gd name="connsiteX67" fmla="*/ 77934 w 119881"/>
              <a:gd name="connsiteY67" fmla="*/ 72362 h 75752"/>
              <a:gd name="connsiteX68" fmla="*/ 75067 w 119881"/>
              <a:gd name="connsiteY68" fmla="*/ 69390 h 75752"/>
              <a:gd name="connsiteX69" fmla="*/ 76372 w 119881"/>
              <a:gd name="connsiteY69" fmla="*/ 66904 h 75752"/>
              <a:gd name="connsiteX70" fmla="*/ 76152 w 119881"/>
              <a:gd name="connsiteY70" fmla="*/ 66285 h 75752"/>
              <a:gd name="connsiteX71" fmla="*/ 71418 w 119881"/>
              <a:gd name="connsiteY71" fmla="*/ 64989 h 75752"/>
              <a:gd name="connsiteX72" fmla="*/ 69380 w 119881"/>
              <a:gd name="connsiteY72" fmla="*/ 63103 h 75752"/>
              <a:gd name="connsiteX73" fmla="*/ 66523 w 119881"/>
              <a:gd name="connsiteY73" fmla="*/ 59789 h 75752"/>
              <a:gd name="connsiteX74" fmla="*/ 65989 w 119881"/>
              <a:gd name="connsiteY74" fmla="*/ 58369 h 75752"/>
              <a:gd name="connsiteX75" fmla="*/ 66113 w 119881"/>
              <a:gd name="connsiteY75" fmla="*/ 53740 h 75752"/>
              <a:gd name="connsiteX76" fmla="*/ 65942 w 119881"/>
              <a:gd name="connsiteY76" fmla="*/ 52616 h 75752"/>
              <a:gd name="connsiteX77" fmla="*/ 65561 w 119881"/>
              <a:gd name="connsiteY77" fmla="*/ 52064 h 75752"/>
              <a:gd name="connsiteX78" fmla="*/ 64180 w 119881"/>
              <a:gd name="connsiteY78" fmla="*/ 52102 h 75752"/>
              <a:gd name="connsiteX79" fmla="*/ 62246 w 119881"/>
              <a:gd name="connsiteY79" fmla="*/ 53712 h 75752"/>
              <a:gd name="connsiteX80" fmla="*/ 60465 w 119881"/>
              <a:gd name="connsiteY80" fmla="*/ 56112 h 75752"/>
              <a:gd name="connsiteX81" fmla="*/ 56826 w 119881"/>
              <a:gd name="connsiteY81" fmla="*/ 58826 h 75752"/>
              <a:gd name="connsiteX82" fmla="*/ 56445 w 119881"/>
              <a:gd name="connsiteY82" fmla="*/ 59398 h 75752"/>
              <a:gd name="connsiteX83" fmla="*/ 57674 w 119881"/>
              <a:gd name="connsiteY83" fmla="*/ 62036 h 75752"/>
              <a:gd name="connsiteX84" fmla="*/ 57617 w 119881"/>
              <a:gd name="connsiteY84" fmla="*/ 63055 h 75752"/>
              <a:gd name="connsiteX85" fmla="*/ 54645 w 119881"/>
              <a:gd name="connsiteY85" fmla="*/ 67256 h 75752"/>
              <a:gd name="connsiteX86" fmla="*/ 54083 w 119881"/>
              <a:gd name="connsiteY86" fmla="*/ 68637 h 75752"/>
              <a:gd name="connsiteX87" fmla="*/ 50320 w 119881"/>
              <a:gd name="connsiteY87" fmla="*/ 71257 h 75752"/>
              <a:gd name="connsiteX88" fmla="*/ 48596 w 119881"/>
              <a:gd name="connsiteY88" fmla="*/ 72238 h 75752"/>
              <a:gd name="connsiteX89" fmla="*/ 43377 w 119881"/>
              <a:gd name="connsiteY89" fmla="*/ 70314 h 75752"/>
              <a:gd name="connsiteX90" fmla="*/ 41929 w 119881"/>
              <a:gd name="connsiteY90" fmla="*/ 70085 h 75752"/>
              <a:gd name="connsiteX91" fmla="*/ 39605 w 119881"/>
              <a:gd name="connsiteY91" fmla="*/ 71371 h 75752"/>
              <a:gd name="connsiteX92" fmla="*/ 36309 w 119881"/>
              <a:gd name="connsiteY92" fmla="*/ 72600 h 75752"/>
              <a:gd name="connsiteX93" fmla="*/ 30985 w 119881"/>
              <a:gd name="connsiteY93" fmla="*/ 73828 h 75752"/>
              <a:gd name="connsiteX94" fmla="*/ 29023 w 119881"/>
              <a:gd name="connsiteY94" fmla="*/ 72933 h 75752"/>
              <a:gd name="connsiteX95" fmla="*/ 28099 w 119881"/>
              <a:gd name="connsiteY95" fmla="*/ 72095 h 75752"/>
              <a:gd name="connsiteX96" fmla="*/ 27642 w 119881"/>
              <a:gd name="connsiteY96" fmla="*/ 70818 h 75752"/>
              <a:gd name="connsiteX97" fmla="*/ 26298 w 119881"/>
              <a:gd name="connsiteY97" fmla="*/ 68580 h 75752"/>
              <a:gd name="connsiteX98" fmla="*/ 24794 w 119881"/>
              <a:gd name="connsiteY98" fmla="*/ 67256 h 75752"/>
              <a:gd name="connsiteX99" fmla="*/ 23746 w 119881"/>
              <a:gd name="connsiteY99" fmla="*/ 65808 h 75752"/>
              <a:gd name="connsiteX100" fmla="*/ 22346 w 119881"/>
              <a:gd name="connsiteY100" fmla="*/ 64227 h 75752"/>
              <a:gd name="connsiteX101" fmla="*/ 21441 w 119881"/>
              <a:gd name="connsiteY101" fmla="*/ 62903 h 75752"/>
              <a:gd name="connsiteX102" fmla="*/ 22641 w 119881"/>
              <a:gd name="connsiteY102" fmla="*/ 58655 h 75752"/>
              <a:gd name="connsiteX103" fmla="*/ 21765 w 119881"/>
              <a:gd name="connsiteY103" fmla="*/ 57169 h 75752"/>
              <a:gd name="connsiteX104" fmla="*/ 21317 w 119881"/>
              <a:gd name="connsiteY104" fmla="*/ 55036 h 75752"/>
              <a:gd name="connsiteX105" fmla="*/ 21545 w 119881"/>
              <a:gd name="connsiteY105" fmla="*/ 53588 h 75752"/>
              <a:gd name="connsiteX106" fmla="*/ 21069 w 119881"/>
              <a:gd name="connsiteY106" fmla="*/ 53235 h 75752"/>
              <a:gd name="connsiteX107" fmla="*/ 16259 w 119881"/>
              <a:gd name="connsiteY107" fmla="*/ 52397 h 75752"/>
              <a:gd name="connsiteX108" fmla="*/ 12268 w 119881"/>
              <a:gd name="connsiteY108" fmla="*/ 52664 h 75752"/>
              <a:gd name="connsiteX109" fmla="*/ 9411 w 119881"/>
              <a:gd name="connsiteY109" fmla="*/ 54083 h 75752"/>
              <a:gd name="connsiteX110" fmla="*/ 7077 w 119881"/>
              <a:gd name="connsiteY110" fmla="*/ 56445 h 75752"/>
              <a:gd name="connsiteX111" fmla="*/ 6791 w 119881"/>
              <a:gd name="connsiteY111" fmla="*/ 56960 h 75752"/>
              <a:gd name="connsiteX112" fmla="*/ 6944 w 119881"/>
              <a:gd name="connsiteY112" fmla="*/ 57379 h 75752"/>
              <a:gd name="connsiteX113" fmla="*/ 8106 w 119881"/>
              <a:gd name="connsiteY113" fmla="*/ 59541 h 75752"/>
              <a:gd name="connsiteX114" fmla="*/ 6134 w 119881"/>
              <a:gd name="connsiteY114" fmla="*/ 61827 h 75752"/>
              <a:gd name="connsiteX115" fmla="*/ 3115 w 119881"/>
              <a:gd name="connsiteY115" fmla="*/ 63598 h 75752"/>
              <a:gd name="connsiteX116" fmla="*/ 981 w 119881"/>
              <a:gd name="connsiteY116" fmla="*/ 63780 h 75752"/>
              <a:gd name="connsiteX117" fmla="*/ 38 w 119881"/>
              <a:gd name="connsiteY117" fmla="*/ 63437 h 75752"/>
              <a:gd name="connsiteX118" fmla="*/ 0 w 119881"/>
              <a:gd name="connsiteY118" fmla="*/ 60998 h 75752"/>
              <a:gd name="connsiteX119" fmla="*/ 1772 w 119881"/>
              <a:gd name="connsiteY119" fmla="*/ 60093 h 75752"/>
              <a:gd name="connsiteX120" fmla="*/ 3372 w 119881"/>
              <a:gd name="connsiteY120" fmla="*/ 58503 h 75752"/>
              <a:gd name="connsiteX121" fmla="*/ 3905 w 119881"/>
              <a:gd name="connsiteY121" fmla="*/ 56255 h 75752"/>
              <a:gd name="connsiteX122" fmla="*/ 4096 w 119881"/>
              <a:gd name="connsiteY122" fmla="*/ 54673 h 75752"/>
              <a:gd name="connsiteX123" fmla="*/ 2419 w 119881"/>
              <a:gd name="connsiteY123" fmla="*/ 52759 h 75752"/>
              <a:gd name="connsiteX124" fmla="*/ 2619 w 119881"/>
              <a:gd name="connsiteY124" fmla="*/ 51578 h 75752"/>
              <a:gd name="connsiteX125" fmla="*/ 3667 w 119881"/>
              <a:gd name="connsiteY125" fmla="*/ 49349 h 75752"/>
              <a:gd name="connsiteX126" fmla="*/ 4267 w 119881"/>
              <a:gd name="connsiteY126" fmla="*/ 47377 h 75752"/>
              <a:gd name="connsiteX127" fmla="*/ 5106 w 119881"/>
              <a:gd name="connsiteY127" fmla="*/ 45673 h 75752"/>
              <a:gd name="connsiteX128" fmla="*/ 8430 w 119881"/>
              <a:gd name="connsiteY128" fmla="*/ 42882 h 75752"/>
              <a:gd name="connsiteX129" fmla="*/ 11763 w 119881"/>
              <a:gd name="connsiteY129" fmla="*/ 40062 h 75752"/>
              <a:gd name="connsiteX130" fmla="*/ 12268 w 119881"/>
              <a:gd name="connsiteY130" fmla="*/ 37071 h 75752"/>
              <a:gd name="connsiteX131" fmla="*/ 12535 w 119881"/>
              <a:gd name="connsiteY131" fmla="*/ 33423 h 75752"/>
              <a:gd name="connsiteX132" fmla="*/ 13002 w 119881"/>
              <a:gd name="connsiteY132" fmla="*/ 32547 h 75752"/>
              <a:gd name="connsiteX133" fmla="*/ 17507 w 119881"/>
              <a:gd name="connsiteY133" fmla="*/ 30356 h 75752"/>
              <a:gd name="connsiteX134" fmla="*/ 18631 w 119881"/>
              <a:gd name="connsiteY134" fmla="*/ 29489 h 75752"/>
              <a:gd name="connsiteX135" fmla="*/ 19202 w 119881"/>
              <a:gd name="connsiteY135" fmla="*/ 28251 h 75752"/>
              <a:gd name="connsiteX136" fmla="*/ 22746 w 119881"/>
              <a:gd name="connsiteY136" fmla="*/ 24146 h 75752"/>
              <a:gd name="connsiteX137" fmla="*/ 26251 w 119881"/>
              <a:gd name="connsiteY137" fmla="*/ 20069 h 75752"/>
              <a:gd name="connsiteX138" fmla="*/ 26965 w 119881"/>
              <a:gd name="connsiteY138" fmla="*/ 18698 h 75752"/>
              <a:gd name="connsiteX139" fmla="*/ 27556 w 119881"/>
              <a:gd name="connsiteY139" fmla="*/ 17888 h 75752"/>
              <a:gd name="connsiteX140" fmla="*/ 27556 w 119881"/>
              <a:gd name="connsiteY140" fmla="*/ 17221 h 75752"/>
              <a:gd name="connsiteX141" fmla="*/ 27108 w 119881"/>
              <a:gd name="connsiteY141" fmla="*/ 16707 h 75752"/>
              <a:gd name="connsiteX142" fmla="*/ 25441 w 119881"/>
              <a:gd name="connsiteY142" fmla="*/ 16373 h 75752"/>
              <a:gd name="connsiteX143" fmla="*/ 24870 w 119881"/>
              <a:gd name="connsiteY143" fmla="*/ 15069 h 75752"/>
              <a:gd name="connsiteX144" fmla="*/ 26689 w 119881"/>
              <a:gd name="connsiteY144" fmla="*/ 12745 h 75752"/>
              <a:gd name="connsiteX145" fmla="*/ 28965 w 119881"/>
              <a:gd name="connsiteY145" fmla="*/ 11325 h 75752"/>
              <a:gd name="connsiteX146" fmla="*/ 31175 w 119881"/>
              <a:gd name="connsiteY146" fmla="*/ 11297 h 75752"/>
              <a:gd name="connsiteX147" fmla="*/ 32061 w 119881"/>
              <a:gd name="connsiteY147" fmla="*/ 11954 h 75752"/>
              <a:gd name="connsiteX148" fmla="*/ 32013 w 119881"/>
              <a:gd name="connsiteY148" fmla="*/ 12725 h 75752"/>
              <a:gd name="connsiteX149" fmla="*/ 32966 w 119881"/>
              <a:gd name="connsiteY149" fmla="*/ 13554 h 75752"/>
              <a:gd name="connsiteX150" fmla="*/ 34642 w 119881"/>
              <a:gd name="connsiteY150" fmla="*/ 13821 h 75752"/>
              <a:gd name="connsiteX151" fmla="*/ 36709 w 119881"/>
              <a:gd name="connsiteY151" fmla="*/ 13535 h 75752"/>
              <a:gd name="connsiteX152" fmla="*/ 38767 w 119881"/>
              <a:gd name="connsiteY152" fmla="*/ 12668 h 75752"/>
              <a:gd name="connsiteX153" fmla="*/ 40034 w 119881"/>
              <a:gd name="connsiteY153" fmla="*/ 10601 h 75752"/>
              <a:gd name="connsiteX154" fmla="*/ 40767 w 119881"/>
              <a:gd name="connsiteY154" fmla="*/ 9030 h 75752"/>
              <a:gd name="connsiteX155" fmla="*/ 43996 w 119881"/>
              <a:gd name="connsiteY155" fmla="*/ 7239 h 75752"/>
              <a:gd name="connsiteX156" fmla="*/ 46196 w 119881"/>
              <a:gd name="connsiteY156" fmla="*/ 8144 h 75752"/>
              <a:gd name="connsiteX157" fmla="*/ 52321 w 119881"/>
              <a:gd name="connsiteY157" fmla="*/ 8382 h 75752"/>
              <a:gd name="connsiteX158" fmla="*/ 56779 w 119881"/>
              <a:gd name="connsiteY158" fmla="*/ 7896 h 75752"/>
              <a:gd name="connsiteX159" fmla="*/ 59569 w 119881"/>
              <a:gd name="connsiteY159" fmla="*/ 6677 h 75752"/>
              <a:gd name="connsiteX160" fmla="*/ 63027 w 119881"/>
              <a:gd name="connsiteY160" fmla="*/ 6677 h 75752"/>
              <a:gd name="connsiteX161" fmla="*/ 65351 w 119881"/>
              <a:gd name="connsiteY161" fmla="*/ 7363 h 75752"/>
              <a:gd name="connsiteX162" fmla="*/ 65761 w 119881"/>
              <a:gd name="connsiteY162" fmla="*/ 7258 h 75752"/>
              <a:gd name="connsiteX163" fmla="*/ 66408 w 119881"/>
              <a:gd name="connsiteY163" fmla="*/ 7106 h 75752"/>
              <a:gd name="connsiteX164" fmla="*/ 67037 w 119881"/>
              <a:gd name="connsiteY164" fmla="*/ 6448 h 75752"/>
              <a:gd name="connsiteX165" fmla="*/ 69228 w 119881"/>
              <a:gd name="connsiteY165" fmla="*/ 6001 h 75752"/>
              <a:gd name="connsiteX166" fmla="*/ 69513 w 119881"/>
              <a:gd name="connsiteY166" fmla="*/ 5458 h 75752"/>
              <a:gd name="connsiteX167" fmla="*/ 69428 w 119881"/>
              <a:gd name="connsiteY167" fmla="*/ 4896 h 75752"/>
              <a:gd name="connsiteX168" fmla="*/ 69037 w 119881"/>
              <a:gd name="connsiteY168" fmla="*/ 4620 h 75752"/>
              <a:gd name="connsiteX169" fmla="*/ 66342 w 119881"/>
              <a:gd name="connsiteY169" fmla="*/ 4906 h 75752"/>
              <a:gd name="connsiteX170" fmla="*/ 65322 w 119881"/>
              <a:gd name="connsiteY170" fmla="*/ 4477 h 75752"/>
              <a:gd name="connsiteX171" fmla="*/ 65056 w 119881"/>
              <a:gd name="connsiteY171" fmla="*/ 3486 h 75752"/>
              <a:gd name="connsiteX172" fmla="*/ 65922 w 119881"/>
              <a:gd name="connsiteY172" fmla="*/ 1753 h 75752"/>
              <a:gd name="connsiteX173" fmla="*/ 67904 w 119881"/>
              <a:gd name="connsiteY173" fmla="*/ 343 h 75752"/>
              <a:gd name="connsiteX174" fmla="*/ 69580 w 119881"/>
              <a:gd name="connsiteY174" fmla="*/ 0 h 75752"/>
              <a:gd name="connsiteX175" fmla="*/ 70790 w 119881"/>
              <a:gd name="connsiteY175" fmla="*/ 381 h 75752"/>
              <a:gd name="connsiteX176" fmla="*/ 73733 w 119881"/>
              <a:gd name="connsiteY176" fmla="*/ 2991 h 75752"/>
              <a:gd name="connsiteX177" fmla="*/ 74447 w 119881"/>
              <a:gd name="connsiteY177" fmla="*/ 3077 h 75752"/>
              <a:gd name="connsiteX178" fmla="*/ 74857 w 119881"/>
              <a:gd name="connsiteY178" fmla="*/ 2610 h 75752"/>
              <a:gd name="connsiteX179" fmla="*/ 75467 w 119881"/>
              <a:gd name="connsiteY179" fmla="*/ 2343 h 75752"/>
              <a:gd name="connsiteX180" fmla="*/ 76486 w 119881"/>
              <a:gd name="connsiteY180" fmla="*/ 2858 h 75752"/>
              <a:gd name="connsiteX181" fmla="*/ 77629 w 119881"/>
              <a:gd name="connsiteY181" fmla="*/ 4477 h 75752"/>
              <a:gd name="connsiteX182" fmla="*/ 77829 w 119881"/>
              <a:gd name="connsiteY182" fmla="*/ 4724 h 75752"/>
              <a:gd name="connsiteX183" fmla="*/ 84411 w 119881"/>
              <a:gd name="connsiteY183" fmla="*/ 4153 h 75752"/>
              <a:gd name="connsiteX184" fmla="*/ 85887 w 119881"/>
              <a:gd name="connsiteY184" fmla="*/ 4153 h 75752"/>
              <a:gd name="connsiteX185" fmla="*/ 90354 w 119881"/>
              <a:gd name="connsiteY185" fmla="*/ 7001 h 7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19881" h="75752">
                <a:moveTo>
                  <a:pt x="95012" y="9944"/>
                </a:moveTo>
                <a:lnTo>
                  <a:pt x="95821" y="10458"/>
                </a:lnTo>
                <a:lnTo>
                  <a:pt x="97727" y="12202"/>
                </a:lnTo>
                <a:lnTo>
                  <a:pt x="97279" y="15164"/>
                </a:lnTo>
                <a:lnTo>
                  <a:pt x="95098" y="19926"/>
                </a:lnTo>
                <a:lnTo>
                  <a:pt x="93945" y="23774"/>
                </a:lnTo>
                <a:lnTo>
                  <a:pt x="93821" y="26718"/>
                </a:lnTo>
                <a:lnTo>
                  <a:pt x="94040" y="28099"/>
                </a:lnTo>
                <a:lnTo>
                  <a:pt x="94431" y="28080"/>
                </a:lnTo>
                <a:lnTo>
                  <a:pt x="96507" y="28289"/>
                </a:lnTo>
                <a:lnTo>
                  <a:pt x="97574" y="28289"/>
                </a:lnTo>
                <a:lnTo>
                  <a:pt x="100917" y="29080"/>
                </a:lnTo>
                <a:lnTo>
                  <a:pt x="103594" y="30242"/>
                </a:lnTo>
                <a:lnTo>
                  <a:pt x="104118" y="31471"/>
                </a:lnTo>
                <a:lnTo>
                  <a:pt x="104461" y="32966"/>
                </a:lnTo>
                <a:lnTo>
                  <a:pt x="107652" y="35005"/>
                </a:lnTo>
                <a:lnTo>
                  <a:pt x="111300" y="36328"/>
                </a:lnTo>
                <a:lnTo>
                  <a:pt x="112538" y="35900"/>
                </a:lnTo>
                <a:lnTo>
                  <a:pt x="117072" y="31128"/>
                </a:lnTo>
                <a:lnTo>
                  <a:pt x="118824" y="31918"/>
                </a:lnTo>
                <a:lnTo>
                  <a:pt x="119882" y="34452"/>
                </a:lnTo>
                <a:lnTo>
                  <a:pt x="119834" y="35805"/>
                </a:lnTo>
                <a:lnTo>
                  <a:pt x="118586" y="40862"/>
                </a:lnTo>
                <a:lnTo>
                  <a:pt x="118367" y="43577"/>
                </a:lnTo>
                <a:lnTo>
                  <a:pt x="119444" y="45368"/>
                </a:lnTo>
                <a:lnTo>
                  <a:pt x="119558" y="46768"/>
                </a:lnTo>
                <a:lnTo>
                  <a:pt x="119244" y="48035"/>
                </a:lnTo>
                <a:lnTo>
                  <a:pt x="117434" y="48149"/>
                </a:lnTo>
                <a:lnTo>
                  <a:pt x="115005" y="47463"/>
                </a:lnTo>
                <a:lnTo>
                  <a:pt x="112957" y="45282"/>
                </a:lnTo>
                <a:lnTo>
                  <a:pt x="111405" y="45549"/>
                </a:lnTo>
                <a:lnTo>
                  <a:pt x="110061" y="46111"/>
                </a:lnTo>
                <a:lnTo>
                  <a:pt x="109366" y="48168"/>
                </a:lnTo>
                <a:lnTo>
                  <a:pt x="108756" y="50625"/>
                </a:lnTo>
                <a:lnTo>
                  <a:pt x="108956" y="51988"/>
                </a:lnTo>
                <a:lnTo>
                  <a:pt x="109919" y="53045"/>
                </a:lnTo>
                <a:lnTo>
                  <a:pt x="110662" y="55274"/>
                </a:lnTo>
                <a:lnTo>
                  <a:pt x="111204" y="58169"/>
                </a:lnTo>
                <a:lnTo>
                  <a:pt x="111614" y="59493"/>
                </a:lnTo>
                <a:lnTo>
                  <a:pt x="111166" y="60084"/>
                </a:lnTo>
                <a:lnTo>
                  <a:pt x="109890" y="60484"/>
                </a:lnTo>
                <a:lnTo>
                  <a:pt x="108823" y="60093"/>
                </a:lnTo>
                <a:lnTo>
                  <a:pt x="106975" y="56636"/>
                </a:lnTo>
                <a:lnTo>
                  <a:pt x="106109" y="55321"/>
                </a:lnTo>
                <a:lnTo>
                  <a:pt x="104642" y="55083"/>
                </a:lnTo>
                <a:lnTo>
                  <a:pt x="102060" y="55931"/>
                </a:lnTo>
                <a:lnTo>
                  <a:pt x="98098" y="57864"/>
                </a:lnTo>
                <a:lnTo>
                  <a:pt x="96488" y="57855"/>
                </a:lnTo>
                <a:lnTo>
                  <a:pt x="95136" y="57465"/>
                </a:lnTo>
                <a:lnTo>
                  <a:pt x="93859" y="55826"/>
                </a:lnTo>
                <a:lnTo>
                  <a:pt x="92773" y="52654"/>
                </a:lnTo>
                <a:lnTo>
                  <a:pt x="92431" y="50663"/>
                </a:lnTo>
                <a:lnTo>
                  <a:pt x="91678" y="50721"/>
                </a:lnTo>
                <a:lnTo>
                  <a:pt x="89135" y="50149"/>
                </a:lnTo>
                <a:lnTo>
                  <a:pt x="87954" y="50940"/>
                </a:lnTo>
                <a:lnTo>
                  <a:pt x="87944" y="54178"/>
                </a:lnTo>
                <a:lnTo>
                  <a:pt x="87716" y="58217"/>
                </a:lnTo>
                <a:lnTo>
                  <a:pt x="86439" y="60817"/>
                </a:lnTo>
                <a:lnTo>
                  <a:pt x="82896" y="65313"/>
                </a:lnTo>
                <a:lnTo>
                  <a:pt x="81601" y="67266"/>
                </a:lnTo>
                <a:lnTo>
                  <a:pt x="81077" y="68675"/>
                </a:lnTo>
                <a:lnTo>
                  <a:pt x="80972" y="69895"/>
                </a:lnTo>
                <a:lnTo>
                  <a:pt x="81515" y="71999"/>
                </a:lnTo>
                <a:lnTo>
                  <a:pt x="82248" y="74009"/>
                </a:lnTo>
                <a:lnTo>
                  <a:pt x="81629" y="75152"/>
                </a:lnTo>
                <a:lnTo>
                  <a:pt x="79762" y="75752"/>
                </a:lnTo>
                <a:lnTo>
                  <a:pt x="78438" y="74533"/>
                </a:lnTo>
                <a:lnTo>
                  <a:pt x="77934" y="72362"/>
                </a:lnTo>
                <a:lnTo>
                  <a:pt x="75067" y="69390"/>
                </a:lnTo>
                <a:lnTo>
                  <a:pt x="76372" y="66904"/>
                </a:lnTo>
                <a:lnTo>
                  <a:pt x="76152" y="66285"/>
                </a:lnTo>
                <a:lnTo>
                  <a:pt x="71418" y="64989"/>
                </a:lnTo>
                <a:lnTo>
                  <a:pt x="69380" y="63103"/>
                </a:lnTo>
                <a:lnTo>
                  <a:pt x="66523" y="59789"/>
                </a:lnTo>
                <a:lnTo>
                  <a:pt x="65989" y="58369"/>
                </a:lnTo>
                <a:lnTo>
                  <a:pt x="66113" y="53740"/>
                </a:lnTo>
                <a:lnTo>
                  <a:pt x="65942" y="52616"/>
                </a:lnTo>
                <a:lnTo>
                  <a:pt x="65561" y="52064"/>
                </a:lnTo>
                <a:lnTo>
                  <a:pt x="64180" y="52102"/>
                </a:lnTo>
                <a:lnTo>
                  <a:pt x="62246" y="53712"/>
                </a:lnTo>
                <a:lnTo>
                  <a:pt x="60465" y="56112"/>
                </a:lnTo>
                <a:lnTo>
                  <a:pt x="56826" y="58826"/>
                </a:lnTo>
                <a:lnTo>
                  <a:pt x="56445" y="59398"/>
                </a:lnTo>
                <a:lnTo>
                  <a:pt x="57674" y="62036"/>
                </a:lnTo>
                <a:lnTo>
                  <a:pt x="57617" y="63055"/>
                </a:lnTo>
                <a:lnTo>
                  <a:pt x="54645" y="67256"/>
                </a:lnTo>
                <a:lnTo>
                  <a:pt x="54083" y="68637"/>
                </a:lnTo>
                <a:lnTo>
                  <a:pt x="50320" y="71257"/>
                </a:lnTo>
                <a:lnTo>
                  <a:pt x="48596" y="72238"/>
                </a:lnTo>
                <a:lnTo>
                  <a:pt x="43377" y="70314"/>
                </a:lnTo>
                <a:lnTo>
                  <a:pt x="41929" y="70085"/>
                </a:lnTo>
                <a:lnTo>
                  <a:pt x="39605" y="71371"/>
                </a:lnTo>
                <a:lnTo>
                  <a:pt x="36309" y="72600"/>
                </a:lnTo>
                <a:lnTo>
                  <a:pt x="30985" y="73828"/>
                </a:lnTo>
                <a:lnTo>
                  <a:pt x="29023" y="72933"/>
                </a:lnTo>
                <a:lnTo>
                  <a:pt x="28099" y="72095"/>
                </a:lnTo>
                <a:lnTo>
                  <a:pt x="27642" y="70818"/>
                </a:lnTo>
                <a:lnTo>
                  <a:pt x="26298" y="68580"/>
                </a:lnTo>
                <a:lnTo>
                  <a:pt x="24794" y="67256"/>
                </a:lnTo>
                <a:lnTo>
                  <a:pt x="23746" y="65808"/>
                </a:lnTo>
                <a:lnTo>
                  <a:pt x="22346" y="64227"/>
                </a:lnTo>
                <a:lnTo>
                  <a:pt x="21441" y="62903"/>
                </a:lnTo>
                <a:lnTo>
                  <a:pt x="22641" y="58655"/>
                </a:lnTo>
                <a:lnTo>
                  <a:pt x="21765" y="57169"/>
                </a:lnTo>
                <a:lnTo>
                  <a:pt x="21317" y="55036"/>
                </a:lnTo>
                <a:lnTo>
                  <a:pt x="21545" y="53588"/>
                </a:lnTo>
                <a:lnTo>
                  <a:pt x="21069" y="53235"/>
                </a:lnTo>
                <a:lnTo>
                  <a:pt x="16259" y="52397"/>
                </a:lnTo>
                <a:lnTo>
                  <a:pt x="12268" y="52664"/>
                </a:lnTo>
                <a:lnTo>
                  <a:pt x="9411" y="54083"/>
                </a:lnTo>
                <a:lnTo>
                  <a:pt x="7077" y="56445"/>
                </a:lnTo>
                <a:lnTo>
                  <a:pt x="6791" y="56960"/>
                </a:lnTo>
                <a:lnTo>
                  <a:pt x="6944" y="57379"/>
                </a:lnTo>
                <a:lnTo>
                  <a:pt x="8106" y="59541"/>
                </a:lnTo>
                <a:lnTo>
                  <a:pt x="6134" y="61827"/>
                </a:lnTo>
                <a:lnTo>
                  <a:pt x="3115" y="63598"/>
                </a:lnTo>
                <a:lnTo>
                  <a:pt x="981" y="63780"/>
                </a:lnTo>
                <a:lnTo>
                  <a:pt x="38" y="63437"/>
                </a:lnTo>
                <a:lnTo>
                  <a:pt x="0" y="60998"/>
                </a:lnTo>
                <a:lnTo>
                  <a:pt x="1772" y="60093"/>
                </a:lnTo>
                <a:lnTo>
                  <a:pt x="3372" y="58503"/>
                </a:lnTo>
                <a:lnTo>
                  <a:pt x="3905" y="56255"/>
                </a:lnTo>
                <a:lnTo>
                  <a:pt x="4096" y="54673"/>
                </a:lnTo>
                <a:lnTo>
                  <a:pt x="2419" y="52759"/>
                </a:lnTo>
                <a:lnTo>
                  <a:pt x="2619" y="51578"/>
                </a:lnTo>
                <a:lnTo>
                  <a:pt x="3667" y="49349"/>
                </a:lnTo>
                <a:lnTo>
                  <a:pt x="4267" y="47377"/>
                </a:lnTo>
                <a:lnTo>
                  <a:pt x="5106" y="45673"/>
                </a:lnTo>
                <a:lnTo>
                  <a:pt x="8430" y="42882"/>
                </a:lnTo>
                <a:lnTo>
                  <a:pt x="11763" y="40062"/>
                </a:lnTo>
                <a:lnTo>
                  <a:pt x="12268" y="37071"/>
                </a:lnTo>
                <a:lnTo>
                  <a:pt x="12535" y="33423"/>
                </a:lnTo>
                <a:lnTo>
                  <a:pt x="13002" y="32547"/>
                </a:lnTo>
                <a:lnTo>
                  <a:pt x="17507" y="30356"/>
                </a:lnTo>
                <a:lnTo>
                  <a:pt x="18631" y="29489"/>
                </a:lnTo>
                <a:lnTo>
                  <a:pt x="19202" y="28251"/>
                </a:lnTo>
                <a:lnTo>
                  <a:pt x="22746" y="24146"/>
                </a:lnTo>
                <a:lnTo>
                  <a:pt x="26251" y="20069"/>
                </a:lnTo>
                <a:lnTo>
                  <a:pt x="26965" y="18698"/>
                </a:lnTo>
                <a:lnTo>
                  <a:pt x="27556" y="17888"/>
                </a:lnTo>
                <a:lnTo>
                  <a:pt x="27556" y="17221"/>
                </a:lnTo>
                <a:lnTo>
                  <a:pt x="27108" y="16707"/>
                </a:lnTo>
                <a:lnTo>
                  <a:pt x="25441" y="16373"/>
                </a:lnTo>
                <a:lnTo>
                  <a:pt x="24870" y="15069"/>
                </a:lnTo>
                <a:lnTo>
                  <a:pt x="26689" y="12745"/>
                </a:lnTo>
                <a:lnTo>
                  <a:pt x="28965" y="11325"/>
                </a:lnTo>
                <a:lnTo>
                  <a:pt x="31175" y="11297"/>
                </a:lnTo>
                <a:lnTo>
                  <a:pt x="32061" y="11954"/>
                </a:lnTo>
                <a:lnTo>
                  <a:pt x="32013" y="12725"/>
                </a:lnTo>
                <a:lnTo>
                  <a:pt x="32966" y="13554"/>
                </a:lnTo>
                <a:lnTo>
                  <a:pt x="34642" y="13821"/>
                </a:lnTo>
                <a:lnTo>
                  <a:pt x="36709" y="13535"/>
                </a:lnTo>
                <a:lnTo>
                  <a:pt x="38767" y="12668"/>
                </a:lnTo>
                <a:lnTo>
                  <a:pt x="40034" y="10601"/>
                </a:lnTo>
                <a:lnTo>
                  <a:pt x="40767" y="9030"/>
                </a:lnTo>
                <a:lnTo>
                  <a:pt x="43996" y="7239"/>
                </a:lnTo>
                <a:lnTo>
                  <a:pt x="46196" y="8144"/>
                </a:lnTo>
                <a:lnTo>
                  <a:pt x="52321" y="8382"/>
                </a:lnTo>
                <a:lnTo>
                  <a:pt x="56779" y="7896"/>
                </a:lnTo>
                <a:lnTo>
                  <a:pt x="59569" y="6677"/>
                </a:lnTo>
                <a:lnTo>
                  <a:pt x="63027" y="6677"/>
                </a:lnTo>
                <a:lnTo>
                  <a:pt x="65351" y="7363"/>
                </a:lnTo>
                <a:lnTo>
                  <a:pt x="65761" y="7258"/>
                </a:lnTo>
                <a:lnTo>
                  <a:pt x="66408" y="7106"/>
                </a:lnTo>
                <a:lnTo>
                  <a:pt x="67037" y="6448"/>
                </a:lnTo>
                <a:lnTo>
                  <a:pt x="69228" y="6001"/>
                </a:lnTo>
                <a:lnTo>
                  <a:pt x="69513" y="5458"/>
                </a:lnTo>
                <a:lnTo>
                  <a:pt x="69428" y="4896"/>
                </a:lnTo>
                <a:lnTo>
                  <a:pt x="69037" y="4620"/>
                </a:lnTo>
                <a:lnTo>
                  <a:pt x="66342" y="4906"/>
                </a:lnTo>
                <a:lnTo>
                  <a:pt x="65322" y="4477"/>
                </a:lnTo>
                <a:lnTo>
                  <a:pt x="65056" y="3486"/>
                </a:lnTo>
                <a:lnTo>
                  <a:pt x="65922" y="1753"/>
                </a:lnTo>
                <a:lnTo>
                  <a:pt x="67904" y="343"/>
                </a:lnTo>
                <a:lnTo>
                  <a:pt x="69580" y="0"/>
                </a:lnTo>
                <a:lnTo>
                  <a:pt x="70790" y="381"/>
                </a:lnTo>
                <a:lnTo>
                  <a:pt x="73733" y="2991"/>
                </a:lnTo>
                <a:lnTo>
                  <a:pt x="74447" y="3077"/>
                </a:lnTo>
                <a:lnTo>
                  <a:pt x="74857" y="2610"/>
                </a:lnTo>
                <a:lnTo>
                  <a:pt x="75467" y="2343"/>
                </a:lnTo>
                <a:lnTo>
                  <a:pt x="76486" y="2858"/>
                </a:lnTo>
                <a:lnTo>
                  <a:pt x="77629" y="4477"/>
                </a:lnTo>
                <a:lnTo>
                  <a:pt x="77829" y="4724"/>
                </a:lnTo>
                <a:lnTo>
                  <a:pt x="84411" y="4153"/>
                </a:lnTo>
                <a:lnTo>
                  <a:pt x="85887" y="4153"/>
                </a:lnTo>
                <a:lnTo>
                  <a:pt x="90354" y="700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4B793F4-5762-73D6-F5BC-74FEDB52689A}"/>
              </a:ext>
            </a:extLst>
          </p:cNvPr>
          <p:cNvSpPr/>
          <p:nvPr/>
        </p:nvSpPr>
        <p:spPr>
          <a:xfrm>
            <a:off x="5579237" y="4380065"/>
            <a:ext cx="163029" cy="170754"/>
          </a:xfrm>
          <a:custGeom>
            <a:avLst/>
            <a:gdLst>
              <a:gd name="connsiteX0" fmla="*/ 82362 w 163029"/>
              <a:gd name="connsiteY0" fmla="*/ 8039 h 170754"/>
              <a:gd name="connsiteX1" fmla="*/ 84029 w 163029"/>
              <a:gd name="connsiteY1" fmla="*/ 9830 h 170754"/>
              <a:gd name="connsiteX2" fmla="*/ 86144 w 163029"/>
              <a:gd name="connsiteY2" fmla="*/ 11059 h 170754"/>
              <a:gd name="connsiteX3" fmla="*/ 89354 w 163029"/>
              <a:gd name="connsiteY3" fmla="*/ 10906 h 170754"/>
              <a:gd name="connsiteX4" fmla="*/ 91678 w 163029"/>
              <a:gd name="connsiteY4" fmla="*/ 11640 h 170754"/>
              <a:gd name="connsiteX5" fmla="*/ 93688 w 163029"/>
              <a:gd name="connsiteY5" fmla="*/ 13021 h 170754"/>
              <a:gd name="connsiteX6" fmla="*/ 95040 w 163029"/>
              <a:gd name="connsiteY6" fmla="*/ 16078 h 170754"/>
              <a:gd name="connsiteX7" fmla="*/ 96517 w 163029"/>
              <a:gd name="connsiteY7" fmla="*/ 18279 h 170754"/>
              <a:gd name="connsiteX8" fmla="*/ 97155 w 163029"/>
              <a:gd name="connsiteY8" fmla="*/ 21422 h 170754"/>
              <a:gd name="connsiteX9" fmla="*/ 99488 w 163029"/>
              <a:gd name="connsiteY9" fmla="*/ 23070 h 170754"/>
              <a:gd name="connsiteX10" fmla="*/ 101317 w 163029"/>
              <a:gd name="connsiteY10" fmla="*/ 23822 h 170754"/>
              <a:gd name="connsiteX11" fmla="*/ 103794 w 163029"/>
              <a:gd name="connsiteY11" fmla="*/ 26098 h 170754"/>
              <a:gd name="connsiteX12" fmla="*/ 106356 w 163029"/>
              <a:gd name="connsiteY12" fmla="*/ 27261 h 170754"/>
              <a:gd name="connsiteX13" fmla="*/ 109004 w 163029"/>
              <a:gd name="connsiteY13" fmla="*/ 26994 h 170754"/>
              <a:gd name="connsiteX14" fmla="*/ 110242 w 163029"/>
              <a:gd name="connsiteY14" fmla="*/ 28185 h 170754"/>
              <a:gd name="connsiteX15" fmla="*/ 112223 w 163029"/>
              <a:gd name="connsiteY15" fmla="*/ 29023 h 170754"/>
              <a:gd name="connsiteX16" fmla="*/ 114205 w 163029"/>
              <a:gd name="connsiteY16" fmla="*/ 29080 h 170754"/>
              <a:gd name="connsiteX17" fmla="*/ 115948 w 163029"/>
              <a:gd name="connsiteY17" fmla="*/ 26451 h 170754"/>
              <a:gd name="connsiteX18" fmla="*/ 118253 w 163029"/>
              <a:gd name="connsiteY18" fmla="*/ 25413 h 170754"/>
              <a:gd name="connsiteX19" fmla="*/ 124072 w 163029"/>
              <a:gd name="connsiteY19" fmla="*/ 23317 h 170754"/>
              <a:gd name="connsiteX20" fmla="*/ 126368 w 163029"/>
              <a:gd name="connsiteY20" fmla="*/ 22365 h 170754"/>
              <a:gd name="connsiteX21" fmla="*/ 128692 w 163029"/>
              <a:gd name="connsiteY21" fmla="*/ 21765 h 170754"/>
              <a:gd name="connsiteX22" fmla="*/ 134293 w 163029"/>
              <a:gd name="connsiteY22" fmla="*/ 21574 h 170754"/>
              <a:gd name="connsiteX23" fmla="*/ 139503 w 163029"/>
              <a:gd name="connsiteY23" fmla="*/ 22222 h 170754"/>
              <a:gd name="connsiteX24" fmla="*/ 142084 w 163029"/>
              <a:gd name="connsiteY24" fmla="*/ 22708 h 170754"/>
              <a:gd name="connsiteX25" fmla="*/ 143856 w 163029"/>
              <a:gd name="connsiteY25" fmla="*/ 22346 h 170754"/>
              <a:gd name="connsiteX26" fmla="*/ 145532 w 163029"/>
              <a:gd name="connsiteY26" fmla="*/ 23593 h 170754"/>
              <a:gd name="connsiteX27" fmla="*/ 147266 w 163029"/>
              <a:gd name="connsiteY27" fmla="*/ 26213 h 170754"/>
              <a:gd name="connsiteX28" fmla="*/ 148685 w 163029"/>
              <a:gd name="connsiteY28" fmla="*/ 27051 h 170754"/>
              <a:gd name="connsiteX29" fmla="*/ 150133 w 163029"/>
              <a:gd name="connsiteY29" fmla="*/ 27956 h 170754"/>
              <a:gd name="connsiteX30" fmla="*/ 151209 w 163029"/>
              <a:gd name="connsiteY30" fmla="*/ 30023 h 170754"/>
              <a:gd name="connsiteX31" fmla="*/ 152467 w 163029"/>
              <a:gd name="connsiteY31" fmla="*/ 32071 h 170754"/>
              <a:gd name="connsiteX32" fmla="*/ 153152 w 163029"/>
              <a:gd name="connsiteY32" fmla="*/ 32976 h 170754"/>
              <a:gd name="connsiteX33" fmla="*/ 154714 w 163029"/>
              <a:gd name="connsiteY33" fmla="*/ 34995 h 170754"/>
              <a:gd name="connsiteX34" fmla="*/ 156057 w 163029"/>
              <a:gd name="connsiteY34" fmla="*/ 35023 h 170754"/>
              <a:gd name="connsiteX35" fmla="*/ 157381 w 163029"/>
              <a:gd name="connsiteY35" fmla="*/ 34147 h 170754"/>
              <a:gd name="connsiteX36" fmla="*/ 157953 w 163029"/>
              <a:gd name="connsiteY36" fmla="*/ 33499 h 170754"/>
              <a:gd name="connsiteX37" fmla="*/ 158210 w 163029"/>
              <a:gd name="connsiteY37" fmla="*/ 34833 h 170754"/>
              <a:gd name="connsiteX38" fmla="*/ 157686 w 163029"/>
              <a:gd name="connsiteY38" fmla="*/ 36995 h 170754"/>
              <a:gd name="connsiteX39" fmla="*/ 157791 w 163029"/>
              <a:gd name="connsiteY39" fmla="*/ 38338 h 170754"/>
              <a:gd name="connsiteX40" fmla="*/ 158524 w 163029"/>
              <a:gd name="connsiteY40" fmla="*/ 38853 h 170754"/>
              <a:gd name="connsiteX41" fmla="*/ 158124 w 163029"/>
              <a:gd name="connsiteY41" fmla="*/ 40577 h 170754"/>
              <a:gd name="connsiteX42" fmla="*/ 156591 w 163029"/>
              <a:gd name="connsiteY42" fmla="*/ 43510 h 170754"/>
              <a:gd name="connsiteX43" fmla="*/ 156581 w 163029"/>
              <a:gd name="connsiteY43" fmla="*/ 45244 h 170754"/>
              <a:gd name="connsiteX44" fmla="*/ 158105 w 163029"/>
              <a:gd name="connsiteY44" fmla="*/ 45787 h 170754"/>
              <a:gd name="connsiteX45" fmla="*/ 159191 w 163029"/>
              <a:gd name="connsiteY45" fmla="*/ 47625 h 170754"/>
              <a:gd name="connsiteX46" fmla="*/ 159839 w 163029"/>
              <a:gd name="connsiteY46" fmla="*/ 50768 h 170754"/>
              <a:gd name="connsiteX47" fmla="*/ 160496 w 163029"/>
              <a:gd name="connsiteY47" fmla="*/ 51816 h 170754"/>
              <a:gd name="connsiteX48" fmla="*/ 160563 w 163029"/>
              <a:gd name="connsiteY48" fmla="*/ 52464 h 170754"/>
              <a:gd name="connsiteX49" fmla="*/ 161668 w 163029"/>
              <a:gd name="connsiteY49" fmla="*/ 60074 h 170754"/>
              <a:gd name="connsiteX50" fmla="*/ 163030 w 163029"/>
              <a:gd name="connsiteY50" fmla="*/ 67704 h 170754"/>
              <a:gd name="connsiteX51" fmla="*/ 162163 w 163029"/>
              <a:gd name="connsiteY51" fmla="*/ 68694 h 170754"/>
              <a:gd name="connsiteX52" fmla="*/ 160972 w 163029"/>
              <a:gd name="connsiteY52" fmla="*/ 68990 h 170754"/>
              <a:gd name="connsiteX53" fmla="*/ 160201 w 163029"/>
              <a:gd name="connsiteY53" fmla="*/ 69342 h 170754"/>
              <a:gd name="connsiteX54" fmla="*/ 159982 w 163029"/>
              <a:gd name="connsiteY54" fmla="*/ 70056 h 170754"/>
              <a:gd name="connsiteX55" fmla="*/ 160487 w 163029"/>
              <a:gd name="connsiteY55" fmla="*/ 71095 h 170754"/>
              <a:gd name="connsiteX56" fmla="*/ 160153 w 163029"/>
              <a:gd name="connsiteY56" fmla="*/ 72047 h 170754"/>
              <a:gd name="connsiteX57" fmla="*/ 158667 w 163029"/>
              <a:gd name="connsiteY57" fmla="*/ 72704 h 170754"/>
              <a:gd name="connsiteX58" fmla="*/ 155438 w 163029"/>
              <a:gd name="connsiteY58" fmla="*/ 75124 h 170754"/>
              <a:gd name="connsiteX59" fmla="*/ 155219 w 163029"/>
              <a:gd name="connsiteY59" fmla="*/ 76086 h 170754"/>
              <a:gd name="connsiteX60" fmla="*/ 154362 w 163029"/>
              <a:gd name="connsiteY60" fmla="*/ 78143 h 170754"/>
              <a:gd name="connsiteX61" fmla="*/ 153648 w 163029"/>
              <a:gd name="connsiteY61" fmla="*/ 79400 h 170754"/>
              <a:gd name="connsiteX62" fmla="*/ 152590 w 163029"/>
              <a:gd name="connsiteY62" fmla="*/ 81734 h 170754"/>
              <a:gd name="connsiteX63" fmla="*/ 150914 w 163029"/>
              <a:gd name="connsiteY63" fmla="*/ 87906 h 170754"/>
              <a:gd name="connsiteX64" fmla="*/ 150295 w 163029"/>
              <a:gd name="connsiteY64" fmla="*/ 93021 h 170754"/>
              <a:gd name="connsiteX65" fmla="*/ 150200 w 163029"/>
              <a:gd name="connsiteY65" fmla="*/ 94602 h 170754"/>
              <a:gd name="connsiteX66" fmla="*/ 149552 w 163029"/>
              <a:gd name="connsiteY66" fmla="*/ 95698 h 170754"/>
              <a:gd name="connsiteX67" fmla="*/ 148819 w 163029"/>
              <a:gd name="connsiteY67" fmla="*/ 97288 h 170754"/>
              <a:gd name="connsiteX68" fmla="*/ 145313 w 163029"/>
              <a:gd name="connsiteY68" fmla="*/ 101660 h 170754"/>
              <a:gd name="connsiteX69" fmla="*/ 143523 w 163029"/>
              <a:gd name="connsiteY69" fmla="*/ 105232 h 170754"/>
              <a:gd name="connsiteX70" fmla="*/ 143751 w 163029"/>
              <a:gd name="connsiteY70" fmla="*/ 106785 h 170754"/>
              <a:gd name="connsiteX71" fmla="*/ 143837 w 163029"/>
              <a:gd name="connsiteY71" fmla="*/ 108347 h 170754"/>
              <a:gd name="connsiteX72" fmla="*/ 143303 w 163029"/>
              <a:gd name="connsiteY72" fmla="*/ 109471 h 170754"/>
              <a:gd name="connsiteX73" fmla="*/ 143399 w 163029"/>
              <a:gd name="connsiteY73" fmla="*/ 112490 h 170754"/>
              <a:gd name="connsiteX74" fmla="*/ 143827 w 163029"/>
              <a:gd name="connsiteY74" fmla="*/ 115014 h 170754"/>
              <a:gd name="connsiteX75" fmla="*/ 144456 w 163029"/>
              <a:gd name="connsiteY75" fmla="*/ 117491 h 170754"/>
              <a:gd name="connsiteX76" fmla="*/ 146999 w 163029"/>
              <a:gd name="connsiteY76" fmla="*/ 124501 h 170754"/>
              <a:gd name="connsiteX77" fmla="*/ 148323 w 163029"/>
              <a:gd name="connsiteY77" fmla="*/ 128759 h 170754"/>
              <a:gd name="connsiteX78" fmla="*/ 149142 w 163029"/>
              <a:gd name="connsiteY78" fmla="*/ 132188 h 170754"/>
              <a:gd name="connsiteX79" fmla="*/ 149866 w 163029"/>
              <a:gd name="connsiteY79" fmla="*/ 134493 h 170754"/>
              <a:gd name="connsiteX80" fmla="*/ 150543 w 163029"/>
              <a:gd name="connsiteY80" fmla="*/ 135427 h 170754"/>
              <a:gd name="connsiteX81" fmla="*/ 150819 w 163029"/>
              <a:gd name="connsiteY81" fmla="*/ 136312 h 170754"/>
              <a:gd name="connsiteX82" fmla="*/ 154591 w 163029"/>
              <a:gd name="connsiteY82" fmla="*/ 136950 h 170754"/>
              <a:gd name="connsiteX83" fmla="*/ 155334 w 163029"/>
              <a:gd name="connsiteY83" fmla="*/ 137455 h 170754"/>
              <a:gd name="connsiteX84" fmla="*/ 156362 w 163029"/>
              <a:gd name="connsiteY84" fmla="*/ 141922 h 170754"/>
              <a:gd name="connsiteX85" fmla="*/ 156172 w 163029"/>
              <a:gd name="connsiteY85" fmla="*/ 143942 h 170754"/>
              <a:gd name="connsiteX86" fmla="*/ 155429 w 163029"/>
              <a:gd name="connsiteY86" fmla="*/ 144713 h 170754"/>
              <a:gd name="connsiteX87" fmla="*/ 155448 w 163029"/>
              <a:gd name="connsiteY87" fmla="*/ 146418 h 170754"/>
              <a:gd name="connsiteX88" fmla="*/ 155276 w 163029"/>
              <a:gd name="connsiteY88" fmla="*/ 148542 h 170754"/>
              <a:gd name="connsiteX89" fmla="*/ 154724 w 163029"/>
              <a:gd name="connsiteY89" fmla="*/ 149381 h 170754"/>
              <a:gd name="connsiteX90" fmla="*/ 152609 w 163029"/>
              <a:gd name="connsiteY90" fmla="*/ 149485 h 170754"/>
              <a:gd name="connsiteX91" fmla="*/ 151171 w 163029"/>
              <a:gd name="connsiteY91" fmla="*/ 150286 h 170754"/>
              <a:gd name="connsiteX92" fmla="*/ 149285 w 163029"/>
              <a:gd name="connsiteY92" fmla="*/ 149962 h 170754"/>
              <a:gd name="connsiteX93" fmla="*/ 149104 w 163029"/>
              <a:gd name="connsiteY93" fmla="*/ 149438 h 170754"/>
              <a:gd name="connsiteX94" fmla="*/ 148085 w 163029"/>
              <a:gd name="connsiteY94" fmla="*/ 149247 h 170754"/>
              <a:gd name="connsiteX95" fmla="*/ 145285 w 163029"/>
              <a:gd name="connsiteY95" fmla="*/ 148037 h 170754"/>
              <a:gd name="connsiteX96" fmla="*/ 145742 w 163029"/>
              <a:gd name="connsiteY96" fmla="*/ 144161 h 170754"/>
              <a:gd name="connsiteX97" fmla="*/ 144446 w 163029"/>
              <a:gd name="connsiteY97" fmla="*/ 143999 h 170754"/>
              <a:gd name="connsiteX98" fmla="*/ 143446 w 163029"/>
              <a:gd name="connsiteY98" fmla="*/ 144513 h 170754"/>
              <a:gd name="connsiteX99" fmla="*/ 141456 w 163029"/>
              <a:gd name="connsiteY99" fmla="*/ 149162 h 170754"/>
              <a:gd name="connsiteX100" fmla="*/ 140503 w 163029"/>
              <a:gd name="connsiteY100" fmla="*/ 149962 h 170754"/>
              <a:gd name="connsiteX101" fmla="*/ 126520 w 163029"/>
              <a:gd name="connsiteY101" fmla="*/ 147561 h 170754"/>
              <a:gd name="connsiteX102" fmla="*/ 123482 w 163029"/>
              <a:gd name="connsiteY102" fmla="*/ 145628 h 170754"/>
              <a:gd name="connsiteX103" fmla="*/ 119843 w 163029"/>
              <a:gd name="connsiteY103" fmla="*/ 145190 h 170754"/>
              <a:gd name="connsiteX104" fmla="*/ 113500 w 163029"/>
              <a:gd name="connsiteY104" fmla="*/ 145409 h 170754"/>
              <a:gd name="connsiteX105" fmla="*/ 108270 w 163029"/>
              <a:gd name="connsiteY105" fmla="*/ 145990 h 170754"/>
              <a:gd name="connsiteX106" fmla="*/ 106775 w 163029"/>
              <a:gd name="connsiteY106" fmla="*/ 147161 h 170754"/>
              <a:gd name="connsiteX107" fmla="*/ 119977 w 163029"/>
              <a:gd name="connsiteY107" fmla="*/ 146475 h 170754"/>
              <a:gd name="connsiteX108" fmla="*/ 121396 w 163029"/>
              <a:gd name="connsiteY108" fmla="*/ 146609 h 170754"/>
              <a:gd name="connsiteX109" fmla="*/ 122063 w 163029"/>
              <a:gd name="connsiteY109" fmla="*/ 147314 h 170754"/>
              <a:gd name="connsiteX110" fmla="*/ 105375 w 163029"/>
              <a:gd name="connsiteY110" fmla="*/ 148847 h 170754"/>
              <a:gd name="connsiteX111" fmla="*/ 99012 w 163029"/>
              <a:gd name="connsiteY111" fmla="*/ 149762 h 170754"/>
              <a:gd name="connsiteX112" fmla="*/ 97126 w 163029"/>
              <a:gd name="connsiteY112" fmla="*/ 149514 h 170754"/>
              <a:gd name="connsiteX113" fmla="*/ 95698 w 163029"/>
              <a:gd name="connsiteY113" fmla="*/ 148028 h 170754"/>
              <a:gd name="connsiteX114" fmla="*/ 88782 w 163029"/>
              <a:gd name="connsiteY114" fmla="*/ 147847 h 170754"/>
              <a:gd name="connsiteX115" fmla="*/ 87363 w 163029"/>
              <a:gd name="connsiteY115" fmla="*/ 148333 h 170754"/>
              <a:gd name="connsiteX116" fmla="*/ 86506 w 163029"/>
              <a:gd name="connsiteY116" fmla="*/ 149428 h 170754"/>
              <a:gd name="connsiteX117" fmla="*/ 89230 w 163029"/>
              <a:gd name="connsiteY117" fmla="*/ 149190 h 170754"/>
              <a:gd name="connsiteX118" fmla="*/ 93526 w 163029"/>
              <a:gd name="connsiteY118" fmla="*/ 149133 h 170754"/>
              <a:gd name="connsiteX119" fmla="*/ 94678 w 163029"/>
              <a:gd name="connsiteY119" fmla="*/ 149971 h 170754"/>
              <a:gd name="connsiteX120" fmla="*/ 81229 w 163029"/>
              <a:gd name="connsiteY120" fmla="*/ 151067 h 170754"/>
              <a:gd name="connsiteX121" fmla="*/ 71904 w 163029"/>
              <a:gd name="connsiteY121" fmla="*/ 153162 h 170754"/>
              <a:gd name="connsiteX122" fmla="*/ 67951 w 163029"/>
              <a:gd name="connsiteY122" fmla="*/ 154715 h 170754"/>
              <a:gd name="connsiteX123" fmla="*/ 54940 w 163029"/>
              <a:gd name="connsiteY123" fmla="*/ 159811 h 170754"/>
              <a:gd name="connsiteX124" fmla="*/ 47006 w 163029"/>
              <a:gd name="connsiteY124" fmla="*/ 162211 h 170754"/>
              <a:gd name="connsiteX125" fmla="*/ 44929 w 163029"/>
              <a:gd name="connsiteY125" fmla="*/ 163097 h 170754"/>
              <a:gd name="connsiteX126" fmla="*/ 41319 w 163029"/>
              <a:gd name="connsiteY126" fmla="*/ 165592 h 170754"/>
              <a:gd name="connsiteX127" fmla="*/ 36681 w 163029"/>
              <a:gd name="connsiteY127" fmla="*/ 167164 h 170754"/>
              <a:gd name="connsiteX128" fmla="*/ 31480 w 163029"/>
              <a:gd name="connsiteY128" fmla="*/ 170097 h 170754"/>
              <a:gd name="connsiteX129" fmla="*/ 28308 w 163029"/>
              <a:gd name="connsiteY129" fmla="*/ 170755 h 170754"/>
              <a:gd name="connsiteX130" fmla="*/ 27594 w 163029"/>
              <a:gd name="connsiteY130" fmla="*/ 169821 h 170754"/>
              <a:gd name="connsiteX131" fmla="*/ 27508 w 163029"/>
              <a:gd name="connsiteY131" fmla="*/ 164868 h 170754"/>
              <a:gd name="connsiteX132" fmla="*/ 27070 w 163029"/>
              <a:gd name="connsiteY132" fmla="*/ 158229 h 170754"/>
              <a:gd name="connsiteX133" fmla="*/ 27232 w 163029"/>
              <a:gd name="connsiteY133" fmla="*/ 155686 h 170754"/>
              <a:gd name="connsiteX134" fmla="*/ 27651 w 163029"/>
              <a:gd name="connsiteY134" fmla="*/ 153295 h 170754"/>
              <a:gd name="connsiteX135" fmla="*/ 27661 w 163029"/>
              <a:gd name="connsiteY135" fmla="*/ 151314 h 170754"/>
              <a:gd name="connsiteX136" fmla="*/ 29242 w 163029"/>
              <a:gd name="connsiteY136" fmla="*/ 150571 h 170754"/>
              <a:gd name="connsiteX137" fmla="*/ 29661 w 163029"/>
              <a:gd name="connsiteY137" fmla="*/ 149743 h 170754"/>
              <a:gd name="connsiteX138" fmla="*/ 29899 w 163029"/>
              <a:gd name="connsiteY138" fmla="*/ 147161 h 170754"/>
              <a:gd name="connsiteX139" fmla="*/ 31375 w 163029"/>
              <a:gd name="connsiteY139" fmla="*/ 144809 h 170754"/>
              <a:gd name="connsiteX140" fmla="*/ 31404 w 163029"/>
              <a:gd name="connsiteY140" fmla="*/ 140713 h 170754"/>
              <a:gd name="connsiteX141" fmla="*/ 31842 w 163029"/>
              <a:gd name="connsiteY141" fmla="*/ 139865 h 170754"/>
              <a:gd name="connsiteX142" fmla="*/ 32175 w 163029"/>
              <a:gd name="connsiteY142" fmla="*/ 138779 h 170754"/>
              <a:gd name="connsiteX143" fmla="*/ 31547 w 163029"/>
              <a:gd name="connsiteY143" fmla="*/ 136093 h 170754"/>
              <a:gd name="connsiteX144" fmla="*/ 30727 w 163029"/>
              <a:gd name="connsiteY144" fmla="*/ 131026 h 170754"/>
              <a:gd name="connsiteX145" fmla="*/ 30328 w 163029"/>
              <a:gd name="connsiteY145" fmla="*/ 130693 h 170754"/>
              <a:gd name="connsiteX146" fmla="*/ 29966 w 163029"/>
              <a:gd name="connsiteY146" fmla="*/ 130912 h 170754"/>
              <a:gd name="connsiteX147" fmla="*/ 29137 w 163029"/>
              <a:gd name="connsiteY147" fmla="*/ 131007 h 170754"/>
              <a:gd name="connsiteX148" fmla="*/ 25870 w 163029"/>
              <a:gd name="connsiteY148" fmla="*/ 129254 h 170754"/>
              <a:gd name="connsiteX149" fmla="*/ 23346 w 163029"/>
              <a:gd name="connsiteY149" fmla="*/ 128949 h 170754"/>
              <a:gd name="connsiteX150" fmla="*/ 21574 w 163029"/>
              <a:gd name="connsiteY150" fmla="*/ 127454 h 170754"/>
              <a:gd name="connsiteX151" fmla="*/ 21450 w 163029"/>
              <a:gd name="connsiteY151" fmla="*/ 125749 h 170754"/>
              <a:gd name="connsiteX152" fmla="*/ 20593 w 163029"/>
              <a:gd name="connsiteY152" fmla="*/ 124749 h 170754"/>
              <a:gd name="connsiteX153" fmla="*/ 19993 w 163029"/>
              <a:gd name="connsiteY153" fmla="*/ 122777 h 170754"/>
              <a:gd name="connsiteX154" fmla="*/ 19107 w 163029"/>
              <a:gd name="connsiteY154" fmla="*/ 120520 h 170754"/>
              <a:gd name="connsiteX155" fmla="*/ 16621 w 163029"/>
              <a:gd name="connsiteY155" fmla="*/ 119148 h 170754"/>
              <a:gd name="connsiteX156" fmla="*/ 14288 w 163029"/>
              <a:gd name="connsiteY156" fmla="*/ 118815 h 170754"/>
              <a:gd name="connsiteX157" fmla="*/ 12630 w 163029"/>
              <a:gd name="connsiteY157" fmla="*/ 119110 h 170754"/>
              <a:gd name="connsiteX158" fmla="*/ 10687 w 163029"/>
              <a:gd name="connsiteY158" fmla="*/ 119024 h 170754"/>
              <a:gd name="connsiteX159" fmla="*/ 8458 w 163029"/>
              <a:gd name="connsiteY159" fmla="*/ 118263 h 170754"/>
              <a:gd name="connsiteX160" fmla="*/ 6915 w 163029"/>
              <a:gd name="connsiteY160" fmla="*/ 117405 h 170754"/>
              <a:gd name="connsiteX161" fmla="*/ 5458 w 163029"/>
              <a:gd name="connsiteY161" fmla="*/ 115748 h 170754"/>
              <a:gd name="connsiteX162" fmla="*/ 4105 w 163029"/>
              <a:gd name="connsiteY162" fmla="*/ 114433 h 170754"/>
              <a:gd name="connsiteX163" fmla="*/ 3029 w 163029"/>
              <a:gd name="connsiteY163" fmla="*/ 114595 h 170754"/>
              <a:gd name="connsiteX164" fmla="*/ 1714 w 163029"/>
              <a:gd name="connsiteY164" fmla="*/ 114281 h 170754"/>
              <a:gd name="connsiteX165" fmla="*/ 419 w 163029"/>
              <a:gd name="connsiteY165" fmla="*/ 113681 h 170754"/>
              <a:gd name="connsiteX166" fmla="*/ 0 w 163029"/>
              <a:gd name="connsiteY166" fmla="*/ 113214 h 170754"/>
              <a:gd name="connsiteX167" fmla="*/ 5410 w 163029"/>
              <a:gd name="connsiteY167" fmla="*/ 107937 h 170754"/>
              <a:gd name="connsiteX168" fmla="*/ 7248 w 163029"/>
              <a:gd name="connsiteY168" fmla="*/ 105356 h 170754"/>
              <a:gd name="connsiteX169" fmla="*/ 7448 w 163029"/>
              <a:gd name="connsiteY169" fmla="*/ 103775 h 170754"/>
              <a:gd name="connsiteX170" fmla="*/ 7468 w 163029"/>
              <a:gd name="connsiteY170" fmla="*/ 102184 h 170754"/>
              <a:gd name="connsiteX171" fmla="*/ 8058 w 163029"/>
              <a:gd name="connsiteY171" fmla="*/ 100555 h 170754"/>
              <a:gd name="connsiteX172" fmla="*/ 8211 w 163029"/>
              <a:gd name="connsiteY172" fmla="*/ 98069 h 170754"/>
              <a:gd name="connsiteX173" fmla="*/ 5219 w 163029"/>
              <a:gd name="connsiteY173" fmla="*/ 89021 h 170754"/>
              <a:gd name="connsiteX174" fmla="*/ 4458 w 163029"/>
              <a:gd name="connsiteY174" fmla="*/ 86220 h 170754"/>
              <a:gd name="connsiteX175" fmla="*/ 3657 w 163029"/>
              <a:gd name="connsiteY175" fmla="*/ 85401 h 170754"/>
              <a:gd name="connsiteX176" fmla="*/ 3143 w 163029"/>
              <a:gd name="connsiteY176" fmla="*/ 85087 h 170754"/>
              <a:gd name="connsiteX177" fmla="*/ 4658 w 163029"/>
              <a:gd name="connsiteY177" fmla="*/ 83925 h 170754"/>
              <a:gd name="connsiteX178" fmla="*/ 6743 w 163029"/>
              <a:gd name="connsiteY178" fmla="*/ 84230 h 170754"/>
              <a:gd name="connsiteX179" fmla="*/ 9944 w 163029"/>
              <a:gd name="connsiteY179" fmla="*/ 85135 h 170754"/>
              <a:gd name="connsiteX180" fmla="*/ 10639 w 163029"/>
              <a:gd name="connsiteY180" fmla="*/ 84239 h 170754"/>
              <a:gd name="connsiteX181" fmla="*/ 13059 w 163029"/>
              <a:gd name="connsiteY181" fmla="*/ 79667 h 170754"/>
              <a:gd name="connsiteX182" fmla="*/ 12992 w 163029"/>
              <a:gd name="connsiteY182" fmla="*/ 77972 h 170754"/>
              <a:gd name="connsiteX183" fmla="*/ 12754 w 163029"/>
              <a:gd name="connsiteY183" fmla="*/ 76800 h 170754"/>
              <a:gd name="connsiteX184" fmla="*/ 14173 w 163029"/>
              <a:gd name="connsiteY184" fmla="*/ 73666 h 170754"/>
              <a:gd name="connsiteX185" fmla="*/ 15297 w 163029"/>
              <a:gd name="connsiteY185" fmla="*/ 72457 h 170754"/>
              <a:gd name="connsiteX186" fmla="*/ 15878 w 163029"/>
              <a:gd name="connsiteY186" fmla="*/ 71152 h 170754"/>
              <a:gd name="connsiteX187" fmla="*/ 15697 w 163029"/>
              <a:gd name="connsiteY187" fmla="*/ 69361 h 170754"/>
              <a:gd name="connsiteX188" fmla="*/ 14849 w 163029"/>
              <a:gd name="connsiteY188" fmla="*/ 68694 h 170754"/>
              <a:gd name="connsiteX189" fmla="*/ 13725 w 163029"/>
              <a:gd name="connsiteY189" fmla="*/ 68818 h 170754"/>
              <a:gd name="connsiteX190" fmla="*/ 12382 w 163029"/>
              <a:gd name="connsiteY190" fmla="*/ 68380 h 170754"/>
              <a:gd name="connsiteX191" fmla="*/ 10335 w 163029"/>
              <a:gd name="connsiteY191" fmla="*/ 67351 h 170754"/>
              <a:gd name="connsiteX192" fmla="*/ 9296 w 163029"/>
              <a:gd name="connsiteY192" fmla="*/ 66437 h 170754"/>
              <a:gd name="connsiteX193" fmla="*/ 9620 w 163029"/>
              <a:gd name="connsiteY193" fmla="*/ 62294 h 170754"/>
              <a:gd name="connsiteX194" fmla="*/ 9811 w 163029"/>
              <a:gd name="connsiteY194" fmla="*/ 61008 h 170754"/>
              <a:gd name="connsiteX195" fmla="*/ 10535 w 163029"/>
              <a:gd name="connsiteY195" fmla="*/ 60265 h 170754"/>
              <a:gd name="connsiteX196" fmla="*/ 11659 w 163029"/>
              <a:gd name="connsiteY196" fmla="*/ 60065 h 170754"/>
              <a:gd name="connsiteX197" fmla="*/ 14830 w 163029"/>
              <a:gd name="connsiteY197" fmla="*/ 59941 h 170754"/>
              <a:gd name="connsiteX198" fmla="*/ 17402 w 163029"/>
              <a:gd name="connsiteY198" fmla="*/ 60417 h 170754"/>
              <a:gd name="connsiteX199" fmla="*/ 19660 w 163029"/>
              <a:gd name="connsiteY199" fmla="*/ 60693 h 170754"/>
              <a:gd name="connsiteX200" fmla="*/ 20859 w 163029"/>
              <a:gd name="connsiteY200" fmla="*/ 60693 h 170754"/>
              <a:gd name="connsiteX201" fmla="*/ 21831 w 163029"/>
              <a:gd name="connsiteY201" fmla="*/ 61922 h 170754"/>
              <a:gd name="connsiteX202" fmla="*/ 23126 w 163029"/>
              <a:gd name="connsiteY202" fmla="*/ 63179 h 170754"/>
              <a:gd name="connsiteX203" fmla="*/ 24269 w 163029"/>
              <a:gd name="connsiteY203" fmla="*/ 63170 h 170754"/>
              <a:gd name="connsiteX204" fmla="*/ 24670 w 163029"/>
              <a:gd name="connsiteY204" fmla="*/ 62236 h 170754"/>
              <a:gd name="connsiteX205" fmla="*/ 24403 w 163029"/>
              <a:gd name="connsiteY205" fmla="*/ 58150 h 170754"/>
              <a:gd name="connsiteX206" fmla="*/ 23641 w 163029"/>
              <a:gd name="connsiteY206" fmla="*/ 55988 h 170754"/>
              <a:gd name="connsiteX207" fmla="*/ 21917 w 163029"/>
              <a:gd name="connsiteY207" fmla="*/ 53902 h 170754"/>
              <a:gd name="connsiteX208" fmla="*/ 17459 w 163029"/>
              <a:gd name="connsiteY208" fmla="*/ 52121 h 170754"/>
              <a:gd name="connsiteX209" fmla="*/ 17354 w 163029"/>
              <a:gd name="connsiteY209" fmla="*/ 49635 h 170754"/>
              <a:gd name="connsiteX210" fmla="*/ 17802 w 163029"/>
              <a:gd name="connsiteY210" fmla="*/ 46939 h 170754"/>
              <a:gd name="connsiteX211" fmla="*/ 18764 w 163029"/>
              <a:gd name="connsiteY211" fmla="*/ 45939 h 170754"/>
              <a:gd name="connsiteX212" fmla="*/ 22079 w 163029"/>
              <a:gd name="connsiteY212" fmla="*/ 44225 h 170754"/>
              <a:gd name="connsiteX213" fmla="*/ 21498 w 163029"/>
              <a:gd name="connsiteY213" fmla="*/ 43301 h 170754"/>
              <a:gd name="connsiteX214" fmla="*/ 20441 w 163029"/>
              <a:gd name="connsiteY214" fmla="*/ 42320 h 170754"/>
              <a:gd name="connsiteX215" fmla="*/ 18336 w 163029"/>
              <a:gd name="connsiteY215" fmla="*/ 41329 h 170754"/>
              <a:gd name="connsiteX216" fmla="*/ 18821 w 163029"/>
              <a:gd name="connsiteY216" fmla="*/ 38100 h 170754"/>
              <a:gd name="connsiteX217" fmla="*/ 18926 w 163029"/>
              <a:gd name="connsiteY217" fmla="*/ 35214 h 170754"/>
              <a:gd name="connsiteX218" fmla="*/ 17145 w 163029"/>
              <a:gd name="connsiteY218" fmla="*/ 35538 h 170754"/>
              <a:gd name="connsiteX219" fmla="*/ 15316 w 163029"/>
              <a:gd name="connsiteY219" fmla="*/ 35709 h 170754"/>
              <a:gd name="connsiteX220" fmla="*/ 13773 w 163029"/>
              <a:gd name="connsiteY220" fmla="*/ 34823 h 170754"/>
              <a:gd name="connsiteX221" fmla="*/ 12478 w 163029"/>
              <a:gd name="connsiteY221" fmla="*/ 33071 h 170754"/>
              <a:gd name="connsiteX222" fmla="*/ 12239 w 163029"/>
              <a:gd name="connsiteY222" fmla="*/ 28251 h 170754"/>
              <a:gd name="connsiteX223" fmla="*/ 12239 w 163029"/>
              <a:gd name="connsiteY223" fmla="*/ 22679 h 170754"/>
              <a:gd name="connsiteX224" fmla="*/ 11992 w 163029"/>
              <a:gd name="connsiteY224" fmla="*/ 20212 h 170754"/>
              <a:gd name="connsiteX225" fmla="*/ 12487 w 163029"/>
              <a:gd name="connsiteY225" fmla="*/ 18898 h 170754"/>
              <a:gd name="connsiteX226" fmla="*/ 14059 w 163029"/>
              <a:gd name="connsiteY226" fmla="*/ 17688 h 170754"/>
              <a:gd name="connsiteX227" fmla="*/ 15773 w 163029"/>
              <a:gd name="connsiteY227" fmla="*/ 16116 h 170754"/>
              <a:gd name="connsiteX228" fmla="*/ 16383 w 163029"/>
              <a:gd name="connsiteY228" fmla="*/ 15116 h 170754"/>
              <a:gd name="connsiteX229" fmla="*/ 17173 w 163029"/>
              <a:gd name="connsiteY229" fmla="*/ 15097 h 170754"/>
              <a:gd name="connsiteX230" fmla="*/ 19231 w 163029"/>
              <a:gd name="connsiteY230" fmla="*/ 14497 h 170754"/>
              <a:gd name="connsiteX231" fmla="*/ 21098 w 163029"/>
              <a:gd name="connsiteY231" fmla="*/ 13125 h 170754"/>
              <a:gd name="connsiteX232" fmla="*/ 22841 w 163029"/>
              <a:gd name="connsiteY232" fmla="*/ 10268 h 170754"/>
              <a:gd name="connsiteX233" fmla="*/ 25194 w 163029"/>
              <a:gd name="connsiteY233" fmla="*/ 7972 h 170754"/>
              <a:gd name="connsiteX234" fmla="*/ 27841 w 163029"/>
              <a:gd name="connsiteY234" fmla="*/ 8144 h 170754"/>
              <a:gd name="connsiteX235" fmla="*/ 28622 w 163029"/>
              <a:gd name="connsiteY235" fmla="*/ 7725 h 170754"/>
              <a:gd name="connsiteX236" fmla="*/ 29556 w 163029"/>
              <a:gd name="connsiteY236" fmla="*/ 7649 h 170754"/>
              <a:gd name="connsiteX237" fmla="*/ 30661 w 163029"/>
              <a:gd name="connsiteY237" fmla="*/ 9163 h 170754"/>
              <a:gd name="connsiteX238" fmla="*/ 31775 w 163029"/>
              <a:gd name="connsiteY238" fmla="*/ 10316 h 170754"/>
              <a:gd name="connsiteX239" fmla="*/ 32566 w 163029"/>
              <a:gd name="connsiteY239" fmla="*/ 10344 h 170754"/>
              <a:gd name="connsiteX240" fmla="*/ 33156 w 163029"/>
              <a:gd name="connsiteY240" fmla="*/ 12525 h 170754"/>
              <a:gd name="connsiteX241" fmla="*/ 37985 w 163029"/>
              <a:gd name="connsiteY241" fmla="*/ 13440 h 170754"/>
              <a:gd name="connsiteX242" fmla="*/ 40052 w 163029"/>
              <a:gd name="connsiteY242" fmla="*/ 14040 h 170754"/>
              <a:gd name="connsiteX243" fmla="*/ 41795 w 163029"/>
              <a:gd name="connsiteY243" fmla="*/ 15630 h 170754"/>
              <a:gd name="connsiteX244" fmla="*/ 42405 w 163029"/>
              <a:gd name="connsiteY244" fmla="*/ 15669 h 170754"/>
              <a:gd name="connsiteX245" fmla="*/ 43139 w 163029"/>
              <a:gd name="connsiteY245" fmla="*/ 15335 h 170754"/>
              <a:gd name="connsiteX246" fmla="*/ 43710 w 163029"/>
              <a:gd name="connsiteY246" fmla="*/ 14783 h 170754"/>
              <a:gd name="connsiteX247" fmla="*/ 43824 w 163029"/>
              <a:gd name="connsiteY247" fmla="*/ 14173 h 170754"/>
              <a:gd name="connsiteX248" fmla="*/ 43072 w 163029"/>
              <a:gd name="connsiteY248" fmla="*/ 12745 h 170754"/>
              <a:gd name="connsiteX249" fmla="*/ 43405 w 163029"/>
              <a:gd name="connsiteY249" fmla="*/ 11459 h 170754"/>
              <a:gd name="connsiteX250" fmla="*/ 44186 w 163029"/>
              <a:gd name="connsiteY250" fmla="*/ 10306 h 170754"/>
              <a:gd name="connsiteX251" fmla="*/ 45434 w 163029"/>
              <a:gd name="connsiteY251" fmla="*/ 10230 h 170754"/>
              <a:gd name="connsiteX252" fmla="*/ 47310 w 163029"/>
              <a:gd name="connsiteY252" fmla="*/ 9906 h 170754"/>
              <a:gd name="connsiteX253" fmla="*/ 49463 w 163029"/>
              <a:gd name="connsiteY253" fmla="*/ 9906 h 170754"/>
              <a:gd name="connsiteX254" fmla="*/ 51063 w 163029"/>
              <a:gd name="connsiteY254" fmla="*/ 10116 h 170754"/>
              <a:gd name="connsiteX255" fmla="*/ 51701 w 163029"/>
              <a:gd name="connsiteY255" fmla="*/ 8963 h 170754"/>
              <a:gd name="connsiteX256" fmla="*/ 51092 w 163029"/>
              <a:gd name="connsiteY256" fmla="*/ 5725 h 170754"/>
              <a:gd name="connsiteX257" fmla="*/ 51254 w 163029"/>
              <a:gd name="connsiteY257" fmla="*/ 3934 h 170754"/>
              <a:gd name="connsiteX258" fmla="*/ 51511 w 163029"/>
              <a:gd name="connsiteY258" fmla="*/ 2429 h 170754"/>
              <a:gd name="connsiteX259" fmla="*/ 52111 w 163029"/>
              <a:gd name="connsiteY259" fmla="*/ 1819 h 170754"/>
              <a:gd name="connsiteX260" fmla="*/ 54502 w 163029"/>
              <a:gd name="connsiteY260" fmla="*/ 3715 h 170754"/>
              <a:gd name="connsiteX261" fmla="*/ 56693 w 163029"/>
              <a:gd name="connsiteY261" fmla="*/ 4401 h 170754"/>
              <a:gd name="connsiteX262" fmla="*/ 58264 w 163029"/>
              <a:gd name="connsiteY262" fmla="*/ 4458 h 170754"/>
              <a:gd name="connsiteX263" fmla="*/ 58703 w 163029"/>
              <a:gd name="connsiteY263" fmla="*/ 4096 h 170754"/>
              <a:gd name="connsiteX264" fmla="*/ 58036 w 163029"/>
              <a:gd name="connsiteY264" fmla="*/ 2029 h 170754"/>
              <a:gd name="connsiteX265" fmla="*/ 58217 w 163029"/>
              <a:gd name="connsiteY265" fmla="*/ 1410 h 170754"/>
              <a:gd name="connsiteX266" fmla="*/ 58798 w 163029"/>
              <a:gd name="connsiteY266" fmla="*/ 1048 h 170754"/>
              <a:gd name="connsiteX267" fmla="*/ 59826 w 163029"/>
              <a:gd name="connsiteY267" fmla="*/ 838 h 170754"/>
              <a:gd name="connsiteX268" fmla="*/ 62617 w 163029"/>
              <a:gd name="connsiteY268" fmla="*/ 0 h 170754"/>
              <a:gd name="connsiteX269" fmla="*/ 62903 w 163029"/>
              <a:gd name="connsiteY269" fmla="*/ 162 h 170754"/>
              <a:gd name="connsiteX270" fmla="*/ 63427 w 163029"/>
              <a:gd name="connsiteY270" fmla="*/ 3420 h 170754"/>
              <a:gd name="connsiteX271" fmla="*/ 63189 w 163029"/>
              <a:gd name="connsiteY271" fmla="*/ 4486 h 170754"/>
              <a:gd name="connsiteX272" fmla="*/ 63779 w 163029"/>
              <a:gd name="connsiteY272" fmla="*/ 6696 h 170754"/>
              <a:gd name="connsiteX273" fmla="*/ 64503 w 163029"/>
              <a:gd name="connsiteY273" fmla="*/ 8744 h 170754"/>
              <a:gd name="connsiteX274" fmla="*/ 64446 w 163029"/>
              <a:gd name="connsiteY274" fmla="*/ 9582 h 170754"/>
              <a:gd name="connsiteX275" fmla="*/ 63846 w 163029"/>
              <a:gd name="connsiteY275" fmla="*/ 10849 h 170754"/>
              <a:gd name="connsiteX276" fmla="*/ 63141 w 163029"/>
              <a:gd name="connsiteY276" fmla="*/ 12011 h 170754"/>
              <a:gd name="connsiteX277" fmla="*/ 63217 w 163029"/>
              <a:gd name="connsiteY277" fmla="*/ 12487 h 170754"/>
              <a:gd name="connsiteX278" fmla="*/ 64332 w 163029"/>
              <a:gd name="connsiteY278" fmla="*/ 13278 h 170754"/>
              <a:gd name="connsiteX279" fmla="*/ 66465 w 163029"/>
              <a:gd name="connsiteY279" fmla="*/ 14097 h 170754"/>
              <a:gd name="connsiteX280" fmla="*/ 68675 w 163029"/>
              <a:gd name="connsiteY280" fmla="*/ 14288 h 170754"/>
              <a:gd name="connsiteX281" fmla="*/ 69904 w 163029"/>
              <a:gd name="connsiteY281" fmla="*/ 13097 h 170754"/>
              <a:gd name="connsiteX282" fmla="*/ 71180 w 163029"/>
              <a:gd name="connsiteY282" fmla="*/ 12125 h 170754"/>
              <a:gd name="connsiteX283" fmla="*/ 72066 w 163029"/>
              <a:gd name="connsiteY283" fmla="*/ 11259 h 170754"/>
              <a:gd name="connsiteX284" fmla="*/ 72371 w 163029"/>
              <a:gd name="connsiteY284" fmla="*/ 9973 h 170754"/>
              <a:gd name="connsiteX285" fmla="*/ 73771 w 163029"/>
              <a:gd name="connsiteY285" fmla="*/ 9030 h 170754"/>
              <a:gd name="connsiteX286" fmla="*/ 77771 w 163029"/>
              <a:gd name="connsiteY286" fmla="*/ 7849 h 170754"/>
              <a:gd name="connsiteX287" fmla="*/ 81448 w 163029"/>
              <a:gd name="connsiteY287" fmla="*/ 7668 h 170754"/>
              <a:gd name="connsiteX288" fmla="*/ 82362 w 163029"/>
              <a:gd name="connsiteY288" fmla="*/ 8039 h 170754"/>
              <a:gd name="connsiteX289" fmla="*/ 147504 w 163029"/>
              <a:gd name="connsiteY289" fmla="*/ 150086 h 170754"/>
              <a:gd name="connsiteX290" fmla="*/ 146771 w 163029"/>
              <a:gd name="connsiteY290" fmla="*/ 151143 h 170754"/>
              <a:gd name="connsiteX291" fmla="*/ 143227 w 163029"/>
              <a:gd name="connsiteY291" fmla="*/ 150466 h 170754"/>
              <a:gd name="connsiteX292" fmla="*/ 144066 w 163029"/>
              <a:gd name="connsiteY292" fmla="*/ 149581 h 170754"/>
              <a:gd name="connsiteX293" fmla="*/ 147504 w 163029"/>
              <a:gd name="connsiteY293" fmla="*/ 150086 h 170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</a:cxnLst>
            <a:rect l="l" t="t" r="r" b="b"/>
            <a:pathLst>
              <a:path w="163029" h="170754">
                <a:moveTo>
                  <a:pt x="82362" y="8039"/>
                </a:moveTo>
                <a:lnTo>
                  <a:pt x="84029" y="9830"/>
                </a:lnTo>
                <a:lnTo>
                  <a:pt x="86144" y="11059"/>
                </a:lnTo>
                <a:lnTo>
                  <a:pt x="89354" y="10906"/>
                </a:lnTo>
                <a:lnTo>
                  <a:pt x="91678" y="11640"/>
                </a:lnTo>
                <a:lnTo>
                  <a:pt x="93688" y="13021"/>
                </a:lnTo>
                <a:lnTo>
                  <a:pt x="95040" y="16078"/>
                </a:lnTo>
                <a:lnTo>
                  <a:pt x="96517" y="18279"/>
                </a:lnTo>
                <a:lnTo>
                  <a:pt x="97155" y="21422"/>
                </a:lnTo>
                <a:lnTo>
                  <a:pt x="99488" y="23070"/>
                </a:lnTo>
                <a:lnTo>
                  <a:pt x="101317" y="23822"/>
                </a:lnTo>
                <a:lnTo>
                  <a:pt x="103794" y="26098"/>
                </a:lnTo>
                <a:lnTo>
                  <a:pt x="106356" y="27261"/>
                </a:lnTo>
                <a:lnTo>
                  <a:pt x="109004" y="26994"/>
                </a:lnTo>
                <a:lnTo>
                  <a:pt x="110242" y="28185"/>
                </a:lnTo>
                <a:lnTo>
                  <a:pt x="112223" y="29023"/>
                </a:lnTo>
                <a:lnTo>
                  <a:pt x="114205" y="29080"/>
                </a:lnTo>
                <a:lnTo>
                  <a:pt x="115948" y="26451"/>
                </a:lnTo>
                <a:lnTo>
                  <a:pt x="118253" y="25413"/>
                </a:lnTo>
                <a:lnTo>
                  <a:pt x="124072" y="23317"/>
                </a:lnTo>
                <a:lnTo>
                  <a:pt x="126368" y="22365"/>
                </a:lnTo>
                <a:lnTo>
                  <a:pt x="128692" y="21765"/>
                </a:lnTo>
                <a:lnTo>
                  <a:pt x="134293" y="21574"/>
                </a:lnTo>
                <a:lnTo>
                  <a:pt x="139503" y="22222"/>
                </a:lnTo>
                <a:lnTo>
                  <a:pt x="142084" y="22708"/>
                </a:lnTo>
                <a:lnTo>
                  <a:pt x="143856" y="22346"/>
                </a:lnTo>
                <a:lnTo>
                  <a:pt x="145532" y="23593"/>
                </a:lnTo>
                <a:lnTo>
                  <a:pt x="147266" y="26213"/>
                </a:lnTo>
                <a:lnTo>
                  <a:pt x="148685" y="27051"/>
                </a:lnTo>
                <a:lnTo>
                  <a:pt x="150133" y="27956"/>
                </a:lnTo>
                <a:lnTo>
                  <a:pt x="151209" y="30023"/>
                </a:lnTo>
                <a:lnTo>
                  <a:pt x="152467" y="32071"/>
                </a:lnTo>
                <a:lnTo>
                  <a:pt x="153152" y="32976"/>
                </a:lnTo>
                <a:lnTo>
                  <a:pt x="154714" y="34995"/>
                </a:lnTo>
                <a:lnTo>
                  <a:pt x="156057" y="35023"/>
                </a:lnTo>
                <a:lnTo>
                  <a:pt x="157381" y="34147"/>
                </a:lnTo>
                <a:lnTo>
                  <a:pt x="157953" y="33499"/>
                </a:lnTo>
                <a:lnTo>
                  <a:pt x="158210" y="34833"/>
                </a:lnTo>
                <a:lnTo>
                  <a:pt x="157686" y="36995"/>
                </a:lnTo>
                <a:lnTo>
                  <a:pt x="157791" y="38338"/>
                </a:lnTo>
                <a:lnTo>
                  <a:pt x="158524" y="38853"/>
                </a:lnTo>
                <a:lnTo>
                  <a:pt x="158124" y="40577"/>
                </a:lnTo>
                <a:lnTo>
                  <a:pt x="156591" y="43510"/>
                </a:lnTo>
                <a:lnTo>
                  <a:pt x="156581" y="45244"/>
                </a:lnTo>
                <a:lnTo>
                  <a:pt x="158105" y="45787"/>
                </a:lnTo>
                <a:lnTo>
                  <a:pt x="159191" y="47625"/>
                </a:lnTo>
                <a:lnTo>
                  <a:pt x="159839" y="50768"/>
                </a:lnTo>
                <a:lnTo>
                  <a:pt x="160496" y="51816"/>
                </a:lnTo>
                <a:lnTo>
                  <a:pt x="160563" y="52464"/>
                </a:lnTo>
                <a:lnTo>
                  <a:pt x="161668" y="60074"/>
                </a:lnTo>
                <a:lnTo>
                  <a:pt x="163030" y="67704"/>
                </a:lnTo>
                <a:lnTo>
                  <a:pt x="162163" y="68694"/>
                </a:lnTo>
                <a:lnTo>
                  <a:pt x="160972" y="68990"/>
                </a:lnTo>
                <a:lnTo>
                  <a:pt x="160201" y="69342"/>
                </a:lnTo>
                <a:lnTo>
                  <a:pt x="159982" y="70056"/>
                </a:lnTo>
                <a:lnTo>
                  <a:pt x="160487" y="71095"/>
                </a:lnTo>
                <a:lnTo>
                  <a:pt x="160153" y="72047"/>
                </a:lnTo>
                <a:lnTo>
                  <a:pt x="158667" y="72704"/>
                </a:lnTo>
                <a:lnTo>
                  <a:pt x="155438" y="75124"/>
                </a:lnTo>
                <a:lnTo>
                  <a:pt x="155219" y="76086"/>
                </a:lnTo>
                <a:lnTo>
                  <a:pt x="154362" y="78143"/>
                </a:lnTo>
                <a:lnTo>
                  <a:pt x="153648" y="79400"/>
                </a:lnTo>
                <a:lnTo>
                  <a:pt x="152590" y="81734"/>
                </a:lnTo>
                <a:lnTo>
                  <a:pt x="150914" y="87906"/>
                </a:lnTo>
                <a:lnTo>
                  <a:pt x="150295" y="93021"/>
                </a:lnTo>
                <a:lnTo>
                  <a:pt x="150200" y="94602"/>
                </a:lnTo>
                <a:lnTo>
                  <a:pt x="149552" y="95698"/>
                </a:lnTo>
                <a:lnTo>
                  <a:pt x="148819" y="97288"/>
                </a:lnTo>
                <a:lnTo>
                  <a:pt x="145313" y="101660"/>
                </a:lnTo>
                <a:lnTo>
                  <a:pt x="143523" y="105232"/>
                </a:lnTo>
                <a:lnTo>
                  <a:pt x="143751" y="106785"/>
                </a:lnTo>
                <a:lnTo>
                  <a:pt x="143837" y="108347"/>
                </a:lnTo>
                <a:lnTo>
                  <a:pt x="143303" y="109471"/>
                </a:lnTo>
                <a:lnTo>
                  <a:pt x="143399" y="112490"/>
                </a:lnTo>
                <a:lnTo>
                  <a:pt x="143827" y="115014"/>
                </a:lnTo>
                <a:lnTo>
                  <a:pt x="144456" y="117491"/>
                </a:lnTo>
                <a:lnTo>
                  <a:pt x="146999" y="124501"/>
                </a:lnTo>
                <a:lnTo>
                  <a:pt x="148323" y="128759"/>
                </a:lnTo>
                <a:lnTo>
                  <a:pt x="149142" y="132188"/>
                </a:lnTo>
                <a:lnTo>
                  <a:pt x="149866" y="134493"/>
                </a:lnTo>
                <a:lnTo>
                  <a:pt x="150543" y="135427"/>
                </a:lnTo>
                <a:lnTo>
                  <a:pt x="150819" y="136312"/>
                </a:lnTo>
                <a:lnTo>
                  <a:pt x="154591" y="136950"/>
                </a:lnTo>
                <a:lnTo>
                  <a:pt x="155334" y="137455"/>
                </a:lnTo>
                <a:lnTo>
                  <a:pt x="156362" y="141922"/>
                </a:lnTo>
                <a:lnTo>
                  <a:pt x="156172" y="143942"/>
                </a:lnTo>
                <a:lnTo>
                  <a:pt x="155429" y="144713"/>
                </a:lnTo>
                <a:lnTo>
                  <a:pt x="155448" y="146418"/>
                </a:lnTo>
                <a:lnTo>
                  <a:pt x="155276" y="148542"/>
                </a:lnTo>
                <a:lnTo>
                  <a:pt x="154724" y="149381"/>
                </a:lnTo>
                <a:lnTo>
                  <a:pt x="152609" y="149485"/>
                </a:lnTo>
                <a:lnTo>
                  <a:pt x="151171" y="150286"/>
                </a:lnTo>
                <a:lnTo>
                  <a:pt x="149285" y="149962"/>
                </a:lnTo>
                <a:lnTo>
                  <a:pt x="149104" y="149438"/>
                </a:lnTo>
                <a:lnTo>
                  <a:pt x="148085" y="149247"/>
                </a:lnTo>
                <a:lnTo>
                  <a:pt x="145285" y="148037"/>
                </a:lnTo>
                <a:lnTo>
                  <a:pt x="145742" y="144161"/>
                </a:lnTo>
                <a:lnTo>
                  <a:pt x="144446" y="143999"/>
                </a:lnTo>
                <a:lnTo>
                  <a:pt x="143446" y="144513"/>
                </a:lnTo>
                <a:lnTo>
                  <a:pt x="141456" y="149162"/>
                </a:lnTo>
                <a:lnTo>
                  <a:pt x="140503" y="149962"/>
                </a:lnTo>
                <a:lnTo>
                  <a:pt x="126520" y="147561"/>
                </a:lnTo>
                <a:lnTo>
                  <a:pt x="123482" y="145628"/>
                </a:lnTo>
                <a:lnTo>
                  <a:pt x="119843" y="145190"/>
                </a:lnTo>
                <a:lnTo>
                  <a:pt x="113500" y="145409"/>
                </a:lnTo>
                <a:lnTo>
                  <a:pt x="108270" y="145990"/>
                </a:lnTo>
                <a:lnTo>
                  <a:pt x="106775" y="147161"/>
                </a:lnTo>
                <a:lnTo>
                  <a:pt x="119977" y="146475"/>
                </a:lnTo>
                <a:lnTo>
                  <a:pt x="121396" y="146609"/>
                </a:lnTo>
                <a:lnTo>
                  <a:pt x="122063" y="147314"/>
                </a:lnTo>
                <a:lnTo>
                  <a:pt x="105375" y="148847"/>
                </a:lnTo>
                <a:lnTo>
                  <a:pt x="99012" y="149762"/>
                </a:lnTo>
                <a:lnTo>
                  <a:pt x="97126" y="149514"/>
                </a:lnTo>
                <a:lnTo>
                  <a:pt x="95698" y="148028"/>
                </a:lnTo>
                <a:lnTo>
                  <a:pt x="88782" y="147847"/>
                </a:lnTo>
                <a:lnTo>
                  <a:pt x="87363" y="148333"/>
                </a:lnTo>
                <a:lnTo>
                  <a:pt x="86506" y="149428"/>
                </a:lnTo>
                <a:lnTo>
                  <a:pt x="89230" y="149190"/>
                </a:lnTo>
                <a:lnTo>
                  <a:pt x="93526" y="149133"/>
                </a:lnTo>
                <a:lnTo>
                  <a:pt x="94678" y="149971"/>
                </a:lnTo>
                <a:lnTo>
                  <a:pt x="81229" y="151067"/>
                </a:lnTo>
                <a:lnTo>
                  <a:pt x="71904" y="153162"/>
                </a:lnTo>
                <a:lnTo>
                  <a:pt x="67951" y="154715"/>
                </a:lnTo>
                <a:lnTo>
                  <a:pt x="54940" y="159811"/>
                </a:lnTo>
                <a:lnTo>
                  <a:pt x="47006" y="162211"/>
                </a:lnTo>
                <a:lnTo>
                  <a:pt x="44929" y="163097"/>
                </a:lnTo>
                <a:lnTo>
                  <a:pt x="41319" y="165592"/>
                </a:lnTo>
                <a:lnTo>
                  <a:pt x="36681" y="167164"/>
                </a:lnTo>
                <a:lnTo>
                  <a:pt x="31480" y="170097"/>
                </a:lnTo>
                <a:lnTo>
                  <a:pt x="28308" y="170755"/>
                </a:lnTo>
                <a:lnTo>
                  <a:pt x="27594" y="169821"/>
                </a:lnTo>
                <a:lnTo>
                  <a:pt x="27508" y="164868"/>
                </a:lnTo>
                <a:lnTo>
                  <a:pt x="27070" y="158229"/>
                </a:lnTo>
                <a:lnTo>
                  <a:pt x="27232" y="155686"/>
                </a:lnTo>
                <a:lnTo>
                  <a:pt x="27651" y="153295"/>
                </a:lnTo>
                <a:lnTo>
                  <a:pt x="27661" y="151314"/>
                </a:lnTo>
                <a:lnTo>
                  <a:pt x="29242" y="150571"/>
                </a:lnTo>
                <a:lnTo>
                  <a:pt x="29661" y="149743"/>
                </a:lnTo>
                <a:lnTo>
                  <a:pt x="29899" y="147161"/>
                </a:lnTo>
                <a:lnTo>
                  <a:pt x="31375" y="144809"/>
                </a:lnTo>
                <a:lnTo>
                  <a:pt x="31404" y="140713"/>
                </a:lnTo>
                <a:lnTo>
                  <a:pt x="31842" y="139865"/>
                </a:lnTo>
                <a:lnTo>
                  <a:pt x="32175" y="138779"/>
                </a:lnTo>
                <a:lnTo>
                  <a:pt x="31547" y="136093"/>
                </a:lnTo>
                <a:lnTo>
                  <a:pt x="30727" y="131026"/>
                </a:lnTo>
                <a:lnTo>
                  <a:pt x="30328" y="130693"/>
                </a:lnTo>
                <a:lnTo>
                  <a:pt x="29966" y="130912"/>
                </a:lnTo>
                <a:lnTo>
                  <a:pt x="29137" y="131007"/>
                </a:lnTo>
                <a:lnTo>
                  <a:pt x="25870" y="129254"/>
                </a:lnTo>
                <a:lnTo>
                  <a:pt x="23346" y="128949"/>
                </a:lnTo>
                <a:lnTo>
                  <a:pt x="21574" y="127454"/>
                </a:lnTo>
                <a:lnTo>
                  <a:pt x="21450" y="125749"/>
                </a:lnTo>
                <a:lnTo>
                  <a:pt x="20593" y="124749"/>
                </a:lnTo>
                <a:lnTo>
                  <a:pt x="19993" y="122777"/>
                </a:lnTo>
                <a:lnTo>
                  <a:pt x="19107" y="120520"/>
                </a:lnTo>
                <a:lnTo>
                  <a:pt x="16621" y="119148"/>
                </a:lnTo>
                <a:lnTo>
                  <a:pt x="14288" y="118815"/>
                </a:lnTo>
                <a:lnTo>
                  <a:pt x="12630" y="119110"/>
                </a:lnTo>
                <a:lnTo>
                  <a:pt x="10687" y="119024"/>
                </a:lnTo>
                <a:lnTo>
                  <a:pt x="8458" y="118263"/>
                </a:lnTo>
                <a:lnTo>
                  <a:pt x="6915" y="117405"/>
                </a:lnTo>
                <a:lnTo>
                  <a:pt x="5458" y="115748"/>
                </a:lnTo>
                <a:lnTo>
                  <a:pt x="4105" y="114433"/>
                </a:lnTo>
                <a:lnTo>
                  <a:pt x="3029" y="114595"/>
                </a:lnTo>
                <a:lnTo>
                  <a:pt x="1714" y="114281"/>
                </a:lnTo>
                <a:lnTo>
                  <a:pt x="419" y="113681"/>
                </a:lnTo>
                <a:lnTo>
                  <a:pt x="0" y="113214"/>
                </a:lnTo>
                <a:lnTo>
                  <a:pt x="5410" y="107937"/>
                </a:lnTo>
                <a:lnTo>
                  <a:pt x="7248" y="105356"/>
                </a:lnTo>
                <a:lnTo>
                  <a:pt x="7448" y="103775"/>
                </a:lnTo>
                <a:lnTo>
                  <a:pt x="7468" y="102184"/>
                </a:lnTo>
                <a:lnTo>
                  <a:pt x="8058" y="100555"/>
                </a:lnTo>
                <a:lnTo>
                  <a:pt x="8211" y="98069"/>
                </a:lnTo>
                <a:lnTo>
                  <a:pt x="5219" y="89021"/>
                </a:lnTo>
                <a:lnTo>
                  <a:pt x="4458" y="86220"/>
                </a:lnTo>
                <a:lnTo>
                  <a:pt x="3657" y="85401"/>
                </a:lnTo>
                <a:lnTo>
                  <a:pt x="3143" y="85087"/>
                </a:lnTo>
                <a:lnTo>
                  <a:pt x="4658" y="83925"/>
                </a:lnTo>
                <a:lnTo>
                  <a:pt x="6743" y="84230"/>
                </a:lnTo>
                <a:lnTo>
                  <a:pt x="9944" y="85135"/>
                </a:lnTo>
                <a:lnTo>
                  <a:pt x="10639" y="84239"/>
                </a:lnTo>
                <a:lnTo>
                  <a:pt x="13059" y="79667"/>
                </a:lnTo>
                <a:lnTo>
                  <a:pt x="12992" y="77972"/>
                </a:lnTo>
                <a:lnTo>
                  <a:pt x="12754" y="76800"/>
                </a:lnTo>
                <a:lnTo>
                  <a:pt x="14173" y="73666"/>
                </a:lnTo>
                <a:lnTo>
                  <a:pt x="15297" y="72457"/>
                </a:lnTo>
                <a:lnTo>
                  <a:pt x="15878" y="71152"/>
                </a:lnTo>
                <a:lnTo>
                  <a:pt x="15697" y="69361"/>
                </a:lnTo>
                <a:lnTo>
                  <a:pt x="14849" y="68694"/>
                </a:lnTo>
                <a:lnTo>
                  <a:pt x="13725" y="68818"/>
                </a:lnTo>
                <a:lnTo>
                  <a:pt x="12382" y="68380"/>
                </a:lnTo>
                <a:lnTo>
                  <a:pt x="10335" y="67351"/>
                </a:lnTo>
                <a:lnTo>
                  <a:pt x="9296" y="66437"/>
                </a:lnTo>
                <a:lnTo>
                  <a:pt x="9620" y="62294"/>
                </a:lnTo>
                <a:lnTo>
                  <a:pt x="9811" y="61008"/>
                </a:lnTo>
                <a:lnTo>
                  <a:pt x="10535" y="60265"/>
                </a:lnTo>
                <a:lnTo>
                  <a:pt x="11659" y="60065"/>
                </a:lnTo>
                <a:lnTo>
                  <a:pt x="14830" y="59941"/>
                </a:lnTo>
                <a:lnTo>
                  <a:pt x="17402" y="60417"/>
                </a:lnTo>
                <a:lnTo>
                  <a:pt x="19660" y="60693"/>
                </a:lnTo>
                <a:lnTo>
                  <a:pt x="20859" y="60693"/>
                </a:lnTo>
                <a:lnTo>
                  <a:pt x="21831" y="61922"/>
                </a:lnTo>
                <a:lnTo>
                  <a:pt x="23126" y="63179"/>
                </a:lnTo>
                <a:lnTo>
                  <a:pt x="24269" y="63170"/>
                </a:lnTo>
                <a:lnTo>
                  <a:pt x="24670" y="62236"/>
                </a:lnTo>
                <a:lnTo>
                  <a:pt x="24403" y="58150"/>
                </a:lnTo>
                <a:lnTo>
                  <a:pt x="23641" y="55988"/>
                </a:lnTo>
                <a:lnTo>
                  <a:pt x="21917" y="53902"/>
                </a:lnTo>
                <a:lnTo>
                  <a:pt x="17459" y="52121"/>
                </a:lnTo>
                <a:lnTo>
                  <a:pt x="17354" y="49635"/>
                </a:lnTo>
                <a:lnTo>
                  <a:pt x="17802" y="46939"/>
                </a:lnTo>
                <a:lnTo>
                  <a:pt x="18764" y="45939"/>
                </a:lnTo>
                <a:lnTo>
                  <a:pt x="22079" y="44225"/>
                </a:lnTo>
                <a:lnTo>
                  <a:pt x="21498" y="43301"/>
                </a:lnTo>
                <a:lnTo>
                  <a:pt x="20441" y="42320"/>
                </a:lnTo>
                <a:lnTo>
                  <a:pt x="18336" y="41329"/>
                </a:lnTo>
                <a:lnTo>
                  <a:pt x="18821" y="38100"/>
                </a:lnTo>
                <a:lnTo>
                  <a:pt x="18926" y="35214"/>
                </a:lnTo>
                <a:lnTo>
                  <a:pt x="17145" y="35538"/>
                </a:lnTo>
                <a:lnTo>
                  <a:pt x="15316" y="35709"/>
                </a:lnTo>
                <a:lnTo>
                  <a:pt x="13773" y="34823"/>
                </a:lnTo>
                <a:lnTo>
                  <a:pt x="12478" y="33071"/>
                </a:lnTo>
                <a:lnTo>
                  <a:pt x="12239" y="28251"/>
                </a:lnTo>
                <a:lnTo>
                  <a:pt x="12239" y="22679"/>
                </a:lnTo>
                <a:lnTo>
                  <a:pt x="11992" y="20212"/>
                </a:lnTo>
                <a:lnTo>
                  <a:pt x="12487" y="18898"/>
                </a:lnTo>
                <a:lnTo>
                  <a:pt x="14059" y="17688"/>
                </a:lnTo>
                <a:lnTo>
                  <a:pt x="15773" y="16116"/>
                </a:lnTo>
                <a:lnTo>
                  <a:pt x="16383" y="15116"/>
                </a:lnTo>
                <a:lnTo>
                  <a:pt x="17173" y="15097"/>
                </a:lnTo>
                <a:lnTo>
                  <a:pt x="19231" y="14497"/>
                </a:lnTo>
                <a:lnTo>
                  <a:pt x="21098" y="13125"/>
                </a:lnTo>
                <a:lnTo>
                  <a:pt x="22841" y="10268"/>
                </a:lnTo>
                <a:lnTo>
                  <a:pt x="25194" y="7972"/>
                </a:lnTo>
                <a:lnTo>
                  <a:pt x="27841" y="8144"/>
                </a:lnTo>
                <a:lnTo>
                  <a:pt x="28622" y="7725"/>
                </a:lnTo>
                <a:lnTo>
                  <a:pt x="29556" y="7649"/>
                </a:lnTo>
                <a:lnTo>
                  <a:pt x="30661" y="9163"/>
                </a:lnTo>
                <a:lnTo>
                  <a:pt x="31775" y="10316"/>
                </a:lnTo>
                <a:lnTo>
                  <a:pt x="32566" y="10344"/>
                </a:lnTo>
                <a:lnTo>
                  <a:pt x="33156" y="12525"/>
                </a:lnTo>
                <a:lnTo>
                  <a:pt x="37985" y="13440"/>
                </a:lnTo>
                <a:lnTo>
                  <a:pt x="40052" y="14040"/>
                </a:lnTo>
                <a:lnTo>
                  <a:pt x="41795" y="15630"/>
                </a:lnTo>
                <a:lnTo>
                  <a:pt x="42405" y="15669"/>
                </a:lnTo>
                <a:lnTo>
                  <a:pt x="43139" y="15335"/>
                </a:lnTo>
                <a:lnTo>
                  <a:pt x="43710" y="14783"/>
                </a:lnTo>
                <a:lnTo>
                  <a:pt x="43824" y="14173"/>
                </a:lnTo>
                <a:lnTo>
                  <a:pt x="43072" y="12745"/>
                </a:lnTo>
                <a:lnTo>
                  <a:pt x="43405" y="11459"/>
                </a:lnTo>
                <a:lnTo>
                  <a:pt x="44186" y="10306"/>
                </a:lnTo>
                <a:lnTo>
                  <a:pt x="45434" y="10230"/>
                </a:lnTo>
                <a:lnTo>
                  <a:pt x="47310" y="9906"/>
                </a:lnTo>
                <a:lnTo>
                  <a:pt x="49463" y="9906"/>
                </a:lnTo>
                <a:lnTo>
                  <a:pt x="51063" y="10116"/>
                </a:lnTo>
                <a:lnTo>
                  <a:pt x="51701" y="8963"/>
                </a:lnTo>
                <a:lnTo>
                  <a:pt x="51092" y="5725"/>
                </a:lnTo>
                <a:lnTo>
                  <a:pt x="51254" y="3934"/>
                </a:lnTo>
                <a:lnTo>
                  <a:pt x="51511" y="2429"/>
                </a:lnTo>
                <a:lnTo>
                  <a:pt x="52111" y="1819"/>
                </a:lnTo>
                <a:lnTo>
                  <a:pt x="54502" y="3715"/>
                </a:lnTo>
                <a:lnTo>
                  <a:pt x="56693" y="4401"/>
                </a:lnTo>
                <a:lnTo>
                  <a:pt x="58264" y="4458"/>
                </a:lnTo>
                <a:lnTo>
                  <a:pt x="58703" y="4096"/>
                </a:lnTo>
                <a:lnTo>
                  <a:pt x="58036" y="2029"/>
                </a:lnTo>
                <a:lnTo>
                  <a:pt x="58217" y="1410"/>
                </a:lnTo>
                <a:lnTo>
                  <a:pt x="58798" y="1048"/>
                </a:lnTo>
                <a:lnTo>
                  <a:pt x="59826" y="838"/>
                </a:lnTo>
                <a:lnTo>
                  <a:pt x="62617" y="0"/>
                </a:lnTo>
                <a:lnTo>
                  <a:pt x="62903" y="162"/>
                </a:lnTo>
                <a:lnTo>
                  <a:pt x="63427" y="3420"/>
                </a:lnTo>
                <a:lnTo>
                  <a:pt x="63189" y="4486"/>
                </a:lnTo>
                <a:lnTo>
                  <a:pt x="63779" y="6696"/>
                </a:lnTo>
                <a:lnTo>
                  <a:pt x="64503" y="8744"/>
                </a:lnTo>
                <a:lnTo>
                  <a:pt x="64446" y="9582"/>
                </a:lnTo>
                <a:lnTo>
                  <a:pt x="63846" y="10849"/>
                </a:lnTo>
                <a:lnTo>
                  <a:pt x="63141" y="12011"/>
                </a:lnTo>
                <a:lnTo>
                  <a:pt x="63217" y="12487"/>
                </a:lnTo>
                <a:lnTo>
                  <a:pt x="64332" y="13278"/>
                </a:lnTo>
                <a:lnTo>
                  <a:pt x="66465" y="14097"/>
                </a:lnTo>
                <a:lnTo>
                  <a:pt x="68675" y="14288"/>
                </a:lnTo>
                <a:lnTo>
                  <a:pt x="69904" y="13097"/>
                </a:lnTo>
                <a:lnTo>
                  <a:pt x="71180" y="12125"/>
                </a:lnTo>
                <a:lnTo>
                  <a:pt x="72066" y="11259"/>
                </a:lnTo>
                <a:lnTo>
                  <a:pt x="72371" y="9973"/>
                </a:lnTo>
                <a:lnTo>
                  <a:pt x="73771" y="9030"/>
                </a:lnTo>
                <a:lnTo>
                  <a:pt x="77771" y="7849"/>
                </a:lnTo>
                <a:lnTo>
                  <a:pt x="81448" y="7668"/>
                </a:lnTo>
                <a:lnTo>
                  <a:pt x="82362" y="8039"/>
                </a:lnTo>
                <a:close/>
                <a:moveTo>
                  <a:pt x="147504" y="150086"/>
                </a:moveTo>
                <a:lnTo>
                  <a:pt x="146771" y="151143"/>
                </a:lnTo>
                <a:lnTo>
                  <a:pt x="143227" y="150466"/>
                </a:lnTo>
                <a:lnTo>
                  <a:pt x="144066" y="149581"/>
                </a:lnTo>
                <a:lnTo>
                  <a:pt x="147504" y="1500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411C6968-39D7-72ED-3AC7-BD747700BB7C}"/>
              </a:ext>
            </a:extLst>
          </p:cNvPr>
          <p:cNvSpPr/>
          <p:nvPr/>
        </p:nvSpPr>
        <p:spPr>
          <a:xfrm>
            <a:off x="1536380" y="5242516"/>
            <a:ext cx="2819" cy="1800"/>
          </a:xfrm>
          <a:custGeom>
            <a:avLst/>
            <a:gdLst>
              <a:gd name="connsiteX0" fmla="*/ 2724 w 2819"/>
              <a:gd name="connsiteY0" fmla="*/ 1791 h 1800"/>
              <a:gd name="connsiteX1" fmla="*/ 1867 w 2819"/>
              <a:gd name="connsiteY1" fmla="*/ 1800 h 1800"/>
              <a:gd name="connsiteX2" fmla="*/ 781 w 2819"/>
              <a:gd name="connsiteY2" fmla="*/ 1591 h 1800"/>
              <a:gd name="connsiteX3" fmla="*/ 76 w 2819"/>
              <a:gd name="connsiteY3" fmla="*/ 1477 h 1800"/>
              <a:gd name="connsiteX4" fmla="*/ 0 w 2819"/>
              <a:gd name="connsiteY4" fmla="*/ 1210 h 1800"/>
              <a:gd name="connsiteX5" fmla="*/ 276 w 2819"/>
              <a:gd name="connsiteY5" fmla="*/ 400 h 1800"/>
              <a:gd name="connsiteX6" fmla="*/ 848 w 2819"/>
              <a:gd name="connsiteY6" fmla="*/ 0 h 1800"/>
              <a:gd name="connsiteX7" fmla="*/ 1981 w 2819"/>
              <a:gd name="connsiteY7" fmla="*/ 58 h 1800"/>
              <a:gd name="connsiteX8" fmla="*/ 2753 w 2819"/>
              <a:gd name="connsiteY8" fmla="*/ 619 h 1800"/>
              <a:gd name="connsiteX9" fmla="*/ 2819 w 2819"/>
              <a:gd name="connsiteY9" fmla="*/ 1543 h 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" h="1800">
                <a:moveTo>
                  <a:pt x="2724" y="1791"/>
                </a:moveTo>
                <a:lnTo>
                  <a:pt x="1867" y="1800"/>
                </a:lnTo>
                <a:lnTo>
                  <a:pt x="781" y="1591"/>
                </a:lnTo>
                <a:lnTo>
                  <a:pt x="76" y="1477"/>
                </a:lnTo>
                <a:lnTo>
                  <a:pt x="0" y="1210"/>
                </a:lnTo>
                <a:lnTo>
                  <a:pt x="276" y="400"/>
                </a:lnTo>
                <a:lnTo>
                  <a:pt x="848" y="0"/>
                </a:lnTo>
                <a:lnTo>
                  <a:pt x="1981" y="58"/>
                </a:lnTo>
                <a:lnTo>
                  <a:pt x="2753" y="619"/>
                </a:lnTo>
                <a:lnTo>
                  <a:pt x="2819" y="154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595D9DAD-21C8-E08D-4308-701677B82FE6}"/>
              </a:ext>
            </a:extLst>
          </p:cNvPr>
          <p:cNvSpPr/>
          <p:nvPr/>
        </p:nvSpPr>
        <p:spPr>
          <a:xfrm>
            <a:off x="2883881" y="5138788"/>
            <a:ext cx="1149410" cy="1329090"/>
          </a:xfrm>
          <a:custGeom>
            <a:avLst/>
            <a:gdLst>
              <a:gd name="connsiteX0" fmla="*/ 1129132 w 1149410"/>
              <a:gd name="connsiteY0" fmla="*/ 150600 h 1329090"/>
              <a:gd name="connsiteX1" fmla="*/ 1134104 w 1149410"/>
              <a:gd name="connsiteY1" fmla="*/ 155782 h 1329090"/>
              <a:gd name="connsiteX2" fmla="*/ 1131942 w 1149410"/>
              <a:gd name="connsiteY2" fmla="*/ 162830 h 1329090"/>
              <a:gd name="connsiteX3" fmla="*/ 1128484 w 1149410"/>
              <a:gd name="connsiteY3" fmla="*/ 174098 h 1329090"/>
              <a:gd name="connsiteX4" fmla="*/ 1125817 w 1149410"/>
              <a:gd name="connsiteY4" fmla="*/ 182832 h 1329090"/>
              <a:gd name="connsiteX5" fmla="*/ 1125379 w 1149410"/>
              <a:gd name="connsiteY5" fmla="*/ 184004 h 1329090"/>
              <a:gd name="connsiteX6" fmla="*/ 1124826 w 1149410"/>
              <a:gd name="connsiteY6" fmla="*/ 185719 h 1329090"/>
              <a:gd name="connsiteX7" fmla="*/ 1119064 w 1149410"/>
              <a:gd name="connsiteY7" fmla="*/ 188205 h 1329090"/>
              <a:gd name="connsiteX8" fmla="*/ 1110663 w 1149410"/>
              <a:gd name="connsiteY8" fmla="*/ 191824 h 1329090"/>
              <a:gd name="connsiteX9" fmla="*/ 1106358 w 1149410"/>
              <a:gd name="connsiteY9" fmla="*/ 193720 h 1329090"/>
              <a:gd name="connsiteX10" fmla="*/ 1100938 w 1149410"/>
              <a:gd name="connsiteY10" fmla="*/ 196158 h 1329090"/>
              <a:gd name="connsiteX11" fmla="*/ 1099623 w 1149410"/>
              <a:gd name="connsiteY11" fmla="*/ 198149 h 1329090"/>
              <a:gd name="connsiteX12" fmla="*/ 1098052 w 1149410"/>
              <a:gd name="connsiteY12" fmla="*/ 199225 h 1329090"/>
              <a:gd name="connsiteX13" fmla="*/ 1096328 w 1149410"/>
              <a:gd name="connsiteY13" fmla="*/ 200616 h 1329090"/>
              <a:gd name="connsiteX14" fmla="*/ 1095670 w 1149410"/>
              <a:gd name="connsiteY14" fmla="*/ 202140 h 1329090"/>
              <a:gd name="connsiteX15" fmla="*/ 1094061 w 1149410"/>
              <a:gd name="connsiteY15" fmla="*/ 203102 h 1329090"/>
              <a:gd name="connsiteX16" fmla="*/ 1092603 w 1149410"/>
              <a:gd name="connsiteY16" fmla="*/ 206540 h 1329090"/>
              <a:gd name="connsiteX17" fmla="*/ 1092603 w 1149410"/>
              <a:gd name="connsiteY17" fmla="*/ 209179 h 1329090"/>
              <a:gd name="connsiteX18" fmla="*/ 1093537 w 1149410"/>
              <a:gd name="connsiteY18" fmla="*/ 210979 h 1329090"/>
              <a:gd name="connsiteX19" fmla="*/ 1095156 w 1149410"/>
              <a:gd name="connsiteY19" fmla="*/ 211741 h 1329090"/>
              <a:gd name="connsiteX20" fmla="*/ 1095670 w 1149410"/>
              <a:gd name="connsiteY20" fmla="*/ 213913 h 1329090"/>
              <a:gd name="connsiteX21" fmla="*/ 1096185 w 1149410"/>
              <a:gd name="connsiteY21" fmla="*/ 215437 h 1329090"/>
              <a:gd name="connsiteX22" fmla="*/ 1097356 w 1149410"/>
              <a:gd name="connsiteY22" fmla="*/ 216637 h 1329090"/>
              <a:gd name="connsiteX23" fmla="*/ 1097061 w 1149410"/>
              <a:gd name="connsiteY23" fmla="*/ 217599 h 1329090"/>
              <a:gd name="connsiteX24" fmla="*/ 1096108 w 1149410"/>
              <a:gd name="connsiteY24" fmla="*/ 218323 h 1329090"/>
              <a:gd name="connsiteX25" fmla="*/ 1094356 w 1149410"/>
              <a:gd name="connsiteY25" fmla="*/ 218723 h 1329090"/>
              <a:gd name="connsiteX26" fmla="*/ 1093165 w 1149410"/>
              <a:gd name="connsiteY26" fmla="*/ 220895 h 1329090"/>
              <a:gd name="connsiteX27" fmla="*/ 1091794 w 1149410"/>
              <a:gd name="connsiteY27" fmla="*/ 226286 h 1329090"/>
              <a:gd name="connsiteX28" fmla="*/ 1091575 w 1149410"/>
              <a:gd name="connsiteY28" fmla="*/ 228219 h 1329090"/>
              <a:gd name="connsiteX29" fmla="*/ 1093137 w 1149410"/>
              <a:gd name="connsiteY29" fmla="*/ 233106 h 1329090"/>
              <a:gd name="connsiteX30" fmla="*/ 1093966 w 1149410"/>
              <a:gd name="connsiteY30" fmla="*/ 235744 h 1329090"/>
              <a:gd name="connsiteX31" fmla="*/ 1096213 w 1149410"/>
              <a:gd name="connsiteY31" fmla="*/ 245336 h 1329090"/>
              <a:gd name="connsiteX32" fmla="*/ 1096547 w 1149410"/>
              <a:gd name="connsiteY32" fmla="*/ 247945 h 1329090"/>
              <a:gd name="connsiteX33" fmla="*/ 1093461 w 1149410"/>
              <a:gd name="connsiteY33" fmla="*/ 251603 h 1329090"/>
              <a:gd name="connsiteX34" fmla="*/ 1092232 w 1149410"/>
              <a:gd name="connsiteY34" fmla="*/ 253822 h 1329090"/>
              <a:gd name="connsiteX35" fmla="*/ 1091794 w 1149410"/>
              <a:gd name="connsiteY35" fmla="*/ 255784 h 1329090"/>
              <a:gd name="connsiteX36" fmla="*/ 1091813 w 1149410"/>
              <a:gd name="connsiteY36" fmla="*/ 257337 h 1329090"/>
              <a:gd name="connsiteX37" fmla="*/ 1092089 w 1149410"/>
              <a:gd name="connsiteY37" fmla="*/ 258756 h 1329090"/>
              <a:gd name="connsiteX38" fmla="*/ 1094661 w 1149410"/>
              <a:gd name="connsiteY38" fmla="*/ 263281 h 1329090"/>
              <a:gd name="connsiteX39" fmla="*/ 1097642 w 1149410"/>
              <a:gd name="connsiteY39" fmla="*/ 267329 h 1329090"/>
              <a:gd name="connsiteX40" fmla="*/ 1099109 w 1149410"/>
              <a:gd name="connsiteY40" fmla="*/ 269443 h 1329090"/>
              <a:gd name="connsiteX41" fmla="*/ 1099109 w 1149410"/>
              <a:gd name="connsiteY41" fmla="*/ 272301 h 1329090"/>
              <a:gd name="connsiteX42" fmla="*/ 1098375 w 1149410"/>
              <a:gd name="connsiteY42" fmla="*/ 273930 h 1329090"/>
              <a:gd name="connsiteX43" fmla="*/ 1096785 w 1149410"/>
              <a:gd name="connsiteY43" fmla="*/ 274530 h 1329090"/>
              <a:gd name="connsiteX44" fmla="*/ 1093261 w 1149410"/>
              <a:gd name="connsiteY44" fmla="*/ 275644 h 1329090"/>
              <a:gd name="connsiteX45" fmla="*/ 1091794 w 1149410"/>
              <a:gd name="connsiteY45" fmla="*/ 277273 h 1329090"/>
              <a:gd name="connsiteX46" fmla="*/ 1090184 w 1149410"/>
              <a:gd name="connsiteY46" fmla="*/ 277521 h 1329090"/>
              <a:gd name="connsiteX47" fmla="*/ 1088650 w 1149410"/>
              <a:gd name="connsiteY47" fmla="*/ 276216 h 1329090"/>
              <a:gd name="connsiteX48" fmla="*/ 1087050 w 1149410"/>
              <a:gd name="connsiteY48" fmla="*/ 276540 h 1329090"/>
              <a:gd name="connsiteX49" fmla="*/ 1085002 w 1149410"/>
              <a:gd name="connsiteY49" fmla="*/ 277682 h 1329090"/>
              <a:gd name="connsiteX50" fmla="*/ 1084231 w 1149410"/>
              <a:gd name="connsiteY50" fmla="*/ 280464 h 1329090"/>
              <a:gd name="connsiteX51" fmla="*/ 1082440 w 1149410"/>
              <a:gd name="connsiteY51" fmla="*/ 285208 h 1329090"/>
              <a:gd name="connsiteX52" fmla="*/ 1080907 w 1149410"/>
              <a:gd name="connsiteY52" fmla="*/ 286512 h 1329090"/>
              <a:gd name="connsiteX53" fmla="*/ 1079764 w 1149410"/>
              <a:gd name="connsiteY53" fmla="*/ 290141 h 1329090"/>
              <a:gd name="connsiteX54" fmla="*/ 1077725 w 1149410"/>
              <a:gd name="connsiteY54" fmla="*/ 295352 h 1329090"/>
              <a:gd name="connsiteX55" fmla="*/ 1076744 w 1149410"/>
              <a:gd name="connsiteY55" fmla="*/ 298495 h 1329090"/>
              <a:gd name="connsiteX56" fmla="*/ 1076230 w 1149410"/>
              <a:gd name="connsiteY56" fmla="*/ 300800 h 1329090"/>
              <a:gd name="connsiteX57" fmla="*/ 1074173 w 1149410"/>
              <a:gd name="connsiteY57" fmla="*/ 302276 h 1329090"/>
              <a:gd name="connsiteX58" fmla="*/ 1071782 w 1149410"/>
              <a:gd name="connsiteY58" fmla="*/ 305201 h 1329090"/>
              <a:gd name="connsiteX59" fmla="*/ 1069943 w 1149410"/>
              <a:gd name="connsiteY59" fmla="*/ 308048 h 1329090"/>
              <a:gd name="connsiteX60" fmla="*/ 1069210 w 1149410"/>
              <a:gd name="connsiteY60" fmla="*/ 308877 h 1329090"/>
              <a:gd name="connsiteX61" fmla="*/ 1067819 w 1149410"/>
              <a:gd name="connsiteY61" fmla="*/ 309125 h 1329090"/>
              <a:gd name="connsiteX62" fmla="*/ 1066800 w 1149410"/>
              <a:gd name="connsiteY62" fmla="*/ 311687 h 1329090"/>
              <a:gd name="connsiteX63" fmla="*/ 1063333 w 1149410"/>
              <a:gd name="connsiteY63" fmla="*/ 315554 h 1329090"/>
              <a:gd name="connsiteX64" fmla="*/ 1062504 w 1149410"/>
              <a:gd name="connsiteY64" fmla="*/ 320050 h 1329090"/>
              <a:gd name="connsiteX65" fmla="*/ 1061247 w 1149410"/>
              <a:gd name="connsiteY65" fmla="*/ 322441 h 1329090"/>
              <a:gd name="connsiteX66" fmla="*/ 1061028 w 1149410"/>
              <a:gd name="connsiteY66" fmla="*/ 326774 h 1329090"/>
              <a:gd name="connsiteX67" fmla="*/ 1059113 w 1149410"/>
              <a:gd name="connsiteY67" fmla="*/ 334719 h 1329090"/>
              <a:gd name="connsiteX68" fmla="*/ 1058761 w 1149410"/>
              <a:gd name="connsiteY68" fmla="*/ 336481 h 1329090"/>
              <a:gd name="connsiteX69" fmla="*/ 1056827 w 1149410"/>
              <a:gd name="connsiteY69" fmla="*/ 337871 h 1329090"/>
              <a:gd name="connsiteX70" fmla="*/ 1054275 w 1149410"/>
              <a:gd name="connsiteY70" fmla="*/ 340957 h 1329090"/>
              <a:gd name="connsiteX71" fmla="*/ 1053446 w 1149410"/>
              <a:gd name="connsiteY71" fmla="*/ 343215 h 1329090"/>
              <a:gd name="connsiteX72" fmla="*/ 1054627 w 1149410"/>
              <a:gd name="connsiteY72" fmla="*/ 349977 h 1329090"/>
              <a:gd name="connsiteX73" fmla="*/ 1056094 w 1149410"/>
              <a:gd name="connsiteY73" fmla="*/ 356826 h 1329090"/>
              <a:gd name="connsiteX74" fmla="*/ 1056189 w 1149410"/>
              <a:gd name="connsiteY74" fmla="*/ 360036 h 1329090"/>
              <a:gd name="connsiteX75" fmla="*/ 1055618 w 1149410"/>
              <a:gd name="connsiteY75" fmla="*/ 364408 h 1329090"/>
              <a:gd name="connsiteX76" fmla="*/ 1055227 w 1149410"/>
              <a:gd name="connsiteY76" fmla="*/ 366313 h 1329090"/>
              <a:gd name="connsiteX77" fmla="*/ 1056199 w 1149410"/>
              <a:gd name="connsiteY77" fmla="*/ 367103 h 1329090"/>
              <a:gd name="connsiteX78" fmla="*/ 1057808 w 1149410"/>
              <a:gd name="connsiteY78" fmla="*/ 367608 h 1329090"/>
              <a:gd name="connsiteX79" fmla="*/ 1058323 w 1149410"/>
              <a:gd name="connsiteY79" fmla="*/ 369284 h 1329090"/>
              <a:gd name="connsiteX80" fmla="*/ 1057151 w 1149410"/>
              <a:gd name="connsiteY80" fmla="*/ 370466 h 1329090"/>
              <a:gd name="connsiteX81" fmla="*/ 1056637 w 1149410"/>
              <a:gd name="connsiteY81" fmla="*/ 372571 h 1329090"/>
              <a:gd name="connsiteX82" fmla="*/ 1055323 w 1149410"/>
              <a:gd name="connsiteY82" fmla="*/ 374933 h 1329090"/>
              <a:gd name="connsiteX83" fmla="*/ 1051427 w 1149410"/>
              <a:gd name="connsiteY83" fmla="*/ 375866 h 1329090"/>
              <a:gd name="connsiteX84" fmla="*/ 1050055 w 1149410"/>
              <a:gd name="connsiteY84" fmla="*/ 375018 h 1329090"/>
              <a:gd name="connsiteX85" fmla="*/ 1049617 w 1149410"/>
              <a:gd name="connsiteY85" fmla="*/ 375781 h 1329090"/>
              <a:gd name="connsiteX86" fmla="*/ 1049836 w 1149410"/>
              <a:gd name="connsiteY86" fmla="*/ 377467 h 1329090"/>
              <a:gd name="connsiteX87" fmla="*/ 1048969 w 1149410"/>
              <a:gd name="connsiteY87" fmla="*/ 379457 h 1329090"/>
              <a:gd name="connsiteX88" fmla="*/ 1046950 w 1149410"/>
              <a:gd name="connsiteY88" fmla="*/ 384791 h 1329090"/>
              <a:gd name="connsiteX89" fmla="*/ 1045616 w 1149410"/>
              <a:gd name="connsiteY89" fmla="*/ 389640 h 1329090"/>
              <a:gd name="connsiteX90" fmla="*/ 1044845 w 1149410"/>
              <a:gd name="connsiteY90" fmla="*/ 391763 h 1329090"/>
              <a:gd name="connsiteX91" fmla="*/ 1045159 w 1149410"/>
              <a:gd name="connsiteY91" fmla="*/ 393545 h 1329090"/>
              <a:gd name="connsiteX92" fmla="*/ 1045816 w 1149410"/>
              <a:gd name="connsiteY92" fmla="*/ 394554 h 1329090"/>
              <a:gd name="connsiteX93" fmla="*/ 1045883 w 1149410"/>
              <a:gd name="connsiteY93" fmla="*/ 395488 h 1329090"/>
              <a:gd name="connsiteX94" fmla="*/ 1044778 w 1149410"/>
              <a:gd name="connsiteY94" fmla="*/ 396669 h 1329090"/>
              <a:gd name="connsiteX95" fmla="*/ 1043769 w 1149410"/>
              <a:gd name="connsiteY95" fmla="*/ 398545 h 1329090"/>
              <a:gd name="connsiteX96" fmla="*/ 1042673 w 1149410"/>
              <a:gd name="connsiteY96" fmla="*/ 398802 h 1329090"/>
              <a:gd name="connsiteX97" fmla="*/ 1041502 w 1149410"/>
              <a:gd name="connsiteY97" fmla="*/ 398298 h 1329090"/>
              <a:gd name="connsiteX98" fmla="*/ 1040264 w 1149410"/>
              <a:gd name="connsiteY98" fmla="*/ 399402 h 1329090"/>
              <a:gd name="connsiteX99" fmla="*/ 1040016 w 1149410"/>
              <a:gd name="connsiteY99" fmla="*/ 401717 h 1329090"/>
              <a:gd name="connsiteX100" fmla="*/ 1039330 w 1149410"/>
              <a:gd name="connsiteY100" fmla="*/ 404660 h 1329090"/>
              <a:gd name="connsiteX101" fmla="*/ 1039016 w 1149410"/>
              <a:gd name="connsiteY101" fmla="*/ 408099 h 1329090"/>
              <a:gd name="connsiteX102" fmla="*/ 1038511 w 1149410"/>
              <a:gd name="connsiteY102" fmla="*/ 412509 h 1329090"/>
              <a:gd name="connsiteX103" fmla="*/ 1040101 w 1149410"/>
              <a:gd name="connsiteY103" fmla="*/ 415538 h 1329090"/>
              <a:gd name="connsiteX104" fmla="*/ 1042111 w 1149410"/>
              <a:gd name="connsiteY104" fmla="*/ 421034 h 1329090"/>
              <a:gd name="connsiteX105" fmla="*/ 1043616 w 1149410"/>
              <a:gd name="connsiteY105" fmla="*/ 422348 h 1329090"/>
              <a:gd name="connsiteX106" fmla="*/ 1045293 w 1149410"/>
              <a:gd name="connsiteY106" fmla="*/ 422263 h 1329090"/>
              <a:gd name="connsiteX107" fmla="*/ 1046607 w 1149410"/>
              <a:gd name="connsiteY107" fmla="*/ 423377 h 1329090"/>
              <a:gd name="connsiteX108" fmla="*/ 1047340 w 1149410"/>
              <a:gd name="connsiteY108" fmla="*/ 424663 h 1329090"/>
              <a:gd name="connsiteX109" fmla="*/ 1046359 w 1149410"/>
              <a:gd name="connsiteY109" fmla="*/ 426968 h 1329090"/>
              <a:gd name="connsiteX110" fmla="*/ 1044626 w 1149410"/>
              <a:gd name="connsiteY110" fmla="*/ 427330 h 1329090"/>
              <a:gd name="connsiteX111" fmla="*/ 1044407 w 1149410"/>
              <a:gd name="connsiteY111" fmla="*/ 428616 h 1329090"/>
              <a:gd name="connsiteX112" fmla="*/ 1044921 w 1149410"/>
              <a:gd name="connsiteY112" fmla="*/ 431540 h 1329090"/>
              <a:gd name="connsiteX113" fmla="*/ 1045578 w 1149410"/>
              <a:gd name="connsiteY113" fmla="*/ 434378 h 1329090"/>
              <a:gd name="connsiteX114" fmla="*/ 1047236 w 1149410"/>
              <a:gd name="connsiteY114" fmla="*/ 435740 h 1329090"/>
              <a:gd name="connsiteX115" fmla="*/ 1047988 w 1149410"/>
              <a:gd name="connsiteY115" fmla="*/ 439541 h 1329090"/>
              <a:gd name="connsiteX116" fmla="*/ 1049598 w 1149410"/>
              <a:gd name="connsiteY116" fmla="*/ 440836 h 1329090"/>
              <a:gd name="connsiteX117" fmla="*/ 1049398 w 1149410"/>
              <a:gd name="connsiteY117" fmla="*/ 445713 h 1329090"/>
              <a:gd name="connsiteX118" fmla="*/ 1051017 w 1149410"/>
              <a:gd name="connsiteY118" fmla="*/ 451447 h 1329090"/>
              <a:gd name="connsiteX119" fmla="*/ 1052732 w 1149410"/>
              <a:gd name="connsiteY119" fmla="*/ 453114 h 1329090"/>
              <a:gd name="connsiteX120" fmla="*/ 1053532 w 1149410"/>
              <a:gd name="connsiteY120" fmla="*/ 453895 h 1329090"/>
              <a:gd name="connsiteX121" fmla="*/ 1052998 w 1149410"/>
              <a:gd name="connsiteY121" fmla="*/ 456410 h 1329090"/>
              <a:gd name="connsiteX122" fmla="*/ 1051636 w 1149410"/>
              <a:gd name="connsiteY122" fmla="*/ 458410 h 1329090"/>
              <a:gd name="connsiteX123" fmla="*/ 1051341 w 1149410"/>
              <a:gd name="connsiteY123" fmla="*/ 461620 h 1329090"/>
              <a:gd name="connsiteX124" fmla="*/ 1051855 w 1149410"/>
              <a:gd name="connsiteY124" fmla="*/ 463972 h 1329090"/>
              <a:gd name="connsiteX125" fmla="*/ 1053599 w 1149410"/>
              <a:gd name="connsiteY125" fmla="*/ 466192 h 1329090"/>
              <a:gd name="connsiteX126" fmla="*/ 1054961 w 1149410"/>
              <a:gd name="connsiteY126" fmla="*/ 466440 h 1329090"/>
              <a:gd name="connsiteX127" fmla="*/ 1056904 w 1149410"/>
              <a:gd name="connsiteY127" fmla="*/ 465534 h 1329090"/>
              <a:gd name="connsiteX128" fmla="*/ 1058951 w 1149410"/>
              <a:gd name="connsiteY128" fmla="*/ 466583 h 1329090"/>
              <a:gd name="connsiteX129" fmla="*/ 1059247 w 1149410"/>
              <a:gd name="connsiteY129" fmla="*/ 468497 h 1329090"/>
              <a:gd name="connsiteX130" fmla="*/ 1059542 w 1149410"/>
              <a:gd name="connsiteY130" fmla="*/ 470240 h 1329090"/>
              <a:gd name="connsiteX131" fmla="*/ 1058447 w 1149410"/>
              <a:gd name="connsiteY131" fmla="*/ 472507 h 1329090"/>
              <a:gd name="connsiteX132" fmla="*/ 1057275 w 1149410"/>
              <a:gd name="connsiteY132" fmla="*/ 476688 h 1329090"/>
              <a:gd name="connsiteX133" fmla="*/ 1056961 w 1149410"/>
              <a:gd name="connsiteY133" fmla="*/ 480860 h 1329090"/>
              <a:gd name="connsiteX134" fmla="*/ 1057304 w 1149410"/>
              <a:gd name="connsiteY134" fmla="*/ 487213 h 1329090"/>
              <a:gd name="connsiteX135" fmla="*/ 1057837 w 1149410"/>
              <a:gd name="connsiteY135" fmla="*/ 492157 h 1329090"/>
              <a:gd name="connsiteX136" fmla="*/ 1057951 w 1149410"/>
              <a:gd name="connsiteY136" fmla="*/ 495272 h 1329090"/>
              <a:gd name="connsiteX137" fmla="*/ 1058085 w 1149410"/>
              <a:gd name="connsiteY137" fmla="*/ 496681 h 1329090"/>
              <a:gd name="connsiteX138" fmla="*/ 1057351 w 1149410"/>
              <a:gd name="connsiteY138" fmla="*/ 497653 h 1329090"/>
              <a:gd name="connsiteX139" fmla="*/ 1055570 w 1149410"/>
              <a:gd name="connsiteY139" fmla="*/ 498148 h 1329090"/>
              <a:gd name="connsiteX140" fmla="*/ 1054056 w 1149410"/>
              <a:gd name="connsiteY140" fmla="*/ 498348 h 1329090"/>
              <a:gd name="connsiteX141" fmla="*/ 1052741 w 1149410"/>
              <a:gd name="connsiteY141" fmla="*/ 499139 h 1329090"/>
              <a:gd name="connsiteX142" fmla="*/ 1052446 w 1149410"/>
              <a:gd name="connsiteY142" fmla="*/ 500729 h 1329090"/>
              <a:gd name="connsiteX143" fmla="*/ 1051417 w 1149410"/>
              <a:gd name="connsiteY143" fmla="*/ 503368 h 1329090"/>
              <a:gd name="connsiteX144" fmla="*/ 1050360 w 1149410"/>
              <a:gd name="connsiteY144" fmla="*/ 505330 h 1329090"/>
              <a:gd name="connsiteX145" fmla="*/ 1048503 w 1149410"/>
              <a:gd name="connsiteY145" fmla="*/ 508188 h 1329090"/>
              <a:gd name="connsiteX146" fmla="*/ 1047322 w 1149410"/>
              <a:gd name="connsiteY146" fmla="*/ 511150 h 1329090"/>
              <a:gd name="connsiteX147" fmla="*/ 1046379 w 1149410"/>
              <a:gd name="connsiteY147" fmla="*/ 513102 h 1329090"/>
              <a:gd name="connsiteX148" fmla="*/ 1046464 w 1149410"/>
              <a:gd name="connsiteY148" fmla="*/ 514455 h 1329090"/>
              <a:gd name="connsiteX149" fmla="*/ 1045788 w 1149410"/>
              <a:gd name="connsiteY149" fmla="*/ 517056 h 1329090"/>
              <a:gd name="connsiteX150" fmla="*/ 1045093 w 1149410"/>
              <a:gd name="connsiteY150" fmla="*/ 519227 h 1329090"/>
              <a:gd name="connsiteX151" fmla="*/ 1043626 w 1149410"/>
              <a:gd name="connsiteY151" fmla="*/ 526542 h 1329090"/>
              <a:gd name="connsiteX152" fmla="*/ 1041663 w 1149410"/>
              <a:gd name="connsiteY152" fmla="*/ 528066 h 1329090"/>
              <a:gd name="connsiteX153" fmla="*/ 1040101 w 1149410"/>
              <a:gd name="connsiteY153" fmla="*/ 528819 h 1329090"/>
              <a:gd name="connsiteX154" fmla="*/ 1039301 w 1149410"/>
              <a:gd name="connsiteY154" fmla="*/ 529800 h 1329090"/>
              <a:gd name="connsiteX155" fmla="*/ 1039911 w 1149410"/>
              <a:gd name="connsiteY155" fmla="*/ 531791 h 1329090"/>
              <a:gd name="connsiteX156" fmla="*/ 1041568 w 1149410"/>
              <a:gd name="connsiteY156" fmla="*/ 532391 h 1329090"/>
              <a:gd name="connsiteX157" fmla="*/ 1042159 w 1149410"/>
              <a:gd name="connsiteY157" fmla="*/ 533991 h 1329090"/>
              <a:gd name="connsiteX158" fmla="*/ 1041940 w 1149410"/>
              <a:gd name="connsiteY158" fmla="*/ 536496 h 1329090"/>
              <a:gd name="connsiteX159" fmla="*/ 1043035 w 1149410"/>
              <a:gd name="connsiteY159" fmla="*/ 538820 h 1329090"/>
              <a:gd name="connsiteX160" fmla="*/ 1042931 w 1149410"/>
              <a:gd name="connsiteY160" fmla="*/ 541640 h 1329090"/>
              <a:gd name="connsiteX161" fmla="*/ 1043988 w 1149410"/>
              <a:gd name="connsiteY161" fmla="*/ 546974 h 1329090"/>
              <a:gd name="connsiteX162" fmla="*/ 1043035 w 1149410"/>
              <a:gd name="connsiteY162" fmla="*/ 550469 h 1329090"/>
              <a:gd name="connsiteX163" fmla="*/ 1043359 w 1149410"/>
              <a:gd name="connsiteY163" fmla="*/ 553498 h 1329090"/>
              <a:gd name="connsiteX164" fmla="*/ 1043331 w 1149410"/>
              <a:gd name="connsiteY164" fmla="*/ 556499 h 1329090"/>
              <a:gd name="connsiteX165" fmla="*/ 1041940 w 1149410"/>
              <a:gd name="connsiteY165" fmla="*/ 558842 h 1329090"/>
              <a:gd name="connsiteX166" fmla="*/ 1039092 w 1149410"/>
              <a:gd name="connsiteY166" fmla="*/ 559289 h 1329090"/>
              <a:gd name="connsiteX167" fmla="*/ 1037520 w 1149410"/>
              <a:gd name="connsiteY167" fmla="*/ 561451 h 1329090"/>
              <a:gd name="connsiteX168" fmla="*/ 1034844 w 1149410"/>
              <a:gd name="connsiteY168" fmla="*/ 563804 h 1329090"/>
              <a:gd name="connsiteX169" fmla="*/ 1034549 w 1149410"/>
              <a:gd name="connsiteY169" fmla="*/ 565700 h 1329090"/>
              <a:gd name="connsiteX170" fmla="*/ 1034110 w 1149410"/>
              <a:gd name="connsiteY170" fmla="*/ 567414 h 1329090"/>
              <a:gd name="connsiteX171" fmla="*/ 1033015 w 1149410"/>
              <a:gd name="connsiteY171" fmla="*/ 568043 h 1329090"/>
              <a:gd name="connsiteX172" fmla="*/ 1031339 w 1149410"/>
              <a:gd name="connsiteY172" fmla="*/ 568043 h 1329090"/>
              <a:gd name="connsiteX173" fmla="*/ 1029948 w 1149410"/>
              <a:gd name="connsiteY173" fmla="*/ 568310 h 1329090"/>
              <a:gd name="connsiteX174" fmla="*/ 1028005 w 1149410"/>
              <a:gd name="connsiteY174" fmla="*/ 570538 h 1329090"/>
              <a:gd name="connsiteX175" fmla="*/ 1025928 w 1149410"/>
              <a:gd name="connsiteY175" fmla="*/ 571738 h 1329090"/>
              <a:gd name="connsiteX176" fmla="*/ 1025452 w 1149410"/>
              <a:gd name="connsiteY176" fmla="*/ 573539 h 1329090"/>
              <a:gd name="connsiteX177" fmla="*/ 1025633 w 1149410"/>
              <a:gd name="connsiteY177" fmla="*/ 575729 h 1329090"/>
              <a:gd name="connsiteX178" fmla="*/ 1024538 w 1149410"/>
              <a:gd name="connsiteY178" fmla="*/ 577092 h 1329090"/>
              <a:gd name="connsiteX179" fmla="*/ 1023147 w 1149410"/>
              <a:gd name="connsiteY179" fmla="*/ 579634 h 1329090"/>
              <a:gd name="connsiteX180" fmla="*/ 1022271 w 1149410"/>
              <a:gd name="connsiteY180" fmla="*/ 582359 h 1329090"/>
              <a:gd name="connsiteX181" fmla="*/ 1023147 w 1149410"/>
              <a:gd name="connsiteY181" fmla="*/ 584911 h 1329090"/>
              <a:gd name="connsiteX182" fmla="*/ 1024099 w 1149410"/>
              <a:gd name="connsiteY182" fmla="*/ 589474 h 1329090"/>
              <a:gd name="connsiteX183" fmla="*/ 1024242 w 1149410"/>
              <a:gd name="connsiteY183" fmla="*/ 591388 h 1329090"/>
              <a:gd name="connsiteX184" fmla="*/ 1023042 w 1149410"/>
              <a:gd name="connsiteY184" fmla="*/ 595170 h 1329090"/>
              <a:gd name="connsiteX185" fmla="*/ 1022052 w 1149410"/>
              <a:gd name="connsiteY185" fmla="*/ 597608 h 1329090"/>
              <a:gd name="connsiteX186" fmla="*/ 1023004 w 1149410"/>
              <a:gd name="connsiteY186" fmla="*/ 600723 h 1329090"/>
              <a:gd name="connsiteX187" fmla="*/ 1023804 w 1149410"/>
              <a:gd name="connsiteY187" fmla="*/ 602466 h 1329090"/>
              <a:gd name="connsiteX188" fmla="*/ 1023052 w 1149410"/>
              <a:gd name="connsiteY188" fmla="*/ 606295 h 1329090"/>
              <a:gd name="connsiteX189" fmla="*/ 1022413 w 1149410"/>
              <a:gd name="connsiteY189" fmla="*/ 608705 h 1329090"/>
              <a:gd name="connsiteX190" fmla="*/ 1022928 w 1149410"/>
              <a:gd name="connsiteY190" fmla="*/ 613125 h 1329090"/>
              <a:gd name="connsiteX191" fmla="*/ 1024833 w 1149410"/>
              <a:gd name="connsiteY191" fmla="*/ 618097 h 1329090"/>
              <a:gd name="connsiteX192" fmla="*/ 1026652 w 1149410"/>
              <a:gd name="connsiteY192" fmla="*/ 622526 h 1329090"/>
              <a:gd name="connsiteX193" fmla="*/ 1026919 w 1149410"/>
              <a:gd name="connsiteY193" fmla="*/ 627688 h 1329090"/>
              <a:gd name="connsiteX194" fmla="*/ 1027386 w 1149410"/>
              <a:gd name="connsiteY194" fmla="*/ 631793 h 1329090"/>
              <a:gd name="connsiteX195" fmla="*/ 1028252 w 1149410"/>
              <a:gd name="connsiteY195" fmla="*/ 636242 h 1329090"/>
              <a:gd name="connsiteX196" fmla="*/ 1030081 w 1149410"/>
              <a:gd name="connsiteY196" fmla="*/ 638013 h 1329090"/>
              <a:gd name="connsiteX197" fmla="*/ 1031472 w 1149410"/>
              <a:gd name="connsiteY197" fmla="*/ 639499 h 1329090"/>
              <a:gd name="connsiteX198" fmla="*/ 1031186 w 1149410"/>
              <a:gd name="connsiteY198" fmla="*/ 641642 h 1329090"/>
              <a:gd name="connsiteX199" fmla="*/ 1030167 w 1149410"/>
              <a:gd name="connsiteY199" fmla="*/ 644252 h 1329090"/>
              <a:gd name="connsiteX200" fmla="*/ 1028700 w 1149410"/>
              <a:gd name="connsiteY200" fmla="*/ 646215 h 1329090"/>
              <a:gd name="connsiteX201" fmla="*/ 1025080 w 1149410"/>
              <a:gd name="connsiteY201" fmla="*/ 646862 h 1329090"/>
              <a:gd name="connsiteX202" fmla="*/ 1022137 w 1149410"/>
              <a:gd name="connsiteY202" fmla="*/ 648634 h 1329090"/>
              <a:gd name="connsiteX203" fmla="*/ 1019766 w 1149410"/>
              <a:gd name="connsiteY203" fmla="*/ 649863 h 1329090"/>
              <a:gd name="connsiteX204" fmla="*/ 1017966 w 1149410"/>
              <a:gd name="connsiteY204" fmla="*/ 651349 h 1329090"/>
              <a:gd name="connsiteX205" fmla="*/ 1016670 w 1149410"/>
              <a:gd name="connsiteY205" fmla="*/ 652929 h 1329090"/>
              <a:gd name="connsiteX206" fmla="*/ 1016032 w 1149410"/>
              <a:gd name="connsiteY206" fmla="*/ 654663 h 1329090"/>
              <a:gd name="connsiteX207" fmla="*/ 1016460 w 1149410"/>
              <a:gd name="connsiteY207" fmla="*/ 662217 h 1329090"/>
              <a:gd name="connsiteX208" fmla="*/ 1016175 w 1149410"/>
              <a:gd name="connsiteY208" fmla="*/ 665007 h 1329090"/>
              <a:gd name="connsiteX209" fmla="*/ 1014965 w 1149410"/>
              <a:gd name="connsiteY209" fmla="*/ 668970 h 1329090"/>
              <a:gd name="connsiteX210" fmla="*/ 1013831 w 1149410"/>
              <a:gd name="connsiteY210" fmla="*/ 672170 h 1329090"/>
              <a:gd name="connsiteX211" fmla="*/ 1013346 w 1149410"/>
              <a:gd name="connsiteY211" fmla="*/ 673132 h 1329090"/>
              <a:gd name="connsiteX212" fmla="*/ 1013203 w 1149410"/>
              <a:gd name="connsiteY212" fmla="*/ 674551 h 1329090"/>
              <a:gd name="connsiteX213" fmla="*/ 1012984 w 1149410"/>
              <a:gd name="connsiteY213" fmla="*/ 675875 h 1329090"/>
              <a:gd name="connsiteX214" fmla="*/ 1011717 w 1149410"/>
              <a:gd name="connsiteY214" fmla="*/ 676180 h 1329090"/>
              <a:gd name="connsiteX215" fmla="*/ 1009917 w 1149410"/>
              <a:gd name="connsiteY215" fmla="*/ 675590 h 1329090"/>
              <a:gd name="connsiteX216" fmla="*/ 1008897 w 1149410"/>
              <a:gd name="connsiteY216" fmla="*/ 675970 h 1329090"/>
              <a:gd name="connsiteX217" fmla="*/ 1008164 w 1149410"/>
              <a:gd name="connsiteY217" fmla="*/ 677009 h 1329090"/>
              <a:gd name="connsiteX218" fmla="*/ 1008783 w 1149410"/>
              <a:gd name="connsiteY218" fmla="*/ 679485 h 1329090"/>
              <a:gd name="connsiteX219" fmla="*/ 1009440 w 1149410"/>
              <a:gd name="connsiteY219" fmla="*/ 683857 h 1329090"/>
              <a:gd name="connsiteX220" fmla="*/ 1010355 w 1149410"/>
              <a:gd name="connsiteY220" fmla="*/ 685715 h 1329090"/>
              <a:gd name="connsiteX221" fmla="*/ 1010107 w 1149410"/>
              <a:gd name="connsiteY221" fmla="*/ 687191 h 1329090"/>
              <a:gd name="connsiteX222" fmla="*/ 1009764 w 1149410"/>
              <a:gd name="connsiteY222" fmla="*/ 690372 h 1329090"/>
              <a:gd name="connsiteX223" fmla="*/ 1008583 w 1149410"/>
              <a:gd name="connsiteY223" fmla="*/ 692906 h 1329090"/>
              <a:gd name="connsiteX224" fmla="*/ 1007002 w 1149410"/>
              <a:gd name="connsiteY224" fmla="*/ 692897 h 1329090"/>
              <a:gd name="connsiteX225" fmla="*/ 1005983 w 1149410"/>
              <a:gd name="connsiteY225" fmla="*/ 693944 h 1329090"/>
              <a:gd name="connsiteX226" fmla="*/ 1005545 w 1149410"/>
              <a:gd name="connsiteY226" fmla="*/ 695754 h 1329090"/>
              <a:gd name="connsiteX227" fmla="*/ 1006021 w 1149410"/>
              <a:gd name="connsiteY227" fmla="*/ 698116 h 1329090"/>
              <a:gd name="connsiteX228" fmla="*/ 1008098 w 1149410"/>
              <a:gd name="connsiteY228" fmla="*/ 700050 h 1329090"/>
              <a:gd name="connsiteX229" fmla="*/ 1008831 w 1149410"/>
              <a:gd name="connsiteY229" fmla="*/ 701288 h 1329090"/>
              <a:gd name="connsiteX230" fmla="*/ 1008459 w 1149410"/>
              <a:gd name="connsiteY230" fmla="*/ 702917 h 1329090"/>
              <a:gd name="connsiteX231" fmla="*/ 1006850 w 1149410"/>
              <a:gd name="connsiteY231" fmla="*/ 703583 h 1329090"/>
              <a:gd name="connsiteX232" fmla="*/ 1005897 w 1149410"/>
              <a:gd name="connsiteY232" fmla="*/ 704927 h 1329090"/>
              <a:gd name="connsiteX233" fmla="*/ 1004992 w 1149410"/>
              <a:gd name="connsiteY233" fmla="*/ 707908 h 1329090"/>
              <a:gd name="connsiteX234" fmla="*/ 1003783 w 1149410"/>
              <a:gd name="connsiteY234" fmla="*/ 711280 h 1329090"/>
              <a:gd name="connsiteX235" fmla="*/ 1002497 w 1149410"/>
              <a:gd name="connsiteY235" fmla="*/ 713775 h 1329090"/>
              <a:gd name="connsiteX236" fmla="*/ 1002249 w 1149410"/>
              <a:gd name="connsiteY236" fmla="*/ 717195 h 1329090"/>
              <a:gd name="connsiteX237" fmla="*/ 1004078 w 1149410"/>
              <a:gd name="connsiteY237" fmla="*/ 720853 h 1329090"/>
              <a:gd name="connsiteX238" fmla="*/ 1003878 w 1149410"/>
              <a:gd name="connsiteY238" fmla="*/ 724434 h 1329090"/>
              <a:gd name="connsiteX239" fmla="*/ 1003745 w 1149410"/>
              <a:gd name="connsiteY239" fmla="*/ 734959 h 1329090"/>
              <a:gd name="connsiteX240" fmla="*/ 1003563 w 1149410"/>
              <a:gd name="connsiteY240" fmla="*/ 738540 h 1329090"/>
              <a:gd name="connsiteX241" fmla="*/ 1004126 w 1149410"/>
              <a:gd name="connsiteY241" fmla="*/ 744484 h 1329090"/>
              <a:gd name="connsiteX242" fmla="*/ 1003421 w 1149410"/>
              <a:gd name="connsiteY242" fmla="*/ 746122 h 1329090"/>
              <a:gd name="connsiteX243" fmla="*/ 1003049 w 1149410"/>
              <a:gd name="connsiteY243" fmla="*/ 747684 h 1329090"/>
              <a:gd name="connsiteX244" fmla="*/ 1004840 w 1149410"/>
              <a:gd name="connsiteY244" fmla="*/ 752018 h 1329090"/>
              <a:gd name="connsiteX245" fmla="*/ 1006831 w 1149410"/>
              <a:gd name="connsiteY245" fmla="*/ 759047 h 1329090"/>
              <a:gd name="connsiteX246" fmla="*/ 1007364 w 1149410"/>
              <a:gd name="connsiteY246" fmla="*/ 761848 h 1329090"/>
              <a:gd name="connsiteX247" fmla="*/ 1007078 w 1149410"/>
              <a:gd name="connsiteY247" fmla="*/ 763810 h 1329090"/>
              <a:gd name="connsiteX248" fmla="*/ 1004402 w 1149410"/>
              <a:gd name="connsiteY248" fmla="*/ 765477 h 1329090"/>
              <a:gd name="connsiteX249" fmla="*/ 1002182 w 1149410"/>
              <a:gd name="connsiteY249" fmla="*/ 766172 h 1329090"/>
              <a:gd name="connsiteX250" fmla="*/ 1000868 w 1149410"/>
              <a:gd name="connsiteY250" fmla="*/ 764991 h 1329090"/>
              <a:gd name="connsiteX251" fmla="*/ 999992 w 1149410"/>
              <a:gd name="connsiteY251" fmla="*/ 765477 h 1329090"/>
              <a:gd name="connsiteX252" fmla="*/ 998972 w 1149410"/>
              <a:gd name="connsiteY252" fmla="*/ 767544 h 1329090"/>
              <a:gd name="connsiteX253" fmla="*/ 997801 w 1149410"/>
              <a:gd name="connsiteY253" fmla="*/ 769221 h 1329090"/>
              <a:gd name="connsiteX254" fmla="*/ 997363 w 1149410"/>
              <a:gd name="connsiteY254" fmla="*/ 770887 h 1329090"/>
              <a:gd name="connsiteX255" fmla="*/ 998601 w 1149410"/>
              <a:gd name="connsiteY255" fmla="*/ 773059 h 1329090"/>
              <a:gd name="connsiteX256" fmla="*/ 999258 w 1149410"/>
              <a:gd name="connsiteY256" fmla="*/ 777202 h 1329090"/>
              <a:gd name="connsiteX257" fmla="*/ 997868 w 1149410"/>
              <a:gd name="connsiteY257" fmla="*/ 778983 h 1329090"/>
              <a:gd name="connsiteX258" fmla="*/ 996848 w 1149410"/>
              <a:gd name="connsiteY258" fmla="*/ 780965 h 1329090"/>
              <a:gd name="connsiteX259" fmla="*/ 997220 w 1149410"/>
              <a:gd name="connsiteY259" fmla="*/ 783537 h 1329090"/>
              <a:gd name="connsiteX260" fmla="*/ 997658 w 1149410"/>
              <a:gd name="connsiteY260" fmla="*/ 788194 h 1329090"/>
              <a:gd name="connsiteX261" fmla="*/ 996782 w 1149410"/>
              <a:gd name="connsiteY261" fmla="*/ 795938 h 1329090"/>
              <a:gd name="connsiteX262" fmla="*/ 997963 w 1149410"/>
              <a:gd name="connsiteY262" fmla="*/ 798700 h 1329090"/>
              <a:gd name="connsiteX263" fmla="*/ 999239 w 1149410"/>
              <a:gd name="connsiteY263" fmla="*/ 800024 h 1329090"/>
              <a:gd name="connsiteX264" fmla="*/ 1003411 w 1149410"/>
              <a:gd name="connsiteY264" fmla="*/ 801605 h 1329090"/>
              <a:gd name="connsiteX265" fmla="*/ 1006545 w 1149410"/>
              <a:gd name="connsiteY265" fmla="*/ 802396 h 1329090"/>
              <a:gd name="connsiteX266" fmla="*/ 1007374 w 1149410"/>
              <a:gd name="connsiteY266" fmla="*/ 804977 h 1329090"/>
              <a:gd name="connsiteX267" fmla="*/ 1007021 w 1149410"/>
              <a:gd name="connsiteY267" fmla="*/ 807073 h 1329090"/>
              <a:gd name="connsiteX268" fmla="*/ 1005516 w 1149410"/>
              <a:gd name="connsiteY268" fmla="*/ 808111 h 1329090"/>
              <a:gd name="connsiteX269" fmla="*/ 1003249 w 1149410"/>
              <a:gd name="connsiteY269" fmla="*/ 809016 h 1329090"/>
              <a:gd name="connsiteX270" fmla="*/ 1003249 w 1149410"/>
              <a:gd name="connsiteY270" fmla="*/ 812407 h 1329090"/>
              <a:gd name="connsiteX271" fmla="*/ 1005183 w 1149410"/>
              <a:gd name="connsiteY271" fmla="*/ 815597 h 1329090"/>
              <a:gd name="connsiteX272" fmla="*/ 1007374 w 1149410"/>
              <a:gd name="connsiteY272" fmla="*/ 817912 h 1329090"/>
              <a:gd name="connsiteX273" fmla="*/ 1007850 w 1149410"/>
              <a:gd name="connsiteY273" fmla="*/ 819998 h 1329090"/>
              <a:gd name="connsiteX274" fmla="*/ 1007726 w 1149410"/>
              <a:gd name="connsiteY274" fmla="*/ 822132 h 1329090"/>
              <a:gd name="connsiteX275" fmla="*/ 1006192 w 1149410"/>
              <a:gd name="connsiteY275" fmla="*/ 823922 h 1329090"/>
              <a:gd name="connsiteX276" fmla="*/ 1008297 w 1149410"/>
              <a:gd name="connsiteY276" fmla="*/ 827799 h 1329090"/>
              <a:gd name="connsiteX277" fmla="*/ 1009260 w 1149410"/>
              <a:gd name="connsiteY277" fmla="*/ 830428 h 1329090"/>
              <a:gd name="connsiteX278" fmla="*/ 1008297 w 1149410"/>
              <a:gd name="connsiteY278" fmla="*/ 832457 h 1329090"/>
              <a:gd name="connsiteX279" fmla="*/ 1006926 w 1149410"/>
              <a:gd name="connsiteY279" fmla="*/ 835505 h 1329090"/>
              <a:gd name="connsiteX280" fmla="*/ 1005726 w 1149410"/>
              <a:gd name="connsiteY280" fmla="*/ 836962 h 1329090"/>
              <a:gd name="connsiteX281" fmla="*/ 1005726 w 1149410"/>
              <a:gd name="connsiteY281" fmla="*/ 838619 h 1329090"/>
              <a:gd name="connsiteX282" fmla="*/ 1005231 w 1149410"/>
              <a:gd name="connsiteY282" fmla="*/ 841991 h 1329090"/>
              <a:gd name="connsiteX283" fmla="*/ 1005116 w 1149410"/>
              <a:gd name="connsiteY283" fmla="*/ 845297 h 1329090"/>
              <a:gd name="connsiteX284" fmla="*/ 1005516 w 1149410"/>
              <a:gd name="connsiteY284" fmla="*/ 847268 h 1329090"/>
              <a:gd name="connsiteX285" fmla="*/ 1018727 w 1149410"/>
              <a:gd name="connsiteY285" fmla="*/ 848830 h 1329090"/>
              <a:gd name="connsiteX286" fmla="*/ 1021747 w 1149410"/>
              <a:gd name="connsiteY286" fmla="*/ 849440 h 1329090"/>
              <a:gd name="connsiteX287" fmla="*/ 1023395 w 1149410"/>
              <a:gd name="connsiteY287" fmla="*/ 851411 h 1329090"/>
              <a:gd name="connsiteX288" fmla="*/ 1023156 w 1149410"/>
              <a:gd name="connsiteY288" fmla="*/ 853888 h 1329090"/>
              <a:gd name="connsiteX289" fmla="*/ 1021509 w 1149410"/>
              <a:gd name="connsiteY289" fmla="*/ 856526 h 1329090"/>
              <a:gd name="connsiteX290" fmla="*/ 1020451 w 1149410"/>
              <a:gd name="connsiteY290" fmla="*/ 861489 h 1329090"/>
              <a:gd name="connsiteX291" fmla="*/ 1017861 w 1149410"/>
              <a:gd name="connsiteY291" fmla="*/ 862318 h 1329090"/>
              <a:gd name="connsiteX292" fmla="*/ 1015270 w 1149410"/>
              <a:gd name="connsiteY292" fmla="*/ 860993 h 1329090"/>
              <a:gd name="connsiteX293" fmla="*/ 1012460 w 1149410"/>
              <a:gd name="connsiteY293" fmla="*/ 861451 h 1329090"/>
              <a:gd name="connsiteX294" fmla="*/ 1010022 w 1149410"/>
              <a:gd name="connsiteY294" fmla="*/ 861775 h 1329090"/>
              <a:gd name="connsiteX295" fmla="*/ 1006516 w 1149410"/>
              <a:gd name="connsiteY295" fmla="*/ 861918 h 1329090"/>
              <a:gd name="connsiteX296" fmla="*/ 1001859 w 1149410"/>
              <a:gd name="connsiteY296" fmla="*/ 862556 h 1329090"/>
              <a:gd name="connsiteX297" fmla="*/ 999011 w 1149410"/>
              <a:gd name="connsiteY297" fmla="*/ 861822 h 1329090"/>
              <a:gd name="connsiteX298" fmla="*/ 998772 w 1149410"/>
              <a:gd name="connsiteY298" fmla="*/ 863642 h 1329090"/>
              <a:gd name="connsiteX299" fmla="*/ 999601 w 1149410"/>
              <a:gd name="connsiteY299" fmla="*/ 866794 h 1329090"/>
              <a:gd name="connsiteX300" fmla="*/ 1005735 w 1149410"/>
              <a:gd name="connsiteY300" fmla="*/ 867785 h 1329090"/>
              <a:gd name="connsiteX301" fmla="*/ 1011507 w 1149410"/>
              <a:gd name="connsiteY301" fmla="*/ 869614 h 1329090"/>
              <a:gd name="connsiteX302" fmla="*/ 1013241 w 1149410"/>
              <a:gd name="connsiteY302" fmla="*/ 872957 h 1329090"/>
              <a:gd name="connsiteX303" fmla="*/ 1015594 w 1149410"/>
              <a:gd name="connsiteY303" fmla="*/ 876748 h 1329090"/>
              <a:gd name="connsiteX304" fmla="*/ 1017994 w 1149410"/>
              <a:gd name="connsiteY304" fmla="*/ 879100 h 1329090"/>
              <a:gd name="connsiteX305" fmla="*/ 1018108 w 1149410"/>
              <a:gd name="connsiteY305" fmla="*/ 882939 h 1329090"/>
              <a:gd name="connsiteX306" fmla="*/ 1014336 w 1149410"/>
              <a:gd name="connsiteY306" fmla="*/ 886959 h 1329090"/>
              <a:gd name="connsiteX307" fmla="*/ 1013870 w 1149410"/>
              <a:gd name="connsiteY307" fmla="*/ 889807 h 1329090"/>
              <a:gd name="connsiteX308" fmla="*/ 1008917 w 1149410"/>
              <a:gd name="connsiteY308" fmla="*/ 890645 h 1329090"/>
              <a:gd name="connsiteX309" fmla="*/ 1007507 w 1149410"/>
              <a:gd name="connsiteY309" fmla="*/ 892321 h 1329090"/>
              <a:gd name="connsiteX310" fmla="*/ 1006802 w 1149410"/>
              <a:gd name="connsiteY310" fmla="*/ 897874 h 1329090"/>
              <a:gd name="connsiteX311" fmla="*/ 1007393 w 1149410"/>
              <a:gd name="connsiteY311" fmla="*/ 902256 h 1329090"/>
              <a:gd name="connsiteX312" fmla="*/ 1009279 w 1149410"/>
              <a:gd name="connsiteY312" fmla="*/ 903770 h 1329090"/>
              <a:gd name="connsiteX313" fmla="*/ 1010574 w 1149410"/>
              <a:gd name="connsiteY313" fmla="*/ 906638 h 1329090"/>
              <a:gd name="connsiteX314" fmla="*/ 1009164 w 1149410"/>
              <a:gd name="connsiteY314" fmla="*/ 910019 h 1329090"/>
              <a:gd name="connsiteX315" fmla="*/ 1005830 w 1149410"/>
              <a:gd name="connsiteY315" fmla="*/ 912352 h 1329090"/>
              <a:gd name="connsiteX316" fmla="*/ 1004050 w 1149410"/>
              <a:gd name="connsiteY316" fmla="*/ 914581 h 1329090"/>
              <a:gd name="connsiteX317" fmla="*/ 1005164 w 1149410"/>
              <a:gd name="connsiteY317" fmla="*/ 916363 h 1329090"/>
              <a:gd name="connsiteX318" fmla="*/ 1006669 w 1149410"/>
              <a:gd name="connsiteY318" fmla="*/ 919182 h 1329090"/>
              <a:gd name="connsiteX319" fmla="*/ 1007088 w 1149410"/>
              <a:gd name="connsiteY319" fmla="*/ 920715 h 1329090"/>
              <a:gd name="connsiteX320" fmla="*/ 1007907 w 1149410"/>
              <a:gd name="connsiteY320" fmla="*/ 924887 h 1329090"/>
              <a:gd name="connsiteX321" fmla="*/ 1008869 w 1149410"/>
              <a:gd name="connsiteY321" fmla="*/ 930716 h 1329090"/>
              <a:gd name="connsiteX322" fmla="*/ 1008755 w 1149410"/>
              <a:gd name="connsiteY322" fmla="*/ 933545 h 1329090"/>
              <a:gd name="connsiteX323" fmla="*/ 1007869 w 1149410"/>
              <a:gd name="connsiteY323" fmla="*/ 935660 h 1329090"/>
              <a:gd name="connsiteX324" fmla="*/ 1004554 w 1149410"/>
              <a:gd name="connsiteY324" fmla="*/ 938994 h 1329090"/>
              <a:gd name="connsiteX325" fmla="*/ 1002316 w 1149410"/>
              <a:gd name="connsiteY325" fmla="*/ 940537 h 1329090"/>
              <a:gd name="connsiteX326" fmla="*/ 1001878 w 1149410"/>
              <a:gd name="connsiteY326" fmla="*/ 944661 h 1329090"/>
              <a:gd name="connsiteX327" fmla="*/ 1001706 w 1149410"/>
              <a:gd name="connsiteY327" fmla="*/ 947747 h 1329090"/>
              <a:gd name="connsiteX328" fmla="*/ 1001935 w 1149410"/>
              <a:gd name="connsiteY328" fmla="*/ 950538 h 1329090"/>
              <a:gd name="connsiteX329" fmla="*/ 1003373 w 1149410"/>
              <a:gd name="connsiteY329" fmla="*/ 952767 h 1329090"/>
              <a:gd name="connsiteX330" fmla="*/ 1003259 w 1149410"/>
              <a:gd name="connsiteY330" fmla="*/ 955015 h 1329090"/>
              <a:gd name="connsiteX331" fmla="*/ 1001287 w 1149410"/>
              <a:gd name="connsiteY331" fmla="*/ 955491 h 1329090"/>
              <a:gd name="connsiteX332" fmla="*/ 999601 w 1149410"/>
              <a:gd name="connsiteY332" fmla="*/ 956567 h 1329090"/>
              <a:gd name="connsiteX333" fmla="*/ 997953 w 1149410"/>
              <a:gd name="connsiteY333" fmla="*/ 960549 h 1329090"/>
              <a:gd name="connsiteX334" fmla="*/ 993153 w 1149410"/>
              <a:gd name="connsiteY334" fmla="*/ 964625 h 1329090"/>
              <a:gd name="connsiteX335" fmla="*/ 991467 w 1149410"/>
              <a:gd name="connsiteY335" fmla="*/ 966454 h 1329090"/>
              <a:gd name="connsiteX336" fmla="*/ 991581 w 1149410"/>
              <a:gd name="connsiteY336" fmla="*/ 969588 h 1329090"/>
              <a:gd name="connsiteX337" fmla="*/ 989686 w 1149410"/>
              <a:gd name="connsiteY337" fmla="*/ 974074 h 1329090"/>
              <a:gd name="connsiteX338" fmla="*/ 988095 w 1149410"/>
              <a:gd name="connsiteY338" fmla="*/ 977989 h 1329090"/>
              <a:gd name="connsiteX339" fmla="*/ 986876 w 1149410"/>
              <a:gd name="connsiteY339" fmla="*/ 981647 h 1329090"/>
              <a:gd name="connsiteX340" fmla="*/ 987114 w 1149410"/>
              <a:gd name="connsiteY340" fmla="*/ 985504 h 1329090"/>
              <a:gd name="connsiteX341" fmla="*/ 989819 w 1149410"/>
              <a:gd name="connsiteY341" fmla="*/ 987200 h 1329090"/>
              <a:gd name="connsiteX342" fmla="*/ 991943 w 1149410"/>
              <a:gd name="connsiteY342" fmla="*/ 990962 h 1329090"/>
              <a:gd name="connsiteX343" fmla="*/ 992886 w 1149410"/>
              <a:gd name="connsiteY343" fmla="*/ 995715 h 1329090"/>
              <a:gd name="connsiteX344" fmla="*/ 991238 w 1149410"/>
              <a:gd name="connsiteY344" fmla="*/ 1001192 h 1329090"/>
              <a:gd name="connsiteX345" fmla="*/ 987409 w 1149410"/>
              <a:gd name="connsiteY345" fmla="*/ 1003259 h 1329090"/>
              <a:gd name="connsiteX346" fmla="*/ 985142 w 1149410"/>
              <a:gd name="connsiteY346" fmla="*/ 1005593 h 1329090"/>
              <a:gd name="connsiteX347" fmla="*/ 984457 w 1149410"/>
              <a:gd name="connsiteY347" fmla="*/ 1007364 h 1329090"/>
              <a:gd name="connsiteX348" fmla="*/ 985056 w 1149410"/>
              <a:gd name="connsiteY348" fmla="*/ 1013127 h 1329090"/>
              <a:gd name="connsiteX349" fmla="*/ 984895 w 1149410"/>
              <a:gd name="connsiteY349" fmla="*/ 1015842 h 1329090"/>
              <a:gd name="connsiteX350" fmla="*/ 984295 w 1149410"/>
              <a:gd name="connsiteY350" fmla="*/ 1018394 h 1329090"/>
              <a:gd name="connsiteX351" fmla="*/ 983304 w 1149410"/>
              <a:gd name="connsiteY351" fmla="*/ 1020376 h 1329090"/>
              <a:gd name="connsiteX352" fmla="*/ 981237 w 1149410"/>
              <a:gd name="connsiteY352" fmla="*/ 1022585 h 1329090"/>
              <a:gd name="connsiteX353" fmla="*/ 977579 w 1149410"/>
              <a:gd name="connsiteY353" fmla="*/ 1024519 h 1329090"/>
              <a:gd name="connsiteX354" fmla="*/ 974474 w 1149410"/>
              <a:gd name="connsiteY354" fmla="*/ 1025853 h 1329090"/>
              <a:gd name="connsiteX355" fmla="*/ 973084 w 1149410"/>
              <a:gd name="connsiteY355" fmla="*/ 1027376 h 1329090"/>
              <a:gd name="connsiteX356" fmla="*/ 971455 w 1149410"/>
              <a:gd name="connsiteY356" fmla="*/ 1030739 h 1329090"/>
              <a:gd name="connsiteX357" fmla="*/ 970007 w 1149410"/>
              <a:gd name="connsiteY357" fmla="*/ 1034453 h 1329090"/>
              <a:gd name="connsiteX358" fmla="*/ 970369 w 1149410"/>
              <a:gd name="connsiteY358" fmla="*/ 1039054 h 1329090"/>
              <a:gd name="connsiteX359" fmla="*/ 961644 w 1149410"/>
              <a:gd name="connsiteY359" fmla="*/ 1039597 h 1329090"/>
              <a:gd name="connsiteX360" fmla="*/ 961054 w 1149410"/>
              <a:gd name="connsiteY360" fmla="*/ 1043026 h 1329090"/>
              <a:gd name="connsiteX361" fmla="*/ 959168 w 1149410"/>
              <a:gd name="connsiteY361" fmla="*/ 1045731 h 1329090"/>
              <a:gd name="connsiteX362" fmla="*/ 958577 w 1149410"/>
              <a:gd name="connsiteY362" fmla="*/ 1050627 h 1329090"/>
              <a:gd name="connsiteX363" fmla="*/ 960492 w 1149410"/>
              <a:gd name="connsiteY363" fmla="*/ 1055361 h 1329090"/>
              <a:gd name="connsiteX364" fmla="*/ 961406 w 1149410"/>
              <a:gd name="connsiteY364" fmla="*/ 1059342 h 1329090"/>
              <a:gd name="connsiteX365" fmla="*/ 959844 w 1149410"/>
              <a:gd name="connsiteY365" fmla="*/ 1064153 h 1329090"/>
              <a:gd name="connsiteX366" fmla="*/ 960415 w 1149410"/>
              <a:gd name="connsiteY366" fmla="*/ 1069105 h 1329090"/>
              <a:gd name="connsiteX367" fmla="*/ 960587 w 1149410"/>
              <a:gd name="connsiteY367" fmla="*/ 1073058 h 1329090"/>
              <a:gd name="connsiteX368" fmla="*/ 963654 w 1149410"/>
              <a:gd name="connsiteY368" fmla="*/ 1077459 h 1329090"/>
              <a:gd name="connsiteX369" fmla="*/ 965654 w 1149410"/>
              <a:gd name="connsiteY369" fmla="*/ 1082917 h 1329090"/>
              <a:gd name="connsiteX370" fmla="*/ 966654 w 1149410"/>
              <a:gd name="connsiteY370" fmla="*/ 1087536 h 1329090"/>
              <a:gd name="connsiteX371" fmla="*/ 967254 w 1149410"/>
              <a:gd name="connsiteY371" fmla="*/ 1091146 h 1329090"/>
              <a:gd name="connsiteX372" fmla="*/ 968054 w 1149410"/>
              <a:gd name="connsiteY372" fmla="*/ 1093337 h 1329090"/>
              <a:gd name="connsiteX373" fmla="*/ 969312 w 1149410"/>
              <a:gd name="connsiteY373" fmla="*/ 1095823 h 1329090"/>
              <a:gd name="connsiteX374" fmla="*/ 969893 w 1149410"/>
              <a:gd name="connsiteY374" fmla="*/ 1098699 h 1329090"/>
              <a:gd name="connsiteX375" fmla="*/ 971779 w 1149410"/>
              <a:gd name="connsiteY375" fmla="*/ 1099633 h 1329090"/>
              <a:gd name="connsiteX376" fmla="*/ 975170 w 1149410"/>
              <a:gd name="connsiteY376" fmla="*/ 1096947 h 1329090"/>
              <a:gd name="connsiteX377" fmla="*/ 977560 w 1149410"/>
              <a:gd name="connsiteY377" fmla="*/ 1095127 h 1329090"/>
              <a:gd name="connsiteX378" fmla="*/ 979227 w 1149410"/>
              <a:gd name="connsiteY378" fmla="*/ 1094480 h 1329090"/>
              <a:gd name="connsiteX379" fmla="*/ 984123 w 1149410"/>
              <a:gd name="connsiteY379" fmla="*/ 1094909 h 1329090"/>
              <a:gd name="connsiteX380" fmla="*/ 987076 w 1149410"/>
              <a:gd name="connsiteY380" fmla="*/ 1093213 h 1329090"/>
              <a:gd name="connsiteX381" fmla="*/ 988409 w 1149410"/>
              <a:gd name="connsiteY381" fmla="*/ 1093394 h 1329090"/>
              <a:gd name="connsiteX382" fmla="*/ 990210 w 1149410"/>
              <a:gd name="connsiteY382" fmla="*/ 1094347 h 1329090"/>
              <a:gd name="connsiteX383" fmla="*/ 991610 w 1149410"/>
              <a:gd name="connsiteY383" fmla="*/ 1096347 h 1329090"/>
              <a:gd name="connsiteX384" fmla="*/ 992667 w 1149410"/>
              <a:gd name="connsiteY384" fmla="*/ 1100890 h 1329090"/>
              <a:gd name="connsiteX385" fmla="*/ 993315 w 1149410"/>
              <a:gd name="connsiteY385" fmla="*/ 1105986 h 1329090"/>
              <a:gd name="connsiteX386" fmla="*/ 992486 w 1149410"/>
              <a:gd name="connsiteY386" fmla="*/ 1111196 h 1329090"/>
              <a:gd name="connsiteX387" fmla="*/ 991105 w 1149410"/>
              <a:gd name="connsiteY387" fmla="*/ 1112330 h 1329090"/>
              <a:gd name="connsiteX388" fmla="*/ 990638 w 1149410"/>
              <a:gd name="connsiteY388" fmla="*/ 1113825 h 1329090"/>
              <a:gd name="connsiteX389" fmla="*/ 991105 w 1149410"/>
              <a:gd name="connsiteY389" fmla="*/ 1117016 h 1329090"/>
              <a:gd name="connsiteX390" fmla="*/ 992639 w 1149410"/>
              <a:gd name="connsiteY390" fmla="*/ 1119264 h 1329090"/>
              <a:gd name="connsiteX391" fmla="*/ 992610 w 1149410"/>
              <a:gd name="connsiteY391" fmla="*/ 1122483 h 1329090"/>
              <a:gd name="connsiteX392" fmla="*/ 990915 w 1149410"/>
              <a:gd name="connsiteY392" fmla="*/ 1129808 h 1329090"/>
              <a:gd name="connsiteX393" fmla="*/ 989809 w 1149410"/>
              <a:gd name="connsiteY393" fmla="*/ 1132827 h 1329090"/>
              <a:gd name="connsiteX394" fmla="*/ 991772 w 1149410"/>
              <a:gd name="connsiteY394" fmla="*/ 1136238 h 1329090"/>
              <a:gd name="connsiteX395" fmla="*/ 993524 w 1149410"/>
              <a:gd name="connsiteY395" fmla="*/ 1139276 h 1329090"/>
              <a:gd name="connsiteX396" fmla="*/ 997058 w 1149410"/>
              <a:gd name="connsiteY396" fmla="*/ 1141543 h 1329090"/>
              <a:gd name="connsiteX397" fmla="*/ 999963 w 1149410"/>
              <a:gd name="connsiteY397" fmla="*/ 1144763 h 1329090"/>
              <a:gd name="connsiteX398" fmla="*/ 1001963 w 1149410"/>
              <a:gd name="connsiteY398" fmla="*/ 1147429 h 1329090"/>
              <a:gd name="connsiteX399" fmla="*/ 1001487 w 1149410"/>
              <a:gd name="connsiteY399" fmla="*/ 1151049 h 1329090"/>
              <a:gd name="connsiteX400" fmla="*/ 1002887 w 1149410"/>
              <a:gd name="connsiteY400" fmla="*/ 1152144 h 1329090"/>
              <a:gd name="connsiteX401" fmla="*/ 1008288 w 1149410"/>
              <a:gd name="connsiteY401" fmla="*/ 1152220 h 1329090"/>
              <a:gd name="connsiteX402" fmla="*/ 1016356 w 1149410"/>
              <a:gd name="connsiteY402" fmla="*/ 1152344 h 1329090"/>
              <a:gd name="connsiteX403" fmla="*/ 1028967 w 1149410"/>
              <a:gd name="connsiteY403" fmla="*/ 1152525 h 1329090"/>
              <a:gd name="connsiteX404" fmla="*/ 1041273 w 1149410"/>
              <a:gd name="connsiteY404" fmla="*/ 1152706 h 1329090"/>
              <a:gd name="connsiteX405" fmla="*/ 1055246 w 1149410"/>
              <a:gd name="connsiteY405" fmla="*/ 1152963 h 1329090"/>
              <a:gd name="connsiteX406" fmla="*/ 1061866 w 1149410"/>
              <a:gd name="connsiteY406" fmla="*/ 1155878 h 1329090"/>
              <a:gd name="connsiteX407" fmla="*/ 1067857 w 1149410"/>
              <a:gd name="connsiteY407" fmla="*/ 1158517 h 1329090"/>
              <a:gd name="connsiteX408" fmla="*/ 1075401 w 1149410"/>
              <a:gd name="connsiteY408" fmla="*/ 1158517 h 1329090"/>
              <a:gd name="connsiteX409" fmla="*/ 1082935 w 1149410"/>
              <a:gd name="connsiteY409" fmla="*/ 1161641 h 1329090"/>
              <a:gd name="connsiteX410" fmla="*/ 1088527 w 1149410"/>
              <a:gd name="connsiteY410" fmla="*/ 1163708 h 1329090"/>
              <a:gd name="connsiteX411" fmla="*/ 1091879 w 1149410"/>
              <a:gd name="connsiteY411" fmla="*/ 1164479 h 1329090"/>
              <a:gd name="connsiteX412" fmla="*/ 1095318 w 1149410"/>
              <a:gd name="connsiteY412" fmla="*/ 1165232 h 1329090"/>
              <a:gd name="connsiteX413" fmla="*/ 1095794 w 1149410"/>
              <a:gd name="connsiteY413" fmla="*/ 1168118 h 1329090"/>
              <a:gd name="connsiteX414" fmla="*/ 1080716 w 1149410"/>
              <a:gd name="connsiteY414" fmla="*/ 1164022 h 1329090"/>
              <a:gd name="connsiteX415" fmla="*/ 1077335 w 1149410"/>
              <a:gd name="connsiteY415" fmla="*/ 1161793 h 1329090"/>
              <a:gd name="connsiteX416" fmla="*/ 1074468 w 1149410"/>
              <a:gd name="connsiteY416" fmla="*/ 1161536 h 1329090"/>
              <a:gd name="connsiteX417" fmla="*/ 1068962 w 1149410"/>
              <a:gd name="connsiteY417" fmla="*/ 1164317 h 1329090"/>
              <a:gd name="connsiteX418" fmla="*/ 1065924 w 1149410"/>
              <a:gd name="connsiteY418" fmla="*/ 1170956 h 1329090"/>
              <a:gd name="connsiteX419" fmla="*/ 1064333 w 1149410"/>
              <a:gd name="connsiteY419" fmla="*/ 1172842 h 1329090"/>
              <a:gd name="connsiteX420" fmla="*/ 1060514 w 1149410"/>
              <a:gd name="connsiteY420" fmla="*/ 1174633 h 1329090"/>
              <a:gd name="connsiteX421" fmla="*/ 1056666 w 1149410"/>
              <a:gd name="connsiteY421" fmla="*/ 1174985 h 1329090"/>
              <a:gd name="connsiteX422" fmla="*/ 1043740 w 1149410"/>
              <a:gd name="connsiteY422" fmla="*/ 1181453 h 1329090"/>
              <a:gd name="connsiteX423" fmla="*/ 1039140 w 1149410"/>
              <a:gd name="connsiteY423" fmla="*/ 1182005 h 1329090"/>
              <a:gd name="connsiteX424" fmla="*/ 1035996 w 1149410"/>
              <a:gd name="connsiteY424" fmla="*/ 1183729 h 1329090"/>
              <a:gd name="connsiteX425" fmla="*/ 1032929 w 1149410"/>
              <a:gd name="connsiteY425" fmla="*/ 1186206 h 1329090"/>
              <a:gd name="connsiteX426" fmla="*/ 1031748 w 1149410"/>
              <a:gd name="connsiteY426" fmla="*/ 1191549 h 1329090"/>
              <a:gd name="connsiteX427" fmla="*/ 1032224 w 1149410"/>
              <a:gd name="connsiteY427" fmla="*/ 1194807 h 1329090"/>
              <a:gd name="connsiteX428" fmla="*/ 1028729 w 1149410"/>
              <a:gd name="connsiteY428" fmla="*/ 1206513 h 1329090"/>
              <a:gd name="connsiteX429" fmla="*/ 1027862 w 1149410"/>
              <a:gd name="connsiteY429" fmla="*/ 1213066 h 1329090"/>
              <a:gd name="connsiteX430" fmla="*/ 1027843 w 1149410"/>
              <a:gd name="connsiteY430" fmla="*/ 1216410 h 1329090"/>
              <a:gd name="connsiteX431" fmla="*/ 1028843 w 1149410"/>
              <a:gd name="connsiteY431" fmla="*/ 1221887 h 1329090"/>
              <a:gd name="connsiteX432" fmla="*/ 1027557 w 1149410"/>
              <a:gd name="connsiteY432" fmla="*/ 1231288 h 1329090"/>
              <a:gd name="connsiteX433" fmla="*/ 1025233 w 1149410"/>
              <a:gd name="connsiteY433" fmla="*/ 1233345 h 1329090"/>
              <a:gd name="connsiteX434" fmla="*/ 1019490 w 1149410"/>
              <a:gd name="connsiteY434" fmla="*/ 1235983 h 1329090"/>
              <a:gd name="connsiteX435" fmla="*/ 1015584 w 1149410"/>
              <a:gd name="connsiteY435" fmla="*/ 1234069 h 1329090"/>
              <a:gd name="connsiteX436" fmla="*/ 1008897 w 1149410"/>
              <a:gd name="connsiteY436" fmla="*/ 1232354 h 1329090"/>
              <a:gd name="connsiteX437" fmla="*/ 1004135 w 1149410"/>
              <a:gd name="connsiteY437" fmla="*/ 1228725 h 1329090"/>
              <a:gd name="connsiteX438" fmla="*/ 998011 w 1149410"/>
              <a:gd name="connsiteY438" fmla="*/ 1226163 h 1329090"/>
              <a:gd name="connsiteX439" fmla="*/ 996048 w 1149410"/>
              <a:gd name="connsiteY439" fmla="*/ 1224658 h 1329090"/>
              <a:gd name="connsiteX440" fmla="*/ 990638 w 1149410"/>
              <a:gd name="connsiteY440" fmla="*/ 1217419 h 1329090"/>
              <a:gd name="connsiteX441" fmla="*/ 990057 w 1149410"/>
              <a:gd name="connsiteY441" fmla="*/ 1215028 h 1329090"/>
              <a:gd name="connsiteX442" fmla="*/ 989667 w 1149410"/>
              <a:gd name="connsiteY442" fmla="*/ 1212009 h 1329090"/>
              <a:gd name="connsiteX443" fmla="*/ 992524 w 1149410"/>
              <a:gd name="connsiteY443" fmla="*/ 1207713 h 1329090"/>
              <a:gd name="connsiteX444" fmla="*/ 994058 w 1149410"/>
              <a:gd name="connsiteY444" fmla="*/ 1207399 h 1329090"/>
              <a:gd name="connsiteX445" fmla="*/ 998534 w 1149410"/>
              <a:gd name="connsiteY445" fmla="*/ 1207532 h 1329090"/>
              <a:gd name="connsiteX446" fmla="*/ 1002259 w 1149410"/>
              <a:gd name="connsiteY446" fmla="*/ 1206837 h 1329090"/>
              <a:gd name="connsiteX447" fmla="*/ 1004640 w 1149410"/>
              <a:gd name="connsiteY447" fmla="*/ 1209142 h 1329090"/>
              <a:gd name="connsiteX448" fmla="*/ 1005297 w 1149410"/>
              <a:gd name="connsiteY448" fmla="*/ 1214171 h 1329090"/>
              <a:gd name="connsiteX449" fmla="*/ 1004249 w 1149410"/>
              <a:gd name="connsiteY449" fmla="*/ 1216857 h 1329090"/>
              <a:gd name="connsiteX450" fmla="*/ 1003297 w 1149410"/>
              <a:gd name="connsiteY450" fmla="*/ 1218515 h 1329090"/>
              <a:gd name="connsiteX451" fmla="*/ 1003592 w 1149410"/>
              <a:gd name="connsiteY451" fmla="*/ 1219781 h 1329090"/>
              <a:gd name="connsiteX452" fmla="*/ 1006269 w 1149410"/>
              <a:gd name="connsiteY452" fmla="*/ 1218019 h 1329090"/>
              <a:gd name="connsiteX453" fmla="*/ 1007631 w 1149410"/>
              <a:gd name="connsiteY453" fmla="*/ 1206761 h 1329090"/>
              <a:gd name="connsiteX454" fmla="*/ 1016727 w 1149410"/>
              <a:gd name="connsiteY454" fmla="*/ 1201179 h 1329090"/>
              <a:gd name="connsiteX455" fmla="*/ 1019708 w 1149410"/>
              <a:gd name="connsiteY455" fmla="*/ 1197922 h 1329090"/>
              <a:gd name="connsiteX456" fmla="*/ 1022613 w 1149410"/>
              <a:gd name="connsiteY456" fmla="*/ 1192912 h 1329090"/>
              <a:gd name="connsiteX457" fmla="*/ 1023061 w 1149410"/>
              <a:gd name="connsiteY457" fmla="*/ 1191483 h 1329090"/>
              <a:gd name="connsiteX458" fmla="*/ 1023280 w 1149410"/>
              <a:gd name="connsiteY458" fmla="*/ 1189606 h 1329090"/>
              <a:gd name="connsiteX459" fmla="*/ 1021347 w 1149410"/>
              <a:gd name="connsiteY459" fmla="*/ 1188063 h 1329090"/>
              <a:gd name="connsiteX460" fmla="*/ 1017051 w 1149410"/>
              <a:gd name="connsiteY460" fmla="*/ 1186015 h 1329090"/>
              <a:gd name="connsiteX461" fmla="*/ 1003411 w 1149410"/>
              <a:gd name="connsiteY461" fmla="*/ 1196521 h 1329090"/>
              <a:gd name="connsiteX462" fmla="*/ 997230 w 1149410"/>
              <a:gd name="connsiteY462" fmla="*/ 1199293 h 1329090"/>
              <a:gd name="connsiteX463" fmla="*/ 993248 w 1149410"/>
              <a:gd name="connsiteY463" fmla="*/ 1202313 h 1329090"/>
              <a:gd name="connsiteX464" fmla="*/ 988428 w 1149410"/>
              <a:gd name="connsiteY464" fmla="*/ 1207742 h 1329090"/>
              <a:gd name="connsiteX465" fmla="*/ 987514 w 1149410"/>
              <a:gd name="connsiteY465" fmla="*/ 1209351 h 1329090"/>
              <a:gd name="connsiteX466" fmla="*/ 986495 w 1149410"/>
              <a:gd name="connsiteY466" fmla="*/ 1212971 h 1329090"/>
              <a:gd name="connsiteX467" fmla="*/ 986009 w 1149410"/>
              <a:gd name="connsiteY467" fmla="*/ 1216962 h 1329090"/>
              <a:gd name="connsiteX468" fmla="*/ 981256 w 1149410"/>
              <a:gd name="connsiteY468" fmla="*/ 1215143 h 1329090"/>
              <a:gd name="connsiteX469" fmla="*/ 973998 w 1149410"/>
              <a:gd name="connsiteY469" fmla="*/ 1209370 h 1329090"/>
              <a:gd name="connsiteX470" fmla="*/ 972541 w 1149410"/>
              <a:gd name="connsiteY470" fmla="*/ 1207256 h 1329090"/>
              <a:gd name="connsiteX471" fmla="*/ 973998 w 1149410"/>
              <a:gd name="connsiteY471" fmla="*/ 1204303 h 1329090"/>
              <a:gd name="connsiteX472" fmla="*/ 976208 w 1149410"/>
              <a:gd name="connsiteY472" fmla="*/ 1201846 h 1329090"/>
              <a:gd name="connsiteX473" fmla="*/ 976360 w 1149410"/>
              <a:gd name="connsiteY473" fmla="*/ 1193625 h 1329090"/>
              <a:gd name="connsiteX474" fmla="*/ 976922 w 1149410"/>
              <a:gd name="connsiteY474" fmla="*/ 1190749 h 1329090"/>
              <a:gd name="connsiteX475" fmla="*/ 978456 w 1149410"/>
              <a:gd name="connsiteY475" fmla="*/ 1188454 h 1329090"/>
              <a:gd name="connsiteX476" fmla="*/ 981237 w 1149410"/>
              <a:gd name="connsiteY476" fmla="*/ 1185929 h 1329090"/>
              <a:gd name="connsiteX477" fmla="*/ 982618 w 1149410"/>
              <a:gd name="connsiteY477" fmla="*/ 1185339 h 1329090"/>
              <a:gd name="connsiteX478" fmla="*/ 983790 w 1149410"/>
              <a:gd name="connsiteY478" fmla="*/ 1186435 h 1329090"/>
              <a:gd name="connsiteX479" fmla="*/ 983942 w 1149410"/>
              <a:gd name="connsiteY479" fmla="*/ 1188358 h 1329090"/>
              <a:gd name="connsiteX480" fmla="*/ 988571 w 1149410"/>
              <a:gd name="connsiteY480" fmla="*/ 1188215 h 1329090"/>
              <a:gd name="connsiteX481" fmla="*/ 997553 w 1149410"/>
              <a:gd name="connsiteY481" fmla="*/ 1180967 h 1329090"/>
              <a:gd name="connsiteX482" fmla="*/ 1001249 w 1149410"/>
              <a:gd name="connsiteY482" fmla="*/ 1180795 h 1329090"/>
              <a:gd name="connsiteX483" fmla="*/ 1006126 w 1149410"/>
              <a:gd name="connsiteY483" fmla="*/ 1182415 h 1329090"/>
              <a:gd name="connsiteX484" fmla="*/ 1011631 w 1149410"/>
              <a:gd name="connsiteY484" fmla="*/ 1181434 h 1329090"/>
              <a:gd name="connsiteX485" fmla="*/ 1012622 w 1149410"/>
              <a:gd name="connsiteY485" fmla="*/ 1180700 h 1329090"/>
              <a:gd name="connsiteX486" fmla="*/ 1013765 w 1149410"/>
              <a:gd name="connsiteY486" fmla="*/ 1179005 h 1329090"/>
              <a:gd name="connsiteX487" fmla="*/ 1009660 w 1149410"/>
              <a:gd name="connsiteY487" fmla="*/ 1177014 h 1329090"/>
              <a:gd name="connsiteX488" fmla="*/ 1005726 w 1149410"/>
              <a:gd name="connsiteY488" fmla="*/ 1176004 h 1329090"/>
              <a:gd name="connsiteX489" fmla="*/ 994667 w 1149410"/>
              <a:gd name="connsiteY489" fmla="*/ 1175309 h 1329090"/>
              <a:gd name="connsiteX490" fmla="*/ 992276 w 1149410"/>
              <a:gd name="connsiteY490" fmla="*/ 1176081 h 1329090"/>
              <a:gd name="connsiteX491" fmla="*/ 989000 w 1149410"/>
              <a:gd name="connsiteY491" fmla="*/ 1179900 h 1329090"/>
              <a:gd name="connsiteX492" fmla="*/ 987914 w 1149410"/>
              <a:gd name="connsiteY492" fmla="*/ 1178948 h 1329090"/>
              <a:gd name="connsiteX493" fmla="*/ 987219 w 1149410"/>
              <a:gd name="connsiteY493" fmla="*/ 1177014 h 1329090"/>
              <a:gd name="connsiteX494" fmla="*/ 983466 w 1149410"/>
              <a:gd name="connsiteY494" fmla="*/ 1175652 h 1329090"/>
              <a:gd name="connsiteX495" fmla="*/ 981666 w 1149410"/>
              <a:gd name="connsiteY495" fmla="*/ 1175928 h 1329090"/>
              <a:gd name="connsiteX496" fmla="*/ 979942 w 1149410"/>
              <a:gd name="connsiteY496" fmla="*/ 1177767 h 1329090"/>
              <a:gd name="connsiteX497" fmla="*/ 980218 w 1149410"/>
              <a:gd name="connsiteY497" fmla="*/ 1180634 h 1329090"/>
              <a:gd name="connsiteX498" fmla="*/ 979256 w 1149410"/>
              <a:gd name="connsiteY498" fmla="*/ 1183700 h 1329090"/>
              <a:gd name="connsiteX499" fmla="*/ 975779 w 1149410"/>
              <a:gd name="connsiteY499" fmla="*/ 1186749 h 1329090"/>
              <a:gd name="connsiteX500" fmla="*/ 973417 w 1149410"/>
              <a:gd name="connsiteY500" fmla="*/ 1191606 h 1329090"/>
              <a:gd name="connsiteX501" fmla="*/ 973531 w 1149410"/>
              <a:gd name="connsiteY501" fmla="*/ 1195397 h 1329090"/>
              <a:gd name="connsiteX502" fmla="*/ 973341 w 1149410"/>
              <a:gd name="connsiteY502" fmla="*/ 1197369 h 1329090"/>
              <a:gd name="connsiteX503" fmla="*/ 972474 w 1149410"/>
              <a:gd name="connsiteY503" fmla="*/ 1198417 h 1329090"/>
              <a:gd name="connsiteX504" fmla="*/ 970683 w 1149410"/>
              <a:gd name="connsiteY504" fmla="*/ 1199674 h 1329090"/>
              <a:gd name="connsiteX505" fmla="*/ 964921 w 1149410"/>
              <a:gd name="connsiteY505" fmla="*/ 1198817 h 1329090"/>
              <a:gd name="connsiteX506" fmla="*/ 961663 w 1149410"/>
              <a:gd name="connsiteY506" fmla="*/ 1194835 h 1329090"/>
              <a:gd name="connsiteX507" fmla="*/ 960396 w 1149410"/>
              <a:gd name="connsiteY507" fmla="*/ 1192121 h 1329090"/>
              <a:gd name="connsiteX508" fmla="*/ 956710 w 1149410"/>
              <a:gd name="connsiteY508" fmla="*/ 1189177 h 1329090"/>
              <a:gd name="connsiteX509" fmla="*/ 964711 w 1149410"/>
              <a:gd name="connsiteY509" fmla="*/ 1185529 h 1329090"/>
              <a:gd name="connsiteX510" fmla="*/ 967521 w 1149410"/>
              <a:gd name="connsiteY510" fmla="*/ 1183453 h 1329090"/>
              <a:gd name="connsiteX511" fmla="*/ 970093 w 1149410"/>
              <a:gd name="connsiteY511" fmla="*/ 1178833 h 1329090"/>
              <a:gd name="connsiteX512" fmla="*/ 972007 w 1149410"/>
              <a:gd name="connsiteY512" fmla="*/ 1175890 h 1329090"/>
              <a:gd name="connsiteX513" fmla="*/ 970645 w 1149410"/>
              <a:gd name="connsiteY513" fmla="*/ 1173832 h 1329090"/>
              <a:gd name="connsiteX514" fmla="*/ 969045 w 1149410"/>
              <a:gd name="connsiteY514" fmla="*/ 1173823 h 1329090"/>
              <a:gd name="connsiteX515" fmla="*/ 969197 w 1149410"/>
              <a:gd name="connsiteY515" fmla="*/ 1177110 h 1329090"/>
              <a:gd name="connsiteX516" fmla="*/ 967435 w 1149410"/>
              <a:gd name="connsiteY516" fmla="*/ 1179795 h 1329090"/>
              <a:gd name="connsiteX517" fmla="*/ 963749 w 1149410"/>
              <a:gd name="connsiteY517" fmla="*/ 1178519 h 1329090"/>
              <a:gd name="connsiteX518" fmla="*/ 958310 w 1149410"/>
              <a:gd name="connsiteY518" fmla="*/ 1182510 h 1329090"/>
              <a:gd name="connsiteX519" fmla="*/ 954967 w 1149410"/>
              <a:gd name="connsiteY519" fmla="*/ 1181443 h 1329090"/>
              <a:gd name="connsiteX520" fmla="*/ 949519 w 1149410"/>
              <a:gd name="connsiteY520" fmla="*/ 1182615 h 1329090"/>
              <a:gd name="connsiteX521" fmla="*/ 946852 w 1149410"/>
              <a:gd name="connsiteY521" fmla="*/ 1180462 h 1329090"/>
              <a:gd name="connsiteX522" fmla="*/ 946280 w 1149410"/>
              <a:gd name="connsiteY522" fmla="*/ 1177738 h 1329090"/>
              <a:gd name="connsiteX523" fmla="*/ 947242 w 1149410"/>
              <a:gd name="connsiteY523" fmla="*/ 1174899 h 1329090"/>
              <a:gd name="connsiteX524" fmla="*/ 946242 w 1149410"/>
              <a:gd name="connsiteY524" fmla="*/ 1170099 h 1329090"/>
              <a:gd name="connsiteX525" fmla="*/ 944737 w 1149410"/>
              <a:gd name="connsiteY525" fmla="*/ 1168937 h 1329090"/>
              <a:gd name="connsiteX526" fmla="*/ 943204 w 1149410"/>
              <a:gd name="connsiteY526" fmla="*/ 1169204 h 1329090"/>
              <a:gd name="connsiteX527" fmla="*/ 942518 w 1149410"/>
              <a:gd name="connsiteY527" fmla="*/ 1166356 h 1329090"/>
              <a:gd name="connsiteX528" fmla="*/ 940861 w 1149410"/>
              <a:gd name="connsiteY528" fmla="*/ 1161355 h 1329090"/>
              <a:gd name="connsiteX529" fmla="*/ 940127 w 1149410"/>
              <a:gd name="connsiteY529" fmla="*/ 1160003 h 1329090"/>
              <a:gd name="connsiteX530" fmla="*/ 939337 w 1149410"/>
              <a:gd name="connsiteY530" fmla="*/ 1157688 h 1329090"/>
              <a:gd name="connsiteX531" fmla="*/ 940156 w 1149410"/>
              <a:gd name="connsiteY531" fmla="*/ 1157117 h 1329090"/>
              <a:gd name="connsiteX532" fmla="*/ 942032 w 1149410"/>
              <a:gd name="connsiteY532" fmla="*/ 1157774 h 1329090"/>
              <a:gd name="connsiteX533" fmla="*/ 943670 w 1149410"/>
              <a:gd name="connsiteY533" fmla="*/ 1159279 h 1329090"/>
              <a:gd name="connsiteX534" fmla="*/ 946166 w 1149410"/>
              <a:gd name="connsiteY534" fmla="*/ 1159469 h 1329090"/>
              <a:gd name="connsiteX535" fmla="*/ 951662 w 1149410"/>
              <a:gd name="connsiteY535" fmla="*/ 1162727 h 1329090"/>
              <a:gd name="connsiteX536" fmla="*/ 953948 w 1149410"/>
              <a:gd name="connsiteY536" fmla="*/ 1161945 h 1329090"/>
              <a:gd name="connsiteX537" fmla="*/ 955186 w 1149410"/>
              <a:gd name="connsiteY537" fmla="*/ 1161202 h 1329090"/>
              <a:gd name="connsiteX538" fmla="*/ 955653 w 1149410"/>
              <a:gd name="connsiteY538" fmla="*/ 1158497 h 1329090"/>
              <a:gd name="connsiteX539" fmla="*/ 955682 w 1149410"/>
              <a:gd name="connsiteY539" fmla="*/ 1155935 h 1329090"/>
              <a:gd name="connsiteX540" fmla="*/ 956624 w 1149410"/>
              <a:gd name="connsiteY540" fmla="*/ 1155935 h 1329090"/>
              <a:gd name="connsiteX541" fmla="*/ 959749 w 1149410"/>
              <a:gd name="connsiteY541" fmla="*/ 1159212 h 1329090"/>
              <a:gd name="connsiteX542" fmla="*/ 961730 w 1149410"/>
              <a:gd name="connsiteY542" fmla="*/ 1158907 h 1329090"/>
              <a:gd name="connsiteX543" fmla="*/ 965235 w 1149410"/>
              <a:gd name="connsiteY543" fmla="*/ 1159774 h 1329090"/>
              <a:gd name="connsiteX544" fmla="*/ 967016 w 1149410"/>
              <a:gd name="connsiteY544" fmla="*/ 1159421 h 1329090"/>
              <a:gd name="connsiteX545" fmla="*/ 970302 w 1149410"/>
              <a:gd name="connsiteY545" fmla="*/ 1158202 h 1329090"/>
              <a:gd name="connsiteX546" fmla="*/ 975475 w 1149410"/>
              <a:gd name="connsiteY546" fmla="*/ 1154602 h 1329090"/>
              <a:gd name="connsiteX547" fmla="*/ 978160 w 1149410"/>
              <a:gd name="connsiteY547" fmla="*/ 1150887 h 1329090"/>
              <a:gd name="connsiteX548" fmla="*/ 979446 w 1149410"/>
              <a:gd name="connsiteY548" fmla="*/ 1150382 h 1329090"/>
              <a:gd name="connsiteX549" fmla="*/ 981037 w 1149410"/>
              <a:gd name="connsiteY549" fmla="*/ 1150858 h 1329090"/>
              <a:gd name="connsiteX550" fmla="*/ 982104 w 1149410"/>
              <a:gd name="connsiteY550" fmla="*/ 1151925 h 1329090"/>
              <a:gd name="connsiteX551" fmla="*/ 982123 w 1149410"/>
              <a:gd name="connsiteY551" fmla="*/ 1154506 h 1329090"/>
              <a:gd name="connsiteX552" fmla="*/ 983332 w 1149410"/>
              <a:gd name="connsiteY552" fmla="*/ 1156907 h 1329090"/>
              <a:gd name="connsiteX553" fmla="*/ 984980 w 1149410"/>
              <a:gd name="connsiteY553" fmla="*/ 1158860 h 1329090"/>
              <a:gd name="connsiteX554" fmla="*/ 985438 w 1149410"/>
              <a:gd name="connsiteY554" fmla="*/ 1161260 h 1329090"/>
              <a:gd name="connsiteX555" fmla="*/ 985104 w 1149410"/>
              <a:gd name="connsiteY555" fmla="*/ 1163612 h 1329090"/>
              <a:gd name="connsiteX556" fmla="*/ 982161 w 1149410"/>
              <a:gd name="connsiteY556" fmla="*/ 1166927 h 1329090"/>
              <a:gd name="connsiteX557" fmla="*/ 981608 w 1149410"/>
              <a:gd name="connsiteY557" fmla="*/ 1168080 h 1329090"/>
              <a:gd name="connsiteX558" fmla="*/ 982599 w 1149410"/>
              <a:gd name="connsiteY558" fmla="*/ 1169308 h 1329090"/>
              <a:gd name="connsiteX559" fmla="*/ 983818 w 1149410"/>
              <a:gd name="connsiteY559" fmla="*/ 1168728 h 1329090"/>
              <a:gd name="connsiteX560" fmla="*/ 985495 w 1149410"/>
              <a:gd name="connsiteY560" fmla="*/ 1167089 h 1329090"/>
              <a:gd name="connsiteX561" fmla="*/ 986447 w 1149410"/>
              <a:gd name="connsiteY561" fmla="*/ 1164841 h 1329090"/>
              <a:gd name="connsiteX562" fmla="*/ 986704 w 1149410"/>
              <a:gd name="connsiteY562" fmla="*/ 1163670 h 1329090"/>
              <a:gd name="connsiteX563" fmla="*/ 986809 w 1149410"/>
              <a:gd name="connsiteY563" fmla="*/ 1161993 h 1329090"/>
              <a:gd name="connsiteX564" fmla="*/ 986685 w 1149410"/>
              <a:gd name="connsiteY564" fmla="*/ 1159955 h 1329090"/>
              <a:gd name="connsiteX565" fmla="*/ 984295 w 1149410"/>
              <a:gd name="connsiteY565" fmla="*/ 1154173 h 1329090"/>
              <a:gd name="connsiteX566" fmla="*/ 983990 w 1149410"/>
              <a:gd name="connsiteY566" fmla="*/ 1152868 h 1329090"/>
              <a:gd name="connsiteX567" fmla="*/ 983990 w 1149410"/>
              <a:gd name="connsiteY567" fmla="*/ 1150258 h 1329090"/>
              <a:gd name="connsiteX568" fmla="*/ 986714 w 1149410"/>
              <a:gd name="connsiteY568" fmla="*/ 1147849 h 1329090"/>
              <a:gd name="connsiteX569" fmla="*/ 987485 w 1149410"/>
              <a:gd name="connsiteY569" fmla="*/ 1145982 h 1329090"/>
              <a:gd name="connsiteX570" fmla="*/ 987609 w 1149410"/>
              <a:gd name="connsiteY570" fmla="*/ 1142372 h 1329090"/>
              <a:gd name="connsiteX571" fmla="*/ 986199 w 1149410"/>
              <a:gd name="connsiteY571" fmla="*/ 1139886 h 1329090"/>
              <a:gd name="connsiteX572" fmla="*/ 980351 w 1149410"/>
              <a:gd name="connsiteY572" fmla="*/ 1134171 h 1329090"/>
              <a:gd name="connsiteX573" fmla="*/ 970579 w 1149410"/>
              <a:gd name="connsiteY573" fmla="*/ 1128456 h 1329090"/>
              <a:gd name="connsiteX574" fmla="*/ 969455 w 1149410"/>
              <a:gd name="connsiteY574" fmla="*/ 1129056 h 1329090"/>
              <a:gd name="connsiteX575" fmla="*/ 968693 w 1149410"/>
              <a:gd name="connsiteY575" fmla="*/ 1130094 h 1329090"/>
              <a:gd name="connsiteX576" fmla="*/ 969598 w 1149410"/>
              <a:gd name="connsiteY576" fmla="*/ 1130837 h 1329090"/>
              <a:gd name="connsiteX577" fmla="*/ 970893 w 1149410"/>
              <a:gd name="connsiteY577" fmla="*/ 1131218 h 1329090"/>
              <a:gd name="connsiteX578" fmla="*/ 979599 w 1149410"/>
              <a:gd name="connsiteY578" fmla="*/ 1135933 h 1329090"/>
              <a:gd name="connsiteX579" fmla="*/ 981866 w 1149410"/>
              <a:gd name="connsiteY579" fmla="*/ 1138667 h 1329090"/>
              <a:gd name="connsiteX580" fmla="*/ 983352 w 1149410"/>
              <a:gd name="connsiteY580" fmla="*/ 1139400 h 1329090"/>
              <a:gd name="connsiteX581" fmla="*/ 985114 w 1149410"/>
              <a:gd name="connsiteY581" fmla="*/ 1141209 h 1329090"/>
              <a:gd name="connsiteX582" fmla="*/ 984666 w 1149410"/>
              <a:gd name="connsiteY582" fmla="*/ 1143877 h 1329090"/>
              <a:gd name="connsiteX583" fmla="*/ 975893 w 1149410"/>
              <a:gd name="connsiteY583" fmla="*/ 1146486 h 1329090"/>
              <a:gd name="connsiteX584" fmla="*/ 968940 w 1149410"/>
              <a:gd name="connsiteY584" fmla="*/ 1152144 h 1329090"/>
              <a:gd name="connsiteX585" fmla="*/ 963739 w 1149410"/>
              <a:gd name="connsiteY585" fmla="*/ 1155583 h 1329090"/>
              <a:gd name="connsiteX586" fmla="*/ 960130 w 1149410"/>
              <a:gd name="connsiteY586" fmla="*/ 1154326 h 1329090"/>
              <a:gd name="connsiteX587" fmla="*/ 958415 w 1149410"/>
              <a:gd name="connsiteY587" fmla="*/ 1150840 h 1329090"/>
              <a:gd name="connsiteX588" fmla="*/ 956596 w 1149410"/>
              <a:gd name="connsiteY588" fmla="*/ 1146334 h 1329090"/>
              <a:gd name="connsiteX589" fmla="*/ 953862 w 1149410"/>
              <a:gd name="connsiteY589" fmla="*/ 1143715 h 1329090"/>
              <a:gd name="connsiteX590" fmla="*/ 952310 w 1149410"/>
              <a:gd name="connsiteY590" fmla="*/ 1143953 h 1329090"/>
              <a:gd name="connsiteX591" fmla="*/ 951062 w 1149410"/>
              <a:gd name="connsiteY591" fmla="*/ 1143467 h 1329090"/>
              <a:gd name="connsiteX592" fmla="*/ 950071 w 1149410"/>
              <a:gd name="connsiteY592" fmla="*/ 1142076 h 1329090"/>
              <a:gd name="connsiteX593" fmla="*/ 947966 w 1149410"/>
              <a:gd name="connsiteY593" fmla="*/ 1143229 h 1329090"/>
              <a:gd name="connsiteX594" fmla="*/ 943337 w 1149410"/>
              <a:gd name="connsiteY594" fmla="*/ 1140114 h 1329090"/>
              <a:gd name="connsiteX595" fmla="*/ 941994 w 1149410"/>
              <a:gd name="connsiteY595" fmla="*/ 1138752 h 1329090"/>
              <a:gd name="connsiteX596" fmla="*/ 945385 w 1149410"/>
              <a:gd name="connsiteY596" fmla="*/ 1134371 h 1329090"/>
              <a:gd name="connsiteX597" fmla="*/ 949119 w 1149410"/>
              <a:gd name="connsiteY597" fmla="*/ 1136057 h 1329090"/>
              <a:gd name="connsiteX598" fmla="*/ 950023 w 1149410"/>
              <a:gd name="connsiteY598" fmla="*/ 1123798 h 1329090"/>
              <a:gd name="connsiteX599" fmla="*/ 948862 w 1149410"/>
              <a:gd name="connsiteY599" fmla="*/ 1121026 h 1329090"/>
              <a:gd name="connsiteX600" fmla="*/ 944004 w 1149410"/>
              <a:gd name="connsiteY600" fmla="*/ 1118007 h 1329090"/>
              <a:gd name="connsiteX601" fmla="*/ 941622 w 1149410"/>
              <a:gd name="connsiteY601" fmla="*/ 1118397 h 1329090"/>
              <a:gd name="connsiteX602" fmla="*/ 938365 w 1149410"/>
              <a:gd name="connsiteY602" fmla="*/ 1117988 h 1329090"/>
              <a:gd name="connsiteX603" fmla="*/ 936174 w 1149410"/>
              <a:gd name="connsiteY603" fmla="*/ 1116606 h 1329090"/>
              <a:gd name="connsiteX604" fmla="*/ 933679 w 1149410"/>
              <a:gd name="connsiteY604" fmla="*/ 1116054 h 1329090"/>
              <a:gd name="connsiteX605" fmla="*/ 931564 w 1149410"/>
              <a:gd name="connsiteY605" fmla="*/ 1115244 h 1329090"/>
              <a:gd name="connsiteX606" fmla="*/ 928802 w 1149410"/>
              <a:gd name="connsiteY606" fmla="*/ 1113377 h 1329090"/>
              <a:gd name="connsiteX607" fmla="*/ 925468 w 1149410"/>
              <a:gd name="connsiteY607" fmla="*/ 1112378 h 1329090"/>
              <a:gd name="connsiteX608" fmla="*/ 920963 w 1149410"/>
              <a:gd name="connsiteY608" fmla="*/ 1104672 h 1329090"/>
              <a:gd name="connsiteX609" fmla="*/ 919029 w 1149410"/>
              <a:gd name="connsiteY609" fmla="*/ 1100643 h 1329090"/>
              <a:gd name="connsiteX610" fmla="*/ 917981 w 1149410"/>
              <a:gd name="connsiteY610" fmla="*/ 1096242 h 1329090"/>
              <a:gd name="connsiteX611" fmla="*/ 924878 w 1149410"/>
              <a:gd name="connsiteY611" fmla="*/ 1096147 h 1329090"/>
              <a:gd name="connsiteX612" fmla="*/ 928916 w 1149410"/>
              <a:gd name="connsiteY612" fmla="*/ 1095433 h 1329090"/>
              <a:gd name="connsiteX613" fmla="*/ 929897 w 1149410"/>
              <a:gd name="connsiteY613" fmla="*/ 1093613 h 1329090"/>
              <a:gd name="connsiteX614" fmla="*/ 928478 w 1149410"/>
              <a:gd name="connsiteY614" fmla="*/ 1090118 h 1329090"/>
              <a:gd name="connsiteX615" fmla="*/ 926497 w 1149410"/>
              <a:gd name="connsiteY615" fmla="*/ 1087384 h 1329090"/>
              <a:gd name="connsiteX616" fmla="*/ 927945 w 1149410"/>
              <a:gd name="connsiteY616" fmla="*/ 1084802 h 1329090"/>
              <a:gd name="connsiteX617" fmla="*/ 930012 w 1149410"/>
              <a:gd name="connsiteY617" fmla="*/ 1082812 h 1329090"/>
              <a:gd name="connsiteX618" fmla="*/ 932164 w 1149410"/>
              <a:gd name="connsiteY618" fmla="*/ 1083698 h 1329090"/>
              <a:gd name="connsiteX619" fmla="*/ 937470 w 1149410"/>
              <a:gd name="connsiteY619" fmla="*/ 1088137 h 1329090"/>
              <a:gd name="connsiteX620" fmla="*/ 938384 w 1149410"/>
              <a:gd name="connsiteY620" fmla="*/ 1091137 h 1329090"/>
              <a:gd name="connsiteX621" fmla="*/ 942156 w 1149410"/>
              <a:gd name="connsiteY621" fmla="*/ 1100319 h 1329090"/>
              <a:gd name="connsiteX622" fmla="*/ 943070 w 1149410"/>
              <a:gd name="connsiteY622" fmla="*/ 1101147 h 1329090"/>
              <a:gd name="connsiteX623" fmla="*/ 943518 w 1149410"/>
              <a:gd name="connsiteY623" fmla="*/ 1102005 h 1329090"/>
              <a:gd name="connsiteX624" fmla="*/ 951319 w 1149410"/>
              <a:gd name="connsiteY624" fmla="*/ 1107167 h 1329090"/>
              <a:gd name="connsiteX625" fmla="*/ 952414 w 1149410"/>
              <a:gd name="connsiteY625" fmla="*/ 1107091 h 1329090"/>
              <a:gd name="connsiteX626" fmla="*/ 951929 w 1149410"/>
              <a:gd name="connsiteY626" fmla="*/ 1102766 h 1329090"/>
              <a:gd name="connsiteX627" fmla="*/ 954176 w 1149410"/>
              <a:gd name="connsiteY627" fmla="*/ 1096899 h 1329090"/>
              <a:gd name="connsiteX628" fmla="*/ 956358 w 1149410"/>
              <a:gd name="connsiteY628" fmla="*/ 1094966 h 1329090"/>
              <a:gd name="connsiteX629" fmla="*/ 957453 w 1149410"/>
              <a:gd name="connsiteY629" fmla="*/ 1094985 h 1329090"/>
              <a:gd name="connsiteX630" fmla="*/ 957567 w 1149410"/>
              <a:gd name="connsiteY630" fmla="*/ 1094004 h 1329090"/>
              <a:gd name="connsiteX631" fmla="*/ 955443 w 1149410"/>
              <a:gd name="connsiteY631" fmla="*/ 1091575 h 1329090"/>
              <a:gd name="connsiteX632" fmla="*/ 956481 w 1149410"/>
              <a:gd name="connsiteY632" fmla="*/ 1088327 h 1329090"/>
              <a:gd name="connsiteX633" fmla="*/ 955805 w 1149410"/>
              <a:gd name="connsiteY633" fmla="*/ 1088222 h 1329090"/>
              <a:gd name="connsiteX634" fmla="*/ 953929 w 1149410"/>
              <a:gd name="connsiteY634" fmla="*/ 1090308 h 1329090"/>
              <a:gd name="connsiteX635" fmla="*/ 950157 w 1149410"/>
              <a:gd name="connsiteY635" fmla="*/ 1100519 h 1329090"/>
              <a:gd name="connsiteX636" fmla="*/ 947842 w 1149410"/>
              <a:gd name="connsiteY636" fmla="*/ 1102386 h 1329090"/>
              <a:gd name="connsiteX637" fmla="*/ 944671 w 1149410"/>
              <a:gd name="connsiteY637" fmla="*/ 1097756 h 1329090"/>
              <a:gd name="connsiteX638" fmla="*/ 942870 w 1149410"/>
              <a:gd name="connsiteY638" fmla="*/ 1094413 h 1329090"/>
              <a:gd name="connsiteX639" fmla="*/ 941984 w 1149410"/>
              <a:gd name="connsiteY639" fmla="*/ 1093232 h 1329090"/>
              <a:gd name="connsiteX640" fmla="*/ 942299 w 1149410"/>
              <a:gd name="connsiteY640" fmla="*/ 1088013 h 1329090"/>
              <a:gd name="connsiteX641" fmla="*/ 948585 w 1149410"/>
              <a:gd name="connsiteY641" fmla="*/ 1089070 h 1329090"/>
              <a:gd name="connsiteX642" fmla="*/ 946423 w 1149410"/>
              <a:gd name="connsiteY642" fmla="*/ 1087355 h 1329090"/>
              <a:gd name="connsiteX643" fmla="*/ 939089 w 1149410"/>
              <a:gd name="connsiteY643" fmla="*/ 1084355 h 1329090"/>
              <a:gd name="connsiteX644" fmla="*/ 937260 w 1149410"/>
              <a:gd name="connsiteY644" fmla="*/ 1082897 h 1329090"/>
              <a:gd name="connsiteX645" fmla="*/ 935898 w 1149410"/>
              <a:gd name="connsiteY645" fmla="*/ 1082355 h 1329090"/>
              <a:gd name="connsiteX646" fmla="*/ 933460 w 1149410"/>
              <a:gd name="connsiteY646" fmla="*/ 1078830 h 1329090"/>
              <a:gd name="connsiteX647" fmla="*/ 930431 w 1149410"/>
              <a:gd name="connsiteY647" fmla="*/ 1075849 h 1329090"/>
              <a:gd name="connsiteX648" fmla="*/ 935650 w 1149410"/>
              <a:gd name="connsiteY648" fmla="*/ 1070486 h 1329090"/>
              <a:gd name="connsiteX649" fmla="*/ 938336 w 1149410"/>
              <a:gd name="connsiteY649" fmla="*/ 1066724 h 1329090"/>
              <a:gd name="connsiteX650" fmla="*/ 946738 w 1149410"/>
              <a:gd name="connsiteY650" fmla="*/ 1068724 h 1329090"/>
              <a:gd name="connsiteX651" fmla="*/ 948366 w 1149410"/>
              <a:gd name="connsiteY651" fmla="*/ 1067562 h 1329090"/>
              <a:gd name="connsiteX652" fmla="*/ 946956 w 1149410"/>
              <a:gd name="connsiteY652" fmla="*/ 1064809 h 1329090"/>
              <a:gd name="connsiteX653" fmla="*/ 945299 w 1149410"/>
              <a:gd name="connsiteY653" fmla="*/ 1065648 h 1329090"/>
              <a:gd name="connsiteX654" fmla="*/ 942680 w 1149410"/>
              <a:gd name="connsiteY654" fmla="*/ 1063933 h 1329090"/>
              <a:gd name="connsiteX655" fmla="*/ 938603 w 1149410"/>
              <a:gd name="connsiteY655" fmla="*/ 1058809 h 1329090"/>
              <a:gd name="connsiteX656" fmla="*/ 938746 w 1149410"/>
              <a:gd name="connsiteY656" fmla="*/ 1056208 h 1329090"/>
              <a:gd name="connsiteX657" fmla="*/ 939489 w 1149410"/>
              <a:gd name="connsiteY657" fmla="*/ 1051427 h 1329090"/>
              <a:gd name="connsiteX658" fmla="*/ 941108 w 1149410"/>
              <a:gd name="connsiteY658" fmla="*/ 1050417 h 1329090"/>
              <a:gd name="connsiteX659" fmla="*/ 944537 w 1149410"/>
              <a:gd name="connsiteY659" fmla="*/ 1049427 h 1329090"/>
              <a:gd name="connsiteX660" fmla="*/ 948452 w 1149410"/>
              <a:gd name="connsiteY660" fmla="*/ 1050980 h 1329090"/>
              <a:gd name="connsiteX661" fmla="*/ 950157 w 1149410"/>
              <a:gd name="connsiteY661" fmla="*/ 1052236 h 1329090"/>
              <a:gd name="connsiteX662" fmla="*/ 951633 w 1149410"/>
              <a:gd name="connsiteY662" fmla="*/ 1051636 h 1329090"/>
              <a:gd name="connsiteX663" fmla="*/ 950138 w 1149410"/>
              <a:gd name="connsiteY663" fmla="*/ 1048112 h 1329090"/>
              <a:gd name="connsiteX664" fmla="*/ 947585 w 1149410"/>
              <a:gd name="connsiteY664" fmla="*/ 1046769 h 1329090"/>
              <a:gd name="connsiteX665" fmla="*/ 944737 w 1149410"/>
              <a:gd name="connsiteY665" fmla="*/ 1044255 h 1329090"/>
              <a:gd name="connsiteX666" fmla="*/ 945032 w 1149410"/>
              <a:gd name="connsiteY666" fmla="*/ 1041473 h 1329090"/>
              <a:gd name="connsiteX667" fmla="*/ 945947 w 1149410"/>
              <a:gd name="connsiteY667" fmla="*/ 1039178 h 1329090"/>
              <a:gd name="connsiteX668" fmla="*/ 946633 w 1149410"/>
              <a:gd name="connsiteY668" fmla="*/ 1036673 h 1329090"/>
              <a:gd name="connsiteX669" fmla="*/ 947109 w 1149410"/>
              <a:gd name="connsiteY669" fmla="*/ 1033158 h 1329090"/>
              <a:gd name="connsiteX670" fmla="*/ 946852 w 1149410"/>
              <a:gd name="connsiteY670" fmla="*/ 1030424 h 1329090"/>
              <a:gd name="connsiteX671" fmla="*/ 947661 w 1149410"/>
              <a:gd name="connsiteY671" fmla="*/ 1029167 h 1329090"/>
              <a:gd name="connsiteX672" fmla="*/ 948919 w 1149410"/>
              <a:gd name="connsiteY672" fmla="*/ 1028595 h 1329090"/>
              <a:gd name="connsiteX673" fmla="*/ 948995 w 1149410"/>
              <a:gd name="connsiteY673" fmla="*/ 1027576 h 1329090"/>
              <a:gd name="connsiteX674" fmla="*/ 946518 w 1149410"/>
              <a:gd name="connsiteY674" fmla="*/ 1027786 h 1329090"/>
              <a:gd name="connsiteX675" fmla="*/ 945623 w 1149410"/>
              <a:gd name="connsiteY675" fmla="*/ 1031234 h 1329090"/>
              <a:gd name="connsiteX676" fmla="*/ 945280 w 1149410"/>
              <a:gd name="connsiteY676" fmla="*/ 1034387 h 1329090"/>
              <a:gd name="connsiteX677" fmla="*/ 943518 w 1149410"/>
              <a:gd name="connsiteY677" fmla="*/ 1036920 h 1329090"/>
              <a:gd name="connsiteX678" fmla="*/ 942765 w 1149410"/>
              <a:gd name="connsiteY678" fmla="*/ 1039787 h 1329090"/>
              <a:gd name="connsiteX679" fmla="*/ 942318 w 1149410"/>
              <a:gd name="connsiteY679" fmla="*/ 1043217 h 1329090"/>
              <a:gd name="connsiteX680" fmla="*/ 941337 w 1149410"/>
              <a:gd name="connsiteY680" fmla="*/ 1047160 h 1329090"/>
              <a:gd name="connsiteX681" fmla="*/ 939194 w 1149410"/>
              <a:gd name="connsiteY681" fmla="*/ 1045655 h 1329090"/>
              <a:gd name="connsiteX682" fmla="*/ 937936 w 1149410"/>
              <a:gd name="connsiteY682" fmla="*/ 1044112 h 1329090"/>
              <a:gd name="connsiteX683" fmla="*/ 937451 w 1149410"/>
              <a:gd name="connsiteY683" fmla="*/ 1043064 h 1329090"/>
              <a:gd name="connsiteX684" fmla="*/ 937670 w 1149410"/>
              <a:gd name="connsiteY684" fmla="*/ 1041055 h 1329090"/>
              <a:gd name="connsiteX685" fmla="*/ 937089 w 1149410"/>
              <a:gd name="connsiteY685" fmla="*/ 1028662 h 1329090"/>
              <a:gd name="connsiteX686" fmla="*/ 937031 w 1149410"/>
              <a:gd name="connsiteY686" fmla="*/ 1018356 h 1329090"/>
              <a:gd name="connsiteX687" fmla="*/ 938127 w 1149410"/>
              <a:gd name="connsiteY687" fmla="*/ 1010365 h 1329090"/>
              <a:gd name="connsiteX688" fmla="*/ 941156 w 1149410"/>
              <a:gd name="connsiteY688" fmla="*/ 1007193 h 1329090"/>
              <a:gd name="connsiteX689" fmla="*/ 942537 w 1149410"/>
              <a:gd name="connsiteY689" fmla="*/ 1006269 h 1329090"/>
              <a:gd name="connsiteX690" fmla="*/ 943794 w 1149410"/>
              <a:gd name="connsiteY690" fmla="*/ 1006679 h 1329090"/>
              <a:gd name="connsiteX691" fmla="*/ 945728 w 1149410"/>
              <a:gd name="connsiteY691" fmla="*/ 1006650 h 1329090"/>
              <a:gd name="connsiteX692" fmla="*/ 947004 w 1149410"/>
              <a:gd name="connsiteY692" fmla="*/ 1005497 h 1329090"/>
              <a:gd name="connsiteX693" fmla="*/ 942661 w 1149410"/>
              <a:gd name="connsiteY693" fmla="*/ 1003592 h 1329090"/>
              <a:gd name="connsiteX694" fmla="*/ 940032 w 1149410"/>
              <a:gd name="connsiteY694" fmla="*/ 1004678 h 1329090"/>
              <a:gd name="connsiteX695" fmla="*/ 938079 w 1149410"/>
              <a:gd name="connsiteY695" fmla="*/ 1006202 h 1329090"/>
              <a:gd name="connsiteX696" fmla="*/ 934564 w 1149410"/>
              <a:gd name="connsiteY696" fmla="*/ 1005059 h 1329090"/>
              <a:gd name="connsiteX697" fmla="*/ 933898 w 1149410"/>
              <a:gd name="connsiteY697" fmla="*/ 1000973 h 1329090"/>
              <a:gd name="connsiteX698" fmla="*/ 931821 w 1149410"/>
              <a:gd name="connsiteY698" fmla="*/ 997449 h 1329090"/>
              <a:gd name="connsiteX699" fmla="*/ 931459 w 1149410"/>
              <a:gd name="connsiteY699" fmla="*/ 992943 h 1329090"/>
              <a:gd name="connsiteX700" fmla="*/ 931621 w 1149410"/>
              <a:gd name="connsiteY700" fmla="*/ 986447 h 1329090"/>
              <a:gd name="connsiteX701" fmla="*/ 936546 w 1149410"/>
              <a:gd name="connsiteY701" fmla="*/ 987010 h 1329090"/>
              <a:gd name="connsiteX702" fmla="*/ 940556 w 1149410"/>
              <a:gd name="connsiteY702" fmla="*/ 988276 h 1329090"/>
              <a:gd name="connsiteX703" fmla="*/ 951157 w 1149410"/>
              <a:gd name="connsiteY703" fmla="*/ 988172 h 1329090"/>
              <a:gd name="connsiteX704" fmla="*/ 959863 w 1149410"/>
              <a:gd name="connsiteY704" fmla="*/ 994391 h 1329090"/>
              <a:gd name="connsiteX705" fmla="*/ 963701 w 1149410"/>
              <a:gd name="connsiteY705" fmla="*/ 993563 h 1329090"/>
              <a:gd name="connsiteX706" fmla="*/ 963521 w 1149410"/>
              <a:gd name="connsiteY706" fmla="*/ 992305 h 1329090"/>
              <a:gd name="connsiteX707" fmla="*/ 960577 w 1149410"/>
              <a:gd name="connsiteY707" fmla="*/ 990734 h 1329090"/>
              <a:gd name="connsiteX708" fmla="*/ 958748 w 1149410"/>
              <a:gd name="connsiteY708" fmla="*/ 987257 h 1329090"/>
              <a:gd name="connsiteX709" fmla="*/ 957672 w 1149410"/>
              <a:gd name="connsiteY709" fmla="*/ 986247 h 1329090"/>
              <a:gd name="connsiteX710" fmla="*/ 957167 w 1149410"/>
              <a:gd name="connsiteY710" fmla="*/ 984161 h 1329090"/>
              <a:gd name="connsiteX711" fmla="*/ 956996 w 1149410"/>
              <a:gd name="connsiteY711" fmla="*/ 981723 h 1329090"/>
              <a:gd name="connsiteX712" fmla="*/ 954834 w 1149410"/>
              <a:gd name="connsiteY712" fmla="*/ 972808 h 1329090"/>
              <a:gd name="connsiteX713" fmla="*/ 953967 w 1149410"/>
              <a:gd name="connsiteY713" fmla="*/ 973036 h 1329090"/>
              <a:gd name="connsiteX714" fmla="*/ 953138 w 1149410"/>
              <a:gd name="connsiteY714" fmla="*/ 976084 h 1329090"/>
              <a:gd name="connsiteX715" fmla="*/ 951338 w 1149410"/>
              <a:gd name="connsiteY715" fmla="*/ 981180 h 1329090"/>
              <a:gd name="connsiteX716" fmla="*/ 948824 w 1149410"/>
              <a:gd name="connsiteY716" fmla="*/ 983666 h 1329090"/>
              <a:gd name="connsiteX717" fmla="*/ 944975 w 1149410"/>
              <a:gd name="connsiteY717" fmla="*/ 984666 h 1329090"/>
              <a:gd name="connsiteX718" fmla="*/ 941175 w 1149410"/>
              <a:gd name="connsiteY718" fmla="*/ 985238 h 1329090"/>
              <a:gd name="connsiteX719" fmla="*/ 937870 w 1149410"/>
              <a:gd name="connsiteY719" fmla="*/ 984257 h 1329090"/>
              <a:gd name="connsiteX720" fmla="*/ 937098 w 1149410"/>
              <a:gd name="connsiteY720" fmla="*/ 982142 h 1329090"/>
              <a:gd name="connsiteX721" fmla="*/ 937184 w 1149410"/>
              <a:gd name="connsiteY721" fmla="*/ 979694 h 1329090"/>
              <a:gd name="connsiteX722" fmla="*/ 935755 w 1149410"/>
              <a:gd name="connsiteY722" fmla="*/ 978494 h 1329090"/>
              <a:gd name="connsiteX723" fmla="*/ 932021 w 1149410"/>
              <a:gd name="connsiteY723" fmla="*/ 977446 h 1329090"/>
              <a:gd name="connsiteX724" fmla="*/ 930964 w 1149410"/>
              <a:gd name="connsiteY724" fmla="*/ 976846 h 1329090"/>
              <a:gd name="connsiteX725" fmla="*/ 929735 w 1149410"/>
              <a:gd name="connsiteY725" fmla="*/ 974646 h 1329090"/>
              <a:gd name="connsiteX726" fmla="*/ 931516 w 1149410"/>
              <a:gd name="connsiteY726" fmla="*/ 971302 h 1329090"/>
              <a:gd name="connsiteX727" fmla="*/ 932974 w 1149410"/>
              <a:gd name="connsiteY727" fmla="*/ 969312 h 1329090"/>
              <a:gd name="connsiteX728" fmla="*/ 934764 w 1149410"/>
              <a:gd name="connsiteY728" fmla="*/ 969712 h 1329090"/>
              <a:gd name="connsiteX729" fmla="*/ 936460 w 1149410"/>
              <a:gd name="connsiteY729" fmla="*/ 970617 h 1329090"/>
              <a:gd name="connsiteX730" fmla="*/ 938632 w 1149410"/>
              <a:gd name="connsiteY730" fmla="*/ 973227 h 1329090"/>
              <a:gd name="connsiteX731" fmla="*/ 940765 w 1149410"/>
              <a:gd name="connsiteY731" fmla="*/ 973731 h 1329090"/>
              <a:gd name="connsiteX732" fmla="*/ 943194 w 1149410"/>
              <a:gd name="connsiteY732" fmla="*/ 971645 h 1329090"/>
              <a:gd name="connsiteX733" fmla="*/ 943670 w 1149410"/>
              <a:gd name="connsiteY733" fmla="*/ 970236 h 1329090"/>
              <a:gd name="connsiteX734" fmla="*/ 942146 w 1149410"/>
              <a:gd name="connsiteY734" fmla="*/ 969350 h 1329090"/>
              <a:gd name="connsiteX735" fmla="*/ 940756 w 1149410"/>
              <a:gd name="connsiteY735" fmla="*/ 968998 h 1329090"/>
              <a:gd name="connsiteX736" fmla="*/ 938594 w 1149410"/>
              <a:gd name="connsiteY736" fmla="*/ 967893 h 1329090"/>
              <a:gd name="connsiteX737" fmla="*/ 934345 w 1149410"/>
              <a:gd name="connsiteY737" fmla="*/ 963902 h 1329090"/>
              <a:gd name="connsiteX738" fmla="*/ 936470 w 1149410"/>
              <a:gd name="connsiteY738" fmla="*/ 959854 h 1329090"/>
              <a:gd name="connsiteX739" fmla="*/ 941480 w 1149410"/>
              <a:gd name="connsiteY739" fmla="*/ 955224 h 1329090"/>
              <a:gd name="connsiteX740" fmla="*/ 943013 w 1149410"/>
              <a:gd name="connsiteY740" fmla="*/ 954167 h 1329090"/>
              <a:gd name="connsiteX741" fmla="*/ 941689 w 1149410"/>
              <a:gd name="connsiteY741" fmla="*/ 950272 h 1329090"/>
              <a:gd name="connsiteX742" fmla="*/ 943194 w 1149410"/>
              <a:gd name="connsiteY742" fmla="*/ 946023 h 1329090"/>
              <a:gd name="connsiteX743" fmla="*/ 941651 w 1149410"/>
              <a:gd name="connsiteY743" fmla="*/ 942527 h 1329090"/>
              <a:gd name="connsiteX744" fmla="*/ 938870 w 1149410"/>
              <a:gd name="connsiteY744" fmla="*/ 938765 h 1329090"/>
              <a:gd name="connsiteX745" fmla="*/ 935107 w 1149410"/>
              <a:gd name="connsiteY745" fmla="*/ 937936 h 1329090"/>
              <a:gd name="connsiteX746" fmla="*/ 934307 w 1149410"/>
              <a:gd name="connsiteY746" fmla="*/ 939032 h 1329090"/>
              <a:gd name="connsiteX747" fmla="*/ 934174 w 1149410"/>
              <a:gd name="connsiteY747" fmla="*/ 940575 h 1329090"/>
              <a:gd name="connsiteX748" fmla="*/ 934774 w 1149410"/>
              <a:gd name="connsiteY748" fmla="*/ 941737 h 1329090"/>
              <a:gd name="connsiteX749" fmla="*/ 934422 w 1149410"/>
              <a:gd name="connsiteY749" fmla="*/ 942575 h 1329090"/>
              <a:gd name="connsiteX750" fmla="*/ 933564 w 1149410"/>
              <a:gd name="connsiteY750" fmla="*/ 942547 h 1329090"/>
              <a:gd name="connsiteX751" fmla="*/ 928792 w 1149410"/>
              <a:gd name="connsiteY751" fmla="*/ 941718 h 1329090"/>
              <a:gd name="connsiteX752" fmla="*/ 925592 w 1149410"/>
              <a:gd name="connsiteY752" fmla="*/ 939213 h 1329090"/>
              <a:gd name="connsiteX753" fmla="*/ 920372 w 1149410"/>
              <a:gd name="connsiteY753" fmla="*/ 936936 h 1329090"/>
              <a:gd name="connsiteX754" fmla="*/ 919696 w 1149410"/>
              <a:gd name="connsiteY754" fmla="*/ 935155 h 1329090"/>
              <a:gd name="connsiteX755" fmla="*/ 919124 w 1149410"/>
              <a:gd name="connsiteY755" fmla="*/ 932545 h 1329090"/>
              <a:gd name="connsiteX756" fmla="*/ 920953 w 1149410"/>
              <a:gd name="connsiteY756" fmla="*/ 928050 h 1329090"/>
              <a:gd name="connsiteX757" fmla="*/ 920029 w 1149410"/>
              <a:gd name="connsiteY757" fmla="*/ 927983 h 1329090"/>
              <a:gd name="connsiteX758" fmla="*/ 916639 w 1149410"/>
              <a:gd name="connsiteY758" fmla="*/ 931459 h 1329090"/>
              <a:gd name="connsiteX759" fmla="*/ 911514 w 1149410"/>
              <a:gd name="connsiteY759" fmla="*/ 933279 h 1329090"/>
              <a:gd name="connsiteX760" fmla="*/ 907742 w 1149410"/>
              <a:gd name="connsiteY760" fmla="*/ 933879 h 1329090"/>
              <a:gd name="connsiteX761" fmla="*/ 906085 w 1149410"/>
              <a:gd name="connsiteY761" fmla="*/ 935289 h 1329090"/>
              <a:gd name="connsiteX762" fmla="*/ 905428 w 1149410"/>
              <a:gd name="connsiteY762" fmla="*/ 936460 h 1329090"/>
              <a:gd name="connsiteX763" fmla="*/ 906428 w 1149410"/>
              <a:gd name="connsiteY763" fmla="*/ 937146 h 1329090"/>
              <a:gd name="connsiteX764" fmla="*/ 908609 w 1149410"/>
              <a:gd name="connsiteY764" fmla="*/ 937317 h 1329090"/>
              <a:gd name="connsiteX765" fmla="*/ 910199 w 1149410"/>
              <a:gd name="connsiteY765" fmla="*/ 941680 h 1329090"/>
              <a:gd name="connsiteX766" fmla="*/ 909799 w 1149410"/>
              <a:gd name="connsiteY766" fmla="*/ 943356 h 1329090"/>
              <a:gd name="connsiteX767" fmla="*/ 909018 w 1149410"/>
              <a:gd name="connsiteY767" fmla="*/ 944480 h 1329090"/>
              <a:gd name="connsiteX768" fmla="*/ 907247 w 1149410"/>
              <a:gd name="connsiteY768" fmla="*/ 944699 h 1329090"/>
              <a:gd name="connsiteX769" fmla="*/ 903542 w 1149410"/>
              <a:gd name="connsiteY769" fmla="*/ 941690 h 1329090"/>
              <a:gd name="connsiteX770" fmla="*/ 901589 w 1149410"/>
              <a:gd name="connsiteY770" fmla="*/ 938270 h 1329090"/>
              <a:gd name="connsiteX771" fmla="*/ 901637 w 1149410"/>
              <a:gd name="connsiteY771" fmla="*/ 935565 h 1329090"/>
              <a:gd name="connsiteX772" fmla="*/ 902961 w 1149410"/>
              <a:gd name="connsiteY772" fmla="*/ 931879 h 1329090"/>
              <a:gd name="connsiteX773" fmla="*/ 908838 w 1149410"/>
              <a:gd name="connsiteY773" fmla="*/ 926935 h 1329090"/>
              <a:gd name="connsiteX774" fmla="*/ 910466 w 1149410"/>
              <a:gd name="connsiteY774" fmla="*/ 924849 h 1329090"/>
              <a:gd name="connsiteX775" fmla="*/ 913914 w 1149410"/>
              <a:gd name="connsiteY775" fmla="*/ 922544 h 1329090"/>
              <a:gd name="connsiteX776" fmla="*/ 918515 w 1149410"/>
              <a:gd name="connsiteY776" fmla="*/ 917343 h 1329090"/>
              <a:gd name="connsiteX777" fmla="*/ 922534 w 1149410"/>
              <a:gd name="connsiteY777" fmla="*/ 914458 h 1329090"/>
              <a:gd name="connsiteX778" fmla="*/ 920582 w 1149410"/>
              <a:gd name="connsiteY778" fmla="*/ 912076 h 1329090"/>
              <a:gd name="connsiteX779" fmla="*/ 918524 w 1149410"/>
              <a:gd name="connsiteY779" fmla="*/ 908495 h 1329090"/>
              <a:gd name="connsiteX780" fmla="*/ 918734 w 1149410"/>
              <a:gd name="connsiteY780" fmla="*/ 903532 h 1329090"/>
              <a:gd name="connsiteX781" fmla="*/ 926849 w 1149410"/>
              <a:gd name="connsiteY781" fmla="*/ 901570 h 1329090"/>
              <a:gd name="connsiteX782" fmla="*/ 930364 w 1149410"/>
              <a:gd name="connsiteY782" fmla="*/ 902456 h 1329090"/>
              <a:gd name="connsiteX783" fmla="*/ 934850 w 1149410"/>
              <a:gd name="connsiteY783" fmla="*/ 902304 h 1329090"/>
              <a:gd name="connsiteX784" fmla="*/ 937355 w 1149410"/>
              <a:gd name="connsiteY784" fmla="*/ 901122 h 1329090"/>
              <a:gd name="connsiteX785" fmla="*/ 939175 w 1149410"/>
              <a:gd name="connsiteY785" fmla="*/ 900865 h 1329090"/>
              <a:gd name="connsiteX786" fmla="*/ 943004 w 1149410"/>
              <a:gd name="connsiteY786" fmla="*/ 899503 h 1329090"/>
              <a:gd name="connsiteX787" fmla="*/ 944651 w 1149410"/>
              <a:gd name="connsiteY787" fmla="*/ 897579 h 1329090"/>
              <a:gd name="connsiteX788" fmla="*/ 945042 w 1149410"/>
              <a:gd name="connsiteY788" fmla="*/ 896112 h 1329090"/>
              <a:gd name="connsiteX789" fmla="*/ 945023 w 1149410"/>
              <a:gd name="connsiteY789" fmla="*/ 894836 h 1329090"/>
              <a:gd name="connsiteX790" fmla="*/ 944575 w 1149410"/>
              <a:gd name="connsiteY790" fmla="*/ 893255 h 1329090"/>
              <a:gd name="connsiteX791" fmla="*/ 943956 w 1149410"/>
              <a:gd name="connsiteY791" fmla="*/ 889178 h 1329090"/>
              <a:gd name="connsiteX792" fmla="*/ 944585 w 1149410"/>
              <a:gd name="connsiteY792" fmla="*/ 887816 h 1329090"/>
              <a:gd name="connsiteX793" fmla="*/ 946223 w 1149410"/>
              <a:gd name="connsiteY793" fmla="*/ 886197 h 1329090"/>
              <a:gd name="connsiteX794" fmla="*/ 948376 w 1149410"/>
              <a:gd name="connsiteY794" fmla="*/ 885692 h 1329090"/>
              <a:gd name="connsiteX795" fmla="*/ 949366 w 1149410"/>
              <a:gd name="connsiteY795" fmla="*/ 885816 h 1329090"/>
              <a:gd name="connsiteX796" fmla="*/ 951919 w 1149410"/>
              <a:gd name="connsiteY796" fmla="*/ 887302 h 1329090"/>
              <a:gd name="connsiteX797" fmla="*/ 951405 w 1149410"/>
              <a:gd name="connsiteY797" fmla="*/ 889416 h 1329090"/>
              <a:gd name="connsiteX798" fmla="*/ 950386 w 1149410"/>
              <a:gd name="connsiteY798" fmla="*/ 891960 h 1329090"/>
              <a:gd name="connsiteX799" fmla="*/ 948299 w 1149410"/>
              <a:gd name="connsiteY799" fmla="*/ 902104 h 1329090"/>
              <a:gd name="connsiteX800" fmla="*/ 947252 w 1149410"/>
              <a:gd name="connsiteY800" fmla="*/ 904399 h 1329090"/>
              <a:gd name="connsiteX801" fmla="*/ 945604 w 1149410"/>
              <a:gd name="connsiteY801" fmla="*/ 906390 h 1329090"/>
              <a:gd name="connsiteX802" fmla="*/ 946699 w 1149410"/>
              <a:gd name="connsiteY802" fmla="*/ 910552 h 1329090"/>
              <a:gd name="connsiteX803" fmla="*/ 945052 w 1149410"/>
              <a:gd name="connsiteY803" fmla="*/ 913476 h 1329090"/>
              <a:gd name="connsiteX804" fmla="*/ 937698 w 1149410"/>
              <a:gd name="connsiteY804" fmla="*/ 916591 h 1329090"/>
              <a:gd name="connsiteX805" fmla="*/ 936727 w 1149410"/>
              <a:gd name="connsiteY805" fmla="*/ 916772 h 1329090"/>
              <a:gd name="connsiteX806" fmla="*/ 937279 w 1149410"/>
              <a:gd name="connsiteY806" fmla="*/ 917886 h 1329090"/>
              <a:gd name="connsiteX807" fmla="*/ 941537 w 1149410"/>
              <a:gd name="connsiteY807" fmla="*/ 917620 h 1329090"/>
              <a:gd name="connsiteX808" fmla="*/ 944832 w 1149410"/>
              <a:gd name="connsiteY808" fmla="*/ 916963 h 1329090"/>
              <a:gd name="connsiteX809" fmla="*/ 948099 w 1149410"/>
              <a:gd name="connsiteY809" fmla="*/ 914334 h 1329090"/>
              <a:gd name="connsiteX810" fmla="*/ 949128 w 1149410"/>
              <a:gd name="connsiteY810" fmla="*/ 910333 h 1329090"/>
              <a:gd name="connsiteX811" fmla="*/ 950481 w 1149410"/>
              <a:gd name="connsiteY811" fmla="*/ 902551 h 1329090"/>
              <a:gd name="connsiteX812" fmla="*/ 952252 w 1149410"/>
              <a:gd name="connsiteY812" fmla="*/ 901456 h 1329090"/>
              <a:gd name="connsiteX813" fmla="*/ 954319 w 1149410"/>
              <a:gd name="connsiteY813" fmla="*/ 901208 h 1329090"/>
              <a:gd name="connsiteX814" fmla="*/ 955396 w 1149410"/>
              <a:gd name="connsiteY814" fmla="*/ 903037 h 1329090"/>
              <a:gd name="connsiteX815" fmla="*/ 955043 w 1149410"/>
              <a:gd name="connsiteY815" fmla="*/ 907142 h 1329090"/>
              <a:gd name="connsiteX816" fmla="*/ 955034 w 1149410"/>
              <a:gd name="connsiteY816" fmla="*/ 911114 h 1329090"/>
              <a:gd name="connsiteX817" fmla="*/ 952290 w 1149410"/>
              <a:gd name="connsiteY817" fmla="*/ 922935 h 1329090"/>
              <a:gd name="connsiteX818" fmla="*/ 948976 w 1149410"/>
              <a:gd name="connsiteY818" fmla="*/ 927697 h 1329090"/>
              <a:gd name="connsiteX819" fmla="*/ 948604 w 1149410"/>
              <a:gd name="connsiteY819" fmla="*/ 928954 h 1329090"/>
              <a:gd name="connsiteX820" fmla="*/ 948738 w 1149410"/>
              <a:gd name="connsiteY820" fmla="*/ 930440 h 1329090"/>
              <a:gd name="connsiteX821" fmla="*/ 951367 w 1149410"/>
              <a:gd name="connsiteY821" fmla="*/ 930221 h 1329090"/>
              <a:gd name="connsiteX822" fmla="*/ 953367 w 1149410"/>
              <a:gd name="connsiteY822" fmla="*/ 927659 h 1329090"/>
              <a:gd name="connsiteX823" fmla="*/ 954815 w 1149410"/>
              <a:gd name="connsiteY823" fmla="*/ 924383 h 1329090"/>
              <a:gd name="connsiteX824" fmla="*/ 956263 w 1149410"/>
              <a:gd name="connsiteY824" fmla="*/ 919829 h 1329090"/>
              <a:gd name="connsiteX825" fmla="*/ 956100 w 1149410"/>
              <a:gd name="connsiteY825" fmla="*/ 916544 h 1329090"/>
              <a:gd name="connsiteX826" fmla="*/ 956539 w 1149410"/>
              <a:gd name="connsiteY826" fmla="*/ 914515 h 1329090"/>
              <a:gd name="connsiteX827" fmla="*/ 957139 w 1149410"/>
              <a:gd name="connsiteY827" fmla="*/ 907875 h 1329090"/>
              <a:gd name="connsiteX828" fmla="*/ 958139 w 1149410"/>
              <a:gd name="connsiteY828" fmla="*/ 904523 h 1329090"/>
              <a:gd name="connsiteX829" fmla="*/ 958072 w 1149410"/>
              <a:gd name="connsiteY829" fmla="*/ 899846 h 1329090"/>
              <a:gd name="connsiteX830" fmla="*/ 956263 w 1149410"/>
              <a:gd name="connsiteY830" fmla="*/ 898084 h 1329090"/>
              <a:gd name="connsiteX831" fmla="*/ 953729 w 1149410"/>
              <a:gd name="connsiteY831" fmla="*/ 897017 h 1329090"/>
              <a:gd name="connsiteX832" fmla="*/ 953091 w 1149410"/>
              <a:gd name="connsiteY832" fmla="*/ 894159 h 1329090"/>
              <a:gd name="connsiteX833" fmla="*/ 954415 w 1149410"/>
              <a:gd name="connsiteY833" fmla="*/ 888531 h 1329090"/>
              <a:gd name="connsiteX834" fmla="*/ 959253 w 1149410"/>
              <a:gd name="connsiteY834" fmla="*/ 888673 h 1329090"/>
              <a:gd name="connsiteX835" fmla="*/ 963835 w 1149410"/>
              <a:gd name="connsiteY835" fmla="*/ 884844 h 1329090"/>
              <a:gd name="connsiteX836" fmla="*/ 966835 w 1149410"/>
              <a:gd name="connsiteY836" fmla="*/ 883454 h 1329090"/>
              <a:gd name="connsiteX837" fmla="*/ 968540 w 1149410"/>
              <a:gd name="connsiteY837" fmla="*/ 883739 h 1329090"/>
              <a:gd name="connsiteX838" fmla="*/ 974532 w 1149410"/>
              <a:gd name="connsiteY838" fmla="*/ 887435 h 1329090"/>
              <a:gd name="connsiteX839" fmla="*/ 975722 w 1149410"/>
              <a:gd name="connsiteY839" fmla="*/ 887482 h 1329090"/>
              <a:gd name="connsiteX840" fmla="*/ 975531 w 1149410"/>
              <a:gd name="connsiteY840" fmla="*/ 886149 h 1329090"/>
              <a:gd name="connsiteX841" fmla="*/ 974598 w 1149410"/>
              <a:gd name="connsiteY841" fmla="*/ 885206 h 1329090"/>
              <a:gd name="connsiteX842" fmla="*/ 972236 w 1149410"/>
              <a:gd name="connsiteY842" fmla="*/ 883958 h 1329090"/>
              <a:gd name="connsiteX843" fmla="*/ 967892 w 1149410"/>
              <a:gd name="connsiteY843" fmla="*/ 879996 h 1329090"/>
              <a:gd name="connsiteX844" fmla="*/ 962044 w 1149410"/>
              <a:gd name="connsiteY844" fmla="*/ 879348 h 1329090"/>
              <a:gd name="connsiteX845" fmla="*/ 963120 w 1149410"/>
              <a:gd name="connsiteY845" fmla="*/ 874214 h 1329090"/>
              <a:gd name="connsiteX846" fmla="*/ 964254 w 1149410"/>
              <a:gd name="connsiteY846" fmla="*/ 869538 h 1329090"/>
              <a:gd name="connsiteX847" fmla="*/ 967092 w 1149410"/>
              <a:gd name="connsiteY847" fmla="*/ 868890 h 1329090"/>
              <a:gd name="connsiteX848" fmla="*/ 971855 w 1149410"/>
              <a:gd name="connsiteY848" fmla="*/ 867356 h 1329090"/>
              <a:gd name="connsiteX849" fmla="*/ 980932 w 1149410"/>
              <a:gd name="connsiteY849" fmla="*/ 860365 h 1329090"/>
              <a:gd name="connsiteX850" fmla="*/ 982513 w 1149410"/>
              <a:gd name="connsiteY850" fmla="*/ 855116 h 1329090"/>
              <a:gd name="connsiteX851" fmla="*/ 982942 w 1149410"/>
              <a:gd name="connsiteY851" fmla="*/ 849230 h 1329090"/>
              <a:gd name="connsiteX852" fmla="*/ 978570 w 1149410"/>
              <a:gd name="connsiteY852" fmla="*/ 847697 h 1329090"/>
              <a:gd name="connsiteX853" fmla="*/ 973931 w 1149410"/>
              <a:gd name="connsiteY853" fmla="*/ 843858 h 1329090"/>
              <a:gd name="connsiteX854" fmla="*/ 970188 w 1149410"/>
              <a:gd name="connsiteY854" fmla="*/ 841820 h 1329090"/>
              <a:gd name="connsiteX855" fmla="*/ 966873 w 1149410"/>
              <a:gd name="connsiteY855" fmla="*/ 839258 h 1329090"/>
              <a:gd name="connsiteX856" fmla="*/ 967521 w 1149410"/>
              <a:gd name="connsiteY856" fmla="*/ 835438 h 1329090"/>
              <a:gd name="connsiteX857" fmla="*/ 967950 w 1149410"/>
              <a:gd name="connsiteY857" fmla="*/ 829228 h 1329090"/>
              <a:gd name="connsiteX858" fmla="*/ 972112 w 1149410"/>
              <a:gd name="connsiteY858" fmla="*/ 827894 h 1329090"/>
              <a:gd name="connsiteX859" fmla="*/ 974046 w 1149410"/>
              <a:gd name="connsiteY859" fmla="*/ 819398 h 1329090"/>
              <a:gd name="connsiteX860" fmla="*/ 971255 w 1149410"/>
              <a:gd name="connsiteY860" fmla="*/ 812911 h 1329090"/>
              <a:gd name="connsiteX861" fmla="*/ 971922 w 1149410"/>
              <a:gd name="connsiteY861" fmla="*/ 808092 h 1329090"/>
              <a:gd name="connsiteX862" fmla="*/ 975560 w 1149410"/>
              <a:gd name="connsiteY862" fmla="*/ 803986 h 1329090"/>
              <a:gd name="connsiteX863" fmla="*/ 976208 w 1149410"/>
              <a:gd name="connsiteY863" fmla="*/ 801148 h 1329090"/>
              <a:gd name="connsiteX864" fmla="*/ 977208 w 1149410"/>
              <a:gd name="connsiteY864" fmla="*/ 798033 h 1329090"/>
              <a:gd name="connsiteX865" fmla="*/ 980408 w 1149410"/>
              <a:gd name="connsiteY865" fmla="*/ 797719 h 1329090"/>
              <a:gd name="connsiteX866" fmla="*/ 980485 w 1149410"/>
              <a:gd name="connsiteY866" fmla="*/ 796024 h 1329090"/>
              <a:gd name="connsiteX867" fmla="*/ 980199 w 1149410"/>
              <a:gd name="connsiteY867" fmla="*/ 792938 h 1329090"/>
              <a:gd name="connsiteX868" fmla="*/ 978094 w 1149410"/>
              <a:gd name="connsiteY868" fmla="*/ 789299 h 1329090"/>
              <a:gd name="connsiteX869" fmla="*/ 978008 w 1149410"/>
              <a:gd name="connsiteY869" fmla="*/ 784270 h 1329090"/>
              <a:gd name="connsiteX870" fmla="*/ 979989 w 1149410"/>
              <a:gd name="connsiteY870" fmla="*/ 778336 h 1329090"/>
              <a:gd name="connsiteX871" fmla="*/ 983171 w 1149410"/>
              <a:gd name="connsiteY871" fmla="*/ 778746 h 1329090"/>
              <a:gd name="connsiteX872" fmla="*/ 983780 w 1149410"/>
              <a:gd name="connsiteY872" fmla="*/ 778498 h 1329090"/>
              <a:gd name="connsiteX873" fmla="*/ 981523 w 1149410"/>
              <a:gd name="connsiteY873" fmla="*/ 774916 h 1329090"/>
              <a:gd name="connsiteX874" fmla="*/ 979684 w 1149410"/>
              <a:gd name="connsiteY874" fmla="*/ 770983 h 1329090"/>
              <a:gd name="connsiteX875" fmla="*/ 979999 w 1149410"/>
              <a:gd name="connsiteY875" fmla="*/ 769411 h 1329090"/>
              <a:gd name="connsiteX876" fmla="*/ 981761 w 1149410"/>
              <a:gd name="connsiteY876" fmla="*/ 768077 h 1329090"/>
              <a:gd name="connsiteX877" fmla="*/ 983799 w 1149410"/>
              <a:gd name="connsiteY877" fmla="*/ 767335 h 1329090"/>
              <a:gd name="connsiteX878" fmla="*/ 986009 w 1149410"/>
              <a:gd name="connsiteY878" fmla="*/ 769344 h 1329090"/>
              <a:gd name="connsiteX879" fmla="*/ 989171 w 1149410"/>
              <a:gd name="connsiteY879" fmla="*/ 775764 h 1329090"/>
              <a:gd name="connsiteX880" fmla="*/ 989647 w 1149410"/>
              <a:gd name="connsiteY880" fmla="*/ 774116 h 1329090"/>
              <a:gd name="connsiteX881" fmla="*/ 988371 w 1149410"/>
              <a:gd name="connsiteY881" fmla="*/ 767582 h 1329090"/>
              <a:gd name="connsiteX882" fmla="*/ 987323 w 1149410"/>
              <a:gd name="connsiteY882" fmla="*/ 759476 h 1329090"/>
              <a:gd name="connsiteX883" fmla="*/ 983990 w 1149410"/>
              <a:gd name="connsiteY883" fmla="*/ 760533 h 1329090"/>
              <a:gd name="connsiteX884" fmla="*/ 980932 w 1149410"/>
              <a:gd name="connsiteY884" fmla="*/ 759962 h 1329090"/>
              <a:gd name="connsiteX885" fmla="*/ 979780 w 1149410"/>
              <a:gd name="connsiteY885" fmla="*/ 758714 h 1329090"/>
              <a:gd name="connsiteX886" fmla="*/ 978637 w 1149410"/>
              <a:gd name="connsiteY886" fmla="*/ 756895 h 1329090"/>
              <a:gd name="connsiteX887" fmla="*/ 979713 w 1149410"/>
              <a:gd name="connsiteY887" fmla="*/ 754675 h 1329090"/>
              <a:gd name="connsiteX888" fmla="*/ 980789 w 1149410"/>
              <a:gd name="connsiteY888" fmla="*/ 753028 h 1329090"/>
              <a:gd name="connsiteX889" fmla="*/ 983028 w 1149410"/>
              <a:gd name="connsiteY889" fmla="*/ 750951 h 1329090"/>
              <a:gd name="connsiteX890" fmla="*/ 987676 w 1149410"/>
              <a:gd name="connsiteY890" fmla="*/ 750218 h 1329090"/>
              <a:gd name="connsiteX891" fmla="*/ 991038 w 1149410"/>
              <a:gd name="connsiteY891" fmla="*/ 747618 h 1329090"/>
              <a:gd name="connsiteX892" fmla="*/ 992162 w 1149410"/>
              <a:gd name="connsiteY892" fmla="*/ 742274 h 1329090"/>
              <a:gd name="connsiteX893" fmla="*/ 991057 w 1149410"/>
              <a:gd name="connsiteY893" fmla="*/ 742798 h 1329090"/>
              <a:gd name="connsiteX894" fmla="*/ 989238 w 1149410"/>
              <a:gd name="connsiteY894" fmla="*/ 747503 h 1329090"/>
              <a:gd name="connsiteX895" fmla="*/ 986171 w 1149410"/>
              <a:gd name="connsiteY895" fmla="*/ 749094 h 1329090"/>
              <a:gd name="connsiteX896" fmla="*/ 984609 w 1149410"/>
              <a:gd name="connsiteY896" fmla="*/ 748856 h 1329090"/>
              <a:gd name="connsiteX897" fmla="*/ 982771 w 1149410"/>
              <a:gd name="connsiteY897" fmla="*/ 747979 h 1329090"/>
              <a:gd name="connsiteX898" fmla="*/ 979151 w 1149410"/>
              <a:gd name="connsiteY898" fmla="*/ 743884 h 1329090"/>
              <a:gd name="connsiteX899" fmla="*/ 977151 w 1149410"/>
              <a:gd name="connsiteY899" fmla="*/ 742931 h 1329090"/>
              <a:gd name="connsiteX900" fmla="*/ 975208 w 1149410"/>
              <a:gd name="connsiteY900" fmla="*/ 742826 h 1329090"/>
              <a:gd name="connsiteX901" fmla="*/ 973541 w 1149410"/>
              <a:gd name="connsiteY901" fmla="*/ 743865 h 1329090"/>
              <a:gd name="connsiteX902" fmla="*/ 969293 w 1149410"/>
              <a:gd name="connsiteY902" fmla="*/ 751084 h 1329090"/>
              <a:gd name="connsiteX903" fmla="*/ 967483 w 1149410"/>
              <a:gd name="connsiteY903" fmla="*/ 752304 h 1329090"/>
              <a:gd name="connsiteX904" fmla="*/ 960006 w 1149410"/>
              <a:gd name="connsiteY904" fmla="*/ 752885 h 1329090"/>
              <a:gd name="connsiteX905" fmla="*/ 957263 w 1149410"/>
              <a:gd name="connsiteY905" fmla="*/ 752047 h 1329090"/>
              <a:gd name="connsiteX906" fmla="*/ 954291 w 1149410"/>
              <a:gd name="connsiteY906" fmla="*/ 750932 h 1329090"/>
              <a:gd name="connsiteX907" fmla="*/ 954653 w 1149410"/>
              <a:gd name="connsiteY907" fmla="*/ 749151 h 1329090"/>
              <a:gd name="connsiteX908" fmla="*/ 955558 w 1149410"/>
              <a:gd name="connsiteY908" fmla="*/ 747256 h 1329090"/>
              <a:gd name="connsiteX909" fmla="*/ 957244 w 1149410"/>
              <a:gd name="connsiteY909" fmla="*/ 746274 h 1329090"/>
              <a:gd name="connsiteX910" fmla="*/ 957272 w 1149410"/>
              <a:gd name="connsiteY910" fmla="*/ 745189 h 1329090"/>
              <a:gd name="connsiteX911" fmla="*/ 954948 w 1149410"/>
              <a:gd name="connsiteY911" fmla="*/ 744913 h 1329090"/>
              <a:gd name="connsiteX912" fmla="*/ 952272 w 1149410"/>
              <a:gd name="connsiteY912" fmla="*/ 742922 h 1329090"/>
              <a:gd name="connsiteX913" fmla="*/ 951081 w 1149410"/>
              <a:gd name="connsiteY913" fmla="*/ 740398 h 1329090"/>
              <a:gd name="connsiteX914" fmla="*/ 950519 w 1149410"/>
              <a:gd name="connsiteY914" fmla="*/ 735883 h 1329090"/>
              <a:gd name="connsiteX915" fmla="*/ 948119 w 1149410"/>
              <a:gd name="connsiteY915" fmla="*/ 728768 h 1329090"/>
              <a:gd name="connsiteX916" fmla="*/ 947642 w 1149410"/>
              <a:gd name="connsiteY916" fmla="*/ 723681 h 1329090"/>
              <a:gd name="connsiteX917" fmla="*/ 949338 w 1149410"/>
              <a:gd name="connsiteY917" fmla="*/ 720062 h 1329090"/>
              <a:gd name="connsiteX918" fmla="*/ 952976 w 1149410"/>
              <a:gd name="connsiteY918" fmla="*/ 705908 h 1329090"/>
              <a:gd name="connsiteX919" fmla="*/ 954091 w 1149410"/>
              <a:gd name="connsiteY919" fmla="*/ 698726 h 1329090"/>
              <a:gd name="connsiteX920" fmla="*/ 956043 w 1149410"/>
              <a:gd name="connsiteY920" fmla="*/ 692430 h 1329090"/>
              <a:gd name="connsiteX921" fmla="*/ 956005 w 1149410"/>
              <a:gd name="connsiteY921" fmla="*/ 688287 h 1329090"/>
              <a:gd name="connsiteX922" fmla="*/ 961054 w 1149410"/>
              <a:gd name="connsiteY922" fmla="*/ 684505 h 1329090"/>
              <a:gd name="connsiteX923" fmla="*/ 962978 w 1149410"/>
              <a:gd name="connsiteY923" fmla="*/ 682247 h 1329090"/>
              <a:gd name="connsiteX924" fmla="*/ 967264 w 1149410"/>
              <a:gd name="connsiteY924" fmla="*/ 669570 h 1329090"/>
              <a:gd name="connsiteX925" fmla="*/ 967892 w 1149410"/>
              <a:gd name="connsiteY925" fmla="*/ 662760 h 1329090"/>
              <a:gd name="connsiteX926" fmla="*/ 961092 w 1149410"/>
              <a:gd name="connsiteY926" fmla="*/ 642214 h 1329090"/>
              <a:gd name="connsiteX927" fmla="*/ 960044 w 1149410"/>
              <a:gd name="connsiteY927" fmla="*/ 638309 h 1329090"/>
              <a:gd name="connsiteX928" fmla="*/ 959711 w 1149410"/>
              <a:gd name="connsiteY928" fmla="*/ 633460 h 1329090"/>
              <a:gd name="connsiteX929" fmla="*/ 961330 w 1149410"/>
              <a:gd name="connsiteY929" fmla="*/ 625440 h 1329090"/>
              <a:gd name="connsiteX930" fmla="*/ 961520 w 1149410"/>
              <a:gd name="connsiteY930" fmla="*/ 622402 h 1329090"/>
              <a:gd name="connsiteX931" fmla="*/ 960130 w 1149410"/>
              <a:gd name="connsiteY931" fmla="*/ 618020 h 1329090"/>
              <a:gd name="connsiteX932" fmla="*/ 956253 w 1149410"/>
              <a:gd name="connsiteY932" fmla="*/ 610877 h 1329090"/>
              <a:gd name="connsiteX933" fmla="*/ 956177 w 1149410"/>
              <a:gd name="connsiteY933" fmla="*/ 607238 h 1329090"/>
              <a:gd name="connsiteX934" fmla="*/ 957806 w 1149410"/>
              <a:gd name="connsiteY934" fmla="*/ 603504 h 1329090"/>
              <a:gd name="connsiteX935" fmla="*/ 956224 w 1149410"/>
              <a:gd name="connsiteY935" fmla="*/ 598875 h 1329090"/>
              <a:gd name="connsiteX936" fmla="*/ 956996 w 1149410"/>
              <a:gd name="connsiteY936" fmla="*/ 596018 h 1329090"/>
              <a:gd name="connsiteX937" fmla="*/ 957844 w 1149410"/>
              <a:gd name="connsiteY937" fmla="*/ 593779 h 1329090"/>
              <a:gd name="connsiteX938" fmla="*/ 963921 w 1149410"/>
              <a:gd name="connsiteY938" fmla="*/ 594979 h 1329090"/>
              <a:gd name="connsiteX939" fmla="*/ 966683 w 1149410"/>
              <a:gd name="connsiteY939" fmla="*/ 594408 h 1329090"/>
              <a:gd name="connsiteX940" fmla="*/ 968159 w 1149410"/>
              <a:gd name="connsiteY940" fmla="*/ 593055 h 1329090"/>
              <a:gd name="connsiteX941" fmla="*/ 969312 w 1149410"/>
              <a:gd name="connsiteY941" fmla="*/ 589274 h 1329090"/>
              <a:gd name="connsiteX942" fmla="*/ 969893 w 1149410"/>
              <a:gd name="connsiteY942" fmla="*/ 583368 h 1329090"/>
              <a:gd name="connsiteX943" fmla="*/ 970255 w 1149410"/>
              <a:gd name="connsiteY943" fmla="*/ 580825 h 1329090"/>
              <a:gd name="connsiteX944" fmla="*/ 970779 w 1149410"/>
              <a:gd name="connsiteY944" fmla="*/ 577120 h 1329090"/>
              <a:gd name="connsiteX945" fmla="*/ 973760 w 1149410"/>
              <a:gd name="connsiteY945" fmla="*/ 575634 h 1329090"/>
              <a:gd name="connsiteX946" fmla="*/ 974788 w 1149410"/>
              <a:gd name="connsiteY946" fmla="*/ 572129 h 1329090"/>
              <a:gd name="connsiteX947" fmla="*/ 977284 w 1149410"/>
              <a:gd name="connsiteY947" fmla="*/ 567252 h 1329090"/>
              <a:gd name="connsiteX948" fmla="*/ 979856 w 1149410"/>
              <a:gd name="connsiteY948" fmla="*/ 553670 h 1329090"/>
              <a:gd name="connsiteX949" fmla="*/ 982399 w 1149410"/>
              <a:gd name="connsiteY949" fmla="*/ 550326 h 1329090"/>
              <a:gd name="connsiteX950" fmla="*/ 984971 w 1149410"/>
              <a:gd name="connsiteY950" fmla="*/ 546478 h 1329090"/>
              <a:gd name="connsiteX951" fmla="*/ 983990 w 1149410"/>
              <a:gd name="connsiteY951" fmla="*/ 540782 h 1329090"/>
              <a:gd name="connsiteX952" fmla="*/ 985647 w 1149410"/>
              <a:gd name="connsiteY952" fmla="*/ 538153 h 1329090"/>
              <a:gd name="connsiteX953" fmla="*/ 987171 w 1149410"/>
              <a:gd name="connsiteY953" fmla="*/ 536239 h 1329090"/>
              <a:gd name="connsiteX954" fmla="*/ 988514 w 1149410"/>
              <a:gd name="connsiteY954" fmla="*/ 532772 h 1329090"/>
              <a:gd name="connsiteX955" fmla="*/ 990343 w 1149410"/>
              <a:gd name="connsiteY955" fmla="*/ 529495 h 1329090"/>
              <a:gd name="connsiteX956" fmla="*/ 994696 w 1149410"/>
              <a:gd name="connsiteY956" fmla="*/ 524799 h 1329090"/>
              <a:gd name="connsiteX957" fmla="*/ 995801 w 1149410"/>
              <a:gd name="connsiteY957" fmla="*/ 519075 h 1329090"/>
              <a:gd name="connsiteX958" fmla="*/ 999182 w 1149410"/>
              <a:gd name="connsiteY958" fmla="*/ 509216 h 1329090"/>
              <a:gd name="connsiteX959" fmla="*/ 999849 w 1149410"/>
              <a:gd name="connsiteY959" fmla="*/ 502911 h 1329090"/>
              <a:gd name="connsiteX960" fmla="*/ 1000896 w 1149410"/>
              <a:gd name="connsiteY960" fmla="*/ 498653 h 1329090"/>
              <a:gd name="connsiteX961" fmla="*/ 1000592 w 1149410"/>
              <a:gd name="connsiteY961" fmla="*/ 494691 h 1329090"/>
              <a:gd name="connsiteX962" fmla="*/ 1002621 w 1149410"/>
              <a:gd name="connsiteY962" fmla="*/ 489881 h 1329090"/>
              <a:gd name="connsiteX963" fmla="*/ 1004573 w 1149410"/>
              <a:gd name="connsiteY963" fmla="*/ 485833 h 1329090"/>
              <a:gd name="connsiteX964" fmla="*/ 1005183 w 1149410"/>
              <a:gd name="connsiteY964" fmla="*/ 483584 h 1329090"/>
              <a:gd name="connsiteX965" fmla="*/ 1009631 w 1149410"/>
              <a:gd name="connsiteY965" fmla="*/ 478250 h 1329090"/>
              <a:gd name="connsiteX966" fmla="*/ 1010383 w 1149410"/>
              <a:gd name="connsiteY966" fmla="*/ 473993 h 1329090"/>
              <a:gd name="connsiteX967" fmla="*/ 1008793 w 1149410"/>
              <a:gd name="connsiteY967" fmla="*/ 471107 h 1329090"/>
              <a:gd name="connsiteX968" fmla="*/ 1008764 w 1149410"/>
              <a:gd name="connsiteY968" fmla="*/ 466649 h 1329090"/>
              <a:gd name="connsiteX969" fmla="*/ 1007526 w 1149410"/>
              <a:gd name="connsiteY969" fmla="*/ 460486 h 1329090"/>
              <a:gd name="connsiteX970" fmla="*/ 1010393 w 1149410"/>
              <a:gd name="connsiteY970" fmla="*/ 458181 h 1329090"/>
              <a:gd name="connsiteX971" fmla="*/ 1011555 w 1149410"/>
              <a:gd name="connsiteY971" fmla="*/ 456495 h 1329090"/>
              <a:gd name="connsiteX972" fmla="*/ 1015289 w 1149410"/>
              <a:gd name="connsiteY972" fmla="*/ 446685 h 1329090"/>
              <a:gd name="connsiteX973" fmla="*/ 1015051 w 1149410"/>
              <a:gd name="connsiteY973" fmla="*/ 442846 h 1329090"/>
              <a:gd name="connsiteX974" fmla="*/ 1016127 w 1149410"/>
              <a:gd name="connsiteY974" fmla="*/ 438084 h 1329090"/>
              <a:gd name="connsiteX975" fmla="*/ 1013670 w 1149410"/>
              <a:gd name="connsiteY975" fmla="*/ 432454 h 1329090"/>
              <a:gd name="connsiteX976" fmla="*/ 1013327 w 1149410"/>
              <a:gd name="connsiteY976" fmla="*/ 419843 h 1329090"/>
              <a:gd name="connsiteX977" fmla="*/ 1011955 w 1149410"/>
              <a:gd name="connsiteY977" fmla="*/ 410176 h 1329090"/>
              <a:gd name="connsiteX978" fmla="*/ 1009688 w 1149410"/>
              <a:gd name="connsiteY978" fmla="*/ 399993 h 1329090"/>
              <a:gd name="connsiteX979" fmla="*/ 1009898 w 1149410"/>
              <a:gd name="connsiteY979" fmla="*/ 394316 h 1329090"/>
              <a:gd name="connsiteX980" fmla="*/ 1008517 w 1149410"/>
              <a:gd name="connsiteY980" fmla="*/ 387268 h 1329090"/>
              <a:gd name="connsiteX981" fmla="*/ 1008431 w 1149410"/>
              <a:gd name="connsiteY981" fmla="*/ 383210 h 1329090"/>
              <a:gd name="connsiteX982" fmla="*/ 1009488 w 1149410"/>
              <a:gd name="connsiteY982" fmla="*/ 374028 h 1329090"/>
              <a:gd name="connsiteX983" fmla="*/ 1016680 w 1149410"/>
              <a:gd name="connsiteY983" fmla="*/ 368265 h 1329090"/>
              <a:gd name="connsiteX984" fmla="*/ 1018080 w 1149410"/>
              <a:gd name="connsiteY984" fmla="*/ 361817 h 1329090"/>
              <a:gd name="connsiteX985" fmla="*/ 1018937 w 1149410"/>
              <a:gd name="connsiteY985" fmla="*/ 353130 h 1329090"/>
              <a:gd name="connsiteX986" fmla="*/ 1018642 w 1149410"/>
              <a:gd name="connsiteY986" fmla="*/ 346815 h 1329090"/>
              <a:gd name="connsiteX987" fmla="*/ 1017937 w 1149410"/>
              <a:gd name="connsiteY987" fmla="*/ 343986 h 1329090"/>
              <a:gd name="connsiteX988" fmla="*/ 1014394 w 1149410"/>
              <a:gd name="connsiteY988" fmla="*/ 339347 h 1329090"/>
              <a:gd name="connsiteX989" fmla="*/ 1013498 w 1149410"/>
              <a:gd name="connsiteY989" fmla="*/ 331071 h 1329090"/>
              <a:gd name="connsiteX990" fmla="*/ 1014184 w 1149410"/>
              <a:gd name="connsiteY990" fmla="*/ 328908 h 1329090"/>
              <a:gd name="connsiteX991" fmla="*/ 1017118 w 1149410"/>
              <a:gd name="connsiteY991" fmla="*/ 326584 h 1329090"/>
              <a:gd name="connsiteX992" fmla="*/ 1019185 w 1149410"/>
              <a:gd name="connsiteY992" fmla="*/ 323365 h 1329090"/>
              <a:gd name="connsiteX993" fmla="*/ 1020251 w 1149410"/>
              <a:gd name="connsiteY993" fmla="*/ 318374 h 1329090"/>
              <a:gd name="connsiteX994" fmla="*/ 1022404 w 1149410"/>
              <a:gd name="connsiteY994" fmla="*/ 314449 h 1329090"/>
              <a:gd name="connsiteX995" fmla="*/ 1023252 w 1149410"/>
              <a:gd name="connsiteY995" fmla="*/ 304981 h 1329090"/>
              <a:gd name="connsiteX996" fmla="*/ 1025071 w 1149410"/>
              <a:gd name="connsiteY996" fmla="*/ 297466 h 1329090"/>
              <a:gd name="connsiteX997" fmla="*/ 1025976 w 1149410"/>
              <a:gd name="connsiteY997" fmla="*/ 294847 h 1329090"/>
              <a:gd name="connsiteX998" fmla="*/ 1028833 w 1149410"/>
              <a:gd name="connsiteY998" fmla="*/ 291561 h 1329090"/>
              <a:gd name="connsiteX999" fmla="*/ 1029367 w 1149410"/>
              <a:gd name="connsiteY999" fmla="*/ 290684 h 1329090"/>
              <a:gd name="connsiteX1000" fmla="*/ 1029805 w 1149410"/>
              <a:gd name="connsiteY1000" fmla="*/ 288179 h 1329090"/>
              <a:gd name="connsiteX1001" fmla="*/ 1029672 w 1149410"/>
              <a:gd name="connsiteY1001" fmla="*/ 282273 h 1329090"/>
              <a:gd name="connsiteX1002" fmla="*/ 1030110 w 1149410"/>
              <a:gd name="connsiteY1002" fmla="*/ 278673 h 1329090"/>
              <a:gd name="connsiteX1003" fmla="*/ 1032386 w 1149410"/>
              <a:gd name="connsiteY1003" fmla="*/ 271596 h 1329090"/>
              <a:gd name="connsiteX1004" fmla="*/ 1032653 w 1149410"/>
              <a:gd name="connsiteY1004" fmla="*/ 268329 h 1329090"/>
              <a:gd name="connsiteX1005" fmla="*/ 1035177 w 1149410"/>
              <a:gd name="connsiteY1005" fmla="*/ 261071 h 1329090"/>
              <a:gd name="connsiteX1006" fmla="*/ 1035748 w 1149410"/>
              <a:gd name="connsiteY1006" fmla="*/ 255861 h 1329090"/>
              <a:gd name="connsiteX1007" fmla="*/ 1036825 w 1149410"/>
              <a:gd name="connsiteY1007" fmla="*/ 253118 h 1329090"/>
              <a:gd name="connsiteX1008" fmla="*/ 1036406 w 1149410"/>
              <a:gd name="connsiteY1008" fmla="*/ 250031 h 1329090"/>
              <a:gd name="connsiteX1009" fmla="*/ 1037120 w 1149410"/>
              <a:gd name="connsiteY1009" fmla="*/ 243135 h 1329090"/>
              <a:gd name="connsiteX1010" fmla="*/ 1035406 w 1149410"/>
              <a:gd name="connsiteY1010" fmla="*/ 239249 h 1329090"/>
              <a:gd name="connsiteX1011" fmla="*/ 1035025 w 1149410"/>
              <a:gd name="connsiteY1011" fmla="*/ 236982 h 1329090"/>
              <a:gd name="connsiteX1012" fmla="*/ 1037187 w 1149410"/>
              <a:gd name="connsiteY1012" fmla="*/ 229944 h 1329090"/>
              <a:gd name="connsiteX1013" fmla="*/ 1038654 w 1149410"/>
              <a:gd name="connsiteY1013" fmla="*/ 228229 h 1329090"/>
              <a:gd name="connsiteX1014" fmla="*/ 1041025 w 1149410"/>
              <a:gd name="connsiteY1014" fmla="*/ 224962 h 1329090"/>
              <a:gd name="connsiteX1015" fmla="*/ 1042026 w 1149410"/>
              <a:gd name="connsiteY1015" fmla="*/ 221295 h 1329090"/>
              <a:gd name="connsiteX1016" fmla="*/ 1042206 w 1149410"/>
              <a:gd name="connsiteY1016" fmla="*/ 218970 h 1329090"/>
              <a:gd name="connsiteX1017" fmla="*/ 1039178 w 1149410"/>
              <a:gd name="connsiteY1017" fmla="*/ 207416 h 1329090"/>
              <a:gd name="connsiteX1018" fmla="*/ 1038768 w 1149410"/>
              <a:gd name="connsiteY1018" fmla="*/ 203483 h 1329090"/>
              <a:gd name="connsiteX1019" fmla="*/ 1039511 w 1149410"/>
              <a:gd name="connsiteY1019" fmla="*/ 194349 h 1329090"/>
              <a:gd name="connsiteX1020" fmla="*/ 1040549 w 1149410"/>
              <a:gd name="connsiteY1020" fmla="*/ 188462 h 1329090"/>
              <a:gd name="connsiteX1021" fmla="*/ 1040206 w 1149410"/>
              <a:gd name="connsiteY1021" fmla="*/ 183775 h 1329090"/>
              <a:gd name="connsiteX1022" fmla="*/ 1040549 w 1149410"/>
              <a:gd name="connsiteY1022" fmla="*/ 181366 h 1329090"/>
              <a:gd name="connsiteX1023" fmla="*/ 1041073 w 1149410"/>
              <a:gd name="connsiteY1023" fmla="*/ 178346 h 1329090"/>
              <a:gd name="connsiteX1024" fmla="*/ 1043149 w 1149410"/>
              <a:gd name="connsiteY1024" fmla="*/ 174689 h 1329090"/>
              <a:gd name="connsiteX1025" fmla="*/ 1043626 w 1149410"/>
              <a:gd name="connsiteY1025" fmla="*/ 172088 h 1329090"/>
              <a:gd name="connsiteX1026" fmla="*/ 1042892 w 1149410"/>
              <a:gd name="connsiteY1026" fmla="*/ 171002 h 1329090"/>
              <a:gd name="connsiteX1027" fmla="*/ 1040425 w 1149410"/>
              <a:gd name="connsiteY1027" fmla="*/ 169679 h 1329090"/>
              <a:gd name="connsiteX1028" fmla="*/ 1038387 w 1149410"/>
              <a:gd name="connsiteY1028" fmla="*/ 166364 h 1329090"/>
              <a:gd name="connsiteX1029" fmla="*/ 1038244 w 1149410"/>
              <a:gd name="connsiteY1029" fmla="*/ 163097 h 1329090"/>
              <a:gd name="connsiteX1030" fmla="*/ 1038901 w 1149410"/>
              <a:gd name="connsiteY1030" fmla="*/ 160716 h 1329090"/>
              <a:gd name="connsiteX1031" fmla="*/ 1039054 w 1149410"/>
              <a:gd name="connsiteY1031" fmla="*/ 157353 h 1329090"/>
              <a:gd name="connsiteX1032" fmla="*/ 1042083 w 1149410"/>
              <a:gd name="connsiteY1032" fmla="*/ 156696 h 1329090"/>
              <a:gd name="connsiteX1033" fmla="*/ 1043702 w 1149410"/>
              <a:gd name="connsiteY1033" fmla="*/ 154829 h 1329090"/>
              <a:gd name="connsiteX1034" fmla="*/ 1045235 w 1149410"/>
              <a:gd name="connsiteY1034" fmla="*/ 151343 h 1329090"/>
              <a:gd name="connsiteX1035" fmla="*/ 1047169 w 1149410"/>
              <a:gd name="connsiteY1035" fmla="*/ 142913 h 1329090"/>
              <a:gd name="connsiteX1036" fmla="*/ 1047998 w 1149410"/>
              <a:gd name="connsiteY1036" fmla="*/ 132484 h 1329090"/>
              <a:gd name="connsiteX1037" fmla="*/ 1049150 w 1149410"/>
              <a:gd name="connsiteY1037" fmla="*/ 126216 h 1329090"/>
              <a:gd name="connsiteX1038" fmla="*/ 1049960 w 1149410"/>
              <a:gd name="connsiteY1038" fmla="*/ 123120 h 1329090"/>
              <a:gd name="connsiteX1039" fmla="*/ 1050646 w 1149410"/>
              <a:gd name="connsiteY1039" fmla="*/ 116663 h 1329090"/>
              <a:gd name="connsiteX1040" fmla="*/ 1051770 w 1149410"/>
              <a:gd name="connsiteY1040" fmla="*/ 112443 h 1329090"/>
              <a:gd name="connsiteX1041" fmla="*/ 1051970 w 1149410"/>
              <a:gd name="connsiteY1041" fmla="*/ 108557 h 1329090"/>
              <a:gd name="connsiteX1042" fmla="*/ 1051751 w 1149410"/>
              <a:gd name="connsiteY1042" fmla="*/ 105594 h 1329090"/>
              <a:gd name="connsiteX1043" fmla="*/ 1048845 w 1149410"/>
              <a:gd name="connsiteY1043" fmla="*/ 90574 h 1329090"/>
              <a:gd name="connsiteX1044" fmla="*/ 1048941 w 1149410"/>
              <a:gd name="connsiteY1044" fmla="*/ 85059 h 1329090"/>
              <a:gd name="connsiteX1045" fmla="*/ 1050169 w 1149410"/>
              <a:gd name="connsiteY1045" fmla="*/ 76515 h 1329090"/>
              <a:gd name="connsiteX1046" fmla="*/ 1050150 w 1149410"/>
              <a:gd name="connsiteY1046" fmla="*/ 64504 h 1329090"/>
              <a:gd name="connsiteX1047" fmla="*/ 1049903 w 1149410"/>
              <a:gd name="connsiteY1047" fmla="*/ 61703 h 1329090"/>
              <a:gd name="connsiteX1048" fmla="*/ 1048807 w 1149410"/>
              <a:gd name="connsiteY1048" fmla="*/ 59084 h 1329090"/>
              <a:gd name="connsiteX1049" fmla="*/ 1048483 w 1149410"/>
              <a:gd name="connsiteY1049" fmla="*/ 55522 h 1329090"/>
              <a:gd name="connsiteX1050" fmla="*/ 1046731 w 1149410"/>
              <a:gd name="connsiteY1050" fmla="*/ 49349 h 1329090"/>
              <a:gd name="connsiteX1051" fmla="*/ 1045150 w 1149410"/>
              <a:gd name="connsiteY1051" fmla="*/ 36976 h 1329090"/>
              <a:gd name="connsiteX1052" fmla="*/ 1045121 w 1149410"/>
              <a:gd name="connsiteY1052" fmla="*/ 30452 h 1329090"/>
              <a:gd name="connsiteX1053" fmla="*/ 1044435 w 1149410"/>
              <a:gd name="connsiteY1053" fmla="*/ 24927 h 1329090"/>
              <a:gd name="connsiteX1054" fmla="*/ 1042921 w 1149410"/>
              <a:gd name="connsiteY1054" fmla="*/ 23460 h 1329090"/>
              <a:gd name="connsiteX1055" fmla="*/ 1044007 w 1149410"/>
              <a:gd name="connsiteY1055" fmla="*/ 23127 h 1329090"/>
              <a:gd name="connsiteX1056" fmla="*/ 1046550 w 1149410"/>
              <a:gd name="connsiteY1056" fmla="*/ 22899 h 1329090"/>
              <a:gd name="connsiteX1057" fmla="*/ 1049179 w 1149410"/>
              <a:gd name="connsiteY1057" fmla="*/ 22889 h 1329090"/>
              <a:gd name="connsiteX1058" fmla="*/ 1052513 w 1149410"/>
              <a:gd name="connsiteY1058" fmla="*/ 21717 h 1329090"/>
              <a:gd name="connsiteX1059" fmla="*/ 1056066 w 1149410"/>
              <a:gd name="connsiteY1059" fmla="*/ 19545 h 1329090"/>
              <a:gd name="connsiteX1060" fmla="*/ 1058380 w 1149410"/>
              <a:gd name="connsiteY1060" fmla="*/ 16393 h 1329090"/>
              <a:gd name="connsiteX1061" fmla="*/ 1059371 w 1149410"/>
              <a:gd name="connsiteY1061" fmla="*/ 13516 h 1329090"/>
              <a:gd name="connsiteX1062" fmla="*/ 1059371 w 1149410"/>
              <a:gd name="connsiteY1062" fmla="*/ 10992 h 1329090"/>
              <a:gd name="connsiteX1063" fmla="*/ 1058332 w 1149410"/>
              <a:gd name="connsiteY1063" fmla="*/ 7782 h 1329090"/>
              <a:gd name="connsiteX1064" fmla="*/ 1058047 w 1149410"/>
              <a:gd name="connsiteY1064" fmla="*/ 5515 h 1329090"/>
              <a:gd name="connsiteX1065" fmla="*/ 1059275 w 1149410"/>
              <a:gd name="connsiteY1065" fmla="*/ 4429 h 1329090"/>
              <a:gd name="connsiteX1066" fmla="*/ 1062523 w 1149410"/>
              <a:gd name="connsiteY1066" fmla="*/ 4010 h 1329090"/>
              <a:gd name="connsiteX1067" fmla="*/ 1065152 w 1149410"/>
              <a:gd name="connsiteY1067" fmla="*/ 1867 h 1329090"/>
              <a:gd name="connsiteX1068" fmla="*/ 1067172 w 1149410"/>
              <a:gd name="connsiteY1068" fmla="*/ 0 h 1329090"/>
              <a:gd name="connsiteX1069" fmla="*/ 1067591 w 1149410"/>
              <a:gd name="connsiteY1069" fmla="*/ 3163 h 1329090"/>
              <a:gd name="connsiteX1070" fmla="*/ 1071258 w 1149410"/>
              <a:gd name="connsiteY1070" fmla="*/ 7411 h 1329090"/>
              <a:gd name="connsiteX1071" fmla="*/ 1072449 w 1149410"/>
              <a:gd name="connsiteY1071" fmla="*/ 12192 h 1329090"/>
              <a:gd name="connsiteX1072" fmla="*/ 1073277 w 1149410"/>
              <a:gd name="connsiteY1072" fmla="*/ 12792 h 1329090"/>
              <a:gd name="connsiteX1073" fmla="*/ 1078316 w 1149410"/>
              <a:gd name="connsiteY1073" fmla="*/ 15183 h 1329090"/>
              <a:gd name="connsiteX1074" fmla="*/ 1078402 w 1149410"/>
              <a:gd name="connsiteY1074" fmla="*/ 15745 h 1329090"/>
              <a:gd name="connsiteX1075" fmla="*/ 1077668 w 1149410"/>
              <a:gd name="connsiteY1075" fmla="*/ 16640 h 1329090"/>
              <a:gd name="connsiteX1076" fmla="*/ 1076935 w 1149410"/>
              <a:gd name="connsiteY1076" fmla="*/ 17802 h 1329090"/>
              <a:gd name="connsiteX1077" fmla="*/ 1077449 w 1149410"/>
              <a:gd name="connsiteY1077" fmla="*/ 19431 h 1329090"/>
              <a:gd name="connsiteX1078" fmla="*/ 1078364 w 1149410"/>
              <a:gd name="connsiteY1078" fmla="*/ 21670 h 1329090"/>
              <a:gd name="connsiteX1079" fmla="*/ 1078668 w 1149410"/>
              <a:gd name="connsiteY1079" fmla="*/ 23746 h 1329090"/>
              <a:gd name="connsiteX1080" fmla="*/ 1079230 w 1149410"/>
              <a:gd name="connsiteY1080" fmla="*/ 25889 h 1329090"/>
              <a:gd name="connsiteX1081" fmla="*/ 1079783 w 1149410"/>
              <a:gd name="connsiteY1081" fmla="*/ 29176 h 1329090"/>
              <a:gd name="connsiteX1082" fmla="*/ 1080116 w 1149410"/>
              <a:gd name="connsiteY1082" fmla="*/ 32157 h 1329090"/>
              <a:gd name="connsiteX1083" fmla="*/ 1081402 w 1149410"/>
              <a:gd name="connsiteY1083" fmla="*/ 36548 h 1329090"/>
              <a:gd name="connsiteX1084" fmla="*/ 1081659 w 1149410"/>
              <a:gd name="connsiteY1084" fmla="*/ 39262 h 1329090"/>
              <a:gd name="connsiteX1085" fmla="*/ 1081678 w 1149410"/>
              <a:gd name="connsiteY1085" fmla="*/ 40900 h 1329090"/>
              <a:gd name="connsiteX1086" fmla="*/ 1082678 w 1149410"/>
              <a:gd name="connsiteY1086" fmla="*/ 42501 h 1329090"/>
              <a:gd name="connsiteX1087" fmla="*/ 1084631 w 1149410"/>
              <a:gd name="connsiteY1087" fmla="*/ 44425 h 1329090"/>
              <a:gd name="connsiteX1088" fmla="*/ 1087269 w 1149410"/>
              <a:gd name="connsiteY1088" fmla="*/ 46358 h 1329090"/>
              <a:gd name="connsiteX1089" fmla="*/ 1089365 w 1149410"/>
              <a:gd name="connsiteY1089" fmla="*/ 48616 h 1329090"/>
              <a:gd name="connsiteX1090" fmla="*/ 1090965 w 1149410"/>
              <a:gd name="connsiteY1090" fmla="*/ 50149 h 1329090"/>
              <a:gd name="connsiteX1091" fmla="*/ 1092908 w 1149410"/>
              <a:gd name="connsiteY1091" fmla="*/ 51397 h 1329090"/>
              <a:gd name="connsiteX1092" fmla="*/ 1094404 w 1149410"/>
              <a:gd name="connsiteY1092" fmla="*/ 52550 h 1329090"/>
              <a:gd name="connsiteX1093" fmla="*/ 1094994 w 1149410"/>
              <a:gd name="connsiteY1093" fmla="*/ 53340 h 1329090"/>
              <a:gd name="connsiteX1094" fmla="*/ 1095194 w 1149410"/>
              <a:gd name="connsiteY1094" fmla="*/ 53979 h 1329090"/>
              <a:gd name="connsiteX1095" fmla="*/ 1094546 w 1149410"/>
              <a:gd name="connsiteY1095" fmla="*/ 54588 h 1329090"/>
              <a:gd name="connsiteX1096" fmla="*/ 1092184 w 1149410"/>
              <a:gd name="connsiteY1096" fmla="*/ 57569 h 1329090"/>
              <a:gd name="connsiteX1097" fmla="*/ 1088889 w 1149410"/>
              <a:gd name="connsiteY1097" fmla="*/ 62113 h 1329090"/>
              <a:gd name="connsiteX1098" fmla="*/ 1088946 w 1149410"/>
              <a:gd name="connsiteY1098" fmla="*/ 62665 h 1329090"/>
              <a:gd name="connsiteX1099" fmla="*/ 1092099 w 1149410"/>
              <a:gd name="connsiteY1099" fmla="*/ 65933 h 1329090"/>
              <a:gd name="connsiteX1100" fmla="*/ 1092603 w 1149410"/>
              <a:gd name="connsiteY1100" fmla="*/ 67228 h 1329090"/>
              <a:gd name="connsiteX1101" fmla="*/ 1092565 w 1149410"/>
              <a:gd name="connsiteY1101" fmla="*/ 69056 h 1329090"/>
              <a:gd name="connsiteX1102" fmla="*/ 1091508 w 1149410"/>
              <a:gd name="connsiteY1102" fmla="*/ 71257 h 1329090"/>
              <a:gd name="connsiteX1103" fmla="*/ 1088107 w 1149410"/>
              <a:gd name="connsiteY1103" fmla="*/ 71952 h 1329090"/>
              <a:gd name="connsiteX1104" fmla="*/ 1087346 w 1149410"/>
              <a:gd name="connsiteY1104" fmla="*/ 72552 h 1329090"/>
              <a:gd name="connsiteX1105" fmla="*/ 1087250 w 1149410"/>
              <a:gd name="connsiteY1105" fmla="*/ 73257 h 1329090"/>
              <a:gd name="connsiteX1106" fmla="*/ 1088031 w 1149410"/>
              <a:gd name="connsiteY1106" fmla="*/ 74190 h 1329090"/>
              <a:gd name="connsiteX1107" fmla="*/ 1087907 w 1149410"/>
              <a:gd name="connsiteY1107" fmla="*/ 76362 h 1329090"/>
              <a:gd name="connsiteX1108" fmla="*/ 1089136 w 1149410"/>
              <a:gd name="connsiteY1108" fmla="*/ 78763 h 1329090"/>
              <a:gd name="connsiteX1109" fmla="*/ 1088507 w 1149410"/>
              <a:gd name="connsiteY1109" fmla="*/ 79582 h 1329090"/>
              <a:gd name="connsiteX1110" fmla="*/ 1087250 w 1149410"/>
              <a:gd name="connsiteY1110" fmla="*/ 80686 h 1329090"/>
              <a:gd name="connsiteX1111" fmla="*/ 1087222 w 1149410"/>
              <a:gd name="connsiteY1111" fmla="*/ 81772 h 1329090"/>
              <a:gd name="connsiteX1112" fmla="*/ 1087631 w 1149410"/>
              <a:gd name="connsiteY1112" fmla="*/ 82972 h 1329090"/>
              <a:gd name="connsiteX1113" fmla="*/ 1088955 w 1149410"/>
              <a:gd name="connsiteY1113" fmla="*/ 83954 h 1329090"/>
              <a:gd name="connsiteX1114" fmla="*/ 1094194 w 1149410"/>
              <a:gd name="connsiteY1114" fmla="*/ 87325 h 1329090"/>
              <a:gd name="connsiteX1115" fmla="*/ 1094604 w 1149410"/>
              <a:gd name="connsiteY1115" fmla="*/ 87792 h 1329090"/>
              <a:gd name="connsiteX1116" fmla="*/ 1094527 w 1149410"/>
              <a:gd name="connsiteY1116" fmla="*/ 88145 h 1329090"/>
              <a:gd name="connsiteX1117" fmla="*/ 1092498 w 1149410"/>
              <a:gd name="connsiteY1117" fmla="*/ 90402 h 1329090"/>
              <a:gd name="connsiteX1118" fmla="*/ 1092289 w 1149410"/>
              <a:gd name="connsiteY1118" fmla="*/ 91793 h 1329090"/>
              <a:gd name="connsiteX1119" fmla="*/ 1092346 w 1149410"/>
              <a:gd name="connsiteY1119" fmla="*/ 94088 h 1329090"/>
              <a:gd name="connsiteX1120" fmla="*/ 1092632 w 1149410"/>
              <a:gd name="connsiteY1120" fmla="*/ 95574 h 1329090"/>
              <a:gd name="connsiteX1121" fmla="*/ 1093289 w 1149410"/>
              <a:gd name="connsiteY1121" fmla="*/ 96193 h 1329090"/>
              <a:gd name="connsiteX1122" fmla="*/ 1095918 w 1149410"/>
              <a:gd name="connsiteY1122" fmla="*/ 96889 h 1329090"/>
              <a:gd name="connsiteX1123" fmla="*/ 1099166 w 1149410"/>
              <a:gd name="connsiteY1123" fmla="*/ 102051 h 1329090"/>
              <a:gd name="connsiteX1124" fmla="*/ 1102290 w 1149410"/>
              <a:gd name="connsiteY1124" fmla="*/ 106918 h 1329090"/>
              <a:gd name="connsiteX1125" fmla="*/ 1102252 w 1149410"/>
              <a:gd name="connsiteY1125" fmla="*/ 111110 h 1329090"/>
              <a:gd name="connsiteX1126" fmla="*/ 1102576 w 1149410"/>
              <a:gd name="connsiteY1126" fmla="*/ 116005 h 1329090"/>
              <a:gd name="connsiteX1127" fmla="*/ 1104557 w 1149410"/>
              <a:gd name="connsiteY1127" fmla="*/ 119853 h 1329090"/>
              <a:gd name="connsiteX1128" fmla="*/ 1104833 w 1149410"/>
              <a:gd name="connsiteY1128" fmla="*/ 122930 h 1329090"/>
              <a:gd name="connsiteX1129" fmla="*/ 1105500 w 1149410"/>
              <a:gd name="connsiteY1129" fmla="*/ 126435 h 1329090"/>
              <a:gd name="connsiteX1130" fmla="*/ 1107862 w 1149410"/>
              <a:gd name="connsiteY1130" fmla="*/ 128569 h 1329090"/>
              <a:gd name="connsiteX1131" fmla="*/ 1108786 w 1149410"/>
              <a:gd name="connsiteY1131" fmla="*/ 132779 h 1329090"/>
              <a:gd name="connsiteX1132" fmla="*/ 1109025 w 1149410"/>
              <a:gd name="connsiteY1132" fmla="*/ 135027 h 1329090"/>
              <a:gd name="connsiteX1133" fmla="*/ 1108882 w 1149410"/>
              <a:gd name="connsiteY1133" fmla="*/ 136503 h 1329090"/>
              <a:gd name="connsiteX1134" fmla="*/ 1110720 w 1149410"/>
              <a:gd name="connsiteY1134" fmla="*/ 141094 h 1329090"/>
              <a:gd name="connsiteX1135" fmla="*/ 1110929 w 1149410"/>
              <a:gd name="connsiteY1135" fmla="*/ 145047 h 1329090"/>
              <a:gd name="connsiteX1136" fmla="*/ 1110491 w 1149410"/>
              <a:gd name="connsiteY1136" fmla="*/ 147885 h 1329090"/>
              <a:gd name="connsiteX1137" fmla="*/ 1110510 w 1149410"/>
              <a:gd name="connsiteY1137" fmla="*/ 149476 h 1329090"/>
              <a:gd name="connsiteX1138" fmla="*/ 1110767 w 1149410"/>
              <a:gd name="connsiteY1138" fmla="*/ 150591 h 1329090"/>
              <a:gd name="connsiteX1139" fmla="*/ 1112349 w 1149410"/>
              <a:gd name="connsiteY1139" fmla="*/ 151591 h 1329090"/>
              <a:gd name="connsiteX1140" fmla="*/ 1113044 w 1149410"/>
              <a:gd name="connsiteY1140" fmla="*/ 152219 h 1329090"/>
              <a:gd name="connsiteX1141" fmla="*/ 1115368 w 1149410"/>
              <a:gd name="connsiteY1141" fmla="*/ 152495 h 1329090"/>
              <a:gd name="connsiteX1142" fmla="*/ 1118768 w 1149410"/>
              <a:gd name="connsiteY1142" fmla="*/ 152562 h 1329090"/>
              <a:gd name="connsiteX1143" fmla="*/ 1124588 w 1149410"/>
              <a:gd name="connsiteY1143" fmla="*/ 151515 h 1329090"/>
              <a:gd name="connsiteX1144" fmla="*/ 1129132 w 1149410"/>
              <a:gd name="connsiteY1144" fmla="*/ 150600 h 1329090"/>
              <a:gd name="connsiteX1145" fmla="*/ 4124 w 1149410"/>
              <a:gd name="connsiteY1145" fmla="*/ 277311 h 1329090"/>
              <a:gd name="connsiteX1146" fmla="*/ 0 w 1149410"/>
              <a:gd name="connsiteY1146" fmla="*/ 278235 h 1329090"/>
              <a:gd name="connsiteX1147" fmla="*/ 133 w 1149410"/>
              <a:gd name="connsiteY1147" fmla="*/ 276587 h 1329090"/>
              <a:gd name="connsiteX1148" fmla="*/ 1172 w 1149410"/>
              <a:gd name="connsiteY1148" fmla="*/ 275158 h 1329090"/>
              <a:gd name="connsiteX1149" fmla="*/ 4220 w 1149410"/>
              <a:gd name="connsiteY1149" fmla="*/ 275977 h 1329090"/>
              <a:gd name="connsiteX1150" fmla="*/ 5648 w 1149410"/>
              <a:gd name="connsiteY1150" fmla="*/ 276130 h 1329090"/>
              <a:gd name="connsiteX1151" fmla="*/ 4124 w 1149410"/>
              <a:gd name="connsiteY1151" fmla="*/ 277311 h 1329090"/>
              <a:gd name="connsiteX1152" fmla="*/ 818798 w 1149410"/>
              <a:gd name="connsiteY1152" fmla="*/ 478117 h 1329090"/>
              <a:gd name="connsiteX1153" fmla="*/ 814007 w 1149410"/>
              <a:gd name="connsiteY1153" fmla="*/ 478803 h 1329090"/>
              <a:gd name="connsiteX1154" fmla="*/ 813845 w 1149410"/>
              <a:gd name="connsiteY1154" fmla="*/ 478603 h 1329090"/>
              <a:gd name="connsiteX1155" fmla="*/ 814121 w 1149410"/>
              <a:gd name="connsiteY1155" fmla="*/ 478041 h 1329090"/>
              <a:gd name="connsiteX1156" fmla="*/ 815216 w 1149410"/>
              <a:gd name="connsiteY1156" fmla="*/ 477060 h 1329090"/>
              <a:gd name="connsiteX1157" fmla="*/ 816550 w 1149410"/>
              <a:gd name="connsiteY1157" fmla="*/ 475869 h 1329090"/>
              <a:gd name="connsiteX1158" fmla="*/ 816835 w 1149410"/>
              <a:gd name="connsiteY1158" fmla="*/ 475831 h 1329090"/>
              <a:gd name="connsiteX1159" fmla="*/ 817331 w 1149410"/>
              <a:gd name="connsiteY1159" fmla="*/ 475926 h 1329090"/>
              <a:gd name="connsiteX1160" fmla="*/ 817883 w 1149410"/>
              <a:gd name="connsiteY1160" fmla="*/ 476145 h 1329090"/>
              <a:gd name="connsiteX1161" fmla="*/ 819312 w 1149410"/>
              <a:gd name="connsiteY1161" fmla="*/ 476946 h 1329090"/>
              <a:gd name="connsiteX1162" fmla="*/ 819731 w 1149410"/>
              <a:gd name="connsiteY1162" fmla="*/ 477498 h 1329090"/>
              <a:gd name="connsiteX1163" fmla="*/ 819579 w 1149410"/>
              <a:gd name="connsiteY1163" fmla="*/ 477955 h 1329090"/>
              <a:gd name="connsiteX1164" fmla="*/ 818798 w 1149410"/>
              <a:gd name="connsiteY1164" fmla="*/ 478117 h 1329090"/>
              <a:gd name="connsiteX1165" fmla="*/ 953271 w 1149410"/>
              <a:gd name="connsiteY1165" fmla="*/ 808949 h 1329090"/>
              <a:gd name="connsiteX1166" fmla="*/ 951262 w 1149410"/>
              <a:gd name="connsiteY1166" fmla="*/ 809720 h 1329090"/>
              <a:gd name="connsiteX1167" fmla="*/ 949385 w 1149410"/>
              <a:gd name="connsiteY1167" fmla="*/ 809911 h 1329090"/>
              <a:gd name="connsiteX1168" fmla="*/ 947480 w 1149410"/>
              <a:gd name="connsiteY1168" fmla="*/ 809349 h 1329090"/>
              <a:gd name="connsiteX1169" fmla="*/ 944147 w 1149410"/>
              <a:gd name="connsiteY1169" fmla="*/ 809397 h 1329090"/>
              <a:gd name="connsiteX1170" fmla="*/ 940832 w 1149410"/>
              <a:gd name="connsiteY1170" fmla="*/ 807968 h 1329090"/>
              <a:gd name="connsiteX1171" fmla="*/ 937717 w 1149410"/>
              <a:gd name="connsiteY1171" fmla="*/ 805949 h 1329090"/>
              <a:gd name="connsiteX1172" fmla="*/ 936850 w 1149410"/>
              <a:gd name="connsiteY1172" fmla="*/ 804777 h 1329090"/>
              <a:gd name="connsiteX1173" fmla="*/ 937231 w 1149410"/>
              <a:gd name="connsiteY1173" fmla="*/ 803100 h 1329090"/>
              <a:gd name="connsiteX1174" fmla="*/ 939470 w 1149410"/>
              <a:gd name="connsiteY1174" fmla="*/ 799224 h 1329090"/>
              <a:gd name="connsiteX1175" fmla="*/ 941604 w 1149410"/>
              <a:gd name="connsiteY1175" fmla="*/ 791909 h 1329090"/>
              <a:gd name="connsiteX1176" fmla="*/ 943023 w 1149410"/>
              <a:gd name="connsiteY1176" fmla="*/ 781460 h 1329090"/>
              <a:gd name="connsiteX1177" fmla="*/ 941880 w 1149410"/>
              <a:gd name="connsiteY1177" fmla="*/ 777507 h 1329090"/>
              <a:gd name="connsiteX1178" fmla="*/ 942022 w 1149410"/>
              <a:gd name="connsiteY1178" fmla="*/ 775878 h 1329090"/>
              <a:gd name="connsiteX1179" fmla="*/ 942547 w 1149410"/>
              <a:gd name="connsiteY1179" fmla="*/ 773906 h 1329090"/>
              <a:gd name="connsiteX1180" fmla="*/ 942804 w 1149410"/>
              <a:gd name="connsiteY1180" fmla="*/ 771887 h 1329090"/>
              <a:gd name="connsiteX1181" fmla="*/ 942642 w 1149410"/>
              <a:gd name="connsiteY1181" fmla="*/ 769849 h 1329090"/>
              <a:gd name="connsiteX1182" fmla="*/ 942908 w 1149410"/>
              <a:gd name="connsiteY1182" fmla="*/ 767963 h 1329090"/>
              <a:gd name="connsiteX1183" fmla="*/ 945261 w 1149410"/>
              <a:gd name="connsiteY1183" fmla="*/ 763991 h 1329090"/>
              <a:gd name="connsiteX1184" fmla="*/ 945614 w 1149410"/>
              <a:gd name="connsiteY1184" fmla="*/ 762210 h 1329090"/>
              <a:gd name="connsiteX1185" fmla="*/ 945680 w 1149410"/>
              <a:gd name="connsiteY1185" fmla="*/ 760276 h 1329090"/>
              <a:gd name="connsiteX1186" fmla="*/ 946699 w 1149410"/>
              <a:gd name="connsiteY1186" fmla="*/ 756285 h 1329090"/>
              <a:gd name="connsiteX1187" fmla="*/ 946385 w 1149410"/>
              <a:gd name="connsiteY1187" fmla="*/ 754962 h 1329090"/>
              <a:gd name="connsiteX1188" fmla="*/ 945518 w 1149410"/>
              <a:gd name="connsiteY1188" fmla="*/ 753847 h 1329090"/>
              <a:gd name="connsiteX1189" fmla="*/ 946223 w 1149410"/>
              <a:gd name="connsiteY1189" fmla="*/ 752866 h 1329090"/>
              <a:gd name="connsiteX1190" fmla="*/ 954396 w 1149410"/>
              <a:gd name="connsiteY1190" fmla="*/ 755790 h 1329090"/>
              <a:gd name="connsiteX1191" fmla="*/ 959825 w 1149410"/>
              <a:gd name="connsiteY1191" fmla="*/ 756466 h 1329090"/>
              <a:gd name="connsiteX1192" fmla="*/ 960111 w 1149410"/>
              <a:gd name="connsiteY1192" fmla="*/ 759495 h 1329090"/>
              <a:gd name="connsiteX1193" fmla="*/ 961158 w 1149410"/>
              <a:gd name="connsiteY1193" fmla="*/ 761876 h 1329090"/>
              <a:gd name="connsiteX1194" fmla="*/ 961777 w 1149410"/>
              <a:gd name="connsiteY1194" fmla="*/ 766144 h 1329090"/>
              <a:gd name="connsiteX1195" fmla="*/ 962625 w 1149410"/>
              <a:gd name="connsiteY1195" fmla="*/ 767115 h 1329090"/>
              <a:gd name="connsiteX1196" fmla="*/ 962187 w 1149410"/>
              <a:gd name="connsiteY1196" fmla="*/ 770173 h 1329090"/>
              <a:gd name="connsiteX1197" fmla="*/ 959682 w 1149410"/>
              <a:gd name="connsiteY1197" fmla="*/ 771497 h 1329090"/>
              <a:gd name="connsiteX1198" fmla="*/ 959901 w 1149410"/>
              <a:gd name="connsiteY1198" fmla="*/ 774316 h 1329090"/>
              <a:gd name="connsiteX1199" fmla="*/ 961339 w 1149410"/>
              <a:gd name="connsiteY1199" fmla="*/ 776974 h 1329090"/>
              <a:gd name="connsiteX1200" fmla="*/ 959244 w 1149410"/>
              <a:gd name="connsiteY1200" fmla="*/ 777926 h 1329090"/>
              <a:gd name="connsiteX1201" fmla="*/ 956977 w 1149410"/>
              <a:gd name="connsiteY1201" fmla="*/ 778498 h 1329090"/>
              <a:gd name="connsiteX1202" fmla="*/ 956453 w 1149410"/>
              <a:gd name="connsiteY1202" fmla="*/ 779241 h 1329090"/>
              <a:gd name="connsiteX1203" fmla="*/ 954815 w 1149410"/>
              <a:gd name="connsiteY1203" fmla="*/ 779822 h 1329090"/>
              <a:gd name="connsiteX1204" fmla="*/ 952824 w 1149410"/>
              <a:gd name="connsiteY1204" fmla="*/ 781298 h 1329090"/>
              <a:gd name="connsiteX1205" fmla="*/ 953424 w 1149410"/>
              <a:gd name="connsiteY1205" fmla="*/ 782612 h 1329090"/>
              <a:gd name="connsiteX1206" fmla="*/ 955929 w 1149410"/>
              <a:gd name="connsiteY1206" fmla="*/ 785594 h 1329090"/>
              <a:gd name="connsiteX1207" fmla="*/ 958729 w 1149410"/>
              <a:gd name="connsiteY1207" fmla="*/ 787670 h 1329090"/>
              <a:gd name="connsiteX1208" fmla="*/ 960263 w 1149410"/>
              <a:gd name="connsiteY1208" fmla="*/ 790776 h 1329090"/>
              <a:gd name="connsiteX1209" fmla="*/ 962254 w 1149410"/>
              <a:gd name="connsiteY1209" fmla="*/ 794023 h 1329090"/>
              <a:gd name="connsiteX1210" fmla="*/ 961282 w 1149410"/>
              <a:gd name="connsiteY1210" fmla="*/ 796090 h 1329090"/>
              <a:gd name="connsiteX1211" fmla="*/ 959463 w 1149410"/>
              <a:gd name="connsiteY1211" fmla="*/ 799024 h 1329090"/>
              <a:gd name="connsiteX1212" fmla="*/ 956558 w 1149410"/>
              <a:gd name="connsiteY1212" fmla="*/ 800977 h 1329090"/>
              <a:gd name="connsiteX1213" fmla="*/ 953881 w 1149410"/>
              <a:gd name="connsiteY1213" fmla="*/ 802148 h 1329090"/>
              <a:gd name="connsiteX1214" fmla="*/ 954196 w 1149410"/>
              <a:gd name="connsiteY1214" fmla="*/ 806978 h 1329090"/>
              <a:gd name="connsiteX1215" fmla="*/ 953271 w 1149410"/>
              <a:gd name="connsiteY1215" fmla="*/ 808949 h 1329090"/>
              <a:gd name="connsiteX1216" fmla="*/ 929345 w 1149410"/>
              <a:gd name="connsiteY1216" fmla="*/ 818560 h 1329090"/>
              <a:gd name="connsiteX1217" fmla="*/ 925563 w 1149410"/>
              <a:gd name="connsiteY1217" fmla="*/ 819208 h 1329090"/>
              <a:gd name="connsiteX1218" fmla="*/ 924706 w 1149410"/>
              <a:gd name="connsiteY1218" fmla="*/ 818112 h 1329090"/>
              <a:gd name="connsiteX1219" fmla="*/ 924716 w 1149410"/>
              <a:gd name="connsiteY1219" fmla="*/ 817179 h 1329090"/>
              <a:gd name="connsiteX1220" fmla="*/ 925363 w 1149410"/>
              <a:gd name="connsiteY1220" fmla="*/ 816416 h 1329090"/>
              <a:gd name="connsiteX1221" fmla="*/ 927307 w 1149410"/>
              <a:gd name="connsiteY1221" fmla="*/ 815912 h 1329090"/>
              <a:gd name="connsiteX1222" fmla="*/ 928573 w 1149410"/>
              <a:gd name="connsiteY1222" fmla="*/ 816540 h 1329090"/>
              <a:gd name="connsiteX1223" fmla="*/ 929240 w 1149410"/>
              <a:gd name="connsiteY1223" fmla="*/ 817436 h 1329090"/>
              <a:gd name="connsiteX1224" fmla="*/ 929450 w 1149410"/>
              <a:gd name="connsiteY1224" fmla="*/ 818255 h 1329090"/>
              <a:gd name="connsiteX1225" fmla="*/ 929345 w 1149410"/>
              <a:gd name="connsiteY1225" fmla="*/ 818560 h 1329090"/>
              <a:gd name="connsiteX1226" fmla="*/ 952281 w 1149410"/>
              <a:gd name="connsiteY1226" fmla="*/ 826647 h 1329090"/>
              <a:gd name="connsiteX1227" fmla="*/ 952843 w 1149410"/>
              <a:gd name="connsiteY1227" fmla="*/ 828466 h 1329090"/>
              <a:gd name="connsiteX1228" fmla="*/ 951662 w 1149410"/>
              <a:gd name="connsiteY1228" fmla="*/ 828713 h 1329090"/>
              <a:gd name="connsiteX1229" fmla="*/ 949776 w 1149410"/>
              <a:gd name="connsiteY1229" fmla="*/ 828427 h 1329090"/>
              <a:gd name="connsiteX1230" fmla="*/ 948862 w 1149410"/>
              <a:gd name="connsiteY1230" fmla="*/ 829866 h 1329090"/>
              <a:gd name="connsiteX1231" fmla="*/ 948395 w 1149410"/>
              <a:gd name="connsiteY1231" fmla="*/ 830152 h 1329090"/>
              <a:gd name="connsiteX1232" fmla="*/ 944061 w 1149410"/>
              <a:gd name="connsiteY1232" fmla="*/ 828876 h 1329090"/>
              <a:gd name="connsiteX1233" fmla="*/ 943385 w 1149410"/>
              <a:gd name="connsiteY1233" fmla="*/ 828304 h 1329090"/>
              <a:gd name="connsiteX1234" fmla="*/ 943470 w 1149410"/>
              <a:gd name="connsiteY1234" fmla="*/ 826408 h 1329090"/>
              <a:gd name="connsiteX1235" fmla="*/ 948090 w 1149410"/>
              <a:gd name="connsiteY1235" fmla="*/ 826247 h 1329090"/>
              <a:gd name="connsiteX1236" fmla="*/ 951033 w 1149410"/>
              <a:gd name="connsiteY1236" fmla="*/ 825037 h 1329090"/>
              <a:gd name="connsiteX1237" fmla="*/ 951443 w 1149410"/>
              <a:gd name="connsiteY1237" fmla="*/ 825227 h 1329090"/>
              <a:gd name="connsiteX1238" fmla="*/ 952281 w 1149410"/>
              <a:gd name="connsiteY1238" fmla="*/ 826647 h 1329090"/>
              <a:gd name="connsiteX1239" fmla="*/ 954291 w 1149410"/>
              <a:gd name="connsiteY1239" fmla="*/ 847697 h 1329090"/>
              <a:gd name="connsiteX1240" fmla="*/ 952976 w 1149410"/>
              <a:gd name="connsiteY1240" fmla="*/ 849297 h 1329090"/>
              <a:gd name="connsiteX1241" fmla="*/ 950900 w 1149410"/>
              <a:gd name="connsiteY1241" fmla="*/ 849582 h 1329090"/>
              <a:gd name="connsiteX1242" fmla="*/ 947671 w 1149410"/>
              <a:gd name="connsiteY1242" fmla="*/ 851440 h 1329090"/>
              <a:gd name="connsiteX1243" fmla="*/ 947328 w 1149410"/>
              <a:gd name="connsiteY1243" fmla="*/ 853050 h 1329090"/>
              <a:gd name="connsiteX1244" fmla="*/ 947166 w 1149410"/>
              <a:gd name="connsiteY1244" fmla="*/ 855031 h 1329090"/>
              <a:gd name="connsiteX1245" fmla="*/ 949395 w 1149410"/>
              <a:gd name="connsiteY1245" fmla="*/ 857422 h 1329090"/>
              <a:gd name="connsiteX1246" fmla="*/ 950500 w 1149410"/>
              <a:gd name="connsiteY1246" fmla="*/ 860203 h 1329090"/>
              <a:gd name="connsiteX1247" fmla="*/ 951824 w 1149410"/>
              <a:gd name="connsiteY1247" fmla="*/ 864375 h 1329090"/>
              <a:gd name="connsiteX1248" fmla="*/ 952786 w 1149410"/>
              <a:gd name="connsiteY1248" fmla="*/ 868356 h 1329090"/>
              <a:gd name="connsiteX1249" fmla="*/ 952700 w 1149410"/>
              <a:gd name="connsiteY1249" fmla="*/ 869585 h 1329090"/>
              <a:gd name="connsiteX1250" fmla="*/ 952938 w 1149410"/>
              <a:gd name="connsiteY1250" fmla="*/ 871661 h 1329090"/>
              <a:gd name="connsiteX1251" fmla="*/ 954529 w 1149410"/>
              <a:gd name="connsiteY1251" fmla="*/ 874881 h 1329090"/>
              <a:gd name="connsiteX1252" fmla="*/ 954681 w 1149410"/>
              <a:gd name="connsiteY1252" fmla="*/ 876338 h 1329090"/>
              <a:gd name="connsiteX1253" fmla="*/ 954500 w 1149410"/>
              <a:gd name="connsiteY1253" fmla="*/ 877786 h 1329090"/>
              <a:gd name="connsiteX1254" fmla="*/ 953862 w 1149410"/>
              <a:gd name="connsiteY1254" fmla="*/ 880472 h 1329090"/>
              <a:gd name="connsiteX1255" fmla="*/ 953357 w 1149410"/>
              <a:gd name="connsiteY1255" fmla="*/ 880834 h 1329090"/>
              <a:gd name="connsiteX1256" fmla="*/ 951786 w 1149410"/>
              <a:gd name="connsiteY1256" fmla="*/ 881101 h 1329090"/>
              <a:gd name="connsiteX1257" fmla="*/ 951662 w 1149410"/>
              <a:gd name="connsiteY1257" fmla="*/ 882730 h 1329090"/>
              <a:gd name="connsiteX1258" fmla="*/ 951271 w 1149410"/>
              <a:gd name="connsiteY1258" fmla="*/ 883263 h 1329090"/>
              <a:gd name="connsiteX1259" fmla="*/ 946795 w 1149410"/>
              <a:gd name="connsiteY1259" fmla="*/ 883434 h 1329090"/>
              <a:gd name="connsiteX1260" fmla="*/ 944585 w 1149410"/>
              <a:gd name="connsiteY1260" fmla="*/ 882692 h 1329090"/>
              <a:gd name="connsiteX1261" fmla="*/ 944851 w 1149410"/>
              <a:gd name="connsiteY1261" fmla="*/ 877786 h 1329090"/>
              <a:gd name="connsiteX1262" fmla="*/ 942022 w 1149410"/>
              <a:gd name="connsiteY1262" fmla="*/ 875862 h 1329090"/>
              <a:gd name="connsiteX1263" fmla="*/ 940080 w 1149410"/>
              <a:gd name="connsiteY1263" fmla="*/ 872624 h 1329090"/>
              <a:gd name="connsiteX1264" fmla="*/ 937889 w 1149410"/>
              <a:gd name="connsiteY1264" fmla="*/ 867042 h 1329090"/>
              <a:gd name="connsiteX1265" fmla="*/ 936050 w 1149410"/>
              <a:gd name="connsiteY1265" fmla="*/ 865327 h 1329090"/>
              <a:gd name="connsiteX1266" fmla="*/ 933907 w 1149410"/>
              <a:gd name="connsiteY1266" fmla="*/ 860927 h 1329090"/>
              <a:gd name="connsiteX1267" fmla="*/ 930726 w 1149410"/>
              <a:gd name="connsiteY1267" fmla="*/ 857174 h 1329090"/>
              <a:gd name="connsiteX1268" fmla="*/ 934393 w 1149410"/>
              <a:gd name="connsiteY1268" fmla="*/ 854793 h 1329090"/>
              <a:gd name="connsiteX1269" fmla="*/ 933822 w 1149410"/>
              <a:gd name="connsiteY1269" fmla="*/ 850640 h 1329090"/>
              <a:gd name="connsiteX1270" fmla="*/ 935965 w 1149410"/>
              <a:gd name="connsiteY1270" fmla="*/ 849221 h 1329090"/>
              <a:gd name="connsiteX1271" fmla="*/ 939184 w 1149410"/>
              <a:gd name="connsiteY1271" fmla="*/ 847735 h 1329090"/>
              <a:gd name="connsiteX1272" fmla="*/ 941556 w 1149410"/>
              <a:gd name="connsiteY1272" fmla="*/ 848906 h 1329090"/>
              <a:gd name="connsiteX1273" fmla="*/ 943690 w 1149410"/>
              <a:gd name="connsiteY1273" fmla="*/ 848497 h 1329090"/>
              <a:gd name="connsiteX1274" fmla="*/ 944642 w 1149410"/>
              <a:gd name="connsiteY1274" fmla="*/ 847506 h 1329090"/>
              <a:gd name="connsiteX1275" fmla="*/ 944356 w 1149410"/>
              <a:gd name="connsiteY1275" fmla="*/ 843277 h 1329090"/>
              <a:gd name="connsiteX1276" fmla="*/ 945032 w 1149410"/>
              <a:gd name="connsiteY1276" fmla="*/ 839953 h 1329090"/>
              <a:gd name="connsiteX1277" fmla="*/ 947385 w 1149410"/>
              <a:gd name="connsiteY1277" fmla="*/ 838238 h 1329090"/>
              <a:gd name="connsiteX1278" fmla="*/ 949919 w 1149410"/>
              <a:gd name="connsiteY1278" fmla="*/ 838038 h 1329090"/>
              <a:gd name="connsiteX1279" fmla="*/ 950871 w 1149410"/>
              <a:gd name="connsiteY1279" fmla="*/ 839915 h 1329090"/>
              <a:gd name="connsiteX1280" fmla="*/ 952119 w 1149410"/>
              <a:gd name="connsiteY1280" fmla="*/ 841763 h 1329090"/>
              <a:gd name="connsiteX1281" fmla="*/ 955186 w 1149410"/>
              <a:gd name="connsiteY1281" fmla="*/ 843220 h 1329090"/>
              <a:gd name="connsiteX1282" fmla="*/ 955177 w 1149410"/>
              <a:gd name="connsiteY1282" fmla="*/ 845125 h 1329090"/>
              <a:gd name="connsiteX1283" fmla="*/ 954291 w 1149410"/>
              <a:gd name="connsiteY1283" fmla="*/ 847697 h 1329090"/>
              <a:gd name="connsiteX1284" fmla="*/ 974322 w 1149410"/>
              <a:gd name="connsiteY1284" fmla="*/ 862118 h 1329090"/>
              <a:gd name="connsiteX1285" fmla="*/ 967845 w 1149410"/>
              <a:gd name="connsiteY1285" fmla="*/ 865118 h 1329090"/>
              <a:gd name="connsiteX1286" fmla="*/ 964597 w 1149410"/>
              <a:gd name="connsiteY1286" fmla="*/ 864108 h 1329090"/>
              <a:gd name="connsiteX1287" fmla="*/ 963339 w 1149410"/>
              <a:gd name="connsiteY1287" fmla="*/ 861899 h 1329090"/>
              <a:gd name="connsiteX1288" fmla="*/ 962730 w 1149410"/>
              <a:gd name="connsiteY1288" fmla="*/ 860041 h 1329090"/>
              <a:gd name="connsiteX1289" fmla="*/ 962063 w 1149410"/>
              <a:gd name="connsiteY1289" fmla="*/ 856898 h 1329090"/>
              <a:gd name="connsiteX1290" fmla="*/ 963168 w 1149410"/>
              <a:gd name="connsiteY1290" fmla="*/ 855212 h 1329090"/>
              <a:gd name="connsiteX1291" fmla="*/ 965549 w 1149410"/>
              <a:gd name="connsiteY1291" fmla="*/ 852793 h 1329090"/>
              <a:gd name="connsiteX1292" fmla="*/ 966426 w 1149410"/>
              <a:gd name="connsiteY1292" fmla="*/ 851231 h 1329090"/>
              <a:gd name="connsiteX1293" fmla="*/ 966854 w 1149410"/>
              <a:gd name="connsiteY1293" fmla="*/ 849392 h 1329090"/>
              <a:gd name="connsiteX1294" fmla="*/ 966702 w 1149410"/>
              <a:gd name="connsiteY1294" fmla="*/ 847678 h 1329090"/>
              <a:gd name="connsiteX1295" fmla="*/ 967007 w 1149410"/>
              <a:gd name="connsiteY1295" fmla="*/ 846040 h 1329090"/>
              <a:gd name="connsiteX1296" fmla="*/ 968407 w 1149410"/>
              <a:gd name="connsiteY1296" fmla="*/ 845468 h 1329090"/>
              <a:gd name="connsiteX1297" fmla="*/ 973198 w 1149410"/>
              <a:gd name="connsiteY1297" fmla="*/ 847297 h 1329090"/>
              <a:gd name="connsiteX1298" fmla="*/ 978170 w 1149410"/>
              <a:gd name="connsiteY1298" fmla="*/ 850040 h 1329090"/>
              <a:gd name="connsiteX1299" fmla="*/ 979942 w 1149410"/>
              <a:gd name="connsiteY1299" fmla="*/ 851935 h 1329090"/>
              <a:gd name="connsiteX1300" fmla="*/ 980275 w 1149410"/>
              <a:gd name="connsiteY1300" fmla="*/ 853450 h 1329090"/>
              <a:gd name="connsiteX1301" fmla="*/ 978103 w 1149410"/>
              <a:gd name="connsiteY1301" fmla="*/ 856793 h 1329090"/>
              <a:gd name="connsiteX1302" fmla="*/ 976713 w 1149410"/>
              <a:gd name="connsiteY1302" fmla="*/ 859546 h 1329090"/>
              <a:gd name="connsiteX1303" fmla="*/ 974322 w 1149410"/>
              <a:gd name="connsiteY1303" fmla="*/ 862118 h 1329090"/>
              <a:gd name="connsiteX1304" fmla="*/ 957053 w 1149410"/>
              <a:gd name="connsiteY1304" fmla="*/ 863670 h 1329090"/>
              <a:gd name="connsiteX1305" fmla="*/ 956177 w 1149410"/>
              <a:gd name="connsiteY1305" fmla="*/ 864099 h 1329090"/>
              <a:gd name="connsiteX1306" fmla="*/ 955386 w 1149410"/>
              <a:gd name="connsiteY1306" fmla="*/ 864032 h 1329090"/>
              <a:gd name="connsiteX1307" fmla="*/ 954577 w 1149410"/>
              <a:gd name="connsiteY1307" fmla="*/ 862746 h 1329090"/>
              <a:gd name="connsiteX1308" fmla="*/ 954310 w 1149410"/>
              <a:gd name="connsiteY1308" fmla="*/ 861051 h 1329090"/>
              <a:gd name="connsiteX1309" fmla="*/ 952567 w 1149410"/>
              <a:gd name="connsiteY1309" fmla="*/ 858517 h 1329090"/>
              <a:gd name="connsiteX1310" fmla="*/ 952072 w 1149410"/>
              <a:gd name="connsiteY1310" fmla="*/ 857327 h 1329090"/>
              <a:gd name="connsiteX1311" fmla="*/ 952110 w 1149410"/>
              <a:gd name="connsiteY1311" fmla="*/ 855898 h 1329090"/>
              <a:gd name="connsiteX1312" fmla="*/ 953110 w 1149410"/>
              <a:gd name="connsiteY1312" fmla="*/ 853850 h 1329090"/>
              <a:gd name="connsiteX1313" fmla="*/ 954596 w 1149410"/>
              <a:gd name="connsiteY1313" fmla="*/ 853288 h 1329090"/>
              <a:gd name="connsiteX1314" fmla="*/ 955596 w 1149410"/>
              <a:gd name="connsiteY1314" fmla="*/ 853364 h 1329090"/>
              <a:gd name="connsiteX1315" fmla="*/ 956805 w 1149410"/>
              <a:gd name="connsiteY1315" fmla="*/ 855774 h 1329090"/>
              <a:gd name="connsiteX1316" fmla="*/ 957158 w 1149410"/>
              <a:gd name="connsiteY1316" fmla="*/ 858394 h 1329090"/>
              <a:gd name="connsiteX1317" fmla="*/ 957472 w 1149410"/>
              <a:gd name="connsiteY1317" fmla="*/ 861099 h 1329090"/>
              <a:gd name="connsiteX1318" fmla="*/ 957053 w 1149410"/>
              <a:gd name="connsiteY1318" fmla="*/ 863670 h 1329090"/>
              <a:gd name="connsiteX1319" fmla="*/ 919353 w 1149410"/>
              <a:gd name="connsiteY1319" fmla="*/ 866251 h 1329090"/>
              <a:gd name="connsiteX1320" fmla="*/ 918686 w 1149410"/>
              <a:gd name="connsiteY1320" fmla="*/ 866861 h 1329090"/>
              <a:gd name="connsiteX1321" fmla="*/ 917858 w 1149410"/>
              <a:gd name="connsiteY1321" fmla="*/ 866680 h 1329090"/>
              <a:gd name="connsiteX1322" fmla="*/ 917172 w 1149410"/>
              <a:gd name="connsiteY1322" fmla="*/ 865490 h 1329090"/>
              <a:gd name="connsiteX1323" fmla="*/ 916696 w 1149410"/>
              <a:gd name="connsiteY1323" fmla="*/ 863451 h 1329090"/>
              <a:gd name="connsiteX1324" fmla="*/ 917629 w 1149410"/>
              <a:gd name="connsiteY1324" fmla="*/ 862679 h 1329090"/>
              <a:gd name="connsiteX1325" fmla="*/ 918372 w 1149410"/>
              <a:gd name="connsiteY1325" fmla="*/ 862679 h 1329090"/>
              <a:gd name="connsiteX1326" fmla="*/ 919201 w 1149410"/>
              <a:gd name="connsiteY1326" fmla="*/ 863765 h 1329090"/>
              <a:gd name="connsiteX1327" fmla="*/ 919629 w 1149410"/>
              <a:gd name="connsiteY1327" fmla="*/ 865518 h 1329090"/>
              <a:gd name="connsiteX1328" fmla="*/ 919353 w 1149410"/>
              <a:gd name="connsiteY1328" fmla="*/ 866251 h 1329090"/>
              <a:gd name="connsiteX1329" fmla="*/ 938860 w 1149410"/>
              <a:gd name="connsiteY1329" fmla="*/ 896598 h 1329090"/>
              <a:gd name="connsiteX1330" fmla="*/ 937375 w 1149410"/>
              <a:gd name="connsiteY1330" fmla="*/ 898293 h 1329090"/>
              <a:gd name="connsiteX1331" fmla="*/ 934784 w 1149410"/>
              <a:gd name="connsiteY1331" fmla="*/ 899103 h 1329090"/>
              <a:gd name="connsiteX1332" fmla="*/ 932212 w 1149410"/>
              <a:gd name="connsiteY1332" fmla="*/ 897779 h 1329090"/>
              <a:gd name="connsiteX1333" fmla="*/ 929107 w 1149410"/>
              <a:gd name="connsiteY1333" fmla="*/ 898398 h 1329090"/>
              <a:gd name="connsiteX1334" fmla="*/ 928783 w 1149410"/>
              <a:gd name="connsiteY1334" fmla="*/ 895493 h 1329090"/>
              <a:gd name="connsiteX1335" fmla="*/ 929945 w 1149410"/>
              <a:gd name="connsiteY1335" fmla="*/ 893112 h 1329090"/>
              <a:gd name="connsiteX1336" fmla="*/ 932297 w 1149410"/>
              <a:gd name="connsiteY1336" fmla="*/ 890283 h 1329090"/>
              <a:gd name="connsiteX1337" fmla="*/ 934003 w 1149410"/>
              <a:gd name="connsiteY1337" fmla="*/ 886502 h 1329090"/>
              <a:gd name="connsiteX1338" fmla="*/ 933803 w 1149410"/>
              <a:gd name="connsiteY1338" fmla="*/ 881168 h 1329090"/>
              <a:gd name="connsiteX1339" fmla="*/ 935203 w 1149410"/>
              <a:gd name="connsiteY1339" fmla="*/ 879949 h 1329090"/>
              <a:gd name="connsiteX1340" fmla="*/ 935955 w 1149410"/>
              <a:gd name="connsiteY1340" fmla="*/ 878072 h 1329090"/>
              <a:gd name="connsiteX1341" fmla="*/ 938937 w 1149410"/>
              <a:gd name="connsiteY1341" fmla="*/ 876919 h 1329090"/>
              <a:gd name="connsiteX1342" fmla="*/ 939613 w 1149410"/>
              <a:gd name="connsiteY1342" fmla="*/ 880882 h 1329090"/>
              <a:gd name="connsiteX1343" fmla="*/ 938813 w 1149410"/>
              <a:gd name="connsiteY1343" fmla="*/ 887969 h 1329090"/>
              <a:gd name="connsiteX1344" fmla="*/ 940823 w 1149410"/>
              <a:gd name="connsiteY1344" fmla="*/ 892160 h 1329090"/>
              <a:gd name="connsiteX1345" fmla="*/ 941108 w 1149410"/>
              <a:gd name="connsiteY1345" fmla="*/ 893559 h 1329090"/>
              <a:gd name="connsiteX1346" fmla="*/ 940718 w 1149410"/>
              <a:gd name="connsiteY1346" fmla="*/ 895169 h 1329090"/>
              <a:gd name="connsiteX1347" fmla="*/ 938860 w 1149410"/>
              <a:gd name="connsiteY1347" fmla="*/ 896598 h 1329090"/>
              <a:gd name="connsiteX1348" fmla="*/ 917486 w 1149410"/>
              <a:gd name="connsiteY1348" fmla="*/ 980104 h 1329090"/>
              <a:gd name="connsiteX1349" fmla="*/ 915514 w 1149410"/>
              <a:gd name="connsiteY1349" fmla="*/ 980618 h 1329090"/>
              <a:gd name="connsiteX1350" fmla="*/ 915286 w 1149410"/>
              <a:gd name="connsiteY1350" fmla="*/ 979323 h 1329090"/>
              <a:gd name="connsiteX1351" fmla="*/ 913505 w 1149410"/>
              <a:gd name="connsiteY1351" fmla="*/ 977170 h 1329090"/>
              <a:gd name="connsiteX1352" fmla="*/ 915057 w 1149410"/>
              <a:gd name="connsiteY1352" fmla="*/ 975751 h 1329090"/>
              <a:gd name="connsiteX1353" fmla="*/ 918086 w 1149410"/>
              <a:gd name="connsiteY1353" fmla="*/ 974274 h 1329090"/>
              <a:gd name="connsiteX1354" fmla="*/ 920382 w 1149410"/>
              <a:gd name="connsiteY1354" fmla="*/ 974446 h 1329090"/>
              <a:gd name="connsiteX1355" fmla="*/ 922449 w 1149410"/>
              <a:gd name="connsiteY1355" fmla="*/ 975570 h 1329090"/>
              <a:gd name="connsiteX1356" fmla="*/ 922725 w 1149410"/>
              <a:gd name="connsiteY1356" fmla="*/ 976894 h 1329090"/>
              <a:gd name="connsiteX1357" fmla="*/ 919115 w 1149410"/>
              <a:gd name="connsiteY1357" fmla="*/ 978637 h 1329090"/>
              <a:gd name="connsiteX1358" fmla="*/ 918229 w 1149410"/>
              <a:gd name="connsiteY1358" fmla="*/ 979599 h 1329090"/>
              <a:gd name="connsiteX1359" fmla="*/ 917486 w 1149410"/>
              <a:gd name="connsiteY1359" fmla="*/ 980104 h 1329090"/>
              <a:gd name="connsiteX1360" fmla="*/ 932050 w 1149410"/>
              <a:gd name="connsiteY1360" fmla="*/ 1010279 h 1329090"/>
              <a:gd name="connsiteX1361" fmla="*/ 931545 w 1149410"/>
              <a:gd name="connsiteY1361" fmla="*/ 1011241 h 1329090"/>
              <a:gd name="connsiteX1362" fmla="*/ 928249 w 1149410"/>
              <a:gd name="connsiteY1362" fmla="*/ 1010651 h 1329090"/>
              <a:gd name="connsiteX1363" fmla="*/ 922544 w 1149410"/>
              <a:gd name="connsiteY1363" fmla="*/ 1011660 h 1329090"/>
              <a:gd name="connsiteX1364" fmla="*/ 920144 w 1149410"/>
              <a:gd name="connsiteY1364" fmla="*/ 1008002 h 1329090"/>
              <a:gd name="connsiteX1365" fmla="*/ 919096 w 1149410"/>
              <a:gd name="connsiteY1365" fmla="*/ 1002202 h 1329090"/>
              <a:gd name="connsiteX1366" fmla="*/ 918381 w 1149410"/>
              <a:gd name="connsiteY1366" fmla="*/ 1001011 h 1329090"/>
              <a:gd name="connsiteX1367" fmla="*/ 916962 w 1149410"/>
              <a:gd name="connsiteY1367" fmla="*/ 997706 h 1329090"/>
              <a:gd name="connsiteX1368" fmla="*/ 916248 w 1149410"/>
              <a:gd name="connsiteY1368" fmla="*/ 995544 h 1329090"/>
              <a:gd name="connsiteX1369" fmla="*/ 914800 w 1149410"/>
              <a:gd name="connsiteY1369" fmla="*/ 992191 h 1329090"/>
              <a:gd name="connsiteX1370" fmla="*/ 914238 w 1149410"/>
              <a:gd name="connsiteY1370" fmla="*/ 988676 h 1329090"/>
              <a:gd name="connsiteX1371" fmla="*/ 913876 w 1149410"/>
              <a:gd name="connsiteY1371" fmla="*/ 987619 h 1329090"/>
              <a:gd name="connsiteX1372" fmla="*/ 915181 w 1149410"/>
              <a:gd name="connsiteY1372" fmla="*/ 985533 h 1329090"/>
              <a:gd name="connsiteX1373" fmla="*/ 921153 w 1149410"/>
              <a:gd name="connsiteY1373" fmla="*/ 983475 h 1329090"/>
              <a:gd name="connsiteX1374" fmla="*/ 923277 w 1149410"/>
              <a:gd name="connsiteY1374" fmla="*/ 980151 h 1329090"/>
              <a:gd name="connsiteX1375" fmla="*/ 925097 w 1149410"/>
              <a:gd name="connsiteY1375" fmla="*/ 980590 h 1329090"/>
              <a:gd name="connsiteX1376" fmla="*/ 924592 w 1149410"/>
              <a:gd name="connsiteY1376" fmla="*/ 987371 h 1329090"/>
              <a:gd name="connsiteX1377" fmla="*/ 925687 w 1149410"/>
              <a:gd name="connsiteY1377" fmla="*/ 989657 h 1329090"/>
              <a:gd name="connsiteX1378" fmla="*/ 927716 w 1149410"/>
              <a:gd name="connsiteY1378" fmla="*/ 991562 h 1329090"/>
              <a:gd name="connsiteX1379" fmla="*/ 928097 w 1149410"/>
              <a:gd name="connsiteY1379" fmla="*/ 992344 h 1329090"/>
              <a:gd name="connsiteX1380" fmla="*/ 928440 w 1149410"/>
              <a:gd name="connsiteY1380" fmla="*/ 994753 h 1329090"/>
              <a:gd name="connsiteX1381" fmla="*/ 929459 w 1149410"/>
              <a:gd name="connsiteY1381" fmla="*/ 998497 h 1329090"/>
              <a:gd name="connsiteX1382" fmla="*/ 930773 w 1149410"/>
              <a:gd name="connsiteY1382" fmla="*/ 1000259 h 1329090"/>
              <a:gd name="connsiteX1383" fmla="*/ 931116 w 1149410"/>
              <a:gd name="connsiteY1383" fmla="*/ 1001345 h 1329090"/>
              <a:gd name="connsiteX1384" fmla="*/ 931174 w 1149410"/>
              <a:gd name="connsiteY1384" fmla="*/ 1002269 h 1329090"/>
              <a:gd name="connsiteX1385" fmla="*/ 930697 w 1149410"/>
              <a:gd name="connsiteY1385" fmla="*/ 1003554 h 1329090"/>
              <a:gd name="connsiteX1386" fmla="*/ 932050 w 1149410"/>
              <a:gd name="connsiteY1386" fmla="*/ 1010279 h 1329090"/>
              <a:gd name="connsiteX1387" fmla="*/ 906847 w 1149410"/>
              <a:gd name="connsiteY1387" fmla="*/ 1017204 h 1329090"/>
              <a:gd name="connsiteX1388" fmla="*/ 903837 w 1149410"/>
              <a:gd name="connsiteY1388" fmla="*/ 1017251 h 1329090"/>
              <a:gd name="connsiteX1389" fmla="*/ 903084 w 1149410"/>
              <a:gd name="connsiteY1389" fmla="*/ 1010051 h 1329090"/>
              <a:gd name="connsiteX1390" fmla="*/ 906628 w 1149410"/>
              <a:gd name="connsiteY1390" fmla="*/ 999706 h 1329090"/>
              <a:gd name="connsiteX1391" fmla="*/ 906875 w 1149410"/>
              <a:gd name="connsiteY1391" fmla="*/ 995772 h 1329090"/>
              <a:gd name="connsiteX1392" fmla="*/ 905685 w 1149410"/>
              <a:gd name="connsiteY1392" fmla="*/ 992810 h 1329090"/>
              <a:gd name="connsiteX1393" fmla="*/ 905199 w 1149410"/>
              <a:gd name="connsiteY1393" fmla="*/ 990381 h 1329090"/>
              <a:gd name="connsiteX1394" fmla="*/ 905494 w 1149410"/>
              <a:gd name="connsiteY1394" fmla="*/ 989391 h 1329090"/>
              <a:gd name="connsiteX1395" fmla="*/ 910019 w 1149410"/>
              <a:gd name="connsiteY1395" fmla="*/ 987343 h 1329090"/>
              <a:gd name="connsiteX1396" fmla="*/ 911428 w 1149410"/>
              <a:gd name="connsiteY1396" fmla="*/ 989515 h 1329090"/>
              <a:gd name="connsiteX1397" fmla="*/ 913114 w 1149410"/>
              <a:gd name="connsiteY1397" fmla="*/ 995277 h 1329090"/>
              <a:gd name="connsiteX1398" fmla="*/ 916315 w 1149410"/>
              <a:gd name="connsiteY1398" fmla="*/ 1003564 h 1329090"/>
              <a:gd name="connsiteX1399" fmla="*/ 916238 w 1149410"/>
              <a:gd name="connsiteY1399" fmla="*/ 1011517 h 1329090"/>
              <a:gd name="connsiteX1400" fmla="*/ 914457 w 1149410"/>
              <a:gd name="connsiteY1400" fmla="*/ 1013479 h 1329090"/>
              <a:gd name="connsiteX1401" fmla="*/ 908876 w 1149410"/>
              <a:gd name="connsiteY1401" fmla="*/ 1015489 h 1329090"/>
              <a:gd name="connsiteX1402" fmla="*/ 906847 w 1149410"/>
              <a:gd name="connsiteY1402" fmla="*/ 1017204 h 1329090"/>
              <a:gd name="connsiteX1403" fmla="*/ 934488 w 1149410"/>
              <a:gd name="connsiteY1403" fmla="*/ 1032806 h 1329090"/>
              <a:gd name="connsiteX1404" fmla="*/ 934736 w 1149410"/>
              <a:gd name="connsiteY1404" fmla="*/ 1038797 h 1329090"/>
              <a:gd name="connsiteX1405" fmla="*/ 934288 w 1149410"/>
              <a:gd name="connsiteY1405" fmla="*/ 1044826 h 1329090"/>
              <a:gd name="connsiteX1406" fmla="*/ 933260 w 1149410"/>
              <a:gd name="connsiteY1406" fmla="*/ 1052256 h 1329090"/>
              <a:gd name="connsiteX1407" fmla="*/ 933431 w 1149410"/>
              <a:gd name="connsiteY1407" fmla="*/ 1053770 h 1329090"/>
              <a:gd name="connsiteX1408" fmla="*/ 934631 w 1149410"/>
              <a:gd name="connsiteY1408" fmla="*/ 1054132 h 1329090"/>
              <a:gd name="connsiteX1409" fmla="*/ 934955 w 1149410"/>
              <a:gd name="connsiteY1409" fmla="*/ 1055065 h 1329090"/>
              <a:gd name="connsiteX1410" fmla="*/ 934603 w 1149410"/>
              <a:gd name="connsiteY1410" fmla="*/ 1058990 h 1329090"/>
              <a:gd name="connsiteX1411" fmla="*/ 933965 w 1149410"/>
              <a:gd name="connsiteY1411" fmla="*/ 1062009 h 1329090"/>
              <a:gd name="connsiteX1412" fmla="*/ 932717 w 1149410"/>
              <a:gd name="connsiteY1412" fmla="*/ 1064486 h 1329090"/>
              <a:gd name="connsiteX1413" fmla="*/ 931993 w 1149410"/>
              <a:gd name="connsiteY1413" fmla="*/ 1067458 h 1329090"/>
              <a:gd name="connsiteX1414" fmla="*/ 931326 w 1149410"/>
              <a:gd name="connsiteY1414" fmla="*/ 1068115 h 1329090"/>
              <a:gd name="connsiteX1415" fmla="*/ 928421 w 1149410"/>
              <a:gd name="connsiteY1415" fmla="*/ 1068639 h 1329090"/>
              <a:gd name="connsiteX1416" fmla="*/ 926830 w 1149410"/>
              <a:gd name="connsiteY1416" fmla="*/ 1068315 h 1329090"/>
              <a:gd name="connsiteX1417" fmla="*/ 925554 w 1149410"/>
              <a:gd name="connsiteY1417" fmla="*/ 1064933 h 1329090"/>
              <a:gd name="connsiteX1418" fmla="*/ 925183 w 1149410"/>
              <a:gd name="connsiteY1418" fmla="*/ 1062857 h 1329090"/>
              <a:gd name="connsiteX1419" fmla="*/ 925259 w 1149410"/>
              <a:gd name="connsiteY1419" fmla="*/ 1060142 h 1329090"/>
              <a:gd name="connsiteX1420" fmla="*/ 923687 w 1149410"/>
              <a:gd name="connsiteY1420" fmla="*/ 1056504 h 1329090"/>
              <a:gd name="connsiteX1421" fmla="*/ 923639 w 1149410"/>
              <a:gd name="connsiteY1421" fmla="*/ 1055113 h 1329090"/>
              <a:gd name="connsiteX1422" fmla="*/ 924249 w 1149410"/>
              <a:gd name="connsiteY1422" fmla="*/ 1052722 h 1329090"/>
              <a:gd name="connsiteX1423" fmla="*/ 925516 w 1149410"/>
              <a:gd name="connsiteY1423" fmla="*/ 1051541 h 1329090"/>
              <a:gd name="connsiteX1424" fmla="*/ 925706 w 1149410"/>
              <a:gd name="connsiteY1424" fmla="*/ 1047865 h 1329090"/>
              <a:gd name="connsiteX1425" fmla="*/ 926344 w 1149410"/>
              <a:gd name="connsiteY1425" fmla="*/ 1046769 h 1329090"/>
              <a:gd name="connsiteX1426" fmla="*/ 927783 w 1149410"/>
              <a:gd name="connsiteY1426" fmla="*/ 1045255 h 1329090"/>
              <a:gd name="connsiteX1427" fmla="*/ 928002 w 1149410"/>
              <a:gd name="connsiteY1427" fmla="*/ 1044636 h 1329090"/>
              <a:gd name="connsiteX1428" fmla="*/ 927868 w 1149410"/>
              <a:gd name="connsiteY1428" fmla="*/ 1044093 h 1329090"/>
              <a:gd name="connsiteX1429" fmla="*/ 927335 w 1149410"/>
              <a:gd name="connsiteY1429" fmla="*/ 1044036 h 1329090"/>
              <a:gd name="connsiteX1430" fmla="*/ 921553 w 1149410"/>
              <a:gd name="connsiteY1430" fmla="*/ 1048569 h 1329090"/>
              <a:gd name="connsiteX1431" fmla="*/ 920991 w 1149410"/>
              <a:gd name="connsiteY1431" fmla="*/ 1049855 h 1329090"/>
              <a:gd name="connsiteX1432" fmla="*/ 920734 w 1149410"/>
              <a:gd name="connsiteY1432" fmla="*/ 1051560 h 1329090"/>
              <a:gd name="connsiteX1433" fmla="*/ 920668 w 1149410"/>
              <a:gd name="connsiteY1433" fmla="*/ 1057580 h 1329090"/>
              <a:gd name="connsiteX1434" fmla="*/ 919648 w 1149410"/>
              <a:gd name="connsiteY1434" fmla="*/ 1061066 h 1329090"/>
              <a:gd name="connsiteX1435" fmla="*/ 918724 w 1149410"/>
              <a:gd name="connsiteY1435" fmla="*/ 1061733 h 1329090"/>
              <a:gd name="connsiteX1436" fmla="*/ 916029 w 1149410"/>
              <a:gd name="connsiteY1436" fmla="*/ 1061885 h 1329090"/>
              <a:gd name="connsiteX1437" fmla="*/ 912466 w 1149410"/>
              <a:gd name="connsiteY1437" fmla="*/ 1061533 h 1329090"/>
              <a:gd name="connsiteX1438" fmla="*/ 908428 w 1149410"/>
              <a:gd name="connsiteY1438" fmla="*/ 1058333 h 1329090"/>
              <a:gd name="connsiteX1439" fmla="*/ 905790 w 1149410"/>
              <a:gd name="connsiteY1439" fmla="*/ 1059219 h 1329090"/>
              <a:gd name="connsiteX1440" fmla="*/ 905247 w 1149410"/>
              <a:gd name="connsiteY1440" fmla="*/ 1055332 h 1329090"/>
              <a:gd name="connsiteX1441" fmla="*/ 906571 w 1149410"/>
              <a:gd name="connsiteY1441" fmla="*/ 1052227 h 1329090"/>
              <a:gd name="connsiteX1442" fmla="*/ 911485 w 1149410"/>
              <a:gd name="connsiteY1442" fmla="*/ 1052494 h 1329090"/>
              <a:gd name="connsiteX1443" fmla="*/ 912314 w 1149410"/>
              <a:gd name="connsiteY1443" fmla="*/ 1046979 h 1329090"/>
              <a:gd name="connsiteX1444" fmla="*/ 910752 w 1149410"/>
              <a:gd name="connsiteY1444" fmla="*/ 1045683 h 1329090"/>
              <a:gd name="connsiteX1445" fmla="*/ 909018 w 1149410"/>
              <a:gd name="connsiteY1445" fmla="*/ 1043474 h 1329090"/>
              <a:gd name="connsiteX1446" fmla="*/ 907990 w 1149410"/>
              <a:gd name="connsiteY1446" fmla="*/ 1041445 h 1329090"/>
              <a:gd name="connsiteX1447" fmla="*/ 908914 w 1149410"/>
              <a:gd name="connsiteY1447" fmla="*/ 1039940 h 1329090"/>
              <a:gd name="connsiteX1448" fmla="*/ 911762 w 1149410"/>
              <a:gd name="connsiteY1448" fmla="*/ 1037759 h 1329090"/>
              <a:gd name="connsiteX1449" fmla="*/ 913286 w 1149410"/>
              <a:gd name="connsiteY1449" fmla="*/ 1037530 h 1329090"/>
              <a:gd name="connsiteX1450" fmla="*/ 914695 w 1149410"/>
              <a:gd name="connsiteY1450" fmla="*/ 1038749 h 1329090"/>
              <a:gd name="connsiteX1451" fmla="*/ 918191 w 1149410"/>
              <a:gd name="connsiteY1451" fmla="*/ 1037825 h 1329090"/>
              <a:gd name="connsiteX1452" fmla="*/ 917991 w 1149410"/>
              <a:gd name="connsiteY1452" fmla="*/ 1034368 h 1329090"/>
              <a:gd name="connsiteX1453" fmla="*/ 914876 w 1149410"/>
              <a:gd name="connsiteY1453" fmla="*/ 1032844 h 1329090"/>
              <a:gd name="connsiteX1454" fmla="*/ 915572 w 1149410"/>
              <a:gd name="connsiteY1454" fmla="*/ 1030224 h 1329090"/>
              <a:gd name="connsiteX1455" fmla="*/ 919506 w 1149410"/>
              <a:gd name="connsiteY1455" fmla="*/ 1027719 h 1329090"/>
              <a:gd name="connsiteX1456" fmla="*/ 921858 w 1149410"/>
              <a:gd name="connsiteY1456" fmla="*/ 1025195 h 1329090"/>
              <a:gd name="connsiteX1457" fmla="*/ 921963 w 1149410"/>
              <a:gd name="connsiteY1457" fmla="*/ 1022328 h 1329090"/>
              <a:gd name="connsiteX1458" fmla="*/ 921010 w 1149410"/>
              <a:gd name="connsiteY1458" fmla="*/ 1019470 h 1329090"/>
              <a:gd name="connsiteX1459" fmla="*/ 921306 w 1149410"/>
              <a:gd name="connsiteY1459" fmla="*/ 1018356 h 1329090"/>
              <a:gd name="connsiteX1460" fmla="*/ 923268 w 1149410"/>
              <a:gd name="connsiteY1460" fmla="*/ 1016004 h 1329090"/>
              <a:gd name="connsiteX1461" fmla="*/ 926011 w 1149410"/>
              <a:gd name="connsiteY1461" fmla="*/ 1014870 h 1329090"/>
              <a:gd name="connsiteX1462" fmla="*/ 927259 w 1149410"/>
              <a:gd name="connsiteY1462" fmla="*/ 1015032 h 1329090"/>
              <a:gd name="connsiteX1463" fmla="*/ 929802 w 1149410"/>
              <a:gd name="connsiteY1463" fmla="*/ 1016689 h 1329090"/>
              <a:gd name="connsiteX1464" fmla="*/ 932069 w 1149410"/>
              <a:gd name="connsiteY1464" fmla="*/ 1016889 h 1329090"/>
              <a:gd name="connsiteX1465" fmla="*/ 932621 w 1149410"/>
              <a:gd name="connsiteY1465" fmla="*/ 1017384 h 1329090"/>
              <a:gd name="connsiteX1466" fmla="*/ 933031 w 1149410"/>
              <a:gd name="connsiteY1466" fmla="*/ 1019223 h 1329090"/>
              <a:gd name="connsiteX1467" fmla="*/ 934488 w 1149410"/>
              <a:gd name="connsiteY1467" fmla="*/ 1032806 h 1329090"/>
              <a:gd name="connsiteX1468" fmla="*/ 917638 w 1149410"/>
              <a:gd name="connsiteY1468" fmla="*/ 1020156 h 1329090"/>
              <a:gd name="connsiteX1469" fmla="*/ 917420 w 1149410"/>
              <a:gd name="connsiteY1469" fmla="*/ 1023376 h 1329090"/>
              <a:gd name="connsiteX1470" fmla="*/ 913467 w 1149410"/>
              <a:gd name="connsiteY1470" fmla="*/ 1029586 h 1329090"/>
              <a:gd name="connsiteX1471" fmla="*/ 910066 w 1149410"/>
              <a:gd name="connsiteY1471" fmla="*/ 1033263 h 1329090"/>
              <a:gd name="connsiteX1472" fmla="*/ 906961 w 1149410"/>
              <a:gd name="connsiteY1472" fmla="*/ 1036177 h 1329090"/>
              <a:gd name="connsiteX1473" fmla="*/ 904980 w 1149410"/>
              <a:gd name="connsiteY1473" fmla="*/ 1036149 h 1329090"/>
              <a:gd name="connsiteX1474" fmla="*/ 903351 w 1149410"/>
              <a:gd name="connsiteY1474" fmla="*/ 1034748 h 1329090"/>
              <a:gd name="connsiteX1475" fmla="*/ 905180 w 1149410"/>
              <a:gd name="connsiteY1475" fmla="*/ 1032443 h 1329090"/>
              <a:gd name="connsiteX1476" fmla="*/ 907456 w 1149410"/>
              <a:gd name="connsiteY1476" fmla="*/ 1030148 h 1329090"/>
              <a:gd name="connsiteX1477" fmla="*/ 906732 w 1149410"/>
              <a:gd name="connsiteY1477" fmla="*/ 1027176 h 1329090"/>
              <a:gd name="connsiteX1478" fmla="*/ 906047 w 1149410"/>
              <a:gd name="connsiteY1478" fmla="*/ 1026319 h 1329090"/>
              <a:gd name="connsiteX1479" fmla="*/ 905085 w 1149410"/>
              <a:gd name="connsiteY1479" fmla="*/ 1026005 h 1329090"/>
              <a:gd name="connsiteX1480" fmla="*/ 903437 w 1149410"/>
              <a:gd name="connsiteY1480" fmla="*/ 1024462 h 1329090"/>
              <a:gd name="connsiteX1481" fmla="*/ 903942 w 1149410"/>
              <a:gd name="connsiteY1481" fmla="*/ 1022166 h 1329090"/>
              <a:gd name="connsiteX1482" fmla="*/ 904904 w 1149410"/>
              <a:gd name="connsiteY1482" fmla="*/ 1021071 h 1329090"/>
              <a:gd name="connsiteX1483" fmla="*/ 906180 w 1149410"/>
              <a:gd name="connsiteY1483" fmla="*/ 1020233 h 1329090"/>
              <a:gd name="connsiteX1484" fmla="*/ 907371 w 1149410"/>
              <a:gd name="connsiteY1484" fmla="*/ 1020728 h 1329090"/>
              <a:gd name="connsiteX1485" fmla="*/ 912533 w 1149410"/>
              <a:gd name="connsiteY1485" fmla="*/ 1019118 h 1329090"/>
              <a:gd name="connsiteX1486" fmla="*/ 914162 w 1149410"/>
              <a:gd name="connsiteY1486" fmla="*/ 1017813 h 1329090"/>
              <a:gd name="connsiteX1487" fmla="*/ 917305 w 1149410"/>
              <a:gd name="connsiteY1487" fmla="*/ 1017594 h 1329090"/>
              <a:gd name="connsiteX1488" fmla="*/ 917638 w 1149410"/>
              <a:gd name="connsiteY1488" fmla="*/ 1020156 h 1329090"/>
              <a:gd name="connsiteX1489" fmla="*/ 919020 w 1149410"/>
              <a:gd name="connsiteY1489" fmla="*/ 1080145 h 1329090"/>
              <a:gd name="connsiteX1490" fmla="*/ 913790 w 1149410"/>
              <a:gd name="connsiteY1490" fmla="*/ 1083498 h 1329090"/>
              <a:gd name="connsiteX1491" fmla="*/ 912257 w 1149410"/>
              <a:gd name="connsiteY1491" fmla="*/ 1082107 h 1329090"/>
              <a:gd name="connsiteX1492" fmla="*/ 908485 w 1149410"/>
              <a:gd name="connsiteY1492" fmla="*/ 1082126 h 1329090"/>
              <a:gd name="connsiteX1493" fmla="*/ 909476 w 1149410"/>
              <a:gd name="connsiteY1493" fmla="*/ 1078497 h 1329090"/>
              <a:gd name="connsiteX1494" fmla="*/ 909857 w 1149410"/>
              <a:gd name="connsiteY1494" fmla="*/ 1075840 h 1329090"/>
              <a:gd name="connsiteX1495" fmla="*/ 910428 w 1149410"/>
              <a:gd name="connsiteY1495" fmla="*/ 1074811 h 1329090"/>
              <a:gd name="connsiteX1496" fmla="*/ 910638 w 1149410"/>
              <a:gd name="connsiteY1496" fmla="*/ 1072515 h 1329090"/>
              <a:gd name="connsiteX1497" fmla="*/ 911771 w 1149410"/>
              <a:gd name="connsiteY1497" fmla="*/ 1068334 h 1329090"/>
              <a:gd name="connsiteX1498" fmla="*/ 914895 w 1149410"/>
              <a:gd name="connsiteY1498" fmla="*/ 1069724 h 1329090"/>
              <a:gd name="connsiteX1499" fmla="*/ 917229 w 1149410"/>
              <a:gd name="connsiteY1499" fmla="*/ 1070134 h 1329090"/>
              <a:gd name="connsiteX1500" fmla="*/ 920391 w 1149410"/>
              <a:gd name="connsiteY1500" fmla="*/ 1071525 h 1329090"/>
              <a:gd name="connsiteX1501" fmla="*/ 923820 w 1149410"/>
              <a:gd name="connsiteY1501" fmla="*/ 1072411 h 1329090"/>
              <a:gd name="connsiteX1502" fmla="*/ 924820 w 1149410"/>
              <a:gd name="connsiteY1502" fmla="*/ 1076049 h 1329090"/>
              <a:gd name="connsiteX1503" fmla="*/ 921487 w 1149410"/>
              <a:gd name="connsiteY1503" fmla="*/ 1077716 h 1329090"/>
              <a:gd name="connsiteX1504" fmla="*/ 919020 w 1149410"/>
              <a:gd name="connsiteY1504" fmla="*/ 1080145 h 1329090"/>
              <a:gd name="connsiteX1505" fmla="*/ 912409 w 1149410"/>
              <a:gd name="connsiteY1505" fmla="*/ 1096242 h 1329090"/>
              <a:gd name="connsiteX1506" fmla="*/ 911647 w 1149410"/>
              <a:gd name="connsiteY1506" fmla="*/ 1100128 h 1329090"/>
              <a:gd name="connsiteX1507" fmla="*/ 909485 w 1149410"/>
              <a:gd name="connsiteY1507" fmla="*/ 1099795 h 1329090"/>
              <a:gd name="connsiteX1508" fmla="*/ 908761 w 1149410"/>
              <a:gd name="connsiteY1508" fmla="*/ 1098805 h 1329090"/>
              <a:gd name="connsiteX1509" fmla="*/ 908380 w 1149410"/>
              <a:gd name="connsiteY1509" fmla="*/ 1096337 h 1329090"/>
              <a:gd name="connsiteX1510" fmla="*/ 907714 w 1149410"/>
              <a:gd name="connsiteY1510" fmla="*/ 1095147 h 1329090"/>
              <a:gd name="connsiteX1511" fmla="*/ 908647 w 1149410"/>
              <a:gd name="connsiteY1511" fmla="*/ 1092680 h 1329090"/>
              <a:gd name="connsiteX1512" fmla="*/ 909256 w 1149410"/>
              <a:gd name="connsiteY1512" fmla="*/ 1089946 h 1329090"/>
              <a:gd name="connsiteX1513" fmla="*/ 909047 w 1149410"/>
              <a:gd name="connsiteY1513" fmla="*/ 1087851 h 1329090"/>
              <a:gd name="connsiteX1514" fmla="*/ 912362 w 1149410"/>
              <a:gd name="connsiteY1514" fmla="*/ 1088003 h 1329090"/>
              <a:gd name="connsiteX1515" fmla="*/ 916305 w 1149410"/>
              <a:gd name="connsiteY1515" fmla="*/ 1088546 h 1329090"/>
              <a:gd name="connsiteX1516" fmla="*/ 917400 w 1149410"/>
              <a:gd name="connsiteY1516" fmla="*/ 1089117 h 1329090"/>
              <a:gd name="connsiteX1517" fmla="*/ 916191 w 1149410"/>
              <a:gd name="connsiteY1517" fmla="*/ 1090965 h 1329090"/>
              <a:gd name="connsiteX1518" fmla="*/ 915038 w 1149410"/>
              <a:gd name="connsiteY1518" fmla="*/ 1092061 h 1329090"/>
              <a:gd name="connsiteX1519" fmla="*/ 912657 w 1149410"/>
              <a:gd name="connsiteY1519" fmla="*/ 1092737 h 1329090"/>
              <a:gd name="connsiteX1520" fmla="*/ 912409 w 1149410"/>
              <a:gd name="connsiteY1520" fmla="*/ 1096242 h 1329090"/>
              <a:gd name="connsiteX1521" fmla="*/ 932288 w 1149410"/>
              <a:gd name="connsiteY1521" fmla="*/ 1121522 h 1329090"/>
              <a:gd name="connsiteX1522" fmla="*/ 932231 w 1149410"/>
              <a:gd name="connsiteY1522" fmla="*/ 1125094 h 1329090"/>
              <a:gd name="connsiteX1523" fmla="*/ 931383 w 1149410"/>
              <a:gd name="connsiteY1523" fmla="*/ 1126237 h 1329090"/>
              <a:gd name="connsiteX1524" fmla="*/ 930640 w 1149410"/>
              <a:gd name="connsiteY1524" fmla="*/ 1126579 h 1329090"/>
              <a:gd name="connsiteX1525" fmla="*/ 928764 w 1149410"/>
              <a:gd name="connsiteY1525" fmla="*/ 1125494 h 1329090"/>
              <a:gd name="connsiteX1526" fmla="*/ 927688 w 1149410"/>
              <a:gd name="connsiteY1526" fmla="*/ 1125370 h 1329090"/>
              <a:gd name="connsiteX1527" fmla="*/ 925906 w 1149410"/>
              <a:gd name="connsiteY1527" fmla="*/ 1127265 h 1329090"/>
              <a:gd name="connsiteX1528" fmla="*/ 924411 w 1149410"/>
              <a:gd name="connsiteY1528" fmla="*/ 1128227 h 1329090"/>
              <a:gd name="connsiteX1529" fmla="*/ 922182 w 1149410"/>
              <a:gd name="connsiteY1529" fmla="*/ 1127979 h 1329090"/>
              <a:gd name="connsiteX1530" fmla="*/ 919220 w 1149410"/>
              <a:gd name="connsiteY1530" fmla="*/ 1126693 h 1329090"/>
              <a:gd name="connsiteX1531" fmla="*/ 916581 w 1149410"/>
              <a:gd name="connsiteY1531" fmla="*/ 1132084 h 1329090"/>
              <a:gd name="connsiteX1532" fmla="*/ 915343 w 1149410"/>
              <a:gd name="connsiteY1532" fmla="*/ 1133894 h 1329090"/>
              <a:gd name="connsiteX1533" fmla="*/ 912762 w 1149410"/>
              <a:gd name="connsiteY1533" fmla="*/ 1136418 h 1329090"/>
              <a:gd name="connsiteX1534" fmla="*/ 912476 w 1149410"/>
              <a:gd name="connsiteY1534" fmla="*/ 1133456 h 1329090"/>
              <a:gd name="connsiteX1535" fmla="*/ 914114 w 1149410"/>
              <a:gd name="connsiteY1535" fmla="*/ 1129046 h 1329090"/>
              <a:gd name="connsiteX1536" fmla="*/ 914876 w 1149410"/>
              <a:gd name="connsiteY1536" fmla="*/ 1126046 h 1329090"/>
              <a:gd name="connsiteX1537" fmla="*/ 916381 w 1149410"/>
              <a:gd name="connsiteY1537" fmla="*/ 1121588 h 1329090"/>
              <a:gd name="connsiteX1538" fmla="*/ 919410 w 1149410"/>
              <a:gd name="connsiteY1538" fmla="*/ 1123265 h 1329090"/>
              <a:gd name="connsiteX1539" fmla="*/ 923658 w 1149410"/>
              <a:gd name="connsiteY1539" fmla="*/ 1121616 h 1329090"/>
              <a:gd name="connsiteX1540" fmla="*/ 927525 w 1149410"/>
              <a:gd name="connsiteY1540" fmla="*/ 1118559 h 1329090"/>
              <a:gd name="connsiteX1541" fmla="*/ 930869 w 1149410"/>
              <a:gd name="connsiteY1541" fmla="*/ 1118540 h 1329090"/>
              <a:gd name="connsiteX1542" fmla="*/ 931964 w 1149410"/>
              <a:gd name="connsiteY1542" fmla="*/ 1120169 h 1329090"/>
              <a:gd name="connsiteX1543" fmla="*/ 932288 w 1149410"/>
              <a:gd name="connsiteY1543" fmla="*/ 1121522 h 1329090"/>
              <a:gd name="connsiteX1544" fmla="*/ 925221 w 1149410"/>
              <a:gd name="connsiteY1544" fmla="*/ 1136628 h 1329090"/>
              <a:gd name="connsiteX1545" fmla="*/ 926364 w 1149410"/>
              <a:gd name="connsiteY1545" fmla="*/ 1145001 h 1329090"/>
              <a:gd name="connsiteX1546" fmla="*/ 927183 w 1149410"/>
              <a:gd name="connsiteY1546" fmla="*/ 1146172 h 1329090"/>
              <a:gd name="connsiteX1547" fmla="*/ 929907 w 1149410"/>
              <a:gd name="connsiteY1547" fmla="*/ 1146791 h 1329090"/>
              <a:gd name="connsiteX1548" fmla="*/ 932869 w 1149410"/>
              <a:gd name="connsiteY1548" fmla="*/ 1151058 h 1329090"/>
              <a:gd name="connsiteX1549" fmla="*/ 933002 w 1149410"/>
              <a:gd name="connsiteY1549" fmla="*/ 1152230 h 1329090"/>
              <a:gd name="connsiteX1550" fmla="*/ 929421 w 1149410"/>
              <a:gd name="connsiteY1550" fmla="*/ 1159516 h 1329090"/>
              <a:gd name="connsiteX1551" fmla="*/ 928659 w 1149410"/>
              <a:gd name="connsiteY1551" fmla="*/ 1164708 h 1329090"/>
              <a:gd name="connsiteX1552" fmla="*/ 924458 w 1149410"/>
              <a:gd name="connsiteY1552" fmla="*/ 1164337 h 1329090"/>
              <a:gd name="connsiteX1553" fmla="*/ 922696 w 1149410"/>
              <a:gd name="connsiteY1553" fmla="*/ 1159183 h 1329090"/>
              <a:gd name="connsiteX1554" fmla="*/ 920039 w 1149410"/>
              <a:gd name="connsiteY1554" fmla="*/ 1154221 h 1329090"/>
              <a:gd name="connsiteX1555" fmla="*/ 919144 w 1149410"/>
              <a:gd name="connsiteY1555" fmla="*/ 1148429 h 1329090"/>
              <a:gd name="connsiteX1556" fmla="*/ 917686 w 1149410"/>
              <a:gd name="connsiteY1556" fmla="*/ 1143467 h 1329090"/>
              <a:gd name="connsiteX1557" fmla="*/ 920287 w 1149410"/>
              <a:gd name="connsiteY1557" fmla="*/ 1140666 h 1329090"/>
              <a:gd name="connsiteX1558" fmla="*/ 922772 w 1149410"/>
              <a:gd name="connsiteY1558" fmla="*/ 1141286 h 1329090"/>
              <a:gd name="connsiteX1559" fmla="*/ 922915 w 1149410"/>
              <a:gd name="connsiteY1559" fmla="*/ 1137495 h 1329090"/>
              <a:gd name="connsiteX1560" fmla="*/ 925221 w 1149410"/>
              <a:gd name="connsiteY1560" fmla="*/ 1136628 h 1329090"/>
              <a:gd name="connsiteX1561" fmla="*/ 943423 w 1149410"/>
              <a:gd name="connsiteY1561" fmla="*/ 1149592 h 1329090"/>
              <a:gd name="connsiteX1562" fmla="*/ 942623 w 1149410"/>
              <a:gd name="connsiteY1562" fmla="*/ 1150068 h 1329090"/>
              <a:gd name="connsiteX1563" fmla="*/ 939651 w 1149410"/>
              <a:gd name="connsiteY1563" fmla="*/ 1149068 h 1329090"/>
              <a:gd name="connsiteX1564" fmla="*/ 938165 w 1149410"/>
              <a:gd name="connsiteY1564" fmla="*/ 1148163 h 1329090"/>
              <a:gd name="connsiteX1565" fmla="*/ 935898 w 1149410"/>
              <a:gd name="connsiteY1565" fmla="*/ 1145887 h 1329090"/>
              <a:gd name="connsiteX1566" fmla="*/ 935536 w 1149410"/>
              <a:gd name="connsiteY1566" fmla="*/ 1143534 h 1329090"/>
              <a:gd name="connsiteX1567" fmla="*/ 934517 w 1149410"/>
              <a:gd name="connsiteY1567" fmla="*/ 1140743 h 1329090"/>
              <a:gd name="connsiteX1568" fmla="*/ 935174 w 1149410"/>
              <a:gd name="connsiteY1568" fmla="*/ 1140705 h 1329090"/>
              <a:gd name="connsiteX1569" fmla="*/ 937546 w 1149410"/>
              <a:gd name="connsiteY1569" fmla="*/ 1141809 h 1329090"/>
              <a:gd name="connsiteX1570" fmla="*/ 938517 w 1149410"/>
              <a:gd name="connsiteY1570" fmla="*/ 1142658 h 1329090"/>
              <a:gd name="connsiteX1571" fmla="*/ 939813 w 1149410"/>
              <a:gd name="connsiteY1571" fmla="*/ 1144448 h 1329090"/>
              <a:gd name="connsiteX1572" fmla="*/ 943651 w 1149410"/>
              <a:gd name="connsiteY1572" fmla="*/ 1147010 h 1329090"/>
              <a:gd name="connsiteX1573" fmla="*/ 944137 w 1149410"/>
              <a:gd name="connsiteY1573" fmla="*/ 1147763 h 1329090"/>
              <a:gd name="connsiteX1574" fmla="*/ 944042 w 1149410"/>
              <a:gd name="connsiteY1574" fmla="*/ 1148744 h 1329090"/>
              <a:gd name="connsiteX1575" fmla="*/ 943423 w 1149410"/>
              <a:gd name="connsiteY1575" fmla="*/ 1149592 h 1329090"/>
              <a:gd name="connsiteX1576" fmla="*/ 1090765 w 1149410"/>
              <a:gd name="connsiteY1576" fmla="*/ 1181053 h 1329090"/>
              <a:gd name="connsiteX1577" fmla="*/ 1090717 w 1149410"/>
              <a:gd name="connsiteY1577" fmla="*/ 1194150 h 1329090"/>
              <a:gd name="connsiteX1578" fmla="*/ 1090670 w 1149410"/>
              <a:gd name="connsiteY1578" fmla="*/ 1207132 h 1329090"/>
              <a:gd name="connsiteX1579" fmla="*/ 1090632 w 1149410"/>
              <a:gd name="connsiteY1579" fmla="*/ 1219353 h 1329090"/>
              <a:gd name="connsiteX1580" fmla="*/ 1090594 w 1149410"/>
              <a:gd name="connsiteY1580" fmla="*/ 1231659 h 1329090"/>
              <a:gd name="connsiteX1581" fmla="*/ 1090556 w 1149410"/>
              <a:gd name="connsiteY1581" fmla="*/ 1243622 h 1329090"/>
              <a:gd name="connsiteX1582" fmla="*/ 1090517 w 1149410"/>
              <a:gd name="connsiteY1582" fmla="*/ 1255976 h 1329090"/>
              <a:gd name="connsiteX1583" fmla="*/ 1090308 w 1149410"/>
              <a:gd name="connsiteY1583" fmla="*/ 1269921 h 1329090"/>
              <a:gd name="connsiteX1584" fmla="*/ 1090155 w 1149410"/>
              <a:gd name="connsiteY1584" fmla="*/ 1280360 h 1329090"/>
              <a:gd name="connsiteX1585" fmla="*/ 1086136 w 1149410"/>
              <a:gd name="connsiteY1585" fmla="*/ 1280360 h 1329090"/>
              <a:gd name="connsiteX1586" fmla="*/ 1085079 w 1149410"/>
              <a:gd name="connsiteY1586" fmla="*/ 1281427 h 1329090"/>
              <a:gd name="connsiteX1587" fmla="*/ 1078716 w 1149410"/>
              <a:gd name="connsiteY1587" fmla="*/ 1282961 h 1329090"/>
              <a:gd name="connsiteX1588" fmla="*/ 1067895 w 1149410"/>
              <a:gd name="connsiteY1588" fmla="*/ 1280599 h 1329090"/>
              <a:gd name="connsiteX1589" fmla="*/ 1065190 w 1149410"/>
              <a:gd name="connsiteY1589" fmla="*/ 1278465 h 1329090"/>
              <a:gd name="connsiteX1590" fmla="*/ 1061561 w 1149410"/>
              <a:gd name="connsiteY1590" fmla="*/ 1273807 h 1329090"/>
              <a:gd name="connsiteX1591" fmla="*/ 1060266 w 1149410"/>
              <a:gd name="connsiteY1591" fmla="*/ 1275065 h 1329090"/>
              <a:gd name="connsiteX1592" fmla="*/ 1056856 w 1149410"/>
              <a:gd name="connsiteY1592" fmla="*/ 1277036 h 1329090"/>
              <a:gd name="connsiteX1593" fmla="*/ 1053351 w 1149410"/>
              <a:gd name="connsiteY1593" fmla="*/ 1278598 h 1329090"/>
              <a:gd name="connsiteX1594" fmla="*/ 1050474 w 1149410"/>
              <a:gd name="connsiteY1594" fmla="*/ 1278770 h 1329090"/>
              <a:gd name="connsiteX1595" fmla="*/ 1047807 w 1149410"/>
              <a:gd name="connsiteY1595" fmla="*/ 1276836 h 1329090"/>
              <a:gd name="connsiteX1596" fmla="*/ 1047236 w 1149410"/>
              <a:gd name="connsiteY1596" fmla="*/ 1275855 h 1329090"/>
              <a:gd name="connsiteX1597" fmla="*/ 1046626 w 1149410"/>
              <a:gd name="connsiteY1597" fmla="*/ 1275645 h 1329090"/>
              <a:gd name="connsiteX1598" fmla="*/ 1040873 w 1149410"/>
              <a:gd name="connsiteY1598" fmla="*/ 1278322 h 1329090"/>
              <a:gd name="connsiteX1599" fmla="*/ 1034510 w 1149410"/>
              <a:gd name="connsiteY1599" fmla="*/ 1275588 h 1329090"/>
              <a:gd name="connsiteX1600" fmla="*/ 1029443 w 1149410"/>
              <a:gd name="connsiteY1600" fmla="*/ 1273922 h 1329090"/>
              <a:gd name="connsiteX1601" fmla="*/ 1021299 w 1149410"/>
              <a:gd name="connsiteY1601" fmla="*/ 1272979 h 1329090"/>
              <a:gd name="connsiteX1602" fmla="*/ 1015641 w 1149410"/>
              <a:gd name="connsiteY1602" fmla="*/ 1269549 h 1329090"/>
              <a:gd name="connsiteX1603" fmla="*/ 1005202 w 1149410"/>
              <a:gd name="connsiteY1603" fmla="*/ 1269845 h 1329090"/>
              <a:gd name="connsiteX1604" fmla="*/ 1003325 w 1149410"/>
              <a:gd name="connsiteY1604" fmla="*/ 1268712 h 1329090"/>
              <a:gd name="connsiteX1605" fmla="*/ 1002630 w 1149410"/>
              <a:gd name="connsiteY1605" fmla="*/ 1265358 h 1329090"/>
              <a:gd name="connsiteX1606" fmla="*/ 1003183 w 1149410"/>
              <a:gd name="connsiteY1606" fmla="*/ 1263806 h 1329090"/>
              <a:gd name="connsiteX1607" fmla="*/ 1005411 w 1149410"/>
              <a:gd name="connsiteY1607" fmla="*/ 1262863 h 1329090"/>
              <a:gd name="connsiteX1608" fmla="*/ 1006030 w 1149410"/>
              <a:gd name="connsiteY1608" fmla="*/ 1261006 h 1329090"/>
              <a:gd name="connsiteX1609" fmla="*/ 1008288 w 1149410"/>
              <a:gd name="connsiteY1609" fmla="*/ 1261453 h 1329090"/>
              <a:gd name="connsiteX1610" fmla="*/ 1011212 w 1149410"/>
              <a:gd name="connsiteY1610" fmla="*/ 1263911 h 1329090"/>
              <a:gd name="connsiteX1611" fmla="*/ 1012107 w 1149410"/>
              <a:gd name="connsiteY1611" fmla="*/ 1263825 h 1329090"/>
              <a:gd name="connsiteX1612" fmla="*/ 1014041 w 1149410"/>
              <a:gd name="connsiteY1612" fmla="*/ 1261510 h 1329090"/>
              <a:gd name="connsiteX1613" fmla="*/ 1016899 w 1149410"/>
              <a:gd name="connsiteY1613" fmla="*/ 1259463 h 1329090"/>
              <a:gd name="connsiteX1614" fmla="*/ 1017918 w 1149410"/>
              <a:gd name="connsiteY1614" fmla="*/ 1259253 h 1329090"/>
              <a:gd name="connsiteX1615" fmla="*/ 1023166 w 1149410"/>
              <a:gd name="connsiteY1615" fmla="*/ 1261777 h 1329090"/>
              <a:gd name="connsiteX1616" fmla="*/ 1025280 w 1149410"/>
              <a:gd name="connsiteY1616" fmla="*/ 1261491 h 1329090"/>
              <a:gd name="connsiteX1617" fmla="*/ 1028310 w 1149410"/>
              <a:gd name="connsiteY1617" fmla="*/ 1260358 h 1329090"/>
              <a:gd name="connsiteX1618" fmla="*/ 1028852 w 1149410"/>
              <a:gd name="connsiteY1618" fmla="*/ 1259367 h 1329090"/>
              <a:gd name="connsiteX1619" fmla="*/ 1029338 w 1149410"/>
              <a:gd name="connsiteY1619" fmla="*/ 1257634 h 1329090"/>
              <a:gd name="connsiteX1620" fmla="*/ 1030138 w 1149410"/>
              <a:gd name="connsiteY1620" fmla="*/ 1256624 h 1329090"/>
              <a:gd name="connsiteX1621" fmla="*/ 1032834 w 1149410"/>
              <a:gd name="connsiteY1621" fmla="*/ 1256129 h 1329090"/>
              <a:gd name="connsiteX1622" fmla="*/ 1035463 w 1149410"/>
              <a:gd name="connsiteY1622" fmla="*/ 1257119 h 1329090"/>
              <a:gd name="connsiteX1623" fmla="*/ 1035768 w 1149410"/>
              <a:gd name="connsiteY1623" fmla="*/ 1260139 h 1329090"/>
              <a:gd name="connsiteX1624" fmla="*/ 1035406 w 1149410"/>
              <a:gd name="connsiteY1624" fmla="*/ 1263377 h 1329090"/>
              <a:gd name="connsiteX1625" fmla="*/ 1038825 w 1149410"/>
              <a:gd name="connsiteY1625" fmla="*/ 1264254 h 1329090"/>
              <a:gd name="connsiteX1626" fmla="*/ 1042978 w 1149410"/>
              <a:gd name="connsiteY1626" fmla="*/ 1264149 h 1329090"/>
              <a:gd name="connsiteX1627" fmla="*/ 1045836 w 1149410"/>
              <a:gd name="connsiteY1627" fmla="*/ 1265358 h 1329090"/>
              <a:gd name="connsiteX1628" fmla="*/ 1046198 w 1149410"/>
              <a:gd name="connsiteY1628" fmla="*/ 1263387 h 1329090"/>
              <a:gd name="connsiteX1629" fmla="*/ 1041635 w 1149410"/>
              <a:gd name="connsiteY1629" fmla="*/ 1258234 h 1329090"/>
              <a:gd name="connsiteX1630" fmla="*/ 1039721 w 1149410"/>
              <a:gd name="connsiteY1630" fmla="*/ 1255043 h 1329090"/>
              <a:gd name="connsiteX1631" fmla="*/ 1037149 w 1149410"/>
              <a:gd name="connsiteY1631" fmla="*/ 1253167 h 1329090"/>
              <a:gd name="connsiteX1632" fmla="*/ 1033844 w 1149410"/>
              <a:gd name="connsiteY1632" fmla="*/ 1252204 h 1329090"/>
              <a:gd name="connsiteX1633" fmla="*/ 1031081 w 1149410"/>
              <a:gd name="connsiteY1633" fmla="*/ 1246242 h 1329090"/>
              <a:gd name="connsiteX1634" fmla="*/ 1031253 w 1149410"/>
              <a:gd name="connsiteY1634" fmla="*/ 1241032 h 1329090"/>
              <a:gd name="connsiteX1635" fmla="*/ 1030957 w 1149410"/>
              <a:gd name="connsiteY1635" fmla="*/ 1235974 h 1329090"/>
              <a:gd name="connsiteX1636" fmla="*/ 1036920 w 1149410"/>
              <a:gd name="connsiteY1636" fmla="*/ 1233202 h 1329090"/>
              <a:gd name="connsiteX1637" fmla="*/ 1035548 w 1149410"/>
              <a:gd name="connsiteY1637" fmla="*/ 1228897 h 1329090"/>
              <a:gd name="connsiteX1638" fmla="*/ 1037606 w 1149410"/>
              <a:gd name="connsiteY1638" fmla="*/ 1225639 h 1329090"/>
              <a:gd name="connsiteX1639" fmla="*/ 1039949 w 1149410"/>
              <a:gd name="connsiteY1639" fmla="*/ 1224392 h 1329090"/>
              <a:gd name="connsiteX1640" fmla="*/ 1042311 w 1149410"/>
              <a:gd name="connsiteY1640" fmla="*/ 1236393 h 1329090"/>
              <a:gd name="connsiteX1641" fmla="*/ 1044007 w 1149410"/>
              <a:gd name="connsiteY1641" fmla="*/ 1240622 h 1329090"/>
              <a:gd name="connsiteX1642" fmla="*/ 1041845 w 1149410"/>
              <a:gd name="connsiteY1642" fmla="*/ 1241480 h 1329090"/>
              <a:gd name="connsiteX1643" fmla="*/ 1037320 w 1149410"/>
              <a:gd name="connsiteY1643" fmla="*/ 1241470 h 1329090"/>
              <a:gd name="connsiteX1644" fmla="*/ 1039844 w 1149410"/>
              <a:gd name="connsiteY1644" fmla="*/ 1247404 h 1329090"/>
              <a:gd name="connsiteX1645" fmla="*/ 1043997 w 1149410"/>
              <a:gd name="connsiteY1645" fmla="*/ 1249442 h 1329090"/>
              <a:gd name="connsiteX1646" fmla="*/ 1047569 w 1149410"/>
              <a:gd name="connsiteY1646" fmla="*/ 1253852 h 1329090"/>
              <a:gd name="connsiteX1647" fmla="*/ 1047645 w 1149410"/>
              <a:gd name="connsiteY1647" fmla="*/ 1257062 h 1329090"/>
              <a:gd name="connsiteX1648" fmla="*/ 1049626 w 1149410"/>
              <a:gd name="connsiteY1648" fmla="*/ 1258510 h 1329090"/>
              <a:gd name="connsiteX1649" fmla="*/ 1054408 w 1149410"/>
              <a:gd name="connsiteY1649" fmla="*/ 1258605 h 1329090"/>
              <a:gd name="connsiteX1650" fmla="*/ 1057704 w 1149410"/>
              <a:gd name="connsiteY1650" fmla="*/ 1257977 h 1329090"/>
              <a:gd name="connsiteX1651" fmla="*/ 1059256 w 1149410"/>
              <a:gd name="connsiteY1651" fmla="*/ 1255833 h 1329090"/>
              <a:gd name="connsiteX1652" fmla="*/ 1061047 w 1149410"/>
              <a:gd name="connsiteY1652" fmla="*/ 1255157 h 1329090"/>
              <a:gd name="connsiteX1653" fmla="*/ 1064257 w 1149410"/>
              <a:gd name="connsiteY1653" fmla="*/ 1257815 h 1329090"/>
              <a:gd name="connsiteX1654" fmla="*/ 1069667 w 1149410"/>
              <a:gd name="connsiteY1654" fmla="*/ 1259787 h 1329090"/>
              <a:gd name="connsiteX1655" fmla="*/ 1071125 w 1149410"/>
              <a:gd name="connsiteY1655" fmla="*/ 1261177 h 1329090"/>
              <a:gd name="connsiteX1656" fmla="*/ 1072182 w 1149410"/>
              <a:gd name="connsiteY1656" fmla="*/ 1263501 h 1329090"/>
              <a:gd name="connsiteX1657" fmla="*/ 1072248 w 1149410"/>
              <a:gd name="connsiteY1657" fmla="*/ 1266006 h 1329090"/>
              <a:gd name="connsiteX1658" fmla="*/ 1072525 w 1149410"/>
              <a:gd name="connsiteY1658" fmla="*/ 1267340 h 1329090"/>
              <a:gd name="connsiteX1659" fmla="*/ 1074096 w 1149410"/>
              <a:gd name="connsiteY1659" fmla="*/ 1266692 h 1329090"/>
              <a:gd name="connsiteX1660" fmla="*/ 1076344 w 1149410"/>
              <a:gd name="connsiteY1660" fmla="*/ 1263292 h 1329090"/>
              <a:gd name="connsiteX1661" fmla="*/ 1077449 w 1149410"/>
              <a:gd name="connsiteY1661" fmla="*/ 1262110 h 1329090"/>
              <a:gd name="connsiteX1662" fmla="*/ 1078802 w 1149410"/>
              <a:gd name="connsiteY1662" fmla="*/ 1261529 h 1329090"/>
              <a:gd name="connsiteX1663" fmla="*/ 1079659 w 1149410"/>
              <a:gd name="connsiteY1663" fmla="*/ 1260767 h 1329090"/>
              <a:gd name="connsiteX1664" fmla="*/ 1079687 w 1149410"/>
              <a:gd name="connsiteY1664" fmla="*/ 1259777 h 1329090"/>
              <a:gd name="connsiteX1665" fmla="*/ 1075639 w 1149410"/>
              <a:gd name="connsiteY1665" fmla="*/ 1257377 h 1329090"/>
              <a:gd name="connsiteX1666" fmla="*/ 1054456 w 1149410"/>
              <a:gd name="connsiteY1666" fmla="*/ 1246184 h 1329090"/>
              <a:gd name="connsiteX1667" fmla="*/ 1051855 w 1149410"/>
              <a:gd name="connsiteY1667" fmla="*/ 1241736 h 1329090"/>
              <a:gd name="connsiteX1668" fmla="*/ 1050103 w 1149410"/>
              <a:gd name="connsiteY1668" fmla="*/ 1236155 h 1329090"/>
              <a:gd name="connsiteX1669" fmla="*/ 1050160 w 1149410"/>
              <a:gd name="connsiteY1669" fmla="*/ 1230411 h 1329090"/>
              <a:gd name="connsiteX1670" fmla="*/ 1051703 w 1149410"/>
              <a:gd name="connsiteY1670" fmla="*/ 1228640 h 1329090"/>
              <a:gd name="connsiteX1671" fmla="*/ 1055484 w 1149410"/>
              <a:gd name="connsiteY1671" fmla="*/ 1226382 h 1329090"/>
              <a:gd name="connsiteX1672" fmla="*/ 1062428 w 1149410"/>
              <a:gd name="connsiteY1672" fmla="*/ 1223201 h 1329090"/>
              <a:gd name="connsiteX1673" fmla="*/ 1070439 w 1149410"/>
              <a:gd name="connsiteY1673" fmla="*/ 1218638 h 1329090"/>
              <a:gd name="connsiteX1674" fmla="*/ 1071439 w 1149410"/>
              <a:gd name="connsiteY1674" fmla="*/ 1217762 h 1329090"/>
              <a:gd name="connsiteX1675" fmla="*/ 1071344 w 1149410"/>
              <a:gd name="connsiteY1675" fmla="*/ 1214914 h 1329090"/>
              <a:gd name="connsiteX1676" fmla="*/ 1070343 w 1149410"/>
              <a:gd name="connsiteY1676" fmla="*/ 1212999 h 1329090"/>
              <a:gd name="connsiteX1677" fmla="*/ 1067162 w 1149410"/>
              <a:gd name="connsiteY1677" fmla="*/ 1211599 h 1329090"/>
              <a:gd name="connsiteX1678" fmla="*/ 1063838 w 1149410"/>
              <a:gd name="connsiteY1678" fmla="*/ 1211247 h 1329090"/>
              <a:gd name="connsiteX1679" fmla="*/ 1060666 w 1149410"/>
              <a:gd name="connsiteY1679" fmla="*/ 1211390 h 1329090"/>
              <a:gd name="connsiteX1680" fmla="*/ 1057494 w 1149410"/>
              <a:gd name="connsiteY1680" fmla="*/ 1211990 h 1329090"/>
              <a:gd name="connsiteX1681" fmla="*/ 1051713 w 1149410"/>
              <a:gd name="connsiteY1681" fmla="*/ 1215010 h 1329090"/>
              <a:gd name="connsiteX1682" fmla="*/ 1048436 w 1149410"/>
              <a:gd name="connsiteY1682" fmla="*/ 1214819 h 1329090"/>
              <a:gd name="connsiteX1683" fmla="*/ 1045321 w 1149410"/>
              <a:gd name="connsiteY1683" fmla="*/ 1213190 h 1329090"/>
              <a:gd name="connsiteX1684" fmla="*/ 1043016 w 1149410"/>
              <a:gd name="connsiteY1684" fmla="*/ 1209933 h 1329090"/>
              <a:gd name="connsiteX1685" fmla="*/ 1041825 w 1149410"/>
              <a:gd name="connsiteY1685" fmla="*/ 1205542 h 1329090"/>
              <a:gd name="connsiteX1686" fmla="*/ 1041835 w 1149410"/>
              <a:gd name="connsiteY1686" fmla="*/ 1202741 h 1329090"/>
              <a:gd name="connsiteX1687" fmla="*/ 1042273 w 1149410"/>
              <a:gd name="connsiteY1687" fmla="*/ 1200169 h 1329090"/>
              <a:gd name="connsiteX1688" fmla="*/ 1043683 w 1149410"/>
              <a:gd name="connsiteY1688" fmla="*/ 1197550 h 1329090"/>
              <a:gd name="connsiteX1689" fmla="*/ 1045578 w 1149410"/>
              <a:gd name="connsiteY1689" fmla="*/ 1196407 h 1329090"/>
              <a:gd name="connsiteX1690" fmla="*/ 1047274 w 1149410"/>
              <a:gd name="connsiteY1690" fmla="*/ 1196560 h 1329090"/>
              <a:gd name="connsiteX1691" fmla="*/ 1048874 w 1149410"/>
              <a:gd name="connsiteY1691" fmla="*/ 1195950 h 1329090"/>
              <a:gd name="connsiteX1692" fmla="*/ 1049827 w 1149410"/>
              <a:gd name="connsiteY1692" fmla="*/ 1195054 h 1329090"/>
              <a:gd name="connsiteX1693" fmla="*/ 1050636 w 1149410"/>
              <a:gd name="connsiteY1693" fmla="*/ 1193855 h 1329090"/>
              <a:gd name="connsiteX1694" fmla="*/ 1050398 w 1149410"/>
              <a:gd name="connsiteY1694" fmla="*/ 1192816 h 1329090"/>
              <a:gd name="connsiteX1695" fmla="*/ 1049779 w 1149410"/>
              <a:gd name="connsiteY1695" fmla="*/ 1191921 h 1329090"/>
              <a:gd name="connsiteX1696" fmla="*/ 1047198 w 1149410"/>
              <a:gd name="connsiteY1696" fmla="*/ 1190073 h 1329090"/>
              <a:gd name="connsiteX1697" fmla="*/ 1046178 w 1149410"/>
              <a:gd name="connsiteY1697" fmla="*/ 1188291 h 1329090"/>
              <a:gd name="connsiteX1698" fmla="*/ 1043969 w 1149410"/>
              <a:gd name="connsiteY1698" fmla="*/ 1185425 h 1329090"/>
              <a:gd name="connsiteX1699" fmla="*/ 1045178 w 1149410"/>
              <a:gd name="connsiteY1699" fmla="*/ 1184625 h 1329090"/>
              <a:gd name="connsiteX1700" fmla="*/ 1049065 w 1149410"/>
              <a:gd name="connsiteY1700" fmla="*/ 1184177 h 1329090"/>
              <a:gd name="connsiteX1701" fmla="*/ 1051779 w 1149410"/>
              <a:gd name="connsiteY1701" fmla="*/ 1186149 h 1329090"/>
              <a:gd name="connsiteX1702" fmla="*/ 1054313 w 1149410"/>
              <a:gd name="connsiteY1702" fmla="*/ 1188482 h 1329090"/>
              <a:gd name="connsiteX1703" fmla="*/ 1055866 w 1149410"/>
              <a:gd name="connsiteY1703" fmla="*/ 1188473 h 1329090"/>
              <a:gd name="connsiteX1704" fmla="*/ 1057256 w 1149410"/>
              <a:gd name="connsiteY1704" fmla="*/ 1187492 h 1329090"/>
              <a:gd name="connsiteX1705" fmla="*/ 1060457 w 1149410"/>
              <a:gd name="connsiteY1705" fmla="*/ 1184510 h 1329090"/>
              <a:gd name="connsiteX1706" fmla="*/ 1063133 w 1149410"/>
              <a:gd name="connsiteY1706" fmla="*/ 1180767 h 1329090"/>
              <a:gd name="connsiteX1707" fmla="*/ 1065571 w 1149410"/>
              <a:gd name="connsiteY1707" fmla="*/ 1176519 h 1329090"/>
              <a:gd name="connsiteX1708" fmla="*/ 1067543 w 1149410"/>
              <a:gd name="connsiteY1708" fmla="*/ 1173975 h 1329090"/>
              <a:gd name="connsiteX1709" fmla="*/ 1069791 w 1149410"/>
              <a:gd name="connsiteY1709" fmla="*/ 1173747 h 1329090"/>
              <a:gd name="connsiteX1710" fmla="*/ 1076392 w 1149410"/>
              <a:gd name="connsiteY1710" fmla="*/ 1181710 h 1329090"/>
              <a:gd name="connsiteX1711" fmla="*/ 1078725 w 1149410"/>
              <a:gd name="connsiteY1711" fmla="*/ 1182005 h 1329090"/>
              <a:gd name="connsiteX1712" fmla="*/ 1086479 w 1149410"/>
              <a:gd name="connsiteY1712" fmla="*/ 1177719 h 1329090"/>
              <a:gd name="connsiteX1713" fmla="*/ 1087346 w 1149410"/>
              <a:gd name="connsiteY1713" fmla="*/ 1177947 h 1329090"/>
              <a:gd name="connsiteX1714" fmla="*/ 1089975 w 1149410"/>
              <a:gd name="connsiteY1714" fmla="*/ 1180119 h 1329090"/>
              <a:gd name="connsiteX1715" fmla="*/ 1090765 w 1149410"/>
              <a:gd name="connsiteY1715" fmla="*/ 1181053 h 1329090"/>
              <a:gd name="connsiteX1716" fmla="*/ 936908 w 1149410"/>
              <a:gd name="connsiteY1716" fmla="*/ 1192949 h 1329090"/>
              <a:gd name="connsiteX1717" fmla="*/ 937346 w 1149410"/>
              <a:gd name="connsiteY1717" fmla="*/ 1193349 h 1329090"/>
              <a:gd name="connsiteX1718" fmla="*/ 938403 w 1149410"/>
              <a:gd name="connsiteY1718" fmla="*/ 1193254 h 1329090"/>
              <a:gd name="connsiteX1719" fmla="*/ 939880 w 1149410"/>
              <a:gd name="connsiteY1719" fmla="*/ 1193968 h 1329090"/>
              <a:gd name="connsiteX1720" fmla="*/ 945461 w 1149410"/>
              <a:gd name="connsiteY1720" fmla="*/ 1194845 h 1329090"/>
              <a:gd name="connsiteX1721" fmla="*/ 950452 w 1149410"/>
              <a:gd name="connsiteY1721" fmla="*/ 1196921 h 1329090"/>
              <a:gd name="connsiteX1722" fmla="*/ 953053 w 1149410"/>
              <a:gd name="connsiteY1722" fmla="*/ 1198874 h 1329090"/>
              <a:gd name="connsiteX1723" fmla="*/ 956472 w 1149410"/>
              <a:gd name="connsiteY1723" fmla="*/ 1199474 h 1329090"/>
              <a:gd name="connsiteX1724" fmla="*/ 959272 w 1149410"/>
              <a:gd name="connsiteY1724" fmla="*/ 1201960 h 1329090"/>
              <a:gd name="connsiteX1725" fmla="*/ 960463 w 1149410"/>
              <a:gd name="connsiteY1725" fmla="*/ 1202589 h 1329090"/>
              <a:gd name="connsiteX1726" fmla="*/ 961901 w 1149410"/>
              <a:gd name="connsiteY1726" fmla="*/ 1202789 h 1329090"/>
              <a:gd name="connsiteX1727" fmla="*/ 965654 w 1149410"/>
              <a:gd name="connsiteY1727" fmla="*/ 1207389 h 1329090"/>
              <a:gd name="connsiteX1728" fmla="*/ 965864 w 1149410"/>
              <a:gd name="connsiteY1728" fmla="*/ 1207913 h 1329090"/>
              <a:gd name="connsiteX1729" fmla="*/ 970121 w 1149410"/>
              <a:gd name="connsiteY1729" fmla="*/ 1211552 h 1329090"/>
              <a:gd name="connsiteX1730" fmla="*/ 970331 w 1149410"/>
              <a:gd name="connsiteY1730" fmla="*/ 1212133 h 1329090"/>
              <a:gd name="connsiteX1731" fmla="*/ 967912 w 1149410"/>
              <a:gd name="connsiteY1731" fmla="*/ 1212333 h 1329090"/>
              <a:gd name="connsiteX1732" fmla="*/ 963006 w 1149410"/>
              <a:gd name="connsiteY1732" fmla="*/ 1210637 h 1329090"/>
              <a:gd name="connsiteX1733" fmla="*/ 960558 w 1149410"/>
              <a:gd name="connsiteY1733" fmla="*/ 1210542 h 1329090"/>
              <a:gd name="connsiteX1734" fmla="*/ 958787 w 1149410"/>
              <a:gd name="connsiteY1734" fmla="*/ 1210018 h 1329090"/>
              <a:gd name="connsiteX1735" fmla="*/ 958377 w 1149410"/>
              <a:gd name="connsiteY1735" fmla="*/ 1209723 h 1329090"/>
              <a:gd name="connsiteX1736" fmla="*/ 958025 w 1149410"/>
              <a:gd name="connsiteY1736" fmla="*/ 1207618 h 1329090"/>
              <a:gd name="connsiteX1737" fmla="*/ 957463 w 1149410"/>
              <a:gd name="connsiteY1737" fmla="*/ 1206580 h 1329090"/>
              <a:gd name="connsiteX1738" fmla="*/ 952748 w 1149410"/>
              <a:gd name="connsiteY1738" fmla="*/ 1201731 h 1329090"/>
              <a:gd name="connsiteX1739" fmla="*/ 950786 w 1149410"/>
              <a:gd name="connsiteY1739" fmla="*/ 1200674 h 1329090"/>
              <a:gd name="connsiteX1740" fmla="*/ 947385 w 1149410"/>
              <a:gd name="connsiteY1740" fmla="*/ 1199731 h 1329090"/>
              <a:gd name="connsiteX1741" fmla="*/ 943518 w 1149410"/>
              <a:gd name="connsiteY1741" fmla="*/ 1200388 h 1329090"/>
              <a:gd name="connsiteX1742" fmla="*/ 940908 w 1149410"/>
              <a:gd name="connsiteY1742" fmla="*/ 1199769 h 1329090"/>
              <a:gd name="connsiteX1743" fmla="*/ 940003 w 1149410"/>
              <a:gd name="connsiteY1743" fmla="*/ 1199988 h 1329090"/>
              <a:gd name="connsiteX1744" fmla="*/ 936146 w 1149410"/>
              <a:gd name="connsiteY1744" fmla="*/ 1196150 h 1329090"/>
              <a:gd name="connsiteX1745" fmla="*/ 932297 w 1149410"/>
              <a:gd name="connsiteY1745" fmla="*/ 1192912 h 1329090"/>
              <a:gd name="connsiteX1746" fmla="*/ 930650 w 1149410"/>
              <a:gd name="connsiteY1746" fmla="*/ 1189073 h 1329090"/>
              <a:gd name="connsiteX1747" fmla="*/ 928202 w 1149410"/>
              <a:gd name="connsiteY1747" fmla="*/ 1186129 h 1329090"/>
              <a:gd name="connsiteX1748" fmla="*/ 928192 w 1149410"/>
              <a:gd name="connsiteY1748" fmla="*/ 1185272 h 1329090"/>
              <a:gd name="connsiteX1749" fmla="*/ 929316 w 1149410"/>
              <a:gd name="connsiteY1749" fmla="*/ 1184615 h 1329090"/>
              <a:gd name="connsiteX1750" fmla="*/ 931945 w 1149410"/>
              <a:gd name="connsiteY1750" fmla="*/ 1186272 h 1329090"/>
              <a:gd name="connsiteX1751" fmla="*/ 934536 w 1149410"/>
              <a:gd name="connsiteY1751" fmla="*/ 1189111 h 1329090"/>
              <a:gd name="connsiteX1752" fmla="*/ 935936 w 1149410"/>
              <a:gd name="connsiteY1752" fmla="*/ 1190187 h 1329090"/>
              <a:gd name="connsiteX1753" fmla="*/ 936908 w 1149410"/>
              <a:gd name="connsiteY1753" fmla="*/ 1192949 h 1329090"/>
              <a:gd name="connsiteX1754" fmla="*/ 976008 w 1149410"/>
              <a:gd name="connsiteY1754" fmla="*/ 1217839 h 1329090"/>
              <a:gd name="connsiteX1755" fmla="*/ 976732 w 1149410"/>
              <a:gd name="connsiteY1755" fmla="*/ 1221487 h 1329090"/>
              <a:gd name="connsiteX1756" fmla="*/ 977113 w 1149410"/>
              <a:gd name="connsiteY1756" fmla="*/ 1222182 h 1329090"/>
              <a:gd name="connsiteX1757" fmla="*/ 979056 w 1149410"/>
              <a:gd name="connsiteY1757" fmla="*/ 1221591 h 1329090"/>
              <a:gd name="connsiteX1758" fmla="*/ 982371 w 1149410"/>
              <a:gd name="connsiteY1758" fmla="*/ 1221257 h 1329090"/>
              <a:gd name="connsiteX1759" fmla="*/ 987800 w 1149410"/>
              <a:gd name="connsiteY1759" fmla="*/ 1222620 h 1329090"/>
              <a:gd name="connsiteX1760" fmla="*/ 988419 w 1149410"/>
              <a:gd name="connsiteY1760" fmla="*/ 1223106 h 1329090"/>
              <a:gd name="connsiteX1761" fmla="*/ 990724 w 1149410"/>
              <a:gd name="connsiteY1761" fmla="*/ 1227097 h 1329090"/>
              <a:gd name="connsiteX1762" fmla="*/ 992496 w 1149410"/>
              <a:gd name="connsiteY1762" fmla="*/ 1228802 h 1329090"/>
              <a:gd name="connsiteX1763" fmla="*/ 995201 w 1149410"/>
              <a:gd name="connsiteY1763" fmla="*/ 1232507 h 1329090"/>
              <a:gd name="connsiteX1764" fmla="*/ 992505 w 1149410"/>
              <a:gd name="connsiteY1764" fmla="*/ 1234983 h 1329090"/>
              <a:gd name="connsiteX1765" fmla="*/ 990915 w 1149410"/>
              <a:gd name="connsiteY1765" fmla="*/ 1238545 h 1329090"/>
              <a:gd name="connsiteX1766" fmla="*/ 990829 w 1149410"/>
              <a:gd name="connsiteY1766" fmla="*/ 1240346 h 1329090"/>
              <a:gd name="connsiteX1767" fmla="*/ 989771 w 1149410"/>
              <a:gd name="connsiteY1767" fmla="*/ 1241393 h 1329090"/>
              <a:gd name="connsiteX1768" fmla="*/ 988114 w 1149410"/>
              <a:gd name="connsiteY1768" fmla="*/ 1242479 h 1329090"/>
              <a:gd name="connsiteX1769" fmla="*/ 985647 w 1149410"/>
              <a:gd name="connsiteY1769" fmla="*/ 1244565 h 1329090"/>
              <a:gd name="connsiteX1770" fmla="*/ 982609 w 1149410"/>
              <a:gd name="connsiteY1770" fmla="*/ 1244794 h 1329090"/>
              <a:gd name="connsiteX1771" fmla="*/ 979618 w 1149410"/>
              <a:gd name="connsiteY1771" fmla="*/ 1245899 h 1329090"/>
              <a:gd name="connsiteX1772" fmla="*/ 978227 w 1149410"/>
              <a:gd name="connsiteY1772" fmla="*/ 1246899 h 1329090"/>
              <a:gd name="connsiteX1773" fmla="*/ 977408 w 1149410"/>
              <a:gd name="connsiteY1773" fmla="*/ 1246966 h 1329090"/>
              <a:gd name="connsiteX1774" fmla="*/ 976436 w 1149410"/>
              <a:gd name="connsiteY1774" fmla="*/ 1246423 h 1329090"/>
              <a:gd name="connsiteX1775" fmla="*/ 975398 w 1149410"/>
              <a:gd name="connsiteY1775" fmla="*/ 1245394 h 1329090"/>
              <a:gd name="connsiteX1776" fmla="*/ 975065 w 1149410"/>
              <a:gd name="connsiteY1776" fmla="*/ 1244203 h 1329090"/>
              <a:gd name="connsiteX1777" fmla="*/ 977113 w 1149410"/>
              <a:gd name="connsiteY1777" fmla="*/ 1243099 h 1329090"/>
              <a:gd name="connsiteX1778" fmla="*/ 979789 w 1149410"/>
              <a:gd name="connsiteY1778" fmla="*/ 1239165 h 1329090"/>
              <a:gd name="connsiteX1779" fmla="*/ 980265 w 1149410"/>
              <a:gd name="connsiteY1779" fmla="*/ 1235088 h 1329090"/>
              <a:gd name="connsiteX1780" fmla="*/ 977379 w 1149410"/>
              <a:gd name="connsiteY1780" fmla="*/ 1234354 h 1329090"/>
              <a:gd name="connsiteX1781" fmla="*/ 975655 w 1149410"/>
              <a:gd name="connsiteY1781" fmla="*/ 1234917 h 1329090"/>
              <a:gd name="connsiteX1782" fmla="*/ 974369 w 1149410"/>
              <a:gd name="connsiteY1782" fmla="*/ 1234897 h 1329090"/>
              <a:gd name="connsiteX1783" fmla="*/ 972893 w 1149410"/>
              <a:gd name="connsiteY1783" fmla="*/ 1233650 h 1329090"/>
              <a:gd name="connsiteX1784" fmla="*/ 971998 w 1149410"/>
              <a:gd name="connsiteY1784" fmla="*/ 1235564 h 1329090"/>
              <a:gd name="connsiteX1785" fmla="*/ 971664 w 1149410"/>
              <a:gd name="connsiteY1785" fmla="*/ 1237402 h 1329090"/>
              <a:gd name="connsiteX1786" fmla="*/ 972055 w 1149410"/>
              <a:gd name="connsiteY1786" fmla="*/ 1240213 h 1329090"/>
              <a:gd name="connsiteX1787" fmla="*/ 971788 w 1149410"/>
              <a:gd name="connsiteY1787" fmla="*/ 1241127 h 1329090"/>
              <a:gd name="connsiteX1788" fmla="*/ 970740 w 1149410"/>
              <a:gd name="connsiteY1788" fmla="*/ 1241641 h 1329090"/>
              <a:gd name="connsiteX1789" fmla="*/ 968321 w 1149410"/>
              <a:gd name="connsiteY1789" fmla="*/ 1240574 h 1329090"/>
              <a:gd name="connsiteX1790" fmla="*/ 965806 w 1149410"/>
              <a:gd name="connsiteY1790" fmla="*/ 1238679 h 1329090"/>
              <a:gd name="connsiteX1791" fmla="*/ 965606 w 1149410"/>
              <a:gd name="connsiteY1791" fmla="*/ 1237584 h 1329090"/>
              <a:gd name="connsiteX1792" fmla="*/ 966121 w 1149410"/>
              <a:gd name="connsiteY1792" fmla="*/ 1233793 h 1329090"/>
              <a:gd name="connsiteX1793" fmla="*/ 966073 w 1149410"/>
              <a:gd name="connsiteY1793" fmla="*/ 1231821 h 1329090"/>
              <a:gd name="connsiteX1794" fmla="*/ 965549 w 1149410"/>
              <a:gd name="connsiteY1794" fmla="*/ 1228983 h 1329090"/>
              <a:gd name="connsiteX1795" fmla="*/ 965273 w 1149410"/>
              <a:gd name="connsiteY1795" fmla="*/ 1228687 h 1329090"/>
              <a:gd name="connsiteX1796" fmla="*/ 964330 w 1149410"/>
              <a:gd name="connsiteY1796" fmla="*/ 1228754 h 1329090"/>
              <a:gd name="connsiteX1797" fmla="*/ 961368 w 1149410"/>
              <a:gd name="connsiteY1797" fmla="*/ 1229297 h 1329090"/>
              <a:gd name="connsiteX1798" fmla="*/ 958405 w 1149410"/>
              <a:gd name="connsiteY1798" fmla="*/ 1225668 h 1329090"/>
              <a:gd name="connsiteX1799" fmla="*/ 956805 w 1149410"/>
              <a:gd name="connsiteY1799" fmla="*/ 1221839 h 1329090"/>
              <a:gd name="connsiteX1800" fmla="*/ 951357 w 1149410"/>
              <a:gd name="connsiteY1800" fmla="*/ 1220744 h 1329090"/>
              <a:gd name="connsiteX1801" fmla="*/ 955605 w 1149410"/>
              <a:gd name="connsiteY1801" fmla="*/ 1215410 h 1329090"/>
              <a:gd name="connsiteX1802" fmla="*/ 962006 w 1149410"/>
              <a:gd name="connsiteY1802" fmla="*/ 1214657 h 1329090"/>
              <a:gd name="connsiteX1803" fmla="*/ 964178 w 1149410"/>
              <a:gd name="connsiteY1803" fmla="*/ 1217353 h 1329090"/>
              <a:gd name="connsiteX1804" fmla="*/ 971302 w 1149410"/>
              <a:gd name="connsiteY1804" fmla="*/ 1219210 h 1329090"/>
              <a:gd name="connsiteX1805" fmla="*/ 970874 w 1149410"/>
              <a:gd name="connsiteY1805" fmla="*/ 1216353 h 1329090"/>
              <a:gd name="connsiteX1806" fmla="*/ 970988 w 1149410"/>
              <a:gd name="connsiteY1806" fmla="*/ 1215333 h 1329090"/>
              <a:gd name="connsiteX1807" fmla="*/ 971969 w 1149410"/>
              <a:gd name="connsiteY1807" fmla="*/ 1214057 h 1329090"/>
              <a:gd name="connsiteX1808" fmla="*/ 972522 w 1149410"/>
              <a:gd name="connsiteY1808" fmla="*/ 1213952 h 1329090"/>
              <a:gd name="connsiteX1809" fmla="*/ 973360 w 1149410"/>
              <a:gd name="connsiteY1809" fmla="*/ 1214847 h 1329090"/>
              <a:gd name="connsiteX1810" fmla="*/ 974732 w 1149410"/>
              <a:gd name="connsiteY1810" fmla="*/ 1215228 h 1329090"/>
              <a:gd name="connsiteX1811" fmla="*/ 975360 w 1149410"/>
              <a:gd name="connsiteY1811" fmla="*/ 1216105 h 1329090"/>
              <a:gd name="connsiteX1812" fmla="*/ 976008 w 1149410"/>
              <a:gd name="connsiteY1812" fmla="*/ 1217839 h 1329090"/>
              <a:gd name="connsiteX1813" fmla="*/ 1016975 w 1149410"/>
              <a:gd name="connsiteY1813" fmla="*/ 1242708 h 1329090"/>
              <a:gd name="connsiteX1814" fmla="*/ 1022899 w 1149410"/>
              <a:gd name="connsiteY1814" fmla="*/ 1246337 h 1329090"/>
              <a:gd name="connsiteX1815" fmla="*/ 1026824 w 1149410"/>
              <a:gd name="connsiteY1815" fmla="*/ 1246308 h 1329090"/>
              <a:gd name="connsiteX1816" fmla="*/ 1026805 w 1149410"/>
              <a:gd name="connsiteY1816" fmla="*/ 1248576 h 1329090"/>
              <a:gd name="connsiteX1817" fmla="*/ 1027281 w 1149410"/>
              <a:gd name="connsiteY1817" fmla="*/ 1252443 h 1329090"/>
              <a:gd name="connsiteX1818" fmla="*/ 1026662 w 1149410"/>
              <a:gd name="connsiteY1818" fmla="*/ 1254014 h 1329090"/>
              <a:gd name="connsiteX1819" fmla="*/ 1025195 w 1149410"/>
              <a:gd name="connsiteY1819" fmla="*/ 1255624 h 1329090"/>
              <a:gd name="connsiteX1820" fmla="*/ 1024271 w 1149410"/>
              <a:gd name="connsiteY1820" fmla="*/ 1257910 h 1329090"/>
              <a:gd name="connsiteX1821" fmla="*/ 1023585 w 1149410"/>
              <a:gd name="connsiteY1821" fmla="*/ 1258262 h 1329090"/>
              <a:gd name="connsiteX1822" fmla="*/ 1019270 w 1149410"/>
              <a:gd name="connsiteY1822" fmla="*/ 1255500 h 1329090"/>
              <a:gd name="connsiteX1823" fmla="*/ 1014765 w 1149410"/>
              <a:gd name="connsiteY1823" fmla="*/ 1251728 h 1329090"/>
              <a:gd name="connsiteX1824" fmla="*/ 1012498 w 1149410"/>
              <a:gd name="connsiteY1824" fmla="*/ 1252385 h 1329090"/>
              <a:gd name="connsiteX1825" fmla="*/ 1009498 w 1149410"/>
              <a:gd name="connsiteY1825" fmla="*/ 1251461 h 1329090"/>
              <a:gd name="connsiteX1826" fmla="*/ 1007078 w 1149410"/>
              <a:gd name="connsiteY1826" fmla="*/ 1251661 h 1329090"/>
              <a:gd name="connsiteX1827" fmla="*/ 1005573 w 1149410"/>
              <a:gd name="connsiteY1827" fmla="*/ 1253795 h 1329090"/>
              <a:gd name="connsiteX1828" fmla="*/ 1002068 w 1149410"/>
              <a:gd name="connsiteY1828" fmla="*/ 1254910 h 1329090"/>
              <a:gd name="connsiteX1829" fmla="*/ 1001430 w 1149410"/>
              <a:gd name="connsiteY1829" fmla="*/ 1250642 h 1329090"/>
              <a:gd name="connsiteX1830" fmla="*/ 998249 w 1149410"/>
              <a:gd name="connsiteY1830" fmla="*/ 1246604 h 1329090"/>
              <a:gd name="connsiteX1831" fmla="*/ 995077 w 1149410"/>
              <a:gd name="connsiteY1831" fmla="*/ 1243375 h 1329090"/>
              <a:gd name="connsiteX1832" fmla="*/ 996801 w 1149410"/>
              <a:gd name="connsiteY1832" fmla="*/ 1238431 h 1329090"/>
              <a:gd name="connsiteX1833" fmla="*/ 998858 w 1149410"/>
              <a:gd name="connsiteY1833" fmla="*/ 1237641 h 1329090"/>
              <a:gd name="connsiteX1834" fmla="*/ 1000801 w 1149410"/>
              <a:gd name="connsiteY1834" fmla="*/ 1235993 h 1329090"/>
              <a:gd name="connsiteX1835" fmla="*/ 1008583 w 1149410"/>
              <a:gd name="connsiteY1835" fmla="*/ 1237736 h 1329090"/>
              <a:gd name="connsiteX1836" fmla="*/ 1012622 w 1149410"/>
              <a:gd name="connsiteY1836" fmla="*/ 1239212 h 1329090"/>
              <a:gd name="connsiteX1837" fmla="*/ 1016975 w 1149410"/>
              <a:gd name="connsiteY1837" fmla="*/ 1242708 h 1329090"/>
              <a:gd name="connsiteX1838" fmla="*/ 1027633 w 1149410"/>
              <a:gd name="connsiteY1838" fmla="*/ 1281027 h 1329090"/>
              <a:gd name="connsiteX1839" fmla="*/ 1028872 w 1149410"/>
              <a:gd name="connsiteY1839" fmla="*/ 1283961 h 1329090"/>
              <a:gd name="connsiteX1840" fmla="*/ 1029329 w 1149410"/>
              <a:gd name="connsiteY1840" fmla="*/ 1284504 h 1329090"/>
              <a:gd name="connsiteX1841" fmla="*/ 1032625 w 1149410"/>
              <a:gd name="connsiteY1841" fmla="*/ 1285656 h 1329090"/>
              <a:gd name="connsiteX1842" fmla="*/ 1034110 w 1149410"/>
              <a:gd name="connsiteY1842" fmla="*/ 1284961 h 1329090"/>
              <a:gd name="connsiteX1843" fmla="*/ 1037692 w 1149410"/>
              <a:gd name="connsiteY1843" fmla="*/ 1284637 h 1329090"/>
              <a:gd name="connsiteX1844" fmla="*/ 1039844 w 1149410"/>
              <a:gd name="connsiteY1844" fmla="*/ 1283504 h 1329090"/>
              <a:gd name="connsiteX1845" fmla="*/ 1042978 w 1149410"/>
              <a:gd name="connsiteY1845" fmla="*/ 1282922 h 1329090"/>
              <a:gd name="connsiteX1846" fmla="*/ 1046569 w 1149410"/>
              <a:gd name="connsiteY1846" fmla="*/ 1290228 h 1329090"/>
              <a:gd name="connsiteX1847" fmla="*/ 1046169 w 1149410"/>
              <a:gd name="connsiteY1847" fmla="*/ 1292457 h 1329090"/>
              <a:gd name="connsiteX1848" fmla="*/ 1043331 w 1149410"/>
              <a:gd name="connsiteY1848" fmla="*/ 1294876 h 1329090"/>
              <a:gd name="connsiteX1849" fmla="*/ 1041416 w 1149410"/>
              <a:gd name="connsiteY1849" fmla="*/ 1295410 h 1329090"/>
              <a:gd name="connsiteX1850" fmla="*/ 1039606 w 1149410"/>
              <a:gd name="connsiteY1850" fmla="*/ 1294676 h 1329090"/>
              <a:gd name="connsiteX1851" fmla="*/ 1039730 w 1149410"/>
              <a:gd name="connsiteY1851" fmla="*/ 1293448 h 1329090"/>
              <a:gd name="connsiteX1852" fmla="*/ 1039397 w 1149410"/>
              <a:gd name="connsiteY1852" fmla="*/ 1292381 h 1329090"/>
              <a:gd name="connsiteX1853" fmla="*/ 1038158 w 1149410"/>
              <a:gd name="connsiteY1853" fmla="*/ 1290990 h 1329090"/>
              <a:gd name="connsiteX1854" fmla="*/ 1036996 w 1149410"/>
              <a:gd name="connsiteY1854" fmla="*/ 1291124 h 1329090"/>
              <a:gd name="connsiteX1855" fmla="*/ 1035120 w 1149410"/>
              <a:gd name="connsiteY1855" fmla="*/ 1292153 h 1329090"/>
              <a:gd name="connsiteX1856" fmla="*/ 1034225 w 1149410"/>
              <a:gd name="connsiteY1856" fmla="*/ 1292019 h 1329090"/>
              <a:gd name="connsiteX1857" fmla="*/ 1032329 w 1149410"/>
              <a:gd name="connsiteY1857" fmla="*/ 1290885 h 1329090"/>
              <a:gd name="connsiteX1858" fmla="*/ 1029005 w 1149410"/>
              <a:gd name="connsiteY1858" fmla="*/ 1290047 h 1329090"/>
              <a:gd name="connsiteX1859" fmla="*/ 1028348 w 1149410"/>
              <a:gd name="connsiteY1859" fmla="*/ 1289018 h 1329090"/>
              <a:gd name="connsiteX1860" fmla="*/ 1028272 w 1149410"/>
              <a:gd name="connsiteY1860" fmla="*/ 1287495 h 1329090"/>
              <a:gd name="connsiteX1861" fmla="*/ 1027643 w 1149410"/>
              <a:gd name="connsiteY1861" fmla="*/ 1286733 h 1329090"/>
              <a:gd name="connsiteX1862" fmla="*/ 1024176 w 1149410"/>
              <a:gd name="connsiteY1862" fmla="*/ 1284284 h 1329090"/>
              <a:gd name="connsiteX1863" fmla="*/ 1021956 w 1149410"/>
              <a:gd name="connsiteY1863" fmla="*/ 1282199 h 1329090"/>
              <a:gd name="connsiteX1864" fmla="*/ 1020080 w 1149410"/>
              <a:gd name="connsiteY1864" fmla="*/ 1281922 h 1329090"/>
              <a:gd name="connsiteX1865" fmla="*/ 1019394 w 1149410"/>
              <a:gd name="connsiteY1865" fmla="*/ 1282170 h 1329090"/>
              <a:gd name="connsiteX1866" fmla="*/ 1018699 w 1149410"/>
              <a:gd name="connsiteY1866" fmla="*/ 1283161 h 1329090"/>
              <a:gd name="connsiteX1867" fmla="*/ 1017013 w 1149410"/>
              <a:gd name="connsiteY1867" fmla="*/ 1284113 h 1329090"/>
              <a:gd name="connsiteX1868" fmla="*/ 1016527 w 1149410"/>
              <a:gd name="connsiteY1868" fmla="*/ 1283951 h 1329090"/>
              <a:gd name="connsiteX1869" fmla="*/ 1015984 w 1149410"/>
              <a:gd name="connsiteY1869" fmla="*/ 1283161 h 1329090"/>
              <a:gd name="connsiteX1870" fmla="*/ 1015708 w 1149410"/>
              <a:gd name="connsiteY1870" fmla="*/ 1282018 h 1329090"/>
              <a:gd name="connsiteX1871" fmla="*/ 1016422 w 1149410"/>
              <a:gd name="connsiteY1871" fmla="*/ 1279713 h 1329090"/>
              <a:gd name="connsiteX1872" fmla="*/ 1017394 w 1149410"/>
              <a:gd name="connsiteY1872" fmla="*/ 1279493 h 1329090"/>
              <a:gd name="connsiteX1873" fmla="*/ 1022128 w 1149410"/>
              <a:gd name="connsiteY1873" fmla="*/ 1279951 h 1329090"/>
              <a:gd name="connsiteX1874" fmla="*/ 1025033 w 1149410"/>
              <a:gd name="connsiteY1874" fmla="*/ 1281018 h 1329090"/>
              <a:gd name="connsiteX1875" fmla="*/ 1027633 w 1149410"/>
              <a:gd name="connsiteY1875" fmla="*/ 1281027 h 1329090"/>
              <a:gd name="connsiteX1876" fmla="*/ 1062085 w 1149410"/>
              <a:gd name="connsiteY1876" fmla="*/ 1283389 h 1329090"/>
              <a:gd name="connsiteX1877" fmla="*/ 1083526 w 1149410"/>
              <a:gd name="connsiteY1877" fmla="*/ 1287971 h 1329090"/>
              <a:gd name="connsiteX1878" fmla="*/ 1090136 w 1149410"/>
              <a:gd name="connsiteY1878" fmla="*/ 1285190 h 1329090"/>
              <a:gd name="connsiteX1879" fmla="*/ 1095365 w 1149410"/>
              <a:gd name="connsiteY1879" fmla="*/ 1285275 h 1329090"/>
              <a:gd name="connsiteX1880" fmla="*/ 1096918 w 1149410"/>
              <a:gd name="connsiteY1880" fmla="*/ 1289095 h 1329090"/>
              <a:gd name="connsiteX1881" fmla="*/ 1091613 w 1149410"/>
              <a:gd name="connsiteY1881" fmla="*/ 1293124 h 1329090"/>
              <a:gd name="connsiteX1882" fmla="*/ 1091213 w 1149410"/>
              <a:gd name="connsiteY1882" fmla="*/ 1294400 h 1329090"/>
              <a:gd name="connsiteX1883" fmla="*/ 1091956 w 1149410"/>
              <a:gd name="connsiteY1883" fmla="*/ 1295429 h 1329090"/>
              <a:gd name="connsiteX1884" fmla="*/ 1097404 w 1149410"/>
              <a:gd name="connsiteY1884" fmla="*/ 1296077 h 1329090"/>
              <a:gd name="connsiteX1885" fmla="*/ 1098785 w 1149410"/>
              <a:gd name="connsiteY1885" fmla="*/ 1297372 h 1329090"/>
              <a:gd name="connsiteX1886" fmla="*/ 1100052 w 1149410"/>
              <a:gd name="connsiteY1886" fmla="*/ 1299049 h 1329090"/>
              <a:gd name="connsiteX1887" fmla="*/ 1098975 w 1149410"/>
              <a:gd name="connsiteY1887" fmla="*/ 1301535 h 1329090"/>
              <a:gd name="connsiteX1888" fmla="*/ 1098871 w 1149410"/>
              <a:gd name="connsiteY1888" fmla="*/ 1302687 h 1329090"/>
              <a:gd name="connsiteX1889" fmla="*/ 1099442 w 1149410"/>
              <a:gd name="connsiteY1889" fmla="*/ 1303801 h 1329090"/>
              <a:gd name="connsiteX1890" fmla="*/ 1103529 w 1149410"/>
              <a:gd name="connsiteY1890" fmla="*/ 1307573 h 1329090"/>
              <a:gd name="connsiteX1891" fmla="*/ 1105205 w 1149410"/>
              <a:gd name="connsiteY1891" fmla="*/ 1309517 h 1329090"/>
              <a:gd name="connsiteX1892" fmla="*/ 1106053 w 1149410"/>
              <a:gd name="connsiteY1892" fmla="*/ 1311383 h 1329090"/>
              <a:gd name="connsiteX1893" fmla="*/ 1106396 w 1149410"/>
              <a:gd name="connsiteY1893" fmla="*/ 1314660 h 1329090"/>
              <a:gd name="connsiteX1894" fmla="*/ 1106319 w 1149410"/>
              <a:gd name="connsiteY1894" fmla="*/ 1317289 h 1329090"/>
              <a:gd name="connsiteX1895" fmla="*/ 1105405 w 1149410"/>
              <a:gd name="connsiteY1895" fmla="*/ 1317641 h 1329090"/>
              <a:gd name="connsiteX1896" fmla="*/ 1103414 w 1149410"/>
              <a:gd name="connsiteY1896" fmla="*/ 1316841 h 1329090"/>
              <a:gd name="connsiteX1897" fmla="*/ 1101471 w 1149410"/>
              <a:gd name="connsiteY1897" fmla="*/ 1315317 h 1329090"/>
              <a:gd name="connsiteX1898" fmla="*/ 1099766 w 1149410"/>
              <a:gd name="connsiteY1898" fmla="*/ 1311545 h 1329090"/>
              <a:gd name="connsiteX1899" fmla="*/ 1098575 w 1149410"/>
              <a:gd name="connsiteY1899" fmla="*/ 1310793 h 1329090"/>
              <a:gd name="connsiteX1900" fmla="*/ 1095137 w 1149410"/>
              <a:gd name="connsiteY1900" fmla="*/ 1310031 h 1329090"/>
              <a:gd name="connsiteX1901" fmla="*/ 1091727 w 1149410"/>
              <a:gd name="connsiteY1901" fmla="*/ 1308192 h 1329090"/>
              <a:gd name="connsiteX1902" fmla="*/ 1089070 w 1149410"/>
              <a:gd name="connsiteY1902" fmla="*/ 1308297 h 1329090"/>
              <a:gd name="connsiteX1903" fmla="*/ 1086622 w 1149410"/>
              <a:gd name="connsiteY1903" fmla="*/ 1307516 h 1329090"/>
              <a:gd name="connsiteX1904" fmla="*/ 1084431 w 1149410"/>
              <a:gd name="connsiteY1904" fmla="*/ 1308202 h 1329090"/>
              <a:gd name="connsiteX1905" fmla="*/ 1083650 w 1149410"/>
              <a:gd name="connsiteY1905" fmla="*/ 1306964 h 1329090"/>
              <a:gd name="connsiteX1906" fmla="*/ 1082707 w 1149410"/>
              <a:gd name="connsiteY1906" fmla="*/ 1304459 h 1329090"/>
              <a:gd name="connsiteX1907" fmla="*/ 1082688 w 1149410"/>
              <a:gd name="connsiteY1907" fmla="*/ 1303373 h 1329090"/>
              <a:gd name="connsiteX1908" fmla="*/ 1083840 w 1149410"/>
              <a:gd name="connsiteY1908" fmla="*/ 1299429 h 1329090"/>
              <a:gd name="connsiteX1909" fmla="*/ 1083812 w 1149410"/>
              <a:gd name="connsiteY1909" fmla="*/ 1298400 h 1329090"/>
              <a:gd name="connsiteX1910" fmla="*/ 1083212 w 1149410"/>
              <a:gd name="connsiteY1910" fmla="*/ 1298277 h 1329090"/>
              <a:gd name="connsiteX1911" fmla="*/ 1080659 w 1149410"/>
              <a:gd name="connsiteY1911" fmla="*/ 1299077 h 1329090"/>
              <a:gd name="connsiteX1912" fmla="*/ 1079630 w 1149410"/>
              <a:gd name="connsiteY1912" fmla="*/ 1298543 h 1329090"/>
              <a:gd name="connsiteX1913" fmla="*/ 1076849 w 1149410"/>
              <a:gd name="connsiteY1913" fmla="*/ 1295686 h 1329090"/>
              <a:gd name="connsiteX1914" fmla="*/ 1075725 w 1149410"/>
              <a:gd name="connsiteY1914" fmla="*/ 1295143 h 1329090"/>
              <a:gd name="connsiteX1915" fmla="*/ 1072934 w 1149410"/>
              <a:gd name="connsiteY1915" fmla="*/ 1294867 h 1329090"/>
              <a:gd name="connsiteX1916" fmla="*/ 1071353 w 1149410"/>
              <a:gd name="connsiteY1916" fmla="*/ 1299915 h 1329090"/>
              <a:gd name="connsiteX1917" fmla="*/ 1071267 w 1149410"/>
              <a:gd name="connsiteY1917" fmla="*/ 1301172 h 1329090"/>
              <a:gd name="connsiteX1918" fmla="*/ 1072877 w 1149410"/>
              <a:gd name="connsiteY1918" fmla="*/ 1304392 h 1329090"/>
              <a:gd name="connsiteX1919" fmla="*/ 1076039 w 1149410"/>
              <a:gd name="connsiteY1919" fmla="*/ 1309354 h 1329090"/>
              <a:gd name="connsiteX1920" fmla="*/ 1074439 w 1149410"/>
              <a:gd name="connsiteY1920" fmla="*/ 1309450 h 1329090"/>
              <a:gd name="connsiteX1921" fmla="*/ 1069867 w 1149410"/>
              <a:gd name="connsiteY1921" fmla="*/ 1307925 h 1329090"/>
              <a:gd name="connsiteX1922" fmla="*/ 1068696 w 1149410"/>
              <a:gd name="connsiteY1922" fmla="*/ 1306973 h 1329090"/>
              <a:gd name="connsiteX1923" fmla="*/ 1067286 w 1149410"/>
              <a:gd name="connsiteY1923" fmla="*/ 1304468 h 1329090"/>
              <a:gd name="connsiteX1924" fmla="*/ 1064571 w 1149410"/>
              <a:gd name="connsiteY1924" fmla="*/ 1303021 h 1329090"/>
              <a:gd name="connsiteX1925" fmla="*/ 1063619 w 1149410"/>
              <a:gd name="connsiteY1925" fmla="*/ 1302125 h 1329090"/>
              <a:gd name="connsiteX1926" fmla="*/ 1063342 w 1149410"/>
              <a:gd name="connsiteY1926" fmla="*/ 1301077 h 1329090"/>
              <a:gd name="connsiteX1927" fmla="*/ 1063314 w 1149410"/>
              <a:gd name="connsiteY1927" fmla="*/ 1297829 h 1329090"/>
              <a:gd name="connsiteX1928" fmla="*/ 1062714 w 1149410"/>
              <a:gd name="connsiteY1928" fmla="*/ 1297353 h 1329090"/>
              <a:gd name="connsiteX1929" fmla="*/ 1058856 w 1149410"/>
              <a:gd name="connsiteY1929" fmla="*/ 1298182 h 1329090"/>
              <a:gd name="connsiteX1930" fmla="*/ 1058066 w 1149410"/>
              <a:gd name="connsiteY1930" fmla="*/ 1297391 h 1329090"/>
              <a:gd name="connsiteX1931" fmla="*/ 1057742 w 1149410"/>
              <a:gd name="connsiteY1931" fmla="*/ 1296019 h 1329090"/>
              <a:gd name="connsiteX1932" fmla="*/ 1057180 w 1149410"/>
              <a:gd name="connsiteY1932" fmla="*/ 1295258 h 1329090"/>
              <a:gd name="connsiteX1933" fmla="*/ 1054694 w 1149410"/>
              <a:gd name="connsiteY1933" fmla="*/ 1294009 h 1329090"/>
              <a:gd name="connsiteX1934" fmla="*/ 1054475 w 1149410"/>
              <a:gd name="connsiteY1934" fmla="*/ 1293229 h 1329090"/>
              <a:gd name="connsiteX1935" fmla="*/ 1055580 w 1149410"/>
              <a:gd name="connsiteY1935" fmla="*/ 1292305 h 1329090"/>
              <a:gd name="connsiteX1936" fmla="*/ 1056266 w 1149410"/>
              <a:gd name="connsiteY1936" fmla="*/ 1289990 h 1329090"/>
              <a:gd name="connsiteX1937" fmla="*/ 1057237 w 1149410"/>
              <a:gd name="connsiteY1937" fmla="*/ 1281665 h 1329090"/>
              <a:gd name="connsiteX1938" fmla="*/ 1062085 w 1149410"/>
              <a:gd name="connsiteY1938" fmla="*/ 1283389 h 1329090"/>
              <a:gd name="connsiteX1939" fmla="*/ 1132199 w 1149410"/>
              <a:gd name="connsiteY1939" fmla="*/ 1294324 h 1329090"/>
              <a:gd name="connsiteX1940" fmla="*/ 1131408 w 1149410"/>
              <a:gd name="connsiteY1940" fmla="*/ 1296115 h 1329090"/>
              <a:gd name="connsiteX1941" fmla="*/ 1129722 w 1149410"/>
              <a:gd name="connsiteY1941" fmla="*/ 1298477 h 1329090"/>
              <a:gd name="connsiteX1942" fmla="*/ 1127455 w 1149410"/>
              <a:gd name="connsiteY1942" fmla="*/ 1300306 h 1329090"/>
              <a:gd name="connsiteX1943" fmla="*/ 1125255 w 1149410"/>
              <a:gd name="connsiteY1943" fmla="*/ 1300811 h 1329090"/>
              <a:gd name="connsiteX1944" fmla="*/ 1123664 w 1149410"/>
              <a:gd name="connsiteY1944" fmla="*/ 1299858 h 1329090"/>
              <a:gd name="connsiteX1945" fmla="*/ 1122864 w 1149410"/>
              <a:gd name="connsiteY1945" fmla="*/ 1298182 h 1329090"/>
              <a:gd name="connsiteX1946" fmla="*/ 1122493 w 1149410"/>
              <a:gd name="connsiteY1946" fmla="*/ 1296524 h 1329090"/>
              <a:gd name="connsiteX1947" fmla="*/ 1121950 w 1149410"/>
              <a:gd name="connsiteY1947" fmla="*/ 1295619 h 1329090"/>
              <a:gd name="connsiteX1948" fmla="*/ 1121112 w 1149410"/>
              <a:gd name="connsiteY1948" fmla="*/ 1295419 h 1329090"/>
              <a:gd name="connsiteX1949" fmla="*/ 1120026 w 1149410"/>
              <a:gd name="connsiteY1949" fmla="*/ 1295467 h 1329090"/>
              <a:gd name="connsiteX1950" fmla="*/ 1118692 w 1149410"/>
              <a:gd name="connsiteY1950" fmla="*/ 1296086 h 1329090"/>
              <a:gd name="connsiteX1951" fmla="*/ 1115854 w 1149410"/>
              <a:gd name="connsiteY1951" fmla="*/ 1298477 h 1329090"/>
              <a:gd name="connsiteX1952" fmla="*/ 1114635 w 1149410"/>
              <a:gd name="connsiteY1952" fmla="*/ 1299096 h 1329090"/>
              <a:gd name="connsiteX1953" fmla="*/ 1113816 w 1149410"/>
              <a:gd name="connsiteY1953" fmla="*/ 1299249 h 1329090"/>
              <a:gd name="connsiteX1954" fmla="*/ 1105738 w 1149410"/>
              <a:gd name="connsiteY1954" fmla="*/ 1297457 h 1329090"/>
              <a:gd name="connsiteX1955" fmla="*/ 1104948 w 1149410"/>
              <a:gd name="connsiteY1955" fmla="*/ 1296791 h 1329090"/>
              <a:gd name="connsiteX1956" fmla="*/ 1103995 w 1149410"/>
              <a:gd name="connsiteY1956" fmla="*/ 1295200 h 1329090"/>
              <a:gd name="connsiteX1957" fmla="*/ 1102948 w 1149410"/>
              <a:gd name="connsiteY1957" fmla="*/ 1290467 h 1329090"/>
              <a:gd name="connsiteX1958" fmla="*/ 1099556 w 1149410"/>
              <a:gd name="connsiteY1958" fmla="*/ 1286256 h 1329090"/>
              <a:gd name="connsiteX1959" fmla="*/ 1104748 w 1149410"/>
              <a:gd name="connsiteY1959" fmla="*/ 1283875 h 1329090"/>
              <a:gd name="connsiteX1960" fmla="*/ 1110977 w 1149410"/>
              <a:gd name="connsiteY1960" fmla="*/ 1283884 h 1329090"/>
              <a:gd name="connsiteX1961" fmla="*/ 1122998 w 1149410"/>
              <a:gd name="connsiteY1961" fmla="*/ 1285704 h 1329090"/>
              <a:gd name="connsiteX1962" fmla="*/ 1127789 w 1149410"/>
              <a:gd name="connsiteY1962" fmla="*/ 1286113 h 1329090"/>
              <a:gd name="connsiteX1963" fmla="*/ 1131475 w 1149410"/>
              <a:gd name="connsiteY1963" fmla="*/ 1290114 h 1329090"/>
              <a:gd name="connsiteX1964" fmla="*/ 1132056 w 1149410"/>
              <a:gd name="connsiteY1964" fmla="*/ 1292514 h 1329090"/>
              <a:gd name="connsiteX1965" fmla="*/ 1132199 w 1149410"/>
              <a:gd name="connsiteY1965" fmla="*/ 1294324 h 1329090"/>
              <a:gd name="connsiteX1966" fmla="*/ 1148448 w 1149410"/>
              <a:gd name="connsiteY1966" fmla="*/ 1297839 h 1329090"/>
              <a:gd name="connsiteX1967" fmla="*/ 1146315 w 1149410"/>
              <a:gd name="connsiteY1967" fmla="*/ 1299886 h 1329090"/>
              <a:gd name="connsiteX1968" fmla="*/ 1144724 w 1149410"/>
              <a:gd name="connsiteY1968" fmla="*/ 1299753 h 1329090"/>
              <a:gd name="connsiteX1969" fmla="*/ 1144210 w 1149410"/>
              <a:gd name="connsiteY1969" fmla="*/ 1299010 h 1329090"/>
              <a:gd name="connsiteX1970" fmla="*/ 1144038 w 1149410"/>
              <a:gd name="connsiteY1970" fmla="*/ 1298077 h 1329090"/>
              <a:gd name="connsiteX1971" fmla="*/ 1144353 w 1149410"/>
              <a:gd name="connsiteY1971" fmla="*/ 1297086 h 1329090"/>
              <a:gd name="connsiteX1972" fmla="*/ 1145019 w 1149410"/>
              <a:gd name="connsiteY1972" fmla="*/ 1296181 h 1329090"/>
              <a:gd name="connsiteX1973" fmla="*/ 1146582 w 1149410"/>
              <a:gd name="connsiteY1973" fmla="*/ 1295048 h 1329090"/>
              <a:gd name="connsiteX1974" fmla="*/ 1147067 w 1149410"/>
              <a:gd name="connsiteY1974" fmla="*/ 1294867 h 1329090"/>
              <a:gd name="connsiteX1975" fmla="*/ 1149410 w 1149410"/>
              <a:gd name="connsiteY1975" fmla="*/ 1295991 h 1329090"/>
              <a:gd name="connsiteX1976" fmla="*/ 1148448 w 1149410"/>
              <a:gd name="connsiteY1976" fmla="*/ 1297839 h 1329090"/>
              <a:gd name="connsiteX1977" fmla="*/ 1126617 w 1149410"/>
              <a:gd name="connsiteY1977" fmla="*/ 1323642 h 1329090"/>
              <a:gd name="connsiteX1978" fmla="*/ 1125636 w 1149410"/>
              <a:gd name="connsiteY1978" fmla="*/ 1324013 h 1329090"/>
              <a:gd name="connsiteX1979" fmla="*/ 1124912 w 1149410"/>
              <a:gd name="connsiteY1979" fmla="*/ 1323118 h 1329090"/>
              <a:gd name="connsiteX1980" fmla="*/ 1123817 w 1149410"/>
              <a:gd name="connsiteY1980" fmla="*/ 1322490 h 1329090"/>
              <a:gd name="connsiteX1981" fmla="*/ 1119359 w 1149410"/>
              <a:gd name="connsiteY1981" fmla="*/ 1321165 h 1329090"/>
              <a:gd name="connsiteX1982" fmla="*/ 1119264 w 1149410"/>
              <a:gd name="connsiteY1982" fmla="*/ 1320365 h 1329090"/>
              <a:gd name="connsiteX1983" fmla="*/ 1119731 w 1149410"/>
              <a:gd name="connsiteY1983" fmla="*/ 1319222 h 1329090"/>
              <a:gd name="connsiteX1984" fmla="*/ 1120616 w 1149410"/>
              <a:gd name="connsiteY1984" fmla="*/ 1318203 h 1329090"/>
              <a:gd name="connsiteX1985" fmla="*/ 1122331 w 1149410"/>
              <a:gd name="connsiteY1985" fmla="*/ 1317193 h 1329090"/>
              <a:gd name="connsiteX1986" fmla="*/ 1123712 w 1149410"/>
              <a:gd name="connsiteY1986" fmla="*/ 1314574 h 1329090"/>
              <a:gd name="connsiteX1987" fmla="*/ 1124331 w 1149410"/>
              <a:gd name="connsiteY1987" fmla="*/ 1314774 h 1329090"/>
              <a:gd name="connsiteX1988" fmla="*/ 1124960 w 1149410"/>
              <a:gd name="connsiteY1988" fmla="*/ 1315841 h 1329090"/>
              <a:gd name="connsiteX1989" fmla="*/ 1126027 w 1149410"/>
              <a:gd name="connsiteY1989" fmla="*/ 1319460 h 1329090"/>
              <a:gd name="connsiteX1990" fmla="*/ 1127312 w 1149410"/>
              <a:gd name="connsiteY1990" fmla="*/ 1322071 h 1329090"/>
              <a:gd name="connsiteX1991" fmla="*/ 1127179 w 1149410"/>
              <a:gd name="connsiteY1991" fmla="*/ 1322975 h 1329090"/>
              <a:gd name="connsiteX1992" fmla="*/ 1126617 w 1149410"/>
              <a:gd name="connsiteY1992" fmla="*/ 1323642 h 1329090"/>
              <a:gd name="connsiteX1993" fmla="*/ 1118969 w 1149410"/>
              <a:gd name="connsiteY1993" fmla="*/ 1328995 h 1329090"/>
              <a:gd name="connsiteX1994" fmla="*/ 1117997 w 1149410"/>
              <a:gd name="connsiteY1994" fmla="*/ 1329090 h 1329090"/>
              <a:gd name="connsiteX1995" fmla="*/ 1115635 w 1149410"/>
              <a:gd name="connsiteY1995" fmla="*/ 1328204 h 1329090"/>
              <a:gd name="connsiteX1996" fmla="*/ 1112101 w 1149410"/>
              <a:gd name="connsiteY1996" fmla="*/ 1327814 h 1329090"/>
              <a:gd name="connsiteX1997" fmla="*/ 1111701 w 1149410"/>
              <a:gd name="connsiteY1997" fmla="*/ 1327452 h 1329090"/>
              <a:gd name="connsiteX1998" fmla="*/ 1111615 w 1149410"/>
              <a:gd name="connsiteY1998" fmla="*/ 1326757 h 1329090"/>
              <a:gd name="connsiteX1999" fmla="*/ 1112034 w 1149410"/>
              <a:gd name="connsiteY1999" fmla="*/ 1326042 h 1329090"/>
              <a:gd name="connsiteX2000" fmla="*/ 1113959 w 1149410"/>
              <a:gd name="connsiteY2000" fmla="*/ 1325499 h 1329090"/>
              <a:gd name="connsiteX2001" fmla="*/ 1119759 w 1149410"/>
              <a:gd name="connsiteY2001" fmla="*/ 1325966 h 1329090"/>
              <a:gd name="connsiteX2002" fmla="*/ 1120502 w 1149410"/>
              <a:gd name="connsiteY2002" fmla="*/ 1326290 h 1329090"/>
              <a:gd name="connsiteX2003" fmla="*/ 1120702 w 1149410"/>
              <a:gd name="connsiteY2003" fmla="*/ 1326842 h 1329090"/>
              <a:gd name="connsiteX2004" fmla="*/ 1119759 w 1149410"/>
              <a:gd name="connsiteY2004" fmla="*/ 1328414 h 1329090"/>
              <a:gd name="connsiteX2005" fmla="*/ 1118969 w 1149410"/>
              <a:gd name="connsiteY2005" fmla="*/ 1328995 h 132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</a:cxnLst>
            <a:rect l="l" t="t" r="r" b="b"/>
            <a:pathLst>
              <a:path w="1149410" h="1329090">
                <a:moveTo>
                  <a:pt x="1129132" y="150600"/>
                </a:moveTo>
                <a:lnTo>
                  <a:pt x="1134104" y="155782"/>
                </a:lnTo>
                <a:lnTo>
                  <a:pt x="1131942" y="162830"/>
                </a:lnTo>
                <a:lnTo>
                  <a:pt x="1128484" y="174098"/>
                </a:lnTo>
                <a:lnTo>
                  <a:pt x="1125817" y="182832"/>
                </a:lnTo>
                <a:lnTo>
                  <a:pt x="1125379" y="184004"/>
                </a:lnTo>
                <a:lnTo>
                  <a:pt x="1124826" y="185719"/>
                </a:lnTo>
                <a:lnTo>
                  <a:pt x="1119064" y="188205"/>
                </a:lnTo>
                <a:lnTo>
                  <a:pt x="1110663" y="191824"/>
                </a:lnTo>
                <a:lnTo>
                  <a:pt x="1106358" y="193720"/>
                </a:lnTo>
                <a:lnTo>
                  <a:pt x="1100938" y="196158"/>
                </a:lnTo>
                <a:lnTo>
                  <a:pt x="1099623" y="198149"/>
                </a:lnTo>
                <a:lnTo>
                  <a:pt x="1098052" y="199225"/>
                </a:lnTo>
                <a:lnTo>
                  <a:pt x="1096328" y="200616"/>
                </a:lnTo>
                <a:lnTo>
                  <a:pt x="1095670" y="202140"/>
                </a:lnTo>
                <a:lnTo>
                  <a:pt x="1094061" y="203102"/>
                </a:lnTo>
                <a:lnTo>
                  <a:pt x="1092603" y="206540"/>
                </a:lnTo>
                <a:lnTo>
                  <a:pt x="1092603" y="209179"/>
                </a:lnTo>
                <a:lnTo>
                  <a:pt x="1093537" y="210979"/>
                </a:lnTo>
                <a:lnTo>
                  <a:pt x="1095156" y="211741"/>
                </a:lnTo>
                <a:lnTo>
                  <a:pt x="1095670" y="213913"/>
                </a:lnTo>
                <a:lnTo>
                  <a:pt x="1096185" y="215437"/>
                </a:lnTo>
                <a:lnTo>
                  <a:pt x="1097356" y="216637"/>
                </a:lnTo>
                <a:lnTo>
                  <a:pt x="1097061" y="217599"/>
                </a:lnTo>
                <a:lnTo>
                  <a:pt x="1096108" y="218323"/>
                </a:lnTo>
                <a:lnTo>
                  <a:pt x="1094356" y="218723"/>
                </a:lnTo>
                <a:lnTo>
                  <a:pt x="1093165" y="220895"/>
                </a:lnTo>
                <a:lnTo>
                  <a:pt x="1091794" y="226286"/>
                </a:lnTo>
                <a:lnTo>
                  <a:pt x="1091575" y="228219"/>
                </a:lnTo>
                <a:lnTo>
                  <a:pt x="1093137" y="233106"/>
                </a:lnTo>
                <a:lnTo>
                  <a:pt x="1093966" y="235744"/>
                </a:lnTo>
                <a:lnTo>
                  <a:pt x="1096213" y="245336"/>
                </a:lnTo>
                <a:lnTo>
                  <a:pt x="1096547" y="247945"/>
                </a:lnTo>
                <a:lnTo>
                  <a:pt x="1093461" y="251603"/>
                </a:lnTo>
                <a:lnTo>
                  <a:pt x="1092232" y="253822"/>
                </a:lnTo>
                <a:lnTo>
                  <a:pt x="1091794" y="255784"/>
                </a:lnTo>
                <a:lnTo>
                  <a:pt x="1091813" y="257337"/>
                </a:lnTo>
                <a:lnTo>
                  <a:pt x="1092089" y="258756"/>
                </a:lnTo>
                <a:lnTo>
                  <a:pt x="1094661" y="263281"/>
                </a:lnTo>
                <a:lnTo>
                  <a:pt x="1097642" y="267329"/>
                </a:lnTo>
                <a:lnTo>
                  <a:pt x="1099109" y="269443"/>
                </a:lnTo>
                <a:lnTo>
                  <a:pt x="1099109" y="272301"/>
                </a:lnTo>
                <a:lnTo>
                  <a:pt x="1098375" y="273930"/>
                </a:lnTo>
                <a:lnTo>
                  <a:pt x="1096785" y="274530"/>
                </a:lnTo>
                <a:lnTo>
                  <a:pt x="1093261" y="275644"/>
                </a:lnTo>
                <a:lnTo>
                  <a:pt x="1091794" y="277273"/>
                </a:lnTo>
                <a:lnTo>
                  <a:pt x="1090184" y="277521"/>
                </a:lnTo>
                <a:lnTo>
                  <a:pt x="1088650" y="276216"/>
                </a:lnTo>
                <a:lnTo>
                  <a:pt x="1087050" y="276540"/>
                </a:lnTo>
                <a:lnTo>
                  <a:pt x="1085002" y="277682"/>
                </a:lnTo>
                <a:lnTo>
                  <a:pt x="1084231" y="280464"/>
                </a:lnTo>
                <a:lnTo>
                  <a:pt x="1082440" y="285208"/>
                </a:lnTo>
                <a:lnTo>
                  <a:pt x="1080907" y="286512"/>
                </a:lnTo>
                <a:lnTo>
                  <a:pt x="1079764" y="290141"/>
                </a:lnTo>
                <a:lnTo>
                  <a:pt x="1077725" y="295352"/>
                </a:lnTo>
                <a:lnTo>
                  <a:pt x="1076744" y="298495"/>
                </a:lnTo>
                <a:lnTo>
                  <a:pt x="1076230" y="300800"/>
                </a:lnTo>
                <a:lnTo>
                  <a:pt x="1074173" y="302276"/>
                </a:lnTo>
                <a:lnTo>
                  <a:pt x="1071782" y="305201"/>
                </a:lnTo>
                <a:lnTo>
                  <a:pt x="1069943" y="308048"/>
                </a:lnTo>
                <a:lnTo>
                  <a:pt x="1069210" y="308877"/>
                </a:lnTo>
                <a:lnTo>
                  <a:pt x="1067819" y="309125"/>
                </a:lnTo>
                <a:lnTo>
                  <a:pt x="1066800" y="311687"/>
                </a:lnTo>
                <a:lnTo>
                  <a:pt x="1063333" y="315554"/>
                </a:lnTo>
                <a:lnTo>
                  <a:pt x="1062504" y="320050"/>
                </a:lnTo>
                <a:lnTo>
                  <a:pt x="1061247" y="322441"/>
                </a:lnTo>
                <a:lnTo>
                  <a:pt x="1061028" y="326774"/>
                </a:lnTo>
                <a:lnTo>
                  <a:pt x="1059113" y="334719"/>
                </a:lnTo>
                <a:lnTo>
                  <a:pt x="1058761" y="336481"/>
                </a:lnTo>
                <a:lnTo>
                  <a:pt x="1056827" y="337871"/>
                </a:lnTo>
                <a:lnTo>
                  <a:pt x="1054275" y="340957"/>
                </a:lnTo>
                <a:lnTo>
                  <a:pt x="1053446" y="343215"/>
                </a:lnTo>
                <a:lnTo>
                  <a:pt x="1054627" y="349977"/>
                </a:lnTo>
                <a:lnTo>
                  <a:pt x="1056094" y="356826"/>
                </a:lnTo>
                <a:lnTo>
                  <a:pt x="1056189" y="360036"/>
                </a:lnTo>
                <a:lnTo>
                  <a:pt x="1055618" y="364408"/>
                </a:lnTo>
                <a:lnTo>
                  <a:pt x="1055227" y="366313"/>
                </a:lnTo>
                <a:lnTo>
                  <a:pt x="1056199" y="367103"/>
                </a:lnTo>
                <a:lnTo>
                  <a:pt x="1057808" y="367608"/>
                </a:lnTo>
                <a:lnTo>
                  <a:pt x="1058323" y="369284"/>
                </a:lnTo>
                <a:lnTo>
                  <a:pt x="1057151" y="370466"/>
                </a:lnTo>
                <a:lnTo>
                  <a:pt x="1056637" y="372571"/>
                </a:lnTo>
                <a:lnTo>
                  <a:pt x="1055323" y="374933"/>
                </a:lnTo>
                <a:lnTo>
                  <a:pt x="1051427" y="375866"/>
                </a:lnTo>
                <a:lnTo>
                  <a:pt x="1050055" y="375018"/>
                </a:lnTo>
                <a:lnTo>
                  <a:pt x="1049617" y="375781"/>
                </a:lnTo>
                <a:lnTo>
                  <a:pt x="1049836" y="377467"/>
                </a:lnTo>
                <a:lnTo>
                  <a:pt x="1048969" y="379457"/>
                </a:lnTo>
                <a:lnTo>
                  <a:pt x="1046950" y="384791"/>
                </a:lnTo>
                <a:lnTo>
                  <a:pt x="1045616" y="389640"/>
                </a:lnTo>
                <a:lnTo>
                  <a:pt x="1044845" y="391763"/>
                </a:lnTo>
                <a:lnTo>
                  <a:pt x="1045159" y="393545"/>
                </a:lnTo>
                <a:lnTo>
                  <a:pt x="1045816" y="394554"/>
                </a:lnTo>
                <a:lnTo>
                  <a:pt x="1045883" y="395488"/>
                </a:lnTo>
                <a:lnTo>
                  <a:pt x="1044778" y="396669"/>
                </a:lnTo>
                <a:lnTo>
                  <a:pt x="1043769" y="398545"/>
                </a:lnTo>
                <a:lnTo>
                  <a:pt x="1042673" y="398802"/>
                </a:lnTo>
                <a:lnTo>
                  <a:pt x="1041502" y="398298"/>
                </a:lnTo>
                <a:lnTo>
                  <a:pt x="1040264" y="399402"/>
                </a:lnTo>
                <a:lnTo>
                  <a:pt x="1040016" y="401717"/>
                </a:lnTo>
                <a:lnTo>
                  <a:pt x="1039330" y="404660"/>
                </a:lnTo>
                <a:lnTo>
                  <a:pt x="1039016" y="408099"/>
                </a:lnTo>
                <a:lnTo>
                  <a:pt x="1038511" y="412509"/>
                </a:lnTo>
                <a:lnTo>
                  <a:pt x="1040101" y="415538"/>
                </a:lnTo>
                <a:lnTo>
                  <a:pt x="1042111" y="421034"/>
                </a:lnTo>
                <a:lnTo>
                  <a:pt x="1043616" y="422348"/>
                </a:lnTo>
                <a:lnTo>
                  <a:pt x="1045293" y="422263"/>
                </a:lnTo>
                <a:lnTo>
                  <a:pt x="1046607" y="423377"/>
                </a:lnTo>
                <a:lnTo>
                  <a:pt x="1047340" y="424663"/>
                </a:lnTo>
                <a:lnTo>
                  <a:pt x="1046359" y="426968"/>
                </a:lnTo>
                <a:lnTo>
                  <a:pt x="1044626" y="427330"/>
                </a:lnTo>
                <a:lnTo>
                  <a:pt x="1044407" y="428616"/>
                </a:lnTo>
                <a:lnTo>
                  <a:pt x="1044921" y="431540"/>
                </a:lnTo>
                <a:lnTo>
                  <a:pt x="1045578" y="434378"/>
                </a:lnTo>
                <a:lnTo>
                  <a:pt x="1047236" y="435740"/>
                </a:lnTo>
                <a:lnTo>
                  <a:pt x="1047988" y="439541"/>
                </a:lnTo>
                <a:lnTo>
                  <a:pt x="1049598" y="440836"/>
                </a:lnTo>
                <a:lnTo>
                  <a:pt x="1049398" y="445713"/>
                </a:lnTo>
                <a:lnTo>
                  <a:pt x="1051017" y="451447"/>
                </a:lnTo>
                <a:lnTo>
                  <a:pt x="1052732" y="453114"/>
                </a:lnTo>
                <a:lnTo>
                  <a:pt x="1053532" y="453895"/>
                </a:lnTo>
                <a:lnTo>
                  <a:pt x="1052998" y="456410"/>
                </a:lnTo>
                <a:lnTo>
                  <a:pt x="1051636" y="458410"/>
                </a:lnTo>
                <a:lnTo>
                  <a:pt x="1051341" y="461620"/>
                </a:lnTo>
                <a:lnTo>
                  <a:pt x="1051855" y="463972"/>
                </a:lnTo>
                <a:lnTo>
                  <a:pt x="1053599" y="466192"/>
                </a:lnTo>
                <a:lnTo>
                  <a:pt x="1054961" y="466440"/>
                </a:lnTo>
                <a:lnTo>
                  <a:pt x="1056904" y="465534"/>
                </a:lnTo>
                <a:lnTo>
                  <a:pt x="1058951" y="466583"/>
                </a:lnTo>
                <a:lnTo>
                  <a:pt x="1059247" y="468497"/>
                </a:lnTo>
                <a:lnTo>
                  <a:pt x="1059542" y="470240"/>
                </a:lnTo>
                <a:lnTo>
                  <a:pt x="1058447" y="472507"/>
                </a:lnTo>
                <a:lnTo>
                  <a:pt x="1057275" y="476688"/>
                </a:lnTo>
                <a:lnTo>
                  <a:pt x="1056961" y="480860"/>
                </a:lnTo>
                <a:lnTo>
                  <a:pt x="1057304" y="487213"/>
                </a:lnTo>
                <a:lnTo>
                  <a:pt x="1057837" y="492157"/>
                </a:lnTo>
                <a:lnTo>
                  <a:pt x="1057951" y="495272"/>
                </a:lnTo>
                <a:lnTo>
                  <a:pt x="1058085" y="496681"/>
                </a:lnTo>
                <a:lnTo>
                  <a:pt x="1057351" y="497653"/>
                </a:lnTo>
                <a:lnTo>
                  <a:pt x="1055570" y="498148"/>
                </a:lnTo>
                <a:lnTo>
                  <a:pt x="1054056" y="498348"/>
                </a:lnTo>
                <a:lnTo>
                  <a:pt x="1052741" y="499139"/>
                </a:lnTo>
                <a:lnTo>
                  <a:pt x="1052446" y="500729"/>
                </a:lnTo>
                <a:lnTo>
                  <a:pt x="1051417" y="503368"/>
                </a:lnTo>
                <a:lnTo>
                  <a:pt x="1050360" y="505330"/>
                </a:lnTo>
                <a:lnTo>
                  <a:pt x="1048503" y="508188"/>
                </a:lnTo>
                <a:lnTo>
                  <a:pt x="1047322" y="511150"/>
                </a:lnTo>
                <a:lnTo>
                  <a:pt x="1046379" y="513102"/>
                </a:lnTo>
                <a:lnTo>
                  <a:pt x="1046464" y="514455"/>
                </a:lnTo>
                <a:lnTo>
                  <a:pt x="1045788" y="517056"/>
                </a:lnTo>
                <a:lnTo>
                  <a:pt x="1045093" y="519227"/>
                </a:lnTo>
                <a:lnTo>
                  <a:pt x="1043626" y="526542"/>
                </a:lnTo>
                <a:lnTo>
                  <a:pt x="1041663" y="528066"/>
                </a:lnTo>
                <a:lnTo>
                  <a:pt x="1040101" y="528819"/>
                </a:lnTo>
                <a:lnTo>
                  <a:pt x="1039301" y="529800"/>
                </a:lnTo>
                <a:lnTo>
                  <a:pt x="1039911" y="531791"/>
                </a:lnTo>
                <a:lnTo>
                  <a:pt x="1041568" y="532391"/>
                </a:lnTo>
                <a:lnTo>
                  <a:pt x="1042159" y="533991"/>
                </a:lnTo>
                <a:lnTo>
                  <a:pt x="1041940" y="536496"/>
                </a:lnTo>
                <a:lnTo>
                  <a:pt x="1043035" y="538820"/>
                </a:lnTo>
                <a:lnTo>
                  <a:pt x="1042931" y="541640"/>
                </a:lnTo>
                <a:lnTo>
                  <a:pt x="1043988" y="546974"/>
                </a:lnTo>
                <a:lnTo>
                  <a:pt x="1043035" y="550469"/>
                </a:lnTo>
                <a:lnTo>
                  <a:pt x="1043359" y="553498"/>
                </a:lnTo>
                <a:lnTo>
                  <a:pt x="1043331" y="556499"/>
                </a:lnTo>
                <a:lnTo>
                  <a:pt x="1041940" y="558842"/>
                </a:lnTo>
                <a:lnTo>
                  <a:pt x="1039092" y="559289"/>
                </a:lnTo>
                <a:lnTo>
                  <a:pt x="1037520" y="561451"/>
                </a:lnTo>
                <a:lnTo>
                  <a:pt x="1034844" y="563804"/>
                </a:lnTo>
                <a:lnTo>
                  <a:pt x="1034549" y="565700"/>
                </a:lnTo>
                <a:lnTo>
                  <a:pt x="1034110" y="567414"/>
                </a:lnTo>
                <a:lnTo>
                  <a:pt x="1033015" y="568043"/>
                </a:lnTo>
                <a:lnTo>
                  <a:pt x="1031339" y="568043"/>
                </a:lnTo>
                <a:lnTo>
                  <a:pt x="1029948" y="568310"/>
                </a:lnTo>
                <a:lnTo>
                  <a:pt x="1028005" y="570538"/>
                </a:lnTo>
                <a:lnTo>
                  <a:pt x="1025928" y="571738"/>
                </a:lnTo>
                <a:lnTo>
                  <a:pt x="1025452" y="573539"/>
                </a:lnTo>
                <a:lnTo>
                  <a:pt x="1025633" y="575729"/>
                </a:lnTo>
                <a:lnTo>
                  <a:pt x="1024538" y="577092"/>
                </a:lnTo>
                <a:lnTo>
                  <a:pt x="1023147" y="579634"/>
                </a:lnTo>
                <a:lnTo>
                  <a:pt x="1022271" y="582359"/>
                </a:lnTo>
                <a:lnTo>
                  <a:pt x="1023147" y="584911"/>
                </a:lnTo>
                <a:lnTo>
                  <a:pt x="1024099" y="589474"/>
                </a:lnTo>
                <a:lnTo>
                  <a:pt x="1024242" y="591388"/>
                </a:lnTo>
                <a:lnTo>
                  <a:pt x="1023042" y="595170"/>
                </a:lnTo>
                <a:lnTo>
                  <a:pt x="1022052" y="597608"/>
                </a:lnTo>
                <a:lnTo>
                  <a:pt x="1023004" y="600723"/>
                </a:lnTo>
                <a:lnTo>
                  <a:pt x="1023804" y="602466"/>
                </a:lnTo>
                <a:lnTo>
                  <a:pt x="1023052" y="606295"/>
                </a:lnTo>
                <a:lnTo>
                  <a:pt x="1022413" y="608705"/>
                </a:lnTo>
                <a:lnTo>
                  <a:pt x="1022928" y="613125"/>
                </a:lnTo>
                <a:lnTo>
                  <a:pt x="1024833" y="618097"/>
                </a:lnTo>
                <a:lnTo>
                  <a:pt x="1026652" y="622526"/>
                </a:lnTo>
                <a:lnTo>
                  <a:pt x="1026919" y="627688"/>
                </a:lnTo>
                <a:lnTo>
                  <a:pt x="1027386" y="631793"/>
                </a:lnTo>
                <a:lnTo>
                  <a:pt x="1028252" y="636242"/>
                </a:lnTo>
                <a:lnTo>
                  <a:pt x="1030081" y="638013"/>
                </a:lnTo>
                <a:lnTo>
                  <a:pt x="1031472" y="639499"/>
                </a:lnTo>
                <a:lnTo>
                  <a:pt x="1031186" y="641642"/>
                </a:lnTo>
                <a:lnTo>
                  <a:pt x="1030167" y="644252"/>
                </a:lnTo>
                <a:lnTo>
                  <a:pt x="1028700" y="646215"/>
                </a:lnTo>
                <a:lnTo>
                  <a:pt x="1025080" y="646862"/>
                </a:lnTo>
                <a:lnTo>
                  <a:pt x="1022137" y="648634"/>
                </a:lnTo>
                <a:lnTo>
                  <a:pt x="1019766" y="649863"/>
                </a:lnTo>
                <a:lnTo>
                  <a:pt x="1017966" y="651349"/>
                </a:lnTo>
                <a:lnTo>
                  <a:pt x="1016670" y="652929"/>
                </a:lnTo>
                <a:lnTo>
                  <a:pt x="1016032" y="654663"/>
                </a:lnTo>
                <a:lnTo>
                  <a:pt x="1016460" y="662217"/>
                </a:lnTo>
                <a:lnTo>
                  <a:pt x="1016175" y="665007"/>
                </a:lnTo>
                <a:lnTo>
                  <a:pt x="1014965" y="668970"/>
                </a:lnTo>
                <a:lnTo>
                  <a:pt x="1013831" y="672170"/>
                </a:lnTo>
                <a:lnTo>
                  <a:pt x="1013346" y="673132"/>
                </a:lnTo>
                <a:lnTo>
                  <a:pt x="1013203" y="674551"/>
                </a:lnTo>
                <a:lnTo>
                  <a:pt x="1012984" y="675875"/>
                </a:lnTo>
                <a:lnTo>
                  <a:pt x="1011717" y="676180"/>
                </a:lnTo>
                <a:lnTo>
                  <a:pt x="1009917" y="675590"/>
                </a:lnTo>
                <a:lnTo>
                  <a:pt x="1008897" y="675970"/>
                </a:lnTo>
                <a:lnTo>
                  <a:pt x="1008164" y="677009"/>
                </a:lnTo>
                <a:lnTo>
                  <a:pt x="1008783" y="679485"/>
                </a:lnTo>
                <a:lnTo>
                  <a:pt x="1009440" y="683857"/>
                </a:lnTo>
                <a:lnTo>
                  <a:pt x="1010355" y="685715"/>
                </a:lnTo>
                <a:lnTo>
                  <a:pt x="1010107" y="687191"/>
                </a:lnTo>
                <a:lnTo>
                  <a:pt x="1009764" y="690372"/>
                </a:lnTo>
                <a:lnTo>
                  <a:pt x="1008583" y="692906"/>
                </a:lnTo>
                <a:lnTo>
                  <a:pt x="1007002" y="692897"/>
                </a:lnTo>
                <a:lnTo>
                  <a:pt x="1005983" y="693944"/>
                </a:lnTo>
                <a:lnTo>
                  <a:pt x="1005545" y="695754"/>
                </a:lnTo>
                <a:lnTo>
                  <a:pt x="1006021" y="698116"/>
                </a:lnTo>
                <a:lnTo>
                  <a:pt x="1008098" y="700050"/>
                </a:lnTo>
                <a:lnTo>
                  <a:pt x="1008831" y="701288"/>
                </a:lnTo>
                <a:lnTo>
                  <a:pt x="1008459" y="702917"/>
                </a:lnTo>
                <a:lnTo>
                  <a:pt x="1006850" y="703583"/>
                </a:lnTo>
                <a:lnTo>
                  <a:pt x="1005897" y="704927"/>
                </a:lnTo>
                <a:lnTo>
                  <a:pt x="1004992" y="707908"/>
                </a:lnTo>
                <a:lnTo>
                  <a:pt x="1003783" y="711280"/>
                </a:lnTo>
                <a:lnTo>
                  <a:pt x="1002497" y="713775"/>
                </a:lnTo>
                <a:lnTo>
                  <a:pt x="1002249" y="717195"/>
                </a:lnTo>
                <a:lnTo>
                  <a:pt x="1004078" y="720853"/>
                </a:lnTo>
                <a:lnTo>
                  <a:pt x="1003878" y="724434"/>
                </a:lnTo>
                <a:lnTo>
                  <a:pt x="1003745" y="734959"/>
                </a:lnTo>
                <a:lnTo>
                  <a:pt x="1003563" y="738540"/>
                </a:lnTo>
                <a:lnTo>
                  <a:pt x="1004126" y="744484"/>
                </a:lnTo>
                <a:lnTo>
                  <a:pt x="1003421" y="746122"/>
                </a:lnTo>
                <a:lnTo>
                  <a:pt x="1003049" y="747684"/>
                </a:lnTo>
                <a:lnTo>
                  <a:pt x="1004840" y="752018"/>
                </a:lnTo>
                <a:lnTo>
                  <a:pt x="1006831" y="759047"/>
                </a:lnTo>
                <a:lnTo>
                  <a:pt x="1007364" y="761848"/>
                </a:lnTo>
                <a:lnTo>
                  <a:pt x="1007078" y="763810"/>
                </a:lnTo>
                <a:lnTo>
                  <a:pt x="1004402" y="765477"/>
                </a:lnTo>
                <a:lnTo>
                  <a:pt x="1002182" y="766172"/>
                </a:lnTo>
                <a:lnTo>
                  <a:pt x="1000868" y="764991"/>
                </a:lnTo>
                <a:lnTo>
                  <a:pt x="999992" y="765477"/>
                </a:lnTo>
                <a:lnTo>
                  <a:pt x="998972" y="767544"/>
                </a:lnTo>
                <a:lnTo>
                  <a:pt x="997801" y="769221"/>
                </a:lnTo>
                <a:lnTo>
                  <a:pt x="997363" y="770887"/>
                </a:lnTo>
                <a:lnTo>
                  <a:pt x="998601" y="773059"/>
                </a:lnTo>
                <a:lnTo>
                  <a:pt x="999258" y="777202"/>
                </a:lnTo>
                <a:lnTo>
                  <a:pt x="997868" y="778983"/>
                </a:lnTo>
                <a:lnTo>
                  <a:pt x="996848" y="780965"/>
                </a:lnTo>
                <a:lnTo>
                  <a:pt x="997220" y="783537"/>
                </a:lnTo>
                <a:lnTo>
                  <a:pt x="997658" y="788194"/>
                </a:lnTo>
                <a:lnTo>
                  <a:pt x="996782" y="795938"/>
                </a:lnTo>
                <a:lnTo>
                  <a:pt x="997963" y="798700"/>
                </a:lnTo>
                <a:lnTo>
                  <a:pt x="999239" y="800024"/>
                </a:lnTo>
                <a:lnTo>
                  <a:pt x="1003411" y="801605"/>
                </a:lnTo>
                <a:lnTo>
                  <a:pt x="1006545" y="802396"/>
                </a:lnTo>
                <a:lnTo>
                  <a:pt x="1007374" y="804977"/>
                </a:lnTo>
                <a:lnTo>
                  <a:pt x="1007021" y="807073"/>
                </a:lnTo>
                <a:lnTo>
                  <a:pt x="1005516" y="808111"/>
                </a:lnTo>
                <a:lnTo>
                  <a:pt x="1003249" y="809016"/>
                </a:lnTo>
                <a:lnTo>
                  <a:pt x="1003249" y="812407"/>
                </a:lnTo>
                <a:lnTo>
                  <a:pt x="1005183" y="815597"/>
                </a:lnTo>
                <a:lnTo>
                  <a:pt x="1007374" y="817912"/>
                </a:lnTo>
                <a:lnTo>
                  <a:pt x="1007850" y="819998"/>
                </a:lnTo>
                <a:lnTo>
                  <a:pt x="1007726" y="822132"/>
                </a:lnTo>
                <a:lnTo>
                  <a:pt x="1006192" y="823922"/>
                </a:lnTo>
                <a:lnTo>
                  <a:pt x="1008297" y="827799"/>
                </a:lnTo>
                <a:lnTo>
                  <a:pt x="1009260" y="830428"/>
                </a:lnTo>
                <a:lnTo>
                  <a:pt x="1008297" y="832457"/>
                </a:lnTo>
                <a:lnTo>
                  <a:pt x="1006926" y="835505"/>
                </a:lnTo>
                <a:lnTo>
                  <a:pt x="1005726" y="836962"/>
                </a:lnTo>
                <a:lnTo>
                  <a:pt x="1005726" y="838619"/>
                </a:lnTo>
                <a:lnTo>
                  <a:pt x="1005231" y="841991"/>
                </a:lnTo>
                <a:lnTo>
                  <a:pt x="1005116" y="845297"/>
                </a:lnTo>
                <a:lnTo>
                  <a:pt x="1005516" y="847268"/>
                </a:lnTo>
                <a:lnTo>
                  <a:pt x="1018727" y="848830"/>
                </a:lnTo>
                <a:lnTo>
                  <a:pt x="1021747" y="849440"/>
                </a:lnTo>
                <a:lnTo>
                  <a:pt x="1023395" y="851411"/>
                </a:lnTo>
                <a:lnTo>
                  <a:pt x="1023156" y="853888"/>
                </a:lnTo>
                <a:lnTo>
                  <a:pt x="1021509" y="856526"/>
                </a:lnTo>
                <a:lnTo>
                  <a:pt x="1020451" y="861489"/>
                </a:lnTo>
                <a:lnTo>
                  <a:pt x="1017861" y="862318"/>
                </a:lnTo>
                <a:lnTo>
                  <a:pt x="1015270" y="860993"/>
                </a:lnTo>
                <a:lnTo>
                  <a:pt x="1012460" y="861451"/>
                </a:lnTo>
                <a:lnTo>
                  <a:pt x="1010022" y="861775"/>
                </a:lnTo>
                <a:lnTo>
                  <a:pt x="1006516" y="861918"/>
                </a:lnTo>
                <a:lnTo>
                  <a:pt x="1001859" y="862556"/>
                </a:lnTo>
                <a:lnTo>
                  <a:pt x="999011" y="861822"/>
                </a:lnTo>
                <a:lnTo>
                  <a:pt x="998772" y="863642"/>
                </a:lnTo>
                <a:lnTo>
                  <a:pt x="999601" y="866794"/>
                </a:lnTo>
                <a:lnTo>
                  <a:pt x="1005735" y="867785"/>
                </a:lnTo>
                <a:lnTo>
                  <a:pt x="1011507" y="869614"/>
                </a:lnTo>
                <a:lnTo>
                  <a:pt x="1013241" y="872957"/>
                </a:lnTo>
                <a:lnTo>
                  <a:pt x="1015594" y="876748"/>
                </a:lnTo>
                <a:lnTo>
                  <a:pt x="1017994" y="879100"/>
                </a:lnTo>
                <a:lnTo>
                  <a:pt x="1018108" y="882939"/>
                </a:lnTo>
                <a:lnTo>
                  <a:pt x="1014336" y="886959"/>
                </a:lnTo>
                <a:lnTo>
                  <a:pt x="1013870" y="889807"/>
                </a:lnTo>
                <a:lnTo>
                  <a:pt x="1008917" y="890645"/>
                </a:lnTo>
                <a:lnTo>
                  <a:pt x="1007507" y="892321"/>
                </a:lnTo>
                <a:lnTo>
                  <a:pt x="1006802" y="897874"/>
                </a:lnTo>
                <a:lnTo>
                  <a:pt x="1007393" y="902256"/>
                </a:lnTo>
                <a:lnTo>
                  <a:pt x="1009279" y="903770"/>
                </a:lnTo>
                <a:lnTo>
                  <a:pt x="1010574" y="906638"/>
                </a:lnTo>
                <a:lnTo>
                  <a:pt x="1009164" y="910019"/>
                </a:lnTo>
                <a:lnTo>
                  <a:pt x="1005830" y="912352"/>
                </a:lnTo>
                <a:lnTo>
                  <a:pt x="1004050" y="914581"/>
                </a:lnTo>
                <a:lnTo>
                  <a:pt x="1005164" y="916363"/>
                </a:lnTo>
                <a:lnTo>
                  <a:pt x="1006669" y="919182"/>
                </a:lnTo>
                <a:lnTo>
                  <a:pt x="1007088" y="920715"/>
                </a:lnTo>
                <a:lnTo>
                  <a:pt x="1007907" y="924887"/>
                </a:lnTo>
                <a:lnTo>
                  <a:pt x="1008869" y="930716"/>
                </a:lnTo>
                <a:lnTo>
                  <a:pt x="1008755" y="933545"/>
                </a:lnTo>
                <a:lnTo>
                  <a:pt x="1007869" y="935660"/>
                </a:lnTo>
                <a:lnTo>
                  <a:pt x="1004554" y="938994"/>
                </a:lnTo>
                <a:lnTo>
                  <a:pt x="1002316" y="940537"/>
                </a:lnTo>
                <a:lnTo>
                  <a:pt x="1001878" y="944661"/>
                </a:lnTo>
                <a:lnTo>
                  <a:pt x="1001706" y="947747"/>
                </a:lnTo>
                <a:lnTo>
                  <a:pt x="1001935" y="950538"/>
                </a:lnTo>
                <a:lnTo>
                  <a:pt x="1003373" y="952767"/>
                </a:lnTo>
                <a:lnTo>
                  <a:pt x="1003259" y="955015"/>
                </a:lnTo>
                <a:lnTo>
                  <a:pt x="1001287" y="955491"/>
                </a:lnTo>
                <a:lnTo>
                  <a:pt x="999601" y="956567"/>
                </a:lnTo>
                <a:lnTo>
                  <a:pt x="997953" y="960549"/>
                </a:lnTo>
                <a:lnTo>
                  <a:pt x="993153" y="964625"/>
                </a:lnTo>
                <a:lnTo>
                  <a:pt x="991467" y="966454"/>
                </a:lnTo>
                <a:lnTo>
                  <a:pt x="991581" y="969588"/>
                </a:lnTo>
                <a:lnTo>
                  <a:pt x="989686" y="974074"/>
                </a:lnTo>
                <a:lnTo>
                  <a:pt x="988095" y="977989"/>
                </a:lnTo>
                <a:lnTo>
                  <a:pt x="986876" y="981647"/>
                </a:lnTo>
                <a:lnTo>
                  <a:pt x="987114" y="985504"/>
                </a:lnTo>
                <a:lnTo>
                  <a:pt x="989819" y="987200"/>
                </a:lnTo>
                <a:lnTo>
                  <a:pt x="991943" y="990962"/>
                </a:lnTo>
                <a:lnTo>
                  <a:pt x="992886" y="995715"/>
                </a:lnTo>
                <a:lnTo>
                  <a:pt x="991238" y="1001192"/>
                </a:lnTo>
                <a:lnTo>
                  <a:pt x="987409" y="1003259"/>
                </a:lnTo>
                <a:lnTo>
                  <a:pt x="985142" y="1005593"/>
                </a:lnTo>
                <a:lnTo>
                  <a:pt x="984457" y="1007364"/>
                </a:lnTo>
                <a:lnTo>
                  <a:pt x="985056" y="1013127"/>
                </a:lnTo>
                <a:lnTo>
                  <a:pt x="984895" y="1015842"/>
                </a:lnTo>
                <a:lnTo>
                  <a:pt x="984295" y="1018394"/>
                </a:lnTo>
                <a:lnTo>
                  <a:pt x="983304" y="1020376"/>
                </a:lnTo>
                <a:lnTo>
                  <a:pt x="981237" y="1022585"/>
                </a:lnTo>
                <a:lnTo>
                  <a:pt x="977579" y="1024519"/>
                </a:lnTo>
                <a:lnTo>
                  <a:pt x="974474" y="1025853"/>
                </a:lnTo>
                <a:lnTo>
                  <a:pt x="973084" y="1027376"/>
                </a:lnTo>
                <a:lnTo>
                  <a:pt x="971455" y="1030739"/>
                </a:lnTo>
                <a:lnTo>
                  <a:pt x="970007" y="1034453"/>
                </a:lnTo>
                <a:lnTo>
                  <a:pt x="970369" y="1039054"/>
                </a:lnTo>
                <a:lnTo>
                  <a:pt x="961644" y="1039597"/>
                </a:lnTo>
                <a:lnTo>
                  <a:pt x="961054" y="1043026"/>
                </a:lnTo>
                <a:lnTo>
                  <a:pt x="959168" y="1045731"/>
                </a:lnTo>
                <a:lnTo>
                  <a:pt x="958577" y="1050627"/>
                </a:lnTo>
                <a:lnTo>
                  <a:pt x="960492" y="1055361"/>
                </a:lnTo>
                <a:lnTo>
                  <a:pt x="961406" y="1059342"/>
                </a:lnTo>
                <a:lnTo>
                  <a:pt x="959844" y="1064153"/>
                </a:lnTo>
                <a:lnTo>
                  <a:pt x="960415" y="1069105"/>
                </a:lnTo>
                <a:lnTo>
                  <a:pt x="960587" y="1073058"/>
                </a:lnTo>
                <a:lnTo>
                  <a:pt x="963654" y="1077459"/>
                </a:lnTo>
                <a:lnTo>
                  <a:pt x="965654" y="1082917"/>
                </a:lnTo>
                <a:lnTo>
                  <a:pt x="966654" y="1087536"/>
                </a:lnTo>
                <a:lnTo>
                  <a:pt x="967254" y="1091146"/>
                </a:lnTo>
                <a:lnTo>
                  <a:pt x="968054" y="1093337"/>
                </a:lnTo>
                <a:lnTo>
                  <a:pt x="969312" y="1095823"/>
                </a:lnTo>
                <a:lnTo>
                  <a:pt x="969893" y="1098699"/>
                </a:lnTo>
                <a:lnTo>
                  <a:pt x="971779" y="1099633"/>
                </a:lnTo>
                <a:lnTo>
                  <a:pt x="975170" y="1096947"/>
                </a:lnTo>
                <a:lnTo>
                  <a:pt x="977560" y="1095127"/>
                </a:lnTo>
                <a:lnTo>
                  <a:pt x="979227" y="1094480"/>
                </a:lnTo>
                <a:lnTo>
                  <a:pt x="984123" y="1094909"/>
                </a:lnTo>
                <a:lnTo>
                  <a:pt x="987076" y="1093213"/>
                </a:lnTo>
                <a:lnTo>
                  <a:pt x="988409" y="1093394"/>
                </a:lnTo>
                <a:lnTo>
                  <a:pt x="990210" y="1094347"/>
                </a:lnTo>
                <a:lnTo>
                  <a:pt x="991610" y="1096347"/>
                </a:lnTo>
                <a:lnTo>
                  <a:pt x="992667" y="1100890"/>
                </a:lnTo>
                <a:lnTo>
                  <a:pt x="993315" y="1105986"/>
                </a:lnTo>
                <a:lnTo>
                  <a:pt x="992486" y="1111196"/>
                </a:lnTo>
                <a:lnTo>
                  <a:pt x="991105" y="1112330"/>
                </a:lnTo>
                <a:lnTo>
                  <a:pt x="990638" y="1113825"/>
                </a:lnTo>
                <a:lnTo>
                  <a:pt x="991105" y="1117016"/>
                </a:lnTo>
                <a:lnTo>
                  <a:pt x="992639" y="1119264"/>
                </a:lnTo>
                <a:lnTo>
                  <a:pt x="992610" y="1122483"/>
                </a:lnTo>
                <a:lnTo>
                  <a:pt x="990915" y="1129808"/>
                </a:lnTo>
                <a:lnTo>
                  <a:pt x="989809" y="1132827"/>
                </a:lnTo>
                <a:lnTo>
                  <a:pt x="991772" y="1136238"/>
                </a:lnTo>
                <a:lnTo>
                  <a:pt x="993524" y="1139276"/>
                </a:lnTo>
                <a:lnTo>
                  <a:pt x="997058" y="1141543"/>
                </a:lnTo>
                <a:lnTo>
                  <a:pt x="999963" y="1144763"/>
                </a:lnTo>
                <a:lnTo>
                  <a:pt x="1001963" y="1147429"/>
                </a:lnTo>
                <a:lnTo>
                  <a:pt x="1001487" y="1151049"/>
                </a:lnTo>
                <a:lnTo>
                  <a:pt x="1002887" y="1152144"/>
                </a:lnTo>
                <a:lnTo>
                  <a:pt x="1008288" y="1152220"/>
                </a:lnTo>
                <a:lnTo>
                  <a:pt x="1016356" y="1152344"/>
                </a:lnTo>
                <a:lnTo>
                  <a:pt x="1028967" y="1152525"/>
                </a:lnTo>
                <a:lnTo>
                  <a:pt x="1041273" y="1152706"/>
                </a:lnTo>
                <a:lnTo>
                  <a:pt x="1055246" y="1152963"/>
                </a:lnTo>
                <a:lnTo>
                  <a:pt x="1061866" y="1155878"/>
                </a:lnTo>
                <a:lnTo>
                  <a:pt x="1067857" y="1158517"/>
                </a:lnTo>
                <a:lnTo>
                  <a:pt x="1075401" y="1158517"/>
                </a:lnTo>
                <a:lnTo>
                  <a:pt x="1082935" y="1161641"/>
                </a:lnTo>
                <a:lnTo>
                  <a:pt x="1088527" y="1163708"/>
                </a:lnTo>
                <a:lnTo>
                  <a:pt x="1091879" y="1164479"/>
                </a:lnTo>
                <a:lnTo>
                  <a:pt x="1095318" y="1165232"/>
                </a:lnTo>
                <a:lnTo>
                  <a:pt x="1095794" y="1168118"/>
                </a:lnTo>
                <a:lnTo>
                  <a:pt x="1080716" y="1164022"/>
                </a:lnTo>
                <a:lnTo>
                  <a:pt x="1077335" y="1161793"/>
                </a:lnTo>
                <a:lnTo>
                  <a:pt x="1074468" y="1161536"/>
                </a:lnTo>
                <a:lnTo>
                  <a:pt x="1068962" y="1164317"/>
                </a:lnTo>
                <a:lnTo>
                  <a:pt x="1065924" y="1170956"/>
                </a:lnTo>
                <a:lnTo>
                  <a:pt x="1064333" y="1172842"/>
                </a:lnTo>
                <a:lnTo>
                  <a:pt x="1060514" y="1174633"/>
                </a:lnTo>
                <a:lnTo>
                  <a:pt x="1056666" y="1174985"/>
                </a:lnTo>
                <a:lnTo>
                  <a:pt x="1043740" y="1181453"/>
                </a:lnTo>
                <a:lnTo>
                  <a:pt x="1039140" y="1182005"/>
                </a:lnTo>
                <a:lnTo>
                  <a:pt x="1035996" y="1183729"/>
                </a:lnTo>
                <a:lnTo>
                  <a:pt x="1032929" y="1186206"/>
                </a:lnTo>
                <a:lnTo>
                  <a:pt x="1031748" y="1191549"/>
                </a:lnTo>
                <a:lnTo>
                  <a:pt x="1032224" y="1194807"/>
                </a:lnTo>
                <a:lnTo>
                  <a:pt x="1028729" y="1206513"/>
                </a:lnTo>
                <a:lnTo>
                  <a:pt x="1027862" y="1213066"/>
                </a:lnTo>
                <a:lnTo>
                  <a:pt x="1027843" y="1216410"/>
                </a:lnTo>
                <a:lnTo>
                  <a:pt x="1028843" y="1221887"/>
                </a:lnTo>
                <a:lnTo>
                  <a:pt x="1027557" y="1231288"/>
                </a:lnTo>
                <a:lnTo>
                  <a:pt x="1025233" y="1233345"/>
                </a:lnTo>
                <a:lnTo>
                  <a:pt x="1019490" y="1235983"/>
                </a:lnTo>
                <a:lnTo>
                  <a:pt x="1015584" y="1234069"/>
                </a:lnTo>
                <a:lnTo>
                  <a:pt x="1008897" y="1232354"/>
                </a:lnTo>
                <a:lnTo>
                  <a:pt x="1004135" y="1228725"/>
                </a:lnTo>
                <a:lnTo>
                  <a:pt x="998011" y="1226163"/>
                </a:lnTo>
                <a:lnTo>
                  <a:pt x="996048" y="1224658"/>
                </a:lnTo>
                <a:lnTo>
                  <a:pt x="990638" y="1217419"/>
                </a:lnTo>
                <a:lnTo>
                  <a:pt x="990057" y="1215028"/>
                </a:lnTo>
                <a:lnTo>
                  <a:pt x="989667" y="1212009"/>
                </a:lnTo>
                <a:lnTo>
                  <a:pt x="992524" y="1207713"/>
                </a:lnTo>
                <a:lnTo>
                  <a:pt x="994058" y="1207399"/>
                </a:lnTo>
                <a:lnTo>
                  <a:pt x="998534" y="1207532"/>
                </a:lnTo>
                <a:lnTo>
                  <a:pt x="1002259" y="1206837"/>
                </a:lnTo>
                <a:lnTo>
                  <a:pt x="1004640" y="1209142"/>
                </a:lnTo>
                <a:lnTo>
                  <a:pt x="1005297" y="1214171"/>
                </a:lnTo>
                <a:lnTo>
                  <a:pt x="1004249" y="1216857"/>
                </a:lnTo>
                <a:lnTo>
                  <a:pt x="1003297" y="1218515"/>
                </a:lnTo>
                <a:lnTo>
                  <a:pt x="1003592" y="1219781"/>
                </a:lnTo>
                <a:lnTo>
                  <a:pt x="1006269" y="1218019"/>
                </a:lnTo>
                <a:lnTo>
                  <a:pt x="1007631" y="1206761"/>
                </a:lnTo>
                <a:lnTo>
                  <a:pt x="1016727" y="1201179"/>
                </a:lnTo>
                <a:lnTo>
                  <a:pt x="1019708" y="1197922"/>
                </a:lnTo>
                <a:lnTo>
                  <a:pt x="1022613" y="1192912"/>
                </a:lnTo>
                <a:lnTo>
                  <a:pt x="1023061" y="1191483"/>
                </a:lnTo>
                <a:lnTo>
                  <a:pt x="1023280" y="1189606"/>
                </a:lnTo>
                <a:lnTo>
                  <a:pt x="1021347" y="1188063"/>
                </a:lnTo>
                <a:lnTo>
                  <a:pt x="1017051" y="1186015"/>
                </a:lnTo>
                <a:lnTo>
                  <a:pt x="1003411" y="1196521"/>
                </a:lnTo>
                <a:lnTo>
                  <a:pt x="997230" y="1199293"/>
                </a:lnTo>
                <a:lnTo>
                  <a:pt x="993248" y="1202313"/>
                </a:lnTo>
                <a:lnTo>
                  <a:pt x="988428" y="1207742"/>
                </a:lnTo>
                <a:lnTo>
                  <a:pt x="987514" y="1209351"/>
                </a:lnTo>
                <a:lnTo>
                  <a:pt x="986495" y="1212971"/>
                </a:lnTo>
                <a:lnTo>
                  <a:pt x="986009" y="1216962"/>
                </a:lnTo>
                <a:lnTo>
                  <a:pt x="981256" y="1215143"/>
                </a:lnTo>
                <a:lnTo>
                  <a:pt x="973998" y="1209370"/>
                </a:lnTo>
                <a:lnTo>
                  <a:pt x="972541" y="1207256"/>
                </a:lnTo>
                <a:lnTo>
                  <a:pt x="973998" y="1204303"/>
                </a:lnTo>
                <a:lnTo>
                  <a:pt x="976208" y="1201846"/>
                </a:lnTo>
                <a:lnTo>
                  <a:pt x="976360" y="1193625"/>
                </a:lnTo>
                <a:lnTo>
                  <a:pt x="976922" y="1190749"/>
                </a:lnTo>
                <a:lnTo>
                  <a:pt x="978456" y="1188454"/>
                </a:lnTo>
                <a:lnTo>
                  <a:pt x="981237" y="1185929"/>
                </a:lnTo>
                <a:lnTo>
                  <a:pt x="982618" y="1185339"/>
                </a:lnTo>
                <a:lnTo>
                  <a:pt x="983790" y="1186435"/>
                </a:lnTo>
                <a:lnTo>
                  <a:pt x="983942" y="1188358"/>
                </a:lnTo>
                <a:lnTo>
                  <a:pt x="988571" y="1188215"/>
                </a:lnTo>
                <a:lnTo>
                  <a:pt x="997553" y="1180967"/>
                </a:lnTo>
                <a:lnTo>
                  <a:pt x="1001249" y="1180795"/>
                </a:lnTo>
                <a:lnTo>
                  <a:pt x="1006126" y="1182415"/>
                </a:lnTo>
                <a:lnTo>
                  <a:pt x="1011631" y="1181434"/>
                </a:lnTo>
                <a:lnTo>
                  <a:pt x="1012622" y="1180700"/>
                </a:lnTo>
                <a:lnTo>
                  <a:pt x="1013765" y="1179005"/>
                </a:lnTo>
                <a:lnTo>
                  <a:pt x="1009660" y="1177014"/>
                </a:lnTo>
                <a:lnTo>
                  <a:pt x="1005726" y="1176004"/>
                </a:lnTo>
                <a:lnTo>
                  <a:pt x="994667" y="1175309"/>
                </a:lnTo>
                <a:lnTo>
                  <a:pt x="992276" y="1176081"/>
                </a:lnTo>
                <a:lnTo>
                  <a:pt x="989000" y="1179900"/>
                </a:lnTo>
                <a:lnTo>
                  <a:pt x="987914" y="1178948"/>
                </a:lnTo>
                <a:lnTo>
                  <a:pt x="987219" y="1177014"/>
                </a:lnTo>
                <a:lnTo>
                  <a:pt x="983466" y="1175652"/>
                </a:lnTo>
                <a:lnTo>
                  <a:pt x="981666" y="1175928"/>
                </a:lnTo>
                <a:lnTo>
                  <a:pt x="979942" y="1177767"/>
                </a:lnTo>
                <a:lnTo>
                  <a:pt x="980218" y="1180634"/>
                </a:lnTo>
                <a:lnTo>
                  <a:pt x="979256" y="1183700"/>
                </a:lnTo>
                <a:lnTo>
                  <a:pt x="975779" y="1186749"/>
                </a:lnTo>
                <a:lnTo>
                  <a:pt x="973417" y="1191606"/>
                </a:lnTo>
                <a:lnTo>
                  <a:pt x="973531" y="1195397"/>
                </a:lnTo>
                <a:lnTo>
                  <a:pt x="973341" y="1197369"/>
                </a:lnTo>
                <a:lnTo>
                  <a:pt x="972474" y="1198417"/>
                </a:lnTo>
                <a:lnTo>
                  <a:pt x="970683" y="1199674"/>
                </a:lnTo>
                <a:lnTo>
                  <a:pt x="964921" y="1198817"/>
                </a:lnTo>
                <a:lnTo>
                  <a:pt x="961663" y="1194835"/>
                </a:lnTo>
                <a:lnTo>
                  <a:pt x="960396" y="1192121"/>
                </a:lnTo>
                <a:lnTo>
                  <a:pt x="956710" y="1189177"/>
                </a:lnTo>
                <a:lnTo>
                  <a:pt x="964711" y="1185529"/>
                </a:lnTo>
                <a:lnTo>
                  <a:pt x="967521" y="1183453"/>
                </a:lnTo>
                <a:lnTo>
                  <a:pt x="970093" y="1178833"/>
                </a:lnTo>
                <a:lnTo>
                  <a:pt x="972007" y="1175890"/>
                </a:lnTo>
                <a:lnTo>
                  <a:pt x="970645" y="1173832"/>
                </a:lnTo>
                <a:lnTo>
                  <a:pt x="969045" y="1173823"/>
                </a:lnTo>
                <a:lnTo>
                  <a:pt x="969197" y="1177110"/>
                </a:lnTo>
                <a:lnTo>
                  <a:pt x="967435" y="1179795"/>
                </a:lnTo>
                <a:lnTo>
                  <a:pt x="963749" y="1178519"/>
                </a:lnTo>
                <a:lnTo>
                  <a:pt x="958310" y="1182510"/>
                </a:lnTo>
                <a:lnTo>
                  <a:pt x="954967" y="1181443"/>
                </a:lnTo>
                <a:lnTo>
                  <a:pt x="949519" y="1182615"/>
                </a:lnTo>
                <a:lnTo>
                  <a:pt x="946852" y="1180462"/>
                </a:lnTo>
                <a:lnTo>
                  <a:pt x="946280" y="1177738"/>
                </a:lnTo>
                <a:lnTo>
                  <a:pt x="947242" y="1174899"/>
                </a:lnTo>
                <a:lnTo>
                  <a:pt x="946242" y="1170099"/>
                </a:lnTo>
                <a:lnTo>
                  <a:pt x="944737" y="1168937"/>
                </a:lnTo>
                <a:lnTo>
                  <a:pt x="943204" y="1169204"/>
                </a:lnTo>
                <a:lnTo>
                  <a:pt x="942518" y="1166356"/>
                </a:lnTo>
                <a:lnTo>
                  <a:pt x="940861" y="1161355"/>
                </a:lnTo>
                <a:lnTo>
                  <a:pt x="940127" y="1160003"/>
                </a:lnTo>
                <a:lnTo>
                  <a:pt x="939337" y="1157688"/>
                </a:lnTo>
                <a:lnTo>
                  <a:pt x="940156" y="1157117"/>
                </a:lnTo>
                <a:lnTo>
                  <a:pt x="942032" y="1157774"/>
                </a:lnTo>
                <a:lnTo>
                  <a:pt x="943670" y="1159279"/>
                </a:lnTo>
                <a:lnTo>
                  <a:pt x="946166" y="1159469"/>
                </a:lnTo>
                <a:lnTo>
                  <a:pt x="951662" y="1162727"/>
                </a:lnTo>
                <a:lnTo>
                  <a:pt x="953948" y="1161945"/>
                </a:lnTo>
                <a:lnTo>
                  <a:pt x="955186" y="1161202"/>
                </a:lnTo>
                <a:lnTo>
                  <a:pt x="955653" y="1158497"/>
                </a:lnTo>
                <a:lnTo>
                  <a:pt x="955682" y="1155935"/>
                </a:lnTo>
                <a:lnTo>
                  <a:pt x="956624" y="1155935"/>
                </a:lnTo>
                <a:lnTo>
                  <a:pt x="959749" y="1159212"/>
                </a:lnTo>
                <a:lnTo>
                  <a:pt x="961730" y="1158907"/>
                </a:lnTo>
                <a:lnTo>
                  <a:pt x="965235" y="1159774"/>
                </a:lnTo>
                <a:lnTo>
                  <a:pt x="967016" y="1159421"/>
                </a:lnTo>
                <a:lnTo>
                  <a:pt x="970302" y="1158202"/>
                </a:lnTo>
                <a:lnTo>
                  <a:pt x="975475" y="1154602"/>
                </a:lnTo>
                <a:lnTo>
                  <a:pt x="978160" y="1150887"/>
                </a:lnTo>
                <a:lnTo>
                  <a:pt x="979446" y="1150382"/>
                </a:lnTo>
                <a:lnTo>
                  <a:pt x="981037" y="1150858"/>
                </a:lnTo>
                <a:lnTo>
                  <a:pt x="982104" y="1151925"/>
                </a:lnTo>
                <a:lnTo>
                  <a:pt x="982123" y="1154506"/>
                </a:lnTo>
                <a:lnTo>
                  <a:pt x="983332" y="1156907"/>
                </a:lnTo>
                <a:lnTo>
                  <a:pt x="984980" y="1158860"/>
                </a:lnTo>
                <a:lnTo>
                  <a:pt x="985438" y="1161260"/>
                </a:lnTo>
                <a:lnTo>
                  <a:pt x="985104" y="1163612"/>
                </a:lnTo>
                <a:lnTo>
                  <a:pt x="982161" y="1166927"/>
                </a:lnTo>
                <a:lnTo>
                  <a:pt x="981608" y="1168080"/>
                </a:lnTo>
                <a:lnTo>
                  <a:pt x="982599" y="1169308"/>
                </a:lnTo>
                <a:lnTo>
                  <a:pt x="983818" y="1168728"/>
                </a:lnTo>
                <a:lnTo>
                  <a:pt x="985495" y="1167089"/>
                </a:lnTo>
                <a:lnTo>
                  <a:pt x="986447" y="1164841"/>
                </a:lnTo>
                <a:lnTo>
                  <a:pt x="986704" y="1163670"/>
                </a:lnTo>
                <a:lnTo>
                  <a:pt x="986809" y="1161993"/>
                </a:lnTo>
                <a:lnTo>
                  <a:pt x="986685" y="1159955"/>
                </a:lnTo>
                <a:lnTo>
                  <a:pt x="984295" y="1154173"/>
                </a:lnTo>
                <a:lnTo>
                  <a:pt x="983990" y="1152868"/>
                </a:lnTo>
                <a:lnTo>
                  <a:pt x="983990" y="1150258"/>
                </a:lnTo>
                <a:lnTo>
                  <a:pt x="986714" y="1147849"/>
                </a:lnTo>
                <a:lnTo>
                  <a:pt x="987485" y="1145982"/>
                </a:lnTo>
                <a:lnTo>
                  <a:pt x="987609" y="1142372"/>
                </a:lnTo>
                <a:lnTo>
                  <a:pt x="986199" y="1139886"/>
                </a:lnTo>
                <a:lnTo>
                  <a:pt x="980351" y="1134171"/>
                </a:lnTo>
                <a:lnTo>
                  <a:pt x="970579" y="1128456"/>
                </a:lnTo>
                <a:lnTo>
                  <a:pt x="969455" y="1129056"/>
                </a:lnTo>
                <a:lnTo>
                  <a:pt x="968693" y="1130094"/>
                </a:lnTo>
                <a:lnTo>
                  <a:pt x="969598" y="1130837"/>
                </a:lnTo>
                <a:lnTo>
                  <a:pt x="970893" y="1131218"/>
                </a:lnTo>
                <a:lnTo>
                  <a:pt x="979599" y="1135933"/>
                </a:lnTo>
                <a:lnTo>
                  <a:pt x="981866" y="1138667"/>
                </a:lnTo>
                <a:lnTo>
                  <a:pt x="983352" y="1139400"/>
                </a:lnTo>
                <a:lnTo>
                  <a:pt x="985114" y="1141209"/>
                </a:lnTo>
                <a:lnTo>
                  <a:pt x="984666" y="1143877"/>
                </a:lnTo>
                <a:lnTo>
                  <a:pt x="975893" y="1146486"/>
                </a:lnTo>
                <a:lnTo>
                  <a:pt x="968940" y="1152144"/>
                </a:lnTo>
                <a:lnTo>
                  <a:pt x="963739" y="1155583"/>
                </a:lnTo>
                <a:lnTo>
                  <a:pt x="960130" y="1154326"/>
                </a:lnTo>
                <a:lnTo>
                  <a:pt x="958415" y="1150840"/>
                </a:lnTo>
                <a:lnTo>
                  <a:pt x="956596" y="1146334"/>
                </a:lnTo>
                <a:lnTo>
                  <a:pt x="953862" y="1143715"/>
                </a:lnTo>
                <a:lnTo>
                  <a:pt x="952310" y="1143953"/>
                </a:lnTo>
                <a:lnTo>
                  <a:pt x="951062" y="1143467"/>
                </a:lnTo>
                <a:lnTo>
                  <a:pt x="950071" y="1142076"/>
                </a:lnTo>
                <a:lnTo>
                  <a:pt x="947966" y="1143229"/>
                </a:lnTo>
                <a:lnTo>
                  <a:pt x="943337" y="1140114"/>
                </a:lnTo>
                <a:lnTo>
                  <a:pt x="941994" y="1138752"/>
                </a:lnTo>
                <a:lnTo>
                  <a:pt x="945385" y="1134371"/>
                </a:lnTo>
                <a:lnTo>
                  <a:pt x="949119" y="1136057"/>
                </a:lnTo>
                <a:lnTo>
                  <a:pt x="950023" y="1123798"/>
                </a:lnTo>
                <a:lnTo>
                  <a:pt x="948862" y="1121026"/>
                </a:lnTo>
                <a:lnTo>
                  <a:pt x="944004" y="1118007"/>
                </a:lnTo>
                <a:lnTo>
                  <a:pt x="941622" y="1118397"/>
                </a:lnTo>
                <a:lnTo>
                  <a:pt x="938365" y="1117988"/>
                </a:lnTo>
                <a:lnTo>
                  <a:pt x="936174" y="1116606"/>
                </a:lnTo>
                <a:lnTo>
                  <a:pt x="933679" y="1116054"/>
                </a:lnTo>
                <a:lnTo>
                  <a:pt x="931564" y="1115244"/>
                </a:lnTo>
                <a:lnTo>
                  <a:pt x="928802" y="1113377"/>
                </a:lnTo>
                <a:lnTo>
                  <a:pt x="925468" y="1112378"/>
                </a:lnTo>
                <a:lnTo>
                  <a:pt x="920963" y="1104672"/>
                </a:lnTo>
                <a:lnTo>
                  <a:pt x="919029" y="1100643"/>
                </a:lnTo>
                <a:lnTo>
                  <a:pt x="917981" y="1096242"/>
                </a:lnTo>
                <a:lnTo>
                  <a:pt x="924878" y="1096147"/>
                </a:lnTo>
                <a:lnTo>
                  <a:pt x="928916" y="1095433"/>
                </a:lnTo>
                <a:lnTo>
                  <a:pt x="929897" y="1093613"/>
                </a:lnTo>
                <a:lnTo>
                  <a:pt x="928478" y="1090118"/>
                </a:lnTo>
                <a:lnTo>
                  <a:pt x="926497" y="1087384"/>
                </a:lnTo>
                <a:lnTo>
                  <a:pt x="927945" y="1084802"/>
                </a:lnTo>
                <a:lnTo>
                  <a:pt x="930012" y="1082812"/>
                </a:lnTo>
                <a:lnTo>
                  <a:pt x="932164" y="1083698"/>
                </a:lnTo>
                <a:lnTo>
                  <a:pt x="937470" y="1088137"/>
                </a:lnTo>
                <a:lnTo>
                  <a:pt x="938384" y="1091137"/>
                </a:lnTo>
                <a:lnTo>
                  <a:pt x="942156" y="1100319"/>
                </a:lnTo>
                <a:lnTo>
                  <a:pt x="943070" y="1101147"/>
                </a:lnTo>
                <a:lnTo>
                  <a:pt x="943518" y="1102005"/>
                </a:lnTo>
                <a:lnTo>
                  <a:pt x="951319" y="1107167"/>
                </a:lnTo>
                <a:lnTo>
                  <a:pt x="952414" y="1107091"/>
                </a:lnTo>
                <a:lnTo>
                  <a:pt x="951929" y="1102766"/>
                </a:lnTo>
                <a:lnTo>
                  <a:pt x="954176" y="1096899"/>
                </a:lnTo>
                <a:lnTo>
                  <a:pt x="956358" y="1094966"/>
                </a:lnTo>
                <a:lnTo>
                  <a:pt x="957453" y="1094985"/>
                </a:lnTo>
                <a:lnTo>
                  <a:pt x="957567" y="1094004"/>
                </a:lnTo>
                <a:lnTo>
                  <a:pt x="955443" y="1091575"/>
                </a:lnTo>
                <a:lnTo>
                  <a:pt x="956481" y="1088327"/>
                </a:lnTo>
                <a:lnTo>
                  <a:pt x="955805" y="1088222"/>
                </a:lnTo>
                <a:lnTo>
                  <a:pt x="953929" y="1090308"/>
                </a:lnTo>
                <a:lnTo>
                  <a:pt x="950157" y="1100519"/>
                </a:lnTo>
                <a:lnTo>
                  <a:pt x="947842" y="1102386"/>
                </a:lnTo>
                <a:lnTo>
                  <a:pt x="944671" y="1097756"/>
                </a:lnTo>
                <a:lnTo>
                  <a:pt x="942870" y="1094413"/>
                </a:lnTo>
                <a:lnTo>
                  <a:pt x="941984" y="1093232"/>
                </a:lnTo>
                <a:lnTo>
                  <a:pt x="942299" y="1088013"/>
                </a:lnTo>
                <a:lnTo>
                  <a:pt x="948585" y="1089070"/>
                </a:lnTo>
                <a:lnTo>
                  <a:pt x="946423" y="1087355"/>
                </a:lnTo>
                <a:lnTo>
                  <a:pt x="939089" y="1084355"/>
                </a:lnTo>
                <a:lnTo>
                  <a:pt x="937260" y="1082897"/>
                </a:lnTo>
                <a:lnTo>
                  <a:pt x="935898" y="1082355"/>
                </a:lnTo>
                <a:lnTo>
                  <a:pt x="933460" y="1078830"/>
                </a:lnTo>
                <a:lnTo>
                  <a:pt x="930431" y="1075849"/>
                </a:lnTo>
                <a:lnTo>
                  <a:pt x="935650" y="1070486"/>
                </a:lnTo>
                <a:lnTo>
                  <a:pt x="938336" y="1066724"/>
                </a:lnTo>
                <a:lnTo>
                  <a:pt x="946738" y="1068724"/>
                </a:lnTo>
                <a:lnTo>
                  <a:pt x="948366" y="1067562"/>
                </a:lnTo>
                <a:lnTo>
                  <a:pt x="946956" y="1064809"/>
                </a:lnTo>
                <a:lnTo>
                  <a:pt x="945299" y="1065648"/>
                </a:lnTo>
                <a:lnTo>
                  <a:pt x="942680" y="1063933"/>
                </a:lnTo>
                <a:lnTo>
                  <a:pt x="938603" y="1058809"/>
                </a:lnTo>
                <a:lnTo>
                  <a:pt x="938746" y="1056208"/>
                </a:lnTo>
                <a:lnTo>
                  <a:pt x="939489" y="1051427"/>
                </a:lnTo>
                <a:lnTo>
                  <a:pt x="941108" y="1050417"/>
                </a:lnTo>
                <a:lnTo>
                  <a:pt x="944537" y="1049427"/>
                </a:lnTo>
                <a:lnTo>
                  <a:pt x="948452" y="1050980"/>
                </a:lnTo>
                <a:lnTo>
                  <a:pt x="950157" y="1052236"/>
                </a:lnTo>
                <a:lnTo>
                  <a:pt x="951633" y="1051636"/>
                </a:lnTo>
                <a:lnTo>
                  <a:pt x="950138" y="1048112"/>
                </a:lnTo>
                <a:lnTo>
                  <a:pt x="947585" y="1046769"/>
                </a:lnTo>
                <a:lnTo>
                  <a:pt x="944737" y="1044255"/>
                </a:lnTo>
                <a:lnTo>
                  <a:pt x="945032" y="1041473"/>
                </a:lnTo>
                <a:lnTo>
                  <a:pt x="945947" y="1039178"/>
                </a:lnTo>
                <a:lnTo>
                  <a:pt x="946633" y="1036673"/>
                </a:lnTo>
                <a:lnTo>
                  <a:pt x="947109" y="1033158"/>
                </a:lnTo>
                <a:lnTo>
                  <a:pt x="946852" y="1030424"/>
                </a:lnTo>
                <a:lnTo>
                  <a:pt x="947661" y="1029167"/>
                </a:lnTo>
                <a:lnTo>
                  <a:pt x="948919" y="1028595"/>
                </a:lnTo>
                <a:lnTo>
                  <a:pt x="948995" y="1027576"/>
                </a:lnTo>
                <a:lnTo>
                  <a:pt x="946518" y="1027786"/>
                </a:lnTo>
                <a:lnTo>
                  <a:pt x="945623" y="1031234"/>
                </a:lnTo>
                <a:lnTo>
                  <a:pt x="945280" y="1034387"/>
                </a:lnTo>
                <a:lnTo>
                  <a:pt x="943518" y="1036920"/>
                </a:lnTo>
                <a:lnTo>
                  <a:pt x="942765" y="1039787"/>
                </a:lnTo>
                <a:lnTo>
                  <a:pt x="942318" y="1043217"/>
                </a:lnTo>
                <a:lnTo>
                  <a:pt x="941337" y="1047160"/>
                </a:lnTo>
                <a:lnTo>
                  <a:pt x="939194" y="1045655"/>
                </a:lnTo>
                <a:lnTo>
                  <a:pt x="937936" y="1044112"/>
                </a:lnTo>
                <a:lnTo>
                  <a:pt x="937451" y="1043064"/>
                </a:lnTo>
                <a:lnTo>
                  <a:pt x="937670" y="1041055"/>
                </a:lnTo>
                <a:lnTo>
                  <a:pt x="937089" y="1028662"/>
                </a:lnTo>
                <a:lnTo>
                  <a:pt x="937031" y="1018356"/>
                </a:lnTo>
                <a:lnTo>
                  <a:pt x="938127" y="1010365"/>
                </a:lnTo>
                <a:lnTo>
                  <a:pt x="941156" y="1007193"/>
                </a:lnTo>
                <a:lnTo>
                  <a:pt x="942537" y="1006269"/>
                </a:lnTo>
                <a:lnTo>
                  <a:pt x="943794" y="1006679"/>
                </a:lnTo>
                <a:lnTo>
                  <a:pt x="945728" y="1006650"/>
                </a:lnTo>
                <a:lnTo>
                  <a:pt x="947004" y="1005497"/>
                </a:lnTo>
                <a:lnTo>
                  <a:pt x="942661" y="1003592"/>
                </a:lnTo>
                <a:lnTo>
                  <a:pt x="940032" y="1004678"/>
                </a:lnTo>
                <a:lnTo>
                  <a:pt x="938079" y="1006202"/>
                </a:lnTo>
                <a:lnTo>
                  <a:pt x="934564" y="1005059"/>
                </a:lnTo>
                <a:lnTo>
                  <a:pt x="933898" y="1000973"/>
                </a:lnTo>
                <a:lnTo>
                  <a:pt x="931821" y="997449"/>
                </a:lnTo>
                <a:lnTo>
                  <a:pt x="931459" y="992943"/>
                </a:lnTo>
                <a:lnTo>
                  <a:pt x="931621" y="986447"/>
                </a:lnTo>
                <a:lnTo>
                  <a:pt x="936546" y="987010"/>
                </a:lnTo>
                <a:lnTo>
                  <a:pt x="940556" y="988276"/>
                </a:lnTo>
                <a:lnTo>
                  <a:pt x="951157" y="988172"/>
                </a:lnTo>
                <a:lnTo>
                  <a:pt x="959863" y="994391"/>
                </a:lnTo>
                <a:lnTo>
                  <a:pt x="963701" y="993563"/>
                </a:lnTo>
                <a:lnTo>
                  <a:pt x="963521" y="992305"/>
                </a:lnTo>
                <a:lnTo>
                  <a:pt x="960577" y="990734"/>
                </a:lnTo>
                <a:lnTo>
                  <a:pt x="958748" y="987257"/>
                </a:lnTo>
                <a:lnTo>
                  <a:pt x="957672" y="986247"/>
                </a:lnTo>
                <a:lnTo>
                  <a:pt x="957167" y="984161"/>
                </a:lnTo>
                <a:lnTo>
                  <a:pt x="956996" y="981723"/>
                </a:lnTo>
                <a:lnTo>
                  <a:pt x="954834" y="972808"/>
                </a:lnTo>
                <a:lnTo>
                  <a:pt x="953967" y="973036"/>
                </a:lnTo>
                <a:lnTo>
                  <a:pt x="953138" y="976084"/>
                </a:lnTo>
                <a:lnTo>
                  <a:pt x="951338" y="981180"/>
                </a:lnTo>
                <a:lnTo>
                  <a:pt x="948824" y="983666"/>
                </a:lnTo>
                <a:lnTo>
                  <a:pt x="944975" y="984666"/>
                </a:lnTo>
                <a:lnTo>
                  <a:pt x="941175" y="985238"/>
                </a:lnTo>
                <a:lnTo>
                  <a:pt x="937870" y="984257"/>
                </a:lnTo>
                <a:lnTo>
                  <a:pt x="937098" y="982142"/>
                </a:lnTo>
                <a:lnTo>
                  <a:pt x="937184" y="979694"/>
                </a:lnTo>
                <a:lnTo>
                  <a:pt x="935755" y="978494"/>
                </a:lnTo>
                <a:lnTo>
                  <a:pt x="932021" y="977446"/>
                </a:lnTo>
                <a:lnTo>
                  <a:pt x="930964" y="976846"/>
                </a:lnTo>
                <a:lnTo>
                  <a:pt x="929735" y="974646"/>
                </a:lnTo>
                <a:lnTo>
                  <a:pt x="931516" y="971302"/>
                </a:lnTo>
                <a:lnTo>
                  <a:pt x="932974" y="969312"/>
                </a:lnTo>
                <a:lnTo>
                  <a:pt x="934764" y="969712"/>
                </a:lnTo>
                <a:lnTo>
                  <a:pt x="936460" y="970617"/>
                </a:lnTo>
                <a:lnTo>
                  <a:pt x="938632" y="973227"/>
                </a:lnTo>
                <a:lnTo>
                  <a:pt x="940765" y="973731"/>
                </a:lnTo>
                <a:lnTo>
                  <a:pt x="943194" y="971645"/>
                </a:lnTo>
                <a:lnTo>
                  <a:pt x="943670" y="970236"/>
                </a:lnTo>
                <a:lnTo>
                  <a:pt x="942146" y="969350"/>
                </a:lnTo>
                <a:lnTo>
                  <a:pt x="940756" y="968998"/>
                </a:lnTo>
                <a:lnTo>
                  <a:pt x="938594" y="967893"/>
                </a:lnTo>
                <a:lnTo>
                  <a:pt x="934345" y="963902"/>
                </a:lnTo>
                <a:lnTo>
                  <a:pt x="936470" y="959854"/>
                </a:lnTo>
                <a:lnTo>
                  <a:pt x="941480" y="955224"/>
                </a:lnTo>
                <a:lnTo>
                  <a:pt x="943013" y="954167"/>
                </a:lnTo>
                <a:lnTo>
                  <a:pt x="941689" y="950272"/>
                </a:lnTo>
                <a:lnTo>
                  <a:pt x="943194" y="946023"/>
                </a:lnTo>
                <a:lnTo>
                  <a:pt x="941651" y="942527"/>
                </a:lnTo>
                <a:lnTo>
                  <a:pt x="938870" y="938765"/>
                </a:lnTo>
                <a:lnTo>
                  <a:pt x="935107" y="937936"/>
                </a:lnTo>
                <a:lnTo>
                  <a:pt x="934307" y="939032"/>
                </a:lnTo>
                <a:lnTo>
                  <a:pt x="934174" y="940575"/>
                </a:lnTo>
                <a:lnTo>
                  <a:pt x="934774" y="941737"/>
                </a:lnTo>
                <a:lnTo>
                  <a:pt x="934422" y="942575"/>
                </a:lnTo>
                <a:lnTo>
                  <a:pt x="933564" y="942547"/>
                </a:lnTo>
                <a:lnTo>
                  <a:pt x="928792" y="941718"/>
                </a:lnTo>
                <a:lnTo>
                  <a:pt x="925592" y="939213"/>
                </a:lnTo>
                <a:lnTo>
                  <a:pt x="920372" y="936936"/>
                </a:lnTo>
                <a:lnTo>
                  <a:pt x="919696" y="935155"/>
                </a:lnTo>
                <a:lnTo>
                  <a:pt x="919124" y="932545"/>
                </a:lnTo>
                <a:lnTo>
                  <a:pt x="920953" y="928050"/>
                </a:lnTo>
                <a:lnTo>
                  <a:pt x="920029" y="927983"/>
                </a:lnTo>
                <a:lnTo>
                  <a:pt x="916639" y="931459"/>
                </a:lnTo>
                <a:lnTo>
                  <a:pt x="911514" y="933279"/>
                </a:lnTo>
                <a:lnTo>
                  <a:pt x="907742" y="933879"/>
                </a:lnTo>
                <a:lnTo>
                  <a:pt x="906085" y="935289"/>
                </a:lnTo>
                <a:lnTo>
                  <a:pt x="905428" y="936460"/>
                </a:lnTo>
                <a:lnTo>
                  <a:pt x="906428" y="937146"/>
                </a:lnTo>
                <a:lnTo>
                  <a:pt x="908609" y="937317"/>
                </a:lnTo>
                <a:lnTo>
                  <a:pt x="910199" y="941680"/>
                </a:lnTo>
                <a:lnTo>
                  <a:pt x="909799" y="943356"/>
                </a:lnTo>
                <a:lnTo>
                  <a:pt x="909018" y="944480"/>
                </a:lnTo>
                <a:lnTo>
                  <a:pt x="907247" y="944699"/>
                </a:lnTo>
                <a:lnTo>
                  <a:pt x="903542" y="941690"/>
                </a:lnTo>
                <a:lnTo>
                  <a:pt x="901589" y="938270"/>
                </a:lnTo>
                <a:lnTo>
                  <a:pt x="901637" y="935565"/>
                </a:lnTo>
                <a:lnTo>
                  <a:pt x="902961" y="931879"/>
                </a:lnTo>
                <a:lnTo>
                  <a:pt x="908838" y="926935"/>
                </a:lnTo>
                <a:lnTo>
                  <a:pt x="910466" y="924849"/>
                </a:lnTo>
                <a:lnTo>
                  <a:pt x="913914" y="922544"/>
                </a:lnTo>
                <a:lnTo>
                  <a:pt x="918515" y="917343"/>
                </a:lnTo>
                <a:lnTo>
                  <a:pt x="922534" y="914458"/>
                </a:lnTo>
                <a:lnTo>
                  <a:pt x="920582" y="912076"/>
                </a:lnTo>
                <a:lnTo>
                  <a:pt x="918524" y="908495"/>
                </a:lnTo>
                <a:lnTo>
                  <a:pt x="918734" y="903532"/>
                </a:lnTo>
                <a:lnTo>
                  <a:pt x="926849" y="901570"/>
                </a:lnTo>
                <a:lnTo>
                  <a:pt x="930364" y="902456"/>
                </a:lnTo>
                <a:lnTo>
                  <a:pt x="934850" y="902304"/>
                </a:lnTo>
                <a:lnTo>
                  <a:pt x="937355" y="901122"/>
                </a:lnTo>
                <a:lnTo>
                  <a:pt x="939175" y="900865"/>
                </a:lnTo>
                <a:lnTo>
                  <a:pt x="943004" y="899503"/>
                </a:lnTo>
                <a:lnTo>
                  <a:pt x="944651" y="897579"/>
                </a:lnTo>
                <a:lnTo>
                  <a:pt x="945042" y="896112"/>
                </a:lnTo>
                <a:lnTo>
                  <a:pt x="945023" y="894836"/>
                </a:lnTo>
                <a:lnTo>
                  <a:pt x="944575" y="893255"/>
                </a:lnTo>
                <a:lnTo>
                  <a:pt x="943956" y="889178"/>
                </a:lnTo>
                <a:lnTo>
                  <a:pt x="944585" y="887816"/>
                </a:lnTo>
                <a:lnTo>
                  <a:pt x="946223" y="886197"/>
                </a:lnTo>
                <a:lnTo>
                  <a:pt x="948376" y="885692"/>
                </a:lnTo>
                <a:lnTo>
                  <a:pt x="949366" y="885816"/>
                </a:lnTo>
                <a:lnTo>
                  <a:pt x="951919" y="887302"/>
                </a:lnTo>
                <a:lnTo>
                  <a:pt x="951405" y="889416"/>
                </a:lnTo>
                <a:lnTo>
                  <a:pt x="950386" y="891960"/>
                </a:lnTo>
                <a:lnTo>
                  <a:pt x="948299" y="902104"/>
                </a:lnTo>
                <a:lnTo>
                  <a:pt x="947252" y="904399"/>
                </a:lnTo>
                <a:lnTo>
                  <a:pt x="945604" y="906390"/>
                </a:lnTo>
                <a:lnTo>
                  <a:pt x="946699" y="910552"/>
                </a:lnTo>
                <a:lnTo>
                  <a:pt x="945052" y="913476"/>
                </a:lnTo>
                <a:lnTo>
                  <a:pt x="937698" y="916591"/>
                </a:lnTo>
                <a:lnTo>
                  <a:pt x="936727" y="916772"/>
                </a:lnTo>
                <a:lnTo>
                  <a:pt x="937279" y="917886"/>
                </a:lnTo>
                <a:lnTo>
                  <a:pt x="941537" y="917620"/>
                </a:lnTo>
                <a:lnTo>
                  <a:pt x="944832" y="916963"/>
                </a:lnTo>
                <a:lnTo>
                  <a:pt x="948099" y="914334"/>
                </a:lnTo>
                <a:lnTo>
                  <a:pt x="949128" y="910333"/>
                </a:lnTo>
                <a:lnTo>
                  <a:pt x="950481" y="902551"/>
                </a:lnTo>
                <a:lnTo>
                  <a:pt x="952252" y="901456"/>
                </a:lnTo>
                <a:lnTo>
                  <a:pt x="954319" y="901208"/>
                </a:lnTo>
                <a:lnTo>
                  <a:pt x="955396" y="903037"/>
                </a:lnTo>
                <a:lnTo>
                  <a:pt x="955043" y="907142"/>
                </a:lnTo>
                <a:lnTo>
                  <a:pt x="955034" y="911114"/>
                </a:lnTo>
                <a:lnTo>
                  <a:pt x="952290" y="922935"/>
                </a:lnTo>
                <a:lnTo>
                  <a:pt x="948976" y="927697"/>
                </a:lnTo>
                <a:lnTo>
                  <a:pt x="948604" y="928954"/>
                </a:lnTo>
                <a:lnTo>
                  <a:pt x="948738" y="930440"/>
                </a:lnTo>
                <a:lnTo>
                  <a:pt x="951367" y="930221"/>
                </a:lnTo>
                <a:lnTo>
                  <a:pt x="953367" y="927659"/>
                </a:lnTo>
                <a:lnTo>
                  <a:pt x="954815" y="924383"/>
                </a:lnTo>
                <a:lnTo>
                  <a:pt x="956263" y="919829"/>
                </a:lnTo>
                <a:lnTo>
                  <a:pt x="956100" y="916544"/>
                </a:lnTo>
                <a:lnTo>
                  <a:pt x="956539" y="914515"/>
                </a:lnTo>
                <a:lnTo>
                  <a:pt x="957139" y="907875"/>
                </a:lnTo>
                <a:lnTo>
                  <a:pt x="958139" y="904523"/>
                </a:lnTo>
                <a:lnTo>
                  <a:pt x="958072" y="899846"/>
                </a:lnTo>
                <a:lnTo>
                  <a:pt x="956263" y="898084"/>
                </a:lnTo>
                <a:lnTo>
                  <a:pt x="953729" y="897017"/>
                </a:lnTo>
                <a:lnTo>
                  <a:pt x="953091" y="894159"/>
                </a:lnTo>
                <a:lnTo>
                  <a:pt x="954415" y="888531"/>
                </a:lnTo>
                <a:lnTo>
                  <a:pt x="959253" y="888673"/>
                </a:lnTo>
                <a:lnTo>
                  <a:pt x="963835" y="884844"/>
                </a:lnTo>
                <a:lnTo>
                  <a:pt x="966835" y="883454"/>
                </a:lnTo>
                <a:lnTo>
                  <a:pt x="968540" y="883739"/>
                </a:lnTo>
                <a:lnTo>
                  <a:pt x="974532" y="887435"/>
                </a:lnTo>
                <a:lnTo>
                  <a:pt x="975722" y="887482"/>
                </a:lnTo>
                <a:lnTo>
                  <a:pt x="975531" y="886149"/>
                </a:lnTo>
                <a:lnTo>
                  <a:pt x="974598" y="885206"/>
                </a:lnTo>
                <a:lnTo>
                  <a:pt x="972236" y="883958"/>
                </a:lnTo>
                <a:lnTo>
                  <a:pt x="967892" y="879996"/>
                </a:lnTo>
                <a:lnTo>
                  <a:pt x="962044" y="879348"/>
                </a:lnTo>
                <a:lnTo>
                  <a:pt x="963120" y="874214"/>
                </a:lnTo>
                <a:lnTo>
                  <a:pt x="964254" y="869538"/>
                </a:lnTo>
                <a:lnTo>
                  <a:pt x="967092" y="868890"/>
                </a:lnTo>
                <a:lnTo>
                  <a:pt x="971855" y="867356"/>
                </a:lnTo>
                <a:lnTo>
                  <a:pt x="980932" y="860365"/>
                </a:lnTo>
                <a:lnTo>
                  <a:pt x="982513" y="855116"/>
                </a:lnTo>
                <a:lnTo>
                  <a:pt x="982942" y="849230"/>
                </a:lnTo>
                <a:lnTo>
                  <a:pt x="978570" y="847697"/>
                </a:lnTo>
                <a:lnTo>
                  <a:pt x="973931" y="843858"/>
                </a:lnTo>
                <a:lnTo>
                  <a:pt x="970188" y="841820"/>
                </a:lnTo>
                <a:lnTo>
                  <a:pt x="966873" y="839258"/>
                </a:lnTo>
                <a:lnTo>
                  <a:pt x="967521" y="835438"/>
                </a:lnTo>
                <a:lnTo>
                  <a:pt x="967950" y="829228"/>
                </a:lnTo>
                <a:lnTo>
                  <a:pt x="972112" y="827894"/>
                </a:lnTo>
                <a:lnTo>
                  <a:pt x="974046" y="819398"/>
                </a:lnTo>
                <a:lnTo>
                  <a:pt x="971255" y="812911"/>
                </a:lnTo>
                <a:lnTo>
                  <a:pt x="971922" y="808092"/>
                </a:lnTo>
                <a:lnTo>
                  <a:pt x="975560" y="803986"/>
                </a:lnTo>
                <a:lnTo>
                  <a:pt x="976208" y="801148"/>
                </a:lnTo>
                <a:lnTo>
                  <a:pt x="977208" y="798033"/>
                </a:lnTo>
                <a:lnTo>
                  <a:pt x="980408" y="797719"/>
                </a:lnTo>
                <a:lnTo>
                  <a:pt x="980485" y="796024"/>
                </a:lnTo>
                <a:lnTo>
                  <a:pt x="980199" y="792938"/>
                </a:lnTo>
                <a:lnTo>
                  <a:pt x="978094" y="789299"/>
                </a:lnTo>
                <a:lnTo>
                  <a:pt x="978008" y="784270"/>
                </a:lnTo>
                <a:lnTo>
                  <a:pt x="979989" y="778336"/>
                </a:lnTo>
                <a:lnTo>
                  <a:pt x="983171" y="778746"/>
                </a:lnTo>
                <a:lnTo>
                  <a:pt x="983780" y="778498"/>
                </a:lnTo>
                <a:lnTo>
                  <a:pt x="981523" y="774916"/>
                </a:lnTo>
                <a:lnTo>
                  <a:pt x="979684" y="770983"/>
                </a:lnTo>
                <a:lnTo>
                  <a:pt x="979999" y="769411"/>
                </a:lnTo>
                <a:lnTo>
                  <a:pt x="981761" y="768077"/>
                </a:lnTo>
                <a:lnTo>
                  <a:pt x="983799" y="767335"/>
                </a:lnTo>
                <a:lnTo>
                  <a:pt x="986009" y="769344"/>
                </a:lnTo>
                <a:lnTo>
                  <a:pt x="989171" y="775764"/>
                </a:lnTo>
                <a:lnTo>
                  <a:pt x="989647" y="774116"/>
                </a:lnTo>
                <a:lnTo>
                  <a:pt x="988371" y="767582"/>
                </a:lnTo>
                <a:lnTo>
                  <a:pt x="987323" y="759476"/>
                </a:lnTo>
                <a:lnTo>
                  <a:pt x="983990" y="760533"/>
                </a:lnTo>
                <a:lnTo>
                  <a:pt x="980932" y="759962"/>
                </a:lnTo>
                <a:lnTo>
                  <a:pt x="979780" y="758714"/>
                </a:lnTo>
                <a:lnTo>
                  <a:pt x="978637" y="756895"/>
                </a:lnTo>
                <a:lnTo>
                  <a:pt x="979713" y="754675"/>
                </a:lnTo>
                <a:lnTo>
                  <a:pt x="980789" y="753028"/>
                </a:lnTo>
                <a:lnTo>
                  <a:pt x="983028" y="750951"/>
                </a:lnTo>
                <a:lnTo>
                  <a:pt x="987676" y="750218"/>
                </a:lnTo>
                <a:lnTo>
                  <a:pt x="991038" y="747618"/>
                </a:lnTo>
                <a:lnTo>
                  <a:pt x="992162" y="742274"/>
                </a:lnTo>
                <a:lnTo>
                  <a:pt x="991057" y="742798"/>
                </a:lnTo>
                <a:lnTo>
                  <a:pt x="989238" y="747503"/>
                </a:lnTo>
                <a:lnTo>
                  <a:pt x="986171" y="749094"/>
                </a:lnTo>
                <a:lnTo>
                  <a:pt x="984609" y="748856"/>
                </a:lnTo>
                <a:lnTo>
                  <a:pt x="982771" y="747979"/>
                </a:lnTo>
                <a:lnTo>
                  <a:pt x="979151" y="743884"/>
                </a:lnTo>
                <a:lnTo>
                  <a:pt x="977151" y="742931"/>
                </a:lnTo>
                <a:lnTo>
                  <a:pt x="975208" y="742826"/>
                </a:lnTo>
                <a:lnTo>
                  <a:pt x="973541" y="743865"/>
                </a:lnTo>
                <a:lnTo>
                  <a:pt x="969293" y="751084"/>
                </a:lnTo>
                <a:lnTo>
                  <a:pt x="967483" y="752304"/>
                </a:lnTo>
                <a:lnTo>
                  <a:pt x="960006" y="752885"/>
                </a:lnTo>
                <a:lnTo>
                  <a:pt x="957263" y="752047"/>
                </a:lnTo>
                <a:lnTo>
                  <a:pt x="954291" y="750932"/>
                </a:lnTo>
                <a:lnTo>
                  <a:pt x="954653" y="749151"/>
                </a:lnTo>
                <a:lnTo>
                  <a:pt x="955558" y="747256"/>
                </a:lnTo>
                <a:lnTo>
                  <a:pt x="957244" y="746274"/>
                </a:lnTo>
                <a:lnTo>
                  <a:pt x="957272" y="745189"/>
                </a:lnTo>
                <a:lnTo>
                  <a:pt x="954948" y="744913"/>
                </a:lnTo>
                <a:lnTo>
                  <a:pt x="952272" y="742922"/>
                </a:lnTo>
                <a:lnTo>
                  <a:pt x="951081" y="740398"/>
                </a:lnTo>
                <a:lnTo>
                  <a:pt x="950519" y="735883"/>
                </a:lnTo>
                <a:lnTo>
                  <a:pt x="948119" y="728768"/>
                </a:lnTo>
                <a:lnTo>
                  <a:pt x="947642" y="723681"/>
                </a:lnTo>
                <a:lnTo>
                  <a:pt x="949338" y="720062"/>
                </a:lnTo>
                <a:lnTo>
                  <a:pt x="952976" y="705908"/>
                </a:lnTo>
                <a:lnTo>
                  <a:pt x="954091" y="698726"/>
                </a:lnTo>
                <a:lnTo>
                  <a:pt x="956043" y="692430"/>
                </a:lnTo>
                <a:lnTo>
                  <a:pt x="956005" y="688287"/>
                </a:lnTo>
                <a:lnTo>
                  <a:pt x="961054" y="684505"/>
                </a:lnTo>
                <a:lnTo>
                  <a:pt x="962978" y="682247"/>
                </a:lnTo>
                <a:lnTo>
                  <a:pt x="967264" y="669570"/>
                </a:lnTo>
                <a:lnTo>
                  <a:pt x="967892" y="662760"/>
                </a:lnTo>
                <a:lnTo>
                  <a:pt x="961092" y="642214"/>
                </a:lnTo>
                <a:lnTo>
                  <a:pt x="960044" y="638309"/>
                </a:lnTo>
                <a:lnTo>
                  <a:pt x="959711" y="633460"/>
                </a:lnTo>
                <a:lnTo>
                  <a:pt x="961330" y="625440"/>
                </a:lnTo>
                <a:lnTo>
                  <a:pt x="961520" y="622402"/>
                </a:lnTo>
                <a:lnTo>
                  <a:pt x="960130" y="618020"/>
                </a:lnTo>
                <a:lnTo>
                  <a:pt x="956253" y="610877"/>
                </a:lnTo>
                <a:lnTo>
                  <a:pt x="956177" y="607238"/>
                </a:lnTo>
                <a:lnTo>
                  <a:pt x="957806" y="603504"/>
                </a:lnTo>
                <a:lnTo>
                  <a:pt x="956224" y="598875"/>
                </a:lnTo>
                <a:lnTo>
                  <a:pt x="956996" y="596018"/>
                </a:lnTo>
                <a:lnTo>
                  <a:pt x="957844" y="593779"/>
                </a:lnTo>
                <a:lnTo>
                  <a:pt x="963921" y="594979"/>
                </a:lnTo>
                <a:lnTo>
                  <a:pt x="966683" y="594408"/>
                </a:lnTo>
                <a:lnTo>
                  <a:pt x="968159" y="593055"/>
                </a:lnTo>
                <a:lnTo>
                  <a:pt x="969312" y="589274"/>
                </a:lnTo>
                <a:lnTo>
                  <a:pt x="969893" y="583368"/>
                </a:lnTo>
                <a:lnTo>
                  <a:pt x="970255" y="580825"/>
                </a:lnTo>
                <a:lnTo>
                  <a:pt x="970779" y="577120"/>
                </a:lnTo>
                <a:lnTo>
                  <a:pt x="973760" y="575634"/>
                </a:lnTo>
                <a:lnTo>
                  <a:pt x="974788" y="572129"/>
                </a:lnTo>
                <a:lnTo>
                  <a:pt x="977284" y="567252"/>
                </a:lnTo>
                <a:lnTo>
                  <a:pt x="979856" y="553670"/>
                </a:lnTo>
                <a:lnTo>
                  <a:pt x="982399" y="550326"/>
                </a:lnTo>
                <a:lnTo>
                  <a:pt x="984971" y="546478"/>
                </a:lnTo>
                <a:lnTo>
                  <a:pt x="983990" y="540782"/>
                </a:lnTo>
                <a:lnTo>
                  <a:pt x="985647" y="538153"/>
                </a:lnTo>
                <a:lnTo>
                  <a:pt x="987171" y="536239"/>
                </a:lnTo>
                <a:lnTo>
                  <a:pt x="988514" y="532772"/>
                </a:lnTo>
                <a:lnTo>
                  <a:pt x="990343" y="529495"/>
                </a:lnTo>
                <a:lnTo>
                  <a:pt x="994696" y="524799"/>
                </a:lnTo>
                <a:lnTo>
                  <a:pt x="995801" y="519075"/>
                </a:lnTo>
                <a:lnTo>
                  <a:pt x="999182" y="509216"/>
                </a:lnTo>
                <a:lnTo>
                  <a:pt x="999849" y="502911"/>
                </a:lnTo>
                <a:lnTo>
                  <a:pt x="1000896" y="498653"/>
                </a:lnTo>
                <a:lnTo>
                  <a:pt x="1000592" y="494691"/>
                </a:lnTo>
                <a:lnTo>
                  <a:pt x="1002621" y="489881"/>
                </a:lnTo>
                <a:lnTo>
                  <a:pt x="1004573" y="485833"/>
                </a:lnTo>
                <a:lnTo>
                  <a:pt x="1005183" y="483584"/>
                </a:lnTo>
                <a:lnTo>
                  <a:pt x="1009631" y="478250"/>
                </a:lnTo>
                <a:lnTo>
                  <a:pt x="1010383" y="473993"/>
                </a:lnTo>
                <a:lnTo>
                  <a:pt x="1008793" y="471107"/>
                </a:lnTo>
                <a:lnTo>
                  <a:pt x="1008764" y="466649"/>
                </a:lnTo>
                <a:lnTo>
                  <a:pt x="1007526" y="460486"/>
                </a:lnTo>
                <a:lnTo>
                  <a:pt x="1010393" y="458181"/>
                </a:lnTo>
                <a:lnTo>
                  <a:pt x="1011555" y="456495"/>
                </a:lnTo>
                <a:lnTo>
                  <a:pt x="1015289" y="446685"/>
                </a:lnTo>
                <a:lnTo>
                  <a:pt x="1015051" y="442846"/>
                </a:lnTo>
                <a:lnTo>
                  <a:pt x="1016127" y="438084"/>
                </a:lnTo>
                <a:lnTo>
                  <a:pt x="1013670" y="432454"/>
                </a:lnTo>
                <a:lnTo>
                  <a:pt x="1013327" y="419843"/>
                </a:lnTo>
                <a:lnTo>
                  <a:pt x="1011955" y="410176"/>
                </a:lnTo>
                <a:lnTo>
                  <a:pt x="1009688" y="399993"/>
                </a:lnTo>
                <a:lnTo>
                  <a:pt x="1009898" y="394316"/>
                </a:lnTo>
                <a:lnTo>
                  <a:pt x="1008517" y="387268"/>
                </a:lnTo>
                <a:lnTo>
                  <a:pt x="1008431" y="383210"/>
                </a:lnTo>
                <a:lnTo>
                  <a:pt x="1009488" y="374028"/>
                </a:lnTo>
                <a:lnTo>
                  <a:pt x="1016680" y="368265"/>
                </a:lnTo>
                <a:lnTo>
                  <a:pt x="1018080" y="361817"/>
                </a:lnTo>
                <a:lnTo>
                  <a:pt x="1018937" y="353130"/>
                </a:lnTo>
                <a:lnTo>
                  <a:pt x="1018642" y="346815"/>
                </a:lnTo>
                <a:lnTo>
                  <a:pt x="1017937" y="343986"/>
                </a:lnTo>
                <a:lnTo>
                  <a:pt x="1014394" y="339347"/>
                </a:lnTo>
                <a:lnTo>
                  <a:pt x="1013498" y="331071"/>
                </a:lnTo>
                <a:lnTo>
                  <a:pt x="1014184" y="328908"/>
                </a:lnTo>
                <a:lnTo>
                  <a:pt x="1017118" y="326584"/>
                </a:lnTo>
                <a:lnTo>
                  <a:pt x="1019185" y="323365"/>
                </a:lnTo>
                <a:lnTo>
                  <a:pt x="1020251" y="318374"/>
                </a:lnTo>
                <a:lnTo>
                  <a:pt x="1022404" y="314449"/>
                </a:lnTo>
                <a:lnTo>
                  <a:pt x="1023252" y="304981"/>
                </a:lnTo>
                <a:lnTo>
                  <a:pt x="1025071" y="297466"/>
                </a:lnTo>
                <a:lnTo>
                  <a:pt x="1025976" y="294847"/>
                </a:lnTo>
                <a:lnTo>
                  <a:pt x="1028833" y="291561"/>
                </a:lnTo>
                <a:lnTo>
                  <a:pt x="1029367" y="290684"/>
                </a:lnTo>
                <a:lnTo>
                  <a:pt x="1029805" y="288179"/>
                </a:lnTo>
                <a:lnTo>
                  <a:pt x="1029672" y="282273"/>
                </a:lnTo>
                <a:lnTo>
                  <a:pt x="1030110" y="278673"/>
                </a:lnTo>
                <a:lnTo>
                  <a:pt x="1032386" y="271596"/>
                </a:lnTo>
                <a:lnTo>
                  <a:pt x="1032653" y="268329"/>
                </a:lnTo>
                <a:lnTo>
                  <a:pt x="1035177" y="261071"/>
                </a:lnTo>
                <a:lnTo>
                  <a:pt x="1035748" y="255861"/>
                </a:lnTo>
                <a:lnTo>
                  <a:pt x="1036825" y="253118"/>
                </a:lnTo>
                <a:lnTo>
                  <a:pt x="1036406" y="250031"/>
                </a:lnTo>
                <a:lnTo>
                  <a:pt x="1037120" y="243135"/>
                </a:lnTo>
                <a:lnTo>
                  <a:pt x="1035406" y="239249"/>
                </a:lnTo>
                <a:lnTo>
                  <a:pt x="1035025" y="236982"/>
                </a:lnTo>
                <a:lnTo>
                  <a:pt x="1037187" y="229944"/>
                </a:lnTo>
                <a:lnTo>
                  <a:pt x="1038654" y="228229"/>
                </a:lnTo>
                <a:lnTo>
                  <a:pt x="1041025" y="224962"/>
                </a:lnTo>
                <a:lnTo>
                  <a:pt x="1042026" y="221295"/>
                </a:lnTo>
                <a:lnTo>
                  <a:pt x="1042206" y="218970"/>
                </a:lnTo>
                <a:lnTo>
                  <a:pt x="1039178" y="207416"/>
                </a:lnTo>
                <a:lnTo>
                  <a:pt x="1038768" y="203483"/>
                </a:lnTo>
                <a:lnTo>
                  <a:pt x="1039511" y="194349"/>
                </a:lnTo>
                <a:lnTo>
                  <a:pt x="1040549" y="188462"/>
                </a:lnTo>
                <a:lnTo>
                  <a:pt x="1040206" y="183775"/>
                </a:lnTo>
                <a:lnTo>
                  <a:pt x="1040549" y="181366"/>
                </a:lnTo>
                <a:lnTo>
                  <a:pt x="1041073" y="178346"/>
                </a:lnTo>
                <a:lnTo>
                  <a:pt x="1043149" y="174689"/>
                </a:lnTo>
                <a:lnTo>
                  <a:pt x="1043626" y="172088"/>
                </a:lnTo>
                <a:lnTo>
                  <a:pt x="1042892" y="171002"/>
                </a:lnTo>
                <a:lnTo>
                  <a:pt x="1040425" y="169679"/>
                </a:lnTo>
                <a:lnTo>
                  <a:pt x="1038387" y="166364"/>
                </a:lnTo>
                <a:lnTo>
                  <a:pt x="1038244" y="163097"/>
                </a:lnTo>
                <a:lnTo>
                  <a:pt x="1038901" y="160716"/>
                </a:lnTo>
                <a:lnTo>
                  <a:pt x="1039054" y="157353"/>
                </a:lnTo>
                <a:lnTo>
                  <a:pt x="1042083" y="156696"/>
                </a:lnTo>
                <a:lnTo>
                  <a:pt x="1043702" y="154829"/>
                </a:lnTo>
                <a:lnTo>
                  <a:pt x="1045235" y="151343"/>
                </a:lnTo>
                <a:lnTo>
                  <a:pt x="1047169" y="142913"/>
                </a:lnTo>
                <a:lnTo>
                  <a:pt x="1047998" y="132484"/>
                </a:lnTo>
                <a:lnTo>
                  <a:pt x="1049150" y="126216"/>
                </a:lnTo>
                <a:lnTo>
                  <a:pt x="1049960" y="123120"/>
                </a:lnTo>
                <a:lnTo>
                  <a:pt x="1050646" y="116663"/>
                </a:lnTo>
                <a:lnTo>
                  <a:pt x="1051770" y="112443"/>
                </a:lnTo>
                <a:lnTo>
                  <a:pt x="1051970" y="108557"/>
                </a:lnTo>
                <a:lnTo>
                  <a:pt x="1051751" y="105594"/>
                </a:lnTo>
                <a:lnTo>
                  <a:pt x="1048845" y="90574"/>
                </a:lnTo>
                <a:lnTo>
                  <a:pt x="1048941" y="85059"/>
                </a:lnTo>
                <a:lnTo>
                  <a:pt x="1050169" y="76515"/>
                </a:lnTo>
                <a:lnTo>
                  <a:pt x="1050150" y="64504"/>
                </a:lnTo>
                <a:lnTo>
                  <a:pt x="1049903" y="61703"/>
                </a:lnTo>
                <a:lnTo>
                  <a:pt x="1048807" y="59084"/>
                </a:lnTo>
                <a:lnTo>
                  <a:pt x="1048483" y="55522"/>
                </a:lnTo>
                <a:lnTo>
                  <a:pt x="1046731" y="49349"/>
                </a:lnTo>
                <a:lnTo>
                  <a:pt x="1045150" y="36976"/>
                </a:lnTo>
                <a:lnTo>
                  <a:pt x="1045121" y="30452"/>
                </a:lnTo>
                <a:lnTo>
                  <a:pt x="1044435" y="24927"/>
                </a:lnTo>
                <a:lnTo>
                  <a:pt x="1042921" y="23460"/>
                </a:lnTo>
                <a:lnTo>
                  <a:pt x="1044007" y="23127"/>
                </a:lnTo>
                <a:lnTo>
                  <a:pt x="1046550" y="22899"/>
                </a:lnTo>
                <a:lnTo>
                  <a:pt x="1049179" y="22889"/>
                </a:lnTo>
                <a:lnTo>
                  <a:pt x="1052513" y="21717"/>
                </a:lnTo>
                <a:lnTo>
                  <a:pt x="1056066" y="19545"/>
                </a:lnTo>
                <a:lnTo>
                  <a:pt x="1058380" y="16393"/>
                </a:lnTo>
                <a:lnTo>
                  <a:pt x="1059371" y="13516"/>
                </a:lnTo>
                <a:lnTo>
                  <a:pt x="1059371" y="10992"/>
                </a:lnTo>
                <a:lnTo>
                  <a:pt x="1058332" y="7782"/>
                </a:lnTo>
                <a:lnTo>
                  <a:pt x="1058047" y="5515"/>
                </a:lnTo>
                <a:lnTo>
                  <a:pt x="1059275" y="4429"/>
                </a:lnTo>
                <a:lnTo>
                  <a:pt x="1062523" y="4010"/>
                </a:lnTo>
                <a:lnTo>
                  <a:pt x="1065152" y="1867"/>
                </a:lnTo>
                <a:lnTo>
                  <a:pt x="1067172" y="0"/>
                </a:lnTo>
                <a:lnTo>
                  <a:pt x="1067591" y="3163"/>
                </a:lnTo>
                <a:lnTo>
                  <a:pt x="1071258" y="7411"/>
                </a:lnTo>
                <a:lnTo>
                  <a:pt x="1072449" y="12192"/>
                </a:lnTo>
                <a:lnTo>
                  <a:pt x="1073277" y="12792"/>
                </a:lnTo>
                <a:lnTo>
                  <a:pt x="1078316" y="15183"/>
                </a:lnTo>
                <a:lnTo>
                  <a:pt x="1078402" y="15745"/>
                </a:lnTo>
                <a:lnTo>
                  <a:pt x="1077668" y="16640"/>
                </a:lnTo>
                <a:lnTo>
                  <a:pt x="1076935" y="17802"/>
                </a:lnTo>
                <a:lnTo>
                  <a:pt x="1077449" y="19431"/>
                </a:lnTo>
                <a:lnTo>
                  <a:pt x="1078364" y="21670"/>
                </a:lnTo>
                <a:lnTo>
                  <a:pt x="1078668" y="23746"/>
                </a:lnTo>
                <a:lnTo>
                  <a:pt x="1079230" y="25889"/>
                </a:lnTo>
                <a:lnTo>
                  <a:pt x="1079783" y="29176"/>
                </a:lnTo>
                <a:lnTo>
                  <a:pt x="1080116" y="32157"/>
                </a:lnTo>
                <a:lnTo>
                  <a:pt x="1081402" y="36548"/>
                </a:lnTo>
                <a:lnTo>
                  <a:pt x="1081659" y="39262"/>
                </a:lnTo>
                <a:lnTo>
                  <a:pt x="1081678" y="40900"/>
                </a:lnTo>
                <a:lnTo>
                  <a:pt x="1082678" y="42501"/>
                </a:lnTo>
                <a:lnTo>
                  <a:pt x="1084631" y="44425"/>
                </a:lnTo>
                <a:lnTo>
                  <a:pt x="1087269" y="46358"/>
                </a:lnTo>
                <a:lnTo>
                  <a:pt x="1089365" y="48616"/>
                </a:lnTo>
                <a:lnTo>
                  <a:pt x="1090965" y="50149"/>
                </a:lnTo>
                <a:lnTo>
                  <a:pt x="1092908" y="51397"/>
                </a:lnTo>
                <a:lnTo>
                  <a:pt x="1094404" y="52550"/>
                </a:lnTo>
                <a:lnTo>
                  <a:pt x="1094994" y="53340"/>
                </a:lnTo>
                <a:lnTo>
                  <a:pt x="1095194" y="53979"/>
                </a:lnTo>
                <a:lnTo>
                  <a:pt x="1094546" y="54588"/>
                </a:lnTo>
                <a:lnTo>
                  <a:pt x="1092184" y="57569"/>
                </a:lnTo>
                <a:lnTo>
                  <a:pt x="1088889" y="62113"/>
                </a:lnTo>
                <a:lnTo>
                  <a:pt x="1088946" y="62665"/>
                </a:lnTo>
                <a:lnTo>
                  <a:pt x="1092099" y="65933"/>
                </a:lnTo>
                <a:lnTo>
                  <a:pt x="1092603" y="67228"/>
                </a:lnTo>
                <a:lnTo>
                  <a:pt x="1092565" y="69056"/>
                </a:lnTo>
                <a:lnTo>
                  <a:pt x="1091508" y="71257"/>
                </a:lnTo>
                <a:lnTo>
                  <a:pt x="1088107" y="71952"/>
                </a:lnTo>
                <a:lnTo>
                  <a:pt x="1087346" y="72552"/>
                </a:lnTo>
                <a:lnTo>
                  <a:pt x="1087250" y="73257"/>
                </a:lnTo>
                <a:lnTo>
                  <a:pt x="1088031" y="74190"/>
                </a:lnTo>
                <a:lnTo>
                  <a:pt x="1087907" y="76362"/>
                </a:lnTo>
                <a:lnTo>
                  <a:pt x="1089136" y="78763"/>
                </a:lnTo>
                <a:lnTo>
                  <a:pt x="1088507" y="79582"/>
                </a:lnTo>
                <a:lnTo>
                  <a:pt x="1087250" y="80686"/>
                </a:lnTo>
                <a:lnTo>
                  <a:pt x="1087222" y="81772"/>
                </a:lnTo>
                <a:lnTo>
                  <a:pt x="1087631" y="82972"/>
                </a:lnTo>
                <a:lnTo>
                  <a:pt x="1088955" y="83954"/>
                </a:lnTo>
                <a:lnTo>
                  <a:pt x="1094194" y="87325"/>
                </a:lnTo>
                <a:lnTo>
                  <a:pt x="1094604" y="87792"/>
                </a:lnTo>
                <a:lnTo>
                  <a:pt x="1094527" y="88145"/>
                </a:lnTo>
                <a:lnTo>
                  <a:pt x="1092498" y="90402"/>
                </a:lnTo>
                <a:lnTo>
                  <a:pt x="1092289" y="91793"/>
                </a:lnTo>
                <a:lnTo>
                  <a:pt x="1092346" y="94088"/>
                </a:lnTo>
                <a:lnTo>
                  <a:pt x="1092632" y="95574"/>
                </a:lnTo>
                <a:lnTo>
                  <a:pt x="1093289" y="96193"/>
                </a:lnTo>
                <a:lnTo>
                  <a:pt x="1095918" y="96889"/>
                </a:lnTo>
                <a:lnTo>
                  <a:pt x="1099166" y="102051"/>
                </a:lnTo>
                <a:lnTo>
                  <a:pt x="1102290" y="106918"/>
                </a:lnTo>
                <a:lnTo>
                  <a:pt x="1102252" y="111110"/>
                </a:lnTo>
                <a:lnTo>
                  <a:pt x="1102576" y="116005"/>
                </a:lnTo>
                <a:lnTo>
                  <a:pt x="1104557" y="119853"/>
                </a:lnTo>
                <a:lnTo>
                  <a:pt x="1104833" y="122930"/>
                </a:lnTo>
                <a:lnTo>
                  <a:pt x="1105500" y="126435"/>
                </a:lnTo>
                <a:lnTo>
                  <a:pt x="1107862" y="128569"/>
                </a:lnTo>
                <a:lnTo>
                  <a:pt x="1108786" y="132779"/>
                </a:lnTo>
                <a:lnTo>
                  <a:pt x="1109025" y="135027"/>
                </a:lnTo>
                <a:lnTo>
                  <a:pt x="1108882" y="136503"/>
                </a:lnTo>
                <a:lnTo>
                  <a:pt x="1110720" y="141094"/>
                </a:lnTo>
                <a:lnTo>
                  <a:pt x="1110929" y="145047"/>
                </a:lnTo>
                <a:lnTo>
                  <a:pt x="1110491" y="147885"/>
                </a:lnTo>
                <a:lnTo>
                  <a:pt x="1110510" y="149476"/>
                </a:lnTo>
                <a:lnTo>
                  <a:pt x="1110767" y="150591"/>
                </a:lnTo>
                <a:lnTo>
                  <a:pt x="1112349" y="151591"/>
                </a:lnTo>
                <a:lnTo>
                  <a:pt x="1113044" y="152219"/>
                </a:lnTo>
                <a:lnTo>
                  <a:pt x="1115368" y="152495"/>
                </a:lnTo>
                <a:lnTo>
                  <a:pt x="1118768" y="152562"/>
                </a:lnTo>
                <a:lnTo>
                  <a:pt x="1124588" y="151515"/>
                </a:lnTo>
                <a:lnTo>
                  <a:pt x="1129132" y="150600"/>
                </a:lnTo>
                <a:close/>
                <a:moveTo>
                  <a:pt x="4124" y="277311"/>
                </a:moveTo>
                <a:lnTo>
                  <a:pt x="0" y="278235"/>
                </a:lnTo>
                <a:lnTo>
                  <a:pt x="133" y="276587"/>
                </a:lnTo>
                <a:lnTo>
                  <a:pt x="1172" y="275158"/>
                </a:lnTo>
                <a:lnTo>
                  <a:pt x="4220" y="275977"/>
                </a:lnTo>
                <a:lnTo>
                  <a:pt x="5648" y="276130"/>
                </a:lnTo>
                <a:lnTo>
                  <a:pt x="4124" y="277311"/>
                </a:lnTo>
                <a:close/>
                <a:moveTo>
                  <a:pt x="818798" y="478117"/>
                </a:moveTo>
                <a:lnTo>
                  <a:pt x="814007" y="478803"/>
                </a:lnTo>
                <a:lnTo>
                  <a:pt x="813845" y="478603"/>
                </a:lnTo>
                <a:lnTo>
                  <a:pt x="814121" y="478041"/>
                </a:lnTo>
                <a:lnTo>
                  <a:pt x="815216" y="477060"/>
                </a:lnTo>
                <a:lnTo>
                  <a:pt x="816550" y="475869"/>
                </a:lnTo>
                <a:lnTo>
                  <a:pt x="816835" y="475831"/>
                </a:lnTo>
                <a:lnTo>
                  <a:pt x="817331" y="475926"/>
                </a:lnTo>
                <a:lnTo>
                  <a:pt x="817883" y="476145"/>
                </a:lnTo>
                <a:lnTo>
                  <a:pt x="819312" y="476946"/>
                </a:lnTo>
                <a:lnTo>
                  <a:pt x="819731" y="477498"/>
                </a:lnTo>
                <a:lnTo>
                  <a:pt x="819579" y="477955"/>
                </a:lnTo>
                <a:lnTo>
                  <a:pt x="818798" y="478117"/>
                </a:lnTo>
                <a:close/>
                <a:moveTo>
                  <a:pt x="953271" y="808949"/>
                </a:moveTo>
                <a:lnTo>
                  <a:pt x="951262" y="809720"/>
                </a:lnTo>
                <a:lnTo>
                  <a:pt x="949385" y="809911"/>
                </a:lnTo>
                <a:lnTo>
                  <a:pt x="947480" y="809349"/>
                </a:lnTo>
                <a:lnTo>
                  <a:pt x="944147" y="809397"/>
                </a:lnTo>
                <a:lnTo>
                  <a:pt x="940832" y="807968"/>
                </a:lnTo>
                <a:lnTo>
                  <a:pt x="937717" y="805949"/>
                </a:lnTo>
                <a:lnTo>
                  <a:pt x="936850" y="804777"/>
                </a:lnTo>
                <a:lnTo>
                  <a:pt x="937231" y="803100"/>
                </a:lnTo>
                <a:lnTo>
                  <a:pt x="939470" y="799224"/>
                </a:lnTo>
                <a:lnTo>
                  <a:pt x="941604" y="791909"/>
                </a:lnTo>
                <a:lnTo>
                  <a:pt x="943023" y="781460"/>
                </a:lnTo>
                <a:lnTo>
                  <a:pt x="941880" y="777507"/>
                </a:lnTo>
                <a:lnTo>
                  <a:pt x="942022" y="775878"/>
                </a:lnTo>
                <a:lnTo>
                  <a:pt x="942547" y="773906"/>
                </a:lnTo>
                <a:lnTo>
                  <a:pt x="942804" y="771887"/>
                </a:lnTo>
                <a:lnTo>
                  <a:pt x="942642" y="769849"/>
                </a:lnTo>
                <a:lnTo>
                  <a:pt x="942908" y="767963"/>
                </a:lnTo>
                <a:lnTo>
                  <a:pt x="945261" y="763991"/>
                </a:lnTo>
                <a:lnTo>
                  <a:pt x="945614" y="762210"/>
                </a:lnTo>
                <a:lnTo>
                  <a:pt x="945680" y="760276"/>
                </a:lnTo>
                <a:lnTo>
                  <a:pt x="946699" y="756285"/>
                </a:lnTo>
                <a:lnTo>
                  <a:pt x="946385" y="754962"/>
                </a:lnTo>
                <a:lnTo>
                  <a:pt x="945518" y="753847"/>
                </a:lnTo>
                <a:lnTo>
                  <a:pt x="946223" y="752866"/>
                </a:lnTo>
                <a:lnTo>
                  <a:pt x="954396" y="755790"/>
                </a:lnTo>
                <a:lnTo>
                  <a:pt x="959825" y="756466"/>
                </a:lnTo>
                <a:lnTo>
                  <a:pt x="960111" y="759495"/>
                </a:lnTo>
                <a:lnTo>
                  <a:pt x="961158" y="761876"/>
                </a:lnTo>
                <a:lnTo>
                  <a:pt x="961777" y="766144"/>
                </a:lnTo>
                <a:lnTo>
                  <a:pt x="962625" y="767115"/>
                </a:lnTo>
                <a:lnTo>
                  <a:pt x="962187" y="770173"/>
                </a:lnTo>
                <a:lnTo>
                  <a:pt x="959682" y="771497"/>
                </a:lnTo>
                <a:lnTo>
                  <a:pt x="959901" y="774316"/>
                </a:lnTo>
                <a:lnTo>
                  <a:pt x="961339" y="776974"/>
                </a:lnTo>
                <a:lnTo>
                  <a:pt x="959244" y="777926"/>
                </a:lnTo>
                <a:lnTo>
                  <a:pt x="956977" y="778498"/>
                </a:lnTo>
                <a:lnTo>
                  <a:pt x="956453" y="779241"/>
                </a:lnTo>
                <a:lnTo>
                  <a:pt x="954815" y="779822"/>
                </a:lnTo>
                <a:lnTo>
                  <a:pt x="952824" y="781298"/>
                </a:lnTo>
                <a:lnTo>
                  <a:pt x="953424" y="782612"/>
                </a:lnTo>
                <a:lnTo>
                  <a:pt x="955929" y="785594"/>
                </a:lnTo>
                <a:lnTo>
                  <a:pt x="958729" y="787670"/>
                </a:lnTo>
                <a:lnTo>
                  <a:pt x="960263" y="790776"/>
                </a:lnTo>
                <a:lnTo>
                  <a:pt x="962254" y="794023"/>
                </a:lnTo>
                <a:lnTo>
                  <a:pt x="961282" y="796090"/>
                </a:lnTo>
                <a:lnTo>
                  <a:pt x="959463" y="799024"/>
                </a:lnTo>
                <a:lnTo>
                  <a:pt x="956558" y="800977"/>
                </a:lnTo>
                <a:lnTo>
                  <a:pt x="953881" y="802148"/>
                </a:lnTo>
                <a:lnTo>
                  <a:pt x="954196" y="806978"/>
                </a:lnTo>
                <a:lnTo>
                  <a:pt x="953271" y="808949"/>
                </a:lnTo>
                <a:close/>
                <a:moveTo>
                  <a:pt x="929345" y="818560"/>
                </a:moveTo>
                <a:lnTo>
                  <a:pt x="925563" y="819208"/>
                </a:lnTo>
                <a:lnTo>
                  <a:pt x="924706" y="818112"/>
                </a:lnTo>
                <a:lnTo>
                  <a:pt x="924716" y="817179"/>
                </a:lnTo>
                <a:lnTo>
                  <a:pt x="925363" y="816416"/>
                </a:lnTo>
                <a:lnTo>
                  <a:pt x="927307" y="815912"/>
                </a:lnTo>
                <a:lnTo>
                  <a:pt x="928573" y="816540"/>
                </a:lnTo>
                <a:lnTo>
                  <a:pt x="929240" y="817436"/>
                </a:lnTo>
                <a:lnTo>
                  <a:pt x="929450" y="818255"/>
                </a:lnTo>
                <a:lnTo>
                  <a:pt x="929345" y="818560"/>
                </a:lnTo>
                <a:close/>
                <a:moveTo>
                  <a:pt x="952281" y="826647"/>
                </a:moveTo>
                <a:lnTo>
                  <a:pt x="952843" y="828466"/>
                </a:lnTo>
                <a:lnTo>
                  <a:pt x="951662" y="828713"/>
                </a:lnTo>
                <a:lnTo>
                  <a:pt x="949776" y="828427"/>
                </a:lnTo>
                <a:lnTo>
                  <a:pt x="948862" y="829866"/>
                </a:lnTo>
                <a:lnTo>
                  <a:pt x="948395" y="830152"/>
                </a:lnTo>
                <a:lnTo>
                  <a:pt x="944061" y="828876"/>
                </a:lnTo>
                <a:lnTo>
                  <a:pt x="943385" y="828304"/>
                </a:lnTo>
                <a:lnTo>
                  <a:pt x="943470" y="826408"/>
                </a:lnTo>
                <a:lnTo>
                  <a:pt x="948090" y="826247"/>
                </a:lnTo>
                <a:lnTo>
                  <a:pt x="951033" y="825037"/>
                </a:lnTo>
                <a:lnTo>
                  <a:pt x="951443" y="825227"/>
                </a:lnTo>
                <a:lnTo>
                  <a:pt x="952281" y="826647"/>
                </a:lnTo>
                <a:close/>
                <a:moveTo>
                  <a:pt x="954291" y="847697"/>
                </a:moveTo>
                <a:lnTo>
                  <a:pt x="952976" y="849297"/>
                </a:lnTo>
                <a:lnTo>
                  <a:pt x="950900" y="849582"/>
                </a:lnTo>
                <a:lnTo>
                  <a:pt x="947671" y="851440"/>
                </a:lnTo>
                <a:lnTo>
                  <a:pt x="947328" y="853050"/>
                </a:lnTo>
                <a:lnTo>
                  <a:pt x="947166" y="855031"/>
                </a:lnTo>
                <a:lnTo>
                  <a:pt x="949395" y="857422"/>
                </a:lnTo>
                <a:lnTo>
                  <a:pt x="950500" y="860203"/>
                </a:lnTo>
                <a:lnTo>
                  <a:pt x="951824" y="864375"/>
                </a:lnTo>
                <a:lnTo>
                  <a:pt x="952786" y="868356"/>
                </a:lnTo>
                <a:lnTo>
                  <a:pt x="952700" y="869585"/>
                </a:lnTo>
                <a:lnTo>
                  <a:pt x="952938" y="871661"/>
                </a:lnTo>
                <a:lnTo>
                  <a:pt x="954529" y="874881"/>
                </a:lnTo>
                <a:lnTo>
                  <a:pt x="954681" y="876338"/>
                </a:lnTo>
                <a:lnTo>
                  <a:pt x="954500" y="877786"/>
                </a:lnTo>
                <a:lnTo>
                  <a:pt x="953862" y="880472"/>
                </a:lnTo>
                <a:lnTo>
                  <a:pt x="953357" y="880834"/>
                </a:lnTo>
                <a:lnTo>
                  <a:pt x="951786" y="881101"/>
                </a:lnTo>
                <a:lnTo>
                  <a:pt x="951662" y="882730"/>
                </a:lnTo>
                <a:lnTo>
                  <a:pt x="951271" y="883263"/>
                </a:lnTo>
                <a:lnTo>
                  <a:pt x="946795" y="883434"/>
                </a:lnTo>
                <a:lnTo>
                  <a:pt x="944585" y="882692"/>
                </a:lnTo>
                <a:lnTo>
                  <a:pt x="944851" y="877786"/>
                </a:lnTo>
                <a:lnTo>
                  <a:pt x="942022" y="875862"/>
                </a:lnTo>
                <a:lnTo>
                  <a:pt x="940080" y="872624"/>
                </a:lnTo>
                <a:lnTo>
                  <a:pt x="937889" y="867042"/>
                </a:lnTo>
                <a:lnTo>
                  <a:pt x="936050" y="865327"/>
                </a:lnTo>
                <a:lnTo>
                  <a:pt x="933907" y="860927"/>
                </a:lnTo>
                <a:lnTo>
                  <a:pt x="930726" y="857174"/>
                </a:lnTo>
                <a:lnTo>
                  <a:pt x="934393" y="854793"/>
                </a:lnTo>
                <a:lnTo>
                  <a:pt x="933822" y="850640"/>
                </a:lnTo>
                <a:lnTo>
                  <a:pt x="935965" y="849221"/>
                </a:lnTo>
                <a:lnTo>
                  <a:pt x="939184" y="847735"/>
                </a:lnTo>
                <a:lnTo>
                  <a:pt x="941556" y="848906"/>
                </a:lnTo>
                <a:lnTo>
                  <a:pt x="943690" y="848497"/>
                </a:lnTo>
                <a:lnTo>
                  <a:pt x="944642" y="847506"/>
                </a:lnTo>
                <a:lnTo>
                  <a:pt x="944356" y="843277"/>
                </a:lnTo>
                <a:lnTo>
                  <a:pt x="945032" y="839953"/>
                </a:lnTo>
                <a:lnTo>
                  <a:pt x="947385" y="838238"/>
                </a:lnTo>
                <a:lnTo>
                  <a:pt x="949919" y="838038"/>
                </a:lnTo>
                <a:lnTo>
                  <a:pt x="950871" y="839915"/>
                </a:lnTo>
                <a:lnTo>
                  <a:pt x="952119" y="841763"/>
                </a:lnTo>
                <a:lnTo>
                  <a:pt x="955186" y="843220"/>
                </a:lnTo>
                <a:lnTo>
                  <a:pt x="955177" y="845125"/>
                </a:lnTo>
                <a:lnTo>
                  <a:pt x="954291" y="847697"/>
                </a:lnTo>
                <a:close/>
                <a:moveTo>
                  <a:pt x="974322" y="862118"/>
                </a:moveTo>
                <a:lnTo>
                  <a:pt x="967845" y="865118"/>
                </a:lnTo>
                <a:lnTo>
                  <a:pt x="964597" y="864108"/>
                </a:lnTo>
                <a:lnTo>
                  <a:pt x="963339" y="861899"/>
                </a:lnTo>
                <a:lnTo>
                  <a:pt x="962730" y="860041"/>
                </a:lnTo>
                <a:lnTo>
                  <a:pt x="962063" y="856898"/>
                </a:lnTo>
                <a:lnTo>
                  <a:pt x="963168" y="855212"/>
                </a:lnTo>
                <a:lnTo>
                  <a:pt x="965549" y="852793"/>
                </a:lnTo>
                <a:lnTo>
                  <a:pt x="966426" y="851231"/>
                </a:lnTo>
                <a:lnTo>
                  <a:pt x="966854" y="849392"/>
                </a:lnTo>
                <a:lnTo>
                  <a:pt x="966702" y="847678"/>
                </a:lnTo>
                <a:lnTo>
                  <a:pt x="967007" y="846040"/>
                </a:lnTo>
                <a:lnTo>
                  <a:pt x="968407" y="845468"/>
                </a:lnTo>
                <a:lnTo>
                  <a:pt x="973198" y="847297"/>
                </a:lnTo>
                <a:lnTo>
                  <a:pt x="978170" y="850040"/>
                </a:lnTo>
                <a:lnTo>
                  <a:pt x="979942" y="851935"/>
                </a:lnTo>
                <a:lnTo>
                  <a:pt x="980275" y="853450"/>
                </a:lnTo>
                <a:lnTo>
                  <a:pt x="978103" y="856793"/>
                </a:lnTo>
                <a:lnTo>
                  <a:pt x="976713" y="859546"/>
                </a:lnTo>
                <a:lnTo>
                  <a:pt x="974322" y="862118"/>
                </a:lnTo>
                <a:close/>
                <a:moveTo>
                  <a:pt x="957053" y="863670"/>
                </a:moveTo>
                <a:lnTo>
                  <a:pt x="956177" y="864099"/>
                </a:lnTo>
                <a:lnTo>
                  <a:pt x="955386" y="864032"/>
                </a:lnTo>
                <a:lnTo>
                  <a:pt x="954577" y="862746"/>
                </a:lnTo>
                <a:lnTo>
                  <a:pt x="954310" y="861051"/>
                </a:lnTo>
                <a:lnTo>
                  <a:pt x="952567" y="858517"/>
                </a:lnTo>
                <a:lnTo>
                  <a:pt x="952072" y="857327"/>
                </a:lnTo>
                <a:lnTo>
                  <a:pt x="952110" y="855898"/>
                </a:lnTo>
                <a:lnTo>
                  <a:pt x="953110" y="853850"/>
                </a:lnTo>
                <a:lnTo>
                  <a:pt x="954596" y="853288"/>
                </a:lnTo>
                <a:lnTo>
                  <a:pt x="955596" y="853364"/>
                </a:lnTo>
                <a:lnTo>
                  <a:pt x="956805" y="855774"/>
                </a:lnTo>
                <a:lnTo>
                  <a:pt x="957158" y="858394"/>
                </a:lnTo>
                <a:lnTo>
                  <a:pt x="957472" y="861099"/>
                </a:lnTo>
                <a:lnTo>
                  <a:pt x="957053" y="863670"/>
                </a:lnTo>
                <a:close/>
                <a:moveTo>
                  <a:pt x="919353" y="866251"/>
                </a:moveTo>
                <a:lnTo>
                  <a:pt x="918686" y="866861"/>
                </a:lnTo>
                <a:lnTo>
                  <a:pt x="917858" y="866680"/>
                </a:lnTo>
                <a:lnTo>
                  <a:pt x="917172" y="865490"/>
                </a:lnTo>
                <a:lnTo>
                  <a:pt x="916696" y="863451"/>
                </a:lnTo>
                <a:lnTo>
                  <a:pt x="917629" y="862679"/>
                </a:lnTo>
                <a:lnTo>
                  <a:pt x="918372" y="862679"/>
                </a:lnTo>
                <a:lnTo>
                  <a:pt x="919201" y="863765"/>
                </a:lnTo>
                <a:lnTo>
                  <a:pt x="919629" y="865518"/>
                </a:lnTo>
                <a:lnTo>
                  <a:pt x="919353" y="866251"/>
                </a:lnTo>
                <a:close/>
                <a:moveTo>
                  <a:pt x="938860" y="896598"/>
                </a:moveTo>
                <a:lnTo>
                  <a:pt x="937375" y="898293"/>
                </a:lnTo>
                <a:lnTo>
                  <a:pt x="934784" y="899103"/>
                </a:lnTo>
                <a:lnTo>
                  <a:pt x="932212" y="897779"/>
                </a:lnTo>
                <a:lnTo>
                  <a:pt x="929107" y="898398"/>
                </a:lnTo>
                <a:lnTo>
                  <a:pt x="928783" y="895493"/>
                </a:lnTo>
                <a:lnTo>
                  <a:pt x="929945" y="893112"/>
                </a:lnTo>
                <a:lnTo>
                  <a:pt x="932297" y="890283"/>
                </a:lnTo>
                <a:lnTo>
                  <a:pt x="934003" y="886502"/>
                </a:lnTo>
                <a:lnTo>
                  <a:pt x="933803" y="881168"/>
                </a:lnTo>
                <a:lnTo>
                  <a:pt x="935203" y="879949"/>
                </a:lnTo>
                <a:lnTo>
                  <a:pt x="935955" y="878072"/>
                </a:lnTo>
                <a:lnTo>
                  <a:pt x="938937" y="876919"/>
                </a:lnTo>
                <a:lnTo>
                  <a:pt x="939613" y="880882"/>
                </a:lnTo>
                <a:lnTo>
                  <a:pt x="938813" y="887969"/>
                </a:lnTo>
                <a:lnTo>
                  <a:pt x="940823" y="892160"/>
                </a:lnTo>
                <a:lnTo>
                  <a:pt x="941108" y="893559"/>
                </a:lnTo>
                <a:lnTo>
                  <a:pt x="940718" y="895169"/>
                </a:lnTo>
                <a:lnTo>
                  <a:pt x="938860" y="896598"/>
                </a:lnTo>
                <a:close/>
                <a:moveTo>
                  <a:pt x="917486" y="980104"/>
                </a:moveTo>
                <a:lnTo>
                  <a:pt x="915514" y="980618"/>
                </a:lnTo>
                <a:lnTo>
                  <a:pt x="915286" y="979323"/>
                </a:lnTo>
                <a:lnTo>
                  <a:pt x="913505" y="977170"/>
                </a:lnTo>
                <a:lnTo>
                  <a:pt x="915057" y="975751"/>
                </a:lnTo>
                <a:lnTo>
                  <a:pt x="918086" y="974274"/>
                </a:lnTo>
                <a:lnTo>
                  <a:pt x="920382" y="974446"/>
                </a:lnTo>
                <a:lnTo>
                  <a:pt x="922449" y="975570"/>
                </a:lnTo>
                <a:lnTo>
                  <a:pt x="922725" y="976894"/>
                </a:lnTo>
                <a:lnTo>
                  <a:pt x="919115" y="978637"/>
                </a:lnTo>
                <a:lnTo>
                  <a:pt x="918229" y="979599"/>
                </a:lnTo>
                <a:lnTo>
                  <a:pt x="917486" y="980104"/>
                </a:lnTo>
                <a:close/>
                <a:moveTo>
                  <a:pt x="932050" y="1010279"/>
                </a:moveTo>
                <a:lnTo>
                  <a:pt x="931545" y="1011241"/>
                </a:lnTo>
                <a:lnTo>
                  <a:pt x="928249" y="1010651"/>
                </a:lnTo>
                <a:lnTo>
                  <a:pt x="922544" y="1011660"/>
                </a:lnTo>
                <a:lnTo>
                  <a:pt x="920144" y="1008002"/>
                </a:lnTo>
                <a:lnTo>
                  <a:pt x="919096" y="1002202"/>
                </a:lnTo>
                <a:lnTo>
                  <a:pt x="918381" y="1001011"/>
                </a:lnTo>
                <a:lnTo>
                  <a:pt x="916962" y="997706"/>
                </a:lnTo>
                <a:lnTo>
                  <a:pt x="916248" y="995544"/>
                </a:lnTo>
                <a:lnTo>
                  <a:pt x="914800" y="992191"/>
                </a:lnTo>
                <a:lnTo>
                  <a:pt x="914238" y="988676"/>
                </a:lnTo>
                <a:lnTo>
                  <a:pt x="913876" y="987619"/>
                </a:lnTo>
                <a:lnTo>
                  <a:pt x="915181" y="985533"/>
                </a:lnTo>
                <a:lnTo>
                  <a:pt x="921153" y="983475"/>
                </a:lnTo>
                <a:lnTo>
                  <a:pt x="923277" y="980151"/>
                </a:lnTo>
                <a:lnTo>
                  <a:pt x="925097" y="980590"/>
                </a:lnTo>
                <a:lnTo>
                  <a:pt x="924592" y="987371"/>
                </a:lnTo>
                <a:lnTo>
                  <a:pt x="925687" y="989657"/>
                </a:lnTo>
                <a:lnTo>
                  <a:pt x="927716" y="991562"/>
                </a:lnTo>
                <a:lnTo>
                  <a:pt x="928097" y="992344"/>
                </a:lnTo>
                <a:lnTo>
                  <a:pt x="928440" y="994753"/>
                </a:lnTo>
                <a:lnTo>
                  <a:pt x="929459" y="998497"/>
                </a:lnTo>
                <a:lnTo>
                  <a:pt x="930773" y="1000259"/>
                </a:lnTo>
                <a:lnTo>
                  <a:pt x="931116" y="1001345"/>
                </a:lnTo>
                <a:lnTo>
                  <a:pt x="931174" y="1002269"/>
                </a:lnTo>
                <a:lnTo>
                  <a:pt x="930697" y="1003554"/>
                </a:lnTo>
                <a:lnTo>
                  <a:pt x="932050" y="1010279"/>
                </a:lnTo>
                <a:close/>
                <a:moveTo>
                  <a:pt x="906847" y="1017204"/>
                </a:moveTo>
                <a:lnTo>
                  <a:pt x="903837" y="1017251"/>
                </a:lnTo>
                <a:lnTo>
                  <a:pt x="903084" y="1010051"/>
                </a:lnTo>
                <a:lnTo>
                  <a:pt x="906628" y="999706"/>
                </a:lnTo>
                <a:lnTo>
                  <a:pt x="906875" y="995772"/>
                </a:lnTo>
                <a:lnTo>
                  <a:pt x="905685" y="992810"/>
                </a:lnTo>
                <a:lnTo>
                  <a:pt x="905199" y="990381"/>
                </a:lnTo>
                <a:lnTo>
                  <a:pt x="905494" y="989391"/>
                </a:lnTo>
                <a:lnTo>
                  <a:pt x="910019" y="987343"/>
                </a:lnTo>
                <a:lnTo>
                  <a:pt x="911428" y="989515"/>
                </a:lnTo>
                <a:lnTo>
                  <a:pt x="913114" y="995277"/>
                </a:lnTo>
                <a:lnTo>
                  <a:pt x="916315" y="1003564"/>
                </a:lnTo>
                <a:lnTo>
                  <a:pt x="916238" y="1011517"/>
                </a:lnTo>
                <a:lnTo>
                  <a:pt x="914457" y="1013479"/>
                </a:lnTo>
                <a:lnTo>
                  <a:pt x="908876" y="1015489"/>
                </a:lnTo>
                <a:lnTo>
                  <a:pt x="906847" y="1017204"/>
                </a:lnTo>
                <a:close/>
                <a:moveTo>
                  <a:pt x="934488" y="1032806"/>
                </a:moveTo>
                <a:lnTo>
                  <a:pt x="934736" y="1038797"/>
                </a:lnTo>
                <a:lnTo>
                  <a:pt x="934288" y="1044826"/>
                </a:lnTo>
                <a:lnTo>
                  <a:pt x="933260" y="1052256"/>
                </a:lnTo>
                <a:lnTo>
                  <a:pt x="933431" y="1053770"/>
                </a:lnTo>
                <a:lnTo>
                  <a:pt x="934631" y="1054132"/>
                </a:lnTo>
                <a:lnTo>
                  <a:pt x="934955" y="1055065"/>
                </a:lnTo>
                <a:lnTo>
                  <a:pt x="934603" y="1058990"/>
                </a:lnTo>
                <a:lnTo>
                  <a:pt x="933965" y="1062009"/>
                </a:lnTo>
                <a:lnTo>
                  <a:pt x="932717" y="1064486"/>
                </a:lnTo>
                <a:lnTo>
                  <a:pt x="931993" y="1067458"/>
                </a:lnTo>
                <a:lnTo>
                  <a:pt x="931326" y="1068115"/>
                </a:lnTo>
                <a:lnTo>
                  <a:pt x="928421" y="1068639"/>
                </a:lnTo>
                <a:lnTo>
                  <a:pt x="926830" y="1068315"/>
                </a:lnTo>
                <a:lnTo>
                  <a:pt x="925554" y="1064933"/>
                </a:lnTo>
                <a:lnTo>
                  <a:pt x="925183" y="1062857"/>
                </a:lnTo>
                <a:lnTo>
                  <a:pt x="925259" y="1060142"/>
                </a:lnTo>
                <a:lnTo>
                  <a:pt x="923687" y="1056504"/>
                </a:lnTo>
                <a:lnTo>
                  <a:pt x="923639" y="1055113"/>
                </a:lnTo>
                <a:lnTo>
                  <a:pt x="924249" y="1052722"/>
                </a:lnTo>
                <a:lnTo>
                  <a:pt x="925516" y="1051541"/>
                </a:lnTo>
                <a:lnTo>
                  <a:pt x="925706" y="1047865"/>
                </a:lnTo>
                <a:lnTo>
                  <a:pt x="926344" y="1046769"/>
                </a:lnTo>
                <a:lnTo>
                  <a:pt x="927783" y="1045255"/>
                </a:lnTo>
                <a:lnTo>
                  <a:pt x="928002" y="1044636"/>
                </a:lnTo>
                <a:lnTo>
                  <a:pt x="927868" y="1044093"/>
                </a:lnTo>
                <a:lnTo>
                  <a:pt x="927335" y="1044036"/>
                </a:lnTo>
                <a:lnTo>
                  <a:pt x="921553" y="1048569"/>
                </a:lnTo>
                <a:lnTo>
                  <a:pt x="920991" y="1049855"/>
                </a:lnTo>
                <a:lnTo>
                  <a:pt x="920734" y="1051560"/>
                </a:lnTo>
                <a:lnTo>
                  <a:pt x="920668" y="1057580"/>
                </a:lnTo>
                <a:lnTo>
                  <a:pt x="919648" y="1061066"/>
                </a:lnTo>
                <a:lnTo>
                  <a:pt x="918724" y="1061733"/>
                </a:lnTo>
                <a:lnTo>
                  <a:pt x="916029" y="1061885"/>
                </a:lnTo>
                <a:lnTo>
                  <a:pt x="912466" y="1061533"/>
                </a:lnTo>
                <a:lnTo>
                  <a:pt x="908428" y="1058333"/>
                </a:lnTo>
                <a:lnTo>
                  <a:pt x="905790" y="1059219"/>
                </a:lnTo>
                <a:lnTo>
                  <a:pt x="905247" y="1055332"/>
                </a:lnTo>
                <a:lnTo>
                  <a:pt x="906571" y="1052227"/>
                </a:lnTo>
                <a:lnTo>
                  <a:pt x="911485" y="1052494"/>
                </a:lnTo>
                <a:lnTo>
                  <a:pt x="912314" y="1046979"/>
                </a:lnTo>
                <a:lnTo>
                  <a:pt x="910752" y="1045683"/>
                </a:lnTo>
                <a:lnTo>
                  <a:pt x="909018" y="1043474"/>
                </a:lnTo>
                <a:lnTo>
                  <a:pt x="907990" y="1041445"/>
                </a:lnTo>
                <a:lnTo>
                  <a:pt x="908914" y="1039940"/>
                </a:lnTo>
                <a:lnTo>
                  <a:pt x="911762" y="1037759"/>
                </a:lnTo>
                <a:lnTo>
                  <a:pt x="913286" y="1037530"/>
                </a:lnTo>
                <a:lnTo>
                  <a:pt x="914695" y="1038749"/>
                </a:lnTo>
                <a:lnTo>
                  <a:pt x="918191" y="1037825"/>
                </a:lnTo>
                <a:lnTo>
                  <a:pt x="917991" y="1034368"/>
                </a:lnTo>
                <a:lnTo>
                  <a:pt x="914876" y="1032844"/>
                </a:lnTo>
                <a:lnTo>
                  <a:pt x="915572" y="1030224"/>
                </a:lnTo>
                <a:lnTo>
                  <a:pt x="919506" y="1027719"/>
                </a:lnTo>
                <a:lnTo>
                  <a:pt x="921858" y="1025195"/>
                </a:lnTo>
                <a:lnTo>
                  <a:pt x="921963" y="1022328"/>
                </a:lnTo>
                <a:lnTo>
                  <a:pt x="921010" y="1019470"/>
                </a:lnTo>
                <a:lnTo>
                  <a:pt x="921306" y="1018356"/>
                </a:lnTo>
                <a:lnTo>
                  <a:pt x="923268" y="1016004"/>
                </a:lnTo>
                <a:lnTo>
                  <a:pt x="926011" y="1014870"/>
                </a:lnTo>
                <a:lnTo>
                  <a:pt x="927259" y="1015032"/>
                </a:lnTo>
                <a:lnTo>
                  <a:pt x="929802" y="1016689"/>
                </a:lnTo>
                <a:lnTo>
                  <a:pt x="932069" y="1016889"/>
                </a:lnTo>
                <a:lnTo>
                  <a:pt x="932621" y="1017384"/>
                </a:lnTo>
                <a:lnTo>
                  <a:pt x="933031" y="1019223"/>
                </a:lnTo>
                <a:lnTo>
                  <a:pt x="934488" y="1032806"/>
                </a:lnTo>
                <a:close/>
                <a:moveTo>
                  <a:pt x="917638" y="1020156"/>
                </a:moveTo>
                <a:lnTo>
                  <a:pt x="917420" y="1023376"/>
                </a:lnTo>
                <a:lnTo>
                  <a:pt x="913467" y="1029586"/>
                </a:lnTo>
                <a:lnTo>
                  <a:pt x="910066" y="1033263"/>
                </a:lnTo>
                <a:lnTo>
                  <a:pt x="906961" y="1036177"/>
                </a:lnTo>
                <a:lnTo>
                  <a:pt x="904980" y="1036149"/>
                </a:lnTo>
                <a:lnTo>
                  <a:pt x="903351" y="1034748"/>
                </a:lnTo>
                <a:lnTo>
                  <a:pt x="905180" y="1032443"/>
                </a:lnTo>
                <a:lnTo>
                  <a:pt x="907456" y="1030148"/>
                </a:lnTo>
                <a:lnTo>
                  <a:pt x="906732" y="1027176"/>
                </a:lnTo>
                <a:lnTo>
                  <a:pt x="906047" y="1026319"/>
                </a:lnTo>
                <a:lnTo>
                  <a:pt x="905085" y="1026005"/>
                </a:lnTo>
                <a:lnTo>
                  <a:pt x="903437" y="1024462"/>
                </a:lnTo>
                <a:lnTo>
                  <a:pt x="903942" y="1022166"/>
                </a:lnTo>
                <a:lnTo>
                  <a:pt x="904904" y="1021071"/>
                </a:lnTo>
                <a:lnTo>
                  <a:pt x="906180" y="1020233"/>
                </a:lnTo>
                <a:lnTo>
                  <a:pt x="907371" y="1020728"/>
                </a:lnTo>
                <a:lnTo>
                  <a:pt x="912533" y="1019118"/>
                </a:lnTo>
                <a:lnTo>
                  <a:pt x="914162" y="1017813"/>
                </a:lnTo>
                <a:lnTo>
                  <a:pt x="917305" y="1017594"/>
                </a:lnTo>
                <a:lnTo>
                  <a:pt x="917638" y="1020156"/>
                </a:lnTo>
                <a:close/>
                <a:moveTo>
                  <a:pt x="919020" y="1080145"/>
                </a:moveTo>
                <a:lnTo>
                  <a:pt x="913790" y="1083498"/>
                </a:lnTo>
                <a:lnTo>
                  <a:pt x="912257" y="1082107"/>
                </a:lnTo>
                <a:lnTo>
                  <a:pt x="908485" y="1082126"/>
                </a:lnTo>
                <a:lnTo>
                  <a:pt x="909476" y="1078497"/>
                </a:lnTo>
                <a:lnTo>
                  <a:pt x="909857" y="1075840"/>
                </a:lnTo>
                <a:lnTo>
                  <a:pt x="910428" y="1074811"/>
                </a:lnTo>
                <a:lnTo>
                  <a:pt x="910638" y="1072515"/>
                </a:lnTo>
                <a:lnTo>
                  <a:pt x="911771" y="1068334"/>
                </a:lnTo>
                <a:lnTo>
                  <a:pt x="914895" y="1069724"/>
                </a:lnTo>
                <a:lnTo>
                  <a:pt x="917229" y="1070134"/>
                </a:lnTo>
                <a:lnTo>
                  <a:pt x="920391" y="1071525"/>
                </a:lnTo>
                <a:lnTo>
                  <a:pt x="923820" y="1072411"/>
                </a:lnTo>
                <a:lnTo>
                  <a:pt x="924820" y="1076049"/>
                </a:lnTo>
                <a:lnTo>
                  <a:pt x="921487" y="1077716"/>
                </a:lnTo>
                <a:lnTo>
                  <a:pt x="919020" y="1080145"/>
                </a:lnTo>
                <a:close/>
                <a:moveTo>
                  <a:pt x="912409" y="1096242"/>
                </a:moveTo>
                <a:lnTo>
                  <a:pt x="911647" y="1100128"/>
                </a:lnTo>
                <a:lnTo>
                  <a:pt x="909485" y="1099795"/>
                </a:lnTo>
                <a:lnTo>
                  <a:pt x="908761" y="1098805"/>
                </a:lnTo>
                <a:lnTo>
                  <a:pt x="908380" y="1096337"/>
                </a:lnTo>
                <a:lnTo>
                  <a:pt x="907714" y="1095147"/>
                </a:lnTo>
                <a:lnTo>
                  <a:pt x="908647" y="1092680"/>
                </a:lnTo>
                <a:lnTo>
                  <a:pt x="909256" y="1089946"/>
                </a:lnTo>
                <a:lnTo>
                  <a:pt x="909047" y="1087851"/>
                </a:lnTo>
                <a:lnTo>
                  <a:pt x="912362" y="1088003"/>
                </a:lnTo>
                <a:lnTo>
                  <a:pt x="916305" y="1088546"/>
                </a:lnTo>
                <a:lnTo>
                  <a:pt x="917400" y="1089117"/>
                </a:lnTo>
                <a:lnTo>
                  <a:pt x="916191" y="1090965"/>
                </a:lnTo>
                <a:lnTo>
                  <a:pt x="915038" y="1092061"/>
                </a:lnTo>
                <a:lnTo>
                  <a:pt x="912657" y="1092737"/>
                </a:lnTo>
                <a:lnTo>
                  <a:pt x="912409" y="1096242"/>
                </a:lnTo>
                <a:close/>
                <a:moveTo>
                  <a:pt x="932288" y="1121522"/>
                </a:moveTo>
                <a:lnTo>
                  <a:pt x="932231" y="1125094"/>
                </a:lnTo>
                <a:lnTo>
                  <a:pt x="931383" y="1126237"/>
                </a:lnTo>
                <a:lnTo>
                  <a:pt x="930640" y="1126579"/>
                </a:lnTo>
                <a:lnTo>
                  <a:pt x="928764" y="1125494"/>
                </a:lnTo>
                <a:lnTo>
                  <a:pt x="927688" y="1125370"/>
                </a:lnTo>
                <a:lnTo>
                  <a:pt x="925906" y="1127265"/>
                </a:lnTo>
                <a:lnTo>
                  <a:pt x="924411" y="1128227"/>
                </a:lnTo>
                <a:lnTo>
                  <a:pt x="922182" y="1127979"/>
                </a:lnTo>
                <a:lnTo>
                  <a:pt x="919220" y="1126693"/>
                </a:lnTo>
                <a:lnTo>
                  <a:pt x="916581" y="1132084"/>
                </a:lnTo>
                <a:lnTo>
                  <a:pt x="915343" y="1133894"/>
                </a:lnTo>
                <a:lnTo>
                  <a:pt x="912762" y="1136418"/>
                </a:lnTo>
                <a:lnTo>
                  <a:pt x="912476" y="1133456"/>
                </a:lnTo>
                <a:lnTo>
                  <a:pt x="914114" y="1129046"/>
                </a:lnTo>
                <a:lnTo>
                  <a:pt x="914876" y="1126046"/>
                </a:lnTo>
                <a:lnTo>
                  <a:pt x="916381" y="1121588"/>
                </a:lnTo>
                <a:lnTo>
                  <a:pt x="919410" y="1123265"/>
                </a:lnTo>
                <a:lnTo>
                  <a:pt x="923658" y="1121616"/>
                </a:lnTo>
                <a:lnTo>
                  <a:pt x="927525" y="1118559"/>
                </a:lnTo>
                <a:lnTo>
                  <a:pt x="930869" y="1118540"/>
                </a:lnTo>
                <a:lnTo>
                  <a:pt x="931964" y="1120169"/>
                </a:lnTo>
                <a:lnTo>
                  <a:pt x="932288" y="1121522"/>
                </a:lnTo>
                <a:close/>
                <a:moveTo>
                  <a:pt x="925221" y="1136628"/>
                </a:moveTo>
                <a:lnTo>
                  <a:pt x="926364" y="1145001"/>
                </a:lnTo>
                <a:lnTo>
                  <a:pt x="927183" y="1146172"/>
                </a:lnTo>
                <a:lnTo>
                  <a:pt x="929907" y="1146791"/>
                </a:lnTo>
                <a:lnTo>
                  <a:pt x="932869" y="1151058"/>
                </a:lnTo>
                <a:lnTo>
                  <a:pt x="933002" y="1152230"/>
                </a:lnTo>
                <a:lnTo>
                  <a:pt x="929421" y="1159516"/>
                </a:lnTo>
                <a:lnTo>
                  <a:pt x="928659" y="1164708"/>
                </a:lnTo>
                <a:lnTo>
                  <a:pt x="924458" y="1164337"/>
                </a:lnTo>
                <a:lnTo>
                  <a:pt x="922696" y="1159183"/>
                </a:lnTo>
                <a:lnTo>
                  <a:pt x="920039" y="1154221"/>
                </a:lnTo>
                <a:lnTo>
                  <a:pt x="919144" y="1148429"/>
                </a:lnTo>
                <a:lnTo>
                  <a:pt x="917686" y="1143467"/>
                </a:lnTo>
                <a:lnTo>
                  <a:pt x="920287" y="1140666"/>
                </a:lnTo>
                <a:lnTo>
                  <a:pt x="922772" y="1141286"/>
                </a:lnTo>
                <a:lnTo>
                  <a:pt x="922915" y="1137495"/>
                </a:lnTo>
                <a:lnTo>
                  <a:pt x="925221" y="1136628"/>
                </a:lnTo>
                <a:close/>
                <a:moveTo>
                  <a:pt x="943423" y="1149592"/>
                </a:moveTo>
                <a:lnTo>
                  <a:pt x="942623" y="1150068"/>
                </a:lnTo>
                <a:lnTo>
                  <a:pt x="939651" y="1149068"/>
                </a:lnTo>
                <a:lnTo>
                  <a:pt x="938165" y="1148163"/>
                </a:lnTo>
                <a:lnTo>
                  <a:pt x="935898" y="1145887"/>
                </a:lnTo>
                <a:lnTo>
                  <a:pt x="935536" y="1143534"/>
                </a:lnTo>
                <a:lnTo>
                  <a:pt x="934517" y="1140743"/>
                </a:lnTo>
                <a:lnTo>
                  <a:pt x="935174" y="1140705"/>
                </a:lnTo>
                <a:lnTo>
                  <a:pt x="937546" y="1141809"/>
                </a:lnTo>
                <a:lnTo>
                  <a:pt x="938517" y="1142658"/>
                </a:lnTo>
                <a:lnTo>
                  <a:pt x="939813" y="1144448"/>
                </a:lnTo>
                <a:lnTo>
                  <a:pt x="943651" y="1147010"/>
                </a:lnTo>
                <a:lnTo>
                  <a:pt x="944137" y="1147763"/>
                </a:lnTo>
                <a:lnTo>
                  <a:pt x="944042" y="1148744"/>
                </a:lnTo>
                <a:lnTo>
                  <a:pt x="943423" y="1149592"/>
                </a:lnTo>
                <a:close/>
                <a:moveTo>
                  <a:pt x="1090765" y="1181053"/>
                </a:moveTo>
                <a:lnTo>
                  <a:pt x="1090717" y="1194150"/>
                </a:lnTo>
                <a:lnTo>
                  <a:pt x="1090670" y="1207132"/>
                </a:lnTo>
                <a:lnTo>
                  <a:pt x="1090632" y="1219353"/>
                </a:lnTo>
                <a:lnTo>
                  <a:pt x="1090594" y="1231659"/>
                </a:lnTo>
                <a:lnTo>
                  <a:pt x="1090556" y="1243622"/>
                </a:lnTo>
                <a:lnTo>
                  <a:pt x="1090517" y="1255976"/>
                </a:lnTo>
                <a:lnTo>
                  <a:pt x="1090308" y="1269921"/>
                </a:lnTo>
                <a:lnTo>
                  <a:pt x="1090155" y="1280360"/>
                </a:lnTo>
                <a:lnTo>
                  <a:pt x="1086136" y="1280360"/>
                </a:lnTo>
                <a:lnTo>
                  <a:pt x="1085079" y="1281427"/>
                </a:lnTo>
                <a:lnTo>
                  <a:pt x="1078716" y="1282961"/>
                </a:lnTo>
                <a:lnTo>
                  <a:pt x="1067895" y="1280599"/>
                </a:lnTo>
                <a:lnTo>
                  <a:pt x="1065190" y="1278465"/>
                </a:lnTo>
                <a:lnTo>
                  <a:pt x="1061561" y="1273807"/>
                </a:lnTo>
                <a:lnTo>
                  <a:pt x="1060266" y="1275065"/>
                </a:lnTo>
                <a:lnTo>
                  <a:pt x="1056856" y="1277036"/>
                </a:lnTo>
                <a:lnTo>
                  <a:pt x="1053351" y="1278598"/>
                </a:lnTo>
                <a:lnTo>
                  <a:pt x="1050474" y="1278770"/>
                </a:lnTo>
                <a:lnTo>
                  <a:pt x="1047807" y="1276836"/>
                </a:lnTo>
                <a:lnTo>
                  <a:pt x="1047236" y="1275855"/>
                </a:lnTo>
                <a:lnTo>
                  <a:pt x="1046626" y="1275645"/>
                </a:lnTo>
                <a:lnTo>
                  <a:pt x="1040873" y="1278322"/>
                </a:lnTo>
                <a:lnTo>
                  <a:pt x="1034510" y="1275588"/>
                </a:lnTo>
                <a:lnTo>
                  <a:pt x="1029443" y="1273922"/>
                </a:lnTo>
                <a:lnTo>
                  <a:pt x="1021299" y="1272979"/>
                </a:lnTo>
                <a:lnTo>
                  <a:pt x="1015641" y="1269549"/>
                </a:lnTo>
                <a:lnTo>
                  <a:pt x="1005202" y="1269845"/>
                </a:lnTo>
                <a:lnTo>
                  <a:pt x="1003325" y="1268712"/>
                </a:lnTo>
                <a:lnTo>
                  <a:pt x="1002630" y="1265358"/>
                </a:lnTo>
                <a:lnTo>
                  <a:pt x="1003183" y="1263806"/>
                </a:lnTo>
                <a:lnTo>
                  <a:pt x="1005411" y="1262863"/>
                </a:lnTo>
                <a:lnTo>
                  <a:pt x="1006030" y="1261006"/>
                </a:lnTo>
                <a:lnTo>
                  <a:pt x="1008288" y="1261453"/>
                </a:lnTo>
                <a:lnTo>
                  <a:pt x="1011212" y="1263911"/>
                </a:lnTo>
                <a:lnTo>
                  <a:pt x="1012107" y="1263825"/>
                </a:lnTo>
                <a:lnTo>
                  <a:pt x="1014041" y="1261510"/>
                </a:lnTo>
                <a:lnTo>
                  <a:pt x="1016899" y="1259463"/>
                </a:lnTo>
                <a:lnTo>
                  <a:pt x="1017918" y="1259253"/>
                </a:lnTo>
                <a:lnTo>
                  <a:pt x="1023166" y="1261777"/>
                </a:lnTo>
                <a:lnTo>
                  <a:pt x="1025280" y="1261491"/>
                </a:lnTo>
                <a:lnTo>
                  <a:pt x="1028310" y="1260358"/>
                </a:lnTo>
                <a:lnTo>
                  <a:pt x="1028852" y="1259367"/>
                </a:lnTo>
                <a:lnTo>
                  <a:pt x="1029338" y="1257634"/>
                </a:lnTo>
                <a:lnTo>
                  <a:pt x="1030138" y="1256624"/>
                </a:lnTo>
                <a:lnTo>
                  <a:pt x="1032834" y="1256129"/>
                </a:lnTo>
                <a:lnTo>
                  <a:pt x="1035463" y="1257119"/>
                </a:lnTo>
                <a:lnTo>
                  <a:pt x="1035768" y="1260139"/>
                </a:lnTo>
                <a:lnTo>
                  <a:pt x="1035406" y="1263377"/>
                </a:lnTo>
                <a:lnTo>
                  <a:pt x="1038825" y="1264254"/>
                </a:lnTo>
                <a:lnTo>
                  <a:pt x="1042978" y="1264149"/>
                </a:lnTo>
                <a:lnTo>
                  <a:pt x="1045836" y="1265358"/>
                </a:lnTo>
                <a:lnTo>
                  <a:pt x="1046198" y="1263387"/>
                </a:lnTo>
                <a:lnTo>
                  <a:pt x="1041635" y="1258234"/>
                </a:lnTo>
                <a:lnTo>
                  <a:pt x="1039721" y="1255043"/>
                </a:lnTo>
                <a:lnTo>
                  <a:pt x="1037149" y="1253167"/>
                </a:lnTo>
                <a:lnTo>
                  <a:pt x="1033844" y="1252204"/>
                </a:lnTo>
                <a:lnTo>
                  <a:pt x="1031081" y="1246242"/>
                </a:lnTo>
                <a:lnTo>
                  <a:pt x="1031253" y="1241032"/>
                </a:lnTo>
                <a:lnTo>
                  <a:pt x="1030957" y="1235974"/>
                </a:lnTo>
                <a:lnTo>
                  <a:pt x="1036920" y="1233202"/>
                </a:lnTo>
                <a:lnTo>
                  <a:pt x="1035548" y="1228897"/>
                </a:lnTo>
                <a:lnTo>
                  <a:pt x="1037606" y="1225639"/>
                </a:lnTo>
                <a:lnTo>
                  <a:pt x="1039949" y="1224392"/>
                </a:lnTo>
                <a:lnTo>
                  <a:pt x="1042311" y="1236393"/>
                </a:lnTo>
                <a:lnTo>
                  <a:pt x="1044007" y="1240622"/>
                </a:lnTo>
                <a:lnTo>
                  <a:pt x="1041845" y="1241480"/>
                </a:lnTo>
                <a:lnTo>
                  <a:pt x="1037320" y="1241470"/>
                </a:lnTo>
                <a:lnTo>
                  <a:pt x="1039844" y="1247404"/>
                </a:lnTo>
                <a:lnTo>
                  <a:pt x="1043997" y="1249442"/>
                </a:lnTo>
                <a:lnTo>
                  <a:pt x="1047569" y="1253852"/>
                </a:lnTo>
                <a:lnTo>
                  <a:pt x="1047645" y="1257062"/>
                </a:lnTo>
                <a:lnTo>
                  <a:pt x="1049626" y="1258510"/>
                </a:lnTo>
                <a:lnTo>
                  <a:pt x="1054408" y="1258605"/>
                </a:lnTo>
                <a:lnTo>
                  <a:pt x="1057704" y="1257977"/>
                </a:lnTo>
                <a:lnTo>
                  <a:pt x="1059256" y="1255833"/>
                </a:lnTo>
                <a:lnTo>
                  <a:pt x="1061047" y="1255157"/>
                </a:lnTo>
                <a:lnTo>
                  <a:pt x="1064257" y="1257815"/>
                </a:lnTo>
                <a:lnTo>
                  <a:pt x="1069667" y="1259787"/>
                </a:lnTo>
                <a:lnTo>
                  <a:pt x="1071125" y="1261177"/>
                </a:lnTo>
                <a:lnTo>
                  <a:pt x="1072182" y="1263501"/>
                </a:lnTo>
                <a:lnTo>
                  <a:pt x="1072248" y="1266006"/>
                </a:lnTo>
                <a:lnTo>
                  <a:pt x="1072525" y="1267340"/>
                </a:lnTo>
                <a:lnTo>
                  <a:pt x="1074096" y="1266692"/>
                </a:lnTo>
                <a:lnTo>
                  <a:pt x="1076344" y="1263292"/>
                </a:lnTo>
                <a:lnTo>
                  <a:pt x="1077449" y="1262110"/>
                </a:lnTo>
                <a:lnTo>
                  <a:pt x="1078802" y="1261529"/>
                </a:lnTo>
                <a:lnTo>
                  <a:pt x="1079659" y="1260767"/>
                </a:lnTo>
                <a:lnTo>
                  <a:pt x="1079687" y="1259777"/>
                </a:lnTo>
                <a:lnTo>
                  <a:pt x="1075639" y="1257377"/>
                </a:lnTo>
                <a:lnTo>
                  <a:pt x="1054456" y="1246184"/>
                </a:lnTo>
                <a:lnTo>
                  <a:pt x="1051855" y="1241736"/>
                </a:lnTo>
                <a:lnTo>
                  <a:pt x="1050103" y="1236155"/>
                </a:lnTo>
                <a:lnTo>
                  <a:pt x="1050160" y="1230411"/>
                </a:lnTo>
                <a:lnTo>
                  <a:pt x="1051703" y="1228640"/>
                </a:lnTo>
                <a:lnTo>
                  <a:pt x="1055484" y="1226382"/>
                </a:lnTo>
                <a:lnTo>
                  <a:pt x="1062428" y="1223201"/>
                </a:lnTo>
                <a:lnTo>
                  <a:pt x="1070439" y="1218638"/>
                </a:lnTo>
                <a:lnTo>
                  <a:pt x="1071439" y="1217762"/>
                </a:lnTo>
                <a:lnTo>
                  <a:pt x="1071344" y="1214914"/>
                </a:lnTo>
                <a:lnTo>
                  <a:pt x="1070343" y="1212999"/>
                </a:lnTo>
                <a:lnTo>
                  <a:pt x="1067162" y="1211599"/>
                </a:lnTo>
                <a:lnTo>
                  <a:pt x="1063838" y="1211247"/>
                </a:lnTo>
                <a:lnTo>
                  <a:pt x="1060666" y="1211390"/>
                </a:lnTo>
                <a:lnTo>
                  <a:pt x="1057494" y="1211990"/>
                </a:lnTo>
                <a:lnTo>
                  <a:pt x="1051713" y="1215010"/>
                </a:lnTo>
                <a:lnTo>
                  <a:pt x="1048436" y="1214819"/>
                </a:lnTo>
                <a:lnTo>
                  <a:pt x="1045321" y="1213190"/>
                </a:lnTo>
                <a:lnTo>
                  <a:pt x="1043016" y="1209933"/>
                </a:lnTo>
                <a:lnTo>
                  <a:pt x="1041825" y="1205542"/>
                </a:lnTo>
                <a:lnTo>
                  <a:pt x="1041835" y="1202741"/>
                </a:lnTo>
                <a:lnTo>
                  <a:pt x="1042273" y="1200169"/>
                </a:lnTo>
                <a:lnTo>
                  <a:pt x="1043683" y="1197550"/>
                </a:lnTo>
                <a:lnTo>
                  <a:pt x="1045578" y="1196407"/>
                </a:lnTo>
                <a:lnTo>
                  <a:pt x="1047274" y="1196560"/>
                </a:lnTo>
                <a:lnTo>
                  <a:pt x="1048874" y="1195950"/>
                </a:lnTo>
                <a:lnTo>
                  <a:pt x="1049827" y="1195054"/>
                </a:lnTo>
                <a:lnTo>
                  <a:pt x="1050636" y="1193855"/>
                </a:lnTo>
                <a:lnTo>
                  <a:pt x="1050398" y="1192816"/>
                </a:lnTo>
                <a:lnTo>
                  <a:pt x="1049779" y="1191921"/>
                </a:lnTo>
                <a:lnTo>
                  <a:pt x="1047198" y="1190073"/>
                </a:lnTo>
                <a:lnTo>
                  <a:pt x="1046178" y="1188291"/>
                </a:lnTo>
                <a:lnTo>
                  <a:pt x="1043969" y="1185425"/>
                </a:lnTo>
                <a:lnTo>
                  <a:pt x="1045178" y="1184625"/>
                </a:lnTo>
                <a:lnTo>
                  <a:pt x="1049065" y="1184177"/>
                </a:lnTo>
                <a:lnTo>
                  <a:pt x="1051779" y="1186149"/>
                </a:lnTo>
                <a:lnTo>
                  <a:pt x="1054313" y="1188482"/>
                </a:lnTo>
                <a:lnTo>
                  <a:pt x="1055866" y="1188473"/>
                </a:lnTo>
                <a:lnTo>
                  <a:pt x="1057256" y="1187492"/>
                </a:lnTo>
                <a:lnTo>
                  <a:pt x="1060457" y="1184510"/>
                </a:lnTo>
                <a:lnTo>
                  <a:pt x="1063133" y="1180767"/>
                </a:lnTo>
                <a:lnTo>
                  <a:pt x="1065571" y="1176519"/>
                </a:lnTo>
                <a:lnTo>
                  <a:pt x="1067543" y="1173975"/>
                </a:lnTo>
                <a:lnTo>
                  <a:pt x="1069791" y="1173747"/>
                </a:lnTo>
                <a:lnTo>
                  <a:pt x="1076392" y="1181710"/>
                </a:lnTo>
                <a:lnTo>
                  <a:pt x="1078725" y="1182005"/>
                </a:lnTo>
                <a:lnTo>
                  <a:pt x="1086479" y="1177719"/>
                </a:lnTo>
                <a:lnTo>
                  <a:pt x="1087346" y="1177947"/>
                </a:lnTo>
                <a:lnTo>
                  <a:pt x="1089975" y="1180119"/>
                </a:lnTo>
                <a:lnTo>
                  <a:pt x="1090765" y="1181053"/>
                </a:lnTo>
                <a:close/>
                <a:moveTo>
                  <a:pt x="936908" y="1192949"/>
                </a:moveTo>
                <a:lnTo>
                  <a:pt x="937346" y="1193349"/>
                </a:lnTo>
                <a:lnTo>
                  <a:pt x="938403" y="1193254"/>
                </a:lnTo>
                <a:lnTo>
                  <a:pt x="939880" y="1193968"/>
                </a:lnTo>
                <a:lnTo>
                  <a:pt x="945461" y="1194845"/>
                </a:lnTo>
                <a:lnTo>
                  <a:pt x="950452" y="1196921"/>
                </a:lnTo>
                <a:lnTo>
                  <a:pt x="953053" y="1198874"/>
                </a:lnTo>
                <a:lnTo>
                  <a:pt x="956472" y="1199474"/>
                </a:lnTo>
                <a:lnTo>
                  <a:pt x="959272" y="1201960"/>
                </a:lnTo>
                <a:lnTo>
                  <a:pt x="960463" y="1202589"/>
                </a:lnTo>
                <a:lnTo>
                  <a:pt x="961901" y="1202789"/>
                </a:lnTo>
                <a:lnTo>
                  <a:pt x="965654" y="1207389"/>
                </a:lnTo>
                <a:lnTo>
                  <a:pt x="965864" y="1207913"/>
                </a:lnTo>
                <a:lnTo>
                  <a:pt x="970121" y="1211552"/>
                </a:lnTo>
                <a:lnTo>
                  <a:pt x="970331" y="1212133"/>
                </a:lnTo>
                <a:lnTo>
                  <a:pt x="967912" y="1212333"/>
                </a:lnTo>
                <a:lnTo>
                  <a:pt x="963006" y="1210637"/>
                </a:lnTo>
                <a:lnTo>
                  <a:pt x="960558" y="1210542"/>
                </a:lnTo>
                <a:lnTo>
                  <a:pt x="958787" y="1210018"/>
                </a:lnTo>
                <a:lnTo>
                  <a:pt x="958377" y="1209723"/>
                </a:lnTo>
                <a:lnTo>
                  <a:pt x="958025" y="1207618"/>
                </a:lnTo>
                <a:lnTo>
                  <a:pt x="957463" y="1206580"/>
                </a:lnTo>
                <a:lnTo>
                  <a:pt x="952748" y="1201731"/>
                </a:lnTo>
                <a:lnTo>
                  <a:pt x="950786" y="1200674"/>
                </a:lnTo>
                <a:lnTo>
                  <a:pt x="947385" y="1199731"/>
                </a:lnTo>
                <a:lnTo>
                  <a:pt x="943518" y="1200388"/>
                </a:lnTo>
                <a:lnTo>
                  <a:pt x="940908" y="1199769"/>
                </a:lnTo>
                <a:lnTo>
                  <a:pt x="940003" y="1199988"/>
                </a:lnTo>
                <a:lnTo>
                  <a:pt x="936146" y="1196150"/>
                </a:lnTo>
                <a:lnTo>
                  <a:pt x="932297" y="1192912"/>
                </a:lnTo>
                <a:lnTo>
                  <a:pt x="930650" y="1189073"/>
                </a:lnTo>
                <a:lnTo>
                  <a:pt x="928202" y="1186129"/>
                </a:lnTo>
                <a:lnTo>
                  <a:pt x="928192" y="1185272"/>
                </a:lnTo>
                <a:lnTo>
                  <a:pt x="929316" y="1184615"/>
                </a:lnTo>
                <a:lnTo>
                  <a:pt x="931945" y="1186272"/>
                </a:lnTo>
                <a:lnTo>
                  <a:pt x="934536" y="1189111"/>
                </a:lnTo>
                <a:lnTo>
                  <a:pt x="935936" y="1190187"/>
                </a:lnTo>
                <a:lnTo>
                  <a:pt x="936908" y="1192949"/>
                </a:lnTo>
                <a:close/>
                <a:moveTo>
                  <a:pt x="976008" y="1217839"/>
                </a:moveTo>
                <a:lnTo>
                  <a:pt x="976732" y="1221487"/>
                </a:lnTo>
                <a:lnTo>
                  <a:pt x="977113" y="1222182"/>
                </a:lnTo>
                <a:lnTo>
                  <a:pt x="979056" y="1221591"/>
                </a:lnTo>
                <a:lnTo>
                  <a:pt x="982371" y="1221257"/>
                </a:lnTo>
                <a:lnTo>
                  <a:pt x="987800" y="1222620"/>
                </a:lnTo>
                <a:lnTo>
                  <a:pt x="988419" y="1223106"/>
                </a:lnTo>
                <a:lnTo>
                  <a:pt x="990724" y="1227097"/>
                </a:lnTo>
                <a:lnTo>
                  <a:pt x="992496" y="1228802"/>
                </a:lnTo>
                <a:lnTo>
                  <a:pt x="995201" y="1232507"/>
                </a:lnTo>
                <a:lnTo>
                  <a:pt x="992505" y="1234983"/>
                </a:lnTo>
                <a:lnTo>
                  <a:pt x="990915" y="1238545"/>
                </a:lnTo>
                <a:lnTo>
                  <a:pt x="990829" y="1240346"/>
                </a:lnTo>
                <a:lnTo>
                  <a:pt x="989771" y="1241393"/>
                </a:lnTo>
                <a:lnTo>
                  <a:pt x="988114" y="1242479"/>
                </a:lnTo>
                <a:lnTo>
                  <a:pt x="985647" y="1244565"/>
                </a:lnTo>
                <a:lnTo>
                  <a:pt x="982609" y="1244794"/>
                </a:lnTo>
                <a:lnTo>
                  <a:pt x="979618" y="1245899"/>
                </a:lnTo>
                <a:lnTo>
                  <a:pt x="978227" y="1246899"/>
                </a:lnTo>
                <a:lnTo>
                  <a:pt x="977408" y="1246966"/>
                </a:lnTo>
                <a:lnTo>
                  <a:pt x="976436" y="1246423"/>
                </a:lnTo>
                <a:lnTo>
                  <a:pt x="975398" y="1245394"/>
                </a:lnTo>
                <a:lnTo>
                  <a:pt x="975065" y="1244203"/>
                </a:lnTo>
                <a:lnTo>
                  <a:pt x="977113" y="1243099"/>
                </a:lnTo>
                <a:lnTo>
                  <a:pt x="979789" y="1239165"/>
                </a:lnTo>
                <a:lnTo>
                  <a:pt x="980265" y="1235088"/>
                </a:lnTo>
                <a:lnTo>
                  <a:pt x="977379" y="1234354"/>
                </a:lnTo>
                <a:lnTo>
                  <a:pt x="975655" y="1234917"/>
                </a:lnTo>
                <a:lnTo>
                  <a:pt x="974369" y="1234897"/>
                </a:lnTo>
                <a:lnTo>
                  <a:pt x="972893" y="1233650"/>
                </a:lnTo>
                <a:lnTo>
                  <a:pt x="971998" y="1235564"/>
                </a:lnTo>
                <a:lnTo>
                  <a:pt x="971664" y="1237402"/>
                </a:lnTo>
                <a:lnTo>
                  <a:pt x="972055" y="1240213"/>
                </a:lnTo>
                <a:lnTo>
                  <a:pt x="971788" y="1241127"/>
                </a:lnTo>
                <a:lnTo>
                  <a:pt x="970740" y="1241641"/>
                </a:lnTo>
                <a:lnTo>
                  <a:pt x="968321" y="1240574"/>
                </a:lnTo>
                <a:lnTo>
                  <a:pt x="965806" y="1238679"/>
                </a:lnTo>
                <a:lnTo>
                  <a:pt x="965606" y="1237584"/>
                </a:lnTo>
                <a:lnTo>
                  <a:pt x="966121" y="1233793"/>
                </a:lnTo>
                <a:lnTo>
                  <a:pt x="966073" y="1231821"/>
                </a:lnTo>
                <a:lnTo>
                  <a:pt x="965549" y="1228983"/>
                </a:lnTo>
                <a:lnTo>
                  <a:pt x="965273" y="1228687"/>
                </a:lnTo>
                <a:lnTo>
                  <a:pt x="964330" y="1228754"/>
                </a:lnTo>
                <a:lnTo>
                  <a:pt x="961368" y="1229297"/>
                </a:lnTo>
                <a:lnTo>
                  <a:pt x="958405" y="1225668"/>
                </a:lnTo>
                <a:lnTo>
                  <a:pt x="956805" y="1221839"/>
                </a:lnTo>
                <a:lnTo>
                  <a:pt x="951357" y="1220744"/>
                </a:lnTo>
                <a:lnTo>
                  <a:pt x="955605" y="1215410"/>
                </a:lnTo>
                <a:lnTo>
                  <a:pt x="962006" y="1214657"/>
                </a:lnTo>
                <a:lnTo>
                  <a:pt x="964178" y="1217353"/>
                </a:lnTo>
                <a:lnTo>
                  <a:pt x="971302" y="1219210"/>
                </a:lnTo>
                <a:lnTo>
                  <a:pt x="970874" y="1216353"/>
                </a:lnTo>
                <a:lnTo>
                  <a:pt x="970988" y="1215333"/>
                </a:lnTo>
                <a:lnTo>
                  <a:pt x="971969" y="1214057"/>
                </a:lnTo>
                <a:lnTo>
                  <a:pt x="972522" y="1213952"/>
                </a:lnTo>
                <a:lnTo>
                  <a:pt x="973360" y="1214847"/>
                </a:lnTo>
                <a:lnTo>
                  <a:pt x="974732" y="1215228"/>
                </a:lnTo>
                <a:lnTo>
                  <a:pt x="975360" y="1216105"/>
                </a:lnTo>
                <a:lnTo>
                  <a:pt x="976008" y="1217839"/>
                </a:lnTo>
                <a:close/>
                <a:moveTo>
                  <a:pt x="1016975" y="1242708"/>
                </a:moveTo>
                <a:lnTo>
                  <a:pt x="1022899" y="1246337"/>
                </a:lnTo>
                <a:lnTo>
                  <a:pt x="1026824" y="1246308"/>
                </a:lnTo>
                <a:lnTo>
                  <a:pt x="1026805" y="1248576"/>
                </a:lnTo>
                <a:lnTo>
                  <a:pt x="1027281" y="1252443"/>
                </a:lnTo>
                <a:lnTo>
                  <a:pt x="1026662" y="1254014"/>
                </a:lnTo>
                <a:lnTo>
                  <a:pt x="1025195" y="1255624"/>
                </a:lnTo>
                <a:lnTo>
                  <a:pt x="1024271" y="1257910"/>
                </a:lnTo>
                <a:lnTo>
                  <a:pt x="1023585" y="1258262"/>
                </a:lnTo>
                <a:lnTo>
                  <a:pt x="1019270" y="1255500"/>
                </a:lnTo>
                <a:lnTo>
                  <a:pt x="1014765" y="1251728"/>
                </a:lnTo>
                <a:lnTo>
                  <a:pt x="1012498" y="1252385"/>
                </a:lnTo>
                <a:lnTo>
                  <a:pt x="1009498" y="1251461"/>
                </a:lnTo>
                <a:lnTo>
                  <a:pt x="1007078" y="1251661"/>
                </a:lnTo>
                <a:lnTo>
                  <a:pt x="1005573" y="1253795"/>
                </a:lnTo>
                <a:lnTo>
                  <a:pt x="1002068" y="1254910"/>
                </a:lnTo>
                <a:lnTo>
                  <a:pt x="1001430" y="1250642"/>
                </a:lnTo>
                <a:lnTo>
                  <a:pt x="998249" y="1246604"/>
                </a:lnTo>
                <a:lnTo>
                  <a:pt x="995077" y="1243375"/>
                </a:lnTo>
                <a:lnTo>
                  <a:pt x="996801" y="1238431"/>
                </a:lnTo>
                <a:lnTo>
                  <a:pt x="998858" y="1237641"/>
                </a:lnTo>
                <a:lnTo>
                  <a:pt x="1000801" y="1235993"/>
                </a:lnTo>
                <a:lnTo>
                  <a:pt x="1008583" y="1237736"/>
                </a:lnTo>
                <a:lnTo>
                  <a:pt x="1012622" y="1239212"/>
                </a:lnTo>
                <a:lnTo>
                  <a:pt x="1016975" y="1242708"/>
                </a:lnTo>
                <a:close/>
                <a:moveTo>
                  <a:pt x="1027633" y="1281027"/>
                </a:moveTo>
                <a:lnTo>
                  <a:pt x="1028872" y="1283961"/>
                </a:lnTo>
                <a:lnTo>
                  <a:pt x="1029329" y="1284504"/>
                </a:lnTo>
                <a:lnTo>
                  <a:pt x="1032625" y="1285656"/>
                </a:lnTo>
                <a:lnTo>
                  <a:pt x="1034110" y="1284961"/>
                </a:lnTo>
                <a:lnTo>
                  <a:pt x="1037692" y="1284637"/>
                </a:lnTo>
                <a:lnTo>
                  <a:pt x="1039844" y="1283504"/>
                </a:lnTo>
                <a:lnTo>
                  <a:pt x="1042978" y="1282922"/>
                </a:lnTo>
                <a:lnTo>
                  <a:pt x="1046569" y="1290228"/>
                </a:lnTo>
                <a:lnTo>
                  <a:pt x="1046169" y="1292457"/>
                </a:lnTo>
                <a:lnTo>
                  <a:pt x="1043331" y="1294876"/>
                </a:lnTo>
                <a:lnTo>
                  <a:pt x="1041416" y="1295410"/>
                </a:lnTo>
                <a:lnTo>
                  <a:pt x="1039606" y="1294676"/>
                </a:lnTo>
                <a:lnTo>
                  <a:pt x="1039730" y="1293448"/>
                </a:lnTo>
                <a:lnTo>
                  <a:pt x="1039397" y="1292381"/>
                </a:lnTo>
                <a:lnTo>
                  <a:pt x="1038158" y="1290990"/>
                </a:lnTo>
                <a:lnTo>
                  <a:pt x="1036996" y="1291124"/>
                </a:lnTo>
                <a:lnTo>
                  <a:pt x="1035120" y="1292153"/>
                </a:lnTo>
                <a:lnTo>
                  <a:pt x="1034225" y="1292019"/>
                </a:lnTo>
                <a:lnTo>
                  <a:pt x="1032329" y="1290885"/>
                </a:lnTo>
                <a:lnTo>
                  <a:pt x="1029005" y="1290047"/>
                </a:lnTo>
                <a:lnTo>
                  <a:pt x="1028348" y="1289018"/>
                </a:lnTo>
                <a:lnTo>
                  <a:pt x="1028272" y="1287495"/>
                </a:lnTo>
                <a:lnTo>
                  <a:pt x="1027643" y="1286733"/>
                </a:lnTo>
                <a:lnTo>
                  <a:pt x="1024176" y="1284284"/>
                </a:lnTo>
                <a:lnTo>
                  <a:pt x="1021956" y="1282199"/>
                </a:lnTo>
                <a:lnTo>
                  <a:pt x="1020080" y="1281922"/>
                </a:lnTo>
                <a:lnTo>
                  <a:pt x="1019394" y="1282170"/>
                </a:lnTo>
                <a:lnTo>
                  <a:pt x="1018699" y="1283161"/>
                </a:lnTo>
                <a:lnTo>
                  <a:pt x="1017013" y="1284113"/>
                </a:lnTo>
                <a:lnTo>
                  <a:pt x="1016527" y="1283951"/>
                </a:lnTo>
                <a:lnTo>
                  <a:pt x="1015984" y="1283161"/>
                </a:lnTo>
                <a:lnTo>
                  <a:pt x="1015708" y="1282018"/>
                </a:lnTo>
                <a:lnTo>
                  <a:pt x="1016422" y="1279713"/>
                </a:lnTo>
                <a:lnTo>
                  <a:pt x="1017394" y="1279493"/>
                </a:lnTo>
                <a:lnTo>
                  <a:pt x="1022128" y="1279951"/>
                </a:lnTo>
                <a:lnTo>
                  <a:pt x="1025033" y="1281018"/>
                </a:lnTo>
                <a:lnTo>
                  <a:pt x="1027633" y="1281027"/>
                </a:lnTo>
                <a:close/>
                <a:moveTo>
                  <a:pt x="1062085" y="1283389"/>
                </a:moveTo>
                <a:lnTo>
                  <a:pt x="1083526" y="1287971"/>
                </a:lnTo>
                <a:lnTo>
                  <a:pt x="1090136" y="1285190"/>
                </a:lnTo>
                <a:lnTo>
                  <a:pt x="1095365" y="1285275"/>
                </a:lnTo>
                <a:lnTo>
                  <a:pt x="1096918" y="1289095"/>
                </a:lnTo>
                <a:lnTo>
                  <a:pt x="1091613" y="1293124"/>
                </a:lnTo>
                <a:lnTo>
                  <a:pt x="1091213" y="1294400"/>
                </a:lnTo>
                <a:lnTo>
                  <a:pt x="1091956" y="1295429"/>
                </a:lnTo>
                <a:lnTo>
                  <a:pt x="1097404" y="1296077"/>
                </a:lnTo>
                <a:lnTo>
                  <a:pt x="1098785" y="1297372"/>
                </a:lnTo>
                <a:lnTo>
                  <a:pt x="1100052" y="1299049"/>
                </a:lnTo>
                <a:lnTo>
                  <a:pt x="1098975" y="1301535"/>
                </a:lnTo>
                <a:lnTo>
                  <a:pt x="1098871" y="1302687"/>
                </a:lnTo>
                <a:lnTo>
                  <a:pt x="1099442" y="1303801"/>
                </a:lnTo>
                <a:lnTo>
                  <a:pt x="1103529" y="1307573"/>
                </a:lnTo>
                <a:lnTo>
                  <a:pt x="1105205" y="1309517"/>
                </a:lnTo>
                <a:lnTo>
                  <a:pt x="1106053" y="1311383"/>
                </a:lnTo>
                <a:lnTo>
                  <a:pt x="1106396" y="1314660"/>
                </a:lnTo>
                <a:lnTo>
                  <a:pt x="1106319" y="1317289"/>
                </a:lnTo>
                <a:lnTo>
                  <a:pt x="1105405" y="1317641"/>
                </a:lnTo>
                <a:lnTo>
                  <a:pt x="1103414" y="1316841"/>
                </a:lnTo>
                <a:lnTo>
                  <a:pt x="1101471" y="1315317"/>
                </a:lnTo>
                <a:lnTo>
                  <a:pt x="1099766" y="1311545"/>
                </a:lnTo>
                <a:lnTo>
                  <a:pt x="1098575" y="1310793"/>
                </a:lnTo>
                <a:lnTo>
                  <a:pt x="1095137" y="1310031"/>
                </a:lnTo>
                <a:lnTo>
                  <a:pt x="1091727" y="1308192"/>
                </a:lnTo>
                <a:lnTo>
                  <a:pt x="1089070" y="1308297"/>
                </a:lnTo>
                <a:lnTo>
                  <a:pt x="1086622" y="1307516"/>
                </a:lnTo>
                <a:lnTo>
                  <a:pt x="1084431" y="1308202"/>
                </a:lnTo>
                <a:lnTo>
                  <a:pt x="1083650" y="1306964"/>
                </a:lnTo>
                <a:lnTo>
                  <a:pt x="1082707" y="1304459"/>
                </a:lnTo>
                <a:lnTo>
                  <a:pt x="1082688" y="1303373"/>
                </a:lnTo>
                <a:lnTo>
                  <a:pt x="1083840" y="1299429"/>
                </a:lnTo>
                <a:lnTo>
                  <a:pt x="1083812" y="1298400"/>
                </a:lnTo>
                <a:lnTo>
                  <a:pt x="1083212" y="1298277"/>
                </a:lnTo>
                <a:lnTo>
                  <a:pt x="1080659" y="1299077"/>
                </a:lnTo>
                <a:lnTo>
                  <a:pt x="1079630" y="1298543"/>
                </a:lnTo>
                <a:lnTo>
                  <a:pt x="1076849" y="1295686"/>
                </a:lnTo>
                <a:lnTo>
                  <a:pt x="1075725" y="1295143"/>
                </a:lnTo>
                <a:lnTo>
                  <a:pt x="1072934" y="1294867"/>
                </a:lnTo>
                <a:lnTo>
                  <a:pt x="1071353" y="1299915"/>
                </a:lnTo>
                <a:lnTo>
                  <a:pt x="1071267" y="1301172"/>
                </a:lnTo>
                <a:lnTo>
                  <a:pt x="1072877" y="1304392"/>
                </a:lnTo>
                <a:lnTo>
                  <a:pt x="1076039" y="1309354"/>
                </a:lnTo>
                <a:lnTo>
                  <a:pt x="1074439" y="1309450"/>
                </a:lnTo>
                <a:lnTo>
                  <a:pt x="1069867" y="1307925"/>
                </a:lnTo>
                <a:lnTo>
                  <a:pt x="1068696" y="1306973"/>
                </a:lnTo>
                <a:lnTo>
                  <a:pt x="1067286" y="1304468"/>
                </a:lnTo>
                <a:lnTo>
                  <a:pt x="1064571" y="1303021"/>
                </a:lnTo>
                <a:lnTo>
                  <a:pt x="1063619" y="1302125"/>
                </a:lnTo>
                <a:lnTo>
                  <a:pt x="1063342" y="1301077"/>
                </a:lnTo>
                <a:lnTo>
                  <a:pt x="1063314" y="1297829"/>
                </a:lnTo>
                <a:lnTo>
                  <a:pt x="1062714" y="1297353"/>
                </a:lnTo>
                <a:lnTo>
                  <a:pt x="1058856" y="1298182"/>
                </a:lnTo>
                <a:lnTo>
                  <a:pt x="1058066" y="1297391"/>
                </a:lnTo>
                <a:lnTo>
                  <a:pt x="1057742" y="1296019"/>
                </a:lnTo>
                <a:lnTo>
                  <a:pt x="1057180" y="1295258"/>
                </a:lnTo>
                <a:lnTo>
                  <a:pt x="1054694" y="1294009"/>
                </a:lnTo>
                <a:lnTo>
                  <a:pt x="1054475" y="1293229"/>
                </a:lnTo>
                <a:lnTo>
                  <a:pt x="1055580" y="1292305"/>
                </a:lnTo>
                <a:lnTo>
                  <a:pt x="1056266" y="1289990"/>
                </a:lnTo>
                <a:lnTo>
                  <a:pt x="1057237" y="1281665"/>
                </a:lnTo>
                <a:lnTo>
                  <a:pt x="1062085" y="1283389"/>
                </a:lnTo>
                <a:close/>
                <a:moveTo>
                  <a:pt x="1132199" y="1294324"/>
                </a:moveTo>
                <a:lnTo>
                  <a:pt x="1131408" y="1296115"/>
                </a:lnTo>
                <a:lnTo>
                  <a:pt x="1129722" y="1298477"/>
                </a:lnTo>
                <a:lnTo>
                  <a:pt x="1127455" y="1300306"/>
                </a:lnTo>
                <a:lnTo>
                  <a:pt x="1125255" y="1300811"/>
                </a:lnTo>
                <a:lnTo>
                  <a:pt x="1123664" y="1299858"/>
                </a:lnTo>
                <a:lnTo>
                  <a:pt x="1122864" y="1298182"/>
                </a:lnTo>
                <a:lnTo>
                  <a:pt x="1122493" y="1296524"/>
                </a:lnTo>
                <a:lnTo>
                  <a:pt x="1121950" y="1295619"/>
                </a:lnTo>
                <a:lnTo>
                  <a:pt x="1121112" y="1295419"/>
                </a:lnTo>
                <a:lnTo>
                  <a:pt x="1120026" y="1295467"/>
                </a:lnTo>
                <a:lnTo>
                  <a:pt x="1118692" y="1296086"/>
                </a:lnTo>
                <a:lnTo>
                  <a:pt x="1115854" y="1298477"/>
                </a:lnTo>
                <a:lnTo>
                  <a:pt x="1114635" y="1299096"/>
                </a:lnTo>
                <a:lnTo>
                  <a:pt x="1113816" y="1299249"/>
                </a:lnTo>
                <a:lnTo>
                  <a:pt x="1105738" y="1297457"/>
                </a:lnTo>
                <a:lnTo>
                  <a:pt x="1104948" y="1296791"/>
                </a:lnTo>
                <a:lnTo>
                  <a:pt x="1103995" y="1295200"/>
                </a:lnTo>
                <a:lnTo>
                  <a:pt x="1102948" y="1290467"/>
                </a:lnTo>
                <a:lnTo>
                  <a:pt x="1099556" y="1286256"/>
                </a:lnTo>
                <a:lnTo>
                  <a:pt x="1104748" y="1283875"/>
                </a:lnTo>
                <a:lnTo>
                  <a:pt x="1110977" y="1283884"/>
                </a:lnTo>
                <a:lnTo>
                  <a:pt x="1122998" y="1285704"/>
                </a:lnTo>
                <a:lnTo>
                  <a:pt x="1127789" y="1286113"/>
                </a:lnTo>
                <a:lnTo>
                  <a:pt x="1131475" y="1290114"/>
                </a:lnTo>
                <a:lnTo>
                  <a:pt x="1132056" y="1292514"/>
                </a:lnTo>
                <a:lnTo>
                  <a:pt x="1132199" y="1294324"/>
                </a:lnTo>
                <a:close/>
                <a:moveTo>
                  <a:pt x="1148448" y="1297839"/>
                </a:moveTo>
                <a:lnTo>
                  <a:pt x="1146315" y="1299886"/>
                </a:lnTo>
                <a:lnTo>
                  <a:pt x="1144724" y="1299753"/>
                </a:lnTo>
                <a:lnTo>
                  <a:pt x="1144210" y="1299010"/>
                </a:lnTo>
                <a:lnTo>
                  <a:pt x="1144038" y="1298077"/>
                </a:lnTo>
                <a:lnTo>
                  <a:pt x="1144353" y="1297086"/>
                </a:lnTo>
                <a:lnTo>
                  <a:pt x="1145019" y="1296181"/>
                </a:lnTo>
                <a:lnTo>
                  <a:pt x="1146582" y="1295048"/>
                </a:lnTo>
                <a:lnTo>
                  <a:pt x="1147067" y="1294867"/>
                </a:lnTo>
                <a:lnTo>
                  <a:pt x="1149410" y="1295991"/>
                </a:lnTo>
                <a:lnTo>
                  <a:pt x="1148448" y="1297839"/>
                </a:lnTo>
                <a:close/>
                <a:moveTo>
                  <a:pt x="1126617" y="1323642"/>
                </a:moveTo>
                <a:lnTo>
                  <a:pt x="1125636" y="1324013"/>
                </a:lnTo>
                <a:lnTo>
                  <a:pt x="1124912" y="1323118"/>
                </a:lnTo>
                <a:lnTo>
                  <a:pt x="1123817" y="1322490"/>
                </a:lnTo>
                <a:lnTo>
                  <a:pt x="1119359" y="1321165"/>
                </a:lnTo>
                <a:lnTo>
                  <a:pt x="1119264" y="1320365"/>
                </a:lnTo>
                <a:lnTo>
                  <a:pt x="1119731" y="1319222"/>
                </a:lnTo>
                <a:lnTo>
                  <a:pt x="1120616" y="1318203"/>
                </a:lnTo>
                <a:lnTo>
                  <a:pt x="1122331" y="1317193"/>
                </a:lnTo>
                <a:lnTo>
                  <a:pt x="1123712" y="1314574"/>
                </a:lnTo>
                <a:lnTo>
                  <a:pt x="1124331" y="1314774"/>
                </a:lnTo>
                <a:lnTo>
                  <a:pt x="1124960" y="1315841"/>
                </a:lnTo>
                <a:lnTo>
                  <a:pt x="1126027" y="1319460"/>
                </a:lnTo>
                <a:lnTo>
                  <a:pt x="1127312" y="1322071"/>
                </a:lnTo>
                <a:lnTo>
                  <a:pt x="1127179" y="1322975"/>
                </a:lnTo>
                <a:lnTo>
                  <a:pt x="1126617" y="1323642"/>
                </a:lnTo>
                <a:close/>
                <a:moveTo>
                  <a:pt x="1118969" y="1328995"/>
                </a:moveTo>
                <a:lnTo>
                  <a:pt x="1117997" y="1329090"/>
                </a:lnTo>
                <a:lnTo>
                  <a:pt x="1115635" y="1328204"/>
                </a:lnTo>
                <a:lnTo>
                  <a:pt x="1112101" y="1327814"/>
                </a:lnTo>
                <a:lnTo>
                  <a:pt x="1111701" y="1327452"/>
                </a:lnTo>
                <a:lnTo>
                  <a:pt x="1111615" y="1326757"/>
                </a:lnTo>
                <a:lnTo>
                  <a:pt x="1112034" y="1326042"/>
                </a:lnTo>
                <a:lnTo>
                  <a:pt x="1113959" y="1325499"/>
                </a:lnTo>
                <a:lnTo>
                  <a:pt x="1119759" y="1325966"/>
                </a:lnTo>
                <a:lnTo>
                  <a:pt x="1120502" y="1326290"/>
                </a:lnTo>
                <a:lnTo>
                  <a:pt x="1120702" y="1326842"/>
                </a:lnTo>
                <a:lnTo>
                  <a:pt x="1119759" y="1328414"/>
                </a:lnTo>
                <a:lnTo>
                  <a:pt x="1118969" y="13289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4CD40EB2-8C37-6BE0-6BF3-75602CC2D574}"/>
              </a:ext>
            </a:extLst>
          </p:cNvPr>
          <p:cNvSpPr/>
          <p:nvPr/>
        </p:nvSpPr>
        <p:spPr>
          <a:xfrm>
            <a:off x="6037352" y="4316133"/>
            <a:ext cx="204511" cy="305857"/>
          </a:xfrm>
          <a:custGeom>
            <a:avLst/>
            <a:gdLst>
              <a:gd name="connsiteX0" fmla="*/ 185709 w 204511"/>
              <a:gd name="connsiteY0" fmla="*/ 150009 h 305857"/>
              <a:gd name="connsiteX1" fmla="*/ 183014 w 204511"/>
              <a:gd name="connsiteY1" fmla="*/ 154448 h 305857"/>
              <a:gd name="connsiteX2" fmla="*/ 179451 w 204511"/>
              <a:gd name="connsiteY2" fmla="*/ 156982 h 305857"/>
              <a:gd name="connsiteX3" fmla="*/ 178403 w 204511"/>
              <a:gd name="connsiteY3" fmla="*/ 158515 h 305857"/>
              <a:gd name="connsiteX4" fmla="*/ 177841 w 204511"/>
              <a:gd name="connsiteY4" fmla="*/ 160420 h 305857"/>
              <a:gd name="connsiteX5" fmla="*/ 177080 w 204511"/>
              <a:gd name="connsiteY5" fmla="*/ 162335 h 305857"/>
              <a:gd name="connsiteX6" fmla="*/ 175184 w 204511"/>
              <a:gd name="connsiteY6" fmla="*/ 166440 h 305857"/>
              <a:gd name="connsiteX7" fmla="*/ 173802 w 204511"/>
              <a:gd name="connsiteY7" fmla="*/ 169793 h 305857"/>
              <a:gd name="connsiteX8" fmla="*/ 172422 w 204511"/>
              <a:gd name="connsiteY8" fmla="*/ 170840 h 305857"/>
              <a:gd name="connsiteX9" fmla="*/ 169183 w 204511"/>
              <a:gd name="connsiteY9" fmla="*/ 175908 h 305857"/>
              <a:gd name="connsiteX10" fmla="*/ 167012 w 204511"/>
              <a:gd name="connsiteY10" fmla="*/ 180994 h 305857"/>
              <a:gd name="connsiteX11" fmla="*/ 166573 w 204511"/>
              <a:gd name="connsiteY11" fmla="*/ 182309 h 305857"/>
              <a:gd name="connsiteX12" fmla="*/ 165906 w 204511"/>
              <a:gd name="connsiteY12" fmla="*/ 183280 h 305857"/>
              <a:gd name="connsiteX13" fmla="*/ 164850 w 204511"/>
              <a:gd name="connsiteY13" fmla="*/ 184071 h 305857"/>
              <a:gd name="connsiteX14" fmla="*/ 161106 w 204511"/>
              <a:gd name="connsiteY14" fmla="*/ 185652 h 305857"/>
              <a:gd name="connsiteX15" fmla="*/ 159839 w 204511"/>
              <a:gd name="connsiteY15" fmla="*/ 186433 h 305857"/>
              <a:gd name="connsiteX16" fmla="*/ 158839 w 204511"/>
              <a:gd name="connsiteY16" fmla="*/ 187376 h 305857"/>
              <a:gd name="connsiteX17" fmla="*/ 157924 w 204511"/>
              <a:gd name="connsiteY17" fmla="*/ 188443 h 305857"/>
              <a:gd name="connsiteX18" fmla="*/ 157667 w 204511"/>
              <a:gd name="connsiteY18" fmla="*/ 189729 h 305857"/>
              <a:gd name="connsiteX19" fmla="*/ 158544 w 204511"/>
              <a:gd name="connsiteY19" fmla="*/ 191538 h 305857"/>
              <a:gd name="connsiteX20" fmla="*/ 159592 w 204511"/>
              <a:gd name="connsiteY20" fmla="*/ 192977 h 305857"/>
              <a:gd name="connsiteX21" fmla="*/ 160649 w 204511"/>
              <a:gd name="connsiteY21" fmla="*/ 193062 h 305857"/>
              <a:gd name="connsiteX22" fmla="*/ 161572 w 204511"/>
              <a:gd name="connsiteY22" fmla="*/ 192996 h 305857"/>
              <a:gd name="connsiteX23" fmla="*/ 162154 w 204511"/>
              <a:gd name="connsiteY23" fmla="*/ 193853 h 305857"/>
              <a:gd name="connsiteX24" fmla="*/ 162639 w 204511"/>
              <a:gd name="connsiteY24" fmla="*/ 194358 h 305857"/>
              <a:gd name="connsiteX25" fmla="*/ 162639 w 204511"/>
              <a:gd name="connsiteY25" fmla="*/ 204226 h 305857"/>
              <a:gd name="connsiteX26" fmla="*/ 161744 w 204511"/>
              <a:gd name="connsiteY26" fmla="*/ 205712 h 305857"/>
              <a:gd name="connsiteX27" fmla="*/ 161763 w 204511"/>
              <a:gd name="connsiteY27" fmla="*/ 206378 h 305857"/>
              <a:gd name="connsiteX28" fmla="*/ 161325 w 204511"/>
              <a:gd name="connsiteY28" fmla="*/ 208074 h 305857"/>
              <a:gd name="connsiteX29" fmla="*/ 161192 w 204511"/>
              <a:gd name="connsiteY29" fmla="*/ 209969 h 305857"/>
              <a:gd name="connsiteX30" fmla="*/ 161478 w 204511"/>
              <a:gd name="connsiteY30" fmla="*/ 210722 h 305857"/>
              <a:gd name="connsiteX31" fmla="*/ 162230 w 204511"/>
              <a:gd name="connsiteY31" fmla="*/ 211341 h 305857"/>
              <a:gd name="connsiteX32" fmla="*/ 163268 w 204511"/>
              <a:gd name="connsiteY32" fmla="*/ 212665 h 305857"/>
              <a:gd name="connsiteX33" fmla="*/ 163830 w 204511"/>
              <a:gd name="connsiteY33" fmla="*/ 215694 h 305857"/>
              <a:gd name="connsiteX34" fmla="*/ 165097 w 204511"/>
              <a:gd name="connsiteY34" fmla="*/ 226343 h 305857"/>
              <a:gd name="connsiteX35" fmla="*/ 165687 w 204511"/>
              <a:gd name="connsiteY35" fmla="*/ 228029 h 305857"/>
              <a:gd name="connsiteX36" fmla="*/ 166735 w 204511"/>
              <a:gd name="connsiteY36" fmla="*/ 229210 h 305857"/>
              <a:gd name="connsiteX37" fmla="*/ 170031 w 204511"/>
              <a:gd name="connsiteY37" fmla="*/ 231505 h 305857"/>
              <a:gd name="connsiteX38" fmla="*/ 173489 w 204511"/>
              <a:gd name="connsiteY38" fmla="*/ 234525 h 305857"/>
              <a:gd name="connsiteX39" fmla="*/ 174584 w 204511"/>
              <a:gd name="connsiteY39" fmla="*/ 236487 h 305857"/>
              <a:gd name="connsiteX40" fmla="*/ 175212 w 204511"/>
              <a:gd name="connsiteY40" fmla="*/ 239706 h 305857"/>
              <a:gd name="connsiteX41" fmla="*/ 176537 w 204511"/>
              <a:gd name="connsiteY41" fmla="*/ 242230 h 305857"/>
              <a:gd name="connsiteX42" fmla="*/ 176508 w 204511"/>
              <a:gd name="connsiteY42" fmla="*/ 243087 h 305857"/>
              <a:gd name="connsiteX43" fmla="*/ 175965 w 204511"/>
              <a:gd name="connsiteY43" fmla="*/ 243421 h 305857"/>
              <a:gd name="connsiteX44" fmla="*/ 174679 w 204511"/>
              <a:gd name="connsiteY44" fmla="*/ 243459 h 305857"/>
              <a:gd name="connsiteX45" fmla="*/ 173812 w 204511"/>
              <a:gd name="connsiteY45" fmla="*/ 243640 h 305857"/>
              <a:gd name="connsiteX46" fmla="*/ 174536 w 204511"/>
              <a:gd name="connsiteY46" fmla="*/ 245478 h 305857"/>
              <a:gd name="connsiteX47" fmla="*/ 176317 w 204511"/>
              <a:gd name="connsiteY47" fmla="*/ 248679 h 305857"/>
              <a:gd name="connsiteX48" fmla="*/ 179289 w 204511"/>
              <a:gd name="connsiteY48" fmla="*/ 252003 h 305857"/>
              <a:gd name="connsiteX49" fmla="*/ 182508 w 204511"/>
              <a:gd name="connsiteY49" fmla="*/ 255594 h 305857"/>
              <a:gd name="connsiteX50" fmla="*/ 185128 w 204511"/>
              <a:gd name="connsiteY50" fmla="*/ 258528 h 305857"/>
              <a:gd name="connsiteX51" fmla="*/ 188404 w 204511"/>
              <a:gd name="connsiteY51" fmla="*/ 261919 h 305857"/>
              <a:gd name="connsiteX52" fmla="*/ 190957 w 204511"/>
              <a:gd name="connsiteY52" fmla="*/ 264566 h 305857"/>
              <a:gd name="connsiteX53" fmla="*/ 193595 w 204511"/>
              <a:gd name="connsiteY53" fmla="*/ 267291 h 305857"/>
              <a:gd name="connsiteX54" fmla="*/ 195587 w 204511"/>
              <a:gd name="connsiteY54" fmla="*/ 267938 h 305857"/>
              <a:gd name="connsiteX55" fmla="*/ 197063 w 204511"/>
              <a:gd name="connsiteY55" fmla="*/ 268129 h 305857"/>
              <a:gd name="connsiteX56" fmla="*/ 197701 w 204511"/>
              <a:gd name="connsiteY56" fmla="*/ 268662 h 305857"/>
              <a:gd name="connsiteX57" fmla="*/ 198482 w 204511"/>
              <a:gd name="connsiteY57" fmla="*/ 269910 h 305857"/>
              <a:gd name="connsiteX58" fmla="*/ 199825 w 204511"/>
              <a:gd name="connsiteY58" fmla="*/ 271301 h 305857"/>
              <a:gd name="connsiteX59" fmla="*/ 201311 w 204511"/>
              <a:gd name="connsiteY59" fmla="*/ 273110 h 305857"/>
              <a:gd name="connsiteX60" fmla="*/ 201816 w 204511"/>
              <a:gd name="connsiteY60" fmla="*/ 274949 h 305857"/>
              <a:gd name="connsiteX61" fmla="*/ 201197 w 204511"/>
              <a:gd name="connsiteY61" fmla="*/ 276711 h 305857"/>
              <a:gd name="connsiteX62" fmla="*/ 201806 w 204511"/>
              <a:gd name="connsiteY62" fmla="*/ 279235 h 305857"/>
              <a:gd name="connsiteX63" fmla="*/ 201844 w 204511"/>
              <a:gd name="connsiteY63" fmla="*/ 279454 h 305857"/>
              <a:gd name="connsiteX64" fmla="*/ 202330 w 204511"/>
              <a:gd name="connsiteY64" fmla="*/ 280445 h 305857"/>
              <a:gd name="connsiteX65" fmla="*/ 202159 w 204511"/>
              <a:gd name="connsiteY65" fmla="*/ 281331 h 305857"/>
              <a:gd name="connsiteX66" fmla="*/ 202464 w 204511"/>
              <a:gd name="connsiteY66" fmla="*/ 284674 h 305857"/>
              <a:gd name="connsiteX67" fmla="*/ 203244 w 204511"/>
              <a:gd name="connsiteY67" fmla="*/ 287589 h 305857"/>
              <a:gd name="connsiteX68" fmla="*/ 204511 w 204511"/>
              <a:gd name="connsiteY68" fmla="*/ 290074 h 305857"/>
              <a:gd name="connsiteX69" fmla="*/ 204492 w 204511"/>
              <a:gd name="connsiteY69" fmla="*/ 290284 h 305857"/>
              <a:gd name="connsiteX70" fmla="*/ 204330 w 204511"/>
              <a:gd name="connsiteY70" fmla="*/ 291808 h 305857"/>
              <a:gd name="connsiteX71" fmla="*/ 202702 w 204511"/>
              <a:gd name="connsiteY71" fmla="*/ 292789 h 305857"/>
              <a:gd name="connsiteX72" fmla="*/ 201749 w 204511"/>
              <a:gd name="connsiteY72" fmla="*/ 294418 h 305857"/>
              <a:gd name="connsiteX73" fmla="*/ 201473 w 204511"/>
              <a:gd name="connsiteY73" fmla="*/ 296675 h 305857"/>
              <a:gd name="connsiteX74" fmla="*/ 201959 w 204511"/>
              <a:gd name="connsiteY74" fmla="*/ 299428 h 305857"/>
              <a:gd name="connsiteX75" fmla="*/ 203216 w 204511"/>
              <a:gd name="connsiteY75" fmla="*/ 302676 h 305857"/>
              <a:gd name="connsiteX76" fmla="*/ 203244 w 204511"/>
              <a:gd name="connsiteY76" fmla="*/ 304581 h 305857"/>
              <a:gd name="connsiteX77" fmla="*/ 202807 w 204511"/>
              <a:gd name="connsiteY77" fmla="*/ 304848 h 305857"/>
              <a:gd name="connsiteX78" fmla="*/ 202025 w 204511"/>
              <a:gd name="connsiteY78" fmla="*/ 305457 h 305857"/>
              <a:gd name="connsiteX79" fmla="*/ 201197 w 204511"/>
              <a:gd name="connsiteY79" fmla="*/ 305858 h 305857"/>
              <a:gd name="connsiteX80" fmla="*/ 198949 w 204511"/>
              <a:gd name="connsiteY80" fmla="*/ 303629 h 305857"/>
              <a:gd name="connsiteX81" fmla="*/ 196444 w 204511"/>
              <a:gd name="connsiteY81" fmla="*/ 302124 h 305857"/>
              <a:gd name="connsiteX82" fmla="*/ 192700 w 204511"/>
              <a:gd name="connsiteY82" fmla="*/ 299514 h 305857"/>
              <a:gd name="connsiteX83" fmla="*/ 188919 w 204511"/>
              <a:gd name="connsiteY83" fmla="*/ 298571 h 305857"/>
              <a:gd name="connsiteX84" fmla="*/ 184042 w 204511"/>
              <a:gd name="connsiteY84" fmla="*/ 298399 h 305857"/>
              <a:gd name="connsiteX85" fmla="*/ 181937 w 204511"/>
              <a:gd name="connsiteY85" fmla="*/ 298723 h 305857"/>
              <a:gd name="connsiteX86" fmla="*/ 180432 w 204511"/>
              <a:gd name="connsiteY86" fmla="*/ 297742 h 305857"/>
              <a:gd name="connsiteX87" fmla="*/ 178317 w 204511"/>
              <a:gd name="connsiteY87" fmla="*/ 296599 h 305857"/>
              <a:gd name="connsiteX88" fmla="*/ 177156 w 204511"/>
              <a:gd name="connsiteY88" fmla="*/ 296313 h 305857"/>
              <a:gd name="connsiteX89" fmla="*/ 175536 w 204511"/>
              <a:gd name="connsiteY89" fmla="*/ 297190 h 305857"/>
              <a:gd name="connsiteX90" fmla="*/ 174422 w 204511"/>
              <a:gd name="connsiteY90" fmla="*/ 297228 h 305857"/>
              <a:gd name="connsiteX91" fmla="*/ 173050 w 204511"/>
              <a:gd name="connsiteY91" fmla="*/ 296894 h 305857"/>
              <a:gd name="connsiteX92" fmla="*/ 170269 w 204511"/>
              <a:gd name="connsiteY92" fmla="*/ 296932 h 305857"/>
              <a:gd name="connsiteX93" fmla="*/ 170012 w 204511"/>
              <a:gd name="connsiteY93" fmla="*/ 295408 h 305857"/>
              <a:gd name="connsiteX94" fmla="*/ 169535 w 204511"/>
              <a:gd name="connsiteY94" fmla="*/ 295123 h 305857"/>
              <a:gd name="connsiteX95" fmla="*/ 166535 w 204511"/>
              <a:gd name="connsiteY95" fmla="*/ 295256 h 305857"/>
              <a:gd name="connsiteX96" fmla="*/ 165611 w 204511"/>
              <a:gd name="connsiteY96" fmla="*/ 293999 h 305857"/>
              <a:gd name="connsiteX97" fmla="*/ 165211 w 204511"/>
              <a:gd name="connsiteY97" fmla="*/ 294142 h 305857"/>
              <a:gd name="connsiteX98" fmla="*/ 164030 w 204511"/>
              <a:gd name="connsiteY98" fmla="*/ 293751 h 305857"/>
              <a:gd name="connsiteX99" fmla="*/ 161620 w 204511"/>
              <a:gd name="connsiteY99" fmla="*/ 291960 h 305857"/>
              <a:gd name="connsiteX100" fmla="*/ 159087 w 204511"/>
              <a:gd name="connsiteY100" fmla="*/ 293141 h 305857"/>
              <a:gd name="connsiteX101" fmla="*/ 153819 w 204511"/>
              <a:gd name="connsiteY101" fmla="*/ 292989 h 305857"/>
              <a:gd name="connsiteX102" fmla="*/ 147066 w 204511"/>
              <a:gd name="connsiteY102" fmla="*/ 293027 h 305857"/>
              <a:gd name="connsiteX103" fmla="*/ 140075 w 204511"/>
              <a:gd name="connsiteY103" fmla="*/ 293075 h 305857"/>
              <a:gd name="connsiteX104" fmla="*/ 133674 w 204511"/>
              <a:gd name="connsiteY104" fmla="*/ 293018 h 305857"/>
              <a:gd name="connsiteX105" fmla="*/ 127263 w 204511"/>
              <a:gd name="connsiteY105" fmla="*/ 292961 h 305857"/>
              <a:gd name="connsiteX106" fmla="*/ 126626 w 204511"/>
              <a:gd name="connsiteY106" fmla="*/ 291294 h 305857"/>
              <a:gd name="connsiteX107" fmla="*/ 125301 w 204511"/>
              <a:gd name="connsiteY107" fmla="*/ 290436 h 305857"/>
              <a:gd name="connsiteX108" fmla="*/ 122911 w 204511"/>
              <a:gd name="connsiteY108" fmla="*/ 290360 h 305857"/>
              <a:gd name="connsiteX109" fmla="*/ 115872 w 204511"/>
              <a:gd name="connsiteY109" fmla="*/ 290694 h 305857"/>
              <a:gd name="connsiteX110" fmla="*/ 110480 w 204511"/>
              <a:gd name="connsiteY110" fmla="*/ 290427 h 305857"/>
              <a:gd name="connsiteX111" fmla="*/ 108756 w 204511"/>
              <a:gd name="connsiteY111" fmla="*/ 290208 h 305857"/>
              <a:gd name="connsiteX112" fmla="*/ 106842 w 204511"/>
              <a:gd name="connsiteY112" fmla="*/ 289779 h 305857"/>
              <a:gd name="connsiteX113" fmla="*/ 102346 w 204511"/>
              <a:gd name="connsiteY113" fmla="*/ 289389 h 305857"/>
              <a:gd name="connsiteX114" fmla="*/ 96784 w 204511"/>
              <a:gd name="connsiteY114" fmla="*/ 289703 h 305857"/>
              <a:gd name="connsiteX115" fmla="*/ 95517 w 204511"/>
              <a:gd name="connsiteY115" fmla="*/ 289617 h 305857"/>
              <a:gd name="connsiteX116" fmla="*/ 91069 w 204511"/>
              <a:gd name="connsiteY116" fmla="*/ 289674 h 305857"/>
              <a:gd name="connsiteX117" fmla="*/ 80896 w 204511"/>
              <a:gd name="connsiteY117" fmla="*/ 289227 h 305857"/>
              <a:gd name="connsiteX118" fmla="*/ 75267 w 204511"/>
              <a:gd name="connsiteY118" fmla="*/ 289293 h 305857"/>
              <a:gd name="connsiteX119" fmla="*/ 75400 w 204511"/>
              <a:gd name="connsiteY119" fmla="*/ 290313 h 305857"/>
              <a:gd name="connsiteX120" fmla="*/ 75038 w 204511"/>
              <a:gd name="connsiteY120" fmla="*/ 291037 h 305857"/>
              <a:gd name="connsiteX121" fmla="*/ 74743 w 204511"/>
              <a:gd name="connsiteY121" fmla="*/ 292808 h 305857"/>
              <a:gd name="connsiteX122" fmla="*/ 68532 w 204511"/>
              <a:gd name="connsiteY122" fmla="*/ 292799 h 305857"/>
              <a:gd name="connsiteX123" fmla="*/ 60360 w 204511"/>
              <a:gd name="connsiteY123" fmla="*/ 292799 h 305857"/>
              <a:gd name="connsiteX124" fmla="*/ 52645 w 204511"/>
              <a:gd name="connsiteY124" fmla="*/ 292799 h 305857"/>
              <a:gd name="connsiteX125" fmla="*/ 47425 w 204511"/>
              <a:gd name="connsiteY125" fmla="*/ 292799 h 305857"/>
              <a:gd name="connsiteX126" fmla="*/ 38681 w 204511"/>
              <a:gd name="connsiteY126" fmla="*/ 292799 h 305857"/>
              <a:gd name="connsiteX127" fmla="*/ 35748 w 204511"/>
              <a:gd name="connsiteY127" fmla="*/ 291589 h 305857"/>
              <a:gd name="connsiteX128" fmla="*/ 34862 w 204511"/>
              <a:gd name="connsiteY128" fmla="*/ 290808 h 305857"/>
              <a:gd name="connsiteX129" fmla="*/ 34681 w 204511"/>
              <a:gd name="connsiteY129" fmla="*/ 289931 h 305857"/>
              <a:gd name="connsiteX130" fmla="*/ 34576 w 204511"/>
              <a:gd name="connsiteY130" fmla="*/ 289341 h 305857"/>
              <a:gd name="connsiteX131" fmla="*/ 33890 w 204511"/>
              <a:gd name="connsiteY131" fmla="*/ 289170 h 305857"/>
              <a:gd name="connsiteX132" fmla="*/ 34452 w 204511"/>
              <a:gd name="connsiteY132" fmla="*/ 282921 h 305857"/>
              <a:gd name="connsiteX133" fmla="*/ 35681 w 204511"/>
              <a:gd name="connsiteY133" fmla="*/ 277721 h 305857"/>
              <a:gd name="connsiteX134" fmla="*/ 36157 w 204511"/>
              <a:gd name="connsiteY134" fmla="*/ 272891 h 305857"/>
              <a:gd name="connsiteX135" fmla="*/ 37843 w 204511"/>
              <a:gd name="connsiteY135" fmla="*/ 268577 h 305857"/>
              <a:gd name="connsiteX136" fmla="*/ 36947 w 204511"/>
              <a:gd name="connsiteY136" fmla="*/ 264300 h 305857"/>
              <a:gd name="connsiteX137" fmla="*/ 35909 w 204511"/>
              <a:gd name="connsiteY137" fmla="*/ 262433 h 305857"/>
              <a:gd name="connsiteX138" fmla="*/ 30452 w 204511"/>
              <a:gd name="connsiteY138" fmla="*/ 256375 h 305857"/>
              <a:gd name="connsiteX139" fmla="*/ 32957 w 204511"/>
              <a:gd name="connsiteY139" fmla="*/ 254089 h 305857"/>
              <a:gd name="connsiteX140" fmla="*/ 29661 w 204511"/>
              <a:gd name="connsiteY140" fmla="*/ 254403 h 305857"/>
              <a:gd name="connsiteX141" fmla="*/ 28956 w 204511"/>
              <a:gd name="connsiteY141" fmla="*/ 252146 h 305857"/>
              <a:gd name="connsiteX142" fmla="*/ 27356 w 204511"/>
              <a:gd name="connsiteY142" fmla="*/ 249450 h 305857"/>
              <a:gd name="connsiteX143" fmla="*/ 28337 w 204511"/>
              <a:gd name="connsiteY143" fmla="*/ 249012 h 305857"/>
              <a:gd name="connsiteX144" fmla="*/ 29280 w 204511"/>
              <a:gd name="connsiteY144" fmla="*/ 247536 h 305857"/>
              <a:gd name="connsiteX145" fmla="*/ 32261 w 204511"/>
              <a:gd name="connsiteY145" fmla="*/ 247983 h 305857"/>
              <a:gd name="connsiteX146" fmla="*/ 32166 w 204511"/>
              <a:gd name="connsiteY146" fmla="*/ 247260 h 305857"/>
              <a:gd name="connsiteX147" fmla="*/ 29594 w 204511"/>
              <a:gd name="connsiteY147" fmla="*/ 244993 h 305857"/>
              <a:gd name="connsiteX148" fmla="*/ 29842 w 204511"/>
              <a:gd name="connsiteY148" fmla="*/ 243850 h 305857"/>
              <a:gd name="connsiteX149" fmla="*/ 30899 w 204511"/>
              <a:gd name="connsiteY149" fmla="*/ 242573 h 305857"/>
              <a:gd name="connsiteX150" fmla="*/ 30385 w 204511"/>
              <a:gd name="connsiteY150" fmla="*/ 242030 h 305857"/>
              <a:gd name="connsiteX151" fmla="*/ 28537 w 204511"/>
              <a:gd name="connsiteY151" fmla="*/ 243364 h 305857"/>
              <a:gd name="connsiteX152" fmla="*/ 27204 w 204511"/>
              <a:gd name="connsiteY152" fmla="*/ 243316 h 305857"/>
              <a:gd name="connsiteX153" fmla="*/ 26175 w 204511"/>
              <a:gd name="connsiteY153" fmla="*/ 242459 h 305857"/>
              <a:gd name="connsiteX154" fmla="*/ 25413 w 204511"/>
              <a:gd name="connsiteY154" fmla="*/ 242316 h 305857"/>
              <a:gd name="connsiteX155" fmla="*/ 25870 w 204511"/>
              <a:gd name="connsiteY155" fmla="*/ 244050 h 305857"/>
              <a:gd name="connsiteX156" fmla="*/ 24832 w 204511"/>
              <a:gd name="connsiteY156" fmla="*/ 245602 h 305857"/>
              <a:gd name="connsiteX157" fmla="*/ 23851 w 204511"/>
              <a:gd name="connsiteY157" fmla="*/ 246145 h 305857"/>
              <a:gd name="connsiteX158" fmla="*/ 22174 w 204511"/>
              <a:gd name="connsiteY158" fmla="*/ 246050 h 305857"/>
              <a:gd name="connsiteX159" fmla="*/ 20803 w 204511"/>
              <a:gd name="connsiteY159" fmla="*/ 245659 h 305857"/>
              <a:gd name="connsiteX160" fmla="*/ 20431 w 204511"/>
              <a:gd name="connsiteY160" fmla="*/ 244793 h 305857"/>
              <a:gd name="connsiteX161" fmla="*/ 19145 w 204511"/>
              <a:gd name="connsiteY161" fmla="*/ 244135 h 305857"/>
              <a:gd name="connsiteX162" fmla="*/ 15526 w 204511"/>
              <a:gd name="connsiteY162" fmla="*/ 242983 h 305857"/>
              <a:gd name="connsiteX163" fmla="*/ 12487 w 204511"/>
              <a:gd name="connsiteY163" fmla="*/ 241630 h 305857"/>
              <a:gd name="connsiteX164" fmla="*/ 11878 w 204511"/>
              <a:gd name="connsiteY164" fmla="*/ 237935 h 305857"/>
              <a:gd name="connsiteX165" fmla="*/ 10668 w 204511"/>
              <a:gd name="connsiteY165" fmla="*/ 236344 h 305857"/>
              <a:gd name="connsiteX166" fmla="*/ 10173 w 204511"/>
              <a:gd name="connsiteY166" fmla="*/ 234544 h 305857"/>
              <a:gd name="connsiteX167" fmla="*/ 9887 w 204511"/>
              <a:gd name="connsiteY167" fmla="*/ 232486 h 305857"/>
              <a:gd name="connsiteX168" fmla="*/ 10306 w 204511"/>
              <a:gd name="connsiteY168" fmla="*/ 229324 h 305857"/>
              <a:gd name="connsiteX169" fmla="*/ 9525 w 204511"/>
              <a:gd name="connsiteY169" fmla="*/ 228819 h 305857"/>
              <a:gd name="connsiteX170" fmla="*/ 8649 w 204511"/>
              <a:gd name="connsiteY170" fmla="*/ 228648 h 305857"/>
              <a:gd name="connsiteX171" fmla="*/ 7334 w 204511"/>
              <a:gd name="connsiteY171" fmla="*/ 228800 h 305857"/>
              <a:gd name="connsiteX172" fmla="*/ 6125 w 204511"/>
              <a:gd name="connsiteY172" fmla="*/ 228629 h 305857"/>
              <a:gd name="connsiteX173" fmla="*/ 4677 w 204511"/>
              <a:gd name="connsiteY173" fmla="*/ 226876 h 305857"/>
              <a:gd name="connsiteX174" fmla="*/ 3410 w 204511"/>
              <a:gd name="connsiteY174" fmla="*/ 226200 h 305857"/>
              <a:gd name="connsiteX175" fmla="*/ 4191 w 204511"/>
              <a:gd name="connsiteY175" fmla="*/ 229419 h 305857"/>
              <a:gd name="connsiteX176" fmla="*/ 3296 w 204511"/>
              <a:gd name="connsiteY176" fmla="*/ 230324 h 305857"/>
              <a:gd name="connsiteX177" fmla="*/ 1114 w 204511"/>
              <a:gd name="connsiteY177" fmla="*/ 230067 h 305857"/>
              <a:gd name="connsiteX178" fmla="*/ 181 w 204511"/>
              <a:gd name="connsiteY178" fmla="*/ 228848 h 305857"/>
              <a:gd name="connsiteX179" fmla="*/ 0 w 204511"/>
              <a:gd name="connsiteY179" fmla="*/ 227933 h 305857"/>
              <a:gd name="connsiteX180" fmla="*/ 1000 w 204511"/>
              <a:gd name="connsiteY180" fmla="*/ 224047 h 305857"/>
              <a:gd name="connsiteX181" fmla="*/ 610 w 204511"/>
              <a:gd name="connsiteY181" fmla="*/ 223961 h 305857"/>
              <a:gd name="connsiteX182" fmla="*/ 1391 w 204511"/>
              <a:gd name="connsiteY182" fmla="*/ 221895 h 305857"/>
              <a:gd name="connsiteX183" fmla="*/ 2877 w 204511"/>
              <a:gd name="connsiteY183" fmla="*/ 219380 h 305857"/>
              <a:gd name="connsiteX184" fmla="*/ 4886 w 204511"/>
              <a:gd name="connsiteY184" fmla="*/ 216189 h 305857"/>
              <a:gd name="connsiteX185" fmla="*/ 7163 w 204511"/>
              <a:gd name="connsiteY185" fmla="*/ 212170 h 305857"/>
              <a:gd name="connsiteX186" fmla="*/ 8725 w 204511"/>
              <a:gd name="connsiteY186" fmla="*/ 205073 h 305857"/>
              <a:gd name="connsiteX187" fmla="*/ 9782 w 204511"/>
              <a:gd name="connsiteY187" fmla="*/ 200644 h 305857"/>
              <a:gd name="connsiteX188" fmla="*/ 10744 w 204511"/>
              <a:gd name="connsiteY188" fmla="*/ 196606 h 305857"/>
              <a:gd name="connsiteX189" fmla="*/ 12411 w 204511"/>
              <a:gd name="connsiteY189" fmla="*/ 192957 h 305857"/>
              <a:gd name="connsiteX190" fmla="*/ 14097 w 204511"/>
              <a:gd name="connsiteY190" fmla="*/ 190519 h 305857"/>
              <a:gd name="connsiteX191" fmla="*/ 18869 w 204511"/>
              <a:gd name="connsiteY191" fmla="*/ 185795 h 305857"/>
              <a:gd name="connsiteX192" fmla="*/ 22470 w 204511"/>
              <a:gd name="connsiteY192" fmla="*/ 182223 h 305857"/>
              <a:gd name="connsiteX193" fmla="*/ 24308 w 204511"/>
              <a:gd name="connsiteY193" fmla="*/ 180785 h 305857"/>
              <a:gd name="connsiteX194" fmla="*/ 25584 w 204511"/>
              <a:gd name="connsiteY194" fmla="*/ 179575 h 305857"/>
              <a:gd name="connsiteX195" fmla="*/ 27832 w 204511"/>
              <a:gd name="connsiteY195" fmla="*/ 178194 h 305857"/>
              <a:gd name="connsiteX196" fmla="*/ 30128 w 204511"/>
              <a:gd name="connsiteY196" fmla="*/ 176546 h 305857"/>
              <a:gd name="connsiteX197" fmla="*/ 31890 w 204511"/>
              <a:gd name="connsiteY197" fmla="*/ 173393 h 305857"/>
              <a:gd name="connsiteX198" fmla="*/ 33328 w 204511"/>
              <a:gd name="connsiteY198" fmla="*/ 170450 h 305857"/>
              <a:gd name="connsiteX199" fmla="*/ 34423 w 204511"/>
              <a:gd name="connsiteY199" fmla="*/ 169812 h 305857"/>
              <a:gd name="connsiteX200" fmla="*/ 35862 w 204511"/>
              <a:gd name="connsiteY200" fmla="*/ 169298 h 305857"/>
              <a:gd name="connsiteX201" fmla="*/ 40262 w 204511"/>
              <a:gd name="connsiteY201" fmla="*/ 166135 h 305857"/>
              <a:gd name="connsiteX202" fmla="*/ 43053 w 204511"/>
              <a:gd name="connsiteY202" fmla="*/ 164125 h 305857"/>
              <a:gd name="connsiteX203" fmla="*/ 43701 w 204511"/>
              <a:gd name="connsiteY203" fmla="*/ 165125 h 305857"/>
              <a:gd name="connsiteX204" fmla="*/ 44177 w 204511"/>
              <a:gd name="connsiteY204" fmla="*/ 166364 h 305857"/>
              <a:gd name="connsiteX205" fmla="*/ 44710 w 204511"/>
              <a:gd name="connsiteY205" fmla="*/ 166935 h 305857"/>
              <a:gd name="connsiteX206" fmla="*/ 47054 w 204511"/>
              <a:gd name="connsiteY206" fmla="*/ 167326 h 305857"/>
              <a:gd name="connsiteX207" fmla="*/ 50264 w 204511"/>
              <a:gd name="connsiteY207" fmla="*/ 167307 h 305857"/>
              <a:gd name="connsiteX208" fmla="*/ 52111 w 204511"/>
              <a:gd name="connsiteY208" fmla="*/ 166945 h 305857"/>
              <a:gd name="connsiteX209" fmla="*/ 53092 w 204511"/>
              <a:gd name="connsiteY209" fmla="*/ 165897 h 305857"/>
              <a:gd name="connsiteX210" fmla="*/ 54093 w 204511"/>
              <a:gd name="connsiteY210" fmla="*/ 163030 h 305857"/>
              <a:gd name="connsiteX211" fmla="*/ 54674 w 204511"/>
              <a:gd name="connsiteY211" fmla="*/ 162487 h 305857"/>
              <a:gd name="connsiteX212" fmla="*/ 55426 w 204511"/>
              <a:gd name="connsiteY212" fmla="*/ 162344 h 305857"/>
              <a:gd name="connsiteX213" fmla="*/ 58931 w 204511"/>
              <a:gd name="connsiteY213" fmla="*/ 164344 h 305857"/>
              <a:gd name="connsiteX214" fmla="*/ 61846 w 204511"/>
              <a:gd name="connsiteY214" fmla="*/ 167192 h 305857"/>
              <a:gd name="connsiteX215" fmla="*/ 64723 w 204511"/>
              <a:gd name="connsiteY215" fmla="*/ 170012 h 305857"/>
              <a:gd name="connsiteX216" fmla="*/ 66180 w 204511"/>
              <a:gd name="connsiteY216" fmla="*/ 171012 h 305857"/>
              <a:gd name="connsiteX217" fmla="*/ 66818 w 204511"/>
              <a:gd name="connsiteY217" fmla="*/ 172117 h 305857"/>
              <a:gd name="connsiteX218" fmla="*/ 68075 w 204511"/>
              <a:gd name="connsiteY218" fmla="*/ 177251 h 305857"/>
              <a:gd name="connsiteX219" fmla="*/ 68799 w 204511"/>
              <a:gd name="connsiteY219" fmla="*/ 178527 h 305857"/>
              <a:gd name="connsiteX220" fmla="*/ 70047 w 204511"/>
              <a:gd name="connsiteY220" fmla="*/ 179061 h 305857"/>
              <a:gd name="connsiteX221" fmla="*/ 72295 w 204511"/>
              <a:gd name="connsiteY221" fmla="*/ 178718 h 305857"/>
              <a:gd name="connsiteX222" fmla="*/ 74629 w 204511"/>
              <a:gd name="connsiteY222" fmla="*/ 177813 h 305857"/>
              <a:gd name="connsiteX223" fmla="*/ 76686 w 204511"/>
              <a:gd name="connsiteY223" fmla="*/ 176498 h 305857"/>
              <a:gd name="connsiteX224" fmla="*/ 78715 w 204511"/>
              <a:gd name="connsiteY224" fmla="*/ 174793 h 305857"/>
              <a:gd name="connsiteX225" fmla="*/ 80096 w 204511"/>
              <a:gd name="connsiteY225" fmla="*/ 173260 h 305857"/>
              <a:gd name="connsiteX226" fmla="*/ 80696 w 204511"/>
              <a:gd name="connsiteY226" fmla="*/ 172126 h 305857"/>
              <a:gd name="connsiteX227" fmla="*/ 81001 w 204511"/>
              <a:gd name="connsiteY227" fmla="*/ 167926 h 305857"/>
              <a:gd name="connsiteX228" fmla="*/ 81458 w 204511"/>
              <a:gd name="connsiteY228" fmla="*/ 167002 h 305857"/>
              <a:gd name="connsiteX229" fmla="*/ 83525 w 204511"/>
              <a:gd name="connsiteY229" fmla="*/ 165325 h 305857"/>
              <a:gd name="connsiteX230" fmla="*/ 86992 w 204511"/>
              <a:gd name="connsiteY230" fmla="*/ 162525 h 305857"/>
              <a:gd name="connsiteX231" fmla="*/ 88973 w 204511"/>
              <a:gd name="connsiteY231" fmla="*/ 160915 h 305857"/>
              <a:gd name="connsiteX232" fmla="*/ 88802 w 204511"/>
              <a:gd name="connsiteY232" fmla="*/ 160344 h 305857"/>
              <a:gd name="connsiteX233" fmla="*/ 87563 w 204511"/>
              <a:gd name="connsiteY233" fmla="*/ 158630 h 305857"/>
              <a:gd name="connsiteX234" fmla="*/ 86468 w 204511"/>
              <a:gd name="connsiteY234" fmla="*/ 156744 h 305857"/>
              <a:gd name="connsiteX235" fmla="*/ 87582 w 204511"/>
              <a:gd name="connsiteY235" fmla="*/ 154800 h 305857"/>
              <a:gd name="connsiteX236" fmla="*/ 88735 w 204511"/>
              <a:gd name="connsiteY236" fmla="*/ 153305 h 305857"/>
              <a:gd name="connsiteX237" fmla="*/ 93107 w 204511"/>
              <a:gd name="connsiteY237" fmla="*/ 148247 h 305857"/>
              <a:gd name="connsiteX238" fmla="*/ 93126 w 204511"/>
              <a:gd name="connsiteY238" fmla="*/ 146571 h 305857"/>
              <a:gd name="connsiteX239" fmla="*/ 93354 w 204511"/>
              <a:gd name="connsiteY239" fmla="*/ 144542 h 305857"/>
              <a:gd name="connsiteX240" fmla="*/ 96850 w 204511"/>
              <a:gd name="connsiteY240" fmla="*/ 138789 h 305857"/>
              <a:gd name="connsiteX241" fmla="*/ 98860 w 204511"/>
              <a:gd name="connsiteY241" fmla="*/ 131150 h 305857"/>
              <a:gd name="connsiteX242" fmla="*/ 98917 w 204511"/>
              <a:gd name="connsiteY242" fmla="*/ 129673 h 305857"/>
              <a:gd name="connsiteX243" fmla="*/ 101003 w 204511"/>
              <a:gd name="connsiteY243" fmla="*/ 125987 h 305857"/>
              <a:gd name="connsiteX244" fmla="*/ 103470 w 204511"/>
              <a:gd name="connsiteY244" fmla="*/ 121263 h 305857"/>
              <a:gd name="connsiteX245" fmla="*/ 108261 w 204511"/>
              <a:gd name="connsiteY245" fmla="*/ 120501 h 305857"/>
              <a:gd name="connsiteX246" fmla="*/ 110100 w 204511"/>
              <a:gd name="connsiteY246" fmla="*/ 119320 h 305857"/>
              <a:gd name="connsiteX247" fmla="*/ 112224 w 204511"/>
              <a:gd name="connsiteY247" fmla="*/ 117234 h 305857"/>
              <a:gd name="connsiteX248" fmla="*/ 113595 w 204511"/>
              <a:gd name="connsiteY248" fmla="*/ 115291 h 305857"/>
              <a:gd name="connsiteX249" fmla="*/ 114243 w 204511"/>
              <a:gd name="connsiteY249" fmla="*/ 113443 h 305857"/>
              <a:gd name="connsiteX250" fmla="*/ 114719 w 204511"/>
              <a:gd name="connsiteY250" fmla="*/ 109871 h 305857"/>
              <a:gd name="connsiteX251" fmla="*/ 115567 w 204511"/>
              <a:gd name="connsiteY251" fmla="*/ 105804 h 305857"/>
              <a:gd name="connsiteX252" fmla="*/ 116091 w 204511"/>
              <a:gd name="connsiteY252" fmla="*/ 102232 h 305857"/>
              <a:gd name="connsiteX253" fmla="*/ 117529 w 204511"/>
              <a:gd name="connsiteY253" fmla="*/ 98927 h 305857"/>
              <a:gd name="connsiteX254" fmla="*/ 119929 w 204511"/>
              <a:gd name="connsiteY254" fmla="*/ 97260 h 305857"/>
              <a:gd name="connsiteX255" fmla="*/ 124101 w 204511"/>
              <a:gd name="connsiteY255" fmla="*/ 95869 h 305857"/>
              <a:gd name="connsiteX256" fmla="*/ 124730 w 204511"/>
              <a:gd name="connsiteY256" fmla="*/ 95222 h 305857"/>
              <a:gd name="connsiteX257" fmla="*/ 125330 w 204511"/>
              <a:gd name="connsiteY257" fmla="*/ 93031 h 305857"/>
              <a:gd name="connsiteX258" fmla="*/ 125797 w 204511"/>
              <a:gd name="connsiteY258" fmla="*/ 88478 h 305857"/>
              <a:gd name="connsiteX259" fmla="*/ 125930 w 204511"/>
              <a:gd name="connsiteY259" fmla="*/ 85735 h 305857"/>
              <a:gd name="connsiteX260" fmla="*/ 126092 w 204511"/>
              <a:gd name="connsiteY260" fmla="*/ 84544 h 305857"/>
              <a:gd name="connsiteX261" fmla="*/ 126626 w 204511"/>
              <a:gd name="connsiteY261" fmla="*/ 82487 h 305857"/>
              <a:gd name="connsiteX262" fmla="*/ 130492 w 204511"/>
              <a:gd name="connsiteY262" fmla="*/ 78839 h 305857"/>
              <a:gd name="connsiteX263" fmla="*/ 132207 w 204511"/>
              <a:gd name="connsiteY263" fmla="*/ 73123 h 305857"/>
              <a:gd name="connsiteX264" fmla="*/ 133731 w 204511"/>
              <a:gd name="connsiteY264" fmla="*/ 67132 h 305857"/>
              <a:gd name="connsiteX265" fmla="*/ 138122 w 204511"/>
              <a:gd name="connsiteY265" fmla="*/ 59884 h 305857"/>
              <a:gd name="connsiteX266" fmla="*/ 143265 w 204511"/>
              <a:gd name="connsiteY266" fmla="*/ 52664 h 305857"/>
              <a:gd name="connsiteX267" fmla="*/ 145647 w 204511"/>
              <a:gd name="connsiteY267" fmla="*/ 50721 h 305857"/>
              <a:gd name="connsiteX268" fmla="*/ 147656 w 204511"/>
              <a:gd name="connsiteY268" fmla="*/ 49825 h 305857"/>
              <a:gd name="connsiteX269" fmla="*/ 149981 w 204511"/>
              <a:gd name="connsiteY269" fmla="*/ 49730 h 305857"/>
              <a:gd name="connsiteX270" fmla="*/ 151562 w 204511"/>
              <a:gd name="connsiteY270" fmla="*/ 49197 h 305857"/>
              <a:gd name="connsiteX271" fmla="*/ 157096 w 204511"/>
              <a:gd name="connsiteY271" fmla="*/ 45596 h 305857"/>
              <a:gd name="connsiteX272" fmla="*/ 159410 w 204511"/>
              <a:gd name="connsiteY272" fmla="*/ 44377 h 305857"/>
              <a:gd name="connsiteX273" fmla="*/ 161115 w 204511"/>
              <a:gd name="connsiteY273" fmla="*/ 43129 h 305857"/>
              <a:gd name="connsiteX274" fmla="*/ 161525 w 204511"/>
              <a:gd name="connsiteY274" fmla="*/ 42034 h 305857"/>
              <a:gd name="connsiteX275" fmla="*/ 161696 w 204511"/>
              <a:gd name="connsiteY275" fmla="*/ 40443 h 305857"/>
              <a:gd name="connsiteX276" fmla="*/ 161163 w 204511"/>
              <a:gd name="connsiteY276" fmla="*/ 36709 h 305857"/>
              <a:gd name="connsiteX277" fmla="*/ 162115 w 204511"/>
              <a:gd name="connsiteY277" fmla="*/ 33976 h 305857"/>
              <a:gd name="connsiteX278" fmla="*/ 162678 w 204511"/>
              <a:gd name="connsiteY278" fmla="*/ 29718 h 305857"/>
              <a:gd name="connsiteX279" fmla="*/ 162906 w 204511"/>
              <a:gd name="connsiteY279" fmla="*/ 26403 h 305857"/>
              <a:gd name="connsiteX280" fmla="*/ 162706 w 204511"/>
              <a:gd name="connsiteY280" fmla="*/ 25251 h 305857"/>
              <a:gd name="connsiteX281" fmla="*/ 161839 w 204511"/>
              <a:gd name="connsiteY281" fmla="*/ 23660 h 305857"/>
              <a:gd name="connsiteX282" fmla="*/ 161678 w 204511"/>
              <a:gd name="connsiteY282" fmla="*/ 23317 h 305857"/>
              <a:gd name="connsiteX283" fmla="*/ 160020 w 204511"/>
              <a:gd name="connsiteY283" fmla="*/ 21250 h 305857"/>
              <a:gd name="connsiteX284" fmla="*/ 157248 w 204511"/>
              <a:gd name="connsiteY284" fmla="*/ 20003 h 305857"/>
              <a:gd name="connsiteX285" fmla="*/ 153438 w 204511"/>
              <a:gd name="connsiteY285" fmla="*/ 19660 h 305857"/>
              <a:gd name="connsiteX286" fmla="*/ 151419 w 204511"/>
              <a:gd name="connsiteY286" fmla="*/ 18926 h 305857"/>
              <a:gd name="connsiteX287" fmla="*/ 151086 w 204511"/>
              <a:gd name="connsiteY287" fmla="*/ 17193 h 305857"/>
              <a:gd name="connsiteX288" fmla="*/ 150895 w 204511"/>
              <a:gd name="connsiteY288" fmla="*/ 16193 h 305857"/>
              <a:gd name="connsiteX289" fmla="*/ 150695 w 204511"/>
              <a:gd name="connsiteY289" fmla="*/ 15107 h 305857"/>
              <a:gd name="connsiteX290" fmla="*/ 150419 w 204511"/>
              <a:gd name="connsiteY290" fmla="*/ 12697 h 305857"/>
              <a:gd name="connsiteX291" fmla="*/ 147856 w 204511"/>
              <a:gd name="connsiteY291" fmla="*/ 0 h 305857"/>
              <a:gd name="connsiteX292" fmla="*/ 152696 w 204511"/>
              <a:gd name="connsiteY292" fmla="*/ 38 h 305857"/>
              <a:gd name="connsiteX293" fmla="*/ 158487 w 204511"/>
              <a:gd name="connsiteY293" fmla="*/ 1553 h 305857"/>
              <a:gd name="connsiteX294" fmla="*/ 159944 w 204511"/>
              <a:gd name="connsiteY294" fmla="*/ 2696 h 305857"/>
              <a:gd name="connsiteX295" fmla="*/ 160715 w 204511"/>
              <a:gd name="connsiteY295" fmla="*/ 7039 h 305857"/>
              <a:gd name="connsiteX296" fmla="*/ 162811 w 204511"/>
              <a:gd name="connsiteY296" fmla="*/ 9506 h 305857"/>
              <a:gd name="connsiteX297" fmla="*/ 166497 w 204511"/>
              <a:gd name="connsiteY297" fmla="*/ 11525 h 305857"/>
              <a:gd name="connsiteX298" fmla="*/ 168792 w 204511"/>
              <a:gd name="connsiteY298" fmla="*/ 15707 h 305857"/>
              <a:gd name="connsiteX299" fmla="*/ 169688 w 204511"/>
              <a:gd name="connsiteY299" fmla="*/ 22032 h 305857"/>
              <a:gd name="connsiteX300" fmla="*/ 171717 w 204511"/>
              <a:gd name="connsiteY300" fmla="*/ 25813 h 305857"/>
              <a:gd name="connsiteX301" fmla="*/ 172183 w 204511"/>
              <a:gd name="connsiteY301" fmla="*/ 26413 h 305857"/>
              <a:gd name="connsiteX302" fmla="*/ 174479 w 204511"/>
              <a:gd name="connsiteY302" fmla="*/ 31871 h 305857"/>
              <a:gd name="connsiteX303" fmla="*/ 175051 w 204511"/>
              <a:gd name="connsiteY303" fmla="*/ 33547 h 305857"/>
              <a:gd name="connsiteX304" fmla="*/ 175222 w 204511"/>
              <a:gd name="connsiteY304" fmla="*/ 36833 h 305857"/>
              <a:gd name="connsiteX305" fmla="*/ 174965 w 204511"/>
              <a:gd name="connsiteY305" fmla="*/ 39053 h 305857"/>
              <a:gd name="connsiteX306" fmla="*/ 176137 w 204511"/>
              <a:gd name="connsiteY306" fmla="*/ 41796 h 305857"/>
              <a:gd name="connsiteX307" fmla="*/ 174365 w 204511"/>
              <a:gd name="connsiteY307" fmla="*/ 46482 h 305857"/>
              <a:gd name="connsiteX308" fmla="*/ 173832 w 204511"/>
              <a:gd name="connsiteY308" fmla="*/ 49349 h 305857"/>
              <a:gd name="connsiteX309" fmla="*/ 173679 w 204511"/>
              <a:gd name="connsiteY309" fmla="*/ 53378 h 305857"/>
              <a:gd name="connsiteX310" fmla="*/ 174717 w 204511"/>
              <a:gd name="connsiteY310" fmla="*/ 60484 h 305857"/>
              <a:gd name="connsiteX311" fmla="*/ 176413 w 204511"/>
              <a:gd name="connsiteY311" fmla="*/ 65961 h 305857"/>
              <a:gd name="connsiteX312" fmla="*/ 178251 w 204511"/>
              <a:gd name="connsiteY312" fmla="*/ 70390 h 305857"/>
              <a:gd name="connsiteX313" fmla="*/ 180261 w 204511"/>
              <a:gd name="connsiteY313" fmla="*/ 73828 h 305857"/>
              <a:gd name="connsiteX314" fmla="*/ 183566 w 204511"/>
              <a:gd name="connsiteY314" fmla="*/ 77619 h 305857"/>
              <a:gd name="connsiteX315" fmla="*/ 187100 w 204511"/>
              <a:gd name="connsiteY315" fmla="*/ 81077 h 305857"/>
              <a:gd name="connsiteX316" fmla="*/ 190386 w 204511"/>
              <a:gd name="connsiteY316" fmla="*/ 83258 h 305857"/>
              <a:gd name="connsiteX317" fmla="*/ 187338 w 204511"/>
              <a:gd name="connsiteY317" fmla="*/ 84534 h 305857"/>
              <a:gd name="connsiteX318" fmla="*/ 181432 w 204511"/>
              <a:gd name="connsiteY318" fmla="*/ 84696 h 305857"/>
              <a:gd name="connsiteX319" fmla="*/ 178041 w 204511"/>
              <a:gd name="connsiteY319" fmla="*/ 83963 h 305857"/>
              <a:gd name="connsiteX320" fmla="*/ 176422 w 204511"/>
              <a:gd name="connsiteY320" fmla="*/ 83925 h 305857"/>
              <a:gd name="connsiteX321" fmla="*/ 174793 w 204511"/>
              <a:gd name="connsiteY321" fmla="*/ 84382 h 305857"/>
              <a:gd name="connsiteX322" fmla="*/ 168488 w 204511"/>
              <a:gd name="connsiteY322" fmla="*/ 85039 h 305857"/>
              <a:gd name="connsiteX323" fmla="*/ 162125 w 204511"/>
              <a:gd name="connsiteY323" fmla="*/ 84734 h 305857"/>
              <a:gd name="connsiteX324" fmla="*/ 156229 w 204511"/>
              <a:gd name="connsiteY324" fmla="*/ 83868 h 305857"/>
              <a:gd name="connsiteX325" fmla="*/ 152648 w 204511"/>
              <a:gd name="connsiteY325" fmla="*/ 84011 h 305857"/>
              <a:gd name="connsiteX326" fmla="*/ 149885 w 204511"/>
              <a:gd name="connsiteY326" fmla="*/ 86116 h 305857"/>
              <a:gd name="connsiteX327" fmla="*/ 147638 w 204511"/>
              <a:gd name="connsiteY327" fmla="*/ 89278 h 305857"/>
              <a:gd name="connsiteX328" fmla="*/ 145542 w 204511"/>
              <a:gd name="connsiteY328" fmla="*/ 91783 h 305857"/>
              <a:gd name="connsiteX329" fmla="*/ 146276 w 204511"/>
              <a:gd name="connsiteY329" fmla="*/ 94555 h 305857"/>
              <a:gd name="connsiteX330" fmla="*/ 147856 w 204511"/>
              <a:gd name="connsiteY330" fmla="*/ 96088 h 305857"/>
              <a:gd name="connsiteX331" fmla="*/ 150904 w 204511"/>
              <a:gd name="connsiteY331" fmla="*/ 99460 h 305857"/>
              <a:gd name="connsiteX332" fmla="*/ 153629 w 204511"/>
              <a:gd name="connsiteY332" fmla="*/ 102727 h 305857"/>
              <a:gd name="connsiteX333" fmla="*/ 155029 w 204511"/>
              <a:gd name="connsiteY333" fmla="*/ 104918 h 305857"/>
              <a:gd name="connsiteX334" fmla="*/ 160477 w 204511"/>
              <a:gd name="connsiteY334" fmla="*/ 109719 h 305857"/>
              <a:gd name="connsiteX335" fmla="*/ 165735 w 204511"/>
              <a:gd name="connsiteY335" fmla="*/ 114005 h 305857"/>
              <a:gd name="connsiteX336" fmla="*/ 166764 w 204511"/>
              <a:gd name="connsiteY336" fmla="*/ 114719 h 305857"/>
              <a:gd name="connsiteX337" fmla="*/ 168240 w 204511"/>
              <a:gd name="connsiteY337" fmla="*/ 115491 h 305857"/>
              <a:gd name="connsiteX338" fmla="*/ 169155 w 204511"/>
              <a:gd name="connsiteY338" fmla="*/ 115805 h 305857"/>
              <a:gd name="connsiteX339" fmla="*/ 172022 w 204511"/>
              <a:gd name="connsiteY339" fmla="*/ 118263 h 305857"/>
              <a:gd name="connsiteX340" fmla="*/ 175984 w 204511"/>
              <a:gd name="connsiteY340" fmla="*/ 122292 h 305857"/>
              <a:gd name="connsiteX341" fmla="*/ 179622 w 204511"/>
              <a:gd name="connsiteY341" fmla="*/ 128597 h 305857"/>
              <a:gd name="connsiteX342" fmla="*/ 182204 w 204511"/>
              <a:gd name="connsiteY342" fmla="*/ 134998 h 305857"/>
              <a:gd name="connsiteX343" fmla="*/ 184719 w 204511"/>
              <a:gd name="connsiteY343" fmla="*/ 141218 h 305857"/>
              <a:gd name="connsiteX344" fmla="*/ 185823 w 204511"/>
              <a:gd name="connsiteY344" fmla="*/ 142265 h 305857"/>
              <a:gd name="connsiteX345" fmla="*/ 187576 w 204511"/>
              <a:gd name="connsiteY345" fmla="*/ 142932 h 305857"/>
              <a:gd name="connsiteX346" fmla="*/ 187785 w 204511"/>
              <a:gd name="connsiteY346" fmla="*/ 144266 h 305857"/>
              <a:gd name="connsiteX347" fmla="*/ 187652 w 204511"/>
              <a:gd name="connsiteY347" fmla="*/ 146237 h 305857"/>
              <a:gd name="connsiteX348" fmla="*/ 187109 w 204511"/>
              <a:gd name="connsiteY348" fmla="*/ 147847 h 30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</a:cxnLst>
            <a:rect l="l" t="t" r="r" b="b"/>
            <a:pathLst>
              <a:path w="204511" h="305857">
                <a:moveTo>
                  <a:pt x="185709" y="150009"/>
                </a:moveTo>
                <a:lnTo>
                  <a:pt x="183014" y="154448"/>
                </a:lnTo>
                <a:lnTo>
                  <a:pt x="179451" y="156982"/>
                </a:lnTo>
                <a:lnTo>
                  <a:pt x="178403" y="158515"/>
                </a:lnTo>
                <a:lnTo>
                  <a:pt x="177841" y="160420"/>
                </a:lnTo>
                <a:lnTo>
                  <a:pt x="177080" y="162335"/>
                </a:lnTo>
                <a:lnTo>
                  <a:pt x="175184" y="166440"/>
                </a:lnTo>
                <a:lnTo>
                  <a:pt x="173802" y="169793"/>
                </a:lnTo>
                <a:lnTo>
                  <a:pt x="172422" y="170840"/>
                </a:lnTo>
                <a:lnTo>
                  <a:pt x="169183" y="175908"/>
                </a:lnTo>
                <a:lnTo>
                  <a:pt x="167012" y="180994"/>
                </a:lnTo>
                <a:lnTo>
                  <a:pt x="166573" y="182309"/>
                </a:lnTo>
                <a:lnTo>
                  <a:pt x="165906" y="183280"/>
                </a:lnTo>
                <a:lnTo>
                  <a:pt x="164850" y="184071"/>
                </a:lnTo>
                <a:lnTo>
                  <a:pt x="161106" y="185652"/>
                </a:lnTo>
                <a:lnTo>
                  <a:pt x="159839" y="186433"/>
                </a:lnTo>
                <a:lnTo>
                  <a:pt x="158839" y="187376"/>
                </a:lnTo>
                <a:lnTo>
                  <a:pt x="157924" y="188443"/>
                </a:lnTo>
                <a:lnTo>
                  <a:pt x="157667" y="189729"/>
                </a:lnTo>
                <a:lnTo>
                  <a:pt x="158544" y="191538"/>
                </a:lnTo>
                <a:lnTo>
                  <a:pt x="159592" y="192977"/>
                </a:lnTo>
                <a:lnTo>
                  <a:pt x="160649" y="193062"/>
                </a:lnTo>
                <a:lnTo>
                  <a:pt x="161572" y="192996"/>
                </a:lnTo>
                <a:lnTo>
                  <a:pt x="162154" y="193853"/>
                </a:lnTo>
                <a:lnTo>
                  <a:pt x="162639" y="194358"/>
                </a:lnTo>
                <a:lnTo>
                  <a:pt x="162639" y="204226"/>
                </a:lnTo>
                <a:lnTo>
                  <a:pt x="161744" y="205712"/>
                </a:lnTo>
                <a:lnTo>
                  <a:pt x="161763" y="206378"/>
                </a:lnTo>
                <a:lnTo>
                  <a:pt x="161325" y="208074"/>
                </a:lnTo>
                <a:lnTo>
                  <a:pt x="161192" y="209969"/>
                </a:lnTo>
                <a:lnTo>
                  <a:pt x="161478" y="210722"/>
                </a:lnTo>
                <a:lnTo>
                  <a:pt x="162230" y="211341"/>
                </a:lnTo>
                <a:lnTo>
                  <a:pt x="163268" y="212665"/>
                </a:lnTo>
                <a:lnTo>
                  <a:pt x="163830" y="215694"/>
                </a:lnTo>
                <a:lnTo>
                  <a:pt x="165097" y="226343"/>
                </a:lnTo>
                <a:lnTo>
                  <a:pt x="165687" y="228029"/>
                </a:lnTo>
                <a:lnTo>
                  <a:pt x="166735" y="229210"/>
                </a:lnTo>
                <a:lnTo>
                  <a:pt x="170031" y="231505"/>
                </a:lnTo>
                <a:lnTo>
                  <a:pt x="173489" y="234525"/>
                </a:lnTo>
                <a:lnTo>
                  <a:pt x="174584" y="236487"/>
                </a:lnTo>
                <a:lnTo>
                  <a:pt x="175212" y="239706"/>
                </a:lnTo>
                <a:lnTo>
                  <a:pt x="176537" y="242230"/>
                </a:lnTo>
                <a:lnTo>
                  <a:pt x="176508" y="243087"/>
                </a:lnTo>
                <a:lnTo>
                  <a:pt x="175965" y="243421"/>
                </a:lnTo>
                <a:lnTo>
                  <a:pt x="174679" y="243459"/>
                </a:lnTo>
                <a:lnTo>
                  <a:pt x="173812" y="243640"/>
                </a:lnTo>
                <a:lnTo>
                  <a:pt x="174536" y="245478"/>
                </a:lnTo>
                <a:lnTo>
                  <a:pt x="176317" y="248679"/>
                </a:lnTo>
                <a:lnTo>
                  <a:pt x="179289" y="252003"/>
                </a:lnTo>
                <a:lnTo>
                  <a:pt x="182508" y="255594"/>
                </a:lnTo>
                <a:lnTo>
                  <a:pt x="185128" y="258528"/>
                </a:lnTo>
                <a:lnTo>
                  <a:pt x="188404" y="261919"/>
                </a:lnTo>
                <a:lnTo>
                  <a:pt x="190957" y="264566"/>
                </a:lnTo>
                <a:lnTo>
                  <a:pt x="193595" y="267291"/>
                </a:lnTo>
                <a:lnTo>
                  <a:pt x="195587" y="267938"/>
                </a:lnTo>
                <a:lnTo>
                  <a:pt x="197063" y="268129"/>
                </a:lnTo>
                <a:lnTo>
                  <a:pt x="197701" y="268662"/>
                </a:lnTo>
                <a:lnTo>
                  <a:pt x="198482" y="269910"/>
                </a:lnTo>
                <a:lnTo>
                  <a:pt x="199825" y="271301"/>
                </a:lnTo>
                <a:lnTo>
                  <a:pt x="201311" y="273110"/>
                </a:lnTo>
                <a:lnTo>
                  <a:pt x="201816" y="274949"/>
                </a:lnTo>
                <a:lnTo>
                  <a:pt x="201197" y="276711"/>
                </a:lnTo>
                <a:lnTo>
                  <a:pt x="201806" y="279235"/>
                </a:lnTo>
                <a:lnTo>
                  <a:pt x="201844" y="279454"/>
                </a:lnTo>
                <a:lnTo>
                  <a:pt x="202330" y="280445"/>
                </a:lnTo>
                <a:lnTo>
                  <a:pt x="202159" y="281331"/>
                </a:lnTo>
                <a:lnTo>
                  <a:pt x="202464" y="284674"/>
                </a:lnTo>
                <a:lnTo>
                  <a:pt x="203244" y="287589"/>
                </a:lnTo>
                <a:lnTo>
                  <a:pt x="204511" y="290074"/>
                </a:lnTo>
                <a:lnTo>
                  <a:pt x="204492" y="290284"/>
                </a:lnTo>
                <a:lnTo>
                  <a:pt x="204330" y="291808"/>
                </a:lnTo>
                <a:lnTo>
                  <a:pt x="202702" y="292789"/>
                </a:lnTo>
                <a:lnTo>
                  <a:pt x="201749" y="294418"/>
                </a:lnTo>
                <a:lnTo>
                  <a:pt x="201473" y="296675"/>
                </a:lnTo>
                <a:lnTo>
                  <a:pt x="201959" y="299428"/>
                </a:lnTo>
                <a:lnTo>
                  <a:pt x="203216" y="302676"/>
                </a:lnTo>
                <a:lnTo>
                  <a:pt x="203244" y="304581"/>
                </a:lnTo>
                <a:lnTo>
                  <a:pt x="202807" y="304848"/>
                </a:lnTo>
                <a:lnTo>
                  <a:pt x="202025" y="305457"/>
                </a:lnTo>
                <a:lnTo>
                  <a:pt x="201197" y="305858"/>
                </a:lnTo>
                <a:lnTo>
                  <a:pt x="198949" y="303629"/>
                </a:lnTo>
                <a:lnTo>
                  <a:pt x="196444" y="302124"/>
                </a:lnTo>
                <a:lnTo>
                  <a:pt x="192700" y="299514"/>
                </a:lnTo>
                <a:lnTo>
                  <a:pt x="188919" y="298571"/>
                </a:lnTo>
                <a:lnTo>
                  <a:pt x="184042" y="298399"/>
                </a:lnTo>
                <a:lnTo>
                  <a:pt x="181937" y="298723"/>
                </a:lnTo>
                <a:lnTo>
                  <a:pt x="180432" y="297742"/>
                </a:lnTo>
                <a:lnTo>
                  <a:pt x="178317" y="296599"/>
                </a:lnTo>
                <a:lnTo>
                  <a:pt x="177156" y="296313"/>
                </a:lnTo>
                <a:lnTo>
                  <a:pt x="175536" y="297190"/>
                </a:lnTo>
                <a:lnTo>
                  <a:pt x="174422" y="297228"/>
                </a:lnTo>
                <a:lnTo>
                  <a:pt x="173050" y="296894"/>
                </a:lnTo>
                <a:lnTo>
                  <a:pt x="170269" y="296932"/>
                </a:lnTo>
                <a:lnTo>
                  <a:pt x="170012" y="295408"/>
                </a:lnTo>
                <a:lnTo>
                  <a:pt x="169535" y="295123"/>
                </a:lnTo>
                <a:lnTo>
                  <a:pt x="166535" y="295256"/>
                </a:lnTo>
                <a:lnTo>
                  <a:pt x="165611" y="293999"/>
                </a:lnTo>
                <a:lnTo>
                  <a:pt x="165211" y="294142"/>
                </a:lnTo>
                <a:lnTo>
                  <a:pt x="164030" y="293751"/>
                </a:lnTo>
                <a:lnTo>
                  <a:pt x="161620" y="291960"/>
                </a:lnTo>
                <a:lnTo>
                  <a:pt x="159087" y="293141"/>
                </a:lnTo>
                <a:lnTo>
                  <a:pt x="153819" y="292989"/>
                </a:lnTo>
                <a:lnTo>
                  <a:pt x="147066" y="293027"/>
                </a:lnTo>
                <a:lnTo>
                  <a:pt x="140075" y="293075"/>
                </a:lnTo>
                <a:lnTo>
                  <a:pt x="133674" y="293018"/>
                </a:lnTo>
                <a:lnTo>
                  <a:pt x="127263" y="292961"/>
                </a:lnTo>
                <a:lnTo>
                  <a:pt x="126626" y="291294"/>
                </a:lnTo>
                <a:lnTo>
                  <a:pt x="125301" y="290436"/>
                </a:lnTo>
                <a:lnTo>
                  <a:pt x="122911" y="290360"/>
                </a:lnTo>
                <a:lnTo>
                  <a:pt x="115872" y="290694"/>
                </a:lnTo>
                <a:lnTo>
                  <a:pt x="110480" y="290427"/>
                </a:lnTo>
                <a:lnTo>
                  <a:pt x="108756" y="290208"/>
                </a:lnTo>
                <a:lnTo>
                  <a:pt x="106842" y="289779"/>
                </a:lnTo>
                <a:lnTo>
                  <a:pt x="102346" y="289389"/>
                </a:lnTo>
                <a:lnTo>
                  <a:pt x="96784" y="289703"/>
                </a:lnTo>
                <a:lnTo>
                  <a:pt x="95517" y="289617"/>
                </a:lnTo>
                <a:lnTo>
                  <a:pt x="91069" y="289674"/>
                </a:lnTo>
                <a:lnTo>
                  <a:pt x="80896" y="289227"/>
                </a:lnTo>
                <a:lnTo>
                  <a:pt x="75267" y="289293"/>
                </a:lnTo>
                <a:lnTo>
                  <a:pt x="75400" y="290313"/>
                </a:lnTo>
                <a:lnTo>
                  <a:pt x="75038" y="291037"/>
                </a:lnTo>
                <a:lnTo>
                  <a:pt x="74743" y="292808"/>
                </a:lnTo>
                <a:lnTo>
                  <a:pt x="68532" y="292799"/>
                </a:lnTo>
                <a:lnTo>
                  <a:pt x="60360" y="292799"/>
                </a:lnTo>
                <a:lnTo>
                  <a:pt x="52645" y="292799"/>
                </a:lnTo>
                <a:lnTo>
                  <a:pt x="47425" y="292799"/>
                </a:lnTo>
                <a:lnTo>
                  <a:pt x="38681" y="292799"/>
                </a:lnTo>
                <a:lnTo>
                  <a:pt x="35748" y="291589"/>
                </a:lnTo>
                <a:lnTo>
                  <a:pt x="34862" y="290808"/>
                </a:lnTo>
                <a:lnTo>
                  <a:pt x="34681" y="289931"/>
                </a:lnTo>
                <a:lnTo>
                  <a:pt x="34576" y="289341"/>
                </a:lnTo>
                <a:lnTo>
                  <a:pt x="33890" y="289170"/>
                </a:lnTo>
                <a:lnTo>
                  <a:pt x="34452" y="282921"/>
                </a:lnTo>
                <a:lnTo>
                  <a:pt x="35681" y="277721"/>
                </a:lnTo>
                <a:lnTo>
                  <a:pt x="36157" y="272891"/>
                </a:lnTo>
                <a:lnTo>
                  <a:pt x="37843" y="268577"/>
                </a:lnTo>
                <a:lnTo>
                  <a:pt x="36947" y="264300"/>
                </a:lnTo>
                <a:lnTo>
                  <a:pt x="35909" y="262433"/>
                </a:lnTo>
                <a:lnTo>
                  <a:pt x="30452" y="256375"/>
                </a:lnTo>
                <a:lnTo>
                  <a:pt x="32957" y="254089"/>
                </a:lnTo>
                <a:lnTo>
                  <a:pt x="29661" y="254403"/>
                </a:lnTo>
                <a:lnTo>
                  <a:pt x="28956" y="252146"/>
                </a:lnTo>
                <a:lnTo>
                  <a:pt x="27356" y="249450"/>
                </a:lnTo>
                <a:lnTo>
                  <a:pt x="28337" y="249012"/>
                </a:lnTo>
                <a:lnTo>
                  <a:pt x="29280" y="247536"/>
                </a:lnTo>
                <a:lnTo>
                  <a:pt x="32261" y="247983"/>
                </a:lnTo>
                <a:lnTo>
                  <a:pt x="32166" y="247260"/>
                </a:lnTo>
                <a:lnTo>
                  <a:pt x="29594" y="244993"/>
                </a:lnTo>
                <a:lnTo>
                  <a:pt x="29842" y="243850"/>
                </a:lnTo>
                <a:lnTo>
                  <a:pt x="30899" y="242573"/>
                </a:lnTo>
                <a:lnTo>
                  <a:pt x="30385" y="242030"/>
                </a:lnTo>
                <a:lnTo>
                  <a:pt x="28537" y="243364"/>
                </a:lnTo>
                <a:lnTo>
                  <a:pt x="27204" y="243316"/>
                </a:lnTo>
                <a:lnTo>
                  <a:pt x="26175" y="242459"/>
                </a:lnTo>
                <a:lnTo>
                  <a:pt x="25413" y="242316"/>
                </a:lnTo>
                <a:lnTo>
                  <a:pt x="25870" y="244050"/>
                </a:lnTo>
                <a:lnTo>
                  <a:pt x="24832" y="245602"/>
                </a:lnTo>
                <a:lnTo>
                  <a:pt x="23851" y="246145"/>
                </a:lnTo>
                <a:lnTo>
                  <a:pt x="22174" y="246050"/>
                </a:lnTo>
                <a:lnTo>
                  <a:pt x="20803" y="245659"/>
                </a:lnTo>
                <a:lnTo>
                  <a:pt x="20431" y="244793"/>
                </a:lnTo>
                <a:lnTo>
                  <a:pt x="19145" y="244135"/>
                </a:lnTo>
                <a:lnTo>
                  <a:pt x="15526" y="242983"/>
                </a:lnTo>
                <a:lnTo>
                  <a:pt x="12487" y="241630"/>
                </a:lnTo>
                <a:lnTo>
                  <a:pt x="11878" y="237935"/>
                </a:lnTo>
                <a:lnTo>
                  <a:pt x="10668" y="236344"/>
                </a:lnTo>
                <a:lnTo>
                  <a:pt x="10173" y="234544"/>
                </a:lnTo>
                <a:lnTo>
                  <a:pt x="9887" y="232486"/>
                </a:lnTo>
                <a:lnTo>
                  <a:pt x="10306" y="229324"/>
                </a:lnTo>
                <a:lnTo>
                  <a:pt x="9525" y="228819"/>
                </a:lnTo>
                <a:lnTo>
                  <a:pt x="8649" y="228648"/>
                </a:lnTo>
                <a:lnTo>
                  <a:pt x="7334" y="228800"/>
                </a:lnTo>
                <a:lnTo>
                  <a:pt x="6125" y="228629"/>
                </a:lnTo>
                <a:lnTo>
                  <a:pt x="4677" y="226876"/>
                </a:lnTo>
                <a:lnTo>
                  <a:pt x="3410" y="226200"/>
                </a:lnTo>
                <a:lnTo>
                  <a:pt x="4191" y="229419"/>
                </a:lnTo>
                <a:lnTo>
                  <a:pt x="3296" y="230324"/>
                </a:lnTo>
                <a:lnTo>
                  <a:pt x="1114" y="230067"/>
                </a:lnTo>
                <a:lnTo>
                  <a:pt x="181" y="228848"/>
                </a:lnTo>
                <a:lnTo>
                  <a:pt x="0" y="227933"/>
                </a:lnTo>
                <a:lnTo>
                  <a:pt x="1000" y="224047"/>
                </a:lnTo>
                <a:lnTo>
                  <a:pt x="610" y="223961"/>
                </a:lnTo>
                <a:lnTo>
                  <a:pt x="1391" y="221895"/>
                </a:lnTo>
                <a:lnTo>
                  <a:pt x="2877" y="219380"/>
                </a:lnTo>
                <a:lnTo>
                  <a:pt x="4886" y="216189"/>
                </a:lnTo>
                <a:lnTo>
                  <a:pt x="7163" y="212170"/>
                </a:lnTo>
                <a:lnTo>
                  <a:pt x="8725" y="205073"/>
                </a:lnTo>
                <a:lnTo>
                  <a:pt x="9782" y="200644"/>
                </a:lnTo>
                <a:lnTo>
                  <a:pt x="10744" y="196606"/>
                </a:lnTo>
                <a:lnTo>
                  <a:pt x="12411" y="192957"/>
                </a:lnTo>
                <a:lnTo>
                  <a:pt x="14097" y="190519"/>
                </a:lnTo>
                <a:lnTo>
                  <a:pt x="18869" y="185795"/>
                </a:lnTo>
                <a:lnTo>
                  <a:pt x="22470" y="182223"/>
                </a:lnTo>
                <a:lnTo>
                  <a:pt x="24308" y="180785"/>
                </a:lnTo>
                <a:lnTo>
                  <a:pt x="25584" y="179575"/>
                </a:lnTo>
                <a:lnTo>
                  <a:pt x="27832" y="178194"/>
                </a:lnTo>
                <a:lnTo>
                  <a:pt x="30128" y="176546"/>
                </a:lnTo>
                <a:lnTo>
                  <a:pt x="31890" y="173393"/>
                </a:lnTo>
                <a:lnTo>
                  <a:pt x="33328" y="170450"/>
                </a:lnTo>
                <a:lnTo>
                  <a:pt x="34423" y="169812"/>
                </a:lnTo>
                <a:lnTo>
                  <a:pt x="35862" y="169298"/>
                </a:lnTo>
                <a:lnTo>
                  <a:pt x="40262" y="166135"/>
                </a:lnTo>
                <a:lnTo>
                  <a:pt x="43053" y="164125"/>
                </a:lnTo>
                <a:lnTo>
                  <a:pt x="43701" y="165125"/>
                </a:lnTo>
                <a:lnTo>
                  <a:pt x="44177" y="166364"/>
                </a:lnTo>
                <a:lnTo>
                  <a:pt x="44710" y="166935"/>
                </a:lnTo>
                <a:lnTo>
                  <a:pt x="47054" y="167326"/>
                </a:lnTo>
                <a:lnTo>
                  <a:pt x="50264" y="167307"/>
                </a:lnTo>
                <a:lnTo>
                  <a:pt x="52111" y="166945"/>
                </a:lnTo>
                <a:lnTo>
                  <a:pt x="53092" y="165897"/>
                </a:lnTo>
                <a:lnTo>
                  <a:pt x="54093" y="163030"/>
                </a:lnTo>
                <a:lnTo>
                  <a:pt x="54674" y="162487"/>
                </a:lnTo>
                <a:lnTo>
                  <a:pt x="55426" y="162344"/>
                </a:lnTo>
                <a:lnTo>
                  <a:pt x="58931" y="164344"/>
                </a:lnTo>
                <a:lnTo>
                  <a:pt x="61846" y="167192"/>
                </a:lnTo>
                <a:lnTo>
                  <a:pt x="64723" y="170012"/>
                </a:lnTo>
                <a:lnTo>
                  <a:pt x="66180" y="171012"/>
                </a:lnTo>
                <a:lnTo>
                  <a:pt x="66818" y="172117"/>
                </a:lnTo>
                <a:lnTo>
                  <a:pt x="68075" y="177251"/>
                </a:lnTo>
                <a:lnTo>
                  <a:pt x="68799" y="178527"/>
                </a:lnTo>
                <a:lnTo>
                  <a:pt x="70047" y="179061"/>
                </a:lnTo>
                <a:lnTo>
                  <a:pt x="72295" y="178718"/>
                </a:lnTo>
                <a:lnTo>
                  <a:pt x="74629" y="177813"/>
                </a:lnTo>
                <a:lnTo>
                  <a:pt x="76686" y="176498"/>
                </a:lnTo>
                <a:lnTo>
                  <a:pt x="78715" y="174793"/>
                </a:lnTo>
                <a:lnTo>
                  <a:pt x="80096" y="173260"/>
                </a:lnTo>
                <a:lnTo>
                  <a:pt x="80696" y="172126"/>
                </a:lnTo>
                <a:lnTo>
                  <a:pt x="81001" y="167926"/>
                </a:lnTo>
                <a:lnTo>
                  <a:pt x="81458" y="167002"/>
                </a:lnTo>
                <a:lnTo>
                  <a:pt x="83525" y="165325"/>
                </a:lnTo>
                <a:lnTo>
                  <a:pt x="86992" y="162525"/>
                </a:lnTo>
                <a:lnTo>
                  <a:pt x="88973" y="160915"/>
                </a:lnTo>
                <a:lnTo>
                  <a:pt x="88802" y="160344"/>
                </a:lnTo>
                <a:lnTo>
                  <a:pt x="87563" y="158630"/>
                </a:lnTo>
                <a:lnTo>
                  <a:pt x="86468" y="156744"/>
                </a:lnTo>
                <a:lnTo>
                  <a:pt x="87582" y="154800"/>
                </a:lnTo>
                <a:lnTo>
                  <a:pt x="88735" y="153305"/>
                </a:lnTo>
                <a:lnTo>
                  <a:pt x="93107" y="148247"/>
                </a:lnTo>
                <a:lnTo>
                  <a:pt x="93126" y="146571"/>
                </a:lnTo>
                <a:lnTo>
                  <a:pt x="93354" y="144542"/>
                </a:lnTo>
                <a:lnTo>
                  <a:pt x="96850" y="138789"/>
                </a:lnTo>
                <a:lnTo>
                  <a:pt x="98860" y="131150"/>
                </a:lnTo>
                <a:lnTo>
                  <a:pt x="98917" y="129673"/>
                </a:lnTo>
                <a:lnTo>
                  <a:pt x="101003" y="125987"/>
                </a:lnTo>
                <a:lnTo>
                  <a:pt x="103470" y="121263"/>
                </a:lnTo>
                <a:lnTo>
                  <a:pt x="108261" y="120501"/>
                </a:lnTo>
                <a:lnTo>
                  <a:pt x="110100" y="119320"/>
                </a:lnTo>
                <a:lnTo>
                  <a:pt x="112224" y="117234"/>
                </a:lnTo>
                <a:lnTo>
                  <a:pt x="113595" y="115291"/>
                </a:lnTo>
                <a:lnTo>
                  <a:pt x="114243" y="113443"/>
                </a:lnTo>
                <a:lnTo>
                  <a:pt x="114719" y="109871"/>
                </a:lnTo>
                <a:lnTo>
                  <a:pt x="115567" y="105804"/>
                </a:lnTo>
                <a:lnTo>
                  <a:pt x="116091" y="102232"/>
                </a:lnTo>
                <a:lnTo>
                  <a:pt x="117529" y="98927"/>
                </a:lnTo>
                <a:lnTo>
                  <a:pt x="119929" y="97260"/>
                </a:lnTo>
                <a:lnTo>
                  <a:pt x="124101" y="95869"/>
                </a:lnTo>
                <a:lnTo>
                  <a:pt x="124730" y="95222"/>
                </a:lnTo>
                <a:lnTo>
                  <a:pt x="125330" y="93031"/>
                </a:lnTo>
                <a:lnTo>
                  <a:pt x="125797" y="88478"/>
                </a:lnTo>
                <a:lnTo>
                  <a:pt x="125930" y="85735"/>
                </a:lnTo>
                <a:lnTo>
                  <a:pt x="126092" y="84544"/>
                </a:lnTo>
                <a:lnTo>
                  <a:pt x="126626" y="82487"/>
                </a:lnTo>
                <a:lnTo>
                  <a:pt x="130492" y="78839"/>
                </a:lnTo>
                <a:lnTo>
                  <a:pt x="132207" y="73123"/>
                </a:lnTo>
                <a:lnTo>
                  <a:pt x="133731" y="67132"/>
                </a:lnTo>
                <a:lnTo>
                  <a:pt x="138122" y="59884"/>
                </a:lnTo>
                <a:lnTo>
                  <a:pt x="143265" y="52664"/>
                </a:lnTo>
                <a:lnTo>
                  <a:pt x="145647" y="50721"/>
                </a:lnTo>
                <a:lnTo>
                  <a:pt x="147656" y="49825"/>
                </a:lnTo>
                <a:lnTo>
                  <a:pt x="149981" y="49730"/>
                </a:lnTo>
                <a:lnTo>
                  <a:pt x="151562" y="49197"/>
                </a:lnTo>
                <a:lnTo>
                  <a:pt x="157096" y="45596"/>
                </a:lnTo>
                <a:lnTo>
                  <a:pt x="159410" y="44377"/>
                </a:lnTo>
                <a:lnTo>
                  <a:pt x="161115" y="43129"/>
                </a:lnTo>
                <a:lnTo>
                  <a:pt x="161525" y="42034"/>
                </a:lnTo>
                <a:lnTo>
                  <a:pt x="161696" y="40443"/>
                </a:lnTo>
                <a:lnTo>
                  <a:pt x="161163" y="36709"/>
                </a:lnTo>
                <a:lnTo>
                  <a:pt x="162115" y="33976"/>
                </a:lnTo>
                <a:lnTo>
                  <a:pt x="162678" y="29718"/>
                </a:lnTo>
                <a:lnTo>
                  <a:pt x="162906" y="26403"/>
                </a:lnTo>
                <a:lnTo>
                  <a:pt x="162706" y="25251"/>
                </a:lnTo>
                <a:lnTo>
                  <a:pt x="161839" y="23660"/>
                </a:lnTo>
                <a:lnTo>
                  <a:pt x="161678" y="23317"/>
                </a:lnTo>
                <a:lnTo>
                  <a:pt x="160020" y="21250"/>
                </a:lnTo>
                <a:lnTo>
                  <a:pt x="157248" y="20003"/>
                </a:lnTo>
                <a:lnTo>
                  <a:pt x="153438" y="19660"/>
                </a:lnTo>
                <a:lnTo>
                  <a:pt x="151419" y="18926"/>
                </a:lnTo>
                <a:lnTo>
                  <a:pt x="151086" y="17193"/>
                </a:lnTo>
                <a:lnTo>
                  <a:pt x="150895" y="16193"/>
                </a:lnTo>
                <a:lnTo>
                  <a:pt x="150695" y="15107"/>
                </a:lnTo>
                <a:lnTo>
                  <a:pt x="150419" y="12697"/>
                </a:lnTo>
                <a:lnTo>
                  <a:pt x="147856" y="0"/>
                </a:lnTo>
                <a:lnTo>
                  <a:pt x="152696" y="38"/>
                </a:lnTo>
                <a:lnTo>
                  <a:pt x="158487" y="1553"/>
                </a:lnTo>
                <a:lnTo>
                  <a:pt x="159944" y="2696"/>
                </a:lnTo>
                <a:lnTo>
                  <a:pt x="160715" y="7039"/>
                </a:lnTo>
                <a:lnTo>
                  <a:pt x="162811" y="9506"/>
                </a:lnTo>
                <a:lnTo>
                  <a:pt x="166497" y="11525"/>
                </a:lnTo>
                <a:lnTo>
                  <a:pt x="168792" y="15707"/>
                </a:lnTo>
                <a:lnTo>
                  <a:pt x="169688" y="22032"/>
                </a:lnTo>
                <a:lnTo>
                  <a:pt x="171717" y="25813"/>
                </a:lnTo>
                <a:lnTo>
                  <a:pt x="172183" y="26413"/>
                </a:lnTo>
                <a:lnTo>
                  <a:pt x="174479" y="31871"/>
                </a:lnTo>
                <a:lnTo>
                  <a:pt x="175051" y="33547"/>
                </a:lnTo>
                <a:lnTo>
                  <a:pt x="175222" y="36833"/>
                </a:lnTo>
                <a:lnTo>
                  <a:pt x="174965" y="39053"/>
                </a:lnTo>
                <a:lnTo>
                  <a:pt x="176137" y="41796"/>
                </a:lnTo>
                <a:lnTo>
                  <a:pt x="174365" y="46482"/>
                </a:lnTo>
                <a:lnTo>
                  <a:pt x="173832" y="49349"/>
                </a:lnTo>
                <a:lnTo>
                  <a:pt x="173679" y="53378"/>
                </a:lnTo>
                <a:lnTo>
                  <a:pt x="174717" y="60484"/>
                </a:lnTo>
                <a:lnTo>
                  <a:pt x="176413" y="65961"/>
                </a:lnTo>
                <a:lnTo>
                  <a:pt x="178251" y="70390"/>
                </a:lnTo>
                <a:lnTo>
                  <a:pt x="180261" y="73828"/>
                </a:lnTo>
                <a:lnTo>
                  <a:pt x="183566" y="77619"/>
                </a:lnTo>
                <a:lnTo>
                  <a:pt x="187100" y="81077"/>
                </a:lnTo>
                <a:lnTo>
                  <a:pt x="190386" y="83258"/>
                </a:lnTo>
                <a:lnTo>
                  <a:pt x="187338" y="84534"/>
                </a:lnTo>
                <a:lnTo>
                  <a:pt x="181432" y="84696"/>
                </a:lnTo>
                <a:lnTo>
                  <a:pt x="178041" y="83963"/>
                </a:lnTo>
                <a:lnTo>
                  <a:pt x="176422" y="83925"/>
                </a:lnTo>
                <a:lnTo>
                  <a:pt x="174793" y="84382"/>
                </a:lnTo>
                <a:lnTo>
                  <a:pt x="168488" y="85039"/>
                </a:lnTo>
                <a:lnTo>
                  <a:pt x="162125" y="84734"/>
                </a:lnTo>
                <a:lnTo>
                  <a:pt x="156229" y="83868"/>
                </a:lnTo>
                <a:lnTo>
                  <a:pt x="152648" y="84011"/>
                </a:lnTo>
                <a:lnTo>
                  <a:pt x="149885" y="86116"/>
                </a:lnTo>
                <a:lnTo>
                  <a:pt x="147638" y="89278"/>
                </a:lnTo>
                <a:lnTo>
                  <a:pt x="145542" y="91783"/>
                </a:lnTo>
                <a:lnTo>
                  <a:pt x="146276" y="94555"/>
                </a:lnTo>
                <a:lnTo>
                  <a:pt x="147856" y="96088"/>
                </a:lnTo>
                <a:lnTo>
                  <a:pt x="150904" y="99460"/>
                </a:lnTo>
                <a:lnTo>
                  <a:pt x="153629" y="102727"/>
                </a:lnTo>
                <a:lnTo>
                  <a:pt x="155029" y="104918"/>
                </a:lnTo>
                <a:lnTo>
                  <a:pt x="160477" y="109719"/>
                </a:lnTo>
                <a:lnTo>
                  <a:pt x="165735" y="114005"/>
                </a:lnTo>
                <a:lnTo>
                  <a:pt x="166764" y="114719"/>
                </a:lnTo>
                <a:lnTo>
                  <a:pt x="168240" y="115491"/>
                </a:lnTo>
                <a:lnTo>
                  <a:pt x="169155" y="115805"/>
                </a:lnTo>
                <a:lnTo>
                  <a:pt x="172022" y="118263"/>
                </a:lnTo>
                <a:lnTo>
                  <a:pt x="175984" y="122292"/>
                </a:lnTo>
                <a:lnTo>
                  <a:pt x="179622" y="128597"/>
                </a:lnTo>
                <a:lnTo>
                  <a:pt x="182204" y="134998"/>
                </a:lnTo>
                <a:lnTo>
                  <a:pt x="184719" y="141218"/>
                </a:lnTo>
                <a:lnTo>
                  <a:pt x="185823" y="142265"/>
                </a:lnTo>
                <a:lnTo>
                  <a:pt x="187576" y="142932"/>
                </a:lnTo>
                <a:lnTo>
                  <a:pt x="187785" y="144266"/>
                </a:lnTo>
                <a:lnTo>
                  <a:pt x="187652" y="146237"/>
                </a:lnTo>
                <a:lnTo>
                  <a:pt x="187109" y="14784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4C808A40-453F-0376-7D60-528E91A25E52}"/>
              </a:ext>
            </a:extLst>
          </p:cNvPr>
          <p:cNvSpPr/>
          <p:nvPr/>
        </p:nvSpPr>
        <p:spPr>
          <a:xfrm>
            <a:off x="7776893" y="2972984"/>
            <a:ext cx="1634547" cy="1201292"/>
          </a:xfrm>
          <a:custGeom>
            <a:avLst/>
            <a:gdLst>
              <a:gd name="connsiteX0" fmla="*/ 996610 w 1634547"/>
              <a:gd name="connsiteY0" fmla="*/ 1151420 h 1201292"/>
              <a:gd name="connsiteX1" fmla="*/ 997944 w 1634547"/>
              <a:gd name="connsiteY1" fmla="*/ 1152678 h 1201292"/>
              <a:gd name="connsiteX2" fmla="*/ 998811 w 1634547"/>
              <a:gd name="connsiteY2" fmla="*/ 1154497 h 1201292"/>
              <a:gd name="connsiteX3" fmla="*/ 999525 w 1634547"/>
              <a:gd name="connsiteY3" fmla="*/ 1157850 h 1201292"/>
              <a:gd name="connsiteX4" fmla="*/ 999954 w 1634547"/>
              <a:gd name="connsiteY4" fmla="*/ 1160936 h 1201292"/>
              <a:gd name="connsiteX5" fmla="*/ 997258 w 1634547"/>
              <a:gd name="connsiteY5" fmla="*/ 1162898 h 1201292"/>
              <a:gd name="connsiteX6" fmla="*/ 994839 w 1634547"/>
              <a:gd name="connsiteY6" fmla="*/ 1163688 h 1201292"/>
              <a:gd name="connsiteX7" fmla="*/ 989991 w 1634547"/>
              <a:gd name="connsiteY7" fmla="*/ 1171204 h 1201292"/>
              <a:gd name="connsiteX8" fmla="*/ 988981 w 1634547"/>
              <a:gd name="connsiteY8" fmla="*/ 1173576 h 1201292"/>
              <a:gd name="connsiteX9" fmla="*/ 988162 w 1634547"/>
              <a:gd name="connsiteY9" fmla="*/ 1174566 h 1201292"/>
              <a:gd name="connsiteX10" fmla="*/ 987904 w 1634547"/>
              <a:gd name="connsiteY10" fmla="*/ 1175595 h 1201292"/>
              <a:gd name="connsiteX11" fmla="*/ 988000 w 1634547"/>
              <a:gd name="connsiteY11" fmla="*/ 1176623 h 1201292"/>
              <a:gd name="connsiteX12" fmla="*/ 986743 w 1634547"/>
              <a:gd name="connsiteY12" fmla="*/ 1180224 h 1201292"/>
              <a:gd name="connsiteX13" fmla="*/ 985638 w 1634547"/>
              <a:gd name="connsiteY13" fmla="*/ 1184653 h 1201292"/>
              <a:gd name="connsiteX14" fmla="*/ 984933 w 1634547"/>
              <a:gd name="connsiteY14" fmla="*/ 1186463 h 1201292"/>
              <a:gd name="connsiteX15" fmla="*/ 983542 w 1634547"/>
              <a:gd name="connsiteY15" fmla="*/ 1187853 h 1201292"/>
              <a:gd name="connsiteX16" fmla="*/ 981780 w 1634547"/>
              <a:gd name="connsiteY16" fmla="*/ 1188558 h 1201292"/>
              <a:gd name="connsiteX17" fmla="*/ 980637 w 1634547"/>
              <a:gd name="connsiteY17" fmla="*/ 1188663 h 1201292"/>
              <a:gd name="connsiteX18" fmla="*/ 979599 w 1634547"/>
              <a:gd name="connsiteY18" fmla="*/ 1189044 h 1201292"/>
              <a:gd name="connsiteX19" fmla="*/ 977036 w 1634547"/>
              <a:gd name="connsiteY19" fmla="*/ 1191454 h 1201292"/>
              <a:gd name="connsiteX20" fmla="*/ 974150 w 1634547"/>
              <a:gd name="connsiteY20" fmla="*/ 1193264 h 1201292"/>
              <a:gd name="connsiteX21" fmla="*/ 974636 w 1634547"/>
              <a:gd name="connsiteY21" fmla="*/ 1194092 h 1201292"/>
              <a:gd name="connsiteX22" fmla="*/ 974665 w 1634547"/>
              <a:gd name="connsiteY22" fmla="*/ 1194883 h 1201292"/>
              <a:gd name="connsiteX23" fmla="*/ 973398 w 1634547"/>
              <a:gd name="connsiteY23" fmla="*/ 1195759 h 1201292"/>
              <a:gd name="connsiteX24" fmla="*/ 971998 w 1634547"/>
              <a:gd name="connsiteY24" fmla="*/ 1195588 h 1201292"/>
              <a:gd name="connsiteX25" fmla="*/ 967930 w 1634547"/>
              <a:gd name="connsiteY25" fmla="*/ 1196302 h 1201292"/>
              <a:gd name="connsiteX26" fmla="*/ 966445 w 1634547"/>
              <a:gd name="connsiteY26" fmla="*/ 1197655 h 1201292"/>
              <a:gd name="connsiteX27" fmla="*/ 964921 w 1634547"/>
              <a:gd name="connsiteY27" fmla="*/ 1200150 h 1201292"/>
              <a:gd name="connsiteX28" fmla="*/ 964339 w 1634547"/>
              <a:gd name="connsiteY28" fmla="*/ 1200493 h 1201292"/>
              <a:gd name="connsiteX29" fmla="*/ 961882 w 1634547"/>
              <a:gd name="connsiteY29" fmla="*/ 1201074 h 1201292"/>
              <a:gd name="connsiteX30" fmla="*/ 960015 w 1634547"/>
              <a:gd name="connsiteY30" fmla="*/ 1201293 h 1201292"/>
              <a:gd name="connsiteX31" fmla="*/ 956824 w 1634547"/>
              <a:gd name="connsiteY31" fmla="*/ 1199531 h 1201292"/>
              <a:gd name="connsiteX32" fmla="*/ 955243 w 1634547"/>
              <a:gd name="connsiteY32" fmla="*/ 1199017 h 1201292"/>
              <a:gd name="connsiteX33" fmla="*/ 951033 w 1634547"/>
              <a:gd name="connsiteY33" fmla="*/ 1198302 h 1201292"/>
              <a:gd name="connsiteX34" fmla="*/ 946928 w 1634547"/>
              <a:gd name="connsiteY34" fmla="*/ 1197112 h 1201292"/>
              <a:gd name="connsiteX35" fmla="*/ 944052 w 1634547"/>
              <a:gd name="connsiteY35" fmla="*/ 1195750 h 1201292"/>
              <a:gd name="connsiteX36" fmla="*/ 938156 w 1634547"/>
              <a:gd name="connsiteY36" fmla="*/ 1192416 h 1201292"/>
              <a:gd name="connsiteX37" fmla="*/ 937470 w 1634547"/>
              <a:gd name="connsiteY37" fmla="*/ 1186387 h 1201292"/>
              <a:gd name="connsiteX38" fmla="*/ 936460 w 1634547"/>
              <a:gd name="connsiteY38" fmla="*/ 1183129 h 1201292"/>
              <a:gd name="connsiteX39" fmla="*/ 936393 w 1634547"/>
              <a:gd name="connsiteY39" fmla="*/ 1181967 h 1201292"/>
              <a:gd name="connsiteX40" fmla="*/ 936784 w 1634547"/>
              <a:gd name="connsiteY40" fmla="*/ 1171918 h 1201292"/>
              <a:gd name="connsiteX41" fmla="*/ 937193 w 1634547"/>
              <a:gd name="connsiteY41" fmla="*/ 1170813 h 1201292"/>
              <a:gd name="connsiteX42" fmla="*/ 937946 w 1634547"/>
              <a:gd name="connsiteY42" fmla="*/ 1169851 h 1201292"/>
              <a:gd name="connsiteX43" fmla="*/ 940546 w 1634547"/>
              <a:gd name="connsiteY43" fmla="*/ 1167603 h 1201292"/>
              <a:gd name="connsiteX44" fmla="*/ 943527 w 1634547"/>
              <a:gd name="connsiteY44" fmla="*/ 1165822 h 1201292"/>
              <a:gd name="connsiteX45" fmla="*/ 947804 w 1634547"/>
              <a:gd name="connsiteY45" fmla="*/ 1162088 h 1201292"/>
              <a:gd name="connsiteX46" fmla="*/ 950909 w 1634547"/>
              <a:gd name="connsiteY46" fmla="*/ 1160383 h 1201292"/>
              <a:gd name="connsiteX47" fmla="*/ 953510 w 1634547"/>
              <a:gd name="connsiteY47" fmla="*/ 1157926 h 1201292"/>
              <a:gd name="connsiteX48" fmla="*/ 951986 w 1634547"/>
              <a:gd name="connsiteY48" fmla="*/ 1158031 h 1201292"/>
              <a:gd name="connsiteX49" fmla="*/ 950862 w 1634547"/>
              <a:gd name="connsiteY49" fmla="*/ 1157716 h 1201292"/>
              <a:gd name="connsiteX50" fmla="*/ 951967 w 1634547"/>
              <a:gd name="connsiteY50" fmla="*/ 1155611 h 1201292"/>
              <a:gd name="connsiteX51" fmla="*/ 953158 w 1634547"/>
              <a:gd name="connsiteY51" fmla="*/ 1154487 h 1201292"/>
              <a:gd name="connsiteX52" fmla="*/ 954538 w 1634547"/>
              <a:gd name="connsiteY52" fmla="*/ 1153878 h 1201292"/>
              <a:gd name="connsiteX53" fmla="*/ 957301 w 1634547"/>
              <a:gd name="connsiteY53" fmla="*/ 1154316 h 1201292"/>
              <a:gd name="connsiteX54" fmla="*/ 959854 w 1634547"/>
              <a:gd name="connsiteY54" fmla="*/ 1153878 h 1201292"/>
              <a:gd name="connsiteX55" fmla="*/ 961740 w 1634547"/>
              <a:gd name="connsiteY55" fmla="*/ 1152011 h 1201292"/>
              <a:gd name="connsiteX56" fmla="*/ 963530 w 1634547"/>
              <a:gd name="connsiteY56" fmla="*/ 1151611 h 1201292"/>
              <a:gd name="connsiteX57" fmla="*/ 970350 w 1634547"/>
              <a:gd name="connsiteY57" fmla="*/ 1152220 h 1201292"/>
              <a:gd name="connsiteX58" fmla="*/ 975074 w 1634547"/>
              <a:gd name="connsiteY58" fmla="*/ 1151363 h 1201292"/>
              <a:gd name="connsiteX59" fmla="*/ 977436 w 1634547"/>
              <a:gd name="connsiteY59" fmla="*/ 1149639 h 1201292"/>
              <a:gd name="connsiteX60" fmla="*/ 978551 w 1634547"/>
              <a:gd name="connsiteY60" fmla="*/ 1149572 h 1201292"/>
              <a:gd name="connsiteX61" fmla="*/ 982037 w 1634547"/>
              <a:gd name="connsiteY61" fmla="*/ 1150058 h 1201292"/>
              <a:gd name="connsiteX62" fmla="*/ 983332 w 1634547"/>
              <a:gd name="connsiteY62" fmla="*/ 1151849 h 1201292"/>
              <a:gd name="connsiteX63" fmla="*/ 983219 w 1634547"/>
              <a:gd name="connsiteY63" fmla="*/ 1150649 h 1201292"/>
              <a:gd name="connsiteX64" fmla="*/ 983371 w 1634547"/>
              <a:gd name="connsiteY64" fmla="*/ 1149477 h 1201292"/>
              <a:gd name="connsiteX65" fmla="*/ 984009 w 1634547"/>
              <a:gd name="connsiteY65" fmla="*/ 1149601 h 1201292"/>
              <a:gd name="connsiteX66" fmla="*/ 988571 w 1634547"/>
              <a:gd name="connsiteY66" fmla="*/ 1151820 h 1201292"/>
              <a:gd name="connsiteX67" fmla="*/ 988581 w 1634547"/>
              <a:gd name="connsiteY67" fmla="*/ 1149106 h 1201292"/>
              <a:gd name="connsiteX68" fmla="*/ 988838 w 1634547"/>
              <a:gd name="connsiteY68" fmla="*/ 1148391 h 1201292"/>
              <a:gd name="connsiteX69" fmla="*/ 990257 w 1634547"/>
              <a:gd name="connsiteY69" fmla="*/ 1147258 h 1201292"/>
              <a:gd name="connsiteX70" fmla="*/ 990972 w 1634547"/>
              <a:gd name="connsiteY70" fmla="*/ 1147277 h 1201292"/>
              <a:gd name="connsiteX71" fmla="*/ 992744 w 1634547"/>
              <a:gd name="connsiteY71" fmla="*/ 1149468 h 1201292"/>
              <a:gd name="connsiteX72" fmla="*/ 994467 w 1634547"/>
              <a:gd name="connsiteY72" fmla="*/ 1150744 h 1201292"/>
              <a:gd name="connsiteX73" fmla="*/ 996610 w 1634547"/>
              <a:gd name="connsiteY73" fmla="*/ 1151420 h 1201292"/>
              <a:gd name="connsiteX74" fmla="*/ 983152 w 1634547"/>
              <a:gd name="connsiteY74" fmla="*/ 1120169 h 1201292"/>
              <a:gd name="connsiteX75" fmla="*/ 984142 w 1634547"/>
              <a:gd name="connsiteY75" fmla="*/ 1121159 h 1201292"/>
              <a:gd name="connsiteX76" fmla="*/ 986790 w 1634547"/>
              <a:gd name="connsiteY76" fmla="*/ 1120464 h 1201292"/>
              <a:gd name="connsiteX77" fmla="*/ 987276 w 1634547"/>
              <a:gd name="connsiteY77" fmla="*/ 1121721 h 1201292"/>
              <a:gd name="connsiteX78" fmla="*/ 987257 w 1634547"/>
              <a:gd name="connsiteY78" fmla="*/ 1122312 h 1201292"/>
              <a:gd name="connsiteX79" fmla="*/ 986314 w 1634547"/>
              <a:gd name="connsiteY79" fmla="*/ 1123760 h 1201292"/>
              <a:gd name="connsiteX80" fmla="*/ 984123 w 1634547"/>
              <a:gd name="connsiteY80" fmla="*/ 1122645 h 1201292"/>
              <a:gd name="connsiteX81" fmla="*/ 981942 w 1634547"/>
              <a:gd name="connsiteY81" fmla="*/ 1122902 h 1201292"/>
              <a:gd name="connsiteX82" fmla="*/ 980361 w 1634547"/>
              <a:gd name="connsiteY82" fmla="*/ 1122807 h 1201292"/>
              <a:gd name="connsiteX83" fmla="*/ 979932 w 1634547"/>
              <a:gd name="connsiteY83" fmla="*/ 1122121 h 1201292"/>
              <a:gd name="connsiteX84" fmla="*/ 981142 w 1634547"/>
              <a:gd name="connsiteY84" fmla="*/ 1120712 h 1201292"/>
              <a:gd name="connsiteX85" fmla="*/ 983152 w 1634547"/>
              <a:gd name="connsiteY85" fmla="*/ 1120169 h 1201292"/>
              <a:gd name="connsiteX86" fmla="*/ 1043531 w 1634547"/>
              <a:gd name="connsiteY86" fmla="*/ 1104567 h 1201292"/>
              <a:gd name="connsiteX87" fmla="*/ 1040911 w 1634547"/>
              <a:gd name="connsiteY87" fmla="*/ 1105167 h 1201292"/>
              <a:gd name="connsiteX88" fmla="*/ 1040349 w 1634547"/>
              <a:gd name="connsiteY88" fmla="*/ 1105043 h 1201292"/>
              <a:gd name="connsiteX89" fmla="*/ 1041264 w 1634547"/>
              <a:gd name="connsiteY89" fmla="*/ 1103567 h 1201292"/>
              <a:gd name="connsiteX90" fmla="*/ 1043635 w 1634547"/>
              <a:gd name="connsiteY90" fmla="*/ 1102548 h 1201292"/>
              <a:gd name="connsiteX91" fmla="*/ 1043531 w 1634547"/>
              <a:gd name="connsiteY91" fmla="*/ 1104567 h 1201292"/>
              <a:gd name="connsiteX92" fmla="*/ 1047445 w 1634547"/>
              <a:gd name="connsiteY92" fmla="*/ 1105653 h 1201292"/>
              <a:gd name="connsiteX93" fmla="*/ 1046931 w 1634547"/>
              <a:gd name="connsiteY93" fmla="*/ 1106224 h 1201292"/>
              <a:gd name="connsiteX94" fmla="*/ 1046150 w 1634547"/>
              <a:gd name="connsiteY94" fmla="*/ 1105186 h 1201292"/>
              <a:gd name="connsiteX95" fmla="*/ 1045931 w 1634547"/>
              <a:gd name="connsiteY95" fmla="*/ 1103700 h 1201292"/>
              <a:gd name="connsiteX96" fmla="*/ 1045369 w 1634547"/>
              <a:gd name="connsiteY96" fmla="*/ 1102900 h 1201292"/>
              <a:gd name="connsiteX97" fmla="*/ 1046655 w 1634547"/>
              <a:gd name="connsiteY97" fmla="*/ 1101890 h 1201292"/>
              <a:gd name="connsiteX98" fmla="*/ 1047226 w 1634547"/>
              <a:gd name="connsiteY98" fmla="*/ 1100776 h 1201292"/>
              <a:gd name="connsiteX99" fmla="*/ 1048750 w 1634547"/>
              <a:gd name="connsiteY99" fmla="*/ 1100995 h 1201292"/>
              <a:gd name="connsiteX100" fmla="*/ 1049379 w 1634547"/>
              <a:gd name="connsiteY100" fmla="*/ 1101328 h 1201292"/>
              <a:gd name="connsiteX101" fmla="*/ 1048036 w 1634547"/>
              <a:gd name="connsiteY101" fmla="*/ 1102490 h 1201292"/>
              <a:gd name="connsiteX102" fmla="*/ 1047722 w 1634547"/>
              <a:gd name="connsiteY102" fmla="*/ 1102986 h 1201292"/>
              <a:gd name="connsiteX103" fmla="*/ 1047445 w 1634547"/>
              <a:gd name="connsiteY103" fmla="*/ 1105653 h 1201292"/>
              <a:gd name="connsiteX104" fmla="*/ 1067895 w 1634547"/>
              <a:gd name="connsiteY104" fmla="*/ 1071134 h 1201292"/>
              <a:gd name="connsiteX105" fmla="*/ 1068115 w 1634547"/>
              <a:gd name="connsiteY105" fmla="*/ 1072467 h 1201292"/>
              <a:gd name="connsiteX106" fmla="*/ 1066029 w 1634547"/>
              <a:gd name="connsiteY106" fmla="*/ 1070439 h 1201292"/>
              <a:gd name="connsiteX107" fmla="*/ 1065429 w 1634547"/>
              <a:gd name="connsiteY107" fmla="*/ 1070324 h 1201292"/>
              <a:gd name="connsiteX108" fmla="*/ 1064438 w 1634547"/>
              <a:gd name="connsiteY108" fmla="*/ 1069562 h 1201292"/>
              <a:gd name="connsiteX109" fmla="*/ 1063857 w 1634547"/>
              <a:gd name="connsiteY109" fmla="*/ 1068286 h 1201292"/>
              <a:gd name="connsiteX110" fmla="*/ 1065476 w 1634547"/>
              <a:gd name="connsiteY110" fmla="*/ 1068238 h 1201292"/>
              <a:gd name="connsiteX111" fmla="*/ 1066962 w 1634547"/>
              <a:gd name="connsiteY111" fmla="*/ 1069753 h 1201292"/>
              <a:gd name="connsiteX112" fmla="*/ 1067895 w 1634547"/>
              <a:gd name="connsiteY112" fmla="*/ 1071134 h 1201292"/>
              <a:gd name="connsiteX113" fmla="*/ 1191606 w 1634547"/>
              <a:gd name="connsiteY113" fmla="*/ 1022033 h 1201292"/>
              <a:gd name="connsiteX114" fmla="*/ 1190711 w 1634547"/>
              <a:gd name="connsiteY114" fmla="*/ 1023795 h 1201292"/>
              <a:gd name="connsiteX115" fmla="*/ 1189130 w 1634547"/>
              <a:gd name="connsiteY115" fmla="*/ 1023499 h 1201292"/>
              <a:gd name="connsiteX116" fmla="*/ 1189082 w 1634547"/>
              <a:gd name="connsiteY116" fmla="*/ 1022252 h 1201292"/>
              <a:gd name="connsiteX117" fmla="*/ 1188758 w 1634547"/>
              <a:gd name="connsiteY117" fmla="*/ 1021890 h 1201292"/>
              <a:gd name="connsiteX118" fmla="*/ 1189197 w 1634547"/>
              <a:gd name="connsiteY118" fmla="*/ 1020728 h 1201292"/>
              <a:gd name="connsiteX119" fmla="*/ 1189482 w 1634547"/>
              <a:gd name="connsiteY119" fmla="*/ 1020404 h 1201292"/>
              <a:gd name="connsiteX120" fmla="*/ 1191273 w 1634547"/>
              <a:gd name="connsiteY120" fmla="*/ 1021394 h 1201292"/>
              <a:gd name="connsiteX121" fmla="*/ 1191606 w 1634547"/>
              <a:gd name="connsiteY121" fmla="*/ 1022033 h 1201292"/>
              <a:gd name="connsiteX122" fmla="*/ 1235393 w 1634547"/>
              <a:gd name="connsiteY122" fmla="*/ 993858 h 1201292"/>
              <a:gd name="connsiteX123" fmla="*/ 1233402 w 1634547"/>
              <a:gd name="connsiteY123" fmla="*/ 995220 h 1201292"/>
              <a:gd name="connsiteX124" fmla="*/ 1232164 w 1634547"/>
              <a:gd name="connsiteY124" fmla="*/ 994572 h 1201292"/>
              <a:gd name="connsiteX125" fmla="*/ 1232145 w 1634547"/>
              <a:gd name="connsiteY125" fmla="*/ 992743 h 1201292"/>
              <a:gd name="connsiteX126" fmla="*/ 1232773 w 1634547"/>
              <a:gd name="connsiteY126" fmla="*/ 991095 h 1201292"/>
              <a:gd name="connsiteX127" fmla="*/ 1232049 w 1634547"/>
              <a:gd name="connsiteY127" fmla="*/ 989905 h 1201292"/>
              <a:gd name="connsiteX128" fmla="*/ 1232754 w 1634547"/>
              <a:gd name="connsiteY128" fmla="*/ 988495 h 1201292"/>
              <a:gd name="connsiteX129" fmla="*/ 1234231 w 1634547"/>
              <a:gd name="connsiteY129" fmla="*/ 988076 h 1201292"/>
              <a:gd name="connsiteX130" fmla="*/ 1234764 w 1634547"/>
              <a:gd name="connsiteY130" fmla="*/ 988962 h 1201292"/>
              <a:gd name="connsiteX131" fmla="*/ 1235593 w 1634547"/>
              <a:gd name="connsiteY131" fmla="*/ 989429 h 1201292"/>
              <a:gd name="connsiteX132" fmla="*/ 1235850 w 1634547"/>
              <a:gd name="connsiteY132" fmla="*/ 989914 h 1201292"/>
              <a:gd name="connsiteX133" fmla="*/ 1235860 w 1634547"/>
              <a:gd name="connsiteY133" fmla="*/ 990838 h 1201292"/>
              <a:gd name="connsiteX134" fmla="*/ 1235069 w 1634547"/>
              <a:gd name="connsiteY134" fmla="*/ 992362 h 1201292"/>
              <a:gd name="connsiteX135" fmla="*/ 1235688 w 1634547"/>
              <a:gd name="connsiteY135" fmla="*/ 993191 h 1201292"/>
              <a:gd name="connsiteX136" fmla="*/ 1235393 w 1634547"/>
              <a:gd name="connsiteY136" fmla="*/ 993858 h 1201292"/>
              <a:gd name="connsiteX137" fmla="*/ 1273626 w 1634547"/>
              <a:gd name="connsiteY137" fmla="*/ 915543 h 1201292"/>
              <a:gd name="connsiteX138" fmla="*/ 1271292 w 1634547"/>
              <a:gd name="connsiteY138" fmla="*/ 916267 h 1201292"/>
              <a:gd name="connsiteX139" fmla="*/ 1270416 w 1634547"/>
              <a:gd name="connsiteY139" fmla="*/ 916267 h 1201292"/>
              <a:gd name="connsiteX140" fmla="*/ 1270492 w 1634547"/>
              <a:gd name="connsiteY140" fmla="*/ 914076 h 1201292"/>
              <a:gd name="connsiteX141" fmla="*/ 1272397 w 1634547"/>
              <a:gd name="connsiteY141" fmla="*/ 911990 h 1201292"/>
              <a:gd name="connsiteX142" fmla="*/ 1273169 w 1634547"/>
              <a:gd name="connsiteY142" fmla="*/ 912686 h 1201292"/>
              <a:gd name="connsiteX143" fmla="*/ 1273607 w 1634547"/>
              <a:gd name="connsiteY143" fmla="*/ 913772 h 1201292"/>
              <a:gd name="connsiteX144" fmla="*/ 1273626 w 1634547"/>
              <a:gd name="connsiteY144" fmla="*/ 915543 h 1201292"/>
              <a:gd name="connsiteX145" fmla="*/ 1298248 w 1634547"/>
              <a:gd name="connsiteY145" fmla="*/ 867166 h 1201292"/>
              <a:gd name="connsiteX146" fmla="*/ 1298153 w 1634547"/>
              <a:gd name="connsiteY146" fmla="*/ 867737 h 1201292"/>
              <a:gd name="connsiteX147" fmla="*/ 1295876 w 1634547"/>
              <a:gd name="connsiteY147" fmla="*/ 865746 h 1201292"/>
              <a:gd name="connsiteX148" fmla="*/ 1294781 w 1634547"/>
              <a:gd name="connsiteY148" fmla="*/ 865422 h 1201292"/>
              <a:gd name="connsiteX149" fmla="*/ 1295305 w 1634547"/>
              <a:gd name="connsiteY149" fmla="*/ 864289 h 1201292"/>
              <a:gd name="connsiteX150" fmla="*/ 1296838 w 1634547"/>
              <a:gd name="connsiteY150" fmla="*/ 864003 h 1201292"/>
              <a:gd name="connsiteX151" fmla="*/ 1298057 w 1634547"/>
              <a:gd name="connsiteY151" fmla="*/ 866499 h 1201292"/>
              <a:gd name="connsiteX152" fmla="*/ 1298248 w 1634547"/>
              <a:gd name="connsiteY152" fmla="*/ 867166 h 1201292"/>
              <a:gd name="connsiteX153" fmla="*/ 1304440 w 1634547"/>
              <a:gd name="connsiteY153" fmla="*/ 860632 h 1201292"/>
              <a:gd name="connsiteX154" fmla="*/ 1304182 w 1634547"/>
              <a:gd name="connsiteY154" fmla="*/ 862051 h 1201292"/>
              <a:gd name="connsiteX155" fmla="*/ 1303468 w 1634547"/>
              <a:gd name="connsiteY155" fmla="*/ 861851 h 1201292"/>
              <a:gd name="connsiteX156" fmla="*/ 1302515 w 1634547"/>
              <a:gd name="connsiteY156" fmla="*/ 859327 h 1201292"/>
              <a:gd name="connsiteX157" fmla="*/ 1303030 w 1634547"/>
              <a:gd name="connsiteY157" fmla="*/ 858708 h 1201292"/>
              <a:gd name="connsiteX158" fmla="*/ 1304382 w 1634547"/>
              <a:gd name="connsiteY158" fmla="*/ 858860 h 1201292"/>
              <a:gd name="connsiteX159" fmla="*/ 1304440 w 1634547"/>
              <a:gd name="connsiteY159" fmla="*/ 860632 h 1201292"/>
              <a:gd name="connsiteX160" fmla="*/ 1301553 w 1634547"/>
              <a:gd name="connsiteY160" fmla="*/ 858450 h 1201292"/>
              <a:gd name="connsiteX161" fmla="*/ 1301163 w 1634547"/>
              <a:gd name="connsiteY161" fmla="*/ 859050 h 1201292"/>
              <a:gd name="connsiteX162" fmla="*/ 1297857 w 1634547"/>
              <a:gd name="connsiteY162" fmla="*/ 857288 h 1201292"/>
              <a:gd name="connsiteX163" fmla="*/ 1294276 w 1634547"/>
              <a:gd name="connsiteY163" fmla="*/ 856917 h 1201292"/>
              <a:gd name="connsiteX164" fmla="*/ 1293038 w 1634547"/>
              <a:gd name="connsiteY164" fmla="*/ 855364 h 1201292"/>
              <a:gd name="connsiteX165" fmla="*/ 1292819 w 1634547"/>
              <a:gd name="connsiteY165" fmla="*/ 852926 h 1201292"/>
              <a:gd name="connsiteX166" fmla="*/ 1296591 w 1634547"/>
              <a:gd name="connsiteY166" fmla="*/ 853031 h 1201292"/>
              <a:gd name="connsiteX167" fmla="*/ 1301239 w 1634547"/>
              <a:gd name="connsiteY167" fmla="*/ 855231 h 1201292"/>
              <a:gd name="connsiteX168" fmla="*/ 1302239 w 1634547"/>
              <a:gd name="connsiteY168" fmla="*/ 856355 h 1201292"/>
              <a:gd name="connsiteX169" fmla="*/ 1301553 w 1634547"/>
              <a:gd name="connsiteY169" fmla="*/ 858450 h 1201292"/>
              <a:gd name="connsiteX170" fmla="*/ 1289961 w 1634547"/>
              <a:gd name="connsiteY170" fmla="*/ 811130 h 1201292"/>
              <a:gd name="connsiteX171" fmla="*/ 1287771 w 1634547"/>
              <a:gd name="connsiteY171" fmla="*/ 812025 h 1201292"/>
              <a:gd name="connsiteX172" fmla="*/ 1280817 w 1634547"/>
              <a:gd name="connsiteY172" fmla="*/ 809349 h 1201292"/>
              <a:gd name="connsiteX173" fmla="*/ 1275902 w 1634547"/>
              <a:gd name="connsiteY173" fmla="*/ 806406 h 1201292"/>
              <a:gd name="connsiteX174" fmla="*/ 1272969 w 1634547"/>
              <a:gd name="connsiteY174" fmla="*/ 802834 h 1201292"/>
              <a:gd name="connsiteX175" fmla="*/ 1272550 w 1634547"/>
              <a:gd name="connsiteY175" fmla="*/ 801358 h 1201292"/>
              <a:gd name="connsiteX176" fmla="*/ 1275969 w 1634547"/>
              <a:gd name="connsiteY176" fmla="*/ 801605 h 1201292"/>
              <a:gd name="connsiteX177" fmla="*/ 1279313 w 1634547"/>
              <a:gd name="connsiteY177" fmla="*/ 802891 h 1201292"/>
              <a:gd name="connsiteX178" fmla="*/ 1280056 w 1634547"/>
              <a:gd name="connsiteY178" fmla="*/ 804853 h 1201292"/>
              <a:gd name="connsiteX179" fmla="*/ 1281408 w 1634547"/>
              <a:gd name="connsiteY179" fmla="*/ 805472 h 1201292"/>
              <a:gd name="connsiteX180" fmla="*/ 1282322 w 1634547"/>
              <a:gd name="connsiteY180" fmla="*/ 806615 h 1201292"/>
              <a:gd name="connsiteX181" fmla="*/ 1288514 w 1634547"/>
              <a:gd name="connsiteY181" fmla="*/ 809273 h 1201292"/>
              <a:gd name="connsiteX182" fmla="*/ 1289466 w 1634547"/>
              <a:gd name="connsiteY182" fmla="*/ 810073 h 1201292"/>
              <a:gd name="connsiteX183" fmla="*/ 1289961 w 1634547"/>
              <a:gd name="connsiteY183" fmla="*/ 811130 h 1201292"/>
              <a:gd name="connsiteX184" fmla="*/ 1333452 w 1634547"/>
              <a:gd name="connsiteY184" fmla="*/ 1248 h 1201292"/>
              <a:gd name="connsiteX185" fmla="*/ 1334662 w 1634547"/>
              <a:gd name="connsiteY185" fmla="*/ 1381 h 1201292"/>
              <a:gd name="connsiteX186" fmla="*/ 1335329 w 1634547"/>
              <a:gd name="connsiteY186" fmla="*/ 1372 h 1201292"/>
              <a:gd name="connsiteX187" fmla="*/ 1336615 w 1634547"/>
              <a:gd name="connsiteY187" fmla="*/ 476 h 1201292"/>
              <a:gd name="connsiteX188" fmla="*/ 1340168 w 1634547"/>
              <a:gd name="connsiteY188" fmla="*/ 2067 h 1201292"/>
              <a:gd name="connsiteX189" fmla="*/ 1346959 w 1634547"/>
              <a:gd name="connsiteY189" fmla="*/ 6791 h 1201292"/>
              <a:gd name="connsiteX190" fmla="*/ 1351216 w 1634547"/>
              <a:gd name="connsiteY190" fmla="*/ 8887 h 1201292"/>
              <a:gd name="connsiteX191" fmla="*/ 1352979 w 1634547"/>
              <a:gd name="connsiteY191" fmla="*/ 8372 h 1201292"/>
              <a:gd name="connsiteX192" fmla="*/ 1354884 w 1634547"/>
              <a:gd name="connsiteY192" fmla="*/ 9678 h 1201292"/>
              <a:gd name="connsiteX193" fmla="*/ 1356970 w 1634547"/>
              <a:gd name="connsiteY193" fmla="*/ 12802 h 1201292"/>
              <a:gd name="connsiteX194" fmla="*/ 1359551 w 1634547"/>
              <a:gd name="connsiteY194" fmla="*/ 14640 h 1201292"/>
              <a:gd name="connsiteX195" fmla="*/ 1364199 w 1634547"/>
              <a:gd name="connsiteY195" fmla="*/ 15488 h 1201292"/>
              <a:gd name="connsiteX196" fmla="*/ 1368810 w 1634547"/>
              <a:gd name="connsiteY196" fmla="*/ 18898 h 1201292"/>
              <a:gd name="connsiteX197" fmla="*/ 1370667 w 1634547"/>
              <a:gd name="connsiteY197" fmla="*/ 19088 h 1201292"/>
              <a:gd name="connsiteX198" fmla="*/ 1371315 w 1634547"/>
              <a:gd name="connsiteY198" fmla="*/ 17174 h 1201292"/>
              <a:gd name="connsiteX199" fmla="*/ 1373038 w 1634547"/>
              <a:gd name="connsiteY199" fmla="*/ 16078 h 1201292"/>
              <a:gd name="connsiteX200" fmla="*/ 1375820 w 1634547"/>
              <a:gd name="connsiteY200" fmla="*/ 15793 h 1201292"/>
              <a:gd name="connsiteX201" fmla="*/ 1379849 w 1634547"/>
              <a:gd name="connsiteY201" fmla="*/ 17479 h 1201292"/>
              <a:gd name="connsiteX202" fmla="*/ 1385116 w 1634547"/>
              <a:gd name="connsiteY202" fmla="*/ 21127 h 1201292"/>
              <a:gd name="connsiteX203" fmla="*/ 1388421 w 1634547"/>
              <a:gd name="connsiteY203" fmla="*/ 22727 h 1201292"/>
              <a:gd name="connsiteX204" fmla="*/ 1389764 w 1634547"/>
              <a:gd name="connsiteY204" fmla="*/ 22288 h 1201292"/>
              <a:gd name="connsiteX205" fmla="*/ 1391174 w 1634547"/>
              <a:gd name="connsiteY205" fmla="*/ 22965 h 1201292"/>
              <a:gd name="connsiteX206" fmla="*/ 1392308 w 1634547"/>
              <a:gd name="connsiteY206" fmla="*/ 24670 h 1201292"/>
              <a:gd name="connsiteX207" fmla="*/ 1392412 w 1634547"/>
              <a:gd name="connsiteY207" fmla="*/ 26775 h 1201292"/>
              <a:gd name="connsiteX208" fmla="*/ 1392021 w 1634547"/>
              <a:gd name="connsiteY208" fmla="*/ 27899 h 1201292"/>
              <a:gd name="connsiteX209" fmla="*/ 1393289 w 1634547"/>
              <a:gd name="connsiteY209" fmla="*/ 29671 h 1201292"/>
              <a:gd name="connsiteX210" fmla="*/ 1394746 w 1634547"/>
              <a:gd name="connsiteY210" fmla="*/ 29671 h 1201292"/>
              <a:gd name="connsiteX211" fmla="*/ 1397127 w 1634547"/>
              <a:gd name="connsiteY211" fmla="*/ 30518 h 1201292"/>
              <a:gd name="connsiteX212" fmla="*/ 1398994 w 1634547"/>
              <a:gd name="connsiteY212" fmla="*/ 33642 h 1201292"/>
              <a:gd name="connsiteX213" fmla="*/ 1400670 w 1634547"/>
              <a:gd name="connsiteY213" fmla="*/ 35090 h 1201292"/>
              <a:gd name="connsiteX214" fmla="*/ 1401842 w 1634547"/>
              <a:gd name="connsiteY214" fmla="*/ 36338 h 1201292"/>
              <a:gd name="connsiteX215" fmla="*/ 1402052 w 1634547"/>
              <a:gd name="connsiteY215" fmla="*/ 37376 h 1201292"/>
              <a:gd name="connsiteX216" fmla="*/ 1402156 w 1634547"/>
              <a:gd name="connsiteY216" fmla="*/ 38424 h 1201292"/>
              <a:gd name="connsiteX217" fmla="*/ 1401813 w 1634547"/>
              <a:gd name="connsiteY217" fmla="*/ 39234 h 1201292"/>
              <a:gd name="connsiteX218" fmla="*/ 1401175 w 1634547"/>
              <a:gd name="connsiteY218" fmla="*/ 40577 h 1201292"/>
              <a:gd name="connsiteX219" fmla="*/ 1400975 w 1634547"/>
              <a:gd name="connsiteY219" fmla="*/ 42015 h 1201292"/>
              <a:gd name="connsiteX220" fmla="*/ 1401785 w 1634547"/>
              <a:gd name="connsiteY220" fmla="*/ 43634 h 1201292"/>
              <a:gd name="connsiteX221" fmla="*/ 1404747 w 1634547"/>
              <a:gd name="connsiteY221" fmla="*/ 44806 h 1201292"/>
              <a:gd name="connsiteX222" fmla="*/ 1405747 w 1634547"/>
              <a:gd name="connsiteY222" fmla="*/ 46016 h 1201292"/>
              <a:gd name="connsiteX223" fmla="*/ 1405976 w 1634547"/>
              <a:gd name="connsiteY223" fmla="*/ 47558 h 1201292"/>
              <a:gd name="connsiteX224" fmla="*/ 1406900 w 1634547"/>
              <a:gd name="connsiteY224" fmla="*/ 49263 h 1201292"/>
              <a:gd name="connsiteX225" fmla="*/ 1408919 w 1634547"/>
              <a:gd name="connsiteY225" fmla="*/ 51235 h 1201292"/>
              <a:gd name="connsiteX226" fmla="*/ 1409681 w 1634547"/>
              <a:gd name="connsiteY226" fmla="*/ 52883 h 1201292"/>
              <a:gd name="connsiteX227" fmla="*/ 1409215 w 1634547"/>
              <a:gd name="connsiteY227" fmla="*/ 54207 h 1201292"/>
              <a:gd name="connsiteX228" fmla="*/ 1409815 w 1634547"/>
              <a:gd name="connsiteY228" fmla="*/ 55312 h 1201292"/>
              <a:gd name="connsiteX229" fmla="*/ 1410805 w 1634547"/>
              <a:gd name="connsiteY229" fmla="*/ 56179 h 1201292"/>
              <a:gd name="connsiteX230" fmla="*/ 1411015 w 1634547"/>
              <a:gd name="connsiteY230" fmla="*/ 59312 h 1201292"/>
              <a:gd name="connsiteX231" fmla="*/ 1411101 w 1634547"/>
              <a:gd name="connsiteY231" fmla="*/ 61113 h 1201292"/>
              <a:gd name="connsiteX232" fmla="*/ 1412729 w 1634547"/>
              <a:gd name="connsiteY232" fmla="*/ 63132 h 1201292"/>
              <a:gd name="connsiteX233" fmla="*/ 1413063 w 1634547"/>
              <a:gd name="connsiteY233" fmla="*/ 67266 h 1201292"/>
              <a:gd name="connsiteX234" fmla="*/ 1414196 w 1634547"/>
              <a:gd name="connsiteY234" fmla="*/ 71828 h 1201292"/>
              <a:gd name="connsiteX235" fmla="*/ 1418015 w 1634547"/>
              <a:gd name="connsiteY235" fmla="*/ 78067 h 1201292"/>
              <a:gd name="connsiteX236" fmla="*/ 1419282 w 1634547"/>
              <a:gd name="connsiteY236" fmla="*/ 81439 h 1201292"/>
              <a:gd name="connsiteX237" fmla="*/ 1418958 w 1634547"/>
              <a:gd name="connsiteY237" fmla="*/ 85439 h 1201292"/>
              <a:gd name="connsiteX238" fmla="*/ 1419511 w 1634547"/>
              <a:gd name="connsiteY238" fmla="*/ 87316 h 1201292"/>
              <a:gd name="connsiteX239" fmla="*/ 1421254 w 1634547"/>
              <a:gd name="connsiteY239" fmla="*/ 88221 h 1201292"/>
              <a:gd name="connsiteX240" fmla="*/ 1422082 w 1634547"/>
              <a:gd name="connsiteY240" fmla="*/ 89906 h 1201292"/>
              <a:gd name="connsiteX241" fmla="*/ 1421988 w 1634547"/>
              <a:gd name="connsiteY241" fmla="*/ 92373 h 1201292"/>
              <a:gd name="connsiteX242" fmla="*/ 1422664 w 1634547"/>
              <a:gd name="connsiteY242" fmla="*/ 93907 h 1201292"/>
              <a:gd name="connsiteX243" fmla="*/ 1423216 w 1634547"/>
              <a:gd name="connsiteY243" fmla="*/ 95536 h 1201292"/>
              <a:gd name="connsiteX244" fmla="*/ 1422845 w 1634547"/>
              <a:gd name="connsiteY244" fmla="*/ 98070 h 1201292"/>
              <a:gd name="connsiteX245" fmla="*/ 1423397 w 1634547"/>
              <a:gd name="connsiteY245" fmla="*/ 100346 h 1201292"/>
              <a:gd name="connsiteX246" fmla="*/ 1424292 w 1634547"/>
              <a:gd name="connsiteY246" fmla="*/ 101680 h 1201292"/>
              <a:gd name="connsiteX247" fmla="*/ 1424921 w 1634547"/>
              <a:gd name="connsiteY247" fmla="*/ 104137 h 1201292"/>
              <a:gd name="connsiteX248" fmla="*/ 1425274 w 1634547"/>
              <a:gd name="connsiteY248" fmla="*/ 107204 h 1201292"/>
              <a:gd name="connsiteX249" fmla="*/ 1427836 w 1634547"/>
              <a:gd name="connsiteY249" fmla="*/ 112043 h 1201292"/>
              <a:gd name="connsiteX250" fmla="*/ 1432589 w 1634547"/>
              <a:gd name="connsiteY250" fmla="*/ 118653 h 1201292"/>
              <a:gd name="connsiteX251" fmla="*/ 1435503 w 1634547"/>
              <a:gd name="connsiteY251" fmla="*/ 123777 h 1201292"/>
              <a:gd name="connsiteX252" fmla="*/ 1436561 w 1634547"/>
              <a:gd name="connsiteY252" fmla="*/ 127416 h 1201292"/>
              <a:gd name="connsiteX253" fmla="*/ 1436570 w 1634547"/>
              <a:gd name="connsiteY253" fmla="*/ 130407 h 1201292"/>
              <a:gd name="connsiteX254" fmla="*/ 1435532 w 1634547"/>
              <a:gd name="connsiteY254" fmla="*/ 132750 h 1201292"/>
              <a:gd name="connsiteX255" fmla="*/ 1435475 w 1634547"/>
              <a:gd name="connsiteY255" fmla="*/ 134455 h 1201292"/>
              <a:gd name="connsiteX256" fmla="*/ 1436408 w 1634547"/>
              <a:gd name="connsiteY256" fmla="*/ 135522 h 1201292"/>
              <a:gd name="connsiteX257" fmla="*/ 1436684 w 1634547"/>
              <a:gd name="connsiteY257" fmla="*/ 136960 h 1201292"/>
              <a:gd name="connsiteX258" fmla="*/ 1436313 w 1634547"/>
              <a:gd name="connsiteY258" fmla="*/ 138779 h 1201292"/>
              <a:gd name="connsiteX259" fmla="*/ 1437856 w 1634547"/>
              <a:gd name="connsiteY259" fmla="*/ 140932 h 1201292"/>
              <a:gd name="connsiteX260" fmla="*/ 1443076 w 1634547"/>
              <a:gd name="connsiteY260" fmla="*/ 144666 h 1201292"/>
              <a:gd name="connsiteX261" fmla="*/ 1440990 w 1634547"/>
              <a:gd name="connsiteY261" fmla="*/ 150381 h 1201292"/>
              <a:gd name="connsiteX262" fmla="*/ 1440437 w 1634547"/>
              <a:gd name="connsiteY262" fmla="*/ 154391 h 1201292"/>
              <a:gd name="connsiteX263" fmla="*/ 1440713 w 1634547"/>
              <a:gd name="connsiteY263" fmla="*/ 158601 h 1201292"/>
              <a:gd name="connsiteX264" fmla="*/ 1442009 w 1634547"/>
              <a:gd name="connsiteY264" fmla="*/ 161563 h 1201292"/>
              <a:gd name="connsiteX265" fmla="*/ 1444304 w 1634547"/>
              <a:gd name="connsiteY265" fmla="*/ 163278 h 1201292"/>
              <a:gd name="connsiteX266" fmla="*/ 1445733 w 1634547"/>
              <a:gd name="connsiteY266" fmla="*/ 165068 h 1201292"/>
              <a:gd name="connsiteX267" fmla="*/ 1446295 w 1634547"/>
              <a:gd name="connsiteY267" fmla="*/ 166935 h 1201292"/>
              <a:gd name="connsiteX268" fmla="*/ 1449058 w 1634547"/>
              <a:gd name="connsiteY268" fmla="*/ 168964 h 1201292"/>
              <a:gd name="connsiteX269" fmla="*/ 1454011 w 1634547"/>
              <a:gd name="connsiteY269" fmla="*/ 171164 h 1201292"/>
              <a:gd name="connsiteX270" fmla="*/ 1460364 w 1634547"/>
              <a:gd name="connsiteY270" fmla="*/ 171555 h 1201292"/>
              <a:gd name="connsiteX271" fmla="*/ 1468108 w 1634547"/>
              <a:gd name="connsiteY271" fmla="*/ 170117 h 1201292"/>
              <a:gd name="connsiteX272" fmla="*/ 1472842 w 1634547"/>
              <a:gd name="connsiteY272" fmla="*/ 169879 h 1201292"/>
              <a:gd name="connsiteX273" fmla="*/ 1474584 w 1634547"/>
              <a:gd name="connsiteY273" fmla="*/ 170831 h 1201292"/>
              <a:gd name="connsiteX274" fmla="*/ 1475184 w 1634547"/>
              <a:gd name="connsiteY274" fmla="*/ 172279 h 1201292"/>
              <a:gd name="connsiteX275" fmla="*/ 1474622 w 1634547"/>
              <a:gd name="connsiteY275" fmla="*/ 174212 h 1201292"/>
              <a:gd name="connsiteX276" fmla="*/ 1475937 w 1634547"/>
              <a:gd name="connsiteY276" fmla="*/ 175479 h 1201292"/>
              <a:gd name="connsiteX277" fmla="*/ 1479118 w 1634547"/>
              <a:gd name="connsiteY277" fmla="*/ 176089 h 1201292"/>
              <a:gd name="connsiteX278" fmla="*/ 1481300 w 1634547"/>
              <a:gd name="connsiteY278" fmla="*/ 177298 h 1201292"/>
              <a:gd name="connsiteX279" fmla="*/ 1482500 w 1634547"/>
              <a:gd name="connsiteY279" fmla="*/ 179127 h 1201292"/>
              <a:gd name="connsiteX280" fmla="*/ 1483966 w 1634547"/>
              <a:gd name="connsiteY280" fmla="*/ 179642 h 1201292"/>
              <a:gd name="connsiteX281" fmla="*/ 1485709 w 1634547"/>
              <a:gd name="connsiteY281" fmla="*/ 178851 h 1201292"/>
              <a:gd name="connsiteX282" fmla="*/ 1487405 w 1634547"/>
              <a:gd name="connsiteY282" fmla="*/ 178965 h 1201292"/>
              <a:gd name="connsiteX283" fmla="*/ 1489053 w 1634547"/>
              <a:gd name="connsiteY283" fmla="*/ 179975 h 1201292"/>
              <a:gd name="connsiteX284" fmla="*/ 1490120 w 1634547"/>
              <a:gd name="connsiteY284" fmla="*/ 179622 h 1201292"/>
              <a:gd name="connsiteX285" fmla="*/ 1491053 w 1634547"/>
              <a:gd name="connsiteY285" fmla="*/ 178518 h 1201292"/>
              <a:gd name="connsiteX286" fmla="*/ 1492548 w 1634547"/>
              <a:gd name="connsiteY286" fmla="*/ 178518 h 1201292"/>
              <a:gd name="connsiteX287" fmla="*/ 1494082 w 1634547"/>
              <a:gd name="connsiteY287" fmla="*/ 178537 h 1201292"/>
              <a:gd name="connsiteX288" fmla="*/ 1495034 w 1634547"/>
              <a:gd name="connsiteY288" fmla="*/ 181213 h 1201292"/>
              <a:gd name="connsiteX289" fmla="*/ 1496578 w 1634547"/>
              <a:gd name="connsiteY289" fmla="*/ 182718 h 1201292"/>
              <a:gd name="connsiteX290" fmla="*/ 1498711 w 1634547"/>
              <a:gd name="connsiteY290" fmla="*/ 183052 h 1201292"/>
              <a:gd name="connsiteX291" fmla="*/ 1501960 w 1634547"/>
              <a:gd name="connsiteY291" fmla="*/ 186300 h 1201292"/>
              <a:gd name="connsiteX292" fmla="*/ 1508493 w 1634547"/>
              <a:gd name="connsiteY292" fmla="*/ 195529 h 1201292"/>
              <a:gd name="connsiteX293" fmla="*/ 1512741 w 1634547"/>
              <a:gd name="connsiteY293" fmla="*/ 198796 h 1201292"/>
              <a:gd name="connsiteX294" fmla="*/ 1516999 w 1634547"/>
              <a:gd name="connsiteY294" fmla="*/ 199815 h 1201292"/>
              <a:gd name="connsiteX295" fmla="*/ 1522295 w 1634547"/>
              <a:gd name="connsiteY295" fmla="*/ 200025 h 1201292"/>
              <a:gd name="connsiteX296" fmla="*/ 1524010 w 1634547"/>
              <a:gd name="connsiteY296" fmla="*/ 203588 h 1201292"/>
              <a:gd name="connsiteX297" fmla="*/ 1522619 w 1634547"/>
              <a:gd name="connsiteY297" fmla="*/ 207350 h 1201292"/>
              <a:gd name="connsiteX298" fmla="*/ 1522266 w 1634547"/>
              <a:gd name="connsiteY298" fmla="*/ 210484 h 1201292"/>
              <a:gd name="connsiteX299" fmla="*/ 1523467 w 1634547"/>
              <a:gd name="connsiteY299" fmla="*/ 211607 h 1201292"/>
              <a:gd name="connsiteX300" fmla="*/ 1525124 w 1634547"/>
              <a:gd name="connsiteY300" fmla="*/ 215284 h 1201292"/>
              <a:gd name="connsiteX301" fmla="*/ 1527467 w 1634547"/>
              <a:gd name="connsiteY301" fmla="*/ 217418 h 1201292"/>
              <a:gd name="connsiteX302" fmla="*/ 1527915 w 1634547"/>
              <a:gd name="connsiteY302" fmla="*/ 219104 h 1201292"/>
              <a:gd name="connsiteX303" fmla="*/ 1529001 w 1634547"/>
              <a:gd name="connsiteY303" fmla="*/ 220990 h 1201292"/>
              <a:gd name="connsiteX304" fmla="*/ 1528543 w 1634547"/>
              <a:gd name="connsiteY304" fmla="*/ 224466 h 1201292"/>
              <a:gd name="connsiteX305" fmla="*/ 1526534 w 1634547"/>
              <a:gd name="connsiteY305" fmla="*/ 229543 h 1201292"/>
              <a:gd name="connsiteX306" fmla="*/ 1527087 w 1634547"/>
              <a:gd name="connsiteY306" fmla="*/ 233867 h 1201292"/>
              <a:gd name="connsiteX307" fmla="*/ 1530192 w 1634547"/>
              <a:gd name="connsiteY307" fmla="*/ 237439 h 1201292"/>
              <a:gd name="connsiteX308" fmla="*/ 1531982 w 1634547"/>
              <a:gd name="connsiteY308" fmla="*/ 240878 h 1201292"/>
              <a:gd name="connsiteX309" fmla="*/ 1532449 w 1634547"/>
              <a:gd name="connsiteY309" fmla="*/ 244173 h 1201292"/>
              <a:gd name="connsiteX310" fmla="*/ 1533220 w 1634547"/>
              <a:gd name="connsiteY310" fmla="*/ 246174 h 1201292"/>
              <a:gd name="connsiteX311" fmla="*/ 1534316 w 1634547"/>
              <a:gd name="connsiteY311" fmla="*/ 246879 h 1201292"/>
              <a:gd name="connsiteX312" fmla="*/ 1537497 w 1634547"/>
              <a:gd name="connsiteY312" fmla="*/ 246631 h 1201292"/>
              <a:gd name="connsiteX313" fmla="*/ 1542783 w 1634547"/>
              <a:gd name="connsiteY313" fmla="*/ 245440 h 1201292"/>
              <a:gd name="connsiteX314" fmla="*/ 1546650 w 1634547"/>
              <a:gd name="connsiteY314" fmla="*/ 245640 h 1201292"/>
              <a:gd name="connsiteX315" fmla="*/ 1549127 w 1634547"/>
              <a:gd name="connsiteY315" fmla="*/ 247250 h 1201292"/>
              <a:gd name="connsiteX316" fmla="*/ 1555232 w 1634547"/>
              <a:gd name="connsiteY316" fmla="*/ 247307 h 1201292"/>
              <a:gd name="connsiteX317" fmla="*/ 1564977 w 1634547"/>
              <a:gd name="connsiteY317" fmla="*/ 245821 h 1201292"/>
              <a:gd name="connsiteX318" fmla="*/ 1571130 w 1634547"/>
              <a:gd name="connsiteY318" fmla="*/ 245364 h 1201292"/>
              <a:gd name="connsiteX319" fmla="*/ 1573702 w 1634547"/>
              <a:gd name="connsiteY319" fmla="*/ 245936 h 1201292"/>
              <a:gd name="connsiteX320" fmla="*/ 1575988 w 1634547"/>
              <a:gd name="connsiteY320" fmla="*/ 243812 h 1201292"/>
              <a:gd name="connsiteX321" fmla="*/ 1577997 w 1634547"/>
              <a:gd name="connsiteY321" fmla="*/ 238982 h 1201292"/>
              <a:gd name="connsiteX322" fmla="*/ 1579874 w 1634547"/>
              <a:gd name="connsiteY322" fmla="*/ 236716 h 1201292"/>
              <a:gd name="connsiteX323" fmla="*/ 1581636 w 1634547"/>
              <a:gd name="connsiteY323" fmla="*/ 237001 h 1201292"/>
              <a:gd name="connsiteX324" fmla="*/ 1584417 w 1634547"/>
              <a:gd name="connsiteY324" fmla="*/ 235449 h 1201292"/>
              <a:gd name="connsiteX325" fmla="*/ 1588237 w 1634547"/>
              <a:gd name="connsiteY325" fmla="*/ 232048 h 1201292"/>
              <a:gd name="connsiteX326" fmla="*/ 1591551 w 1634547"/>
              <a:gd name="connsiteY326" fmla="*/ 230400 h 1201292"/>
              <a:gd name="connsiteX327" fmla="*/ 1595752 w 1634547"/>
              <a:gd name="connsiteY327" fmla="*/ 230572 h 1201292"/>
              <a:gd name="connsiteX328" fmla="*/ 1600229 w 1634547"/>
              <a:gd name="connsiteY328" fmla="*/ 230743 h 1201292"/>
              <a:gd name="connsiteX329" fmla="*/ 1603029 w 1634547"/>
              <a:gd name="connsiteY329" fmla="*/ 229314 h 1201292"/>
              <a:gd name="connsiteX330" fmla="*/ 1605658 w 1634547"/>
              <a:gd name="connsiteY330" fmla="*/ 226333 h 1201292"/>
              <a:gd name="connsiteX331" fmla="*/ 1610220 w 1634547"/>
              <a:gd name="connsiteY331" fmla="*/ 223695 h 1201292"/>
              <a:gd name="connsiteX332" fmla="*/ 1619945 w 1634547"/>
              <a:gd name="connsiteY332" fmla="*/ 220237 h 1201292"/>
              <a:gd name="connsiteX333" fmla="*/ 1622279 w 1634547"/>
              <a:gd name="connsiteY333" fmla="*/ 219694 h 1201292"/>
              <a:gd name="connsiteX334" fmla="*/ 1623393 w 1634547"/>
              <a:gd name="connsiteY334" fmla="*/ 219885 h 1201292"/>
              <a:gd name="connsiteX335" fmla="*/ 1626632 w 1634547"/>
              <a:gd name="connsiteY335" fmla="*/ 220428 h 1201292"/>
              <a:gd name="connsiteX336" fmla="*/ 1629509 w 1634547"/>
              <a:gd name="connsiteY336" fmla="*/ 221780 h 1201292"/>
              <a:gd name="connsiteX337" fmla="*/ 1632223 w 1634547"/>
              <a:gd name="connsiteY337" fmla="*/ 224495 h 1201292"/>
              <a:gd name="connsiteX338" fmla="*/ 1632642 w 1634547"/>
              <a:gd name="connsiteY338" fmla="*/ 226238 h 1201292"/>
              <a:gd name="connsiteX339" fmla="*/ 1632338 w 1634547"/>
              <a:gd name="connsiteY339" fmla="*/ 228524 h 1201292"/>
              <a:gd name="connsiteX340" fmla="*/ 1631738 w 1634547"/>
              <a:gd name="connsiteY340" fmla="*/ 229848 h 1201292"/>
              <a:gd name="connsiteX341" fmla="*/ 1630623 w 1634547"/>
              <a:gd name="connsiteY341" fmla="*/ 231334 h 1201292"/>
              <a:gd name="connsiteX342" fmla="*/ 1629575 w 1634547"/>
              <a:gd name="connsiteY342" fmla="*/ 233744 h 1201292"/>
              <a:gd name="connsiteX343" fmla="*/ 1630252 w 1634547"/>
              <a:gd name="connsiteY343" fmla="*/ 235620 h 1201292"/>
              <a:gd name="connsiteX344" fmla="*/ 1631823 w 1634547"/>
              <a:gd name="connsiteY344" fmla="*/ 239630 h 1201292"/>
              <a:gd name="connsiteX345" fmla="*/ 1633118 w 1634547"/>
              <a:gd name="connsiteY345" fmla="*/ 242526 h 1201292"/>
              <a:gd name="connsiteX346" fmla="*/ 1634547 w 1634547"/>
              <a:gd name="connsiteY346" fmla="*/ 245936 h 1201292"/>
              <a:gd name="connsiteX347" fmla="*/ 1633909 w 1634547"/>
              <a:gd name="connsiteY347" fmla="*/ 247155 h 1201292"/>
              <a:gd name="connsiteX348" fmla="*/ 1633042 w 1634547"/>
              <a:gd name="connsiteY348" fmla="*/ 249517 h 1201292"/>
              <a:gd name="connsiteX349" fmla="*/ 1630385 w 1634547"/>
              <a:gd name="connsiteY349" fmla="*/ 253508 h 1201292"/>
              <a:gd name="connsiteX350" fmla="*/ 1628937 w 1634547"/>
              <a:gd name="connsiteY350" fmla="*/ 255032 h 1201292"/>
              <a:gd name="connsiteX351" fmla="*/ 1627375 w 1634547"/>
              <a:gd name="connsiteY351" fmla="*/ 256518 h 1201292"/>
              <a:gd name="connsiteX352" fmla="*/ 1624679 w 1634547"/>
              <a:gd name="connsiteY352" fmla="*/ 256880 h 1201292"/>
              <a:gd name="connsiteX353" fmla="*/ 1623527 w 1634547"/>
              <a:gd name="connsiteY353" fmla="*/ 257223 h 1201292"/>
              <a:gd name="connsiteX354" fmla="*/ 1622222 w 1634547"/>
              <a:gd name="connsiteY354" fmla="*/ 257851 h 1201292"/>
              <a:gd name="connsiteX355" fmla="*/ 1621403 w 1634547"/>
              <a:gd name="connsiteY355" fmla="*/ 259261 h 1201292"/>
              <a:gd name="connsiteX356" fmla="*/ 1620469 w 1634547"/>
              <a:gd name="connsiteY356" fmla="*/ 260252 h 1201292"/>
              <a:gd name="connsiteX357" fmla="*/ 1618926 w 1634547"/>
              <a:gd name="connsiteY357" fmla="*/ 262233 h 1201292"/>
              <a:gd name="connsiteX358" fmla="*/ 1618802 w 1634547"/>
              <a:gd name="connsiteY358" fmla="*/ 263938 h 1201292"/>
              <a:gd name="connsiteX359" fmla="*/ 1619498 w 1634547"/>
              <a:gd name="connsiteY359" fmla="*/ 266472 h 1201292"/>
              <a:gd name="connsiteX360" fmla="*/ 1619841 w 1634547"/>
              <a:gd name="connsiteY360" fmla="*/ 269062 h 1201292"/>
              <a:gd name="connsiteX361" fmla="*/ 1618098 w 1634547"/>
              <a:gd name="connsiteY361" fmla="*/ 271377 h 1201292"/>
              <a:gd name="connsiteX362" fmla="*/ 1616745 w 1634547"/>
              <a:gd name="connsiteY362" fmla="*/ 274930 h 1201292"/>
              <a:gd name="connsiteX363" fmla="*/ 1616336 w 1634547"/>
              <a:gd name="connsiteY363" fmla="*/ 275997 h 1201292"/>
              <a:gd name="connsiteX364" fmla="*/ 1615669 w 1634547"/>
              <a:gd name="connsiteY364" fmla="*/ 278682 h 1201292"/>
              <a:gd name="connsiteX365" fmla="*/ 1615469 w 1634547"/>
              <a:gd name="connsiteY365" fmla="*/ 279616 h 1201292"/>
              <a:gd name="connsiteX366" fmla="*/ 1615040 w 1634547"/>
              <a:gd name="connsiteY366" fmla="*/ 285255 h 1201292"/>
              <a:gd name="connsiteX367" fmla="*/ 1613297 w 1634547"/>
              <a:gd name="connsiteY367" fmla="*/ 289093 h 1201292"/>
              <a:gd name="connsiteX368" fmla="*/ 1610868 w 1634547"/>
              <a:gd name="connsiteY368" fmla="*/ 293551 h 1201292"/>
              <a:gd name="connsiteX369" fmla="*/ 1611411 w 1634547"/>
              <a:gd name="connsiteY369" fmla="*/ 296209 h 1201292"/>
              <a:gd name="connsiteX370" fmla="*/ 1611839 w 1634547"/>
              <a:gd name="connsiteY370" fmla="*/ 298666 h 1201292"/>
              <a:gd name="connsiteX371" fmla="*/ 1611240 w 1634547"/>
              <a:gd name="connsiteY371" fmla="*/ 299857 h 1201292"/>
              <a:gd name="connsiteX372" fmla="*/ 1611087 w 1634547"/>
              <a:gd name="connsiteY372" fmla="*/ 300895 h 1201292"/>
              <a:gd name="connsiteX373" fmla="*/ 1610735 w 1634547"/>
              <a:gd name="connsiteY373" fmla="*/ 303257 h 1201292"/>
              <a:gd name="connsiteX374" fmla="*/ 1609973 w 1634547"/>
              <a:gd name="connsiteY374" fmla="*/ 304162 h 1201292"/>
              <a:gd name="connsiteX375" fmla="*/ 1607763 w 1634547"/>
              <a:gd name="connsiteY375" fmla="*/ 305638 h 1201292"/>
              <a:gd name="connsiteX376" fmla="*/ 1606439 w 1634547"/>
              <a:gd name="connsiteY376" fmla="*/ 307420 h 1201292"/>
              <a:gd name="connsiteX377" fmla="*/ 1606715 w 1634547"/>
              <a:gd name="connsiteY377" fmla="*/ 310115 h 1201292"/>
              <a:gd name="connsiteX378" fmla="*/ 1606039 w 1634547"/>
              <a:gd name="connsiteY378" fmla="*/ 312449 h 1201292"/>
              <a:gd name="connsiteX379" fmla="*/ 1605029 w 1634547"/>
              <a:gd name="connsiteY379" fmla="*/ 314506 h 1201292"/>
              <a:gd name="connsiteX380" fmla="*/ 1603972 w 1634547"/>
              <a:gd name="connsiteY380" fmla="*/ 315849 h 1201292"/>
              <a:gd name="connsiteX381" fmla="*/ 1602448 w 1634547"/>
              <a:gd name="connsiteY381" fmla="*/ 316706 h 1201292"/>
              <a:gd name="connsiteX382" fmla="*/ 1601438 w 1634547"/>
              <a:gd name="connsiteY382" fmla="*/ 317430 h 1201292"/>
              <a:gd name="connsiteX383" fmla="*/ 1600676 w 1634547"/>
              <a:gd name="connsiteY383" fmla="*/ 320040 h 1201292"/>
              <a:gd name="connsiteX384" fmla="*/ 1600448 w 1634547"/>
              <a:gd name="connsiteY384" fmla="*/ 322059 h 1201292"/>
              <a:gd name="connsiteX385" fmla="*/ 1599733 w 1634547"/>
              <a:gd name="connsiteY385" fmla="*/ 324069 h 1201292"/>
              <a:gd name="connsiteX386" fmla="*/ 1600172 w 1634547"/>
              <a:gd name="connsiteY386" fmla="*/ 326117 h 1201292"/>
              <a:gd name="connsiteX387" fmla="*/ 1599400 w 1634547"/>
              <a:gd name="connsiteY387" fmla="*/ 327889 h 1201292"/>
              <a:gd name="connsiteX388" fmla="*/ 1597228 w 1634547"/>
              <a:gd name="connsiteY388" fmla="*/ 329127 h 1201292"/>
              <a:gd name="connsiteX389" fmla="*/ 1596000 w 1634547"/>
              <a:gd name="connsiteY389" fmla="*/ 329860 h 1201292"/>
              <a:gd name="connsiteX390" fmla="*/ 1594866 w 1634547"/>
              <a:gd name="connsiteY390" fmla="*/ 330156 h 1201292"/>
              <a:gd name="connsiteX391" fmla="*/ 1592695 w 1634547"/>
              <a:gd name="connsiteY391" fmla="*/ 332080 h 1201292"/>
              <a:gd name="connsiteX392" fmla="*/ 1590751 w 1634547"/>
              <a:gd name="connsiteY392" fmla="*/ 338662 h 1201292"/>
              <a:gd name="connsiteX393" fmla="*/ 1590313 w 1634547"/>
              <a:gd name="connsiteY393" fmla="*/ 342481 h 1201292"/>
              <a:gd name="connsiteX394" fmla="*/ 1590761 w 1634547"/>
              <a:gd name="connsiteY394" fmla="*/ 345872 h 1201292"/>
              <a:gd name="connsiteX395" fmla="*/ 1588037 w 1634547"/>
              <a:gd name="connsiteY395" fmla="*/ 347996 h 1201292"/>
              <a:gd name="connsiteX396" fmla="*/ 1586017 w 1634547"/>
              <a:gd name="connsiteY396" fmla="*/ 349682 h 1201292"/>
              <a:gd name="connsiteX397" fmla="*/ 1584750 w 1634547"/>
              <a:gd name="connsiteY397" fmla="*/ 349072 h 1201292"/>
              <a:gd name="connsiteX398" fmla="*/ 1583407 w 1634547"/>
              <a:gd name="connsiteY398" fmla="*/ 348501 h 1201292"/>
              <a:gd name="connsiteX399" fmla="*/ 1580322 w 1634547"/>
              <a:gd name="connsiteY399" fmla="*/ 347767 h 1201292"/>
              <a:gd name="connsiteX400" fmla="*/ 1578779 w 1634547"/>
              <a:gd name="connsiteY400" fmla="*/ 347272 h 1201292"/>
              <a:gd name="connsiteX401" fmla="*/ 1575673 w 1634547"/>
              <a:gd name="connsiteY401" fmla="*/ 346167 h 1201292"/>
              <a:gd name="connsiteX402" fmla="*/ 1570701 w 1634547"/>
              <a:gd name="connsiteY402" fmla="*/ 344767 h 1201292"/>
              <a:gd name="connsiteX403" fmla="*/ 1565843 w 1634547"/>
              <a:gd name="connsiteY403" fmla="*/ 343138 h 1201292"/>
              <a:gd name="connsiteX404" fmla="*/ 1562795 w 1634547"/>
              <a:gd name="connsiteY404" fmla="*/ 342281 h 1201292"/>
              <a:gd name="connsiteX405" fmla="*/ 1560395 w 1634547"/>
              <a:gd name="connsiteY405" fmla="*/ 341595 h 1201292"/>
              <a:gd name="connsiteX406" fmla="*/ 1558576 w 1634547"/>
              <a:gd name="connsiteY406" fmla="*/ 340471 h 1201292"/>
              <a:gd name="connsiteX407" fmla="*/ 1557042 w 1634547"/>
              <a:gd name="connsiteY407" fmla="*/ 338461 h 1201292"/>
              <a:gd name="connsiteX408" fmla="*/ 1555518 w 1634547"/>
              <a:gd name="connsiteY408" fmla="*/ 339271 h 1201292"/>
              <a:gd name="connsiteX409" fmla="*/ 1554109 w 1634547"/>
              <a:gd name="connsiteY409" fmla="*/ 341652 h 1201292"/>
              <a:gd name="connsiteX410" fmla="*/ 1551756 w 1634547"/>
              <a:gd name="connsiteY410" fmla="*/ 343062 h 1201292"/>
              <a:gd name="connsiteX411" fmla="*/ 1550689 w 1634547"/>
              <a:gd name="connsiteY411" fmla="*/ 345662 h 1201292"/>
              <a:gd name="connsiteX412" fmla="*/ 1549746 w 1634547"/>
              <a:gd name="connsiteY412" fmla="*/ 347653 h 1201292"/>
              <a:gd name="connsiteX413" fmla="*/ 1547308 w 1634547"/>
              <a:gd name="connsiteY413" fmla="*/ 350311 h 1201292"/>
              <a:gd name="connsiteX414" fmla="*/ 1546222 w 1634547"/>
              <a:gd name="connsiteY414" fmla="*/ 351406 h 1201292"/>
              <a:gd name="connsiteX415" fmla="*/ 1541450 w 1634547"/>
              <a:gd name="connsiteY415" fmla="*/ 353206 h 1201292"/>
              <a:gd name="connsiteX416" fmla="*/ 1540373 w 1634547"/>
              <a:gd name="connsiteY416" fmla="*/ 353806 h 1201292"/>
              <a:gd name="connsiteX417" fmla="*/ 1536478 w 1634547"/>
              <a:gd name="connsiteY417" fmla="*/ 354187 h 1201292"/>
              <a:gd name="connsiteX418" fmla="*/ 1535154 w 1634547"/>
              <a:gd name="connsiteY418" fmla="*/ 354978 h 1201292"/>
              <a:gd name="connsiteX419" fmla="*/ 1533783 w 1634547"/>
              <a:gd name="connsiteY419" fmla="*/ 356654 h 1201292"/>
              <a:gd name="connsiteX420" fmla="*/ 1533411 w 1634547"/>
              <a:gd name="connsiteY420" fmla="*/ 358321 h 1201292"/>
              <a:gd name="connsiteX421" fmla="*/ 1534383 w 1634547"/>
              <a:gd name="connsiteY421" fmla="*/ 360074 h 1201292"/>
              <a:gd name="connsiteX422" fmla="*/ 1535897 w 1634547"/>
              <a:gd name="connsiteY422" fmla="*/ 363579 h 1201292"/>
              <a:gd name="connsiteX423" fmla="*/ 1536602 w 1634547"/>
              <a:gd name="connsiteY423" fmla="*/ 365970 h 1201292"/>
              <a:gd name="connsiteX424" fmla="*/ 1537631 w 1634547"/>
              <a:gd name="connsiteY424" fmla="*/ 370704 h 1201292"/>
              <a:gd name="connsiteX425" fmla="*/ 1541088 w 1634547"/>
              <a:gd name="connsiteY425" fmla="*/ 385496 h 1201292"/>
              <a:gd name="connsiteX426" fmla="*/ 1539974 w 1634547"/>
              <a:gd name="connsiteY426" fmla="*/ 388039 h 1201292"/>
              <a:gd name="connsiteX427" fmla="*/ 1538935 w 1634547"/>
              <a:gd name="connsiteY427" fmla="*/ 399059 h 1201292"/>
              <a:gd name="connsiteX428" fmla="*/ 1539183 w 1634547"/>
              <a:gd name="connsiteY428" fmla="*/ 401041 h 1201292"/>
              <a:gd name="connsiteX429" fmla="*/ 1539078 w 1634547"/>
              <a:gd name="connsiteY429" fmla="*/ 404127 h 1201292"/>
              <a:gd name="connsiteX430" fmla="*/ 1539145 w 1634547"/>
              <a:gd name="connsiteY430" fmla="*/ 406384 h 1201292"/>
              <a:gd name="connsiteX431" fmla="*/ 1539860 w 1634547"/>
              <a:gd name="connsiteY431" fmla="*/ 406946 h 1201292"/>
              <a:gd name="connsiteX432" fmla="*/ 1540793 w 1634547"/>
              <a:gd name="connsiteY432" fmla="*/ 407737 h 1201292"/>
              <a:gd name="connsiteX433" fmla="*/ 1541269 w 1634547"/>
              <a:gd name="connsiteY433" fmla="*/ 409051 h 1201292"/>
              <a:gd name="connsiteX434" fmla="*/ 1541145 w 1634547"/>
              <a:gd name="connsiteY434" fmla="*/ 411071 h 1201292"/>
              <a:gd name="connsiteX435" fmla="*/ 1540669 w 1634547"/>
              <a:gd name="connsiteY435" fmla="*/ 412547 h 1201292"/>
              <a:gd name="connsiteX436" fmla="*/ 1539936 w 1634547"/>
              <a:gd name="connsiteY436" fmla="*/ 415471 h 1201292"/>
              <a:gd name="connsiteX437" fmla="*/ 1538964 w 1634547"/>
              <a:gd name="connsiteY437" fmla="*/ 419691 h 1201292"/>
              <a:gd name="connsiteX438" fmla="*/ 1537888 w 1634547"/>
              <a:gd name="connsiteY438" fmla="*/ 421310 h 1201292"/>
              <a:gd name="connsiteX439" fmla="*/ 1537183 w 1634547"/>
              <a:gd name="connsiteY439" fmla="*/ 422596 h 1201292"/>
              <a:gd name="connsiteX440" fmla="*/ 1536582 w 1634547"/>
              <a:gd name="connsiteY440" fmla="*/ 423482 h 1201292"/>
              <a:gd name="connsiteX441" fmla="*/ 1536506 w 1634547"/>
              <a:gd name="connsiteY441" fmla="*/ 426463 h 1201292"/>
              <a:gd name="connsiteX442" fmla="*/ 1536106 w 1634547"/>
              <a:gd name="connsiteY442" fmla="*/ 428425 h 1201292"/>
              <a:gd name="connsiteX443" fmla="*/ 1534420 w 1634547"/>
              <a:gd name="connsiteY443" fmla="*/ 429120 h 1201292"/>
              <a:gd name="connsiteX444" fmla="*/ 1532744 w 1634547"/>
              <a:gd name="connsiteY444" fmla="*/ 430263 h 1201292"/>
              <a:gd name="connsiteX445" fmla="*/ 1530753 w 1634547"/>
              <a:gd name="connsiteY445" fmla="*/ 429844 h 1201292"/>
              <a:gd name="connsiteX446" fmla="*/ 1529001 w 1634547"/>
              <a:gd name="connsiteY446" fmla="*/ 430073 h 1201292"/>
              <a:gd name="connsiteX447" fmla="*/ 1526839 w 1634547"/>
              <a:gd name="connsiteY447" fmla="*/ 430835 h 1201292"/>
              <a:gd name="connsiteX448" fmla="*/ 1522962 w 1634547"/>
              <a:gd name="connsiteY448" fmla="*/ 431721 h 1201292"/>
              <a:gd name="connsiteX449" fmla="*/ 1520714 w 1634547"/>
              <a:gd name="connsiteY449" fmla="*/ 432902 h 1201292"/>
              <a:gd name="connsiteX450" fmla="*/ 1519638 w 1634547"/>
              <a:gd name="connsiteY450" fmla="*/ 433759 h 1201292"/>
              <a:gd name="connsiteX451" fmla="*/ 1518895 w 1634547"/>
              <a:gd name="connsiteY451" fmla="*/ 434788 h 1201292"/>
              <a:gd name="connsiteX452" fmla="*/ 1518761 w 1634547"/>
              <a:gd name="connsiteY452" fmla="*/ 435778 h 1201292"/>
              <a:gd name="connsiteX453" fmla="*/ 1519276 w 1634547"/>
              <a:gd name="connsiteY453" fmla="*/ 436302 h 1201292"/>
              <a:gd name="connsiteX454" fmla="*/ 1521457 w 1634547"/>
              <a:gd name="connsiteY454" fmla="*/ 436702 h 1201292"/>
              <a:gd name="connsiteX455" fmla="*/ 1522952 w 1634547"/>
              <a:gd name="connsiteY455" fmla="*/ 438550 h 1201292"/>
              <a:gd name="connsiteX456" fmla="*/ 1523162 w 1634547"/>
              <a:gd name="connsiteY456" fmla="*/ 440569 h 1201292"/>
              <a:gd name="connsiteX457" fmla="*/ 1521619 w 1634547"/>
              <a:gd name="connsiteY457" fmla="*/ 441722 h 1201292"/>
              <a:gd name="connsiteX458" fmla="*/ 1520857 w 1634547"/>
              <a:gd name="connsiteY458" fmla="*/ 440455 h 1201292"/>
              <a:gd name="connsiteX459" fmla="*/ 1519571 w 1634547"/>
              <a:gd name="connsiteY459" fmla="*/ 440055 h 1201292"/>
              <a:gd name="connsiteX460" fmla="*/ 1517180 w 1634547"/>
              <a:gd name="connsiteY460" fmla="*/ 438274 h 1201292"/>
              <a:gd name="connsiteX461" fmla="*/ 1515428 w 1634547"/>
              <a:gd name="connsiteY461" fmla="*/ 436312 h 1201292"/>
              <a:gd name="connsiteX462" fmla="*/ 1514123 w 1634547"/>
              <a:gd name="connsiteY462" fmla="*/ 434140 h 1201292"/>
              <a:gd name="connsiteX463" fmla="*/ 1514180 w 1634547"/>
              <a:gd name="connsiteY463" fmla="*/ 429501 h 1201292"/>
              <a:gd name="connsiteX464" fmla="*/ 1513961 w 1634547"/>
              <a:gd name="connsiteY464" fmla="*/ 428806 h 1201292"/>
              <a:gd name="connsiteX465" fmla="*/ 1511579 w 1634547"/>
              <a:gd name="connsiteY465" fmla="*/ 427854 h 1201292"/>
              <a:gd name="connsiteX466" fmla="*/ 1510875 w 1634547"/>
              <a:gd name="connsiteY466" fmla="*/ 426463 h 1201292"/>
              <a:gd name="connsiteX467" fmla="*/ 1509741 w 1634547"/>
              <a:gd name="connsiteY467" fmla="*/ 425806 h 1201292"/>
              <a:gd name="connsiteX468" fmla="*/ 1508131 w 1634547"/>
              <a:gd name="connsiteY468" fmla="*/ 426225 h 1201292"/>
              <a:gd name="connsiteX469" fmla="*/ 1506922 w 1634547"/>
              <a:gd name="connsiteY469" fmla="*/ 425787 h 1201292"/>
              <a:gd name="connsiteX470" fmla="*/ 1505960 w 1634547"/>
              <a:gd name="connsiteY470" fmla="*/ 425025 h 1201292"/>
              <a:gd name="connsiteX471" fmla="*/ 1504817 w 1634547"/>
              <a:gd name="connsiteY471" fmla="*/ 424939 h 1201292"/>
              <a:gd name="connsiteX472" fmla="*/ 1503826 w 1634547"/>
              <a:gd name="connsiteY472" fmla="*/ 426139 h 1201292"/>
              <a:gd name="connsiteX473" fmla="*/ 1503293 w 1634547"/>
              <a:gd name="connsiteY473" fmla="*/ 428720 h 1201292"/>
              <a:gd name="connsiteX474" fmla="*/ 1501626 w 1634547"/>
              <a:gd name="connsiteY474" fmla="*/ 432997 h 1201292"/>
              <a:gd name="connsiteX475" fmla="*/ 1501474 w 1634547"/>
              <a:gd name="connsiteY475" fmla="*/ 435578 h 1201292"/>
              <a:gd name="connsiteX476" fmla="*/ 1500759 w 1634547"/>
              <a:gd name="connsiteY476" fmla="*/ 439255 h 1201292"/>
              <a:gd name="connsiteX477" fmla="*/ 1500045 w 1634547"/>
              <a:gd name="connsiteY477" fmla="*/ 443913 h 1201292"/>
              <a:gd name="connsiteX478" fmla="*/ 1499445 w 1634547"/>
              <a:gd name="connsiteY478" fmla="*/ 444884 h 1201292"/>
              <a:gd name="connsiteX479" fmla="*/ 1497587 w 1634547"/>
              <a:gd name="connsiteY479" fmla="*/ 445027 h 1201292"/>
              <a:gd name="connsiteX480" fmla="*/ 1496949 w 1634547"/>
              <a:gd name="connsiteY480" fmla="*/ 445332 h 1201292"/>
              <a:gd name="connsiteX481" fmla="*/ 1495968 w 1634547"/>
              <a:gd name="connsiteY481" fmla="*/ 446913 h 1201292"/>
              <a:gd name="connsiteX482" fmla="*/ 1494797 w 1634547"/>
              <a:gd name="connsiteY482" fmla="*/ 447180 h 1201292"/>
              <a:gd name="connsiteX483" fmla="*/ 1493758 w 1634547"/>
              <a:gd name="connsiteY483" fmla="*/ 446256 h 1201292"/>
              <a:gd name="connsiteX484" fmla="*/ 1492129 w 1634547"/>
              <a:gd name="connsiteY484" fmla="*/ 445332 h 1201292"/>
              <a:gd name="connsiteX485" fmla="*/ 1490577 w 1634547"/>
              <a:gd name="connsiteY485" fmla="*/ 445208 h 1201292"/>
              <a:gd name="connsiteX486" fmla="*/ 1489186 w 1634547"/>
              <a:gd name="connsiteY486" fmla="*/ 446132 h 1201292"/>
              <a:gd name="connsiteX487" fmla="*/ 1487548 w 1634547"/>
              <a:gd name="connsiteY487" fmla="*/ 448142 h 1201292"/>
              <a:gd name="connsiteX488" fmla="*/ 1486615 w 1634547"/>
              <a:gd name="connsiteY488" fmla="*/ 449761 h 1201292"/>
              <a:gd name="connsiteX489" fmla="*/ 1486281 w 1634547"/>
              <a:gd name="connsiteY489" fmla="*/ 451285 h 1201292"/>
              <a:gd name="connsiteX490" fmla="*/ 1486024 w 1634547"/>
              <a:gd name="connsiteY490" fmla="*/ 453162 h 1201292"/>
              <a:gd name="connsiteX491" fmla="*/ 1484366 w 1634547"/>
              <a:gd name="connsiteY491" fmla="*/ 454952 h 1201292"/>
              <a:gd name="connsiteX492" fmla="*/ 1482862 w 1634547"/>
              <a:gd name="connsiteY492" fmla="*/ 455895 h 1201292"/>
              <a:gd name="connsiteX493" fmla="*/ 1479747 w 1634547"/>
              <a:gd name="connsiteY493" fmla="*/ 458534 h 1201292"/>
              <a:gd name="connsiteX494" fmla="*/ 1478756 w 1634547"/>
              <a:gd name="connsiteY494" fmla="*/ 459629 h 1201292"/>
              <a:gd name="connsiteX495" fmla="*/ 1476527 w 1634547"/>
              <a:gd name="connsiteY495" fmla="*/ 459639 h 1201292"/>
              <a:gd name="connsiteX496" fmla="*/ 1474098 w 1634547"/>
              <a:gd name="connsiteY496" fmla="*/ 459534 h 1201292"/>
              <a:gd name="connsiteX497" fmla="*/ 1470822 w 1634547"/>
              <a:gd name="connsiteY497" fmla="*/ 460248 h 1201292"/>
              <a:gd name="connsiteX498" fmla="*/ 1465488 w 1634547"/>
              <a:gd name="connsiteY498" fmla="*/ 460610 h 1201292"/>
              <a:gd name="connsiteX499" fmla="*/ 1462297 w 1634547"/>
              <a:gd name="connsiteY499" fmla="*/ 460067 h 1201292"/>
              <a:gd name="connsiteX500" fmla="*/ 1458354 w 1634547"/>
              <a:gd name="connsiteY500" fmla="*/ 460572 h 1201292"/>
              <a:gd name="connsiteX501" fmla="*/ 1455278 w 1634547"/>
              <a:gd name="connsiteY501" fmla="*/ 461429 h 1201292"/>
              <a:gd name="connsiteX502" fmla="*/ 1454839 w 1634547"/>
              <a:gd name="connsiteY502" fmla="*/ 462715 h 1201292"/>
              <a:gd name="connsiteX503" fmla="*/ 1454954 w 1634547"/>
              <a:gd name="connsiteY503" fmla="*/ 464620 h 1201292"/>
              <a:gd name="connsiteX504" fmla="*/ 1455563 w 1634547"/>
              <a:gd name="connsiteY504" fmla="*/ 465858 h 1201292"/>
              <a:gd name="connsiteX505" fmla="*/ 1456315 w 1634547"/>
              <a:gd name="connsiteY505" fmla="*/ 466687 h 1201292"/>
              <a:gd name="connsiteX506" fmla="*/ 1457592 w 1634547"/>
              <a:gd name="connsiteY506" fmla="*/ 469240 h 1201292"/>
              <a:gd name="connsiteX507" fmla="*/ 1458935 w 1634547"/>
              <a:gd name="connsiteY507" fmla="*/ 471707 h 1201292"/>
              <a:gd name="connsiteX508" fmla="*/ 1460964 w 1634547"/>
              <a:gd name="connsiteY508" fmla="*/ 473297 h 1201292"/>
              <a:gd name="connsiteX509" fmla="*/ 1461811 w 1634547"/>
              <a:gd name="connsiteY509" fmla="*/ 475012 h 1201292"/>
              <a:gd name="connsiteX510" fmla="*/ 1461850 w 1634547"/>
              <a:gd name="connsiteY510" fmla="*/ 476603 h 1201292"/>
              <a:gd name="connsiteX511" fmla="*/ 1460888 w 1634547"/>
              <a:gd name="connsiteY511" fmla="*/ 478603 h 1201292"/>
              <a:gd name="connsiteX512" fmla="*/ 1459430 w 1634547"/>
              <a:gd name="connsiteY512" fmla="*/ 481213 h 1201292"/>
              <a:gd name="connsiteX513" fmla="*/ 1458068 w 1634547"/>
              <a:gd name="connsiteY513" fmla="*/ 482822 h 1201292"/>
              <a:gd name="connsiteX514" fmla="*/ 1457049 w 1634547"/>
              <a:gd name="connsiteY514" fmla="*/ 482765 h 1201292"/>
              <a:gd name="connsiteX515" fmla="*/ 1455487 w 1634547"/>
              <a:gd name="connsiteY515" fmla="*/ 481832 h 1201292"/>
              <a:gd name="connsiteX516" fmla="*/ 1454429 w 1634547"/>
              <a:gd name="connsiteY516" fmla="*/ 480651 h 1201292"/>
              <a:gd name="connsiteX517" fmla="*/ 1451906 w 1634547"/>
              <a:gd name="connsiteY517" fmla="*/ 480213 h 1201292"/>
              <a:gd name="connsiteX518" fmla="*/ 1445733 w 1634547"/>
              <a:gd name="connsiteY518" fmla="*/ 480965 h 1201292"/>
              <a:gd name="connsiteX519" fmla="*/ 1442647 w 1634547"/>
              <a:gd name="connsiteY519" fmla="*/ 480441 h 1201292"/>
              <a:gd name="connsiteX520" fmla="*/ 1441171 w 1634547"/>
              <a:gd name="connsiteY520" fmla="*/ 479479 h 1201292"/>
              <a:gd name="connsiteX521" fmla="*/ 1438590 w 1634547"/>
              <a:gd name="connsiteY521" fmla="*/ 479412 h 1201292"/>
              <a:gd name="connsiteX522" fmla="*/ 1434599 w 1634547"/>
              <a:gd name="connsiteY522" fmla="*/ 478127 h 1201292"/>
              <a:gd name="connsiteX523" fmla="*/ 1432160 w 1634547"/>
              <a:gd name="connsiteY523" fmla="*/ 477717 h 1201292"/>
              <a:gd name="connsiteX524" fmla="*/ 1431007 w 1634547"/>
              <a:gd name="connsiteY524" fmla="*/ 476898 h 1201292"/>
              <a:gd name="connsiteX525" fmla="*/ 1430788 w 1634547"/>
              <a:gd name="connsiteY525" fmla="*/ 475012 h 1201292"/>
              <a:gd name="connsiteX526" fmla="*/ 1429645 w 1634547"/>
              <a:gd name="connsiteY526" fmla="*/ 473716 h 1201292"/>
              <a:gd name="connsiteX527" fmla="*/ 1428998 w 1634547"/>
              <a:gd name="connsiteY527" fmla="*/ 472164 h 1201292"/>
              <a:gd name="connsiteX528" fmla="*/ 1427550 w 1634547"/>
              <a:gd name="connsiteY528" fmla="*/ 470211 h 1201292"/>
              <a:gd name="connsiteX529" fmla="*/ 1426160 w 1634547"/>
              <a:gd name="connsiteY529" fmla="*/ 469230 h 1201292"/>
              <a:gd name="connsiteX530" fmla="*/ 1424788 w 1634547"/>
              <a:gd name="connsiteY530" fmla="*/ 468821 h 1201292"/>
              <a:gd name="connsiteX531" fmla="*/ 1423292 w 1634547"/>
              <a:gd name="connsiteY531" fmla="*/ 470002 h 1201292"/>
              <a:gd name="connsiteX532" fmla="*/ 1421692 w 1634547"/>
              <a:gd name="connsiteY532" fmla="*/ 471069 h 1201292"/>
              <a:gd name="connsiteX533" fmla="*/ 1420502 w 1634547"/>
              <a:gd name="connsiteY533" fmla="*/ 470830 h 1201292"/>
              <a:gd name="connsiteX534" fmla="*/ 1419920 w 1634547"/>
              <a:gd name="connsiteY534" fmla="*/ 471126 h 1201292"/>
              <a:gd name="connsiteX535" fmla="*/ 1419273 w 1634547"/>
              <a:gd name="connsiteY535" fmla="*/ 472012 h 1201292"/>
              <a:gd name="connsiteX536" fmla="*/ 1416701 w 1634547"/>
              <a:gd name="connsiteY536" fmla="*/ 473821 h 1201292"/>
              <a:gd name="connsiteX537" fmla="*/ 1416101 w 1634547"/>
              <a:gd name="connsiteY537" fmla="*/ 475479 h 1201292"/>
              <a:gd name="connsiteX538" fmla="*/ 1415082 w 1634547"/>
              <a:gd name="connsiteY538" fmla="*/ 478993 h 1201292"/>
              <a:gd name="connsiteX539" fmla="*/ 1414367 w 1634547"/>
              <a:gd name="connsiteY539" fmla="*/ 482603 h 1201292"/>
              <a:gd name="connsiteX540" fmla="*/ 1413758 w 1634547"/>
              <a:gd name="connsiteY540" fmla="*/ 483880 h 1201292"/>
              <a:gd name="connsiteX541" fmla="*/ 1412720 w 1634547"/>
              <a:gd name="connsiteY541" fmla="*/ 484099 h 1201292"/>
              <a:gd name="connsiteX542" fmla="*/ 1411662 w 1634547"/>
              <a:gd name="connsiteY542" fmla="*/ 485185 h 1201292"/>
              <a:gd name="connsiteX543" fmla="*/ 1409443 w 1634547"/>
              <a:gd name="connsiteY543" fmla="*/ 488566 h 1201292"/>
              <a:gd name="connsiteX544" fmla="*/ 1407433 w 1634547"/>
              <a:gd name="connsiteY544" fmla="*/ 491680 h 1201292"/>
              <a:gd name="connsiteX545" fmla="*/ 1404518 w 1634547"/>
              <a:gd name="connsiteY545" fmla="*/ 493786 h 1201292"/>
              <a:gd name="connsiteX546" fmla="*/ 1403138 w 1634547"/>
              <a:gd name="connsiteY546" fmla="*/ 495710 h 1201292"/>
              <a:gd name="connsiteX547" fmla="*/ 1402432 w 1634547"/>
              <a:gd name="connsiteY547" fmla="*/ 497462 h 1201292"/>
              <a:gd name="connsiteX548" fmla="*/ 1400356 w 1634547"/>
              <a:gd name="connsiteY548" fmla="*/ 499910 h 1201292"/>
              <a:gd name="connsiteX549" fmla="*/ 1397308 w 1634547"/>
              <a:gd name="connsiteY549" fmla="*/ 500348 h 1201292"/>
              <a:gd name="connsiteX550" fmla="*/ 1394879 w 1634547"/>
              <a:gd name="connsiteY550" fmla="*/ 501063 h 1201292"/>
              <a:gd name="connsiteX551" fmla="*/ 1393393 w 1634547"/>
              <a:gd name="connsiteY551" fmla="*/ 501253 h 1201292"/>
              <a:gd name="connsiteX552" fmla="*/ 1392327 w 1634547"/>
              <a:gd name="connsiteY552" fmla="*/ 502244 h 1201292"/>
              <a:gd name="connsiteX553" fmla="*/ 1391545 w 1634547"/>
              <a:gd name="connsiteY553" fmla="*/ 503749 h 1201292"/>
              <a:gd name="connsiteX554" fmla="*/ 1391174 w 1634547"/>
              <a:gd name="connsiteY554" fmla="*/ 504349 h 1201292"/>
              <a:gd name="connsiteX555" fmla="*/ 1389793 w 1634547"/>
              <a:gd name="connsiteY555" fmla="*/ 504349 h 1201292"/>
              <a:gd name="connsiteX556" fmla="*/ 1388421 w 1634547"/>
              <a:gd name="connsiteY556" fmla="*/ 505625 h 1201292"/>
              <a:gd name="connsiteX557" fmla="*/ 1385059 w 1634547"/>
              <a:gd name="connsiteY557" fmla="*/ 508530 h 1201292"/>
              <a:gd name="connsiteX558" fmla="*/ 1382316 w 1634547"/>
              <a:gd name="connsiteY558" fmla="*/ 509073 h 1201292"/>
              <a:gd name="connsiteX559" fmla="*/ 1378887 w 1634547"/>
              <a:gd name="connsiteY559" fmla="*/ 511007 h 1201292"/>
              <a:gd name="connsiteX560" fmla="*/ 1375867 w 1634547"/>
              <a:gd name="connsiteY560" fmla="*/ 512474 h 1201292"/>
              <a:gd name="connsiteX561" fmla="*/ 1374610 w 1634547"/>
              <a:gd name="connsiteY561" fmla="*/ 513302 h 1201292"/>
              <a:gd name="connsiteX562" fmla="*/ 1374277 w 1634547"/>
              <a:gd name="connsiteY562" fmla="*/ 514217 h 1201292"/>
              <a:gd name="connsiteX563" fmla="*/ 1373838 w 1634547"/>
              <a:gd name="connsiteY563" fmla="*/ 515379 h 1201292"/>
              <a:gd name="connsiteX564" fmla="*/ 1372381 w 1634547"/>
              <a:gd name="connsiteY564" fmla="*/ 515607 h 1201292"/>
              <a:gd name="connsiteX565" fmla="*/ 1370972 w 1634547"/>
              <a:gd name="connsiteY565" fmla="*/ 515550 h 1201292"/>
              <a:gd name="connsiteX566" fmla="*/ 1367828 w 1634547"/>
              <a:gd name="connsiteY566" fmla="*/ 518208 h 1201292"/>
              <a:gd name="connsiteX567" fmla="*/ 1366238 w 1634547"/>
              <a:gd name="connsiteY567" fmla="*/ 520465 h 1201292"/>
              <a:gd name="connsiteX568" fmla="*/ 1360056 w 1634547"/>
              <a:gd name="connsiteY568" fmla="*/ 525266 h 1201292"/>
              <a:gd name="connsiteX569" fmla="*/ 1357532 w 1634547"/>
              <a:gd name="connsiteY569" fmla="*/ 527961 h 1201292"/>
              <a:gd name="connsiteX570" fmla="*/ 1356884 w 1634547"/>
              <a:gd name="connsiteY570" fmla="*/ 531448 h 1201292"/>
              <a:gd name="connsiteX571" fmla="*/ 1356560 w 1634547"/>
              <a:gd name="connsiteY571" fmla="*/ 531190 h 1201292"/>
              <a:gd name="connsiteX572" fmla="*/ 1354360 w 1634547"/>
              <a:gd name="connsiteY572" fmla="*/ 534229 h 1201292"/>
              <a:gd name="connsiteX573" fmla="*/ 1350036 w 1634547"/>
              <a:gd name="connsiteY573" fmla="*/ 537115 h 1201292"/>
              <a:gd name="connsiteX574" fmla="*/ 1340796 w 1634547"/>
              <a:gd name="connsiteY574" fmla="*/ 537763 h 1201292"/>
              <a:gd name="connsiteX575" fmla="*/ 1337872 w 1634547"/>
              <a:gd name="connsiteY575" fmla="*/ 535715 h 1201292"/>
              <a:gd name="connsiteX576" fmla="*/ 1336815 w 1634547"/>
              <a:gd name="connsiteY576" fmla="*/ 537125 h 1201292"/>
              <a:gd name="connsiteX577" fmla="*/ 1335996 w 1634547"/>
              <a:gd name="connsiteY577" fmla="*/ 539020 h 1201292"/>
              <a:gd name="connsiteX578" fmla="*/ 1333567 w 1634547"/>
              <a:gd name="connsiteY578" fmla="*/ 539648 h 1201292"/>
              <a:gd name="connsiteX579" fmla="*/ 1329785 w 1634547"/>
              <a:gd name="connsiteY579" fmla="*/ 539820 h 1201292"/>
              <a:gd name="connsiteX580" fmla="*/ 1327661 w 1634547"/>
              <a:gd name="connsiteY580" fmla="*/ 541068 h 1201292"/>
              <a:gd name="connsiteX581" fmla="*/ 1326528 w 1634547"/>
              <a:gd name="connsiteY581" fmla="*/ 542458 h 1201292"/>
              <a:gd name="connsiteX582" fmla="*/ 1321337 w 1634547"/>
              <a:gd name="connsiteY582" fmla="*/ 542906 h 1201292"/>
              <a:gd name="connsiteX583" fmla="*/ 1319432 w 1634547"/>
              <a:gd name="connsiteY583" fmla="*/ 544764 h 1201292"/>
              <a:gd name="connsiteX584" fmla="*/ 1316193 w 1634547"/>
              <a:gd name="connsiteY584" fmla="*/ 545421 h 1201292"/>
              <a:gd name="connsiteX585" fmla="*/ 1302696 w 1634547"/>
              <a:gd name="connsiteY585" fmla="*/ 553517 h 1201292"/>
              <a:gd name="connsiteX586" fmla="*/ 1299753 w 1634547"/>
              <a:gd name="connsiteY586" fmla="*/ 556917 h 1201292"/>
              <a:gd name="connsiteX587" fmla="*/ 1296962 w 1634547"/>
              <a:gd name="connsiteY587" fmla="*/ 560889 h 1201292"/>
              <a:gd name="connsiteX588" fmla="*/ 1295009 w 1634547"/>
              <a:gd name="connsiteY588" fmla="*/ 562880 h 1201292"/>
              <a:gd name="connsiteX589" fmla="*/ 1293257 w 1634547"/>
              <a:gd name="connsiteY589" fmla="*/ 564271 h 1201292"/>
              <a:gd name="connsiteX590" fmla="*/ 1291667 w 1634547"/>
              <a:gd name="connsiteY590" fmla="*/ 564842 h 1201292"/>
              <a:gd name="connsiteX591" fmla="*/ 1290104 w 1634547"/>
              <a:gd name="connsiteY591" fmla="*/ 566214 h 1201292"/>
              <a:gd name="connsiteX592" fmla="*/ 1288523 w 1634547"/>
              <a:gd name="connsiteY592" fmla="*/ 566385 h 1201292"/>
              <a:gd name="connsiteX593" fmla="*/ 1286913 w 1634547"/>
              <a:gd name="connsiteY593" fmla="*/ 565756 h 1201292"/>
              <a:gd name="connsiteX594" fmla="*/ 1285113 w 1634547"/>
              <a:gd name="connsiteY594" fmla="*/ 565976 h 1201292"/>
              <a:gd name="connsiteX595" fmla="*/ 1283922 w 1634547"/>
              <a:gd name="connsiteY595" fmla="*/ 567633 h 1201292"/>
              <a:gd name="connsiteX596" fmla="*/ 1284923 w 1634547"/>
              <a:gd name="connsiteY596" fmla="*/ 569795 h 1201292"/>
              <a:gd name="connsiteX597" fmla="*/ 1284370 w 1634547"/>
              <a:gd name="connsiteY597" fmla="*/ 570710 h 1201292"/>
              <a:gd name="connsiteX598" fmla="*/ 1280827 w 1634547"/>
              <a:gd name="connsiteY598" fmla="*/ 571881 h 1201292"/>
              <a:gd name="connsiteX599" fmla="*/ 1275550 w 1634547"/>
              <a:gd name="connsiteY599" fmla="*/ 572653 h 1201292"/>
              <a:gd name="connsiteX600" fmla="*/ 1273321 w 1634547"/>
              <a:gd name="connsiteY600" fmla="*/ 574062 h 1201292"/>
              <a:gd name="connsiteX601" fmla="*/ 1272540 w 1634547"/>
              <a:gd name="connsiteY601" fmla="*/ 574862 h 1201292"/>
              <a:gd name="connsiteX602" fmla="*/ 1271378 w 1634547"/>
              <a:gd name="connsiteY602" fmla="*/ 575263 h 1201292"/>
              <a:gd name="connsiteX603" fmla="*/ 1270254 w 1634547"/>
              <a:gd name="connsiteY603" fmla="*/ 572481 h 1201292"/>
              <a:gd name="connsiteX604" fmla="*/ 1269854 w 1634547"/>
              <a:gd name="connsiteY604" fmla="*/ 568805 h 1201292"/>
              <a:gd name="connsiteX605" fmla="*/ 1272035 w 1634547"/>
              <a:gd name="connsiteY605" fmla="*/ 567919 h 1201292"/>
              <a:gd name="connsiteX606" fmla="*/ 1274045 w 1634547"/>
              <a:gd name="connsiteY606" fmla="*/ 567452 h 1201292"/>
              <a:gd name="connsiteX607" fmla="*/ 1285180 w 1634547"/>
              <a:gd name="connsiteY607" fmla="*/ 562366 h 1201292"/>
              <a:gd name="connsiteX608" fmla="*/ 1283789 w 1634547"/>
              <a:gd name="connsiteY608" fmla="*/ 558537 h 1201292"/>
              <a:gd name="connsiteX609" fmla="*/ 1284780 w 1634547"/>
              <a:gd name="connsiteY609" fmla="*/ 556870 h 1201292"/>
              <a:gd name="connsiteX610" fmla="*/ 1287276 w 1634547"/>
              <a:gd name="connsiteY610" fmla="*/ 554155 h 1201292"/>
              <a:gd name="connsiteX611" fmla="*/ 1288895 w 1634547"/>
              <a:gd name="connsiteY611" fmla="*/ 552812 h 1201292"/>
              <a:gd name="connsiteX612" fmla="*/ 1288019 w 1634547"/>
              <a:gd name="connsiteY612" fmla="*/ 552317 h 1201292"/>
              <a:gd name="connsiteX613" fmla="*/ 1280713 w 1634547"/>
              <a:gd name="connsiteY613" fmla="*/ 553212 h 1201292"/>
              <a:gd name="connsiteX614" fmla="*/ 1276531 w 1634547"/>
              <a:gd name="connsiteY614" fmla="*/ 553145 h 1201292"/>
              <a:gd name="connsiteX615" fmla="*/ 1274379 w 1634547"/>
              <a:gd name="connsiteY615" fmla="*/ 552869 h 1201292"/>
              <a:gd name="connsiteX616" fmla="*/ 1275026 w 1634547"/>
              <a:gd name="connsiteY616" fmla="*/ 550545 h 1201292"/>
              <a:gd name="connsiteX617" fmla="*/ 1274664 w 1634547"/>
              <a:gd name="connsiteY617" fmla="*/ 548221 h 1201292"/>
              <a:gd name="connsiteX618" fmla="*/ 1274159 w 1634547"/>
              <a:gd name="connsiteY618" fmla="*/ 547354 h 1201292"/>
              <a:gd name="connsiteX619" fmla="*/ 1277884 w 1634547"/>
              <a:gd name="connsiteY619" fmla="*/ 544706 h 1201292"/>
              <a:gd name="connsiteX620" fmla="*/ 1279570 w 1634547"/>
              <a:gd name="connsiteY620" fmla="*/ 544059 h 1201292"/>
              <a:gd name="connsiteX621" fmla="*/ 1280856 w 1634547"/>
              <a:gd name="connsiteY621" fmla="*/ 544097 h 1201292"/>
              <a:gd name="connsiteX622" fmla="*/ 1280760 w 1634547"/>
              <a:gd name="connsiteY622" fmla="*/ 542497 h 1201292"/>
              <a:gd name="connsiteX623" fmla="*/ 1279693 w 1634547"/>
              <a:gd name="connsiteY623" fmla="*/ 540087 h 1201292"/>
              <a:gd name="connsiteX624" fmla="*/ 1280846 w 1634547"/>
              <a:gd name="connsiteY624" fmla="*/ 536972 h 1201292"/>
              <a:gd name="connsiteX625" fmla="*/ 1288428 w 1634547"/>
              <a:gd name="connsiteY625" fmla="*/ 533305 h 1201292"/>
              <a:gd name="connsiteX626" fmla="*/ 1290247 w 1634547"/>
              <a:gd name="connsiteY626" fmla="*/ 529971 h 1201292"/>
              <a:gd name="connsiteX627" fmla="*/ 1293286 w 1634547"/>
              <a:gd name="connsiteY627" fmla="*/ 526857 h 1201292"/>
              <a:gd name="connsiteX628" fmla="*/ 1298848 w 1634547"/>
              <a:gd name="connsiteY628" fmla="*/ 519103 h 1201292"/>
              <a:gd name="connsiteX629" fmla="*/ 1299182 w 1634547"/>
              <a:gd name="connsiteY629" fmla="*/ 517779 h 1201292"/>
              <a:gd name="connsiteX630" fmla="*/ 1300801 w 1634547"/>
              <a:gd name="connsiteY630" fmla="*/ 514131 h 1201292"/>
              <a:gd name="connsiteX631" fmla="*/ 1301086 w 1634547"/>
              <a:gd name="connsiteY631" fmla="*/ 512674 h 1201292"/>
              <a:gd name="connsiteX632" fmla="*/ 1298515 w 1634547"/>
              <a:gd name="connsiteY632" fmla="*/ 510540 h 1201292"/>
              <a:gd name="connsiteX633" fmla="*/ 1297496 w 1634547"/>
              <a:gd name="connsiteY633" fmla="*/ 507549 h 1201292"/>
              <a:gd name="connsiteX634" fmla="*/ 1289971 w 1634547"/>
              <a:gd name="connsiteY634" fmla="*/ 502139 h 1201292"/>
              <a:gd name="connsiteX635" fmla="*/ 1289333 w 1634547"/>
              <a:gd name="connsiteY635" fmla="*/ 497481 h 1201292"/>
              <a:gd name="connsiteX636" fmla="*/ 1288628 w 1634547"/>
              <a:gd name="connsiteY636" fmla="*/ 497681 h 1201292"/>
              <a:gd name="connsiteX637" fmla="*/ 1287485 w 1634547"/>
              <a:gd name="connsiteY637" fmla="*/ 500939 h 1201292"/>
              <a:gd name="connsiteX638" fmla="*/ 1286504 w 1634547"/>
              <a:gd name="connsiteY638" fmla="*/ 501987 h 1201292"/>
              <a:gd name="connsiteX639" fmla="*/ 1283018 w 1634547"/>
              <a:gd name="connsiteY639" fmla="*/ 502082 h 1201292"/>
              <a:gd name="connsiteX640" fmla="*/ 1281370 w 1634547"/>
              <a:gd name="connsiteY640" fmla="*/ 500853 h 1201292"/>
              <a:gd name="connsiteX641" fmla="*/ 1271674 w 1634547"/>
              <a:gd name="connsiteY641" fmla="*/ 500053 h 1201292"/>
              <a:gd name="connsiteX642" fmla="*/ 1269302 w 1634547"/>
              <a:gd name="connsiteY642" fmla="*/ 502158 h 1201292"/>
              <a:gd name="connsiteX643" fmla="*/ 1267092 w 1634547"/>
              <a:gd name="connsiteY643" fmla="*/ 505406 h 1201292"/>
              <a:gd name="connsiteX644" fmla="*/ 1264930 w 1634547"/>
              <a:gd name="connsiteY644" fmla="*/ 507730 h 1201292"/>
              <a:gd name="connsiteX645" fmla="*/ 1262758 w 1634547"/>
              <a:gd name="connsiteY645" fmla="*/ 508921 h 1201292"/>
              <a:gd name="connsiteX646" fmla="*/ 1260872 w 1634547"/>
              <a:gd name="connsiteY646" fmla="*/ 511035 h 1201292"/>
              <a:gd name="connsiteX647" fmla="*/ 1253081 w 1634547"/>
              <a:gd name="connsiteY647" fmla="*/ 523551 h 1201292"/>
              <a:gd name="connsiteX648" fmla="*/ 1250137 w 1634547"/>
              <a:gd name="connsiteY648" fmla="*/ 524504 h 1201292"/>
              <a:gd name="connsiteX649" fmla="*/ 1236279 w 1634547"/>
              <a:gd name="connsiteY649" fmla="*/ 532038 h 1201292"/>
              <a:gd name="connsiteX650" fmla="*/ 1229335 w 1634547"/>
              <a:gd name="connsiteY650" fmla="*/ 534991 h 1201292"/>
              <a:gd name="connsiteX651" fmla="*/ 1223991 w 1634547"/>
              <a:gd name="connsiteY651" fmla="*/ 540191 h 1201292"/>
              <a:gd name="connsiteX652" fmla="*/ 1222153 w 1634547"/>
              <a:gd name="connsiteY652" fmla="*/ 543335 h 1201292"/>
              <a:gd name="connsiteX653" fmla="*/ 1220524 w 1634547"/>
              <a:gd name="connsiteY653" fmla="*/ 546821 h 1201292"/>
              <a:gd name="connsiteX654" fmla="*/ 1219534 w 1634547"/>
              <a:gd name="connsiteY654" fmla="*/ 552088 h 1201292"/>
              <a:gd name="connsiteX655" fmla="*/ 1214600 w 1634547"/>
              <a:gd name="connsiteY655" fmla="*/ 558479 h 1201292"/>
              <a:gd name="connsiteX656" fmla="*/ 1212904 w 1634547"/>
              <a:gd name="connsiteY656" fmla="*/ 559851 h 1201292"/>
              <a:gd name="connsiteX657" fmla="*/ 1211180 w 1634547"/>
              <a:gd name="connsiteY657" fmla="*/ 560404 h 1201292"/>
              <a:gd name="connsiteX658" fmla="*/ 1208884 w 1634547"/>
              <a:gd name="connsiteY658" fmla="*/ 560203 h 1201292"/>
              <a:gd name="connsiteX659" fmla="*/ 1206903 w 1634547"/>
              <a:gd name="connsiteY659" fmla="*/ 560604 h 1201292"/>
              <a:gd name="connsiteX660" fmla="*/ 1203531 w 1634547"/>
              <a:gd name="connsiteY660" fmla="*/ 560041 h 1201292"/>
              <a:gd name="connsiteX661" fmla="*/ 1199398 w 1634547"/>
              <a:gd name="connsiteY661" fmla="*/ 562061 h 1201292"/>
              <a:gd name="connsiteX662" fmla="*/ 1194749 w 1634547"/>
              <a:gd name="connsiteY662" fmla="*/ 563804 h 1201292"/>
              <a:gd name="connsiteX663" fmla="*/ 1190740 w 1634547"/>
              <a:gd name="connsiteY663" fmla="*/ 559413 h 1201292"/>
              <a:gd name="connsiteX664" fmla="*/ 1187872 w 1634547"/>
              <a:gd name="connsiteY664" fmla="*/ 558327 h 1201292"/>
              <a:gd name="connsiteX665" fmla="*/ 1183196 w 1634547"/>
              <a:gd name="connsiteY665" fmla="*/ 559546 h 1201292"/>
              <a:gd name="connsiteX666" fmla="*/ 1181024 w 1634547"/>
              <a:gd name="connsiteY666" fmla="*/ 561499 h 1201292"/>
              <a:gd name="connsiteX667" fmla="*/ 1176528 w 1634547"/>
              <a:gd name="connsiteY667" fmla="*/ 571148 h 1201292"/>
              <a:gd name="connsiteX668" fmla="*/ 1174842 w 1634547"/>
              <a:gd name="connsiteY668" fmla="*/ 576663 h 1201292"/>
              <a:gd name="connsiteX669" fmla="*/ 1174956 w 1634547"/>
              <a:gd name="connsiteY669" fmla="*/ 578920 h 1201292"/>
              <a:gd name="connsiteX670" fmla="*/ 1177576 w 1634547"/>
              <a:gd name="connsiteY670" fmla="*/ 585759 h 1201292"/>
              <a:gd name="connsiteX671" fmla="*/ 1180538 w 1634547"/>
              <a:gd name="connsiteY671" fmla="*/ 589579 h 1201292"/>
              <a:gd name="connsiteX672" fmla="*/ 1187177 w 1634547"/>
              <a:gd name="connsiteY672" fmla="*/ 593932 h 1201292"/>
              <a:gd name="connsiteX673" fmla="*/ 1201293 w 1634547"/>
              <a:gd name="connsiteY673" fmla="*/ 596922 h 1201292"/>
              <a:gd name="connsiteX674" fmla="*/ 1204608 w 1634547"/>
              <a:gd name="connsiteY674" fmla="*/ 595856 h 1201292"/>
              <a:gd name="connsiteX675" fmla="*/ 1208161 w 1634547"/>
              <a:gd name="connsiteY675" fmla="*/ 595846 h 1201292"/>
              <a:gd name="connsiteX676" fmla="*/ 1211904 w 1634547"/>
              <a:gd name="connsiteY676" fmla="*/ 598684 h 1201292"/>
              <a:gd name="connsiteX677" fmla="*/ 1214247 w 1634547"/>
              <a:gd name="connsiteY677" fmla="*/ 603371 h 1201292"/>
              <a:gd name="connsiteX678" fmla="*/ 1214457 w 1634547"/>
              <a:gd name="connsiteY678" fmla="*/ 606562 h 1201292"/>
              <a:gd name="connsiteX679" fmla="*/ 1214533 w 1634547"/>
              <a:gd name="connsiteY679" fmla="*/ 607666 h 1201292"/>
              <a:gd name="connsiteX680" fmla="*/ 1215390 w 1634547"/>
              <a:gd name="connsiteY680" fmla="*/ 608609 h 1201292"/>
              <a:gd name="connsiteX681" fmla="*/ 1215895 w 1634547"/>
              <a:gd name="connsiteY681" fmla="*/ 610219 h 1201292"/>
              <a:gd name="connsiteX682" fmla="*/ 1214409 w 1634547"/>
              <a:gd name="connsiteY682" fmla="*/ 611553 h 1201292"/>
              <a:gd name="connsiteX683" fmla="*/ 1213266 w 1634547"/>
              <a:gd name="connsiteY683" fmla="*/ 612220 h 1201292"/>
              <a:gd name="connsiteX684" fmla="*/ 1212304 w 1634547"/>
              <a:gd name="connsiteY684" fmla="*/ 617163 h 1201292"/>
              <a:gd name="connsiteX685" fmla="*/ 1212247 w 1634547"/>
              <a:gd name="connsiteY685" fmla="*/ 622621 h 1201292"/>
              <a:gd name="connsiteX686" fmla="*/ 1213457 w 1634547"/>
              <a:gd name="connsiteY686" fmla="*/ 624431 h 1201292"/>
              <a:gd name="connsiteX687" fmla="*/ 1216495 w 1634547"/>
              <a:gd name="connsiteY687" fmla="*/ 626974 h 1201292"/>
              <a:gd name="connsiteX688" fmla="*/ 1221191 w 1634547"/>
              <a:gd name="connsiteY688" fmla="*/ 629069 h 1201292"/>
              <a:gd name="connsiteX689" fmla="*/ 1225535 w 1634547"/>
              <a:gd name="connsiteY689" fmla="*/ 629517 h 1201292"/>
              <a:gd name="connsiteX690" fmla="*/ 1233831 w 1634547"/>
              <a:gd name="connsiteY690" fmla="*/ 628507 h 1201292"/>
              <a:gd name="connsiteX691" fmla="*/ 1237222 w 1634547"/>
              <a:gd name="connsiteY691" fmla="*/ 625221 h 1201292"/>
              <a:gd name="connsiteX692" fmla="*/ 1237022 w 1634547"/>
              <a:gd name="connsiteY692" fmla="*/ 623802 h 1201292"/>
              <a:gd name="connsiteX693" fmla="*/ 1237107 w 1634547"/>
              <a:gd name="connsiteY693" fmla="*/ 621964 h 1201292"/>
              <a:gd name="connsiteX694" fmla="*/ 1244413 w 1634547"/>
              <a:gd name="connsiteY694" fmla="*/ 617134 h 1201292"/>
              <a:gd name="connsiteX695" fmla="*/ 1248575 w 1634547"/>
              <a:gd name="connsiteY695" fmla="*/ 612848 h 1201292"/>
              <a:gd name="connsiteX696" fmla="*/ 1247927 w 1634547"/>
              <a:gd name="connsiteY696" fmla="*/ 611715 h 1201292"/>
              <a:gd name="connsiteX697" fmla="*/ 1247127 w 1634547"/>
              <a:gd name="connsiteY697" fmla="*/ 610962 h 1201292"/>
              <a:gd name="connsiteX698" fmla="*/ 1247861 w 1634547"/>
              <a:gd name="connsiteY698" fmla="*/ 610524 h 1201292"/>
              <a:gd name="connsiteX699" fmla="*/ 1250137 w 1634547"/>
              <a:gd name="connsiteY699" fmla="*/ 610219 h 1201292"/>
              <a:gd name="connsiteX700" fmla="*/ 1260291 w 1634547"/>
              <a:gd name="connsiteY700" fmla="*/ 605742 h 1201292"/>
              <a:gd name="connsiteX701" fmla="*/ 1268283 w 1634547"/>
              <a:gd name="connsiteY701" fmla="*/ 609400 h 1201292"/>
              <a:gd name="connsiteX702" fmla="*/ 1272845 w 1634547"/>
              <a:gd name="connsiteY702" fmla="*/ 613610 h 1201292"/>
              <a:gd name="connsiteX703" fmla="*/ 1277360 w 1634547"/>
              <a:gd name="connsiteY703" fmla="*/ 614315 h 1201292"/>
              <a:gd name="connsiteX704" fmla="*/ 1280484 w 1634547"/>
              <a:gd name="connsiteY704" fmla="*/ 616468 h 1201292"/>
              <a:gd name="connsiteX705" fmla="*/ 1284094 w 1634547"/>
              <a:gd name="connsiteY705" fmla="*/ 618297 h 1201292"/>
              <a:gd name="connsiteX706" fmla="*/ 1288799 w 1634547"/>
              <a:gd name="connsiteY706" fmla="*/ 618420 h 1201292"/>
              <a:gd name="connsiteX707" fmla="*/ 1292771 w 1634547"/>
              <a:gd name="connsiteY707" fmla="*/ 618801 h 1201292"/>
              <a:gd name="connsiteX708" fmla="*/ 1293981 w 1634547"/>
              <a:gd name="connsiteY708" fmla="*/ 617106 h 1201292"/>
              <a:gd name="connsiteX709" fmla="*/ 1295229 w 1634547"/>
              <a:gd name="connsiteY709" fmla="*/ 615992 h 1201292"/>
              <a:gd name="connsiteX710" fmla="*/ 1296638 w 1634547"/>
              <a:gd name="connsiteY710" fmla="*/ 616210 h 1201292"/>
              <a:gd name="connsiteX711" fmla="*/ 1298229 w 1634547"/>
              <a:gd name="connsiteY711" fmla="*/ 618430 h 1201292"/>
              <a:gd name="connsiteX712" fmla="*/ 1302744 w 1634547"/>
              <a:gd name="connsiteY712" fmla="*/ 620135 h 1201292"/>
              <a:gd name="connsiteX713" fmla="*/ 1306906 w 1634547"/>
              <a:gd name="connsiteY713" fmla="*/ 620049 h 1201292"/>
              <a:gd name="connsiteX714" fmla="*/ 1309821 w 1634547"/>
              <a:gd name="connsiteY714" fmla="*/ 619430 h 1201292"/>
              <a:gd name="connsiteX715" fmla="*/ 1311554 w 1634547"/>
              <a:gd name="connsiteY715" fmla="*/ 620221 h 1201292"/>
              <a:gd name="connsiteX716" fmla="*/ 1309049 w 1634547"/>
              <a:gd name="connsiteY716" fmla="*/ 623059 h 1201292"/>
              <a:gd name="connsiteX717" fmla="*/ 1309421 w 1634547"/>
              <a:gd name="connsiteY717" fmla="*/ 627631 h 1201292"/>
              <a:gd name="connsiteX718" fmla="*/ 1307506 w 1634547"/>
              <a:gd name="connsiteY718" fmla="*/ 629079 h 1201292"/>
              <a:gd name="connsiteX719" fmla="*/ 1305668 w 1634547"/>
              <a:gd name="connsiteY719" fmla="*/ 631403 h 1201292"/>
              <a:gd name="connsiteX720" fmla="*/ 1306754 w 1634547"/>
              <a:gd name="connsiteY720" fmla="*/ 632936 h 1201292"/>
              <a:gd name="connsiteX721" fmla="*/ 1307716 w 1634547"/>
              <a:gd name="connsiteY721" fmla="*/ 633584 h 1201292"/>
              <a:gd name="connsiteX722" fmla="*/ 1307621 w 1634547"/>
              <a:gd name="connsiteY722" fmla="*/ 635441 h 1201292"/>
              <a:gd name="connsiteX723" fmla="*/ 1305944 w 1634547"/>
              <a:gd name="connsiteY723" fmla="*/ 636499 h 1201292"/>
              <a:gd name="connsiteX724" fmla="*/ 1302839 w 1634547"/>
              <a:gd name="connsiteY724" fmla="*/ 639261 h 1201292"/>
              <a:gd name="connsiteX725" fmla="*/ 1301049 w 1634547"/>
              <a:gd name="connsiteY725" fmla="*/ 639213 h 1201292"/>
              <a:gd name="connsiteX726" fmla="*/ 1300201 w 1634547"/>
              <a:gd name="connsiteY726" fmla="*/ 638680 h 1201292"/>
              <a:gd name="connsiteX727" fmla="*/ 1299600 w 1634547"/>
              <a:gd name="connsiteY727" fmla="*/ 637689 h 1201292"/>
              <a:gd name="connsiteX728" fmla="*/ 1299153 w 1634547"/>
              <a:gd name="connsiteY728" fmla="*/ 636099 h 1201292"/>
              <a:gd name="connsiteX729" fmla="*/ 1298067 w 1634547"/>
              <a:gd name="connsiteY729" fmla="*/ 635051 h 1201292"/>
              <a:gd name="connsiteX730" fmla="*/ 1295057 w 1634547"/>
              <a:gd name="connsiteY730" fmla="*/ 634651 h 1201292"/>
              <a:gd name="connsiteX731" fmla="*/ 1291933 w 1634547"/>
              <a:gd name="connsiteY731" fmla="*/ 635032 h 1201292"/>
              <a:gd name="connsiteX732" fmla="*/ 1284904 w 1634547"/>
              <a:gd name="connsiteY732" fmla="*/ 639128 h 1201292"/>
              <a:gd name="connsiteX733" fmla="*/ 1278036 w 1634547"/>
              <a:gd name="connsiteY733" fmla="*/ 642385 h 1201292"/>
              <a:gd name="connsiteX734" fmla="*/ 1270845 w 1634547"/>
              <a:gd name="connsiteY734" fmla="*/ 644966 h 1201292"/>
              <a:gd name="connsiteX735" fmla="*/ 1268435 w 1634547"/>
              <a:gd name="connsiteY735" fmla="*/ 646595 h 1201292"/>
              <a:gd name="connsiteX736" fmla="*/ 1266720 w 1634547"/>
              <a:gd name="connsiteY736" fmla="*/ 647043 h 1201292"/>
              <a:gd name="connsiteX737" fmla="*/ 1263739 w 1634547"/>
              <a:gd name="connsiteY737" fmla="*/ 645814 h 1201292"/>
              <a:gd name="connsiteX738" fmla="*/ 1261939 w 1634547"/>
              <a:gd name="connsiteY738" fmla="*/ 645890 h 1201292"/>
              <a:gd name="connsiteX739" fmla="*/ 1261558 w 1634547"/>
              <a:gd name="connsiteY739" fmla="*/ 646738 h 1201292"/>
              <a:gd name="connsiteX740" fmla="*/ 1263853 w 1634547"/>
              <a:gd name="connsiteY740" fmla="*/ 649005 h 1201292"/>
              <a:gd name="connsiteX741" fmla="*/ 1264454 w 1634547"/>
              <a:gd name="connsiteY741" fmla="*/ 650777 h 1201292"/>
              <a:gd name="connsiteX742" fmla="*/ 1264215 w 1634547"/>
              <a:gd name="connsiteY742" fmla="*/ 652139 h 1201292"/>
              <a:gd name="connsiteX743" fmla="*/ 1262910 w 1634547"/>
              <a:gd name="connsiteY743" fmla="*/ 652739 h 1201292"/>
              <a:gd name="connsiteX744" fmla="*/ 1261015 w 1634547"/>
              <a:gd name="connsiteY744" fmla="*/ 651748 h 1201292"/>
              <a:gd name="connsiteX745" fmla="*/ 1259281 w 1634547"/>
              <a:gd name="connsiteY745" fmla="*/ 653167 h 1201292"/>
              <a:gd name="connsiteX746" fmla="*/ 1258501 w 1634547"/>
              <a:gd name="connsiteY746" fmla="*/ 655558 h 1201292"/>
              <a:gd name="connsiteX747" fmla="*/ 1258462 w 1634547"/>
              <a:gd name="connsiteY747" fmla="*/ 661245 h 1201292"/>
              <a:gd name="connsiteX748" fmla="*/ 1257319 w 1634547"/>
              <a:gd name="connsiteY748" fmla="*/ 662512 h 1201292"/>
              <a:gd name="connsiteX749" fmla="*/ 1254147 w 1634547"/>
              <a:gd name="connsiteY749" fmla="*/ 663207 h 1201292"/>
              <a:gd name="connsiteX750" fmla="*/ 1250775 w 1634547"/>
              <a:gd name="connsiteY750" fmla="*/ 665017 h 1201292"/>
              <a:gd name="connsiteX751" fmla="*/ 1249576 w 1634547"/>
              <a:gd name="connsiteY751" fmla="*/ 664178 h 1201292"/>
              <a:gd name="connsiteX752" fmla="*/ 1249099 w 1634547"/>
              <a:gd name="connsiteY752" fmla="*/ 663159 h 1201292"/>
              <a:gd name="connsiteX753" fmla="*/ 1249452 w 1634547"/>
              <a:gd name="connsiteY753" fmla="*/ 660549 h 1201292"/>
              <a:gd name="connsiteX754" fmla="*/ 1249033 w 1634547"/>
              <a:gd name="connsiteY754" fmla="*/ 659273 h 1201292"/>
              <a:gd name="connsiteX755" fmla="*/ 1247490 w 1634547"/>
              <a:gd name="connsiteY755" fmla="*/ 659340 h 1201292"/>
              <a:gd name="connsiteX756" fmla="*/ 1245165 w 1634547"/>
              <a:gd name="connsiteY756" fmla="*/ 660121 h 1201292"/>
              <a:gd name="connsiteX757" fmla="*/ 1243394 w 1634547"/>
              <a:gd name="connsiteY757" fmla="*/ 661835 h 1201292"/>
              <a:gd name="connsiteX758" fmla="*/ 1242784 w 1634547"/>
              <a:gd name="connsiteY758" fmla="*/ 662874 h 1201292"/>
              <a:gd name="connsiteX759" fmla="*/ 1245118 w 1634547"/>
              <a:gd name="connsiteY759" fmla="*/ 666217 h 1201292"/>
              <a:gd name="connsiteX760" fmla="*/ 1247337 w 1634547"/>
              <a:gd name="connsiteY760" fmla="*/ 666560 h 1201292"/>
              <a:gd name="connsiteX761" fmla="*/ 1247880 w 1634547"/>
              <a:gd name="connsiteY761" fmla="*/ 667312 h 1201292"/>
              <a:gd name="connsiteX762" fmla="*/ 1246118 w 1634547"/>
              <a:gd name="connsiteY762" fmla="*/ 668941 h 1201292"/>
              <a:gd name="connsiteX763" fmla="*/ 1241727 w 1634547"/>
              <a:gd name="connsiteY763" fmla="*/ 671360 h 1201292"/>
              <a:gd name="connsiteX764" fmla="*/ 1240993 w 1634547"/>
              <a:gd name="connsiteY764" fmla="*/ 673389 h 1201292"/>
              <a:gd name="connsiteX765" fmla="*/ 1239688 w 1634547"/>
              <a:gd name="connsiteY765" fmla="*/ 675332 h 1201292"/>
              <a:gd name="connsiteX766" fmla="*/ 1237898 w 1634547"/>
              <a:gd name="connsiteY766" fmla="*/ 676875 h 1201292"/>
              <a:gd name="connsiteX767" fmla="*/ 1236679 w 1634547"/>
              <a:gd name="connsiteY767" fmla="*/ 678504 h 1201292"/>
              <a:gd name="connsiteX768" fmla="*/ 1235193 w 1634547"/>
              <a:gd name="connsiteY768" fmla="*/ 679352 h 1201292"/>
              <a:gd name="connsiteX769" fmla="*/ 1232764 w 1634547"/>
              <a:gd name="connsiteY769" fmla="*/ 680304 h 1201292"/>
              <a:gd name="connsiteX770" fmla="*/ 1229783 w 1634547"/>
              <a:gd name="connsiteY770" fmla="*/ 684191 h 1201292"/>
              <a:gd name="connsiteX771" fmla="*/ 1227601 w 1634547"/>
              <a:gd name="connsiteY771" fmla="*/ 687819 h 1201292"/>
              <a:gd name="connsiteX772" fmla="*/ 1225010 w 1634547"/>
              <a:gd name="connsiteY772" fmla="*/ 689686 h 1201292"/>
              <a:gd name="connsiteX773" fmla="*/ 1222963 w 1634547"/>
              <a:gd name="connsiteY773" fmla="*/ 695801 h 1201292"/>
              <a:gd name="connsiteX774" fmla="*/ 1219295 w 1634547"/>
              <a:gd name="connsiteY774" fmla="*/ 699116 h 1201292"/>
              <a:gd name="connsiteX775" fmla="*/ 1217943 w 1634547"/>
              <a:gd name="connsiteY775" fmla="*/ 704412 h 1201292"/>
              <a:gd name="connsiteX776" fmla="*/ 1218895 w 1634547"/>
              <a:gd name="connsiteY776" fmla="*/ 707660 h 1201292"/>
              <a:gd name="connsiteX777" fmla="*/ 1222924 w 1634547"/>
              <a:gd name="connsiteY777" fmla="*/ 707632 h 1201292"/>
              <a:gd name="connsiteX778" fmla="*/ 1224934 w 1634547"/>
              <a:gd name="connsiteY778" fmla="*/ 708775 h 1201292"/>
              <a:gd name="connsiteX779" fmla="*/ 1229106 w 1634547"/>
              <a:gd name="connsiteY779" fmla="*/ 713042 h 1201292"/>
              <a:gd name="connsiteX780" fmla="*/ 1234097 w 1634547"/>
              <a:gd name="connsiteY780" fmla="*/ 715823 h 1201292"/>
              <a:gd name="connsiteX781" fmla="*/ 1239279 w 1634547"/>
              <a:gd name="connsiteY781" fmla="*/ 717385 h 1201292"/>
              <a:gd name="connsiteX782" fmla="*/ 1245632 w 1634547"/>
              <a:gd name="connsiteY782" fmla="*/ 721319 h 1201292"/>
              <a:gd name="connsiteX783" fmla="*/ 1247384 w 1634547"/>
              <a:gd name="connsiteY783" fmla="*/ 722986 h 1201292"/>
              <a:gd name="connsiteX784" fmla="*/ 1248880 w 1634547"/>
              <a:gd name="connsiteY784" fmla="*/ 726367 h 1201292"/>
              <a:gd name="connsiteX785" fmla="*/ 1251633 w 1634547"/>
              <a:gd name="connsiteY785" fmla="*/ 736083 h 1201292"/>
              <a:gd name="connsiteX786" fmla="*/ 1253614 w 1634547"/>
              <a:gd name="connsiteY786" fmla="*/ 740883 h 1201292"/>
              <a:gd name="connsiteX787" fmla="*/ 1253747 w 1634547"/>
              <a:gd name="connsiteY787" fmla="*/ 743388 h 1201292"/>
              <a:gd name="connsiteX788" fmla="*/ 1256719 w 1634547"/>
              <a:gd name="connsiteY788" fmla="*/ 748103 h 1201292"/>
              <a:gd name="connsiteX789" fmla="*/ 1259891 w 1634547"/>
              <a:gd name="connsiteY789" fmla="*/ 756200 h 1201292"/>
              <a:gd name="connsiteX790" fmla="*/ 1263549 w 1634547"/>
              <a:gd name="connsiteY790" fmla="*/ 763191 h 1201292"/>
              <a:gd name="connsiteX791" fmla="*/ 1264244 w 1634547"/>
              <a:gd name="connsiteY791" fmla="*/ 768687 h 1201292"/>
              <a:gd name="connsiteX792" fmla="*/ 1263063 w 1634547"/>
              <a:gd name="connsiteY792" fmla="*/ 771192 h 1201292"/>
              <a:gd name="connsiteX793" fmla="*/ 1263072 w 1634547"/>
              <a:gd name="connsiteY793" fmla="*/ 774440 h 1201292"/>
              <a:gd name="connsiteX794" fmla="*/ 1266720 w 1634547"/>
              <a:gd name="connsiteY794" fmla="*/ 777421 h 1201292"/>
              <a:gd name="connsiteX795" fmla="*/ 1274836 w 1634547"/>
              <a:gd name="connsiteY795" fmla="*/ 780879 h 1201292"/>
              <a:gd name="connsiteX796" fmla="*/ 1276131 w 1634547"/>
              <a:gd name="connsiteY796" fmla="*/ 781898 h 1201292"/>
              <a:gd name="connsiteX797" fmla="*/ 1277721 w 1634547"/>
              <a:gd name="connsiteY797" fmla="*/ 783574 h 1201292"/>
              <a:gd name="connsiteX798" fmla="*/ 1277798 w 1634547"/>
              <a:gd name="connsiteY798" fmla="*/ 788784 h 1201292"/>
              <a:gd name="connsiteX799" fmla="*/ 1279055 w 1634547"/>
              <a:gd name="connsiteY799" fmla="*/ 790442 h 1201292"/>
              <a:gd name="connsiteX800" fmla="*/ 1280113 w 1634547"/>
              <a:gd name="connsiteY800" fmla="*/ 791451 h 1201292"/>
              <a:gd name="connsiteX801" fmla="*/ 1285027 w 1634547"/>
              <a:gd name="connsiteY801" fmla="*/ 793652 h 1201292"/>
              <a:gd name="connsiteX802" fmla="*/ 1287085 w 1634547"/>
              <a:gd name="connsiteY802" fmla="*/ 795481 h 1201292"/>
              <a:gd name="connsiteX803" fmla="*/ 1289266 w 1634547"/>
              <a:gd name="connsiteY803" fmla="*/ 798395 h 1201292"/>
              <a:gd name="connsiteX804" fmla="*/ 1289895 w 1634547"/>
              <a:gd name="connsiteY804" fmla="*/ 801005 h 1201292"/>
              <a:gd name="connsiteX805" fmla="*/ 1290161 w 1634547"/>
              <a:gd name="connsiteY805" fmla="*/ 804539 h 1201292"/>
              <a:gd name="connsiteX806" fmla="*/ 1287418 w 1634547"/>
              <a:gd name="connsiteY806" fmla="*/ 804663 h 1201292"/>
              <a:gd name="connsiteX807" fmla="*/ 1285208 w 1634547"/>
              <a:gd name="connsiteY807" fmla="*/ 804263 h 1201292"/>
              <a:gd name="connsiteX808" fmla="*/ 1276417 w 1634547"/>
              <a:gd name="connsiteY808" fmla="*/ 799672 h 1201292"/>
              <a:gd name="connsiteX809" fmla="*/ 1274131 w 1634547"/>
              <a:gd name="connsiteY809" fmla="*/ 799548 h 1201292"/>
              <a:gd name="connsiteX810" fmla="*/ 1270902 w 1634547"/>
              <a:gd name="connsiteY810" fmla="*/ 800186 h 1201292"/>
              <a:gd name="connsiteX811" fmla="*/ 1266301 w 1634547"/>
              <a:gd name="connsiteY811" fmla="*/ 799338 h 1201292"/>
              <a:gd name="connsiteX812" fmla="*/ 1261443 w 1634547"/>
              <a:gd name="connsiteY812" fmla="*/ 794242 h 1201292"/>
              <a:gd name="connsiteX813" fmla="*/ 1257938 w 1634547"/>
              <a:gd name="connsiteY813" fmla="*/ 792699 h 1201292"/>
              <a:gd name="connsiteX814" fmla="*/ 1254176 w 1634547"/>
              <a:gd name="connsiteY814" fmla="*/ 791918 h 1201292"/>
              <a:gd name="connsiteX815" fmla="*/ 1245203 w 1634547"/>
              <a:gd name="connsiteY815" fmla="*/ 796300 h 1201292"/>
              <a:gd name="connsiteX816" fmla="*/ 1242917 w 1634547"/>
              <a:gd name="connsiteY816" fmla="*/ 795985 h 1201292"/>
              <a:gd name="connsiteX817" fmla="*/ 1242260 w 1634547"/>
              <a:gd name="connsiteY817" fmla="*/ 796480 h 1201292"/>
              <a:gd name="connsiteX818" fmla="*/ 1241250 w 1634547"/>
              <a:gd name="connsiteY818" fmla="*/ 797233 h 1201292"/>
              <a:gd name="connsiteX819" fmla="*/ 1245413 w 1634547"/>
              <a:gd name="connsiteY819" fmla="*/ 798176 h 1201292"/>
              <a:gd name="connsiteX820" fmla="*/ 1249585 w 1634547"/>
              <a:gd name="connsiteY820" fmla="*/ 796738 h 1201292"/>
              <a:gd name="connsiteX821" fmla="*/ 1253585 w 1634547"/>
              <a:gd name="connsiteY821" fmla="*/ 794614 h 1201292"/>
              <a:gd name="connsiteX822" fmla="*/ 1259424 w 1634547"/>
              <a:gd name="connsiteY822" fmla="*/ 795747 h 1201292"/>
              <a:gd name="connsiteX823" fmla="*/ 1260405 w 1634547"/>
              <a:gd name="connsiteY823" fmla="*/ 797662 h 1201292"/>
              <a:gd name="connsiteX824" fmla="*/ 1261367 w 1634547"/>
              <a:gd name="connsiteY824" fmla="*/ 800891 h 1201292"/>
              <a:gd name="connsiteX825" fmla="*/ 1265368 w 1634547"/>
              <a:gd name="connsiteY825" fmla="*/ 803072 h 1201292"/>
              <a:gd name="connsiteX826" fmla="*/ 1268511 w 1634547"/>
              <a:gd name="connsiteY826" fmla="*/ 804034 h 1201292"/>
              <a:gd name="connsiteX827" fmla="*/ 1272511 w 1634547"/>
              <a:gd name="connsiteY827" fmla="*/ 806891 h 1201292"/>
              <a:gd name="connsiteX828" fmla="*/ 1276417 w 1634547"/>
              <a:gd name="connsiteY828" fmla="*/ 811349 h 1201292"/>
              <a:gd name="connsiteX829" fmla="*/ 1284694 w 1634547"/>
              <a:gd name="connsiteY829" fmla="*/ 816512 h 1201292"/>
              <a:gd name="connsiteX830" fmla="*/ 1288047 w 1634547"/>
              <a:gd name="connsiteY830" fmla="*/ 821389 h 1201292"/>
              <a:gd name="connsiteX831" fmla="*/ 1289342 w 1634547"/>
              <a:gd name="connsiteY831" fmla="*/ 824532 h 1201292"/>
              <a:gd name="connsiteX832" fmla="*/ 1290504 w 1634547"/>
              <a:gd name="connsiteY832" fmla="*/ 829018 h 1201292"/>
              <a:gd name="connsiteX833" fmla="*/ 1287609 w 1634547"/>
              <a:gd name="connsiteY833" fmla="*/ 830466 h 1201292"/>
              <a:gd name="connsiteX834" fmla="*/ 1285084 w 1634547"/>
              <a:gd name="connsiteY834" fmla="*/ 830666 h 1201292"/>
              <a:gd name="connsiteX835" fmla="*/ 1281132 w 1634547"/>
              <a:gd name="connsiteY835" fmla="*/ 831371 h 1201292"/>
              <a:gd name="connsiteX836" fmla="*/ 1278227 w 1634547"/>
              <a:gd name="connsiteY836" fmla="*/ 832961 h 1201292"/>
              <a:gd name="connsiteX837" fmla="*/ 1275312 w 1634547"/>
              <a:gd name="connsiteY837" fmla="*/ 835743 h 1201292"/>
              <a:gd name="connsiteX838" fmla="*/ 1266959 w 1634547"/>
              <a:gd name="connsiteY838" fmla="*/ 840115 h 1201292"/>
              <a:gd name="connsiteX839" fmla="*/ 1265377 w 1634547"/>
              <a:gd name="connsiteY839" fmla="*/ 842848 h 1201292"/>
              <a:gd name="connsiteX840" fmla="*/ 1264291 w 1634547"/>
              <a:gd name="connsiteY840" fmla="*/ 845230 h 1201292"/>
              <a:gd name="connsiteX841" fmla="*/ 1262253 w 1634547"/>
              <a:gd name="connsiteY841" fmla="*/ 846401 h 1201292"/>
              <a:gd name="connsiteX842" fmla="*/ 1257138 w 1634547"/>
              <a:gd name="connsiteY842" fmla="*/ 845287 h 1201292"/>
              <a:gd name="connsiteX843" fmla="*/ 1252318 w 1634547"/>
              <a:gd name="connsiteY843" fmla="*/ 845382 h 1201292"/>
              <a:gd name="connsiteX844" fmla="*/ 1246861 w 1634547"/>
              <a:gd name="connsiteY844" fmla="*/ 848592 h 1201292"/>
              <a:gd name="connsiteX845" fmla="*/ 1245498 w 1634547"/>
              <a:gd name="connsiteY845" fmla="*/ 849897 h 1201292"/>
              <a:gd name="connsiteX846" fmla="*/ 1246404 w 1634547"/>
              <a:gd name="connsiteY846" fmla="*/ 849640 h 1201292"/>
              <a:gd name="connsiteX847" fmla="*/ 1247261 w 1634547"/>
              <a:gd name="connsiteY847" fmla="*/ 849230 h 1201292"/>
              <a:gd name="connsiteX848" fmla="*/ 1249718 w 1634547"/>
              <a:gd name="connsiteY848" fmla="*/ 849716 h 1201292"/>
              <a:gd name="connsiteX849" fmla="*/ 1253519 w 1634547"/>
              <a:gd name="connsiteY849" fmla="*/ 848001 h 1201292"/>
              <a:gd name="connsiteX850" fmla="*/ 1257233 w 1634547"/>
              <a:gd name="connsiteY850" fmla="*/ 853231 h 1201292"/>
              <a:gd name="connsiteX851" fmla="*/ 1264482 w 1634547"/>
              <a:gd name="connsiteY851" fmla="*/ 852383 h 1201292"/>
              <a:gd name="connsiteX852" fmla="*/ 1271292 w 1634547"/>
              <a:gd name="connsiteY852" fmla="*/ 848040 h 1201292"/>
              <a:gd name="connsiteX853" fmla="*/ 1273931 w 1634547"/>
              <a:gd name="connsiteY853" fmla="*/ 847963 h 1201292"/>
              <a:gd name="connsiteX854" fmla="*/ 1276131 w 1634547"/>
              <a:gd name="connsiteY854" fmla="*/ 848630 h 1201292"/>
              <a:gd name="connsiteX855" fmla="*/ 1278598 w 1634547"/>
              <a:gd name="connsiteY855" fmla="*/ 850345 h 1201292"/>
              <a:gd name="connsiteX856" fmla="*/ 1285151 w 1634547"/>
              <a:gd name="connsiteY856" fmla="*/ 857955 h 1201292"/>
              <a:gd name="connsiteX857" fmla="*/ 1288752 w 1634547"/>
              <a:gd name="connsiteY857" fmla="*/ 858784 h 1201292"/>
              <a:gd name="connsiteX858" fmla="*/ 1292276 w 1634547"/>
              <a:gd name="connsiteY858" fmla="*/ 860565 h 1201292"/>
              <a:gd name="connsiteX859" fmla="*/ 1294229 w 1634547"/>
              <a:gd name="connsiteY859" fmla="*/ 860765 h 1201292"/>
              <a:gd name="connsiteX860" fmla="*/ 1295991 w 1634547"/>
              <a:gd name="connsiteY860" fmla="*/ 861298 h 1201292"/>
              <a:gd name="connsiteX861" fmla="*/ 1291247 w 1634547"/>
              <a:gd name="connsiteY861" fmla="*/ 864080 h 1201292"/>
              <a:gd name="connsiteX862" fmla="*/ 1285123 w 1634547"/>
              <a:gd name="connsiteY862" fmla="*/ 870080 h 1201292"/>
              <a:gd name="connsiteX863" fmla="*/ 1282399 w 1634547"/>
              <a:gd name="connsiteY863" fmla="*/ 871509 h 1201292"/>
              <a:gd name="connsiteX864" fmla="*/ 1280570 w 1634547"/>
              <a:gd name="connsiteY864" fmla="*/ 873109 h 1201292"/>
              <a:gd name="connsiteX865" fmla="*/ 1285504 w 1634547"/>
              <a:gd name="connsiteY865" fmla="*/ 872309 h 1201292"/>
              <a:gd name="connsiteX866" fmla="*/ 1289009 w 1634547"/>
              <a:gd name="connsiteY866" fmla="*/ 869442 h 1201292"/>
              <a:gd name="connsiteX867" fmla="*/ 1290781 w 1634547"/>
              <a:gd name="connsiteY867" fmla="*/ 868737 h 1201292"/>
              <a:gd name="connsiteX868" fmla="*/ 1292200 w 1634547"/>
              <a:gd name="connsiteY868" fmla="*/ 869404 h 1201292"/>
              <a:gd name="connsiteX869" fmla="*/ 1292923 w 1634547"/>
              <a:gd name="connsiteY869" fmla="*/ 872938 h 1201292"/>
              <a:gd name="connsiteX870" fmla="*/ 1291571 w 1634547"/>
              <a:gd name="connsiteY870" fmla="*/ 883777 h 1201292"/>
              <a:gd name="connsiteX871" fmla="*/ 1289847 w 1634547"/>
              <a:gd name="connsiteY871" fmla="*/ 883968 h 1201292"/>
              <a:gd name="connsiteX872" fmla="*/ 1288171 w 1634547"/>
              <a:gd name="connsiteY872" fmla="*/ 881024 h 1201292"/>
              <a:gd name="connsiteX873" fmla="*/ 1286209 w 1634547"/>
              <a:gd name="connsiteY873" fmla="*/ 880091 h 1201292"/>
              <a:gd name="connsiteX874" fmla="*/ 1284561 w 1634547"/>
              <a:gd name="connsiteY874" fmla="*/ 880701 h 1201292"/>
              <a:gd name="connsiteX875" fmla="*/ 1281293 w 1634547"/>
              <a:gd name="connsiteY875" fmla="*/ 880682 h 1201292"/>
              <a:gd name="connsiteX876" fmla="*/ 1280046 w 1634547"/>
              <a:gd name="connsiteY876" fmla="*/ 882015 h 1201292"/>
              <a:gd name="connsiteX877" fmla="*/ 1278998 w 1634547"/>
              <a:gd name="connsiteY877" fmla="*/ 883901 h 1201292"/>
              <a:gd name="connsiteX878" fmla="*/ 1280951 w 1634547"/>
              <a:gd name="connsiteY878" fmla="*/ 884292 h 1201292"/>
              <a:gd name="connsiteX879" fmla="*/ 1284799 w 1634547"/>
              <a:gd name="connsiteY879" fmla="*/ 887578 h 1201292"/>
              <a:gd name="connsiteX880" fmla="*/ 1285190 w 1634547"/>
              <a:gd name="connsiteY880" fmla="*/ 889321 h 1201292"/>
              <a:gd name="connsiteX881" fmla="*/ 1284161 w 1634547"/>
              <a:gd name="connsiteY881" fmla="*/ 890454 h 1201292"/>
              <a:gd name="connsiteX882" fmla="*/ 1281465 w 1634547"/>
              <a:gd name="connsiteY882" fmla="*/ 889968 h 1201292"/>
              <a:gd name="connsiteX883" fmla="*/ 1284741 w 1634547"/>
              <a:gd name="connsiteY883" fmla="*/ 892416 h 1201292"/>
              <a:gd name="connsiteX884" fmla="*/ 1283875 w 1634547"/>
              <a:gd name="connsiteY884" fmla="*/ 894950 h 1201292"/>
              <a:gd name="connsiteX885" fmla="*/ 1282818 w 1634547"/>
              <a:gd name="connsiteY885" fmla="*/ 895950 h 1201292"/>
              <a:gd name="connsiteX886" fmla="*/ 1280913 w 1634547"/>
              <a:gd name="connsiteY886" fmla="*/ 896588 h 1201292"/>
              <a:gd name="connsiteX887" fmla="*/ 1279741 w 1634547"/>
              <a:gd name="connsiteY887" fmla="*/ 898779 h 1201292"/>
              <a:gd name="connsiteX888" fmla="*/ 1281427 w 1634547"/>
              <a:gd name="connsiteY888" fmla="*/ 902427 h 1201292"/>
              <a:gd name="connsiteX889" fmla="*/ 1283132 w 1634547"/>
              <a:gd name="connsiteY889" fmla="*/ 907094 h 1201292"/>
              <a:gd name="connsiteX890" fmla="*/ 1283341 w 1634547"/>
              <a:gd name="connsiteY890" fmla="*/ 909342 h 1201292"/>
              <a:gd name="connsiteX891" fmla="*/ 1280674 w 1634547"/>
              <a:gd name="connsiteY891" fmla="*/ 908371 h 1201292"/>
              <a:gd name="connsiteX892" fmla="*/ 1276512 w 1634547"/>
              <a:gd name="connsiteY892" fmla="*/ 911219 h 1201292"/>
              <a:gd name="connsiteX893" fmla="*/ 1274321 w 1634547"/>
              <a:gd name="connsiteY893" fmla="*/ 911457 h 1201292"/>
              <a:gd name="connsiteX894" fmla="*/ 1272835 w 1634547"/>
              <a:gd name="connsiteY894" fmla="*/ 907704 h 1201292"/>
              <a:gd name="connsiteX895" fmla="*/ 1270940 w 1634547"/>
              <a:gd name="connsiteY895" fmla="*/ 908295 h 1201292"/>
              <a:gd name="connsiteX896" fmla="*/ 1269673 w 1634547"/>
              <a:gd name="connsiteY896" fmla="*/ 909381 h 1201292"/>
              <a:gd name="connsiteX897" fmla="*/ 1267987 w 1634547"/>
              <a:gd name="connsiteY897" fmla="*/ 913400 h 1201292"/>
              <a:gd name="connsiteX898" fmla="*/ 1265930 w 1634547"/>
              <a:gd name="connsiteY898" fmla="*/ 917029 h 1201292"/>
              <a:gd name="connsiteX899" fmla="*/ 1264158 w 1634547"/>
              <a:gd name="connsiteY899" fmla="*/ 918020 h 1201292"/>
              <a:gd name="connsiteX900" fmla="*/ 1262034 w 1634547"/>
              <a:gd name="connsiteY900" fmla="*/ 917734 h 1201292"/>
              <a:gd name="connsiteX901" fmla="*/ 1260281 w 1634547"/>
              <a:gd name="connsiteY901" fmla="*/ 917839 h 1201292"/>
              <a:gd name="connsiteX902" fmla="*/ 1260710 w 1634547"/>
              <a:gd name="connsiteY902" fmla="*/ 918820 h 1201292"/>
              <a:gd name="connsiteX903" fmla="*/ 1262558 w 1634547"/>
              <a:gd name="connsiteY903" fmla="*/ 920010 h 1201292"/>
              <a:gd name="connsiteX904" fmla="*/ 1262558 w 1634547"/>
              <a:gd name="connsiteY904" fmla="*/ 921401 h 1201292"/>
              <a:gd name="connsiteX905" fmla="*/ 1258615 w 1634547"/>
              <a:gd name="connsiteY905" fmla="*/ 925811 h 1201292"/>
              <a:gd name="connsiteX906" fmla="*/ 1257976 w 1634547"/>
              <a:gd name="connsiteY906" fmla="*/ 927516 h 1201292"/>
              <a:gd name="connsiteX907" fmla="*/ 1258072 w 1634547"/>
              <a:gd name="connsiteY907" fmla="*/ 928964 h 1201292"/>
              <a:gd name="connsiteX908" fmla="*/ 1256005 w 1634547"/>
              <a:gd name="connsiteY908" fmla="*/ 930726 h 1201292"/>
              <a:gd name="connsiteX909" fmla="*/ 1257119 w 1634547"/>
              <a:gd name="connsiteY909" fmla="*/ 933688 h 1201292"/>
              <a:gd name="connsiteX910" fmla="*/ 1256538 w 1634547"/>
              <a:gd name="connsiteY910" fmla="*/ 935774 h 1201292"/>
              <a:gd name="connsiteX911" fmla="*/ 1254728 w 1634547"/>
              <a:gd name="connsiteY911" fmla="*/ 938594 h 1201292"/>
              <a:gd name="connsiteX912" fmla="*/ 1252824 w 1634547"/>
              <a:gd name="connsiteY912" fmla="*/ 940451 h 1201292"/>
              <a:gd name="connsiteX913" fmla="*/ 1250585 w 1634547"/>
              <a:gd name="connsiteY913" fmla="*/ 943461 h 1201292"/>
              <a:gd name="connsiteX914" fmla="*/ 1247747 w 1634547"/>
              <a:gd name="connsiteY914" fmla="*/ 945204 h 1201292"/>
              <a:gd name="connsiteX915" fmla="*/ 1244003 w 1634547"/>
              <a:gd name="connsiteY915" fmla="*/ 951500 h 1201292"/>
              <a:gd name="connsiteX916" fmla="*/ 1242899 w 1634547"/>
              <a:gd name="connsiteY916" fmla="*/ 954643 h 1201292"/>
              <a:gd name="connsiteX917" fmla="*/ 1242622 w 1634547"/>
              <a:gd name="connsiteY917" fmla="*/ 957891 h 1201292"/>
              <a:gd name="connsiteX918" fmla="*/ 1241450 w 1634547"/>
              <a:gd name="connsiteY918" fmla="*/ 959015 h 1201292"/>
              <a:gd name="connsiteX919" fmla="*/ 1239441 w 1634547"/>
              <a:gd name="connsiteY919" fmla="*/ 960425 h 1201292"/>
              <a:gd name="connsiteX920" fmla="*/ 1237155 w 1634547"/>
              <a:gd name="connsiteY920" fmla="*/ 959711 h 1201292"/>
              <a:gd name="connsiteX921" fmla="*/ 1237079 w 1634547"/>
              <a:gd name="connsiteY921" fmla="*/ 957548 h 1201292"/>
              <a:gd name="connsiteX922" fmla="*/ 1236088 w 1634547"/>
              <a:gd name="connsiteY922" fmla="*/ 957358 h 1201292"/>
              <a:gd name="connsiteX923" fmla="*/ 1235526 w 1634547"/>
              <a:gd name="connsiteY923" fmla="*/ 955939 h 1201292"/>
              <a:gd name="connsiteX924" fmla="*/ 1235354 w 1634547"/>
              <a:gd name="connsiteY924" fmla="*/ 954138 h 1201292"/>
              <a:gd name="connsiteX925" fmla="*/ 1235593 w 1634547"/>
              <a:gd name="connsiteY925" fmla="*/ 952681 h 1201292"/>
              <a:gd name="connsiteX926" fmla="*/ 1234640 w 1634547"/>
              <a:gd name="connsiteY926" fmla="*/ 953129 h 1201292"/>
              <a:gd name="connsiteX927" fmla="*/ 1234050 w 1634547"/>
              <a:gd name="connsiteY927" fmla="*/ 954815 h 1201292"/>
              <a:gd name="connsiteX928" fmla="*/ 1232545 w 1634547"/>
              <a:gd name="connsiteY928" fmla="*/ 956186 h 1201292"/>
              <a:gd name="connsiteX929" fmla="*/ 1230973 w 1634547"/>
              <a:gd name="connsiteY929" fmla="*/ 955634 h 1201292"/>
              <a:gd name="connsiteX930" fmla="*/ 1229277 w 1634547"/>
              <a:gd name="connsiteY930" fmla="*/ 954510 h 1201292"/>
              <a:gd name="connsiteX931" fmla="*/ 1229325 w 1634547"/>
              <a:gd name="connsiteY931" fmla="*/ 956129 h 1201292"/>
              <a:gd name="connsiteX932" fmla="*/ 1230230 w 1634547"/>
              <a:gd name="connsiteY932" fmla="*/ 957758 h 1201292"/>
              <a:gd name="connsiteX933" fmla="*/ 1230621 w 1634547"/>
              <a:gd name="connsiteY933" fmla="*/ 959387 h 1201292"/>
              <a:gd name="connsiteX934" fmla="*/ 1232964 w 1634547"/>
              <a:gd name="connsiteY934" fmla="*/ 959739 h 1201292"/>
              <a:gd name="connsiteX935" fmla="*/ 1234535 w 1634547"/>
              <a:gd name="connsiteY935" fmla="*/ 961606 h 1201292"/>
              <a:gd name="connsiteX936" fmla="*/ 1235773 w 1634547"/>
              <a:gd name="connsiteY936" fmla="*/ 964473 h 1201292"/>
              <a:gd name="connsiteX937" fmla="*/ 1236021 w 1634547"/>
              <a:gd name="connsiteY937" fmla="*/ 965549 h 1201292"/>
              <a:gd name="connsiteX938" fmla="*/ 1236983 w 1634547"/>
              <a:gd name="connsiteY938" fmla="*/ 966826 h 1201292"/>
              <a:gd name="connsiteX939" fmla="*/ 1237116 w 1634547"/>
              <a:gd name="connsiteY939" fmla="*/ 967921 h 1201292"/>
              <a:gd name="connsiteX940" fmla="*/ 1234878 w 1634547"/>
              <a:gd name="connsiteY940" fmla="*/ 968931 h 1201292"/>
              <a:gd name="connsiteX941" fmla="*/ 1232078 w 1634547"/>
              <a:gd name="connsiteY941" fmla="*/ 970817 h 1201292"/>
              <a:gd name="connsiteX942" fmla="*/ 1228716 w 1634547"/>
              <a:gd name="connsiteY942" fmla="*/ 974046 h 1201292"/>
              <a:gd name="connsiteX943" fmla="*/ 1225944 w 1634547"/>
              <a:gd name="connsiteY943" fmla="*/ 976198 h 1201292"/>
              <a:gd name="connsiteX944" fmla="*/ 1223439 w 1634547"/>
              <a:gd name="connsiteY944" fmla="*/ 976217 h 1201292"/>
              <a:gd name="connsiteX945" fmla="*/ 1221924 w 1634547"/>
              <a:gd name="connsiteY945" fmla="*/ 975970 h 1201292"/>
              <a:gd name="connsiteX946" fmla="*/ 1219762 w 1634547"/>
              <a:gd name="connsiteY946" fmla="*/ 974732 h 1201292"/>
              <a:gd name="connsiteX947" fmla="*/ 1217276 w 1634547"/>
              <a:gd name="connsiteY947" fmla="*/ 974217 h 1201292"/>
              <a:gd name="connsiteX948" fmla="*/ 1220610 w 1634547"/>
              <a:gd name="connsiteY948" fmla="*/ 978570 h 1201292"/>
              <a:gd name="connsiteX949" fmla="*/ 1222429 w 1634547"/>
              <a:gd name="connsiteY949" fmla="*/ 979342 h 1201292"/>
              <a:gd name="connsiteX950" fmla="*/ 1224715 w 1634547"/>
              <a:gd name="connsiteY950" fmla="*/ 979180 h 1201292"/>
              <a:gd name="connsiteX951" fmla="*/ 1226934 w 1634547"/>
              <a:gd name="connsiteY951" fmla="*/ 977560 h 1201292"/>
              <a:gd name="connsiteX952" fmla="*/ 1230087 w 1634547"/>
              <a:gd name="connsiteY952" fmla="*/ 977732 h 1201292"/>
              <a:gd name="connsiteX953" fmla="*/ 1230878 w 1634547"/>
              <a:gd name="connsiteY953" fmla="*/ 980237 h 1201292"/>
              <a:gd name="connsiteX954" fmla="*/ 1230040 w 1634547"/>
              <a:gd name="connsiteY954" fmla="*/ 983066 h 1201292"/>
              <a:gd name="connsiteX955" fmla="*/ 1228316 w 1634547"/>
              <a:gd name="connsiteY955" fmla="*/ 986733 h 1201292"/>
              <a:gd name="connsiteX956" fmla="*/ 1227963 w 1634547"/>
              <a:gd name="connsiteY956" fmla="*/ 989905 h 1201292"/>
              <a:gd name="connsiteX957" fmla="*/ 1230096 w 1634547"/>
              <a:gd name="connsiteY957" fmla="*/ 994439 h 1201292"/>
              <a:gd name="connsiteX958" fmla="*/ 1230192 w 1634547"/>
              <a:gd name="connsiteY958" fmla="*/ 995801 h 1201292"/>
              <a:gd name="connsiteX959" fmla="*/ 1229392 w 1634547"/>
              <a:gd name="connsiteY959" fmla="*/ 996477 h 1201292"/>
              <a:gd name="connsiteX960" fmla="*/ 1226887 w 1634547"/>
              <a:gd name="connsiteY960" fmla="*/ 995286 h 1201292"/>
              <a:gd name="connsiteX961" fmla="*/ 1224820 w 1634547"/>
              <a:gd name="connsiteY961" fmla="*/ 993782 h 1201292"/>
              <a:gd name="connsiteX962" fmla="*/ 1222734 w 1634547"/>
              <a:gd name="connsiteY962" fmla="*/ 994181 h 1201292"/>
              <a:gd name="connsiteX963" fmla="*/ 1220571 w 1634547"/>
              <a:gd name="connsiteY963" fmla="*/ 993543 h 1201292"/>
              <a:gd name="connsiteX964" fmla="*/ 1218352 w 1634547"/>
              <a:gd name="connsiteY964" fmla="*/ 994077 h 1201292"/>
              <a:gd name="connsiteX965" fmla="*/ 1217447 w 1634547"/>
              <a:gd name="connsiteY965" fmla="*/ 995124 h 1201292"/>
              <a:gd name="connsiteX966" fmla="*/ 1218057 w 1634547"/>
              <a:gd name="connsiteY966" fmla="*/ 996848 h 1201292"/>
              <a:gd name="connsiteX967" fmla="*/ 1220048 w 1634547"/>
              <a:gd name="connsiteY967" fmla="*/ 998277 h 1201292"/>
              <a:gd name="connsiteX968" fmla="*/ 1221162 w 1634547"/>
              <a:gd name="connsiteY968" fmla="*/ 1000478 h 1201292"/>
              <a:gd name="connsiteX969" fmla="*/ 1219829 w 1634547"/>
              <a:gd name="connsiteY969" fmla="*/ 1001249 h 1201292"/>
              <a:gd name="connsiteX970" fmla="*/ 1214181 w 1634547"/>
              <a:gd name="connsiteY970" fmla="*/ 1000735 h 1201292"/>
              <a:gd name="connsiteX971" fmla="*/ 1212923 w 1634547"/>
              <a:gd name="connsiteY971" fmla="*/ 1001154 h 1201292"/>
              <a:gd name="connsiteX972" fmla="*/ 1211237 w 1634547"/>
              <a:gd name="connsiteY972" fmla="*/ 1003573 h 1201292"/>
              <a:gd name="connsiteX973" fmla="*/ 1212332 w 1634547"/>
              <a:gd name="connsiteY973" fmla="*/ 1007155 h 1201292"/>
              <a:gd name="connsiteX974" fmla="*/ 1211085 w 1634547"/>
              <a:gd name="connsiteY974" fmla="*/ 1009374 h 1201292"/>
              <a:gd name="connsiteX975" fmla="*/ 1208761 w 1634547"/>
              <a:gd name="connsiteY975" fmla="*/ 1009898 h 1201292"/>
              <a:gd name="connsiteX976" fmla="*/ 1205703 w 1634547"/>
              <a:gd name="connsiteY976" fmla="*/ 1011689 h 1201292"/>
              <a:gd name="connsiteX977" fmla="*/ 1203817 w 1634547"/>
              <a:gd name="connsiteY977" fmla="*/ 1012107 h 1201292"/>
              <a:gd name="connsiteX978" fmla="*/ 1203913 w 1634547"/>
              <a:gd name="connsiteY978" fmla="*/ 1012888 h 1201292"/>
              <a:gd name="connsiteX979" fmla="*/ 1205294 w 1634547"/>
              <a:gd name="connsiteY979" fmla="*/ 1013670 h 1201292"/>
              <a:gd name="connsiteX980" fmla="*/ 1206027 w 1634547"/>
              <a:gd name="connsiteY980" fmla="*/ 1014727 h 1201292"/>
              <a:gd name="connsiteX981" fmla="*/ 1204360 w 1634547"/>
              <a:gd name="connsiteY981" fmla="*/ 1018375 h 1201292"/>
              <a:gd name="connsiteX982" fmla="*/ 1201779 w 1634547"/>
              <a:gd name="connsiteY982" fmla="*/ 1019575 h 1201292"/>
              <a:gd name="connsiteX983" fmla="*/ 1197816 w 1634547"/>
              <a:gd name="connsiteY983" fmla="*/ 1018975 h 1201292"/>
              <a:gd name="connsiteX984" fmla="*/ 1194702 w 1634547"/>
              <a:gd name="connsiteY984" fmla="*/ 1019794 h 1201292"/>
              <a:gd name="connsiteX985" fmla="*/ 1192006 w 1634547"/>
              <a:gd name="connsiteY985" fmla="*/ 1018242 h 1201292"/>
              <a:gd name="connsiteX986" fmla="*/ 1189130 w 1634547"/>
              <a:gd name="connsiteY986" fmla="*/ 1018213 h 1201292"/>
              <a:gd name="connsiteX987" fmla="*/ 1187177 w 1634547"/>
              <a:gd name="connsiteY987" fmla="*/ 1020175 h 1201292"/>
              <a:gd name="connsiteX988" fmla="*/ 1186968 w 1634547"/>
              <a:gd name="connsiteY988" fmla="*/ 1022452 h 1201292"/>
              <a:gd name="connsiteX989" fmla="*/ 1185072 w 1634547"/>
              <a:gd name="connsiteY989" fmla="*/ 1022680 h 1201292"/>
              <a:gd name="connsiteX990" fmla="*/ 1184053 w 1634547"/>
              <a:gd name="connsiteY990" fmla="*/ 1022509 h 1201292"/>
              <a:gd name="connsiteX991" fmla="*/ 1182615 w 1634547"/>
              <a:gd name="connsiteY991" fmla="*/ 1022671 h 1201292"/>
              <a:gd name="connsiteX992" fmla="*/ 1182767 w 1634547"/>
              <a:gd name="connsiteY992" fmla="*/ 1023890 h 1201292"/>
              <a:gd name="connsiteX993" fmla="*/ 1183586 w 1634547"/>
              <a:gd name="connsiteY993" fmla="*/ 1024957 h 1201292"/>
              <a:gd name="connsiteX994" fmla="*/ 1187472 w 1634547"/>
              <a:gd name="connsiteY994" fmla="*/ 1025433 h 1201292"/>
              <a:gd name="connsiteX995" fmla="*/ 1188168 w 1634547"/>
              <a:gd name="connsiteY995" fmla="*/ 1026967 h 1201292"/>
              <a:gd name="connsiteX996" fmla="*/ 1188320 w 1634547"/>
              <a:gd name="connsiteY996" fmla="*/ 1029329 h 1201292"/>
              <a:gd name="connsiteX997" fmla="*/ 1184253 w 1634547"/>
              <a:gd name="connsiteY997" fmla="*/ 1033396 h 1201292"/>
              <a:gd name="connsiteX998" fmla="*/ 1182519 w 1634547"/>
              <a:gd name="connsiteY998" fmla="*/ 1036139 h 1201292"/>
              <a:gd name="connsiteX999" fmla="*/ 1179909 w 1634547"/>
              <a:gd name="connsiteY999" fmla="*/ 1036063 h 1201292"/>
              <a:gd name="connsiteX1000" fmla="*/ 1177938 w 1634547"/>
              <a:gd name="connsiteY1000" fmla="*/ 1038263 h 1201292"/>
              <a:gd name="connsiteX1001" fmla="*/ 1176881 w 1634547"/>
              <a:gd name="connsiteY1001" fmla="*/ 1041245 h 1201292"/>
              <a:gd name="connsiteX1002" fmla="*/ 1175575 w 1634547"/>
              <a:gd name="connsiteY1002" fmla="*/ 1040654 h 1201292"/>
              <a:gd name="connsiteX1003" fmla="*/ 1172556 w 1634547"/>
              <a:gd name="connsiteY1003" fmla="*/ 1041130 h 1201292"/>
              <a:gd name="connsiteX1004" fmla="*/ 1171670 w 1634547"/>
              <a:gd name="connsiteY1004" fmla="*/ 1042549 h 1201292"/>
              <a:gd name="connsiteX1005" fmla="*/ 1172375 w 1634547"/>
              <a:gd name="connsiteY1005" fmla="*/ 1043140 h 1201292"/>
              <a:gd name="connsiteX1006" fmla="*/ 1172442 w 1634547"/>
              <a:gd name="connsiteY1006" fmla="*/ 1044159 h 1201292"/>
              <a:gd name="connsiteX1007" fmla="*/ 1171232 w 1634547"/>
              <a:gd name="connsiteY1007" fmla="*/ 1047502 h 1201292"/>
              <a:gd name="connsiteX1008" fmla="*/ 1169918 w 1634547"/>
              <a:gd name="connsiteY1008" fmla="*/ 1048445 h 1201292"/>
              <a:gd name="connsiteX1009" fmla="*/ 1169346 w 1634547"/>
              <a:gd name="connsiteY1009" fmla="*/ 1047074 h 1201292"/>
              <a:gd name="connsiteX1010" fmla="*/ 1168918 w 1634547"/>
              <a:gd name="connsiteY1010" fmla="*/ 1044950 h 1201292"/>
              <a:gd name="connsiteX1011" fmla="*/ 1167860 w 1634547"/>
              <a:gd name="connsiteY1011" fmla="*/ 1044788 h 1201292"/>
              <a:gd name="connsiteX1012" fmla="*/ 1166098 w 1634547"/>
              <a:gd name="connsiteY1012" fmla="*/ 1046740 h 1201292"/>
              <a:gd name="connsiteX1013" fmla="*/ 1164041 w 1634547"/>
              <a:gd name="connsiteY1013" fmla="*/ 1048141 h 1201292"/>
              <a:gd name="connsiteX1014" fmla="*/ 1162279 w 1634547"/>
              <a:gd name="connsiteY1014" fmla="*/ 1048722 h 1201292"/>
              <a:gd name="connsiteX1015" fmla="*/ 1160945 w 1634547"/>
              <a:gd name="connsiteY1015" fmla="*/ 1047426 h 1201292"/>
              <a:gd name="connsiteX1016" fmla="*/ 1157678 w 1634547"/>
              <a:gd name="connsiteY1016" fmla="*/ 1046750 h 1201292"/>
              <a:gd name="connsiteX1017" fmla="*/ 1156345 w 1634547"/>
              <a:gd name="connsiteY1017" fmla="*/ 1052360 h 1201292"/>
              <a:gd name="connsiteX1018" fmla="*/ 1153640 w 1634547"/>
              <a:gd name="connsiteY1018" fmla="*/ 1054398 h 1201292"/>
              <a:gd name="connsiteX1019" fmla="*/ 1152373 w 1634547"/>
              <a:gd name="connsiteY1019" fmla="*/ 1055037 h 1201292"/>
              <a:gd name="connsiteX1020" fmla="*/ 1150163 w 1634547"/>
              <a:gd name="connsiteY1020" fmla="*/ 1055227 h 1201292"/>
              <a:gd name="connsiteX1021" fmla="*/ 1151573 w 1634547"/>
              <a:gd name="connsiteY1021" fmla="*/ 1055999 h 1201292"/>
              <a:gd name="connsiteX1022" fmla="*/ 1152011 w 1634547"/>
              <a:gd name="connsiteY1022" fmla="*/ 1057437 h 1201292"/>
              <a:gd name="connsiteX1023" fmla="*/ 1151220 w 1634547"/>
              <a:gd name="connsiteY1023" fmla="*/ 1058866 h 1201292"/>
              <a:gd name="connsiteX1024" fmla="*/ 1149010 w 1634547"/>
              <a:gd name="connsiteY1024" fmla="*/ 1059152 h 1201292"/>
              <a:gd name="connsiteX1025" fmla="*/ 1147725 w 1634547"/>
              <a:gd name="connsiteY1025" fmla="*/ 1060266 h 1201292"/>
              <a:gd name="connsiteX1026" fmla="*/ 1147229 w 1634547"/>
              <a:gd name="connsiteY1026" fmla="*/ 1065267 h 1201292"/>
              <a:gd name="connsiteX1027" fmla="*/ 1145915 w 1634547"/>
              <a:gd name="connsiteY1027" fmla="*/ 1067019 h 1201292"/>
              <a:gd name="connsiteX1028" fmla="*/ 1142562 w 1634547"/>
              <a:gd name="connsiteY1028" fmla="*/ 1067162 h 1201292"/>
              <a:gd name="connsiteX1029" fmla="*/ 1140057 w 1634547"/>
              <a:gd name="connsiteY1029" fmla="*/ 1066000 h 1201292"/>
              <a:gd name="connsiteX1030" fmla="*/ 1139257 w 1634547"/>
              <a:gd name="connsiteY1030" fmla="*/ 1066915 h 1201292"/>
              <a:gd name="connsiteX1031" fmla="*/ 1138838 w 1634547"/>
              <a:gd name="connsiteY1031" fmla="*/ 1067810 h 1201292"/>
              <a:gd name="connsiteX1032" fmla="*/ 1137523 w 1634547"/>
              <a:gd name="connsiteY1032" fmla="*/ 1068715 h 1201292"/>
              <a:gd name="connsiteX1033" fmla="*/ 1134990 w 1634547"/>
              <a:gd name="connsiteY1033" fmla="*/ 1068953 h 1201292"/>
              <a:gd name="connsiteX1034" fmla="*/ 1129360 w 1634547"/>
              <a:gd name="connsiteY1034" fmla="*/ 1071191 h 1201292"/>
              <a:gd name="connsiteX1035" fmla="*/ 1126779 w 1634547"/>
              <a:gd name="connsiteY1035" fmla="*/ 1070543 h 1201292"/>
              <a:gd name="connsiteX1036" fmla="*/ 1123702 w 1634547"/>
              <a:gd name="connsiteY1036" fmla="*/ 1069696 h 1201292"/>
              <a:gd name="connsiteX1037" fmla="*/ 1121579 w 1634547"/>
              <a:gd name="connsiteY1037" fmla="*/ 1070525 h 1201292"/>
              <a:gd name="connsiteX1038" fmla="*/ 1120874 w 1634547"/>
              <a:gd name="connsiteY1038" fmla="*/ 1072239 h 1201292"/>
              <a:gd name="connsiteX1039" fmla="*/ 1119893 w 1634547"/>
              <a:gd name="connsiteY1039" fmla="*/ 1073572 h 1201292"/>
              <a:gd name="connsiteX1040" fmla="*/ 1116806 w 1634547"/>
              <a:gd name="connsiteY1040" fmla="*/ 1073572 h 1201292"/>
              <a:gd name="connsiteX1041" fmla="*/ 1114330 w 1634547"/>
              <a:gd name="connsiteY1041" fmla="*/ 1071925 h 1201292"/>
              <a:gd name="connsiteX1042" fmla="*/ 1111806 w 1634547"/>
              <a:gd name="connsiteY1042" fmla="*/ 1070734 h 1201292"/>
              <a:gd name="connsiteX1043" fmla="*/ 1109015 w 1634547"/>
              <a:gd name="connsiteY1043" fmla="*/ 1071763 h 1201292"/>
              <a:gd name="connsiteX1044" fmla="*/ 1106891 w 1634547"/>
              <a:gd name="connsiteY1044" fmla="*/ 1073858 h 1201292"/>
              <a:gd name="connsiteX1045" fmla="*/ 1104281 w 1634547"/>
              <a:gd name="connsiteY1045" fmla="*/ 1074563 h 1201292"/>
              <a:gd name="connsiteX1046" fmla="*/ 1103795 w 1634547"/>
              <a:gd name="connsiteY1046" fmla="*/ 1075868 h 1201292"/>
              <a:gd name="connsiteX1047" fmla="*/ 1102662 w 1634547"/>
              <a:gd name="connsiteY1047" fmla="*/ 1076516 h 1201292"/>
              <a:gd name="connsiteX1048" fmla="*/ 1099900 w 1634547"/>
              <a:gd name="connsiteY1048" fmla="*/ 1076239 h 1201292"/>
              <a:gd name="connsiteX1049" fmla="*/ 1098852 w 1634547"/>
              <a:gd name="connsiteY1049" fmla="*/ 1073001 h 1201292"/>
              <a:gd name="connsiteX1050" fmla="*/ 1097261 w 1634547"/>
              <a:gd name="connsiteY1050" fmla="*/ 1072525 h 1201292"/>
              <a:gd name="connsiteX1051" fmla="*/ 1095690 w 1634547"/>
              <a:gd name="connsiteY1051" fmla="*/ 1074163 h 1201292"/>
              <a:gd name="connsiteX1052" fmla="*/ 1095127 w 1634547"/>
              <a:gd name="connsiteY1052" fmla="*/ 1075439 h 1201292"/>
              <a:gd name="connsiteX1053" fmla="*/ 1094394 w 1634547"/>
              <a:gd name="connsiteY1053" fmla="*/ 1076411 h 1201292"/>
              <a:gd name="connsiteX1054" fmla="*/ 1094651 w 1634547"/>
              <a:gd name="connsiteY1054" fmla="*/ 1079049 h 1201292"/>
              <a:gd name="connsiteX1055" fmla="*/ 1093098 w 1634547"/>
              <a:gd name="connsiteY1055" fmla="*/ 1079107 h 1201292"/>
              <a:gd name="connsiteX1056" fmla="*/ 1091070 w 1634547"/>
              <a:gd name="connsiteY1056" fmla="*/ 1077487 h 1201292"/>
              <a:gd name="connsiteX1057" fmla="*/ 1088937 w 1634547"/>
              <a:gd name="connsiteY1057" fmla="*/ 1077201 h 1201292"/>
              <a:gd name="connsiteX1058" fmla="*/ 1086945 w 1634547"/>
              <a:gd name="connsiteY1058" fmla="*/ 1078706 h 1201292"/>
              <a:gd name="connsiteX1059" fmla="*/ 1085936 w 1634547"/>
              <a:gd name="connsiteY1059" fmla="*/ 1078335 h 1201292"/>
              <a:gd name="connsiteX1060" fmla="*/ 1084869 w 1634547"/>
              <a:gd name="connsiteY1060" fmla="*/ 1078021 h 1201292"/>
              <a:gd name="connsiteX1061" fmla="*/ 1083126 w 1634547"/>
              <a:gd name="connsiteY1061" fmla="*/ 1078021 h 1201292"/>
              <a:gd name="connsiteX1062" fmla="*/ 1082459 w 1634547"/>
              <a:gd name="connsiteY1062" fmla="*/ 1078421 h 1201292"/>
              <a:gd name="connsiteX1063" fmla="*/ 1081183 w 1634547"/>
              <a:gd name="connsiteY1063" fmla="*/ 1078659 h 1201292"/>
              <a:gd name="connsiteX1064" fmla="*/ 1080325 w 1634547"/>
              <a:gd name="connsiteY1064" fmla="*/ 1079478 h 1201292"/>
              <a:gd name="connsiteX1065" fmla="*/ 1080249 w 1634547"/>
              <a:gd name="connsiteY1065" fmla="*/ 1079545 h 1201292"/>
              <a:gd name="connsiteX1066" fmla="*/ 1078002 w 1634547"/>
              <a:gd name="connsiteY1066" fmla="*/ 1078992 h 1201292"/>
              <a:gd name="connsiteX1067" fmla="*/ 1075249 w 1634547"/>
              <a:gd name="connsiteY1067" fmla="*/ 1076801 h 1201292"/>
              <a:gd name="connsiteX1068" fmla="*/ 1073277 w 1634547"/>
              <a:gd name="connsiteY1068" fmla="*/ 1073163 h 1201292"/>
              <a:gd name="connsiteX1069" fmla="*/ 1070772 w 1634547"/>
              <a:gd name="connsiteY1069" fmla="*/ 1071201 h 1201292"/>
              <a:gd name="connsiteX1070" fmla="*/ 1069667 w 1634547"/>
              <a:gd name="connsiteY1070" fmla="*/ 1069477 h 1201292"/>
              <a:gd name="connsiteX1071" fmla="*/ 1069238 w 1634547"/>
              <a:gd name="connsiteY1071" fmla="*/ 1066381 h 1201292"/>
              <a:gd name="connsiteX1072" fmla="*/ 1068781 w 1634547"/>
              <a:gd name="connsiteY1072" fmla="*/ 1064905 h 1201292"/>
              <a:gd name="connsiteX1073" fmla="*/ 1068934 w 1634547"/>
              <a:gd name="connsiteY1073" fmla="*/ 1063266 h 1201292"/>
              <a:gd name="connsiteX1074" fmla="*/ 1069696 w 1634547"/>
              <a:gd name="connsiteY1074" fmla="*/ 1061809 h 1201292"/>
              <a:gd name="connsiteX1075" fmla="*/ 1067000 w 1634547"/>
              <a:gd name="connsiteY1075" fmla="*/ 1062542 h 1201292"/>
              <a:gd name="connsiteX1076" fmla="*/ 1065009 w 1634547"/>
              <a:gd name="connsiteY1076" fmla="*/ 1063905 h 1201292"/>
              <a:gd name="connsiteX1077" fmla="*/ 1065419 w 1634547"/>
              <a:gd name="connsiteY1077" fmla="*/ 1065619 h 1201292"/>
              <a:gd name="connsiteX1078" fmla="*/ 1064924 w 1634547"/>
              <a:gd name="connsiteY1078" fmla="*/ 1067210 h 1201292"/>
              <a:gd name="connsiteX1079" fmla="*/ 1061952 w 1634547"/>
              <a:gd name="connsiteY1079" fmla="*/ 1068038 h 1201292"/>
              <a:gd name="connsiteX1080" fmla="*/ 1062133 w 1634547"/>
              <a:gd name="connsiteY1080" fmla="*/ 1068705 h 1201292"/>
              <a:gd name="connsiteX1081" fmla="*/ 1062333 w 1634547"/>
              <a:gd name="connsiteY1081" fmla="*/ 1069410 h 1201292"/>
              <a:gd name="connsiteX1082" fmla="*/ 1064657 w 1634547"/>
              <a:gd name="connsiteY1082" fmla="*/ 1071582 h 1201292"/>
              <a:gd name="connsiteX1083" fmla="*/ 1065133 w 1634547"/>
              <a:gd name="connsiteY1083" fmla="*/ 1073401 h 1201292"/>
              <a:gd name="connsiteX1084" fmla="*/ 1066076 w 1634547"/>
              <a:gd name="connsiteY1084" fmla="*/ 1074373 h 1201292"/>
              <a:gd name="connsiteX1085" fmla="*/ 1067895 w 1634547"/>
              <a:gd name="connsiteY1085" fmla="*/ 1077201 h 1201292"/>
              <a:gd name="connsiteX1086" fmla="*/ 1067848 w 1634547"/>
              <a:gd name="connsiteY1086" fmla="*/ 1082669 h 1201292"/>
              <a:gd name="connsiteX1087" fmla="*/ 1068848 w 1634547"/>
              <a:gd name="connsiteY1087" fmla="*/ 1084212 h 1201292"/>
              <a:gd name="connsiteX1088" fmla="*/ 1068514 w 1634547"/>
              <a:gd name="connsiteY1088" fmla="*/ 1085745 h 1201292"/>
              <a:gd name="connsiteX1089" fmla="*/ 1067791 w 1634547"/>
              <a:gd name="connsiteY1089" fmla="*/ 1087812 h 1201292"/>
              <a:gd name="connsiteX1090" fmla="*/ 1067724 w 1634547"/>
              <a:gd name="connsiteY1090" fmla="*/ 1087841 h 1201292"/>
              <a:gd name="connsiteX1091" fmla="*/ 1067191 w 1634547"/>
              <a:gd name="connsiteY1091" fmla="*/ 1087212 h 1201292"/>
              <a:gd name="connsiteX1092" fmla="*/ 1066315 w 1634547"/>
              <a:gd name="connsiteY1092" fmla="*/ 1087336 h 1201292"/>
              <a:gd name="connsiteX1093" fmla="*/ 1065962 w 1634547"/>
              <a:gd name="connsiteY1093" fmla="*/ 1088031 h 1201292"/>
              <a:gd name="connsiteX1094" fmla="*/ 1065905 w 1634547"/>
              <a:gd name="connsiteY1094" fmla="*/ 1088660 h 1201292"/>
              <a:gd name="connsiteX1095" fmla="*/ 1065752 w 1634547"/>
              <a:gd name="connsiteY1095" fmla="*/ 1088689 h 1201292"/>
              <a:gd name="connsiteX1096" fmla="*/ 1064210 w 1634547"/>
              <a:gd name="connsiteY1096" fmla="*/ 1089146 h 1201292"/>
              <a:gd name="connsiteX1097" fmla="*/ 1062914 w 1634547"/>
              <a:gd name="connsiteY1097" fmla="*/ 1089536 h 1201292"/>
              <a:gd name="connsiteX1098" fmla="*/ 1061866 w 1634547"/>
              <a:gd name="connsiteY1098" fmla="*/ 1090089 h 1201292"/>
              <a:gd name="connsiteX1099" fmla="*/ 1060218 w 1634547"/>
              <a:gd name="connsiteY1099" fmla="*/ 1091717 h 1201292"/>
              <a:gd name="connsiteX1100" fmla="*/ 1057084 w 1634547"/>
              <a:gd name="connsiteY1100" fmla="*/ 1092118 h 1201292"/>
              <a:gd name="connsiteX1101" fmla="*/ 1055475 w 1634547"/>
              <a:gd name="connsiteY1101" fmla="*/ 1088307 h 1201292"/>
              <a:gd name="connsiteX1102" fmla="*/ 1053313 w 1634547"/>
              <a:gd name="connsiteY1102" fmla="*/ 1090851 h 1201292"/>
              <a:gd name="connsiteX1103" fmla="*/ 1052665 w 1634547"/>
              <a:gd name="connsiteY1103" fmla="*/ 1096042 h 1201292"/>
              <a:gd name="connsiteX1104" fmla="*/ 1051865 w 1634547"/>
              <a:gd name="connsiteY1104" fmla="*/ 1096928 h 1201292"/>
              <a:gd name="connsiteX1105" fmla="*/ 1050522 w 1634547"/>
              <a:gd name="connsiteY1105" fmla="*/ 1097671 h 1201292"/>
              <a:gd name="connsiteX1106" fmla="*/ 1047979 w 1634547"/>
              <a:gd name="connsiteY1106" fmla="*/ 1095861 h 1201292"/>
              <a:gd name="connsiteX1107" fmla="*/ 1045759 w 1634547"/>
              <a:gd name="connsiteY1107" fmla="*/ 1097071 h 1201292"/>
              <a:gd name="connsiteX1108" fmla="*/ 1044026 w 1634547"/>
              <a:gd name="connsiteY1108" fmla="*/ 1098299 h 1201292"/>
              <a:gd name="connsiteX1109" fmla="*/ 1043311 w 1634547"/>
              <a:gd name="connsiteY1109" fmla="*/ 1099433 h 1201292"/>
              <a:gd name="connsiteX1110" fmla="*/ 1042035 w 1634547"/>
              <a:gd name="connsiteY1110" fmla="*/ 1100662 h 1201292"/>
              <a:gd name="connsiteX1111" fmla="*/ 1039587 w 1634547"/>
              <a:gd name="connsiteY1111" fmla="*/ 1099471 h 1201292"/>
              <a:gd name="connsiteX1112" fmla="*/ 1037616 w 1634547"/>
              <a:gd name="connsiteY1112" fmla="*/ 1097690 h 1201292"/>
              <a:gd name="connsiteX1113" fmla="*/ 1038111 w 1634547"/>
              <a:gd name="connsiteY1113" fmla="*/ 1096347 h 1201292"/>
              <a:gd name="connsiteX1114" fmla="*/ 1037834 w 1634547"/>
              <a:gd name="connsiteY1114" fmla="*/ 1095470 h 1201292"/>
              <a:gd name="connsiteX1115" fmla="*/ 1036949 w 1634547"/>
              <a:gd name="connsiteY1115" fmla="*/ 1094804 h 1201292"/>
              <a:gd name="connsiteX1116" fmla="*/ 1035968 w 1634547"/>
              <a:gd name="connsiteY1116" fmla="*/ 1094899 h 1201292"/>
              <a:gd name="connsiteX1117" fmla="*/ 1036454 w 1634547"/>
              <a:gd name="connsiteY1117" fmla="*/ 1096642 h 1201292"/>
              <a:gd name="connsiteX1118" fmla="*/ 1036777 w 1634547"/>
              <a:gd name="connsiteY1118" fmla="*/ 1099976 h 1201292"/>
              <a:gd name="connsiteX1119" fmla="*/ 1035882 w 1634547"/>
              <a:gd name="connsiteY1119" fmla="*/ 1100938 h 1201292"/>
              <a:gd name="connsiteX1120" fmla="*/ 1034501 w 1634547"/>
              <a:gd name="connsiteY1120" fmla="*/ 1101681 h 1201292"/>
              <a:gd name="connsiteX1121" fmla="*/ 1031520 w 1634547"/>
              <a:gd name="connsiteY1121" fmla="*/ 1101071 h 1201292"/>
              <a:gd name="connsiteX1122" fmla="*/ 1029491 w 1634547"/>
              <a:gd name="connsiteY1122" fmla="*/ 1099833 h 1201292"/>
              <a:gd name="connsiteX1123" fmla="*/ 1027024 w 1634547"/>
              <a:gd name="connsiteY1123" fmla="*/ 1098785 h 1201292"/>
              <a:gd name="connsiteX1124" fmla="*/ 1024852 w 1634547"/>
              <a:gd name="connsiteY1124" fmla="*/ 1098595 h 1201292"/>
              <a:gd name="connsiteX1125" fmla="*/ 1024376 w 1634547"/>
              <a:gd name="connsiteY1125" fmla="*/ 1100700 h 1201292"/>
              <a:gd name="connsiteX1126" fmla="*/ 1022966 w 1634547"/>
              <a:gd name="connsiteY1126" fmla="*/ 1102395 h 1201292"/>
              <a:gd name="connsiteX1127" fmla="*/ 1021661 w 1634547"/>
              <a:gd name="connsiteY1127" fmla="*/ 1102605 h 1201292"/>
              <a:gd name="connsiteX1128" fmla="*/ 1020356 w 1634547"/>
              <a:gd name="connsiteY1128" fmla="*/ 1102338 h 1201292"/>
              <a:gd name="connsiteX1129" fmla="*/ 1018642 w 1634547"/>
              <a:gd name="connsiteY1129" fmla="*/ 1104167 h 1201292"/>
              <a:gd name="connsiteX1130" fmla="*/ 1017832 w 1634547"/>
              <a:gd name="connsiteY1130" fmla="*/ 1105500 h 1201292"/>
              <a:gd name="connsiteX1131" fmla="*/ 1015718 w 1634547"/>
              <a:gd name="connsiteY1131" fmla="*/ 1106910 h 1201292"/>
              <a:gd name="connsiteX1132" fmla="*/ 1010098 w 1634547"/>
              <a:gd name="connsiteY1132" fmla="*/ 1107596 h 1201292"/>
              <a:gd name="connsiteX1133" fmla="*/ 1008136 w 1634547"/>
              <a:gd name="connsiteY1133" fmla="*/ 1108986 h 1201292"/>
              <a:gd name="connsiteX1134" fmla="*/ 1005507 w 1634547"/>
              <a:gd name="connsiteY1134" fmla="*/ 1108767 h 1201292"/>
              <a:gd name="connsiteX1135" fmla="*/ 1003468 w 1634547"/>
              <a:gd name="connsiteY1135" fmla="*/ 1109101 h 1201292"/>
              <a:gd name="connsiteX1136" fmla="*/ 1002297 w 1634547"/>
              <a:gd name="connsiteY1136" fmla="*/ 1109025 h 1201292"/>
              <a:gd name="connsiteX1137" fmla="*/ 1001249 w 1634547"/>
              <a:gd name="connsiteY1137" fmla="*/ 1108272 h 1201292"/>
              <a:gd name="connsiteX1138" fmla="*/ 1000068 w 1634547"/>
              <a:gd name="connsiteY1138" fmla="*/ 1108253 h 1201292"/>
              <a:gd name="connsiteX1139" fmla="*/ 999525 w 1634547"/>
              <a:gd name="connsiteY1139" fmla="*/ 1110577 h 1201292"/>
              <a:gd name="connsiteX1140" fmla="*/ 996344 w 1634547"/>
              <a:gd name="connsiteY1140" fmla="*/ 1111558 h 1201292"/>
              <a:gd name="connsiteX1141" fmla="*/ 993486 w 1634547"/>
              <a:gd name="connsiteY1141" fmla="*/ 1111825 h 1201292"/>
              <a:gd name="connsiteX1142" fmla="*/ 990305 w 1634547"/>
              <a:gd name="connsiteY1142" fmla="*/ 1114892 h 1201292"/>
              <a:gd name="connsiteX1143" fmla="*/ 988038 w 1634547"/>
              <a:gd name="connsiteY1143" fmla="*/ 1116749 h 1201292"/>
              <a:gd name="connsiteX1144" fmla="*/ 986352 w 1634547"/>
              <a:gd name="connsiteY1144" fmla="*/ 1116940 h 1201292"/>
              <a:gd name="connsiteX1145" fmla="*/ 985114 w 1634547"/>
              <a:gd name="connsiteY1145" fmla="*/ 1116283 h 1201292"/>
              <a:gd name="connsiteX1146" fmla="*/ 984495 w 1634547"/>
              <a:gd name="connsiteY1146" fmla="*/ 1113539 h 1201292"/>
              <a:gd name="connsiteX1147" fmla="*/ 983866 w 1634547"/>
              <a:gd name="connsiteY1147" fmla="*/ 1113216 h 1201292"/>
              <a:gd name="connsiteX1148" fmla="*/ 983504 w 1634547"/>
              <a:gd name="connsiteY1148" fmla="*/ 1115797 h 1201292"/>
              <a:gd name="connsiteX1149" fmla="*/ 982904 w 1634547"/>
              <a:gd name="connsiteY1149" fmla="*/ 1117940 h 1201292"/>
              <a:gd name="connsiteX1150" fmla="*/ 981742 w 1634547"/>
              <a:gd name="connsiteY1150" fmla="*/ 1119111 h 1201292"/>
              <a:gd name="connsiteX1151" fmla="*/ 978065 w 1634547"/>
              <a:gd name="connsiteY1151" fmla="*/ 1121778 h 1201292"/>
              <a:gd name="connsiteX1152" fmla="*/ 977008 w 1634547"/>
              <a:gd name="connsiteY1152" fmla="*/ 1124426 h 1201292"/>
              <a:gd name="connsiteX1153" fmla="*/ 977713 w 1634547"/>
              <a:gd name="connsiteY1153" fmla="*/ 1126874 h 1201292"/>
              <a:gd name="connsiteX1154" fmla="*/ 982656 w 1634547"/>
              <a:gd name="connsiteY1154" fmla="*/ 1127474 h 1201292"/>
              <a:gd name="connsiteX1155" fmla="*/ 983266 w 1634547"/>
              <a:gd name="connsiteY1155" fmla="*/ 1128817 h 1201292"/>
              <a:gd name="connsiteX1156" fmla="*/ 982789 w 1634547"/>
              <a:gd name="connsiteY1156" fmla="*/ 1129913 h 1201292"/>
              <a:gd name="connsiteX1157" fmla="*/ 981609 w 1634547"/>
              <a:gd name="connsiteY1157" fmla="*/ 1130827 h 1201292"/>
              <a:gd name="connsiteX1158" fmla="*/ 981256 w 1634547"/>
              <a:gd name="connsiteY1158" fmla="*/ 1132199 h 1201292"/>
              <a:gd name="connsiteX1159" fmla="*/ 986561 w 1634547"/>
              <a:gd name="connsiteY1159" fmla="*/ 1136561 h 1201292"/>
              <a:gd name="connsiteX1160" fmla="*/ 986724 w 1634547"/>
              <a:gd name="connsiteY1160" fmla="*/ 1138209 h 1201292"/>
              <a:gd name="connsiteX1161" fmla="*/ 985904 w 1634547"/>
              <a:gd name="connsiteY1161" fmla="*/ 1139152 h 1201292"/>
              <a:gd name="connsiteX1162" fmla="*/ 984914 w 1634547"/>
              <a:gd name="connsiteY1162" fmla="*/ 1141181 h 1201292"/>
              <a:gd name="connsiteX1163" fmla="*/ 982113 w 1634547"/>
              <a:gd name="connsiteY1163" fmla="*/ 1142895 h 1201292"/>
              <a:gd name="connsiteX1164" fmla="*/ 976189 w 1634547"/>
              <a:gd name="connsiteY1164" fmla="*/ 1143772 h 1201292"/>
              <a:gd name="connsiteX1165" fmla="*/ 971245 w 1634547"/>
              <a:gd name="connsiteY1165" fmla="*/ 1142886 h 1201292"/>
              <a:gd name="connsiteX1166" fmla="*/ 969750 w 1634547"/>
              <a:gd name="connsiteY1166" fmla="*/ 1140933 h 1201292"/>
              <a:gd name="connsiteX1167" fmla="*/ 969845 w 1634547"/>
              <a:gd name="connsiteY1167" fmla="*/ 1139543 h 1201292"/>
              <a:gd name="connsiteX1168" fmla="*/ 971074 w 1634547"/>
              <a:gd name="connsiteY1168" fmla="*/ 1139943 h 1201292"/>
              <a:gd name="connsiteX1169" fmla="*/ 972465 w 1634547"/>
              <a:gd name="connsiteY1169" fmla="*/ 1139819 h 1201292"/>
              <a:gd name="connsiteX1170" fmla="*/ 972045 w 1634547"/>
              <a:gd name="connsiteY1170" fmla="*/ 1138542 h 1201292"/>
              <a:gd name="connsiteX1171" fmla="*/ 971455 w 1634547"/>
              <a:gd name="connsiteY1171" fmla="*/ 1137800 h 1201292"/>
              <a:gd name="connsiteX1172" fmla="*/ 969179 w 1634547"/>
              <a:gd name="connsiteY1172" fmla="*/ 1136666 h 1201292"/>
              <a:gd name="connsiteX1173" fmla="*/ 967331 w 1634547"/>
              <a:gd name="connsiteY1173" fmla="*/ 1133608 h 1201292"/>
              <a:gd name="connsiteX1174" fmla="*/ 967683 w 1634547"/>
              <a:gd name="connsiteY1174" fmla="*/ 1131065 h 1201292"/>
              <a:gd name="connsiteX1175" fmla="*/ 966683 w 1634547"/>
              <a:gd name="connsiteY1175" fmla="*/ 1129094 h 1201292"/>
              <a:gd name="connsiteX1176" fmla="*/ 965578 w 1634547"/>
              <a:gd name="connsiteY1176" fmla="*/ 1127446 h 1201292"/>
              <a:gd name="connsiteX1177" fmla="*/ 964473 w 1634547"/>
              <a:gd name="connsiteY1177" fmla="*/ 1126455 h 1201292"/>
              <a:gd name="connsiteX1178" fmla="*/ 963873 w 1634547"/>
              <a:gd name="connsiteY1178" fmla="*/ 1125226 h 1201292"/>
              <a:gd name="connsiteX1179" fmla="*/ 964997 w 1634547"/>
              <a:gd name="connsiteY1179" fmla="*/ 1121359 h 1201292"/>
              <a:gd name="connsiteX1180" fmla="*/ 964378 w 1634547"/>
              <a:gd name="connsiteY1180" fmla="*/ 1119111 h 1201292"/>
              <a:gd name="connsiteX1181" fmla="*/ 966492 w 1634547"/>
              <a:gd name="connsiteY1181" fmla="*/ 1116349 h 1201292"/>
              <a:gd name="connsiteX1182" fmla="*/ 967016 w 1634547"/>
              <a:gd name="connsiteY1182" fmla="*/ 1113234 h 1201292"/>
              <a:gd name="connsiteX1183" fmla="*/ 970788 w 1634547"/>
              <a:gd name="connsiteY1183" fmla="*/ 1112120 h 1201292"/>
              <a:gd name="connsiteX1184" fmla="*/ 971045 w 1634547"/>
              <a:gd name="connsiteY1184" fmla="*/ 1109148 h 1201292"/>
              <a:gd name="connsiteX1185" fmla="*/ 968340 w 1634547"/>
              <a:gd name="connsiteY1185" fmla="*/ 1109063 h 1201292"/>
              <a:gd name="connsiteX1186" fmla="*/ 966464 w 1634547"/>
              <a:gd name="connsiteY1186" fmla="*/ 1106881 h 1201292"/>
              <a:gd name="connsiteX1187" fmla="*/ 966035 w 1634547"/>
              <a:gd name="connsiteY1187" fmla="*/ 1107805 h 1201292"/>
              <a:gd name="connsiteX1188" fmla="*/ 964530 w 1634547"/>
              <a:gd name="connsiteY1188" fmla="*/ 1107900 h 1201292"/>
              <a:gd name="connsiteX1189" fmla="*/ 962054 w 1634547"/>
              <a:gd name="connsiteY1189" fmla="*/ 1103691 h 1201292"/>
              <a:gd name="connsiteX1190" fmla="*/ 961311 w 1634547"/>
              <a:gd name="connsiteY1190" fmla="*/ 1103157 h 1201292"/>
              <a:gd name="connsiteX1191" fmla="*/ 960111 w 1634547"/>
              <a:gd name="connsiteY1191" fmla="*/ 1103081 h 1201292"/>
              <a:gd name="connsiteX1192" fmla="*/ 960711 w 1634547"/>
              <a:gd name="connsiteY1192" fmla="*/ 1107520 h 1201292"/>
              <a:gd name="connsiteX1193" fmla="*/ 957806 w 1634547"/>
              <a:gd name="connsiteY1193" fmla="*/ 1109186 h 1201292"/>
              <a:gd name="connsiteX1194" fmla="*/ 955424 w 1634547"/>
              <a:gd name="connsiteY1194" fmla="*/ 1109920 h 1201292"/>
              <a:gd name="connsiteX1195" fmla="*/ 952052 w 1634547"/>
              <a:gd name="connsiteY1195" fmla="*/ 1110225 h 1201292"/>
              <a:gd name="connsiteX1196" fmla="*/ 950129 w 1634547"/>
              <a:gd name="connsiteY1196" fmla="*/ 1110739 h 1201292"/>
              <a:gd name="connsiteX1197" fmla="*/ 948337 w 1634547"/>
              <a:gd name="connsiteY1197" fmla="*/ 1110320 h 1201292"/>
              <a:gd name="connsiteX1198" fmla="*/ 948776 w 1634547"/>
              <a:gd name="connsiteY1198" fmla="*/ 1108977 h 1201292"/>
              <a:gd name="connsiteX1199" fmla="*/ 949728 w 1634547"/>
              <a:gd name="connsiteY1199" fmla="*/ 1107377 h 1201292"/>
              <a:gd name="connsiteX1200" fmla="*/ 948880 w 1634547"/>
              <a:gd name="connsiteY1200" fmla="*/ 1106034 h 1201292"/>
              <a:gd name="connsiteX1201" fmla="*/ 946975 w 1634547"/>
              <a:gd name="connsiteY1201" fmla="*/ 1105005 h 1201292"/>
              <a:gd name="connsiteX1202" fmla="*/ 944061 w 1634547"/>
              <a:gd name="connsiteY1202" fmla="*/ 1105062 h 1201292"/>
              <a:gd name="connsiteX1203" fmla="*/ 942051 w 1634547"/>
              <a:gd name="connsiteY1203" fmla="*/ 1104776 h 1201292"/>
              <a:gd name="connsiteX1204" fmla="*/ 940051 w 1634547"/>
              <a:gd name="connsiteY1204" fmla="*/ 1104891 h 1201292"/>
              <a:gd name="connsiteX1205" fmla="*/ 939318 w 1634547"/>
              <a:gd name="connsiteY1205" fmla="*/ 1104291 h 1201292"/>
              <a:gd name="connsiteX1206" fmla="*/ 937460 w 1634547"/>
              <a:gd name="connsiteY1206" fmla="*/ 1102185 h 1201292"/>
              <a:gd name="connsiteX1207" fmla="*/ 935888 w 1634547"/>
              <a:gd name="connsiteY1207" fmla="*/ 1100881 h 1201292"/>
              <a:gd name="connsiteX1208" fmla="*/ 935184 w 1634547"/>
              <a:gd name="connsiteY1208" fmla="*/ 1099576 h 1201292"/>
              <a:gd name="connsiteX1209" fmla="*/ 935888 w 1634547"/>
              <a:gd name="connsiteY1209" fmla="*/ 1098061 h 1201292"/>
              <a:gd name="connsiteX1210" fmla="*/ 935298 w 1634547"/>
              <a:gd name="connsiteY1210" fmla="*/ 1097137 h 1201292"/>
              <a:gd name="connsiteX1211" fmla="*/ 932259 w 1634547"/>
              <a:gd name="connsiteY1211" fmla="*/ 1097033 h 1201292"/>
              <a:gd name="connsiteX1212" fmla="*/ 932279 w 1634547"/>
              <a:gd name="connsiteY1212" fmla="*/ 1099204 h 1201292"/>
              <a:gd name="connsiteX1213" fmla="*/ 932593 w 1634547"/>
              <a:gd name="connsiteY1213" fmla="*/ 1101767 h 1201292"/>
              <a:gd name="connsiteX1214" fmla="*/ 933479 w 1634547"/>
              <a:gd name="connsiteY1214" fmla="*/ 1103709 h 1201292"/>
              <a:gd name="connsiteX1215" fmla="*/ 932850 w 1634547"/>
              <a:gd name="connsiteY1215" fmla="*/ 1104795 h 1201292"/>
              <a:gd name="connsiteX1216" fmla="*/ 931307 w 1634547"/>
              <a:gd name="connsiteY1216" fmla="*/ 1105538 h 1201292"/>
              <a:gd name="connsiteX1217" fmla="*/ 929659 w 1634547"/>
              <a:gd name="connsiteY1217" fmla="*/ 1103481 h 1201292"/>
              <a:gd name="connsiteX1218" fmla="*/ 928907 w 1634547"/>
              <a:gd name="connsiteY1218" fmla="*/ 1102976 h 1201292"/>
              <a:gd name="connsiteX1219" fmla="*/ 928116 w 1634547"/>
              <a:gd name="connsiteY1219" fmla="*/ 1103071 h 1201292"/>
              <a:gd name="connsiteX1220" fmla="*/ 927516 w 1634547"/>
              <a:gd name="connsiteY1220" fmla="*/ 1105119 h 1201292"/>
              <a:gd name="connsiteX1221" fmla="*/ 926021 w 1634547"/>
              <a:gd name="connsiteY1221" fmla="*/ 1106939 h 1201292"/>
              <a:gd name="connsiteX1222" fmla="*/ 923334 w 1634547"/>
              <a:gd name="connsiteY1222" fmla="*/ 1106739 h 1201292"/>
              <a:gd name="connsiteX1223" fmla="*/ 921239 w 1634547"/>
              <a:gd name="connsiteY1223" fmla="*/ 1107862 h 1201292"/>
              <a:gd name="connsiteX1224" fmla="*/ 918706 w 1634547"/>
              <a:gd name="connsiteY1224" fmla="*/ 1108377 h 1201292"/>
              <a:gd name="connsiteX1225" fmla="*/ 916981 w 1634547"/>
              <a:gd name="connsiteY1225" fmla="*/ 1106872 h 1201292"/>
              <a:gd name="connsiteX1226" fmla="*/ 914133 w 1634547"/>
              <a:gd name="connsiteY1226" fmla="*/ 1104452 h 1201292"/>
              <a:gd name="connsiteX1227" fmla="*/ 913000 w 1634547"/>
              <a:gd name="connsiteY1227" fmla="*/ 1104176 h 1201292"/>
              <a:gd name="connsiteX1228" fmla="*/ 909838 w 1634547"/>
              <a:gd name="connsiteY1228" fmla="*/ 1105357 h 1201292"/>
              <a:gd name="connsiteX1229" fmla="*/ 905294 w 1634547"/>
              <a:gd name="connsiteY1229" fmla="*/ 1105796 h 1201292"/>
              <a:gd name="connsiteX1230" fmla="*/ 904284 w 1634547"/>
              <a:gd name="connsiteY1230" fmla="*/ 1104538 h 1201292"/>
              <a:gd name="connsiteX1231" fmla="*/ 902094 w 1634547"/>
              <a:gd name="connsiteY1231" fmla="*/ 1105491 h 1201292"/>
              <a:gd name="connsiteX1232" fmla="*/ 899979 w 1634547"/>
              <a:gd name="connsiteY1232" fmla="*/ 1102586 h 1201292"/>
              <a:gd name="connsiteX1233" fmla="*/ 897474 w 1634547"/>
              <a:gd name="connsiteY1233" fmla="*/ 1102395 h 1201292"/>
              <a:gd name="connsiteX1234" fmla="*/ 894350 w 1634547"/>
              <a:gd name="connsiteY1234" fmla="*/ 1100195 h 1201292"/>
              <a:gd name="connsiteX1235" fmla="*/ 893226 w 1634547"/>
              <a:gd name="connsiteY1235" fmla="*/ 1099023 h 1201292"/>
              <a:gd name="connsiteX1236" fmla="*/ 892873 w 1634547"/>
              <a:gd name="connsiteY1236" fmla="*/ 1097347 h 1201292"/>
              <a:gd name="connsiteX1237" fmla="*/ 891921 w 1634547"/>
              <a:gd name="connsiteY1237" fmla="*/ 1096471 h 1201292"/>
              <a:gd name="connsiteX1238" fmla="*/ 890702 w 1634547"/>
              <a:gd name="connsiteY1238" fmla="*/ 1096585 h 1201292"/>
              <a:gd name="connsiteX1239" fmla="*/ 889340 w 1634547"/>
              <a:gd name="connsiteY1239" fmla="*/ 1095690 h 1201292"/>
              <a:gd name="connsiteX1240" fmla="*/ 887187 w 1634547"/>
              <a:gd name="connsiteY1240" fmla="*/ 1094804 h 1201292"/>
              <a:gd name="connsiteX1241" fmla="*/ 885454 w 1634547"/>
              <a:gd name="connsiteY1241" fmla="*/ 1094280 h 1201292"/>
              <a:gd name="connsiteX1242" fmla="*/ 884597 w 1634547"/>
              <a:gd name="connsiteY1242" fmla="*/ 1094680 h 1201292"/>
              <a:gd name="connsiteX1243" fmla="*/ 883691 w 1634547"/>
              <a:gd name="connsiteY1243" fmla="*/ 1094889 h 1201292"/>
              <a:gd name="connsiteX1244" fmla="*/ 883530 w 1634547"/>
              <a:gd name="connsiteY1244" fmla="*/ 1093766 h 1201292"/>
              <a:gd name="connsiteX1245" fmla="*/ 883596 w 1634547"/>
              <a:gd name="connsiteY1245" fmla="*/ 1090374 h 1201292"/>
              <a:gd name="connsiteX1246" fmla="*/ 883434 w 1634547"/>
              <a:gd name="connsiteY1246" fmla="*/ 1087365 h 1201292"/>
              <a:gd name="connsiteX1247" fmla="*/ 882958 w 1634547"/>
              <a:gd name="connsiteY1247" fmla="*/ 1086003 h 1201292"/>
              <a:gd name="connsiteX1248" fmla="*/ 881796 w 1634547"/>
              <a:gd name="connsiteY1248" fmla="*/ 1084974 h 1201292"/>
              <a:gd name="connsiteX1249" fmla="*/ 880748 w 1634547"/>
              <a:gd name="connsiteY1249" fmla="*/ 1084479 h 1201292"/>
              <a:gd name="connsiteX1250" fmla="*/ 880282 w 1634547"/>
              <a:gd name="connsiteY1250" fmla="*/ 1082926 h 1201292"/>
              <a:gd name="connsiteX1251" fmla="*/ 880663 w 1634547"/>
              <a:gd name="connsiteY1251" fmla="*/ 1079878 h 1201292"/>
              <a:gd name="connsiteX1252" fmla="*/ 881520 w 1634547"/>
              <a:gd name="connsiteY1252" fmla="*/ 1077811 h 1201292"/>
              <a:gd name="connsiteX1253" fmla="*/ 882872 w 1634547"/>
              <a:gd name="connsiteY1253" fmla="*/ 1077440 h 1201292"/>
              <a:gd name="connsiteX1254" fmla="*/ 884701 w 1634547"/>
              <a:gd name="connsiteY1254" fmla="*/ 1075954 h 1201292"/>
              <a:gd name="connsiteX1255" fmla="*/ 885634 w 1634547"/>
              <a:gd name="connsiteY1255" fmla="*/ 1073839 h 1201292"/>
              <a:gd name="connsiteX1256" fmla="*/ 886806 w 1634547"/>
              <a:gd name="connsiteY1256" fmla="*/ 1071877 h 1201292"/>
              <a:gd name="connsiteX1257" fmla="*/ 882635 w 1634547"/>
              <a:gd name="connsiteY1257" fmla="*/ 1069124 h 1201292"/>
              <a:gd name="connsiteX1258" fmla="*/ 880443 w 1634547"/>
              <a:gd name="connsiteY1258" fmla="*/ 1068134 h 1201292"/>
              <a:gd name="connsiteX1259" fmla="*/ 878014 w 1634547"/>
              <a:gd name="connsiteY1259" fmla="*/ 1068553 h 1201292"/>
              <a:gd name="connsiteX1260" fmla="*/ 874995 w 1634547"/>
              <a:gd name="connsiteY1260" fmla="*/ 1069429 h 1201292"/>
              <a:gd name="connsiteX1261" fmla="*/ 873423 w 1634547"/>
              <a:gd name="connsiteY1261" fmla="*/ 1069600 h 1201292"/>
              <a:gd name="connsiteX1262" fmla="*/ 872633 w 1634547"/>
              <a:gd name="connsiteY1262" fmla="*/ 1069257 h 1201292"/>
              <a:gd name="connsiteX1263" fmla="*/ 870871 w 1634547"/>
              <a:gd name="connsiteY1263" fmla="*/ 1066781 h 1201292"/>
              <a:gd name="connsiteX1264" fmla="*/ 869918 w 1634547"/>
              <a:gd name="connsiteY1264" fmla="*/ 1066352 h 1201292"/>
              <a:gd name="connsiteX1265" fmla="*/ 867785 w 1634547"/>
              <a:gd name="connsiteY1265" fmla="*/ 1066191 h 1201292"/>
              <a:gd name="connsiteX1266" fmla="*/ 865984 w 1634547"/>
              <a:gd name="connsiteY1266" fmla="*/ 1066210 h 1201292"/>
              <a:gd name="connsiteX1267" fmla="*/ 864956 w 1634547"/>
              <a:gd name="connsiteY1267" fmla="*/ 1067286 h 1201292"/>
              <a:gd name="connsiteX1268" fmla="*/ 863355 w 1634547"/>
              <a:gd name="connsiteY1268" fmla="*/ 1067648 h 1201292"/>
              <a:gd name="connsiteX1269" fmla="*/ 861756 w 1634547"/>
              <a:gd name="connsiteY1269" fmla="*/ 1067705 h 1201292"/>
              <a:gd name="connsiteX1270" fmla="*/ 860136 w 1634547"/>
              <a:gd name="connsiteY1270" fmla="*/ 1066362 h 1201292"/>
              <a:gd name="connsiteX1271" fmla="*/ 857698 w 1634547"/>
              <a:gd name="connsiteY1271" fmla="*/ 1064609 h 1201292"/>
              <a:gd name="connsiteX1272" fmla="*/ 853878 w 1634547"/>
              <a:gd name="connsiteY1272" fmla="*/ 1063371 h 1201292"/>
              <a:gd name="connsiteX1273" fmla="*/ 853411 w 1634547"/>
              <a:gd name="connsiteY1273" fmla="*/ 1061952 h 1201292"/>
              <a:gd name="connsiteX1274" fmla="*/ 852440 w 1634547"/>
              <a:gd name="connsiteY1274" fmla="*/ 1060247 h 1201292"/>
              <a:gd name="connsiteX1275" fmla="*/ 850992 w 1634547"/>
              <a:gd name="connsiteY1275" fmla="*/ 1058666 h 1201292"/>
              <a:gd name="connsiteX1276" fmla="*/ 848592 w 1634547"/>
              <a:gd name="connsiteY1276" fmla="*/ 1056570 h 1201292"/>
              <a:gd name="connsiteX1277" fmla="*/ 846582 w 1634547"/>
              <a:gd name="connsiteY1277" fmla="*/ 1055484 h 1201292"/>
              <a:gd name="connsiteX1278" fmla="*/ 845601 w 1634547"/>
              <a:gd name="connsiteY1278" fmla="*/ 1056151 h 1201292"/>
              <a:gd name="connsiteX1279" fmla="*/ 844268 w 1634547"/>
              <a:gd name="connsiteY1279" fmla="*/ 1057342 h 1201292"/>
              <a:gd name="connsiteX1280" fmla="*/ 839105 w 1634547"/>
              <a:gd name="connsiteY1280" fmla="*/ 1059847 h 1201292"/>
              <a:gd name="connsiteX1281" fmla="*/ 836819 w 1634547"/>
              <a:gd name="connsiteY1281" fmla="*/ 1060828 h 1201292"/>
              <a:gd name="connsiteX1282" fmla="*/ 835600 w 1634547"/>
              <a:gd name="connsiteY1282" fmla="*/ 1061523 h 1201292"/>
              <a:gd name="connsiteX1283" fmla="*/ 834580 w 1634547"/>
              <a:gd name="connsiteY1283" fmla="*/ 1062571 h 1201292"/>
              <a:gd name="connsiteX1284" fmla="*/ 834267 w 1634547"/>
              <a:gd name="connsiteY1284" fmla="*/ 1065152 h 1201292"/>
              <a:gd name="connsiteX1285" fmla="*/ 833761 w 1634547"/>
              <a:gd name="connsiteY1285" fmla="*/ 1068029 h 1201292"/>
              <a:gd name="connsiteX1286" fmla="*/ 832275 w 1634547"/>
              <a:gd name="connsiteY1286" fmla="*/ 1069486 h 1201292"/>
              <a:gd name="connsiteX1287" fmla="*/ 830866 w 1634547"/>
              <a:gd name="connsiteY1287" fmla="*/ 1070591 h 1201292"/>
              <a:gd name="connsiteX1288" fmla="*/ 829390 w 1634547"/>
              <a:gd name="connsiteY1288" fmla="*/ 1070705 h 1201292"/>
              <a:gd name="connsiteX1289" fmla="*/ 827942 w 1634547"/>
              <a:gd name="connsiteY1289" fmla="*/ 1070658 h 1201292"/>
              <a:gd name="connsiteX1290" fmla="*/ 826580 w 1634547"/>
              <a:gd name="connsiteY1290" fmla="*/ 1071115 h 1201292"/>
              <a:gd name="connsiteX1291" fmla="*/ 822427 w 1634547"/>
              <a:gd name="connsiteY1291" fmla="*/ 1074001 h 1201292"/>
              <a:gd name="connsiteX1292" fmla="*/ 820474 w 1634547"/>
              <a:gd name="connsiteY1292" fmla="*/ 1073773 h 1201292"/>
              <a:gd name="connsiteX1293" fmla="*/ 818865 w 1634547"/>
              <a:gd name="connsiteY1293" fmla="*/ 1072144 h 1201292"/>
              <a:gd name="connsiteX1294" fmla="*/ 818179 w 1634547"/>
              <a:gd name="connsiteY1294" fmla="*/ 1070963 h 1201292"/>
              <a:gd name="connsiteX1295" fmla="*/ 816321 w 1634547"/>
              <a:gd name="connsiteY1295" fmla="*/ 1071229 h 1201292"/>
              <a:gd name="connsiteX1296" fmla="*/ 813940 w 1634547"/>
              <a:gd name="connsiteY1296" fmla="*/ 1072610 h 1201292"/>
              <a:gd name="connsiteX1297" fmla="*/ 812835 w 1634547"/>
              <a:gd name="connsiteY1297" fmla="*/ 1075087 h 1201292"/>
              <a:gd name="connsiteX1298" fmla="*/ 812254 w 1634547"/>
              <a:gd name="connsiteY1298" fmla="*/ 1077401 h 1201292"/>
              <a:gd name="connsiteX1299" fmla="*/ 811730 w 1634547"/>
              <a:gd name="connsiteY1299" fmla="*/ 1078430 h 1201292"/>
              <a:gd name="connsiteX1300" fmla="*/ 810930 w 1634547"/>
              <a:gd name="connsiteY1300" fmla="*/ 1078725 h 1201292"/>
              <a:gd name="connsiteX1301" fmla="*/ 810225 w 1634547"/>
              <a:gd name="connsiteY1301" fmla="*/ 1078773 h 1201292"/>
              <a:gd name="connsiteX1302" fmla="*/ 802805 w 1634547"/>
              <a:gd name="connsiteY1302" fmla="*/ 1072096 h 1201292"/>
              <a:gd name="connsiteX1303" fmla="*/ 802348 w 1634547"/>
              <a:gd name="connsiteY1303" fmla="*/ 1071753 h 1201292"/>
              <a:gd name="connsiteX1304" fmla="*/ 801015 w 1634547"/>
              <a:gd name="connsiteY1304" fmla="*/ 1073125 h 1201292"/>
              <a:gd name="connsiteX1305" fmla="*/ 799805 w 1634547"/>
              <a:gd name="connsiteY1305" fmla="*/ 1076668 h 1201292"/>
              <a:gd name="connsiteX1306" fmla="*/ 798938 w 1634547"/>
              <a:gd name="connsiteY1306" fmla="*/ 1077344 h 1201292"/>
              <a:gd name="connsiteX1307" fmla="*/ 798347 w 1634547"/>
              <a:gd name="connsiteY1307" fmla="*/ 1077068 h 1201292"/>
              <a:gd name="connsiteX1308" fmla="*/ 795281 w 1634547"/>
              <a:gd name="connsiteY1308" fmla="*/ 1072534 h 1201292"/>
              <a:gd name="connsiteX1309" fmla="*/ 794490 w 1634547"/>
              <a:gd name="connsiteY1309" fmla="*/ 1072106 h 1201292"/>
              <a:gd name="connsiteX1310" fmla="*/ 793795 w 1634547"/>
              <a:gd name="connsiteY1310" fmla="*/ 1072258 h 1201292"/>
              <a:gd name="connsiteX1311" fmla="*/ 792871 w 1634547"/>
              <a:gd name="connsiteY1311" fmla="*/ 1073725 h 1201292"/>
              <a:gd name="connsiteX1312" fmla="*/ 790927 w 1634547"/>
              <a:gd name="connsiteY1312" fmla="*/ 1075887 h 1201292"/>
              <a:gd name="connsiteX1313" fmla="*/ 789441 w 1634547"/>
              <a:gd name="connsiteY1313" fmla="*/ 1077201 h 1201292"/>
              <a:gd name="connsiteX1314" fmla="*/ 789404 w 1634547"/>
              <a:gd name="connsiteY1314" fmla="*/ 1078659 h 1201292"/>
              <a:gd name="connsiteX1315" fmla="*/ 787785 w 1634547"/>
              <a:gd name="connsiteY1315" fmla="*/ 1079945 h 1201292"/>
              <a:gd name="connsiteX1316" fmla="*/ 785908 w 1634547"/>
              <a:gd name="connsiteY1316" fmla="*/ 1081231 h 1201292"/>
              <a:gd name="connsiteX1317" fmla="*/ 785279 w 1634547"/>
              <a:gd name="connsiteY1317" fmla="*/ 1081364 h 1201292"/>
              <a:gd name="connsiteX1318" fmla="*/ 784031 w 1634547"/>
              <a:gd name="connsiteY1318" fmla="*/ 1080849 h 1201292"/>
              <a:gd name="connsiteX1319" fmla="*/ 782403 w 1634547"/>
              <a:gd name="connsiteY1319" fmla="*/ 1079145 h 1201292"/>
              <a:gd name="connsiteX1320" fmla="*/ 781222 w 1634547"/>
              <a:gd name="connsiteY1320" fmla="*/ 1077363 h 1201292"/>
              <a:gd name="connsiteX1321" fmla="*/ 778297 w 1634547"/>
              <a:gd name="connsiteY1321" fmla="*/ 1075592 h 1201292"/>
              <a:gd name="connsiteX1322" fmla="*/ 775021 w 1634547"/>
              <a:gd name="connsiteY1322" fmla="*/ 1074096 h 1201292"/>
              <a:gd name="connsiteX1323" fmla="*/ 772849 w 1634547"/>
              <a:gd name="connsiteY1323" fmla="*/ 1072925 h 1201292"/>
              <a:gd name="connsiteX1324" fmla="*/ 771611 w 1634547"/>
              <a:gd name="connsiteY1324" fmla="*/ 1072639 h 1201292"/>
              <a:gd name="connsiteX1325" fmla="*/ 770458 w 1634547"/>
              <a:gd name="connsiteY1325" fmla="*/ 1073163 h 1201292"/>
              <a:gd name="connsiteX1326" fmla="*/ 769877 w 1634547"/>
              <a:gd name="connsiteY1326" fmla="*/ 1073877 h 1201292"/>
              <a:gd name="connsiteX1327" fmla="*/ 769058 w 1634547"/>
              <a:gd name="connsiteY1327" fmla="*/ 1075649 h 1201292"/>
              <a:gd name="connsiteX1328" fmla="*/ 767096 w 1634547"/>
              <a:gd name="connsiteY1328" fmla="*/ 1078544 h 1201292"/>
              <a:gd name="connsiteX1329" fmla="*/ 765343 w 1634547"/>
              <a:gd name="connsiteY1329" fmla="*/ 1080849 h 1201292"/>
              <a:gd name="connsiteX1330" fmla="*/ 763714 w 1634547"/>
              <a:gd name="connsiteY1330" fmla="*/ 1082326 h 1201292"/>
              <a:gd name="connsiteX1331" fmla="*/ 762419 w 1634547"/>
              <a:gd name="connsiteY1331" fmla="*/ 1083345 h 1201292"/>
              <a:gd name="connsiteX1332" fmla="*/ 761448 w 1634547"/>
              <a:gd name="connsiteY1332" fmla="*/ 1082393 h 1201292"/>
              <a:gd name="connsiteX1333" fmla="*/ 759657 w 1634547"/>
              <a:gd name="connsiteY1333" fmla="*/ 1081612 h 1201292"/>
              <a:gd name="connsiteX1334" fmla="*/ 757552 w 1634547"/>
              <a:gd name="connsiteY1334" fmla="*/ 1081612 h 1201292"/>
              <a:gd name="connsiteX1335" fmla="*/ 754780 w 1634547"/>
              <a:gd name="connsiteY1335" fmla="*/ 1083078 h 1201292"/>
              <a:gd name="connsiteX1336" fmla="*/ 752599 w 1634547"/>
              <a:gd name="connsiteY1336" fmla="*/ 1080145 h 1201292"/>
              <a:gd name="connsiteX1337" fmla="*/ 752027 w 1634547"/>
              <a:gd name="connsiteY1337" fmla="*/ 1080002 h 1201292"/>
              <a:gd name="connsiteX1338" fmla="*/ 751189 w 1634547"/>
              <a:gd name="connsiteY1338" fmla="*/ 1080250 h 1201292"/>
              <a:gd name="connsiteX1339" fmla="*/ 750218 w 1634547"/>
              <a:gd name="connsiteY1339" fmla="*/ 1080945 h 1201292"/>
              <a:gd name="connsiteX1340" fmla="*/ 749551 w 1634547"/>
              <a:gd name="connsiteY1340" fmla="*/ 1082583 h 1201292"/>
              <a:gd name="connsiteX1341" fmla="*/ 748846 w 1634547"/>
              <a:gd name="connsiteY1341" fmla="*/ 1084821 h 1201292"/>
              <a:gd name="connsiteX1342" fmla="*/ 747456 w 1634547"/>
              <a:gd name="connsiteY1342" fmla="*/ 1086288 h 1201292"/>
              <a:gd name="connsiteX1343" fmla="*/ 746303 w 1634547"/>
              <a:gd name="connsiteY1343" fmla="*/ 1086936 h 1201292"/>
              <a:gd name="connsiteX1344" fmla="*/ 746636 w 1634547"/>
              <a:gd name="connsiteY1344" fmla="*/ 1088193 h 1201292"/>
              <a:gd name="connsiteX1345" fmla="*/ 747293 w 1634547"/>
              <a:gd name="connsiteY1345" fmla="*/ 1089555 h 1201292"/>
              <a:gd name="connsiteX1346" fmla="*/ 747246 w 1634547"/>
              <a:gd name="connsiteY1346" fmla="*/ 1090746 h 1201292"/>
              <a:gd name="connsiteX1347" fmla="*/ 747665 w 1634547"/>
              <a:gd name="connsiteY1347" fmla="*/ 1092622 h 1201292"/>
              <a:gd name="connsiteX1348" fmla="*/ 748389 w 1634547"/>
              <a:gd name="connsiteY1348" fmla="*/ 1094499 h 1201292"/>
              <a:gd name="connsiteX1349" fmla="*/ 750970 w 1634547"/>
              <a:gd name="connsiteY1349" fmla="*/ 1097576 h 1201292"/>
              <a:gd name="connsiteX1350" fmla="*/ 751961 w 1634547"/>
              <a:gd name="connsiteY1350" fmla="*/ 1099176 h 1201292"/>
              <a:gd name="connsiteX1351" fmla="*/ 752161 w 1634547"/>
              <a:gd name="connsiteY1351" fmla="*/ 1100566 h 1201292"/>
              <a:gd name="connsiteX1352" fmla="*/ 752256 w 1634547"/>
              <a:gd name="connsiteY1352" fmla="*/ 1105500 h 1201292"/>
              <a:gd name="connsiteX1353" fmla="*/ 752151 w 1634547"/>
              <a:gd name="connsiteY1353" fmla="*/ 1107558 h 1201292"/>
              <a:gd name="connsiteX1354" fmla="*/ 751637 w 1634547"/>
              <a:gd name="connsiteY1354" fmla="*/ 1111520 h 1201292"/>
              <a:gd name="connsiteX1355" fmla="*/ 751599 w 1634547"/>
              <a:gd name="connsiteY1355" fmla="*/ 1113806 h 1201292"/>
              <a:gd name="connsiteX1356" fmla="*/ 752675 w 1634547"/>
              <a:gd name="connsiteY1356" fmla="*/ 1114835 h 1201292"/>
              <a:gd name="connsiteX1357" fmla="*/ 753713 w 1634547"/>
              <a:gd name="connsiteY1357" fmla="*/ 1116063 h 1201292"/>
              <a:gd name="connsiteX1358" fmla="*/ 753666 w 1634547"/>
              <a:gd name="connsiteY1358" fmla="*/ 1116730 h 1201292"/>
              <a:gd name="connsiteX1359" fmla="*/ 753209 w 1634547"/>
              <a:gd name="connsiteY1359" fmla="*/ 1116968 h 1201292"/>
              <a:gd name="connsiteX1360" fmla="*/ 751732 w 1634547"/>
              <a:gd name="connsiteY1360" fmla="*/ 1118330 h 1201292"/>
              <a:gd name="connsiteX1361" fmla="*/ 751113 w 1634547"/>
              <a:gd name="connsiteY1361" fmla="*/ 1118511 h 1201292"/>
              <a:gd name="connsiteX1362" fmla="*/ 750141 w 1634547"/>
              <a:gd name="connsiteY1362" fmla="*/ 1117949 h 1201292"/>
              <a:gd name="connsiteX1363" fmla="*/ 748884 w 1634547"/>
              <a:gd name="connsiteY1363" fmla="*/ 1117530 h 1201292"/>
              <a:gd name="connsiteX1364" fmla="*/ 747884 w 1634547"/>
              <a:gd name="connsiteY1364" fmla="*/ 1116987 h 1201292"/>
              <a:gd name="connsiteX1365" fmla="*/ 746770 w 1634547"/>
              <a:gd name="connsiteY1365" fmla="*/ 1116111 h 1201292"/>
              <a:gd name="connsiteX1366" fmla="*/ 744131 w 1634547"/>
              <a:gd name="connsiteY1366" fmla="*/ 1116206 h 1201292"/>
              <a:gd name="connsiteX1367" fmla="*/ 739797 w 1634547"/>
              <a:gd name="connsiteY1367" fmla="*/ 1117540 h 1201292"/>
              <a:gd name="connsiteX1368" fmla="*/ 738902 w 1634547"/>
              <a:gd name="connsiteY1368" fmla="*/ 1117159 h 1201292"/>
              <a:gd name="connsiteX1369" fmla="*/ 738283 w 1634547"/>
              <a:gd name="connsiteY1369" fmla="*/ 1116406 h 1201292"/>
              <a:gd name="connsiteX1370" fmla="*/ 737940 w 1634547"/>
              <a:gd name="connsiteY1370" fmla="*/ 1114844 h 1201292"/>
              <a:gd name="connsiteX1371" fmla="*/ 738150 w 1634547"/>
              <a:gd name="connsiteY1371" fmla="*/ 1113016 h 1201292"/>
              <a:gd name="connsiteX1372" fmla="*/ 737768 w 1634547"/>
              <a:gd name="connsiteY1372" fmla="*/ 1111844 h 1201292"/>
              <a:gd name="connsiteX1373" fmla="*/ 736959 w 1634547"/>
              <a:gd name="connsiteY1373" fmla="*/ 1111149 h 1201292"/>
              <a:gd name="connsiteX1374" fmla="*/ 737540 w 1634547"/>
              <a:gd name="connsiteY1374" fmla="*/ 1107882 h 1201292"/>
              <a:gd name="connsiteX1375" fmla="*/ 735997 w 1634547"/>
              <a:gd name="connsiteY1375" fmla="*/ 1106586 h 1201292"/>
              <a:gd name="connsiteX1376" fmla="*/ 736216 w 1634547"/>
              <a:gd name="connsiteY1376" fmla="*/ 1106186 h 1201292"/>
              <a:gd name="connsiteX1377" fmla="*/ 735702 w 1634547"/>
              <a:gd name="connsiteY1377" fmla="*/ 1102652 h 1201292"/>
              <a:gd name="connsiteX1378" fmla="*/ 735768 w 1634547"/>
              <a:gd name="connsiteY1378" fmla="*/ 1101776 h 1201292"/>
              <a:gd name="connsiteX1379" fmla="*/ 735502 w 1634547"/>
              <a:gd name="connsiteY1379" fmla="*/ 1101481 h 1201292"/>
              <a:gd name="connsiteX1380" fmla="*/ 734416 w 1634547"/>
              <a:gd name="connsiteY1380" fmla="*/ 1101204 h 1201292"/>
              <a:gd name="connsiteX1381" fmla="*/ 732797 w 1634547"/>
              <a:gd name="connsiteY1381" fmla="*/ 1101757 h 1201292"/>
              <a:gd name="connsiteX1382" fmla="*/ 727872 w 1634547"/>
              <a:gd name="connsiteY1382" fmla="*/ 1104081 h 1201292"/>
              <a:gd name="connsiteX1383" fmla="*/ 723643 w 1634547"/>
              <a:gd name="connsiteY1383" fmla="*/ 1108377 h 1201292"/>
              <a:gd name="connsiteX1384" fmla="*/ 721709 w 1634547"/>
              <a:gd name="connsiteY1384" fmla="*/ 1109329 h 1201292"/>
              <a:gd name="connsiteX1385" fmla="*/ 719757 w 1634547"/>
              <a:gd name="connsiteY1385" fmla="*/ 1109720 h 1201292"/>
              <a:gd name="connsiteX1386" fmla="*/ 717461 w 1634547"/>
              <a:gd name="connsiteY1386" fmla="*/ 1108977 h 1201292"/>
              <a:gd name="connsiteX1387" fmla="*/ 714918 w 1634547"/>
              <a:gd name="connsiteY1387" fmla="*/ 1108491 h 1201292"/>
              <a:gd name="connsiteX1388" fmla="*/ 711289 w 1634547"/>
              <a:gd name="connsiteY1388" fmla="*/ 1109577 h 1201292"/>
              <a:gd name="connsiteX1389" fmla="*/ 709499 w 1634547"/>
              <a:gd name="connsiteY1389" fmla="*/ 1109072 h 1201292"/>
              <a:gd name="connsiteX1390" fmla="*/ 708670 w 1634547"/>
              <a:gd name="connsiteY1390" fmla="*/ 1108196 h 1201292"/>
              <a:gd name="connsiteX1391" fmla="*/ 707936 w 1634547"/>
              <a:gd name="connsiteY1391" fmla="*/ 1106862 h 1201292"/>
              <a:gd name="connsiteX1392" fmla="*/ 708384 w 1634547"/>
              <a:gd name="connsiteY1392" fmla="*/ 1105167 h 1201292"/>
              <a:gd name="connsiteX1393" fmla="*/ 708107 w 1634547"/>
              <a:gd name="connsiteY1393" fmla="*/ 1103919 h 1201292"/>
              <a:gd name="connsiteX1394" fmla="*/ 706660 w 1634547"/>
              <a:gd name="connsiteY1394" fmla="*/ 1103291 h 1201292"/>
              <a:gd name="connsiteX1395" fmla="*/ 704974 w 1634547"/>
              <a:gd name="connsiteY1395" fmla="*/ 1102748 h 1201292"/>
              <a:gd name="connsiteX1396" fmla="*/ 703974 w 1634547"/>
              <a:gd name="connsiteY1396" fmla="*/ 1101119 h 1201292"/>
              <a:gd name="connsiteX1397" fmla="*/ 703574 w 1634547"/>
              <a:gd name="connsiteY1397" fmla="*/ 1099338 h 1201292"/>
              <a:gd name="connsiteX1398" fmla="*/ 703964 w 1634547"/>
              <a:gd name="connsiteY1398" fmla="*/ 1097023 h 1201292"/>
              <a:gd name="connsiteX1399" fmla="*/ 704165 w 1634547"/>
              <a:gd name="connsiteY1399" fmla="*/ 1094537 h 1201292"/>
              <a:gd name="connsiteX1400" fmla="*/ 703355 w 1634547"/>
              <a:gd name="connsiteY1400" fmla="*/ 1093394 h 1201292"/>
              <a:gd name="connsiteX1401" fmla="*/ 700887 w 1634547"/>
              <a:gd name="connsiteY1401" fmla="*/ 1092775 h 1201292"/>
              <a:gd name="connsiteX1402" fmla="*/ 694668 w 1634547"/>
              <a:gd name="connsiteY1402" fmla="*/ 1091641 h 1201292"/>
              <a:gd name="connsiteX1403" fmla="*/ 689220 w 1634547"/>
              <a:gd name="connsiteY1403" fmla="*/ 1091022 h 1201292"/>
              <a:gd name="connsiteX1404" fmla="*/ 686934 w 1634547"/>
              <a:gd name="connsiteY1404" fmla="*/ 1091317 h 1201292"/>
              <a:gd name="connsiteX1405" fmla="*/ 685067 w 1634547"/>
              <a:gd name="connsiteY1405" fmla="*/ 1091041 h 1201292"/>
              <a:gd name="connsiteX1406" fmla="*/ 683990 w 1634547"/>
              <a:gd name="connsiteY1406" fmla="*/ 1090584 h 1201292"/>
              <a:gd name="connsiteX1407" fmla="*/ 683466 w 1634547"/>
              <a:gd name="connsiteY1407" fmla="*/ 1089803 h 1201292"/>
              <a:gd name="connsiteX1408" fmla="*/ 683438 w 1634547"/>
              <a:gd name="connsiteY1408" fmla="*/ 1088679 h 1201292"/>
              <a:gd name="connsiteX1409" fmla="*/ 684324 w 1634547"/>
              <a:gd name="connsiteY1409" fmla="*/ 1086098 h 1201292"/>
              <a:gd name="connsiteX1410" fmla="*/ 685324 w 1634547"/>
              <a:gd name="connsiteY1410" fmla="*/ 1083574 h 1201292"/>
              <a:gd name="connsiteX1411" fmla="*/ 687857 w 1634547"/>
              <a:gd name="connsiteY1411" fmla="*/ 1079897 h 1201292"/>
              <a:gd name="connsiteX1412" fmla="*/ 688010 w 1634547"/>
              <a:gd name="connsiteY1412" fmla="*/ 1077344 h 1201292"/>
              <a:gd name="connsiteX1413" fmla="*/ 687877 w 1634547"/>
              <a:gd name="connsiteY1413" fmla="*/ 1074401 h 1201292"/>
              <a:gd name="connsiteX1414" fmla="*/ 689134 w 1634547"/>
              <a:gd name="connsiteY1414" fmla="*/ 1070467 h 1201292"/>
              <a:gd name="connsiteX1415" fmla="*/ 691315 w 1634547"/>
              <a:gd name="connsiteY1415" fmla="*/ 1067524 h 1201292"/>
              <a:gd name="connsiteX1416" fmla="*/ 692391 w 1634547"/>
              <a:gd name="connsiteY1416" fmla="*/ 1066600 h 1201292"/>
              <a:gd name="connsiteX1417" fmla="*/ 692135 w 1634547"/>
              <a:gd name="connsiteY1417" fmla="*/ 1065286 h 1201292"/>
              <a:gd name="connsiteX1418" fmla="*/ 691258 w 1634547"/>
              <a:gd name="connsiteY1418" fmla="*/ 1064085 h 1201292"/>
              <a:gd name="connsiteX1419" fmla="*/ 690010 w 1634547"/>
              <a:gd name="connsiteY1419" fmla="*/ 1063419 h 1201292"/>
              <a:gd name="connsiteX1420" fmla="*/ 687944 w 1634547"/>
              <a:gd name="connsiteY1420" fmla="*/ 1062647 h 1201292"/>
              <a:gd name="connsiteX1421" fmla="*/ 684724 w 1634547"/>
              <a:gd name="connsiteY1421" fmla="*/ 1062438 h 1201292"/>
              <a:gd name="connsiteX1422" fmla="*/ 680304 w 1634547"/>
              <a:gd name="connsiteY1422" fmla="*/ 1061647 h 1201292"/>
              <a:gd name="connsiteX1423" fmla="*/ 675189 w 1634547"/>
              <a:gd name="connsiteY1423" fmla="*/ 1059895 h 1201292"/>
              <a:gd name="connsiteX1424" fmla="*/ 675780 w 1634547"/>
              <a:gd name="connsiteY1424" fmla="*/ 1056532 h 1201292"/>
              <a:gd name="connsiteX1425" fmla="*/ 675694 w 1634547"/>
              <a:gd name="connsiteY1425" fmla="*/ 1054427 h 1201292"/>
              <a:gd name="connsiteX1426" fmla="*/ 675065 w 1634547"/>
              <a:gd name="connsiteY1426" fmla="*/ 1052694 h 1201292"/>
              <a:gd name="connsiteX1427" fmla="*/ 674027 w 1634547"/>
              <a:gd name="connsiteY1427" fmla="*/ 1051465 h 1201292"/>
              <a:gd name="connsiteX1428" fmla="*/ 673437 w 1634547"/>
              <a:gd name="connsiteY1428" fmla="*/ 1050370 h 1201292"/>
              <a:gd name="connsiteX1429" fmla="*/ 674361 w 1634547"/>
              <a:gd name="connsiteY1429" fmla="*/ 1047360 h 1201292"/>
              <a:gd name="connsiteX1430" fmla="*/ 673170 w 1634547"/>
              <a:gd name="connsiteY1430" fmla="*/ 1044064 h 1201292"/>
              <a:gd name="connsiteX1431" fmla="*/ 671770 w 1634547"/>
              <a:gd name="connsiteY1431" fmla="*/ 1042749 h 1201292"/>
              <a:gd name="connsiteX1432" fmla="*/ 670322 w 1634547"/>
              <a:gd name="connsiteY1432" fmla="*/ 1041045 h 1201292"/>
              <a:gd name="connsiteX1433" fmla="*/ 670208 w 1634547"/>
              <a:gd name="connsiteY1433" fmla="*/ 1039206 h 1201292"/>
              <a:gd name="connsiteX1434" fmla="*/ 670865 w 1634547"/>
              <a:gd name="connsiteY1434" fmla="*/ 1037492 h 1201292"/>
              <a:gd name="connsiteX1435" fmla="*/ 674408 w 1634547"/>
              <a:gd name="connsiteY1435" fmla="*/ 1033806 h 1201292"/>
              <a:gd name="connsiteX1436" fmla="*/ 674437 w 1634547"/>
              <a:gd name="connsiteY1436" fmla="*/ 1032910 h 1201292"/>
              <a:gd name="connsiteX1437" fmla="*/ 673561 w 1634547"/>
              <a:gd name="connsiteY1437" fmla="*/ 1032986 h 1201292"/>
              <a:gd name="connsiteX1438" fmla="*/ 672551 w 1634547"/>
              <a:gd name="connsiteY1438" fmla="*/ 1033063 h 1201292"/>
              <a:gd name="connsiteX1439" fmla="*/ 667712 w 1634547"/>
              <a:gd name="connsiteY1439" fmla="*/ 1034405 h 1201292"/>
              <a:gd name="connsiteX1440" fmla="*/ 667188 w 1634547"/>
              <a:gd name="connsiteY1440" fmla="*/ 1033558 h 1201292"/>
              <a:gd name="connsiteX1441" fmla="*/ 665455 w 1634547"/>
              <a:gd name="connsiteY1441" fmla="*/ 1033072 h 1201292"/>
              <a:gd name="connsiteX1442" fmla="*/ 661921 w 1634547"/>
              <a:gd name="connsiteY1442" fmla="*/ 1032977 h 1201292"/>
              <a:gd name="connsiteX1443" fmla="*/ 657787 w 1634547"/>
              <a:gd name="connsiteY1443" fmla="*/ 1033224 h 1201292"/>
              <a:gd name="connsiteX1444" fmla="*/ 652558 w 1634547"/>
              <a:gd name="connsiteY1444" fmla="*/ 1034539 h 1201292"/>
              <a:gd name="connsiteX1445" fmla="*/ 647757 w 1634547"/>
              <a:gd name="connsiteY1445" fmla="*/ 1036844 h 1201292"/>
              <a:gd name="connsiteX1446" fmla="*/ 645576 w 1634547"/>
              <a:gd name="connsiteY1446" fmla="*/ 1038425 h 1201292"/>
              <a:gd name="connsiteX1447" fmla="*/ 643719 w 1634547"/>
              <a:gd name="connsiteY1447" fmla="*/ 1039406 h 1201292"/>
              <a:gd name="connsiteX1448" fmla="*/ 642214 w 1634547"/>
              <a:gd name="connsiteY1448" fmla="*/ 1039730 h 1201292"/>
              <a:gd name="connsiteX1449" fmla="*/ 640471 w 1634547"/>
              <a:gd name="connsiteY1449" fmla="*/ 1039035 h 1201292"/>
              <a:gd name="connsiteX1450" fmla="*/ 640566 w 1634547"/>
              <a:gd name="connsiteY1450" fmla="*/ 1036777 h 1201292"/>
              <a:gd name="connsiteX1451" fmla="*/ 643843 w 1634547"/>
              <a:gd name="connsiteY1451" fmla="*/ 1032634 h 1201292"/>
              <a:gd name="connsiteX1452" fmla="*/ 644309 w 1634547"/>
              <a:gd name="connsiteY1452" fmla="*/ 1029786 h 1201292"/>
              <a:gd name="connsiteX1453" fmla="*/ 643319 w 1634547"/>
              <a:gd name="connsiteY1453" fmla="*/ 1027338 h 1201292"/>
              <a:gd name="connsiteX1454" fmla="*/ 643204 w 1634547"/>
              <a:gd name="connsiteY1454" fmla="*/ 1025376 h 1201292"/>
              <a:gd name="connsiteX1455" fmla="*/ 642052 w 1634547"/>
              <a:gd name="connsiteY1455" fmla="*/ 1024128 h 1201292"/>
              <a:gd name="connsiteX1456" fmla="*/ 640442 w 1634547"/>
              <a:gd name="connsiteY1456" fmla="*/ 1023519 h 1201292"/>
              <a:gd name="connsiteX1457" fmla="*/ 639585 w 1634547"/>
              <a:gd name="connsiteY1457" fmla="*/ 1022128 h 1201292"/>
              <a:gd name="connsiteX1458" fmla="*/ 639528 w 1634547"/>
              <a:gd name="connsiteY1458" fmla="*/ 1018051 h 1201292"/>
              <a:gd name="connsiteX1459" fmla="*/ 640966 w 1634547"/>
              <a:gd name="connsiteY1459" fmla="*/ 1013851 h 1201292"/>
              <a:gd name="connsiteX1460" fmla="*/ 643300 w 1634547"/>
              <a:gd name="connsiteY1460" fmla="*/ 1012527 h 1201292"/>
              <a:gd name="connsiteX1461" fmla="*/ 644719 w 1634547"/>
              <a:gd name="connsiteY1461" fmla="*/ 1011889 h 1201292"/>
              <a:gd name="connsiteX1462" fmla="*/ 645100 w 1634547"/>
              <a:gd name="connsiteY1462" fmla="*/ 1011069 h 1201292"/>
              <a:gd name="connsiteX1463" fmla="*/ 644376 w 1634547"/>
              <a:gd name="connsiteY1463" fmla="*/ 1008117 h 1201292"/>
              <a:gd name="connsiteX1464" fmla="*/ 644490 w 1634547"/>
              <a:gd name="connsiteY1464" fmla="*/ 1006240 h 1201292"/>
              <a:gd name="connsiteX1465" fmla="*/ 645881 w 1634547"/>
              <a:gd name="connsiteY1465" fmla="*/ 1002611 h 1201292"/>
              <a:gd name="connsiteX1466" fmla="*/ 647272 w 1634547"/>
              <a:gd name="connsiteY1466" fmla="*/ 999858 h 1201292"/>
              <a:gd name="connsiteX1467" fmla="*/ 649900 w 1634547"/>
              <a:gd name="connsiteY1467" fmla="*/ 1000316 h 1201292"/>
              <a:gd name="connsiteX1468" fmla="*/ 651081 w 1634547"/>
              <a:gd name="connsiteY1468" fmla="*/ 999630 h 1201292"/>
              <a:gd name="connsiteX1469" fmla="*/ 652386 w 1634547"/>
              <a:gd name="connsiteY1469" fmla="*/ 998649 h 1201292"/>
              <a:gd name="connsiteX1470" fmla="*/ 653805 w 1634547"/>
              <a:gd name="connsiteY1470" fmla="*/ 996992 h 1201292"/>
              <a:gd name="connsiteX1471" fmla="*/ 654758 w 1634547"/>
              <a:gd name="connsiteY1471" fmla="*/ 995020 h 1201292"/>
              <a:gd name="connsiteX1472" fmla="*/ 655920 w 1634547"/>
              <a:gd name="connsiteY1472" fmla="*/ 990448 h 1201292"/>
              <a:gd name="connsiteX1473" fmla="*/ 656711 w 1634547"/>
              <a:gd name="connsiteY1473" fmla="*/ 989762 h 1201292"/>
              <a:gd name="connsiteX1474" fmla="*/ 660025 w 1634547"/>
              <a:gd name="connsiteY1474" fmla="*/ 990524 h 1201292"/>
              <a:gd name="connsiteX1475" fmla="*/ 661016 w 1634547"/>
              <a:gd name="connsiteY1475" fmla="*/ 989990 h 1201292"/>
              <a:gd name="connsiteX1476" fmla="*/ 662826 w 1634547"/>
              <a:gd name="connsiteY1476" fmla="*/ 987305 h 1201292"/>
              <a:gd name="connsiteX1477" fmla="*/ 664540 w 1634547"/>
              <a:gd name="connsiteY1477" fmla="*/ 984028 h 1201292"/>
              <a:gd name="connsiteX1478" fmla="*/ 667026 w 1634547"/>
              <a:gd name="connsiteY1478" fmla="*/ 983018 h 1201292"/>
              <a:gd name="connsiteX1479" fmla="*/ 668817 w 1634547"/>
              <a:gd name="connsiteY1479" fmla="*/ 982914 h 1201292"/>
              <a:gd name="connsiteX1480" fmla="*/ 669646 w 1634547"/>
              <a:gd name="connsiteY1480" fmla="*/ 981828 h 1201292"/>
              <a:gd name="connsiteX1481" fmla="*/ 669598 w 1634547"/>
              <a:gd name="connsiteY1481" fmla="*/ 980227 h 1201292"/>
              <a:gd name="connsiteX1482" fmla="*/ 667893 w 1634547"/>
              <a:gd name="connsiteY1482" fmla="*/ 977684 h 1201292"/>
              <a:gd name="connsiteX1483" fmla="*/ 667178 w 1634547"/>
              <a:gd name="connsiteY1483" fmla="*/ 975655 h 1201292"/>
              <a:gd name="connsiteX1484" fmla="*/ 667388 w 1634547"/>
              <a:gd name="connsiteY1484" fmla="*/ 974417 h 1201292"/>
              <a:gd name="connsiteX1485" fmla="*/ 669827 w 1634547"/>
              <a:gd name="connsiteY1485" fmla="*/ 973665 h 1201292"/>
              <a:gd name="connsiteX1486" fmla="*/ 670427 w 1634547"/>
              <a:gd name="connsiteY1486" fmla="*/ 972188 h 1201292"/>
              <a:gd name="connsiteX1487" fmla="*/ 670065 w 1634547"/>
              <a:gd name="connsiteY1487" fmla="*/ 968950 h 1201292"/>
              <a:gd name="connsiteX1488" fmla="*/ 671065 w 1634547"/>
              <a:gd name="connsiteY1488" fmla="*/ 965054 h 1201292"/>
              <a:gd name="connsiteX1489" fmla="*/ 671665 w 1634547"/>
              <a:gd name="connsiteY1489" fmla="*/ 960492 h 1201292"/>
              <a:gd name="connsiteX1490" fmla="*/ 671865 w 1634547"/>
              <a:gd name="connsiteY1490" fmla="*/ 957082 h 1201292"/>
              <a:gd name="connsiteX1491" fmla="*/ 671836 w 1634547"/>
              <a:gd name="connsiteY1491" fmla="*/ 954481 h 1201292"/>
              <a:gd name="connsiteX1492" fmla="*/ 671599 w 1634547"/>
              <a:gd name="connsiteY1492" fmla="*/ 951748 h 1201292"/>
              <a:gd name="connsiteX1493" fmla="*/ 671256 w 1634547"/>
              <a:gd name="connsiteY1493" fmla="*/ 946756 h 1201292"/>
              <a:gd name="connsiteX1494" fmla="*/ 670141 w 1634547"/>
              <a:gd name="connsiteY1494" fmla="*/ 942404 h 1201292"/>
              <a:gd name="connsiteX1495" fmla="*/ 670341 w 1634547"/>
              <a:gd name="connsiteY1495" fmla="*/ 940765 h 1201292"/>
              <a:gd name="connsiteX1496" fmla="*/ 670189 w 1634547"/>
              <a:gd name="connsiteY1496" fmla="*/ 935479 h 1201292"/>
              <a:gd name="connsiteX1497" fmla="*/ 669503 w 1634547"/>
              <a:gd name="connsiteY1497" fmla="*/ 930964 h 1201292"/>
              <a:gd name="connsiteX1498" fmla="*/ 668131 w 1634547"/>
              <a:gd name="connsiteY1498" fmla="*/ 930173 h 1201292"/>
              <a:gd name="connsiteX1499" fmla="*/ 665579 w 1634547"/>
              <a:gd name="connsiteY1499" fmla="*/ 928707 h 1201292"/>
              <a:gd name="connsiteX1500" fmla="*/ 664188 w 1634547"/>
              <a:gd name="connsiteY1500" fmla="*/ 928421 h 1201292"/>
              <a:gd name="connsiteX1501" fmla="*/ 663026 w 1634547"/>
              <a:gd name="connsiteY1501" fmla="*/ 928954 h 1201292"/>
              <a:gd name="connsiteX1502" fmla="*/ 662587 w 1634547"/>
              <a:gd name="connsiteY1502" fmla="*/ 930526 h 1201292"/>
              <a:gd name="connsiteX1503" fmla="*/ 661464 w 1634547"/>
              <a:gd name="connsiteY1503" fmla="*/ 931993 h 1201292"/>
              <a:gd name="connsiteX1504" fmla="*/ 660082 w 1634547"/>
              <a:gd name="connsiteY1504" fmla="*/ 931631 h 1201292"/>
              <a:gd name="connsiteX1505" fmla="*/ 659425 w 1634547"/>
              <a:gd name="connsiteY1505" fmla="*/ 930164 h 1201292"/>
              <a:gd name="connsiteX1506" fmla="*/ 658539 w 1634547"/>
              <a:gd name="connsiteY1506" fmla="*/ 928240 h 1201292"/>
              <a:gd name="connsiteX1507" fmla="*/ 655577 w 1634547"/>
              <a:gd name="connsiteY1507" fmla="*/ 919086 h 1201292"/>
              <a:gd name="connsiteX1508" fmla="*/ 655254 w 1634547"/>
              <a:gd name="connsiteY1508" fmla="*/ 916448 h 1201292"/>
              <a:gd name="connsiteX1509" fmla="*/ 654730 w 1634547"/>
              <a:gd name="connsiteY1509" fmla="*/ 913819 h 1201292"/>
              <a:gd name="connsiteX1510" fmla="*/ 653739 w 1634547"/>
              <a:gd name="connsiteY1510" fmla="*/ 912505 h 1201292"/>
              <a:gd name="connsiteX1511" fmla="*/ 652691 w 1634547"/>
              <a:gd name="connsiteY1511" fmla="*/ 911724 h 1201292"/>
              <a:gd name="connsiteX1512" fmla="*/ 650329 w 1634547"/>
              <a:gd name="connsiteY1512" fmla="*/ 908638 h 1201292"/>
              <a:gd name="connsiteX1513" fmla="*/ 649091 w 1634547"/>
              <a:gd name="connsiteY1513" fmla="*/ 907352 h 1201292"/>
              <a:gd name="connsiteX1514" fmla="*/ 648491 w 1634547"/>
              <a:gd name="connsiteY1514" fmla="*/ 907142 h 1201292"/>
              <a:gd name="connsiteX1515" fmla="*/ 647195 w 1634547"/>
              <a:gd name="connsiteY1515" fmla="*/ 907361 h 1201292"/>
              <a:gd name="connsiteX1516" fmla="*/ 645919 w 1634547"/>
              <a:gd name="connsiteY1516" fmla="*/ 907361 h 1201292"/>
              <a:gd name="connsiteX1517" fmla="*/ 644880 w 1634547"/>
              <a:gd name="connsiteY1517" fmla="*/ 905818 h 1201292"/>
              <a:gd name="connsiteX1518" fmla="*/ 643928 w 1634547"/>
              <a:gd name="connsiteY1518" fmla="*/ 903932 h 1201292"/>
              <a:gd name="connsiteX1519" fmla="*/ 642976 w 1634547"/>
              <a:gd name="connsiteY1519" fmla="*/ 903008 h 1201292"/>
              <a:gd name="connsiteX1520" fmla="*/ 641375 w 1634547"/>
              <a:gd name="connsiteY1520" fmla="*/ 902494 h 1201292"/>
              <a:gd name="connsiteX1521" fmla="*/ 639737 w 1634547"/>
              <a:gd name="connsiteY1521" fmla="*/ 902694 h 1201292"/>
              <a:gd name="connsiteX1522" fmla="*/ 638775 w 1634547"/>
              <a:gd name="connsiteY1522" fmla="*/ 904323 h 1201292"/>
              <a:gd name="connsiteX1523" fmla="*/ 638127 w 1634547"/>
              <a:gd name="connsiteY1523" fmla="*/ 905247 h 1201292"/>
              <a:gd name="connsiteX1524" fmla="*/ 636889 w 1634547"/>
              <a:gd name="connsiteY1524" fmla="*/ 907418 h 1201292"/>
              <a:gd name="connsiteX1525" fmla="*/ 634889 w 1634547"/>
              <a:gd name="connsiteY1525" fmla="*/ 910419 h 1201292"/>
              <a:gd name="connsiteX1526" fmla="*/ 633975 w 1634547"/>
              <a:gd name="connsiteY1526" fmla="*/ 911523 h 1201292"/>
              <a:gd name="connsiteX1527" fmla="*/ 633089 w 1634547"/>
              <a:gd name="connsiteY1527" fmla="*/ 910952 h 1201292"/>
              <a:gd name="connsiteX1528" fmla="*/ 629231 w 1634547"/>
              <a:gd name="connsiteY1528" fmla="*/ 907828 h 1201292"/>
              <a:gd name="connsiteX1529" fmla="*/ 627374 w 1634547"/>
              <a:gd name="connsiteY1529" fmla="*/ 906961 h 1201292"/>
              <a:gd name="connsiteX1530" fmla="*/ 624840 w 1634547"/>
              <a:gd name="connsiteY1530" fmla="*/ 907904 h 1201292"/>
              <a:gd name="connsiteX1531" fmla="*/ 620887 w 1634547"/>
              <a:gd name="connsiteY1531" fmla="*/ 907161 h 1201292"/>
              <a:gd name="connsiteX1532" fmla="*/ 619363 w 1634547"/>
              <a:gd name="connsiteY1532" fmla="*/ 907018 h 1201292"/>
              <a:gd name="connsiteX1533" fmla="*/ 616068 w 1634547"/>
              <a:gd name="connsiteY1533" fmla="*/ 904523 h 1201292"/>
              <a:gd name="connsiteX1534" fmla="*/ 614725 w 1634547"/>
              <a:gd name="connsiteY1534" fmla="*/ 904218 h 1201292"/>
              <a:gd name="connsiteX1535" fmla="*/ 610048 w 1634547"/>
              <a:gd name="connsiteY1535" fmla="*/ 905847 h 1201292"/>
              <a:gd name="connsiteX1536" fmla="*/ 609019 w 1634547"/>
              <a:gd name="connsiteY1536" fmla="*/ 906999 h 1201292"/>
              <a:gd name="connsiteX1537" fmla="*/ 608419 w 1634547"/>
              <a:gd name="connsiteY1537" fmla="*/ 907018 h 1201292"/>
              <a:gd name="connsiteX1538" fmla="*/ 607171 w 1634547"/>
              <a:gd name="connsiteY1538" fmla="*/ 906437 h 1201292"/>
              <a:gd name="connsiteX1539" fmla="*/ 606152 w 1634547"/>
              <a:gd name="connsiteY1539" fmla="*/ 905666 h 1201292"/>
              <a:gd name="connsiteX1540" fmla="*/ 606085 w 1634547"/>
              <a:gd name="connsiteY1540" fmla="*/ 905180 h 1201292"/>
              <a:gd name="connsiteX1541" fmla="*/ 607352 w 1634547"/>
              <a:gd name="connsiteY1541" fmla="*/ 903961 h 1201292"/>
              <a:gd name="connsiteX1542" fmla="*/ 607447 w 1634547"/>
              <a:gd name="connsiteY1542" fmla="*/ 903103 h 1201292"/>
              <a:gd name="connsiteX1543" fmla="*/ 607381 w 1634547"/>
              <a:gd name="connsiteY1543" fmla="*/ 902237 h 1201292"/>
              <a:gd name="connsiteX1544" fmla="*/ 609200 w 1634547"/>
              <a:gd name="connsiteY1544" fmla="*/ 899779 h 1201292"/>
              <a:gd name="connsiteX1545" fmla="*/ 614163 w 1634547"/>
              <a:gd name="connsiteY1545" fmla="*/ 895017 h 1201292"/>
              <a:gd name="connsiteX1546" fmla="*/ 613334 w 1634547"/>
              <a:gd name="connsiteY1546" fmla="*/ 893016 h 1201292"/>
              <a:gd name="connsiteX1547" fmla="*/ 611381 w 1634547"/>
              <a:gd name="connsiteY1547" fmla="*/ 889073 h 1201292"/>
              <a:gd name="connsiteX1548" fmla="*/ 611124 w 1634547"/>
              <a:gd name="connsiteY1548" fmla="*/ 887159 h 1201292"/>
              <a:gd name="connsiteX1549" fmla="*/ 610276 w 1634547"/>
              <a:gd name="connsiteY1549" fmla="*/ 886292 h 1201292"/>
              <a:gd name="connsiteX1550" fmla="*/ 607905 w 1634547"/>
              <a:gd name="connsiteY1550" fmla="*/ 886997 h 1201292"/>
              <a:gd name="connsiteX1551" fmla="*/ 602971 w 1634547"/>
              <a:gd name="connsiteY1551" fmla="*/ 890578 h 1201292"/>
              <a:gd name="connsiteX1552" fmla="*/ 602295 w 1634547"/>
              <a:gd name="connsiteY1552" fmla="*/ 890188 h 1201292"/>
              <a:gd name="connsiteX1553" fmla="*/ 602418 w 1634547"/>
              <a:gd name="connsiteY1553" fmla="*/ 888949 h 1201292"/>
              <a:gd name="connsiteX1554" fmla="*/ 601904 w 1634547"/>
              <a:gd name="connsiteY1554" fmla="*/ 885339 h 1201292"/>
              <a:gd name="connsiteX1555" fmla="*/ 603466 w 1634547"/>
              <a:gd name="connsiteY1555" fmla="*/ 884254 h 1201292"/>
              <a:gd name="connsiteX1556" fmla="*/ 605867 w 1634547"/>
              <a:gd name="connsiteY1556" fmla="*/ 882930 h 1201292"/>
              <a:gd name="connsiteX1557" fmla="*/ 607714 w 1634547"/>
              <a:gd name="connsiteY1557" fmla="*/ 881453 h 1201292"/>
              <a:gd name="connsiteX1558" fmla="*/ 608143 w 1634547"/>
              <a:gd name="connsiteY1558" fmla="*/ 880263 h 1201292"/>
              <a:gd name="connsiteX1559" fmla="*/ 607638 w 1634547"/>
              <a:gd name="connsiteY1559" fmla="*/ 879891 h 1201292"/>
              <a:gd name="connsiteX1560" fmla="*/ 604914 w 1634547"/>
              <a:gd name="connsiteY1560" fmla="*/ 880358 h 1201292"/>
              <a:gd name="connsiteX1561" fmla="*/ 603838 w 1634547"/>
              <a:gd name="connsiteY1561" fmla="*/ 879548 h 1201292"/>
              <a:gd name="connsiteX1562" fmla="*/ 602056 w 1634547"/>
              <a:gd name="connsiteY1562" fmla="*/ 876224 h 1201292"/>
              <a:gd name="connsiteX1563" fmla="*/ 600751 w 1634547"/>
              <a:gd name="connsiteY1563" fmla="*/ 874919 h 1201292"/>
              <a:gd name="connsiteX1564" fmla="*/ 599570 w 1634547"/>
              <a:gd name="connsiteY1564" fmla="*/ 874214 h 1201292"/>
              <a:gd name="connsiteX1565" fmla="*/ 595551 w 1634547"/>
              <a:gd name="connsiteY1565" fmla="*/ 875929 h 1201292"/>
              <a:gd name="connsiteX1566" fmla="*/ 590884 w 1634547"/>
              <a:gd name="connsiteY1566" fmla="*/ 878281 h 1201292"/>
              <a:gd name="connsiteX1567" fmla="*/ 585683 w 1634547"/>
              <a:gd name="connsiteY1567" fmla="*/ 881558 h 1201292"/>
              <a:gd name="connsiteX1568" fmla="*/ 585711 w 1634547"/>
              <a:gd name="connsiteY1568" fmla="*/ 883234 h 1201292"/>
              <a:gd name="connsiteX1569" fmla="*/ 585092 w 1634547"/>
              <a:gd name="connsiteY1569" fmla="*/ 883663 h 1201292"/>
              <a:gd name="connsiteX1570" fmla="*/ 584102 w 1634547"/>
              <a:gd name="connsiteY1570" fmla="*/ 884720 h 1201292"/>
              <a:gd name="connsiteX1571" fmla="*/ 583130 w 1634547"/>
              <a:gd name="connsiteY1571" fmla="*/ 886178 h 1201292"/>
              <a:gd name="connsiteX1572" fmla="*/ 582302 w 1634547"/>
              <a:gd name="connsiteY1572" fmla="*/ 886692 h 1201292"/>
              <a:gd name="connsiteX1573" fmla="*/ 581330 w 1634547"/>
              <a:gd name="connsiteY1573" fmla="*/ 886740 h 1201292"/>
              <a:gd name="connsiteX1574" fmla="*/ 579349 w 1634547"/>
              <a:gd name="connsiteY1574" fmla="*/ 886330 h 1201292"/>
              <a:gd name="connsiteX1575" fmla="*/ 575758 w 1634547"/>
              <a:gd name="connsiteY1575" fmla="*/ 884672 h 1201292"/>
              <a:gd name="connsiteX1576" fmla="*/ 571862 w 1634547"/>
              <a:gd name="connsiteY1576" fmla="*/ 883301 h 1201292"/>
              <a:gd name="connsiteX1577" fmla="*/ 571024 w 1634547"/>
              <a:gd name="connsiteY1577" fmla="*/ 883453 h 1201292"/>
              <a:gd name="connsiteX1578" fmla="*/ 565728 w 1634547"/>
              <a:gd name="connsiteY1578" fmla="*/ 882482 h 1201292"/>
              <a:gd name="connsiteX1579" fmla="*/ 565557 w 1634547"/>
              <a:gd name="connsiteY1579" fmla="*/ 881701 h 1201292"/>
              <a:gd name="connsiteX1580" fmla="*/ 564756 w 1634547"/>
              <a:gd name="connsiteY1580" fmla="*/ 880167 h 1201292"/>
              <a:gd name="connsiteX1581" fmla="*/ 563252 w 1634547"/>
              <a:gd name="connsiteY1581" fmla="*/ 878777 h 1201292"/>
              <a:gd name="connsiteX1582" fmla="*/ 561813 w 1634547"/>
              <a:gd name="connsiteY1582" fmla="*/ 878310 h 1201292"/>
              <a:gd name="connsiteX1583" fmla="*/ 557670 w 1634547"/>
              <a:gd name="connsiteY1583" fmla="*/ 881244 h 1201292"/>
              <a:gd name="connsiteX1584" fmla="*/ 552993 w 1634547"/>
              <a:gd name="connsiteY1584" fmla="*/ 883425 h 1201292"/>
              <a:gd name="connsiteX1585" fmla="*/ 550336 w 1634547"/>
              <a:gd name="connsiteY1585" fmla="*/ 886006 h 1201292"/>
              <a:gd name="connsiteX1586" fmla="*/ 548145 w 1634547"/>
              <a:gd name="connsiteY1586" fmla="*/ 888568 h 1201292"/>
              <a:gd name="connsiteX1587" fmla="*/ 545630 w 1634547"/>
              <a:gd name="connsiteY1587" fmla="*/ 889063 h 1201292"/>
              <a:gd name="connsiteX1588" fmla="*/ 545516 w 1634547"/>
              <a:gd name="connsiteY1588" fmla="*/ 890645 h 1201292"/>
              <a:gd name="connsiteX1589" fmla="*/ 544459 w 1634547"/>
              <a:gd name="connsiteY1589" fmla="*/ 892064 h 1201292"/>
              <a:gd name="connsiteX1590" fmla="*/ 542554 w 1634547"/>
              <a:gd name="connsiteY1590" fmla="*/ 893817 h 1201292"/>
              <a:gd name="connsiteX1591" fmla="*/ 538772 w 1634547"/>
              <a:gd name="connsiteY1591" fmla="*/ 896045 h 1201292"/>
              <a:gd name="connsiteX1592" fmla="*/ 536210 w 1634547"/>
              <a:gd name="connsiteY1592" fmla="*/ 897246 h 1201292"/>
              <a:gd name="connsiteX1593" fmla="*/ 528075 w 1634547"/>
              <a:gd name="connsiteY1593" fmla="*/ 898341 h 1201292"/>
              <a:gd name="connsiteX1594" fmla="*/ 525170 w 1634547"/>
              <a:gd name="connsiteY1594" fmla="*/ 899084 h 1201292"/>
              <a:gd name="connsiteX1595" fmla="*/ 523951 w 1634547"/>
              <a:gd name="connsiteY1595" fmla="*/ 900256 h 1201292"/>
              <a:gd name="connsiteX1596" fmla="*/ 522647 w 1634547"/>
              <a:gd name="connsiteY1596" fmla="*/ 903227 h 1201292"/>
              <a:gd name="connsiteX1597" fmla="*/ 521618 w 1634547"/>
              <a:gd name="connsiteY1597" fmla="*/ 905961 h 1201292"/>
              <a:gd name="connsiteX1598" fmla="*/ 519370 w 1634547"/>
              <a:gd name="connsiteY1598" fmla="*/ 908218 h 1201292"/>
              <a:gd name="connsiteX1599" fmla="*/ 515274 w 1634547"/>
              <a:gd name="connsiteY1599" fmla="*/ 911228 h 1201292"/>
              <a:gd name="connsiteX1600" fmla="*/ 510464 w 1634547"/>
              <a:gd name="connsiteY1600" fmla="*/ 913667 h 1201292"/>
              <a:gd name="connsiteX1601" fmla="*/ 509140 w 1634547"/>
              <a:gd name="connsiteY1601" fmla="*/ 915286 h 1201292"/>
              <a:gd name="connsiteX1602" fmla="*/ 508902 w 1634547"/>
              <a:gd name="connsiteY1602" fmla="*/ 916248 h 1201292"/>
              <a:gd name="connsiteX1603" fmla="*/ 509502 w 1634547"/>
              <a:gd name="connsiteY1603" fmla="*/ 916600 h 1201292"/>
              <a:gd name="connsiteX1604" fmla="*/ 510093 w 1634547"/>
              <a:gd name="connsiteY1604" fmla="*/ 917334 h 1201292"/>
              <a:gd name="connsiteX1605" fmla="*/ 510093 w 1634547"/>
              <a:gd name="connsiteY1605" fmla="*/ 918439 h 1201292"/>
              <a:gd name="connsiteX1606" fmla="*/ 509474 w 1634547"/>
              <a:gd name="connsiteY1606" fmla="*/ 919639 h 1201292"/>
              <a:gd name="connsiteX1607" fmla="*/ 506330 w 1634547"/>
              <a:gd name="connsiteY1607" fmla="*/ 921734 h 1201292"/>
              <a:gd name="connsiteX1608" fmla="*/ 504558 w 1634547"/>
              <a:gd name="connsiteY1608" fmla="*/ 922734 h 1201292"/>
              <a:gd name="connsiteX1609" fmla="*/ 502796 w 1634547"/>
              <a:gd name="connsiteY1609" fmla="*/ 923373 h 1201292"/>
              <a:gd name="connsiteX1610" fmla="*/ 500825 w 1634547"/>
              <a:gd name="connsiteY1610" fmla="*/ 923487 h 1201292"/>
              <a:gd name="connsiteX1611" fmla="*/ 498929 w 1634547"/>
              <a:gd name="connsiteY1611" fmla="*/ 923201 h 1201292"/>
              <a:gd name="connsiteX1612" fmla="*/ 498405 w 1634547"/>
              <a:gd name="connsiteY1612" fmla="*/ 922858 h 1201292"/>
              <a:gd name="connsiteX1613" fmla="*/ 497653 w 1634547"/>
              <a:gd name="connsiteY1613" fmla="*/ 923297 h 1201292"/>
              <a:gd name="connsiteX1614" fmla="*/ 495919 w 1634547"/>
              <a:gd name="connsiteY1614" fmla="*/ 923735 h 1201292"/>
              <a:gd name="connsiteX1615" fmla="*/ 494414 w 1634547"/>
              <a:gd name="connsiteY1615" fmla="*/ 923877 h 1201292"/>
              <a:gd name="connsiteX1616" fmla="*/ 491109 w 1634547"/>
              <a:gd name="connsiteY1616" fmla="*/ 926202 h 1201292"/>
              <a:gd name="connsiteX1617" fmla="*/ 489290 w 1634547"/>
              <a:gd name="connsiteY1617" fmla="*/ 926221 h 1201292"/>
              <a:gd name="connsiteX1618" fmla="*/ 487023 w 1634547"/>
              <a:gd name="connsiteY1618" fmla="*/ 925716 h 1201292"/>
              <a:gd name="connsiteX1619" fmla="*/ 484032 w 1634547"/>
              <a:gd name="connsiteY1619" fmla="*/ 925316 h 1201292"/>
              <a:gd name="connsiteX1620" fmla="*/ 481870 w 1634547"/>
              <a:gd name="connsiteY1620" fmla="*/ 925316 h 1201292"/>
              <a:gd name="connsiteX1621" fmla="*/ 481803 w 1634547"/>
              <a:gd name="connsiteY1621" fmla="*/ 924087 h 1201292"/>
              <a:gd name="connsiteX1622" fmla="*/ 482136 w 1634547"/>
              <a:gd name="connsiteY1622" fmla="*/ 920401 h 1201292"/>
              <a:gd name="connsiteX1623" fmla="*/ 481156 w 1634547"/>
              <a:gd name="connsiteY1623" fmla="*/ 919544 h 1201292"/>
              <a:gd name="connsiteX1624" fmla="*/ 478164 w 1634547"/>
              <a:gd name="connsiteY1624" fmla="*/ 918639 h 1201292"/>
              <a:gd name="connsiteX1625" fmla="*/ 474793 w 1634547"/>
              <a:gd name="connsiteY1625" fmla="*/ 917439 h 1201292"/>
              <a:gd name="connsiteX1626" fmla="*/ 473173 w 1634547"/>
              <a:gd name="connsiteY1626" fmla="*/ 916162 h 1201292"/>
              <a:gd name="connsiteX1627" fmla="*/ 472269 w 1634547"/>
              <a:gd name="connsiteY1627" fmla="*/ 915734 h 1201292"/>
              <a:gd name="connsiteX1628" fmla="*/ 471002 w 1634547"/>
              <a:gd name="connsiteY1628" fmla="*/ 915943 h 1201292"/>
              <a:gd name="connsiteX1629" fmla="*/ 468973 w 1634547"/>
              <a:gd name="connsiteY1629" fmla="*/ 917286 h 1201292"/>
              <a:gd name="connsiteX1630" fmla="*/ 467049 w 1634547"/>
              <a:gd name="connsiteY1630" fmla="*/ 918867 h 1201292"/>
              <a:gd name="connsiteX1631" fmla="*/ 465525 w 1634547"/>
              <a:gd name="connsiteY1631" fmla="*/ 919001 h 1201292"/>
              <a:gd name="connsiteX1632" fmla="*/ 463963 w 1634547"/>
              <a:gd name="connsiteY1632" fmla="*/ 918267 h 1201292"/>
              <a:gd name="connsiteX1633" fmla="*/ 462477 w 1634547"/>
              <a:gd name="connsiteY1633" fmla="*/ 917296 h 1201292"/>
              <a:gd name="connsiteX1634" fmla="*/ 457372 w 1634547"/>
              <a:gd name="connsiteY1634" fmla="*/ 915934 h 1201292"/>
              <a:gd name="connsiteX1635" fmla="*/ 455086 w 1634547"/>
              <a:gd name="connsiteY1635" fmla="*/ 915734 h 1201292"/>
              <a:gd name="connsiteX1636" fmla="*/ 450999 w 1634547"/>
              <a:gd name="connsiteY1636" fmla="*/ 915962 h 1201292"/>
              <a:gd name="connsiteX1637" fmla="*/ 447666 w 1634547"/>
              <a:gd name="connsiteY1637" fmla="*/ 915676 h 1201292"/>
              <a:gd name="connsiteX1638" fmla="*/ 447142 w 1634547"/>
              <a:gd name="connsiteY1638" fmla="*/ 915257 h 1201292"/>
              <a:gd name="connsiteX1639" fmla="*/ 447151 w 1634547"/>
              <a:gd name="connsiteY1639" fmla="*/ 914495 h 1201292"/>
              <a:gd name="connsiteX1640" fmla="*/ 447647 w 1634547"/>
              <a:gd name="connsiteY1640" fmla="*/ 913019 h 1201292"/>
              <a:gd name="connsiteX1641" fmla="*/ 447933 w 1634547"/>
              <a:gd name="connsiteY1641" fmla="*/ 911562 h 1201292"/>
              <a:gd name="connsiteX1642" fmla="*/ 447542 w 1634547"/>
              <a:gd name="connsiteY1642" fmla="*/ 910733 h 1201292"/>
              <a:gd name="connsiteX1643" fmla="*/ 444142 w 1634547"/>
              <a:gd name="connsiteY1643" fmla="*/ 909714 h 1201292"/>
              <a:gd name="connsiteX1644" fmla="*/ 441036 w 1634547"/>
              <a:gd name="connsiteY1644" fmla="*/ 908980 h 1201292"/>
              <a:gd name="connsiteX1645" fmla="*/ 437731 w 1634547"/>
              <a:gd name="connsiteY1645" fmla="*/ 908704 h 1201292"/>
              <a:gd name="connsiteX1646" fmla="*/ 435512 w 1634547"/>
              <a:gd name="connsiteY1646" fmla="*/ 909219 h 1201292"/>
              <a:gd name="connsiteX1647" fmla="*/ 433340 w 1634547"/>
              <a:gd name="connsiteY1647" fmla="*/ 910362 h 1201292"/>
              <a:gd name="connsiteX1648" fmla="*/ 431549 w 1634547"/>
              <a:gd name="connsiteY1648" fmla="*/ 912419 h 1201292"/>
              <a:gd name="connsiteX1649" fmla="*/ 428959 w 1634547"/>
              <a:gd name="connsiteY1649" fmla="*/ 913314 h 1201292"/>
              <a:gd name="connsiteX1650" fmla="*/ 425863 w 1634547"/>
              <a:gd name="connsiteY1650" fmla="*/ 914848 h 1201292"/>
              <a:gd name="connsiteX1651" fmla="*/ 424368 w 1634547"/>
              <a:gd name="connsiteY1651" fmla="*/ 916277 h 1201292"/>
              <a:gd name="connsiteX1652" fmla="*/ 422100 w 1634547"/>
              <a:gd name="connsiteY1652" fmla="*/ 919344 h 1201292"/>
              <a:gd name="connsiteX1653" fmla="*/ 418805 w 1634547"/>
              <a:gd name="connsiteY1653" fmla="*/ 923106 h 1201292"/>
              <a:gd name="connsiteX1654" fmla="*/ 415814 w 1634547"/>
              <a:gd name="connsiteY1654" fmla="*/ 926773 h 1201292"/>
              <a:gd name="connsiteX1655" fmla="*/ 414261 w 1634547"/>
              <a:gd name="connsiteY1655" fmla="*/ 930335 h 1201292"/>
              <a:gd name="connsiteX1656" fmla="*/ 412204 w 1634547"/>
              <a:gd name="connsiteY1656" fmla="*/ 932574 h 1201292"/>
              <a:gd name="connsiteX1657" fmla="*/ 410118 w 1634547"/>
              <a:gd name="connsiteY1657" fmla="*/ 934183 h 1201292"/>
              <a:gd name="connsiteX1658" fmla="*/ 408613 w 1634547"/>
              <a:gd name="connsiteY1658" fmla="*/ 938613 h 1201292"/>
              <a:gd name="connsiteX1659" fmla="*/ 407041 w 1634547"/>
              <a:gd name="connsiteY1659" fmla="*/ 937213 h 1201292"/>
              <a:gd name="connsiteX1660" fmla="*/ 405241 w 1634547"/>
              <a:gd name="connsiteY1660" fmla="*/ 935203 h 1201292"/>
              <a:gd name="connsiteX1661" fmla="*/ 404813 w 1634547"/>
              <a:gd name="connsiteY1661" fmla="*/ 932450 h 1201292"/>
              <a:gd name="connsiteX1662" fmla="*/ 406946 w 1634547"/>
              <a:gd name="connsiteY1662" fmla="*/ 925135 h 1201292"/>
              <a:gd name="connsiteX1663" fmla="*/ 407451 w 1634547"/>
              <a:gd name="connsiteY1663" fmla="*/ 922087 h 1201292"/>
              <a:gd name="connsiteX1664" fmla="*/ 406908 w 1634547"/>
              <a:gd name="connsiteY1664" fmla="*/ 920925 h 1201292"/>
              <a:gd name="connsiteX1665" fmla="*/ 406241 w 1634547"/>
              <a:gd name="connsiteY1665" fmla="*/ 917924 h 1201292"/>
              <a:gd name="connsiteX1666" fmla="*/ 404975 w 1634547"/>
              <a:gd name="connsiteY1666" fmla="*/ 916934 h 1201292"/>
              <a:gd name="connsiteX1667" fmla="*/ 401355 w 1634547"/>
              <a:gd name="connsiteY1667" fmla="*/ 915362 h 1201292"/>
              <a:gd name="connsiteX1668" fmla="*/ 400202 w 1634547"/>
              <a:gd name="connsiteY1668" fmla="*/ 915315 h 1201292"/>
              <a:gd name="connsiteX1669" fmla="*/ 398964 w 1634547"/>
              <a:gd name="connsiteY1669" fmla="*/ 916400 h 1201292"/>
              <a:gd name="connsiteX1670" fmla="*/ 397755 w 1634547"/>
              <a:gd name="connsiteY1670" fmla="*/ 917086 h 1201292"/>
              <a:gd name="connsiteX1671" fmla="*/ 396145 w 1634547"/>
              <a:gd name="connsiteY1671" fmla="*/ 917772 h 1201292"/>
              <a:gd name="connsiteX1672" fmla="*/ 392106 w 1634547"/>
              <a:gd name="connsiteY1672" fmla="*/ 919058 h 1201292"/>
              <a:gd name="connsiteX1673" fmla="*/ 388525 w 1634547"/>
              <a:gd name="connsiteY1673" fmla="*/ 919658 h 1201292"/>
              <a:gd name="connsiteX1674" fmla="*/ 387668 w 1634547"/>
              <a:gd name="connsiteY1674" fmla="*/ 920134 h 1201292"/>
              <a:gd name="connsiteX1675" fmla="*/ 387401 w 1634547"/>
              <a:gd name="connsiteY1675" fmla="*/ 920991 h 1201292"/>
              <a:gd name="connsiteX1676" fmla="*/ 387687 w 1634547"/>
              <a:gd name="connsiteY1676" fmla="*/ 922011 h 1201292"/>
              <a:gd name="connsiteX1677" fmla="*/ 385382 w 1634547"/>
              <a:gd name="connsiteY1677" fmla="*/ 921620 h 1201292"/>
              <a:gd name="connsiteX1678" fmla="*/ 382972 w 1634547"/>
              <a:gd name="connsiteY1678" fmla="*/ 921401 h 1201292"/>
              <a:gd name="connsiteX1679" fmla="*/ 381029 w 1634547"/>
              <a:gd name="connsiteY1679" fmla="*/ 921544 h 1201292"/>
              <a:gd name="connsiteX1680" fmla="*/ 376276 w 1634547"/>
              <a:gd name="connsiteY1680" fmla="*/ 923487 h 1201292"/>
              <a:gd name="connsiteX1681" fmla="*/ 374666 w 1634547"/>
              <a:gd name="connsiteY1681" fmla="*/ 923677 h 1201292"/>
              <a:gd name="connsiteX1682" fmla="*/ 372876 w 1634547"/>
              <a:gd name="connsiteY1682" fmla="*/ 923477 h 1201292"/>
              <a:gd name="connsiteX1683" fmla="*/ 370437 w 1634547"/>
              <a:gd name="connsiteY1683" fmla="*/ 923420 h 1201292"/>
              <a:gd name="connsiteX1684" fmla="*/ 365798 w 1634547"/>
              <a:gd name="connsiteY1684" fmla="*/ 923477 h 1201292"/>
              <a:gd name="connsiteX1685" fmla="*/ 361807 w 1634547"/>
              <a:gd name="connsiteY1685" fmla="*/ 922982 h 1201292"/>
              <a:gd name="connsiteX1686" fmla="*/ 358559 w 1634547"/>
              <a:gd name="connsiteY1686" fmla="*/ 920267 h 1201292"/>
              <a:gd name="connsiteX1687" fmla="*/ 356264 w 1634547"/>
              <a:gd name="connsiteY1687" fmla="*/ 919067 h 1201292"/>
              <a:gd name="connsiteX1688" fmla="*/ 353816 w 1634547"/>
              <a:gd name="connsiteY1688" fmla="*/ 918143 h 1201292"/>
              <a:gd name="connsiteX1689" fmla="*/ 351349 w 1634547"/>
              <a:gd name="connsiteY1689" fmla="*/ 917448 h 1201292"/>
              <a:gd name="connsiteX1690" fmla="*/ 350530 w 1634547"/>
              <a:gd name="connsiteY1690" fmla="*/ 915991 h 1201292"/>
              <a:gd name="connsiteX1691" fmla="*/ 349748 w 1634547"/>
              <a:gd name="connsiteY1691" fmla="*/ 915257 h 1201292"/>
              <a:gd name="connsiteX1692" fmla="*/ 347719 w 1634547"/>
              <a:gd name="connsiteY1692" fmla="*/ 915019 h 1201292"/>
              <a:gd name="connsiteX1693" fmla="*/ 346110 w 1634547"/>
              <a:gd name="connsiteY1693" fmla="*/ 915553 h 1201292"/>
              <a:gd name="connsiteX1694" fmla="*/ 345110 w 1634547"/>
              <a:gd name="connsiteY1694" fmla="*/ 919220 h 1201292"/>
              <a:gd name="connsiteX1695" fmla="*/ 344253 w 1634547"/>
              <a:gd name="connsiteY1695" fmla="*/ 919944 h 1201292"/>
              <a:gd name="connsiteX1696" fmla="*/ 342215 w 1634547"/>
              <a:gd name="connsiteY1696" fmla="*/ 920267 h 1201292"/>
              <a:gd name="connsiteX1697" fmla="*/ 340071 w 1634547"/>
              <a:gd name="connsiteY1697" fmla="*/ 919334 h 1201292"/>
              <a:gd name="connsiteX1698" fmla="*/ 337109 w 1634547"/>
              <a:gd name="connsiteY1698" fmla="*/ 917448 h 1201292"/>
              <a:gd name="connsiteX1699" fmla="*/ 335947 w 1634547"/>
              <a:gd name="connsiteY1699" fmla="*/ 915353 h 1201292"/>
              <a:gd name="connsiteX1700" fmla="*/ 334956 w 1634547"/>
              <a:gd name="connsiteY1700" fmla="*/ 914676 h 1201292"/>
              <a:gd name="connsiteX1701" fmla="*/ 333394 w 1634547"/>
              <a:gd name="connsiteY1701" fmla="*/ 915600 h 1201292"/>
              <a:gd name="connsiteX1702" fmla="*/ 333308 w 1634547"/>
              <a:gd name="connsiteY1702" fmla="*/ 918286 h 1201292"/>
              <a:gd name="connsiteX1703" fmla="*/ 333004 w 1634547"/>
              <a:gd name="connsiteY1703" fmla="*/ 920087 h 1201292"/>
              <a:gd name="connsiteX1704" fmla="*/ 331146 w 1634547"/>
              <a:gd name="connsiteY1704" fmla="*/ 920820 h 1201292"/>
              <a:gd name="connsiteX1705" fmla="*/ 330070 w 1634547"/>
              <a:gd name="connsiteY1705" fmla="*/ 920287 h 1201292"/>
              <a:gd name="connsiteX1706" fmla="*/ 329203 w 1634547"/>
              <a:gd name="connsiteY1706" fmla="*/ 918439 h 1201292"/>
              <a:gd name="connsiteX1707" fmla="*/ 327022 w 1634547"/>
              <a:gd name="connsiteY1707" fmla="*/ 914048 h 1201292"/>
              <a:gd name="connsiteX1708" fmla="*/ 324860 w 1634547"/>
              <a:gd name="connsiteY1708" fmla="*/ 911476 h 1201292"/>
              <a:gd name="connsiteX1709" fmla="*/ 322679 w 1634547"/>
              <a:gd name="connsiteY1709" fmla="*/ 909761 h 1201292"/>
              <a:gd name="connsiteX1710" fmla="*/ 315526 w 1634547"/>
              <a:gd name="connsiteY1710" fmla="*/ 909809 h 1201292"/>
              <a:gd name="connsiteX1711" fmla="*/ 310220 w 1634547"/>
              <a:gd name="connsiteY1711" fmla="*/ 909304 h 1201292"/>
              <a:gd name="connsiteX1712" fmla="*/ 307820 w 1634547"/>
              <a:gd name="connsiteY1712" fmla="*/ 908600 h 1201292"/>
              <a:gd name="connsiteX1713" fmla="*/ 306914 w 1634547"/>
              <a:gd name="connsiteY1713" fmla="*/ 906904 h 1201292"/>
              <a:gd name="connsiteX1714" fmla="*/ 307791 w 1634547"/>
              <a:gd name="connsiteY1714" fmla="*/ 903513 h 1201292"/>
              <a:gd name="connsiteX1715" fmla="*/ 308820 w 1634547"/>
              <a:gd name="connsiteY1715" fmla="*/ 900865 h 1201292"/>
              <a:gd name="connsiteX1716" fmla="*/ 308791 w 1634547"/>
              <a:gd name="connsiteY1716" fmla="*/ 900246 h 1201292"/>
              <a:gd name="connsiteX1717" fmla="*/ 307915 w 1634547"/>
              <a:gd name="connsiteY1717" fmla="*/ 899932 h 1201292"/>
              <a:gd name="connsiteX1718" fmla="*/ 306391 w 1634547"/>
              <a:gd name="connsiteY1718" fmla="*/ 899722 h 1201292"/>
              <a:gd name="connsiteX1719" fmla="*/ 300666 w 1634547"/>
              <a:gd name="connsiteY1719" fmla="*/ 901418 h 1201292"/>
              <a:gd name="connsiteX1720" fmla="*/ 299104 w 1634547"/>
              <a:gd name="connsiteY1720" fmla="*/ 901217 h 1201292"/>
              <a:gd name="connsiteX1721" fmla="*/ 298114 w 1634547"/>
              <a:gd name="connsiteY1721" fmla="*/ 900637 h 1201292"/>
              <a:gd name="connsiteX1722" fmla="*/ 296904 w 1634547"/>
              <a:gd name="connsiteY1722" fmla="*/ 900141 h 1201292"/>
              <a:gd name="connsiteX1723" fmla="*/ 295903 w 1634547"/>
              <a:gd name="connsiteY1723" fmla="*/ 899351 h 1201292"/>
              <a:gd name="connsiteX1724" fmla="*/ 295208 w 1634547"/>
              <a:gd name="connsiteY1724" fmla="*/ 898198 h 1201292"/>
              <a:gd name="connsiteX1725" fmla="*/ 290256 w 1634547"/>
              <a:gd name="connsiteY1725" fmla="*/ 895369 h 1201292"/>
              <a:gd name="connsiteX1726" fmla="*/ 288798 w 1634547"/>
              <a:gd name="connsiteY1726" fmla="*/ 893817 h 1201292"/>
              <a:gd name="connsiteX1727" fmla="*/ 286160 w 1634547"/>
              <a:gd name="connsiteY1727" fmla="*/ 891873 h 1201292"/>
              <a:gd name="connsiteX1728" fmla="*/ 283931 w 1634547"/>
              <a:gd name="connsiteY1728" fmla="*/ 890549 h 1201292"/>
              <a:gd name="connsiteX1729" fmla="*/ 282521 w 1634547"/>
              <a:gd name="connsiteY1729" fmla="*/ 886759 h 1201292"/>
              <a:gd name="connsiteX1730" fmla="*/ 281235 w 1634547"/>
              <a:gd name="connsiteY1730" fmla="*/ 883110 h 1201292"/>
              <a:gd name="connsiteX1731" fmla="*/ 280531 w 1634547"/>
              <a:gd name="connsiteY1731" fmla="*/ 881167 h 1201292"/>
              <a:gd name="connsiteX1732" fmla="*/ 278406 w 1634547"/>
              <a:gd name="connsiteY1732" fmla="*/ 880139 h 1201292"/>
              <a:gd name="connsiteX1733" fmla="*/ 276111 w 1634547"/>
              <a:gd name="connsiteY1733" fmla="*/ 879358 h 1201292"/>
              <a:gd name="connsiteX1734" fmla="*/ 272225 w 1634547"/>
              <a:gd name="connsiteY1734" fmla="*/ 880948 h 1201292"/>
              <a:gd name="connsiteX1735" fmla="*/ 269034 w 1634547"/>
              <a:gd name="connsiteY1735" fmla="*/ 882158 h 1201292"/>
              <a:gd name="connsiteX1736" fmla="*/ 266691 w 1634547"/>
              <a:gd name="connsiteY1736" fmla="*/ 882282 h 1201292"/>
              <a:gd name="connsiteX1737" fmla="*/ 263309 w 1634547"/>
              <a:gd name="connsiteY1737" fmla="*/ 878539 h 1201292"/>
              <a:gd name="connsiteX1738" fmla="*/ 260595 w 1634547"/>
              <a:gd name="connsiteY1738" fmla="*/ 874490 h 1201292"/>
              <a:gd name="connsiteX1739" fmla="*/ 257385 w 1634547"/>
              <a:gd name="connsiteY1739" fmla="*/ 870956 h 1201292"/>
              <a:gd name="connsiteX1740" fmla="*/ 255251 w 1634547"/>
              <a:gd name="connsiteY1740" fmla="*/ 869175 h 1201292"/>
              <a:gd name="connsiteX1741" fmla="*/ 251470 w 1634547"/>
              <a:gd name="connsiteY1741" fmla="*/ 869004 h 1201292"/>
              <a:gd name="connsiteX1742" fmla="*/ 247212 w 1634547"/>
              <a:gd name="connsiteY1742" fmla="*/ 867013 h 1201292"/>
              <a:gd name="connsiteX1743" fmla="*/ 241497 w 1634547"/>
              <a:gd name="connsiteY1743" fmla="*/ 862479 h 1201292"/>
              <a:gd name="connsiteX1744" fmla="*/ 237373 w 1634547"/>
              <a:gd name="connsiteY1744" fmla="*/ 859098 h 1201292"/>
              <a:gd name="connsiteX1745" fmla="*/ 230267 w 1634547"/>
              <a:gd name="connsiteY1745" fmla="*/ 855336 h 1201292"/>
              <a:gd name="connsiteX1746" fmla="*/ 228610 w 1634547"/>
              <a:gd name="connsiteY1746" fmla="*/ 853754 h 1201292"/>
              <a:gd name="connsiteX1747" fmla="*/ 227981 w 1634547"/>
              <a:gd name="connsiteY1747" fmla="*/ 852411 h 1201292"/>
              <a:gd name="connsiteX1748" fmla="*/ 227009 w 1634547"/>
              <a:gd name="connsiteY1748" fmla="*/ 849764 h 1201292"/>
              <a:gd name="connsiteX1749" fmla="*/ 225523 w 1634547"/>
              <a:gd name="connsiteY1749" fmla="*/ 847249 h 1201292"/>
              <a:gd name="connsiteX1750" fmla="*/ 220485 w 1634547"/>
              <a:gd name="connsiteY1750" fmla="*/ 846154 h 1201292"/>
              <a:gd name="connsiteX1751" fmla="*/ 214789 w 1634547"/>
              <a:gd name="connsiteY1751" fmla="*/ 845373 h 1201292"/>
              <a:gd name="connsiteX1752" fmla="*/ 208779 w 1634547"/>
              <a:gd name="connsiteY1752" fmla="*/ 846915 h 1201292"/>
              <a:gd name="connsiteX1753" fmla="*/ 204454 w 1634547"/>
              <a:gd name="connsiteY1753" fmla="*/ 854440 h 1201292"/>
              <a:gd name="connsiteX1754" fmla="*/ 202368 w 1634547"/>
              <a:gd name="connsiteY1754" fmla="*/ 856079 h 1201292"/>
              <a:gd name="connsiteX1755" fmla="*/ 200577 w 1634547"/>
              <a:gd name="connsiteY1755" fmla="*/ 856174 h 1201292"/>
              <a:gd name="connsiteX1756" fmla="*/ 199111 w 1634547"/>
              <a:gd name="connsiteY1756" fmla="*/ 854259 h 1201292"/>
              <a:gd name="connsiteX1757" fmla="*/ 197901 w 1634547"/>
              <a:gd name="connsiteY1757" fmla="*/ 852249 h 1201292"/>
              <a:gd name="connsiteX1758" fmla="*/ 197244 w 1634547"/>
              <a:gd name="connsiteY1758" fmla="*/ 850021 h 1201292"/>
              <a:gd name="connsiteX1759" fmla="*/ 194253 w 1634547"/>
              <a:gd name="connsiteY1759" fmla="*/ 848373 h 1201292"/>
              <a:gd name="connsiteX1760" fmla="*/ 190871 w 1634547"/>
              <a:gd name="connsiteY1760" fmla="*/ 846220 h 1201292"/>
              <a:gd name="connsiteX1761" fmla="*/ 189138 w 1634547"/>
              <a:gd name="connsiteY1761" fmla="*/ 844544 h 1201292"/>
              <a:gd name="connsiteX1762" fmla="*/ 187186 w 1634547"/>
              <a:gd name="connsiteY1762" fmla="*/ 843496 h 1201292"/>
              <a:gd name="connsiteX1763" fmla="*/ 185366 w 1634547"/>
              <a:gd name="connsiteY1763" fmla="*/ 843048 h 1201292"/>
              <a:gd name="connsiteX1764" fmla="*/ 181861 w 1634547"/>
              <a:gd name="connsiteY1764" fmla="*/ 841629 h 1201292"/>
              <a:gd name="connsiteX1765" fmla="*/ 177889 w 1634547"/>
              <a:gd name="connsiteY1765" fmla="*/ 840029 h 1201292"/>
              <a:gd name="connsiteX1766" fmla="*/ 176022 w 1634547"/>
              <a:gd name="connsiteY1766" fmla="*/ 839810 h 1201292"/>
              <a:gd name="connsiteX1767" fmla="*/ 175889 w 1634547"/>
              <a:gd name="connsiteY1767" fmla="*/ 838667 h 1201292"/>
              <a:gd name="connsiteX1768" fmla="*/ 176451 w 1634547"/>
              <a:gd name="connsiteY1768" fmla="*/ 836238 h 1201292"/>
              <a:gd name="connsiteX1769" fmla="*/ 176108 w 1634547"/>
              <a:gd name="connsiteY1769" fmla="*/ 833904 h 1201292"/>
              <a:gd name="connsiteX1770" fmla="*/ 174908 w 1634547"/>
              <a:gd name="connsiteY1770" fmla="*/ 832952 h 1201292"/>
              <a:gd name="connsiteX1771" fmla="*/ 173098 w 1634547"/>
              <a:gd name="connsiteY1771" fmla="*/ 833199 h 1201292"/>
              <a:gd name="connsiteX1772" fmla="*/ 168907 w 1634547"/>
              <a:gd name="connsiteY1772" fmla="*/ 829885 h 1201292"/>
              <a:gd name="connsiteX1773" fmla="*/ 168697 w 1634547"/>
              <a:gd name="connsiteY1773" fmla="*/ 829713 h 1201292"/>
              <a:gd name="connsiteX1774" fmla="*/ 167507 w 1634547"/>
              <a:gd name="connsiteY1774" fmla="*/ 828770 h 1201292"/>
              <a:gd name="connsiteX1775" fmla="*/ 165440 w 1634547"/>
              <a:gd name="connsiteY1775" fmla="*/ 827418 h 1201292"/>
              <a:gd name="connsiteX1776" fmla="*/ 161953 w 1634547"/>
              <a:gd name="connsiteY1776" fmla="*/ 827513 h 1201292"/>
              <a:gd name="connsiteX1777" fmla="*/ 159315 w 1634547"/>
              <a:gd name="connsiteY1777" fmla="*/ 828009 h 1201292"/>
              <a:gd name="connsiteX1778" fmla="*/ 157382 w 1634547"/>
              <a:gd name="connsiteY1778" fmla="*/ 826627 h 1201292"/>
              <a:gd name="connsiteX1779" fmla="*/ 154581 w 1634547"/>
              <a:gd name="connsiteY1779" fmla="*/ 824437 h 1201292"/>
              <a:gd name="connsiteX1780" fmla="*/ 154077 w 1634547"/>
              <a:gd name="connsiteY1780" fmla="*/ 823951 h 1201292"/>
              <a:gd name="connsiteX1781" fmla="*/ 153248 w 1634547"/>
              <a:gd name="connsiteY1781" fmla="*/ 823151 h 1201292"/>
              <a:gd name="connsiteX1782" fmla="*/ 150409 w 1634547"/>
              <a:gd name="connsiteY1782" fmla="*/ 818922 h 1201292"/>
              <a:gd name="connsiteX1783" fmla="*/ 147057 w 1634547"/>
              <a:gd name="connsiteY1783" fmla="*/ 813911 h 1201292"/>
              <a:gd name="connsiteX1784" fmla="*/ 145361 w 1634547"/>
              <a:gd name="connsiteY1784" fmla="*/ 813178 h 1201292"/>
              <a:gd name="connsiteX1785" fmla="*/ 144485 w 1634547"/>
              <a:gd name="connsiteY1785" fmla="*/ 813559 h 1201292"/>
              <a:gd name="connsiteX1786" fmla="*/ 143494 w 1634547"/>
              <a:gd name="connsiteY1786" fmla="*/ 816216 h 1201292"/>
              <a:gd name="connsiteX1787" fmla="*/ 142751 w 1634547"/>
              <a:gd name="connsiteY1787" fmla="*/ 815950 h 1201292"/>
              <a:gd name="connsiteX1788" fmla="*/ 141504 w 1634547"/>
              <a:gd name="connsiteY1788" fmla="*/ 816131 h 1201292"/>
              <a:gd name="connsiteX1789" fmla="*/ 140037 w 1634547"/>
              <a:gd name="connsiteY1789" fmla="*/ 817064 h 1201292"/>
              <a:gd name="connsiteX1790" fmla="*/ 138627 w 1634547"/>
              <a:gd name="connsiteY1790" fmla="*/ 817302 h 1201292"/>
              <a:gd name="connsiteX1791" fmla="*/ 137722 w 1634547"/>
              <a:gd name="connsiteY1791" fmla="*/ 817026 h 1201292"/>
              <a:gd name="connsiteX1792" fmla="*/ 137341 w 1634547"/>
              <a:gd name="connsiteY1792" fmla="*/ 816369 h 1201292"/>
              <a:gd name="connsiteX1793" fmla="*/ 137741 w 1634547"/>
              <a:gd name="connsiteY1793" fmla="*/ 812854 h 1201292"/>
              <a:gd name="connsiteX1794" fmla="*/ 136884 w 1634547"/>
              <a:gd name="connsiteY1794" fmla="*/ 811759 h 1201292"/>
              <a:gd name="connsiteX1795" fmla="*/ 137646 w 1634547"/>
              <a:gd name="connsiteY1795" fmla="*/ 809311 h 1201292"/>
              <a:gd name="connsiteX1796" fmla="*/ 138932 w 1634547"/>
              <a:gd name="connsiteY1796" fmla="*/ 807196 h 1201292"/>
              <a:gd name="connsiteX1797" fmla="*/ 137617 w 1634547"/>
              <a:gd name="connsiteY1797" fmla="*/ 805625 h 1201292"/>
              <a:gd name="connsiteX1798" fmla="*/ 135998 w 1634547"/>
              <a:gd name="connsiteY1798" fmla="*/ 803377 h 1201292"/>
              <a:gd name="connsiteX1799" fmla="*/ 135817 w 1634547"/>
              <a:gd name="connsiteY1799" fmla="*/ 801338 h 1201292"/>
              <a:gd name="connsiteX1800" fmla="*/ 136693 w 1634547"/>
              <a:gd name="connsiteY1800" fmla="*/ 798767 h 1201292"/>
              <a:gd name="connsiteX1801" fmla="*/ 137122 w 1634547"/>
              <a:gd name="connsiteY1801" fmla="*/ 796566 h 1201292"/>
              <a:gd name="connsiteX1802" fmla="*/ 136855 w 1634547"/>
              <a:gd name="connsiteY1802" fmla="*/ 795757 h 1201292"/>
              <a:gd name="connsiteX1803" fmla="*/ 135579 w 1634547"/>
              <a:gd name="connsiteY1803" fmla="*/ 794528 h 1201292"/>
              <a:gd name="connsiteX1804" fmla="*/ 130712 w 1634547"/>
              <a:gd name="connsiteY1804" fmla="*/ 788470 h 1201292"/>
              <a:gd name="connsiteX1805" fmla="*/ 130454 w 1634547"/>
              <a:gd name="connsiteY1805" fmla="*/ 787832 h 1201292"/>
              <a:gd name="connsiteX1806" fmla="*/ 129635 w 1634547"/>
              <a:gd name="connsiteY1806" fmla="*/ 785813 h 1201292"/>
              <a:gd name="connsiteX1807" fmla="*/ 129254 w 1634547"/>
              <a:gd name="connsiteY1807" fmla="*/ 782765 h 1201292"/>
              <a:gd name="connsiteX1808" fmla="*/ 128626 w 1634547"/>
              <a:gd name="connsiteY1808" fmla="*/ 780583 h 1201292"/>
              <a:gd name="connsiteX1809" fmla="*/ 127883 w 1634547"/>
              <a:gd name="connsiteY1809" fmla="*/ 778907 h 1201292"/>
              <a:gd name="connsiteX1810" fmla="*/ 127940 w 1634547"/>
              <a:gd name="connsiteY1810" fmla="*/ 778116 h 1201292"/>
              <a:gd name="connsiteX1811" fmla="*/ 128502 w 1634547"/>
              <a:gd name="connsiteY1811" fmla="*/ 777707 h 1201292"/>
              <a:gd name="connsiteX1812" fmla="*/ 131540 w 1634547"/>
              <a:gd name="connsiteY1812" fmla="*/ 777297 h 1201292"/>
              <a:gd name="connsiteX1813" fmla="*/ 134350 w 1634547"/>
              <a:gd name="connsiteY1813" fmla="*/ 777040 h 1201292"/>
              <a:gd name="connsiteX1814" fmla="*/ 136198 w 1634547"/>
              <a:gd name="connsiteY1814" fmla="*/ 776469 h 1201292"/>
              <a:gd name="connsiteX1815" fmla="*/ 137160 w 1634547"/>
              <a:gd name="connsiteY1815" fmla="*/ 777688 h 1201292"/>
              <a:gd name="connsiteX1816" fmla="*/ 137608 w 1634547"/>
              <a:gd name="connsiteY1816" fmla="*/ 779555 h 1201292"/>
              <a:gd name="connsiteX1817" fmla="*/ 138093 w 1634547"/>
              <a:gd name="connsiteY1817" fmla="*/ 780536 h 1201292"/>
              <a:gd name="connsiteX1818" fmla="*/ 139875 w 1634547"/>
              <a:gd name="connsiteY1818" fmla="*/ 782308 h 1201292"/>
              <a:gd name="connsiteX1819" fmla="*/ 142047 w 1634547"/>
              <a:gd name="connsiteY1819" fmla="*/ 784003 h 1201292"/>
              <a:gd name="connsiteX1820" fmla="*/ 144152 w 1634547"/>
              <a:gd name="connsiteY1820" fmla="*/ 783784 h 1201292"/>
              <a:gd name="connsiteX1821" fmla="*/ 146009 w 1634547"/>
              <a:gd name="connsiteY1821" fmla="*/ 783060 h 1201292"/>
              <a:gd name="connsiteX1822" fmla="*/ 147618 w 1634547"/>
              <a:gd name="connsiteY1822" fmla="*/ 780298 h 1201292"/>
              <a:gd name="connsiteX1823" fmla="*/ 148752 w 1634547"/>
              <a:gd name="connsiteY1823" fmla="*/ 779621 h 1201292"/>
              <a:gd name="connsiteX1824" fmla="*/ 150076 w 1634547"/>
              <a:gd name="connsiteY1824" fmla="*/ 779498 h 1201292"/>
              <a:gd name="connsiteX1825" fmla="*/ 150076 w 1634547"/>
              <a:gd name="connsiteY1825" fmla="*/ 779298 h 1201292"/>
              <a:gd name="connsiteX1826" fmla="*/ 150000 w 1634547"/>
              <a:gd name="connsiteY1826" fmla="*/ 777516 h 1201292"/>
              <a:gd name="connsiteX1827" fmla="*/ 150466 w 1634547"/>
              <a:gd name="connsiteY1827" fmla="*/ 773125 h 1201292"/>
              <a:gd name="connsiteX1828" fmla="*/ 150305 w 1634547"/>
              <a:gd name="connsiteY1828" fmla="*/ 771363 h 1201292"/>
              <a:gd name="connsiteX1829" fmla="*/ 149704 w 1634547"/>
              <a:gd name="connsiteY1829" fmla="*/ 769773 h 1201292"/>
              <a:gd name="connsiteX1830" fmla="*/ 149809 w 1634547"/>
              <a:gd name="connsiteY1830" fmla="*/ 768001 h 1201292"/>
              <a:gd name="connsiteX1831" fmla="*/ 149609 w 1634547"/>
              <a:gd name="connsiteY1831" fmla="*/ 765429 h 1201292"/>
              <a:gd name="connsiteX1832" fmla="*/ 148095 w 1634547"/>
              <a:gd name="connsiteY1832" fmla="*/ 763667 h 1201292"/>
              <a:gd name="connsiteX1833" fmla="*/ 147104 w 1634547"/>
              <a:gd name="connsiteY1833" fmla="*/ 762991 h 1201292"/>
              <a:gd name="connsiteX1834" fmla="*/ 146942 w 1634547"/>
              <a:gd name="connsiteY1834" fmla="*/ 762038 h 1201292"/>
              <a:gd name="connsiteX1835" fmla="*/ 147457 w 1634547"/>
              <a:gd name="connsiteY1835" fmla="*/ 760276 h 1201292"/>
              <a:gd name="connsiteX1836" fmla="*/ 147809 w 1634547"/>
              <a:gd name="connsiteY1836" fmla="*/ 758247 h 1201292"/>
              <a:gd name="connsiteX1837" fmla="*/ 147285 w 1634547"/>
              <a:gd name="connsiteY1837" fmla="*/ 756752 h 1201292"/>
              <a:gd name="connsiteX1838" fmla="*/ 147199 w 1634547"/>
              <a:gd name="connsiteY1838" fmla="*/ 756523 h 1201292"/>
              <a:gd name="connsiteX1839" fmla="*/ 145971 w 1634547"/>
              <a:gd name="connsiteY1839" fmla="*/ 755752 h 1201292"/>
              <a:gd name="connsiteX1840" fmla="*/ 144532 w 1634547"/>
              <a:gd name="connsiteY1840" fmla="*/ 754447 h 1201292"/>
              <a:gd name="connsiteX1841" fmla="*/ 142818 w 1634547"/>
              <a:gd name="connsiteY1841" fmla="*/ 752685 h 1201292"/>
              <a:gd name="connsiteX1842" fmla="*/ 141970 w 1634547"/>
              <a:gd name="connsiteY1842" fmla="*/ 751408 h 1201292"/>
              <a:gd name="connsiteX1843" fmla="*/ 140580 w 1634547"/>
              <a:gd name="connsiteY1843" fmla="*/ 749999 h 1201292"/>
              <a:gd name="connsiteX1844" fmla="*/ 138884 w 1634547"/>
              <a:gd name="connsiteY1844" fmla="*/ 747808 h 1201292"/>
              <a:gd name="connsiteX1845" fmla="*/ 138570 w 1634547"/>
              <a:gd name="connsiteY1845" fmla="*/ 742998 h 1201292"/>
              <a:gd name="connsiteX1846" fmla="*/ 138399 w 1634547"/>
              <a:gd name="connsiteY1846" fmla="*/ 737931 h 1201292"/>
              <a:gd name="connsiteX1847" fmla="*/ 137808 w 1634547"/>
              <a:gd name="connsiteY1847" fmla="*/ 735406 h 1201292"/>
              <a:gd name="connsiteX1848" fmla="*/ 136865 w 1634547"/>
              <a:gd name="connsiteY1848" fmla="*/ 731377 h 1201292"/>
              <a:gd name="connsiteX1849" fmla="*/ 137008 w 1634547"/>
              <a:gd name="connsiteY1849" fmla="*/ 730025 h 1201292"/>
              <a:gd name="connsiteX1850" fmla="*/ 137579 w 1634547"/>
              <a:gd name="connsiteY1850" fmla="*/ 728996 h 1201292"/>
              <a:gd name="connsiteX1851" fmla="*/ 142361 w 1634547"/>
              <a:gd name="connsiteY1851" fmla="*/ 725739 h 1201292"/>
              <a:gd name="connsiteX1852" fmla="*/ 143399 w 1634547"/>
              <a:gd name="connsiteY1852" fmla="*/ 724472 h 1201292"/>
              <a:gd name="connsiteX1853" fmla="*/ 143570 w 1634547"/>
              <a:gd name="connsiteY1853" fmla="*/ 723510 h 1201292"/>
              <a:gd name="connsiteX1854" fmla="*/ 143380 w 1634547"/>
              <a:gd name="connsiteY1854" fmla="*/ 722081 h 1201292"/>
              <a:gd name="connsiteX1855" fmla="*/ 142475 w 1634547"/>
              <a:gd name="connsiteY1855" fmla="*/ 720490 h 1201292"/>
              <a:gd name="connsiteX1856" fmla="*/ 140570 w 1634547"/>
              <a:gd name="connsiteY1856" fmla="*/ 719252 h 1201292"/>
              <a:gd name="connsiteX1857" fmla="*/ 137846 w 1634547"/>
              <a:gd name="connsiteY1857" fmla="*/ 717233 h 1201292"/>
              <a:gd name="connsiteX1858" fmla="*/ 135379 w 1634547"/>
              <a:gd name="connsiteY1858" fmla="*/ 715128 h 1201292"/>
              <a:gd name="connsiteX1859" fmla="*/ 131226 w 1634547"/>
              <a:gd name="connsiteY1859" fmla="*/ 713842 h 1201292"/>
              <a:gd name="connsiteX1860" fmla="*/ 126187 w 1634547"/>
              <a:gd name="connsiteY1860" fmla="*/ 712270 h 1201292"/>
              <a:gd name="connsiteX1861" fmla="*/ 124978 w 1634547"/>
              <a:gd name="connsiteY1861" fmla="*/ 710737 h 1201292"/>
              <a:gd name="connsiteX1862" fmla="*/ 123758 w 1634547"/>
              <a:gd name="connsiteY1862" fmla="*/ 706984 h 1201292"/>
              <a:gd name="connsiteX1863" fmla="*/ 121682 w 1634547"/>
              <a:gd name="connsiteY1863" fmla="*/ 701250 h 1201292"/>
              <a:gd name="connsiteX1864" fmla="*/ 119472 w 1634547"/>
              <a:gd name="connsiteY1864" fmla="*/ 695125 h 1201292"/>
              <a:gd name="connsiteX1865" fmla="*/ 117767 w 1634547"/>
              <a:gd name="connsiteY1865" fmla="*/ 691344 h 1201292"/>
              <a:gd name="connsiteX1866" fmla="*/ 117681 w 1634547"/>
              <a:gd name="connsiteY1866" fmla="*/ 689525 h 1201292"/>
              <a:gd name="connsiteX1867" fmla="*/ 118701 w 1634547"/>
              <a:gd name="connsiteY1867" fmla="*/ 684876 h 1201292"/>
              <a:gd name="connsiteX1868" fmla="*/ 118577 w 1634547"/>
              <a:gd name="connsiteY1868" fmla="*/ 683886 h 1201292"/>
              <a:gd name="connsiteX1869" fmla="*/ 117681 w 1634547"/>
              <a:gd name="connsiteY1869" fmla="*/ 683543 h 1201292"/>
              <a:gd name="connsiteX1870" fmla="*/ 115977 w 1634547"/>
              <a:gd name="connsiteY1870" fmla="*/ 684152 h 1201292"/>
              <a:gd name="connsiteX1871" fmla="*/ 114615 w 1634547"/>
              <a:gd name="connsiteY1871" fmla="*/ 684886 h 1201292"/>
              <a:gd name="connsiteX1872" fmla="*/ 113452 w 1634547"/>
              <a:gd name="connsiteY1872" fmla="*/ 684505 h 1201292"/>
              <a:gd name="connsiteX1873" fmla="*/ 112376 w 1634547"/>
              <a:gd name="connsiteY1873" fmla="*/ 683724 h 1201292"/>
              <a:gd name="connsiteX1874" fmla="*/ 112157 w 1634547"/>
              <a:gd name="connsiteY1874" fmla="*/ 683457 h 1201292"/>
              <a:gd name="connsiteX1875" fmla="*/ 112071 w 1634547"/>
              <a:gd name="connsiteY1875" fmla="*/ 683352 h 1201292"/>
              <a:gd name="connsiteX1876" fmla="*/ 110052 w 1634547"/>
              <a:gd name="connsiteY1876" fmla="*/ 683857 h 1201292"/>
              <a:gd name="connsiteX1877" fmla="*/ 106004 w 1634547"/>
              <a:gd name="connsiteY1877" fmla="*/ 684143 h 1201292"/>
              <a:gd name="connsiteX1878" fmla="*/ 104604 w 1634547"/>
              <a:gd name="connsiteY1878" fmla="*/ 684095 h 1201292"/>
              <a:gd name="connsiteX1879" fmla="*/ 102641 w 1634547"/>
              <a:gd name="connsiteY1879" fmla="*/ 684028 h 1201292"/>
              <a:gd name="connsiteX1880" fmla="*/ 98584 w 1634547"/>
              <a:gd name="connsiteY1880" fmla="*/ 682962 h 1201292"/>
              <a:gd name="connsiteX1881" fmla="*/ 93107 w 1634547"/>
              <a:gd name="connsiteY1881" fmla="*/ 681524 h 1201292"/>
              <a:gd name="connsiteX1882" fmla="*/ 87459 w 1634547"/>
              <a:gd name="connsiteY1882" fmla="*/ 679523 h 1201292"/>
              <a:gd name="connsiteX1883" fmla="*/ 84468 w 1634547"/>
              <a:gd name="connsiteY1883" fmla="*/ 677932 h 1201292"/>
              <a:gd name="connsiteX1884" fmla="*/ 83420 w 1634547"/>
              <a:gd name="connsiteY1884" fmla="*/ 677380 h 1201292"/>
              <a:gd name="connsiteX1885" fmla="*/ 80858 w 1634547"/>
              <a:gd name="connsiteY1885" fmla="*/ 675723 h 1201292"/>
              <a:gd name="connsiteX1886" fmla="*/ 79039 w 1634547"/>
              <a:gd name="connsiteY1886" fmla="*/ 674294 h 1201292"/>
              <a:gd name="connsiteX1887" fmla="*/ 78715 w 1634547"/>
              <a:gd name="connsiteY1887" fmla="*/ 670551 h 1201292"/>
              <a:gd name="connsiteX1888" fmla="*/ 77391 w 1634547"/>
              <a:gd name="connsiteY1888" fmla="*/ 670836 h 1201292"/>
              <a:gd name="connsiteX1889" fmla="*/ 74286 w 1634547"/>
              <a:gd name="connsiteY1889" fmla="*/ 672189 h 1201292"/>
              <a:gd name="connsiteX1890" fmla="*/ 70704 w 1634547"/>
              <a:gd name="connsiteY1890" fmla="*/ 673046 h 1201292"/>
              <a:gd name="connsiteX1891" fmla="*/ 68723 w 1634547"/>
              <a:gd name="connsiteY1891" fmla="*/ 673056 h 1201292"/>
              <a:gd name="connsiteX1892" fmla="*/ 67923 w 1634547"/>
              <a:gd name="connsiteY1892" fmla="*/ 672455 h 1201292"/>
              <a:gd name="connsiteX1893" fmla="*/ 66732 w 1634547"/>
              <a:gd name="connsiteY1893" fmla="*/ 668503 h 1201292"/>
              <a:gd name="connsiteX1894" fmla="*/ 65866 w 1634547"/>
              <a:gd name="connsiteY1894" fmla="*/ 667388 h 1201292"/>
              <a:gd name="connsiteX1895" fmla="*/ 64256 w 1634547"/>
              <a:gd name="connsiteY1895" fmla="*/ 666950 h 1201292"/>
              <a:gd name="connsiteX1896" fmla="*/ 62503 w 1634547"/>
              <a:gd name="connsiteY1896" fmla="*/ 666255 h 1201292"/>
              <a:gd name="connsiteX1897" fmla="*/ 61617 w 1634547"/>
              <a:gd name="connsiteY1897" fmla="*/ 665226 h 1201292"/>
              <a:gd name="connsiteX1898" fmla="*/ 61417 w 1634547"/>
              <a:gd name="connsiteY1898" fmla="*/ 663921 h 1201292"/>
              <a:gd name="connsiteX1899" fmla="*/ 62199 w 1634547"/>
              <a:gd name="connsiteY1899" fmla="*/ 662426 h 1201292"/>
              <a:gd name="connsiteX1900" fmla="*/ 63122 w 1634547"/>
              <a:gd name="connsiteY1900" fmla="*/ 661273 h 1201292"/>
              <a:gd name="connsiteX1901" fmla="*/ 63284 w 1634547"/>
              <a:gd name="connsiteY1901" fmla="*/ 654225 h 1201292"/>
              <a:gd name="connsiteX1902" fmla="*/ 62684 w 1634547"/>
              <a:gd name="connsiteY1902" fmla="*/ 651720 h 1201292"/>
              <a:gd name="connsiteX1903" fmla="*/ 62179 w 1634547"/>
              <a:gd name="connsiteY1903" fmla="*/ 649615 h 1201292"/>
              <a:gd name="connsiteX1904" fmla="*/ 60893 w 1634547"/>
              <a:gd name="connsiteY1904" fmla="*/ 646995 h 1201292"/>
              <a:gd name="connsiteX1905" fmla="*/ 59693 w 1634547"/>
              <a:gd name="connsiteY1905" fmla="*/ 645376 h 1201292"/>
              <a:gd name="connsiteX1906" fmla="*/ 57884 w 1634547"/>
              <a:gd name="connsiteY1906" fmla="*/ 643871 h 1201292"/>
              <a:gd name="connsiteX1907" fmla="*/ 55073 w 1634547"/>
              <a:gd name="connsiteY1907" fmla="*/ 642309 h 1201292"/>
              <a:gd name="connsiteX1908" fmla="*/ 52568 w 1634547"/>
              <a:gd name="connsiteY1908" fmla="*/ 641728 h 1201292"/>
              <a:gd name="connsiteX1909" fmla="*/ 49539 w 1634547"/>
              <a:gd name="connsiteY1909" fmla="*/ 642871 h 1201292"/>
              <a:gd name="connsiteX1910" fmla="*/ 48578 w 1634547"/>
              <a:gd name="connsiteY1910" fmla="*/ 642433 h 1201292"/>
              <a:gd name="connsiteX1911" fmla="*/ 47310 w 1634547"/>
              <a:gd name="connsiteY1911" fmla="*/ 637594 h 1201292"/>
              <a:gd name="connsiteX1912" fmla="*/ 46501 w 1634547"/>
              <a:gd name="connsiteY1912" fmla="*/ 636604 h 1201292"/>
              <a:gd name="connsiteX1913" fmla="*/ 41120 w 1634547"/>
              <a:gd name="connsiteY1913" fmla="*/ 634613 h 1201292"/>
              <a:gd name="connsiteX1914" fmla="*/ 38681 w 1634547"/>
              <a:gd name="connsiteY1914" fmla="*/ 634156 h 1201292"/>
              <a:gd name="connsiteX1915" fmla="*/ 35871 w 1634547"/>
              <a:gd name="connsiteY1915" fmla="*/ 634775 h 1201292"/>
              <a:gd name="connsiteX1916" fmla="*/ 34271 w 1634547"/>
              <a:gd name="connsiteY1916" fmla="*/ 635308 h 1201292"/>
              <a:gd name="connsiteX1917" fmla="*/ 32985 w 1634547"/>
              <a:gd name="connsiteY1917" fmla="*/ 634422 h 1201292"/>
              <a:gd name="connsiteX1918" fmla="*/ 30975 w 1634547"/>
              <a:gd name="connsiteY1918" fmla="*/ 633298 h 1201292"/>
              <a:gd name="connsiteX1919" fmla="*/ 29003 w 1634547"/>
              <a:gd name="connsiteY1919" fmla="*/ 632527 h 1201292"/>
              <a:gd name="connsiteX1920" fmla="*/ 26556 w 1634547"/>
              <a:gd name="connsiteY1920" fmla="*/ 632498 h 1201292"/>
              <a:gd name="connsiteX1921" fmla="*/ 24975 w 1634547"/>
              <a:gd name="connsiteY1921" fmla="*/ 632974 h 1201292"/>
              <a:gd name="connsiteX1922" fmla="*/ 24575 w 1634547"/>
              <a:gd name="connsiteY1922" fmla="*/ 632698 h 1201292"/>
              <a:gd name="connsiteX1923" fmla="*/ 23813 w 1634547"/>
              <a:gd name="connsiteY1923" fmla="*/ 631812 h 1201292"/>
              <a:gd name="connsiteX1924" fmla="*/ 20555 w 1634547"/>
              <a:gd name="connsiteY1924" fmla="*/ 629136 h 1201292"/>
              <a:gd name="connsiteX1925" fmla="*/ 20441 w 1634547"/>
              <a:gd name="connsiteY1925" fmla="*/ 628460 h 1201292"/>
              <a:gd name="connsiteX1926" fmla="*/ 25432 w 1634547"/>
              <a:gd name="connsiteY1926" fmla="*/ 625821 h 1201292"/>
              <a:gd name="connsiteX1927" fmla="*/ 28375 w 1634547"/>
              <a:gd name="connsiteY1927" fmla="*/ 624821 h 1201292"/>
              <a:gd name="connsiteX1928" fmla="*/ 29918 w 1634547"/>
              <a:gd name="connsiteY1928" fmla="*/ 624021 h 1201292"/>
              <a:gd name="connsiteX1929" fmla="*/ 30242 w 1634547"/>
              <a:gd name="connsiteY1929" fmla="*/ 624192 h 1201292"/>
              <a:gd name="connsiteX1930" fmla="*/ 31004 w 1634547"/>
              <a:gd name="connsiteY1930" fmla="*/ 625412 h 1201292"/>
              <a:gd name="connsiteX1931" fmla="*/ 32947 w 1634547"/>
              <a:gd name="connsiteY1931" fmla="*/ 626212 h 1201292"/>
              <a:gd name="connsiteX1932" fmla="*/ 34319 w 1634547"/>
              <a:gd name="connsiteY1932" fmla="*/ 625993 h 1201292"/>
              <a:gd name="connsiteX1933" fmla="*/ 35033 w 1634547"/>
              <a:gd name="connsiteY1933" fmla="*/ 625383 h 1201292"/>
              <a:gd name="connsiteX1934" fmla="*/ 37452 w 1634547"/>
              <a:gd name="connsiteY1934" fmla="*/ 623926 h 1201292"/>
              <a:gd name="connsiteX1935" fmla="*/ 39338 w 1634547"/>
              <a:gd name="connsiteY1935" fmla="*/ 622230 h 1201292"/>
              <a:gd name="connsiteX1936" fmla="*/ 40396 w 1634547"/>
              <a:gd name="connsiteY1936" fmla="*/ 620840 h 1201292"/>
              <a:gd name="connsiteX1937" fmla="*/ 39824 w 1634547"/>
              <a:gd name="connsiteY1937" fmla="*/ 618649 h 1201292"/>
              <a:gd name="connsiteX1938" fmla="*/ 36852 w 1634547"/>
              <a:gd name="connsiteY1938" fmla="*/ 615992 h 1201292"/>
              <a:gd name="connsiteX1939" fmla="*/ 34966 w 1634547"/>
              <a:gd name="connsiteY1939" fmla="*/ 614572 h 1201292"/>
              <a:gd name="connsiteX1940" fmla="*/ 34385 w 1634547"/>
              <a:gd name="connsiteY1940" fmla="*/ 613610 h 1201292"/>
              <a:gd name="connsiteX1941" fmla="*/ 34871 w 1634547"/>
              <a:gd name="connsiteY1941" fmla="*/ 610724 h 1201292"/>
              <a:gd name="connsiteX1942" fmla="*/ 35557 w 1634547"/>
              <a:gd name="connsiteY1942" fmla="*/ 607857 h 1201292"/>
              <a:gd name="connsiteX1943" fmla="*/ 35100 w 1634547"/>
              <a:gd name="connsiteY1943" fmla="*/ 606762 h 1201292"/>
              <a:gd name="connsiteX1944" fmla="*/ 34538 w 1634547"/>
              <a:gd name="connsiteY1944" fmla="*/ 605828 h 1201292"/>
              <a:gd name="connsiteX1945" fmla="*/ 34290 w 1634547"/>
              <a:gd name="connsiteY1945" fmla="*/ 602695 h 1201292"/>
              <a:gd name="connsiteX1946" fmla="*/ 32994 w 1634547"/>
              <a:gd name="connsiteY1946" fmla="*/ 598904 h 1201292"/>
              <a:gd name="connsiteX1947" fmla="*/ 31585 w 1634547"/>
              <a:gd name="connsiteY1947" fmla="*/ 596694 h 1201292"/>
              <a:gd name="connsiteX1948" fmla="*/ 31195 w 1634547"/>
              <a:gd name="connsiteY1948" fmla="*/ 593703 h 1201292"/>
              <a:gd name="connsiteX1949" fmla="*/ 31118 w 1634547"/>
              <a:gd name="connsiteY1949" fmla="*/ 590903 h 1201292"/>
              <a:gd name="connsiteX1950" fmla="*/ 32823 w 1634547"/>
              <a:gd name="connsiteY1950" fmla="*/ 586502 h 1201292"/>
              <a:gd name="connsiteX1951" fmla="*/ 32195 w 1634547"/>
              <a:gd name="connsiteY1951" fmla="*/ 584597 h 1201292"/>
              <a:gd name="connsiteX1952" fmla="*/ 30404 w 1634547"/>
              <a:gd name="connsiteY1952" fmla="*/ 582902 h 1201292"/>
              <a:gd name="connsiteX1953" fmla="*/ 24232 w 1634547"/>
              <a:gd name="connsiteY1953" fmla="*/ 579834 h 1201292"/>
              <a:gd name="connsiteX1954" fmla="*/ 17907 w 1634547"/>
              <a:gd name="connsiteY1954" fmla="*/ 577806 h 1201292"/>
              <a:gd name="connsiteX1955" fmla="*/ 15497 w 1634547"/>
              <a:gd name="connsiteY1955" fmla="*/ 577882 h 1201292"/>
              <a:gd name="connsiteX1956" fmla="*/ 14002 w 1634547"/>
              <a:gd name="connsiteY1956" fmla="*/ 577758 h 1201292"/>
              <a:gd name="connsiteX1957" fmla="*/ 12230 w 1634547"/>
              <a:gd name="connsiteY1957" fmla="*/ 579549 h 1201292"/>
              <a:gd name="connsiteX1958" fmla="*/ 11173 w 1634547"/>
              <a:gd name="connsiteY1958" fmla="*/ 581892 h 1201292"/>
              <a:gd name="connsiteX1959" fmla="*/ 9697 w 1634547"/>
              <a:gd name="connsiteY1959" fmla="*/ 582101 h 1201292"/>
              <a:gd name="connsiteX1960" fmla="*/ 7001 w 1634547"/>
              <a:gd name="connsiteY1960" fmla="*/ 581111 h 1201292"/>
              <a:gd name="connsiteX1961" fmla="*/ 5201 w 1634547"/>
              <a:gd name="connsiteY1961" fmla="*/ 579606 h 1201292"/>
              <a:gd name="connsiteX1962" fmla="*/ 3924 w 1634547"/>
              <a:gd name="connsiteY1962" fmla="*/ 576472 h 1201292"/>
              <a:gd name="connsiteX1963" fmla="*/ 2934 w 1634547"/>
              <a:gd name="connsiteY1963" fmla="*/ 572434 h 1201292"/>
              <a:gd name="connsiteX1964" fmla="*/ 2372 w 1634547"/>
              <a:gd name="connsiteY1964" fmla="*/ 571167 h 1201292"/>
              <a:gd name="connsiteX1965" fmla="*/ 2657 w 1634547"/>
              <a:gd name="connsiteY1965" fmla="*/ 570071 h 1201292"/>
              <a:gd name="connsiteX1966" fmla="*/ 3277 w 1634547"/>
              <a:gd name="connsiteY1966" fmla="*/ 569100 h 1201292"/>
              <a:gd name="connsiteX1967" fmla="*/ 5001 w 1634547"/>
              <a:gd name="connsiteY1967" fmla="*/ 568185 h 1201292"/>
              <a:gd name="connsiteX1968" fmla="*/ 5286 w 1634547"/>
              <a:gd name="connsiteY1968" fmla="*/ 567252 h 1201292"/>
              <a:gd name="connsiteX1969" fmla="*/ 5029 w 1634547"/>
              <a:gd name="connsiteY1969" fmla="*/ 566099 h 1201292"/>
              <a:gd name="connsiteX1970" fmla="*/ 3639 w 1634547"/>
              <a:gd name="connsiteY1970" fmla="*/ 564642 h 1201292"/>
              <a:gd name="connsiteX1971" fmla="*/ 2220 w 1634547"/>
              <a:gd name="connsiteY1971" fmla="*/ 562585 h 1201292"/>
              <a:gd name="connsiteX1972" fmla="*/ 0 w 1634547"/>
              <a:gd name="connsiteY1972" fmla="*/ 558308 h 1201292"/>
              <a:gd name="connsiteX1973" fmla="*/ 428 w 1634547"/>
              <a:gd name="connsiteY1973" fmla="*/ 555946 h 1201292"/>
              <a:gd name="connsiteX1974" fmla="*/ 781 w 1634547"/>
              <a:gd name="connsiteY1974" fmla="*/ 552545 h 1201292"/>
              <a:gd name="connsiteX1975" fmla="*/ 648 w 1634547"/>
              <a:gd name="connsiteY1975" fmla="*/ 550755 h 1201292"/>
              <a:gd name="connsiteX1976" fmla="*/ 2896 w 1634547"/>
              <a:gd name="connsiteY1976" fmla="*/ 550288 h 1201292"/>
              <a:gd name="connsiteX1977" fmla="*/ 5762 w 1634547"/>
              <a:gd name="connsiteY1977" fmla="*/ 549364 h 1201292"/>
              <a:gd name="connsiteX1978" fmla="*/ 7096 w 1634547"/>
              <a:gd name="connsiteY1978" fmla="*/ 547831 h 1201292"/>
              <a:gd name="connsiteX1979" fmla="*/ 8020 w 1634547"/>
              <a:gd name="connsiteY1979" fmla="*/ 546268 h 1201292"/>
              <a:gd name="connsiteX1980" fmla="*/ 8220 w 1634547"/>
              <a:gd name="connsiteY1980" fmla="*/ 545297 h 1201292"/>
              <a:gd name="connsiteX1981" fmla="*/ 7354 w 1634547"/>
              <a:gd name="connsiteY1981" fmla="*/ 541554 h 1201292"/>
              <a:gd name="connsiteX1982" fmla="*/ 6211 w 1634547"/>
              <a:gd name="connsiteY1982" fmla="*/ 539887 h 1201292"/>
              <a:gd name="connsiteX1983" fmla="*/ 6096 w 1634547"/>
              <a:gd name="connsiteY1983" fmla="*/ 538591 h 1201292"/>
              <a:gd name="connsiteX1984" fmla="*/ 6658 w 1634547"/>
              <a:gd name="connsiteY1984" fmla="*/ 537601 h 1201292"/>
              <a:gd name="connsiteX1985" fmla="*/ 7411 w 1634547"/>
              <a:gd name="connsiteY1985" fmla="*/ 535896 h 1201292"/>
              <a:gd name="connsiteX1986" fmla="*/ 8858 w 1634547"/>
              <a:gd name="connsiteY1986" fmla="*/ 532390 h 1201292"/>
              <a:gd name="connsiteX1987" fmla="*/ 10268 w 1634547"/>
              <a:gd name="connsiteY1987" fmla="*/ 530152 h 1201292"/>
              <a:gd name="connsiteX1988" fmla="*/ 11039 w 1634547"/>
              <a:gd name="connsiteY1988" fmla="*/ 529590 h 1201292"/>
              <a:gd name="connsiteX1989" fmla="*/ 12764 w 1634547"/>
              <a:gd name="connsiteY1989" fmla="*/ 529066 h 1201292"/>
              <a:gd name="connsiteX1990" fmla="*/ 16973 w 1634547"/>
              <a:gd name="connsiteY1990" fmla="*/ 528447 h 1201292"/>
              <a:gd name="connsiteX1991" fmla="*/ 21498 w 1634547"/>
              <a:gd name="connsiteY1991" fmla="*/ 526875 h 1201292"/>
              <a:gd name="connsiteX1992" fmla="*/ 26870 w 1634547"/>
              <a:gd name="connsiteY1992" fmla="*/ 522170 h 1201292"/>
              <a:gd name="connsiteX1993" fmla="*/ 28661 w 1634547"/>
              <a:gd name="connsiteY1993" fmla="*/ 520827 h 1201292"/>
              <a:gd name="connsiteX1994" fmla="*/ 31004 w 1634547"/>
              <a:gd name="connsiteY1994" fmla="*/ 520151 h 1201292"/>
              <a:gd name="connsiteX1995" fmla="*/ 32681 w 1634547"/>
              <a:gd name="connsiteY1995" fmla="*/ 520198 h 1201292"/>
              <a:gd name="connsiteX1996" fmla="*/ 32985 w 1634547"/>
              <a:gd name="connsiteY1996" fmla="*/ 519627 h 1201292"/>
              <a:gd name="connsiteX1997" fmla="*/ 31899 w 1634547"/>
              <a:gd name="connsiteY1997" fmla="*/ 516703 h 1201292"/>
              <a:gd name="connsiteX1998" fmla="*/ 32166 w 1634547"/>
              <a:gd name="connsiteY1998" fmla="*/ 515646 h 1201292"/>
              <a:gd name="connsiteX1999" fmla="*/ 32804 w 1634547"/>
              <a:gd name="connsiteY1999" fmla="*/ 514817 h 1201292"/>
              <a:gd name="connsiteX2000" fmla="*/ 33614 w 1634547"/>
              <a:gd name="connsiteY2000" fmla="*/ 514436 h 1201292"/>
              <a:gd name="connsiteX2001" fmla="*/ 37338 w 1634547"/>
              <a:gd name="connsiteY2001" fmla="*/ 515979 h 1201292"/>
              <a:gd name="connsiteX2002" fmla="*/ 40186 w 1634547"/>
              <a:gd name="connsiteY2002" fmla="*/ 515817 h 1201292"/>
              <a:gd name="connsiteX2003" fmla="*/ 43653 w 1634547"/>
              <a:gd name="connsiteY2003" fmla="*/ 514903 h 1201292"/>
              <a:gd name="connsiteX2004" fmla="*/ 51130 w 1634547"/>
              <a:gd name="connsiteY2004" fmla="*/ 509740 h 1201292"/>
              <a:gd name="connsiteX2005" fmla="*/ 52064 w 1634547"/>
              <a:gd name="connsiteY2005" fmla="*/ 509816 h 1201292"/>
              <a:gd name="connsiteX2006" fmla="*/ 52816 w 1634547"/>
              <a:gd name="connsiteY2006" fmla="*/ 510512 h 1201292"/>
              <a:gd name="connsiteX2007" fmla="*/ 53721 w 1634547"/>
              <a:gd name="connsiteY2007" fmla="*/ 513626 h 1201292"/>
              <a:gd name="connsiteX2008" fmla="*/ 54750 w 1634547"/>
              <a:gd name="connsiteY2008" fmla="*/ 520179 h 1201292"/>
              <a:gd name="connsiteX2009" fmla="*/ 55321 w 1634547"/>
              <a:gd name="connsiteY2009" fmla="*/ 520998 h 1201292"/>
              <a:gd name="connsiteX2010" fmla="*/ 60522 w 1634547"/>
              <a:gd name="connsiteY2010" fmla="*/ 521084 h 1201292"/>
              <a:gd name="connsiteX2011" fmla="*/ 64065 w 1634547"/>
              <a:gd name="connsiteY2011" fmla="*/ 518703 h 1201292"/>
              <a:gd name="connsiteX2012" fmla="*/ 65618 w 1634547"/>
              <a:gd name="connsiteY2012" fmla="*/ 518141 h 1201292"/>
              <a:gd name="connsiteX2013" fmla="*/ 68132 w 1634547"/>
              <a:gd name="connsiteY2013" fmla="*/ 518531 h 1201292"/>
              <a:gd name="connsiteX2014" fmla="*/ 69466 w 1634547"/>
              <a:gd name="connsiteY2014" fmla="*/ 517417 h 1201292"/>
              <a:gd name="connsiteX2015" fmla="*/ 70857 w 1634547"/>
              <a:gd name="connsiteY2015" fmla="*/ 516636 h 1201292"/>
              <a:gd name="connsiteX2016" fmla="*/ 72467 w 1634547"/>
              <a:gd name="connsiteY2016" fmla="*/ 519379 h 1201292"/>
              <a:gd name="connsiteX2017" fmla="*/ 74543 w 1634547"/>
              <a:gd name="connsiteY2017" fmla="*/ 518065 h 1201292"/>
              <a:gd name="connsiteX2018" fmla="*/ 76781 w 1634547"/>
              <a:gd name="connsiteY2018" fmla="*/ 515979 h 1201292"/>
              <a:gd name="connsiteX2019" fmla="*/ 77877 w 1634547"/>
              <a:gd name="connsiteY2019" fmla="*/ 513817 h 1201292"/>
              <a:gd name="connsiteX2020" fmla="*/ 79391 w 1634547"/>
              <a:gd name="connsiteY2020" fmla="*/ 511483 h 1201292"/>
              <a:gd name="connsiteX2021" fmla="*/ 80572 w 1634547"/>
              <a:gd name="connsiteY2021" fmla="*/ 508521 h 1201292"/>
              <a:gd name="connsiteX2022" fmla="*/ 81049 w 1634547"/>
              <a:gd name="connsiteY2022" fmla="*/ 505721 h 1201292"/>
              <a:gd name="connsiteX2023" fmla="*/ 81629 w 1634547"/>
              <a:gd name="connsiteY2023" fmla="*/ 504406 h 1201292"/>
              <a:gd name="connsiteX2024" fmla="*/ 82887 w 1634547"/>
              <a:gd name="connsiteY2024" fmla="*/ 503053 h 1201292"/>
              <a:gd name="connsiteX2025" fmla="*/ 85983 w 1634547"/>
              <a:gd name="connsiteY2025" fmla="*/ 497272 h 1201292"/>
              <a:gd name="connsiteX2026" fmla="*/ 88211 w 1634547"/>
              <a:gd name="connsiteY2026" fmla="*/ 495795 h 1201292"/>
              <a:gd name="connsiteX2027" fmla="*/ 90326 w 1634547"/>
              <a:gd name="connsiteY2027" fmla="*/ 495272 h 1201292"/>
              <a:gd name="connsiteX2028" fmla="*/ 95555 w 1634547"/>
              <a:gd name="connsiteY2028" fmla="*/ 496272 h 1201292"/>
              <a:gd name="connsiteX2029" fmla="*/ 98270 w 1634547"/>
              <a:gd name="connsiteY2029" fmla="*/ 496148 h 1201292"/>
              <a:gd name="connsiteX2030" fmla="*/ 106232 w 1634547"/>
              <a:gd name="connsiteY2030" fmla="*/ 496910 h 1201292"/>
              <a:gd name="connsiteX2031" fmla="*/ 109909 w 1634547"/>
              <a:gd name="connsiteY2031" fmla="*/ 495795 h 1201292"/>
              <a:gd name="connsiteX2032" fmla="*/ 112481 w 1634547"/>
              <a:gd name="connsiteY2032" fmla="*/ 494690 h 1201292"/>
              <a:gd name="connsiteX2033" fmla="*/ 116253 w 1634547"/>
              <a:gd name="connsiteY2033" fmla="*/ 494862 h 1201292"/>
              <a:gd name="connsiteX2034" fmla="*/ 120720 w 1634547"/>
              <a:gd name="connsiteY2034" fmla="*/ 493986 h 1201292"/>
              <a:gd name="connsiteX2035" fmla="*/ 126673 w 1634547"/>
              <a:gd name="connsiteY2035" fmla="*/ 486699 h 1201292"/>
              <a:gd name="connsiteX2036" fmla="*/ 126749 w 1634547"/>
              <a:gd name="connsiteY2036" fmla="*/ 485147 h 1201292"/>
              <a:gd name="connsiteX2037" fmla="*/ 127111 w 1634547"/>
              <a:gd name="connsiteY2037" fmla="*/ 483499 h 1201292"/>
              <a:gd name="connsiteX2038" fmla="*/ 129264 w 1634547"/>
              <a:gd name="connsiteY2038" fmla="*/ 481870 h 1201292"/>
              <a:gd name="connsiteX2039" fmla="*/ 131940 w 1634547"/>
              <a:gd name="connsiteY2039" fmla="*/ 480374 h 1201292"/>
              <a:gd name="connsiteX2040" fmla="*/ 137274 w 1634547"/>
              <a:gd name="connsiteY2040" fmla="*/ 476803 h 1201292"/>
              <a:gd name="connsiteX2041" fmla="*/ 148124 w 1634547"/>
              <a:gd name="connsiteY2041" fmla="*/ 471135 h 1201292"/>
              <a:gd name="connsiteX2042" fmla="*/ 152009 w 1634547"/>
              <a:gd name="connsiteY2042" fmla="*/ 468859 h 1201292"/>
              <a:gd name="connsiteX2043" fmla="*/ 153629 w 1634547"/>
              <a:gd name="connsiteY2043" fmla="*/ 468916 h 1201292"/>
              <a:gd name="connsiteX2044" fmla="*/ 157629 w 1634547"/>
              <a:gd name="connsiteY2044" fmla="*/ 467487 h 1201292"/>
              <a:gd name="connsiteX2045" fmla="*/ 164640 w 1634547"/>
              <a:gd name="connsiteY2045" fmla="*/ 464706 h 1201292"/>
              <a:gd name="connsiteX2046" fmla="*/ 166621 w 1634547"/>
              <a:gd name="connsiteY2046" fmla="*/ 461239 h 1201292"/>
              <a:gd name="connsiteX2047" fmla="*/ 168469 w 1634547"/>
              <a:gd name="connsiteY2047" fmla="*/ 460543 h 1201292"/>
              <a:gd name="connsiteX2048" fmla="*/ 176660 w 1634547"/>
              <a:gd name="connsiteY2048" fmla="*/ 459924 h 1201292"/>
              <a:gd name="connsiteX2049" fmla="*/ 177175 w 1634547"/>
              <a:gd name="connsiteY2049" fmla="*/ 459524 h 1201292"/>
              <a:gd name="connsiteX2050" fmla="*/ 177460 w 1634547"/>
              <a:gd name="connsiteY2050" fmla="*/ 458934 h 1201292"/>
              <a:gd name="connsiteX2051" fmla="*/ 177003 w 1634547"/>
              <a:gd name="connsiteY2051" fmla="*/ 456419 h 1201292"/>
              <a:gd name="connsiteX2052" fmla="*/ 176470 w 1634547"/>
              <a:gd name="connsiteY2052" fmla="*/ 454257 h 1201292"/>
              <a:gd name="connsiteX2053" fmla="*/ 177108 w 1634547"/>
              <a:gd name="connsiteY2053" fmla="*/ 453619 h 1201292"/>
              <a:gd name="connsiteX2054" fmla="*/ 177794 w 1634547"/>
              <a:gd name="connsiteY2054" fmla="*/ 452628 h 1201292"/>
              <a:gd name="connsiteX2055" fmla="*/ 177689 w 1634547"/>
              <a:gd name="connsiteY2055" fmla="*/ 451238 h 1201292"/>
              <a:gd name="connsiteX2056" fmla="*/ 176365 w 1634547"/>
              <a:gd name="connsiteY2056" fmla="*/ 446723 h 1201292"/>
              <a:gd name="connsiteX2057" fmla="*/ 175660 w 1634547"/>
              <a:gd name="connsiteY2057" fmla="*/ 442436 h 1201292"/>
              <a:gd name="connsiteX2058" fmla="*/ 175193 w 1634547"/>
              <a:gd name="connsiteY2058" fmla="*/ 438560 h 1201292"/>
              <a:gd name="connsiteX2059" fmla="*/ 175279 w 1634547"/>
              <a:gd name="connsiteY2059" fmla="*/ 437112 h 1201292"/>
              <a:gd name="connsiteX2060" fmla="*/ 176269 w 1634547"/>
              <a:gd name="connsiteY2060" fmla="*/ 434607 h 1201292"/>
              <a:gd name="connsiteX2061" fmla="*/ 177555 w 1634547"/>
              <a:gd name="connsiteY2061" fmla="*/ 432330 h 1201292"/>
              <a:gd name="connsiteX2062" fmla="*/ 182194 w 1634547"/>
              <a:gd name="connsiteY2062" fmla="*/ 430206 h 1201292"/>
              <a:gd name="connsiteX2063" fmla="*/ 185271 w 1634547"/>
              <a:gd name="connsiteY2063" fmla="*/ 429568 h 1201292"/>
              <a:gd name="connsiteX2064" fmla="*/ 185395 w 1634547"/>
              <a:gd name="connsiteY2064" fmla="*/ 428177 h 1201292"/>
              <a:gd name="connsiteX2065" fmla="*/ 182909 w 1634547"/>
              <a:gd name="connsiteY2065" fmla="*/ 427311 h 1201292"/>
              <a:gd name="connsiteX2066" fmla="*/ 181109 w 1634547"/>
              <a:gd name="connsiteY2066" fmla="*/ 425920 h 1201292"/>
              <a:gd name="connsiteX2067" fmla="*/ 180794 w 1634547"/>
              <a:gd name="connsiteY2067" fmla="*/ 425129 h 1201292"/>
              <a:gd name="connsiteX2068" fmla="*/ 180880 w 1634547"/>
              <a:gd name="connsiteY2068" fmla="*/ 424225 h 1201292"/>
              <a:gd name="connsiteX2069" fmla="*/ 181299 w 1634547"/>
              <a:gd name="connsiteY2069" fmla="*/ 423396 h 1201292"/>
              <a:gd name="connsiteX2070" fmla="*/ 184423 w 1634547"/>
              <a:gd name="connsiteY2070" fmla="*/ 421834 h 1201292"/>
              <a:gd name="connsiteX2071" fmla="*/ 187366 w 1634547"/>
              <a:gd name="connsiteY2071" fmla="*/ 420281 h 1201292"/>
              <a:gd name="connsiteX2072" fmla="*/ 190958 w 1634547"/>
              <a:gd name="connsiteY2072" fmla="*/ 421224 h 1201292"/>
              <a:gd name="connsiteX2073" fmla="*/ 191662 w 1634547"/>
              <a:gd name="connsiteY2073" fmla="*/ 420624 h 1201292"/>
              <a:gd name="connsiteX2074" fmla="*/ 191871 w 1634547"/>
              <a:gd name="connsiteY2074" fmla="*/ 419072 h 1201292"/>
              <a:gd name="connsiteX2075" fmla="*/ 191100 w 1634547"/>
              <a:gd name="connsiteY2075" fmla="*/ 417509 h 1201292"/>
              <a:gd name="connsiteX2076" fmla="*/ 190376 w 1634547"/>
              <a:gd name="connsiteY2076" fmla="*/ 414947 h 1201292"/>
              <a:gd name="connsiteX2077" fmla="*/ 188719 w 1634547"/>
              <a:gd name="connsiteY2077" fmla="*/ 413633 h 1201292"/>
              <a:gd name="connsiteX2078" fmla="*/ 188652 w 1634547"/>
              <a:gd name="connsiteY2078" fmla="*/ 412061 h 1201292"/>
              <a:gd name="connsiteX2079" fmla="*/ 189672 w 1634547"/>
              <a:gd name="connsiteY2079" fmla="*/ 409347 h 1201292"/>
              <a:gd name="connsiteX2080" fmla="*/ 188262 w 1634547"/>
              <a:gd name="connsiteY2080" fmla="*/ 404317 h 1201292"/>
              <a:gd name="connsiteX2081" fmla="*/ 186728 w 1634547"/>
              <a:gd name="connsiteY2081" fmla="*/ 399869 h 1201292"/>
              <a:gd name="connsiteX2082" fmla="*/ 184128 w 1634547"/>
              <a:gd name="connsiteY2082" fmla="*/ 392230 h 1201292"/>
              <a:gd name="connsiteX2083" fmla="*/ 182404 w 1634547"/>
              <a:gd name="connsiteY2083" fmla="*/ 390020 h 1201292"/>
              <a:gd name="connsiteX2084" fmla="*/ 181442 w 1634547"/>
              <a:gd name="connsiteY2084" fmla="*/ 386487 h 1201292"/>
              <a:gd name="connsiteX2085" fmla="*/ 180366 w 1634547"/>
              <a:gd name="connsiteY2085" fmla="*/ 384629 h 1201292"/>
              <a:gd name="connsiteX2086" fmla="*/ 180461 w 1634547"/>
              <a:gd name="connsiteY2086" fmla="*/ 381876 h 1201292"/>
              <a:gd name="connsiteX2087" fmla="*/ 180642 w 1634547"/>
              <a:gd name="connsiteY2087" fmla="*/ 379943 h 1201292"/>
              <a:gd name="connsiteX2088" fmla="*/ 180366 w 1634547"/>
              <a:gd name="connsiteY2088" fmla="*/ 376104 h 1201292"/>
              <a:gd name="connsiteX2089" fmla="*/ 179861 w 1634547"/>
              <a:gd name="connsiteY2089" fmla="*/ 371932 h 1201292"/>
              <a:gd name="connsiteX2090" fmla="*/ 180366 w 1634547"/>
              <a:gd name="connsiteY2090" fmla="*/ 367694 h 1201292"/>
              <a:gd name="connsiteX2091" fmla="*/ 181337 w 1634547"/>
              <a:gd name="connsiteY2091" fmla="*/ 364893 h 1201292"/>
              <a:gd name="connsiteX2092" fmla="*/ 181080 w 1634547"/>
              <a:gd name="connsiteY2092" fmla="*/ 363817 h 1201292"/>
              <a:gd name="connsiteX2093" fmla="*/ 181594 w 1634547"/>
              <a:gd name="connsiteY2093" fmla="*/ 363017 h 1201292"/>
              <a:gd name="connsiteX2094" fmla="*/ 183061 w 1634547"/>
              <a:gd name="connsiteY2094" fmla="*/ 362750 h 1201292"/>
              <a:gd name="connsiteX2095" fmla="*/ 183756 w 1634547"/>
              <a:gd name="connsiteY2095" fmla="*/ 361598 h 1201292"/>
              <a:gd name="connsiteX2096" fmla="*/ 183061 w 1634547"/>
              <a:gd name="connsiteY2096" fmla="*/ 360417 h 1201292"/>
              <a:gd name="connsiteX2097" fmla="*/ 180527 w 1634547"/>
              <a:gd name="connsiteY2097" fmla="*/ 359502 h 1201292"/>
              <a:gd name="connsiteX2098" fmla="*/ 177698 w 1634547"/>
              <a:gd name="connsiteY2098" fmla="*/ 358083 h 1201292"/>
              <a:gd name="connsiteX2099" fmla="*/ 174298 w 1634547"/>
              <a:gd name="connsiteY2099" fmla="*/ 358245 h 1201292"/>
              <a:gd name="connsiteX2100" fmla="*/ 170812 w 1634547"/>
              <a:gd name="connsiteY2100" fmla="*/ 358493 h 1201292"/>
              <a:gd name="connsiteX2101" fmla="*/ 169069 w 1634547"/>
              <a:gd name="connsiteY2101" fmla="*/ 357445 h 1201292"/>
              <a:gd name="connsiteX2102" fmla="*/ 167545 w 1634547"/>
              <a:gd name="connsiteY2102" fmla="*/ 356102 h 1201292"/>
              <a:gd name="connsiteX2103" fmla="*/ 167459 w 1634547"/>
              <a:gd name="connsiteY2103" fmla="*/ 355245 h 1201292"/>
              <a:gd name="connsiteX2104" fmla="*/ 169555 w 1634547"/>
              <a:gd name="connsiteY2104" fmla="*/ 352978 h 1201292"/>
              <a:gd name="connsiteX2105" fmla="*/ 172469 w 1634547"/>
              <a:gd name="connsiteY2105" fmla="*/ 350625 h 1201292"/>
              <a:gd name="connsiteX2106" fmla="*/ 176994 w 1634547"/>
              <a:gd name="connsiteY2106" fmla="*/ 349587 h 1201292"/>
              <a:gd name="connsiteX2107" fmla="*/ 181975 w 1634547"/>
              <a:gd name="connsiteY2107" fmla="*/ 348034 h 1201292"/>
              <a:gd name="connsiteX2108" fmla="*/ 184499 w 1634547"/>
              <a:gd name="connsiteY2108" fmla="*/ 346910 h 1201292"/>
              <a:gd name="connsiteX2109" fmla="*/ 187862 w 1634547"/>
              <a:gd name="connsiteY2109" fmla="*/ 346100 h 1201292"/>
              <a:gd name="connsiteX2110" fmla="*/ 191748 w 1634547"/>
              <a:gd name="connsiteY2110" fmla="*/ 345758 h 1201292"/>
              <a:gd name="connsiteX2111" fmla="*/ 193700 w 1634547"/>
              <a:gd name="connsiteY2111" fmla="*/ 345986 h 1201292"/>
              <a:gd name="connsiteX2112" fmla="*/ 198701 w 1634547"/>
              <a:gd name="connsiteY2112" fmla="*/ 344481 h 1201292"/>
              <a:gd name="connsiteX2113" fmla="*/ 206569 w 1634547"/>
              <a:gd name="connsiteY2113" fmla="*/ 341567 h 1201292"/>
              <a:gd name="connsiteX2114" fmla="*/ 213713 w 1634547"/>
              <a:gd name="connsiteY2114" fmla="*/ 339119 h 1201292"/>
              <a:gd name="connsiteX2115" fmla="*/ 216113 w 1634547"/>
              <a:gd name="connsiteY2115" fmla="*/ 337661 h 1201292"/>
              <a:gd name="connsiteX2116" fmla="*/ 217904 w 1634547"/>
              <a:gd name="connsiteY2116" fmla="*/ 339119 h 1201292"/>
              <a:gd name="connsiteX2117" fmla="*/ 218732 w 1634547"/>
              <a:gd name="connsiteY2117" fmla="*/ 342329 h 1201292"/>
              <a:gd name="connsiteX2118" fmla="*/ 220818 w 1634547"/>
              <a:gd name="connsiteY2118" fmla="*/ 343986 h 1201292"/>
              <a:gd name="connsiteX2119" fmla="*/ 222885 w 1634547"/>
              <a:gd name="connsiteY2119" fmla="*/ 344786 h 1201292"/>
              <a:gd name="connsiteX2120" fmla="*/ 224076 w 1634547"/>
              <a:gd name="connsiteY2120" fmla="*/ 344748 h 1201292"/>
              <a:gd name="connsiteX2121" fmla="*/ 227638 w 1634547"/>
              <a:gd name="connsiteY2121" fmla="*/ 343500 h 1201292"/>
              <a:gd name="connsiteX2122" fmla="*/ 231486 w 1634547"/>
              <a:gd name="connsiteY2122" fmla="*/ 342586 h 1201292"/>
              <a:gd name="connsiteX2123" fmla="*/ 233001 w 1634547"/>
              <a:gd name="connsiteY2123" fmla="*/ 343081 h 1201292"/>
              <a:gd name="connsiteX2124" fmla="*/ 234953 w 1634547"/>
              <a:gd name="connsiteY2124" fmla="*/ 344719 h 1201292"/>
              <a:gd name="connsiteX2125" fmla="*/ 237144 w 1634547"/>
              <a:gd name="connsiteY2125" fmla="*/ 346186 h 1201292"/>
              <a:gd name="connsiteX2126" fmla="*/ 238287 w 1634547"/>
              <a:gd name="connsiteY2126" fmla="*/ 346120 h 1201292"/>
              <a:gd name="connsiteX2127" fmla="*/ 239287 w 1634547"/>
              <a:gd name="connsiteY2127" fmla="*/ 344986 h 1201292"/>
              <a:gd name="connsiteX2128" fmla="*/ 240297 w 1634547"/>
              <a:gd name="connsiteY2128" fmla="*/ 342700 h 1201292"/>
              <a:gd name="connsiteX2129" fmla="*/ 240935 w 1634547"/>
              <a:gd name="connsiteY2129" fmla="*/ 339785 h 1201292"/>
              <a:gd name="connsiteX2130" fmla="*/ 241068 w 1634547"/>
              <a:gd name="connsiteY2130" fmla="*/ 336699 h 1201292"/>
              <a:gd name="connsiteX2131" fmla="*/ 240687 w 1634547"/>
              <a:gd name="connsiteY2131" fmla="*/ 334813 h 1201292"/>
              <a:gd name="connsiteX2132" fmla="*/ 239916 w 1634547"/>
              <a:gd name="connsiteY2132" fmla="*/ 334118 h 1201292"/>
              <a:gd name="connsiteX2133" fmla="*/ 236411 w 1634547"/>
              <a:gd name="connsiteY2133" fmla="*/ 333004 h 1201292"/>
              <a:gd name="connsiteX2134" fmla="*/ 233067 w 1634547"/>
              <a:gd name="connsiteY2134" fmla="*/ 331184 h 1201292"/>
              <a:gd name="connsiteX2135" fmla="*/ 232686 w 1634547"/>
              <a:gd name="connsiteY2135" fmla="*/ 329517 h 1201292"/>
              <a:gd name="connsiteX2136" fmla="*/ 232763 w 1634547"/>
              <a:gd name="connsiteY2136" fmla="*/ 328327 h 1201292"/>
              <a:gd name="connsiteX2137" fmla="*/ 233649 w 1634547"/>
              <a:gd name="connsiteY2137" fmla="*/ 325412 h 1201292"/>
              <a:gd name="connsiteX2138" fmla="*/ 235830 w 1634547"/>
              <a:gd name="connsiteY2138" fmla="*/ 320050 h 1201292"/>
              <a:gd name="connsiteX2139" fmla="*/ 238020 w 1634547"/>
              <a:gd name="connsiteY2139" fmla="*/ 312630 h 1201292"/>
              <a:gd name="connsiteX2140" fmla="*/ 239183 w 1634547"/>
              <a:gd name="connsiteY2140" fmla="*/ 306753 h 1201292"/>
              <a:gd name="connsiteX2141" fmla="*/ 242850 w 1634547"/>
              <a:gd name="connsiteY2141" fmla="*/ 297961 h 1201292"/>
              <a:gd name="connsiteX2142" fmla="*/ 245736 w 1634547"/>
              <a:gd name="connsiteY2142" fmla="*/ 288760 h 1201292"/>
              <a:gd name="connsiteX2143" fmla="*/ 250403 w 1634547"/>
              <a:gd name="connsiteY2143" fmla="*/ 275463 h 1201292"/>
              <a:gd name="connsiteX2144" fmla="*/ 251184 w 1634547"/>
              <a:gd name="connsiteY2144" fmla="*/ 272825 h 1201292"/>
              <a:gd name="connsiteX2145" fmla="*/ 251613 w 1634547"/>
              <a:gd name="connsiteY2145" fmla="*/ 268605 h 1201292"/>
              <a:gd name="connsiteX2146" fmla="*/ 251860 w 1634547"/>
              <a:gd name="connsiteY2146" fmla="*/ 266862 h 1201292"/>
              <a:gd name="connsiteX2147" fmla="*/ 253489 w 1634547"/>
              <a:gd name="connsiteY2147" fmla="*/ 265948 h 1201292"/>
              <a:gd name="connsiteX2148" fmla="*/ 256232 w 1634547"/>
              <a:gd name="connsiteY2148" fmla="*/ 266843 h 1201292"/>
              <a:gd name="connsiteX2149" fmla="*/ 262928 w 1634547"/>
              <a:gd name="connsiteY2149" fmla="*/ 269891 h 1201292"/>
              <a:gd name="connsiteX2150" fmla="*/ 268024 w 1634547"/>
              <a:gd name="connsiteY2150" fmla="*/ 272453 h 1201292"/>
              <a:gd name="connsiteX2151" fmla="*/ 270158 w 1634547"/>
              <a:gd name="connsiteY2151" fmla="*/ 273320 h 1201292"/>
              <a:gd name="connsiteX2152" fmla="*/ 273329 w 1634547"/>
              <a:gd name="connsiteY2152" fmla="*/ 274225 h 1201292"/>
              <a:gd name="connsiteX2153" fmla="*/ 278235 w 1634547"/>
              <a:gd name="connsiteY2153" fmla="*/ 275292 h 1201292"/>
              <a:gd name="connsiteX2154" fmla="*/ 281074 w 1634547"/>
              <a:gd name="connsiteY2154" fmla="*/ 274977 h 1201292"/>
              <a:gd name="connsiteX2155" fmla="*/ 283559 w 1634547"/>
              <a:gd name="connsiteY2155" fmla="*/ 274349 h 1201292"/>
              <a:gd name="connsiteX2156" fmla="*/ 286874 w 1634547"/>
              <a:gd name="connsiteY2156" fmla="*/ 274291 h 1201292"/>
              <a:gd name="connsiteX2157" fmla="*/ 292046 w 1634547"/>
              <a:gd name="connsiteY2157" fmla="*/ 275082 h 1201292"/>
              <a:gd name="connsiteX2158" fmla="*/ 293646 w 1634547"/>
              <a:gd name="connsiteY2158" fmla="*/ 275111 h 1201292"/>
              <a:gd name="connsiteX2159" fmla="*/ 295637 w 1634547"/>
              <a:gd name="connsiteY2159" fmla="*/ 275215 h 1201292"/>
              <a:gd name="connsiteX2160" fmla="*/ 297047 w 1634547"/>
              <a:gd name="connsiteY2160" fmla="*/ 276511 h 1201292"/>
              <a:gd name="connsiteX2161" fmla="*/ 297752 w 1634547"/>
              <a:gd name="connsiteY2161" fmla="*/ 279435 h 1201292"/>
              <a:gd name="connsiteX2162" fmla="*/ 298818 w 1634547"/>
              <a:gd name="connsiteY2162" fmla="*/ 280749 h 1201292"/>
              <a:gd name="connsiteX2163" fmla="*/ 300752 w 1634547"/>
              <a:gd name="connsiteY2163" fmla="*/ 280264 h 1201292"/>
              <a:gd name="connsiteX2164" fmla="*/ 304867 w 1634547"/>
              <a:gd name="connsiteY2164" fmla="*/ 277682 h 1201292"/>
              <a:gd name="connsiteX2165" fmla="*/ 307496 w 1634547"/>
              <a:gd name="connsiteY2165" fmla="*/ 275654 h 1201292"/>
              <a:gd name="connsiteX2166" fmla="*/ 310782 w 1634547"/>
              <a:gd name="connsiteY2166" fmla="*/ 272710 h 1201292"/>
              <a:gd name="connsiteX2167" fmla="*/ 314040 w 1634547"/>
              <a:gd name="connsiteY2167" fmla="*/ 272310 h 1201292"/>
              <a:gd name="connsiteX2168" fmla="*/ 317497 w 1634547"/>
              <a:gd name="connsiteY2168" fmla="*/ 271653 h 1201292"/>
              <a:gd name="connsiteX2169" fmla="*/ 318697 w 1634547"/>
              <a:gd name="connsiteY2169" fmla="*/ 270196 h 1201292"/>
              <a:gd name="connsiteX2170" fmla="*/ 319974 w 1634547"/>
              <a:gd name="connsiteY2170" fmla="*/ 266767 h 1201292"/>
              <a:gd name="connsiteX2171" fmla="*/ 322097 w 1634547"/>
              <a:gd name="connsiteY2171" fmla="*/ 264176 h 1201292"/>
              <a:gd name="connsiteX2172" fmla="*/ 322450 w 1634547"/>
              <a:gd name="connsiteY2172" fmla="*/ 260880 h 1201292"/>
              <a:gd name="connsiteX2173" fmla="*/ 321707 w 1634547"/>
              <a:gd name="connsiteY2173" fmla="*/ 258556 h 1201292"/>
              <a:gd name="connsiteX2174" fmla="*/ 320230 w 1634547"/>
              <a:gd name="connsiteY2174" fmla="*/ 254765 h 1201292"/>
              <a:gd name="connsiteX2175" fmla="*/ 320278 w 1634547"/>
              <a:gd name="connsiteY2175" fmla="*/ 252203 h 1201292"/>
              <a:gd name="connsiteX2176" fmla="*/ 319564 w 1634547"/>
              <a:gd name="connsiteY2176" fmla="*/ 244764 h 1201292"/>
              <a:gd name="connsiteX2177" fmla="*/ 318611 w 1634547"/>
              <a:gd name="connsiteY2177" fmla="*/ 238049 h 1201292"/>
              <a:gd name="connsiteX2178" fmla="*/ 319583 w 1634547"/>
              <a:gd name="connsiteY2178" fmla="*/ 232629 h 1201292"/>
              <a:gd name="connsiteX2179" fmla="*/ 321297 w 1634547"/>
              <a:gd name="connsiteY2179" fmla="*/ 226552 h 1201292"/>
              <a:gd name="connsiteX2180" fmla="*/ 321964 w 1634547"/>
              <a:gd name="connsiteY2180" fmla="*/ 224685 h 1201292"/>
              <a:gd name="connsiteX2181" fmla="*/ 323050 w 1634547"/>
              <a:gd name="connsiteY2181" fmla="*/ 222237 h 1201292"/>
              <a:gd name="connsiteX2182" fmla="*/ 324584 w 1634547"/>
              <a:gd name="connsiteY2182" fmla="*/ 219294 h 1201292"/>
              <a:gd name="connsiteX2183" fmla="*/ 326736 w 1634547"/>
              <a:gd name="connsiteY2183" fmla="*/ 218370 h 1201292"/>
              <a:gd name="connsiteX2184" fmla="*/ 332784 w 1634547"/>
              <a:gd name="connsiteY2184" fmla="*/ 217742 h 1201292"/>
              <a:gd name="connsiteX2185" fmla="*/ 338385 w 1634547"/>
              <a:gd name="connsiteY2185" fmla="*/ 216503 h 1201292"/>
              <a:gd name="connsiteX2186" fmla="*/ 341243 w 1634547"/>
              <a:gd name="connsiteY2186" fmla="*/ 215227 h 1201292"/>
              <a:gd name="connsiteX2187" fmla="*/ 344214 w 1634547"/>
              <a:gd name="connsiteY2187" fmla="*/ 214456 h 1201292"/>
              <a:gd name="connsiteX2188" fmla="*/ 345986 w 1634547"/>
              <a:gd name="connsiteY2188" fmla="*/ 213522 h 1201292"/>
              <a:gd name="connsiteX2189" fmla="*/ 349034 w 1634547"/>
              <a:gd name="connsiteY2189" fmla="*/ 209207 h 1201292"/>
              <a:gd name="connsiteX2190" fmla="*/ 350482 w 1634547"/>
              <a:gd name="connsiteY2190" fmla="*/ 206721 h 1201292"/>
              <a:gd name="connsiteX2191" fmla="*/ 351549 w 1634547"/>
              <a:gd name="connsiteY2191" fmla="*/ 200111 h 1201292"/>
              <a:gd name="connsiteX2192" fmla="*/ 350768 w 1634547"/>
              <a:gd name="connsiteY2192" fmla="*/ 196930 h 1201292"/>
              <a:gd name="connsiteX2193" fmla="*/ 351415 w 1634547"/>
              <a:gd name="connsiteY2193" fmla="*/ 194110 h 1201292"/>
              <a:gd name="connsiteX2194" fmla="*/ 352892 w 1634547"/>
              <a:gd name="connsiteY2194" fmla="*/ 192453 h 1201292"/>
              <a:gd name="connsiteX2195" fmla="*/ 354968 w 1634547"/>
              <a:gd name="connsiteY2195" fmla="*/ 190786 h 1201292"/>
              <a:gd name="connsiteX2196" fmla="*/ 356359 w 1634547"/>
              <a:gd name="connsiteY2196" fmla="*/ 190500 h 1201292"/>
              <a:gd name="connsiteX2197" fmla="*/ 359321 w 1634547"/>
              <a:gd name="connsiteY2197" fmla="*/ 189995 h 1201292"/>
              <a:gd name="connsiteX2198" fmla="*/ 364179 w 1634547"/>
              <a:gd name="connsiteY2198" fmla="*/ 190167 h 1201292"/>
              <a:gd name="connsiteX2199" fmla="*/ 366656 w 1634547"/>
              <a:gd name="connsiteY2199" fmla="*/ 190976 h 1201292"/>
              <a:gd name="connsiteX2200" fmla="*/ 369170 w 1634547"/>
              <a:gd name="connsiteY2200" fmla="*/ 191357 h 1201292"/>
              <a:gd name="connsiteX2201" fmla="*/ 370761 w 1634547"/>
              <a:gd name="connsiteY2201" fmla="*/ 190757 h 1201292"/>
              <a:gd name="connsiteX2202" fmla="*/ 371818 w 1634547"/>
              <a:gd name="connsiteY2202" fmla="*/ 189490 h 1201292"/>
              <a:gd name="connsiteX2203" fmla="*/ 373447 w 1634547"/>
              <a:gd name="connsiteY2203" fmla="*/ 189091 h 1201292"/>
              <a:gd name="connsiteX2204" fmla="*/ 375895 w 1634547"/>
              <a:gd name="connsiteY2204" fmla="*/ 188481 h 1201292"/>
              <a:gd name="connsiteX2205" fmla="*/ 378419 w 1634547"/>
              <a:gd name="connsiteY2205" fmla="*/ 187719 h 1201292"/>
              <a:gd name="connsiteX2206" fmla="*/ 379809 w 1634547"/>
              <a:gd name="connsiteY2206" fmla="*/ 187862 h 1201292"/>
              <a:gd name="connsiteX2207" fmla="*/ 380095 w 1634547"/>
              <a:gd name="connsiteY2207" fmla="*/ 189738 h 1201292"/>
              <a:gd name="connsiteX2208" fmla="*/ 379866 w 1634547"/>
              <a:gd name="connsiteY2208" fmla="*/ 191205 h 1201292"/>
              <a:gd name="connsiteX2209" fmla="*/ 380352 w 1634547"/>
              <a:gd name="connsiteY2209" fmla="*/ 193167 h 1201292"/>
              <a:gd name="connsiteX2210" fmla="*/ 381352 w 1634547"/>
              <a:gd name="connsiteY2210" fmla="*/ 194463 h 1201292"/>
              <a:gd name="connsiteX2211" fmla="*/ 381029 w 1634547"/>
              <a:gd name="connsiteY2211" fmla="*/ 195863 h 1201292"/>
              <a:gd name="connsiteX2212" fmla="*/ 379619 w 1634547"/>
              <a:gd name="connsiteY2212" fmla="*/ 196672 h 1201292"/>
              <a:gd name="connsiteX2213" fmla="*/ 378228 w 1634547"/>
              <a:gd name="connsiteY2213" fmla="*/ 197768 h 1201292"/>
              <a:gd name="connsiteX2214" fmla="*/ 377923 w 1634547"/>
              <a:gd name="connsiteY2214" fmla="*/ 199263 h 1201292"/>
              <a:gd name="connsiteX2215" fmla="*/ 379686 w 1634547"/>
              <a:gd name="connsiteY2215" fmla="*/ 201121 h 1201292"/>
              <a:gd name="connsiteX2216" fmla="*/ 380286 w 1634547"/>
              <a:gd name="connsiteY2216" fmla="*/ 202902 h 1201292"/>
              <a:gd name="connsiteX2217" fmla="*/ 383238 w 1634547"/>
              <a:gd name="connsiteY2217" fmla="*/ 203968 h 1201292"/>
              <a:gd name="connsiteX2218" fmla="*/ 385534 w 1634547"/>
              <a:gd name="connsiteY2218" fmla="*/ 205169 h 1201292"/>
              <a:gd name="connsiteX2219" fmla="*/ 386391 w 1634547"/>
              <a:gd name="connsiteY2219" fmla="*/ 206321 h 1201292"/>
              <a:gd name="connsiteX2220" fmla="*/ 386134 w 1634547"/>
              <a:gd name="connsiteY2220" fmla="*/ 207616 h 1201292"/>
              <a:gd name="connsiteX2221" fmla="*/ 385077 w 1634547"/>
              <a:gd name="connsiteY2221" fmla="*/ 209007 h 1201292"/>
              <a:gd name="connsiteX2222" fmla="*/ 384057 w 1634547"/>
              <a:gd name="connsiteY2222" fmla="*/ 210503 h 1201292"/>
              <a:gd name="connsiteX2223" fmla="*/ 383924 w 1634547"/>
              <a:gd name="connsiteY2223" fmla="*/ 211398 h 1201292"/>
              <a:gd name="connsiteX2224" fmla="*/ 384248 w 1634547"/>
              <a:gd name="connsiteY2224" fmla="*/ 212446 h 1201292"/>
              <a:gd name="connsiteX2225" fmla="*/ 386458 w 1634547"/>
              <a:gd name="connsiteY2225" fmla="*/ 213141 h 1201292"/>
              <a:gd name="connsiteX2226" fmla="*/ 389020 w 1634547"/>
              <a:gd name="connsiteY2226" fmla="*/ 214294 h 1201292"/>
              <a:gd name="connsiteX2227" fmla="*/ 393078 w 1634547"/>
              <a:gd name="connsiteY2227" fmla="*/ 215780 h 1201292"/>
              <a:gd name="connsiteX2228" fmla="*/ 395859 w 1634547"/>
              <a:gd name="connsiteY2228" fmla="*/ 218542 h 1201292"/>
              <a:gd name="connsiteX2229" fmla="*/ 398622 w 1634547"/>
              <a:gd name="connsiteY2229" fmla="*/ 219304 h 1201292"/>
              <a:gd name="connsiteX2230" fmla="*/ 399955 w 1634547"/>
              <a:gd name="connsiteY2230" fmla="*/ 221990 h 1201292"/>
              <a:gd name="connsiteX2231" fmla="*/ 400193 w 1634547"/>
              <a:gd name="connsiteY2231" fmla="*/ 225885 h 1201292"/>
              <a:gd name="connsiteX2232" fmla="*/ 403022 w 1634547"/>
              <a:gd name="connsiteY2232" fmla="*/ 227867 h 1201292"/>
              <a:gd name="connsiteX2233" fmla="*/ 407204 w 1634547"/>
              <a:gd name="connsiteY2233" fmla="*/ 230619 h 1201292"/>
              <a:gd name="connsiteX2234" fmla="*/ 409327 w 1634547"/>
              <a:gd name="connsiteY2234" fmla="*/ 231124 h 1201292"/>
              <a:gd name="connsiteX2235" fmla="*/ 410746 w 1634547"/>
              <a:gd name="connsiteY2235" fmla="*/ 232686 h 1201292"/>
              <a:gd name="connsiteX2236" fmla="*/ 412795 w 1634547"/>
              <a:gd name="connsiteY2236" fmla="*/ 234572 h 1201292"/>
              <a:gd name="connsiteX2237" fmla="*/ 414614 w 1634547"/>
              <a:gd name="connsiteY2237" fmla="*/ 235163 h 1201292"/>
              <a:gd name="connsiteX2238" fmla="*/ 416776 w 1634547"/>
              <a:gd name="connsiteY2238" fmla="*/ 235439 h 1201292"/>
              <a:gd name="connsiteX2239" fmla="*/ 420338 w 1634547"/>
              <a:gd name="connsiteY2239" fmla="*/ 233686 h 1201292"/>
              <a:gd name="connsiteX2240" fmla="*/ 424339 w 1634547"/>
              <a:gd name="connsiteY2240" fmla="*/ 233515 h 1201292"/>
              <a:gd name="connsiteX2241" fmla="*/ 426520 w 1634547"/>
              <a:gd name="connsiteY2241" fmla="*/ 234515 h 1201292"/>
              <a:gd name="connsiteX2242" fmla="*/ 428597 w 1634547"/>
              <a:gd name="connsiteY2242" fmla="*/ 238287 h 1201292"/>
              <a:gd name="connsiteX2243" fmla="*/ 430063 w 1634547"/>
              <a:gd name="connsiteY2243" fmla="*/ 239478 h 1201292"/>
              <a:gd name="connsiteX2244" fmla="*/ 430930 w 1634547"/>
              <a:gd name="connsiteY2244" fmla="*/ 240535 h 1201292"/>
              <a:gd name="connsiteX2245" fmla="*/ 432331 w 1634547"/>
              <a:gd name="connsiteY2245" fmla="*/ 241545 h 1201292"/>
              <a:gd name="connsiteX2246" fmla="*/ 433750 w 1634547"/>
              <a:gd name="connsiteY2246" fmla="*/ 241697 h 1201292"/>
              <a:gd name="connsiteX2247" fmla="*/ 435864 w 1634547"/>
              <a:gd name="connsiteY2247" fmla="*/ 240859 h 1201292"/>
              <a:gd name="connsiteX2248" fmla="*/ 437150 w 1634547"/>
              <a:gd name="connsiteY2248" fmla="*/ 239192 h 1201292"/>
              <a:gd name="connsiteX2249" fmla="*/ 438998 w 1634547"/>
              <a:gd name="connsiteY2249" fmla="*/ 239535 h 1201292"/>
              <a:gd name="connsiteX2250" fmla="*/ 439693 w 1634547"/>
              <a:gd name="connsiteY2250" fmla="*/ 240621 h 1201292"/>
              <a:gd name="connsiteX2251" fmla="*/ 440036 w 1634547"/>
              <a:gd name="connsiteY2251" fmla="*/ 242478 h 1201292"/>
              <a:gd name="connsiteX2252" fmla="*/ 441017 w 1634547"/>
              <a:gd name="connsiteY2252" fmla="*/ 244783 h 1201292"/>
              <a:gd name="connsiteX2253" fmla="*/ 443360 w 1634547"/>
              <a:gd name="connsiteY2253" fmla="*/ 246497 h 1201292"/>
              <a:gd name="connsiteX2254" fmla="*/ 446637 w 1634547"/>
              <a:gd name="connsiteY2254" fmla="*/ 247517 h 1201292"/>
              <a:gd name="connsiteX2255" fmla="*/ 447094 w 1634547"/>
              <a:gd name="connsiteY2255" fmla="*/ 248355 h 1201292"/>
              <a:gd name="connsiteX2256" fmla="*/ 447551 w 1634547"/>
              <a:gd name="connsiteY2256" fmla="*/ 250650 h 1201292"/>
              <a:gd name="connsiteX2257" fmla="*/ 448437 w 1634547"/>
              <a:gd name="connsiteY2257" fmla="*/ 252241 h 1201292"/>
              <a:gd name="connsiteX2258" fmla="*/ 449628 w 1634547"/>
              <a:gd name="connsiteY2258" fmla="*/ 254318 h 1201292"/>
              <a:gd name="connsiteX2259" fmla="*/ 450761 w 1634547"/>
              <a:gd name="connsiteY2259" fmla="*/ 258099 h 1201292"/>
              <a:gd name="connsiteX2260" fmla="*/ 450999 w 1634547"/>
              <a:gd name="connsiteY2260" fmla="*/ 261223 h 1201292"/>
              <a:gd name="connsiteX2261" fmla="*/ 451523 w 1634547"/>
              <a:gd name="connsiteY2261" fmla="*/ 262938 h 1201292"/>
              <a:gd name="connsiteX2262" fmla="*/ 453037 w 1634547"/>
              <a:gd name="connsiteY2262" fmla="*/ 265729 h 1201292"/>
              <a:gd name="connsiteX2263" fmla="*/ 455457 w 1634547"/>
              <a:gd name="connsiteY2263" fmla="*/ 270186 h 1201292"/>
              <a:gd name="connsiteX2264" fmla="*/ 457381 w 1634547"/>
              <a:gd name="connsiteY2264" fmla="*/ 273958 h 1201292"/>
              <a:gd name="connsiteX2265" fmla="*/ 459610 w 1634547"/>
              <a:gd name="connsiteY2265" fmla="*/ 274692 h 1201292"/>
              <a:gd name="connsiteX2266" fmla="*/ 461506 w 1634547"/>
              <a:gd name="connsiteY2266" fmla="*/ 275882 h 1201292"/>
              <a:gd name="connsiteX2267" fmla="*/ 462591 w 1634547"/>
              <a:gd name="connsiteY2267" fmla="*/ 278664 h 1201292"/>
              <a:gd name="connsiteX2268" fmla="*/ 464601 w 1634547"/>
              <a:gd name="connsiteY2268" fmla="*/ 283893 h 1201292"/>
              <a:gd name="connsiteX2269" fmla="*/ 464925 w 1634547"/>
              <a:gd name="connsiteY2269" fmla="*/ 287303 h 1201292"/>
              <a:gd name="connsiteX2270" fmla="*/ 465096 w 1634547"/>
              <a:gd name="connsiteY2270" fmla="*/ 289846 h 1201292"/>
              <a:gd name="connsiteX2271" fmla="*/ 465754 w 1634547"/>
              <a:gd name="connsiteY2271" fmla="*/ 290999 h 1201292"/>
              <a:gd name="connsiteX2272" fmla="*/ 465897 w 1634547"/>
              <a:gd name="connsiteY2272" fmla="*/ 292437 h 1201292"/>
              <a:gd name="connsiteX2273" fmla="*/ 464220 w 1634547"/>
              <a:gd name="connsiteY2273" fmla="*/ 297895 h 1201292"/>
              <a:gd name="connsiteX2274" fmla="*/ 462801 w 1634547"/>
              <a:gd name="connsiteY2274" fmla="*/ 300352 h 1201292"/>
              <a:gd name="connsiteX2275" fmla="*/ 462620 w 1634547"/>
              <a:gd name="connsiteY2275" fmla="*/ 302419 h 1201292"/>
              <a:gd name="connsiteX2276" fmla="*/ 463582 w 1634547"/>
              <a:gd name="connsiteY2276" fmla="*/ 306010 h 1201292"/>
              <a:gd name="connsiteX2277" fmla="*/ 464906 w 1634547"/>
              <a:gd name="connsiteY2277" fmla="*/ 308791 h 1201292"/>
              <a:gd name="connsiteX2278" fmla="*/ 465039 w 1634547"/>
              <a:gd name="connsiteY2278" fmla="*/ 311448 h 1201292"/>
              <a:gd name="connsiteX2279" fmla="*/ 463915 w 1634547"/>
              <a:gd name="connsiteY2279" fmla="*/ 313392 h 1201292"/>
              <a:gd name="connsiteX2280" fmla="*/ 461982 w 1634547"/>
              <a:gd name="connsiteY2280" fmla="*/ 315821 h 1201292"/>
              <a:gd name="connsiteX2281" fmla="*/ 461048 w 1634547"/>
              <a:gd name="connsiteY2281" fmla="*/ 317211 h 1201292"/>
              <a:gd name="connsiteX2282" fmla="*/ 459543 w 1634547"/>
              <a:gd name="connsiteY2282" fmla="*/ 318430 h 1201292"/>
              <a:gd name="connsiteX2283" fmla="*/ 457238 w 1634547"/>
              <a:gd name="connsiteY2283" fmla="*/ 323117 h 1201292"/>
              <a:gd name="connsiteX2284" fmla="*/ 456200 w 1634547"/>
              <a:gd name="connsiteY2284" fmla="*/ 328289 h 1201292"/>
              <a:gd name="connsiteX2285" fmla="*/ 455962 w 1634547"/>
              <a:gd name="connsiteY2285" fmla="*/ 330946 h 1201292"/>
              <a:gd name="connsiteX2286" fmla="*/ 456838 w 1634547"/>
              <a:gd name="connsiteY2286" fmla="*/ 332870 h 1201292"/>
              <a:gd name="connsiteX2287" fmla="*/ 458305 w 1634547"/>
              <a:gd name="connsiteY2287" fmla="*/ 334985 h 1201292"/>
              <a:gd name="connsiteX2288" fmla="*/ 458667 w 1634547"/>
              <a:gd name="connsiteY2288" fmla="*/ 336814 h 1201292"/>
              <a:gd name="connsiteX2289" fmla="*/ 461077 w 1634547"/>
              <a:gd name="connsiteY2289" fmla="*/ 340900 h 1201292"/>
              <a:gd name="connsiteX2290" fmla="*/ 461715 w 1634547"/>
              <a:gd name="connsiteY2290" fmla="*/ 343424 h 1201292"/>
              <a:gd name="connsiteX2291" fmla="*/ 462705 w 1634547"/>
              <a:gd name="connsiteY2291" fmla="*/ 343510 h 1201292"/>
              <a:gd name="connsiteX2292" fmla="*/ 463763 w 1634547"/>
              <a:gd name="connsiteY2292" fmla="*/ 342681 h 1201292"/>
              <a:gd name="connsiteX2293" fmla="*/ 466344 w 1634547"/>
              <a:gd name="connsiteY2293" fmla="*/ 342624 h 1201292"/>
              <a:gd name="connsiteX2294" fmla="*/ 468687 w 1634547"/>
              <a:gd name="connsiteY2294" fmla="*/ 343519 h 1201292"/>
              <a:gd name="connsiteX2295" fmla="*/ 470935 w 1634547"/>
              <a:gd name="connsiteY2295" fmla="*/ 345386 h 1201292"/>
              <a:gd name="connsiteX2296" fmla="*/ 473345 w 1634547"/>
              <a:gd name="connsiteY2296" fmla="*/ 346377 h 1201292"/>
              <a:gd name="connsiteX2297" fmla="*/ 476793 w 1634547"/>
              <a:gd name="connsiteY2297" fmla="*/ 346129 h 1201292"/>
              <a:gd name="connsiteX2298" fmla="*/ 478631 w 1634547"/>
              <a:gd name="connsiteY2298" fmla="*/ 347129 h 1201292"/>
              <a:gd name="connsiteX2299" fmla="*/ 480613 w 1634547"/>
              <a:gd name="connsiteY2299" fmla="*/ 347948 h 1201292"/>
              <a:gd name="connsiteX2300" fmla="*/ 484718 w 1634547"/>
              <a:gd name="connsiteY2300" fmla="*/ 348234 h 1201292"/>
              <a:gd name="connsiteX2301" fmla="*/ 487795 w 1634547"/>
              <a:gd name="connsiteY2301" fmla="*/ 348225 h 1201292"/>
              <a:gd name="connsiteX2302" fmla="*/ 492519 w 1634547"/>
              <a:gd name="connsiteY2302" fmla="*/ 348253 h 1201292"/>
              <a:gd name="connsiteX2303" fmla="*/ 496338 w 1634547"/>
              <a:gd name="connsiteY2303" fmla="*/ 349510 h 1201292"/>
              <a:gd name="connsiteX2304" fmla="*/ 503054 w 1634547"/>
              <a:gd name="connsiteY2304" fmla="*/ 350501 h 1201292"/>
              <a:gd name="connsiteX2305" fmla="*/ 507206 w 1634547"/>
              <a:gd name="connsiteY2305" fmla="*/ 350425 h 1201292"/>
              <a:gd name="connsiteX2306" fmla="*/ 512788 w 1634547"/>
              <a:gd name="connsiteY2306" fmla="*/ 349491 h 1201292"/>
              <a:gd name="connsiteX2307" fmla="*/ 516207 w 1634547"/>
              <a:gd name="connsiteY2307" fmla="*/ 350082 h 1201292"/>
              <a:gd name="connsiteX2308" fmla="*/ 526332 w 1634547"/>
              <a:gd name="connsiteY2308" fmla="*/ 351473 h 1201292"/>
              <a:gd name="connsiteX2309" fmla="*/ 532257 w 1634547"/>
              <a:gd name="connsiteY2309" fmla="*/ 352930 h 1201292"/>
              <a:gd name="connsiteX2310" fmla="*/ 536010 w 1634547"/>
              <a:gd name="connsiteY2310" fmla="*/ 354568 h 1201292"/>
              <a:gd name="connsiteX2311" fmla="*/ 538649 w 1634547"/>
              <a:gd name="connsiteY2311" fmla="*/ 357159 h 1201292"/>
              <a:gd name="connsiteX2312" fmla="*/ 541668 w 1634547"/>
              <a:gd name="connsiteY2312" fmla="*/ 361198 h 1201292"/>
              <a:gd name="connsiteX2313" fmla="*/ 544068 w 1634547"/>
              <a:gd name="connsiteY2313" fmla="*/ 363046 h 1201292"/>
              <a:gd name="connsiteX2314" fmla="*/ 550516 w 1634547"/>
              <a:gd name="connsiteY2314" fmla="*/ 364160 h 1201292"/>
              <a:gd name="connsiteX2315" fmla="*/ 554946 w 1634547"/>
              <a:gd name="connsiteY2315" fmla="*/ 368865 h 1201292"/>
              <a:gd name="connsiteX2316" fmla="*/ 558403 w 1634547"/>
              <a:gd name="connsiteY2316" fmla="*/ 370618 h 1201292"/>
              <a:gd name="connsiteX2317" fmla="*/ 564223 w 1634547"/>
              <a:gd name="connsiteY2317" fmla="*/ 375161 h 1201292"/>
              <a:gd name="connsiteX2318" fmla="*/ 568338 w 1634547"/>
              <a:gd name="connsiteY2318" fmla="*/ 376933 h 1201292"/>
              <a:gd name="connsiteX2319" fmla="*/ 573262 w 1634547"/>
              <a:gd name="connsiteY2319" fmla="*/ 378562 h 1201292"/>
              <a:gd name="connsiteX2320" fmla="*/ 581292 w 1634547"/>
              <a:gd name="connsiteY2320" fmla="*/ 377866 h 1201292"/>
              <a:gd name="connsiteX2321" fmla="*/ 581740 w 1634547"/>
              <a:gd name="connsiteY2321" fmla="*/ 378476 h 1201292"/>
              <a:gd name="connsiteX2322" fmla="*/ 581120 w 1634547"/>
              <a:gd name="connsiteY2322" fmla="*/ 380933 h 1201292"/>
              <a:gd name="connsiteX2323" fmla="*/ 580634 w 1634547"/>
              <a:gd name="connsiteY2323" fmla="*/ 384296 h 1201292"/>
              <a:gd name="connsiteX2324" fmla="*/ 580634 w 1634547"/>
              <a:gd name="connsiteY2324" fmla="*/ 386725 h 1201292"/>
              <a:gd name="connsiteX2325" fmla="*/ 581463 w 1634547"/>
              <a:gd name="connsiteY2325" fmla="*/ 387963 h 1201292"/>
              <a:gd name="connsiteX2326" fmla="*/ 584530 w 1634547"/>
              <a:gd name="connsiteY2326" fmla="*/ 388696 h 1201292"/>
              <a:gd name="connsiteX2327" fmla="*/ 585978 w 1634547"/>
              <a:gd name="connsiteY2327" fmla="*/ 389887 h 1201292"/>
              <a:gd name="connsiteX2328" fmla="*/ 587083 w 1634547"/>
              <a:gd name="connsiteY2328" fmla="*/ 392173 h 1201292"/>
              <a:gd name="connsiteX2329" fmla="*/ 587721 w 1634547"/>
              <a:gd name="connsiteY2329" fmla="*/ 393592 h 1201292"/>
              <a:gd name="connsiteX2330" fmla="*/ 590302 w 1634547"/>
              <a:gd name="connsiteY2330" fmla="*/ 400583 h 1201292"/>
              <a:gd name="connsiteX2331" fmla="*/ 594436 w 1634547"/>
              <a:gd name="connsiteY2331" fmla="*/ 410880 h 1201292"/>
              <a:gd name="connsiteX2332" fmla="*/ 594913 w 1634547"/>
              <a:gd name="connsiteY2332" fmla="*/ 414833 h 1201292"/>
              <a:gd name="connsiteX2333" fmla="*/ 596322 w 1634547"/>
              <a:gd name="connsiteY2333" fmla="*/ 417376 h 1201292"/>
              <a:gd name="connsiteX2334" fmla="*/ 600809 w 1634547"/>
              <a:gd name="connsiteY2334" fmla="*/ 421405 h 1201292"/>
              <a:gd name="connsiteX2335" fmla="*/ 603161 w 1634547"/>
              <a:gd name="connsiteY2335" fmla="*/ 424387 h 1201292"/>
              <a:gd name="connsiteX2336" fmla="*/ 606666 w 1634547"/>
              <a:gd name="connsiteY2336" fmla="*/ 427511 h 1201292"/>
              <a:gd name="connsiteX2337" fmla="*/ 607819 w 1634547"/>
              <a:gd name="connsiteY2337" fmla="*/ 430397 h 1201292"/>
              <a:gd name="connsiteX2338" fmla="*/ 608076 w 1634547"/>
              <a:gd name="connsiteY2338" fmla="*/ 434121 h 1201292"/>
              <a:gd name="connsiteX2339" fmla="*/ 608962 w 1634547"/>
              <a:gd name="connsiteY2339" fmla="*/ 435083 h 1201292"/>
              <a:gd name="connsiteX2340" fmla="*/ 615372 w 1634547"/>
              <a:gd name="connsiteY2340" fmla="*/ 434226 h 1201292"/>
              <a:gd name="connsiteX2341" fmla="*/ 620926 w 1634547"/>
              <a:gd name="connsiteY2341" fmla="*/ 433626 h 1201292"/>
              <a:gd name="connsiteX2342" fmla="*/ 630888 w 1634547"/>
              <a:gd name="connsiteY2342" fmla="*/ 432559 h 1201292"/>
              <a:gd name="connsiteX2343" fmla="*/ 644604 w 1634547"/>
              <a:gd name="connsiteY2343" fmla="*/ 434502 h 1201292"/>
              <a:gd name="connsiteX2344" fmla="*/ 658749 w 1634547"/>
              <a:gd name="connsiteY2344" fmla="*/ 436378 h 1201292"/>
              <a:gd name="connsiteX2345" fmla="*/ 671256 w 1634547"/>
              <a:gd name="connsiteY2345" fmla="*/ 438036 h 1201292"/>
              <a:gd name="connsiteX2346" fmla="*/ 677418 w 1634547"/>
              <a:gd name="connsiteY2346" fmla="*/ 438845 h 1201292"/>
              <a:gd name="connsiteX2347" fmla="*/ 691344 w 1634547"/>
              <a:gd name="connsiteY2347" fmla="*/ 440589 h 1201292"/>
              <a:gd name="connsiteX2348" fmla="*/ 699088 w 1634547"/>
              <a:gd name="connsiteY2348" fmla="*/ 438369 h 1201292"/>
              <a:gd name="connsiteX2349" fmla="*/ 705136 w 1634547"/>
              <a:gd name="connsiteY2349" fmla="*/ 436636 h 1201292"/>
              <a:gd name="connsiteX2350" fmla="*/ 707879 w 1634547"/>
              <a:gd name="connsiteY2350" fmla="*/ 436874 h 1201292"/>
              <a:gd name="connsiteX2351" fmla="*/ 719442 w 1634547"/>
              <a:gd name="connsiteY2351" fmla="*/ 438826 h 1201292"/>
              <a:gd name="connsiteX2352" fmla="*/ 726224 w 1634547"/>
              <a:gd name="connsiteY2352" fmla="*/ 439874 h 1201292"/>
              <a:gd name="connsiteX2353" fmla="*/ 734759 w 1634547"/>
              <a:gd name="connsiteY2353" fmla="*/ 441188 h 1201292"/>
              <a:gd name="connsiteX2354" fmla="*/ 740683 w 1634547"/>
              <a:gd name="connsiteY2354" fmla="*/ 441674 h 1201292"/>
              <a:gd name="connsiteX2355" fmla="*/ 745541 w 1634547"/>
              <a:gd name="connsiteY2355" fmla="*/ 441646 h 1201292"/>
              <a:gd name="connsiteX2356" fmla="*/ 747779 w 1634547"/>
              <a:gd name="connsiteY2356" fmla="*/ 442198 h 1201292"/>
              <a:gd name="connsiteX2357" fmla="*/ 749941 w 1634547"/>
              <a:gd name="connsiteY2357" fmla="*/ 443046 h 1201292"/>
              <a:gd name="connsiteX2358" fmla="*/ 751380 w 1634547"/>
              <a:gd name="connsiteY2358" fmla="*/ 444284 h 1201292"/>
              <a:gd name="connsiteX2359" fmla="*/ 755818 w 1634547"/>
              <a:gd name="connsiteY2359" fmla="*/ 450533 h 1201292"/>
              <a:gd name="connsiteX2360" fmla="*/ 758304 w 1634547"/>
              <a:gd name="connsiteY2360" fmla="*/ 453285 h 1201292"/>
              <a:gd name="connsiteX2361" fmla="*/ 763229 w 1634547"/>
              <a:gd name="connsiteY2361" fmla="*/ 455362 h 1201292"/>
              <a:gd name="connsiteX2362" fmla="*/ 774411 w 1634547"/>
              <a:gd name="connsiteY2362" fmla="*/ 457733 h 1201292"/>
              <a:gd name="connsiteX2363" fmla="*/ 780602 w 1634547"/>
              <a:gd name="connsiteY2363" fmla="*/ 459172 h 1201292"/>
              <a:gd name="connsiteX2364" fmla="*/ 787708 w 1634547"/>
              <a:gd name="connsiteY2364" fmla="*/ 460820 h 1201292"/>
              <a:gd name="connsiteX2365" fmla="*/ 792394 w 1634547"/>
              <a:gd name="connsiteY2365" fmla="*/ 463306 h 1201292"/>
              <a:gd name="connsiteX2366" fmla="*/ 797786 w 1634547"/>
              <a:gd name="connsiteY2366" fmla="*/ 466192 h 1201292"/>
              <a:gd name="connsiteX2367" fmla="*/ 804767 w 1634547"/>
              <a:gd name="connsiteY2367" fmla="*/ 469925 h 1201292"/>
              <a:gd name="connsiteX2368" fmla="*/ 812416 w 1634547"/>
              <a:gd name="connsiteY2368" fmla="*/ 468297 h 1201292"/>
              <a:gd name="connsiteX2369" fmla="*/ 820645 w 1634547"/>
              <a:gd name="connsiteY2369" fmla="*/ 466535 h 1201292"/>
              <a:gd name="connsiteX2370" fmla="*/ 825808 w 1634547"/>
              <a:gd name="connsiteY2370" fmla="*/ 465430 h 1201292"/>
              <a:gd name="connsiteX2371" fmla="*/ 825808 w 1634547"/>
              <a:gd name="connsiteY2371" fmla="*/ 473221 h 1201292"/>
              <a:gd name="connsiteX2372" fmla="*/ 833171 w 1634547"/>
              <a:gd name="connsiteY2372" fmla="*/ 473840 h 1201292"/>
              <a:gd name="connsiteX2373" fmla="*/ 835476 w 1634547"/>
              <a:gd name="connsiteY2373" fmla="*/ 473755 h 1201292"/>
              <a:gd name="connsiteX2374" fmla="*/ 838734 w 1634547"/>
              <a:gd name="connsiteY2374" fmla="*/ 475469 h 1201292"/>
              <a:gd name="connsiteX2375" fmla="*/ 840562 w 1634547"/>
              <a:gd name="connsiteY2375" fmla="*/ 474745 h 1201292"/>
              <a:gd name="connsiteX2376" fmla="*/ 842306 w 1634547"/>
              <a:gd name="connsiteY2376" fmla="*/ 473059 h 1201292"/>
              <a:gd name="connsiteX2377" fmla="*/ 844487 w 1634547"/>
              <a:gd name="connsiteY2377" fmla="*/ 470392 h 1201292"/>
              <a:gd name="connsiteX2378" fmla="*/ 847620 w 1634547"/>
              <a:gd name="connsiteY2378" fmla="*/ 469221 h 1201292"/>
              <a:gd name="connsiteX2379" fmla="*/ 853040 w 1634547"/>
              <a:gd name="connsiteY2379" fmla="*/ 466230 h 1201292"/>
              <a:gd name="connsiteX2380" fmla="*/ 854364 w 1634547"/>
              <a:gd name="connsiteY2380" fmla="*/ 465506 h 1201292"/>
              <a:gd name="connsiteX2381" fmla="*/ 862413 w 1634547"/>
              <a:gd name="connsiteY2381" fmla="*/ 461248 h 1201292"/>
              <a:gd name="connsiteX2382" fmla="*/ 874433 w 1634547"/>
              <a:gd name="connsiteY2382" fmla="*/ 455990 h 1201292"/>
              <a:gd name="connsiteX2383" fmla="*/ 879824 w 1634547"/>
              <a:gd name="connsiteY2383" fmla="*/ 453438 h 1201292"/>
              <a:gd name="connsiteX2384" fmla="*/ 881434 w 1634547"/>
              <a:gd name="connsiteY2384" fmla="*/ 452866 h 1201292"/>
              <a:gd name="connsiteX2385" fmla="*/ 884482 w 1634547"/>
              <a:gd name="connsiteY2385" fmla="*/ 451561 h 1201292"/>
              <a:gd name="connsiteX2386" fmla="*/ 886540 w 1634547"/>
              <a:gd name="connsiteY2386" fmla="*/ 450657 h 1201292"/>
              <a:gd name="connsiteX2387" fmla="*/ 890178 w 1634547"/>
              <a:gd name="connsiteY2387" fmla="*/ 449932 h 1201292"/>
              <a:gd name="connsiteX2388" fmla="*/ 895112 w 1634547"/>
              <a:gd name="connsiteY2388" fmla="*/ 449475 h 1201292"/>
              <a:gd name="connsiteX2389" fmla="*/ 900503 w 1634547"/>
              <a:gd name="connsiteY2389" fmla="*/ 448485 h 1201292"/>
              <a:gd name="connsiteX2390" fmla="*/ 912695 w 1634547"/>
              <a:gd name="connsiteY2390" fmla="*/ 446618 h 1201292"/>
              <a:gd name="connsiteX2391" fmla="*/ 914229 w 1634547"/>
              <a:gd name="connsiteY2391" fmla="*/ 446446 h 1201292"/>
              <a:gd name="connsiteX2392" fmla="*/ 921077 w 1634547"/>
              <a:gd name="connsiteY2392" fmla="*/ 445675 h 1201292"/>
              <a:gd name="connsiteX2393" fmla="*/ 923992 w 1634547"/>
              <a:gd name="connsiteY2393" fmla="*/ 444951 h 1201292"/>
              <a:gd name="connsiteX2394" fmla="*/ 928345 w 1634547"/>
              <a:gd name="connsiteY2394" fmla="*/ 445332 h 1201292"/>
              <a:gd name="connsiteX2395" fmla="*/ 934031 w 1634547"/>
              <a:gd name="connsiteY2395" fmla="*/ 445599 h 1201292"/>
              <a:gd name="connsiteX2396" fmla="*/ 937803 w 1634547"/>
              <a:gd name="connsiteY2396" fmla="*/ 446075 h 1201292"/>
              <a:gd name="connsiteX2397" fmla="*/ 942804 w 1634547"/>
              <a:gd name="connsiteY2397" fmla="*/ 445703 h 1201292"/>
              <a:gd name="connsiteX2398" fmla="*/ 949680 w 1634547"/>
              <a:gd name="connsiteY2398" fmla="*/ 445199 h 1201292"/>
              <a:gd name="connsiteX2399" fmla="*/ 955243 w 1634547"/>
              <a:gd name="connsiteY2399" fmla="*/ 445275 h 1201292"/>
              <a:gd name="connsiteX2400" fmla="*/ 958006 w 1634547"/>
              <a:gd name="connsiteY2400" fmla="*/ 444646 h 1201292"/>
              <a:gd name="connsiteX2401" fmla="*/ 962082 w 1634547"/>
              <a:gd name="connsiteY2401" fmla="*/ 442674 h 1201292"/>
              <a:gd name="connsiteX2402" fmla="*/ 964816 w 1634547"/>
              <a:gd name="connsiteY2402" fmla="*/ 441112 h 1201292"/>
              <a:gd name="connsiteX2403" fmla="*/ 969112 w 1634547"/>
              <a:gd name="connsiteY2403" fmla="*/ 439217 h 1201292"/>
              <a:gd name="connsiteX2404" fmla="*/ 974446 w 1634547"/>
              <a:gd name="connsiteY2404" fmla="*/ 437245 h 1201292"/>
              <a:gd name="connsiteX2405" fmla="*/ 978161 w 1634547"/>
              <a:gd name="connsiteY2405" fmla="*/ 435455 h 1201292"/>
              <a:gd name="connsiteX2406" fmla="*/ 980618 w 1634547"/>
              <a:gd name="connsiteY2406" fmla="*/ 434264 h 1201292"/>
              <a:gd name="connsiteX2407" fmla="*/ 983599 w 1634547"/>
              <a:gd name="connsiteY2407" fmla="*/ 433140 h 1201292"/>
              <a:gd name="connsiteX2408" fmla="*/ 984380 w 1634547"/>
              <a:gd name="connsiteY2408" fmla="*/ 431692 h 1201292"/>
              <a:gd name="connsiteX2409" fmla="*/ 985238 w 1634547"/>
              <a:gd name="connsiteY2409" fmla="*/ 430578 h 1201292"/>
              <a:gd name="connsiteX2410" fmla="*/ 986819 w 1634547"/>
              <a:gd name="connsiteY2410" fmla="*/ 428720 h 1201292"/>
              <a:gd name="connsiteX2411" fmla="*/ 989667 w 1634547"/>
              <a:gd name="connsiteY2411" fmla="*/ 425253 h 1201292"/>
              <a:gd name="connsiteX2412" fmla="*/ 991838 w 1634547"/>
              <a:gd name="connsiteY2412" fmla="*/ 422215 h 1201292"/>
              <a:gd name="connsiteX2413" fmla="*/ 992905 w 1634547"/>
              <a:gd name="connsiteY2413" fmla="*/ 420862 h 1201292"/>
              <a:gd name="connsiteX2414" fmla="*/ 995343 w 1634547"/>
              <a:gd name="connsiteY2414" fmla="*/ 417824 h 1201292"/>
              <a:gd name="connsiteX2415" fmla="*/ 997315 w 1634547"/>
              <a:gd name="connsiteY2415" fmla="*/ 415528 h 1201292"/>
              <a:gd name="connsiteX2416" fmla="*/ 999830 w 1634547"/>
              <a:gd name="connsiteY2416" fmla="*/ 412433 h 1201292"/>
              <a:gd name="connsiteX2417" fmla="*/ 1001944 w 1634547"/>
              <a:gd name="connsiteY2417" fmla="*/ 411432 h 1201292"/>
              <a:gd name="connsiteX2418" fmla="*/ 1004631 w 1634547"/>
              <a:gd name="connsiteY2418" fmla="*/ 410585 h 1201292"/>
              <a:gd name="connsiteX2419" fmla="*/ 1011688 w 1634547"/>
              <a:gd name="connsiteY2419" fmla="*/ 407546 h 1201292"/>
              <a:gd name="connsiteX2420" fmla="*/ 1013089 w 1634547"/>
              <a:gd name="connsiteY2420" fmla="*/ 406889 h 1201292"/>
              <a:gd name="connsiteX2421" fmla="*/ 1014260 w 1634547"/>
              <a:gd name="connsiteY2421" fmla="*/ 406756 h 1201292"/>
              <a:gd name="connsiteX2422" fmla="*/ 1016756 w 1634547"/>
              <a:gd name="connsiteY2422" fmla="*/ 404298 h 1201292"/>
              <a:gd name="connsiteX2423" fmla="*/ 1018870 w 1634547"/>
              <a:gd name="connsiteY2423" fmla="*/ 402165 h 1201292"/>
              <a:gd name="connsiteX2424" fmla="*/ 1020252 w 1634547"/>
              <a:gd name="connsiteY2424" fmla="*/ 400574 h 1201292"/>
              <a:gd name="connsiteX2425" fmla="*/ 1023118 w 1634547"/>
              <a:gd name="connsiteY2425" fmla="*/ 399993 h 1201292"/>
              <a:gd name="connsiteX2426" fmla="*/ 1024585 w 1634547"/>
              <a:gd name="connsiteY2426" fmla="*/ 398840 h 1201292"/>
              <a:gd name="connsiteX2427" fmla="*/ 1024843 w 1634547"/>
              <a:gd name="connsiteY2427" fmla="*/ 397335 h 1201292"/>
              <a:gd name="connsiteX2428" fmla="*/ 1024547 w 1634547"/>
              <a:gd name="connsiteY2428" fmla="*/ 395031 h 1201292"/>
              <a:gd name="connsiteX2429" fmla="*/ 1023166 w 1634547"/>
              <a:gd name="connsiteY2429" fmla="*/ 392668 h 1201292"/>
              <a:gd name="connsiteX2430" fmla="*/ 1022004 w 1634547"/>
              <a:gd name="connsiteY2430" fmla="*/ 390601 h 1201292"/>
              <a:gd name="connsiteX2431" fmla="*/ 1017908 w 1634547"/>
              <a:gd name="connsiteY2431" fmla="*/ 386658 h 1201292"/>
              <a:gd name="connsiteX2432" fmla="*/ 1015737 w 1634547"/>
              <a:gd name="connsiteY2432" fmla="*/ 384210 h 1201292"/>
              <a:gd name="connsiteX2433" fmla="*/ 1013527 w 1634547"/>
              <a:gd name="connsiteY2433" fmla="*/ 381057 h 1201292"/>
              <a:gd name="connsiteX2434" fmla="*/ 1012622 w 1634547"/>
              <a:gd name="connsiteY2434" fmla="*/ 378095 h 1201292"/>
              <a:gd name="connsiteX2435" fmla="*/ 1011108 w 1634547"/>
              <a:gd name="connsiteY2435" fmla="*/ 376209 h 1201292"/>
              <a:gd name="connsiteX2436" fmla="*/ 1010384 w 1634547"/>
              <a:gd name="connsiteY2436" fmla="*/ 374533 h 1201292"/>
              <a:gd name="connsiteX2437" fmla="*/ 1010612 w 1634547"/>
              <a:gd name="connsiteY2437" fmla="*/ 372599 h 1201292"/>
              <a:gd name="connsiteX2438" fmla="*/ 1012717 w 1634547"/>
              <a:gd name="connsiteY2438" fmla="*/ 369151 h 1201292"/>
              <a:gd name="connsiteX2439" fmla="*/ 1013384 w 1634547"/>
              <a:gd name="connsiteY2439" fmla="*/ 366970 h 1201292"/>
              <a:gd name="connsiteX2440" fmla="*/ 1014260 w 1634547"/>
              <a:gd name="connsiteY2440" fmla="*/ 363112 h 1201292"/>
              <a:gd name="connsiteX2441" fmla="*/ 1016232 w 1634547"/>
              <a:gd name="connsiteY2441" fmla="*/ 357331 h 1201292"/>
              <a:gd name="connsiteX2442" fmla="*/ 1017841 w 1634547"/>
              <a:gd name="connsiteY2442" fmla="*/ 354616 h 1201292"/>
              <a:gd name="connsiteX2443" fmla="*/ 1019699 w 1634547"/>
              <a:gd name="connsiteY2443" fmla="*/ 351968 h 1201292"/>
              <a:gd name="connsiteX2444" fmla="*/ 1023633 w 1634547"/>
              <a:gd name="connsiteY2444" fmla="*/ 348405 h 1201292"/>
              <a:gd name="connsiteX2445" fmla="*/ 1027233 w 1634547"/>
              <a:gd name="connsiteY2445" fmla="*/ 347748 h 1201292"/>
              <a:gd name="connsiteX2446" fmla="*/ 1029376 w 1634547"/>
              <a:gd name="connsiteY2446" fmla="*/ 348453 h 1201292"/>
              <a:gd name="connsiteX2447" fmla="*/ 1034168 w 1634547"/>
              <a:gd name="connsiteY2447" fmla="*/ 348453 h 1201292"/>
              <a:gd name="connsiteX2448" fmla="*/ 1037358 w 1634547"/>
              <a:gd name="connsiteY2448" fmla="*/ 348644 h 1201292"/>
              <a:gd name="connsiteX2449" fmla="*/ 1039711 w 1634547"/>
              <a:gd name="connsiteY2449" fmla="*/ 350425 h 1201292"/>
              <a:gd name="connsiteX2450" fmla="*/ 1042311 w 1634547"/>
              <a:gd name="connsiteY2450" fmla="*/ 353939 h 1201292"/>
              <a:gd name="connsiteX2451" fmla="*/ 1045255 w 1634547"/>
              <a:gd name="connsiteY2451" fmla="*/ 355225 h 1201292"/>
              <a:gd name="connsiteX2452" fmla="*/ 1054418 w 1634547"/>
              <a:gd name="connsiteY2452" fmla="*/ 357978 h 1201292"/>
              <a:gd name="connsiteX2453" fmla="*/ 1058333 w 1634547"/>
              <a:gd name="connsiteY2453" fmla="*/ 358559 h 1201292"/>
              <a:gd name="connsiteX2454" fmla="*/ 1061133 w 1634547"/>
              <a:gd name="connsiteY2454" fmla="*/ 358683 h 1201292"/>
              <a:gd name="connsiteX2455" fmla="*/ 1065276 w 1634547"/>
              <a:gd name="connsiteY2455" fmla="*/ 359588 h 1201292"/>
              <a:gd name="connsiteX2456" fmla="*/ 1066667 w 1634547"/>
              <a:gd name="connsiteY2456" fmla="*/ 359788 h 1201292"/>
              <a:gd name="connsiteX2457" fmla="*/ 1068791 w 1634547"/>
              <a:gd name="connsiteY2457" fmla="*/ 360407 h 1201292"/>
              <a:gd name="connsiteX2458" fmla="*/ 1070543 w 1634547"/>
              <a:gd name="connsiteY2458" fmla="*/ 359740 h 1201292"/>
              <a:gd name="connsiteX2459" fmla="*/ 1073201 w 1634547"/>
              <a:gd name="connsiteY2459" fmla="*/ 357388 h 1201292"/>
              <a:gd name="connsiteX2460" fmla="*/ 1076544 w 1634547"/>
              <a:gd name="connsiteY2460" fmla="*/ 354749 h 1201292"/>
              <a:gd name="connsiteX2461" fmla="*/ 1077983 w 1634547"/>
              <a:gd name="connsiteY2461" fmla="*/ 354140 h 1201292"/>
              <a:gd name="connsiteX2462" fmla="*/ 1080640 w 1634547"/>
              <a:gd name="connsiteY2462" fmla="*/ 352996 h 1201292"/>
              <a:gd name="connsiteX2463" fmla="*/ 1081974 w 1634547"/>
              <a:gd name="connsiteY2463" fmla="*/ 351920 h 1201292"/>
              <a:gd name="connsiteX2464" fmla="*/ 1084307 w 1634547"/>
              <a:gd name="connsiteY2464" fmla="*/ 348948 h 1201292"/>
              <a:gd name="connsiteX2465" fmla="*/ 1087336 w 1634547"/>
              <a:gd name="connsiteY2465" fmla="*/ 346643 h 1201292"/>
              <a:gd name="connsiteX2466" fmla="*/ 1091032 w 1634547"/>
              <a:gd name="connsiteY2466" fmla="*/ 343176 h 1201292"/>
              <a:gd name="connsiteX2467" fmla="*/ 1092851 w 1634547"/>
              <a:gd name="connsiteY2467" fmla="*/ 340566 h 1201292"/>
              <a:gd name="connsiteX2468" fmla="*/ 1093251 w 1634547"/>
              <a:gd name="connsiteY2468" fmla="*/ 338880 h 1201292"/>
              <a:gd name="connsiteX2469" fmla="*/ 1093651 w 1634547"/>
              <a:gd name="connsiteY2469" fmla="*/ 337052 h 1201292"/>
              <a:gd name="connsiteX2470" fmla="*/ 1094794 w 1634547"/>
              <a:gd name="connsiteY2470" fmla="*/ 336090 h 1201292"/>
              <a:gd name="connsiteX2471" fmla="*/ 1097042 w 1634547"/>
              <a:gd name="connsiteY2471" fmla="*/ 335204 h 1201292"/>
              <a:gd name="connsiteX2472" fmla="*/ 1099575 w 1634547"/>
              <a:gd name="connsiteY2472" fmla="*/ 334966 h 1201292"/>
              <a:gd name="connsiteX2473" fmla="*/ 1104395 w 1634547"/>
              <a:gd name="connsiteY2473" fmla="*/ 336537 h 1201292"/>
              <a:gd name="connsiteX2474" fmla="*/ 1110910 w 1634547"/>
              <a:gd name="connsiteY2474" fmla="*/ 336090 h 1201292"/>
              <a:gd name="connsiteX2475" fmla="*/ 1112368 w 1634547"/>
              <a:gd name="connsiteY2475" fmla="*/ 335861 h 1201292"/>
              <a:gd name="connsiteX2476" fmla="*/ 1118302 w 1634547"/>
              <a:gd name="connsiteY2476" fmla="*/ 334956 h 1201292"/>
              <a:gd name="connsiteX2477" fmla="*/ 1120978 w 1634547"/>
              <a:gd name="connsiteY2477" fmla="*/ 334213 h 1201292"/>
              <a:gd name="connsiteX2478" fmla="*/ 1124750 w 1634547"/>
              <a:gd name="connsiteY2478" fmla="*/ 333499 h 1201292"/>
              <a:gd name="connsiteX2479" fmla="*/ 1127646 w 1634547"/>
              <a:gd name="connsiteY2479" fmla="*/ 330584 h 1201292"/>
              <a:gd name="connsiteX2480" fmla="*/ 1131522 w 1634547"/>
              <a:gd name="connsiteY2480" fmla="*/ 327108 h 1201292"/>
              <a:gd name="connsiteX2481" fmla="*/ 1134342 w 1634547"/>
              <a:gd name="connsiteY2481" fmla="*/ 325174 h 1201292"/>
              <a:gd name="connsiteX2482" fmla="*/ 1136218 w 1634547"/>
              <a:gd name="connsiteY2482" fmla="*/ 324803 h 1201292"/>
              <a:gd name="connsiteX2483" fmla="*/ 1138561 w 1634547"/>
              <a:gd name="connsiteY2483" fmla="*/ 322793 h 1201292"/>
              <a:gd name="connsiteX2484" fmla="*/ 1139714 w 1634547"/>
              <a:gd name="connsiteY2484" fmla="*/ 320631 h 1201292"/>
              <a:gd name="connsiteX2485" fmla="*/ 1139409 w 1634547"/>
              <a:gd name="connsiteY2485" fmla="*/ 318726 h 1201292"/>
              <a:gd name="connsiteX2486" fmla="*/ 1138971 w 1634547"/>
              <a:gd name="connsiteY2486" fmla="*/ 317154 h 1201292"/>
              <a:gd name="connsiteX2487" fmla="*/ 1140352 w 1634547"/>
              <a:gd name="connsiteY2487" fmla="*/ 314230 h 1201292"/>
              <a:gd name="connsiteX2488" fmla="*/ 1142848 w 1634547"/>
              <a:gd name="connsiteY2488" fmla="*/ 309105 h 1201292"/>
              <a:gd name="connsiteX2489" fmla="*/ 1145172 w 1634547"/>
              <a:gd name="connsiteY2489" fmla="*/ 306715 h 1201292"/>
              <a:gd name="connsiteX2490" fmla="*/ 1147096 w 1634547"/>
              <a:gd name="connsiteY2490" fmla="*/ 304781 h 1201292"/>
              <a:gd name="connsiteX2491" fmla="*/ 1148325 w 1634547"/>
              <a:gd name="connsiteY2491" fmla="*/ 301666 h 1201292"/>
              <a:gd name="connsiteX2492" fmla="*/ 1149839 w 1634547"/>
              <a:gd name="connsiteY2492" fmla="*/ 300771 h 1201292"/>
              <a:gd name="connsiteX2493" fmla="*/ 1151697 w 1634547"/>
              <a:gd name="connsiteY2493" fmla="*/ 300428 h 1201292"/>
              <a:gd name="connsiteX2494" fmla="*/ 1154316 w 1634547"/>
              <a:gd name="connsiteY2494" fmla="*/ 298313 h 1201292"/>
              <a:gd name="connsiteX2495" fmla="*/ 1156240 w 1634547"/>
              <a:gd name="connsiteY2495" fmla="*/ 297885 h 1201292"/>
              <a:gd name="connsiteX2496" fmla="*/ 1159440 w 1634547"/>
              <a:gd name="connsiteY2496" fmla="*/ 298895 h 1201292"/>
              <a:gd name="connsiteX2497" fmla="*/ 1164174 w 1634547"/>
              <a:gd name="connsiteY2497" fmla="*/ 299152 h 1201292"/>
              <a:gd name="connsiteX2498" fmla="*/ 1167194 w 1634547"/>
              <a:gd name="connsiteY2498" fmla="*/ 299256 h 1201292"/>
              <a:gd name="connsiteX2499" fmla="*/ 1168918 w 1634547"/>
              <a:gd name="connsiteY2499" fmla="*/ 298876 h 1201292"/>
              <a:gd name="connsiteX2500" fmla="*/ 1169546 w 1634547"/>
              <a:gd name="connsiteY2500" fmla="*/ 297742 h 1201292"/>
              <a:gd name="connsiteX2501" fmla="*/ 1169528 w 1634547"/>
              <a:gd name="connsiteY2501" fmla="*/ 295990 h 1201292"/>
              <a:gd name="connsiteX2502" fmla="*/ 1170489 w 1634547"/>
              <a:gd name="connsiteY2502" fmla="*/ 292084 h 1201292"/>
              <a:gd name="connsiteX2503" fmla="*/ 1170851 w 1634547"/>
              <a:gd name="connsiteY2503" fmla="*/ 290798 h 1201292"/>
              <a:gd name="connsiteX2504" fmla="*/ 1171718 w 1634547"/>
              <a:gd name="connsiteY2504" fmla="*/ 290198 h 1201292"/>
              <a:gd name="connsiteX2505" fmla="*/ 1174632 w 1634547"/>
              <a:gd name="connsiteY2505" fmla="*/ 290122 h 1201292"/>
              <a:gd name="connsiteX2506" fmla="*/ 1176595 w 1634547"/>
              <a:gd name="connsiteY2506" fmla="*/ 291522 h 1201292"/>
              <a:gd name="connsiteX2507" fmla="*/ 1177947 w 1634547"/>
              <a:gd name="connsiteY2507" fmla="*/ 292684 h 1201292"/>
              <a:gd name="connsiteX2508" fmla="*/ 1179824 w 1634547"/>
              <a:gd name="connsiteY2508" fmla="*/ 292837 h 1201292"/>
              <a:gd name="connsiteX2509" fmla="*/ 1181758 w 1634547"/>
              <a:gd name="connsiteY2509" fmla="*/ 292075 h 1201292"/>
              <a:gd name="connsiteX2510" fmla="*/ 1184339 w 1634547"/>
              <a:gd name="connsiteY2510" fmla="*/ 288912 h 1201292"/>
              <a:gd name="connsiteX2511" fmla="*/ 1188644 w 1634547"/>
              <a:gd name="connsiteY2511" fmla="*/ 287074 h 1201292"/>
              <a:gd name="connsiteX2512" fmla="*/ 1190930 w 1634547"/>
              <a:gd name="connsiteY2512" fmla="*/ 286607 h 1201292"/>
              <a:gd name="connsiteX2513" fmla="*/ 1194988 w 1634547"/>
              <a:gd name="connsiteY2513" fmla="*/ 285112 h 1201292"/>
              <a:gd name="connsiteX2514" fmla="*/ 1197550 w 1634547"/>
              <a:gd name="connsiteY2514" fmla="*/ 285655 h 1201292"/>
              <a:gd name="connsiteX2515" fmla="*/ 1202255 w 1634547"/>
              <a:gd name="connsiteY2515" fmla="*/ 286093 h 1201292"/>
              <a:gd name="connsiteX2516" fmla="*/ 1204074 w 1634547"/>
              <a:gd name="connsiteY2516" fmla="*/ 285712 h 1201292"/>
              <a:gd name="connsiteX2517" fmla="*/ 1206056 w 1634547"/>
              <a:gd name="connsiteY2517" fmla="*/ 286093 h 1201292"/>
              <a:gd name="connsiteX2518" fmla="*/ 1207856 w 1634547"/>
              <a:gd name="connsiteY2518" fmla="*/ 283950 h 1201292"/>
              <a:gd name="connsiteX2519" fmla="*/ 1209284 w 1634547"/>
              <a:gd name="connsiteY2519" fmla="*/ 283436 h 1201292"/>
              <a:gd name="connsiteX2520" fmla="*/ 1212314 w 1634547"/>
              <a:gd name="connsiteY2520" fmla="*/ 284426 h 1201292"/>
              <a:gd name="connsiteX2521" fmla="*/ 1214218 w 1634547"/>
              <a:gd name="connsiteY2521" fmla="*/ 286083 h 1201292"/>
              <a:gd name="connsiteX2522" fmla="*/ 1217781 w 1634547"/>
              <a:gd name="connsiteY2522" fmla="*/ 288160 h 1201292"/>
              <a:gd name="connsiteX2523" fmla="*/ 1222324 w 1634547"/>
              <a:gd name="connsiteY2523" fmla="*/ 289131 h 1201292"/>
              <a:gd name="connsiteX2524" fmla="*/ 1226125 w 1634547"/>
              <a:gd name="connsiteY2524" fmla="*/ 288636 h 1201292"/>
              <a:gd name="connsiteX2525" fmla="*/ 1230030 w 1634547"/>
              <a:gd name="connsiteY2525" fmla="*/ 289513 h 1201292"/>
              <a:gd name="connsiteX2526" fmla="*/ 1232335 w 1634547"/>
              <a:gd name="connsiteY2526" fmla="*/ 289436 h 1201292"/>
              <a:gd name="connsiteX2527" fmla="*/ 1233431 w 1634547"/>
              <a:gd name="connsiteY2527" fmla="*/ 288617 h 1201292"/>
              <a:gd name="connsiteX2528" fmla="*/ 1236631 w 1634547"/>
              <a:gd name="connsiteY2528" fmla="*/ 286874 h 1201292"/>
              <a:gd name="connsiteX2529" fmla="*/ 1237393 w 1634547"/>
              <a:gd name="connsiteY2529" fmla="*/ 284512 h 1201292"/>
              <a:gd name="connsiteX2530" fmla="*/ 1237079 w 1634547"/>
              <a:gd name="connsiteY2530" fmla="*/ 282235 h 1201292"/>
              <a:gd name="connsiteX2531" fmla="*/ 1237450 w 1634547"/>
              <a:gd name="connsiteY2531" fmla="*/ 279654 h 1201292"/>
              <a:gd name="connsiteX2532" fmla="*/ 1236507 w 1634547"/>
              <a:gd name="connsiteY2532" fmla="*/ 277749 h 1201292"/>
              <a:gd name="connsiteX2533" fmla="*/ 1234526 w 1634547"/>
              <a:gd name="connsiteY2533" fmla="*/ 274930 h 1201292"/>
              <a:gd name="connsiteX2534" fmla="*/ 1233754 w 1634547"/>
              <a:gd name="connsiteY2534" fmla="*/ 273044 h 1201292"/>
              <a:gd name="connsiteX2535" fmla="*/ 1233688 w 1634547"/>
              <a:gd name="connsiteY2535" fmla="*/ 270577 h 1201292"/>
              <a:gd name="connsiteX2536" fmla="*/ 1232449 w 1634547"/>
              <a:gd name="connsiteY2536" fmla="*/ 268224 h 1201292"/>
              <a:gd name="connsiteX2537" fmla="*/ 1229477 w 1634547"/>
              <a:gd name="connsiteY2537" fmla="*/ 265386 h 1201292"/>
              <a:gd name="connsiteX2538" fmla="*/ 1227525 w 1634547"/>
              <a:gd name="connsiteY2538" fmla="*/ 264071 h 1201292"/>
              <a:gd name="connsiteX2539" fmla="*/ 1223506 w 1634547"/>
              <a:gd name="connsiteY2539" fmla="*/ 259156 h 1201292"/>
              <a:gd name="connsiteX2540" fmla="*/ 1222143 w 1634547"/>
              <a:gd name="connsiteY2540" fmla="*/ 258004 h 1201292"/>
              <a:gd name="connsiteX2541" fmla="*/ 1221677 w 1634547"/>
              <a:gd name="connsiteY2541" fmla="*/ 257194 h 1201292"/>
              <a:gd name="connsiteX2542" fmla="*/ 1221210 w 1634547"/>
              <a:gd name="connsiteY2542" fmla="*/ 255546 h 1201292"/>
              <a:gd name="connsiteX2543" fmla="*/ 1219724 w 1634547"/>
              <a:gd name="connsiteY2543" fmla="*/ 254756 h 1201292"/>
              <a:gd name="connsiteX2544" fmla="*/ 1217772 w 1634547"/>
              <a:gd name="connsiteY2544" fmla="*/ 253470 h 1201292"/>
              <a:gd name="connsiteX2545" fmla="*/ 1216723 w 1634547"/>
              <a:gd name="connsiteY2545" fmla="*/ 252156 h 1201292"/>
              <a:gd name="connsiteX2546" fmla="*/ 1216038 w 1634547"/>
              <a:gd name="connsiteY2546" fmla="*/ 249869 h 1201292"/>
              <a:gd name="connsiteX2547" fmla="*/ 1215628 w 1634547"/>
              <a:gd name="connsiteY2547" fmla="*/ 248374 h 1201292"/>
              <a:gd name="connsiteX2548" fmla="*/ 1213904 w 1634547"/>
              <a:gd name="connsiteY2548" fmla="*/ 247136 h 1201292"/>
              <a:gd name="connsiteX2549" fmla="*/ 1212180 w 1634547"/>
              <a:gd name="connsiteY2549" fmla="*/ 246440 h 1201292"/>
              <a:gd name="connsiteX2550" fmla="*/ 1210237 w 1634547"/>
              <a:gd name="connsiteY2550" fmla="*/ 245564 h 1201292"/>
              <a:gd name="connsiteX2551" fmla="*/ 1207018 w 1634547"/>
              <a:gd name="connsiteY2551" fmla="*/ 244278 h 1201292"/>
              <a:gd name="connsiteX2552" fmla="*/ 1205160 w 1634547"/>
              <a:gd name="connsiteY2552" fmla="*/ 241716 h 1201292"/>
              <a:gd name="connsiteX2553" fmla="*/ 1201884 w 1634547"/>
              <a:gd name="connsiteY2553" fmla="*/ 236906 h 1201292"/>
              <a:gd name="connsiteX2554" fmla="*/ 1200026 w 1634547"/>
              <a:gd name="connsiteY2554" fmla="*/ 235287 h 1201292"/>
              <a:gd name="connsiteX2555" fmla="*/ 1193111 w 1634547"/>
              <a:gd name="connsiteY2555" fmla="*/ 234668 h 1201292"/>
              <a:gd name="connsiteX2556" fmla="*/ 1190625 w 1634547"/>
              <a:gd name="connsiteY2556" fmla="*/ 233496 h 1201292"/>
              <a:gd name="connsiteX2557" fmla="*/ 1187815 w 1634547"/>
              <a:gd name="connsiteY2557" fmla="*/ 233896 h 1201292"/>
              <a:gd name="connsiteX2558" fmla="*/ 1186139 w 1634547"/>
              <a:gd name="connsiteY2558" fmla="*/ 234668 h 1201292"/>
              <a:gd name="connsiteX2559" fmla="*/ 1182424 w 1634547"/>
              <a:gd name="connsiteY2559" fmla="*/ 234658 h 1201292"/>
              <a:gd name="connsiteX2560" fmla="*/ 1180500 w 1634547"/>
              <a:gd name="connsiteY2560" fmla="*/ 235134 h 1201292"/>
              <a:gd name="connsiteX2561" fmla="*/ 1178052 w 1634547"/>
              <a:gd name="connsiteY2561" fmla="*/ 238306 h 1201292"/>
              <a:gd name="connsiteX2562" fmla="*/ 1174804 w 1634547"/>
              <a:gd name="connsiteY2562" fmla="*/ 242421 h 1201292"/>
              <a:gd name="connsiteX2563" fmla="*/ 1172127 w 1634547"/>
              <a:gd name="connsiteY2563" fmla="*/ 244926 h 1201292"/>
              <a:gd name="connsiteX2564" fmla="*/ 1170223 w 1634547"/>
              <a:gd name="connsiteY2564" fmla="*/ 247526 h 1201292"/>
              <a:gd name="connsiteX2565" fmla="*/ 1169337 w 1634547"/>
              <a:gd name="connsiteY2565" fmla="*/ 248460 h 1201292"/>
              <a:gd name="connsiteX2566" fmla="*/ 1167603 w 1634547"/>
              <a:gd name="connsiteY2566" fmla="*/ 247898 h 1201292"/>
              <a:gd name="connsiteX2567" fmla="*/ 1165222 w 1634547"/>
              <a:gd name="connsiteY2567" fmla="*/ 244974 h 1201292"/>
              <a:gd name="connsiteX2568" fmla="*/ 1161822 w 1634547"/>
              <a:gd name="connsiteY2568" fmla="*/ 242354 h 1201292"/>
              <a:gd name="connsiteX2569" fmla="*/ 1158669 w 1634547"/>
              <a:gd name="connsiteY2569" fmla="*/ 241163 h 1201292"/>
              <a:gd name="connsiteX2570" fmla="*/ 1157316 w 1634547"/>
              <a:gd name="connsiteY2570" fmla="*/ 240506 h 1201292"/>
              <a:gd name="connsiteX2571" fmla="*/ 1153554 w 1634547"/>
              <a:gd name="connsiteY2571" fmla="*/ 239840 h 1201292"/>
              <a:gd name="connsiteX2572" fmla="*/ 1150649 w 1634547"/>
              <a:gd name="connsiteY2572" fmla="*/ 240049 h 1201292"/>
              <a:gd name="connsiteX2573" fmla="*/ 1146943 w 1634547"/>
              <a:gd name="connsiteY2573" fmla="*/ 241040 h 1201292"/>
              <a:gd name="connsiteX2574" fmla="*/ 1143324 w 1634547"/>
              <a:gd name="connsiteY2574" fmla="*/ 240859 h 1201292"/>
              <a:gd name="connsiteX2575" fmla="*/ 1141695 w 1634547"/>
              <a:gd name="connsiteY2575" fmla="*/ 240230 h 1201292"/>
              <a:gd name="connsiteX2576" fmla="*/ 1139390 w 1634547"/>
              <a:gd name="connsiteY2576" fmla="*/ 240297 h 1201292"/>
              <a:gd name="connsiteX2577" fmla="*/ 1135218 w 1634547"/>
              <a:gd name="connsiteY2577" fmla="*/ 243021 h 1201292"/>
              <a:gd name="connsiteX2578" fmla="*/ 1133056 w 1634547"/>
              <a:gd name="connsiteY2578" fmla="*/ 246117 h 1201292"/>
              <a:gd name="connsiteX2579" fmla="*/ 1130494 w 1634547"/>
              <a:gd name="connsiteY2579" fmla="*/ 247088 h 1201292"/>
              <a:gd name="connsiteX2580" fmla="*/ 1128179 w 1634547"/>
              <a:gd name="connsiteY2580" fmla="*/ 245059 h 1201292"/>
              <a:gd name="connsiteX2581" fmla="*/ 1125512 w 1634547"/>
              <a:gd name="connsiteY2581" fmla="*/ 242659 h 1201292"/>
              <a:gd name="connsiteX2582" fmla="*/ 1122959 w 1634547"/>
              <a:gd name="connsiteY2582" fmla="*/ 239649 h 1201292"/>
              <a:gd name="connsiteX2583" fmla="*/ 1121388 w 1634547"/>
              <a:gd name="connsiteY2583" fmla="*/ 236858 h 1201292"/>
              <a:gd name="connsiteX2584" fmla="*/ 1120512 w 1634547"/>
              <a:gd name="connsiteY2584" fmla="*/ 229448 h 1201292"/>
              <a:gd name="connsiteX2585" fmla="*/ 1123569 w 1634547"/>
              <a:gd name="connsiteY2585" fmla="*/ 227238 h 1201292"/>
              <a:gd name="connsiteX2586" fmla="*/ 1127474 w 1634547"/>
              <a:gd name="connsiteY2586" fmla="*/ 224752 h 1201292"/>
              <a:gd name="connsiteX2587" fmla="*/ 1127770 w 1634547"/>
              <a:gd name="connsiteY2587" fmla="*/ 220818 h 1201292"/>
              <a:gd name="connsiteX2588" fmla="*/ 1127627 w 1634547"/>
              <a:gd name="connsiteY2588" fmla="*/ 216427 h 1201292"/>
              <a:gd name="connsiteX2589" fmla="*/ 1128398 w 1634547"/>
              <a:gd name="connsiteY2589" fmla="*/ 211531 h 1201292"/>
              <a:gd name="connsiteX2590" fmla="*/ 1131961 w 1634547"/>
              <a:gd name="connsiteY2590" fmla="*/ 207007 h 1201292"/>
              <a:gd name="connsiteX2591" fmla="*/ 1133875 w 1634547"/>
              <a:gd name="connsiteY2591" fmla="*/ 203254 h 1201292"/>
              <a:gd name="connsiteX2592" fmla="*/ 1134113 w 1634547"/>
              <a:gd name="connsiteY2592" fmla="*/ 200911 h 1201292"/>
              <a:gd name="connsiteX2593" fmla="*/ 1135828 w 1634547"/>
              <a:gd name="connsiteY2593" fmla="*/ 197015 h 1201292"/>
              <a:gd name="connsiteX2594" fmla="*/ 1137466 w 1634547"/>
              <a:gd name="connsiteY2594" fmla="*/ 192900 h 1201292"/>
              <a:gd name="connsiteX2595" fmla="*/ 1139704 w 1634547"/>
              <a:gd name="connsiteY2595" fmla="*/ 187490 h 1201292"/>
              <a:gd name="connsiteX2596" fmla="*/ 1143943 w 1634547"/>
              <a:gd name="connsiteY2596" fmla="*/ 177851 h 1201292"/>
              <a:gd name="connsiteX2597" fmla="*/ 1148953 w 1634547"/>
              <a:gd name="connsiteY2597" fmla="*/ 166402 h 1201292"/>
              <a:gd name="connsiteX2598" fmla="*/ 1151458 w 1634547"/>
              <a:gd name="connsiteY2598" fmla="*/ 160668 h 1201292"/>
              <a:gd name="connsiteX2599" fmla="*/ 1156954 w 1634547"/>
              <a:gd name="connsiteY2599" fmla="*/ 164221 h 1201292"/>
              <a:gd name="connsiteX2600" fmla="*/ 1160498 w 1634547"/>
              <a:gd name="connsiteY2600" fmla="*/ 166068 h 1201292"/>
              <a:gd name="connsiteX2601" fmla="*/ 1166489 w 1634547"/>
              <a:gd name="connsiteY2601" fmla="*/ 168869 h 1201292"/>
              <a:gd name="connsiteX2602" fmla="*/ 1172670 w 1634547"/>
              <a:gd name="connsiteY2602" fmla="*/ 169498 h 1201292"/>
              <a:gd name="connsiteX2603" fmla="*/ 1178586 w 1634547"/>
              <a:gd name="connsiteY2603" fmla="*/ 172526 h 1201292"/>
              <a:gd name="connsiteX2604" fmla="*/ 1181634 w 1634547"/>
              <a:gd name="connsiteY2604" fmla="*/ 173441 h 1201292"/>
              <a:gd name="connsiteX2605" fmla="*/ 1183262 w 1634547"/>
              <a:gd name="connsiteY2605" fmla="*/ 173441 h 1201292"/>
              <a:gd name="connsiteX2606" fmla="*/ 1191635 w 1634547"/>
              <a:gd name="connsiteY2606" fmla="*/ 166068 h 1201292"/>
              <a:gd name="connsiteX2607" fmla="*/ 1198712 w 1634547"/>
              <a:gd name="connsiteY2607" fmla="*/ 159811 h 1201292"/>
              <a:gd name="connsiteX2608" fmla="*/ 1206846 w 1634547"/>
              <a:gd name="connsiteY2608" fmla="*/ 154915 h 1201292"/>
              <a:gd name="connsiteX2609" fmla="*/ 1212828 w 1634547"/>
              <a:gd name="connsiteY2609" fmla="*/ 154248 h 1201292"/>
              <a:gd name="connsiteX2610" fmla="*/ 1217324 w 1634547"/>
              <a:gd name="connsiteY2610" fmla="*/ 152819 h 1201292"/>
              <a:gd name="connsiteX2611" fmla="*/ 1220315 w 1634547"/>
              <a:gd name="connsiteY2611" fmla="*/ 150619 h 1201292"/>
              <a:gd name="connsiteX2612" fmla="*/ 1222096 w 1634547"/>
              <a:gd name="connsiteY2612" fmla="*/ 146942 h 1201292"/>
              <a:gd name="connsiteX2613" fmla="*/ 1222639 w 1634547"/>
              <a:gd name="connsiteY2613" fmla="*/ 141780 h 1201292"/>
              <a:gd name="connsiteX2614" fmla="*/ 1221438 w 1634547"/>
              <a:gd name="connsiteY2614" fmla="*/ 138646 h 1201292"/>
              <a:gd name="connsiteX2615" fmla="*/ 1218505 w 1634547"/>
              <a:gd name="connsiteY2615" fmla="*/ 137560 h 1201292"/>
              <a:gd name="connsiteX2616" fmla="*/ 1217752 w 1634547"/>
              <a:gd name="connsiteY2616" fmla="*/ 136465 h 1201292"/>
              <a:gd name="connsiteX2617" fmla="*/ 1219162 w 1634547"/>
              <a:gd name="connsiteY2617" fmla="*/ 135350 h 1201292"/>
              <a:gd name="connsiteX2618" fmla="*/ 1220210 w 1634547"/>
              <a:gd name="connsiteY2618" fmla="*/ 133188 h 1201292"/>
              <a:gd name="connsiteX2619" fmla="*/ 1220867 w 1634547"/>
              <a:gd name="connsiteY2619" fmla="*/ 129969 h 1201292"/>
              <a:gd name="connsiteX2620" fmla="*/ 1222563 w 1634547"/>
              <a:gd name="connsiteY2620" fmla="*/ 126902 h 1201292"/>
              <a:gd name="connsiteX2621" fmla="*/ 1225277 w 1634547"/>
              <a:gd name="connsiteY2621" fmla="*/ 124006 h 1201292"/>
              <a:gd name="connsiteX2622" fmla="*/ 1226782 w 1634547"/>
              <a:gd name="connsiteY2622" fmla="*/ 120787 h 1201292"/>
              <a:gd name="connsiteX2623" fmla="*/ 1227058 w 1634547"/>
              <a:gd name="connsiteY2623" fmla="*/ 117243 h 1201292"/>
              <a:gd name="connsiteX2624" fmla="*/ 1228697 w 1634547"/>
              <a:gd name="connsiteY2624" fmla="*/ 113700 h 1201292"/>
              <a:gd name="connsiteX2625" fmla="*/ 1231678 w 1634547"/>
              <a:gd name="connsiteY2625" fmla="*/ 110166 h 1201292"/>
              <a:gd name="connsiteX2626" fmla="*/ 1233316 w 1634547"/>
              <a:gd name="connsiteY2626" fmla="*/ 106871 h 1201292"/>
              <a:gd name="connsiteX2627" fmla="*/ 1233592 w 1634547"/>
              <a:gd name="connsiteY2627" fmla="*/ 103823 h 1201292"/>
              <a:gd name="connsiteX2628" fmla="*/ 1235107 w 1634547"/>
              <a:gd name="connsiteY2628" fmla="*/ 100089 h 1201292"/>
              <a:gd name="connsiteX2629" fmla="*/ 1239222 w 1634547"/>
              <a:gd name="connsiteY2629" fmla="*/ 93469 h 1201292"/>
              <a:gd name="connsiteX2630" fmla="*/ 1241889 w 1634547"/>
              <a:gd name="connsiteY2630" fmla="*/ 85820 h 1201292"/>
              <a:gd name="connsiteX2631" fmla="*/ 1246441 w 1634547"/>
              <a:gd name="connsiteY2631" fmla="*/ 80563 h 1201292"/>
              <a:gd name="connsiteX2632" fmla="*/ 1253757 w 1634547"/>
              <a:gd name="connsiteY2632" fmla="*/ 75152 h 1201292"/>
              <a:gd name="connsiteX2633" fmla="*/ 1258319 w 1634547"/>
              <a:gd name="connsiteY2633" fmla="*/ 69771 h 1201292"/>
              <a:gd name="connsiteX2634" fmla="*/ 1260139 w 1634547"/>
              <a:gd name="connsiteY2634" fmla="*/ 64418 h 1201292"/>
              <a:gd name="connsiteX2635" fmla="*/ 1259996 w 1634547"/>
              <a:gd name="connsiteY2635" fmla="*/ 59674 h 1201292"/>
              <a:gd name="connsiteX2636" fmla="*/ 1257881 w 1634547"/>
              <a:gd name="connsiteY2636" fmla="*/ 55559 h 1201292"/>
              <a:gd name="connsiteX2637" fmla="*/ 1257472 w 1634547"/>
              <a:gd name="connsiteY2637" fmla="*/ 51368 h 1201292"/>
              <a:gd name="connsiteX2638" fmla="*/ 1258786 w 1634547"/>
              <a:gd name="connsiteY2638" fmla="*/ 47092 h 1201292"/>
              <a:gd name="connsiteX2639" fmla="*/ 1257634 w 1634547"/>
              <a:gd name="connsiteY2639" fmla="*/ 43891 h 1201292"/>
              <a:gd name="connsiteX2640" fmla="*/ 1254024 w 1634547"/>
              <a:gd name="connsiteY2640" fmla="*/ 41767 h 1201292"/>
              <a:gd name="connsiteX2641" fmla="*/ 1249718 w 1634547"/>
              <a:gd name="connsiteY2641" fmla="*/ 41243 h 1201292"/>
              <a:gd name="connsiteX2642" fmla="*/ 1244718 w 1634547"/>
              <a:gd name="connsiteY2642" fmla="*/ 42320 h 1201292"/>
              <a:gd name="connsiteX2643" fmla="*/ 1241908 w 1634547"/>
              <a:gd name="connsiteY2643" fmla="*/ 40977 h 1201292"/>
              <a:gd name="connsiteX2644" fmla="*/ 1241289 w 1634547"/>
              <a:gd name="connsiteY2644" fmla="*/ 37224 h 1201292"/>
              <a:gd name="connsiteX2645" fmla="*/ 1242632 w 1634547"/>
              <a:gd name="connsiteY2645" fmla="*/ 34185 h 1201292"/>
              <a:gd name="connsiteX2646" fmla="*/ 1245937 w 1634547"/>
              <a:gd name="connsiteY2646" fmla="*/ 31861 h 1201292"/>
              <a:gd name="connsiteX2647" fmla="*/ 1251366 w 1634547"/>
              <a:gd name="connsiteY2647" fmla="*/ 26194 h 1201292"/>
              <a:gd name="connsiteX2648" fmla="*/ 1258929 w 1634547"/>
              <a:gd name="connsiteY2648" fmla="*/ 17145 h 1201292"/>
              <a:gd name="connsiteX2649" fmla="*/ 1266454 w 1634547"/>
              <a:gd name="connsiteY2649" fmla="*/ 12125 h 1201292"/>
              <a:gd name="connsiteX2650" fmla="*/ 1277674 w 1634547"/>
              <a:gd name="connsiteY2650" fmla="*/ 10678 h 1201292"/>
              <a:gd name="connsiteX2651" fmla="*/ 1286723 w 1634547"/>
              <a:gd name="connsiteY2651" fmla="*/ 7696 h 1201292"/>
              <a:gd name="connsiteX2652" fmla="*/ 1295943 w 1634547"/>
              <a:gd name="connsiteY2652" fmla="*/ 4667 h 1201292"/>
              <a:gd name="connsiteX2653" fmla="*/ 1302601 w 1634547"/>
              <a:gd name="connsiteY2653" fmla="*/ 3162 h 1201292"/>
              <a:gd name="connsiteX2654" fmla="*/ 1303734 w 1634547"/>
              <a:gd name="connsiteY2654" fmla="*/ 4172 h 1201292"/>
              <a:gd name="connsiteX2655" fmla="*/ 1307363 w 1634547"/>
              <a:gd name="connsiteY2655" fmla="*/ 4420 h 1201292"/>
              <a:gd name="connsiteX2656" fmla="*/ 1313488 w 1634547"/>
              <a:gd name="connsiteY2656" fmla="*/ 3905 h 1201292"/>
              <a:gd name="connsiteX2657" fmla="*/ 1319175 w 1634547"/>
              <a:gd name="connsiteY2657" fmla="*/ 2600 h 1201292"/>
              <a:gd name="connsiteX2658" fmla="*/ 1324433 w 1634547"/>
              <a:gd name="connsiteY2658" fmla="*/ 495 h 1201292"/>
              <a:gd name="connsiteX2659" fmla="*/ 1328595 w 1634547"/>
              <a:gd name="connsiteY2659" fmla="*/ 0 h 1201292"/>
              <a:gd name="connsiteX2660" fmla="*/ 1331653 w 1634547"/>
              <a:gd name="connsiteY2660" fmla="*/ 1114 h 1201292"/>
              <a:gd name="connsiteX2661" fmla="*/ 1333452 w 1634547"/>
              <a:gd name="connsiteY2661" fmla="*/ 1248 h 1201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</a:cxnLst>
            <a:rect l="l" t="t" r="r" b="b"/>
            <a:pathLst>
              <a:path w="1634547" h="1201292">
                <a:moveTo>
                  <a:pt x="996610" y="1151420"/>
                </a:moveTo>
                <a:lnTo>
                  <a:pt x="997944" y="1152678"/>
                </a:lnTo>
                <a:lnTo>
                  <a:pt x="998811" y="1154497"/>
                </a:lnTo>
                <a:lnTo>
                  <a:pt x="999525" y="1157850"/>
                </a:lnTo>
                <a:lnTo>
                  <a:pt x="999954" y="1160936"/>
                </a:lnTo>
                <a:lnTo>
                  <a:pt x="997258" y="1162898"/>
                </a:lnTo>
                <a:lnTo>
                  <a:pt x="994839" y="1163688"/>
                </a:lnTo>
                <a:lnTo>
                  <a:pt x="989991" y="1171204"/>
                </a:lnTo>
                <a:lnTo>
                  <a:pt x="988981" y="1173576"/>
                </a:lnTo>
                <a:lnTo>
                  <a:pt x="988162" y="1174566"/>
                </a:lnTo>
                <a:lnTo>
                  <a:pt x="987904" y="1175595"/>
                </a:lnTo>
                <a:lnTo>
                  <a:pt x="988000" y="1176623"/>
                </a:lnTo>
                <a:lnTo>
                  <a:pt x="986743" y="1180224"/>
                </a:lnTo>
                <a:lnTo>
                  <a:pt x="985638" y="1184653"/>
                </a:lnTo>
                <a:lnTo>
                  <a:pt x="984933" y="1186463"/>
                </a:lnTo>
                <a:lnTo>
                  <a:pt x="983542" y="1187853"/>
                </a:lnTo>
                <a:lnTo>
                  <a:pt x="981780" y="1188558"/>
                </a:lnTo>
                <a:lnTo>
                  <a:pt x="980637" y="1188663"/>
                </a:lnTo>
                <a:lnTo>
                  <a:pt x="979599" y="1189044"/>
                </a:lnTo>
                <a:lnTo>
                  <a:pt x="977036" y="1191454"/>
                </a:lnTo>
                <a:lnTo>
                  <a:pt x="974150" y="1193264"/>
                </a:lnTo>
                <a:lnTo>
                  <a:pt x="974636" y="1194092"/>
                </a:lnTo>
                <a:lnTo>
                  <a:pt x="974665" y="1194883"/>
                </a:lnTo>
                <a:lnTo>
                  <a:pt x="973398" y="1195759"/>
                </a:lnTo>
                <a:lnTo>
                  <a:pt x="971998" y="1195588"/>
                </a:lnTo>
                <a:lnTo>
                  <a:pt x="967930" y="1196302"/>
                </a:lnTo>
                <a:lnTo>
                  <a:pt x="966445" y="1197655"/>
                </a:lnTo>
                <a:lnTo>
                  <a:pt x="964921" y="1200150"/>
                </a:lnTo>
                <a:lnTo>
                  <a:pt x="964339" y="1200493"/>
                </a:lnTo>
                <a:lnTo>
                  <a:pt x="961882" y="1201074"/>
                </a:lnTo>
                <a:lnTo>
                  <a:pt x="960015" y="1201293"/>
                </a:lnTo>
                <a:lnTo>
                  <a:pt x="956824" y="1199531"/>
                </a:lnTo>
                <a:lnTo>
                  <a:pt x="955243" y="1199017"/>
                </a:lnTo>
                <a:lnTo>
                  <a:pt x="951033" y="1198302"/>
                </a:lnTo>
                <a:lnTo>
                  <a:pt x="946928" y="1197112"/>
                </a:lnTo>
                <a:lnTo>
                  <a:pt x="944052" y="1195750"/>
                </a:lnTo>
                <a:lnTo>
                  <a:pt x="938156" y="1192416"/>
                </a:lnTo>
                <a:lnTo>
                  <a:pt x="937470" y="1186387"/>
                </a:lnTo>
                <a:lnTo>
                  <a:pt x="936460" y="1183129"/>
                </a:lnTo>
                <a:lnTo>
                  <a:pt x="936393" y="1181967"/>
                </a:lnTo>
                <a:lnTo>
                  <a:pt x="936784" y="1171918"/>
                </a:lnTo>
                <a:lnTo>
                  <a:pt x="937193" y="1170813"/>
                </a:lnTo>
                <a:lnTo>
                  <a:pt x="937946" y="1169851"/>
                </a:lnTo>
                <a:lnTo>
                  <a:pt x="940546" y="1167603"/>
                </a:lnTo>
                <a:lnTo>
                  <a:pt x="943527" y="1165822"/>
                </a:lnTo>
                <a:lnTo>
                  <a:pt x="947804" y="1162088"/>
                </a:lnTo>
                <a:lnTo>
                  <a:pt x="950909" y="1160383"/>
                </a:lnTo>
                <a:lnTo>
                  <a:pt x="953510" y="1157926"/>
                </a:lnTo>
                <a:lnTo>
                  <a:pt x="951986" y="1158031"/>
                </a:lnTo>
                <a:lnTo>
                  <a:pt x="950862" y="1157716"/>
                </a:lnTo>
                <a:lnTo>
                  <a:pt x="951967" y="1155611"/>
                </a:lnTo>
                <a:lnTo>
                  <a:pt x="953158" y="1154487"/>
                </a:lnTo>
                <a:lnTo>
                  <a:pt x="954538" y="1153878"/>
                </a:lnTo>
                <a:lnTo>
                  <a:pt x="957301" y="1154316"/>
                </a:lnTo>
                <a:lnTo>
                  <a:pt x="959854" y="1153878"/>
                </a:lnTo>
                <a:lnTo>
                  <a:pt x="961740" y="1152011"/>
                </a:lnTo>
                <a:lnTo>
                  <a:pt x="963530" y="1151611"/>
                </a:lnTo>
                <a:lnTo>
                  <a:pt x="970350" y="1152220"/>
                </a:lnTo>
                <a:lnTo>
                  <a:pt x="975074" y="1151363"/>
                </a:lnTo>
                <a:lnTo>
                  <a:pt x="977436" y="1149639"/>
                </a:lnTo>
                <a:lnTo>
                  <a:pt x="978551" y="1149572"/>
                </a:lnTo>
                <a:lnTo>
                  <a:pt x="982037" y="1150058"/>
                </a:lnTo>
                <a:lnTo>
                  <a:pt x="983332" y="1151849"/>
                </a:lnTo>
                <a:lnTo>
                  <a:pt x="983219" y="1150649"/>
                </a:lnTo>
                <a:lnTo>
                  <a:pt x="983371" y="1149477"/>
                </a:lnTo>
                <a:lnTo>
                  <a:pt x="984009" y="1149601"/>
                </a:lnTo>
                <a:lnTo>
                  <a:pt x="988571" y="1151820"/>
                </a:lnTo>
                <a:lnTo>
                  <a:pt x="988581" y="1149106"/>
                </a:lnTo>
                <a:lnTo>
                  <a:pt x="988838" y="1148391"/>
                </a:lnTo>
                <a:lnTo>
                  <a:pt x="990257" y="1147258"/>
                </a:lnTo>
                <a:lnTo>
                  <a:pt x="990972" y="1147277"/>
                </a:lnTo>
                <a:lnTo>
                  <a:pt x="992744" y="1149468"/>
                </a:lnTo>
                <a:lnTo>
                  <a:pt x="994467" y="1150744"/>
                </a:lnTo>
                <a:lnTo>
                  <a:pt x="996610" y="1151420"/>
                </a:lnTo>
                <a:close/>
                <a:moveTo>
                  <a:pt x="983152" y="1120169"/>
                </a:moveTo>
                <a:lnTo>
                  <a:pt x="984142" y="1121159"/>
                </a:lnTo>
                <a:lnTo>
                  <a:pt x="986790" y="1120464"/>
                </a:lnTo>
                <a:lnTo>
                  <a:pt x="987276" y="1121721"/>
                </a:lnTo>
                <a:lnTo>
                  <a:pt x="987257" y="1122312"/>
                </a:lnTo>
                <a:lnTo>
                  <a:pt x="986314" y="1123760"/>
                </a:lnTo>
                <a:lnTo>
                  <a:pt x="984123" y="1122645"/>
                </a:lnTo>
                <a:lnTo>
                  <a:pt x="981942" y="1122902"/>
                </a:lnTo>
                <a:lnTo>
                  <a:pt x="980361" y="1122807"/>
                </a:lnTo>
                <a:lnTo>
                  <a:pt x="979932" y="1122121"/>
                </a:lnTo>
                <a:lnTo>
                  <a:pt x="981142" y="1120712"/>
                </a:lnTo>
                <a:lnTo>
                  <a:pt x="983152" y="1120169"/>
                </a:lnTo>
                <a:close/>
                <a:moveTo>
                  <a:pt x="1043531" y="1104567"/>
                </a:moveTo>
                <a:lnTo>
                  <a:pt x="1040911" y="1105167"/>
                </a:lnTo>
                <a:lnTo>
                  <a:pt x="1040349" y="1105043"/>
                </a:lnTo>
                <a:lnTo>
                  <a:pt x="1041264" y="1103567"/>
                </a:lnTo>
                <a:lnTo>
                  <a:pt x="1043635" y="1102548"/>
                </a:lnTo>
                <a:lnTo>
                  <a:pt x="1043531" y="1104567"/>
                </a:lnTo>
                <a:close/>
                <a:moveTo>
                  <a:pt x="1047445" y="1105653"/>
                </a:moveTo>
                <a:lnTo>
                  <a:pt x="1046931" y="1106224"/>
                </a:lnTo>
                <a:lnTo>
                  <a:pt x="1046150" y="1105186"/>
                </a:lnTo>
                <a:lnTo>
                  <a:pt x="1045931" y="1103700"/>
                </a:lnTo>
                <a:lnTo>
                  <a:pt x="1045369" y="1102900"/>
                </a:lnTo>
                <a:lnTo>
                  <a:pt x="1046655" y="1101890"/>
                </a:lnTo>
                <a:lnTo>
                  <a:pt x="1047226" y="1100776"/>
                </a:lnTo>
                <a:lnTo>
                  <a:pt x="1048750" y="1100995"/>
                </a:lnTo>
                <a:lnTo>
                  <a:pt x="1049379" y="1101328"/>
                </a:lnTo>
                <a:lnTo>
                  <a:pt x="1048036" y="1102490"/>
                </a:lnTo>
                <a:lnTo>
                  <a:pt x="1047722" y="1102986"/>
                </a:lnTo>
                <a:lnTo>
                  <a:pt x="1047445" y="1105653"/>
                </a:lnTo>
                <a:close/>
                <a:moveTo>
                  <a:pt x="1067895" y="1071134"/>
                </a:moveTo>
                <a:lnTo>
                  <a:pt x="1068115" y="1072467"/>
                </a:lnTo>
                <a:lnTo>
                  <a:pt x="1066029" y="1070439"/>
                </a:lnTo>
                <a:lnTo>
                  <a:pt x="1065429" y="1070324"/>
                </a:lnTo>
                <a:lnTo>
                  <a:pt x="1064438" y="1069562"/>
                </a:lnTo>
                <a:lnTo>
                  <a:pt x="1063857" y="1068286"/>
                </a:lnTo>
                <a:lnTo>
                  <a:pt x="1065476" y="1068238"/>
                </a:lnTo>
                <a:lnTo>
                  <a:pt x="1066962" y="1069753"/>
                </a:lnTo>
                <a:lnTo>
                  <a:pt x="1067895" y="1071134"/>
                </a:lnTo>
                <a:close/>
                <a:moveTo>
                  <a:pt x="1191606" y="1022033"/>
                </a:moveTo>
                <a:lnTo>
                  <a:pt x="1190711" y="1023795"/>
                </a:lnTo>
                <a:lnTo>
                  <a:pt x="1189130" y="1023499"/>
                </a:lnTo>
                <a:lnTo>
                  <a:pt x="1189082" y="1022252"/>
                </a:lnTo>
                <a:lnTo>
                  <a:pt x="1188758" y="1021890"/>
                </a:lnTo>
                <a:lnTo>
                  <a:pt x="1189197" y="1020728"/>
                </a:lnTo>
                <a:lnTo>
                  <a:pt x="1189482" y="1020404"/>
                </a:lnTo>
                <a:lnTo>
                  <a:pt x="1191273" y="1021394"/>
                </a:lnTo>
                <a:lnTo>
                  <a:pt x="1191606" y="1022033"/>
                </a:lnTo>
                <a:close/>
                <a:moveTo>
                  <a:pt x="1235393" y="993858"/>
                </a:moveTo>
                <a:lnTo>
                  <a:pt x="1233402" y="995220"/>
                </a:lnTo>
                <a:lnTo>
                  <a:pt x="1232164" y="994572"/>
                </a:lnTo>
                <a:lnTo>
                  <a:pt x="1232145" y="992743"/>
                </a:lnTo>
                <a:lnTo>
                  <a:pt x="1232773" y="991095"/>
                </a:lnTo>
                <a:lnTo>
                  <a:pt x="1232049" y="989905"/>
                </a:lnTo>
                <a:lnTo>
                  <a:pt x="1232754" y="988495"/>
                </a:lnTo>
                <a:lnTo>
                  <a:pt x="1234231" y="988076"/>
                </a:lnTo>
                <a:lnTo>
                  <a:pt x="1234764" y="988962"/>
                </a:lnTo>
                <a:lnTo>
                  <a:pt x="1235593" y="989429"/>
                </a:lnTo>
                <a:lnTo>
                  <a:pt x="1235850" y="989914"/>
                </a:lnTo>
                <a:lnTo>
                  <a:pt x="1235860" y="990838"/>
                </a:lnTo>
                <a:lnTo>
                  <a:pt x="1235069" y="992362"/>
                </a:lnTo>
                <a:lnTo>
                  <a:pt x="1235688" y="993191"/>
                </a:lnTo>
                <a:lnTo>
                  <a:pt x="1235393" y="993858"/>
                </a:lnTo>
                <a:close/>
                <a:moveTo>
                  <a:pt x="1273626" y="915543"/>
                </a:moveTo>
                <a:lnTo>
                  <a:pt x="1271292" y="916267"/>
                </a:lnTo>
                <a:lnTo>
                  <a:pt x="1270416" y="916267"/>
                </a:lnTo>
                <a:lnTo>
                  <a:pt x="1270492" y="914076"/>
                </a:lnTo>
                <a:lnTo>
                  <a:pt x="1272397" y="911990"/>
                </a:lnTo>
                <a:lnTo>
                  <a:pt x="1273169" y="912686"/>
                </a:lnTo>
                <a:lnTo>
                  <a:pt x="1273607" y="913772"/>
                </a:lnTo>
                <a:lnTo>
                  <a:pt x="1273626" y="915543"/>
                </a:lnTo>
                <a:close/>
                <a:moveTo>
                  <a:pt x="1298248" y="867166"/>
                </a:moveTo>
                <a:lnTo>
                  <a:pt x="1298153" y="867737"/>
                </a:lnTo>
                <a:lnTo>
                  <a:pt x="1295876" y="865746"/>
                </a:lnTo>
                <a:lnTo>
                  <a:pt x="1294781" y="865422"/>
                </a:lnTo>
                <a:lnTo>
                  <a:pt x="1295305" y="864289"/>
                </a:lnTo>
                <a:lnTo>
                  <a:pt x="1296838" y="864003"/>
                </a:lnTo>
                <a:lnTo>
                  <a:pt x="1298057" y="866499"/>
                </a:lnTo>
                <a:lnTo>
                  <a:pt x="1298248" y="867166"/>
                </a:lnTo>
                <a:close/>
                <a:moveTo>
                  <a:pt x="1304440" y="860632"/>
                </a:moveTo>
                <a:lnTo>
                  <a:pt x="1304182" y="862051"/>
                </a:lnTo>
                <a:lnTo>
                  <a:pt x="1303468" y="861851"/>
                </a:lnTo>
                <a:lnTo>
                  <a:pt x="1302515" y="859327"/>
                </a:lnTo>
                <a:lnTo>
                  <a:pt x="1303030" y="858708"/>
                </a:lnTo>
                <a:lnTo>
                  <a:pt x="1304382" y="858860"/>
                </a:lnTo>
                <a:lnTo>
                  <a:pt x="1304440" y="860632"/>
                </a:lnTo>
                <a:close/>
                <a:moveTo>
                  <a:pt x="1301553" y="858450"/>
                </a:moveTo>
                <a:lnTo>
                  <a:pt x="1301163" y="859050"/>
                </a:lnTo>
                <a:lnTo>
                  <a:pt x="1297857" y="857288"/>
                </a:lnTo>
                <a:lnTo>
                  <a:pt x="1294276" y="856917"/>
                </a:lnTo>
                <a:lnTo>
                  <a:pt x="1293038" y="855364"/>
                </a:lnTo>
                <a:lnTo>
                  <a:pt x="1292819" y="852926"/>
                </a:lnTo>
                <a:lnTo>
                  <a:pt x="1296591" y="853031"/>
                </a:lnTo>
                <a:lnTo>
                  <a:pt x="1301239" y="855231"/>
                </a:lnTo>
                <a:lnTo>
                  <a:pt x="1302239" y="856355"/>
                </a:lnTo>
                <a:lnTo>
                  <a:pt x="1301553" y="858450"/>
                </a:lnTo>
                <a:close/>
                <a:moveTo>
                  <a:pt x="1289961" y="811130"/>
                </a:moveTo>
                <a:lnTo>
                  <a:pt x="1287771" y="812025"/>
                </a:lnTo>
                <a:lnTo>
                  <a:pt x="1280817" y="809349"/>
                </a:lnTo>
                <a:lnTo>
                  <a:pt x="1275902" y="806406"/>
                </a:lnTo>
                <a:lnTo>
                  <a:pt x="1272969" y="802834"/>
                </a:lnTo>
                <a:lnTo>
                  <a:pt x="1272550" y="801358"/>
                </a:lnTo>
                <a:lnTo>
                  <a:pt x="1275969" y="801605"/>
                </a:lnTo>
                <a:lnTo>
                  <a:pt x="1279313" y="802891"/>
                </a:lnTo>
                <a:lnTo>
                  <a:pt x="1280056" y="804853"/>
                </a:lnTo>
                <a:lnTo>
                  <a:pt x="1281408" y="805472"/>
                </a:lnTo>
                <a:lnTo>
                  <a:pt x="1282322" y="806615"/>
                </a:lnTo>
                <a:lnTo>
                  <a:pt x="1288514" y="809273"/>
                </a:lnTo>
                <a:lnTo>
                  <a:pt x="1289466" y="810073"/>
                </a:lnTo>
                <a:lnTo>
                  <a:pt x="1289961" y="811130"/>
                </a:lnTo>
                <a:close/>
                <a:moveTo>
                  <a:pt x="1333452" y="1248"/>
                </a:moveTo>
                <a:lnTo>
                  <a:pt x="1334662" y="1381"/>
                </a:lnTo>
                <a:lnTo>
                  <a:pt x="1335329" y="1372"/>
                </a:lnTo>
                <a:lnTo>
                  <a:pt x="1336615" y="476"/>
                </a:lnTo>
                <a:lnTo>
                  <a:pt x="1340168" y="2067"/>
                </a:lnTo>
                <a:lnTo>
                  <a:pt x="1346959" y="6791"/>
                </a:lnTo>
                <a:lnTo>
                  <a:pt x="1351216" y="8887"/>
                </a:lnTo>
                <a:lnTo>
                  <a:pt x="1352979" y="8372"/>
                </a:lnTo>
                <a:lnTo>
                  <a:pt x="1354884" y="9678"/>
                </a:lnTo>
                <a:lnTo>
                  <a:pt x="1356970" y="12802"/>
                </a:lnTo>
                <a:lnTo>
                  <a:pt x="1359551" y="14640"/>
                </a:lnTo>
                <a:lnTo>
                  <a:pt x="1364199" y="15488"/>
                </a:lnTo>
                <a:lnTo>
                  <a:pt x="1368810" y="18898"/>
                </a:lnTo>
                <a:lnTo>
                  <a:pt x="1370667" y="19088"/>
                </a:lnTo>
                <a:lnTo>
                  <a:pt x="1371315" y="17174"/>
                </a:lnTo>
                <a:lnTo>
                  <a:pt x="1373038" y="16078"/>
                </a:lnTo>
                <a:lnTo>
                  <a:pt x="1375820" y="15793"/>
                </a:lnTo>
                <a:lnTo>
                  <a:pt x="1379849" y="17479"/>
                </a:lnTo>
                <a:lnTo>
                  <a:pt x="1385116" y="21127"/>
                </a:lnTo>
                <a:lnTo>
                  <a:pt x="1388421" y="22727"/>
                </a:lnTo>
                <a:lnTo>
                  <a:pt x="1389764" y="22288"/>
                </a:lnTo>
                <a:lnTo>
                  <a:pt x="1391174" y="22965"/>
                </a:lnTo>
                <a:lnTo>
                  <a:pt x="1392308" y="24670"/>
                </a:lnTo>
                <a:lnTo>
                  <a:pt x="1392412" y="26775"/>
                </a:lnTo>
                <a:lnTo>
                  <a:pt x="1392021" y="27899"/>
                </a:lnTo>
                <a:lnTo>
                  <a:pt x="1393289" y="29671"/>
                </a:lnTo>
                <a:lnTo>
                  <a:pt x="1394746" y="29671"/>
                </a:lnTo>
                <a:lnTo>
                  <a:pt x="1397127" y="30518"/>
                </a:lnTo>
                <a:lnTo>
                  <a:pt x="1398994" y="33642"/>
                </a:lnTo>
                <a:lnTo>
                  <a:pt x="1400670" y="35090"/>
                </a:lnTo>
                <a:lnTo>
                  <a:pt x="1401842" y="36338"/>
                </a:lnTo>
                <a:lnTo>
                  <a:pt x="1402052" y="37376"/>
                </a:lnTo>
                <a:lnTo>
                  <a:pt x="1402156" y="38424"/>
                </a:lnTo>
                <a:lnTo>
                  <a:pt x="1401813" y="39234"/>
                </a:lnTo>
                <a:lnTo>
                  <a:pt x="1401175" y="40577"/>
                </a:lnTo>
                <a:lnTo>
                  <a:pt x="1400975" y="42015"/>
                </a:lnTo>
                <a:lnTo>
                  <a:pt x="1401785" y="43634"/>
                </a:lnTo>
                <a:lnTo>
                  <a:pt x="1404747" y="44806"/>
                </a:lnTo>
                <a:lnTo>
                  <a:pt x="1405747" y="46016"/>
                </a:lnTo>
                <a:lnTo>
                  <a:pt x="1405976" y="47558"/>
                </a:lnTo>
                <a:lnTo>
                  <a:pt x="1406900" y="49263"/>
                </a:lnTo>
                <a:lnTo>
                  <a:pt x="1408919" y="51235"/>
                </a:lnTo>
                <a:lnTo>
                  <a:pt x="1409681" y="52883"/>
                </a:lnTo>
                <a:lnTo>
                  <a:pt x="1409215" y="54207"/>
                </a:lnTo>
                <a:lnTo>
                  <a:pt x="1409815" y="55312"/>
                </a:lnTo>
                <a:lnTo>
                  <a:pt x="1410805" y="56179"/>
                </a:lnTo>
                <a:lnTo>
                  <a:pt x="1411015" y="59312"/>
                </a:lnTo>
                <a:lnTo>
                  <a:pt x="1411101" y="61113"/>
                </a:lnTo>
                <a:lnTo>
                  <a:pt x="1412729" y="63132"/>
                </a:lnTo>
                <a:lnTo>
                  <a:pt x="1413063" y="67266"/>
                </a:lnTo>
                <a:lnTo>
                  <a:pt x="1414196" y="71828"/>
                </a:lnTo>
                <a:lnTo>
                  <a:pt x="1418015" y="78067"/>
                </a:lnTo>
                <a:lnTo>
                  <a:pt x="1419282" y="81439"/>
                </a:lnTo>
                <a:lnTo>
                  <a:pt x="1418958" y="85439"/>
                </a:lnTo>
                <a:lnTo>
                  <a:pt x="1419511" y="87316"/>
                </a:lnTo>
                <a:lnTo>
                  <a:pt x="1421254" y="88221"/>
                </a:lnTo>
                <a:lnTo>
                  <a:pt x="1422082" y="89906"/>
                </a:lnTo>
                <a:lnTo>
                  <a:pt x="1421988" y="92373"/>
                </a:lnTo>
                <a:lnTo>
                  <a:pt x="1422664" y="93907"/>
                </a:lnTo>
                <a:lnTo>
                  <a:pt x="1423216" y="95536"/>
                </a:lnTo>
                <a:lnTo>
                  <a:pt x="1422845" y="98070"/>
                </a:lnTo>
                <a:lnTo>
                  <a:pt x="1423397" y="100346"/>
                </a:lnTo>
                <a:lnTo>
                  <a:pt x="1424292" y="101680"/>
                </a:lnTo>
                <a:lnTo>
                  <a:pt x="1424921" y="104137"/>
                </a:lnTo>
                <a:lnTo>
                  <a:pt x="1425274" y="107204"/>
                </a:lnTo>
                <a:lnTo>
                  <a:pt x="1427836" y="112043"/>
                </a:lnTo>
                <a:lnTo>
                  <a:pt x="1432589" y="118653"/>
                </a:lnTo>
                <a:lnTo>
                  <a:pt x="1435503" y="123777"/>
                </a:lnTo>
                <a:lnTo>
                  <a:pt x="1436561" y="127416"/>
                </a:lnTo>
                <a:lnTo>
                  <a:pt x="1436570" y="130407"/>
                </a:lnTo>
                <a:lnTo>
                  <a:pt x="1435532" y="132750"/>
                </a:lnTo>
                <a:lnTo>
                  <a:pt x="1435475" y="134455"/>
                </a:lnTo>
                <a:lnTo>
                  <a:pt x="1436408" y="135522"/>
                </a:lnTo>
                <a:lnTo>
                  <a:pt x="1436684" y="136960"/>
                </a:lnTo>
                <a:lnTo>
                  <a:pt x="1436313" y="138779"/>
                </a:lnTo>
                <a:lnTo>
                  <a:pt x="1437856" y="140932"/>
                </a:lnTo>
                <a:lnTo>
                  <a:pt x="1443076" y="144666"/>
                </a:lnTo>
                <a:lnTo>
                  <a:pt x="1440990" y="150381"/>
                </a:lnTo>
                <a:lnTo>
                  <a:pt x="1440437" y="154391"/>
                </a:lnTo>
                <a:lnTo>
                  <a:pt x="1440713" y="158601"/>
                </a:lnTo>
                <a:lnTo>
                  <a:pt x="1442009" y="161563"/>
                </a:lnTo>
                <a:lnTo>
                  <a:pt x="1444304" y="163278"/>
                </a:lnTo>
                <a:lnTo>
                  <a:pt x="1445733" y="165068"/>
                </a:lnTo>
                <a:lnTo>
                  <a:pt x="1446295" y="166935"/>
                </a:lnTo>
                <a:lnTo>
                  <a:pt x="1449058" y="168964"/>
                </a:lnTo>
                <a:lnTo>
                  <a:pt x="1454011" y="171164"/>
                </a:lnTo>
                <a:lnTo>
                  <a:pt x="1460364" y="171555"/>
                </a:lnTo>
                <a:lnTo>
                  <a:pt x="1468108" y="170117"/>
                </a:lnTo>
                <a:lnTo>
                  <a:pt x="1472842" y="169879"/>
                </a:lnTo>
                <a:lnTo>
                  <a:pt x="1474584" y="170831"/>
                </a:lnTo>
                <a:lnTo>
                  <a:pt x="1475184" y="172279"/>
                </a:lnTo>
                <a:lnTo>
                  <a:pt x="1474622" y="174212"/>
                </a:lnTo>
                <a:lnTo>
                  <a:pt x="1475937" y="175479"/>
                </a:lnTo>
                <a:lnTo>
                  <a:pt x="1479118" y="176089"/>
                </a:lnTo>
                <a:lnTo>
                  <a:pt x="1481300" y="177298"/>
                </a:lnTo>
                <a:lnTo>
                  <a:pt x="1482500" y="179127"/>
                </a:lnTo>
                <a:lnTo>
                  <a:pt x="1483966" y="179642"/>
                </a:lnTo>
                <a:lnTo>
                  <a:pt x="1485709" y="178851"/>
                </a:lnTo>
                <a:lnTo>
                  <a:pt x="1487405" y="178965"/>
                </a:lnTo>
                <a:lnTo>
                  <a:pt x="1489053" y="179975"/>
                </a:lnTo>
                <a:lnTo>
                  <a:pt x="1490120" y="179622"/>
                </a:lnTo>
                <a:lnTo>
                  <a:pt x="1491053" y="178518"/>
                </a:lnTo>
                <a:lnTo>
                  <a:pt x="1492548" y="178518"/>
                </a:lnTo>
                <a:lnTo>
                  <a:pt x="1494082" y="178537"/>
                </a:lnTo>
                <a:lnTo>
                  <a:pt x="1495034" y="181213"/>
                </a:lnTo>
                <a:lnTo>
                  <a:pt x="1496578" y="182718"/>
                </a:lnTo>
                <a:lnTo>
                  <a:pt x="1498711" y="183052"/>
                </a:lnTo>
                <a:lnTo>
                  <a:pt x="1501960" y="186300"/>
                </a:lnTo>
                <a:lnTo>
                  <a:pt x="1508493" y="195529"/>
                </a:lnTo>
                <a:lnTo>
                  <a:pt x="1512741" y="198796"/>
                </a:lnTo>
                <a:lnTo>
                  <a:pt x="1516999" y="199815"/>
                </a:lnTo>
                <a:lnTo>
                  <a:pt x="1522295" y="200025"/>
                </a:lnTo>
                <a:lnTo>
                  <a:pt x="1524010" y="203588"/>
                </a:lnTo>
                <a:lnTo>
                  <a:pt x="1522619" y="207350"/>
                </a:lnTo>
                <a:lnTo>
                  <a:pt x="1522266" y="210484"/>
                </a:lnTo>
                <a:lnTo>
                  <a:pt x="1523467" y="211607"/>
                </a:lnTo>
                <a:lnTo>
                  <a:pt x="1525124" y="215284"/>
                </a:lnTo>
                <a:lnTo>
                  <a:pt x="1527467" y="217418"/>
                </a:lnTo>
                <a:lnTo>
                  <a:pt x="1527915" y="219104"/>
                </a:lnTo>
                <a:lnTo>
                  <a:pt x="1529001" y="220990"/>
                </a:lnTo>
                <a:lnTo>
                  <a:pt x="1528543" y="224466"/>
                </a:lnTo>
                <a:lnTo>
                  <a:pt x="1526534" y="229543"/>
                </a:lnTo>
                <a:lnTo>
                  <a:pt x="1527087" y="233867"/>
                </a:lnTo>
                <a:lnTo>
                  <a:pt x="1530192" y="237439"/>
                </a:lnTo>
                <a:lnTo>
                  <a:pt x="1531982" y="240878"/>
                </a:lnTo>
                <a:lnTo>
                  <a:pt x="1532449" y="244173"/>
                </a:lnTo>
                <a:lnTo>
                  <a:pt x="1533220" y="246174"/>
                </a:lnTo>
                <a:lnTo>
                  <a:pt x="1534316" y="246879"/>
                </a:lnTo>
                <a:lnTo>
                  <a:pt x="1537497" y="246631"/>
                </a:lnTo>
                <a:lnTo>
                  <a:pt x="1542783" y="245440"/>
                </a:lnTo>
                <a:lnTo>
                  <a:pt x="1546650" y="245640"/>
                </a:lnTo>
                <a:lnTo>
                  <a:pt x="1549127" y="247250"/>
                </a:lnTo>
                <a:lnTo>
                  <a:pt x="1555232" y="247307"/>
                </a:lnTo>
                <a:lnTo>
                  <a:pt x="1564977" y="245821"/>
                </a:lnTo>
                <a:lnTo>
                  <a:pt x="1571130" y="245364"/>
                </a:lnTo>
                <a:lnTo>
                  <a:pt x="1573702" y="245936"/>
                </a:lnTo>
                <a:lnTo>
                  <a:pt x="1575988" y="243812"/>
                </a:lnTo>
                <a:lnTo>
                  <a:pt x="1577997" y="238982"/>
                </a:lnTo>
                <a:lnTo>
                  <a:pt x="1579874" y="236716"/>
                </a:lnTo>
                <a:lnTo>
                  <a:pt x="1581636" y="237001"/>
                </a:lnTo>
                <a:lnTo>
                  <a:pt x="1584417" y="235449"/>
                </a:lnTo>
                <a:lnTo>
                  <a:pt x="1588237" y="232048"/>
                </a:lnTo>
                <a:lnTo>
                  <a:pt x="1591551" y="230400"/>
                </a:lnTo>
                <a:lnTo>
                  <a:pt x="1595752" y="230572"/>
                </a:lnTo>
                <a:lnTo>
                  <a:pt x="1600229" y="230743"/>
                </a:lnTo>
                <a:lnTo>
                  <a:pt x="1603029" y="229314"/>
                </a:lnTo>
                <a:lnTo>
                  <a:pt x="1605658" y="226333"/>
                </a:lnTo>
                <a:lnTo>
                  <a:pt x="1610220" y="223695"/>
                </a:lnTo>
                <a:lnTo>
                  <a:pt x="1619945" y="220237"/>
                </a:lnTo>
                <a:lnTo>
                  <a:pt x="1622279" y="219694"/>
                </a:lnTo>
                <a:lnTo>
                  <a:pt x="1623393" y="219885"/>
                </a:lnTo>
                <a:lnTo>
                  <a:pt x="1626632" y="220428"/>
                </a:lnTo>
                <a:lnTo>
                  <a:pt x="1629509" y="221780"/>
                </a:lnTo>
                <a:lnTo>
                  <a:pt x="1632223" y="224495"/>
                </a:lnTo>
                <a:lnTo>
                  <a:pt x="1632642" y="226238"/>
                </a:lnTo>
                <a:lnTo>
                  <a:pt x="1632338" y="228524"/>
                </a:lnTo>
                <a:lnTo>
                  <a:pt x="1631738" y="229848"/>
                </a:lnTo>
                <a:lnTo>
                  <a:pt x="1630623" y="231334"/>
                </a:lnTo>
                <a:lnTo>
                  <a:pt x="1629575" y="233744"/>
                </a:lnTo>
                <a:lnTo>
                  <a:pt x="1630252" y="235620"/>
                </a:lnTo>
                <a:lnTo>
                  <a:pt x="1631823" y="239630"/>
                </a:lnTo>
                <a:lnTo>
                  <a:pt x="1633118" y="242526"/>
                </a:lnTo>
                <a:lnTo>
                  <a:pt x="1634547" y="245936"/>
                </a:lnTo>
                <a:lnTo>
                  <a:pt x="1633909" y="247155"/>
                </a:lnTo>
                <a:lnTo>
                  <a:pt x="1633042" y="249517"/>
                </a:lnTo>
                <a:lnTo>
                  <a:pt x="1630385" y="253508"/>
                </a:lnTo>
                <a:lnTo>
                  <a:pt x="1628937" y="255032"/>
                </a:lnTo>
                <a:lnTo>
                  <a:pt x="1627375" y="256518"/>
                </a:lnTo>
                <a:lnTo>
                  <a:pt x="1624679" y="256880"/>
                </a:lnTo>
                <a:lnTo>
                  <a:pt x="1623527" y="257223"/>
                </a:lnTo>
                <a:lnTo>
                  <a:pt x="1622222" y="257851"/>
                </a:lnTo>
                <a:lnTo>
                  <a:pt x="1621403" y="259261"/>
                </a:lnTo>
                <a:lnTo>
                  <a:pt x="1620469" y="260252"/>
                </a:lnTo>
                <a:lnTo>
                  <a:pt x="1618926" y="262233"/>
                </a:lnTo>
                <a:lnTo>
                  <a:pt x="1618802" y="263938"/>
                </a:lnTo>
                <a:lnTo>
                  <a:pt x="1619498" y="266472"/>
                </a:lnTo>
                <a:lnTo>
                  <a:pt x="1619841" y="269062"/>
                </a:lnTo>
                <a:lnTo>
                  <a:pt x="1618098" y="271377"/>
                </a:lnTo>
                <a:lnTo>
                  <a:pt x="1616745" y="274930"/>
                </a:lnTo>
                <a:lnTo>
                  <a:pt x="1616336" y="275997"/>
                </a:lnTo>
                <a:lnTo>
                  <a:pt x="1615669" y="278682"/>
                </a:lnTo>
                <a:lnTo>
                  <a:pt x="1615469" y="279616"/>
                </a:lnTo>
                <a:lnTo>
                  <a:pt x="1615040" y="285255"/>
                </a:lnTo>
                <a:lnTo>
                  <a:pt x="1613297" y="289093"/>
                </a:lnTo>
                <a:lnTo>
                  <a:pt x="1610868" y="293551"/>
                </a:lnTo>
                <a:lnTo>
                  <a:pt x="1611411" y="296209"/>
                </a:lnTo>
                <a:lnTo>
                  <a:pt x="1611839" y="298666"/>
                </a:lnTo>
                <a:lnTo>
                  <a:pt x="1611240" y="299857"/>
                </a:lnTo>
                <a:lnTo>
                  <a:pt x="1611087" y="300895"/>
                </a:lnTo>
                <a:lnTo>
                  <a:pt x="1610735" y="303257"/>
                </a:lnTo>
                <a:lnTo>
                  <a:pt x="1609973" y="304162"/>
                </a:lnTo>
                <a:lnTo>
                  <a:pt x="1607763" y="305638"/>
                </a:lnTo>
                <a:lnTo>
                  <a:pt x="1606439" y="307420"/>
                </a:lnTo>
                <a:lnTo>
                  <a:pt x="1606715" y="310115"/>
                </a:lnTo>
                <a:lnTo>
                  <a:pt x="1606039" y="312449"/>
                </a:lnTo>
                <a:lnTo>
                  <a:pt x="1605029" y="314506"/>
                </a:lnTo>
                <a:lnTo>
                  <a:pt x="1603972" y="315849"/>
                </a:lnTo>
                <a:lnTo>
                  <a:pt x="1602448" y="316706"/>
                </a:lnTo>
                <a:lnTo>
                  <a:pt x="1601438" y="317430"/>
                </a:lnTo>
                <a:lnTo>
                  <a:pt x="1600676" y="320040"/>
                </a:lnTo>
                <a:lnTo>
                  <a:pt x="1600448" y="322059"/>
                </a:lnTo>
                <a:lnTo>
                  <a:pt x="1599733" y="324069"/>
                </a:lnTo>
                <a:lnTo>
                  <a:pt x="1600172" y="326117"/>
                </a:lnTo>
                <a:lnTo>
                  <a:pt x="1599400" y="327889"/>
                </a:lnTo>
                <a:lnTo>
                  <a:pt x="1597228" y="329127"/>
                </a:lnTo>
                <a:lnTo>
                  <a:pt x="1596000" y="329860"/>
                </a:lnTo>
                <a:lnTo>
                  <a:pt x="1594866" y="330156"/>
                </a:lnTo>
                <a:lnTo>
                  <a:pt x="1592695" y="332080"/>
                </a:lnTo>
                <a:lnTo>
                  <a:pt x="1590751" y="338662"/>
                </a:lnTo>
                <a:lnTo>
                  <a:pt x="1590313" y="342481"/>
                </a:lnTo>
                <a:lnTo>
                  <a:pt x="1590761" y="345872"/>
                </a:lnTo>
                <a:lnTo>
                  <a:pt x="1588037" y="347996"/>
                </a:lnTo>
                <a:lnTo>
                  <a:pt x="1586017" y="349682"/>
                </a:lnTo>
                <a:lnTo>
                  <a:pt x="1584750" y="349072"/>
                </a:lnTo>
                <a:lnTo>
                  <a:pt x="1583407" y="348501"/>
                </a:lnTo>
                <a:lnTo>
                  <a:pt x="1580322" y="347767"/>
                </a:lnTo>
                <a:lnTo>
                  <a:pt x="1578779" y="347272"/>
                </a:lnTo>
                <a:lnTo>
                  <a:pt x="1575673" y="346167"/>
                </a:lnTo>
                <a:lnTo>
                  <a:pt x="1570701" y="344767"/>
                </a:lnTo>
                <a:lnTo>
                  <a:pt x="1565843" y="343138"/>
                </a:lnTo>
                <a:lnTo>
                  <a:pt x="1562795" y="342281"/>
                </a:lnTo>
                <a:lnTo>
                  <a:pt x="1560395" y="341595"/>
                </a:lnTo>
                <a:lnTo>
                  <a:pt x="1558576" y="340471"/>
                </a:lnTo>
                <a:lnTo>
                  <a:pt x="1557042" y="338461"/>
                </a:lnTo>
                <a:lnTo>
                  <a:pt x="1555518" y="339271"/>
                </a:lnTo>
                <a:lnTo>
                  <a:pt x="1554109" y="341652"/>
                </a:lnTo>
                <a:lnTo>
                  <a:pt x="1551756" y="343062"/>
                </a:lnTo>
                <a:lnTo>
                  <a:pt x="1550689" y="345662"/>
                </a:lnTo>
                <a:lnTo>
                  <a:pt x="1549746" y="347653"/>
                </a:lnTo>
                <a:lnTo>
                  <a:pt x="1547308" y="350311"/>
                </a:lnTo>
                <a:lnTo>
                  <a:pt x="1546222" y="351406"/>
                </a:lnTo>
                <a:lnTo>
                  <a:pt x="1541450" y="353206"/>
                </a:lnTo>
                <a:lnTo>
                  <a:pt x="1540373" y="353806"/>
                </a:lnTo>
                <a:lnTo>
                  <a:pt x="1536478" y="354187"/>
                </a:lnTo>
                <a:lnTo>
                  <a:pt x="1535154" y="354978"/>
                </a:lnTo>
                <a:lnTo>
                  <a:pt x="1533783" y="356654"/>
                </a:lnTo>
                <a:lnTo>
                  <a:pt x="1533411" y="358321"/>
                </a:lnTo>
                <a:lnTo>
                  <a:pt x="1534383" y="360074"/>
                </a:lnTo>
                <a:lnTo>
                  <a:pt x="1535897" y="363579"/>
                </a:lnTo>
                <a:lnTo>
                  <a:pt x="1536602" y="365970"/>
                </a:lnTo>
                <a:lnTo>
                  <a:pt x="1537631" y="370704"/>
                </a:lnTo>
                <a:lnTo>
                  <a:pt x="1541088" y="385496"/>
                </a:lnTo>
                <a:lnTo>
                  <a:pt x="1539974" y="388039"/>
                </a:lnTo>
                <a:lnTo>
                  <a:pt x="1538935" y="399059"/>
                </a:lnTo>
                <a:lnTo>
                  <a:pt x="1539183" y="401041"/>
                </a:lnTo>
                <a:lnTo>
                  <a:pt x="1539078" y="404127"/>
                </a:lnTo>
                <a:lnTo>
                  <a:pt x="1539145" y="406384"/>
                </a:lnTo>
                <a:lnTo>
                  <a:pt x="1539860" y="406946"/>
                </a:lnTo>
                <a:lnTo>
                  <a:pt x="1540793" y="407737"/>
                </a:lnTo>
                <a:lnTo>
                  <a:pt x="1541269" y="409051"/>
                </a:lnTo>
                <a:lnTo>
                  <a:pt x="1541145" y="411071"/>
                </a:lnTo>
                <a:lnTo>
                  <a:pt x="1540669" y="412547"/>
                </a:lnTo>
                <a:lnTo>
                  <a:pt x="1539936" y="415471"/>
                </a:lnTo>
                <a:lnTo>
                  <a:pt x="1538964" y="419691"/>
                </a:lnTo>
                <a:lnTo>
                  <a:pt x="1537888" y="421310"/>
                </a:lnTo>
                <a:lnTo>
                  <a:pt x="1537183" y="422596"/>
                </a:lnTo>
                <a:lnTo>
                  <a:pt x="1536582" y="423482"/>
                </a:lnTo>
                <a:lnTo>
                  <a:pt x="1536506" y="426463"/>
                </a:lnTo>
                <a:lnTo>
                  <a:pt x="1536106" y="428425"/>
                </a:lnTo>
                <a:lnTo>
                  <a:pt x="1534420" y="429120"/>
                </a:lnTo>
                <a:lnTo>
                  <a:pt x="1532744" y="430263"/>
                </a:lnTo>
                <a:lnTo>
                  <a:pt x="1530753" y="429844"/>
                </a:lnTo>
                <a:lnTo>
                  <a:pt x="1529001" y="430073"/>
                </a:lnTo>
                <a:lnTo>
                  <a:pt x="1526839" y="430835"/>
                </a:lnTo>
                <a:lnTo>
                  <a:pt x="1522962" y="431721"/>
                </a:lnTo>
                <a:lnTo>
                  <a:pt x="1520714" y="432902"/>
                </a:lnTo>
                <a:lnTo>
                  <a:pt x="1519638" y="433759"/>
                </a:lnTo>
                <a:lnTo>
                  <a:pt x="1518895" y="434788"/>
                </a:lnTo>
                <a:lnTo>
                  <a:pt x="1518761" y="435778"/>
                </a:lnTo>
                <a:lnTo>
                  <a:pt x="1519276" y="436302"/>
                </a:lnTo>
                <a:lnTo>
                  <a:pt x="1521457" y="436702"/>
                </a:lnTo>
                <a:lnTo>
                  <a:pt x="1522952" y="438550"/>
                </a:lnTo>
                <a:lnTo>
                  <a:pt x="1523162" y="440569"/>
                </a:lnTo>
                <a:lnTo>
                  <a:pt x="1521619" y="441722"/>
                </a:lnTo>
                <a:lnTo>
                  <a:pt x="1520857" y="440455"/>
                </a:lnTo>
                <a:lnTo>
                  <a:pt x="1519571" y="440055"/>
                </a:lnTo>
                <a:lnTo>
                  <a:pt x="1517180" y="438274"/>
                </a:lnTo>
                <a:lnTo>
                  <a:pt x="1515428" y="436312"/>
                </a:lnTo>
                <a:lnTo>
                  <a:pt x="1514123" y="434140"/>
                </a:lnTo>
                <a:lnTo>
                  <a:pt x="1514180" y="429501"/>
                </a:lnTo>
                <a:lnTo>
                  <a:pt x="1513961" y="428806"/>
                </a:lnTo>
                <a:lnTo>
                  <a:pt x="1511579" y="427854"/>
                </a:lnTo>
                <a:lnTo>
                  <a:pt x="1510875" y="426463"/>
                </a:lnTo>
                <a:lnTo>
                  <a:pt x="1509741" y="425806"/>
                </a:lnTo>
                <a:lnTo>
                  <a:pt x="1508131" y="426225"/>
                </a:lnTo>
                <a:lnTo>
                  <a:pt x="1506922" y="425787"/>
                </a:lnTo>
                <a:lnTo>
                  <a:pt x="1505960" y="425025"/>
                </a:lnTo>
                <a:lnTo>
                  <a:pt x="1504817" y="424939"/>
                </a:lnTo>
                <a:lnTo>
                  <a:pt x="1503826" y="426139"/>
                </a:lnTo>
                <a:lnTo>
                  <a:pt x="1503293" y="428720"/>
                </a:lnTo>
                <a:lnTo>
                  <a:pt x="1501626" y="432997"/>
                </a:lnTo>
                <a:lnTo>
                  <a:pt x="1501474" y="435578"/>
                </a:lnTo>
                <a:lnTo>
                  <a:pt x="1500759" y="439255"/>
                </a:lnTo>
                <a:lnTo>
                  <a:pt x="1500045" y="443913"/>
                </a:lnTo>
                <a:lnTo>
                  <a:pt x="1499445" y="444884"/>
                </a:lnTo>
                <a:lnTo>
                  <a:pt x="1497587" y="445027"/>
                </a:lnTo>
                <a:lnTo>
                  <a:pt x="1496949" y="445332"/>
                </a:lnTo>
                <a:lnTo>
                  <a:pt x="1495968" y="446913"/>
                </a:lnTo>
                <a:lnTo>
                  <a:pt x="1494797" y="447180"/>
                </a:lnTo>
                <a:lnTo>
                  <a:pt x="1493758" y="446256"/>
                </a:lnTo>
                <a:lnTo>
                  <a:pt x="1492129" y="445332"/>
                </a:lnTo>
                <a:lnTo>
                  <a:pt x="1490577" y="445208"/>
                </a:lnTo>
                <a:lnTo>
                  <a:pt x="1489186" y="446132"/>
                </a:lnTo>
                <a:lnTo>
                  <a:pt x="1487548" y="448142"/>
                </a:lnTo>
                <a:lnTo>
                  <a:pt x="1486615" y="449761"/>
                </a:lnTo>
                <a:lnTo>
                  <a:pt x="1486281" y="451285"/>
                </a:lnTo>
                <a:lnTo>
                  <a:pt x="1486024" y="453162"/>
                </a:lnTo>
                <a:lnTo>
                  <a:pt x="1484366" y="454952"/>
                </a:lnTo>
                <a:lnTo>
                  <a:pt x="1482862" y="455895"/>
                </a:lnTo>
                <a:lnTo>
                  <a:pt x="1479747" y="458534"/>
                </a:lnTo>
                <a:lnTo>
                  <a:pt x="1478756" y="459629"/>
                </a:lnTo>
                <a:lnTo>
                  <a:pt x="1476527" y="459639"/>
                </a:lnTo>
                <a:lnTo>
                  <a:pt x="1474098" y="459534"/>
                </a:lnTo>
                <a:lnTo>
                  <a:pt x="1470822" y="460248"/>
                </a:lnTo>
                <a:lnTo>
                  <a:pt x="1465488" y="460610"/>
                </a:lnTo>
                <a:lnTo>
                  <a:pt x="1462297" y="460067"/>
                </a:lnTo>
                <a:lnTo>
                  <a:pt x="1458354" y="460572"/>
                </a:lnTo>
                <a:lnTo>
                  <a:pt x="1455278" y="461429"/>
                </a:lnTo>
                <a:lnTo>
                  <a:pt x="1454839" y="462715"/>
                </a:lnTo>
                <a:lnTo>
                  <a:pt x="1454954" y="464620"/>
                </a:lnTo>
                <a:lnTo>
                  <a:pt x="1455563" y="465858"/>
                </a:lnTo>
                <a:lnTo>
                  <a:pt x="1456315" y="466687"/>
                </a:lnTo>
                <a:lnTo>
                  <a:pt x="1457592" y="469240"/>
                </a:lnTo>
                <a:lnTo>
                  <a:pt x="1458935" y="471707"/>
                </a:lnTo>
                <a:lnTo>
                  <a:pt x="1460964" y="473297"/>
                </a:lnTo>
                <a:lnTo>
                  <a:pt x="1461811" y="475012"/>
                </a:lnTo>
                <a:lnTo>
                  <a:pt x="1461850" y="476603"/>
                </a:lnTo>
                <a:lnTo>
                  <a:pt x="1460888" y="478603"/>
                </a:lnTo>
                <a:lnTo>
                  <a:pt x="1459430" y="481213"/>
                </a:lnTo>
                <a:lnTo>
                  <a:pt x="1458068" y="482822"/>
                </a:lnTo>
                <a:lnTo>
                  <a:pt x="1457049" y="482765"/>
                </a:lnTo>
                <a:lnTo>
                  <a:pt x="1455487" y="481832"/>
                </a:lnTo>
                <a:lnTo>
                  <a:pt x="1454429" y="480651"/>
                </a:lnTo>
                <a:lnTo>
                  <a:pt x="1451906" y="480213"/>
                </a:lnTo>
                <a:lnTo>
                  <a:pt x="1445733" y="480965"/>
                </a:lnTo>
                <a:lnTo>
                  <a:pt x="1442647" y="480441"/>
                </a:lnTo>
                <a:lnTo>
                  <a:pt x="1441171" y="479479"/>
                </a:lnTo>
                <a:lnTo>
                  <a:pt x="1438590" y="479412"/>
                </a:lnTo>
                <a:lnTo>
                  <a:pt x="1434599" y="478127"/>
                </a:lnTo>
                <a:lnTo>
                  <a:pt x="1432160" y="477717"/>
                </a:lnTo>
                <a:lnTo>
                  <a:pt x="1431007" y="476898"/>
                </a:lnTo>
                <a:lnTo>
                  <a:pt x="1430788" y="475012"/>
                </a:lnTo>
                <a:lnTo>
                  <a:pt x="1429645" y="473716"/>
                </a:lnTo>
                <a:lnTo>
                  <a:pt x="1428998" y="472164"/>
                </a:lnTo>
                <a:lnTo>
                  <a:pt x="1427550" y="470211"/>
                </a:lnTo>
                <a:lnTo>
                  <a:pt x="1426160" y="469230"/>
                </a:lnTo>
                <a:lnTo>
                  <a:pt x="1424788" y="468821"/>
                </a:lnTo>
                <a:lnTo>
                  <a:pt x="1423292" y="470002"/>
                </a:lnTo>
                <a:lnTo>
                  <a:pt x="1421692" y="471069"/>
                </a:lnTo>
                <a:lnTo>
                  <a:pt x="1420502" y="470830"/>
                </a:lnTo>
                <a:lnTo>
                  <a:pt x="1419920" y="471126"/>
                </a:lnTo>
                <a:lnTo>
                  <a:pt x="1419273" y="472012"/>
                </a:lnTo>
                <a:lnTo>
                  <a:pt x="1416701" y="473821"/>
                </a:lnTo>
                <a:lnTo>
                  <a:pt x="1416101" y="475479"/>
                </a:lnTo>
                <a:lnTo>
                  <a:pt x="1415082" y="478993"/>
                </a:lnTo>
                <a:lnTo>
                  <a:pt x="1414367" y="482603"/>
                </a:lnTo>
                <a:lnTo>
                  <a:pt x="1413758" y="483880"/>
                </a:lnTo>
                <a:lnTo>
                  <a:pt x="1412720" y="484099"/>
                </a:lnTo>
                <a:lnTo>
                  <a:pt x="1411662" y="485185"/>
                </a:lnTo>
                <a:lnTo>
                  <a:pt x="1409443" y="488566"/>
                </a:lnTo>
                <a:lnTo>
                  <a:pt x="1407433" y="491680"/>
                </a:lnTo>
                <a:lnTo>
                  <a:pt x="1404518" y="493786"/>
                </a:lnTo>
                <a:lnTo>
                  <a:pt x="1403138" y="495710"/>
                </a:lnTo>
                <a:lnTo>
                  <a:pt x="1402432" y="497462"/>
                </a:lnTo>
                <a:lnTo>
                  <a:pt x="1400356" y="499910"/>
                </a:lnTo>
                <a:lnTo>
                  <a:pt x="1397308" y="500348"/>
                </a:lnTo>
                <a:lnTo>
                  <a:pt x="1394879" y="501063"/>
                </a:lnTo>
                <a:lnTo>
                  <a:pt x="1393393" y="501253"/>
                </a:lnTo>
                <a:lnTo>
                  <a:pt x="1392327" y="502244"/>
                </a:lnTo>
                <a:lnTo>
                  <a:pt x="1391545" y="503749"/>
                </a:lnTo>
                <a:lnTo>
                  <a:pt x="1391174" y="504349"/>
                </a:lnTo>
                <a:lnTo>
                  <a:pt x="1389793" y="504349"/>
                </a:lnTo>
                <a:lnTo>
                  <a:pt x="1388421" y="505625"/>
                </a:lnTo>
                <a:lnTo>
                  <a:pt x="1385059" y="508530"/>
                </a:lnTo>
                <a:lnTo>
                  <a:pt x="1382316" y="509073"/>
                </a:lnTo>
                <a:lnTo>
                  <a:pt x="1378887" y="511007"/>
                </a:lnTo>
                <a:lnTo>
                  <a:pt x="1375867" y="512474"/>
                </a:lnTo>
                <a:lnTo>
                  <a:pt x="1374610" y="513302"/>
                </a:lnTo>
                <a:lnTo>
                  <a:pt x="1374277" y="514217"/>
                </a:lnTo>
                <a:lnTo>
                  <a:pt x="1373838" y="515379"/>
                </a:lnTo>
                <a:lnTo>
                  <a:pt x="1372381" y="515607"/>
                </a:lnTo>
                <a:lnTo>
                  <a:pt x="1370972" y="515550"/>
                </a:lnTo>
                <a:lnTo>
                  <a:pt x="1367828" y="518208"/>
                </a:lnTo>
                <a:lnTo>
                  <a:pt x="1366238" y="520465"/>
                </a:lnTo>
                <a:lnTo>
                  <a:pt x="1360056" y="525266"/>
                </a:lnTo>
                <a:lnTo>
                  <a:pt x="1357532" y="527961"/>
                </a:lnTo>
                <a:lnTo>
                  <a:pt x="1356884" y="531448"/>
                </a:lnTo>
                <a:lnTo>
                  <a:pt x="1356560" y="531190"/>
                </a:lnTo>
                <a:lnTo>
                  <a:pt x="1354360" y="534229"/>
                </a:lnTo>
                <a:lnTo>
                  <a:pt x="1350036" y="537115"/>
                </a:lnTo>
                <a:lnTo>
                  <a:pt x="1340796" y="537763"/>
                </a:lnTo>
                <a:lnTo>
                  <a:pt x="1337872" y="535715"/>
                </a:lnTo>
                <a:lnTo>
                  <a:pt x="1336815" y="537125"/>
                </a:lnTo>
                <a:lnTo>
                  <a:pt x="1335996" y="539020"/>
                </a:lnTo>
                <a:lnTo>
                  <a:pt x="1333567" y="539648"/>
                </a:lnTo>
                <a:lnTo>
                  <a:pt x="1329785" y="539820"/>
                </a:lnTo>
                <a:lnTo>
                  <a:pt x="1327661" y="541068"/>
                </a:lnTo>
                <a:lnTo>
                  <a:pt x="1326528" y="542458"/>
                </a:lnTo>
                <a:lnTo>
                  <a:pt x="1321337" y="542906"/>
                </a:lnTo>
                <a:lnTo>
                  <a:pt x="1319432" y="544764"/>
                </a:lnTo>
                <a:lnTo>
                  <a:pt x="1316193" y="545421"/>
                </a:lnTo>
                <a:lnTo>
                  <a:pt x="1302696" y="553517"/>
                </a:lnTo>
                <a:lnTo>
                  <a:pt x="1299753" y="556917"/>
                </a:lnTo>
                <a:lnTo>
                  <a:pt x="1296962" y="560889"/>
                </a:lnTo>
                <a:lnTo>
                  <a:pt x="1295009" y="562880"/>
                </a:lnTo>
                <a:lnTo>
                  <a:pt x="1293257" y="564271"/>
                </a:lnTo>
                <a:lnTo>
                  <a:pt x="1291667" y="564842"/>
                </a:lnTo>
                <a:lnTo>
                  <a:pt x="1290104" y="566214"/>
                </a:lnTo>
                <a:lnTo>
                  <a:pt x="1288523" y="566385"/>
                </a:lnTo>
                <a:lnTo>
                  <a:pt x="1286913" y="565756"/>
                </a:lnTo>
                <a:lnTo>
                  <a:pt x="1285113" y="565976"/>
                </a:lnTo>
                <a:lnTo>
                  <a:pt x="1283922" y="567633"/>
                </a:lnTo>
                <a:lnTo>
                  <a:pt x="1284923" y="569795"/>
                </a:lnTo>
                <a:lnTo>
                  <a:pt x="1284370" y="570710"/>
                </a:lnTo>
                <a:lnTo>
                  <a:pt x="1280827" y="571881"/>
                </a:lnTo>
                <a:lnTo>
                  <a:pt x="1275550" y="572653"/>
                </a:lnTo>
                <a:lnTo>
                  <a:pt x="1273321" y="574062"/>
                </a:lnTo>
                <a:lnTo>
                  <a:pt x="1272540" y="574862"/>
                </a:lnTo>
                <a:lnTo>
                  <a:pt x="1271378" y="575263"/>
                </a:lnTo>
                <a:lnTo>
                  <a:pt x="1270254" y="572481"/>
                </a:lnTo>
                <a:lnTo>
                  <a:pt x="1269854" y="568805"/>
                </a:lnTo>
                <a:lnTo>
                  <a:pt x="1272035" y="567919"/>
                </a:lnTo>
                <a:lnTo>
                  <a:pt x="1274045" y="567452"/>
                </a:lnTo>
                <a:lnTo>
                  <a:pt x="1285180" y="562366"/>
                </a:lnTo>
                <a:lnTo>
                  <a:pt x="1283789" y="558537"/>
                </a:lnTo>
                <a:lnTo>
                  <a:pt x="1284780" y="556870"/>
                </a:lnTo>
                <a:lnTo>
                  <a:pt x="1287276" y="554155"/>
                </a:lnTo>
                <a:lnTo>
                  <a:pt x="1288895" y="552812"/>
                </a:lnTo>
                <a:lnTo>
                  <a:pt x="1288019" y="552317"/>
                </a:lnTo>
                <a:lnTo>
                  <a:pt x="1280713" y="553212"/>
                </a:lnTo>
                <a:lnTo>
                  <a:pt x="1276531" y="553145"/>
                </a:lnTo>
                <a:lnTo>
                  <a:pt x="1274379" y="552869"/>
                </a:lnTo>
                <a:lnTo>
                  <a:pt x="1275026" y="550545"/>
                </a:lnTo>
                <a:lnTo>
                  <a:pt x="1274664" y="548221"/>
                </a:lnTo>
                <a:lnTo>
                  <a:pt x="1274159" y="547354"/>
                </a:lnTo>
                <a:lnTo>
                  <a:pt x="1277884" y="544706"/>
                </a:lnTo>
                <a:lnTo>
                  <a:pt x="1279570" y="544059"/>
                </a:lnTo>
                <a:lnTo>
                  <a:pt x="1280856" y="544097"/>
                </a:lnTo>
                <a:lnTo>
                  <a:pt x="1280760" y="542497"/>
                </a:lnTo>
                <a:lnTo>
                  <a:pt x="1279693" y="540087"/>
                </a:lnTo>
                <a:lnTo>
                  <a:pt x="1280846" y="536972"/>
                </a:lnTo>
                <a:lnTo>
                  <a:pt x="1288428" y="533305"/>
                </a:lnTo>
                <a:lnTo>
                  <a:pt x="1290247" y="529971"/>
                </a:lnTo>
                <a:lnTo>
                  <a:pt x="1293286" y="526857"/>
                </a:lnTo>
                <a:lnTo>
                  <a:pt x="1298848" y="519103"/>
                </a:lnTo>
                <a:lnTo>
                  <a:pt x="1299182" y="517779"/>
                </a:lnTo>
                <a:lnTo>
                  <a:pt x="1300801" y="514131"/>
                </a:lnTo>
                <a:lnTo>
                  <a:pt x="1301086" y="512674"/>
                </a:lnTo>
                <a:lnTo>
                  <a:pt x="1298515" y="510540"/>
                </a:lnTo>
                <a:lnTo>
                  <a:pt x="1297496" y="507549"/>
                </a:lnTo>
                <a:lnTo>
                  <a:pt x="1289971" y="502139"/>
                </a:lnTo>
                <a:lnTo>
                  <a:pt x="1289333" y="497481"/>
                </a:lnTo>
                <a:lnTo>
                  <a:pt x="1288628" y="497681"/>
                </a:lnTo>
                <a:lnTo>
                  <a:pt x="1287485" y="500939"/>
                </a:lnTo>
                <a:lnTo>
                  <a:pt x="1286504" y="501987"/>
                </a:lnTo>
                <a:lnTo>
                  <a:pt x="1283018" y="502082"/>
                </a:lnTo>
                <a:lnTo>
                  <a:pt x="1281370" y="500853"/>
                </a:lnTo>
                <a:lnTo>
                  <a:pt x="1271674" y="500053"/>
                </a:lnTo>
                <a:lnTo>
                  <a:pt x="1269302" y="502158"/>
                </a:lnTo>
                <a:lnTo>
                  <a:pt x="1267092" y="505406"/>
                </a:lnTo>
                <a:lnTo>
                  <a:pt x="1264930" y="507730"/>
                </a:lnTo>
                <a:lnTo>
                  <a:pt x="1262758" y="508921"/>
                </a:lnTo>
                <a:lnTo>
                  <a:pt x="1260872" y="511035"/>
                </a:lnTo>
                <a:lnTo>
                  <a:pt x="1253081" y="523551"/>
                </a:lnTo>
                <a:lnTo>
                  <a:pt x="1250137" y="524504"/>
                </a:lnTo>
                <a:lnTo>
                  <a:pt x="1236279" y="532038"/>
                </a:lnTo>
                <a:lnTo>
                  <a:pt x="1229335" y="534991"/>
                </a:lnTo>
                <a:lnTo>
                  <a:pt x="1223991" y="540191"/>
                </a:lnTo>
                <a:lnTo>
                  <a:pt x="1222153" y="543335"/>
                </a:lnTo>
                <a:lnTo>
                  <a:pt x="1220524" y="546821"/>
                </a:lnTo>
                <a:lnTo>
                  <a:pt x="1219534" y="552088"/>
                </a:lnTo>
                <a:lnTo>
                  <a:pt x="1214600" y="558479"/>
                </a:lnTo>
                <a:lnTo>
                  <a:pt x="1212904" y="559851"/>
                </a:lnTo>
                <a:lnTo>
                  <a:pt x="1211180" y="560404"/>
                </a:lnTo>
                <a:lnTo>
                  <a:pt x="1208884" y="560203"/>
                </a:lnTo>
                <a:lnTo>
                  <a:pt x="1206903" y="560604"/>
                </a:lnTo>
                <a:lnTo>
                  <a:pt x="1203531" y="560041"/>
                </a:lnTo>
                <a:lnTo>
                  <a:pt x="1199398" y="562061"/>
                </a:lnTo>
                <a:lnTo>
                  <a:pt x="1194749" y="563804"/>
                </a:lnTo>
                <a:lnTo>
                  <a:pt x="1190740" y="559413"/>
                </a:lnTo>
                <a:lnTo>
                  <a:pt x="1187872" y="558327"/>
                </a:lnTo>
                <a:lnTo>
                  <a:pt x="1183196" y="559546"/>
                </a:lnTo>
                <a:lnTo>
                  <a:pt x="1181024" y="561499"/>
                </a:lnTo>
                <a:lnTo>
                  <a:pt x="1176528" y="571148"/>
                </a:lnTo>
                <a:lnTo>
                  <a:pt x="1174842" y="576663"/>
                </a:lnTo>
                <a:lnTo>
                  <a:pt x="1174956" y="578920"/>
                </a:lnTo>
                <a:lnTo>
                  <a:pt x="1177576" y="585759"/>
                </a:lnTo>
                <a:lnTo>
                  <a:pt x="1180538" y="589579"/>
                </a:lnTo>
                <a:lnTo>
                  <a:pt x="1187177" y="593932"/>
                </a:lnTo>
                <a:lnTo>
                  <a:pt x="1201293" y="596922"/>
                </a:lnTo>
                <a:lnTo>
                  <a:pt x="1204608" y="595856"/>
                </a:lnTo>
                <a:lnTo>
                  <a:pt x="1208161" y="595846"/>
                </a:lnTo>
                <a:lnTo>
                  <a:pt x="1211904" y="598684"/>
                </a:lnTo>
                <a:lnTo>
                  <a:pt x="1214247" y="603371"/>
                </a:lnTo>
                <a:lnTo>
                  <a:pt x="1214457" y="606562"/>
                </a:lnTo>
                <a:lnTo>
                  <a:pt x="1214533" y="607666"/>
                </a:lnTo>
                <a:lnTo>
                  <a:pt x="1215390" y="608609"/>
                </a:lnTo>
                <a:lnTo>
                  <a:pt x="1215895" y="610219"/>
                </a:lnTo>
                <a:lnTo>
                  <a:pt x="1214409" y="611553"/>
                </a:lnTo>
                <a:lnTo>
                  <a:pt x="1213266" y="612220"/>
                </a:lnTo>
                <a:lnTo>
                  <a:pt x="1212304" y="617163"/>
                </a:lnTo>
                <a:lnTo>
                  <a:pt x="1212247" y="622621"/>
                </a:lnTo>
                <a:lnTo>
                  <a:pt x="1213457" y="624431"/>
                </a:lnTo>
                <a:lnTo>
                  <a:pt x="1216495" y="626974"/>
                </a:lnTo>
                <a:lnTo>
                  <a:pt x="1221191" y="629069"/>
                </a:lnTo>
                <a:lnTo>
                  <a:pt x="1225535" y="629517"/>
                </a:lnTo>
                <a:lnTo>
                  <a:pt x="1233831" y="628507"/>
                </a:lnTo>
                <a:lnTo>
                  <a:pt x="1237222" y="625221"/>
                </a:lnTo>
                <a:lnTo>
                  <a:pt x="1237022" y="623802"/>
                </a:lnTo>
                <a:lnTo>
                  <a:pt x="1237107" y="621964"/>
                </a:lnTo>
                <a:lnTo>
                  <a:pt x="1244413" y="617134"/>
                </a:lnTo>
                <a:lnTo>
                  <a:pt x="1248575" y="612848"/>
                </a:lnTo>
                <a:lnTo>
                  <a:pt x="1247927" y="611715"/>
                </a:lnTo>
                <a:lnTo>
                  <a:pt x="1247127" y="610962"/>
                </a:lnTo>
                <a:lnTo>
                  <a:pt x="1247861" y="610524"/>
                </a:lnTo>
                <a:lnTo>
                  <a:pt x="1250137" y="610219"/>
                </a:lnTo>
                <a:lnTo>
                  <a:pt x="1260291" y="605742"/>
                </a:lnTo>
                <a:lnTo>
                  <a:pt x="1268283" y="609400"/>
                </a:lnTo>
                <a:lnTo>
                  <a:pt x="1272845" y="613610"/>
                </a:lnTo>
                <a:lnTo>
                  <a:pt x="1277360" y="614315"/>
                </a:lnTo>
                <a:lnTo>
                  <a:pt x="1280484" y="616468"/>
                </a:lnTo>
                <a:lnTo>
                  <a:pt x="1284094" y="618297"/>
                </a:lnTo>
                <a:lnTo>
                  <a:pt x="1288799" y="618420"/>
                </a:lnTo>
                <a:lnTo>
                  <a:pt x="1292771" y="618801"/>
                </a:lnTo>
                <a:lnTo>
                  <a:pt x="1293981" y="617106"/>
                </a:lnTo>
                <a:lnTo>
                  <a:pt x="1295229" y="615992"/>
                </a:lnTo>
                <a:lnTo>
                  <a:pt x="1296638" y="616210"/>
                </a:lnTo>
                <a:lnTo>
                  <a:pt x="1298229" y="618430"/>
                </a:lnTo>
                <a:lnTo>
                  <a:pt x="1302744" y="620135"/>
                </a:lnTo>
                <a:lnTo>
                  <a:pt x="1306906" y="620049"/>
                </a:lnTo>
                <a:lnTo>
                  <a:pt x="1309821" y="619430"/>
                </a:lnTo>
                <a:lnTo>
                  <a:pt x="1311554" y="620221"/>
                </a:lnTo>
                <a:lnTo>
                  <a:pt x="1309049" y="623059"/>
                </a:lnTo>
                <a:lnTo>
                  <a:pt x="1309421" y="627631"/>
                </a:lnTo>
                <a:lnTo>
                  <a:pt x="1307506" y="629079"/>
                </a:lnTo>
                <a:lnTo>
                  <a:pt x="1305668" y="631403"/>
                </a:lnTo>
                <a:lnTo>
                  <a:pt x="1306754" y="632936"/>
                </a:lnTo>
                <a:lnTo>
                  <a:pt x="1307716" y="633584"/>
                </a:lnTo>
                <a:lnTo>
                  <a:pt x="1307621" y="635441"/>
                </a:lnTo>
                <a:lnTo>
                  <a:pt x="1305944" y="636499"/>
                </a:lnTo>
                <a:lnTo>
                  <a:pt x="1302839" y="639261"/>
                </a:lnTo>
                <a:lnTo>
                  <a:pt x="1301049" y="639213"/>
                </a:lnTo>
                <a:lnTo>
                  <a:pt x="1300201" y="638680"/>
                </a:lnTo>
                <a:lnTo>
                  <a:pt x="1299600" y="637689"/>
                </a:lnTo>
                <a:lnTo>
                  <a:pt x="1299153" y="636099"/>
                </a:lnTo>
                <a:lnTo>
                  <a:pt x="1298067" y="635051"/>
                </a:lnTo>
                <a:lnTo>
                  <a:pt x="1295057" y="634651"/>
                </a:lnTo>
                <a:lnTo>
                  <a:pt x="1291933" y="635032"/>
                </a:lnTo>
                <a:lnTo>
                  <a:pt x="1284904" y="639128"/>
                </a:lnTo>
                <a:lnTo>
                  <a:pt x="1278036" y="642385"/>
                </a:lnTo>
                <a:lnTo>
                  <a:pt x="1270845" y="644966"/>
                </a:lnTo>
                <a:lnTo>
                  <a:pt x="1268435" y="646595"/>
                </a:lnTo>
                <a:lnTo>
                  <a:pt x="1266720" y="647043"/>
                </a:lnTo>
                <a:lnTo>
                  <a:pt x="1263739" y="645814"/>
                </a:lnTo>
                <a:lnTo>
                  <a:pt x="1261939" y="645890"/>
                </a:lnTo>
                <a:lnTo>
                  <a:pt x="1261558" y="646738"/>
                </a:lnTo>
                <a:lnTo>
                  <a:pt x="1263853" y="649005"/>
                </a:lnTo>
                <a:lnTo>
                  <a:pt x="1264454" y="650777"/>
                </a:lnTo>
                <a:lnTo>
                  <a:pt x="1264215" y="652139"/>
                </a:lnTo>
                <a:lnTo>
                  <a:pt x="1262910" y="652739"/>
                </a:lnTo>
                <a:lnTo>
                  <a:pt x="1261015" y="651748"/>
                </a:lnTo>
                <a:lnTo>
                  <a:pt x="1259281" y="653167"/>
                </a:lnTo>
                <a:lnTo>
                  <a:pt x="1258501" y="655558"/>
                </a:lnTo>
                <a:lnTo>
                  <a:pt x="1258462" y="661245"/>
                </a:lnTo>
                <a:lnTo>
                  <a:pt x="1257319" y="662512"/>
                </a:lnTo>
                <a:lnTo>
                  <a:pt x="1254147" y="663207"/>
                </a:lnTo>
                <a:lnTo>
                  <a:pt x="1250775" y="665017"/>
                </a:lnTo>
                <a:lnTo>
                  <a:pt x="1249576" y="664178"/>
                </a:lnTo>
                <a:lnTo>
                  <a:pt x="1249099" y="663159"/>
                </a:lnTo>
                <a:lnTo>
                  <a:pt x="1249452" y="660549"/>
                </a:lnTo>
                <a:lnTo>
                  <a:pt x="1249033" y="659273"/>
                </a:lnTo>
                <a:lnTo>
                  <a:pt x="1247490" y="659340"/>
                </a:lnTo>
                <a:lnTo>
                  <a:pt x="1245165" y="660121"/>
                </a:lnTo>
                <a:lnTo>
                  <a:pt x="1243394" y="661835"/>
                </a:lnTo>
                <a:lnTo>
                  <a:pt x="1242784" y="662874"/>
                </a:lnTo>
                <a:lnTo>
                  <a:pt x="1245118" y="666217"/>
                </a:lnTo>
                <a:lnTo>
                  <a:pt x="1247337" y="666560"/>
                </a:lnTo>
                <a:lnTo>
                  <a:pt x="1247880" y="667312"/>
                </a:lnTo>
                <a:lnTo>
                  <a:pt x="1246118" y="668941"/>
                </a:lnTo>
                <a:lnTo>
                  <a:pt x="1241727" y="671360"/>
                </a:lnTo>
                <a:lnTo>
                  <a:pt x="1240993" y="673389"/>
                </a:lnTo>
                <a:lnTo>
                  <a:pt x="1239688" y="675332"/>
                </a:lnTo>
                <a:lnTo>
                  <a:pt x="1237898" y="676875"/>
                </a:lnTo>
                <a:lnTo>
                  <a:pt x="1236679" y="678504"/>
                </a:lnTo>
                <a:lnTo>
                  <a:pt x="1235193" y="679352"/>
                </a:lnTo>
                <a:lnTo>
                  <a:pt x="1232764" y="680304"/>
                </a:lnTo>
                <a:lnTo>
                  <a:pt x="1229783" y="684191"/>
                </a:lnTo>
                <a:lnTo>
                  <a:pt x="1227601" y="687819"/>
                </a:lnTo>
                <a:lnTo>
                  <a:pt x="1225010" y="689686"/>
                </a:lnTo>
                <a:lnTo>
                  <a:pt x="1222963" y="695801"/>
                </a:lnTo>
                <a:lnTo>
                  <a:pt x="1219295" y="699116"/>
                </a:lnTo>
                <a:lnTo>
                  <a:pt x="1217943" y="704412"/>
                </a:lnTo>
                <a:lnTo>
                  <a:pt x="1218895" y="707660"/>
                </a:lnTo>
                <a:lnTo>
                  <a:pt x="1222924" y="707632"/>
                </a:lnTo>
                <a:lnTo>
                  <a:pt x="1224934" y="708775"/>
                </a:lnTo>
                <a:lnTo>
                  <a:pt x="1229106" y="713042"/>
                </a:lnTo>
                <a:lnTo>
                  <a:pt x="1234097" y="715823"/>
                </a:lnTo>
                <a:lnTo>
                  <a:pt x="1239279" y="717385"/>
                </a:lnTo>
                <a:lnTo>
                  <a:pt x="1245632" y="721319"/>
                </a:lnTo>
                <a:lnTo>
                  <a:pt x="1247384" y="722986"/>
                </a:lnTo>
                <a:lnTo>
                  <a:pt x="1248880" y="726367"/>
                </a:lnTo>
                <a:lnTo>
                  <a:pt x="1251633" y="736083"/>
                </a:lnTo>
                <a:lnTo>
                  <a:pt x="1253614" y="740883"/>
                </a:lnTo>
                <a:lnTo>
                  <a:pt x="1253747" y="743388"/>
                </a:lnTo>
                <a:lnTo>
                  <a:pt x="1256719" y="748103"/>
                </a:lnTo>
                <a:lnTo>
                  <a:pt x="1259891" y="756200"/>
                </a:lnTo>
                <a:lnTo>
                  <a:pt x="1263549" y="763191"/>
                </a:lnTo>
                <a:lnTo>
                  <a:pt x="1264244" y="768687"/>
                </a:lnTo>
                <a:lnTo>
                  <a:pt x="1263063" y="771192"/>
                </a:lnTo>
                <a:lnTo>
                  <a:pt x="1263072" y="774440"/>
                </a:lnTo>
                <a:lnTo>
                  <a:pt x="1266720" y="777421"/>
                </a:lnTo>
                <a:lnTo>
                  <a:pt x="1274836" y="780879"/>
                </a:lnTo>
                <a:lnTo>
                  <a:pt x="1276131" y="781898"/>
                </a:lnTo>
                <a:lnTo>
                  <a:pt x="1277721" y="783574"/>
                </a:lnTo>
                <a:lnTo>
                  <a:pt x="1277798" y="788784"/>
                </a:lnTo>
                <a:lnTo>
                  <a:pt x="1279055" y="790442"/>
                </a:lnTo>
                <a:lnTo>
                  <a:pt x="1280113" y="791451"/>
                </a:lnTo>
                <a:lnTo>
                  <a:pt x="1285027" y="793652"/>
                </a:lnTo>
                <a:lnTo>
                  <a:pt x="1287085" y="795481"/>
                </a:lnTo>
                <a:lnTo>
                  <a:pt x="1289266" y="798395"/>
                </a:lnTo>
                <a:lnTo>
                  <a:pt x="1289895" y="801005"/>
                </a:lnTo>
                <a:lnTo>
                  <a:pt x="1290161" y="804539"/>
                </a:lnTo>
                <a:lnTo>
                  <a:pt x="1287418" y="804663"/>
                </a:lnTo>
                <a:lnTo>
                  <a:pt x="1285208" y="804263"/>
                </a:lnTo>
                <a:lnTo>
                  <a:pt x="1276417" y="799672"/>
                </a:lnTo>
                <a:lnTo>
                  <a:pt x="1274131" y="799548"/>
                </a:lnTo>
                <a:lnTo>
                  <a:pt x="1270902" y="800186"/>
                </a:lnTo>
                <a:lnTo>
                  <a:pt x="1266301" y="799338"/>
                </a:lnTo>
                <a:lnTo>
                  <a:pt x="1261443" y="794242"/>
                </a:lnTo>
                <a:lnTo>
                  <a:pt x="1257938" y="792699"/>
                </a:lnTo>
                <a:lnTo>
                  <a:pt x="1254176" y="791918"/>
                </a:lnTo>
                <a:lnTo>
                  <a:pt x="1245203" y="796300"/>
                </a:lnTo>
                <a:lnTo>
                  <a:pt x="1242917" y="795985"/>
                </a:lnTo>
                <a:lnTo>
                  <a:pt x="1242260" y="796480"/>
                </a:lnTo>
                <a:lnTo>
                  <a:pt x="1241250" y="797233"/>
                </a:lnTo>
                <a:lnTo>
                  <a:pt x="1245413" y="798176"/>
                </a:lnTo>
                <a:lnTo>
                  <a:pt x="1249585" y="796738"/>
                </a:lnTo>
                <a:lnTo>
                  <a:pt x="1253585" y="794614"/>
                </a:lnTo>
                <a:lnTo>
                  <a:pt x="1259424" y="795747"/>
                </a:lnTo>
                <a:lnTo>
                  <a:pt x="1260405" y="797662"/>
                </a:lnTo>
                <a:lnTo>
                  <a:pt x="1261367" y="800891"/>
                </a:lnTo>
                <a:lnTo>
                  <a:pt x="1265368" y="803072"/>
                </a:lnTo>
                <a:lnTo>
                  <a:pt x="1268511" y="804034"/>
                </a:lnTo>
                <a:lnTo>
                  <a:pt x="1272511" y="806891"/>
                </a:lnTo>
                <a:lnTo>
                  <a:pt x="1276417" y="811349"/>
                </a:lnTo>
                <a:lnTo>
                  <a:pt x="1284694" y="816512"/>
                </a:lnTo>
                <a:lnTo>
                  <a:pt x="1288047" y="821389"/>
                </a:lnTo>
                <a:lnTo>
                  <a:pt x="1289342" y="824532"/>
                </a:lnTo>
                <a:lnTo>
                  <a:pt x="1290504" y="829018"/>
                </a:lnTo>
                <a:lnTo>
                  <a:pt x="1287609" y="830466"/>
                </a:lnTo>
                <a:lnTo>
                  <a:pt x="1285084" y="830666"/>
                </a:lnTo>
                <a:lnTo>
                  <a:pt x="1281132" y="831371"/>
                </a:lnTo>
                <a:lnTo>
                  <a:pt x="1278227" y="832961"/>
                </a:lnTo>
                <a:lnTo>
                  <a:pt x="1275312" y="835743"/>
                </a:lnTo>
                <a:lnTo>
                  <a:pt x="1266959" y="840115"/>
                </a:lnTo>
                <a:lnTo>
                  <a:pt x="1265377" y="842848"/>
                </a:lnTo>
                <a:lnTo>
                  <a:pt x="1264291" y="845230"/>
                </a:lnTo>
                <a:lnTo>
                  <a:pt x="1262253" y="846401"/>
                </a:lnTo>
                <a:lnTo>
                  <a:pt x="1257138" y="845287"/>
                </a:lnTo>
                <a:lnTo>
                  <a:pt x="1252318" y="845382"/>
                </a:lnTo>
                <a:lnTo>
                  <a:pt x="1246861" y="848592"/>
                </a:lnTo>
                <a:lnTo>
                  <a:pt x="1245498" y="849897"/>
                </a:lnTo>
                <a:lnTo>
                  <a:pt x="1246404" y="849640"/>
                </a:lnTo>
                <a:lnTo>
                  <a:pt x="1247261" y="849230"/>
                </a:lnTo>
                <a:lnTo>
                  <a:pt x="1249718" y="849716"/>
                </a:lnTo>
                <a:lnTo>
                  <a:pt x="1253519" y="848001"/>
                </a:lnTo>
                <a:lnTo>
                  <a:pt x="1257233" y="853231"/>
                </a:lnTo>
                <a:lnTo>
                  <a:pt x="1264482" y="852383"/>
                </a:lnTo>
                <a:lnTo>
                  <a:pt x="1271292" y="848040"/>
                </a:lnTo>
                <a:lnTo>
                  <a:pt x="1273931" y="847963"/>
                </a:lnTo>
                <a:lnTo>
                  <a:pt x="1276131" y="848630"/>
                </a:lnTo>
                <a:lnTo>
                  <a:pt x="1278598" y="850345"/>
                </a:lnTo>
                <a:lnTo>
                  <a:pt x="1285151" y="857955"/>
                </a:lnTo>
                <a:lnTo>
                  <a:pt x="1288752" y="858784"/>
                </a:lnTo>
                <a:lnTo>
                  <a:pt x="1292276" y="860565"/>
                </a:lnTo>
                <a:lnTo>
                  <a:pt x="1294229" y="860765"/>
                </a:lnTo>
                <a:lnTo>
                  <a:pt x="1295991" y="861298"/>
                </a:lnTo>
                <a:lnTo>
                  <a:pt x="1291247" y="864080"/>
                </a:lnTo>
                <a:lnTo>
                  <a:pt x="1285123" y="870080"/>
                </a:lnTo>
                <a:lnTo>
                  <a:pt x="1282399" y="871509"/>
                </a:lnTo>
                <a:lnTo>
                  <a:pt x="1280570" y="873109"/>
                </a:lnTo>
                <a:lnTo>
                  <a:pt x="1285504" y="872309"/>
                </a:lnTo>
                <a:lnTo>
                  <a:pt x="1289009" y="869442"/>
                </a:lnTo>
                <a:lnTo>
                  <a:pt x="1290781" y="868737"/>
                </a:lnTo>
                <a:lnTo>
                  <a:pt x="1292200" y="869404"/>
                </a:lnTo>
                <a:lnTo>
                  <a:pt x="1292923" y="872938"/>
                </a:lnTo>
                <a:lnTo>
                  <a:pt x="1291571" y="883777"/>
                </a:lnTo>
                <a:lnTo>
                  <a:pt x="1289847" y="883968"/>
                </a:lnTo>
                <a:lnTo>
                  <a:pt x="1288171" y="881024"/>
                </a:lnTo>
                <a:lnTo>
                  <a:pt x="1286209" y="880091"/>
                </a:lnTo>
                <a:lnTo>
                  <a:pt x="1284561" y="880701"/>
                </a:lnTo>
                <a:lnTo>
                  <a:pt x="1281293" y="880682"/>
                </a:lnTo>
                <a:lnTo>
                  <a:pt x="1280046" y="882015"/>
                </a:lnTo>
                <a:lnTo>
                  <a:pt x="1278998" y="883901"/>
                </a:lnTo>
                <a:lnTo>
                  <a:pt x="1280951" y="884292"/>
                </a:lnTo>
                <a:lnTo>
                  <a:pt x="1284799" y="887578"/>
                </a:lnTo>
                <a:lnTo>
                  <a:pt x="1285190" y="889321"/>
                </a:lnTo>
                <a:lnTo>
                  <a:pt x="1284161" y="890454"/>
                </a:lnTo>
                <a:lnTo>
                  <a:pt x="1281465" y="889968"/>
                </a:lnTo>
                <a:lnTo>
                  <a:pt x="1284741" y="892416"/>
                </a:lnTo>
                <a:lnTo>
                  <a:pt x="1283875" y="894950"/>
                </a:lnTo>
                <a:lnTo>
                  <a:pt x="1282818" y="895950"/>
                </a:lnTo>
                <a:lnTo>
                  <a:pt x="1280913" y="896588"/>
                </a:lnTo>
                <a:lnTo>
                  <a:pt x="1279741" y="898779"/>
                </a:lnTo>
                <a:lnTo>
                  <a:pt x="1281427" y="902427"/>
                </a:lnTo>
                <a:lnTo>
                  <a:pt x="1283132" y="907094"/>
                </a:lnTo>
                <a:lnTo>
                  <a:pt x="1283341" y="909342"/>
                </a:lnTo>
                <a:lnTo>
                  <a:pt x="1280674" y="908371"/>
                </a:lnTo>
                <a:lnTo>
                  <a:pt x="1276512" y="911219"/>
                </a:lnTo>
                <a:lnTo>
                  <a:pt x="1274321" y="911457"/>
                </a:lnTo>
                <a:lnTo>
                  <a:pt x="1272835" y="907704"/>
                </a:lnTo>
                <a:lnTo>
                  <a:pt x="1270940" y="908295"/>
                </a:lnTo>
                <a:lnTo>
                  <a:pt x="1269673" y="909381"/>
                </a:lnTo>
                <a:lnTo>
                  <a:pt x="1267987" y="913400"/>
                </a:lnTo>
                <a:lnTo>
                  <a:pt x="1265930" y="917029"/>
                </a:lnTo>
                <a:lnTo>
                  <a:pt x="1264158" y="918020"/>
                </a:lnTo>
                <a:lnTo>
                  <a:pt x="1262034" y="917734"/>
                </a:lnTo>
                <a:lnTo>
                  <a:pt x="1260281" y="917839"/>
                </a:lnTo>
                <a:lnTo>
                  <a:pt x="1260710" y="918820"/>
                </a:lnTo>
                <a:lnTo>
                  <a:pt x="1262558" y="920010"/>
                </a:lnTo>
                <a:lnTo>
                  <a:pt x="1262558" y="921401"/>
                </a:lnTo>
                <a:lnTo>
                  <a:pt x="1258615" y="925811"/>
                </a:lnTo>
                <a:lnTo>
                  <a:pt x="1257976" y="927516"/>
                </a:lnTo>
                <a:lnTo>
                  <a:pt x="1258072" y="928964"/>
                </a:lnTo>
                <a:lnTo>
                  <a:pt x="1256005" y="930726"/>
                </a:lnTo>
                <a:lnTo>
                  <a:pt x="1257119" y="933688"/>
                </a:lnTo>
                <a:lnTo>
                  <a:pt x="1256538" y="935774"/>
                </a:lnTo>
                <a:lnTo>
                  <a:pt x="1254728" y="938594"/>
                </a:lnTo>
                <a:lnTo>
                  <a:pt x="1252824" y="940451"/>
                </a:lnTo>
                <a:lnTo>
                  <a:pt x="1250585" y="943461"/>
                </a:lnTo>
                <a:lnTo>
                  <a:pt x="1247747" y="945204"/>
                </a:lnTo>
                <a:lnTo>
                  <a:pt x="1244003" y="951500"/>
                </a:lnTo>
                <a:lnTo>
                  <a:pt x="1242899" y="954643"/>
                </a:lnTo>
                <a:lnTo>
                  <a:pt x="1242622" y="957891"/>
                </a:lnTo>
                <a:lnTo>
                  <a:pt x="1241450" y="959015"/>
                </a:lnTo>
                <a:lnTo>
                  <a:pt x="1239441" y="960425"/>
                </a:lnTo>
                <a:lnTo>
                  <a:pt x="1237155" y="959711"/>
                </a:lnTo>
                <a:lnTo>
                  <a:pt x="1237079" y="957548"/>
                </a:lnTo>
                <a:lnTo>
                  <a:pt x="1236088" y="957358"/>
                </a:lnTo>
                <a:lnTo>
                  <a:pt x="1235526" y="955939"/>
                </a:lnTo>
                <a:lnTo>
                  <a:pt x="1235354" y="954138"/>
                </a:lnTo>
                <a:lnTo>
                  <a:pt x="1235593" y="952681"/>
                </a:lnTo>
                <a:lnTo>
                  <a:pt x="1234640" y="953129"/>
                </a:lnTo>
                <a:lnTo>
                  <a:pt x="1234050" y="954815"/>
                </a:lnTo>
                <a:lnTo>
                  <a:pt x="1232545" y="956186"/>
                </a:lnTo>
                <a:lnTo>
                  <a:pt x="1230973" y="955634"/>
                </a:lnTo>
                <a:lnTo>
                  <a:pt x="1229277" y="954510"/>
                </a:lnTo>
                <a:lnTo>
                  <a:pt x="1229325" y="956129"/>
                </a:lnTo>
                <a:lnTo>
                  <a:pt x="1230230" y="957758"/>
                </a:lnTo>
                <a:lnTo>
                  <a:pt x="1230621" y="959387"/>
                </a:lnTo>
                <a:lnTo>
                  <a:pt x="1232964" y="959739"/>
                </a:lnTo>
                <a:lnTo>
                  <a:pt x="1234535" y="961606"/>
                </a:lnTo>
                <a:lnTo>
                  <a:pt x="1235773" y="964473"/>
                </a:lnTo>
                <a:lnTo>
                  <a:pt x="1236021" y="965549"/>
                </a:lnTo>
                <a:lnTo>
                  <a:pt x="1236983" y="966826"/>
                </a:lnTo>
                <a:lnTo>
                  <a:pt x="1237116" y="967921"/>
                </a:lnTo>
                <a:lnTo>
                  <a:pt x="1234878" y="968931"/>
                </a:lnTo>
                <a:lnTo>
                  <a:pt x="1232078" y="970817"/>
                </a:lnTo>
                <a:lnTo>
                  <a:pt x="1228716" y="974046"/>
                </a:lnTo>
                <a:lnTo>
                  <a:pt x="1225944" y="976198"/>
                </a:lnTo>
                <a:lnTo>
                  <a:pt x="1223439" y="976217"/>
                </a:lnTo>
                <a:lnTo>
                  <a:pt x="1221924" y="975970"/>
                </a:lnTo>
                <a:lnTo>
                  <a:pt x="1219762" y="974732"/>
                </a:lnTo>
                <a:lnTo>
                  <a:pt x="1217276" y="974217"/>
                </a:lnTo>
                <a:lnTo>
                  <a:pt x="1220610" y="978570"/>
                </a:lnTo>
                <a:lnTo>
                  <a:pt x="1222429" y="979342"/>
                </a:lnTo>
                <a:lnTo>
                  <a:pt x="1224715" y="979180"/>
                </a:lnTo>
                <a:lnTo>
                  <a:pt x="1226934" y="977560"/>
                </a:lnTo>
                <a:lnTo>
                  <a:pt x="1230087" y="977732"/>
                </a:lnTo>
                <a:lnTo>
                  <a:pt x="1230878" y="980237"/>
                </a:lnTo>
                <a:lnTo>
                  <a:pt x="1230040" y="983066"/>
                </a:lnTo>
                <a:lnTo>
                  <a:pt x="1228316" y="986733"/>
                </a:lnTo>
                <a:lnTo>
                  <a:pt x="1227963" y="989905"/>
                </a:lnTo>
                <a:lnTo>
                  <a:pt x="1230096" y="994439"/>
                </a:lnTo>
                <a:lnTo>
                  <a:pt x="1230192" y="995801"/>
                </a:lnTo>
                <a:lnTo>
                  <a:pt x="1229392" y="996477"/>
                </a:lnTo>
                <a:lnTo>
                  <a:pt x="1226887" y="995286"/>
                </a:lnTo>
                <a:lnTo>
                  <a:pt x="1224820" y="993782"/>
                </a:lnTo>
                <a:lnTo>
                  <a:pt x="1222734" y="994181"/>
                </a:lnTo>
                <a:lnTo>
                  <a:pt x="1220571" y="993543"/>
                </a:lnTo>
                <a:lnTo>
                  <a:pt x="1218352" y="994077"/>
                </a:lnTo>
                <a:lnTo>
                  <a:pt x="1217447" y="995124"/>
                </a:lnTo>
                <a:lnTo>
                  <a:pt x="1218057" y="996848"/>
                </a:lnTo>
                <a:lnTo>
                  <a:pt x="1220048" y="998277"/>
                </a:lnTo>
                <a:lnTo>
                  <a:pt x="1221162" y="1000478"/>
                </a:lnTo>
                <a:lnTo>
                  <a:pt x="1219829" y="1001249"/>
                </a:lnTo>
                <a:lnTo>
                  <a:pt x="1214181" y="1000735"/>
                </a:lnTo>
                <a:lnTo>
                  <a:pt x="1212923" y="1001154"/>
                </a:lnTo>
                <a:lnTo>
                  <a:pt x="1211237" y="1003573"/>
                </a:lnTo>
                <a:lnTo>
                  <a:pt x="1212332" y="1007155"/>
                </a:lnTo>
                <a:lnTo>
                  <a:pt x="1211085" y="1009374"/>
                </a:lnTo>
                <a:lnTo>
                  <a:pt x="1208761" y="1009898"/>
                </a:lnTo>
                <a:lnTo>
                  <a:pt x="1205703" y="1011689"/>
                </a:lnTo>
                <a:lnTo>
                  <a:pt x="1203817" y="1012107"/>
                </a:lnTo>
                <a:lnTo>
                  <a:pt x="1203913" y="1012888"/>
                </a:lnTo>
                <a:lnTo>
                  <a:pt x="1205294" y="1013670"/>
                </a:lnTo>
                <a:lnTo>
                  <a:pt x="1206027" y="1014727"/>
                </a:lnTo>
                <a:lnTo>
                  <a:pt x="1204360" y="1018375"/>
                </a:lnTo>
                <a:lnTo>
                  <a:pt x="1201779" y="1019575"/>
                </a:lnTo>
                <a:lnTo>
                  <a:pt x="1197816" y="1018975"/>
                </a:lnTo>
                <a:lnTo>
                  <a:pt x="1194702" y="1019794"/>
                </a:lnTo>
                <a:lnTo>
                  <a:pt x="1192006" y="1018242"/>
                </a:lnTo>
                <a:lnTo>
                  <a:pt x="1189130" y="1018213"/>
                </a:lnTo>
                <a:lnTo>
                  <a:pt x="1187177" y="1020175"/>
                </a:lnTo>
                <a:lnTo>
                  <a:pt x="1186968" y="1022452"/>
                </a:lnTo>
                <a:lnTo>
                  <a:pt x="1185072" y="1022680"/>
                </a:lnTo>
                <a:lnTo>
                  <a:pt x="1184053" y="1022509"/>
                </a:lnTo>
                <a:lnTo>
                  <a:pt x="1182615" y="1022671"/>
                </a:lnTo>
                <a:lnTo>
                  <a:pt x="1182767" y="1023890"/>
                </a:lnTo>
                <a:lnTo>
                  <a:pt x="1183586" y="1024957"/>
                </a:lnTo>
                <a:lnTo>
                  <a:pt x="1187472" y="1025433"/>
                </a:lnTo>
                <a:lnTo>
                  <a:pt x="1188168" y="1026967"/>
                </a:lnTo>
                <a:lnTo>
                  <a:pt x="1188320" y="1029329"/>
                </a:lnTo>
                <a:lnTo>
                  <a:pt x="1184253" y="1033396"/>
                </a:lnTo>
                <a:lnTo>
                  <a:pt x="1182519" y="1036139"/>
                </a:lnTo>
                <a:lnTo>
                  <a:pt x="1179909" y="1036063"/>
                </a:lnTo>
                <a:lnTo>
                  <a:pt x="1177938" y="1038263"/>
                </a:lnTo>
                <a:lnTo>
                  <a:pt x="1176881" y="1041245"/>
                </a:lnTo>
                <a:lnTo>
                  <a:pt x="1175575" y="1040654"/>
                </a:lnTo>
                <a:lnTo>
                  <a:pt x="1172556" y="1041130"/>
                </a:lnTo>
                <a:lnTo>
                  <a:pt x="1171670" y="1042549"/>
                </a:lnTo>
                <a:lnTo>
                  <a:pt x="1172375" y="1043140"/>
                </a:lnTo>
                <a:lnTo>
                  <a:pt x="1172442" y="1044159"/>
                </a:lnTo>
                <a:lnTo>
                  <a:pt x="1171232" y="1047502"/>
                </a:lnTo>
                <a:lnTo>
                  <a:pt x="1169918" y="1048445"/>
                </a:lnTo>
                <a:lnTo>
                  <a:pt x="1169346" y="1047074"/>
                </a:lnTo>
                <a:lnTo>
                  <a:pt x="1168918" y="1044950"/>
                </a:lnTo>
                <a:lnTo>
                  <a:pt x="1167860" y="1044788"/>
                </a:lnTo>
                <a:lnTo>
                  <a:pt x="1166098" y="1046740"/>
                </a:lnTo>
                <a:lnTo>
                  <a:pt x="1164041" y="1048141"/>
                </a:lnTo>
                <a:lnTo>
                  <a:pt x="1162279" y="1048722"/>
                </a:lnTo>
                <a:lnTo>
                  <a:pt x="1160945" y="1047426"/>
                </a:lnTo>
                <a:lnTo>
                  <a:pt x="1157678" y="1046750"/>
                </a:lnTo>
                <a:lnTo>
                  <a:pt x="1156345" y="1052360"/>
                </a:lnTo>
                <a:lnTo>
                  <a:pt x="1153640" y="1054398"/>
                </a:lnTo>
                <a:lnTo>
                  <a:pt x="1152373" y="1055037"/>
                </a:lnTo>
                <a:lnTo>
                  <a:pt x="1150163" y="1055227"/>
                </a:lnTo>
                <a:lnTo>
                  <a:pt x="1151573" y="1055999"/>
                </a:lnTo>
                <a:lnTo>
                  <a:pt x="1152011" y="1057437"/>
                </a:lnTo>
                <a:lnTo>
                  <a:pt x="1151220" y="1058866"/>
                </a:lnTo>
                <a:lnTo>
                  <a:pt x="1149010" y="1059152"/>
                </a:lnTo>
                <a:lnTo>
                  <a:pt x="1147725" y="1060266"/>
                </a:lnTo>
                <a:lnTo>
                  <a:pt x="1147229" y="1065267"/>
                </a:lnTo>
                <a:lnTo>
                  <a:pt x="1145915" y="1067019"/>
                </a:lnTo>
                <a:lnTo>
                  <a:pt x="1142562" y="1067162"/>
                </a:lnTo>
                <a:lnTo>
                  <a:pt x="1140057" y="1066000"/>
                </a:lnTo>
                <a:lnTo>
                  <a:pt x="1139257" y="1066915"/>
                </a:lnTo>
                <a:lnTo>
                  <a:pt x="1138838" y="1067810"/>
                </a:lnTo>
                <a:lnTo>
                  <a:pt x="1137523" y="1068715"/>
                </a:lnTo>
                <a:lnTo>
                  <a:pt x="1134990" y="1068953"/>
                </a:lnTo>
                <a:lnTo>
                  <a:pt x="1129360" y="1071191"/>
                </a:lnTo>
                <a:lnTo>
                  <a:pt x="1126779" y="1070543"/>
                </a:lnTo>
                <a:lnTo>
                  <a:pt x="1123702" y="1069696"/>
                </a:lnTo>
                <a:lnTo>
                  <a:pt x="1121579" y="1070525"/>
                </a:lnTo>
                <a:lnTo>
                  <a:pt x="1120874" y="1072239"/>
                </a:lnTo>
                <a:lnTo>
                  <a:pt x="1119893" y="1073572"/>
                </a:lnTo>
                <a:lnTo>
                  <a:pt x="1116806" y="1073572"/>
                </a:lnTo>
                <a:lnTo>
                  <a:pt x="1114330" y="1071925"/>
                </a:lnTo>
                <a:lnTo>
                  <a:pt x="1111806" y="1070734"/>
                </a:lnTo>
                <a:lnTo>
                  <a:pt x="1109015" y="1071763"/>
                </a:lnTo>
                <a:lnTo>
                  <a:pt x="1106891" y="1073858"/>
                </a:lnTo>
                <a:lnTo>
                  <a:pt x="1104281" y="1074563"/>
                </a:lnTo>
                <a:lnTo>
                  <a:pt x="1103795" y="1075868"/>
                </a:lnTo>
                <a:lnTo>
                  <a:pt x="1102662" y="1076516"/>
                </a:lnTo>
                <a:lnTo>
                  <a:pt x="1099900" y="1076239"/>
                </a:lnTo>
                <a:lnTo>
                  <a:pt x="1098852" y="1073001"/>
                </a:lnTo>
                <a:lnTo>
                  <a:pt x="1097261" y="1072525"/>
                </a:lnTo>
                <a:lnTo>
                  <a:pt x="1095690" y="1074163"/>
                </a:lnTo>
                <a:lnTo>
                  <a:pt x="1095127" y="1075439"/>
                </a:lnTo>
                <a:lnTo>
                  <a:pt x="1094394" y="1076411"/>
                </a:lnTo>
                <a:lnTo>
                  <a:pt x="1094651" y="1079049"/>
                </a:lnTo>
                <a:lnTo>
                  <a:pt x="1093098" y="1079107"/>
                </a:lnTo>
                <a:lnTo>
                  <a:pt x="1091070" y="1077487"/>
                </a:lnTo>
                <a:lnTo>
                  <a:pt x="1088937" y="1077201"/>
                </a:lnTo>
                <a:lnTo>
                  <a:pt x="1086945" y="1078706"/>
                </a:lnTo>
                <a:lnTo>
                  <a:pt x="1085936" y="1078335"/>
                </a:lnTo>
                <a:lnTo>
                  <a:pt x="1084869" y="1078021"/>
                </a:lnTo>
                <a:lnTo>
                  <a:pt x="1083126" y="1078021"/>
                </a:lnTo>
                <a:lnTo>
                  <a:pt x="1082459" y="1078421"/>
                </a:lnTo>
                <a:lnTo>
                  <a:pt x="1081183" y="1078659"/>
                </a:lnTo>
                <a:lnTo>
                  <a:pt x="1080325" y="1079478"/>
                </a:lnTo>
                <a:lnTo>
                  <a:pt x="1080249" y="1079545"/>
                </a:lnTo>
                <a:lnTo>
                  <a:pt x="1078002" y="1078992"/>
                </a:lnTo>
                <a:lnTo>
                  <a:pt x="1075249" y="1076801"/>
                </a:lnTo>
                <a:lnTo>
                  <a:pt x="1073277" y="1073163"/>
                </a:lnTo>
                <a:lnTo>
                  <a:pt x="1070772" y="1071201"/>
                </a:lnTo>
                <a:lnTo>
                  <a:pt x="1069667" y="1069477"/>
                </a:lnTo>
                <a:lnTo>
                  <a:pt x="1069238" y="1066381"/>
                </a:lnTo>
                <a:lnTo>
                  <a:pt x="1068781" y="1064905"/>
                </a:lnTo>
                <a:lnTo>
                  <a:pt x="1068934" y="1063266"/>
                </a:lnTo>
                <a:lnTo>
                  <a:pt x="1069696" y="1061809"/>
                </a:lnTo>
                <a:lnTo>
                  <a:pt x="1067000" y="1062542"/>
                </a:lnTo>
                <a:lnTo>
                  <a:pt x="1065009" y="1063905"/>
                </a:lnTo>
                <a:lnTo>
                  <a:pt x="1065419" y="1065619"/>
                </a:lnTo>
                <a:lnTo>
                  <a:pt x="1064924" y="1067210"/>
                </a:lnTo>
                <a:lnTo>
                  <a:pt x="1061952" y="1068038"/>
                </a:lnTo>
                <a:lnTo>
                  <a:pt x="1062133" y="1068705"/>
                </a:lnTo>
                <a:lnTo>
                  <a:pt x="1062333" y="1069410"/>
                </a:lnTo>
                <a:lnTo>
                  <a:pt x="1064657" y="1071582"/>
                </a:lnTo>
                <a:lnTo>
                  <a:pt x="1065133" y="1073401"/>
                </a:lnTo>
                <a:lnTo>
                  <a:pt x="1066076" y="1074373"/>
                </a:lnTo>
                <a:lnTo>
                  <a:pt x="1067895" y="1077201"/>
                </a:lnTo>
                <a:lnTo>
                  <a:pt x="1067848" y="1082669"/>
                </a:lnTo>
                <a:lnTo>
                  <a:pt x="1068848" y="1084212"/>
                </a:lnTo>
                <a:lnTo>
                  <a:pt x="1068514" y="1085745"/>
                </a:lnTo>
                <a:lnTo>
                  <a:pt x="1067791" y="1087812"/>
                </a:lnTo>
                <a:lnTo>
                  <a:pt x="1067724" y="1087841"/>
                </a:lnTo>
                <a:lnTo>
                  <a:pt x="1067191" y="1087212"/>
                </a:lnTo>
                <a:lnTo>
                  <a:pt x="1066315" y="1087336"/>
                </a:lnTo>
                <a:lnTo>
                  <a:pt x="1065962" y="1088031"/>
                </a:lnTo>
                <a:lnTo>
                  <a:pt x="1065905" y="1088660"/>
                </a:lnTo>
                <a:lnTo>
                  <a:pt x="1065752" y="1088689"/>
                </a:lnTo>
                <a:lnTo>
                  <a:pt x="1064210" y="1089146"/>
                </a:lnTo>
                <a:lnTo>
                  <a:pt x="1062914" y="1089536"/>
                </a:lnTo>
                <a:lnTo>
                  <a:pt x="1061866" y="1090089"/>
                </a:lnTo>
                <a:lnTo>
                  <a:pt x="1060218" y="1091717"/>
                </a:lnTo>
                <a:lnTo>
                  <a:pt x="1057084" y="1092118"/>
                </a:lnTo>
                <a:lnTo>
                  <a:pt x="1055475" y="1088307"/>
                </a:lnTo>
                <a:lnTo>
                  <a:pt x="1053313" y="1090851"/>
                </a:lnTo>
                <a:lnTo>
                  <a:pt x="1052665" y="1096042"/>
                </a:lnTo>
                <a:lnTo>
                  <a:pt x="1051865" y="1096928"/>
                </a:lnTo>
                <a:lnTo>
                  <a:pt x="1050522" y="1097671"/>
                </a:lnTo>
                <a:lnTo>
                  <a:pt x="1047979" y="1095861"/>
                </a:lnTo>
                <a:lnTo>
                  <a:pt x="1045759" y="1097071"/>
                </a:lnTo>
                <a:lnTo>
                  <a:pt x="1044026" y="1098299"/>
                </a:lnTo>
                <a:lnTo>
                  <a:pt x="1043311" y="1099433"/>
                </a:lnTo>
                <a:lnTo>
                  <a:pt x="1042035" y="1100662"/>
                </a:lnTo>
                <a:lnTo>
                  <a:pt x="1039587" y="1099471"/>
                </a:lnTo>
                <a:lnTo>
                  <a:pt x="1037616" y="1097690"/>
                </a:lnTo>
                <a:lnTo>
                  <a:pt x="1038111" y="1096347"/>
                </a:lnTo>
                <a:lnTo>
                  <a:pt x="1037834" y="1095470"/>
                </a:lnTo>
                <a:lnTo>
                  <a:pt x="1036949" y="1094804"/>
                </a:lnTo>
                <a:lnTo>
                  <a:pt x="1035968" y="1094899"/>
                </a:lnTo>
                <a:lnTo>
                  <a:pt x="1036454" y="1096642"/>
                </a:lnTo>
                <a:lnTo>
                  <a:pt x="1036777" y="1099976"/>
                </a:lnTo>
                <a:lnTo>
                  <a:pt x="1035882" y="1100938"/>
                </a:lnTo>
                <a:lnTo>
                  <a:pt x="1034501" y="1101681"/>
                </a:lnTo>
                <a:lnTo>
                  <a:pt x="1031520" y="1101071"/>
                </a:lnTo>
                <a:lnTo>
                  <a:pt x="1029491" y="1099833"/>
                </a:lnTo>
                <a:lnTo>
                  <a:pt x="1027024" y="1098785"/>
                </a:lnTo>
                <a:lnTo>
                  <a:pt x="1024852" y="1098595"/>
                </a:lnTo>
                <a:lnTo>
                  <a:pt x="1024376" y="1100700"/>
                </a:lnTo>
                <a:lnTo>
                  <a:pt x="1022966" y="1102395"/>
                </a:lnTo>
                <a:lnTo>
                  <a:pt x="1021661" y="1102605"/>
                </a:lnTo>
                <a:lnTo>
                  <a:pt x="1020356" y="1102338"/>
                </a:lnTo>
                <a:lnTo>
                  <a:pt x="1018642" y="1104167"/>
                </a:lnTo>
                <a:lnTo>
                  <a:pt x="1017832" y="1105500"/>
                </a:lnTo>
                <a:lnTo>
                  <a:pt x="1015718" y="1106910"/>
                </a:lnTo>
                <a:lnTo>
                  <a:pt x="1010098" y="1107596"/>
                </a:lnTo>
                <a:lnTo>
                  <a:pt x="1008136" y="1108986"/>
                </a:lnTo>
                <a:lnTo>
                  <a:pt x="1005507" y="1108767"/>
                </a:lnTo>
                <a:lnTo>
                  <a:pt x="1003468" y="1109101"/>
                </a:lnTo>
                <a:lnTo>
                  <a:pt x="1002297" y="1109025"/>
                </a:lnTo>
                <a:lnTo>
                  <a:pt x="1001249" y="1108272"/>
                </a:lnTo>
                <a:lnTo>
                  <a:pt x="1000068" y="1108253"/>
                </a:lnTo>
                <a:lnTo>
                  <a:pt x="999525" y="1110577"/>
                </a:lnTo>
                <a:lnTo>
                  <a:pt x="996344" y="1111558"/>
                </a:lnTo>
                <a:lnTo>
                  <a:pt x="993486" y="1111825"/>
                </a:lnTo>
                <a:lnTo>
                  <a:pt x="990305" y="1114892"/>
                </a:lnTo>
                <a:lnTo>
                  <a:pt x="988038" y="1116749"/>
                </a:lnTo>
                <a:lnTo>
                  <a:pt x="986352" y="1116940"/>
                </a:lnTo>
                <a:lnTo>
                  <a:pt x="985114" y="1116283"/>
                </a:lnTo>
                <a:lnTo>
                  <a:pt x="984495" y="1113539"/>
                </a:lnTo>
                <a:lnTo>
                  <a:pt x="983866" y="1113216"/>
                </a:lnTo>
                <a:lnTo>
                  <a:pt x="983504" y="1115797"/>
                </a:lnTo>
                <a:lnTo>
                  <a:pt x="982904" y="1117940"/>
                </a:lnTo>
                <a:lnTo>
                  <a:pt x="981742" y="1119111"/>
                </a:lnTo>
                <a:lnTo>
                  <a:pt x="978065" y="1121778"/>
                </a:lnTo>
                <a:lnTo>
                  <a:pt x="977008" y="1124426"/>
                </a:lnTo>
                <a:lnTo>
                  <a:pt x="977713" y="1126874"/>
                </a:lnTo>
                <a:lnTo>
                  <a:pt x="982656" y="1127474"/>
                </a:lnTo>
                <a:lnTo>
                  <a:pt x="983266" y="1128817"/>
                </a:lnTo>
                <a:lnTo>
                  <a:pt x="982789" y="1129913"/>
                </a:lnTo>
                <a:lnTo>
                  <a:pt x="981609" y="1130827"/>
                </a:lnTo>
                <a:lnTo>
                  <a:pt x="981256" y="1132199"/>
                </a:lnTo>
                <a:lnTo>
                  <a:pt x="986561" y="1136561"/>
                </a:lnTo>
                <a:lnTo>
                  <a:pt x="986724" y="1138209"/>
                </a:lnTo>
                <a:lnTo>
                  <a:pt x="985904" y="1139152"/>
                </a:lnTo>
                <a:lnTo>
                  <a:pt x="984914" y="1141181"/>
                </a:lnTo>
                <a:lnTo>
                  <a:pt x="982113" y="1142895"/>
                </a:lnTo>
                <a:lnTo>
                  <a:pt x="976189" y="1143772"/>
                </a:lnTo>
                <a:lnTo>
                  <a:pt x="971245" y="1142886"/>
                </a:lnTo>
                <a:lnTo>
                  <a:pt x="969750" y="1140933"/>
                </a:lnTo>
                <a:lnTo>
                  <a:pt x="969845" y="1139543"/>
                </a:lnTo>
                <a:lnTo>
                  <a:pt x="971074" y="1139943"/>
                </a:lnTo>
                <a:lnTo>
                  <a:pt x="972465" y="1139819"/>
                </a:lnTo>
                <a:lnTo>
                  <a:pt x="972045" y="1138542"/>
                </a:lnTo>
                <a:lnTo>
                  <a:pt x="971455" y="1137800"/>
                </a:lnTo>
                <a:lnTo>
                  <a:pt x="969179" y="1136666"/>
                </a:lnTo>
                <a:lnTo>
                  <a:pt x="967331" y="1133608"/>
                </a:lnTo>
                <a:lnTo>
                  <a:pt x="967683" y="1131065"/>
                </a:lnTo>
                <a:lnTo>
                  <a:pt x="966683" y="1129094"/>
                </a:lnTo>
                <a:lnTo>
                  <a:pt x="965578" y="1127446"/>
                </a:lnTo>
                <a:lnTo>
                  <a:pt x="964473" y="1126455"/>
                </a:lnTo>
                <a:lnTo>
                  <a:pt x="963873" y="1125226"/>
                </a:lnTo>
                <a:lnTo>
                  <a:pt x="964997" y="1121359"/>
                </a:lnTo>
                <a:lnTo>
                  <a:pt x="964378" y="1119111"/>
                </a:lnTo>
                <a:lnTo>
                  <a:pt x="966492" y="1116349"/>
                </a:lnTo>
                <a:lnTo>
                  <a:pt x="967016" y="1113234"/>
                </a:lnTo>
                <a:lnTo>
                  <a:pt x="970788" y="1112120"/>
                </a:lnTo>
                <a:lnTo>
                  <a:pt x="971045" y="1109148"/>
                </a:lnTo>
                <a:lnTo>
                  <a:pt x="968340" y="1109063"/>
                </a:lnTo>
                <a:lnTo>
                  <a:pt x="966464" y="1106881"/>
                </a:lnTo>
                <a:lnTo>
                  <a:pt x="966035" y="1107805"/>
                </a:lnTo>
                <a:lnTo>
                  <a:pt x="964530" y="1107900"/>
                </a:lnTo>
                <a:lnTo>
                  <a:pt x="962054" y="1103691"/>
                </a:lnTo>
                <a:lnTo>
                  <a:pt x="961311" y="1103157"/>
                </a:lnTo>
                <a:lnTo>
                  <a:pt x="960111" y="1103081"/>
                </a:lnTo>
                <a:lnTo>
                  <a:pt x="960711" y="1107520"/>
                </a:lnTo>
                <a:lnTo>
                  <a:pt x="957806" y="1109186"/>
                </a:lnTo>
                <a:lnTo>
                  <a:pt x="955424" y="1109920"/>
                </a:lnTo>
                <a:lnTo>
                  <a:pt x="952052" y="1110225"/>
                </a:lnTo>
                <a:lnTo>
                  <a:pt x="950129" y="1110739"/>
                </a:lnTo>
                <a:lnTo>
                  <a:pt x="948337" y="1110320"/>
                </a:lnTo>
                <a:lnTo>
                  <a:pt x="948776" y="1108977"/>
                </a:lnTo>
                <a:lnTo>
                  <a:pt x="949728" y="1107377"/>
                </a:lnTo>
                <a:lnTo>
                  <a:pt x="948880" y="1106034"/>
                </a:lnTo>
                <a:lnTo>
                  <a:pt x="946975" y="1105005"/>
                </a:lnTo>
                <a:lnTo>
                  <a:pt x="944061" y="1105062"/>
                </a:lnTo>
                <a:lnTo>
                  <a:pt x="942051" y="1104776"/>
                </a:lnTo>
                <a:lnTo>
                  <a:pt x="940051" y="1104891"/>
                </a:lnTo>
                <a:lnTo>
                  <a:pt x="939318" y="1104291"/>
                </a:lnTo>
                <a:lnTo>
                  <a:pt x="937460" y="1102185"/>
                </a:lnTo>
                <a:lnTo>
                  <a:pt x="935888" y="1100881"/>
                </a:lnTo>
                <a:lnTo>
                  <a:pt x="935184" y="1099576"/>
                </a:lnTo>
                <a:lnTo>
                  <a:pt x="935888" y="1098061"/>
                </a:lnTo>
                <a:lnTo>
                  <a:pt x="935298" y="1097137"/>
                </a:lnTo>
                <a:lnTo>
                  <a:pt x="932259" y="1097033"/>
                </a:lnTo>
                <a:lnTo>
                  <a:pt x="932279" y="1099204"/>
                </a:lnTo>
                <a:lnTo>
                  <a:pt x="932593" y="1101767"/>
                </a:lnTo>
                <a:lnTo>
                  <a:pt x="933479" y="1103709"/>
                </a:lnTo>
                <a:lnTo>
                  <a:pt x="932850" y="1104795"/>
                </a:lnTo>
                <a:lnTo>
                  <a:pt x="931307" y="1105538"/>
                </a:lnTo>
                <a:lnTo>
                  <a:pt x="929659" y="1103481"/>
                </a:lnTo>
                <a:lnTo>
                  <a:pt x="928907" y="1102976"/>
                </a:lnTo>
                <a:lnTo>
                  <a:pt x="928116" y="1103071"/>
                </a:lnTo>
                <a:lnTo>
                  <a:pt x="927516" y="1105119"/>
                </a:lnTo>
                <a:lnTo>
                  <a:pt x="926021" y="1106939"/>
                </a:lnTo>
                <a:lnTo>
                  <a:pt x="923334" y="1106739"/>
                </a:lnTo>
                <a:lnTo>
                  <a:pt x="921239" y="1107862"/>
                </a:lnTo>
                <a:lnTo>
                  <a:pt x="918706" y="1108377"/>
                </a:lnTo>
                <a:lnTo>
                  <a:pt x="916981" y="1106872"/>
                </a:lnTo>
                <a:lnTo>
                  <a:pt x="914133" y="1104452"/>
                </a:lnTo>
                <a:lnTo>
                  <a:pt x="913000" y="1104176"/>
                </a:lnTo>
                <a:lnTo>
                  <a:pt x="909838" y="1105357"/>
                </a:lnTo>
                <a:lnTo>
                  <a:pt x="905294" y="1105796"/>
                </a:lnTo>
                <a:lnTo>
                  <a:pt x="904284" y="1104538"/>
                </a:lnTo>
                <a:lnTo>
                  <a:pt x="902094" y="1105491"/>
                </a:lnTo>
                <a:lnTo>
                  <a:pt x="899979" y="1102586"/>
                </a:lnTo>
                <a:lnTo>
                  <a:pt x="897474" y="1102395"/>
                </a:lnTo>
                <a:lnTo>
                  <a:pt x="894350" y="1100195"/>
                </a:lnTo>
                <a:lnTo>
                  <a:pt x="893226" y="1099023"/>
                </a:lnTo>
                <a:lnTo>
                  <a:pt x="892873" y="1097347"/>
                </a:lnTo>
                <a:lnTo>
                  <a:pt x="891921" y="1096471"/>
                </a:lnTo>
                <a:lnTo>
                  <a:pt x="890702" y="1096585"/>
                </a:lnTo>
                <a:lnTo>
                  <a:pt x="889340" y="1095690"/>
                </a:lnTo>
                <a:lnTo>
                  <a:pt x="887187" y="1094804"/>
                </a:lnTo>
                <a:lnTo>
                  <a:pt x="885454" y="1094280"/>
                </a:lnTo>
                <a:lnTo>
                  <a:pt x="884597" y="1094680"/>
                </a:lnTo>
                <a:lnTo>
                  <a:pt x="883691" y="1094889"/>
                </a:lnTo>
                <a:lnTo>
                  <a:pt x="883530" y="1093766"/>
                </a:lnTo>
                <a:lnTo>
                  <a:pt x="883596" y="1090374"/>
                </a:lnTo>
                <a:lnTo>
                  <a:pt x="883434" y="1087365"/>
                </a:lnTo>
                <a:lnTo>
                  <a:pt x="882958" y="1086003"/>
                </a:lnTo>
                <a:lnTo>
                  <a:pt x="881796" y="1084974"/>
                </a:lnTo>
                <a:lnTo>
                  <a:pt x="880748" y="1084479"/>
                </a:lnTo>
                <a:lnTo>
                  <a:pt x="880282" y="1082926"/>
                </a:lnTo>
                <a:lnTo>
                  <a:pt x="880663" y="1079878"/>
                </a:lnTo>
                <a:lnTo>
                  <a:pt x="881520" y="1077811"/>
                </a:lnTo>
                <a:lnTo>
                  <a:pt x="882872" y="1077440"/>
                </a:lnTo>
                <a:lnTo>
                  <a:pt x="884701" y="1075954"/>
                </a:lnTo>
                <a:lnTo>
                  <a:pt x="885634" y="1073839"/>
                </a:lnTo>
                <a:lnTo>
                  <a:pt x="886806" y="1071877"/>
                </a:lnTo>
                <a:lnTo>
                  <a:pt x="882635" y="1069124"/>
                </a:lnTo>
                <a:lnTo>
                  <a:pt x="880443" y="1068134"/>
                </a:lnTo>
                <a:lnTo>
                  <a:pt x="878014" y="1068553"/>
                </a:lnTo>
                <a:lnTo>
                  <a:pt x="874995" y="1069429"/>
                </a:lnTo>
                <a:lnTo>
                  <a:pt x="873423" y="1069600"/>
                </a:lnTo>
                <a:lnTo>
                  <a:pt x="872633" y="1069257"/>
                </a:lnTo>
                <a:lnTo>
                  <a:pt x="870871" y="1066781"/>
                </a:lnTo>
                <a:lnTo>
                  <a:pt x="869918" y="1066352"/>
                </a:lnTo>
                <a:lnTo>
                  <a:pt x="867785" y="1066191"/>
                </a:lnTo>
                <a:lnTo>
                  <a:pt x="865984" y="1066210"/>
                </a:lnTo>
                <a:lnTo>
                  <a:pt x="864956" y="1067286"/>
                </a:lnTo>
                <a:lnTo>
                  <a:pt x="863355" y="1067648"/>
                </a:lnTo>
                <a:lnTo>
                  <a:pt x="861756" y="1067705"/>
                </a:lnTo>
                <a:lnTo>
                  <a:pt x="860136" y="1066362"/>
                </a:lnTo>
                <a:lnTo>
                  <a:pt x="857698" y="1064609"/>
                </a:lnTo>
                <a:lnTo>
                  <a:pt x="853878" y="1063371"/>
                </a:lnTo>
                <a:lnTo>
                  <a:pt x="853411" y="1061952"/>
                </a:lnTo>
                <a:lnTo>
                  <a:pt x="852440" y="1060247"/>
                </a:lnTo>
                <a:lnTo>
                  <a:pt x="850992" y="1058666"/>
                </a:lnTo>
                <a:lnTo>
                  <a:pt x="848592" y="1056570"/>
                </a:lnTo>
                <a:lnTo>
                  <a:pt x="846582" y="1055484"/>
                </a:lnTo>
                <a:lnTo>
                  <a:pt x="845601" y="1056151"/>
                </a:lnTo>
                <a:lnTo>
                  <a:pt x="844268" y="1057342"/>
                </a:lnTo>
                <a:lnTo>
                  <a:pt x="839105" y="1059847"/>
                </a:lnTo>
                <a:lnTo>
                  <a:pt x="836819" y="1060828"/>
                </a:lnTo>
                <a:lnTo>
                  <a:pt x="835600" y="1061523"/>
                </a:lnTo>
                <a:lnTo>
                  <a:pt x="834580" y="1062571"/>
                </a:lnTo>
                <a:lnTo>
                  <a:pt x="834267" y="1065152"/>
                </a:lnTo>
                <a:lnTo>
                  <a:pt x="833761" y="1068029"/>
                </a:lnTo>
                <a:lnTo>
                  <a:pt x="832275" y="1069486"/>
                </a:lnTo>
                <a:lnTo>
                  <a:pt x="830866" y="1070591"/>
                </a:lnTo>
                <a:lnTo>
                  <a:pt x="829390" y="1070705"/>
                </a:lnTo>
                <a:lnTo>
                  <a:pt x="827942" y="1070658"/>
                </a:lnTo>
                <a:lnTo>
                  <a:pt x="826580" y="1071115"/>
                </a:lnTo>
                <a:lnTo>
                  <a:pt x="822427" y="1074001"/>
                </a:lnTo>
                <a:lnTo>
                  <a:pt x="820474" y="1073773"/>
                </a:lnTo>
                <a:lnTo>
                  <a:pt x="818865" y="1072144"/>
                </a:lnTo>
                <a:lnTo>
                  <a:pt x="818179" y="1070963"/>
                </a:lnTo>
                <a:lnTo>
                  <a:pt x="816321" y="1071229"/>
                </a:lnTo>
                <a:lnTo>
                  <a:pt x="813940" y="1072610"/>
                </a:lnTo>
                <a:lnTo>
                  <a:pt x="812835" y="1075087"/>
                </a:lnTo>
                <a:lnTo>
                  <a:pt x="812254" y="1077401"/>
                </a:lnTo>
                <a:lnTo>
                  <a:pt x="811730" y="1078430"/>
                </a:lnTo>
                <a:lnTo>
                  <a:pt x="810930" y="1078725"/>
                </a:lnTo>
                <a:lnTo>
                  <a:pt x="810225" y="1078773"/>
                </a:lnTo>
                <a:lnTo>
                  <a:pt x="802805" y="1072096"/>
                </a:lnTo>
                <a:lnTo>
                  <a:pt x="802348" y="1071753"/>
                </a:lnTo>
                <a:lnTo>
                  <a:pt x="801015" y="1073125"/>
                </a:lnTo>
                <a:lnTo>
                  <a:pt x="799805" y="1076668"/>
                </a:lnTo>
                <a:lnTo>
                  <a:pt x="798938" y="1077344"/>
                </a:lnTo>
                <a:lnTo>
                  <a:pt x="798347" y="1077068"/>
                </a:lnTo>
                <a:lnTo>
                  <a:pt x="795281" y="1072534"/>
                </a:lnTo>
                <a:lnTo>
                  <a:pt x="794490" y="1072106"/>
                </a:lnTo>
                <a:lnTo>
                  <a:pt x="793795" y="1072258"/>
                </a:lnTo>
                <a:lnTo>
                  <a:pt x="792871" y="1073725"/>
                </a:lnTo>
                <a:lnTo>
                  <a:pt x="790927" y="1075887"/>
                </a:lnTo>
                <a:lnTo>
                  <a:pt x="789441" y="1077201"/>
                </a:lnTo>
                <a:lnTo>
                  <a:pt x="789404" y="1078659"/>
                </a:lnTo>
                <a:lnTo>
                  <a:pt x="787785" y="1079945"/>
                </a:lnTo>
                <a:lnTo>
                  <a:pt x="785908" y="1081231"/>
                </a:lnTo>
                <a:lnTo>
                  <a:pt x="785279" y="1081364"/>
                </a:lnTo>
                <a:lnTo>
                  <a:pt x="784031" y="1080849"/>
                </a:lnTo>
                <a:lnTo>
                  <a:pt x="782403" y="1079145"/>
                </a:lnTo>
                <a:lnTo>
                  <a:pt x="781222" y="1077363"/>
                </a:lnTo>
                <a:lnTo>
                  <a:pt x="778297" y="1075592"/>
                </a:lnTo>
                <a:lnTo>
                  <a:pt x="775021" y="1074096"/>
                </a:lnTo>
                <a:lnTo>
                  <a:pt x="772849" y="1072925"/>
                </a:lnTo>
                <a:lnTo>
                  <a:pt x="771611" y="1072639"/>
                </a:lnTo>
                <a:lnTo>
                  <a:pt x="770458" y="1073163"/>
                </a:lnTo>
                <a:lnTo>
                  <a:pt x="769877" y="1073877"/>
                </a:lnTo>
                <a:lnTo>
                  <a:pt x="769058" y="1075649"/>
                </a:lnTo>
                <a:lnTo>
                  <a:pt x="767096" y="1078544"/>
                </a:lnTo>
                <a:lnTo>
                  <a:pt x="765343" y="1080849"/>
                </a:lnTo>
                <a:lnTo>
                  <a:pt x="763714" y="1082326"/>
                </a:lnTo>
                <a:lnTo>
                  <a:pt x="762419" y="1083345"/>
                </a:lnTo>
                <a:lnTo>
                  <a:pt x="761448" y="1082393"/>
                </a:lnTo>
                <a:lnTo>
                  <a:pt x="759657" y="1081612"/>
                </a:lnTo>
                <a:lnTo>
                  <a:pt x="757552" y="1081612"/>
                </a:lnTo>
                <a:lnTo>
                  <a:pt x="754780" y="1083078"/>
                </a:lnTo>
                <a:lnTo>
                  <a:pt x="752599" y="1080145"/>
                </a:lnTo>
                <a:lnTo>
                  <a:pt x="752027" y="1080002"/>
                </a:lnTo>
                <a:lnTo>
                  <a:pt x="751189" y="1080250"/>
                </a:lnTo>
                <a:lnTo>
                  <a:pt x="750218" y="1080945"/>
                </a:lnTo>
                <a:lnTo>
                  <a:pt x="749551" y="1082583"/>
                </a:lnTo>
                <a:lnTo>
                  <a:pt x="748846" y="1084821"/>
                </a:lnTo>
                <a:lnTo>
                  <a:pt x="747456" y="1086288"/>
                </a:lnTo>
                <a:lnTo>
                  <a:pt x="746303" y="1086936"/>
                </a:lnTo>
                <a:lnTo>
                  <a:pt x="746636" y="1088193"/>
                </a:lnTo>
                <a:lnTo>
                  <a:pt x="747293" y="1089555"/>
                </a:lnTo>
                <a:lnTo>
                  <a:pt x="747246" y="1090746"/>
                </a:lnTo>
                <a:lnTo>
                  <a:pt x="747665" y="1092622"/>
                </a:lnTo>
                <a:lnTo>
                  <a:pt x="748389" y="1094499"/>
                </a:lnTo>
                <a:lnTo>
                  <a:pt x="750970" y="1097576"/>
                </a:lnTo>
                <a:lnTo>
                  <a:pt x="751961" y="1099176"/>
                </a:lnTo>
                <a:lnTo>
                  <a:pt x="752161" y="1100566"/>
                </a:lnTo>
                <a:lnTo>
                  <a:pt x="752256" y="1105500"/>
                </a:lnTo>
                <a:lnTo>
                  <a:pt x="752151" y="1107558"/>
                </a:lnTo>
                <a:lnTo>
                  <a:pt x="751637" y="1111520"/>
                </a:lnTo>
                <a:lnTo>
                  <a:pt x="751599" y="1113806"/>
                </a:lnTo>
                <a:lnTo>
                  <a:pt x="752675" y="1114835"/>
                </a:lnTo>
                <a:lnTo>
                  <a:pt x="753713" y="1116063"/>
                </a:lnTo>
                <a:lnTo>
                  <a:pt x="753666" y="1116730"/>
                </a:lnTo>
                <a:lnTo>
                  <a:pt x="753209" y="1116968"/>
                </a:lnTo>
                <a:lnTo>
                  <a:pt x="751732" y="1118330"/>
                </a:lnTo>
                <a:lnTo>
                  <a:pt x="751113" y="1118511"/>
                </a:lnTo>
                <a:lnTo>
                  <a:pt x="750141" y="1117949"/>
                </a:lnTo>
                <a:lnTo>
                  <a:pt x="748884" y="1117530"/>
                </a:lnTo>
                <a:lnTo>
                  <a:pt x="747884" y="1116987"/>
                </a:lnTo>
                <a:lnTo>
                  <a:pt x="746770" y="1116111"/>
                </a:lnTo>
                <a:lnTo>
                  <a:pt x="744131" y="1116206"/>
                </a:lnTo>
                <a:lnTo>
                  <a:pt x="739797" y="1117540"/>
                </a:lnTo>
                <a:lnTo>
                  <a:pt x="738902" y="1117159"/>
                </a:lnTo>
                <a:lnTo>
                  <a:pt x="738283" y="1116406"/>
                </a:lnTo>
                <a:lnTo>
                  <a:pt x="737940" y="1114844"/>
                </a:lnTo>
                <a:lnTo>
                  <a:pt x="738150" y="1113016"/>
                </a:lnTo>
                <a:lnTo>
                  <a:pt x="737768" y="1111844"/>
                </a:lnTo>
                <a:lnTo>
                  <a:pt x="736959" y="1111149"/>
                </a:lnTo>
                <a:lnTo>
                  <a:pt x="737540" y="1107882"/>
                </a:lnTo>
                <a:lnTo>
                  <a:pt x="735997" y="1106586"/>
                </a:lnTo>
                <a:lnTo>
                  <a:pt x="736216" y="1106186"/>
                </a:lnTo>
                <a:lnTo>
                  <a:pt x="735702" y="1102652"/>
                </a:lnTo>
                <a:lnTo>
                  <a:pt x="735768" y="1101776"/>
                </a:lnTo>
                <a:lnTo>
                  <a:pt x="735502" y="1101481"/>
                </a:lnTo>
                <a:lnTo>
                  <a:pt x="734416" y="1101204"/>
                </a:lnTo>
                <a:lnTo>
                  <a:pt x="732797" y="1101757"/>
                </a:lnTo>
                <a:lnTo>
                  <a:pt x="727872" y="1104081"/>
                </a:lnTo>
                <a:lnTo>
                  <a:pt x="723643" y="1108377"/>
                </a:lnTo>
                <a:lnTo>
                  <a:pt x="721709" y="1109329"/>
                </a:lnTo>
                <a:lnTo>
                  <a:pt x="719757" y="1109720"/>
                </a:lnTo>
                <a:lnTo>
                  <a:pt x="717461" y="1108977"/>
                </a:lnTo>
                <a:lnTo>
                  <a:pt x="714918" y="1108491"/>
                </a:lnTo>
                <a:lnTo>
                  <a:pt x="711289" y="1109577"/>
                </a:lnTo>
                <a:lnTo>
                  <a:pt x="709499" y="1109072"/>
                </a:lnTo>
                <a:lnTo>
                  <a:pt x="708670" y="1108196"/>
                </a:lnTo>
                <a:lnTo>
                  <a:pt x="707936" y="1106862"/>
                </a:lnTo>
                <a:lnTo>
                  <a:pt x="708384" y="1105167"/>
                </a:lnTo>
                <a:lnTo>
                  <a:pt x="708107" y="1103919"/>
                </a:lnTo>
                <a:lnTo>
                  <a:pt x="706660" y="1103291"/>
                </a:lnTo>
                <a:lnTo>
                  <a:pt x="704974" y="1102748"/>
                </a:lnTo>
                <a:lnTo>
                  <a:pt x="703974" y="1101119"/>
                </a:lnTo>
                <a:lnTo>
                  <a:pt x="703574" y="1099338"/>
                </a:lnTo>
                <a:lnTo>
                  <a:pt x="703964" y="1097023"/>
                </a:lnTo>
                <a:lnTo>
                  <a:pt x="704165" y="1094537"/>
                </a:lnTo>
                <a:lnTo>
                  <a:pt x="703355" y="1093394"/>
                </a:lnTo>
                <a:lnTo>
                  <a:pt x="700887" y="1092775"/>
                </a:lnTo>
                <a:lnTo>
                  <a:pt x="694668" y="1091641"/>
                </a:lnTo>
                <a:lnTo>
                  <a:pt x="689220" y="1091022"/>
                </a:lnTo>
                <a:lnTo>
                  <a:pt x="686934" y="1091317"/>
                </a:lnTo>
                <a:lnTo>
                  <a:pt x="685067" y="1091041"/>
                </a:lnTo>
                <a:lnTo>
                  <a:pt x="683990" y="1090584"/>
                </a:lnTo>
                <a:lnTo>
                  <a:pt x="683466" y="1089803"/>
                </a:lnTo>
                <a:lnTo>
                  <a:pt x="683438" y="1088679"/>
                </a:lnTo>
                <a:lnTo>
                  <a:pt x="684324" y="1086098"/>
                </a:lnTo>
                <a:lnTo>
                  <a:pt x="685324" y="1083574"/>
                </a:lnTo>
                <a:lnTo>
                  <a:pt x="687857" y="1079897"/>
                </a:lnTo>
                <a:lnTo>
                  <a:pt x="688010" y="1077344"/>
                </a:lnTo>
                <a:lnTo>
                  <a:pt x="687877" y="1074401"/>
                </a:lnTo>
                <a:lnTo>
                  <a:pt x="689134" y="1070467"/>
                </a:lnTo>
                <a:lnTo>
                  <a:pt x="691315" y="1067524"/>
                </a:lnTo>
                <a:lnTo>
                  <a:pt x="692391" y="1066600"/>
                </a:lnTo>
                <a:lnTo>
                  <a:pt x="692135" y="1065286"/>
                </a:lnTo>
                <a:lnTo>
                  <a:pt x="691258" y="1064085"/>
                </a:lnTo>
                <a:lnTo>
                  <a:pt x="690010" y="1063419"/>
                </a:lnTo>
                <a:lnTo>
                  <a:pt x="687944" y="1062647"/>
                </a:lnTo>
                <a:lnTo>
                  <a:pt x="684724" y="1062438"/>
                </a:lnTo>
                <a:lnTo>
                  <a:pt x="680304" y="1061647"/>
                </a:lnTo>
                <a:lnTo>
                  <a:pt x="675189" y="1059895"/>
                </a:lnTo>
                <a:lnTo>
                  <a:pt x="675780" y="1056532"/>
                </a:lnTo>
                <a:lnTo>
                  <a:pt x="675694" y="1054427"/>
                </a:lnTo>
                <a:lnTo>
                  <a:pt x="675065" y="1052694"/>
                </a:lnTo>
                <a:lnTo>
                  <a:pt x="674027" y="1051465"/>
                </a:lnTo>
                <a:lnTo>
                  <a:pt x="673437" y="1050370"/>
                </a:lnTo>
                <a:lnTo>
                  <a:pt x="674361" y="1047360"/>
                </a:lnTo>
                <a:lnTo>
                  <a:pt x="673170" y="1044064"/>
                </a:lnTo>
                <a:lnTo>
                  <a:pt x="671770" y="1042749"/>
                </a:lnTo>
                <a:lnTo>
                  <a:pt x="670322" y="1041045"/>
                </a:lnTo>
                <a:lnTo>
                  <a:pt x="670208" y="1039206"/>
                </a:lnTo>
                <a:lnTo>
                  <a:pt x="670865" y="1037492"/>
                </a:lnTo>
                <a:lnTo>
                  <a:pt x="674408" y="1033806"/>
                </a:lnTo>
                <a:lnTo>
                  <a:pt x="674437" y="1032910"/>
                </a:lnTo>
                <a:lnTo>
                  <a:pt x="673561" y="1032986"/>
                </a:lnTo>
                <a:lnTo>
                  <a:pt x="672551" y="1033063"/>
                </a:lnTo>
                <a:lnTo>
                  <a:pt x="667712" y="1034405"/>
                </a:lnTo>
                <a:lnTo>
                  <a:pt x="667188" y="1033558"/>
                </a:lnTo>
                <a:lnTo>
                  <a:pt x="665455" y="1033072"/>
                </a:lnTo>
                <a:lnTo>
                  <a:pt x="661921" y="1032977"/>
                </a:lnTo>
                <a:lnTo>
                  <a:pt x="657787" y="1033224"/>
                </a:lnTo>
                <a:lnTo>
                  <a:pt x="652558" y="1034539"/>
                </a:lnTo>
                <a:lnTo>
                  <a:pt x="647757" y="1036844"/>
                </a:lnTo>
                <a:lnTo>
                  <a:pt x="645576" y="1038425"/>
                </a:lnTo>
                <a:lnTo>
                  <a:pt x="643719" y="1039406"/>
                </a:lnTo>
                <a:lnTo>
                  <a:pt x="642214" y="1039730"/>
                </a:lnTo>
                <a:lnTo>
                  <a:pt x="640471" y="1039035"/>
                </a:lnTo>
                <a:lnTo>
                  <a:pt x="640566" y="1036777"/>
                </a:lnTo>
                <a:lnTo>
                  <a:pt x="643843" y="1032634"/>
                </a:lnTo>
                <a:lnTo>
                  <a:pt x="644309" y="1029786"/>
                </a:lnTo>
                <a:lnTo>
                  <a:pt x="643319" y="1027338"/>
                </a:lnTo>
                <a:lnTo>
                  <a:pt x="643204" y="1025376"/>
                </a:lnTo>
                <a:lnTo>
                  <a:pt x="642052" y="1024128"/>
                </a:lnTo>
                <a:lnTo>
                  <a:pt x="640442" y="1023519"/>
                </a:lnTo>
                <a:lnTo>
                  <a:pt x="639585" y="1022128"/>
                </a:lnTo>
                <a:lnTo>
                  <a:pt x="639528" y="1018051"/>
                </a:lnTo>
                <a:lnTo>
                  <a:pt x="640966" y="1013851"/>
                </a:lnTo>
                <a:lnTo>
                  <a:pt x="643300" y="1012527"/>
                </a:lnTo>
                <a:lnTo>
                  <a:pt x="644719" y="1011889"/>
                </a:lnTo>
                <a:lnTo>
                  <a:pt x="645100" y="1011069"/>
                </a:lnTo>
                <a:lnTo>
                  <a:pt x="644376" y="1008117"/>
                </a:lnTo>
                <a:lnTo>
                  <a:pt x="644490" y="1006240"/>
                </a:lnTo>
                <a:lnTo>
                  <a:pt x="645881" y="1002611"/>
                </a:lnTo>
                <a:lnTo>
                  <a:pt x="647272" y="999858"/>
                </a:lnTo>
                <a:lnTo>
                  <a:pt x="649900" y="1000316"/>
                </a:lnTo>
                <a:lnTo>
                  <a:pt x="651081" y="999630"/>
                </a:lnTo>
                <a:lnTo>
                  <a:pt x="652386" y="998649"/>
                </a:lnTo>
                <a:lnTo>
                  <a:pt x="653805" y="996992"/>
                </a:lnTo>
                <a:lnTo>
                  <a:pt x="654758" y="995020"/>
                </a:lnTo>
                <a:lnTo>
                  <a:pt x="655920" y="990448"/>
                </a:lnTo>
                <a:lnTo>
                  <a:pt x="656711" y="989762"/>
                </a:lnTo>
                <a:lnTo>
                  <a:pt x="660025" y="990524"/>
                </a:lnTo>
                <a:lnTo>
                  <a:pt x="661016" y="989990"/>
                </a:lnTo>
                <a:lnTo>
                  <a:pt x="662826" y="987305"/>
                </a:lnTo>
                <a:lnTo>
                  <a:pt x="664540" y="984028"/>
                </a:lnTo>
                <a:lnTo>
                  <a:pt x="667026" y="983018"/>
                </a:lnTo>
                <a:lnTo>
                  <a:pt x="668817" y="982914"/>
                </a:lnTo>
                <a:lnTo>
                  <a:pt x="669646" y="981828"/>
                </a:lnTo>
                <a:lnTo>
                  <a:pt x="669598" y="980227"/>
                </a:lnTo>
                <a:lnTo>
                  <a:pt x="667893" y="977684"/>
                </a:lnTo>
                <a:lnTo>
                  <a:pt x="667178" y="975655"/>
                </a:lnTo>
                <a:lnTo>
                  <a:pt x="667388" y="974417"/>
                </a:lnTo>
                <a:lnTo>
                  <a:pt x="669827" y="973665"/>
                </a:lnTo>
                <a:lnTo>
                  <a:pt x="670427" y="972188"/>
                </a:lnTo>
                <a:lnTo>
                  <a:pt x="670065" y="968950"/>
                </a:lnTo>
                <a:lnTo>
                  <a:pt x="671065" y="965054"/>
                </a:lnTo>
                <a:lnTo>
                  <a:pt x="671665" y="960492"/>
                </a:lnTo>
                <a:lnTo>
                  <a:pt x="671865" y="957082"/>
                </a:lnTo>
                <a:lnTo>
                  <a:pt x="671836" y="954481"/>
                </a:lnTo>
                <a:lnTo>
                  <a:pt x="671599" y="951748"/>
                </a:lnTo>
                <a:lnTo>
                  <a:pt x="671256" y="946756"/>
                </a:lnTo>
                <a:lnTo>
                  <a:pt x="670141" y="942404"/>
                </a:lnTo>
                <a:lnTo>
                  <a:pt x="670341" y="940765"/>
                </a:lnTo>
                <a:lnTo>
                  <a:pt x="670189" y="935479"/>
                </a:lnTo>
                <a:lnTo>
                  <a:pt x="669503" y="930964"/>
                </a:lnTo>
                <a:lnTo>
                  <a:pt x="668131" y="930173"/>
                </a:lnTo>
                <a:lnTo>
                  <a:pt x="665579" y="928707"/>
                </a:lnTo>
                <a:lnTo>
                  <a:pt x="664188" y="928421"/>
                </a:lnTo>
                <a:lnTo>
                  <a:pt x="663026" y="928954"/>
                </a:lnTo>
                <a:lnTo>
                  <a:pt x="662587" y="930526"/>
                </a:lnTo>
                <a:lnTo>
                  <a:pt x="661464" y="931993"/>
                </a:lnTo>
                <a:lnTo>
                  <a:pt x="660082" y="931631"/>
                </a:lnTo>
                <a:lnTo>
                  <a:pt x="659425" y="930164"/>
                </a:lnTo>
                <a:lnTo>
                  <a:pt x="658539" y="928240"/>
                </a:lnTo>
                <a:lnTo>
                  <a:pt x="655577" y="919086"/>
                </a:lnTo>
                <a:lnTo>
                  <a:pt x="655254" y="916448"/>
                </a:lnTo>
                <a:lnTo>
                  <a:pt x="654730" y="913819"/>
                </a:lnTo>
                <a:lnTo>
                  <a:pt x="653739" y="912505"/>
                </a:lnTo>
                <a:lnTo>
                  <a:pt x="652691" y="911724"/>
                </a:lnTo>
                <a:lnTo>
                  <a:pt x="650329" y="908638"/>
                </a:lnTo>
                <a:lnTo>
                  <a:pt x="649091" y="907352"/>
                </a:lnTo>
                <a:lnTo>
                  <a:pt x="648491" y="907142"/>
                </a:lnTo>
                <a:lnTo>
                  <a:pt x="647195" y="907361"/>
                </a:lnTo>
                <a:lnTo>
                  <a:pt x="645919" y="907361"/>
                </a:lnTo>
                <a:lnTo>
                  <a:pt x="644880" y="905818"/>
                </a:lnTo>
                <a:lnTo>
                  <a:pt x="643928" y="903932"/>
                </a:lnTo>
                <a:lnTo>
                  <a:pt x="642976" y="903008"/>
                </a:lnTo>
                <a:lnTo>
                  <a:pt x="641375" y="902494"/>
                </a:lnTo>
                <a:lnTo>
                  <a:pt x="639737" y="902694"/>
                </a:lnTo>
                <a:lnTo>
                  <a:pt x="638775" y="904323"/>
                </a:lnTo>
                <a:lnTo>
                  <a:pt x="638127" y="905247"/>
                </a:lnTo>
                <a:lnTo>
                  <a:pt x="636889" y="907418"/>
                </a:lnTo>
                <a:lnTo>
                  <a:pt x="634889" y="910419"/>
                </a:lnTo>
                <a:lnTo>
                  <a:pt x="633975" y="911523"/>
                </a:lnTo>
                <a:lnTo>
                  <a:pt x="633089" y="910952"/>
                </a:lnTo>
                <a:lnTo>
                  <a:pt x="629231" y="907828"/>
                </a:lnTo>
                <a:lnTo>
                  <a:pt x="627374" y="906961"/>
                </a:lnTo>
                <a:lnTo>
                  <a:pt x="624840" y="907904"/>
                </a:lnTo>
                <a:lnTo>
                  <a:pt x="620887" y="907161"/>
                </a:lnTo>
                <a:lnTo>
                  <a:pt x="619363" y="907018"/>
                </a:lnTo>
                <a:lnTo>
                  <a:pt x="616068" y="904523"/>
                </a:lnTo>
                <a:lnTo>
                  <a:pt x="614725" y="904218"/>
                </a:lnTo>
                <a:lnTo>
                  <a:pt x="610048" y="905847"/>
                </a:lnTo>
                <a:lnTo>
                  <a:pt x="609019" y="906999"/>
                </a:lnTo>
                <a:lnTo>
                  <a:pt x="608419" y="907018"/>
                </a:lnTo>
                <a:lnTo>
                  <a:pt x="607171" y="906437"/>
                </a:lnTo>
                <a:lnTo>
                  <a:pt x="606152" y="905666"/>
                </a:lnTo>
                <a:lnTo>
                  <a:pt x="606085" y="905180"/>
                </a:lnTo>
                <a:lnTo>
                  <a:pt x="607352" y="903961"/>
                </a:lnTo>
                <a:lnTo>
                  <a:pt x="607447" y="903103"/>
                </a:lnTo>
                <a:lnTo>
                  <a:pt x="607381" y="902237"/>
                </a:lnTo>
                <a:lnTo>
                  <a:pt x="609200" y="899779"/>
                </a:lnTo>
                <a:lnTo>
                  <a:pt x="614163" y="895017"/>
                </a:lnTo>
                <a:lnTo>
                  <a:pt x="613334" y="893016"/>
                </a:lnTo>
                <a:lnTo>
                  <a:pt x="611381" y="889073"/>
                </a:lnTo>
                <a:lnTo>
                  <a:pt x="611124" y="887159"/>
                </a:lnTo>
                <a:lnTo>
                  <a:pt x="610276" y="886292"/>
                </a:lnTo>
                <a:lnTo>
                  <a:pt x="607905" y="886997"/>
                </a:lnTo>
                <a:lnTo>
                  <a:pt x="602971" y="890578"/>
                </a:lnTo>
                <a:lnTo>
                  <a:pt x="602295" y="890188"/>
                </a:lnTo>
                <a:lnTo>
                  <a:pt x="602418" y="888949"/>
                </a:lnTo>
                <a:lnTo>
                  <a:pt x="601904" y="885339"/>
                </a:lnTo>
                <a:lnTo>
                  <a:pt x="603466" y="884254"/>
                </a:lnTo>
                <a:lnTo>
                  <a:pt x="605867" y="882930"/>
                </a:lnTo>
                <a:lnTo>
                  <a:pt x="607714" y="881453"/>
                </a:lnTo>
                <a:lnTo>
                  <a:pt x="608143" y="880263"/>
                </a:lnTo>
                <a:lnTo>
                  <a:pt x="607638" y="879891"/>
                </a:lnTo>
                <a:lnTo>
                  <a:pt x="604914" y="880358"/>
                </a:lnTo>
                <a:lnTo>
                  <a:pt x="603838" y="879548"/>
                </a:lnTo>
                <a:lnTo>
                  <a:pt x="602056" y="876224"/>
                </a:lnTo>
                <a:lnTo>
                  <a:pt x="600751" y="874919"/>
                </a:lnTo>
                <a:lnTo>
                  <a:pt x="599570" y="874214"/>
                </a:lnTo>
                <a:lnTo>
                  <a:pt x="595551" y="875929"/>
                </a:lnTo>
                <a:lnTo>
                  <a:pt x="590884" y="878281"/>
                </a:lnTo>
                <a:lnTo>
                  <a:pt x="585683" y="881558"/>
                </a:lnTo>
                <a:lnTo>
                  <a:pt x="585711" y="883234"/>
                </a:lnTo>
                <a:lnTo>
                  <a:pt x="585092" y="883663"/>
                </a:lnTo>
                <a:lnTo>
                  <a:pt x="584102" y="884720"/>
                </a:lnTo>
                <a:lnTo>
                  <a:pt x="583130" y="886178"/>
                </a:lnTo>
                <a:lnTo>
                  <a:pt x="582302" y="886692"/>
                </a:lnTo>
                <a:lnTo>
                  <a:pt x="581330" y="886740"/>
                </a:lnTo>
                <a:lnTo>
                  <a:pt x="579349" y="886330"/>
                </a:lnTo>
                <a:lnTo>
                  <a:pt x="575758" y="884672"/>
                </a:lnTo>
                <a:lnTo>
                  <a:pt x="571862" y="883301"/>
                </a:lnTo>
                <a:lnTo>
                  <a:pt x="571024" y="883453"/>
                </a:lnTo>
                <a:lnTo>
                  <a:pt x="565728" y="882482"/>
                </a:lnTo>
                <a:lnTo>
                  <a:pt x="565557" y="881701"/>
                </a:lnTo>
                <a:lnTo>
                  <a:pt x="564756" y="880167"/>
                </a:lnTo>
                <a:lnTo>
                  <a:pt x="563252" y="878777"/>
                </a:lnTo>
                <a:lnTo>
                  <a:pt x="561813" y="878310"/>
                </a:lnTo>
                <a:lnTo>
                  <a:pt x="557670" y="881244"/>
                </a:lnTo>
                <a:lnTo>
                  <a:pt x="552993" y="883425"/>
                </a:lnTo>
                <a:lnTo>
                  <a:pt x="550336" y="886006"/>
                </a:lnTo>
                <a:lnTo>
                  <a:pt x="548145" y="888568"/>
                </a:lnTo>
                <a:lnTo>
                  <a:pt x="545630" y="889063"/>
                </a:lnTo>
                <a:lnTo>
                  <a:pt x="545516" y="890645"/>
                </a:lnTo>
                <a:lnTo>
                  <a:pt x="544459" y="892064"/>
                </a:lnTo>
                <a:lnTo>
                  <a:pt x="542554" y="893817"/>
                </a:lnTo>
                <a:lnTo>
                  <a:pt x="538772" y="896045"/>
                </a:lnTo>
                <a:lnTo>
                  <a:pt x="536210" y="897246"/>
                </a:lnTo>
                <a:lnTo>
                  <a:pt x="528075" y="898341"/>
                </a:lnTo>
                <a:lnTo>
                  <a:pt x="525170" y="899084"/>
                </a:lnTo>
                <a:lnTo>
                  <a:pt x="523951" y="900256"/>
                </a:lnTo>
                <a:lnTo>
                  <a:pt x="522647" y="903227"/>
                </a:lnTo>
                <a:lnTo>
                  <a:pt x="521618" y="905961"/>
                </a:lnTo>
                <a:lnTo>
                  <a:pt x="519370" y="908218"/>
                </a:lnTo>
                <a:lnTo>
                  <a:pt x="515274" y="911228"/>
                </a:lnTo>
                <a:lnTo>
                  <a:pt x="510464" y="913667"/>
                </a:lnTo>
                <a:lnTo>
                  <a:pt x="509140" y="915286"/>
                </a:lnTo>
                <a:lnTo>
                  <a:pt x="508902" y="916248"/>
                </a:lnTo>
                <a:lnTo>
                  <a:pt x="509502" y="916600"/>
                </a:lnTo>
                <a:lnTo>
                  <a:pt x="510093" y="917334"/>
                </a:lnTo>
                <a:lnTo>
                  <a:pt x="510093" y="918439"/>
                </a:lnTo>
                <a:lnTo>
                  <a:pt x="509474" y="919639"/>
                </a:lnTo>
                <a:lnTo>
                  <a:pt x="506330" y="921734"/>
                </a:lnTo>
                <a:lnTo>
                  <a:pt x="504558" y="922734"/>
                </a:lnTo>
                <a:lnTo>
                  <a:pt x="502796" y="923373"/>
                </a:lnTo>
                <a:lnTo>
                  <a:pt x="500825" y="923487"/>
                </a:lnTo>
                <a:lnTo>
                  <a:pt x="498929" y="923201"/>
                </a:lnTo>
                <a:lnTo>
                  <a:pt x="498405" y="922858"/>
                </a:lnTo>
                <a:lnTo>
                  <a:pt x="497653" y="923297"/>
                </a:lnTo>
                <a:lnTo>
                  <a:pt x="495919" y="923735"/>
                </a:lnTo>
                <a:lnTo>
                  <a:pt x="494414" y="923877"/>
                </a:lnTo>
                <a:lnTo>
                  <a:pt x="491109" y="926202"/>
                </a:lnTo>
                <a:lnTo>
                  <a:pt x="489290" y="926221"/>
                </a:lnTo>
                <a:lnTo>
                  <a:pt x="487023" y="925716"/>
                </a:lnTo>
                <a:lnTo>
                  <a:pt x="484032" y="925316"/>
                </a:lnTo>
                <a:lnTo>
                  <a:pt x="481870" y="925316"/>
                </a:lnTo>
                <a:lnTo>
                  <a:pt x="481803" y="924087"/>
                </a:lnTo>
                <a:lnTo>
                  <a:pt x="482136" y="920401"/>
                </a:lnTo>
                <a:lnTo>
                  <a:pt x="481156" y="919544"/>
                </a:lnTo>
                <a:lnTo>
                  <a:pt x="478164" y="918639"/>
                </a:lnTo>
                <a:lnTo>
                  <a:pt x="474793" y="917439"/>
                </a:lnTo>
                <a:lnTo>
                  <a:pt x="473173" y="916162"/>
                </a:lnTo>
                <a:lnTo>
                  <a:pt x="472269" y="915734"/>
                </a:lnTo>
                <a:lnTo>
                  <a:pt x="471002" y="915943"/>
                </a:lnTo>
                <a:lnTo>
                  <a:pt x="468973" y="917286"/>
                </a:lnTo>
                <a:lnTo>
                  <a:pt x="467049" y="918867"/>
                </a:lnTo>
                <a:lnTo>
                  <a:pt x="465525" y="919001"/>
                </a:lnTo>
                <a:lnTo>
                  <a:pt x="463963" y="918267"/>
                </a:lnTo>
                <a:lnTo>
                  <a:pt x="462477" y="917296"/>
                </a:lnTo>
                <a:lnTo>
                  <a:pt x="457372" y="915934"/>
                </a:lnTo>
                <a:lnTo>
                  <a:pt x="455086" y="915734"/>
                </a:lnTo>
                <a:lnTo>
                  <a:pt x="450999" y="915962"/>
                </a:lnTo>
                <a:lnTo>
                  <a:pt x="447666" y="915676"/>
                </a:lnTo>
                <a:lnTo>
                  <a:pt x="447142" y="915257"/>
                </a:lnTo>
                <a:lnTo>
                  <a:pt x="447151" y="914495"/>
                </a:lnTo>
                <a:lnTo>
                  <a:pt x="447647" y="913019"/>
                </a:lnTo>
                <a:lnTo>
                  <a:pt x="447933" y="911562"/>
                </a:lnTo>
                <a:lnTo>
                  <a:pt x="447542" y="910733"/>
                </a:lnTo>
                <a:lnTo>
                  <a:pt x="444142" y="909714"/>
                </a:lnTo>
                <a:lnTo>
                  <a:pt x="441036" y="908980"/>
                </a:lnTo>
                <a:lnTo>
                  <a:pt x="437731" y="908704"/>
                </a:lnTo>
                <a:lnTo>
                  <a:pt x="435512" y="909219"/>
                </a:lnTo>
                <a:lnTo>
                  <a:pt x="433340" y="910362"/>
                </a:lnTo>
                <a:lnTo>
                  <a:pt x="431549" y="912419"/>
                </a:lnTo>
                <a:lnTo>
                  <a:pt x="428959" y="913314"/>
                </a:lnTo>
                <a:lnTo>
                  <a:pt x="425863" y="914848"/>
                </a:lnTo>
                <a:lnTo>
                  <a:pt x="424368" y="916277"/>
                </a:lnTo>
                <a:lnTo>
                  <a:pt x="422100" y="919344"/>
                </a:lnTo>
                <a:lnTo>
                  <a:pt x="418805" y="923106"/>
                </a:lnTo>
                <a:lnTo>
                  <a:pt x="415814" y="926773"/>
                </a:lnTo>
                <a:lnTo>
                  <a:pt x="414261" y="930335"/>
                </a:lnTo>
                <a:lnTo>
                  <a:pt x="412204" y="932574"/>
                </a:lnTo>
                <a:lnTo>
                  <a:pt x="410118" y="934183"/>
                </a:lnTo>
                <a:lnTo>
                  <a:pt x="408613" y="938613"/>
                </a:lnTo>
                <a:lnTo>
                  <a:pt x="407041" y="937213"/>
                </a:lnTo>
                <a:lnTo>
                  <a:pt x="405241" y="935203"/>
                </a:lnTo>
                <a:lnTo>
                  <a:pt x="404813" y="932450"/>
                </a:lnTo>
                <a:lnTo>
                  <a:pt x="406946" y="925135"/>
                </a:lnTo>
                <a:lnTo>
                  <a:pt x="407451" y="922087"/>
                </a:lnTo>
                <a:lnTo>
                  <a:pt x="406908" y="920925"/>
                </a:lnTo>
                <a:lnTo>
                  <a:pt x="406241" y="917924"/>
                </a:lnTo>
                <a:lnTo>
                  <a:pt x="404975" y="916934"/>
                </a:lnTo>
                <a:lnTo>
                  <a:pt x="401355" y="915362"/>
                </a:lnTo>
                <a:lnTo>
                  <a:pt x="400202" y="915315"/>
                </a:lnTo>
                <a:lnTo>
                  <a:pt x="398964" y="916400"/>
                </a:lnTo>
                <a:lnTo>
                  <a:pt x="397755" y="917086"/>
                </a:lnTo>
                <a:lnTo>
                  <a:pt x="396145" y="917772"/>
                </a:lnTo>
                <a:lnTo>
                  <a:pt x="392106" y="919058"/>
                </a:lnTo>
                <a:lnTo>
                  <a:pt x="388525" y="919658"/>
                </a:lnTo>
                <a:lnTo>
                  <a:pt x="387668" y="920134"/>
                </a:lnTo>
                <a:lnTo>
                  <a:pt x="387401" y="920991"/>
                </a:lnTo>
                <a:lnTo>
                  <a:pt x="387687" y="922011"/>
                </a:lnTo>
                <a:lnTo>
                  <a:pt x="385382" y="921620"/>
                </a:lnTo>
                <a:lnTo>
                  <a:pt x="382972" y="921401"/>
                </a:lnTo>
                <a:lnTo>
                  <a:pt x="381029" y="921544"/>
                </a:lnTo>
                <a:lnTo>
                  <a:pt x="376276" y="923487"/>
                </a:lnTo>
                <a:lnTo>
                  <a:pt x="374666" y="923677"/>
                </a:lnTo>
                <a:lnTo>
                  <a:pt x="372876" y="923477"/>
                </a:lnTo>
                <a:lnTo>
                  <a:pt x="370437" y="923420"/>
                </a:lnTo>
                <a:lnTo>
                  <a:pt x="365798" y="923477"/>
                </a:lnTo>
                <a:lnTo>
                  <a:pt x="361807" y="922982"/>
                </a:lnTo>
                <a:lnTo>
                  <a:pt x="358559" y="920267"/>
                </a:lnTo>
                <a:lnTo>
                  <a:pt x="356264" y="919067"/>
                </a:lnTo>
                <a:lnTo>
                  <a:pt x="353816" y="918143"/>
                </a:lnTo>
                <a:lnTo>
                  <a:pt x="351349" y="917448"/>
                </a:lnTo>
                <a:lnTo>
                  <a:pt x="350530" y="915991"/>
                </a:lnTo>
                <a:lnTo>
                  <a:pt x="349748" y="915257"/>
                </a:lnTo>
                <a:lnTo>
                  <a:pt x="347719" y="915019"/>
                </a:lnTo>
                <a:lnTo>
                  <a:pt x="346110" y="915553"/>
                </a:lnTo>
                <a:lnTo>
                  <a:pt x="345110" y="919220"/>
                </a:lnTo>
                <a:lnTo>
                  <a:pt x="344253" y="919944"/>
                </a:lnTo>
                <a:lnTo>
                  <a:pt x="342215" y="920267"/>
                </a:lnTo>
                <a:lnTo>
                  <a:pt x="340071" y="919334"/>
                </a:lnTo>
                <a:lnTo>
                  <a:pt x="337109" y="917448"/>
                </a:lnTo>
                <a:lnTo>
                  <a:pt x="335947" y="915353"/>
                </a:lnTo>
                <a:lnTo>
                  <a:pt x="334956" y="914676"/>
                </a:lnTo>
                <a:lnTo>
                  <a:pt x="333394" y="915600"/>
                </a:lnTo>
                <a:lnTo>
                  <a:pt x="333308" y="918286"/>
                </a:lnTo>
                <a:lnTo>
                  <a:pt x="333004" y="920087"/>
                </a:lnTo>
                <a:lnTo>
                  <a:pt x="331146" y="920820"/>
                </a:lnTo>
                <a:lnTo>
                  <a:pt x="330070" y="920287"/>
                </a:lnTo>
                <a:lnTo>
                  <a:pt x="329203" y="918439"/>
                </a:lnTo>
                <a:lnTo>
                  <a:pt x="327022" y="914048"/>
                </a:lnTo>
                <a:lnTo>
                  <a:pt x="324860" y="911476"/>
                </a:lnTo>
                <a:lnTo>
                  <a:pt x="322679" y="909761"/>
                </a:lnTo>
                <a:lnTo>
                  <a:pt x="315526" y="909809"/>
                </a:lnTo>
                <a:lnTo>
                  <a:pt x="310220" y="909304"/>
                </a:lnTo>
                <a:lnTo>
                  <a:pt x="307820" y="908600"/>
                </a:lnTo>
                <a:lnTo>
                  <a:pt x="306914" y="906904"/>
                </a:lnTo>
                <a:lnTo>
                  <a:pt x="307791" y="903513"/>
                </a:lnTo>
                <a:lnTo>
                  <a:pt x="308820" y="900865"/>
                </a:lnTo>
                <a:lnTo>
                  <a:pt x="308791" y="900246"/>
                </a:lnTo>
                <a:lnTo>
                  <a:pt x="307915" y="899932"/>
                </a:lnTo>
                <a:lnTo>
                  <a:pt x="306391" y="899722"/>
                </a:lnTo>
                <a:lnTo>
                  <a:pt x="300666" y="901418"/>
                </a:lnTo>
                <a:lnTo>
                  <a:pt x="299104" y="901217"/>
                </a:lnTo>
                <a:lnTo>
                  <a:pt x="298114" y="900637"/>
                </a:lnTo>
                <a:lnTo>
                  <a:pt x="296904" y="900141"/>
                </a:lnTo>
                <a:lnTo>
                  <a:pt x="295903" y="899351"/>
                </a:lnTo>
                <a:lnTo>
                  <a:pt x="295208" y="898198"/>
                </a:lnTo>
                <a:lnTo>
                  <a:pt x="290256" y="895369"/>
                </a:lnTo>
                <a:lnTo>
                  <a:pt x="288798" y="893817"/>
                </a:lnTo>
                <a:lnTo>
                  <a:pt x="286160" y="891873"/>
                </a:lnTo>
                <a:lnTo>
                  <a:pt x="283931" y="890549"/>
                </a:lnTo>
                <a:lnTo>
                  <a:pt x="282521" y="886759"/>
                </a:lnTo>
                <a:lnTo>
                  <a:pt x="281235" y="883110"/>
                </a:lnTo>
                <a:lnTo>
                  <a:pt x="280531" y="881167"/>
                </a:lnTo>
                <a:lnTo>
                  <a:pt x="278406" y="880139"/>
                </a:lnTo>
                <a:lnTo>
                  <a:pt x="276111" y="879358"/>
                </a:lnTo>
                <a:lnTo>
                  <a:pt x="272225" y="880948"/>
                </a:lnTo>
                <a:lnTo>
                  <a:pt x="269034" y="882158"/>
                </a:lnTo>
                <a:lnTo>
                  <a:pt x="266691" y="882282"/>
                </a:lnTo>
                <a:lnTo>
                  <a:pt x="263309" y="878539"/>
                </a:lnTo>
                <a:lnTo>
                  <a:pt x="260595" y="874490"/>
                </a:lnTo>
                <a:lnTo>
                  <a:pt x="257385" y="870956"/>
                </a:lnTo>
                <a:lnTo>
                  <a:pt x="255251" y="869175"/>
                </a:lnTo>
                <a:lnTo>
                  <a:pt x="251470" y="869004"/>
                </a:lnTo>
                <a:lnTo>
                  <a:pt x="247212" y="867013"/>
                </a:lnTo>
                <a:lnTo>
                  <a:pt x="241497" y="862479"/>
                </a:lnTo>
                <a:lnTo>
                  <a:pt x="237373" y="859098"/>
                </a:lnTo>
                <a:lnTo>
                  <a:pt x="230267" y="855336"/>
                </a:lnTo>
                <a:lnTo>
                  <a:pt x="228610" y="853754"/>
                </a:lnTo>
                <a:lnTo>
                  <a:pt x="227981" y="852411"/>
                </a:lnTo>
                <a:lnTo>
                  <a:pt x="227009" y="849764"/>
                </a:lnTo>
                <a:lnTo>
                  <a:pt x="225523" y="847249"/>
                </a:lnTo>
                <a:lnTo>
                  <a:pt x="220485" y="846154"/>
                </a:lnTo>
                <a:lnTo>
                  <a:pt x="214789" y="845373"/>
                </a:lnTo>
                <a:lnTo>
                  <a:pt x="208779" y="846915"/>
                </a:lnTo>
                <a:lnTo>
                  <a:pt x="204454" y="854440"/>
                </a:lnTo>
                <a:lnTo>
                  <a:pt x="202368" y="856079"/>
                </a:lnTo>
                <a:lnTo>
                  <a:pt x="200577" y="856174"/>
                </a:lnTo>
                <a:lnTo>
                  <a:pt x="199111" y="854259"/>
                </a:lnTo>
                <a:lnTo>
                  <a:pt x="197901" y="852249"/>
                </a:lnTo>
                <a:lnTo>
                  <a:pt x="197244" y="850021"/>
                </a:lnTo>
                <a:lnTo>
                  <a:pt x="194253" y="848373"/>
                </a:lnTo>
                <a:lnTo>
                  <a:pt x="190871" y="846220"/>
                </a:lnTo>
                <a:lnTo>
                  <a:pt x="189138" y="844544"/>
                </a:lnTo>
                <a:lnTo>
                  <a:pt x="187186" y="843496"/>
                </a:lnTo>
                <a:lnTo>
                  <a:pt x="185366" y="843048"/>
                </a:lnTo>
                <a:lnTo>
                  <a:pt x="181861" y="841629"/>
                </a:lnTo>
                <a:lnTo>
                  <a:pt x="177889" y="840029"/>
                </a:lnTo>
                <a:lnTo>
                  <a:pt x="176022" y="839810"/>
                </a:lnTo>
                <a:lnTo>
                  <a:pt x="175889" y="838667"/>
                </a:lnTo>
                <a:lnTo>
                  <a:pt x="176451" y="836238"/>
                </a:lnTo>
                <a:lnTo>
                  <a:pt x="176108" y="833904"/>
                </a:lnTo>
                <a:lnTo>
                  <a:pt x="174908" y="832952"/>
                </a:lnTo>
                <a:lnTo>
                  <a:pt x="173098" y="833199"/>
                </a:lnTo>
                <a:lnTo>
                  <a:pt x="168907" y="829885"/>
                </a:lnTo>
                <a:lnTo>
                  <a:pt x="168697" y="829713"/>
                </a:lnTo>
                <a:lnTo>
                  <a:pt x="167507" y="828770"/>
                </a:lnTo>
                <a:lnTo>
                  <a:pt x="165440" y="827418"/>
                </a:lnTo>
                <a:lnTo>
                  <a:pt x="161953" y="827513"/>
                </a:lnTo>
                <a:lnTo>
                  <a:pt x="159315" y="828009"/>
                </a:lnTo>
                <a:lnTo>
                  <a:pt x="157382" y="826627"/>
                </a:lnTo>
                <a:lnTo>
                  <a:pt x="154581" y="824437"/>
                </a:lnTo>
                <a:lnTo>
                  <a:pt x="154077" y="823951"/>
                </a:lnTo>
                <a:lnTo>
                  <a:pt x="153248" y="823151"/>
                </a:lnTo>
                <a:lnTo>
                  <a:pt x="150409" y="818922"/>
                </a:lnTo>
                <a:lnTo>
                  <a:pt x="147057" y="813911"/>
                </a:lnTo>
                <a:lnTo>
                  <a:pt x="145361" y="813178"/>
                </a:lnTo>
                <a:lnTo>
                  <a:pt x="144485" y="813559"/>
                </a:lnTo>
                <a:lnTo>
                  <a:pt x="143494" y="816216"/>
                </a:lnTo>
                <a:lnTo>
                  <a:pt x="142751" y="815950"/>
                </a:lnTo>
                <a:lnTo>
                  <a:pt x="141504" y="816131"/>
                </a:lnTo>
                <a:lnTo>
                  <a:pt x="140037" y="817064"/>
                </a:lnTo>
                <a:lnTo>
                  <a:pt x="138627" y="817302"/>
                </a:lnTo>
                <a:lnTo>
                  <a:pt x="137722" y="817026"/>
                </a:lnTo>
                <a:lnTo>
                  <a:pt x="137341" y="816369"/>
                </a:lnTo>
                <a:lnTo>
                  <a:pt x="137741" y="812854"/>
                </a:lnTo>
                <a:lnTo>
                  <a:pt x="136884" y="811759"/>
                </a:lnTo>
                <a:lnTo>
                  <a:pt x="137646" y="809311"/>
                </a:lnTo>
                <a:lnTo>
                  <a:pt x="138932" y="807196"/>
                </a:lnTo>
                <a:lnTo>
                  <a:pt x="137617" y="805625"/>
                </a:lnTo>
                <a:lnTo>
                  <a:pt x="135998" y="803377"/>
                </a:lnTo>
                <a:lnTo>
                  <a:pt x="135817" y="801338"/>
                </a:lnTo>
                <a:lnTo>
                  <a:pt x="136693" y="798767"/>
                </a:lnTo>
                <a:lnTo>
                  <a:pt x="137122" y="796566"/>
                </a:lnTo>
                <a:lnTo>
                  <a:pt x="136855" y="795757"/>
                </a:lnTo>
                <a:lnTo>
                  <a:pt x="135579" y="794528"/>
                </a:lnTo>
                <a:lnTo>
                  <a:pt x="130712" y="788470"/>
                </a:lnTo>
                <a:lnTo>
                  <a:pt x="130454" y="787832"/>
                </a:lnTo>
                <a:lnTo>
                  <a:pt x="129635" y="785813"/>
                </a:lnTo>
                <a:lnTo>
                  <a:pt x="129254" y="782765"/>
                </a:lnTo>
                <a:lnTo>
                  <a:pt x="128626" y="780583"/>
                </a:lnTo>
                <a:lnTo>
                  <a:pt x="127883" y="778907"/>
                </a:lnTo>
                <a:lnTo>
                  <a:pt x="127940" y="778116"/>
                </a:lnTo>
                <a:lnTo>
                  <a:pt x="128502" y="777707"/>
                </a:lnTo>
                <a:lnTo>
                  <a:pt x="131540" y="777297"/>
                </a:lnTo>
                <a:lnTo>
                  <a:pt x="134350" y="777040"/>
                </a:lnTo>
                <a:lnTo>
                  <a:pt x="136198" y="776469"/>
                </a:lnTo>
                <a:lnTo>
                  <a:pt x="137160" y="777688"/>
                </a:lnTo>
                <a:lnTo>
                  <a:pt x="137608" y="779555"/>
                </a:lnTo>
                <a:lnTo>
                  <a:pt x="138093" y="780536"/>
                </a:lnTo>
                <a:lnTo>
                  <a:pt x="139875" y="782308"/>
                </a:lnTo>
                <a:lnTo>
                  <a:pt x="142047" y="784003"/>
                </a:lnTo>
                <a:lnTo>
                  <a:pt x="144152" y="783784"/>
                </a:lnTo>
                <a:lnTo>
                  <a:pt x="146009" y="783060"/>
                </a:lnTo>
                <a:lnTo>
                  <a:pt x="147618" y="780298"/>
                </a:lnTo>
                <a:lnTo>
                  <a:pt x="148752" y="779621"/>
                </a:lnTo>
                <a:lnTo>
                  <a:pt x="150076" y="779498"/>
                </a:lnTo>
                <a:lnTo>
                  <a:pt x="150076" y="779298"/>
                </a:lnTo>
                <a:lnTo>
                  <a:pt x="150000" y="777516"/>
                </a:lnTo>
                <a:lnTo>
                  <a:pt x="150466" y="773125"/>
                </a:lnTo>
                <a:lnTo>
                  <a:pt x="150305" y="771363"/>
                </a:lnTo>
                <a:lnTo>
                  <a:pt x="149704" y="769773"/>
                </a:lnTo>
                <a:lnTo>
                  <a:pt x="149809" y="768001"/>
                </a:lnTo>
                <a:lnTo>
                  <a:pt x="149609" y="765429"/>
                </a:lnTo>
                <a:lnTo>
                  <a:pt x="148095" y="763667"/>
                </a:lnTo>
                <a:lnTo>
                  <a:pt x="147104" y="762991"/>
                </a:lnTo>
                <a:lnTo>
                  <a:pt x="146942" y="762038"/>
                </a:lnTo>
                <a:lnTo>
                  <a:pt x="147457" y="760276"/>
                </a:lnTo>
                <a:lnTo>
                  <a:pt x="147809" y="758247"/>
                </a:lnTo>
                <a:lnTo>
                  <a:pt x="147285" y="756752"/>
                </a:lnTo>
                <a:lnTo>
                  <a:pt x="147199" y="756523"/>
                </a:lnTo>
                <a:lnTo>
                  <a:pt x="145971" y="755752"/>
                </a:lnTo>
                <a:lnTo>
                  <a:pt x="144532" y="754447"/>
                </a:lnTo>
                <a:lnTo>
                  <a:pt x="142818" y="752685"/>
                </a:lnTo>
                <a:lnTo>
                  <a:pt x="141970" y="751408"/>
                </a:lnTo>
                <a:lnTo>
                  <a:pt x="140580" y="749999"/>
                </a:lnTo>
                <a:lnTo>
                  <a:pt x="138884" y="747808"/>
                </a:lnTo>
                <a:lnTo>
                  <a:pt x="138570" y="742998"/>
                </a:lnTo>
                <a:lnTo>
                  <a:pt x="138399" y="737931"/>
                </a:lnTo>
                <a:lnTo>
                  <a:pt x="137808" y="735406"/>
                </a:lnTo>
                <a:lnTo>
                  <a:pt x="136865" y="731377"/>
                </a:lnTo>
                <a:lnTo>
                  <a:pt x="137008" y="730025"/>
                </a:lnTo>
                <a:lnTo>
                  <a:pt x="137579" y="728996"/>
                </a:lnTo>
                <a:lnTo>
                  <a:pt x="142361" y="725739"/>
                </a:lnTo>
                <a:lnTo>
                  <a:pt x="143399" y="724472"/>
                </a:lnTo>
                <a:lnTo>
                  <a:pt x="143570" y="723510"/>
                </a:lnTo>
                <a:lnTo>
                  <a:pt x="143380" y="722081"/>
                </a:lnTo>
                <a:lnTo>
                  <a:pt x="142475" y="720490"/>
                </a:lnTo>
                <a:lnTo>
                  <a:pt x="140570" y="719252"/>
                </a:lnTo>
                <a:lnTo>
                  <a:pt x="137846" y="717233"/>
                </a:lnTo>
                <a:lnTo>
                  <a:pt x="135379" y="715128"/>
                </a:lnTo>
                <a:lnTo>
                  <a:pt x="131226" y="713842"/>
                </a:lnTo>
                <a:lnTo>
                  <a:pt x="126187" y="712270"/>
                </a:lnTo>
                <a:lnTo>
                  <a:pt x="124978" y="710737"/>
                </a:lnTo>
                <a:lnTo>
                  <a:pt x="123758" y="706984"/>
                </a:lnTo>
                <a:lnTo>
                  <a:pt x="121682" y="701250"/>
                </a:lnTo>
                <a:lnTo>
                  <a:pt x="119472" y="695125"/>
                </a:lnTo>
                <a:lnTo>
                  <a:pt x="117767" y="691344"/>
                </a:lnTo>
                <a:lnTo>
                  <a:pt x="117681" y="689525"/>
                </a:lnTo>
                <a:lnTo>
                  <a:pt x="118701" y="684876"/>
                </a:lnTo>
                <a:lnTo>
                  <a:pt x="118577" y="683886"/>
                </a:lnTo>
                <a:lnTo>
                  <a:pt x="117681" y="683543"/>
                </a:lnTo>
                <a:lnTo>
                  <a:pt x="115977" y="684152"/>
                </a:lnTo>
                <a:lnTo>
                  <a:pt x="114615" y="684886"/>
                </a:lnTo>
                <a:lnTo>
                  <a:pt x="113452" y="684505"/>
                </a:lnTo>
                <a:lnTo>
                  <a:pt x="112376" y="683724"/>
                </a:lnTo>
                <a:lnTo>
                  <a:pt x="112157" y="683457"/>
                </a:lnTo>
                <a:lnTo>
                  <a:pt x="112071" y="683352"/>
                </a:lnTo>
                <a:lnTo>
                  <a:pt x="110052" y="683857"/>
                </a:lnTo>
                <a:lnTo>
                  <a:pt x="106004" y="684143"/>
                </a:lnTo>
                <a:lnTo>
                  <a:pt x="104604" y="684095"/>
                </a:lnTo>
                <a:lnTo>
                  <a:pt x="102641" y="684028"/>
                </a:lnTo>
                <a:lnTo>
                  <a:pt x="98584" y="682962"/>
                </a:lnTo>
                <a:lnTo>
                  <a:pt x="93107" y="681524"/>
                </a:lnTo>
                <a:lnTo>
                  <a:pt x="87459" y="679523"/>
                </a:lnTo>
                <a:lnTo>
                  <a:pt x="84468" y="677932"/>
                </a:lnTo>
                <a:lnTo>
                  <a:pt x="83420" y="677380"/>
                </a:lnTo>
                <a:lnTo>
                  <a:pt x="80858" y="675723"/>
                </a:lnTo>
                <a:lnTo>
                  <a:pt x="79039" y="674294"/>
                </a:lnTo>
                <a:lnTo>
                  <a:pt x="78715" y="670551"/>
                </a:lnTo>
                <a:lnTo>
                  <a:pt x="77391" y="670836"/>
                </a:lnTo>
                <a:lnTo>
                  <a:pt x="74286" y="672189"/>
                </a:lnTo>
                <a:lnTo>
                  <a:pt x="70704" y="673046"/>
                </a:lnTo>
                <a:lnTo>
                  <a:pt x="68723" y="673056"/>
                </a:lnTo>
                <a:lnTo>
                  <a:pt x="67923" y="672455"/>
                </a:lnTo>
                <a:lnTo>
                  <a:pt x="66732" y="668503"/>
                </a:lnTo>
                <a:lnTo>
                  <a:pt x="65866" y="667388"/>
                </a:lnTo>
                <a:lnTo>
                  <a:pt x="64256" y="666950"/>
                </a:lnTo>
                <a:lnTo>
                  <a:pt x="62503" y="666255"/>
                </a:lnTo>
                <a:lnTo>
                  <a:pt x="61617" y="665226"/>
                </a:lnTo>
                <a:lnTo>
                  <a:pt x="61417" y="663921"/>
                </a:lnTo>
                <a:lnTo>
                  <a:pt x="62199" y="662426"/>
                </a:lnTo>
                <a:lnTo>
                  <a:pt x="63122" y="661273"/>
                </a:lnTo>
                <a:lnTo>
                  <a:pt x="63284" y="654225"/>
                </a:lnTo>
                <a:lnTo>
                  <a:pt x="62684" y="651720"/>
                </a:lnTo>
                <a:lnTo>
                  <a:pt x="62179" y="649615"/>
                </a:lnTo>
                <a:lnTo>
                  <a:pt x="60893" y="646995"/>
                </a:lnTo>
                <a:lnTo>
                  <a:pt x="59693" y="645376"/>
                </a:lnTo>
                <a:lnTo>
                  <a:pt x="57884" y="643871"/>
                </a:lnTo>
                <a:lnTo>
                  <a:pt x="55073" y="642309"/>
                </a:lnTo>
                <a:lnTo>
                  <a:pt x="52568" y="641728"/>
                </a:lnTo>
                <a:lnTo>
                  <a:pt x="49539" y="642871"/>
                </a:lnTo>
                <a:lnTo>
                  <a:pt x="48578" y="642433"/>
                </a:lnTo>
                <a:lnTo>
                  <a:pt x="47310" y="637594"/>
                </a:lnTo>
                <a:lnTo>
                  <a:pt x="46501" y="636604"/>
                </a:lnTo>
                <a:lnTo>
                  <a:pt x="41120" y="634613"/>
                </a:lnTo>
                <a:lnTo>
                  <a:pt x="38681" y="634156"/>
                </a:lnTo>
                <a:lnTo>
                  <a:pt x="35871" y="634775"/>
                </a:lnTo>
                <a:lnTo>
                  <a:pt x="34271" y="635308"/>
                </a:lnTo>
                <a:lnTo>
                  <a:pt x="32985" y="634422"/>
                </a:lnTo>
                <a:lnTo>
                  <a:pt x="30975" y="633298"/>
                </a:lnTo>
                <a:lnTo>
                  <a:pt x="29003" y="632527"/>
                </a:lnTo>
                <a:lnTo>
                  <a:pt x="26556" y="632498"/>
                </a:lnTo>
                <a:lnTo>
                  <a:pt x="24975" y="632974"/>
                </a:lnTo>
                <a:lnTo>
                  <a:pt x="24575" y="632698"/>
                </a:lnTo>
                <a:lnTo>
                  <a:pt x="23813" y="631812"/>
                </a:lnTo>
                <a:lnTo>
                  <a:pt x="20555" y="629136"/>
                </a:lnTo>
                <a:lnTo>
                  <a:pt x="20441" y="628460"/>
                </a:lnTo>
                <a:lnTo>
                  <a:pt x="25432" y="625821"/>
                </a:lnTo>
                <a:lnTo>
                  <a:pt x="28375" y="624821"/>
                </a:lnTo>
                <a:lnTo>
                  <a:pt x="29918" y="624021"/>
                </a:lnTo>
                <a:lnTo>
                  <a:pt x="30242" y="624192"/>
                </a:lnTo>
                <a:lnTo>
                  <a:pt x="31004" y="625412"/>
                </a:lnTo>
                <a:lnTo>
                  <a:pt x="32947" y="626212"/>
                </a:lnTo>
                <a:lnTo>
                  <a:pt x="34319" y="625993"/>
                </a:lnTo>
                <a:lnTo>
                  <a:pt x="35033" y="625383"/>
                </a:lnTo>
                <a:lnTo>
                  <a:pt x="37452" y="623926"/>
                </a:lnTo>
                <a:lnTo>
                  <a:pt x="39338" y="622230"/>
                </a:lnTo>
                <a:lnTo>
                  <a:pt x="40396" y="620840"/>
                </a:lnTo>
                <a:lnTo>
                  <a:pt x="39824" y="618649"/>
                </a:lnTo>
                <a:lnTo>
                  <a:pt x="36852" y="615992"/>
                </a:lnTo>
                <a:lnTo>
                  <a:pt x="34966" y="614572"/>
                </a:lnTo>
                <a:lnTo>
                  <a:pt x="34385" y="613610"/>
                </a:lnTo>
                <a:lnTo>
                  <a:pt x="34871" y="610724"/>
                </a:lnTo>
                <a:lnTo>
                  <a:pt x="35557" y="607857"/>
                </a:lnTo>
                <a:lnTo>
                  <a:pt x="35100" y="606762"/>
                </a:lnTo>
                <a:lnTo>
                  <a:pt x="34538" y="605828"/>
                </a:lnTo>
                <a:lnTo>
                  <a:pt x="34290" y="602695"/>
                </a:lnTo>
                <a:lnTo>
                  <a:pt x="32994" y="598904"/>
                </a:lnTo>
                <a:lnTo>
                  <a:pt x="31585" y="596694"/>
                </a:lnTo>
                <a:lnTo>
                  <a:pt x="31195" y="593703"/>
                </a:lnTo>
                <a:lnTo>
                  <a:pt x="31118" y="590903"/>
                </a:lnTo>
                <a:lnTo>
                  <a:pt x="32823" y="586502"/>
                </a:lnTo>
                <a:lnTo>
                  <a:pt x="32195" y="584597"/>
                </a:lnTo>
                <a:lnTo>
                  <a:pt x="30404" y="582902"/>
                </a:lnTo>
                <a:lnTo>
                  <a:pt x="24232" y="579834"/>
                </a:lnTo>
                <a:lnTo>
                  <a:pt x="17907" y="577806"/>
                </a:lnTo>
                <a:lnTo>
                  <a:pt x="15497" y="577882"/>
                </a:lnTo>
                <a:lnTo>
                  <a:pt x="14002" y="577758"/>
                </a:lnTo>
                <a:lnTo>
                  <a:pt x="12230" y="579549"/>
                </a:lnTo>
                <a:lnTo>
                  <a:pt x="11173" y="581892"/>
                </a:lnTo>
                <a:lnTo>
                  <a:pt x="9697" y="582101"/>
                </a:lnTo>
                <a:lnTo>
                  <a:pt x="7001" y="581111"/>
                </a:lnTo>
                <a:lnTo>
                  <a:pt x="5201" y="579606"/>
                </a:lnTo>
                <a:lnTo>
                  <a:pt x="3924" y="576472"/>
                </a:lnTo>
                <a:lnTo>
                  <a:pt x="2934" y="572434"/>
                </a:lnTo>
                <a:lnTo>
                  <a:pt x="2372" y="571167"/>
                </a:lnTo>
                <a:lnTo>
                  <a:pt x="2657" y="570071"/>
                </a:lnTo>
                <a:lnTo>
                  <a:pt x="3277" y="569100"/>
                </a:lnTo>
                <a:lnTo>
                  <a:pt x="5001" y="568185"/>
                </a:lnTo>
                <a:lnTo>
                  <a:pt x="5286" y="567252"/>
                </a:lnTo>
                <a:lnTo>
                  <a:pt x="5029" y="566099"/>
                </a:lnTo>
                <a:lnTo>
                  <a:pt x="3639" y="564642"/>
                </a:lnTo>
                <a:lnTo>
                  <a:pt x="2220" y="562585"/>
                </a:lnTo>
                <a:lnTo>
                  <a:pt x="0" y="558308"/>
                </a:lnTo>
                <a:lnTo>
                  <a:pt x="428" y="555946"/>
                </a:lnTo>
                <a:lnTo>
                  <a:pt x="781" y="552545"/>
                </a:lnTo>
                <a:lnTo>
                  <a:pt x="648" y="550755"/>
                </a:lnTo>
                <a:lnTo>
                  <a:pt x="2896" y="550288"/>
                </a:lnTo>
                <a:lnTo>
                  <a:pt x="5762" y="549364"/>
                </a:lnTo>
                <a:lnTo>
                  <a:pt x="7096" y="547831"/>
                </a:lnTo>
                <a:lnTo>
                  <a:pt x="8020" y="546268"/>
                </a:lnTo>
                <a:lnTo>
                  <a:pt x="8220" y="545297"/>
                </a:lnTo>
                <a:lnTo>
                  <a:pt x="7354" y="541554"/>
                </a:lnTo>
                <a:lnTo>
                  <a:pt x="6211" y="539887"/>
                </a:lnTo>
                <a:lnTo>
                  <a:pt x="6096" y="538591"/>
                </a:lnTo>
                <a:lnTo>
                  <a:pt x="6658" y="537601"/>
                </a:lnTo>
                <a:lnTo>
                  <a:pt x="7411" y="535896"/>
                </a:lnTo>
                <a:lnTo>
                  <a:pt x="8858" y="532390"/>
                </a:lnTo>
                <a:lnTo>
                  <a:pt x="10268" y="530152"/>
                </a:lnTo>
                <a:lnTo>
                  <a:pt x="11039" y="529590"/>
                </a:lnTo>
                <a:lnTo>
                  <a:pt x="12764" y="529066"/>
                </a:lnTo>
                <a:lnTo>
                  <a:pt x="16973" y="528447"/>
                </a:lnTo>
                <a:lnTo>
                  <a:pt x="21498" y="526875"/>
                </a:lnTo>
                <a:lnTo>
                  <a:pt x="26870" y="522170"/>
                </a:lnTo>
                <a:lnTo>
                  <a:pt x="28661" y="520827"/>
                </a:lnTo>
                <a:lnTo>
                  <a:pt x="31004" y="520151"/>
                </a:lnTo>
                <a:lnTo>
                  <a:pt x="32681" y="520198"/>
                </a:lnTo>
                <a:lnTo>
                  <a:pt x="32985" y="519627"/>
                </a:lnTo>
                <a:lnTo>
                  <a:pt x="31899" y="516703"/>
                </a:lnTo>
                <a:lnTo>
                  <a:pt x="32166" y="515646"/>
                </a:lnTo>
                <a:lnTo>
                  <a:pt x="32804" y="514817"/>
                </a:lnTo>
                <a:lnTo>
                  <a:pt x="33614" y="514436"/>
                </a:lnTo>
                <a:lnTo>
                  <a:pt x="37338" y="515979"/>
                </a:lnTo>
                <a:lnTo>
                  <a:pt x="40186" y="515817"/>
                </a:lnTo>
                <a:lnTo>
                  <a:pt x="43653" y="514903"/>
                </a:lnTo>
                <a:lnTo>
                  <a:pt x="51130" y="509740"/>
                </a:lnTo>
                <a:lnTo>
                  <a:pt x="52064" y="509816"/>
                </a:lnTo>
                <a:lnTo>
                  <a:pt x="52816" y="510512"/>
                </a:lnTo>
                <a:lnTo>
                  <a:pt x="53721" y="513626"/>
                </a:lnTo>
                <a:lnTo>
                  <a:pt x="54750" y="520179"/>
                </a:lnTo>
                <a:lnTo>
                  <a:pt x="55321" y="520998"/>
                </a:lnTo>
                <a:lnTo>
                  <a:pt x="60522" y="521084"/>
                </a:lnTo>
                <a:lnTo>
                  <a:pt x="64065" y="518703"/>
                </a:lnTo>
                <a:lnTo>
                  <a:pt x="65618" y="518141"/>
                </a:lnTo>
                <a:lnTo>
                  <a:pt x="68132" y="518531"/>
                </a:lnTo>
                <a:lnTo>
                  <a:pt x="69466" y="517417"/>
                </a:lnTo>
                <a:lnTo>
                  <a:pt x="70857" y="516636"/>
                </a:lnTo>
                <a:lnTo>
                  <a:pt x="72467" y="519379"/>
                </a:lnTo>
                <a:lnTo>
                  <a:pt x="74543" y="518065"/>
                </a:lnTo>
                <a:lnTo>
                  <a:pt x="76781" y="515979"/>
                </a:lnTo>
                <a:lnTo>
                  <a:pt x="77877" y="513817"/>
                </a:lnTo>
                <a:lnTo>
                  <a:pt x="79391" y="511483"/>
                </a:lnTo>
                <a:lnTo>
                  <a:pt x="80572" y="508521"/>
                </a:lnTo>
                <a:lnTo>
                  <a:pt x="81049" y="505721"/>
                </a:lnTo>
                <a:lnTo>
                  <a:pt x="81629" y="504406"/>
                </a:lnTo>
                <a:lnTo>
                  <a:pt x="82887" y="503053"/>
                </a:lnTo>
                <a:lnTo>
                  <a:pt x="85983" y="497272"/>
                </a:lnTo>
                <a:lnTo>
                  <a:pt x="88211" y="495795"/>
                </a:lnTo>
                <a:lnTo>
                  <a:pt x="90326" y="495272"/>
                </a:lnTo>
                <a:lnTo>
                  <a:pt x="95555" y="496272"/>
                </a:lnTo>
                <a:lnTo>
                  <a:pt x="98270" y="496148"/>
                </a:lnTo>
                <a:lnTo>
                  <a:pt x="106232" y="496910"/>
                </a:lnTo>
                <a:lnTo>
                  <a:pt x="109909" y="495795"/>
                </a:lnTo>
                <a:lnTo>
                  <a:pt x="112481" y="494690"/>
                </a:lnTo>
                <a:lnTo>
                  <a:pt x="116253" y="494862"/>
                </a:lnTo>
                <a:lnTo>
                  <a:pt x="120720" y="493986"/>
                </a:lnTo>
                <a:lnTo>
                  <a:pt x="126673" y="486699"/>
                </a:lnTo>
                <a:lnTo>
                  <a:pt x="126749" y="485147"/>
                </a:lnTo>
                <a:lnTo>
                  <a:pt x="127111" y="483499"/>
                </a:lnTo>
                <a:lnTo>
                  <a:pt x="129264" y="481870"/>
                </a:lnTo>
                <a:lnTo>
                  <a:pt x="131940" y="480374"/>
                </a:lnTo>
                <a:lnTo>
                  <a:pt x="137274" y="476803"/>
                </a:lnTo>
                <a:lnTo>
                  <a:pt x="148124" y="471135"/>
                </a:lnTo>
                <a:lnTo>
                  <a:pt x="152009" y="468859"/>
                </a:lnTo>
                <a:lnTo>
                  <a:pt x="153629" y="468916"/>
                </a:lnTo>
                <a:lnTo>
                  <a:pt x="157629" y="467487"/>
                </a:lnTo>
                <a:lnTo>
                  <a:pt x="164640" y="464706"/>
                </a:lnTo>
                <a:lnTo>
                  <a:pt x="166621" y="461239"/>
                </a:lnTo>
                <a:lnTo>
                  <a:pt x="168469" y="460543"/>
                </a:lnTo>
                <a:lnTo>
                  <a:pt x="176660" y="459924"/>
                </a:lnTo>
                <a:lnTo>
                  <a:pt x="177175" y="459524"/>
                </a:lnTo>
                <a:lnTo>
                  <a:pt x="177460" y="458934"/>
                </a:lnTo>
                <a:lnTo>
                  <a:pt x="177003" y="456419"/>
                </a:lnTo>
                <a:lnTo>
                  <a:pt x="176470" y="454257"/>
                </a:lnTo>
                <a:lnTo>
                  <a:pt x="177108" y="453619"/>
                </a:lnTo>
                <a:lnTo>
                  <a:pt x="177794" y="452628"/>
                </a:lnTo>
                <a:lnTo>
                  <a:pt x="177689" y="451238"/>
                </a:lnTo>
                <a:lnTo>
                  <a:pt x="176365" y="446723"/>
                </a:lnTo>
                <a:lnTo>
                  <a:pt x="175660" y="442436"/>
                </a:lnTo>
                <a:lnTo>
                  <a:pt x="175193" y="438560"/>
                </a:lnTo>
                <a:lnTo>
                  <a:pt x="175279" y="437112"/>
                </a:lnTo>
                <a:lnTo>
                  <a:pt x="176269" y="434607"/>
                </a:lnTo>
                <a:lnTo>
                  <a:pt x="177555" y="432330"/>
                </a:lnTo>
                <a:lnTo>
                  <a:pt x="182194" y="430206"/>
                </a:lnTo>
                <a:lnTo>
                  <a:pt x="185271" y="429568"/>
                </a:lnTo>
                <a:lnTo>
                  <a:pt x="185395" y="428177"/>
                </a:lnTo>
                <a:lnTo>
                  <a:pt x="182909" y="427311"/>
                </a:lnTo>
                <a:lnTo>
                  <a:pt x="181109" y="425920"/>
                </a:lnTo>
                <a:lnTo>
                  <a:pt x="180794" y="425129"/>
                </a:lnTo>
                <a:lnTo>
                  <a:pt x="180880" y="424225"/>
                </a:lnTo>
                <a:lnTo>
                  <a:pt x="181299" y="423396"/>
                </a:lnTo>
                <a:lnTo>
                  <a:pt x="184423" y="421834"/>
                </a:lnTo>
                <a:lnTo>
                  <a:pt x="187366" y="420281"/>
                </a:lnTo>
                <a:lnTo>
                  <a:pt x="190958" y="421224"/>
                </a:lnTo>
                <a:lnTo>
                  <a:pt x="191662" y="420624"/>
                </a:lnTo>
                <a:lnTo>
                  <a:pt x="191871" y="419072"/>
                </a:lnTo>
                <a:lnTo>
                  <a:pt x="191100" y="417509"/>
                </a:lnTo>
                <a:lnTo>
                  <a:pt x="190376" y="414947"/>
                </a:lnTo>
                <a:lnTo>
                  <a:pt x="188719" y="413633"/>
                </a:lnTo>
                <a:lnTo>
                  <a:pt x="188652" y="412061"/>
                </a:lnTo>
                <a:lnTo>
                  <a:pt x="189672" y="409347"/>
                </a:lnTo>
                <a:lnTo>
                  <a:pt x="188262" y="404317"/>
                </a:lnTo>
                <a:lnTo>
                  <a:pt x="186728" y="399869"/>
                </a:lnTo>
                <a:lnTo>
                  <a:pt x="184128" y="392230"/>
                </a:lnTo>
                <a:lnTo>
                  <a:pt x="182404" y="390020"/>
                </a:lnTo>
                <a:lnTo>
                  <a:pt x="181442" y="386487"/>
                </a:lnTo>
                <a:lnTo>
                  <a:pt x="180366" y="384629"/>
                </a:lnTo>
                <a:lnTo>
                  <a:pt x="180461" y="381876"/>
                </a:lnTo>
                <a:lnTo>
                  <a:pt x="180642" y="379943"/>
                </a:lnTo>
                <a:lnTo>
                  <a:pt x="180366" y="376104"/>
                </a:lnTo>
                <a:lnTo>
                  <a:pt x="179861" y="371932"/>
                </a:lnTo>
                <a:lnTo>
                  <a:pt x="180366" y="367694"/>
                </a:lnTo>
                <a:lnTo>
                  <a:pt x="181337" y="364893"/>
                </a:lnTo>
                <a:lnTo>
                  <a:pt x="181080" y="363817"/>
                </a:lnTo>
                <a:lnTo>
                  <a:pt x="181594" y="363017"/>
                </a:lnTo>
                <a:lnTo>
                  <a:pt x="183061" y="362750"/>
                </a:lnTo>
                <a:lnTo>
                  <a:pt x="183756" y="361598"/>
                </a:lnTo>
                <a:lnTo>
                  <a:pt x="183061" y="360417"/>
                </a:lnTo>
                <a:lnTo>
                  <a:pt x="180527" y="359502"/>
                </a:lnTo>
                <a:lnTo>
                  <a:pt x="177698" y="358083"/>
                </a:lnTo>
                <a:lnTo>
                  <a:pt x="174298" y="358245"/>
                </a:lnTo>
                <a:lnTo>
                  <a:pt x="170812" y="358493"/>
                </a:lnTo>
                <a:lnTo>
                  <a:pt x="169069" y="357445"/>
                </a:lnTo>
                <a:lnTo>
                  <a:pt x="167545" y="356102"/>
                </a:lnTo>
                <a:lnTo>
                  <a:pt x="167459" y="355245"/>
                </a:lnTo>
                <a:lnTo>
                  <a:pt x="169555" y="352978"/>
                </a:lnTo>
                <a:lnTo>
                  <a:pt x="172469" y="350625"/>
                </a:lnTo>
                <a:lnTo>
                  <a:pt x="176994" y="349587"/>
                </a:lnTo>
                <a:lnTo>
                  <a:pt x="181975" y="348034"/>
                </a:lnTo>
                <a:lnTo>
                  <a:pt x="184499" y="346910"/>
                </a:lnTo>
                <a:lnTo>
                  <a:pt x="187862" y="346100"/>
                </a:lnTo>
                <a:lnTo>
                  <a:pt x="191748" y="345758"/>
                </a:lnTo>
                <a:lnTo>
                  <a:pt x="193700" y="345986"/>
                </a:lnTo>
                <a:lnTo>
                  <a:pt x="198701" y="344481"/>
                </a:lnTo>
                <a:lnTo>
                  <a:pt x="206569" y="341567"/>
                </a:lnTo>
                <a:lnTo>
                  <a:pt x="213713" y="339119"/>
                </a:lnTo>
                <a:lnTo>
                  <a:pt x="216113" y="337661"/>
                </a:lnTo>
                <a:lnTo>
                  <a:pt x="217904" y="339119"/>
                </a:lnTo>
                <a:lnTo>
                  <a:pt x="218732" y="342329"/>
                </a:lnTo>
                <a:lnTo>
                  <a:pt x="220818" y="343986"/>
                </a:lnTo>
                <a:lnTo>
                  <a:pt x="222885" y="344786"/>
                </a:lnTo>
                <a:lnTo>
                  <a:pt x="224076" y="344748"/>
                </a:lnTo>
                <a:lnTo>
                  <a:pt x="227638" y="343500"/>
                </a:lnTo>
                <a:lnTo>
                  <a:pt x="231486" y="342586"/>
                </a:lnTo>
                <a:lnTo>
                  <a:pt x="233001" y="343081"/>
                </a:lnTo>
                <a:lnTo>
                  <a:pt x="234953" y="344719"/>
                </a:lnTo>
                <a:lnTo>
                  <a:pt x="237144" y="346186"/>
                </a:lnTo>
                <a:lnTo>
                  <a:pt x="238287" y="346120"/>
                </a:lnTo>
                <a:lnTo>
                  <a:pt x="239287" y="344986"/>
                </a:lnTo>
                <a:lnTo>
                  <a:pt x="240297" y="342700"/>
                </a:lnTo>
                <a:lnTo>
                  <a:pt x="240935" y="339785"/>
                </a:lnTo>
                <a:lnTo>
                  <a:pt x="241068" y="336699"/>
                </a:lnTo>
                <a:lnTo>
                  <a:pt x="240687" y="334813"/>
                </a:lnTo>
                <a:lnTo>
                  <a:pt x="239916" y="334118"/>
                </a:lnTo>
                <a:lnTo>
                  <a:pt x="236411" y="333004"/>
                </a:lnTo>
                <a:lnTo>
                  <a:pt x="233067" y="331184"/>
                </a:lnTo>
                <a:lnTo>
                  <a:pt x="232686" y="329517"/>
                </a:lnTo>
                <a:lnTo>
                  <a:pt x="232763" y="328327"/>
                </a:lnTo>
                <a:lnTo>
                  <a:pt x="233649" y="325412"/>
                </a:lnTo>
                <a:lnTo>
                  <a:pt x="235830" y="320050"/>
                </a:lnTo>
                <a:lnTo>
                  <a:pt x="238020" y="312630"/>
                </a:lnTo>
                <a:lnTo>
                  <a:pt x="239183" y="306753"/>
                </a:lnTo>
                <a:lnTo>
                  <a:pt x="242850" y="297961"/>
                </a:lnTo>
                <a:lnTo>
                  <a:pt x="245736" y="288760"/>
                </a:lnTo>
                <a:lnTo>
                  <a:pt x="250403" y="275463"/>
                </a:lnTo>
                <a:lnTo>
                  <a:pt x="251184" y="272825"/>
                </a:lnTo>
                <a:lnTo>
                  <a:pt x="251613" y="268605"/>
                </a:lnTo>
                <a:lnTo>
                  <a:pt x="251860" y="266862"/>
                </a:lnTo>
                <a:lnTo>
                  <a:pt x="253489" y="265948"/>
                </a:lnTo>
                <a:lnTo>
                  <a:pt x="256232" y="266843"/>
                </a:lnTo>
                <a:lnTo>
                  <a:pt x="262928" y="269891"/>
                </a:lnTo>
                <a:lnTo>
                  <a:pt x="268024" y="272453"/>
                </a:lnTo>
                <a:lnTo>
                  <a:pt x="270158" y="273320"/>
                </a:lnTo>
                <a:lnTo>
                  <a:pt x="273329" y="274225"/>
                </a:lnTo>
                <a:lnTo>
                  <a:pt x="278235" y="275292"/>
                </a:lnTo>
                <a:lnTo>
                  <a:pt x="281074" y="274977"/>
                </a:lnTo>
                <a:lnTo>
                  <a:pt x="283559" y="274349"/>
                </a:lnTo>
                <a:lnTo>
                  <a:pt x="286874" y="274291"/>
                </a:lnTo>
                <a:lnTo>
                  <a:pt x="292046" y="275082"/>
                </a:lnTo>
                <a:lnTo>
                  <a:pt x="293646" y="275111"/>
                </a:lnTo>
                <a:lnTo>
                  <a:pt x="295637" y="275215"/>
                </a:lnTo>
                <a:lnTo>
                  <a:pt x="297047" y="276511"/>
                </a:lnTo>
                <a:lnTo>
                  <a:pt x="297752" y="279435"/>
                </a:lnTo>
                <a:lnTo>
                  <a:pt x="298818" y="280749"/>
                </a:lnTo>
                <a:lnTo>
                  <a:pt x="300752" y="280264"/>
                </a:lnTo>
                <a:lnTo>
                  <a:pt x="304867" y="277682"/>
                </a:lnTo>
                <a:lnTo>
                  <a:pt x="307496" y="275654"/>
                </a:lnTo>
                <a:lnTo>
                  <a:pt x="310782" y="272710"/>
                </a:lnTo>
                <a:lnTo>
                  <a:pt x="314040" y="272310"/>
                </a:lnTo>
                <a:lnTo>
                  <a:pt x="317497" y="271653"/>
                </a:lnTo>
                <a:lnTo>
                  <a:pt x="318697" y="270196"/>
                </a:lnTo>
                <a:lnTo>
                  <a:pt x="319974" y="266767"/>
                </a:lnTo>
                <a:lnTo>
                  <a:pt x="322097" y="264176"/>
                </a:lnTo>
                <a:lnTo>
                  <a:pt x="322450" y="260880"/>
                </a:lnTo>
                <a:lnTo>
                  <a:pt x="321707" y="258556"/>
                </a:lnTo>
                <a:lnTo>
                  <a:pt x="320230" y="254765"/>
                </a:lnTo>
                <a:lnTo>
                  <a:pt x="320278" y="252203"/>
                </a:lnTo>
                <a:lnTo>
                  <a:pt x="319564" y="244764"/>
                </a:lnTo>
                <a:lnTo>
                  <a:pt x="318611" y="238049"/>
                </a:lnTo>
                <a:lnTo>
                  <a:pt x="319583" y="232629"/>
                </a:lnTo>
                <a:lnTo>
                  <a:pt x="321297" y="226552"/>
                </a:lnTo>
                <a:lnTo>
                  <a:pt x="321964" y="224685"/>
                </a:lnTo>
                <a:lnTo>
                  <a:pt x="323050" y="222237"/>
                </a:lnTo>
                <a:lnTo>
                  <a:pt x="324584" y="219294"/>
                </a:lnTo>
                <a:lnTo>
                  <a:pt x="326736" y="218370"/>
                </a:lnTo>
                <a:lnTo>
                  <a:pt x="332784" y="217742"/>
                </a:lnTo>
                <a:lnTo>
                  <a:pt x="338385" y="216503"/>
                </a:lnTo>
                <a:lnTo>
                  <a:pt x="341243" y="215227"/>
                </a:lnTo>
                <a:lnTo>
                  <a:pt x="344214" y="214456"/>
                </a:lnTo>
                <a:lnTo>
                  <a:pt x="345986" y="213522"/>
                </a:lnTo>
                <a:lnTo>
                  <a:pt x="349034" y="209207"/>
                </a:lnTo>
                <a:lnTo>
                  <a:pt x="350482" y="206721"/>
                </a:lnTo>
                <a:lnTo>
                  <a:pt x="351549" y="200111"/>
                </a:lnTo>
                <a:lnTo>
                  <a:pt x="350768" y="196930"/>
                </a:lnTo>
                <a:lnTo>
                  <a:pt x="351415" y="194110"/>
                </a:lnTo>
                <a:lnTo>
                  <a:pt x="352892" y="192453"/>
                </a:lnTo>
                <a:lnTo>
                  <a:pt x="354968" y="190786"/>
                </a:lnTo>
                <a:lnTo>
                  <a:pt x="356359" y="190500"/>
                </a:lnTo>
                <a:lnTo>
                  <a:pt x="359321" y="189995"/>
                </a:lnTo>
                <a:lnTo>
                  <a:pt x="364179" y="190167"/>
                </a:lnTo>
                <a:lnTo>
                  <a:pt x="366656" y="190976"/>
                </a:lnTo>
                <a:lnTo>
                  <a:pt x="369170" y="191357"/>
                </a:lnTo>
                <a:lnTo>
                  <a:pt x="370761" y="190757"/>
                </a:lnTo>
                <a:lnTo>
                  <a:pt x="371818" y="189490"/>
                </a:lnTo>
                <a:lnTo>
                  <a:pt x="373447" y="189091"/>
                </a:lnTo>
                <a:lnTo>
                  <a:pt x="375895" y="188481"/>
                </a:lnTo>
                <a:lnTo>
                  <a:pt x="378419" y="187719"/>
                </a:lnTo>
                <a:lnTo>
                  <a:pt x="379809" y="187862"/>
                </a:lnTo>
                <a:lnTo>
                  <a:pt x="380095" y="189738"/>
                </a:lnTo>
                <a:lnTo>
                  <a:pt x="379866" y="191205"/>
                </a:lnTo>
                <a:lnTo>
                  <a:pt x="380352" y="193167"/>
                </a:lnTo>
                <a:lnTo>
                  <a:pt x="381352" y="194463"/>
                </a:lnTo>
                <a:lnTo>
                  <a:pt x="381029" y="195863"/>
                </a:lnTo>
                <a:lnTo>
                  <a:pt x="379619" y="196672"/>
                </a:lnTo>
                <a:lnTo>
                  <a:pt x="378228" y="197768"/>
                </a:lnTo>
                <a:lnTo>
                  <a:pt x="377923" y="199263"/>
                </a:lnTo>
                <a:lnTo>
                  <a:pt x="379686" y="201121"/>
                </a:lnTo>
                <a:lnTo>
                  <a:pt x="380286" y="202902"/>
                </a:lnTo>
                <a:lnTo>
                  <a:pt x="383238" y="203968"/>
                </a:lnTo>
                <a:lnTo>
                  <a:pt x="385534" y="205169"/>
                </a:lnTo>
                <a:lnTo>
                  <a:pt x="386391" y="206321"/>
                </a:lnTo>
                <a:lnTo>
                  <a:pt x="386134" y="207616"/>
                </a:lnTo>
                <a:lnTo>
                  <a:pt x="385077" y="209007"/>
                </a:lnTo>
                <a:lnTo>
                  <a:pt x="384057" y="210503"/>
                </a:lnTo>
                <a:lnTo>
                  <a:pt x="383924" y="211398"/>
                </a:lnTo>
                <a:lnTo>
                  <a:pt x="384248" y="212446"/>
                </a:lnTo>
                <a:lnTo>
                  <a:pt x="386458" y="213141"/>
                </a:lnTo>
                <a:lnTo>
                  <a:pt x="389020" y="214294"/>
                </a:lnTo>
                <a:lnTo>
                  <a:pt x="393078" y="215780"/>
                </a:lnTo>
                <a:lnTo>
                  <a:pt x="395859" y="218542"/>
                </a:lnTo>
                <a:lnTo>
                  <a:pt x="398622" y="219304"/>
                </a:lnTo>
                <a:lnTo>
                  <a:pt x="399955" y="221990"/>
                </a:lnTo>
                <a:lnTo>
                  <a:pt x="400193" y="225885"/>
                </a:lnTo>
                <a:lnTo>
                  <a:pt x="403022" y="227867"/>
                </a:lnTo>
                <a:lnTo>
                  <a:pt x="407204" y="230619"/>
                </a:lnTo>
                <a:lnTo>
                  <a:pt x="409327" y="231124"/>
                </a:lnTo>
                <a:lnTo>
                  <a:pt x="410746" y="232686"/>
                </a:lnTo>
                <a:lnTo>
                  <a:pt x="412795" y="234572"/>
                </a:lnTo>
                <a:lnTo>
                  <a:pt x="414614" y="235163"/>
                </a:lnTo>
                <a:lnTo>
                  <a:pt x="416776" y="235439"/>
                </a:lnTo>
                <a:lnTo>
                  <a:pt x="420338" y="233686"/>
                </a:lnTo>
                <a:lnTo>
                  <a:pt x="424339" y="233515"/>
                </a:lnTo>
                <a:lnTo>
                  <a:pt x="426520" y="234515"/>
                </a:lnTo>
                <a:lnTo>
                  <a:pt x="428597" y="238287"/>
                </a:lnTo>
                <a:lnTo>
                  <a:pt x="430063" y="239478"/>
                </a:lnTo>
                <a:lnTo>
                  <a:pt x="430930" y="240535"/>
                </a:lnTo>
                <a:lnTo>
                  <a:pt x="432331" y="241545"/>
                </a:lnTo>
                <a:lnTo>
                  <a:pt x="433750" y="241697"/>
                </a:lnTo>
                <a:lnTo>
                  <a:pt x="435864" y="240859"/>
                </a:lnTo>
                <a:lnTo>
                  <a:pt x="437150" y="239192"/>
                </a:lnTo>
                <a:lnTo>
                  <a:pt x="438998" y="239535"/>
                </a:lnTo>
                <a:lnTo>
                  <a:pt x="439693" y="240621"/>
                </a:lnTo>
                <a:lnTo>
                  <a:pt x="440036" y="242478"/>
                </a:lnTo>
                <a:lnTo>
                  <a:pt x="441017" y="244783"/>
                </a:lnTo>
                <a:lnTo>
                  <a:pt x="443360" y="246497"/>
                </a:lnTo>
                <a:lnTo>
                  <a:pt x="446637" y="247517"/>
                </a:lnTo>
                <a:lnTo>
                  <a:pt x="447094" y="248355"/>
                </a:lnTo>
                <a:lnTo>
                  <a:pt x="447551" y="250650"/>
                </a:lnTo>
                <a:lnTo>
                  <a:pt x="448437" y="252241"/>
                </a:lnTo>
                <a:lnTo>
                  <a:pt x="449628" y="254318"/>
                </a:lnTo>
                <a:lnTo>
                  <a:pt x="450761" y="258099"/>
                </a:lnTo>
                <a:lnTo>
                  <a:pt x="450999" y="261223"/>
                </a:lnTo>
                <a:lnTo>
                  <a:pt x="451523" y="262938"/>
                </a:lnTo>
                <a:lnTo>
                  <a:pt x="453037" y="265729"/>
                </a:lnTo>
                <a:lnTo>
                  <a:pt x="455457" y="270186"/>
                </a:lnTo>
                <a:lnTo>
                  <a:pt x="457381" y="273958"/>
                </a:lnTo>
                <a:lnTo>
                  <a:pt x="459610" y="274692"/>
                </a:lnTo>
                <a:lnTo>
                  <a:pt x="461506" y="275882"/>
                </a:lnTo>
                <a:lnTo>
                  <a:pt x="462591" y="278664"/>
                </a:lnTo>
                <a:lnTo>
                  <a:pt x="464601" y="283893"/>
                </a:lnTo>
                <a:lnTo>
                  <a:pt x="464925" y="287303"/>
                </a:lnTo>
                <a:lnTo>
                  <a:pt x="465096" y="289846"/>
                </a:lnTo>
                <a:lnTo>
                  <a:pt x="465754" y="290999"/>
                </a:lnTo>
                <a:lnTo>
                  <a:pt x="465897" y="292437"/>
                </a:lnTo>
                <a:lnTo>
                  <a:pt x="464220" y="297895"/>
                </a:lnTo>
                <a:lnTo>
                  <a:pt x="462801" y="300352"/>
                </a:lnTo>
                <a:lnTo>
                  <a:pt x="462620" y="302419"/>
                </a:lnTo>
                <a:lnTo>
                  <a:pt x="463582" y="306010"/>
                </a:lnTo>
                <a:lnTo>
                  <a:pt x="464906" y="308791"/>
                </a:lnTo>
                <a:lnTo>
                  <a:pt x="465039" y="311448"/>
                </a:lnTo>
                <a:lnTo>
                  <a:pt x="463915" y="313392"/>
                </a:lnTo>
                <a:lnTo>
                  <a:pt x="461982" y="315821"/>
                </a:lnTo>
                <a:lnTo>
                  <a:pt x="461048" y="317211"/>
                </a:lnTo>
                <a:lnTo>
                  <a:pt x="459543" y="318430"/>
                </a:lnTo>
                <a:lnTo>
                  <a:pt x="457238" y="323117"/>
                </a:lnTo>
                <a:lnTo>
                  <a:pt x="456200" y="328289"/>
                </a:lnTo>
                <a:lnTo>
                  <a:pt x="455962" y="330946"/>
                </a:lnTo>
                <a:lnTo>
                  <a:pt x="456838" y="332870"/>
                </a:lnTo>
                <a:lnTo>
                  <a:pt x="458305" y="334985"/>
                </a:lnTo>
                <a:lnTo>
                  <a:pt x="458667" y="336814"/>
                </a:lnTo>
                <a:lnTo>
                  <a:pt x="461077" y="340900"/>
                </a:lnTo>
                <a:lnTo>
                  <a:pt x="461715" y="343424"/>
                </a:lnTo>
                <a:lnTo>
                  <a:pt x="462705" y="343510"/>
                </a:lnTo>
                <a:lnTo>
                  <a:pt x="463763" y="342681"/>
                </a:lnTo>
                <a:lnTo>
                  <a:pt x="466344" y="342624"/>
                </a:lnTo>
                <a:lnTo>
                  <a:pt x="468687" y="343519"/>
                </a:lnTo>
                <a:lnTo>
                  <a:pt x="470935" y="345386"/>
                </a:lnTo>
                <a:lnTo>
                  <a:pt x="473345" y="346377"/>
                </a:lnTo>
                <a:lnTo>
                  <a:pt x="476793" y="346129"/>
                </a:lnTo>
                <a:lnTo>
                  <a:pt x="478631" y="347129"/>
                </a:lnTo>
                <a:lnTo>
                  <a:pt x="480613" y="347948"/>
                </a:lnTo>
                <a:lnTo>
                  <a:pt x="484718" y="348234"/>
                </a:lnTo>
                <a:lnTo>
                  <a:pt x="487795" y="348225"/>
                </a:lnTo>
                <a:lnTo>
                  <a:pt x="492519" y="348253"/>
                </a:lnTo>
                <a:lnTo>
                  <a:pt x="496338" y="349510"/>
                </a:lnTo>
                <a:lnTo>
                  <a:pt x="503054" y="350501"/>
                </a:lnTo>
                <a:lnTo>
                  <a:pt x="507206" y="350425"/>
                </a:lnTo>
                <a:lnTo>
                  <a:pt x="512788" y="349491"/>
                </a:lnTo>
                <a:lnTo>
                  <a:pt x="516207" y="350082"/>
                </a:lnTo>
                <a:lnTo>
                  <a:pt x="526332" y="351473"/>
                </a:lnTo>
                <a:lnTo>
                  <a:pt x="532257" y="352930"/>
                </a:lnTo>
                <a:lnTo>
                  <a:pt x="536010" y="354568"/>
                </a:lnTo>
                <a:lnTo>
                  <a:pt x="538649" y="357159"/>
                </a:lnTo>
                <a:lnTo>
                  <a:pt x="541668" y="361198"/>
                </a:lnTo>
                <a:lnTo>
                  <a:pt x="544068" y="363046"/>
                </a:lnTo>
                <a:lnTo>
                  <a:pt x="550516" y="364160"/>
                </a:lnTo>
                <a:lnTo>
                  <a:pt x="554946" y="368865"/>
                </a:lnTo>
                <a:lnTo>
                  <a:pt x="558403" y="370618"/>
                </a:lnTo>
                <a:lnTo>
                  <a:pt x="564223" y="375161"/>
                </a:lnTo>
                <a:lnTo>
                  <a:pt x="568338" y="376933"/>
                </a:lnTo>
                <a:lnTo>
                  <a:pt x="573262" y="378562"/>
                </a:lnTo>
                <a:lnTo>
                  <a:pt x="581292" y="377866"/>
                </a:lnTo>
                <a:lnTo>
                  <a:pt x="581740" y="378476"/>
                </a:lnTo>
                <a:lnTo>
                  <a:pt x="581120" y="380933"/>
                </a:lnTo>
                <a:lnTo>
                  <a:pt x="580634" y="384296"/>
                </a:lnTo>
                <a:lnTo>
                  <a:pt x="580634" y="386725"/>
                </a:lnTo>
                <a:lnTo>
                  <a:pt x="581463" y="387963"/>
                </a:lnTo>
                <a:lnTo>
                  <a:pt x="584530" y="388696"/>
                </a:lnTo>
                <a:lnTo>
                  <a:pt x="585978" y="389887"/>
                </a:lnTo>
                <a:lnTo>
                  <a:pt x="587083" y="392173"/>
                </a:lnTo>
                <a:lnTo>
                  <a:pt x="587721" y="393592"/>
                </a:lnTo>
                <a:lnTo>
                  <a:pt x="590302" y="400583"/>
                </a:lnTo>
                <a:lnTo>
                  <a:pt x="594436" y="410880"/>
                </a:lnTo>
                <a:lnTo>
                  <a:pt x="594913" y="414833"/>
                </a:lnTo>
                <a:lnTo>
                  <a:pt x="596322" y="417376"/>
                </a:lnTo>
                <a:lnTo>
                  <a:pt x="600809" y="421405"/>
                </a:lnTo>
                <a:lnTo>
                  <a:pt x="603161" y="424387"/>
                </a:lnTo>
                <a:lnTo>
                  <a:pt x="606666" y="427511"/>
                </a:lnTo>
                <a:lnTo>
                  <a:pt x="607819" y="430397"/>
                </a:lnTo>
                <a:lnTo>
                  <a:pt x="608076" y="434121"/>
                </a:lnTo>
                <a:lnTo>
                  <a:pt x="608962" y="435083"/>
                </a:lnTo>
                <a:lnTo>
                  <a:pt x="615372" y="434226"/>
                </a:lnTo>
                <a:lnTo>
                  <a:pt x="620926" y="433626"/>
                </a:lnTo>
                <a:lnTo>
                  <a:pt x="630888" y="432559"/>
                </a:lnTo>
                <a:lnTo>
                  <a:pt x="644604" y="434502"/>
                </a:lnTo>
                <a:lnTo>
                  <a:pt x="658749" y="436378"/>
                </a:lnTo>
                <a:lnTo>
                  <a:pt x="671256" y="438036"/>
                </a:lnTo>
                <a:lnTo>
                  <a:pt x="677418" y="438845"/>
                </a:lnTo>
                <a:lnTo>
                  <a:pt x="691344" y="440589"/>
                </a:lnTo>
                <a:lnTo>
                  <a:pt x="699088" y="438369"/>
                </a:lnTo>
                <a:lnTo>
                  <a:pt x="705136" y="436636"/>
                </a:lnTo>
                <a:lnTo>
                  <a:pt x="707879" y="436874"/>
                </a:lnTo>
                <a:lnTo>
                  <a:pt x="719442" y="438826"/>
                </a:lnTo>
                <a:lnTo>
                  <a:pt x="726224" y="439874"/>
                </a:lnTo>
                <a:lnTo>
                  <a:pt x="734759" y="441188"/>
                </a:lnTo>
                <a:lnTo>
                  <a:pt x="740683" y="441674"/>
                </a:lnTo>
                <a:lnTo>
                  <a:pt x="745541" y="441646"/>
                </a:lnTo>
                <a:lnTo>
                  <a:pt x="747779" y="442198"/>
                </a:lnTo>
                <a:lnTo>
                  <a:pt x="749941" y="443046"/>
                </a:lnTo>
                <a:lnTo>
                  <a:pt x="751380" y="444284"/>
                </a:lnTo>
                <a:lnTo>
                  <a:pt x="755818" y="450533"/>
                </a:lnTo>
                <a:lnTo>
                  <a:pt x="758304" y="453285"/>
                </a:lnTo>
                <a:lnTo>
                  <a:pt x="763229" y="455362"/>
                </a:lnTo>
                <a:lnTo>
                  <a:pt x="774411" y="457733"/>
                </a:lnTo>
                <a:lnTo>
                  <a:pt x="780602" y="459172"/>
                </a:lnTo>
                <a:lnTo>
                  <a:pt x="787708" y="460820"/>
                </a:lnTo>
                <a:lnTo>
                  <a:pt x="792394" y="463306"/>
                </a:lnTo>
                <a:lnTo>
                  <a:pt x="797786" y="466192"/>
                </a:lnTo>
                <a:lnTo>
                  <a:pt x="804767" y="469925"/>
                </a:lnTo>
                <a:lnTo>
                  <a:pt x="812416" y="468297"/>
                </a:lnTo>
                <a:lnTo>
                  <a:pt x="820645" y="466535"/>
                </a:lnTo>
                <a:lnTo>
                  <a:pt x="825808" y="465430"/>
                </a:lnTo>
                <a:lnTo>
                  <a:pt x="825808" y="473221"/>
                </a:lnTo>
                <a:lnTo>
                  <a:pt x="833171" y="473840"/>
                </a:lnTo>
                <a:lnTo>
                  <a:pt x="835476" y="473755"/>
                </a:lnTo>
                <a:lnTo>
                  <a:pt x="838734" y="475469"/>
                </a:lnTo>
                <a:lnTo>
                  <a:pt x="840562" y="474745"/>
                </a:lnTo>
                <a:lnTo>
                  <a:pt x="842306" y="473059"/>
                </a:lnTo>
                <a:lnTo>
                  <a:pt x="844487" y="470392"/>
                </a:lnTo>
                <a:lnTo>
                  <a:pt x="847620" y="469221"/>
                </a:lnTo>
                <a:lnTo>
                  <a:pt x="853040" y="466230"/>
                </a:lnTo>
                <a:lnTo>
                  <a:pt x="854364" y="465506"/>
                </a:lnTo>
                <a:lnTo>
                  <a:pt x="862413" y="461248"/>
                </a:lnTo>
                <a:lnTo>
                  <a:pt x="874433" y="455990"/>
                </a:lnTo>
                <a:lnTo>
                  <a:pt x="879824" y="453438"/>
                </a:lnTo>
                <a:lnTo>
                  <a:pt x="881434" y="452866"/>
                </a:lnTo>
                <a:lnTo>
                  <a:pt x="884482" y="451561"/>
                </a:lnTo>
                <a:lnTo>
                  <a:pt x="886540" y="450657"/>
                </a:lnTo>
                <a:lnTo>
                  <a:pt x="890178" y="449932"/>
                </a:lnTo>
                <a:lnTo>
                  <a:pt x="895112" y="449475"/>
                </a:lnTo>
                <a:lnTo>
                  <a:pt x="900503" y="448485"/>
                </a:lnTo>
                <a:lnTo>
                  <a:pt x="912695" y="446618"/>
                </a:lnTo>
                <a:lnTo>
                  <a:pt x="914229" y="446446"/>
                </a:lnTo>
                <a:lnTo>
                  <a:pt x="921077" y="445675"/>
                </a:lnTo>
                <a:lnTo>
                  <a:pt x="923992" y="444951"/>
                </a:lnTo>
                <a:lnTo>
                  <a:pt x="928345" y="445332"/>
                </a:lnTo>
                <a:lnTo>
                  <a:pt x="934031" y="445599"/>
                </a:lnTo>
                <a:lnTo>
                  <a:pt x="937803" y="446075"/>
                </a:lnTo>
                <a:lnTo>
                  <a:pt x="942804" y="445703"/>
                </a:lnTo>
                <a:lnTo>
                  <a:pt x="949680" y="445199"/>
                </a:lnTo>
                <a:lnTo>
                  <a:pt x="955243" y="445275"/>
                </a:lnTo>
                <a:lnTo>
                  <a:pt x="958006" y="444646"/>
                </a:lnTo>
                <a:lnTo>
                  <a:pt x="962082" y="442674"/>
                </a:lnTo>
                <a:lnTo>
                  <a:pt x="964816" y="441112"/>
                </a:lnTo>
                <a:lnTo>
                  <a:pt x="969112" y="439217"/>
                </a:lnTo>
                <a:lnTo>
                  <a:pt x="974446" y="437245"/>
                </a:lnTo>
                <a:lnTo>
                  <a:pt x="978161" y="435455"/>
                </a:lnTo>
                <a:lnTo>
                  <a:pt x="980618" y="434264"/>
                </a:lnTo>
                <a:lnTo>
                  <a:pt x="983599" y="433140"/>
                </a:lnTo>
                <a:lnTo>
                  <a:pt x="984380" y="431692"/>
                </a:lnTo>
                <a:lnTo>
                  <a:pt x="985238" y="430578"/>
                </a:lnTo>
                <a:lnTo>
                  <a:pt x="986819" y="428720"/>
                </a:lnTo>
                <a:lnTo>
                  <a:pt x="989667" y="425253"/>
                </a:lnTo>
                <a:lnTo>
                  <a:pt x="991838" y="422215"/>
                </a:lnTo>
                <a:lnTo>
                  <a:pt x="992905" y="420862"/>
                </a:lnTo>
                <a:lnTo>
                  <a:pt x="995343" y="417824"/>
                </a:lnTo>
                <a:lnTo>
                  <a:pt x="997315" y="415528"/>
                </a:lnTo>
                <a:lnTo>
                  <a:pt x="999830" y="412433"/>
                </a:lnTo>
                <a:lnTo>
                  <a:pt x="1001944" y="411432"/>
                </a:lnTo>
                <a:lnTo>
                  <a:pt x="1004631" y="410585"/>
                </a:lnTo>
                <a:lnTo>
                  <a:pt x="1011688" y="407546"/>
                </a:lnTo>
                <a:lnTo>
                  <a:pt x="1013089" y="406889"/>
                </a:lnTo>
                <a:lnTo>
                  <a:pt x="1014260" y="406756"/>
                </a:lnTo>
                <a:lnTo>
                  <a:pt x="1016756" y="404298"/>
                </a:lnTo>
                <a:lnTo>
                  <a:pt x="1018870" y="402165"/>
                </a:lnTo>
                <a:lnTo>
                  <a:pt x="1020252" y="400574"/>
                </a:lnTo>
                <a:lnTo>
                  <a:pt x="1023118" y="399993"/>
                </a:lnTo>
                <a:lnTo>
                  <a:pt x="1024585" y="398840"/>
                </a:lnTo>
                <a:lnTo>
                  <a:pt x="1024843" y="397335"/>
                </a:lnTo>
                <a:lnTo>
                  <a:pt x="1024547" y="395031"/>
                </a:lnTo>
                <a:lnTo>
                  <a:pt x="1023166" y="392668"/>
                </a:lnTo>
                <a:lnTo>
                  <a:pt x="1022004" y="390601"/>
                </a:lnTo>
                <a:lnTo>
                  <a:pt x="1017908" y="386658"/>
                </a:lnTo>
                <a:lnTo>
                  <a:pt x="1015737" y="384210"/>
                </a:lnTo>
                <a:lnTo>
                  <a:pt x="1013527" y="381057"/>
                </a:lnTo>
                <a:lnTo>
                  <a:pt x="1012622" y="378095"/>
                </a:lnTo>
                <a:lnTo>
                  <a:pt x="1011108" y="376209"/>
                </a:lnTo>
                <a:lnTo>
                  <a:pt x="1010384" y="374533"/>
                </a:lnTo>
                <a:lnTo>
                  <a:pt x="1010612" y="372599"/>
                </a:lnTo>
                <a:lnTo>
                  <a:pt x="1012717" y="369151"/>
                </a:lnTo>
                <a:lnTo>
                  <a:pt x="1013384" y="366970"/>
                </a:lnTo>
                <a:lnTo>
                  <a:pt x="1014260" y="363112"/>
                </a:lnTo>
                <a:lnTo>
                  <a:pt x="1016232" y="357331"/>
                </a:lnTo>
                <a:lnTo>
                  <a:pt x="1017841" y="354616"/>
                </a:lnTo>
                <a:lnTo>
                  <a:pt x="1019699" y="351968"/>
                </a:lnTo>
                <a:lnTo>
                  <a:pt x="1023633" y="348405"/>
                </a:lnTo>
                <a:lnTo>
                  <a:pt x="1027233" y="347748"/>
                </a:lnTo>
                <a:lnTo>
                  <a:pt x="1029376" y="348453"/>
                </a:lnTo>
                <a:lnTo>
                  <a:pt x="1034168" y="348453"/>
                </a:lnTo>
                <a:lnTo>
                  <a:pt x="1037358" y="348644"/>
                </a:lnTo>
                <a:lnTo>
                  <a:pt x="1039711" y="350425"/>
                </a:lnTo>
                <a:lnTo>
                  <a:pt x="1042311" y="353939"/>
                </a:lnTo>
                <a:lnTo>
                  <a:pt x="1045255" y="355225"/>
                </a:lnTo>
                <a:lnTo>
                  <a:pt x="1054418" y="357978"/>
                </a:lnTo>
                <a:lnTo>
                  <a:pt x="1058333" y="358559"/>
                </a:lnTo>
                <a:lnTo>
                  <a:pt x="1061133" y="358683"/>
                </a:lnTo>
                <a:lnTo>
                  <a:pt x="1065276" y="359588"/>
                </a:lnTo>
                <a:lnTo>
                  <a:pt x="1066667" y="359788"/>
                </a:lnTo>
                <a:lnTo>
                  <a:pt x="1068791" y="360407"/>
                </a:lnTo>
                <a:lnTo>
                  <a:pt x="1070543" y="359740"/>
                </a:lnTo>
                <a:lnTo>
                  <a:pt x="1073201" y="357388"/>
                </a:lnTo>
                <a:lnTo>
                  <a:pt x="1076544" y="354749"/>
                </a:lnTo>
                <a:lnTo>
                  <a:pt x="1077983" y="354140"/>
                </a:lnTo>
                <a:lnTo>
                  <a:pt x="1080640" y="352996"/>
                </a:lnTo>
                <a:lnTo>
                  <a:pt x="1081974" y="351920"/>
                </a:lnTo>
                <a:lnTo>
                  <a:pt x="1084307" y="348948"/>
                </a:lnTo>
                <a:lnTo>
                  <a:pt x="1087336" y="346643"/>
                </a:lnTo>
                <a:lnTo>
                  <a:pt x="1091032" y="343176"/>
                </a:lnTo>
                <a:lnTo>
                  <a:pt x="1092851" y="340566"/>
                </a:lnTo>
                <a:lnTo>
                  <a:pt x="1093251" y="338880"/>
                </a:lnTo>
                <a:lnTo>
                  <a:pt x="1093651" y="337052"/>
                </a:lnTo>
                <a:lnTo>
                  <a:pt x="1094794" y="336090"/>
                </a:lnTo>
                <a:lnTo>
                  <a:pt x="1097042" y="335204"/>
                </a:lnTo>
                <a:lnTo>
                  <a:pt x="1099575" y="334966"/>
                </a:lnTo>
                <a:lnTo>
                  <a:pt x="1104395" y="336537"/>
                </a:lnTo>
                <a:lnTo>
                  <a:pt x="1110910" y="336090"/>
                </a:lnTo>
                <a:lnTo>
                  <a:pt x="1112368" y="335861"/>
                </a:lnTo>
                <a:lnTo>
                  <a:pt x="1118302" y="334956"/>
                </a:lnTo>
                <a:lnTo>
                  <a:pt x="1120978" y="334213"/>
                </a:lnTo>
                <a:lnTo>
                  <a:pt x="1124750" y="333499"/>
                </a:lnTo>
                <a:lnTo>
                  <a:pt x="1127646" y="330584"/>
                </a:lnTo>
                <a:lnTo>
                  <a:pt x="1131522" y="327108"/>
                </a:lnTo>
                <a:lnTo>
                  <a:pt x="1134342" y="325174"/>
                </a:lnTo>
                <a:lnTo>
                  <a:pt x="1136218" y="324803"/>
                </a:lnTo>
                <a:lnTo>
                  <a:pt x="1138561" y="322793"/>
                </a:lnTo>
                <a:lnTo>
                  <a:pt x="1139714" y="320631"/>
                </a:lnTo>
                <a:lnTo>
                  <a:pt x="1139409" y="318726"/>
                </a:lnTo>
                <a:lnTo>
                  <a:pt x="1138971" y="317154"/>
                </a:lnTo>
                <a:lnTo>
                  <a:pt x="1140352" y="314230"/>
                </a:lnTo>
                <a:lnTo>
                  <a:pt x="1142848" y="309105"/>
                </a:lnTo>
                <a:lnTo>
                  <a:pt x="1145172" y="306715"/>
                </a:lnTo>
                <a:lnTo>
                  <a:pt x="1147096" y="304781"/>
                </a:lnTo>
                <a:lnTo>
                  <a:pt x="1148325" y="301666"/>
                </a:lnTo>
                <a:lnTo>
                  <a:pt x="1149839" y="300771"/>
                </a:lnTo>
                <a:lnTo>
                  <a:pt x="1151697" y="300428"/>
                </a:lnTo>
                <a:lnTo>
                  <a:pt x="1154316" y="298313"/>
                </a:lnTo>
                <a:lnTo>
                  <a:pt x="1156240" y="297885"/>
                </a:lnTo>
                <a:lnTo>
                  <a:pt x="1159440" y="298895"/>
                </a:lnTo>
                <a:lnTo>
                  <a:pt x="1164174" y="299152"/>
                </a:lnTo>
                <a:lnTo>
                  <a:pt x="1167194" y="299256"/>
                </a:lnTo>
                <a:lnTo>
                  <a:pt x="1168918" y="298876"/>
                </a:lnTo>
                <a:lnTo>
                  <a:pt x="1169546" y="297742"/>
                </a:lnTo>
                <a:lnTo>
                  <a:pt x="1169528" y="295990"/>
                </a:lnTo>
                <a:lnTo>
                  <a:pt x="1170489" y="292084"/>
                </a:lnTo>
                <a:lnTo>
                  <a:pt x="1170851" y="290798"/>
                </a:lnTo>
                <a:lnTo>
                  <a:pt x="1171718" y="290198"/>
                </a:lnTo>
                <a:lnTo>
                  <a:pt x="1174632" y="290122"/>
                </a:lnTo>
                <a:lnTo>
                  <a:pt x="1176595" y="291522"/>
                </a:lnTo>
                <a:lnTo>
                  <a:pt x="1177947" y="292684"/>
                </a:lnTo>
                <a:lnTo>
                  <a:pt x="1179824" y="292837"/>
                </a:lnTo>
                <a:lnTo>
                  <a:pt x="1181758" y="292075"/>
                </a:lnTo>
                <a:lnTo>
                  <a:pt x="1184339" y="288912"/>
                </a:lnTo>
                <a:lnTo>
                  <a:pt x="1188644" y="287074"/>
                </a:lnTo>
                <a:lnTo>
                  <a:pt x="1190930" y="286607"/>
                </a:lnTo>
                <a:lnTo>
                  <a:pt x="1194988" y="285112"/>
                </a:lnTo>
                <a:lnTo>
                  <a:pt x="1197550" y="285655"/>
                </a:lnTo>
                <a:lnTo>
                  <a:pt x="1202255" y="286093"/>
                </a:lnTo>
                <a:lnTo>
                  <a:pt x="1204074" y="285712"/>
                </a:lnTo>
                <a:lnTo>
                  <a:pt x="1206056" y="286093"/>
                </a:lnTo>
                <a:lnTo>
                  <a:pt x="1207856" y="283950"/>
                </a:lnTo>
                <a:lnTo>
                  <a:pt x="1209284" y="283436"/>
                </a:lnTo>
                <a:lnTo>
                  <a:pt x="1212314" y="284426"/>
                </a:lnTo>
                <a:lnTo>
                  <a:pt x="1214218" y="286083"/>
                </a:lnTo>
                <a:lnTo>
                  <a:pt x="1217781" y="288160"/>
                </a:lnTo>
                <a:lnTo>
                  <a:pt x="1222324" y="289131"/>
                </a:lnTo>
                <a:lnTo>
                  <a:pt x="1226125" y="288636"/>
                </a:lnTo>
                <a:lnTo>
                  <a:pt x="1230030" y="289513"/>
                </a:lnTo>
                <a:lnTo>
                  <a:pt x="1232335" y="289436"/>
                </a:lnTo>
                <a:lnTo>
                  <a:pt x="1233431" y="288617"/>
                </a:lnTo>
                <a:lnTo>
                  <a:pt x="1236631" y="286874"/>
                </a:lnTo>
                <a:lnTo>
                  <a:pt x="1237393" y="284512"/>
                </a:lnTo>
                <a:lnTo>
                  <a:pt x="1237079" y="282235"/>
                </a:lnTo>
                <a:lnTo>
                  <a:pt x="1237450" y="279654"/>
                </a:lnTo>
                <a:lnTo>
                  <a:pt x="1236507" y="277749"/>
                </a:lnTo>
                <a:lnTo>
                  <a:pt x="1234526" y="274930"/>
                </a:lnTo>
                <a:lnTo>
                  <a:pt x="1233754" y="273044"/>
                </a:lnTo>
                <a:lnTo>
                  <a:pt x="1233688" y="270577"/>
                </a:lnTo>
                <a:lnTo>
                  <a:pt x="1232449" y="268224"/>
                </a:lnTo>
                <a:lnTo>
                  <a:pt x="1229477" y="265386"/>
                </a:lnTo>
                <a:lnTo>
                  <a:pt x="1227525" y="264071"/>
                </a:lnTo>
                <a:lnTo>
                  <a:pt x="1223506" y="259156"/>
                </a:lnTo>
                <a:lnTo>
                  <a:pt x="1222143" y="258004"/>
                </a:lnTo>
                <a:lnTo>
                  <a:pt x="1221677" y="257194"/>
                </a:lnTo>
                <a:lnTo>
                  <a:pt x="1221210" y="255546"/>
                </a:lnTo>
                <a:lnTo>
                  <a:pt x="1219724" y="254756"/>
                </a:lnTo>
                <a:lnTo>
                  <a:pt x="1217772" y="253470"/>
                </a:lnTo>
                <a:lnTo>
                  <a:pt x="1216723" y="252156"/>
                </a:lnTo>
                <a:lnTo>
                  <a:pt x="1216038" y="249869"/>
                </a:lnTo>
                <a:lnTo>
                  <a:pt x="1215628" y="248374"/>
                </a:lnTo>
                <a:lnTo>
                  <a:pt x="1213904" y="247136"/>
                </a:lnTo>
                <a:lnTo>
                  <a:pt x="1212180" y="246440"/>
                </a:lnTo>
                <a:lnTo>
                  <a:pt x="1210237" y="245564"/>
                </a:lnTo>
                <a:lnTo>
                  <a:pt x="1207018" y="244278"/>
                </a:lnTo>
                <a:lnTo>
                  <a:pt x="1205160" y="241716"/>
                </a:lnTo>
                <a:lnTo>
                  <a:pt x="1201884" y="236906"/>
                </a:lnTo>
                <a:lnTo>
                  <a:pt x="1200026" y="235287"/>
                </a:lnTo>
                <a:lnTo>
                  <a:pt x="1193111" y="234668"/>
                </a:lnTo>
                <a:lnTo>
                  <a:pt x="1190625" y="233496"/>
                </a:lnTo>
                <a:lnTo>
                  <a:pt x="1187815" y="233896"/>
                </a:lnTo>
                <a:lnTo>
                  <a:pt x="1186139" y="234668"/>
                </a:lnTo>
                <a:lnTo>
                  <a:pt x="1182424" y="234658"/>
                </a:lnTo>
                <a:lnTo>
                  <a:pt x="1180500" y="235134"/>
                </a:lnTo>
                <a:lnTo>
                  <a:pt x="1178052" y="238306"/>
                </a:lnTo>
                <a:lnTo>
                  <a:pt x="1174804" y="242421"/>
                </a:lnTo>
                <a:lnTo>
                  <a:pt x="1172127" y="244926"/>
                </a:lnTo>
                <a:lnTo>
                  <a:pt x="1170223" y="247526"/>
                </a:lnTo>
                <a:lnTo>
                  <a:pt x="1169337" y="248460"/>
                </a:lnTo>
                <a:lnTo>
                  <a:pt x="1167603" y="247898"/>
                </a:lnTo>
                <a:lnTo>
                  <a:pt x="1165222" y="244974"/>
                </a:lnTo>
                <a:lnTo>
                  <a:pt x="1161822" y="242354"/>
                </a:lnTo>
                <a:lnTo>
                  <a:pt x="1158669" y="241163"/>
                </a:lnTo>
                <a:lnTo>
                  <a:pt x="1157316" y="240506"/>
                </a:lnTo>
                <a:lnTo>
                  <a:pt x="1153554" y="239840"/>
                </a:lnTo>
                <a:lnTo>
                  <a:pt x="1150649" y="240049"/>
                </a:lnTo>
                <a:lnTo>
                  <a:pt x="1146943" y="241040"/>
                </a:lnTo>
                <a:lnTo>
                  <a:pt x="1143324" y="240859"/>
                </a:lnTo>
                <a:lnTo>
                  <a:pt x="1141695" y="240230"/>
                </a:lnTo>
                <a:lnTo>
                  <a:pt x="1139390" y="240297"/>
                </a:lnTo>
                <a:lnTo>
                  <a:pt x="1135218" y="243021"/>
                </a:lnTo>
                <a:lnTo>
                  <a:pt x="1133056" y="246117"/>
                </a:lnTo>
                <a:lnTo>
                  <a:pt x="1130494" y="247088"/>
                </a:lnTo>
                <a:lnTo>
                  <a:pt x="1128179" y="245059"/>
                </a:lnTo>
                <a:lnTo>
                  <a:pt x="1125512" y="242659"/>
                </a:lnTo>
                <a:lnTo>
                  <a:pt x="1122959" y="239649"/>
                </a:lnTo>
                <a:lnTo>
                  <a:pt x="1121388" y="236858"/>
                </a:lnTo>
                <a:lnTo>
                  <a:pt x="1120512" y="229448"/>
                </a:lnTo>
                <a:lnTo>
                  <a:pt x="1123569" y="227238"/>
                </a:lnTo>
                <a:lnTo>
                  <a:pt x="1127474" y="224752"/>
                </a:lnTo>
                <a:lnTo>
                  <a:pt x="1127770" y="220818"/>
                </a:lnTo>
                <a:lnTo>
                  <a:pt x="1127627" y="216427"/>
                </a:lnTo>
                <a:lnTo>
                  <a:pt x="1128398" y="211531"/>
                </a:lnTo>
                <a:lnTo>
                  <a:pt x="1131961" y="207007"/>
                </a:lnTo>
                <a:lnTo>
                  <a:pt x="1133875" y="203254"/>
                </a:lnTo>
                <a:lnTo>
                  <a:pt x="1134113" y="200911"/>
                </a:lnTo>
                <a:lnTo>
                  <a:pt x="1135828" y="197015"/>
                </a:lnTo>
                <a:lnTo>
                  <a:pt x="1137466" y="192900"/>
                </a:lnTo>
                <a:lnTo>
                  <a:pt x="1139704" y="187490"/>
                </a:lnTo>
                <a:lnTo>
                  <a:pt x="1143943" y="177851"/>
                </a:lnTo>
                <a:lnTo>
                  <a:pt x="1148953" y="166402"/>
                </a:lnTo>
                <a:lnTo>
                  <a:pt x="1151458" y="160668"/>
                </a:lnTo>
                <a:lnTo>
                  <a:pt x="1156954" y="164221"/>
                </a:lnTo>
                <a:lnTo>
                  <a:pt x="1160498" y="166068"/>
                </a:lnTo>
                <a:lnTo>
                  <a:pt x="1166489" y="168869"/>
                </a:lnTo>
                <a:lnTo>
                  <a:pt x="1172670" y="169498"/>
                </a:lnTo>
                <a:lnTo>
                  <a:pt x="1178586" y="172526"/>
                </a:lnTo>
                <a:lnTo>
                  <a:pt x="1181634" y="173441"/>
                </a:lnTo>
                <a:lnTo>
                  <a:pt x="1183262" y="173441"/>
                </a:lnTo>
                <a:lnTo>
                  <a:pt x="1191635" y="166068"/>
                </a:lnTo>
                <a:lnTo>
                  <a:pt x="1198712" y="159811"/>
                </a:lnTo>
                <a:lnTo>
                  <a:pt x="1206846" y="154915"/>
                </a:lnTo>
                <a:lnTo>
                  <a:pt x="1212828" y="154248"/>
                </a:lnTo>
                <a:lnTo>
                  <a:pt x="1217324" y="152819"/>
                </a:lnTo>
                <a:lnTo>
                  <a:pt x="1220315" y="150619"/>
                </a:lnTo>
                <a:lnTo>
                  <a:pt x="1222096" y="146942"/>
                </a:lnTo>
                <a:lnTo>
                  <a:pt x="1222639" y="141780"/>
                </a:lnTo>
                <a:lnTo>
                  <a:pt x="1221438" y="138646"/>
                </a:lnTo>
                <a:lnTo>
                  <a:pt x="1218505" y="137560"/>
                </a:lnTo>
                <a:lnTo>
                  <a:pt x="1217752" y="136465"/>
                </a:lnTo>
                <a:lnTo>
                  <a:pt x="1219162" y="135350"/>
                </a:lnTo>
                <a:lnTo>
                  <a:pt x="1220210" y="133188"/>
                </a:lnTo>
                <a:lnTo>
                  <a:pt x="1220867" y="129969"/>
                </a:lnTo>
                <a:lnTo>
                  <a:pt x="1222563" y="126902"/>
                </a:lnTo>
                <a:lnTo>
                  <a:pt x="1225277" y="124006"/>
                </a:lnTo>
                <a:lnTo>
                  <a:pt x="1226782" y="120787"/>
                </a:lnTo>
                <a:lnTo>
                  <a:pt x="1227058" y="117243"/>
                </a:lnTo>
                <a:lnTo>
                  <a:pt x="1228697" y="113700"/>
                </a:lnTo>
                <a:lnTo>
                  <a:pt x="1231678" y="110166"/>
                </a:lnTo>
                <a:lnTo>
                  <a:pt x="1233316" y="106871"/>
                </a:lnTo>
                <a:lnTo>
                  <a:pt x="1233592" y="103823"/>
                </a:lnTo>
                <a:lnTo>
                  <a:pt x="1235107" y="100089"/>
                </a:lnTo>
                <a:lnTo>
                  <a:pt x="1239222" y="93469"/>
                </a:lnTo>
                <a:lnTo>
                  <a:pt x="1241889" y="85820"/>
                </a:lnTo>
                <a:lnTo>
                  <a:pt x="1246441" y="80563"/>
                </a:lnTo>
                <a:lnTo>
                  <a:pt x="1253757" y="75152"/>
                </a:lnTo>
                <a:lnTo>
                  <a:pt x="1258319" y="69771"/>
                </a:lnTo>
                <a:lnTo>
                  <a:pt x="1260139" y="64418"/>
                </a:lnTo>
                <a:lnTo>
                  <a:pt x="1259996" y="59674"/>
                </a:lnTo>
                <a:lnTo>
                  <a:pt x="1257881" y="55559"/>
                </a:lnTo>
                <a:lnTo>
                  <a:pt x="1257472" y="51368"/>
                </a:lnTo>
                <a:lnTo>
                  <a:pt x="1258786" y="47092"/>
                </a:lnTo>
                <a:lnTo>
                  <a:pt x="1257634" y="43891"/>
                </a:lnTo>
                <a:lnTo>
                  <a:pt x="1254024" y="41767"/>
                </a:lnTo>
                <a:lnTo>
                  <a:pt x="1249718" y="41243"/>
                </a:lnTo>
                <a:lnTo>
                  <a:pt x="1244718" y="42320"/>
                </a:lnTo>
                <a:lnTo>
                  <a:pt x="1241908" y="40977"/>
                </a:lnTo>
                <a:lnTo>
                  <a:pt x="1241289" y="37224"/>
                </a:lnTo>
                <a:lnTo>
                  <a:pt x="1242632" y="34185"/>
                </a:lnTo>
                <a:lnTo>
                  <a:pt x="1245937" y="31861"/>
                </a:lnTo>
                <a:lnTo>
                  <a:pt x="1251366" y="26194"/>
                </a:lnTo>
                <a:lnTo>
                  <a:pt x="1258929" y="17145"/>
                </a:lnTo>
                <a:lnTo>
                  <a:pt x="1266454" y="12125"/>
                </a:lnTo>
                <a:lnTo>
                  <a:pt x="1277674" y="10678"/>
                </a:lnTo>
                <a:lnTo>
                  <a:pt x="1286723" y="7696"/>
                </a:lnTo>
                <a:lnTo>
                  <a:pt x="1295943" y="4667"/>
                </a:lnTo>
                <a:lnTo>
                  <a:pt x="1302601" y="3162"/>
                </a:lnTo>
                <a:lnTo>
                  <a:pt x="1303734" y="4172"/>
                </a:lnTo>
                <a:lnTo>
                  <a:pt x="1307363" y="4420"/>
                </a:lnTo>
                <a:lnTo>
                  <a:pt x="1313488" y="3905"/>
                </a:lnTo>
                <a:lnTo>
                  <a:pt x="1319175" y="2600"/>
                </a:lnTo>
                <a:lnTo>
                  <a:pt x="1324433" y="495"/>
                </a:lnTo>
                <a:lnTo>
                  <a:pt x="1328595" y="0"/>
                </a:lnTo>
                <a:lnTo>
                  <a:pt x="1331653" y="1114"/>
                </a:lnTo>
                <a:lnTo>
                  <a:pt x="1333452" y="12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1B8A8AD-AF0E-32AB-A971-05A68FEC5F00}"/>
              </a:ext>
            </a:extLst>
          </p:cNvPr>
          <p:cNvSpPr/>
          <p:nvPr/>
        </p:nvSpPr>
        <p:spPr>
          <a:xfrm>
            <a:off x="3696831" y="4333697"/>
            <a:ext cx="324754" cy="445398"/>
          </a:xfrm>
          <a:custGeom>
            <a:avLst/>
            <a:gdLst>
              <a:gd name="connsiteX0" fmla="*/ 205921 w 324754"/>
              <a:gd name="connsiteY0" fmla="*/ 15535 h 445398"/>
              <a:gd name="connsiteX1" fmla="*/ 204959 w 324754"/>
              <a:gd name="connsiteY1" fmla="*/ 15869 h 445398"/>
              <a:gd name="connsiteX2" fmla="*/ 203768 w 324754"/>
              <a:gd name="connsiteY2" fmla="*/ 16583 h 445398"/>
              <a:gd name="connsiteX3" fmla="*/ 200139 w 324754"/>
              <a:gd name="connsiteY3" fmla="*/ 17926 h 445398"/>
              <a:gd name="connsiteX4" fmla="*/ 195234 w 324754"/>
              <a:gd name="connsiteY4" fmla="*/ 19202 h 445398"/>
              <a:gd name="connsiteX5" fmla="*/ 188852 w 324754"/>
              <a:gd name="connsiteY5" fmla="*/ 20841 h 445398"/>
              <a:gd name="connsiteX6" fmla="*/ 187405 w 324754"/>
              <a:gd name="connsiteY6" fmla="*/ 22593 h 445398"/>
              <a:gd name="connsiteX7" fmla="*/ 181089 w 324754"/>
              <a:gd name="connsiteY7" fmla="*/ 33576 h 445398"/>
              <a:gd name="connsiteX8" fmla="*/ 175803 w 324754"/>
              <a:gd name="connsiteY8" fmla="*/ 35795 h 445398"/>
              <a:gd name="connsiteX9" fmla="*/ 173879 w 324754"/>
              <a:gd name="connsiteY9" fmla="*/ 37433 h 445398"/>
              <a:gd name="connsiteX10" fmla="*/ 172431 w 324754"/>
              <a:gd name="connsiteY10" fmla="*/ 39510 h 445398"/>
              <a:gd name="connsiteX11" fmla="*/ 169278 w 324754"/>
              <a:gd name="connsiteY11" fmla="*/ 43329 h 445398"/>
              <a:gd name="connsiteX12" fmla="*/ 167964 w 324754"/>
              <a:gd name="connsiteY12" fmla="*/ 46263 h 445398"/>
              <a:gd name="connsiteX13" fmla="*/ 164487 w 324754"/>
              <a:gd name="connsiteY13" fmla="*/ 52635 h 445398"/>
              <a:gd name="connsiteX14" fmla="*/ 162582 w 324754"/>
              <a:gd name="connsiteY14" fmla="*/ 60617 h 445398"/>
              <a:gd name="connsiteX15" fmla="*/ 161858 w 324754"/>
              <a:gd name="connsiteY15" fmla="*/ 65094 h 445398"/>
              <a:gd name="connsiteX16" fmla="*/ 160811 w 324754"/>
              <a:gd name="connsiteY16" fmla="*/ 71580 h 445398"/>
              <a:gd name="connsiteX17" fmla="*/ 159268 w 324754"/>
              <a:gd name="connsiteY17" fmla="*/ 74838 h 445398"/>
              <a:gd name="connsiteX18" fmla="*/ 157210 w 324754"/>
              <a:gd name="connsiteY18" fmla="*/ 77895 h 445398"/>
              <a:gd name="connsiteX19" fmla="*/ 154991 w 324754"/>
              <a:gd name="connsiteY19" fmla="*/ 80877 h 445398"/>
              <a:gd name="connsiteX20" fmla="*/ 153086 w 324754"/>
              <a:gd name="connsiteY20" fmla="*/ 84153 h 445398"/>
              <a:gd name="connsiteX21" fmla="*/ 151467 w 324754"/>
              <a:gd name="connsiteY21" fmla="*/ 86715 h 445398"/>
              <a:gd name="connsiteX22" fmla="*/ 151200 w 324754"/>
              <a:gd name="connsiteY22" fmla="*/ 87592 h 445398"/>
              <a:gd name="connsiteX23" fmla="*/ 151990 w 324754"/>
              <a:gd name="connsiteY23" fmla="*/ 88297 h 445398"/>
              <a:gd name="connsiteX24" fmla="*/ 155829 w 324754"/>
              <a:gd name="connsiteY24" fmla="*/ 87592 h 445398"/>
              <a:gd name="connsiteX25" fmla="*/ 157344 w 324754"/>
              <a:gd name="connsiteY25" fmla="*/ 86820 h 445398"/>
              <a:gd name="connsiteX26" fmla="*/ 159439 w 324754"/>
              <a:gd name="connsiteY26" fmla="*/ 85830 h 445398"/>
              <a:gd name="connsiteX27" fmla="*/ 160754 w 324754"/>
              <a:gd name="connsiteY27" fmla="*/ 86363 h 445398"/>
              <a:gd name="connsiteX28" fmla="*/ 162068 w 324754"/>
              <a:gd name="connsiteY28" fmla="*/ 89182 h 445398"/>
              <a:gd name="connsiteX29" fmla="*/ 163554 w 324754"/>
              <a:gd name="connsiteY29" fmla="*/ 89535 h 445398"/>
              <a:gd name="connsiteX30" fmla="*/ 164954 w 324754"/>
              <a:gd name="connsiteY30" fmla="*/ 89182 h 445398"/>
              <a:gd name="connsiteX31" fmla="*/ 166440 w 324754"/>
              <a:gd name="connsiteY31" fmla="*/ 89887 h 445398"/>
              <a:gd name="connsiteX32" fmla="*/ 168335 w 324754"/>
              <a:gd name="connsiteY32" fmla="*/ 96898 h 445398"/>
              <a:gd name="connsiteX33" fmla="*/ 169945 w 324754"/>
              <a:gd name="connsiteY33" fmla="*/ 102832 h 445398"/>
              <a:gd name="connsiteX34" fmla="*/ 173679 w 324754"/>
              <a:gd name="connsiteY34" fmla="*/ 106537 h 445398"/>
              <a:gd name="connsiteX35" fmla="*/ 176594 w 324754"/>
              <a:gd name="connsiteY35" fmla="*/ 109423 h 445398"/>
              <a:gd name="connsiteX36" fmla="*/ 177298 w 324754"/>
              <a:gd name="connsiteY36" fmla="*/ 111976 h 445398"/>
              <a:gd name="connsiteX37" fmla="*/ 177994 w 324754"/>
              <a:gd name="connsiteY37" fmla="*/ 115576 h 445398"/>
              <a:gd name="connsiteX38" fmla="*/ 178175 w 324754"/>
              <a:gd name="connsiteY38" fmla="*/ 117338 h 445398"/>
              <a:gd name="connsiteX39" fmla="*/ 177260 w 324754"/>
              <a:gd name="connsiteY39" fmla="*/ 118396 h 445398"/>
              <a:gd name="connsiteX40" fmla="*/ 175813 w 324754"/>
              <a:gd name="connsiteY40" fmla="*/ 120586 h 445398"/>
              <a:gd name="connsiteX41" fmla="*/ 175451 w 324754"/>
              <a:gd name="connsiteY41" fmla="*/ 124768 h 445398"/>
              <a:gd name="connsiteX42" fmla="*/ 175203 w 324754"/>
              <a:gd name="connsiteY42" fmla="*/ 126159 h 445398"/>
              <a:gd name="connsiteX43" fmla="*/ 174936 w 324754"/>
              <a:gd name="connsiteY43" fmla="*/ 130035 h 445398"/>
              <a:gd name="connsiteX44" fmla="*/ 175127 w 324754"/>
              <a:gd name="connsiteY44" fmla="*/ 132416 h 445398"/>
              <a:gd name="connsiteX45" fmla="*/ 175908 w 324754"/>
              <a:gd name="connsiteY45" fmla="*/ 134274 h 445398"/>
              <a:gd name="connsiteX46" fmla="*/ 177203 w 324754"/>
              <a:gd name="connsiteY46" fmla="*/ 135341 h 445398"/>
              <a:gd name="connsiteX47" fmla="*/ 179832 w 324754"/>
              <a:gd name="connsiteY47" fmla="*/ 135893 h 445398"/>
              <a:gd name="connsiteX48" fmla="*/ 182204 w 324754"/>
              <a:gd name="connsiteY48" fmla="*/ 136541 h 445398"/>
              <a:gd name="connsiteX49" fmla="*/ 183566 w 324754"/>
              <a:gd name="connsiteY49" fmla="*/ 139760 h 445398"/>
              <a:gd name="connsiteX50" fmla="*/ 185499 w 324754"/>
              <a:gd name="connsiteY50" fmla="*/ 143856 h 445398"/>
              <a:gd name="connsiteX51" fmla="*/ 187576 w 324754"/>
              <a:gd name="connsiteY51" fmla="*/ 145580 h 445398"/>
              <a:gd name="connsiteX52" fmla="*/ 190624 w 324754"/>
              <a:gd name="connsiteY52" fmla="*/ 146713 h 445398"/>
              <a:gd name="connsiteX53" fmla="*/ 192805 w 324754"/>
              <a:gd name="connsiteY53" fmla="*/ 146304 h 445398"/>
              <a:gd name="connsiteX54" fmla="*/ 197891 w 324754"/>
              <a:gd name="connsiteY54" fmla="*/ 145580 h 445398"/>
              <a:gd name="connsiteX55" fmla="*/ 202264 w 324754"/>
              <a:gd name="connsiteY55" fmla="*/ 145761 h 445398"/>
              <a:gd name="connsiteX56" fmla="*/ 208664 w 324754"/>
              <a:gd name="connsiteY56" fmla="*/ 146856 h 445398"/>
              <a:gd name="connsiteX57" fmla="*/ 211046 w 324754"/>
              <a:gd name="connsiteY57" fmla="*/ 146818 h 445398"/>
              <a:gd name="connsiteX58" fmla="*/ 214122 w 324754"/>
              <a:gd name="connsiteY58" fmla="*/ 146609 h 445398"/>
              <a:gd name="connsiteX59" fmla="*/ 219542 w 324754"/>
              <a:gd name="connsiteY59" fmla="*/ 144389 h 445398"/>
              <a:gd name="connsiteX60" fmla="*/ 221514 w 324754"/>
              <a:gd name="connsiteY60" fmla="*/ 144056 h 445398"/>
              <a:gd name="connsiteX61" fmla="*/ 223704 w 324754"/>
              <a:gd name="connsiteY61" fmla="*/ 144256 h 445398"/>
              <a:gd name="connsiteX62" fmla="*/ 226904 w 324754"/>
              <a:gd name="connsiteY62" fmla="*/ 145389 h 445398"/>
              <a:gd name="connsiteX63" fmla="*/ 228638 w 324754"/>
              <a:gd name="connsiteY63" fmla="*/ 146285 h 445398"/>
              <a:gd name="connsiteX64" fmla="*/ 230857 w 324754"/>
              <a:gd name="connsiteY64" fmla="*/ 147209 h 445398"/>
              <a:gd name="connsiteX65" fmla="*/ 234096 w 324754"/>
              <a:gd name="connsiteY65" fmla="*/ 147866 h 445398"/>
              <a:gd name="connsiteX66" fmla="*/ 236182 w 324754"/>
              <a:gd name="connsiteY66" fmla="*/ 147752 h 445398"/>
              <a:gd name="connsiteX67" fmla="*/ 237763 w 324754"/>
              <a:gd name="connsiteY67" fmla="*/ 147714 h 445398"/>
              <a:gd name="connsiteX68" fmla="*/ 238678 w 324754"/>
              <a:gd name="connsiteY68" fmla="*/ 148133 h 445398"/>
              <a:gd name="connsiteX69" fmla="*/ 243774 w 324754"/>
              <a:gd name="connsiteY69" fmla="*/ 154486 h 445398"/>
              <a:gd name="connsiteX70" fmla="*/ 248193 w 324754"/>
              <a:gd name="connsiteY70" fmla="*/ 159991 h 445398"/>
              <a:gd name="connsiteX71" fmla="*/ 252041 w 324754"/>
              <a:gd name="connsiteY71" fmla="*/ 164611 h 445398"/>
              <a:gd name="connsiteX72" fmla="*/ 256204 w 324754"/>
              <a:gd name="connsiteY72" fmla="*/ 169593 h 445398"/>
              <a:gd name="connsiteX73" fmla="*/ 256527 w 324754"/>
              <a:gd name="connsiteY73" fmla="*/ 169888 h 445398"/>
              <a:gd name="connsiteX74" fmla="*/ 258404 w 324754"/>
              <a:gd name="connsiteY74" fmla="*/ 169250 h 445398"/>
              <a:gd name="connsiteX75" fmla="*/ 259642 w 324754"/>
              <a:gd name="connsiteY75" fmla="*/ 169526 h 445398"/>
              <a:gd name="connsiteX76" fmla="*/ 260785 w 324754"/>
              <a:gd name="connsiteY76" fmla="*/ 170536 h 445398"/>
              <a:gd name="connsiteX77" fmla="*/ 262757 w 324754"/>
              <a:gd name="connsiteY77" fmla="*/ 170116 h 445398"/>
              <a:gd name="connsiteX78" fmla="*/ 265557 w 324754"/>
              <a:gd name="connsiteY78" fmla="*/ 168269 h 445398"/>
              <a:gd name="connsiteX79" fmla="*/ 269634 w 324754"/>
              <a:gd name="connsiteY79" fmla="*/ 167897 h 445398"/>
              <a:gd name="connsiteX80" fmla="*/ 274996 w 324754"/>
              <a:gd name="connsiteY80" fmla="*/ 169002 h 445398"/>
              <a:gd name="connsiteX81" fmla="*/ 282073 w 324754"/>
              <a:gd name="connsiteY81" fmla="*/ 169002 h 445398"/>
              <a:gd name="connsiteX82" fmla="*/ 290856 w 324754"/>
              <a:gd name="connsiteY82" fmla="*/ 167907 h 445398"/>
              <a:gd name="connsiteX83" fmla="*/ 296313 w 324754"/>
              <a:gd name="connsiteY83" fmla="*/ 166716 h 445398"/>
              <a:gd name="connsiteX84" fmla="*/ 298447 w 324754"/>
              <a:gd name="connsiteY84" fmla="*/ 165430 h 445398"/>
              <a:gd name="connsiteX85" fmla="*/ 301971 w 324754"/>
              <a:gd name="connsiteY85" fmla="*/ 165563 h 445398"/>
              <a:gd name="connsiteX86" fmla="*/ 306229 w 324754"/>
              <a:gd name="connsiteY86" fmla="*/ 166716 h 445398"/>
              <a:gd name="connsiteX87" fmla="*/ 308524 w 324754"/>
              <a:gd name="connsiteY87" fmla="*/ 168354 h 445398"/>
              <a:gd name="connsiteX88" fmla="*/ 308801 w 324754"/>
              <a:gd name="connsiteY88" fmla="*/ 169964 h 445398"/>
              <a:gd name="connsiteX89" fmla="*/ 309658 w 324754"/>
              <a:gd name="connsiteY89" fmla="*/ 172488 h 445398"/>
              <a:gd name="connsiteX90" fmla="*/ 308734 w 324754"/>
              <a:gd name="connsiteY90" fmla="*/ 175041 h 445398"/>
              <a:gd name="connsiteX91" fmla="*/ 306029 w 324754"/>
              <a:gd name="connsiteY91" fmla="*/ 177622 h 445398"/>
              <a:gd name="connsiteX92" fmla="*/ 304524 w 324754"/>
              <a:gd name="connsiteY92" fmla="*/ 180927 h 445398"/>
              <a:gd name="connsiteX93" fmla="*/ 304229 w 324754"/>
              <a:gd name="connsiteY93" fmla="*/ 184947 h 445398"/>
              <a:gd name="connsiteX94" fmla="*/ 302828 w 324754"/>
              <a:gd name="connsiteY94" fmla="*/ 187918 h 445398"/>
              <a:gd name="connsiteX95" fmla="*/ 300323 w 324754"/>
              <a:gd name="connsiteY95" fmla="*/ 189843 h 445398"/>
              <a:gd name="connsiteX96" fmla="*/ 299342 w 324754"/>
              <a:gd name="connsiteY96" fmla="*/ 192643 h 445398"/>
              <a:gd name="connsiteX97" fmla="*/ 299895 w 324754"/>
              <a:gd name="connsiteY97" fmla="*/ 196320 h 445398"/>
              <a:gd name="connsiteX98" fmla="*/ 299628 w 324754"/>
              <a:gd name="connsiteY98" fmla="*/ 201692 h 445398"/>
              <a:gd name="connsiteX99" fmla="*/ 298533 w 324754"/>
              <a:gd name="connsiteY99" fmla="*/ 208759 h 445398"/>
              <a:gd name="connsiteX100" fmla="*/ 298533 w 324754"/>
              <a:gd name="connsiteY100" fmla="*/ 212979 h 445398"/>
              <a:gd name="connsiteX101" fmla="*/ 299628 w 324754"/>
              <a:gd name="connsiteY101" fmla="*/ 214360 h 445398"/>
              <a:gd name="connsiteX102" fmla="*/ 300133 w 324754"/>
              <a:gd name="connsiteY102" fmla="*/ 216341 h 445398"/>
              <a:gd name="connsiteX103" fmla="*/ 300047 w 324754"/>
              <a:gd name="connsiteY103" fmla="*/ 218922 h 445398"/>
              <a:gd name="connsiteX104" fmla="*/ 300457 w 324754"/>
              <a:gd name="connsiteY104" fmla="*/ 221209 h 445398"/>
              <a:gd name="connsiteX105" fmla="*/ 301819 w 324754"/>
              <a:gd name="connsiteY105" fmla="*/ 224180 h 445398"/>
              <a:gd name="connsiteX106" fmla="*/ 303714 w 324754"/>
              <a:gd name="connsiteY106" fmla="*/ 230095 h 445398"/>
              <a:gd name="connsiteX107" fmla="*/ 305295 w 324754"/>
              <a:gd name="connsiteY107" fmla="*/ 232638 h 445398"/>
              <a:gd name="connsiteX108" fmla="*/ 306676 w 324754"/>
              <a:gd name="connsiteY108" fmla="*/ 233572 h 445398"/>
              <a:gd name="connsiteX109" fmla="*/ 308077 w 324754"/>
              <a:gd name="connsiteY109" fmla="*/ 234715 h 445398"/>
              <a:gd name="connsiteX110" fmla="*/ 312115 w 324754"/>
              <a:gd name="connsiteY110" fmla="*/ 240763 h 445398"/>
              <a:gd name="connsiteX111" fmla="*/ 313096 w 324754"/>
              <a:gd name="connsiteY111" fmla="*/ 242040 h 445398"/>
              <a:gd name="connsiteX112" fmla="*/ 312801 w 324754"/>
              <a:gd name="connsiteY112" fmla="*/ 243154 h 445398"/>
              <a:gd name="connsiteX113" fmla="*/ 312420 w 324754"/>
              <a:gd name="connsiteY113" fmla="*/ 243983 h 445398"/>
              <a:gd name="connsiteX114" fmla="*/ 311953 w 324754"/>
              <a:gd name="connsiteY114" fmla="*/ 244516 h 445398"/>
              <a:gd name="connsiteX115" fmla="*/ 307648 w 324754"/>
              <a:gd name="connsiteY115" fmla="*/ 248117 h 445398"/>
              <a:gd name="connsiteX116" fmla="*/ 299095 w 324754"/>
              <a:gd name="connsiteY116" fmla="*/ 255946 h 445398"/>
              <a:gd name="connsiteX117" fmla="*/ 298390 w 324754"/>
              <a:gd name="connsiteY117" fmla="*/ 256937 h 445398"/>
              <a:gd name="connsiteX118" fmla="*/ 298447 w 324754"/>
              <a:gd name="connsiteY118" fmla="*/ 258575 h 445398"/>
              <a:gd name="connsiteX119" fmla="*/ 300924 w 324754"/>
              <a:gd name="connsiteY119" fmla="*/ 257518 h 445398"/>
              <a:gd name="connsiteX120" fmla="*/ 303581 w 324754"/>
              <a:gd name="connsiteY120" fmla="*/ 258404 h 445398"/>
              <a:gd name="connsiteX121" fmla="*/ 304876 w 324754"/>
              <a:gd name="connsiteY121" fmla="*/ 258575 h 445398"/>
              <a:gd name="connsiteX122" fmla="*/ 305467 w 324754"/>
              <a:gd name="connsiteY122" fmla="*/ 259223 h 445398"/>
              <a:gd name="connsiteX123" fmla="*/ 306238 w 324754"/>
              <a:gd name="connsiteY123" fmla="*/ 261337 h 445398"/>
              <a:gd name="connsiteX124" fmla="*/ 307124 w 324754"/>
              <a:gd name="connsiteY124" fmla="*/ 261690 h 445398"/>
              <a:gd name="connsiteX125" fmla="*/ 308420 w 324754"/>
              <a:gd name="connsiteY125" fmla="*/ 262566 h 445398"/>
              <a:gd name="connsiteX126" fmla="*/ 310953 w 324754"/>
              <a:gd name="connsiteY126" fmla="*/ 264795 h 445398"/>
              <a:gd name="connsiteX127" fmla="*/ 313077 w 324754"/>
              <a:gd name="connsiteY127" fmla="*/ 267138 h 445398"/>
              <a:gd name="connsiteX128" fmla="*/ 314668 w 324754"/>
              <a:gd name="connsiteY128" fmla="*/ 268262 h 445398"/>
              <a:gd name="connsiteX129" fmla="*/ 315792 w 324754"/>
              <a:gd name="connsiteY129" fmla="*/ 269310 h 445398"/>
              <a:gd name="connsiteX130" fmla="*/ 316144 w 324754"/>
              <a:gd name="connsiteY130" fmla="*/ 270834 h 445398"/>
              <a:gd name="connsiteX131" fmla="*/ 315678 w 324754"/>
              <a:gd name="connsiteY131" fmla="*/ 272358 h 445398"/>
              <a:gd name="connsiteX132" fmla="*/ 317011 w 324754"/>
              <a:gd name="connsiteY132" fmla="*/ 275892 h 445398"/>
              <a:gd name="connsiteX133" fmla="*/ 317916 w 324754"/>
              <a:gd name="connsiteY133" fmla="*/ 276987 h 445398"/>
              <a:gd name="connsiteX134" fmla="*/ 318392 w 324754"/>
              <a:gd name="connsiteY134" fmla="*/ 278330 h 445398"/>
              <a:gd name="connsiteX135" fmla="*/ 317916 w 324754"/>
              <a:gd name="connsiteY135" fmla="*/ 279682 h 445398"/>
              <a:gd name="connsiteX136" fmla="*/ 319040 w 324754"/>
              <a:gd name="connsiteY136" fmla="*/ 281264 h 445398"/>
              <a:gd name="connsiteX137" fmla="*/ 320259 w 324754"/>
              <a:gd name="connsiteY137" fmla="*/ 284378 h 445398"/>
              <a:gd name="connsiteX138" fmla="*/ 321745 w 324754"/>
              <a:gd name="connsiteY138" fmla="*/ 288179 h 445398"/>
              <a:gd name="connsiteX139" fmla="*/ 321926 w 324754"/>
              <a:gd name="connsiteY139" fmla="*/ 290293 h 445398"/>
              <a:gd name="connsiteX140" fmla="*/ 322545 w 324754"/>
              <a:gd name="connsiteY140" fmla="*/ 291265 h 445398"/>
              <a:gd name="connsiteX141" fmla="*/ 323279 w 324754"/>
              <a:gd name="connsiteY141" fmla="*/ 294084 h 445398"/>
              <a:gd name="connsiteX142" fmla="*/ 324526 w 324754"/>
              <a:gd name="connsiteY142" fmla="*/ 296732 h 445398"/>
              <a:gd name="connsiteX143" fmla="*/ 324231 w 324754"/>
              <a:gd name="connsiteY143" fmla="*/ 298542 h 445398"/>
              <a:gd name="connsiteX144" fmla="*/ 324755 w 324754"/>
              <a:gd name="connsiteY144" fmla="*/ 300323 h 445398"/>
              <a:gd name="connsiteX145" fmla="*/ 319697 w 324754"/>
              <a:gd name="connsiteY145" fmla="*/ 301514 h 445398"/>
              <a:gd name="connsiteX146" fmla="*/ 319240 w 324754"/>
              <a:gd name="connsiteY146" fmla="*/ 301323 h 445398"/>
              <a:gd name="connsiteX147" fmla="*/ 318935 w 324754"/>
              <a:gd name="connsiteY147" fmla="*/ 300666 h 445398"/>
              <a:gd name="connsiteX148" fmla="*/ 319078 w 324754"/>
              <a:gd name="connsiteY148" fmla="*/ 295608 h 445398"/>
              <a:gd name="connsiteX149" fmla="*/ 319031 w 324754"/>
              <a:gd name="connsiteY149" fmla="*/ 289893 h 445398"/>
              <a:gd name="connsiteX150" fmla="*/ 318249 w 324754"/>
              <a:gd name="connsiteY150" fmla="*/ 287550 h 445398"/>
              <a:gd name="connsiteX151" fmla="*/ 315935 w 324754"/>
              <a:gd name="connsiteY151" fmla="*/ 283797 h 445398"/>
              <a:gd name="connsiteX152" fmla="*/ 312868 w 324754"/>
              <a:gd name="connsiteY152" fmla="*/ 278825 h 445398"/>
              <a:gd name="connsiteX153" fmla="*/ 312030 w 324754"/>
              <a:gd name="connsiteY153" fmla="*/ 277396 h 445398"/>
              <a:gd name="connsiteX154" fmla="*/ 310734 w 324754"/>
              <a:gd name="connsiteY154" fmla="*/ 276577 h 445398"/>
              <a:gd name="connsiteX155" fmla="*/ 309201 w 324754"/>
              <a:gd name="connsiteY155" fmla="*/ 276463 h 445398"/>
              <a:gd name="connsiteX156" fmla="*/ 308077 w 324754"/>
              <a:gd name="connsiteY156" fmla="*/ 276815 h 445398"/>
              <a:gd name="connsiteX157" fmla="*/ 306572 w 324754"/>
              <a:gd name="connsiteY157" fmla="*/ 277739 h 445398"/>
              <a:gd name="connsiteX158" fmla="*/ 305153 w 324754"/>
              <a:gd name="connsiteY158" fmla="*/ 278749 h 445398"/>
              <a:gd name="connsiteX159" fmla="*/ 302409 w 324754"/>
              <a:gd name="connsiteY159" fmla="*/ 281749 h 445398"/>
              <a:gd name="connsiteX160" fmla="*/ 299647 w 324754"/>
              <a:gd name="connsiteY160" fmla="*/ 285255 h 445398"/>
              <a:gd name="connsiteX161" fmla="*/ 298028 w 324754"/>
              <a:gd name="connsiteY161" fmla="*/ 286045 h 445398"/>
              <a:gd name="connsiteX162" fmla="*/ 296409 w 324754"/>
              <a:gd name="connsiteY162" fmla="*/ 286369 h 445398"/>
              <a:gd name="connsiteX163" fmla="*/ 294980 w 324754"/>
              <a:gd name="connsiteY163" fmla="*/ 286264 h 445398"/>
              <a:gd name="connsiteX164" fmla="*/ 293827 w 324754"/>
              <a:gd name="connsiteY164" fmla="*/ 285321 h 445398"/>
              <a:gd name="connsiteX165" fmla="*/ 292646 w 324754"/>
              <a:gd name="connsiteY165" fmla="*/ 283407 h 445398"/>
              <a:gd name="connsiteX166" fmla="*/ 291227 w 324754"/>
              <a:gd name="connsiteY166" fmla="*/ 280864 h 445398"/>
              <a:gd name="connsiteX167" fmla="*/ 289531 w 324754"/>
              <a:gd name="connsiteY167" fmla="*/ 280035 h 445398"/>
              <a:gd name="connsiteX168" fmla="*/ 288874 w 324754"/>
              <a:gd name="connsiteY168" fmla="*/ 280816 h 445398"/>
              <a:gd name="connsiteX169" fmla="*/ 288312 w 324754"/>
              <a:gd name="connsiteY169" fmla="*/ 282311 h 445398"/>
              <a:gd name="connsiteX170" fmla="*/ 287874 w 324754"/>
              <a:gd name="connsiteY170" fmla="*/ 283797 h 445398"/>
              <a:gd name="connsiteX171" fmla="*/ 289017 w 324754"/>
              <a:gd name="connsiteY171" fmla="*/ 285683 h 445398"/>
              <a:gd name="connsiteX172" fmla="*/ 289998 w 324754"/>
              <a:gd name="connsiteY172" fmla="*/ 287141 h 445398"/>
              <a:gd name="connsiteX173" fmla="*/ 288312 w 324754"/>
              <a:gd name="connsiteY173" fmla="*/ 287093 h 445398"/>
              <a:gd name="connsiteX174" fmla="*/ 282864 w 324754"/>
              <a:gd name="connsiteY174" fmla="*/ 287093 h 445398"/>
              <a:gd name="connsiteX175" fmla="*/ 276578 w 324754"/>
              <a:gd name="connsiteY175" fmla="*/ 287093 h 445398"/>
              <a:gd name="connsiteX176" fmla="*/ 270301 w 324754"/>
              <a:gd name="connsiteY176" fmla="*/ 287093 h 445398"/>
              <a:gd name="connsiteX177" fmla="*/ 264662 w 324754"/>
              <a:gd name="connsiteY177" fmla="*/ 287093 h 445398"/>
              <a:gd name="connsiteX178" fmla="*/ 259442 w 324754"/>
              <a:gd name="connsiteY178" fmla="*/ 287093 h 445398"/>
              <a:gd name="connsiteX179" fmla="*/ 257451 w 324754"/>
              <a:gd name="connsiteY179" fmla="*/ 286969 h 445398"/>
              <a:gd name="connsiteX180" fmla="*/ 255422 w 324754"/>
              <a:gd name="connsiteY180" fmla="*/ 286112 h 445398"/>
              <a:gd name="connsiteX181" fmla="*/ 253479 w 324754"/>
              <a:gd name="connsiteY181" fmla="*/ 285712 h 445398"/>
              <a:gd name="connsiteX182" fmla="*/ 252451 w 324754"/>
              <a:gd name="connsiteY182" fmla="*/ 285779 h 445398"/>
              <a:gd name="connsiteX183" fmla="*/ 250612 w 324754"/>
              <a:gd name="connsiteY183" fmla="*/ 286607 h 445398"/>
              <a:gd name="connsiteX184" fmla="*/ 248221 w 324754"/>
              <a:gd name="connsiteY184" fmla="*/ 286731 h 445398"/>
              <a:gd name="connsiteX185" fmla="*/ 246612 w 324754"/>
              <a:gd name="connsiteY185" fmla="*/ 287521 h 445398"/>
              <a:gd name="connsiteX186" fmla="*/ 245316 w 324754"/>
              <a:gd name="connsiteY186" fmla="*/ 287426 h 445398"/>
              <a:gd name="connsiteX187" fmla="*/ 245298 w 324754"/>
              <a:gd name="connsiteY187" fmla="*/ 291808 h 445398"/>
              <a:gd name="connsiteX188" fmla="*/ 245259 w 324754"/>
              <a:gd name="connsiteY188" fmla="*/ 298047 h 445398"/>
              <a:gd name="connsiteX189" fmla="*/ 245221 w 324754"/>
              <a:gd name="connsiteY189" fmla="*/ 304667 h 445398"/>
              <a:gd name="connsiteX190" fmla="*/ 246669 w 324754"/>
              <a:gd name="connsiteY190" fmla="*/ 304162 h 445398"/>
              <a:gd name="connsiteX191" fmla="*/ 247917 w 324754"/>
              <a:gd name="connsiteY191" fmla="*/ 304209 h 445398"/>
              <a:gd name="connsiteX192" fmla="*/ 248831 w 324754"/>
              <a:gd name="connsiteY192" fmla="*/ 304676 h 445398"/>
              <a:gd name="connsiteX193" fmla="*/ 251403 w 324754"/>
              <a:gd name="connsiteY193" fmla="*/ 304295 h 445398"/>
              <a:gd name="connsiteX194" fmla="*/ 252822 w 324754"/>
              <a:gd name="connsiteY194" fmla="*/ 304495 h 445398"/>
              <a:gd name="connsiteX195" fmla="*/ 254175 w 324754"/>
              <a:gd name="connsiteY195" fmla="*/ 304667 h 445398"/>
              <a:gd name="connsiteX196" fmla="*/ 255422 w 324754"/>
              <a:gd name="connsiteY196" fmla="*/ 304685 h 445398"/>
              <a:gd name="connsiteX197" fmla="*/ 256194 w 324754"/>
              <a:gd name="connsiteY197" fmla="*/ 305210 h 445398"/>
              <a:gd name="connsiteX198" fmla="*/ 257223 w 324754"/>
              <a:gd name="connsiteY198" fmla="*/ 305114 h 445398"/>
              <a:gd name="connsiteX199" fmla="*/ 258328 w 324754"/>
              <a:gd name="connsiteY199" fmla="*/ 304533 h 445398"/>
              <a:gd name="connsiteX200" fmla="*/ 259652 w 324754"/>
              <a:gd name="connsiteY200" fmla="*/ 304895 h 445398"/>
              <a:gd name="connsiteX201" fmla="*/ 261071 w 324754"/>
              <a:gd name="connsiteY201" fmla="*/ 305828 h 445398"/>
              <a:gd name="connsiteX202" fmla="*/ 261985 w 324754"/>
              <a:gd name="connsiteY202" fmla="*/ 307219 h 445398"/>
              <a:gd name="connsiteX203" fmla="*/ 262804 w 324754"/>
              <a:gd name="connsiteY203" fmla="*/ 308943 h 445398"/>
              <a:gd name="connsiteX204" fmla="*/ 263623 w 324754"/>
              <a:gd name="connsiteY204" fmla="*/ 309858 h 445398"/>
              <a:gd name="connsiteX205" fmla="*/ 263576 w 324754"/>
              <a:gd name="connsiteY205" fmla="*/ 311505 h 445398"/>
              <a:gd name="connsiteX206" fmla="*/ 263547 w 324754"/>
              <a:gd name="connsiteY206" fmla="*/ 312801 h 445398"/>
              <a:gd name="connsiteX207" fmla="*/ 263262 w 324754"/>
              <a:gd name="connsiteY207" fmla="*/ 313877 h 445398"/>
              <a:gd name="connsiteX208" fmla="*/ 263623 w 324754"/>
              <a:gd name="connsiteY208" fmla="*/ 314572 h 445398"/>
              <a:gd name="connsiteX209" fmla="*/ 263890 w 324754"/>
              <a:gd name="connsiteY209" fmla="*/ 315315 h 445398"/>
              <a:gd name="connsiteX210" fmla="*/ 263814 w 324754"/>
              <a:gd name="connsiteY210" fmla="*/ 315744 h 445398"/>
              <a:gd name="connsiteX211" fmla="*/ 263338 w 324754"/>
              <a:gd name="connsiteY211" fmla="*/ 315944 h 445398"/>
              <a:gd name="connsiteX212" fmla="*/ 262299 w 324754"/>
              <a:gd name="connsiteY212" fmla="*/ 316087 h 445398"/>
              <a:gd name="connsiteX213" fmla="*/ 261195 w 324754"/>
              <a:gd name="connsiteY213" fmla="*/ 316211 h 445398"/>
              <a:gd name="connsiteX214" fmla="*/ 260423 w 324754"/>
              <a:gd name="connsiteY214" fmla="*/ 316163 h 445398"/>
              <a:gd name="connsiteX215" fmla="*/ 259823 w 324754"/>
              <a:gd name="connsiteY215" fmla="*/ 315496 h 445398"/>
              <a:gd name="connsiteX216" fmla="*/ 259242 w 324754"/>
              <a:gd name="connsiteY216" fmla="*/ 315420 h 445398"/>
              <a:gd name="connsiteX217" fmla="*/ 258404 w 324754"/>
              <a:gd name="connsiteY217" fmla="*/ 315516 h 445398"/>
              <a:gd name="connsiteX218" fmla="*/ 257508 w 324754"/>
              <a:gd name="connsiteY218" fmla="*/ 315115 h 445398"/>
              <a:gd name="connsiteX219" fmla="*/ 256737 w 324754"/>
              <a:gd name="connsiteY219" fmla="*/ 314277 h 445398"/>
              <a:gd name="connsiteX220" fmla="*/ 255365 w 324754"/>
              <a:gd name="connsiteY220" fmla="*/ 313439 h 445398"/>
              <a:gd name="connsiteX221" fmla="*/ 253898 w 324754"/>
              <a:gd name="connsiteY221" fmla="*/ 313801 h 445398"/>
              <a:gd name="connsiteX222" fmla="*/ 252889 w 324754"/>
              <a:gd name="connsiteY222" fmla="*/ 314230 h 445398"/>
              <a:gd name="connsiteX223" fmla="*/ 251851 w 324754"/>
              <a:gd name="connsiteY223" fmla="*/ 314753 h 445398"/>
              <a:gd name="connsiteX224" fmla="*/ 250908 w 324754"/>
              <a:gd name="connsiteY224" fmla="*/ 315306 h 445398"/>
              <a:gd name="connsiteX225" fmla="*/ 249965 w 324754"/>
              <a:gd name="connsiteY225" fmla="*/ 315163 h 445398"/>
              <a:gd name="connsiteX226" fmla="*/ 248764 w 324754"/>
              <a:gd name="connsiteY226" fmla="*/ 315563 h 445398"/>
              <a:gd name="connsiteX227" fmla="*/ 247755 w 324754"/>
              <a:gd name="connsiteY227" fmla="*/ 316182 h 445398"/>
              <a:gd name="connsiteX228" fmla="*/ 246402 w 324754"/>
              <a:gd name="connsiteY228" fmla="*/ 316687 h 445398"/>
              <a:gd name="connsiteX229" fmla="*/ 244935 w 324754"/>
              <a:gd name="connsiteY229" fmla="*/ 316925 h 445398"/>
              <a:gd name="connsiteX230" fmla="*/ 243249 w 324754"/>
              <a:gd name="connsiteY230" fmla="*/ 317163 h 445398"/>
              <a:gd name="connsiteX231" fmla="*/ 241640 w 324754"/>
              <a:gd name="connsiteY231" fmla="*/ 317259 h 445398"/>
              <a:gd name="connsiteX232" fmla="*/ 239811 w 324754"/>
              <a:gd name="connsiteY232" fmla="*/ 317459 h 445398"/>
              <a:gd name="connsiteX233" fmla="*/ 239706 w 324754"/>
              <a:gd name="connsiteY233" fmla="*/ 320945 h 445398"/>
              <a:gd name="connsiteX234" fmla="*/ 239497 w 324754"/>
              <a:gd name="connsiteY234" fmla="*/ 327793 h 445398"/>
              <a:gd name="connsiteX235" fmla="*/ 239354 w 324754"/>
              <a:gd name="connsiteY235" fmla="*/ 332327 h 445398"/>
              <a:gd name="connsiteX236" fmla="*/ 239363 w 324754"/>
              <a:gd name="connsiteY236" fmla="*/ 336509 h 445398"/>
              <a:gd name="connsiteX237" fmla="*/ 240068 w 324754"/>
              <a:gd name="connsiteY237" fmla="*/ 338033 h 445398"/>
              <a:gd name="connsiteX238" fmla="*/ 243307 w 324754"/>
              <a:gd name="connsiteY238" fmla="*/ 341252 h 445398"/>
              <a:gd name="connsiteX239" fmla="*/ 245850 w 324754"/>
              <a:gd name="connsiteY239" fmla="*/ 342947 h 445398"/>
              <a:gd name="connsiteX240" fmla="*/ 248003 w 324754"/>
              <a:gd name="connsiteY240" fmla="*/ 344843 h 445398"/>
              <a:gd name="connsiteX241" fmla="*/ 250145 w 324754"/>
              <a:gd name="connsiteY241" fmla="*/ 345634 h 445398"/>
              <a:gd name="connsiteX242" fmla="*/ 251041 w 324754"/>
              <a:gd name="connsiteY242" fmla="*/ 346348 h 445398"/>
              <a:gd name="connsiteX243" fmla="*/ 251631 w 324754"/>
              <a:gd name="connsiteY243" fmla="*/ 347520 h 445398"/>
              <a:gd name="connsiteX244" fmla="*/ 251927 w 324754"/>
              <a:gd name="connsiteY244" fmla="*/ 348748 h 445398"/>
              <a:gd name="connsiteX245" fmla="*/ 252155 w 324754"/>
              <a:gd name="connsiteY245" fmla="*/ 349796 h 445398"/>
              <a:gd name="connsiteX246" fmla="*/ 251927 w 324754"/>
              <a:gd name="connsiteY246" fmla="*/ 350910 h 445398"/>
              <a:gd name="connsiteX247" fmla="*/ 251393 w 324754"/>
              <a:gd name="connsiteY247" fmla="*/ 351968 h 445398"/>
              <a:gd name="connsiteX248" fmla="*/ 251622 w 324754"/>
              <a:gd name="connsiteY248" fmla="*/ 353082 h 445398"/>
              <a:gd name="connsiteX249" fmla="*/ 252394 w 324754"/>
              <a:gd name="connsiteY249" fmla="*/ 353958 h 445398"/>
              <a:gd name="connsiteX250" fmla="*/ 252632 w 324754"/>
              <a:gd name="connsiteY250" fmla="*/ 355073 h 445398"/>
              <a:gd name="connsiteX251" fmla="*/ 253165 w 324754"/>
              <a:gd name="connsiteY251" fmla="*/ 356130 h 445398"/>
              <a:gd name="connsiteX252" fmla="*/ 253460 w 324754"/>
              <a:gd name="connsiteY252" fmla="*/ 357188 h 445398"/>
              <a:gd name="connsiteX253" fmla="*/ 254108 w 324754"/>
              <a:gd name="connsiteY253" fmla="*/ 357949 h 445398"/>
              <a:gd name="connsiteX254" fmla="*/ 254927 w 324754"/>
              <a:gd name="connsiteY254" fmla="*/ 358473 h 445398"/>
              <a:gd name="connsiteX255" fmla="*/ 255984 w 324754"/>
              <a:gd name="connsiteY255" fmla="*/ 359350 h 445398"/>
              <a:gd name="connsiteX256" fmla="*/ 256099 w 324754"/>
              <a:gd name="connsiteY256" fmla="*/ 360169 h 445398"/>
              <a:gd name="connsiteX257" fmla="*/ 255984 w 324754"/>
              <a:gd name="connsiteY257" fmla="*/ 361102 h 445398"/>
              <a:gd name="connsiteX258" fmla="*/ 255975 w 324754"/>
              <a:gd name="connsiteY258" fmla="*/ 361807 h 445398"/>
              <a:gd name="connsiteX259" fmla="*/ 256985 w 324754"/>
              <a:gd name="connsiteY259" fmla="*/ 363417 h 445398"/>
              <a:gd name="connsiteX260" fmla="*/ 257280 w 324754"/>
              <a:gd name="connsiteY260" fmla="*/ 364550 h 445398"/>
              <a:gd name="connsiteX261" fmla="*/ 256813 w 324754"/>
              <a:gd name="connsiteY261" fmla="*/ 365893 h 445398"/>
              <a:gd name="connsiteX262" fmla="*/ 256356 w 324754"/>
              <a:gd name="connsiteY262" fmla="*/ 370570 h 445398"/>
              <a:gd name="connsiteX263" fmla="*/ 255194 w 324754"/>
              <a:gd name="connsiteY263" fmla="*/ 375895 h 445398"/>
              <a:gd name="connsiteX264" fmla="*/ 254441 w 324754"/>
              <a:gd name="connsiteY264" fmla="*/ 379962 h 445398"/>
              <a:gd name="connsiteX265" fmla="*/ 253232 w 324754"/>
              <a:gd name="connsiteY265" fmla="*/ 386582 h 445398"/>
              <a:gd name="connsiteX266" fmla="*/ 251822 w 324754"/>
              <a:gd name="connsiteY266" fmla="*/ 394287 h 445398"/>
              <a:gd name="connsiteX267" fmla="*/ 250098 w 324754"/>
              <a:gd name="connsiteY267" fmla="*/ 403679 h 445398"/>
              <a:gd name="connsiteX268" fmla="*/ 248393 w 324754"/>
              <a:gd name="connsiteY268" fmla="*/ 412956 h 445398"/>
              <a:gd name="connsiteX269" fmla="*/ 246755 w 324754"/>
              <a:gd name="connsiteY269" fmla="*/ 421938 h 445398"/>
              <a:gd name="connsiteX270" fmla="*/ 245269 w 324754"/>
              <a:gd name="connsiteY270" fmla="*/ 430063 h 445398"/>
              <a:gd name="connsiteX271" fmla="*/ 243630 w 324754"/>
              <a:gd name="connsiteY271" fmla="*/ 439026 h 445398"/>
              <a:gd name="connsiteX272" fmla="*/ 242640 w 324754"/>
              <a:gd name="connsiteY272" fmla="*/ 444455 h 445398"/>
              <a:gd name="connsiteX273" fmla="*/ 242164 w 324754"/>
              <a:gd name="connsiteY273" fmla="*/ 445398 h 445398"/>
              <a:gd name="connsiteX274" fmla="*/ 240792 w 324754"/>
              <a:gd name="connsiteY274" fmla="*/ 443427 h 445398"/>
              <a:gd name="connsiteX275" fmla="*/ 238716 w 324754"/>
              <a:gd name="connsiteY275" fmla="*/ 441569 h 445398"/>
              <a:gd name="connsiteX276" fmla="*/ 236772 w 324754"/>
              <a:gd name="connsiteY276" fmla="*/ 440455 h 445398"/>
              <a:gd name="connsiteX277" fmla="*/ 235944 w 324754"/>
              <a:gd name="connsiteY277" fmla="*/ 438988 h 445398"/>
              <a:gd name="connsiteX278" fmla="*/ 234829 w 324754"/>
              <a:gd name="connsiteY278" fmla="*/ 435997 h 445398"/>
              <a:gd name="connsiteX279" fmla="*/ 233267 w 324754"/>
              <a:gd name="connsiteY279" fmla="*/ 434978 h 445398"/>
              <a:gd name="connsiteX280" fmla="*/ 232172 w 324754"/>
              <a:gd name="connsiteY280" fmla="*/ 434187 h 445398"/>
              <a:gd name="connsiteX281" fmla="*/ 231115 w 324754"/>
              <a:gd name="connsiteY281" fmla="*/ 434302 h 445398"/>
              <a:gd name="connsiteX282" fmla="*/ 229991 w 324754"/>
              <a:gd name="connsiteY282" fmla="*/ 435121 h 445398"/>
              <a:gd name="connsiteX283" fmla="*/ 228257 w 324754"/>
              <a:gd name="connsiteY283" fmla="*/ 435645 h 445398"/>
              <a:gd name="connsiteX284" fmla="*/ 227086 w 324754"/>
              <a:gd name="connsiteY284" fmla="*/ 435568 h 445398"/>
              <a:gd name="connsiteX285" fmla="*/ 222371 w 324754"/>
              <a:gd name="connsiteY285" fmla="*/ 433511 h 445398"/>
              <a:gd name="connsiteX286" fmla="*/ 221599 w 324754"/>
              <a:gd name="connsiteY286" fmla="*/ 433311 h 445398"/>
              <a:gd name="connsiteX287" fmla="*/ 224628 w 324754"/>
              <a:gd name="connsiteY287" fmla="*/ 428606 h 445398"/>
              <a:gd name="connsiteX288" fmla="*/ 230048 w 324754"/>
              <a:gd name="connsiteY288" fmla="*/ 420195 h 445398"/>
              <a:gd name="connsiteX289" fmla="*/ 233496 w 324754"/>
              <a:gd name="connsiteY289" fmla="*/ 414842 h 445398"/>
              <a:gd name="connsiteX290" fmla="*/ 237315 w 324754"/>
              <a:gd name="connsiteY290" fmla="*/ 408908 h 445398"/>
              <a:gd name="connsiteX291" fmla="*/ 239268 w 324754"/>
              <a:gd name="connsiteY291" fmla="*/ 405879 h 445398"/>
              <a:gd name="connsiteX292" fmla="*/ 239525 w 324754"/>
              <a:gd name="connsiteY292" fmla="*/ 405365 h 445398"/>
              <a:gd name="connsiteX293" fmla="*/ 239525 w 324754"/>
              <a:gd name="connsiteY293" fmla="*/ 404584 h 445398"/>
              <a:gd name="connsiteX294" fmla="*/ 238696 w 324754"/>
              <a:gd name="connsiteY294" fmla="*/ 403431 h 445398"/>
              <a:gd name="connsiteX295" fmla="*/ 236858 w 324754"/>
              <a:gd name="connsiteY295" fmla="*/ 402945 h 445398"/>
              <a:gd name="connsiteX296" fmla="*/ 234725 w 324754"/>
              <a:gd name="connsiteY296" fmla="*/ 402060 h 445398"/>
              <a:gd name="connsiteX297" fmla="*/ 233382 w 324754"/>
              <a:gd name="connsiteY297" fmla="*/ 400621 h 445398"/>
              <a:gd name="connsiteX298" fmla="*/ 231524 w 324754"/>
              <a:gd name="connsiteY298" fmla="*/ 400002 h 445398"/>
              <a:gd name="connsiteX299" fmla="*/ 230076 w 324754"/>
              <a:gd name="connsiteY299" fmla="*/ 398983 h 445398"/>
              <a:gd name="connsiteX300" fmla="*/ 227438 w 324754"/>
              <a:gd name="connsiteY300" fmla="*/ 397983 h 445398"/>
              <a:gd name="connsiteX301" fmla="*/ 225857 w 324754"/>
              <a:gd name="connsiteY301" fmla="*/ 397059 h 445398"/>
              <a:gd name="connsiteX302" fmla="*/ 223923 w 324754"/>
              <a:gd name="connsiteY302" fmla="*/ 396726 h 445398"/>
              <a:gd name="connsiteX303" fmla="*/ 222390 w 324754"/>
              <a:gd name="connsiteY303" fmla="*/ 395030 h 445398"/>
              <a:gd name="connsiteX304" fmla="*/ 216799 w 324754"/>
              <a:gd name="connsiteY304" fmla="*/ 391744 h 445398"/>
              <a:gd name="connsiteX305" fmla="*/ 215360 w 324754"/>
              <a:gd name="connsiteY305" fmla="*/ 391439 h 445398"/>
              <a:gd name="connsiteX306" fmla="*/ 213789 w 324754"/>
              <a:gd name="connsiteY306" fmla="*/ 391944 h 445398"/>
              <a:gd name="connsiteX307" fmla="*/ 211484 w 324754"/>
              <a:gd name="connsiteY307" fmla="*/ 392468 h 445398"/>
              <a:gd name="connsiteX308" fmla="*/ 209264 w 324754"/>
              <a:gd name="connsiteY308" fmla="*/ 394259 h 445398"/>
              <a:gd name="connsiteX309" fmla="*/ 206493 w 324754"/>
              <a:gd name="connsiteY309" fmla="*/ 394840 h 445398"/>
              <a:gd name="connsiteX310" fmla="*/ 203902 w 324754"/>
              <a:gd name="connsiteY310" fmla="*/ 394821 h 445398"/>
              <a:gd name="connsiteX311" fmla="*/ 202549 w 324754"/>
              <a:gd name="connsiteY311" fmla="*/ 393754 h 445398"/>
              <a:gd name="connsiteX312" fmla="*/ 201254 w 324754"/>
              <a:gd name="connsiteY312" fmla="*/ 393363 h 445398"/>
              <a:gd name="connsiteX313" fmla="*/ 199558 w 324754"/>
              <a:gd name="connsiteY313" fmla="*/ 391906 h 445398"/>
              <a:gd name="connsiteX314" fmla="*/ 196567 w 324754"/>
              <a:gd name="connsiteY314" fmla="*/ 390782 h 445398"/>
              <a:gd name="connsiteX315" fmla="*/ 194396 w 324754"/>
              <a:gd name="connsiteY315" fmla="*/ 390001 h 445398"/>
              <a:gd name="connsiteX316" fmla="*/ 193053 w 324754"/>
              <a:gd name="connsiteY316" fmla="*/ 390363 h 445398"/>
              <a:gd name="connsiteX317" fmla="*/ 191329 w 324754"/>
              <a:gd name="connsiteY317" fmla="*/ 391992 h 445398"/>
              <a:gd name="connsiteX318" fmla="*/ 189586 w 324754"/>
              <a:gd name="connsiteY318" fmla="*/ 393611 h 445398"/>
              <a:gd name="connsiteX319" fmla="*/ 188205 w 324754"/>
              <a:gd name="connsiteY319" fmla="*/ 394621 h 445398"/>
              <a:gd name="connsiteX320" fmla="*/ 186347 w 324754"/>
              <a:gd name="connsiteY320" fmla="*/ 394563 h 445398"/>
              <a:gd name="connsiteX321" fmla="*/ 184128 w 324754"/>
              <a:gd name="connsiteY321" fmla="*/ 396049 h 445398"/>
              <a:gd name="connsiteX322" fmla="*/ 181947 w 324754"/>
              <a:gd name="connsiteY322" fmla="*/ 396583 h 445398"/>
              <a:gd name="connsiteX323" fmla="*/ 179746 w 324754"/>
              <a:gd name="connsiteY323" fmla="*/ 396811 h 445398"/>
              <a:gd name="connsiteX324" fmla="*/ 177213 w 324754"/>
              <a:gd name="connsiteY324" fmla="*/ 397335 h 445398"/>
              <a:gd name="connsiteX325" fmla="*/ 174403 w 324754"/>
              <a:gd name="connsiteY325" fmla="*/ 396440 h 445398"/>
              <a:gd name="connsiteX326" fmla="*/ 172098 w 324754"/>
              <a:gd name="connsiteY326" fmla="*/ 395649 h 445398"/>
              <a:gd name="connsiteX327" fmla="*/ 171069 w 324754"/>
              <a:gd name="connsiteY327" fmla="*/ 395288 h 445398"/>
              <a:gd name="connsiteX328" fmla="*/ 170136 w 324754"/>
              <a:gd name="connsiteY328" fmla="*/ 395535 h 445398"/>
              <a:gd name="connsiteX329" fmla="*/ 168688 w 324754"/>
              <a:gd name="connsiteY329" fmla="*/ 396364 h 445398"/>
              <a:gd name="connsiteX330" fmla="*/ 166097 w 324754"/>
              <a:gd name="connsiteY330" fmla="*/ 396716 h 445398"/>
              <a:gd name="connsiteX331" fmla="*/ 164068 w 324754"/>
              <a:gd name="connsiteY331" fmla="*/ 396802 h 445398"/>
              <a:gd name="connsiteX332" fmla="*/ 162630 w 324754"/>
              <a:gd name="connsiteY332" fmla="*/ 396411 h 445398"/>
              <a:gd name="connsiteX333" fmla="*/ 161335 w 324754"/>
              <a:gd name="connsiteY333" fmla="*/ 394973 h 445398"/>
              <a:gd name="connsiteX334" fmla="*/ 159239 w 324754"/>
              <a:gd name="connsiteY334" fmla="*/ 394240 h 445398"/>
              <a:gd name="connsiteX335" fmla="*/ 156934 w 324754"/>
              <a:gd name="connsiteY335" fmla="*/ 393344 h 445398"/>
              <a:gd name="connsiteX336" fmla="*/ 156448 w 324754"/>
              <a:gd name="connsiteY336" fmla="*/ 391487 h 445398"/>
              <a:gd name="connsiteX337" fmla="*/ 156781 w 324754"/>
              <a:gd name="connsiteY337" fmla="*/ 390096 h 445398"/>
              <a:gd name="connsiteX338" fmla="*/ 157677 w 324754"/>
              <a:gd name="connsiteY338" fmla="*/ 388096 h 445398"/>
              <a:gd name="connsiteX339" fmla="*/ 157182 w 324754"/>
              <a:gd name="connsiteY339" fmla="*/ 386029 h 445398"/>
              <a:gd name="connsiteX340" fmla="*/ 156210 w 324754"/>
              <a:gd name="connsiteY340" fmla="*/ 382771 h 445398"/>
              <a:gd name="connsiteX341" fmla="*/ 155800 w 324754"/>
              <a:gd name="connsiteY341" fmla="*/ 381438 h 445398"/>
              <a:gd name="connsiteX342" fmla="*/ 155077 w 324754"/>
              <a:gd name="connsiteY342" fmla="*/ 380304 h 445398"/>
              <a:gd name="connsiteX343" fmla="*/ 153943 w 324754"/>
              <a:gd name="connsiteY343" fmla="*/ 379895 h 445398"/>
              <a:gd name="connsiteX344" fmla="*/ 151724 w 324754"/>
              <a:gd name="connsiteY344" fmla="*/ 380200 h 445398"/>
              <a:gd name="connsiteX345" fmla="*/ 149295 w 324754"/>
              <a:gd name="connsiteY345" fmla="*/ 378971 h 445398"/>
              <a:gd name="connsiteX346" fmla="*/ 147799 w 324754"/>
              <a:gd name="connsiteY346" fmla="*/ 377790 h 445398"/>
              <a:gd name="connsiteX347" fmla="*/ 147028 w 324754"/>
              <a:gd name="connsiteY347" fmla="*/ 376352 h 445398"/>
              <a:gd name="connsiteX348" fmla="*/ 147847 w 324754"/>
              <a:gd name="connsiteY348" fmla="*/ 373637 h 445398"/>
              <a:gd name="connsiteX349" fmla="*/ 147123 w 324754"/>
              <a:gd name="connsiteY349" fmla="*/ 371322 h 445398"/>
              <a:gd name="connsiteX350" fmla="*/ 145675 w 324754"/>
              <a:gd name="connsiteY350" fmla="*/ 370046 h 445398"/>
              <a:gd name="connsiteX351" fmla="*/ 144742 w 324754"/>
              <a:gd name="connsiteY351" fmla="*/ 367789 h 445398"/>
              <a:gd name="connsiteX352" fmla="*/ 143294 w 324754"/>
              <a:gd name="connsiteY352" fmla="*/ 365998 h 445398"/>
              <a:gd name="connsiteX353" fmla="*/ 141389 w 324754"/>
              <a:gd name="connsiteY353" fmla="*/ 365074 h 445398"/>
              <a:gd name="connsiteX354" fmla="*/ 139475 w 324754"/>
              <a:gd name="connsiteY354" fmla="*/ 365179 h 445398"/>
              <a:gd name="connsiteX355" fmla="*/ 137979 w 324754"/>
              <a:gd name="connsiteY355" fmla="*/ 364617 h 445398"/>
              <a:gd name="connsiteX356" fmla="*/ 136274 w 324754"/>
              <a:gd name="connsiteY356" fmla="*/ 362712 h 445398"/>
              <a:gd name="connsiteX357" fmla="*/ 134674 w 324754"/>
              <a:gd name="connsiteY357" fmla="*/ 361997 h 445398"/>
              <a:gd name="connsiteX358" fmla="*/ 132864 w 324754"/>
              <a:gd name="connsiteY358" fmla="*/ 360150 h 445398"/>
              <a:gd name="connsiteX359" fmla="*/ 129492 w 324754"/>
              <a:gd name="connsiteY359" fmla="*/ 359330 h 445398"/>
              <a:gd name="connsiteX360" fmla="*/ 127740 w 324754"/>
              <a:gd name="connsiteY360" fmla="*/ 358607 h 445398"/>
              <a:gd name="connsiteX361" fmla="*/ 126740 w 324754"/>
              <a:gd name="connsiteY361" fmla="*/ 357464 h 445398"/>
              <a:gd name="connsiteX362" fmla="*/ 125387 w 324754"/>
              <a:gd name="connsiteY362" fmla="*/ 355425 h 445398"/>
              <a:gd name="connsiteX363" fmla="*/ 125539 w 324754"/>
              <a:gd name="connsiteY363" fmla="*/ 354301 h 445398"/>
              <a:gd name="connsiteX364" fmla="*/ 124882 w 324754"/>
              <a:gd name="connsiteY364" fmla="*/ 353187 h 445398"/>
              <a:gd name="connsiteX365" fmla="*/ 124301 w 324754"/>
              <a:gd name="connsiteY365" fmla="*/ 351196 h 445398"/>
              <a:gd name="connsiteX366" fmla="*/ 123149 w 324754"/>
              <a:gd name="connsiteY366" fmla="*/ 348253 h 445398"/>
              <a:gd name="connsiteX367" fmla="*/ 121882 w 324754"/>
              <a:gd name="connsiteY367" fmla="*/ 346577 h 445398"/>
              <a:gd name="connsiteX368" fmla="*/ 120577 w 324754"/>
              <a:gd name="connsiteY368" fmla="*/ 345319 h 445398"/>
              <a:gd name="connsiteX369" fmla="*/ 119472 w 324754"/>
              <a:gd name="connsiteY369" fmla="*/ 344253 h 445398"/>
              <a:gd name="connsiteX370" fmla="*/ 117834 w 324754"/>
              <a:gd name="connsiteY370" fmla="*/ 342662 h 445398"/>
              <a:gd name="connsiteX371" fmla="*/ 115824 w 324754"/>
              <a:gd name="connsiteY371" fmla="*/ 341738 h 445398"/>
              <a:gd name="connsiteX372" fmla="*/ 114119 w 324754"/>
              <a:gd name="connsiteY372" fmla="*/ 340766 h 445398"/>
              <a:gd name="connsiteX373" fmla="*/ 113452 w 324754"/>
              <a:gd name="connsiteY373" fmla="*/ 339328 h 445398"/>
              <a:gd name="connsiteX374" fmla="*/ 112881 w 324754"/>
              <a:gd name="connsiteY374" fmla="*/ 338147 h 445398"/>
              <a:gd name="connsiteX375" fmla="*/ 111919 w 324754"/>
              <a:gd name="connsiteY375" fmla="*/ 338233 h 445398"/>
              <a:gd name="connsiteX376" fmla="*/ 110547 w 324754"/>
              <a:gd name="connsiteY376" fmla="*/ 338128 h 445398"/>
              <a:gd name="connsiteX377" fmla="*/ 109042 w 324754"/>
              <a:gd name="connsiteY377" fmla="*/ 337823 h 445398"/>
              <a:gd name="connsiteX378" fmla="*/ 107452 w 324754"/>
              <a:gd name="connsiteY378" fmla="*/ 336966 h 445398"/>
              <a:gd name="connsiteX379" fmla="*/ 106118 w 324754"/>
              <a:gd name="connsiteY379" fmla="*/ 335927 h 445398"/>
              <a:gd name="connsiteX380" fmla="*/ 103880 w 324754"/>
              <a:gd name="connsiteY380" fmla="*/ 334165 h 445398"/>
              <a:gd name="connsiteX381" fmla="*/ 102661 w 324754"/>
              <a:gd name="connsiteY381" fmla="*/ 333937 h 445398"/>
              <a:gd name="connsiteX382" fmla="*/ 101575 w 324754"/>
              <a:gd name="connsiteY382" fmla="*/ 333937 h 445398"/>
              <a:gd name="connsiteX383" fmla="*/ 99974 w 324754"/>
              <a:gd name="connsiteY383" fmla="*/ 335661 h 445398"/>
              <a:gd name="connsiteX384" fmla="*/ 95183 w 324754"/>
              <a:gd name="connsiteY384" fmla="*/ 333851 h 445398"/>
              <a:gd name="connsiteX385" fmla="*/ 91078 w 324754"/>
              <a:gd name="connsiteY385" fmla="*/ 331165 h 445398"/>
              <a:gd name="connsiteX386" fmla="*/ 86821 w 324754"/>
              <a:gd name="connsiteY386" fmla="*/ 330470 h 445398"/>
              <a:gd name="connsiteX387" fmla="*/ 84068 w 324754"/>
              <a:gd name="connsiteY387" fmla="*/ 328831 h 445398"/>
              <a:gd name="connsiteX388" fmla="*/ 81525 w 324754"/>
              <a:gd name="connsiteY388" fmla="*/ 326260 h 445398"/>
              <a:gd name="connsiteX389" fmla="*/ 80153 w 324754"/>
              <a:gd name="connsiteY389" fmla="*/ 324517 h 445398"/>
              <a:gd name="connsiteX390" fmla="*/ 79038 w 324754"/>
              <a:gd name="connsiteY390" fmla="*/ 323659 h 445398"/>
              <a:gd name="connsiteX391" fmla="*/ 73619 w 324754"/>
              <a:gd name="connsiteY391" fmla="*/ 321164 h 445398"/>
              <a:gd name="connsiteX392" fmla="*/ 72542 w 324754"/>
              <a:gd name="connsiteY392" fmla="*/ 320926 h 445398"/>
              <a:gd name="connsiteX393" fmla="*/ 70476 w 324754"/>
              <a:gd name="connsiteY393" fmla="*/ 322088 h 445398"/>
              <a:gd name="connsiteX394" fmla="*/ 69809 w 324754"/>
              <a:gd name="connsiteY394" fmla="*/ 322783 h 445398"/>
              <a:gd name="connsiteX395" fmla="*/ 69685 w 324754"/>
              <a:gd name="connsiteY395" fmla="*/ 324774 h 445398"/>
              <a:gd name="connsiteX396" fmla="*/ 69437 w 324754"/>
              <a:gd name="connsiteY396" fmla="*/ 325907 h 445398"/>
              <a:gd name="connsiteX397" fmla="*/ 67637 w 324754"/>
              <a:gd name="connsiteY397" fmla="*/ 326593 h 445398"/>
              <a:gd name="connsiteX398" fmla="*/ 64732 w 324754"/>
              <a:gd name="connsiteY398" fmla="*/ 326441 h 445398"/>
              <a:gd name="connsiteX399" fmla="*/ 62722 w 324754"/>
              <a:gd name="connsiteY399" fmla="*/ 325717 h 445398"/>
              <a:gd name="connsiteX400" fmla="*/ 61370 w 324754"/>
              <a:gd name="connsiteY400" fmla="*/ 325612 h 445398"/>
              <a:gd name="connsiteX401" fmla="*/ 61093 w 324754"/>
              <a:gd name="connsiteY401" fmla="*/ 326184 h 445398"/>
              <a:gd name="connsiteX402" fmla="*/ 60331 w 324754"/>
              <a:gd name="connsiteY402" fmla="*/ 326422 h 445398"/>
              <a:gd name="connsiteX403" fmla="*/ 58684 w 324754"/>
              <a:gd name="connsiteY403" fmla="*/ 326260 h 445398"/>
              <a:gd name="connsiteX404" fmla="*/ 56255 w 324754"/>
              <a:gd name="connsiteY404" fmla="*/ 325707 h 445398"/>
              <a:gd name="connsiteX405" fmla="*/ 54055 w 324754"/>
              <a:gd name="connsiteY405" fmla="*/ 324974 h 445398"/>
              <a:gd name="connsiteX406" fmla="*/ 51073 w 324754"/>
              <a:gd name="connsiteY406" fmla="*/ 323412 h 445398"/>
              <a:gd name="connsiteX407" fmla="*/ 49692 w 324754"/>
              <a:gd name="connsiteY407" fmla="*/ 323612 h 445398"/>
              <a:gd name="connsiteX408" fmla="*/ 46301 w 324754"/>
              <a:gd name="connsiteY408" fmla="*/ 323278 h 445398"/>
              <a:gd name="connsiteX409" fmla="*/ 43529 w 324754"/>
              <a:gd name="connsiteY409" fmla="*/ 322383 h 445398"/>
              <a:gd name="connsiteX410" fmla="*/ 42824 w 324754"/>
              <a:gd name="connsiteY410" fmla="*/ 321564 h 445398"/>
              <a:gd name="connsiteX411" fmla="*/ 41624 w 324754"/>
              <a:gd name="connsiteY411" fmla="*/ 315944 h 445398"/>
              <a:gd name="connsiteX412" fmla="*/ 41253 w 324754"/>
              <a:gd name="connsiteY412" fmla="*/ 315554 h 445398"/>
              <a:gd name="connsiteX413" fmla="*/ 40062 w 324754"/>
              <a:gd name="connsiteY413" fmla="*/ 315315 h 445398"/>
              <a:gd name="connsiteX414" fmla="*/ 38052 w 324754"/>
              <a:gd name="connsiteY414" fmla="*/ 314534 h 445398"/>
              <a:gd name="connsiteX415" fmla="*/ 36786 w 324754"/>
              <a:gd name="connsiteY415" fmla="*/ 313629 h 445398"/>
              <a:gd name="connsiteX416" fmla="*/ 36128 w 324754"/>
              <a:gd name="connsiteY416" fmla="*/ 312067 h 445398"/>
              <a:gd name="connsiteX417" fmla="*/ 35338 w 324754"/>
              <a:gd name="connsiteY417" fmla="*/ 310591 h 445398"/>
              <a:gd name="connsiteX418" fmla="*/ 31956 w 324754"/>
              <a:gd name="connsiteY418" fmla="*/ 310924 h 445398"/>
              <a:gd name="connsiteX419" fmla="*/ 26413 w 324754"/>
              <a:gd name="connsiteY419" fmla="*/ 308972 h 445398"/>
              <a:gd name="connsiteX420" fmla="*/ 22574 w 324754"/>
              <a:gd name="connsiteY420" fmla="*/ 307114 h 445398"/>
              <a:gd name="connsiteX421" fmla="*/ 19060 w 324754"/>
              <a:gd name="connsiteY421" fmla="*/ 305057 h 445398"/>
              <a:gd name="connsiteX422" fmla="*/ 13726 w 324754"/>
              <a:gd name="connsiteY422" fmla="*/ 300999 h 445398"/>
              <a:gd name="connsiteX423" fmla="*/ 11697 w 324754"/>
              <a:gd name="connsiteY423" fmla="*/ 299999 h 445398"/>
              <a:gd name="connsiteX424" fmla="*/ 9182 w 324754"/>
              <a:gd name="connsiteY424" fmla="*/ 298761 h 445398"/>
              <a:gd name="connsiteX425" fmla="*/ 7696 w 324754"/>
              <a:gd name="connsiteY425" fmla="*/ 296761 h 445398"/>
              <a:gd name="connsiteX426" fmla="*/ 5248 w 324754"/>
              <a:gd name="connsiteY426" fmla="*/ 294742 h 445398"/>
              <a:gd name="connsiteX427" fmla="*/ 4429 w 324754"/>
              <a:gd name="connsiteY427" fmla="*/ 294189 h 445398"/>
              <a:gd name="connsiteX428" fmla="*/ 3658 w 324754"/>
              <a:gd name="connsiteY428" fmla="*/ 292370 h 445398"/>
              <a:gd name="connsiteX429" fmla="*/ 0 w 324754"/>
              <a:gd name="connsiteY429" fmla="*/ 289722 h 445398"/>
              <a:gd name="connsiteX430" fmla="*/ 1810 w 324754"/>
              <a:gd name="connsiteY430" fmla="*/ 286312 h 445398"/>
              <a:gd name="connsiteX431" fmla="*/ 6210 w 324754"/>
              <a:gd name="connsiteY431" fmla="*/ 283740 h 445398"/>
              <a:gd name="connsiteX432" fmla="*/ 11983 w 324754"/>
              <a:gd name="connsiteY432" fmla="*/ 285731 h 445398"/>
              <a:gd name="connsiteX433" fmla="*/ 12687 w 324754"/>
              <a:gd name="connsiteY433" fmla="*/ 281749 h 445398"/>
              <a:gd name="connsiteX434" fmla="*/ 10601 w 324754"/>
              <a:gd name="connsiteY434" fmla="*/ 278225 h 445398"/>
              <a:gd name="connsiteX435" fmla="*/ 10916 w 324754"/>
              <a:gd name="connsiteY435" fmla="*/ 271567 h 445398"/>
              <a:gd name="connsiteX436" fmla="*/ 11592 w 324754"/>
              <a:gd name="connsiteY436" fmla="*/ 270234 h 445398"/>
              <a:gd name="connsiteX437" fmla="*/ 13116 w 324754"/>
              <a:gd name="connsiteY437" fmla="*/ 268453 h 445398"/>
              <a:gd name="connsiteX438" fmla="*/ 15097 w 324754"/>
              <a:gd name="connsiteY438" fmla="*/ 267214 h 445398"/>
              <a:gd name="connsiteX439" fmla="*/ 16259 w 324754"/>
              <a:gd name="connsiteY439" fmla="*/ 266862 h 445398"/>
              <a:gd name="connsiteX440" fmla="*/ 18240 w 324754"/>
              <a:gd name="connsiteY440" fmla="*/ 267471 h 445398"/>
              <a:gd name="connsiteX441" fmla="*/ 19488 w 324754"/>
              <a:gd name="connsiteY441" fmla="*/ 266138 h 445398"/>
              <a:gd name="connsiteX442" fmla="*/ 24194 w 324754"/>
              <a:gd name="connsiteY442" fmla="*/ 266738 h 445398"/>
              <a:gd name="connsiteX443" fmla="*/ 25622 w 324754"/>
              <a:gd name="connsiteY443" fmla="*/ 266176 h 445398"/>
              <a:gd name="connsiteX444" fmla="*/ 26603 w 324754"/>
              <a:gd name="connsiteY444" fmla="*/ 265271 h 445398"/>
              <a:gd name="connsiteX445" fmla="*/ 27756 w 324754"/>
              <a:gd name="connsiteY445" fmla="*/ 264585 h 445398"/>
              <a:gd name="connsiteX446" fmla="*/ 29223 w 324754"/>
              <a:gd name="connsiteY446" fmla="*/ 262985 h 445398"/>
              <a:gd name="connsiteX447" fmla="*/ 30071 w 324754"/>
              <a:gd name="connsiteY447" fmla="*/ 261137 h 445398"/>
              <a:gd name="connsiteX448" fmla="*/ 30775 w 324754"/>
              <a:gd name="connsiteY448" fmla="*/ 260413 h 445398"/>
              <a:gd name="connsiteX449" fmla="*/ 32404 w 324754"/>
              <a:gd name="connsiteY449" fmla="*/ 260670 h 445398"/>
              <a:gd name="connsiteX450" fmla="*/ 32556 w 324754"/>
              <a:gd name="connsiteY450" fmla="*/ 259870 h 445398"/>
              <a:gd name="connsiteX451" fmla="*/ 33395 w 324754"/>
              <a:gd name="connsiteY451" fmla="*/ 258785 h 445398"/>
              <a:gd name="connsiteX452" fmla="*/ 36243 w 324754"/>
              <a:gd name="connsiteY452" fmla="*/ 256356 h 445398"/>
              <a:gd name="connsiteX453" fmla="*/ 36214 w 324754"/>
              <a:gd name="connsiteY453" fmla="*/ 255279 h 445398"/>
              <a:gd name="connsiteX454" fmla="*/ 35414 w 324754"/>
              <a:gd name="connsiteY454" fmla="*/ 252936 h 445398"/>
              <a:gd name="connsiteX455" fmla="*/ 35614 w 324754"/>
              <a:gd name="connsiteY455" fmla="*/ 252079 h 445398"/>
              <a:gd name="connsiteX456" fmla="*/ 37262 w 324754"/>
              <a:gd name="connsiteY456" fmla="*/ 251784 h 445398"/>
              <a:gd name="connsiteX457" fmla="*/ 39214 w 324754"/>
              <a:gd name="connsiteY457" fmla="*/ 251127 h 445398"/>
              <a:gd name="connsiteX458" fmla="*/ 40253 w 324754"/>
              <a:gd name="connsiteY458" fmla="*/ 248888 h 445398"/>
              <a:gd name="connsiteX459" fmla="*/ 41538 w 324754"/>
              <a:gd name="connsiteY459" fmla="*/ 246936 h 445398"/>
              <a:gd name="connsiteX460" fmla="*/ 43006 w 324754"/>
              <a:gd name="connsiteY460" fmla="*/ 244059 h 445398"/>
              <a:gd name="connsiteX461" fmla="*/ 44625 w 324754"/>
              <a:gd name="connsiteY461" fmla="*/ 243878 h 445398"/>
              <a:gd name="connsiteX462" fmla="*/ 45482 w 324754"/>
              <a:gd name="connsiteY462" fmla="*/ 240516 h 445398"/>
              <a:gd name="connsiteX463" fmla="*/ 47663 w 324754"/>
              <a:gd name="connsiteY463" fmla="*/ 237572 h 445398"/>
              <a:gd name="connsiteX464" fmla="*/ 52102 w 324754"/>
              <a:gd name="connsiteY464" fmla="*/ 228847 h 445398"/>
              <a:gd name="connsiteX465" fmla="*/ 50759 w 324754"/>
              <a:gd name="connsiteY465" fmla="*/ 229038 h 445398"/>
              <a:gd name="connsiteX466" fmla="*/ 49692 w 324754"/>
              <a:gd name="connsiteY466" fmla="*/ 230210 h 445398"/>
              <a:gd name="connsiteX467" fmla="*/ 48482 w 324754"/>
              <a:gd name="connsiteY467" fmla="*/ 230067 h 445398"/>
              <a:gd name="connsiteX468" fmla="*/ 47101 w 324754"/>
              <a:gd name="connsiteY468" fmla="*/ 229381 h 445398"/>
              <a:gd name="connsiteX469" fmla="*/ 47501 w 324754"/>
              <a:gd name="connsiteY469" fmla="*/ 225447 h 445398"/>
              <a:gd name="connsiteX470" fmla="*/ 46711 w 324754"/>
              <a:gd name="connsiteY470" fmla="*/ 224980 h 445398"/>
              <a:gd name="connsiteX471" fmla="*/ 44568 w 324754"/>
              <a:gd name="connsiteY471" fmla="*/ 228009 h 445398"/>
              <a:gd name="connsiteX472" fmla="*/ 42720 w 324754"/>
              <a:gd name="connsiteY472" fmla="*/ 224923 h 445398"/>
              <a:gd name="connsiteX473" fmla="*/ 42548 w 324754"/>
              <a:gd name="connsiteY473" fmla="*/ 223047 h 445398"/>
              <a:gd name="connsiteX474" fmla="*/ 43329 w 324754"/>
              <a:gd name="connsiteY474" fmla="*/ 221189 h 445398"/>
              <a:gd name="connsiteX475" fmla="*/ 43215 w 324754"/>
              <a:gd name="connsiteY475" fmla="*/ 219942 h 445398"/>
              <a:gd name="connsiteX476" fmla="*/ 40224 w 324754"/>
              <a:gd name="connsiteY476" fmla="*/ 220875 h 445398"/>
              <a:gd name="connsiteX477" fmla="*/ 40367 w 324754"/>
              <a:gd name="connsiteY477" fmla="*/ 219713 h 445398"/>
              <a:gd name="connsiteX478" fmla="*/ 42224 w 324754"/>
              <a:gd name="connsiteY478" fmla="*/ 218522 h 445398"/>
              <a:gd name="connsiteX479" fmla="*/ 43072 w 324754"/>
              <a:gd name="connsiteY479" fmla="*/ 217284 h 445398"/>
              <a:gd name="connsiteX480" fmla="*/ 44691 w 324754"/>
              <a:gd name="connsiteY480" fmla="*/ 215932 h 445398"/>
              <a:gd name="connsiteX481" fmla="*/ 45368 w 324754"/>
              <a:gd name="connsiteY481" fmla="*/ 213893 h 445398"/>
              <a:gd name="connsiteX482" fmla="*/ 45758 w 324754"/>
              <a:gd name="connsiteY482" fmla="*/ 210721 h 445398"/>
              <a:gd name="connsiteX483" fmla="*/ 46492 w 324754"/>
              <a:gd name="connsiteY483" fmla="*/ 207321 h 445398"/>
              <a:gd name="connsiteX484" fmla="*/ 45949 w 324754"/>
              <a:gd name="connsiteY484" fmla="*/ 205645 h 445398"/>
              <a:gd name="connsiteX485" fmla="*/ 45072 w 324754"/>
              <a:gd name="connsiteY485" fmla="*/ 204216 h 445398"/>
              <a:gd name="connsiteX486" fmla="*/ 44339 w 324754"/>
              <a:gd name="connsiteY486" fmla="*/ 197872 h 445398"/>
              <a:gd name="connsiteX487" fmla="*/ 44539 w 324754"/>
              <a:gd name="connsiteY487" fmla="*/ 194177 h 445398"/>
              <a:gd name="connsiteX488" fmla="*/ 44158 w 324754"/>
              <a:gd name="connsiteY488" fmla="*/ 191271 h 445398"/>
              <a:gd name="connsiteX489" fmla="*/ 43396 w 324754"/>
              <a:gd name="connsiteY489" fmla="*/ 188814 h 445398"/>
              <a:gd name="connsiteX490" fmla="*/ 39843 w 324754"/>
              <a:gd name="connsiteY490" fmla="*/ 185585 h 445398"/>
              <a:gd name="connsiteX491" fmla="*/ 45453 w 324754"/>
              <a:gd name="connsiteY491" fmla="*/ 181889 h 445398"/>
              <a:gd name="connsiteX492" fmla="*/ 47463 w 324754"/>
              <a:gd name="connsiteY492" fmla="*/ 179098 h 445398"/>
              <a:gd name="connsiteX493" fmla="*/ 44910 w 324754"/>
              <a:gd name="connsiteY493" fmla="*/ 173355 h 445398"/>
              <a:gd name="connsiteX494" fmla="*/ 41577 w 324754"/>
              <a:gd name="connsiteY494" fmla="*/ 168507 h 445398"/>
              <a:gd name="connsiteX495" fmla="*/ 41481 w 324754"/>
              <a:gd name="connsiteY495" fmla="*/ 165602 h 445398"/>
              <a:gd name="connsiteX496" fmla="*/ 42358 w 324754"/>
              <a:gd name="connsiteY496" fmla="*/ 165973 h 445398"/>
              <a:gd name="connsiteX497" fmla="*/ 43482 w 324754"/>
              <a:gd name="connsiteY497" fmla="*/ 165887 h 445398"/>
              <a:gd name="connsiteX498" fmla="*/ 44501 w 324754"/>
              <a:gd name="connsiteY498" fmla="*/ 159753 h 445398"/>
              <a:gd name="connsiteX499" fmla="*/ 44263 w 324754"/>
              <a:gd name="connsiteY499" fmla="*/ 157858 h 445398"/>
              <a:gd name="connsiteX500" fmla="*/ 42386 w 324754"/>
              <a:gd name="connsiteY500" fmla="*/ 154791 h 445398"/>
              <a:gd name="connsiteX501" fmla="*/ 40062 w 324754"/>
              <a:gd name="connsiteY501" fmla="*/ 154714 h 445398"/>
              <a:gd name="connsiteX502" fmla="*/ 38024 w 324754"/>
              <a:gd name="connsiteY502" fmla="*/ 150857 h 445398"/>
              <a:gd name="connsiteX503" fmla="*/ 36852 w 324754"/>
              <a:gd name="connsiteY503" fmla="*/ 149990 h 445398"/>
              <a:gd name="connsiteX504" fmla="*/ 35909 w 324754"/>
              <a:gd name="connsiteY504" fmla="*/ 147561 h 445398"/>
              <a:gd name="connsiteX505" fmla="*/ 32623 w 324754"/>
              <a:gd name="connsiteY505" fmla="*/ 142827 h 445398"/>
              <a:gd name="connsiteX506" fmla="*/ 30023 w 324754"/>
              <a:gd name="connsiteY506" fmla="*/ 140360 h 445398"/>
              <a:gd name="connsiteX507" fmla="*/ 31975 w 324754"/>
              <a:gd name="connsiteY507" fmla="*/ 134645 h 445398"/>
              <a:gd name="connsiteX508" fmla="*/ 33681 w 324754"/>
              <a:gd name="connsiteY508" fmla="*/ 133550 h 445398"/>
              <a:gd name="connsiteX509" fmla="*/ 34233 w 324754"/>
              <a:gd name="connsiteY509" fmla="*/ 132131 h 445398"/>
              <a:gd name="connsiteX510" fmla="*/ 33566 w 324754"/>
              <a:gd name="connsiteY510" fmla="*/ 128616 h 445398"/>
              <a:gd name="connsiteX511" fmla="*/ 33757 w 324754"/>
              <a:gd name="connsiteY511" fmla="*/ 127797 h 445398"/>
              <a:gd name="connsiteX512" fmla="*/ 34157 w 324754"/>
              <a:gd name="connsiteY512" fmla="*/ 127444 h 445398"/>
              <a:gd name="connsiteX513" fmla="*/ 34557 w 324754"/>
              <a:gd name="connsiteY513" fmla="*/ 127463 h 445398"/>
              <a:gd name="connsiteX514" fmla="*/ 35243 w 324754"/>
              <a:gd name="connsiteY514" fmla="*/ 127997 h 445398"/>
              <a:gd name="connsiteX515" fmla="*/ 36519 w 324754"/>
              <a:gd name="connsiteY515" fmla="*/ 129511 h 445398"/>
              <a:gd name="connsiteX516" fmla="*/ 37586 w 324754"/>
              <a:gd name="connsiteY516" fmla="*/ 131388 h 445398"/>
              <a:gd name="connsiteX517" fmla="*/ 38443 w 324754"/>
              <a:gd name="connsiteY517" fmla="*/ 131959 h 445398"/>
              <a:gd name="connsiteX518" fmla="*/ 39738 w 324754"/>
              <a:gd name="connsiteY518" fmla="*/ 131340 h 445398"/>
              <a:gd name="connsiteX519" fmla="*/ 44748 w 324754"/>
              <a:gd name="connsiteY519" fmla="*/ 127597 h 445398"/>
              <a:gd name="connsiteX520" fmla="*/ 44425 w 324754"/>
              <a:gd name="connsiteY520" fmla="*/ 126435 h 445398"/>
              <a:gd name="connsiteX521" fmla="*/ 44882 w 324754"/>
              <a:gd name="connsiteY521" fmla="*/ 124092 h 445398"/>
              <a:gd name="connsiteX522" fmla="*/ 46558 w 324754"/>
              <a:gd name="connsiteY522" fmla="*/ 122177 h 445398"/>
              <a:gd name="connsiteX523" fmla="*/ 48349 w 324754"/>
              <a:gd name="connsiteY523" fmla="*/ 121520 h 445398"/>
              <a:gd name="connsiteX524" fmla="*/ 48882 w 324754"/>
              <a:gd name="connsiteY524" fmla="*/ 120453 h 445398"/>
              <a:gd name="connsiteX525" fmla="*/ 48454 w 324754"/>
              <a:gd name="connsiteY525" fmla="*/ 118805 h 445398"/>
              <a:gd name="connsiteX526" fmla="*/ 46568 w 324754"/>
              <a:gd name="connsiteY526" fmla="*/ 114700 h 445398"/>
              <a:gd name="connsiteX527" fmla="*/ 44891 w 324754"/>
              <a:gd name="connsiteY527" fmla="*/ 112490 h 445398"/>
              <a:gd name="connsiteX528" fmla="*/ 43815 w 324754"/>
              <a:gd name="connsiteY528" fmla="*/ 110290 h 445398"/>
              <a:gd name="connsiteX529" fmla="*/ 43244 w 324754"/>
              <a:gd name="connsiteY529" fmla="*/ 108261 h 445398"/>
              <a:gd name="connsiteX530" fmla="*/ 41338 w 324754"/>
              <a:gd name="connsiteY530" fmla="*/ 106346 h 445398"/>
              <a:gd name="connsiteX531" fmla="*/ 42139 w 324754"/>
              <a:gd name="connsiteY531" fmla="*/ 104537 h 445398"/>
              <a:gd name="connsiteX532" fmla="*/ 43615 w 324754"/>
              <a:gd name="connsiteY532" fmla="*/ 102422 h 445398"/>
              <a:gd name="connsiteX533" fmla="*/ 44120 w 324754"/>
              <a:gd name="connsiteY533" fmla="*/ 102051 h 445398"/>
              <a:gd name="connsiteX534" fmla="*/ 44920 w 324754"/>
              <a:gd name="connsiteY534" fmla="*/ 102632 h 445398"/>
              <a:gd name="connsiteX535" fmla="*/ 47130 w 324754"/>
              <a:gd name="connsiteY535" fmla="*/ 106470 h 445398"/>
              <a:gd name="connsiteX536" fmla="*/ 50645 w 324754"/>
              <a:gd name="connsiteY536" fmla="*/ 108966 h 445398"/>
              <a:gd name="connsiteX537" fmla="*/ 54331 w 324754"/>
              <a:gd name="connsiteY537" fmla="*/ 112995 h 445398"/>
              <a:gd name="connsiteX538" fmla="*/ 55845 w 324754"/>
              <a:gd name="connsiteY538" fmla="*/ 115776 h 445398"/>
              <a:gd name="connsiteX539" fmla="*/ 57045 w 324754"/>
              <a:gd name="connsiteY539" fmla="*/ 116281 h 445398"/>
              <a:gd name="connsiteX540" fmla="*/ 58083 w 324754"/>
              <a:gd name="connsiteY540" fmla="*/ 117281 h 445398"/>
              <a:gd name="connsiteX541" fmla="*/ 57626 w 324754"/>
              <a:gd name="connsiteY541" fmla="*/ 118034 h 445398"/>
              <a:gd name="connsiteX542" fmla="*/ 56474 w 324754"/>
              <a:gd name="connsiteY542" fmla="*/ 118824 h 445398"/>
              <a:gd name="connsiteX543" fmla="*/ 56140 w 324754"/>
              <a:gd name="connsiteY543" fmla="*/ 120434 h 445398"/>
              <a:gd name="connsiteX544" fmla="*/ 56893 w 324754"/>
              <a:gd name="connsiteY544" fmla="*/ 121339 h 445398"/>
              <a:gd name="connsiteX545" fmla="*/ 57683 w 324754"/>
              <a:gd name="connsiteY545" fmla="*/ 121920 h 445398"/>
              <a:gd name="connsiteX546" fmla="*/ 59836 w 324754"/>
              <a:gd name="connsiteY546" fmla="*/ 121548 h 445398"/>
              <a:gd name="connsiteX547" fmla="*/ 61017 w 324754"/>
              <a:gd name="connsiteY547" fmla="*/ 119662 h 445398"/>
              <a:gd name="connsiteX548" fmla="*/ 60227 w 324754"/>
              <a:gd name="connsiteY548" fmla="*/ 111385 h 445398"/>
              <a:gd name="connsiteX549" fmla="*/ 58988 w 324754"/>
              <a:gd name="connsiteY549" fmla="*/ 107242 h 445398"/>
              <a:gd name="connsiteX550" fmla="*/ 57550 w 324754"/>
              <a:gd name="connsiteY550" fmla="*/ 105956 h 445398"/>
              <a:gd name="connsiteX551" fmla="*/ 56264 w 324754"/>
              <a:gd name="connsiteY551" fmla="*/ 104318 h 445398"/>
              <a:gd name="connsiteX552" fmla="*/ 57131 w 324754"/>
              <a:gd name="connsiteY552" fmla="*/ 103079 h 445398"/>
              <a:gd name="connsiteX553" fmla="*/ 59427 w 324754"/>
              <a:gd name="connsiteY553" fmla="*/ 102517 h 445398"/>
              <a:gd name="connsiteX554" fmla="*/ 62436 w 324754"/>
              <a:gd name="connsiteY554" fmla="*/ 101070 h 445398"/>
              <a:gd name="connsiteX555" fmla="*/ 73466 w 324754"/>
              <a:gd name="connsiteY555" fmla="*/ 93154 h 445398"/>
              <a:gd name="connsiteX556" fmla="*/ 77248 w 324754"/>
              <a:gd name="connsiteY556" fmla="*/ 85715 h 445398"/>
              <a:gd name="connsiteX557" fmla="*/ 80143 w 324754"/>
              <a:gd name="connsiteY557" fmla="*/ 83020 h 445398"/>
              <a:gd name="connsiteX558" fmla="*/ 83411 w 324754"/>
              <a:gd name="connsiteY558" fmla="*/ 81267 h 445398"/>
              <a:gd name="connsiteX559" fmla="*/ 87411 w 324754"/>
              <a:gd name="connsiteY559" fmla="*/ 81677 h 445398"/>
              <a:gd name="connsiteX560" fmla="*/ 90516 w 324754"/>
              <a:gd name="connsiteY560" fmla="*/ 80743 h 445398"/>
              <a:gd name="connsiteX561" fmla="*/ 91478 w 324754"/>
              <a:gd name="connsiteY561" fmla="*/ 78372 h 445398"/>
              <a:gd name="connsiteX562" fmla="*/ 90631 w 324754"/>
              <a:gd name="connsiteY562" fmla="*/ 75162 h 445398"/>
              <a:gd name="connsiteX563" fmla="*/ 89440 w 324754"/>
              <a:gd name="connsiteY563" fmla="*/ 73218 h 445398"/>
              <a:gd name="connsiteX564" fmla="*/ 90583 w 324754"/>
              <a:gd name="connsiteY564" fmla="*/ 70409 h 445398"/>
              <a:gd name="connsiteX565" fmla="*/ 91773 w 324754"/>
              <a:gd name="connsiteY565" fmla="*/ 66132 h 445398"/>
              <a:gd name="connsiteX566" fmla="*/ 91688 w 324754"/>
              <a:gd name="connsiteY566" fmla="*/ 62541 h 445398"/>
              <a:gd name="connsiteX567" fmla="*/ 93221 w 324754"/>
              <a:gd name="connsiteY567" fmla="*/ 60398 h 445398"/>
              <a:gd name="connsiteX568" fmla="*/ 92688 w 324754"/>
              <a:gd name="connsiteY568" fmla="*/ 59560 h 445398"/>
              <a:gd name="connsiteX569" fmla="*/ 90449 w 324754"/>
              <a:gd name="connsiteY569" fmla="*/ 61293 h 445398"/>
              <a:gd name="connsiteX570" fmla="*/ 88678 w 324754"/>
              <a:gd name="connsiteY570" fmla="*/ 62074 h 445398"/>
              <a:gd name="connsiteX571" fmla="*/ 89678 w 324754"/>
              <a:gd name="connsiteY571" fmla="*/ 60645 h 445398"/>
              <a:gd name="connsiteX572" fmla="*/ 92812 w 324754"/>
              <a:gd name="connsiteY572" fmla="*/ 57102 h 445398"/>
              <a:gd name="connsiteX573" fmla="*/ 94440 w 324754"/>
              <a:gd name="connsiteY573" fmla="*/ 51701 h 445398"/>
              <a:gd name="connsiteX574" fmla="*/ 95688 w 324754"/>
              <a:gd name="connsiteY574" fmla="*/ 49454 h 445398"/>
              <a:gd name="connsiteX575" fmla="*/ 100108 w 324754"/>
              <a:gd name="connsiteY575" fmla="*/ 46311 h 445398"/>
              <a:gd name="connsiteX576" fmla="*/ 100984 w 324754"/>
              <a:gd name="connsiteY576" fmla="*/ 44796 h 445398"/>
              <a:gd name="connsiteX577" fmla="*/ 104327 w 324754"/>
              <a:gd name="connsiteY577" fmla="*/ 42434 h 445398"/>
              <a:gd name="connsiteX578" fmla="*/ 109709 w 324754"/>
              <a:gd name="connsiteY578" fmla="*/ 37366 h 445398"/>
              <a:gd name="connsiteX579" fmla="*/ 111766 w 324754"/>
              <a:gd name="connsiteY579" fmla="*/ 35957 h 445398"/>
              <a:gd name="connsiteX580" fmla="*/ 122196 w 324754"/>
              <a:gd name="connsiteY580" fmla="*/ 39224 h 445398"/>
              <a:gd name="connsiteX581" fmla="*/ 125511 w 324754"/>
              <a:gd name="connsiteY581" fmla="*/ 39014 h 445398"/>
              <a:gd name="connsiteX582" fmla="*/ 124921 w 324754"/>
              <a:gd name="connsiteY582" fmla="*/ 39614 h 445398"/>
              <a:gd name="connsiteX583" fmla="*/ 123387 w 324754"/>
              <a:gd name="connsiteY583" fmla="*/ 39814 h 445398"/>
              <a:gd name="connsiteX584" fmla="*/ 121177 w 324754"/>
              <a:gd name="connsiteY584" fmla="*/ 40700 h 445398"/>
              <a:gd name="connsiteX585" fmla="*/ 120539 w 324754"/>
              <a:gd name="connsiteY585" fmla="*/ 42653 h 445398"/>
              <a:gd name="connsiteX586" fmla="*/ 122034 w 324754"/>
              <a:gd name="connsiteY586" fmla="*/ 44691 h 445398"/>
              <a:gd name="connsiteX587" fmla="*/ 123625 w 324754"/>
              <a:gd name="connsiteY587" fmla="*/ 45282 h 445398"/>
              <a:gd name="connsiteX588" fmla="*/ 124978 w 324754"/>
              <a:gd name="connsiteY588" fmla="*/ 43967 h 445398"/>
              <a:gd name="connsiteX589" fmla="*/ 126320 w 324754"/>
              <a:gd name="connsiteY589" fmla="*/ 40224 h 445398"/>
              <a:gd name="connsiteX590" fmla="*/ 128483 w 324754"/>
              <a:gd name="connsiteY590" fmla="*/ 36081 h 445398"/>
              <a:gd name="connsiteX591" fmla="*/ 128987 w 324754"/>
              <a:gd name="connsiteY591" fmla="*/ 31737 h 445398"/>
              <a:gd name="connsiteX592" fmla="*/ 130521 w 324754"/>
              <a:gd name="connsiteY592" fmla="*/ 30242 h 445398"/>
              <a:gd name="connsiteX593" fmla="*/ 132760 w 324754"/>
              <a:gd name="connsiteY593" fmla="*/ 29699 h 445398"/>
              <a:gd name="connsiteX594" fmla="*/ 136760 w 324754"/>
              <a:gd name="connsiteY594" fmla="*/ 30556 h 445398"/>
              <a:gd name="connsiteX595" fmla="*/ 139798 w 324754"/>
              <a:gd name="connsiteY595" fmla="*/ 31451 h 445398"/>
              <a:gd name="connsiteX596" fmla="*/ 142970 w 324754"/>
              <a:gd name="connsiteY596" fmla="*/ 31566 h 445398"/>
              <a:gd name="connsiteX597" fmla="*/ 152695 w 324754"/>
              <a:gd name="connsiteY597" fmla="*/ 30909 h 445398"/>
              <a:gd name="connsiteX598" fmla="*/ 168507 w 324754"/>
              <a:gd name="connsiteY598" fmla="*/ 19621 h 445398"/>
              <a:gd name="connsiteX599" fmla="*/ 175851 w 324754"/>
              <a:gd name="connsiteY599" fmla="*/ 17193 h 445398"/>
              <a:gd name="connsiteX600" fmla="*/ 180451 w 324754"/>
              <a:gd name="connsiteY600" fmla="*/ 14811 h 445398"/>
              <a:gd name="connsiteX601" fmla="*/ 183385 w 324754"/>
              <a:gd name="connsiteY601" fmla="*/ 10173 h 445398"/>
              <a:gd name="connsiteX602" fmla="*/ 184175 w 324754"/>
              <a:gd name="connsiteY602" fmla="*/ 6687 h 445398"/>
              <a:gd name="connsiteX603" fmla="*/ 186338 w 324754"/>
              <a:gd name="connsiteY603" fmla="*/ 5334 h 445398"/>
              <a:gd name="connsiteX604" fmla="*/ 188604 w 324754"/>
              <a:gd name="connsiteY604" fmla="*/ 5334 h 445398"/>
              <a:gd name="connsiteX605" fmla="*/ 189643 w 324754"/>
              <a:gd name="connsiteY605" fmla="*/ 4486 h 445398"/>
              <a:gd name="connsiteX606" fmla="*/ 189967 w 324754"/>
              <a:gd name="connsiteY606" fmla="*/ 3410 h 445398"/>
              <a:gd name="connsiteX607" fmla="*/ 195434 w 324754"/>
              <a:gd name="connsiteY607" fmla="*/ 390 h 445398"/>
              <a:gd name="connsiteX608" fmla="*/ 198568 w 324754"/>
              <a:gd name="connsiteY608" fmla="*/ 0 h 445398"/>
              <a:gd name="connsiteX609" fmla="*/ 201339 w 324754"/>
              <a:gd name="connsiteY609" fmla="*/ 57 h 445398"/>
              <a:gd name="connsiteX610" fmla="*/ 207531 w 324754"/>
              <a:gd name="connsiteY610" fmla="*/ 2686 h 445398"/>
              <a:gd name="connsiteX611" fmla="*/ 210398 w 324754"/>
              <a:gd name="connsiteY611" fmla="*/ 7334 h 445398"/>
              <a:gd name="connsiteX612" fmla="*/ 210874 w 324754"/>
              <a:gd name="connsiteY612" fmla="*/ 10535 h 445398"/>
              <a:gd name="connsiteX613" fmla="*/ 206950 w 324754"/>
              <a:gd name="connsiteY613" fmla="*/ 14011 h 445398"/>
              <a:gd name="connsiteX614" fmla="*/ 205921 w 324754"/>
              <a:gd name="connsiteY614" fmla="*/ 15535 h 445398"/>
              <a:gd name="connsiteX615" fmla="*/ 24308 w 324754"/>
              <a:gd name="connsiteY615" fmla="*/ 265300 h 445398"/>
              <a:gd name="connsiteX616" fmla="*/ 23584 w 324754"/>
              <a:gd name="connsiteY616" fmla="*/ 265890 h 445398"/>
              <a:gd name="connsiteX617" fmla="*/ 22203 w 324754"/>
              <a:gd name="connsiteY617" fmla="*/ 264843 h 445398"/>
              <a:gd name="connsiteX618" fmla="*/ 21736 w 324754"/>
              <a:gd name="connsiteY618" fmla="*/ 263509 h 445398"/>
              <a:gd name="connsiteX619" fmla="*/ 22584 w 324754"/>
              <a:gd name="connsiteY619" fmla="*/ 262518 h 445398"/>
              <a:gd name="connsiteX620" fmla="*/ 23670 w 324754"/>
              <a:gd name="connsiteY620" fmla="*/ 262842 h 445398"/>
              <a:gd name="connsiteX621" fmla="*/ 24165 w 324754"/>
              <a:gd name="connsiteY621" fmla="*/ 263652 h 445398"/>
              <a:gd name="connsiteX622" fmla="*/ 24308 w 324754"/>
              <a:gd name="connsiteY622" fmla="*/ 265300 h 445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</a:cxnLst>
            <a:rect l="l" t="t" r="r" b="b"/>
            <a:pathLst>
              <a:path w="324754" h="445398">
                <a:moveTo>
                  <a:pt x="205921" y="15535"/>
                </a:moveTo>
                <a:lnTo>
                  <a:pt x="204959" y="15869"/>
                </a:lnTo>
                <a:lnTo>
                  <a:pt x="203768" y="16583"/>
                </a:lnTo>
                <a:lnTo>
                  <a:pt x="200139" y="17926"/>
                </a:lnTo>
                <a:lnTo>
                  <a:pt x="195234" y="19202"/>
                </a:lnTo>
                <a:lnTo>
                  <a:pt x="188852" y="20841"/>
                </a:lnTo>
                <a:lnTo>
                  <a:pt x="187405" y="22593"/>
                </a:lnTo>
                <a:lnTo>
                  <a:pt x="181089" y="33576"/>
                </a:lnTo>
                <a:lnTo>
                  <a:pt x="175803" y="35795"/>
                </a:lnTo>
                <a:lnTo>
                  <a:pt x="173879" y="37433"/>
                </a:lnTo>
                <a:lnTo>
                  <a:pt x="172431" y="39510"/>
                </a:lnTo>
                <a:lnTo>
                  <a:pt x="169278" y="43329"/>
                </a:lnTo>
                <a:lnTo>
                  <a:pt x="167964" y="46263"/>
                </a:lnTo>
                <a:lnTo>
                  <a:pt x="164487" y="52635"/>
                </a:lnTo>
                <a:lnTo>
                  <a:pt x="162582" y="60617"/>
                </a:lnTo>
                <a:lnTo>
                  <a:pt x="161858" y="65094"/>
                </a:lnTo>
                <a:lnTo>
                  <a:pt x="160811" y="71580"/>
                </a:lnTo>
                <a:lnTo>
                  <a:pt x="159268" y="74838"/>
                </a:lnTo>
                <a:lnTo>
                  <a:pt x="157210" y="77895"/>
                </a:lnTo>
                <a:lnTo>
                  <a:pt x="154991" y="80877"/>
                </a:lnTo>
                <a:lnTo>
                  <a:pt x="153086" y="84153"/>
                </a:lnTo>
                <a:lnTo>
                  <a:pt x="151467" y="86715"/>
                </a:lnTo>
                <a:lnTo>
                  <a:pt x="151200" y="87592"/>
                </a:lnTo>
                <a:lnTo>
                  <a:pt x="151990" y="88297"/>
                </a:lnTo>
                <a:lnTo>
                  <a:pt x="155829" y="87592"/>
                </a:lnTo>
                <a:lnTo>
                  <a:pt x="157344" y="86820"/>
                </a:lnTo>
                <a:lnTo>
                  <a:pt x="159439" y="85830"/>
                </a:lnTo>
                <a:lnTo>
                  <a:pt x="160754" y="86363"/>
                </a:lnTo>
                <a:lnTo>
                  <a:pt x="162068" y="89182"/>
                </a:lnTo>
                <a:lnTo>
                  <a:pt x="163554" y="89535"/>
                </a:lnTo>
                <a:lnTo>
                  <a:pt x="164954" y="89182"/>
                </a:lnTo>
                <a:lnTo>
                  <a:pt x="166440" y="89887"/>
                </a:lnTo>
                <a:lnTo>
                  <a:pt x="168335" y="96898"/>
                </a:lnTo>
                <a:lnTo>
                  <a:pt x="169945" y="102832"/>
                </a:lnTo>
                <a:lnTo>
                  <a:pt x="173679" y="106537"/>
                </a:lnTo>
                <a:lnTo>
                  <a:pt x="176594" y="109423"/>
                </a:lnTo>
                <a:lnTo>
                  <a:pt x="177298" y="111976"/>
                </a:lnTo>
                <a:lnTo>
                  <a:pt x="177994" y="115576"/>
                </a:lnTo>
                <a:lnTo>
                  <a:pt x="178175" y="117338"/>
                </a:lnTo>
                <a:lnTo>
                  <a:pt x="177260" y="118396"/>
                </a:lnTo>
                <a:lnTo>
                  <a:pt x="175813" y="120586"/>
                </a:lnTo>
                <a:lnTo>
                  <a:pt x="175451" y="124768"/>
                </a:lnTo>
                <a:lnTo>
                  <a:pt x="175203" y="126159"/>
                </a:lnTo>
                <a:lnTo>
                  <a:pt x="174936" y="130035"/>
                </a:lnTo>
                <a:lnTo>
                  <a:pt x="175127" y="132416"/>
                </a:lnTo>
                <a:lnTo>
                  <a:pt x="175908" y="134274"/>
                </a:lnTo>
                <a:lnTo>
                  <a:pt x="177203" y="135341"/>
                </a:lnTo>
                <a:lnTo>
                  <a:pt x="179832" y="135893"/>
                </a:lnTo>
                <a:lnTo>
                  <a:pt x="182204" y="136541"/>
                </a:lnTo>
                <a:lnTo>
                  <a:pt x="183566" y="139760"/>
                </a:lnTo>
                <a:lnTo>
                  <a:pt x="185499" y="143856"/>
                </a:lnTo>
                <a:lnTo>
                  <a:pt x="187576" y="145580"/>
                </a:lnTo>
                <a:lnTo>
                  <a:pt x="190624" y="146713"/>
                </a:lnTo>
                <a:lnTo>
                  <a:pt x="192805" y="146304"/>
                </a:lnTo>
                <a:lnTo>
                  <a:pt x="197891" y="145580"/>
                </a:lnTo>
                <a:lnTo>
                  <a:pt x="202264" y="145761"/>
                </a:lnTo>
                <a:lnTo>
                  <a:pt x="208664" y="146856"/>
                </a:lnTo>
                <a:lnTo>
                  <a:pt x="211046" y="146818"/>
                </a:lnTo>
                <a:lnTo>
                  <a:pt x="214122" y="146609"/>
                </a:lnTo>
                <a:lnTo>
                  <a:pt x="219542" y="144389"/>
                </a:lnTo>
                <a:lnTo>
                  <a:pt x="221514" y="144056"/>
                </a:lnTo>
                <a:lnTo>
                  <a:pt x="223704" y="144256"/>
                </a:lnTo>
                <a:lnTo>
                  <a:pt x="226904" y="145389"/>
                </a:lnTo>
                <a:lnTo>
                  <a:pt x="228638" y="146285"/>
                </a:lnTo>
                <a:lnTo>
                  <a:pt x="230857" y="147209"/>
                </a:lnTo>
                <a:lnTo>
                  <a:pt x="234096" y="147866"/>
                </a:lnTo>
                <a:lnTo>
                  <a:pt x="236182" y="147752"/>
                </a:lnTo>
                <a:lnTo>
                  <a:pt x="237763" y="147714"/>
                </a:lnTo>
                <a:lnTo>
                  <a:pt x="238678" y="148133"/>
                </a:lnTo>
                <a:lnTo>
                  <a:pt x="243774" y="154486"/>
                </a:lnTo>
                <a:lnTo>
                  <a:pt x="248193" y="159991"/>
                </a:lnTo>
                <a:lnTo>
                  <a:pt x="252041" y="164611"/>
                </a:lnTo>
                <a:lnTo>
                  <a:pt x="256204" y="169593"/>
                </a:lnTo>
                <a:lnTo>
                  <a:pt x="256527" y="169888"/>
                </a:lnTo>
                <a:lnTo>
                  <a:pt x="258404" y="169250"/>
                </a:lnTo>
                <a:lnTo>
                  <a:pt x="259642" y="169526"/>
                </a:lnTo>
                <a:lnTo>
                  <a:pt x="260785" y="170536"/>
                </a:lnTo>
                <a:lnTo>
                  <a:pt x="262757" y="170116"/>
                </a:lnTo>
                <a:lnTo>
                  <a:pt x="265557" y="168269"/>
                </a:lnTo>
                <a:lnTo>
                  <a:pt x="269634" y="167897"/>
                </a:lnTo>
                <a:lnTo>
                  <a:pt x="274996" y="169002"/>
                </a:lnTo>
                <a:lnTo>
                  <a:pt x="282073" y="169002"/>
                </a:lnTo>
                <a:lnTo>
                  <a:pt x="290856" y="167907"/>
                </a:lnTo>
                <a:lnTo>
                  <a:pt x="296313" y="166716"/>
                </a:lnTo>
                <a:lnTo>
                  <a:pt x="298447" y="165430"/>
                </a:lnTo>
                <a:lnTo>
                  <a:pt x="301971" y="165563"/>
                </a:lnTo>
                <a:lnTo>
                  <a:pt x="306229" y="166716"/>
                </a:lnTo>
                <a:lnTo>
                  <a:pt x="308524" y="168354"/>
                </a:lnTo>
                <a:lnTo>
                  <a:pt x="308801" y="169964"/>
                </a:lnTo>
                <a:lnTo>
                  <a:pt x="309658" y="172488"/>
                </a:lnTo>
                <a:lnTo>
                  <a:pt x="308734" y="175041"/>
                </a:lnTo>
                <a:lnTo>
                  <a:pt x="306029" y="177622"/>
                </a:lnTo>
                <a:lnTo>
                  <a:pt x="304524" y="180927"/>
                </a:lnTo>
                <a:lnTo>
                  <a:pt x="304229" y="184947"/>
                </a:lnTo>
                <a:lnTo>
                  <a:pt x="302828" y="187918"/>
                </a:lnTo>
                <a:lnTo>
                  <a:pt x="300323" y="189843"/>
                </a:lnTo>
                <a:lnTo>
                  <a:pt x="299342" y="192643"/>
                </a:lnTo>
                <a:lnTo>
                  <a:pt x="299895" y="196320"/>
                </a:lnTo>
                <a:lnTo>
                  <a:pt x="299628" y="201692"/>
                </a:lnTo>
                <a:lnTo>
                  <a:pt x="298533" y="208759"/>
                </a:lnTo>
                <a:lnTo>
                  <a:pt x="298533" y="212979"/>
                </a:lnTo>
                <a:lnTo>
                  <a:pt x="299628" y="214360"/>
                </a:lnTo>
                <a:lnTo>
                  <a:pt x="300133" y="216341"/>
                </a:lnTo>
                <a:lnTo>
                  <a:pt x="300047" y="218922"/>
                </a:lnTo>
                <a:lnTo>
                  <a:pt x="300457" y="221209"/>
                </a:lnTo>
                <a:lnTo>
                  <a:pt x="301819" y="224180"/>
                </a:lnTo>
                <a:lnTo>
                  <a:pt x="303714" y="230095"/>
                </a:lnTo>
                <a:lnTo>
                  <a:pt x="305295" y="232638"/>
                </a:lnTo>
                <a:lnTo>
                  <a:pt x="306676" y="233572"/>
                </a:lnTo>
                <a:lnTo>
                  <a:pt x="308077" y="234715"/>
                </a:lnTo>
                <a:lnTo>
                  <a:pt x="312115" y="240763"/>
                </a:lnTo>
                <a:lnTo>
                  <a:pt x="313096" y="242040"/>
                </a:lnTo>
                <a:lnTo>
                  <a:pt x="312801" y="243154"/>
                </a:lnTo>
                <a:lnTo>
                  <a:pt x="312420" y="243983"/>
                </a:lnTo>
                <a:lnTo>
                  <a:pt x="311953" y="244516"/>
                </a:lnTo>
                <a:lnTo>
                  <a:pt x="307648" y="248117"/>
                </a:lnTo>
                <a:lnTo>
                  <a:pt x="299095" y="255946"/>
                </a:lnTo>
                <a:lnTo>
                  <a:pt x="298390" y="256937"/>
                </a:lnTo>
                <a:lnTo>
                  <a:pt x="298447" y="258575"/>
                </a:lnTo>
                <a:lnTo>
                  <a:pt x="300924" y="257518"/>
                </a:lnTo>
                <a:lnTo>
                  <a:pt x="303581" y="258404"/>
                </a:lnTo>
                <a:lnTo>
                  <a:pt x="304876" y="258575"/>
                </a:lnTo>
                <a:lnTo>
                  <a:pt x="305467" y="259223"/>
                </a:lnTo>
                <a:lnTo>
                  <a:pt x="306238" y="261337"/>
                </a:lnTo>
                <a:lnTo>
                  <a:pt x="307124" y="261690"/>
                </a:lnTo>
                <a:lnTo>
                  <a:pt x="308420" y="262566"/>
                </a:lnTo>
                <a:lnTo>
                  <a:pt x="310953" y="264795"/>
                </a:lnTo>
                <a:lnTo>
                  <a:pt x="313077" y="267138"/>
                </a:lnTo>
                <a:lnTo>
                  <a:pt x="314668" y="268262"/>
                </a:lnTo>
                <a:lnTo>
                  <a:pt x="315792" y="269310"/>
                </a:lnTo>
                <a:lnTo>
                  <a:pt x="316144" y="270834"/>
                </a:lnTo>
                <a:lnTo>
                  <a:pt x="315678" y="272358"/>
                </a:lnTo>
                <a:lnTo>
                  <a:pt x="317011" y="275892"/>
                </a:lnTo>
                <a:lnTo>
                  <a:pt x="317916" y="276987"/>
                </a:lnTo>
                <a:lnTo>
                  <a:pt x="318392" y="278330"/>
                </a:lnTo>
                <a:lnTo>
                  <a:pt x="317916" y="279682"/>
                </a:lnTo>
                <a:lnTo>
                  <a:pt x="319040" y="281264"/>
                </a:lnTo>
                <a:lnTo>
                  <a:pt x="320259" y="284378"/>
                </a:lnTo>
                <a:lnTo>
                  <a:pt x="321745" y="288179"/>
                </a:lnTo>
                <a:lnTo>
                  <a:pt x="321926" y="290293"/>
                </a:lnTo>
                <a:lnTo>
                  <a:pt x="322545" y="291265"/>
                </a:lnTo>
                <a:lnTo>
                  <a:pt x="323279" y="294084"/>
                </a:lnTo>
                <a:lnTo>
                  <a:pt x="324526" y="296732"/>
                </a:lnTo>
                <a:lnTo>
                  <a:pt x="324231" y="298542"/>
                </a:lnTo>
                <a:lnTo>
                  <a:pt x="324755" y="300323"/>
                </a:lnTo>
                <a:lnTo>
                  <a:pt x="319697" y="301514"/>
                </a:lnTo>
                <a:lnTo>
                  <a:pt x="319240" y="301323"/>
                </a:lnTo>
                <a:lnTo>
                  <a:pt x="318935" y="300666"/>
                </a:lnTo>
                <a:lnTo>
                  <a:pt x="319078" y="295608"/>
                </a:lnTo>
                <a:lnTo>
                  <a:pt x="319031" y="289893"/>
                </a:lnTo>
                <a:lnTo>
                  <a:pt x="318249" y="287550"/>
                </a:lnTo>
                <a:lnTo>
                  <a:pt x="315935" y="283797"/>
                </a:lnTo>
                <a:lnTo>
                  <a:pt x="312868" y="278825"/>
                </a:lnTo>
                <a:lnTo>
                  <a:pt x="312030" y="277396"/>
                </a:lnTo>
                <a:lnTo>
                  <a:pt x="310734" y="276577"/>
                </a:lnTo>
                <a:lnTo>
                  <a:pt x="309201" y="276463"/>
                </a:lnTo>
                <a:lnTo>
                  <a:pt x="308077" y="276815"/>
                </a:lnTo>
                <a:lnTo>
                  <a:pt x="306572" y="277739"/>
                </a:lnTo>
                <a:lnTo>
                  <a:pt x="305153" y="278749"/>
                </a:lnTo>
                <a:lnTo>
                  <a:pt x="302409" y="281749"/>
                </a:lnTo>
                <a:lnTo>
                  <a:pt x="299647" y="285255"/>
                </a:lnTo>
                <a:lnTo>
                  <a:pt x="298028" y="286045"/>
                </a:lnTo>
                <a:lnTo>
                  <a:pt x="296409" y="286369"/>
                </a:lnTo>
                <a:lnTo>
                  <a:pt x="294980" y="286264"/>
                </a:lnTo>
                <a:lnTo>
                  <a:pt x="293827" y="285321"/>
                </a:lnTo>
                <a:lnTo>
                  <a:pt x="292646" y="283407"/>
                </a:lnTo>
                <a:lnTo>
                  <a:pt x="291227" y="280864"/>
                </a:lnTo>
                <a:lnTo>
                  <a:pt x="289531" y="280035"/>
                </a:lnTo>
                <a:lnTo>
                  <a:pt x="288874" y="280816"/>
                </a:lnTo>
                <a:lnTo>
                  <a:pt x="288312" y="282311"/>
                </a:lnTo>
                <a:lnTo>
                  <a:pt x="287874" y="283797"/>
                </a:lnTo>
                <a:lnTo>
                  <a:pt x="289017" y="285683"/>
                </a:lnTo>
                <a:lnTo>
                  <a:pt x="289998" y="287141"/>
                </a:lnTo>
                <a:lnTo>
                  <a:pt x="288312" y="287093"/>
                </a:lnTo>
                <a:lnTo>
                  <a:pt x="282864" y="287093"/>
                </a:lnTo>
                <a:lnTo>
                  <a:pt x="276578" y="287093"/>
                </a:lnTo>
                <a:lnTo>
                  <a:pt x="270301" y="287093"/>
                </a:lnTo>
                <a:lnTo>
                  <a:pt x="264662" y="287093"/>
                </a:lnTo>
                <a:lnTo>
                  <a:pt x="259442" y="287093"/>
                </a:lnTo>
                <a:lnTo>
                  <a:pt x="257451" y="286969"/>
                </a:lnTo>
                <a:lnTo>
                  <a:pt x="255422" y="286112"/>
                </a:lnTo>
                <a:lnTo>
                  <a:pt x="253479" y="285712"/>
                </a:lnTo>
                <a:lnTo>
                  <a:pt x="252451" y="285779"/>
                </a:lnTo>
                <a:lnTo>
                  <a:pt x="250612" y="286607"/>
                </a:lnTo>
                <a:lnTo>
                  <a:pt x="248221" y="286731"/>
                </a:lnTo>
                <a:lnTo>
                  <a:pt x="246612" y="287521"/>
                </a:lnTo>
                <a:lnTo>
                  <a:pt x="245316" y="287426"/>
                </a:lnTo>
                <a:lnTo>
                  <a:pt x="245298" y="291808"/>
                </a:lnTo>
                <a:lnTo>
                  <a:pt x="245259" y="298047"/>
                </a:lnTo>
                <a:lnTo>
                  <a:pt x="245221" y="304667"/>
                </a:lnTo>
                <a:lnTo>
                  <a:pt x="246669" y="304162"/>
                </a:lnTo>
                <a:lnTo>
                  <a:pt x="247917" y="304209"/>
                </a:lnTo>
                <a:lnTo>
                  <a:pt x="248831" y="304676"/>
                </a:lnTo>
                <a:lnTo>
                  <a:pt x="251403" y="304295"/>
                </a:lnTo>
                <a:lnTo>
                  <a:pt x="252822" y="304495"/>
                </a:lnTo>
                <a:lnTo>
                  <a:pt x="254175" y="304667"/>
                </a:lnTo>
                <a:lnTo>
                  <a:pt x="255422" y="304685"/>
                </a:lnTo>
                <a:lnTo>
                  <a:pt x="256194" y="305210"/>
                </a:lnTo>
                <a:lnTo>
                  <a:pt x="257223" y="305114"/>
                </a:lnTo>
                <a:lnTo>
                  <a:pt x="258328" y="304533"/>
                </a:lnTo>
                <a:lnTo>
                  <a:pt x="259652" y="304895"/>
                </a:lnTo>
                <a:lnTo>
                  <a:pt x="261071" y="305828"/>
                </a:lnTo>
                <a:lnTo>
                  <a:pt x="261985" y="307219"/>
                </a:lnTo>
                <a:lnTo>
                  <a:pt x="262804" y="308943"/>
                </a:lnTo>
                <a:lnTo>
                  <a:pt x="263623" y="309858"/>
                </a:lnTo>
                <a:lnTo>
                  <a:pt x="263576" y="311505"/>
                </a:lnTo>
                <a:lnTo>
                  <a:pt x="263547" y="312801"/>
                </a:lnTo>
                <a:lnTo>
                  <a:pt x="263262" y="313877"/>
                </a:lnTo>
                <a:lnTo>
                  <a:pt x="263623" y="314572"/>
                </a:lnTo>
                <a:lnTo>
                  <a:pt x="263890" y="315315"/>
                </a:lnTo>
                <a:lnTo>
                  <a:pt x="263814" y="315744"/>
                </a:lnTo>
                <a:lnTo>
                  <a:pt x="263338" y="315944"/>
                </a:lnTo>
                <a:lnTo>
                  <a:pt x="262299" y="316087"/>
                </a:lnTo>
                <a:lnTo>
                  <a:pt x="261195" y="316211"/>
                </a:lnTo>
                <a:lnTo>
                  <a:pt x="260423" y="316163"/>
                </a:lnTo>
                <a:lnTo>
                  <a:pt x="259823" y="315496"/>
                </a:lnTo>
                <a:lnTo>
                  <a:pt x="259242" y="315420"/>
                </a:lnTo>
                <a:lnTo>
                  <a:pt x="258404" y="315516"/>
                </a:lnTo>
                <a:lnTo>
                  <a:pt x="257508" y="315115"/>
                </a:lnTo>
                <a:lnTo>
                  <a:pt x="256737" y="314277"/>
                </a:lnTo>
                <a:lnTo>
                  <a:pt x="255365" y="313439"/>
                </a:lnTo>
                <a:lnTo>
                  <a:pt x="253898" y="313801"/>
                </a:lnTo>
                <a:lnTo>
                  <a:pt x="252889" y="314230"/>
                </a:lnTo>
                <a:lnTo>
                  <a:pt x="251851" y="314753"/>
                </a:lnTo>
                <a:lnTo>
                  <a:pt x="250908" y="315306"/>
                </a:lnTo>
                <a:lnTo>
                  <a:pt x="249965" y="315163"/>
                </a:lnTo>
                <a:lnTo>
                  <a:pt x="248764" y="315563"/>
                </a:lnTo>
                <a:lnTo>
                  <a:pt x="247755" y="316182"/>
                </a:lnTo>
                <a:lnTo>
                  <a:pt x="246402" y="316687"/>
                </a:lnTo>
                <a:lnTo>
                  <a:pt x="244935" y="316925"/>
                </a:lnTo>
                <a:lnTo>
                  <a:pt x="243249" y="317163"/>
                </a:lnTo>
                <a:lnTo>
                  <a:pt x="241640" y="317259"/>
                </a:lnTo>
                <a:lnTo>
                  <a:pt x="239811" y="317459"/>
                </a:lnTo>
                <a:lnTo>
                  <a:pt x="239706" y="320945"/>
                </a:lnTo>
                <a:lnTo>
                  <a:pt x="239497" y="327793"/>
                </a:lnTo>
                <a:lnTo>
                  <a:pt x="239354" y="332327"/>
                </a:lnTo>
                <a:lnTo>
                  <a:pt x="239363" y="336509"/>
                </a:lnTo>
                <a:lnTo>
                  <a:pt x="240068" y="338033"/>
                </a:lnTo>
                <a:lnTo>
                  <a:pt x="243307" y="341252"/>
                </a:lnTo>
                <a:lnTo>
                  <a:pt x="245850" y="342947"/>
                </a:lnTo>
                <a:lnTo>
                  <a:pt x="248003" y="344843"/>
                </a:lnTo>
                <a:lnTo>
                  <a:pt x="250145" y="345634"/>
                </a:lnTo>
                <a:lnTo>
                  <a:pt x="251041" y="346348"/>
                </a:lnTo>
                <a:lnTo>
                  <a:pt x="251631" y="347520"/>
                </a:lnTo>
                <a:lnTo>
                  <a:pt x="251927" y="348748"/>
                </a:lnTo>
                <a:lnTo>
                  <a:pt x="252155" y="349796"/>
                </a:lnTo>
                <a:lnTo>
                  <a:pt x="251927" y="350910"/>
                </a:lnTo>
                <a:lnTo>
                  <a:pt x="251393" y="351968"/>
                </a:lnTo>
                <a:lnTo>
                  <a:pt x="251622" y="353082"/>
                </a:lnTo>
                <a:lnTo>
                  <a:pt x="252394" y="353958"/>
                </a:lnTo>
                <a:lnTo>
                  <a:pt x="252632" y="355073"/>
                </a:lnTo>
                <a:lnTo>
                  <a:pt x="253165" y="356130"/>
                </a:lnTo>
                <a:lnTo>
                  <a:pt x="253460" y="357188"/>
                </a:lnTo>
                <a:lnTo>
                  <a:pt x="254108" y="357949"/>
                </a:lnTo>
                <a:lnTo>
                  <a:pt x="254927" y="358473"/>
                </a:lnTo>
                <a:lnTo>
                  <a:pt x="255984" y="359350"/>
                </a:lnTo>
                <a:lnTo>
                  <a:pt x="256099" y="360169"/>
                </a:lnTo>
                <a:lnTo>
                  <a:pt x="255984" y="361102"/>
                </a:lnTo>
                <a:lnTo>
                  <a:pt x="255975" y="361807"/>
                </a:lnTo>
                <a:lnTo>
                  <a:pt x="256985" y="363417"/>
                </a:lnTo>
                <a:lnTo>
                  <a:pt x="257280" y="364550"/>
                </a:lnTo>
                <a:lnTo>
                  <a:pt x="256813" y="365893"/>
                </a:lnTo>
                <a:lnTo>
                  <a:pt x="256356" y="370570"/>
                </a:lnTo>
                <a:lnTo>
                  <a:pt x="255194" y="375895"/>
                </a:lnTo>
                <a:lnTo>
                  <a:pt x="254441" y="379962"/>
                </a:lnTo>
                <a:lnTo>
                  <a:pt x="253232" y="386582"/>
                </a:lnTo>
                <a:lnTo>
                  <a:pt x="251822" y="394287"/>
                </a:lnTo>
                <a:lnTo>
                  <a:pt x="250098" y="403679"/>
                </a:lnTo>
                <a:lnTo>
                  <a:pt x="248393" y="412956"/>
                </a:lnTo>
                <a:lnTo>
                  <a:pt x="246755" y="421938"/>
                </a:lnTo>
                <a:lnTo>
                  <a:pt x="245269" y="430063"/>
                </a:lnTo>
                <a:lnTo>
                  <a:pt x="243630" y="439026"/>
                </a:lnTo>
                <a:lnTo>
                  <a:pt x="242640" y="444455"/>
                </a:lnTo>
                <a:lnTo>
                  <a:pt x="242164" y="445398"/>
                </a:lnTo>
                <a:lnTo>
                  <a:pt x="240792" y="443427"/>
                </a:lnTo>
                <a:lnTo>
                  <a:pt x="238716" y="441569"/>
                </a:lnTo>
                <a:lnTo>
                  <a:pt x="236772" y="440455"/>
                </a:lnTo>
                <a:lnTo>
                  <a:pt x="235944" y="438988"/>
                </a:lnTo>
                <a:lnTo>
                  <a:pt x="234829" y="435997"/>
                </a:lnTo>
                <a:lnTo>
                  <a:pt x="233267" y="434978"/>
                </a:lnTo>
                <a:lnTo>
                  <a:pt x="232172" y="434187"/>
                </a:lnTo>
                <a:lnTo>
                  <a:pt x="231115" y="434302"/>
                </a:lnTo>
                <a:lnTo>
                  <a:pt x="229991" y="435121"/>
                </a:lnTo>
                <a:lnTo>
                  <a:pt x="228257" y="435645"/>
                </a:lnTo>
                <a:lnTo>
                  <a:pt x="227086" y="435568"/>
                </a:lnTo>
                <a:lnTo>
                  <a:pt x="222371" y="433511"/>
                </a:lnTo>
                <a:lnTo>
                  <a:pt x="221599" y="433311"/>
                </a:lnTo>
                <a:lnTo>
                  <a:pt x="224628" y="428606"/>
                </a:lnTo>
                <a:lnTo>
                  <a:pt x="230048" y="420195"/>
                </a:lnTo>
                <a:lnTo>
                  <a:pt x="233496" y="414842"/>
                </a:lnTo>
                <a:lnTo>
                  <a:pt x="237315" y="408908"/>
                </a:lnTo>
                <a:lnTo>
                  <a:pt x="239268" y="405879"/>
                </a:lnTo>
                <a:lnTo>
                  <a:pt x="239525" y="405365"/>
                </a:lnTo>
                <a:lnTo>
                  <a:pt x="239525" y="404584"/>
                </a:lnTo>
                <a:lnTo>
                  <a:pt x="238696" y="403431"/>
                </a:lnTo>
                <a:lnTo>
                  <a:pt x="236858" y="402945"/>
                </a:lnTo>
                <a:lnTo>
                  <a:pt x="234725" y="402060"/>
                </a:lnTo>
                <a:lnTo>
                  <a:pt x="233382" y="400621"/>
                </a:lnTo>
                <a:lnTo>
                  <a:pt x="231524" y="400002"/>
                </a:lnTo>
                <a:lnTo>
                  <a:pt x="230076" y="398983"/>
                </a:lnTo>
                <a:lnTo>
                  <a:pt x="227438" y="397983"/>
                </a:lnTo>
                <a:lnTo>
                  <a:pt x="225857" y="397059"/>
                </a:lnTo>
                <a:lnTo>
                  <a:pt x="223923" y="396726"/>
                </a:lnTo>
                <a:lnTo>
                  <a:pt x="222390" y="395030"/>
                </a:lnTo>
                <a:lnTo>
                  <a:pt x="216799" y="391744"/>
                </a:lnTo>
                <a:lnTo>
                  <a:pt x="215360" y="391439"/>
                </a:lnTo>
                <a:lnTo>
                  <a:pt x="213789" y="391944"/>
                </a:lnTo>
                <a:lnTo>
                  <a:pt x="211484" y="392468"/>
                </a:lnTo>
                <a:lnTo>
                  <a:pt x="209264" y="394259"/>
                </a:lnTo>
                <a:lnTo>
                  <a:pt x="206493" y="394840"/>
                </a:lnTo>
                <a:lnTo>
                  <a:pt x="203902" y="394821"/>
                </a:lnTo>
                <a:lnTo>
                  <a:pt x="202549" y="393754"/>
                </a:lnTo>
                <a:lnTo>
                  <a:pt x="201254" y="393363"/>
                </a:lnTo>
                <a:lnTo>
                  <a:pt x="199558" y="391906"/>
                </a:lnTo>
                <a:lnTo>
                  <a:pt x="196567" y="390782"/>
                </a:lnTo>
                <a:lnTo>
                  <a:pt x="194396" y="390001"/>
                </a:lnTo>
                <a:lnTo>
                  <a:pt x="193053" y="390363"/>
                </a:lnTo>
                <a:lnTo>
                  <a:pt x="191329" y="391992"/>
                </a:lnTo>
                <a:lnTo>
                  <a:pt x="189586" y="393611"/>
                </a:lnTo>
                <a:lnTo>
                  <a:pt x="188205" y="394621"/>
                </a:lnTo>
                <a:lnTo>
                  <a:pt x="186347" y="394563"/>
                </a:lnTo>
                <a:lnTo>
                  <a:pt x="184128" y="396049"/>
                </a:lnTo>
                <a:lnTo>
                  <a:pt x="181947" y="396583"/>
                </a:lnTo>
                <a:lnTo>
                  <a:pt x="179746" y="396811"/>
                </a:lnTo>
                <a:lnTo>
                  <a:pt x="177213" y="397335"/>
                </a:lnTo>
                <a:lnTo>
                  <a:pt x="174403" y="396440"/>
                </a:lnTo>
                <a:lnTo>
                  <a:pt x="172098" y="395649"/>
                </a:lnTo>
                <a:lnTo>
                  <a:pt x="171069" y="395288"/>
                </a:lnTo>
                <a:lnTo>
                  <a:pt x="170136" y="395535"/>
                </a:lnTo>
                <a:lnTo>
                  <a:pt x="168688" y="396364"/>
                </a:lnTo>
                <a:lnTo>
                  <a:pt x="166097" y="396716"/>
                </a:lnTo>
                <a:lnTo>
                  <a:pt x="164068" y="396802"/>
                </a:lnTo>
                <a:lnTo>
                  <a:pt x="162630" y="396411"/>
                </a:lnTo>
                <a:lnTo>
                  <a:pt x="161335" y="394973"/>
                </a:lnTo>
                <a:lnTo>
                  <a:pt x="159239" y="394240"/>
                </a:lnTo>
                <a:lnTo>
                  <a:pt x="156934" y="393344"/>
                </a:lnTo>
                <a:lnTo>
                  <a:pt x="156448" y="391487"/>
                </a:lnTo>
                <a:lnTo>
                  <a:pt x="156781" y="390096"/>
                </a:lnTo>
                <a:lnTo>
                  <a:pt x="157677" y="388096"/>
                </a:lnTo>
                <a:lnTo>
                  <a:pt x="157182" y="386029"/>
                </a:lnTo>
                <a:lnTo>
                  <a:pt x="156210" y="382771"/>
                </a:lnTo>
                <a:lnTo>
                  <a:pt x="155800" y="381438"/>
                </a:lnTo>
                <a:lnTo>
                  <a:pt x="155077" y="380304"/>
                </a:lnTo>
                <a:lnTo>
                  <a:pt x="153943" y="379895"/>
                </a:lnTo>
                <a:lnTo>
                  <a:pt x="151724" y="380200"/>
                </a:lnTo>
                <a:lnTo>
                  <a:pt x="149295" y="378971"/>
                </a:lnTo>
                <a:lnTo>
                  <a:pt x="147799" y="377790"/>
                </a:lnTo>
                <a:lnTo>
                  <a:pt x="147028" y="376352"/>
                </a:lnTo>
                <a:lnTo>
                  <a:pt x="147847" y="373637"/>
                </a:lnTo>
                <a:lnTo>
                  <a:pt x="147123" y="371322"/>
                </a:lnTo>
                <a:lnTo>
                  <a:pt x="145675" y="370046"/>
                </a:lnTo>
                <a:lnTo>
                  <a:pt x="144742" y="367789"/>
                </a:lnTo>
                <a:lnTo>
                  <a:pt x="143294" y="365998"/>
                </a:lnTo>
                <a:lnTo>
                  <a:pt x="141389" y="365074"/>
                </a:lnTo>
                <a:lnTo>
                  <a:pt x="139475" y="365179"/>
                </a:lnTo>
                <a:lnTo>
                  <a:pt x="137979" y="364617"/>
                </a:lnTo>
                <a:lnTo>
                  <a:pt x="136274" y="362712"/>
                </a:lnTo>
                <a:lnTo>
                  <a:pt x="134674" y="361997"/>
                </a:lnTo>
                <a:lnTo>
                  <a:pt x="132864" y="360150"/>
                </a:lnTo>
                <a:lnTo>
                  <a:pt x="129492" y="359330"/>
                </a:lnTo>
                <a:lnTo>
                  <a:pt x="127740" y="358607"/>
                </a:lnTo>
                <a:lnTo>
                  <a:pt x="126740" y="357464"/>
                </a:lnTo>
                <a:lnTo>
                  <a:pt x="125387" y="355425"/>
                </a:lnTo>
                <a:lnTo>
                  <a:pt x="125539" y="354301"/>
                </a:lnTo>
                <a:lnTo>
                  <a:pt x="124882" y="353187"/>
                </a:lnTo>
                <a:lnTo>
                  <a:pt x="124301" y="351196"/>
                </a:lnTo>
                <a:lnTo>
                  <a:pt x="123149" y="348253"/>
                </a:lnTo>
                <a:lnTo>
                  <a:pt x="121882" y="346577"/>
                </a:lnTo>
                <a:lnTo>
                  <a:pt x="120577" y="345319"/>
                </a:lnTo>
                <a:lnTo>
                  <a:pt x="119472" y="344253"/>
                </a:lnTo>
                <a:lnTo>
                  <a:pt x="117834" y="342662"/>
                </a:lnTo>
                <a:lnTo>
                  <a:pt x="115824" y="341738"/>
                </a:lnTo>
                <a:lnTo>
                  <a:pt x="114119" y="340766"/>
                </a:lnTo>
                <a:lnTo>
                  <a:pt x="113452" y="339328"/>
                </a:lnTo>
                <a:lnTo>
                  <a:pt x="112881" y="338147"/>
                </a:lnTo>
                <a:lnTo>
                  <a:pt x="111919" y="338233"/>
                </a:lnTo>
                <a:lnTo>
                  <a:pt x="110547" y="338128"/>
                </a:lnTo>
                <a:lnTo>
                  <a:pt x="109042" y="337823"/>
                </a:lnTo>
                <a:lnTo>
                  <a:pt x="107452" y="336966"/>
                </a:lnTo>
                <a:lnTo>
                  <a:pt x="106118" y="335927"/>
                </a:lnTo>
                <a:lnTo>
                  <a:pt x="103880" y="334165"/>
                </a:lnTo>
                <a:lnTo>
                  <a:pt x="102661" y="333937"/>
                </a:lnTo>
                <a:lnTo>
                  <a:pt x="101575" y="333937"/>
                </a:lnTo>
                <a:lnTo>
                  <a:pt x="99974" y="335661"/>
                </a:lnTo>
                <a:lnTo>
                  <a:pt x="95183" y="333851"/>
                </a:lnTo>
                <a:lnTo>
                  <a:pt x="91078" y="331165"/>
                </a:lnTo>
                <a:lnTo>
                  <a:pt x="86821" y="330470"/>
                </a:lnTo>
                <a:lnTo>
                  <a:pt x="84068" y="328831"/>
                </a:lnTo>
                <a:lnTo>
                  <a:pt x="81525" y="326260"/>
                </a:lnTo>
                <a:lnTo>
                  <a:pt x="80153" y="324517"/>
                </a:lnTo>
                <a:lnTo>
                  <a:pt x="79038" y="323659"/>
                </a:lnTo>
                <a:lnTo>
                  <a:pt x="73619" y="321164"/>
                </a:lnTo>
                <a:lnTo>
                  <a:pt x="72542" y="320926"/>
                </a:lnTo>
                <a:lnTo>
                  <a:pt x="70476" y="322088"/>
                </a:lnTo>
                <a:lnTo>
                  <a:pt x="69809" y="322783"/>
                </a:lnTo>
                <a:lnTo>
                  <a:pt x="69685" y="324774"/>
                </a:lnTo>
                <a:lnTo>
                  <a:pt x="69437" y="325907"/>
                </a:lnTo>
                <a:lnTo>
                  <a:pt x="67637" y="326593"/>
                </a:lnTo>
                <a:lnTo>
                  <a:pt x="64732" y="326441"/>
                </a:lnTo>
                <a:lnTo>
                  <a:pt x="62722" y="325717"/>
                </a:lnTo>
                <a:lnTo>
                  <a:pt x="61370" y="325612"/>
                </a:lnTo>
                <a:lnTo>
                  <a:pt x="61093" y="326184"/>
                </a:lnTo>
                <a:lnTo>
                  <a:pt x="60331" y="326422"/>
                </a:lnTo>
                <a:lnTo>
                  <a:pt x="58684" y="326260"/>
                </a:lnTo>
                <a:lnTo>
                  <a:pt x="56255" y="325707"/>
                </a:lnTo>
                <a:lnTo>
                  <a:pt x="54055" y="324974"/>
                </a:lnTo>
                <a:lnTo>
                  <a:pt x="51073" y="323412"/>
                </a:lnTo>
                <a:lnTo>
                  <a:pt x="49692" y="323612"/>
                </a:lnTo>
                <a:lnTo>
                  <a:pt x="46301" y="323278"/>
                </a:lnTo>
                <a:lnTo>
                  <a:pt x="43529" y="322383"/>
                </a:lnTo>
                <a:lnTo>
                  <a:pt x="42824" y="321564"/>
                </a:lnTo>
                <a:lnTo>
                  <a:pt x="41624" y="315944"/>
                </a:lnTo>
                <a:lnTo>
                  <a:pt x="41253" y="315554"/>
                </a:lnTo>
                <a:lnTo>
                  <a:pt x="40062" y="315315"/>
                </a:lnTo>
                <a:lnTo>
                  <a:pt x="38052" y="314534"/>
                </a:lnTo>
                <a:lnTo>
                  <a:pt x="36786" y="313629"/>
                </a:lnTo>
                <a:lnTo>
                  <a:pt x="36128" y="312067"/>
                </a:lnTo>
                <a:lnTo>
                  <a:pt x="35338" y="310591"/>
                </a:lnTo>
                <a:lnTo>
                  <a:pt x="31956" y="310924"/>
                </a:lnTo>
                <a:lnTo>
                  <a:pt x="26413" y="308972"/>
                </a:lnTo>
                <a:lnTo>
                  <a:pt x="22574" y="307114"/>
                </a:lnTo>
                <a:lnTo>
                  <a:pt x="19060" y="305057"/>
                </a:lnTo>
                <a:lnTo>
                  <a:pt x="13726" y="300999"/>
                </a:lnTo>
                <a:lnTo>
                  <a:pt x="11697" y="299999"/>
                </a:lnTo>
                <a:lnTo>
                  <a:pt x="9182" y="298761"/>
                </a:lnTo>
                <a:lnTo>
                  <a:pt x="7696" y="296761"/>
                </a:lnTo>
                <a:lnTo>
                  <a:pt x="5248" y="294742"/>
                </a:lnTo>
                <a:lnTo>
                  <a:pt x="4429" y="294189"/>
                </a:lnTo>
                <a:lnTo>
                  <a:pt x="3658" y="292370"/>
                </a:lnTo>
                <a:lnTo>
                  <a:pt x="0" y="289722"/>
                </a:lnTo>
                <a:lnTo>
                  <a:pt x="1810" y="286312"/>
                </a:lnTo>
                <a:lnTo>
                  <a:pt x="6210" y="283740"/>
                </a:lnTo>
                <a:lnTo>
                  <a:pt x="11983" y="285731"/>
                </a:lnTo>
                <a:lnTo>
                  <a:pt x="12687" y="281749"/>
                </a:lnTo>
                <a:lnTo>
                  <a:pt x="10601" y="278225"/>
                </a:lnTo>
                <a:lnTo>
                  <a:pt x="10916" y="271567"/>
                </a:lnTo>
                <a:lnTo>
                  <a:pt x="11592" y="270234"/>
                </a:lnTo>
                <a:lnTo>
                  <a:pt x="13116" y="268453"/>
                </a:lnTo>
                <a:lnTo>
                  <a:pt x="15097" y="267214"/>
                </a:lnTo>
                <a:lnTo>
                  <a:pt x="16259" y="266862"/>
                </a:lnTo>
                <a:lnTo>
                  <a:pt x="18240" y="267471"/>
                </a:lnTo>
                <a:lnTo>
                  <a:pt x="19488" y="266138"/>
                </a:lnTo>
                <a:lnTo>
                  <a:pt x="24194" y="266738"/>
                </a:lnTo>
                <a:lnTo>
                  <a:pt x="25622" y="266176"/>
                </a:lnTo>
                <a:lnTo>
                  <a:pt x="26603" y="265271"/>
                </a:lnTo>
                <a:lnTo>
                  <a:pt x="27756" y="264585"/>
                </a:lnTo>
                <a:lnTo>
                  <a:pt x="29223" y="262985"/>
                </a:lnTo>
                <a:lnTo>
                  <a:pt x="30071" y="261137"/>
                </a:lnTo>
                <a:lnTo>
                  <a:pt x="30775" y="260413"/>
                </a:lnTo>
                <a:lnTo>
                  <a:pt x="32404" y="260670"/>
                </a:lnTo>
                <a:lnTo>
                  <a:pt x="32556" y="259870"/>
                </a:lnTo>
                <a:lnTo>
                  <a:pt x="33395" y="258785"/>
                </a:lnTo>
                <a:lnTo>
                  <a:pt x="36243" y="256356"/>
                </a:lnTo>
                <a:lnTo>
                  <a:pt x="36214" y="255279"/>
                </a:lnTo>
                <a:lnTo>
                  <a:pt x="35414" y="252936"/>
                </a:lnTo>
                <a:lnTo>
                  <a:pt x="35614" y="252079"/>
                </a:lnTo>
                <a:lnTo>
                  <a:pt x="37262" y="251784"/>
                </a:lnTo>
                <a:lnTo>
                  <a:pt x="39214" y="251127"/>
                </a:lnTo>
                <a:lnTo>
                  <a:pt x="40253" y="248888"/>
                </a:lnTo>
                <a:lnTo>
                  <a:pt x="41538" y="246936"/>
                </a:lnTo>
                <a:lnTo>
                  <a:pt x="43006" y="244059"/>
                </a:lnTo>
                <a:lnTo>
                  <a:pt x="44625" y="243878"/>
                </a:lnTo>
                <a:lnTo>
                  <a:pt x="45482" y="240516"/>
                </a:lnTo>
                <a:lnTo>
                  <a:pt x="47663" y="237572"/>
                </a:lnTo>
                <a:lnTo>
                  <a:pt x="52102" y="228847"/>
                </a:lnTo>
                <a:lnTo>
                  <a:pt x="50759" y="229038"/>
                </a:lnTo>
                <a:lnTo>
                  <a:pt x="49692" y="230210"/>
                </a:lnTo>
                <a:lnTo>
                  <a:pt x="48482" y="230067"/>
                </a:lnTo>
                <a:lnTo>
                  <a:pt x="47101" y="229381"/>
                </a:lnTo>
                <a:lnTo>
                  <a:pt x="47501" y="225447"/>
                </a:lnTo>
                <a:lnTo>
                  <a:pt x="46711" y="224980"/>
                </a:lnTo>
                <a:lnTo>
                  <a:pt x="44568" y="228009"/>
                </a:lnTo>
                <a:lnTo>
                  <a:pt x="42720" y="224923"/>
                </a:lnTo>
                <a:lnTo>
                  <a:pt x="42548" y="223047"/>
                </a:lnTo>
                <a:lnTo>
                  <a:pt x="43329" y="221189"/>
                </a:lnTo>
                <a:lnTo>
                  <a:pt x="43215" y="219942"/>
                </a:lnTo>
                <a:lnTo>
                  <a:pt x="40224" y="220875"/>
                </a:lnTo>
                <a:lnTo>
                  <a:pt x="40367" y="219713"/>
                </a:lnTo>
                <a:lnTo>
                  <a:pt x="42224" y="218522"/>
                </a:lnTo>
                <a:lnTo>
                  <a:pt x="43072" y="217284"/>
                </a:lnTo>
                <a:lnTo>
                  <a:pt x="44691" y="215932"/>
                </a:lnTo>
                <a:lnTo>
                  <a:pt x="45368" y="213893"/>
                </a:lnTo>
                <a:lnTo>
                  <a:pt x="45758" y="210721"/>
                </a:lnTo>
                <a:lnTo>
                  <a:pt x="46492" y="207321"/>
                </a:lnTo>
                <a:lnTo>
                  <a:pt x="45949" y="205645"/>
                </a:lnTo>
                <a:lnTo>
                  <a:pt x="45072" y="204216"/>
                </a:lnTo>
                <a:lnTo>
                  <a:pt x="44339" y="197872"/>
                </a:lnTo>
                <a:lnTo>
                  <a:pt x="44539" y="194177"/>
                </a:lnTo>
                <a:lnTo>
                  <a:pt x="44158" y="191271"/>
                </a:lnTo>
                <a:lnTo>
                  <a:pt x="43396" y="188814"/>
                </a:lnTo>
                <a:lnTo>
                  <a:pt x="39843" y="185585"/>
                </a:lnTo>
                <a:lnTo>
                  <a:pt x="45453" y="181889"/>
                </a:lnTo>
                <a:lnTo>
                  <a:pt x="47463" y="179098"/>
                </a:lnTo>
                <a:lnTo>
                  <a:pt x="44910" y="173355"/>
                </a:lnTo>
                <a:lnTo>
                  <a:pt x="41577" y="168507"/>
                </a:lnTo>
                <a:lnTo>
                  <a:pt x="41481" y="165602"/>
                </a:lnTo>
                <a:lnTo>
                  <a:pt x="42358" y="165973"/>
                </a:lnTo>
                <a:lnTo>
                  <a:pt x="43482" y="165887"/>
                </a:lnTo>
                <a:lnTo>
                  <a:pt x="44501" y="159753"/>
                </a:lnTo>
                <a:lnTo>
                  <a:pt x="44263" y="157858"/>
                </a:lnTo>
                <a:lnTo>
                  <a:pt x="42386" y="154791"/>
                </a:lnTo>
                <a:lnTo>
                  <a:pt x="40062" y="154714"/>
                </a:lnTo>
                <a:lnTo>
                  <a:pt x="38024" y="150857"/>
                </a:lnTo>
                <a:lnTo>
                  <a:pt x="36852" y="149990"/>
                </a:lnTo>
                <a:lnTo>
                  <a:pt x="35909" y="147561"/>
                </a:lnTo>
                <a:lnTo>
                  <a:pt x="32623" y="142827"/>
                </a:lnTo>
                <a:lnTo>
                  <a:pt x="30023" y="140360"/>
                </a:lnTo>
                <a:lnTo>
                  <a:pt x="31975" y="134645"/>
                </a:lnTo>
                <a:lnTo>
                  <a:pt x="33681" y="133550"/>
                </a:lnTo>
                <a:lnTo>
                  <a:pt x="34233" y="132131"/>
                </a:lnTo>
                <a:lnTo>
                  <a:pt x="33566" y="128616"/>
                </a:lnTo>
                <a:lnTo>
                  <a:pt x="33757" y="127797"/>
                </a:lnTo>
                <a:lnTo>
                  <a:pt x="34157" y="127444"/>
                </a:lnTo>
                <a:lnTo>
                  <a:pt x="34557" y="127463"/>
                </a:lnTo>
                <a:lnTo>
                  <a:pt x="35243" y="127997"/>
                </a:lnTo>
                <a:lnTo>
                  <a:pt x="36519" y="129511"/>
                </a:lnTo>
                <a:lnTo>
                  <a:pt x="37586" y="131388"/>
                </a:lnTo>
                <a:lnTo>
                  <a:pt x="38443" y="131959"/>
                </a:lnTo>
                <a:lnTo>
                  <a:pt x="39738" y="131340"/>
                </a:lnTo>
                <a:lnTo>
                  <a:pt x="44748" y="127597"/>
                </a:lnTo>
                <a:lnTo>
                  <a:pt x="44425" y="126435"/>
                </a:lnTo>
                <a:lnTo>
                  <a:pt x="44882" y="124092"/>
                </a:lnTo>
                <a:lnTo>
                  <a:pt x="46558" y="122177"/>
                </a:lnTo>
                <a:lnTo>
                  <a:pt x="48349" y="121520"/>
                </a:lnTo>
                <a:lnTo>
                  <a:pt x="48882" y="120453"/>
                </a:lnTo>
                <a:lnTo>
                  <a:pt x="48454" y="118805"/>
                </a:lnTo>
                <a:lnTo>
                  <a:pt x="46568" y="114700"/>
                </a:lnTo>
                <a:lnTo>
                  <a:pt x="44891" y="112490"/>
                </a:lnTo>
                <a:lnTo>
                  <a:pt x="43815" y="110290"/>
                </a:lnTo>
                <a:lnTo>
                  <a:pt x="43244" y="108261"/>
                </a:lnTo>
                <a:lnTo>
                  <a:pt x="41338" y="106346"/>
                </a:lnTo>
                <a:lnTo>
                  <a:pt x="42139" y="104537"/>
                </a:lnTo>
                <a:lnTo>
                  <a:pt x="43615" y="102422"/>
                </a:lnTo>
                <a:lnTo>
                  <a:pt x="44120" y="102051"/>
                </a:lnTo>
                <a:lnTo>
                  <a:pt x="44920" y="102632"/>
                </a:lnTo>
                <a:lnTo>
                  <a:pt x="47130" y="106470"/>
                </a:lnTo>
                <a:lnTo>
                  <a:pt x="50645" y="108966"/>
                </a:lnTo>
                <a:lnTo>
                  <a:pt x="54331" y="112995"/>
                </a:lnTo>
                <a:lnTo>
                  <a:pt x="55845" y="115776"/>
                </a:lnTo>
                <a:lnTo>
                  <a:pt x="57045" y="116281"/>
                </a:lnTo>
                <a:lnTo>
                  <a:pt x="58083" y="117281"/>
                </a:lnTo>
                <a:lnTo>
                  <a:pt x="57626" y="118034"/>
                </a:lnTo>
                <a:lnTo>
                  <a:pt x="56474" y="118824"/>
                </a:lnTo>
                <a:lnTo>
                  <a:pt x="56140" y="120434"/>
                </a:lnTo>
                <a:lnTo>
                  <a:pt x="56893" y="121339"/>
                </a:lnTo>
                <a:lnTo>
                  <a:pt x="57683" y="121920"/>
                </a:lnTo>
                <a:lnTo>
                  <a:pt x="59836" y="121548"/>
                </a:lnTo>
                <a:lnTo>
                  <a:pt x="61017" y="119662"/>
                </a:lnTo>
                <a:lnTo>
                  <a:pt x="60227" y="111385"/>
                </a:lnTo>
                <a:lnTo>
                  <a:pt x="58988" y="107242"/>
                </a:lnTo>
                <a:lnTo>
                  <a:pt x="57550" y="105956"/>
                </a:lnTo>
                <a:lnTo>
                  <a:pt x="56264" y="104318"/>
                </a:lnTo>
                <a:lnTo>
                  <a:pt x="57131" y="103079"/>
                </a:lnTo>
                <a:lnTo>
                  <a:pt x="59427" y="102517"/>
                </a:lnTo>
                <a:lnTo>
                  <a:pt x="62436" y="101070"/>
                </a:lnTo>
                <a:lnTo>
                  <a:pt x="73466" y="93154"/>
                </a:lnTo>
                <a:lnTo>
                  <a:pt x="77248" y="85715"/>
                </a:lnTo>
                <a:lnTo>
                  <a:pt x="80143" y="83020"/>
                </a:lnTo>
                <a:lnTo>
                  <a:pt x="83411" y="81267"/>
                </a:lnTo>
                <a:lnTo>
                  <a:pt x="87411" y="81677"/>
                </a:lnTo>
                <a:lnTo>
                  <a:pt x="90516" y="80743"/>
                </a:lnTo>
                <a:lnTo>
                  <a:pt x="91478" y="78372"/>
                </a:lnTo>
                <a:lnTo>
                  <a:pt x="90631" y="75162"/>
                </a:lnTo>
                <a:lnTo>
                  <a:pt x="89440" y="73218"/>
                </a:lnTo>
                <a:lnTo>
                  <a:pt x="90583" y="70409"/>
                </a:lnTo>
                <a:lnTo>
                  <a:pt x="91773" y="66132"/>
                </a:lnTo>
                <a:lnTo>
                  <a:pt x="91688" y="62541"/>
                </a:lnTo>
                <a:lnTo>
                  <a:pt x="93221" y="60398"/>
                </a:lnTo>
                <a:lnTo>
                  <a:pt x="92688" y="59560"/>
                </a:lnTo>
                <a:lnTo>
                  <a:pt x="90449" y="61293"/>
                </a:lnTo>
                <a:lnTo>
                  <a:pt x="88678" y="62074"/>
                </a:lnTo>
                <a:lnTo>
                  <a:pt x="89678" y="60645"/>
                </a:lnTo>
                <a:lnTo>
                  <a:pt x="92812" y="57102"/>
                </a:lnTo>
                <a:lnTo>
                  <a:pt x="94440" y="51701"/>
                </a:lnTo>
                <a:lnTo>
                  <a:pt x="95688" y="49454"/>
                </a:lnTo>
                <a:lnTo>
                  <a:pt x="100108" y="46311"/>
                </a:lnTo>
                <a:lnTo>
                  <a:pt x="100984" y="44796"/>
                </a:lnTo>
                <a:lnTo>
                  <a:pt x="104327" y="42434"/>
                </a:lnTo>
                <a:lnTo>
                  <a:pt x="109709" y="37366"/>
                </a:lnTo>
                <a:lnTo>
                  <a:pt x="111766" y="35957"/>
                </a:lnTo>
                <a:lnTo>
                  <a:pt x="122196" y="39224"/>
                </a:lnTo>
                <a:lnTo>
                  <a:pt x="125511" y="39014"/>
                </a:lnTo>
                <a:lnTo>
                  <a:pt x="124921" y="39614"/>
                </a:lnTo>
                <a:lnTo>
                  <a:pt x="123387" y="39814"/>
                </a:lnTo>
                <a:lnTo>
                  <a:pt x="121177" y="40700"/>
                </a:lnTo>
                <a:lnTo>
                  <a:pt x="120539" y="42653"/>
                </a:lnTo>
                <a:lnTo>
                  <a:pt x="122034" y="44691"/>
                </a:lnTo>
                <a:lnTo>
                  <a:pt x="123625" y="45282"/>
                </a:lnTo>
                <a:lnTo>
                  <a:pt x="124978" y="43967"/>
                </a:lnTo>
                <a:lnTo>
                  <a:pt x="126320" y="40224"/>
                </a:lnTo>
                <a:lnTo>
                  <a:pt x="128483" y="36081"/>
                </a:lnTo>
                <a:lnTo>
                  <a:pt x="128987" y="31737"/>
                </a:lnTo>
                <a:lnTo>
                  <a:pt x="130521" y="30242"/>
                </a:lnTo>
                <a:lnTo>
                  <a:pt x="132760" y="29699"/>
                </a:lnTo>
                <a:lnTo>
                  <a:pt x="136760" y="30556"/>
                </a:lnTo>
                <a:lnTo>
                  <a:pt x="139798" y="31451"/>
                </a:lnTo>
                <a:lnTo>
                  <a:pt x="142970" y="31566"/>
                </a:lnTo>
                <a:lnTo>
                  <a:pt x="152695" y="30909"/>
                </a:lnTo>
                <a:lnTo>
                  <a:pt x="168507" y="19621"/>
                </a:lnTo>
                <a:lnTo>
                  <a:pt x="175851" y="17193"/>
                </a:lnTo>
                <a:lnTo>
                  <a:pt x="180451" y="14811"/>
                </a:lnTo>
                <a:lnTo>
                  <a:pt x="183385" y="10173"/>
                </a:lnTo>
                <a:lnTo>
                  <a:pt x="184175" y="6687"/>
                </a:lnTo>
                <a:lnTo>
                  <a:pt x="186338" y="5334"/>
                </a:lnTo>
                <a:lnTo>
                  <a:pt x="188604" y="5334"/>
                </a:lnTo>
                <a:lnTo>
                  <a:pt x="189643" y="4486"/>
                </a:lnTo>
                <a:lnTo>
                  <a:pt x="189967" y="3410"/>
                </a:lnTo>
                <a:lnTo>
                  <a:pt x="195434" y="390"/>
                </a:lnTo>
                <a:lnTo>
                  <a:pt x="198568" y="0"/>
                </a:lnTo>
                <a:lnTo>
                  <a:pt x="201339" y="57"/>
                </a:lnTo>
                <a:lnTo>
                  <a:pt x="207531" y="2686"/>
                </a:lnTo>
                <a:lnTo>
                  <a:pt x="210398" y="7334"/>
                </a:lnTo>
                <a:lnTo>
                  <a:pt x="210874" y="10535"/>
                </a:lnTo>
                <a:lnTo>
                  <a:pt x="206950" y="14011"/>
                </a:lnTo>
                <a:lnTo>
                  <a:pt x="205921" y="15535"/>
                </a:lnTo>
                <a:close/>
                <a:moveTo>
                  <a:pt x="24308" y="265300"/>
                </a:moveTo>
                <a:lnTo>
                  <a:pt x="23584" y="265890"/>
                </a:lnTo>
                <a:lnTo>
                  <a:pt x="22203" y="264843"/>
                </a:lnTo>
                <a:lnTo>
                  <a:pt x="21736" y="263509"/>
                </a:lnTo>
                <a:lnTo>
                  <a:pt x="22584" y="262518"/>
                </a:lnTo>
                <a:lnTo>
                  <a:pt x="23670" y="262842"/>
                </a:lnTo>
                <a:lnTo>
                  <a:pt x="24165" y="263652"/>
                </a:lnTo>
                <a:lnTo>
                  <a:pt x="24308" y="2653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06CE75EE-1EC4-4DAB-8CC2-E74F92BEFC53}"/>
              </a:ext>
            </a:extLst>
          </p:cNvPr>
          <p:cNvSpPr/>
          <p:nvPr/>
        </p:nvSpPr>
        <p:spPr>
          <a:xfrm>
            <a:off x="3512779" y="4367463"/>
            <a:ext cx="89401" cy="84020"/>
          </a:xfrm>
          <a:custGeom>
            <a:avLst/>
            <a:gdLst>
              <a:gd name="connsiteX0" fmla="*/ 60570 w 89401"/>
              <a:gd name="connsiteY0" fmla="*/ 7363 h 84020"/>
              <a:gd name="connsiteX1" fmla="*/ 61236 w 89401"/>
              <a:gd name="connsiteY1" fmla="*/ 8439 h 84020"/>
              <a:gd name="connsiteX2" fmla="*/ 62008 w 89401"/>
              <a:gd name="connsiteY2" fmla="*/ 10125 h 84020"/>
              <a:gd name="connsiteX3" fmla="*/ 62351 w 89401"/>
              <a:gd name="connsiteY3" fmla="*/ 12297 h 84020"/>
              <a:gd name="connsiteX4" fmla="*/ 65751 w 89401"/>
              <a:gd name="connsiteY4" fmla="*/ 19565 h 84020"/>
              <a:gd name="connsiteX5" fmla="*/ 68466 w 89401"/>
              <a:gd name="connsiteY5" fmla="*/ 23622 h 84020"/>
              <a:gd name="connsiteX6" fmla="*/ 74409 w 89401"/>
              <a:gd name="connsiteY6" fmla="*/ 31014 h 84020"/>
              <a:gd name="connsiteX7" fmla="*/ 76972 w 89401"/>
              <a:gd name="connsiteY7" fmla="*/ 32376 h 84020"/>
              <a:gd name="connsiteX8" fmla="*/ 81306 w 89401"/>
              <a:gd name="connsiteY8" fmla="*/ 38310 h 84020"/>
              <a:gd name="connsiteX9" fmla="*/ 82801 w 89401"/>
              <a:gd name="connsiteY9" fmla="*/ 39291 h 84020"/>
              <a:gd name="connsiteX10" fmla="*/ 83658 w 89401"/>
              <a:gd name="connsiteY10" fmla="*/ 41043 h 84020"/>
              <a:gd name="connsiteX11" fmla="*/ 88154 w 89401"/>
              <a:gd name="connsiteY11" fmla="*/ 42481 h 84020"/>
              <a:gd name="connsiteX12" fmla="*/ 89402 w 89401"/>
              <a:gd name="connsiteY12" fmla="*/ 43548 h 84020"/>
              <a:gd name="connsiteX13" fmla="*/ 89249 w 89401"/>
              <a:gd name="connsiteY13" fmla="*/ 44044 h 84020"/>
              <a:gd name="connsiteX14" fmla="*/ 88783 w 89401"/>
              <a:gd name="connsiteY14" fmla="*/ 44568 h 84020"/>
              <a:gd name="connsiteX15" fmla="*/ 88125 w 89401"/>
              <a:gd name="connsiteY15" fmla="*/ 45091 h 84020"/>
              <a:gd name="connsiteX16" fmla="*/ 87249 w 89401"/>
              <a:gd name="connsiteY16" fmla="*/ 45453 h 84020"/>
              <a:gd name="connsiteX17" fmla="*/ 85134 w 89401"/>
              <a:gd name="connsiteY17" fmla="*/ 44367 h 84020"/>
              <a:gd name="connsiteX18" fmla="*/ 83049 w 89401"/>
              <a:gd name="connsiteY18" fmla="*/ 43139 h 84020"/>
              <a:gd name="connsiteX19" fmla="*/ 81905 w 89401"/>
              <a:gd name="connsiteY19" fmla="*/ 43701 h 84020"/>
              <a:gd name="connsiteX20" fmla="*/ 81477 w 89401"/>
              <a:gd name="connsiteY20" fmla="*/ 45301 h 84020"/>
              <a:gd name="connsiteX21" fmla="*/ 80705 w 89401"/>
              <a:gd name="connsiteY21" fmla="*/ 46120 h 84020"/>
              <a:gd name="connsiteX22" fmla="*/ 79743 w 89401"/>
              <a:gd name="connsiteY22" fmla="*/ 46444 h 84020"/>
              <a:gd name="connsiteX23" fmla="*/ 79343 w 89401"/>
              <a:gd name="connsiteY23" fmla="*/ 46977 h 84020"/>
              <a:gd name="connsiteX24" fmla="*/ 79258 w 89401"/>
              <a:gd name="connsiteY24" fmla="*/ 52369 h 84020"/>
              <a:gd name="connsiteX25" fmla="*/ 79334 w 89401"/>
              <a:gd name="connsiteY25" fmla="*/ 57445 h 84020"/>
              <a:gd name="connsiteX26" fmla="*/ 80905 w 89401"/>
              <a:gd name="connsiteY26" fmla="*/ 57560 h 84020"/>
              <a:gd name="connsiteX27" fmla="*/ 83534 w 89401"/>
              <a:gd name="connsiteY27" fmla="*/ 59322 h 84020"/>
              <a:gd name="connsiteX28" fmla="*/ 84658 w 89401"/>
              <a:gd name="connsiteY28" fmla="*/ 60360 h 84020"/>
              <a:gd name="connsiteX29" fmla="*/ 85011 w 89401"/>
              <a:gd name="connsiteY29" fmla="*/ 61322 h 84020"/>
              <a:gd name="connsiteX30" fmla="*/ 84687 w 89401"/>
              <a:gd name="connsiteY30" fmla="*/ 61789 h 84020"/>
              <a:gd name="connsiteX31" fmla="*/ 82763 w 89401"/>
              <a:gd name="connsiteY31" fmla="*/ 62894 h 84020"/>
              <a:gd name="connsiteX32" fmla="*/ 80886 w 89401"/>
              <a:gd name="connsiteY32" fmla="*/ 64294 h 84020"/>
              <a:gd name="connsiteX33" fmla="*/ 79953 w 89401"/>
              <a:gd name="connsiteY33" fmla="*/ 66037 h 84020"/>
              <a:gd name="connsiteX34" fmla="*/ 81591 w 89401"/>
              <a:gd name="connsiteY34" fmla="*/ 68866 h 84020"/>
              <a:gd name="connsiteX35" fmla="*/ 81944 w 89401"/>
              <a:gd name="connsiteY35" fmla="*/ 70780 h 84020"/>
              <a:gd name="connsiteX36" fmla="*/ 81886 w 89401"/>
              <a:gd name="connsiteY36" fmla="*/ 72790 h 84020"/>
              <a:gd name="connsiteX37" fmla="*/ 81429 w 89401"/>
              <a:gd name="connsiteY37" fmla="*/ 73752 h 84020"/>
              <a:gd name="connsiteX38" fmla="*/ 77800 w 89401"/>
              <a:gd name="connsiteY38" fmla="*/ 76048 h 84020"/>
              <a:gd name="connsiteX39" fmla="*/ 77010 w 89401"/>
              <a:gd name="connsiteY39" fmla="*/ 76857 h 84020"/>
              <a:gd name="connsiteX40" fmla="*/ 77105 w 89401"/>
              <a:gd name="connsiteY40" fmla="*/ 77438 h 84020"/>
              <a:gd name="connsiteX41" fmla="*/ 79115 w 89401"/>
              <a:gd name="connsiteY41" fmla="*/ 79029 h 84020"/>
              <a:gd name="connsiteX42" fmla="*/ 80058 w 89401"/>
              <a:gd name="connsiteY42" fmla="*/ 80563 h 84020"/>
              <a:gd name="connsiteX43" fmla="*/ 80848 w 89401"/>
              <a:gd name="connsiteY43" fmla="*/ 82410 h 84020"/>
              <a:gd name="connsiteX44" fmla="*/ 80963 w 89401"/>
              <a:gd name="connsiteY44" fmla="*/ 84020 h 84020"/>
              <a:gd name="connsiteX45" fmla="*/ 79143 w 89401"/>
              <a:gd name="connsiteY45" fmla="*/ 81039 h 84020"/>
              <a:gd name="connsiteX46" fmla="*/ 76629 w 89401"/>
              <a:gd name="connsiteY46" fmla="*/ 78191 h 84020"/>
              <a:gd name="connsiteX47" fmla="*/ 74438 w 89401"/>
              <a:gd name="connsiteY47" fmla="*/ 76438 h 84020"/>
              <a:gd name="connsiteX48" fmla="*/ 74266 w 89401"/>
              <a:gd name="connsiteY48" fmla="*/ 72352 h 84020"/>
              <a:gd name="connsiteX49" fmla="*/ 73390 w 89401"/>
              <a:gd name="connsiteY49" fmla="*/ 70133 h 84020"/>
              <a:gd name="connsiteX50" fmla="*/ 70095 w 89401"/>
              <a:gd name="connsiteY50" fmla="*/ 68085 h 84020"/>
              <a:gd name="connsiteX51" fmla="*/ 67275 w 89401"/>
              <a:gd name="connsiteY51" fmla="*/ 66647 h 84020"/>
              <a:gd name="connsiteX52" fmla="*/ 65180 w 89401"/>
              <a:gd name="connsiteY52" fmla="*/ 66942 h 84020"/>
              <a:gd name="connsiteX53" fmla="*/ 66465 w 89401"/>
              <a:gd name="connsiteY53" fmla="*/ 69294 h 84020"/>
              <a:gd name="connsiteX54" fmla="*/ 69771 w 89401"/>
              <a:gd name="connsiteY54" fmla="*/ 72314 h 84020"/>
              <a:gd name="connsiteX55" fmla="*/ 69990 w 89401"/>
              <a:gd name="connsiteY55" fmla="*/ 73466 h 84020"/>
              <a:gd name="connsiteX56" fmla="*/ 69942 w 89401"/>
              <a:gd name="connsiteY56" fmla="*/ 75019 h 84020"/>
              <a:gd name="connsiteX57" fmla="*/ 67666 w 89401"/>
              <a:gd name="connsiteY57" fmla="*/ 74781 h 84020"/>
              <a:gd name="connsiteX58" fmla="*/ 65646 w 89401"/>
              <a:gd name="connsiteY58" fmla="*/ 74152 h 84020"/>
              <a:gd name="connsiteX59" fmla="*/ 63198 w 89401"/>
              <a:gd name="connsiteY59" fmla="*/ 73952 h 84020"/>
              <a:gd name="connsiteX60" fmla="*/ 61570 w 89401"/>
              <a:gd name="connsiteY60" fmla="*/ 73028 h 84020"/>
              <a:gd name="connsiteX61" fmla="*/ 58112 w 89401"/>
              <a:gd name="connsiteY61" fmla="*/ 69418 h 84020"/>
              <a:gd name="connsiteX62" fmla="*/ 60570 w 89401"/>
              <a:gd name="connsiteY62" fmla="*/ 66351 h 84020"/>
              <a:gd name="connsiteX63" fmla="*/ 61332 w 89401"/>
              <a:gd name="connsiteY63" fmla="*/ 64332 h 84020"/>
              <a:gd name="connsiteX64" fmla="*/ 61265 w 89401"/>
              <a:gd name="connsiteY64" fmla="*/ 60141 h 84020"/>
              <a:gd name="connsiteX65" fmla="*/ 60703 w 89401"/>
              <a:gd name="connsiteY65" fmla="*/ 58112 h 84020"/>
              <a:gd name="connsiteX66" fmla="*/ 58036 w 89401"/>
              <a:gd name="connsiteY66" fmla="*/ 55026 h 84020"/>
              <a:gd name="connsiteX67" fmla="*/ 53797 w 89401"/>
              <a:gd name="connsiteY67" fmla="*/ 51626 h 84020"/>
              <a:gd name="connsiteX68" fmla="*/ 47854 w 89401"/>
              <a:gd name="connsiteY68" fmla="*/ 48854 h 84020"/>
              <a:gd name="connsiteX69" fmla="*/ 45063 w 89401"/>
              <a:gd name="connsiteY69" fmla="*/ 46615 h 84020"/>
              <a:gd name="connsiteX70" fmla="*/ 38100 w 89401"/>
              <a:gd name="connsiteY70" fmla="*/ 44901 h 84020"/>
              <a:gd name="connsiteX71" fmla="*/ 35452 w 89401"/>
              <a:gd name="connsiteY71" fmla="*/ 43767 h 84020"/>
              <a:gd name="connsiteX72" fmla="*/ 33385 w 89401"/>
              <a:gd name="connsiteY72" fmla="*/ 41662 h 84020"/>
              <a:gd name="connsiteX73" fmla="*/ 33080 w 89401"/>
              <a:gd name="connsiteY73" fmla="*/ 40148 h 84020"/>
              <a:gd name="connsiteX74" fmla="*/ 33814 w 89401"/>
              <a:gd name="connsiteY74" fmla="*/ 37814 h 84020"/>
              <a:gd name="connsiteX75" fmla="*/ 31890 w 89401"/>
              <a:gd name="connsiteY75" fmla="*/ 34852 h 84020"/>
              <a:gd name="connsiteX76" fmla="*/ 23603 w 89401"/>
              <a:gd name="connsiteY76" fmla="*/ 29013 h 84020"/>
              <a:gd name="connsiteX77" fmla="*/ 18964 w 89401"/>
              <a:gd name="connsiteY77" fmla="*/ 26870 h 84020"/>
              <a:gd name="connsiteX78" fmla="*/ 17974 w 89401"/>
              <a:gd name="connsiteY78" fmla="*/ 25603 h 84020"/>
              <a:gd name="connsiteX79" fmla="*/ 17240 w 89401"/>
              <a:gd name="connsiteY79" fmla="*/ 25213 h 84020"/>
              <a:gd name="connsiteX80" fmla="*/ 17945 w 89401"/>
              <a:gd name="connsiteY80" fmla="*/ 29242 h 84020"/>
              <a:gd name="connsiteX81" fmla="*/ 19974 w 89401"/>
              <a:gd name="connsiteY81" fmla="*/ 31671 h 84020"/>
              <a:gd name="connsiteX82" fmla="*/ 25260 w 89401"/>
              <a:gd name="connsiteY82" fmla="*/ 33928 h 84020"/>
              <a:gd name="connsiteX83" fmla="*/ 26718 w 89401"/>
              <a:gd name="connsiteY83" fmla="*/ 35252 h 84020"/>
              <a:gd name="connsiteX84" fmla="*/ 27308 w 89401"/>
              <a:gd name="connsiteY84" fmla="*/ 36967 h 84020"/>
              <a:gd name="connsiteX85" fmla="*/ 24241 w 89401"/>
              <a:gd name="connsiteY85" fmla="*/ 40243 h 84020"/>
              <a:gd name="connsiteX86" fmla="*/ 22670 w 89401"/>
              <a:gd name="connsiteY86" fmla="*/ 41072 h 84020"/>
              <a:gd name="connsiteX87" fmla="*/ 22212 w 89401"/>
              <a:gd name="connsiteY87" fmla="*/ 42863 h 84020"/>
              <a:gd name="connsiteX88" fmla="*/ 21212 w 89401"/>
              <a:gd name="connsiteY88" fmla="*/ 43405 h 84020"/>
              <a:gd name="connsiteX89" fmla="*/ 20155 w 89401"/>
              <a:gd name="connsiteY89" fmla="*/ 42377 h 84020"/>
              <a:gd name="connsiteX90" fmla="*/ 15869 w 89401"/>
              <a:gd name="connsiteY90" fmla="*/ 37233 h 84020"/>
              <a:gd name="connsiteX91" fmla="*/ 7572 w 89401"/>
              <a:gd name="connsiteY91" fmla="*/ 34766 h 84020"/>
              <a:gd name="connsiteX92" fmla="*/ 6068 w 89401"/>
              <a:gd name="connsiteY92" fmla="*/ 33252 h 84020"/>
              <a:gd name="connsiteX93" fmla="*/ 2981 w 89401"/>
              <a:gd name="connsiteY93" fmla="*/ 28547 h 84020"/>
              <a:gd name="connsiteX94" fmla="*/ 1562 w 89401"/>
              <a:gd name="connsiteY94" fmla="*/ 24260 h 84020"/>
              <a:gd name="connsiteX95" fmla="*/ 2067 w 89401"/>
              <a:gd name="connsiteY95" fmla="*/ 21393 h 84020"/>
              <a:gd name="connsiteX96" fmla="*/ 5477 w 89401"/>
              <a:gd name="connsiteY96" fmla="*/ 16926 h 84020"/>
              <a:gd name="connsiteX97" fmla="*/ 6544 w 89401"/>
              <a:gd name="connsiteY97" fmla="*/ 14983 h 84020"/>
              <a:gd name="connsiteX98" fmla="*/ 6325 w 89401"/>
              <a:gd name="connsiteY98" fmla="*/ 13783 h 84020"/>
              <a:gd name="connsiteX99" fmla="*/ 6429 w 89401"/>
              <a:gd name="connsiteY99" fmla="*/ 12020 h 84020"/>
              <a:gd name="connsiteX100" fmla="*/ 5163 w 89401"/>
              <a:gd name="connsiteY100" fmla="*/ 10792 h 84020"/>
              <a:gd name="connsiteX101" fmla="*/ 2010 w 89401"/>
              <a:gd name="connsiteY101" fmla="*/ 9182 h 84020"/>
              <a:gd name="connsiteX102" fmla="*/ 0 w 89401"/>
              <a:gd name="connsiteY102" fmla="*/ 7896 h 84020"/>
              <a:gd name="connsiteX103" fmla="*/ 552 w 89401"/>
              <a:gd name="connsiteY103" fmla="*/ 7258 h 84020"/>
              <a:gd name="connsiteX104" fmla="*/ 4163 w 89401"/>
              <a:gd name="connsiteY104" fmla="*/ 5525 h 84020"/>
              <a:gd name="connsiteX105" fmla="*/ 4391 w 89401"/>
              <a:gd name="connsiteY105" fmla="*/ 3963 h 84020"/>
              <a:gd name="connsiteX106" fmla="*/ 4372 w 89401"/>
              <a:gd name="connsiteY106" fmla="*/ 3448 h 84020"/>
              <a:gd name="connsiteX107" fmla="*/ 4963 w 89401"/>
              <a:gd name="connsiteY107" fmla="*/ 3334 h 84020"/>
              <a:gd name="connsiteX108" fmla="*/ 5486 w 89401"/>
              <a:gd name="connsiteY108" fmla="*/ 2924 h 84020"/>
              <a:gd name="connsiteX109" fmla="*/ 5810 w 89401"/>
              <a:gd name="connsiteY109" fmla="*/ 2486 h 84020"/>
              <a:gd name="connsiteX110" fmla="*/ 6791 w 89401"/>
              <a:gd name="connsiteY110" fmla="*/ 981 h 84020"/>
              <a:gd name="connsiteX111" fmla="*/ 7658 w 89401"/>
              <a:gd name="connsiteY111" fmla="*/ 133 h 84020"/>
              <a:gd name="connsiteX112" fmla="*/ 8658 w 89401"/>
              <a:gd name="connsiteY112" fmla="*/ 0 h 84020"/>
              <a:gd name="connsiteX113" fmla="*/ 9868 w 89401"/>
              <a:gd name="connsiteY113" fmla="*/ 619 h 84020"/>
              <a:gd name="connsiteX114" fmla="*/ 14421 w 89401"/>
              <a:gd name="connsiteY114" fmla="*/ 2248 h 84020"/>
              <a:gd name="connsiteX115" fmla="*/ 19488 w 89401"/>
              <a:gd name="connsiteY115" fmla="*/ 4048 h 84020"/>
              <a:gd name="connsiteX116" fmla="*/ 26699 w 89401"/>
              <a:gd name="connsiteY116" fmla="*/ 6601 h 84020"/>
              <a:gd name="connsiteX117" fmla="*/ 29689 w 89401"/>
              <a:gd name="connsiteY117" fmla="*/ 4962 h 84020"/>
              <a:gd name="connsiteX118" fmla="*/ 32261 w 89401"/>
              <a:gd name="connsiteY118" fmla="*/ 3715 h 84020"/>
              <a:gd name="connsiteX119" fmla="*/ 34052 w 89401"/>
              <a:gd name="connsiteY119" fmla="*/ 3896 h 84020"/>
              <a:gd name="connsiteX120" fmla="*/ 37929 w 89401"/>
              <a:gd name="connsiteY120" fmla="*/ 5353 h 84020"/>
              <a:gd name="connsiteX121" fmla="*/ 40262 w 89401"/>
              <a:gd name="connsiteY121" fmla="*/ 5820 h 84020"/>
              <a:gd name="connsiteX122" fmla="*/ 41691 w 89401"/>
              <a:gd name="connsiteY122" fmla="*/ 5667 h 84020"/>
              <a:gd name="connsiteX123" fmla="*/ 44168 w 89401"/>
              <a:gd name="connsiteY123" fmla="*/ 7811 h 84020"/>
              <a:gd name="connsiteX124" fmla="*/ 45520 w 89401"/>
              <a:gd name="connsiteY124" fmla="*/ 9420 h 84020"/>
              <a:gd name="connsiteX125" fmla="*/ 45749 w 89401"/>
              <a:gd name="connsiteY125" fmla="*/ 10487 h 84020"/>
              <a:gd name="connsiteX126" fmla="*/ 46501 w 89401"/>
              <a:gd name="connsiteY126" fmla="*/ 11068 h 84020"/>
              <a:gd name="connsiteX127" fmla="*/ 48435 w 89401"/>
              <a:gd name="connsiteY127" fmla="*/ 11192 h 84020"/>
              <a:gd name="connsiteX128" fmla="*/ 53159 w 89401"/>
              <a:gd name="connsiteY128" fmla="*/ 12278 h 84020"/>
              <a:gd name="connsiteX129" fmla="*/ 56045 w 89401"/>
              <a:gd name="connsiteY129" fmla="*/ 12068 h 84020"/>
              <a:gd name="connsiteX130" fmla="*/ 58674 w 89401"/>
              <a:gd name="connsiteY130" fmla="*/ 10916 h 84020"/>
              <a:gd name="connsiteX131" fmla="*/ 60122 w 89401"/>
              <a:gd name="connsiteY131" fmla="*/ 9535 h 84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89401" h="84020">
                <a:moveTo>
                  <a:pt x="60570" y="7363"/>
                </a:moveTo>
                <a:lnTo>
                  <a:pt x="61236" y="8439"/>
                </a:lnTo>
                <a:lnTo>
                  <a:pt x="62008" y="10125"/>
                </a:lnTo>
                <a:lnTo>
                  <a:pt x="62351" y="12297"/>
                </a:lnTo>
                <a:lnTo>
                  <a:pt x="65751" y="19565"/>
                </a:lnTo>
                <a:lnTo>
                  <a:pt x="68466" y="23622"/>
                </a:lnTo>
                <a:lnTo>
                  <a:pt x="74409" y="31014"/>
                </a:lnTo>
                <a:lnTo>
                  <a:pt x="76972" y="32376"/>
                </a:lnTo>
                <a:lnTo>
                  <a:pt x="81306" y="38310"/>
                </a:lnTo>
                <a:lnTo>
                  <a:pt x="82801" y="39291"/>
                </a:lnTo>
                <a:lnTo>
                  <a:pt x="83658" y="41043"/>
                </a:lnTo>
                <a:lnTo>
                  <a:pt x="88154" y="42481"/>
                </a:lnTo>
                <a:lnTo>
                  <a:pt x="89402" y="43548"/>
                </a:lnTo>
                <a:lnTo>
                  <a:pt x="89249" y="44044"/>
                </a:lnTo>
                <a:lnTo>
                  <a:pt x="88783" y="44568"/>
                </a:lnTo>
                <a:lnTo>
                  <a:pt x="88125" y="45091"/>
                </a:lnTo>
                <a:lnTo>
                  <a:pt x="87249" y="45453"/>
                </a:lnTo>
                <a:lnTo>
                  <a:pt x="85134" y="44367"/>
                </a:lnTo>
                <a:lnTo>
                  <a:pt x="83049" y="43139"/>
                </a:lnTo>
                <a:lnTo>
                  <a:pt x="81905" y="43701"/>
                </a:lnTo>
                <a:lnTo>
                  <a:pt x="81477" y="45301"/>
                </a:lnTo>
                <a:lnTo>
                  <a:pt x="80705" y="46120"/>
                </a:lnTo>
                <a:lnTo>
                  <a:pt x="79743" y="46444"/>
                </a:lnTo>
                <a:lnTo>
                  <a:pt x="79343" y="46977"/>
                </a:lnTo>
                <a:lnTo>
                  <a:pt x="79258" y="52369"/>
                </a:lnTo>
                <a:lnTo>
                  <a:pt x="79334" y="57445"/>
                </a:lnTo>
                <a:lnTo>
                  <a:pt x="80905" y="57560"/>
                </a:lnTo>
                <a:lnTo>
                  <a:pt x="83534" y="59322"/>
                </a:lnTo>
                <a:lnTo>
                  <a:pt x="84658" y="60360"/>
                </a:lnTo>
                <a:lnTo>
                  <a:pt x="85011" y="61322"/>
                </a:lnTo>
                <a:lnTo>
                  <a:pt x="84687" y="61789"/>
                </a:lnTo>
                <a:lnTo>
                  <a:pt x="82763" y="62894"/>
                </a:lnTo>
                <a:lnTo>
                  <a:pt x="80886" y="64294"/>
                </a:lnTo>
                <a:lnTo>
                  <a:pt x="79953" y="66037"/>
                </a:lnTo>
                <a:lnTo>
                  <a:pt x="81591" y="68866"/>
                </a:lnTo>
                <a:lnTo>
                  <a:pt x="81944" y="70780"/>
                </a:lnTo>
                <a:lnTo>
                  <a:pt x="81886" y="72790"/>
                </a:lnTo>
                <a:lnTo>
                  <a:pt x="81429" y="73752"/>
                </a:lnTo>
                <a:lnTo>
                  <a:pt x="77800" y="76048"/>
                </a:lnTo>
                <a:lnTo>
                  <a:pt x="77010" y="76857"/>
                </a:lnTo>
                <a:lnTo>
                  <a:pt x="77105" y="77438"/>
                </a:lnTo>
                <a:lnTo>
                  <a:pt x="79115" y="79029"/>
                </a:lnTo>
                <a:lnTo>
                  <a:pt x="80058" y="80563"/>
                </a:lnTo>
                <a:lnTo>
                  <a:pt x="80848" y="82410"/>
                </a:lnTo>
                <a:lnTo>
                  <a:pt x="80963" y="84020"/>
                </a:lnTo>
                <a:lnTo>
                  <a:pt x="79143" y="81039"/>
                </a:lnTo>
                <a:lnTo>
                  <a:pt x="76629" y="78191"/>
                </a:lnTo>
                <a:lnTo>
                  <a:pt x="74438" y="76438"/>
                </a:lnTo>
                <a:lnTo>
                  <a:pt x="74266" y="72352"/>
                </a:lnTo>
                <a:lnTo>
                  <a:pt x="73390" y="70133"/>
                </a:lnTo>
                <a:lnTo>
                  <a:pt x="70095" y="68085"/>
                </a:lnTo>
                <a:lnTo>
                  <a:pt x="67275" y="66647"/>
                </a:lnTo>
                <a:lnTo>
                  <a:pt x="65180" y="66942"/>
                </a:lnTo>
                <a:lnTo>
                  <a:pt x="66465" y="69294"/>
                </a:lnTo>
                <a:lnTo>
                  <a:pt x="69771" y="72314"/>
                </a:lnTo>
                <a:lnTo>
                  <a:pt x="69990" y="73466"/>
                </a:lnTo>
                <a:lnTo>
                  <a:pt x="69942" y="75019"/>
                </a:lnTo>
                <a:lnTo>
                  <a:pt x="67666" y="74781"/>
                </a:lnTo>
                <a:lnTo>
                  <a:pt x="65646" y="74152"/>
                </a:lnTo>
                <a:lnTo>
                  <a:pt x="63198" y="73952"/>
                </a:lnTo>
                <a:lnTo>
                  <a:pt x="61570" y="73028"/>
                </a:lnTo>
                <a:lnTo>
                  <a:pt x="58112" y="69418"/>
                </a:lnTo>
                <a:lnTo>
                  <a:pt x="60570" y="66351"/>
                </a:lnTo>
                <a:lnTo>
                  <a:pt x="61332" y="64332"/>
                </a:lnTo>
                <a:lnTo>
                  <a:pt x="61265" y="60141"/>
                </a:lnTo>
                <a:lnTo>
                  <a:pt x="60703" y="58112"/>
                </a:lnTo>
                <a:lnTo>
                  <a:pt x="58036" y="55026"/>
                </a:lnTo>
                <a:lnTo>
                  <a:pt x="53797" y="51626"/>
                </a:lnTo>
                <a:lnTo>
                  <a:pt x="47854" y="48854"/>
                </a:lnTo>
                <a:lnTo>
                  <a:pt x="45063" y="46615"/>
                </a:lnTo>
                <a:lnTo>
                  <a:pt x="38100" y="44901"/>
                </a:lnTo>
                <a:lnTo>
                  <a:pt x="35452" y="43767"/>
                </a:lnTo>
                <a:lnTo>
                  <a:pt x="33385" y="41662"/>
                </a:lnTo>
                <a:lnTo>
                  <a:pt x="33080" y="40148"/>
                </a:lnTo>
                <a:lnTo>
                  <a:pt x="33814" y="37814"/>
                </a:lnTo>
                <a:lnTo>
                  <a:pt x="31890" y="34852"/>
                </a:lnTo>
                <a:lnTo>
                  <a:pt x="23603" y="29013"/>
                </a:lnTo>
                <a:lnTo>
                  <a:pt x="18964" y="26870"/>
                </a:lnTo>
                <a:lnTo>
                  <a:pt x="17974" y="25603"/>
                </a:lnTo>
                <a:lnTo>
                  <a:pt x="17240" y="25213"/>
                </a:lnTo>
                <a:lnTo>
                  <a:pt x="17945" y="29242"/>
                </a:lnTo>
                <a:lnTo>
                  <a:pt x="19974" y="31671"/>
                </a:lnTo>
                <a:lnTo>
                  <a:pt x="25260" y="33928"/>
                </a:lnTo>
                <a:lnTo>
                  <a:pt x="26718" y="35252"/>
                </a:lnTo>
                <a:lnTo>
                  <a:pt x="27308" y="36967"/>
                </a:lnTo>
                <a:lnTo>
                  <a:pt x="24241" y="40243"/>
                </a:lnTo>
                <a:lnTo>
                  <a:pt x="22670" y="41072"/>
                </a:lnTo>
                <a:lnTo>
                  <a:pt x="22212" y="42863"/>
                </a:lnTo>
                <a:lnTo>
                  <a:pt x="21212" y="43405"/>
                </a:lnTo>
                <a:lnTo>
                  <a:pt x="20155" y="42377"/>
                </a:lnTo>
                <a:lnTo>
                  <a:pt x="15869" y="37233"/>
                </a:lnTo>
                <a:lnTo>
                  <a:pt x="7572" y="34766"/>
                </a:lnTo>
                <a:lnTo>
                  <a:pt x="6068" y="33252"/>
                </a:lnTo>
                <a:lnTo>
                  <a:pt x="2981" y="28547"/>
                </a:lnTo>
                <a:lnTo>
                  <a:pt x="1562" y="24260"/>
                </a:lnTo>
                <a:lnTo>
                  <a:pt x="2067" y="21393"/>
                </a:lnTo>
                <a:lnTo>
                  <a:pt x="5477" y="16926"/>
                </a:lnTo>
                <a:lnTo>
                  <a:pt x="6544" y="14983"/>
                </a:lnTo>
                <a:lnTo>
                  <a:pt x="6325" y="13783"/>
                </a:lnTo>
                <a:lnTo>
                  <a:pt x="6429" y="12020"/>
                </a:lnTo>
                <a:lnTo>
                  <a:pt x="5163" y="10792"/>
                </a:lnTo>
                <a:lnTo>
                  <a:pt x="2010" y="9182"/>
                </a:lnTo>
                <a:lnTo>
                  <a:pt x="0" y="7896"/>
                </a:lnTo>
                <a:lnTo>
                  <a:pt x="552" y="7258"/>
                </a:lnTo>
                <a:lnTo>
                  <a:pt x="4163" y="5525"/>
                </a:lnTo>
                <a:lnTo>
                  <a:pt x="4391" y="3963"/>
                </a:lnTo>
                <a:lnTo>
                  <a:pt x="4372" y="3448"/>
                </a:lnTo>
                <a:lnTo>
                  <a:pt x="4963" y="3334"/>
                </a:lnTo>
                <a:lnTo>
                  <a:pt x="5486" y="2924"/>
                </a:lnTo>
                <a:lnTo>
                  <a:pt x="5810" y="2486"/>
                </a:lnTo>
                <a:lnTo>
                  <a:pt x="6791" y="981"/>
                </a:lnTo>
                <a:lnTo>
                  <a:pt x="7658" y="133"/>
                </a:lnTo>
                <a:lnTo>
                  <a:pt x="8658" y="0"/>
                </a:lnTo>
                <a:lnTo>
                  <a:pt x="9868" y="619"/>
                </a:lnTo>
                <a:lnTo>
                  <a:pt x="14421" y="2248"/>
                </a:lnTo>
                <a:lnTo>
                  <a:pt x="19488" y="4048"/>
                </a:lnTo>
                <a:lnTo>
                  <a:pt x="26699" y="6601"/>
                </a:lnTo>
                <a:lnTo>
                  <a:pt x="29689" y="4962"/>
                </a:lnTo>
                <a:lnTo>
                  <a:pt x="32261" y="3715"/>
                </a:lnTo>
                <a:lnTo>
                  <a:pt x="34052" y="3896"/>
                </a:lnTo>
                <a:lnTo>
                  <a:pt x="37929" y="5353"/>
                </a:lnTo>
                <a:lnTo>
                  <a:pt x="40262" y="5820"/>
                </a:lnTo>
                <a:lnTo>
                  <a:pt x="41691" y="5667"/>
                </a:lnTo>
                <a:lnTo>
                  <a:pt x="44168" y="7811"/>
                </a:lnTo>
                <a:lnTo>
                  <a:pt x="45520" y="9420"/>
                </a:lnTo>
                <a:lnTo>
                  <a:pt x="45749" y="10487"/>
                </a:lnTo>
                <a:lnTo>
                  <a:pt x="46501" y="11068"/>
                </a:lnTo>
                <a:lnTo>
                  <a:pt x="48435" y="11192"/>
                </a:lnTo>
                <a:lnTo>
                  <a:pt x="53159" y="12278"/>
                </a:lnTo>
                <a:lnTo>
                  <a:pt x="56045" y="12068"/>
                </a:lnTo>
                <a:lnTo>
                  <a:pt x="58674" y="10916"/>
                </a:lnTo>
                <a:lnTo>
                  <a:pt x="60122" y="95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A0F1E8AE-891C-4FBD-4323-C9562A9B590B}"/>
              </a:ext>
            </a:extLst>
          </p:cNvPr>
          <p:cNvSpPr/>
          <p:nvPr/>
        </p:nvSpPr>
        <p:spPr>
          <a:xfrm>
            <a:off x="3539982" y="4032936"/>
            <a:ext cx="287407" cy="95326"/>
          </a:xfrm>
          <a:custGeom>
            <a:avLst/>
            <a:gdLst>
              <a:gd name="connsiteX0" fmla="*/ 81610 w 287407"/>
              <a:gd name="connsiteY0" fmla="*/ 829 h 95326"/>
              <a:gd name="connsiteX1" fmla="*/ 88611 w 287407"/>
              <a:gd name="connsiteY1" fmla="*/ 2172 h 95326"/>
              <a:gd name="connsiteX2" fmla="*/ 94269 w 287407"/>
              <a:gd name="connsiteY2" fmla="*/ 1791 h 95326"/>
              <a:gd name="connsiteX3" fmla="*/ 96974 w 287407"/>
              <a:gd name="connsiteY3" fmla="*/ 1000 h 95326"/>
              <a:gd name="connsiteX4" fmla="*/ 96726 w 287407"/>
              <a:gd name="connsiteY4" fmla="*/ 1810 h 95326"/>
              <a:gd name="connsiteX5" fmla="*/ 99212 w 287407"/>
              <a:gd name="connsiteY5" fmla="*/ 3801 h 95326"/>
              <a:gd name="connsiteX6" fmla="*/ 100117 w 287407"/>
              <a:gd name="connsiteY6" fmla="*/ 3934 h 95326"/>
              <a:gd name="connsiteX7" fmla="*/ 103775 w 287407"/>
              <a:gd name="connsiteY7" fmla="*/ 2924 h 95326"/>
              <a:gd name="connsiteX8" fmla="*/ 113328 w 287407"/>
              <a:gd name="connsiteY8" fmla="*/ 2543 h 95326"/>
              <a:gd name="connsiteX9" fmla="*/ 114310 w 287407"/>
              <a:gd name="connsiteY9" fmla="*/ 3105 h 95326"/>
              <a:gd name="connsiteX10" fmla="*/ 115995 w 287407"/>
              <a:gd name="connsiteY10" fmla="*/ 5048 h 95326"/>
              <a:gd name="connsiteX11" fmla="*/ 118434 w 287407"/>
              <a:gd name="connsiteY11" fmla="*/ 6248 h 95326"/>
              <a:gd name="connsiteX12" fmla="*/ 120958 w 287407"/>
              <a:gd name="connsiteY12" fmla="*/ 7163 h 95326"/>
              <a:gd name="connsiteX13" fmla="*/ 123596 w 287407"/>
              <a:gd name="connsiteY13" fmla="*/ 7401 h 95326"/>
              <a:gd name="connsiteX14" fmla="*/ 126225 w 287407"/>
              <a:gd name="connsiteY14" fmla="*/ 6991 h 95326"/>
              <a:gd name="connsiteX15" fmla="*/ 128692 w 287407"/>
              <a:gd name="connsiteY15" fmla="*/ 7191 h 95326"/>
              <a:gd name="connsiteX16" fmla="*/ 131778 w 287407"/>
              <a:gd name="connsiteY16" fmla="*/ 9077 h 95326"/>
              <a:gd name="connsiteX17" fmla="*/ 132750 w 287407"/>
              <a:gd name="connsiteY17" fmla="*/ 9297 h 95326"/>
              <a:gd name="connsiteX18" fmla="*/ 135512 w 287407"/>
              <a:gd name="connsiteY18" fmla="*/ 8782 h 95326"/>
              <a:gd name="connsiteX19" fmla="*/ 134703 w 287407"/>
              <a:gd name="connsiteY19" fmla="*/ 10516 h 95326"/>
              <a:gd name="connsiteX20" fmla="*/ 139351 w 287407"/>
              <a:gd name="connsiteY20" fmla="*/ 12935 h 95326"/>
              <a:gd name="connsiteX21" fmla="*/ 142761 w 287407"/>
              <a:gd name="connsiteY21" fmla="*/ 17697 h 95326"/>
              <a:gd name="connsiteX22" fmla="*/ 145237 w 287407"/>
              <a:gd name="connsiteY22" fmla="*/ 19650 h 95326"/>
              <a:gd name="connsiteX23" fmla="*/ 147857 w 287407"/>
              <a:gd name="connsiteY23" fmla="*/ 21403 h 95326"/>
              <a:gd name="connsiteX24" fmla="*/ 150066 w 287407"/>
              <a:gd name="connsiteY24" fmla="*/ 22593 h 95326"/>
              <a:gd name="connsiteX25" fmla="*/ 152543 w 287407"/>
              <a:gd name="connsiteY25" fmla="*/ 23165 h 95326"/>
              <a:gd name="connsiteX26" fmla="*/ 160058 w 287407"/>
              <a:gd name="connsiteY26" fmla="*/ 22936 h 95326"/>
              <a:gd name="connsiteX27" fmla="*/ 161839 w 287407"/>
              <a:gd name="connsiteY27" fmla="*/ 23079 h 95326"/>
              <a:gd name="connsiteX28" fmla="*/ 163430 w 287407"/>
              <a:gd name="connsiteY28" fmla="*/ 23756 h 95326"/>
              <a:gd name="connsiteX29" fmla="*/ 164944 w 287407"/>
              <a:gd name="connsiteY29" fmla="*/ 24022 h 95326"/>
              <a:gd name="connsiteX30" fmla="*/ 165821 w 287407"/>
              <a:gd name="connsiteY30" fmla="*/ 23765 h 95326"/>
              <a:gd name="connsiteX31" fmla="*/ 180337 w 287407"/>
              <a:gd name="connsiteY31" fmla="*/ 31156 h 95326"/>
              <a:gd name="connsiteX32" fmla="*/ 184957 w 287407"/>
              <a:gd name="connsiteY32" fmla="*/ 35100 h 95326"/>
              <a:gd name="connsiteX33" fmla="*/ 187776 w 287407"/>
              <a:gd name="connsiteY33" fmla="*/ 37147 h 95326"/>
              <a:gd name="connsiteX34" fmla="*/ 193881 w 287407"/>
              <a:gd name="connsiteY34" fmla="*/ 40100 h 95326"/>
              <a:gd name="connsiteX35" fmla="*/ 196329 w 287407"/>
              <a:gd name="connsiteY35" fmla="*/ 40748 h 95326"/>
              <a:gd name="connsiteX36" fmla="*/ 197615 w 287407"/>
              <a:gd name="connsiteY36" fmla="*/ 40357 h 95326"/>
              <a:gd name="connsiteX37" fmla="*/ 197367 w 287407"/>
              <a:gd name="connsiteY37" fmla="*/ 39710 h 95326"/>
              <a:gd name="connsiteX38" fmla="*/ 195577 w 287407"/>
              <a:gd name="connsiteY38" fmla="*/ 38072 h 95326"/>
              <a:gd name="connsiteX39" fmla="*/ 195310 w 287407"/>
              <a:gd name="connsiteY39" fmla="*/ 37471 h 95326"/>
              <a:gd name="connsiteX40" fmla="*/ 197606 w 287407"/>
              <a:gd name="connsiteY40" fmla="*/ 37976 h 95326"/>
              <a:gd name="connsiteX41" fmla="*/ 201749 w 287407"/>
              <a:gd name="connsiteY41" fmla="*/ 41310 h 95326"/>
              <a:gd name="connsiteX42" fmla="*/ 202892 w 287407"/>
              <a:gd name="connsiteY42" fmla="*/ 42539 h 95326"/>
              <a:gd name="connsiteX43" fmla="*/ 204959 w 287407"/>
              <a:gd name="connsiteY43" fmla="*/ 43682 h 95326"/>
              <a:gd name="connsiteX44" fmla="*/ 207045 w 287407"/>
              <a:gd name="connsiteY44" fmla="*/ 44501 h 95326"/>
              <a:gd name="connsiteX45" fmla="*/ 206054 w 287407"/>
              <a:gd name="connsiteY45" fmla="*/ 45815 h 95326"/>
              <a:gd name="connsiteX46" fmla="*/ 204359 w 287407"/>
              <a:gd name="connsiteY46" fmla="*/ 45929 h 95326"/>
              <a:gd name="connsiteX47" fmla="*/ 201111 w 287407"/>
              <a:gd name="connsiteY47" fmla="*/ 45387 h 95326"/>
              <a:gd name="connsiteX48" fmla="*/ 203692 w 287407"/>
              <a:gd name="connsiteY48" fmla="*/ 47530 h 95326"/>
              <a:gd name="connsiteX49" fmla="*/ 204130 w 287407"/>
              <a:gd name="connsiteY49" fmla="*/ 49082 h 95326"/>
              <a:gd name="connsiteX50" fmla="*/ 205330 w 287407"/>
              <a:gd name="connsiteY50" fmla="*/ 49216 h 95326"/>
              <a:gd name="connsiteX51" fmla="*/ 207121 w 287407"/>
              <a:gd name="connsiteY51" fmla="*/ 47511 h 95326"/>
              <a:gd name="connsiteX52" fmla="*/ 208255 w 287407"/>
              <a:gd name="connsiteY52" fmla="*/ 46072 h 95326"/>
              <a:gd name="connsiteX53" fmla="*/ 212817 w 287407"/>
              <a:gd name="connsiteY53" fmla="*/ 49787 h 95326"/>
              <a:gd name="connsiteX54" fmla="*/ 215275 w 287407"/>
              <a:gd name="connsiteY54" fmla="*/ 51483 h 95326"/>
              <a:gd name="connsiteX55" fmla="*/ 214646 w 287407"/>
              <a:gd name="connsiteY55" fmla="*/ 52473 h 95326"/>
              <a:gd name="connsiteX56" fmla="*/ 214446 w 287407"/>
              <a:gd name="connsiteY56" fmla="*/ 53454 h 95326"/>
              <a:gd name="connsiteX57" fmla="*/ 217189 w 287407"/>
              <a:gd name="connsiteY57" fmla="*/ 52540 h 95326"/>
              <a:gd name="connsiteX58" fmla="*/ 218227 w 287407"/>
              <a:gd name="connsiteY58" fmla="*/ 52645 h 95326"/>
              <a:gd name="connsiteX59" fmla="*/ 219227 w 287407"/>
              <a:gd name="connsiteY59" fmla="*/ 53169 h 95326"/>
              <a:gd name="connsiteX60" fmla="*/ 220323 w 287407"/>
              <a:gd name="connsiteY60" fmla="*/ 54759 h 95326"/>
              <a:gd name="connsiteX61" fmla="*/ 222885 w 287407"/>
              <a:gd name="connsiteY61" fmla="*/ 55112 h 95326"/>
              <a:gd name="connsiteX62" fmla="*/ 225466 w 287407"/>
              <a:gd name="connsiteY62" fmla="*/ 55074 h 95326"/>
              <a:gd name="connsiteX63" fmla="*/ 230705 w 287407"/>
              <a:gd name="connsiteY63" fmla="*/ 56388 h 95326"/>
              <a:gd name="connsiteX64" fmla="*/ 235667 w 287407"/>
              <a:gd name="connsiteY64" fmla="*/ 59065 h 95326"/>
              <a:gd name="connsiteX65" fmla="*/ 240335 w 287407"/>
              <a:gd name="connsiteY65" fmla="*/ 59607 h 95326"/>
              <a:gd name="connsiteX66" fmla="*/ 245040 w 287407"/>
              <a:gd name="connsiteY66" fmla="*/ 59703 h 95326"/>
              <a:gd name="connsiteX67" fmla="*/ 247421 w 287407"/>
              <a:gd name="connsiteY67" fmla="*/ 61113 h 95326"/>
              <a:gd name="connsiteX68" fmla="*/ 248431 w 287407"/>
              <a:gd name="connsiteY68" fmla="*/ 63017 h 95326"/>
              <a:gd name="connsiteX69" fmla="*/ 247288 w 287407"/>
              <a:gd name="connsiteY69" fmla="*/ 64361 h 95326"/>
              <a:gd name="connsiteX70" fmla="*/ 246640 w 287407"/>
              <a:gd name="connsiteY70" fmla="*/ 65761 h 95326"/>
              <a:gd name="connsiteX71" fmla="*/ 248393 w 287407"/>
              <a:gd name="connsiteY71" fmla="*/ 67485 h 95326"/>
              <a:gd name="connsiteX72" fmla="*/ 244573 w 287407"/>
              <a:gd name="connsiteY72" fmla="*/ 68218 h 95326"/>
              <a:gd name="connsiteX73" fmla="*/ 244031 w 287407"/>
              <a:gd name="connsiteY73" fmla="*/ 69256 h 95326"/>
              <a:gd name="connsiteX74" fmla="*/ 244231 w 287407"/>
              <a:gd name="connsiteY74" fmla="*/ 70371 h 95326"/>
              <a:gd name="connsiteX75" fmla="*/ 244992 w 287407"/>
              <a:gd name="connsiteY75" fmla="*/ 70980 h 95326"/>
              <a:gd name="connsiteX76" fmla="*/ 247174 w 287407"/>
              <a:gd name="connsiteY76" fmla="*/ 70447 h 95326"/>
              <a:gd name="connsiteX77" fmla="*/ 250336 w 287407"/>
              <a:gd name="connsiteY77" fmla="*/ 70923 h 95326"/>
              <a:gd name="connsiteX78" fmla="*/ 255318 w 287407"/>
              <a:gd name="connsiteY78" fmla="*/ 71342 h 95326"/>
              <a:gd name="connsiteX79" fmla="*/ 258652 w 287407"/>
              <a:gd name="connsiteY79" fmla="*/ 70999 h 95326"/>
              <a:gd name="connsiteX80" fmla="*/ 265433 w 287407"/>
              <a:gd name="connsiteY80" fmla="*/ 72171 h 95326"/>
              <a:gd name="connsiteX81" fmla="*/ 267491 w 287407"/>
              <a:gd name="connsiteY81" fmla="*/ 72800 h 95326"/>
              <a:gd name="connsiteX82" fmla="*/ 271510 w 287407"/>
              <a:gd name="connsiteY82" fmla="*/ 75000 h 95326"/>
              <a:gd name="connsiteX83" fmla="*/ 273367 w 287407"/>
              <a:gd name="connsiteY83" fmla="*/ 76448 h 95326"/>
              <a:gd name="connsiteX84" fmla="*/ 277359 w 287407"/>
              <a:gd name="connsiteY84" fmla="*/ 80353 h 95326"/>
              <a:gd name="connsiteX85" fmla="*/ 280797 w 287407"/>
              <a:gd name="connsiteY85" fmla="*/ 81887 h 95326"/>
              <a:gd name="connsiteX86" fmla="*/ 283778 w 287407"/>
              <a:gd name="connsiteY86" fmla="*/ 82258 h 95326"/>
              <a:gd name="connsiteX87" fmla="*/ 284816 w 287407"/>
              <a:gd name="connsiteY87" fmla="*/ 82001 h 95326"/>
              <a:gd name="connsiteX88" fmla="*/ 285759 w 287407"/>
              <a:gd name="connsiteY88" fmla="*/ 82429 h 95326"/>
              <a:gd name="connsiteX89" fmla="*/ 286588 w 287407"/>
              <a:gd name="connsiteY89" fmla="*/ 82972 h 95326"/>
              <a:gd name="connsiteX90" fmla="*/ 287407 w 287407"/>
              <a:gd name="connsiteY90" fmla="*/ 84677 h 95326"/>
              <a:gd name="connsiteX91" fmla="*/ 286950 w 287407"/>
              <a:gd name="connsiteY91" fmla="*/ 86468 h 95326"/>
              <a:gd name="connsiteX92" fmla="*/ 285245 w 287407"/>
              <a:gd name="connsiteY92" fmla="*/ 87925 h 95326"/>
              <a:gd name="connsiteX93" fmla="*/ 284302 w 287407"/>
              <a:gd name="connsiteY93" fmla="*/ 88983 h 95326"/>
              <a:gd name="connsiteX94" fmla="*/ 280045 w 287407"/>
              <a:gd name="connsiteY94" fmla="*/ 89106 h 95326"/>
              <a:gd name="connsiteX95" fmla="*/ 274092 w 287407"/>
              <a:gd name="connsiteY95" fmla="*/ 89592 h 95326"/>
              <a:gd name="connsiteX96" fmla="*/ 268338 w 287407"/>
              <a:gd name="connsiteY96" fmla="*/ 91173 h 95326"/>
              <a:gd name="connsiteX97" fmla="*/ 265528 w 287407"/>
              <a:gd name="connsiteY97" fmla="*/ 92431 h 95326"/>
              <a:gd name="connsiteX98" fmla="*/ 264242 w 287407"/>
              <a:gd name="connsiteY98" fmla="*/ 93259 h 95326"/>
              <a:gd name="connsiteX99" fmla="*/ 261214 w 287407"/>
              <a:gd name="connsiteY99" fmla="*/ 94031 h 95326"/>
              <a:gd name="connsiteX100" fmla="*/ 261014 w 287407"/>
              <a:gd name="connsiteY100" fmla="*/ 93374 h 95326"/>
              <a:gd name="connsiteX101" fmla="*/ 261071 w 287407"/>
              <a:gd name="connsiteY101" fmla="*/ 92545 h 95326"/>
              <a:gd name="connsiteX102" fmla="*/ 260280 w 287407"/>
              <a:gd name="connsiteY102" fmla="*/ 91011 h 95326"/>
              <a:gd name="connsiteX103" fmla="*/ 259594 w 287407"/>
              <a:gd name="connsiteY103" fmla="*/ 92393 h 95326"/>
              <a:gd name="connsiteX104" fmla="*/ 258470 w 287407"/>
              <a:gd name="connsiteY104" fmla="*/ 93402 h 95326"/>
              <a:gd name="connsiteX105" fmla="*/ 256575 w 287407"/>
              <a:gd name="connsiteY105" fmla="*/ 94259 h 95326"/>
              <a:gd name="connsiteX106" fmla="*/ 249583 w 287407"/>
              <a:gd name="connsiteY106" fmla="*/ 94317 h 95326"/>
              <a:gd name="connsiteX107" fmla="*/ 246774 w 287407"/>
              <a:gd name="connsiteY107" fmla="*/ 93154 h 95326"/>
              <a:gd name="connsiteX108" fmla="*/ 243888 w 287407"/>
              <a:gd name="connsiteY108" fmla="*/ 92364 h 95326"/>
              <a:gd name="connsiteX109" fmla="*/ 233372 w 287407"/>
              <a:gd name="connsiteY109" fmla="*/ 91535 h 95326"/>
              <a:gd name="connsiteX110" fmla="*/ 230848 w 287407"/>
              <a:gd name="connsiteY110" fmla="*/ 91602 h 95326"/>
              <a:gd name="connsiteX111" fmla="*/ 223828 w 287407"/>
              <a:gd name="connsiteY111" fmla="*/ 92469 h 95326"/>
              <a:gd name="connsiteX112" fmla="*/ 216770 w 287407"/>
              <a:gd name="connsiteY112" fmla="*/ 92936 h 95326"/>
              <a:gd name="connsiteX113" fmla="*/ 213817 w 287407"/>
              <a:gd name="connsiteY113" fmla="*/ 93469 h 95326"/>
              <a:gd name="connsiteX114" fmla="*/ 210893 w 287407"/>
              <a:gd name="connsiteY114" fmla="*/ 94269 h 95326"/>
              <a:gd name="connsiteX115" fmla="*/ 205207 w 287407"/>
              <a:gd name="connsiteY115" fmla="*/ 94240 h 95326"/>
              <a:gd name="connsiteX116" fmla="*/ 198492 w 287407"/>
              <a:gd name="connsiteY116" fmla="*/ 95155 h 95326"/>
              <a:gd name="connsiteX117" fmla="*/ 191757 w 287407"/>
              <a:gd name="connsiteY117" fmla="*/ 95326 h 95326"/>
              <a:gd name="connsiteX118" fmla="*/ 196072 w 287407"/>
              <a:gd name="connsiteY118" fmla="*/ 88916 h 95326"/>
              <a:gd name="connsiteX119" fmla="*/ 205168 w 287407"/>
              <a:gd name="connsiteY119" fmla="*/ 82734 h 95326"/>
              <a:gd name="connsiteX120" fmla="*/ 206883 w 287407"/>
              <a:gd name="connsiteY120" fmla="*/ 81401 h 95326"/>
              <a:gd name="connsiteX121" fmla="*/ 208102 w 287407"/>
              <a:gd name="connsiteY121" fmla="*/ 79696 h 95326"/>
              <a:gd name="connsiteX122" fmla="*/ 208388 w 287407"/>
              <a:gd name="connsiteY122" fmla="*/ 78410 h 95326"/>
              <a:gd name="connsiteX123" fmla="*/ 207988 w 287407"/>
              <a:gd name="connsiteY123" fmla="*/ 77314 h 95326"/>
              <a:gd name="connsiteX124" fmla="*/ 205816 w 287407"/>
              <a:gd name="connsiteY124" fmla="*/ 75371 h 95326"/>
              <a:gd name="connsiteX125" fmla="*/ 205378 w 287407"/>
              <a:gd name="connsiteY125" fmla="*/ 73933 h 95326"/>
              <a:gd name="connsiteX126" fmla="*/ 204730 w 287407"/>
              <a:gd name="connsiteY126" fmla="*/ 73000 h 95326"/>
              <a:gd name="connsiteX127" fmla="*/ 201578 w 287407"/>
              <a:gd name="connsiteY127" fmla="*/ 72190 h 95326"/>
              <a:gd name="connsiteX128" fmla="*/ 198387 w 287407"/>
              <a:gd name="connsiteY128" fmla="*/ 71704 h 95326"/>
              <a:gd name="connsiteX129" fmla="*/ 195024 w 287407"/>
              <a:gd name="connsiteY129" fmla="*/ 71695 h 95326"/>
              <a:gd name="connsiteX130" fmla="*/ 187966 w 287407"/>
              <a:gd name="connsiteY130" fmla="*/ 71028 h 95326"/>
              <a:gd name="connsiteX131" fmla="*/ 184213 w 287407"/>
              <a:gd name="connsiteY131" fmla="*/ 70980 h 95326"/>
              <a:gd name="connsiteX132" fmla="*/ 181032 w 287407"/>
              <a:gd name="connsiteY132" fmla="*/ 69657 h 95326"/>
              <a:gd name="connsiteX133" fmla="*/ 175755 w 287407"/>
              <a:gd name="connsiteY133" fmla="*/ 64951 h 95326"/>
              <a:gd name="connsiteX134" fmla="*/ 173288 w 287407"/>
              <a:gd name="connsiteY134" fmla="*/ 63627 h 95326"/>
              <a:gd name="connsiteX135" fmla="*/ 172021 w 287407"/>
              <a:gd name="connsiteY135" fmla="*/ 62570 h 95326"/>
              <a:gd name="connsiteX136" fmla="*/ 171031 w 287407"/>
              <a:gd name="connsiteY136" fmla="*/ 61351 h 95326"/>
              <a:gd name="connsiteX137" fmla="*/ 169793 w 287407"/>
              <a:gd name="connsiteY137" fmla="*/ 54416 h 95326"/>
              <a:gd name="connsiteX138" fmla="*/ 168745 w 287407"/>
              <a:gd name="connsiteY138" fmla="*/ 51083 h 95326"/>
              <a:gd name="connsiteX139" fmla="*/ 167145 w 287407"/>
              <a:gd name="connsiteY139" fmla="*/ 48178 h 95326"/>
              <a:gd name="connsiteX140" fmla="*/ 164706 w 287407"/>
              <a:gd name="connsiteY140" fmla="*/ 45977 h 95326"/>
              <a:gd name="connsiteX141" fmla="*/ 162154 w 287407"/>
              <a:gd name="connsiteY141" fmla="*/ 45225 h 95326"/>
              <a:gd name="connsiteX142" fmla="*/ 152362 w 287407"/>
              <a:gd name="connsiteY142" fmla="*/ 47111 h 95326"/>
              <a:gd name="connsiteX143" fmla="*/ 150085 w 287407"/>
              <a:gd name="connsiteY143" fmla="*/ 46825 h 95326"/>
              <a:gd name="connsiteX144" fmla="*/ 147866 w 287407"/>
              <a:gd name="connsiteY144" fmla="*/ 46187 h 95326"/>
              <a:gd name="connsiteX145" fmla="*/ 133083 w 287407"/>
              <a:gd name="connsiteY145" fmla="*/ 41681 h 95326"/>
              <a:gd name="connsiteX146" fmla="*/ 126987 w 287407"/>
              <a:gd name="connsiteY146" fmla="*/ 39205 h 95326"/>
              <a:gd name="connsiteX147" fmla="*/ 124501 w 287407"/>
              <a:gd name="connsiteY147" fmla="*/ 37976 h 95326"/>
              <a:gd name="connsiteX148" fmla="*/ 122377 w 287407"/>
              <a:gd name="connsiteY148" fmla="*/ 36224 h 95326"/>
              <a:gd name="connsiteX149" fmla="*/ 120177 w 287407"/>
              <a:gd name="connsiteY149" fmla="*/ 33347 h 95326"/>
              <a:gd name="connsiteX150" fmla="*/ 117710 w 287407"/>
              <a:gd name="connsiteY150" fmla="*/ 30775 h 95326"/>
              <a:gd name="connsiteX151" fmla="*/ 117720 w 287407"/>
              <a:gd name="connsiteY151" fmla="*/ 31813 h 95326"/>
              <a:gd name="connsiteX152" fmla="*/ 117338 w 287407"/>
              <a:gd name="connsiteY152" fmla="*/ 32490 h 95326"/>
              <a:gd name="connsiteX153" fmla="*/ 104966 w 287407"/>
              <a:gd name="connsiteY153" fmla="*/ 32795 h 95326"/>
              <a:gd name="connsiteX154" fmla="*/ 102994 w 287407"/>
              <a:gd name="connsiteY154" fmla="*/ 32204 h 95326"/>
              <a:gd name="connsiteX155" fmla="*/ 101727 w 287407"/>
              <a:gd name="connsiteY155" fmla="*/ 31499 h 95326"/>
              <a:gd name="connsiteX156" fmla="*/ 100832 w 287407"/>
              <a:gd name="connsiteY156" fmla="*/ 30461 h 95326"/>
              <a:gd name="connsiteX157" fmla="*/ 100165 w 287407"/>
              <a:gd name="connsiteY157" fmla="*/ 28375 h 95326"/>
              <a:gd name="connsiteX158" fmla="*/ 98984 w 287407"/>
              <a:gd name="connsiteY158" fmla="*/ 26623 h 95326"/>
              <a:gd name="connsiteX159" fmla="*/ 98603 w 287407"/>
              <a:gd name="connsiteY159" fmla="*/ 28489 h 95326"/>
              <a:gd name="connsiteX160" fmla="*/ 97993 w 287407"/>
              <a:gd name="connsiteY160" fmla="*/ 30213 h 95326"/>
              <a:gd name="connsiteX161" fmla="*/ 96336 w 287407"/>
              <a:gd name="connsiteY161" fmla="*/ 31175 h 95326"/>
              <a:gd name="connsiteX162" fmla="*/ 94440 w 287407"/>
              <a:gd name="connsiteY162" fmla="*/ 31337 h 95326"/>
              <a:gd name="connsiteX163" fmla="*/ 92145 w 287407"/>
              <a:gd name="connsiteY163" fmla="*/ 29051 h 95326"/>
              <a:gd name="connsiteX164" fmla="*/ 82115 w 287407"/>
              <a:gd name="connsiteY164" fmla="*/ 28575 h 95326"/>
              <a:gd name="connsiteX165" fmla="*/ 81229 w 287407"/>
              <a:gd name="connsiteY165" fmla="*/ 28185 h 95326"/>
              <a:gd name="connsiteX166" fmla="*/ 77934 w 287407"/>
              <a:gd name="connsiteY166" fmla="*/ 25965 h 95326"/>
              <a:gd name="connsiteX167" fmla="*/ 75124 w 287407"/>
              <a:gd name="connsiteY167" fmla="*/ 23184 h 95326"/>
              <a:gd name="connsiteX168" fmla="*/ 77915 w 287407"/>
              <a:gd name="connsiteY168" fmla="*/ 22203 h 95326"/>
              <a:gd name="connsiteX169" fmla="*/ 83687 w 287407"/>
              <a:gd name="connsiteY169" fmla="*/ 20917 h 95326"/>
              <a:gd name="connsiteX170" fmla="*/ 84934 w 287407"/>
              <a:gd name="connsiteY170" fmla="*/ 20060 h 95326"/>
              <a:gd name="connsiteX171" fmla="*/ 85658 w 287407"/>
              <a:gd name="connsiteY171" fmla="*/ 18955 h 95326"/>
              <a:gd name="connsiteX172" fmla="*/ 85134 w 287407"/>
              <a:gd name="connsiteY172" fmla="*/ 17316 h 95326"/>
              <a:gd name="connsiteX173" fmla="*/ 83982 w 287407"/>
              <a:gd name="connsiteY173" fmla="*/ 16126 h 95326"/>
              <a:gd name="connsiteX174" fmla="*/ 82801 w 287407"/>
              <a:gd name="connsiteY174" fmla="*/ 15430 h 95326"/>
              <a:gd name="connsiteX175" fmla="*/ 81496 w 287407"/>
              <a:gd name="connsiteY175" fmla="*/ 14992 h 95326"/>
              <a:gd name="connsiteX176" fmla="*/ 79772 w 287407"/>
              <a:gd name="connsiteY176" fmla="*/ 14802 h 95326"/>
              <a:gd name="connsiteX177" fmla="*/ 57455 w 287407"/>
              <a:gd name="connsiteY177" fmla="*/ 14507 h 95326"/>
              <a:gd name="connsiteX178" fmla="*/ 56169 w 287407"/>
              <a:gd name="connsiteY178" fmla="*/ 15402 h 95326"/>
              <a:gd name="connsiteX179" fmla="*/ 54169 w 287407"/>
              <a:gd name="connsiteY179" fmla="*/ 17221 h 95326"/>
              <a:gd name="connsiteX180" fmla="*/ 50206 w 287407"/>
              <a:gd name="connsiteY180" fmla="*/ 19555 h 95326"/>
              <a:gd name="connsiteX181" fmla="*/ 47596 w 287407"/>
              <a:gd name="connsiteY181" fmla="*/ 21974 h 95326"/>
              <a:gd name="connsiteX182" fmla="*/ 46615 w 287407"/>
              <a:gd name="connsiteY182" fmla="*/ 23222 h 95326"/>
              <a:gd name="connsiteX183" fmla="*/ 45396 w 287407"/>
              <a:gd name="connsiteY183" fmla="*/ 24117 h 95326"/>
              <a:gd name="connsiteX184" fmla="*/ 42653 w 287407"/>
              <a:gd name="connsiteY184" fmla="*/ 25613 h 95326"/>
              <a:gd name="connsiteX185" fmla="*/ 40310 w 287407"/>
              <a:gd name="connsiteY185" fmla="*/ 27918 h 95326"/>
              <a:gd name="connsiteX186" fmla="*/ 37471 w 287407"/>
              <a:gd name="connsiteY186" fmla="*/ 28946 h 95326"/>
              <a:gd name="connsiteX187" fmla="*/ 35919 w 287407"/>
              <a:gd name="connsiteY187" fmla="*/ 28318 h 95326"/>
              <a:gd name="connsiteX188" fmla="*/ 34385 w 287407"/>
              <a:gd name="connsiteY188" fmla="*/ 28327 h 95326"/>
              <a:gd name="connsiteX189" fmla="*/ 33271 w 287407"/>
              <a:gd name="connsiteY189" fmla="*/ 28899 h 95326"/>
              <a:gd name="connsiteX190" fmla="*/ 32099 w 287407"/>
              <a:gd name="connsiteY190" fmla="*/ 29156 h 95326"/>
              <a:gd name="connsiteX191" fmla="*/ 26375 w 287407"/>
              <a:gd name="connsiteY191" fmla="*/ 29432 h 95326"/>
              <a:gd name="connsiteX192" fmla="*/ 25517 w 287407"/>
              <a:gd name="connsiteY192" fmla="*/ 30023 h 95326"/>
              <a:gd name="connsiteX193" fmla="*/ 24698 w 287407"/>
              <a:gd name="connsiteY193" fmla="*/ 31671 h 95326"/>
              <a:gd name="connsiteX194" fmla="*/ 23765 w 287407"/>
              <a:gd name="connsiteY194" fmla="*/ 34881 h 95326"/>
              <a:gd name="connsiteX195" fmla="*/ 22889 w 287407"/>
              <a:gd name="connsiteY195" fmla="*/ 35938 h 95326"/>
              <a:gd name="connsiteX196" fmla="*/ 20022 w 287407"/>
              <a:gd name="connsiteY196" fmla="*/ 36338 h 95326"/>
              <a:gd name="connsiteX197" fmla="*/ 17288 w 287407"/>
              <a:gd name="connsiteY197" fmla="*/ 37214 h 95326"/>
              <a:gd name="connsiteX198" fmla="*/ 11725 w 287407"/>
              <a:gd name="connsiteY198" fmla="*/ 40262 h 95326"/>
              <a:gd name="connsiteX199" fmla="*/ 10287 w 287407"/>
              <a:gd name="connsiteY199" fmla="*/ 40710 h 95326"/>
              <a:gd name="connsiteX200" fmla="*/ 10601 w 287407"/>
              <a:gd name="connsiteY200" fmla="*/ 38471 h 95326"/>
              <a:gd name="connsiteX201" fmla="*/ 10325 w 287407"/>
              <a:gd name="connsiteY201" fmla="*/ 36290 h 95326"/>
              <a:gd name="connsiteX202" fmla="*/ 8754 w 287407"/>
              <a:gd name="connsiteY202" fmla="*/ 36214 h 95326"/>
              <a:gd name="connsiteX203" fmla="*/ 6963 w 287407"/>
              <a:gd name="connsiteY203" fmla="*/ 36576 h 95326"/>
              <a:gd name="connsiteX204" fmla="*/ 5467 w 287407"/>
              <a:gd name="connsiteY204" fmla="*/ 37186 h 95326"/>
              <a:gd name="connsiteX205" fmla="*/ 2705 w 287407"/>
              <a:gd name="connsiteY205" fmla="*/ 38814 h 95326"/>
              <a:gd name="connsiteX206" fmla="*/ 1305 w 287407"/>
              <a:gd name="connsiteY206" fmla="*/ 39224 h 95326"/>
              <a:gd name="connsiteX207" fmla="*/ 0 w 287407"/>
              <a:gd name="connsiteY207" fmla="*/ 38395 h 95326"/>
              <a:gd name="connsiteX208" fmla="*/ 267 w 287407"/>
              <a:gd name="connsiteY208" fmla="*/ 37329 h 95326"/>
              <a:gd name="connsiteX209" fmla="*/ 9477 w 287407"/>
              <a:gd name="connsiteY209" fmla="*/ 33404 h 95326"/>
              <a:gd name="connsiteX210" fmla="*/ 10506 w 287407"/>
              <a:gd name="connsiteY210" fmla="*/ 33109 h 95326"/>
              <a:gd name="connsiteX211" fmla="*/ 12144 w 287407"/>
              <a:gd name="connsiteY211" fmla="*/ 33404 h 95326"/>
              <a:gd name="connsiteX212" fmla="*/ 13745 w 287407"/>
              <a:gd name="connsiteY212" fmla="*/ 33271 h 95326"/>
              <a:gd name="connsiteX213" fmla="*/ 14992 w 287407"/>
              <a:gd name="connsiteY213" fmla="*/ 32166 h 95326"/>
              <a:gd name="connsiteX214" fmla="*/ 13478 w 287407"/>
              <a:gd name="connsiteY214" fmla="*/ 26965 h 95326"/>
              <a:gd name="connsiteX215" fmla="*/ 14059 w 287407"/>
              <a:gd name="connsiteY215" fmla="*/ 23422 h 95326"/>
              <a:gd name="connsiteX216" fmla="*/ 16192 w 287407"/>
              <a:gd name="connsiteY216" fmla="*/ 20679 h 95326"/>
              <a:gd name="connsiteX217" fmla="*/ 20460 w 287407"/>
              <a:gd name="connsiteY217" fmla="*/ 16516 h 95326"/>
              <a:gd name="connsiteX218" fmla="*/ 22517 w 287407"/>
              <a:gd name="connsiteY218" fmla="*/ 15145 h 95326"/>
              <a:gd name="connsiteX219" fmla="*/ 43558 w 287407"/>
              <a:gd name="connsiteY219" fmla="*/ 6448 h 95326"/>
              <a:gd name="connsiteX220" fmla="*/ 45710 w 287407"/>
              <a:gd name="connsiteY220" fmla="*/ 6001 h 95326"/>
              <a:gd name="connsiteX221" fmla="*/ 59388 w 287407"/>
              <a:gd name="connsiteY221" fmla="*/ 4248 h 95326"/>
              <a:gd name="connsiteX222" fmla="*/ 61474 w 287407"/>
              <a:gd name="connsiteY222" fmla="*/ 3639 h 95326"/>
              <a:gd name="connsiteX223" fmla="*/ 67818 w 287407"/>
              <a:gd name="connsiteY223" fmla="*/ 1057 h 95326"/>
              <a:gd name="connsiteX224" fmla="*/ 74476 w 287407"/>
              <a:gd name="connsiteY224" fmla="*/ 0 h 95326"/>
              <a:gd name="connsiteX225" fmla="*/ 81610 w 287407"/>
              <a:gd name="connsiteY225" fmla="*/ 829 h 95326"/>
              <a:gd name="connsiteX226" fmla="*/ 148114 w 287407"/>
              <a:gd name="connsiteY226" fmla="*/ 15221 h 95326"/>
              <a:gd name="connsiteX227" fmla="*/ 148161 w 287407"/>
              <a:gd name="connsiteY227" fmla="*/ 15983 h 95326"/>
              <a:gd name="connsiteX228" fmla="*/ 143485 w 287407"/>
              <a:gd name="connsiteY228" fmla="*/ 13868 h 95326"/>
              <a:gd name="connsiteX229" fmla="*/ 141475 w 287407"/>
              <a:gd name="connsiteY229" fmla="*/ 11668 h 95326"/>
              <a:gd name="connsiteX230" fmla="*/ 140665 w 287407"/>
              <a:gd name="connsiteY230" fmla="*/ 11163 h 95326"/>
              <a:gd name="connsiteX231" fmla="*/ 141980 w 287407"/>
              <a:gd name="connsiteY231" fmla="*/ 11116 h 95326"/>
              <a:gd name="connsiteX232" fmla="*/ 147247 w 287407"/>
              <a:gd name="connsiteY232" fmla="*/ 14726 h 95326"/>
              <a:gd name="connsiteX233" fmla="*/ 148114 w 287407"/>
              <a:gd name="connsiteY233" fmla="*/ 15221 h 95326"/>
              <a:gd name="connsiteX234" fmla="*/ 167345 w 287407"/>
              <a:gd name="connsiteY234" fmla="*/ 18440 h 95326"/>
              <a:gd name="connsiteX235" fmla="*/ 171012 w 287407"/>
              <a:gd name="connsiteY235" fmla="*/ 19050 h 95326"/>
              <a:gd name="connsiteX236" fmla="*/ 172288 w 287407"/>
              <a:gd name="connsiteY236" fmla="*/ 18679 h 95326"/>
              <a:gd name="connsiteX237" fmla="*/ 173507 w 287407"/>
              <a:gd name="connsiteY237" fmla="*/ 18574 h 95326"/>
              <a:gd name="connsiteX238" fmla="*/ 174793 w 287407"/>
              <a:gd name="connsiteY238" fmla="*/ 18831 h 95326"/>
              <a:gd name="connsiteX239" fmla="*/ 176594 w 287407"/>
              <a:gd name="connsiteY239" fmla="*/ 21222 h 95326"/>
              <a:gd name="connsiteX240" fmla="*/ 175012 w 287407"/>
              <a:gd name="connsiteY240" fmla="*/ 21517 h 95326"/>
              <a:gd name="connsiteX241" fmla="*/ 173755 w 287407"/>
              <a:gd name="connsiteY241" fmla="*/ 21517 h 95326"/>
              <a:gd name="connsiteX242" fmla="*/ 172831 w 287407"/>
              <a:gd name="connsiteY242" fmla="*/ 21088 h 95326"/>
              <a:gd name="connsiteX243" fmla="*/ 169535 w 287407"/>
              <a:gd name="connsiteY243" fmla="*/ 20984 h 95326"/>
              <a:gd name="connsiteX244" fmla="*/ 167364 w 287407"/>
              <a:gd name="connsiteY244" fmla="*/ 20288 h 95326"/>
              <a:gd name="connsiteX245" fmla="*/ 166173 w 287407"/>
              <a:gd name="connsiteY245" fmla="*/ 19688 h 95326"/>
              <a:gd name="connsiteX246" fmla="*/ 165592 w 287407"/>
              <a:gd name="connsiteY246" fmla="*/ 18964 h 95326"/>
              <a:gd name="connsiteX247" fmla="*/ 167345 w 287407"/>
              <a:gd name="connsiteY247" fmla="*/ 18440 h 95326"/>
              <a:gd name="connsiteX248" fmla="*/ 183461 w 287407"/>
              <a:gd name="connsiteY248" fmla="*/ 26118 h 95326"/>
              <a:gd name="connsiteX249" fmla="*/ 182918 w 287407"/>
              <a:gd name="connsiteY249" fmla="*/ 26594 h 95326"/>
              <a:gd name="connsiteX250" fmla="*/ 181470 w 287407"/>
              <a:gd name="connsiteY250" fmla="*/ 25527 h 95326"/>
              <a:gd name="connsiteX251" fmla="*/ 179375 w 287407"/>
              <a:gd name="connsiteY251" fmla="*/ 25060 h 95326"/>
              <a:gd name="connsiteX252" fmla="*/ 178146 w 287407"/>
              <a:gd name="connsiteY252" fmla="*/ 23393 h 95326"/>
              <a:gd name="connsiteX253" fmla="*/ 176965 w 287407"/>
              <a:gd name="connsiteY253" fmla="*/ 22755 h 95326"/>
              <a:gd name="connsiteX254" fmla="*/ 176870 w 287407"/>
              <a:gd name="connsiteY254" fmla="*/ 22146 h 95326"/>
              <a:gd name="connsiteX255" fmla="*/ 178813 w 287407"/>
              <a:gd name="connsiteY255" fmla="*/ 21745 h 95326"/>
              <a:gd name="connsiteX256" fmla="*/ 180165 w 287407"/>
              <a:gd name="connsiteY256" fmla="*/ 21927 h 95326"/>
              <a:gd name="connsiteX257" fmla="*/ 181670 w 287407"/>
              <a:gd name="connsiteY257" fmla="*/ 23193 h 95326"/>
              <a:gd name="connsiteX258" fmla="*/ 182537 w 287407"/>
              <a:gd name="connsiteY258" fmla="*/ 25537 h 95326"/>
              <a:gd name="connsiteX259" fmla="*/ 183461 w 287407"/>
              <a:gd name="connsiteY259" fmla="*/ 26118 h 95326"/>
              <a:gd name="connsiteX260" fmla="*/ 187414 w 287407"/>
              <a:gd name="connsiteY260" fmla="*/ 30652 h 95326"/>
              <a:gd name="connsiteX261" fmla="*/ 186538 w 287407"/>
              <a:gd name="connsiteY261" fmla="*/ 30728 h 95326"/>
              <a:gd name="connsiteX262" fmla="*/ 183880 w 287407"/>
              <a:gd name="connsiteY262" fmla="*/ 29537 h 95326"/>
              <a:gd name="connsiteX263" fmla="*/ 183090 w 287407"/>
              <a:gd name="connsiteY263" fmla="*/ 28537 h 95326"/>
              <a:gd name="connsiteX264" fmla="*/ 184023 w 287407"/>
              <a:gd name="connsiteY264" fmla="*/ 27194 h 95326"/>
              <a:gd name="connsiteX265" fmla="*/ 184223 w 287407"/>
              <a:gd name="connsiteY265" fmla="*/ 25737 h 95326"/>
              <a:gd name="connsiteX266" fmla="*/ 184585 w 287407"/>
              <a:gd name="connsiteY266" fmla="*/ 25641 h 95326"/>
              <a:gd name="connsiteX267" fmla="*/ 185014 w 287407"/>
              <a:gd name="connsiteY267" fmla="*/ 27413 h 95326"/>
              <a:gd name="connsiteX268" fmla="*/ 187043 w 287407"/>
              <a:gd name="connsiteY268" fmla="*/ 28165 h 95326"/>
              <a:gd name="connsiteX269" fmla="*/ 187166 w 287407"/>
              <a:gd name="connsiteY269" fmla="*/ 28556 h 95326"/>
              <a:gd name="connsiteX270" fmla="*/ 188414 w 287407"/>
              <a:gd name="connsiteY270" fmla="*/ 30051 h 95326"/>
              <a:gd name="connsiteX271" fmla="*/ 187414 w 287407"/>
              <a:gd name="connsiteY271" fmla="*/ 30652 h 95326"/>
              <a:gd name="connsiteX272" fmla="*/ 193043 w 287407"/>
              <a:gd name="connsiteY272" fmla="*/ 35681 h 95326"/>
              <a:gd name="connsiteX273" fmla="*/ 191948 w 287407"/>
              <a:gd name="connsiteY273" fmla="*/ 36557 h 95326"/>
              <a:gd name="connsiteX274" fmla="*/ 190748 w 287407"/>
              <a:gd name="connsiteY274" fmla="*/ 35290 h 95326"/>
              <a:gd name="connsiteX275" fmla="*/ 189986 w 287407"/>
              <a:gd name="connsiteY275" fmla="*/ 35157 h 95326"/>
              <a:gd name="connsiteX276" fmla="*/ 188928 w 287407"/>
              <a:gd name="connsiteY276" fmla="*/ 34652 h 95326"/>
              <a:gd name="connsiteX277" fmla="*/ 186881 w 287407"/>
              <a:gd name="connsiteY277" fmla="*/ 33242 h 95326"/>
              <a:gd name="connsiteX278" fmla="*/ 186385 w 287407"/>
              <a:gd name="connsiteY278" fmla="*/ 31785 h 95326"/>
              <a:gd name="connsiteX279" fmla="*/ 188090 w 287407"/>
              <a:gd name="connsiteY279" fmla="*/ 31671 h 95326"/>
              <a:gd name="connsiteX280" fmla="*/ 190243 w 287407"/>
              <a:gd name="connsiteY280" fmla="*/ 31928 h 95326"/>
              <a:gd name="connsiteX281" fmla="*/ 194005 w 287407"/>
              <a:gd name="connsiteY281" fmla="*/ 32756 h 95326"/>
              <a:gd name="connsiteX282" fmla="*/ 193672 w 287407"/>
              <a:gd name="connsiteY282" fmla="*/ 34404 h 95326"/>
              <a:gd name="connsiteX283" fmla="*/ 193043 w 287407"/>
              <a:gd name="connsiteY283" fmla="*/ 35681 h 95326"/>
              <a:gd name="connsiteX284" fmla="*/ 62246 w 287407"/>
              <a:gd name="connsiteY284" fmla="*/ 46558 h 95326"/>
              <a:gd name="connsiteX285" fmla="*/ 59760 w 287407"/>
              <a:gd name="connsiteY285" fmla="*/ 48073 h 95326"/>
              <a:gd name="connsiteX286" fmla="*/ 54454 w 287407"/>
              <a:gd name="connsiteY286" fmla="*/ 50206 h 95326"/>
              <a:gd name="connsiteX287" fmla="*/ 51606 w 287407"/>
              <a:gd name="connsiteY287" fmla="*/ 50282 h 95326"/>
              <a:gd name="connsiteX288" fmla="*/ 48730 w 287407"/>
              <a:gd name="connsiteY288" fmla="*/ 49482 h 95326"/>
              <a:gd name="connsiteX289" fmla="*/ 46749 w 287407"/>
              <a:gd name="connsiteY289" fmla="*/ 47701 h 95326"/>
              <a:gd name="connsiteX290" fmla="*/ 45615 w 287407"/>
              <a:gd name="connsiteY290" fmla="*/ 45939 h 95326"/>
              <a:gd name="connsiteX291" fmla="*/ 45710 w 287407"/>
              <a:gd name="connsiteY291" fmla="*/ 45091 h 95326"/>
              <a:gd name="connsiteX292" fmla="*/ 47511 w 287407"/>
              <a:gd name="connsiteY292" fmla="*/ 46501 h 95326"/>
              <a:gd name="connsiteX293" fmla="*/ 49063 w 287407"/>
              <a:gd name="connsiteY293" fmla="*/ 47197 h 95326"/>
              <a:gd name="connsiteX294" fmla="*/ 50340 w 287407"/>
              <a:gd name="connsiteY294" fmla="*/ 46730 h 95326"/>
              <a:gd name="connsiteX295" fmla="*/ 51245 w 287407"/>
              <a:gd name="connsiteY295" fmla="*/ 45968 h 95326"/>
              <a:gd name="connsiteX296" fmla="*/ 48330 w 287407"/>
              <a:gd name="connsiteY296" fmla="*/ 40272 h 95326"/>
              <a:gd name="connsiteX297" fmla="*/ 48463 w 287407"/>
              <a:gd name="connsiteY297" fmla="*/ 39071 h 95326"/>
              <a:gd name="connsiteX298" fmla="*/ 50778 w 287407"/>
              <a:gd name="connsiteY298" fmla="*/ 35938 h 95326"/>
              <a:gd name="connsiteX299" fmla="*/ 57074 w 287407"/>
              <a:gd name="connsiteY299" fmla="*/ 36890 h 95326"/>
              <a:gd name="connsiteX300" fmla="*/ 58169 w 287407"/>
              <a:gd name="connsiteY300" fmla="*/ 37443 h 95326"/>
              <a:gd name="connsiteX301" fmla="*/ 59046 w 287407"/>
              <a:gd name="connsiteY301" fmla="*/ 39424 h 95326"/>
              <a:gd name="connsiteX302" fmla="*/ 60446 w 287407"/>
              <a:gd name="connsiteY302" fmla="*/ 40977 h 95326"/>
              <a:gd name="connsiteX303" fmla="*/ 62093 w 287407"/>
              <a:gd name="connsiteY303" fmla="*/ 45130 h 95326"/>
              <a:gd name="connsiteX304" fmla="*/ 62246 w 287407"/>
              <a:gd name="connsiteY304" fmla="*/ 46558 h 95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287407" h="95326">
                <a:moveTo>
                  <a:pt x="81610" y="829"/>
                </a:moveTo>
                <a:lnTo>
                  <a:pt x="88611" y="2172"/>
                </a:lnTo>
                <a:lnTo>
                  <a:pt x="94269" y="1791"/>
                </a:lnTo>
                <a:lnTo>
                  <a:pt x="96974" y="1000"/>
                </a:lnTo>
                <a:lnTo>
                  <a:pt x="96726" y="1810"/>
                </a:lnTo>
                <a:lnTo>
                  <a:pt x="99212" y="3801"/>
                </a:lnTo>
                <a:lnTo>
                  <a:pt x="100117" y="3934"/>
                </a:lnTo>
                <a:lnTo>
                  <a:pt x="103775" y="2924"/>
                </a:lnTo>
                <a:lnTo>
                  <a:pt x="113328" y="2543"/>
                </a:lnTo>
                <a:lnTo>
                  <a:pt x="114310" y="3105"/>
                </a:lnTo>
                <a:lnTo>
                  <a:pt x="115995" y="5048"/>
                </a:lnTo>
                <a:lnTo>
                  <a:pt x="118434" y="6248"/>
                </a:lnTo>
                <a:lnTo>
                  <a:pt x="120958" y="7163"/>
                </a:lnTo>
                <a:lnTo>
                  <a:pt x="123596" y="7401"/>
                </a:lnTo>
                <a:lnTo>
                  <a:pt x="126225" y="6991"/>
                </a:lnTo>
                <a:lnTo>
                  <a:pt x="128692" y="7191"/>
                </a:lnTo>
                <a:lnTo>
                  <a:pt x="131778" y="9077"/>
                </a:lnTo>
                <a:lnTo>
                  <a:pt x="132750" y="9297"/>
                </a:lnTo>
                <a:lnTo>
                  <a:pt x="135512" y="8782"/>
                </a:lnTo>
                <a:lnTo>
                  <a:pt x="134703" y="10516"/>
                </a:lnTo>
                <a:lnTo>
                  <a:pt x="139351" y="12935"/>
                </a:lnTo>
                <a:lnTo>
                  <a:pt x="142761" y="17697"/>
                </a:lnTo>
                <a:lnTo>
                  <a:pt x="145237" y="19650"/>
                </a:lnTo>
                <a:lnTo>
                  <a:pt x="147857" y="21403"/>
                </a:lnTo>
                <a:lnTo>
                  <a:pt x="150066" y="22593"/>
                </a:lnTo>
                <a:lnTo>
                  <a:pt x="152543" y="23165"/>
                </a:lnTo>
                <a:lnTo>
                  <a:pt x="160058" y="22936"/>
                </a:lnTo>
                <a:lnTo>
                  <a:pt x="161839" y="23079"/>
                </a:lnTo>
                <a:lnTo>
                  <a:pt x="163430" y="23756"/>
                </a:lnTo>
                <a:lnTo>
                  <a:pt x="164944" y="24022"/>
                </a:lnTo>
                <a:lnTo>
                  <a:pt x="165821" y="23765"/>
                </a:lnTo>
                <a:lnTo>
                  <a:pt x="180337" y="31156"/>
                </a:lnTo>
                <a:lnTo>
                  <a:pt x="184957" y="35100"/>
                </a:lnTo>
                <a:lnTo>
                  <a:pt x="187776" y="37147"/>
                </a:lnTo>
                <a:lnTo>
                  <a:pt x="193881" y="40100"/>
                </a:lnTo>
                <a:lnTo>
                  <a:pt x="196329" y="40748"/>
                </a:lnTo>
                <a:lnTo>
                  <a:pt x="197615" y="40357"/>
                </a:lnTo>
                <a:lnTo>
                  <a:pt x="197367" y="39710"/>
                </a:lnTo>
                <a:lnTo>
                  <a:pt x="195577" y="38072"/>
                </a:lnTo>
                <a:lnTo>
                  <a:pt x="195310" y="37471"/>
                </a:lnTo>
                <a:lnTo>
                  <a:pt x="197606" y="37976"/>
                </a:lnTo>
                <a:lnTo>
                  <a:pt x="201749" y="41310"/>
                </a:lnTo>
                <a:lnTo>
                  <a:pt x="202892" y="42539"/>
                </a:lnTo>
                <a:lnTo>
                  <a:pt x="204959" y="43682"/>
                </a:lnTo>
                <a:lnTo>
                  <a:pt x="207045" y="44501"/>
                </a:lnTo>
                <a:lnTo>
                  <a:pt x="206054" y="45815"/>
                </a:lnTo>
                <a:lnTo>
                  <a:pt x="204359" y="45929"/>
                </a:lnTo>
                <a:lnTo>
                  <a:pt x="201111" y="45387"/>
                </a:lnTo>
                <a:lnTo>
                  <a:pt x="203692" y="47530"/>
                </a:lnTo>
                <a:lnTo>
                  <a:pt x="204130" y="49082"/>
                </a:lnTo>
                <a:lnTo>
                  <a:pt x="205330" y="49216"/>
                </a:lnTo>
                <a:lnTo>
                  <a:pt x="207121" y="47511"/>
                </a:lnTo>
                <a:lnTo>
                  <a:pt x="208255" y="46072"/>
                </a:lnTo>
                <a:lnTo>
                  <a:pt x="212817" y="49787"/>
                </a:lnTo>
                <a:lnTo>
                  <a:pt x="215275" y="51483"/>
                </a:lnTo>
                <a:lnTo>
                  <a:pt x="214646" y="52473"/>
                </a:lnTo>
                <a:lnTo>
                  <a:pt x="214446" y="53454"/>
                </a:lnTo>
                <a:lnTo>
                  <a:pt x="217189" y="52540"/>
                </a:lnTo>
                <a:lnTo>
                  <a:pt x="218227" y="52645"/>
                </a:lnTo>
                <a:lnTo>
                  <a:pt x="219227" y="53169"/>
                </a:lnTo>
                <a:lnTo>
                  <a:pt x="220323" y="54759"/>
                </a:lnTo>
                <a:lnTo>
                  <a:pt x="222885" y="55112"/>
                </a:lnTo>
                <a:lnTo>
                  <a:pt x="225466" y="55074"/>
                </a:lnTo>
                <a:lnTo>
                  <a:pt x="230705" y="56388"/>
                </a:lnTo>
                <a:lnTo>
                  <a:pt x="235667" y="59065"/>
                </a:lnTo>
                <a:lnTo>
                  <a:pt x="240335" y="59607"/>
                </a:lnTo>
                <a:lnTo>
                  <a:pt x="245040" y="59703"/>
                </a:lnTo>
                <a:lnTo>
                  <a:pt x="247421" y="61113"/>
                </a:lnTo>
                <a:lnTo>
                  <a:pt x="248431" y="63017"/>
                </a:lnTo>
                <a:lnTo>
                  <a:pt x="247288" y="64361"/>
                </a:lnTo>
                <a:lnTo>
                  <a:pt x="246640" y="65761"/>
                </a:lnTo>
                <a:lnTo>
                  <a:pt x="248393" y="67485"/>
                </a:lnTo>
                <a:lnTo>
                  <a:pt x="244573" y="68218"/>
                </a:lnTo>
                <a:lnTo>
                  <a:pt x="244031" y="69256"/>
                </a:lnTo>
                <a:lnTo>
                  <a:pt x="244231" y="70371"/>
                </a:lnTo>
                <a:lnTo>
                  <a:pt x="244992" y="70980"/>
                </a:lnTo>
                <a:lnTo>
                  <a:pt x="247174" y="70447"/>
                </a:lnTo>
                <a:lnTo>
                  <a:pt x="250336" y="70923"/>
                </a:lnTo>
                <a:lnTo>
                  <a:pt x="255318" y="71342"/>
                </a:lnTo>
                <a:lnTo>
                  <a:pt x="258652" y="70999"/>
                </a:lnTo>
                <a:lnTo>
                  <a:pt x="265433" y="72171"/>
                </a:lnTo>
                <a:lnTo>
                  <a:pt x="267491" y="72800"/>
                </a:lnTo>
                <a:lnTo>
                  <a:pt x="271510" y="75000"/>
                </a:lnTo>
                <a:lnTo>
                  <a:pt x="273367" y="76448"/>
                </a:lnTo>
                <a:lnTo>
                  <a:pt x="277359" y="80353"/>
                </a:lnTo>
                <a:lnTo>
                  <a:pt x="280797" y="81887"/>
                </a:lnTo>
                <a:lnTo>
                  <a:pt x="283778" y="82258"/>
                </a:lnTo>
                <a:lnTo>
                  <a:pt x="284816" y="82001"/>
                </a:lnTo>
                <a:lnTo>
                  <a:pt x="285759" y="82429"/>
                </a:lnTo>
                <a:lnTo>
                  <a:pt x="286588" y="82972"/>
                </a:lnTo>
                <a:lnTo>
                  <a:pt x="287407" y="84677"/>
                </a:lnTo>
                <a:lnTo>
                  <a:pt x="286950" y="86468"/>
                </a:lnTo>
                <a:lnTo>
                  <a:pt x="285245" y="87925"/>
                </a:lnTo>
                <a:lnTo>
                  <a:pt x="284302" y="88983"/>
                </a:lnTo>
                <a:lnTo>
                  <a:pt x="280045" y="89106"/>
                </a:lnTo>
                <a:lnTo>
                  <a:pt x="274092" y="89592"/>
                </a:lnTo>
                <a:lnTo>
                  <a:pt x="268338" y="91173"/>
                </a:lnTo>
                <a:lnTo>
                  <a:pt x="265528" y="92431"/>
                </a:lnTo>
                <a:lnTo>
                  <a:pt x="264242" y="93259"/>
                </a:lnTo>
                <a:lnTo>
                  <a:pt x="261214" y="94031"/>
                </a:lnTo>
                <a:lnTo>
                  <a:pt x="261014" y="93374"/>
                </a:lnTo>
                <a:lnTo>
                  <a:pt x="261071" y="92545"/>
                </a:lnTo>
                <a:lnTo>
                  <a:pt x="260280" y="91011"/>
                </a:lnTo>
                <a:lnTo>
                  <a:pt x="259594" y="92393"/>
                </a:lnTo>
                <a:lnTo>
                  <a:pt x="258470" y="93402"/>
                </a:lnTo>
                <a:lnTo>
                  <a:pt x="256575" y="94259"/>
                </a:lnTo>
                <a:lnTo>
                  <a:pt x="249583" y="94317"/>
                </a:lnTo>
                <a:lnTo>
                  <a:pt x="246774" y="93154"/>
                </a:lnTo>
                <a:lnTo>
                  <a:pt x="243888" y="92364"/>
                </a:lnTo>
                <a:lnTo>
                  <a:pt x="233372" y="91535"/>
                </a:lnTo>
                <a:lnTo>
                  <a:pt x="230848" y="91602"/>
                </a:lnTo>
                <a:lnTo>
                  <a:pt x="223828" y="92469"/>
                </a:lnTo>
                <a:lnTo>
                  <a:pt x="216770" y="92936"/>
                </a:lnTo>
                <a:lnTo>
                  <a:pt x="213817" y="93469"/>
                </a:lnTo>
                <a:lnTo>
                  <a:pt x="210893" y="94269"/>
                </a:lnTo>
                <a:lnTo>
                  <a:pt x="205207" y="94240"/>
                </a:lnTo>
                <a:lnTo>
                  <a:pt x="198492" y="95155"/>
                </a:lnTo>
                <a:lnTo>
                  <a:pt x="191757" y="95326"/>
                </a:lnTo>
                <a:lnTo>
                  <a:pt x="196072" y="88916"/>
                </a:lnTo>
                <a:lnTo>
                  <a:pt x="205168" y="82734"/>
                </a:lnTo>
                <a:lnTo>
                  <a:pt x="206883" y="81401"/>
                </a:lnTo>
                <a:lnTo>
                  <a:pt x="208102" y="79696"/>
                </a:lnTo>
                <a:lnTo>
                  <a:pt x="208388" y="78410"/>
                </a:lnTo>
                <a:lnTo>
                  <a:pt x="207988" y="77314"/>
                </a:lnTo>
                <a:lnTo>
                  <a:pt x="205816" y="75371"/>
                </a:lnTo>
                <a:lnTo>
                  <a:pt x="205378" y="73933"/>
                </a:lnTo>
                <a:lnTo>
                  <a:pt x="204730" y="73000"/>
                </a:lnTo>
                <a:lnTo>
                  <a:pt x="201578" y="72190"/>
                </a:lnTo>
                <a:lnTo>
                  <a:pt x="198387" y="71704"/>
                </a:lnTo>
                <a:lnTo>
                  <a:pt x="195024" y="71695"/>
                </a:lnTo>
                <a:lnTo>
                  <a:pt x="187966" y="71028"/>
                </a:lnTo>
                <a:lnTo>
                  <a:pt x="184213" y="70980"/>
                </a:lnTo>
                <a:lnTo>
                  <a:pt x="181032" y="69657"/>
                </a:lnTo>
                <a:lnTo>
                  <a:pt x="175755" y="64951"/>
                </a:lnTo>
                <a:lnTo>
                  <a:pt x="173288" y="63627"/>
                </a:lnTo>
                <a:lnTo>
                  <a:pt x="172021" y="62570"/>
                </a:lnTo>
                <a:lnTo>
                  <a:pt x="171031" y="61351"/>
                </a:lnTo>
                <a:lnTo>
                  <a:pt x="169793" y="54416"/>
                </a:lnTo>
                <a:lnTo>
                  <a:pt x="168745" y="51083"/>
                </a:lnTo>
                <a:lnTo>
                  <a:pt x="167145" y="48178"/>
                </a:lnTo>
                <a:lnTo>
                  <a:pt x="164706" y="45977"/>
                </a:lnTo>
                <a:lnTo>
                  <a:pt x="162154" y="45225"/>
                </a:lnTo>
                <a:lnTo>
                  <a:pt x="152362" y="47111"/>
                </a:lnTo>
                <a:lnTo>
                  <a:pt x="150085" y="46825"/>
                </a:lnTo>
                <a:lnTo>
                  <a:pt x="147866" y="46187"/>
                </a:lnTo>
                <a:lnTo>
                  <a:pt x="133083" y="41681"/>
                </a:lnTo>
                <a:lnTo>
                  <a:pt x="126987" y="39205"/>
                </a:lnTo>
                <a:lnTo>
                  <a:pt x="124501" y="37976"/>
                </a:lnTo>
                <a:lnTo>
                  <a:pt x="122377" y="36224"/>
                </a:lnTo>
                <a:lnTo>
                  <a:pt x="120177" y="33347"/>
                </a:lnTo>
                <a:lnTo>
                  <a:pt x="117710" y="30775"/>
                </a:lnTo>
                <a:lnTo>
                  <a:pt x="117720" y="31813"/>
                </a:lnTo>
                <a:lnTo>
                  <a:pt x="117338" y="32490"/>
                </a:lnTo>
                <a:lnTo>
                  <a:pt x="104966" y="32795"/>
                </a:lnTo>
                <a:lnTo>
                  <a:pt x="102994" y="32204"/>
                </a:lnTo>
                <a:lnTo>
                  <a:pt x="101727" y="31499"/>
                </a:lnTo>
                <a:lnTo>
                  <a:pt x="100832" y="30461"/>
                </a:lnTo>
                <a:lnTo>
                  <a:pt x="100165" y="28375"/>
                </a:lnTo>
                <a:lnTo>
                  <a:pt x="98984" y="26623"/>
                </a:lnTo>
                <a:lnTo>
                  <a:pt x="98603" y="28489"/>
                </a:lnTo>
                <a:lnTo>
                  <a:pt x="97993" y="30213"/>
                </a:lnTo>
                <a:lnTo>
                  <a:pt x="96336" y="31175"/>
                </a:lnTo>
                <a:lnTo>
                  <a:pt x="94440" y="31337"/>
                </a:lnTo>
                <a:lnTo>
                  <a:pt x="92145" y="29051"/>
                </a:lnTo>
                <a:lnTo>
                  <a:pt x="82115" y="28575"/>
                </a:lnTo>
                <a:lnTo>
                  <a:pt x="81229" y="28185"/>
                </a:lnTo>
                <a:lnTo>
                  <a:pt x="77934" y="25965"/>
                </a:lnTo>
                <a:lnTo>
                  <a:pt x="75124" y="23184"/>
                </a:lnTo>
                <a:lnTo>
                  <a:pt x="77915" y="22203"/>
                </a:lnTo>
                <a:lnTo>
                  <a:pt x="83687" y="20917"/>
                </a:lnTo>
                <a:lnTo>
                  <a:pt x="84934" y="20060"/>
                </a:lnTo>
                <a:lnTo>
                  <a:pt x="85658" y="18955"/>
                </a:lnTo>
                <a:lnTo>
                  <a:pt x="85134" y="17316"/>
                </a:lnTo>
                <a:lnTo>
                  <a:pt x="83982" y="16126"/>
                </a:lnTo>
                <a:lnTo>
                  <a:pt x="82801" y="15430"/>
                </a:lnTo>
                <a:lnTo>
                  <a:pt x="81496" y="14992"/>
                </a:lnTo>
                <a:lnTo>
                  <a:pt x="79772" y="14802"/>
                </a:lnTo>
                <a:lnTo>
                  <a:pt x="57455" y="14507"/>
                </a:lnTo>
                <a:lnTo>
                  <a:pt x="56169" y="15402"/>
                </a:lnTo>
                <a:lnTo>
                  <a:pt x="54169" y="17221"/>
                </a:lnTo>
                <a:lnTo>
                  <a:pt x="50206" y="19555"/>
                </a:lnTo>
                <a:lnTo>
                  <a:pt x="47596" y="21974"/>
                </a:lnTo>
                <a:lnTo>
                  <a:pt x="46615" y="23222"/>
                </a:lnTo>
                <a:lnTo>
                  <a:pt x="45396" y="24117"/>
                </a:lnTo>
                <a:lnTo>
                  <a:pt x="42653" y="25613"/>
                </a:lnTo>
                <a:lnTo>
                  <a:pt x="40310" y="27918"/>
                </a:lnTo>
                <a:lnTo>
                  <a:pt x="37471" y="28946"/>
                </a:lnTo>
                <a:lnTo>
                  <a:pt x="35919" y="28318"/>
                </a:lnTo>
                <a:lnTo>
                  <a:pt x="34385" y="28327"/>
                </a:lnTo>
                <a:lnTo>
                  <a:pt x="33271" y="28899"/>
                </a:lnTo>
                <a:lnTo>
                  <a:pt x="32099" y="29156"/>
                </a:lnTo>
                <a:lnTo>
                  <a:pt x="26375" y="29432"/>
                </a:lnTo>
                <a:lnTo>
                  <a:pt x="25517" y="30023"/>
                </a:lnTo>
                <a:lnTo>
                  <a:pt x="24698" y="31671"/>
                </a:lnTo>
                <a:lnTo>
                  <a:pt x="23765" y="34881"/>
                </a:lnTo>
                <a:lnTo>
                  <a:pt x="22889" y="35938"/>
                </a:lnTo>
                <a:lnTo>
                  <a:pt x="20022" y="36338"/>
                </a:lnTo>
                <a:lnTo>
                  <a:pt x="17288" y="37214"/>
                </a:lnTo>
                <a:lnTo>
                  <a:pt x="11725" y="40262"/>
                </a:lnTo>
                <a:lnTo>
                  <a:pt x="10287" y="40710"/>
                </a:lnTo>
                <a:lnTo>
                  <a:pt x="10601" y="38471"/>
                </a:lnTo>
                <a:lnTo>
                  <a:pt x="10325" y="36290"/>
                </a:lnTo>
                <a:lnTo>
                  <a:pt x="8754" y="36214"/>
                </a:lnTo>
                <a:lnTo>
                  <a:pt x="6963" y="36576"/>
                </a:lnTo>
                <a:lnTo>
                  <a:pt x="5467" y="37186"/>
                </a:lnTo>
                <a:lnTo>
                  <a:pt x="2705" y="38814"/>
                </a:lnTo>
                <a:lnTo>
                  <a:pt x="1305" y="39224"/>
                </a:lnTo>
                <a:lnTo>
                  <a:pt x="0" y="38395"/>
                </a:lnTo>
                <a:lnTo>
                  <a:pt x="267" y="37329"/>
                </a:lnTo>
                <a:lnTo>
                  <a:pt x="9477" y="33404"/>
                </a:lnTo>
                <a:lnTo>
                  <a:pt x="10506" y="33109"/>
                </a:lnTo>
                <a:lnTo>
                  <a:pt x="12144" y="33404"/>
                </a:lnTo>
                <a:lnTo>
                  <a:pt x="13745" y="33271"/>
                </a:lnTo>
                <a:lnTo>
                  <a:pt x="14992" y="32166"/>
                </a:lnTo>
                <a:lnTo>
                  <a:pt x="13478" y="26965"/>
                </a:lnTo>
                <a:lnTo>
                  <a:pt x="14059" y="23422"/>
                </a:lnTo>
                <a:lnTo>
                  <a:pt x="16192" y="20679"/>
                </a:lnTo>
                <a:lnTo>
                  <a:pt x="20460" y="16516"/>
                </a:lnTo>
                <a:lnTo>
                  <a:pt x="22517" y="15145"/>
                </a:lnTo>
                <a:lnTo>
                  <a:pt x="43558" y="6448"/>
                </a:lnTo>
                <a:lnTo>
                  <a:pt x="45710" y="6001"/>
                </a:lnTo>
                <a:lnTo>
                  <a:pt x="59388" y="4248"/>
                </a:lnTo>
                <a:lnTo>
                  <a:pt x="61474" y="3639"/>
                </a:lnTo>
                <a:lnTo>
                  <a:pt x="67818" y="1057"/>
                </a:lnTo>
                <a:lnTo>
                  <a:pt x="74476" y="0"/>
                </a:lnTo>
                <a:lnTo>
                  <a:pt x="81610" y="829"/>
                </a:lnTo>
                <a:close/>
                <a:moveTo>
                  <a:pt x="148114" y="15221"/>
                </a:moveTo>
                <a:lnTo>
                  <a:pt x="148161" y="15983"/>
                </a:lnTo>
                <a:lnTo>
                  <a:pt x="143485" y="13868"/>
                </a:lnTo>
                <a:lnTo>
                  <a:pt x="141475" y="11668"/>
                </a:lnTo>
                <a:lnTo>
                  <a:pt x="140665" y="11163"/>
                </a:lnTo>
                <a:lnTo>
                  <a:pt x="141980" y="11116"/>
                </a:lnTo>
                <a:lnTo>
                  <a:pt x="147247" y="14726"/>
                </a:lnTo>
                <a:lnTo>
                  <a:pt x="148114" y="15221"/>
                </a:lnTo>
                <a:close/>
                <a:moveTo>
                  <a:pt x="167345" y="18440"/>
                </a:moveTo>
                <a:lnTo>
                  <a:pt x="171012" y="19050"/>
                </a:lnTo>
                <a:lnTo>
                  <a:pt x="172288" y="18679"/>
                </a:lnTo>
                <a:lnTo>
                  <a:pt x="173507" y="18574"/>
                </a:lnTo>
                <a:lnTo>
                  <a:pt x="174793" y="18831"/>
                </a:lnTo>
                <a:lnTo>
                  <a:pt x="176594" y="21222"/>
                </a:lnTo>
                <a:lnTo>
                  <a:pt x="175012" y="21517"/>
                </a:lnTo>
                <a:lnTo>
                  <a:pt x="173755" y="21517"/>
                </a:lnTo>
                <a:lnTo>
                  <a:pt x="172831" y="21088"/>
                </a:lnTo>
                <a:lnTo>
                  <a:pt x="169535" y="20984"/>
                </a:lnTo>
                <a:lnTo>
                  <a:pt x="167364" y="20288"/>
                </a:lnTo>
                <a:lnTo>
                  <a:pt x="166173" y="19688"/>
                </a:lnTo>
                <a:lnTo>
                  <a:pt x="165592" y="18964"/>
                </a:lnTo>
                <a:lnTo>
                  <a:pt x="167345" y="18440"/>
                </a:lnTo>
                <a:close/>
                <a:moveTo>
                  <a:pt x="183461" y="26118"/>
                </a:moveTo>
                <a:lnTo>
                  <a:pt x="182918" y="26594"/>
                </a:lnTo>
                <a:lnTo>
                  <a:pt x="181470" y="25527"/>
                </a:lnTo>
                <a:lnTo>
                  <a:pt x="179375" y="25060"/>
                </a:lnTo>
                <a:lnTo>
                  <a:pt x="178146" y="23393"/>
                </a:lnTo>
                <a:lnTo>
                  <a:pt x="176965" y="22755"/>
                </a:lnTo>
                <a:lnTo>
                  <a:pt x="176870" y="22146"/>
                </a:lnTo>
                <a:lnTo>
                  <a:pt x="178813" y="21745"/>
                </a:lnTo>
                <a:lnTo>
                  <a:pt x="180165" y="21927"/>
                </a:lnTo>
                <a:lnTo>
                  <a:pt x="181670" y="23193"/>
                </a:lnTo>
                <a:lnTo>
                  <a:pt x="182537" y="25537"/>
                </a:lnTo>
                <a:lnTo>
                  <a:pt x="183461" y="26118"/>
                </a:lnTo>
                <a:close/>
                <a:moveTo>
                  <a:pt x="187414" y="30652"/>
                </a:moveTo>
                <a:lnTo>
                  <a:pt x="186538" y="30728"/>
                </a:lnTo>
                <a:lnTo>
                  <a:pt x="183880" y="29537"/>
                </a:lnTo>
                <a:lnTo>
                  <a:pt x="183090" y="28537"/>
                </a:lnTo>
                <a:lnTo>
                  <a:pt x="184023" y="27194"/>
                </a:lnTo>
                <a:lnTo>
                  <a:pt x="184223" y="25737"/>
                </a:lnTo>
                <a:lnTo>
                  <a:pt x="184585" y="25641"/>
                </a:lnTo>
                <a:lnTo>
                  <a:pt x="185014" y="27413"/>
                </a:lnTo>
                <a:lnTo>
                  <a:pt x="187043" y="28165"/>
                </a:lnTo>
                <a:lnTo>
                  <a:pt x="187166" y="28556"/>
                </a:lnTo>
                <a:lnTo>
                  <a:pt x="188414" y="30051"/>
                </a:lnTo>
                <a:lnTo>
                  <a:pt x="187414" y="30652"/>
                </a:lnTo>
                <a:close/>
                <a:moveTo>
                  <a:pt x="193043" y="35681"/>
                </a:moveTo>
                <a:lnTo>
                  <a:pt x="191948" y="36557"/>
                </a:lnTo>
                <a:lnTo>
                  <a:pt x="190748" y="35290"/>
                </a:lnTo>
                <a:lnTo>
                  <a:pt x="189986" y="35157"/>
                </a:lnTo>
                <a:lnTo>
                  <a:pt x="188928" y="34652"/>
                </a:lnTo>
                <a:lnTo>
                  <a:pt x="186881" y="33242"/>
                </a:lnTo>
                <a:lnTo>
                  <a:pt x="186385" y="31785"/>
                </a:lnTo>
                <a:lnTo>
                  <a:pt x="188090" y="31671"/>
                </a:lnTo>
                <a:lnTo>
                  <a:pt x="190243" y="31928"/>
                </a:lnTo>
                <a:lnTo>
                  <a:pt x="194005" y="32756"/>
                </a:lnTo>
                <a:lnTo>
                  <a:pt x="193672" y="34404"/>
                </a:lnTo>
                <a:lnTo>
                  <a:pt x="193043" y="35681"/>
                </a:lnTo>
                <a:close/>
                <a:moveTo>
                  <a:pt x="62246" y="46558"/>
                </a:moveTo>
                <a:lnTo>
                  <a:pt x="59760" y="48073"/>
                </a:lnTo>
                <a:lnTo>
                  <a:pt x="54454" y="50206"/>
                </a:lnTo>
                <a:lnTo>
                  <a:pt x="51606" y="50282"/>
                </a:lnTo>
                <a:lnTo>
                  <a:pt x="48730" y="49482"/>
                </a:lnTo>
                <a:lnTo>
                  <a:pt x="46749" y="47701"/>
                </a:lnTo>
                <a:lnTo>
                  <a:pt x="45615" y="45939"/>
                </a:lnTo>
                <a:lnTo>
                  <a:pt x="45710" y="45091"/>
                </a:lnTo>
                <a:lnTo>
                  <a:pt x="47511" y="46501"/>
                </a:lnTo>
                <a:lnTo>
                  <a:pt x="49063" y="47197"/>
                </a:lnTo>
                <a:lnTo>
                  <a:pt x="50340" y="46730"/>
                </a:lnTo>
                <a:lnTo>
                  <a:pt x="51245" y="45968"/>
                </a:lnTo>
                <a:lnTo>
                  <a:pt x="48330" y="40272"/>
                </a:lnTo>
                <a:lnTo>
                  <a:pt x="48463" y="39071"/>
                </a:lnTo>
                <a:lnTo>
                  <a:pt x="50778" y="35938"/>
                </a:lnTo>
                <a:lnTo>
                  <a:pt x="57074" y="36890"/>
                </a:lnTo>
                <a:lnTo>
                  <a:pt x="58169" y="37443"/>
                </a:lnTo>
                <a:lnTo>
                  <a:pt x="59046" y="39424"/>
                </a:lnTo>
                <a:lnTo>
                  <a:pt x="60446" y="40977"/>
                </a:lnTo>
                <a:lnTo>
                  <a:pt x="62093" y="45130"/>
                </a:lnTo>
                <a:lnTo>
                  <a:pt x="62246" y="4655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9C22F7F7-EB09-FA99-F2E1-EA7DDA097E78}"/>
              </a:ext>
            </a:extLst>
          </p:cNvPr>
          <p:cNvSpPr/>
          <p:nvPr/>
        </p:nvSpPr>
        <p:spPr>
          <a:xfrm>
            <a:off x="5131829" y="4202862"/>
            <a:ext cx="71094" cy="65655"/>
          </a:xfrm>
          <a:custGeom>
            <a:avLst/>
            <a:gdLst>
              <a:gd name="connsiteX0" fmla="*/ 4591 w 71094"/>
              <a:gd name="connsiteY0" fmla="*/ 6868 h 65655"/>
              <a:gd name="connsiteX1" fmla="*/ 1991 w 71094"/>
              <a:gd name="connsiteY1" fmla="*/ 7439 h 65655"/>
              <a:gd name="connsiteX2" fmla="*/ 886 w 71094"/>
              <a:gd name="connsiteY2" fmla="*/ 7163 h 65655"/>
              <a:gd name="connsiteX3" fmla="*/ 524 w 71094"/>
              <a:gd name="connsiteY3" fmla="*/ 4953 h 65655"/>
              <a:gd name="connsiteX4" fmla="*/ 0 w 71094"/>
              <a:gd name="connsiteY4" fmla="*/ 3496 h 65655"/>
              <a:gd name="connsiteX5" fmla="*/ 124 w 71094"/>
              <a:gd name="connsiteY5" fmla="*/ 2848 h 65655"/>
              <a:gd name="connsiteX6" fmla="*/ 6096 w 71094"/>
              <a:gd name="connsiteY6" fmla="*/ 0 h 65655"/>
              <a:gd name="connsiteX7" fmla="*/ 8201 w 71094"/>
              <a:gd name="connsiteY7" fmla="*/ 476 h 65655"/>
              <a:gd name="connsiteX8" fmla="*/ 9668 w 71094"/>
              <a:gd name="connsiteY8" fmla="*/ 2753 h 65655"/>
              <a:gd name="connsiteX9" fmla="*/ 8668 w 71094"/>
              <a:gd name="connsiteY9" fmla="*/ 4010 h 65655"/>
              <a:gd name="connsiteX10" fmla="*/ 4591 w 71094"/>
              <a:gd name="connsiteY10" fmla="*/ 6868 h 65655"/>
              <a:gd name="connsiteX11" fmla="*/ 12144 w 71094"/>
              <a:gd name="connsiteY11" fmla="*/ 10430 h 65655"/>
              <a:gd name="connsiteX12" fmla="*/ 9954 w 71094"/>
              <a:gd name="connsiteY12" fmla="*/ 11097 h 65655"/>
              <a:gd name="connsiteX13" fmla="*/ 8592 w 71094"/>
              <a:gd name="connsiteY13" fmla="*/ 11011 h 65655"/>
              <a:gd name="connsiteX14" fmla="*/ 6639 w 71094"/>
              <a:gd name="connsiteY14" fmla="*/ 10030 h 65655"/>
              <a:gd name="connsiteX15" fmla="*/ 7248 w 71094"/>
              <a:gd name="connsiteY15" fmla="*/ 8973 h 65655"/>
              <a:gd name="connsiteX16" fmla="*/ 9363 w 71094"/>
              <a:gd name="connsiteY16" fmla="*/ 7791 h 65655"/>
              <a:gd name="connsiteX17" fmla="*/ 10820 w 71094"/>
              <a:gd name="connsiteY17" fmla="*/ 7544 h 65655"/>
              <a:gd name="connsiteX18" fmla="*/ 12011 w 71094"/>
              <a:gd name="connsiteY18" fmla="*/ 9649 h 65655"/>
              <a:gd name="connsiteX19" fmla="*/ 12144 w 71094"/>
              <a:gd name="connsiteY19" fmla="*/ 10430 h 65655"/>
              <a:gd name="connsiteX20" fmla="*/ 65580 w 71094"/>
              <a:gd name="connsiteY20" fmla="*/ 14850 h 65655"/>
              <a:gd name="connsiteX21" fmla="*/ 64723 w 71094"/>
              <a:gd name="connsiteY21" fmla="*/ 16269 h 65655"/>
              <a:gd name="connsiteX22" fmla="*/ 63675 w 71094"/>
              <a:gd name="connsiteY22" fmla="*/ 14183 h 65655"/>
              <a:gd name="connsiteX23" fmla="*/ 63103 w 71094"/>
              <a:gd name="connsiteY23" fmla="*/ 13688 h 65655"/>
              <a:gd name="connsiteX24" fmla="*/ 62827 w 71094"/>
              <a:gd name="connsiteY24" fmla="*/ 10697 h 65655"/>
              <a:gd name="connsiteX25" fmla="*/ 64380 w 71094"/>
              <a:gd name="connsiteY25" fmla="*/ 9801 h 65655"/>
              <a:gd name="connsiteX26" fmla="*/ 65132 w 71094"/>
              <a:gd name="connsiteY26" fmla="*/ 9725 h 65655"/>
              <a:gd name="connsiteX27" fmla="*/ 65151 w 71094"/>
              <a:gd name="connsiteY27" fmla="*/ 12821 h 65655"/>
              <a:gd name="connsiteX28" fmla="*/ 65580 w 71094"/>
              <a:gd name="connsiteY28" fmla="*/ 14850 h 65655"/>
              <a:gd name="connsiteX29" fmla="*/ 33519 w 71094"/>
              <a:gd name="connsiteY29" fmla="*/ 15859 h 65655"/>
              <a:gd name="connsiteX30" fmla="*/ 34623 w 71094"/>
              <a:gd name="connsiteY30" fmla="*/ 16669 h 65655"/>
              <a:gd name="connsiteX31" fmla="*/ 34985 w 71094"/>
              <a:gd name="connsiteY31" fmla="*/ 17259 h 65655"/>
              <a:gd name="connsiteX32" fmla="*/ 33347 w 71094"/>
              <a:gd name="connsiteY32" fmla="*/ 17564 h 65655"/>
              <a:gd name="connsiteX33" fmla="*/ 29366 w 71094"/>
              <a:gd name="connsiteY33" fmla="*/ 16497 h 65655"/>
              <a:gd name="connsiteX34" fmla="*/ 28308 w 71094"/>
              <a:gd name="connsiteY34" fmla="*/ 17145 h 65655"/>
              <a:gd name="connsiteX35" fmla="*/ 27251 w 71094"/>
              <a:gd name="connsiteY35" fmla="*/ 19441 h 65655"/>
              <a:gd name="connsiteX36" fmla="*/ 25222 w 71094"/>
              <a:gd name="connsiteY36" fmla="*/ 15964 h 65655"/>
              <a:gd name="connsiteX37" fmla="*/ 25365 w 71094"/>
              <a:gd name="connsiteY37" fmla="*/ 14688 h 65655"/>
              <a:gd name="connsiteX38" fmla="*/ 25794 w 71094"/>
              <a:gd name="connsiteY38" fmla="*/ 14316 h 65655"/>
              <a:gd name="connsiteX39" fmla="*/ 28613 w 71094"/>
              <a:gd name="connsiteY39" fmla="*/ 15230 h 65655"/>
              <a:gd name="connsiteX40" fmla="*/ 33519 w 71094"/>
              <a:gd name="connsiteY40" fmla="*/ 15859 h 65655"/>
              <a:gd name="connsiteX41" fmla="*/ 64789 w 71094"/>
              <a:gd name="connsiteY41" fmla="*/ 26527 h 65655"/>
              <a:gd name="connsiteX42" fmla="*/ 67018 w 71094"/>
              <a:gd name="connsiteY42" fmla="*/ 27032 h 65655"/>
              <a:gd name="connsiteX43" fmla="*/ 67866 w 71094"/>
              <a:gd name="connsiteY43" fmla="*/ 26851 h 65655"/>
              <a:gd name="connsiteX44" fmla="*/ 69285 w 71094"/>
              <a:gd name="connsiteY44" fmla="*/ 26965 h 65655"/>
              <a:gd name="connsiteX45" fmla="*/ 70809 w 71094"/>
              <a:gd name="connsiteY45" fmla="*/ 28413 h 65655"/>
              <a:gd name="connsiteX46" fmla="*/ 71095 w 71094"/>
              <a:gd name="connsiteY46" fmla="*/ 29956 h 65655"/>
              <a:gd name="connsiteX47" fmla="*/ 70342 w 71094"/>
              <a:gd name="connsiteY47" fmla="*/ 31890 h 65655"/>
              <a:gd name="connsiteX48" fmla="*/ 67389 w 71094"/>
              <a:gd name="connsiteY48" fmla="*/ 33481 h 65655"/>
              <a:gd name="connsiteX49" fmla="*/ 65684 w 71094"/>
              <a:gd name="connsiteY49" fmla="*/ 33290 h 65655"/>
              <a:gd name="connsiteX50" fmla="*/ 63675 w 71094"/>
              <a:gd name="connsiteY50" fmla="*/ 31842 h 65655"/>
              <a:gd name="connsiteX51" fmla="*/ 64827 w 71094"/>
              <a:gd name="connsiteY51" fmla="*/ 28985 h 65655"/>
              <a:gd name="connsiteX52" fmla="*/ 64789 w 71094"/>
              <a:gd name="connsiteY52" fmla="*/ 26527 h 65655"/>
              <a:gd name="connsiteX53" fmla="*/ 50711 w 71094"/>
              <a:gd name="connsiteY53" fmla="*/ 60436 h 65655"/>
              <a:gd name="connsiteX54" fmla="*/ 49101 w 71094"/>
              <a:gd name="connsiteY54" fmla="*/ 62960 h 65655"/>
              <a:gd name="connsiteX55" fmla="*/ 45558 w 71094"/>
              <a:gd name="connsiteY55" fmla="*/ 62760 h 65655"/>
              <a:gd name="connsiteX56" fmla="*/ 43739 w 71094"/>
              <a:gd name="connsiteY56" fmla="*/ 61722 h 65655"/>
              <a:gd name="connsiteX57" fmla="*/ 41605 w 71094"/>
              <a:gd name="connsiteY57" fmla="*/ 58550 h 65655"/>
              <a:gd name="connsiteX58" fmla="*/ 41672 w 71094"/>
              <a:gd name="connsiteY58" fmla="*/ 56093 h 65655"/>
              <a:gd name="connsiteX59" fmla="*/ 42424 w 71094"/>
              <a:gd name="connsiteY59" fmla="*/ 53959 h 65655"/>
              <a:gd name="connsiteX60" fmla="*/ 42291 w 71094"/>
              <a:gd name="connsiteY60" fmla="*/ 52111 h 65655"/>
              <a:gd name="connsiteX61" fmla="*/ 42596 w 71094"/>
              <a:gd name="connsiteY61" fmla="*/ 51626 h 65655"/>
              <a:gd name="connsiteX62" fmla="*/ 43691 w 71094"/>
              <a:gd name="connsiteY62" fmla="*/ 51949 h 65655"/>
              <a:gd name="connsiteX63" fmla="*/ 43872 w 71094"/>
              <a:gd name="connsiteY63" fmla="*/ 53197 h 65655"/>
              <a:gd name="connsiteX64" fmla="*/ 47092 w 71094"/>
              <a:gd name="connsiteY64" fmla="*/ 56245 h 65655"/>
              <a:gd name="connsiteX65" fmla="*/ 48282 w 71094"/>
              <a:gd name="connsiteY65" fmla="*/ 56836 h 65655"/>
              <a:gd name="connsiteX66" fmla="*/ 50711 w 71094"/>
              <a:gd name="connsiteY66" fmla="*/ 60436 h 65655"/>
              <a:gd name="connsiteX67" fmla="*/ 57721 w 71094"/>
              <a:gd name="connsiteY67" fmla="*/ 56893 h 65655"/>
              <a:gd name="connsiteX68" fmla="*/ 56979 w 71094"/>
              <a:gd name="connsiteY68" fmla="*/ 56998 h 65655"/>
              <a:gd name="connsiteX69" fmla="*/ 55864 w 71094"/>
              <a:gd name="connsiteY69" fmla="*/ 55759 h 65655"/>
              <a:gd name="connsiteX70" fmla="*/ 56112 w 71094"/>
              <a:gd name="connsiteY70" fmla="*/ 54045 h 65655"/>
              <a:gd name="connsiteX71" fmla="*/ 55988 w 71094"/>
              <a:gd name="connsiteY71" fmla="*/ 53597 h 65655"/>
              <a:gd name="connsiteX72" fmla="*/ 56979 w 71094"/>
              <a:gd name="connsiteY72" fmla="*/ 51768 h 65655"/>
              <a:gd name="connsiteX73" fmla="*/ 58922 w 71094"/>
              <a:gd name="connsiteY73" fmla="*/ 51930 h 65655"/>
              <a:gd name="connsiteX74" fmla="*/ 59417 w 71094"/>
              <a:gd name="connsiteY74" fmla="*/ 53292 h 65655"/>
              <a:gd name="connsiteX75" fmla="*/ 59512 w 71094"/>
              <a:gd name="connsiteY75" fmla="*/ 56093 h 65655"/>
              <a:gd name="connsiteX76" fmla="*/ 57721 w 71094"/>
              <a:gd name="connsiteY76" fmla="*/ 56893 h 65655"/>
              <a:gd name="connsiteX77" fmla="*/ 27622 w 71094"/>
              <a:gd name="connsiteY77" fmla="*/ 64608 h 65655"/>
              <a:gd name="connsiteX78" fmla="*/ 25546 w 71094"/>
              <a:gd name="connsiteY78" fmla="*/ 65656 h 65655"/>
              <a:gd name="connsiteX79" fmla="*/ 24089 w 71094"/>
              <a:gd name="connsiteY79" fmla="*/ 65199 h 65655"/>
              <a:gd name="connsiteX80" fmla="*/ 22708 w 71094"/>
              <a:gd name="connsiteY80" fmla="*/ 64113 h 65655"/>
              <a:gd name="connsiteX81" fmla="*/ 22041 w 71094"/>
              <a:gd name="connsiteY81" fmla="*/ 62541 h 65655"/>
              <a:gd name="connsiteX82" fmla="*/ 22584 w 71094"/>
              <a:gd name="connsiteY82" fmla="*/ 61189 h 65655"/>
              <a:gd name="connsiteX83" fmla="*/ 25384 w 71094"/>
              <a:gd name="connsiteY83" fmla="*/ 59598 h 65655"/>
              <a:gd name="connsiteX84" fmla="*/ 27061 w 71094"/>
              <a:gd name="connsiteY84" fmla="*/ 60112 h 65655"/>
              <a:gd name="connsiteX85" fmla="*/ 27956 w 71094"/>
              <a:gd name="connsiteY85" fmla="*/ 62589 h 65655"/>
              <a:gd name="connsiteX86" fmla="*/ 27622 w 71094"/>
              <a:gd name="connsiteY86" fmla="*/ 64608 h 6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1094" h="65655">
                <a:moveTo>
                  <a:pt x="4591" y="6868"/>
                </a:moveTo>
                <a:lnTo>
                  <a:pt x="1991" y="7439"/>
                </a:lnTo>
                <a:lnTo>
                  <a:pt x="886" y="7163"/>
                </a:lnTo>
                <a:lnTo>
                  <a:pt x="524" y="4953"/>
                </a:lnTo>
                <a:lnTo>
                  <a:pt x="0" y="3496"/>
                </a:lnTo>
                <a:lnTo>
                  <a:pt x="124" y="2848"/>
                </a:lnTo>
                <a:lnTo>
                  <a:pt x="6096" y="0"/>
                </a:lnTo>
                <a:lnTo>
                  <a:pt x="8201" y="476"/>
                </a:lnTo>
                <a:lnTo>
                  <a:pt x="9668" y="2753"/>
                </a:lnTo>
                <a:lnTo>
                  <a:pt x="8668" y="4010"/>
                </a:lnTo>
                <a:lnTo>
                  <a:pt x="4591" y="6868"/>
                </a:lnTo>
                <a:close/>
                <a:moveTo>
                  <a:pt x="12144" y="10430"/>
                </a:moveTo>
                <a:lnTo>
                  <a:pt x="9954" y="11097"/>
                </a:lnTo>
                <a:lnTo>
                  <a:pt x="8592" y="11011"/>
                </a:lnTo>
                <a:lnTo>
                  <a:pt x="6639" y="10030"/>
                </a:lnTo>
                <a:lnTo>
                  <a:pt x="7248" y="8973"/>
                </a:lnTo>
                <a:lnTo>
                  <a:pt x="9363" y="7791"/>
                </a:lnTo>
                <a:lnTo>
                  <a:pt x="10820" y="7544"/>
                </a:lnTo>
                <a:lnTo>
                  <a:pt x="12011" y="9649"/>
                </a:lnTo>
                <a:lnTo>
                  <a:pt x="12144" y="10430"/>
                </a:lnTo>
                <a:close/>
                <a:moveTo>
                  <a:pt x="65580" y="14850"/>
                </a:moveTo>
                <a:lnTo>
                  <a:pt x="64723" y="16269"/>
                </a:lnTo>
                <a:lnTo>
                  <a:pt x="63675" y="14183"/>
                </a:lnTo>
                <a:lnTo>
                  <a:pt x="63103" y="13688"/>
                </a:lnTo>
                <a:lnTo>
                  <a:pt x="62827" y="10697"/>
                </a:lnTo>
                <a:lnTo>
                  <a:pt x="64380" y="9801"/>
                </a:lnTo>
                <a:lnTo>
                  <a:pt x="65132" y="9725"/>
                </a:lnTo>
                <a:lnTo>
                  <a:pt x="65151" y="12821"/>
                </a:lnTo>
                <a:lnTo>
                  <a:pt x="65580" y="14850"/>
                </a:lnTo>
                <a:close/>
                <a:moveTo>
                  <a:pt x="33519" y="15859"/>
                </a:moveTo>
                <a:lnTo>
                  <a:pt x="34623" y="16669"/>
                </a:lnTo>
                <a:lnTo>
                  <a:pt x="34985" y="17259"/>
                </a:lnTo>
                <a:lnTo>
                  <a:pt x="33347" y="17564"/>
                </a:lnTo>
                <a:lnTo>
                  <a:pt x="29366" y="16497"/>
                </a:lnTo>
                <a:lnTo>
                  <a:pt x="28308" y="17145"/>
                </a:lnTo>
                <a:lnTo>
                  <a:pt x="27251" y="19441"/>
                </a:lnTo>
                <a:lnTo>
                  <a:pt x="25222" y="15964"/>
                </a:lnTo>
                <a:lnTo>
                  <a:pt x="25365" y="14688"/>
                </a:lnTo>
                <a:lnTo>
                  <a:pt x="25794" y="14316"/>
                </a:lnTo>
                <a:lnTo>
                  <a:pt x="28613" y="15230"/>
                </a:lnTo>
                <a:lnTo>
                  <a:pt x="33519" y="15859"/>
                </a:lnTo>
                <a:close/>
                <a:moveTo>
                  <a:pt x="64789" y="26527"/>
                </a:moveTo>
                <a:lnTo>
                  <a:pt x="67018" y="27032"/>
                </a:lnTo>
                <a:lnTo>
                  <a:pt x="67866" y="26851"/>
                </a:lnTo>
                <a:lnTo>
                  <a:pt x="69285" y="26965"/>
                </a:lnTo>
                <a:lnTo>
                  <a:pt x="70809" y="28413"/>
                </a:lnTo>
                <a:lnTo>
                  <a:pt x="71095" y="29956"/>
                </a:lnTo>
                <a:lnTo>
                  <a:pt x="70342" y="31890"/>
                </a:lnTo>
                <a:lnTo>
                  <a:pt x="67389" y="33481"/>
                </a:lnTo>
                <a:lnTo>
                  <a:pt x="65684" y="33290"/>
                </a:lnTo>
                <a:lnTo>
                  <a:pt x="63675" y="31842"/>
                </a:lnTo>
                <a:lnTo>
                  <a:pt x="64827" y="28985"/>
                </a:lnTo>
                <a:lnTo>
                  <a:pt x="64789" y="26527"/>
                </a:lnTo>
                <a:close/>
                <a:moveTo>
                  <a:pt x="50711" y="60436"/>
                </a:moveTo>
                <a:lnTo>
                  <a:pt x="49101" y="62960"/>
                </a:lnTo>
                <a:lnTo>
                  <a:pt x="45558" y="62760"/>
                </a:lnTo>
                <a:lnTo>
                  <a:pt x="43739" y="61722"/>
                </a:lnTo>
                <a:lnTo>
                  <a:pt x="41605" y="58550"/>
                </a:lnTo>
                <a:lnTo>
                  <a:pt x="41672" y="56093"/>
                </a:lnTo>
                <a:lnTo>
                  <a:pt x="42424" y="53959"/>
                </a:lnTo>
                <a:lnTo>
                  <a:pt x="42291" y="52111"/>
                </a:lnTo>
                <a:lnTo>
                  <a:pt x="42596" y="51626"/>
                </a:lnTo>
                <a:lnTo>
                  <a:pt x="43691" y="51949"/>
                </a:lnTo>
                <a:lnTo>
                  <a:pt x="43872" y="53197"/>
                </a:lnTo>
                <a:lnTo>
                  <a:pt x="47092" y="56245"/>
                </a:lnTo>
                <a:lnTo>
                  <a:pt x="48282" y="56836"/>
                </a:lnTo>
                <a:lnTo>
                  <a:pt x="50711" y="60436"/>
                </a:lnTo>
                <a:close/>
                <a:moveTo>
                  <a:pt x="57721" y="56893"/>
                </a:moveTo>
                <a:lnTo>
                  <a:pt x="56979" y="56998"/>
                </a:lnTo>
                <a:lnTo>
                  <a:pt x="55864" y="55759"/>
                </a:lnTo>
                <a:lnTo>
                  <a:pt x="56112" y="54045"/>
                </a:lnTo>
                <a:lnTo>
                  <a:pt x="55988" y="53597"/>
                </a:lnTo>
                <a:lnTo>
                  <a:pt x="56979" y="51768"/>
                </a:lnTo>
                <a:lnTo>
                  <a:pt x="58922" y="51930"/>
                </a:lnTo>
                <a:lnTo>
                  <a:pt x="59417" y="53292"/>
                </a:lnTo>
                <a:lnTo>
                  <a:pt x="59512" y="56093"/>
                </a:lnTo>
                <a:lnTo>
                  <a:pt x="57721" y="56893"/>
                </a:lnTo>
                <a:close/>
                <a:moveTo>
                  <a:pt x="27622" y="64608"/>
                </a:moveTo>
                <a:lnTo>
                  <a:pt x="25546" y="65656"/>
                </a:lnTo>
                <a:lnTo>
                  <a:pt x="24089" y="65199"/>
                </a:lnTo>
                <a:lnTo>
                  <a:pt x="22708" y="64113"/>
                </a:lnTo>
                <a:lnTo>
                  <a:pt x="22041" y="62541"/>
                </a:lnTo>
                <a:lnTo>
                  <a:pt x="22584" y="61189"/>
                </a:lnTo>
                <a:lnTo>
                  <a:pt x="25384" y="59598"/>
                </a:lnTo>
                <a:lnTo>
                  <a:pt x="27061" y="60112"/>
                </a:lnTo>
                <a:lnTo>
                  <a:pt x="27956" y="62589"/>
                </a:lnTo>
                <a:lnTo>
                  <a:pt x="27622" y="6460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B4B9BAAA-0BF2-A4F7-D081-FC4E08C78ED2}"/>
              </a:ext>
            </a:extLst>
          </p:cNvPr>
          <p:cNvSpPr/>
          <p:nvPr/>
        </p:nvSpPr>
        <p:spPr>
          <a:xfrm>
            <a:off x="3960511" y="4335155"/>
            <a:ext cx="10896" cy="9096"/>
          </a:xfrm>
          <a:custGeom>
            <a:avLst/>
            <a:gdLst>
              <a:gd name="connsiteX0" fmla="*/ 10896 w 10896"/>
              <a:gd name="connsiteY0" fmla="*/ 8706 h 9096"/>
              <a:gd name="connsiteX1" fmla="*/ 9506 w 10896"/>
              <a:gd name="connsiteY1" fmla="*/ 9096 h 9096"/>
              <a:gd name="connsiteX2" fmla="*/ 4372 w 10896"/>
              <a:gd name="connsiteY2" fmla="*/ 6477 h 9096"/>
              <a:gd name="connsiteX3" fmla="*/ 133 w 10896"/>
              <a:gd name="connsiteY3" fmla="*/ 2219 h 9096"/>
              <a:gd name="connsiteX4" fmla="*/ 0 w 10896"/>
              <a:gd name="connsiteY4" fmla="*/ 0 h 9096"/>
              <a:gd name="connsiteX5" fmla="*/ 1086 w 10896"/>
              <a:gd name="connsiteY5" fmla="*/ 190 h 9096"/>
              <a:gd name="connsiteX6" fmla="*/ 2191 w 10896"/>
              <a:gd name="connsiteY6" fmla="*/ 1038 h 9096"/>
              <a:gd name="connsiteX7" fmla="*/ 3896 w 10896"/>
              <a:gd name="connsiteY7" fmla="*/ 4048 h 9096"/>
              <a:gd name="connsiteX8" fmla="*/ 8858 w 10896"/>
              <a:gd name="connsiteY8" fmla="*/ 6029 h 9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96" h="9096">
                <a:moveTo>
                  <a:pt x="10896" y="8706"/>
                </a:moveTo>
                <a:lnTo>
                  <a:pt x="9506" y="9096"/>
                </a:lnTo>
                <a:lnTo>
                  <a:pt x="4372" y="6477"/>
                </a:lnTo>
                <a:lnTo>
                  <a:pt x="133" y="2219"/>
                </a:lnTo>
                <a:lnTo>
                  <a:pt x="0" y="0"/>
                </a:lnTo>
                <a:lnTo>
                  <a:pt x="1086" y="190"/>
                </a:lnTo>
                <a:lnTo>
                  <a:pt x="2191" y="1038"/>
                </a:lnTo>
                <a:lnTo>
                  <a:pt x="3896" y="4048"/>
                </a:lnTo>
                <a:lnTo>
                  <a:pt x="8858" y="60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91684351-7EAB-FE19-7BF2-0291F8ACF6B6}"/>
              </a:ext>
            </a:extLst>
          </p:cNvPr>
          <p:cNvSpPr/>
          <p:nvPr/>
        </p:nvSpPr>
        <p:spPr>
          <a:xfrm>
            <a:off x="8631705" y="4945031"/>
            <a:ext cx="3771" cy="3609"/>
          </a:xfrm>
          <a:custGeom>
            <a:avLst/>
            <a:gdLst>
              <a:gd name="connsiteX0" fmla="*/ 3772 w 3771"/>
              <a:gd name="connsiteY0" fmla="*/ 1686 h 3609"/>
              <a:gd name="connsiteX1" fmla="*/ 3010 w 3771"/>
              <a:gd name="connsiteY1" fmla="*/ 3610 h 3609"/>
              <a:gd name="connsiteX2" fmla="*/ 1610 w 3771"/>
              <a:gd name="connsiteY2" fmla="*/ 2553 h 3609"/>
              <a:gd name="connsiteX3" fmla="*/ 0 w 3771"/>
              <a:gd name="connsiteY3" fmla="*/ 2210 h 3609"/>
              <a:gd name="connsiteX4" fmla="*/ 315 w 3771"/>
              <a:gd name="connsiteY4" fmla="*/ 781 h 3609"/>
              <a:gd name="connsiteX5" fmla="*/ 1638 w 3771"/>
              <a:gd name="connsiteY5" fmla="*/ 581 h 3609"/>
              <a:gd name="connsiteX6" fmla="*/ 2295 w 3771"/>
              <a:gd name="connsiteY6" fmla="*/ 505 h 3609"/>
              <a:gd name="connsiteX7" fmla="*/ 3238 w 3771"/>
              <a:gd name="connsiteY7" fmla="*/ 0 h 3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71" h="3609">
                <a:moveTo>
                  <a:pt x="3772" y="1686"/>
                </a:moveTo>
                <a:lnTo>
                  <a:pt x="3010" y="3610"/>
                </a:lnTo>
                <a:lnTo>
                  <a:pt x="1610" y="2553"/>
                </a:lnTo>
                <a:lnTo>
                  <a:pt x="0" y="2210"/>
                </a:lnTo>
                <a:lnTo>
                  <a:pt x="315" y="781"/>
                </a:lnTo>
                <a:lnTo>
                  <a:pt x="1638" y="581"/>
                </a:lnTo>
                <a:lnTo>
                  <a:pt x="2295" y="505"/>
                </a:lnTo>
                <a:lnTo>
                  <a:pt x="3238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9E3B4762-B20E-06A1-6C96-1329E2A86960}"/>
              </a:ext>
            </a:extLst>
          </p:cNvPr>
          <p:cNvSpPr/>
          <p:nvPr/>
        </p:nvSpPr>
        <p:spPr>
          <a:xfrm>
            <a:off x="6672717" y="3650898"/>
            <a:ext cx="60284" cy="35537"/>
          </a:xfrm>
          <a:custGeom>
            <a:avLst/>
            <a:gdLst>
              <a:gd name="connsiteX0" fmla="*/ 57798 w 60284"/>
              <a:gd name="connsiteY0" fmla="*/ 2239 h 35537"/>
              <a:gd name="connsiteX1" fmla="*/ 43863 w 60284"/>
              <a:gd name="connsiteY1" fmla="*/ 12087 h 35537"/>
              <a:gd name="connsiteX2" fmla="*/ 42958 w 60284"/>
              <a:gd name="connsiteY2" fmla="*/ 15012 h 35537"/>
              <a:gd name="connsiteX3" fmla="*/ 43577 w 60284"/>
              <a:gd name="connsiteY3" fmla="*/ 17031 h 35537"/>
              <a:gd name="connsiteX4" fmla="*/ 45539 w 60284"/>
              <a:gd name="connsiteY4" fmla="*/ 19479 h 35537"/>
              <a:gd name="connsiteX5" fmla="*/ 46054 w 60284"/>
              <a:gd name="connsiteY5" fmla="*/ 20117 h 35537"/>
              <a:gd name="connsiteX6" fmla="*/ 46758 w 60284"/>
              <a:gd name="connsiteY6" fmla="*/ 21974 h 35537"/>
              <a:gd name="connsiteX7" fmla="*/ 43720 w 60284"/>
              <a:gd name="connsiteY7" fmla="*/ 22527 h 35537"/>
              <a:gd name="connsiteX8" fmla="*/ 40672 w 60284"/>
              <a:gd name="connsiteY8" fmla="*/ 22708 h 35537"/>
              <a:gd name="connsiteX9" fmla="*/ 38977 w 60284"/>
              <a:gd name="connsiteY9" fmla="*/ 22460 h 35537"/>
              <a:gd name="connsiteX10" fmla="*/ 37376 w 60284"/>
              <a:gd name="connsiteY10" fmla="*/ 22574 h 35537"/>
              <a:gd name="connsiteX11" fmla="*/ 32433 w 60284"/>
              <a:gd name="connsiteY11" fmla="*/ 27880 h 35537"/>
              <a:gd name="connsiteX12" fmla="*/ 29776 w 60284"/>
              <a:gd name="connsiteY12" fmla="*/ 29680 h 35537"/>
              <a:gd name="connsiteX13" fmla="*/ 26613 w 60284"/>
              <a:gd name="connsiteY13" fmla="*/ 30747 h 35537"/>
              <a:gd name="connsiteX14" fmla="*/ 23393 w 60284"/>
              <a:gd name="connsiteY14" fmla="*/ 31385 h 35537"/>
              <a:gd name="connsiteX15" fmla="*/ 21774 w 60284"/>
              <a:gd name="connsiteY15" fmla="*/ 31471 h 35537"/>
              <a:gd name="connsiteX16" fmla="*/ 20346 w 60284"/>
              <a:gd name="connsiteY16" fmla="*/ 32138 h 35537"/>
              <a:gd name="connsiteX17" fmla="*/ 19345 w 60284"/>
              <a:gd name="connsiteY17" fmla="*/ 33366 h 35537"/>
              <a:gd name="connsiteX18" fmla="*/ 19326 w 60284"/>
              <a:gd name="connsiteY18" fmla="*/ 34557 h 35537"/>
              <a:gd name="connsiteX19" fmla="*/ 18898 w 60284"/>
              <a:gd name="connsiteY19" fmla="*/ 35538 h 35537"/>
              <a:gd name="connsiteX20" fmla="*/ 17126 w 60284"/>
              <a:gd name="connsiteY20" fmla="*/ 35338 h 35537"/>
              <a:gd name="connsiteX21" fmla="*/ 16393 w 60284"/>
              <a:gd name="connsiteY21" fmla="*/ 33414 h 35537"/>
              <a:gd name="connsiteX22" fmla="*/ 15136 w 60284"/>
              <a:gd name="connsiteY22" fmla="*/ 32585 h 35537"/>
              <a:gd name="connsiteX23" fmla="*/ 12002 w 60284"/>
              <a:gd name="connsiteY23" fmla="*/ 33014 h 35537"/>
              <a:gd name="connsiteX24" fmla="*/ 10478 w 60284"/>
              <a:gd name="connsiteY24" fmla="*/ 32957 h 35537"/>
              <a:gd name="connsiteX25" fmla="*/ 5468 w 60284"/>
              <a:gd name="connsiteY25" fmla="*/ 31128 h 35537"/>
              <a:gd name="connsiteX26" fmla="*/ 3953 w 60284"/>
              <a:gd name="connsiteY26" fmla="*/ 30366 h 35537"/>
              <a:gd name="connsiteX27" fmla="*/ 3010 w 60284"/>
              <a:gd name="connsiteY27" fmla="*/ 28794 h 35537"/>
              <a:gd name="connsiteX28" fmla="*/ 429 w 60284"/>
              <a:gd name="connsiteY28" fmla="*/ 23117 h 35537"/>
              <a:gd name="connsiteX29" fmla="*/ 0 w 60284"/>
              <a:gd name="connsiteY29" fmla="*/ 18898 h 35537"/>
              <a:gd name="connsiteX30" fmla="*/ 2400 w 60284"/>
              <a:gd name="connsiteY30" fmla="*/ 19984 h 35537"/>
              <a:gd name="connsiteX31" fmla="*/ 4649 w 60284"/>
              <a:gd name="connsiteY31" fmla="*/ 18669 h 35537"/>
              <a:gd name="connsiteX32" fmla="*/ 6811 w 60284"/>
              <a:gd name="connsiteY32" fmla="*/ 16526 h 35537"/>
              <a:gd name="connsiteX33" fmla="*/ 9392 w 60284"/>
              <a:gd name="connsiteY33" fmla="*/ 15650 h 35537"/>
              <a:gd name="connsiteX34" fmla="*/ 11002 w 60284"/>
              <a:gd name="connsiteY34" fmla="*/ 16031 h 35537"/>
              <a:gd name="connsiteX35" fmla="*/ 12602 w 60284"/>
              <a:gd name="connsiteY35" fmla="*/ 16412 h 35537"/>
              <a:gd name="connsiteX36" fmla="*/ 15478 w 60284"/>
              <a:gd name="connsiteY36" fmla="*/ 15726 h 35537"/>
              <a:gd name="connsiteX37" fmla="*/ 16716 w 60284"/>
              <a:gd name="connsiteY37" fmla="*/ 12545 h 35537"/>
              <a:gd name="connsiteX38" fmla="*/ 17126 w 60284"/>
              <a:gd name="connsiteY38" fmla="*/ 8887 h 35537"/>
              <a:gd name="connsiteX39" fmla="*/ 21984 w 60284"/>
              <a:gd name="connsiteY39" fmla="*/ 9935 h 35537"/>
              <a:gd name="connsiteX40" fmla="*/ 26918 w 60284"/>
              <a:gd name="connsiteY40" fmla="*/ 10478 h 35537"/>
              <a:gd name="connsiteX41" fmla="*/ 30947 w 60284"/>
              <a:gd name="connsiteY41" fmla="*/ 10659 h 35537"/>
              <a:gd name="connsiteX42" fmla="*/ 34928 w 60284"/>
              <a:gd name="connsiteY42" fmla="*/ 10068 h 35537"/>
              <a:gd name="connsiteX43" fmla="*/ 47111 w 60284"/>
              <a:gd name="connsiteY43" fmla="*/ 6153 h 35537"/>
              <a:gd name="connsiteX44" fmla="*/ 50559 w 60284"/>
              <a:gd name="connsiteY44" fmla="*/ 3810 h 35537"/>
              <a:gd name="connsiteX45" fmla="*/ 52702 w 60284"/>
              <a:gd name="connsiteY45" fmla="*/ 3010 h 35537"/>
              <a:gd name="connsiteX46" fmla="*/ 56407 w 60284"/>
              <a:gd name="connsiteY46" fmla="*/ 1076 h 35537"/>
              <a:gd name="connsiteX47" fmla="*/ 60284 w 60284"/>
              <a:gd name="connsiteY47" fmla="*/ 0 h 35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60284" h="35537">
                <a:moveTo>
                  <a:pt x="57798" y="2239"/>
                </a:moveTo>
                <a:lnTo>
                  <a:pt x="43863" y="12087"/>
                </a:lnTo>
                <a:lnTo>
                  <a:pt x="42958" y="15012"/>
                </a:lnTo>
                <a:lnTo>
                  <a:pt x="43577" y="17031"/>
                </a:lnTo>
                <a:lnTo>
                  <a:pt x="45539" y="19479"/>
                </a:lnTo>
                <a:lnTo>
                  <a:pt x="46054" y="20117"/>
                </a:lnTo>
                <a:lnTo>
                  <a:pt x="46758" y="21974"/>
                </a:lnTo>
                <a:lnTo>
                  <a:pt x="43720" y="22527"/>
                </a:lnTo>
                <a:lnTo>
                  <a:pt x="40672" y="22708"/>
                </a:lnTo>
                <a:lnTo>
                  <a:pt x="38977" y="22460"/>
                </a:lnTo>
                <a:lnTo>
                  <a:pt x="37376" y="22574"/>
                </a:lnTo>
                <a:lnTo>
                  <a:pt x="32433" y="27880"/>
                </a:lnTo>
                <a:lnTo>
                  <a:pt x="29776" y="29680"/>
                </a:lnTo>
                <a:lnTo>
                  <a:pt x="26613" y="30747"/>
                </a:lnTo>
                <a:lnTo>
                  <a:pt x="23393" y="31385"/>
                </a:lnTo>
                <a:lnTo>
                  <a:pt x="21774" y="31471"/>
                </a:lnTo>
                <a:lnTo>
                  <a:pt x="20346" y="32138"/>
                </a:lnTo>
                <a:lnTo>
                  <a:pt x="19345" y="33366"/>
                </a:lnTo>
                <a:lnTo>
                  <a:pt x="19326" y="34557"/>
                </a:lnTo>
                <a:lnTo>
                  <a:pt x="18898" y="35538"/>
                </a:lnTo>
                <a:lnTo>
                  <a:pt x="17126" y="35338"/>
                </a:lnTo>
                <a:lnTo>
                  <a:pt x="16393" y="33414"/>
                </a:lnTo>
                <a:lnTo>
                  <a:pt x="15136" y="32585"/>
                </a:lnTo>
                <a:lnTo>
                  <a:pt x="12002" y="33014"/>
                </a:lnTo>
                <a:lnTo>
                  <a:pt x="10478" y="32957"/>
                </a:lnTo>
                <a:lnTo>
                  <a:pt x="5468" y="31128"/>
                </a:lnTo>
                <a:lnTo>
                  <a:pt x="3953" y="30366"/>
                </a:lnTo>
                <a:lnTo>
                  <a:pt x="3010" y="28794"/>
                </a:lnTo>
                <a:lnTo>
                  <a:pt x="429" y="23117"/>
                </a:lnTo>
                <a:lnTo>
                  <a:pt x="0" y="18898"/>
                </a:lnTo>
                <a:lnTo>
                  <a:pt x="2400" y="19984"/>
                </a:lnTo>
                <a:lnTo>
                  <a:pt x="4649" y="18669"/>
                </a:lnTo>
                <a:lnTo>
                  <a:pt x="6811" y="16526"/>
                </a:lnTo>
                <a:lnTo>
                  <a:pt x="9392" y="15650"/>
                </a:lnTo>
                <a:lnTo>
                  <a:pt x="11002" y="16031"/>
                </a:lnTo>
                <a:lnTo>
                  <a:pt x="12602" y="16412"/>
                </a:lnTo>
                <a:lnTo>
                  <a:pt x="15478" y="15726"/>
                </a:lnTo>
                <a:lnTo>
                  <a:pt x="16716" y="12545"/>
                </a:lnTo>
                <a:lnTo>
                  <a:pt x="17126" y="8887"/>
                </a:lnTo>
                <a:lnTo>
                  <a:pt x="21984" y="9935"/>
                </a:lnTo>
                <a:lnTo>
                  <a:pt x="26918" y="10478"/>
                </a:lnTo>
                <a:lnTo>
                  <a:pt x="30947" y="10659"/>
                </a:lnTo>
                <a:lnTo>
                  <a:pt x="34928" y="10068"/>
                </a:lnTo>
                <a:lnTo>
                  <a:pt x="47111" y="6153"/>
                </a:lnTo>
                <a:lnTo>
                  <a:pt x="50559" y="3810"/>
                </a:lnTo>
                <a:lnTo>
                  <a:pt x="52702" y="3010"/>
                </a:lnTo>
                <a:lnTo>
                  <a:pt x="56407" y="1076"/>
                </a:lnTo>
                <a:lnTo>
                  <a:pt x="60284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7B6CF728-A3C5-B733-A19D-50F9425EBDF5}"/>
              </a:ext>
            </a:extLst>
          </p:cNvPr>
          <p:cNvSpPr/>
          <p:nvPr/>
        </p:nvSpPr>
        <p:spPr>
          <a:xfrm>
            <a:off x="6132430" y="3082874"/>
            <a:ext cx="180241" cy="101707"/>
          </a:xfrm>
          <a:custGeom>
            <a:avLst/>
            <a:gdLst>
              <a:gd name="connsiteX0" fmla="*/ 72705 w 180241"/>
              <a:gd name="connsiteY0" fmla="*/ 7563 h 101707"/>
              <a:gd name="connsiteX1" fmla="*/ 75010 w 180241"/>
              <a:gd name="connsiteY1" fmla="*/ 7458 h 101707"/>
              <a:gd name="connsiteX2" fmla="*/ 77343 w 180241"/>
              <a:gd name="connsiteY2" fmla="*/ 6401 h 101707"/>
              <a:gd name="connsiteX3" fmla="*/ 77533 w 180241"/>
              <a:gd name="connsiteY3" fmla="*/ 4677 h 101707"/>
              <a:gd name="connsiteX4" fmla="*/ 77381 w 180241"/>
              <a:gd name="connsiteY4" fmla="*/ 1457 h 101707"/>
              <a:gd name="connsiteX5" fmla="*/ 77629 w 180241"/>
              <a:gd name="connsiteY5" fmla="*/ 991 h 101707"/>
              <a:gd name="connsiteX6" fmla="*/ 81163 w 180241"/>
              <a:gd name="connsiteY6" fmla="*/ 1905 h 101707"/>
              <a:gd name="connsiteX7" fmla="*/ 84706 w 180241"/>
              <a:gd name="connsiteY7" fmla="*/ 3353 h 101707"/>
              <a:gd name="connsiteX8" fmla="*/ 85201 w 180241"/>
              <a:gd name="connsiteY8" fmla="*/ 6553 h 101707"/>
              <a:gd name="connsiteX9" fmla="*/ 86154 w 180241"/>
              <a:gd name="connsiteY9" fmla="*/ 8125 h 101707"/>
              <a:gd name="connsiteX10" fmla="*/ 87278 w 180241"/>
              <a:gd name="connsiteY10" fmla="*/ 9563 h 101707"/>
              <a:gd name="connsiteX11" fmla="*/ 88344 w 180241"/>
              <a:gd name="connsiteY11" fmla="*/ 10211 h 101707"/>
              <a:gd name="connsiteX12" fmla="*/ 90202 w 180241"/>
              <a:gd name="connsiteY12" fmla="*/ 10315 h 101707"/>
              <a:gd name="connsiteX13" fmla="*/ 95012 w 180241"/>
              <a:gd name="connsiteY13" fmla="*/ 12211 h 101707"/>
              <a:gd name="connsiteX14" fmla="*/ 97326 w 180241"/>
              <a:gd name="connsiteY14" fmla="*/ 12592 h 101707"/>
              <a:gd name="connsiteX15" fmla="*/ 99698 w 180241"/>
              <a:gd name="connsiteY15" fmla="*/ 13906 h 101707"/>
              <a:gd name="connsiteX16" fmla="*/ 101699 w 180241"/>
              <a:gd name="connsiteY16" fmla="*/ 15240 h 101707"/>
              <a:gd name="connsiteX17" fmla="*/ 103156 w 180241"/>
              <a:gd name="connsiteY17" fmla="*/ 15526 h 101707"/>
              <a:gd name="connsiteX18" fmla="*/ 103832 w 180241"/>
              <a:gd name="connsiteY18" fmla="*/ 16983 h 101707"/>
              <a:gd name="connsiteX19" fmla="*/ 104728 w 180241"/>
              <a:gd name="connsiteY19" fmla="*/ 17983 h 101707"/>
              <a:gd name="connsiteX20" fmla="*/ 106309 w 180241"/>
              <a:gd name="connsiteY20" fmla="*/ 17212 h 101707"/>
              <a:gd name="connsiteX21" fmla="*/ 112081 w 180241"/>
              <a:gd name="connsiteY21" fmla="*/ 16135 h 101707"/>
              <a:gd name="connsiteX22" fmla="*/ 114157 w 180241"/>
              <a:gd name="connsiteY22" fmla="*/ 17574 h 101707"/>
              <a:gd name="connsiteX23" fmla="*/ 115557 w 180241"/>
              <a:gd name="connsiteY23" fmla="*/ 19098 h 101707"/>
              <a:gd name="connsiteX24" fmla="*/ 115748 w 180241"/>
              <a:gd name="connsiteY24" fmla="*/ 19574 h 101707"/>
              <a:gd name="connsiteX25" fmla="*/ 115015 w 180241"/>
              <a:gd name="connsiteY25" fmla="*/ 20917 h 101707"/>
              <a:gd name="connsiteX26" fmla="*/ 114662 w 180241"/>
              <a:gd name="connsiteY26" fmla="*/ 21955 h 101707"/>
              <a:gd name="connsiteX27" fmla="*/ 114062 w 180241"/>
              <a:gd name="connsiteY27" fmla="*/ 22650 h 101707"/>
              <a:gd name="connsiteX28" fmla="*/ 112081 w 180241"/>
              <a:gd name="connsiteY28" fmla="*/ 23384 h 101707"/>
              <a:gd name="connsiteX29" fmla="*/ 110966 w 180241"/>
              <a:gd name="connsiteY29" fmla="*/ 24565 h 101707"/>
              <a:gd name="connsiteX30" fmla="*/ 110147 w 180241"/>
              <a:gd name="connsiteY30" fmla="*/ 25860 h 101707"/>
              <a:gd name="connsiteX31" fmla="*/ 110700 w 180241"/>
              <a:gd name="connsiteY31" fmla="*/ 27099 h 101707"/>
              <a:gd name="connsiteX32" fmla="*/ 112319 w 180241"/>
              <a:gd name="connsiteY32" fmla="*/ 28032 h 101707"/>
              <a:gd name="connsiteX33" fmla="*/ 113462 w 180241"/>
              <a:gd name="connsiteY33" fmla="*/ 28242 h 101707"/>
              <a:gd name="connsiteX34" fmla="*/ 113900 w 180241"/>
              <a:gd name="connsiteY34" fmla="*/ 29146 h 101707"/>
              <a:gd name="connsiteX35" fmla="*/ 117567 w 180241"/>
              <a:gd name="connsiteY35" fmla="*/ 33185 h 101707"/>
              <a:gd name="connsiteX36" fmla="*/ 120482 w 180241"/>
              <a:gd name="connsiteY36" fmla="*/ 38452 h 101707"/>
              <a:gd name="connsiteX37" fmla="*/ 121616 w 180241"/>
              <a:gd name="connsiteY37" fmla="*/ 39271 h 101707"/>
              <a:gd name="connsiteX38" fmla="*/ 122682 w 180241"/>
              <a:gd name="connsiteY38" fmla="*/ 39471 h 101707"/>
              <a:gd name="connsiteX39" fmla="*/ 123921 w 180241"/>
              <a:gd name="connsiteY39" fmla="*/ 38700 h 101707"/>
              <a:gd name="connsiteX40" fmla="*/ 125349 w 180241"/>
              <a:gd name="connsiteY40" fmla="*/ 36986 h 101707"/>
              <a:gd name="connsiteX41" fmla="*/ 127035 w 180241"/>
              <a:gd name="connsiteY41" fmla="*/ 35757 h 101707"/>
              <a:gd name="connsiteX42" fmla="*/ 128464 w 180241"/>
              <a:gd name="connsiteY42" fmla="*/ 35118 h 101707"/>
              <a:gd name="connsiteX43" fmla="*/ 130988 w 180241"/>
              <a:gd name="connsiteY43" fmla="*/ 33661 h 101707"/>
              <a:gd name="connsiteX44" fmla="*/ 131093 w 180241"/>
              <a:gd name="connsiteY44" fmla="*/ 32718 h 101707"/>
              <a:gd name="connsiteX45" fmla="*/ 128978 w 180241"/>
              <a:gd name="connsiteY45" fmla="*/ 29146 h 101707"/>
              <a:gd name="connsiteX46" fmla="*/ 127769 w 180241"/>
              <a:gd name="connsiteY46" fmla="*/ 26251 h 101707"/>
              <a:gd name="connsiteX47" fmla="*/ 128054 w 180241"/>
              <a:gd name="connsiteY47" fmla="*/ 25727 h 101707"/>
              <a:gd name="connsiteX48" fmla="*/ 130750 w 180241"/>
              <a:gd name="connsiteY48" fmla="*/ 26184 h 101707"/>
              <a:gd name="connsiteX49" fmla="*/ 135322 w 180241"/>
              <a:gd name="connsiteY49" fmla="*/ 27765 h 101707"/>
              <a:gd name="connsiteX50" fmla="*/ 142361 w 180241"/>
              <a:gd name="connsiteY50" fmla="*/ 32918 h 101707"/>
              <a:gd name="connsiteX51" fmla="*/ 143628 w 180241"/>
              <a:gd name="connsiteY51" fmla="*/ 32918 h 101707"/>
              <a:gd name="connsiteX52" fmla="*/ 146085 w 180241"/>
              <a:gd name="connsiteY52" fmla="*/ 32528 h 101707"/>
              <a:gd name="connsiteX53" fmla="*/ 148762 w 180241"/>
              <a:gd name="connsiteY53" fmla="*/ 31690 h 101707"/>
              <a:gd name="connsiteX54" fmla="*/ 150038 w 180241"/>
              <a:gd name="connsiteY54" fmla="*/ 30737 h 101707"/>
              <a:gd name="connsiteX55" fmla="*/ 150514 w 180241"/>
              <a:gd name="connsiteY55" fmla="*/ 31090 h 101707"/>
              <a:gd name="connsiteX56" fmla="*/ 150924 w 180241"/>
              <a:gd name="connsiteY56" fmla="*/ 33919 h 101707"/>
              <a:gd name="connsiteX57" fmla="*/ 150219 w 180241"/>
              <a:gd name="connsiteY57" fmla="*/ 35471 h 101707"/>
              <a:gd name="connsiteX58" fmla="*/ 147019 w 180241"/>
              <a:gd name="connsiteY58" fmla="*/ 36976 h 101707"/>
              <a:gd name="connsiteX59" fmla="*/ 147199 w 180241"/>
              <a:gd name="connsiteY59" fmla="*/ 37719 h 101707"/>
              <a:gd name="connsiteX60" fmla="*/ 148028 w 180241"/>
              <a:gd name="connsiteY60" fmla="*/ 38681 h 101707"/>
              <a:gd name="connsiteX61" fmla="*/ 149466 w 180241"/>
              <a:gd name="connsiteY61" fmla="*/ 39329 h 101707"/>
              <a:gd name="connsiteX62" fmla="*/ 151219 w 180241"/>
              <a:gd name="connsiteY62" fmla="*/ 41157 h 101707"/>
              <a:gd name="connsiteX63" fmla="*/ 152429 w 180241"/>
              <a:gd name="connsiteY63" fmla="*/ 43243 h 101707"/>
              <a:gd name="connsiteX64" fmla="*/ 153486 w 180241"/>
              <a:gd name="connsiteY64" fmla="*/ 44205 h 101707"/>
              <a:gd name="connsiteX65" fmla="*/ 154648 w 180241"/>
              <a:gd name="connsiteY65" fmla="*/ 44663 h 101707"/>
              <a:gd name="connsiteX66" fmla="*/ 157563 w 180241"/>
              <a:gd name="connsiteY66" fmla="*/ 43548 h 101707"/>
              <a:gd name="connsiteX67" fmla="*/ 158382 w 180241"/>
              <a:gd name="connsiteY67" fmla="*/ 42672 h 101707"/>
              <a:gd name="connsiteX68" fmla="*/ 158753 w 180241"/>
              <a:gd name="connsiteY68" fmla="*/ 42053 h 101707"/>
              <a:gd name="connsiteX69" fmla="*/ 159315 w 180241"/>
              <a:gd name="connsiteY69" fmla="*/ 42186 h 101707"/>
              <a:gd name="connsiteX70" fmla="*/ 160335 w 180241"/>
              <a:gd name="connsiteY70" fmla="*/ 43215 h 101707"/>
              <a:gd name="connsiteX71" fmla="*/ 160649 w 180241"/>
              <a:gd name="connsiteY71" fmla="*/ 43815 h 101707"/>
              <a:gd name="connsiteX72" fmla="*/ 163478 w 180241"/>
              <a:gd name="connsiteY72" fmla="*/ 44977 h 101707"/>
              <a:gd name="connsiteX73" fmla="*/ 165116 w 180241"/>
              <a:gd name="connsiteY73" fmla="*/ 46406 h 101707"/>
              <a:gd name="connsiteX74" fmla="*/ 166154 w 180241"/>
              <a:gd name="connsiteY74" fmla="*/ 47072 h 101707"/>
              <a:gd name="connsiteX75" fmla="*/ 167307 w 180241"/>
              <a:gd name="connsiteY75" fmla="*/ 46425 h 101707"/>
              <a:gd name="connsiteX76" fmla="*/ 171793 w 180241"/>
              <a:gd name="connsiteY76" fmla="*/ 47558 h 101707"/>
              <a:gd name="connsiteX77" fmla="*/ 173031 w 180241"/>
              <a:gd name="connsiteY77" fmla="*/ 48511 h 101707"/>
              <a:gd name="connsiteX78" fmla="*/ 173422 w 180241"/>
              <a:gd name="connsiteY78" fmla="*/ 50092 h 101707"/>
              <a:gd name="connsiteX79" fmla="*/ 173203 w 180241"/>
              <a:gd name="connsiteY79" fmla="*/ 51054 h 101707"/>
              <a:gd name="connsiteX80" fmla="*/ 173889 w 180241"/>
              <a:gd name="connsiteY80" fmla="*/ 53530 h 101707"/>
              <a:gd name="connsiteX81" fmla="*/ 179566 w 180241"/>
              <a:gd name="connsiteY81" fmla="*/ 59464 h 101707"/>
              <a:gd name="connsiteX82" fmla="*/ 180156 w 180241"/>
              <a:gd name="connsiteY82" fmla="*/ 62494 h 101707"/>
              <a:gd name="connsiteX83" fmla="*/ 180242 w 180241"/>
              <a:gd name="connsiteY83" fmla="*/ 63703 h 101707"/>
              <a:gd name="connsiteX84" fmla="*/ 179566 w 180241"/>
              <a:gd name="connsiteY84" fmla="*/ 63760 h 101707"/>
              <a:gd name="connsiteX85" fmla="*/ 178032 w 180241"/>
              <a:gd name="connsiteY85" fmla="*/ 64389 h 101707"/>
              <a:gd name="connsiteX86" fmla="*/ 176070 w 180241"/>
              <a:gd name="connsiteY86" fmla="*/ 64618 h 101707"/>
              <a:gd name="connsiteX87" fmla="*/ 173945 w 180241"/>
              <a:gd name="connsiteY87" fmla="*/ 64494 h 101707"/>
              <a:gd name="connsiteX88" fmla="*/ 172288 w 180241"/>
              <a:gd name="connsiteY88" fmla="*/ 65589 h 101707"/>
              <a:gd name="connsiteX89" fmla="*/ 170727 w 180241"/>
              <a:gd name="connsiteY89" fmla="*/ 67380 h 101707"/>
              <a:gd name="connsiteX90" fmla="*/ 169107 w 180241"/>
              <a:gd name="connsiteY90" fmla="*/ 68618 h 101707"/>
              <a:gd name="connsiteX91" fmla="*/ 168240 w 180241"/>
              <a:gd name="connsiteY91" fmla="*/ 69713 h 101707"/>
              <a:gd name="connsiteX92" fmla="*/ 167745 w 180241"/>
              <a:gd name="connsiteY92" fmla="*/ 70856 h 101707"/>
              <a:gd name="connsiteX93" fmla="*/ 162297 w 180241"/>
              <a:gd name="connsiteY93" fmla="*/ 74076 h 101707"/>
              <a:gd name="connsiteX94" fmla="*/ 161535 w 180241"/>
              <a:gd name="connsiteY94" fmla="*/ 75419 h 101707"/>
              <a:gd name="connsiteX95" fmla="*/ 160935 w 180241"/>
              <a:gd name="connsiteY95" fmla="*/ 77248 h 101707"/>
              <a:gd name="connsiteX96" fmla="*/ 160677 w 180241"/>
              <a:gd name="connsiteY96" fmla="*/ 79705 h 101707"/>
              <a:gd name="connsiteX97" fmla="*/ 160296 w 180241"/>
              <a:gd name="connsiteY97" fmla="*/ 81915 h 101707"/>
              <a:gd name="connsiteX98" fmla="*/ 159353 w 180241"/>
              <a:gd name="connsiteY98" fmla="*/ 83077 h 101707"/>
              <a:gd name="connsiteX99" fmla="*/ 156410 w 180241"/>
              <a:gd name="connsiteY99" fmla="*/ 84077 h 101707"/>
              <a:gd name="connsiteX100" fmla="*/ 155677 w 180241"/>
              <a:gd name="connsiteY100" fmla="*/ 84611 h 101707"/>
              <a:gd name="connsiteX101" fmla="*/ 155125 w 180241"/>
              <a:gd name="connsiteY101" fmla="*/ 85735 h 101707"/>
              <a:gd name="connsiteX102" fmla="*/ 153476 w 180241"/>
              <a:gd name="connsiteY102" fmla="*/ 87459 h 101707"/>
              <a:gd name="connsiteX103" fmla="*/ 151543 w 180241"/>
              <a:gd name="connsiteY103" fmla="*/ 89097 h 101707"/>
              <a:gd name="connsiteX104" fmla="*/ 147981 w 180241"/>
              <a:gd name="connsiteY104" fmla="*/ 90973 h 101707"/>
              <a:gd name="connsiteX105" fmla="*/ 144161 w 180241"/>
              <a:gd name="connsiteY105" fmla="*/ 91545 h 101707"/>
              <a:gd name="connsiteX106" fmla="*/ 139198 w 180241"/>
              <a:gd name="connsiteY106" fmla="*/ 90935 h 101707"/>
              <a:gd name="connsiteX107" fmla="*/ 136293 w 180241"/>
              <a:gd name="connsiteY107" fmla="*/ 90202 h 101707"/>
              <a:gd name="connsiteX108" fmla="*/ 134893 w 180241"/>
              <a:gd name="connsiteY108" fmla="*/ 91011 h 101707"/>
              <a:gd name="connsiteX109" fmla="*/ 132950 w 180241"/>
              <a:gd name="connsiteY109" fmla="*/ 93450 h 101707"/>
              <a:gd name="connsiteX110" fmla="*/ 130874 w 180241"/>
              <a:gd name="connsiteY110" fmla="*/ 97641 h 101707"/>
              <a:gd name="connsiteX111" fmla="*/ 130007 w 180241"/>
              <a:gd name="connsiteY111" fmla="*/ 100794 h 101707"/>
              <a:gd name="connsiteX112" fmla="*/ 129340 w 180241"/>
              <a:gd name="connsiteY112" fmla="*/ 99898 h 101707"/>
              <a:gd name="connsiteX113" fmla="*/ 128149 w 180241"/>
              <a:gd name="connsiteY113" fmla="*/ 96564 h 101707"/>
              <a:gd name="connsiteX114" fmla="*/ 126807 w 180241"/>
              <a:gd name="connsiteY114" fmla="*/ 96136 h 101707"/>
              <a:gd name="connsiteX115" fmla="*/ 124968 w 180241"/>
              <a:gd name="connsiteY115" fmla="*/ 95821 h 101707"/>
              <a:gd name="connsiteX116" fmla="*/ 123587 w 180241"/>
              <a:gd name="connsiteY116" fmla="*/ 95326 h 101707"/>
              <a:gd name="connsiteX117" fmla="*/ 120596 w 180241"/>
              <a:gd name="connsiteY117" fmla="*/ 93402 h 101707"/>
              <a:gd name="connsiteX118" fmla="*/ 119063 w 180241"/>
              <a:gd name="connsiteY118" fmla="*/ 92821 h 101707"/>
              <a:gd name="connsiteX119" fmla="*/ 117301 w 180241"/>
              <a:gd name="connsiteY119" fmla="*/ 92669 h 101707"/>
              <a:gd name="connsiteX120" fmla="*/ 115624 w 180241"/>
              <a:gd name="connsiteY120" fmla="*/ 93802 h 101707"/>
              <a:gd name="connsiteX121" fmla="*/ 114348 w 180241"/>
              <a:gd name="connsiteY121" fmla="*/ 95136 h 101707"/>
              <a:gd name="connsiteX122" fmla="*/ 110395 w 180241"/>
              <a:gd name="connsiteY122" fmla="*/ 95117 h 101707"/>
              <a:gd name="connsiteX123" fmla="*/ 106061 w 180241"/>
              <a:gd name="connsiteY123" fmla="*/ 94497 h 101707"/>
              <a:gd name="connsiteX124" fmla="*/ 99860 w 180241"/>
              <a:gd name="connsiteY124" fmla="*/ 90059 h 101707"/>
              <a:gd name="connsiteX125" fmla="*/ 98251 w 180241"/>
              <a:gd name="connsiteY125" fmla="*/ 90021 h 101707"/>
              <a:gd name="connsiteX126" fmla="*/ 96536 w 180241"/>
              <a:gd name="connsiteY126" fmla="*/ 90221 h 101707"/>
              <a:gd name="connsiteX127" fmla="*/ 93821 w 180241"/>
              <a:gd name="connsiteY127" fmla="*/ 89163 h 101707"/>
              <a:gd name="connsiteX128" fmla="*/ 88573 w 180241"/>
              <a:gd name="connsiteY128" fmla="*/ 86287 h 101707"/>
              <a:gd name="connsiteX129" fmla="*/ 86106 w 180241"/>
              <a:gd name="connsiteY129" fmla="*/ 85611 h 101707"/>
              <a:gd name="connsiteX130" fmla="*/ 84553 w 180241"/>
              <a:gd name="connsiteY130" fmla="*/ 86020 h 101707"/>
              <a:gd name="connsiteX131" fmla="*/ 83134 w 180241"/>
              <a:gd name="connsiteY131" fmla="*/ 86668 h 101707"/>
              <a:gd name="connsiteX132" fmla="*/ 82115 w 180241"/>
              <a:gd name="connsiteY132" fmla="*/ 86744 h 101707"/>
              <a:gd name="connsiteX133" fmla="*/ 81534 w 180241"/>
              <a:gd name="connsiteY133" fmla="*/ 85801 h 101707"/>
              <a:gd name="connsiteX134" fmla="*/ 79581 w 180241"/>
              <a:gd name="connsiteY134" fmla="*/ 84649 h 101707"/>
              <a:gd name="connsiteX135" fmla="*/ 77619 w 180241"/>
              <a:gd name="connsiteY135" fmla="*/ 84515 h 101707"/>
              <a:gd name="connsiteX136" fmla="*/ 77057 w 180241"/>
              <a:gd name="connsiteY136" fmla="*/ 85211 h 101707"/>
              <a:gd name="connsiteX137" fmla="*/ 76390 w 180241"/>
              <a:gd name="connsiteY137" fmla="*/ 91545 h 101707"/>
              <a:gd name="connsiteX138" fmla="*/ 75733 w 180241"/>
              <a:gd name="connsiteY138" fmla="*/ 93831 h 101707"/>
              <a:gd name="connsiteX139" fmla="*/ 73038 w 180241"/>
              <a:gd name="connsiteY139" fmla="*/ 93726 h 101707"/>
              <a:gd name="connsiteX140" fmla="*/ 72076 w 180241"/>
              <a:gd name="connsiteY140" fmla="*/ 94793 h 101707"/>
              <a:gd name="connsiteX141" fmla="*/ 69961 w 180241"/>
              <a:gd name="connsiteY141" fmla="*/ 97850 h 101707"/>
              <a:gd name="connsiteX142" fmla="*/ 69552 w 180241"/>
              <a:gd name="connsiteY142" fmla="*/ 100774 h 101707"/>
              <a:gd name="connsiteX143" fmla="*/ 65875 w 180241"/>
              <a:gd name="connsiteY143" fmla="*/ 100212 h 101707"/>
              <a:gd name="connsiteX144" fmla="*/ 64132 w 180241"/>
              <a:gd name="connsiteY144" fmla="*/ 99717 h 101707"/>
              <a:gd name="connsiteX145" fmla="*/ 62589 w 180241"/>
              <a:gd name="connsiteY145" fmla="*/ 100089 h 101707"/>
              <a:gd name="connsiteX146" fmla="*/ 60894 w 180241"/>
              <a:gd name="connsiteY146" fmla="*/ 101708 h 101707"/>
              <a:gd name="connsiteX147" fmla="*/ 56140 w 180241"/>
              <a:gd name="connsiteY147" fmla="*/ 101613 h 101707"/>
              <a:gd name="connsiteX148" fmla="*/ 52378 w 180241"/>
              <a:gd name="connsiteY148" fmla="*/ 100651 h 101707"/>
              <a:gd name="connsiteX149" fmla="*/ 50768 w 180241"/>
              <a:gd name="connsiteY149" fmla="*/ 97022 h 101707"/>
              <a:gd name="connsiteX150" fmla="*/ 49044 w 180241"/>
              <a:gd name="connsiteY150" fmla="*/ 95574 h 101707"/>
              <a:gd name="connsiteX151" fmla="*/ 46872 w 180241"/>
              <a:gd name="connsiteY151" fmla="*/ 94297 h 101707"/>
              <a:gd name="connsiteX152" fmla="*/ 46120 w 180241"/>
              <a:gd name="connsiteY152" fmla="*/ 94002 h 101707"/>
              <a:gd name="connsiteX153" fmla="*/ 44920 w 180241"/>
              <a:gd name="connsiteY153" fmla="*/ 92021 h 101707"/>
              <a:gd name="connsiteX154" fmla="*/ 42644 w 180241"/>
              <a:gd name="connsiteY154" fmla="*/ 89563 h 101707"/>
              <a:gd name="connsiteX155" fmla="*/ 38976 w 180241"/>
              <a:gd name="connsiteY155" fmla="*/ 86192 h 101707"/>
              <a:gd name="connsiteX156" fmla="*/ 36119 w 180241"/>
              <a:gd name="connsiteY156" fmla="*/ 86363 h 101707"/>
              <a:gd name="connsiteX157" fmla="*/ 35062 w 180241"/>
              <a:gd name="connsiteY157" fmla="*/ 85468 h 101707"/>
              <a:gd name="connsiteX158" fmla="*/ 34595 w 180241"/>
              <a:gd name="connsiteY158" fmla="*/ 84229 h 101707"/>
              <a:gd name="connsiteX159" fmla="*/ 33404 w 180241"/>
              <a:gd name="connsiteY159" fmla="*/ 82086 h 101707"/>
              <a:gd name="connsiteX160" fmla="*/ 32052 w 180241"/>
              <a:gd name="connsiteY160" fmla="*/ 80601 h 101707"/>
              <a:gd name="connsiteX161" fmla="*/ 30423 w 180241"/>
              <a:gd name="connsiteY161" fmla="*/ 80020 h 101707"/>
              <a:gd name="connsiteX162" fmla="*/ 28089 w 180241"/>
              <a:gd name="connsiteY162" fmla="*/ 78114 h 101707"/>
              <a:gd name="connsiteX163" fmla="*/ 24965 w 180241"/>
              <a:gd name="connsiteY163" fmla="*/ 73961 h 101707"/>
              <a:gd name="connsiteX164" fmla="*/ 22108 w 180241"/>
              <a:gd name="connsiteY164" fmla="*/ 71085 h 101707"/>
              <a:gd name="connsiteX165" fmla="*/ 19345 w 180241"/>
              <a:gd name="connsiteY165" fmla="*/ 71133 h 101707"/>
              <a:gd name="connsiteX166" fmla="*/ 17602 w 180241"/>
              <a:gd name="connsiteY166" fmla="*/ 69628 h 101707"/>
              <a:gd name="connsiteX167" fmla="*/ 15812 w 180241"/>
              <a:gd name="connsiteY167" fmla="*/ 67646 h 101707"/>
              <a:gd name="connsiteX168" fmla="*/ 14497 w 180241"/>
              <a:gd name="connsiteY168" fmla="*/ 65732 h 101707"/>
              <a:gd name="connsiteX169" fmla="*/ 12459 w 180241"/>
              <a:gd name="connsiteY169" fmla="*/ 61065 h 101707"/>
              <a:gd name="connsiteX170" fmla="*/ 10973 w 180241"/>
              <a:gd name="connsiteY170" fmla="*/ 58398 h 101707"/>
              <a:gd name="connsiteX171" fmla="*/ 9820 w 180241"/>
              <a:gd name="connsiteY171" fmla="*/ 56750 h 101707"/>
              <a:gd name="connsiteX172" fmla="*/ 8515 w 180241"/>
              <a:gd name="connsiteY172" fmla="*/ 55378 h 101707"/>
              <a:gd name="connsiteX173" fmla="*/ 8039 w 180241"/>
              <a:gd name="connsiteY173" fmla="*/ 54283 h 101707"/>
              <a:gd name="connsiteX174" fmla="*/ 9640 w 180241"/>
              <a:gd name="connsiteY174" fmla="*/ 51787 h 101707"/>
              <a:gd name="connsiteX175" fmla="*/ 10220 w 180241"/>
              <a:gd name="connsiteY175" fmla="*/ 50549 h 101707"/>
              <a:gd name="connsiteX176" fmla="*/ 10906 w 180241"/>
              <a:gd name="connsiteY176" fmla="*/ 49597 h 101707"/>
              <a:gd name="connsiteX177" fmla="*/ 11306 w 180241"/>
              <a:gd name="connsiteY177" fmla="*/ 48587 h 101707"/>
              <a:gd name="connsiteX178" fmla="*/ 11287 w 180241"/>
              <a:gd name="connsiteY178" fmla="*/ 47835 h 101707"/>
              <a:gd name="connsiteX179" fmla="*/ 9840 w 180241"/>
              <a:gd name="connsiteY179" fmla="*/ 45358 h 101707"/>
              <a:gd name="connsiteX180" fmla="*/ 7877 w 180241"/>
              <a:gd name="connsiteY180" fmla="*/ 43567 h 101707"/>
              <a:gd name="connsiteX181" fmla="*/ 4991 w 180241"/>
              <a:gd name="connsiteY181" fmla="*/ 41758 h 101707"/>
              <a:gd name="connsiteX182" fmla="*/ 3153 w 180241"/>
              <a:gd name="connsiteY182" fmla="*/ 39462 h 101707"/>
              <a:gd name="connsiteX183" fmla="*/ 2486 w 180241"/>
              <a:gd name="connsiteY183" fmla="*/ 37367 h 101707"/>
              <a:gd name="connsiteX184" fmla="*/ 2286 w 180241"/>
              <a:gd name="connsiteY184" fmla="*/ 36204 h 101707"/>
              <a:gd name="connsiteX185" fmla="*/ 1019 w 180241"/>
              <a:gd name="connsiteY185" fmla="*/ 34642 h 101707"/>
              <a:gd name="connsiteX186" fmla="*/ 0 w 180241"/>
              <a:gd name="connsiteY186" fmla="*/ 32347 h 101707"/>
              <a:gd name="connsiteX187" fmla="*/ 0 w 180241"/>
              <a:gd name="connsiteY187" fmla="*/ 30966 h 101707"/>
              <a:gd name="connsiteX188" fmla="*/ 257 w 180241"/>
              <a:gd name="connsiteY188" fmla="*/ 30575 h 101707"/>
              <a:gd name="connsiteX189" fmla="*/ 1210 w 180241"/>
              <a:gd name="connsiteY189" fmla="*/ 30575 h 101707"/>
              <a:gd name="connsiteX190" fmla="*/ 2277 w 180241"/>
              <a:gd name="connsiteY190" fmla="*/ 31518 h 101707"/>
              <a:gd name="connsiteX191" fmla="*/ 3781 w 180241"/>
              <a:gd name="connsiteY191" fmla="*/ 33328 h 101707"/>
              <a:gd name="connsiteX192" fmla="*/ 5020 w 180241"/>
              <a:gd name="connsiteY192" fmla="*/ 35976 h 101707"/>
              <a:gd name="connsiteX193" fmla="*/ 5772 w 180241"/>
              <a:gd name="connsiteY193" fmla="*/ 34966 h 101707"/>
              <a:gd name="connsiteX194" fmla="*/ 7191 w 180241"/>
              <a:gd name="connsiteY194" fmla="*/ 32147 h 101707"/>
              <a:gd name="connsiteX195" fmla="*/ 9706 w 180241"/>
              <a:gd name="connsiteY195" fmla="*/ 28956 h 101707"/>
              <a:gd name="connsiteX196" fmla="*/ 12278 w 180241"/>
              <a:gd name="connsiteY196" fmla="*/ 27127 h 101707"/>
              <a:gd name="connsiteX197" fmla="*/ 14592 w 180241"/>
              <a:gd name="connsiteY197" fmla="*/ 26975 h 101707"/>
              <a:gd name="connsiteX198" fmla="*/ 16488 w 180241"/>
              <a:gd name="connsiteY198" fmla="*/ 26470 h 101707"/>
              <a:gd name="connsiteX199" fmla="*/ 18060 w 180241"/>
              <a:gd name="connsiteY199" fmla="*/ 25555 h 101707"/>
              <a:gd name="connsiteX200" fmla="*/ 20812 w 180241"/>
              <a:gd name="connsiteY200" fmla="*/ 25927 h 101707"/>
              <a:gd name="connsiteX201" fmla="*/ 22803 w 180241"/>
              <a:gd name="connsiteY201" fmla="*/ 26584 h 101707"/>
              <a:gd name="connsiteX202" fmla="*/ 23451 w 180241"/>
              <a:gd name="connsiteY202" fmla="*/ 26175 h 101707"/>
              <a:gd name="connsiteX203" fmla="*/ 24260 w 180241"/>
              <a:gd name="connsiteY203" fmla="*/ 24508 h 101707"/>
              <a:gd name="connsiteX204" fmla="*/ 24775 w 180241"/>
              <a:gd name="connsiteY204" fmla="*/ 23070 h 101707"/>
              <a:gd name="connsiteX205" fmla="*/ 29175 w 180241"/>
              <a:gd name="connsiteY205" fmla="*/ 22231 h 101707"/>
              <a:gd name="connsiteX206" fmla="*/ 30690 w 180241"/>
              <a:gd name="connsiteY206" fmla="*/ 19450 h 101707"/>
              <a:gd name="connsiteX207" fmla="*/ 31537 w 180241"/>
              <a:gd name="connsiteY207" fmla="*/ 19460 h 101707"/>
              <a:gd name="connsiteX208" fmla="*/ 32519 w 180241"/>
              <a:gd name="connsiteY208" fmla="*/ 19050 h 101707"/>
              <a:gd name="connsiteX209" fmla="*/ 33452 w 180241"/>
              <a:gd name="connsiteY209" fmla="*/ 17993 h 101707"/>
              <a:gd name="connsiteX210" fmla="*/ 34347 w 180241"/>
              <a:gd name="connsiteY210" fmla="*/ 17554 h 101707"/>
              <a:gd name="connsiteX211" fmla="*/ 35062 w 180241"/>
              <a:gd name="connsiteY211" fmla="*/ 18088 h 101707"/>
              <a:gd name="connsiteX212" fmla="*/ 35995 w 180241"/>
              <a:gd name="connsiteY212" fmla="*/ 18431 h 101707"/>
              <a:gd name="connsiteX213" fmla="*/ 36967 w 180241"/>
              <a:gd name="connsiteY213" fmla="*/ 17764 h 101707"/>
              <a:gd name="connsiteX214" fmla="*/ 38414 w 180241"/>
              <a:gd name="connsiteY214" fmla="*/ 14564 h 101707"/>
              <a:gd name="connsiteX215" fmla="*/ 39215 w 180241"/>
              <a:gd name="connsiteY215" fmla="*/ 14068 h 101707"/>
              <a:gd name="connsiteX216" fmla="*/ 43082 w 180241"/>
              <a:gd name="connsiteY216" fmla="*/ 13573 h 101707"/>
              <a:gd name="connsiteX217" fmla="*/ 48358 w 180241"/>
              <a:gd name="connsiteY217" fmla="*/ 11687 h 101707"/>
              <a:gd name="connsiteX218" fmla="*/ 51026 w 180241"/>
              <a:gd name="connsiteY218" fmla="*/ 10011 h 101707"/>
              <a:gd name="connsiteX219" fmla="*/ 53645 w 180241"/>
              <a:gd name="connsiteY219" fmla="*/ 9096 h 101707"/>
              <a:gd name="connsiteX220" fmla="*/ 56464 w 180241"/>
              <a:gd name="connsiteY220" fmla="*/ 7468 h 101707"/>
              <a:gd name="connsiteX221" fmla="*/ 60931 w 180241"/>
              <a:gd name="connsiteY221" fmla="*/ 5886 h 101707"/>
              <a:gd name="connsiteX222" fmla="*/ 61141 w 180241"/>
              <a:gd name="connsiteY222" fmla="*/ 5239 h 101707"/>
              <a:gd name="connsiteX223" fmla="*/ 59074 w 180241"/>
              <a:gd name="connsiteY223" fmla="*/ 3610 h 101707"/>
              <a:gd name="connsiteX224" fmla="*/ 58379 w 180241"/>
              <a:gd name="connsiteY224" fmla="*/ 2581 h 101707"/>
              <a:gd name="connsiteX225" fmla="*/ 57903 w 180241"/>
              <a:gd name="connsiteY225" fmla="*/ 1524 h 101707"/>
              <a:gd name="connsiteX226" fmla="*/ 58636 w 180241"/>
              <a:gd name="connsiteY226" fmla="*/ 352 h 101707"/>
              <a:gd name="connsiteX227" fmla="*/ 59617 w 180241"/>
              <a:gd name="connsiteY227" fmla="*/ 0 h 101707"/>
              <a:gd name="connsiteX228" fmla="*/ 60884 w 180241"/>
              <a:gd name="connsiteY228" fmla="*/ 486 h 101707"/>
              <a:gd name="connsiteX229" fmla="*/ 64627 w 180241"/>
              <a:gd name="connsiteY229" fmla="*/ 1181 h 101707"/>
              <a:gd name="connsiteX230" fmla="*/ 65656 w 180241"/>
              <a:gd name="connsiteY230" fmla="*/ 1857 h 101707"/>
              <a:gd name="connsiteX231" fmla="*/ 66028 w 180241"/>
              <a:gd name="connsiteY231" fmla="*/ 3505 h 101707"/>
              <a:gd name="connsiteX232" fmla="*/ 66980 w 180241"/>
              <a:gd name="connsiteY232" fmla="*/ 5039 h 101707"/>
              <a:gd name="connsiteX233" fmla="*/ 67742 w 180241"/>
              <a:gd name="connsiteY233" fmla="*/ 5210 h 101707"/>
              <a:gd name="connsiteX234" fmla="*/ 67466 w 180241"/>
              <a:gd name="connsiteY234" fmla="*/ 7706 h 101707"/>
              <a:gd name="connsiteX235" fmla="*/ 68657 w 180241"/>
              <a:gd name="connsiteY235" fmla="*/ 8677 h 101707"/>
              <a:gd name="connsiteX236" fmla="*/ 70409 w 180241"/>
              <a:gd name="connsiteY236" fmla="*/ 9430 h 101707"/>
              <a:gd name="connsiteX237" fmla="*/ 71562 w 180241"/>
              <a:gd name="connsiteY237" fmla="*/ 9277 h 101707"/>
              <a:gd name="connsiteX238" fmla="*/ 72390 w 180241"/>
              <a:gd name="connsiteY238" fmla="*/ 8268 h 101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</a:cxnLst>
            <a:rect l="l" t="t" r="r" b="b"/>
            <a:pathLst>
              <a:path w="180241" h="101707">
                <a:moveTo>
                  <a:pt x="72705" y="7563"/>
                </a:moveTo>
                <a:lnTo>
                  <a:pt x="75010" y="7458"/>
                </a:lnTo>
                <a:lnTo>
                  <a:pt x="77343" y="6401"/>
                </a:lnTo>
                <a:lnTo>
                  <a:pt x="77533" y="4677"/>
                </a:lnTo>
                <a:lnTo>
                  <a:pt x="77381" y="1457"/>
                </a:lnTo>
                <a:lnTo>
                  <a:pt x="77629" y="991"/>
                </a:lnTo>
                <a:lnTo>
                  <a:pt x="81163" y="1905"/>
                </a:lnTo>
                <a:lnTo>
                  <a:pt x="84706" y="3353"/>
                </a:lnTo>
                <a:lnTo>
                  <a:pt x="85201" y="6553"/>
                </a:lnTo>
                <a:lnTo>
                  <a:pt x="86154" y="8125"/>
                </a:lnTo>
                <a:lnTo>
                  <a:pt x="87278" y="9563"/>
                </a:lnTo>
                <a:lnTo>
                  <a:pt x="88344" y="10211"/>
                </a:lnTo>
                <a:lnTo>
                  <a:pt x="90202" y="10315"/>
                </a:lnTo>
                <a:lnTo>
                  <a:pt x="95012" y="12211"/>
                </a:lnTo>
                <a:lnTo>
                  <a:pt x="97326" y="12592"/>
                </a:lnTo>
                <a:lnTo>
                  <a:pt x="99698" y="13906"/>
                </a:lnTo>
                <a:lnTo>
                  <a:pt x="101699" y="15240"/>
                </a:lnTo>
                <a:lnTo>
                  <a:pt x="103156" y="15526"/>
                </a:lnTo>
                <a:lnTo>
                  <a:pt x="103832" y="16983"/>
                </a:lnTo>
                <a:lnTo>
                  <a:pt x="104728" y="17983"/>
                </a:lnTo>
                <a:lnTo>
                  <a:pt x="106309" y="17212"/>
                </a:lnTo>
                <a:lnTo>
                  <a:pt x="112081" y="16135"/>
                </a:lnTo>
                <a:lnTo>
                  <a:pt x="114157" y="17574"/>
                </a:lnTo>
                <a:lnTo>
                  <a:pt x="115557" y="19098"/>
                </a:lnTo>
                <a:lnTo>
                  <a:pt x="115748" y="19574"/>
                </a:lnTo>
                <a:lnTo>
                  <a:pt x="115015" y="20917"/>
                </a:lnTo>
                <a:lnTo>
                  <a:pt x="114662" y="21955"/>
                </a:lnTo>
                <a:lnTo>
                  <a:pt x="114062" y="22650"/>
                </a:lnTo>
                <a:lnTo>
                  <a:pt x="112081" y="23384"/>
                </a:lnTo>
                <a:lnTo>
                  <a:pt x="110966" y="24565"/>
                </a:lnTo>
                <a:lnTo>
                  <a:pt x="110147" y="25860"/>
                </a:lnTo>
                <a:lnTo>
                  <a:pt x="110700" y="27099"/>
                </a:lnTo>
                <a:lnTo>
                  <a:pt x="112319" y="28032"/>
                </a:lnTo>
                <a:lnTo>
                  <a:pt x="113462" y="28242"/>
                </a:lnTo>
                <a:lnTo>
                  <a:pt x="113900" y="29146"/>
                </a:lnTo>
                <a:lnTo>
                  <a:pt x="117567" y="33185"/>
                </a:lnTo>
                <a:lnTo>
                  <a:pt x="120482" y="38452"/>
                </a:lnTo>
                <a:lnTo>
                  <a:pt x="121616" y="39271"/>
                </a:lnTo>
                <a:lnTo>
                  <a:pt x="122682" y="39471"/>
                </a:lnTo>
                <a:lnTo>
                  <a:pt x="123921" y="38700"/>
                </a:lnTo>
                <a:lnTo>
                  <a:pt x="125349" y="36986"/>
                </a:lnTo>
                <a:lnTo>
                  <a:pt x="127035" y="35757"/>
                </a:lnTo>
                <a:lnTo>
                  <a:pt x="128464" y="35118"/>
                </a:lnTo>
                <a:lnTo>
                  <a:pt x="130988" y="33661"/>
                </a:lnTo>
                <a:lnTo>
                  <a:pt x="131093" y="32718"/>
                </a:lnTo>
                <a:lnTo>
                  <a:pt x="128978" y="29146"/>
                </a:lnTo>
                <a:lnTo>
                  <a:pt x="127769" y="26251"/>
                </a:lnTo>
                <a:lnTo>
                  <a:pt x="128054" y="25727"/>
                </a:lnTo>
                <a:lnTo>
                  <a:pt x="130750" y="26184"/>
                </a:lnTo>
                <a:lnTo>
                  <a:pt x="135322" y="27765"/>
                </a:lnTo>
                <a:lnTo>
                  <a:pt x="142361" y="32918"/>
                </a:lnTo>
                <a:lnTo>
                  <a:pt x="143628" y="32918"/>
                </a:lnTo>
                <a:lnTo>
                  <a:pt x="146085" y="32528"/>
                </a:lnTo>
                <a:lnTo>
                  <a:pt x="148762" y="31690"/>
                </a:lnTo>
                <a:lnTo>
                  <a:pt x="150038" y="30737"/>
                </a:lnTo>
                <a:lnTo>
                  <a:pt x="150514" y="31090"/>
                </a:lnTo>
                <a:lnTo>
                  <a:pt x="150924" y="33919"/>
                </a:lnTo>
                <a:lnTo>
                  <a:pt x="150219" y="35471"/>
                </a:lnTo>
                <a:lnTo>
                  <a:pt x="147019" y="36976"/>
                </a:lnTo>
                <a:lnTo>
                  <a:pt x="147199" y="37719"/>
                </a:lnTo>
                <a:lnTo>
                  <a:pt x="148028" y="38681"/>
                </a:lnTo>
                <a:lnTo>
                  <a:pt x="149466" y="39329"/>
                </a:lnTo>
                <a:lnTo>
                  <a:pt x="151219" y="41157"/>
                </a:lnTo>
                <a:lnTo>
                  <a:pt x="152429" y="43243"/>
                </a:lnTo>
                <a:lnTo>
                  <a:pt x="153486" y="44205"/>
                </a:lnTo>
                <a:lnTo>
                  <a:pt x="154648" y="44663"/>
                </a:lnTo>
                <a:lnTo>
                  <a:pt x="157563" y="43548"/>
                </a:lnTo>
                <a:lnTo>
                  <a:pt x="158382" y="42672"/>
                </a:lnTo>
                <a:lnTo>
                  <a:pt x="158753" y="42053"/>
                </a:lnTo>
                <a:lnTo>
                  <a:pt x="159315" y="42186"/>
                </a:lnTo>
                <a:lnTo>
                  <a:pt x="160335" y="43215"/>
                </a:lnTo>
                <a:lnTo>
                  <a:pt x="160649" y="43815"/>
                </a:lnTo>
                <a:lnTo>
                  <a:pt x="163478" y="44977"/>
                </a:lnTo>
                <a:lnTo>
                  <a:pt x="165116" y="46406"/>
                </a:lnTo>
                <a:lnTo>
                  <a:pt x="166154" y="47072"/>
                </a:lnTo>
                <a:lnTo>
                  <a:pt x="167307" y="46425"/>
                </a:lnTo>
                <a:lnTo>
                  <a:pt x="171793" y="47558"/>
                </a:lnTo>
                <a:lnTo>
                  <a:pt x="173031" y="48511"/>
                </a:lnTo>
                <a:lnTo>
                  <a:pt x="173422" y="50092"/>
                </a:lnTo>
                <a:lnTo>
                  <a:pt x="173203" y="51054"/>
                </a:lnTo>
                <a:lnTo>
                  <a:pt x="173889" y="53530"/>
                </a:lnTo>
                <a:lnTo>
                  <a:pt x="179566" y="59464"/>
                </a:lnTo>
                <a:lnTo>
                  <a:pt x="180156" y="62494"/>
                </a:lnTo>
                <a:lnTo>
                  <a:pt x="180242" y="63703"/>
                </a:lnTo>
                <a:lnTo>
                  <a:pt x="179566" y="63760"/>
                </a:lnTo>
                <a:lnTo>
                  <a:pt x="178032" y="64389"/>
                </a:lnTo>
                <a:lnTo>
                  <a:pt x="176070" y="64618"/>
                </a:lnTo>
                <a:lnTo>
                  <a:pt x="173945" y="64494"/>
                </a:lnTo>
                <a:lnTo>
                  <a:pt x="172288" y="65589"/>
                </a:lnTo>
                <a:lnTo>
                  <a:pt x="170727" y="67380"/>
                </a:lnTo>
                <a:lnTo>
                  <a:pt x="169107" y="68618"/>
                </a:lnTo>
                <a:lnTo>
                  <a:pt x="168240" y="69713"/>
                </a:lnTo>
                <a:lnTo>
                  <a:pt x="167745" y="70856"/>
                </a:lnTo>
                <a:lnTo>
                  <a:pt x="162297" y="74076"/>
                </a:lnTo>
                <a:lnTo>
                  <a:pt x="161535" y="75419"/>
                </a:lnTo>
                <a:lnTo>
                  <a:pt x="160935" y="77248"/>
                </a:lnTo>
                <a:lnTo>
                  <a:pt x="160677" y="79705"/>
                </a:lnTo>
                <a:lnTo>
                  <a:pt x="160296" y="81915"/>
                </a:lnTo>
                <a:lnTo>
                  <a:pt x="159353" y="83077"/>
                </a:lnTo>
                <a:lnTo>
                  <a:pt x="156410" y="84077"/>
                </a:lnTo>
                <a:lnTo>
                  <a:pt x="155677" y="84611"/>
                </a:lnTo>
                <a:lnTo>
                  <a:pt x="155125" y="85735"/>
                </a:lnTo>
                <a:lnTo>
                  <a:pt x="153476" y="87459"/>
                </a:lnTo>
                <a:lnTo>
                  <a:pt x="151543" y="89097"/>
                </a:lnTo>
                <a:lnTo>
                  <a:pt x="147981" y="90973"/>
                </a:lnTo>
                <a:lnTo>
                  <a:pt x="144161" y="91545"/>
                </a:lnTo>
                <a:lnTo>
                  <a:pt x="139198" y="90935"/>
                </a:lnTo>
                <a:lnTo>
                  <a:pt x="136293" y="90202"/>
                </a:lnTo>
                <a:lnTo>
                  <a:pt x="134893" y="91011"/>
                </a:lnTo>
                <a:lnTo>
                  <a:pt x="132950" y="93450"/>
                </a:lnTo>
                <a:lnTo>
                  <a:pt x="130874" y="97641"/>
                </a:lnTo>
                <a:lnTo>
                  <a:pt x="130007" y="100794"/>
                </a:lnTo>
                <a:lnTo>
                  <a:pt x="129340" y="99898"/>
                </a:lnTo>
                <a:lnTo>
                  <a:pt x="128149" y="96564"/>
                </a:lnTo>
                <a:lnTo>
                  <a:pt x="126807" y="96136"/>
                </a:lnTo>
                <a:lnTo>
                  <a:pt x="124968" y="95821"/>
                </a:lnTo>
                <a:lnTo>
                  <a:pt x="123587" y="95326"/>
                </a:lnTo>
                <a:lnTo>
                  <a:pt x="120596" y="93402"/>
                </a:lnTo>
                <a:lnTo>
                  <a:pt x="119063" y="92821"/>
                </a:lnTo>
                <a:lnTo>
                  <a:pt x="117301" y="92669"/>
                </a:lnTo>
                <a:lnTo>
                  <a:pt x="115624" y="93802"/>
                </a:lnTo>
                <a:lnTo>
                  <a:pt x="114348" y="95136"/>
                </a:lnTo>
                <a:lnTo>
                  <a:pt x="110395" y="95117"/>
                </a:lnTo>
                <a:lnTo>
                  <a:pt x="106061" y="94497"/>
                </a:lnTo>
                <a:lnTo>
                  <a:pt x="99860" y="90059"/>
                </a:lnTo>
                <a:lnTo>
                  <a:pt x="98251" y="90021"/>
                </a:lnTo>
                <a:lnTo>
                  <a:pt x="96536" y="90221"/>
                </a:lnTo>
                <a:lnTo>
                  <a:pt x="93821" y="89163"/>
                </a:lnTo>
                <a:lnTo>
                  <a:pt x="88573" y="86287"/>
                </a:lnTo>
                <a:lnTo>
                  <a:pt x="86106" y="85611"/>
                </a:lnTo>
                <a:lnTo>
                  <a:pt x="84553" y="86020"/>
                </a:lnTo>
                <a:lnTo>
                  <a:pt x="83134" y="86668"/>
                </a:lnTo>
                <a:lnTo>
                  <a:pt x="82115" y="86744"/>
                </a:lnTo>
                <a:lnTo>
                  <a:pt x="81534" y="85801"/>
                </a:lnTo>
                <a:lnTo>
                  <a:pt x="79581" y="84649"/>
                </a:lnTo>
                <a:lnTo>
                  <a:pt x="77619" y="84515"/>
                </a:lnTo>
                <a:lnTo>
                  <a:pt x="77057" y="85211"/>
                </a:lnTo>
                <a:lnTo>
                  <a:pt x="76390" y="91545"/>
                </a:lnTo>
                <a:lnTo>
                  <a:pt x="75733" y="93831"/>
                </a:lnTo>
                <a:lnTo>
                  <a:pt x="73038" y="93726"/>
                </a:lnTo>
                <a:lnTo>
                  <a:pt x="72076" y="94793"/>
                </a:lnTo>
                <a:lnTo>
                  <a:pt x="69961" y="97850"/>
                </a:lnTo>
                <a:lnTo>
                  <a:pt x="69552" y="100774"/>
                </a:lnTo>
                <a:lnTo>
                  <a:pt x="65875" y="100212"/>
                </a:lnTo>
                <a:lnTo>
                  <a:pt x="64132" y="99717"/>
                </a:lnTo>
                <a:lnTo>
                  <a:pt x="62589" y="100089"/>
                </a:lnTo>
                <a:lnTo>
                  <a:pt x="60894" y="101708"/>
                </a:lnTo>
                <a:lnTo>
                  <a:pt x="56140" y="101613"/>
                </a:lnTo>
                <a:lnTo>
                  <a:pt x="52378" y="100651"/>
                </a:lnTo>
                <a:lnTo>
                  <a:pt x="50768" y="97022"/>
                </a:lnTo>
                <a:lnTo>
                  <a:pt x="49044" y="95574"/>
                </a:lnTo>
                <a:lnTo>
                  <a:pt x="46872" y="94297"/>
                </a:lnTo>
                <a:lnTo>
                  <a:pt x="46120" y="94002"/>
                </a:lnTo>
                <a:lnTo>
                  <a:pt x="44920" y="92021"/>
                </a:lnTo>
                <a:lnTo>
                  <a:pt x="42644" y="89563"/>
                </a:lnTo>
                <a:lnTo>
                  <a:pt x="38976" y="86192"/>
                </a:lnTo>
                <a:lnTo>
                  <a:pt x="36119" y="86363"/>
                </a:lnTo>
                <a:lnTo>
                  <a:pt x="35062" y="85468"/>
                </a:lnTo>
                <a:lnTo>
                  <a:pt x="34595" y="84229"/>
                </a:lnTo>
                <a:lnTo>
                  <a:pt x="33404" y="82086"/>
                </a:lnTo>
                <a:lnTo>
                  <a:pt x="32052" y="80601"/>
                </a:lnTo>
                <a:lnTo>
                  <a:pt x="30423" y="80020"/>
                </a:lnTo>
                <a:lnTo>
                  <a:pt x="28089" y="78114"/>
                </a:lnTo>
                <a:lnTo>
                  <a:pt x="24965" y="73961"/>
                </a:lnTo>
                <a:lnTo>
                  <a:pt x="22108" y="71085"/>
                </a:lnTo>
                <a:lnTo>
                  <a:pt x="19345" y="71133"/>
                </a:lnTo>
                <a:lnTo>
                  <a:pt x="17602" y="69628"/>
                </a:lnTo>
                <a:lnTo>
                  <a:pt x="15812" y="67646"/>
                </a:lnTo>
                <a:lnTo>
                  <a:pt x="14497" y="65732"/>
                </a:lnTo>
                <a:lnTo>
                  <a:pt x="12459" y="61065"/>
                </a:lnTo>
                <a:lnTo>
                  <a:pt x="10973" y="58398"/>
                </a:lnTo>
                <a:lnTo>
                  <a:pt x="9820" y="56750"/>
                </a:lnTo>
                <a:lnTo>
                  <a:pt x="8515" y="55378"/>
                </a:lnTo>
                <a:lnTo>
                  <a:pt x="8039" y="54283"/>
                </a:lnTo>
                <a:lnTo>
                  <a:pt x="9640" y="51787"/>
                </a:lnTo>
                <a:lnTo>
                  <a:pt x="10220" y="50549"/>
                </a:lnTo>
                <a:lnTo>
                  <a:pt x="10906" y="49597"/>
                </a:lnTo>
                <a:lnTo>
                  <a:pt x="11306" y="48587"/>
                </a:lnTo>
                <a:lnTo>
                  <a:pt x="11287" y="47835"/>
                </a:lnTo>
                <a:lnTo>
                  <a:pt x="9840" y="45358"/>
                </a:lnTo>
                <a:lnTo>
                  <a:pt x="7877" y="43567"/>
                </a:lnTo>
                <a:lnTo>
                  <a:pt x="4991" y="41758"/>
                </a:lnTo>
                <a:lnTo>
                  <a:pt x="3153" y="39462"/>
                </a:lnTo>
                <a:lnTo>
                  <a:pt x="2486" y="37367"/>
                </a:lnTo>
                <a:lnTo>
                  <a:pt x="2286" y="36204"/>
                </a:lnTo>
                <a:lnTo>
                  <a:pt x="1019" y="34642"/>
                </a:lnTo>
                <a:lnTo>
                  <a:pt x="0" y="32347"/>
                </a:lnTo>
                <a:lnTo>
                  <a:pt x="0" y="30966"/>
                </a:lnTo>
                <a:lnTo>
                  <a:pt x="257" y="30575"/>
                </a:lnTo>
                <a:lnTo>
                  <a:pt x="1210" y="30575"/>
                </a:lnTo>
                <a:lnTo>
                  <a:pt x="2277" y="31518"/>
                </a:lnTo>
                <a:lnTo>
                  <a:pt x="3781" y="33328"/>
                </a:lnTo>
                <a:lnTo>
                  <a:pt x="5020" y="35976"/>
                </a:lnTo>
                <a:lnTo>
                  <a:pt x="5772" y="34966"/>
                </a:lnTo>
                <a:lnTo>
                  <a:pt x="7191" y="32147"/>
                </a:lnTo>
                <a:lnTo>
                  <a:pt x="9706" y="28956"/>
                </a:lnTo>
                <a:lnTo>
                  <a:pt x="12278" y="27127"/>
                </a:lnTo>
                <a:lnTo>
                  <a:pt x="14592" y="26975"/>
                </a:lnTo>
                <a:lnTo>
                  <a:pt x="16488" y="26470"/>
                </a:lnTo>
                <a:lnTo>
                  <a:pt x="18060" y="25555"/>
                </a:lnTo>
                <a:lnTo>
                  <a:pt x="20812" y="25927"/>
                </a:lnTo>
                <a:lnTo>
                  <a:pt x="22803" y="26584"/>
                </a:lnTo>
                <a:lnTo>
                  <a:pt x="23451" y="26175"/>
                </a:lnTo>
                <a:lnTo>
                  <a:pt x="24260" y="24508"/>
                </a:lnTo>
                <a:lnTo>
                  <a:pt x="24775" y="23070"/>
                </a:lnTo>
                <a:lnTo>
                  <a:pt x="29175" y="22231"/>
                </a:lnTo>
                <a:lnTo>
                  <a:pt x="30690" y="19450"/>
                </a:lnTo>
                <a:lnTo>
                  <a:pt x="31537" y="19460"/>
                </a:lnTo>
                <a:lnTo>
                  <a:pt x="32519" y="19050"/>
                </a:lnTo>
                <a:lnTo>
                  <a:pt x="33452" y="17993"/>
                </a:lnTo>
                <a:lnTo>
                  <a:pt x="34347" y="17554"/>
                </a:lnTo>
                <a:lnTo>
                  <a:pt x="35062" y="18088"/>
                </a:lnTo>
                <a:lnTo>
                  <a:pt x="35995" y="18431"/>
                </a:lnTo>
                <a:lnTo>
                  <a:pt x="36967" y="17764"/>
                </a:lnTo>
                <a:lnTo>
                  <a:pt x="38414" y="14564"/>
                </a:lnTo>
                <a:lnTo>
                  <a:pt x="39215" y="14068"/>
                </a:lnTo>
                <a:lnTo>
                  <a:pt x="43082" y="13573"/>
                </a:lnTo>
                <a:lnTo>
                  <a:pt x="48358" y="11687"/>
                </a:lnTo>
                <a:lnTo>
                  <a:pt x="51026" y="10011"/>
                </a:lnTo>
                <a:lnTo>
                  <a:pt x="53645" y="9096"/>
                </a:lnTo>
                <a:lnTo>
                  <a:pt x="56464" y="7468"/>
                </a:lnTo>
                <a:lnTo>
                  <a:pt x="60931" y="5886"/>
                </a:lnTo>
                <a:lnTo>
                  <a:pt x="61141" y="5239"/>
                </a:lnTo>
                <a:lnTo>
                  <a:pt x="59074" y="3610"/>
                </a:lnTo>
                <a:lnTo>
                  <a:pt x="58379" y="2581"/>
                </a:lnTo>
                <a:lnTo>
                  <a:pt x="57903" y="1524"/>
                </a:lnTo>
                <a:lnTo>
                  <a:pt x="58636" y="352"/>
                </a:lnTo>
                <a:lnTo>
                  <a:pt x="59617" y="0"/>
                </a:lnTo>
                <a:lnTo>
                  <a:pt x="60884" y="486"/>
                </a:lnTo>
                <a:lnTo>
                  <a:pt x="64627" y="1181"/>
                </a:lnTo>
                <a:lnTo>
                  <a:pt x="65656" y="1857"/>
                </a:lnTo>
                <a:lnTo>
                  <a:pt x="66028" y="3505"/>
                </a:lnTo>
                <a:lnTo>
                  <a:pt x="66980" y="5039"/>
                </a:lnTo>
                <a:lnTo>
                  <a:pt x="67742" y="5210"/>
                </a:lnTo>
                <a:lnTo>
                  <a:pt x="67466" y="7706"/>
                </a:lnTo>
                <a:lnTo>
                  <a:pt x="68657" y="8677"/>
                </a:lnTo>
                <a:lnTo>
                  <a:pt x="70409" y="9430"/>
                </a:lnTo>
                <a:lnTo>
                  <a:pt x="71562" y="9277"/>
                </a:lnTo>
                <a:lnTo>
                  <a:pt x="72390" y="826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4BE26B7D-87BD-4D13-09FB-EF9B67594EE0}"/>
              </a:ext>
            </a:extLst>
          </p:cNvPr>
          <p:cNvSpPr/>
          <p:nvPr/>
        </p:nvSpPr>
        <p:spPr>
          <a:xfrm>
            <a:off x="5965838" y="2904328"/>
            <a:ext cx="244878" cy="331822"/>
          </a:xfrm>
          <a:custGeom>
            <a:avLst/>
            <a:gdLst>
              <a:gd name="connsiteX0" fmla="*/ 65494 w 244878"/>
              <a:gd name="connsiteY0" fmla="*/ 12620 h 331822"/>
              <a:gd name="connsiteX1" fmla="*/ 64875 w 244878"/>
              <a:gd name="connsiteY1" fmla="*/ 13535 h 331822"/>
              <a:gd name="connsiteX2" fmla="*/ 65170 w 244878"/>
              <a:gd name="connsiteY2" fmla="*/ 6991 h 331822"/>
              <a:gd name="connsiteX3" fmla="*/ 68094 w 244878"/>
              <a:gd name="connsiteY3" fmla="*/ 0 h 331822"/>
              <a:gd name="connsiteX4" fmla="*/ 69332 w 244878"/>
              <a:gd name="connsiteY4" fmla="*/ 162 h 331822"/>
              <a:gd name="connsiteX5" fmla="*/ 68066 w 244878"/>
              <a:gd name="connsiteY5" fmla="*/ 2057 h 331822"/>
              <a:gd name="connsiteX6" fmla="*/ 67694 w 244878"/>
              <a:gd name="connsiteY6" fmla="*/ 3381 h 331822"/>
              <a:gd name="connsiteX7" fmla="*/ 67180 w 244878"/>
              <a:gd name="connsiteY7" fmla="*/ 6020 h 331822"/>
              <a:gd name="connsiteX8" fmla="*/ 67408 w 244878"/>
              <a:gd name="connsiteY8" fmla="*/ 7391 h 331822"/>
              <a:gd name="connsiteX9" fmla="*/ 74086 w 244878"/>
              <a:gd name="connsiteY9" fmla="*/ 7772 h 331822"/>
              <a:gd name="connsiteX10" fmla="*/ 73305 w 244878"/>
              <a:gd name="connsiteY10" fmla="*/ 8992 h 331822"/>
              <a:gd name="connsiteX11" fmla="*/ 66532 w 244878"/>
              <a:gd name="connsiteY11" fmla="*/ 9811 h 331822"/>
              <a:gd name="connsiteX12" fmla="*/ 65494 w 244878"/>
              <a:gd name="connsiteY12" fmla="*/ 12620 h 331822"/>
              <a:gd name="connsiteX13" fmla="*/ 103775 w 244878"/>
              <a:gd name="connsiteY13" fmla="*/ 10839 h 331822"/>
              <a:gd name="connsiteX14" fmla="*/ 103937 w 244878"/>
              <a:gd name="connsiteY14" fmla="*/ 11687 h 331822"/>
              <a:gd name="connsiteX15" fmla="*/ 107852 w 244878"/>
              <a:gd name="connsiteY15" fmla="*/ 12916 h 331822"/>
              <a:gd name="connsiteX16" fmla="*/ 109499 w 244878"/>
              <a:gd name="connsiteY16" fmla="*/ 14878 h 331822"/>
              <a:gd name="connsiteX17" fmla="*/ 111328 w 244878"/>
              <a:gd name="connsiteY17" fmla="*/ 17850 h 331822"/>
              <a:gd name="connsiteX18" fmla="*/ 111509 w 244878"/>
              <a:gd name="connsiteY18" fmla="*/ 22117 h 331822"/>
              <a:gd name="connsiteX19" fmla="*/ 109166 w 244878"/>
              <a:gd name="connsiteY19" fmla="*/ 25184 h 331822"/>
              <a:gd name="connsiteX20" fmla="*/ 107223 w 244878"/>
              <a:gd name="connsiteY20" fmla="*/ 27127 h 331822"/>
              <a:gd name="connsiteX21" fmla="*/ 114567 w 244878"/>
              <a:gd name="connsiteY21" fmla="*/ 26394 h 331822"/>
              <a:gd name="connsiteX22" fmla="*/ 115300 w 244878"/>
              <a:gd name="connsiteY22" fmla="*/ 28146 h 331822"/>
              <a:gd name="connsiteX23" fmla="*/ 116415 w 244878"/>
              <a:gd name="connsiteY23" fmla="*/ 30042 h 331822"/>
              <a:gd name="connsiteX24" fmla="*/ 120367 w 244878"/>
              <a:gd name="connsiteY24" fmla="*/ 28689 h 331822"/>
              <a:gd name="connsiteX25" fmla="*/ 130293 w 244878"/>
              <a:gd name="connsiteY25" fmla="*/ 34280 h 331822"/>
              <a:gd name="connsiteX26" fmla="*/ 136293 w 244878"/>
              <a:gd name="connsiteY26" fmla="*/ 31556 h 331822"/>
              <a:gd name="connsiteX27" fmla="*/ 137827 w 244878"/>
              <a:gd name="connsiteY27" fmla="*/ 31394 h 331822"/>
              <a:gd name="connsiteX28" fmla="*/ 139189 w 244878"/>
              <a:gd name="connsiteY28" fmla="*/ 35909 h 331822"/>
              <a:gd name="connsiteX29" fmla="*/ 137693 w 244878"/>
              <a:gd name="connsiteY29" fmla="*/ 40443 h 331822"/>
              <a:gd name="connsiteX30" fmla="*/ 132407 w 244878"/>
              <a:gd name="connsiteY30" fmla="*/ 45263 h 331822"/>
              <a:gd name="connsiteX31" fmla="*/ 133579 w 244878"/>
              <a:gd name="connsiteY31" fmla="*/ 48235 h 331822"/>
              <a:gd name="connsiteX32" fmla="*/ 135274 w 244878"/>
              <a:gd name="connsiteY32" fmla="*/ 48892 h 331822"/>
              <a:gd name="connsiteX33" fmla="*/ 140256 w 244878"/>
              <a:gd name="connsiteY33" fmla="*/ 48263 h 331822"/>
              <a:gd name="connsiteX34" fmla="*/ 148152 w 244878"/>
              <a:gd name="connsiteY34" fmla="*/ 51187 h 331822"/>
              <a:gd name="connsiteX35" fmla="*/ 149800 w 244878"/>
              <a:gd name="connsiteY35" fmla="*/ 50273 h 331822"/>
              <a:gd name="connsiteX36" fmla="*/ 156201 w 244878"/>
              <a:gd name="connsiteY36" fmla="*/ 43520 h 331822"/>
              <a:gd name="connsiteX37" fmla="*/ 158763 w 244878"/>
              <a:gd name="connsiteY37" fmla="*/ 42062 h 331822"/>
              <a:gd name="connsiteX38" fmla="*/ 167183 w 244878"/>
              <a:gd name="connsiteY38" fmla="*/ 41024 h 331822"/>
              <a:gd name="connsiteX39" fmla="*/ 168716 w 244878"/>
              <a:gd name="connsiteY39" fmla="*/ 38395 h 331822"/>
              <a:gd name="connsiteX40" fmla="*/ 172126 w 244878"/>
              <a:gd name="connsiteY40" fmla="*/ 35757 h 331822"/>
              <a:gd name="connsiteX41" fmla="*/ 174317 w 244878"/>
              <a:gd name="connsiteY41" fmla="*/ 32871 h 331822"/>
              <a:gd name="connsiteX42" fmla="*/ 179584 w 244878"/>
              <a:gd name="connsiteY42" fmla="*/ 27356 h 331822"/>
              <a:gd name="connsiteX43" fmla="*/ 185033 w 244878"/>
              <a:gd name="connsiteY43" fmla="*/ 28346 h 331822"/>
              <a:gd name="connsiteX44" fmla="*/ 188214 w 244878"/>
              <a:gd name="connsiteY44" fmla="*/ 29403 h 331822"/>
              <a:gd name="connsiteX45" fmla="*/ 191700 w 244878"/>
              <a:gd name="connsiteY45" fmla="*/ 29937 h 331822"/>
              <a:gd name="connsiteX46" fmla="*/ 194872 w 244878"/>
              <a:gd name="connsiteY46" fmla="*/ 35814 h 331822"/>
              <a:gd name="connsiteX47" fmla="*/ 202911 w 244878"/>
              <a:gd name="connsiteY47" fmla="*/ 42281 h 331822"/>
              <a:gd name="connsiteX48" fmla="*/ 210293 w 244878"/>
              <a:gd name="connsiteY48" fmla="*/ 41719 h 331822"/>
              <a:gd name="connsiteX49" fmla="*/ 212912 w 244878"/>
              <a:gd name="connsiteY49" fmla="*/ 47825 h 331822"/>
              <a:gd name="connsiteX50" fmla="*/ 214074 w 244878"/>
              <a:gd name="connsiteY50" fmla="*/ 55331 h 331822"/>
              <a:gd name="connsiteX51" fmla="*/ 216341 w 244878"/>
              <a:gd name="connsiteY51" fmla="*/ 57683 h 331822"/>
              <a:gd name="connsiteX52" fmla="*/ 218332 w 244878"/>
              <a:gd name="connsiteY52" fmla="*/ 59217 h 331822"/>
              <a:gd name="connsiteX53" fmla="*/ 224342 w 244878"/>
              <a:gd name="connsiteY53" fmla="*/ 60817 h 331822"/>
              <a:gd name="connsiteX54" fmla="*/ 224580 w 244878"/>
              <a:gd name="connsiteY54" fmla="*/ 60912 h 331822"/>
              <a:gd name="connsiteX55" fmla="*/ 224781 w 244878"/>
              <a:gd name="connsiteY55" fmla="*/ 61922 h 331822"/>
              <a:gd name="connsiteX56" fmla="*/ 225152 w 244878"/>
              <a:gd name="connsiteY56" fmla="*/ 65637 h 331822"/>
              <a:gd name="connsiteX57" fmla="*/ 225657 w 244878"/>
              <a:gd name="connsiteY57" fmla="*/ 68704 h 331822"/>
              <a:gd name="connsiteX58" fmla="*/ 228753 w 244878"/>
              <a:gd name="connsiteY58" fmla="*/ 80915 h 331822"/>
              <a:gd name="connsiteX59" fmla="*/ 228695 w 244878"/>
              <a:gd name="connsiteY59" fmla="*/ 83886 h 331822"/>
              <a:gd name="connsiteX60" fmla="*/ 228657 w 244878"/>
              <a:gd name="connsiteY60" fmla="*/ 84677 h 331822"/>
              <a:gd name="connsiteX61" fmla="*/ 227524 w 244878"/>
              <a:gd name="connsiteY61" fmla="*/ 88840 h 331822"/>
              <a:gd name="connsiteX62" fmla="*/ 225514 w 244878"/>
              <a:gd name="connsiteY62" fmla="*/ 92335 h 331822"/>
              <a:gd name="connsiteX63" fmla="*/ 222856 w 244878"/>
              <a:gd name="connsiteY63" fmla="*/ 94307 h 331822"/>
              <a:gd name="connsiteX64" fmla="*/ 221390 w 244878"/>
              <a:gd name="connsiteY64" fmla="*/ 96498 h 331822"/>
              <a:gd name="connsiteX65" fmla="*/ 221123 w 244878"/>
              <a:gd name="connsiteY65" fmla="*/ 98908 h 331822"/>
              <a:gd name="connsiteX66" fmla="*/ 224466 w 244878"/>
              <a:gd name="connsiteY66" fmla="*/ 103127 h 331822"/>
              <a:gd name="connsiteX67" fmla="*/ 231429 w 244878"/>
              <a:gd name="connsiteY67" fmla="*/ 109156 h 331822"/>
              <a:gd name="connsiteX68" fmla="*/ 234239 w 244878"/>
              <a:gd name="connsiteY68" fmla="*/ 114300 h 331822"/>
              <a:gd name="connsiteX69" fmla="*/ 232915 w 244878"/>
              <a:gd name="connsiteY69" fmla="*/ 118567 h 331822"/>
              <a:gd name="connsiteX70" fmla="*/ 232515 w 244878"/>
              <a:gd name="connsiteY70" fmla="*/ 121691 h 331822"/>
              <a:gd name="connsiteX71" fmla="*/ 233029 w 244878"/>
              <a:gd name="connsiteY71" fmla="*/ 123672 h 331822"/>
              <a:gd name="connsiteX72" fmla="*/ 234144 w 244878"/>
              <a:gd name="connsiteY72" fmla="*/ 125263 h 331822"/>
              <a:gd name="connsiteX73" fmla="*/ 235858 w 244878"/>
              <a:gd name="connsiteY73" fmla="*/ 126463 h 331822"/>
              <a:gd name="connsiteX74" fmla="*/ 236544 w 244878"/>
              <a:gd name="connsiteY74" fmla="*/ 128311 h 331822"/>
              <a:gd name="connsiteX75" fmla="*/ 236192 w 244878"/>
              <a:gd name="connsiteY75" fmla="*/ 130807 h 331822"/>
              <a:gd name="connsiteX76" fmla="*/ 236516 w 244878"/>
              <a:gd name="connsiteY76" fmla="*/ 132540 h 331822"/>
              <a:gd name="connsiteX77" fmla="*/ 237801 w 244878"/>
              <a:gd name="connsiteY77" fmla="*/ 133769 h 331822"/>
              <a:gd name="connsiteX78" fmla="*/ 237677 w 244878"/>
              <a:gd name="connsiteY78" fmla="*/ 134245 h 331822"/>
              <a:gd name="connsiteX79" fmla="*/ 237059 w 244878"/>
              <a:gd name="connsiteY79" fmla="*/ 135979 h 331822"/>
              <a:gd name="connsiteX80" fmla="*/ 236210 w 244878"/>
              <a:gd name="connsiteY80" fmla="*/ 139132 h 331822"/>
              <a:gd name="connsiteX81" fmla="*/ 235725 w 244878"/>
              <a:gd name="connsiteY81" fmla="*/ 141437 h 331822"/>
              <a:gd name="connsiteX82" fmla="*/ 233763 w 244878"/>
              <a:gd name="connsiteY82" fmla="*/ 144561 h 331822"/>
              <a:gd name="connsiteX83" fmla="*/ 234363 w 244878"/>
              <a:gd name="connsiteY83" fmla="*/ 147218 h 331822"/>
              <a:gd name="connsiteX84" fmla="*/ 235896 w 244878"/>
              <a:gd name="connsiteY84" fmla="*/ 150343 h 331822"/>
              <a:gd name="connsiteX85" fmla="*/ 237068 w 244878"/>
              <a:gd name="connsiteY85" fmla="*/ 151914 h 331822"/>
              <a:gd name="connsiteX86" fmla="*/ 237439 w 244878"/>
              <a:gd name="connsiteY86" fmla="*/ 153400 h 331822"/>
              <a:gd name="connsiteX87" fmla="*/ 236696 w 244878"/>
              <a:gd name="connsiteY87" fmla="*/ 156924 h 331822"/>
              <a:gd name="connsiteX88" fmla="*/ 237068 w 244878"/>
              <a:gd name="connsiteY88" fmla="*/ 157829 h 331822"/>
              <a:gd name="connsiteX89" fmla="*/ 241916 w 244878"/>
              <a:gd name="connsiteY89" fmla="*/ 160420 h 331822"/>
              <a:gd name="connsiteX90" fmla="*/ 242706 w 244878"/>
              <a:gd name="connsiteY90" fmla="*/ 161610 h 331822"/>
              <a:gd name="connsiteX91" fmla="*/ 243173 w 244878"/>
              <a:gd name="connsiteY91" fmla="*/ 164097 h 331822"/>
              <a:gd name="connsiteX92" fmla="*/ 244878 w 244878"/>
              <a:gd name="connsiteY92" fmla="*/ 169402 h 331822"/>
              <a:gd name="connsiteX93" fmla="*/ 243469 w 244878"/>
              <a:gd name="connsiteY93" fmla="*/ 176108 h 331822"/>
              <a:gd name="connsiteX94" fmla="*/ 242230 w 244878"/>
              <a:gd name="connsiteY94" fmla="*/ 179775 h 331822"/>
              <a:gd name="connsiteX95" fmla="*/ 239468 w 244878"/>
              <a:gd name="connsiteY95" fmla="*/ 185576 h 331822"/>
              <a:gd name="connsiteX96" fmla="*/ 239335 w 244878"/>
              <a:gd name="connsiteY96" fmla="*/ 186109 h 331822"/>
              <a:gd name="connsiteX97" fmla="*/ 239021 w 244878"/>
              <a:gd name="connsiteY97" fmla="*/ 186814 h 331822"/>
              <a:gd name="connsiteX98" fmla="*/ 238192 w 244878"/>
              <a:gd name="connsiteY98" fmla="*/ 187823 h 331822"/>
              <a:gd name="connsiteX99" fmla="*/ 237039 w 244878"/>
              <a:gd name="connsiteY99" fmla="*/ 187976 h 331822"/>
              <a:gd name="connsiteX100" fmla="*/ 235296 w 244878"/>
              <a:gd name="connsiteY100" fmla="*/ 187223 h 331822"/>
              <a:gd name="connsiteX101" fmla="*/ 234105 w 244878"/>
              <a:gd name="connsiteY101" fmla="*/ 186252 h 331822"/>
              <a:gd name="connsiteX102" fmla="*/ 234382 w 244878"/>
              <a:gd name="connsiteY102" fmla="*/ 183756 h 331822"/>
              <a:gd name="connsiteX103" fmla="*/ 233610 w 244878"/>
              <a:gd name="connsiteY103" fmla="*/ 183585 h 331822"/>
              <a:gd name="connsiteX104" fmla="*/ 232658 w 244878"/>
              <a:gd name="connsiteY104" fmla="*/ 182051 h 331822"/>
              <a:gd name="connsiteX105" fmla="*/ 232286 w 244878"/>
              <a:gd name="connsiteY105" fmla="*/ 180404 h 331822"/>
              <a:gd name="connsiteX106" fmla="*/ 231258 w 244878"/>
              <a:gd name="connsiteY106" fmla="*/ 179727 h 331822"/>
              <a:gd name="connsiteX107" fmla="*/ 227514 w 244878"/>
              <a:gd name="connsiteY107" fmla="*/ 179032 h 331822"/>
              <a:gd name="connsiteX108" fmla="*/ 226238 w 244878"/>
              <a:gd name="connsiteY108" fmla="*/ 178546 h 331822"/>
              <a:gd name="connsiteX109" fmla="*/ 225257 w 244878"/>
              <a:gd name="connsiteY109" fmla="*/ 178898 h 331822"/>
              <a:gd name="connsiteX110" fmla="*/ 224523 w 244878"/>
              <a:gd name="connsiteY110" fmla="*/ 180070 h 331822"/>
              <a:gd name="connsiteX111" fmla="*/ 224990 w 244878"/>
              <a:gd name="connsiteY111" fmla="*/ 181127 h 331822"/>
              <a:gd name="connsiteX112" fmla="*/ 225685 w 244878"/>
              <a:gd name="connsiteY112" fmla="*/ 182156 h 331822"/>
              <a:gd name="connsiteX113" fmla="*/ 227762 w 244878"/>
              <a:gd name="connsiteY113" fmla="*/ 183785 h 331822"/>
              <a:gd name="connsiteX114" fmla="*/ 227552 w 244878"/>
              <a:gd name="connsiteY114" fmla="*/ 184432 h 331822"/>
              <a:gd name="connsiteX115" fmla="*/ 223076 w 244878"/>
              <a:gd name="connsiteY115" fmla="*/ 186023 h 331822"/>
              <a:gd name="connsiteX116" fmla="*/ 220266 w 244878"/>
              <a:gd name="connsiteY116" fmla="*/ 187642 h 331822"/>
              <a:gd name="connsiteX117" fmla="*/ 217646 w 244878"/>
              <a:gd name="connsiteY117" fmla="*/ 188557 h 331822"/>
              <a:gd name="connsiteX118" fmla="*/ 214979 w 244878"/>
              <a:gd name="connsiteY118" fmla="*/ 190233 h 331822"/>
              <a:gd name="connsiteX119" fmla="*/ 209712 w 244878"/>
              <a:gd name="connsiteY119" fmla="*/ 192119 h 331822"/>
              <a:gd name="connsiteX120" fmla="*/ 205845 w 244878"/>
              <a:gd name="connsiteY120" fmla="*/ 192614 h 331822"/>
              <a:gd name="connsiteX121" fmla="*/ 205045 w 244878"/>
              <a:gd name="connsiteY121" fmla="*/ 193110 h 331822"/>
              <a:gd name="connsiteX122" fmla="*/ 203606 w 244878"/>
              <a:gd name="connsiteY122" fmla="*/ 196301 h 331822"/>
              <a:gd name="connsiteX123" fmla="*/ 202635 w 244878"/>
              <a:gd name="connsiteY123" fmla="*/ 196967 h 331822"/>
              <a:gd name="connsiteX124" fmla="*/ 201692 w 244878"/>
              <a:gd name="connsiteY124" fmla="*/ 196624 h 331822"/>
              <a:gd name="connsiteX125" fmla="*/ 200987 w 244878"/>
              <a:gd name="connsiteY125" fmla="*/ 196101 h 331822"/>
              <a:gd name="connsiteX126" fmla="*/ 200092 w 244878"/>
              <a:gd name="connsiteY126" fmla="*/ 196529 h 331822"/>
              <a:gd name="connsiteX127" fmla="*/ 199158 w 244878"/>
              <a:gd name="connsiteY127" fmla="*/ 197586 h 331822"/>
              <a:gd name="connsiteX128" fmla="*/ 198177 w 244878"/>
              <a:gd name="connsiteY128" fmla="*/ 197996 h 331822"/>
              <a:gd name="connsiteX129" fmla="*/ 197330 w 244878"/>
              <a:gd name="connsiteY129" fmla="*/ 197986 h 331822"/>
              <a:gd name="connsiteX130" fmla="*/ 195815 w 244878"/>
              <a:gd name="connsiteY130" fmla="*/ 200768 h 331822"/>
              <a:gd name="connsiteX131" fmla="*/ 191414 w 244878"/>
              <a:gd name="connsiteY131" fmla="*/ 201606 h 331822"/>
              <a:gd name="connsiteX132" fmla="*/ 190900 w 244878"/>
              <a:gd name="connsiteY132" fmla="*/ 203044 h 331822"/>
              <a:gd name="connsiteX133" fmla="*/ 190090 w 244878"/>
              <a:gd name="connsiteY133" fmla="*/ 204711 h 331822"/>
              <a:gd name="connsiteX134" fmla="*/ 189443 w 244878"/>
              <a:gd name="connsiteY134" fmla="*/ 205121 h 331822"/>
              <a:gd name="connsiteX135" fmla="*/ 187462 w 244878"/>
              <a:gd name="connsiteY135" fmla="*/ 204463 h 331822"/>
              <a:gd name="connsiteX136" fmla="*/ 184709 w 244878"/>
              <a:gd name="connsiteY136" fmla="*/ 204092 h 331822"/>
              <a:gd name="connsiteX137" fmla="*/ 183128 w 244878"/>
              <a:gd name="connsiteY137" fmla="*/ 205006 h 331822"/>
              <a:gd name="connsiteX138" fmla="*/ 181232 w 244878"/>
              <a:gd name="connsiteY138" fmla="*/ 205511 h 331822"/>
              <a:gd name="connsiteX139" fmla="*/ 178918 w 244878"/>
              <a:gd name="connsiteY139" fmla="*/ 205664 h 331822"/>
              <a:gd name="connsiteX140" fmla="*/ 176336 w 244878"/>
              <a:gd name="connsiteY140" fmla="*/ 207483 h 331822"/>
              <a:gd name="connsiteX141" fmla="*/ 173822 w 244878"/>
              <a:gd name="connsiteY141" fmla="*/ 210674 h 331822"/>
              <a:gd name="connsiteX142" fmla="*/ 172412 w 244878"/>
              <a:gd name="connsiteY142" fmla="*/ 213493 h 331822"/>
              <a:gd name="connsiteX143" fmla="*/ 171650 w 244878"/>
              <a:gd name="connsiteY143" fmla="*/ 214503 h 331822"/>
              <a:gd name="connsiteX144" fmla="*/ 170421 w 244878"/>
              <a:gd name="connsiteY144" fmla="*/ 211855 h 331822"/>
              <a:gd name="connsiteX145" fmla="*/ 168916 w 244878"/>
              <a:gd name="connsiteY145" fmla="*/ 210045 h 331822"/>
              <a:gd name="connsiteX146" fmla="*/ 167850 w 244878"/>
              <a:gd name="connsiteY146" fmla="*/ 209102 h 331822"/>
              <a:gd name="connsiteX147" fmla="*/ 166897 w 244878"/>
              <a:gd name="connsiteY147" fmla="*/ 209102 h 331822"/>
              <a:gd name="connsiteX148" fmla="*/ 166649 w 244878"/>
              <a:gd name="connsiteY148" fmla="*/ 209493 h 331822"/>
              <a:gd name="connsiteX149" fmla="*/ 166649 w 244878"/>
              <a:gd name="connsiteY149" fmla="*/ 210874 h 331822"/>
              <a:gd name="connsiteX150" fmla="*/ 167669 w 244878"/>
              <a:gd name="connsiteY150" fmla="*/ 213169 h 331822"/>
              <a:gd name="connsiteX151" fmla="*/ 168926 w 244878"/>
              <a:gd name="connsiteY151" fmla="*/ 214741 h 331822"/>
              <a:gd name="connsiteX152" fmla="*/ 169126 w 244878"/>
              <a:gd name="connsiteY152" fmla="*/ 215903 h 331822"/>
              <a:gd name="connsiteX153" fmla="*/ 169802 w 244878"/>
              <a:gd name="connsiteY153" fmla="*/ 217999 h 331822"/>
              <a:gd name="connsiteX154" fmla="*/ 171640 w 244878"/>
              <a:gd name="connsiteY154" fmla="*/ 220294 h 331822"/>
              <a:gd name="connsiteX155" fmla="*/ 174517 w 244878"/>
              <a:gd name="connsiteY155" fmla="*/ 222104 h 331822"/>
              <a:gd name="connsiteX156" fmla="*/ 176479 w 244878"/>
              <a:gd name="connsiteY156" fmla="*/ 223894 h 331822"/>
              <a:gd name="connsiteX157" fmla="*/ 177937 w 244878"/>
              <a:gd name="connsiteY157" fmla="*/ 226371 h 331822"/>
              <a:gd name="connsiteX158" fmla="*/ 177946 w 244878"/>
              <a:gd name="connsiteY158" fmla="*/ 227133 h 331822"/>
              <a:gd name="connsiteX159" fmla="*/ 177546 w 244878"/>
              <a:gd name="connsiteY159" fmla="*/ 228143 h 331822"/>
              <a:gd name="connsiteX160" fmla="*/ 176860 w 244878"/>
              <a:gd name="connsiteY160" fmla="*/ 229095 h 331822"/>
              <a:gd name="connsiteX161" fmla="*/ 176279 w 244878"/>
              <a:gd name="connsiteY161" fmla="*/ 230333 h 331822"/>
              <a:gd name="connsiteX162" fmla="*/ 174679 w 244878"/>
              <a:gd name="connsiteY162" fmla="*/ 232829 h 331822"/>
              <a:gd name="connsiteX163" fmla="*/ 175155 w 244878"/>
              <a:gd name="connsiteY163" fmla="*/ 233924 h 331822"/>
              <a:gd name="connsiteX164" fmla="*/ 176460 w 244878"/>
              <a:gd name="connsiteY164" fmla="*/ 235296 h 331822"/>
              <a:gd name="connsiteX165" fmla="*/ 177613 w 244878"/>
              <a:gd name="connsiteY165" fmla="*/ 236944 h 331822"/>
              <a:gd name="connsiteX166" fmla="*/ 179099 w 244878"/>
              <a:gd name="connsiteY166" fmla="*/ 239611 h 331822"/>
              <a:gd name="connsiteX167" fmla="*/ 181137 w 244878"/>
              <a:gd name="connsiteY167" fmla="*/ 244278 h 331822"/>
              <a:gd name="connsiteX168" fmla="*/ 182451 w 244878"/>
              <a:gd name="connsiteY168" fmla="*/ 246193 h 331822"/>
              <a:gd name="connsiteX169" fmla="*/ 184242 w 244878"/>
              <a:gd name="connsiteY169" fmla="*/ 248174 h 331822"/>
              <a:gd name="connsiteX170" fmla="*/ 185995 w 244878"/>
              <a:gd name="connsiteY170" fmla="*/ 249679 h 331822"/>
              <a:gd name="connsiteX171" fmla="*/ 188757 w 244878"/>
              <a:gd name="connsiteY171" fmla="*/ 249631 h 331822"/>
              <a:gd name="connsiteX172" fmla="*/ 191614 w 244878"/>
              <a:gd name="connsiteY172" fmla="*/ 252508 h 331822"/>
              <a:gd name="connsiteX173" fmla="*/ 194739 w 244878"/>
              <a:gd name="connsiteY173" fmla="*/ 256661 h 331822"/>
              <a:gd name="connsiteX174" fmla="*/ 197073 w 244878"/>
              <a:gd name="connsiteY174" fmla="*/ 258556 h 331822"/>
              <a:gd name="connsiteX175" fmla="*/ 198701 w 244878"/>
              <a:gd name="connsiteY175" fmla="*/ 259137 h 331822"/>
              <a:gd name="connsiteX176" fmla="*/ 200054 w 244878"/>
              <a:gd name="connsiteY176" fmla="*/ 260632 h 331822"/>
              <a:gd name="connsiteX177" fmla="*/ 201244 w 244878"/>
              <a:gd name="connsiteY177" fmla="*/ 262776 h 331822"/>
              <a:gd name="connsiteX178" fmla="*/ 201711 w 244878"/>
              <a:gd name="connsiteY178" fmla="*/ 264014 h 331822"/>
              <a:gd name="connsiteX179" fmla="*/ 202768 w 244878"/>
              <a:gd name="connsiteY179" fmla="*/ 264909 h 331822"/>
              <a:gd name="connsiteX180" fmla="*/ 205626 w 244878"/>
              <a:gd name="connsiteY180" fmla="*/ 264738 h 331822"/>
              <a:gd name="connsiteX181" fmla="*/ 209303 w 244878"/>
              <a:gd name="connsiteY181" fmla="*/ 268110 h 331822"/>
              <a:gd name="connsiteX182" fmla="*/ 211569 w 244878"/>
              <a:gd name="connsiteY182" fmla="*/ 270567 h 331822"/>
              <a:gd name="connsiteX183" fmla="*/ 212769 w 244878"/>
              <a:gd name="connsiteY183" fmla="*/ 272548 h 331822"/>
              <a:gd name="connsiteX184" fmla="*/ 212455 w 244878"/>
              <a:gd name="connsiteY184" fmla="*/ 273339 h 331822"/>
              <a:gd name="connsiteX185" fmla="*/ 212303 w 244878"/>
              <a:gd name="connsiteY185" fmla="*/ 275806 h 331822"/>
              <a:gd name="connsiteX186" fmla="*/ 212341 w 244878"/>
              <a:gd name="connsiteY186" fmla="*/ 278416 h 331822"/>
              <a:gd name="connsiteX187" fmla="*/ 211979 w 244878"/>
              <a:gd name="connsiteY187" fmla="*/ 279797 h 331822"/>
              <a:gd name="connsiteX188" fmla="*/ 210340 w 244878"/>
              <a:gd name="connsiteY188" fmla="*/ 281616 h 331822"/>
              <a:gd name="connsiteX189" fmla="*/ 209493 w 244878"/>
              <a:gd name="connsiteY189" fmla="*/ 282007 h 331822"/>
              <a:gd name="connsiteX190" fmla="*/ 209036 w 244878"/>
              <a:gd name="connsiteY190" fmla="*/ 282397 h 331822"/>
              <a:gd name="connsiteX191" fmla="*/ 203997 w 244878"/>
              <a:gd name="connsiteY191" fmla="*/ 280025 h 331822"/>
              <a:gd name="connsiteX192" fmla="*/ 203597 w 244878"/>
              <a:gd name="connsiteY192" fmla="*/ 280425 h 331822"/>
              <a:gd name="connsiteX193" fmla="*/ 203283 w 244878"/>
              <a:gd name="connsiteY193" fmla="*/ 280721 h 331822"/>
              <a:gd name="connsiteX194" fmla="*/ 201930 w 244878"/>
              <a:gd name="connsiteY194" fmla="*/ 287569 h 331822"/>
              <a:gd name="connsiteX195" fmla="*/ 201006 w 244878"/>
              <a:gd name="connsiteY195" fmla="*/ 288884 h 331822"/>
              <a:gd name="connsiteX196" fmla="*/ 199615 w 244878"/>
              <a:gd name="connsiteY196" fmla="*/ 290093 h 331822"/>
              <a:gd name="connsiteX197" fmla="*/ 196739 w 244878"/>
              <a:gd name="connsiteY197" fmla="*/ 291274 h 331822"/>
              <a:gd name="connsiteX198" fmla="*/ 194739 w 244878"/>
              <a:gd name="connsiteY198" fmla="*/ 291751 h 331822"/>
              <a:gd name="connsiteX199" fmla="*/ 193177 w 244878"/>
              <a:gd name="connsiteY199" fmla="*/ 292351 h 331822"/>
              <a:gd name="connsiteX200" fmla="*/ 188233 w 244878"/>
              <a:gd name="connsiteY200" fmla="*/ 295208 h 331822"/>
              <a:gd name="connsiteX201" fmla="*/ 186014 w 244878"/>
              <a:gd name="connsiteY201" fmla="*/ 296923 h 331822"/>
              <a:gd name="connsiteX202" fmla="*/ 184575 w 244878"/>
              <a:gd name="connsiteY202" fmla="*/ 299075 h 331822"/>
              <a:gd name="connsiteX203" fmla="*/ 184566 w 244878"/>
              <a:gd name="connsiteY203" fmla="*/ 300314 h 331822"/>
              <a:gd name="connsiteX204" fmla="*/ 186966 w 244878"/>
              <a:gd name="connsiteY204" fmla="*/ 303943 h 331822"/>
              <a:gd name="connsiteX205" fmla="*/ 189738 w 244878"/>
              <a:gd name="connsiteY205" fmla="*/ 307695 h 331822"/>
              <a:gd name="connsiteX206" fmla="*/ 189747 w 244878"/>
              <a:gd name="connsiteY206" fmla="*/ 310982 h 331822"/>
              <a:gd name="connsiteX207" fmla="*/ 188528 w 244878"/>
              <a:gd name="connsiteY207" fmla="*/ 313439 h 331822"/>
              <a:gd name="connsiteX208" fmla="*/ 188243 w 244878"/>
              <a:gd name="connsiteY208" fmla="*/ 314382 h 331822"/>
              <a:gd name="connsiteX209" fmla="*/ 189062 w 244878"/>
              <a:gd name="connsiteY209" fmla="*/ 314744 h 331822"/>
              <a:gd name="connsiteX210" fmla="*/ 190595 w 244878"/>
              <a:gd name="connsiteY210" fmla="*/ 314877 h 331822"/>
              <a:gd name="connsiteX211" fmla="*/ 191881 w 244878"/>
              <a:gd name="connsiteY211" fmla="*/ 315296 h 331822"/>
              <a:gd name="connsiteX212" fmla="*/ 192424 w 244878"/>
              <a:gd name="connsiteY212" fmla="*/ 317030 h 331822"/>
              <a:gd name="connsiteX213" fmla="*/ 192262 w 244878"/>
              <a:gd name="connsiteY213" fmla="*/ 320030 h 331822"/>
              <a:gd name="connsiteX214" fmla="*/ 191824 w 244878"/>
              <a:gd name="connsiteY214" fmla="*/ 322840 h 331822"/>
              <a:gd name="connsiteX215" fmla="*/ 191367 w 244878"/>
              <a:gd name="connsiteY215" fmla="*/ 324021 h 331822"/>
              <a:gd name="connsiteX216" fmla="*/ 190129 w 244878"/>
              <a:gd name="connsiteY216" fmla="*/ 324117 h 331822"/>
              <a:gd name="connsiteX217" fmla="*/ 187747 w 244878"/>
              <a:gd name="connsiteY217" fmla="*/ 322907 h 331822"/>
              <a:gd name="connsiteX218" fmla="*/ 185890 w 244878"/>
              <a:gd name="connsiteY218" fmla="*/ 321497 h 331822"/>
              <a:gd name="connsiteX219" fmla="*/ 185176 w 244878"/>
              <a:gd name="connsiteY219" fmla="*/ 320630 h 331822"/>
              <a:gd name="connsiteX220" fmla="*/ 185138 w 244878"/>
              <a:gd name="connsiteY220" fmla="*/ 319592 h 331822"/>
              <a:gd name="connsiteX221" fmla="*/ 185538 w 244878"/>
              <a:gd name="connsiteY221" fmla="*/ 318935 h 331822"/>
              <a:gd name="connsiteX222" fmla="*/ 184880 w 244878"/>
              <a:gd name="connsiteY222" fmla="*/ 317659 h 331822"/>
              <a:gd name="connsiteX223" fmla="*/ 182594 w 244878"/>
              <a:gd name="connsiteY223" fmla="*/ 316468 h 331822"/>
              <a:gd name="connsiteX224" fmla="*/ 180146 w 244878"/>
              <a:gd name="connsiteY224" fmla="*/ 316982 h 331822"/>
              <a:gd name="connsiteX225" fmla="*/ 178346 w 244878"/>
              <a:gd name="connsiteY225" fmla="*/ 317773 h 331822"/>
              <a:gd name="connsiteX226" fmla="*/ 177175 w 244878"/>
              <a:gd name="connsiteY226" fmla="*/ 317725 h 331822"/>
              <a:gd name="connsiteX227" fmla="*/ 175917 w 244878"/>
              <a:gd name="connsiteY227" fmla="*/ 316582 h 331822"/>
              <a:gd name="connsiteX228" fmla="*/ 173974 w 244878"/>
              <a:gd name="connsiteY228" fmla="*/ 315706 h 331822"/>
              <a:gd name="connsiteX229" fmla="*/ 171440 w 244878"/>
              <a:gd name="connsiteY229" fmla="*/ 315125 h 331822"/>
              <a:gd name="connsiteX230" fmla="*/ 169859 w 244878"/>
              <a:gd name="connsiteY230" fmla="*/ 314515 h 331822"/>
              <a:gd name="connsiteX231" fmla="*/ 169526 w 244878"/>
              <a:gd name="connsiteY231" fmla="*/ 314877 h 331822"/>
              <a:gd name="connsiteX232" fmla="*/ 169707 w 244878"/>
              <a:gd name="connsiteY232" fmla="*/ 317344 h 331822"/>
              <a:gd name="connsiteX233" fmla="*/ 169221 w 244878"/>
              <a:gd name="connsiteY233" fmla="*/ 318421 h 331822"/>
              <a:gd name="connsiteX234" fmla="*/ 156686 w 244878"/>
              <a:gd name="connsiteY234" fmla="*/ 319849 h 331822"/>
              <a:gd name="connsiteX235" fmla="*/ 152867 w 244878"/>
              <a:gd name="connsiteY235" fmla="*/ 321183 h 331822"/>
              <a:gd name="connsiteX236" fmla="*/ 150085 w 244878"/>
              <a:gd name="connsiteY236" fmla="*/ 322907 h 331822"/>
              <a:gd name="connsiteX237" fmla="*/ 148028 w 244878"/>
              <a:gd name="connsiteY237" fmla="*/ 323650 h 331822"/>
              <a:gd name="connsiteX238" fmla="*/ 147523 w 244878"/>
              <a:gd name="connsiteY238" fmla="*/ 324707 h 331822"/>
              <a:gd name="connsiteX239" fmla="*/ 145485 w 244878"/>
              <a:gd name="connsiteY239" fmla="*/ 326098 h 331822"/>
              <a:gd name="connsiteX240" fmla="*/ 143189 w 244878"/>
              <a:gd name="connsiteY240" fmla="*/ 326536 h 331822"/>
              <a:gd name="connsiteX241" fmla="*/ 142627 w 244878"/>
              <a:gd name="connsiteY241" fmla="*/ 326088 h 331822"/>
              <a:gd name="connsiteX242" fmla="*/ 141151 w 244878"/>
              <a:gd name="connsiteY242" fmla="*/ 326727 h 331822"/>
              <a:gd name="connsiteX243" fmla="*/ 138636 w 244878"/>
              <a:gd name="connsiteY243" fmla="*/ 327345 h 331822"/>
              <a:gd name="connsiteX244" fmla="*/ 137008 w 244878"/>
              <a:gd name="connsiteY244" fmla="*/ 327145 h 331822"/>
              <a:gd name="connsiteX245" fmla="*/ 136236 w 244878"/>
              <a:gd name="connsiteY245" fmla="*/ 326022 h 331822"/>
              <a:gd name="connsiteX246" fmla="*/ 134684 w 244878"/>
              <a:gd name="connsiteY246" fmla="*/ 324298 h 331822"/>
              <a:gd name="connsiteX247" fmla="*/ 134055 w 244878"/>
              <a:gd name="connsiteY247" fmla="*/ 323107 h 331822"/>
              <a:gd name="connsiteX248" fmla="*/ 134121 w 244878"/>
              <a:gd name="connsiteY248" fmla="*/ 322335 h 331822"/>
              <a:gd name="connsiteX249" fmla="*/ 130607 w 244878"/>
              <a:gd name="connsiteY249" fmla="*/ 322183 h 331822"/>
              <a:gd name="connsiteX250" fmla="*/ 128397 w 244878"/>
              <a:gd name="connsiteY250" fmla="*/ 321268 h 331822"/>
              <a:gd name="connsiteX251" fmla="*/ 123692 w 244878"/>
              <a:gd name="connsiteY251" fmla="*/ 321478 h 331822"/>
              <a:gd name="connsiteX252" fmla="*/ 122530 w 244878"/>
              <a:gd name="connsiteY252" fmla="*/ 321088 h 331822"/>
              <a:gd name="connsiteX253" fmla="*/ 122291 w 244878"/>
              <a:gd name="connsiteY253" fmla="*/ 321497 h 331822"/>
              <a:gd name="connsiteX254" fmla="*/ 121587 w 244878"/>
              <a:gd name="connsiteY254" fmla="*/ 326393 h 331822"/>
              <a:gd name="connsiteX255" fmla="*/ 120653 w 244878"/>
              <a:gd name="connsiteY255" fmla="*/ 328393 h 331822"/>
              <a:gd name="connsiteX256" fmla="*/ 119148 w 244878"/>
              <a:gd name="connsiteY256" fmla="*/ 330460 h 331822"/>
              <a:gd name="connsiteX257" fmla="*/ 117215 w 244878"/>
              <a:gd name="connsiteY257" fmla="*/ 331613 h 331822"/>
              <a:gd name="connsiteX258" fmla="*/ 115681 w 244878"/>
              <a:gd name="connsiteY258" fmla="*/ 331822 h 331822"/>
              <a:gd name="connsiteX259" fmla="*/ 115748 w 244878"/>
              <a:gd name="connsiteY259" fmla="*/ 330317 h 331822"/>
              <a:gd name="connsiteX260" fmla="*/ 116138 w 244878"/>
              <a:gd name="connsiteY260" fmla="*/ 328498 h 331822"/>
              <a:gd name="connsiteX261" fmla="*/ 115024 w 244878"/>
              <a:gd name="connsiteY261" fmla="*/ 328070 h 331822"/>
              <a:gd name="connsiteX262" fmla="*/ 113357 w 244878"/>
              <a:gd name="connsiteY262" fmla="*/ 327870 h 331822"/>
              <a:gd name="connsiteX263" fmla="*/ 112557 w 244878"/>
              <a:gd name="connsiteY263" fmla="*/ 327327 h 331822"/>
              <a:gd name="connsiteX264" fmla="*/ 112766 w 244878"/>
              <a:gd name="connsiteY264" fmla="*/ 325936 h 331822"/>
              <a:gd name="connsiteX265" fmla="*/ 112376 w 244878"/>
              <a:gd name="connsiteY265" fmla="*/ 325126 h 331822"/>
              <a:gd name="connsiteX266" fmla="*/ 111690 w 244878"/>
              <a:gd name="connsiteY266" fmla="*/ 324155 h 331822"/>
              <a:gd name="connsiteX267" fmla="*/ 110014 w 244878"/>
              <a:gd name="connsiteY267" fmla="*/ 322907 h 331822"/>
              <a:gd name="connsiteX268" fmla="*/ 106471 w 244878"/>
              <a:gd name="connsiteY268" fmla="*/ 321059 h 331822"/>
              <a:gd name="connsiteX269" fmla="*/ 104061 w 244878"/>
              <a:gd name="connsiteY269" fmla="*/ 320135 h 331822"/>
              <a:gd name="connsiteX270" fmla="*/ 103156 w 244878"/>
              <a:gd name="connsiteY270" fmla="*/ 321116 h 331822"/>
              <a:gd name="connsiteX271" fmla="*/ 101432 w 244878"/>
              <a:gd name="connsiteY271" fmla="*/ 322097 h 331822"/>
              <a:gd name="connsiteX272" fmla="*/ 98717 w 244878"/>
              <a:gd name="connsiteY272" fmla="*/ 321773 h 331822"/>
              <a:gd name="connsiteX273" fmla="*/ 98050 w 244878"/>
              <a:gd name="connsiteY273" fmla="*/ 322164 h 331822"/>
              <a:gd name="connsiteX274" fmla="*/ 93393 w 244878"/>
              <a:gd name="connsiteY274" fmla="*/ 319211 h 331822"/>
              <a:gd name="connsiteX275" fmla="*/ 88925 w 244878"/>
              <a:gd name="connsiteY275" fmla="*/ 316373 h 331822"/>
              <a:gd name="connsiteX276" fmla="*/ 87449 w 244878"/>
              <a:gd name="connsiteY276" fmla="*/ 316373 h 331822"/>
              <a:gd name="connsiteX277" fmla="*/ 80867 w 244878"/>
              <a:gd name="connsiteY277" fmla="*/ 316944 h 331822"/>
              <a:gd name="connsiteX278" fmla="*/ 80677 w 244878"/>
              <a:gd name="connsiteY278" fmla="*/ 316697 h 331822"/>
              <a:gd name="connsiteX279" fmla="*/ 79524 w 244878"/>
              <a:gd name="connsiteY279" fmla="*/ 315077 h 331822"/>
              <a:gd name="connsiteX280" fmla="*/ 78515 w 244878"/>
              <a:gd name="connsiteY280" fmla="*/ 314563 h 331822"/>
              <a:gd name="connsiteX281" fmla="*/ 77905 w 244878"/>
              <a:gd name="connsiteY281" fmla="*/ 314830 h 331822"/>
              <a:gd name="connsiteX282" fmla="*/ 77496 w 244878"/>
              <a:gd name="connsiteY282" fmla="*/ 315296 h 331822"/>
              <a:gd name="connsiteX283" fmla="*/ 76791 w 244878"/>
              <a:gd name="connsiteY283" fmla="*/ 315220 h 331822"/>
              <a:gd name="connsiteX284" fmla="*/ 73838 w 244878"/>
              <a:gd name="connsiteY284" fmla="*/ 312610 h 331822"/>
              <a:gd name="connsiteX285" fmla="*/ 72628 w 244878"/>
              <a:gd name="connsiteY285" fmla="*/ 312230 h 331822"/>
              <a:gd name="connsiteX286" fmla="*/ 70952 w 244878"/>
              <a:gd name="connsiteY286" fmla="*/ 312582 h 331822"/>
              <a:gd name="connsiteX287" fmla="*/ 68971 w 244878"/>
              <a:gd name="connsiteY287" fmla="*/ 313992 h 331822"/>
              <a:gd name="connsiteX288" fmla="*/ 68104 w 244878"/>
              <a:gd name="connsiteY288" fmla="*/ 315716 h 331822"/>
              <a:gd name="connsiteX289" fmla="*/ 68371 w 244878"/>
              <a:gd name="connsiteY289" fmla="*/ 316706 h 331822"/>
              <a:gd name="connsiteX290" fmla="*/ 69390 w 244878"/>
              <a:gd name="connsiteY290" fmla="*/ 317135 h 331822"/>
              <a:gd name="connsiteX291" fmla="*/ 72085 w 244878"/>
              <a:gd name="connsiteY291" fmla="*/ 316849 h 331822"/>
              <a:gd name="connsiteX292" fmla="*/ 72476 w 244878"/>
              <a:gd name="connsiteY292" fmla="*/ 317135 h 331822"/>
              <a:gd name="connsiteX293" fmla="*/ 72571 w 244878"/>
              <a:gd name="connsiteY293" fmla="*/ 317697 h 331822"/>
              <a:gd name="connsiteX294" fmla="*/ 72276 w 244878"/>
              <a:gd name="connsiteY294" fmla="*/ 318240 h 331822"/>
              <a:gd name="connsiteX295" fmla="*/ 70095 w 244878"/>
              <a:gd name="connsiteY295" fmla="*/ 318687 h 331822"/>
              <a:gd name="connsiteX296" fmla="*/ 69466 w 244878"/>
              <a:gd name="connsiteY296" fmla="*/ 319344 h 331822"/>
              <a:gd name="connsiteX297" fmla="*/ 68828 w 244878"/>
              <a:gd name="connsiteY297" fmla="*/ 319506 h 331822"/>
              <a:gd name="connsiteX298" fmla="*/ 68418 w 244878"/>
              <a:gd name="connsiteY298" fmla="*/ 319611 h 331822"/>
              <a:gd name="connsiteX299" fmla="*/ 66094 w 244878"/>
              <a:gd name="connsiteY299" fmla="*/ 318926 h 331822"/>
              <a:gd name="connsiteX300" fmla="*/ 62636 w 244878"/>
              <a:gd name="connsiteY300" fmla="*/ 318926 h 331822"/>
              <a:gd name="connsiteX301" fmla="*/ 59845 w 244878"/>
              <a:gd name="connsiteY301" fmla="*/ 320135 h 331822"/>
              <a:gd name="connsiteX302" fmla="*/ 55388 w 244878"/>
              <a:gd name="connsiteY302" fmla="*/ 320621 h 331822"/>
              <a:gd name="connsiteX303" fmla="*/ 49263 w 244878"/>
              <a:gd name="connsiteY303" fmla="*/ 320383 h 331822"/>
              <a:gd name="connsiteX304" fmla="*/ 47063 w 244878"/>
              <a:gd name="connsiteY304" fmla="*/ 319478 h 331822"/>
              <a:gd name="connsiteX305" fmla="*/ 45720 w 244878"/>
              <a:gd name="connsiteY305" fmla="*/ 318935 h 331822"/>
              <a:gd name="connsiteX306" fmla="*/ 44748 w 244878"/>
              <a:gd name="connsiteY306" fmla="*/ 316268 h 331822"/>
              <a:gd name="connsiteX307" fmla="*/ 44996 w 244878"/>
              <a:gd name="connsiteY307" fmla="*/ 312315 h 331822"/>
              <a:gd name="connsiteX308" fmla="*/ 46454 w 244878"/>
              <a:gd name="connsiteY308" fmla="*/ 307067 h 331822"/>
              <a:gd name="connsiteX309" fmla="*/ 46863 w 244878"/>
              <a:gd name="connsiteY309" fmla="*/ 303209 h 331822"/>
              <a:gd name="connsiteX310" fmla="*/ 46215 w 244878"/>
              <a:gd name="connsiteY310" fmla="*/ 300752 h 331822"/>
              <a:gd name="connsiteX311" fmla="*/ 47082 w 244878"/>
              <a:gd name="connsiteY311" fmla="*/ 297056 h 331822"/>
              <a:gd name="connsiteX312" fmla="*/ 49463 w 244878"/>
              <a:gd name="connsiteY312" fmla="*/ 292122 h 331822"/>
              <a:gd name="connsiteX313" fmla="*/ 51054 w 244878"/>
              <a:gd name="connsiteY313" fmla="*/ 286912 h 331822"/>
              <a:gd name="connsiteX314" fmla="*/ 51845 w 244878"/>
              <a:gd name="connsiteY314" fmla="*/ 281406 h 331822"/>
              <a:gd name="connsiteX315" fmla="*/ 52997 w 244878"/>
              <a:gd name="connsiteY315" fmla="*/ 277816 h 331822"/>
              <a:gd name="connsiteX316" fmla="*/ 55264 w 244878"/>
              <a:gd name="connsiteY316" fmla="*/ 275291 h 331822"/>
              <a:gd name="connsiteX317" fmla="*/ 60646 w 244878"/>
              <a:gd name="connsiteY317" fmla="*/ 268224 h 331822"/>
              <a:gd name="connsiteX318" fmla="*/ 61084 w 244878"/>
              <a:gd name="connsiteY318" fmla="*/ 267690 h 331822"/>
              <a:gd name="connsiteX319" fmla="*/ 60931 w 244878"/>
              <a:gd name="connsiteY319" fmla="*/ 264157 h 331822"/>
              <a:gd name="connsiteX320" fmla="*/ 59484 w 244878"/>
              <a:gd name="connsiteY320" fmla="*/ 263652 h 331822"/>
              <a:gd name="connsiteX321" fmla="*/ 57360 w 244878"/>
              <a:gd name="connsiteY321" fmla="*/ 262633 h 331822"/>
              <a:gd name="connsiteX322" fmla="*/ 51959 w 244878"/>
              <a:gd name="connsiteY322" fmla="*/ 261375 h 331822"/>
              <a:gd name="connsiteX323" fmla="*/ 46930 w 244878"/>
              <a:gd name="connsiteY323" fmla="*/ 260566 h 331822"/>
              <a:gd name="connsiteX324" fmla="*/ 44644 w 244878"/>
              <a:gd name="connsiteY324" fmla="*/ 259566 h 331822"/>
              <a:gd name="connsiteX325" fmla="*/ 42643 w 244878"/>
              <a:gd name="connsiteY325" fmla="*/ 256889 h 331822"/>
              <a:gd name="connsiteX326" fmla="*/ 41405 w 244878"/>
              <a:gd name="connsiteY326" fmla="*/ 256851 h 331822"/>
              <a:gd name="connsiteX327" fmla="*/ 38976 w 244878"/>
              <a:gd name="connsiteY327" fmla="*/ 257813 h 331822"/>
              <a:gd name="connsiteX328" fmla="*/ 35948 w 244878"/>
              <a:gd name="connsiteY328" fmla="*/ 258461 h 331822"/>
              <a:gd name="connsiteX329" fmla="*/ 33737 w 244878"/>
              <a:gd name="connsiteY329" fmla="*/ 257899 h 331822"/>
              <a:gd name="connsiteX330" fmla="*/ 32356 w 244878"/>
              <a:gd name="connsiteY330" fmla="*/ 258003 h 331822"/>
              <a:gd name="connsiteX331" fmla="*/ 31585 w 244878"/>
              <a:gd name="connsiteY331" fmla="*/ 258499 h 331822"/>
              <a:gd name="connsiteX332" fmla="*/ 31194 w 244878"/>
              <a:gd name="connsiteY332" fmla="*/ 258061 h 331822"/>
              <a:gd name="connsiteX333" fmla="*/ 30642 w 244878"/>
              <a:gd name="connsiteY333" fmla="*/ 255765 h 331822"/>
              <a:gd name="connsiteX334" fmla="*/ 29489 w 244878"/>
              <a:gd name="connsiteY334" fmla="*/ 255165 h 331822"/>
              <a:gd name="connsiteX335" fmla="*/ 27699 w 244878"/>
              <a:gd name="connsiteY335" fmla="*/ 254632 h 331822"/>
              <a:gd name="connsiteX336" fmla="*/ 26584 w 244878"/>
              <a:gd name="connsiteY336" fmla="*/ 254860 h 331822"/>
              <a:gd name="connsiteX337" fmla="*/ 25813 w 244878"/>
              <a:gd name="connsiteY337" fmla="*/ 256003 h 331822"/>
              <a:gd name="connsiteX338" fmla="*/ 24622 w 244878"/>
              <a:gd name="connsiteY338" fmla="*/ 256804 h 331822"/>
              <a:gd name="connsiteX339" fmla="*/ 23536 w 244878"/>
              <a:gd name="connsiteY339" fmla="*/ 256546 h 331822"/>
              <a:gd name="connsiteX340" fmla="*/ 20117 w 244878"/>
              <a:gd name="connsiteY340" fmla="*/ 251231 h 331822"/>
              <a:gd name="connsiteX341" fmla="*/ 19240 w 244878"/>
              <a:gd name="connsiteY341" fmla="*/ 250050 h 331822"/>
              <a:gd name="connsiteX342" fmla="*/ 19022 w 244878"/>
              <a:gd name="connsiteY342" fmla="*/ 248964 h 331822"/>
              <a:gd name="connsiteX343" fmla="*/ 18164 w 244878"/>
              <a:gd name="connsiteY343" fmla="*/ 246983 h 331822"/>
              <a:gd name="connsiteX344" fmla="*/ 16126 w 244878"/>
              <a:gd name="connsiteY344" fmla="*/ 245002 h 331822"/>
              <a:gd name="connsiteX345" fmla="*/ 14097 w 244878"/>
              <a:gd name="connsiteY345" fmla="*/ 244373 h 331822"/>
              <a:gd name="connsiteX346" fmla="*/ 13087 w 244878"/>
              <a:gd name="connsiteY346" fmla="*/ 244592 h 331822"/>
              <a:gd name="connsiteX347" fmla="*/ 13202 w 244878"/>
              <a:gd name="connsiteY347" fmla="*/ 242135 h 331822"/>
              <a:gd name="connsiteX348" fmla="*/ 13992 w 244878"/>
              <a:gd name="connsiteY348" fmla="*/ 238563 h 331822"/>
              <a:gd name="connsiteX349" fmla="*/ 14754 w 244878"/>
              <a:gd name="connsiteY349" fmla="*/ 236696 h 331822"/>
              <a:gd name="connsiteX350" fmla="*/ 15764 w 244878"/>
              <a:gd name="connsiteY350" fmla="*/ 235172 h 331822"/>
              <a:gd name="connsiteX351" fmla="*/ 16840 w 244878"/>
              <a:gd name="connsiteY351" fmla="*/ 234105 h 331822"/>
              <a:gd name="connsiteX352" fmla="*/ 17078 w 244878"/>
              <a:gd name="connsiteY352" fmla="*/ 232181 h 331822"/>
              <a:gd name="connsiteX353" fmla="*/ 16907 w 244878"/>
              <a:gd name="connsiteY353" fmla="*/ 230362 h 331822"/>
              <a:gd name="connsiteX354" fmla="*/ 15669 w 244878"/>
              <a:gd name="connsiteY354" fmla="*/ 230076 h 331822"/>
              <a:gd name="connsiteX355" fmla="*/ 12563 w 244878"/>
              <a:gd name="connsiteY355" fmla="*/ 228733 h 331822"/>
              <a:gd name="connsiteX356" fmla="*/ 10725 w 244878"/>
              <a:gd name="connsiteY356" fmla="*/ 227314 h 331822"/>
              <a:gd name="connsiteX357" fmla="*/ 9363 w 244878"/>
              <a:gd name="connsiteY357" fmla="*/ 225533 h 331822"/>
              <a:gd name="connsiteX358" fmla="*/ 7573 w 244878"/>
              <a:gd name="connsiteY358" fmla="*/ 223085 h 331822"/>
              <a:gd name="connsiteX359" fmla="*/ 6810 w 244878"/>
              <a:gd name="connsiteY359" fmla="*/ 220589 h 331822"/>
              <a:gd name="connsiteX360" fmla="*/ 6772 w 244878"/>
              <a:gd name="connsiteY360" fmla="*/ 218103 h 331822"/>
              <a:gd name="connsiteX361" fmla="*/ 6982 w 244878"/>
              <a:gd name="connsiteY361" fmla="*/ 216989 h 331822"/>
              <a:gd name="connsiteX362" fmla="*/ 7115 w 244878"/>
              <a:gd name="connsiteY362" fmla="*/ 216217 h 331822"/>
              <a:gd name="connsiteX363" fmla="*/ 8554 w 244878"/>
              <a:gd name="connsiteY363" fmla="*/ 212331 h 331822"/>
              <a:gd name="connsiteX364" fmla="*/ 13621 w 244878"/>
              <a:gd name="connsiteY364" fmla="*/ 208845 h 331822"/>
              <a:gd name="connsiteX365" fmla="*/ 13059 w 244878"/>
              <a:gd name="connsiteY365" fmla="*/ 205330 h 331822"/>
              <a:gd name="connsiteX366" fmla="*/ 12983 w 244878"/>
              <a:gd name="connsiteY366" fmla="*/ 203168 h 331822"/>
              <a:gd name="connsiteX367" fmla="*/ 11754 w 244878"/>
              <a:gd name="connsiteY367" fmla="*/ 201758 h 331822"/>
              <a:gd name="connsiteX368" fmla="*/ 9297 w 244878"/>
              <a:gd name="connsiteY368" fmla="*/ 201187 h 331822"/>
              <a:gd name="connsiteX369" fmla="*/ 8649 w 244878"/>
              <a:gd name="connsiteY369" fmla="*/ 200206 h 331822"/>
              <a:gd name="connsiteX370" fmla="*/ 8372 w 244878"/>
              <a:gd name="connsiteY370" fmla="*/ 199244 h 331822"/>
              <a:gd name="connsiteX371" fmla="*/ 10173 w 244878"/>
              <a:gd name="connsiteY371" fmla="*/ 197082 h 331822"/>
              <a:gd name="connsiteX372" fmla="*/ 7991 w 244878"/>
              <a:gd name="connsiteY372" fmla="*/ 195377 h 331822"/>
              <a:gd name="connsiteX373" fmla="*/ 7001 w 244878"/>
              <a:gd name="connsiteY373" fmla="*/ 193691 h 331822"/>
              <a:gd name="connsiteX374" fmla="*/ 3972 w 244878"/>
              <a:gd name="connsiteY374" fmla="*/ 191462 h 331822"/>
              <a:gd name="connsiteX375" fmla="*/ 3648 w 244878"/>
              <a:gd name="connsiteY375" fmla="*/ 190690 h 331822"/>
              <a:gd name="connsiteX376" fmla="*/ 5106 w 244878"/>
              <a:gd name="connsiteY376" fmla="*/ 184166 h 331822"/>
              <a:gd name="connsiteX377" fmla="*/ 3991 w 244878"/>
              <a:gd name="connsiteY377" fmla="*/ 182261 h 331822"/>
              <a:gd name="connsiteX378" fmla="*/ 2610 w 244878"/>
              <a:gd name="connsiteY378" fmla="*/ 181289 h 331822"/>
              <a:gd name="connsiteX379" fmla="*/ 1000 w 244878"/>
              <a:gd name="connsiteY379" fmla="*/ 180813 h 331822"/>
              <a:gd name="connsiteX380" fmla="*/ 257 w 244878"/>
              <a:gd name="connsiteY380" fmla="*/ 179908 h 331822"/>
              <a:gd name="connsiteX381" fmla="*/ 0 w 244878"/>
              <a:gd name="connsiteY381" fmla="*/ 178870 h 331822"/>
              <a:gd name="connsiteX382" fmla="*/ 286 w 244878"/>
              <a:gd name="connsiteY382" fmla="*/ 178232 h 331822"/>
              <a:gd name="connsiteX383" fmla="*/ 2181 w 244878"/>
              <a:gd name="connsiteY383" fmla="*/ 178422 h 331822"/>
              <a:gd name="connsiteX384" fmla="*/ 2772 w 244878"/>
              <a:gd name="connsiteY384" fmla="*/ 177746 h 331822"/>
              <a:gd name="connsiteX385" fmla="*/ 7287 w 244878"/>
              <a:gd name="connsiteY385" fmla="*/ 173898 h 331822"/>
              <a:gd name="connsiteX386" fmla="*/ 7477 w 244878"/>
              <a:gd name="connsiteY386" fmla="*/ 173155 h 331822"/>
              <a:gd name="connsiteX387" fmla="*/ 6848 w 244878"/>
              <a:gd name="connsiteY387" fmla="*/ 172736 h 331822"/>
              <a:gd name="connsiteX388" fmla="*/ 6029 w 244878"/>
              <a:gd name="connsiteY388" fmla="*/ 172517 h 331822"/>
              <a:gd name="connsiteX389" fmla="*/ 5820 w 244878"/>
              <a:gd name="connsiteY389" fmla="*/ 171707 h 331822"/>
              <a:gd name="connsiteX390" fmla="*/ 5848 w 244878"/>
              <a:gd name="connsiteY390" fmla="*/ 170640 h 331822"/>
              <a:gd name="connsiteX391" fmla="*/ 8258 w 244878"/>
              <a:gd name="connsiteY391" fmla="*/ 165068 h 331822"/>
              <a:gd name="connsiteX392" fmla="*/ 8973 w 244878"/>
              <a:gd name="connsiteY392" fmla="*/ 162687 h 331822"/>
              <a:gd name="connsiteX393" fmla="*/ 9135 w 244878"/>
              <a:gd name="connsiteY393" fmla="*/ 161001 h 331822"/>
              <a:gd name="connsiteX394" fmla="*/ 8982 w 244878"/>
              <a:gd name="connsiteY394" fmla="*/ 159334 h 331822"/>
              <a:gd name="connsiteX395" fmla="*/ 7591 w 244878"/>
              <a:gd name="connsiteY395" fmla="*/ 156715 h 331822"/>
              <a:gd name="connsiteX396" fmla="*/ 6248 w 244878"/>
              <a:gd name="connsiteY396" fmla="*/ 154619 h 331822"/>
              <a:gd name="connsiteX397" fmla="*/ 6201 w 244878"/>
              <a:gd name="connsiteY397" fmla="*/ 152952 h 331822"/>
              <a:gd name="connsiteX398" fmla="*/ 5220 w 244878"/>
              <a:gd name="connsiteY398" fmla="*/ 152076 h 331822"/>
              <a:gd name="connsiteX399" fmla="*/ 2439 w 244878"/>
              <a:gd name="connsiteY399" fmla="*/ 147590 h 331822"/>
              <a:gd name="connsiteX400" fmla="*/ 2439 w 244878"/>
              <a:gd name="connsiteY400" fmla="*/ 145856 h 331822"/>
              <a:gd name="connsiteX401" fmla="*/ 4010 w 244878"/>
              <a:gd name="connsiteY401" fmla="*/ 144504 h 331822"/>
              <a:gd name="connsiteX402" fmla="*/ 6210 w 244878"/>
              <a:gd name="connsiteY402" fmla="*/ 143646 h 331822"/>
              <a:gd name="connsiteX403" fmla="*/ 6944 w 244878"/>
              <a:gd name="connsiteY403" fmla="*/ 142932 h 331822"/>
              <a:gd name="connsiteX404" fmla="*/ 8258 w 244878"/>
              <a:gd name="connsiteY404" fmla="*/ 142484 h 331822"/>
              <a:gd name="connsiteX405" fmla="*/ 11754 w 244878"/>
              <a:gd name="connsiteY405" fmla="*/ 143780 h 331822"/>
              <a:gd name="connsiteX406" fmla="*/ 13316 w 244878"/>
              <a:gd name="connsiteY406" fmla="*/ 144904 h 331822"/>
              <a:gd name="connsiteX407" fmla="*/ 13754 w 244878"/>
              <a:gd name="connsiteY407" fmla="*/ 144675 h 331822"/>
              <a:gd name="connsiteX408" fmla="*/ 15164 w 244878"/>
              <a:gd name="connsiteY408" fmla="*/ 143456 h 331822"/>
              <a:gd name="connsiteX409" fmla="*/ 17640 w 244878"/>
              <a:gd name="connsiteY409" fmla="*/ 143646 h 331822"/>
              <a:gd name="connsiteX410" fmla="*/ 23631 w 244878"/>
              <a:gd name="connsiteY410" fmla="*/ 141189 h 331822"/>
              <a:gd name="connsiteX411" fmla="*/ 24527 w 244878"/>
              <a:gd name="connsiteY411" fmla="*/ 140008 h 331822"/>
              <a:gd name="connsiteX412" fmla="*/ 25194 w 244878"/>
              <a:gd name="connsiteY412" fmla="*/ 138751 h 331822"/>
              <a:gd name="connsiteX413" fmla="*/ 25251 w 244878"/>
              <a:gd name="connsiteY413" fmla="*/ 138198 h 331822"/>
              <a:gd name="connsiteX414" fmla="*/ 22927 w 244878"/>
              <a:gd name="connsiteY414" fmla="*/ 135769 h 331822"/>
              <a:gd name="connsiteX415" fmla="*/ 22860 w 244878"/>
              <a:gd name="connsiteY415" fmla="*/ 134874 h 331822"/>
              <a:gd name="connsiteX416" fmla="*/ 23165 w 244878"/>
              <a:gd name="connsiteY416" fmla="*/ 133864 h 331822"/>
              <a:gd name="connsiteX417" fmla="*/ 23822 w 244878"/>
              <a:gd name="connsiteY417" fmla="*/ 133064 h 331822"/>
              <a:gd name="connsiteX418" fmla="*/ 25194 w 244878"/>
              <a:gd name="connsiteY418" fmla="*/ 132521 h 331822"/>
              <a:gd name="connsiteX419" fmla="*/ 26651 w 244878"/>
              <a:gd name="connsiteY419" fmla="*/ 131454 h 331822"/>
              <a:gd name="connsiteX420" fmla="*/ 29918 w 244878"/>
              <a:gd name="connsiteY420" fmla="*/ 128426 h 331822"/>
              <a:gd name="connsiteX421" fmla="*/ 31052 w 244878"/>
              <a:gd name="connsiteY421" fmla="*/ 125797 h 331822"/>
              <a:gd name="connsiteX422" fmla="*/ 31404 w 244878"/>
              <a:gd name="connsiteY422" fmla="*/ 122939 h 331822"/>
              <a:gd name="connsiteX423" fmla="*/ 31471 w 244878"/>
              <a:gd name="connsiteY423" fmla="*/ 120805 h 331822"/>
              <a:gd name="connsiteX424" fmla="*/ 30575 w 244878"/>
              <a:gd name="connsiteY424" fmla="*/ 119110 h 331822"/>
              <a:gd name="connsiteX425" fmla="*/ 29670 w 244878"/>
              <a:gd name="connsiteY425" fmla="*/ 118015 h 331822"/>
              <a:gd name="connsiteX426" fmla="*/ 28442 w 244878"/>
              <a:gd name="connsiteY426" fmla="*/ 118186 h 331822"/>
              <a:gd name="connsiteX427" fmla="*/ 26051 w 244878"/>
              <a:gd name="connsiteY427" fmla="*/ 118100 h 331822"/>
              <a:gd name="connsiteX428" fmla="*/ 23813 w 244878"/>
              <a:gd name="connsiteY428" fmla="*/ 117148 h 331822"/>
              <a:gd name="connsiteX429" fmla="*/ 22584 w 244878"/>
              <a:gd name="connsiteY429" fmla="*/ 115605 h 331822"/>
              <a:gd name="connsiteX430" fmla="*/ 22279 w 244878"/>
              <a:gd name="connsiteY430" fmla="*/ 114252 h 331822"/>
              <a:gd name="connsiteX431" fmla="*/ 22841 w 244878"/>
              <a:gd name="connsiteY431" fmla="*/ 113395 h 331822"/>
              <a:gd name="connsiteX432" fmla="*/ 23013 w 244878"/>
              <a:gd name="connsiteY432" fmla="*/ 112347 h 331822"/>
              <a:gd name="connsiteX433" fmla="*/ 22650 w 244878"/>
              <a:gd name="connsiteY433" fmla="*/ 111290 h 331822"/>
              <a:gd name="connsiteX434" fmla="*/ 22793 w 244878"/>
              <a:gd name="connsiteY434" fmla="*/ 110404 h 331822"/>
              <a:gd name="connsiteX435" fmla="*/ 23803 w 244878"/>
              <a:gd name="connsiteY435" fmla="*/ 109690 h 331822"/>
              <a:gd name="connsiteX436" fmla="*/ 30880 w 244878"/>
              <a:gd name="connsiteY436" fmla="*/ 109709 h 331822"/>
              <a:gd name="connsiteX437" fmla="*/ 31413 w 244878"/>
              <a:gd name="connsiteY437" fmla="*/ 108928 h 331822"/>
              <a:gd name="connsiteX438" fmla="*/ 31890 w 244878"/>
              <a:gd name="connsiteY438" fmla="*/ 104813 h 331822"/>
              <a:gd name="connsiteX439" fmla="*/ 33661 w 244878"/>
              <a:gd name="connsiteY439" fmla="*/ 98536 h 331822"/>
              <a:gd name="connsiteX440" fmla="*/ 35328 w 244878"/>
              <a:gd name="connsiteY440" fmla="*/ 95031 h 331822"/>
              <a:gd name="connsiteX441" fmla="*/ 35605 w 244878"/>
              <a:gd name="connsiteY441" fmla="*/ 93554 h 331822"/>
              <a:gd name="connsiteX442" fmla="*/ 35576 w 244878"/>
              <a:gd name="connsiteY442" fmla="*/ 85220 h 331822"/>
              <a:gd name="connsiteX443" fmla="*/ 35805 w 244878"/>
              <a:gd name="connsiteY443" fmla="*/ 80981 h 331822"/>
              <a:gd name="connsiteX444" fmla="*/ 34595 w 244878"/>
              <a:gd name="connsiteY444" fmla="*/ 78991 h 331822"/>
              <a:gd name="connsiteX445" fmla="*/ 31956 w 244878"/>
              <a:gd name="connsiteY445" fmla="*/ 76810 h 331822"/>
              <a:gd name="connsiteX446" fmla="*/ 32518 w 244878"/>
              <a:gd name="connsiteY446" fmla="*/ 72257 h 331822"/>
              <a:gd name="connsiteX447" fmla="*/ 33395 w 244878"/>
              <a:gd name="connsiteY447" fmla="*/ 68694 h 331822"/>
              <a:gd name="connsiteX448" fmla="*/ 36052 w 244878"/>
              <a:gd name="connsiteY448" fmla="*/ 64313 h 331822"/>
              <a:gd name="connsiteX449" fmla="*/ 38157 w 244878"/>
              <a:gd name="connsiteY449" fmla="*/ 63112 h 331822"/>
              <a:gd name="connsiteX450" fmla="*/ 47349 w 244878"/>
              <a:gd name="connsiteY450" fmla="*/ 62398 h 331822"/>
              <a:gd name="connsiteX451" fmla="*/ 57503 w 244878"/>
              <a:gd name="connsiteY451" fmla="*/ 62694 h 331822"/>
              <a:gd name="connsiteX452" fmla="*/ 61722 w 244878"/>
              <a:gd name="connsiteY452" fmla="*/ 69313 h 331822"/>
              <a:gd name="connsiteX453" fmla="*/ 60160 w 244878"/>
              <a:gd name="connsiteY453" fmla="*/ 72704 h 331822"/>
              <a:gd name="connsiteX454" fmla="*/ 62627 w 244878"/>
              <a:gd name="connsiteY454" fmla="*/ 74285 h 331822"/>
              <a:gd name="connsiteX455" fmla="*/ 63818 w 244878"/>
              <a:gd name="connsiteY455" fmla="*/ 73704 h 331822"/>
              <a:gd name="connsiteX456" fmla="*/ 64723 w 244878"/>
              <a:gd name="connsiteY456" fmla="*/ 70751 h 331822"/>
              <a:gd name="connsiteX457" fmla="*/ 65322 w 244878"/>
              <a:gd name="connsiteY457" fmla="*/ 67475 h 331822"/>
              <a:gd name="connsiteX458" fmla="*/ 66189 w 244878"/>
              <a:gd name="connsiteY458" fmla="*/ 66484 h 331822"/>
              <a:gd name="connsiteX459" fmla="*/ 69332 w 244878"/>
              <a:gd name="connsiteY459" fmla="*/ 68932 h 331822"/>
              <a:gd name="connsiteX460" fmla="*/ 70437 w 244878"/>
              <a:gd name="connsiteY460" fmla="*/ 70609 h 331822"/>
              <a:gd name="connsiteX461" fmla="*/ 70504 w 244878"/>
              <a:gd name="connsiteY461" fmla="*/ 75981 h 331822"/>
              <a:gd name="connsiteX462" fmla="*/ 71666 w 244878"/>
              <a:gd name="connsiteY462" fmla="*/ 68694 h 331822"/>
              <a:gd name="connsiteX463" fmla="*/ 70799 w 244878"/>
              <a:gd name="connsiteY463" fmla="*/ 63579 h 331822"/>
              <a:gd name="connsiteX464" fmla="*/ 71390 w 244878"/>
              <a:gd name="connsiteY464" fmla="*/ 58607 h 331822"/>
              <a:gd name="connsiteX465" fmla="*/ 72657 w 244878"/>
              <a:gd name="connsiteY465" fmla="*/ 56016 h 331822"/>
              <a:gd name="connsiteX466" fmla="*/ 73819 w 244878"/>
              <a:gd name="connsiteY466" fmla="*/ 54368 h 331822"/>
              <a:gd name="connsiteX467" fmla="*/ 81267 w 244878"/>
              <a:gd name="connsiteY467" fmla="*/ 56150 h 331822"/>
              <a:gd name="connsiteX468" fmla="*/ 89497 w 244878"/>
              <a:gd name="connsiteY468" fmla="*/ 55235 h 331822"/>
              <a:gd name="connsiteX469" fmla="*/ 92612 w 244878"/>
              <a:gd name="connsiteY469" fmla="*/ 57159 h 331822"/>
              <a:gd name="connsiteX470" fmla="*/ 99651 w 244878"/>
              <a:gd name="connsiteY470" fmla="*/ 66751 h 331822"/>
              <a:gd name="connsiteX471" fmla="*/ 102003 w 244878"/>
              <a:gd name="connsiteY471" fmla="*/ 68323 h 331822"/>
              <a:gd name="connsiteX472" fmla="*/ 104965 w 244878"/>
              <a:gd name="connsiteY472" fmla="*/ 68818 h 331822"/>
              <a:gd name="connsiteX473" fmla="*/ 100879 w 244878"/>
              <a:gd name="connsiteY473" fmla="*/ 66770 h 331822"/>
              <a:gd name="connsiteX474" fmla="*/ 92345 w 244878"/>
              <a:gd name="connsiteY474" fmla="*/ 55093 h 331822"/>
              <a:gd name="connsiteX475" fmla="*/ 89792 w 244878"/>
              <a:gd name="connsiteY475" fmla="*/ 53645 h 331822"/>
              <a:gd name="connsiteX476" fmla="*/ 85868 w 244878"/>
              <a:gd name="connsiteY476" fmla="*/ 53207 h 331822"/>
              <a:gd name="connsiteX477" fmla="*/ 83420 w 244878"/>
              <a:gd name="connsiteY477" fmla="*/ 52063 h 331822"/>
              <a:gd name="connsiteX478" fmla="*/ 81877 w 244878"/>
              <a:gd name="connsiteY478" fmla="*/ 50292 h 331822"/>
              <a:gd name="connsiteX479" fmla="*/ 81429 w 244878"/>
              <a:gd name="connsiteY479" fmla="*/ 48701 h 331822"/>
              <a:gd name="connsiteX480" fmla="*/ 81515 w 244878"/>
              <a:gd name="connsiteY480" fmla="*/ 36843 h 331822"/>
              <a:gd name="connsiteX481" fmla="*/ 80048 w 244878"/>
              <a:gd name="connsiteY481" fmla="*/ 35071 h 331822"/>
              <a:gd name="connsiteX482" fmla="*/ 78143 w 244878"/>
              <a:gd name="connsiteY482" fmla="*/ 34461 h 331822"/>
              <a:gd name="connsiteX483" fmla="*/ 76953 w 244878"/>
              <a:gd name="connsiteY483" fmla="*/ 35271 h 331822"/>
              <a:gd name="connsiteX484" fmla="*/ 74514 w 244878"/>
              <a:gd name="connsiteY484" fmla="*/ 35280 h 331822"/>
              <a:gd name="connsiteX485" fmla="*/ 74000 w 244878"/>
              <a:gd name="connsiteY485" fmla="*/ 32585 h 331822"/>
              <a:gd name="connsiteX486" fmla="*/ 74600 w 244878"/>
              <a:gd name="connsiteY486" fmla="*/ 30585 h 331822"/>
              <a:gd name="connsiteX487" fmla="*/ 79496 w 244878"/>
              <a:gd name="connsiteY487" fmla="*/ 29213 h 331822"/>
              <a:gd name="connsiteX488" fmla="*/ 82725 w 244878"/>
              <a:gd name="connsiteY488" fmla="*/ 27375 h 331822"/>
              <a:gd name="connsiteX489" fmla="*/ 82868 w 244878"/>
              <a:gd name="connsiteY489" fmla="*/ 24127 h 331822"/>
              <a:gd name="connsiteX490" fmla="*/ 80829 w 244878"/>
              <a:gd name="connsiteY490" fmla="*/ 21564 h 331822"/>
              <a:gd name="connsiteX491" fmla="*/ 78391 w 244878"/>
              <a:gd name="connsiteY491" fmla="*/ 16859 h 331822"/>
              <a:gd name="connsiteX492" fmla="*/ 75524 w 244878"/>
              <a:gd name="connsiteY492" fmla="*/ 12430 h 331822"/>
              <a:gd name="connsiteX493" fmla="*/ 75200 w 244878"/>
              <a:gd name="connsiteY493" fmla="*/ 7268 h 331822"/>
              <a:gd name="connsiteX494" fmla="*/ 75209 w 244878"/>
              <a:gd name="connsiteY494" fmla="*/ 7268 h 331822"/>
              <a:gd name="connsiteX495" fmla="*/ 80201 w 244878"/>
              <a:gd name="connsiteY495" fmla="*/ 7363 h 331822"/>
              <a:gd name="connsiteX496" fmla="*/ 81420 w 244878"/>
              <a:gd name="connsiteY496" fmla="*/ 7563 h 331822"/>
              <a:gd name="connsiteX497" fmla="*/ 88983 w 244878"/>
              <a:gd name="connsiteY497" fmla="*/ 9982 h 331822"/>
              <a:gd name="connsiteX498" fmla="*/ 90831 w 244878"/>
              <a:gd name="connsiteY498" fmla="*/ 11677 h 331822"/>
              <a:gd name="connsiteX499" fmla="*/ 93154 w 244878"/>
              <a:gd name="connsiteY499" fmla="*/ 11754 h 331822"/>
              <a:gd name="connsiteX500" fmla="*/ 97346 w 244878"/>
              <a:gd name="connsiteY500" fmla="*/ 10173 h 331822"/>
              <a:gd name="connsiteX501" fmla="*/ 100479 w 244878"/>
              <a:gd name="connsiteY501" fmla="*/ 9477 h 331822"/>
              <a:gd name="connsiteX502" fmla="*/ 101689 w 244878"/>
              <a:gd name="connsiteY502" fmla="*/ 10458 h 331822"/>
              <a:gd name="connsiteX503" fmla="*/ 103394 w 244878"/>
              <a:gd name="connsiteY503" fmla="*/ 10868 h 331822"/>
              <a:gd name="connsiteX504" fmla="*/ 103775 w 244878"/>
              <a:gd name="connsiteY504" fmla="*/ 10868 h 331822"/>
              <a:gd name="connsiteX505" fmla="*/ 72981 w 244878"/>
              <a:gd name="connsiteY505" fmla="*/ 16059 h 331822"/>
              <a:gd name="connsiteX506" fmla="*/ 71942 w 244878"/>
              <a:gd name="connsiteY506" fmla="*/ 17193 h 331822"/>
              <a:gd name="connsiteX507" fmla="*/ 69390 w 244878"/>
              <a:gd name="connsiteY507" fmla="*/ 17059 h 331822"/>
              <a:gd name="connsiteX508" fmla="*/ 67961 w 244878"/>
              <a:gd name="connsiteY508" fmla="*/ 15992 h 331822"/>
              <a:gd name="connsiteX509" fmla="*/ 68428 w 244878"/>
              <a:gd name="connsiteY509" fmla="*/ 14859 h 331822"/>
              <a:gd name="connsiteX510" fmla="*/ 69780 w 244878"/>
              <a:gd name="connsiteY510" fmla="*/ 13992 h 331822"/>
              <a:gd name="connsiteX511" fmla="*/ 70904 w 244878"/>
              <a:gd name="connsiteY511" fmla="*/ 13859 h 331822"/>
              <a:gd name="connsiteX512" fmla="*/ 72600 w 244878"/>
              <a:gd name="connsiteY512" fmla="*/ 14392 h 331822"/>
              <a:gd name="connsiteX513" fmla="*/ 72981 w 244878"/>
              <a:gd name="connsiteY513" fmla="*/ 16059 h 331822"/>
              <a:gd name="connsiteX514" fmla="*/ 209883 w 244878"/>
              <a:gd name="connsiteY514" fmla="*/ 31223 h 331822"/>
              <a:gd name="connsiteX515" fmla="*/ 210550 w 244878"/>
              <a:gd name="connsiteY515" fmla="*/ 34299 h 331822"/>
              <a:gd name="connsiteX516" fmla="*/ 209836 w 244878"/>
              <a:gd name="connsiteY516" fmla="*/ 35871 h 331822"/>
              <a:gd name="connsiteX517" fmla="*/ 206835 w 244878"/>
              <a:gd name="connsiteY517" fmla="*/ 33261 h 331822"/>
              <a:gd name="connsiteX518" fmla="*/ 203816 w 244878"/>
              <a:gd name="connsiteY518" fmla="*/ 33299 h 331822"/>
              <a:gd name="connsiteX519" fmla="*/ 202016 w 244878"/>
              <a:gd name="connsiteY519" fmla="*/ 37309 h 331822"/>
              <a:gd name="connsiteX520" fmla="*/ 200673 w 244878"/>
              <a:gd name="connsiteY520" fmla="*/ 37481 h 331822"/>
              <a:gd name="connsiteX521" fmla="*/ 196015 w 244878"/>
              <a:gd name="connsiteY521" fmla="*/ 33833 h 331822"/>
              <a:gd name="connsiteX522" fmla="*/ 195263 w 244878"/>
              <a:gd name="connsiteY522" fmla="*/ 32052 h 331822"/>
              <a:gd name="connsiteX523" fmla="*/ 195110 w 244878"/>
              <a:gd name="connsiteY523" fmla="*/ 30566 h 331822"/>
              <a:gd name="connsiteX524" fmla="*/ 195777 w 244878"/>
              <a:gd name="connsiteY524" fmla="*/ 25422 h 331822"/>
              <a:gd name="connsiteX525" fmla="*/ 195653 w 244878"/>
              <a:gd name="connsiteY525" fmla="*/ 23803 h 331822"/>
              <a:gd name="connsiteX526" fmla="*/ 197120 w 244878"/>
              <a:gd name="connsiteY526" fmla="*/ 22031 h 331822"/>
              <a:gd name="connsiteX527" fmla="*/ 197349 w 244878"/>
              <a:gd name="connsiteY527" fmla="*/ 19460 h 331822"/>
              <a:gd name="connsiteX528" fmla="*/ 199930 w 244878"/>
              <a:gd name="connsiteY528" fmla="*/ 16755 h 331822"/>
              <a:gd name="connsiteX529" fmla="*/ 202235 w 244878"/>
              <a:gd name="connsiteY529" fmla="*/ 16650 h 331822"/>
              <a:gd name="connsiteX530" fmla="*/ 202959 w 244878"/>
              <a:gd name="connsiteY530" fmla="*/ 18945 h 331822"/>
              <a:gd name="connsiteX531" fmla="*/ 204063 w 244878"/>
              <a:gd name="connsiteY531" fmla="*/ 20526 h 331822"/>
              <a:gd name="connsiteX532" fmla="*/ 207931 w 244878"/>
              <a:gd name="connsiteY532" fmla="*/ 22298 h 331822"/>
              <a:gd name="connsiteX533" fmla="*/ 208512 w 244878"/>
              <a:gd name="connsiteY533" fmla="*/ 23098 h 331822"/>
              <a:gd name="connsiteX534" fmla="*/ 208864 w 244878"/>
              <a:gd name="connsiteY534" fmla="*/ 24212 h 331822"/>
              <a:gd name="connsiteX535" fmla="*/ 207064 w 244878"/>
              <a:gd name="connsiteY535" fmla="*/ 26384 h 331822"/>
              <a:gd name="connsiteX536" fmla="*/ 206455 w 244878"/>
              <a:gd name="connsiteY536" fmla="*/ 27499 h 331822"/>
              <a:gd name="connsiteX537" fmla="*/ 207026 w 244878"/>
              <a:gd name="connsiteY537" fmla="*/ 29280 h 331822"/>
              <a:gd name="connsiteX538" fmla="*/ 209883 w 244878"/>
              <a:gd name="connsiteY538" fmla="*/ 31223 h 331822"/>
              <a:gd name="connsiteX539" fmla="*/ 145028 w 244878"/>
              <a:gd name="connsiteY539" fmla="*/ 29613 h 331822"/>
              <a:gd name="connsiteX540" fmla="*/ 140923 w 244878"/>
              <a:gd name="connsiteY540" fmla="*/ 29699 h 331822"/>
              <a:gd name="connsiteX541" fmla="*/ 139351 w 244878"/>
              <a:gd name="connsiteY541" fmla="*/ 27870 h 331822"/>
              <a:gd name="connsiteX542" fmla="*/ 137779 w 244878"/>
              <a:gd name="connsiteY542" fmla="*/ 27403 h 331822"/>
              <a:gd name="connsiteX543" fmla="*/ 138627 w 244878"/>
              <a:gd name="connsiteY543" fmla="*/ 25146 h 331822"/>
              <a:gd name="connsiteX544" fmla="*/ 139732 w 244878"/>
              <a:gd name="connsiteY544" fmla="*/ 24317 h 331822"/>
              <a:gd name="connsiteX545" fmla="*/ 143704 w 244878"/>
              <a:gd name="connsiteY545" fmla="*/ 25793 h 331822"/>
              <a:gd name="connsiteX546" fmla="*/ 144952 w 244878"/>
              <a:gd name="connsiteY546" fmla="*/ 28680 h 331822"/>
              <a:gd name="connsiteX547" fmla="*/ 145028 w 244878"/>
              <a:gd name="connsiteY547" fmla="*/ 29613 h 331822"/>
              <a:gd name="connsiteX548" fmla="*/ 223304 w 244878"/>
              <a:gd name="connsiteY548" fmla="*/ 50920 h 331822"/>
              <a:gd name="connsiteX549" fmla="*/ 222952 w 244878"/>
              <a:gd name="connsiteY549" fmla="*/ 52340 h 331822"/>
              <a:gd name="connsiteX550" fmla="*/ 223361 w 244878"/>
              <a:gd name="connsiteY550" fmla="*/ 54521 h 331822"/>
              <a:gd name="connsiteX551" fmla="*/ 222256 w 244878"/>
              <a:gd name="connsiteY551" fmla="*/ 54359 h 331822"/>
              <a:gd name="connsiteX552" fmla="*/ 218942 w 244878"/>
              <a:gd name="connsiteY552" fmla="*/ 54873 h 331822"/>
              <a:gd name="connsiteX553" fmla="*/ 215665 w 244878"/>
              <a:gd name="connsiteY553" fmla="*/ 54150 h 331822"/>
              <a:gd name="connsiteX554" fmla="*/ 215037 w 244878"/>
              <a:gd name="connsiteY554" fmla="*/ 51435 h 331822"/>
              <a:gd name="connsiteX555" fmla="*/ 215560 w 244878"/>
              <a:gd name="connsiteY555" fmla="*/ 48825 h 331822"/>
              <a:gd name="connsiteX556" fmla="*/ 214246 w 244878"/>
              <a:gd name="connsiteY556" fmla="*/ 47025 h 331822"/>
              <a:gd name="connsiteX557" fmla="*/ 213036 w 244878"/>
              <a:gd name="connsiteY557" fmla="*/ 45968 h 331822"/>
              <a:gd name="connsiteX558" fmla="*/ 212855 w 244878"/>
              <a:gd name="connsiteY558" fmla="*/ 44463 h 331822"/>
              <a:gd name="connsiteX559" fmla="*/ 213055 w 244878"/>
              <a:gd name="connsiteY559" fmla="*/ 42891 h 331822"/>
              <a:gd name="connsiteX560" fmla="*/ 218704 w 244878"/>
              <a:gd name="connsiteY560" fmla="*/ 47101 h 331822"/>
              <a:gd name="connsiteX561" fmla="*/ 223304 w 244878"/>
              <a:gd name="connsiteY561" fmla="*/ 50920 h 331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244878" h="331822">
                <a:moveTo>
                  <a:pt x="65494" y="12620"/>
                </a:moveTo>
                <a:lnTo>
                  <a:pt x="64875" y="13535"/>
                </a:lnTo>
                <a:lnTo>
                  <a:pt x="65170" y="6991"/>
                </a:lnTo>
                <a:lnTo>
                  <a:pt x="68094" y="0"/>
                </a:lnTo>
                <a:lnTo>
                  <a:pt x="69332" y="162"/>
                </a:lnTo>
                <a:lnTo>
                  <a:pt x="68066" y="2057"/>
                </a:lnTo>
                <a:lnTo>
                  <a:pt x="67694" y="3381"/>
                </a:lnTo>
                <a:lnTo>
                  <a:pt x="67180" y="6020"/>
                </a:lnTo>
                <a:lnTo>
                  <a:pt x="67408" y="7391"/>
                </a:lnTo>
                <a:lnTo>
                  <a:pt x="74086" y="7772"/>
                </a:lnTo>
                <a:lnTo>
                  <a:pt x="73305" y="8992"/>
                </a:lnTo>
                <a:lnTo>
                  <a:pt x="66532" y="9811"/>
                </a:lnTo>
                <a:lnTo>
                  <a:pt x="65494" y="12620"/>
                </a:lnTo>
                <a:close/>
                <a:moveTo>
                  <a:pt x="103775" y="10839"/>
                </a:moveTo>
                <a:lnTo>
                  <a:pt x="103937" y="11687"/>
                </a:lnTo>
                <a:lnTo>
                  <a:pt x="107852" y="12916"/>
                </a:lnTo>
                <a:lnTo>
                  <a:pt x="109499" y="14878"/>
                </a:lnTo>
                <a:lnTo>
                  <a:pt x="111328" y="17850"/>
                </a:lnTo>
                <a:lnTo>
                  <a:pt x="111509" y="22117"/>
                </a:lnTo>
                <a:lnTo>
                  <a:pt x="109166" y="25184"/>
                </a:lnTo>
                <a:lnTo>
                  <a:pt x="107223" y="27127"/>
                </a:lnTo>
                <a:lnTo>
                  <a:pt x="114567" y="26394"/>
                </a:lnTo>
                <a:lnTo>
                  <a:pt x="115300" y="28146"/>
                </a:lnTo>
                <a:lnTo>
                  <a:pt x="116415" y="30042"/>
                </a:lnTo>
                <a:lnTo>
                  <a:pt x="120367" y="28689"/>
                </a:lnTo>
                <a:lnTo>
                  <a:pt x="130293" y="34280"/>
                </a:lnTo>
                <a:lnTo>
                  <a:pt x="136293" y="31556"/>
                </a:lnTo>
                <a:lnTo>
                  <a:pt x="137827" y="31394"/>
                </a:lnTo>
                <a:lnTo>
                  <a:pt x="139189" y="35909"/>
                </a:lnTo>
                <a:lnTo>
                  <a:pt x="137693" y="40443"/>
                </a:lnTo>
                <a:lnTo>
                  <a:pt x="132407" y="45263"/>
                </a:lnTo>
                <a:lnTo>
                  <a:pt x="133579" y="48235"/>
                </a:lnTo>
                <a:lnTo>
                  <a:pt x="135274" y="48892"/>
                </a:lnTo>
                <a:lnTo>
                  <a:pt x="140256" y="48263"/>
                </a:lnTo>
                <a:lnTo>
                  <a:pt x="148152" y="51187"/>
                </a:lnTo>
                <a:lnTo>
                  <a:pt x="149800" y="50273"/>
                </a:lnTo>
                <a:lnTo>
                  <a:pt x="156201" y="43520"/>
                </a:lnTo>
                <a:lnTo>
                  <a:pt x="158763" y="42062"/>
                </a:lnTo>
                <a:lnTo>
                  <a:pt x="167183" y="41024"/>
                </a:lnTo>
                <a:lnTo>
                  <a:pt x="168716" y="38395"/>
                </a:lnTo>
                <a:lnTo>
                  <a:pt x="172126" y="35757"/>
                </a:lnTo>
                <a:lnTo>
                  <a:pt x="174317" y="32871"/>
                </a:lnTo>
                <a:lnTo>
                  <a:pt x="179584" y="27356"/>
                </a:lnTo>
                <a:lnTo>
                  <a:pt x="185033" y="28346"/>
                </a:lnTo>
                <a:lnTo>
                  <a:pt x="188214" y="29403"/>
                </a:lnTo>
                <a:lnTo>
                  <a:pt x="191700" y="29937"/>
                </a:lnTo>
                <a:lnTo>
                  <a:pt x="194872" y="35814"/>
                </a:lnTo>
                <a:lnTo>
                  <a:pt x="202911" y="42281"/>
                </a:lnTo>
                <a:lnTo>
                  <a:pt x="210293" y="41719"/>
                </a:lnTo>
                <a:lnTo>
                  <a:pt x="212912" y="47825"/>
                </a:lnTo>
                <a:lnTo>
                  <a:pt x="214074" y="55331"/>
                </a:lnTo>
                <a:lnTo>
                  <a:pt x="216341" y="57683"/>
                </a:lnTo>
                <a:lnTo>
                  <a:pt x="218332" y="59217"/>
                </a:lnTo>
                <a:lnTo>
                  <a:pt x="224342" y="60817"/>
                </a:lnTo>
                <a:lnTo>
                  <a:pt x="224580" y="60912"/>
                </a:lnTo>
                <a:lnTo>
                  <a:pt x="224781" y="61922"/>
                </a:lnTo>
                <a:lnTo>
                  <a:pt x="225152" y="65637"/>
                </a:lnTo>
                <a:lnTo>
                  <a:pt x="225657" y="68704"/>
                </a:lnTo>
                <a:lnTo>
                  <a:pt x="228753" y="80915"/>
                </a:lnTo>
                <a:lnTo>
                  <a:pt x="228695" y="83886"/>
                </a:lnTo>
                <a:lnTo>
                  <a:pt x="228657" y="84677"/>
                </a:lnTo>
                <a:lnTo>
                  <a:pt x="227524" y="88840"/>
                </a:lnTo>
                <a:lnTo>
                  <a:pt x="225514" y="92335"/>
                </a:lnTo>
                <a:lnTo>
                  <a:pt x="222856" y="94307"/>
                </a:lnTo>
                <a:lnTo>
                  <a:pt x="221390" y="96498"/>
                </a:lnTo>
                <a:lnTo>
                  <a:pt x="221123" y="98908"/>
                </a:lnTo>
                <a:lnTo>
                  <a:pt x="224466" y="103127"/>
                </a:lnTo>
                <a:lnTo>
                  <a:pt x="231429" y="109156"/>
                </a:lnTo>
                <a:lnTo>
                  <a:pt x="234239" y="114300"/>
                </a:lnTo>
                <a:lnTo>
                  <a:pt x="232915" y="118567"/>
                </a:lnTo>
                <a:lnTo>
                  <a:pt x="232515" y="121691"/>
                </a:lnTo>
                <a:lnTo>
                  <a:pt x="233029" y="123672"/>
                </a:lnTo>
                <a:lnTo>
                  <a:pt x="234144" y="125263"/>
                </a:lnTo>
                <a:lnTo>
                  <a:pt x="235858" y="126463"/>
                </a:lnTo>
                <a:lnTo>
                  <a:pt x="236544" y="128311"/>
                </a:lnTo>
                <a:lnTo>
                  <a:pt x="236192" y="130807"/>
                </a:lnTo>
                <a:lnTo>
                  <a:pt x="236516" y="132540"/>
                </a:lnTo>
                <a:lnTo>
                  <a:pt x="237801" y="133769"/>
                </a:lnTo>
                <a:lnTo>
                  <a:pt x="237677" y="134245"/>
                </a:lnTo>
                <a:lnTo>
                  <a:pt x="237059" y="135979"/>
                </a:lnTo>
                <a:lnTo>
                  <a:pt x="236210" y="139132"/>
                </a:lnTo>
                <a:lnTo>
                  <a:pt x="235725" y="141437"/>
                </a:lnTo>
                <a:lnTo>
                  <a:pt x="233763" y="144561"/>
                </a:lnTo>
                <a:lnTo>
                  <a:pt x="234363" y="147218"/>
                </a:lnTo>
                <a:lnTo>
                  <a:pt x="235896" y="150343"/>
                </a:lnTo>
                <a:lnTo>
                  <a:pt x="237068" y="151914"/>
                </a:lnTo>
                <a:lnTo>
                  <a:pt x="237439" y="153400"/>
                </a:lnTo>
                <a:lnTo>
                  <a:pt x="236696" y="156924"/>
                </a:lnTo>
                <a:lnTo>
                  <a:pt x="237068" y="157829"/>
                </a:lnTo>
                <a:lnTo>
                  <a:pt x="241916" y="160420"/>
                </a:lnTo>
                <a:lnTo>
                  <a:pt x="242706" y="161610"/>
                </a:lnTo>
                <a:lnTo>
                  <a:pt x="243173" y="164097"/>
                </a:lnTo>
                <a:lnTo>
                  <a:pt x="244878" y="169402"/>
                </a:lnTo>
                <a:lnTo>
                  <a:pt x="243469" y="176108"/>
                </a:lnTo>
                <a:lnTo>
                  <a:pt x="242230" y="179775"/>
                </a:lnTo>
                <a:lnTo>
                  <a:pt x="239468" y="185576"/>
                </a:lnTo>
                <a:lnTo>
                  <a:pt x="239335" y="186109"/>
                </a:lnTo>
                <a:lnTo>
                  <a:pt x="239021" y="186814"/>
                </a:lnTo>
                <a:lnTo>
                  <a:pt x="238192" y="187823"/>
                </a:lnTo>
                <a:lnTo>
                  <a:pt x="237039" y="187976"/>
                </a:lnTo>
                <a:lnTo>
                  <a:pt x="235296" y="187223"/>
                </a:lnTo>
                <a:lnTo>
                  <a:pt x="234105" y="186252"/>
                </a:lnTo>
                <a:lnTo>
                  <a:pt x="234382" y="183756"/>
                </a:lnTo>
                <a:lnTo>
                  <a:pt x="233610" y="183585"/>
                </a:lnTo>
                <a:lnTo>
                  <a:pt x="232658" y="182051"/>
                </a:lnTo>
                <a:lnTo>
                  <a:pt x="232286" y="180404"/>
                </a:lnTo>
                <a:lnTo>
                  <a:pt x="231258" y="179727"/>
                </a:lnTo>
                <a:lnTo>
                  <a:pt x="227514" y="179032"/>
                </a:lnTo>
                <a:lnTo>
                  <a:pt x="226238" y="178546"/>
                </a:lnTo>
                <a:lnTo>
                  <a:pt x="225257" y="178898"/>
                </a:lnTo>
                <a:lnTo>
                  <a:pt x="224523" y="180070"/>
                </a:lnTo>
                <a:lnTo>
                  <a:pt x="224990" y="181127"/>
                </a:lnTo>
                <a:lnTo>
                  <a:pt x="225685" y="182156"/>
                </a:lnTo>
                <a:lnTo>
                  <a:pt x="227762" y="183785"/>
                </a:lnTo>
                <a:lnTo>
                  <a:pt x="227552" y="184432"/>
                </a:lnTo>
                <a:lnTo>
                  <a:pt x="223076" y="186023"/>
                </a:lnTo>
                <a:lnTo>
                  <a:pt x="220266" y="187642"/>
                </a:lnTo>
                <a:lnTo>
                  <a:pt x="217646" y="188557"/>
                </a:lnTo>
                <a:lnTo>
                  <a:pt x="214979" y="190233"/>
                </a:lnTo>
                <a:lnTo>
                  <a:pt x="209712" y="192119"/>
                </a:lnTo>
                <a:lnTo>
                  <a:pt x="205845" y="192614"/>
                </a:lnTo>
                <a:lnTo>
                  <a:pt x="205045" y="193110"/>
                </a:lnTo>
                <a:lnTo>
                  <a:pt x="203606" y="196301"/>
                </a:lnTo>
                <a:lnTo>
                  <a:pt x="202635" y="196967"/>
                </a:lnTo>
                <a:lnTo>
                  <a:pt x="201692" y="196624"/>
                </a:lnTo>
                <a:lnTo>
                  <a:pt x="200987" y="196101"/>
                </a:lnTo>
                <a:lnTo>
                  <a:pt x="200092" y="196529"/>
                </a:lnTo>
                <a:lnTo>
                  <a:pt x="199158" y="197586"/>
                </a:lnTo>
                <a:lnTo>
                  <a:pt x="198177" y="197996"/>
                </a:lnTo>
                <a:lnTo>
                  <a:pt x="197330" y="197986"/>
                </a:lnTo>
                <a:lnTo>
                  <a:pt x="195815" y="200768"/>
                </a:lnTo>
                <a:lnTo>
                  <a:pt x="191414" y="201606"/>
                </a:lnTo>
                <a:lnTo>
                  <a:pt x="190900" y="203044"/>
                </a:lnTo>
                <a:lnTo>
                  <a:pt x="190090" y="204711"/>
                </a:lnTo>
                <a:lnTo>
                  <a:pt x="189443" y="205121"/>
                </a:lnTo>
                <a:lnTo>
                  <a:pt x="187462" y="204463"/>
                </a:lnTo>
                <a:lnTo>
                  <a:pt x="184709" y="204092"/>
                </a:lnTo>
                <a:lnTo>
                  <a:pt x="183128" y="205006"/>
                </a:lnTo>
                <a:lnTo>
                  <a:pt x="181232" y="205511"/>
                </a:lnTo>
                <a:lnTo>
                  <a:pt x="178918" y="205664"/>
                </a:lnTo>
                <a:lnTo>
                  <a:pt x="176336" y="207483"/>
                </a:lnTo>
                <a:lnTo>
                  <a:pt x="173822" y="210674"/>
                </a:lnTo>
                <a:lnTo>
                  <a:pt x="172412" y="213493"/>
                </a:lnTo>
                <a:lnTo>
                  <a:pt x="171650" y="214503"/>
                </a:lnTo>
                <a:lnTo>
                  <a:pt x="170421" y="211855"/>
                </a:lnTo>
                <a:lnTo>
                  <a:pt x="168916" y="210045"/>
                </a:lnTo>
                <a:lnTo>
                  <a:pt x="167850" y="209102"/>
                </a:lnTo>
                <a:lnTo>
                  <a:pt x="166897" y="209102"/>
                </a:lnTo>
                <a:lnTo>
                  <a:pt x="166649" y="209493"/>
                </a:lnTo>
                <a:lnTo>
                  <a:pt x="166649" y="210874"/>
                </a:lnTo>
                <a:lnTo>
                  <a:pt x="167669" y="213169"/>
                </a:lnTo>
                <a:lnTo>
                  <a:pt x="168926" y="214741"/>
                </a:lnTo>
                <a:lnTo>
                  <a:pt x="169126" y="215903"/>
                </a:lnTo>
                <a:lnTo>
                  <a:pt x="169802" y="217999"/>
                </a:lnTo>
                <a:lnTo>
                  <a:pt x="171640" y="220294"/>
                </a:lnTo>
                <a:lnTo>
                  <a:pt x="174517" y="222104"/>
                </a:lnTo>
                <a:lnTo>
                  <a:pt x="176479" y="223894"/>
                </a:lnTo>
                <a:lnTo>
                  <a:pt x="177937" y="226371"/>
                </a:lnTo>
                <a:lnTo>
                  <a:pt x="177946" y="227133"/>
                </a:lnTo>
                <a:lnTo>
                  <a:pt x="177546" y="228143"/>
                </a:lnTo>
                <a:lnTo>
                  <a:pt x="176860" y="229095"/>
                </a:lnTo>
                <a:lnTo>
                  <a:pt x="176279" y="230333"/>
                </a:lnTo>
                <a:lnTo>
                  <a:pt x="174679" y="232829"/>
                </a:lnTo>
                <a:lnTo>
                  <a:pt x="175155" y="233924"/>
                </a:lnTo>
                <a:lnTo>
                  <a:pt x="176460" y="235296"/>
                </a:lnTo>
                <a:lnTo>
                  <a:pt x="177613" y="236944"/>
                </a:lnTo>
                <a:lnTo>
                  <a:pt x="179099" y="239611"/>
                </a:lnTo>
                <a:lnTo>
                  <a:pt x="181137" y="244278"/>
                </a:lnTo>
                <a:lnTo>
                  <a:pt x="182451" y="246193"/>
                </a:lnTo>
                <a:lnTo>
                  <a:pt x="184242" y="248174"/>
                </a:lnTo>
                <a:lnTo>
                  <a:pt x="185995" y="249679"/>
                </a:lnTo>
                <a:lnTo>
                  <a:pt x="188757" y="249631"/>
                </a:lnTo>
                <a:lnTo>
                  <a:pt x="191614" y="252508"/>
                </a:lnTo>
                <a:lnTo>
                  <a:pt x="194739" y="256661"/>
                </a:lnTo>
                <a:lnTo>
                  <a:pt x="197073" y="258556"/>
                </a:lnTo>
                <a:lnTo>
                  <a:pt x="198701" y="259137"/>
                </a:lnTo>
                <a:lnTo>
                  <a:pt x="200054" y="260632"/>
                </a:lnTo>
                <a:lnTo>
                  <a:pt x="201244" y="262776"/>
                </a:lnTo>
                <a:lnTo>
                  <a:pt x="201711" y="264014"/>
                </a:lnTo>
                <a:lnTo>
                  <a:pt x="202768" y="264909"/>
                </a:lnTo>
                <a:lnTo>
                  <a:pt x="205626" y="264738"/>
                </a:lnTo>
                <a:lnTo>
                  <a:pt x="209303" y="268110"/>
                </a:lnTo>
                <a:lnTo>
                  <a:pt x="211569" y="270567"/>
                </a:lnTo>
                <a:lnTo>
                  <a:pt x="212769" y="272548"/>
                </a:lnTo>
                <a:lnTo>
                  <a:pt x="212455" y="273339"/>
                </a:lnTo>
                <a:lnTo>
                  <a:pt x="212303" y="275806"/>
                </a:lnTo>
                <a:lnTo>
                  <a:pt x="212341" y="278416"/>
                </a:lnTo>
                <a:lnTo>
                  <a:pt x="211979" y="279797"/>
                </a:lnTo>
                <a:lnTo>
                  <a:pt x="210340" y="281616"/>
                </a:lnTo>
                <a:lnTo>
                  <a:pt x="209493" y="282007"/>
                </a:lnTo>
                <a:lnTo>
                  <a:pt x="209036" y="282397"/>
                </a:lnTo>
                <a:lnTo>
                  <a:pt x="203997" y="280025"/>
                </a:lnTo>
                <a:lnTo>
                  <a:pt x="203597" y="280425"/>
                </a:lnTo>
                <a:lnTo>
                  <a:pt x="203283" y="280721"/>
                </a:lnTo>
                <a:lnTo>
                  <a:pt x="201930" y="287569"/>
                </a:lnTo>
                <a:lnTo>
                  <a:pt x="201006" y="288884"/>
                </a:lnTo>
                <a:lnTo>
                  <a:pt x="199615" y="290093"/>
                </a:lnTo>
                <a:lnTo>
                  <a:pt x="196739" y="291274"/>
                </a:lnTo>
                <a:lnTo>
                  <a:pt x="194739" y="291751"/>
                </a:lnTo>
                <a:lnTo>
                  <a:pt x="193177" y="292351"/>
                </a:lnTo>
                <a:lnTo>
                  <a:pt x="188233" y="295208"/>
                </a:lnTo>
                <a:lnTo>
                  <a:pt x="186014" y="296923"/>
                </a:lnTo>
                <a:lnTo>
                  <a:pt x="184575" y="299075"/>
                </a:lnTo>
                <a:lnTo>
                  <a:pt x="184566" y="300314"/>
                </a:lnTo>
                <a:lnTo>
                  <a:pt x="186966" y="303943"/>
                </a:lnTo>
                <a:lnTo>
                  <a:pt x="189738" y="307695"/>
                </a:lnTo>
                <a:lnTo>
                  <a:pt x="189747" y="310982"/>
                </a:lnTo>
                <a:lnTo>
                  <a:pt x="188528" y="313439"/>
                </a:lnTo>
                <a:lnTo>
                  <a:pt x="188243" y="314382"/>
                </a:lnTo>
                <a:lnTo>
                  <a:pt x="189062" y="314744"/>
                </a:lnTo>
                <a:lnTo>
                  <a:pt x="190595" y="314877"/>
                </a:lnTo>
                <a:lnTo>
                  <a:pt x="191881" y="315296"/>
                </a:lnTo>
                <a:lnTo>
                  <a:pt x="192424" y="317030"/>
                </a:lnTo>
                <a:lnTo>
                  <a:pt x="192262" y="320030"/>
                </a:lnTo>
                <a:lnTo>
                  <a:pt x="191824" y="322840"/>
                </a:lnTo>
                <a:lnTo>
                  <a:pt x="191367" y="324021"/>
                </a:lnTo>
                <a:lnTo>
                  <a:pt x="190129" y="324117"/>
                </a:lnTo>
                <a:lnTo>
                  <a:pt x="187747" y="322907"/>
                </a:lnTo>
                <a:lnTo>
                  <a:pt x="185890" y="321497"/>
                </a:lnTo>
                <a:lnTo>
                  <a:pt x="185176" y="320630"/>
                </a:lnTo>
                <a:lnTo>
                  <a:pt x="185138" y="319592"/>
                </a:lnTo>
                <a:lnTo>
                  <a:pt x="185538" y="318935"/>
                </a:lnTo>
                <a:lnTo>
                  <a:pt x="184880" y="317659"/>
                </a:lnTo>
                <a:lnTo>
                  <a:pt x="182594" y="316468"/>
                </a:lnTo>
                <a:lnTo>
                  <a:pt x="180146" y="316982"/>
                </a:lnTo>
                <a:lnTo>
                  <a:pt x="178346" y="317773"/>
                </a:lnTo>
                <a:lnTo>
                  <a:pt x="177175" y="317725"/>
                </a:lnTo>
                <a:lnTo>
                  <a:pt x="175917" y="316582"/>
                </a:lnTo>
                <a:lnTo>
                  <a:pt x="173974" y="315706"/>
                </a:lnTo>
                <a:lnTo>
                  <a:pt x="171440" y="315125"/>
                </a:lnTo>
                <a:lnTo>
                  <a:pt x="169859" y="314515"/>
                </a:lnTo>
                <a:lnTo>
                  <a:pt x="169526" y="314877"/>
                </a:lnTo>
                <a:lnTo>
                  <a:pt x="169707" y="317344"/>
                </a:lnTo>
                <a:lnTo>
                  <a:pt x="169221" y="318421"/>
                </a:lnTo>
                <a:lnTo>
                  <a:pt x="156686" y="319849"/>
                </a:lnTo>
                <a:lnTo>
                  <a:pt x="152867" y="321183"/>
                </a:lnTo>
                <a:lnTo>
                  <a:pt x="150085" y="322907"/>
                </a:lnTo>
                <a:lnTo>
                  <a:pt x="148028" y="323650"/>
                </a:lnTo>
                <a:lnTo>
                  <a:pt x="147523" y="324707"/>
                </a:lnTo>
                <a:lnTo>
                  <a:pt x="145485" y="326098"/>
                </a:lnTo>
                <a:lnTo>
                  <a:pt x="143189" y="326536"/>
                </a:lnTo>
                <a:lnTo>
                  <a:pt x="142627" y="326088"/>
                </a:lnTo>
                <a:lnTo>
                  <a:pt x="141151" y="326727"/>
                </a:lnTo>
                <a:lnTo>
                  <a:pt x="138636" y="327345"/>
                </a:lnTo>
                <a:lnTo>
                  <a:pt x="137008" y="327145"/>
                </a:lnTo>
                <a:lnTo>
                  <a:pt x="136236" y="326022"/>
                </a:lnTo>
                <a:lnTo>
                  <a:pt x="134684" y="324298"/>
                </a:lnTo>
                <a:lnTo>
                  <a:pt x="134055" y="323107"/>
                </a:lnTo>
                <a:lnTo>
                  <a:pt x="134121" y="322335"/>
                </a:lnTo>
                <a:lnTo>
                  <a:pt x="130607" y="322183"/>
                </a:lnTo>
                <a:lnTo>
                  <a:pt x="128397" y="321268"/>
                </a:lnTo>
                <a:lnTo>
                  <a:pt x="123692" y="321478"/>
                </a:lnTo>
                <a:lnTo>
                  <a:pt x="122530" y="321088"/>
                </a:lnTo>
                <a:lnTo>
                  <a:pt x="122291" y="321497"/>
                </a:lnTo>
                <a:lnTo>
                  <a:pt x="121587" y="326393"/>
                </a:lnTo>
                <a:lnTo>
                  <a:pt x="120653" y="328393"/>
                </a:lnTo>
                <a:lnTo>
                  <a:pt x="119148" y="330460"/>
                </a:lnTo>
                <a:lnTo>
                  <a:pt x="117215" y="331613"/>
                </a:lnTo>
                <a:lnTo>
                  <a:pt x="115681" y="331822"/>
                </a:lnTo>
                <a:lnTo>
                  <a:pt x="115748" y="330317"/>
                </a:lnTo>
                <a:lnTo>
                  <a:pt x="116138" y="328498"/>
                </a:lnTo>
                <a:lnTo>
                  <a:pt x="115024" y="328070"/>
                </a:lnTo>
                <a:lnTo>
                  <a:pt x="113357" y="327870"/>
                </a:lnTo>
                <a:lnTo>
                  <a:pt x="112557" y="327327"/>
                </a:lnTo>
                <a:lnTo>
                  <a:pt x="112766" y="325936"/>
                </a:lnTo>
                <a:lnTo>
                  <a:pt x="112376" y="325126"/>
                </a:lnTo>
                <a:lnTo>
                  <a:pt x="111690" y="324155"/>
                </a:lnTo>
                <a:lnTo>
                  <a:pt x="110014" y="322907"/>
                </a:lnTo>
                <a:lnTo>
                  <a:pt x="106471" y="321059"/>
                </a:lnTo>
                <a:lnTo>
                  <a:pt x="104061" y="320135"/>
                </a:lnTo>
                <a:lnTo>
                  <a:pt x="103156" y="321116"/>
                </a:lnTo>
                <a:lnTo>
                  <a:pt x="101432" y="322097"/>
                </a:lnTo>
                <a:lnTo>
                  <a:pt x="98717" y="321773"/>
                </a:lnTo>
                <a:lnTo>
                  <a:pt x="98050" y="322164"/>
                </a:lnTo>
                <a:lnTo>
                  <a:pt x="93393" y="319211"/>
                </a:lnTo>
                <a:lnTo>
                  <a:pt x="88925" y="316373"/>
                </a:lnTo>
                <a:lnTo>
                  <a:pt x="87449" y="316373"/>
                </a:lnTo>
                <a:lnTo>
                  <a:pt x="80867" y="316944"/>
                </a:lnTo>
                <a:lnTo>
                  <a:pt x="80677" y="316697"/>
                </a:lnTo>
                <a:lnTo>
                  <a:pt x="79524" y="315077"/>
                </a:lnTo>
                <a:lnTo>
                  <a:pt x="78515" y="314563"/>
                </a:lnTo>
                <a:lnTo>
                  <a:pt x="77905" y="314830"/>
                </a:lnTo>
                <a:lnTo>
                  <a:pt x="77496" y="315296"/>
                </a:lnTo>
                <a:lnTo>
                  <a:pt x="76791" y="315220"/>
                </a:lnTo>
                <a:lnTo>
                  <a:pt x="73838" y="312610"/>
                </a:lnTo>
                <a:lnTo>
                  <a:pt x="72628" y="312230"/>
                </a:lnTo>
                <a:lnTo>
                  <a:pt x="70952" y="312582"/>
                </a:lnTo>
                <a:lnTo>
                  <a:pt x="68971" y="313992"/>
                </a:lnTo>
                <a:lnTo>
                  <a:pt x="68104" y="315716"/>
                </a:lnTo>
                <a:lnTo>
                  <a:pt x="68371" y="316706"/>
                </a:lnTo>
                <a:lnTo>
                  <a:pt x="69390" y="317135"/>
                </a:lnTo>
                <a:lnTo>
                  <a:pt x="72085" y="316849"/>
                </a:lnTo>
                <a:lnTo>
                  <a:pt x="72476" y="317135"/>
                </a:lnTo>
                <a:lnTo>
                  <a:pt x="72571" y="317697"/>
                </a:lnTo>
                <a:lnTo>
                  <a:pt x="72276" y="318240"/>
                </a:lnTo>
                <a:lnTo>
                  <a:pt x="70095" y="318687"/>
                </a:lnTo>
                <a:lnTo>
                  <a:pt x="69466" y="319344"/>
                </a:lnTo>
                <a:lnTo>
                  <a:pt x="68828" y="319506"/>
                </a:lnTo>
                <a:lnTo>
                  <a:pt x="68418" y="319611"/>
                </a:lnTo>
                <a:lnTo>
                  <a:pt x="66094" y="318926"/>
                </a:lnTo>
                <a:lnTo>
                  <a:pt x="62636" y="318926"/>
                </a:lnTo>
                <a:lnTo>
                  <a:pt x="59845" y="320135"/>
                </a:lnTo>
                <a:lnTo>
                  <a:pt x="55388" y="320621"/>
                </a:lnTo>
                <a:lnTo>
                  <a:pt x="49263" y="320383"/>
                </a:lnTo>
                <a:lnTo>
                  <a:pt x="47063" y="319478"/>
                </a:lnTo>
                <a:lnTo>
                  <a:pt x="45720" y="318935"/>
                </a:lnTo>
                <a:lnTo>
                  <a:pt x="44748" y="316268"/>
                </a:lnTo>
                <a:lnTo>
                  <a:pt x="44996" y="312315"/>
                </a:lnTo>
                <a:lnTo>
                  <a:pt x="46454" y="307067"/>
                </a:lnTo>
                <a:lnTo>
                  <a:pt x="46863" y="303209"/>
                </a:lnTo>
                <a:lnTo>
                  <a:pt x="46215" y="300752"/>
                </a:lnTo>
                <a:lnTo>
                  <a:pt x="47082" y="297056"/>
                </a:lnTo>
                <a:lnTo>
                  <a:pt x="49463" y="292122"/>
                </a:lnTo>
                <a:lnTo>
                  <a:pt x="51054" y="286912"/>
                </a:lnTo>
                <a:lnTo>
                  <a:pt x="51845" y="281406"/>
                </a:lnTo>
                <a:lnTo>
                  <a:pt x="52997" y="277816"/>
                </a:lnTo>
                <a:lnTo>
                  <a:pt x="55264" y="275291"/>
                </a:lnTo>
                <a:lnTo>
                  <a:pt x="60646" y="268224"/>
                </a:lnTo>
                <a:lnTo>
                  <a:pt x="61084" y="267690"/>
                </a:lnTo>
                <a:lnTo>
                  <a:pt x="60931" y="264157"/>
                </a:lnTo>
                <a:lnTo>
                  <a:pt x="59484" y="263652"/>
                </a:lnTo>
                <a:lnTo>
                  <a:pt x="57360" y="262633"/>
                </a:lnTo>
                <a:lnTo>
                  <a:pt x="51959" y="261375"/>
                </a:lnTo>
                <a:lnTo>
                  <a:pt x="46930" y="260566"/>
                </a:lnTo>
                <a:lnTo>
                  <a:pt x="44644" y="259566"/>
                </a:lnTo>
                <a:lnTo>
                  <a:pt x="42643" y="256889"/>
                </a:lnTo>
                <a:lnTo>
                  <a:pt x="41405" y="256851"/>
                </a:lnTo>
                <a:lnTo>
                  <a:pt x="38976" y="257813"/>
                </a:lnTo>
                <a:lnTo>
                  <a:pt x="35948" y="258461"/>
                </a:lnTo>
                <a:lnTo>
                  <a:pt x="33737" y="257899"/>
                </a:lnTo>
                <a:lnTo>
                  <a:pt x="32356" y="258003"/>
                </a:lnTo>
                <a:lnTo>
                  <a:pt x="31585" y="258499"/>
                </a:lnTo>
                <a:lnTo>
                  <a:pt x="31194" y="258061"/>
                </a:lnTo>
                <a:lnTo>
                  <a:pt x="30642" y="255765"/>
                </a:lnTo>
                <a:lnTo>
                  <a:pt x="29489" y="255165"/>
                </a:lnTo>
                <a:lnTo>
                  <a:pt x="27699" y="254632"/>
                </a:lnTo>
                <a:lnTo>
                  <a:pt x="26584" y="254860"/>
                </a:lnTo>
                <a:lnTo>
                  <a:pt x="25813" y="256003"/>
                </a:lnTo>
                <a:lnTo>
                  <a:pt x="24622" y="256804"/>
                </a:lnTo>
                <a:lnTo>
                  <a:pt x="23536" y="256546"/>
                </a:lnTo>
                <a:lnTo>
                  <a:pt x="20117" y="251231"/>
                </a:lnTo>
                <a:lnTo>
                  <a:pt x="19240" y="250050"/>
                </a:lnTo>
                <a:lnTo>
                  <a:pt x="19022" y="248964"/>
                </a:lnTo>
                <a:lnTo>
                  <a:pt x="18164" y="246983"/>
                </a:lnTo>
                <a:lnTo>
                  <a:pt x="16126" y="245002"/>
                </a:lnTo>
                <a:lnTo>
                  <a:pt x="14097" y="244373"/>
                </a:lnTo>
                <a:lnTo>
                  <a:pt x="13087" y="244592"/>
                </a:lnTo>
                <a:lnTo>
                  <a:pt x="13202" y="242135"/>
                </a:lnTo>
                <a:lnTo>
                  <a:pt x="13992" y="238563"/>
                </a:lnTo>
                <a:lnTo>
                  <a:pt x="14754" y="236696"/>
                </a:lnTo>
                <a:lnTo>
                  <a:pt x="15764" y="235172"/>
                </a:lnTo>
                <a:lnTo>
                  <a:pt x="16840" y="234105"/>
                </a:lnTo>
                <a:lnTo>
                  <a:pt x="17078" y="232181"/>
                </a:lnTo>
                <a:lnTo>
                  <a:pt x="16907" y="230362"/>
                </a:lnTo>
                <a:lnTo>
                  <a:pt x="15669" y="230076"/>
                </a:lnTo>
                <a:lnTo>
                  <a:pt x="12563" y="228733"/>
                </a:lnTo>
                <a:lnTo>
                  <a:pt x="10725" y="227314"/>
                </a:lnTo>
                <a:lnTo>
                  <a:pt x="9363" y="225533"/>
                </a:lnTo>
                <a:lnTo>
                  <a:pt x="7573" y="223085"/>
                </a:lnTo>
                <a:lnTo>
                  <a:pt x="6810" y="220589"/>
                </a:lnTo>
                <a:lnTo>
                  <a:pt x="6772" y="218103"/>
                </a:lnTo>
                <a:lnTo>
                  <a:pt x="6982" y="216989"/>
                </a:lnTo>
                <a:lnTo>
                  <a:pt x="7115" y="216217"/>
                </a:lnTo>
                <a:lnTo>
                  <a:pt x="8554" y="212331"/>
                </a:lnTo>
                <a:lnTo>
                  <a:pt x="13621" y="208845"/>
                </a:lnTo>
                <a:lnTo>
                  <a:pt x="13059" y="205330"/>
                </a:lnTo>
                <a:lnTo>
                  <a:pt x="12983" y="203168"/>
                </a:lnTo>
                <a:lnTo>
                  <a:pt x="11754" y="201758"/>
                </a:lnTo>
                <a:lnTo>
                  <a:pt x="9297" y="201187"/>
                </a:lnTo>
                <a:lnTo>
                  <a:pt x="8649" y="200206"/>
                </a:lnTo>
                <a:lnTo>
                  <a:pt x="8372" y="199244"/>
                </a:lnTo>
                <a:lnTo>
                  <a:pt x="10173" y="197082"/>
                </a:lnTo>
                <a:lnTo>
                  <a:pt x="7991" y="195377"/>
                </a:lnTo>
                <a:lnTo>
                  <a:pt x="7001" y="193691"/>
                </a:lnTo>
                <a:lnTo>
                  <a:pt x="3972" y="191462"/>
                </a:lnTo>
                <a:lnTo>
                  <a:pt x="3648" y="190690"/>
                </a:lnTo>
                <a:lnTo>
                  <a:pt x="5106" y="184166"/>
                </a:lnTo>
                <a:lnTo>
                  <a:pt x="3991" y="182261"/>
                </a:lnTo>
                <a:lnTo>
                  <a:pt x="2610" y="181289"/>
                </a:lnTo>
                <a:lnTo>
                  <a:pt x="1000" y="180813"/>
                </a:lnTo>
                <a:lnTo>
                  <a:pt x="257" y="179908"/>
                </a:lnTo>
                <a:lnTo>
                  <a:pt x="0" y="178870"/>
                </a:lnTo>
                <a:lnTo>
                  <a:pt x="286" y="178232"/>
                </a:lnTo>
                <a:lnTo>
                  <a:pt x="2181" y="178422"/>
                </a:lnTo>
                <a:lnTo>
                  <a:pt x="2772" y="177746"/>
                </a:lnTo>
                <a:lnTo>
                  <a:pt x="7287" y="173898"/>
                </a:lnTo>
                <a:lnTo>
                  <a:pt x="7477" y="173155"/>
                </a:lnTo>
                <a:lnTo>
                  <a:pt x="6848" y="172736"/>
                </a:lnTo>
                <a:lnTo>
                  <a:pt x="6029" y="172517"/>
                </a:lnTo>
                <a:lnTo>
                  <a:pt x="5820" y="171707"/>
                </a:lnTo>
                <a:lnTo>
                  <a:pt x="5848" y="170640"/>
                </a:lnTo>
                <a:lnTo>
                  <a:pt x="8258" y="165068"/>
                </a:lnTo>
                <a:lnTo>
                  <a:pt x="8973" y="162687"/>
                </a:lnTo>
                <a:lnTo>
                  <a:pt x="9135" y="161001"/>
                </a:lnTo>
                <a:lnTo>
                  <a:pt x="8982" y="159334"/>
                </a:lnTo>
                <a:lnTo>
                  <a:pt x="7591" y="156715"/>
                </a:lnTo>
                <a:lnTo>
                  <a:pt x="6248" y="154619"/>
                </a:lnTo>
                <a:lnTo>
                  <a:pt x="6201" y="152952"/>
                </a:lnTo>
                <a:lnTo>
                  <a:pt x="5220" y="152076"/>
                </a:lnTo>
                <a:lnTo>
                  <a:pt x="2439" y="147590"/>
                </a:lnTo>
                <a:lnTo>
                  <a:pt x="2439" y="145856"/>
                </a:lnTo>
                <a:lnTo>
                  <a:pt x="4010" y="144504"/>
                </a:lnTo>
                <a:lnTo>
                  <a:pt x="6210" y="143646"/>
                </a:lnTo>
                <a:lnTo>
                  <a:pt x="6944" y="142932"/>
                </a:lnTo>
                <a:lnTo>
                  <a:pt x="8258" y="142484"/>
                </a:lnTo>
                <a:lnTo>
                  <a:pt x="11754" y="143780"/>
                </a:lnTo>
                <a:lnTo>
                  <a:pt x="13316" y="144904"/>
                </a:lnTo>
                <a:lnTo>
                  <a:pt x="13754" y="144675"/>
                </a:lnTo>
                <a:lnTo>
                  <a:pt x="15164" y="143456"/>
                </a:lnTo>
                <a:lnTo>
                  <a:pt x="17640" y="143646"/>
                </a:lnTo>
                <a:lnTo>
                  <a:pt x="23631" y="141189"/>
                </a:lnTo>
                <a:lnTo>
                  <a:pt x="24527" y="140008"/>
                </a:lnTo>
                <a:lnTo>
                  <a:pt x="25194" y="138751"/>
                </a:lnTo>
                <a:lnTo>
                  <a:pt x="25251" y="138198"/>
                </a:lnTo>
                <a:lnTo>
                  <a:pt x="22927" y="135769"/>
                </a:lnTo>
                <a:lnTo>
                  <a:pt x="22860" y="134874"/>
                </a:lnTo>
                <a:lnTo>
                  <a:pt x="23165" y="133864"/>
                </a:lnTo>
                <a:lnTo>
                  <a:pt x="23822" y="133064"/>
                </a:lnTo>
                <a:lnTo>
                  <a:pt x="25194" y="132521"/>
                </a:lnTo>
                <a:lnTo>
                  <a:pt x="26651" y="131454"/>
                </a:lnTo>
                <a:lnTo>
                  <a:pt x="29918" y="128426"/>
                </a:lnTo>
                <a:lnTo>
                  <a:pt x="31052" y="125797"/>
                </a:lnTo>
                <a:lnTo>
                  <a:pt x="31404" y="122939"/>
                </a:lnTo>
                <a:lnTo>
                  <a:pt x="31471" y="120805"/>
                </a:lnTo>
                <a:lnTo>
                  <a:pt x="30575" y="119110"/>
                </a:lnTo>
                <a:lnTo>
                  <a:pt x="29670" y="118015"/>
                </a:lnTo>
                <a:lnTo>
                  <a:pt x="28442" y="118186"/>
                </a:lnTo>
                <a:lnTo>
                  <a:pt x="26051" y="118100"/>
                </a:lnTo>
                <a:lnTo>
                  <a:pt x="23813" y="117148"/>
                </a:lnTo>
                <a:lnTo>
                  <a:pt x="22584" y="115605"/>
                </a:lnTo>
                <a:lnTo>
                  <a:pt x="22279" y="114252"/>
                </a:lnTo>
                <a:lnTo>
                  <a:pt x="22841" y="113395"/>
                </a:lnTo>
                <a:lnTo>
                  <a:pt x="23013" y="112347"/>
                </a:lnTo>
                <a:lnTo>
                  <a:pt x="22650" y="111290"/>
                </a:lnTo>
                <a:lnTo>
                  <a:pt x="22793" y="110404"/>
                </a:lnTo>
                <a:lnTo>
                  <a:pt x="23803" y="109690"/>
                </a:lnTo>
                <a:lnTo>
                  <a:pt x="30880" y="109709"/>
                </a:lnTo>
                <a:lnTo>
                  <a:pt x="31413" y="108928"/>
                </a:lnTo>
                <a:lnTo>
                  <a:pt x="31890" y="104813"/>
                </a:lnTo>
                <a:lnTo>
                  <a:pt x="33661" y="98536"/>
                </a:lnTo>
                <a:lnTo>
                  <a:pt x="35328" y="95031"/>
                </a:lnTo>
                <a:lnTo>
                  <a:pt x="35605" y="93554"/>
                </a:lnTo>
                <a:lnTo>
                  <a:pt x="35576" y="85220"/>
                </a:lnTo>
                <a:lnTo>
                  <a:pt x="35805" y="80981"/>
                </a:lnTo>
                <a:lnTo>
                  <a:pt x="34595" y="78991"/>
                </a:lnTo>
                <a:lnTo>
                  <a:pt x="31956" y="76810"/>
                </a:lnTo>
                <a:lnTo>
                  <a:pt x="32518" y="72257"/>
                </a:lnTo>
                <a:lnTo>
                  <a:pt x="33395" y="68694"/>
                </a:lnTo>
                <a:lnTo>
                  <a:pt x="36052" y="64313"/>
                </a:lnTo>
                <a:lnTo>
                  <a:pt x="38157" y="63112"/>
                </a:lnTo>
                <a:lnTo>
                  <a:pt x="47349" y="62398"/>
                </a:lnTo>
                <a:lnTo>
                  <a:pt x="57503" y="62694"/>
                </a:lnTo>
                <a:lnTo>
                  <a:pt x="61722" y="69313"/>
                </a:lnTo>
                <a:lnTo>
                  <a:pt x="60160" y="72704"/>
                </a:lnTo>
                <a:lnTo>
                  <a:pt x="62627" y="74285"/>
                </a:lnTo>
                <a:lnTo>
                  <a:pt x="63818" y="73704"/>
                </a:lnTo>
                <a:lnTo>
                  <a:pt x="64723" y="70751"/>
                </a:lnTo>
                <a:lnTo>
                  <a:pt x="65322" y="67475"/>
                </a:lnTo>
                <a:lnTo>
                  <a:pt x="66189" y="66484"/>
                </a:lnTo>
                <a:lnTo>
                  <a:pt x="69332" y="68932"/>
                </a:lnTo>
                <a:lnTo>
                  <a:pt x="70437" y="70609"/>
                </a:lnTo>
                <a:lnTo>
                  <a:pt x="70504" y="75981"/>
                </a:lnTo>
                <a:lnTo>
                  <a:pt x="71666" y="68694"/>
                </a:lnTo>
                <a:lnTo>
                  <a:pt x="70799" y="63579"/>
                </a:lnTo>
                <a:lnTo>
                  <a:pt x="71390" y="58607"/>
                </a:lnTo>
                <a:lnTo>
                  <a:pt x="72657" y="56016"/>
                </a:lnTo>
                <a:lnTo>
                  <a:pt x="73819" y="54368"/>
                </a:lnTo>
                <a:lnTo>
                  <a:pt x="81267" y="56150"/>
                </a:lnTo>
                <a:lnTo>
                  <a:pt x="89497" y="55235"/>
                </a:lnTo>
                <a:lnTo>
                  <a:pt x="92612" y="57159"/>
                </a:lnTo>
                <a:lnTo>
                  <a:pt x="99651" y="66751"/>
                </a:lnTo>
                <a:lnTo>
                  <a:pt x="102003" y="68323"/>
                </a:lnTo>
                <a:lnTo>
                  <a:pt x="104965" y="68818"/>
                </a:lnTo>
                <a:lnTo>
                  <a:pt x="100879" y="66770"/>
                </a:lnTo>
                <a:lnTo>
                  <a:pt x="92345" y="55093"/>
                </a:lnTo>
                <a:lnTo>
                  <a:pt x="89792" y="53645"/>
                </a:lnTo>
                <a:lnTo>
                  <a:pt x="85868" y="53207"/>
                </a:lnTo>
                <a:lnTo>
                  <a:pt x="83420" y="52063"/>
                </a:lnTo>
                <a:lnTo>
                  <a:pt x="81877" y="50292"/>
                </a:lnTo>
                <a:lnTo>
                  <a:pt x="81429" y="48701"/>
                </a:lnTo>
                <a:lnTo>
                  <a:pt x="81515" y="36843"/>
                </a:lnTo>
                <a:lnTo>
                  <a:pt x="80048" y="35071"/>
                </a:lnTo>
                <a:lnTo>
                  <a:pt x="78143" y="34461"/>
                </a:lnTo>
                <a:lnTo>
                  <a:pt x="76953" y="35271"/>
                </a:lnTo>
                <a:lnTo>
                  <a:pt x="74514" y="35280"/>
                </a:lnTo>
                <a:lnTo>
                  <a:pt x="74000" y="32585"/>
                </a:lnTo>
                <a:lnTo>
                  <a:pt x="74600" y="30585"/>
                </a:lnTo>
                <a:lnTo>
                  <a:pt x="79496" y="29213"/>
                </a:lnTo>
                <a:lnTo>
                  <a:pt x="82725" y="27375"/>
                </a:lnTo>
                <a:lnTo>
                  <a:pt x="82868" y="24127"/>
                </a:lnTo>
                <a:lnTo>
                  <a:pt x="80829" y="21564"/>
                </a:lnTo>
                <a:lnTo>
                  <a:pt x="78391" y="16859"/>
                </a:lnTo>
                <a:lnTo>
                  <a:pt x="75524" y="12430"/>
                </a:lnTo>
                <a:lnTo>
                  <a:pt x="75200" y="7268"/>
                </a:lnTo>
                <a:lnTo>
                  <a:pt x="75209" y="7268"/>
                </a:lnTo>
                <a:lnTo>
                  <a:pt x="80201" y="7363"/>
                </a:lnTo>
                <a:lnTo>
                  <a:pt x="81420" y="7563"/>
                </a:lnTo>
                <a:lnTo>
                  <a:pt x="88983" y="9982"/>
                </a:lnTo>
                <a:lnTo>
                  <a:pt x="90831" y="11677"/>
                </a:lnTo>
                <a:lnTo>
                  <a:pt x="93154" y="11754"/>
                </a:lnTo>
                <a:lnTo>
                  <a:pt x="97346" y="10173"/>
                </a:lnTo>
                <a:lnTo>
                  <a:pt x="100479" y="9477"/>
                </a:lnTo>
                <a:lnTo>
                  <a:pt x="101689" y="10458"/>
                </a:lnTo>
                <a:lnTo>
                  <a:pt x="103394" y="10868"/>
                </a:lnTo>
                <a:lnTo>
                  <a:pt x="103775" y="10868"/>
                </a:lnTo>
                <a:close/>
                <a:moveTo>
                  <a:pt x="72981" y="16059"/>
                </a:moveTo>
                <a:lnTo>
                  <a:pt x="71942" y="17193"/>
                </a:lnTo>
                <a:lnTo>
                  <a:pt x="69390" y="17059"/>
                </a:lnTo>
                <a:lnTo>
                  <a:pt x="67961" y="15992"/>
                </a:lnTo>
                <a:lnTo>
                  <a:pt x="68428" y="14859"/>
                </a:lnTo>
                <a:lnTo>
                  <a:pt x="69780" y="13992"/>
                </a:lnTo>
                <a:lnTo>
                  <a:pt x="70904" y="13859"/>
                </a:lnTo>
                <a:lnTo>
                  <a:pt x="72600" y="14392"/>
                </a:lnTo>
                <a:lnTo>
                  <a:pt x="72981" y="16059"/>
                </a:lnTo>
                <a:close/>
                <a:moveTo>
                  <a:pt x="209883" y="31223"/>
                </a:moveTo>
                <a:lnTo>
                  <a:pt x="210550" y="34299"/>
                </a:lnTo>
                <a:lnTo>
                  <a:pt x="209836" y="35871"/>
                </a:lnTo>
                <a:lnTo>
                  <a:pt x="206835" y="33261"/>
                </a:lnTo>
                <a:lnTo>
                  <a:pt x="203816" y="33299"/>
                </a:lnTo>
                <a:lnTo>
                  <a:pt x="202016" y="37309"/>
                </a:lnTo>
                <a:lnTo>
                  <a:pt x="200673" y="37481"/>
                </a:lnTo>
                <a:lnTo>
                  <a:pt x="196015" y="33833"/>
                </a:lnTo>
                <a:lnTo>
                  <a:pt x="195263" y="32052"/>
                </a:lnTo>
                <a:lnTo>
                  <a:pt x="195110" y="30566"/>
                </a:lnTo>
                <a:lnTo>
                  <a:pt x="195777" y="25422"/>
                </a:lnTo>
                <a:lnTo>
                  <a:pt x="195653" y="23803"/>
                </a:lnTo>
                <a:lnTo>
                  <a:pt x="197120" y="22031"/>
                </a:lnTo>
                <a:lnTo>
                  <a:pt x="197349" y="19460"/>
                </a:lnTo>
                <a:lnTo>
                  <a:pt x="199930" y="16755"/>
                </a:lnTo>
                <a:lnTo>
                  <a:pt x="202235" y="16650"/>
                </a:lnTo>
                <a:lnTo>
                  <a:pt x="202959" y="18945"/>
                </a:lnTo>
                <a:lnTo>
                  <a:pt x="204063" y="20526"/>
                </a:lnTo>
                <a:lnTo>
                  <a:pt x="207931" y="22298"/>
                </a:lnTo>
                <a:lnTo>
                  <a:pt x="208512" y="23098"/>
                </a:lnTo>
                <a:lnTo>
                  <a:pt x="208864" y="24212"/>
                </a:lnTo>
                <a:lnTo>
                  <a:pt x="207064" y="26384"/>
                </a:lnTo>
                <a:lnTo>
                  <a:pt x="206455" y="27499"/>
                </a:lnTo>
                <a:lnTo>
                  <a:pt x="207026" y="29280"/>
                </a:lnTo>
                <a:lnTo>
                  <a:pt x="209883" y="31223"/>
                </a:lnTo>
                <a:close/>
                <a:moveTo>
                  <a:pt x="145028" y="29613"/>
                </a:moveTo>
                <a:lnTo>
                  <a:pt x="140923" y="29699"/>
                </a:lnTo>
                <a:lnTo>
                  <a:pt x="139351" y="27870"/>
                </a:lnTo>
                <a:lnTo>
                  <a:pt x="137779" y="27403"/>
                </a:lnTo>
                <a:lnTo>
                  <a:pt x="138627" y="25146"/>
                </a:lnTo>
                <a:lnTo>
                  <a:pt x="139732" y="24317"/>
                </a:lnTo>
                <a:lnTo>
                  <a:pt x="143704" y="25793"/>
                </a:lnTo>
                <a:lnTo>
                  <a:pt x="144952" y="28680"/>
                </a:lnTo>
                <a:lnTo>
                  <a:pt x="145028" y="29613"/>
                </a:lnTo>
                <a:close/>
                <a:moveTo>
                  <a:pt x="223304" y="50920"/>
                </a:moveTo>
                <a:lnTo>
                  <a:pt x="222952" y="52340"/>
                </a:lnTo>
                <a:lnTo>
                  <a:pt x="223361" y="54521"/>
                </a:lnTo>
                <a:lnTo>
                  <a:pt x="222256" y="54359"/>
                </a:lnTo>
                <a:lnTo>
                  <a:pt x="218942" y="54873"/>
                </a:lnTo>
                <a:lnTo>
                  <a:pt x="215665" y="54150"/>
                </a:lnTo>
                <a:lnTo>
                  <a:pt x="215037" y="51435"/>
                </a:lnTo>
                <a:lnTo>
                  <a:pt x="215560" y="48825"/>
                </a:lnTo>
                <a:lnTo>
                  <a:pt x="214246" y="47025"/>
                </a:lnTo>
                <a:lnTo>
                  <a:pt x="213036" y="45968"/>
                </a:lnTo>
                <a:lnTo>
                  <a:pt x="212855" y="44463"/>
                </a:lnTo>
                <a:lnTo>
                  <a:pt x="213055" y="42891"/>
                </a:lnTo>
                <a:lnTo>
                  <a:pt x="218704" y="47101"/>
                </a:lnTo>
                <a:lnTo>
                  <a:pt x="223304" y="509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8953719A-4E43-F791-7C23-7E3D1697CB3E}"/>
              </a:ext>
            </a:extLst>
          </p:cNvPr>
          <p:cNvSpPr/>
          <p:nvPr/>
        </p:nvSpPr>
        <p:spPr>
          <a:xfrm>
            <a:off x="6925701" y="4326211"/>
            <a:ext cx="43967" cy="47968"/>
          </a:xfrm>
          <a:custGeom>
            <a:avLst/>
            <a:gdLst>
              <a:gd name="connsiteX0" fmla="*/ 39596 w 43967"/>
              <a:gd name="connsiteY0" fmla="*/ 32842 h 47968"/>
              <a:gd name="connsiteX1" fmla="*/ 37281 w 43967"/>
              <a:gd name="connsiteY1" fmla="*/ 36471 h 47968"/>
              <a:gd name="connsiteX2" fmla="*/ 34319 w 43967"/>
              <a:gd name="connsiteY2" fmla="*/ 41119 h 47968"/>
              <a:gd name="connsiteX3" fmla="*/ 30956 w 43967"/>
              <a:gd name="connsiteY3" fmla="*/ 46396 h 47968"/>
              <a:gd name="connsiteX4" fmla="*/ 28852 w 43967"/>
              <a:gd name="connsiteY4" fmla="*/ 46434 h 47968"/>
              <a:gd name="connsiteX5" fmla="*/ 27223 w 43967"/>
              <a:gd name="connsiteY5" fmla="*/ 46129 h 47968"/>
              <a:gd name="connsiteX6" fmla="*/ 26099 w 43967"/>
              <a:gd name="connsiteY6" fmla="*/ 45234 h 47968"/>
              <a:gd name="connsiteX7" fmla="*/ 23794 w 43967"/>
              <a:gd name="connsiteY7" fmla="*/ 44253 h 47968"/>
              <a:gd name="connsiteX8" fmla="*/ 21193 w 43967"/>
              <a:gd name="connsiteY8" fmla="*/ 44187 h 47968"/>
              <a:gd name="connsiteX9" fmla="*/ 18717 w 43967"/>
              <a:gd name="connsiteY9" fmla="*/ 45101 h 47968"/>
              <a:gd name="connsiteX10" fmla="*/ 14526 w 43967"/>
              <a:gd name="connsiteY10" fmla="*/ 46234 h 47968"/>
              <a:gd name="connsiteX11" fmla="*/ 10735 w 43967"/>
              <a:gd name="connsiteY11" fmla="*/ 46606 h 47968"/>
              <a:gd name="connsiteX12" fmla="*/ 7677 w 43967"/>
              <a:gd name="connsiteY12" fmla="*/ 47234 h 47968"/>
              <a:gd name="connsiteX13" fmla="*/ 5153 w 43967"/>
              <a:gd name="connsiteY13" fmla="*/ 47968 h 47968"/>
              <a:gd name="connsiteX14" fmla="*/ 2867 w 43967"/>
              <a:gd name="connsiteY14" fmla="*/ 47568 h 47968"/>
              <a:gd name="connsiteX15" fmla="*/ 895 w 43967"/>
              <a:gd name="connsiteY15" fmla="*/ 46911 h 47968"/>
              <a:gd name="connsiteX16" fmla="*/ 458 w 43967"/>
              <a:gd name="connsiteY16" fmla="*/ 41291 h 47968"/>
              <a:gd name="connsiteX17" fmla="*/ 0 w 43967"/>
              <a:gd name="connsiteY17" fmla="*/ 35195 h 47968"/>
              <a:gd name="connsiteX18" fmla="*/ 48 w 43967"/>
              <a:gd name="connsiteY18" fmla="*/ 30423 h 47968"/>
              <a:gd name="connsiteX19" fmla="*/ 743 w 43967"/>
              <a:gd name="connsiteY19" fmla="*/ 27794 h 47968"/>
              <a:gd name="connsiteX20" fmla="*/ 1362 w 43967"/>
              <a:gd name="connsiteY20" fmla="*/ 26765 h 47968"/>
              <a:gd name="connsiteX21" fmla="*/ 4944 w 43967"/>
              <a:gd name="connsiteY21" fmla="*/ 23136 h 47968"/>
              <a:gd name="connsiteX22" fmla="*/ 6182 w 43967"/>
              <a:gd name="connsiteY22" fmla="*/ 21650 h 47968"/>
              <a:gd name="connsiteX23" fmla="*/ 10268 w 43967"/>
              <a:gd name="connsiteY23" fmla="*/ 15630 h 47968"/>
              <a:gd name="connsiteX24" fmla="*/ 13783 w 43967"/>
              <a:gd name="connsiteY24" fmla="*/ 10458 h 47968"/>
              <a:gd name="connsiteX25" fmla="*/ 16402 w 43967"/>
              <a:gd name="connsiteY25" fmla="*/ 6601 h 47968"/>
              <a:gd name="connsiteX26" fmla="*/ 17212 w 43967"/>
              <a:gd name="connsiteY26" fmla="*/ 5839 h 47968"/>
              <a:gd name="connsiteX27" fmla="*/ 18317 w 43967"/>
              <a:gd name="connsiteY27" fmla="*/ 5096 h 47968"/>
              <a:gd name="connsiteX28" fmla="*/ 19098 w 43967"/>
              <a:gd name="connsiteY28" fmla="*/ 5315 h 47968"/>
              <a:gd name="connsiteX29" fmla="*/ 24203 w 43967"/>
              <a:gd name="connsiteY29" fmla="*/ 9039 h 47968"/>
              <a:gd name="connsiteX30" fmla="*/ 25098 w 43967"/>
              <a:gd name="connsiteY30" fmla="*/ 8934 h 47968"/>
              <a:gd name="connsiteX31" fmla="*/ 26804 w 43967"/>
              <a:gd name="connsiteY31" fmla="*/ 7782 h 47968"/>
              <a:gd name="connsiteX32" fmla="*/ 28347 w 43967"/>
              <a:gd name="connsiteY32" fmla="*/ 3800 h 47968"/>
              <a:gd name="connsiteX33" fmla="*/ 29433 w 43967"/>
              <a:gd name="connsiteY33" fmla="*/ 2343 h 47968"/>
              <a:gd name="connsiteX34" fmla="*/ 29899 w 43967"/>
              <a:gd name="connsiteY34" fmla="*/ 2381 h 47968"/>
              <a:gd name="connsiteX35" fmla="*/ 33176 w 43967"/>
              <a:gd name="connsiteY35" fmla="*/ 1267 h 47968"/>
              <a:gd name="connsiteX36" fmla="*/ 36138 w 43967"/>
              <a:gd name="connsiteY36" fmla="*/ 0 h 47968"/>
              <a:gd name="connsiteX37" fmla="*/ 36519 w 43967"/>
              <a:gd name="connsiteY37" fmla="*/ 1314 h 47968"/>
              <a:gd name="connsiteX38" fmla="*/ 40996 w 43967"/>
              <a:gd name="connsiteY38" fmla="*/ 6667 h 47968"/>
              <a:gd name="connsiteX39" fmla="*/ 42472 w 43967"/>
              <a:gd name="connsiteY39" fmla="*/ 9296 h 47968"/>
              <a:gd name="connsiteX40" fmla="*/ 43968 w 43967"/>
              <a:gd name="connsiteY40" fmla="*/ 14116 h 47968"/>
              <a:gd name="connsiteX41" fmla="*/ 43186 w 43967"/>
              <a:gd name="connsiteY41" fmla="*/ 16793 h 47968"/>
              <a:gd name="connsiteX42" fmla="*/ 42015 w 43967"/>
              <a:gd name="connsiteY42" fmla="*/ 18545 h 47968"/>
              <a:gd name="connsiteX43" fmla="*/ 40291 w 43967"/>
              <a:gd name="connsiteY43" fmla="*/ 20098 h 47968"/>
              <a:gd name="connsiteX44" fmla="*/ 34300 w 43967"/>
              <a:gd name="connsiteY44" fmla="*/ 23917 h 47968"/>
              <a:gd name="connsiteX45" fmla="*/ 27642 w 43967"/>
              <a:gd name="connsiteY45" fmla="*/ 26346 h 47968"/>
              <a:gd name="connsiteX46" fmla="*/ 23393 w 43967"/>
              <a:gd name="connsiteY46" fmla="*/ 31214 h 47968"/>
              <a:gd name="connsiteX47" fmla="*/ 20231 w 43967"/>
              <a:gd name="connsiteY47" fmla="*/ 30880 h 47968"/>
              <a:gd name="connsiteX48" fmla="*/ 20717 w 43967"/>
              <a:gd name="connsiteY48" fmla="*/ 32718 h 47968"/>
              <a:gd name="connsiteX49" fmla="*/ 21889 w 43967"/>
              <a:gd name="connsiteY49" fmla="*/ 32928 h 47968"/>
              <a:gd name="connsiteX50" fmla="*/ 23736 w 43967"/>
              <a:gd name="connsiteY50" fmla="*/ 32575 h 47968"/>
              <a:gd name="connsiteX51" fmla="*/ 27404 w 43967"/>
              <a:gd name="connsiteY51" fmla="*/ 31166 h 47968"/>
              <a:gd name="connsiteX52" fmla="*/ 30652 w 43967"/>
              <a:gd name="connsiteY52" fmla="*/ 30489 h 47968"/>
              <a:gd name="connsiteX53" fmla="*/ 34167 w 43967"/>
              <a:gd name="connsiteY53" fmla="*/ 30442 h 47968"/>
              <a:gd name="connsiteX54" fmla="*/ 37348 w 43967"/>
              <a:gd name="connsiteY54" fmla="*/ 31052 h 47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43967" h="47968">
                <a:moveTo>
                  <a:pt x="39596" y="32842"/>
                </a:moveTo>
                <a:lnTo>
                  <a:pt x="37281" y="36471"/>
                </a:lnTo>
                <a:lnTo>
                  <a:pt x="34319" y="41119"/>
                </a:lnTo>
                <a:lnTo>
                  <a:pt x="30956" y="46396"/>
                </a:lnTo>
                <a:lnTo>
                  <a:pt x="28852" y="46434"/>
                </a:lnTo>
                <a:lnTo>
                  <a:pt x="27223" y="46129"/>
                </a:lnTo>
                <a:lnTo>
                  <a:pt x="26099" y="45234"/>
                </a:lnTo>
                <a:lnTo>
                  <a:pt x="23794" y="44253"/>
                </a:lnTo>
                <a:lnTo>
                  <a:pt x="21193" y="44187"/>
                </a:lnTo>
                <a:lnTo>
                  <a:pt x="18717" y="45101"/>
                </a:lnTo>
                <a:lnTo>
                  <a:pt x="14526" y="46234"/>
                </a:lnTo>
                <a:lnTo>
                  <a:pt x="10735" y="46606"/>
                </a:lnTo>
                <a:lnTo>
                  <a:pt x="7677" y="47234"/>
                </a:lnTo>
                <a:lnTo>
                  <a:pt x="5153" y="47968"/>
                </a:lnTo>
                <a:lnTo>
                  <a:pt x="2867" y="47568"/>
                </a:lnTo>
                <a:lnTo>
                  <a:pt x="895" y="46911"/>
                </a:lnTo>
                <a:lnTo>
                  <a:pt x="458" y="41291"/>
                </a:lnTo>
                <a:lnTo>
                  <a:pt x="0" y="35195"/>
                </a:lnTo>
                <a:lnTo>
                  <a:pt x="48" y="30423"/>
                </a:lnTo>
                <a:lnTo>
                  <a:pt x="743" y="27794"/>
                </a:lnTo>
                <a:lnTo>
                  <a:pt x="1362" y="26765"/>
                </a:lnTo>
                <a:lnTo>
                  <a:pt x="4944" y="23136"/>
                </a:lnTo>
                <a:lnTo>
                  <a:pt x="6182" y="21650"/>
                </a:lnTo>
                <a:lnTo>
                  <a:pt x="10268" y="15630"/>
                </a:lnTo>
                <a:lnTo>
                  <a:pt x="13783" y="10458"/>
                </a:lnTo>
                <a:lnTo>
                  <a:pt x="16402" y="6601"/>
                </a:lnTo>
                <a:lnTo>
                  <a:pt x="17212" y="5839"/>
                </a:lnTo>
                <a:lnTo>
                  <a:pt x="18317" y="5096"/>
                </a:lnTo>
                <a:lnTo>
                  <a:pt x="19098" y="5315"/>
                </a:lnTo>
                <a:lnTo>
                  <a:pt x="24203" y="9039"/>
                </a:lnTo>
                <a:lnTo>
                  <a:pt x="25098" y="8934"/>
                </a:lnTo>
                <a:lnTo>
                  <a:pt x="26804" y="7782"/>
                </a:lnTo>
                <a:lnTo>
                  <a:pt x="28347" y="3800"/>
                </a:lnTo>
                <a:lnTo>
                  <a:pt x="29433" y="2343"/>
                </a:lnTo>
                <a:lnTo>
                  <a:pt x="29899" y="2381"/>
                </a:lnTo>
                <a:lnTo>
                  <a:pt x="33176" y="1267"/>
                </a:lnTo>
                <a:lnTo>
                  <a:pt x="36138" y="0"/>
                </a:lnTo>
                <a:lnTo>
                  <a:pt x="36519" y="1314"/>
                </a:lnTo>
                <a:lnTo>
                  <a:pt x="40996" y="6667"/>
                </a:lnTo>
                <a:lnTo>
                  <a:pt x="42472" y="9296"/>
                </a:lnTo>
                <a:lnTo>
                  <a:pt x="43968" y="14116"/>
                </a:lnTo>
                <a:lnTo>
                  <a:pt x="43186" y="16793"/>
                </a:lnTo>
                <a:lnTo>
                  <a:pt x="42015" y="18545"/>
                </a:lnTo>
                <a:lnTo>
                  <a:pt x="40291" y="20098"/>
                </a:lnTo>
                <a:lnTo>
                  <a:pt x="34300" y="23917"/>
                </a:lnTo>
                <a:lnTo>
                  <a:pt x="27642" y="26346"/>
                </a:lnTo>
                <a:lnTo>
                  <a:pt x="23393" y="31214"/>
                </a:lnTo>
                <a:lnTo>
                  <a:pt x="20231" y="30880"/>
                </a:lnTo>
                <a:lnTo>
                  <a:pt x="20717" y="32718"/>
                </a:lnTo>
                <a:lnTo>
                  <a:pt x="21889" y="32928"/>
                </a:lnTo>
                <a:lnTo>
                  <a:pt x="23736" y="32575"/>
                </a:lnTo>
                <a:lnTo>
                  <a:pt x="27404" y="31166"/>
                </a:lnTo>
                <a:lnTo>
                  <a:pt x="30652" y="30489"/>
                </a:lnTo>
                <a:lnTo>
                  <a:pt x="34167" y="30442"/>
                </a:lnTo>
                <a:lnTo>
                  <a:pt x="37348" y="310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D7DED46-9FF4-8CF5-AF85-859F93D11CA0}"/>
              </a:ext>
            </a:extLst>
          </p:cNvPr>
          <p:cNvSpPr/>
          <p:nvPr/>
        </p:nvSpPr>
        <p:spPr>
          <a:xfrm>
            <a:off x="6026341" y="2775217"/>
            <a:ext cx="187556" cy="149037"/>
          </a:xfrm>
          <a:custGeom>
            <a:avLst/>
            <a:gdLst>
              <a:gd name="connsiteX0" fmla="*/ 43272 w 187556"/>
              <a:gd name="connsiteY0" fmla="*/ 139951 h 149037"/>
              <a:gd name="connsiteX1" fmla="*/ 42872 w 187556"/>
              <a:gd name="connsiteY1" fmla="*/ 139951 h 149037"/>
              <a:gd name="connsiteX2" fmla="*/ 41167 w 187556"/>
              <a:gd name="connsiteY2" fmla="*/ 139541 h 149037"/>
              <a:gd name="connsiteX3" fmla="*/ 39957 w 187556"/>
              <a:gd name="connsiteY3" fmla="*/ 138560 h 149037"/>
              <a:gd name="connsiteX4" fmla="*/ 36824 w 187556"/>
              <a:gd name="connsiteY4" fmla="*/ 139256 h 149037"/>
              <a:gd name="connsiteX5" fmla="*/ 32633 w 187556"/>
              <a:gd name="connsiteY5" fmla="*/ 140837 h 149037"/>
              <a:gd name="connsiteX6" fmla="*/ 30309 w 187556"/>
              <a:gd name="connsiteY6" fmla="*/ 140761 h 149037"/>
              <a:gd name="connsiteX7" fmla="*/ 28461 w 187556"/>
              <a:gd name="connsiteY7" fmla="*/ 139065 h 149037"/>
              <a:gd name="connsiteX8" fmla="*/ 20898 w 187556"/>
              <a:gd name="connsiteY8" fmla="*/ 136646 h 149037"/>
              <a:gd name="connsiteX9" fmla="*/ 19679 w 187556"/>
              <a:gd name="connsiteY9" fmla="*/ 136446 h 149037"/>
              <a:gd name="connsiteX10" fmla="*/ 14688 w 187556"/>
              <a:gd name="connsiteY10" fmla="*/ 136350 h 149037"/>
              <a:gd name="connsiteX11" fmla="*/ 14678 w 187556"/>
              <a:gd name="connsiteY11" fmla="*/ 136350 h 149037"/>
              <a:gd name="connsiteX12" fmla="*/ 14440 w 187556"/>
              <a:gd name="connsiteY12" fmla="*/ 132522 h 149037"/>
              <a:gd name="connsiteX13" fmla="*/ 13821 w 187556"/>
              <a:gd name="connsiteY13" fmla="*/ 129750 h 149037"/>
              <a:gd name="connsiteX14" fmla="*/ 12068 w 187556"/>
              <a:gd name="connsiteY14" fmla="*/ 125616 h 149037"/>
              <a:gd name="connsiteX15" fmla="*/ 14659 w 187556"/>
              <a:gd name="connsiteY15" fmla="*/ 124616 h 149037"/>
              <a:gd name="connsiteX16" fmla="*/ 14154 w 187556"/>
              <a:gd name="connsiteY16" fmla="*/ 116519 h 149037"/>
              <a:gd name="connsiteX17" fmla="*/ 13211 w 187556"/>
              <a:gd name="connsiteY17" fmla="*/ 112319 h 149037"/>
              <a:gd name="connsiteX18" fmla="*/ 5982 w 187556"/>
              <a:gd name="connsiteY18" fmla="*/ 107985 h 149037"/>
              <a:gd name="connsiteX19" fmla="*/ 286 w 187556"/>
              <a:gd name="connsiteY19" fmla="*/ 103765 h 149037"/>
              <a:gd name="connsiteX20" fmla="*/ 1600 w 187556"/>
              <a:gd name="connsiteY20" fmla="*/ 89478 h 149037"/>
              <a:gd name="connsiteX21" fmla="*/ 2162 w 187556"/>
              <a:gd name="connsiteY21" fmla="*/ 85611 h 149037"/>
              <a:gd name="connsiteX22" fmla="*/ 0 w 187556"/>
              <a:gd name="connsiteY22" fmla="*/ 78086 h 149037"/>
              <a:gd name="connsiteX23" fmla="*/ 229 w 187556"/>
              <a:gd name="connsiteY23" fmla="*/ 69380 h 149037"/>
              <a:gd name="connsiteX24" fmla="*/ 1143 w 187556"/>
              <a:gd name="connsiteY24" fmla="*/ 55588 h 149037"/>
              <a:gd name="connsiteX25" fmla="*/ 2953 w 187556"/>
              <a:gd name="connsiteY25" fmla="*/ 55045 h 149037"/>
              <a:gd name="connsiteX26" fmla="*/ 4286 w 187556"/>
              <a:gd name="connsiteY26" fmla="*/ 55112 h 149037"/>
              <a:gd name="connsiteX27" fmla="*/ 9411 w 187556"/>
              <a:gd name="connsiteY27" fmla="*/ 57598 h 149037"/>
              <a:gd name="connsiteX28" fmla="*/ 11544 w 187556"/>
              <a:gd name="connsiteY28" fmla="*/ 57845 h 149037"/>
              <a:gd name="connsiteX29" fmla="*/ 13011 w 187556"/>
              <a:gd name="connsiteY29" fmla="*/ 60065 h 149037"/>
              <a:gd name="connsiteX30" fmla="*/ 14726 w 187556"/>
              <a:gd name="connsiteY30" fmla="*/ 60979 h 149037"/>
              <a:gd name="connsiteX31" fmla="*/ 15964 w 187556"/>
              <a:gd name="connsiteY31" fmla="*/ 58626 h 149037"/>
              <a:gd name="connsiteX32" fmla="*/ 16450 w 187556"/>
              <a:gd name="connsiteY32" fmla="*/ 54598 h 149037"/>
              <a:gd name="connsiteX33" fmla="*/ 20507 w 187556"/>
              <a:gd name="connsiteY33" fmla="*/ 49368 h 149037"/>
              <a:gd name="connsiteX34" fmla="*/ 23356 w 187556"/>
              <a:gd name="connsiteY34" fmla="*/ 47435 h 149037"/>
              <a:gd name="connsiteX35" fmla="*/ 25298 w 187556"/>
              <a:gd name="connsiteY35" fmla="*/ 46511 h 149037"/>
              <a:gd name="connsiteX36" fmla="*/ 27261 w 187556"/>
              <a:gd name="connsiteY36" fmla="*/ 48625 h 149037"/>
              <a:gd name="connsiteX37" fmla="*/ 28756 w 187556"/>
              <a:gd name="connsiteY37" fmla="*/ 50997 h 149037"/>
              <a:gd name="connsiteX38" fmla="*/ 29108 w 187556"/>
              <a:gd name="connsiteY38" fmla="*/ 45806 h 149037"/>
              <a:gd name="connsiteX39" fmla="*/ 30318 w 187556"/>
              <a:gd name="connsiteY39" fmla="*/ 35871 h 149037"/>
              <a:gd name="connsiteX40" fmla="*/ 26461 w 187556"/>
              <a:gd name="connsiteY40" fmla="*/ 34309 h 149037"/>
              <a:gd name="connsiteX41" fmla="*/ 23308 w 187556"/>
              <a:gd name="connsiteY41" fmla="*/ 35662 h 149037"/>
              <a:gd name="connsiteX42" fmla="*/ 20193 w 187556"/>
              <a:gd name="connsiteY42" fmla="*/ 41967 h 149037"/>
              <a:gd name="connsiteX43" fmla="*/ 17412 w 187556"/>
              <a:gd name="connsiteY43" fmla="*/ 49864 h 149037"/>
              <a:gd name="connsiteX44" fmla="*/ 12897 w 187556"/>
              <a:gd name="connsiteY44" fmla="*/ 50587 h 149037"/>
              <a:gd name="connsiteX45" fmla="*/ 9297 w 187556"/>
              <a:gd name="connsiteY45" fmla="*/ 52816 h 149037"/>
              <a:gd name="connsiteX46" fmla="*/ 6048 w 187556"/>
              <a:gd name="connsiteY46" fmla="*/ 50502 h 149037"/>
              <a:gd name="connsiteX47" fmla="*/ 3953 w 187556"/>
              <a:gd name="connsiteY47" fmla="*/ 48463 h 149037"/>
              <a:gd name="connsiteX48" fmla="*/ 3905 w 187556"/>
              <a:gd name="connsiteY48" fmla="*/ 45482 h 149037"/>
              <a:gd name="connsiteX49" fmla="*/ 4382 w 187556"/>
              <a:gd name="connsiteY49" fmla="*/ 43682 h 149037"/>
              <a:gd name="connsiteX50" fmla="*/ 8201 w 187556"/>
              <a:gd name="connsiteY50" fmla="*/ 37224 h 149037"/>
              <a:gd name="connsiteX51" fmla="*/ 13326 w 187556"/>
              <a:gd name="connsiteY51" fmla="*/ 31004 h 149037"/>
              <a:gd name="connsiteX52" fmla="*/ 18488 w 187556"/>
              <a:gd name="connsiteY52" fmla="*/ 31061 h 149037"/>
              <a:gd name="connsiteX53" fmla="*/ 22250 w 187556"/>
              <a:gd name="connsiteY53" fmla="*/ 29070 h 149037"/>
              <a:gd name="connsiteX54" fmla="*/ 24499 w 187556"/>
              <a:gd name="connsiteY54" fmla="*/ 28832 h 149037"/>
              <a:gd name="connsiteX55" fmla="*/ 31518 w 187556"/>
              <a:gd name="connsiteY55" fmla="*/ 29261 h 149037"/>
              <a:gd name="connsiteX56" fmla="*/ 35119 w 187556"/>
              <a:gd name="connsiteY56" fmla="*/ 27889 h 149037"/>
              <a:gd name="connsiteX57" fmla="*/ 38348 w 187556"/>
              <a:gd name="connsiteY57" fmla="*/ 25032 h 149037"/>
              <a:gd name="connsiteX58" fmla="*/ 45320 w 187556"/>
              <a:gd name="connsiteY58" fmla="*/ 12868 h 149037"/>
              <a:gd name="connsiteX59" fmla="*/ 49254 w 187556"/>
              <a:gd name="connsiteY59" fmla="*/ 7772 h 149037"/>
              <a:gd name="connsiteX60" fmla="*/ 57188 w 187556"/>
              <a:gd name="connsiteY60" fmla="*/ 5982 h 149037"/>
              <a:gd name="connsiteX61" fmla="*/ 64523 w 187556"/>
              <a:gd name="connsiteY61" fmla="*/ 76 h 149037"/>
              <a:gd name="connsiteX62" fmla="*/ 66570 w 187556"/>
              <a:gd name="connsiteY62" fmla="*/ 0 h 149037"/>
              <a:gd name="connsiteX63" fmla="*/ 63122 w 187556"/>
              <a:gd name="connsiteY63" fmla="*/ 4401 h 149037"/>
              <a:gd name="connsiteX64" fmla="*/ 62570 w 187556"/>
              <a:gd name="connsiteY64" fmla="*/ 6106 h 149037"/>
              <a:gd name="connsiteX65" fmla="*/ 62151 w 187556"/>
              <a:gd name="connsiteY65" fmla="*/ 8706 h 149037"/>
              <a:gd name="connsiteX66" fmla="*/ 64618 w 187556"/>
              <a:gd name="connsiteY66" fmla="*/ 14345 h 149037"/>
              <a:gd name="connsiteX67" fmla="*/ 64094 w 187556"/>
              <a:gd name="connsiteY67" fmla="*/ 17774 h 149037"/>
              <a:gd name="connsiteX68" fmla="*/ 64275 w 187556"/>
              <a:gd name="connsiteY68" fmla="*/ 24499 h 149037"/>
              <a:gd name="connsiteX69" fmla="*/ 61941 w 187556"/>
              <a:gd name="connsiteY69" fmla="*/ 27994 h 149037"/>
              <a:gd name="connsiteX70" fmla="*/ 59312 w 187556"/>
              <a:gd name="connsiteY70" fmla="*/ 35405 h 149037"/>
              <a:gd name="connsiteX71" fmla="*/ 58179 w 187556"/>
              <a:gd name="connsiteY71" fmla="*/ 36491 h 149037"/>
              <a:gd name="connsiteX72" fmla="*/ 57931 w 187556"/>
              <a:gd name="connsiteY72" fmla="*/ 45101 h 149037"/>
              <a:gd name="connsiteX73" fmla="*/ 58188 w 187556"/>
              <a:gd name="connsiteY73" fmla="*/ 47149 h 149037"/>
              <a:gd name="connsiteX74" fmla="*/ 57807 w 187556"/>
              <a:gd name="connsiteY74" fmla="*/ 54940 h 149037"/>
              <a:gd name="connsiteX75" fmla="*/ 60503 w 187556"/>
              <a:gd name="connsiteY75" fmla="*/ 58122 h 149037"/>
              <a:gd name="connsiteX76" fmla="*/ 63351 w 187556"/>
              <a:gd name="connsiteY76" fmla="*/ 59779 h 149037"/>
              <a:gd name="connsiteX77" fmla="*/ 72857 w 187556"/>
              <a:gd name="connsiteY77" fmla="*/ 59722 h 149037"/>
              <a:gd name="connsiteX78" fmla="*/ 73848 w 187556"/>
              <a:gd name="connsiteY78" fmla="*/ 61113 h 149037"/>
              <a:gd name="connsiteX79" fmla="*/ 75009 w 187556"/>
              <a:gd name="connsiteY79" fmla="*/ 63503 h 149037"/>
              <a:gd name="connsiteX80" fmla="*/ 74162 w 187556"/>
              <a:gd name="connsiteY80" fmla="*/ 67561 h 149037"/>
              <a:gd name="connsiteX81" fmla="*/ 73143 w 187556"/>
              <a:gd name="connsiteY81" fmla="*/ 70618 h 149037"/>
              <a:gd name="connsiteX82" fmla="*/ 70390 w 187556"/>
              <a:gd name="connsiteY82" fmla="*/ 73190 h 149037"/>
              <a:gd name="connsiteX83" fmla="*/ 66856 w 187556"/>
              <a:gd name="connsiteY83" fmla="*/ 75105 h 149037"/>
              <a:gd name="connsiteX84" fmla="*/ 64656 w 187556"/>
              <a:gd name="connsiteY84" fmla="*/ 75190 h 149037"/>
              <a:gd name="connsiteX85" fmla="*/ 61665 w 187556"/>
              <a:gd name="connsiteY85" fmla="*/ 71552 h 149037"/>
              <a:gd name="connsiteX86" fmla="*/ 60246 w 187556"/>
              <a:gd name="connsiteY86" fmla="*/ 72733 h 149037"/>
              <a:gd name="connsiteX87" fmla="*/ 58779 w 187556"/>
              <a:gd name="connsiteY87" fmla="*/ 74591 h 149037"/>
              <a:gd name="connsiteX88" fmla="*/ 56312 w 187556"/>
              <a:gd name="connsiteY88" fmla="*/ 84515 h 149037"/>
              <a:gd name="connsiteX89" fmla="*/ 55140 w 187556"/>
              <a:gd name="connsiteY89" fmla="*/ 91192 h 149037"/>
              <a:gd name="connsiteX90" fmla="*/ 54512 w 187556"/>
              <a:gd name="connsiteY90" fmla="*/ 91735 h 149037"/>
              <a:gd name="connsiteX91" fmla="*/ 53121 w 187556"/>
              <a:gd name="connsiteY91" fmla="*/ 90745 h 149037"/>
              <a:gd name="connsiteX92" fmla="*/ 50721 w 187556"/>
              <a:gd name="connsiteY92" fmla="*/ 90669 h 149037"/>
              <a:gd name="connsiteX93" fmla="*/ 47682 w 187556"/>
              <a:gd name="connsiteY93" fmla="*/ 92250 h 149037"/>
              <a:gd name="connsiteX94" fmla="*/ 49244 w 187556"/>
              <a:gd name="connsiteY94" fmla="*/ 93659 h 149037"/>
              <a:gd name="connsiteX95" fmla="*/ 50892 w 187556"/>
              <a:gd name="connsiteY95" fmla="*/ 96107 h 149037"/>
              <a:gd name="connsiteX96" fmla="*/ 50235 w 187556"/>
              <a:gd name="connsiteY96" fmla="*/ 97336 h 149037"/>
              <a:gd name="connsiteX97" fmla="*/ 47558 w 187556"/>
              <a:gd name="connsiteY97" fmla="*/ 98660 h 149037"/>
              <a:gd name="connsiteX98" fmla="*/ 45187 w 187556"/>
              <a:gd name="connsiteY98" fmla="*/ 101337 h 149037"/>
              <a:gd name="connsiteX99" fmla="*/ 44196 w 187556"/>
              <a:gd name="connsiteY99" fmla="*/ 103356 h 149037"/>
              <a:gd name="connsiteX100" fmla="*/ 41215 w 187556"/>
              <a:gd name="connsiteY100" fmla="*/ 105747 h 149037"/>
              <a:gd name="connsiteX101" fmla="*/ 39329 w 187556"/>
              <a:gd name="connsiteY101" fmla="*/ 108776 h 149037"/>
              <a:gd name="connsiteX102" fmla="*/ 40253 w 187556"/>
              <a:gd name="connsiteY102" fmla="*/ 112519 h 149037"/>
              <a:gd name="connsiteX103" fmla="*/ 40643 w 187556"/>
              <a:gd name="connsiteY103" fmla="*/ 115805 h 149037"/>
              <a:gd name="connsiteX104" fmla="*/ 41463 w 187556"/>
              <a:gd name="connsiteY104" fmla="*/ 119425 h 149037"/>
              <a:gd name="connsiteX105" fmla="*/ 40720 w 187556"/>
              <a:gd name="connsiteY105" fmla="*/ 122311 h 149037"/>
              <a:gd name="connsiteX106" fmla="*/ 37014 w 187556"/>
              <a:gd name="connsiteY106" fmla="*/ 126445 h 149037"/>
              <a:gd name="connsiteX107" fmla="*/ 35652 w 187556"/>
              <a:gd name="connsiteY107" fmla="*/ 130016 h 149037"/>
              <a:gd name="connsiteX108" fmla="*/ 38824 w 187556"/>
              <a:gd name="connsiteY108" fmla="*/ 129969 h 149037"/>
              <a:gd name="connsiteX109" fmla="*/ 40777 w 187556"/>
              <a:gd name="connsiteY109" fmla="*/ 130788 h 149037"/>
              <a:gd name="connsiteX110" fmla="*/ 41920 w 187556"/>
              <a:gd name="connsiteY110" fmla="*/ 131845 h 149037"/>
              <a:gd name="connsiteX111" fmla="*/ 43101 w 187556"/>
              <a:gd name="connsiteY111" fmla="*/ 133341 h 149037"/>
              <a:gd name="connsiteX112" fmla="*/ 42377 w 187556"/>
              <a:gd name="connsiteY112" fmla="*/ 135189 h 149037"/>
              <a:gd name="connsiteX113" fmla="*/ 43272 w 187556"/>
              <a:gd name="connsiteY113" fmla="*/ 139951 h 149037"/>
              <a:gd name="connsiteX114" fmla="*/ 78353 w 187556"/>
              <a:gd name="connsiteY114" fmla="*/ 24003 h 149037"/>
              <a:gd name="connsiteX115" fmla="*/ 77267 w 187556"/>
              <a:gd name="connsiteY115" fmla="*/ 25156 h 149037"/>
              <a:gd name="connsiteX116" fmla="*/ 73590 w 187556"/>
              <a:gd name="connsiteY116" fmla="*/ 23527 h 149037"/>
              <a:gd name="connsiteX117" fmla="*/ 75210 w 187556"/>
              <a:gd name="connsiteY117" fmla="*/ 21241 h 149037"/>
              <a:gd name="connsiteX118" fmla="*/ 79248 w 187556"/>
              <a:gd name="connsiteY118" fmla="*/ 20184 h 149037"/>
              <a:gd name="connsiteX119" fmla="*/ 81620 w 187556"/>
              <a:gd name="connsiteY119" fmla="*/ 20536 h 149037"/>
              <a:gd name="connsiteX120" fmla="*/ 79010 w 187556"/>
              <a:gd name="connsiteY120" fmla="*/ 22803 h 149037"/>
              <a:gd name="connsiteX121" fmla="*/ 78353 w 187556"/>
              <a:gd name="connsiteY121" fmla="*/ 24003 h 149037"/>
              <a:gd name="connsiteX122" fmla="*/ 118901 w 187556"/>
              <a:gd name="connsiteY122" fmla="*/ 94983 h 149037"/>
              <a:gd name="connsiteX123" fmla="*/ 118967 w 187556"/>
              <a:gd name="connsiteY123" fmla="*/ 99727 h 149037"/>
              <a:gd name="connsiteX124" fmla="*/ 118272 w 187556"/>
              <a:gd name="connsiteY124" fmla="*/ 101108 h 149037"/>
              <a:gd name="connsiteX125" fmla="*/ 117253 w 187556"/>
              <a:gd name="connsiteY125" fmla="*/ 102022 h 149037"/>
              <a:gd name="connsiteX126" fmla="*/ 114586 w 187556"/>
              <a:gd name="connsiteY126" fmla="*/ 102984 h 149037"/>
              <a:gd name="connsiteX127" fmla="*/ 112271 w 187556"/>
              <a:gd name="connsiteY127" fmla="*/ 104327 h 149037"/>
              <a:gd name="connsiteX128" fmla="*/ 110204 w 187556"/>
              <a:gd name="connsiteY128" fmla="*/ 106680 h 149037"/>
              <a:gd name="connsiteX129" fmla="*/ 109442 w 187556"/>
              <a:gd name="connsiteY129" fmla="*/ 110042 h 149037"/>
              <a:gd name="connsiteX130" fmla="*/ 111052 w 187556"/>
              <a:gd name="connsiteY130" fmla="*/ 112500 h 149037"/>
              <a:gd name="connsiteX131" fmla="*/ 113986 w 187556"/>
              <a:gd name="connsiteY131" fmla="*/ 113843 h 149037"/>
              <a:gd name="connsiteX132" fmla="*/ 114738 w 187556"/>
              <a:gd name="connsiteY132" fmla="*/ 118510 h 149037"/>
              <a:gd name="connsiteX133" fmla="*/ 112319 w 187556"/>
              <a:gd name="connsiteY133" fmla="*/ 120806 h 149037"/>
              <a:gd name="connsiteX134" fmla="*/ 106109 w 187556"/>
              <a:gd name="connsiteY134" fmla="*/ 123092 h 149037"/>
              <a:gd name="connsiteX135" fmla="*/ 105461 w 187556"/>
              <a:gd name="connsiteY135" fmla="*/ 128607 h 149037"/>
              <a:gd name="connsiteX136" fmla="*/ 105661 w 187556"/>
              <a:gd name="connsiteY136" fmla="*/ 132940 h 149037"/>
              <a:gd name="connsiteX137" fmla="*/ 105547 w 187556"/>
              <a:gd name="connsiteY137" fmla="*/ 136084 h 149037"/>
              <a:gd name="connsiteX138" fmla="*/ 105051 w 187556"/>
              <a:gd name="connsiteY138" fmla="*/ 140427 h 149037"/>
              <a:gd name="connsiteX139" fmla="*/ 100032 w 187556"/>
              <a:gd name="connsiteY139" fmla="*/ 142399 h 149037"/>
              <a:gd name="connsiteX140" fmla="*/ 96784 w 187556"/>
              <a:gd name="connsiteY140" fmla="*/ 135789 h 149037"/>
              <a:gd name="connsiteX141" fmla="*/ 96755 w 187556"/>
              <a:gd name="connsiteY141" fmla="*/ 133131 h 149037"/>
              <a:gd name="connsiteX142" fmla="*/ 95783 w 187556"/>
              <a:gd name="connsiteY142" fmla="*/ 130026 h 149037"/>
              <a:gd name="connsiteX143" fmla="*/ 95603 w 187556"/>
              <a:gd name="connsiteY143" fmla="*/ 127378 h 149037"/>
              <a:gd name="connsiteX144" fmla="*/ 94450 w 187556"/>
              <a:gd name="connsiteY144" fmla="*/ 123139 h 149037"/>
              <a:gd name="connsiteX145" fmla="*/ 89697 w 187556"/>
              <a:gd name="connsiteY145" fmla="*/ 121987 h 149037"/>
              <a:gd name="connsiteX146" fmla="*/ 87849 w 187556"/>
              <a:gd name="connsiteY146" fmla="*/ 121834 h 149037"/>
              <a:gd name="connsiteX147" fmla="*/ 85268 w 187556"/>
              <a:gd name="connsiteY147" fmla="*/ 122625 h 149037"/>
              <a:gd name="connsiteX148" fmla="*/ 84630 w 187556"/>
              <a:gd name="connsiteY148" fmla="*/ 122320 h 149037"/>
              <a:gd name="connsiteX149" fmla="*/ 81534 w 187556"/>
              <a:gd name="connsiteY149" fmla="*/ 116510 h 149037"/>
              <a:gd name="connsiteX150" fmla="*/ 82048 w 187556"/>
              <a:gd name="connsiteY150" fmla="*/ 110071 h 149037"/>
              <a:gd name="connsiteX151" fmla="*/ 80401 w 187556"/>
              <a:gd name="connsiteY151" fmla="*/ 106814 h 149037"/>
              <a:gd name="connsiteX152" fmla="*/ 80172 w 187556"/>
              <a:gd name="connsiteY152" fmla="*/ 105337 h 149037"/>
              <a:gd name="connsiteX153" fmla="*/ 80210 w 187556"/>
              <a:gd name="connsiteY153" fmla="*/ 103699 h 149037"/>
              <a:gd name="connsiteX154" fmla="*/ 78848 w 187556"/>
              <a:gd name="connsiteY154" fmla="*/ 102346 h 149037"/>
              <a:gd name="connsiteX155" fmla="*/ 77210 w 187556"/>
              <a:gd name="connsiteY155" fmla="*/ 101632 h 149037"/>
              <a:gd name="connsiteX156" fmla="*/ 76410 w 187556"/>
              <a:gd name="connsiteY156" fmla="*/ 97984 h 149037"/>
              <a:gd name="connsiteX157" fmla="*/ 78296 w 187556"/>
              <a:gd name="connsiteY157" fmla="*/ 97098 h 149037"/>
              <a:gd name="connsiteX158" fmla="*/ 82972 w 187556"/>
              <a:gd name="connsiteY158" fmla="*/ 97527 h 149037"/>
              <a:gd name="connsiteX159" fmla="*/ 84344 w 187556"/>
              <a:gd name="connsiteY159" fmla="*/ 97279 h 149037"/>
              <a:gd name="connsiteX160" fmla="*/ 85592 w 187556"/>
              <a:gd name="connsiteY160" fmla="*/ 96517 h 149037"/>
              <a:gd name="connsiteX161" fmla="*/ 89373 w 187556"/>
              <a:gd name="connsiteY161" fmla="*/ 90497 h 149037"/>
              <a:gd name="connsiteX162" fmla="*/ 89259 w 187556"/>
              <a:gd name="connsiteY162" fmla="*/ 89164 h 149037"/>
              <a:gd name="connsiteX163" fmla="*/ 89659 w 187556"/>
              <a:gd name="connsiteY163" fmla="*/ 87440 h 149037"/>
              <a:gd name="connsiteX164" fmla="*/ 93745 w 187556"/>
              <a:gd name="connsiteY164" fmla="*/ 86801 h 149037"/>
              <a:gd name="connsiteX165" fmla="*/ 95565 w 187556"/>
              <a:gd name="connsiteY165" fmla="*/ 89135 h 149037"/>
              <a:gd name="connsiteX166" fmla="*/ 95193 w 187556"/>
              <a:gd name="connsiteY166" fmla="*/ 92869 h 149037"/>
              <a:gd name="connsiteX167" fmla="*/ 95422 w 187556"/>
              <a:gd name="connsiteY167" fmla="*/ 97631 h 149037"/>
              <a:gd name="connsiteX168" fmla="*/ 97898 w 187556"/>
              <a:gd name="connsiteY168" fmla="*/ 98927 h 149037"/>
              <a:gd name="connsiteX169" fmla="*/ 98860 w 187556"/>
              <a:gd name="connsiteY169" fmla="*/ 99117 h 149037"/>
              <a:gd name="connsiteX170" fmla="*/ 99898 w 187556"/>
              <a:gd name="connsiteY170" fmla="*/ 95603 h 149037"/>
              <a:gd name="connsiteX171" fmla="*/ 100622 w 187556"/>
              <a:gd name="connsiteY171" fmla="*/ 93888 h 149037"/>
              <a:gd name="connsiteX172" fmla="*/ 101603 w 187556"/>
              <a:gd name="connsiteY172" fmla="*/ 92926 h 149037"/>
              <a:gd name="connsiteX173" fmla="*/ 101937 w 187556"/>
              <a:gd name="connsiteY173" fmla="*/ 89706 h 149037"/>
              <a:gd name="connsiteX174" fmla="*/ 101356 w 187556"/>
              <a:gd name="connsiteY174" fmla="*/ 87735 h 149037"/>
              <a:gd name="connsiteX175" fmla="*/ 100117 w 187556"/>
              <a:gd name="connsiteY175" fmla="*/ 86258 h 149037"/>
              <a:gd name="connsiteX176" fmla="*/ 104747 w 187556"/>
              <a:gd name="connsiteY176" fmla="*/ 82258 h 149037"/>
              <a:gd name="connsiteX177" fmla="*/ 109538 w 187556"/>
              <a:gd name="connsiteY177" fmla="*/ 79077 h 149037"/>
              <a:gd name="connsiteX178" fmla="*/ 112328 w 187556"/>
              <a:gd name="connsiteY178" fmla="*/ 78905 h 149037"/>
              <a:gd name="connsiteX179" fmla="*/ 115129 w 187556"/>
              <a:gd name="connsiteY179" fmla="*/ 79686 h 149037"/>
              <a:gd name="connsiteX180" fmla="*/ 117739 w 187556"/>
              <a:gd name="connsiteY180" fmla="*/ 80753 h 149037"/>
              <a:gd name="connsiteX181" fmla="*/ 119148 w 187556"/>
              <a:gd name="connsiteY181" fmla="*/ 81677 h 149037"/>
              <a:gd name="connsiteX182" fmla="*/ 119939 w 187556"/>
              <a:gd name="connsiteY182" fmla="*/ 83163 h 149037"/>
              <a:gd name="connsiteX183" fmla="*/ 118186 w 187556"/>
              <a:gd name="connsiteY183" fmla="*/ 86697 h 149037"/>
              <a:gd name="connsiteX184" fmla="*/ 117701 w 187556"/>
              <a:gd name="connsiteY184" fmla="*/ 88621 h 149037"/>
              <a:gd name="connsiteX185" fmla="*/ 118901 w 187556"/>
              <a:gd name="connsiteY185" fmla="*/ 94983 h 149037"/>
              <a:gd name="connsiteX186" fmla="*/ 66466 w 187556"/>
              <a:gd name="connsiteY186" fmla="*/ 95079 h 149037"/>
              <a:gd name="connsiteX187" fmla="*/ 66008 w 187556"/>
              <a:gd name="connsiteY187" fmla="*/ 95926 h 149037"/>
              <a:gd name="connsiteX188" fmla="*/ 64313 w 187556"/>
              <a:gd name="connsiteY188" fmla="*/ 95040 h 149037"/>
              <a:gd name="connsiteX189" fmla="*/ 64132 w 187556"/>
              <a:gd name="connsiteY189" fmla="*/ 91973 h 149037"/>
              <a:gd name="connsiteX190" fmla="*/ 64770 w 187556"/>
              <a:gd name="connsiteY190" fmla="*/ 89211 h 149037"/>
              <a:gd name="connsiteX191" fmla="*/ 64018 w 187556"/>
              <a:gd name="connsiteY191" fmla="*/ 86735 h 149037"/>
              <a:gd name="connsiteX192" fmla="*/ 64846 w 187556"/>
              <a:gd name="connsiteY192" fmla="*/ 85144 h 149037"/>
              <a:gd name="connsiteX193" fmla="*/ 67228 w 187556"/>
              <a:gd name="connsiteY193" fmla="*/ 88849 h 149037"/>
              <a:gd name="connsiteX194" fmla="*/ 67904 w 187556"/>
              <a:gd name="connsiteY194" fmla="*/ 90592 h 149037"/>
              <a:gd name="connsiteX195" fmla="*/ 66980 w 187556"/>
              <a:gd name="connsiteY195" fmla="*/ 92669 h 149037"/>
              <a:gd name="connsiteX196" fmla="*/ 66466 w 187556"/>
              <a:gd name="connsiteY196" fmla="*/ 95079 h 149037"/>
              <a:gd name="connsiteX197" fmla="*/ 121491 w 187556"/>
              <a:gd name="connsiteY197" fmla="*/ 103899 h 149037"/>
              <a:gd name="connsiteX198" fmla="*/ 118977 w 187556"/>
              <a:gd name="connsiteY198" fmla="*/ 105909 h 149037"/>
              <a:gd name="connsiteX199" fmla="*/ 118424 w 187556"/>
              <a:gd name="connsiteY199" fmla="*/ 105804 h 149037"/>
              <a:gd name="connsiteX200" fmla="*/ 117605 w 187556"/>
              <a:gd name="connsiteY200" fmla="*/ 103051 h 149037"/>
              <a:gd name="connsiteX201" fmla="*/ 118939 w 187556"/>
              <a:gd name="connsiteY201" fmla="*/ 101375 h 149037"/>
              <a:gd name="connsiteX202" fmla="*/ 119720 w 187556"/>
              <a:gd name="connsiteY202" fmla="*/ 99956 h 149037"/>
              <a:gd name="connsiteX203" fmla="*/ 120282 w 187556"/>
              <a:gd name="connsiteY203" fmla="*/ 99994 h 149037"/>
              <a:gd name="connsiteX204" fmla="*/ 121044 w 187556"/>
              <a:gd name="connsiteY204" fmla="*/ 101537 h 149037"/>
              <a:gd name="connsiteX205" fmla="*/ 121491 w 187556"/>
              <a:gd name="connsiteY205" fmla="*/ 103899 h 149037"/>
              <a:gd name="connsiteX206" fmla="*/ 67475 w 187556"/>
              <a:gd name="connsiteY206" fmla="*/ 103280 h 149037"/>
              <a:gd name="connsiteX207" fmla="*/ 68590 w 187556"/>
              <a:gd name="connsiteY207" fmla="*/ 105737 h 149037"/>
              <a:gd name="connsiteX208" fmla="*/ 69961 w 187556"/>
              <a:gd name="connsiteY208" fmla="*/ 110976 h 149037"/>
              <a:gd name="connsiteX209" fmla="*/ 72133 w 187556"/>
              <a:gd name="connsiteY209" fmla="*/ 116824 h 149037"/>
              <a:gd name="connsiteX210" fmla="*/ 71228 w 187556"/>
              <a:gd name="connsiteY210" fmla="*/ 119262 h 149037"/>
              <a:gd name="connsiteX211" fmla="*/ 71847 w 187556"/>
              <a:gd name="connsiteY211" fmla="*/ 122387 h 149037"/>
              <a:gd name="connsiteX212" fmla="*/ 71228 w 187556"/>
              <a:gd name="connsiteY212" fmla="*/ 125635 h 149037"/>
              <a:gd name="connsiteX213" fmla="*/ 66913 w 187556"/>
              <a:gd name="connsiteY213" fmla="*/ 129407 h 149037"/>
              <a:gd name="connsiteX214" fmla="*/ 62074 w 187556"/>
              <a:gd name="connsiteY214" fmla="*/ 129578 h 149037"/>
              <a:gd name="connsiteX215" fmla="*/ 57045 w 187556"/>
              <a:gd name="connsiteY215" fmla="*/ 127759 h 149037"/>
              <a:gd name="connsiteX216" fmla="*/ 49940 w 187556"/>
              <a:gd name="connsiteY216" fmla="*/ 124244 h 149037"/>
              <a:gd name="connsiteX217" fmla="*/ 49368 w 187556"/>
              <a:gd name="connsiteY217" fmla="*/ 122272 h 149037"/>
              <a:gd name="connsiteX218" fmla="*/ 48378 w 187556"/>
              <a:gd name="connsiteY218" fmla="*/ 121177 h 149037"/>
              <a:gd name="connsiteX219" fmla="*/ 46472 w 187556"/>
              <a:gd name="connsiteY219" fmla="*/ 115167 h 149037"/>
              <a:gd name="connsiteX220" fmla="*/ 46511 w 187556"/>
              <a:gd name="connsiteY220" fmla="*/ 107728 h 149037"/>
              <a:gd name="connsiteX221" fmla="*/ 50083 w 187556"/>
              <a:gd name="connsiteY221" fmla="*/ 106785 h 149037"/>
              <a:gd name="connsiteX222" fmla="*/ 57884 w 187556"/>
              <a:gd name="connsiteY222" fmla="*/ 103222 h 149037"/>
              <a:gd name="connsiteX223" fmla="*/ 59684 w 187556"/>
              <a:gd name="connsiteY223" fmla="*/ 103784 h 149037"/>
              <a:gd name="connsiteX224" fmla="*/ 61570 w 187556"/>
              <a:gd name="connsiteY224" fmla="*/ 105604 h 149037"/>
              <a:gd name="connsiteX225" fmla="*/ 63741 w 187556"/>
              <a:gd name="connsiteY225" fmla="*/ 105709 h 149037"/>
              <a:gd name="connsiteX226" fmla="*/ 66885 w 187556"/>
              <a:gd name="connsiteY226" fmla="*/ 103127 h 149037"/>
              <a:gd name="connsiteX227" fmla="*/ 67475 w 187556"/>
              <a:gd name="connsiteY227" fmla="*/ 103280 h 149037"/>
              <a:gd name="connsiteX228" fmla="*/ 186233 w 187556"/>
              <a:gd name="connsiteY228" fmla="*/ 130836 h 149037"/>
              <a:gd name="connsiteX229" fmla="*/ 185242 w 187556"/>
              <a:gd name="connsiteY229" fmla="*/ 131626 h 149037"/>
              <a:gd name="connsiteX230" fmla="*/ 180823 w 187556"/>
              <a:gd name="connsiteY230" fmla="*/ 130321 h 149037"/>
              <a:gd name="connsiteX231" fmla="*/ 175441 w 187556"/>
              <a:gd name="connsiteY231" fmla="*/ 127092 h 149037"/>
              <a:gd name="connsiteX232" fmla="*/ 176231 w 187556"/>
              <a:gd name="connsiteY232" fmla="*/ 120748 h 149037"/>
              <a:gd name="connsiteX233" fmla="*/ 177613 w 187556"/>
              <a:gd name="connsiteY233" fmla="*/ 117996 h 149037"/>
              <a:gd name="connsiteX234" fmla="*/ 187433 w 187556"/>
              <a:gd name="connsiteY234" fmla="*/ 125111 h 149037"/>
              <a:gd name="connsiteX235" fmla="*/ 187557 w 187556"/>
              <a:gd name="connsiteY235" fmla="*/ 127788 h 149037"/>
              <a:gd name="connsiteX236" fmla="*/ 186233 w 187556"/>
              <a:gd name="connsiteY236" fmla="*/ 130836 h 149037"/>
              <a:gd name="connsiteX237" fmla="*/ 69856 w 187556"/>
              <a:gd name="connsiteY237" fmla="*/ 143408 h 149037"/>
              <a:gd name="connsiteX238" fmla="*/ 68666 w 187556"/>
              <a:gd name="connsiteY238" fmla="*/ 143666 h 149037"/>
              <a:gd name="connsiteX239" fmla="*/ 67056 w 187556"/>
              <a:gd name="connsiteY239" fmla="*/ 139922 h 149037"/>
              <a:gd name="connsiteX240" fmla="*/ 66847 w 187556"/>
              <a:gd name="connsiteY240" fmla="*/ 138741 h 149037"/>
              <a:gd name="connsiteX241" fmla="*/ 68742 w 187556"/>
              <a:gd name="connsiteY241" fmla="*/ 136341 h 149037"/>
              <a:gd name="connsiteX242" fmla="*/ 69961 w 187556"/>
              <a:gd name="connsiteY242" fmla="*/ 133617 h 149037"/>
              <a:gd name="connsiteX243" fmla="*/ 73133 w 187556"/>
              <a:gd name="connsiteY243" fmla="*/ 129426 h 149037"/>
              <a:gd name="connsiteX244" fmla="*/ 74952 w 187556"/>
              <a:gd name="connsiteY244" fmla="*/ 124501 h 149037"/>
              <a:gd name="connsiteX245" fmla="*/ 75648 w 187556"/>
              <a:gd name="connsiteY245" fmla="*/ 124578 h 149037"/>
              <a:gd name="connsiteX246" fmla="*/ 74838 w 187556"/>
              <a:gd name="connsiteY246" fmla="*/ 128969 h 149037"/>
              <a:gd name="connsiteX247" fmla="*/ 70676 w 187556"/>
              <a:gd name="connsiteY247" fmla="*/ 141151 h 149037"/>
              <a:gd name="connsiteX248" fmla="*/ 69856 w 187556"/>
              <a:gd name="connsiteY248" fmla="*/ 143408 h 149037"/>
              <a:gd name="connsiteX249" fmla="*/ 51864 w 187556"/>
              <a:gd name="connsiteY249" fmla="*/ 137131 h 149037"/>
              <a:gd name="connsiteX250" fmla="*/ 49082 w 187556"/>
              <a:gd name="connsiteY250" fmla="*/ 137770 h 149037"/>
              <a:gd name="connsiteX251" fmla="*/ 47663 w 187556"/>
              <a:gd name="connsiteY251" fmla="*/ 136646 h 149037"/>
              <a:gd name="connsiteX252" fmla="*/ 45053 w 187556"/>
              <a:gd name="connsiteY252" fmla="*/ 136217 h 149037"/>
              <a:gd name="connsiteX253" fmla="*/ 44120 w 187556"/>
              <a:gd name="connsiteY253" fmla="*/ 129064 h 149037"/>
              <a:gd name="connsiteX254" fmla="*/ 44387 w 187556"/>
              <a:gd name="connsiteY254" fmla="*/ 128635 h 149037"/>
              <a:gd name="connsiteX255" fmla="*/ 45701 w 187556"/>
              <a:gd name="connsiteY255" fmla="*/ 129140 h 149037"/>
              <a:gd name="connsiteX256" fmla="*/ 50207 w 187556"/>
              <a:gd name="connsiteY256" fmla="*/ 132483 h 149037"/>
              <a:gd name="connsiteX257" fmla="*/ 51778 w 187556"/>
              <a:gd name="connsiteY257" fmla="*/ 136132 h 149037"/>
              <a:gd name="connsiteX258" fmla="*/ 51864 w 187556"/>
              <a:gd name="connsiteY258" fmla="*/ 137131 h 149037"/>
              <a:gd name="connsiteX259" fmla="*/ 118377 w 187556"/>
              <a:gd name="connsiteY259" fmla="*/ 133445 h 149037"/>
              <a:gd name="connsiteX260" fmla="*/ 117358 w 187556"/>
              <a:gd name="connsiteY260" fmla="*/ 134141 h 149037"/>
              <a:gd name="connsiteX261" fmla="*/ 113252 w 187556"/>
              <a:gd name="connsiteY261" fmla="*/ 133636 h 149037"/>
              <a:gd name="connsiteX262" fmla="*/ 108623 w 187556"/>
              <a:gd name="connsiteY262" fmla="*/ 136855 h 149037"/>
              <a:gd name="connsiteX263" fmla="*/ 106871 w 187556"/>
              <a:gd name="connsiteY263" fmla="*/ 135836 h 149037"/>
              <a:gd name="connsiteX264" fmla="*/ 107537 w 187556"/>
              <a:gd name="connsiteY264" fmla="*/ 133779 h 149037"/>
              <a:gd name="connsiteX265" fmla="*/ 108023 w 187556"/>
              <a:gd name="connsiteY265" fmla="*/ 133026 h 149037"/>
              <a:gd name="connsiteX266" fmla="*/ 109576 w 187556"/>
              <a:gd name="connsiteY266" fmla="*/ 132150 h 149037"/>
              <a:gd name="connsiteX267" fmla="*/ 110614 w 187556"/>
              <a:gd name="connsiteY267" fmla="*/ 130874 h 149037"/>
              <a:gd name="connsiteX268" fmla="*/ 111023 w 187556"/>
              <a:gd name="connsiteY268" fmla="*/ 128873 h 149037"/>
              <a:gd name="connsiteX269" fmla="*/ 111986 w 187556"/>
              <a:gd name="connsiteY269" fmla="*/ 129950 h 149037"/>
              <a:gd name="connsiteX270" fmla="*/ 114853 w 187556"/>
              <a:gd name="connsiteY270" fmla="*/ 130397 h 149037"/>
              <a:gd name="connsiteX271" fmla="*/ 116253 w 187556"/>
              <a:gd name="connsiteY271" fmla="*/ 131036 h 149037"/>
              <a:gd name="connsiteX272" fmla="*/ 117424 w 187556"/>
              <a:gd name="connsiteY272" fmla="*/ 131979 h 149037"/>
              <a:gd name="connsiteX273" fmla="*/ 118377 w 187556"/>
              <a:gd name="connsiteY273" fmla="*/ 133445 h 149037"/>
              <a:gd name="connsiteX274" fmla="*/ 63180 w 187556"/>
              <a:gd name="connsiteY274" fmla="*/ 138922 h 149037"/>
              <a:gd name="connsiteX275" fmla="*/ 61389 w 187556"/>
              <a:gd name="connsiteY275" fmla="*/ 139408 h 149037"/>
              <a:gd name="connsiteX276" fmla="*/ 59341 w 187556"/>
              <a:gd name="connsiteY276" fmla="*/ 138398 h 149037"/>
              <a:gd name="connsiteX277" fmla="*/ 55997 w 187556"/>
              <a:gd name="connsiteY277" fmla="*/ 134598 h 149037"/>
              <a:gd name="connsiteX278" fmla="*/ 55579 w 187556"/>
              <a:gd name="connsiteY278" fmla="*/ 133588 h 149037"/>
              <a:gd name="connsiteX279" fmla="*/ 57331 w 187556"/>
              <a:gd name="connsiteY279" fmla="*/ 134226 h 149037"/>
              <a:gd name="connsiteX280" fmla="*/ 59512 w 187556"/>
              <a:gd name="connsiteY280" fmla="*/ 136217 h 149037"/>
              <a:gd name="connsiteX281" fmla="*/ 61294 w 187556"/>
              <a:gd name="connsiteY281" fmla="*/ 136646 h 149037"/>
              <a:gd name="connsiteX282" fmla="*/ 63732 w 187556"/>
              <a:gd name="connsiteY282" fmla="*/ 138322 h 149037"/>
              <a:gd name="connsiteX283" fmla="*/ 63180 w 187556"/>
              <a:gd name="connsiteY283" fmla="*/ 138922 h 149037"/>
              <a:gd name="connsiteX284" fmla="*/ 86621 w 187556"/>
              <a:gd name="connsiteY284" fmla="*/ 136884 h 149037"/>
              <a:gd name="connsiteX285" fmla="*/ 91354 w 187556"/>
              <a:gd name="connsiteY285" fmla="*/ 139760 h 149037"/>
              <a:gd name="connsiteX286" fmla="*/ 94555 w 187556"/>
              <a:gd name="connsiteY286" fmla="*/ 139589 h 149037"/>
              <a:gd name="connsiteX287" fmla="*/ 96736 w 187556"/>
              <a:gd name="connsiteY287" fmla="*/ 140779 h 149037"/>
              <a:gd name="connsiteX288" fmla="*/ 97260 w 187556"/>
              <a:gd name="connsiteY288" fmla="*/ 142618 h 149037"/>
              <a:gd name="connsiteX289" fmla="*/ 97450 w 187556"/>
              <a:gd name="connsiteY289" fmla="*/ 146695 h 149037"/>
              <a:gd name="connsiteX290" fmla="*/ 95165 w 187556"/>
              <a:gd name="connsiteY290" fmla="*/ 147885 h 149037"/>
              <a:gd name="connsiteX291" fmla="*/ 92640 w 187556"/>
              <a:gd name="connsiteY291" fmla="*/ 147485 h 149037"/>
              <a:gd name="connsiteX292" fmla="*/ 89202 w 187556"/>
              <a:gd name="connsiteY292" fmla="*/ 149038 h 149037"/>
              <a:gd name="connsiteX293" fmla="*/ 77924 w 187556"/>
              <a:gd name="connsiteY293" fmla="*/ 142380 h 149037"/>
              <a:gd name="connsiteX294" fmla="*/ 78086 w 187556"/>
              <a:gd name="connsiteY294" fmla="*/ 136808 h 149037"/>
              <a:gd name="connsiteX295" fmla="*/ 78534 w 187556"/>
              <a:gd name="connsiteY295" fmla="*/ 134617 h 149037"/>
              <a:gd name="connsiteX296" fmla="*/ 83877 w 187556"/>
              <a:gd name="connsiteY296" fmla="*/ 134093 h 149037"/>
              <a:gd name="connsiteX297" fmla="*/ 86621 w 187556"/>
              <a:gd name="connsiteY297" fmla="*/ 136884 h 149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187556" h="149037">
                <a:moveTo>
                  <a:pt x="43272" y="139951"/>
                </a:moveTo>
                <a:lnTo>
                  <a:pt x="42872" y="139951"/>
                </a:lnTo>
                <a:lnTo>
                  <a:pt x="41167" y="139541"/>
                </a:lnTo>
                <a:lnTo>
                  <a:pt x="39957" y="138560"/>
                </a:lnTo>
                <a:lnTo>
                  <a:pt x="36824" y="139256"/>
                </a:lnTo>
                <a:lnTo>
                  <a:pt x="32633" y="140837"/>
                </a:lnTo>
                <a:lnTo>
                  <a:pt x="30309" y="140761"/>
                </a:lnTo>
                <a:lnTo>
                  <a:pt x="28461" y="139065"/>
                </a:lnTo>
                <a:lnTo>
                  <a:pt x="20898" y="136646"/>
                </a:lnTo>
                <a:lnTo>
                  <a:pt x="19679" y="136446"/>
                </a:lnTo>
                <a:lnTo>
                  <a:pt x="14688" y="136350"/>
                </a:lnTo>
                <a:lnTo>
                  <a:pt x="14678" y="136350"/>
                </a:lnTo>
                <a:lnTo>
                  <a:pt x="14440" y="132522"/>
                </a:lnTo>
                <a:lnTo>
                  <a:pt x="13821" y="129750"/>
                </a:lnTo>
                <a:lnTo>
                  <a:pt x="12068" y="125616"/>
                </a:lnTo>
                <a:lnTo>
                  <a:pt x="14659" y="124616"/>
                </a:lnTo>
                <a:lnTo>
                  <a:pt x="14154" y="116519"/>
                </a:lnTo>
                <a:lnTo>
                  <a:pt x="13211" y="112319"/>
                </a:lnTo>
                <a:lnTo>
                  <a:pt x="5982" y="107985"/>
                </a:lnTo>
                <a:lnTo>
                  <a:pt x="286" y="103765"/>
                </a:lnTo>
                <a:lnTo>
                  <a:pt x="1600" y="89478"/>
                </a:lnTo>
                <a:lnTo>
                  <a:pt x="2162" y="85611"/>
                </a:lnTo>
                <a:lnTo>
                  <a:pt x="0" y="78086"/>
                </a:lnTo>
                <a:lnTo>
                  <a:pt x="229" y="69380"/>
                </a:lnTo>
                <a:lnTo>
                  <a:pt x="1143" y="55588"/>
                </a:lnTo>
                <a:lnTo>
                  <a:pt x="2953" y="55045"/>
                </a:lnTo>
                <a:lnTo>
                  <a:pt x="4286" y="55112"/>
                </a:lnTo>
                <a:lnTo>
                  <a:pt x="9411" y="57598"/>
                </a:lnTo>
                <a:lnTo>
                  <a:pt x="11544" y="57845"/>
                </a:lnTo>
                <a:lnTo>
                  <a:pt x="13011" y="60065"/>
                </a:lnTo>
                <a:lnTo>
                  <a:pt x="14726" y="60979"/>
                </a:lnTo>
                <a:lnTo>
                  <a:pt x="15964" y="58626"/>
                </a:lnTo>
                <a:lnTo>
                  <a:pt x="16450" y="54598"/>
                </a:lnTo>
                <a:lnTo>
                  <a:pt x="20507" y="49368"/>
                </a:lnTo>
                <a:lnTo>
                  <a:pt x="23356" y="47435"/>
                </a:lnTo>
                <a:lnTo>
                  <a:pt x="25298" y="46511"/>
                </a:lnTo>
                <a:lnTo>
                  <a:pt x="27261" y="48625"/>
                </a:lnTo>
                <a:lnTo>
                  <a:pt x="28756" y="50997"/>
                </a:lnTo>
                <a:lnTo>
                  <a:pt x="29108" y="45806"/>
                </a:lnTo>
                <a:lnTo>
                  <a:pt x="30318" y="35871"/>
                </a:lnTo>
                <a:lnTo>
                  <a:pt x="26461" y="34309"/>
                </a:lnTo>
                <a:lnTo>
                  <a:pt x="23308" y="35662"/>
                </a:lnTo>
                <a:lnTo>
                  <a:pt x="20193" y="41967"/>
                </a:lnTo>
                <a:lnTo>
                  <a:pt x="17412" y="49864"/>
                </a:lnTo>
                <a:lnTo>
                  <a:pt x="12897" y="50587"/>
                </a:lnTo>
                <a:lnTo>
                  <a:pt x="9297" y="52816"/>
                </a:lnTo>
                <a:lnTo>
                  <a:pt x="6048" y="50502"/>
                </a:lnTo>
                <a:lnTo>
                  <a:pt x="3953" y="48463"/>
                </a:lnTo>
                <a:lnTo>
                  <a:pt x="3905" y="45482"/>
                </a:lnTo>
                <a:lnTo>
                  <a:pt x="4382" y="43682"/>
                </a:lnTo>
                <a:lnTo>
                  <a:pt x="8201" y="37224"/>
                </a:lnTo>
                <a:lnTo>
                  <a:pt x="13326" y="31004"/>
                </a:lnTo>
                <a:lnTo>
                  <a:pt x="18488" y="31061"/>
                </a:lnTo>
                <a:lnTo>
                  <a:pt x="22250" y="29070"/>
                </a:lnTo>
                <a:lnTo>
                  <a:pt x="24499" y="28832"/>
                </a:lnTo>
                <a:lnTo>
                  <a:pt x="31518" y="29261"/>
                </a:lnTo>
                <a:lnTo>
                  <a:pt x="35119" y="27889"/>
                </a:lnTo>
                <a:lnTo>
                  <a:pt x="38348" y="25032"/>
                </a:lnTo>
                <a:lnTo>
                  <a:pt x="45320" y="12868"/>
                </a:lnTo>
                <a:lnTo>
                  <a:pt x="49254" y="7772"/>
                </a:lnTo>
                <a:lnTo>
                  <a:pt x="57188" y="5982"/>
                </a:lnTo>
                <a:lnTo>
                  <a:pt x="64523" y="76"/>
                </a:lnTo>
                <a:lnTo>
                  <a:pt x="66570" y="0"/>
                </a:lnTo>
                <a:lnTo>
                  <a:pt x="63122" y="4401"/>
                </a:lnTo>
                <a:lnTo>
                  <a:pt x="62570" y="6106"/>
                </a:lnTo>
                <a:lnTo>
                  <a:pt x="62151" y="8706"/>
                </a:lnTo>
                <a:lnTo>
                  <a:pt x="64618" y="14345"/>
                </a:lnTo>
                <a:lnTo>
                  <a:pt x="64094" y="17774"/>
                </a:lnTo>
                <a:lnTo>
                  <a:pt x="64275" y="24499"/>
                </a:lnTo>
                <a:lnTo>
                  <a:pt x="61941" y="27994"/>
                </a:lnTo>
                <a:lnTo>
                  <a:pt x="59312" y="35405"/>
                </a:lnTo>
                <a:lnTo>
                  <a:pt x="58179" y="36491"/>
                </a:lnTo>
                <a:lnTo>
                  <a:pt x="57931" y="45101"/>
                </a:lnTo>
                <a:lnTo>
                  <a:pt x="58188" y="47149"/>
                </a:lnTo>
                <a:lnTo>
                  <a:pt x="57807" y="54940"/>
                </a:lnTo>
                <a:lnTo>
                  <a:pt x="60503" y="58122"/>
                </a:lnTo>
                <a:lnTo>
                  <a:pt x="63351" y="59779"/>
                </a:lnTo>
                <a:lnTo>
                  <a:pt x="72857" y="59722"/>
                </a:lnTo>
                <a:lnTo>
                  <a:pt x="73848" y="61113"/>
                </a:lnTo>
                <a:lnTo>
                  <a:pt x="75009" y="63503"/>
                </a:lnTo>
                <a:lnTo>
                  <a:pt x="74162" y="67561"/>
                </a:lnTo>
                <a:lnTo>
                  <a:pt x="73143" y="70618"/>
                </a:lnTo>
                <a:lnTo>
                  <a:pt x="70390" y="73190"/>
                </a:lnTo>
                <a:lnTo>
                  <a:pt x="66856" y="75105"/>
                </a:lnTo>
                <a:lnTo>
                  <a:pt x="64656" y="75190"/>
                </a:lnTo>
                <a:lnTo>
                  <a:pt x="61665" y="71552"/>
                </a:lnTo>
                <a:lnTo>
                  <a:pt x="60246" y="72733"/>
                </a:lnTo>
                <a:lnTo>
                  <a:pt x="58779" y="74591"/>
                </a:lnTo>
                <a:lnTo>
                  <a:pt x="56312" y="84515"/>
                </a:lnTo>
                <a:lnTo>
                  <a:pt x="55140" y="91192"/>
                </a:lnTo>
                <a:lnTo>
                  <a:pt x="54512" y="91735"/>
                </a:lnTo>
                <a:lnTo>
                  <a:pt x="53121" y="90745"/>
                </a:lnTo>
                <a:lnTo>
                  <a:pt x="50721" y="90669"/>
                </a:lnTo>
                <a:lnTo>
                  <a:pt x="47682" y="92250"/>
                </a:lnTo>
                <a:lnTo>
                  <a:pt x="49244" y="93659"/>
                </a:lnTo>
                <a:lnTo>
                  <a:pt x="50892" y="96107"/>
                </a:lnTo>
                <a:lnTo>
                  <a:pt x="50235" y="97336"/>
                </a:lnTo>
                <a:lnTo>
                  <a:pt x="47558" y="98660"/>
                </a:lnTo>
                <a:lnTo>
                  <a:pt x="45187" y="101337"/>
                </a:lnTo>
                <a:lnTo>
                  <a:pt x="44196" y="103356"/>
                </a:lnTo>
                <a:lnTo>
                  <a:pt x="41215" y="105747"/>
                </a:lnTo>
                <a:lnTo>
                  <a:pt x="39329" y="108776"/>
                </a:lnTo>
                <a:lnTo>
                  <a:pt x="40253" y="112519"/>
                </a:lnTo>
                <a:lnTo>
                  <a:pt x="40643" y="115805"/>
                </a:lnTo>
                <a:lnTo>
                  <a:pt x="41463" y="119425"/>
                </a:lnTo>
                <a:lnTo>
                  <a:pt x="40720" y="122311"/>
                </a:lnTo>
                <a:lnTo>
                  <a:pt x="37014" y="126445"/>
                </a:lnTo>
                <a:lnTo>
                  <a:pt x="35652" y="130016"/>
                </a:lnTo>
                <a:lnTo>
                  <a:pt x="38824" y="129969"/>
                </a:lnTo>
                <a:lnTo>
                  <a:pt x="40777" y="130788"/>
                </a:lnTo>
                <a:lnTo>
                  <a:pt x="41920" y="131845"/>
                </a:lnTo>
                <a:lnTo>
                  <a:pt x="43101" y="133341"/>
                </a:lnTo>
                <a:lnTo>
                  <a:pt x="42377" y="135189"/>
                </a:lnTo>
                <a:lnTo>
                  <a:pt x="43272" y="139951"/>
                </a:lnTo>
                <a:close/>
                <a:moveTo>
                  <a:pt x="78353" y="24003"/>
                </a:moveTo>
                <a:lnTo>
                  <a:pt x="77267" y="25156"/>
                </a:lnTo>
                <a:lnTo>
                  <a:pt x="73590" y="23527"/>
                </a:lnTo>
                <a:lnTo>
                  <a:pt x="75210" y="21241"/>
                </a:lnTo>
                <a:lnTo>
                  <a:pt x="79248" y="20184"/>
                </a:lnTo>
                <a:lnTo>
                  <a:pt x="81620" y="20536"/>
                </a:lnTo>
                <a:lnTo>
                  <a:pt x="79010" y="22803"/>
                </a:lnTo>
                <a:lnTo>
                  <a:pt x="78353" y="24003"/>
                </a:lnTo>
                <a:close/>
                <a:moveTo>
                  <a:pt x="118901" y="94983"/>
                </a:moveTo>
                <a:lnTo>
                  <a:pt x="118967" y="99727"/>
                </a:lnTo>
                <a:lnTo>
                  <a:pt x="118272" y="101108"/>
                </a:lnTo>
                <a:lnTo>
                  <a:pt x="117253" y="102022"/>
                </a:lnTo>
                <a:lnTo>
                  <a:pt x="114586" y="102984"/>
                </a:lnTo>
                <a:lnTo>
                  <a:pt x="112271" y="104327"/>
                </a:lnTo>
                <a:lnTo>
                  <a:pt x="110204" y="106680"/>
                </a:lnTo>
                <a:lnTo>
                  <a:pt x="109442" y="110042"/>
                </a:lnTo>
                <a:lnTo>
                  <a:pt x="111052" y="112500"/>
                </a:lnTo>
                <a:lnTo>
                  <a:pt x="113986" y="113843"/>
                </a:lnTo>
                <a:lnTo>
                  <a:pt x="114738" y="118510"/>
                </a:lnTo>
                <a:lnTo>
                  <a:pt x="112319" y="120806"/>
                </a:lnTo>
                <a:lnTo>
                  <a:pt x="106109" y="123092"/>
                </a:lnTo>
                <a:lnTo>
                  <a:pt x="105461" y="128607"/>
                </a:lnTo>
                <a:lnTo>
                  <a:pt x="105661" y="132940"/>
                </a:lnTo>
                <a:lnTo>
                  <a:pt x="105547" y="136084"/>
                </a:lnTo>
                <a:lnTo>
                  <a:pt x="105051" y="140427"/>
                </a:lnTo>
                <a:lnTo>
                  <a:pt x="100032" y="142399"/>
                </a:lnTo>
                <a:lnTo>
                  <a:pt x="96784" y="135789"/>
                </a:lnTo>
                <a:lnTo>
                  <a:pt x="96755" y="133131"/>
                </a:lnTo>
                <a:lnTo>
                  <a:pt x="95783" y="130026"/>
                </a:lnTo>
                <a:lnTo>
                  <a:pt x="95603" y="127378"/>
                </a:lnTo>
                <a:lnTo>
                  <a:pt x="94450" y="123139"/>
                </a:lnTo>
                <a:lnTo>
                  <a:pt x="89697" y="121987"/>
                </a:lnTo>
                <a:lnTo>
                  <a:pt x="87849" y="121834"/>
                </a:lnTo>
                <a:lnTo>
                  <a:pt x="85268" y="122625"/>
                </a:lnTo>
                <a:lnTo>
                  <a:pt x="84630" y="122320"/>
                </a:lnTo>
                <a:lnTo>
                  <a:pt x="81534" y="116510"/>
                </a:lnTo>
                <a:lnTo>
                  <a:pt x="82048" y="110071"/>
                </a:lnTo>
                <a:lnTo>
                  <a:pt x="80401" y="106814"/>
                </a:lnTo>
                <a:lnTo>
                  <a:pt x="80172" y="105337"/>
                </a:lnTo>
                <a:lnTo>
                  <a:pt x="80210" y="103699"/>
                </a:lnTo>
                <a:lnTo>
                  <a:pt x="78848" y="102346"/>
                </a:lnTo>
                <a:lnTo>
                  <a:pt x="77210" y="101632"/>
                </a:lnTo>
                <a:lnTo>
                  <a:pt x="76410" y="97984"/>
                </a:lnTo>
                <a:lnTo>
                  <a:pt x="78296" y="97098"/>
                </a:lnTo>
                <a:lnTo>
                  <a:pt x="82972" y="97527"/>
                </a:lnTo>
                <a:lnTo>
                  <a:pt x="84344" y="97279"/>
                </a:lnTo>
                <a:lnTo>
                  <a:pt x="85592" y="96517"/>
                </a:lnTo>
                <a:lnTo>
                  <a:pt x="89373" y="90497"/>
                </a:lnTo>
                <a:lnTo>
                  <a:pt x="89259" y="89164"/>
                </a:lnTo>
                <a:lnTo>
                  <a:pt x="89659" y="87440"/>
                </a:lnTo>
                <a:lnTo>
                  <a:pt x="93745" y="86801"/>
                </a:lnTo>
                <a:lnTo>
                  <a:pt x="95565" y="89135"/>
                </a:lnTo>
                <a:lnTo>
                  <a:pt x="95193" y="92869"/>
                </a:lnTo>
                <a:lnTo>
                  <a:pt x="95422" y="97631"/>
                </a:lnTo>
                <a:lnTo>
                  <a:pt x="97898" y="98927"/>
                </a:lnTo>
                <a:lnTo>
                  <a:pt x="98860" y="99117"/>
                </a:lnTo>
                <a:lnTo>
                  <a:pt x="99898" y="95603"/>
                </a:lnTo>
                <a:lnTo>
                  <a:pt x="100622" y="93888"/>
                </a:lnTo>
                <a:lnTo>
                  <a:pt x="101603" y="92926"/>
                </a:lnTo>
                <a:lnTo>
                  <a:pt x="101937" y="89706"/>
                </a:lnTo>
                <a:lnTo>
                  <a:pt x="101356" y="87735"/>
                </a:lnTo>
                <a:lnTo>
                  <a:pt x="100117" y="86258"/>
                </a:lnTo>
                <a:lnTo>
                  <a:pt x="104747" y="82258"/>
                </a:lnTo>
                <a:lnTo>
                  <a:pt x="109538" y="79077"/>
                </a:lnTo>
                <a:lnTo>
                  <a:pt x="112328" y="78905"/>
                </a:lnTo>
                <a:lnTo>
                  <a:pt x="115129" y="79686"/>
                </a:lnTo>
                <a:lnTo>
                  <a:pt x="117739" y="80753"/>
                </a:lnTo>
                <a:lnTo>
                  <a:pt x="119148" y="81677"/>
                </a:lnTo>
                <a:lnTo>
                  <a:pt x="119939" y="83163"/>
                </a:lnTo>
                <a:lnTo>
                  <a:pt x="118186" y="86697"/>
                </a:lnTo>
                <a:lnTo>
                  <a:pt x="117701" y="88621"/>
                </a:lnTo>
                <a:lnTo>
                  <a:pt x="118901" y="94983"/>
                </a:lnTo>
                <a:close/>
                <a:moveTo>
                  <a:pt x="66466" y="95079"/>
                </a:moveTo>
                <a:lnTo>
                  <a:pt x="66008" y="95926"/>
                </a:lnTo>
                <a:lnTo>
                  <a:pt x="64313" y="95040"/>
                </a:lnTo>
                <a:lnTo>
                  <a:pt x="64132" y="91973"/>
                </a:lnTo>
                <a:lnTo>
                  <a:pt x="64770" y="89211"/>
                </a:lnTo>
                <a:lnTo>
                  <a:pt x="64018" y="86735"/>
                </a:lnTo>
                <a:lnTo>
                  <a:pt x="64846" y="85144"/>
                </a:lnTo>
                <a:lnTo>
                  <a:pt x="67228" y="88849"/>
                </a:lnTo>
                <a:lnTo>
                  <a:pt x="67904" y="90592"/>
                </a:lnTo>
                <a:lnTo>
                  <a:pt x="66980" y="92669"/>
                </a:lnTo>
                <a:lnTo>
                  <a:pt x="66466" y="95079"/>
                </a:lnTo>
                <a:close/>
                <a:moveTo>
                  <a:pt x="121491" y="103899"/>
                </a:moveTo>
                <a:lnTo>
                  <a:pt x="118977" y="105909"/>
                </a:lnTo>
                <a:lnTo>
                  <a:pt x="118424" y="105804"/>
                </a:lnTo>
                <a:lnTo>
                  <a:pt x="117605" y="103051"/>
                </a:lnTo>
                <a:lnTo>
                  <a:pt x="118939" y="101375"/>
                </a:lnTo>
                <a:lnTo>
                  <a:pt x="119720" y="99956"/>
                </a:lnTo>
                <a:lnTo>
                  <a:pt x="120282" y="99994"/>
                </a:lnTo>
                <a:lnTo>
                  <a:pt x="121044" y="101537"/>
                </a:lnTo>
                <a:lnTo>
                  <a:pt x="121491" y="103899"/>
                </a:lnTo>
                <a:close/>
                <a:moveTo>
                  <a:pt x="67475" y="103280"/>
                </a:moveTo>
                <a:lnTo>
                  <a:pt x="68590" y="105737"/>
                </a:lnTo>
                <a:lnTo>
                  <a:pt x="69961" y="110976"/>
                </a:lnTo>
                <a:lnTo>
                  <a:pt x="72133" y="116824"/>
                </a:lnTo>
                <a:lnTo>
                  <a:pt x="71228" y="119262"/>
                </a:lnTo>
                <a:lnTo>
                  <a:pt x="71847" y="122387"/>
                </a:lnTo>
                <a:lnTo>
                  <a:pt x="71228" y="125635"/>
                </a:lnTo>
                <a:lnTo>
                  <a:pt x="66913" y="129407"/>
                </a:lnTo>
                <a:lnTo>
                  <a:pt x="62074" y="129578"/>
                </a:lnTo>
                <a:lnTo>
                  <a:pt x="57045" y="127759"/>
                </a:lnTo>
                <a:lnTo>
                  <a:pt x="49940" y="124244"/>
                </a:lnTo>
                <a:lnTo>
                  <a:pt x="49368" y="122272"/>
                </a:lnTo>
                <a:lnTo>
                  <a:pt x="48378" y="121177"/>
                </a:lnTo>
                <a:lnTo>
                  <a:pt x="46472" y="115167"/>
                </a:lnTo>
                <a:lnTo>
                  <a:pt x="46511" y="107728"/>
                </a:lnTo>
                <a:lnTo>
                  <a:pt x="50083" y="106785"/>
                </a:lnTo>
                <a:lnTo>
                  <a:pt x="57884" y="103222"/>
                </a:lnTo>
                <a:lnTo>
                  <a:pt x="59684" y="103784"/>
                </a:lnTo>
                <a:lnTo>
                  <a:pt x="61570" y="105604"/>
                </a:lnTo>
                <a:lnTo>
                  <a:pt x="63741" y="105709"/>
                </a:lnTo>
                <a:lnTo>
                  <a:pt x="66885" y="103127"/>
                </a:lnTo>
                <a:lnTo>
                  <a:pt x="67475" y="103280"/>
                </a:lnTo>
                <a:close/>
                <a:moveTo>
                  <a:pt x="186233" y="130836"/>
                </a:moveTo>
                <a:lnTo>
                  <a:pt x="185242" y="131626"/>
                </a:lnTo>
                <a:lnTo>
                  <a:pt x="180823" y="130321"/>
                </a:lnTo>
                <a:lnTo>
                  <a:pt x="175441" y="127092"/>
                </a:lnTo>
                <a:lnTo>
                  <a:pt x="176231" y="120748"/>
                </a:lnTo>
                <a:lnTo>
                  <a:pt x="177613" y="117996"/>
                </a:lnTo>
                <a:lnTo>
                  <a:pt x="187433" y="125111"/>
                </a:lnTo>
                <a:lnTo>
                  <a:pt x="187557" y="127788"/>
                </a:lnTo>
                <a:lnTo>
                  <a:pt x="186233" y="130836"/>
                </a:lnTo>
                <a:close/>
                <a:moveTo>
                  <a:pt x="69856" y="143408"/>
                </a:moveTo>
                <a:lnTo>
                  <a:pt x="68666" y="143666"/>
                </a:lnTo>
                <a:lnTo>
                  <a:pt x="67056" y="139922"/>
                </a:lnTo>
                <a:lnTo>
                  <a:pt x="66847" y="138741"/>
                </a:lnTo>
                <a:lnTo>
                  <a:pt x="68742" y="136341"/>
                </a:lnTo>
                <a:lnTo>
                  <a:pt x="69961" y="133617"/>
                </a:lnTo>
                <a:lnTo>
                  <a:pt x="73133" y="129426"/>
                </a:lnTo>
                <a:lnTo>
                  <a:pt x="74952" y="124501"/>
                </a:lnTo>
                <a:lnTo>
                  <a:pt x="75648" y="124578"/>
                </a:lnTo>
                <a:lnTo>
                  <a:pt x="74838" y="128969"/>
                </a:lnTo>
                <a:lnTo>
                  <a:pt x="70676" y="141151"/>
                </a:lnTo>
                <a:lnTo>
                  <a:pt x="69856" y="143408"/>
                </a:lnTo>
                <a:close/>
                <a:moveTo>
                  <a:pt x="51864" y="137131"/>
                </a:moveTo>
                <a:lnTo>
                  <a:pt x="49082" y="137770"/>
                </a:lnTo>
                <a:lnTo>
                  <a:pt x="47663" y="136646"/>
                </a:lnTo>
                <a:lnTo>
                  <a:pt x="45053" y="136217"/>
                </a:lnTo>
                <a:lnTo>
                  <a:pt x="44120" y="129064"/>
                </a:lnTo>
                <a:lnTo>
                  <a:pt x="44387" y="128635"/>
                </a:lnTo>
                <a:lnTo>
                  <a:pt x="45701" y="129140"/>
                </a:lnTo>
                <a:lnTo>
                  <a:pt x="50207" y="132483"/>
                </a:lnTo>
                <a:lnTo>
                  <a:pt x="51778" y="136132"/>
                </a:lnTo>
                <a:lnTo>
                  <a:pt x="51864" y="137131"/>
                </a:lnTo>
                <a:close/>
                <a:moveTo>
                  <a:pt x="118377" y="133445"/>
                </a:moveTo>
                <a:lnTo>
                  <a:pt x="117358" y="134141"/>
                </a:lnTo>
                <a:lnTo>
                  <a:pt x="113252" y="133636"/>
                </a:lnTo>
                <a:lnTo>
                  <a:pt x="108623" y="136855"/>
                </a:lnTo>
                <a:lnTo>
                  <a:pt x="106871" y="135836"/>
                </a:lnTo>
                <a:lnTo>
                  <a:pt x="107537" y="133779"/>
                </a:lnTo>
                <a:lnTo>
                  <a:pt x="108023" y="133026"/>
                </a:lnTo>
                <a:lnTo>
                  <a:pt x="109576" y="132150"/>
                </a:lnTo>
                <a:lnTo>
                  <a:pt x="110614" y="130874"/>
                </a:lnTo>
                <a:lnTo>
                  <a:pt x="111023" y="128873"/>
                </a:lnTo>
                <a:lnTo>
                  <a:pt x="111986" y="129950"/>
                </a:lnTo>
                <a:lnTo>
                  <a:pt x="114853" y="130397"/>
                </a:lnTo>
                <a:lnTo>
                  <a:pt x="116253" y="131036"/>
                </a:lnTo>
                <a:lnTo>
                  <a:pt x="117424" y="131979"/>
                </a:lnTo>
                <a:lnTo>
                  <a:pt x="118377" y="133445"/>
                </a:lnTo>
                <a:close/>
                <a:moveTo>
                  <a:pt x="63180" y="138922"/>
                </a:moveTo>
                <a:lnTo>
                  <a:pt x="61389" y="139408"/>
                </a:lnTo>
                <a:lnTo>
                  <a:pt x="59341" y="138398"/>
                </a:lnTo>
                <a:lnTo>
                  <a:pt x="55997" y="134598"/>
                </a:lnTo>
                <a:lnTo>
                  <a:pt x="55579" y="133588"/>
                </a:lnTo>
                <a:lnTo>
                  <a:pt x="57331" y="134226"/>
                </a:lnTo>
                <a:lnTo>
                  <a:pt x="59512" y="136217"/>
                </a:lnTo>
                <a:lnTo>
                  <a:pt x="61294" y="136646"/>
                </a:lnTo>
                <a:lnTo>
                  <a:pt x="63732" y="138322"/>
                </a:lnTo>
                <a:lnTo>
                  <a:pt x="63180" y="138922"/>
                </a:lnTo>
                <a:close/>
                <a:moveTo>
                  <a:pt x="86621" y="136884"/>
                </a:moveTo>
                <a:lnTo>
                  <a:pt x="91354" y="139760"/>
                </a:lnTo>
                <a:lnTo>
                  <a:pt x="94555" y="139589"/>
                </a:lnTo>
                <a:lnTo>
                  <a:pt x="96736" y="140779"/>
                </a:lnTo>
                <a:lnTo>
                  <a:pt x="97260" y="142618"/>
                </a:lnTo>
                <a:lnTo>
                  <a:pt x="97450" y="146695"/>
                </a:lnTo>
                <a:lnTo>
                  <a:pt x="95165" y="147885"/>
                </a:lnTo>
                <a:lnTo>
                  <a:pt x="92640" y="147485"/>
                </a:lnTo>
                <a:lnTo>
                  <a:pt x="89202" y="149038"/>
                </a:lnTo>
                <a:lnTo>
                  <a:pt x="77924" y="142380"/>
                </a:lnTo>
                <a:lnTo>
                  <a:pt x="78086" y="136808"/>
                </a:lnTo>
                <a:lnTo>
                  <a:pt x="78534" y="134617"/>
                </a:lnTo>
                <a:lnTo>
                  <a:pt x="83877" y="134093"/>
                </a:lnTo>
                <a:lnTo>
                  <a:pt x="86621" y="13688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BE2C9F5F-B23F-B1F6-9257-79828D57A404}"/>
              </a:ext>
            </a:extLst>
          </p:cNvPr>
          <p:cNvSpPr/>
          <p:nvPr/>
        </p:nvSpPr>
        <p:spPr>
          <a:xfrm>
            <a:off x="4165746" y="4246086"/>
            <a:ext cx="6153" cy="11182"/>
          </a:xfrm>
          <a:custGeom>
            <a:avLst/>
            <a:gdLst>
              <a:gd name="connsiteX0" fmla="*/ 5334 w 6153"/>
              <a:gd name="connsiteY0" fmla="*/ 10582 h 11182"/>
              <a:gd name="connsiteX1" fmla="*/ 2829 w 6153"/>
              <a:gd name="connsiteY1" fmla="*/ 11182 h 11182"/>
              <a:gd name="connsiteX2" fmla="*/ 1753 w 6153"/>
              <a:gd name="connsiteY2" fmla="*/ 6430 h 11182"/>
              <a:gd name="connsiteX3" fmla="*/ 0 w 6153"/>
              <a:gd name="connsiteY3" fmla="*/ 2972 h 11182"/>
              <a:gd name="connsiteX4" fmla="*/ 305 w 6153"/>
              <a:gd name="connsiteY4" fmla="*/ 819 h 11182"/>
              <a:gd name="connsiteX5" fmla="*/ 619 w 6153"/>
              <a:gd name="connsiteY5" fmla="*/ 0 h 11182"/>
              <a:gd name="connsiteX6" fmla="*/ 4305 w 6153"/>
              <a:gd name="connsiteY6" fmla="*/ 1324 h 11182"/>
              <a:gd name="connsiteX7" fmla="*/ 5458 w 6153"/>
              <a:gd name="connsiteY7" fmla="*/ 2934 h 11182"/>
              <a:gd name="connsiteX8" fmla="*/ 6153 w 6153"/>
              <a:gd name="connsiteY8" fmla="*/ 7163 h 1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153" h="11182">
                <a:moveTo>
                  <a:pt x="5334" y="10582"/>
                </a:moveTo>
                <a:lnTo>
                  <a:pt x="2829" y="11182"/>
                </a:lnTo>
                <a:lnTo>
                  <a:pt x="1753" y="6430"/>
                </a:lnTo>
                <a:lnTo>
                  <a:pt x="0" y="2972"/>
                </a:lnTo>
                <a:lnTo>
                  <a:pt x="305" y="819"/>
                </a:lnTo>
                <a:lnTo>
                  <a:pt x="619" y="0"/>
                </a:lnTo>
                <a:lnTo>
                  <a:pt x="4305" y="1324"/>
                </a:lnTo>
                <a:lnTo>
                  <a:pt x="5458" y="2934"/>
                </a:lnTo>
                <a:lnTo>
                  <a:pt x="6153" y="716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69702EBE-CA72-5552-A63B-D9A9344F99F9}"/>
              </a:ext>
            </a:extLst>
          </p:cNvPr>
          <p:cNvSpPr/>
          <p:nvPr/>
        </p:nvSpPr>
        <p:spPr>
          <a:xfrm>
            <a:off x="3884549" y="4126605"/>
            <a:ext cx="97878" cy="63950"/>
          </a:xfrm>
          <a:custGeom>
            <a:avLst/>
            <a:gdLst>
              <a:gd name="connsiteX0" fmla="*/ 6210 w 97878"/>
              <a:gd name="connsiteY0" fmla="*/ 52692 h 63950"/>
              <a:gd name="connsiteX1" fmla="*/ 6325 w 97878"/>
              <a:gd name="connsiteY1" fmla="*/ 48082 h 63950"/>
              <a:gd name="connsiteX2" fmla="*/ 7039 w 97878"/>
              <a:gd name="connsiteY2" fmla="*/ 46206 h 63950"/>
              <a:gd name="connsiteX3" fmla="*/ 6382 w 97878"/>
              <a:gd name="connsiteY3" fmla="*/ 44234 h 63950"/>
              <a:gd name="connsiteX4" fmla="*/ 3420 w 97878"/>
              <a:gd name="connsiteY4" fmla="*/ 42138 h 63950"/>
              <a:gd name="connsiteX5" fmla="*/ 1610 w 97878"/>
              <a:gd name="connsiteY5" fmla="*/ 39433 h 63950"/>
              <a:gd name="connsiteX6" fmla="*/ 0 w 97878"/>
              <a:gd name="connsiteY6" fmla="*/ 37043 h 63950"/>
              <a:gd name="connsiteX7" fmla="*/ 362 w 97878"/>
              <a:gd name="connsiteY7" fmla="*/ 36700 h 63950"/>
              <a:gd name="connsiteX8" fmla="*/ 3581 w 97878"/>
              <a:gd name="connsiteY8" fmla="*/ 36595 h 63950"/>
              <a:gd name="connsiteX9" fmla="*/ 4715 w 97878"/>
              <a:gd name="connsiteY9" fmla="*/ 35709 h 63950"/>
              <a:gd name="connsiteX10" fmla="*/ 6877 w 97878"/>
              <a:gd name="connsiteY10" fmla="*/ 33261 h 63950"/>
              <a:gd name="connsiteX11" fmla="*/ 7306 w 97878"/>
              <a:gd name="connsiteY11" fmla="*/ 31290 h 63950"/>
              <a:gd name="connsiteX12" fmla="*/ 7134 w 97878"/>
              <a:gd name="connsiteY12" fmla="*/ 29794 h 63950"/>
              <a:gd name="connsiteX13" fmla="*/ 5725 w 97878"/>
              <a:gd name="connsiteY13" fmla="*/ 28013 h 63950"/>
              <a:gd name="connsiteX14" fmla="*/ 5172 w 97878"/>
              <a:gd name="connsiteY14" fmla="*/ 26127 h 63950"/>
              <a:gd name="connsiteX15" fmla="*/ 6906 w 97878"/>
              <a:gd name="connsiteY15" fmla="*/ 24489 h 63950"/>
              <a:gd name="connsiteX16" fmla="*/ 9182 w 97878"/>
              <a:gd name="connsiteY16" fmla="*/ 22088 h 63950"/>
              <a:gd name="connsiteX17" fmla="*/ 9497 w 97878"/>
              <a:gd name="connsiteY17" fmla="*/ 21164 h 63950"/>
              <a:gd name="connsiteX18" fmla="*/ 9449 w 97878"/>
              <a:gd name="connsiteY18" fmla="*/ 20250 h 63950"/>
              <a:gd name="connsiteX19" fmla="*/ 6791 w 97878"/>
              <a:gd name="connsiteY19" fmla="*/ 17726 h 63950"/>
              <a:gd name="connsiteX20" fmla="*/ 6610 w 97878"/>
              <a:gd name="connsiteY20" fmla="*/ 16631 h 63950"/>
              <a:gd name="connsiteX21" fmla="*/ 7849 w 97878"/>
              <a:gd name="connsiteY21" fmla="*/ 13887 h 63950"/>
              <a:gd name="connsiteX22" fmla="*/ 7725 w 97878"/>
              <a:gd name="connsiteY22" fmla="*/ 12068 h 63950"/>
              <a:gd name="connsiteX23" fmla="*/ 6496 w 97878"/>
              <a:gd name="connsiteY23" fmla="*/ 6382 h 63950"/>
              <a:gd name="connsiteX24" fmla="*/ 5915 w 97878"/>
              <a:gd name="connsiteY24" fmla="*/ 5534 h 63950"/>
              <a:gd name="connsiteX25" fmla="*/ 7096 w 97878"/>
              <a:gd name="connsiteY25" fmla="*/ 5058 h 63950"/>
              <a:gd name="connsiteX26" fmla="*/ 7877 w 97878"/>
              <a:gd name="connsiteY26" fmla="*/ 3362 h 63950"/>
              <a:gd name="connsiteX27" fmla="*/ 8906 w 97878"/>
              <a:gd name="connsiteY27" fmla="*/ 1848 h 63950"/>
              <a:gd name="connsiteX28" fmla="*/ 10278 w 97878"/>
              <a:gd name="connsiteY28" fmla="*/ 1038 h 63950"/>
              <a:gd name="connsiteX29" fmla="*/ 11840 w 97878"/>
              <a:gd name="connsiteY29" fmla="*/ 524 h 63950"/>
              <a:gd name="connsiteX30" fmla="*/ 14935 w 97878"/>
              <a:gd name="connsiteY30" fmla="*/ 571 h 63950"/>
              <a:gd name="connsiteX31" fmla="*/ 19222 w 97878"/>
              <a:gd name="connsiteY31" fmla="*/ 1886 h 63950"/>
              <a:gd name="connsiteX32" fmla="*/ 20441 w 97878"/>
              <a:gd name="connsiteY32" fmla="*/ 1867 h 63950"/>
              <a:gd name="connsiteX33" fmla="*/ 24555 w 97878"/>
              <a:gd name="connsiteY33" fmla="*/ 667 h 63950"/>
              <a:gd name="connsiteX34" fmla="*/ 27965 w 97878"/>
              <a:gd name="connsiteY34" fmla="*/ 0 h 63950"/>
              <a:gd name="connsiteX35" fmla="*/ 31185 w 97878"/>
              <a:gd name="connsiteY35" fmla="*/ 762 h 63950"/>
              <a:gd name="connsiteX36" fmla="*/ 32490 w 97878"/>
              <a:gd name="connsiteY36" fmla="*/ 1791 h 63950"/>
              <a:gd name="connsiteX37" fmla="*/ 35138 w 97878"/>
              <a:gd name="connsiteY37" fmla="*/ 3419 h 63950"/>
              <a:gd name="connsiteX38" fmla="*/ 36471 w 97878"/>
              <a:gd name="connsiteY38" fmla="*/ 3905 h 63950"/>
              <a:gd name="connsiteX39" fmla="*/ 40662 w 97878"/>
              <a:gd name="connsiteY39" fmla="*/ 3877 h 63950"/>
              <a:gd name="connsiteX40" fmla="*/ 41815 w 97878"/>
              <a:gd name="connsiteY40" fmla="*/ 4038 h 63950"/>
              <a:gd name="connsiteX41" fmla="*/ 45330 w 97878"/>
              <a:gd name="connsiteY41" fmla="*/ 6725 h 63950"/>
              <a:gd name="connsiteX42" fmla="*/ 48292 w 97878"/>
              <a:gd name="connsiteY42" fmla="*/ 7801 h 63950"/>
              <a:gd name="connsiteX43" fmla="*/ 50016 w 97878"/>
              <a:gd name="connsiteY43" fmla="*/ 7848 h 63950"/>
              <a:gd name="connsiteX44" fmla="*/ 53102 w 97878"/>
              <a:gd name="connsiteY44" fmla="*/ 6810 h 63950"/>
              <a:gd name="connsiteX45" fmla="*/ 54635 w 97878"/>
              <a:gd name="connsiteY45" fmla="*/ 6839 h 63950"/>
              <a:gd name="connsiteX46" fmla="*/ 56388 w 97878"/>
              <a:gd name="connsiteY46" fmla="*/ 9154 h 63950"/>
              <a:gd name="connsiteX47" fmla="*/ 56731 w 97878"/>
              <a:gd name="connsiteY47" fmla="*/ 12440 h 63950"/>
              <a:gd name="connsiteX48" fmla="*/ 58198 w 97878"/>
              <a:gd name="connsiteY48" fmla="*/ 15430 h 63950"/>
              <a:gd name="connsiteX49" fmla="*/ 60446 w 97878"/>
              <a:gd name="connsiteY49" fmla="*/ 17345 h 63950"/>
              <a:gd name="connsiteX50" fmla="*/ 71523 w 97878"/>
              <a:gd name="connsiteY50" fmla="*/ 16545 h 63950"/>
              <a:gd name="connsiteX51" fmla="*/ 73990 w 97878"/>
              <a:gd name="connsiteY51" fmla="*/ 18116 h 63950"/>
              <a:gd name="connsiteX52" fmla="*/ 73152 w 97878"/>
              <a:gd name="connsiteY52" fmla="*/ 19412 h 63950"/>
              <a:gd name="connsiteX53" fmla="*/ 71580 w 97878"/>
              <a:gd name="connsiteY53" fmla="*/ 20107 h 63950"/>
              <a:gd name="connsiteX54" fmla="*/ 66313 w 97878"/>
              <a:gd name="connsiteY54" fmla="*/ 19802 h 63950"/>
              <a:gd name="connsiteX55" fmla="*/ 64018 w 97878"/>
              <a:gd name="connsiteY55" fmla="*/ 19955 h 63950"/>
              <a:gd name="connsiteX56" fmla="*/ 63551 w 97878"/>
              <a:gd name="connsiteY56" fmla="*/ 21250 h 63950"/>
              <a:gd name="connsiteX57" fmla="*/ 63541 w 97878"/>
              <a:gd name="connsiteY57" fmla="*/ 22450 h 63950"/>
              <a:gd name="connsiteX58" fmla="*/ 66618 w 97878"/>
              <a:gd name="connsiteY58" fmla="*/ 22736 h 63950"/>
              <a:gd name="connsiteX59" fmla="*/ 69637 w 97878"/>
              <a:gd name="connsiteY59" fmla="*/ 23336 h 63950"/>
              <a:gd name="connsiteX60" fmla="*/ 72723 w 97878"/>
              <a:gd name="connsiteY60" fmla="*/ 24308 h 63950"/>
              <a:gd name="connsiteX61" fmla="*/ 75848 w 97878"/>
              <a:gd name="connsiteY61" fmla="*/ 24965 h 63950"/>
              <a:gd name="connsiteX62" fmla="*/ 79372 w 97878"/>
              <a:gd name="connsiteY62" fmla="*/ 25394 h 63950"/>
              <a:gd name="connsiteX63" fmla="*/ 82848 w 97878"/>
              <a:gd name="connsiteY63" fmla="*/ 26089 h 63950"/>
              <a:gd name="connsiteX64" fmla="*/ 88640 w 97878"/>
              <a:gd name="connsiteY64" fmla="*/ 28442 h 63950"/>
              <a:gd name="connsiteX65" fmla="*/ 95031 w 97878"/>
              <a:gd name="connsiteY65" fmla="*/ 33776 h 63950"/>
              <a:gd name="connsiteX66" fmla="*/ 96746 w 97878"/>
              <a:gd name="connsiteY66" fmla="*/ 34995 h 63950"/>
              <a:gd name="connsiteX67" fmla="*/ 97879 w 97878"/>
              <a:gd name="connsiteY67" fmla="*/ 36662 h 63950"/>
              <a:gd name="connsiteX68" fmla="*/ 97336 w 97878"/>
              <a:gd name="connsiteY68" fmla="*/ 38728 h 63950"/>
              <a:gd name="connsiteX69" fmla="*/ 95050 w 97878"/>
              <a:gd name="connsiteY69" fmla="*/ 42100 h 63950"/>
              <a:gd name="connsiteX70" fmla="*/ 93754 w 97878"/>
              <a:gd name="connsiteY70" fmla="*/ 43177 h 63950"/>
              <a:gd name="connsiteX71" fmla="*/ 91869 w 97878"/>
              <a:gd name="connsiteY71" fmla="*/ 43844 h 63950"/>
              <a:gd name="connsiteX72" fmla="*/ 90573 w 97878"/>
              <a:gd name="connsiteY72" fmla="*/ 45215 h 63950"/>
              <a:gd name="connsiteX73" fmla="*/ 89325 w 97878"/>
              <a:gd name="connsiteY73" fmla="*/ 47568 h 63950"/>
              <a:gd name="connsiteX74" fmla="*/ 88563 w 97878"/>
              <a:gd name="connsiteY74" fmla="*/ 47768 h 63950"/>
              <a:gd name="connsiteX75" fmla="*/ 87668 w 97878"/>
              <a:gd name="connsiteY75" fmla="*/ 47672 h 63950"/>
              <a:gd name="connsiteX76" fmla="*/ 86135 w 97878"/>
              <a:gd name="connsiteY76" fmla="*/ 46339 h 63950"/>
              <a:gd name="connsiteX77" fmla="*/ 85039 w 97878"/>
              <a:gd name="connsiteY77" fmla="*/ 44291 h 63950"/>
              <a:gd name="connsiteX78" fmla="*/ 81944 w 97878"/>
              <a:gd name="connsiteY78" fmla="*/ 42367 h 63950"/>
              <a:gd name="connsiteX79" fmla="*/ 78276 w 97878"/>
              <a:gd name="connsiteY79" fmla="*/ 42615 h 63950"/>
              <a:gd name="connsiteX80" fmla="*/ 72866 w 97878"/>
              <a:gd name="connsiteY80" fmla="*/ 41481 h 63950"/>
              <a:gd name="connsiteX81" fmla="*/ 69599 w 97878"/>
              <a:gd name="connsiteY81" fmla="*/ 42024 h 63950"/>
              <a:gd name="connsiteX82" fmla="*/ 66323 w 97878"/>
              <a:gd name="connsiteY82" fmla="*/ 42158 h 63950"/>
              <a:gd name="connsiteX83" fmla="*/ 62979 w 97878"/>
              <a:gd name="connsiteY83" fmla="*/ 41577 h 63950"/>
              <a:gd name="connsiteX84" fmla="*/ 59607 w 97878"/>
              <a:gd name="connsiteY84" fmla="*/ 41377 h 63950"/>
              <a:gd name="connsiteX85" fmla="*/ 56245 w 97878"/>
              <a:gd name="connsiteY85" fmla="*/ 42100 h 63950"/>
              <a:gd name="connsiteX86" fmla="*/ 52987 w 97878"/>
              <a:gd name="connsiteY86" fmla="*/ 43329 h 63950"/>
              <a:gd name="connsiteX87" fmla="*/ 51788 w 97878"/>
              <a:gd name="connsiteY87" fmla="*/ 44120 h 63950"/>
              <a:gd name="connsiteX88" fmla="*/ 49692 w 97878"/>
              <a:gd name="connsiteY88" fmla="*/ 46034 h 63950"/>
              <a:gd name="connsiteX89" fmla="*/ 48578 w 97878"/>
              <a:gd name="connsiteY89" fmla="*/ 46749 h 63950"/>
              <a:gd name="connsiteX90" fmla="*/ 40643 w 97878"/>
              <a:gd name="connsiteY90" fmla="*/ 47711 h 63950"/>
              <a:gd name="connsiteX91" fmla="*/ 38367 w 97878"/>
              <a:gd name="connsiteY91" fmla="*/ 46301 h 63950"/>
              <a:gd name="connsiteX92" fmla="*/ 36243 w 97878"/>
              <a:gd name="connsiteY92" fmla="*/ 44377 h 63950"/>
              <a:gd name="connsiteX93" fmla="*/ 33194 w 97878"/>
              <a:gd name="connsiteY93" fmla="*/ 44120 h 63950"/>
              <a:gd name="connsiteX94" fmla="*/ 28765 w 97878"/>
              <a:gd name="connsiteY94" fmla="*/ 45606 h 63950"/>
              <a:gd name="connsiteX95" fmla="*/ 26003 w 97878"/>
              <a:gd name="connsiteY95" fmla="*/ 46149 h 63950"/>
              <a:gd name="connsiteX96" fmla="*/ 24879 w 97878"/>
              <a:gd name="connsiteY96" fmla="*/ 46777 h 63950"/>
              <a:gd name="connsiteX97" fmla="*/ 24546 w 97878"/>
              <a:gd name="connsiteY97" fmla="*/ 47510 h 63950"/>
              <a:gd name="connsiteX98" fmla="*/ 24536 w 97878"/>
              <a:gd name="connsiteY98" fmla="*/ 50197 h 63950"/>
              <a:gd name="connsiteX99" fmla="*/ 23917 w 97878"/>
              <a:gd name="connsiteY99" fmla="*/ 51825 h 63950"/>
              <a:gd name="connsiteX100" fmla="*/ 19602 w 97878"/>
              <a:gd name="connsiteY100" fmla="*/ 57978 h 63950"/>
              <a:gd name="connsiteX101" fmla="*/ 17174 w 97878"/>
              <a:gd name="connsiteY101" fmla="*/ 62322 h 63950"/>
              <a:gd name="connsiteX102" fmla="*/ 16173 w 97878"/>
              <a:gd name="connsiteY102" fmla="*/ 63655 h 63950"/>
              <a:gd name="connsiteX103" fmla="*/ 15011 w 97878"/>
              <a:gd name="connsiteY103" fmla="*/ 63951 h 63950"/>
              <a:gd name="connsiteX104" fmla="*/ 12887 w 97878"/>
              <a:gd name="connsiteY104" fmla="*/ 61455 h 63950"/>
              <a:gd name="connsiteX105" fmla="*/ 11535 w 97878"/>
              <a:gd name="connsiteY105" fmla="*/ 60560 h 63950"/>
              <a:gd name="connsiteX106" fmla="*/ 9858 w 97878"/>
              <a:gd name="connsiteY106" fmla="*/ 60103 h 63950"/>
              <a:gd name="connsiteX107" fmla="*/ 9144 w 97878"/>
              <a:gd name="connsiteY107" fmla="*/ 58779 h 63950"/>
              <a:gd name="connsiteX108" fmla="*/ 9173 w 97878"/>
              <a:gd name="connsiteY108" fmla="*/ 56893 h 63950"/>
              <a:gd name="connsiteX109" fmla="*/ 8734 w 97878"/>
              <a:gd name="connsiteY109" fmla="*/ 55064 h 63950"/>
              <a:gd name="connsiteX110" fmla="*/ 7696 w 97878"/>
              <a:gd name="connsiteY110" fmla="*/ 53626 h 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878" h="63950">
                <a:moveTo>
                  <a:pt x="6210" y="52692"/>
                </a:moveTo>
                <a:lnTo>
                  <a:pt x="6325" y="48082"/>
                </a:lnTo>
                <a:lnTo>
                  <a:pt x="7039" y="46206"/>
                </a:lnTo>
                <a:lnTo>
                  <a:pt x="6382" y="44234"/>
                </a:lnTo>
                <a:lnTo>
                  <a:pt x="3420" y="42138"/>
                </a:lnTo>
                <a:lnTo>
                  <a:pt x="1610" y="39433"/>
                </a:lnTo>
                <a:lnTo>
                  <a:pt x="0" y="37043"/>
                </a:lnTo>
                <a:lnTo>
                  <a:pt x="362" y="36700"/>
                </a:lnTo>
                <a:lnTo>
                  <a:pt x="3581" y="36595"/>
                </a:lnTo>
                <a:lnTo>
                  <a:pt x="4715" y="35709"/>
                </a:lnTo>
                <a:lnTo>
                  <a:pt x="6877" y="33261"/>
                </a:lnTo>
                <a:lnTo>
                  <a:pt x="7306" y="31290"/>
                </a:lnTo>
                <a:lnTo>
                  <a:pt x="7134" y="29794"/>
                </a:lnTo>
                <a:lnTo>
                  <a:pt x="5725" y="28013"/>
                </a:lnTo>
                <a:lnTo>
                  <a:pt x="5172" y="26127"/>
                </a:lnTo>
                <a:lnTo>
                  <a:pt x="6906" y="24489"/>
                </a:lnTo>
                <a:lnTo>
                  <a:pt x="9182" y="22088"/>
                </a:lnTo>
                <a:lnTo>
                  <a:pt x="9497" y="21164"/>
                </a:lnTo>
                <a:lnTo>
                  <a:pt x="9449" y="20250"/>
                </a:lnTo>
                <a:lnTo>
                  <a:pt x="6791" y="17726"/>
                </a:lnTo>
                <a:lnTo>
                  <a:pt x="6610" y="16631"/>
                </a:lnTo>
                <a:lnTo>
                  <a:pt x="7849" y="13887"/>
                </a:lnTo>
                <a:lnTo>
                  <a:pt x="7725" y="12068"/>
                </a:lnTo>
                <a:lnTo>
                  <a:pt x="6496" y="6382"/>
                </a:lnTo>
                <a:lnTo>
                  <a:pt x="5915" y="5534"/>
                </a:lnTo>
                <a:lnTo>
                  <a:pt x="7096" y="5058"/>
                </a:lnTo>
                <a:lnTo>
                  <a:pt x="7877" y="3362"/>
                </a:lnTo>
                <a:lnTo>
                  <a:pt x="8906" y="1848"/>
                </a:lnTo>
                <a:lnTo>
                  <a:pt x="10278" y="1038"/>
                </a:lnTo>
                <a:lnTo>
                  <a:pt x="11840" y="524"/>
                </a:lnTo>
                <a:lnTo>
                  <a:pt x="14935" y="571"/>
                </a:lnTo>
                <a:lnTo>
                  <a:pt x="19222" y="1886"/>
                </a:lnTo>
                <a:lnTo>
                  <a:pt x="20441" y="1867"/>
                </a:lnTo>
                <a:lnTo>
                  <a:pt x="24555" y="667"/>
                </a:lnTo>
                <a:lnTo>
                  <a:pt x="27965" y="0"/>
                </a:lnTo>
                <a:lnTo>
                  <a:pt x="31185" y="762"/>
                </a:lnTo>
                <a:lnTo>
                  <a:pt x="32490" y="1791"/>
                </a:lnTo>
                <a:lnTo>
                  <a:pt x="35138" y="3419"/>
                </a:lnTo>
                <a:lnTo>
                  <a:pt x="36471" y="3905"/>
                </a:lnTo>
                <a:lnTo>
                  <a:pt x="40662" y="3877"/>
                </a:lnTo>
                <a:lnTo>
                  <a:pt x="41815" y="4038"/>
                </a:lnTo>
                <a:lnTo>
                  <a:pt x="45330" y="6725"/>
                </a:lnTo>
                <a:lnTo>
                  <a:pt x="48292" y="7801"/>
                </a:lnTo>
                <a:lnTo>
                  <a:pt x="50016" y="7848"/>
                </a:lnTo>
                <a:lnTo>
                  <a:pt x="53102" y="6810"/>
                </a:lnTo>
                <a:lnTo>
                  <a:pt x="54635" y="6839"/>
                </a:lnTo>
                <a:lnTo>
                  <a:pt x="56388" y="9154"/>
                </a:lnTo>
                <a:lnTo>
                  <a:pt x="56731" y="12440"/>
                </a:lnTo>
                <a:lnTo>
                  <a:pt x="58198" y="15430"/>
                </a:lnTo>
                <a:lnTo>
                  <a:pt x="60446" y="17345"/>
                </a:lnTo>
                <a:lnTo>
                  <a:pt x="71523" y="16545"/>
                </a:lnTo>
                <a:lnTo>
                  <a:pt x="73990" y="18116"/>
                </a:lnTo>
                <a:lnTo>
                  <a:pt x="73152" y="19412"/>
                </a:lnTo>
                <a:lnTo>
                  <a:pt x="71580" y="20107"/>
                </a:lnTo>
                <a:lnTo>
                  <a:pt x="66313" y="19802"/>
                </a:lnTo>
                <a:lnTo>
                  <a:pt x="64018" y="19955"/>
                </a:lnTo>
                <a:lnTo>
                  <a:pt x="63551" y="21250"/>
                </a:lnTo>
                <a:lnTo>
                  <a:pt x="63541" y="22450"/>
                </a:lnTo>
                <a:lnTo>
                  <a:pt x="66618" y="22736"/>
                </a:lnTo>
                <a:lnTo>
                  <a:pt x="69637" y="23336"/>
                </a:lnTo>
                <a:lnTo>
                  <a:pt x="72723" y="24308"/>
                </a:lnTo>
                <a:lnTo>
                  <a:pt x="75848" y="24965"/>
                </a:lnTo>
                <a:lnTo>
                  <a:pt x="79372" y="25394"/>
                </a:lnTo>
                <a:lnTo>
                  <a:pt x="82848" y="26089"/>
                </a:lnTo>
                <a:lnTo>
                  <a:pt x="88640" y="28442"/>
                </a:lnTo>
                <a:lnTo>
                  <a:pt x="95031" y="33776"/>
                </a:lnTo>
                <a:lnTo>
                  <a:pt x="96746" y="34995"/>
                </a:lnTo>
                <a:lnTo>
                  <a:pt x="97879" y="36662"/>
                </a:lnTo>
                <a:lnTo>
                  <a:pt x="97336" y="38728"/>
                </a:lnTo>
                <a:lnTo>
                  <a:pt x="95050" y="42100"/>
                </a:lnTo>
                <a:lnTo>
                  <a:pt x="93754" y="43177"/>
                </a:lnTo>
                <a:lnTo>
                  <a:pt x="91869" y="43844"/>
                </a:lnTo>
                <a:lnTo>
                  <a:pt x="90573" y="45215"/>
                </a:lnTo>
                <a:lnTo>
                  <a:pt x="89325" y="47568"/>
                </a:lnTo>
                <a:lnTo>
                  <a:pt x="88563" y="47768"/>
                </a:lnTo>
                <a:lnTo>
                  <a:pt x="87668" y="47672"/>
                </a:lnTo>
                <a:lnTo>
                  <a:pt x="86135" y="46339"/>
                </a:lnTo>
                <a:lnTo>
                  <a:pt x="85039" y="44291"/>
                </a:lnTo>
                <a:lnTo>
                  <a:pt x="81944" y="42367"/>
                </a:lnTo>
                <a:lnTo>
                  <a:pt x="78276" y="42615"/>
                </a:lnTo>
                <a:lnTo>
                  <a:pt x="72866" y="41481"/>
                </a:lnTo>
                <a:lnTo>
                  <a:pt x="69599" y="42024"/>
                </a:lnTo>
                <a:lnTo>
                  <a:pt x="66323" y="42158"/>
                </a:lnTo>
                <a:lnTo>
                  <a:pt x="62979" y="41577"/>
                </a:lnTo>
                <a:lnTo>
                  <a:pt x="59607" y="41377"/>
                </a:lnTo>
                <a:lnTo>
                  <a:pt x="56245" y="42100"/>
                </a:lnTo>
                <a:lnTo>
                  <a:pt x="52987" y="43329"/>
                </a:lnTo>
                <a:lnTo>
                  <a:pt x="51788" y="44120"/>
                </a:lnTo>
                <a:lnTo>
                  <a:pt x="49692" y="46034"/>
                </a:lnTo>
                <a:lnTo>
                  <a:pt x="48578" y="46749"/>
                </a:lnTo>
                <a:lnTo>
                  <a:pt x="40643" y="47711"/>
                </a:lnTo>
                <a:lnTo>
                  <a:pt x="38367" y="46301"/>
                </a:lnTo>
                <a:lnTo>
                  <a:pt x="36243" y="44377"/>
                </a:lnTo>
                <a:lnTo>
                  <a:pt x="33194" y="44120"/>
                </a:lnTo>
                <a:lnTo>
                  <a:pt x="28765" y="45606"/>
                </a:lnTo>
                <a:lnTo>
                  <a:pt x="26003" y="46149"/>
                </a:lnTo>
                <a:lnTo>
                  <a:pt x="24879" y="46777"/>
                </a:lnTo>
                <a:lnTo>
                  <a:pt x="24546" y="47510"/>
                </a:lnTo>
                <a:lnTo>
                  <a:pt x="24536" y="50197"/>
                </a:lnTo>
                <a:lnTo>
                  <a:pt x="23917" y="51825"/>
                </a:lnTo>
                <a:lnTo>
                  <a:pt x="19602" y="57978"/>
                </a:lnTo>
                <a:lnTo>
                  <a:pt x="17174" y="62322"/>
                </a:lnTo>
                <a:lnTo>
                  <a:pt x="16173" y="63655"/>
                </a:lnTo>
                <a:lnTo>
                  <a:pt x="15011" y="63951"/>
                </a:lnTo>
                <a:lnTo>
                  <a:pt x="12887" y="61455"/>
                </a:lnTo>
                <a:lnTo>
                  <a:pt x="11535" y="60560"/>
                </a:lnTo>
                <a:lnTo>
                  <a:pt x="9858" y="60103"/>
                </a:lnTo>
                <a:lnTo>
                  <a:pt x="9144" y="58779"/>
                </a:lnTo>
                <a:lnTo>
                  <a:pt x="9173" y="56893"/>
                </a:lnTo>
                <a:lnTo>
                  <a:pt x="8734" y="55064"/>
                </a:lnTo>
                <a:lnTo>
                  <a:pt x="7696" y="536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4EC683E7-818B-DED6-8D96-77CA051F1265}"/>
              </a:ext>
            </a:extLst>
          </p:cNvPr>
          <p:cNvSpPr/>
          <p:nvPr/>
        </p:nvSpPr>
        <p:spPr>
          <a:xfrm>
            <a:off x="5577132" y="3603616"/>
            <a:ext cx="552040" cy="549125"/>
          </a:xfrm>
          <a:custGeom>
            <a:avLst/>
            <a:gdLst>
              <a:gd name="connsiteX0" fmla="*/ 461391 w 552040"/>
              <a:gd name="connsiteY0" fmla="*/ 5172 h 549125"/>
              <a:gd name="connsiteX1" fmla="*/ 461953 w 552040"/>
              <a:gd name="connsiteY1" fmla="*/ 6944 h 549125"/>
              <a:gd name="connsiteX2" fmla="*/ 462048 w 552040"/>
              <a:gd name="connsiteY2" fmla="*/ 8601 h 549125"/>
              <a:gd name="connsiteX3" fmla="*/ 459514 w 552040"/>
              <a:gd name="connsiteY3" fmla="*/ 10144 h 549125"/>
              <a:gd name="connsiteX4" fmla="*/ 457848 w 552040"/>
              <a:gd name="connsiteY4" fmla="*/ 11039 h 549125"/>
              <a:gd name="connsiteX5" fmla="*/ 455847 w 552040"/>
              <a:gd name="connsiteY5" fmla="*/ 15297 h 549125"/>
              <a:gd name="connsiteX6" fmla="*/ 452142 w 552040"/>
              <a:gd name="connsiteY6" fmla="*/ 18183 h 549125"/>
              <a:gd name="connsiteX7" fmla="*/ 451523 w 552040"/>
              <a:gd name="connsiteY7" fmla="*/ 19060 h 549125"/>
              <a:gd name="connsiteX8" fmla="*/ 451552 w 552040"/>
              <a:gd name="connsiteY8" fmla="*/ 19850 h 549125"/>
              <a:gd name="connsiteX9" fmla="*/ 454066 w 552040"/>
              <a:gd name="connsiteY9" fmla="*/ 21155 h 549125"/>
              <a:gd name="connsiteX10" fmla="*/ 454905 w 552040"/>
              <a:gd name="connsiteY10" fmla="*/ 22393 h 549125"/>
              <a:gd name="connsiteX11" fmla="*/ 455295 w 552040"/>
              <a:gd name="connsiteY11" fmla="*/ 24051 h 549125"/>
              <a:gd name="connsiteX12" fmla="*/ 454171 w 552040"/>
              <a:gd name="connsiteY12" fmla="*/ 29975 h 549125"/>
              <a:gd name="connsiteX13" fmla="*/ 453466 w 552040"/>
              <a:gd name="connsiteY13" fmla="*/ 34509 h 549125"/>
              <a:gd name="connsiteX14" fmla="*/ 452542 w 552040"/>
              <a:gd name="connsiteY14" fmla="*/ 40443 h 549125"/>
              <a:gd name="connsiteX15" fmla="*/ 452580 w 552040"/>
              <a:gd name="connsiteY15" fmla="*/ 42701 h 549125"/>
              <a:gd name="connsiteX16" fmla="*/ 453533 w 552040"/>
              <a:gd name="connsiteY16" fmla="*/ 45406 h 549125"/>
              <a:gd name="connsiteX17" fmla="*/ 454476 w 552040"/>
              <a:gd name="connsiteY17" fmla="*/ 47511 h 549125"/>
              <a:gd name="connsiteX18" fmla="*/ 454771 w 552040"/>
              <a:gd name="connsiteY18" fmla="*/ 49892 h 549125"/>
              <a:gd name="connsiteX19" fmla="*/ 454438 w 552040"/>
              <a:gd name="connsiteY19" fmla="*/ 55750 h 549125"/>
              <a:gd name="connsiteX20" fmla="*/ 455590 w 552040"/>
              <a:gd name="connsiteY20" fmla="*/ 59131 h 549125"/>
              <a:gd name="connsiteX21" fmla="*/ 456514 w 552040"/>
              <a:gd name="connsiteY21" fmla="*/ 62246 h 549125"/>
              <a:gd name="connsiteX22" fmla="*/ 454314 w 552040"/>
              <a:gd name="connsiteY22" fmla="*/ 66123 h 549125"/>
              <a:gd name="connsiteX23" fmla="*/ 453371 w 552040"/>
              <a:gd name="connsiteY23" fmla="*/ 69542 h 549125"/>
              <a:gd name="connsiteX24" fmla="*/ 452780 w 552040"/>
              <a:gd name="connsiteY24" fmla="*/ 74428 h 549125"/>
              <a:gd name="connsiteX25" fmla="*/ 452542 w 552040"/>
              <a:gd name="connsiteY25" fmla="*/ 77505 h 549125"/>
              <a:gd name="connsiteX26" fmla="*/ 451123 w 552040"/>
              <a:gd name="connsiteY26" fmla="*/ 80343 h 549125"/>
              <a:gd name="connsiteX27" fmla="*/ 449275 w 552040"/>
              <a:gd name="connsiteY27" fmla="*/ 83001 h 549125"/>
              <a:gd name="connsiteX28" fmla="*/ 447189 w 552040"/>
              <a:gd name="connsiteY28" fmla="*/ 84658 h 549125"/>
              <a:gd name="connsiteX29" fmla="*/ 444617 w 552040"/>
              <a:gd name="connsiteY29" fmla="*/ 86087 h 549125"/>
              <a:gd name="connsiteX30" fmla="*/ 441655 w 552040"/>
              <a:gd name="connsiteY30" fmla="*/ 87964 h 549125"/>
              <a:gd name="connsiteX31" fmla="*/ 439255 w 552040"/>
              <a:gd name="connsiteY31" fmla="*/ 92983 h 549125"/>
              <a:gd name="connsiteX32" fmla="*/ 434064 w 552040"/>
              <a:gd name="connsiteY32" fmla="*/ 97155 h 549125"/>
              <a:gd name="connsiteX33" fmla="*/ 432978 w 552040"/>
              <a:gd name="connsiteY33" fmla="*/ 98584 h 549125"/>
              <a:gd name="connsiteX34" fmla="*/ 432492 w 552040"/>
              <a:gd name="connsiteY34" fmla="*/ 101918 h 549125"/>
              <a:gd name="connsiteX35" fmla="*/ 432616 w 552040"/>
              <a:gd name="connsiteY35" fmla="*/ 106537 h 549125"/>
              <a:gd name="connsiteX36" fmla="*/ 433530 w 552040"/>
              <a:gd name="connsiteY36" fmla="*/ 110204 h 549125"/>
              <a:gd name="connsiteX37" fmla="*/ 436016 w 552040"/>
              <a:gd name="connsiteY37" fmla="*/ 115614 h 549125"/>
              <a:gd name="connsiteX38" fmla="*/ 438198 w 552040"/>
              <a:gd name="connsiteY38" fmla="*/ 121558 h 549125"/>
              <a:gd name="connsiteX39" fmla="*/ 438788 w 552040"/>
              <a:gd name="connsiteY39" fmla="*/ 124539 h 549125"/>
              <a:gd name="connsiteX40" fmla="*/ 439626 w 552040"/>
              <a:gd name="connsiteY40" fmla="*/ 125673 h 549125"/>
              <a:gd name="connsiteX41" fmla="*/ 442693 w 552040"/>
              <a:gd name="connsiteY41" fmla="*/ 127616 h 549125"/>
              <a:gd name="connsiteX42" fmla="*/ 447999 w 552040"/>
              <a:gd name="connsiteY42" fmla="*/ 130245 h 549125"/>
              <a:gd name="connsiteX43" fmla="*/ 448980 w 552040"/>
              <a:gd name="connsiteY43" fmla="*/ 131321 h 549125"/>
              <a:gd name="connsiteX44" fmla="*/ 451609 w 552040"/>
              <a:gd name="connsiteY44" fmla="*/ 135398 h 549125"/>
              <a:gd name="connsiteX45" fmla="*/ 454104 w 552040"/>
              <a:gd name="connsiteY45" fmla="*/ 142694 h 549125"/>
              <a:gd name="connsiteX46" fmla="*/ 454885 w 552040"/>
              <a:gd name="connsiteY46" fmla="*/ 147514 h 549125"/>
              <a:gd name="connsiteX47" fmla="*/ 459743 w 552040"/>
              <a:gd name="connsiteY47" fmla="*/ 151343 h 549125"/>
              <a:gd name="connsiteX48" fmla="*/ 464230 w 552040"/>
              <a:gd name="connsiteY48" fmla="*/ 154867 h 549125"/>
              <a:gd name="connsiteX49" fmla="*/ 468535 w 552040"/>
              <a:gd name="connsiteY49" fmla="*/ 157963 h 549125"/>
              <a:gd name="connsiteX50" fmla="*/ 473212 w 552040"/>
              <a:gd name="connsiteY50" fmla="*/ 161315 h 549125"/>
              <a:gd name="connsiteX51" fmla="*/ 473888 w 552040"/>
              <a:gd name="connsiteY51" fmla="*/ 162344 h 549125"/>
              <a:gd name="connsiteX52" fmla="*/ 475440 w 552040"/>
              <a:gd name="connsiteY52" fmla="*/ 169440 h 549125"/>
              <a:gd name="connsiteX53" fmla="*/ 476993 w 552040"/>
              <a:gd name="connsiteY53" fmla="*/ 176470 h 549125"/>
              <a:gd name="connsiteX54" fmla="*/ 478688 w 552040"/>
              <a:gd name="connsiteY54" fmla="*/ 184195 h 549125"/>
              <a:gd name="connsiteX55" fmla="*/ 480403 w 552040"/>
              <a:gd name="connsiteY55" fmla="*/ 191929 h 549125"/>
              <a:gd name="connsiteX56" fmla="*/ 482422 w 552040"/>
              <a:gd name="connsiteY56" fmla="*/ 201006 h 549125"/>
              <a:gd name="connsiteX57" fmla="*/ 483565 w 552040"/>
              <a:gd name="connsiteY57" fmla="*/ 206140 h 549125"/>
              <a:gd name="connsiteX58" fmla="*/ 484946 w 552040"/>
              <a:gd name="connsiteY58" fmla="*/ 212360 h 549125"/>
              <a:gd name="connsiteX59" fmla="*/ 486575 w 552040"/>
              <a:gd name="connsiteY59" fmla="*/ 219637 h 549125"/>
              <a:gd name="connsiteX60" fmla="*/ 483956 w 552040"/>
              <a:gd name="connsiteY60" fmla="*/ 221180 h 549125"/>
              <a:gd name="connsiteX61" fmla="*/ 481003 w 552040"/>
              <a:gd name="connsiteY61" fmla="*/ 223152 h 549125"/>
              <a:gd name="connsiteX62" fmla="*/ 483156 w 552040"/>
              <a:gd name="connsiteY62" fmla="*/ 226886 h 549125"/>
              <a:gd name="connsiteX63" fmla="*/ 487308 w 552040"/>
              <a:gd name="connsiteY63" fmla="*/ 232953 h 549125"/>
              <a:gd name="connsiteX64" fmla="*/ 489813 w 552040"/>
              <a:gd name="connsiteY64" fmla="*/ 237839 h 549125"/>
              <a:gd name="connsiteX65" fmla="*/ 490690 w 552040"/>
              <a:gd name="connsiteY65" fmla="*/ 239963 h 549125"/>
              <a:gd name="connsiteX66" fmla="*/ 492643 w 552040"/>
              <a:gd name="connsiteY66" fmla="*/ 246012 h 549125"/>
              <a:gd name="connsiteX67" fmla="*/ 494233 w 552040"/>
              <a:gd name="connsiteY67" fmla="*/ 251860 h 549125"/>
              <a:gd name="connsiteX68" fmla="*/ 494643 w 552040"/>
              <a:gd name="connsiteY68" fmla="*/ 253755 h 549125"/>
              <a:gd name="connsiteX69" fmla="*/ 495224 w 552040"/>
              <a:gd name="connsiteY69" fmla="*/ 258251 h 549125"/>
              <a:gd name="connsiteX70" fmla="*/ 494509 w 552040"/>
              <a:gd name="connsiteY70" fmla="*/ 270596 h 549125"/>
              <a:gd name="connsiteX71" fmla="*/ 495652 w 552040"/>
              <a:gd name="connsiteY71" fmla="*/ 286207 h 549125"/>
              <a:gd name="connsiteX72" fmla="*/ 497196 w 552040"/>
              <a:gd name="connsiteY72" fmla="*/ 293961 h 549125"/>
              <a:gd name="connsiteX73" fmla="*/ 494767 w 552040"/>
              <a:gd name="connsiteY73" fmla="*/ 300942 h 549125"/>
              <a:gd name="connsiteX74" fmla="*/ 492690 w 552040"/>
              <a:gd name="connsiteY74" fmla="*/ 307600 h 549125"/>
              <a:gd name="connsiteX75" fmla="*/ 492823 w 552040"/>
              <a:gd name="connsiteY75" fmla="*/ 310944 h 549125"/>
              <a:gd name="connsiteX76" fmla="*/ 493966 w 552040"/>
              <a:gd name="connsiteY76" fmla="*/ 316154 h 549125"/>
              <a:gd name="connsiteX77" fmla="*/ 495090 w 552040"/>
              <a:gd name="connsiteY77" fmla="*/ 320002 h 549125"/>
              <a:gd name="connsiteX78" fmla="*/ 496614 w 552040"/>
              <a:gd name="connsiteY78" fmla="*/ 322021 h 549125"/>
              <a:gd name="connsiteX79" fmla="*/ 496319 w 552040"/>
              <a:gd name="connsiteY79" fmla="*/ 328489 h 549125"/>
              <a:gd name="connsiteX80" fmla="*/ 495681 w 552040"/>
              <a:gd name="connsiteY80" fmla="*/ 330832 h 549125"/>
              <a:gd name="connsiteX81" fmla="*/ 491014 w 552040"/>
              <a:gd name="connsiteY81" fmla="*/ 334213 h 549125"/>
              <a:gd name="connsiteX82" fmla="*/ 485842 w 552040"/>
              <a:gd name="connsiteY82" fmla="*/ 337309 h 549125"/>
              <a:gd name="connsiteX83" fmla="*/ 484413 w 552040"/>
              <a:gd name="connsiteY83" fmla="*/ 339928 h 549125"/>
              <a:gd name="connsiteX84" fmla="*/ 484003 w 552040"/>
              <a:gd name="connsiteY84" fmla="*/ 342843 h 549125"/>
              <a:gd name="connsiteX85" fmla="*/ 484689 w 552040"/>
              <a:gd name="connsiteY85" fmla="*/ 345215 h 549125"/>
              <a:gd name="connsiteX86" fmla="*/ 488242 w 552040"/>
              <a:gd name="connsiteY86" fmla="*/ 350453 h 549125"/>
              <a:gd name="connsiteX87" fmla="*/ 493586 w 552040"/>
              <a:gd name="connsiteY87" fmla="*/ 358292 h 549125"/>
              <a:gd name="connsiteX88" fmla="*/ 499462 w 552040"/>
              <a:gd name="connsiteY88" fmla="*/ 366903 h 549125"/>
              <a:gd name="connsiteX89" fmla="*/ 499948 w 552040"/>
              <a:gd name="connsiteY89" fmla="*/ 369065 h 549125"/>
              <a:gd name="connsiteX90" fmla="*/ 500186 w 552040"/>
              <a:gd name="connsiteY90" fmla="*/ 375161 h 549125"/>
              <a:gd name="connsiteX91" fmla="*/ 502634 w 552040"/>
              <a:gd name="connsiteY91" fmla="*/ 382810 h 549125"/>
              <a:gd name="connsiteX92" fmla="*/ 505282 w 552040"/>
              <a:gd name="connsiteY92" fmla="*/ 386144 h 549125"/>
              <a:gd name="connsiteX93" fmla="*/ 506273 w 552040"/>
              <a:gd name="connsiteY93" fmla="*/ 388629 h 549125"/>
              <a:gd name="connsiteX94" fmla="*/ 508149 w 552040"/>
              <a:gd name="connsiteY94" fmla="*/ 390411 h 549125"/>
              <a:gd name="connsiteX95" fmla="*/ 510016 w 552040"/>
              <a:gd name="connsiteY95" fmla="*/ 391716 h 549125"/>
              <a:gd name="connsiteX96" fmla="*/ 511178 w 552040"/>
              <a:gd name="connsiteY96" fmla="*/ 391868 h 549125"/>
              <a:gd name="connsiteX97" fmla="*/ 517779 w 552040"/>
              <a:gd name="connsiteY97" fmla="*/ 389792 h 549125"/>
              <a:gd name="connsiteX98" fmla="*/ 529066 w 552040"/>
              <a:gd name="connsiteY98" fmla="*/ 393220 h 549125"/>
              <a:gd name="connsiteX99" fmla="*/ 539744 w 552040"/>
              <a:gd name="connsiteY99" fmla="*/ 396707 h 549125"/>
              <a:gd name="connsiteX100" fmla="*/ 540525 w 552040"/>
              <a:gd name="connsiteY100" fmla="*/ 397393 h 549125"/>
              <a:gd name="connsiteX101" fmla="*/ 542858 w 552040"/>
              <a:gd name="connsiteY101" fmla="*/ 401803 h 549125"/>
              <a:gd name="connsiteX102" fmla="*/ 546678 w 552040"/>
              <a:gd name="connsiteY102" fmla="*/ 408994 h 549125"/>
              <a:gd name="connsiteX103" fmla="*/ 549507 w 552040"/>
              <a:gd name="connsiteY103" fmla="*/ 414737 h 549125"/>
              <a:gd name="connsiteX104" fmla="*/ 552040 w 552040"/>
              <a:gd name="connsiteY104" fmla="*/ 419871 h 549125"/>
              <a:gd name="connsiteX105" fmla="*/ 538201 w 552040"/>
              <a:gd name="connsiteY105" fmla="*/ 428711 h 549125"/>
              <a:gd name="connsiteX106" fmla="*/ 524351 w 552040"/>
              <a:gd name="connsiteY106" fmla="*/ 437531 h 549125"/>
              <a:gd name="connsiteX107" fmla="*/ 510511 w 552040"/>
              <a:gd name="connsiteY107" fmla="*/ 446332 h 549125"/>
              <a:gd name="connsiteX108" fmla="*/ 496671 w 552040"/>
              <a:gd name="connsiteY108" fmla="*/ 455105 h 549125"/>
              <a:gd name="connsiteX109" fmla="*/ 482832 w 552040"/>
              <a:gd name="connsiteY109" fmla="*/ 463868 h 549125"/>
              <a:gd name="connsiteX110" fmla="*/ 468982 w 552040"/>
              <a:gd name="connsiteY110" fmla="*/ 472612 h 549125"/>
              <a:gd name="connsiteX111" fmla="*/ 455143 w 552040"/>
              <a:gd name="connsiteY111" fmla="*/ 481336 h 549125"/>
              <a:gd name="connsiteX112" fmla="*/ 441303 w 552040"/>
              <a:gd name="connsiteY112" fmla="*/ 490033 h 549125"/>
              <a:gd name="connsiteX113" fmla="*/ 432121 w 552040"/>
              <a:gd name="connsiteY113" fmla="*/ 495795 h 549125"/>
              <a:gd name="connsiteX114" fmla="*/ 426282 w 552040"/>
              <a:gd name="connsiteY114" fmla="*/ 500882 h 549125"/>
              <a:gd name="connsiteX115" fmla="*/ 418957 w 552040"/>
              <a:gd name="connsiteY115" fmla="*/ 507235 h 549125"/>
              <a:gd name="connsiteX116" fmla="*/ 412042 w 552040"/>
              <a:gd name="connsiteY116" fmla="*/ 513540 h 549125"/>
              <a:gd name="connsiteX117" fmla="*/ 406603 w 552040"/>
              <a:gd name="connsiteY117" fmla="*/ 518503 h 549125"/>
              <a:gd name="connsiteX118" fmla="*/ 399555 w 552040"/>
              <a:gd name="connsiteY118" fmla="*/ 524904 h 549125"/>
              <a:gd name="connsiteX119" fmla="*/ 396002 w 552040"/>
              <a:gd name="connsiteY119" fmla="*/ 528133 h 549125"/>
              <a:gd name="connsiteX120" fmla="*/ 388144 w 552040"/>
              <a:gd name="connsiteY120" fmla="*/ 535267 h 549125"/>
              <a:gd name="connsiteX121" fmla="*/ 385781 w 552040"/>
              <a:gd name="connsiteY121" fmla="*/ 536534 h 549125"/>
              <a:gd name="connsiteX122" fmla="*/ 375371 w 552040"/>
              <a:gd name="connsiteY122" fmla="*/ 538639 h 549125"/>
              <a:gd name="connsiteX123" fmla="*/ 365817 w 552040"/>
              <a:gd name="connsiteY123" fmla="*/ 540563 h 549125"/>
              <a:gd name="connsiteX124" fmla="*/ 356997 w 552040"/>
              <a:gd name="connsiteY124" fmla="*/ 542344 h 549125"/>
              <a:gd name="connsiteX125" fmla="*/ 350968 w 552040"/>
              <a:gd name="connsiteY125" fmla="*/ 543563 h 549125"/>
              <a:gd name="connsiteX126" fmla="*/ 345129 w 552040"/>
              <a:gd name="connsiteY126" fmla="*/ 544735 h 549125"/>
              <a:gd name="connsiteX127" fmla="*/ 336642 w 552040"/>
              <a:gd name="connsiteY127" fmla="*/ 546392 h 549125"/>
              <a:gd name="connsiteX128" fmla="*/ 330584 w 552040"/>
              <a:gd name="connsiteY128" fmla="*/ 547583 h 549125"/>
              <a:gd name="connsiteX129" fmla="*/ 324050 w 552040"/>
              <a:gd name="connsiteY129" fmla="*/ 548859 h 549125"/>
              <a:gd name="connsiteX130" fmla="*/ 323031 w 552040"/>
              <a:gd name="connsiteY130" fmla="*/ 549078 h 549125"/>
              <a:gd name="connsiteX131" fmla="*/ 321850 w 552040"/>
              <a:gd name="connsiteY131" fmla="*/ 549126 h 549125"/>
              <a:gd name="connsiteX132" fmla="*/ 320964 w 552040"/>
              <a:gd name="connsiteY132" fmla="*/ 549078 h 549125"/>
              <a:gd name="connsiteX133" fmla="*/ 319154 w 552040"/>
              <a:gd name="connsiteY133" fmla="*/ 548373 h 549125"/>
              <a:gd name="connsiteX134" fmla="*/ 316973 w 552040"/>
              <a:gd name="connsiteY134" fmla="*/ 546706 h 549125"/>
              <a:gd name="connsiteX135" fmla="*/ 315516 w 552040"/>
              <a:gd name="connsiteY135" fmla="*/ 545849 h 549125"/>
              <a:gd name="connsiteX136" fmla="*/ 315154 w 552040"/>
              <a:gd name="connsiteY136" fmla="*/ 544535 h 549125"/>
              <a:gd name="connsiteX137" fmla="*/ 316001 w 552040"/>
              <a:gd name="connsiteY137" fmla="*/ 542782 h 549125"/>
              <a:gd name="connsiteX138" fmla="*/ 317059 w 552040"/>
              <a:gd name="connsiteY138" fmla="*/ 541211 h 549125"/>
              <a:gd name="connsiteX139" fmla="*/ 317459 w 552040"/>
              <a:gd name="connsiteY139" fmla="*/ 539972 h 549125"/>
              <a:gd name="connsiteX140" fmla="*/ 318183 w 552040"/>
              <a:gd name="connsiteY140" fmla="*/ 539029 h 549125"/>
              <a:gd name="connsiteX141" fmla="*/ 319116 w 552040"/>
              <a:gd name="connsiteY141" fmla="*/ 538267 h 549125"/>
              <a:gd name="connsiteX142" fmla="*/ 319154 w 552040"/>
              <a:gd name="connsiteY142" fmla="*/ 537191 h 549125"/>
              <a:gd name="connsiteX143" fmla="*/ 318383 w 552040"/>
              <a:gd name="connsiteY143" fmla="*/ 535419 h 549125"/>
              <a:gd name="connsiteX144" fmla="*/ 317706 w 552040"/>
              <a:gd name="connsiteY144" fmla="*/ 532972 h 549125"/>
              <a:gd name="connsiteX145" fmla="*/ 317735 w 552040"/>
              <a:gd name="connsiteY145" fmla="*/ 528523 h 549125"/>
              <a:gd name="connsiteX146" fmla="*/ 317754 w 552040"/>
              <a:gd name="connsiteY146" fmla="*/ 527037 h 549125"/>
              <a:gd name="connsiteX147" fmla="*/ 317754 w 552040"/>
              <a:gd name="connsiteY147" fmla="*/ 526504 h 549125"/>
              <a:gd name="connsiteX148" fmla="*/ 315801 w 552040"/>
              <a:gd name="connsiteY148" fmla="*/ 524799 h 549125"/>
              <a:gd name="connsiteX149" fmla="*/ 312115 w 552040"/>
              <a:gd name="connsiteY149" fmla="*/ 522913 h 549125"/>
              <a:gd name="connsiteX150" fmla="*/ 308724 w 552040"/>
              <a:gd name="connsiteY150" fmla="*/ 521808 h 549125"/>
              <a:gd name="connsiteX151" fmla="*/ 307181 w 552040"/>
              <a:gd name="connsiteY151" fmla="*/ 521427 h 549125"/>
              <a:gd name="connsiteX152" fmla="*/ 303438 w 552040"/>
              <a:gd name="connsiteY152" fmla="*/ 520760 h 549125"/>
              <a:gd name="connsiteX153" fmla="*/ 298266 w 552040"/>
              <a:gd name="connsiteY153" fmla="*/ 519570 h 549125"/>
              <a:gd name="connsiteX154" fmla="*/ 296446 w 552040"/>
              <a:gd name="connsiteY154" fmla="*/ 518751 h 549125"/>
              <a:gd name="connsiteX155" fmla="*/ 293094 w 552040"/>
              <a:gd name="connsiteY155" fmla="*/ 514607 h 549125"/>
              <a:gd name="connsiteX156" fmla="*/ 291446 w 552040"/>
              <a:gd name="connsiteY156" fmla="*/ 513550 h 549125"/>
              <a:gd name="connsiteX157" fmla="*/ 283683 w 552040"/>
              <a:gd name="connsiteY157" fmla="*/ 512845 h 549125"/>
              <a:gd name="connsiteX158" fmla="*/ 281102 w 552040"/>
              <a:gd name="connsiteY158" fmla="*/ 512159 h 549125"/>
              <a:gd name="connsiteX159" fmla="*/ 278987 w 552040"/>
              <a:gd name="connsiteY159" fmla="*/ 511178 h 549125"/>
              <a:gd name="connsiteX160" fmla="*/ 277178 w 552040"/>
              <a:gd name="connsiteY160" fmla="*/ 509845 h 549125"/>
              <a:gd name="connsiteX161" fmla="*/ 276158 w 552040"/>
              <a:gd name="connsiteY161" fmla="*/ 507568 h 549125"/>
              <a:gd name="connsiteX162" fmla="*/ 275854 w 552040"/>
              <a:gd name="connsiteY162" fmla="*/ 505711 h 549125"/>
              <a:gd name="connsiteX163" fmla="*/ 275177 w 552040"/>
              <a:gd name="connsiteY163" fmla="*/ 504825 h 549125"/>
              <a:gd name="connsiteX164" fmla="*/ 266614 w 552040"/>
              <a:gd name="connsiteY164" fmla="*/ 500329 h 549125"/>
              <a:gd name="connsiteX165" fmla="*/ 264433 w 552040"/>
              <a:gd name="connsiteY165" fmla="*/ 498805 h 549125"/>
              <a:gd name="connsiteX166" fmla="*/ 263280 w 552040"/>
              <a:gd name="connsiteY166" fmla="*/ 497386 h 549125"/>
              <a:gd name="connsiteX167" fmla="*/ 263242 w 552040"/>
              <a:gd name="connsiteY167" fmla="*/ 495281 h 549125"/>
              <a:gd name="connsiteX168" fmla="*/ 263471 w 552040"/>
              <a:gd name="connsiteY168" fmla="*/ 492700 h 549125"/>
              <a:gd name="connsiteX169" fmla="*/ 263109 w 552040"/>
              <a:gd name="connsiteY169" fmla="*/ 490404 h 549125"/>
              <a:gd name="connsiteX170" fmla="*/ 262747 w 552040"/>
              <a:gd name="connsiteY170" fmla="*/ 489280 h 549125"/>
              <a:gd name="connsiteX171" fmla="*/ 258832 w 552040"/>
              <a:gd name="connsiteY171" fmla="*/ 486556 h 549125"/>
              <a:gd name="connsiteX172" fmla="*/ 250079 w 552040"/>
              <a:gd name="connsiteY172" fmla="*/ 480441 h 549125"/>
              <a:gd name="connsiteX173" fmla="*/ 241325 w 552040"/>
              <a:gd name="connsiteY173" fmla="*/ 474326 h 549125"/>
              <a:gd name="connsiteX174" fmla="*/ 232572 w 552040"/>
              <a:gd name="connsiteY174" fmla="*/ 468201 h 549125"/>
              <a:gd name="connsiteX175" fmla="*/ 223818 w 552040"/>
              <a:gd name="connsiteY175" fmla="*/ 462067 h 549125"/>
              <a:gd name="connsiteX176" fmla="*/ 215065 w 552040"/>
              <a:gd name="connsiteY176" fmla="*/ 455924 h 549125"/>
              <a:gd name="connsiteX177" fmla="*/ 206312 w 552040"/>
              <a:gd name="connsiteY177" fmla="*/ 449771 h 549125"/>
              <a:gd name="connsiteX178" fmla="*/ 197558 w 552040"/>
              <a:gd name="connsiteY178" fmla="*/ 443608 h 549125"/>
              <a:gd name="connsiteX179" fmla="*/ 188804 w 552040"/>
              <a:gd name="connsiteY179" fmla="*/ 437436 h 549125"/>
              <a:gd name="connsiteX180" fmla="*/ 180051 w 552040"/>
              <a:gd name="connsiteY180" fmla="*/ 431244 h 549125"/>
              <a:gd name="connsiteX181" fmla="*/ 171288 w 552040"/>
              <a:gd name="connsiteY181" fmla="*/ 425063 h 549125"/>
              <a:gd name="connsiteX182" fmla="*/ 162544 w 552040"/>
              <a:gd name="connsiteY182" fmla="*/ 418852 h 549125"/>
              <a:gd name="connsiteX183" fmla="*/ 153791 w 552040"/>
              <a:gd name="connsiteY183" fmla="*/ 412642 h 549125"/>
              <a:gd name="connsiteX184" fmla="*/ 145037 w 552040"/>
              <a:gd name="connsiteY184" fmla="*/ 406422 h 549125"/>
              <a:gd name="connsiteX185" fmla="*/ 136274 w 552040"/>
              <a:gd name="connsiteY185" fmla="*/ 400183 h 549125"/>
              <a:gd name="connsiteX186" fmla="*/ 127521 w 552040"/>
              <a:gd name="connsiteY186" fmla="*/ 393935 h 549125"/>
              <a:gd name="connsiteX187" fmla="*/ 118767 w 552040"/>
              <a:gd name="connsiteY187" fmla="*/ 387677 h 549125"/>
              <a:gd name="connsiteX188" fmla="*/ 111366 w 552040"/>
              <a:gd name="connsiteY188" fmla="*/ 382391 h 549125"/>
              <a:gd name="connsiteX189" fmla="*/ 103203 w 552040"/>
              <a:gd name="connsiteY189" fmla="*/ 376790 h 549125"/>
              <a:gd name="connsiteX190" fmla="*/ 97136 w 552040"/>
              <a:gd name="connsiteY190" fmla="*/ 372685 h 549125"/>
              <a:gd name="connsiteX191" fmla="*/ 91116 w 552040"/>
              <a:gd name="connsiteY191" fmla="*/ 368589 h 549125"/>
              <a:gd name="connsiteX192" fmla="*/ 84639 w 552040"/>
              <a:gd name="connsiteY192" fmla="*/ 364198 h 549125"/>
              <a:gd name="connsiteX193" fmla="*/ 80429 w 552040"/>
              <a:gd name="connsiteY193" fmla="*/ 361474 h 549125"/>
              <a:gd name="connsiteX194" fmla="*/ 75409 w 552040"/>
              <a:gd name="connsiteY194" fmla="*/ 358216 h 549125"/>
              <a:gd name="connsiteX195" fmla="*/ 70380 w 552040"/>
              <a:gd name="connsiteY195" fmla="*/ 354949 h 549125"/>
              <a:gd name="connsiteX196" fmla="*/ 65351 w 552040"/>
              <a:gd name="connsiteY196" fmla="*/ 351682 h 549125"/>
              <a:gd name="connsiteX197" fmla="*/ 60322 w 552040"/>
              <a:gd name="connsiteY197" fmla="*/ 348415 h 549125"/>
              <a:gd name="connsiteX198" fmla="*/ 55293 w 552040"/>
              <a:gd name="connsiteY198" fmla="*/ 345148 h 549125"/>
              <a:gd name="connsiteX199" fmla="*/ 50264 w 552040"/>
              <a:gd name="connsiteY199" fmla="*/ 341871 h 549125"/>
              <a:gd name="connsiteX200" fmla="*/ 45244 w 552040"/>
              <a:gd name="connsiteY200" fmla="*/ 338595 h 549125"/>
              <a:gd name="connsiteX201" fmla="*/ 40214 w 552040"/>
              <a:gd name="connsiteY201" fmla="*/ 335309 h 549125"/>
              <a:gd name="connsiteX202" fmla="*/ 35185 w 552040"/>
              <a:gd name="connsiteY202" fmla="*/ 332022 h 549125"/>
              <a:gd name="connsiteX203" fmla="*/ 30166 w 552040"/>
              <a:gd name="connsiteY203" fmla="*/ 328736 h 549125"/>
              <a:gd name="connsiteX204" fmla="*/ 25137 w 552040"/>
              <a:gd name="connsiteY204" fmla="*/ 325450 h 549125"/>
              <a:gd name="connsiteX205" fmla="*/ 20107 w 552040"/>
              <a:gd name="connsiteY205" fmla="*/ 322154 h 549125"/>
              <a:gd name="connsiteX206" fmla="*/ 15078 w 552040"/>
              <a:gd name="connsiteY206" fmla="*/ 318859 h 549125"/>
              <a:gd name="connsiteX207" fmla="*/ 10049 w 552040"/>
              <a:gd name="connsiteY207" fmla="*/ 315554 h 549125"/>
              <a:gd name="connsiteX208" fmla="*/ 5020 w 552040"/>
              <a:gd name="connsiteY208" fmla="*/ 312249 h 549125"/>
              <a:gd name="connsiteX209" fmla="*/ 0 w 552040"/>
              <a:gd name="connsiteY209" fmla="*/ 308943 h 549125"/>
              <a:gd name="connsiteX210" fmla="*/ 0 w 552040"/>
              <a:gd name="connsiteY210" fmla="*/ 302828 h 549125"/>
              <a:gd name="connsiteX211" fmla="*/ 0 w 552040"/>
              <a:gd name="connsiteY211" fmla="*/ 297847 h 549125"/>
              <a:gd name="connsiteX212" fmla="*/ 0 w 552040"/>
              <a:gd name="connsiteY212" fmla="*/ 290513 h 549125"/>
              <a:gd name="connsiteX213" fmla="*/ 0 w 552040"/>
              <a:gd name="connsiteY213" fmla="*/ 284131 h 549125"/>
              <a:gd name="connsiteX214" fmla="*/ 0 w 552040"/>
              <a:gd name="connsiteY214" fmla="*/ 277749 h 549125"/>
              <a:gd name="connsiteX215" fmla="*/ 0 w 552040"/>
              <a:gd name="connsiteY215" fmla="*/ 273348 h 549125"/>
              <a:gd name="connsiteX216" fmla="*/ 0 w 552040"/>
              <a:gd name="connsiteY216" fmla="*/ 268757 h 549125"/>
              <a:gd name="connsiteX217" fmla="*/ 133 w 552040"/>
              <a:gd name="connsiteY217" fmla="*/ 266681 h 549125"/>
              <a:gd name="connsiteX218" fmla="*/ 628 w 552040"/>
              <a:gd name="connsiteY218" fmla="*/ 265795 h 549125"/>
              <a:gd name="connsiteX219" fmla="*/ 3343 w 552040"/>
              <a:gd name="connsiteY219" fmla="*/ 264300 h 549125"/>
              <a:gd name="connsiteX220" fmla="*/ 7591 w 552040"/>
              <a:gd name="connsiteY220" fmla="*/ 260890 h 549125"/>
              <a:gd name="connsiteX221" fmla="*/ 9163 w 552040"/>
              <a:gd name="connsiteY221" fmla="*/ 259375 h 549125"/>
              <a:gd name="connsiteX222" fmla="*/ 11173 w 552040"/>
              <a:gd name="connsiteY222" fmla="*/ 257842 h 549125"/>
              <a:gd name="connsiteX223" fmla="*/ 18288 w 552040"/>
              <a:gd name="connsiteY223" fmla="*/ 253222 h 549125"/>
              <a:gd name="connsiteX224" fmla="*/ 19764 w 552040"/>
              <a:gd name="connsiteY224" fmla="*/ 251927 h 549125"/>
              <a:gd name="connsiteX225" fmla="*/ 26679 w 552040"/>
              <a:gd name="connsiteY225" fmla="*/ 246602 h 549125"/>
              <a:gd name="connsiteX226" fmla="*/ 28299 w 552040"/>
              <a:gd name="connsiteY226" fmla="*/ 245821 h 549125"/>
              <a:gd name="connsiteX227" fmla="*/ 32013 w 552040"/>
              <a:gd name="connsiteY227" fmla="*/ 245297 h 549125"/>
              <a:gd name="connsiteX228" fmla="*/ 33566 w 552040"/>
              <a:gd name="connsiteY228" fmla="*/ 244297 h 549125"/>
              <a:gd name="connsiteX229" fmla="*/ 35652 w 552040"/>
              <a:gd name="connsiteY229" fmla="*/ 242164 h 549125"/>
              <a:gd name="connsiteX230" fmla="*/ 38719 w 552040"/>
              <a:gd name="connsiteY230" fmla="*/ 239725 h 549125"/>
              <a:gd name="connsiteX231" fmla="*/ 40710 w 552040"/>
              <a:gd name="connsiteY231" fmla="*/ 238563 h 549125"/>
              <a:gd name="connsiteX232" fmla="*/ 41186 w 552040"/>
              <a:gd name="connsiteY232" fmla="*/ 238354 h 549125"/>
              <a:gd name="connsiteX233" fmla="*/ 42463 w 552040"/>
              <a:gd name="connsiteY233" fmla="*/ 238182 h 549125"/>
              <a:gd name="connsiteX234" fmla="*/ 48854 w 552040"/>
              <a:gd name="connsiteY234" fmla="*/ 238906 h 549125"/>
              <a:gd name="connsiteX235" fmla="*/ 51540 w 552040"/>
              <a:gd name="connsiteY235" fmla="*/ 239449 h 549125"/>
              <a:gd name="connsiteX236" fmla="*/ 54750 w 552040"/>
              <a:gd name="connsiteY236" fmla="*/ 239906 h 549125"/>
              <a:gd name="connsiteX237" fmla="*/ 55750 w 552040"/>
              <a:gd name="connsiteY237" fmla="*/ 239592 h 549125"/>
              <a:gd name="connsiteX238" fmla="*/ 56607 w 552040"/>
              <a:gd name="connsiteY238" fmla="*/ 238830 h 549125"/>
              <a:gd name="connsiteX239" fmla="*/ 57817 w 552040"/>
              <a:gd name="connsiteY239" fmla="*/ 237125 h 549125"/>
              <a:gd name="connsiteX240" fmla="*/ 58074 w 552040"/>
              <a:gd name="connsiteY240" fmla="*/ 235096 h 549125"/>
              <a:gd name="connsiteX241" fmla="*/ 58150 w 552040"/>
              <a:gd name="connsiteY241" fmla="*/ 233324 h 549125"/>
              <a:gd name="connsiteX242" fmla="*/ 58341 w 552040"/>
              <a:gd name="connsiteY242" fmla="*/ 232553 h 549125"/>
              <a:gd name="connsiteX243" fmla="*/ 58903 w 552040"/>
              <a:gd name="connsiteY243" fmla="*/ 232200 h 549125"/>
              <a:gd name="connsiteX244" fmla="*/ 60303 w 552040"/>
              <a:gd name="connsiteY244" fmla="*/ 232334 h 549125"/>
              <a:gd name="connsiteX245" fmla="*/ 62170 w 552040"/>
              <a:gd name="connsiteY245" fmla="*/ 232572 h 549125"/>
              <a:gd name="connsiteX246" fmla="*/ 65989 w 552040"/>
              <a:gd name="connsiteY246" fmla="*/ 232496 h 549125"/>
              <a:gd name="connsiteX247" fmla="*/ 67285 w 552040"/>
              <a:gd name="connsiteY247" fmla="*/ 232248 h 549125"/>
              <a:gd name="connsiteX248" fmla="*/ 71618 w 552040"/>
              <a:gd name="connsiteY248" fmla="*/ 231867 h 549125"/>
              <a:gd name="connsiteX249" fmla="*/ 77743 w 552040"/>
              <a:gd name="connsiteY249" fmla="*/ 230715 h 549125"/>
              <a:gd name="connsiteX250" fmla="*/ 82601 w 552040"/>
              <a:gd name="connsiteY250" fmla="*/ 229210 h 549125"/>
              <a:gd name="connsiteX251" fmla="*/ 86468 w 552040"/>
              <a:gd name="connsiteY251" fmla="*/ 228019 h 549125"/>
              <a:gd name="connsiteX252" fmla="*/ 90611 w 552040"/>
              <a:gd name="connsiteY252" fmla="*/ 224885 h 549125"/>
              <a:gd name="connsiteX253" fmla="*/ 93650 w 552040"/>
              <a:gd name="connsiteY253" fmla="*/ 221580 h 549125"/>
              <a:gd name="connsiteX254" fmla="*/ 96803 w 552040"/>
              <a:gd name="connsiteY254" fmla="*/ 216646 h 549125"/>
              <a:gd name="connsiteX255" fmla="*/ 99308 w 552040"/>
              <a:gd name="connsiteY255" fmla="*/ 212360 h 549125"/>
              <a:gd name="connsiteX256" fmla="*/ 104384 w 552040"/>
              <a:gd name="connsiteY256" fmla="*/ 209683 h 549125"/>
              <a:gd name="connsiteX257" fmla="*/ 108623 w 552040"/>
              <a:gd name="connsiteY257" fmla="*/ 208055 h 549125"/>
              <a:gd name="connsiteX258" fmla="*/ 111052 w 552040"/>
              <a:gd name="connsiteY258" fmla="*/ 207416 h 549125"/>
              <a:gd name="connsiteX259" fmla="*/ 116557 w 552040"/>
              <a:gd name="connsiteY259" fmla="*/ 205149 h 549125"/>
              <a:gd name="connsiteX260" fmla="*/ 121215 w 552040"/>
              <a:gd name="connsiteY260" fmla="*/ 201721 h 549125"/>
              <a:gd name="connsiteX261" fmla="*/ 125587 w 552040"/>
              <a:gd name="connsiteY261" fmla="*/ 198501 h 549125"/>
              <a:gd name="connsiteX262" fmla="*/ 128930 w 552040"/>
              <a:gd name="connsiteY262" fmla="*/ 198073 h 549125"/>
              <a:gd name="connsiteX263" fmla="*/ 133159 w 552040"/>
              <a:gd name="connsiteY263" fmla="*/ 197539 h 549125"/>
              <a:gd name="connsiteX264" fmla="*/ 134102 w 552040"/>
              <a:gd name="connsiteY264" fmla="*/ 196939 h 549125"/>
              <a:gd name="connsiteX265" fmla="*/ 135169 w 552040"/>
              <a:gd name="connsiteY265" fmla="*/ 195796 h 549125"/>
              <a:gd name="connsiteX266" fmla="*/ 135226 w 552040"/>
              <a:gd name="connsiteY266" fmla="*/ 193777 h 549125"/>
              <a:gd name="connsiteX267" fmla="*/ 133950 w 552040"/>
              <a:gd name="connsiteY267" fmla="*/ 192357 h 549125"/>
              <a:gd name="connsiteX268" fmla="*/ 132407 w 552040"/>
              <a:gd name="connsiteY268" fmla="*/ 191614 h 549125"/>
              <a:gd name="connsiteX269" fmla="*/ 131311 w 552040"/>
              <a:gd name="connsiteY269" fmla="*/ 190795 h 549125"/>
              <a:gd name="connsiteX270" fmla="*/ 130226 w 552040"/>
              <a:gd name="connsiteY270" fmla="*/ 190643 h 549125"/>
              <a:gd name="connsiteX271" fmla="*/ 129645 w 552040"/>
              <a:gd name="connsiteY271" fmla="*/ 189671 h 549125"/>
              <a:gd name="connsiteX272" fmla="*/ 129969 w 552040"/>
              <a:gd name="connsiteY272" fmla="*/ 187881 h 549125"/>
              <a:gd name="connsiteX273" fmla="*/ 130130 w 552040"/>
              <a:gd name="connsiteY273" fmla="*/ 186223 h 549125"/>
              <a:gd name="connsiteX274" fmla="*/ 130826 w 552040"/>
              <a:gd name="connsiteY274" fmla="*/ 184566 h 549125"/>
              <a:gd name="connsiteX275" fmla="*/ 130635 w 552040"/>
              <a:gd name="connsiteY275" fmla="*/ 182223 h 549125"/>
              <a:gd name="connsiteX276" fmla="*/ 129549 w 552040"/>
              <a:gd name="connsiteY276" fmla="*/ 179880 h 549125"/>
              <a:gd name="connsiteX277" fmla="*/ 129216 w 552040"/>
              <a:gd name="connsiteY277" fmla="*/ 178194 h 549125"/>
              <a:gd name="connsiteX278" fmla="*/ 129292 w 552040"/>
              <a:gd name="connsiteY278" fmla="*/ 176517 h 549125"/>
              <a:gd name="connsiteX279" fmla="*/ 129826 w 552040"/>
              <a:gd name="connsiteY279" fmla="*/ 175212 h 549125"/>
              <a:gd name="connsiteX280" fmla="*/ 131388 w 552040"/>
              <a:gd name="connsiteY280" fmla="*/ 174346 h 549125"/>
              <a:gd name="connsiteX281" fmla="*/ 133207 w 552040"/>
              <a:gd name="connsiteY281" fmla="*/ 174012 h 549125"/>
              <a:gd name="connsiteX282" fmla="*/ 135760 w 552040"/>
              <a:gd name="connsiteY282" fmla="*/ 174431 h 549125"/>
              <a:gd name="connsiteX283" fmla="*/ 140170 w 552040"/>
              <a:gd name="connsiteY283" fmla="*/ 173869 h 549125"/>
              <a:gd name="connsiteX284" fmla="*/ 151457 w 552040"/>
              <a:gd name="connsiteY284" fmla="*/ 169812 h 549125"/>
              <a:gd name="connsiteX285" fmla="*/ 152238 w 552040"/>
              <a:gd name="connsiteY285" fmla="*/ 168564 h 549125"/>
              <a:gd name="connsiteX286" fmla="*/ 152962 w 552040"/>
              <a:gd name="connsiteY286" fmla="*/ 165754 h 549125"/>
              <a:gd name="connsiteX287" fmla="*/ 153771 w 552040"/>
              <a:gd name="connsiteY287" fmla="*/ 163287 h 549125"/>
              <a:gd name="connsiteX288" fmla="*/ 154943 w 552040"/>
              <a:gd name="connsiteY288" fmla="*/ 162458 h 549125"/>
              <a:gd name="connsiteX289" fmla="*/ 155581 w 552040"/>
              <a:gd name="connsiteY289" fmla="*/ 162277 h 549125"/>
              <a:gd name="connsiteX290" fmla="*/ 159344 w 552040"/>
              <a:gd name="connsiteY290" fmla="*/ 161611 h 549125"/>
              <a:gd name="connsiteX291" fmla="*/ 164668 w 552040"/>
              <a:gd name="connsiteY291" fmla="*/ 160677 h 549125"/>
              <a:gd name="connsiteX292" fmla="*/ 166668 w 552040"/>
              <a:gd name="connsiteY292" fmla="*/ 160544 h 549125"/>
              <a:gd name="connsiteX293" fmla="*/ 172479 w 552040"/>
              <a:gd name="connsiteY293" fmla="*/ 160811 h 549125"/>
              <a:gd name="connsiteX294" fmla="*/ 176708 w 552040"/>
              <a:gd name="connsiteY294" fmla="*/ 161011 h 549125"/>
              <a:gd name="connsiteX295" fmla="*/ 183547 w 552040"/>
              <a:gd name="connsiteY295" fmla="*/ 161334 h 549125"/>
              <a:gd name="connsiteX296" fmla="*/ 188404 w 552040"/>
              <a:gd name="connsiteY296" fmla="*/ 161497 h 549125"/>
              <a:gd name="connsiteX297" fmla="*/ 192634 w 552040"/>
              <a:gd name="connsiteY297" fmla="*/ 161639 h 549125"/>
              <a:gd name="connsiteX298" fmla="*/ 198025 w 552040"/>
              <a:gd name="connsiteY298" fmla="*/ 161830 h 549125"/>
              <a:gd name="connsiteX299" fmla="*/ 199349 w 552040"/>
              <a:gd name="connsiteY299" fmla="*/ 161258 h 549125"/>
              <a:gd name="connsiteX300" fmla="*/ 199349 w 552040"/>
              <a:gd name="connsiteY300" fmla="*/ 159458 h 549125"/>
              <a:gd name="connsiteX301" fmla="*/ 198377 w 552040"/>
              <a:gd name="connsiteY301" fmla="*/ 156105 h 549125"/>
              <a:gd name="connsiteX302" fmla="*/ 198968 w 552040"/>
              <a:gd name="connsiteY302" fmla="*/ 154010 h 549125"/>
              <a:gd name="connsiteX303" fmla="*/ 201044 w 552040"/>
              <a:gd name="connsiteY303" fmla="*/ 152067 h 549125"/>
              <a:gd name="connsiteX304" fmla="*/ 203635 w 552040"/>
              <a:gd name="connsiteY304" fmla="*/ 149895 h 549125"/>
              <a:gd name="connsiteX305" fmla="*/ 202425 w 552040"/>
              <a:gd name="connsiteY305" fmla="*/ 147247 h 549125"/>
              <a:gd name="connsiteX306" fmla="*/ 200358 w 552040"/>
              <a:gd name="connsiteY306" fmla="*/ 145475 h 549125"/>
              <a:gd name="connsiteX307" fmla="*/ 197472 w 552040"/>
              <a:gd name="connsiteY307" fmla="*/ 143342 h 549125"/>
              <a:gd name="connsiteX308" fmla="*/ 195977 w 552040"/>
              <a:gd name="connsiteY308" fmla="*/ 142475 h 549125"/>
              <a:gd name="connsiteX309" fmla="*/ 193357 w 552040"/>
              <a:gd name="connsiteY309" fmla="*/ 139894 h 549125"/>
              <a:gd name="connsiteX310" fmla="*/ 191757 w 552040"/>
              <a:gd name="connsiteY310" fmla="*/ 136950 h 549125"/>
              <a:gd name="connsiteX311" fmla="*/ 190672 w 552040"/>
              <a:gd name="connsiteY311" fmla="*/ 130740 h 549125"/>
              <a:gd name="connsiteX312" fmla="*/ 188681 w 552040"/>
              <a:gd name="connsiteY312" fmla="*/ 127254 h 549125"/>
              <a:gd name="connsiteX313" fmla="*/ 187233 w 552040"/>
              <a:gd name="connsiteY313" fmla="*/ 122949 h 549125"/>
              <a:gd name="connsiteX314" fmla="*/ 188519 w 552040"/>
              <a:gd name="connsiteY314" fmla="*/ 115033 h 549125"/>
              <a:gd name="connsiteX315" fmla="*/ 186595 w 552040"/>
              <a:gd name="connsiteY315" fmla="*/ 110242 h 549125"/>
              <a:gd name="connsiteX316" fmla="*/ 186299 w 552040"/>
              <a:gd name="connsiteY316" fmla="*/ 108166 h 549125"/>
              <a:gd name="connsiteX317" fmla="*/ 186280 w 552040"/>
              <a:gd name="connsiteY317" fmla="*/ 105718 h 549125"/>
              <a:gd name="connsiteX318" fmla="*/ 186871 w 552040"/>
              <a:gd name="connsiteY318" fmla="*/ 101479 h 549125"/>
              <a:gd name="connsiteX319" fmla="*/ 186490 w 552040"/>
              <a:gd name="connsiteY319" fmla="*/ 95507 h 549125"/>
              <a:gd name="connsiteX320" fmla="*/ 184223 w 552040"/>
              <a:gd name="connsiteY320" fmla="*/ 89335 h 549125"/>
              <a:gd name="connsiteX321" fmla="*/ 185290 w 552040"/>
              <a:gd name="connsiteY321" fmla="*/ 87230 h 549125"/>
              <a:gd name="connsiteX322" fmla="*/ 185785 w 552040"/>
              <a:gd name="connsiteY322" fmla="*/ 86135 h 549125"/>
              <a:gd name="connsiteX323" fmla="*/ 185623 w 552040"/>
              <a:gd name="connsiteY323" fmla="*/ 85192 h 549125"/>
              <a:gd name="connsiteX324" fmla="*/ 183556 w 552040"/>
              <a:gd name="connsiteY324" fmla="*/ 83230 h 549125"/>
              <a:gd name="connsiteX325" fmla="*/ 182680 w 552040"/>
              <a:gd name="connsiteY325" fmla="*/ 81601 h 549125"/>
              <a:gd name="connsiteX326" fmla="*/ 183137 w 552040"/>
              <a:gd name="connsiteY326" fmla="*/ 80077 h 549125"/>
              <a:gd name="connsiteX327" fmla="*/ 184213 w 552040"/>
              <a:gd name="connsiteY327" fmla="*/ 77857 h 549125"/>
              <a:gd name="connsiteX328" fmla="*/ 184118 w 552040"/>
              <a:gd name="connsiteY328" fmla="*/ 76924 h 549125"/>
              <a:gd name="connsiteX329" fmla="*/ 180775 w 552040"/>
              <a:gd name="connsiteY329" fmla="*/ 74219 h 549125"/>
              <a:gd name="connsiteX330" fmla="*/ 175136 w 552040"/>
              <a:gd name="connsiteY330" fmla="*/ 69828 h 549125"/>
              <a:gd name="connsiteX331" fmla="*/ 173555 w 552040"/>
              <a:gd name="connsiteY331" fmla="*/ 67904 h 549125"/>
              <a:gd name="connsiteX332" fmla="*/ 172783 w 552040"/>
              <a:gd name="connsiteY332" fmla="*/ 65494 h 549125"/>
              <a:gd name="connsiteX333" fmla="*/ 178184 w 552040"/>
              <a:gd name="connsiteY333" fmla="*/ 66113 h 549125"/>
              <a:gd name="connsiteX334" fmla="*/ 180975 w 552040"/>
              <a:gd name="connsiteY334" fmla="*/ 65818 h 549125"/>
              <a:gd name="connsiteX335" fmla="*/ 187376 w 552040"/>
              <a:gd name="connsiteY335" fmla="*/ 62922 h 549125"/>
              <a:gd name="connsiteX336" fmla="*/ 192462 w 552040"/>
              <a:gd name="connsiteY336" fmla="*/ 59007 h 549125"/>
              <a:gd name="connsiteX337" fmla="*/ 196415 w 552040"/>
              <a:gd name="connsiteY337" fmla="*/ 57017 h 549125"/>
              <a:gd name="connsiteX338" fmla="*/ 199892 w 552040"/>
              <a:gd name="connsiteY338" fmla="*/ 52721 h 549125"/>
              <a:gd name="connsiteX339" fmla="*/ 203044 w 552040"/>
              <a:gd name="connsiteY339" fmla="*/ 50006 h 549125"/>
              <a:gd name="connsiteX340" fmla="*/ 207597 w 552040"/>
              <a:gd name="connsiteY340" fmla="*/ 47073 h 549125"/>
              <a:gd name="connsiteX341" fmla="*/ 220732 w 552040"/>
              <a:gd name="connsiteY341" fmla="*/ 40739 h 549125"/>
              <a:gd name="connsiteX342" fmla="*/ 222742 w 552040"/>
              <a:gd name="connsiteY342" fmla="*/ 40691 h 549125"/>
              <a:gd name="connsiteX343" fmla="*/ 227066 w 552040"/>
              <a:gd name="connsiteY343" fmla="*/ 42129 h 549125"/>
              <a:gd name="connsiteX344" fmla="*/ 230829 w 552040"/>
              <a:gd name="connsiteY344" fmla="*/ 41681 h 549125"/>
              <a:gd name="connsiteX345" fmla="*/ 233401 w 552040"/>
              <a:gd name="connsiteY345" fmla="*/ 39462 h 549125"/>
              <a:gd name="connsiteX346" fmla="*/ 236172 w 552040"/>
              <a:gd name="connsiteY346" fmla="*/ 34109 h 549125"/>
              <a:gd name="connsiteX347" fmla="*/ 240468 w 552040"/>
              <a:gd name="connsiteY347" fmla="*/ 30842 h 549125"/>
              <a:gd name="connsiteX348" fmla="*/ 245888 w 552040"/>
              <a:gd name="connsiteY348" fmla="*/ 27565 h 549125"/>
              <a:gd name="connsiteX349" fmla="*/ 253260 w 552040"/>
              <a:gd name="connsiteY349" fmla="*/ 24432 h 549125"/>
              <a:gd name="connsiteX350" fmla="*/ 258089 w 552040"/>
              <a:gd name="connsiteY350" fmla="*/ 21545 h 549125"/>
              <a:gd name="connsiteX351" fmla="*/ 265728 w 552040"/>
              <a:gd name="connsiteY351" fmla="*/ 19040 h 549125"/>
              <a:gd name="connsiteX352" fmla="*/ 284902 w 552040"/>
              <a:gd name="connsiteY352" fmla="*/ 17450 h 549125"/>
              <a:gd name="connsiteX353" fmla="*/ 294751 w 552040"/>
              <a:gd name="connsiteY353" fmla="*/ 16031 h 549125"/>
              <a:gd name="connsiteX354" fmla="*/ 301447 w 552040"/>
              <a:gd name="connsiteY354" fmla="*/ 16355 h 549125"/>
              <a:gd name="connsiteX355" fmla="*/ 308210 w 552040"/>
              <a:gd name="connsiteY355" fmla="*/ 11764 h 549125"/>
              <a:gd name="connsiteX356" fmla="*/ 311591 w 552040"/>
              <a:gd name="connsiteY356" fmla="*/ 10249 h 549125"/>
              <a:gd name="connsiteX357" fmla="*/ 326231 w 552040"/>
              <a:gd name="connsiteY357" fmla="*/ 9896 h 549125"/>
              <a:gd name="connsiteX358" fmla="*/ 333137 w 552040"/>
              <a:gd name="connsiteY358" fmla="*/ 6534 h 549125"/>
              <a:gd name="connsiteX359" fmla="*/ 359312 w 552040"/>
              <a:gd name="connsiteY359" fmla="*/ 6534 h 549125"/>
              <a:gd name="connsiteX360" fmla="*/ 362512 w 552040"/>
              <a:gd name="connsiteY360" fmla="*/ 7658 h 549125"/>
              <a:gd name="connsiteX361" fmla="*/ 365655 w 552040"/>
              <a:gd name="connsiteY361" fmla="*/ 9468 h 549125"/>
              <a:gd name="connsiteX362" fmla="*/ 371008 w 552040"/>
              <a:gd name="connsiteY362" fmla="*/ 13821 h 549125"/>
              <a:gd name="connsiteX363" fmla="*/ 373675 w 552040"/>
              <a:gd name="connsiteY363" fmla="*/ 14773 h 549125"/>
              <a:gd name="connsiteX364" fmla="*/ 377133 w 552040"/>
              <a:gd name="connsiteY364" fmla="*/ 13868 h 549125"/>
              <a:gd name="connsiteX365" fmla="*/ 385172 w 552040"/>
              <a:gd name="connsiteY365" fmla="*/ 9744 h 549125"/>
              <a:gd name="connsiteX366" fmla="*/ 394240 w 552040"/>
              <a:gd name="connsiteY366" fmla="*/ 7591 h 549125"/>
              <a:gd name="connsiteX367" fmla="*/ 399174 w 552040"/>
              <a:gd name="connsiteY367" fmla="*/ 5134 h 549125"/>
              <a:gd name="connsiteX368" fmla="*/ 401269 w 552040"/>
              <a:gd name="connsiteY368" fmla="*/ 1543 h 549125"/>
              <a:gd name="connsiteX369" fmla="*/ 405517 w 552040"/>
              <a:gd name="connsiteY369" fmla="*/ 219 h 549125"/>
              <a:gd name="connsiteX370" fmla="*/ 407908 w 552040"/>
              <a:gd name="connsiteY370" fmla="*/ 2981 h 549125"/>
              <a:gd name="connsiteX371" fmla="*/ 417309 w 552040"/>
              <a:gd name="connsiteY371" fmla="*/ 5763 h 549125"/>
              <a:gd name="connsiteX372" fmla="*/ 423081 w 552040"/>
              <a:gd name="connsiteY372" fmla="*/ 4962 h 549125"/>
              <a:gd name="connsiteX373" fmla="*/ 425615 w 552040"/>
              <a:gd name="connsiteY373" fmla="*/ 4124 h 549125"/>
              <a:gd name="connsiteX374" fmla="*/ 424701 w 552040"/>
              <a:gd name="connsiteY374" fmla="*/ 0 h 549125"/>
              <a:gd name="connsiteX375" fmla="*/ 430806 w 552040"/>
              <a:gd name="connsiteY375" fmla="*/ 1095 h 549125"/>
              <a:gd name="connsiteX376" fmla="*/ 435493 w 552040"/>
              <a:gd name="connsiteY376" fmla="*/ 3086 h 549125"/>
              <a:gd name="connsiteX377" fmla="*/ 440398 w 552040"/>
              <a:gd name="connsiteY377" fmla="*/ 7068 h 549125"/>
              <a:gd name="connsiteX378" fmla="*/ 443579 w 552040"/>
              <a:gd name="connsiteY378" fmla="*/ 7858 h 549125"/>
              <a:gd name="connsiteX379" fmla="*/ 449370 w 552040"/>
              <a:gd name="connsiteY379" fmla="*/ 6067 h 549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</a:cxnLst>
            <a:rect l="l" t="t" r="r" b="b"/>
            <a:pathLst>
              <a:path w="552040" h="549125">
                <a:moveTo>
                  <a:pt x="461391" y="5172"/>
                </a:moveTo>
                <a:lnTo>
                  <a:pt x="461953" y="6944"/>
                </a:lnTo>
                <a:lnTo>
                  <a:pt x="462048" y="8601"/>
                </a:lnTo>
                <a:lnTo>
                  <a:pt x="459514" y="10144"/>
                </a:lnTo>
                <a:lnTo>
                  <a:pt x="457848" y="11039"/>
                </a:lnTo>
                <a:lnTo>
                  <a:pt x="455847" y="15297"/>
                </a:lnTo>
                <a:lnTo>
                  <a:pt x="452142" y="18183"/>
                </a:lnTo>
                <a:lnTo>
                  <a:pt x="451523" y="19060"/>
                </a:lnTo>
                <a:lnTo>
                  <a:pt x="451552" y="19850"/>
                </a:lnTo>
                <a:lnTo>
                  <a:pt x="454066" y="21155"/>
                </a:lnTo>
                <a:lnTo>
                  <a:pt x="454905" y="22393"/>
                </a:lnTo>
                <a:lnTo>
                  <a:pt x="455295" y="24051"/>
                </a:lnTo>
                <a:lnTo>
                  <a:pt x="454171" y="29975"/>
                </a:lnTo>
                <a:lnTo>
                  <a:pt x="453466" y="34509"/>
                </a:lnTo>
                <a:lnTo>
                  <a:pt x="452542" y="40443"/>
                </a:lnTo>
                <a:lnTo>
                  <a:pt x="452580" y="42701"/>
                </a:lnTo>
                <a:lnTo>
                  <a:pt x="453533" y="45406"/>
                </a:lnTo>
                <a:lnTo>
                  <a:pt x="454476" y="47511"/>
                </a:lnTo>
                <a:lnTo>
                  <a:pt x="454771" y="49892"/>
                </a:lnTo>
                <a:lnTo>
                  <a:pt x="454438" y="55750"/>
                </a:lnTo>
                <a:lnTo>
                  <a:pt x="455590" y="59131"/>
                </a:lnTo>
                <a:lnTo>
                  <a:pt x="456514" y="62246"/>
                </a:lnTo>
                <a:lnTo>
                  <a:pt x="454314" y="66123"/>
                </a:lnTo>
                <a:lnTo>
                  <a:pt x="453371" y="69542"/>
                </a:lnTo>
                <a:lnTo>
                  <a:pt x="452780" y="74428"/>
                </a:lnTo>
                <a:lnTo>
                  <a:pt x="452542" y="77505"/>
                </a:lnTo>
                <a:lnTo>
                  <a:pt x="451123" y="80343"/>
                </a:lnTo>
                <a:lnTo>
                  <a:pt x="449275" y="83001"/>
                </a:lnTo>
                <a:lnTo>
                  <a:pt x="447189" y="84658"/>
                </a:lnTo>
                <a:lnTo>
                  <a:pt x="444617" y="86087"/>
                </a:lnTo>
                <a:lnTo>
                  <a:pt x="441655" y="87964"/>
                </a:lnTo>
                <a:lnTo>
                  <a:pt x="439255" y="92983"/>
                </a:lnTo>
                <a:lnTo>
                  <a:pt x="434064" y="97155"/>
                </a:lnTo>
                <a:lnTo>
                  <a:pt x="432978" y="98584"/>
                </a:lnTo>
                <a:lnTo>
                  <a:pt x="432492" y="101918"/>
                </a:lnTo>
                <a:lnTo>
                  <a:pt x="432616" y="106537"/>
                </a:lnTo>
                <a:lnTo>
                  <a:pt x="433530" y="110204"/>
                </a:lnTo>
                <a:lnTo>
                  <a:pt x="436016" y="115614"/>
                </a:lnTo>
                <a:lnTo>
                  <a:pt x="438198" y="121558"/>
                </a:lnTo>
                <a:lnTo>
                  <a:pt x="438788" y="124539"/>
                </a:lnTo>
                <a:lnTo>
                  <a:pt x="439626" y="125673"/>
                </a:lnTo>
                <a:lnTo>
                  <a:pt x="442693" y="127616"/>
                </a:lnTo>
                <a:lnTo>
                  <a:pt x="447999" y="130245"/>
                </a:lnTo>
                <a:lnTo>
                  <a:pt x="448980" y="131321"/>
                </a:lnTo>
                <a:lnTo>
                  <a:pt x="451609" y="135398"/>
                </a:lnTo>
                <a:lnTo>
                  <a:pt x="454104" y="142694"/>
                </a:lnTo>
                <a:lnTo>
                  <a:pt x="454885" y="147514"/>
                </a:lnTo>
                <a:lnTo>
                  <a:pt x="459743" y="151343"/>
                </a:lnTo>
                <a:lnTo>
                  <a:pt x="464230" y="154867"/>
                </a:lnTo>
                <a:lnTo>
                  <a:pt x="468535" y="157963"/>
                </a:lnTo>
                <a:lnTo>
                  <a:pt x="473212" y="161315"/>
                </a:lnTo>
                <a:lnTo>
                  <a:pt x="473888" y="162344"/>
                </a:lnTo>
                <a:lnTo>
                  <a:pt x="475440" y="169440"/>
                </a:lnTo>
                <a:lnTo>
                  <a:pt x="476993" y="176470"/>
                </a:lnTo>
                <a:lnTo>
                  <a:pt x="478688" y="184195"/>
                </a:lnTo>
                <a:lnTo>
                  <a:pt x="480403" y="191929"/>
                </a:lnTo>
                <a:lnTo>
                  <a:pt x="482422" y="201006"/>
                </a:lnTo>
                <a:lnTo>
                  <a:pt x="483565" y="206140"/>
                </a:lnTo>
                <a:lnTo>
                  <a:pt x="484946" y="212360"/>
                </a:lnTo>
                <a:lnTo>
                  <a:pt x="486575" y="219637"/>
                </a:lnTo>
                <a:lnTo>
                  <a:pt x="483956" y="221180"/>
                </a:lnTo>
                <a:lnTo>
                  <a:pt x="481003" y="223152"/>
                </a:lnTo>
                <a:lnTo>
                  <a:pt x="483156" y="226886"/>
                </a:lnTo>
                <a:lnTo>
                  <a:pt x="487308" y="232953"/>
                </a:lnTo>
                <a:lnTo>
                  <a:pt x="489813" y="237839"/>
                </a:lnTo>
                <a:lnTo>
                  <a:pt x="490690" y="239963"/>
                </a:lnTo>
                <a:lnTo>
                  <a:pt x="492643" y="246012"/>
                </a:lnTo>
                <a:lnTo>
                  <a:pt x="494233" y="251860"/>
                </a:lnTo>
                <a:lnTo>
                  <a:pt x="494643" y="253755"/>
                </a:lnTo>
                <a:lnTo>
                  <a:pt x="495224" y="258251"/>
                </a:lnTo>
                <a:lnTo>
                  <a:pt x="494509" y="270596"/>
                </a:lnTo>
                <a:lnTo>
                  <a:pt x="495652" y="286207"/>
                </a:lnTo>
                <a:lnTo>
                  <a:pt x="497196" y="293961"/>
                </a:lnTo>
                <a:lnTo>
                  <a:pt x="494767" y="300942"/>
                </a:lnTo>
                <a:lnTo>
                  <a:pt x="492690" y="307600"/>
                </a:lnTo>
                <a:lnTo>
                  <a:pt x="492823" y="310944"/>
                </a:lnTo>
                <a:lnTo>
                  <a:pt x="493966" y="316154"/>
                </a:lnTo>
                <a:lnTo>
                  <a:pt x="495090" y="320002"/>
                </a:lnTo>
                <a:lnTo>
                  <a:pt x="496614" y="322021"/>
                </a:lnTo>
                <a:lnTo>
                  <a:pt x="496319" y="328489"/>
                </a:lnTo>
                <a:lnTo>
                  <a:pt x="495681" y="330832"/>
                </a:lnTo>
                <a:lnTo>
                  <a:pt x="491014" y="334213"/>
                </a:lnTo>
                <a:lnTo>
                  <a:pt x="485842" y="337309"/>
                </a:lnTo>
                <a:lnTo>
                  <a:pt x="484413" y="339928"/>
                </a:lnTo>
                <a:lnTo>
                  <a:pt x="484003" y="342843"/>
                </a:lnTo>
                <a:lnTo>
                  <a:pt x="484689" y="345215"/>
                </a:lnTo>
                <a:lnTo>
                  <a:pt x="488242" y="350453"/>
                </a:lnTo>
                <a:lnTo>
                  <a:pt x="493586" y="358292"/>
                </a:lnTo>
                <a:lnTo>
                  <a:pt x="499462" y="366903"/>
                </a:lnTo>
                <a:lnTo>
                  <a:pt x="499948" y="369065"/>
                </a:lnTo>
                <a:lnTo>
                  <a:pt x="500186" y="375161"/>
                </a:lnTo>
                <a:lnTo>
                  <a:pt x="502634" y="382810"/>
                </a:lnTo>
                <a:lnTo>
                  <a:pt x="505282" y="386144"/>
                </a:lnTo>
                <a:lnTo>
                  <a:pt x="506273" y="388629"/>
                </a:lnTo>
                <a:lnTo>
                  <a:pt x="508149" y="390411"/>
                </a:lnTo>
                <a:lnTo>
                  <a:pt x="510016" y="391716"/>
                </a:lnTo>
                <a:lnTo>
                  <a:pt x="511178" y="391868"/>
                </a:lnTo>
                <a:lnTo>
                  <a:pt x="517779" y="389792"/>
                </a:lnTo>
                <a:lnTo>
                  <a:pt x="529066" y="393220"/>
                </a:lnTo>
                <a:lnTo>
                  <a:pt x="539744" y="396707"/>
                </a:lnTo>
                <a:lnTo>
                  <a:pt x="540525" y="397393"/>
                </a:lnTo>
                <a:lnTo>
                  <a:pt x="542858" y="401803"/>
                </a:lnTo>
                <a:lnTo>
                  <a:pt x="546678" y="408994"/>
                </a:lnTo>
                <a:lnTo>
                  <a:pt x="549507" y="414737"/>
                </a:lnTo>
                <a:lnTo>
                  <a:pt x="552040" y="419871"/>
                </a:lnTo>
                <a:lnTo>
                  <a:pt x="538201" y="428711"/>
                </a:lnTo>
                <a:lnTo>
                  <a:pt x="524351" y="437531"/>
                </a:lnTo>
                <a:lnTo>
                  <a:pt x="510511" y="446332"/>
                </a:lnTo>
                <a:lnTo>
                  <a:pt x="496671" y="455105"/>
                </a:lnTo>
                <a:lnTo>
                  <a:pt x="482832" y="463868"/>
                </a:lnTo>
                <a:lnTo>
                  <a:pt x="468982" y="472612"/>
                </a:lnTo>
                <a:lnTo>
                  <a:pt x="455143" y="481336"/>
                </a:lnTo>
                <a:lnTo>
                  <a:pt x="441303" y="490033"/>
                </a:lnTo>
                <a:lnTo>
                  <a:pt x="432121" y="495795"/>
                </a:lnTo>
                <a:lnTo>
                  <a:pt x="426282" y="500882"/>
                </a:lnTo>
                <a:lnTo>
                  <a:pt x="418957" y="507235"/>
                </a:lnTo>
                <a:lnTo>
                  <a:pt x="412042" y="513540"/>
                </a:lnTo>
                <a:lnTo>
                  <a:pt x="406603" y="518503"/>
                </a:lnTo>
                <a:lnTo>
                  <a:pt x="399555" y="524904"/>
                </a:lnTo>
                <a:lnTo>
                  <a:pt x="396002" y="528133"/>
                </a:lnTo>
                <a:lnTo>
                  <a:pt x="388144" y="535267"/>
                </a:lnTo>
                <a:lnTo>
                  <a:pt x="385781" y="536534"/>
                </a:lnTo>
                <a:lnTo>
                  <a:pt x="375371" y="538639"/>
                </a:lnTo>
                <a:lnTo>
                  <a:pt x="365817" y="540563"/>
                </a:lnTo>
                <a:lnTo>
                  <a:pt x="356997" y="542344"/>
                </a:lnTo>
                <a:lnTo>
                  <a:pt x="350968" y="543563"/>
                </a:lnTo>
                <a:lnTo>
                  <a:pt x="345129" y="544735"/>
                </a:lnTo>
                <a:lnTo>
                  <a:pt x="336642" y="546392"/>
                </a:lnTo>
                <a:lnTo>
                  <a:pt x="330584" y="547583"/>
                </a:lnTo>
                <a:lnTo>
                  <a:pt x="324050" y="548859"/>
                </a:lnTo>
                <a:lnTo>
                  <a:pt x="323031" y="549078"/>
                </a:lnTo>
                <a:lnTo>
                  <a:pt x="321850" y="549126"/>
                </a:lnTo>
                <a:lnTo>
                  <a:pt x="320964" y="549078"/>
                </a:lnTo>
                <a:lnTo>
                  <a:pt x="319154" y="548373"/>
                </a:lnTo>
                <a:lnTo>
                  <a:pt x="316973" y="546706"/>
                </a:lnTo>
                <a:lnTo>
                  <a:pt x="315516" y="545849"/>
                </a:lnTo>
                <a:lnTo>
                  <a:pt x="315154" y="544535"/>
                </a:lnTo>
                <a:lnTo>
                  <a:pt x="316001" y="542782"/>
                </a:lnTo>
                <a:lnTo>
                  <a:pt x="317059" y="541211"/>
                </a:lnTo>
                <a:lnTo>
                  <a:pt x="317459" y="539972"/>
                </a:lnTo>
                <a:lnTo>
                  <a:pt x="318183" y="539029"/>
                </a:lnTo>
                <a:lnTo>
                  <a:pt x="319116" y="538267"/>
                </a:lnTo>
                <a:lnTo>
                  <a:pt x="319154" y="537191"/>
                </a:lnTo>
                <a:lnTo>
                  <a:pt x="318383" y="535419"/>
                </a:lnTo>
                <a:lnTo>
                  <a:pt x="317706" y="532972"/>
                </a:lnTo>
                <a:lnTo>
                  <a:pt x="317735" y="528523"/>
                </a:lnTo>
                <a:lnTo>
                  <a:pt x="317754" y="527037"/>
                </a:lnTo>
                <a:lnTo>
                  <a:pt x="317754" y="526504"/>
                </a:lnTo>
                <a:lnTo>
                  <a:pt x="315801" y="524799"/>
                </a:lnTo>
                <a:lnTo>
                  <a:pt x="312115" y="522913"/>
                </a:lnTo>
                <a:lnTo>
                  <a:pt x="308724" y="521808"/>
                </a:lnTo>
                <a:lnTo>
                  <a:pt x="307181" y="521427"/>
                </a:lnTo>
                <a:lnTo>
                  <a:pt x="303438" y="520760"/>
                </a:lnTo>
                <a:lnTo>
                  <a:pt x="298266" y="519570"/>
                </a:lnTo>
                <a:lnTo>
                  <a:pt x="296446" y="518751"/>
                </a:lnTo>
                <a:lnTo>
                  <a:pt x="293094" y="514607"/>
                </a:lnTo>
                <a:lnTo>
                  <a:pt x="291446" y="513550"/>
                </a:lnTo>
                <a:lnTo>
                  <a:pt x="283683" y="512845"/>
                </a:lnTo>
                <a:lnTo>
                  <a:pt x="281102" y="512159"/>
                </a:lnTo>
                <a:lnTo>
                  <a:pt x="278987" y="511178"/>
                </a:lnTo>
                <a:lnTo>
                  <a:pt x="277178" y="509845"/>
                </a:lnTo>
                <a:lnTo>
                  <a:pt x="276158" y="507568"/>
                </a:lnTo>
                <a:lnTo>
                  <a:pt x="275854" y="505711"/>
                </a:lnTo>
                <a:lnTo>
                  <a:pt x="275177" y="504825"/>
                </a:lnTo>
                <a:lnTo>
                  <a:pt x="266614" y="500329"/>
                </a:lnTo>
                <a:lnTo>
                  <a:pt x="264433" y="498805"/>
                </a:lnTo>
                <a:lnTo>
                  <a:pt x="263280" y="497386"/>
                </a:lnTo>
                <a:lnTo>
                  <a:pt x="263242" y="495281"/>
                </a:lnTo>
                <a:lnTo>
                  <a:pt x="263471" y="492700"/>
                </a:lnTo>
                <a:lnTo>
                  <a:pt x="263109" y="490404"/>
                </a:lnTo>
                <a:lnTo>
                  <a:pt x="262747" y="489280"/>
                </a:lnTo>
                <a:lnTo>
                  <a:pt x="258832" y="486556"/>
                </a:lnTo>
                <a:lnTo>
                  <a:pt x="250079" y="480441"/>
                </a:lnTo>
                <a:lnTo>
                  <a:pt x="241325" y="474326"/>
                </a:lnTo>
                <a:lnTo>
                  <a:pt x="232572" y="468201"/>
                </a:lnTo>
                <a:lnTo>
                  <a:pt x="223818" y="462067"/>
                </a:lnTo>
                <a:lnTo>
                  <a:pt x="215065" y="455924"/>
                </a:lnTo>
                <a:lnTo>
                  <a:pt x="206312" y="449771"/>
                </a:lnTo>
                <a:lnTo>
                  <a:pt x="197558" y="443608"/>
                </a:lnTo>
                <a:lnTo>
                  <a:pt x="188804" y="437436"/>
                </a:lnTo>
                <a:lnTo>
                  <a:pt x="180051" y="431244"/>
                </a:lnTo>
                <a:lnTo>
                  <a:pt x="171288" y="425063"/>
                </a:lnTo>
                <a:lnTo>
                  <a:pt x="162544" y="418852"/>
                </a:lnTo>
                <a:lnTo>
                  <a:pt x="153791" y="412642"/>
                </a:lnTo>
                <a:lnTo>
                  <a:pt x="145037" y="406422"/>
                </a:lnTo>
                <a:lnTo>
                  <a:pt x="136274" y="400183"/>
                </a:lnTo>
                <a:lnTo>
                  <a:pt x="127521" y="393935"/>
                </a:lnTo>
                <a:lnTo>
                  <a:pt x="118767" y="387677"/>
                </a:lnTo>
                <a:lnTo>
                  <a:pt x="111366" y="382391"/>
                </a:lnTo>
                <a:lnTo>
                  <a:pt x="103203" y="376790"/>
                </a:lnTo>
                <a:lnTo>
                  <a:pt x="97136" y="372685"/>
                </a:lnTo>
                <a:lnTo>
                  <a:pt x="91116" y="368589"/>
                </a:lnTo>
                <a:lnTo>
                  <a:pt x="84639" y="364198"/>
                </a:lnTo>
                <a:lnTo>
                  <a:pt x="80429" y="361474"/>
                </a:lnTo>
                <a:lnTo>
                  <a:pt x="75409" y="358216"/>
                </a:lnTo>
                <a:lnTo>
                  <a:pt x="70380" y="354949"/>
                </a:lnTo>
                <a:lnTo>
                  <a:pt x="65351" y="351682"/>
                </a:lnTo>
                <a:lnTo>
                  <a:pt x="60322" y="348415"/>
                </a:lnTo>
                <a:lnTo>
                  <a:pt x="55293" y="345148"/>
                </a:lnTo>
                <a:lnTo>
                  <a:pt x="50264" y="341871"/>
                </a:lnTo>
                <a:lnTo>
                  <a:pt x="45244" y="338595"/>
                </a:lnTo>
                <a:lnTo>
                  <a:pt x="40214" y="335309"/>
                </a:lnTo>
                <a:lnTo>
                  <a:pt x="35185" y="332022"/>
                </a:lnTo>
                <a:lnTo>
                  <a:pt x="30166" y="328736"/>
                </a:lnTo>
                <a:lnTo>
                  <a:pt x="25137" y="325450"/>
                </a:lnTo>
                <a:lnTo>
                  <a:pt x="20107" y="322154"/>
                </a:lnTo>
                <a:lnTo>
                  <a:pt x="15078" y="318859"/>
                </a:lnTo>
                <a:lnTo>
                  <a:pt x="10049" y="315554"/>
                </a:lnTo>
                <a:lnTo>
                  <a:pt x="5020" y="312249"/>
                </a:lnTo>
                <a:lnTo>
                  <a:pt x="0" y="308943"/>
                </a:lnTo>
                <a:lnTo>
                  <a:pt x="0" y="302828"/>
                </a:lnTo>
                <a:lnTo>
                  <a:pt x="0" y="297847"/>
                </a:lnTo>
                <a:lnTo>
                  <a:pt x="0" y="290513"/>
                </a:lnTo>
                <a:lnTo>
                  <a:pt x="0" y="284131"/>
                </a:lnTo>
                <a:lnTo>
                  <a:pt x="0" y="277749"/>
                </a:lnTo>
                <a:lnTo>
                  <a:pt x="0" y="273348"/>
                </a:lnTo>
                <a:lnTo>
                  <a:pt x="0" y="268757"/>
                </a:lnTo>
                <a:lnTo>
                  <a:pt x="133" y="266681"/>
                </a:lnTo>
                <a:lnTo>
                  <a:pt x="628" y="265795"/>
                </a:lnTo>
                <a:lnTo>
                  <a:pt x="3343" y="264300"/>
                </a:lnTo>
                <a:lnTo>
                  <a:pt x="7591" y="260890"/>
                </a:lnTo>
                <a:lnTo>
                  <a:pt x="9163" y="259375"/>
                </a:lnTo>
                <a:lnTo>
                  <a:pt x="11173" y="257842"/>
                </a:lnTo>
                <a:lnTo>
                  <a:pt x="18288" y="253222"/>
                </a:lnTo>
                <a:lnTo>
                  <a:pt x="19764" y="251927"/>
                </a:lnTo>
                <a:lnTo>
                  <a:pt x="26679" y="246602"/>
                </a:lnTo>
                <a:lnTo>
                  <a:pt x="28299" y="245821"/>
                </a:lnTo>
                <a:lnTo>
                  <a:pt x="32013" y="245297"/>
                </a:lnTo>
                <a:lnTo>
                  <a:pt x="33566" y="244297"/>
                </a:lnTo>
                <a:lnTo>
                  <a:pt x="35652" y="242164"/>
                </a:lnTo>
                <a:lnTo>
                  <a:pt x="38719" y="239725"/>
                </a:lnTo>
                <a:lnTo>
                  <a:pt x="40710" y="238563"/>
                </a:lnTo>
                <a:lnTo>
                  <a:pt x="41186" y="238354"/>
                </a:lnTo>
                <a:lnTo>
                  <a:pt x="42463" y="238182"/>
                </a:lnTo>
                <a:lnTo>
                  <a:pt x="48854" y="238906"/>
                </a:lnTo>
                <a:lnTo>
                  <a:pt x="51540" y="239449"/>
                </a:lnTo>
                <a:lnTo>
                  <a:pt x="54750" y="239906"/>
                </a:lnTo>
                <a:lnTo>
                  <a:pt x="55750" y="239592"/>
                </a:lnTo>
                <a:lnTo>
                  <a:pt x="56607" y="238830"/>
                </a:lnTo>
                <a:lnTo>
                  <a:pt x="57817" y="237125"/>
                </a:lnTo>
                <a:lnTo>
                  <a:pt x="58074" y="235096"/>
                </a:lnTo>
                <a:lnTo>
                  <a:pt x="58150" y="233324"/>
                </a:lnTo>
                <a:lnTo>
                  <a:pt x="58341" y="232553"/>
                </a:lnTo>
                <a:lnTo>
                  <a:pt x="58903" y="232200"/>
                </a:lnTo>
                <a:lnTo>
                  <a:pt x="60303" y="232334"/>
                </a:lnTo>
                <a:lnTo>
                  <a:pt x="62170" y="232572"/>
                </a:lnTo>
                <a:lnTo>
                  <a:pt x="65989" y="232496"/>
                </a:lnTo>
                <a:lnTo>
                  <a:pt x="67285" y="232248"/>
                </a:lnTo>
                <a:lnTo>
                  <a:pt x="71618" y="231867"/>
                </a:lnTo>
                <a:lnTo>
                  <a:pt x="77743" y="230715"/>
                </a:lnTo>
                <a:lnTo>
                  <a:pt x="82601" y="229210"/>
                </a:lnTo>
                <a:lnTo>
                  <a:pt x="86468" y="228019"/>
                </a:lnTo>
                <a:lnTo>
                  <a:pt x="90611" y="224885"/>
                </a:lnTo>
                <a:lnTo>
                  <a:pt x="93650" y="221580"/>
                </a:lnTo>
                <a:lnTo>
                  <a:pt x="96803" y="216646"/>
                </a:lnTo>
                <a:lnTo>
                  <a:pt x="99308" y="212360"/>
                </a:lnTo>
                <a:lnTo>
                  <a:pt x="104384" y="209683"/>
                </a:lnTo>
                <a:lnTo>
                  <a:pt x="108623" y="208055"/>
                </a:lnTo>
                <a:lnTo>
                  <a:pt x="111052" y="207416"/>
                </a:lnTo>
                <a:lnTo>
                  <a:pt x="116557" y="205149"/>
                </a:lnTo>
                <a:lnTo>
                  <a:pt x="121215" y="201721"/>
                </a:lnTo>
                <a:lnTo>
                  <a:pt x="125587" y="198501"/>
                </a:lnTo>
                <a:lnTo>
                  <a:pt x="128930" y="198073"/>
                </a:lnTo>
                <a:lnTo>
                  <a:pt x="133159" y="197539"/>
                </a:lnTo>
                <a:lnTo>
                  <a:pt x="134102" y="196939"/>
                </a:lnTo>
                <a:lnTo>
                  <a:pt x="135169" y="195796"/>
                </a:lnTo>
                <a:lnTo>
                  <a:pt x="135226" y="193777"/>
                </a:lnTo>
                <a:lnTo>
                  <a:pt x="133950" y="192357"/>
                </a:lnTo>
                <a:lnTo>
                  <a:pt x="132407" y="191614"/>
                </a:lnTo>
                <a:lnTo>
                  <a:pt x="131311" y="190795"/>
                </a:lnTo>
                <a:lnTo>
                  <a:pt x="130226" y="190643"/>
                </a:lnTo>
                <a:lnTo>
                  <a:pt x="129645" y="189671"/>
                </a:lnTo>
                <a:lnTo>
                  <a:pt x="129969" y="187881"/>
                </a:lnTo>
                <a:lnTo>
                  <a:pt x="130130" y="186223"/>
                </a:lnTo>
                <a:lnTo>
                  <a:pt x="130826" y="184566"/>
                </a:lnTo>
                <a:lnTo>
                  <a:pt x="130635" y="182223"/>
                </a:lnTo>
                <a:lnTo>
                  <a:pt x="129549" y="179880"/>
                </a:lnTo>
                <a:lnTo>
                  <a:pt x="129216" y="178194"/>
                </a:lnTo>
                <a:lnTo>
                  <a:pt x="129292" y="176517"/>
                </a:lnTo>
                <a:lnTo>
                  <a:pt x="129826" y="175212"/>
                </a:lnTo>
                <a:lnTo>
                  <a:pt x="131388" y="174346"/>
                </a:lnTo>
                <a:lnTo>
                  <a:pt x="133207" y="174012"/>
                </a:lnTo>
                <a:lnTo>
                  <a:pt x="135760" y="174431"/>
                </a:lnTo>
                <a:lnTo>
                  <a:pt x="140170" y="173869"/>
                </a:lnTo>
                <a:lnTo>
                  <a:pt x="151457" y="169812"/>
                </a:lnTo>
                <a:lnTo>
                  <a:pt x="152238" y="168564"/>
                </a:lnTo>
                <a:lnTo>
                  <a:pt x="152962" y="165754"/>
                </a:lnTo>
                <a:lnTo>
                  <a:pt x="153771" y="163287"/>
                </a:lnTo>
                <a:lnTo>
                  <a:pt x="154943" y="162458"/>
                </a:lnTo>
                <a:lnTo>
                  <a:pt x="155581" y="162277"/>
                </a:lnTo>
                <a:lnTo>
                  <a:pt x="159344" y="161611"/>
                </a:lnTo>
                <a:lnTo>
                  <a:pt x="164668" y="160677"/>
                </a:lnTo>
                <a:lnTo>
                  <a:pt x="166668" y="160544"/>
                </a:lnTo>
                <a:lnTo>
                  <a:pt x="172479" y="160811"/>
                </a:lnTo>
                <a:lnTo>
                  <a:pt x="176708" y="161011"/>
                </a:lnTo>
                <a:lnTo>
                  <a:pt x="183547" y="161334"/>
                </a:lnTo>
                <a:lnTo>
                  <a:pt x="188404" y="161497"/>
                </a:lnTo>
                <a:lnTo>
                  <a:pt x="192634" y="161639"/>
                </a:lnTo>
                <a:lnTo>
                  <a:pt x="198025" y="161830"/>
                </a:lnTo>
                <a:lnTo>
                  <a:pt x="199349" y="161258"/>
                </a:lnTo>
                <a:lnTo>
                  <a:pt x="199349" y="159458"/>
                </a:lnTo>
                <a:lnTo>
                  <a:pt x="198377" y="156105"/>
                </a:lnTo>
                <a:lnTo>
                  <a:pt x="198968" y="154010"/>
                </a:lnTo>
                <a:lnTo>
                  <a:pt x="201044" y="152067"/>
                </a:lnTo>
                <a:lnTo>
                  <a:pt x="203635" y="149895"/>
                </a:lnTo>
                <a:lnTo>
                  <a:pt x="202425" y="147247"/>
                </a:lnTo>
                <a:lnTo>
                  <a:pt x="200358" y="145475"/>
                </a:lnTo>
                <a:lnTo>
                  <a:pt x="197472" y="143342"/>
                </a:lnTo>
                <a:lnTo>
                  <a:pt x="195977" y="142475"/>
                </a:lnTo>
                <a:lnTo>
                  <a:pt x="193357" y="139894"/>
                </a:lnTo>
                <a:lnTo>
                  <a:pt x="191757" y="136950"/>
                </a:lnTo>
                <a:lnTo>
                  <a:pt x="190672" y="130740"/>
                </a:lnTo>
                <a:lnTo>
                  <a:pt x="188681" y="127254"/>
                </a:lnTo>
                <a:lnTo>
                  <a:pt x="187233" y="122949"/>
                </a:lnTo>
                <a:lnTo>
                  <a:pt x="188519" y="115033"/>
                </a:lnTo>
                <a:lnTo>
                  <a:pt x="186595" y="110242"/>
                </a:lnTo>
                <a:lnTo>
                  <a:pt x="186299" y="108166"/>
                </a:lnTo>
                <a:lnTo>
                  <a:pt x="186280" y="105718"/>
                </a:lnTo>
                <a:lnTo>
                  <a:pt x="186871" y="101479"/>
                </a:lnTo>
                <a:lnTo>
                  <a:pt x="186490" y="95507"/>
                </a:lnTo>
                <a:lnTo>
                  <a:pt x="184223" y="89335"/>
                </a:lnTo>
                <a:lnTo>
                  <a:pt x="185290" y="87230"/>
                </a:lnTo>
                <a:lnTo>
                  <a:pt x="185785" y="86135"/>
                </a:lnTo>
                <a:lnTo>
                  <a:pt x="185623" y="85192"/>
                </a:lnTo>
                <a:lnTo>
                  <a:pt x="183556" y="83230"/>
                </a:lnTo>
                <a:lnTo>
                  <a:pt x="182680" y="81601"/>
                </a:lnTo>
                <a:lnTo>
                  <a:pt x="183137" y="80077"/>
                </a:lnTo>
                <a:lnTo>
                  <a:pt x="184213" y="77857"/>
                </a:lnTo>
                <a:lnTo>
                  <a:pt x="184118" y="76924"/>
                </a:lnTo>
                <a:lnTo>
                  <a:pt x="180775" y="74219"/>
                </a:lnTo>
                <a:lnTo>
                  <a:pt x="175136" y="69828"/>
                </a:lnTo>
                <a:lnTo>
                  <a:pt x="173555" y="67904"/>
                </a:lnTo>
                <a:lnTo>
                  <a:pt x="172783" y="65494"/>
                </a:lnTo>
                <a:lnTo>
                  <a:pt x="178184" y="66113"/>
                </a:lnTo>
                <a:lnTo>
                  <a:pt x="180975" y="65818"/>
                </a:lnTo>
                <a:lnTo>
                  <a:pt x="187376" y="62922"/>
                </a:lnTo>
                <a:lnTo>
                  <a:pt x="192462" y="59007"/>
                </a:lnTo>
                <a:lnTo>
                  <a:pt x="196415" y="57017"/>
                </a:lnTo>
                <a:lnTo>
                  <a:pt x="199892" y="52721"/>
                </a:lnTo>
                <a:lnTo>
                  <a:pt x="203044" y="50006"/>
                </a:lnTo>
                <a:lnTo>
                  <a:pt x="207597" y="47073"/>
                </a:lnTo>
                <a:lnTo>
                  <a:pt x="220732" y="40739"/>
                </a:lnTo>
                <a:lnTo>
                  <a:pt x="222742" y="40691"/>
                </a:lnTo>
                <a:lnTo>
                  <a:pt x="227066" y="42129"/>
                </a:lnTo>
                <a:lnTo>
                  <a:pt x="230829" y="41681"/>
                </a:lnTo>
                <a:lnTo>
                  <a:pt x="233401" y="39462"/>
                </a:lnTo>
                <a:lnTo>
                  <a:pt x="236172" y="34109"/>
                </a:lnTo>
                <a:lnTo>
                  <a:pt x="240468" y="30842"/>
                </a:lnTo>
                <a:lnTo>
                  <a:pt x="245888" y="27565"/>
                </a:lnTo>
                <a:lnTo>
                  <a:pt x="253260" y="24432"/>
                </a:lnTo>
                <a:lnTo>
                  <a:pt x="258089" y="21545"/>
                </a:lnTo>
                <a:lnTo>
                  <a:pt x="265728" y="19040"/>
                </a:lnTo>
                <a:lnTo>
                  <a:pt x="284902" y="17450"/>
                </a:lnTo>
                <a:lnTo>
                  <a:pt x="294751" y="16031"/>
                </a:lnTo>
                <a:lnTo>
                  <a:pt x="301447" y="16355"/>
                </a:lnTo>
                <a:lnTo>
                  <a:pt x="308210" y="11764"/>
                </a:lnTo>
                <a:lnTo>
                  <a:pt x="311591" y="10249"/>
                </a:lnTo>
                <a:lnTo>
                  <a:pt x="326231" y="9896"/>
                </a:lnTo>
                <a:lnTo>
                  <a:pt x="333137" y="6534"/>
                </a:lnTo>
                <a:lnTo>
                  <a:pt x="359312" y="6534"/>
                </a:lnTo>
                <a:lnTo>
                  <a:pt x="362512" y="7658"/>
                </a:lnTo>
                <a:lnTo>
                  <a:pt x="365655" y="9468"/>
                </a:lnTo>
                <a:lnTo>
                  <a:pt x="371008" y="13821"/>
                </a:lnTo>
                <a:lnTo>
                  <a:pt x="373675" y="14773"/>
                </a:lnTo>
                <a:lnTo>
                  <a:pt x="377133" y="13868"/>
                </a:lnTo>
                <a:lnTo>
                  <a:pt x="385172" y="9744"/>
                </a:lnTo>
                <a:lnTo>
                  <a:pt x="394240" y="7591"/>
                </a:lnTo>
                <a:lnTo>
                  <a:pt x="399174" y="5134"/>
                </a:lnTo>
                <a:lnTo>
                  <a:pt x="401269" y="1543"/>
                </a:lnTo>
                <a:lnTo>
                  <a:pt x="405517" y="219"/>
                </a:lnTo>
                <a:lnTo>
                  <a:pt x="407908" y="2981"/>
                </a:lnTo>
                <a:lnTo>
                  <a:pt x="417309" y="5763"/>
                </a:lnTo>
                <a:lnTo>
                  <a:pt x="423081" y="4962"/>
                </a:lnTo>
                <a:lnTo>
                  <a:pt x="425615" y="4124"/>
                </a:lnTo>
                <a:lnTo>
                  <a:pt x="424701" y="0"/>
                </a:lnTo>
                <a:lnTo>
                  <a:pt x="430806" y="1095"/>
                </a:lnTo>
                <a:lnTo>
                  <a:pt x="435493" y="3086"/>
                </a:lnTo>
                <a:lnTo>
                  <a:pt x="440398" y="7068"/>
                </a:lnTo>
                <a:lnTo>
                  <a:pt x="443579" y="7858"/>
                </a:lnTo>
                <a:lnTo>
                  <a:pt x="449370" y="60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919FF1C-19A9-7FF4-6C81-4AD40CB6BF2F}"/>
              </a:ext>
            </a:extLst>
          </p:cNvPr>
          <p:cNvSpPr/>
          <p:nvPr/>
        </p:nvSpPr>
        <p:spPr>
          <a:xfrm>
            <a:off x="3359169" y="4627810"/>
            <a:ext cx="438521" cy="171373"/>
          </a:xfrm>
          <a:custGeom>
            <a:avLst/>
            <a:gdLst>
              <a:gd name="connsiteX0" fmla="*/ 437598 w 438521"/>
              <a:gd name="connsiteY0" fmla="*/ 41520 h 171373"/>
              <a:gd name="connsiteX1" fmla="*/ 436102 w 438521"/>
              <a:gd name="connsiteY1" fmla="*/ 42472 h 171373"/>
              <a:gd name="connsiteX2" fmla="*/ 434550 w 438521"/>
              <a:gd name="connsiteY2" fmla="*/ 42577 h 171373"/>
              <a:gd name="connsiteX3" fmla="*/ 432483 w 438521"/>
              <a:gd name="connsiteY3" fmla="*/ 42872 h 171373"/>
              <a:gd name="connsiteX4" fmla="*/ 429597 w 438521"/>
              <a:gd name="connsiteY4" fmla="*/ 41958 h 171373"/>
              <a:gd name="connsiteX5" fmla="*/ 428463 w 438521"/>
              <a:gd name="connsiteY5" fmla="*/ 41958 h 171373"/>
              <a:gd name="connsiteX6" fmla="*/ 428301 w 438521"/>
              <a:gd name="connsiteY6" fmla="*/ 42881 h 171373"/>
              <a:gd name="connsiteX7" fmla="*/ 430216 w 438521"/>
              <a:gd name="connsiteY7" fmla="*/ 44005 h 171373"/>
              <a:gd name="connsiteX8" fmla="*/ 432073 w 438521"/>
              <a:gd name="connsiteY8" fmla="*/ 45291 h 171373"/>
              <a:gd name="connsiteX9" fmla="*/ 432740 w 438521"/>
              <a:gd name="connsiteY9" fmla="*/ 47244 h 171373"/>
              <a:gd name="connsiteX10" fmla="*/ 433845 w 438521"/>
              <a:gd name="connsiteY10" fmla="*/ 49559 h 171373"/>
              <a:gd name="connsiteX11" fmla="*/ 436502 w 438521"/>
              <a:gd name="connsiteY11" fmla="*/ 52149 h 171373"/>
              <a:gd name="connsiteX12" fmla="*/ 438159 w 438521"/>
              <a:gd name="connsiteY12" fmla="*/ 53445 h 171373"/>
              <a:gd name="connsiteX13" fmla="*/ 438264 w 438521"/>
              <a:gd name="connsiteY13" fmla="*/ 54369 h 171373"/>
              <a:gd name="connsiteX14" fmla="*/ 437741 w 438521"/>
              <a:gd name="connsiteY14" fmla="*/ 56064 h 171373"/>
              <a:gd name="connsiteX15" fmla="*/ 437607 w 438521"/>
              <a:gd name="connsiteY15" fmla="*/ 57474 h 171373"/>
              <a:gd name="connsiteX16" fmla="*/ 438522 w 438521"/>
              <a:gd name="connsiteY16" fmla="*/ 63979 h 171373"/>
              <a:gd name="connsiteX17" fmla="*/ 437912 w 438521"/>
              <a:gd name="connsiteY17" fmla="*/ 64380 h 171373"/>
              <a:gd name="connsiteX18" fmla="*/ 436931 w 438521"/>
              <a:gd name="connsiteY18" fmla="*/ 64408 h 171373"/>
              <a:gd name="connsiteX19" fmla="*/ 435893 w 438521"/>
              <a:gd name="connsiteY19" fmla="*/ 64380 h 171373"/>
              <a:gd name="connsiteX20" fmla="*/ 435035 w 438521"/>
              <a:gd name="connsiteY20" fmla="*/ 63675 h 171373"/>
              <a:gd name="connsiteX21" fmla="*/ 434293 w 438521"/>
              <a:gd name="connsiteY21" fmla="*/ 63255 h 171373"/>
              <a:gd name="connsiteX22" fmla="*/ 433959 w 438521"/>
              <a:gd name="connsiteY22" fmla="*/ 64256 h 171373"/>
              <a:gd name="connsiteX23" fmla="*/ 433187 w 438521"/>
              <a:gd name="connsiteY23" fmla="*/ 67151 h 171373"/>
              <a:gd name="connsiteX24" fmla="*/ 431454 w 438521"/>
              <a:gd name="connsiteY24" fmla="*/ 73666 h 171373"/>
              <a:gd name="connsiteX25" fmla="*/ 429940 w 438521"/>
              <a:gd name="connsiteY25" fmla="*/ 79372 h 171373"/>
              <a:gd name="connsiteX26" fmla="*/ 428034 w 438521"/>
              <a:gd name="connsiteY26" fmla="*/ 81391 h 171373"/>
              <a:gd name="connsiteX27" fmla="*/ 425282 w 438521"/>
              <a:gd name="connsiteY27" fmla="*/ 84601 h 171373"/>
              <a:gd name="connsiteX28" fmla="*/ 421510 w 438521"/>
              <a:gd name="connsiteY28" fmla="*/ 88992 h 171373"/>
              <a:gd name="connsiteX29" fmla="*/ 416042 w 438521"/>
              <a:gd name="connsiteY29" fmla="*/ 95355 h 171373"/>
              <a:gd name="connsiteX30" fmla="*/ 412004 w 438521"/>
              <a:gd name="connsiteY30" fmla="*/ 98307 h 171373"/>
              <a:gd name="connsiteX31" fmla="*/ 408823 w 438521"/>
              <a:gd name="connsiteY31" fmla="*/ 100632 h 171373"/>
              <a:gd name="connsiteX32" fmla="*/ 405098 w 438521"/>
              <a:gd name="connsiteY32" fmla="*/ 103318 h 171373"/>
              <a:gd name="connsiteX33" fmla="*/ 400298 w 438521"/>
              <a:gd name="connsiteY33" fmla="*/ 106785 h 171373"/>
              <a:gd name="connsiteX34" fmla="*/ 394907 w 438521"/>
              <a:gd name="connsiteY34" fmla="*/ 108728 h 171373"/>
              <a:gd name="connsiteX35" fmla="*/ 387401 w 438521"/>
              <a:gd name="connsiteY35" fmla="*/ 111433 h 171373"/>
              <a:gd name="connsiteX36" fmla="*/ 382086 w 438521"/>
              <a:gd name="connsiteY36" fmla="*/ 113347 h 171373"/>
              <a:gd name="connsiteX37" fmla="*/ 378171 w 438521"/>
              <a:gd name="connsiteY37" fmla="*/ 114681 h 171373"/>
              <a:gd name="connsiteX38" fmla="*/ 374094 w 438521"/>
              <a:gd name="connsiteY38" fmla="*/ 116072 h 171373"/>
              <a:gd name="connsiteX39" fmla="*/ 368703 w 438521"/>
              <a:gd name="connsiteY39" fmla="*/ 117910 h 171373"/>
              <a:gd name="connsiteX40" fmla="*/ 366627 w 438521"/>
              <a:gd name="connsiteY40" fmla="*/ 119644 h 171373"/>
              <a:gd name="connsiteX41" fmla="*/ 363169 w 438521"/>
              <a:gd name="connsiteY41" fmla="*/ 123892 h 171373"/>
              <a:gd name="connsiteX42" fmla="*/ 361559 w 438521"/>
              <a:gd name="connsiteY42" fmla="*/ 125939 h 171373"/>
              <a:gd name="connsiteX43" fmla="*/ 360093 w 438521"/>
              <a:gd name="connsiteY43" fmla="*/ 127702 h 171373"/>
              <a:gd name="connsiteX44" fmla="*/ 359788 w 438521"/>
              <a:gd name="connsiteY44" fmla="*/ 128502 h 171373"/>
              <a:gd name="connsiteX45" fmla="*/ 359988 w 438521"/>
              <a:gd name="connsiteY45" fmla="*/ 129016 h 171373"/>
              <a:gd name="connsiteX46" fmla="*/ 360693 w 438521"/>
              <a:gd name="connsiteY46" fmla="*/ 129873 h 171373"/>
              <a:gd name="connsiteX47" fmla="*/ 360759 w 438521"/>
              <a:gd name="connsiteY47" fmla="*/ 130759 h 171373"/>
              <a:gd name="connsiteX48" fmla="*/ 359788 w 438521"/>
              <a:gd name="connsiteY48" fmla="*/ 131311 h 171373"/>
              <a:gd name="connsiteX49" fmla="*/ 358950 w 438521"/>
              <a:gd name="connsiteY49" fmla="*/ 131397 h 171373"/>
              <a:gd name="connsiteX50" fmla="*/ 358578 w 438521"/>
              <a:gd name="connsiteY50" fmla="*/ 130959 h 171373"/>
              <a:gd name="connsiteX51" fmla="*/ 358302 w 438521"/>
              <a:gd name="connsiteY51" fmla="*/ 129988 h 171373"/>
              <a:gd name="connsiteX52" fmla="*/ 357407 w 438521"/>
              <a:gd name="connsiteY52" fmla="*/ 128997 h 171373"/>
              <a:gd name="connsiteX53" fmla="*/ 356368 w 438521"/>
              <a:gd name="connsiteY53" fmla="*/ 128711 h 171373"/>
              <a:gd name="connsiteX54" fmla="*/ 355768 w 438521"/>
              <a:gd name="connsiteY54" fmla="*/ 128949 h 171373"/>
              <a:gd name="connsiteX55" fmla="*/ 355721 w 438521"/>
              <a:gd name="connsiteY55" fmla="*/ 129854 h 171373"/>
              <a:gd name="connsiteX56" fmla="*/ 354359 w 438521"/>
              <a:gd name="connsiteY56" fmla="*/ 134207 h 171373"/>
              <a:gd name="connsiteX57" fmla="*/ 354311 w 438521"/>
              <a:gd name="connsiteY57" fmla="*/ 136322 h 171373"/>
              <a:gd name="connsiteX58" fmla="*/ 353739 w 438521"/>
              <a:gd name="connsiteY58" fmla="*/ 137160 h 171373"/>
              <a:gd name="connsiteX59" fmla="*/ 353778 w 438521"/>
              <a:gd name="connsiteY59" fmla="*/ 139055 h 171373"/>
              <a:gd name="connsiteX60" fmla="*/ 352406 w 438521"/>
              <a:gd name="connsiteY60" fmla="*/ 140818 h 171373"/>
              <a:gd name="connsiteX61" fmla="*/ 351806 w 438521"/>
              <a:gd name="connsiteY61" fmla="*/ 142389 h 171373"/>
              <a:gd name="connsiteX62" fmla="*/ 351387 w 438521"/>
              <a:gd name="connsiteY62" fmla="*/ 143723 h 171373"/>
              <a:gd name="connsiteX63" fmla="*/ 350282 w 438521"/>
              <a:gd name="connsiteY63" fmla="*/ 144647 h 171373"/>
              <a:gd name="connsiteX64" fmla="*/ 349882 w 438521"/>
              <a:gd name="connsiteY64" fmla="*/ 146094 h 171373"/>
              <a:gd name="connsiteX65" fmla="*/ 348863 w 438521"/>
              <a:gd name="connsiteY65" fmla="*/ 149180 h 171373"/>
              <a:gd name="connsiteX66" fmla="*/ 347672 w 438521"/>
              <a:gd name="connsiteY66" fmla="*/ 151600 h 171373"/>
              <a:gd name="connsiteX67" fmla="*/ 346834 w 438521"/>
              <a:gd name="connsiteY67" fmla="*/ 153667 h 171373"/>
              <a:gd name="connsiteX68" fmla="*/ 346681 w 438521"/>
              <a:gd name="connsiteY68" fmla="*/ 155219 h 171373"/>
              <a:gd name="connsiteX69" fmla="*/ 347320 w 438521"/>
              <a:gd name="connsiteY69" fmla="*/ 156315 h 171373"/>
              <a:gd name="connsiteX70" fmla="*/ 347539 w 438521"/>
              <a:gd name="connsiteY70" fmla="*/ 157201 h 171373"/>
              <a:gd name="connsiteX71" fmla="*/ 346967 w 438521"/>
              <a:gd name="connsiteY71" fmla="*/ 158791 h 171373"/>
              <a:gd name="connsiteX72" fmla="*/ 346653 w 438521"/>
              <a:gd name="connsiteY72" fmla="*/ 159982 h 171373"/>
              <a:gd name="connsiteX73" fmla="*/ 345129 w 438521"/>
              <a:gd name="connsiteY73" fmla="*/ 160791 h 171373"/>
              <a:gd name="connsiteX74" fmla="*/ 341967 w 438521"/>
              <a:gd name="connsiteY74" fmla="*/ 162716 h 171373"/>
              <a:gd name="connsiteX75" fmla="*/ 340738 w 438521"/>
              <a:gd name="connsiteY75" fmla="*/ 164039 h 171373"/>
              <a:gd name="connsiteX76" fmla="*/ 340252 w 438521"/>
              <a:gd name="connsiteY76" fmla="*/ 165535 h 171373"/>
              <a:gd name="connsiteX77" fmla="*/ 340566 w 438521"/>
              <a:gd name="connsiteY77" fmla="*/ 166811 h 171373"/>
              <a:gd name="connsiteX78" fmla="*/ 340433 w 438521"/>
              <a:gd name="connsiteY78" fmla="*/ 167869 h 171373"/>
              <a:gd name="connsiteX79" fmla="*/ 338928 w 438521"/>
              <a:gd name="connsiteY79" fmla="*/ 168269 h 171373"/>
              <a:gd name="connsiteX80" fmla="*/ 338395 w 438521"/>
              <a:gd name="connsiteY80" fmla="*/ 169173 h 171373"/>
              <a:gd name="connsiteX81" fmla="*/ 337375 w 438521"/>
              <a:gd name="connsiteY81" fmla="*/ 170802 h 171373"/>
              <a:gd name="connsiteX82" fmla="*/ 336223 w 438521"/>
              <a:gd name="connsiteY82" fmla="*/ 171374 h 171373"/>
              <a:gd name="connsiteX83" fmla="*/ 333270 w 438521"/>
              <a:gd name="connsiteY83" fmla="*/ 170507 h 171373"/>
              <a:gd name="connsiteX84" fmla="*/ 331089 w 438521"/>
              <a:gd name="connsiteY84" fmla="*/ 170497 h 171373"/>
              <a:gd name="connsiteX85" fmla="*/ 329403 w 438521"/>
              <a:gd name="connsiteY85" fmla="*/ 169707 h 171373"/>
              <a:gd name="connsiteX86" fmla="*/ 327574 w 438521"/>
              <a:gd name="connsiteY86" fmla="*/ 167364 h 171373"/>
              <a:gd name="connsiteX87" fmla="*/ 326069 w 438521"/>
              <a:gd name="connsiteY87" fmla="*/ 165392 h 171373"/>
              <a:gd name="connsiteX88" fmla="*/ 324841 w 438521"/>
              <a:gd name="connsiteY88" fmla="*/ 162839 h 171373"/>
              <a:gd name="connsiteX89" fmla="*/ 324460 w 438521"/>
              <a:gd name="connsiteY89" fmla="*/ 159344 h 171373"/>
              <a:gd name="connsiteX90" fmla="*/ 322812 w 438521"/>
              <a:gd name="connsiteY90" fmla="*/ 158315 h 171373"/>
              <a:gd name="connsiteX91" fmla="*/ 321193 w 438521"/>
              <a:gd name="connsiteY91" fmla="*/ 157096 h 171373"/>
              <a:gd name="connsiteX92" fmla="*/ 319249 w 438521"/>
              <a:gd name="connsiteY92" fmla="*/ 157439 h 171373"/>
              <a:gd name="connsiteX93" fmla="*/ 316944 w 438521"/>
              <a:gd name="connsiteY93" fmla="*/ 157667 h 171373"/>
              <a:gd name="connsiteX94" fmla="*/ 315668 w 438521"/>
              <a:gd name="connsiteY94" fmla="*/ 156858 h 171373"/>
              <a:gd name="connsiteX95" fmla="*/ 312515 w 438521"/>
              <a:gd name="connsiteY95" fmla="*/ 155381 h 171373"/>
              <a:gd name="connsiteX96" fmla="*/ 309829 w 438521"/>
              <a:gd name="connsiteY96" fmla="*/ 153705 h 171373"/>
              <a:gd name="connsiteX97" fmla="*/ 307800 w 438521"/>
              <a:gd name="connsiteY97" fmla="*/ 152867 h 171373"/>
              <a:gd name="connsiteX98" fmla="*/ 306248 w 438521"/>
              <a:gd name="connsiteY98" fmla="*/ 153267 h 171373"/>
              <a:gd name="connsiteX99" fmla="*/ 305314 w 438521"/>
              <a:gd name="connsiteY99" fmla="*/ 154276 h 171373"/>
              <a:gd name="connsiteX100" fmla="*/ 303686 w 438521"/>
              <a:gd name="connsiteY100" fmla="*/ 156077 h 171373"/>
              <a:gd name="connsiteX101" fmla="*/ 301276 w 438521"/>
              <a:gd name="connsiteY101" fmla="*/ 157324 h 171373"/>
              <a:gd name="connsiteX102" fmla="*/ 300190 w 438521"/>
              <a:gd name="connsiteY102" fmla="*/ 157267 h 171373"/>
              <a:gd name="connsiteX103" fmla="*/ 298733 w 438521"/>
              <a:gd name="connsiteY103" fmla="*/ 156438 h 171373"/>
              <a:gd name="connsiteX104" fmla="*/ 298466 w 438521"/>
              <a:gd name="connsiteY104" fmla="*/ 155467 h 171373"/>
              <a:gd name="connsiteX105" fmla="*/ 299657 w 438521"/>
              <a:gd name="connsiteY105" fmla="*/ 153924 h 171373"/>
              <a:gd name="connsiteX106" fmla="*/ 302085 w 438521"/>
              <a:gd name="connsiteY106" fmla="*/ 150533 h 171373"/>
              <a:gd name="connsiteX107" fmla="*/ 299390 w 438521"/>
              <a:gd name="connsiteY107" fmla="*/ 150447 h 171373"/>
              <a:gd name="connsiteX108" fmla="*/ 298456 w 438521"/>
              <a:gd name="connsiteY108" fmla="*/ 149390 h 171373"/>
              <a:gd name="connsiteX109" fmla="*/ 298323 w 438521"/>
              <a:gd name="connsiteY109" fmla="*/ 148161 h 171373"/>
              <a:gd name="connsiteX110" fmla="*/ 297885 w 438521"/>
              <a:gd name="connsiteY110" fmla="*/ 146837 h 171373"/>
              <a:gd name="connsiteX111" fmla="*/ 298418 w 438521"/>
              <a:gd name="connsiteY111" fmla="*/ 145247 h 171373"/>
              <a:gd name="connsiteX112" fmla="*/ 299828 w 438521"/>
              <a:gd name="connsiteY112" fmla="*/ 144408 h 171373"/>
              <a:gd name="connsiteX113" fmla="*/ 301952 w 438521"/>
              <a:gd name="connsiteY113" fmla="*/ 145066 h 171373"/>
              <a:gd name="connsiteX114" fmla="*/ 303409 w 438521"/>
              <a:gd name="connsiteY114" fmla="*/ 145113 h 171373"/>
              <a:gd name="connsiteX115" fmla="*/ 304381 w 438521"/>
              <a:gd name="connsiteY115" fmla="*/ 143618 h 171373"/>
              <a:gd name="connsiteX116" fmla="*/ 305352 w 438521"/>
              <a:gd name="connsiteY116" fmla="*/ 142961 h 171373"/>
              <a:gd name="connsiteX117" fmla="*/ 306324 w 438521"/>
              <a:gd name="connsiteY117" fmla="*/ 142475 h 171373"/>
              <a:gd name="connsiteX118" fmla="*/ 306724 w 438521"/>
              <a:gd name="connsiteY118" fmla="*/ 141722 h 171373"/>
              <a:gd name="connsiteX119" fmla="*/ 305695 w 438521"/>
              <a:gd name="connsiteY119" fmla="*/ 139332 h 171373"/>
              <a:gd name="connsiteX120" fmla="*/ 305391 w 438521"/>
              <a:gd name="connsiteY120" fmla="*/ 138027 h 171373"/>
              <a:gd name="connsiteX121" fmla="*/ 305705 w 438521"/>
              <a:gd name="connsiteY121" fmla="*/ 137274 h 171373"/>
              <a:gd name="connsiteX122" fmla="*/ 305657 w 438521"/>
              <a:gd name="connsiteY122" fmla="*/ 135779 h 171373"/>
              <a:gd name="connsiteX123" fmla="*/ 305619 w 438521"/>
              <a:gd name="connsiteY123" fmla="*/ 134674 h 171373"/>
              <a:gd name="connsiteX124" fmla="*/ 305000 w 438521"/>
              <a:gd name="connsiteY124" fmla="*/ 133702 h 171373"/>
              <a:gd name="connsiteX125" fmla="*/ 304952 w 438521"/>
              <a:gd name="connsiteY125" fmla="*/ 132254 h 171373"/>
              <a:gd name="connsiteX126" fmla="*/ 304419 w 438521"/>
              <a:gd name="connsiteY126" fmla="*/ 131464 h 171373"/>
              <a:gd name="connsiteX127" fmla="*/ 304238 w 438521"/>
              <a:gd name="connsiteY127" fmla="*/ 130626 h 171373"/>
              <a:gd name="connsiteX128" fmla="*/ 304200 w 438521"/>
              <a:gd name="connsiteY128" fmla="*/ 129654 h 171373"/>
              <a:gd name="connsiteX129" fmla="*/ 303533 w 438521"/>
              <a:gd name="connsiteY129" fmla="*/ 129169 h 171373"/>
              <a:gd name="connsiteX130" fmla="*/ 302828 w 438521"/>
              <a:gd name="connsiteY130" fmla="*/ 128673 h 171373"/>
              <a:gd name="connsiteX131" fmla="*/ 303409 w 438521"/>
              <a:gd name="connsiteY131" fmla="*/ 128330 h 171373"/>
              <a:gd name="connsiteX132" fmla="*/ 307238 w 438521"/>
              <a:gd name="connsiteY132" fmla="*/ 126987 h 171373"/>
              <a:gd name="connsiteX133" fmla="*/ 308829 w 438521"/>
              <a:gd name="connsiteY133" fmla="*/ 125644 h 171373"/>
              <a:gd name="connsiteX134" fmla="*/ 310801 w 438521"/>
              <a:gd name="connsiteY134" fmla="*/ 124425 h 171373"/>
              <a:gd name="connsiteX135" fmla="*/ 312496 w 438521"/>
              <a:gd name="connsiteY135" fmla="*/ 122549 h 171373"/>
              <a:gd name="connsiteX136" fmla="*/ 313611 w 438521"/>
              <a:gd name="connsiteY136" fmla="*/ 120758 h 171373"/>
              <a:gd name="connsiteX137" fmla="*/ 316249 w 438521"/>
              <a:gd name="connsiteY137" fmla="*/ 112424 h 171373"/>
              <a:gd name="connsiteX138" fmla="*/ 318735 w 438521"/>
              <a:gd name="connsiteY138" fmla="*/ 107166 h 171373"/>
              <a:gd name="connsiteX139" fmla="*/ 318316 w 438521"/>
              <a:gd name="connsiteY139" fmla="*/ 104651 h 171373"/>
              <a:gd name="connsiteX140" fmla="*/ 316259 w 438521"/>
              <a:gd name="connsiteY140" fmla="*/ 101251 h 171373"/>
              <a:gd name="connsiteX141" fmla="*/ 315792 w 438521"/>
              <a:gd name="connsiteY141" fmla="*/ 96241 h 171373"/>
              <a:gd name="connsiteX142" fmla="*/ 315982 w 438521"/>
              <a:gd name="connsiteY142" fmla="*/ 94717 h 171373"/>
              <a:gd name="connsiteX143" fmla="*/ 315725 w 438521"/>
              <a:gd name="connsiteY143" fmla="*/ 93564 h 171373"/>
              <a:gd name="connsiteX144" fmla="*/ 314354 w 438521"/>
              <a:gd name="connsiteY144" fmla="*/ 95640 h 171373"/>
              <a:gd name="connsiteX145" fmla="*/ 314706 w 438521"/>
              <a:gd name="connsiteY145" fmla="*/ 103022 h 171373"/>
              <a:gd name="connsiteX146" fmla="*/ 313496 w 438521"/>
              <a:gd name="connsiteY146" fmla="*/ 106347 h 171373"/>
              <a:gd name="connsiteX147" fmla="*/ 311801 w 438521"/>
              <a:gd name="connsiteY147" fmla="*/ 107147 h 171373"/>
              <a:gd name="connsiteX148" fmla="*/ 310696 w 438521"/>
              <a:gd name="connsiteY148" fmla="*/ 106566 h 171373"/>
              <a:gd name="connsiteX149" fmla="*/ 311325 w 438521"/>
              <a:gd name="connsiteY149" fmla="*/ 101175 h 171373"/>
              <a:gd name="connsiteX150" fmla="*/ 310086 w 438521"/>
              <a:gd name="connsiteY150" fmla="*/ 102156 h 171373"/>
              <a:gd name="connsiteX151" fmla="*/ 308105 w 438521"/>
              <a:gd name="connsiteY151" fmla="*/ 105813 h 171373"/>
              <a:gd name="connsiteX152" fmla="*/ 304857 w 438521"/>
              <a:gd name="connsiteY152" fmla="*/ 108528 h 171373"/>
              <a:gd name="connsiteX153" fmla="*/ 304676 w 438521"/>
              <a:gd name="connsiteY153" fmla="*/ 109433 h 171373"/>
              <a:gd name="connsiteX154" fmla="*/ 303886 w 438521"/>
              <a:gd name="connsiteY154" fmla="*/ 110547 h 171373"/>
              <a:gd name="connsiteX155" fmla="*/ 301381 w 438521"/>
              <a:gd name="connsiteY155" fmla="*/ 109518 h 171373"/>
              <a:gd name="connsiteX156" fmla="*/ 299466 w 438521"/>
              <a:gd name="connsiteY156" fmla="*/ 108404 h 171373"/>
              <a:gd name="connsiteX157" fmla="*/ 293189 w 438521"/>
              <a:gd name="connsiteY157" fmla="*/ 102318 h 171373"/>
              <a:gd name="connsiteX158" fmla="*/ 289065 w 438521"/>
              <a:gd name="connsiteY158" fmla="*/ 101041 h 171373"/>
              <a:gd name="connsiteX159" fmla="*/ 286579 w 438521"/>
              <a:gd name="connsiteY159" fmla="*/ 98917 h 171373"/>
              <a:gd name="connsiteX160" fmla="*/ 286055 w 438521"/>
              <a:gd name="connsiteY160" fmla="*/ 98022 h 171373"/>
              <a:gd name="connsiteX161" fmla="*/ 285760 w 438521"/>
              <a:gd name="connsiteY161" fmla="*/ 96793 h 171373"/>
              <a:gd name="connsiteX162" fmla="*/ 288303 w 438521"/>
              <a:gd name="connsiteY162" fmla="*/ 95517 h 171373"/>
              <a:gd name="connsiteX163" fmla="*/ 290903 w 438521"/>
              <a:gd name="connsiteY163" fmla="*/ 93802 h 171373"/>
              <a:gd name="connsiteX164" fmla="*/ 291160 w 438521"/>
              <a:gd name="connsiteY164" fmla="*/ 90030 h 171373"/>
              <a:gd name="connsiteX165" fmla="*/ 291094 w 438521"/>
              <a:gd name="connsiteY165" fmla="*/ 87068 h 171373"/>
              <a:gd name="connsiteX166" fmla="*/ 289170 w 438521"/>
              <a:gd name="connsiteY166" fmla="*/ 82001 h 171373"/>
              <a:gd name="connsiteX167" fmla="*/ 290074 w 438521"/>
              <a:gd name="connsiteY167" fmla="*/ 75390 h 171373"/>
              <a:gd name="connsiteX168" fmla="*/ 289579 w 438521"/>
              <a:gd name="connsiteY168" fmla="*/ 72800 h 171373"/>
              <a:gd name="connsiteX169" fmla="*/ 287379 w 438521"/>
              <a:gd name="connsiteY169" fmla="*/ 67304 h 171373"/>
              <a:gd name="connsiteX170" fmla="*/ 289008 w 438521"/>
              <a:gd name="connsiteY170" fmla="*/ 64532 h 171373"/>
              <a:gd name="connsiteX171" fmla="*/ 294827 w 438521"/>
              <a:gd name="connsiteY171" fmla="*/ 62512 h 171373"/>
              <a:gd name="connsiteX172" fmla="*/ 296694 w 438521"/>
              <a:gd name="connsiteY172" fmla="*/ 61160 h 171373"/>
              <a:gd name="connsiteX173" fmla="*/ 297999 w 438521"/>
              <a:gd name="connsiteY173" fmla="*/ 56797 h 171373"/>
              <a:gd name="connsiteX174" fmla="*/ 299323 w 438521"/>
              <a:gd name="connsiteY174" fmla="*/ 54188 h 171373"/>
              <a:gd name="connsiteX175" fmla="*/ 301914 w 438521"/>
              <a:gd name="connsiteY175" fmla="*/ 55235 h 171373"/>
              <a:gd name="connsiteX176" fmla="*/ 303943 w 438521"/>
              <a:gd name="connsiteY176" fmla="*/ 55111 h 171373"/>
              <a:gd name="connsiteX177" fmla="*/ 301200 w 438521"/>
              <a:gd name="connsiteY177" fmla="*/ 54140 h 171373"/>
              <a:gd name="connsiteX178" fmla="*/ 298971 w 438521"/>
              <a:gd name="connsiteY178" fmla="*/ 50206 h 171373"/>
              <a:gd name="connsiteX179" fmla="*/ 298599 w 438521"/>
              <a:gd name="connsiteY179" fmla="*/ 48416 h 171373"/>
              <a:gd name="connsiteX180" fmla="*/ 302905 w 438521"/>
              <a:gd name="connsiteY180" fmla="*/ 43043 h 171373"/>
              <a:gd name="connsiteX181" fmla="*/ 305162 w 438521"/>
              <a:gd name="connsiteY181" fmla="*/ 41643 h 171373"/>
              <a:gd name="connsiteX182" fmla="*/ 307934 w 438521"/>
              <a:gd name="connsiteY182" fmla="*/ 38805 h 171373"/>
              <a:gd name="connsiteX183" fmla="*/ 310267 w 438521"/>
              <a:gd name="connsiteY183" fmla="*/ 34519 h 171373"/>
              <a:gd name="connsiteX184" fmla="*/ 310829 w 438521"/>
              <a:gd name="connsiteY184" fmla="*/ 27756 h 171373"/>
              <a:gd name="connsiteX185" fmla="*/ 309867 w 438521"/>
              <a:gd name="connsiteY185" fmla="*/ 22927 h 171373"/>
              <a:gd name="connsiteX186" fmla="*/ 309144 w 438521"/>
              <a:gd name="connsiteY186" fmla="*/ 17812 h 171373"/>
              <a:gd name="connsiteX187" fmla="*/ 310534 w 438521"/>
              <a:gd name="connsiteY187" fmla="*/ 16488 h 171373"/>
              <a:gd name="connsiteX188" fmla="*/ 314077 w 438521"/>
              <a:gd name="connsiteY188" fmla="*/ 15812 h 171373"/>
              <a:gd name="connsiteX189" fmla="*/ 316954 w 438521"/>
              <a:gd name="connsiteY189" fmla="*/ 14164 h 171373"/>
              <a:gd name="connsiteX190" fmla="*/ 318411 w 438521"/>
              <a:gd name="connsiteY190" fmla="*/ 12640 h 171373"/>
              <a:gd name="connsiteX191" fmla="*/ 321831 w 438521"/>
              <a:gd name="connsiteY191" fmla="*/ 12868 h 171373"/>
              <a:gd name="connsiteX192" fmla="*/ 325784 w 438521"/>
              <a:gd name="connsiteY192" fmla="*/ 10506 h 171373"/>
              <a:gd name="connsiteX193" fmla="*/ 332099 w 438521"/>
              <a:gd name="connsiteY193" fmla="*/ 9315 h 171373"/>
              <a:gd name="connsiteX194" fmla="*/ 340900 w 438521"/>
              <a:gd name="connsiteY194" fmla="*/ 6620 h 171373"/>
              <a:gd name="connsiteX195" fmla="*/ 342843 w 438521"/>
              <a:gd name="connsiteY195" fmla="*/ 4239 h 171373"/>
              <a:gd name="connsiteX196" fmla="*/ 341967 w 438521"/>
              <a:gd name="connsiteY196" fmla="*/ 0 h 171373"/>
              <a:gd name="connsiteX197" fmla="*/ 342786 w 438521"/>
              <a:gd name="connsiteY197" fmla="*/ 552 h 171373"/>
              <a:gd name="connsiteX198" fmla="*/ 345234 w 438521"/>
              <a:gd name="connsiteY198" fmla="*/ 2572 h 171373"/>
              <a:gd name="connsiteX199" fmla="*/ 346720 w 438521"/>
              <a:gd name="connsiteY199" fmla="*/ 4572 h 171373"/>
              <a:gd name="connsiteX200" fmla="*/ 349234 w 438521"/>
              <a:gd name="connsiteY200" fmla="*/ 5810 h 171373"/>
              <a:gd name="connsiteX201" fmla="*/ 351263 w 438521"/>
              <a:gd name="connsiteY201" fmla="*/ 6810 h 171373"/>
              <a:gd name="connsiteX202" fmla="*/ 356597 w 438521"/>
              <a:gd name="connsiteY202" fmla="*/ 10868 h 171373"/>
              <a:gd name="connsiteX203" fmla="*/ 360112 w 438521"/>
              <a:gd name="connsiteY203" fmla="*/ 12925 h 171373"/>
              <a:gd name="connsiteX204" fmla="*/ 363950 w 438521"/>
              <a:gd name="connsiteY204" fmla="*/ 14783 h 171373"/>
              <a:gd name="connsiteX205" fmla="*/ 369494 w 438521"/>
              <a:gd name="connsiteY205" fmla="*/ 16735 h 171373"/>
              <a:gd name="connsiteX206" fmla="*/ 372875 w 438521"/>
              <a:gd name="connsiteY206" fmla="*/ 16402 h 171373"/>
              <a:gd name="connsiteX207" fmla="*/ 373666 w 438521"/>
              <a:gd name="connsiteY207" fmla="*/ 17878 h 171373"/>
              <a:gd name="connsiteX208" fmla="*/ 374323 w 438521"/>
              <a:gd name="connsiteY208" fmla="*/ 19440 h 171373"/>
              <a:gd name="connsiteX209" fmla="*/ 375590 w 438521"/>
              <a:gd name="connsiteY209" fmla="*/ 20345 h 171373"/>
              <a:gd name="connsiteX210" fmla="*/ 377599 w 438521"/>
              <a:gd name="connsiteY210" fmla="*/ 21126 h 171373"/>
              <a:gd name="connsiteX211" fmla="*/ 378790 w 438521"/>
              <a:gd name="connsiteY211" fmla="*/ 21364 h 171373"/>
              <a:gd name="connsiteX212" fmla="*/ 379162 w 438521"/>
              <a:gd name="connsiteY212" fmla="*/ 21755 h 171373"/>
              <a:gd name="connsiteX213" fmla="*/ 380362 w 438521"/>
              <a:gd name="connsiteY213" fmla="*/ 27375 h 171373"/>
              <a:gd name="connsiteX214" fmla="*/ 381067 w 438521"/>
              <a:gd name="connsiteY214" fmla="*/ 28194 h 171373"/>
              <a:gd name="connsiteX215" fmla="*/ 383838 w 438521"/>
              <a:gd name="connsiteY215" fmla="*/ 29089 h 171373"/>
              <a:gd name="connsiteX216" fmla="*/ 387229 w 438521"/>
              <a:gd name="connsiteY216" fmla="*/ 29423 h 171373"/>
              <a:gd name="connsiteX217" fmla="*/ 388610 w 438521"/>
              <a:gd name="connsiteY217" fmla="*/ 29223 h 171373"/>
              <a:gd name="connsiteX218" fmla="*/ 391592 w 438521"/>
              <a:gd name="connsiteY218" fmla="*/ 30785 h 171373"/>
              <a:gd name="connsiteX219" fmla="*/ 393792 w 438521"/>
              <a:gd name="connsiteY219" fmla="*/ 31518 h 171373"/>
              <a:gd name="connsiteX220" fmla="*/ 396221 w 438521"/>
              <a:gd name="connsiteY220" fmla="*/ 32071 h 171373"/>
              <a:gd name="connsiteX221" fmla="*/ 397869 w 438521"/>
              <a:gd name="connsiteY221" fmla="*/ 32233 h 171373"/>
              <a:gd name="connsiteX222" fmla="*/ 398631 w 438521"/>
              <a:gd name="connsiteY222" fmla="*/ 31995 h 171373"/>
              <a:gd name="connsiteX223" fmla="*/ 398907 w 438521"/>
              <a:gd name="connsiteY223" fmla="*/ 31423 h 171373"/>
              <a:gd name="connsiteX224" fmla="*/ 400259 w 438521"/>
              <a:gd name="connsiteY224" fmla="*/ 31528 h 171373"/>
              <a:gd name="connsiteX225" fmla="*/ 402270 w 438521"/>
              <a:gd name="connsiteY225" fmla="*/ 32252 h 171373"/>
              <a:gd name="connsiteX226" fmla="*/ 405175 w 438521"/>
              <a:gd name="connsiteY226" fmla="*/ 32404 h 171373"/>
              <a:gd name="connsiteX227" fmla="*/ 406975 w 438521"/>
              <a:gd name="connsiteY227" fmla="*/ 31718 h 171373"/>
              <a:gd name="connsiteX228" fmla="*/ 407222 w 438521"/>
              <a:gd name="connsiteY228" fmla="*/ 30585 h 171373"/>
              <a:gd name="connsiteX229" fmla="*/ 407346 w 438521"/>
              <a:gd name="connsiteY229" fmla="*/ 28594 h 171373"/>
              <a:gd name="connsiteX230" fmla="*/ 408013 w 438521"/>
              <a:gd name="connsiteY230" fmla="*/ 27899 h 171373"/>
              <a:gd name="connsiteX231" fmla="*/ 410080 w 438521"/>
              <a:gd name="connsiteY231" fmla="*/ 26737 h 171373"/>
              <a:gd name="connsiteX232" fmla="*/ 411156 w 438521"/>
              <a:gd name="connsiteY232" fmla="*/ 26975 h 171373"/>
              <a:gd name="connsiteX233" fmla="*/ 416576 w 438521"/>
              <a:gd name="connsiteY233" fmla="*/ 29470 h 171373"/>
              <a:gd name="connsiteX234" fmla="*/ 417690 w 438521"/>
              <a:gd name="connsiteY234" fmla="*/ 30328 h 171373"/>
              <a:gd name="connsiteX235" fmla="*/ 419062 w 438521"/>
              <a:gd name="connsiteY235" fmla="*/ 32071 h 171373"/>
              <a:gd name="connsiteX236" fmla="*/ 421605 w 438521"/>
              <a:gd name="connsiteY236" fmla="*/ 34642 h 171373"/>
              <a:gd name="connsiteX237" fmla="*/ 424358 w 438521"/>
              <a:gd name="connsiteY237" fmla="*/ 36281 h 171373"/>
              <a:gd name="connsiteX238" fmla="*/ 428616 w 438521"/>
              <a:gd name="connsiteY238" fmla="*/ 36976 h 171373"/>
              <a:gd name="connsiteX239" fmla="*/ 432721 w 438521"/>
              <a:gd name="connsiteY239" fmla="*/ 39662 h 171373"/>
              <a:gd name="connsiteX240" fmla="*/ 437598 w 438521"/>
              <a:gd name="connsiteY240" fmla="*/ 41520 h 171373"/>
              <a:gd name="connsiteX241" fmla="*/ 340700 w 438521"/>
              <a:gd name="connsiteY241" fmla="*/ 5429 h 171373"/>
              <a:gd name="connsiteX242" fmla="*/ 339195 w 438521"/>
              <a:gd name="connsiteY242" fmla="*/ 5629 h 171373"/>
              <a:gd name="connsiteX243" fmla="*/ 338500 w 438521"/>
              <a:gd name="connsiteY243" fmla="*/ 4363 h 171373"/>
              <a:gd name="connsiteX244" fmla="*/ 340328 w 438521"/>
              <a:gd name="connsiteY244" fmla="*/ 2886 h 171373"/>
              <a:gd name="connsiteX245" fmla="*/ 340957 w 438521"/>
              <a:gd name="connsiteY245" fmla="*/ 2600 h 171373"/>
              <a:gd name="connsiteX246" fmla="*/ 340700 w 438521"/>
              <a:gd name="connsiteY246" fmla="*/ 5429 h 171373"/>
              <a:gd name="connsiteX247" fmla="*/ 10211 w 438521"/>
              <a:gd name="connsiteY247" fmla="*/ 38024 h 171373"/>
              <a:gd name="connsiteX248" fmla="*/ 11868 w 438521"/>
              <a:gd name="connsiteY248" fmla="*/ 39738 h 171373"/>
              <a:gd name="connsiteX249" fmla="*/ 12773 w 438521"/>
              <a:gd name="connsiteY249" fmla="*/ 44615 h 171373"/>
              <a:gd name="connsiteX250" fmla="*/ 18136 w 438521"/>
              <a:gd name="connsiteY250" fmla="*/ 49759 h 171373"/>
              <a:gd name="connsiteX251" fmla="*/ 18802 w 438521"/>
              <a:gd name="connsiteY251" fmla="*/ 52635 h 171373"/>
              <a:gd name="connsiteX252" fmla="*/ 18326 w 438521"/>
              <a:gd name="connsiteY252" fmla="*/ 53969 h 171373"/>
              <a:gd name="connsiteX253" fmla="*/ 18574 w 438521"/>
              <a:gd name="connsiteY253" fmla="*/ 54493 h 171373"/>
              <a:gd name="connsiteX254" fmla="*/ 21155 w 438521"/>
              <a:gd name="connsiteY254" fmla="*/ 56521 h 171373"/>
              <a:gd name="connsiteX255" fmla="*/ 22841 w 438521"/>
              <a:gd name="connsiteY255" fmla="*/ 58655 h 171373"/>
              <a:gd name="connsiteX256" fmla="*/ 20012 w 438521"/>
              <a:gd name="connsiteY256" fmla="*/ 63655 h 171373"/>
              <a:gd name="connsiteX257" fmla="*/ 13983 w 438521"/>
              <a:gd name="connsiteY257" fmla="*/ 65761 h 171373"/>
              <a:gd name="connsiteX258" fmla="*/ 7553 w 438521"/>
              <a:gd name="connsiteY258" fmla="*/ 65694 h 171373"/>
              <a:gd name="connsiteX259" fmla="*/ 6287 w 438521"/>
              <a:gd name="connsiteY259" fmla="*/ 65151 h 171373"/>
              <a:gd name="connsiteX260" fmla="*/ 4563 w 438521"/>
              <a:gd name="connsiteY260" fmla="*/ 63237 h 171373"/>
              <a:gd name="connsiteX261" fmla="*/ 4248 w 438521"/>
              <a:gd name="connsiteY261" fmla="*/ 61551 h 171373"/>
              <a:gd name="connsiteX262" fmla="*/ 5239 w 438521"/>
              <a:gd name="connsiteY262" fmla="*/ 59922 h 171373"/>
              <a:gd name="connsiteX263" fmla="*/ 8563 w 438521"/>
              <a:gd name="connsiteY263" fmla="*/ 57445 h 171373"/>
              <a:gd name="connsiteX264" fmla="*/ 13630 w 438521"/>
              <a:gd name="connsiteY264" fmla="*/ 55235 h 171373"/>
              <a:gd name="connsiteX265" fmla="*/ 14259 w 438521"/>
              <a:gd name="connsiteY265" fmla="*/ 53540 h 171373"/>
              <a:gd name="connsiteX266" fmla="*/ 12230 w 438521"/>
              <a:gd name="connsiteY266" fmla="*/ 51892 h 171373"/>
              <a:gd name="connsiteX267" fmla="*/ 10830 w 438521"/>
              <a:gd name="connsiteY267" fmla="*/ 48616 h 171373"/>
              <a:gd name="connsiteX268" fmla="*/ 7630 w 438521"/>
              <a:gd name="connsiteY268" fmla="*/ 46320 h 171373"/>
              <a:gd name="connsiteX269" fmla="*/ 6039 w 438521"/>
              <a:gd name="connsiteY269" fmla="*/ 39319 h 171373"/>
              <a:gd name="connsiteX270" fmla="*/ 4972 w 438521"/>
              <a:gd name="connsiteY270" fmla="*/ 38967 h 171373"/>
              <a:gd name="connsiteX271" fmla="*/ 2800 w 438521"/>
              <a:gd name="connsiteY271" fmla="*/ 39929 h 171373"/>
              <a:gd name="connsiteX272" fmla="*/ 1734 w 438521"/>
              <a:gd name="connsiteY272" fmla="*/ 39081 h 171373"/>
              <a:gd name="connsiteX273" fmla="*/ 1553 w 438521"/>
              <a:gd name="connsiteY273" fmla="*/ 38633 h 171373"/>
              <a:gd name="connsiteX274" fmla="*/ 3896 w 438521"/>
              <a:gd name="connsiteY274" fmla="*/ 37043 h 171373"/>
              <a:gd name="connsiteX275" fmla="*/ 4382 w 438521"/>
              <a:gd name="connsiteY275" fmla="*/ 35900 h 171373"/>
              <a:gd name="connsiteX276" fmla="*/ 7849 w 438521"/>
              <a:gd name="connsiteY276" fmla="*/ 35347 h 171373"/>
              <a:gd name="connsiteX277" fmla="*/ 9334 w 438521"/>
              <a:gd name="connsiteY277" fmla="*/ 36262 h 171373"/>
              <a:gd name="connsiteX278" fmla="*/ 10211 w 438521"/>
              <a:gd name="connsiteY278" fmla="*/ 38024 h 171373"/>
              <a:gd name="connsiteX279" fmla="*/ 28880 w 438521"/>
              <a:gd name="connsiteY279" fmla="*/ 47568 h 171373"/>
              <a:gd name="connsiteX280" fmla="*/ 27642 w 438521"/>
              <a:gd name="connsiteY280" fmla="*/ 48368 h 171373"/>
              <a:gd name="connsiteX281" fmla="*/ 22603 w 438521"/>
              <a:gd name="connsiteY281" fmla="*/ 47444 h 171373"/>
              <a:gd name="connsiteX282" fmla="*/ 21031 w 438521"/>
              <a:gd name="connsiteY282" fmla="*/ 45901 h 171373"/>
              <a:gd name="connsiteX283" fmla="*/ 22298 w 438521"/>
              <a:gd name="connsiteY283" fmla="*/ 43796 h 171373"/>
              <a:gd name="connsiteX284" fmla="*/ 23365 w 438521"/>
              <a:gd name="connsiteY284" fmla="*/ 42958 h 171373"/>
              <a:gd name="connsiteX285" fmla="*/ 26375 w 438521"/>
              <a:gd name="connsiteY285" fmla="*/ 43739 h 171373"/>
              <a:gd name="connsiteX286" fmla="*/ 29432 w 438521"/>
              <a:gd name="connsiteY286" fmla="*/ 46091 h 171373"/>
              <a:gd name="connsiteX287" fmla="*/ 28880 w 438521"/>
              <a:gd name="connsiteY287" fmla="*/ 47568 h 171373"/>
              <a:gd name="connsiteX288" fmla="*/ 6106 w 438521"/>
              <a:gd name="connsiteY288" fmla="*/ 50930 h 171373"/>
              <a:gd name="connsiteX289" fmla="*/ 3420 w 438521"/>
              <a:gd name="connsiteY289" fmla="*/ 51397 h 171373"/>
              <a:gd name="connsiteX290" fmla="*/ 1162 w 438521"/>
              <a:gd name="connsiteY290" fmla="*/ 50482 h 171373"/>
              <a:gd name="connsiteX291" fmla="*/ 200 w 438521"/>
              <a:gd name="connsiteY291" fmla="*/ 49073 h 171373"/>
              <a:gd name="connsiteX292" fmla="*/ 0 w 438521"/>
              <a:gd name="connsiteY292" fmla="*/ 46949 h 171373"/>
              <a:gd name="connsiteX293" fmla="*/ 200 w 438521"/>
              <a:gd name="connsiteY293" fmla="*/ 46244 h 171373"/>
              <a:gd name="connsiteX294" fmla="*/ 5182 w 438521"/>
              <a:gd name="connsiteY294" fmla="*/ 45472 h 171373"/>
              <a:gd name="connsiteX295" fmla="*/ 6810 w 438521"/>
              <a:gd name="connsiteY295" fmla="*/ 47254 h 171373"/>
              <a:gd name="connsiteX296" fmla="*/ 6791 w 438521"/>
              <a:gd name="connsiteY296" fmla="*/ 49863 h 171373"/>
              <a:gd name="connsiteX297" fmla="*/ 6106 w 438521"/>
              <a:gd name="connsiteY297" fmla="*/ 50930 h 171373"/>
              <a:gd name="connsiteX298" fmla="*/ 35271 w 438521"/>
              <a:gd name="connsiteY298" fmla="*/ 59179 h 171373"/>
              <a:gd name="connsiteX299" fmla="*/ 33880 w 438521"/>
              <a:gd name="connsiteY299" fmla="*/ 59226 h 171373"/>
              <a:gd name="connsiteX300" fmla="*/ 29737 w 438521"/>
              <a:gd name="connsiteY300" fmla="*/ 56655 h 171373"/>
              <a:gd name="connsiteX301" fmla="*/ 30013 w 438521"/>
              <a:gd name="connsiteY301" fmla="*/ 54130 h 171373"/>
              <a:gd name="connsiteX302" fmla="*/ 31671 w 438521"/>
              <a:gd name="connsiteY302" fmla="*/ 52435 h 171373"/>
              <a:gd name="connsiteX303" fmla="*/ 37033 w 438521"/>
              <a:gd name="connsiteY303" fmla="*/ 51568 h 171373"/>
              <a:gd name="connsiteX304" fmla="*/ 39281 w 438521"/>
              <a:gd name="connsiteY304" fmla="*/ 53169 h 171373"/>
              <a:gd name="connsiteX305" fmla="*/ 39081 w 438521"/>
              <a:gd name="connsiteY305" fmla="*/ 56188 h 171373"/>
              <a:gd name="connsiteX306" fmla="*/ 37252 w 438521"/>
              <a:gd name="connsiteY306" fmla="*/ 58398 h 171373"/>
              <a:gd name="connsiteX307" fmla="*/ 35805 w 438521"/>
              <a:gd name="connsiteY307" fmla="*/ 58798 h 171373"/>
              <a:gd name="connsiteX308" fmla="*/ 35271 w 438521"/>
              <a:gd name="connsiteY308" fmla="*/ 59179 h 171373"/>
              <a:gd name="connsiteX309" fmla="*/ 59760 w 438521"/>
              <a:gd name="connsiteY309" fmla="*/ 62884 h 171373"/>
              <a:gd name="connsiteX310" fmla="*/ 56607 w 438521"/>
              <a:gd name="connsiteY310" fmla="*/ 63979 h 171373"/>
              <a:gd name="connsiteX311" fmla="*/ 55521 w 438521"/>
              <a:gd name="connsiteY311" fmla="*/ 63484 h 171373"/>
              <a:gd name="connsiteX312" fmla="*/ 54845 w 438521"/>
              <a:gd name="connsiteY312" fmla="*/ 62941 h 171373"/>
              <a:gd name="connsiteX313" fmla="*/ 54683 w 438521"/>
              <a:gd name="connsiteY313" fmla="*/ 62284 h 171373"/>
              <a:gd name="connsiteX314" fmla="*/ 56426 w 438521"/>
              <a:gd name="connsiteY314" fmla="*/ 60646 h 171373"/>
              <a:gd name="connsiteX315" fmla="*/ 58122 w 438521"/>
              <a:gd name="connsiteY315" fmla="*/ 59760 h 171373"/>
              <a:gd name="connsiteX316" fmla="*/ 59646 w 438521"/>
              <a:gd name="connsiteY316" fmla="*/ 57874 h 171373"/>
              <a:gd name="connsiteX317" fmla="*/ 62436 w 438521"/>
              <a:gd name="connsiteY317" fmla="*/ 56750 h 171373"/>
              <a:gd name="connsiteX318" fmla="*/ 63256 w 438521"/>
              <a:gd name="connsiteY318" fmla="*/ 57007 h 171373"/>
              <a:gd name="connsiteX319" fmla="*/ 63808 w 438521"/>
              <a:gd name="connsiteY319" fmla="*/ 57398 h 171373"/>
              <a:gd name="connsiteX320" fmla="*/ 64018 w 438521"/>
              <a:gd name="connsiteY320" fmla="*/ 58026 h 171373"/>
              <a:gd name="connsiteX321" fmla="*/ 63065 w 438521"/>
              <a:gd name="connsiteY321" fmla="*/ 59550 h 171373"/>
              <a:gd name="connsiteX322" fmla="*/ 61370 w 438521"/>
              <a:gd name="connsiteY322" fmla="*/ 60617 h 171373"/>
              <a:gd name="connsiteX323" fmla="*/ 59760 w 438521"/>
              <a:gd name="connsiteY323" fmla="*/ 62884 h 171373"/>
              <a:gd name="connsiteX324" fmla="*/ 32890 w 438521"/>
              <a:gd name="connsiteY324" fmla="*/ 74276 h 171373"/>
              <a:gd name="connsiteX325" fmla="*/ 31813 w 438521"/>
              <a:gd name="connsiteY325" fmla="*/ 74324 h 171373"/>
              <a:gd name="connsiteX326" fmla="*/ 30337 w 438521"/>
              <a:gd name="connsiteY326" fmla="*/ 73180 h 171373"/>
              <a:gd name="connsiteX327" fmla="*/ 31471 w 438521"/>
              <a:gd name="connsiteY327" fmla="*/ 71104 h 171373"/>
              <a:gd name="connsiteX328" fmla="*/ 32680 w 438521"/>
              <a:gd name="connsiteY328" fmla="*/ 71609 h 171373"/>
              <a:gd name="connsiteX329" fmla="*/ 33566 w 438521"/>
              <a:gd name="connsiteY329" fmla="*/ 72209 h 171373"/>
              <a:gd name="connsiteX330" fmla="*/ 34090 w 438521"/>
              <a:gd name="connsiteY330" fmla="*/ 73009 h 171373"/>
              <a:gd name="connsiteX331" fmla="*/ 32890 w 438521"/>
              <a:gd name="connsiteY331" fmla="*/ 74276 h 171373"/>
              <a:gd name="connsiteX332" fmla="*/ 308029 w 438521"/>
              <a:gd name="connsiteY332" fmla="*/ 117672 h 171373"/>
              <a:gd name="connsiteX333" fmla="*/ 307515 w 438521"/>
              <a:gd name="connsiteY333" fmla="*/ 118701 h 171373"/>
              <a:gd name="connsiteX334" fmla="*/ 304972 w 438521"/>
              <a:gd name="connsiteY334" fmla="*/ 118605 h 171373"/>
              <a:gd name="connsiteX335" fmla="*/ 304238 w 438521"/>
              <a:gd name="connsiteY335" fmla="*/ 118272 h 171373"/>
              <a:gd name="connsiteX336" fmla="*/ 304257 w 438521"/>
              <a:gd name="connsiteY336" fmla="*/ 117100 h 171373"/>
              <a:gd name="connsiteX337" fmla="*/ 304857 w 438521"/>
              <a:gd name="connsiteY337" fmla="*/ 113376 h 171373"/>
              <a:gd name="connsiteX338" fmla="*/ 305553 w 438521"/>
              <a:gd name="connsiteY338" fmla="*/ 111814 h 171373"/>
              <a:gd name="connsiteX339" fmla="*/ 307639 w 438521"/>
              <a:gd name="connsiteY339" fmla="*/ 110299 h 171373"/>
              <a:gd name="connsiteX340" fmla="*/ 309382 w 438521"/>
              <a:gd name="connsiteY340" fmla="*/ 109566 h 171373"/>
              <a:gd name="connsiteX341" fmla="*/ 311610 w 438521"/>
              <a:gd name="connsiteY341" fmla="*/ 109699 h 171373"/>
              <a:gd name="connsiteX342" fmla="*/ 313973 w 438521"/>
              <a:gd name="connsiteY342" fmla="*/ 111080 h 171373"/>
              <a:gd name="connsiteX343" fmla="*/ 311191 w 438521"/>
              <a:gd name="connsiteY343" fmla="*/ 113576 h 171373"/>
              <a:gd name="connsiteX344" fmla="*/ 309639 w 438521"/>
              <a:gd name="connsiteY344" fmla="*/ 113957 h 171373"/>
              <a:gd name="connsiteX345" fmla="*/ 309039 w 438521"/>
              <a:gd name="connsiteY345" fmla="*/ 114281 h 171373"/>
              <a:gd name="connsiteX346" fmla="*/ 308029 w 438521"/>
              <a:gd name="connsiteY346" fmla="*/ 117672 h 17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438521" h="171373">
                <a:moveTo>
                  <a:pt x="437598" y="41520"/>
                </a:moveTo>
                <a:lnTo>
                  <a:pt x="436102" y="42472"/>
                </a:lnTo>
                <a:lnTo>
                  <a:pt x="434550" y="42577"/>
                </a:lnTo>
                <a:lnTo>
                  <a:pt x="432483" y="42872"/>
                </a:lnTo>
                <a:lnTo>
                  <a:pt x="429597" y="41958"/>
                </a:lnTo>
                <a:lnTo>
                  <a:pt x="428463" y="41958"/>
                </a:lnTo>
                <a:lnTo>
                  <a:pt x="428301" y="42881"/>
                </a:lnTo>
                <a:lnTo>
                  <a:pt x="430216" y="44005"/>
                </a:lnTo>
                <a:lnTo>
                  <a:pt x="432073" y="45291"/>
                </a:lnTo>
                <a:lnTo>
                  <a:pt x="432740" y="47244"/>
                </a:lnTo>
                <a:lnTo>
                  <a:pt x="433845" y="49559"/>
                </a:lnTo>
                <a:lnTo>
                  <a:pt x="436502" y="52149"/>
                </a:lnTo>
                <a:lnTo>
                  <a:pt x="438159" y="53445"/>
                </a:lnTo>
                <a:lnTo>
                  <a:pt x="438264" y="54369"/>
                </a:lnTo>
                <a:lnTo>
                  <a:pt x="437741" y="56064"/>
                </a:lnTo>
                <a:lnTo>
                  <a:pt x="437607" y="57474"/>
                </a:lnTo>
                <a:lnTo>
                  <a:pt x="438522" y="63979"/>
                </a:lnTo>
                <a:lnTo>
                  <a:pt x="437912" y="64380"/>
                </a:lnTo>
                <a:lnTo>
                  <a:pt x="436931" y="64408"/>
                </a:lnTo>
                <a:lnTo>
                  <a:pt x="435893" y="64380"/>
                </a:lnTo>
                <a:lnTo>
                  <a:pt x="435035" y="63675"/>
                </a:lnTo>
                <a:lnTo>
                  <a:pt x="434293" y="63255"/>
                </a:lnTo>
                <a:lnTo>
                  <a:pt x="433959" y="64256"/>
                </a:lnTo>
                <a:lnTo>
                  <a:pt x="433187" y="67151"/>
                </a:lnTo>
                <a:lnTo>
                  <a:pt x="431454" y="73666"/>
                </a:lnTo>
                <a:lnTo>
                  <a:pt x="429940" y="79372"/>
                </a:lnTo>
                <a:lnTo>
                  <a:pt x="428034" y="81391"/>
                </a:lnTo>
                <a:lnTo>
                  <a:pt x="425282" y="84601"/>
                </a:lnTo>
                <a:lnTo>
                  <a:pt x="421510" y="88992"/>
                </a:lnTo>
                <a:lnTo>
                  <a:pt x="416042" y="95355"/>
                </a:lnTo>
                <a:lnTo>
                  <a:pt x="412004" y="98307"/>
                </a:lnTo>
                <a:lnTo>
                  <a:pt x="408823" y="100632"/>
                </a:lnTo>
                <a:lnTo>
                  <a:pt x="405098" y="103318"/>
                </a:lnTo>
                <a:lnTo>
                  <a:pt x="400298" y="106785"/>
                </a:lnTo>
                <a:lnTo>
                  <a:pt x="394907" y="108728"/>
                </a:lnTo>
                <a:lnTo>
                  <a:pt x="387401" y="111433"/>
                </a:lnTo>
                <a:lnTo>
                  <a:pt x="382086" y="113347"/>
                </a:lnTo>
                <a:lnTo>
                  <a:pt x="378171" y="114681"/>
                </a:lnTo>
                <a:lnTo>
                  <a:pt x="374094" y="116072"/>
                </a:lnTo>
                <a:lnTo>
                  <a:pt x="368703" y="117910"/>
                </a:lnTo>
                <a:lnTo>
                  <a:pt x="366627" y="119644"/>
                </a:lnTo>
                <a:lnTo>
                  <a:pt x="363169" y="123892"/>
                </a:lnTo>
                <a:lnTo>
                  <a:pt x="361559" y="125939"/>
                </a:lnTo>
                <a:lnTo>
                  <a:pt x="360093" y="127702"/>
                </a:lnTo>
                <a:lnTo>
                  <a:pt x="359788" y="128502"/>
                </a:lnTo>
                <a:lnTo>
                  <a:pt x="359988" y="129016"/>
                </a:lnTo>
                <a:lnTo>
                  <a:pt x="360693" y="129873"/>
                </a:lnTo>
                <a:lnTo>
                  <a:pt x="360759" y="130759"/>
                </a:lnTo>
                <a:lnTo>
                  <a:pt x="359788" y="131311"/>
                </a:lnTo>
                <a:lnTo>
                  <a:pt x="358950" y="131397"/>
                </a:lnTo>
                <a:lnTo>
                  <a:pt x="358578" y="130959"/>
                </a:lnTo>
                <a:lnTo>
                  <a:pt x="358302" y="129988"/>
                </a:lnTo>
                <a:lnTo>
                  <a:pt x="357407" y="128997"/>
                </a:lnTo>
                <a:lnTo>
                  <a:pt x="356368" y="128711"/>
                </a:lnTo>
                <a:lnTo>
                  <a:pt x="355768" y="128949"/>
                </a:lnTo>
                <a:lnTo>
                  <a:pt x="355721" y="129854"/>
                </a:lnTo>
                <a:lnTo>
                  <a:pt x="354359" y="134207"/>
                </a:lnTo>
                <a:lnTo>
                  <a:pt x="354311" y="136322"/>
                </a:lnTo>
                <a:lnTo>
                  <a:pt x="353739" y="137160"/>
                </a:lnTo>
                <a:lnTo>
                  <a:pt x="353778" y="139055"/>
                </a:lnTo>
                <a:lnTo>
                  <a:pt x="352406" y="140818"/>
                </a:lnTo>
                <a:lnTo>
                  <a:pt x="351806" y="142389"/>
                </a:lnTo>
                <a:lnTo>
                  <a:pt x="351387" y="143723"/>
                </a:lnTo>
                <a:lnTo>
                  <a:pt x="350282" y="144647"/>
                </a:lnTo>
                <a:lnTo>
                  <a:pt x="349882" y="146094"/>
                </a:lnTo>
                <a:lnTo>
                  <a:pt x="348863" y="149180"/>
                </a:lnTo>
                <a:lnTo>
                  <a:pt x="347672" y="151600"/>
                </a:lnTo>
                <a:lnTo>
                  <a:pt x="346834" y="153667"/>
                </a:lnTo>
                <a:lnTo>
                  <a:pt x="346681" y="155219"/>
                </a:lnTo>
                <a:lnTo>
                  <a:pt x="347320" y="156315"/>
                </a:lnTo>
                <a:lnTo>
                  <a:pt x="347539" y="157201"/>
                </a:lnTo>
                <a:lnTo>
                  <a:pt x="346967" y="158791"/>
                </a:lnTo>
                <a:lnTo>
                  <a:pt x="346653" y="159982"/>
                </a:lnTo>
                <a:lnTo>
                  <a:pt x="345129" y="160791"/>
                </a:lnTo>
                <a:lnTo>
                  <a:pt x="341967" y="162716"/>
                </a:lnTo>
                <a:lnTo>
                  <a:pt x="340738" y="164039"/>
                </a:lnTo>
                <a:lnTo>
                  <a:pt x="340252" y="165535"/>
                </a:lnTo>
                <a:lnTo>
                  <a:pt x="340566" y="166811"/>
                </a:lnTo>
                <a:lnTo>
                  <a:pt x="340433" y="167869"/>
                </a:lnTo>
                <a:lnTo>
                  <a:pt x="338928" y="168269"/>
                </a:lnTo>
                <a:lnTo>
                  <a:pt x="338395" y="169173"/>
                </a:lnTo>
                <a:lnTo>
                  <a:pt x="337375" y="170802"/>
                </a:lnTo>
                <a:lnTo>
                  <a:pt x="336223" y="171374"/>
                </a:lnTo>
                <a:lnTo>
                  <a:pt x="333270" y="170507"/>
                </a:lnTo>
                <a:lnTo>
                  <a:pt x="331089" y="170497"/>
                </a:lnTo>
                <a:lnTo>
                  <a:pt x="329403" y="169707"/>
                </a:lnTo>
                <a:lnTo>
                  <a:pt x="327574" y="167364"/>
                </a:lnTo>
                <a:lnTo>
                  <a:pt x="326069" y="165392"/>
                </a:lnTo>
                <a:lnTo>
                  <a:pt x="324841" y="162839"/>
                </a:lnTo>
                <a:lnTo>
                  <a:pt x="324460" y="159344"/>
                </a:lnTo>
                <a:lnTo>
                  <a:pt x="322812" y="158315"/>
                </a:lnTo>
                <a:lnTo>
                  <a:pt x="321193" y="157096"/>
                </a:lnTo>
                <a:lnTo>
                  <a:pt x="319249" y="157439"/>
                </a:lnTo>
                <a:lnTo>
                  <a:pt x="316944" y="157667"/>
                </a:lnTo>
                <a:lnTo>
                  <a:pt x="315668" y="156858"/>
                </a:lnTo>
                <a:lnTo>
                  <a:pt x="312515" y="155381"/>
                </a:lnTo>
                <a:lnTo>
                  <a:pt x="309829" y="153705"/>
                </a:lnTo>
                <a:lnTo>
                  <a:pt x="307800" y="152867"/>
                </a:lnTo>
                <a:lnTo>
                  <a:pt x="306248" y="153267"/>
                </a:lnTo>
                <a:lnTo>
                  <a:pt x="305314" y="154276"/>
                </a:lnTo>
                <a:lnTo>
                  <a:pt x="303686" y="156077"/>
                </a:lnTo>
                <a:lnTo>
                  <a:pt x="301276" y="157324"/>
                </a:lnTo>
                <a:lnTo>
                  <a:pt x="300190" y="157267"/>
                </a:lnTo>
                <a:lnTo>
                  <a:pt x="298733" y="156438"/>
                </a:lnTo>
                <a:lnTo>
                  <a:pt x="298466" y="155467"/>
                </a:lnTo>
                <a:lnTo>
                  <a:pt x="299657" y="153924"/>
                </a:lnTo>
                <a:lnTo>
                  <a:pt x="302085" y="150533"/>
                </a:lnTo>
                <a:lnTo>
                  <a:pt x="299390" y="150447"/>
                </a:lnTo>
                <a:lnTo>
                  <a:pt x="298456" y="149390"/>
                </a:lnTo>
                <a:lnTo>
                  <a:pt x="298323" y="148161"/>
                </a:lnTo>
                <a:lnTo>
                  <a:pt x="297885" y="146837"/>
                </a:lnTo>
                <a:lnTo>
                  <a:pt x="298418" y="145247"/>
                </a:lnTo>
                <a:lnTo>
                  <a:pt x="299828" y="144408"/>
                </a:lnTo>
                <a:lnTo>
                  <a:pt x="301952" y="145066"/>
                </a:lnTo>
                <a:lnTo>
                  <a:pt x="303409" y="145113"/>
                </a:lnTo>
                <a:lnTo>
                  <a:pt x="304381" y="143618"/>
                </a:lnTo>
                <a:lnTo>
                  <a:pt x="305352" y="142961"/>
                </a:lnTo>
                <a:lnTo>
                  <a:pt x="306324" y="142475"/>
                </a:lnTo>
                <a:lnTo>
                  <a:pt x="306724" y="141722"/>
                </a:lnTo>
                <a:lnTo>
                  <a:pt x="305695" y="139332"/>
                </a:lnTo>
                <a:lnTo>
                  <a:pt x="305391" y="138027"/>
                </a:lnTo>
                <a:lnTo>
                  <a:pt x="305705" y="137274"/>
                </a:lnTo>
                <a:lnTo>
                  <a:pt x="305657" y="135779"/>
                </a:lnTo>
                <a:lnTo>
                  <a:pt x="305619" y="134674"/>
                </a:lnTo>
                <a:lnTo>
                  <a:pt x="305000" y="133702"/>
                </a:lnTo>
                <a:lnTo>
                  <a:pt x="304952" y="132254"/>
                </a:lnTo>
                <a:lnTo>
                  <a:pt x="304419" y="131464"/>
                </a:lnTo>
                <a:lnTo>
                  <a:pt x="304238" y="130626"/>
                </a:lnTo>
                <a:lnTo>
                  <a:pt x="304200" y="129654"/>
                </a:lnTo>
                <a:lnTo>
                  <a:pt x="303533" y="129169"/>
                </a:lnTo>
                <a:lnTo>
                  <a:pt x="302828" y="128673"/>
                </a:lnTo>
                <a:lnTo>
                  <a:pt x="303409" y="128330"/>
                </a:lnTo>
                <a:lnTo>
                  <a:pt x="307238" y="126987"/>
                </a:lnTo>
                <a:lnTo>
                  <a:pt x="308829" y="125644"/>
                </a:lnTo>
                <a:lnTo>
                  <a:pt x="310801" y="124425"/>
                </a:lnTo>
                <a:lnTo>
                  <a:pt x="312496" y="122549"/>
                </a:lnTo>
                <a:lnTo>
                  <a:pt x="313611" y="120758"/>
                </a:lnTo>
                <a:lnTo>
                  <a:pt x="316249" y="112424"/>
                </a:lnTo>
                <a:lnTo>
                  <a:pt x="318735" y="107166"/>
                </a:lnTo>
                <a:lnTo>
                  <a:pt x="318316" y="104651"/>
                </a:lnTo>
                <a:lnTo>
                  <a:pt x="316259" y="101251"/>
                </a:lnTo>
                <a:lnTo>
                  <a:pt x="315792" y="96241"/>
                </a:lnTo>
                <a:lnTo>
                  <a:pt x="315982" y="94717"/>
                </a:lnTo>
                <a:lnTo>
                  <a:pt x="315725" y="93564"/>
                </a:lnTo>
                <a:lnTo>
                  <a:pt x="314354" y="95640"/>
                </a:lnTo>
                <a:lnTo>
                  <a:pt x="314706" y="103022"/>
                </a:lnTo>
                <a:lnTo>
                  <a:pt x="313496" y="106347"/>
                </a:lnTo>
                <a:lnTo>
                  <a:pt x="311801" y="107147"/>
                </a:lnTo>
                <a:lnTo>
                  <a:pt x="310696" y="106566"/>
                </a:lnTo>
                <a:lnTo>
                  <a:pt x="311325" y="101175"/>
                </a:lnTo>
                <a:lnTo>
                  <a:pt x="310086" y="102156"/>
                </a:lnTo>
                <a:lnTo>
                  <a:pt x="308105" y="105813"/>
                </a:lnTo>
                <a:lnTo>
                  <a:pt x="304857" y="108528"/>
                </a:lnTo>
                <a:lnTo>
                  <a:pt x="304676" y="109433"/>
                </a:lnTo>
                <a:lnTo>
                  <a:pt x="303886" y="110547"/>
                </a:lnTo>
                <a:lnTo>
                  <a:pt x="301381" y="109518"/>
                </a:lnTo>
                <a:lnTo>
                  <a:pt x="299466" y="108404"/>
                </a:lnTo>
                <a:lnTo>
                  <a:pt x="293189" y="102318"/>
                </a:lnTo>
                <a:lnTo>
                  <a:pt x="289065" y="101041"/>
                </a:lnTo>
                <a:lnTo>
                  <a:pt x="286579" y="98917"/>
                </a:lnTo>
                <a:lnTo>
                  <a:pt x="286055" y="98022"/>
                </a:lnTo>
                <a:lnTo>
                  <a:pt x="285760" y="96793"/>
                </a:lnTo>
                <a:lnTo>
                  <a:pt x="288303" y="95517"/>
                </a:lnTo>
                <a:lnTo>
                  <a:pt x="290903" y="93802"/>
                </a:lnTo>
                <a:lnTo>
                  <a:pt x="291160" y="90030"/>
                </a:lnTo>
                <a:lnTo>
                  <a:pt x="291094" y="87068"/>
                </a:lnTo>
                <a:lnTo>
                  <a:pt x="289170" y="82001"/>
                </a:lnTo>
                <a:lnTo>
                  <a:pt x="290074" y="75390"/>
                </a:lnTo>
                <a:lnTo>
                  <a:pt x="289579" y="72800"/>
                </a:lnTo>
                <a:lnTo>
                  <a:pt x="287379" y="67304"/>
                </a:lnTo>
                <a:lnTo>
                  <a:pt x="289008" y="64532"/>
                </a:lnTo>
                <a:lnTo>
                  <a:pt x="294827" y="62512"/>
                </a:lnTo>
                <a:lnTo>
                  <a:pt x="296694" y="61160"/>
                </a:lnTo>
                <a:lnTo>
                  <a:pt x="297999" y="56797"/>
                </a:lnTo>
                <a:lnTo>
                  <a:pt x="299323" y="54188"/>
                </a:lnTo>
                <a:lnTo>
                  <a:pt x="301914" y="55235"/>
                </a:lnTo>
                <a:lnTo>
                  <a:pt x="303943" y="55111"/>
                </a:lnTo>
                <a:lnTo>
                  <a:pt x="301200" y="54140"/>
                </a:lnTo>
                <a:lnTo>
                  <a:pt x="298971" y="50206"/>
                </a:lnTo>
                <a:lnTo>
                  <a:pt x="298599" y="48416"/>
                </a:lnTo>
                <a:lnTo>
                  <a:pt x="302905" y="43043"/>
                </a:lnTo>
                <a:lnTo>
                  <a:pt x="305162" y="41643"/>
                </a:lnTo>
                <a:lnTo>
                  <a:pt x="307934" y="38805"/>
                </a:lnTo>
                <a:lnTo>
                  <a:pt x="310267" y="34519"/>
                </a:lnTo>
                <a:lnTo>
                  <a:pt x="310829" y="27756"/>
                </a:lnTo>
                <a:lnTo>
                  <a:pt x="309867" y="22927"/>
                </a:lnTo>
                <a:lnTo>
                  <a:pt x="309144" y="17812"/>
                </a:lnTo>
                <a:lnTo>
                  <a:pt x="310534" y="16488"/>
                </a:lnTo>
                <a:lnTo>
                  <a:pt x="314077" y="15812"/>
                </a:lnTo>
                <a:lnTo>
                  <a:pt x="316954" y="14164"/>
                </a:lnTo>
                <a:lnTo>
                  <a:pt x="318411" y="12640"/>
                </a:lnTo>
                <a:lnTo>
                  <a:pt x="321831" y="12868"/>
                </a:lnTo>
                <a:lnTo>
                  <a:pt x="325784" y="10506"/>
                </a:lnTo>
                <a:lnTo>
                  <a:pt x="332099" y="9315"/>
                </a:lnTo>
                <a:lnTo>
                  <a:pt x="340900" y="6620"/>
                </a:lnTo>
                <a:lnTo>
                  <a:pt x="342843" y="4239"/>
                </a:lnTo>
                <a:lnTo>
                  <a:pt x="341967" y="0"/>
                </a:lnTo>
                <a:lnTo>
                  <a:pt x="342786" y="552"/>
                </a:lnTo>
                <a:lnTo>
                  <a:pt x="345234" y="2572"/>
                </a:lnTo>
                <a:lnTo>
                  <a:pt x="346720" y="4572"/>
                </a:lnTo>
                <a:lnTo>
                  <a:pt x="349234" y="5810"/>
                </a:lnTo>
                <a:lnTo>
                  <a:pt x="351263" y="6810"/>
                </a:lnTo>
                <a:lnTo>
                  <a:pt x="356597" y="10868"/>
                </a:lnTo>
                <a:lnTo>
                  <a:pt x="360112" y="12925"/>
                </a:lnTo>
                <a:lnTo>
                  <a:pt x="363950" y="14783"/>
                </a:lnTo>
                <a:lnTo>
                  <a:pt x="369494" y="16735"/>
                </a:lnTo>
                <a:lnTo>
                  <a:pt x="372875" y="16402"/>
                </a:lnTo>
                <a:lnTo>
                  <a:pt x="373666" y="17878"/>
                </a:lnTo>
                <a:lnTo>
                  <a:pt x="374323" y="19440"/>
                </a:lnTo>
                <a:lnTo>
                  <a:pt x="375590" y="20345"/>
                </a:lnTo>
                <a:lnTo>
                  <a:pt x="377599" y="21126"/>
                </a:lnTo>
                <a:lnTo>
                  <a:pt x="378790" y="21364"/>
                </a:lnTo>
                <a:lnTo>
                  <a:pt x="379162" y="21755"/>
                </a:lnTo>
                <a:lnTo>
                  <a:pt x="380362" y="27375"/>
                </a:lnTo>
                <a:lnTo>
                  <a:pt x="381067" y="28194"/>
                </a:lnTo>
                <a:lnTo>
                  <a:pt x="383838" y="29089"/>
                </a:lnTo>
                <a:lnTo>
                  <a:pt x="387229" y="29423"/>
                </a:lnTo>
                <a:lnTo>
                  <a:pt x="388610" y="29223"/>
                </a:lnTo>
                <a:lnTo>
                  <a:pt x="391592" y="30785"/>
                </a:lnTo>
                <a:lnTo>
                  <a:pt x="393792" y="31518"/>
                </a:lnTo>
                <a:lnTo>
                  <a:pt x="396221" y="32071"/>
                </a:lnTo>
                <a:lnTo>
                  <a:pt x="397869" y="32233"/>
                </a:lnTo>
                <a:lnTo>
                  <a:pt x="398631" y="31995"/>
                </a:lnTo>
                <a:lnTo>
                  <a:pt x="398907" y="31423"/>
                </a:lnTo>
                <a:lnTo>
                  <a:pt x="400259" y="31528"/>
                </a:lnTo>
                <a:lnTo>
                  <a:pt x="402270" y="32252"/>
                </a:lnTo>
                <a:lnTo>
                  <a:pt x="405175" y="32404"/>
                </a:lnTo>
                <a:lnTo>
                  <a:pt x="406975" y="31718"/>
                </a:lnTo>
                <a:lnTo>
                  <a:pt x="407222" y="30585"/>
                </a:lnTo>
                <a:lnTo>
                  <a:pt x="407346" y="28594"/>
                </a:lnTo>
                <a:lnTo>
                  <a:pt x="408013" y="27899"/>
                </a:lnTo>
                <a:lnTo>
                  <a:pt x="410080" y="26737"/>
                </a:lnTo>
                <a:lnTo>
                  <a:pt x="411156" y="26975"/>
                </a:lnTo>
                <a:lnTo>
                  <a:pt x="416576" y="29470"/>
                </a:lnTo>
                <a:lnTo>
                  <a:pt x="417690" y="30328"/>
                </a:lnTo>
                <a:lnTo>
                  <a:pt x="419062" y="32071"/>
                </a:lnTo>
                <a:lnTo>
                  <a:pt x="421605" y="34642"/>
                </a:lnTo>
                <a:lnTo>
                  <a:pt x="424358" y="36281"/>
                </a:lnTo>
                <a:lnTo>
                  <a:pt x="428616" y="36976"/>
                </a:lnTo>
                <a:lnTo>
                  <a:pt x="432721" y="39662"/>
                </a:lnTo>
                <a:lnTo>
                  <a:pt x="437598" y="41520"/>
                </a:lnTo>
                <a:close/>
                <a:moveTo>
                  <a:pt x="340700" y="5429"/>
                </a:moveTo>
                <a:lnTo>
                  <a:pt x="339195" y="5629"/>
                </a:lnTo>
                <a:lnTo>
                  <a:pt x="338500" y="4363"/>
                </a:lnTo>
                <a:lnTo>
                  <a:pt x="340328" y="2886"/>
                </a:lnTo>
                <a:lnTo>
                  <a:pt x="340957" y="2600"/>
                </a:lnTo>
                <a:lnTo>
                  <a:pt x="340700" y="5429"/>
                </a:lnTo>
                <a:close/>
                <a:moveTo>
                  <a:pt x="10211" y="38024"/>
                </a:moveTo>
                <a:lnTo>
                  <a:pt x="11868" y="39738"/>
                </a:lnTo>
                <a:lnTo>
                  <a:pt x="12773" y="44615"/>
                </a:lnTo>
                <a:lnTo>
                  <a:pt x="18136" y="49759"/>
                </a:lnTo>
                <a:lnTo>
                  <a:pt x="18802" y="52635"/>
                </a:lnTo>
                <a:lnTo>
                  <a:pt x="18326" y="53969"/>
                </a:lnTo>
                <a:lnTo>
                  <a:pt x="18574" y="54493"/>
                </a:lnTo>
                <a:lnTo>
                  <a:pt x="21155" y="56521"/>
                </a:lnTo>
                <a:lnTo>
                  <a:pt x="22841" y="58655"/>
                </a:lnTo>
                <a:lnTo>
                  <a:pt x="20012" y="63655"/>
                </a:lnTo>
                <a:lnTo>
                  <a:pt x="13983" y="65761"/>
                </a:lnTo>
                <a:lnTo>
                  <a:pt x="7553" y="65694"/>
                </a:lnTo>
                <a:lnTo>
                  <a:pt x="6287" y="65151"/>
                </a:lnTo>
                <a:lnTo>
                  <a:pt x="4563" y="63237"/>
                </a:lnTo>
                <a:lnTo>
                  <a:pt x="4248" y="61551"/>
                </a:lnTo>
                <a:lnTo>
                  <a:pt x="5239" y="59922"/>
                </a:lnTo>
                <a:lnTo>
                  <a:pt x="8563" y="57445"/>
                </a:lnTo>
                <a:lnTo>
                  <a:pt x="13630" y="55235"/>
                </a:lnTo>
                <a:lnTo>
                  <a:pt x="14259" y="53540"/>
                </a:lnTo>
                <a:lnTo>
                  <a:pt x="12230" y="51892"/>
                </a:lnTo>
                <a:lnTo>
                  <a:pt x="10830" y="48616"/>
                </a:lnTo>
                <a:lnTo>
                  <a:pt x="7630" y="46320"/>
                </a:lnTo>
                <a:lnTo>
                  <a:pt x="6039" y="39319"/>
                </a:lnTo>
                <a:lnTo>
                  <a:pt x="4972" y="38967"/>
                </a:lnTo>
                <a:lnTo>
                  <a:pt x="2800" y="39929"/>
                </a:lnTo>
                <a:lnTo>
                  <a:pt x="1734" y="39081"/>
                </a:lnTo>
                <a:lnTo>
                  <a:pt x="1553" y="38633"/>
                </a:lnTo>
                <a:lnTo>
                  <a:pt x="3896" y="37043"/>
                </a:lnTo>
                <a:lnTo>
                  <a:pt x="4382" y="35900"/>
                </a:lnTo>
                <a:lnTo>
                  <a:pt x="7849" y="35347"/>
                </a:lnTo>
                <a:lnTo>
                  <a:pt x="9334" y="36262"/>
                </a:lnTo>
                <a:lnTo>
                  <a:pt x="10211" y="38024"/>
                </a:lnTo>
                <a:close/>
                <a:moveTo>
                  <a:pt x="28880" y="47568"/>
                </a:moveTo>
                <a:lnTo>
                  <a:pt x="27642" y="48368"/>
                </a:lnTo>
                <a:lnTo>
                  <a:pt x="22603" y="47444"/>
                </a:lnTo>
                <a:lnTo>
                  <a:pt x="21031" y="45901"/>
                </a:lnTo>
                <a:lnTo>
                  <a:pt x="22298" y="43796"/>
                </a:lnTo>
                <a:lnTo>
                  <a:pt x="23365" y="42958"/>
                </a:lnTo>
                <a:lnTo>
                  <a:pt x="26375" y="43739"/>
                </a:lnTo>
                <a:lnTo>
                  <a:pt x="29432" y="46091"/>
                </a:lnTo>
                <a:lnTo>
                  <a:pt x="28880" y="47568"/>
                </a:lnTo>
                <a:close/>
                <a:moveTo>
                  <a:pt x="6106" y="50930"/>
                </a:moveTo>
                <a:lnTo>
                  <a:pt x="3420" y="51397"/>
                </a:lnTo>
                <a:lnTo>
                  <a:pt x="1162" y="50482"/>
                </a:lnTo>
                <a:lnTo>
                  <a:pt x="200" y="49073"/>
                </a:lnTo>
                <a:lnTo>
                  <a:pt x="0" y="46949"/>
                </a:lnTo>
                <a:lnTo>
                  <a:pt x="200" y="46244"/>
                </a:lnTo>
                <a:lnTo>
                  <a:pt x="5182" y="45472"/>
                </a:lnTo>
                <a:lnTo>
                  <a:pt x="6810" y="47254"/>
                </a:lnTo>
                <a:lnTo>
                  <a:pt x="6791" y="49863"/>
                </a:lnTo>
                <a:lnTo>
                  <a:pt x="6106" y="50930"/>
                </a:lnTo>
                <a:close/>
                <a:moveTo>
                  <a:pt x="35271" y="59179"/>
                </a:moveTo>
                <a:lnTo>
                  <a:pt x="33880" y="59226"/>
                </a:lnTo>
                <a:lnTo>
                  <a:pt x="29737" y="56655"/>
                </a:lnTo>
                <a:lnTo>
                  <a:pt x="30013" y="54130"/>
                </a:lnTo>
                <a:lnTo>
                  <a:pt x="31671" y="52435"/>
                </a:lnTo>
                <a:lnTo>
                  <a:pt x="37033" y="51568"/>
                </a:lnTo>
                <a:lnTo>
                  <a:pt x="39281" y="53169"/>
                </a:lnTo>
                <a:lnTo>
                  <a:pt x="39081" y="56188"/>
                </a:lnTo>
                <a:lnTo>
                  <a:pt x="37252" y="58398"/>
                </a:lnTo>
                <a:lnTo>
                  <a:pt x="35805" y="58798"/>
                </a:lnTo>
                <a:lnTo>
                  <a:pt x="35271" y="59179"/>
                </a:lnTo>
                <a:close/>
                <a:moveTo>
                  <a:pt x="59760" y="62884"/>
                </a:moveTo>
                <a:lnTo>
                  <a:pt x="56607" y="63979"/>
                </a:lnTo>
                <a:lnTo>
                  <a:pt x="55521" y="63484"/>
                </a:lnTo>
                <a:lnTo>
                  <a:pt x="54845" y="62941"/>
                </a:lnTo>
                <a:lnTo>
                  <a:pt x="54683" y="62284"/>
                </a:lnTo>
                <a:lnTo>
                  <a:pt x="56426" y="60646"/>
                </a:lnTo>
                <a:lnTo>
                  <a:pt x="58122" y="59760"/>
                </a:lnTo>
                <a:lnTo>
                  <a:pt x="59646" y="57874"/>
                </a:lnTo>
                <a:lnTo>
                  <a:pt x="62436" y="56750"/>
                </a:lnTo>
                <a:lnTo>
                  <a:pt x="63256" y="57007"/>
                </a:lnTo>
                <a:lnTo>
                  <a:pt x="63808" y="57398"/>
                </a:lnTo>
                <a:lnTo>
                  <a:pt x="64018" y="58026"/>
                </a:lnTo>
                <a:lnTo>
                  <a:pt x="63065" y="59550"/>
                </a:lnTo>
                <a:lnTo>
                  <a:pt x="61370" y="60617"/>
                </a:lnTo>
                <a:lnTo>
                  <a:pt x="59760" y="62884"/>
                </a:lnTo>
                <a:close/>
                <a:moveTo>
                  <a:pt x="32890" y="74276"/>
                </a:moveTo>
                <a:lnTo>
                  <a:pt x="31813" y="74324"/>
                </a:lnTo>
                <a:lnTo>
                  <a:pt x="30337" y="73180"/>
                </a:lnTo>
                <a:lnTo>
                  <a:pt x="31471" y="71104"/>
                </a:lnTo>
                <a:lnTo>
                  <a:pt x="32680" y="71609"/>
                </a:lnTo>
                <a:lnTo>
                  <a:pt x="33566" y="72209"/>
                </a:lnTo>
                <a:lnTo>
                  <a:pt x="34090" y="73009"/>
                </a:lnTo>
                <a:lnTo>
                  <a:pt x="32890" y="74276"/>
                </a:lnTo>
                <a:close/>
                <a:moveTo>
                  <a:pt x="308029" y="117672"/>
                </a:moveTo>
                <a:lnTo>
                  <a:pt x="307515" y="118701"/>
                </a:lnTo>
                <a:lnTo>
                  <a:pt x="304972" y="118605"/>
                </a:lnTo>
                <a:lnTo>
                  <a:pt x="304238" y="118272"/>
                </a:lnTo>
                <a:lnTo>
                  <a:pt x="304257" y="117100"/>
                </a:lnTo>
                <a:lnTo>
                  <a:pt x="304857" y="113376"/>
                </a:lnTo>
                <a:lnTo>
                  <a:pt x="305553" y="111814"/>
                </a:lnTo>
                <a:lnTo>
                  <a:pt x="307639" y="110299"/>
                </a:lnTo>
                <a:lnTo>
                  <a:pt x="309382" y="109566"/>
                </a:lnTo>
                <a:lnTo>
                  <a:pt x="311610" y="109699"/>
                </a:lnTo>
                <a:lnTo>
                  <a:pt x="313973" y="111080"/>
                </a:lnTo>
                <a:lnTo>
                  <a:pt x="311191" y="113576"/>
                </a:lnTo>
                <a:lnTo>
                  <a:pt x="309639" y="113957"/>
                </a:lnTo>
                <a:lnTo>
                  <a:pt x="309039" y="114281"/>
                </a:lnTo>
                <a:lnTo>
                  <a:pt x="308029" y="1176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1EAD3157-3605-2B9B-EE5D-18045D965663}"/>
              </a:ext>
            </a:extLst>
          </p:cNvPr>
          <p:cNvSpPr/>
          <p:nvPr/>
        </p:nvSpPr>
        <p:spPr>
          <a:xfrm>
            <a:off x="6469615" y="3779037"/>
            <a:ext cx="325278" cy="288350"/>
          </a:xfrm>
          <a:custGeom>
            <a:avLst/>
            <a:gdLst>
              <a:gd name="connsiteX0" fmla="*/ 253813 w 325278"/>
              <a:gd name="connsiteY0" fmla="*/ 10373 h 288350"/>
              <a:gd name="connsiteX1" fmla="*/ 254203 w 325278"/>
              <a:gd name="connsiteY1" fmla="*/ 11316 h 288350"/>
              <a:gd name="connsiteX2" fmla="*/ 255080 w 325278"/>
              <a:gd name="connsiteY2" fmla="*/ 13926 h 288350"/>
              <a:gd name="connsiteX3" fmla="*/ 257299 w 325278"/>
              <a:gd name="connsiteY3" fmla="*/ 20555 h 288350"/>
              <a:gd name="connsiteX4" fmla="*/ 259242 w 325278"/>
              <a:gd name="connsiteY4" fmla="*/ 25737 h 288350"/>
              <a:gd name="connsiteX5" fmla="*/ 261614 w 325278"/>
              <a:gd name="connsiteY5" fmla="*/ 32899 h 288350"/>
              <a:gd name="connsiteX6" fmla="*/ 262357 w 325278"/>
              <a:gd name="connsiteY6" fmla="*/ 35643 h 288350"/>
              <a:gd name="connsiteX7" fmla="*/ 262671 w 325278"/>
              <a:gd name="connsiteY7" fmla="*/ 37538 h 288350"/>
              <a:gd name="connsiteX8" fmla="*/ 266119 w 325278"/>
              <a:gd name="connsiteY8" fmla="*/ 45387 h 288350"/>
              <a:gd name="connsiteX9" fmla="*/ 268167 w 325278"/>
              <a:gd name="connsiteY9" fmla="*/ 51816 h 288350"/>
              <a:gd name="connsiteX10" fmla="*/ 269663 w 325278"/>
              <a:gd name="connsiteY10" fmla="*/ 57036 h 288350"/>
              <a:gd name="connsiteX11" fmla="*/ 271777 w 325278"/>
              <a:gd name="connsiteY11" fmla="*/ 64637 h 288350"/>
              <a:gd name="connsiteX12" fmla="*/ 272692 w 325278"/>
              <a:gd name="connsiteY12" fmla="*/ 67285 h 288350"/>
              <a:gd name="connsiteX13" fmla="*/ 271196 w 325278"/>
              <a:gd name="connsiteY13" fmla="*/ 68666 h 288350"/>
              <a:gd name="connsiteX14" fmla="*/ 268205 w 325278"/>
              <a:gd name="connsiteY14" fmla="*/ 73590 h 288350"/>
              <a:gd name="connsiteX15" fmla="*/ 265014 w 325278"/>
              <a:gd name="connsiteY15" fmla="*/ 89183 h 288350"/>
              <a:gd name="connsiteX16" fmla="*/ 260452 w 325278"/>
              <a:gd name="connsiteY16" fmla="*/ 101308 h 288350"/>
              <a:gd name="connsiteX17" fmla="*/ 259938 w 325278"/>
              <a:gd name="connsiteY17" fmla="*/ 108880 h 288350"/>
              <a:gd name="connsiteX18" fmla="*/ 259204 w 325278"/>
              <a:gd name="connsiteY18" fmla="*/ 111605 h 288350"/>
              <a:gd name="connsiteX19" fmla="*/ 257033 w 325278"/>
              <a:gd name="connsiteY19" fmla="*/ 115434 h 288350"/>
              <a:gd name="connsiteX20" fmla="*/ 254404 w 325278"/>
              <a:gd name="connsiteY20" fmla="*/ 119177 h 288350"/>
              <a:gd name="connsiteX21" fmla="*/ 249727 w 325278"/>
              <a:gd name="connsiteY21" fmla="*/ 117243 h 288350"/>
              <a:gd name="connsiteX22" fmla="*/ 242107 w 325278"/>
              <a:gd name="connsiteY22" fmla="*/ 110652 h 288350"/>
              <a:gd name="connsiteX23" fmla="*/ 237668 w 325278"/>
              <a:gd name="connsiteY23" fmla="*/ 104385 h 288350"/>
              <a:gd name="connsiteX24" fmla="*/ 232906 w 325278"/>
              <a:gd name="connsiteY24" fmla="*/ 100327 h 288350"/>
              <a:gd name="connsiteX25" fmla="*/ 228410 w 325278"/>
              <a:gd name="connsiteY25" fmla="*/ 94945 h 288350"/>
              <a:gd name="connsiteX26" fmla="*/ 227181 w 325278"/>
              <a:gd name="connsiteY26" fmla="*/ 91069 h 288350"/>
              <a:gd name="connsiteX27" fmla="*/ 227229 w 325278"/>
              <a:gd name="connsiteY27" fmla="*/ 88573 h 288350"/>
              <a:gd name="connsiteX28" fmla="*/ 225266 w 325278"/>
              <a:gd name="connsiteY28" fmla="*/ 82487 h 288350"/>
              <a:gd name="connsiteX29" fmla="*/ 223809 w 325278"/>
              <a:gd name="connsiteY29" fmla="*/ 79601 h 288350"/>
              <a:gd name="connsiteX30" fmla="*/ 218323 w 325278"/>
              <a:gd name="connsiteY30" fmla="*/ 73114 h 288350"/>
              <a:gd name="connsiteX31" fmla="*/ 216751 w 325278"/>
              <a:gd name="connsiteY31" fmla="*/ 69647 h 288350"/>
              <a:gd name="connsiteX32" fmla="*/ 215551 w 325278"/>
              <a:gd name="connsiteY32" fmla="*/ 68113 h 288350"/>
              <a:gd name="connsiteX33" fmla="*/ 214341 w 325278"/>
              <a:gd name="connsiteY33" fmla="*/ 65923 h 288350"/>
              <a:gd name="connsiteX34" fmla="*/ 212350 w 325278"/>
              <a:gd name="connsiteY34" fmla="*/ 57455 h 288350"/>
              <a:gd name="connsiteX35" fmla="*/ 210179 w 325278"/>
              <a:gd name="connsiteY35" fmla="*/ 52064 h 288350"/>
              <a:gd name="connsiteX36" fmla="*/ 207702 w 325278"/>
              <a:gd name="connsiteY36" fmla="*/ 53559 h 288350"/>
              <a:gd name="connsiteX37" fmla="*/ 208140 w 325278"/>
              <a:gd name="connsiteY37" fmla="*/ 55826 h 288350"/>
              <a:gd name="connsiteX38" fmla="*/ 205978 w 325278"/>
              <a:gd name="connsiteY38" fmla="*/ 58960 h 288350"/>
              <a:gd name="connsiteX39" fmla="*/ 204674 w 325278"/>
              <a:gd name="connsiteY39" fmla="*/ 62589 h 288350"/>
              <a:gd name="connsiteX40" fmla="*/ 205674 w 325278"/>
              <a:gd name="connsiteY40" fmla="*/ 65551 h 288350"/>
              <a:gd name="connsiteX41" fmla="*/ 210160 w 325278"/>
              <a:gd name="connsiteY41" fmla="*/ 70056 h 288350"/>
              <a:gd name="connsiteX42" fmla="*/ 211064 w 325278"/>
              <a:gd name="connsiteY42" fmla="*/ 72028 h 288350"/>
              <a:gd name="connsiteX43" fmla="*/ 212113 w 325278"/>
              <a:gd name="connsiteY43" fmla="*/ 76286 h 288350"/>
              <a:gd name="connsiteX44" fmla="*/ 211941 w 325278"/>
              <a:gd name="connsiteY44" fmla="*/ 82067 h 288350"/>
              <a:gd name="connsiteX45" fmla="*/ 212665 w 325278"/>
              <a:gd name="connsiteY45" fmla="*/ 84020 h 288350"/>
              <a:gd name="connsiteX46" fmla="*/ 216027 w 325278"/>
              <a:gd name="connsiteY46" fmla="*/ 88306 h 288350"/>
              <a:gd name="connsiteX47" fmla="*/ 217227 w 325278"/>
              <a:gd name="connsiteY47" fmla="*/ 90850 h 288350"/>
              <a:gd name="connsiteX48" fmla="*/ 217951 w 325278"/>
              <a:gd name="connsiteY48" fmla="*/ 93040 h 288350"/>
              <a:gd name="connsiteX49" fmla="*/ 219066 w 325278"/>
              <a:gd name="connsiteY49" fmla="*/ 95022 h 288350"/>
              <a:gd name="connsiteX50" fmla="*/ 222399 w 325278"/>
              <a:gd name="connsiteY50" fmla="*/ 98736 h 288350"/>
              <a:gd name="connsiteX51" fmla="*/ 227190 w 325278"/>
              <a:gd name="connsiteY51" fmla="*/ 105804 h 288350"/>
              <a:gd name="connsiteX52" fmla="*/ 231734 w 325278"/>
              <a:gd name="connsiteY52" fmla="*/ 110566 h 288350"/>
              <a:gd name="connsiteX53" fmla="*/ 235020 w 325278"/>
              <a:gd name="connsiteY53" fmla="*/ 112862 h 288350"/>
              <a:gd name="connsiteX54" fmla="*/ 236411 w 325278"/>
              <a:gd name="connsiteY54" fmla="*/ 115157 h 288350"/>
              <a:gd name="connsiteX55" fmla="*/ 236725 w 325278"/>
              <a:gd name="connsiteY55" fmla="*/ 121072 h 288350"/>
              <a:gd name="connsiteX56" fmla="*/ 236477 w 325278"/>
              <a:gd name="connsiteY56" fmla="*/ 123892 h 288350"/>
              <a:gd name="connsiteX57" fmla="*/ 239363 w 325278"/>
              <a:gd name="connsiteY57" fmla="*/ 129197 h 288350"/>
              <a:gd name="connsiteX58" fmla="*/ 240430 w 325278"/>
              <a:gd name="connsiteY58" fmla="*/ 131874 h 288350"/>
              <a:gd name="connsiteX59" fmla="*/ 243211 w 325278"/>
              <a:gd name="connsiteY59" fmla="*/ 134055 h 288350"/>
              <a:gd name="connsiteX60" fmla="*/ 244488 w 325278"/>
              <a:gd name="connsiteY60" fmla="*/ 136541 h 288350"/>
              <a:gd name="connsiteX61" fmla="*/ 245659 w 325278"/>
              <a:gd name="connsiteY61" fmla="*/ 140589 h 288350"/>
              <a:gd name="connsiteX62" fmla="*/ 247422 w 325278"/>
              <a:gd name="connsiteY62" fmla="*/ 152524 h 288350"/>
              <a:gd name="connsiteX63" fmla="*/ 249841 w 325278"/>
              <a:gd name="connsiteY63" fmla="*/ 155448 h 288350"/>
              <a:gd name="connsiteX64" fmla="*/ 257318 w 325278"/>
              <a:gd name="connsiteY64" fmla="*/ 171060 h 288350"/>
              <a:gd name="connsiteX65" fmla="*/ 263623 w 325278"/>
              <a:gd name="connsiteY65" fmla="*/ 180899 h 288350"/>
              <a:gd name="connsiteX66" fmla="*/ 266672 w 325278"/>
              <a:gd name="connsiteY66" fmla="*/ 188233 h 288350"/>
              <a:gd name="connsiteX67" fmla="*/ 271329 w 325278"/>
              <a:gd name="connsiteY67" fmla="*/ 197130 h 288350"/>
              <a:gd name="connsiteX68" fmla="*/ 280445 w 325278"/>
              <a:gd name="connsiteY68" fmla="*/ 216599 h 288350"/>
              <a:gd name="connsiteX69" fmla="*/ 285865 w 325278"/>
              <a:gd name="connsiteY69" fmla="*/ 222580 h 288350"/>
              <a:gd name="connsiteX70" fmla="*/ 288027 w 325278"/>
              <a:gd name="connsiteY70" fmla="*/ 225943 h 288350"/>
              <a:gd name="connsiteX71" fmla="*/ 291951 w 325278"/>
              <a:gd name="connsiteY71" fmla="*/ 228524 h 288350"/>
              <a:gd name="connsiteX72" fmla="*/ 296199 w 325278"/>
              <a:gd name="connsiteY72" fmla="*/ 232258 h 288350"/>
              <a:gd name="connsiteX73" fmla="*/ 292151 w 325278"/>
              <a:gd name="connsiteY73" fmla="*/ 231896 h 288350"/>
              <a:gd name="connsiteX74" fmla="*/ 291122 w 325278"/>
              <a:gd name="connsiteY74" fmla="*/ 232115 h 288350"/>
              <a:gd name="connsiteX75" fmla="*/ 289703 w 325278"/>
              <a:gd name="connsiteY75" fmla="*/ 232753 h 288350"/>
              <a:gd name="connsiteX76" fmla="*/ 289027 w 325278"/>
              <a:gd name="connsiteY76" fmla="*/ 235020 h 288350"/>
              <a:gd name="connsiteX77" fmla="*/ 288731 w 325278"/>
              <a:gd name="connsiteY77" fmla="*/ 236868 h 288350"/>
              <a:gd name="connsiteX78" fmla="*/ 289227 w 325278"/>
              <a:gd name="connsiteY78" fmla="*/ 246631 h 288350"/>
              <a:gd name="connsiteX79" fmla="*/ 290341 w 325278"/>
              <a:gd name="connsiteY79" fmla="*/ 251603 h 288350"/>
              <a:gd name="connsiteX80" fmla="*/ 293904 w 325278"/>
              <a:gd name="connsiteY80" fmla="*/ 260985 h 288350"/>
              <a:gd name="connsiteX81" fmla="*/ 296561 w 325278"/>
              <a:gd name="connsiteY81" fmla="*/ 263795 h 288350"/>
              <a:gd name="connsiteX82" fmla="*/ 297856 w 325278"/>
              <a:gd name="connsiteY82" fmla="*/ 265614 h 288350"/>
              <a:gd name="connsiteX83" fmla="*/ 299666 w 325278"/>
              <a:gd name="connsiteY83" fmla="*/ 266938 h 288350"/>
              <a:gd name="connsiteX84" fmla="*/ 308115 w 325278"/>
              <a:gd name="connsiteY84" fmla="*/ 270139 h 288350"/>
              <a:gd name="connsiteX85" fmla="*/ 313058 w 325278"/>
              <a:gd name="connsiteY85" fmla="*/ 276882 h 288350"/>
              <a:gd name="connsiteX86" fmla="*/ 324165 w 325278"/>
              <a:gd name="connsiteY86" fmla="*/ 285398 h 288350"/>
              <a:gd name="connsiteX87" fmla="*/ 325251 w 325278"/>
              <a:gd name="connsiteY87" fmla="*/ 287750 h 288350"/>
              <a:gd name="connsiteX88" fmla="*/ 325279 w 325278"/>
              <a:gd name="connsiteY88" fmla="*/ 288293 h 288350"/>
              <a:gd name="connsiteX89" fmla="*/ 316506 w 325278"/>
              <a:gd name="connsiteY89" fmla="*/ 288303 h 288350"/>
              <a:gd name="connsiteX90" fmla="*/ 307734 w 325278"/>
              <a:gd name="connsiteY90" fmla="*/ 288303 h 288350"/>
              <a:gd name="connsiteX91" fmla="*/ 298961 w 325278"/>
              <a:gd name="connsiteY91" fmla="*/ 288303 h 288350"/>
              <a:gd name="connsiteX92" fmla="*/ 290189 w 325278"/>
              <a:gd name="connsiteY92" fmla="*/ 288303 h 288350"/>
              <a:gd name="connsiteX93" fmla="*/ 281426 w 325278"/>
              <a:gd name="connsiteY93" fmla="*/ 288303 h 288350"/>
              <a:gd name="connsiteX94" fmla="*/ 272644 w 325278"/>
              <a:gd name="connsiteY94" fmla="*/ 288312 h 288350"/>
              <a:gd name="connsiteX95" fmla="*/ 263881 w 325278"/>
              <a:gd name="connsiteY95" fmla="*/ 288312 h 288350"/>
              <a:gd name="connsiteX96" fmla="*/ 255108 w 325278"/>
              <a:gd name="connsiteY96" fmla="*/ 288312 h 288350"/>
              <a:gd name="connsiteX97" fmla="*/ 246336 w 325278"/>
              <a:gd name="connsiteY97" fmla="*/ 288312 h 288350"/>
              <a:gd name="connsiteX98" fmla="*/ 237563 w 325278"/>
              <a:gd name="connsiteY98" fmla="*/ 288312 h 288350"/>
              <a:gd name="connsiteX99" fmla="*/ 228791 w 325278"/>
              <a:gd name="connsiteY99" fmla="*/ 288312 h 288350"/>
              <a:gd name="connsiteX100" fmla="*/ 220028 w 325278"/>
              <a:gd name="connsiteY100" fmla="*/ 288312 h 288350"/>
              <a:gd name="connsiteX101" fmla="*/ 211255 w 325278"/>
              <a:gd name="connsiteY101" fmla="*/ 288322 h 288350"/>
              <a:gd name="connsiteX102" fmla="*/ 202482 w 325278"/>
              <a:gd name="connsiteY102" fmla="*/ 288322 h 288350"/>
              <a:gd name="connsiteX103" fmla="*/ 193710 w 325278"/>
              <a:gd name="connsiteY103" fmla="*/ 288322 h 288350"/>
              <a:gd name="connsiteX104" fmla="*/ 184938 w 325278"/>
              <a:gd name="connsiteY104" fmla="*/ 288322 h 288350"/>
              <a:gd name="connsiteX105" fmla="*/ 179937 w 325278"/>
              <a:gd name="connsiteY105" fmla="*/ 288322 h 288350"/>
              <a:gd name="connsiteX106" fmla="*/ 180794 w 325278"/>
              <a:gd name="connsiteY106" fmla="*/ 285769 h 288350"/>
              <a:gd name="connsiteX107" fmla="*/ 181318 w 325278"/>
              <a:gd name="connsiteY107" fmla="*/ 283969 h 288350"/>
              <a:gd name="connsiteX108" fmla="*/ 180727 w 325278"/>
              <a:gd name="connsiteY108" fmla="*/ 282712 h 288350"/>
              <a:gd name="connsiteX109" fmla="*/ 179023 w 325278"/>
              <a:gd name="connsiteY109" fmla="*/ 282397 h 288350"/>
              <a:gd name="connsiteX110" fmla="*/ 177908 w 325278"/>
              <a:gd name="connsiteY110" fmla="*/ 282797 h 288350"/>
              <a:gd name="connsiteX111" fmla="*/ 175289 w 325278"/>
              <a:gd name="connsiteY111" fmla="*/ 288141 h 288350"/>
              <a:gd name="connsiteX112" fmla="*/ 173917 w 325278"/>
              <a:gd name="connsiteY112" fmla="*/ 288350 h 288350"/>
              <a:gd name="connsiteX113" fmla="*/ 170802 w 325278"/>
              <a:gd name="connsiteY113" fmla="*/ 288350 h 288350"/>
              <a:gd name="connsiteX114" fmla="*/ 160592 w 325278"/>
              <a:gd name="connsiteY114" fmla="*/ 288350 h 288350"/>
              <a:gd name="connsiteX115" fmla="*/ 150372 w 325278"/>
              <a:gd name="connsiteY115" fmla="*/ 288350 h 288350"/>
              <a:gd name="connsiteX116" fmla="*/ 140161 w 325278"/>
              <a:gd name="connsiteY116" fmla="*/ 288350 h 288350"/>
              <a:gd name="connsiteX117" fmla="*/ 129950 w 325278"/>
              <a:gd name="connsiteY117" fmla="*/ 288341 h 288350"/>
              <a:gd name="connsiteX118" fmla="*/ 119739 w 325278"/>
              <a:gd name="connsiteY118" fmla="*/ 288341 h 288350"/>
              <a:gd name="connsiteX119" fmla="*/ 109528 w 325278"/>
              <a:gd name="connsiteY119" fmla="*/ 288341 h 288350"/>
              <a:gd name="connsiteX120" fmla="*/ 99317 w 325278"/>
              <a:gd name="connsiteY120" fmla="*/ 288341 h 288350"/>
              <a:gd name="connsiteX121" fmla="*/ 89107 w 325278"/>
              <a:gd name="connsiteY121" fmla="*/ 288341 h 288350"/>
              <a:gd name="connsiteX122" fmla="*/ 78896 w 325278"/>
              <a:gd name="connsiteY122" fmla="*/ 288331 h 288350"/>
              <a:gd name="connsiteX123" fmla="*/ 68675 w 325278"/>
              <a:gd name="connsiteY123" fmla="*/ 288331 h 288350"/>
              <a:gd name="connsiteX124" fmla="*/ 58464 w 325278"/>
              <a:gd name="connsiteY124" fmla="*/ 288331 h 288350"/>
              <a:gd name="connsiteX125" fmla="*/ 48254 w 325278"/>
              <a:gd name="connsiteY125" fmla="*/ 288331 h 288350"/>
              <a:gd name="connsiteX126" fmla="*/ 38043 w 325278"/>
              <a:gd name="connsiteY126" fmla="*/ 288331 h 288350"/>
              <a:gd name="connsiteX127" fmla="*/ 27832 w 325278"/>
              <a:gd name="connsiteY127" fmla="*/ 288331 h 288350"/>
              <a:gd name="connsiteX128" fmla="*/ 17612 w 325278"/>
              <a:gd name="connsiteY128" fmla="*/ 288322 h 288350"/>
              <a:gd name="connsiteX129" fmla="*/ 7401 w 325278"/>
              <a:gd name="connsiteY129" fmla="*/ 288322 h 288350"/>
              <a:gd name="connsiteX130" fmla="*/ 7401 w 325278"/>
              <a:gd name="connsiteY130" fmla="*/ 281883 h 288350"/>
              <a:gd name="connsiteX131" fmla="*/ 7401 w 325278"/>
              <a:gd name="connsiteY131" fmla="*/ 275425 h 288350"/>
              <a:gd name="connsiteX132" fmla="*/ 7401 w 325278"/>
              <a:gd name="connsiteY132" fmla="*/ 268957 h 288350"/>
              <a:gd name="connsiteX133" fmla="*/ 7401 w 325278"/>
              <a:gd name="connsiteY133" fmla="*/ 262490 h 288350"/>
              <a:gd name="connsiteX134" fmla="*/ 7401 w 325278"/>
              <a:gd name="connsiteY134" fmla="*/ 256004 h 288350"/>
              <a:gd name="connsiteX135" fmla="*/ 7401 w 325278"/>
              <a:gd name="connsiteY135" fmla="*/ 249507 h 288350"/>
              <a:gd name="connsiteX136" fmla="*/ 7401 w 325278"/>
              <a:gd name="connsiteY136" fmla="*/ 243002 h 288350"/>
              <a:gd name="connsiteX137" fmla="*/ 7401 w 325278"/>
              <a:gd name="connsiteY137" fmla="*/ 236487 h 288350"/>
              <a:gd name="connsiteX138" fmla="*/ 7401 w 325278"/>
              <a:gd name="connsiteY138" fmla="*/ 229953 h 288350"/>
              <a:gd name="connsiteX139" fmla="*/ 7401 w 325278"/>
              <a:gd name="connsiteY139" fmla="*/ 223419 h 288350"/>
              <a:gd name="connsiteX140" fmla="*/ 7401 w 325278"/>
              <a:gd name="connsiteY140" fmla="*/ 216865 h 288350"/>
              <a:gd name="connsiteX141" fmla="*/ 7401 w 325278"/>
              <a:gd name="connsiteY141" fmla="*/ 210293 h 288350"/>
              <a:gd name="connsiteX142" fmla="*/ 7401 w 325278"/>
              <a:gd name="connsiteY142" fmla="*/ 203721 h 288350"/>
              <a:gd name="connsiteX143" fmla="*/ 7401 w 325278"/>
              <a:gd name="connsiteY143" fmla="*/ 197130 h 288350"/>
              <a:gd name="connsiteX144" fmla="*/ 7401 w 325278"/>
              <a:gd name="connsiteY144" fmla="*/ 190529 h 288350"/>
              <a:gd name="connsiteX145" fmla="*/ 7401 w 325278"/>
              <a:gd name="connsiteY145" fmla="*/ 183918 h 288350"/>
              <a:gd name="connsiteX146" fmla="*/ 7401 w 325278"/>
              <a:gd name="connsiteY146" fmla="*/ 177289 h 288350"/>
              <a:gd name="connsiteX147" fmla="*/ 7401 w 325278"/>
              <a:gd name="connsiteY147" fmla="*/ 170650 h 288350"/>
              <a:gd name="connsiteX148" fmla="*/ 7401 w 325278"/>
              <a:gd name="connsiteY148" fmla="*/ 164002 h 288350"/>
              <a:gd name="connsiteX149" fmla="*/ 7401 w 325278"/>
              <a:gd name="connsiteY149" fmla="*/ 157344 h 288350"/>
              <a:gd name="connsiteX150" fmla="*/ 7401 w 325278"/>
              <a:gd name="connsiteY150" fmla="*/ 150657 h 288350"/>
              <a:gd name="connsiteX151" fmla="*/ 7401 w 325278"/>
              <a:gd name="connsiteY151" fmla="*/ 143971 h 288350"/>
              <a:gd name="connsiteX152" fmla="*/ 7401 w 325278"/>
              <a:gd name="connsiteY152" fmla="*/ 137265 h 288350"/>
              <a:gd name="connsiteX153" fmla="*/ 7401 w 325278"/>
              <a:gd name="connsiteY153" fmla="*/ 130550 h 288350"/>
              <a:gd name="connsiteX154" fmla="*/ 7401 w 325278"/>
              <a:gd name="connsiteY154" fmla="*/ 123816 h 288350"/>
              <a:gd name="connsiteX155" fmla="*/ 7401 w 325278"/>
              <a:gd name="connsiteY155" fmla="*/ 117072 h 288350"/>
              <a:gd name="connsiteX156" fmla="*/ 7401 w 325278"/>
              <a:gd name="connsiteY156" fmla="*/ 110309 h 288350"/>
              <a:gd name="connsiteX157" fmla="*/ 7401 w 325278"/>
              <a:gd name="connsiteY157" fmla="*/ 103537 h 288350"/>
              <a:gd name="connsiteX158" fmla="*/ 7401 w 325278"/>
              <a:gd name="connsiteY158" fmla="*/ 96746 h 288350"/>
              <a:gd name="connsiteX159" fmla="*/ 7401 w 325278"/>
              <a:gd name="connsiteY159" fmla="*/ 89945 h 288350"/>
              <a:gd name="connsiteX160" fmla="*/ 7401 w 325278"/>
              <a:gd name="connsiteY160" fmla="*/ 83125 h 288350"/>
              <a:gd name="connsiteX161" fmla="*/ 7401 w 325278"/>
              <a:gd name="connsiteY161" fmla="*/ 76295 h 288350"/>
              <a:gd name="connsiteX162" fmla="*/ 7172 w 325278"/>
              <a:gd name="connsiteY162" fmla="*/ 75019 h 288350"/>
              <a:gd name="connsiteX163" fmla="*/ 5687 w 325278"/>
              <a:gd name="connsiteY163" fmla="*/ 70361 h 288350"/>
              <a:gd name="connsiteX164" fmla="*/ 4343 w 325278"/>
              <a:gd name="connsiteY164" fmla="*/ 64437 h 288350"/>
              <a:gd name="connsiteX165" fmla="*/ 2877 w 325278"/>
              <a:gd name="connsiteY165" fmla="*/ 57141 h 288350"/>
              <a:gd name="connsiteX166" fmla="*/ 2686 w 325278"/>
              <a:gd name="connsiteY166" fmla="*/ 54769 h 288350"/>
              <a:gd name="connsiteX167" fmla="*/ 229 w 325278"/>
              <a:gd name="connsiteY167" fmla="*/ 47225 h 288350"/>
              <a:gd name="connsiteX168" fmla="*/ 0 w 325278"/>
              <a:gd name="connsiteY168" fmla="*/ 45082 h 288350"/>
              <a:gd name="connsiteX169" fmla="*/ 619 w 325278"/>
              <a:gd name="connsiteY169" fmla="*/ 43558 h 288350"/>
              <a:gd name="connsiteX170" fmla="*/ 4658 w 325278"/>
              <a:gd name="connsiteY170" fmla="*/ 37186 h 288350"/>
              <a:gd name="connsiteX171" fmla="*/ 5877 w 325278"/>
              <a:gd name="connsiteY171" fmla="*/ 34080 h 288350"/>
              <a:gd name="connsiteX172" fmla="*/ 6896 w 325278"/>
              <a:gd name="connsiteY172" fmla="*/ 30356 h 288350"/>
              <a:gd name="connsiteX173" fmla="*/ 7239 w 325278"/>
              <a:gd name="connsiteY173" fmla="*/ 27327 h 288350"/>
              <a:gd name="connsiteX174" fmla="*/ 6048 w 325278"/>
              <a:gd name="connsiteY174" fmla="*/ 22679 h 288350"/>
              <a:gd name="connsiteX175" fmla="*/ 4658 w 325278"/>
              <a:gd name="connsiteY175" fmla="*/ 18498 h 288350"/>
              <a:gd name="connsiteX176" fmla="*/ 4191 w 325278"/>
              <a:gd name="connsiteY176" fmla="*/ 14211 h 288350"/>
              <a:gd name="connsiteX177" fmla="*/ 3991 w 325278"/>
              <a:gd name="connsiteY177" fmla="*/ 9992 h 288350"/>
              <a:gd name="connsiteX178" fmla="*/ 6058 w 325278"/>
              <a:gd name="connsiteY178" fmla="*/ 7106 h 288350"/>
              <a:gd name="connsiteX179" fmla="*/ 8534 w 325278"/>
              <a:gd name="connsiteY179" fmla="*/ 4401 h 288350"/>
              <a:gd name="connsiteX180" fmla="*/ 9459 w 325278"/>
              <a:gd name="connsiteY180" fmla="*/ 2743 h 288350"/>
              <a:gd name="connsiteX181" fmla="*/ 10925 w 325278"/>
              <a:gd name="connsiteY181" fmla="*/ 876 h 288350"/>
              <a:gd name="connsiteX182" fmla="*/ 11954 w 325278"/>
              <a:gd name="connsiteY182" fmla="*/ 0 h 288350"/>
              <a:gd name="connsiteX183" fmla="*/ 13964 w 325278"/>
              <a:gd name="connsiteY183" fmla="*/ 3791 h 288350"/>
              <a:gd name="connsiteX184" fmla="*/ 18155 w 325278"/>
              <a:gd name="connsiteY184" fmla="*/ 4439 h 288350"/>
              <a:gd name="connsiteX185" fmla="*/ 31814 w 325278"/>
              <a:gd name="connsiteY185" fmla="*/ 1067 h 288350"/>
              <a:gd name="connsiteX186" fmla="*/ 46892 w 325278"/>
              <a:gd name="connsiteY186" fmla="*/ 4467 h 288350"/>
              <a:gd name="connsiteX187" fmla="*/ 55207 w 325278"/>
              <a:gd name="connsiteY187" fmla="*/ 5763 h 288350"/>
              <a:gd name="connsiteX188" fmla="*/ 68028 w 325278"/>
              <a:gd name="connsiteY188" fmla="*/ 8649 h 288350"/>
              <a:gd name="connsiteX189" fmla="*/ 75829 w 325278"/>
              <a:gd name="connsiteY189" fmla="*/ 13792 h 288350"/>
              <a:gd name="connsiteX190" fmla="*/ 77972 w 325278"/>
              <a:gd name="connsiteY190" fmla="*/ 14440 h 288350"/>
              <a:gd name="connsiteX191" fmla="*/ 83582 w 325278"/>
              <a:gd name="connsiteY191" fmla="*/ 14335 h 288350"/>
              <a:gd name="connsiteX192" fmla="*/ 87259 w 325278"/>
              <a:gd name="connsiteY192" fmla="*/ 17374 h 288350"/>
              <a:gd name="connsiteX193" fmla="*/ 101889 w 325278"/>
              <a:gd name="connsiteY193" fmla="*/ 18831 h 288350"/>
              <a:gd name="connsiteX194" fmla="*/ 109700 w 325278"/>
              <a:gd name="connsiteY194" fmla="*/ 22174 h 288350"/>
              <a:gd name="connsiteX195" fmla="*/ 114129 w 325278"/>
              <a:gd name="connsiteY195" fmla="*/ 24841 h 288350"/>
              <a:gd name="connsiteX196" fmla="*/ 116786 w 325278"/>
              <a:gd name="connsiteY196" fmla="*/ 25660 h 288350"/>
              <a:gd name="connsiteX197" fmla="*/ 119139 w 325278"/>
              <a:gd name="connsiteY197" fmla="*/ 25527 h 288350"/>
              <a:gd name="connsiteX198" fmla="*/ 122311 w 325278"/>
              <a:gd name="connsiteY198" fmla="*/ 24527 h 288350"/>
              <a:gd name="connsiteX199" fmla="*/ 126321 w 325278"/>
              <a:gd name="connsiteY199" fmla="*/ 22651 h 288350"/>
              <a:gd name="connsiteX200" fmla="*/ 130673 w 325278"/>
              <a:gd name="connsiteY200" fmla="*/ 20041 h 288350"/>
              <a:gd name="connsiteX201" fmla="*/ 139713 w 325278"/>
              <a:gd name="connsiteY201" fmla="*/ 13326 h 288350"/>
              <a:gd name="connsiteX202" fmla="*/ 142913 w 325278"/>
              <a:gd name="connsiteY202" fmla="*/ 12145 h 288350"/>
              <a:gd name="connsiteX203" fmla="*/ 144999 w 325278"/>
              <a:gd name="connsiteY203" fmla="*/ 12459 h 288350"/>
              <a:gd name="connsiteX204" fmla="*/ 147542 w 325278"/>
              <a:gd name="connsiteY204" fmla="*/ 12363 h 288350"/>
              <a:gd name="connsiteX205" fmla="*/ 148600 w 325278"/>
              <a:gd name="connsiteY205" fmla="*/ 10544 h 288350"/>
              <a:gd name="connsiteX206" fmla="*/ 149943 w 325278"/>
              <a:gd name="connsiteY206" fmla="*/ 9297 h 288350"/>
              <a:gd name="connsiteX207" fmla="*/ 150781 w 325278"/>
              <a:gd name="connsiteY207" fmla="*/ 7877 h 288350"/>
              <a:gd name="connsiteX208" fmla="*/ 152152 w 325278"/>
              <a:gd name="connsiteY208" fmla="*/ 6163 h 288350"/>
              <a:gd name="connsiteX209" fmla="*/ 156858 w 325278"/>
              <a:gd name="connsiteY209" fmla="*/ 5687 h 288350"/>
              <a:gd name="connsiteX210" fmla="*/ 166278 w 325278"/>
              <a:gd name="connsiteY210" fmla="*/ 2753 h 288350"/>
              <a:gd name="connsiteX211" fmla="*/ 165221 w 325278"/>
              <a:gd name="connsiteY211" fmla="*/ 4143 h 288350"/>
              <a:gd name="connsiteX212" fmla="*/ 156639 w 325278"/>
              <a:gd name="connsiteY212" fmla="*/ 7429 h 288350"/>
              <a:gd name="connsiteX213" fmla="*/ 160315 w 325278"/>
              <a:gd name="connsiteY213" fmla="*/ 7839 h 288350"/>
              <a:gd name="connsiteX214" fmla="*/ 164078 w 325278"/>
              <a:gd name="connsiteY214" fmla="*/ 6715 h 288350"/>
              <a:gd name="connsiteX215" fmla="*/ 168373 w 325278"/>
              <a:gd name="connsiteY215" fmla="*/ 6001 h 288350"/>
              <a:gd name="connsiteX216" fmla="*/ 169155 w 325278"/>
              <a:gd name="connsiteY216" fmla="*/ 4601 h 288350"/>
              <a:gd name="connsiteX217" fmla="*/ 169716 w 325278"/>
              <a:gd name="connsiteY217" fmla="*/ 1981 h 288350"/>
              <a:gd name="connsiteX218" fmla="*/ 170536 w 325278"/>
              <a:gd name="connsiteY218" fmla="*/ 1610 h 288350"/>
              <a:gd name="connsiteX219" fmla="*/ 173507 w 325278"/>
              <a:gd name="connsiteY219" fmla="*/ 2105 h 288350"/>
              <a:gd name="connsiteX220" fmla="*/ 182337 w 325278"/>
              <a:gd name="connsiteY220" fmla="*/ 6144 h 288350"/>
              <a:gd name="connsiteX221" fmla="*/ 184538 w 325278"/>
              <a:gd name="connsiteY221" fmla="*/ 6220 h 288350"/>
              <a:gd name="connsiteX222" fmla="*/ 190758 w 325278"/>
              <a:gd name="connsiteY222" fmla="*/ 4020 h 288350"/>
              <a:gd name="connsiteX223" fmla="*/ 192081 w 325278"/>
              <a:gd name="connsiteY223" fmla="*/ 3553 h 288350"/>
              <a:gd name="connsiteX224" fmla="*/ 194100 w 325278"/>
              <a:gd name="connsiteY224" fmla="*/ 4772 h 288350"/>
              <a:gd name="connsiteX225" fmla="*/ 198692 w 325278"/>
              <a:gd name="connsiteY225" fmla="*/ 9792 h 288350"/>
              <a:gd name="connsiteX226" fmla="*/ 197091 w 325278"/>
              <a:gd name="connsiteY226" fmla="*/ 9687 h 288350"/>
              <a:gd name="connsiteX227" fmla="*/ 192177 w 325278"/>
              <a:gd name="connsiteY227" fmla="*/ 5382 h 288350"/>
              <a:gd name="connsiteX228" fmla="*/ 191738 w 325278"/>
              <a:gd name="connsiteY228" fmla="*/ 7534 h 288350"/>
              <a:gd name="connsiteX229" fmla="*/ 188938 w 325278"/>
              <a:gd name="connsiteY229" fmla="*/ 11306 h 288350"/>
              <a:gd name="connsiteX230" fmla="*/ 192434 w 325278"/>
              <a:gd name="connsiteY230" fmla="*/ 12935 h 288350"/>
              <a:gd name="connsiteX231" fmla="*/ 195282 w 325278"/>
              <a:gd name="connsiteY231" fmla="*/ 13545 h 288350"/>
              <a:gd name="connsiteX232" fmla="*/ 196806 w 325278"/>
              <a:gd name="connsiteY232" fmla="*/ 15650 h 288350"/>
              <a:gd name="connsiteX233" fmla="*/ 197768 w 325278"/>
              <a:gd name="connsiteY233" fmla="*/ 17517 h 288350"/>
              <a:gd name="connsiteX234" fmla="*/ 200578 w 325278"/>
              <a:gd name="connsiteY234" fmla="*/ 16698 h 288350"/>
              <a:gd name="connsiteX235" fmla="*/ 202588 w 325278"/>
              <a:gd name="connsiteY235" fmla="*/ 14154 h 288350"/>
              <a:gd name="connsiteX236" fmla="*/ 201539 w 325278"/>
              <a:gd name="connsiteY236" fmla="*/ 12735 h 288350"/>
              <a:gd name="connsiteX237" fmla="*/ 200835 w 325278"/>
              <a:gd name="connsiteY237" fmla="*/ 11268 h 288350"/>
              <a:gd name="connsiteX238" fmla="*/ 201749 w 325278"/>
              <a:gd name="connsiteY238" fmla="*/ 11230 h 288350"/>
              <a:gd name="connsiteX239" fmla="*/ 203702 w 325278"/>
              <a:gd name="connsiteY239" fmla="*/ 12440 h 288350"/>
              <a:gd name="connsiteX240" fmla="*/ 209293 w 325278"/>
              <a:gd name="connsiteY240" fmla="*/ 17269 h 288350"/>
              <a:gd name="connsiteX241" fmla="*/ 211179 w 325278"/>
              <a:gd name="connsiteY241" fmla="*/ 18269 h 288350"/>
              <a:gd name="connsiteX242" fmla="*/ 213351 w 325278"/>
              <a:gd name="connsiteY242" fmla="*/ 18098 h 288350"/>
              <a:gd name="connsiteX243" fmla="*/ 217894 w 325278"/>
              <a:gd name="connsiteY243" fmla="*/ 16745 h 288350"/>
              <a:gd name="connsiteX244" fmla="*/ 219161 w 325278"/>
              <a:gd name="connsiteY244" fmla="*/ 16954 h 288350"/>
              <a:gd name="connsiteX245" fmla="*/ 225257 w 325278"/>
              <a:gd name="connsiteY245" fmla="*/ 15173 h 288350"/>
              <a:gd name="connsiteX246" fmla="*/ 225971 w 325278"/>
              <a:gd name="connsiteY246" fmla="*/ 16478 h 288350"/>
              <a:gd name="connsiteX247" fmla="*/ 226981 w 325278"/>
              <a:gd name="connsiteY247" fmla="*/ 17774 h 288350"/>
              <a:gd name="connsiteX248" fmla="*/ 231896 w 325278"/>
              <a:gd name="connsiteY248" fmla="*/ 16326 h 288350"/>
              <a:gd name="connsiteX249" fmla="*/ 239602 w 325278"/>
              <a:gd name="connsiteY249" fmla="*/ 16345 h 288350"/>
              <a:gd name="connsiteX250" fmla="*/ 245916 w 325278"/>
              <a:gd name="connsiteY250" fmla="*/ 14774 h 288350"/>
              <a:gd name="connsiteX251" fmla="*/ 253232 w 325278"/>
              <a:gd name="connsiteY251" fmla="*/ 10944 h 28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325278" h="288350">
                <a:moveTo>
                  <a:pt x="253813" y="10373"/>
                </a:moveTo>
                <a:lnTo>
                  <a:pt x="254203" y="11316"/>
                </a:lnTo>
                <a:lnTo>
                  <a:pt x="255080" y="13926"/>
                </a:lnTo>
                <a:lnTo>
                  <a:pt x="257299" y="20555"/>
                </a:lnTo>
                <a:lnTo>
                  <a:pt x="259242" y="25737"/>
                </a:lnTo>
                <a:lnTo>
                  <a:pt x="261614" y="32899"/>
                </a:lnTo>
                <a:lnTo>
                  <a:pt x="262357" y="35643"/>
                </a:lnTo>
                <a:lnTo>
                  <a:pt x="262671" y="37538"/>
                </a:lnTo>
                <a:lnTo>
                  <a:pt x="266119" y="45387"/>
                </a:lnTo>
                <a:lnTo>
                  <a:pt x="268167" y="51816"/>
                </a:lnTo>
                <a:lnTo>
                  <a:pt x="269663" y="57036"/>
                </a:lnTo>
                <a:lnTo>
                  <a:pt x="271777" y="64637"/>
                </a:lnTo>
                <a:lnTo>
                  <a:pt x="272692" y="67285"/>
                </a:lnTo>
                <a:lnTo>
                  <a:pt x="271196" y="68666"/>
                </a:lnTo>
                <a:lnTo>
                  <a:pt x="268205" y="73590"/>
                </a:lnTo>
                <a:lnTo>
                  <a:pt x="265014" y="89183"/>
                </a:lnTo>
                <a:lnTo>
                  <a:pt x="260452" y="101308"/>
                </a:lnTo>
                <a:lnTo>
                  <a:pt x="259938" y="108880"/>
                </a:lnTo>
                <a:lnTo>
                  <a:pt x="259204" y="111605"/>
                </a:lnTo>
                <a:lnTo>
                  <a:pt x="257033" y="115434"/>
                </a:lnTo>
                <a:lnTo>
                  <a:pt x="254404" y="119177"/>
                </a:lnTo>
                <a:lnTo>
                  <a:pt x="249727" y="117243"/>
                </a:lnTo>
                <a:lnTo>
                  <a:pt x="242107" y="110652"/>
                </a:lnTo>
                <a:lnTo>
                  <a:pt x="237668" y="104385"/>
                </a:lnTo>
                <a:lnTo>
                  <a:pt x="232906" y="100327"/>
                </a:lnTo>
                <a:lnTo>
                  <a:pt x="228410" y="94945"/>
                </a:lnTo>
                <a:lnTo>
                  <a:pt x="227181" y="91069"/>
                </a:lnTo>
                <a:lnTo>
                  <a:pt x="227229" y="88573"/>
                </a:lnTo>
                <a:lnTo>
                  <a:pt x="225266" y="82487"/>
                </a:lnTo>
                <a:lnTo>
                  <a:pt x="223809" y="79601"/>
                </a:lnTo>
                <a:lnTo>
                  <a:pt x="218323" y="73114"/>
                </a:lnTo>
                <a:lnTo>
                  <a:pt x="216751" y="69647"/>
                </a:lnTo>
                <a:lnTo>
                  <a:pt x="215551" y="68113"/>
                </a:lnTo>
                <a:lnTo>
                  <a:pt x="214341" y="65923"/>
                </a:lnTo>
                <a:lnTo>
                  <a:pt x="212350" y="57455"/>
                </a:lnTo>
                <a:lnTo>
                  <a:pt x="210179" y="52064"/>
                </a:lnTo>
                <a:lnTo>
                  <a:pt x="207702" y="53559"/>
                </a:lnTo>
                <a:lnTo>
                  <a:pt x="208140" y="55826"/>
                </a:lnTo>
                <a:lnTo>
                  <a:pt x="205978" y="58960"/>
                </a:lnTo>
                <a:lnTo>
                  <a:pt x="204674" y="62589"/>
                </a:lnTo>
                <a:lnTo>
                  <a:pt x="205674" y="65551"/>
                </a:lnTo>
                <a:lnTo>
                  <a:pt x="210160" y="70056"/>
                </a:lnTo>
                <a:lnTo>
                  <a:pt x="211064" y="72028"/>
                </a:lnTo>
                <a:lnTo>
                  <a:pt x="212113" y="76286"/>
                </a:lnTo>
                <a:lnTo>
                  <a:pt x="211941" y="82067"/>
                </a:lnTo>
                <a:lnTo>
                  <a:pt x="212665" y="84020"/>
                </a:lnTo>
                <a:lnTo>
                  <a:pt x="216027" y="88306"/>
                </a:lnTo>
                <a:lnTo>
                  <a:pt x="217227" y="90850"/>
                </a:lnTo>
                <a:lnTo>
                  <a:pt x="217951" y="93040"/>
                </a:lnTo>
                <a:lnTo>
                  <a:pt x="219066" y="95022"/>
                </a:lnTo>
                <a:lnTo>
                  <a:pt x="222399" y="98736"/>
                </a:lnTo>
                <a:lnTo>
                  <a:pt x="227190" y="105804"/>
                </a:lnTo>
                <a:lnTo>
                  <a:pt x="231734" y="110566"/>
                </a:lnTo>
                <a:lnTo>
                  <a:pt x="235020" y="112862"/>
                </a:lnTo>
                <a:lnTo>
                  <a:pt x="236411" y="115157"/>
                </a:lnTo>
                <a:lnTo>
                  <a:pt x="236725" y="121072"/>
                </a:lnTo>
                <a:lnTo>
                  <a:pt x="236477" y="123892"/>
                </a:lnTo>
                <a:lnTo>
                  <a:pt x="239363" y="129197"/>
                </a:lnTo>
                <a:lnTo>
                  <a:pt x="240430" y="131874"/>
                </a:lnTo>
                <a:lnTo>
                  <a:pt x="243211" y="134055"/>
                </a:lnTo>
                <a:lnTo>
                  <a:pt x="244488" y="136541"/>
                </a:lnTo>
                <a:lnTo>
                  <a:pt x="245659" y="140589"/>
                </a:lnTo>
                <a:lnTo>
                  <a:pt x="247422" y="152524"/>
                </a:lnTo>
                <a:lnTo>
                  <a:pt x="249841" y="155448"/>
                </a:lnTo>
                <a:lnTo>
                  <a:pt x="257318" y="171060"/>
                </a:lnTo>
                <a:lnTo>
                  <a:pt x="263623" y="180899"/>
                </a:lnTo>
                <a:lnTo>
                  <a:pt x="266672" y="188233"/>
                </a:lnTo>
                <a:lnTo>
                  <a:pt x="271329" y="197130"/>
                </a:lnTo>
                <a:lnTo>
                  <a:pt x="280445" y="216599"/>
                </a:lnTo>
                <a:lnTo>
                  <a:pt x="285865" y="222580"/>
                </a:lnTo>
                <a:lnTo>
                  <a:pt x="288027" y="225943"/>
                </a:lnTo>
                <a:lnTo>
                  <a:pt x="291951" y="228524"/>
                </a:lnTo>
                <a:lnTo>
                  <a:pt x="296199" y="232258"/>
                </a:lnTo>
                <a:lnTo>
                  <a:pt x="292151" y="231896"/>
                </a:lnTo>
                <a:lnTo>
                  <a:pt x="291122" y="232115"/>
                </a:lnTo>
                <a:lnTo>
                  <a:pt x="289703" y="232753"/>
                </a:lnTo>
                <a:lnTo>
                  <a:pt x="289027" y="235020"/>
                </a:lnTo>
                <a:lnTo>
                  <a:pt x="288731" y="236868"/>
                </a:lnTo>
                <a:lnTo>
                  <a:pt x="289227" y="246631"/>
                </a:lnTo>
                <a:lnTo>
                  <a:pt x="290341" y="251603"/>
                </a:lnTo>
                <a:lnTo>
                  <a:pt x="293904" y="260985"/>
                </a:lnTo>
                <a:lnTo>
                  <a:pt x="296561" y="263795"/>
                </a:lnTo>
                <a:lnTo>
                  <a:pt x="297856" y="265614"/>
                </a:lnTo>
                <a:lnTo>
                  <a:pt x="299666" y="266938"/>
                </a:lnTo>
                <a:lnTo>
                  <a:pt x="308115" y="270139"/>
                </a:lnTo>
                <a:lnTo>
                  <a:pt x="313058" y="276882"/>
                </a:lnTo>
                <a:lnTo>
                  <a:pt x="324165" y="285398"/>
                </a:lnTo>
                <a:lnTo>
                  <a:pt x="325251" y="287750"/>
                </a:lnTo>
                <a:lnTo>
                  <a:pt x="325279" y="288293"/>
                </a:lnTo>
                <a:lnTo>
                  <a:pt x="316506" y="288303"/>
                </a:lnTo>
                <a:lnTo>
                  <a:pt x="307734" y="288303"/>
                </a:lnTo>
                <a:lnTo>
                  <a:pt x="298961" y="288303"/>
                </a:lnTo>
                <a:lnTo>
                  <a:pt x="290189" y="288303"/>
                </a:lnTo>
                <a:lnTo>
                  <a:pt x="281426" y="288303"/>
                </a:lnTo>
                <a:lnTo>
                  <a:pt x="272644" y="288312"/>
                </a:lnTo>
                <a:lnTo>
                  <a:pt x="263881" y="288312"/>
                </a:lnTo>
                <a:lnTo>
                  <a:pt x="255108" y="288312"/>
                </a:lnTo>
                <a:lnTo>
                  <a:pt x="246336" y="288312"/>
                </a:lnTo>
                <a:lnTo>
                  <a:pt x="237563" y="288312"/>
                </a:lnTo>
                <a:lnTo>
                  <a:pt x="228791" y="288312"/>
                </a:lnTo>
                <a:lnTo>
                  <a:pt x="220028" y="288312"/>
                </a:lnTo>
                <a:lnTo>
                  <a:pt x="211255" y="288322"/>
                </a:lnTo>
                <a:lnTo>
                  <a:pt x="202482" y="288322"/>
                </a:lnTo>
                <a:lnTo>
                  <a:pt x="193710" y="288322"/>
                </a:lnTo>
                <a:lnTo>
                  <a:pt x="184938" y="288322"/>
                </a:lnTo>
                <a:lnTo>
                  <a:pt x="179937" y="288322"/>
                </a:lnTo>
                <a:lnTo>
                  <a:pt x="180794" y="285769"/>
                </a:lnTo>
                <a:lnTo>
                  <a:pt x="181318" y="283969"/>
                </a:lnTo>
                <a:lnTo>
                  <a:pt x="180727" y="282712"/>
                </a:lnTo>
                <a:lnTo>
                  <a:pt x="179023" y="282397"/>
                </a:lnTo>
                <a:lnTo>
                  <a:pt x="177908" y="282797"/>
                </a:lnTo>
                <a:lnTo>
                  <a:pt x="175289" y="288141"/>
                </a:lnTo>
                <a:lnTo>
                  <a:pt x="173917" y="288350"/>
                </a:lnTo>
                <a:lnTo>
                  <a:pt x="170802" y="288350"/>
                </a:lnTo>
                <a:lnTo>
                  <a:pt x="160592" y="288350"/>
                </a:lnTo>
                <a:lnTo>
                  <a:pt x="150372" y="288350"/>
                </a:lnTo>
                <a:lnTo>
                  <a:pt x="140161" y="288350"/>
                </a:lnTo>
                <a:lnTo>
                  <a:pt x="129950" y="288341"/>
                </a:lnTo>
                <a:lnTo>
                  <a:pt x="119739" y="288341"/>
                </a:lnTo>
                <a:lnTo>
                  <a:pt x="109528" y="288341"/>
                </a:lnTo>
                <a:lnTo>
                  <a:pt x="99317" y="288341"/>
                </a:lnTo>
                <a:lnTo>
                  <a:pt x="89107" y="288341"/>
                </a:lnTo>
                <a:lnTo>
                  <a:pt x="78896" y="288331"/>
                </a:lnTo>
                <a:lnTo>
                  <a:pt x="68675" y="288331"/>
                </a:lnTo>
                <a:lnTo>
                  <a:pt x="58464" y="288331"/>
                </a:lnTo>
                <a:lnTo>
                  <a:pt x="48254" y="288331"/>
                </a:lnTo>
                <a:lnTo>
                  <a:pt x="38043" y="288331"/>
                </a:lnTo>
                <a:lnTo>
                  <a:pt x="27832" y="288331"/>
                </a:lnTo>
                <a:lnTo>
                  <a:pt x="17612" y="288322"/>
                </a:lnTo>
                <a:lnTo>
                  <a:pt x="7401" y="288322"/>
                </a:lnTo>
                <a:lnTo>
                  <a:pt x="7401" y="281883"/>
                </a:lnTo>
                <a:lnTo>
                  <a:pt x="7401" y="275425"/>
                </a:lnTo>
                <a:lnTo>
                  <a:pt x="7401" y="268957"/>
                </a:lnTo>
                <a:lnTo>
                  <a:pt x="7401" y="262490"/>
                </a:lnTo>
                <a:lnTo>
                  <a:pt x="7401" y="256004"/>
                </a:lnTo>
                <a:lnTo>
                  <a:pt x="7401" y="249507"/>
                </a:lnTo>
                <a:lnTo>
                  <a:pt x="7401" y="243002"/>
                </a:lnTo>
                <a:lnTo>
                  <a:pt x="7401" y="236487"/>
                </a:lnTo>
                <a:lnTo>
                  <a:pt x="7401" y="229953"/>
                </a:lnTo>
                <a:lnTo>
                  <a:pt x="7401" y="223419"/>
                </a:lnTo>
                <a:lnTo>
                  <a:pt x="7401" y="216865"/>
                </a:lnTo>
                <a:lnTo>
                  <a:pt x="7401" y="210293"/>
                </a:lnTo>
                <a:lnTo>
                  <a:pt x="7401" y="203721"/>
                </a:lnTo>
                <a:lnTo>
                  <a:pt x="7401" y="197130"/>
                </a:lnTo>
                <a:lnTo>
                  <a:pt x="7401" y="190529"/>
                </a:lnTo>
                <a:lnTo>
                  <a:pt x="7401" y="183918"/>
                </a:lnTo>
                <a:lnTo>
                  <a:pt x="7401" y="177289"/>
                </a:lnTo>
                <a:lnTo>
                  <a:pt x="7401" y="170650"/>
                </a:lnTo>
                <a:lnTo>
                  <a:pt x="7401" y="164002"/>
                </a:lnTo>
                <a:lnTo>
                  <a:pt x="7401" y="157344"/>
                </a:lnTo>
                <a:lnTo>
                  <a:pt x="7401" y="150657"/>
                </a:lnTo>
                <a:lnTo>
                  <a:pt x="7401" y="143971"/>
                </a:lnTo>
                <a:lnTo>
                  <a:pt x="7401" y="137265"/>
                </a:lnTo>
                <a:lnTo>
                  <a:pt x="7401" y="130550"/>
                </a:lnTo>
                <a:lnTo>
                  <a:pt x="7401" y="123816"/>
                </a:lnTo>
                <a:lnTo>
                  <a:pt x="7401" y="117072"/>
                </a:lnTo>
                <a:lnTo>
                  <a:pt x="7401" y="110309"/>
                </a:lnTo>
                <a:lnTo>
                  <a:pt x="7401" y="103537"/>
                </a:lnTo>
                <a:lnTo>
                  <a:pt x="7401" y="96746"/>
                </a:lnTo>
                <a:lnTo>
                  <a:pt x="7401" y="89945"/>
                </a:lnTo>
                <a:lnTo>
                  <a:pt x="7401" y="83125"/>
                </a:lnTo>
                <a:lnTo>
                  <a:pt x="7401" y="76295"/>
                </a:lnTo>
                <a:lnTo>
                  <a:pt x="7172" y="75019"/>
                </a:lnTo>
                <a:lnTo>
                  <a:pt x="5687" y="70361"/>
                </a:lnTo>
                <a:lnTo>
                  <a:pt x="4343" y="64437"/>
                </a:lnTo>
                <a:lnTo>
                  <a:pt x="2877" y="57141"/>
                </a:lnTo>
                <a:lnTo>
                  <a:pt x="2686" y="54769"/>
                </a:lnTo>
                <a:lnTo>
                  <a:pt x="229" y="47225"/>
                </a:lnTo>
                <a:lnTo>
                  <a:pt x="0" y="45082"/>
                </a:lnTo>
                <a:lnTo>
                  <a:pt x="619" y="43558"/>
                </a:lnTo>
                <a:lnTo>
                  <a:pt x="4658" y="37186"/>
                </a:lnTo>
                <a:lnTo>
                  <a:pt x="5877" y="34080"/>
                </a:lnTo>
                <a:lnTo>
                  <a:pt x="6896" y="30356"/>
                </a:lnTo>
                <a:lnTo>
                  <a:pt x="7239" y="27327"/>
                </a:lnTo>
                <a:lnTo>
                  <a:pt x="6048" y="22679"/>
                </a:lnTo>
                <a:lnTo>
                  <a:pt x="4658" y="18498"/>
                </a:lnTo>
                <a:lnTo>
                  <a:pt x="4191" y="14211"/>
                </a:lnTo>
                <a:lnTo>
                  <a:pt x="3991" y="9992"/>
                </a:lnTo>
                <a:lnTo>
                  <a:pt x="6058" y="7106"/>
                </a:lnTo>
                <a:lnTo>
                  <a:pt x="8534" y="4401"/>
                </a:lnTo>
                <a:lnTo>
                  <a:pt x="9459" y="2743"/>
                </a:lnTo>
                <a:lnTo>
                  <a:pt x="10925" y="876"/>
                </a:lnTo>
                <a:lnTo>
                  <a:pt x="11954" y="0"/>
                </a:lnTo>
                <a:lnTo>
                  <a:pt x="13964" y="3791"/>
                </a:lnTo>
                <a:lnTo>
                  <a:pt x="18155" y="4439"/>
                </a:lnTo>
                <a:lnTo>
                  <a:pt x="31814" y="1067"/>
                </a:lnTo>
                <a:lnTo>
                  <a:pt x="46892" y="4467"/>
                </a:lnTo>
                <a:lnTo>
                  <a:pt x="55207" y="5763"/>
                </a:lnTo>
                <a:lnTo>
                  <a:pt x="68028" y="8649"/>
                </a:lnTo>
                <a:lnTo>
                  <a:pt x="75829" y="13792"/>
                </a:lnTo>
                <a:lnTo>
                  <a:pt x="77972" y="14440"/>
                </a:lnTo>
                <a:lnTo>
                  <a:pt x="83582" y="14335"/>
                </a:lnTo>
                <a:lnTo>
                  <a:pt x="87259" y="17374"/>
                </a:lnTo>
                <a:lnTo>
                  <a:pt x="101889" y="18831"/>
                </a:lnTo>
                <a:lnTo>
                  <a:pt x="109700" y="22174"/>
                </a:lnTo>
                <a:lnTo>
                  <a:pt x="114129" y="24841"/>
                </a:lnTo>
                <a:lnTo>
                  <a:pt x="116786" y="25660"/>
                </a:lnTo>
                <a:lnTo>
                  <a:pt x="119139" y="25527"/>
                </a:lnTo>
                <a:lnTo>
                  <a:pt x="122311" y="24527"/>
                </a:lnTo>
                <a:lnTo>
                  <a:pt x="126321" y="22651"/>
                </a:lnTo>
                <a:lnTo>
                  <a:pt x="130673" y="20041"/>
                </a:lnTo>
                <a:lnTo>
                  <a:pt x="139713" y="13326"/>
                </a:lnTo>
                <a:lnTo>
                  <a:pt x="142913" y="12145"/>
                </a:lnTo>
                <a:lnTo>
                  <a:pt x="144999" y="12459"/>
                </a:lnTo>
                <a:lnTo>
                  <a:pt x="147542" y="12363"/>
                </a:lnTo>
                <a:lnTo>
                  <a:pt x="148600" y="10544"/>
                </a:lnTo>
                <a:lnTo>
                  <a:pt x="149943" y="9297"/>
                </a:lnTo>
                <a:lnTo>
                  <a:pt x="150781" y="7877"/>
                </a:lnTo>
                <a:lnTo>
                  <a:pt x="152152" y="6163"/>
                </a:lnTo>
                <a:lnTo>
                  <a:pt x="156858" y="5687"/>
                </a:lnTo>
                <a:lnTo>
                  <a:pt x="166278" y="2753"/>
                </a:lnTo>
                <a:lnTo>
                  <a:pt x="165221" y="4143"/>
                </a:lnTo>
                <a:lnTo>
                  <a:pt x="156639" y="7429"/>
                </a:lnTo>
                <a:lnTo>
                  <a:pt x="160315" y="7839"/>
                </a:lnTo>
                <a:lnTo>
                  <a:pt x="164078" y="6715"/>
                </a:lnTo>
                <a:lnTo>
                  <a:pt x="168373" y="6001"/>
                </a:lnTo>
                <a:lnTo>
                  <a:pt x="169155" y="4601"/>
                </a:lnTo>
                <a:lnTo>
                  <a:pt x="169716" y="1981"/>
                </a:lnTo>
                <a:lnTo>
                  <a:pt x="170536" y="1610"/>
                </a:lnTo>
                <a:lnTo>
                  <a:pt x="173507" y="2105"/>
                </a:lnTo>
                <a:lnTo>
                  <a:pt x="182337" y="6144"/>
                </a:lnTo>
                <a:lnTo>
                  <a:pt x="184538" y="6220"/>
                </a:lnTo>
                <a:lnTo>
                  <a:pt x="190758" y="4020"/>
                </a:lnTo>
                <a:lnTo>
                  <a:pt x="192081" y="3553"/>
                </a:lnTo>
                <a:lnTo>
                  <a:pt x="194100" y="4772"/>
                </a:lnTo>
                <a:lnTo>
                  <a:pt x="198692" y="9792"/>
                </a:lnTo>
                <a:lnTo>
                  <a:pt x="197091" y="9687"/>
                </a:lnTo>
                <a:lnTo>
                  <a:pt x="192177" y="5382"/>
                </a:lnTo>
                <a:lnTo>
                  <a:pt x="191738" y="7534"/>
                </a:lnTo>
                <a:lnTo>
                  <a:pt x="188938" y="11306"/>
                </a:lnTo>
                <a:lnTo>
                  <a:pt x="192434" y="12935"/>
                </a:lnTo>
                <a:lnTo>
                  <a:pt x="195282" y="13545"/>
                </a:lnTo>
                <a:lnTo>
                  <a:pt x="196806" y="15650"/>
                </a:lnTo>
                <a:lnTo>
                  <a:pt x="197768" y="17517"/>
                </a:lnTo>
                <a:lnTo>
                  <a:pt x="200578" y="16698"/>
                </a:lnTo>
                <a:lnTo>
                  <a:pt x="202588" y="14154"/>
                </a:lnTo>
                <a:lnTo>
                  <a:pt x="201539" y="12735"/>
                </a:lnTo>
                <a:lnTo>
                  <a:pt x="200835" y="11268"/>
                </a:lnTo>
                <a:lnTo>
                  <a:pt x="201749" y="11230"/>
                </a:lnTo>
                <a:lnTo>
                  <a:pt x="203702" y="12440"/>
                </a:lnTo>
                <a:lnTo>
                  <a:pt x="209293" y="17269"/>
                </a:lnTo>
                <a:lnTo>
                  <a:pt x="211179" y="18269"/>
                </a:lnTo>
                <a:lnTo>
                  <a:pt x="213351" y="18098"/>
                </a:lnTo>
                <a:lnTo>
                  <a:pt x="217894" y="16745"/>
                </a:lnTo>
                <a:lnTo>
                  <a:pt x="219161" y="16954"/>
                </a:lnTo>
                <a:lnTo>
                  <a:pt x="225257" y="15173"/>
                </a:lnTo>
                <a:lnTo>
                  <a:pt x="225971" y="16478"/>
                </a:lnTo>
                <a:lnTo>
                  <a:pt x="226981" y="17774"/>
                </a:lnTo>
                <a:lnTo>
                  <a:pt x="231896" y="16326"/>
                </a:lnTo>
                <a:lnTo>
                  <a:pt x="239602" y="16345"/>
                </a:lnTo>
                <a:lnTo>
                  <a:pt x="245916" y="14774"/>
                </a:lnTo>
                <a:lnTo>
                  <a:pt x="253232" y="109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C06D8F42-68B7-F2FB-7E21-4FC31E15B1AD}"/>
              </a:ext>
            </a:extLst>
          </p:cNvPr>
          <p:cNvSpPr/>
          <p:nvPr/>
        </p:nvSpPr>
        <p:spPr>
          <a:xfrm>
            <a:off x="6393463" y="2677481"/>
            <a:ext cx="168307" cy="108232"/>
          </a:xfrm>
          <a:custGeom>
            <a:avLst/>
            <a:gdLst>
              <a:gd name="connsiteX0" fmla="*/ 164611 w 168307"/>
              <a:gd name="connsiteY0" fmla="*/ 8153 h 108232"/>
              <a:gd name="connsiteX1" fmla="*/ 166031 w 168307"/>
              <a:gd name="connsiteY1" fmla="*/ 9782 h 108232"/>
              <a:gd name="connsiteX2" fmla="*/ 167821 w 168307"/>
              <a:gd name="connsiteY2" fmla="*/ 12411 h 108232"/>
              <a:gd name="connsiteX3" fmla="*/ 168307 w 168307"/>
              <a:gd name="connsiteY3" fmla="*/ 13916 h 108232"/>
              <a:gd name="connsiteX4" fmla="*/ 167697 w 168307"/>
              <a:gd name="connsiteY4" fmla="*/ 14802 h 108232"/>
              <a:gd name="connsiteX5" fmla="*/ 165907 w 168307"/>
              <a:gd name="connsiteY5" fmla="*/ 15554 h 108232"/>
              <a:gd name="connsiteX6" fmla="*/ 165497 w 168307"/>
              <a:gd name="connsiteY6" fmla="*/ 16364 h 108232"/>
              <a:gd name="connsiteX7" fmla="*/ 164706 w 168307"/>
              <a:gd name="connsiteY7" fmla="*/ 17726 h 108232"/>
              <a:gd name="connsiteX8" fmla="*/ 162611 w 168307"/>
              <a:gd name="connsiteY8" fmla="*/ 17974 h 108232"/>
              <a:gd name="connsiteX9" fmla="*/ 161534 w 168307"/>
              <a:gd name="connsiteY9" fmla="*/ 18983 h 108232"/>
              <a:gd name="connsiteX10" fmla="*/ 160249 w 168307"/>
              <a:gd name="connsiteY10" fmla="*/ 23413 h 108232"/>
              <a:gd name="connsiteX11" fmla="*/ 157792 w 168307"/>
              <a:gd name="connsiteY11" fmla="*/ 30727 h 108232"/>
              <a:gd name="connsiteX12" fmla="*/ 154162 w 168307"/>
              <a:gd name="connsiteY12" fmla="*/ 36271 h 108232"/>
              <a:gd name="connsiteX13" fmla="*/ 151257 w 168307"/>
              <a:gd name="connsiteY13" fmla="*/ 39300 h 108232"/>
              <a:gd name="connsiteX14" fmla="*/ 149962 w 168307"/>
              <a:gd name="connsiteY14" fmla="*/ 41624 h 108232"/>
              <a:gd name="connsiteX15" fmla="*/ 149152 w 168307"/>
              <a:gd name="connsiteY15" fmla="*/ 44405 h 108232"/>
              <a:gd name="connsiteX16" fmla="*/ 148962 w 168307"/>
              <a:gd name="connsiteY16" fmla="*/ 47196 h 108232"/>
              <a:gd name="connsiteX17" fmla="*/ 151743 w 168307"/>
              <a:gd name="connsiteY17" fmla="*/ 62436 h 108232"/>
              <a:gd name="connsiteX18" fmla="*/ 151715 w 168307"/>
              <a:gd name="connsiteY18" fmla="*/ 65179 h 108232"/>
              <a:gd name="connsiteX19" fmla="*/ 151057 w 168307"/>
              <a:gd name="connsiteY19" fmla="*/ 67989 h 108232"/>
              <a:gd name="connsiteX20" fmla="*/ 150581 w 168307"/>
              <a:gd name="connsiteY20" fmla="*/ 70838 h 108232"/>
              <a:gd name="connsiteX21" fmla="*/ 150972 w 168307"/>
              <a:gd name="connsiteY21" fmla="*/ 73304 h 108232"/>
              <a:gd name="connsiteX22" fmla="*/ 152810 w 168307"/>
              <a:gd name="connsiteY22" fmla="*/ 77514 h 108232"/>
              <a:gd name="connsiteX23" fmla="*/ 154762 w 168307"/>
              <a:gd name="connsiteY23" fmla="*/ 83782 h 108232"/>
              <a:gd name="connsiteX24" fmla="*/ 155553 w 168307"/>
              <a:gd name="connsiteY24" fmla="*/ 87773 h 108232"/>
              <a:gd name="connsiteX25" fmla="*/ 156849 w 168307"/>
              <a:gd name="connsiteY25" fmla="*/ 89230 h 108232"/>
              <a:gd name="connsiteX26" fmla="*/ 158096 w 168307"/>
              <a:gd name="connsiteY26" fmla="*/ 90306 h 108232"/>
              <a:gd name="connsiteX27" fmla="*/ 158353 w 168307"/>
              <a:gd name="connsiteY27" fmla="*/ 90983 h 108232"/>
              <a:gd name="connsiteX28" fmla="*/ 158315 w 168307"/>
              <a:gd name="connsiteY28" fmla="*/ 91678 h 108232"/>
              <a:gd name="connsiteX29" fmla="*/ 157668 w 168307"/>
              <a:gd name="connsiteY29" fmla="*/ 92469 h 108232"/>
              <a:gd name="connsiteX30" fmla="*/ 152038 w 168307"/>
              <a:gd name="connsiteY30" fmla="*/ 94555 h 108232"/>
              <a:gd name="connsiteX31" fmla="*/ 151305 w 168307"/>
              <a:gd name="connsiteY31" fmla="*/ 96317 h 108232"/>
              <a:gd name="connsiteX32" fmla="*/ 150695 w 168307"/>
              <a:gd name="connsiteY32" fmla="*/ 98288 h 108232"/>
              <a:gd name="connsiteX33" fmla="*/ 148237 w 168307"/>
              <a:gd name="connsiteY33" fmla="*/ 101194 h 108232"/>
              <a:gd name="connsiteX34" fmla="*/ 147485 w 168307"/>
              <a:gd name="connsiteY34" fmla="*/ 103899 h 108232"/>
              <a:gd name="connsiteX35" fmla="*/ 147018 w 168307"/>
              <a:gd name="connsiteY35" fmla="*/ 106994 h 108232"/>
              <a:gd name="connsiteX36" fmla="*/ 146961 w 168307"/>
              <a:gd name="connsiteY36" fmla="*/ 108099 h 108232"/>
              <a:gd name="connsiteX37" fmla="*/ 146285 w 168307"/>
              <a:gd name="connsiteY37" fmla="*/ 108233 h 108232"/>
              <a:gd name="connsiteX38" fmla="*/ 142551 w 168307"/>
              <a:gd name="connsiteY38" fmla="*/ 107594 h 108232"/>
              <a:gd name="connsiteX39" fmla="*/ 138436 w 168307"/>
              <a:gd name="connsiteY39" fmla="*/ 105585 h 108232"/>
              <a:gd name="connsiteX40" fmla="*/ 136636 w 168307"/>
              <a:gd name="connsiteY40" fmla="*/ 104070 h 108232"/>
              <a:gd name="connsiteX41" fmla="*/ 134864 w 168307"/>
              <a:gd name="connsiteY41" fmla="*/ 104089 h 108232"/>
              <a:gd name="connsiteX42" fmla="*/ 132722 w 168307"/>
              <a:gd name="connsiteY42" fmla="*/ 105080 h 108232"/>
              <a:gd name="connsiteX43" fmla="*/ 125044 w 168307"/>
              <a:gd name="connsiteY43" fmla="*/ 107947 h 108232"/>
              <a:gd name="connsiteX44" fmla="*/ 123158 w 168307"/>
              <a:gd name="connsiteY44" fmla="*/ 107280 h 108232"/>
              <a:gd name="connsiteX45" fmla="*/ 118777 w 168307"/>
              <a:gd name="connsiteY45" fmla="*/ 104461 h 108232"/>
              <a:gd name="connsiteX46" fmla="*/ 116557 w 168307"/>
              <a:gd name="connsiteY46" fmla="*/ 101384 h 108232"/>
              <a:gd name="connsiteX47" fmla="*/ 111614 w 168307"/>
              <a:gd name="connsiteY47" fmla="*/ 95250 h 108232"/>
              <a:gd name="connsiteX48" fmla="*/ 111214 w 168307"/>
              <a:gd name="connsiteY48" fmla="*/ 93783 h 108232"/>
              <a:gd name="connsiteX49" fmla="*/ 110567 w 168307"/>
              <a:gd name="connsiteY49" fmla="*/ 92612 h 108232"/>
              <a:gd name="connsiteX50" fmla="*/ 105290 w 168307"/>
              <a:gd name="connsiteY50" fmla="*/ 91087 h 108232"/>
              <a:gd name="connsiteX51" fmla="*/ 103337 w 168307"/>
              <a:gd name="connsiteY51" fmla="*/ 88811 h 108232"/>
              <a:gd name="connsiteX52" fmla="*/ 101718 w 168307"/>
              <a:gd name="connsiteY52" fmla="*/ 88497 h 108232"/>
              <a:gd name="connsiteX53" fmla="*/ 99336 w 168307"/>
              <a:gd name="connsiteY53" fmla="*/ 87354 h 108232"/>
              <a:gd name="connsiteX54" fmla="*/ 93155 w 168307"/>
              <a:gd name="connsiteY54" fmla="*/ 82487 h 108232"/>
              <a:gd name="connsiteX55" fmla="*/ 91621 w 168307"/>
              <a:gd name="connsiteY55" fmla="*/ 82029 h 108232"/>
              <a:gd name="connsiteX56" fmla="*/ 91250 w 168307"/>
              <a:gd name="connsiteY56" fmla="*/ 82848 h 108232"/>
              <a:gd name="connsiteX57" fmla="*/ 91354 w 168307"/>
              <a:gd name="connsiteY57" fmla="*/ 84001 h 108232"/>
              <a:gd name="connsiteX58" fmla="*/ 90964 w 168307"/>
              <a:gd name="connsiteY58" fmla="*/ 84668 h 108232"/>
              <a:gd name="connsiteX59" fmla="*/ 90174 w 168307"/>
              <a:gd name="connsiteY59" fmla="*/ 84649 h 108232"/>
              <a:gd name="connsiteX60" fmla="*/ 88745 w 168307"/>
              <a:gd name="connsiteY60" fmla="*/ 82858 h 108232"/>
              <a:gd name="connsiteX61" fmla="*/ 87030 w 168307"/>
              <a:gd name="connsiteY61" fmla="*/ 81277 h 108232"/>
              <a:gd name="connsiteX62" fmla="*/ 81686 w 168307"/>
              <a:gd name="connsiteY62" fmla="*/ 84249 h 108232"/>
              <a:gd name="connsiteX63" fmla="*/ 79753 w 168307"/>
              <a:gd name="connsiteY63" fmla="*/ 85039 h 108232"/>
              <a:gd name="connsiteX64" fmla="*/ 78057 w 168307"/>
              <a:gd name="connsiteY64" fmla="*/ 85220 h 108232"/>
              <a:gd name="connsiteX65" fmla="*/ 69590 w 168307"/>
              <a:gd name="connsiteY65" fmla="*/ 89106 h 108232"/>
              <a:gd name="connsiteX66" fmla="*/ 67009 w 168307"/>
              <a:gd name="connsiteY66" fmla="*/ 91202 h 108232"/>
              <a:gd name="connsiteX67" fmla="*/ 65942 w 168307"/>
              <a:gd name="connsiteY67" fmla="*/ 90983 h 108232"/>
              <a:gd name="connsiteX68" fmla="*/ 66190 w 168307"/>
              <a:gd name="connsiteY68" fmla="*/ 89011 h 108232"/>
              <a:gd name="connsiteX69" fmla="*/ 69714 w 168307"/>
              <a:gd name="connsiteY69" fmla="*/ 79134 h 108232"/>
              <a:gd name="connsiteX70" fmla="*/ 70342 w 168307"/>
              <a:gd name="connsiteY70" fmla="*/ 71256 h 108232"/>
              <a:gd name="connsiteX71" fmla="*/ 71628 w 168307"/>
              <a:gd name="connsiteY71" fmla="*/ 70171 h 108232"/>
              <a:gd name="connsiteX72" fmla="*/ 72009 w 168307"/>
              <a:gd name="connsiteY72" fmla="*/ 69075 h 108232"/>
              <a:gd name="connsiteX73" fmla="*/ 71457 w 168307"/>
              <a:gd name="connsiteY73" fmla="*/ 66551 h 108232"/>
              <a:gd name="connsiteX74" fmla="*/ 67799 w 168307"/>
              <a:gd name="connsiteY74" fmla="*/ 64932 h 108232"/>
              <a:gd name="connsiteX75" fmla="*/ 66323 w 168307"/>
              <a:gd name="connsiteY75" fmla="*/ 65170 h 108232"/>
              <a:gd name="connsiteX76" fmla="*/ 64989 w 168307"/>
              <a:gd name="connsiteY76" fmla="*/ 67885 h 108232"/>
              <a:gd name="connsiteX77" fmla="*/ 63608 w 168307"/>
              <a:gd name="connsiteY77" fmla="*/ 69837 h 108232"/>
              <a:gd name="connsiteX78" fmla="*/ 60379 w 168307"/>
              <a:gd name="connsiteY78" fmla="*/ 71028 h 108232"/>
              <a:gd name="connsiteX79" fmla="*/ 57598 w 168307"/>
              <a:gd name="connsiteY79" fmla="*/ 68971 h 108232"/>
              <a:gd name="connsiteX80" fmla="*/ 51092 w 168307"/>
              <a:gd name="connsiteY80" fmla="*/ 66218 h 108232"/>
              <a:gd name="connsiteX81" fmla="*/ 49454 w 168307"/>
              <a:gd name="connsiteY81" fmla="*/ 62541 h 108232"/>
              <a:gd name="connsiteX82" fmla="*/ 49063 w 168307"/>
              <a:gd name="connsiteY82" fmla="*/ 58836 h 108232"/>
              <a:gd name="connsiteX83" fmla="*/ 45625 w 168307"/>
              <a:gd name="connsiteY83" fmla="*/ 55254 h 108232"/>
              <a:gd name="connsiteX84" fmla="*/ 44196 w 168307"/>
              <a:gd name="connsiteY84" fmla="*/ 51016 h 108232"/>
              <a:gd name="connsiteX85" fmla="*/ 44768 w 168307"/>
              <a:gd name="connsiteY85" fmla="*/ 48053 h 108232"/>
              <a:gd name="connsiteX86" fmla="*/ 47892 w 168307"/>
              <a:gd name="connsiteY86" fmla="*/ 46101 h 108232"/>
              <a:gd name="connsiteX87" fmla="*/ 48778 w 168307"/>
              <a:gd name="connsiteY87" fmla="*/ 44405 h 108232"/>
              <a:gd name="connsiteX88" fmla="*/ 44844 w 168307"/>
              <a:gd name="connsiteY88" fmla="*/ 44672 h 108232"/>
              <a:gd name="connsiteX89" fmla="*/ 44044 w 168307"/>
              <a:gd name="connsiteY89" fmla="*/ 44263 h 108232"/>
              <a:gd name="connsiteX90" fmla="*/ 43872 w 168307"/>
              <a:gd name="connsiteY90" fmla="*/ 42739 h 108232"/>
              <a:gd name="connsiteX91" fmla="*/ 42129 w 168307"/>
              <a:gd name="connsiteY91" fmla="*/ 37519 h 108232"/>
              <a:gd name="connsiteX92" fmla="*/ 43672 w 168307"/>
              <a:gd name="connsiteY92" fmla="*/ 35462 h 108232"/>
              <a:gd name="connsiteX93" fmla="*/ 44348 w 168307"/>
              <a:gd name="connsiteY93" fmla="*/ 33461 h 108232"/>
              <a:gd name="connsiteX94" fmla="*/ 43082 w 168307"/>
              <a:gd name="connsiteY94" fmla="*/ 31756 h 108232"/>
              <a:gd name="connsiteX95" fmla="*/ 43415 w 168307"/>
              <a:gd name="connsiteY95" fmla="*/ 29804 h 108232"/>
              <a:gd name="connsiteX96" fmla="*/ 44405 w 168307"/>
              <a:gd name="connsiteY96" fmla="*/ 27832 h 108232"/>
              <a:gd name="connsiteX97" fmla="*/ 43805 w 168307"/>
              <a:gd name="connsiteY97" fmla="*/ 23251 h 108232"/>
              <a:gd name="connsiteX98" fmla="*/ 47711 w 168307"/>
              <a:gd name="connsiteY98" fmla="*/ 20822 h 108232"/>
              <a:gd name="connsiteX99" fmla="*/ 51502 w 168307"/>
              <a:gd name="connsiteY99" fmla="*/ 19107 h 108232"/>
              <a:gd name="connsiteX100" fmla="*/ 59550 w 168307"/>
              <a:gd name="connsiteY100" fmla="*/ 18231 h 108232"/>
              <a:gd name="connsiteX101" fmla="*/ 58760 w 168307"/>
              <a:gd name="connsiteY101" fmla="*/ 14021 h 108232"/>
              <a:gd name="connsiteX102" fmla="*/ 62008 w 168307"/>
              <a:gd name="connsiteY102" fmla="*/ 13830 h 108232"/>
              <a:gd name="connsiteX103" fmla="*/ 67485 w 168307"/>
              <a:gd name="connsiteY103" fmla="*/ 8753 h 108232"/>
              <a:gd name="connsiteX104" fmla="*/ 72914 w 168307"/>
              <a:gd name="connsiteY104" fmla="*/ 9649 h 108232"/>
              <a:gd name="connsiteX105" fmla="*/ 80772 w 168307"/>
              <a:gd name="connsiteY105" fmla="*/ 6163 h 108232"/>
              <a:gd name="connsiteX106" fmla="*/ 95908 w 168307"/>
              <a:gd name="connsiteY106" fmla="*/ 6210 h 108232"/>
              <a:gd name="connsiteX107" fmla="*/ 97974 w 168307"/>
              <a:gd name="connsiteY107" fmla="*/ 4191 h 108232"/>
              <a:gd name="connsiteX108" fmla="*/ 97612 w 168307"/>
              <a:gd name="connsiteY108" fmla="*/ 2162 h 108232"/>
              <a:gd name="connsiteX109" fmla="*/ 97660 w 168307"/>
              <a:gd name="connsiteY109" fmla="*/ 0 h 108232"/>
              <a:gd name="connsiteX110" fmla="*/ 100508 w 168307"/>
              <a:gd name="connsiteY110" fmla="*/ 600 h 108232"/>
              <a:gd name="connsiteX111" fmla="*/ 105270 w 168307"/>
              <a:gd name="connsiteY111" fmla="*/ 219 h 108232"/>
              <a:gd name="connsiteX112" fmla="*/ 123101 w 168307"/>
              <a:gd name="connsiteY112" fmla="*/ 4477 h 108232"/>
              <a:gd name="connsiteX113" fmla="*/ 127492 w 168307"/>
              <a:gd name="connsiteY113" fmla="*/ 4477 h 108232"/>
              <a:gd name="connsiteX114" fmla="*/ 133560 w 168307"/>
              <a:gd name="connsiteY114" fmla="*/ 8792 h 108232"/>
              <a:gd name="connsiteX115" fmla="*/ 136836 w 168307"/>
              <a:gd name="connsiteY115" fmla="*/ 9906 h 108232"/>
              <a:gd name="connsiteX116" fmla="*/ 146485 w 168307"/>
              <a:gd name="connsiteY116" fmla="*/ 9906 h 108232"/>
              <a:gd name="connsiteX117" fmla="*/ 161373 w 168307"/>
              <a:gd name="connsiteY117" fmla="*/ 11811 h 108232"/>
              <a:gd name="connsiteX118" fmla="*/ 164297 w 168307"/>
              <a:gd name="connsiteY118" fmla="*/ 8896 h 108232"/>
              <a:gd name="connsiteX119" fmla="*/ 164611 w 168307"/>
              <a:gd name="connsiteY119" fmla="*/ 8153 h 108232"/>
              <a:gd name="connsiteX120" fmla="*/ 28585 w 168307"/>
              <a:gd name="connsiteY120" fmla="*/ 42367 h 108232"/>
              <a:gd name="connsiteX121" fmla="*/ 26394 w 168307"/>
              <a:gd name="connsiteY121" fmla="*/ 44910 h 108232"/>
              <a:gd name="connsiteX122" fmla="*/ 25089 w 168307"/>
              <a:gd name="connsiteY122" fmla="*/ 43901 h 108232"/>
              <a:gd name="connsiteX123" fmla="*/ 24403 w 168307"/>
              <a:gd name="connsiteY123" fmla="*/ 42681 h 108232"/>
              <a:gd name="connsiteX124" fmla="*/ 21574 w 168307"/>
              <a:gd name="connsiteY124" fmla="*/ 48435 h 108232"/>
              <a:gd name="connsiteX125" fmla="*/ 18393 w 168307"/>
              <a:gd name="connsiteY125" fmla="*/ 49416 h 108232"/>
              <a:gd name="connsiteX126" fmla="*/ 16536 w 168307"/>
              <a:gd name="connsiteY126" fmla="*/ 48282 h 108232"/>
              <a:gd name="connsiteX127" fmla="*/ 16707 w 168307"/>
              <a:gd name="connsiteY127" fmla="*/ 46139 h 108232"/>
              <a:gd name="connsiteX128" fmla="*/ 14897 w 168307"/>
              <a:gd name="connsiteY128" fmla="*/ 40491 h 108232"/>
              <a:gd name="connsiteX129" fmla="*/ 12125 w 168307"/>
              <a:gd name="connsiteY129" fmla="*/ 38833 h 108232"/>
              <a:gd name="connsiteX130" fmla="*/ 8230 w 168307"/>
              <a:gd name="connsiteY130" fmla="*/ 38681 h 108232"/>
              <a:gd name="connsiteX131" fmla="*/ 5410 w 168307"/>
              <a:gd name="connsiteY131" fmla="*/ 36347 h 108232"/>
              <a:gd name="connsiteX132" fmla="*/ 16278 w 168307"/>
              <a:gd name="connsiteY132" fmla="*/ 34757 h 108232"/>
              <a:gd name="connsiteX133" fmla="*/ 17402 w 168307"/>
              <a:gd name="connsiteY133" fmla="*/ 32052 h 108232"/>
              <a:gd name="connsiteX134" fmla="*/ 19612 w 168307"/>
              <a:gd name="connsiteY134" fmla="*/ 29213 h 108232"/>
              <a:gd name="connsiteX135" fmla="*/ 21270 w 168307"/>
              <a:gd name="connsiteY135" fmla="*/ 28908 h 108232"/>
              <a:gd name="connsiteX136" fmla="*/ 22679 w 168307"/>
              <a:gd name="connsiteY136" fmla="*/ 29566 h 108232"/>
              <a:gd name="connsiteX137" fmla="*/ 22946 w 168307"/>
              <a:gd name="connsiteY137" fmla="*/ 31766 h 108232"/>
              <a:gd name="connsiteX138" fmla="*/ 23298 w 168307"/>
              <a:gd name="connsiteY138" fmla="*/ 32642 h 108232"/>
              <a:gd name="connsiteX139" fmla="*/ 28223 w 168307"/>
              <a:gd name="connsiteY139" fmla="*/ 33880 h 108232"/>
              <a:gd name="connsiteX140" fmla="*/ 30147 w 168307"/>
              <a:gd name="connsiteY140" fmla="*/ 37576 h 108232"/>
              <a:gd name="connsiteX141" fmla="*/ 30871 w 168307"/>
              <a:gd name="connsiteY141" fmla="*/ 42005 h 108232"/>
              <a:gd name="connsiteX142" fmla="*/ 28585 w 168307"/>
              <a:gd name="connsiteY142" fmla="*/ 42367 h 108232"/>
              <a:gd name="connsiteX143" fmla="*/ 39805 w 168307"/>
              <a:gd name="connsiteY143" fmla="*/ 56569 h 108232"/>
              <a:gd name="connsiteX144" fmla="*/ 37585 w 168307"/>
              <a:gd name="connsiteY144" fmla="*/ 57102 h 108232"/>
              <a:gd name="connsiteX145" fmla="*/ 32318 w 168307"/>
              <a:gd name="connsiteY145" fmla="*/ 53464 h 108232"/>
              <a:gd name="connsiteX146" fmla="*/ 33537 w 168307"/>
              <a:gd name="connsiteY146" fmla="*/ 50997 h 108232"/>
              <a:gd name="connsiteX147" fmla="*/ 35043 w 168307"/>
              <a:gd name="connsiteY147" fmla="*/ 50025 h 108232"/>
              <a:gd name="connsiteX148" fmla="*/ 39519 w 168307"/>
              <a:gd name="connsiteY148" fmla="*/ 51540 h 108232"/>
              <a:gd name="connsiteX149" fmla="*/ 40148 w 168307"/>
              <a:gd name="connsiteY149" fmla="*/ 55283 h 108232"/>
              <a:gd name="connsiteX150" fmla="*/ 39805 w 168307"/>
              <a:gd name="connsiteY150" fmla="*/ 56569 h 108232"/>
              <a:gd name="connsiteX151" fmla="*/ 20393 w 168307"/>
              <a:gd name="connsiteY151" fmla="*/ 52940 h 108232"/>
              <a:gd name="connsiteX152" fmla="*/ 22289 w 168307"/>
              <a:gd name="connsiteY152" fmla="*/ 54178 h 108232"/>
              <a:gd name="connsiteX153" fmla="*/ 24041 w 168307"/>
              <a:gd name="connsiteY153" fmla="*/ 53788 h 108232"/>
              <a:gd name="connsiteX154" fmla="*/ 25822 w 168307"/>
              <a:gd name="connsiteY154" fmla="*/ 52921 h 108232"/>
              <a:gd name="connsiteX155" fmla="*/ 29670 w 168307"/>
              <a:gd name="connsiteY155" fmla="*/ 53730 h 108232"/>
              <a:gd name="connsiteX156" fmla="*/ 38452 w 168307"/>
              <a:gd name="connsiteY156" fmla="*/ 59979 h 108232"/>
              <a:gd name="connsiteX157" fmla="*/ 39262 w 168307"/>
              <a:gd name="connsiteY157" fmla="*/ 61646 h 108232"/>
              <a:gd name="connsiteX158" fmla="*/ 34014 w 168307"/>
              <a:gd name="connsiteY158" fmla="*/ 62408 h 108232"/>
              <a:gd name="connsiteX159" fmla="*/ 32823 w 168307"/>
              <a:gd name="connsiteY159" fmla="*/ 64313 h 108232"/>
              <a:gd name="connsiteX160" fmla="*/ 31566 w 168307"/>
              <a:gd name="connsiteY160" fmla="*/ 65646 h 108232"/>
              <a:gd name="connsiteX161" fmla="*/ 30080 w 168307"/>
              <a:gd name="connsiteY161" fmla="*/ 66075 h 108232"/>
              <a:gd name="connsiteX162" fmla="*/ 27547 w 168307"/>
              <a:gd name="connsiteY162" fmla="*/ 68751 h 108232"/>
              <a:gd name="connsiteX163" fmla="*/ 24127 w 168307"/>
              <a:gd name="connsiteY163" fmla="*/ 71314 h 108232"/>
              <a:gd name="connsiteX164" fmla="*/ 23413 w 168307"/>
              <a:gd name="connsiteY164" fmla="*/ 72847 h 108232"/>
              <a:gd name="connsiteX165" fmla="*/ 17212 w 168307"/>
              <a:gd name="connsiteY165" fmla="*/ 72562 h 108232"/>
              <a:gd name="connsiteX166" fmla="*/ 13831 w 168307"/>
              <a:gd name="connsiteY166" fmla="*/ 73533 h 108232"/>
              <a:gd name="connsiteX167" fmla="*/ 11097 w 168307"/>
              <a:gd name="connsiteY167" fmla="*/ 76390 h 108232"/>
              <a:gd name="connsiteX168" fmla="*/ 9973 w 168307"/>
              <a:gd name="connsiteY168" fmla="*/ 81896 h 108232"/>
              <a:gd name="connsiteX169" fmla="*/ 7973 w 168307"/>
              <a:gd name="connsiteY169" fmla="*/ 86182 h 108232"/>
              <a:gd name="connsiteX170" fmla="*/ 5934 w 168307"/>
              <a:gd name="connsiteY170" fmla="*/ 87725 h 108232"/>
              <a:gd name="connsiteX171" fmla="*/ 3810 w 168307"/>
              <a:gd name="connsiteY171" fmla="*/ 87963 h 108232"/>
              <a:gd name="connsiteX172" fmla="*/ 3305 w 168307"/>
              <a:gd name="connsiteY172" fmla="*/ 86363 h 108232"/>
              <a:gd name="connsiteX173" fmla="*/ 3506 w 168307"/>
              <a:gd name="connsiteY173" fmla="*/ 84763 h 108232"/>
              <a:gd name="connsiteX174" fmla="*/ 7973 w 168307"/>
              <a:gd name="connsiteY174" fmla="*/ 78705 h 108232"/>
              <a:gd name="connsiteX175" fmla="*/ 8906 w 168307"/>
              <a:gd name="connsiteY175" fmla="*/ 76733 h 108232"/>
              <a:gd name="connsiteX176" fmla="*/ 6677 w 168307"/>
              <a:gd name="connsiteY176" fmla="*/ 75857 h 108232"/>
              <a:gd name="connsiteX177" fmla="*/ 4810 w 168307"/>
              <a:gd name="connsiteY177" fmla="*/ 73743 h 108232"/>
              <a:gd name="connsiteX178" fmla="*/ 734 w 168307"/>
              <a:gd name="connsiteY178" fmla="*/ 71266 h 108232"/>
              <a:gd name="connsiteX179" fmla="*/ 0 w 168307"/>
              <a:gd name="connsiteY179" fmla="*/ 69275 h 108232"/>
              <a:gd name="connsiteX180" fmla="*/ 971 w 168307"/>
              <a:gd name="connsiteY180" fmla="*/ 69123 h 108232"/>
              <a:gd name="connsiteX181" fmla="*/ 1867 w 168307"/>
              <a:gd name="connsiteY181" fmla="*/ 68551 h 108232"/>
              <a:gd name="connsiteX182" fmla="*/ 2953 w 168307"/>
              <a:gd name="connsiteY182" fmla="*/ 66875 h 108232"/>
              <a:gd name="connsiteX183" fmla="*/ 3458 w 168307"/>
              <a:gd name="connsiteY183" fmla="*/ 64951 h 108232"/>
              <a:gd name="connsiteX184" fmla="*/ 200 w 168307"/>
              <a:gd name="connsiteY184" fmla="*/ 59312 h 108232"/>
              <a:gd name="connsiteX185" fmla="*/ 1857 w 168307"/>
              <a:gd name="connsiteY185" fmla="*/ 58436 h 108232"/>
              <a:gd name="connsiteX186" fmla="*/ 3934 w 168307"/>
              <a:gd name="connsiteY186" fmla="*/ 58636 h 108232"/>
              <a:gd name="connsiteX187" fmla="*/ 6058 w 168307"/>
              <a:gd name="connsiteY187" fmla="*/ 60274 h 108232"/>
              <a:gd name="connsiteX188" fmla="*/ 8392 w 168307"/>
              <a:gd name="connsiteY188" fmla="*/ 58350 h 108232"/>
              <a:gd name="connsiteX189" fmla="*/ 9382 w 168307"/>
              <a:gd name="connsiteY189" fmla="*/ 58064 h 108232"/>
              <a:gd name="connsiteX190" fmla="*/ 11011 w 168307"/>
              <a:gd name="connsiteY190" fmla="*/ 58750 h 108232"/>
              <a:gd name="connsiteX191" fmla="*/ 12659 w 168307"/>
              <a:gd name="connsiteY191" fmla="*/ 55016 h 108232"/>
              <a:gd name="connsiteX192" fmla="*/ 16573 w 168307"/>
              <a:gd name="connsiteY192" fmla="*/ 53788 h 108232"/>
              <a:gd name="connsiteX193" fmla="*/ 18517 w 168307"/>
              <a:gd name="connsiteY193" fmla="*/ 52635 h 108232"/>
              <a:gd name="connsiteX194" fmla="*/ 20393 w 168307"/>
              <a:gd name="connsiteY194" fmla="*/ 52940 h 10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68307" h="108232">
                <a:moveTo>
                  <a:pt x="164611" y="8153"/>
                </a:moveTo>
                <a:lnTo>
                  <a:pt x="166031" y="9782"/>
                </a:lnTo>
                <a:lnTo>
                  <a:pt x="167821" y="12411"/>
                </a:lnTo>
                <a:lnTo>
                  <a:pt x="168307" y="13916"/>
                </a:lnTo>
                <a:lnTo>
                  <a:pt x="167697" y="14802"/>
                </a:lnTo>
                <a:lnTo>
                  <a:pt x="165907" y="15554"/>
                </a:lnTo>
                <a:lnTo>
                  <a:pt x="165497" y="16364"/>
                </a:lnTo>
                <a:lnTo>
                  <a:pt x="164706" y="17726"/>
                </a:lnTo>
                <a:lnTo>
                  <a:pt x="162611" y="17974"/>
                </a:lnTo>
                <a:lnTo>
                  <a:pt x="161534" y="18983"/>
                </a:lnTo>
                <a:lnTo>
                  <a:pt x="160249" y="23413"/>
                </a:lnTo>
                <a:lnTo>
                  <a:pt x="157792" y="30727"/>
                </a:lnTo>
                <a:lnTo>
                  <a:pt x="154162" y="36271"/>
                </a:lnTo>
                <a:lnTo>
                  <a:pt x="151257" y="39300"/>
                </a:lnTo>
                <a:lnTo>
                  <a:pt x="149962" y="41624"/>
                </a:lnTo>
                <a:lnTo>
                  <a:pt x="149152" y="44405"/>
                </a:lnTo>
                <a:lnTo>
                  <a:pt x="148962" y="47196"/>
                </a:lnTo>
                <a:lnTo>
                  <a:pt x="151743" y="62436"/>
                </a:lnTo>
                <a:lnTo>
                  <a:pt x="151715" y="65179"/>
                </a:lnTo>
                <a:lnTo>
                  <a:pt x="151057" y="67989"/>
                </a:lnTo>
                <a:lnTo>
                  <a:pt x="150581" y="70838"/>
                </a:lnTo>
                <a:lnTo>
                  <a:pt x="150972" y="73304"/>
                </a:lnTo>
                <a:lnTo>
                  <a:pt x="152810" y="77514"/>
                </a:lnTo>
                <a:lnTo>
                  <a:pt x="154762" y="83782"/>
                </a:lnTo>
                <a:lnTo>
                  <a:pt x="155553" y="87773"/>
                </a:lnTo>
                <a:lnTo>
                  <a:pt x="156849" y="89230"/>
                </a:lnTo>
                <a:lnTo>
                  <a:pt x="158096" y="90306"/>
                </a:lnTo>
                <a:lnTo>
                  <a:pt x="158353" y="90983"/>
                </a:lnTo>
                <a:lnTo>
                  <a:pt x="158315" y="91678"/>
                </a:lnTo>
                <a:lnTo>
                  <a:pt x="157668" y="92469"/>
                </a:lnTo>
                <a:lnTo>
                  <a:pt x="152038" y="94555"/>
                </a:lnTo>
                <a:lnTo>
                  <a:pt x="151305" y="96317"/>
                </a:lnTo>
                <a:lnTo>
                  <a:pt x="150695" y="98288"/>
                </a:lnTo>
                <a:lnTo>
                  <a:pt x="148237" y="101194"/>
                </a:lnTo>
                <a:lnTo>
                  <a:pt x="147485" y="103899"/>
                </a:lnTo>
                <a:lnTo>
                  <a:pt x="147018" y="106994"/>
                </a:lnTo>
                <a:lnTo>
                  <a:pt x="146961" y="108099"/>
                </a:lnTo>
                <a:lnTo>
                  <a:pt x="146285" y="108233"/>
                </a:lnTo>
                <a:lnTo>
                  <a:pt x="142551" y="107594"/>
                </a:lnTo>
                <a:lnTo>
                  <a:pt x="138436" y="105585"/>
                </a:lnTo>
                <a:lnTo>
                  <a:pt x="136636" y="104070"/>
                </a:lnTo>
                <a:lnTo>
                  <a:pt x="134864" y="104089"/>
                </a:lnTo>
                <a:lnTo>
                  <a:pt x="132722" y="105080"/>
                </a:lnTo>
                <a:lnTo>
                  <a:pt x="125044" y="107947"/>
                </a:lnTo>
                <a:lnTo>
                  <a:pt x="123158" y="107280"/>
                </a:lnTo>
                <a:lnTo>
                  <a:pt x="118777" y="104461"/>
                </a:lnTo>
                <a:lnTo>
                  <a:pt x="116557" y="101384"/>
                </a:lnTo>
                <a:lnTo>
                  <a:pt x="111614" y="95250"/>
                </a:lnTo>
                <a:lnTo>
                  <a:pt x="111214" y="93783"/>
                </a:lnTo>
                <a:lnTo>
                  <a:pt x="110567" y="92612"/>
                </a:lnTo>
                <a:lnTo>
                  <a:pt x="105290" y="91087"/>
                </a:lnTo>
                <a:lnTo>
                  <a:pt x="103337" y="88811"/>
                </a:lnTo>
                <a:lnTo>
                  <a:pt x="101718" y="88497"/>
                </a:lnTo>
                <a:lnTo>
                  <a:pt x="99336" y="87354"/>
                </a:lnTo>
                <a:lnTo>
                  <a:pt x="93155" y="82487"/>
                </a:lnTo>
                <a:lnTo>
                  <a:pt x="91621" y="82029"/>
                </a:lnTo>
                <a:lnTo>
                  <a:pt x="91250" y="82848"/>
                </a:lnTo>
                <a:lnTo>
                  <a:pt x="91354" y="84001"/>
                </a:lnTo>
                <a:lnTo>
                  <a:pt x="90964" y="84668"/>
                </a:lnTo>
                <a:lnTo>
                  <a:pt x="90174" y="84649"/>
                </a:lnTo>
                <a:lnTo>
                  <a:pt x="88745" y="82858"/>
                </a:lnTo>
                <a:lnTo>
                  <a:pt x="87030" y="81277"/>
                </a:lnTo>
                <a:lnTo>
                  <a:pt x="81686" y="84249"/>
                </a:lnTo>
                <a:lnTo>
                  <a:pt x="79753" y="85039"/>
                </a:lnTo>
                <a:lnTo>
                  <a:pt x="78057" y="85220"/>
                </a:lnTo>
                <a:lnTo>
                  <a:pt x="69590" y="89106"/>
                </a:lnTo>
                <a:lnTo>
                  <a:pt x="67009" y="91202"/>
                </a:lnTo>
                <a:lnTo>
                  <a:pt x="65942" y="90983"/>
                </a:lnTo>
                <a:lnTo>
                  <a:pt x="66190" y="89011"/>
                </a:lnTo>
                <a:lnTo>
                  <a:pt x="69714" y="79134"/>
                </a:lnTo>
                <a:lnTo>
                  <a:pt x="70342" y="71256"/>
                </a:lnTo>
                <a:lnTo>
                  <a:pt x="71628" y="70171"/>
                </a:lnTo>
                <a:lnTo>
                  <a:pt x="72009" y="69075"/>
                </a:lnTo>
                <a:lnTo>
                  <a:pt x="71457" y="66551"/>
                </a:lnTo>
                <a:lnTo>
                  <a:pt x="67799" y="64932"/>
                </a:lnTo>
                <a:lnTo>
                  <a:pt x="66323" y="65170"/>
                </a:lnTo>
                <a:lnTo>
                  <a:pt x="64989" y="67885"/>
                </a:lnTo>
                <a:lnTo>
                  <a:pt x="63608" y="69837"/>
                </a:lnTo>
                <a:lnTo>
                  <a:pt x="60379" y="71028"/>
                </a:lnTo>
                <a:lnTo>
                  <a:pt x="57598" y="68971"/>
                </a:lnTo>
                <a:lnTo>
                  <a:pt x="51092" y="66218"/>
                </a:lnTo>
                <a:lnTo>
                  <a:pt x="49454" y="62541"/>
                </a:lnTo>
                <a:lnTo>
                  <a:pt x="49063" y="58836"/>
                </a:lnTo>
                <a:lnTo>
                  <a:pt x="45625" y="55254"/>
                </a:lnTo>
                <a:lnTo>
                  <a:pt x="44196" y="51016"/>
                </a:lnTo>
                <a:lnTo>
                  <a:pt x="44768" y="48053"/>
                </a:lnTo>
                <a:lnTo>
                  <a:pt x="47892" y="46101"/>
                </a:lnTo>
                <a:lnTo>
                  <a:pt x="48778" y="44405"/>
                </a:lnTo>
                <a:lnTo>
                  <a:pt x="44844" y="44672"/>
                </a:lnTo>
                <a:lnTo>
                  <a:pt x="44044" y="44263"/>
                </a:lnTo>
                <a:lnTo>
                  <a:pt x="43872" y="42739"/>
                </a:lnTo>
                <a:lnTo>
                  <a:pt x="42129" y="37519"/>
                </a:lnTo>
                <a:lnTo>
                  <a:pt x="43672" y="35462"/>
                </a:lnTo>
                <a:lnTo>
                  <a:pt x="44348" y="33461"/>
                </a:lnTo>
                <a:lnTo>
                  <a:pt x="43082" y="31756"/>
                </a:lnTo>
                <a:lnTo>
                  <a:pt x="43415" y="29804"/>
                </a:lnTo>
                <a:lnTo>
                  <a:pt x="44405" y="27832"/>
                </a:lnTo>
                <a:lnTo>
                  <a:pt x="43805" y="23251"/>
                </a:lnTo>
                <a:lnTo>
                  <a:pt x="47711" y="20822"/>
                </a:lnTo>
                <a:lnTo>
                  <a:pt x="51502" y="19107"/>
                </a:lnTo>
                <a:lnTo>
                  <a:pt x="59550" y="18231"/>
                </a:lnTo>
                <a:lnTo>
                  <a:pt x="58760" y="14021"/>
                </a:lnTo>
                <a:lnTo>
                  <a:pt x="62008" y="13830"/>
                </a:lnTo>
                <a:lnTo>
                  <a:pt x="67485" y="8753"/>
                </a:lnTo>
                <a:lnTo>
                  <a:pt x="72914" y="9649"/>
                </a:lnTo>
                <a:lnTo>
                  <a:pt x="80772" y="6163"/>
                </a:lnTo>
                <a:lnTo>
                  <a:pt x="95908" y="6210"/>
                </a:lnTo>
                <a:lnTo>
                  <a:pt x="97974" y="4191"/>
                </a:lnTo>
                <a:lnTo>
                  <a:pt x="97612" y="2162"/>
                </a:lnTo>
                <a:lnTo>
                  <a:pt x="97660" y="0"/>
                </a:lnTo>
                <a:lnTo>
                  <a:pt x="100508" y="600"/>
                </a:lnTo>
                <a:lnTo>
                  <a:pt x="105270" y="219"/>
                </a:lnTo>
                <a:lnTo>
                  <a:pt x="123101" y="4477"/>
                </a:lnTo>
                <a:lnTo>
                  <a:pt x="127492" y="4477"/>
                </a:lnTo>
                <a:lnTo>
                  <a:pt x="133560" y="8792"/>
                </a:lnTo>
                <a:lnTo>
                  <a:pt x="136836" y="9906"/>
                </a:lnTo>
                <a:lnTo>
                  <a:pt x="146485" y="9906"/>
                </a:lnTo>
                <a:lnTo>
                  <a:pt x="161373" y="11811"/>
                </a:lnTo>
                <a:lnTo>
                  <a:pt x="164297" y="8896"/>
                </a:lnTo>
                <a:lnTo>
                  <a:pt x="164611" y="8153"/>
                </a:lnTo>
                <a:close/>
                <a:moveTo>
                  <a:pt x="28585" y="42367"/>
                </a:moveTo>
                <a:lnTo>
                  <a:pt x="26394" y="44910"/>
                </a:lnTo>
                <a:lnTo>
                  <a:pt x="25089" y="43901"/>
                </a:lnTo>
                <a:lnTo>
                  <a:pt x="24403" y="42681"/>
                </a:lnTo>
                <a:lnTo>
                  <a:pt x="21574" y="48435"/>
                </a:lnTo>
                <a:lnTo>
                  <a:pt x="18393" y="49416"/>
                </a:lnTo>
                <a:lnTo>
                  <a:pt x="16536" y="48282"/>
                </a:lnTo>
                <a:lnTo>
                  <a:pt x="16707" y="46139"/>
                </a:lnTo>
                <a:lnTo>
                  <a:pt x="14897" y="40491"/>
                </a:lnTo>
                <a:lnTo>
                  <a:pt x="12125" y="38833"/>
                </a:lnTo>
                <a:lnTo>
                  <a:pt x="8230" y="38681"/>
                </a:lnTo>
                <a:lnTo>
                  <a:pt x="5410" y="36347"/>
                </a:lnTo>
                <a:lnTo>
                  <a:pt x="16278" y="34757"/>
                </a:lnTo>
                <a:lnTo>
                  <a:pt x="17402" y="32052"/>
                </a:lnTo>
                <a:lnTo>
                  <a:pt x="19612" y="29213"/>
                </a:lnTo>
                <a:lnTo>
                  <a:pt x="21270" y="28908"/>
                </a:lnTo>
                <a:lnTo>
                  <a:pt x="22679" y="29566"/>
                </a:lnTo>
                <a:lnTo>
                  <a:pt x="22946" y="31766"/>
                </a:lnTo>
                <a:lnTo>
                  <a:pt x="23298" y="32642"/>
                </a:lnTo>
                <a:lnTo>
                  <a:pt x="28223" y="33880"/>
                </a:lnTo>
                <a:lnTo>
                  <a:pt x="30147" y="37576"/>
                </a:lnTo>
                <a:lnTo>
                  <a:pt x="30871" y="42005"/>
                </a:lnTo>
                <a:lnTo>
                  <a:pt x="28585" y="42367"/>
                </a:lnTo>
                <a:close/>
                <a:moveTo>
                  <a:pt x="39805" y="56569"/>
                </a:moveTo>
                <a:lnTo>
                  <a:pt x="37585" y="57102"/>
                </a:lnTo>
                <a:lnTo>
                  <a:pt x="32318" y="53464"/>
                </a:lnTo>
                <a:lnTo>
                  <a:pt x="33537" y="50997"/>
                </a:lnTo>
                <a:lnTo>
                  <a:pt x="35043" y="50025"/>
                </a:lnTo>
                <a:lnTo>
                  <a:pt x="39519" y="51540"/>
                </a:lnTo>
                <a:lnTo>
                  <a:pt x="40148" y="55283"/>
                </a:lnTo>
                <a:lnTo>
                  <a:pt x="39805" y="56569"/>
                </a:lnTo>
                <a:close/>
                <a:moveTo>
                  <a:pt x="20393" y="52940"/>
                </a:moveTo>
                <a:lnTo>
                  <a:pt x="22289" y="54178"/>
                </a:lnTo>
                <a:lnTo>
                  <a:pt x="24041" y="53788"/>
                </a:lnTo>
                <a:lnTo>
                  <a:pt x="25822" y="52921"/>
                </a:lnTo>
                <a:lnTo>
                  <a:pt x="29670" y="53730"/>
                </a:lnTo>
                <a:lnTo>
                  <a:pt x="38452" y="59979"/>
                </a:lnTo>
                <a:lnTo>
                  <a:pt x="39262" y="61646"/>
                </a:lnTo>
                <a:lnTo>
                  <a:pt x="34014" y="62408"/>
                </a:lnTo>
                <a:lnTo>
                  <a:pt x="32823" y="64313"/>
                </a:lnTo>
                <a:lnTo>
                  <a:pt x="31566" y="65646"/>
                </a:lnTo>
                <a:lnTo>
                  <a:pt x="30080" y="66075"/>
                </a:lnTo>
                <a:lnTo>
                  <a:pt x="27547" y="68751"/>
                </a:lnTo>
                <a:lnTo>
                  <a:pt x="24127" y="71314"/>
                </a:lnTo>
                <a:lnTo>
                  <a:pt x="23413" y="72847"/>
                </a:lnTo>
                <a:lnTo>
                  <a:pt x="17212" y="72562"/>
                </a:lnTo>
                <a:lnTo>
                  <a:pt x="13831" y="73533"/>
                </a:lnTo>
                <a:lnTo>
                  <a:pt x="11097" y="76390"/>
                </a:lnTo>
                <a:lnTo>
                  <a:pt x="9973" y="81896"/>
                </a:lnTo>
                <a:lnTo>
                  <a:pt x="7973" y="86182"/>
                </a:lnTo>
                <a:lnTo>
                  <a:pt x="5934" y="87725"/>
                </a:lnTo>
                <a:lnTo>
                  <a:pt x="3810" y="87963"/>
                </a:lnTo>
                <a:lnTo>
                  <a:pt x="3305" y="86363"/>
                </a:lnTo>
                <a:lnTo>
                  <a:pt x="3506" y="84763"/>
                </a:lnTo>
                <a:lnTo>
                  <a:pt x="7973" y="78705"/>
                </a:lnTo>
                <a:lnTo>
                  <a:pt x="8906" y="76733"/>
                </a:lnTo>
                <a:lnTo>
                  <a:pt x="6677" y="75857"/>
                </a:lnTo>
                <a:lnTo>
                  <a:pt x="4810" y="73743"/>
                </a:lnTo>
                <a:lnTo>
                  <a:pt x="734" y="71266"/>
                </a:lnTo>
                <a:lnTo>
                  <a:pt x="0" y="69275"/>
                </a:lnTo>
                <a:lnTo>
                  <a:pt x="971" y="69123"/>
                </a:lnTo>
                <a:lnTo>
                  <a:pt x="1867" y="68551"/>
                </a:lnTo>
                <a:lnTo>
                  <a:pt x="2953" y="66875"/>
                </a:lnTo>
                <a:lnTo>
                  <a:pt x="3458" y="64951"/>
                </a:lnTo>
                <a:lnTo>
                  <a:pt x="200" y="59312"/>
                </a:lnTo>
                <a:lnTo>
                  <a:pt x="1857" y="58436"/>
                </a:lnTo>
                <a:lnTo>
                  <a:pt x="3934" y="58636"/>
                </a:lnTo>
                <a:lnTo>
                  <a:pt x="6058" y="60274"/>
                </a:lnTo>
                <a:lnTo>
                  <a:pt x="8392" y="58350"/>
                </a:lnTo>
                <a:lnTo>
                  <a:pt x="9382" y="58064"/>
                </a:lnTo>
                <a:lnTo>
                  <a:pt x="11011" y="58750"/>
                </a:lnTo>
                <a:lnTo>
                  <a:pt x="12659" y="55016"/>
                </a:lnTo>
                <a:lnTo>
                  <a:pt x="16573" y="53788"/>
                </a:lnTo>
                <a:lnTo>
                  <a:pt x="18517" y="52635"/>
                </a:lnTo>
                <a:lnTo>
                  <a:pt x="20393" y="5294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8039419B-0B54-099B-9D1F-1B519EC2F734}"/>
              </a:ext>
            </a:extLst>
          </p:cNvPr>
          <p:cNvSpPr/>
          <p:nvPr/>
        </p:nvSpPr>
        <p:spPr>
          <a:xfrm>
            <a:off x="5352171" y="3901462"/>
            <a:ext cx="224990" cy="199853"/>
          </a:xfrm>
          <a:custGeom>
            <a:avLst/>
            <a:gdLst>
              <a:gd name="connsiteX0" fmla="*/ 224962 w 224990"/>
              <a:gd name="connsiteY0" fmla="*/ 11097 h 199853"/>
              <a:gd name="connsiteX1" fmla="*/ 224971 w 224990"/>
              <a:gd name="connsiteY1" fmla="*/ 16078 h 199853"/>
              <a:gd name="connsiteX2" fmla="*/ 224971 w 224990"/>
              <a:gd name="connsiteY2" fmla="*/ 21993 h 199853"/>
              <a:gd name="connsiteX3" fmla="*/ 224980 w 224990"/>
              <a:gd name="connsiteY3" fmla="*/ 27889 h 199853"/>
              <a:gd name="connsiteX4" fmla="*/ 224990 w 224990"/>
              <a:gd name="connsiteY4" fmla="*/ 34595 h 199853"/>
              <a:gd name="connsiteX5" fmla="*/ 224990 w 224990"/>
              <a:gd name="connsiteY5" fmla="*/ 41262 h 199853"/>
              <a:gd name="connsiteX6" fmla="*/ 224990 w 224990"/>
              <a:gd name="connsiteY6" fmla="*/ 46111 h 199853"/>
              <a:gd name="connsiteX7" fmla="*/ 224990 w 224990"/>
              <a:gd name="connsiteY7" fmla="*/ 49482 h 199853"/>
              <a:gd name="connsiteX8" fmla="*/ 219551 w 224990"/>
              <a:gd name="connsiteY8" fmla="*/ 49482 h 199853"/>
              <a:gd name="connsiteX9" fmla="*/ 214570 w 224990"/>
              <a:gd name="connsiteY9" fmla="*/ 49482 h 199853"/>
              <a:gd name="connsiteX10" fmla="*/ 209588 w 224990"/>
              <a:gd name="connsiteY10" fmla="*/ 49482 h 199853"/>
              <a:gd name="connsiteX11" fmla="*/ 204616 w 224990"/>
              <a:gd name="connsiteY11" fmla="*/ 49482 h 199853"/>
              <a:gd name="connsiteX12" fmla="*/ 199635 w 224990"/>
              <a:gd name="connsiteY12" fmla="*/ 49482 h 199853"/>
              <a:gd name="connsiteX13" fmla="*/ 194653 w 224990"/>
              <a:gd name="connsiteY13" fmla="*/ 49482 h 199853"/>
              <a:gd name="connsiteX14" fmla="*/ 189671 w 224990"/>
              <a:gd name="connsiteY14" fmla="*/ 49482 h 199853"/>
              <a:gd name="connsiteX15" fmla="*/ 184690 w 224990"/>
              <a:gd name="connsiteY15" fmla="*/ 49482 h 199853"/>
              <a:gd name="connsiteX16" fmla="*/ 179708 w 224990"/>
              <a:gd name="connsiteY16" fmla="*/ 49482 h 199853"/>
              <a:gd name="connsiteX17" fmla="*/ 174727 w 224990"/>
              <a:gd name="connsiteY17" fmla="*/ 49482 h 199853"/>
              <a:gd name="connsiteX18" fmla="*/ 169745 w 224990"/>
              <a:gd name="connsiteY18" fmla="*/ 49482 h 199853"/>
              <a:gd name="connsiteX19" fmla="*/ 164763 w 224990"/>
              <a:gd name="connsiteY19" fmla="*/ 49482 h 199853"/>
              <a:gd name="connsiteX20" fmla="*/ 159782 w 224990"/>
              <a:gd name="connsiteY20" fmla="*/ 49482 h 199853"/>
              <a:gd name="connsiteX21" fmla="*/ 154800 w 224990"/>
              <a:gd name="connsiteY21" fmla="*/ 49482 h 199853"/>
              <a:gd name="connsiteX22" fmla="*/ 149819 w 224990"/>
              <a:gd name="connsiteY22" fmla="*/ 49482 h 199853"/>
              <a:gd name="connsiteX23" fmla="*/ 144847 w 224990"/>
              <a:gd name="connsiteY23" fmla="*/ 49482 h 199853"/>
              <a:gd name="connsiteX24" fmla="*/ 139865 w 224990"/>
              <a:gd name="connsiteY24" fmla="*/ 49482 h 199853"/>
              <a:gd name="connsiteX25" fmla="*/ 135865 w 224990"/>
              <a:gd name="connsiteY25" fmla="*/ 49482 h 199853"/>
              <a:gd name="connsiteX26" fmla="*/ 135865 w 224990"/>
              <a:gd name="connsiteY26" fmla="*/ 53016 h 199853"/>
              <a:gd name="connsiteX27" fmla="*/ 135865 w 224990"/>
              <a:gd name="connsiteY27" fmla="*/ 57026 h 199853"/>
              <a:gd name="connsiteX28" fmla="*/ 135865 w 224990"/>
              <a:gd name="connsiteY28" fmla="*/ 61046 h 199853"/>
              <a:gd name="connsiteX29" fmla="*/ 135865 w 224990"/>
              <a:gd name="connsiteY29" fmla="*/ 65056 h 199853"/>
              <a:gd name="connsiteX30" fmla="*/ 135865 w 224990"/>
              <a:gd name="connsiteY30" fmla="*/ 69066 h 199853"/>
              <a:gd name="connsiteX31" fmla="*/ 135865 w 224990"/>
              <a:gd name="connsiteY31" fmla="*/ 73066 h 199853"/>
              <a:gd name="connsiteX32" fmla="*/ 135865 w 224990"/>
              <a:gd name="connsiteY32" fmla="*/ 77067 h 199853"/>
              <a:gd name="connsiteX33" fmla="*/ 135865 w 224990"/>
              <a:gd name="connsiteY33" fmla="*/ 81058 h 199853"/>
              <a:gd name="connsiteX34" fmla="*/ 135865 w 224990"/>
              <a:gd name="connsiteY34" fmla="*/ 85049 h 199853"/>
              <a:gd name="connsiteX35" fmla="*/ 135865 w 224990"/>
              <a:gd name="connsiteY35" fmla="*/ 89030 h 199853"/>
              <a:gd name="connsiteX36" fmla="*/ 135865 w 224990"/>
              <a:gd name="connsiteY36" fmla="*/ 93012 h 199853"/>
              <a:gd name="connsiteX37" fmla="*/ 135865 w 224990"/>
              <a:gd name="connsiteY37" fmla="*/ 96993 h 199853"/>
              <a:gd name="connsiteX38" fmla="*/ 135865 w 224990"/>
              <a:gd name="connsiteY38" fmla="*/ 100955 h 199853"/>
              <a:gd name="connsiteX39" fmla="*/ 135865 w 224990"/>
              <a:gd name="connsiteY39" fmla="*/ 104928 h 199853"/>
              <a:gd name="connsiteX40" fmla="*/ 135865 w 224990"/>
              <a:gd name="connsiteY40" fmla="*/ 108890 h 199853"/>
              <a:gd name="connsiteX41" fmla="*/ 135865 w 224990"/>
              <a:gd name="connsiteY41" fmla="*/ 112852 h 199853"/>
              <a:gd name="connsiteX42" fmla="*/ 135865 w 224990"/>
              <a:gd name="connsiteY42" fmla="*/ 116805 h 199853"/>
              <a:gd name="connsiteX43" fmla="*/ 135865 w 224990"/>
              <a:gd name="connsiteY43" fmla="*/ 120330 h 199853"/>
              <a:gd name="connsiteX44" fmla="*/ 135674 w 224990"/>
              <a:gd name="connsiteY44" fmla="*/ 123482 h 199853"/>
              <a:gd name="connsiteX45" fmla="*/ 134074 w 224990"/>
              <a:gd name="connsiteY45" fmla="*/ 124416 h 199853"/>
              <a:gd name="connsiteX46" fmla="*/ 130255 w 224990"/>
              <a:gd name="connsiteY46" fmla="*/ 126092 h 199853"/>
              <a:gd name="connsiteX47" fmla="*/ 126330 w 224990"/>
              <a:gd name="connsiteY47" fmla="*/ 127816 h 199853"/>
              <a:gd name="connsiteX48" fmla="*/ 121348 w 224990"/>
              <a:gd name="connsiteY48" fmla="*/ 128607 h 199853"/>
              <a:gd name="connsiteX49" fmla="*/ 119710 w 224990"/>
              <a:gd name="connsiteY49" fmla="*/ 129169 h 199853"/>
              <a:gd name="connsiteX50" fmla="*/ 116529 w 224990"/>
              <a:gd name="connsiteY50" fmla="*/ 131436 h 199853"/>
              <a:gd name="connsiteX51" fmla="*/ 112348 w 224990"/>
              <a:gd name="connsiteY51" fmla="*/ 134417 h 199853"/>
              <a:gd name="connsiteX52" fmla="*/ 108728 w 224990"/>
              <a:gd name="connsiteY52" fmla="*/ 136998 h 199853"/>
              <a:gd name="connsiteX53" fmla="*/ 106337 w 224990"/>
              <a:gd name="connsiteY53" fmla="*/ 140351 h 199853"/>
              <a:gd name="connsiteX54" fmla="*/ 105470 w 224990"/>
              <a:gd name="connsiteY54" fmla="*/ 142189 h 199853"/>
              <a:gd name="connsiteX55" fmla="*/ 105118 w 224990"/>
              <a:gd name="connsiteY55" fmla="*/ 144123 h 199853"/>
              <a:gd name="connsiteX56" fmla="*/ 105394 w 224990"/>
              <a:gd name="connsiteY56" fmla="*/ 145971 h 199853"/>
              <a:gd name="connsiteX57" fmla="*/ 106699 w 224990"/>
              <a:gd name="connsiteY57" fmla="*/ 149666 h 199853"/>
              <a:gd name="connsiteX58" fmla="*/ 107052 w 224990"/>
              <a:gd name="connsiteY58" fmla="*/ 151533 h 199853"/>
              <a:gd name="connsiteX59" fmla="*/ 107252 w 224990"/>
              <a:gd name="connsiteY59" fmla="*/ 154781 h 199853"/>
              <a:gd name="connsiteX60" fmla="*/ 107470 w 224990"/>
              <a:gd name="connsiteY60" fmla="*/ 158306 h 199853"/>
              <a:gd name="connsiteX61" fmla="*/ 107709 w 224990"/>
              <a:gd name="connsiteY61" fmla="*/ 162106 h 199853"/>
              <a:gd name="connsiteX62" fmla="*/ 107947 w 224990"/>
              <a:gd name="connsiteY62" fmla="*/ 165906 h 199853"/>
              <a:gd name="connsiteX63" fmla="*/ 108195 w 224990"/>
              <a:gd name="connsiteY63" fmla="*/ 169936 h 199853"/>
              <a:gd name="connsiteX64" fmla="*/ 108452 w 224990"/>
              <a:gd name="connsiteY64" fmla="*/ 173974 h 199853"/>
              <a:gd name="connsiteX65" fmla="*/ 108709 w 224990"/>
              <a:gd name="connsiteY65" fmla="*/ 178022 h 199853"/>
              <a:gd name="connsiteX66" fmla="*/ 108899 w 224990"/>
              <a:gd name="connsiteY66" fmla="*/ 181032 h 199853"/>
              <a:gd name="connsiteX67" fmla="*/ 109138 w 224990"/>
              <a:gd name="connsiteY67" fmla="*/ 184823 h 199853"/>
              <a:gd name="connsiteX68" fmla="*/ 105089 w 224990"/>
              <a:gd name="connsiteY68" fmla="*/ 184833 h 199853"/>
              <a:gd name="connsiteX69" fmla="*/ 98965 w 224990"/>
              <a:gd name="connsiteY69" fmla="*/ 184833 h 199853"/>
              <a:gd name="connsiteX70" fmla="*/ 92831 w 224990"/>
              <a:gd name="connsiteY70" fmla="*/ 184842 h 199853"/>
              <a:gd name="connsiteX71" fmla="*/ 86696 w 224990"/>
              <a:gd name="connsiteY71" fmla="*/ 184852 h 199853"/>
              <a:gd name="connsiteX72" fmla="*/ 80572 w 224990"/>
              <a:gd name="connsiteY72" fmla="*/ 184861 h 199853"/>
              <a:gd name="connsiteX73" fmla="*/ 74447 w 224990"/>
              <a:gd name="connsiteY73" fmla="*/ 184871 h 199853"/>
              <a:gd name="connsiteX74" fmla="*/ 68313 w 224990"/>
              <a:gd name="connsiteY74" fmla="*/ 184880 h 199853"/>
              <a:gd name="connsiteX75" fmla="*/ 62179 w 224990"/>
              <a:gd name="connsiteY75" fmla="*/ 184880 h 199853"/>
              <a:gd name="connsiteX76" fmla="*/ 56055 w 224990"/>
              <a:gd name="connsiteY76" fmla="*/ 184890 h 199853"/>
              <a:gd name="connsiteX77" fmla="*/ 49921 w 224990"/>
              <a:gd name="connsiteY77" fmla="*/ 184899 h 199853"/>
              <a:gd name="connsiteX78" fmla="*/ 43796 w 224990"/>
              <a:gd name="connsiteY78" fmla="*/ 184909 h 199853"/>
              <a:gd name="connsiteX79" fmla="*/ 37672 w 224990"/>
              <a:gd name="connsiteY79" fmla="*/ 184918 h 199853"/>
              <a:gd name="connsiteX80" fmla="*/ 31537 w 224990"/>
              <a:gd name="connsiteY80" fmla="*/ 184928 h 199853"/>
              <a:gd name="connsiteX81" fmla="*/ 25403 w 224990"/>
              <a:gd name="connsiteY81" fmla="*/ 184938 h 199853"/>
              <a:gd name="connsiteX82" fmla="*/ 19279 w 224990"/>
              <a:gd name="connsiteY82" fmla="*/ 184938 h 199853"/>
              <a:gd name="connsiteX83" fmla="*/ 13145 w 224990"/>
              <a:gd name="connsiteY83" fmla="*/ 184947 h 199853"/>
              <a:gd name="connsiteX84" fmla="*/ 7020 w 224990"/>
              <a:gd name="connsiteY84" fmla="*/ 184956 h 199853"/>
              <a:gd name="connsiteX85" fmla="*/ 3591 w 224990"/>
              <a:gd name="connsiteY85" fmla="*/ 184966 h 199853"/>
              <a:gd name="connsiteX86" fmla="*/ 2486 w 224990"/>
              <a:gd name="connsiteY86" fmla="*/ 190291 h 199853"/>
              <a:gd name="connsiteX87" fmla="*/ 1505 w 224990"/>
              <a:gd name="connsiteY87" fmla="*/ 194110 h 199853"/>
              <a:gd name="connsiteX88" fmla="*/ 933 w 224990"/>
              <a:gd name="connsiteY88" fmla="*/ 197225 h 199853"/>
              <a:gd name="connsiteX89" fmla="*/ 1353 w 224990"/>
              <a:gd name="connsiteY89" fmla="*/ 199854 h 199853"/>
              <a:gd name="connsiteX90" fmla="*/ 0 w 224990"/>
              <a:gd name="connsiteY90" fmla="*/ 198416 h 199853"/>
              <a:gd name="connsiteX91" fmla="*/ 2381 w 224990"/>
              <a:gd name="connsiteY91" fmla="*/ 183595 h 199853"/>
              <a:gd name="connsiteX92" fmla="*/ 2553 w 224990"/>
              <a:gd name="connsiteY92" fmla="*/ 182347 h 199853"/>
              <a:gd name="connsiteX93" fmla="*/ 4496 w 224990"/>
              <a:gd name="connsiteY93" fmla="*/ 168640 h 199853"/>
              <a:gd name="connsiteX94" fmla="*/ 8163 w 224990"/>
              <a:gd name="connsiteY94" fmla="*/ 161192 h 199853"/>
              <a:gd name="connsiteX95" fmla="*/ 11087 w 224990"/>
              <a:gd name="connsiteY95" fmla="*/ 157905 h 199853"/>
              <a:gd name="connsiteX96" fmla="*/ 15621 w 224990"/>
              <a:gd name="connsiteY96" fmla="*/ 156201 h 199853"/>
              <a:gd name="connsiteX97" fmla="*/ 19783 w 224990"/>
              <a:gd name="connsiteY97" fmla="*/ 148695 h 199853"/>
              <a:gd name="connsiteX98" fmla="*/ 21241 w 224990"/>
              <a:gd name="connsiteY98" fmla="*/ 141770 h 199853"/>
              <a:gd name="connsiteX99" fmla="*/ 23974 w 224990"/>
              <a:gd name="connsiteY99" fmla="*/ 138579 h 199853"/>
              <a:gd name="connsiteX100" fmla="*/ 24832 w 224990"/>
              <a:gd name="connsiteY100" fmla="*/ 136084 h 199853"/>
              <a:gd name="connsiteX101" fmla="*/ 23756 w 224990"/>
              <a:gd name="connsiteY101" fmla="*/ 134179 h 199853"/>
              <a:gd name="connsiteX102" fmla="*/ 26337 w 224990"/>
              <a:gd name="connsiteY102" fmla="*/ 130435 h 199853"/>
              <a:gd name="connsiteX103" fmla="*/ 29461 w 224990"/>
              <a:gd name="connsiteY103" fmla="*/ 124701 h 199853"/>
              <a:gd name="connsiteX104" fmla="*/ 30909 w 224990"/>
              <a:gd name="connsiteY104" fmla="*/ 121015 h 199853"/>
              <a:gd name="connsiteX105" fmla="*/ 34557 w 224990"/>
              <a:gd name="connsiteY105" fmla="*/ 115310 h 199853"/>
              <a:gd name="connsiteX106" fmla="*/ 35005 w 224990"/>
              <a:gd name="connsiteY106" fmla="*/ 114043 h 199853"/>
              <a:gd name="connsiteX107" fmla="*/ 34680 w 224990"/>
              <a:gd name="connsiteY107" fmla="*/ 112614 h 199853"/>
              <a:gd name="connsiteX108" fmla="*/ 33242 w 224990"/>
              <a:gd name="connsiteY108" fmla="*/ 113824 h 199853"/>
              <a:gd name="connsiteX109" fmla="*/ 31709 w 224990"/>
              <a:gd name="connsiteY109" fmla="*/ 115939 h 199853"/>
              <a:gd name="connsiteX110" fmla="*/ 29889 w 224990"/>
              <a:gd name="connsiteY110" fmla="*/ 117605 h 199853"/>
              <a:gd name="connsiteX111" fmla="*/ 30632 w 224990"/>
              <a:gd name="connsiteY111" fmla="*/ 115557 h 199853"/>
              <a:gd name="connsiteX112" fmla="*/ 32061 w 224990"/>
              <a:gd name="connsiteY112" fmla="*/ 112547 h 199853"/>
              <a:gd name="connsiteX113" fmla="*/ 35309 w 224990"/>
              <a:gd name="connsiteY113" fmla="*/ 109385 h 199853"/>
              <a:gd name="connsiteX114" fmla="*/ 40434 w 224990"/>
              <a:gd name="connsiteY114" fmla="*/ 105909 h 199853"/>
              <a:gd name="connsiteX115" fmla="*/ 51063 w 224990"/>
              <a:gd name="connsiteY115" fmla="*/ 94069 h 199853"/>
              <a:gd name="connsiteX116" fmla="*/ 55064 w 224990"/>
              <a:gd name="connsiteY116" fmla="*/ 92021 h 199853"/>
              <a:gd name="connsiteX117" fmla="*/ 58664 w 224990"/>
              <a:gd name="connsiteY117" fmla="*/ 87021 h 199853"/>
              <a:gd name="connsiteX118" fmla="*/ 59950 w 224990"/>
              <a:gd name="connsiteY118" fmla="*/ 82572 h 199853"/>
              <a:gd name="connsiteX119" fmla="*/ 60303 w 224990"/>
              <a:gd name="connsiteY119" fmla="*/ 72342 h 199853"/>
              <a:gd name="connsiteX120" fmla="*/ 61589 w 224990"/>
              <a:gd name="connsiteY120" fmla="*/ 66932 h 199853"/>
              <a:gd name="connsiteX121" fmla="*/ 63932 w 224990"/>
              <a:gd name="connsiteY121" fmla="*/ 62713 h 199853"/>
              <a:gd name="connsiteX122" fmla="*/ 66732 w 224990"/>
              <a:gd name="connsiteY122" fmla="*/ 55007 h 199853"/>
              <a:gd name="connsiteX123" fmla="*/ 68866 w 224990"/>
              <a:gd name="connsiteY123" fmla="*/ 51568 h 199853"/>
              <a:gd name="connsiteX124" fmla="*/ 70256 w 224990"/>
              <a:gd name="connsiteY124" fmla="*/ 44520 h 199853"/>
              <a:gd name="connsiteX125" fmla="*/ 71771 w 224990"/>
              <a:gd name="connsiteY125" fmla="*/ 41843 h 199853"/>
              <a:gd name="connsiteX126" fmla="*/ 74486 w 224990"/>
              <a:gd name="connsiteY126" fmla="*/ 40558 h 199853"/>
              <a:gd name="connsiteX127" fmla="*/ 78334 w 224990"/>
              <a:gd name="connsiteY127" fmla="*/ 37043 h 199853"/>
              <a:gd name="connsiteX128" fmla="*/ 84115 w 224990"/>
              <a:gd name="connsiteY128" fmla="*/ 34862 h 199853"/>
              <a:gd name="connsiteX129" fmla="*/ 90964 w 224990"/>
              <a:gd name="connsiteY129" fmla="*/ 30280 h 199853"/>
              <a:gd name="connsiteX130" fmla="*/ 94174 w 224990"/>
              <a:gd name="connsiteY130" fmla="*/ 27537 h 199853"/>
              <a:gd name="connsiteX131" fmla="*/ 96317 w 224990"/>
              <a:gd name="connsiteY131" fmla="*/ 23441 h 199853"/>
              <a:gd name="connsiteX132" fmla="*/ 98612 w 224990"/>
              <a:gd name="connsiteY132" fmla="*/ 15269 h 199853"/>
              <a:gd name="connsiteX133" fmla="*/ 102718 w 224990"/>
              <a:gd name="connsiteY133" fmla="*/ 6649 h 199853"/>
              <a:gd name="connsiteX134" fmla="*/ 104823 w 224990"/>
              <a:gd name="connsiteY134" fmla="*/ 133 h 199853"/>
              <a:gd name="connsiteX135" fmla="*/ 221352 w 224990"/>
              <a:gd name="connsiteY135" fmla="*/ 0 h 199853"/>
              <a:gd name="connsiteX136" fmla="*/ 221371 w 224990"/>
              <a:gd name="connsiteY136" fmla="*/ 10 h 199853"/>
              <a:gd name="connsiteX137" fmla="*/ 221371 w 224990"/>
              <a:gd name="connsiteY137" fmla="*/ 0 h 199853"/>
              <a:gd name="connsiteX138" fmla="*/ 224962 w 224990"/>
              <a:gd name="connsiteY138" fmla="*/ 0 h 199853"/>
              <a:gd name="connsiteX139" fmla="*/ 224962 w 224990"/>
              <a:gd name="connsiteY139" fmla="*/ 4982 h 19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224990" h="199853">
                <a:moveTo>
                  <a:pt x="224962" y="11097"/>
                </a:moveTo>
                <a:lnTo>
                  <a:pt x="224971" y="16078"/>
                </a:lnTo>
                <a:lnTo>
                  <a:pt x="224971" y="21993"/>
                </a:lnTo>
                <a:lnTo>
                  <a:pt x="224980" y="27889"/>
                </a:lnTo>
                <a:lnTo>
                  <a:pt x="224990" y="34595"/>
                </a:lnTo>
                <a:lnTo>
                  <a:pt x="224990" y="41262"/>
                </a:lnTo>
                <a:lnTo>
                  <a:pt x="224990" y="46111"/>
                </a:lnTo>
                <a:lnTo>
                  <a:pt x="224990" y="49482"/>
                </a:lnTo>
                <a:lnTo>
                  <a:pt x="219551" y="49482"/>
                </a:lnTo>
                <a:lnTo>
                  <a:pt x="214570" y="49482"/>
                </a:lnTo>
                <a:lnTo>
                  <a:pt x="209588" y="49482"/>
                </a:lnTo>
                <a:lnTo>
                  <a:pt x="204616" y="49482"/>
                </a:lnTo>
                <a:lnTo>
                  <a:pt x="199635" y="49482"/>
                </a:lnTo>
                <a:lnTo>
                  <a:pt x="194653" y="49482"/>
                </a:lnTo>
                <a:lnTo>
                  <a:pt x="189671" y="49482"/>
                </a:lnTo>
                <a:lnTo>
                  <a:pt x="184690" y="49482"/>
                </a:lnTo>
                <a:lnTo>
                  <a:pt x="179708" y="49482"/>
                </a:lnTo>
                <a:lnTo>
                  <a:pt x="174727" y="49482"/>
                </a:lnTo>
                <a:lnTo>
                  <a:pt x="169745" y="49482"/>
                </a:lnTo>
                <a:lnTo>
                  <a:pt x="164763" y="49482"/>
                </a:lnTo>
                <a:lnTo>
                  <a:pt x="159782" y="49482"/>
                </a:lnTo>
                <a:lnTo>
                  <a:pt x="154800" y="49482"/>
                </a:lnTo>
                <a:lnTo>
                  <a:pt x="149819" y="49482"/>
                </a:lnTo>
                <a:lnTo>
                  <a:pt x="144847" y="49482"/>
                </a:lnTo>
                <a:lnTo>
                  <a:pt x="139865" y="49482"/>
                </a:lnTo>
                <a:lnTo>
                  <a:pt x="135865" y="49482"/>
                </a:lnTo>
                <a:lnTo>
                  <a:pt x="135865" y="53016"/>
                </a:lnTo>
                <a:lnTo>
                  <a:pt x="135865" y="57026"/>
                </a:lnTo>
                <a:lnTo>
                  <a:pt x="135865" y="61046"/>
                </a:lnTo>
                <a:lnTo>
                  <a:pt x="135865" y="65056"/>
                </a:lnTo>
                <a:lnTo>
                  <a:pt x="135865" y="69066"/>
                </a:lnTo>
                <a:lnTo>
                  <a:pt x="135865" y="73066"/>
                </a:lnTo>
                <a:lnTo>
                  <a:pt x="135865" y="77067"/>
                </a:lnTo>
                <a:lnTo>
                  <a:pt x="135865" y="81058"/>
                </a:lnTo>
                <a:lnTo>
                  <a:pt x="135865" y="85049"/>
                </a:lnTo>
                <a:lnTo>
                  <a:pt x="135865" y="89030"/>
                </a:lnTo>
                <a:lnTo>
                  <a:pt x="135865" y="93012"/>
                </a:lnTo>
                <a:lnTo>
                  <a:pt x="135865" y="96993"/>
                </a:lnTo>
                <a:lnTo>
                  <a:pt x="135865" y="100955"/>
                </a:lnTo>
                <a:lnTo>
                  <a:pt x="135865" y="104928"/>
                </a:lnTo>
                <a:lnTo>
                  <a:pt x="135865" y="108890"/>
                </a:lnTo>
                <a:lnTo>
                  <a:pt x="135865" y="112852"/>
                </a:lnTo>
                <a:lnTo>
                  <a:pt x="135865" y="116805"/>
                </a:lnTo>
                <a:lnTo>
                  <a:pt x="135865" y="120330"/>
                </a:lnTo>
                <a:lnTo>
                  <a:pt x="135674" y="123482"/>
                </a:lnTo>
                <a:lnTo>
                  <a:pt x="134074" y="124416"/>
                </a:lnTo>
                <a:lnTo>
                  <a:pt x="130255" y="126092"/>
                </a:lnTo>
                <a:lnTo>
                  <a:pt x="126330" y="127816"/>
                </a:lnTo>
                <a:lnTo>
                  <a:pt x="121348" y="128607"/>
                </a:lnTo>
                <a:lnTo>
                  <a:pt x="119710" y="129169"/>
                </a:lnTo>
                <a:lnTo>
                  <a:pt x="116529" y="131436"/>
                </a:lnTo>
                <a:lnTo>
                  <a:pt x="112348" y="134417"/>
                </a:lnTo>
                <a:lnTo>
                  <a:pt x="108728" y="136998"/>
                </a:lnTo>
                <a:lnTo>
                  <a:pt x="106337" y="140351"/>
                </a:lnTo>
                <a:lnTo>
                  <a:pt x="105470" y="142189"/>
                </a:lnTo>
                <a:lnTo>
                  <a:pt x="105118" y="144123"/>
                </a:lnTo>
                <a:lnTo>
                  <a:pt x="105394" y="145971"/>
                </a:lnTo>
                <a:lnTo>
                  <a:pt x="106699" y="149666"/>
                </a:lnTo>
                <a:lnTo>
                  <a:pt x="107052" y="151533"/>
                </a:lnTo>
                <a:lnTo>
                  <a:pt x="107252" y="154781"/>
                </a:lnTo>
                <a:lnTo>
                  <a:pt x="107470" y="158306"/>
                </a:lnTo>
                <a:lnTo>
                  <a:pt x="107709" y="162106"/>
                </a:lnTo>
                <a:lnTo>
                  <a:pt x="107947" y="165906"/>
                </a:lnTo>
                <a:lnTo>
                  <a:pt x="108195" y="169936"/>
                </a:lnTo>
                <a:lnTo>
                  <a:pt x="108452" y="173974"/>
                </a:lnTo>
                <a:lnTo>
                  <a:pt x="108709" y="178022"/>
                </a:lnTo>
                <a:lnTo>
                  <a:pt x="108899" y="181032"/>
                </a:lnTo>
                <a:lnTo>
                  <a:pt x="109138" y="184823"/>
                </a:lnTo>
                <a:lnTo>
                  <a:pt x="105089" y="184833"/>
                </a:lnTo>
                <a:lnTo>
                  <a:pt x="98965" y="184833"/>
                </a:lnTo>
                <a:lnTo>
                  <a:pt x="92831" y="184842"/>
                </a:lnTo>
                <a:lnTo>
                  <a:pt x="86696" y="184852"/>
                </a:lnTo>
                <a:lnTo>
                  <a:pt x="80572" y="184861"/>
                </a:lnTo>
                <a:lnTo>
                  <a:pt x="74447" y="184871"/>
                </a:lnTo>
                <a:lnTo>
                  <a:pt x="68313" y="184880"/>
                </a:lnTo>
                <a:lnTo>
                  <a:pt x="62179" y="184880"/>
                </a:lnTo>
                <a:lnTo>
                  <a:pt x="56055" y="184890"/>
                </a:lnTo>
                <a:lnTo>
                  <a:pt x="49921" y="184899"/>
                </a:lnTo>
                <a:lnTo>
                  <a:pt x="43796" y="184909"/>
                </a:lnTo>
                <a:lnTo>
                  <a:pt x="37672" y="184918"/>
                </a:lnTo>
                <a:lnTo>
                  <a:pt x="31537" y="184928"/>
                </a:lnTo>
                <a:lnTo>
                  <a:pt x="25403" y="184938"/>
                </a:lnTo>
                <a:lnTo>
                  <a:pt x="19279" y="184938"/>
                </a:lnTo>
                <a:lnTo>
                  <a:pt x="13145" y="184947"/>
                </a:lnTo>
                <a:lnTo>
                  <a:pt x="7020" y="184956"/>
                </a:lnTo>
                <a:lnTo>
                  <a:pt x="3591" y="184966"/>
                </a:lnTo>
                <a:lnTo>
                  <a:pt x="2486" y="190291"/>
                </a:lnTo>
                <a:lnTo>
                  <a:pt x="1505" y="194110"/>
                </a:lnTo>
                <a:lnTo>
                  <a:pt x="933" y="197225"/>
                </a:lnTo>
                <a:lnTo>
                  <a:pt x="1353" y="199854"/>
                </a:lnTo>
                <a:lnTo>
                  <a:pt x="0" y="198416"/>
                </a:lnTo>
                <a:lnTo>
                  <a:pt x="2381" y="183595"/>
                </a:lnTo>
                <a:lnTo>
                  <a:pt x="2553" y="182347"/>
                </a:lnTo>
                <a:lnTo>
                  <a:pt x="4496" y="168640"/>
                </a:lnTo>
                <a:lnTo>
                  <a:pt x="8163" y="161192"/>
                </a:lnTo>
                <a:lnTo>
                  <a:pt x="11087" y="157905"/>
                </a:lnTo>
                <a:lnTo>
                  <a:pt x="15621" y="156201"/>
                </a:lnTo>
                <a:lnTo>
                  <a:pt x="19783" y="148695"/>
                </a:lnTo>
                <a:lnTo>
                  <a:pt x="21241" y="141770"/>
                </a:lnTo>
                <a:lnTo>
                  <a:pt x="23974" y="138579"/>
                </a:lnTo>
                <a:lnTo>
                  <a:pt x="24832" y="136084"/>
                </a:lnTo>
                <a:lnTo>
                  <a:pt x="23756" y="134179"/>
                </a:lnTo>
                <a:lnTo>
                  <a:pt x="26337" y="130435"/>
                </a:lnTo>
                <a:lnTo>
                  <a:pt x="29461" y="124701"/>
                </a:lnTo>
                <a:lnTo>
                  <a:pt x="30909" y="121015"/>
                </a:lnTo>
                <a:lnTo>
                  <a:pt x="34557" y="115310"/>
                </a:lnTo>
                <a:lnTo>
                  <a:pt x="35005" y="114043"/>
                </a:lnTo>
                <a:lnTo>
                  <a:pt x="34680" y="112614"/>
                </a:lnTo>
                <a:lnTo>
                  <a:pt x="33242" y="113824"/>
                </a:lnTo>
                <a:lnTo>
                  <a:pt x="31709" y="115939"/>
                </a:lnTo>
                <a:lnTo>
                  <a:pt x="29889" y="117605"/>
                </a:lnTo>
                <a:lnTo>
                  <a:pt x="30632" y="115557"/>
                </a:lnTo>
                <a:lnTo>
                  <a:pt x="32061" y="112547"/>
                </a:lnTo>
                <a:lnTo>
                  <a:pt x="35309" y="109385"/>
                </a:lnTo>
                <a:lnTo>
                  <a:pt x="40434" y="105909"/>
                </a:lnTo>
                <a:lnTo>
                  <a:pt x="51063" y="94069"/>
                </a:lnTo>
                <a:lnTo>
                  <a:pt x="55064" y="92021"/>
                </a:lnTo>
                <a:lnTo>
                  <a:pt x="58664" y="87021"/>
                </a:lnTo>
                <a:lnTo>
                  <a:pt x="59950" y="82572"/>
                </a:lnTo>
                <a:lnTo>
                  <a:pt x="60303" y="72342"/>
                </a:lnTo>
                <a:lnTo>
                  <a:pt x="61589" y="66932"/>
                </a:lnTo>
                <a:lnTo>
                  <a:pt x="63932" y="62713"/>
                </a:lnTo>
                <a:lnTo>
                  <a:pt x="66732" y="55007"/>
                </a:lnTo>
                <a:lnTo>
                  <a:pt x="68866" y="51568"/>
                </a:lnTo>
                <a:lnTo>
                  <a:pt x="70256" y="44520"/>
                </a:lnTo>
                <a:lnTo>
                  <a:pt x="71771" y="41843"/>
                </a:lnTo>
                <a:lnTo>
                  <a:pt x="74486" y="40558"/>
                </a:lnTo>
                <a:lnTo>
                  <a:pt x="78334" y="37043"/>
                </a:lnTo>
                <a:lnTo>
                  <a:pt x="84115" y="34862"/>
                </a:lnTo>
                <a:lnTo>
                  <a:pt x="90964" y="30280"/>
                </a:lnTo>
                <a:lnTo>
                  <a:pt x="94174" y="27537"/>
                </a:lnTo>
                <a:lnTo>
                  <a:pt x="96317" y="23441"/>
                </a:lnTo>
                <a:lnTo>
                  <a:pt x="98612" y="15269"/>
                </a:lnTo>
                <a:lnTo>
                  <a:pt x="102718" y="6649"/>
                </a:lnTo>
                <a:lnTo>
                  <a:pt x="104823" y="133"/>
                </a:lnTo>
                <a:lnTo>
                  <a:pt x="221352" y="0"/>
                </a:lnTo>
                <a:lnTo>
                  <a:pt x="221371" y="10"/>
                </a:lnTo>
                <a:lnTo>
                  <a:pt x="221371" y="0"/>
                </a:lnTo>
                <a:lnTo>
                  <a:pt x="224962" y="0"/>
                </a:lnTo>
                <a:lnTo>
                  <a:pt x="224962" y="49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631D15D6-013E-701B-4A43-55F689D5AB79}"/>
              </a:ext>
            </a:extLst>
          </p:cNvPr>
          <p:cNvSpPr/>
          <p:nvPr/>
        </p:nvSpPr>
        <p:spPr>
          <a:xfrm>
            <a:off x="6782969" y="4180221"/>
            <a:ext cx="178869" cy="155038"/>
          </a:xfrm>
          <a:custGeom>
            <a:avLst/>
            <a:gdLst>
              <a:gd name="connsiteX0" fmla="*/ 178870 w 178869"/>
              <a:gd name="connsiteY0" fmla="*/ 145990 h 155038"/>
              <a:gd name="connsiteX1" fmla="*/ 175898 w 178869"/>
              <a:gd name="connsiteY1" fmla="*/ 147256 h 155038"/>
              <a:gd name="connsiteX2" fmla="*/ 172621 w 178869"/>
              <a:gd name="connsiteY2" fmla="*/ 148371 h 155038"/>
              <a:gd name="connsiteX3" fmla="*/ 172155 w 178869"/>
              <a:gd name="connsiteY3" fmla="*/ 148333 h 155038"/>
              <a:gd name="connsiteX4" fmla="*/ 171069 w 178869"/>
              <a:gd name="connsiteY4" fmla="*/ 149790 h 155038"/>
              <a:gd name="connsiteX5" fmla="*/ 169516 w 178869"/>
              <a:gd name="connsiteY5" fmla="*/ 153771 h 155038"/>
              <a:gd name="connsiteX6" fmla="*/ 167811 w 178869"/>
              <a:gd name="connsiteY6" fmla="*/ 154934 h 155038"/>
              <a:gd name="connsiteX7" fmla="*/ 166916 w 178869"/>
              <a:gd name="connsiteY7" fmla="*/ 155038 h 155038"/>
              <a:gd name="connsiteX8" fmla="*/ 161820 w 178869"/>
              <a:gd name="connsiteY8" fmla="*/ 151314 h 155038"/>
              <a:gd name="connsiteX9" fmla="*/ 161030 w 178869"/>
              <a:gd name="connsiteY9" fmla="*/ 151104 h 155038"/>
              <a:gd name="connsiteX10" fmla="*/ 159925 w 178869"/>
              <a:gd name="connsiteY10" fmla="*/ 151838 h 155038"/>
              <a:gd name="connsiteX11" fmla="*/ 159125 w 178869"/>
              <a:gd name="connsiteY11" fmla="*/ 152600 h 155038"/>
              <a:gd name="connsiteX12" fmla="*/ 156753 w 178869"/>
              <a:gd name="connsiteY12" fmla="*/ 149771 h 155038"/>
              <a:gd name="connsiteX13" fmla="*/ 155020 w 178869"/>
              <a:gd name="connsiteY13" fmla="*/ 147276 h 155038"/>
              <a:gd name="connsiteX14" fmla="*/ 152600 w 178869"/>
              <a:gd name="connsiteY14" fmla="*/ 144294 h 155038"/>
              <a:gd name="connsiteX15" fmla="*/ 150247 w 178869"/>
              <a:gd name="connsiteY15" fmla="*/ 142951 h 155038"/>
              <a:gd name="connsiteX16" fmla="*/ 147724 w 178869"/>
              <a:gd name="connsiteY16" fmla="*/ 141265 h 155038"/>
              <a:gd name="connsiteX17" fmla="*/ 145247 w 178869"/>
              <a:gd name="connsiteY17" fmla="*/ 137350 h 155038"/>
              <a:gd name="connsiteX18" fmla="*/ 142723 w 178869"/>
              <a:gd name="connsiteY18" fmla="*/ 133035 h 155038"/>
              <a:gd name="connsiteX19" fmla="*/ 138979 w 178869"/>
              <a:gd name="connsiteY19" fmla="*/ 129502 h 155038"/>
              <a:gd name="connsiteX20" fmla="*/ 131979 w 178869"/>
              <a:gd name="connsiteY20" fmla="*/ 124406 h 155038"/>
              <a:gd name="connsiteX21" fmla="*/ 125549 w 178869"/>
              <a:gd name="connsiteY21" fmla="*/ 117948 h 155038"/>
              <a:gd name="connsiteX22" fmla="*/ 120634 w 178869"/>
              <a:gd name="connsiteY22" fmla="*/ 111195 h 155038"/>
              <a:gd name="connsiteX23" fmla="*/ 117463 w 178869"/>
              <a:gd name="connsiteY23" fmla="*/ 107670 h 155038"/>
              <a:gd name="connsiteX24" fmla="*/ 116110 w 178869"/>
              <a:gd name="connsiteY24" fmla="*/ 106775 h 155038"/>
              <a:gd name="connsiteX25" fmla="*/ 109557 w 178869"/>
              <a:gd name="connsiteY25" fmla="*/ 104565 h 155038"/>
              <a:gd name="connsiteX26" fmla="*/ 104985 w 178869"/>
              <a:gd name="connsiteY26" fmla="*/ 101470 h 155038"/>
              <a:gd name="connsiteX27" fmla="*/ 101461 w 178869"/>
              <a:gd name="connsiteY27" fmla="*/ 98917 h 155038"/>
              <a:gd name="connsiteX28" fmla="*/ 99298 w 178869"/>
              <a:gd name="connsiteY28" fmla="*/ 98231 h 155038"/>
              <a:gd name="connsiteX29" fmla="*/ 97203 w 178869"/>
              <a:gd name="connsiteY29" fmla="*/ 98145 h 155038"/>
              <a:gd name="connsiteX30" fmla="*/ 92736 w 178869"/>
              <a:gd name="connsiteY30" fmla="*/ 98650 h 155038"/>
              <a:gd name="connsiteX31" fmla="*/ 89021 w 178869"/>
              <a:gd name="connsiteY31" fmla="*/ 97050 h 155038"/>
              <a:gd name="connsiteX32" fmla="*/ 87459 w 178869"/>
              <a:gd name="connsiteY32" fmla="*/ 97050 h 155038"/>
              <a:gd name="connsiteX33" fmla="*/ 84973 w 178869"/>
              <a:gd name="connsiteY33" fmla="*/ 96583 h 155038"/>
              <a:gd name="connsiteX34" fmla="*/ 83020 w 178869"/>
              <a:gd name="connsiteY34" fmla="*/ 96012 h 155038"/>
              <a:gd name="connsiteX35" fmla="*/ 80725 w 178869"/>
              <a:gd name="connsiteY35" fmla="*/ 96698 h 155038"/>
              <a:gd name="connsiteX36" fmla="*/ 76019 w 178869"/>
              <a:gd name="connsiteY36" fmla="*/ 97841 h 155038"/>
              <a:gd name="connsiteX37" fmla="*/ 74086 w 178869"/>
              <a:gd name="connsiteY37" fmla="*/ 97593 h 155038"/>
              <a:gd name="connsiteX38" fmla="*/ 73038 w 178869"/>
              <a:gd name="connsiteY38" fmla="*/ 96002 h 155038"/>
              <a:gd name="connsiteX39" fmla="*/ 72419 w 178869"/>
              <a:gd name="connsiteY39" fmla="*/ 94783 h 155038"/>
              <a:gd name="connsiteX40" fmla="*/ 70781 w 178869"/>
              <a:gd name="connsiteY40" fmla="*/ 93516 h 155038"/>
              <a:gd name="connsiteX41" fmla="*/ 69428 w 178869"/>
              <a:gd name="connsiteY41" fmla="*/ 93516 h 155038"/>
              <a:gd name="connsiteX42" fmla="*/ 68675 w 178869"/>
              <a:gd name="connsiteY42" fmla="*/ 94650 h 155038"/>
              <a:gd name="connsiteX43" fmla="*/ 63761 w 178869"/>
              <a:gd name="connsiteY43" fmla="*/ 97517 h 155038"/>
              <a:gd name="connsiteX44" fmla="*/ 55540 w 178869"/>
              <a:gd name="connsiteY44" fmla="*/ 99108 h 155038"/>
              <a:gd name="connsiteX45" fmla="*/ 53588 w 178869"/>
              <a:gd name="connsiteY45" fmla="*/ 98993 h 155038"/>
              <a:gd name="connsiteX46" fmla="*/ 52131 w 178869"/>
              <a:gd name="connsiteY46" fmla="*/ 97841 h 155038"/>
              <a:gd name="connsiteX47" fmla="*/ 47977 w 178869"/>
              <a:gd name="connsiteY47" fmla="*/ 92916 h 155038"/>
              <a:gd name="connsiteX48" fmla="*/ 46787 w 178869"/>
              <a:gd name="connsiteY48" fmla="*/ 92116 h 155038"/>
              <a:gd name="connsiteX49" fmla="*/ 45844 w 178869"/>
              <a:gd name="connsiteY49" fmla="*/ 92040 h 155038"/>
              <a:gd name="connsiteX50" fmla="*/ 43920 w 178869"/>
              <a:gd name="connsiteY50" fmla="*/ 91459 h 155038"/>
              <a:gd name="connsiteX51" fmla="*/ 42120 w 178869"/>
              <a:gd name="connsiteY51" fmla="*/ 90516 h 155038"/>
              <a:gd name="connsiteX52" fmla="*/ 40538 w 178869"/>
              <a:gd name="connsiteY52" fmla="*/ 88497 h 155038"/>
              <a:gd name="connsiteX53" fmla="*/ 38948 w 178869"/>
              <a:gd name="connsiteY53" fmla="*/ 87344 h 155038"/>
              <a:gd name="connsiteX54" fmla="*/ 37243 w 178869"/>
              <a:gd name="connsiteY54" fmla="*/ 91297 h 155038"/>
              <a:gd name="connsiteX55" fmla="*/ 34252 w 178869"/>
              <a:gd name="connsiteY55" fmla="*/ 98193 h 155038"/>
              <a:gd name="connsiteX56" fmla="*/ 32651 w 178869"/>
              <a:gd name="connsiteY56" fmla="*/ 101889 h 155038"/>
              <a:gd name="connsiteX57" fmla="*/ 30585 w 178869"/>
              <a:gd name="connsiteY57" fmla="*/ 106642 h 155038"/>
              <a:gd name="connsiteX58" fmla="*/ 29937 w 178869"/>
              <a:gd name="connsiteY58" fmla="*/ 106785 h 155038"/>
              <a:gd name="connsiteX59" fmla="*/ 28880 w 178869"/>
              <a:gd name="connsiteY59" fmla="*/ 106442 h 155038"/>
              <a:gd name="connsiteX60" fmla="*/ 24775 w 178869"/>
              <a:gd name="connsiteY60" fmla="*/ 100517 h 155038"/>
              <a:gd name="connsiteX61" fmla="*/ 22193 w 178869"/>
              <a:gd name="connsiteY61" fmla="*/ 98288 h 155038"/>
              <a:gd name="connsiteX62" fmla="*/ 20269 w 178869"/>
              <a:gd name="connsiteY62" fmla="*/ 98498 h 155038"/>
              <a:gd name="connsiteX63" fmla="*/ 18869 w 178869"/>
              <a:gd name="connsiteY63" fmla="*/ 99593 h 155038"/>
              <a:gd name="connsiteX64" fmla="*/ 17983 w 178869"/>
              <a:gd name="connsiteY64" fmla="*/ 101575 h 155038"/>
              <a:gd name="connsiteX65" fmla="*/ 17021 w 178869"/>
              <a:gd name="connsiteY65" fmla="*/ 102794 h 155038"/>
              <a:gd name="connsiteX66" fmla="*/ 15983 w 178869"/>
              <a:gd name="connsiteY66" fmla="*/ 103270 h 155038"/>
              <a:gd name="connsiteX67" fmla="*/ 13745 w 178869"/>
              <a:gd name="connsiteY67" fmla="*/ 103032 h 155038"/>
              <a:gd name="connsiteX68" fmla="*/ 10306 w 178869"/>
              <a:gd name="connsiteY68" fmla="*/ 102089 h 155038"/>
              <a:gd name="connsiteX69" fmla="*/ 6753 w 178869"/>
              <a:gd name="connsiteY69" fmla="*/ 102289 h 155038"/>
              <a:gd name="connsiteX70" fmla="*/ 3096 w 178869"/>
              <a:gd name="connsiteY70" fmla="*/ 103641 h 155038"/>
              <a:gd name="connsiteX71" fmla="*/ 2610 w 178869"/>
              <a:gd name="connsiteY71" fmla="*/ 103679 h 155038"/>
              <a:gd name="connsiteX72" fmla="*/ 1753 w 178869"/>
              <a:gd name="connsiteY72" fmla="*/ 95793 h 155038"/>
              <a:gd name="connsiteX73" fmla="*/ 1181 w 178869"/>
              <a:gd name="connsiteY73" fmla="*/ 90516 h 155038"/>
              <a:gd name="connsiteX74" fmla="*/ 571 w 178869"/>
              <a:gd name="connsiteY74" fmla="*/ 84925 h 155038"/>
              <a:gd name="connsiteX75" fmla="*/ 0 w 178869"/>
              <a:gd name="connsiteY75" fmla="*/ 79638 h 155038"/>
              <a:gd name="connsiteX76" fmla="*/ 2543 w 178869"/>
              <a:gd name="connsiteY76" fmla="*/ 76390 h 155038"/>
              <a:gd name="connsiteX77" fmla="*/ 3724 w 178869"/>
              <a:gd name="connsiteY77" fmla="*/ 73304 h 155038"/>
              <a:gd name="connsiteX78" fmla="*/ 6753 w 178869"/>
              <a:gd name="connsiteY78" fmla="*/ 63265 h 155038"/>
              <a:gd name="connsiteX79" fmla="*/ 7963 w 178869"/>
              <a:gd name="connsiteY79" fmla="*/ 61265 h 155038"/>
              <a:gd name="connsiteX80" fmla="*/ 10344 w 178869"/>
              <a:gd name="connsiteY80" fmla="*/ 55883 h 155038"/>
              <a:gd name="connsiteX81" fmla="*/ 10678 w 178869"/>
              <a:gd name="connsiteY81" fmla="*/ 54321 h 155038"/>
              <a:gd name="connsiteX82" fmla="*/ 13030 w 178869"/>
              <a:gd name="connsiteY82" fmla="*/ 47520 h 155038"/>
              <a:gd name="connsiteX83" fmla="*/ 12811 w 178869"/>
              <a:gd name="connsiteY83" fmla="*/ 42996 h 155038"/>
              <a:gd name="connsiteX84" fmla="*/ 12335 w 178869"/>
              <a:gd name="connsiteY84" fmla="*/ 38424 h 155038"/>
              <a:gd name="connsiteX85" fmla="*/ 13621 w 178869"/>
              <a:gd name="connsiteY85" fmla="*/ 35709 h 155038"/>
              <a:gd name="connsiteX86" fmla="*/ 14764 w 178869"/>
              <a:gd name="connsiteY86" fmla="*/ 33537 h 155038"/>
              <a:gd name="connsiteX87" fmla="*/ 14687 w 178869"/>
              <a:gd name="connsiteY87" fmla="*/ 31709 h 155038"/>
              <a:gd name="connsiteX88" fmla="*/ 15202 w 178869"/>
              <a:gd name="connsiteY88" fmla="*/ 27432 h 155038"/>
              <a:gd name="connsiteX89" fmla="*/ 15573 w 178869"/>
              <a:gd name="connsiteY89" fmla="*/ 26365 h 155038"/>
              <a:gd name="connsiteX90" fmla="*/ 16973 w 178869"/>
              <a:gd name="connsiteY90" fmla="*/ 26298 h 155038"/>
              <a:gd name="connsiteX91" fmla="*/ 19860 w 178869"/>
              <a:gd name="connsiteY91" fmla="*/ 26851 h 155038"/>
              <a:gd name="connsiteX92" fmla="*/ 21984 w 178869"/>
              <a:gd name="connsiteY92" fmla="*/ 26422 h 155038"/>
              <a:gd name="connsiteX93" fmla="*/ 24432 w 178869"/>
              <a:gd name="connsiteY93" fmla="*/ 26422 h 155038"/>
              <a:gd name="connsiteX94" fmla="*/ 26318 w 178869"/>
              <a:gd name="connsiteY94" fmla="*/ 26289 h 155038"/>
              <a:gd name="connsiteX95" fmla="*/ 27432 w 178869"/>
              <a:gd name="connsiteY95" fmla="*/ 24984 h 155038"/>
              <a:gd name="connsiteX96" fmla="*/ 28966 w 178869"/>
              <a:gd name="connsiteY96" fmla="*/ 19993 h 155038"/>
              <a:gd name="connsiteX97" fmla="*/ 29956 w 178869"/>
              <a:gd name="connsiteY97" fmla="*/ 18993 h 155038"/>
              <a:gd name="connsiteX98" fmla="*/ 30728 w 178869"/>
              <a:gd name="connsiteY98" fmla="*/ 18688 h 155038"/>
              <a:gd name="connsiteX99" fmla="*/ 32890 w 178869"/>
              <a:gd name="connsiteY99" fmla="*/ 17764 h 155038"/>
              <a:gd name="connsiteX100" fmla="*/ 34738 w 178869"/>
              <a:gd name="connsiteY100" fmla="*/ 16307 h 155038"/>
              <a:gd name="connsiteX101" fmla="*/ 36243 w 178869"/>
              <a:gd name="connsiteY101" fmla="*/ 15269 h 155038"/>
              <a:gd name="connsiteX102" fmla="*/ 36805 w 178869"/>
              <a:gd name="connsiteY102" fmla="*/ 15059 h 155038"/>
              <a:gd name="connsiteX103" fmla="*/ 38395 w 178869"/>
              <a:gd name="connsiteY103" fmla="*/ 14926 h 155038"/>
              <a:gd name="connsiteX104" fmla="*/ 39986 w 178869"/>
              <a:gd name="connsiteY104" fmla="*/ 14316 h 155038"/>
              <a:gd name="connsiteX105" fmla="*/ 40720 w 178869"/>
              <a:gd name="connsiteY105" fmla="*/ 13611 h 155038"/>
              <a:gd name="connsiteX106" fmla="*/ 42729 w 178869"/>
              <a:gd name="connsiteY106" fmla="*/ 13049 h 155038"/>
              <a:gd name="connsiteX107" fmla="*/ 44701 w 178869"/>
              <a:gd name="connsiteY107" fmla="*/ 13363 h 155038"/>
              <a:gd name="connsiteX108" fmla="*/ 46025 w 178869"/>
              <a:gd name="connsiteY108" fmla="*/ 12744 h 155038"/>
              <a:gd name="connsiteX109" fmla="*/ 46911 w 178869"/>
              <a:gd name="connsiteY109" fmla="*/ 12344 h 155038"/>
              <a:gd name="connsiteX110" fmla="*/ 47911 w 178869"/>
              <a:gd name="connsiteY110" fmla="*/ 12316 h 155038"/>
              <a:gd name="connsiteX111" fmla="*/ 48835 w 178869"/>
              <a:gd name="connsiteY111" fmla="*/ 11735 h 155038"/>
              <a:gd name="connsiteX112" fmla="*/ 49206 w 178869"/>
              <a:gd name="connsiteY112" fmla="*/ 10849 h 155038"/>
              <a:gd name="connsiteX113" fmla="*/ 49806 w 178869"/>
              <a:gd name="connsiteY113" fmla="*/ 10277 h 155038"/>
              <a:gd name="connsiteX114" fmla="*/ 51340 w 178869"/>
              <a:gd name="connsiteY114" fmla="*/ 8982 h 155038"/>
              <a:gd name="connsiteX115" fmla="*/ 52044 w 178869"/>
              <a:gd name="connsiteY115" fmla="*/ 8039 h 155038"/>
              <a:gd name="connsiteX116" fmla="*/ 52359 w 178869"/>
              <a:gd name="connsiteY116" fmla="*/ 7086 h 155038"/>
              <a:gd name="connsiteX117" fmla="*/ 52674 w 178869"/>
              <a:gd name="connsiteY117" fmla="*/ 6334 h 155038"/>
              <a:gd name="connsiteX118" fmla="*/ 53350 w 178869"/>
              <a:gd name="connsiteY118" fmla="*/ 5058 h 155038"/>
              <a:gd name="connsiteX119" fmla="*/ 56036 w 178869"/>
              <a:gd name="connsiteY119" fmla="*/ 1857 h 155038"/>
              <a:gd name="connsiteX120" fmla="*/ 58351 w 178869"/>
              <a:gd name="connsiteY120" fmla="*/ 0 h 155038"/>
              <a:gd name="connsiteX121" fmla="*/ 66427 w 178869"/>
              <a:gd name="connsiteY121" fmla="*/ 16116 h 155038"/>
              <a:gd name="connsiteX122" fmla="*/ 69704 w 178869"/>
              <a:gd name="connsiteY122" fmla="*/ 25622 h 155038"/>
              <a:gd name="connsiteX123" fmla="*/ 72600 w 178869"/>
              <a:gd name="connsiteY123" fmla="*/ 35519 h 155038"/>
              <a:gd name="connsiteX124" fmla="*/ 74743 w 178869"/>
              <a:gd name="connsiteY124" fmla="*/ 50349 h 155038"/>
              <a:gd name="connsiteX125" fmla="*/ 76781 w 178869"/>
              <a:gd name="connsiteY125" fmla="*/ 57893 h 155038"/>
              <a:gd name="connsiteX126" fmla="*/ 80077 w 178869"/>
              <a:gd name="connsiteY126" fmla="*/ 61608 h 155038"/>
              <a:gd name="connsiteX127" fmla="*/ 82334 w 178869"/>
              <a:gd name="connsiteY127" fmla="*/ 68628 h 155038"/>
              <a:gd name="connsiteX128" fmla="*/ 84268 w 178869"/>
              <a:gd name="connsiteY128" fmla="*/ 68894 h 155038"/>
              <a:gd name="connsiteX129" fmla="*/ 85668 w 178869"/>
              <a:gd name="connsiteY129" fmla="*/ 70818 h 155038"/>
              <a:gd name="connsiteX130" fmla="*/ 88068 w 178869"/>
              <a:gd name="connsiteY130" fmla="*/ 77400 h 155038"/>
              <a:gd name="connsiteX131" fmla="*/ 89792 w 178869"/>
              <a:gd name="connsiteY131" fmla="*/ 79848 h 155038"/>
              <a:gd name="connsiteX132" fmla="*/ 90697 w 178869"/>
              <a:gd name="connsiteY132" fmla="*/ 77743 h 155038"/>
              <a:gd name="connsiteX133" fmla="*/ 90592 w 178869"/>
              <a:gd name="connsiteY133" fmla="*/ 76533 h 155038"/>
              <a:gd name="connsiteX134" fmla="*/ 89916 w 178869"/>
              <a:gd name="connsiteY134" fmla="*/ 74504 h 155038"/>
              <a:gd name="connsiteX135" fmla="*/ 90535 w 178869"/>
              <a:gd name="connsiteY135" fmla="*/ 71895 h 155038"/>
              <a:gd name="connsiteX136" fmla="*/ 91878 w 178869"/>
              <a:gd name="connsiteY136" fmla="*/ 70333 h 155038"/>
              <a:gd name="connsiteX137" fmla="*/ 94945 w 178869"/>
              <a:gd name="connsiteY137" fmla="*/ 72466 h 155038"/>
              <a:gd name="connsiteX138" fmla="*/ 96621 w 178869"/>
              <a:gd name="connsiteY138" fmla="*/ 74076 h 155038"/>
              <a:gd name="connsiteX139" fmla="*/ 97069 w 178869"/>
              <a:gd name="connsiteY139" fmla="*/ 77305 h 155038"/>
              <a:gd name="connsiteX140" fmla="*/ 97774 w 178869"/>
              <a:gd name="connsiteY140" fmla="*/ 79095 h 155038"/>
              <a:gd name="connsiteX141" fmla="*/ 100975 w 178869"/>
              <a:gd name="connsiteY141" fmla="*/ 82887 h 155038"/>
              <a:gd name="connsiteX142" fmla="*/ 103680 w 178869"/>
              <a:gd name="connsiteY142" fmla="*/ 83991 h 155038"/>
              <a:gd name="connsiteX143" fmla="*/ 107185 w 178869"/>
              <a:gd name="connsiteY143" fmla="*/ 84268 h 155038"/>
              <a:gd name="connsiteX144" fmla="*/ 110119 w 178869"/>
              <a:gd name="connsiteY144" fmla="*/ 85096 h 155038"/>
              <a:gd name="connsiteX145" fmla="*/ 112471 w 178869"/>
              <a:gd name="connsiteY145" fmla="*/ 86487 h 155038"/>
              <a:gd name="connsiteX146" fmla="*/ 116881 w 178869"/>
              <a:gd name="connsiteY146" fmla="*/ 90335 h 155038"/>
              <a:gd name="connsiteX147" fmla="*/ 126968 w 178869"/>
              <a:gd name="connsiteY147" fmla="*/ 93707 h 155038"/>
              <a:gd name="connsiteX148" fmla="*/ 135074 w 178869"/>
              <a:gd name="connsiteY148" fmla="*/ 104032 h 155038"/>
              <a:gd name="connsiteX149" fmla="*/ 139846 w 178869"/>
              <a:gd name="connsiteY149" fmla="*/ 111176 h 155038"/>
              <a:gd name="connsiteX150" fmla="*/ 155534 w 178869"/>
              <a:gd name="connsiteY150" fmla="*/ 121987 h 155038"/>
              <a:gd name="connsiteX151" fmla="*/ 158248 w 178869"/>
              <a:gd name="connsiteY151" fmla="*/ 127159 h 155038"/>
              <a:gd name="connsiteX152" fmla="*/ 159658 w 178869"/>
              <a:gd name="connsiteY152" fmla="*/ 132226 h 155038"/>
              <a:gd name="connsiteX153" fmla="*/ 162954 w 178869"/>
              <a:gd name="connsiteY153" fmla="*/ 131988 h 155038"/>
              <a:gd name="connsiteX154" fmla="*/ 168612 w 178869"/>
              <a:gd name="connsiteY154" fmla="*/ 137522 h 155038"/>
              <a:gd name="connsiteX155" fmla="*/ 170259 w 178869"/>
              <a:gd name="connsiteY155" fmla="*/ 141722 h 155038"/>
              <a:gd name="connsiteX156" fmla="*/ 174889 w 178869"/>
              <a:gd name="connsiteY156" fmla="*/ 143246 h 155038"/>
              <a:gd name="connsiteX157" fmla="*/ 175679 w 178869"/>
              <a:gd name="connsiteY157" fmla="*/ 140760 h 155038"/>
              <a:gd name="connsiteX158" fmla="*/ 177918 w 178869"/>
              <a:gd name="connsiteY158" fmla="*/ 142799 h 155038"/>
              <a:gd name="connsiteX159" fmla="*/ 178870 w 178869"/>
              <a:gd name="connsiteY159" fmla="*/ 145990 h 155038"/>
              <a:gd name="connsiteX160" fmla="*/ 97603 w 178869"/>
              <a:gd name="connsiteY160" fmla="*/ 53454 h 155038"/>
              <a:gd name="connsiteX161" fmla="*/ 98498 w 178869"/>
              <a:gd name="connsiteY161" fmla="*/ 56121 h 155038"/>
              <a:gd name="connsiteX162" fmla="*/ 95888 w 178869"/>
              <a:gd name="connsiteY162" fmla="*/ 55102 h 155038"/>
              <a:gd name="connsiteX163" fmla="*/ 95460 w 178869"/>
              <a:gd name="connsiteY163" fmla="*/ 54550 h 155038"/>
              <a:gd name="connsiteX164" fmla="*/ 96603 w 178869"/>
              <a:gd name="connsiteY164" fmla="*/ 53492 h 155038"/>
              <a:gd name="connsiteX165" fmla="*/ 96850 w 178869"/>
              <a:gd name="connsiteY165" fmla="*/ 52845 h 155038"/>
              <a:gd name="connsiteX166" fmla="*/ 97603 w 178869"/>
              <a:gd name="connsiteY166" fmla="*/ 53454 h 155038"/>
              <a:gd name="connsiteX167" fmla="*/ 99326 w 178869"/>
              <a:gd name="connsiteY167" fmla="*/ 64122 h 155038"/>
              <a:gd name="connsiteX168" fmla="*/ 100432 w 178869"/>
              <a:gd name="connsiteY168" fmla="*/ 65589 h 155038"/>
              <a:gd name="connsiteX169" fmla="*/ 101203 w 178869"/>
              <a:gd name="connsiteY169" fmla="*/ 65446 h 155038"/>
              <a:gd name="connsiteX170" fmla="*/ 101813 w 178869"/>
              <a:gd name="connsiteY170" fmla="*/ 64960 h 155038"/>
              <a:gd name="connsiteX171" fmla="*/ 102241 w 178869"/>
              <a:gd name="connsiteY171" fmla="*/ 63922 h 155038"/>
              <a:gd name="connsiteX172" fmla="*/ 106461 w 178869"/>
              <a:gd name="connsiteY172" fmla="*/ 65970 h 155038"/>
              <a:gd name="connsiteX173" fmla="*/ 106223 w 178869"/>
              <a:gd name="connsiteY173" fmla="*/ 67332 h 155038"/>
              <a:gd name="connsiteX174" fmla="*/ 103699 w 178869"/>
              <a:gd name="connsiteY174" fmla="*/ 67399 h 155038"/>
              <a:gd name="connsiteX175" fmla="*/ 100794 w 178869"/>
              <a:gd name="connsiteY175" fmla="*/ 66818 h 155038"/>
              <a:gd name="connsiteX176" fmla="*/ 98098 w 178869"/>
              <a:gd name="connsiteY176" fmla="*/ 67018 h 155038"/>
              <a:gd name="connsiteX177" fmla="*/ 94888 w 178869"/>
              <a:gd name="connsiteY177" fmla="*/ 66427 h 155038"/>
              <a:gd name="connsiteX178" fmla="*/ 94145 w 178869"/>
              <a:gd name="connsiteY178" fmla="*/ 64113 h 155038"/>
              <a:gd name="connsiteX179" fmla="*/ 96193 w 178869"/>
              <a:gd name="connsiteY179" fmla="*/ 65227 h 155038"/>
              <a:gd name="connsiteX180" fmla="*/ 97250 w 178869"/>
              <a:gd name="connsiteY180" fmla="*/ 64951 h 155038"/>
              <a:gd name="connsiteX181" fmla="*/ 97441 w 178869"/>
              <a:gd name="connsiteY181" fmla="*/ 64656 h 155038"/>
              <a:gd name="connsiteX182" fmla="*/ 95993 w 178869"/>
              <a:gd name="connsiteY182" fmla="*/ 63094 h 155038"/>
              <a:gd name="connsiteX183" fmla="*/ 93955 w 178869"/>
              <a:gd name="connsiteY183" fmla="*/ 62779 h 155038"/>
              <a:gd name="connsiteX184" fmla="*/ 94098 w 178869"/>
              <a:gd name="connsiteY184" fmla="*/ 61551 h 155038"/>
              <a:gd name="connsiteX185" fmla="*/ 95012 w 178869"/>
              <a:gd name="connsiteY185" fmla="*/ 61065 h 155038"/>
              <a:gd name="connsiteX186" fmla="*/ 95574 w 178869"/>
              <a:gd name="connsiteY186" fmla="*/ 60465 h 155038"/>
              <a:gd name="connsiteX187" fmla="*/ 94402 w 178869"/>
              <a:gd name="connsiteY187" fmla="*/ 58779 h 155038"/>
              <a:gd name="connsiteX188" fmla="*/ 96698 w 178869"/>
              <a:gd name="connsiteY188" fmla="*/ 59160 h 155038"/>
              <a:gd name="connsiteX189" fmla="*/ 98146 w 178869"/>
              <a:gd name="connsiteY189" fmla="*/ 60179 h 155038"/>
              <a:gd name="connsiteX190" fmla="*/ 99098 w 178869"/>
              <a:gd name="connsiteY190" fmla="*/ 61370 h 155038"/>
              <a:gd name="connsiteX191" fmla="*/ 99326 w 178869"/>
              <a:gd name="connsiteY191" fmla="*/ 64122 h 155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78869" h="155038">
                <a:moveTo>
                  <a:pt x="178870" y="145990"/>
                </a:moveTo>
                <a:lnTo>
                  <a:pt x="175898" y="147256"/>
                </a:lnTo>
                <a:lnTo>
                  <a:pt x="172621" y="148371"/>
                </a:lnTo>
                <a:lnTo>
                  <a:pt x="172155" y="148333"/>
                </a:lnTo>
                <a:lnTo>
                  <a:pt x="171069" y="149790"/>
                </a:lnTo>
                <a:lnTo>
                  <a:pt x="169516" y="153771"/>
                </a:lnTo>
                <a:lnTo>
                  <a:pt x="167811" y="154934"/>
                </a:lnTo>
                <a:lnTo>
                  <a:pt x="166916" y="155038"/>
                </a:lnTo>
                <a:lnTo>
                  <a:pt x="161820" y="151314"/>
                </a:lnTo>
                <a:lnTo>
                  <a:pt x="161030" y="151104"/>
                </a:lnTo>
                <a:lnTo>
                  <a:pt x="159925" y="151838"/>
                </a:lnTo>
                <a:lnTo>
                  <a:pt x="159125" y="152600"/>
                </a:lnTo>
                <a:lnTo>
                  <a:pt x="156753" y="149771"/>
                </a:lnTo>
                <a:lnTo>
                  <a:pt x="155020" y="147276"/>
                </a:lnTo>
                <a:lnTo>
                  <a:pt x="152600" y="144294"/>
                </a:lnTo>
                <a:lnTo>
                  <a:pt x="150247" y="142951"/>
                </a:lnTo>
                <a:lnTo>
                  <a:pt x="147724" y="141265"/>
                </a:lnTo>
                <a:lnTo>
                  <a:pt x="145247" y="137350"/>
                </a:lnTo>
                <a:lnTo>
                  <a:pt x="142723" y="133035"/>
                </a:lnTo>
                <a:lnTo>
                  <a:pt x="138979" y="129502"/>
                </a:lnTo>
                <a:lnTo>
                  <a:pt x="131979" y="124406"/>
                </a:lnTo>
                <a:lnTo>
                  <a:pt x="125549" y="117948"/>
                </a:lnTo>
                <a:lnTo>
                  <a:pt x="120634" y="111195"/>
                </a:lnTo>
                <a:lnTo>
                  <a:pt x="117463" y="107670"/>
                </a:lnTo>
                <a:lnTo>
                  <a:pt x="116110" y="106775"/>
                </a:lnTo>
                <a:lnTo>
                  <a:pt x="109557" y="104565"/>
                </a:lnTo>
                <a:lnTo>
                  <a:pt x="104985" y="101470"/>
                </a:lnTo>
                <a:lnTo>
                  <a:pt x="101461" y="98917"/>
                </a:lnTo>
                <a:lnTo>
                  <a:pt x="99298" y="98231"/>
                </a:lnTo>
                <a:lnTo>
                  <a:pt x="97203" y="98145"/>
                </a:lnTo>
                <a:lnTo>
                  <a:pt x="92736" y="98650"/>
                </a:lnTo>
                <a:lnTo>
                  <a:pt x="89021" y="97050"/>
                </a:lnTo>
                <a:lnTo>
                  <a:pt x="87459" y="97050"/>
                </a:lnTo>
                <a:lnTo>
                  <a:pt x="84973" y="96583"/>
                </a:lnTo>
                <a:lnTo>
                  <a:pt x="83020" y="96012"/>
                </a:lnTo>
                <a:lnTo>
                  <a:pt x="80725" y="96698"/>
                </a:lnTo>
                <a:lnTo>
                  <a:pt x="76019" y="97841"/>
                </a:lnTo>
                <a:lnTo>
                  <a:pt x="74086" y="97593"/>
                </a:lnTo>
                <a:lnTo>
                  <a:pt x="73038" y="96002"/>
                </a:lnTo>
                <a:lnTo>
                  <a:pt x="72419" y="94783"/>
                </a:lnTo>
                <a:lnTo>
                  <a:pt x="70781" y="93516"/>
                </a:lnTo>
                <a:lnTo>
                  <a:pt x="69428" y="93516"/>
                </a:lnTo>
                <a:lnTo>
                  <a:pt x="68675" y="94650"/>
                </a:lnTo>
                <a:lnTo>
                  <a:pt x="63761" y="97517"/>
                </a:lnTo>
                <a:lnTo>
                  <a:pt x="55540" y="99108"/>
                </a:lnTo>
                <a:lnTo>
                  <a:pt x="53588" y="98993"/>
                </a:lnTo>
                <a:lnTo>
                  <a:pt x="52131" y="97841"/>
                </a:lnTo>
                <a:lnTo>
                  <a:pt x="47977" y="92916"/>
                </a:lnTo>
                <a:lnTo>
                  <a:pt x="46787" y="92116"/>
                </a:lnTo>
                <a:lnTo>
                  <a:pt x="45844" y="92040"/>
                </a:lnTo>
                <a:lnTo>
                  <a:pt x="43920" y="91459"/>
                </a:lnTo>
                <a:lnTo>
                  <a:pt x="42120" y="90516"/>
                </a:lnTo>
                <a:lnTo>
                  <a:pt x="40538" y="88497"/>
                </a:lnTo>
                <a:lnTo>
                  <a:pt x="38948" y="87344"/>
                </a:lnTo>
                <a:lnTo>
                  <a:pt x="37243" y="91297"/>
                </a:lnTo>
                <a:lnTo>
                  <a:pt x="34252" y="98193"/>
                </a:lnTo>
                <a:lnTo>
                  <a:pt x="32651" y="101889"/>
                </a:lnTo>
                <a:lnTo>
                  <a:pt x="30585" y="106642"/>
                </a:lnTo>
                <a:lnTo>
                  <a:pt x="29937" y="106785"/>
                </a:lnTo>
                <a:lnTo>
                  <a:pt x="28880" y="106442"/>
                </a:lnTo>
                <a:lnTo>
                  <a:pt x="24775" y="100517"/>
                </a:lnTo>
                <a:lnTo>
                  <a:pt x="22193" y="98288"/>
                </a:lnTo>
                <a:lnTo>
                  <a:pt x="20269" y="98498"/>
                </a:lnTo>
                <a:lnTo>
                  <a:pt x="18869" y="99593"/>
                </a:lnTo>
                <a:lnTo>
                  <a:pt x="17983" y="101575"/>
                </a:lnTo>
                <a:lnTo>
                  <a:pt x="17021" y="102794"/>
                </a:lnTo>
                <a:lnTo>
                  <a:pt x="15983" y="103270"/>
                </a:lnTo>
                <a:lnTo>
                  <a:pt x="13745" y="103032"/>
                </a:lnTo>
                <a:lnTo>
                  <a:pt x="10306" y="102089"/>
                </a:lnTo>
                <a:lnTo>
                  <a:pt x="6753" y="102289"/>
                </a:lnTo>
                <a:lnTo>
                  <a:pt x="3096" y="103641"/>
                </a:lnTo>
                <a:lnTo>
                  <a:pt x="2610" y="103679"/>
                </a:lnTo>
                <a:lnTo>
                  <a:pt x="1753" y="95793"/>
                </a:lnTo>
                <a:lnTo>
                  <a:pt x="1181" y="90516"/>
                </a:lnTo>
                <a:lnTo>
                  <a:pt x="571" y="84925"/>
                </a:lnTo>
                <a:lnTo>
                  <a:pt x="0" y="79638"/>
                </a:lnTo>
                <a:lnTo>
                  <a:pt x="2543" y="76390"/>
                </a:lnTo>
                <a:lnTo>
                  <a:pt x="3724" y="73304"/>
                </a:lnTo>
                <a:lnTo>
                  <a:pt x="6753" y="63265"/>
                </a:lnTo>
                <a:lnTo>
                  <a:pt x="7963" y="61265"/>
                </a:lnTo>
                <a:lnTo>
                  <a:pt x="10344" y="55883"/>
                </a:lnTo>
                <a:lnTo>
                  <a:pt x="10678" y="54321"/>
                </a:lnTo>
                <a:lnTo>
                  <a:pt x="13030" y="47520"/>
                </a:lnTo>
                <a:lnTo>
                  <a:pt x="12811" y="42996"/>
                </a:lnTo>
                <a:lnTo>
                  <a:pt x="12335" y="38424"/>
                </a:lnTo>
                <a:lnTo>
                  <a:pt x="13621" y="35709"/>
                </a:lnTo>
                <a:lnTo>
                  <a:pt x="14764" y="33537"/>
                </a:lnTo>
                <a:lnTo>
                  <a:pt x="14687" y="31709"/>
                </a:lnTo>
                <a:lnTo>
                  <a:pt x="15202" y="27432"/>
                </a:lnTo>
                <a:lnTo>
                  <a:pt x="15573" y="26365"/>
                </a:lnTo>
                <a:lnTo>
                  <a:pt x="16973" y="26298"/>
                </a:lnTo>
                <a:lnTo>
                  <a:pt x="19860" y="26851"/>
                </a:lnTo>
                <a:lnTo>
                  <a:pt x="21984" y="26422"/>
                </a:lnTo>
                <a:lnTo>
                  <a:pt x="24432" y="26422"/>
                </a:lnTo>
                <a:lnTo>
                  <a:pt x="26318" y="26289"/>
                </a:lnTo>
                <a:lnTo>
                  <a:pt x="27432" y="24984"/>
                </a:lnTo>
                <a:lnTo>
                  <a:pt x="28966" y="19993"/>
                </a:lnTo>
                <a:lnTo>
                  <a:pt x="29956" y="18993"/>
                </a:lnTo>
                <a:lnTo>
                  <a:pt x="30728" y="18688"/>
                </a:lnTo>
                <a:lnTo>
                  <a:pt x="32890" y="17764"/>
                </a:lnTo>
                <a:lnTo>
                  <a:pt x="34738" y="16307"/>
                </a:lnTo>
                <a:lnTo>
                  <a:pt x="36243" y="15269"/>
                </a:lnTo>
                <a:lnTo>
                  <a:pt x="36805" y="15059"/>
                </a:lnTo>
                <a:lnTo>
                  <a:pt x="38395" y="14926"/>
                </a:lnTo>
                <a:lnTo>
                  <a:pt x="39986" y="14316"/>
                </a:lnTo>
                <a:lnTo>
                  <a:pt x="40720" y="13611"/>
                </a:lnTo>
                <a:lnTo>
                  <a:pt x="42729" y="13049"/>
                </a:lnTo>
                <a:lnTo>
                  <a:pt x="44701" y="13363"/>
                </a:lnTo>
                <a:lnTo>
                  <a:pt x="46025" y="12744"/>
                </a:lnTo>
                <a:lnTo>
                  <a:pt x="46911" y="12344"/>
                </a:lnTo>
                <a:lnTo>
                  <a:pt x="47911" y="12316"/>
                </a:lnTo>
                <a:lnTo>
                  <a:pt x="48835" y="11735"/>
                </a:lnTo>
                <a:lnTo>
                  <a:pt x="49206" y="10849"/>
                </a:lnTo>
                <a:lnTo>
                  <a:pt x="49806" y="10277"/>
                </a:lnTo>
                <a:lnTo>
                  <a:pt x="51340" y="8982"/>
                </a:lnTo>
                <a:lnTo>
                  <a:pt x="52044" y="8039"/>
                </a:lnTo>
                <a:lnTo>
                  <a:pt x="52359" y="7086"/>
                </a:lnTo>
                <a:lnTo>
                  <a:pt x="52674" y="6334"/>
                </a:lnTo>
                <a:lnTo>
                  <a:pt x="53350" y="5058"/>
                </a:lnTo>
                <a:lnTo>
                  <a:pt x="56036" y="1857"/>
                </a:lnTo>
                <a:lnTo>
                  <a:pt x="58351" y="0"/>
                </a:lnTo>
                <a:lnTo>
                  <a:pt x="66427" y="16116"/>
                </a:lnTo>
                <a:lnTo>
                  <a:pt x="69704" y="25622"/>
                </a:lnTo>
                <a:lnTo>
                  <a:pt x="72600" y="35519"/>
                </a:lnTo>
                <a:lnTo>
                  <a:pt x="74743" y="50349"/>
                </a:lnTo>
                <a:lnTo>
                  <a:pt x="76781" y="57893"/>
                </a:lnTo>
                <a:lnTo>
                  <a:pt x="80077" y="61608"/>
                </a:lnTo>
                <a:lnTo>
                  <a:pt x="82334" y="68628"/>
                </a:lnTo>
                <a:lnTo>
                  <a:pt x="84268" y="68894"/>
                </a:lnTo>
                <a:lnTo>
                  <a:pt x="85668" y="70818"/>
                </a:lnTo>
                <a:lnTo>
                  <a:pt x="88068" y="77400"/>
                </a:lnTo>
                <a:lnTo>
                  <a:pt x="89792" y="79848"/>
                </a:lnTo>
                <a:lnTo>
                  <a:pt x="90697" y="77743"/>
                </a:lnTo>
                <a:lnTo>
                  <a:pt x="90592" y="76533"/>
                </a:lnTo>
                <a:lnTo>
                  <a:pt x="89916" y="74504"/>
                </a:lnTo>
                <a:lnTo>
                  <a:pt x="90535" y="71895"/>
                </a:lnTo>
                <a:lnTo>
                  <a:pt x="91878" y="70333"/>
                </a:lnTo>
                <a:lnTo>
                  <a:pt x="94945" y="72466"/>
                </a:lnTo>
                <a:lnTo>
                  <a:pt x="96621" y="74076"/>
                </a:lnTo>
                <a:lnTo>
                  <a:pt x="97069" y="77305"/>
                </a:lnTo>
                <a:lnTo>
                  <a:pt x="97774" y="79095"/>
                </a:lnTo>
                <a:lnTo>
                  <a:pt x="100975" y="82887"/>
                </a:lnTo>
                <a:lnTo>
                  <a:pt x="103680" y="83991"/>
                </a:lnTo>
                <a:lnTo>
                  <a:pt x="107185" y="84268"/>
                </a:lnTo>
                <a:lnTo>
                  <a:pt x="110119" y="85096"/>
                </a:lnTo>
                <a:lnTo>
                  <a:pt x="112471" y="86487"/>
                </a:lnTo>
                <a:lnTo>
                  <a:pt x="116881" y="90335"/>
                </a:lnTo>
                <a:lnTo>
                  <a:pt x="126968" y="93707"/>
                </a:lnTo>
                <a:lnTo>
                  <a:pt x="135074" y="104032"/>
                </a:lnTo>
                <a:lnTo>
                  <a:pt x="139846" y="111176"/>
                </a:lnTo>
                <a:lnTo>
                  <a:pt x="155534" y="121987"/>
                </a:lnTo>
                <a:lnTo>
                  <a:pt x="158248" y="127159"/>
                </a:lnTo>
                <a:lnTo>
                  <a:pt x="159658" y="132226"/>
                </a:lnTo>
                <a:lnTo>
                  <a:pt x="162954" y="131988"/>
                </a:lnTo>
                <a:lnTo>
                  <a:pt x="168612" y="137522"/>
                </a:lnTo>
                <a:lnTo>
                  <a:pt x="170259" y="141722"/>
                </a:lnTo>
                <a:lnTo>
                  <a:pt x="174889" y="143246"/>
                </a:lnTo>
                <a:lnTo>
                  <a:pt x="175679" y="140760"/>
                </a:lnTo>
                <a:lnTo>
                  <a:pt x="177918" y="142799"/>
                </a:lnTo>
                <a:lnTo>
                  <a:pt x="178870" y="145990"/>
                </a:lnTo>
                <a:close/>
                <a:moveTo>
                  <a:pt x="97603" y="53454"/>
                </a:moveTo>
                <a:lnTo>
                  <a:pt x="98498" y="56121"/>
                </a:lnTo>
                <a:lnTo>
                  <a:pt x="95888" y="55102"/>
                </a:lnTo>
                <a:lnTo>
                  <a:pt x="95460" y="54550"/>
                </a:lnTo>
                <a:lnTo>
                  <a:pt x="96603" y="53492"/>
                </a:lnTo>
                <a:lnTo>
                  <a:pt x="96850" y="52845"/>
                </a:lnTo>
                <a:lnTo>
                  <a:pt x="97603" y="53454"/>
                </a:lnTo>
                <a:close/>
                <a:moveTo>
                  <a:pt x="99326" y="64122"/>
                </a:moveTo>
                <a:lnTo>
                  <a:pt x="100432" y="65589"/>
                </a:lnTo>
                <a:lnTo>
                  <a:pt x="101203" y="65446"/>
                </a:lnTo>
                <a:lnTo>
                  <a:pt x="101813" y="64960"/>
                </a:lnTo>
                <a:lnTo>
                  <a:pt x="102241" y="63922"/>
                </a:lnTo>
                <a:lnTo>
                  <a:pt x="106461" y="65970"/>
                </a:lnTo>
                <a:lnTo>
                  <a:pt x="106223" y="67332"/>
                </a:lnTo>
                <a:lnTo>
                  <a:pt x="103699" y="67399"/>
                </a:lnTo>
                <a:lnTo>
                  <a:pt x="100794" y="66818"/>
                </a:lnTo>
                <a:lnTo>
                  <a:pt x="98098" y="67018"/>
                </a:lnTo>
                <a:lnTo>
                  <a:pt x="94888" y="66427"/>
                </a:lnTo>
                <a:lnTo>
                  <a:pt x="94145" y="64113"/>
                </a:lnTo>
                <a:lnTo>
                  <a:pt x="96193" y="65227"/>
                </a:lnTo>
                <a:lnTo>
                  <a:pt x="97250" y="64951"/>
                </a:lnTo>
                <a:lnTo>
                  <a:pt x="97441" y="64656"/>
                </a:lnTo>
                <a:lnTo>
                  <a:pt x="95993" y="63094"/>
                </a:lnTo>
                <a:lnTo>
                  <a:pt x="93955" y="62779"/>
                </a:lnTo>
                <a:lnTo>
                  <a:pt x="94098" y="61551"/>
                </a:lnTo>
                <a:lnTo>
                  <a:pt x="95012" y="61065"/>
                </a:lnTo>
                <a:lnTo>
                  <a:pt x="95574" y="60465"/>
                </a:lnTo>
                <a:lnTo>
                  <a:pt x="94402" y="58779"/>
                </a:lnTo>
                <a:lnTo>
                  <a:pt x="96698" y="59160"/>
                </a:lnTo>
                <a:lnTo>
                  <a:pt x="98146" y="60179"/>
                </a:lnTo>
                <a:lnTo>
                  <a:pt x="99098" y="61370"/>
                </a:lnTo>
                <a:lnTo>
                  <a:pt x="99326" y="641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0F8D5DBC-7292-37A5-8ED9-0B679A3DF368}"/>
              </a:ext>
            </a:extLst>
          </p:cNvPr>
          <p:cNvSpPr/>
          <p:nvPr/>
        </p:nvSpPr>
        <p:spPr>
          <a:xfrm>
            <a:off x="5323786" y="3369987"/>
            <a:ext cx="601008" cy="531771"/>
          </a:xfrm>
          <a:custGeom>
            <a:avLst/>
            <a:gdLst>
              <a:gd name="connsiteX0" fmla="*/ 437512 w 601008"/>
              <a:gd name="connsiteY0" fmla="*/ 13040 h 531771"/>
              <a:gd name="connsiteX1" fmla="*/ 437550 w 601008"/>
              <a:gd name="connsiteY1" fmla="*/ 14316 h 531771"/>
              <a:gd name="connsiteX2" fmla="*/ 438598 w 601008"/>
              <a:gd name="connsiteY2" fmla="*/ 16068 h 531771"/>
              <a:gd name="connsiteX3" fmla="*/ 439683 w 601008"/>
              <a:gd name="connsiteY3" fmla="*/ 16716 h 531771"/>
              <a:gd name="connsiteX4" fmla="*/ 441969 w 601008"/>
              <a:gd name="connsiteY4" fmla="*/ 17612 h 531771"/>
              <a:gd name="connsiteX5" fmla="*/ 443732 w 601008"/>
              <a:gd name="connsiteY5" fmla="*/ 17736 h 531771"/>
              <a:gd name="connsiteX6" fmla="*/ 446132 w 601008"/>
              <a:gd name="connsiteY6" fmla="*/ 18154 h 531771"/>
              <a:gd name="connsiteX7" fmla="*/ 447760 w 601008"/>
              <a:gd name="connsiteY7" fmla="*/ 19164 h 531771"/>
              <a:gd name="connsiteX8" fmla="*/ 447856 w 601008"/>
              <a:gd name="connsiteY8" fmla="*/ 20736 h 531771"/>
              <a:gd name="connsiteX9" fmla="*/ 447446 w 601008"/>
              <a:gd name="connsiteY9" fmla="*/ 22488 h 531771"/>
              <a:gd name="connsiteX10" fmla="*/ 446456 w 601008"/>
              <a:gd name="connsiteY10" fmla="*/ 24098 h 531771"/>
              <a:gd name="connsiteX11" fmla="*/ 445894 w 601008"/>
              <a:gd name="connsiteY11" fmla="*/ 25327 h 531771"/>
              <a:gd name="connsiteX12" fmla="*/ 446418 w 601008"/>
              <a:gd name="connsiteY12" fmla="*/ 26032 h 531771"/>
              <a:gd name="connsiteX13" fmla="*/ 447275 w 601008"/>
              <a:gd name="connsiteY13" fmla="*/ 26584 h 531771"/>
              <a:gd name="connsiteX14" fmla="*/ 448199 w 601008"/>
              <a:gd name="connsiteY14" fmla="*/ 26736 h 531771"/>
              <a:gd name="connsiteX15" fmla="*/ 448827 w 601008"/>
              <a:gd name="connsiteY15" fmla="*/ 26556 h 531771"/>
              <a:gd name="connsiteX16" fmla="*/ 449304 w 601008"/>
              <a:gd name="connsiteY16" fmla="*/ 25584 h 531771"/>
              <a:gd name="connsiteX17" fmla="*/ 450209 w 601008"/>
              <a:gd name="connsiteY17" fmla="*/ 24393 h 531771"/>
              <a:gd name="connsiteX18" fmla="*/ 450713 w 601008"/>
              <a:gd name="connsiteY18" fmla="*/ 24241 h 531771"/>
              <a:gd name="connsiteX19" fmla="*/ 450675 w 601008"/>
              <a:gd name="connsiteY19" fmla="*/ 24917 h 531771"/>
              <a:gd name="connsiteX20" fmla="*/ 451104 w 601008"/>
              <a:gd name="connsiteY20" fmla="*/ 25755 h 531771"/>
              <a:gd name="connsiteX21" fmla="*/ 454047 w 601008"/>
              <a:gd name="connsiteY21" fmla="*/ 27156 h 531771"/>
              <a:gd name="connsiteX22" fmla="*/ 460505 w 601008"/>
              <a:gd name="connsiteY22" fmla="*/ 29766 h 531771"/>
              <a:gd name="connsiteX23" fmla="*/ 463039 w 601008"/>
              <a:gd name="connsiteY23" fmla="*/ 29813 h 531771"/>
              <a:gd name="connsiteX24" fmla="*/ 465086 w 601008"/>
              <a:gd name="connsiteY24" fmla="*/ 30118 h 531771"/>
              <a:gd name="connsiteX25" fmla="*/ 465687 w 601008"/>
              <a:gd name="connsiteY25" fmla="*/ 31213 h 531771"/>
              <a:gd name="connsiteX26" fmla="*/ 469802 w 601008"/>
              <a:gd name="connsiteY26" fmla="*/ 35233 h 531771"/>
              <a:gd name="connsiteX27" fmla="*/ 470783 w 601008"/>
              <a:gd name="connsiteY27" fmla="*/ 35128 h 531771"/>
              <a:gd name="connsiteX28" fmla="*/ 472611 w 601008"/>
              <a:gd name="connsiteY28" fmla="*/ 35223 h 531771"/>
              <a:gd name="connsiteX29" fmla="*/ 474821 w 601008"/>
              <a:gd name="connsiteY29" fmla="*/ 34900 h 531771"/>
              <a:gd name="connsiteX30" fmla="*/ 476421 w 601008"/>
              <a:gd name="connsiteY30" fmla="*/ 34147 h 531771"/>
              <a:gd name="connsiteX31" fmla="*/ 477469 w 601008"/>
              <a:gd name="connsiteY31" fmla="*/ 34271 h 531771"/>
              <a:gd name="connsiteX32" fmla="*/ 478631 w 601008"/>
              <a:gd name="connsiteY32" fmla="*/ 35052 h 531771"/>
              <a:gd name="connsiteX33" fmla="*/ 479984 w 601008"/>
              <a:gd name="connsiteY33" fmla="*/ 35728 h 531771"/>
              <a:gd name="connsiteX34" fmla="*/ 481736 w 601008"/>
              <a:gd name="connsiteY34" fmla="*/ 37052 h 531771"/>
              <a:gd name="connsiteX35" fmla="*/ 483298 w 601008"/>
              <a:gd name="connsiteY35" fmla="*/ 38681 h 531771"/>
              <a:gd name="connsiteX36" fmla="*/ 484375 w 601008"/>
              <a:gd name="connsiteY36" fmla="*/ 39214 h 531771"/>
              <a:gd name="connsiteX37" fmla="*/ 490861 w 601008"/>
              <a:gd name="connsiteY37" fmla="*/ 38119 h 531771"/>
              <a:gd name="connsiteX38" fmla="*/ 492309 w 601008"/>
              <a:gd name="connsiteY38" fmla="*/ 39081 h 531771"/>
              <a:gd name="connsiteX39" fmla="*/ 493843 w 601008"/>
              <a:gd name="connsiteY39" fmla="*/ 39071 h 531771"/>
              <a:gd name="connsiteX40" fmla="*/ 495567 w 601008"/>
              <a:gd name="connsiteY40" fmla="*/ 38824 h 531771"/>
              <a:gd name="connsiteX41" fmla="*/ 499320 w 601008"/>
              <a:gd name="connsiteY41" fmla="*/ 39329 h 531771"/>
              <a:gd name="connsiteX42" fmla="*/ 502367 w 601008"/>
              <a:gd name="connsiteY42" fmla="*/ 39205 h 531771"/>
              <a:gd name="connsiteX43" fmla="*/ 502644 w 601008"/>
              <a:gd name="connsiteY43" fmla="*/ 38805 h 531771"/>
              <a:gd name="connsiteX44" fmla="*/ 502901 w 601008"/>
              <a:gd name="connsiteY44" fmla="*/ 35185 h 531771"/>
              <a:gd name="connsiteX45" fmla="*/ 503387 w 601008"/>
              <a:gd name="connsiteY45" fmla="*/ 33899 h 531771"/>
              <a:gd name="connsiteX46" fmla="*/ 504111 w 601008"/>
              <a:gd name="connsiteY46" fmla="*/ 33556 h 531771"/>
              <a:gd name="connsiteX47" fmla="*/ 505911 w 601008"/>
              <a:gd name="connsiteY47" fmla="*/ 33814 h 531771"/>
              <a:gd name="connsiteX48" fmla="*/ 512473 w 601008"/>
              <a:gd name="connsiteY48" fmla="*/ 35957 h 531771"/>
              <a:gd name="connsiteX49" fmla="*/ 515178 w 601008"/>
              <a:gd name="connsiteY49" fmla="*/ 37300 h 531771"/>
              <a:gd name="connsiteX50" fmla="*/ 517779 w 601008"/>
              <a:gd name="connsiteY50" fmla="*/ 38348 h 531771"/>
              <a:gd name="connsiteX51" fmla="*/ 520046 w 601008"/>
              <a:gd name="connsiteY51" fmla="*/ 38462 h 531771"/>
              <a:gd name="connsiteX52" fmla="*/ 521551 w 601008"/>
              <a:gd name="connsiteY52" fmla="*/ 39167 h 531771"/>
              <a:gd name="connsiteX53" fmla="*/ 523656 w 601008"/>
              <a:gd name="connsiteY53" fmla="*/ 42596 h 531771"/>
              <a:gd name="connsiteX54" fmla="*/ 523294 w 601008"/>
              <a:gd name="connsiteY54" fmla="*/ 44320 h 531771"/>
              <a:gd name="connsiteX55" fmla="*/ 523484 w 601008"/>
              <a:gd name="connsiteY55" fmla="*/ 44958 h 531771"/>
              <a:gd name="connsiteX56" fmla="*/ 523704 w 601008"/>
              <a:gd name="connsiteY56" fmla="*/ 46149 h 531771"/>
              <a:gd name="connsiteX57" fmla="*/ 523646 w 601008"/>
              <a:gd name="connsiteY57" fmla="*/ 47472 h 531771"/>
              <a:gd name="connsiteX58" fmla="*/ 524199 w 601008"/>
              <a:gd name="connsiteY58" fmla="*/ 48339 h 531771"/>
              <a:gd name="connsiteX59" fmla="*/ 525199 w 601008"/>
              <a:gd name="connsiteY59" fmla="*/ 48444 h 531771"/>
              <a:gd name="connsiteX60" fmla="*/ 526475 w 601008"/>
              <a:gd name="connsiteY60" fmla="*/ 48187 h 531771"/>
              <a:gd name="connsiteX61" fmla="*/ 527875 w 601008"/>
              <a:gd name="connsiteY61" fmla="*/ 47672 h 531771"/>
              <a:gd name="connsiteX62" fmla="*/ 530333 w 601008"/>
              <a:gd name="connsiteY62" fmla="*/ 46206 h 531771"/>
              <a:gd name="connsiteX63" fmla="*/ 531066 w 601008"/>
              <a:gd name="connsiteY63" fmla="*/ 45968 h 531771"/>
              <a:gd name="connsiteX64" fmla="*/ 535181 w 601008"/>
              <a:gd name="connsiteY64" fmla="*/ 47634 h 531771"/>
              <a:gd name="connsiteX65" fmla="*/ 537000 w 601008"/>
              <a:gd name="connsiteY65" fmla="*/ 48749 h 531771"/>
              <a:gd name="connsiteX66" fmla="*/ 537629 w 601008"/>
              <a:gd name="connsiteY66" fmla="*/ 49959 h 531771"/>
              <a:gd name="connsiteX67" fmla="*/ 538572 w 601008"/>
              <a:gd name="connsiteY67" fmla="*/ 51197 h 531771"/>
              <a:gd name="connsiteX68" fmla="*/ 539801 w 601008"/>
              <a:gd name="connsiteY68" fmla="*/ 51378 h 531771"/>
              <a:gd name="connsiteX69" fmla="*/ 541553 w 601008"/>
              <a:gd name="connsiteY69" fmla="*/ 50206 h 531771"/>
              <a:gd name="connsiteX70" fmla="*/ 544287 w 601008"/>
              <a:gd name="connsiteY70" fmla="*/ 48949 h 531771"/>
              <a:gd name="connsiteX71" fmla="*/ 548935 w 601008"/>
              <a:gd name="connsiteY71" fmla="*/ 50054 h 531771"/>
              <a:gd name="connsiteX72" fmla="*/ 554107 w 601008"/>
              <a:gd name="connsiteY72" fmla="*/ 51654 h 531771"/>
              <a:gd name="connsiteX73" fmla="*/ 556346 w 601008"/>
              <a:gd name="connsiteY73" fmla="*/ 51845 h 531771"/>
              <a:gd name="connsiteX74" fmla="*/ 556422 w 601008"/>
              <a:gd name="connsiteY74" fmla="*/ 51063 h 531771"/>
              <a:gd name="connsiteX75" fmla="*/ 556831 w 601008"/>
              <a:gd name="connsiteY75" fmla="*/ 49949 h 531771"/>
              <a:gd name="connsiteX76" fmla="*/ 557679 w 601008"/>
              <a:gd name="connsiteY76" fmla="*/ 49387 h 531771"/>
              <a:gd name="connsiteX77" fmla="*/ 558955 w 601008"/>
              <a:gd name="connsiteY77" fmla="*/ 49225 h 531771"/>
              <a:gd name="connsiteX78" fmla="*/ 560727 w 601008"/>
              <a:gd name="connsiteY78" fmla="*/ 48635 h 531771"/>
              <a:gd name="connsiteX79" fmla="*/ 562746 w 601008"/>
              <a:gd name="connsiteY79" fmla="*/ 47663 h 531771"/>
              <a:gd name="connsiteX80" fmla="*/ 564851 w 601008"/>
              <a:gd name="connsiteY80" fmla="*/ 47263 h 531771"/>
              <a:gd name="connsiteX81" fmla="*/ 567052 w 601008"/>
              <a:gd name="connsiteY81" fmla="*/ 47987 h 531771"/>
              <a:gd name="connsiteX82" fmla="*/ 569709 w 601008"/>
              <a:gd name="connsiteY82" fmla="*/ 48577 h 531771"/>
              <a:gd name="connsiteX83" fmla="*/ 571300 w 601008"/>
              <a:gd name="connsiteY83" fmla="*/ 48568 h 531771"/>
              <a:gd name="connsiteX84" fmla="*/ 572062 w 601008"/>
              <a:gd name="connsiteY84" fmla="*/ 50854 h 531771"/>
              <a:gd name="connsiteX85" fmla="*/ 573348 w 601008"/>
              <a:gd name="connsiteY85" fmla="*/ 51721 h 531771"/>
              <a:gd name="connsiteX86" fmla="*/ 573853 w 601008"/>
              <a:gd name="connsiteY86" fmla="*/ 53702 h 531771"/>
              <a:gd name="connsiteX87" fmla="*/ 571490 w 601008"/>
              <a:gd name="connsiteY87" fmla="*/ 54731 h 531771"/>
              <a:gd name="connsiteX88" fmla="*/ 570100 w 601008"/>
              <a:gd name="connsiteY88" fmla="*/ 54873 h 531771"/>
              <a:gd name="connsiteX89" fmla="*/ 569671 w 601008"/>
              <a:gd name="connsiteY89" fmla="*/ 58255 h 531771"/>
              <a:gd name="connsiteX90" fmla="*/ 570338 w 601008"/>
              <a:gd name="connsiteY90" fmla="*/ 59207 h 531771"/>
              <a:gd name="connsiteX91" fmla="*/ 571662 w 601008"/>
              <a:gd name="connsiteY91" fmla="*/ 60103 h 531771"/>
              <a:gd name="connsiteX92" fmla="*/ 572024 w 601008"/>
              <a:gd name="connsiteY92" fmla="*/ 61141 h 531771"/>
              <a:gd name="connsiteX93" fmla="*/ 572290 w 601008"/>
              <a:gd name="connsiteY93" fmla="*/ 66094 h 531771"/>
              <a:gd name="connsiteX94" fmla="*/ 569585 w 601008"/>
              <a:gd name="connsiteY94" fmla="*/ 69075 h 531771"/>
              <a:gd name="connsiteX95" fmla="*/ 565794 w 601008"/>
              <a:gd name="connsiteY95" fmla="*/ 72419 h 531771"/>
              <a:gd name="connsiteX96" fmla="*/ 547240 w 601008"/>
              <a:gd name="connsiteY96" fmla="*/ 83134 h 531771"/>
              <a:gd name="connsiteX97" fmla="*/ 542820 w 601008"/>
              <a:gd name="connsiteY97" fmla="*/ 88306 h 531771"/>
              <a:gd name="connsiteX98" fmla="*/ 541134 w 601008"/>
              <a:gd name="connsiteY98" fmla="*/ 89497 h 531771"/>
              <a:gd name="connsiteX99" fmla="*/ 527342 w 601008"/>
              <a:gd name="connsiteY99" fmla="*/ 92745 h 531771"/>
              <a:gd name="connsiteX100" fmla="*/ 517703 w 601008"/>
              <a:gd name="connsiteY100" fmla="*/ 96212 h 531771"/>
              <a:gd name="connsiteX101" fmla="*/ 513083 w 601008"/>
              <a:gd name="connsiteY101" fmla="*/ 97469 h 531771"/>
              <a:gd name="connsiteX102" fmla="*/ 507311 w 601008"/>
              <a:gd name="connsiteY102" fmla="*/ 103479 h 531771"/>
              <a:gd name="connsiteX103" fmla="*/ 504577 w 601008"/>
              <a:gd name="connsiteY103" fmla="*/ 105899 h 531771"/>
              <a:gd name="connsiteX104" fmla="*/ 506758 w 601008"/>
              <a:gd name="connsiteY104" fmla="*/ 106566 h 531771"/>
              <a:gd name="connsiteX105" fmla="*/ 509301 w 601008"/>
              <a:gd name="connsiteY105" fmla="*/ 109433 h 531771"/>
              <a:gd name="connsiteX106" fmla="*/ 508444 w 601008"/>
              <a:gd name="connsiteY106" fmla="*/ 110699 h 531771"/>
              <a:gd name="connsiteX107" fmla="*/ 504739 w 601008"/>
              <a:gd name="connsiteY107" fmla="*/ 112661 h 531771"/>
              <a:gd name="connsiteX108" fmla="*/ 503120 w 601008"/>
              <a:gd name="connsiteY108" fmla="*/ 113262 h 531771"/>
              <a:gd name="connsiteX109" fmla="*/ 502243 w 601008"/>
              <a:gd name="connsiteY109" fmla="*/ 112947 h 531771"/>
              <a:gd name="connsiteX110" fmla="*/ 501415 w 601008"/>
              <a:gd name="connsiteY110" fmla="*/ 113214 h 531771"/>
              <a:gd name="connsiteX111" fmla="*/ 495205 w 601008"/>
              <a:gd name="connsiteY111" fmla="*/ 123549 h 531771"/>
              <a:gd name="connsiteX112" fmla="*/ 489718 w 601008"/>
              <a:gd name="connsiteY112" fmla="*/ 130959 h 531771"/>
              <a:gd name="connsiteX113" fmla="*/ 486632 w 601008"/>
              <a:gd name="connsiteY113" fmla="*/ 134178 h 531771"/>
              <a:gd name="connsiteX114" fmla="*/ 483470 w 601008"/>
              <a:gd name="connsiteY114" fmla="*/ 138970 h 531771"/>
              <a:gd name="connsiteX115" fmla="*/ 476736 w 601008"/>
              <a:gd name="connsiteY115" fmla="*/ 151286 h 531771"/>
              <a:gd name="connsiteX116" fmla="*/ 476688 w 601008"/>
              <a:gd name="connsiteY116" fmla="*/ 154829 h 531771"/>
              <a:gd name="connsiteX117" fmla="*/ 480003 w 601008"/>
              <a:gd name="connsiteY117" fmla="*/ 167011 h 531771"/>
              <a:gd name="connsiteX118" fmla="*/ 481908 w 601008"/>
              <a:gd name="connsiteY118" fmla="*/ 170202 h 531771"/>
              <a:gd name="connsiteX119" fmla="*/ 484575 w 601008"/>
              <a:gd name="connsiteY119" fmla="*/ 172879 h 531771"/>
              <a:gd name="connsiteX120" fmla="*/ 489623 w 601008"/>
              <a:gd name="connsiteY120" fmla="*/ 175155 h 531771"/>
              <a:gd name="connsiteX121" fmla="*/ 490871 w 601008"/>
              <a:gd name="connsiteY121" fmla="*/ 177394 h 531771"/>
              <a:gd name="connsiteX122" fmla="*/ 489128 w 601008"/>
              <a:gd name="connsiteY122" fmla="*/ 179527 h 531771"/>
              <a:gd name="connsiteX123" fmla="*/ 484079 w 601008"/>
              <a:gd name="connsiteY123" fmla="*/ 183309 h 531771"/>
              <a:gd name="connsiteX124" fmla="*/ 475297 w 601008"/>
              <a:gd name="connsiteY124" fmla="*/ 188414 h 531771"/>
              <a:gd name="connsiteX125" fmla="*/ 471564 w 601008"/>
              <a:gd name="connsiteY125" fmla="*/ 192433 h 531771"/>
              <a:gd name="connsiteX126" fmla="*/ 470773 w 601008"/>
              <a:gd name="connsiteY126" fmla="*/ 196301 h 531771"/>
              <a:gd name="connsiteX127" fmla="*/ 468201 w 601008"/>
              <a:gd name="connsiteY127" fmla="*/ 198044 h 531771"/>
              <a:gd name="connsiteX128" fmla="*/ 467230 w 601008"/>
              <a:gd name="connsiteY128" fmla="*/ 203444 h 531771"/>
              <a:gd name="connsiteX129" fmla="*/ 465668 w 601008"/>
              <a:gd name="connsiteY129" fmla="*/ 207016 h 531771"/>
              <a:gd name="connsiteX130" fmla="*/ 465372 w 601008"/>
              <a:gd name="connsiteY130" fmla="*/ 208226 h 531771"/>
              <a:gd name="connsiteX131" fmla="*/ 463715 w 601008"/>
              <a:gd name="connsiteY131" fmla="*/ 210931 h 531771"/>
              <a:gd name="connsiteX132" fmla="*/ 463496 w 601008"/>
              <a:gd name="connsiteY132" fmla="*/ 212903 h 531771"/>
              <a:gd name="connsiteX133" fmla="*/ 466211 w 601008"/>
              <a:gd name="connsiteY133" fmla="*/ 215608 h 531771"/>
              <a:gd name="connsiteX134" fmla="*/ 464868 w 601008"/>
              <a:gd name="connsiteY134" fmla="*/ 216779 h 531771"/>
              <a:gd name="connsiteX135" fmla="*/ 463524 w 601008"/>
              <a:gd name="connsiteY135" fmla="*/ 217294 h 531771"/>
              <a:gd name="connsiteX136" fmla="*/ 460429 w 601008"/>
              <a:gd name="connsiteY136" fmla="*/ 217608 h 531771"/>
              <a:gd name="connsiteX137" fmla="*/ 450018 w 601008"/>
              <a:gd name="connsiteY137" fmla="*/ 217951 h 531771"/>
              <a:gd name="connsiteX138" fmla="*/ 441645 w 601008"/>
              <a:gd name="connsiteY138" fmla="*/ 223790 h 531771"/>
              <a:gd name="connsiteX139" fmla="*/ 437464 w 601008"/>
              <a:gd name="connsiteY139" fmla="*/ 228952 h 531771"/>
              <a:gd name="connsiteX140" fmla="*/ 433673 w 601008"/>
              <a:gd name="connsiteY140" fmla="*/ 238525 h 531771"/>
              <a:gd name="connsiteX141" fmla="*/ 429073 w 601008"/>
              <a:gd name="connsiteY141" fmla="*/ 244154 h 531771"/>
              <a:gd name="connsiteX142" fmla="*/ 427044 w 601008"/>
              <a:gd name="connsiteY142" fmla="*/ 245192 h 531771"/>
              <a:gd name="connsiteX143" fmla="*/ 423891 w 601008"/>
              <a:gd name="connsiteY143" fmla="*/ 242726 h 531771"/>
              <a:gd name="connsiteX144" fmla="*/ 419948 w 601008"/>
              <a:gd name="connsiteY144" fmla="*/ 242345 h 531771"/>
              <a:gd name="connsiteX145" fmla="*/ 416128 w 601008"/>
              <a:gd name="connsiteY145" fmla="*/ 243164 h 531771"/>
              <a:gd name="connsiteX146" fmla="*/ 414128 w 601008"/>
              <a:gd name="connsiteY146" fmla="*/ 245126 h 531771"/>
              <a:gd name="connsiteX147" fmla="*/ 411004 w 601008"/>
              <a:gd name="connsiteY147" fmla="*/ 246221 h 531771"/>
              <a:gd name="connsiteX148" fmla="*/ 407946 w 601008"/>
              <a:gd name="connsiteY148" fmla="*/ 245278 h 531771"/>
              <a:gd name="connsiteX149" fmla="*/ 401336 w 601008"/>
              <a:gd name="connsiteY149" fmla="*/ 244764 h 531771"/>
              <a:gd name="connsiteX150" fmla="*/ 398393 w 601008"/>
              <a:gd name="connsiteY150" fmla="*/ 244859 h 531771"/>
              <a:gd name="connsiteX151" fmla="*/ 393792 w 601008"/>
              <a:gd name="connsiteY151" fmla="*/ 246450 h 531771"/>
              <a:gd name="connsiteX152" fmla="*/ 389849 w 601008"/>
              <a:gd name="connsiteY152" fmla="*/ 245393 h 531771"/>
              <a:gd name="connsiteX153" fmla="*/ 383191 w 601008"/>
              <a:gd name="connsiteY153" fmla="*/ 244850 h 531771"/>
              <a:gd name="connsiteX154" fmla="*/ 368779 w 601008"/>
              <a:gd name="connsiteY154" fmla="*/ 246116 h 531771"/>
              <a:gd name="connsiteX155" fmla="*/ 366960 w 601008"/>
              <a:gd name="connsiteY155" fmla="*/ 246707 h 531771"/>
              <a:gd name="connsiteX156" fmla="*/ 365160 w 601008"/>
              <a:gd name="connsiteY156" fmla="*/ 249069 h 531771"/>
              <a:gd name="connsiteX157" fmla="*/ 360569 w 601008"/>
              <a:gd name="connsiteY157" fmla="*/ 253136 h 531771"/>
              <a:gd name="connsiteX158" fmla="*/ 353587 w 601008"/>
              <a:gd name="connsiteY158" fmla="*/ 253279 h 531771"/>
              <a:gd name="connsiteX159" fmla="*/ 347272 w 601008"/>
              <a:gd name="connsiteY159" fmla="*/ 255870 h 531771"/>
              <a:gd name="connsiteX160" fmla="*/ 345691 w 601008"/>
              <a:gd name="connsiteY160" fmla="*/ 257527 h 531771"/>
              <a:gd name="connsiteX161" fmla="*/ 343043 w 601008"/>
              <a:gd name="connsiteY161" fmla="*/ 262090 h 531771"/>
              <a:gd name="connsiteX162" fmla="*/ 342214 w 601008"/>
              <a:gd name="connsiteY162" fmla="*/ 265414 h 531771"/>
              <a:gd name="connsiteX163" fmla="*/ 341662 w 601008"/>
              <a:gd name="connsiteY163" fmla="*/ 265443 h 531771"/>
              <a:gd name="connsiteX164" fmla="*/ 340976 w 601008"/>
              <a:gd name="connsiteY164" fmla="*/ 264623 h 531771"/>
              <a:gd name="connsiteX165" fmla="*/ 340004 w 601008"/>
              <a:gd name="connsiteY165" fmla="*/ 264890 h 531771"/>
              <a:gd name="connsiteX166" fmla="*/ 339499 w 601008"/>
              <a:gd name="connsiteY166" fmla="*/ 267424 h 531771"/>
              <a:gd name="connsiteX167" fmla="*/ 337128 w 601008"/>
              <a:gd name="connsiteY167" fmla="*/ 268576 h 531771"/>
              <a:gd name="connsiteX168" fmla="*/ 335146 w 601008"/>
              <a:gd name="connsiteY168" fmla="*/ 268996 h 531771"/>
              <a:gd name="connsiteX169" fmla="*/ 330260 w 601008"/>
              <a:gd name="connsiteY169" fmla="*/ 266948 h 531771"/>
              <a:gd name="connsiteX170" fmla="*/ 326184 w 601008"/>
              <a:gd name="connsiteY170" fmla="*/ 263871 h 531771"/>
              <a:gd name="connsiteX171" fmla="*/ 324050 w 601008"/>
              <a:gd name="connsiteY171" fmla="*/ 263652 h 531771"/>
              <a:gd name="connsiteX172" fmla="*/ 320583 w 601008"/>
              <a:gd name="connsiteY172" fmla="*/ 258851 h 531771"/>
              <a:gd name="connsiteX173" fmla="*/ 319088 w 601008"/>
              <a:gd name="connsiteY173" fmla="*/ 255794 h 531771"/>
              <a:gd name="connsiteX174" fmla="*/ 318030 w 601008"/>
              <a:gd name="connsiteY174" fmla="*/ 252479 h 531771"/>
              <a:gd name="connsiteX175" fmla="*/ 318249 w 601008"/>
              <a:gd name="connsiteY175" fmla="*/ 251212 h 531771"/>
              <a:gd name="connsiteX176" fmla="*/ 317954 w 601008"/>
              <a:gd name="connsiteY176" fmla="*/ 250155 h 531771"/>
              <a:gd name="connsiteX177" fmla="*/ 314877 w 601008"/>
              <a:gd name="connsiteY177" fmla="*/ 248812 h 531771"/>
              <a:gd name="connsiteX178" fmla="*/ 314125 w 601008"/>
              <a:gd name="connsiteY178" fmla="*/ 245764 h 531771"/>
              <a:gd name="connsiteX179" fmla="*/ 316373 w 601008"/>
              <a:gd name="connsiteY179" fmla="*/ 241792 h 531771"/>
              <a:gd name="connsiteX180" fmla="*/ 318211 w 601008"/>
              <a:gd name="connsiteY180" fmla="*/ 240106 h 531771"/>
              <a:gd name="connsiteX181" fmla="*/ 319354 w 601008"/>
              <a:gd name="connsiteY181" fmla="*/ 239620 h 531771"/>
              <a:gd name="connsiteX182" fmla="*/ 316573 w 601008"/>
              <a:gd name="connsiteY182" fmla="*/ 239792 h 531771"/>
              <a:gd name="connsiteX183" fmla="*/ 314563 w 601008"/>
              <a:gd name="connsiteY183" fmla="*/ 242345 h 531771"/>
              <a:gd name="connsiteX184" fmla="*/ 311991 w 601008"/>
              <a:gd name="connsiteY184" fmla="*/ 238249 h 531771"/>
              <a:gd name="connsiteX185" fmla="*/ 301504 w 601008"/>
              <a:gd name="connsiteY185" fmla="*/ 230257 h 531771"/>
              <a:gd name="connsiteX186" fmla="*/ 302180 w 601008"/>
              <a:gd name="connsiteY186" fmla="*/ 228419 h 531771"/>
              <a:gd name="connsiteX187" fmla="*/ 302066 w 601008"/>
              <a:gd name="connsiteY187" fmla="*/ 227428 h 531771"/>
              <a:gd name="connsiteX188" fmla="*/ 300304 w 601008"/>
              <a:gd name="connsiteY188" fmla="*/ 229571 h 531771"/>
              <a:gd name="connsiteX189" fmla="*/ 299104 w 601008"/>
              <a:gd name="connsiteY189" fmla="*/ 230124 h 531771"/>
              <a:gd name="connsiteX190" fmla="*/ 293741 w 601008"/>
              <a:gd name="connsiteY190" fmla="*/ 229781 h 531771"/>
              <a:gd name="connsiteX191" fmla="*/ 287569 w 601008"/>
              <a:gd name="connsiteY191" fmla="*/ 230762 h 531771"/>
              <a:gd name="connsiteX192" fmla="*/ 285940 w 601008"/>
              <a:gd name="connsiteY192" fmla="*/ 222437 h 531771"/>
              <a:gd name="connsiteX193" fmla="*/ 285169 w 601008"/>
              <a:gd name="connsiteY193" fmla="*/ 219237 h 531771"/>
              <a:gd name="connsiteX194" fmla="*/ 284969 w 601008"/>
              <a:gd name="connsiteY194" fmla="*/ 217160 h 531771"/>
              <a:gd name="connsiteX195" fmla="*/ 286560 w 601008"/>
              <a:gd name="connsiteY195" fmla="*/ 212360 h 531771"/>
              <a:gd name="connsiteX196" fmla="*/ 288302 w 601008"/>
              <a:gd name="connsiteY196" fmla="*/ 210398 h 531771"/>
              <a:gd name="connsiteX197" fmla="*/ 290617 w 601008"/>
              <a:gd name="connsiteY197" fmla="*/ 206350 h 531771"/>
              <a:gd name="connsiteX198" fmla="*/ 293475 w 601008"/>
              <a:gd name="connsiteY198" fmla="*/ 202978 h 531771"/>
              <a:gd name="connsiteX199" fmla="*/ 296494 w 601008"/>
              <a:gd name="connsiteY199" fmla="*/ 202177 h 531771"/>
              <a:gd name="connsiteX200" fmla="*/ 297827 w 601008"/>
              <a:gd name="connsiteY200" fmla="*/ 201682 h 531771"/>
              <a:gd name="connsiteX201" fmla="*/ 298942 w 601008"/>
              <a:gd name="connsiteY201" fmla="*/ 199072 h 531771"/>
              <a:gd name="connsiteX202" fmla="*/ 299571 w 601008"/>
              <a:gd name="connsiteY202" fmla="*/ 196844 h 531771"/>
              <a:gd name="connsiteX203" fmla="*/ 299113 w 601008"/>
              <a:gd name="connsiteY203" fmla="*/ 196624 h 531771"/>
              <a:gd name="connsiteX204" fmla="*/ 295589 w 601008"/>
              <a:gd name="connsiteY204" fmla="*/ 197082 h 531771"/>
              <a:gd name="connsiteX205" fmla="*/ 289265 w 601008"/>
              <a:gd name="connsiteY205" fmla="*/ 187700 h 531771"/>
              <a:gd name="connsiteX206" fmla="*/ 289465 w 601008"/>
              <a:gd name="connsiteY206" fmla="*/ 186204 h 531771"/>
              <a:gd name="connsiteX207" fmla="*/ 290255 w 601008"/>
              <a:gd name="connsiteY207" fmla="*/ 183985 h 531771"/>
              <a:gd name="connsiteX208" fmla="*/ 290779 w 601008"/>
              <a:gd name="connsiteY208" fmla="*/ 181175 h 531771"/>
              <a:gd name="connsiteX209" fmla="*/ 290912 w 601008"/>
              <a:gd name="connsiteY209" fmla="*/ 178956 h 531771"/>
              <a:gd name="connsiteX210" fmla="*/ 292560 w 601008"/>
              <a:gd name="connsiteY210" fmla="*/ 177041 h 531771"/>
              <a:gd name="connsiteX211" fmla="*/ 295084 w 601008"/>
              <a:gd name="connsiteY211" fmla="*/ 175117 h 531771"/>
              <a:gd name="connsiteX212" fmla="*/ 297208 w 601008"/>
              <a:gd name="connsiteY212" fmla="*/ 172374 h 531771"/>
              <a:gd name="connsiteX213" fmla="*/ 298275 w 601008"/>
              <a:gd name="connsiteY213" fmla="*/ 169697 h 531771"/>
              <a:gd name="connsiteX214" fmla="*/ 298494 w 601008"/>
              <a:gd name="connsiteY214" fmla="*/ 167259 h 531771"/>
              <a:gd name="connsiteX215" fmla="*/ 297294 w 601008"/>
              <a:gd name="connsiteY215" fmla="*/ 165516 h 531771"/>
              <a:gd name="connsiteX216" fmla="*/ 293837 w 601008"/>
              <a:gd name="connsiteY216" fmla="*/ 164554 h 531771"/>
              <a:gd name="connsiteX217" fmla="*/ 290265 w 601008"/>
              <a:gd name="connsiteY217" fmla="*/ 157581 h 531771"/>
              <a:gd name="connsiteX218" fmla="*/ 289474 w 601008"/>
              <a:gd name="connsiteY218" fmla="*/ 153210 h 531771"/>
              <a:gd name="connsiteX219" fmla="*/ 288741 w 601008"/>
              <a:gd name="connsiteY219" fmla="*/ 152752 h 531771"/>
              <a:gd name="connsiteX220" fmla="*/ 286540 w 601008"/>
              <a:gd name="connsiteY220" fmla="*/ 150761 h 531771"/>
              <a:gd name="connsiteX221" fmla="*/ 284426 w 601008"/>
              <a:gd name="connsiteY221" fmla="*/ 147009 h 531771"/>
              <a:gd name="connsiteX222" fmla="*/ 284121 w 601008"/>
              <a:gd name="connsiteY222" fmla="*/ 146418 h 531771"/>
              <a:gd name="connsiteX223" fmla="*/ 286302 w 601008"/>
              <a:gd name="connsiteY223" fmla="*/ 145761 h 531771"/>
              <a:gd name="connsiteX224" fmla="*/ 295294 w 601008"/>
              <a:gd name="connsiteY224" fmla="*/ 145732 h 531771"/>
              <a:gd name="connsiteX225" fmla="*/ 297170 w 601008"/>
              <a:gd name="connsiteY225" fmla="*/ 144904 h 531771"/>
              <a:gd name="connsiteX226" fmla="*/ 297456 w 601008"/>
              <a:gd name="connsiteY226" fmla="*/ 144618 h 531771"/>
              <a:gd name="connsiteX227" fmla="*/ 299094 w 601008"/>
              <a:gd name="connsiteY227" fmla="*/ 141694 h 531771"/>
              <a:gd name="connsiteX228" fmla="*/ 300809 w 601008"/>
              <a:gd name="connsiteY228" fmla="*/ 136884 h 531771"/>
              <a:gd name="connsiteX229" fmla="*/ 301209 w 601008"/>
              <a:gd name="connsiteY229" fmla="*/ 133940 h 531771"/>
              <a:gd name="connsiteX230" fmla="*/ 300666 w 601008"/>
              <a:gd name="connsiteY230" fmla="*/ 132721 h 531771"/>
              <a:gd name="connsiteX231" fmla="*/ 297685 w 601008"/>
              <a:gd name="connsiteY231" fmla="*/ 129740 h 531771"/>
              <a:gd name="connsiteX232" fmla="*/ 297551 w 601008"/>
              <a:gd name="connsiteY232" fmla="*/ 128864 h 531771"/>
              <a:gd name="connsiteX233" fmla="*/ 298027 w 601008"/>
              <a:gd name="connsiteY233" fmla="*/ 127454 h 531771"/>
              <a:gd name="connsiteX234" fmla="*/ 299799 w 601008"/>
              <a:gd name="connsiteY234" fmla="*/ 125949 h 531771"/>
              <a:gd name="connsiteX235" fmla="*/ 302190 w 601008"/>
              <a:gd name="connsiteY235" fmla="*/ 124235 h 531771"/>
              <a:gd name="connsiteX236" fmla="*/ 303495 w 601008"/>
              <a:gd name="connsiteY236" fmla="*/ 122758 h 531771"/>
              <a:gd name="connsiteX237" fmla="*/ 303181 w 601008"/>
              <a:gd name="connsiteY237" fmla="*/ 121596 h 531771"/>
              <a:gd name="connsiteX238" fmla="*/ 302485 w 601008"/>
              <a:gd name="connsiteY238" fmla="*/ 120386 h 531771"/>
              <a:gd name="connsiteX239" fmla="*/ 302371 w 601008"/>
              <a:gd name="connsiteY239" fmla="*/ 119253 h 531771"/>
              <a:gd name="connsiteX240" fmla="*/ 302809 w 601008"/>
              <a:gd name="connsiteY240" fmla="*/ 117862 h 531771"/>
              <a:gd name="connsiteX241" fmla="*/ 302971 w 601008"/>
              <a:gd name="connsiteY241" fmla="*/ 113100 h 531771"/>
              <a:gd name="connsiteX242" fmla="*/ 303276 w 601008"/>
              <a:gd name="connsiteY242" fmla="*/ 111881 h 531771"/>
              <a:gd name="connsiteX243" fmla="*/ 302809 w 601008"/>
              <a:gd name="connsiteY243" fmla="*/ 107537 h 531771"/>
              <a:gd name="connsiteX244" fmla="*/ 302228 w 601008"/>
              <a:gd name="connsiteY244" fmla="*/ 103984 h 531771"/>
              <a:gd name="connsiteX245" fmla="*/ 300333 w 601008"/>
              <a:gd name="connsiteY245" fmla="*/ 99374 h 531771"/>
              <a:gd name="connsiteX246" fmla="*/ 300676 w 601008"/>
              <a:gd name="connsiteY246" fmla="*/ 98355 h 531771"/>
              <a:gd name="connsiteX247" fmla="*/ 301552 w 601008"/>
              <a:gd name="connsiteY247" fmla="*/ 97498 h 531771"/>
              <a:gd name="connsiteX248" fmla="*/ 304419 w 601008"/>
              <a:gd name="connsiteY248" fmla="*/ 95898 h 531771"/>
              <a:gd name="connsiteX249" fmla="*/ 306705 w 601008"/>
              <a:gd name="connsiteY249" fmla="*/ 92126 h 531771"/>
              <a:gd name="connsiteX250" fmla="*/ 310029 w 601008"/>
              <a:gd name="connsiteY250" fmla="*/ 88963 h 531771"/>
              <a:gd name="connsiteX251" fmla="*/ 314382 w 601008"/>
              <a:gd name="connsiteY251" fmla="*/ 86420 h 531771"/>
              <a:gd name="connsiteX252" fmla="*/ 317430 w 601008"/>
              <a:gd name="connsiteY252" fmla="*/ 83591 h 531771"/>
              <a:gd name="connsiteX253" fmla="*/ 318630 w 601008"/>
              <a:gd name="connsiteY253" fmla="*/ 81419 h 531771"/>
              <a:gd name="connsiteX254" fmla="*/ 319478 w 601008"/>
              <a:gd name="connsiteY254" fmla="*/ 80848 h 531771"/>
              <a:gd name="connsiteX255" fmla="*/ 319230 w 601008"/>
              <a:gd name="connsiteY255" fmla="*/ 79838 h 531771"/>
              <a:gd name="connsiteX256" fmla="*/ 318659 w 601008"/>
              <a:gd name="connsiteY256" fmla="*/ 78372 h 531771"/>
              <a:gd name="connsiteX257" fmla="*/ 316925 w 601008"/>
              <a:gd name="connsiteY257" fmla="*/ 76933 h 531771"/>
              <a:gd name="connsiteX258" fmla="*/ 314687 w 601008"/>
              <a:gd name="connsiteY258" fmla="*/ 76114 h 531771"/>
              <a:gd name="connsiteX259" fmla="*/ 312201 w 601008"/>
              <a:gd name="connsiteY259" fmla="*/ 76152 h 531771"/>
              <a:gd name="connsiteX260" fmla="*/ 310658 w 601008"/>
              <a:gd name="connsiteY260" fmla="*/ 75857 h 531771"/>
              <a:gd name="connsiteX261" fmla="*/ 310210 w 601008"/>
              <a:gd name="connsiteY261" fmla="*/ 74733 h 531771"/>
              <a:gd name="connsiteX262" fmla="*/ 310382 w 601008"/>
              <a:gd name="connsiteY262" fmla="*/ 71685 h 531771"/>
              <a:gd name="connsiteX263" fmla="*/ 310248 w 601008"/>
              <a:gd name="connsiteY263" fmla="*/ 68666 h 531771"/>
              <a:gd name="connsiteX264" fmla="*/ 309772 w 601008"/>
              <a:gd name="connsiteY264" fmla="*/ 67275 h 531771"/>
              <a:gd name="connsiteX265" fmla="*/ 308619 w 601008"/>
              <a:gd name="connsiteY265" fmla="*/ 66227 h 531771"/>
              <a:gd name="connsiteX266" fmla="*/ 306343 w 601008"/>
              <a:gd name="connsiteY266" fmla="*/ 66504 h 531771"/>
              <a:gd name="connsiteX267" fmla="*/ 304371 w 601008"/>
              <a:gd name="connsiteY267" fmla="*/ 65646 h 531771"/>
              <a:gd name="connsiteX268" fmla="*/ 302876 w 601008"/>
              <a:gd name="connsiteY268" fmla="*/ 65446 h 531771"/>
              <a:gd name="connsiteX269" fmla="*/ 302009 w 601008"/>
              <a:gd name="connsiteY269" fmla="*/ 66122 h 531771"/>
              <a:gd name="connsiteX270" fmla="*/ 297599 w 601008"/>
              <a:gd name="connsiteY270" fmla="*/ 65922 h 531771"/>
              <a:gd name="connsiteX271" fmla="*/ 295761 w 601008"/>
              <a:gd name="connsiteY271" fmla="*/ 65437 h 531771"/>
              <a:gd name="connsiteX272" fmla="*/ 294475 w 601008"/>
              <a:gd name="connsiteY272" fmla="*/ 64836 h 531771"/>
              <a:gd name="connsiteX273" fmla="*/ 293656 w 601008"/>
              <a:gd name="connsiteY273" fmla="*/ 65170 h 531771"/>
              <a:gd name="connsiteX274" fmla="*/ 293189 w 601008"/>
              <a:gd name="connsiteY274" fmla="*/ 65761 h 531771"/>
              <a:gd name="connsiteX275" fmla="*/ 293113 w 601008"/>
              <a:gd name="connsiteY275" fmla="*/ 66684 h 531771"/>
              <a:gd name="connsiteX276" fmla="*/ 292808 w 601008"/>
              <a:gd name="connsiteY276" fmla="*/ 67904 h 531771"/>
              <a:gd name="connsiteX277" fmla="*/ 291227 w 601008"/>
              <a:gd name="connsiteY277" fmla="*/ 69009 h 531771"/>
              <a:gd name="connsiteX278" fmla="*/ 287617 w 601008"/>
              <a:gd name="connsiteY278" fmla="*/ 70104 h 531771"/>
              <a:gd name="connsiteX279" fmla="*/ 284702 w 601008"/>
              <a:gd name="connsiteY279" fmla="*/ 70018 h 531771"/>
              <a:gd name="connsiteX280" fmla="*/ 282026 w 601008"/>
              <a:gd name="connsiteY280" fmla="*/ 69237 h 531771"/>
              <a:gd name="connsiteX281" fmla="*/ 281168 w 601008"/>
              <a:gd name="connsiteY281" fmla="*/ 68656 h 531771"/>
              <a:gd name="connsiteX282" fmla="*/ 279882 w 601008"/>
              <a:gd name="connsiteY282" fmla="*/ 68142 h 531771"/>
              <a:gd name="connsiteX283" fmla="*/ 274444 w 601008"/>
              <a:gd name="connsiteY283" fmla="*/ 68780 h 531771"/>
              <a:gd name="connsiteX284" fmla="*/ 273787 w 601008"/>
              <a:gd name="connsiteY284" fmla="*/ 68313 h 531771"/>
              <a:gd name="connsiteX285" fmla="*/ 271910 w 601008"/>
              <a:gd name="connsiteY285" fmla="*/ 69447 h 531771"/>
              <a:gd name="connsiteX286" fmla="*/ 269148 w 601008"/>
              <a:gd name="connsiteY286" fmla="*/ 70799 h 531771"/>
              <a:gd name="connsiteX287" fmla="*/ 267595 w 601008"/>
              <a:gd name="connsiteY287" fmla="*/ 70875 h 531771"/>
              <a:gd name="connsiteX288" fmla="*/ 267033 w 601008"/>
              <a:gd name="connsiteY288" fmla="*/ 70590 h 531771"/>
              <a:gd name="connsiteX289" fmla="*/ 266833 w 601008"/>
              <a:gd name="connsiteY289" fmla="*/ 69990 h 531771"/>
              <a:gd name="connsiteX290" fmla="*/ 265671 w 601008"/>
              <a:gd name="connsiteY290" fmla="*/ 67885 h 531771"/>
              <a:gd name="connsiteX291" fmla="*/ 265976 w 601008"/>
              <a:gd name="connsiteY291" fmla="*/ 66770 h 531771"/>
              <a:gd name="connsiteX292" fmla="*/ 268205 w 601008"/>
              <a:gd name="connsiteY292" fmla="*/ 63503 h 531771"/>
              <a:gd name="connsiteX293" fmla="*/ 267957 w 601008"/>
              <a:gd name="connsiteY293" fmla="*/ 62722 h 531771"/>
              <a:gd name="connsiteX294" fmla="*/ 267043 w 601008"/>
              <a:gd name="connsiteY294" fmla="*/ 61665 h 531771"/>
              <a:gd name="connsiteX295" fmla="*/ 266224 w 601008"/>
              <a:gd name="connsiteY295" fmla="*/ 60141 h 531771"/>
              <a:gd name="connsiteX296" fmla="*/ 265986 w 601008"/>
              <a:gd name="connsiteY296" fmla="*/ 59350 h 531771"/>
              <a:gd name="connsiteX297" fmla="*/ 264566 w 601008"/>
              <a:gd name="connsiteY297" fmla="*/ 59217 h 531771"/>
              <a:gd name="connsiteX298" fmla="*/ 263052 w 601008"/>
              <a:gd name="connsiteY298" fmla="*/ 60017 h 531771"/>
              <a:gd name="connsiteX299" fmla="*/ 257289 w 601008"/>
              <a:gd name="connsiteY299" fmla="*/ 61665 h 531771"/>
              <a:gd name="connsiteX300" fmla="*/ 255908 w 601008"/>
              <a:gd name="connsiteY300" fmla="*/ 62265 h 531771"/>
              <a:gd name="connsiteX301" fmla="*/ 253412 w 601008"/>
              <a:gd name="connsiteY301" fmla="*/ 63846 h 531771"/>
              <a:gd name="connsiteX302" fmla="*/ 250888 w 601008"/>
              <a:gd name="connsiteY302" fmla="*/ 66265 h 531771"/>
              <a:gd name="connsiteX303" fmla="*/ 248879 w 601008"/>
              <a:gd name="connsiteY303" fmla="*/ 66770 h 531771"/>
              <a:gd name="connsiteX304" fmla="*/ 248183 w 601008"/>
              <a:gd name="connsiteY304" fmla="*/ 66056 h 531771"/>
              <a:gd name="connsiteX305" fmla="*/ 247945 w 601008"/>
              <a:gd name="connsiteY305" fmla="*/ 60379 h 531771"/>
              <a:gd name="connsiteX306" fmla="*/ 251012 w 601008"/>
              <a:gd name="connsiteY306" fmla="*/ 56597 h 531771"/>
              <a:gd name="connsiteX307" fmla="*/ 253193 w 601008"/>
              <a:gd name="connsiteY307" fmla="*/ 54312 h 531771"/>
              <a:gd name="connsiteX308" fmla="*/ 252174 w 601008"/>
              <a:gd name="connsiteY308" fmla="*/ 53845 h 531771"/>
              <a:gd name="connsiteX309" fmla="*/ 249860 w 601008"/>
              <a:gd name="connsiteY309" fmla="*/ 53911 h 531771"/>
              <a:gd name="connsiteX310" fmla="*/ 250022 w 601008"/>
              <a:gd name="connsiteY310" fmla="*/ 52140 h 531771"/>
              <a:gd name="connsiteX311" fmla="*/ 251107 w 601008"/>
              <a:gd name="connsiteY311" fmla="*/ 51282 h 531771"/>
              <a:gd name="connsiteX312" fmla="*/ 252155 w 601008"/>
              <a:gd name="connsiteY312" fmla="*/ 49349 h 531771"/>
              <a:gd name="connsiteX313" fmla="*/ 250927 w 601008"/>
              <a:gd name="connsiteY313" fmla="*/ 48520 h 531771"/>
              <a:gd name="connsiteX314" fmla="*/ 249964 w 601008"/>
              <a:gd name="connsiteY314" fmla="*/ 47244 h 531771"/>
              <a:gd name="connsiteX315" fmla="*/ 250022 w 601008"/>
              <a:gd name="connsiteY315" fmla="*/ 43910 h 531771"/>
              <a:gd name="connsiteX316" fmla="*/ 250288 w 601008"/>
              <a:gd name="connsiteY316" fmla="*/ 42558 h 531771"/>
              <a:gd name="connsiteX317" fmla="*/ 249974 w 601008"/>
              <a:gd name="connsiteY317" fmla="*/ 41091 h 531771"/>
              <a:gd name="connsiteX318" fmla="*/ 245259 w 601008"/>
              <a:gd name="connsiteY318" fmla="*/ 43072 h 531771"/>
              <a:gd name="connsiteX319" fmla="*/ 244049 w 601008"/>
              <a:gd name="connsiteY319" fmla="*/ 42777 h 531771"/>
              <a:gd name="connsiteX320" fmla="*/ 244002 w 601008"/>
              <a:gd name="connsiteY320" fmla="*/ 40300 h 531771"/>
              <a:gd name="connsiteX321" fmla="*/ 246612 w 601008"/>
              <a:gd name="connsiteY321" fmla="*/ 36519 h 531771"/>
              <a:gd name="connsiteX322" fmla="*/ 246878 w 601008"/>
              <a:gd name="connsiteY322" fmla="*/ 35357 h 531771"/>
              <a:gd name="connsiteX323" fmla="*/ 243821 w 601008"/>
              <a:gd name="connsiteY323" fmla="*/ 34795 h 531771"/>
              <a:gd name="connsiteX324" fmla="*/ 241535 w 601008"/>
              <a:gd name="connsiteY324" fmla="*/ 32937 h 531771"/>
              <a:gd name="connsiteX325" fmla="*/ 240144 w 601008"/>
              <a:gd name="connsiteY325" fmla="*/ 31270 h 531771"/>
              <a:gd name="connsiteX326" fmla="*/ 238658 w 601008"/>
              <a:gd name="connsiteY326" fmla="*/ 28880 h 531771"/>
              <a:gd name="connsiteX327" fmla="*/ 238649 w 601008"/>
              <a:gd name="connsiteY327" fmla="*/ 26727 h 531771"/>
              <a:gd name="connsiteX328" fmla="*/ 240192 w 601008"/>
              <a:gd name="connsiteY328" fmla="*/ 21688 h 531771"/>
              <a:gd name="connsiteX329" fmla="*/ 242392 w 601008"/>
              <a:gd name="connsiteY329" fmla="*/ 20221 h 531771"/>
              <a:gd name="connsiteX330" fmla="*/ 244297 w 601008"/>
              <a:gd name="connsiteY330" fmla="*/ 19317 h 531771"/>
              <a:gd name="connsiteX331" fmla="*/ 248326 w 601008"/>
              <a:gd name="connsiteY331" fmla="*/ 15821 h 531771"/>
              <a:gd name="connsiteX332" fmla="*/ 253879 w 601008"/>
              <a:gd name="connsiteY332" fmla="*/ 16468 h 531771"/>
              <a:gd name="connsiteX333" fmla="*/ 257318 w 601008"/>
              <a:gd name="connsiteY333" fmla="*/ 15716 h 531771"/>
              <a:gd name="connsiteX334" fmla="*/ 260404 w 601008"/>
              <a:gd name="connsiteY334" fmla="*/ 13925 h 531771"/>
              <a:gd name="connsiteX335" fmla="*/ 262176 w 601008"/>
              <a:gd name="connsiteY335" fmla="*/ 13525 h 531771"/>
              <a:gd name="connsiteX336" fmla="*/ 265023 w 601008"/>
              <a:gd name="connsiteY336" fmla="*/ 11963 h 531771"/>
              <a:gd name="connsiteX337" fmla="*/ 264928 w 601008"/>
              <a:gd name="connsiteY337" fmla="*/ 9849 h 531771"/>
              <a:gd name="connsiteX338" fmla="*/ 263947 w 601008"/>
              <a:gd name="connsiteY338" fmla="*/ 8277 h 531771"/>
              <a:gd name="connsiteX339" fmla="*/ 264804 w 601008"/>
              <a:gd name="connsiteY339" fmla="*/ 6801 h 531771"/>
              <a:gd name="connsiteX340" fmla="*/ 267995 w 601008"/>
              <a:gd name="connsiteY340" fmla="*/ 4991 h 531771"/>
              <a:gd name="connsiteX341" fmla="*/ 271539 w 601008"/>
              <a:gd name="connsiteY341" fmla="*/ 2591 h 531771"/>
              <a:gd name="connsiteX342" fmla="*/ 275606 w 601008"/>
              <a:gd name="connsiteY342" fmla="*/ 2124 h 531771"/>
              <a:gd name="connsiteX343" fmla="*/ 279740 w 601008"/>
              <a:gd name="connsiteY343" fmla="*/ 0 h 531771"/>
              <a:gd name="connsiteX344" fmla="*/ 282511 w 601008"/>
              <a:gd name="connsiteY344" fmla="*/ 1371 h 531771"/>
              <a:gd name="connsiteX345" fmla="*/ 284940 w 601008"/>
              <a:gd name="connsiteY345" fmla="*/ 905 h 531771"/>
              <a:gd name="connsiteX346" fmla="*/ 287731 w 601008"/>
              <a:gd name="connsiteY346" fmla="*/ 2534 h 531771"/>
              <a:gd name="connsiteX347" fmla="*/ 291398 w 601008"/>
              <a:gd name="connsiteY347" fmla="*/ 6258 h 531771"/>
              <a:gd name="connsiteX348" fmla="*/ 296770 w 601008"/>
              <a:gd name="connsiteY348" fmla="*/ 7753 h 531771"/>
              <a:gd name="connsiteX349" fmla="*/ 301057 w 601008"/>
              <a:gd name="connsiteY349" fmla="*/ 6582 h 531771"/>
              <a:gd name="connsiteX350" fmla="*/ 308629 w 601008"/>
              <a:gd name="connsiteY350" fmla="*/ 6334 h 531771"/>
              <a:gd name="connsiteX351" fmla="*/ 312410 w 601008"/>
              <a:gd name="connsiteY351" fmla="*/ 6829 h 531771"/>
              <a:gd name="connsiteX352" fmla="*/ 319135 w 601008"/>
              <a:gd name="connsiteY352" fmla="*/ 5905 h 531771"/>
              <a:gd name="connsiteX353" fmla="*/ 322983 w 601008"/>
              <a:gd name="connsiteY353" fmla="*/ 6239 h 531771"/>
              <a:gd name="connsiteX354" fmla="*/ 329222 w 601008"/>
              <a:gd name="connsiteY354" fmla="*/ 4391 h 531771"/>
              <a:gd name="connsiteX355" fmla="*/ 334051 w 601008"/>
              <a:gd name="connsiteY355" fmla="*/ 6696 h 531771"/>
              <a:gd name="connsiteX356" fmla="*/ 343414 w 601008"/>
              <a:gd name="connsiteY356" fmla="*/ 7772 h 531771"/>
              <a:gd name="connsiteX357" fmla="*/ 349034 w 601008"/>
              <a:gd name="connsiteY357" fmla="*/ 9658 h 531771"/>
              <a:gd name="connsiteX358" fmla="*/ 364598 w 601008"/>
              <a:gd name="connsiteY358" fmla="*/ 12820 h 531771"/>
              <a:gd name="connsiteX359" fmla="*/ 370218 w 601008"/>
              <a:gd name="connsiteY359" fmla="*/ 12859 h 531771"/>
              <a:gd name="connsiteX360" fmla="*/ 378171 w 601008"/>
              <a:gd name="connsiteY360" fmla="*/ 11078 h 531771"/>
              <a:gd name="connsiteX361" fmla="*/ 381543 w 601008"/>
              <a:gd name="connsiteY361" fmla="*/ 9744 h 531771"/>
              <a:gd name="connsiteX362" fmla="*/ 384629 w 601008"/>
              <a:gd name="connsiteY362" fmla="*/ 10535 h 531771"/>
              <a:gd name="connsiteX363" fmla="*/ 389153 w 601008"/>
              <a:gd name="connsiteY363" fmla="*/ 9001 h 531771"/>
              <a:gd name="connsiteX364" fmla="*/ 391325 w 601008"/>
              <a:gd name="connsiteY364" fmla="*/ 9315 h 531771"/>
              <a:gd name="connsiteX365" fmla="*/ 394154 w 601008"/>
              <a:gd name="connsiteY365" fmla="*/ 11497 h 531771"/>
              <a:gd name="connsiteX366" fmla="*/ 404108 w 601008"/>
              <a:gd name="connsiteY366" fmla="*/ 14440 h 531771"/>
              <a:gd name="connsiteX367" fmla="*/ 406717 w 601008"/>
              <a:gd name="connsiteY367" fmla="*/ 11944 h 531771"/>
              <a:gd name="connsiteX368" fmla="*/ 408661 w 601008"/>
              <a:gd name="connsiteY368" fmla="*/ 11401 h 531771"/>
              <a:gd name="connsiteX369" fmla="*/ 415823 w 601008"/>
              <a:gd name="connsiteY369" fmla="*/ 12925 h 531771"/>
              <a:gd name="connsiteX370" fmla="*/ 423043 w 601008"/>
              <a:gd name="connsiteY370" fmla="*/ 16030 h 531771"/>
              <a:gd name="connsiteX371" fmla="*/ 426796 w 601008"/>
              <a:gd name="connsiteY371" fmla="*/ 16250 h 531771"/>
              <a:gd name="connsiteX372" fmla="*/ 432282 w 601008"/>
              <a:gd name="connsiteY372" fmla="*/ 15402 h 531771"/>
              <a:gd name="connsiteX373" fmla="*/ 436635 w 601008"/>
              <a:gd name="connsiteY373" fmla="*/ 13363 h 531771"/>
              <a:gd name="connsiteX374" fmla="*/ 437512 w 601008"/>
              <a:gd name="connsiteY374" fmla="*/ 13040 h 531771"/>
              <a:gd name="connsiteX375" fmla="*/ 600246 w 601008"/>
              <a:gd name="connsiteY375" fmla="*/ 140122 h 531771"/>
              <a:gd name="connsiteX376" fmla="*/ 599761 w 601008"/>
              <a:gd name="connsiteY376" fmla="*/ 140522 h 531771"/>
              <a:gd name="connsiteX377" fmla="*/ 591540 w 601008"/>
              <a:gd name="connsiteY377" fmla="*/ 136512 h 531771"/>
              <a:gd name="connsiteX378" fmla="*/ 588854 w 601008"/>
              <a:gd name="connsiteY378" fmla="*/ 136064 h 531771"/>
              <a:gd name="connsiteX379" fmla="*/ 588197 w 601008"/>
              <a:gd name="connsiteY379" fmla="*/ 135455 h 531771"/>
              <a:gd name="connsiteX380" fmla="*/ 588273 w 601008"/>
              <a:gd name="connsiteY380" fmla="*/ 133369 h 531771"/>
              <a:gd name="connsiteX381" fmla="*/ 588483 w 601008"/>
              <a:gd name="connsiteY381" fmla="*/ 132445 h 531771"/>
              <a:gd name="connsiteX382" fmla="*/ 593988 w 601008"/>
              <a:gd name="connsiteY382" fmla="*/ 132026 h 531771"/>
              <a:gd name="connsiteX383" fmla="*/ 598436 w 601008"/>
              <a:gd name="connsiteY383" fmla="*/ 133512 h 531771"/>
              <a:gd name="connsiteX384" fmla="*/ 600827 w 601008"/>
              <a:gd name="connsiteY384" fmla="*/ 137512 h 531771"/>
              <a:gd name="connsiteX385" fmla="*/ 601008 w 601008"/>
              <a:gd name="connsiteY385" fmla="*/ 138198 h 531771"/>
              <a:gd name="connsiteX386" fmla="*/ 600246 w 601008"/>
              <a:gd name="connsiteY386" fmla="*/ 140122 h 531771"/>
              <a:gd name="connsiteX387" fmla="*/ 569547 w 601008"/>
              <a:gd name="connsiteY387" fmla="*/ 141913 h 531771"/>
              <a:gd name="connsiteX388" fmla="*/ 572110 w 601008"/>
              <a:gd name="connsiteY388" fmla="*/ 143065 h 531771"/>
              <a:gd name="connsiteX389" fmla="*/ 574815 w 601008"/>
              <a:gd name="connsiteY389" fmla="*/ 142027 h 531771"/>
              <a:gd name="connsiteX390" fmla="*/ 576253 w 601008"/>
              <a:gd name="connsiteY390" fmla="*/ 142351 h 531771"/>
              <a:gd name="connsiteX391" fmla="*/ 577672 w 601008"/>
              <a:gd name="connsiteY391" fmla="*/ 142913 h 531771"/>
              <a:gd name="connsiteX392" fmla="*/ 578015 w 601008"/>
              <a:gd name="connsiteY392" fmla="*/ 145104 h 531771"/>
              <a:gd name="connsiteX393" fmla="*/ 576758 w 601008"/>
              <a:gd name="connsiteY393" fmla="*/ 147542 h 531771"/>
              <a:gd name="connsiteX394" fmla="*/ 574995 w 601008"/>
              <a:gd name="connsiteY394" fmla="*/ 150019 h 531771"/>
              <a:gd name="connsiteX395" fmla="*/ 573510 w 601008"/>
              <a:gd name="connsiteY395" fmla="*/ 152733 h 531771"/>
              <a:gd name="connsiteX396" fmla="*/ 572214 w 601008"/>
              <a:gd name="connsiteY396" fmla="*/ 155848 h 531771"/>
              <a:gd name="connsiteX397" fmla="*/ 569804 w 601008"/>
              <a:gd name="connsiteY397" fmla="*/ 157686 h 531771"/>
              <a:gd name="connsiteX398" fmla="*/ 567623 w 601008"/>
              <a:gd name="connsiteY398" fmla="*/ 158791 h 531771"/>
              <a:gd name="connsiteX399" fmla="*/ 563013 w 601008"/>
              <a:gd name="connsiteY399" fmla="*/ 156477 h 531771"/>
              <a:gd name="connsiteX400" fmla="*/ 560327 w 601008"/>
              <a:gd name="connsiteY400" fmla="*/ 155895 h 531771"/>
              <a:gd name="connsiteX401" fmla="*/ 559527 w 601008"/>
              <a:gd name="connsiteY401" fmla="*/ 155029 h 531771"/>
              <a:gd name="connsiteX402" fmla="*/ 558889 w 601008"/>
              <a:gd name="connsiteY402" fmla="*/ 151581 h 531771"/>
              <a:gd name="connsiteX403" fmla="*/ 557679 w 601008"/>
              <a:gd name="connsiteY403" fmla="*/ 150485 h 531771"/>
              <a:gd name="connsiteX404" fmla="*/ 555898 w 601008"/>
              <a:gd name="connsiteY404" fmla="*/ 150000 h 531771"/>
              <a:gd name="connsiteX405" fmla="*/ 554336 w 601008"/>
              <a:gd name="connsiteY405" fmla="*/ 150885 h 531771"/>
              <a:gd name="connsiteX406" fmla="*/ 552297 w 601008"/>
              <a:gd name="connsiteY406" fmla="*/ 152705 h 531771"/>
              <a:gd name="connsiteX407" fmla="*/ 551212 w 601008"/>
              <a:gd name="connsiteY407" fmla="*/ 150885 h 531771"/>
              <a:gd name="connsiteX408" fmla="*/ 549488 w 601008"/>
              <a:gd name="connsiteY408" fmla="*/ 150543 h 531771"/>
              <a:gd name="connsiteX409" fmla="*/ 548840 w 601008"/>
              <a:gd name="connsiteY409" fmla="*/ 149447 h 531771"/>
              <a:gd name="connsiteX410" fmla="*/ 548869 w 601008"/>
              <a:gd name="connsiteY410" fmla="*/ 148037 h 531771"/>
              <a:gd name="connsiteX411" fmla="*/ 559927 w 601008"/>
              <a:gd name="connsiteY411" fmla="*/ 139665 h 531771"/>
              <a:gd name="connsiteX412" fmla="*/ 563127 w 601008"/>
              <a:gd name="connsiteY412" fmla="*/ 137808 h 531771"/>
              <a:gd name="connsiteX413" fmla="*/ 569919 w 601008"/>
              <a:gd name="connsiteY413" fmla="*/ 135646 h 531771"/>
              <a:gd name="connsiteX414" fmla="*/ 570957 w 601008"/>
              <a:gd name="connsiteY414" fmla="*/ 135969 h 531771"/>
              <a:gd name="connsiteX415" fmla="*/ 570071 w 601008"/>
              <a:gd name="connsiteY415" fmla="*/ 137246 h 531771"/>
              <a:gd name="connsiteX416" fmla="*/ 570138 w 601008"/>
              <a:gd name="connsiteY416" fmla="*/ 137827 h 531771"/>
              <a:gd name="connsiteX417" fmla="*/ 570986 w 601008"/>
              <a:gd name="connsiteY417" fmla="*/ 138446 h 531771"/>
              <a:gd name="connsiteX418" fmla="*/ 570786 w 601008"/>
              <a:gd name="connsiteY418" fmla="*/ 139436 h 531771"/>
              <a:gd name="connsiteX419" fmla="*/ 569928 w 601008"/>
              <a:gd name="connsiteY419" fmla="*/ 140293 h 531771"/>
              <a:gd name="connsiteX420" fmla="*/ 569547 w 601008"/>
              <a:gd name="connsiteY420" fmla="*/ 141913 h 531771"/>
              <a:gd name="connsiteX421" fmla="*/ 524094 w 601008"/>
              <a:gd name="connsiteY421" fmla="*/ 171917 h 531771"/>
              <a:gd name="connsiteX422" fmla="*/ 523122 w 601008"/>
              <a:gd name="connsiteY422" fmla="*/ 174022 h 531771"/>
              <a:gd name="connsiteX423" fmla="*/ 519055 w 601008"/>
              <a:gd name="connsiteY423" fmla="*/ 173279 h 531771"/>
              <a:gd name="connsiteX424" fmla="*/ 518160 w 601008"/>
              <a:gd name="connsiteY424" fmla="*/ 172431 h 531771"/>
              <a:gd name="connsiteX425" fmla="*/ 519036 w 601008"/>
              <a:gd name="connsiteY425" fmla="*/ 170050 h 531771"/>
              <a:gd name="connsiteX426" fmla="*/ 520208 w 601008"/>
              <a:gd name="connsiteY426" fmla="*/ 169764 h 531771"/>
              <a:gd name="connsiteX427" fmla="*/ 520284 w 601008"/>
              <a:gd name="connsiteY427" fmla="*/ 168069 h 531771"/>
              <a:gd name="connsiteX428" fmla="*/ 521513 w 601008"/>
              <a:gd name="connsiteY428" fmla="*/ 166363 h 531771"/>
              <a:gd name="connsiteX429" fmla="*/ 527285 w 601008"/>
              <a:gd name="connsiteY429" fmla="*/ 164982 h 531771"/>
              <a:gd name="connsiteX430" fmla="*/ 528590 w 601008"/>
              <a:gd name="connsiteY430" fmla="*/ 166145 h 531771"/>
              <a:gd name="connsiteX431" fmla="*/ 528866 w 601008"/>
              <a:gd name="connsiteY431" fmla="*/ 167811 h 531771"/>
              <a:gd name="connsiteX432" fmla="*/ 525418 w 601008"/>
              <a:gd name="connsiteY432" fmla="*/ 171450 h 531771"/>
              <a:gd name="connsiteX433" fmla="*/ 524094 w 601008"/>
              <a:gd name="connsiteY433" fmla="*/ 171917 h 531771"/>
              <a:gd name="connsiteX434" fmla="*/ 528075 w 601008"/>
              <a:gd name="connsiteY434" fmla="*/ 180346 h 531771"/>
              <a:gd name="connsiteX435" fmla="*/ 527475 w 601008"/>
              <a:gd name="connsiteY435" fmla="*/ 180794 h 531771"/>
              <a:gd name="connsiteX436" fmla="*/ 525704 w 601008"/>
              <a:gd name="connsiteY436" fmla="*/ 180384 h 531771"/>
              <a:gd name="connsiteX437" fmla="*/ 523046 w 601008"/>
              <a:gd name="connsiteY437" fmla="*/ 180384 h 531771"/>
              <a:gd name="connsiteX438" fmla="*/ 522941 w 601008"/>
              <a:gd name="connsiteY438" fmla="*/ 179003 h 531771"/>
              <a:gd name="connsiteX439" fmla="*/ 523351 w 601008"/>
              <a:gd name="connsiteY439" fmla="*/ 178041 h 531771"/>
              <a:gd name="connsiteX440" fmla="*/ 523865 w 601008"/>
              <a:gd name="connsiteY440" fmla="*/ 177060 h 531771"/>
              <a:gd name="connsiteX441" fmla="*/ 525485 w 601008"/>
              <a:gd name="connsiteY441" fmla="*/ 178984 h 531771"/>
              <a:gd name="connsiteX442" fmla="*/ 528047 w 601008"/>
              <a:gd name="connsiteY442" fmla="*/ 179346 h 531771"/>
              <a:gd name="connsiteX443" fmla="*/ 528075 w 601008"/>
              <a:gd name="connsiteY443" fmla="*/ 180346 h 531771"/>
              <a:gd name="connsiteX444" fmla="*/ 118815 w 601008"/>
              <a:gd name="connsiteY444" fmla="*/ 493576 h 531771"/>
              <a:gd name="connsiteX445" fmla="*/ 116995 w 601008"/>
              <a:gd name="connsiteY445" fmla="*/ 495576 h 531771"/>
              <a:gd name="connsiteX446" fmla="*/ 114967 w 601008"/>
              <a:gd name="connsiteY446" fmla="*/ 494852 h 531771"/>
              <a:gd name="connsiteX447" fmla="*/ 115938 w 601008"/>
              <a:gd name="connsiteY447" fmla="*/ 490471 h 531771"/>
              <a:gd name="connsiteX448" fmla="*/ 116881 w 601008"/>
              <a:gd name="connsiteY448" fmla="*/ 489166 h 531771"/>
              <a:gd name="connsiteX449" fmla="*/ 120577 w 601008"/>
              <a:gd name="connsiteY449" fmla="*/ 487251 h 531771"/>
              <a:gd name="connsiteX450" fmla="*/ 123654 w 601008"/>
              <a:gd name="connsiteY450" fmla="*/ 486480 h 531771"/>
              <a:gd name="connsiteX451" fmla="*/ 124558 w 601008"/>
              <a:gd name="connsiteY451" fmla="*/ 484441 h 531771"/>
              <a:gd name="connsiteX452" fmla="*/ 125568 w 601008"/>
              <a:gd name="connsiteY452" fmla="*/ 483651 h 531771"/>
              <a:gd name="connsiteX453" fmla="*/ 126654 w 601008"/>
              <a:gd name="connsiteY453" fmla="*/ 484861 h 531771"/>
              <a:gd name="connsiteX454" fmla="*/ 125835 w 601008"/>
              <a:gd name="connsiteY454" fmla="*/ 486270 h 531771"/>
              <a:gd name="connsiteX455" fmla="*/ 125187 w 601008"/>
              <a:gd name="connsiteY455" fmla="*/ 490671 h 531771"/>
              <a:gd name="connsiteX456" fmla="*/ 123139 w 601008"/>
              <a:gd name="connsiteY456" fmla="*/ 492080 h 531771"/>
              <a:gd name="connsiteX457" fmla="*/ 118815 w 601008"/>
              <a:gd name="connsiteY457" fmla="*/ 493576 h 531771"/>
              <a:gd name="connsiteX458" fmla="*/ 8725 w 601008"/>
              <a:gd name="connsiteY458" fmla="*/ 506254 h 531771"/>
              <a:gd name="connsiteX459" fmla="*/ 8058 w 601008"/>
              <a:gd name="connsiteY459" fmla="*/ 506482 h 531771"/>
              <a:gd name="connsiteX460" fmla="*/ 7448 w 601008"/>
              <a:gd name="connsiteY460" fmla="*/ 504091 h 531771"/>
              <a:gd name="connsiteX461" fmla="*/ 4276 w 601008"/>
              <a:gd name="connsiteY461" fmla="*/ 498224 h 531771"/>
              <a:gd name="connsiteX462" fmla="*/ 6200 w 601008"/>
              <a:gd name="connsiteY462" fmla="*/ 495605 h 531771"/>
              <a:gd name="connsiteX463" fmla="*/ 9706 w 601008"/>
              <a:gd name="connsiteY463" fmla="*/ 495538 h 531771"/>
              <a:gd name="connsiteX464" fmla="*/ 11125 w 601008"/>
              <a:gd name="connsiteY464" fmla="*/ 497367 h 531771"/>
              <a:gd name="connsiteX465" fmla="*/ 11601 w 601008"/>
              <a:gd name="connsiteY465" fmla="*/ 499253 h 531771"/>
              <a:gd name="connsiteX466" fmla="*/ 10935 w 601008"/>
              <a:gd name="connsiteY466" fmla="*/ 500339 h 531771"/>
              <a:gd name="connsiteX467" fmla="*/ 11134 w 601008"/>
              <a:gd name="connsiteY467" fmla="*/ 502539 h 531771"/>
              <a:gd name="connsiteX468" fmla="*/ 10763 w 601008"/>
              <a:gd name="connsiteY468" fmla="*/ 503958 h 531771"/>
              <a:gd name="connsiteX469" fmla="*/ 8725 w 601008"/>
              <a:gd name="connsiteY469" fmla="*/ 506254 h 531771"/>
              <a:gd name="connsiteX470" fmla="*/ 105956 w 601008"/>
              <a:gd name="connsiteY470" fmla="*/ 516036 h 531771"/>
              <a:gd name="connsiteX471" fmla="*/ 102327 w 601008"/>
              <a:gd name="connsiteY471" fmla="*/ 519455 h 531771"/>
              <a:gd name="connsiteX472" fmla="*/ 98698 w 601008"/>
              <a:gd name="connsiteY472" fmla="*/ 518665 h 531771"/>
              <a:gd name="connsiteX473" fmla="*/ 98079 w 601008"/>
              <a:gd name="connsiteY473" fmla="*/ 518103 h 531771"/>
              <a:gd name="connsiteX474" fmla="*/ 101717 w 601008"/>
              <a:gd name="connsiteY474" fmla="*/ 517236 h 531771"/>
              <a:gd name="connsiteX475" fmla="*/ 105022 w 601008"/>
              <a:gd name="connsiteY475" fmla="*/ 514636 h 531771"/>
              <a:gd name="connsiteX476" fmla="*/ 107147 w 601008"/>
              <a:gd name="connsiteY476" fmla="*/ 508873 h 531771"/>
              <a:gd name="connsiteX477" fmla="*/ 110471 w 601008"/>
              <a:gd name="connsiteY477" fmla="*/ 502491 h 531771"/>
              <a:gd name="connsiteX478" fmla="*/ 111138 w 601008"/>
              <a:gd name="connsiteY478" fmla="*/ 499786 h 531771"/>
              <a:gd name="connsiteX479" fmla="*/ 112452 w 601008"/>
              <a:gd name="connsiteY479" fmla="*/ 498729 h 531771"/>
              <a:gd name="connsiteX480" fmla="*/ 114262 w 601008"/>
              <a:gd name="connsiteY480" fmla="*/ 498634 h 531771"/>
              <a:gd name="connsiteX481" fmla="*/ 115043 w 601008"/>
              <a:gd name="connsiteY481" fmla="*/ 498834 h 531771"/>
              <a:gd name="connsiteX482" fmla="*/ 115843 w 601008"/>
              <a:gd name="connsiteY482" fmla="*/ 500253 h 531771"/>
              <a:gd name="connsiteX483" fmla="*/ 115833 w 601008"/>
              <a:gd name="connsiteY483" fmla="*/ 503463 h 531771"/>
              <a:gd name="connsiteX484" fmla="*/ 114890 w 601008"/>
              <a:gd name="connsiteY484" fmla="*/ 508787 h 531771"/>
              <a:gd name="connsiteX485" fmla="*/ 113147 w 601008"/>
              <a:gd name="connsiteY485" fmla="*/ 513493 h 531771"/>
              <a:gd name="connsiteX486" fmla="*/ 105956 w 601008"/>
              <a:gd name="connsiteY486" fmla="*/ 516036 h 531771"/>
              <a:gd name="connsiteX487" fmla="*/ 48816 w 601008"/>
              <a:gd name="connsiteY487" fmla="*/ 509683 h 531771"/>
              <a:gd name="connsiteX488" fmla="*/ 46577 w 601008"/>
              <a:gd name="connsiteY488" fmla="*/ 516579 h 531771"/>
              <a:gd name="connsiteX489" fmla="*/ 44491 w 601008"/>
              <a:gd name="connsiteY489" fmla="*/ 519274 h 531771"/>
              <a:gd name="connsiteX490" fmla="*/ 43253 w 601008"/>
              <a:gd name="connsiteY490" fmla="*/ 520179 h 531771"/>
              <a:gd name="connsiteX491" fmla="*/ 40176 w 601008"/>
              <a:gd name="connsiteY491" fmla="*/ 520932 h 531771"/>
              <a:gd name="connsiteX492" fmla="*/ 36519 w 601008"/>
              <a:gd name="connsiteY492" fmla="*/ 516655 h 531771"/>
              <a:gd name="connsiteX493" fmla="*/ 34614 w 601008"/>
              <a:gd name="connsiteY493" fmla="*/ 512302 h 531771"/>
              <a:gd name="connsiteX494" fmla="*/ 33566 w 601008"/>
              <a:gd name="connsiteY494" fmla="*/ 510902 h 531771"/>
              <a:gd name="connsiteX495" fmla="*/ 35233 w 601008"/>
              <a:gd name="connsiteY495" fmla="*/ 509797 h 531771"/>
              <a:gd name="connsiteX496" fmla="*/ 37662 w 601008"/>
              <a:gd name="connsiteY496" fmla="*/ 509987 h 531771"/>
              <a:gd name="connsiteX497" fmla="*/ 42881 w 601008"/>
              <a:gd name="connsiteY497" fmla="*/ 509063 h 531771"/>
              <a:gd name="connsiteX498" fmla="*/ 43939 w 601008"/>
              <a:gd name="connsiteY498" fmla="*/ 508692 h 531771"/>
              <a:gd name="connsiteX499" fmla="*/ 49244 w 601008"/>
              <a:gd name="connsiteY499" fmla="*/ 504292 h 531771"/>
              <a:gd name="connsiteX500" fmla="*/ 54464 w 601008"/>
              <a:gd name="connsiteY500" fmla="*/ 503749 h 531771"/>
              <a:gd name="connsiteX501" fmla="*/ 54588 w 601008"/>
              <a:gd name="connsiteY501" fmla="*/ 505197 h 531771"/>
              <a:gd name="connsiteX502" fmla="*/ 48816 w 601008"/>
              <a:gd name="connsiteY502" fmla="*/ 509683 h 531771"/>
              <a:gd name="connsiteX503" fmla="*/ 26089 w 601008"/>
              <a:gd name="connsiteY503" fmla="*/ 520474 h 531771"/>
              <a:gd name="connsiteX504" fmla="*/ 24994 w 601008"/>
              <a:gd name="connsiteY504" fmla="*/ 520732 h 531771"/>
              <a:gd name="connsiteX505" fmla="*/ 23698 w 601008"/>
              <a:gd name="connsiteY505" fmla="*/ 519979 h 531771"/>
              <a:gd name="connsiteX506" fmla="*/ 22327 w 601008"/>
              <a:gd name="connsiteY506" fmla="*/ 517588 h 531771"/>
              <a:gd name="connsiteX507" fmla="*/ 23250 w 601008"/>
              <a:gd name="connsiteY507" fmla="*/ 515817 h 531771"/>
              <a:gd name="connsiteX508" fmla="*/ 24098 w 601008"/>
              <a:gd name="connsiteY508" fmla="*/ 515007 h 531771"/>
              <a:gd name="connsiteX509" fmla="*/ 25279 w 601008"/>
              <a:gd name="connsiteY509" fmla="*/ 515131 h 531771"/>
              <a:gd name="connsiteX510" fmla="*/ 27546 w 601008"/>
              <a:gd name="connsiteY510" fmla="*/ 516436 h 531771"/>
              <a:gd name="connsiteX511" fmla="*/ 28242 w 601008"/>
              <a:gd name="connsiteY511" fmla="*/ 517788 h 531771"/>
              <a:gd name="connsiteX512" fmla="*/ 28308 w 601008"/>
              <a:gd name="connsiteY512" fmla="*/ 518626 h 531771"/>
              <a:gd name="connsiteX513" fmla="*/ 26089 w 601008"/>
              <a:gd name="connsiteY513" fmla="*/ 520474 h 531771"/>
              <a:gd name="connsiteX514" fmla="*/ 73780 w 601008"/>
              <a:gd name="connsiteY514" fmla="*/ 516693 h 531771"/>
              <a:gd name="connsiteX515" fmla="*/ 73618 w 601008"/>
              <a:gd name="connsiteY515" fmla="*/ 519017 h 531771"/>
              <a:gd name="connsiteX516" fmla="*/ 74247 w 601008"/>
              <a:gd name="connsiteY516" fmla="*/ 521360 h 531771"/>
              <a:gd name="connsiteX517" fmla="*/ 74085 w 601008"/>
              <a:gd name="connsiteY517" fmla="*/ 524913 h 531771"/>
              <a:gd name="connsiteX518" fmla="*/ 72809 w 601008"/>
              <a:gd name="connsiteY518" fmla="*/ 526837 h 531771"/>
              <a:gd name="connsiteX519" fmla="*/ 69532 w 601008"/>
              <a:gd name="connsiteY519" fmla="*/ 528752 h 531771"/>
              <a:gd name="connsiteX520" fmla="*/ 66951 w 601008"/>
              <a:gd name="connsiteY520" fmla="*/ 528409 h 531771"/>
              <a:gd name="connsiteX521" fmla="*/ 65494 w 601008"/>
              <a:gd name="connsiteY521" fmla="*/ 527637 h 531771"/>
              <a:gd name="connsiteX522" fmla="*/ 62903 w 601008"/>
              <a:gd name="connsiteY522" fmla="*/ 524523 h 531771"/>
              <a:gd name="connsiteX523" fmla="*/ 62846 w 601008"/>
              <a:gd name="connsiteY523" fmla="*/ 521303 h 531771"/>
              <a:gd name="connsiteX524" fmla="*/ 65218 w 601008"/>
              <a:gd name="connsiteY524" fmla="*/ 519208 h 531771"/>
              <a:gd name="connsiteX525" fmla="*/ 66237 w 601008"/>
              <a:gd name="connsiteY525" fmla="*/ 516493 h 531771"/>
              <a:gd name="connsiteX526" fmla="*/ 72390 w 601008"/>
              <a:gd name="connsiteY526" fmla="*/ 517007 h 531771"/>
              <a:gd name="connsiteX527" fmla="*/ 72923 w 601008"/>
              <a:gd name="connsiteY527" fmla="*/ 516484 h 531771"/>
              <a:gd name="connsiteX528" fmla="*/ 73380 w 601008"/>
              <a:gd name="connsiteY528" fmla="*/ 516331 h 531771"/>
              <a:gd name="connsiteX529" fmla="*/ 73780 w 601008"/>
              <a:gd name="connsiteY529" fmla="*/ 516693 h 531771"/>
              <a:gd name="connsiteX530" fmla="*/ 7286 w 601008"/>
              <a:gd name="connsiteY530" fmla="*/ 526866 h 531771"/>
              <a:gd name="connsiteX531" fmla="*/ 4705 w 601008"/>
              <a:gd name="connsiteY531" fmla="*/ 531771 h 531771"/>
              <a:gd name="connsiteX532" fmla="*/ 1448 w 601008"/>
              <a:gd name="connsiteY532" fmla="*/ 529942 h 531771"/>
              <a:gd name="connsiteX533" fmla="*/ 657 w 601008"/>
              <a:gd name="connsiteY533" fmla="*/ 529333 h 531771"/>
              <a:gd name="connsiteX534" fmla="*/ 0 w 601008"/>
              <a:gd name="connsiteY534" fmla="*/ 528323 h 531771"/>
              <a:gd name="connsiteX535" fmla="*/ 3134 w 601008"/>
              <a:gd name="connsiteY535" fmla="*/ 528123 h 531771"/>
              <a:gd name="connsiteX536" fmla="*/ 6305 w 601008"/>
              <a:gd name="connsiteY536" fmla="*/ 525656 h 531771"/>
              <a:gd name="connsiteX537" fmla="*/ 7286 w 601008"/>
              <a:gd name="connsiteY537" fmla="*/ 526866 h 531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</a:cxnLst>
            <a:rect l="l" t="t" r="r" b="b"/>
            <a:pathLst>
              <a:path w="601008" h="531771">
                <a:moveTo>
                  <a:pt x="437512" y="13040"/>
                </a:moveTo>
                <a:lnTo>
                  <a:pt x="437550" y="14316"/>
                </a:lnTo>
                <a:lnTo>
                  <a:pt x="438598" y="16068"/>
                </a:lnTo>
                <a:lnTo>
                  <a:pt x="439683" y="16716"/>
                </a:lnTo>
                <a:lnTo>
                  <a:pt x="441969" y="17612"/>
                </a:lnTo>
                <a:lnTo>
                  <a:pt x="443732" y="17736"/>
                </a:lnTo>
                <a:lnTo>
                  <a:pt x="446132" y="18154"/>
                </a:lnTo>
                <a:lnTo>
                  <a:pt x="447760" y="19164"/>
                </a:lnTo>
                <a:lnTo>
                  <a:pt x="447856" y="20736"/>
                </a:lnTo>
                <a:lnTo>
                  <a:pt x="447446" y="22488"/>
                </a:lnTo>
                <a:lnTo>
                  <a:pt x="446456" y="24098"/>
                </a:lnTo>
                <a:lnTo>
                  <a:pt x="445894" y="25327"/>
                </a:lnTo>
                <a:lnTo>
                  <a:pt x="446418" y="26032"/>
                </a:lnTo>
                <a:lnTo>
                  <a:pt x="447275" y="26584"/>
                </a:lnTo>
                <a:lnTo>
                  <a:pt x="448199" y="26736"/>
                </a:lnTo>
                <a:lnTo>
                  <a:pt x="448827" y="26556"/>
                </a:lnTo>
                <a:lnTo>
                  <a:pt x="449304" y="25584"/>
                </a:lnTo>
                <a:lnTo>
                  <a:pt x="450209" y="24393"/>
                </a:lnTo>
                <a:lnTo>
                  <a:pt x="450713" y="24241"/>
                </a:lnTo>
                <a:lnTo>
                  <a:pt x="450675" y="24917"/>
                </a:lnTo>
                <a:lnTo>
                  <a:pt x="451104" y="25755"/>
                </a:lnTo>
                <a:lnTo>
                  <a:pt x="454047" y="27156"/>
                </a:lnTo>
                <a:lnTo>
                  <a:pt x="460505" y="29766"/>
                </a:lnTo>
                <a:lnTo>
                  <a:pt x="463039" y="29813"/>
                </a:lnTo>
                <a:lnTo>
                  <a:pt x="465086" y="30118"/>
                </a:lnTo>
                <a:lnTo>
                  <a:pt x="465687" y="31213"/>
                </a:lnTo>
                <a:lnTo>
                  <a:pt x="469802" y="35233"/>
                </a:lnTo>
                <a:lnTo>
                  <a:pt x="470783" y="35128"/>
                </a:lnTo>
                <a:lnTo>
                  <a:pt x="472611" y="35223"/>
                </a:lnTo>
                <a:lnTo>
                  <a:pt x="474821" y="34900"/>
                </a:lnTo>
                <a:lnTo>
                  <a:pt x="476421" y="34147"/>
                </a:lnTo>
                <a:lnTo>
                  <a:pt x="477469" y="34271"/>
                </a:lnTo>
                <a:lnTo>
                  <a:pt x="478631" y="35052"/>
                </a:lnTo>
                <a:lnTo>
                  <a:pt x="479984" y="35728"/>
                </a:lnTo>
                <a:lnTo>
                  <a:pt x="481736" y="37052"/>
                </a:lnTo>
                <a:lnTo>
                  <a:pt x="483298" y="38681"/>
                </a:lnTo>
                <a:lnTo>
                  <a:pt x="484375" y="39214"/>
                </a:lnTo>
                <a:lnTo>
                  <a:pt x="490861" y="38119"/>
                </a:lnTo>
                <a:lnTo>
                  <a:pt x="492309" y="39081"/>
                </a:lnTo>
                <a:lnTo>
                  <a:pt x="493843" y="39071"/>
                </a:lnTo>
                <a:lnTo>
                  <a:pt x="495567" y="38824"/>
                </a:lnTo>
                <a:lnTo>
                  <a:pt x="499320" y="39329"/>
                </a:lnTo>
                <a:lnTo>
                  <a:pt x="502367" y="39205"/>
                </a:lnTo>
                <a:lnTo>
                  <a:pt x="502644" y="38805"/>
                </a:lnTo>
                <a:lnTo>
                  <a:pt x="502901" y="35185"/>
                </a:lnTo>
                <a:lnTo>
                  <a:pt x="503387" y="33899"/>
                </a:lnTo>
                <a:lnTo>
                  <a:pt x="504111" y="33556"/>
                </a:lnTo>
                <a:lnTo>
                  <a:pt x="505911" y="33814"/>
                </a:lnTo>
                <a:lnTo>
                  <a:pt x="512473" y="35957"/>
                </a:lnTo>
                <a:lnTo>
                  <a:pt x="515178" y="37300"/>
                </a:lnTo>
                <a:lnTo>
                  <a:pt x="517779" y="38348"/>
                </a:lnTo>
                <a:lnTo>
                  <a:pt x="520046" y="38462"/>
                </a:lnTo>
                <a:lnTo>
                  <a:pt x="521551" y="39167"/>
                </a:lnTo>
                <a:lnTo>
                  <a:pt x="523656" y="42596"/>
                </a:lnTo>
                <a:lnTo>
                  <a:pt x="523294" y="44320"/>
                </a:lnTo>
                <a:lnTo>
                  <a:pt x="523484" y="44958"/>
                </a:lnTo>
                <a:lnTo>
                  <a:pt x="523704" y="46149"/>
                </a:lnTo>
                <a:lnTo>
                  <a:pt x="523646" y="47472"/>
                </a:lnTo>
                <a:lnTo>
                  <a:pt x="524199" y="48339"/>
                </a:lnTo>
                <a:lnTo>
                  <a:pt x="525199" y="48444"/>
                </a:lnTo>
                <a:lnTo>
                  <a:pt x="526475" y="48187"/>
                </a:lnTo>
                <a:lnTo>
                  <a:pt x="527875" y="47672"/>
                </a:lnTo>
                <a:lnTo>
                  <a:pt x="530333" y="46206"/>
                </a:lnTo>
                <a:lnTo>
                  <a:pt x="531066" y="45968"/>
                </a:lnTo>
                <a:lnTo>
                  <a:pt x="535181" y="47634"/>
                </a:lnTo>
                <a:lnTo>
                  <a:pt x="537000" y="48749"/>
                </a:lnTo>
                <a:lnTo>
                  <a:pt x="537629" y="49959"/>
                </a:lnTo>
                <a:lnTo>
                  <a:pt x="538572" y="51197"/>
                </a:lnTo>
                <a:lnTo>
                  <a:pt x="539801" y="51378"/>
                </a:lnTo>
                <a:lnTo>
                  <a:pt x="541553" y="50206"/>
                </a:lnTo>
                <a:lnTo>
                  <a:pt x="544287" y="48949"/>
                </a:lnTo>
                <a:lnTo>
                  <a:pt x="548935" y="50054"/>
                </a:lnTo>
                <a:lnTo>
                  <a:pt x="554107" y="51654"/>
                </a:lnTo>
                <a:lnTo>
                  <a:pt x="556346" y="51845"/>
                </a:lnTo>
                <a:lnTo>
                  <a:pt x="556422" y="51063"/>
                </a:lnTo>
                <a:lnTo>
                  <a:pt x="556831" y="49949"/>
                </a:lnTo>
                <a:lnTo>
                  <a:pt x="557679" y="49387"/>
                </a:lnTo>
                <a:lnTo>
                  <a:pt x="558955" y="49225"/>
                </a:lnTo>
                <a:lnTo>
                  <a:pt x="560727" y="48635"/>
                </a:lnTo>
                <a:lnTo>
                  <a:pt x="562746" y="47663"/>
                </a:lnTo>
                <a:lnTo>
                  <a:pt x="564851" y="47263"/>
                </a:lnTo>
                <a:lnTo>
                  <a:pt x="567052" y="47987"/>
                </a:lnTo>
                <a:lnTo>
                  <a:pt x="569709" y="48577"/>
                </a:lnTo>
                <a:lnTo>
                  <a:pt x="571300" y="48568"/>
                </a:lnTo>
                <a:lnTo>
                  <a:pt x="572062" y="50854"/>
                </a:lnTo>
                <a:lnTo>
                  <a:pt x="573348" y="51721"/>
                </a:lnTo>
                <a:lnTo>
                  <a:pt x="573853" y="53702"/>
                </a:lnTo>
                <a:lnTo>
                  <a:pt x="571490" y="54731"/>
                </a:lnTo>
                <a:lnTo>
                  <a:pt x="570100" y="54873"/>
                </a:lnTo>
                <a:lnTo>
                  <a:pt x="569671" y="58255"/>
                </a:lnTo>
                <a:lnTo>
                  <a:pt x="570338" y="59207"/>
                </a:lnTo>
                <a:lnTo>
                  <a:pt x="571662" y="60103"/>
                </a:lnTo>
                <a:lnTo>
                  <a:pt x="572024" y="61141"/>
                </a:lnTo>
                <a:lnTo>
                  <a:pt x="572290" y="66094"/>
                </a:lnTo>
                <a:lnTo>
                  <a:pt x="569585" y="69075"/>
                </a:lnTo>
                <a:lnTo>
                  <a:pt x="565794" y="72419"/>
                </a:lnTo>
                <a:lnTo>
                  <a:pt x="547240" y="83134"/>
                </a:lnTo>
                <a:lnTo>
                  <a:pt x="542820" y="88306"/>
                </a:lnTo>
                <a:lnTo>
                  <a:pt x="541134" y="89497"/>
                </a:lnTo>
                <a:lnTo>
                  <a:pt x="527342" y="92745"/>
                </a:lnTo>
                <a:lnTo>
                  <a:pt x="517703" y="96212"/>
                </a:lnTo>
                <a:lnTo>
                  <a:pt x="513083" y="97469"/>
                </a:lnTo>
                <a:lnTo>
                  <a:pt x="507311" y="103479"/>
                </a:lnTo>
                <a:lnTo>
                  <a:pt x="504577" y="105899"/>
                </a:lnTo>
                <a:lnTo>
                  <a:pt x="506758" y="106566"/>
                </a:lnTo>
                <a:lnTo>
                  <a:pt x="509301" y="109433"/>
                </a:lnTo>
                <a:lnTo>
                  <a:pt x="508444" y="110699"/>
                </a:lnTo>
                <a:lnTo>
                  <a:pt x="504739" y="112661"/>
                </a:lnTo>
                <a:lnTo>
                  <a:pt x="503120" y="113262"/>
                </a:lnTo>
                <a:lnTo>
                  <a:pt x="502243" y="112947"/>
                </a:lnTo>
                <a:lnTo>
                  <a:pt x="501415" y="113214"/>
                </a:lnTo>
                <a:lnTo>
                  <a:pt x="495205" y="123549"/>
                </a:lnTo>
                <a:lnTo>
                  <a:pt x="489718" y="130959"/>
                </a:lnTo>
                <a:lnTo>
                  <a:pt x="486632" y="134178"/>
                </a:lnTo>
                <a:lnTo>
                  <a:pt x="483470" y="138970"/>
                </a:lnTo>
                <a:lnTo>
                  <a:pt x="476736" y="151286"/>
                </a:lnTo>
                <a:lnTo>
                  <a:pt x="476688" y="154829"/>
                </a:lnTo>
                <a:lnTo>
                  <a:pt x="480003" y="167011"/>
                </a:lnTo>
                <a:lnTo>
                  <a:pt x="481908" y="170202"/>
                </a:lnTo>
                <a:lnTo>
                  <a:pt x="484575" y="172879"/>
                </a:lnTo>
                <a:lnTo>
                  <a:pt x="489623" y="175155"/>
                </a:lnTo>
                <a:lnTo>
                  <a:pt x="490871" y="177394"/>
                </a:lnTo>
                <a:lnTo>
                  <a:pt x="489128" y="179527"/>
                </a:lnTo>
                <a:lnTo>
                  <a:pt x="484079" y="183309"/>
                </a:lnTo>
                <a:lnTo>
                  <a:pt x="475297" y="188414"/>
                </a:lnTo>
                <a:lnTo>
                  <a:pt x="471564" y="192433"/>
                </a:lnTo>
                <a:lnTo>
                  <a:pt x="470773" y="196301"/>
                </a:lnTo>
                <a:lnTo>
                  <a:pt x="468201" y="198044"/>
                </a:lnTo>
                <a:lnTo>
                  <a:pt x="467230" y="203444"/>
                </a:lnTo>
                <a:lnTo>
                  <a:pt x="465668" y="207016"/>
                </a:lnTo>
                <a:lnTo>
                  <a:pt x="465372" y="208226"/>
                </a:lnTo>
                <a:lnTo>
                  <a:pt x="463715" y="210931"/>
                </a:lnTo>
                <a:lnTo>
                  <a:pt x="463496" y="212903"/>
                </a:lnTo>
                <a:lnTo>
                  <a:pt x="466211" y="215608"/>
                </a:lnTo>
                <a:lnTo>
                  <a:pt x="464868" y="216779"/>
                </a:lnTo>
                <a:lnTo>
                  <a:pt x="463524" y="217294"/>
                </a:lnTo>
                <a:lnTo>
                  <a:pt x="460429" y="217608"/>
                </a:lnTo>
                <a:lnTo>
                  <a:pt x="450018" y="217951"/>
                </a:lnTo>
                <a:lnTo>
                  <a:pt x="441645" y="223790"/>
                </a:lnTo>
                <a:lnTo>
                  <a:pt x="437464" y="228952"/>
                </a:lnTo>
                <a:lnTo>
                  <a:pt x="433673" y="238525"/>
                </a:lnTo>
                <a:lnTo>
                  <a:pt x="429073" y="244154"/>
                </a:lnTo>
                <a:lnTo>
                  <a:pt x="427044" y="245192"/>
                </a:lnTo>
                <a:lnTo>
                  <a:pt x="423891" y="242726"/>
                </a:lnTo>
                <a:lnTo>
                  <a:pt x="419948" y="242345"/>
                </a:lnTo>
                <a:lnTo>
                  <a:pt x="416128" y="243164"/>
                </a:lnTo>
                <a:lnTo>
                  <a:pt x="414128" y="245126"/>
                </a:lnTo>
                <a:lnTo>
                  <a:pt x="411004" y="246221"/>
                </a:lnTo>
                <a:lnTo>
                  <a:pt x="407946" y="245278"/>
                </a:lnTo>
                <a:lnTo>
                  <a:pt x="401336" y="244764"/>
                </a:lnTo>
                <a:lnTo>
                  <a:pt x="398393" y="244859"/>
                </a:lnTo>
                <a:lnTo>
                  <a:pt x="393792" y="246450"/>
                </a:lnTo>
                <a:lnTo>
                  <a:pt x="389849" y="245393"/>
                </a:lnTo>
                <a:lnTo>
                  <a:pt x="383191" y="244850"/>
                </a:lnTo>
                <a:lnTo>
                  <a:pt x="368779" y="246116"/>
                </a:lnTo>
                <a:lnTo>
                  <a:pt x="366960" y="246707"/>
                </a:lnTo>
                <a:lnTo>
                  <a:pt x="365160" y="249069"/>
                </a:lnTo>
                <a:lnTo>
                  <a:pt x="360569" y="253136"/>
                </a:lnTo>
                <a:lnTo>
                  <a:pt x="353587" y="253279"/>
                </a:lnTo>
                <a:lnTo>
                  <a:pt x="347272" y="255870"/>
                </a:lnTo>
                <a:lnTo>
                  <a:pt x="345691" y="257527"/>
                </a:lnTo>
                <a:lnTo>
                  <a:pt x="343043" y="262090"/>
                </a:lnTo>
                <a:lnTo>
                  <a:pt x="342214" y="265414"/>
                </a:lnTo>
                <a:lnTo>
                  <a:pt x="341662" y="265443"/>
                </a:lnTo>
                <a:lnTo>
                  <a:pt x="340976" y="264623"/>
                </a:lnTo>
                <a:lnTo>
                  <a:pt x="340004" y="264890"/>
                </a:lnTo>
                <a:lnTo>
                  <a:pt x="339499" y="267424"/>
                </a:lnTo>
                <a:lnTo>
                  <a:pt x="337128" y="268576"/>
                </a:lnTo>
                <a:lnTo>
                  <a:pt x="335146" y="268996"/>
                </a:lnTo>
                <a:lnTo>
                  <a:pt x="330260" y="266948"/>
                </a:lnTo>
                <a:lnTo>
                  <a:pt x="326184" y="263871"/>
                </a:lnTo>
                <a:lnTo>
                  <a:pt x="324050" y="263652"/>
                </a:lnTo>
                <a:lnTo>
                  <a:pt x="320583" y="258851"/>
                </a:lnTo>
                <a:lnTo>
                  <a:pt x="319088" y="255794"/>
                </a:lnTo>
                <a:lnTo>
                  <a:pt x="318030" y="252479"/>
                </a:lnTo>
                <a:lnTo>
                  <a:pt x="318249" y="251212"/>
                </a:lnTo>
                <a:lnTo>
                  <a:pt x="317954" y="250155"/>
                </a:lnTo>
                <a:lnTo>
                  <a:pt x="314877" y="248812"/>
                </a:lnTo>
                <a:lnTo>
                  <a:pt x="314125" y="245764"/>
                </a:lnTo>
                <a:lnTo>
                  <a:pt x="316373" y="241792"/>
                </a:lnTo>
                <a:lnTo>
                  <a:pt x="318211" y="240106"/>
                </a:lnTo>
                <a:lnTo>
                  <a:pt x="319354" y="239620"/>
                </a:lnTo>
                <a:lnTo>
                  <a:pt x="316573" y="239792"/>
                </a:lnTo>
                <a:lnTo>
                  <a:pt x="314563" y="242345"/>
                </a:lnTo>
                <a:lnTo>
                  <a:pt x="311991" y="238249"/>
                </a:lnTo>
                <a:lnTo>
                  <a:pt x="301504" y="230257"/>
                </a:lnTo>
                <a:lnTo>
                  <a:pt x="302180" y="228419"/>
                </a:lnTo>
                <a:lnTo>
                  <a:pt x="302066" y="227428"/>
                </a:lnTo>
                <a:lnTo>
                  <a:pt x="300304" y="229571"/>
                </a:lnTo>
                <a:lnTo>
                  <a:pt x="299104" y="230124"/>
                </a:lnTo>
                <a:lnTo>
                  <a:pt x="293741" y="229781"/>
                </a:lnTo>
                <a:lnTo>
                  <a:pt x="287569" y="230762"/>
                </a:lnTo>
                <a:lnTo>
                  <a:pt x="285940" y="222437"/>
                </a:lnTo>
                <a:lnTo>
                  <a:pt x="285169" y="219237"/>
                </a:lnTo>
                <a:lnTo>
                  <a:pt x="284969" y="217160"/>
                </a:lnTo>
                <a:lnTo>
                  <a:pt x="286560" y="212360"/>
                </a:lnTo>
                <a:lnTo>
                  <a:pt x="288302" y="210398"/>
                </a:lnTo>
                <a:lnTo>
                  <a:pt x="290617" y="206350"/>
                </a:lnTo>
                <a:lnTo>
                  <a:pt x="293475" y="202978"/>
                </a:lnTo>
                <a:lnTo>
                  <a:pt x="296494" y="202177"/>
                </a:lnTo>
                <a:lnTo>
                  <a:pt x="297827" y="201682"/>
                </a:lnTo>
                <a:lnTo>
                  <a:pt x="298942" y="199072"/>
                </a:lnTo>
                <a:lnTo>
                  <a:pt x="299571" y="196844"/>
                </a:lnTo>
                <a:lnTo>
                  <a:pt x="299113" y="196624"/>
                </a:lnTo>
                <a:lnTo>
                  <a:pt x="295589" y="197082"/>
                </a:lnTo>
                <a:lnTo>
                  <a:pt x="289265" y="187700"/>
                </a:lnTo>
                <a:lnTo>
                  <a:pt x="289465" y="186204"/>
                </a:lnTo>
                <a:lnTo>
                  <a:pt x="290255" y="183985"/>
                </a:lnTo>
                <a:lnTo>
                  <a:pt x="290779" y="181175"/>
                </a:lnTo>
                <a:lnTo>
                  <a:pt x="290912" y="178956"/>
                </a:lnTo>
                <a:lnTo>
                  <a:pt x="292560" y="177041"/>
                </a:lnTo>
                <a:lnTo>
                  <a:pt x="295084" y="175117"/>
                </a:lnTo>
                <a:lnTo>
                  <a:pt x="297208" y="172374"/>
                </a:lnTo>
                <a:lnTo>
                  <a:pt x="298275" y="169697"/>
                </a:lnTo>
                <a:lnTo>
                  <a:pt x="298494" y="167259"/>
                </a:lnTo>
                <a:lnTo>
                  <a:pt x="297294" y="165516"/>
                </a:lnTo>
                <a:lnTo>
                  <a:pt x="293837" y="164554"/>
                </a:lnTo>
                <a:lnTo>
                  <a:pt x="290265" y="157581"/>
                </a:lnTo>
                <a:lnTo>
                  <a:pt x="289474" y="153210"/>
                </a:lnTo>
                <a:lnTo>
                  <a:pt x="288741" y="152752"/>
                </a:lnTo>
                <a:lnTo>
                  <a:pt x="286540" y="150761"/>
                </a:lnTo>
                <a:lnTo>
                  <a:pt x="284426" y="147009"/>
                </a:lnTo>
                <a:lnTo>
                  <a:pt x="284121" y="146418"/>
                </a:lnTo>
                <a:lnTo>
                  <a:pt x="286302" y="145761"/>
                </a:lnTo>
                <a:lnTo>
                  <a:pt x="295294" y="145732"/>
                </a:lnTo>
                <a:lnTo>
                  <a:pt x="297170" y="144904"/>
                </a:lnTo>
                <a:lnTo>
                  <a:pt x="297456" y="144618"/>
                </a:lnTo>
                <a:lnTo>
                  <a:pt x="299094" y="141694"/>
                </a:lnTo>
                <a:lnTo>
                  <a:pt x="300809" y="136884"/>
                </a:lnTo>
                <a:lnTo>
                  <a:pt x="301209" y="133940"/>
                </a:lnTo>
                <a:lnTo>
                  <a:pt x="300666" y="132721"/>
                </a:lnTo>
                <a:lnTo>
                  <a:pt x="297685" y="129740"/>
                </a:lnTo>
                <a:lnTo>
                  <a:pt x="297551" y="128864"/>
                </a:lnTo>
                <a:lnTo>
                  <a:pt x="298027" y="127454"/>
                </a:lnTo>
                <a:lnTo>
                  <a:pt x="299799" y="125949"/>
                </a:lnTo>
                <a:lnTo>
                  <a:pt x="302190" y="124235"/>
                </a:lnTo>
                <a:lnTo>
                  <a:pt x="303495" y="122758"/>
                </a:lnTo>
                <a:lnTo>
                  <a:pt x="303181" y="121596"/>
                </a:lnTo>
                <a:lnTo>
                  <a:pt x="302485" y="120386"/>
                </a:lnTo>
                <a:lnTo>
                  <a:pt x="302371" y="119253"/>
                </a:lnTo>
                <a:lnTo>
                  <a:pt x="302809" y="117862"/>
                </a:lnTo>
                <a:lnTo>
                  <a:pt x="302971" y="113100"/>
                </a:lnTo>
                <a:lnTo>
                  <a:pt x="303276" y="111881"/>
                </a:lnTo>
                <a:lnTo>
                  <a:pt x="302809" y="107537"/>
                </a:lnTo>
                <a:lnTo>
                  <a:pt x="302228" y="103984"/>
                </a:lnTo>
                <a:lnTo>
                  <a:pt x="300333" y="99374"/>
                </a:lnTo>
                <a:lnTo>
                  <a:pt x="300676" y="98355"/>
                </a:lnTo>
                <a:lnTo>
                  <a:pt x="301552" y="97498"/>
                </a:lnTo>
                <a:lnTo>
                  <a:pt x="304419" y="95898"/>
                </a:lnTo>
                <a:lnTo>
                  <a:pt x="306705" y="92126"/>
                </a:lnTo>
                <a:lnTo>
                  <a:pt x="310029" y="88963"/>
                </a:lnTo>
                <a:lnTo>
                  <a:pt x="314382" y="86420"/>
                </a:lnTo>
                <a:lnTo>
                  <a:pt x="317430" y="83591"/>
                </a:lnTo>
                <a:lnTo>
                  <a:pt x="318630" y="81419"/>
                </a:lnTo>
                <a:lnTo>
                  <a:pt x="319478" y="80848"/>
                </a:lnTo>
                <a:lnTo>
                  <a:pt x="319230" y="79838"/>
                </a:lnTo>
                <a:lnTo>
                  <a:pt x="318659" y="78372"/>
                </a:lnTo>
                <a:lnTo>
                  <a:pt x="316925" y="76933"/>
                </a:lnTo>
                <a:lnTo>
                  <a:pt x="314687" y="76114"/>
                </a:lnTo>
                <a:lnTo>
                  <a:pt x="312201" y="76152"/>
                </a:lnTo>
                <a:lnTo>
                  <a:pt x="310658" y="75857"/>
                </a:lnTo>
                <a:lnTo>
                  <a:pt x="310210" y="74733"/>
                </a:lnTo>
                <a:lnTo>
                  <a:pt x="310382" y="71685"/>
                </a:lnTo>
                <a:lnTo>
                  <a:pt x="310248" y="68666"/>
                </a:lnTo>
                <a:lnTo>
                  <a:pt x="309772" y="67275"/>
                </a:lnTo>
                <a:lnTo>
                  <a:pt x="308619" y="66227"/>
                </a:lnTo>
                <a:lnTo>
                  <a:pt x="306343" y="66504"/>
                </a:lnTo>
                <a:lnTo>
                  <a:pt x="304371" y="65646"/>
                </a:lnTo>
                <a:lnTo>
                  <a:pt x="302876" y="65446"/>
                </a:lnTo>
                <a:lnTo>
                  <a:pt x="302009" y="66122"/>
                </a:lnTo>
                <a:lnTo>
                  <a:pt x="297599" y="65922"/>
                </a:lnTo>
                <a:lnTo>
                  <a:pt x="295761" y="65437"/>
                </a:lnTo>
                <a:lnTo>
                  <a:pt x="294475" y="64836"/>
                </a:lnTo>
                <a:lnTo>
                  <a:pt x="293656" y="65170"/>
                </a:lnTo>
                <a:lnTo>
                  <a:pt x="293189" y="65761"/>
                </a:lnTo>
                <a:lnTo>
                  <a:pt x="293113" y="66684"/>
                </a:lnTo>
                <a:lnTo>
                  <a:pt x="292808" y="67904"/>
                </a:lnTo>
                <a:lnTo>
                  <a:pt x="291227" y="69009"/>
                </a:lnTo>
                <a:lnTo>
                  <a:pt x="287617" y="70104"/>
                </a:lnTo>
                <a:lnTo>
                  <a:pt x="284702" y="70018"/>
                </a:lnTo>
                <a:lnTo>
                  <a:pt x="282026" y="69237"/>
                </a:lnTo>
                <a:lnTo>
                  <a:pt x="281168" y="68656"/>
                </a:lnTo>
                <a:lnTo>
                  <a:pt x="279882" y="68142"/>
                </a:lnTo>
                <a:lnTo>
                  <a:pt x="274444" y="68780"/>
                </a:lnTo>
                <a:lnTo>
                  <a:pt x="273787" y="68313"/>
                </a:lnTo>
                <a:lnTo>
                  <a:pt x="271910" y="69447"/>
                </a:lnTo>
                <a:lnTo>
                  <a:pt x="269148" y="70799"/>
                </a:lnTo>
                <a:lnTo>
                  <a:pt x="267595" y="70875"/>
                </a:lnTo>
                <a:lnTo>
                  <a:pt x="267033" y="70590"/>
                </a:lnTo>
                <a:lnTo>
                  <a:pt x="266833" y="69990"/>
                </a:lnTo>
                <a:lnTo>
                  <a:pt x="265671" y="67885"/>
                </a:lnTo>
                <a:lnTo>
                  <a:pt x="265976" y="66770"/>
                </a:lnTo>
                <a:lnTo>
                  <a:pt x="268205" y="63503"/>
                </a:lnTo>
                <a:lnTo>
                  <a:pt x="267957" y="62722"/>
                </a:lnTo>
                <a:lnTo>
                  <a:pt x="267043" y="61665"/>
                </a:lnTo>
                <a:lnTo>
                  <a:pt x="266224" y="60141"/>
                </a:lnTo>
                <a:lnTo>
                  <a:pt x="265986" y="59350"/>
                </a:lnTo>
                <a:lnTo>
                  <a:pt x="264566" y="59217"/>
                </a:lnTo>
                <a:lnTo>
                  <a:pt x="263052" y="60017"/>
                </a:lnTo>
                <a:lnTo>
                  <a:pt x="257289" y="61665"/>
                </a:lnTo>
                <a:lnTo>
                  <a:pt x="255908" y="62265"/>
                </a:lnTo>
                <a:lnTo>
                  <a:pt x="253412" y="63846"/>
                </a:lnTo>
                <a:lnTo>
                  <a:pt x="250888" y="66265"/>
                </a:lnTo>
                <a:lnTo>
                  <a:pt x="248879" y="66770"/>
                </a:lnTo>
                <a:lnTo>
                  <a:pt x="248183" y="66056"/>
                </a:lnTo>
                <a:lnTo>
                  <a:pt x="247945" y="60379"/>
                </a:lnTo>
                <a:lnTo>
                  <a:pt x="251012" y="56597"/>
                </a:lnTo>
                <a:lnTo>
                  <a:pt x="253193" y="54312"/>
                </a:lnTo>
                <a:lnTo>
                  <a:pt x="252174" y="53845"/>
                </a:lnTo>
                <a:lnTo>
                  <a:pt x="249860" y="53911"/>
                </a:lnTo>
                <a:lnTo>
                  <a:pt x="250022" y="52140"/>
                </a:lnTo>
                <a:lnTo>
                  <a:pt x="251107" y="51282"/>
                </a:lnTo>
                <a:lnTo>
                  <a:pt x="252155" y="49349"/>
                </a:lnTo>
                <a:lnTo>
                  <a:pt x="250927" y="48520"/>
                </a:lnTo>
                <a:lnTo>
                  <a:pt x="249964" y="47244"/>
                </a:lnTo>
                <a:lnTo>
                  <a:pt x="250022" y="43910"/>
                </a:lnTo>
                <a:lnTo>
                  <a:pt x="250288" y="42558"/>
                </a:lnTo>
                <a:lnTo>
                  <a:pt x="249974" y="41091"/>
                </a:lnTo>
                <a:lnTo>
                  <a:pt x="245259" y="43072"/>
                </a:lnTo>
                <a:lnTo>
                  <a:pt x="244049" y="42777"/>
                </a:lnTo>
                <a:lnTo>
                  <a:pt x="244002" y="40300"/>
                </a:lnTo>
                <a:lnTo>
                  <a:pt x="246612" y="36519"/>
                </a:lnTo>
                <a:lnTo>
                  <a:pt x="246878" y="35357"/>
                </a:lnTo>
                <a:lnTo>
                  <a:pt x="243821" y="34795"/>
                </a:lnTo>
                <a:lnTo>
                  <a:pt x="241535" y="32937"/>
                </a:lnTo>
                <a:lnTo>
                  <a:pt x="240144" y="31270"/>
                </a:lnTo>
                <a:lnTo>
                  <a:pt x="238658" y="28880"/>
                </a:lnTo>
                <a:lnTo>
                  <a:pt x="238649" y="26727"/>
                </a:lnTo>
                <a:lnTo>
                  <a:pt x="240192" y="21688"/>
                </a:lnTo>
                <a:lnTo>
                  <a:pt x="242392" y="20221"/>
                </a:lnTo>
                <a:lnTo>
                  <a:pt x="244297" y="19317"/>
                </a:lnTo>
                <a:lnTo>
                  <a:pt x="248326" y="15821"/>
                </a:lnTo>
                <a:lnTo>
                  <a:pt x="253879" y="16468"/>
                </a:lnTo>
                <a:lnTo>
                  <a:pt x="257318" y="15716"/>
                </a:lnTo>
                <a:lnTo>
                  <a:pt x="260404" y="13925"/>
                </a:lnTo>
                <a:lnTo>
                  <a:pt x="262176" y="13525"/>
                </a:lnTo>
                <a:lnTo>
                  <a:pt x="265023" y="11963"/>
                </a:lnTo>
                <a:lnTo>
                  <a:pt x="264928" y="9849"/>
                </a:lnTo>
                <a:lnTo>
                  <a:pt x="263947" y="8277"/>
                </a:lnTo>
                <a:lnTo>
                  <a:pt x="264804" y="6801"/>
                </a:lnTo>
                <a:lnTo>
                  <a:pt x="267995" y="4991"/>
                </a:lnTo>
                <a:lnTo>
                  <a:pt x="271539" y="2591"/>
                </a:lnTo>
                <a:lnTo>
                  <a:pt x="275606" y="2124"/>
                </a:lnTo>
                <a:lnTo>
                  <a:pt x="279740" y="0"/>
                </a:lnTo>
                <a:lnTo>
                  <a:pt x="282511" y="1371"/>
                </a:lnTo>
                <a:lnTo>
                  <a:pt x="284940" y="905"/>
                </a:lnTo>
                <a:lnTo>
                  <a:pt x="287731" y="2534"/>
                </a:lnTo>
                <a:lnTo>
                  <a:pt x="291398" y="6258"/>
                </a:lnTo>
                <a:lnTo>
                  <a:pt x="296770" y="7753"/>
                </a:lnTo>
                <a:lnTo>
                  <a:pt x="301057" y="6582"/>
                </a:lnTo>
                <a:lnTo>
                  <a:pt x="308629" y="6334"/>
                </a:lnTo>
                <a:lnTo>
                  <a:pt x="312410" y="6829"/>
                </a:lnTo>
                <a:lnTo>
                  <a:pt x="319135" y="5905"/>
                </a:lnTo>
                <a:lnTo>
                  <a:pt x="322983" y="6239"/>
                </a:lnTo>
                <a:lnTo>
                  <a:pt x="329222" y="4391"/>
                </a:lnTo>
                <a:lnTo>
                  <a:pt x="334051" y="6696"/>
                </a:lnTo>
                <a:lnTo>
                  <a:pt x="343414" y="7772"/>
                </a:lnTo>
                <a:lnTo>
                  <a:pt x="349034" y="9658"/>
                </a:lnTo>
                <a:lnTo>
                  <a:pt x="364598" y="12820"/>
                </a:lnTo>
                <a:lnTo>
                  <a:pt x="370218" y="12859"/>
                </a:lnTo>
                <a:lnTo>
                  <a:pt x="378171" y="11078"/>
                </a:lnTo>
                <a:lnTo>
                  <a:pt x="381543" y="9744"/>
                </a:lnTo>
                <a:lnTo>
                  <a:pt x="384629" y="10535"/>
                </a:lnTo>
                <a:lnTo>
                  <a:pt x="389153" y="9001"/>
                </a:lnTo>
                <a:lnTo>
                  <a:pt x="391325" y="9315"/>
                </a:lnTo>
                <a:lnTo>
                  <a:pt x="394154" y="11497"/>
                </a:lnTo>
                <a:lnTo>
                  <a:pt x="404108" y="14440"/>
                </a:lnTo>
                <a:lnTo>
                  <a:pt x="406717" y="11944"/>
                </a:lnTo>
                <a:lnTo>
                  <a:pt x="408661" y="11401"/>
                </a:lnTo>
                <a:lnTo>
                  <a:pt x="415823" y="12925"/>
                </a:lnTo>
                <a:lnTo>
                  <a:pt x="423043" y="16030"/>
                </a:lnTo>
                <a:lnTo>
                  <a:pt x="426796" y="16250"/>
                </a:lnTo>
                <a:lnTo>
                  <a:pt x="432282" y="15402"/>
                </a:lnTo>
                <a:lnTo>
                  <a:pt x="436635" y="13363"/>
                </a:lnTo>
                <a:lnTo>
                  <a:pt x="437512" y="13040"/>
                </a:lnTo>
                <a:close/>
                <a:moveTo>
                  <a:pt x="600246" y="140122"/>
                </a:moveTo>
                <a:lnTo>
                  <a:pt x="599761" y="140522"/>
                </a:lnTo>
                <a:lnTo>
                  <a:pt x="591540" y="136512"/>
                </a:lnTo>
                <a:lnTo>
                  <a:pt x="588854" y="136064"/>
                </a:lnTo>
                <a:lnTo>
                  <a:pt x="588197" y="135455"/>
                </a:lnTo>
                <a:lnTo>
                  <a:pt x="588273" y="133369"/>
                </a:lnTo>
                <a:lnTo>
                  <a:pt x="588483" y="132445"/>
                </a:lnTo>
                <a:lnTo>
                  <a:pt x="593988" y="132026"/>
                </a:lnTo>
                <a:lnTo>
                  <a:pt x="598436" y="133512"/>
                </a:lnTo>
                <a:lnTo>
                  <a:pt x="600827" y="137512"/>
                </a:lnTo>
                <a:lnTo>
                  <a:pt x="601008" y="138198"/>
                </a:lnTo>
                <a:lnTo>
                  <a:pt x="600246" y="140122"/>
                </a:lnTo>
                <a:close/>
                <a:moveTo>
                  <a:pt x="569547" y="141913"/>
                </a:moveTo>
                <a:lnTo>
                  <a:pt x="572110" y="143065"/>
                </a:lnTo>
                <a:lnTo>
                  <a:pt x="574815" y="142027"/>
                </a:lnTo>
                <a:lnTo>
                  <a:pt x="576253" y="142351"/>
                </a:lnTo>
                <a:lnTo>
                  <a:pt x="577672" y="142913"/>
                </a:lnTo>
                <a:lnTo>
                  <a:pt x="578015" y="145104"/>
                </a:lnTo>
                <a:lnTo>
                  <a:pt x="576758" y="147542"/>
                </a:lnTo>
                <a:lnTo>
                  <a:pt x="574995" y="150019"/>
                </a:lnTo>
                <a:lnTo>
                  <a:pt x="573510" y="152733"/>
                </a:lnTo>
                <a:lnTo>
                  <a:pt x="572214" y="155848"/>
                </a:lnTo>
                <a:lnTo>
                  <a:pt x="569804" y="157686"/>
                </a:lnTo>
                <a:lnTo>
                  <a:pt x="567623" y="158791"/>
                </a:lnTo>
                <a:lnTo>
                  <a:pt x="563013" y="156477"/>
                </a:lnTo>
                <a:lnTo>
                  <a:pt x="560327" y="155895"/>
                </a:lnTo>
                <a:lnTo>
                  <a:pt x="559527" y="155029"/>
                </a:lnTo>
                <a:lnTo>
                  <a:pt x="558889" y="151581"/>
                </a:lnTo>
                <a:lnTo>
                  <a:pt x="557679" y="150485"/>
                </a:lnTo>
                <a:lnTo>
                  <a:pt x="555898" y="150000"/>
                </a:lnTo>
                <a:lnTo>
                  <a:pt x="554336" y="150885"/>
                </a:lnTo>
                <a:lnTo>
                  <a:pt x="552297" y="152705"/>
                </a:lnTo>
                <a:lnTo>
                  <a:pt x="551212" y="150885"/>
                </a:lnTo>
                <a:lnTo>
                  <a:pt x="549488" y="150543"/>
                </a:lnTo>
                <a:lnTo>
                  <a:pt x="548840" y="149447"/>
                </a:lnTo>
                <a:lnTo>
                  <a:pt x="548869" y="148037"/>
                </a:lnTo>
                <a:lnTo>
                  <a:pt x="559927" y="139665"/>
                </a:lnTo>
                <a:lnTo>
                  <a:pt x="563127" y="137808"/>
                </a:lnTo>
                <a:lnTo>
                  <a:pt x="569919" y="135646"/>
                </a:lnTo>
                <a:lnTo>
                  <a:pt x="570957" y="135969"/>
                </a:lnTo>
                <a:lnTo>
                  <a:pt x="570071" y="137246"/>
                </a:lnTo>
                <a:lnTo>
                  <a:pt x="570138" y="137827"/>
                </a:lnTo>
                <a:lnTo>
                  <a:pt x="570986" y="138446"/>
                </a:lnTo>
                <a:lnTo>
                  <a:pt x="570786" y="139436"/>
                </a:lnTo>
                <a:lnTo>
                  <a:pt x="569928" y="140293"/>
                </a:lnTo>
                <a:lnTo>
                  <a:pt x="569547" y="141913"/>
                </a:lnTo>
                <a:close/>
                <a:moveTo>
                  <a:pt x="524094" y="171917"/>
                </a:moveTo>
                <a:lnTo>
                  <a:pt x="523122" y="174022"/>
                </a:lnTo>
                <a:lnTo>
                  <a:pt x="519055" y="173279"/>
                </a:lnTo>
                <a:lnTo>
                  <a:pt x="518160" y="172431"/>
                </a:lnTo>
                <a:lnTo>
                  <a:pt x="519036" y="170050"/>
                </a:lnTo>
                <a:lnTo>
                  <a:pt x="520208" y="169764"/>
                </a:lnTo>
                <a:lnTo>
                  <a:pt x="520284" y="168069"/>
                </a:lnTo>
                <a:lnTo>
                  <a:pt x="521513" y="166363"/>
                </a:lnTo>
                <a:lnTo>
                  <a:pt x="527285" y="164982"/>
                </a:lnTo>
                <a:lnTo>
                  <a:pt x="528590" y="166145"/>
                </a:lnTo>
                <a:lnTo>
                  <a:pt x="528866" y="167811"/>
                </a:lnTo>
                <a:lnTo>
                  <a:pt x="525418" y="171450"/>
                </a:lnTo>
                <a:lnTo>
                  <a:pt x="524094" y="171917"/>
                </a:lnTo>
                <a:close/>
                <a:moveTo>
                  <a:pt x="528075" y="180346"/>
                </a:moveTo>
                <a:lnTo>
                  <a:pt x="527475" y="180794"/>
                </a:lnTo>
                <a:lnTo>
                  <a:pt x="525704" y="180384"/>
                </a:lnTo>
                <a:lnTo>
                  <a:pt x="523046" y="180384"/>
                </a:lnTo>
                <a:lnTo>
                  <a:pt x="522941" y="179003"/>
                </a:lnTo>
                <a:lnTo>
                  <a:pt x="523351" y="178041"/>
                </a:lnTo>
                <a:lnTo>
                  <a:pt x="523865" y="177060"/>
                </a:lnTo>
                <a:lnTo>
                  <a:pt x="525485" y="178984"/>
                </a:lnTo>
                <a:lnTo>
                  <a:pt x="528047" y="179346"/>
                </a:lnTo>
                <a:lnTo>
                  <a:pt x="528075" y="180346"/>
                </a:lnTo>
                <a:close/>
                <a:moveTo>
                  <a:pt x="118815" y="493576"/>
                </a:moveTo>
                <a:lnTo>
                  <a:pt x="116995" y="495576"/>
                </a:lnTo>
                <a:lnTo>
                  <a:pt x="114967" y="494852"/>
                </a:lnTo>
                <a:lnTo>
                  <a:pt x="115938" y="490471"/>
                </a:lnTo>
                <a:lnTo>
                  <a:pt x="116881" y="489166"/>
                </a:lnTo>
                <a:lnTo>
                  <a:pt x="120577" y="487251"/>
                </a:lnTo>
                <a:lnTo>
                  <a:pt x="123654" y="486480"/>
                </a:lnTo>
                <a:lnTo>
                  <a:pt x="124558" y="484441"/>
                </a:lnTo>
                <a:lnTo>
                  <a:pt x="125568" y="483651"/>
                </a:lnTo>
                <a:lnTo>
                  <a:pt x="126654" y="484861"/>
                </a:lnTo>
                <a:lnTo>
                  <a:pt x="125835" y="486270"/>
                </a:lnTo>
                <a:lnTo>
                  <a:pt x="125187" y="490671"/>
                </a:lnTo>
                <a:lnTo>
                  <a:pt x="123139" y="492080"/>
                </a:lnTo>
                <a:lnTo>
                  <a:pt x="118815" y="493576"/>
                </a:lnTo>
                <a:close/>
                <a:moveTo>
                  <a:pt x="8725" y="506254"/>
                </a:moveTo>
                <a:lnTo>
                  <a:pt x="8058" y="506482"/>
                </a:lnTo>
                <a:lnTo>
                  <a:pt x="7448" y="504091"/>
                </a:lnTo>
                <a:lnTo>
                  <a:pt x="4276" y="498224"/>
                </a:lnTo>
                <a:lnTo>
                  <a:pt x="6200" y="495605"/>
                </a:lnTo>
                <a:lnTo>
                  <a:pt x="9706" y="495538"/>
                </a:lnTo>
                <a:lnTo>
                  <a:pt x="11125" y="497367"/>
                </a:lnTo>
                <a:lnTo>
                  <a:pt x="11601" y="499253"/>
                </a:lnTo>
                <a:lnTo>
                  <a:pt x="10935" y="500339"/>
                </a:lnTo>
                <a:lnTo>
                  <a:pt x="11134" y="502539"/>
                </a:lnTo>
                <a:lnTo>
                  <a:pt x="10763" y="503958"/>
                </a:lnTo>
                <a:lnTo>
                  <a:pt x="8725" y="506254"/>
                </a:lnTo>
                <a:close/>
                <a:moveTo>
                  <a:pt x="105956" y="516036"/>
                </a:moveTo>
                <a:lnTo>
                  <a:pt x="102327" y="519455"/>
                </a:lnTo>
                <a:lnTo>
                  <a:pt x="98698" y="518665"/>
                </a:lnTo>
                <a:lnTo>
                  <a:pt x="98079" y="518103"/>
                </a:lnTo>
                <a:lnTo>
                  <a:pt x="101717" y="517236"/>
                </a:lnTo>
                <a:lnTo>
                  <a:pt x="105022" y="514636"/>
                </a:lnTo>
                <a:lnTo>
                  <a:pt x="107147" y="508873"/>
                </a:lnTo>
                <a:lnTo>
                  <a:pt x="110471" y="502491"/>
                </a:lnTo>
                <a:lnTo>
                  <a:pt x="111138" y="499786"/>
                </a:lnTo>
                <a:lnTo>
                  <a:pt x="112452" y="498729"/>
                </a:lnTo>
                <a:lnTo>
                  <a:pt x="114262" y="498634"/>
                </a:lnTo>
                <a:lnTo>
                  <a:pt x="115043" y="498834"/>
                </a:lnTo>
                <a:lnTo>
                  <a:pt x="115843" y="500253"/>
                </a:lnTo>
                <a:lnTo>
                  <a:pt x="115833" y="503463"/>
                </a:lnTo>
                <a:lnTo>
                  <a:pt x="114890" y="508787"/>
                </a:lnTo>
                <a:lnTo>
                  <a:pt x="113147" y="513493"/>
                </a:lnTo>
                <a:lnTo>
                  <a:pt x="105956" y="516036"/>
                </a:lnTo>
                <a:close/>
                <a:moveTo>
                  <a:pt x="48816" y="509683"/>
                </a:moveTo>
                <a:lnTo>
                  <a:pt x="46577" y="516579"/>
                </a:lnTo>
                <a:lnTo>
                  <a:pt x="44491" y="519274"/>
                </a:lnTo>
                <a:lnTo>
                  <a:pt x="43253" y="520179"/>
                </a:lnTo>
                <a:lnTo>
                  <a:pt x="40176" y="520932"/>
                </a:lnTo>
                <a:lnTo>
                  <a:pt x="36519" y="516655"/>
                </a:lnTo>
                <a:lnTo>
                  <a:pt x="34614" y="512302"/>
                </a:lnTo>
                <a:lnTo>
                  <a:pt x="33566" y="510902"/>
                </a:lnTo>
                <a:lnTo>
                  <a:pt x="35233" y="509797"/>
                </a:lnTo>
                <a:lnTo>
                  <a:pt x="37662" y="509987"/>
                </a:lnTo>
                <a:lnTo>
                  <a:pt x="42881" y="509063"/>
                </a:lnTo>
                <a:lnTo>
                  <a:pt x="43939" y="508692"/>
                </a:lnTo>
                <a:lnTo>
                  <a:pt x="49244" y="504292"/>
                </a:lnTo>
                <a:lnTo>
                  <a:pt x="54464" y="503749"/>
                </a:lnTo>
                <a:lnTo>
                  <a:pt x="54588" y="505197"/>
                </a:lnTo>
                <a:lnTo>
                  <a:pt x="48816" y="509683"/>
                </a:lnTo>
                <a:close/>
                <a:moveTo>
                  <a:pt x="26089" y="520474"/>
                </a:moveTo>
                <a:lnTo>
                  <a:pt x="24994" y="520732"/>
                </a:lnTo>
                <a:lnTo>
                  <a:pt x="23698" y="519979"/>
                </a:lnTo>
                <a:lnTo>
                  <a:pt x="22327" y="517588"/>
                </a:lnTo>
                <a:lnTo>
                  <a:pt x="23250" y="515817"/>
                </a:lnTo>
                <a:lnTo>
                  <a:pt x="24098" y="515007"/>
                </a:lnTo>
                <a:lnTo>
                  <a:pt x="25279" y="515131"/>
                </a:lnTo>
                <a:lnTo>
                  <a:pt x="27546" y="516436"/>
                </a:lnTo>
                <a:lnTo>
                  <a:pt x="28242" y="517788"/>
                </a:lnTo>
                <a:lnTo>
                  <a:pt x="28308" y="518626"/>
                </a:lnTo>
                <a:lnTo>
                  <a:pt x="26089" y="520474"/>
                </a:lnTo>
                <a:close/>
                <a:moveTo>
                  <a:pt x="73780" y="516693"/>
                </a:moveTo>
                <a:lnTo>
                  <a:pt x="73618" y="519017"/>
                </a:lnTo>
                <a:lnTo>
                  <a:pt x="74247" y="521360"/>
                </a:lnTo>
                <a:lnTo>
                  <a:pt x="74085" y="524913"/>
                </a:lnTo>
                <a:lnTo>
                  <a:pt x="72809" y="526837"/>
                </a:lnTo>
                <a:lnTo>
                  <a:pt x="69532" y="528752"/>
                </a:lnTo>
                <a:lnTo>
                  <a:pt x="66951" y="528409"/>
                </a:lnTo>
                <a:lnTo>
                  <a:pt x="65494" y="527637"/>
                </a:lnTo>
                <a:lnTo>
                  <a:pt x="62903" y="524523"/>
                </a:lnTo>
                <a:lnTo>
                  <a:pt x="62846" y="521303"/>
                </a:lnTo>
                <a:lnTo>
                  <a:pt x="65218" y="519208"/>
                </a:lnTo>
                <a:lnTo>
                  <a:pt x="66237" y="516493"/>
                </a:lnTo>
                <a:lnTo>
                  <a:pt x="72390" y="517007"/>
                </a:lnTo>
                <a:lnTo>
                  <a:pt x="72923" y="516484"/>
                </a:lnTo>
                <a:lnTo>
                  <a:pt x="73380" y="516331"/>
                </a:lnTo>
                <a:lnTo>
                  <a:pt x="73780" y="516693"/>
                </a:lnTo>
                <a:close/>
                <a:moveTo>
                  <a:pt x="7286" y="526866"/>
                </a:moveTo>
                <a:lnTo>
                  <a:pt x="4705" y="531771"/>
                </a:lnTo>
                <a:lnTo>
                  <a:pt x="1448" y="529942"/>
                </a:lnTo>
                <a:lnTo>
                  <a:pt x="657" y="529333"/>
                </a:lnTo>
                <a:lnTo>
                  <a:pt x="0" y="528323"/>
                </a:lnTo>
                <a:lnTo>
                  <a:pt x="3134" y="528123"/>
                </a:lnTo>
                <a:lnTo>
                  <a:pt x="6305" y="525656"/>
                </a:lnTo>
                <a:lnTo>
                  <a:pt x="7286" y="52686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2BAF1F71-F4B4-BCB4-FB9D-E6B809195418}"/>
              </a:ext>
            </a:extLst>
          </p:cNvPr>
          <p:cNvSpPr/>
          <p:nvPr/>
        </p:nvSpPr>
        <p:spPr>
          <a:xfrm>
            <a:off x="6691377" y="4267584"/>
            <a:ext cx="400421" cy="307095"/>
          </a:xfrm>
          <a:custGeom>
            <a:avLst/>
            <a:gdLst>
              <a:gd name="connsiteX0" fmla="*/ 145218 w 400421"/>
              <a:gd name="connsiteY0" fmla="*/ 11630 h 307095"/>
              <a:gd name="connsiteX1" fmla="*/ 147171 w 400421"/>
              <a:gd name="connsiteY1" fmla="*/ 11744 h 307095"/>
              <a:gd name="connsiteX2" fmla="*/ 155391 w 400421"/>
              <a:gd name="connsiteY2" fmla="*/ 10154 h 307095"/>
              <a:gd name="connsiteX3" fmla="*/ 160305 w 400421"/>
              <a:gd name="connsiteY3" fmla="*/ 7286 h 307095"/>
              <a:gd name="connsiteX4" fmla="*/ 161048 w 400421"/>
              <a:gd name="connsiteY4" fmla="*/ 6153 h 307095"/>
              <a:gd name="connsiteX5" fmla="*/ 162401 w 400421"/>
              <a:gd name="connsiteY5" fmla="*/ 6153 h 307095"/>
              <a:gd name="connsiteX6" fmla="*/ 164039 w 400421"/>
              <a:gd name="connsiteY6" fmla="*/ 7420 h 307095"/>
              <a:gd name="connsiteX7" fmla="*/ 164659 w 400421"/>
              <a:gd name="connsiteY7" fmla="*/ 8639 h 307095"/>
              <a:gd name="connsiteX8" fmla="*/ 165706 w 400421"/>
              <a:gd name="connsiteY8" fmla="*/ 10239 h 307095"/>
              <a:gd name="connsiteX9" fmla="*/ 167640 w 400421"/>
              <a:gd name="connsiteY9" fmla="*/ 10487 h 307095"/>
              <a:gd name="connsiteX10" fmla="*/ 172335 w 400421"/>
              <a:gd name="connsiteY10" fmla="*/ 9353 h 307095"/>
              <a:gd name="connsiteX11" fmla="*/ 174641 w 400421"/>
              <a:gd name="connsiteY11" fmla="*/ 8668 h 307095"/>
              <a:gd name="connsiteX12" fmla="*/ 176584 w 400421"/>
              <a:gd name="connsiteY12" fmla="*/ 9230 h 307095"/>
              <a:gd name="connsiteX13" fmla="*/ 179070 w 400421"/>
              <a:gd name="connsiteY13" fmla="*/ 9697 h 307095"/>
              <a:gd name="connsiteX14" fmla="*/ 180632 w 400421"/>
              <a:gd name="connsiteY14" fmla="*/ 9697 h 307095"/>
              <a:gd name="connsiteX15" fmla="*/ 184347 w 400421"/>
              <a:gd name="connsiteY15" fmla="*/ 11306 h 307095"/>
              <a:gd name="connsiteX16" fmla="*/ 188804 w 400421"/>
              <a:gd name="connsiteY16" fmla="*/ 10792 h 307095"/>
              <a:gd name="connsiteX17" fmla="*/ 190909 w 400421"/>
              <a:gd name="connsiteY17" fmla="*/ 10878 h 307095"/>
              <a:gd name="connsiteX18" fmla="*/ 193071 w 400421"/>
              <a:gd name="connsiteY18" fmla="*/ 11563 h 307095"/>
              <a:gd name="connsiteX19" fmla="*/ 196586 w 400421"/>
              <a:gd name="connsiteY19" fmla="*/ 14116 h 307095"/>
              <a:gd name="connsiteX20" fmla="*/ 201168 w 400421"/>
              <a:gd name="connsiteY20" fmla="*/ 17212 h 307095"/>
              <a:gd name="connsiteX21" fmla="*/ 207721 w 400421"/>
              <a:gd name="connsiteY21" fmla="*/ 19421 h 307095"/>
              <a:gd name="connsiteX22" fmla="*/ 209073 w 400421"/>
              <a:gd name="connsiteY22" fmla="*/ 20317 h 307095"/>
              <a:gd name="connsiteX23" fmla="*/ 212236 w 400421"/>
              <a:gd name="connsiteY23" fmla="*/ 23841 h 307095"/>
              <a:gd name="connsiteX24" fmla="*/ 217151 w 400421"/>
              <a:gd name="connsiteY24" fmla="*/ 30594 h 307095"/>
              <a:gd name="connsiteX25" fmla="*/ 223580 w 400421"/>
              <a:gd name="connsiteY25" fmla="*/ 37052 h 307095"/>
              <a:gd name="connsiteX26" fmla="*/ 230591 w 400421"/>
              <a:gd name="connsiteY26" fmla="*/ 42148 h 307095"/>
              <a:gd name="connsiteX27" fmla="*/ 234334 w 400421"/>
              <a:gd name="connsiteY27" fmla="*/ 45672 h 307095"/>
              <a:gd name="connsiteX28" fmla="*/ 236858 w 400421"/>
              <a:gd name="connsiteY28" fmla="*/ 49987 h 307095"/>
              <a:gd name="connsiteX29" fmla="*/ 239334 w 400421"/>
              <a:gd name="connsiteY29" fmla="*/ 53902 h 307095"/>
              <a:gd name="connsiteX30" fmla="*/ 241859 w 400421"/>
              <a:gd name="connsiteY30" fmla="*/ 55588 h 307095"/>
              <a:gd name="connsiteX31" fmla="*/ 244202 w 400421"/>
              <a:gd name="connsiteY31" fmla="*/ 56921 h 307095"/>
              <a:gd name="connsiteX32" fmla="*/ 246631 w 400421"/>
              <a:gd name="connsiteY32" fmla="*/ 59903 h 307095"/>
              <a:gd name="connsiteX33" fmla="*/ 248364 w 400421"/>
              <a:gd name="connsiteY33" fmla="*/ 62398 h 307095"/>
              <a:gd name="connsiteX34" fmla="*/ 250727 w 400421"/>
              <a:gd name="connsiteY34" fmla="*/ 65227 h 307095"/>
              <a:gd name="connsiteX35" fmla="*/ 248107 w 400421"/>
              <a:gd name="connsiteY35" fmla="*/ 69085 h 307095"/>
              <a:gd name="connsiteX36" fmla="*/ 244592 w 400421"/>
              <a:gd name="connsiteY36" fmla="*/ 74257 h 307095"/>
              <a:gd name="connsiteX37" fmla="*/ 240506 w 400421"/>
              <a:gd name="connsiteY37" fmla="*/ 80277 h 307095"/>
              <a:gd name="connsiteX38" fmla="*/ 239268 w 400421"/>
              <a:gd name="connsiteY38" fmla="*/ 81762 h 307095"/>
              <a:gd name="connsiteX39" fmla="*/ 235686 w 400421"/>
              <a:gd name="connsiteY39" fmla="*/ 85392 h 307095"/>
              <a:gd name="connsiteX40" fmla="*/ 235067 w 400421"/>
              <a:gd name="connsiteY40" fmla="*/ 86420 h 307095"/>
              <a:gd name="connsiteX41" fmla="*/ 234372 w 400421"/>
              <a:gd name="connsiteY41" fmla="*/ 89049 h 307095"/>
              <a:gd name="connsiteX42" fmla="*/ 234324 w 400421"/>
              <a:gd name="connsiteY42" fmla="*/ 93821 h 307095"/>
              <a:gd name="connsiteX43" fmla="*/ 234782 w 400421"/>
              <a:gd name="connsiteY43" fmla="*/ 99917 h 307095"/>
              <a:gd name="connsiteX44" fmla="*/ 235219 w 400421"/>
              <a:gd name="connsiteY44" fmla="*/ 105537 h 307095"/>
              <a:gd name="connsiteX45" fmla="*/ 237191 w 400421"/>
              <a:gd name="connsiteY45" fmla="*/ 106194 h 307095"/>
              <a:gd name="connsiteX46" fmla="*/ 239477 w 400421"/>
              <a:gd name="connsiteY46" fmla="*/ 106594 h 307095"/>
              <a:gd name="connsiteX47" fmla="*/ 242002 w 400421"/>
              <a:gd name="connsiteY47" fmla="*/ 105861 h 307095"/>
              <a:gd name="connsiteX48" fmla="*/ 245059 w 400421"/>
              <a:gd name="connsiteY48" fmla="*/ 105232 h 307095"/>
              <a:gd name="connsiteX49" fmla="*/ 248850 w 400421"/>
              <a:gd name="connsiteY49" fmla="*/ 104861 h 307095"/>
              <a:gd name="connsiteX50" fmla="*/ 253041 w 400421"/>
              <a:gd name="connsiteY50" fmla="*/ 103727 h 307095"/>
              <a:gd name="connsiteX51" fmla="*/ 255518 w 400421"/>
              <a:gd name="connsiteY51" fmla="*/ 102813 h 307095"/>
              <a:gd name="connsiteX52" fmla="*/ 258118 w 400421"/>
              <a:gd name="connsiteY52" fmla="*/ 102879 h 307095"/>
              <a:gd name="connsiteX53" fmla="*/ 260423 w 400421"/>
              <a:gd name="connsiteY53" fmla="*/ 103861 h 307095"/>
              <a:gd name="connsiteX54" fmla="*/ 261547 w 400421"/>
              <a:gd name="connsiteY54" fmla="*/ 104756 h 307095"/>
              <a:gd name="connsiteX55" fmla="*/ 263176 w 400421"/>
              <a:gd name="connsiteY55" fmla="*/ 105061 h 307095"/>
              <a:gd name="connsiteX56" fmla="*/ 265280 w 400421"/>
              <a:gd name="connsiteY56" fmla="*/ 105023 h 307095"/>
              <a:gd name="connsiteX57" fmla="*/ 264833 w 400421"/>
              <a:gd name="connsiteY57" fmla="*/ 106080 h 307095"/>
              <a:gd name="connsiteX58" fmla="*/ 263680 w 400421"/>
              <a:gd name="connsiteY58" fmla="*/ 107623 h 307095"/>
              <a:gd name="connsiteX59" fmla="*/ 262261 w 400421"/>
              <a:gd name="connsiteY59" fmla="*/ 109166 h 307095"/>
              <a:gd name="connsiteX60" fmla="*/ 261013 w 400421"/>
              <a:gd name="connsiteY60" fmla="*/ 110766 h 307095"/>
              <a:gd name="connsiteX61" fmla="*/ 258242 w 400421"/>
              <a:gd name="connsiteY61" fmla="*/ 115243 h 307095"/>
              <a:gd name="connsiteX62" fmla="*/ 258156 w 400421"/>
              <a:gd name="connsiteY62" fmla="*/ 115814 h 307095"/>
              <a:gd name="connsiteX63" fmla="*/ 258499 w 400421"/>
              <a:gd name="connsiteY63" fmla="*/ 116700 h 307095"/>
              <a:gd name="connsiteX64" fmla="*/ 259994 w 400421"/>
              <a:gd name="connsiteY64" fmla="*/ 118739 h 307095"/>
              <a:gd name="connsiteX65" fmla="*/ 261556 w 400421"/>
              <a:gd name="connsiteY65" fmla="*/ 122044 h 307095"/>
              <a:gd name="connsiteX66" fmla="*/ 262433 w 400421"/>
              <a:gd name="connsiteY66" fmla="*/ 125073 h 307095"/>
              <a:gd name="connsiteX67" fmla="*/ 263109 w 400421"/>
              <a:gd name="connsiteY67" fmla="*/ 126540 h 307095"/>
              <a:gd name="connsiteX68" fmla="*/ 265004 w 400421"/>
              <a:gd name="connsiteY68" fmla="*/ 128216 h 307095"/>
              <a:gd name="connsiteX69" fmla="*/ 267738 w 400421"/>
              <a:gd name="connsiteY69" fmla="*/ 131674 h 307095"/>
              <a:gd name="connsiteX70" fmla="*/ 269186 w 400421"/>
              <a:gd name="connsiteY70" fmla="*/ 134007 h 307095"/>
              <a:gd name="connsiteX71" fmla="*/ 272205 w 400421"/>
              <a:gd name="connsiteY71" fmla="*/ 135255 h 307095"/>
              <a:gd name="connsiteX72" fmla="*/ 273186 w 400421"/>
              <a:gd name="connsiteY72" fmla="*/ 138208 h 307095"/>
              <a:gd name="connsiteX73" fmla="*/ 275444 w 400421"/>
              <a:gd name="connsiteY73" fmla="*/ 142551 h 307095"/>
              <a:gd name="connsiteX74" fmla="*/ 277882 w 400421"/>
              <a:gd name="connsiteY74" fmla="*/ 146018 h 307095"/>
              <a:gd name="connsiteX75" fmla="*/ 280245 w 400421"/>
              <a:gd name="connsiteY75" fmla="*/ 148733 h 307095"/>
              <a:gd name="connsiteX76" fmla="*/ 282873 w 400421"/>
              <a:gd name="connsiteY76" fmla="*/ 149781 h 307095"/>
              <a:gd name="connsiteX77" fmla="*/ 283930 w 400421"/>
              <a:gd name="connsiteY77" fmla="*/ 149866 h 307095"/>
              <a:gd name="connsiteX78" fmla="*/ 289446 w 400421"/>
              <a:gd name="connsiteY78" fmla="*/ 154886 h 307095"/>
              <a:gd name="connsiteX79" fmla="*/ 293646 w 400421"/>
              <a:gd name="connsiteY79" fmla="*/ 158705 h 307095"/>
              <a:gd name="connsiteX80" fmla="*/ 294684 w 400421"/>
              <a:gd name="connsiteY80" fmla="*/ 159315 h 307095"/>
              <a:gd name="connsiteX81" fmla="*/ 302257 w 400421"/>
              <a:gd name="connsiteY81" fmla="*/ 161820 h 307095"/>
              <a:gd name="connsiteX82" fmla="*/ 310972 w 400421"/>
              <a:gd name="connsiteY82" fmla="*/ 164697 h 307095"/>
              <a:gd name="connsiteX83" fmla="*/ 317963 w 400421"/>
              <a:gd name="connsiteY83" fmla="*/ 167002 h 307095"/>
              <a:gd name="connsiteX84" fmla="*/ 326869 w 400421"/>
              <a:gd name="connsiteY84" fmla="*/ 169936 h 307095"/>
              <a:gd name="connsiteX85" fmla="*/ 335651 w 400421"/>
              <a:gd name="connsiteY85" fmla="*/ 172841 h 307095"/>
              <a:gd name="connsiteX86" fmla="*/ 343891 w 400421"/>
              <a:gd name="connsiteY86" fmla="*/ 175603 h 307095"/>
              <a:gd name="connsiteX87" fmla="*/ 355454 w 400421"/>
              <a:gd name="connsiteY87" fmla="*/ 179489 h 307095"/>
              <a:gd name="connsiteX88" fmla="*/ 364769 w 400421"/>
              <a:gd name="connsiteY88" fmla="*/ 182623 h 307095"/>
              <a:gd name="connsiteX89" fmla="*/ 372123 w 400421"/>
              <a:gd name="connsiteY89" fmla="*/ 185099 h 307095"/>
              <a:gd name="connsiteX90" fmla="*/ 373685 w 400421"/>
              <a:gd name="connsiteY90" fmla="*/ 185871 h 307095"/>
              <a:gd name="connsiteX91" fmla="*/ 382438 w 400421"/>
              <a:gd name="connsiteY91" fmla="*/ 185871 h 307095"/>
              <a:gd name="connsiteX92" fmla="*/ 391325 w 400421"/>
              <a:gd name="connsiteY92" fmla="*/ 185871 h 307095"/>
              <a:gd name="connsiteX93" fmla="*/ 400422 w 400421"/>
              <a:gd name="connsiteY93" fmla="*/ 185871 h 307095"/>
              <a:gd name="connsiteX94" fmla="*/ 393830 w 400421"/>
              <a:gd name="connsiteY94" fmla="*/ 192243 h 307095"/>
              <a:gd name="connsiteX95" fmla="*/ 386372 w 400421"/>
              <a:gd name="connsiteY95" fmla="*/ 199454 h 307095"/>
              <a:gd name="connsiteX96" fmla="*/ 378543 w 400421"/>
              <a:gd name="connsiteY96" fmla="*/ 207016 h 307095"/>
              <a:gd name="connsiteX97" fmla="*/ 373494 w 400421"/>
              <a:gd name="connsiteY97" fmla="*/ 211884 h 307095"/>
              <a:gd name="connsiteX98" fmla="*/ 365503 w 400421"/>
              <a:gd name="connsiteY98" fmla="*/ 219608 h 307095"/>
              <a:gd name="connsiteX99" fmla="*/ 358844 w 400421"/>
              <a:gd name="connsiteY99" fmla="*/ 226028 h 307095"/>
              <a:gd name="connsiteX100" fmla="*/ 351996 w 400421"/>
              <a:gd name="connsiteY100" fmla="*/ 233039 h 307095"/>
              <a:gd name="connsiteX101" fmla="*/ 345805 w 400421"/>
              <a:gd name="connsiteY101" fmla="*/ 239382 h 307095"/>
              <a:gd name="connsiteX102" fmla="*/ 337747 w 400421"/>
              <a:gd name="connsiteY102" fmla="*/ 248164 h 307095"/>
              <a:gd name="connsiteX103" fmla="*/ 332527 w 400421"/>
              <a:gd name="connsiteY103" fmla="*/ 253841 h 307095"/>
              <a:gd name="connsiteX104" fmla="*/ 324355 w 400421"/>
              <a:gd name="connsiteY104" fmla="*/ 262747 h 307095"/>
              <a:gd name="connsiteX105" fmla="*/ 319221 w 400421"/>
              <a:gd name="connsiteY105" fmla="*/ 268329 h 307095"/>
              <a:gd name="connsiteX106" fmla="*/ 318439 w 400421"/>
              <a:gd name="connsiteY106" fmla="*/ 268653 h 307095"/>
              <a:gd name="connsiteX107" fmla="*/ 311096 w 400421"/>
              <a:gd name="connsiteY107" fmla="*/ 268233 h 307095"/>
              <a:gd name="connsiteX108" fmla="*/ 303952 w 400421"/>
              <a:gd name="connsiteY108" fmla="*/ 267814 h 307095"/>
              <a:gd name="connsiteX109" fmla="*/ 294827 w 400421"/>
              <a:gd name="connsiteY109" fmla="*/ 267290 h 307095"/>
              <a:gd name="connsiteX110" fmla="*/ 293779 w 400421"/>
              <a:gd name="connsiteY110" fmla="*/ 267310 h 307095"/>
              <a:gd name="connsiteX111" fmla="*/ 291122 w 400421"/>
              <a:gd name="connsiteY111" fmla="*/ 267833 h 307095"/>
              <a:gd name="connsiteX112" fmla="*/ 289512 w 400421"/>
              <a:gd name="connsiteY112" fmla="*/ 268348 h 307095"/>
              <a:gd name="connsiteX113" fmla="*/ 282940 w 400421"/>
              <a:gd name="connsiteY113" fmla="*/ 269853 h 307095"/>
              <a:gd name="connsiteX114" fmla="*/ 281730 w 400421"/>
              <a:gd name="connsiteY114" fmla="*/ 270243 h 307095"/>
              <a:gd name="connsiteX115" fmla="*/ 276273 w 400421"/>
              <a:gd name="connsiteY115" fmla="*/ 272634 h 307095"/>
              <a:gd name="connsiteX116" fmla="*/ 270700 w 400421"/>
              <a:gd name="connsiteY116" fmla="*/ 275454 h 307095"/>
              <a:gd name="connsiteX117" fmla="*/ 267767 w 400421"/>
              <a:gd name="connsiteY117" fmla="*/ 277625 h 307095"/>
              <a:gd name="connsiteX118" fmla="*/ 265500 w 400421"/>
              <a:gd name="connsiteY118" fmla="*/ 280768 h 307095"/>
              <a:gd name="connsiteX119" fmla="*/ 264528 w 400421"/>
              <a:gd name="connsiteY119" fmla="*/ 283007 h 307095"/>
              <a:gd name="connsiteX120" fmla="*/ 263509 w 400421"/>
              <a:gd name="connsiteY120" fmla="*/ 283988 h 307095"/>
              <a:gd name="connsiteX121" fmla="*/ 261775 w 400421"/>
              <a:gd name="connsiteY121" fmla="*/ 284845 h 307095"/>
              <a:gd name="connsiteX122" fmla="*/ 250107 w 400421"/>
              <a:gd name="connsiteY122" fmla="*/ 286969 h 307095"/>
              <a:gd name="connsiteX123" fmla="*/ 246716 w 400421"/>
              <a:gd name="connsiteY123" fmla="*/ 287255 h 307095"/>
              <a:gd name="connsiteX124" fmla="*/ 241259 w 400421"/>
              <a:gd name="connsiteY124" fmla="*/ 288950 h 307095"/>
              <a:gd name="connsiteX125" fmla="*/ 238344 w 400421"/>
              <a:gd name="connsiteY125" fmla="*/ 291789 h 307095"/>
              <a:gd name="connsiteX126" fmla="*/ 237515 w 400421"/>
              <a:gd name="connsiteY126" fmla="*/ 293218 h 307095"/>
              <a:gd name="connsiteX127" fmla="*/ 233600 w 400421"/>
              <a:gd name="connsiteY127" fmla="*/ 293180 h 307095"/>
              <a:gd name="connsiteX128" fmla="*/ 226761 w 400421"/>
              <a:gd name="connsiteY128" fmla="*/ 293599 h 307095"/>
              <a:gd name="connsiteX129" fmla="*/ 223838 w 400421"/>
              <a:gd name="connsiteY129" fmla="*/ 294056 h 307095"/>
              <a:gd name="connsiteX130" fmla="*/ 222409 w 400421"/>
              <a:gd name="connsiteY130" fmla="*/ 294132 h 307095"/>
              <a:gd name="connsiteX131" fmla="*/ 219789 w 400421"/>
              <a:gd name="connsiteY131" fmla="*/ 294122 h 307095"/>
              <a:gd name="connsiteX132" fmla="*/ 217637 w 400421"/>
              <a:gd name="connsiteY132" fmla="*/ 293608 h 307095"/>
              <a:gd name="connsiteX133" fmla="*/ 216208 w 400421"/>
              <a:gd name="connsiteY133" fmla="*/ 292837 h 307095"/>
              <a:gd name="connsiteX134" fmla="*/ 214436 w 400421"/>
              <a:gd name="connsiteY134" fmla="*/ 291094 h 307095"/>
              <a:gd name="connsiteX135" fmla="*/ 210474 w 400421"/>
              <a:gd name="connsiteY135" fmla="*/ 287560 h 307095"/>
              <a:gd name="connsiteX136" fmla="*/ 207597 w 400421"/>
              <a:gd name="connsiteY136" fmla="*/ 285350 h 307095"/>
              <a:gd name="connsiteX137" fmla="*/ 201282 w 400421"/>
              <a:gd name="connsiteY137" fmla="*/ 287893 h 307095"/>
              <a:gd name="connsiteX138" fmla="*/ 195596 w 400421"/>
              <a:gd name="connsiteY138" fmla="*/ 290417 h 307095"/>
              <a:gd name="connsiteX139" fmla="*/ 187528 w 400421"/>
              <a:gd name="connsiteY139" fmla="*/ 294008 h 307095"/>
              <a:gd name="connsiteX140" fmla="*/ 182927 w 400421"/>
              <a:gd name="connsiteY140" fmla="*/ 296580 h 307095"/>
              <a:gd name="connsiteX141" fmla="*/ 181546 w 400421"/>
              <a:gd name="connsiteY141" fmla="*/ 299161 h 307095"/>
              <a:gd name="connsiteX142" fmla="*/ 177993 w 400421"/>
              <a:gd name="connsiteY142" fmla="*/ 303857 h 307095"/>
              <a:gd name="connsiteX143" fmla="*/ 174822 w 400421"/>
              <a:gd name="connsiteY143" fmla="*/ 306743 h 307095"/>
              <a:gd name="connsiteX144" fmla="*/ 173631 w 400421"/>
              <a:gd name="connsiteY144" fmla="*/ 307096 h 307095"/>
              <a:gd name="connsiteX145" fmla="*/ 166440 w 400421"/>
              <a:gd name="connsiteY145" fmla="*/ 306496 h 307095"/>
              <a:gd name="connsiteX146" fmla="*/ 163849 w 400421"/>
              <a:gd name="connsiteY146" fmla="*/ 305905 h 307095"/>
              <a:gd name="connsiteX147" fmla="*/ 159562 w 400421"/>
              <a:gd name="connsiteY147" fmla="*/ 305381 h 307095"/>
              <a:gd name="connsiteX148" fmla="*/ 153800 w 400421"/>
              <a:gd name="connsiteY148" fmla="*/ 304362 h 307095"/>
              <a:gd name="connsiteX149" fmla="*/ 149943 w 400421"/>
              <a:gd name="connsiteY149" fmla="*/ 303266 h 307095"/>
              <a:gd name="connsiteX150" fmla="*/ 145752 w 400421"/>
              <a:gd name="connsiteY150" fmla="*/ 303133 h 307095"/>
              <a:gd name="connsiteX151" fmla="*/ 139712 w 400421"/>
              <a:gd name="connsiteY151" fmla="*/ 302761 h 307095"/>
              <a:gd name="connsiteX152" fmla="*/ 135988 w 400421"/>
              <a:gd name="connsiteY152" fmla="*/ 301971 h 307095"/>
              <a:gd name="connsiteX153" fmla="*/ 132207 w 400421"/>
              <a:gd name="connsiteY153" fmla="*/ 299361 h 307095"/>
              <a:gd name="connsiteX154" fmla="*/ 127349 w 400421"/>
              <a:gd name="connsiteY154" fmla="*/ 296228 h 307095"/>
              <a:gd name="connsiteX155" fmla="*/ 122339 w 400421"/>
              <a:gd name="connsiteY155" fmla="*/ 292998 h 307095"/>
              <a:gd name="connsiteX156" fmla="*/ 117177 w 400421"/>
              <a:gd name="connsiteY156" fmla="*/ 289674 h 307095"/>
              <a:gd name="connsiteX157" fmla="*/ 111080 w 400421"/>
              <a:gd name="connsiteY157" fmla="*/ 285845 h 307095"/>
              <a:gd name="connsiteX158" fmla="*/ 104422 w 400421"/>
              <a:gd name="connsiteY158" fmla="*/ 281664 h 307095"/>
              <a:gd name="connsiteX159" fmla="*/ 102898 w 400421"/>
              <a:gd name="connsiteY159" fmla="*/ 281245 h 307095"/>
              <a:gd name="connsiteX160" fmla="*/ 102232 w 400421"/>
              <a:gd name="connsiteY160" fmla="*/ 281168 h 307095"/>
              <a:gd name="connsiteX161" fmla="*/ 95002 w 400421"/>
              <a:gd name="connsiteY161" fmla="*/ 280978 h 307095"/>
              <a:gd name="connsiteX162" fmla="*/ 87487 w 400421"/>
              <a:gd name="connsiteY162" fmla="*/ 280778 h 307095"/>
              <a:gd name="connsiteX163" fmla="*/ 82410 w 400421"/>
              <a:gd name="connsiteY163" fmla="*/ 280645 h 307095"/>
              <a:gd name="connsiteX164" fmla="*/ 80810 w 400421"/>
              <a:gd name="connsiteY164" fmla="*/ 280159 h 307095"/>
              <a:gd name="connsiteX165" fmla="*/ 79648 w 400421"/>
              <a:gd name="connsiteY165" fmla="*/ 279206 h 307095"/>
              <a:gd name="connsiteX166" fmla="*/ 78076 w 400421"/>
              <a:gd name="connsiteY166" fmla="*/ 276111 h 307095"/>
              <a:gd name="connsiteX167" fmla="*/ 76095 w 400421"/>
              <a:gd name="connsiteY167" fmla="*/ 273910 h 307095"/>
              <a:gd name="connsiteX168" fmla="*/ 73885 w 400421"/>
              <a:gd name="connsiteY168" fmla="*/ 271101 h 307095"/>
              <a:gd name="connsiteX169" fmla="*/ 73704 w 400421"/>
              <a:gd name="connsiteY169" fmla="*/ 267310 h 307095"/>
              <a:gd name="connsiteX170" fmla="*/ 74314 w 400421"/>
              <a:gd name="connsiteY170" fmla="*/ 263166 h 307095"/>
              <a:gd name="connsiteX171" fmla="*/ 74886 w 400421"/>
              <a:gd name="connsiteY171" fmla="*/ 261794 h 307095"/>
              <a:gd name="connsiteX172" fmla="*/ 74562 w 400421"/>
              <a:gd name="connsiteY172" fmla="*/ 260432 h 307095"/>
              <a:gd name="connsiteX173" fmla="*/ 74647 w 400421"/>
              <a:gd name="connsiteY173" fmla="*/ 258556 h 307095"/>
              <a:gd name="connsiteX174" fmla="*/ 73409 w 400421"/>
              <a:gd name="connsiteY174" fmla="*/ 256813 h 307095"/>
              <a:gd name="connsiteX175" fmla="*/ 66017 w 400421"/>
              <a:gd name="connsiteY175" fmla="*/ 254813 h 307095"/>
              <a:gd name="connsiteX176" fmla="*/ 64818 w 400421"/>
              <a:gd name="connsiteY176" fmla="*/ 254965 h 307095"/>
              <a:gd name="connsiteX177" fmla="*/ 63589 w 400421"/>
              <a:gd name="connsiteY177" fmla="*/ 255718 h 307095"/>
              <a:gd name="connsiteX178" fmla="*/ 62189 w 400421"/>
              <a:gd name="connsiteY178" fmla="*/ 256251 h 307095"/>
              <a:gd name="connsiteX179" fmla="*/ 61179 w 400421"/>
              <a:gd name="connsiteY179" fmla="*/ 255746 h 307095"/>
              <a:gd name="connsiteX180" fmla="*/ 60560 w 400421"/>
              <a:gd name="connsiteY180" fmla="*/ 255003 h 307095"/>
              <a:gd name="connsiteX181" fmla="*/ 60540 w 400421"/>
              <a:gd name="connsiteY181" fmla="*/ 253775 h 307095"/>
              <a:gd name="connsiteX182" fmla="*/ 60664 w 400421"/>
              <a:gd name="connsiteY182" fmla="*/ 252860 h 307095"/>
              <a:gd name="connsiteX183" fmla="*/ 60236 w 400421"/>
              <a:gd name="connsiteY183" fmla="*/ 252355 h 307095"/>
              <a:gd name="connsiteX184" fmla="*/ 57883 w 400421"/>
              <a:gd name="connsiteY184" fmla="*/ 250488 h 307095"/>
              <a:gd name="connsiteX185" fmla="*/ 55673 w 400421"/>
              <a:gd name="connsiteY185" fmla="*/ 248031 h 307095"/>
              <a:gd name="connsiteX186" fmla="*/ 54340 w 400421"/>
              <a:gd name="connsiteY186" fmla="*/ 245316 h 307095"/>
              <a:gd name="connsiteX187" fmla="*/ 53044 w 400421"/>
              <a:gd name="connsiteY187" fmla="*/ 243087 h 307095"/>
              <a:gd name="connsiteX188" fmla="*/ 52397 w 400421"/>
              <a:gd name="connsiteY188" fmla="*/ 238106 h 307095"/>
              <a:gd name="connsiteX189" fmla="*/ 50759 w 400421"/>
              <a:gd name="connsiteY189" fmla="*/ 235039 h 307095"/>
              <a:gd name="connsiteX190" fmla="*/ 49158 w 400421"/>
              <a:gd name="connsiteY190" fmla="*/ 231286 h 307095"/>
              <a:gd name="connsiteX191" fmla="*/ 46787 w 400421"/>
              <a:gd name="connsiteY191" fmla="*/ 224133 h 307095"/>
              <a:gd name="connsiteX192" fmla="*/ 45758 w 400421"/>
              <a:gd name="connsiteY192" fmla="*/ 221666 h 307095"/>
              <a:gd name="connsiteX193" fmla="*/ 43834 w 400421"/>
              <a:gd name="connsiteY193" fmla="*/ 220008 h 307095"/>
              <a:gd name="connsiteX194" fmla="*/ 41805 w 400421"/>
              <a:gd name="connsiteY194" fmla="*/ 218475 h 307095"/>
              <a:gd name="connsiteX195" fmla="*/ 39700 w 400421"/>
              <a:gd name="connsiteY195" fmla="*/ 215303 h 307095"/>
              <a:gd name="connsiteX196" fmla="*/ 34223 w 400421"/>
              <a:gd name="connsiteY196" fmla="*/ 212503 h 307095"/>
              <a:gd name="connsiteX197" fmla="*/ 32118 w 400421"/>
              <a:gd name="connsiteY197" fmla="*/ 210321 h 307095"/>
              <a:gd name="connsiteX198" fmla="*/ 28470 w 400421"/>
              <a:gd name="connsiteY198" fmla="*/ 206540 h 307095"/>
              <a:gd name="connsiteX199" fmla="*/ 27565 w 400421"/>
              <a:gd name="connsiteY199" fmla="*/ 204626 h 307095"/>
              <a:gd name="connsiteX200" fmla="*/ 27298 w 400421"/>
              <a:gd name="connsiteY200" fmla="*/ 202730 h 307095"/>
              <a:gd name="connsiteX201" fmla="*/ 26165 w 400421"/>
              <a:gd name="connsiteY201" fmla="*/ 200949 h 307095"/>
              <a:gd name="connsiteX202" fmla="*/ 24146 w 400421"/>
              <a:gd name="connsiteY202" fmla="*/ 198939 h 307095"/>
              <a:gd name="connsiteX203" fmla="*/ 17830 w 400421"/>
              <a:gd name="connsiteY203" fmla="*/ 194615 h 307095"/>
              <a:gd name="connsiteX204" fmla="*/ 16087 w 400421"/>
              <a:gd name="connsiteY204" fmla="*/ 194100 h 307095"/>
              <a:gd name="connsiteX205" fmla="*/ 13830 w 400421"/>
              <a:gd name="connsiteY205" fmla="*/ 193634 h 307095"/>
              <a:gd name="connsiteX206" fmla="*/ 10516 w 400421"/>
              <a:gd name="connsiteY206" fmla="*/ 193205 h 307095"/>
              <a:gd name="connsiteX207" fmla="*/ 6067 w 400421"/>
              <a:gd name="connsiteY207" fmla="*/ 192214 h 307095"/>
              <a:gd name="connsiteX208" fmla="*/ 2181 w 400421"/>
              <a:gd name="connsiteY208" fmla="*/ 190519 h 307095"/>
              <a:gd name="connsiteX209" fmla="*/ 419 w 400421"/>
              <a:gd name="connsiteY209" fmla="*/ 189319 h 307095"/>
              <a:gd name="connsiteX210" fmla="*/ 0 w 400421"/>
              <a:gd name="connsiteY210" fmla="*/ 188490 h 307095"/>
              <a:gd name="connsiteX211" fmla="*/ 362 w 400421"/>
              <a:gd name="connsiteY211" fmla="*/ 187100 h 307095"/>
              <a:gd name="connsiteX212" fmla="*/ 1771 w 400421"/>
              <a:gd name="connsiteY212" fmla="*/ 184709 h 307095"/>
              <a:gd name="connsiteX213" fmla="*/ 4439 w 400421"/>
              <a:gd name="connsiteY213" fmla="*/ 179060 h 307095"/>
              <a:gd name="connsiteX214" fmla="*/ 6286 w 400421"/>
              <a:gd name="connsiteY214" fmla="*/ 175165 h 307095"/>
              <a:gd name="connsiteX215" fmla="*/ 7544 w 400421"/>
              <a:gd name="connsiteY215" fmla="*/ 174060 h 307095"/>
              <a:gd name="connsiteX216" fmla="*/ 10963 w 400421"/>
              <a:gd name="connsiteY216" fmla="*/ 173784 h 307095"/>
              <a:gd name="connsiteX217" fmla="*/ 14601 w 400421"/>
              <a:gd name="connsiteY217" fmla="*/ 173898 h 307095"/>
              <a:gd name="connsiteX218" fmla="*/ 17259 w 400421"/>
              <a:gd name="connsiteY218" fmla="*/ 174184 h 307095"/>
              <a:gd name="connsiteX219" fmla="*/ 21012 w 400421"/>
              <a:gd name="connsiteY219" fmla="*/ 174231 h 307095"/>
              <a:gd name="connsiteX220" fmla="*/ 25508 w 400421"/>
              <a:gd name="connsiteY220" fmla="*/ 173898 h 307095"/>
              <a:gd name="connsiteX221" fmla="*/ 27289 w 400421"/>
              <a:gd name="connsiteY221" fmla="*/ 172593 h 307095"/>
              <a:gd name="connsiteX222" fmla="*/ 28699 w 400421"/>
              <a:gd name="connsiteY222" fmla="*/ 171164 h 307095"/>
              <a:gd name="connsiteX223" fmla="*/ 29289 w 400421"/>
              <a:gd name="connsiteY223" fmla="*/ 170164 h 307095"/>
              <a:gd name="connsiteX224" fmla="*/ 29480 w 400421"/>
              <a:gd name="connsiteY224" fmla="*/ 167640 h 307095"/>
              <a:gd name="connsiteX225" fmla="*/ 29470 w 400421"/>
              <a:gd name="connsiteY225" fmla="*/ 165611 h 307095"/>
              <a:gd name="connsiteX226" fmla="*/ 29184 w 400421"/>
              <a:gd name="connsiteY226" fmla="*/ 157829 h 307095"/>
              <a:gd name="connsiteX227" fmla="*/ 29013 w 400421"/>
              <a:gd name="connsiteY227" fmla="*/ 153067 h 307095"/>
              <a:gd name="connsiteX228" fmla="*/ 28813 w 400421"/>
              <a:gd name="connsiteY228" fmla="*/ 147618 h 307095"/>
              <a:gd name="connsiteX229" fmla="*/ 28841 w 400421"/>
              <a:gd name="connsiteY229" fmla="*/ 146523 h 307095"/>
              <a:gd name="connsiteX230" fmla="*/ 28880 w 400421"/>
              <a:gd name="connsiteY230" fmla="*/ 145123 h 307095"/>
              <a:gd name="connsiteX231" fmla="*/ 29975 w 400421"/>
              <a:gd name="connsiteY231" fmla="*/ 139303 h 307095"/>
              <a:gd name="connsiteX232" fmla="*/ 31004 w 400421"/>
              <a:gd name="connsiteY232" fmla="*/ 135969 h 307095"/>
              <a:gd name="connsiteX233" fmla="*/ 31709 w 400421"/>
              <a:gd name="connsiteY233" fmla="*/ 134207 h 307095"/>
              <a:gd name="connsiteX234" fmla="*/ 34547 w 400421"/>
              <a:gd name="connsiteY234" fmla="*/ 128644 h 307095"/>
              <a:gd name="connsiteX235" fmla="*/ 35080 w 400421"/>
              <a:gd name="connsiteY235" fmla="*/ 126863 h 307095"/>
              <a:gd name="connsiteX236" fmla="*/ 35176 w 400421"/>
              <a:gd name="connsiteY236" fmla="*/ 125235 h 307095"/>
              <a:gd name="connsiteX237" fmla="*/ 34128 w 400421"/>
              <a:gd name="connsiteY237" fmla="*/ 117758 h 307095"/>
              <a:gd name="connsiteX238" fmla="*/ 35947 w 400421"/>
              <a:gd name="connsiteY238" fmla="*/ 114233 h 307095"/>
              <a:gd name="connsiteX239" fmla="*/ 38290 w 400421"/>
              <a:gd name="connsiteY239" fmla="*/ 110747 h 307095"/>
              <a:gd name="connsiteX240" fmla="*/ 40338 w 400421"/>
              <a:gd name="connsiteY240" fmla="*/ 109252 h 307095"/>
              <a:gd name="connsiteX241" fmla="*/ 42043 w 400421"/>
              <a:gd name="connsiteY241" fmla="*/ 108242 h 307095"/>
              <a:gd name="connsiteX242" fmla="*/ 42843 w 400421"/>
              <a:gd name="connsiteY242" fmla="*/ 108671 h 307095"/>
              <a:gd name="connsiteX243" fmla="*/ 44805 w 400421"/>
              <a:gd name="connsiteY243" fmla="*/ 110280 h 307095"/>
              <a:gd name="connsiteX244" fmla="*/ 47377 w 400421"/>
              <a:gd name="connsiteY244" fmla="*/ 111871 h 307095"/>
              <a:gd name="connsiteX245" fmla="*/ 48577 w 400421"/>
              <a:gd name="connsiteY245" fmla="*/ 111519 h 307095"/>
              <a:gd name="connsiteX246" fmla="*/ 50339 w 400421"/>
              <a:gd name="connsiteY246" fmla="*/ 110128 h 307095"/>
              <a:gd name="connsiteX247" fmla="*/ 51654 w 400421"/>
              <a:gd name="connsiteY247" fmla="*/ 108661 h 307095"/>
              <a:gd name="connsiteX248" fmla="*/ 51482 w 400421"/>
              <a:gd name="connsiteY248" fmla="*/ 106032 h 307095"/>
              <a:gd name="connsiteX249" fmla="*/ 52664 w 400421"/>
              <a:gd name="connsiteY249" fmla="*/ 100632 h 307095"/>
              <a:gd name="connsiteX250" fmla="*/ 52435 w 400421"/>
              <a:gd name="connsiteY250" fmla="*/ 97507 h 307095"/>
              <a:gd name="connsiteX251" fmla="*/ 53702 w 400421"/>
              <a:gd name="connsiteY251" fmla="*/ 93640 h 307095"/>
              <a:gd name="connsiteX252" fmla="*/ 55083 w 400421"/>
              <a:gd name="connsiteY252" fmla="*/ 88182 h 307095"/>
              <a:gd name="connsiteX253" fmla="*/ 55702 w 400421"/>
              <a:gd name="connsiteY253" fmla="*/ 84734 h 307095"/>
              <a:gd name="connsiteX254" fmla="*/ 56492 w 400421"/>
              <a:gd name="connsiteY254" fmla="*/ 82877 h 307095"/>
              <a:gd name="connsiteX255" fmla="*/ 60236 w 400421"/>
              <a:gd name="connsiteY255" fmla="*/ 79067 h 307095"/>
              <a:gd name="connsiteX256" fmla="*/ 63455 w 400421"/>
              <a:gd name="connsiteY256" fmla="*/ 73676 h 307095"/>
              <a:gd name="connsiteX257" fmla="*/ 65503 w 400421"/>
              <a:gd name="connsiteY257" fmla="*/ 69732 h 307095"/>
              <a:gd name="connsiteX258" fmla="*/ 69428 w 400421"/>
              <a:gd name="connsiteY258" fmla="*/ 63294 h 307095"/>
              <a:gd name="connsiteX259" fmla="*/ 71408 w 400421"/>
              <a:gd name="connsiteY259" fmla="*/ 60941 h 307095"/>
              <a:gd name="connsiteX260" fmla="*/ 73018 w 400421"/>
              <a:gd name="connsiteY260" fmla="*/ 59931 h 307095"/>
              <a:gd name="connsiteX261" fmla="*/ 75419 w 400421"/>
              <a:gd name="connsiteY261" fmla="*/ 59284 h 307095"/>
              <a:gd name="connsiteX262" fmla="*/ 79886 w 400421"/>
              <a:gd name="connsiteY262" fmla="*/ 58693 h 307095"/>
              <a:gd name="connsiteX263" fmla="*/ 83096 w 400421"/>
              <a:gd name="connsiteY263" fmla="*/ 58150 h 307095"/>
              <a:gd name="connsiteX264" fmla="*/ 83562 w 400421"/>
              <a:gd name="connsiteY264" fmla="*/ 57312 h 307095"/>
              <a:gd name="connsiteX265" fmla="*/ 83839 w 400421"/>
              <a:gd name="connsiteY265" fmla="*/ 55997 h 307095"/>
              <a:gd name="connsiteX266" fmla="*/ 83886 w 400421"/>
              <a:gd name="connsiteY266" fmla="*/ 53111 h 307095"/>
              <a:gd name="connsiteX267" fmla="*/ 84505 w 400421"/>
              <a:gd name="connsiteY267" fmla="*/ 48149 h 307095"/>
              <a:gd name="connsiteX268" fmla="*/ 85897 w 400421"/>
              <a:gd name="connsiteY268" fmla="*/ 43301 h 307095"/>
              <a:gd name="connsiteX269" fmla="*/ 87535 w 400421"/>
              <a:gd name="connsiteY269" fmla="*/ 39624 h 307095"/>
              <a:gd name="connsiteX270" fmla="*/ 88420 w 400421"/>
              <a:gd name="connsiteY270" fmla="*/ 37948 h 307095"/>
              <a:gd name="connsiteX271" fmla="*/ 89478 w 400421"/>
              <a:gd name="connsiteY271" fmla="*/ 36338 h 307095"/>
              <a:gd name="connsiteX272" fmla="*/ 90668 w 400421"/>
              <a:gd name="connsiteY272" fmla="*/ 33604 h 307095"/>
              <a:gd name="connsiteX273" fmla="*/ 92173 w 400421"/>
              <a:gd name="connsiteY273" fmla="*/ 27699 h 307095"/>
              <a:gd name="connsiteX274" fmla="*/ 92087 w 400421"/>
              <a:gd name="connsiteY274" fmla="*/ 23689 h 307095"/>
              <a:gd name="connsiteX275" fmla="*/ 94240 w 400421"/>
              <a:gd name="connsiteY275" fmla="*/ 16335 h 307095"/>
              <a:gd name="connsiteX276" fmla="*/ 94716 w 400421"/>
              <a:gd name="connsiteY276" fmla="*/ 16297 h 307095"/>
              <a:gd name="connsiteX277" fmla="*/ 98374 w 400421"/>
              <a:gd name="connsiteY277" fmla="*/ 14945 h 307095"/>
              <a:gd name="connsiteX278" fmla="*/ 101927 w 400421"/>
              <a:gd name="connsiteY278" fmla="*/ 14745 h 307095"/>
              <a:gd name="connsiteX279" fmla="*/ 105365 w 400421"/>
              <a:gd name="connsiteY279" fmla="*/ 15688 h 307095"/>
              <a:gd name="connsiteX280" fmla="*/ 107604 w 400421"/>
              <a:gd name="connsiteY280" fmla="*/ 15926 h 307095"/>
              <a:gd name="connsiteX281" fmla="*/ 108652 w 400421"/>
              <a:gd name="connsiteY281" fmla="*/ 15450 h 307095"/>
              <a:gd name="connsiteX282" fmla="*/ 109614 w 400421"/>
              <a:gd name="connsiteY282" fmla="*/ 14230 h 307095"/>
              <a:gd name="connsiteX283" fmla="*/ 110499 w 400421"/>
              <a:gd name="connsiteY283" fmla="*/ 12249 h 307095"/>
              <a:gd name="connsiteX284" fmla="*/ 111909 w 400421"/>
              <a:gd name="connsiteY284" fmla="*/ 11154 h 307095"/>
              <a:gd name="connsiteX285" fmla="*/ 113833 w 400421"/>
              <a:gd name="connsiteY285" fmla="*/ 10944 h 307095"/>
              <a:gd name="connsiteX286" fmla="*/ 116405 w 400421"/>
              <a:gd name="connsiteY286" fmla="*/ 13173 h 307095"/>
              <a:gd name="connsiteX287" fmla="*/ 120510 w 400421"/>
              <a:gd name="connsiteY287" fmla="*/ 19088 h 307095"/>
              <a:gd name="connsiteX288" fmla="*/ 121568 w 400421"/>
              <a:gd name="connsiteY288" fmla="*/ 19440 h 307095"/>
              <a:gd name="connsiteX289" fmla="*/ 122225 w 400421"/>
              <a:gd name="connsiteY289" fmla="*/ 19288 h 307095"/>
              <a:gd name="connsiteX290" fmla="*/ 124282 w 400421"/>
              <a:gd name="connsiteY290" fmla="*/ 14535 h 307095"/>
              <a:gd name="connsiteX291" fmla="*/ 125892 w 400421"/>
              <a:gd name="connsiteY291" fmla="*/ 10849 h 307095"/>
              <a:gd name="connsiteX292" fmla="*/ 128882 w 400421"/>
              <a:gd name="connsiteY292" fmla="*/ 3953 h 307095"/>
              <a:gd name="connsiteX293" fmla="*/ 130587 w 400421"/>
              <a:gd name="connsiteY293" fmla="*/ 0 h 307095"/>
              <a:gd name="connsiteX294" fmla="*/ 132178 w 400421"/>
              <a:gd name="connsiteY294" fmla="*/ 1143 h 307095"/>
              <a:gd name="connsiteX295" fmla="*/ 133759 w 400421"/>
              <a:gd name="connsiteY295" fmla="*/ 3162 h 307095"/>
              <a:gd name="connsiteX296" fmla="*/ 135550 w 400421"/>
              <a:gd name="connsiteY296" fmla="*/ 4105 h 307095"/>
              <a:gd name="connsiteX297" fmla="*/ 137483 w 400421"/>
              <a:gd name="connsiteY297" fmla="*/ 4686 h 307095"/>
              <a:gd name="connsiteX298" fmla="*/ 138417 w 400421"/>
              <a:gd name="connsiteY298" fmla="*/ 4763 h 307095"/>
              <a:gd name="connsiteX299" fmla="*/ 139608 w 400421"/>
              <a:gd name="connsiteY299" fmla="*/ 5562 h 307095"/>
              <a:gd name="connsiteX300" fmla="*/ 143760 w 400421"/>
              <a:gd name="connsiteY300" fmla="*/ 10487 h 307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</a:cxnLst>
            <a:rect l="l" t="t" r="r" b="b"/>
            <a:pathLst>
              <a:path w="400421" h="307095">
                <a:moveTo>
                  <a:pt x="145218" y="11630"/>
                </a:moveTo>
                <a:lnTo>
                  <a:pt x="147171" y="11744"/>
                </a:lnTo>
                <a:lnTo>
                  <a:pt x="155391" y="10154"/>
                </a:lnTo>
                <a:lnTo>
                  <a:pt x="160305" y="7286"/>
                </a:lnTo>
                <a:lnTo>
                  <a:pt x="161048" y="6153"/>
                </a:lnTo>
                <a:lnTo>
                  <a:pt x="162401" y="6153"/>
                </a:lnTo>
                <a:lnTo>
                  <a:pt x="164039" y="7420"/>
                </a:lnTo>
                <a:lnTo>
                  <a:pt x="164659" y="8639"/>
                </a:lnTo>
                <a:lnTo>
                  <a:pt x="165706" y="10239"/>
                </a:lnTo>
                <a:lnTo>
                  <a:pt x="167640" y="10487"/>
                </a:lnTo>
                <a:lnTo>
                  <a:pt x="172335" y="9353"/>
                </a:lnTo>
                <a:lnTo>
                  <a:pt x="174641" y="8668"/>
                </a:lnTo>
                <a:lnTo>
                  <a:pt x="176584" y="9230"/>
                </a:lnTo>
                <a:lnTo>
                  <a:pt x="179070" y="9697"/>
                </a:lnTo>
                <a:lnTo>
                  <a:pt x="180632" y="9697"/>
                </a:lnTo>
                <a:lnTo>
                  <a:pt x="184347" y="11306"/>
                </a:lnTo>
                <a:lnTo>
                  <a:pt x="188804" y="10792"/>
                </a:lnTo>
                <a:lnTo>
                  <a:pt x="190909" y="10878"/>
                </a:lnTo>
                <a:lnTo>
                  <a:pt x="193071" y="11563"/>
                </a:lnTo>
                <a:lnTo>
                  <a:pt x="196586" y="14116"/>
                </a:lnTo>
                <a:lnTo>
                  <a:pt x="201168" y="17212"/>
                </a:lnTo>
                <a:lnTo>
                  <a:pt x="207721" y="19421"/>
                </a:lnTo>
                <a:lnTo>
                  <a:pt x="209073" y="20317"/>
                </a:lnTo>
                <a:lnTo>
                  <a:pt x="212236" y="23841"/>
                </a:lnTo>
                <a:lnTo>
                  <a:pt x="217151" y="30594"/>
                </a:lnTo>
                <a:lnTo>
                  <a:pt x="223580" y="37052"/>
                </a:lnTo>
                <a:lnTo>
                  <a:pt x="230591" y="42148"/>
                </a:lnTo>
                <a:lnTo>
                  <a:pt x="234334" y="45672"/>
                </a:lnTo>
                <a:lnTo>
                  <a:pt x="236858" y="49987"/>
                </a:lnTo>
                <a:lnTo>
                  <a:pt x="239334" y="53902"/>
                </a:lnTo>
                <a:lnTo>
                  <a:pt x="241859" y="55588"/>
                </a:lnTo>
                <a:lnTo>
                  <a:pt x="244202" y="56921"/>
                </a:lnTo>
                <a:lnTo>
                  <a:pt x="246631" y="59903"/>
                </a:lnTo>
                <a:lnTo>
                  <a:pt x="248364" y="62398"/>
                </a:lnTo>
                <a:lnTo>
                  <a:pt x="250727" y="65227"/>
                </a:lnTo>
                <a:lnTo>
                  <a:pt x="248107" y="69085"/>
                </a:lnTo>
                <a:lnTo>
                  <a:pt x="244592" y="74257"/>
                </a:lnTo>
                <a:lnTo>
                  <a:pt x="240506" y="80277"/>
                </a:lnTo>
                <a:lnTo>
                  <a:pt x="239268" y="81762"/>
                </a:lnTo>
                <a:lnTo>
                  <a:pt x="235686" y="85392"/>
                </a:lnTo>
                <a:lnTo>
                  <a:pt x="235067" y="86420"/>
                </a:lnTo>
                <a:lnTo>
                  <a:pt x="234372" y="89049"/>
                </a:lnTo>
                <a:lnTo>
                  <a:pt x="234324" y="93821"/>
                </a:lnTo>
                <a:lnTo>
                  <a:pt x="234782" y="99917"/>
                </a:lnTo>
                <a:lnTo>
                  <a:pt x="235219" y="105537"/>
                </a:lnTo>
                <a:lnTo>
                  <a:pt x="237191" y="106194"/>
                </a:lnTo>
                <a:lnTo>
                  <a:pt x="239477" y="106594"/>
                </a:lnTo>
                <a:lnTo>
                  <a:pt x="242002" y="105861"/>
                </a:lnTo>
                <a:lnTo>
                  <a:pt x="245059" y="105232"/>
                </a:lnTo>
                <a:lnTo>
                  <a:pt x="248850" y="104861"/>
                </a:lnTo>
                <a:lnTo>
                  <a:pt x="253041" y="103727"/>
                </a:lnTo>
                <a:lnTo>
                  <a:pt x="255518" y="102813"/>
                </a:lnTo>
                <a:lnTo>
                  <a:pt x="258118" y="102879"/>
                </a:lnTo>
                <a:lnTo>
                  <a:pt x="260423" y="103861"/>
                </a:lnTo>
                <a:lnTo>
                  <a:pt x="261547" y="104756"/>
                </a:lnTo>
                <a:lnTo>
                  <a:pt x="263176" y="105061"/>
                </a:lnTo>
                <a:lnTo>
                  <a:pt x="265280" y="105023"/>
                </a:lnTo>
                <a:lnTo>
                  <a:pt x="264833" y="106080"/>
                </a:lnTo>
                <a:lnTo>
                  <a:pt x="263680" y="107623"/>
                </a:lnTo>
                <a:lnTo>
                  <a:pt x="262261" y="109166"/>
                </a:lnTo>
                <a:lnTo>
                  <a:pt x="261013" y="110766"/>
                </a:lnTo>
                <a:lnTo>
                  <a:pt x="258242" y="115243"/>
                </a:lnTo>
                <a:lnTo>
                  <a:pt x="258156" y="115814"/>
                </a:lnTo>
                <a:lnTo>
                  <a:pt x="258499" y="116700"/>
                </a:lnTo>
                <a:lnTo>
                  <a:pt x="259994" y="118739"/>
                </a:lnTo>
                <a:lnTo>
                  <a:pt x="261556" y="122044"/>
                </a:lnTo>
                <a:lnTo>
                  <a:pt x="262433" y="125073"/>
                </a:lnTo>
                <a:lnTo>
                  <a:pt x="263109" y="126540"/>
                </a:lnTo>
                <a:lnTo>
                  <a:pt x="265004" y="128216"/>
                </a:lnTo>
                <a:lnTo>
                  <a:pt x="267738" y="131674"/>
                </a:lnTo>
                <a:lnTo>
                  <a:pt x="269186" y="134007"/>
                </a:lnTo>
                <a:lnTo>
                  <a:pt x="272205" y="135255"/>
                </a:lnTo>
                <a:lnTo>
                  <a:pt x="273186" y="138208"/>
                </a:lnTo>
                <a:lnTo>
                  <a:pt x="275444" y="142551"/>
                </a:lnTo>
                <a:lnTo>
                  <a:pt x="277882" y="146018"/>
                </a:lnTo>
                <a:lnTo>
                  <a:pt x="280245" y="148733"/>
                </a:lnTo>
                <a:lnTo>
                  <a:pt x="282873" y="149781"/>
                </a:lnTo>
                <a:lnTo>
                  <a:pt x="283930" y="149866"/>
                </a:lnTo>
                <a:lnTo>
                  <a:pt x="289446" y="154886"/>
                </a:lnTo>
                <a:lnTo>
                  <a:pt x="293646" y="158705"/>
                </a:lnTo>
                <a:lnTo>
                  <a:pt x="294684" y="159315"/>
                </a:lnTo>
                <a:lnTo>
                  <a:pt x="302257" y="161820"/>
                </a:lnTo>
                <a:lnTo>
                  <a:pt x="310972" y="164697"/>
                </a:lnTo>
                <a:lnTo>
                  <a:pt x="317963" y="167002"/>
                </a:lnTo>
                <a:lnTo>
                  <a:pt x="326869" y="169936"/>
                </a:lnTo>
                <a:lnTo>
                  <a:pt x="335651" y="172841"/>
                </a:lnTo>
                <a:lnTo>
                  <a:pt x="343891" y="175603"/>
                </a:lnTo>
                <a:lnTo>
                  <a:pt x="355454" y="179489"/>
                </a:lnTo>
                <a:lnTo>
                  <a:pt x="364769" y="182623"/>
                </a:lnTo>
                <a:lnTo>
                  <a:pt x="372123" y="185099"/>
                </a:lnTo>
                <a:lnTo>
                  <a:pt x="373685" y="185871"/>
                </a:lnTo>
                <a:lnTo>
                  <a:pt x="382438" y="185871"/>
                </a:lnTo>
                <a:lnTo>
                  <a:pt x="391325" y="185871"/>
                </a:lnTo>
                <a:lnTo>
                  <a:pt x="400422" y="185871"/>
                </a:lnTo>
                <a:lnTo>
                  <a:pt x="393830" y="192243"/>
                </a:lnTo>
                <a:lnTo>
                  <a:pt x="386372" y="199454"/>
                </a:lnTo>
                <a:lnTo>
                  <a:pt x="378543" y="207016"/>
                </a:lnTo>
                <a:lnTo>
                  <a:pt x="373494" y="211884"/>
                </a:lnTo>
                <a:lnTo>
                  <a:pt x="365503" y="219608"/>
                </a:lnTo>
                <a:lnTo>
                  <a:pt x="358844" y="226028"/>
                </a:lnTo>
                <a:lnTo>
                  <a:pt x="351996" y="233039"/>
                </a:lnTo>
                <a:lnTo>
                  <a:pt x="345805" y="239382"/>
                </a:lnTo>
                <a:lnTo>
                  <a:pt x="337747" y="248164"/>
                </a:lnTo>
                <a:lnTo>
                  <a:pt x="332527" y="253841"/>
                </a:lnTo>
                <a:lnTo>
                  <a:pt x="324355" y="262747"/>
                </a:lnTo>
                <a:lnTo>
                  <a:pt x="319221" y="268329"/>
                </a:lnTo>
                <a:lnTo>
                  <a:pt x="318439" y="268653"/>
                </a:lnTo>
                <a:lnTo>
                  <a:pt x="311096" y="268233"/>
                </a:lnTo>
                <a:lnTo>
                  <a:pt x="303952" y="267814"/>
                </a:lnTo>
                <a:lnTo>
                  <a:pt x="294827" y="267290"/>
                </a:lnTo>
                <a:lnTo>
                  <a:pt x="293779" y="267310"/>
                </a:lnTo>
                <a:lnTo>
                  <a:pt x="291122" y="267833"/>
                </a:lnTo>
                <a:lnTo>
                  <a:pt x="289512" y="268348"/>
                </a:lnTo>
                <a:lnTo>
                  <a:pt x="282940" y="269853"/>
                </a:lnTo>
                <a:lnTo>
                  <a:pt x="281730" y="270243"/>
                </a:lnTo>
                <a:lnTo>
                  <a:pt x="276273" y="272634"/>
                </a:lnTo>
                <a:lnTo>
                  <a:pt x="270700" y="275454"/>
                </a:lnTo>
                <a:lnTo>
                  <a:pt x="267767" y="277625"/>
                </a:lnTo>
                <a:lnTo>
                  <a:pt x="265500" y="280768"/>
                </a:lnTo>
                <a:lnTo>
                  <a:pt x="264528" y="283007"/>
                </a:lnTo>
                <a:lnTo>
                  <a:pt x="263509" y="283988"/>
                </a:lnTo>
                <a:lnTo>
                  <a:pt x="261775" y="284845"/>
                </a:lnTo>
                <a:lnTo>
                  <a:pt x="250107" y="286969"/>
                </a:lnTo>
                <a:lnTo>
                  <a:pt x="246716" y="287255"/>
                </a:lnTo>
                <a:lnTo>
                  <a:pt x="241259" y="288950"/>
                </a:lnTo>
                <a:lnTo>
                  <a:pt x="238344" y="291789"/>
                </a:lnTo>
                <a:lnTo>
                  <a:pt x="237515" y="293218"/>
                </a:lnTo>
                <a:lnTo>
                  <a:pt x="233600" y="293180"/>
                </a:lnTo>
                <a:lnTo>
                  <a:pt x="226761" y="293599"/>
                </a:lnTo>
                <a:lnTo>
                  <a:pt x="223838" y="294056"/>
                </a:lnTo>
                <a:lnTo>
                  <a:pt x="222409" y="294132"/>
                </a:lnTo>
                <a:lnTo>
                  <a:pt x="219789" y="294122"/>
                </a:lnTo>
                <a:lnTo>
                  <a:pt x="217637" y="293608"/>
                </a:lnTo>
                <a:lnTo>
                  <a:pt x="216208" y="292837"/>
                </a:lnTo>
                <a:lnTo>
                  <a:pt x="214436" y="291094"/>
                </a:lnTo>
                <a:lnTo>
                  <a:pt x="210474" y="287560"/>
                </a:lnTo>
                <a:lnTo>
                  <a:pt x="207597" y="285350"/>
                </a:lnTo>
                <a:lnTo>
                  <a:pt x="201282" y="287893"/>
                </a:lnTo>
                <a:lnTo>
                  <a:pt x="195596" y="290417"/>
                </a:lnTo>
                <a:lnTo>
                  <a:pt x="187528" y="294008"/>
                </a:lnTo>
                <a:lnTo>
                  <a:pt x="182927" y="296580"/>
                </a:lnTo>
                <a:lnTo>
                  <a:pt x="181546" y="299161"/>
                </a:lnTo>
                <a:lnTo>
                  <a:pt x="177993" y="303857"/>
                </a:lnTo>
                <a:lnTo>
                  <a:pt x="174822" y="306743"/>
                </a:lnTo>
                <a:lnTo>
                  <a:pt x="173631" y="307096"/>
                </a:lnTo>
                <a:lnTo>
                  <a:pt x="166440" y="306496"/>
                </a:lnTo>
                <a:lnTo>
                  <a:pt x="163849" y="305905"/>
                </a:lnTo>
                <a:lnTo>
                  <a:pt x="159562" y="305381"/>
                </a:lnTo>
                <a:lnTo>
                  <a:pt x="153800" y="304362"/>
                </a:lnTo>
                <a:lnTo>
                  <a:pt x="149943" y="303266"/>
                </a:lnTo>
                <a:lnTo>
                  <a:pt x="145752" y="303133"/>
                </a:lnTo>
                <a:lnTo>
                  <a:pt x="139712" y="302761"/>
                </a:lnTo>
                <a:lnTo>
                  <a:pt x="135988" y="301971"/>
                </a:lnTo>
                <a:lnTo>
                  <a:pt x="132207" y="299361"/>
                </a:lnTo>
                <a:lnTo>
                  <a:pt x="127349" y="296228"/>
                </a:lnTo>
                <a:lnTo>
                  <a:pt x="122339" y="292998"/>
                </a:lnTo>
                <a:lnTo>
                  <a:pt x="117177" y="289674"/>
                </a:lnTo>
                <a:lnTo>
                  <a:pt x="111080" y="285845"/>
                </a:lnTo>
                <a:lnTo>
                  <a:pt x="104422" y="281664"/>
                </a:lnTo>
                <a:lnTo>
                  <a:pt x="102898" y="281245"/>
                </a:lnTo>
                <a:lnTo>
                  <a:pt x="102232" y="281168"/>
                </a:lnTo>
                <a:lnTo>
                  <a:pt x="95002" y="280978"/>
                </a:lnTo>
                <a:lnTo>
                  <a:pt x="87487" y="280778"/>
                </a:lnTo>
                <a:lnTo>
                  <a:pt x="82410" y="280645"/>
                </a:lnTo>
                <a:lnTo>
                  <a:pt x="80810" y="280159"/>
                </a:lnTo>
                <a:lnTo>
                  <a:pt x="79648" y="279206"/>
                </a:lnTo>
                <a:lnTo>
                  <a:pt x="78076" y="276111"/>
                </a:lnTo>
                <a:lnTo>
                  <a:pt x="76095" y="273910"/>
                </a:lnTo>
                <a:lnTo>
                  <a:pt x="73885" y="271101"/>
                </a:lnTo>
                <a:lnTo>
                  <a:pt x="73704" y="267310"/>
                </a:lnTo>
                <a:lnTo>
                  <a:pt x="74314" y="263166"/>
                </a:lnTo>
                <a:lnTo>
                  <a:pt x="74886" y="261794"/>
                </a:lnTo>
                <a:lnTo>
                  <a:pt x="74562" y="260432"/>
                </a:lnTo>
                <a:lnTo>
                  <a:pt x="74647" y="258556"/>
                </a:lnTo>
                <a:lnTo>
                  <a:pt x="73409" y="256813"/>
                </a:lnTo>
                <a:lnTo>
                  <a:pt x="66017" y="254813"/>
                </a:lnTo>
                <a:lnTo>
                  <a:pt x="64818" y="254965"/>
                </a:lnTo>
                <a:lnTo>
                  <a:pt x="63589" y="255718"/>
                </a:lnTo>
                <a:lnTo>
                  <a:pt x="62189" y="256251"/>
                </a:lnTo>
                <a:lnTo>
                  <a:pt x="61179" y="255746"/>
                </a:lnTo>
                <a:lnTo>
                  <a:pt x="60560" y="255003"/>
                </a:lnTo>
                <a:lnTo>
                  <a:pt x="60540" y="253775"/>
                </a:lnTo>
                <a:lnTo>
                  <a:pt x="60664" y="252860"/>
                </a:lnTo>
                <a:lnTo>
                  <a:pt x="60236" y="252355"/>
                </a:lnTo>
                <a:lnTo>
                  <a:pt x="57883" y="250488"/>
                </a:lnTo>
                <a:lnTo>
                  <a:pt x="55673" y="248031"/>
                </a:lnTo>
                <a:lnTo>
                  <a:pt x="54340" y="245316"/>
                </a:lnTo>
                <a:lnTo>
                  <a:pt x="53044" y="243087"/>
                </a:lnTo>
                <a:lnTo>
                  <a:pt x="52397" y="238106"/>
                </a:lnTo>
                <a:lnTo>
                  <a:pt x="50759" y="235039"/>
                </a:lnTo>
                <a:lnTo>
                  <a:pt x="49158" y="231286"/>
                </a:lnTo>
                <a:lnTo>
                  <a:pt x="46787" y="224133"/>
                </a:lnTo>
                <a:lnTo>
                  <a:pt x="45758" y="221666"/>
                </a:lnTo>
                <a:lnTo>
                  <a:pt x="43834" y="220008"/>
                </a:lnTo>
                <a:lnTo>
                  <a:pt x="41805" y="218475"/>
                </a:lnTo>
                <a:lnTo>
                  <a:pt x="39700" y="215303"/>
                </a:lnTo>
                <a:lnTo>
                  <a:pt x="34223" y="212503"/>
                </a:lnTo>
                <a:lnTo>
                  <a:pt x="32118" y="210321"/>
                </a:lnTo>
                <a:lnTo>
                  <a:pt x="28470" y="206540"/>
                </a:lnTo>
                <a:lnTo>
                  <a:pt x="27565" y="204626"/>
                </a:lnTo>
                <a:lnTo>
                  <a:pt x="27298" y="202730"/>
                </a:lnTo>
                <a:lnTo>
                  <a:pt x="26165" y="200949"/>
                </a:lnTo>
                <a:lnTo>
                  <a:pt x="24146" y="198939"/>
                </a:lnTo>
                <a:lnTo>
                  <a:pt x="17830" y="194615"/>
                </a:lnTo>
                <a:lnTo>
                  <a:pt x="16087" y="194100"/>
                </a:lnTo>
                <a:lnTo>
                  <a:pt x="13830" y="193634"/>
                </a:lnTo>
                <a:lnTo>
                  <a:pt x="10516" y="193205"/>
                </a:lnTo>
                <a:lnTo>
                  <a:pt x="6067" y="192214"/>
                </a:lnTo>
                <a:lnTo>
                  <a:pt x="2181" y="190519"/>
                </a:lnTo>
                <a:lnTo>
                  <a:pt x="419" y="189319"/>
                </a:lnTo>
                <a:lnTo>
                  <a:pt x="0" y="188490"/>
                </a:lnTo>
                <a:lnTo>
                  <a:pt x="362" y="187100"/>
                </a:lnTo>
                <a:lnTo>
                  <a:pt x="1771" y="184709"/>
                </a:lnTo>
                <a:lnTo>
                  <a:pt x="4439" y="179060"/>
                </a:lnTo>
                <a:lnTo>
                  <a:pt x="6286" y="175165"/>
                </a:lnTo>
                <a:lnTo>
                  <a:pt x="7544" y="174060"/>
                </a:lnTo>
                <a:lnTo>
                  <a:pt x="10963" y="173784"/>
                </a:lnTo>
                <a:lnTo>
                  <a:pt x="14601" y="173898"/>
                </a:lnTo>
                <a:lnTo>
                  <a:pt x="17259" y="174184"/>
                </a:lnTo>
                <a:lnTo>
                  <a:pt x="21012" y="174231"/>
                </a:lnTo>
                <a:lnTo>
                  <a:pt x="25508" y="173898"/>
                </a:lnTo>
                <a:lnTo>
                  <a:pt x="27289" y="172593"/>
                </a:lnTo>
                <a:lnTo>
                  <a:pt x="28699" y="171164"/>
                </a:lnTo>
                <a:lnTo>
                  <a:pt x="29289" y="170164"/>
                </a:lnTo>
                <a:lnTo>
                  <a:pt x="29480" y="167640"/>
                </a:lnTo>
                <a:lnTo>
                  <a:pt x="29470" y="165611"/>
                </a:lnTo>
                <a:lnTo>
                  <a:pt x="29184" y="157829"/>
                </a:lnTo>
                <a:lnTo>
                  <a:pt x="29013" y="153067"/>
                </a:lnTo>
                <a:lnTo>
                  <a:pt x="28813" y="147618"/>
                </a:lnTo>
                <a:lnTo>
                  <a:pt x="28841" y="146523"/>
                </a:lnTo>
                <a:lnTo>
                  <a:pt x="28880" y="145123"/>
                </a:lnTo>
                <a:lnTo>
                  <a:pt x="29975" y="139303"/>
                </a:lnTo>
                <a:lnTo>
                  <a:pt x="31004" y="135969"/>
                </a:lnTo>
                <a:lnTo>
                  <a:pt x="31709" y="134207"/>
                </a:lnTo>
                <a:lnTo>
                  <a:pt x="34547" y="128644"/>
                </a:lnTo>
                <a:lnTo>
                  <a:pt x="35080" y="126863"/>
                </a:lnTo>
                <a:lnTo>
                  <a:pt x="35176" y="125235"/>
                </a:lnTo>
                <a:lnTo>
                  <a:pt x="34128" y="117758"/>
                </a:lnTo>
                <a:lnTo>
                  <a:pt x="35947" y="114233"/>
                </a:lnTo>
                <a:lnTo>
                  <a:pt x="38290" y="110747"/>
                </a:lnTo>
                <a:lnTo>
                  <a:pt x="40338" y="109252"/>
                </a:lnTo>
                <a:lnTo>
                  <a:pt x="42043" y="108242"/>
                </a:lnTo>
                <a:lnTo>
                  <a:pt x="42843" y="108671"/>
                </a:lnTo>
                <a:lnTo>
                  <a:pt x="44805" y="110280"/>
                </a:lnTo>
                <a:lnTo>
                  <a:pt x="47377" y="111871"/>
                </a:lnTo>
                <a:lnTo>
                  <a:pt x="48577" y="111519"/>
                </a:lnTo>
                <a:lnTo>
                  <a:pt x="50339" y="110128"/>
                </a:lnTo>
                <a:lnTo>
                  <a:pt x="51654" y="108661"/>
                </a:lnTo>
                <a:lnTo>
                  <a:pt x="51482" y="106032"/>
                </a:lnTo>
                <a:lnTo>
                  <a:pt x="52664" y="100632"/>
                </a:lnTo>
                <a:lnTo>
                  <a:pt x="52435" y="97507"/>
                </a:lnTo>
                <a:lnTo>
                  <a:pt x="53702" y="93640"/>
                </a:lnTo>
                <a:lnTo>
                  <a:pt x="55083" y="88182"/>
                </a:lnTo>
                <a:lnTo>
                  <a:pt x="55702" y="84734"/>
                </a:lnTo>
                <a:lnTo>
                  <a:pt x="56492" y="82877"/>
                </a:lnTo>
                <a:lnTo>
                  <a:pt x="60236" y="79067"/>
                </a:lnTo>
                <a:lnTo>
                  <a:pt x="63455" y="73676"/>
                </a:lnTo>
                <a:lnTo>
                  <a:pt x="65503" y="69732"/>
                </a:lnTo>
                <a:lnTo>
                  <a:pt x="69428" y="63294"/>
                </a:lnTo>
                <a:lnTo>
                  <a:pt x="71408" y="60941"/>
                </a:lnTo>
                <a:lnTo>
                  <a:pt x="73018" y="59931"/>
                </a:lnTo>
                <a:lnTo>
                  <a:pt x="75419" y="59284"/>
                </a:lnTo>
                <a:lnTo>
                  <a:pt x="79886" y="58693"/>
                </a:lnTo>
                <a:lnTo>
                  <a:pt x="83096" y="58150"/>
                </a:lnTo>
                <a:lnTo>
                  <a:pt x="83562" y="57312"/>
                </a:lnTo>
                <a:lnTo>
                  <a:pt x="83839" y="55997"/>
                </a:lnTo>
                <a:lnTo>
                  <a:pt x="83886" y="53111"/>
                </a:lnTo>
                <a:lnTo>
                  <a:pt x="84505" y="48149"/>
                </a:lnTo>
                <a:lnTo>
                  <a:pt x="85897" y="43301"/>
                </a:lnTo>
                <a:lnTo>
                  <a:pt x="87535" y="39624"/>
                </a:lnTo>
                <a:lnTo>
                  <a:pt x="88420" y="37948"/>
                </a:lnTo>
                <a:lnTo>
                  <a:pt x="89478" y="36338"/>
                </a:lnTo>
                <a:lnTo>
                  <a:pt x="90668" y="33604"/>
                </a:lnTo>
                <a:lnTo>
                  <a:pt x="92173" y="27699"/>
                </a:lnTo>
                <a:lnTo>
                  <a:pt x="92087" y="23689"/>
                </a:lnTo>
                <a:lnTo>
                  <a:pt x="94240" y="16335"/>
                </a:lnTo>
                <a:lnTo>
                  <a:pt x="94716" y="16297"/>
                </a:lnTo>
                <a:lnTo>
                  <a:pt x="98374" y="14945"/>
                </a:lnTo>
                <a:lnTo>
                  <a:pt x="101927" y="14745"/>
                </a:lnTo>
                <a:lnTo>
                  <a:pt x="105365" y="15688"/>
                </a:lnTo>
                <a:lnTo>
                  <a:pt x="107604" y="15926"/>
                </a:lnTo>
                <a:lnTo>
                  <a:pt x="108652" y="15450"/>
                </a:lnTo>
                <a:lnTo>
                  <a:pt x="109614" y="14230"/>
                </a:lnTo>
                <a:lnTo>
                  <a:pt x="110499" y="12249"/>
                </a:lnTo>
                <a:lnTo>
                  <a:pt x="111909" y="11154"/>
                </a:lnTo>
                <a:lnTo>
                  <a:pt x="113833" y="10944"/>
                </a:lnTo>
                <a:lnTo>
                  <a:pt x="116405" y="13173"/>
                </a:lnTo>
                <a:lnTo>
                  <a:pt x="120510" y="19088"/>
                </a:lnTo>
                <a:lnTo>
                  <a:pt x="121568" y="19440"/>
                </a:lnTo>
                <a:lnTo>
                  <a:pt x="122225" y="19288"/>
                </a:lnTo>
                <a:lnTo>
                  <a:pt x="124282" y="14535"/>
                </a:lnTo>
                <a:lnTo>
                  <a:pt x="125892" y="10849"/>
                </a:lnTo>
                <a:lnTo>
                  <a:pt x="128882" y="3953"/>
                </a:lnTo>
                <a:lnTo>
                  <a:pt x="130587" y="0"/>
                </a:lnTo>
                <a:lnTo>
                  <a:pt x="132178" y="1143"/>
                </a:lnTo>
                <a:lnTo>
                  <a:pt x="133759" y="3162"/>
                </a:lnTo>
                <a:lnTo>
                  <a:pt x="135550" y="4105"/>
                </a:lnTo>
                <a:lnTo>
                  <a:pt x="137483" y="4686"/>
                </a:lnTo>
                <a:lnTo>
                  <a:pt x="138417" y="4763"/>
                </a:lnTo>
                <a:lnTo>
                  <a:pt x="139608" y="5562"/>
                </a:lnTo>
                <a:lnTo>
                  <a:pt x="143760" y="10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27E9C11A-7F67-1BE0-25FB-4B68E4FC7780}"/>
              </a:ext>
            </a:extLst>
          </p:cNvPr>
          <p:cNvSpPr/>
          <p:nvPr/>
        </p:nvSpPr>
        <p:spPr>
          <a:xfrm>
            <a:off x="6360478" y="2013160"/>
            <a:ext cx="291779" cy="654996"/>
          </a:xfrm>
          <a:custGeom>
            <a:avLst/>
            <a:gdLst>
              <a:gd name="connsiteX0" fmla="*/ 223085 w 291779"/>
              <a:gd name="connsiteY0" fmla="*/ 79648 h 654996"/>
              <a:gd name="connsiteX1" fmla="*/ 221295 w 291779"/>
              <a:gd name="connsiteY1" fmla="*/ 80572 h 654996"/>
              <a:gd name="connsiteX2" fmla="*/ 215770 w 291779"/>
              <a:gd name="connsiteY2" fmla="*/ 84192 h 654996"/>
              <a:gd name="connsiteX3" fmla="*/ 212398 w 291779"/>
              <a:gd name="connsiteY3" fmla="*/ 86630 h 654996"/>
              <a:gd name="connsiteX4" fmla="*/ 208341 w 291779"/>
              <a:gd name="connsiteY4" fmla="*/ 88421 h 654996"/>
              <a:gd name="connsiteX5" fmla="*/ 209388 w 291779"/>
              <a:gd name="connsiteY5" fmla="*/ 90792 h 654996"/>
              <a:gd name="connsiteX6" fmla="*/ 216132 w 291779"/>
              <a:gd name="connsiteY6" fmla="*/ 91288 h 654996"/>
              <a:gd name="connsiteX7" fmla="*/ 217170 w 291779"/>
              <a:gd name="connsiteY7" fmla="*/ 91964 h 654996"/>
              <a:gd name="connsiteX8" fmla="*/ 217923 w 291779"/>
              <a:gd name="connsiteY8" fmla="*/ 93174 h 654996"/>
              <a:gd name="connsiteX9" fmla="*/ 218047 w 291779"/>
              <a:gd name="connsiteY9" fmla="*/ 95117 h 654996"/>
              <a:gd name="connsiteX10" fmla="*/ 217370 w 291779"/>
              <a:gd name="connsiteY10" fmla="*/ 98250 h 654996"/>
              <a:gd name="connsiteX11" fmla="*/ 210074 w 291779"/>
              <a:gd name="connsiteY11" fmla="*/ 115405 h 654996"/>
              <a:gd name="connsiteX12" fmla="*/ 209845 w 291779"/>
              <a:gd name="connsiteY12" fmla="*/ 118996 h 654996"/>
              <a:gd name="connsiteX13" fmla="*/ 212227 w 291779"/>
              <a:gd name="connsiteY13" fmla="*/ 128940 h 654996"/>
              <a:gd name="connsiteX14" fmla="*/ 215570 w 291779"/>
              <a:gd name="connsiteY14" fmla="*/ 140599 h 654996"/>
              <a:gd name="connsiteX15" fmla="*/ 225676 w 291779"/>
              <a:gd name="connsiteY15" fmla="*/ 145752 h 654996"/>
              <a:gd name="connsiteX16" fmla="*/ 233182 w 291779"/>
              <a:gd name="connsiteY16" fmla="*/ 149762 h 654996"/>
              <a:gd name="connsiteX17" fmla="*/ 238001 w 291779"/>
              <a:gd name="connsiteY17" fmla="*/ 159230 h 654996"/>
              <a:gd name="connsiteX18" fmla="*/ 245955 w 291779"/>
              <a:gd name="connsiteY18" fmla="*/ 171622 h 654996"/>
              <a:gd name="connsiteX19" fmla="*/ 250165 w 291779"/>
              <a:gd name="connsiteY19" fmla="*/ 176232 h 654996"/>
              <a:gd name="connsiteX20" fmla="*/ 250403 w 291779"/>
              <a:gd name="connsiteY20" fmla="*/ 177660 h 654996"/>
              <a:gd name="connsiteX21" fmla="*/ 249155 w 291779"/>
              <a:gd name="connsiteY21" fmla="*/ 186128 h 654996"/>
              <a:gd name="connsiteX22" fmla="*/ 244060 w 291779"/>
              <a:gd name="connsiteY22" fmla="*/ 194567 h 654996"/>
              <a:gd name="connsiteX23" fmla="*/ 239297 w 291779"/>
              <a:gd name="connsiteY23" fmla="*/ 201654 h 654996"/>
              <a:gd name="connsiteX24" fmla="*/ 234363 w 291779"/>
              <a:gd name="connsiteY24" fmla="*/ 210150 h 654996"/>
              <a:gd name="connsiteX25" fmla="*/ 230505 w 291779"/>
              <a:gd name="connsiteY25" fmla="*/ 217361 h 654996"/>
              <a:gd name="connsiteX26" fmla="*/ 226324 w 291779"/>
              <a:gd name="connsiteY26" fmla="*/ 225962 h 654996"/>
              <a:gd name="connsiteX27" fmla="*/ 225838 w 291779"/>
              <a:gd name="connsiteY27" fmla="*/ 228743 h 654996"/>
              <a:gd name="connsiteX28" fmla="*/ 225762 w 291779"/>
              <a:gd name="connsiteY28" fmla="*/ 231362 h 654996"/>
              <a:gd name="connsiteX29" fmla="*/ 226486 w 291779"/>
              <a:gd name="connsiteY29" fmla="*/ 234248 h 654996"/>
              <a:gd name="connsiteX30" fmla="*/ 231839 w 291779"/>
              <a:gd name="connsiteY30" fmla="*/ 244659 h 654996"/>
              <a:gd name="connsiteX31" fmla="*/ 233925 w 291779"/>
              <a:gd name="connsiteY31" fmla="*/ 249946 h 654996"/>
              <a:gd name="connsiteX32" fmla="*/ 236411 w 291779"/>
              <a:gd name="connsiteY32" fmla="*/ 255642 h 654996"/>
              <a:gd name="connsiteX33" fmla="*/ 238554 w 291779"/>
              <a:gd name="connsiteY33" fmla="*/ 261833 h 654996"/>
              <a:gd name="connsiteX34" fmla="*/ 239792 w 291779"/>
              <a:gd name="connsiteY34" fmla="*/ 267367 h 654996"/>
              <a:gd name="connsiteX35" fmla="*/ 241935 w 291779"/>
              <a:gd name="connsiteY35" fmla="*/ 272729 h 654996"/>
              <a:gd name="connsiteX36" fmla="*/ 243269 w 291779"/>
              <a:gd name="connsiteY36" fmla="*/ 275463 h 654996"/>
              <a:gd name="connsiteX37" fmla="*/ 245479 w 291779"/>
              <a:gd name="connsiteY37" fmla="*/ 279292 h 654996"/>
              <a:gd name="connsiteX38" fmla="*/ 248145 w 291779"/>
              <a:gd name="connsiteY38" fmla="*/ 284969 h 654996"/>
              <a:gd name="connsiteX39" fmla="*/ 249031 w 291779"/>
              <a:gd name="connsiteY39" fmla="*/ 289455 h 654996"/>
              <a:gd name="connsiteX40" fmla="*/ 253061 w 291779"/>
              <a:gd name="connsiteY40" fmla="*/ 304924 h 654996"/>
              <a:gd name="connsiteX41" fmla="*/ 253470 w 291779"/>
              <a:gd name="connsiteY41" fmla="*/ 308839 h 654996"/>
              <a:gd name="connsiteX42" fmla="*/ 253270 w 291779"/>
              <a:gd name="connsiteY42" fmla="*/ 311734 h 654996"/>
              <a:gd name="connsiteX43" fmla="*/ 251499 w 291779"/>
              <a:gd name="connsiteY43" fmla="*/ 312439 h 654996"/>
              <a:gd name="connsiteX44" fmla="*/ 247584 w 291779"/>
              <a:gd name="connsiteY44" fmla="*/ 312896 h 654996"/>
              <a:gd name="connsiteX45" fmla="*/ 243335 w 291779"/>
              <a:gd name="connsiteY45" fmla="*/ 314792 h 654996"/>
              <a:gd name="connsiteX46" fmla="*/ 243126 w 291779"/>
              <a:gd name="connsiteY46" fmla="*/ 315430 h 654996"/>
              <a:gd name="connsiteX47" fmla="*/ 245898 w 291779"/>
              <a:gd name="connsiteY47" fmla="*/ 319030 h 654996"/>
              <a:gd name="connsiteX48" fmla="*/ 243450 w 291779"/>
              <a:gd name="connsiteY48" fmla="*/ 325174 h 654996"/>
              <a:gd name="connsiteX49" fmla="*/ 243097 w 291779"/>
              <a:gd name="connsiteY49" fmla="*/ 333928 h 654996"/>
              <a:gd name="connsiteX50" fmla="*/ 240488 w 291779"/>
              <a:gd name="connsiteY50" fmla="*/ 338500 h 654996"/>
              <a:gd name="connsiteX51" fmla="*/ 240240 w 291779"/>
              <a:gd name="connsiteY51" fmla="*/ 339557 h 654996"/>
              <a:gd name="connsiteX52" fmla="*/ 240354 w 291779"/>
              <a:gd name="connsiteY52" fmla="*/ 340443 h 654996"/>
              <a:gd name="connsiteX53" fmla="*/ 240821 w 291779"/>
              <a:gd name="connsiteY53" fmla="*/ 341138 h 654996"/>
              <a:gd name="connsiteX54" fmla="*/ 245650 w 291779"/>
              <a:gd name="connsiteY54" fmla="*/ 342357 h 654996"/>
              <a:gd name="connsiteX55" fmla="*/ 246069 w 291779"/>
              <a:gd name="connsiteY55" fmla="*/ 343595 h 654996"/>
              <a:gd name="connsiteX56" fmla="*/ 246088 w 291779"/>
              <a:gd name="connsiteY56" fmla="*/ 346158 h 654996"/>
              <a:gd name="connsiteX57" fmla="*/ 245659 w 291779"/>
              <a:gd name="connsiteY57" fmla="*/ 348520 h 654996"/>
              <a:gd name="connsiteX58" fmla="*/ 243231 w 291779"/>
              <a:gd name="connsiteY58" fmla="*/ 350272 h 654996"/>
              <a:gd name="connsiteX59" fmla="*/ 240630 w 291779"/>
              <a:gd name="connsiteY59" fmla="*/ 352854 h 654996"/>
              <a:gd name="connsiteX60" fmla="*/ 240049 w 291779"/>
              <a:gd name="connsiteY60" fmla="*/ 355235 h 654996"/>
              <a:gd name="connsiteX61" fmla="*/ 240135 w 291779"/>
              <a:gd name="connsiteY61" fmla="*/ 357350 h 654996"/>
              <a:gd name="connsiteX62" fmla="*/ 241021 w 291779"/>
              <a:gd name="connsiteY62" fmla="*/ 360921 h 654996"/>
              <a:gd name="connsiteX63" fmla="*/ 242745 w 291779"/>
              <a:gd name="connsiteY63" fmla="*/ 365074 h 654996"/>
              <a:gd name="connsiteX64" fmla="*/ 244926 w 291779"/>
              <a:gd name="connsiteY64" fmla="*/ 367675 h 654996"/>
              <a:gd name="connsiteX65" fmla="*/ 252670 w 291779"/>
              <a:gd name="connsiteY65" fmla="*/ 370142 h 654996"/>
              <a:gd name="connsiteX66" fmla="*/ 253670 w 291779"/>
              <a:gd name="connsiteY66" fmla="*/ 372170 h 654996"/>
              <a:gd name="connsiteX67" fmla="*/ 254089 w 291779"/>
              <a:gd name="connsiteY67" fmla="*/ 374952 h 654996"/>
              <a:gd name="connsiteX68" fmla="*/ 253927 w 291779"/>
              <a:gd name="connsiteY68" fmla="*/ 377666 h 654996"/>
              <a:gd name="connsiteX69" fmla="*/ 250327 w 291779"/>
              <a:gd name="connsiteY69" fmla="*/ 383076 h 654996"/>
              <a:gd name="connsiteX70" fmla="*/ 250355 w 291779"/>
              <a:gd name="connsiteY70" fmla="*/ 385153 h 654996"/>
              <a:gd name="connsiteX71" fmla="*/ 251832 w 291779"/>
              <a:gd name="connsiteY71" fmla="*/ 390163 h 654996"/>
              <a:gd name="connsiteX72" fmla="*/ 253603 w 291779"/>
              <a:gd name="connsiteY72" fmla="*/ 394935 h 654996"/>
              <a:gd name="connsiteX73" fmla="*/ 261157 w 291779"/>
              <a:gd name="connsiteY73" fmla="*/ 400098 h 654996"/>
              <a:gd name="connsiteX74" fmla="*/ 263757 w 291779"/>
              <a:gd name="connsiteY74" fmla="*/ 402917 h 654996"/>
              <a:gd name="connsiteX75" fmla="*/ 264443 w 291779"/>
              <a:gd name="connsiteY75" fmla="*/ 405156 h 654996"/>
              <a:gd name="connsiteX76" fmla="*/ 264824 w 291779"/>
              <a:gd name="connsiteY76" fmla="*/ 408765 h 654996"/>
              <a:gd name="connsiteX77" fmla="*/ 264776 w 291779"/>
              <a:gd name="connsiteY77" fmla="*/ 412671 h 654996"/>
              <a:gd name="connsiteX78" fmla="*/ 264186 w 291779"/>
              <a:gd name="connsiteY78" fmla="*/ 416128 h 654996"/>
              <a:gd name="connsiteX79" fmla="*/ 261814 w 291779"/>
              <a:gd name="connsiteY79" fmla="*/ 420577 h 654996"/>
              <a:gd name="connsiteX80" fmla="*/ 256337 w 291779"/>
              <a:gd name="connsiteY80" fmla="*/ 429320 h 654996"/>
              <a:gd name="connsiteX81" fmla="*/ 250822 w 291779"/>
              <a:gd name="connsiteY81" fmla="*/ 432702 h 654996"/>
              <a:gd name="connsiteX82" fmla="*/ 250489 w 291779"/>
              <a:gd name="connsiteY82" fmla="*/ 433435 h 654996"/>
              <a:gd name="connsiteX83" fmla="*/ 252194 w 291779"/>
              <a:gd name="connsiteY83" fmla="*/ 436217 h 654996"/>
              <a:gd name="connsiteX84" fmla="*/ 261900 w 291779"/>
              <a:gd name="connsiteY84" fmla="*/ 447323 h 654996"/>
              <a:gd name="connsiteX85" fmla="*/ 268234 w 291779"/>
              <a:gd name="connsiteY85" fmla="*/ 452495 h 654996"/>
              <a:gd name="connsiteX86" fmla="*/ 276768 w 291779"/>
              <a:gd name="connsiteY86" fmla="*/ 459448 h 654996"/>
              <a:gd name="connsiteX87" fmla="*/ 282273 w 291779"/>
              <a:gd name="connsiteY87" fmla="*/ 464925 h 654996"/>
              <a:gd name="connsiteX88" fmla="*/ 284055 w 291779"/>
              <a:gd name="connsiteY88" fmla="*/ 468849 h 654996"/>
              <a:gd name="connsiteX89" fmla="*/ 286436 w 291779"/>
              <a:gd name="connsiteY89" fmla="*/ 473212 h 654996"/>
              <a:gd name="connsiteX90" fmla="*/ 289113 w 291779"/>
              <a:gd name="connsiteY90" fmla="*/ 476764 h 654996"/>
              <a:gd name="connsiteX91" fmla="*/ 291046 w 291779"/>
              <a:gd name="connsiteY91" fmla="*/ 479841 h 654996"/>
              <a:gd name="connsiteX92" fmla="*/ 291780 w 291779"/>
              <a:gd name="connsiteY92" fmla="*/ 481822 h 654996"/>
              <a:gd name="connsiteX93" fmla="*/ 291713 w 291779"/>
              <a:gd name="connsiteY93" fmla="*/ 483946 h 654996"/>
              <a:gd name="connsiteX94" fmla="*/ 289132 w 291779"/>
              <a:gd name="connsiteY94" fmla="*/ 490338 h 654996"/>
              <a:gd name="connsiteX95" fmla="*/ 287665 w 291779"/>
              <a:gd name="connsiteY95" fmla="*/ 495262 h 654996"/>
              <a:gd name="connsiteX96" fmla="*/ 285084 w 291779"/>
              <a:gd name="connsiteY96" fmla="*/ 502453 h 654996"/>
              <a:gd name="connsiteX97" fmla="*/ 282436 w 291779"/>
              <a:gd name="connsiteY97" fmla="*/ 507444 h 654996"/>
              <a:gd name="connsiteX98" fmla="*/ 275730 w 291779"/>
              <a:gd name="connsiteY98" fmla="*/ 516531 h 654996"/>
              <a:gd name="connsiteX99" fmla="*/ 265833 w 291779"/>
              <a:gd name="connsiteY99" fmla="*/ 527771 h 654996"/>
              <a:gd name="connsiteX100" fmla="*/ 263538 w 291779"/>
              <a:gd name="connsiteY100" fmla="*/ 531152 h 654996"/>
              <a:gd name="connsiteX101" fmla="*/ 258909 w 291779"/>
              <a:gd name="connsiteY101" fmla="*/ 537029 h 654996"/>
              <a:gd name="connsiteX102" fmla="*/ 250974 w 291779"/>
              <a:gd name="connsiteY102" fmla="*/ 548774 h 654996"/>
              <a:gd name="connsiteX103" fmla="*/ 248927 w 291779"/>
              <a:gd name="connsiteY103" fmla="*/ 551355 h 654996"/>
              <a:gd name="connsiteX104" fmla="*/ 242431 w 291779"/>
              <a:gd name="connsiteY104" fmla="*/ 560651 h 654996"/>
              <a:gd name="connsiteX105" fmla="*/ 239469 w 291779"/>
              <a:gd name="connsiteY105" fmla="*/ 563604 h 654996"/>
              <a:gd name="connsiteX106" fmla="*/ 237134 w 291779"/>
              <a:gd name="connsiteY106" fmla="*/ 566357 h 654996"/>
              <a:gd name="connsiteX107" fmla="*/ 230705 w 291779"/>
              <a:gd name="connsiteY107" fmla="*/ 575072 h 654996"/>
              <a:gd name="connsiteX108" fmla="*/ 223790 w 291779"/>
              <a:gd name="connsiteY108" fmla="*/ 581654 h 654996"/>
              <a:gd name="connsiteX109" fmla="*/ 217008 w 291779"/>
              <a:gd name="connsiteY109" fmla="*/ 587750 h 654996"/>
              <a:gd name="connsiteX110" fmla="*/ 214970 w 291779"/>
              <a:gd name="connsiteY110" fmla="*/ 590826 h 654996"/>
              <a:gd name="connsiteX111" fmla="*/ 212436 w 291779"/>
              <a:gd name="connsiteY111" fmla="*/ 593179 h 654996"/>
              <a:gd name="connsiteX112" fmla="*/ 209417 w 291779"/>
              <a:gd name="connsiteY112" fmla="*/ 595408 h 654996"/>
              <a:gd name="connsiteX113" fmla="*/ 208150 w 291779"/>
              <a:gd name="connsiteY113" fmla="*/ 596656 h 654996"/>
              <a:gd name="connsiteX114" fmla="*/ 201321 w 291779"/>
              <a:gd name="connsiteY114" fmla="*/ 604933 h 654996"/>
              <a:gd name="connsiteX115" fmla="*/ 191844 w 291779"/>
              <a:gd name="connsiteY115" fmla="*/ 616344 h 654996"/>
              <a:gd name="connsiteX116" fmla="*/ 190881 w 291779"/>
              <a:gd name="connsiteY116" fmla="*/ 616525 h 654996"/>
              <a:gd name="connsiteX117" fmla="*/ 188414 w 291779"/>
              <a:gd name="connsiteY117" fmla="*/ 618363 h 654996"/>
              <a:gd name="connsiteX118" fmla="*/ 184557 w 291779"/>
              <a:gd name="connsiteY118" fmla="*/ 618811 h 654996"/>
              <a:gd name="connsiteX119" fmla="*/ 182880 w 291779"/>
              <a:gd name="connsiteY119" fmla="*/ 620211 h 654996"/>
              <a:gd name="connsiteX120" fmla="*/ 176985 w 291779"/>
              <a:gd name="connsiteY120" fmla="*/ 616210 h 654996"/>
              <a:gd name="connsiteX121" fmla="*/ 176003 w 291779"/>
              <a:gd name="connsiteY121" fmla="*/ 615953 h 654996"/>
              <a:gd name="connsiteX122" fmla="*/ 172536 w 291779"/>
              <a:gd name="connsiteY122" fmla="*/ 616944 h 654996"/>
              <a:gd name="connsiteX123" fmla="*/ 169212 w 291779"/>
              <a:gd name="connsiteY123" fmla="*/ 619849 h 654996"/>
              <a:gd name="connsiteX124" fmla="*/ 163069 w 291779"/>
              <a:gd name="connsiteY124" fmla="*/ 620735 h 654996"/>
              <a:gd name="connsiteX125" fmla="*/ 160020 w 291779"/>
              <a:gd name="connsiteY125" fmla="*/ 621678 h 654996"/>
              <a:gd name="connsiteX126" fmla="*/ 158077 w 291779"/>
              <a:gd name="connsiteY126" fmla="*/ 623021 h 654996"/>
              <a:gd name="connsiteX127" fmla="*/ 157677 w 291779"/>
              <a:gd name="connsiteY127" fmla="*/ 619849 h 654996"/>
              <a:gd name="connsiteX128" fmla="*/ 158515 w 291779"/>
              <a:gd name="connsiteY128" fmla="*/ 615820 h 654996"/>
              <a:gd name="connsiteX129" fmla="*/ 159868 w 291779"/>
              <a:gd name="connsiteY129" fmla="*/ 613124 h 654996"/>
              <a:gd name="connsiteX130" fmla="*/ 159991 w 291779"/>
              <a:gd name="connsiteY130" fmla="*/ 611372 h 654996"/>
              <a:gd name="connsiteX131" fmla="*/ 159001 w 291779"/>
              <a:gd name="connsiteY131" fmla="*/ 611553 h 654996"/>
              <a:gd name="connsiteX132" fmla="*/ 157029 w 291779"/>
              <a:gd name="connsiteY132" fmla="*/ 615506 h 654996"/>
              <a:gd name="connsiteX133" fmla="*/ 155982 w 291779"/>
              <a:gd name="connsiteY133" fmla="*/ 620116 h 654996"/>
              <a:gd name="connsiteX134" fmla="*/ 153877 w 291779"/>
              <a:gd name="connsiteY134" fmla="*/ 622430 h 654996"/>
              <a:gd name="connsiteX135" fmla="*/ 149247 w 291779"/>
              <a:gd name="connsiteY135" fmla="*/ 623373 h 654996"/>
              <a:gd name="connsiteX136" fmla="*/ 144742 w 291779"/>
              <a:gd name="connsiteY136" fmla="*/ 619678 h 654996"/>
              <a:gd name="connsiteX137" fmla="*/ 142599 w 291779"/>
              <a:gd name="connsiteY137" fmla="*/ 619706 h 654996"/>
              <a:gd name="connsiteX138" fmla="*/ 143942 w 291779"/>
              <a:gd name="connsiteY138" fmla="*/ 622354 h 654996"/>
              <a:gd name="connsiteX139" fmla="*/ 144847 w 291779"/>
              <a:gd name="connsiteY139" fmla="*/ 625259 h 654996"/>
              <a:gd name="connsiteX140" fmla="*/ 144732 w 291779"/>
              <a:gd name="connsiteY140" fmla="*/ 626878 h 654996"/>
              <a:gd name="connsiteX141" fmla="*/ 142333 w 291779"/>
              <a:gd name="connsiteY141" fmla="*/ 626593 h 654996"/>
              <a:gd name="connsiteX142" fmla="*/ 139656 w 291779"/>
              <a:gd name="connsiteY142" fmla="*/ 628326 h 654996"/>
              <a:gd name="connsiteX143" fmla="*/ 137313 w 291779"/>
              <a:gd name="connsiteY143" fmla="*/ 630860 h 654996"/>
              <a:gd name="connsiteX144" fmla="*/ 136170 w 291779"/>
              <a:gd name="connsiteY144" fmla="*/ 630869 h 654996"/>
              <a:gd name="connsiteX145" fmla="*/ 134588 w 291779"/>
              <a:gd name="connsiteY145" fmla="*/ 627326 h 654996"/>
              <a:gd name="connsiteX146" fmla="*/ 131693 w 291779"/>
              <a:gd name="connsiteY146" fmla="*/ 628983 h 654996"/>
              <a:gd name="connsiteX147" fmla="*/ 129217 w 291779"/>
              <a:gd name="connsiteY147" fmla="*/ 631203 h 654996"/>
              <a:gd name="connsiteX148" fmla="*/ 124196 w 291779"/>
              <a:gd name="connsiteY148" fmla="*/ 631889 h 654996"/>
              <a:gd name="connsiteX149" fmla="*/ 121206 w 291779"/>
              <a:gd name="connsiteY149" fmla="*/ 634803 h 654996"/>
              <a:gd name="connsiteX150" fmla="*/ 115910 w 291779"/>
              <a:gd name="connsiteY150" fmla="*/ 636775 h 654996"/>
              <a:gd name="connsiteX151" fmla="*/ 113005 w 291779"/>
              <a:gd name="connsiteY151" fmla="*/ 636727 h 654996"/>
              <a:gd name="connsiteX152" fmla="*/ 106366 w 291779"/>
              <a:gd name="connsiteY152" fmla="*/ 639090 h 654996"/>
              <a:gd name="connsiteX153" fmla="*/ 104156 w 291779"/>
              <a:gd name="connsiteY153" fmla="*/ 642728 h 654996"/>
              <a:gd name="connsiteX154" fmla="*/ 102223 w 291779"/>
              <a:gd name="connsiteY154" fmla="*/ 644062 h 654996"/>
              <a:gd name="connsiteX155" fmla="*/ 99470 w 291779"/>
              <a:gd name="connsiteY155" fmla="*/ 642938 h 654996"/>
              <a:gd name="connsiteX156" fmla="*/ 90983 w 291779"/>
              <a:gd name="connsiteY156" fmla="*/ 644709 h 654996"/>
              <a:gd name="connsiteX157" fmla="*/ 82868 w 291779"/>
              <a:gd name="connsiteY157" fmla="*/ 647033 h 654996"/>
              <a:gd name="connsiteX158" fmla="*/ 79420 w 291779"/>
              <a:gd name="connsiteY158" fmla="*/ 646900 h 654996"/>
              <a:gd name="connsiteX159" fmla="*/ 75972 w 291779"/>
              <a:gd name="connsiteY159" fmla="*/ 645938 h 654996"/>
              <a:gd name="connsiteX160" fmla="*/ 72314 w 291779"/>
              <a:gd name="connsiteY160" fmla="*/ 649158 h 654996"/>
              <a:gd name="connsiteX161" fmla="*/ 68428 w 291779"/>
              <a:gd name="connsiteY161" fmla="*/ 653463 h 654996"/>
              <a:gd name="connsiteX162" fmla="*/ 64151 w 291779"/>
              <a:gd name="connsiteY162" fmla="*/ 654996 h 654996"/>
              <a:gd name="connsiteX163" fmla="*/ 62618 w 291779"/>
              <a:gd name="connsiteY163" fmla="*/ 654444 h 654996"/>
              <a:gd name="connsiteX164" fmla="*/ 63846 w 291779"/>
              <a:gd name="connsiteY164" fmla="*/ 652186 h 654996"/>
              <a:gd name="connsiteX165" fmla="*/ 66675 w 291779"/>
              <a:gd name="connsiteY165" fmla="*/ 649853 h 654996"/>
              <a:gd name="connsiteX166" fmla="*/ 68618 w 291779"/>
              <a:gd name="connsiteY166" fmla="*/ 646681 h 654996"/>
              <a:gd name="connsiteX167" fmla="*/ 68885 w 291779"/>
              <a:gd name="connsiteY167" fmla="*/ 644033 h 654996"/>
              <a:gd name="connsiteX168" fmla="*/ 67552 w 291779"/>
              <a:gd name="connsiteY168" fmla="*/ 642995 h 654996"/>
              <a:gd name="connsiteX169" fmla="*/ 65723 w 291779"/>
              <a:gd name="connsiteY169" fmla="*/ 642671 h 654996"/>
              <a:gd name="connsiteX170" fmla="*/ 63427 w 291779"/>
              <a:gd name="connsiteY170" fmla="*/ 639928 h 654996"/>
              <a:gd name="connsiteX171" fmla="*/ 61227 w 291779"/>
              <a:gd name="connsiteY171" fmla="*/ 633965 h 654996"/>
              <a:gd name="connsiteX172" fmla="*/ 60036 w 291779"/>
              <a:gd name="connsiteY172" fmla="*/ 633632 h 654996"/>
              <a:gd name="connsiteX173" fmla="*/ 59436 w 291779"/>
              <a:gd name="connsiteY173" fmla="*/ 635203 h 654996"/>
              <a:gd name="connsiteX174" fmla="*/ 58760 w 291779"/>
              <a:gd name="connsiteY174" fmla="*/ 639766 h 654996"/>
              <a:gd name="connsiteX175" fmla="*/ 58074 w 291779"/>
              <a:gd name="connsiteY175" fmla="*/ 641080 h 654996"/>
              <a:gd name="connsiteX176" fmla="*/ 56912 w 291779"/>
              <a:gd name="connsiteY176" fmla="*/ 642128 h 654996"/>
              <a:gd name="connsiteX177" fmla="*/ 55512 w 291779"/>
              <a:gd name="connsiteY177" fmla="*/ 643176 h 654996"/>
              <a:gd name="connsiteX178" fmla="*/ 54140 w 291779"/>
              <a:gd name="connsiteY178" fmla="*/ 643690 h 654996"/>
              <a:gd name="connsiteX179" fmla="*/ 49235 w 291779"/>
              <a:gd name="connsiteY179" fmla="*/ 643623 h 654996"/>
              <a:gd name="connsiteX180" fmla="*/ 48587 w 291779"/>
              <a:gd name="connsiteY180" fmla="*/ 641318 h 654996"/>
              <a:gd name="connsiteX181" fmla="*/ 48587 w 291779"/>
              <a:gd name="connsiteY181" fmla="*/ 640356 h 654996"/>
              <a:gd name="connsiteX182" fmla="*/ 49464 w 291779"/>
              <a:gd name="connsiteY182" fmla="*/ 637318 h 654996"/>
              <a:gd name="connsiteX183" fmla="*/ 48702 w 291779"/>
              <a:gd name="connsiteY183" fmla="*/ 636784 h 654996"/>
              <a:gd name="connsiteX184" fmla="*/ 49425 w 291779"/>
              <a:gd name="connsiteY184" fmla="*/ 634403 h 654996"/>
              <a:gd name="connsiteX185" fmla="*/ 50578 w 291779"/>
              <a:gd name="connsiteY185" fmla="*/ 634537 h 654996"/>
              <a:gd name="connsiteX186" fmla="*/ 51950 w 291779"/>
              <a:gd name="connsiteY186" fmla="*/ 634175 h 654996"/>
              <a:gd name="connsiteX187" fmla="*/ 52635 w 291779"/>
              <a:gd name="connsiteY187" fmla="*/ 632955 h 654996"/>
              <a:gd name="connsiteX188" fmla="*/ 52587 w 291779"/>
              <a:gd name="connsiteY188" fmla="*/ 631489 h 654996"/>
              <a:gd name="connsiteX189" fmla="*/ 50683 w 291779"/>
              <a:gd name="connsiteY189" fmla="*/ 631108 h 654996"/>
              <a:gd name="connsiteX190" fmla="*/ 50568 w 291779"/>
              <a:gd name="connsiteY190" fmla="*/ 630108 h 654996"/>
              <a:gd name="connsiteX191" fmla="*/ 52264 w 291779"/>
              <a:gd name="connsiteY191" fmla="*/ 625916 h 654996"/>
              <a:gd name="connsiteX192" fmla="*/ 52502 w 291779"/>
              <a:gd name="connsiteY192" fmla="*/ 624754 h 654996"/>
              <a:gd name="connsiteX193" fmla="*/ 51845 w 291779"/>
              <a:gd name="connsiteY193" fmla="*/ 624516 h 654996"/>
              <a:gd name="connsiteX194" fmla="*/ 50788 w 291779"/>
              <a:gd name="connsiteY194" fmla="*/ 624974 h 654996"/>
              <a:gd name="connsiteX195" fmla="*/ 43768 w 291779"/>
              <a:gd name="connsiteY195" fmla="*/ 623659 h 654996"/>
              <a:gd name="connsiteX196" fmla="*/ 35109 w 291779"/>
              <a:gd name="connsiteY196" fmla="*/ 618287 h 654996"/>
              <a:gd name="connsiteX197" fmla="*/ 32976 w 291779"/>
              <a:gd name="connsiteY197" fmla="*/ 618011 h 654996"/>
              <a:gd name="connsiteX198" fmla="*/ 31671 w 291779"/>
              <a:gd name="connsiteY198" fmla="*/ 613201 h 654996"/>
              <a:gd name="connsiteX199" fmla="*/ 29585 w 291779"/>
              <a:gd name="connsiteY199" fmla="*/ 613810 h 654996"/>
              <a:gd name="connsiteX200" fmla="*/ 26537 w 291779"/>
              <a:gd name="connsiteY200" fmla="*/ 616630 h 654996"/>
              <a:gd name="connsiteX201" fmla="*/ 24251 w 291779"/>
              <a:gd name="connsiteY201" fmla="*/ 614486 h 654996"/>
              <a:gd name="connsiteX202" fmla="*/ 21793 w 291779"/>
              <a:gd name="connsiteY202" fmla="*/ 613077 h 654996"/>
              <a:gd name="connsiteX203" fmla="*/ 21117 w 291779"/>
              <a:gd name="connsiteY203" fmla="*/ 610876 h 654996"/>
              <a:gd name="connsiteX204" fmla="*/ 21155 w 291779"/>
              <a:gd name="connsiteY204" fmla="*/ 607619 h 654996"/>
              <a:gd name="connsiteX205" fmla="*/ 20946 w 291779"/>
              <a:gd name="connsiteY205" fmla="*/ 603761 h 654996"/>
              <a:gd name="connsiteX206" fmla="*/ 20279 w 291779"/>
              <a:gd name="connsiteY206" fmla="*/ 599237 h 654996"/>
              <a:gd name="connsiteX207" fmla="*/ 19793 w 291779"/>
              <a:gd name="connsiteY207" fmla="*/ 592788 h 654996"/>
              <a:gd name="connsiteX208" fmla="*/ 20251 w 291779"/>
              <a:gd name="connsiteY208" fmla="*/ 587731 h 654996"/>
              <a:gd name="connsiteX209" fmla="*/ 22213 w 291779"/>
              <a:gd name="connsiteY209" fmla="*/ 583978 h 654996"/>
              <a:gd name="connsiteX210" fmla="*/ 22965 w 291779"/>
              <a:gd name="connsiteY210" fmla="*/ 581578 h 654996"/>
              <a:gd name="connsiteX211" fmla="*/ 23879 w 291779"/>
              <a:gd name="connsiteY211" fmla="*/ 575434 h 654996"/>
              <a:gd name="connsiteX212" fmla="*/ 24089 w 291779"/>
              <a:gd name="connsiteY212" fmla="*/ 568223 h 654996"/>
              <a:gd name="connsiteX213" fmla="*/ 23565 w 291779"/>
              <a:gd name="connsiteY213" fmla="*/ 565766 h 654996"/>
              <a:gd name="connsiteX214" fmla="*/ 23699 w 291779"/>
              <a:gd name="connsiteY214" fmla="*/ 564128 h 654996"/>
              <a:gd name="connsiteX215" fmla="*/ 25261 w 291779"/>
              <a:gd name="connsiteY215" fmla="*/ 564128 h 654996"/>
              <a:gd name="connsiteX216" fmla="*/ 24918 w 291779"/>
              <a:gd name="connsiteY216" fmla="*/ 562718 h 654996"/>
              <a:gd name="connsiteX217" fmla="*/ 24232 w 291779"/>
              <a:gd name="connsiteY217" fmla="*/ 561947 h 654996"/>
              <a:gd name="connsiteX218" fmla="*/ 23470 w 291779"/>
              <a:gd name="connsiteY218" fmla="*/ 560346 h 654996"/>
              <a:gd name="connsiteX219" fmla="*/ 24118 w 291779"/>
              <a:gd name="connsiteY219" fmla="*/ 559499 h 654996"/>
              <a:gd name="connsiteX220" fmla="*/ 25984 w 291779"/>
              <a:gd name="connsiteY220" fmla="*/ 559441 h 654996"/>
              <a:gd name="connsiteX221" fmla="*/ 26137 w 291779"/>
              <a:gd name="connsiteY221" fmla="*/ 558898 h 654996"/>
              <a:gd name="connsiteX222" fmla="*/ 26347 w 291779"/>
              <a:gd name="connsiteY222" fmla="*/ 558136 h 654996"/>
              <a:gd name="connsiteX223" fmla="*/ 24898 w 291779"/>
              <a:gd name="connsiteY223" fmla="*/ 553908 h 654996"/>
              <a:gd name="connsiteX224" fmla="*/ 24727 w 291779"/>
              <a:gd name="connsiteY224" fmla="*/ 551888 h 654996"/>
              <a:gd name="connsiteX225" fmla="*/ 22727 w 291779"/>
              <a:gd name="connsiteY225" fmla="*/ 545744 h 654996"/>
              <a:gd name="connsiteX226" fmla="*/ 20431 w 291779"/>
              <a:gd name="connsiteY226" fmla="*/ 539896 h 654996"/>
              <a:gd name="connsiteX227" fmla="*/ 16993 w 291779"/>
              <a:gd name="connsiteY227" fmla="*/ 535658 h 654996"/>
              <a:gd name="connsiteX228" fmla="*/ 18212 w 291779"/>
              <a:gd name="connsiteY228" fmla="*/ 528657 h 654996"/>
              <a:gd name="connsiteX229" fmla="*/ 19603 w 291779"/>
              <a:gd name="connsiteY229" fmla="*/ 522303 h 654996"/>
              <a:gd name="connsiteX230" fmla="*/ 19327 w 291779"/>
              <a:gd name="connsiteY230" fmla="*/ 519236 h 654996"/>
              <a:gd name="connsiteX231" fmla="*/ 18793 w 291779"/>
              <a:gd name="connsiteY231" fmla="*/ 515493 h 654996"/>
              <a:gd name="connsiteX232" fmla="*/ 14574 w 291779"/>
              <a:gd name="connsiteY232" fmla="*/ 511378 h 654996"/>
              <a:gd name="connsiteX233" fmla="*/ 13954 w 291779"/>
              <a:gd name="connsiteY233" fmla="*/ 505568 h 654996"/>
              <a:gd name="connsiteX234" fmla="*/ 12926 w 291779"/>
              <a:gd name="connsiteY234" fmla="*/ 499301 h 654996"/>
              <a:gd name="connsiteX235" fmla="*/ 13316 w 291779"/>
              <a:gd name="connsiteY235" fmla="*/ 495452 h 654996"/>
              <a:gd name="connsiteX236" fmla="*/ 14002 w 291779"/>
              <a:gd name="connsiteY236" fmla="*/ 492490 h 654996"/>
              <a:gd name="connsiteX237" fmla="*/ 15393 w 291779"/>
              <a:gd name="connsiteY237" fmla="*/ 489537 h 654996"/>
              <a:gd name="connsiteX238" fmla="*/ 22393 w 291779"/>
              <a:gd name="connsiteY238" fmla="*/ 480203 h 654996"/>
              <a:gd name="connsiteX239" fmla="*/ 22822 w 291779"/>
              <a:gd name="connsiteY239" fmla="*/ 475307 h 654996"/>
              <a:gd name="connsiteX240" fmla="*/ 27566 w 291779"/>
              <a:gd name="connsiteY240" fmla="*/ 474945 h 654996"/>
              <a:gd name="connsiteX241" fmla="*/ 25365 w 291779"/>
              <a:gd name="connsiteY241" fmla="*/ 470564 h 654996"/>
              <a:gd name="connsiteX242" fmla="*/ 24851 w 291779"/>
              <a:gd name="connsiteY242" fmla="*/ 468097 h 654996"/>
              <a:gd name="connsiteX243" fmla="*/ 24737 w 291779"/>
              <a:gd name="connsiteY243" fmla="*/ 465211 h 654996"/>
              <a:gd name="connsiteX244" fmla="*/ 31557 w 291779"/>
              <a:gd name="connsiteY244" fmla="*/ 463229 h 654996"/>
              <a:gd name="connsiteX245" fmla="*/ 34110 w 291779"/>
              <a:gd name="connsiteY245" fmla="*/ 464858 h 654996"/>
              <a:gd name="connsiteX246" fmla="*/ 40110 w 291779"/>
              <a:gd name="connsiteY246" fmla="*/ 462848 h 654996"/>
              <a:gd name="connsiteX247" fmla="*/ 45444 w 291779"/>
              <a:gd name="connsiteY247" fmla="*/ 458915 h 654996"/>
              <a:gd name="connsiteX248" fmla="*/ 45349 w 291779"/>
              <a:gd name="connsiteY248" fmla="*/ 456819 h 654996"/>
              <a:gd name="connsiteX249" fmla="*/ 44530 w 291779"/>
              <a:gd name="connsiteY249" fmla="*/ 454943 h 654996"/>
              <a:gd name="connsiteX250" fmla="*/ 43396 w 291779"/>
              <a:gd name="connsiteY250" fmla="*/ 451323 h 654996"/>
              <a:gd name="connsiteX251" fmla="*/ 44196 w 291779"/>
              <a:gd name="connsiteY251" fmla="*/ 450314 h 654996"/>
              <a:gd name="connsiteX252" fmla="*/ 46140 w 291779"/>
              <a:gd name="connsiteY252" fmla="*/ 451056 h 654996"/>
              <a:gd name="connsiteX253" fmla="*/ 45244 w 291779"/>
              <a:gd name="connsiteY253" fmla="*/ 449256 h 654996"/>
              <a:gd name="connsiteX254" fmla="*/ 45406 w 291779"/>
              <a:gd name="connsiteY254" fmla="*/ 447351 h 654996"/>
              <a:gd name="connsiteX255" fmla="*/ 47530 w 291779"/>
              <a:gd name="connsiteY255" fmla="*/ 448142 h 654996"/>
              <a:gd name="connsiteX256" fmla="*/ 50988 w 291779"/>
              <a:gd name="connsiteY256" fmla="*/ 442817 h 654996"/>
              <a:gd name="connsiteX257" fmla="*/ 51111 w 291779"/>
              <a:gd name="connsiteY257" fmla="*/ 438741 h 654996"/>
              <a:gd name="connsiteX258" fmla="*/ 57093 w 291779"/>
              <a:gd name="connsiteY258" fmla="*/ 436607 h 654996"/>
              <a:gd name="connsiteX259" fmla="*/ 63999 w 291779"/>
              <a:gd name="connsiteY259" fmla="*/ 428244 h 654996"/>
              <a:gd name="connsiteX260" fmla="*/ 67180 w 291779"/>
              <a:gd name="connsiteY260" fmla="*/ 425634 h 654996"/>
              <a:gd name="connsiteX261" fmla="*/ 70257 w 291779"/>
              <a:gd name="connsiteY261" fmla="*/ 423739 h 654996"/>
              <a:gd name="connsiteX262" fmla="*/ 76810 w 291779"/>
              <a:gd name="connsiteY262" fmla="*/ 415328 h 654996"/>
              <a:gd name="connsiteX263" fmla="*/ 79610 w 291779"/>
              <a:gd name="connsiteY263" fmla="*/ 414938 h 654996"/>
              <a:gd name="connsiteX264" fmla="*/ 81049 w 291779"/>
              <a:gd name="connsiteY264" fmla="*/ 409242 h 654996"/>
              <a:gd name="connsiteX265" fmla="*/ 86621 w 291779"/>
              <a:gd name="connsiteY265" fmla="*/ 401631 h 654996"/>
              <a:gd name="connsiteX266" fmla="*/ 88316 w 291779"/>
              <a:gd name="connsiteY266" fmla="*/ 400660 h 654996"/>
              <a:gd name="connsiteX267" fmla="*/ 90917 w 291779"/>
              <a:gd name="connsiteY267" fmla="*/ 393764 h 654996"/>
              <a:gd name="connsiteX268" fmla="*/ 97765 w 291779"/>
              <a:gd name="connsiteY268" fmla="*/ 385763 h 654996"/>
              <a:gd name="connsiteX269" fmla="*/ 102108 w 291779"/>
              <a:gd name="connsiteY269" fmla="*/ 375504 h 654996"/>
              <a:gd name="connsiteX270" fmla="*/ 104499 w 291779"/>
              <a:gd name="connsiteY270" fmla="*/ 371847 h 654996"/>
              <a:gd name="connsiteX271" fmla="*/ 105242 w 291779"/>
              <a:gd name="connsiteY271" fmla="*/ 367941 h 654996"/>
              <a:gd name="connsiteX272" fmla="*/ 107909 w 291779"/>
              <a:gd name="connsiteY272" fmla="*/ 367608 h 654996"/>
              <a:gd name="connsiteX273" fmla="*/ 110310 w 291779"/>
              <a:gd name="connsiteY273" fmla="*/ 364731 h 654996"/>
              <a:gd name="connsiteX274" fmla="*/ 115510 w 291779"/>
              <a:gd name="connsiteY274" fmla="*/ 362731 h 654996"/>
              <a:gd name="connsiteX275" fmla="*/ 120654 w 291779"/>
              <a:gd name="connsiteY275" fmla="*/ 363284 h 654996"/>
              <a:gd name="connsiteX276" fmla="*/ 122797 w 291779"/>
              <a:gd name="connsiteY276" fmla="*/ 364655 h 654996"/>
              <a:gd name="connsiteX277" fmla="*/ 124768 w 291779"/>
              <a:gd name="connsiteY277" fmla="*/ 364227 h 654996"/>
              <a:gd name="connsiteX278" fmla="*/ 124568 w 291779"/>
              <a:gd name="connsiteY278" fmla="*/ 360702 h 654996"/>
              <a:gd name="connsiteX279" fmla="*/ 123159 w 291779"/>
              <a:gd name="connsiteY279" fmla="*/ 358521 h 654996"/>
              <a:gd name="connsiteX280" fmla="*/ 124311 w 291779"/>
              <a:gd name="connsiteY280" fmla="*/ 356416 h 654996"/>
              <a:gd name="connsiteX281" fmla="*/ 127025 w 291779"/>
              <a:gd name="connsiteY281" fmla="*/ 354825 h 654996"/>
              <a:gd name="connsiteX282" fmla="*/ 126749 w 291779"/>
              <a:gd name="connsiteY282" fmla="*/ 351301 h 654996"/>
              <a:gd name="connsiteX283" fmla="*/ 126159 w 291779"/>
              <a:gd name="connsiteY283" fmla="*/ 349177 h 654996"/>
              <a:gd name="connsiteX284" fmla="*/ 123902 w 291779"/>
              <a:gd name="connsiteY284" fmla="*/ 346348 h 654996"/>
              <a:gd name="connsiteX285" fmla="*/ 125026 w 291779"/>
              <a:gd name="connsiteY285" fmla="*/ 339985 h 654996"/>
              <a:gd name="connsiteX286" fmla="*/ 125292 w 291779"/>
              <a:gd name="connsiteY286" fmla="*/ 332985 h 654996"/>
              <a:gd name="connsiteX287" fmla="*/ 126359 w 291779"/>
              <a:gd name="connsiteY287" fmla="*/ 324860 h 654996"/>
              <a:gd name="connsiteX288" fmla="*/ 123530 w 291779"/>
              <a:gd name="connsiteY288" fmla="*/ 320545 h 654996"/>
              <a:gd name="connsiteX289" fmla="*/ 112767 w 291779"/>
              <a:gd name="connsiteY289" fmla="*/ 313173 h 654996"/>
              <a:gd name="connsiteX290" fmla="*/ 110766 w 291779"/>
              <a:gd name="connsiteY290" fmla="*/ 313430 h 654996"/>
              <a:gd name="connsiteX291" fmla="*/ 108376 w 291779"/>
              <a:gd name="connsiteY291" fmla="*/ 312496 h 654996"/>
              <a:gd name="connsiteX292" fmla="*/ 105880 w 291779"/>
              <a:gd name="connsiteY292" fmla="*/ 306886 h 654996"/>
              <a:gd name="connsiteX293" fmla="*/ 106995 w 291779"/>
              <a:gd name="connsiteY293" fmla="*/ 302028 h 654996"/>
              <a:gd name="connsiteX294" fmla="*/ 107128 w 291779"/>
              <a:gd name="connsiteY294" fmla="*/ 300238 h 654996"/>
              <a:gd name="connsiteX295" fmla="*/ 106156 w 291779"/>
              <a:gd name="connsiteY295" fmla="*/ 300295 h 654996"/>
              <a:gd name="connsiteX296" fmla="*/ 104575 w 291779"/>
              <a:gd name="connsiteY296" fmla="*/ 302666 h 654996"/>
              <a:gd name="connsiteX297" fmla="*/ 101146 w 291779"/>
              <a:gd name="connsiteY297" fmla="*/ 305372 h 654996"/>
              <a:gd name="connsiteX298" fmla="*/ 96688 w 291779"/>
              <a:gd name="connsiteY298" fmla="*/ 303295 h 654996"/>
              <a:gd name="connsiteX299" fmla="*/ 94498 w 291779"/>
              <a:gd name="connsiteY299" fmla="*/ 303752 h 654996"/>
              <a:gd name="connsiteX300" fmla="*/ 91650 w 291779"/>
              <a:gd name="connsiteY300" fmla="*/ 291684 h 654996"/>
              <a:gd name="connsiteX301" fmla="*/ 90193 w 291779"/>
              <a:gd name="connsiteY301" fmla="*/ 287045 h 654996"/>
              <a:gd name="connsiteX302" fmla="*/ 87859 w 291779"/>
              <a:gd name="connsiteY302" fmla="*/ 281254 h 654996"/>
              <a:gd name="connsiteX303" fmla="*/ 83697 w 291779"/>
              <a:gd name="connsiteY303" fmla="*/ 278425 h 654996"/>
              <a:gd name="connsiteX304" fmla="*/ 82878 w 291779"/>
              <a:gd name="connsiteY304" fmla="*/ 276816 h 654996"/>
              <a:gd name="connsiteX305" fmla="*/ 82325 w 291779"/>
              <a:gd name="connsiteY305" fmla="*/ 274349 h 654996"/>
              <a:gd name="connsiteX306" fmla="*/ 82144 w 291779"/>
              <a:gd name="connsiteY306" fmla="*/ 270920 h 654996"/>
              <a:gd name="connsiteX307" fmla="*/ 81611 w 291779"/>
              <a:gd name="connsiteY307" fmla="*/ 265833 h 654996"/>
              <a:gd name="connsiteX308" fmla="*/ 81829 w 291779"/>
              <a:gd name="connsiteY308" fmla="*/ 261652 h 654996"/>
              <a:gd name="connsiteX309" fmla="*/ 82344 w 291779"/>
              <a:gd name="connsiteY309" fmla="*/ 259156 h 654996"/>
              <a:gd name="connsiteX310" fmla="*/ 84144 w 291779"/>
              <a:gd name="connsiteY310" fmla="*/ 257480 h 654996"/>
              <a:gd name="connsiteX311" fmla="*/ 86735 w 291779"/>
              <a:gd name="connsiteY311" fmla="*/ 252727 h 654996"/>
              <a:gd name="connsiteX312" fmla="*/ 87278 w 291779"/>
              <a:gd name="connsiteY312" fmla="*/ 249269 h 654996"/>
              <a:gd name="connsiteX313" fmla="*/ 87497 w 291779"/>
              <a:gd name="connsiteY313" fmla="*/ 243954 h 654996"/>
              <a:gd name="connsiteX314" fmla="*/ 88688 w 291779"/>
              <a:gd name="connsiteY314" fmla="*/ 239297 h 654996"/>
              <a:gd name="connsiteX315" fmla="*/ 90011 w 291779"/>
              <a:gd name="connsiteY315" fmla="*/ 236934 h 654996"/>
              <a:gd name="connsiteX316" fmla="*/ 89678 w 291779"/>
              <a:gd name="connsiteY316" fmla="*/ 235048 h 654996"/>
              <a:gd name="connsiteX317" fmla="*/ 88764 w 291779"/>
              <a:gd name="connsiteY317" fmla="*/ 232362 h 654996"/>
              <a:gd name="connsiteX318" fmla="*/ 86821 w 291779"/>
              <a:gd name="connsiteY318" fmla="*/ 228533 h 654996"/>
              <a:gd name="connsiteX319" fmla="*/ 83868 w 291779"/>
              <a:gd name="connsiteY319" fmla="*/ 223857 h 654996"/>
              <a:gd name="connsiteX320" fmla="*/ 81687 w 291779"/>
              <a:gd name="connsiteY320" fmla="*/ 219370 h 654996"/>
              <a:gd name="connsiteX321" fmla="*/ 80725 w 291779"/>
              <a:gd name="connsiteY321" fmla="*/ 215170 h 654996"/>
              <a:gd name="connsiteX322" fmla="*/ 80229 w 291779"/>
              <a:gd name="connsiteY322" fmla="*/ 211398 h 654996"/>
              <a:gd name="connsiteX323" fmla="*/ 80306 w 291779"/>
              <a:gd name="connsiteY323" fmla="*/ 207969 h 654996"/>
              <a:gd name="connsiteX324" fmla="*/ 81125 w 291779"/>
              <a:gd name="connsiteY324" fmla="*/ 205626 h 654996"/>
              <a:gd name="connsiteX325" fmla="*/ 83906 w 291779"/>
              <a:gd name="connsiteY325" fmla="*/ 202673 h 654996"/>
              <a:gd name="connsiteX326" fmla="*/ 84277 w 291779"/>
              <a:gd name="connsiteY326" fmla="*/ 201416 h 654996"/>
              <a:gd name="connsiteX327" fmla="*/ 83173 w 291779"/>
              <a:gd name="connsiteY327" fmla="*/ 194872 h 654996"/>
              <a:gd name="connsiteX328" fmla="*/ 81229 w 291779"/>
              <a:gd name="connsiteY328" fmla="*/ 193681 h 654996"/>
              <a:gd name="connsiteX329" fmla="*/ 77924 w 291779"/>
              <a:gd name="connsiteY329" fmla="*/ 193043 h 654996"/>
              <a:gd name="connsiteX330" fmla="*/ 76076 w 291779"/>
              <a:gd name="connsiteY330" fmla="*/ 192986 h 654996"/>
              <a:gd name="connsiteX331" fmla="*/ 75724 w 291779"/>
              <a:gd name="connsiteY331" fmla="*/ 192262 h 654996"/>
              <a:gd name="connsiteX332" fmla="*/ 75629 w 291779"/>
              <a:gd name="connsiteY332" fmla="*/ 190948 h 654996"/>
              <a:gd name="connsiteX333" fmla="*/ 76010 w 291779"/>
              <a:gd name="connsiteY333" fmla="*/ 188252 h 654996"/>
              <a:gd name="connsiteX334" fmla="*/ 77048 w 291779"/>
              <a:gd name="connsiteY334" fmla="*/ 185157 h 654996"/>
              <a:gd name="connsiteX335" fmla="*/ 77915 w 291779"/>
              <a:gd name="connsiteY335" fmla="*/ 183175 h 654996"/>
              <a:gd name="connsiteX336" fmla="*/ 78029 w 291779"/>
              <a:gd name="connsiteY336" fmla="*/ 181499 h 654996"/>
              <a:gd name="connsiteX337" fmla="*/ 76924 w 291779"/>
              <a:gd name="connsiteY337" fmla="*/ 175746 h 654996"/>
              <a:gd name="connsiteX338" fmla="*/ 76591 w 291779"/>
              <a:gd name="connsiteY338" fmla="*/ 168669 h 654996"/>
              <a:gd name="connsiteX339" fmla="*/ 76972 w 291779"/>
              <a:gd name="connsiteY339" fmla="*/ 163106 h 654996"/>
              <a:gd name="connsiteX340" fmla="*/ 80477 w 291779"/>
              <a:gd name="connsiteY340" fmla="*/ 158991 h 654996"/>
              <a:gd name="connsiteX341" fmla="*/ 80639 w 291779"/>
              <a:gd name="connsiteY341" fmla="*/ 157486 h 654996"/>
              <a:gd name="connsiteX342" fmla="*/ 76238 w 291779"/>
              <a:gd name="connsiteY342" fmla="*/ 153000 h 654996"/>
              <a:gd name="connsiteX343" fmla="*/ 73066 w 291779"/>
              <a:gd name="connsiteY343" fmla="*/ 147904 h 654996"/>
              <a:gd name="connsiteX344" fmla="*/ 72076 w 291779"/>
              <a:gd name="connsiteY344" fmla="*/ 144923 h 654996"/>
              <a:gd name="connsiteX345" fmla="*/ 68447 w 291779"/>
              <a:gd name="connsiteY345" fmla="*/ 144475 h 654996"/>
              <a:gd name="connsiteX346" fmla="*/ 66180 w 291779"/>
              <a:gd name="connsiteY346" fmla="*/ 135769 h 654996"/>
              <a:gd name="connsiteX347" fmla="*/ 62903 w 291779"/>
              <a:gd name="connsiteY347" fmla="*/ 131521 h 654996"/>
              <a:gd name="connsiteX348" fmla="*/ 59665 w 291779"/>
              <a:gd name="connsiteY348" fmla="*/ 127835 h 654996"/>
              <a:gd name="connsiteX349" fmla="*/ 57751 w 291779"/>
              <a:gd name="connsiteY349" fmla="*/ 126121 h 654996"/>
              <a:gd name="connsiteX350" fmla="*/ 46511 w 291779"/>
              <a:gd name="connsiteY350" fmla="*/ 120815 h 654996"/>
              <a:gd name="connsiteX351" fmla="*/ 42053 w 291779"/>
              <a:gd name="connsiteY351" fmla="*/ 119805 h 654996"/>
              <a:gd name="connsiteX352" fmla="*/ 36767 w 291779"/>
              <a:gd name="connsiteY352" fmla="*/ 116700 h 654996"/>
              <a:gd name="connsiteX353" fmla="*/ 32833 w 291779"/>
              <a:gd name="connsiteY353" fmla="*/ 112795 h 654996"/>
              <a:gd name="connsiteX354" fmla="*/ 29461 w 291779"/>
              <a:gd name="connsiteY354" fmla="*/ 110280 h 654996"/>
              <a:gd name="connsiteX355" fmla="*/ 26575 w 291779"/>
              <a:gd name="connsiteY355" fmla="*/ 107166 h 654996"/>
              <a:gd name="connsiteX356" fmla="*/ 22546 w 291779"/>
              <a:gd name="connsiteY356" fmla="*/ 104251 h 654996"/>
              <a:gd name="connsiteX357" fmla="*/ 21393 w 291779"/>
              <a:gd name="connsiteY357" fmla="*/ 101756 h 654996"/>
              <a:gd name="connsiteX358" fmla="*/ 17040 w 291779"/>
              <a:gd name="connsiteY358" fmla="*/ 97126 h 654996"/>
              <a:gd name="connsiteX359" fmla="*/ 15002 w 291779"/>
              <a:gd name="connsiteY359" fmla="*/ 94069 h 654996"/>
              <a:gd name="connsiteX360" fmla="*/ 7925 w 291779"/>
              <a:gd name="connsiteY360" fmla="*/ 88287 h 654996"/>
              <a:gd name="connsiteX361" fmla="*/ 7668 w 291779"/>
              <a:gd name="connsiteY361" fmla="*/ 86001 h 654996"/>
              <a:gd name="connsiteX362" fmla="*/ 7620 w 291779"/>
              <a:gd name="connsiteY362" fmla="*/ 83792 h 654996"/>
              <a:gd name="connsiteX363" fmla="*/ 7297 w 291779"/>
              <a:gd name="connsiteY363" fmla="*/ 82868 h 654996"/>
              <a:gd name="connsiteX364" fmla="*/ 0 w 291779"/>
              <a:gd name="connsiteY364" fmla="*/ 78619 h 654996"/>
              <a:gd name="connsiteX365" fmla="*/ 1438 w 291779"/>
              <a:gd name="connsiteY365" fmla="*/ 76181 h 654996"/>
              <a:gd name="connsiteX366" fmla="*/ 7144 w 291779"/>
              <a:gd name="connsiteY366" fmla="*/ 76029 h 654996"/>
              <a:gd name="connsiteX367" fmla="*/ 11859 w 291779"/>
              <a:gd name="connsiteY367" fmla="*/ 78248 h 654996"/>
              <a:gd name="connsiteX368" fmla="*/ 12897 w 291779"/>
              <a:gd name="connsiteY368" fmla="*/ 77295 h 654996"/>
              <a:gd name="connsiteX369" fmla="*/ 13516 w 291779"/>
              <a:gd name="connsiteY369" fmla="*/ 75324 h 654996"/>
              <a:gd name="connsiteX370" fmla="*/ 11506 w 291779"/>
              <a:gd name="connsiteY370" fmla="*/ 67399 h 654996"/>
              <a:gd name="connsiteX371" fmla="*/ 11868 w 291779"/>
              <a:gd name="connsiteY371" fmla="*/ 65322 h 654996"/>
              <a:gd name="connsiteX372" fmla="*/ 13945 w 291779"/>
              <a:gd name="connsiteY372" fmla="*/ 62827 h 654996"/>
              <a:gd name="connsiteX373" fmla="*/ 17240 w 291779"/>
              <a:gd name="connsiteY373" fmla="*/ 60836 h 654996"/>
              <a:gd name="connsiteX374" fmla="*/ 22432 w 291779"/>
              <a:gd name="connsiteY374" fmla="*/ 60551 h 654996"/>
              <a:gd name="connsiteX375" fmla="*/ 25975 w 291779"/>
              <a:gd name="connsiteY375" fmla="*/ 60846 h 654996"/>
              <a:gd name="connsiteX376" fmla="*/ 26727 w 291779"/>
              <a:gd name="connsiteY376" fmla="*/ 61065 h 654996"/>
              <a:gd name="connsiteX377" fmla="*/ 32014 w 291779"/>
              <a:gd name="connsiteY377" fmla="*/ 69809 h 654996"/>
              <a:gd name="connsiteX378" fmla="*/ 36557 w 291779"/>
              <a:gd name="connsiteY378" fmla="*/ 78296 h 654996"/>
              <a:gd name="connsiteX379" fmla="*/ 38967 w 291779"/>
              <a:gd name="connsiteY379" fmla="*/ 81896 h 654996"/>
              <a:gd name="connsiteX380" fmla="*/ 44863 w 291779"/>
              <a:gd name="connsiteY380" fmla="*/ 92069 h 654996"/>
              <a:gd name="connsiteX381" fmla="*/ 47073 w 291779"/>
              <a:gd name="connsiteY381" fmla="*/ 97927 h 654996"/>
              <a:gd name="connsiteX382" fmla="*/ 47825 w 291779"/>
              <a:gd name="connsiteY382" fmla="*/ 102108 h 654996"/>
              <a:gd name="connsiteX383" fmla="*/ 50225 w 291779"/>
              <a:gd name="connsiteY383" fmla="*/ 102089 h 654996"/>
              <a:gd name="connsiteX384" fmla="*/ 58522 w 291779"/>
              <a:gd name="connsiteY384" fmla="*/ 103918 h 654996"/>
              <a:gd name="connsiteX385" fmla="*/ 65494 w 291779"/>
              <a:gd name="connsiteY385" fmla="*/ 105461 h 654996"/>
              <a:gd name="connsiteX386" fmla="*/ 67437 w 291779"/>
              <a:gd name="connsiteY386" fmla="*/ 107794 h 654996"/>
              <a:gd name="connsiteX387" fmla="*/ 72238 w 291779"/>
              <a:gd name="connsiteY387" fmla="*/ 107328 h 654996"/>
              <a:gd name="connsiteX388" fmla="*/ 75943 w 291779"/>
              <a:gd name="connsiteY388" fmla="*/ 105223 h 654996"/>
              <a:gd name="connsiteX389" fmla="*/ 82477 w 291779"/>
              <a:gd name="connsiteY389" fmla="*/ 102565 h 654996"/>
              <a:gd name="connsiteX390" fmla="*/ 84230 w 291779"/>
              <a:gd name="connsiteY390" fmla="*/ 99289 h 654996"/>
              <a:gd name="connsiteX391" fmla="*/ 86411 w 291779"/>
              <a:gd name="connsiteY391" fmla="*/ 95774 h 654996"/>
              <a:gd name="connsiteX392" fmla="*/ 90240 w 291779"/>
              <a:gd name="connsiteY392" fmla="*/ 96326 h 654996"/>
              <a:gd name="connsiteX393" fmla="*/ 94431 w 291779"/>
              <a:gd name="connsiteY393" fmla="*/ 99098 h 654996"/>
              <a:gd name="connsiteX394" fmla="*/ 99184 w 291779"/>
              <a:gd name="connsiteY394" fmla="*/ 102737 h 654996"/>
              <a:gd name="connsiteX395" fmla="*/ 103423 w 291779"/>
              <a:gd name="connsiteY395" fmla="*/ 104413 h 654996"/>
              <a:gd name="connsiteX396" fmla="*/ 109109 w 291779"/>
              <a:gd name="connsiteY396" fmla="*/ 107042 h 654996"/>
              <a:gd name="connsiteX397" fmla="*/ 111757 w 291779"/>
              <a:gd name="connsiteY397" fmla="*/ 110433 h 654996"/>
              <a:gd name="connsiteX398" fmla="*/ 115472 w 291779"/>
              <a:gd name="connsiteY398" fmla="*/ 111405 h 654996"/>
              <a:gd name="connsiteX399" fmla="*/ 119358 w 291779"/>
              <a:gd name="connsiteY399" fmla="*/ 108014 h 654996"/>
              <a:gd name="connsiteX400" fmla="*/ 121654 w 291779"/>
              <a:gd name="connsiteY400" fmla="*/ 98765 h 654996"/>
              <a:gd name="connsiteX401" fmla="*/ 123692 w 291779"/>
              <a:gd name="connsiteY401" fmla="*/ 94621 h 654996"/>
              <a:gd name="connsiteX402" fmla="*/ 126578 w 291779"/>
              <a:gd name="connsiteY402" fmla="*/ 91583 h 654996"/>
              <a:gd name="connsiteX403" fmla="*/ 129883 w 291779"/>
              <a:gd name="connsiteY403" fmla="*/ 90240 h 654996"/>
              <a:gd name="connsiteX404" fmla="*/ 132407 w 291779"/>
              <a:gd name="connsiteY404" fmla="*/ 89754 h 654996"/>
              <a:gd name="connsiteX405" fmla="*/ 134322 w 291779"/>
              <a:gd name="connsiteY405" fmla="*/ 87382 h 654996"/>
              <a:gd name="connsiteX406" fmla="*/ 137036 w 291779"/>
              <a:gd name="connsiteY406" fmla="*/ 82106 h 654996"/>
              <a:gd name="connsiteX407" fmla="*/ 137570 w 291779"/>
              <a:gd name="connsiteY407" fmla="*/ 75686 h 654996"/>
              <a:gd name="connsiteX408" fmla="*/ 137046 w 291779"/>
              <a:gd name="connsiteY408" fmla="*/ 64027 h 654996"/>
              <a:gd name="connsiteX409" fmla="*/ 137541 w 291779"/>
              <a:gd name="connsiteY409" fmla="*/ 60160 h 654996"/>
              <a:gd name="connsiteX410" fmla="*/ 139761 w 291779"/>
              <a:gd name="connsiteY410" fmla="*/ 53816 h 654996"/>
              <a:gd name="connsiteX411" fmla="*/ 142742 w 291779"/>
              <a:gd name="connsiteY411" fmla="*/ 36900 h 654996"/>
              <a:gd name="connsiteX412" fmla="*/ 144076 w 291779"/>
              <a:gd name="connsiteY412" fmla="*/ 31985 h 654996"/>
              <a:gd name="connsiteX413" fmla="*/ 145704 w 291779"/>
              <a:gd name="connsiteY413" fmla="*/ 28994 h 654996"/>
              <a:gd name="connsiteX414" fmla="*/ 147943 w 291779"/>
              <a:gd name="connsiteY414" fmla="*/ 27213 h 654996"/>
              <a:gd name="connsiteX415" fmla="*/ 152010 w 291779"/>
              <a:gd name="connsiteY415" fmla="*/ 22031 h 654996"/>
              <a:gd name="connsiteX416" fmla="*/ 157820 w 291779"/>
              <a:gd name="connsiteY416" fmla="*/ 11706 h 654996"/>
              <a:gd name="connsiteX417" fmla="*/ 159391 w 291779"/>
              <a:gd name="connsiteY417" fmla="*/ 10830 h 654996"/>
              <a:gd name="connsiteX418" fmla="*/ 163563 w 291779"/>
              <a:gd name="connsiteY418" fmla="*/ 10306 h 654996"/>
              <a:gd name="connsiteX419" fmla="*/ 168745 w 291779"/>
              <a:gd name="connsiteY419" fmla="*/ 10687 h 654996"/>
              <a:gd name="connsiteX420" fmla="*/ 173413 w 291779"/>
              <a:gd name="connsiteY420" fmla="*/ 12506 h 654996"/>
              <a:gd name="connsiteX421" fmla="*/ 173917 w 291779"/>
              <a:gd name="connsiteY421" fmla="*/ 12363 h 654996"/>
              <a:gd name="connsiteX422" fmla="*/ 176013 w 291779"/>
              <a:gd name="connsiteY422" fmla="*/ 11411 h 654996"/>
              <a:gd name="connsiteX423" fmla="*/ 179813 w 291779"/>
              <a:gd name="connsiteY423" fmla="*/ 8192 h 654996"/>
              <a:gd name="connsiteX424" fmla="*/ 186328 w 291779"/>
              <a:gd name="connsiteY424" fmla="*/ 1772 h 654996"/>
              <a:gd name="connsiteX425" fmla="*/ 190500 w 291779"/>
              <a:gd name="connsiteY425" fmla="*/ 0 h 654996"/>
              <a:gd name="connsiteX426" fmla="*/ 194291 w 291779"/>
              <a:gd name="connsiteY426" fmla="*/ 248 h 654996"/>
              <a:gd name="connsiteX427" fmla="*/ 198492 w 291779"/>
              <a:gd name="connsiteY427" fmla="*/ 7277 h 654996"/>
              <a:gd name="connsiteX428" fmla="*/ 204426 w 291779"/>
              <a:gd name="connsiteY428" fmla="*/ 15078 h 654996"/>
              <a:gd name="connsiteX429" fmla="*/ 208236 w 291779"/>
              <a:gd name="connsiteY429" fmla="*/ 18850 h 654996"/>
              <a:gd name="connsiteX430" fmla="*/ 218627 w 291779"/>
              <a:gd name="connsiteY430" fmla="*/ 25908 h 654996"/>
              <a:gd name="connsiteX431" fmla="*/ 227752 w 291779"/>
              <a:gd name="connsiteY431" fmla="*/ 30528 h 654996"/>
              <a:gd name="connsiteX432" fmla="*/ 232877 w 291779"/>
              <a:gd name="connsiteY432" fmla="*/ 45711 h 654996"/>
              <a:gd name="connsiteX433" fmla="*/ 230344 w 291779"/>
              <a:gd name="connsiteY433" fmla="*/ 51721 h 654996"/>
              <a:gd name="connsiteX434" fmla="*/ 229086 w 291779"/>
              <a:gd name="connsiteY434" fmla="*/ 53788 h 654996"/>
              <a:gd name="connsiteX435" fmla="*/ 224619 w 291779"/>
              <a:gd name="connsiteY435" fmla="*/ 59741 h 654996"/>
              <a:gd name="connsiteX436" fmla="*/ 219847 w 291779"/>
              <a:gd name="connsiteY436" fmla="*/ 68104 h 654996"/>
              <a:gd name="connsiteX437" fmla="*/ 219485 w 291779"/>
              <a:gd name="connsiteY437" fmla="*/ 72447 h 654996"/>
              <a:gd name="connsiteX438" fmla="*/ 221066 w 291779"/>
              <a:gd name="connsiteY438" fmla="*/ 76819 h 654996"/>
              <a:gd name="connsiteX439" fmla="*/ 223085 w 291779"/>
              <a:gd name="connsiteY439" fmla="*/ 79648 h 654996"/>
              <a:gd name="connsiteX440" fmla="*/ 113015 w 291779"/>
              <a:gd name="connsiteY440" fmla="*/ 355911 h 654996"/>
              <a:gd name="connsiteX441" fmla="*/ 109024 w 291779"/>
              <a:gd name="connsiteY441" fmla="*/ 358007 h 654996"/>
              <a:gd name="connsiteX442" fmla="*/ 105813 w 291779"/>
              <a:gd name="connsiteY442" fmla="*/ 356702 h 654996"/>
              <a:gd name="connsiteX443" fmla="*/ 105756 w 291779"/>
              <a:gd name="connsiteY443" fmla="*/ 352635 h 654996"/>
              <a:gd name="connsiteX444" fmla="*/ 107747 w 291779"/>
              <a:gd name="connsiteY444" fmla="*/ 350663 h 654996"/>
              <a:gd name="connsiteX445" fmla="*/ 111347 w 291779"/>
              <a:gd name="connsiteY445" fmla="*/ 349872 h 654996"/>
              <a:gd name="connsiteX446" fmla="*/ 116281 w 291779"/>
              <a:gd name="connsiteY446" fmla="*/ 351844 h 654996"/>
              <a:gd name="connsiteX447" fmla="*/ 117005 w 291779"/>
              <a:gd name="connsiteY447" fmla="*/ 352892 h 654996"/>
              <a:gd name="connsiteX448" fmla="*/ 114176 w 291779"/>
              <a:gd name="connsiteY448" fmla="*/ 353682 h 654996"/>
              <a:gd name="connsiteX449" fmla="*/ 113015 w 291779"/>
              <a:gd name="connsiteY449" fmla="*/ 355911 h 654996"/>
              <a:gd name="connsiteX450" fmla="*/ 15964 w 291779"/>
              <a:gd name="connsiteY450" fmla="*/ 462953 h 654996"/>
              <a:gd name="connsiteX451" fmla="*/ 16250 w 291779"/>
              <a:gd name="connsiteY451" fmla="*/ 464058 h 654996"/>
              <a:gd name="connsiteX452" fmla="*/ 17812 w 291779"/>
              <a:gd name="connsiteY452" fmla="*/ 463753 h 654996"/>
              <a:gd name="connsiteX453" fmla="*/ 19927 w 291779"/>
              <a:gd name="connsiteY453" fmla="*/ 461734 h 654996"/>
              <a:gd name="connsiteX454" fmla="*/ 21422 w 291779"/>
              <a:gd name="connsiteY454" fmla="*/ 462677 h 654996"/>
              <a:gd name="connsiteX455" fmla="*/ 21250 w 291779"/>
              <a:gd name="connsiteY455" fmla="*/ 465554 h 654996"/>
              <a:gd name="connsiteX456" fmla="*/ 20241 w 291779"/>
              <a:gd name="connsiteY456" fmla="*/ 465439 h 654996"/>
              <a:gd name="connsiteX457" fmla="*/ 19964 w 291779"/>
              <a:gd name="connsiteY457" fmla="*/ 464963 h 654996"/>
              <a:gd name="connsiteX458" fmla="*/ 18660 w 291779"/>
              <a:gd name="connsiteY458" fmla="*/ 466601 h 654996"/>
              <a:gd name="connsiteX459" fmla="*/ 18431 w 291779"/>
              <a:gd name="connsiteY459" fmla="*/ 467592 h 654996"/>
              <a:gd name="connsiteX460" fmla="*/ 16926 w 291779"/>
              <a:gd name="connsiteY460" fmla="*/ 468221 h 654996"/>
              <a:gd name="connsiteX461" fmla="*/ 14145 w 291779"/>
              <a:gd name="connsiteY461" fmla="*/ 465411 h 654996"/>
              <a:gd name="connsiteX462" fmla="*/ 12392 w 291779"/>
              <a:gd name="connsiteY462" fmla="*/ 460781 h 654996"/>
              <a:gd name="connsiteX463" fmla="*/ 16469 w 291779"/>
              <a:gd name="connsiteY463" fmla="*/ 460772 h 654996"/>
              <a:gd name="connsiteX464" fmla="*/ 16079 w 291779"/>
              <a:gd name="connsiteY464" fmla="*/ 461877 h 654996"/>
              <a:gd name="connsiteX465" fmla="*/ 15964 w 291779"/>
              <a:gd name="connsiteY465" fmla="*/ 462953 h 654996"/>
              <a:gd name="connsiteX466" fmla="*/ 22193 w 291779"/>
              <a:gd name="connsiteY466" fmla="*/ 616668 h 654996"/>
              <a:gd name="connsiteX467" fmla="*/ 21822 w 291779"/>
              <a:gd name="connsiteY467" fmla="*/ 619192 h 654996"/>
              <a:gd name="connsiteX468" fmla="*/ 20003 w 291779"/>
              <a:gd name="connsiteY468" fmla="*/ 618916 h 654996"/>
              <a:gd name="connsiteX469" fmla="*/ 18155 w 291779"/>
              <a:gd name="connsiteY469" fmla="*/ 619373 h 654996"/>
              <a:gd name="connsiteX470" fmla="*/ 16669 w 291779"/>
              <a:gd name="connsiteY470" fmla="*/ 616868 h 654996"/>
              <a:gd name="connsiteX471" fmla="*/ 15879 w 291779"/>
              <a:gd name="connsiteY471" fmla="*/ 612639 h 654996"/>
              <a:gd name="connsiteX472" fmla="*/ 16155 w 291779"/>
              <a:gd name="connsiteY472" fmla="*/ 611724 h 654996"/>
              <a:gd name="connsiteX473" fmla="*/ 17317 w 291779"/>
              <a:gd name="connsiteY473" fmla="*/ 610762 h 654996"/>
              <a:gd name="connsiteX474" fmla="*/ 18202 w 291779"/>
              <a:gd name="connsiteY474" fmla="*/ 613086 h 654996"/>
              <a:gd name="connsiteX475" fmla="*/ 22193 w 291779"/>
              <a:gd name="connsiteY475" fmla="*/ 616668 h 654996"/>
              <a:gd name="connsiteX476" fmla="*/ 36719 w 291779"/>
              <a:gd name="connsiteY476" fmla="*/ 627098 h 654996"/>
              <a:gd name="connsiteX477" fmla="*/ 34766 w 291779"/>
              <a:gd name="connsiteY477" fmla="*/ 627336 h 654996"/>
              <a:gd name="connsiteX478" fmla="*/ 32014 w 291779"/>
              <a:gd name="connsiteY478" fmla="*/ 624659 h 654996"/>
              <a:gd name="connsiteX479" fmla="*/ 31671 w 291779"/>
              <a:gd name="connsiteY479" fmla="*/ 623611 h 654996"/>
              <a:gd name="connsiteX480" fmla="*/ 32747 w 291779"/>
              <a:gd name="connsiteY480" fmla="*/ 623002 h 654996"/>
              <a:gd name="connsiteX481" fmla="*/ 32033 w 291779"/>
              <a:gd name="connsiteY481" fmla="*/ 620849 h 654996"/>
              <a:gd name="connsiteX482" fmla="*/ 32242 w 291779"/>
              <a:gd name="connsiteY482" fmla="*/ 619897 h 654996"/>
              <a:gd name="connsiteX483" fmla="*/ 34367 w 291779"/>
              <a:gd name="connsiteY483" fmla="*/ 621602 h 654996"/>
              <a:gd name="connsiteX484" fmla="*/ 35529 w 291779"/>
              <a:gd name="connsiteY484" fmla="*/ 623583 h 654996"/>
              <a:gd name="connsiteX485" fmla="*/ 34395 w 291779"/>
              <a:gd name="connsiteY485" fmla="*/ 624040 h 654996"/>
              <a:gd name="connsiteX486" fmla="*/ 36319 w 291779"/>
              <a:gd name="connsiteY486" fmla="*/ 626088 h 654996"/>
              <a:gd name="connsiteX487" fmla="*/ 36719 w 291779"/>
              <a:gd name="connsiteY487" fmla="*/ 627098 h 654996"/>
              <a:gd name="connsiteX488" fmla="*/ 41558 w 291779"/>
              <a:gd name="connsiteY488" fmla="*/ 625269 h 654996"/>
              <a:gd name="connsiteX489" fmla="*/ 44939 w 291779"/>
              <a:gd name="connsiteY489" fmla="*/ 626516 h 654996"/>
              <a:gd name="connsiteX490" fmla="*/ 46358 w 291779"/>
              <a:gd name="connsiteY490" fmla="*/ 626069 h 654996"/>
              <a:gd name="connsiteX491" fmla="*/ 47978 w 291779"/>
              <a:gd name="connsiteY491" fmla="*/ 628898 h 654996"/>
              <a:gd name="connsiteX492" fmla="*/ 45234 w 291779"/>
              <a:gd name="connsiteY492" fmla="*/ 630688 h 654996"/>
              <a:gd name="connsiteX493" fmla="*/ 45044 w 291779"/>
              <a:gd name="connsiteY493" fmla="*/ 632917 h 654996"/>
              <a:gd name="connsiteX494" fmla="*/ 46130 w 291779"/>
              <a:gd name="connsiteY494" fmla="*/ 634298 h 654996"/>
              <a:gd name="connsiteX495" fmla="*/ 46511 w 291779"/>
              <a:gd name="connsiteY495" fmla="*/ 636299 h 654996"/>
              <a:gd name="connsiteX496" fmla="*/ 43777 w 291779"/>
              <a:gd name="connsiteY496" fmla="*/ 636299 h 654996"/>
              <a:gd name="connsiteX497" fmla="*/ 42472 w 291779"/>
              <a:gd name="connsiteY497" fmla="*/ 634613 h 654996"/>
              <a:gd name="connsiteX498" fmla="*/ 41901 w 291779"/>
              <a:gd name="connsiteY498" fmla="*/ 632470 h 654996"/>
              <a:gd name="connsiteX499" fmla="*/ 40624 w 291779"/>
              <a:gd name="connsiteY499" fmla="*/ 630955 h 654996"/>
              <a:gd name="connsiteX500" fmla="*/ 38929 w 291779"/>
              <a:gd name="connsiteY500" fmla="*/ 629803 h 654996"/>
              <a:gd name="connsiteX501" fmla="*/ 39757 w 291779"/>
              <a:gd name="connsiteY501" fmla="*/ 628260 h 654996"/>
              <a:gd name="connsiteX502" fmla="*/ 40234 w 291779"/>
              <a:gd name="connsiteY502" fmla="*/ 626050 h 654996"/>
              <a:gd name="connsiteX503" fmla="*/ 41558 w 291779"/>
              <a:gd name="connsiteY503" fmla="*/ 625269 h 654996"/>
              <a:gd name="connsiteX504" fmla="*/ 32414 w 291779"/>
              <a:gd name="connsiteY504" fmla="*/ 637642 h 654996"/>
              <a:gd name="connsiteX505" fmla="*/ 29737 w 291779"/>
              <a:gd name="connsiteY505" fmla="*/ 639480 h 654996"/>
              <a:gd name="connsiteX506" fmla="*/ 28718 w 291779"/>
              <a:gd name="connsiteY506" fmla="*/ 639042 h 654996"/>
              <a:gd name="connsiteX507" fmla="*/ 28976 w 291779"/>
              <a:gd name="connsiteY507" fmla="*/ 635937 h 654996"/>
              <a:gd name="connsiteX508" fmla="*/ 30566 w 291779"/>
              <a:gd name="connsiteY508" fmla="*/ 634518 h 654996"/>
              <a:gd name="connsiteX509" fmla="*/ 33243 w 291779"/>
              <a:gd name="connsiteY509" fmla="*/ 634356 h 654996"/>
              <a:gd name="connsiteX510" fmla="*/ 32414 w 291779"/>
              <a:gd name="connsiteY510" fmla="*/ 637642 h 654996"/>
              <a:gd name="connsiteX511" fmla="*/ 26937 w 291779"/>
              <a:gd name="connsiteY511" fmla="*/ 639394 h 654996"/>
              <a:gd name="connsiteX512" fmla="*/ 24594 w 291779"/>
              <a:gd name="connsiteY512" fmla="*/ 639928 h 654996"/>
              <a:gd name="connsiteX513" fmla="*/ 23136 w 291779"/>
              <a:gd name="connsiteY513" fmla="*/ 638375 h 654996"/>
              <a:gd name="connsiteX514" fmla="*/ 23689 w 291779"/>
              <a:gd name="connsiteY514" fmla="*/ 637223 h 654996"/>
              <a:gd name="connsiteX515" fmla="*/ 25318 w 291779"/>
              <a:gd name="connsiteY515" fmla="*/ 635937 h 654996"/>
              <a:gd name="connsiteX516" fmla="*/ 27090 w 291779"/>
              <a:gd name="connsiteY516" fmla="*/ 636118 h 654996"/>
              <a:gd name="connsiteX517" fmla="*/ 27470 w 291779"/>
              <a:gd name="connsiteY517" fmla="*/ 637623 h 654996"/>
              <a:gd name="connsiteX518" fmla="*/ 26937 w 291779"/>
              <a:gd name="connsiteY518" fmla="*/ 639394 h 654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</a:cxnLst>
            <a:rect l="l" t="t" r="r" b="b"/>
            <a:pathLst>
              <a:path w="291779" h="654996">
                <a:moveTo>
                  <a:pt x="223085" y="79648"/>
                </a:moveTo>
                <a:lnTo>
                  <a:pt x="221295" y="80572"/>
                </a:lnTo>
                <a:lnTo>
                  <a:pt x="215770" y="84192"/>
                </a:lnTo>
                <a:lnTo>
                  <a:pt x="212398" y="86630"/>
                </a:lnTo>
                <a:lnTo>
                  <a:pt x="208341" y="88421"/>
                </a:lnTo>
                <a:lnTo>
                  <a:pt x="209388" y="90792"/>
                </a:lnTo>
                <a:lnTo>
                  <a:pt x="216132" y="91288"/>
                </a:lnTo>
                <a:lnTo>
                  <a:pt x="217170" y="91964"/>
                </a:lnTo>
                <a:lnTo>
                  <a:pt x="217923" y="93174"/>
                </a:lnTo>
                <a:lnTo>
                  <a:pt x="218047" y="95117"/>
                </a:lnTo>
                <a:lnTo>
                  <a:pt x="217370" y="98250"/>
                </a:lnTo>
                <a:lnTo>
                  <a:pt x="210074" y="115405"/>
                </a:lnTo>
                <a:lnTo>
                  <a:pt x="209845" y="118996"/>
                </a:lnTo>
                <a:lnTo>
                  <a:pt x="212227" y="128940"/>
                </a:lnTo>
                <a:lnTo>
                  <a:pt x="215570" y="140599"/>
                </a:lnTo>
                <a:lnTo>
                  <a:pt x="225676" y="145752"/>
                </a:lnTo>
                <a:lnTo>
                  <a:pt x="233182" y="149762"/>
                </a:lnTo>
                <a:lnTo>
                  <a:pt x="238001" y="159230"/>
                </a:lnTo>
                <a:lnTo>
                  <a:pt x="245955" y="171622"/>
                </a:lnTo>
                <a:lnTo>
                  <a:pt x="250165" y="176232"/>
                </a:lnTo>
                <a:lnTo>
                  <a:pt x="250403" y="177660"/>
                </a:lnTo>
                <a:lnTo>
                  <a:pt x="249155" y="186128"/>
                </a:lnTo>
                <a:lnTo>
                  <a:pt x="244060" y="194567"/>
                </a:lnTo>
                <a:lnTo>
                  <a:pt x="239297" y="201654"/>
                </a:lnTo>
                <a:lnTo>
                  <a:pt x="234363" y="210150"/>
                </a:lnTo>
                <a:lnTo>
                  <a:pt x="230505" y="217361"/>
                </a:lnTo>
                <a:lnTo>
                  <a:pt x="226324" y="225962"/>
                </a:lnTo>
                <a:lnTo>
                  <a:pt x="225838" y="228743"/>
                </a:lnTo>
                <a:lnTo>
                  <a:pt x="225762" y="231362"/>
                </a:lnTo>
                <a:lnTo>
                  <a:pt x="226486" y="234248"/>
                </a:lnTo>
                <a:lnTo>
                  <a:pt x="231839" y="244659"/>
                </a:lnTo>
                <a:lnTo>
                  <a:pt x="233925" y="249946"/>
                </a:lnTo>
                <a:lnTo>
                  <a:pt x="236411" y="255642"/>
                </a:lnTo>
                <a:lnTo>
                  <a:pt x="238554" y="261833"/>
                </a:lnTo>
                <a:lnTo>
                  <a:pt x="239792" y="267367"/>
                </a:lnTo>
                <a:lnTo>
                  <a:pt x="241935" y="272729"/>
                </a:lnTo>
                <a:lnTo>
                  <a:pt x="243269" y="275463"/>
                </a:lnTo>
                <a:lnTo>
                  <a:pt x="245479" y="279292"/>
                </a:lnTo>
                <a:lnTo>
                  <a:pt x="248145" y="284969"/>
                </a:lnTo>
                <a:lnTo>
                  <a:pt x="249031" y="289455"/>
                </a:lnTo>
                <a:lnTo>
                  <a:pt x="253061" y="304924"/>
                </a:lnTo>
                <a:lnTo>
                  <a:pt x="253470" y="308839"/>
                </a:lnTo>
                <a:lnTo>
                  <a:pt x="253270" y="311734"/>
                </a:lnTo>
                <a:lnTo>
                  <a:pt x="251499" y="312439"/>
                </a:lnTo>
                <a:lnTo>
                  <a:pt x="247584" y="312896"/>
                </a:lnTo>
                <a:lnTo>
                  <a:pt x="243335" y="314792"/>
                </a:lnTo>
                <a:lnTo>
                  <a:pt x="243126" y="315430"/>
                </a:lnTo>
                <a:lnTo>
                  <a:pt x="245898" y="319030"/>
                </a:lnTo>
                <a:lnTo>
                  <a:pt x="243450" y="325174"/>
                </a:lnTo>
                <a:lnTo>
                  <a:pt x="243097" y="333928"/>
                </a:lnTo>
                <a:lnTo>
                  <a:pt x="240488" y="338500"/>
                </a:lnTo>
                <a:lnTo>
                  <a:pt x="240240" y="339557"/>
                </a:lnTo>
                <a:lnTo>
                  <a:pt x="240354" y="340443"/>
                </a:lnTo>
                <a:lnTo>
                  <a:pt x="240821" y="341138"/>
                </a:lnTo>
                <a:lnTo>
                  <a:pt x="245650" y="342357"/>
                </a:lnTo>
                <a:lnTo>
                  <a:pt x="246069" y="343595"/>
                </a:lnTo>
                <a:lnTo>
                  <a:pt x="246088" y="346158"/>
                </a:lnTo>
                <a:lnTo>
                  <a:pt x="245659" y="348520"/>
                </a:lnTo>
                <a:lnTo>
                  <a:pt x="243231" y="350272"/>
                </a:lnTo>
                <a:lnTo>
                  <a:pt x="240630" y="352854"/>
                </a:lnTo>
                <a:lnTo>
                  <a:pt x="240049" y="355235"/>
                </a:lnTo>
                <a:lnTo>
                  <a:pt x="240135" y="357350"/>
                </a:lnTo>
                <a:lnTo>
                  <a:pt x="241021" y="360921"/>
                </a:lnTo>
                <a:lnTo>
                  <a:pt x="242745" y="365074"/>
                </a:lnTo>
                <a:lnTo>
                  <a:pt x="244926" y="367675"/>
                </a:lnTo>
                <a:lnTo>
                  <a:pt x="252670" y="370142"/>
                </a:lnTo>
                <a:lnTo>
                  <a:pt x="253670" y="372170"/>
                </a:lnTo>
                <a:lnTo>
                  <a:pt x="254089" y="374952"/>
                </a:lnTo>
                <a:lnTo>
                  <a:pt x="253927" y="377666"/>
                </a:lnTo>
                <a:lnTo>
                  <a:pt x="250327" y="383076"/>
                </a:lnTo>
                <a:lnTo>
                  <a:pt x="250355" y="385153"/>
                </a:lnTo>
                <a:lnTo>
                  <a:pt x="251832" y="390163"/>
                </a:lnTo>
                <a:lnTo>
                  <a:pt x="253603" y="394935"/>
                </a:lnTo>
                <a:lnTo>
                  <a:pt x="261157" y="400098"/>
                </a:lnTo>
                <a:lnTo>
                  <a:pt x="263757" y="402917"/>
                </a:lnTo>
                <a:lnTo>
                  <a:pt x="264443" y="405156"/>
                </a:lnTo>
                <a:lnTo>
                  <a:pt x="264824" y="408765"/>
                </a:lnTo>
                <a:lnTo>
                  <a:pt x="264776" y="412671"/>
                </a:lnTo>
                <a:lnTo>
                  <a:pt x="264186" y="416128"/>
                </a:lnTo>
                <a:lnTo>
                  <a:pt x="261814" y="420577"/>
                </a:lnTo>
                <a:lnTo>
                  <a:pt x="256337" y="429320"/>
                </a:lnTo>
                <a:lnTo>
                  <a:pt x="250822" y="432702"/>
                </a:lnTo>
                <a:lnTo>
                  <a:pt x="250489" y="433435"/>
                </a:lnTo>
                <a:lnTo>
                  <a:pt x="252194" y="436217"/>
                </a:lnTo>
                <a:lnTo>
                  <a:pt x="261900" y="447323"/>
                </a:lnTo>
                <a:lnTo>
                  <a:pt x="268234" y="452495"/>
                </a:lnTo>
                <a:lnTo>
                  <a:pt x="276768" y="459448"/>
                </a:lnTo>
                <a:lnTo>
                  <a:pt x="282273" y="464925"/>
                </a:lnTo>
                <a:lnTo>
                  <a:pt x="284055" y="468849"/>
                </a:lnTo>
                <a:lnTo>
                  <a:pt x="286436" y="473212"/>
                </a:lnTo>
                <a:lnTo>
                  <a:pt x="289113" y="476764"/>
                </a:lnTo>
                <a:lnTo>
                  <a:pt x="291046" y="479841"/>
                </a:lnTo>
                <a:lnTo>
                  <a:pt x="291780" y="481822"/>
                </a:lnTo>
                <a:lnTo>
                  <a:pt x="291713" y="483946"/>
                </a:lnTo>
                <a:lnTo>
                  <a:pt x="289132" y="490338"/>
                </a:lnTo>
                <a:lnTo>
                  <a:pt x="287665" y="495262"/>
                </a:lnTo>
                <a:lnTo>
                  <a:pt x="285084" y="502453"/>
                </a:lnTo>
                <a:lnTo>
                  <a:pt x="282436" y="507444"/>
                </a:lnTo>
                <a:lnTo>
                  <a:pt x="275730" y="516531"/>
                </a:lnTo>
                <a:lnTo>
                  <a:pt x="265833" y="527771"/>
                </a:lnTo>
                <a:lnTo>
                  <a:pt x="263538" y="531152"/>
                </a:lnTo>
                <a:lnTo>
                  <a:pt x="258909" y="537029"/>
                </a:lnTo>
                <a:lnTo>
                  <a:pt x="250974" y="548774"/>
                </a:lnTo>
                <a:lnTo>
                  <a:pt x="248927" y="551355"/>
                </a:lnTo>
                <a:lnTo>
                  <a:pt x="242431" y="560651"/>
                </a:lnTo>
                <a:lnTo>
                  <a:pt x="239469" y="563604"/>
                </a:lnTo>
                <a:lnTo>
                  <a:pt x="237134" y="566357"/>
                </a:lnTo>
                <a:lnTo>
                  <a:pt x="230705" y="575072"/>
                </a:lnTo>
                <a:lnTo>
                  <a:pt x="223790" y="581654"/>
                </a:lnTo>
                <a:lnTo>
                  <a:pt x="217008" y="587750"/>
                </a:lnTo>
                <a:lnTo>
                  <a:pt x="214970" y="590826"/>
                </a:lnTo>
                <a:lnTo>
                  <a:pt x="212436" y="593179"/>
                </a:lnTo>
                <a:lnTo>
                  <a:pt x="209417" y="595408"/>
                </a:lnTo>
                <a:lnTo>
                  <a:pt x="208150" y="596656"/>
                </a:lnTo>
                <a:lnTo>
                  <a:pt x="201321" y="604933"/>
                </a:lnTo>
                <a:lnTo>
                  <a:pt x="191844" y="616344"/>
                </a:lnTo>
                <a:lnTo>
                  <a:pt x="190881" y="616525"/>
                </a:lnTo>
                <a:lnTo>
                  <a:pt x="188414" y="618363"/>
                </a:lnTo>
                <a:lnTo>
                  <a:pt x="184557" y="618811"/>
                </a:lnTo>
                <a:lnTo>
                  <a:pt x="182880" y="620211"/>
                </a:lnTo>
                <a:lnTo>
                  <a:pt x="176985" y="616210"/>
                </a:lnTo>
                <a:lnTo>
                  <a:pt x="176003" y="615953"/>
                </a:lnTo>
                <a:lnTo>
                  <a:pt x="172536" y="616944"/>
                </a:lnTo>
                <a:lnTo>
                  <a:pt x="169212" y="619849"/>
                </a:lnTo>
                <a:lnTo>
                  <a:pt x="163069" y="620735"/>
                </a:lnTo>
                <a:lnTo>
                  <a:pt x="160020" y="621678"/>
                </a:lnTo>
                <a:lnTo>
                  <a:pt x="158077" y="623021"/>
                </a:lnTo>
                <a:lnTo>
                  <a:pt x="157677" y="619849"/>
                </a:lnTo>
                <a:lnTo>
                  <a:pt x="158515" y="615820"/>
                </a:lnTo>
                <a:lnTo>
                  <a:pt x="159868" y="613124"/>
                </a:lnTo>
                <a:lnTo>
                  <a:pt x="159991" y="611372"/>
                </a:lnTo>
                <a:lnTo>
                  <a:pt x="159001" y="611553"/>
                </a:lnTo>
                <a:lnTo>
                  <a:pt x="157029" y="615506"/>
                </a:lnTo>
                <a:lnTo>
                  <a:pt x="155982" y="620116"/>
                </a:lnTo>
                <a:lnTo>
                  <a:pt x="153877" y="622430"/>
                </a:lnTo>
                <a:lnTo>
                  <a:pt x="149247" y="623373"/>
                </a:lnTo>
                <a:lnTo>
                  <a:pt x="144742" y="619678"/>
                </a:lnTo>
                <a:lnTo>
                  <a:pt x="142599" y="619706"/>
                </a:lnTo>
                <a:lnTo>
                  <a:pt x="143942" y="622354"/>
                </a:lnTo>
                <a:lnTo>
                  <a:pt x="144847" y="625259"/>
                </a:lnTo>
                <a:lnTo>
                  <a:pt x="144732" y="626878"/>
                </a:lnTo>
                <a:lnTo>
                  <a:pt x="142333" y="626593"/>
                </a:lnTo>
                <a:lnTo>
                  <a:pt x="139656" y="628326"/>
                </a:lnTo>
                <a:lnTo>
                  <a:pt x="137313" y="630860"/>
                </a:lnTo>
                <a:lnTo>
                  <a:pt x="136170" y="630869"/>
                </a:lnTo>
                <a:lnTo>
                  <a:pt x="134588" y="627326"/>
                </a:lnTo>
                <a:lnTo>
                  <a:pt x="131693" y="628983"/>
                </a:lnTo>
                <a:lnTo>
                  <a:pt x="129217" y="631203"/>
                </a:lnTo>
                <a:lnTo>
                  <a:pt x="124196" y="631889"/>
                </a:lnTo>
                <a:lnTo>
                  <a:pt x="121206" y="634803"/>
                </a:lnTo>
                <a:lnTo>
                  <a:pt x="115910" y="636775"/>
                </a:lnTo>
                <a:lnTo>
                  <a:pt x="113005" y="636727"/>
                </a:lnTo>
                <a:lnTo>
                  <a:pt x="106366" y="639090"/>
                </a:lnTo>
                <a:lnTo>
                  <a:pt x="104156" y="642728"/>
                </a:lnTo>
                <a:lnTo>
                  <a:pt x="102223" y="644062"/>
                </a:lnTo>
                <a:lnTo>
                  <a:pt x="99470" y="642938"/>
                </a:lnTo>
                <a:lnTo>
                  <a:pt x="90983" y="644709"/>
                </a:lnTo>
                <a:lnTo>
                  <a:pt x="82868" y="647033"/>
                </a:lnTo>
                <a:lnTo>
                  <a:pt x="79420" y="646900"/>
                </a:lnTo>
                <a:lnTo>
                  <a:pt x="75972" y="645938"/>
                </a:lnTo>
                <a:lnTo>
                  <a:pt x="72314" y="649158"/>
                </a:lnTo>
                <a:lnTo>
                  <a:pt x="68428" y="653463"/>
                </a:lnTo>
                <a:lnTo>
                  <a:pt x="64151" y="654996"/>
                </a:lnTo>
                <a:lnTo>
                  <a:pt x="62618" y="654444"/>
                </a:lnTo>
                <a:lnTo>
                  <a:pt x="63846" y="652186"/>
                </a:lnTo>
                <a:lnTo>
                  <a:pt x="66675" y="649853"/>
                </a:lnTo>
                <a:lnTo>
                  <a:pt x="68618" y="646681"/>
                </a:lnTo>
                <a:lnTo>
                  <a:pt x="68885" y="644033"/>
                </a:lnTo>
                <a:lnTo>
                  <a:pt x="67552" y="642995"/>
                </a:lnTo>
                <a:lnTo>
                  <a:pt x="65723" y="642671"/>
                </a:lnTo>
                <a:lnTo>
                  <a:pt x="63427" y="639928"/>
                </a:lnTo>
                <a:lnTo>
                  <a:pt x="61227" y="633965"/>
                </a:lnTo>
                <a:lnTo>
                  <a:pt x="60036" y="633632"/>
                </a:lnTo>
                <a:lnTo>
                  <a:pt x="59436" y="635203"/>
                </a:lnTo>
                <a:lnTo>
                  <a:pt x="58760" y="639766"/>
                </a:lnTo>
                <a:lnTo>
                  <a:pt x="58074" y="641080"/>
                </a:lnTo>
                <a:lnTo>
                  <a:pt x="56912" y="642128"/>
                </a:lnTo>
                <a:lnTo>
                  <a:pt x="55512" y="643176"/>
                </a:lnTo>
                <a:lnTo>
                  <a:pt x="54140" y="643690"/>
                </a:lnTo>
                <a:lnTo>
                  <a:pt x="49235" y="643623"/>
                </a:lnTo>
                <a:lnTo>
                  <a:pt x="48587" y="641318"/>
                </a:lnTo>
                <a:lnTo>
                  <a:pt x="48587" y="640356"/>
                </a:lnTo>
                <a:lnTo>
                  <a:pt x="49464" y="637318"/>
                </a:lnTo>
                <a:lnTo>
                  <a:pt x="48702" y="636784"/>
                </a:lnTo>
                <a:lnTo>
                  <a:pt x="49425" y="634403"/>
                </a:lnTo>
                <a:lnTo>
                  <a:pt x="50578" y="634537"/>
                </a:lnTo>
                <a:lnTo>
                  <a:pt x="51950" y="634175"/>
                </a:lnTo>
                <a:lnTo>
                  <a:pt x="52635" y="632955"/>
                </a:lnTo>
                <a:lnTo>
                  <a:pt x="52587" y="631489"/>
                </a:lnTo>
                <a:lnTo>
                  <a:pt x="50683" y="631108"/>
                </a:lnTo>
                <a:lnTo>
                  <a:pt x="50568" y="630108"/>
                </a:lnTo>
                <a:lnTo>
                  <a:pt x="52264" y="625916"/>
                </a:lnTo>
                <a:lnTo>
                  <a:pt x="52502" y="624754"/>
                </a:lnTo>
                <a:lnTo>
                  <a:pt x="51845" y="624516"/>
                </a:lnTo>
                <a:lnTo>
                  <a:pt x="50788" y="624974"/>
                </a:lnTo>
                <a:lnTo>
                  <a:pt x="43768" y="623659"/>
                </a:lnTo>
                <a:lnTo>
                  <a:pt x="35109" y="618287"/>
                </a:lnTo>
                <a:lnTo>
                  <a:pt x="32976" y="618011"/>
                </a:lnTo>
                <a:lnTo>
                  <a:pt x="31671" y="613201"/>
                </a:lnTo>
                <a:lnTo>
                  <a:pt x="29585" y="613810"/>
                </a:lnTo>
                <a:lnTo>
                  <a:pt x="26537" y="616630"/>
                </a:lnTo>
                <a:lnTo>
                  <a:pt x="24251" y="614486"/>
                </a:lnTo>
                <a:lnTo>
                  <a:pt x="21793" y="613077"/>
                </a:lnTo>
                <a:lnTo>
                  <a:pt x="21117" y="610876"/>
                </a:lnTo>
                <a:lnTo>
                  <a:pt x="21155" y="607619"/>
                </a:lnTo>
                <a:lnTo>
                  <a:pt x="20946" y="603761"/>
                </a:lnTo>
                <a:lnTo>
                  <a:pt x="20279" y="599237"/>
                </a:lnTo>
                <a:lnTo>
                  <a:pt x="19793" y="592788"/>
                </a:lnTo>
                <a:lnTo>
                  <a:pt x="20251" y="587731"/>
                </a:lnTo>
                <a:lnTo>
                  <a:pt x="22213" y="583978"/>
                </a:lnTo>
                <a:lnTo>
                  <a:pt x="22965" y="581578"/>
                </a:lnTo>
                <a:lnTo>
                  <a:pt x="23879" y="575434"/>
                </a:lnTo>
                <a:lnTo>
                  <a:pt x="24089" y="568223"/>
                </a:lnTo>
                <a:lnTo>
                  <a:pt x="23565" y="565766"/>
                </a:lnTo>
                <a:lnTo>
                  <a:pt x="23699" y="564128"/>
                </a:lnTo>
                <a:lnTo>
                  <a:pt x="25261" y="564128"/>
                </a:lnTo>
                <a:lnTo>
                  <a:pt x="24918" y="562718"/>
                </a:lnTo>
                <a:lnTo>
                  <a:pt x="24232" y="561947"/>
                </a:lnTo>
                <a:lnTo>
                  <a:pt x="23470" y="560346"/>
                </a:lnTo>
                <a:lnTo>
                  <a:pt x="24118" y="559499"/>
                </a:lnTo>
                <a:lnTo>
                  <a:pt x="25984" y="559441"/>
                </a:lnTo>
                <a:lnTo>
                  <a:pt x="26137" y="558898"/>
                </a:lnTo>
                <a:lnTo>
                  <a:pt x="26347" y="558136"/>
                </a:lnTo>
                <a:lnTo>
                  <a:pt x="24898" y="553908"/>
                </a:lnTo>
                <a:lnTo>
                  <a:pt x="24727" y="551888"/>
                </a:lnTo>
                <a:lnTo>
                  <a:pt x="22727" y="545744"/>
                </a:lnTo>
                <a:lnTo>
                  <a:pt x="20431" y="539896"/>
                </a:lnTo>
                <a:lnTo>
                  <a:pt x="16993" y="535658"/>
                </a:lnTo>
                <a:lnTo>
                  <a:pt x="18212" y="528657"/>
                </a:lnTo>
                <a:lnTo>
                  <a:pt x="19603" y="522303"/>
                </a:lnTo>
                <a:lnTo>
                  <a:pt x="19327" y="519236"/>
                </a:lnTo>
                <a:lnTo>
                  <a:pt x="18793" y="515493"/>
                </a:lnTo>
                <a:lnTo>
                  <a:pt x="14574" y="511378"/>
                </a:lnTo>
                <a:lnTo>
                  <a:pt x="13954" y="505568"/>
                </a:lnTo>
                <a:lnTo>
                  <a:pt x="12926" y="499301"/>
                </a:lnTo>
                <a:lnTo>
                  <a:pt x="13316" y="495452"/>
                </a:lnTo>
                <a:lnTo>
                  <a:pt x="14002" y="492490"/>
                </a:lnTo>
                <a:lnTo>
                  <a:pt x="15393" y="489537"/>
                </a:lnTo>
                <a:lnTo>
                  <a:pt x="22393" y="480203"/>
                </a:lnTo>
                <a:lnTo>
                  <a:pt x="22822" y="475307"/>
                </a:lnTo>
                <a:lnTo>
                  <a:pt x="27566" y="474945"/>
                </a:lnTo>
                <a:lnTo>
                  <a:pt x="25365" y="470564"/>
                </a:lnTo>
                <a:lnTo>
                  <a:pt x="24851" y="468097"/>
                </a:lnTo>
                <a:lnTo>
                  <a:pt x="24737" y="465211"/>
                </a:lnTo>
                <a:lnTo>
                  <a:pt x="31557" y="463229"/>
                </a:lnTo>
                <a:lnTo>
                  <a:pt x="34110" y="464858"/>
                </a:lnTo>
                <a:lnTo>
                  <a:pt x="40110" y="462848"/>
                </a:lnTo>
                <a:lnTo>
                  <a:pt x="45444" y="458915"/>
                </a:lnTo>
                <a:lnTo>
                  <a:pt x="45349" y="456819"/>
                </a:lnTo>
                <a:lnTo>
                  <a:pt x="44530" y="454943"/>
                </a:lnTo>
                <a:lnTo>
                  <a:pt x="43396" y="451323"/>
                </a:lnTo>
                <a:lnTo>
                  <a:pt x="44196" y="450314"/>
                </a:lnTo>
                <a:lnTo>
                  <a:pt x="46140" y="451056"/>
                </a:lnTo>
                <a:lnTo>
                  <a:pt x="45244" y="449256"/>
                </a:lnTo>
                <a:lnTo>
                  <a:pt x="45406" y="447351"/>
                </a:lnTo>
                <a:lnTo>
                  <a:pt x="47530" y="448142"/>
                </a:lnTo>
                <a:lnTo>
                  <a:pt x="50988" y="442817"/>
                </a:lnTo>
                <a:lnTo>
                  <a:pt x="51111" y="438741"/>
                </a:lnTo>
                <a:lnTo>
                  <a:pt x="57093" y="436607"/>
                </a:lnTo>
                <a:lnTo>
                  <a:pt x="63999" y="428244"/>
                </a:lnTo>
                <a:lnTo>
                  <a:pt x="67180" y="425634"/>
                </a:lnTo>
                <a:lnTo>
                  <a:pt x="70257" y="423739"/>
                </a:lnTo>
                <a:lnTo>
                  <a:pt x="76810" y="415328"/>
                </a:lnTo>
                <a:lnTo>
                  <a:pt x="79610" y="414938"/>
                </a:lnTo>
                <a:lnTo>
                  <a:pt x="81049" y="409242"/>
                </a:lnTo>
                <a:lnTo>
                  <a:pt x="86621" y="401631"/>
                </a:lnTo>
                <a:lnTo>
                  <a:pt x="88316" y="400660"/>
                </a:lnTo>
                <a:lnTo>
                  <a:pt x="90917" y="393764"/>
                </a:lnTo>
                <a:lnTo>
                  <a:pt x="97765" y="385763"/>
                </a:lnTo>
                <a:lnTo>
                  <a:pt x="102108" y="375504"/>
                </a:lnTo>
                <a:lnTo>
                  <a:pt x="104499" y="371847"/>
                </a:lnTo>
                <a:lnTo>
                  <a:pt x="105242" y="367941"/>
                </a:lnTo>
                <a:lnTo>
                  <a:pt x="107909" y="367608"/>
                </a:lnTo>
                <a:lnTo>
                  <a:pt x="110310" y="364731"/>
                </a:lnTo>
                <a:lnTo>
                  <a:pt x="115510" y="362731"/>
                </a:lnTo>
                <a:lnTo>
                  <a:pt x="120654" y="363284"/>
                </a:lnTo>
                <a:lnTo>
                  <a:pt x="122797" y="364655"/>
                </a:lnTo>
                <a:lnTo>
                  <a:pt x="124768" y="364227"/>
                </a:lnTo>
                <a:lnTo>
                  <a:pt x="124568" y="360702"/>
                </a:lnTo>
                <a:lnTo>
                  <a:pt x="123159" y="358521"/>
                </a:lnTo>
                <a:lnTo>
                  <a:pt x="124311" y="356416"/>
                </a:lnTo>
                <a:lnTo>
                  <a:pt x="127025" y="354825"/>
                </a:lnTo>
                <a:lnTo>
                  <a:pt x="126749" y="351301"/>
                </a:lnTo>
                <a:lnTo>
                  <a:pt x="126159" y="349177"/>
                </a:lnTo>
                <a:lnTo>
                  <a:pt x="123902" y="346348"/>
                </a:lnTo>
                <a:lnTo>
                  <a:pt x="125026" y="339985"/>
                </a:lnTo>
                <a:lnTo>
                  <a:pt x="125292" y="332985"/>
                </a:lnTo>
                <a:lnTo>
                  <a:pt x="126359" y="324860"/>
                </a:lnTo>
                <a:lnTo>
                  <a:pt x="123530" y="320545"/>
                </a:lnTo>
                <a:lnTo>
                  <a:pt x="112767" y="313173"/>
                </a:lnTo>
                <a:lnTo>
                  <a:pt x="110766" y="313430"/>
                </a:lnTo>
                <a:lnTo>
                  <a:pt x="108376" y="312496"/>
                </a:lnTo>
                <a:lnTo>
                  <a:pt x="105880" y="306886"/>
                </a:lnTo>
                <a:lnTo>
                  <a:pt x="106995" y="302028"/>
                </a:lnTo>
                <a:lnTo>
                  <a:pt x="107128" y="300238"/>
                </a:lnTo>
                <a:lnTo>
                  <a:pt x="106156" y="300295"/>
                </a:lnTo>
                <a:lnTo>
                  <a:pt x="104575" y="302666"/>
                </a:lnTo>
                <a:lnTo>
                  <a:pt x="101146" y="305372"/>
                </a:lnTo>
                <a:lnTo>
                  <a:pt x="96688" y="303295"/>
                </a:lnTo>
                <a:lnTo>
                  <a:pt x="94498" y="303752"/>
                </a:lnTo>
                <a:lnTo>
                  <a:pt x="91650" y="291684"/>
                </a:lnTo>
                <a:lnTo>
                  <a:pt x="90193" y="287045"/>
                </a:lnTo>
                <a:lnTo>
                  <a:pt x="87859" y="281254"/>
                </a:lnTo>
                <a:lnTo>
                  <a:pt x="83697" y="278425"/>
                </a:lnTo>
                <a:lnTo>
                  <a:pt x="82878" y="276816"/>
                </a:lnTo>
                <a:lnTo>
                  <a:pt x="82325" y="274349"/>
                </a:lnTo>
                <a:lnTo>
                  <a:pt x="82144" y="270920"/>
                </a:lnTo>
                <a:lnTo>
                  <a:pt x="81611" y="265833"/>
                </a:lnTo>
                <a:lnTo>
                  <a:pt x="81829" y="261652"/>
                </a:lnTo>
                <a:lnTo>
                  <a:pt x="82344" y="259156"/>
                </a:lnTo>
                <a:lnTo>
                  <a:pt x="84144" y="257480"/>
                </a:lnTo>
                <a:lnTo>
                  <a:pt x="86735" y="252727"/>
                </a:lnTo>
                <a:lnTo>
                  <a:pt x="87278" y="249269"/>
                </a:lnTo>
                <a:lnTo>
                  <a:pt x="87497" y="243954"/>
                </a:lnTo>
                <a:lnTo>
                  <a:pt x="88688" y="239297"/>
                </a:lnTo>
                <a:lnTo>
                  <a:pt x="90011" y="236934"/>
                </a:lnTo>
                <a:lnTo>
                  <a:pt x="89678" y="235048"/>
                </a:lnTo>
                <a:lnTo>
                  <a:pt x="88764" y="232362"/>
                </a:lnTo>
                <a:lnTo>
                  <a:pt x="86821" y="228533"/>
                </a:lnTo>
                <a:lnTo>
                  <a:pt x="83868" y="223857"/>
                </a:lnTo>
                <a:lnTo>
                  <a:pt x="81687" y="219370"/>
                </a:lnTo>
                <a:lnTo>
                  <a:pt x="80725" y="215170"/>
                </a:lnTo>
                <a:lnTo>
                  <a:pt x="80229" y="211398"/>
                </a:lnTo>
                <a:lnTo>
                  <a:pt x="80306" y="207969"/>
                </a:lnTo>
                <a:lnTo>
                  <a:pt x="81125" y="205626"/>
                </a:lnTo>
                <a:lnTo>
                  <a:pt x="83906" y="202673"/>
                </a:lnTo>
                <a:lnTo>
                  <a:pt x="84277" y="201416"/>
                </a:lnTo>
                <a:lnTo>
                  <a:pt x="83173" y="194872"/>
                </a:lnTo>
                <a:lnTo>
                  <a:pt x="81229" y="193681"/>
                </a:lnTo>
                <a:lnTo>
                  <a:pt x="77924" y="193043"/>
                </a:lnTo>
                <a:lnTo>
                  <a:pt x="76076" y="192986"/>
                </a:lnTo>
                <a:lnTo>
                  <a:pt x="75724" y="192262"/>
                </a:lnTo>
                <a:lnTo>
                  <a:pt x="75629" y="190948"/>
                </a:lnTo>
                <a:lnTo>
                  <a:pt x="76010" y="188252"/>
                </a:lnTo>
                <a:lnTo>
                  <a:pt x="77048" y="185157"/>
                </a:lnTo>
                <a:lnTo>
                  <a:pt x="77915" y="183175"/>
                </a:lnTo>
                <a:lnTo>
                  <a:pt x="78029" y="181499"/>
                </a:lnTo>
                <a:lnTo>
                  <a:pt x="76924" y="175746"/>
                </a:lnTo>
                <a:lnTo>
                  <a:pt x="76591" y="168669"/>
                </a:lnTo>
                <a:lnTo>
                  <a:pt x="76972" y="163106"/>
                </a:lnTo>
                <a:lnTo>
                  <a:pt x="80477" y="158991"/>
                </a:lnTo>
                <a:lnTo>
                  <a:pt x="80639" y="157486"/>
                </a:lnTo>
                <a:lnTo>
                  <a:pt x="76238" y="153000"/>
                </a:lnTo>
                <a:lnTo>
                  <a:pt x="73066" y="147904"/>
                </a:lnTo>
                <a:lnTo>
                  <a:pt x="72076" y="144923"/>
                </a:lnTo>
                <a:lnTo>
                  <a:pt x="68447" y="144475"/>
                </a:lnTo>
                <a:lnTo>
                  <a:pt x="66180" y="135769"/>
                </a:lnTo>
                <a:lnTo>
                  <a:pt x="62903" y="131521"/>
                </a:lnTo>
                <a:lnTo>
                  <a:pt x="59665" y="127835"/>
                </a:lnTo>
                <a:lnTo>
                  <a:pt x="57751" y="126121"/>
                </a:lnTo>
                <a:lnTo>
                  <a:pt x="46511" y="120815"/>
                </a:lnTo>
                <a:lnTo>
                  <a:pt x="42053" y="119805"/>
                </a:lnTo>
                <a:lnTo>
                  <a:pt x="36767" y="116700"/>
                </a:lnTo>
                <a:lnTo>
                  <a:pt x="32833" y="112795"/>
                </a:lnTo>
                <a:lnTo>
                  <a:pt x="29461" y="110280"/>
                </a:lnTo>
                <a:lnTo>
                  <a:pt x="26575" y="107166"/>
                </a:lnTo>
                <a:lnTo>
                  <a:pt x="22546" y="104251"/>
                </a:lnTo>
                <a:lnTo>
                  <a:pt x="21393" y="101756"/>
                </a:lnTo>
                <a:lnTo>
                  <a:pt x="17040" y="97126"/>
                </a:lnTo>
                <a:lnTo>
                  <a:pt x="15002" y="94069"/>
                </a:lnTo>
                <a:lnTo>
                  <a:pt x="7925" y="88287"/>
                </a:lnTo>
                <a:lnTo>
                  <a:pt x="7668" y="86001"/>
                </a:lnTo>
                <a:lnTo>
                  <a:pt x="7620" y="83792"/>
                </a:lnTo>
                <a:lnTo>
                  <a:pt x="7297" y="82868"/>
                </a:lnTo>
                <a:lnTo>
                  <a:pt x="0" y="78619"/>
                </a:lnTo>
                <a:lnTo>
                  <a:pt x="1438" y="76181"/>
                </a:lnTo>
                <a:lnTo>
                  <a:pt x="7144" y="76029"/>
                </a:lnTo>
                <a:lnTo>
                  <a:pt x="11859" y="78248"/>
                </a:lnTo>
                <a:lnTo>
                  <a:pt x="12897" y="77295"/>
                </a:lnTo>
                <a:lnTo>
                  <a:pt x="13516" y="75324"/>
                </a:lnTo>
                <a:lnTo>
                  <a:pt x="11506" y="67399"/>
                </a:lnTo>
                <a:lnTo>
                  <a:pt x="11868" y="65322"/>
                </a:lnTo>
                <a:lnTo>
                  <a:pt x="13945" y="62827"/>
                </a:lnTo>
                <a:lnTo>
                  <a:pt x="17240" y="60836"/>
                </a:lnTo>
                <a:lnTo>
                  <a:pt x="22432" y="60551"/>
                </a:lnTo>
                <a:lnTo>
                  <a:pt x="25975" y="60846"/>
                </a:lnTo>
                <a:lnTo>
                  <a:pt x="26727" y="61065"/>
                </a:lnTo>
                <a:lnTo>
                  <a:pt x="32014" y="69809"/>
                </a:lnTo>
                <a:lnTo>
                  <a:pt x="36557" y="78296"/>
                </a:lnTo>
                <a:lnTo>
                  <a:pt x="38967" y="81896"/>
                </a:lnTo>
                <a:lnTo>
                  <a:pt x="44863" y="92069"/>
                </a:lnTo>
                <a:lnTo>
                  <a:pt x="47073" y="97927"/>
                </a:lnTo>
                <a:lnTo>
                  <a:pt x="47825" y="102108"/>
                </a:lnTo>
                <a:lnTo>
                  <a:pt x="50225" y="102089"/>
                </a:lnTo>
                <a:lnTo>
                  <a:pt x="58522" y="103918"/>
                </a:lnTo>
                <a:lnTo>
                  <a:pt x="65494" y="105461"/>
                </a:lnTo>
                <a:lnTo>
                  <a:pt x="67437" y="107794"/>
                </a:lnTo>
                <a:lnTo>
                  <a:pt x="72238" y="107328"/>
                </a:lnTo>
                <a:lnTo>
                  <a:pt x="75943" y="105223"/>
                </a:lnTo>
                <a:lnTo>
                  <a:pt x="82477" y="102565"/>
                </a:lnTo>
                <a:lnTo>
                  <a:pt x="84230" y="99289"/>
                </a:lnTo>
                <a:lnTo>
                  <a:pt x="86411" y="95774"/>
                </a:lnTo>
                <a:lnTo>
                  <a:pt x="90240" y="96326"/>
                </a:lnTo>
                <a:lnTo>
                  <a:pt x="94431" y="99098"/>
                </a:lnTo>
                <a:lnTo>
                  <a:pt x="99184" y="102737"/>
                </a:lnTo>
                <a:lnTo>
                  <a:pt x="103423" y="104413"/>
                </a:lnTo>
                <a:lnTo>
                  <a:pt x="109109" y="107042"/>
                </a:lnTo>
                <a:lnTo>
                  <a:pt x="111757" y="110433"/>
                </a:lnTo>
                <a:lnTo>
                  <a:pt x="115472" y="111405"/>
                </a:lnTo>
                <a:lnTo>
                  <a:pt x="119358" y="108014"/>
                </a:lnTo>
                <a:lnTo>
                  <a:pt x="121654" y="98765"/>
                </a:lnTo>
                <a:lnTo>
                  <a:pt x="123692" y="94621"/>
                </a:lnTo>
                <a:lnTo>
                  <a:pt x="126578" y="91583"/>
                </a:lnTo>
                <a:lnTo>
                  <a:pt x="129883" y="90240"/>
                </a:lnTo>
                <a:lnTo>
                  <a:pt x="132407" y="89754"/>
                </a:lnTo>
                <a:lnTo>
                  <a:pt x="134322" y="87382"/>
                </a:lnTo>
                <a:lnTo>
                  <a:pt x="137036" y="82106"/>
                </a:lnTo>
                <a:lnTo>
                  <a:pt x="137570" y="75686"/>
                </a:lnTo>
                <a:lnTo>
                  <a:pt x="137046" y="64027"/>
                </a:lnTo>
                <a:lnTo>
                  <a:pt x="137541" y="60160"/>
                </a:lnTo>
                <a:lnTo>
                  <a:pt x="139761" y="53816"/>
                </a:lnTo>
                <a:lnTo>
                  <a:pt x="142742" y="36900"/>
                </a:lnTo>
                <a:lnTo>
                  <a:pt x="144076" y="31985"/>
                </a:lnTo>
                <a:lnTo>
                  <a:pt x="145704" y="28994"/>
                </a:lnTo>
                <a:lnTo>
                  <a:pt x="147943" y="27213"/>
                </a:lnTo>
                <a:lnTo>
                  <a:pt x="152010" y="22031"/>
                </a:lnTo>
                <a:lnTo>
                  <a:pt x="157820" y="11706"/>
                </a:lnTo>
                <a:lnTo>
                  <a:pt x="159391" y="10830"/>
                </a:lnTo>
                <a:lnTo>
                  <a:pt x="163563" y="10306"/>
                </a:lnTo>
                <a:lnTo>
                  <a:pt x="168745" y="10687"/>
                </a:lnTo>
                <a:lnTo>
                  <a:pt x="173413" y="12506"/>
                </a:lnTo>
                <a:lnTo>
                  <a:pt x="173917" y="12363"/>
                </a:lnTo>
                <a:lnTo>
                  <a:pt x="176013" y="11411"/>
                </a:lnTo>
                <a:lnTo>
                  <a:pt x="179813" y="8192"/>
                </a:lnTo>
                <a:lnTo>
                  <a:pt x="186328" y="1772"/>
                </a:lnTo>
                <a:lnTo>
                  <a:pt x="190500" y="0"/>
                </a:lnTo>
                <a:lnTo>
                  <a:pt x="194291" y="248"/>
                </a:lnTo>
                <a:lnTo>
                  <a:pt x="198492" y="7277"/>
                </a:lnTo>
                <a:lnTo>
                  <a:pt x="204426" y="15078"/>
                </a:lnTo>
                <a:lnTo>
                  <a:pt x="208236" y="18850"/>
                </a:lnTo>
                <a:lnTo>
                  <a:pt x="218627" y="25908"/>
                </a:lnTo>
                <a:lnTo>
                  <a:pt x="227752" y="30528"/>
                </a:lnTo>
                <a:lnTo>
                  <a:pt x="232877" y="45711"/>
                </a:lnTo>
                <a:lnTo>
                  <a:pt x="230344" y="51721"/>
                </a:lnTo>
                <a:lnTo>
                  <a:pt x="229086" y="53788"/>
                </a:lnTo>
                <a:lnTo>
                  <a:pt x="224619" y="59741"/>
                </a:lnTo>
                <a:lnTo>
                  <a:pt x="219847" y="68104"/>
                </a:lnTo>
                <a:lnTo>
                  <a:pt x="219485" y="72447"/>
                </a:lnTo>
                <a:lnTo>
                  <a:pt x="221066" y="76819"/>
                </a:lnTo>
                <a:lnTo>
                  <a:pt x="223085" y="79648"/>
                </a:lnTo>
                <a:close/>
                <a:moveTo>
                  <a:pt x="113015" y="355911"/>
                </a:moveTo>
                <a:lnTo>
                  <a:pt x="109024" y="358007"/>
                </a:lnTo>
                <a:lnTo>
                  <a:pt x="105813" y="356702"/>
                </a:lnTo>
                <a:lnTo>
                  <a:pt x="105756" y="352635"/>
                </a:lnTo>
                <a:lnTo>
                  <a:pt x="107747" y="350663"/>
                </a:lnTo>
                <a:lnTo>
                  <a:pt x="111347" y="349872"/>
                </a:lnTo>
                <a:lnTo>
                  <a:pt x="116281" y="351844"/>
                </a:lnTo>
                <a:lnTo>
                  <a:pt x="117005" y="352892"/>
                </a:lnTo>
                <a:lnTo>
                  <a:pt x="114176" y="353682"/>
                </a:lnTo>
                <a:lnTo>
                  <a:pt x="113015" y="355911"/>
                </a:lnTo>
                <a:close/>
                <a:moveTo>
                  <a:pt x="15964" y="462953"/>
                </a:moveTo>
                <a:lnTo>
                  <a:pt x="16250" y="464058"/>
                </a:lnTo>
                <a:lnTo>
                  <a:pt x="17812" y="463753"/>
                </a:lnTo>
                <a:lnTo>
                  <a:pt x="19927" y="461734"/>
                </a:lnTo>
                <a:lnTo>
                  <a:pt x="21422" y="462677"/>
                </a:lnTo>
                <a:lnTo>
                  <a:pt x="21250" y="465554"/>
                </a:lnTo>
                <a:lnTo>
                  <a:pt x="20241" y="465439"/>
                </a:lnTo>
                <a:lnTo>
                  <a:pt x="19964" y="464963"/>
                </a:lnTo>
                <a:lnTo>
                  <a:pt x="18660" y="466601"/>
                </a:lnTo>
                <a:lnTo>
                  <a:pt x="18431" y="467592"/>
                </a:lnTo>
                <a:lnTo>
                  <a:pt x="16926" y="468221"/>
                </a:lnTo>
                <a:lnTo>
                  <a:pt x="14145" y="465411"/>
                </a:lnTo>
                <a:lnTo>
                  <a:pt x="12392" y="460781"/>
                </a:lnTo>
                <a:lnTo>
                  <a:pt x="16469" y="460772"/>
                </a:lnTo>
                <a:lnTo>
                  <a:pt x="16079" y="461877"/>
                </a:lnTo>
                <a:lnTo>
                  <a:pt x="15964" y="462953"/>
                </a:lnTo>
                <a:close/>
                <a:moveTo>
                  <a:pt x="22193" y="616668"/>
                </a:moveTo>
                <a:lnTo>
                  <a:pt x="21822" y="619192"/>
                </a:lnTo>
                <a:lnTo>
                  <a:pt x="20003" y="618916"/>
                </a:lnTo>
                <a:lnTo>
                  <a:pt x="18155" y="619373"/>
                </a:lnTo>
                <a:lnTo>
                  <a:pt x="16669" y="616868"/>
                </a:lnTo>
                <a:lnTo>
                  <a:pt x="15879" y="612639"/>
                </a:lnTo>
                <a:lnTo>
                  <a:pt x="16155" y="611724"/>
                </a:lnTo>
                <a:lnTo>
                  <a:pt x="17317" y="610762"/>
                </a:lnTo>
                <a:lnTo>
                  <a:pt x="18202" y="613086"/>
                </a:lnTo>
                <a:lnTo>
                  <a:pt x="22193" y="616668"/>
                </a:lnTo>
                <a:close/>
                <a:moveTo>
                  <a:pt x="36719" y="627098"/>
                </a:moveTo>
                <a:lnTo>
                  <a:pt x="34766" y="627336"/>
                </a:lnTo>
                <a:lnTo>
                  <a:pt x="32014" y="624659"/>
                </a:lnTo>
                <a:lnTo>
                  <a:pt x="31671" y="623611"/>
                </a:lnTo>
                <a:lnTo>
                  <a:pt x="32747" y="623002"/>
                </a:lnTo>
                <a:lnTo>
                  <a:pt x="32033" y="620849"/>
                </a:lnTo>
                <a:lnTo>
                  <a:pt x="32242" y="619897"/>
                </a:lnTo>
                <a:lnTo>
                  <a:pt x="34367" y="621602"/>
                </a:lnTo>
                <a:lnTo>
                  <a:pt x="35529" y="623583"/>
                </a:lnTo>
                <a:lnTo>
                  <a:pt x="34395" y="624040"/>
                </a:lnTo>
                <a:lnTo>
                  <a:pt x="36319" y="626088"/>
                </a:lnTo>
                <a:lnTo>
                  <a:pt x="36719" y="627098"/>
                </a:lnTo>
                <a:close/>
                <a:moveTo>
                  <a:pt x="41558" y="625269"/>
                </a:moveTo>
                <a:lnTo>
                  <a:pt x="44939" y="626516"/>
                </a:lnTo>
                <a:lnTo>
                  <a:pt x="46358" y="626069"/>
                </a:lnTo>
                <a:lnTo>
                  <a:pt x="47978" y="628898"/>
                </a:lnTo>
                <a:lnTo>
                  <a:pt x="45234" y="630688"/>
                </a:lnTo>
                <a:lnTo>
                  <a:pt x="45044" y="632917"/>
                </a:lnTo>
                <a:lnTo>
                  <a:pt x="46130" y="634298"/>
                </a:lnTo>
                <a:lnTo>
                  <a:pt x="46511" y="636299"/>
                </a:lnTo>
                <a:lnTo>
                  <a:pt x="43777" y="636299"/>
                </a:lnTo>
                <a:lnTo>
                  <a:pt x="42472" y="634613"/>
                </a:lnTo>
                <a:lnTo>
                  <a:pt x="41901" y="632470"/>
                </a:lnTo>
                <a:lnTo>
                  <a:pt x="40624" y="630955"/>
                </a:lnTo>
                <a:lnTo>
                  <a:pt x="38929" y="629803"/>
                </a:lnTo>
                <a:lnTo>
                  <a:pt x="39757" y="628260"/>
                </a:lnTo>
                <a:lnTo>
                  <a:pt x="40234" y="626050"/>
                </a:lnTo>
                <a:lnTo>
                  <a:pt x="41558" y="625269"/>
                </a:lnTo>
                <a:close/>
                <a:moveTo>
                  <a:pt x="32414" y="637642"/>
                </a:moveTo>
                <a:lnTo>
                  <a:pt x="29737" y="639480"/>
                </a:lnTo>
                <a:lnTo>
                  <a:pt x="28718" y="639042"/>
                </a:lnTo>
                <a:lnTo>
                  <a:pt x="28976" y="635937"/>
                </a:lnTo>
                <a:lnTo>
                  <a:pt x="30566" y="634518"/>
                </a:lnTo>
                <a:lnTo>
                  <a:pt x="33243" y="634356"/>
                </a:lnTo>
                <a:lnTo>
                  <a:pt x="32414" y="637642"/>
                </a:lnTo>
                <a:close/>
                <a:moveTo>
                  <a:pt x="26937" y="639394"/>
                </a:moveTo>
                <a:lnTo>
                  <a:pt x="24594" y="639928"/>
                </a:lnTo>
                <a:lnTo>
                  <a:pt x="23136" y="638375"/>
                </a:lnTo>
                <a:lnTo>
                  <a:pt x="23689" y="637223"/>
                </a:lnTo>
                <a:lnTo>
                  <a:pt x="25318" y="635937"/>
                </a:lnTo>
                <a:lnTo>
                  <a:pt x="27090" y="636118"/>
                </a:lnTo>
                <a:lnTo>
                  <a:pt x="27470" y="637623"/>
                </a:lnTo>
                <a:lnTo>
                  <a:pt x="26937" y="6393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AAC58AF4-1B73-2468-A099-A7C4D0F2C652}"/>
              </a:ext>
            </a:extLst>
          </p:cNvPr>
          <p:cNvSpPr/>
          <p:nvPr/>
        </p:nvSpPr>
        <p:spPr>
          <a:xfrm>
            <a:off x="10476287" y="5000495"/>
            <a:ext cx="191433" cy="256851"/>
          </a:xfrm>
          <a:custGeom>
            <a:avLst/>
            <a:gdLst>
              <a:gd name="connsiteX0" fmla="*/ 67742 w 191433"/>
              <a:gd name="connsiteY0" fmla="*/ 772 h 256851"/>
              <a:gd name="connsiteX1" fmla="*/ 66694 w 191433"/>
              <a:gd name="connsiteY1" fmla="*/ 1048 h 256851"/>
              <a:gd name="connsiteX2" fmla="*/ 65008 w 191433"/>
              <a:gd name="connsiteY2" fmla="*/ 819 h 256851"/>
              <a:gd name="connsiteX3" fmla="*/ 64665 w 191433"/>
              <a:gd name="connsiteY3" fmla="*/ 381 h 256851"/>
              <a:gd name="connsiteX4" fmla="*/ 65199 w 191433"/>
              <a:gd name="connsiteY4" fmla="*/ 286 h 256851"/>
              <a:gd name="connsiteX5" fmla="*/ 66304 w 191433"/>
              <a:gd name="connsiteY5" fmla="*/ 0 h 256851"/>
              <a:gd name="connsiteX6" fmla="*/ 67656 w 191433"/>
              <a:gd name="connsiteY6" fmla="*/ 143 h 256851"/>
              <a:gd name="connsiteX7" fmla="*/ 67894 w 191433"/>
              <a:gd name="connsiteY7" fmla="*/ 429 h 256851"/>
              <a:gd name="connsiteX8" fmla="*/ 67742 w 191433"/>
              <a:gd name="connsiteY8" fmla="*/ 772 h 256851"/>
              <a:gd name="connsiteX9" fmla="*/ 145856 w 191433"/>
              <a:gd name="connsiteY9" fmla="*/ 100689 h 256851"/>
              <a:gd name="connsiteX10" fmla="*/ 144685 w 191433"/>
              <a:gd name="connsiteY10" fmla="*/ 101222 h 256851"/>
              <a:gd name="connsiteX11" fmla="*/ 144685 w 191433"/>
              <a:gd name="connsiteY11" fmla="*/ 100879 h 256851"/>
              <a:gd name="connsiteX12" fmla="*/ 144685 w 191433"/>
              <a:gd name="connsiteY12" fmla="*/ 100794 h 256851"/>
              <a:gd name="connsiteX13" fmla="*/ 145504 w 191433"/>
              <a:gd name="connsiteY13" fmla="*/ 100051 h 256851"/>
              <a:gd name="connsiteX14" fmla="*/ 146161 w 191433"/>
              <a:gd name="connsiteY14" fmla="*/ 100051 h 256851"/>
              <a:gd name="connsiteX15" fmla="*/ 145856 w 191433"/>
              <a:gd name="connsiteY15" fmla="*/ 100689 h 256851"/>
              <a:gd name="connsiteX16" fmla="*/ 146571 w 191433"/>
              <a:gd name="connsiteY16" fmla="*/ 110471 h 256851"/>
              <a:gd name="connsiteX17" fmla="*/ 144685 w 191433"/>
              <a:gd name="connsiteY17" fmla="*/ 111500 h 256851"/>
              <a:gd name="connsiteX18" fmla="*/ 144685 w 191433"/>
              <a:gd name="connsiteY18" fmla="*/ 110080 h 256851"/>
              <a:gd name="connsiteX19" fmla="*/ 146190 w 191433"/>
              <a:gd name="connsiteY19" fmla="*/ 108766 h 256851"/>
              <a:gd name="connsiteX20" fmla="*/ 147333 w 191433"/>
              <a:gd name="connsiteY20" fmla="*/ 108490 h 256851"/>
              <a:gd name="connsiteX21" fmla="*/ 146628 w 191433"/>
              <a:gd name="connsiteY21" fmla="*/ 109814 h 256851"/>
              <a:gd name="connsiteX22" fmla="*/ 146571 w 191433"/>
              <a:gd name="connsiteY22" fmla="*/ 110471 h 256851"/>
              <a:gd name="connsiteX23" fmla="*/ 172584 w 191433"/>
              <a:gd name="connsiteY23" fmla="*/ 131855 h 256851"/>
              <a:gd name="connsiteX24" fmla="*/ 171908 w 191433"/>
              <a:gd name="connsiteY24" fmla="*/ 132807 h 256851"/>
              <a:gd name="connsiteX25" fmla="*/ 171317 w 191433"/>
              <a:gd name="connsiteY25" fmla="*/ 132464 h 256851"/>
              <a:gd name="connsiteX26" fmla="*/ 172069 w 191433"/>
              <a:gd name="connsiteY26" fmla="*/ 130864 h 256851"/>
              <a:gd name="connsiteX27" fmla="*/ 172184 w 191433"/>
              <a:gd name="connsiteY27" fmla="*/ 130178 h 256851"/>
              <a:gd name="connsiteX28" fmla="*/ 171022 w 191433"/>
              <a:gd name="connsiteY28" fmla="*/ 129340 h 256851"/>
              <a:gd name="connsiteX29" fmla="*/ 170945 w 191433"/>
              <a:gd name="connsiteY29" fmla="*/ 128749 h 256851"/>
              <a:gd name="connsiteX30" fmla="*/ 171288 w 191433"/>
              <a:gd name="connsiteY30" fmla="*/ 128388 h 256851"/>
              <a:gd name="connsiteX31" fmla="*/ 172679 w 191433"/>
              <a:gd name="connsiteY31" fmla="*/ 129330 h 256851"/>
              <a:gd name="connsiteX32" fmla="*/ 173527 w 191433"/>
              <a:gd name="connsiteY32" fmla="*/ 130064 h 256851"/>
              <a:gd name="connsiteX33" fmla="*/ 173698 w 191433"/>
              <a:gd name="connsiteY33" fmla="*/ 130464 h 256851"/>
              <a:gd name="connsiteX34" fmla="*/ 173441 w 191433"/>
              <a:gd name="connsiteY34" fmla="*/ 131178 h 256851"/>
              <a:gd name="connsiteX35" fmla="*/ 172584 w 191433"/>
              <a:gd name="connsiteY35" fmla="*/ 131855 h 256851"/>
              <a:gd name="connsiteX36" fmla="*/ 191434 w 191433"/>
              <a:gd name="connsiteY36" fmla="*/ 150809 h 256851"/>
              <a:gd name="connsiteX37" fmla="*/ 189948 w 191433"/>
              <a:gd name="connsiteY37" fmla="*/ 151105 h 256851"/>
              <a:gd name="connsiteX38" fmla="*/ 188595 w 191433"/>
              <a:gd name="connsiteY38" fmla="*/ 149914 h 256851"/>
              <a:gd name="connsiteX39" fmla="*/ 189452 w 191433"/>
              <a:gd name="connsiteY39" fmla="*/ 148657 h 256851"/>
              <a:gd name="connsiteX40" fmla="*/ 190652 w 191433"/>
              <a:gd name="connsiteY40" fmla="*/ 148952 h 256851"/>
              <a:gd name="connsiteX41" fmla="*/ 191338 w 191433"/>
              <a:gd name="connsiteY41" fmla="*/ 150171 h 256851"/>
              <a:gd name="connsiteX42" fmla="*/ 191434 w 191433"/>
              <a:gd name="connsiteY42" fmla="*/ 150809 h 256851"/>
              <a:gd name="connsiteX43" fmla="*/ 171736 w 191433"/>
              <a:gd name="connsiteY43" fmla="*/ 151476 h 256851"/>
              <a:gd name="connsiteX44" fmla="*/ 170926 w 191433"/>
              <a:gd name="connsiteY44" fmla="*/ 151895 h 256851"/>
              <a:gd name="connsiteX45" fmla="*/ 170364 w 191433"/>
              <a:gd name="connsiteY45" fmla="*/ 151800 h 256851"/>
              <a:gd name="connsiteX46" fmla="*/ 169707 w 191433"/>
              <a:gd name="connsiteY46" fmla="*/ 151352 h 256851"/>
              <a:gd name="connsiteX47" fmla="*/ 169307 w 191433"/>
              <a:gd name="connsiteY47" fmla="*/ 150562 h 256851"/>
              <a:gd name="connsiteX48" fmla="*/ 170145 w 191433"/>
              <a:gd name="connsiteY48" fmla="*/ 149895 h 256851"/>
              <a:gd name="connsiteX49" fmla="*/ 171441 w 191433"/>
              <a:gd name="connsiteY49" fmla="*/ 150648 h 256851"/>
              <a:gd name="connsiteX50" fmla="*/ 171736 w 191433"/>
              <a:gd name="connsiteY50" fmla="*/ 151476 h 256851"/>
              <a:gd name="connsiteX51" fmla="*/ 177784 w 191433"/>
              <a:gd name="connsiteY51" fmla="*/ 158668 h 256851"/>
              <a:gd name="connsiteX52" fmla="*/ 177470 w 191433"/>
              <a:gd name="connsiteY52" fmla="*/ 159182 h 256851"/>
              <a:gd name="connsiteX53" fmla="*/ 176041 w 191433"/>
              <a:gd name="connsiteY53" fmla="*/ 158344 h 256851"/>
              <a:gd name="connsiteX54" fmla="*/ 175489 w 191433"/>
              <a:gd name="connsiteY54" fmla="*/ 157772 h 256851"/>
              <a:gd name="connsiteX55" fmla="*/ 177012 w 191433"/>
              <a:gd name="connsiteY55" fmla="*/ 157334 h 256851"/>
              <a:gd name="connsiteX56" fmla="*/ 177755 w 191433"/>
              <a:gd name="connsiteY56" fmla="*/ 157477 h 256851"/>
              <a:gd name="connsiteX57" fmla="*/ 177784 w 191433"/>
              <a:gd name="connsiteY57" fmla="*/ 158668 h 256851"/>
              <a:gd name="connsiteX58" fmla="*/ 150038 w 191433"/>
              <a:gd name="connsiteY58" fmla="*/ 178470 h 256851"/>
              <a:gd name="connsiteX59" fmla="*/ 150105 w 191433"/>
              <a:gd name="connsiteY59" fmla="*/ 179299 h 256851"/>
              <a:gd name="connsiteX60" fmla="*/ 149704 w 191433"/>
              <a:gd name="connsiteY60" fmla="*/ 179251 h 256851"/>
              <a:gd name="connsiteX61" fmla="*/ 149228 w 191433"/>
              <a:gd name="connsiteY61" fmla="*/ 178898 h 256851"/>
              <a:gd name="connsiteX62" fmla="*/ 148990 w 191433"/>
              <a:gd name="connsiteY62" fmla="*/ 179070 h 256851"/>
              <a:gd name="connsiteX63" fmla="*/ 148819 w 191433"/>
              <a:gd name="connsiteY63" fmla="*/ 179327 h 256851"/>
              <a:gd name="connsiteX64" fmla="*/ 148733 w 191433"/>
              <a:gd name="connsiteY64" fmla="*/ 179908 h 256851"/>
              <a:gd name="connsiteX65" fmla="*/ 148667 w 191433"/>
              <a:gd name="connsiteY65" fmla="*/ 180232 h 256851"/>
              <a:gd name="connsiteX66" fmla="*/ 148295 w 191433"/>
              <a:gd name="connsiteY66" fmla="*/ 180118 h 256851"/>
              <a:gd name="connsiteX67" fmla="*/ 148228 w 191433"/>
              <a:gd name="connsiteY67" fmla="*/ 179547 h 256851"/>
              <a:gd name="connsiteX68" fmla="*/ 148352 w 191433"/>
              <a:gd name="connsiteY68" fmla="*/ 179146 h 256851"/>
              <a:gd name="connsiteX69" fmla="*/ 148533 w 191433"/>
              <a:gd name="connsiteY69" fmla="*/ 178556 h 256851"/>
              <a:gd name="connsiteX70" fmla="*/ 149200 w 191433"/>
              <a:gd name="connsiteY70" fmla="*/ 178022 h 256851"/>
              <a:gd name="connsiteX71" fmla="*/ 150038 w 191433"/>
              <a:gd name="connsiteY71" fmla="*/ 178470 h 256851"/>
              <a:gd name="connsiteX72" fmla="*/ 183852 w 191433"/>
              <a:gd name="connsiteY72" fmla="*/ 184814 h 256851"/>
              <a:gd name="connsiteX73" fmla="*/ 183556 w 191433"/>
              <a:gd name="connsiteY73" fmla="*/ 185071 h 256851"/>
              <a:gd name="connsiteX74" fmla="*/ 182823 w 191433"/>
              <a:gd name="connsiteY74" fmla="*/ 184785 h 256851"/>
              <a:gd name="connsiteX75" fmla="*/ 182223 w 191433"/>
              <a:gd name="connsiteY75" fmla="*/ 184395 h 256851"/>
              <a:gd name="connsiteX76" fmla="*/ 182146 w 191433"/>
              <a:gd name="connsiteY76" fmla="*/ 183995 h 256851"/>
              <a:gd name="connsiteX77" fmla="*/ 182394 w 191433"/>
              <a:gd name="connsiteY77" fmla="*/ 183480 h 256851"/>
              <a:gd name="connsiteX78" fmla="*/ 182975 w 191433"/>
              <a:gd name="connsiteY78" fmla="*/ 183213 h 256851"/>
              <a:gd name="connsiteX79" fmla="*/ 183271 w 191433"/>
              <a:gd name="connsiteY79" fmla="*/ 183318 h 256851"/>
              <a:gd name="connsiteX80" fmla="*/ 183099 w 191433"/>
              <a:gd name="connsiteY80" fmla="*/ 183490 h 256851"/>
              <a:gd name="connsiteX81" fmla="*/ 182747 w 191433"/>
              <a:gd name="connsiteY81" fmla="*/ 183671 h 256851"/>
              <a:gd name="connsiteX82" fmla="*/ 182804 w 191433"/>
              <a:gd name="connsiteY82" fmla="*/ 184175 h 256851"/>
              <a:gd name="connsiteX83" fmla="*/ 183261 w 191433"/>
              <a:gd name="connsiteY83" fmla="*/ 184480 h 256851"/>
              <a:gd name="connsiteX84" fmla="*/ 183699 w 191433"/>
              <a:gd name="connsiteY84" fmla="*/ 184566 h 256851"/>
              <a:gd name="connsiteX85" fmla="*/ 183852 w 191433"/>
              <a:gd name="connsiteY85" fmla="*/ 184814 h 256851"/>
              <a:gd name="connsiteX86" fmla="*/ 179127 w 191433"/>
              <a:gd name="connsiteY86" fmla="*/ 227266 h 256851"/>
              <a:gd name="connsiteX87" fmla="*/ 179184 w 191433"/>
              <a:gd name="connsiteY87" fmla="*/ 227343 h 256851"/>
              <a:gd name="connsiteX88" fmla="*/ 179032 w 191433"/>
              <a:gd name="connsiteY88" fmla="*/ 227333 h 256851"/>
              <a:gd name="connsiteX89" fmla="*/ 178822 w 191433"/>
              <a:gd name="connsiteY89" fmla="*/ 227238 h 256851"/>
              <a:gd name="connsiteX90" fmla="*/ 178651 w 191433"/>
              <a:gd name="connsiteY90" fmla="*/ 227048 h 256851"/>
              <a:gd name="connsiteX91" fmla="*/ 178613 w 191433"/>
              <a:gd name="connsiteY91" fmla="*/ 226838 h 256851"/>
              <a:gd name="connsiteX92" fmla="*/ 178698 w 191433"/>
              <a:gd name="connsiteY92" fmla="*/ 226629 h 256851"/>
              <a:gd name="connsiteX93" fmla="*/ 178784 w 191433"/>
              <a:gd name="connsiteY93" fmla="*/ 226638 h 256851"/>
              <a:gd name="connsiteX94" fmla="*/ 178927 w 191433"/>
              <a:gd name="connsiteY94" fmla="*/ 226829 h 256851"/>
              <a:gd name="connsiteX95" fmla="*/ 179061 w 191433"/>
              <a:gd name="connsiteY95" fmla="*/ 227038 h 256851"/>
              <a:gd name="connsiteX96" fmla="*/ 179127 w 191433"/>
              <a:gd name="connsiteY96" fmla="*/ 227266 h 256851"/>
              <a:gd name="connsiteX97" fmla="*/ 144666 w 191433"/>
              <a:gd name="connsiteY97" fmla="*/ 101222 h 256851"/>
              <a:gd name="connsiteX98" fmla="*/ 140627 w 191433"/>
              <a:gd name="connsiteY98" fmla="*/ 104908 h 256851"/>
              <a:gd name="connsiteX99" fmla="*/ 139179 w 191433"/>
              <a:gd name="connsiteY99" fmla="*/ 106814 h 256851"/>
              <a:gd name="connsiteX100" fmla="*/ 137951 w 191433"/>
              <a:gd name="connsiteY100" fmla="*/ 108918 h 256851"/>
              <a:gd name="connsiteX101" fmla="*/ 134512 w 191433"/>
              <a:gd name="connsiteY101" fmla="*/ 111176 h 256851"/>
              <a:gd name="connsiteX102" fmla="*/ 133045 w 191433"/>
              <a:gd name="connsiteY102" fmla="*/ 114205 h 256851"/>
              <a:gd name="connsiteX103" fmla="*/ 133150 w 191433"/>
              <a:gd name="connsiteY103" fmla="*/ 117262 h 256851"/>
              <a:gd name="connsiteX104" fmla="*/ 136598 w 191433"/>
              <a:gd name="connsiteY104" fmla="*/ 114062 h 256851"/>
              <a:gd name="connsiteX105" fmla="*/ 140437 w 191433"/>
              <a:gd name="connsiteY105" fmla="*/ 111452 h 256851"/>
              <a:gd name="connsiteX106" fmla="*/ 141618 w 191433"/>
              <a:gd name="connsiteY106" fmla="*/ 110919 h 256851"/>
              <a:gd name="connsiteX107" fmla="*/ 142827 w 191433"/>
              <a:gd name="connsiteY107" fmla="*/ 110947 h 256851"/>
              <a:gd name="connsiteX108" fmla="*/ 142723 w 191433"/>
              <a:gd name="connsiteY108" fmla="*/ 111843 h 256851"/>
              <a:gd name="connsiteX109" fmla="*/ 142170 w 191433"/>
              <a:gd name="connsiteY109" fmla="*/ 112729 h 256851"/>
              <a:gd name="connsiteX110" fmla="*/ 141741 w 191433"/>
              <a:gd name="connsiteY110" fmla="*/ 115043 h 256851"/>
              <a:gd name="connsiteX111" fmla="*/ 142751 w 191433"/>
              <a:gd name="connsiteY111" fmla="*/ 117196 h 256851"/>
              <a:gd name="connsiteX112" fmla="*/ 139884 w 191433"/>
              <a:gd name="connsiteY112" fmla="*/ 116986 h 256851"/>
              <a:gd name="connsiteX113" fmla="*/ 137046 w 191433"/>
              <a:gd name="connsiteY113" fmla="*/ 117167 h 256851"/>
              <a:gd name="connsiteX114" fmla="*/ 133684 w 191433"/>
              <a:gd name="connsiteY114" fmla="*/ 118367 h 256851"/>
              <a:gd name="connsiteX115" fmla="*/ 130378 w 191433"/>
              <a:gd name="connsiteY115" fmla="*/ 118901 h 256851"/>
              <a:gd name="connsiteX116" fmla="*/ 129140 w 191433"/>
              <a:gd name="connsiteY116" fmla="*/ 118910 h 256851"/>
              <a:gd name="connsiteX117" fmla="*/ 127959 w 191433"/>
              <a:gd name="connsiteY117" fmla="*/ 118510 h 256851"/>
              <a:gd name="connsiteX118" fmla="*/ 127188 w 191433"/>
              <a:gd name="connsiteY118" fmla="*/ 117891 h 256851"/>
              <a:gd name="connsiteX119" fmla="*/ 126587 w 191433"/>
              <a:gd name="connsiteY119" fmla="*/ 116462 h 256851"/>
              <a:gd name="connsiteX120" fmla="*/ 125978 w 191433"/>
              <a:gd name="connsiteY120" fmla="*/ 116253 h 256851"/>
              <a:gd name="connsiteX121" fmla="*/ 123358 w 191433"/>
              <a:gd name="connsiteY121" fmla="*/ 116319 h 256851"/>
              <a:gd name="connsiteX122" fmla="*/ 119434 w 191433"/>
              <a:gd name="connsiteY122" fmla="*/ 119120 h 256851"/>
              <a:gd name="connsiteX123" fmla="*/ 118129 w 191433"/>
              <a:gd name="connsiteY123" fmla="*/ 121520 h 256851"/>
              <a:gd name="connsiteX124" fmla="*/ 116624 w 191433"/>
              <a:gd name="connsiteY124" fmla="*/ 121625 h 256851"/>
              <a:gd name="connsiteX125" fmla="*/ 114834 w 191433"/>
              <a:gd name="connsiteY125" fmla="*/ 121130 h 256851"/>
              <a:gd name="connsiteX126" fmla="*/ 112671 w 191433"/>
              <a:gd name="connsiteY126" fmla="*/ 122968 h 256851"/>
              <a:gd name="connsiteX127" fmla="*/ 110090 w 191433"/>
              <a:gd name="connsiteY127" fmla="*/ 123625 h 256851"/>
              <a:gd name="connsiteX128" fmla="*/ 108985 w 191433"/>
              <a:gd name="connsiteY128" fmla="*/ 122063 h 256851"/>
              <a:gd name="connsiteX129" fmla="*/ 108261 w 191433"/>
              <a:gd name="connsiteY129" fmla="*/ 120158 h 256851"/>
              <a:gd name="connsiteX130" fmla="*/ 107337 w 191433"/>
              <a:gd name="connsiteY130" fmla="*/ 118758 h 256851"/>
              <a:gd name="connsiteX131" fmla="*/ 104499 w 191433"/>
              <a:gd name="connsiteY131" fmla="*/ 118405 h 256851"/>
              <a:gd name="connsiteX132" fmla="*/ 104937 w 191433"/>
              <a:gd name="connsiteY132" fmla="*/ 116691 h 256851"/>
              <a:gd name="connsiteX133" fmla="*/ 105689 w 191433"/>
              <a:gd name="connsiteY133" fmla="*/ 115986 h 256851"/>
              <a:gd name="connsiteX134" fmla="*/ 106375 w 191433"/>
              <a:gd name="connsiteY134" fmla="*/ 114967 h 256851"/>
              <a:gd name="connsiteX135" fmla="*/ 106795 w 191433"/>
              <a:gd name="connsiteY135" fmla="*/ 113805 h 256851"/>
              <a:gd name="connsiteX136" fmla="*/ 108156 w 191433"/>
              <a:gd name="connsiteY136" fmla="*/ 114538 h 256851"/>
              <a:gd name="connsiteX137" fmla="*/ 109547 w 191433"/>
              <a:gd name="connsiteY137" fmla="*/ 115014 h 256851"/>
              <a:gd name="connsiteX138" fmla="*/ 111100 w 191433"/>
              <a:gd name="connsiteY138" fmla="*/ 114148 h 256851"/>
              <a:gd name="connsiteX139" fmla="*/ 112719 w 191433"/>
              <a:gd name="connsiteY139" fmla="*/ 114072 h 256851"/>
              <a:gd name="connsiteX140" fmla="*/ 114338 w 191433"/>
              <a:gd name="connsiteY140" fmla="*/ 111538 h 256851"/>
              <a:gd name="connsiteX141" fmla="*/ 116881 w 191433"/>
              <a:gd name="connsiteY141" fmla="*/ 109947 h 256851"/>
              <a:gd name="connsiteX142" fmla="*/ 120377 w 191433"/>
              <a:gd name="connsiteY142" fmla="*/ 108690 h 256851"/>
              <a:gd name="connsiteX143" fmla="*/ 123940 w 191433"/>
              <a:gd name="connsiteY143" fmla="*/ 107795 h 256851"/>
              <a:gd name="connsiteX144" fmla="*/ 125778 w 191433"/>
              <a:gd name="connsiteY144" fmla="*/ 107613 h 256851"/>
              <a:gd name="connsiteX145" fmla="*/ 127540 w 191433"/>
              <a:gd name="connsiteY145" fmla="*/ 107099 h 256851"/>
              <a:gd name="connsiteX146" fmla="*/ 130636 w 191433"/>
              <a:gd name="connsiteY146" fmla="*/ 104718 h 256851"/>
              <a:gd name="connsiteX147" fmla="*/ 132683 w 191433"/>
              <a:gd name="connsiteY147" fmla="*/ 103499 h 256851"/>
              <a:gd name="connsiteX148" fmla="*/ 134912 w 191433"/>
              <a:gd name="connsiteY148" fmla="*/ 102765 h 256851"/>
              <a:gd name="connsiteX149" fmla="*/ 137046 w 191433"/>
              <a:gd name="connsiteY149" fmla="*/ 102337 h 256851"/>
              <a:gd name="connsiteX150" fmla="*/ 139018 w 191433"/>
              <a:gd name="connsiteY150" fmla="*/ 102718 h 256851"/>
              <a:gd name="connsiteX151" fmla="*/ 140608 w 191433"/>
              <a:gd name="connsiteY151" fmla="*/ 102518 h 256851"/>
              <a:gd name="connsiteX152" fmla="*/ 144666 w 191433"/>
              <a:gd name="connsiteY152" fmla="*/ 100822 h 256851"/>
              <a:gd name="connsiteX153" fmla="*/ 144666 w 191433"/>
              <a:gd name="connsiteY153" fmla="*/ 101222 h 256851"/>
              <a:gd name="connsiteX154" fmla="*/ 144685 w 191433"/>
              <a:gd name="connsiteY154" fmla="*/ 111509 h 256851"/>
              <a:gd name="connsiteX155" fmla="*/ 144342 w 191433"/>
              <a:gd name="connsiteY155" fmla="*/ 111538 h 256851"/>
              <a:gd name="connsiteX156" fmla="*/ 144276 w 191433"/>
              <a:gd name="connsiteY156" fmla="*/ 111005 h 256851"/>
              <a:gd name="connsiteX157" fmla="*/ 144685 w 191433"/>
              <a:gd name="connsiteY157" fmla="*/ 110080 h 256851"/>
              <a:gd name="connsiteX158" fmla="*/ 144685 w 191433"/>
              <a:gd name="connsiteY158" fmla="*/ 111509 h 256851"/>
              <a:gd name="connsiteX159" fmla="*/ 148409 w 191433"/>
              <a:gd name="connsiteY159" fmla="*/ 115614 h 256851"/>
              <a:gd name="connsiteX160" fmla="*/ 147533 w 191433"/>
              <a:gd name="connsiteY160" fmla="*/ 115957 h 256851"/>
              <a:gd name="connsiteX161" fmla="*/ 144685 w 191433"/>
              <a:gd name="connsiteY161" fmla="*/ 118320 h 256851"/>
              <a:gd name="connsiteX162" fmla="*/ 144685 w 191433"/>
              <a:gd name="connsiteY162" fmla="*/ 118320 h 256851"/>
              <a:gd name="connsiteX163" fmla="*/ 142847 w 191433"/>
              <a:gd name="connsiteY163" fmla="*/ 120825 h 256851"/>
              <a:gd name="connsiteX164" fmla="*/ 141932 w 191433"/>
              <a:gd name="connsiteY164" fmla="*/ 123263 h 256851"/>
              <a:gd name="connsiteX165" fmla="*/ 142704 w 191433"/>
              <a:gd name="connsiteY165" fmla="*/ 124273 h 256851"/>
              <a:gd name="connsiteX166" fmla="*/ 144685 w 191433"/>
              <a:gd name="connsiteY166" fmla="*/ 123235 h 256851"/>
              <a:gd name="connsiteX167" fmla="*/ 145352 w 191433"/>
              <a:gd name="connsiteY167" fmla="*/ 122177 h 256851"/>
              <a:gd name="connsiteX168" fmla="*/ 148219 w 191433"/>
              <a:gd name="connsiteY168" fmla="*/ 120110 h 256851"/>
              <a:gd name="connsiteX169" fmla="*/ 149438 w 191433"/>
              <a:gd name="connsiteY169" fmla="*/ 117748 h 256851"/>
              <a:gd name="connsiteX170" fmla="*/ 148409 w 191433"/>
              <a:gd name="connsiteY170" fmla="*/ 115614 h 256851"/>
              <a:gd name="connsiteX171" fmla="*/ 70751 w 191433"/>
              <a:gd name="connsiteY171" fmla="*/ 128359 h 256851"/>
              <a:gd name="connsiteX172" fmla="*/ 69371 w 191433"/>
              <a:gd name="connsiteY172" fmla="*/ 128826 h 256851"/>
              <a:gd name="connsiteX173" fmla="*/ 70104 w 191433"/>
              <a:gd name="connsiteY173" fmla="*/ 126616 h 256851"/>
              <a:gd name="connsiteX174" fmla="*/ 70875 w 191433"/>
              <a:gd name="connsiteY174" fmla="*/ 125921 h 256851"/>
              <a:gd name="connsiteX175" fmla="*/ 71371 w 191433"/>
              <a:gd name="connsiteY175" fmla="*/ 125778 h 256851"/>
              <a:gd name="connsiteX176" fmla="*/ 72161 w 191433"/>
              <a:gd name="connsiteY176" fmla="*/ 125625 h 256851"/>
              <a:gd name="connsiteX177" fmla="*/ 71857 w 191433"/>
              <a:gd name="connsiteY177" fmla="*/ 127187 h 256851"/>
              <a:gd name="connsiteX178" fmla="*/ 70751 w 191433"/>
              <a:gd name="connsiteY178" fmla="*/ 128359 h 256851"/>
              <a:gd name="connsiteX179" fmla="*/ 129245 w 191433"/>
              <a:gd name="connsiteY179" fmla="*/ 134474 h 256851"/>
              <a:gd name="connsiteX180" fmla="*/ 128350 w 191433"/>
              <a:gd name="connsiteY180" fmla="*/ 135227 h 256851"/>
              <a:gd name="connsiteX181" fmla="*/ 127931 w 191433"/>
              <a:gd name="connsiteY181" fmla="*/ 131398 h 256851"/>
              <a:gd name="connsiteX182" fmla="*/ 128854 w 191433"/>
              <a:gd name="connsiteY182" fmla="*/ 131426 h 256851"/>
              <a:gd name="connsiteX183" fmla="*/ 129521 w 191433"/>
              <a:gd name="connsiteY183" fmla="*/ 131826 h 256851"/>
              <a:gd name="connsiteX184" fmla="*/ 129902 w 191433"/>
              <a:gd name="connsiteY184" fmla="*/ 132798 h 256851"/>
              <a:gd name="connsiteX185" fmla="*/ 129245 w 191433"/>
              <a:gd name="connsiteY185" fmla="*/ 134474 h 256851"/>
              <a:gd name="connsiteX186" fmla="*/ 98717 w 191433"/>
              <a:gd name="connsiteY186" fmla="*/ 134617 h 256851"/>
              <a:gd name="connsiteX187" fmla="*/ 98717 w 191433"/>
              <a:gd name="connsiteY187" fmla="*/ 135846 h 256851"/>
              <a:gd name="connsiteX188" fmla="*/ 99498 w 191433"/>
              <a:gd name="connsiteY188" fmla="*/ 136379 h 256851"/>
              <a:gd name="connsiteX189" fmla="*/ 100279 w 191433"/>
              <a:gd name="connsiteY189" fmla="*/ 136465 h 256851"/>
              <a:gd name="connsiteX190" fmla="*/ 102203 w 191433"/>
              <a:gd name="connsiteY190" fmla="*/ 138827 h 256851"/>
              <a:gd name="connsiteX191" fmla="*/ 105203 w 191433"/>
              <a:gd name="connsiteY191" fmla="*/ 140856 h 256851"/>
              <a:gd name="connsiteX192" fmla="*/ 107032 w 191433"/>
              <a:gd name="connsiteY192" fmla="*/ 142408 h 256851"/>
              <a:gd name="connsiteX193" fmla="*/ 107137 w 191433"/>
              <a:gd name="connsiteY193" fmla="*/ 143733 h 256851"/>
              <a:gd name="connsiteX194" fmla="*/ 106575 w 191433"/>
              <a:gd name="connsiteY194" fmla="*/ 145132 h 256851"/>
              <a:gd name="connsiteX195" fmla="*/ 107356 w 191433"/>
              <a:gd name="connsiteY195" fmla="*/ 147647 h 256851"/>
              <a:gd name="connsiteX196" fmla="*/ 107728 w 191433"/>
              <a:gd name="connsiteY196" fmla="*/ 150247 h 256851"/>
              <a:gd name="connsiteX197" fmla="*/ 109061 w 191433"/>
              <a:gd name="connsiteY197" fmla="*/ 154381 h 256851"/>
              <a:gd name="connsiteX198" fmla="*/ 107185 w 191433"/>
              <a:gd name="connsiteY198" fmla="*/ 155172 h 256851"/>
              <a:gd name="connsiteX199" fmla="*/ 104223 w 191433"/>
              <a:gd name="connsiteY199" fmla="*/ 155267 h 256851"/>
              <a:gd name="connsiteX200" fmla="*/ 103537 w 191433"/>
              <a:gd name="connsiteY200" fmla="*/ 156010 h 256851"/>
              <a:gd name="connsiteX201" fmla="*/ 102537 w 191433"/>
              <a:gd name="connsiteY201" fmla="*/ 155600 h 256851"/>
              <a:gd name="connsiteX202" fmla="*/ 100079 w 191433"/>
              <a:gd name="connsiteY202" fmla="*/ 155915 h 256851"/>
              <a:gd name="connsiteX203" fmla="*/ 97736 w 191433"/>
              <a:gd name="connsiteY203" fmla="*/ 157277 h 256851"/>
              <a:gd name="connsiteX204" fmla="*/ 95508 w 191433"/>
              <a:gd name="connsiteY204" fmla="*/ 159125 h 256851"/>
              <a:gd name="connsiteX205" fmla="*/ 92926 w 191433"/>
              <a:gd name="connsiteY205" fmla="*/ 159125 h 256851"/>
              <a:gd name="connsiteX206" fmla="*/ 90021 w 191433"/>
              <a:gd name="connsiteY206" fmla="*/ 159506 h 256851"/>
              <a:gd name="connsiteX207" fmla="*/ 87125 w 191433"/>
              <a:gd name="connsiteY207" fmla="*/ 159248 h 256851"/>
              <a:gd name="connsiteX208" fmla="*/ 85087 w 191433"/>
              <a:gd name="connsiteY208" fmla="*/ 158258 h 256851"/>
              <a:gd name="connsiteX209" fmla="*/ 81496 w 191433"/>
              <a:gd name="connsiteY209" fmla="*/ 157182 h 256851"/>
              <a:gd name="connsiteX210" fmla="*/ 76705 w 191433"/>
              <a:gd name="connsiteY210" fmla="*/ 156267 h 256851"/>
              <a:gd name="connsiteX211" fmla="*/ 74724 w 191433"/>
              <a:gd name="connsiteY211" fmla="*/ 155496 h 256851"/>
              <a:gd name="connsiteX212" fmla="*/ 73066 w 191433"/>
              <a:gd name="connsiteY212" fmla="*/ 154296 h 256851"/>
              <a:gd name="connsiteX213" fmla="*/ 71524 w 191433"/>
              <a:gd name="connsiteY213" fmla="*/ 151257 h 256851"/>
              <a:gd name="connsiteX214" fmla="*/ 71294 w 191433"/>
              <a:gd name="connsiteY214" fmla="*/ 149752 h 256851"/>
              <a:gd name="connsiteX215" fmla="*/ 71533 w 191433"/>
              <a:gd name="connsiteY215" fmla="*/ 148314 h 256851"/>
              <a:gd name="connsiteX216" fmla="*/ 72933 w 191433"/>
              <a:gd name="connsiteY216" fmla="*/ 147828 h 256851"/>
              <a:gd name="connsiteX217" fmla="*/ 74105 w 191433"/>
              <a:gd name="connsiteY217" fmla="*/ 147104 h 256851"/>
              <a:gd name="connsiteX218" fmla="*/ 74266 w 191433"/>
              <a:gd name="connsiteY218" fmla="*/ 146152 h 256851"/>
              <a:gd name="connsiteX219" fmla="*/ 74790 w 191433"/>
              <a:gd name="connsiteY219" fmla="*/ 145485 h 256851"/>
              <a:gd name="connsiteX220" fmla="*/ 75457 w 191433"/>
              <a:gd name="connsiteY220" fmla="*/ 145247 h 256851"/>
              <a:gd name="connsiteX221" fmla="*/ 75791 w 191433"/>
              <a:gd name="connsiteY221" fmla="*/ 144789 h 256851"/>
              <a:gd name="connsiteX222" fmla="*/ 75314 w 191433"/>
              <a:gd name="connsiteY222" fmla="*/ 143246 h 256851"/>
              <a:gd name="connsiteX223" fmla="*/ 75181 w 191433"/>
              <a:gd name="connsiteY223" fmla="*/ 141847 h 256851"/>
              <a:gd name="connsiteX224" fmla="*/ 77962 w 191433"/>
              <a:gd name="connsiteY224" fmla="*/ 139275 h 256851"/>
              <a:gd name="connsiteX225" fmla="*/ 80982 w 191433"/>
              <a:gd name="connsiteY225" fmla="*/ 137084 h 256851"/>
              <a:gd name="connsiteX226" fmla="*/ 86335 w 191433"/>
              <a:gd name="connsiteY226" fmla="*/ 135064 h 256851"/>
              <a:gd name="connsiteX227" fmla="*/ 89602 w 191433"/>
              <a:gd name="connsiteY227" fmla="*/ 135255 h 256851"/>
              <a:gd name="connsiteX228" fmla="*/ 94612 w 191433"/>
              <a:gd name="connsiteY228" fmla="*/ 133702 h 256851"/>
              <a:gd name="connsiteX229" fmla="*/ 96221 w 191433"/>
              <a:gd name="connsiteY229" fmla="*/ 132969 h 256851"/>
              <a:gd name="connsiteX230" fmla="*/ 97812 w 191433"/>
              <a:gd name="connsiteY230" fmla="*/ 133417 h 256851"/>
              <a:gd name="connsiteX231" fmla="*/ 98717 w 191433"/>
              <a:gd name="connsiteY231" fmla="*/ 134617 h 256851"/>
              <a:gd name="connsiteX232" fmla="*/ 113348 w 191433"/>
              <a:gd name="connsiteY232" fmla="*/ 144561 h 256851"/>
              <a:gd name="connsiteX233" fmla="*/ 111966 w 191433"/>
              <a:gd name="connsiteY233" fmla="*/ 145056 h 256851"/>
              <a:gd name="connsiteX234" fmla="*/ 111204 w 191433"/>
              <a:gd name="connsiteY234" fmla="*/ 143351 h 256851"/>
              <a:gd name="connsiteX235" fmla="*/ 112252 w 191433"/>
              <a:gd name="connsiteY235" fmla="*/ 141637 h 256851"/>
              <a:gd name="connsiteX236" fmla="*/ 113433 w 191433"/>
              <a:gd name="connsiteY236" fmla="*/ 141484 h 256851"/>
              <a:gd name="connsiteX237" fmla="*/ 114015 w 191433"/>
              <a:gd name="connsiteY237" fmla="*/ 143227 h 256851"/>
              <a:gd name="connsiteX238" fmla="*/ 113348 w 191433"/>
              <a:gd name="connsiteY238" fmla="*/ 144561 h 256851"/>
              <a:gd name="connsiteX239" fmla="*/ 127292 w 191433"/>
              <a:gd name="connsiteY239" fmla="*/ 154991 h 256851"/>
              <a:gd name="connsiteX240" fmla="*/ 127054 w 191433"/>
              <a:gd name="connsiteY240" fmla="*/ 155220 h 256851"/>
              <a:gd name="connsiteX241" fmla="*/ 124739 w 191433"/>
              <a:gd name="connsiteY241" fmla="*/ 152991 h 256851"/>
              <a:gd name="connsiteX242" fmla="*/ 124816 w 191433"/>
              <a:gd name="connsiteY242" fmla="*/ 152105 h 256851"/>
              <a:gd name="connsiteX243" fmla="*/ 125225 w 191433"/>
              <a:gd name="connsiteY243" fmla="*/ 151314 h 256851"/>
              <a:gd name="connsiteX244" fmla="*/ 126159 w 191433"/>
              <a:gd name="connsiteY244" fmla="*/ 150571 h 256851"/>
              <a:gd name="connsiteX245" fmla="*/ 126997 w 191433"/>
              <a:gd name="connsiteY245" fmla="*/ 151838 h 256851"/>
              <a:gd name="connsiteX246" fmla="*/ 127654 w 191433"/>
              <a:gd name="connsiteY246" fmla="*/ 153953 h 256851"/>
              <a:gd name="connsiteX247" fmla="*/ 127292 w 191433"/>
              <a:gd name="connsiteY247" fmla="*/ 154991 h 256851"/>
              <a:gd name="connsiteX248" fmla="*/ 104270 w 191433"/>
              <a:gd name="connsiteY248" fmla="*/ 179423 h 256851"/>
              <a:gd name="connsiteX249" fmla="*/ 104261 w 191433"/>
              <a:gd name="connsiteY249" fmla="*/ 180632 h 256851"/>
              <a:gd name="connsiteX250" fmla="*/ 100822 w 191433"/>
              <a:gd name="connsiteY250" fmla="*/ 181433 h 256851"/>
              <a:gd name="connsiteX251" fmla="*/ 99670 w 191433"/>
              <a:gd name="connsiteY251" fmla="*/ 180442 h 256851"/>
              <a:gd name="connsiteX252" fmla="*/ 98927 w 191433"/>
              <a:gd name="connsiteY252" fmla="*/ 180261 h 256851"/>
              <a:gd name="connsiteX253" fmla="*/ 96879 w 191433"/>
              <a:gd name="connsiteY253" fmla="*/ 182033 h 256851"/>
              <a:gd name="connsiteX254" fmla="*/ 96279 w 191433"/>
              <a:gd name="connsiteY254" fmla="*/ 182756 h 256851"/>
              <a:gd name="connsiteX255" fmla="*/ 96079 w 191433"/>
              <a:gd name="connsiteY255" fmla="*/ 183299 h 256851"/>
              <a:gd name="connsiteX256" fmla="*/ 95545 w 191433"/>
              <a:gd name="connsiteY256" fmla="*/ 183575 h 256851"/>
              <a:gd name="connsiteX257" fmla="*/ 91773 w 191433"/>
              <a:gd name="connsiteY257" fmla="*/ 184423 h 256851"/>
              <a:gd name="connsiteX258" fmla="*/ 90116 w 191433"/>
              <a:gd name="connsiteY258" fmla="*/ 183575 h 256851"/>
              <a:gd name="connsiteX259" fmla="*/ 91230 w 191433"/>
              <a:gd name="connsiteY259" fmla="*/ 183004 h 256851"/>
              <a:gd name="connsiteX260" fmla="*/ 92612 w 191433"/>
              <a:gd name="connsiteY260" fmla="*/ 181852 h 256851"/>
              <a:gd name="connsiteX261" fmla="*/ 94002 w 191433"/>
              <a:gd name="connsiteY261" fmla="*/ 182023 h 256851"/>
              <a:gd name="connsiteX262" fmla="*/ 95393 w 191433"/>
              <a:gd name="connsiteY262" fmla="*/ 180947 h 256851"/>
              <a:gd name="connsiteX263" fmla="*/ 96784 w 191433"/>
              <a:gd name="connsiteY263" fmla="*/ 179308 h 256851"/>
              <a:gd name="connsiteX264" fmla="*/ 98755 w 191433"/>
              <a:gd name="connsiteY264" fmla="*/ 178956 h 256851"/>
              <a:gd name="connsiteX265" fmla="*/ 100146 w 191433"/>
              <a:gd name="connsiteY265" fmla="*/ 178327 h 256851"/>
              <a:gd name="connsiteX266" fmla="*/ 102441 w 191433"/>
              <a:gd name="connsiteY266" fmla="*/ 178784 h 256851"/>
              <a:gd name="connsiteX267" fmla="*/ 104270 w 191433"/>
              <a:gd name="connsiteY267" fmla="*/ 179423 h 256851"/>
              <a:gd name="connsiteX268" fmla="*/ 1124 w 191433"/>
              <a:gd name="connsiteY268" fmla="*/ 256537 h 256851"/>
              <a:gd name="connsiteX269" fmla="*/ 924 w 191433"/>
              <a:gd name="connsiteY269" fmla="*/ 256851 h 256851"/>
              <a:gd name="connsiteX270" fmla="*/ 152 w 191433"/>
              <a:gd name="connsiteY270" fmla="*/ 256747 h 256851"/>
              <a:gd name="connsiteX271" fmla="*/ 0 w 191433"/>
              <a:gd name="connsiteY271" fmla="*/ 256108 h 256851"/>
              <a:gd name="connsiteX272" fmla="*/ 448 w 191433"/>
              <a:gd name="connsiteY272" fmla="*/ 255747 h 256851"/>
              <a:gd name="connsiteX273" fmla="*/ 1077 w 191433"/>
              <a:gd name="connsiteY273" fmla="*/ 255984 h 256851"/>
              <a:gd name="connsiteX274" fmla="*/ 1124 w 191433"/>
              <a:gd name="connsiteY274" fmla="*/ 256537 h 25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</a:cxnLst>
            <a:rect l="l" t="t" r="r" b="b"/>
            <a:pathLst>
              <a:path w="191433" h="256851">
                <a:moveTo>
                  <a:pt x="67742" y="772"/>
                </a:moveTo>
                <a:lnTo>
                  <a:pt x="66694" y="1048"/>
                </a:lnTo>
                <a:lnTo>
                  <a:pt x="65008" y="819"/>
                </a:lnTo>
                <a:lnTo>
                  <a:pt x="64665" y="381"/>
                </a:lnTo>
                <a:lnTo>
                  <a:pt x="65199" y="286"/>
                </a:lnTo>
                <a:lnTo>
                  <a:pt x="66304" y="0"/>
                </a:lnTo>
                <a:lnTo>
                  <a:pt x="67656" y="143"/>
                </a:lnTo>
                <a:lnTo>
                  <a:pt x="67894" y="429"/>
                </a:lnTo>
                <a:lnTo>
                  <a:pt x="67742" y="772"/>
                </a:lnTo>
                <a:close/>
                <a:moveTo>
                  <a:pt x="145856" y="100689"/>
                </a:moveTo>
                <a:lnTo>
                  <a:pt x="144685" y="101222"/>
                </a:lnTo>
                <a:lnTo>
                  <a:pt x="144685" y="100879"/>
                </a:lnTo>
                <a:lnTo>
                  <a:pt x="144685" y="100794"/>
                </a:lnTo>
                <a:lnTo>
                  <a:pt x="145504" y="100051"/>
                </a:lnTo>
                <a:lnTo>
                  <a:pt x="146161" y="100051"/>
                </a:lnTo>
                <a:lnTo>
                  <a:pt x="145856" y="100689"/>
                </a:lnTo>
                <a:close/>
                <a:moveTo>
                  <a:pt x="146571" y="110471"/>
                </a:moveTo>
                <a:lnTo>
                  <a:pt x="144685" y="111500"/>
                </a:lnTo>
                <a:lnTo>
                  <a:pt x="144685" y="110080"/>
                </a:lnTo>
                <a:lnTo>
                  <a:pt x="146190" y="108766"/>
                </a:lnTo>
                <a:lnTo>
                  <a:pt x="147333" y="108490"/>
                </a:lnTo>
                <a:lnTo>
                  <a:pt x="146628" y="109814"/>
                </a:lnTo>
                <a:lnTo>
                  <a:pt x="146571" y="110471"/>
                </a:lnTo>
                <a:close/>
                <a:moveTo>
                  <a:pt x="172584" y="131855"/>
                </a:moveTo>
                <a:lnTo>
                  <a:pt x="171908" y="132807"/>
                </a:lnTo>
                <a:lnTo>
                  <a:pt x="171317" y="132464"/>
                </a:lnTo>
                <a:lnTo>
                  <a:pt x="172069" y="130864"/>
                </a:lnTo>
                <a:lnTo>
                  <a:pt x="172184" y="130178"/>
                </a:lnTo>
                <a:lnTo>
                  <a:pt x="171022" y="129340"/>
                </a:lnTo>
                <a:lnTo>
                  <a:pt x="170945" y="128749"/>
                </a:lnTo>
                <a:lnTo>
                  <a:pt x="171288" y="128388"/>
                </a:lnTo>
                <a:lnTo>
                  <a:pt x="172679" y="129330"/>
                </a:lnTo>
                <a:lnTo>
                  <a:pt x="173527" y="130064"/>
                </a:lnTo>
                <a:lnTo>
                  <a:pt x="173698" y="130464"/>
                </a:lnTo>
                <a:lnTo>
                  <a:pt x="173441" y="131178"/>
                </a:lnTo>
                <a:lnTo>
                  <a:pt x="172584" y="131855"/>
                </a:lnTo>
                <a:close/>
                <a:moveTo>
                  <a:pt x="191434" y="150809"/>
                </a:moveTo>
                <a:lnTo>
                  <a:pt x="189948" y="151105"/>
                </a:lnTo>
                <a:lnTo>
                  <a:pt x="188595" y="149914"/>
                </a:lnTo>
                <a:lnTo>
                  <a:pt x="189452" y="148657"/>
                </a:lnTo>
                <a:lnTo>
                  <a:pt x="190652" y="148952"/>
                </a:lnTo>
                <a:lnTo>
                  <a:pt x="191338" y="150171"/>
                </a:lnTo>
                <a:lnTo>
                  <a:pt x="191434" y="150809"/>
                </a:lnTo>
                <a:close/>
                <a:moveTo>
                  <a:pt x="171736" y="151476"/>
                </a:moveTo>
                <a:lnTo>
                  <a:pt x="170926" y="151895"/>
                </a:lnTo>
                <a:lnTo>
                  <a:pt x="170364" y="151800"/>
                </a:lnTo>
                <a:lnTo>
                  <a:pt x="169707" y="151352"/>
                </a:lnTo>
                <a:lnTo>
                  <a:pt x="169307" y="150562"/>
                </a:lnTo>
                <a:lnTo>
                  <a:pt x="170145" y="149895"/>
                </a:lnTo>
                <a:lnTo>
                  <a:pt x="171441" y="150648"/>
                </a:lnTo>
                <a:lnTo>
                  <a:pt x="171736" y="151476"/>
                </a:lnTo>
                <a:close/>
                <a:moveTo>
                  <a:pt x="177784" y="158668"/>
                </a:moveTo>
                <a:lnTo>
                  <a:pt x="177470" y="159182"/>
                </a:lnTo>
                <a:lnTo>
                  <a:pt x="176041" y="158344"/>
                </a:lnTo>
                <a:lnTo>
                  <a:pt x="175489" y="157772"/>
                </a:lnTo>
                <a:lnTo>
                  <a:pt x="177012" y="157334"/>
                </a:lnTo>
                <a:lnTo>
                  <a:pt x="177755" y="157477"/>
                </a:lnTo>
                <a:lnTo>
                  <a:pt x="177784" y="158668"/>
                </a:lnTo>
                <a:close/>
                <a:moveTo>
                  <a:pt x="150038" y="178470"/>
                </a:moveTo>
                <a:lnTo>
                  <a:pt x="150105" y="179299"/>
                </a:lnTo>
                <a:lnTo>
                  <a:pt x="149704" y="179251"/>
                </a:lnTo>
                <a:lnTo>
                  <a:pt x="149228" y="178898"/>
                </a:lnTo>
                <a:lnTo>
                  <a:pt x="148990" y="179070"/>
                </a:lnTo>
                <a:lnTo>
                  <a:pt x="148819" y="179327"/>
                </a:lnTo>
                <a:lnTo>
                  <a:pt x="148733" y="179908"/>
                </a:lnTo>
                <a:lnTo>
                  <a:pt x="148667" y="180232"/>
                </a:lnTo>
                <a:lnTo>
                  <a:pt x="148295" y="180118"/>
                </a:lnTo>
                <a:lnTo>
                  <a:pt x="148228" y="179547"/>
                </a:lnTo>
                <a:lnTo>
                  <a:pt x="148352" y="179146"/>
                </a:lnTo>
                <a:lnTo>
                  <a:pt x="148533" y="178556"/>
                </a:lnTo>
                <a:lnTo>
                  <a:pt x="149200" y="178022"/>
                </a:lnTo>
                <a:lnTo>
                  <a:pt x="150038" y="178470"/>
                </a:lnTo>
                <a:close/>
                <a:moveTo>
                  <a:pt x="183852" y="184814"/>
                </a:moveTo>
                <a:lnTo>
                  <a:pt x="183556" y="185071"/>
                </a:lnTo>
                <a:lnTo>
                  <a:pt x="182823" y="184785"/>
                </a:lnTo>
                <a:lnTo>
                  <a:pt x="182223" y="184395"/>
                </a:lnTo>
                <a:lnTo>
                  <a:pt x="182146" y="183995"/>
                </a:lnTo>
                <a:lnTo>
                  <a:pt x="182394" y="183480"/>
                </a:lnTo>
                <a:lnTo>
                  <a:pt x="182975" y="183213"/>
                </a:lnTo>
                <a:lnTo>
                  <a:pt x="183271" y="183318"/>
                </a:lnTo>
                <a:lnTo>
                  <a:pt x="183099" y="183490"/>
                </a:lnTo>
                <a:lnTo>
                  <a:pt x="182747" y="183671"/>
                </a:lnTo>
                <a:lnTo>
                  <a:pt x="182804" y="184175"/>
                </a:lnTo>
                <a:lnTo>
                  <a:pt x="183261" y="184480"/>
                </a:lnTo>
                <a:lnTo>
                  <a:pt x="183699" y="184566"/>
                </a:lnTo>
                <a:lnTo>
                  <a:pt x="183852" y="184814"/>
                </a:lnTo>
                <a:close/>
                <a:moveTo>
                  <a:pt x="179127" y="227266"/>
                </a:moveTo>
                <a:lnTo>
                  <a:pt x="179184" y="227343"/>
                </a:lnTo>
                <a:lnTo>
                  <a:pt x="179032" y="227333"/>
                </a:lnTo>
                <a:lnTo>
                  <a:pt x="178822" y="227238"/>
                </a:lnTo>
                <a:lnTo>
                  <a:pt x="178651" y="227048"/>
                </a:lnTo>
                <a:lnTo>
                  <a:pt x="178613" y="226838"/>
                </a:lnTo>
                <a:lnTo>
                  <a:pt x="178698" y="226629"/>
                </a:lnTo>
                <a:lnTo>
                  <a:pt x="178784" y="226638"/>
                </a:lnTo>
                <a:lnTo>
                  <a:pt x="178927" y="226829"/>
                </a:lnTo>
                <a:lnTo>
                  <a:pt x="179061" y="227038"/>
                </a:lnTo>
                <a:lnTo>
                  <a:pt x="179127" y="227266"/>
                </a:lnTo>
                <a:close/>
                <a:moveTo>
                  <a:pt x="144666" y="101222"/>
                </a:moveTo>
                <a:lnTo>
                  <a:pt x="140627" y="104908"/>
                </a:lnTo>
                <a:lnTo>
                  <a:pt x="139179" y="106814"/>
                </a:lnTo>
                <a:lnTo>
                  <a:pt x="137951" y="108918"/>
                </a:lnTo>
                <a:lnTo>
                  <a:pt x="134512" y="111176"/>
                </a:lnTo>
                <a:lnTo>
                  <a:pt x="133045" y="114205"/>
                </a:lnTo>
                <a:lnTo>
                  <a:pt x="133150" y="117262"/>
                </a:lnTo>
                <a:lnTo>
                  <a:pt x="136598" y="114062"/>
                </a:lnTo>
                <a:lnTo>
                  <a:pt x="140437" y="111452"/>
                </a:lnTo>
                <a:lnTo>
                  <a:pt x="141618" y="110919"/>
                </a:lnTo>
                <a:lnTo>
                  <a:pt x="142827" y="110947"/>
                </a:lnTo>
                <a:lnTo>
                  <a:pt x="142723" y="111843"/>
                </a:lnTo>
                <a:lnTo>
                  <a:pt x="142170" y="112729"/>
                </a:lnTo>
                <a:lnTo>
                  <a:pt x="141741" y="115043"/>
                </a:lnTo>
                <a:lnTo>
                  <a:pt x="142751" y="117196"/>
                </a:lnTo>
                <a:lnTo>
                  <a:pt x="139884" y="116986"/>
                </a:lnTo>
                <a:lnTo>
                  <a:pt x="137046" y="117167"/>
                </a:lnTo>
                <a:lnTo>
                  <a:pt x="133684" y="118367"/>
                </a:lnTo>
                <a:lnTo>
                  <a:pt x="130378" y="118901"/>
                </a:lnTo>
                <a:lnTo>
                  <a:pt x="129140" y="118910"/>
                </a:lnTo>
                <a:lnTo>
                  <a:pt x="127959" y="118510"/>
                </a:lnTo>
                <a:lnTo>
                  <a:pt x="127188" y="117891"/>
                </a:lnTo>
                <a:lnTo>
                  <a:pt x="126587" y="116462"/>
                </a:lnTo>
                <a:lnTo>
                  <a:pt x="125978" y="116253"/>
                </a:lnTo>
                <a:lnTo>
                  <a:pt x="123358" y="116319"/>
                </a:lnTo>
                <a:lnTo>
                  <a:pt x="119434" y="119120"/>
                </a:lnTo>
                <a:lnTo>
                  <a:pt x="118129" y="121520"/>
                </a:lnTo>
                <a:lnTo>
                  <a:pt x="116624" y="121625"/>
                </a:lnTo>
                <a:lnTo>
                  <a:pt x="114834" y="121130"/>
                </a:lnTo>
                <a:lnTo>
                  <a:pt x="112671" y="122968"/>
                </a:lnTo>
                <a:lnTo>
                  <a:pt x="110090" y="123625"/>
                </a:lnTo>
                <a:lnTo>
                  <a:pt x="108985" y="122063"/>
                </a:lnTo>
                <a:lnTo>
                  <a:pt x="108261" y="120158"/>
                </a:lnTo>
                <a:lnTo>
                  <a:pt x="107337" y="118758"/>
                </a:lnTo>
                <a:lnTo>
                  <a:pt x="104499" y="118405"/>
                </a:lnTo>
                <a:lnTo>
                  <a:pt x="104937" y="116691"/>
                </a:lnTo>
                <a:lnTo>
                  <a:pt x="105689" y="115986"/>
                </a:lnTo>
                <a:lnTo>
                  <a:pt x="106375" y="114967"/>
                </a:lnTo>
                <a:lnTo>
                  <a:pt x="106795" y="113805"/>
                </a:lnTo>
                <a:lnTo>
                  <a:pt x="108156" y="114538"/>
                </a:lnTo>
                <a:lnTo>
                  <a:pt x="109547" y="115014"/>
                </a:lnTo>
                <a:lnTo>
                  <a:pt x="111100" y="114148"/>
                </a:lnTo>
                <a:lnTo>
                  <a:pt x="112719" y="114072"/>
                </a:lnTo>
                <a:lnTo>
                  <a:pt x="114338" y="111538"/>
                </a:lnTo>
                <a:lnTo>
                  <a:pt x="116881" y="109947"/>
                </a:lnTo>
                <a:lnTo>
                  <a:pt x="120377" y="108690"/>
                </a:lnTo>
                <a:lnTo>
                  <a:pt x="123940" y="107795"/>
                </a:lnTo>
                <a:lnTo>
                  <a:pt x="125778" y="107613"/>
                </a:lnTo>
                <a:lnTo>
                  <a:pt x="127540" y="107099"/>
                </a:lnTo>
                <a:lnTo>
                  <a:pt x="130636" y="104718"/>
                </a:lnTo>
                <a:lnTo>
                  <a:pt x="132683" y="103499"/>
                </a:lnTo>
                <a:lnTo>
                  <a:pt x="134912" y="102765"/>
                </a:lnTo>
                <a:lnTo>
                  <a:pt x="137046" y="102337"/>
                </a:lnTo>
                <a:lnTo>
                  <a:pt x="139018" y="102718"/>
                </a:lnTo>
                <a:lnTo>
                  <a:pt x="140608" y="102518"/>
                </a:lnTo>
                <a:lnTo>
                  <a:pt x="144666" y="100822"/>
                </a:lnTo>
                <a:lnTo>
                  <a:pt x="144666" y="101222"/>
                </a:lnTo>
                <a:close/>
                <a:moveTo>
                  <a:pt x="144685" y="111509"/>
                </a:moveTo>
                <a:lnTo>
                  <a:pt x="144342" y="111538"/>
                </a:lnTo>
                <a:lnTo>
                  <a:pt x="144276" y="111005"/>
                </a:lnTo>
                <a:lnTo>
                  <a:pt x="144685" y="110080"/>
                </a:lnTo>
                <a:lnTo>
                  <a:pt x="144685" y="111509"/>
                </a:lnTo>
                <a:close/>
                <a:moveTo>
                  <a:pt x="148409" y="115614"/>
                </a:moveTo>
                <a:lnTo>
                  <a:pt x="147533" y="115957"/>
                </a:lnTo>
                <a:lnTo>
                  <a:pt x="144685" y="118320"/>
                </a:lnTo>
                <a:lnTo>
                  <a:pt x="144685" y="118320"/>
                </a:lnTo>
                <a:lnTo>
                  <a:pt x="142847" y="120825"/>
                </a:lnTo>
                <a:lnTo>
                  <a:pt x="141932" y="123263"/>
                </a:lnTo>
                <a:lnTo>
                  <a:pt x="142704" y="124273"/>
                </a:lnTo>
                <a:lnTo>
                  <a:pt x="144685" y="123235"/>
                </a:lnTo>
                <a:lnTo>
                  <a:pt x="145352" y="122177"/>
                </a:lnTo>
                <a:lnTo>
                  <a:pt x="148219" y="120110"/>
                </a:lnTo>
                <a:lnTo>
                  <a:pt x="149438" y="117748"/>
                </a:lnTo>
                <a:lnTo>
                  <a:pt x="148409" y="115614"/>
                </a:lnTo>
                <a:close/>
                <a:moveTo>
                  <a:pt x="70751" y="128359"/>
                </a:moveTo>
                <a:lnTo>
                  <a:pt x="69371" y="128826"/>
                </a:lnTo>
                <a:lnTo>
                  <a:pt x="70104" y="126616"/>
                </a:lnTo>
                <a:lnTo>
                  <a:pt x="70875" y="125921"/>
                </a:lnTo>
                <a:lnTo>
                  <a:pt x="71371" y="125778"/>
                </a:lnTo>
                <a:lnTo>
                  <a:pt x="72161" y="125625"/>
                </a:lnTo>
                <a:lnTo>
                  <a:pt x="71857" y="127187"/>
                </a:lnTo>
                <a:lnTo>
                  <a:pt x="70751" y="128359"/>
                </a:lnTo>
                <a:close/>
                <a:moveTo>
                  <a:pt x="129245" y="134474"/>
                </a:moveTo>
                <a:lnTo>
                  <a:pt x="128350" y="135227"/>
                </a:lnTo>
                <a:lnTo>
                  <a:pt x="127931" y="131398"/>
                </a:lnTo>
                <a:lnTo>
                  <a:pt x="128854" y="131426"/>
                </a:lnTo>
                <a:lnTo>
                  <a:pt x="129521" y="131826"/>
                </a:lnTo>
                <a:lnTo>
                  <a:pt x="129902" y="132798"/>
                </a:lnTo>
                <a:lnTo>
                  <a:pt x="129245" y="134474"/>
                </a:lnTo>
                <a:close/>
                <a:moveTo>
                  <a:pt x="98717" y="134617"/>
                </a:moveTo>
                <a:lnTo>
                  <a:pt x="98717" y="135846"/>
                </a:lnTo>
                <a:lnTo>
                  <a:pt x="99498" y="136379"/>
                </a:lnTo>
                <a:lnTo>
                  <a:pt x="100279" y="136465"/>
                </a:lnTo>
                <a:lnTo>
                  <a:pt x="102203" y="138827"/>
                </a:lnTo>
                <a:lnTo>
                  <a:pt x="105203" y="140856"/>
                </a:lnTo>
                <a:lnTo>
                  <a:pt x="107032" y="142408"/>
                </a:lnTo>
                <a:lnTo>
                  <a:pt x="107137" y="143733"/>
                </a:lnTo>
                <a:lnTo>
                  <a:pt x="106575" y="145132"/>
                </a:lnTo>
                <a:lnTo>
                  <a:pt x="107356" y="147647"/>
                </a:lnTo>
                <a:lnTo>
                  <a:pt x="107728" y="150247"/>
                </a:lnTo>
                <a:lnTo>
                  <a:pt x="109061" y="154381"/>
                </a:lnTo>
                <a:lnTo>
                  <a:pt x="107185" y="155172"/>
                </a:lnTo>
                <a:lnTo>
                  <a:pt x="104223" y="155267"/>
                </a:lnTo>
                <a:lnTo>
                  <a:pt x="103537" y="156010"/>
                </a:lnTo>
                <a:lnTo>
                  <a:pt x="102537" y="155600"/>
                </a:lnTo>
                <a:lnTo>
                  <a:pt x="100079" y="155915"/>
                </a:lnTo>
                <a:lnTo>
                  <a:pt x="97736" y="157277"/>
                </a:lnTo>
                <a:lnTo>
                  <a:pt x="95508" y="159125"/>
                </a:lnTo>
                <a:lnTo>
                  <a:pt x="92926" y="159125"/>
                </a:lnTo>
                <a:lnTo>
                  <a:pt x="90021" y="159506"/>
                </a:lnTo>
                <a:lnTo>
                  <a:pt x="87125" y="159248"/>
                </a:lnTo>
                <a:lnTo>
                  <a:pt x="85087" y="158258"/>
                </a:lnTo>
                <a:lnTo>
                  <a:pt x="81496" y="157182"/>
                </a:lnTo>
                <a:lnTo>
                  <a:pt x="76705" y="156267"/>
                </a:lnTo>
                <a:lnTo>
                  <a:pt x="74724" y="155496"/>
                </a:lnTo>
                <a:lnTo>
                  <a:pt x="73066" y="154296"/>
                </a:lnTo>
                <a:lnTo>
                  <a:pt x="71524" y="151257"/>
                </a:lnTo>
                <a:lnTo>
                  <a:pt x="71294" y="149752"/>
                </a:lnTo>
                <a:lnTo>
                  <a:pt x="71533" y="148314"/>
                </a:lnTo>
                <a:lnTo>
                  <a:pt x="72933" y="147828"/>
                </a:lnTo>
                <a:lnTo>
                  <a:pt x="74105" y="147104"/>
                </a:lnTo>
                <a:lnTo>
                  <a:pt x="74266" y="146152"/>
                </a:lnTo>
                <a:lnTo>
                  <a:pt x="74790" y="145485"/>
                </a:lnTo>
                <a:lnTo>
                  <a:pt x="75457" y="145247"/>
                </a:lnTo>
                <a:lnTo>
                  <a:pt x="75791" y="144789"/>
                </a:lnTo>
                <a:lnTo>
                  <a:pt x="75314" y="143246"/>
                </a:lnTo>
                <a:lnTo>
                  <a:pt x="75181" y="141847"/>
                </a:lnTo>
                <a:lnTo>
                  <a:pt x="77962" y="139275"/>
                </a:lnTo>
                <a:lnTo>
                  <a:pt x="80982" y="137084"/>
                </a:lnTo>
                <a:lnTo>
                  <a:pt x="86335" y="135064"/>
                </a:lnTo>
                <a:lnTo>
                  <a:pt x="89602" y="135255"/>
                </a:lnTo>
                <a:lnTo>
                  <a:pt x="94612" y="133702"/>
                </a:lnTo>
                <a:lnTo>
                  <a:pt x="96221" y="132969"/>
                </a:lnTo>
                <a:lnTo>
                  <a:pt x="97812" y="133417"/>
                </a:lnTo>
                <a:lnTo>
                  <a:pt x="98717" y="134617"/>
                </a:lnTo>
                <a:close/>
                <a:moveTo>
                  <a:pt x="113348" y="144561"/>
                </a:moveTo>
                <a:lnTo>
                  <a:pt x="111966" y="145056"/>
                </a:lnTo>
                <a:lnTo>
                  <a:pt x="111204" y="143351"/>
                </a:lnTo>
                <a:lnTo>
                  <a:pt x="112252" y="141637"/>
                </a:lnTo>
                <a:lnTo>
                  <a:pt x="113433" y="141484"/>
                </a:lnTo>
                <a:lnTo>
                  <a:pt x="114015" y="143227"/>
                </a:lnTo>
                <a:lnTo>
                  <a:pt x="113348" y="144561"/>
                </a:lnTo>
                <a:close/>
                <a:moveTo>
                  <a:pt x="127292" y="154991"/>
                </a:moveTo>
                <a:lnTo>
                  <a:pt x="127054" y="155220"/>
                </a:lnTo>
                <a:lnTo>
                  <a:pt x="124739" y="152991"/>
                </a:lnTo>
                <a:lnTo>
                  <a:pt x="124816" y="152105"/>
                </a:lnTo>
                <a:lnTo>
                  <a:pt x="125225" y="151314"/>
                </a:lnTo>
                <a:lnTo>
                  <a:pt x="126159" y="150571"/>
                </a:lnTo>
                <a:lnTo>
                  <a:pt x="126997" y="151838"/>
                </a:lnTo>
                <a:lnTo>
                  <a:pt x="127654" y="153953"/>
                </a:lnTo>
                <a:lnTo>
                  <a:pt x="127292" y="154991"/>
                </a:lnTo>
                <a:close/>
                <a:moveTo>
                  <a:pt x="104270" y="179423"/>
                </a:moveTo>
                <a:lnTo>
                  <a:pt x="104261" y="180632"/>
                </a:lnTo>
                <a:lnTo>
                  <a:pt x="100822" y="181433"/>
                </a:lnTo>
                <a:lnTo>
                  <a:pt x="99670" y="180442"/>
                </a:lnTo>
                <a:lnTo>
                  <a:pt x="98927" y="180261"/>
                </a:lnTo>
                <a:lnTo>
                  <a:pt x="96879" y="182033"/>
                </a:lnTo>
                <a:lnTo>
                  <a:pt x="96279" y="182756"/>
                </a:lnTo>
                <a:lnTo>
                  <a:pt x="96079" y="183299"/>
                </a:lnTo>
                <a:lnTo>
                  <a:pt x="95545" y="183575"/>
                </a:lnTo>
                <a:lnTo>
                  <a:pt x="91773" y="184423"/>
                </a:lnTo>
                <a:lnTo>
                  <a:pt x="90116" y="183575"/>
                </a:lnTo>
                <a:lnTo>
                  <a:pt x="91230" y="183004"/>
                </a:lnTo>
                <a:lnTo>
                  <a:pt x="92612" y="181852"/>
                </a:lnTo>
                <a:lnTo>
                  <a:pt x="94002" y="182023"/>
                </a:lnTo>
                <a:lnTo>
                  <a:pt x="95393" y="180947"/>
                </a:lnTo>
                <a:lnTo>
                  <a:pt x="96784" y="179308"/>
                </a:lnTo>
                <a:lnTo>
                  <a:pt x="98755" y="178956"/>
                </a:lnTo>
                <a:lnTo>
                  <a:pt x="100146" y="178327"/>
                </a:lnTo>
                <a:lnTo>
                  <a:pt x="102441" y="178784"/>
                </a:lnTo>
                <a:lnTo>
                  <a:pt x="104270" y="179423"/>
                </a:lnTo>
                <a:close/>
                <a:moveTo>
                  <a:pt x="1124" y="256537"/>
                </a:moveTo>
                <a:lnTo>
                  <a:pt x="924" y="256851"/>
                </a:lnTo>
                <a:lnTo>
                  <a:pt x="152" y="256747"/>
                </a:lnTo>
                <a:lnTo>
                  <a:pt x="0" y="256108"/>
                </a:lnTo>
                <a:lnTo>
                  <a:pt x="448" y="255747"/>
                </a:lnTo>
                <a:lnTo>
                  <a:pt x="1077" y="255984"/>
                </a:lnTo>
                <a:lnTo>
                  <a:pt x="1124" y="2565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DBEB0998-8A08-71C3-29BF-9A093B180007}"/>
              </a:ext>
            </a:extLst>
          </p:cNvPr>
          <p:cNvSpPr/>
          <p:nvPr/>
        </p:nvSpPr>
        <p:spPr>
          <a:xfrm>
            <a:off x="4174738" y="6260005"/>
            <a:ext cx="89620" cy="44786"/>
          </a:xfrm>
          <a:custGeom>
            <a:avLst/>
            <a:gdLst>
              <a:gd name="connsiteX0" fmla="*/ 61341 w 89620"/>
              <a:gd name="connsiteY0" fmla="*/ 0 h 44786"/>
              <a:gd name="connsiteX1" fmla="*/ 65427 w 89620"/>
              <a:gd name="connsiteY1" fmla="*/ 2505 h 44786"/>
              <a:gd name="connsiteX2" fmla="*/ 70542 w 89620"/>
              <a:gd name="connsiteY2" fmla="*/ 1629 h 44786"/>
              <a:gd name="connsiteX3" fmla="*/ 72695 w 89620"/>
              <a:gd name="connsiteY3" fmla="*/ 2315 h 44786"/>
              <a:gd name="connsiteX4" fmla="*/ 73952 w 89620"/>
              <a:gd name="connsiteY4" fmla="*/ 4401 h 44786"/>
              <a:gd name="connsiteX5" fmla="*/ 73200 w 89620"/>
              <a:gd name="connsiteY5" fmla="*/ 6334 h 44786"/>
              <a:gd name="connsiteX6" fmla="*/ 71580 w 89620"/>
              <a:gd name="connsiteY6" fmla="*/ 6058 h 44786"/>
              <a:gd name="connsiteX7" fmla="*/ 70190 w 89620"/>
              <a:gd name="connsiteY7" fmla="*/ 6582 h 44786"/>
              <a:gd name="connsiteX8" fmla="*/ 70466 w 89620"/>
              <a:gd name="connsiteY8" fmla="*/ 9135 h 44786"/>
              <a:gd name="connsiteX9" fmla="*/ 71409 w 89620"/>
              <a:gd name="connsiteY9" fmla="*/ 10230 h 44786"/>
              <a:gd name="connsiteX10" fmla="*/ 76810 w 89620"/>
              <a:gd name="connsiteY10" fmla="*/ 13040 h 44786"/>
              <a:gd name="connsiteX11" fmla="*/ 77800 w 89620"/>
              <a:gd name="connsiteY11" fmla="*/ 13211 h 44786"/>
              <a:gd name="connsiteX12" fmla="*/ 77619 w 89620"/>
              <a:gd name="connsiteY12" fmla="*/ 12030 h 44786"/>
              <a:gd name="connsiteX13" fmla="*/ 76676 w 89620"/>
              <a:gd name="connsiteY13" fmla="*/ 10096 h 44786"/>
              <a:gd name="connsiteX14" fmla="*/ 76324 w 89620"/>
              <a:gd name="connsiteY14" fmla="*/ 8020 h 44786"/>
              <a:gd name="connsiteX15" fmla="*/ 77124 w 89620"/>
              <a:gd name="connsiteY15" fmla="*/ 6296 h 44786"/>
              <a:gd name="connsiteX16" fmla="*/ 78534 w 89620"/>
              <a:gd name="connsiteY16" fmla="*/ 5753 h 44786"/>
              <a:gd name="connsiteX17" fmla="*/ 84687 w 89620"/>
              <a:gd name="connsiteY17" fmla="*/ 4886 h 44786"/>
              <a:gd name="connsiteX18" fmla="*/ 86125 w 89620"/>
              <a:gd name="connsiteY18" fmla="*/ 5705 h 44786"/>
              <a:gd name="connsiteX19" fmla="*/ 89173 w 89620"/>
              <a:gd name="connsiteY19" fmla="*/ 10602 h 44786"/>
              <a:gd name="connsiteX20" fmla="*/ 86315 w 89620"/>
              <a:gd name="connsiteY20" fmla="*/ 11278 h 44786"/>
              <a:gd name="connsiteX21" fmla="*/ 85115 w 89620"/>
              <a:gd name="connsiteY21" fmla="*/ 13402 h 44786"/>
              <a:gd name="connsiteX22" fmla="*/ 87630 w 89620"/>
              <a:gd name="connsiteY22" fmla="*/ 14326 h 44786"/>
              <a:gd name="connsiteX23" fmla="*/ 89621 w 89620"/>
              <a:gd name="connsiteY23" fmla="*/ 15688 h 44786"/>
              <a:gd name="connsiteX24" fmla="*/ 88563 w 89620"/>
              <a:gd name="connsiteY24" fmla="*/ 17774 h 44786"/>
              <a:gd name="connsiteX25" fmla="*/ 88373 w 89620"/>
              <a:gd name="connsiteY25" fmla="*/ 18822 h 44786"/>
              <a:gd name="connsiteX26" fmla="*/ 83944 w 89620"/>
              <a:gd name="connsiteY26" fmla="*/ 20298 h 44786"/>
              <a:gd name="connsiteX27" fmla="*/ 80020 w 89620"/>
              <a:gd name="connsiteY27" fmla="*/ 21250 h 44786"/>
              <a:gd name="connsiteX28" fmla="*/ 78229 w 89620"/>
              <a:gd name="connsiteY28" fmla="*/ 23708 h 44786"/>
              <a:gd name="connsiteX29" fmla="*/ 75066 w 89620"/>
              <a:gd name="connsiteY29" fmla="*/ 25498 h 44786"/>
              <a:gd name="connsiteX30" fmla="*/ 65770 w 89620"/>
              <a:gd name="connsiteY30" fmla="*/ 28623 h 44786"/>
              <a:gd name="connsiteX31" fmla="*/ 66856 w 89620"/>
              <a:gd name="connsiteY31" fmla="*/ 31166 h 44786"/>
              <a:gd name="connsiteX32" fmla="*/ 66999 w 89620"/>
              <a:gd name="connsiteY32" fmla="*/ 32385 h 44786"/>
              <a:gd name="connsiteX33" fmla="*/ 66599 w 89620"/>
              <a:gd name="connsiteY33" fmla="*/ 35690 h 44786"/>
              <a:gd name="connsiteX34" fmla="*/ 53807 w 89620"/>
              <a:gd name="connsiteY34" fmla="*/ 31738 h 44786"/>
              <a:gd name="connsiteX35" fmla="*/ 52073 w 89620"/>
              <a:gd name="connsiteY35" fmla="*/ 32157 h 44786"/>
              <a:gd name="connsiteX36" fmla="*/ 55493 w 89620"/>
              <a:gd name="connsiteY36" fmla="*/ 38901 h 44786"/>
              <a:gd name="connsiteX37" fmla="*/ 52959 w 89620"/>
              <a:gd name="connsiteY37" fmla="*/ 40148 h 44786"/>
              <a:gd name="connsiteX38" fmla="*/ 50454 w 89620"/>
              <a:gd name="connsiteY38" fmla="*/ 39338 h 44786"/>
              <a:gd name="connsiteX39" fmla="*/ 48177 w 89620"/>
              <a:gd name="connsiteY39" fmla="*/ 39900 h 44786"/>
              <a:gd name="connsiteX40" fmla="*/ 46730 w 89620"/>
              <a:gd name="connsiteY40" fmla="*/ 44787 h 44786"/>
              <a:gd name="connsiteX41" fmla="*/ 43081 w 89620"/>
              <a:gd name="connsiteY41" fmla="*/ 41663 h 44786"/>
              <a:gd name="connsiteX42" fmla="*/ 39967 w 89620"/>
              <a:gd name="connsiteY42" fmla="*/ 37224 h 44786"/>
              <a:gd name="connsiteX43" fmla="*/ 39957 w 89620"/>
              <a:gd name="connsiteY43" fmla="*/ 34747 h 44786"/>
              <a:gd name="connsiteX44" fmla="*/ 42967 w 89620"/>
              <a:gd name="connsiteY44" fmla="*/ 30128 h 44786"/>
              <a:gd name="connsiteX45" fmla="*/ 42053 w 89620"/>
              <a:gd name="connsiteY45" fmla="*/ 28175 h 44786"/>
              <a:gd name="connsiteX46" fmla="*/ 49054 w 89620"/>
              <a:gd name="connsiteY46" fmla="*/ 21917 h 44786"/>
              <a:gd name="connsiteX47" fmla="*/ 50311 w 89620"/>
              <a:gd name="connsiteY47" fmla="*/ 20060 h 44786"/>
              <a:gd name="connsiteX48" fmla="*/ 52492 w 89620"/>
              <a:gd name="connsiteY48" fmla="*/ 19002 h 44786"/>
              <a:gd name="connsiteX49" fmla="*/ 54759 w 89620"/>
              <a:gd name="connsiteY49" fmla="*/ 18641 h 44786"/>
              <a:gd name="connsiteX50" fmla="*/ 55721 w 89620"/>
              <a:gd name="connsiteY50" fmla="*/ 17840 h 44786"/>
              <a:gd name="connsiteX51" fmla="*/ 55559 w 89620"/>
              <a:gd name="connsiteY51" fmla="*/ 16316 h 44786"/>
              <a:gd name="connsiteX52" fmla="*/ 54655 w 89620"/>
              <a:gd name="connsiteY52" fmla="*/ 13726 h 44786"/>
              <a:gd name="connsiteX53" fmla="*/ 54731 w 89620"/>
              <a:gd name="connsiteY53" fmla="*/ 9516 h 44786"/>
              <a:gd name="connsiteX54" fmla="*/ 60341 w 89620"/>
              <a:gd name="connsiteY54" fmla="*/ 3810 h 44786"/>
              <a:gd name="connsiteX55" fmla="*/ 59522 w 89620"/>
              <a:gd name="connsiteY55" fmla="*/ 143 h 44786"/>
              <a:gd name="connsiteX56" fmla="*/ 61341 w 89620"/>
              <a:gd name="connsiteY56" fmla="*/ 0 h 44786"/>
              <a:gd name="connsiteX57" fmla="*/ 27622 w 89620"/>
              <a:gd name="connsiteY57" fmla="*/ 5372 h 44786"/>
              <a:gd name="connsiteX58" fmla="*/ 23955 w 89620"/>
              <a:gd name="connsiteY58" fmla="*/ 5372 h 44786"/>
              <a:gd name="connsiteX59" fmla="*/ 23231 w 89620"/>
              <a:gd name="connsiteY59" fmla="*/ 3982 h 44786"/>
              <a:gd name="connsiteX60" fmla="*/ 23241 w 89620"/>
              <a:gd name="connsiteY60" fmla="*/ 458 h 44786"/>
              <a:gd name="connsiteX61" fmla="*/ 26022 w 89620"/>
              <a:gd name="connsiteY61" fmla="*/ 152 h 44786"/>
              <a:gd name="connsiteX62" fmla="*/ 28737 w 89620"/>
              <a:gd name="connsiteY62" fmla="*/ 1620 h 44786"/>
              <a:gd name="connsiteX63" fmla="*/ 28556 w 89620"/>
              <a:gd name="connsiteY63" fmla="*/ 3096 h 44786"/>
              <a:gd name="connsiteX64" fmla="*/ 27622 w 89620"/>
              <a:gd name="connsiteY64" fmla="*/ 5372 h 44786"/>
              <a:gd name="connsiteX65" fmla="*/ 22955 w 89620"/>
              <a:gd name="connsiteY65" fmla="*/ 8201 h 44786"/>
              <a:gd name="connsiteX66" fmla="*/ 26822 w 89620"/>
              <a:gd name="connsiteY66" fmla="*/ 9011 h 44786"/>
              <a:gd name="connsiteX67" fmla="*/ 30375 w 89620"/>
              <a:gd name="connsiteY67" fmla="*/ 6001 h 44786"/>
              <a:gd name="connsiteX68" fmla="*/ 32823 w 89620"/>
              <a:gd name="connsiteY68" fmla="*/ 5039 h 44786"/>
              <a:gd name="connsiteX69" fmla="*/ 34842 w 89620"/>
              <a:gd name="connsiteY69" fmla="*/ 5687 h 44786"/>
              <a:gd name="connsiteX70" fmla="*/ 36262 w 89620"/>
              <a:gd name="connsiteY70" fmla="*/ 7506 h 44786"/>
              <a:gd name="connsiteX71" fmla="*/ 38319 w 89620"/>
              <a:gd name="connsiteY71" fmla="*/ 7220 h 44786"/>
              <a:gd name="connsiteX72" fmla="*/ 44139 w 89620"/>
              <a:gd name="connsiteY72" fmla="*/ 5362 h 44786"/>
              <a:gd name="connsiteX73" fmla="*/ 44901 w 89620"/>
              <a:gd name="connsiteY73" fmla="*/ 5991 h 44786"/>
              <a:gd name="connsiteX74" fmla="*/ 46977 w 89620"/>
              <a:gd name="connsiteY74" fmla="*/ 3829 h 44786"/>
              <a:gd name="connsiteX75" fmla="*/ 48758 w 89620"/>
              <a:gd name="connsiteY75" fmla="*/ 4829 h 44786"/>
              <a:gd name="connsiteX76" fmla="*/ 50168 w 89620"/>
              <a:gd name="connsiteY76" fmla="*/ 6715 h 44786"/>
              <a:gd name="connsiteX77" fmla="*/ 49482 w 89620"/>
              <a:gd name="connsiteY77" fmla="*/ 8897 h 44786"/>
              <a:gd name="connsiteX78" fmla="*/ 47873 w 89620"/>
              <a:gd name="connsiteY78" fmla="*/ 10287 h 44786"/>
              <a:gd name="connsiteX79" fmla="*/ 46854 w 89620"/>
              <a:gd name="connsiteY79" fmla="*/ 12230 h 44786"/>
              <a:gd name="connsiteX80" fmla="*/ 45663 w 89620"/>
              <a:gd name="connsiteY80" fmla="*/ 13792 h 44786"/>
              <a:gd name="connsiteX81" fmla="*/ 43605 w 89620"/>
              <a:gd name="connsiteY81" fmla="*/ 15250 h 44786"/>
              <a:gd name="connsiteX82" fmla="*/ 42024 w 89620"/>
              <a:gd name="connsiteY82" fmla="*/ 17574 h 44786"/>
              <a:gd name="connsiteX83" fmla="*/ 38233 w 89620"/>
              <a:gd name="connsiteY83" fmla="*/ 23032 h 44786"/>
              <a:gd name="connsiteX84" fmla="*/ 32709 w 89620"/>
              <a:gd name="connsiteY84" fmla="*/ 30023 h 44786"/>
              <a:gd name="connsiteX85" fmla="*/ 30880 w 89620"/>
              <a:gd name="connsiteY85" fmla="*/ 30652 h 44786"/>
              <a:gd name="connsiteX86" fmla="*/ 27070 w 89620"/>
              <a:gd name="connsiteY86" fmla="*/ 31071 h 44786"/>
              <a:gd name="connsiteX87" fmla="*/ 25432 w 89620"/>
              <a:gd name="connsiteY87" fmla="*/ 30585 h 44786"/>
              <a:gd name="connsiteX88" fmla="*/ 24031 w 89620"/>
              <a:gd name="connsiteY88" fmla="*/ 30747 h 44786"/>
              <a:gd name="connsiteX89" fmla="*/ 22908 w 89620"/>
              <a:gd name="connsiteY89" fmla="*/ 34538 h 44786"/>
              <a:gd name="connsiteX90" fmla="*/ 21164 w 89620"/>
              <a:gd name="connsiteY90" fmla="*/ 37415 h 44786"/>
              <a:gd name="connsiteX91" fmla="*/ 20345 w 89620"/>
              <a:gd name="connsiteY91" fmla="*/ 38015 h 44786"/>
              <a:gd name="connsiteX92" fmla="*/ 18535 w 89620"/>
              <a:gd name="connsiteY92" fmla="*/ 38281 h 44786"/>
              <a:gd name="connsiteX93" fmla="*/ 17678 w 89620"/>
              <a:gd name="connsiteY93" fmla="*/ 38719 h 44786"/>
              <a:gd name="connsiteX94" fmla="*/ 17031 w 89620"/>
              <a:gd name="connsiteY94" fmla="*/ 39786 h 44786"/>
              <a:gd name="connsiteX95" fmla="*/ 12268 w 89620"/>
              <a:gd name="connsiteY95" fmla="*/ 39510 h 44786"/>
              <a:gd name="connsiteX96" fmla="*/ 8906 w 89620"/>
              <a:gd name="connsiteY96" fmla="*/ 37738 h 44786"/>
              <a:gd name="connsiteX97" fmla="*/ 4924 w 89620"/>
              <a:gd name="connsiteY97" fmla="*/ 33814 h 44786"/>
              <a:gd name="connsiteX98" fmla="*/ 10239 w 89620"/>
              <a:gd name="connsiteY98" fmla="*/ 29013 h 44786"/>
              <a:gd name="connsiteX99" fmla="*/ 14821 w 89620"/>
              <a:gd name="connsiteY99" fmla="*/ 29233 h 44786"/>
              <a:gd name="connsiteX100" fmla="*/ 18602 w 89620"/>
              <a:gd name="connsiteY100" fmla="*/ 26013 h 44786"/>
              <a:gd name="connsiteX101" fmla="*/ 21679 w 89620"/>
              <a:gd name="connsiteY101" fmla="*/ 24384 h 44786"/>
              <a:gd name="connsiteX102" fmla="*/ 22898 w 89620"/>
              <a:gd name="connsiteY102" fmla="*/ 22736 h 44786"/>
              <a:gd name="connsiteX103" fmla="*/ 24241 w 89620"/>
              <a:gd name="connsiteY103" fmla="*/ 21470 h 44786"/>
              <a:gd name="connsiteX104" fmla="*/ 24251 w 89620"/>
              <a:gd name="connsiteY104" fmla="*/ 19821 h 44786"/>
              <a:gd name="connsiteX105" fmla="*/ 23222 w 89620"/>
              <a:gd name="connsiteY105" fmla="*/ 19088 h 44786"/>
              <a:gd name="connsiteX106" fmla="*/ 21831 w 89620"/>
              <a:gd name="connsiteY106" fmla="*/ 19165 h 44786"/>
              <a:gd name="connsiteX107" fmla="*/ 20460 w 89620"/>
              <a:gd name="connsiteY107" fmla="*/ 19879 h 44786"/>
              <a:gd name="connsiteX108" fmla="*/ 17240 w 89620"/>
              <a:gd name="connsiteY108" fmla="*/ 20812 h 44786"/>
              <a:gd name="connsiteX109" fmla="*/ 15040 w 89620"/>
              <a:gd name="connsiteY109" fmla="*/ 18926 h 44786"/>
              <a:gd name="connsiteX110" fmla="*/ 16488 w 89620"/>
              <a:gd name="connsiteY110" fmla="*/ 18222 h 44786"/>
              <a:gd name="connsiteX111" fmla="*/ 18117 w 89620"/>
              <a:gd name="connsiteY111" fmla="*/ 18259 h 44786"/>
              <a:gd name="connsiteX112" fmla="*/ 23098 w 89620"/>
              <a:gd name="connsiteY112" fmla="*/ 16488 h 44786"/>
              <a:gd name="connsiteX113" fmla="*/ 24051 w 89620"/>
              <a:gd name="connsiteY113" fmla="*/ 15745 h 44786"/>
              <a:gd name="connsiteX114" fmla="*/ 22517 w 89620"/>
              <a:gd name="connsiteY114" fmla="*/ 13240 h 44786"/>
              <a:gd name="connsiteX115" fmla="*/ 19517 w 89620"/>
              <a:gd name="connsiteY115" fmla="*/ 11716 h 44786"/>
              <a:gd name="connsiteX116" fmla="*/ 17088 w 89620"/>
              <a:gd name="connsiteY116" fmla="*/ 9163 h 44786"/>
              <a:gd name="connsiteX117" fmla="*/ 16640 w 89620"/>
              <a:gd name="connsiteY117" fmla="*/ 8211 h 44786"/>
              <a:gd name="connsiteX118" fmla="*/ 16764 w 89620"/>
              <a:gd name="connsiteY118" fmla="*/ 6696 h 44786"/>
              <a:gd name="connsiteX119" fmla="*/ 15421 w 89620"/>
              <a:gd name="connsiteY119" fmla="*/ 3706 h 44786"/>
              <a:gd name="connsiteX120" fmla="*/ 16831 w 89620"/>
              <a:gd name="connsiteY120" fmla="*/ 3553 h 44786"/>
              <a:gd name="connsiteX121" fmla="*/ 18707 w 89620"/>
              <a:gd name="connsiteY121" fmla="*/ 5477 h 44786"/>
              <a:gd name="connsiteX122" fmla="*/ 22955 w 89620"/>
              <a:gd name="connsiteY122" fmla="*/ 8201 h 44786"/>
              <a:gd name="connsiteX123" fmla="*/ 3372 w 89620"/>
              <a:gd name="connsiteY123" fmla="*/ 22108 h 44786"/>
              <a:gd name="connsiteX124" fmla="*/ 5286 w 89620"/>
              <a:gd name="connsiteY124" fmla="*/ 22698 h 44786"/>
              <a:gd name="connsiteX125" fmla="*/ 7191 w 89620"/>
              <a:gd name="connsiteY125" fmla="*/ 22479 h 44786"/>
              <a:gd name="connsiteX126" fmla="*/ 6115 w 89620"/>
              <a:gd name="connsiteY126" fmla="*/ 26918 h 44786"/>
              <a:gd name="connsiteX127" fmla="*/ 5277 w 89620"/>
              <a:gd name="connsiteY127" fmla="*/ 29051 h 44786"/>
              <a:gd name="connsiteX128" fmla="*/ 3019 w 89620"/>
              <a:gd name="connsiteY128" fmla="*/ 28880 h 44786"/>
              <a:gd name="connsiteX129" fmla="*/ 781 w 89620"/>
              <a:gd name="connsiteY129" fmla="*/ 25975 h 44786"/>
              <a:gd name="connsiteX130" fmla="*/ 0 w 89620"/>
              <a:gd name="connsiteY130" fmla="*/ 24432 h 44786"/>
              <a:gd name="connsiteX131" fmla="*/ 2495 w 89620"/>
              <a:gd name="connsiteY131" fmla="*/ 23327 h 44786"/>
              <a:gd name="connsiteX132" fmla="*/ 3372 w 89620"/>
              <a:gd name="connsiteY132" fmla="*/ 22108 h 44786"/>
              <a:gd name="connsiteX133" fmla="*/ 72342 w 89620"/>
              <a:gd name="connsiteY133" fmla="*/ 31842 h 44786"/>
              <a:gd name="connsiteX134" fmla="*/ 72504 w 89620"/>
              <a:gd name="connsiteY134" fmla="*/ 35652 h 44786"/>
              <a:gd name="connsiteX135" fmla="*/ 70361 w 89620"/>
              <a:gd name="connsiteY135" fmla="*/ 34443 h 44786"/>
              <a:gd name="connsiteX136" fmla="*/ 69599 w 89620"/>
              <a:gd name="connsiteY136" fmla="*/ 32595 h 44786"/>
              <a:gd name="connsiteX137" fmla="*/ 70790 w 89620"/>
              <a:gd name="connsiteY137" fmla="*/ 31338 h 44786"/>
              <a:gd name="connsiteX138" fmla="*/ 71771 w 89620"/>
              <a:gd name="connsiteY138" fmla="*/ 31432 h 44786"/>
              <a:gd name="connsiteX139" fmla="*/ 72342 w 89620"/>
              <a:gd name="connsiteY139" fmla="*/ 31842 h 44786"/>
              <a:gd name="connsiteX140" fmla="*/ 39091 w 89620"/>
              <a:gd name="connsiteY140" fmla="*/ 41415 h 44786"/>
              <a:gd name="connsiteX141" fmla="*/ 37376 w 89620"/>
              <a:gd name="connsiteY141" fmla="*/ 42253 h 44786"/>
              <a:gd name="connsiteX142" fmla="*/ 36900 w 89620"/>
              <a:gd name="connsiteY142" fmla="*/ 41882 h 44786"/>
              <a:gd name="connsiteX143" fmla="*/ 36357 w 89620"/>
              <a:gd name="connsiteY143" fmla="*/ 40243 h 44786"/>
              <a:gd name="connsiteX144" fmla="*/ 36328 w 89620"/>
              <a:gd name="connsiteY144" fmla="*/ 38128 h 44786"/>
              <a:gd name="connsiteX145" fmla="*/ 36128 w 89620"/>
              <a:gd name="connsiteY145" fmla="*/ 37176 h 44786"/>
              <a:gd name="connsiteX146" fmla="*/ 37195 w 89620"/>
              <a:gd name="connsiteY146" fmla="*/ 37481 h 44786"/>
              <a:gd name="connsiteX147" fmla="*/ 39129 w 89620"/>
              <a:gd name="connsiteY147" fmla="*/ 39167 h 44786"/>
              <a:gd name="connsiteX148" fmla="*/ 39091 w 89620"/>
              <a:gd name="connsiteY148" fmla="*/ 41415 h 4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</a:cxnLst>
            <a:rect l="l" t="t" r="r" b="b"/>
            <a:pathLst>
              <a:path w="89620" h="44786">
                <a:moveTo>
                  <a:pt x="61341" y="0"/>
                </a:moveTo>
                <a:lnTo>
                  <a:pt x="65427" y="2505"/>
                </a:lnTo>
                <a:lnTo>
                  <a:pt x="70542" y="1629"/>
                </a:lnTo>
                <a:lnTo>
                  <a:pt x="72695" y="2315"/>
                </a:lnTo>
                <a:lnTo>
                  <a:pt x="73952" y="4401"/>
                </a:lnTo>
                <a:lnTo>
                  <a:pt x="73200" y="6334"/>
                </a:lnTo>
                <a:lnTo>
                  <a:pt x="71580" y="6058"/>
                </a:lnTo>
                <a:lnTo>
                  <a:pt x="70190" y="6582"/>
                </a:lnTo>
                <a:lnTo>
                  <a:pt x="70466" y="9135"/>
                </a:lnTo>
                <a:lnTo>
                  <a:pt x="71409" y="10230"/>
                </a:lnTo>
                <a:lnTo>
                  <a:pt x="76810" y="13040"/>
                </a:lnTo>
                <a:lnTo>
                  <a:pt x="77800" y="13211"/>
                </a:lnTo>
                <a:lnTo>
                  <a:pt x="77619" y="12030"/>
                </a:lnTo>
                <a:lnTo>
                  <a:pt x="76676" y="10096"/>
                </a:lnTo>
                <a:lnTo>
                  <a:pt x="76324" y="8020"/>
                </a:lnTo>
                <a:lnTo>
                  <a:pt x="77124" y="6296"/>
                </a:lnTo>
                <a:lnTo>
                  <a:pt x="78534" y="5753"/>
                </a:lnTo>
                <a:lnTo>
                  <a:pt x="84687" y="4886"/>
                </a:lnTo>
                <a:lnTo>
                  <a:pt x="86125" y="5705"/>
                </a:lnTo>
                <a:lnTo>
                  <a:pt x="89173" y="10602"/>
                </a:lnTo>
                <a:lnTo>
                  <a:pt x="86315" y="11278"/>
                </a:lnTo>
                <a:lnTo>
                  <a:pt x="85115" y="13402"/>
                </a:lnTo>
                <a:lnTo>
                  <a:pt x="87630" y="14326"/>
                </a:lnTo>
                <a:lnTo>
                  <a:pt x="89621" y="15688"/>
                </a:lnTo>
                <a:lnTo>
                  <a:pt x="88563" y="17774"/>
                </a:lnTo>
                <a:lnTo>
                  <a:pt x="88373" y="18822"/>
                </a:lnTo>
                <a:lnTo>
                  <a:pt x="83944" y="20298"/>
                </a:lnTo>
                <a:lnTo>
                  <a:pt x="80020" y="21250"/>
                </a:lnTo>
                <a:lnTo>
                  <a:pt x="78229" y="23708"/>
                </a:lnTo>
                <a:lnTo>
                  <a:pt x="75066" y="25498"/>
                </a:lnTo>
                <a:lnTo>
                  <a:pt x="65770" y="28623"/>
                </a:lnTo>
                <a:lnTo>
                  <a:pt x="66856" y="31166"/>
                </a:lnTo>
                <a:lnTo>
                  <a:pt x="66999" y="32385"/>
                </a:lnTo>
                <a:lnTo>
                  <a:pt x="66599" y="35690"/>
                </a:lnTo>
                <a:lnTo>
                  <a:pt x="53807" y="31738"/>
                </a:lnTo>
                <a:lnTo>
                  <a:pt x="52073" y="32157"/>
                </a:lnTo>
                <a:lnTo>
                  <a:pt x="55493" y="38901"/>
                </a:lnTo>
                <a:lnTo>
                  <a:pt x="52959" y="40148"/>
                </a:lnTo>
                <a:lnTo>
                  <a:pt x="50454" y="39338"/>
                </a:lnTo>
                <a:lnTo>
                  <a:pt x="48177" y="39900"/>
                </a:lnTo>
                <a:lnTo>
                  <a:pt x="46730" y="44787"/>
                </a:lnTo>
                <a:lnTo>
                  <a:pt x="43081" y="41663"/>
                </a:lnTo>
                <a:lnTo>
                  <a:pt x="39967" y="37224"/>
                </a:lnTo>
                <a:lnTo>
                  <a:pt x="39957" y="34747"/>
                </a:lnTo>
                <a:lnTo>
                  <a:pt x="42967" y="30128"/>
                </a:lnTo>
                <a:lnTo>
                  <a:pt x="42053" y="28175"/>
                </a:lnTo>
                <a:lnTo>
                  <a:pt x="49054" y="21917"/>
                </a:lnTo>
                <a:lnTo>
                  <a:pt x="50311" y="20060"/>
                </a:lnTo>
                <a:lnTo>
                  <a:pt x="52492" y="19002"/>
                </a:lnTo>
                <a:lnTo>
                  <a:pt x="54759" y="18641"/>
                </a:lnTo>
                <a:lnTo>
                  <a:pt x="55721" y="17840"/>
                </a:lnTo>
                <a:lnTo>
                  <a:pt x="55559" y="16316"/>
                </a:lnTo>
                <a:lnTo>
                  <a:pt x="54655" y="13726"/>
                </a:lnTo>
                <a:lnTo>
                  <a:pt x="54731" y="9516"/>
                </a:lnTo>
                <a:lnTo>
                  <a:pt x="60341" y="3810"/>
                </a:lnTo>
                <a:lnTo>
                  <a:pt x="59522" y="143"/>
                </a:lnTo>
                <a:lnTo>
                  <a:pt x="61341" y="0"/>
                </a:lnTo>
                <a:close/>
                <a:moveTo>
                  <a:pt x="27622" y="5372"/>
                </a:moveTo>
                <a:lnTo>
                  <a:pt x="23955" y="5372"/>
                </a:lnTo>
                <a:lnTo>
                  <a:pt x="23231" y="3982"/>
                </a:lnTo>
                <a:lnTo>
                  <a:pt x="23241" y="458"/>
                </a:lnTo>
                <a:lnTo>
                  <a:pt x="26022" y="152"/>
                </a:lnTo>
                <a:lnTo>
                  <a:pt x="28737" y="1620"/>
                </a:lnTo>
                <a:lnTo>
                  <a:pt x="28556" y="3096"/>
                </a:lnTo>
                <a:lnTo>
                  <a:pt x="27622" y="5372"/>
                </a:lnTo>
                <a:close/>
                <a:moveTo>
                  <a:pt x="22955" y="8201"/>
                </a:moveTo>
                <a:lnTo>
                  <a:pt x="26822" y="9011"/>
                </a:lnTo>
                <a:lnTo>
                  <a:pt x="30375" y="6001"/>
                </a:lnTo>
                <a:lnTo>
                  <a:pt x="32823" y="5039"/>
                </a:lnTo>
                <a:lnTo>
                  <a:pt x="34842" y="5687"/>
                </a:lnTo>
                <a:lnTo>
                  <a:pt x="36262" y="7506"/>
                </a:lnTo>
                <a:lnTo>
                  <a:pt x="38319" y="7220"/>
                </a:lnTo>
                <a:lnTo>
                  <a:pt x="44139" y="5362"/>
                </a:lnTo>
                <a:lnTo>
                  <a:pt x="44901" y="5991"/>
                </a:lnTo>
                <a:lnTo>
                  <a:pt x="46977" y="3829"/>
                </a:lnTo>
                <a:lnTo>
                  <a:pt x="48758" y="4829"/>
                </a:lnTo>
                <a:lnTo>
                  <a:pt x="50168" y="6715"/>
                </a:lnTo>
                <a:lnTo>
                  <a:pt x="49482" y="8897"/>
                </a:lnTo>
                <a:lnTo>
                  <a:pt x="47873" y="10287"/>
                </a:lnTo>
                <a:lnTo>
                  <a:pt x="46854" y="12230"/>
                </a:lnTo>
                <a:lnTo>
                  <a:pt x="45663" y="13792"/>
                </a:lnTo>
                <a:lnTo>
                  <a:pt x="43605" y="15250"/>
                </a:lnTo>
                <a:lnTo>
                  <a:pt x="42024" y="17574"/>
                </a:lnTo>
                <a:lnTo>
                  <a:pt x="38233" y="23032"/>
                </a:lnTo>
                <a:lnTo>
                  <a:pt x="32709" y="30023"/>
                </a:lnTo>
                <a:lnTo>
                  <a:pt x="30880" y="30652"/>
                </a:lnTo>
                <a:lnTo>
                  <a:pt x="27070" y="31071"/>
                </a:lnTo>
                <a:lnTo>
                  <a:pt x="25432" y="30585"/>
                </a:lnTo>
                <a:lnTo>
                  <a:pt x="24031" y="30747"/>
                </a:lnTo>
                <a:lnTo>
                  <a:pt x="22908" y="34538"/>
                </a:lnTo>
                <a:lnTo>
                  <a:pt x="21164" y="37415"/>
                </a:lnTo>
                <a:lnTo>
                  <a:pt x="20345" y="38015"/>
                </a:lnTo>
                <a:lnTo>
                  <a:pt x="18535" y="38281"/>
                </a:lnTo>
                <a:lnTo>
                  <a:pt x="17678" y="38719"/>
                </a:lnTo>
                <a:lnTo>
                  <a:pt x="17031" y="39786"/>
                </a:lnTo>
                <a:lnTo>
                  <a:pt x="12268" y="39510"/>
                </a:lnTo>
                <a:lnTo>
                  <a:pt x="8906" y="37738"/>
                </a:lnTo>
                <a:lnTo>
                  <a:pt x="4924" y="33814"/>
                </a:lnTo>
                <a:lnTo>
                  <a:pt x="10239" y="29013"/>
                </a:lnTo>
                <a:lnTo>
                  <a:pt x="14821" y="29233"/>
                </a:lnTo>
                <a:lnTo>
                  <a:pt x="18602" y="26013"/>
                </a:lnTo>
                <a:lnTo>
                  <a:pt x="21679" y="24384"/>
                </a:lnTo>
                <a:lnTo>
                  <a:pt x="22898" y="22736"/>
                </a:lnTo>
                <a:lnTo>
                  <a:pt x="24241" y="21470"/>
                </a:lnTo>
                <a:lnTo>
                  <a:pt x="24251" y="19821"/>
                </a:lnTo>
                <a:lnTo>
                  <a:pt x="23222" y="19088"/>
                </a:lnTo>
                <a:lnTo>
                  <a:pt x="21831" y="19165"/>
                </a:lnTo>
                <a:lnTo>
                  <a:pt x="20460" y="19879"/>
                </a:lnTo>
                <a:lnTo>
                  <a:pt x="17240" y="20812"/>
                </a:lnTo>
                <a:lnTo>
                  <a:pt x="15040" y="18926"/>
                </a:lnTo>
                <a:lnTo>
                  <a:pt x="16488" y="18222"/>
                </a:lnTo>
                <a:lnTo>
                  <a:pt x="18117" y="18259"/>
                </a:lnTo>
                <a:lnTo>
                  <a:pt x="23098" y="16488"/>
                </a:lnTo>
                <a:lnTo>
                  <a:pt x="24051" y="15745"/>
                </a:lnTo>
                <a:lnTo>
                  <a:pt x="22517" y="13240"/>
                </a:lnTo>
                <a:lnTo>
                  <a:pt x="19517" y="11716"/>
                </a:lnTo>
                <a:lnTo>
                  <a:pt x="17088" y="9163"/>
                </a:lnTo>
                <a:lnTo>
                  <a:pt x="16640" y="8211"/>
                </a:lnTo>
                <a:lnTo>
                  <a:pt x="16764" y="6696"/>
                </a:lnTo>
                <a:lnTo>
                  <a:pt x="15421" y="3706"/>
                </a:lnTo>
                <a:lnTo>
                  <a:pt x="16831" y="3553"/>
                </a:lnTo>
                <a:lnTo>
                  <a:pt x="18707" y="5477"/>
                </a:lnTo>
                <a:lnTo>
                  <a:pt x="22955" y="8201"/>
                </a:lnTo>
                <a:close/>
                <a:moveTo>
                  <a:pt x="3372" y="22108"/>
                </a:moveTo>
                <a:lnTo>
                  <a:pt x="5286" y="22698"/>
                </a:lnTo>
                <a:lnTo>
                  <a:pt x="7191" y="22479"/>
                </a:lnTo>
                <a:lnTo>
                  <a:pt x="6115" y="26918"/>
                </a:lnTo>
                <a:lnTo>
                  <a:pt x="5277" y="29051"/>
                </a:lnTo>
                <a:lnTo>
                  <a:pt x="3019" y="28880"/>
                </a:lnTo>
                <a:lnTo>
                  <a:pt x="781" y="25975"/>
                </a:lnTo>
                <a:lnTo>
                  <a:pt x="0" y="24432"/>
                </a:lnTo>
                <a:lnTo>
                  <a:pt x="2495" y="23327"/>
                </a:lnTo>
                <a:lnTo>
                  <a:pt x="3372" y="22108"/>
                </a:lnTo>
                <a:close/>
                <a:moveTo>
                  <a:pt x="72342" y="31842"/>
                </a:moveTo>
                <a:lnTo>
                  <a:pt x="72504" y="35652"/>
                </a:lnTo>
                <a:lnTo>
                  <a:pt x="70361" y="34443"/>
                </a:lnTo>
                <a:lnTo>
                  <a:pt x="69599" y="32595"/>
                </a:lnTo>
                <a:lnTo>
                  <a:pt x="70790" y="31338"/>
                </a:lnTo>
                <a:lnTo>
                  <a:pt x="71771" y="31432"/>
                </a:lnTo>
                <a:lnTo>
                  <a:pt x="72342" y="31842"/>
                </a:lnTo>
                <a:close/>
                <a:moveTo>
                  <a:pt x="39091" y="41415"/>
                </a:moveTo>
                <a:lnTo>
                  <a:pt x="37376" y="42253"/>
                </a:lnTo>
                <a:lnTo>
                  <a:pt x="36900" y="41882"/>
                </a:lnTo>
                <a:lnTo>
                  <a:pt x="36357" y="40243"/>
                </a:lnTo>
                <a:lnTo>
                  <a:pt x="36328" y="38128"/>
                </a:lnTo>
                <a:lnTo>
                  <a:pt x="36128" y="37176"/>
                </a:lnTo>
                <a:lnTo>
                  <a:pt x="37195" y="37481"/>
                </a:lnTo>
                <a:lnTo>
                  <a:pt x="39129" y="39167"/>
                </a:lnTo>
                <a:lnTo>
                  <a:pt x="39091" y="4141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A3E14935-1B6D-3AC5-2BCC-02BFF53535C8}"/>
              </a:ext>
            </a:extLst>
          </p:cNvPr>
          <p:cNvSpPr/>
          <p:nvPr/>
        </p:nvSpPr>
        <p:spPr>
          <a:xfrm>
            <a:off x="9499899" y="4410574"/>
            <a:ext cx="666454" cy="115604"/>
          </a:xfrm>
          <a:custGeom>
            <a:avLst/>
            <a:gdLst>
              <a:gd name="connsiteX0" fmla="*/ 2162 w 666454"/>
              <a:gd name="connsiteY0" fmla="*/ 2486 h 115604"/>
              <a:gd name="connsiteX1" fmla="*/ 133 w 666454"/>
              <a:gd name="connsiteY1" fmla="*/ 4677 h 115604"/>
              <a:gd name="connsiteX2" fmla="*/ 0 w 666454"/>
              <a:gd name="connsiteY2" fmla="*/ 3963 h 115604"/>
              <a:gd name="connsiteX3" fmla="*/ 610 w 666454"/>
              <a:gd name="connsiteY3" fmla="*/ 2648 h 115604"/>
              <a:gd name="connsiteX4" fmla="*/ 1467 w 666454"/>
              <a:gd name="connsiteY4" fmla="*/ 1153 h 115604"/>
              <a:gd name="connsiteX5" fmla="*/ 2267 w 666454"/>
              <a:gd name="connsiteY5" fmla="*/ 257 h 115604"/>
              <a:gd name="connsiteX6" fmla="*/ 3305 w 666454"/>
              <a:gd name="connsiteY6" fmla="*/ 0 h 115604"/>
              <a:gd name="connsiteX7" fmla="*/ 4048 w 666454"/>
              <a:gd name="connsiteY7" fmla="*/ 1238 h 115604"/>
              <a:gd name="connsiteX8" fmla="*/ 3210 w 666454"/>
              <a:gd name="connsiteY8" fmla="*/ 2315 h 115604"/>
              <a:gd name="connsiteX9" fmla="*/ 2162 w 666454"/>
              <a:gd name="connsiteY9" fmla="*/ 2486 h 115604"/>
              <a:gd name="connsiteX10" fmla="*/ 369418 w 666454"/>
              <a:gd name="connsiteY10" fmla="*/ 58026 h 115604"/>
              <a:gd name="connsiteX11" fmla="*/ 368951 w 666454"/>
              <a:gd name="connsiteY11" fmla="*/ 58169 h 115604"/>
              <a:gd name="connsiteX12" fmla="*/ 368741 w 666454"/>
              <a:gd name="connsiteY12" fmla="*/ 58036 h 115604"/>
              <a:gd name="connsiteX13" fmla="*/ 368846 w 666454"/>
              <a:gd name="connsiteY13" fmla="*/ 57350 h 115604"/>
              <a:gd name="connsiteX14" fmla="*/ 368998 w 666454"/>
              <a:gd name="connsiteY14" fmla="*/ 57112 h 115604"/>
              <a:gd name="connsiteX15" fmla="*/ 369437 w 666454"/>
              <a:gd name="connsiteY15" fmla="*/ 57093 h 115604"/>
              <a:gd name="connsiteX16" fmla="*/ 370199 w 666454"/>
              <a:gd name="connsiteY16" fmla="*/ 57283 h 115604"/>
              <a:gd name="connsiteX17" fmla="*/ 370256 w 666454"/>
              <a:gd name="connsiteY17" fmla="*/ 57455 h 115604"/>
              <a:gd name="connsiteX18" fmla="*/ 369418 w 666454"/>
              <a:gd name="connsiteY18" fmla="*/ 58026 h 115604"/>
              <a:gd name="connsiteX19" fmla="*/ 363169 w 666454"/>
              <a:gd name="connsiteY19" fmla="*/ 60322 h 115604"/>
              <a:gd name="connsiteX20" fmla="*/ 362950 w 666454"/>
              <a:gd name="connsiteY20" fmla="*/ 60674 h 115604"/>
              <a:gd name="connsiteX21" fmla="*/ 361322 w 666454"/>
              <a:gd name="connsiteY21" fmla="*/ 60541 h 115604"/>
              <a:gd name="connsiteX22" fmla="*/ 361093 w 666454"/>
              <a:gd name="connsiteY22" fmla="*/ 60341 h 115604"/>
              <a:gd name="connsiteX23" fmla="*/ 361236 w 666454"/>
              <a:gd name="connsiteY23" fmla="*/ 60188 h 115604"/>
              <a:gd name="connsiteX24" fmla="*/ 362017 w 666454"/>
              <a:gd name="connsiteY24" fmla="*/ 60027 h 115604"/>
              <a:gd name="connsiteX25" fmla="*/ 362112 w 666454"/>
              <a:gd name="connsiteY25" fmla="*/ 59541 h 115604"/>
              <a:gd name="connsiteX26" fmla="*/ 361712 w 666454"/>
              <a:gd name="connsiteY26" fmla="*/ 59436 h 115604"/>
              <a:gd name="connsiteX27" fmla="*/ 362055 w 666454"/>
              <a:gd name="connsiteY27" fmla="*/ 59179 h 115604"/>
              <a:gd name="connsiteX28" fmla="*/ 362693 w 666454"/>
              <a:gd name="connsiteY28" fmla="*/ 59131 h 115604"/>
              <a:gd name="connsiteX29" fmla="*/ 363055 w 666454"/>
              <a:gd name="connsiteY29" fmla="*/ 59436 h 115604"/>
              <a:gd name="connsiteX30" fmla="*/ 363255 w 666454"/>
              <a:gd name="connsiteY30" fmla="*/ 59874 h 115604"/>
              <a:gd name="connsiteX31" fmla="*/ 363169 w 666454"/>
              <a:gd name="connsiteY31" fmla="*/ 60322 h 115604"/>
              <a:gd name="connsiteX32" fmla="*/ 541391 w 666454"/>
              <a:gd name="connsiteY32" fmla="*/ 74571 h 115604"/>
              <a:gd name="connsiteX33" fmla="*/ 539839 w 666454"/>
              <a:gd name="connsiteY33" fmla="*/ 75171 h 115604"/>
              <a:gd name="connsiteX34" fmla="*/ 537886 w 666454"/>
              <a:gd name="connsiteY34" fmla="*/ 74895 h 115604"/>
              <a:gd name="connsiteX35" fmla="*/ 537286 w 666454"/>
              <a:gd name="connsiteY35" fmla="*/ 72714 h 115604"/>
              <a:gd name="connsiteX36" fmla="*/ 536391 w 666454"/>
              <a:gd name="connsiteY36" fmla="*/ 72133 h 115604"/>
              <a:gd name="connsiteX37" fmla="*/ 536591 w 666454"/>
              <a:gd name="connsiteY37" fmla="*/ 71056 h 115604"/>
              <a:gd name="connsiteX38" fmla="*/ 537963 w 666454"/>
              <a:gd name="connsiteY38" fmla="*/ 70180 h 115604"/>
              <a:gd name="connsiteX39" fmla="*/ 540868 w 666454"/>
              <a:gd name="connsiteY39" fmla="*/ 70895 h 115604"/>
              <a:gd name="connsiteX40" fmla="*/ 541944 w 666454"/>
              <a:gd name="connsiteY40" fmla="*/ 72447 h 115604"/>
              <a:gd name="connsiteX41" fmla="*/ 541258 w 666454"/>
              <a:gd name="connsiteY41" fmla="*/ 73476 h 115604"/>
              <a:gd name="connsiteX42" fmla="*/ 541391 w 666454"/>
              <a:gd name="connsiteY42" fmla="*/ 74571 h 115604"/>
              <a:gd name="connsiteX43" fmla="*/ 666179 w 666454"/>
              <a:gd name="connsiteY43" fmla="*/ 114310 h 115604"/>
              <a:gd name="connsiteX44" fmla="*/ 666455 w 666454"/>
              <a:gd name="connsiteY44" fmla="*/ 115605 h 115604"/>
              <a:gd name="connsiteX45" fmla="*/ 664750 w 666454"/>
              <a:gd name="connsiteY45" fmla="*/ 114976 h 115604"/>
              <a:gd name="connsiteX46" fmla="*/ 664521 w 666454"/>
              <a:gd name="connsiteY46" fmla="*/ 114519 h 115604"/>
              <a:gd name="connsiteX47" fmla="*/ 665512 w 666454"/>
              <a:gd name="connsiteY47" fmla="*/ 114062 h 115604"/>
              <a:gd name="connsiteX48" fmla="*/ 666179 w 666454"/>
              <a:gd name="connsiteY48" fmla="*/ 114310 h 11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66454" h="115604">
                <a:moveTo>
                  <a:pt x="2162" y="2486"/>
                </a:moveTo>
                <a:lnTo>
                  <a:pt x="133" y="4677"/>
                </a:lnTo>
                <a:lnTo>
                  <a:pt x="0" y="3963"/>
                </a:lnTo>
                <a:lnTo>
                  <a:pt x="610" y="2648"/>
                </a:lnTo>
                <a:lnTo>
                  <a:pt x="1467" y="1153"/>
                </a:lnTo>
                <a:lnTo>
                  <a:pt x="2267" y="257"/>
                </a:lnTo>
                <a:lnTo>
                  <a:pt x="3305" y="0"/>
                </a:lnTo>
                <a:lnTo>
                  <a:pt x="4048" y="1238"/>
                </a:lnTo>
                <a:lnTo>
                  <a:pt x="3210" y="2315"/>
                </a:lnTo>
                <a:lnTo>
                  <a:pt x="2162" y="2486"/>
                </a:lnTo>
                <a:close/>
                <a:moveTo>
                  <a:pt x="369418" y="58026"/>
                </a:moveTo>
                <a:lnTo>
                  <a:pt x="368951" y="58169"/>
                </a:lnTo>
                <a:lnTo>
                  <a:pt x="368741" y="58036"/>
                </a:lnTo>
                <a:lnTo>
                  <a:pt x="368846" y="57350"/>
                </a:lnTo>
                <a:lnTo>
                  <a:pt x="368998" y="57112"/>
                </a:lnTo>
                <a:lnTo>
                  <a:pt x="369437" y="57093"/>
                </a:lnTo>
                <a:lnTo>
                  <a:pt x="370199" y="57283"/>
                </a:lnTo>
                <a:lnTo>
                  <a:pt x="370256" y="57455"/>
                </a:lnTo>
                <a:lnTo>
                  <a:pt x="369418" y="58026"/>
                </a:lnTo>
                <a:close/>
                <a:moveTo>
                  <a:pt x="363169" y="60322"/>
                </a:moveTo>
                <a:lnTo>
                  <a:pt x="362950" y="60674"/>
                </a:lnTo>
                <a:lnTo>
                  <a:pt x="361322" y="60541"/>
                </a:lnTo>
                <a:lnTo>
                  <a:pt x="361093" y="60341"/>
                </a:lnTo>
                <a:lnTo>
                  <a:pt x="361236" y="60188"/>
                </a:lnTo>
                <a:lnTo>
                  <a:pt x="362017" y="60027"/>
                </a:lnTo>
                <a:lnTo>
                  <a:pt x="362112" y="59541"/>
                </a:lnTo>
                <a:lnTo>
                  <a:pt x="361712" y="59436"/>
                </a:lnTo>
                <a:lnTo>
                  <a:pt x="362055" y="59179"/>
                </a:lnTo>
                <a:lnTo>
                  <a:pt x="362693" y="59131"/>
                </a:lnTo>
                <a:lnTo>
                  <a:pt x="363055" y="59436"/>
                </a:lnTo>
                <a:lnTo>
                  <a:pt x="363255" y="59874"/>
                </a:lnTo>
                <a:lnTo>
                  <a:pt x="363169" y="60322"/>
                </a:lnTo>
                <a:close/>
                <a:moveTo>
                  <a:pt x="541391" y="74571"/>
                </a:moveTo>
                <a:lnTo>
                  <a:pt x="539839" y="75171"/>
                </a:lnTo>
                <a:lnTo>
                  <a:pt x="537886" y="74895"/>
                </a:lnTo>
                <a:lnTo>
                  <a:pt x="537286" y="72714"/>
                </a:lnTo>
                <a:lnTo>
                  <a:pt x="536391" y="72133"/>
                </a:lnTo>
                <a:lnTo>
                  <a:pt x="536591" y="71056"/>
                </a:lnTo>
                <a:lnTo>
                  <a:pt x="537963" y="70180"/>
                </a:lnTo>
                <a:lnTo>
                  <a:pt x="540868" y="70895"/>
                </a:lnTo>
                <a:lnTo>
                  <a:pt x="541944" y="72447"/>
                </a:lnTo>
                <a:lnTo>
                  <a:pt x="541258" y="73476"/>
                </a:lnTo>
                <a:lnTo>
                  <a:pt x="541391" y="74571"/>
                </a:lnTo>
                <a:close/>
                <a:moveTo>
                  <a:pt x="666179" y="114310"/>
                </a:moveTo>
                <a:lnTo>
                  <a:pt x="666455" y="115605"/>
                </a:lnTo>
                <a:lnTo>
                  <a:pt x="664750" y="114976"/>
                </a:lnTo>
                <a:lnTo>
                  <a:pt x="664521" y="114519"/>
                </a:lnTo>
                <a:lnTo>
                  <a:pt x="665512" y="114062"/>
                </a:lnTo>
                <a:lnTo>
                  <a:pt x="666179" y="1143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E3BCC186-E471-5C70-451E-E136E230B4F0}"/>
              </a:ext>
            </a:extLst>
          </p:cNvPr>
          <p:cNvSpPr/>
          <p:nvPr/>
        </p:nvSpPr>
        <p:spPr>
          <a:xfrm>
            <a:off x="5610832" y="2527834"/>
            <a:ext cx="27174" cy="53330"/>
          </a:xfrm>
          <a:custGeom>
            <a:avLst/>
            <a:gdLst>
              <a:gd name="connsiteX0" fmla="*/ 27175 w 27174"/>
              <a:gd name="connsiteY0" fmla="*/ 5572 h 53330"/>
              <a:gd name="connsiteX1" fmla="*/ 25898 w 27174"/>
              <a:gd name="connsiteY1" fmla="*/ 9706 h 53330"/>
              <a:gd name="connsiteX2" fmla="*/ 24003 w 27174"/>
              <a:gd name="connsiteY2" fmla="*/ 9058 h 53330"/>
              <a:gd name="connsiteX3" fmla="*/ 23479 w 27174"/>
              <a:gd name="connsiteY3" fmla="*/ 8611 h 53330"/>
              <a:gd name="connsiteX4" fmla="*/ 23070 w 27174"/>
              <a:gd name="connsiteY4" fmla="*/ 7534 h 53330"/>
              <a:gd name="connsiteX5" fmla="*/ 23270 w 27174"/>
              <a:gd name="connsiteY5" fmla="*/ 4458 h 53330"/>
              <a:gd name="connsiteX6" fmla="*/ 23203 w 27174"/>
              <a:gd name="connsiteY6" fmla="*/ 0 h 53330"/>
              <a:gd name="connsiteX7" fmla="*/ 25384 w 27174"/>
              <a:gd name="connsiteY7" fmla="*/ 3667 h 53330"/>
              <a:gd name="connsiteX8" fmla="*/ 27175 w 27174"/>
              <a:gd name="connsiteY8" fmla="*/ 5572 h 53330"/>
              <a:gd name="connsiteX9" fmla="*/ 21164 w 27174"/>
              <a:gd name="connsiteY9" fmla="*/ 7334 h 53330"/>
              <a:gd name="connsiteX10" fmla="*/ 20498 w 27174"/>
              <a:gd name="connsiteY10" fmla="*/ 15011 h 53330"/>
              <a:gd name="connsiteX11" fmla="*/ 19412 w 27174"/>
              <a:gd name="connsiteY11" fmla="*/ 14973 h 53330"/>
              <a:gd name="connsiteX12" fmla="*/ 17469 w 27174"/>
              <a:gd name="connsiteY12" fmla="*/ 12849 h 53330"/>
              <a:gd name="connsiteX13" fmla="*/ 16012 w 27174"/>
              <a:gd name="connsiteY13" fmla="*/ 12411 h 53330"/>
              <a:gd name="connsiteX14" fmla="*/ 15554 w 27174"/>
              <a:gd name="connsiteY14" fmla="*/ 13545 h 53330"/>
              <a:gd name="connsiteX15" fmla="*/ 15630 w 27174"/>
              <a:gd name="connsiteY15" fmla="*/ 14907 h 53330"/>
              <a:gd name="connsiteX16" fmla="*/ 16383 w 27174"/>
              <a:gd name="connsiteY16" fmla="*/ 15764 h 53330"/>
              <a:gd name="connsiteX17" fmla="*/ 18707 w 27174"/>
              <a:gd name="connsiteY17" fmla="*/ 20888 h 53330"/>
              <a:gd name="connsiteX18" fmla="*/ 18917 w 27174"/>
              <a:gd name="connsiteY18" fmla="*/ 22384 h 53330"/>
              <a:gd name="connsiteX19" fmla="*/ 18631 w 27174"/>
              <a:gd name="connsiteY19" fmla="*/ 23108 h 53330"/>
              <a:gd name="connsiteX20" fmla="*/ 16373 w 27174"/>
              <a:gd name="connsiteY20" fmla="*/ 21631 h 53330"/>
              <a:gd name="connsiteX21" fmla="*/ 10925 w 27174"/>
              <a:gd name="connsiteY21" fmla="*/ 15002 h 53330"/>
              <a:gd name="connsiteX22" fmla="*/ 6687 w 27174"/>
              <a:gd name="connsiteY22" fmla="*/ 4039 h 53330"/>
              <a:gd name="connsiteX23" fmla="*/ 12402 w 27174"/>
              <a:gd name="connsiteY23" fmla="*/ 2276 h 53330"/>
              <a:gd name="connsiteX24" fmla="*/ 16545 w 27174"/>
              <a:gd name="connsiteY24" fmla="*/ 5162 h 53330"/>
              <a:gd name="connsiteX25" fmla="*/ 21164 w 27174"/>
              <a:gd name="connsiteY25" fmla="*/ 7334 h 53330"/>
              <a:gd name="connsiteX26" fmla="*/ 6305 w 27174"/>
              <a:gd name="connsiteY26" fmla="*/ 12402 h 53330"/>
              <a:gd name="connsiteX27" fmla="*/ 8706 w 27174"/>
              <a:gd name="connsiteY27" fmla="*/ 14611 h 53330"/>
              <a:gd name="connsiteX28" fmla="*/ 9553 w 27174"/>
              <a:gd name="connsiteY28" fmla="*/ 16173 h 53330"/>
              <a:gd name="connsiteX29" fmla="*/ 8172 w 27174"/>
              <a:gd name="connsiteY29" fmla="*/ 17678 h 53330"/>
              <a:gd name="connsiteX30" fmla="*/ 6506 w 27174"/>
              <a:gd name="connsiteY30" fmla="*/ 18069 h 53330"/>
              <a:gd name="connsiteX31" fmla="*/ 4486 w 27174"/>
              <a:gd name="connsiteY31" fmla="*/ 17717 h 53330"/>
              <a:gd name="connsiteX32" fmla="*/ 1162 w 27174"/>
              <a:gd name="connsiteY32" fmla="*/ 16088 h 53330"/>
              <a:gd name="connsiteX33" fmla="*/ 0 w 27174"/>
              <a:gd name="connsiteY33" fmla="*/ 12354 h 53330"/>
              <a:gd name="connsiteX34" fmla="*/ 2295 w 27174"/>
              <a:gd name="connsiteY34" fmla="*/ 12440 h 53330"/>
              <a:gd name="connsiteX35" fmla="*/ 5010 w 27174"/>
              <a:gd name="connsiteY35" fmla="*/ 11725 h 53330"/>
              <a:gd name="connsiteX36" fmla="*/ 6305 w 27174"/>
              <a:gd name="connsiteY36" fmla="*/ 12402 h 53330"/>
              <a:gd name="connsiteX37" fmla="*/ 21374 w 27174"/>
              <a:gd name="connsiteY37" fmla="*/ 31337 h 53330"/>
              <a:gd name="connsiteX38" fmla="*/ 20850 w 27174"/>
              <a:gd name="connsiteY38" fmla="*/ 33461 h 53330"/>
              <a:gd name="connsiteX39" fmla="*/ 20117 w 27174"/>
              <a:gd name="connsiteY39" fmla="*/ 33442 h 53330"/>
              <a:gd name="connsiteX40" fmla="*/ 17602 w 27174"/>
              <a:gd name="connsiteY40" fmla="*/ 30813 h 53330"/>
              <a:gd name="connsiteX41" fmla="*/ 15602 w 27174"/>
              <a:gd name="connsiteY41" fmla="*/ 29375 h 53330"/>
              <a:gd name="connsiteX42" fmla="*/ 14935 w 27174"/>
              <a:gd name="connsiteY42" fmla="*/ 28156 h 53330"/>
              <a:gd name="connsiteX43" fmla="*/ 14373 w 27174"/>
              <a:gd name="connsiteY43" fmla="*/ 26070 h 53330"/>
              <a:gd name="connsiteX44" fmla="*/ 15526 w 27174"/>
              <a:gd name="connsiteY44" fmla="*/ 25813 h 53330"/>
              <a:gd name="connsiteX45" fmla="*/ 16897 w 27174"/>
              <a:gd name="connsiteY45" fmla="*/ 26289 h 53330"/>
              <a:gd name="connsiteX46" fmla="*/ 20336 w 27174"/>
              <a:gd name="connsiteY46" fmla="*/ 28194 h 53330"/>
              <a:gd name="connsiteX47" fmla="*/ 21307 w 27174"/>
              <a:gd name="connsiteY47" fmla="*/ 30175 h 53330"/>
              <a:gd name="connsiteX48" fmla="*/ 21374 w 27174"/>
              <a:gd name="connsiteY48" fmla="*/ 31337 h 53330"/>
              <a:gd name="connsiteX49" fmla="*/ 19326 w 27174"/>
              <a:gd name="connsiteY49" fmla="*/ 51635 h 53330"/>
              <a:gd name="connsiteX50" fmla="*/ 19860 w 27174"/>
              <a:gd name="connsiteY50" fmla="*/ 53330 h 53330"/>
              <a:gd name="connsiteX51" fmla="*/ 19240 w 27174"/>
              <a:gd name="connsiteY51" fmla="*/ 53140 h 53330"/>
              <a:gd name="connsiteX52" fmla="*/ 17440 w 27174"/>
              <a:gd name="connsiteY52" fmla="*/ 51206 h 53330"/>
              <a:gd name="connsiteX53" fmla="*/ 14297 w 27174"/>
              <a:gd name="connsiteY53" fmla="*/ 46596 h 53330"/>
              <a:gd name="connsiteX54" fmla="*/ 13202 w 27174"/>
              <a:gd name="connsiteY54" fmla="*/ 42777 h 53330"/>
              <a:gd name="connsiteX55" fmla="*/ 13049 w 27174"/>
              <a:gd name="connsiteY55" fmla="*/ 41005 h 53330"/>
              <a:gd name="connsiteX56" fmla="*/ 13830 w 27174"/>
              <a:gd name="connsiteY56" fmla="*/ 41205 h 53330"/>
              <a:gd name="connsiteX57" fmla="*/ 14478 w 27174"/>
              <a:gd name="connsiteY57" fmla="*/ 42777 h 53330"/>
              <a:gd name="connsiteX58" fmla="*/ 17459 w 27174"/>
              <a:gd name="connsiteY58" fmla="*/ 43805 h 53330"/>
              <a:gd name="connsiteX59" fmla="*/ 18250 w 27174"/>
              <a:gd name="connsiteY59" fmla="*/ 44587 h 53330"/>
              <a:gd name="connsiteX60" fmla="*/ 18240 w 27174"/>
              <a:gd name="connsiteY60" fmla="*/ 46501 h 53330"/>
              <a:gd name="connsiteX61" fmla="*/ 19240 w 27174"/>
              <a:gd name="connsiteY61" fmla="*/ 48768 h 53330"/>
              <a:gd name="connsiteX62" fmla="*/ 19326 w 27174"/>
              <a:gd name="connsiteY62" fmla="*/ 51635 h 5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174" h="53330">
                <a:moveTo>
                  <a:pt x="27175" y="5572"/>
                </a:moveTo>
                <a:lnTo>
                  <a:pt x="25898" y="9706"/>
                </a:lnTo>
                <a:lnTo>
                  <a:pt x="24003" y="9058"/>
                </a:lnTo>
                <a:lnTo>
                  <a:pt x="23479" y="8611"/>
                </a:lnTo>
                <a:lnTo>
                  <a:pt x="23070" y="7534"/>
                </a:lnTo>
                <a:lnTo>
                  <a:pt x="23270" y="4458"/>
                </a:lnTo>
                <a:lnTo>
                  <a:pt x="23203" y="0"/>
                </a:lnTo>
                <a:lnTo>
                  <a:pt x="25384" y="3667"/>
                </a:lnTo>
                <a:lnTo>
                  <a:pt x="27175" y="5572"/>
                </a:lnTo>
                <a:close/>
                <a:moveTo>
                  <a:pt x="21164" y="7334"/>
                </a:moveTo>
                <a:lnTo>
                  <a:pt x="20498" y="15011"/>
                </a:lnTo>
                <a:lnTo>
                  <a:pt x="19412" y="14973"/>
                </a:lnTo>
                <a:lnTo>
                  <a:pt x="17469" y="12849"/>
                </a:lnTo>
                <a:lnTo>
                  <a:pt x="16012" y="12411"/>
                </a:lnTo>
                <a:lnTo>
                  <a:pt x="15554" y="13545"/>
                </a:lnTo>
                <a:lnTo>
                  <a:pt x="15630" y="14907"/>
                </a:lnTo>
                <a:lnTo>
                  <a:pt x="16383" y="15764"/>
                </a:lnTo>
                <a:lnTo>
                  <a:pt x="18707" y="20888"/>
                </a:lnTo>
                <a:lnTo>
                  <a:pt x="18917" y="22384"/>
                </a:lnTo>
                <a:lnTo>
                  <a:pt x="18631" y="23108"/>
                </a:lnTo>
                <a:lnTo>
                  <a:pt x="16373" y="21631"/>
                </a:lnTo>
                <a:lnTo>
                  <a:pt x="10925" y="15002"/>
                </a:lnTo>
                <a:lnTo>
                  <a:pt x="6687" y="4039"/>
                </a:lnTo>
                <a:lnTo>
                  <a:pt x="12402" y="2276"/>
                </a:lnTo>
                <a:lnTo>
                  <a:pt x="16545" y="5162"/>
                </a:lnTo>
                <a:lnTo>
                  <a:pt x="21164" y="7334"/>
                </a:lnTo>
                <a:close/>
                <a:moveTo>
                  <a:pt x="6305" y="12402"/>
                </a:moveTo>
                <a:lnTo>
                  <a:pt x="8706" y="14611"/>
                </a:lnTo>
                <a:lnTo>
                  <a:pt x="9553" y="16173"/>
                </a:lnTo>
                <a:lnTo>
                  <a:pt x="8172" y="17678"/>
                </a:lnTo>
                <a:lnTo>
                  <a:pt x="6506" y="18069"/>
                </a:lnTo>
                <a:lnTo>
                  <a:pt x="4486" y="17717"/>
                </a:lnTo>
                <a:lnTo>
                  <a:pt x="1162" y="16088"/>
                </a:lnTo>
                <a:lnTo>
                  <a:pt x="0" y="12354"/>
                </a:lnTo>
                <a:lnTo>
                  <a:pt x="2295" y="12440"/>
                </a:lnTo>
                <a:lnTo>
                  <a:pt x="5010" y="11725"/>
                </a:lnTo>
                <a:lnTo>
                  <a:pt x="6305" y="12402"/>
                </a:lnTo>
                <a:close/>
                <a:moveTo>
                  <a:pt x="21374" y="31337"/>
                </a:moveTo>
                <a:lnTo>
                  <a:pt x="20850" y="33461"/>
                </a:lnTo>
                <a:lnTo>
                  <a:pt x="20117" y="33442"/>
                </a:lnTo>
                <a:lnTo>
                  <a:pt x="17602" y="30813"/>
                </a:lnTo>
                <a:lnTo>
                  <a:pt x="15602" y="29375"/>
                </a:lnTo>
                <a:lnTo>
                  <a:pt x="14935" y="28156"/>
                </a:lnTo>
                <a:lnTo>
                  <a:pt x="14373" y="26070"/>
                </a:lnTo>
                <a:lnTo>
                  <a:pt x="15526" y="25813"/>
                </a:lnTo>
                <a:lnTo>
                  <a:pt x="16897" y="26289"/>
                </a:lnTo>
                <a:lnTo>
                  <a:pt x="20336" y="28194"/>
                </a:lnTo>
                <a:lnTo>
                  <a:pt x="21307" y="30175"/>
                </a:lnTo>
                <a:lnTo>
                  <a:pt x="21374" y="31337"/>
                </a:lnTo>
                <a:close/>
                <a:moveTo>
                  <a:pt x="19326" y="51635"/>
                </a:moveTo>
                <a:lnTo>
                  <a:pt x="19860" y="53330"/>
                </a:lnTo>
                <a:lnTo>
                  <a:pt x="19240" y="53140"/>
                </a:lnTo>
                <a:lnTo>
                  <a:pt x="17440" y="51206"/>
                </a:lnTo>
                <a:lnTo>
                  <a:pt x="14297" y="46596"/>
                </a:lnTo>
                <a:lnTo>
                  <a:pt x="13202" y="42777"/>
                </a:lnTo>
                <a:lnTo>
                  <a:pt x="13049" y="41005"/>
                </a:lnTo>
                <a:lnTo>
                  <a:pt x="13830" y="41205"/>
                </a:lnTo>
                <a:lnTo>
                  <a:pt x="14478" y="42777"/>
                </a:lnTo>
                <a:lnTo>
                  <a:pt x="17459" y="43805"/>
                </a:lnTo>
                <a:lnTo>
                  <a:pt x="18250" y="44587"/>
                </a:lnTo>
                <a:lnTo>
                  <a:pt x="18240" y="46501"/>
                </a:lnTo>
                <a:lnTo>
                  <a:pt x="19240" y="48768"/>
                </a:lnTo>
                <a:lnTo>
                  <a:pt x="19326" y="516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739475D6-1C45-FDB3-4005-768D5A5C7442}"/>
              </a:ext>
            </a:extLst>
          </p:cNvPr>
          <p:cNvSpPr/>
          <p:nvPr/>
        </p:nvSpPr>
        <p:spPr>
          <a:xfrm>
            <a:off x="5681917" y="3080426"/>
            <a:ext cx="382800" cy="375542"/>
          </a:xfrm>
          <a:custGeom>
            <a:avLst/>
            <a:gdLst>
              <a:gd name="connsiteX0" fmla="*/ 203854 w 382800"/>
              <a:gd name="connsiteY0" fmla="*/ 16040 h 375542"/>
              <a:gd name="connsiteX1" fmla="*/ 205445 w 382800"/>
              <a:gd name="connsiteY1" fmla="*/ 15573 h 375542"/>
              <a:gd name="connsiteX2" fmla="*/ 208140 w 382800"/>
              <a:gd name="connsiteY2" fmla="*/ 13897 h 375542"/>
              <a:gd name="connsiteX3" fmla="*/ 210388 w 382800"/>
              <a:gd name="connsiteY3" fmla="*/ 13364 h 375542"/>
              <a:gd name="connsiteX4" fmla="*/ 211674 w 382800"/>
              <a:gd name="connsiteY4" fmla="*/ 14650 h 375542"/>
              <a:gd name="connsiteX5" fmla="*/ 212398 w 382800"/>
              <a:gd name="connsiteY5" fmla="*/ 15383 h 375542"/>
              <a:gd name="connsiteX6" fmla="*/ 213808 w 382800"/>
              <a:gd name="connsiteY6" fmla="*/ 18279 h 375542"/>
              <a:gd name="connsiteX7" fmla="*/ 214208 w 382800"/>
              <a:gd name="connsiteY7" fmla="*/ 21289 h 375542"/>
              <a:gd name="connsiteX8" fmla="*/ 214836 w 382800"/>
              <a:gd name="connsiteY8" fmla="*/ 23794 h 375542"/>
              <a:gd name="connsiteX9" fmla="*/ 215979 w 382800"/>
              <a:gd name="connsiteY9" fmla="*/ 24803 h 375542"/>
              <a:gd name="connsiteX10" fmla="*/ 220275 w 382800"/>
              <a:gd name="connsiteY10" fmla="*/ 25137 h 375542"/>
              <a:gd name="connsiteX11" fmla="*/ 223447 w 382800"/>
              <a:gd name="connsiteY11" fmla="*/ 26061 h 375542"/>
              <a:gd name="connsiteX12" fmla="*/ 224285 w 382800"/>
              <a:gd name="connsiteY12" fmla="*/ 26899 h 375542"/>
              <a:gd name="connsiteX13" fmla="*/ 225371 w 382800"/>
              <a:gd name="connsiteY13" fmla="*/ 32442 h 375542"/>
              <a:gd name="connsiteX14" fmla="*/ 225962 w 382800"/>
              <a:gd name="connsiteY14" fmla="*/ 33223 h 375542"/>
              <a:gd name="connsiteX15" fmla="*/ 226752 w 382800"/>
              <a:gd name="connsiteY15" fmla="*/ 32576 h 375542"/>
              <a:gd name="connsiteX16" fmla="*/ 227533 w 382800"/>
              <a:gd name="connsiteY16" fmla="*/ 31661 h 375542"/>
              <a:gd name="connsiteX17" fmla="*/ 228619 w 382800"/>
              <a:gd name="connsiteY17" fmla="*/ 31518 h 375542"/>
              <a:gd name="connsiteX18" fmla="*/ 230476 w 382800"/>
              <a:gd name="connsiteY18" fmla="*/ 31871 h 375542"/>
              <a:gd name="connsiteX19" fmla="*/ 232924 w 382800"/>
              <a:gd name="connsiteY19" fmla="*/ 31985 h 375542"/>
              <a:gd name="connsiteX20" fmla="*/ 235448 w 382800"/>
              <a:gd name="connsiteY20" fmla="*/ 32595 h 375542"/>
              <a:gd name="connsiteX21" fmla="*/ 238935 w 382800"/>
              <a:gd name="connsiteY21" fmla="*/ 35719 h 375542"/>
              <a:gd name="connsiteX22" fmla="*/ 238801 w 382800"/>
              <a:gd name="connsiteY22" fmla="*/ 36747 h 375542"/>
              <a:gd name="connsiteX23" fmla="*/ 238125 w 382800"/>
              <a:gd name="connsiteY23" fmla="*/ 38548 h 375542"/>
              <a:gd name="connsiteX24" fmla="*/ 237887 w 382800"/>
              <a:gd name="connsiteY24" fmla="*/ 39986 h 375542"/>
              <a:gd name="connsiteX25" fmla="*/ 238487 w 382800"/>
              <a:gd name="connsiteY25" fmla="*/ 40567 h 375542"/>
              <a:gd name="connsiteX26" fmla="*/ 239411 w 382800"/>
              <a:gd name="connsiteY26" fmla="*/ 42053 h 375542"/>
              <a:gd name="connsiteX27" fmla="*/ 239192 w 382800"/>
              <a:gd name="connsiteY27" fmla="*/ 43767 h 375542"/>
              <a:gd name="connsiteX28" fmla="*/ 238296 w 382800"/>
              <a:gd name="connsiteY28" fmla="*/ 44968 h 375542"/>
              <a:gd name="connsiteX29" fmla="*/ 237934 w 382800"/>
              <a:gd name="connsiteY29" fmla="*/ 45958 h 375542"/>
              <a:gd name="connsiteX30" fmla="*/ 237934 w 382800"/>
              <a:gd name="connsiteY30" fmla="*/ 46596 h 375542"/>
              <a:gd name="connsiteX31" fmla="*/ 238268 w 382800"/>
              <a:gd name="connsiteY31" fmla="*/ 47130 h 375542"/>
              <a:gd name="connsiteX32" fmla="*/ 238982 w 382800"/>
              <a:gd name="connsiteY32" fmla="*/ 47597 h 375542"/>
              <a:gd name="connsiteX33" fmla="*/ 244135 w 382800"/>
              <a:gd name="connsiteY33" fmla="*/ 48225 h 375542"/>
              <a:gd name="connsiteX34" fmla="*/ 248850 w 382800"/>
              <a:gd name="connsiteY34" fmla="*/ 47597 h 375542"/>
              <a:gd name="connsiteX35" fmla="*/ 251822 w 382800"/>
              <a:gd name="connsiteY35" fmla="*/ 45844 h 375542"/>
              <a:gd name="connsiteX36" fmla="*/ 252327 w 382800"/>
              <a:gd name="connsiteY36" fmla="*/ 43996 h 375542"/>
              <a:gd name="connsiteX37" fmla="*/ 253165 w 382800"/>
              <a:gd name="connsiteY37" fmla="*/ 41920 h 375542"/>
              <a:gd name="connsiteX38" fmla="*/ 254936 w 382800"/>
              <a:gd name="connsiteY38" fmla="*/ 40167 h 375542"/>
              <a:gd name="connsiteX39" fmla="*/ 256156 w 382800"/>
              <a:gd name="connsiteY39" fmla="*/ 39576 h 375542"/>
              <a:gd name="connsiteX40" fmla="*/ 257280 w 382800"/>
              <a:gd name="connsiteY40" fmla="*/ 40291 h 375542"/>
              <a:gd name="connsiteX41" fmla="*/ 255394 w 382800"/>
              <a:gd name="connsiteY41" fmla="*/ 47616 h 375542"/>
              <a:gd name="connsiteX42" fmla="*/ 256775 w 382800"/>
              <a:gd name="connsiteY42" fmla="*/ 49482 h 375542"/>
              <a:gd name="connsiteX43" fmla="*/ 256975 w 382800"/>
              <a:gd name="connsiteY43" fmla="*/ 52264 h 375542"/>
              <a:gd name="connsiteX44" fmla="*/ 257470 w 382800"/>
              <a:gd name="connsiteY44" fmla="*/ 54702 h 375542"/>
              <a:gd name="connsiteX45" fmla="*/ 259156 w 382800"/>
              <a:gd name="connsiteY45" fmla="*/ 54655 h 375542"/>
              <a:gd name="connsiteX46" fmla="*/ 261195 w 382800"/>
              <a:gd name="connsiteY46" fmla="*/ 55102 h 375542"/>
              <a:gd name="connsiteX47" fmla="*/ 262642 w 382800"/>
              <a:gd name="connsiteY47" fmla="*/ 55997 h 375542"/>
              <a:gd name="connsiteX48" fmla="*/ 264328 w 382800"/>
              <a:gd name="connsiteY48" fmla="*/ 57445 h 375542"/>
              <a:gd name="connsiteX49" fmla="*/ 266757 w 382800"/>
              <a:gd name="connsiteY49" fmla="*/ 58779 h 375542"/>
              <a:gd name="connsiteX50" fmla="*/ 268462 w 382800"/>
              <a:gd name="connsiteY50" fmla="*/ 59246 h 375542"/>
              <a:gd name="connsiteX51" fmla="*/ 269081 w 382800"/>
              <a:gd name="connsiteY51" fmla="*/ 60350 h 375542"/>
              <a:gd name="connsiteX52" fmla="*/ 270462 w 382800"/>
              <a:gd name="connsiteY52" fmla="*/ 61636 h 375542"/>
              <a:gd name="connsiteX53" fmla="*/ 272634 w 382800"/>
              <a:gd name="connsiteY53" fmla="*/ 64323 h 375542"/>
              <a:gd name="connsiteX54" fmla="*/ 274577 w 382800"/>
              <a:gd name="connsiteY54" fmla="*/ 66113 h 375542"/>
              <a:gd name="connsiteX55" fmla="*/ 275520 w 382800"/>
              <a:gd name="connsiteY55" fmla="*/ 66113 h 375542"/>
              <a:gd name="connsiteX56" fmla="*/ 277330 w 382800"/>
              <a:gd name="connsiteY56" fmla="*/ 65408 h 375542"/>
              <a:gd name="connsiteX57" fmla="*/ 280016 w 382800"/>
              <a:gd name="connsiteY57" fmla="*/ 64961 h 375542"/>
              <a:gd name="connsiteX58" fmla="*/ 282130 w 382800"/>
              <a:gd name="connsiteY58" fmla="*/ 64999 h 375542"/>
              <a:gd name="connsiteX59" fmla="*/ 283035 w 382800"/>
              <a:gd name="connsiteY59" fmla="*/ 66361 h 375542"/>
              <a:gd name="connsiteX60" fmla="*/ 285121 w 382800"/>
              <a:gd name="connsiteY60" fmla="*/ 66990 h 375542"/>
              <a:gd name="connsiteX61" fmla="*/ 285855 w 382800"/>
              <a:gd name="connsiteY61" fmla="*/ 67494 h 375542"/>
              <a:gd name="connsiteX62" fmla="*/ 286674 w 382800"/>
              <a:gd name="connsiteY62" fmla="*/ 68437 h 375542"/>
              <a:gd name="connsiteX63" fmla="*/ 288064 w 382800"/>
              <a:gd name="connsiteY63" fmla="*/ 68818 h 375542"/>
              <a:gd name="connsiteX64" fmla="*/ 289741 w 382800"/>
              <a:gd name="connsiteY64" fmla="*/ 68437 h 375542"/>
              <a:gd name="connsiteX65" fmla="*/ 290960 w 382800"/>
              <a:gd name="connsiteY65" fmla="*/ 67190 h 375542"/>
              <a:gd name="connsiteX66" fmla="*/ 292589 w 382800"/>
              <a:gd name="connsiteY66" fmla="*/ 66618 h 375542"/>
              <a:gd name="connsiteX67" fmla="*/ 294227 w 382800"/>
              <a:gd name="connsiteY67" fmla="*/ 66808 h 375542"/>
              <a:gd name="connsiteX68" fmla="*/ 295170 w 382800"/>
              <a:gd name="connsiteY68" fmla="*/ 67494 h 375542"/>
              <a:gd name="connsiteX69" fmla="*/ 296961 w 382800"/>
              <a:gd name="connsiteY69" fmla="*/ 68514 h 375542"/>
              <a:gd name="connsiteX70" fmla="*/ 297970 w 382800"/>
              <a:gd name="connsiteY70" fmla="*/ 68294 h 375542"/>
              <a:gd name="connsiteX71" fmla="*/ 299999 w 382800"/>
              <a:gd name="connsiteY71" fmla="*/ 68923 h 375542"/>
              <a:gd name="connsiteX72" fmla="*/ 302038 w 382800"/>
              <a:gd name="connsiteY72" fmla="*/ 70904 h 375542"/>
              <a:gd name="connsiteX73" fmla="*/ 302895 w 382800"/>
              <a:gd name="connsiteY73" fmla="*/ 72885 h 375542"/>
              <a:gd name="connsiteX74" fmla="*/ 303114 w 382800"/>
              <a:gd name="connsiteY74" fmla="*/ 73971 h 375542"/>
              <a:gd name="connsiteX75" fmla="*/ 303990 w 382800"/>
              <a:gd name="connsiteY75" fmla="*/ 75152 h 375542"/>
              <a:gd name="connsiteX76" fmla="*/ 307410 w 382800"/>
              <a:gd name="connsiteY76" fmla="*/ 80467 h 375542"/>
              <a:gd name="connsiteX77" fmla="*/ 308496 w 382800"/>
              <a:gd name="connsiteY77" fmla="*/ 80724 h 375542"/>
              <a:gd name="connsiteX78" fmla="*/ 309686 w 382800"/>
              <a:gd name="connsiteY78" fmla="*/ 79924 h 375542"/>
              <a:gd name="connsiteX79" fmla="*/ 310458 w 382800"/>
              <a:gd name="connsiteY79" fmla="*/ 78782 h 375542"/>
              <a:gd name="connsiteX80" fmla="*/ 311572 w 382800"/>
              <a:gd name="connsiteY80" fmla="*/ 78553 h 375542"/>
              <a:gd name="connsiteX81" fmla="*/ 313363 w 382800"/>
              <a:gd name="connsiteY81" fmla="*/ 79086 h 375542"/>
              <a:gd name="connsiteX82" fmla="*/ 314515 w 382800"/>
              <a:gd name="connsiteY82" fmla="*/ 79686 h 375542"/>
              <a:gd name="connsiteX83" fmla="*/ 315068 w 382800"/>
              <a:gd name="connsiteY83" fmla="*/ 81982 h 375542"/>
              <a:gd name="connsiteX84" fmla="*/ 315458 w 382800"/>
              <a:gd name="connsiteY84" fmla="*/ 82420 h 375542"/>
              <a:gd name="connsiteX85" fmla="*/ 316230 w 382800"/>
              <a:gd name="connsiteY85" fmla="*/ 81925 h 375542"/>
              <a:gd name="connsiteX86" fmla="*/ 317611 w 382800"/>
              <a:gd name="connsiteY86" fmla="*/ 81820 h 375542"/>
              <a:gd name="connsiteX87" fmla="*/ 319821 w 382800"/>
              <a:gd name="connsiteY87" fmla="*/ 82382 h 375542"/>
              <a:gd name="connsiteX88" fmla="*/ 322850 w 382800"/>
              <a:gd name="connsiteY88" fmla="*/ 81734 h 375542"/>
              <a:gd name="connsiteX89" fmla="*/ 325279 w 382800"/>
              <a:gd name="connsiteY89" fmla="*/ 80772 h 375542"/>
              <a:gd name="connsiteX90" fmla="*/ 326517 w 382800"/>
              <a:gd name="connsiteY90" fmla="*/ 80810 h 375542"/>
              <a:gd name="connsiteX91" fmla="*/ 328517 w 382800"/>
              <a:gd name="connsiteY91" fmla="*/ 83487 h 375542"/>
              <a:gd name="connsiteX92" fmla="*/ 330803 w 382800"/>
              <a:gd name="connsiteY92" fmla="*/ 84487 h 375542"/>
              <a:gd name="connsiteX93" fmla="*/ 335832 w 382800"/>
              <a:gd name="connsiteY93" fmla="*/ 85297 h 375542"/>
              <a:gd name="connsiteX94" fmla="*/ 341233 w 382800"/>
              <a:gd name="connsiteY94" fmla="*/ 86554 h 375542"/>
              <a:gd name="connsiteX95" fmla="*/ 343357 w 382800"/>
              <a:gd name="connsiteY95" fmla="*/ 87573 h 375542"/>
              <a:gd name="connsiteX96" fmla="*/ 344805 w 382800"/>
              <a:gd name="connsiteY96" fmla="*/ 88078 h 375542"/>
              <a:gd name="connsiteX97" fmla="*/ 344957 w 382800"/>
              <a:gd name="connsiteY97" fmla="*/ 91612 h 375542"/>
              <a:gd name="connsiteX98" fmla="*/ 344519 w 382800"/>
              <a:gd name="connsiteY98" fmla="*/ 92145 h 375542"/>
              <a:gd name="connsiteX99" fmla="*/ 339137 w 382800"/>
              <a:gd name="connsiteY99" fmla="*/ 99213 h 375542"/>
              <a:gd name="connsiteX100" fmla="*/ 336870 w 382800"/>
              <a:gd name="connsiteY100" fmla="*/ 101737 h 375542"/>
              <a:gd name="connsiteX101" fmla="*/ 335718 w 382800"/>
              <a:gd name="connsiteY101" fmla="*/ 105328 h 375542"/>
              <a:gd name="connsiteX102" fmla="*/ 334928 w 382800"/>
              <a:gd name="connsiteY102" fmla="*/ 110833 h 375542"/>
              <a:gd name="connsiteX103" fmla="*/ 333337 w 382800"/>
              <a:gd name="connsiteY103" fmla="*/ 116043 h 375542"/>
              <a:gd name="connsiteX104" fmla="*/ 330955 w 382800"/>
              <a:gd name="connsiteY104" fmla="*/ 120977 h 375542"/>
              <a:gd name="connsiteX105" fmla="*/ 330089 w 382800"/>
              <a:gd name="connsiteY105" fmla="*/ 124673 h 375542"/>
              <a:gd name="connsiteX106" fmla="*/ 330737 w 382800"/>
              <a:gd name="connsiteY106" fmla="*/ 127130 h 375542"/>
              <a:gd name="connsiteX107" fmla="*/ 330327 w 382800"/>
              <a:gd name="connsiteY107" fmla="*/ 130988 h 375542"/>
              <a:gd name="connsiteX108" fmla="*/ 328869 w 382800"/>
              <a:gd name="connsiteY108" fmla="*/ 136236 h 375542"/>
              <a:gd name="connsiteX109" fmla="*/ 328622 w 382800"/>
              <a:gd name="connsiteY109" fmla="*/ 140189 h 375542"/>
              <a:gd name="connsiteX110" fmla="*/ 329594 w 382800"/>
              <a:gd name="connsiteY110" fmla="*/ 142856 h 375542"/>
              <a:gd name="connsiteX111" fmla="*/ 330937 w 382800"/>
              <a:gd name="connsiteY111" fmla="*/ 143399 h 375542"/>
              <a:gd name="connsiteX112" fmla="*/ 327708 w 382800"/>
              <a:gd name="connsiteY112" fmla="*/ 145190 h 375542"/>
              <a:gd name="connsiteX113" fmla="*/ 326974 w 382800"/>
              <a:gd name="connsiteY113" fmla="*/ 146761 h 375542"/>
              <a:gd name="connsiteX114" fmla="*/ 325707 w 382800"/>
              <a:gd name="connsiteY114" fmla="*/ 148828 h 375542"/>
              <a:gd name="connsiteX115" fmla="*/ 323650 w 382800"/>
              <a:gd name="connsiteY115" fmla="*/ 149695 h 375542"/>
              <a:gd name="connsiteX116" fmla="*/ 321583 w 382800"/>
              <a:gd name="connsiteY116" fmla="*/ 149981 h 375542"/>
              <a:gd name="connsiteX117" fmla="*/ 319907 w 382800"/>
              <a:gd name="connsiteY117" fmla="*/ 149714 h 375542"/>
              <a:gd name="connsiteX118" fmla="*/ 318954 w 382800"/>
              <a:gd name="connsiteY118" fmla="*/ 148885 h 375542"/>
              <a:gd name="connsiteX119" fmla="*/ 319002 w 382800"/>
              <a:gd name="connsiteY119" fmla="*/ 148114 h 375542"/>
              <a:gd name="connsiteX120" fmla="*/ 318116 w 382800"/>
              <a:gd name="connsiteY120" fmla="*/ 147457 h 375542"/>
              <a:gd name="connsiteX121" fmla="*/ 315916 w 382800"/>
              <a:gd name="connsiteY121" fmla="*/ 147476 h 375542"/>
              <a:gd name="connsiteX122" fmla="*/ 313639 w 382800"/>
              <a:gd name="connsiteY122" fmla="*/ 148895 h 375542"/>
              <a:gd name="connsiteX123" fmla="*/ 311820 w 382800"/>
              <a:gd name="connsiteY123" fmla="*/ 151219 h 375542"/>
              <a:gd name="connsiteX124" fmla="*/ 312382 w 382800"/>
              <a:gd name="connsiteY124" fmla="*/ 152515 h 375542"/>
              <a:gd name="connsiteX125" fmla="*/ 314058 w 382800"/>
              <a:gd name="connsiteY125" fmla="*/ 152857 h 375542"/>
              <a:gd name="connsiteX126" fmla="*/ 314496 w 382800"/>
              <a:gd name="connsiteY126" fmla="*/ 153372 h 375542"/>
              <a:gd name="connsiteX127" fmla="*/ 314496 w 382800"/>
              <a:gd name="connsiteY127" fmla="*/ 154038 h 375542"/>
              <a:gd name="connsiteX128" fmla="*/ 313906 w 382800"/>
              <a:gd name="connsiteY128" fmla="*/ 154839 h 375542"/>
              <a:gd name="connsiteX129" fmla="*/ 313201 w 382800"/>
              <a:gd name="connsiteY129" fmla="*/ 156210 h 375542"/>
              <a:gd name="connsiteX130" fmla="*/ 309686 w 382800"/>
              <a:gd name="connsiteY130" fmla="*/ 160287 h 375542"/>
              <a:gd name="connsiteX131" fmla="*/ 306143 w 382800"/>
              <a:gd name="connsiteY131" fmla="*/ 164392 h 375542"/>
              <a:gd name="connsiteX132" fmla="*/ 305571 w 382800"/>
              <a:gd name="connsiteY132" fmla="*/ 165630 h 375542"/>
              <a:gd name="connsiteX133" fmla="*/ 304447 w 382800"/>
              <a:gd name="connsiteY133" fmla="*/ 166497 h 375542"/>
              <a:gd name="connsiteX134" fmla="*/ 299942 w 382800"/>
              <a:gd name="connsiteY134" fmla="*/ 168688 h 375542"/>
              <a:gd name="connsiteX135" fmla="*/ 299475 w 382800"/>
              <a:gd name="connsiteY135" fmla="*/ 169564 h 375542"/>
              <a:gd name="connsiteX136" fmla="*/ 299218 w 382800"/>
              <a:gd name="connsiteY136" fmla="*/ 173212 h 375542"/>
              <a:gd name="connsiteX137" fmla="*/ 298713 w 382800"/>
              <a:gd name="connsiteY137" fmla="*/ 176203 h 375542"/>
              <a:gd name="connsiteX138" fmla="*/ 295370 w 382800"/>
              <a:gd name="connsiteY138" fmla="*/ 179013 h 375542"/>
              <a:gd name="connsiteX139" fmla="*/ 292046 w 382800"/>
              <a:gd name="connsiteY139" fmla="*/ 181804 h 375542"/>
              <a:gd name="connsiteX140" fmla="*/ 291217 w 382800"/>
              <a:gd name="connsiteY140" fmla="*/ 183509 h 375542"/>
              <a:gd name="connsiteX141" fmla="*/ 290617 w 382800"/>
              <a:gd name="connsiteY141" fmla="*/ 185481 h 375542"/>
              <a:gd name="connsiteX142" fmla="*/ 289579 w 382800"/>
              <a:gd name="connsiteY142" fmla="*/ 187709 h 375542"/>
              <a:gd name="connsiteX143" fmla="*/ 289369 w 382800"/>
              <a:gd name="connsiteY143" fmla="*/ 188891 h 375542"/>
              <a:gd name="connsiteX144" fmla="*/ 291055 w 382800"/>
              <a:gd name="connsiteY144" fmla="*/ 190805 h 375542"/>
              <a:gd name="connsiteX145" fmla="*/ 290855 w 382800"/>
              <a:gd name="connsiteY145" fmla="*/ 192386 h 375542"/>
              <a:gd name="connsiteX146" fmla="*/ 290322 w 382800"/>
              <a:gd name="connsiteY146" fmla="*/ 194634 h 375542"/>
              <a:gd name="connsiteX147" fmla="*/ 288731 w 382800"/>
              <a:gd name="connsiteY147" fmla="*/ 196225 h 375542"/>
              <a:gd name="connsiteX148" fmla="*/ 286960 w 382800"/>
              <a:gd name="connsiteY148" fmla="*/ 197130 h 375542"/>
              <a:gd name="connsiteX149" fmla="*/ 286998 w 382800"/>
              <a:gd name="connsiteY149" fmla="*/ 199568 h 375542"/>
              <a:gd name="connsiteX150" fmla="*/ 287941 w 382800"/>
              <a:gd name="connsiteY150" fmla="*/ 199911 h 375542"/>
              <a:gd name="connsiteX151" fmla="*/ 290074 w 382800"/>
              <a:gd name="connsiteY151" fmla="*/ 199730 h 375542"/>
              <a:gd name="connsiteX152" fmla="*/ 293094 w 382800"/>
              <a:gd name="connsiteY152" fmla="*/ 197958 h 375542"/>
              <a:gd name="connsiteX153" fmla="*/ 295065 w 382800"/>
              <a:gd name="connsiteY153" fmla="*/ 195672 h 375542"/>
              <a:gd name="connsiteX154" fmla="*/ 293903 w 382800"/>
              <a:gd name="connsiteY154" fmla="*/ 193510 h 375542"/>
              <a:gd name="connsiteX155" fmla="*/ 293760 w 382800"/>
              <a:gd name="connsiteY155" fmla="*/ 193091 h 375542"/>
              <a:gd name="connsiteX156" fmla="*/ 294046 w 382800"/>
              <a:gd name="connsiteY156" fmla="*/ 192577 h 375542"/>
              <a:gd name="connsiteX157" fmla="*/ 296380 w 382800"/>
              <a:gd name="connsiteY157" fmla="*/ 190214 h 375542"/>
              <a:gd name="connsiteX158" fmla="*/ 299237 w 382800"/>
              <a:gd name="connsiteY158" fmla="*/ 188795 h 375542"/>
              <a:gd name="connsiteX159" fmla="*/ 303228 w 382800"/>
              <a:gd name="connsiteY159" fmla="*/ 188528 h 375542"/>
              <a:gd name="connsiteX160" fmla="*/ 308038 w 382800"/>
              <a:gd name="connsiteY160" fmla="*/ 189367 h 375542"/>
              <a:gd name="connsiteX161" fmla="*/ 308515 w 382800"/>
              <a:gd name="connsiteY161" fmla="*/ 189719 h 375542"/>
              <a:gd name="connsiteX162" fmla="*/ 308286 w 382800"/>
              <a:gd name="connsiteY162" fmla="*/ 191167 h 375542"/>
              <a:gd name="connsiteX163" fmla="*/ 308734 w 382800"/>
              <a:gd name="connsiteY163" fmla="*/ 193300 h 375542"/>
              <a:gd name="connsiteX164" fmla="*/ 309601 w 382800"/>
              <a:gd name="connsiteY164" fmla="*/ 194796 h 375542"/>
              <a:gd name="connsiteX165" fmla="*/ 308410 w 382800"/>
              <a:gd name="connsiteY165" fmla="*/ 199035 h 375542"/>
              <a:gd name="connsiteX166" fmla="*/ 309315 w 382800"/>
              <a:gd name="connsiteY166" fmla="*/ 200358 h 375542"/>
              <a:gd name="connsiteX167" fmla="*/ 310715 w 382800"/>
              <a:gd name="connsiteY167" fmla="*/ 201949 h 375542"/>
              <a:gd name="connsiteX168" fmla="*/ 311763 w 382800"/>
              <a:gd name="connsiteY168" fmla="*/ 203397 h 375542"/>
              <a:gd name="connsiteX169" fmla="*/ 313268 w 382800"/>
              <a:gd name="connsiteY169" fmla="*/ 204721 h 375542"/>
              <a:gd name="connsiteX170" fmla="*/ 314611 w 382800"/>
              <a:gd name="connsiteY170" fmla="*/ 206959 h 375542"/>
              <a:gd name="connsiteX171" fmla="*/ 315068 w 382800"/>
              <a:gd name="connsiteY171" fmla="*/ 208226 h 375542"/>
              <a:gd name="connsiteX172" fmla="*/ 312915 w 382800"/>
              <a:gd name="connsiteY172" fmla="*/ 210417 h 375542"/>
              <a:gd name="connsiteX173" fmla="*/ 309277 w 382800"/>
              <a:gd name="connsiteY173" fmla="*/ 212474 h 375542"/>
              <a:gd name="connsiteX174" fmla="*/ 308867 w 382800"/>
              <a:gd name="connsiteY174" fmla="*/ 213798 h 375542"/>
              <a:gd name="connsiteX175" fmla="*/ 308915 w 382800"/>
              <a:gd name="connsiteY175" fmla="*/ 215294 h 375542"/>
              <a:gd name="connsiteX176" fmla="*/ 309324 w 382800"/>
              <a:gd name="connsiteY176" fmla="*/ 216475 h 375542"/>
              <a:gd name="connsiteX177" fmla="*/ 311334 w 382800"/>
              <a:gd name="connsiteY177" fmla="*/ 217989 h 375542"/>
              <a:gd name="connsiteX178" fmla="*/ 313496 w 382800"/>
              <a:gd name="connsiteY178" fmla="*/ 221409 h 375542"/>
              <a:gd name="connsiteX179" fmla="*/ 314868 w 382800"/>
              <a:gd name="connsiteY179" fmla="*/ 224457 h 375542"/>
              <a:gd name="connsiteX180" fmla="*/ 317868 w 382800"/>
              <a:gd name="connsiteY180" fmla="*/ 227371 h 375542"/>
              <a:gd name="connsiteX181" fmla="*/ 318601 w 382800"/>
              <a:gd name="connsiteY181" fmla="*/ 228238 h 375542"/>
              <a:gd name="connsiteX182" fmla="*/ 318411 w 382800"/>
              <a:gd name="connsiteY182" fmla="*/ 228962 h 375542"/>
              <a:gd name="connsiteX183" fmla="*/ 317620 w 382800"/>
              <a:gd name="connsiteY183" fmla="*/ 230200 h 375542"/>
              <a:gd name="connsiteX184" fmla="*/ 316592 w 382800"/>
              <a:gd name="connsiteY184" fmla="*/ 234334 h 375542"/>
              <a:gd name="connsiteX185" fmla="*/ 315363 w 382800"/>
              <a:gd name="connsiteY185" fmla="*/ 234982 h 375542"/>
              <a:gd name="connsiteX186" fmla="*/ 313992 w 382800"/>
              <a:gd name="connsiteY186" fmla="*/ 235248 h 375542"/>
              <a:gd name="connsiteX187" fmla="*/ 310277 w 382800"/>
              <a:gd name="connsiteY187" fmla="*/ 238268 h 375542"/>
              <a:gd name="connsiteX188" fmla="*/ 308620 w 382800"/>
              <a:gd name="connsiteY188" fmla="*/ 237897 h 375542"/>
              <a:gd name="connsiteX189" fmla="*/ 306267 w 382800"/>
              <a:gd name="connsiteY189" fmla="*/ 237935 h 375542"/>
              <a:gd name="connsiteX190" fmla="*/ 304543 w 382800"/>
              <a:gd name="connsiteY190" fmla="*/ 238925 h 375542"/>
              <a:gd name="connsiteX191" fmla="*/ 304733 w 382800"/>
              <a:gd name="connsiteY191" fmla="*/ 240802 h 375542"/>
              <a:gd name="connsiteX192" fmla="*/ 306248 w 382800"/>
              <a:gd name="connsiteY192" fmla="*/ 242516 h 375542"/>
              <a:gd name="connsiteX193" fmla="*/ 307134 w 382800"/>
              <a:gd name="connsiteY193" fmla="*/ 244383 h 375542"/>
              <a:gd name="connsiteX194" fmla="*/ 307495 w 382800"/>
              <a:gd name="connsiteY194" fmla="*/ 246326 h 375542"/>
              <a:gd name="connsiteX195" fmla="*/ 309172 w 382800"/>
              <a:gd name="connsiteY195" fmla="*/ 247765 h 375542"/>
              <a:gd name="connsiteX196" fmla="*/ 311534 w 382800"/>
              <a:gd name="connsiteY196" fmla="*/ 248622 h 375542"/>
              <a:gd name="connsiteX197" fmla="*/ 312887 w 382800"/>
              <a:gd name="connsiteY197" fmla="*/ 248679 h 375542"/>
              <a:gd name="connsiteX198" fmla="*/ 313763 w 382800"/>
              <a:gd name="connsiteY198" fmla="*/ 249193 h 375542"/>
              <a:gd name="connsiteX199" fmla="*/ 314296 w 382800"/>
              <a:gd name="connsiteY199" fmla="*/ 249860 h 375542"/>
              <a:gd name="connsiteX200" fmla="*/ 315315 w 382800"/>
              <a:gd name="connsiteY200" fmla="*/ 254013 h 375542"/>
              <a:gd name="connsiteX201" fmla="*/ 314706 w 382800"/>
              <a:gd name="connsiteY201" fmla="*/ 255051 h 375542"/>
              <a:gd name="connsiteX202" fmla="*/ 313429 w 382800"/>
              <a:gd name="connsiteY202" fmla="*/ 255489 h 375542"/>
              <a:gd name="connsiteX203" fmla="*/ 312668 w 382800"/>
              <a:gd name="connsiteY203" fmla="*/ 257194 h 375542"/>
              <a:gd name="connsiteX204" fmla="*/ 311153 w 382800"/>
              <a:gd name="connsiteY204" fmla="*/ 259699 h 375542"/>
              <a:gd name="connsiteX205" fmla="*/ 310296 w 382800"/>
              <a:gd name="connsiteY205" fmla="*/ 261709 h 375542"/>
              <a:gd name="connsiteX206" fmla="*/ 311248 w 382800"/>
              <a:gd name="connsiteY206" fmla="*/ 263481 h 375542"/>
              <a:gd name="connsiteX207" fmla="*/ 311648 w 382800"/>
              <a:gd name="connsiteY207" fmla="*/ 264795 h 375542"/>
              <a:gd name="connsiteX208" fmla="*/ 311144 w 382800"/>
              <a:gd name="connsiteY208" fmla="*/ 266148 h 375542"/>
              <a:gd name="connsiteX209" fmla="*/ 311820 w 382800"/>
              <a:gd name="connsiteY209" fmla="*/ 268243 h 375542"/>
              <a:gd name="connsiteX210" fmla="*/ 313611 w 382800"/>
              <a:gd name="connsiteY210" fmla="*/ 270320 h 375542"/>
              <a:gd name="connsiteX211" fmla="*/ 318478 w 382800"/>
              <a:gd name="connsiteY211" fmla="*/ 273234 h 375542"/>
              <a:gd name="connsiteX212" fmla="*/ 323002 w 382800"/>
              <a:gd name="connsiteY212" fmla="*/ 275606 h 375542"/>
              <a:gd name="connsiteX213" fmla="*/ 324402 w 382800"/>
              <a:gd name="connsiteY213" fmla="*/ 275997 h 375542"/>
              <a:gd name="connsiteX214" fmla="*/ 330517 w 382800"/>
              <a:gd name="connsiteY214" fmla="*/ 274473 h 375542"/>
              <a:gd name="connsiteX215" fmla="*/ 331527 w 382800"/>
              <a:gd name="connsiteY215" fmla="*/ 274606 h 375542"/>
              <a:gd name="connsiteX216" fmla="*/ 332270 w 382800"/>
              <a:gd name="connsiteY216" fmla="*/ 276416 h 375542"/>
              <a:gd name="connsiteX217" fmla="*/ 332594 w 382800"/>
              <a:gd name="connsiteY217" fmla="*/ 277635 h 375542"/>
              <a:gd name="connsiteX218" fmla="*/ 331908 w 382800"/>
              <a:gd name="connsiteY218" fmla="*/ 279463 h 375542"/>
              <a:gd name="connsiteX219" fmla="*/ 330222 w 382800"/>
              <a:gd name="connsiteY219" fmla="*/ 282045 h 375542"/>
              <a:gd name="connsiteX220" fmla="*/ 328431 w 382800"/>
              <a:gd name="connsiteY220" fmla="*/ 284055 h 375542"/>
              <a:gd name="connsiteX221" fmla="*/ 327345 w 382800"/>
              <a:gd name="connsiteY221" fmla="*/ 285760 h 375542"/>
              <a:gd name="connsiteX222" fmla="*/ 327574 w 382800"/>
              <a:gd name="connsiteY222" fmla="*/ 287312 h 375542"/>
              <a:gd name="connsiteX223" fmla="*/ 327641 w 382800"/>
              <a:gd name="connsiteY223" fmla="*/ 289370 h 375542"/>
              <a:gd name="connsiteX224" fmla="*/ 326184 w 382800"/>
              <a:gd name="connsiteY224" fmla="*/ 289979 h 375542"/>
              <a:gd name="connsiteX225" fmla="*/ 326136 w 382800"/>
              <a:gd name="connsiteY225" fmla="*/ 289579 h 375542"/>
              <a:gd name="connsiteX226" fmla="*/ 325536 w 382800"/>
              <a:gd name="connsiteY226" fmla="*/ 289227 h 375542"/>
              <a:gd name="connsiteX227" fmla="*/ 325021 w 382800"/>
              <a:gd name="connsiteY227" fmla="*/ 289427 h 375542"/>
              <a:gd name="connsiteX228" fmla="*/ 324621 w 382800"/>
              <a:gd name="connsiteY228" fmla="*/ 289874 h 375542"/>
              <a:gd name="connsiteX229" fmla="*/ 324564 w 382800"/>
              <a:gd name="connsiteY229" fmla="*/ 290665 h 375542"/>
              <a:gd name="connsiteX230" fmla="*/ 321459 w 382800"/>
              <a:gd name="connsiteY230" fmla="*/ 291980 h 375542"/>
              <a:gd name="connsiteX231" fmla="*/ 319316 w 382800"/>
              <a:gd name="connsiteY231" fmla="*/ 293341 h 375542"/>
              <a:gd name="connsiteX232" fmla="*/ 310848 w 382800"/>
              <a:gd name="connsiteY232" fmla="*/ 301457 h 375542"/>
              <a:gd name="connsiteX233" fmla="*/ 306886 w 382800"/>
              <a:gd name="connsiteY233" fmla="*/ 303829 h 375542"/>
              <a:gd name="connsiteX234" fmla="*/ 306105 w 382800"/>
              <a:gd name="connsiteY234" fmla="*/ 305257 h 375542"/>
              <a:gd name="connsiteX235" fmla="*/ 305295 w 382800"/>
              <a:gd name="connsiteY235" fmla="*/ 307924 h 375542"/>
              <a:gd name="connsiteX236" fmla="*/ 302971 w 382800"/>
              <a:gd name="connsiteY236" fmla="*/ 310210 h 375542"/>
              <a:gd name="connsiteX237" fmla="*/ 300933 w 382800"/>
              <a:gd name="connsiteY237" fmla="*/ 311296 h 375542"/>
              <a:gd name="connsiteX238" fmla="*/ 295894 w 382800"/>
              <a:gd name="connsiteY238" fmla="*/ 312411 h 375542"/>
              <a:gd name="connsiteX239" fmla="*/ 290827 w 382800"/>
              <a:gd name="connsiteY239" fmla="*/ 314830 h 375542"/>
              <a:gd name="connsiteX240" fmla="*/ 288541 w 382800"/>
              <a:gd name="connsiteY240" fmla="*/ 313782 h 375542"/>
              <a:gd name="connsiteX241" fmla="*/ 282635 w 382800"/>
              <a:gd name="connsiteY241" fmla="*/ 313897 h 375542"/>
              <a:gd name="connsiteX242" fmla="*/ 278949 w 382800"/>
              <a:gd name="connsiteY242" fmla="*/ 310982 h 375542"/>
              <a:gd name="connsiteX243" fmla="*/ 271862 w 382800"/>
              <a:gd name="connsiteY243" fmla="*/ 309134 h 375542"/>
              <a:gd name="connsiteX244" fmla="*/ 269557 w 382800"/>
              <a:gd name="connsiteY244" fmla="*/ 304876 h 375542"/>
              <a:gd name="connsiteX245" fmla="*/ 266329 w 382800"/>
              <a:gd name="connsiteY245" fmla="*/ 304600 h 375542"/>
              <a:gd name="connsiteX246" fmla="*/ 264214 w 382800"/>
              <a:gd name="connsiteY246" fmla="*/ 304733 h 375542"/>
              <a:gd name="connsiteX247" fmla="*/ 262947 w 382800"/>
              <a:gd name="connsiteY247" fmla="*/ 304086 h 375542"/>
              <a:gd name="connsiteX248" fmla="*/ 262623 w 382800"/>
              <a:gd name="connsiteY248" fmla="*/ 302628 h 375542"/>
              <a:gd name="connsiteX249" fmla="*/ 262595 w 382800"/>
              <a:gd name="connsiteY249" fmla="*/ 301228 h 375542"/>
              <a:gd name="connsiteX250" fmla="*/ 260356 w 382800"/>
              <a:gd name="connsiteY250" fmla="*/ 301876 h 375542"/>
              <a:gd name="connsiteX251" fmla="*/ 258642 w 382800"/>
              <a:gd name="connsiteY251" fmla="*/ 301876 h 375542"/>
              <a:gd name="connsiteX252" fmla="*/ 257623 w 382800"/>
              <a:gd name="connsiteY252" fmla="*/ 302438 h 375542"/>
              <a:gd name="connsiteX253" fmla="*/ 256822 w 382800"/>
              <a:gd name="connsiteY253" fmla="*/ 303086 h 375542"/>
              <a:gd name="connsiteX254" fmla="*/ 255870 w 382800"/>
              <a:gd name="connsiteY254" fmla="*/ 302676 h 375542"/>
              <a:gd name="connsiteX255" fmla="*/ 255318 w 382800"/>
              <a:gd name="connsiteY255" fmla="*/ 302819 h 375542"/>
              <a:gd name="connsiteX256" fmla="*/ 255365 w 382800"/>
              <a:gd name="connsiteY256" fmla="*/ 303638 h 375542"/>
              <a:gd name="connsiteX257" fmla="*/ 253308 w 382800"/>
              <a:gd name="connsiteY257" fmla="*/ 303848 h 375542"/>
              <a:gd name="connsiteX258" fmla="*/ 251069 w 382800"/>
              <a:gd name="connsiteY258" fmla="*/ 303343 h 375542"/>
              <a:gd name="connsiteX259" fmla="*/ 245211 w 382800"/>
              <a:gd name="connsiteY259" fmla="*/ 301142 h 375542"/>
              <a:gd name="connsiteX260" fmla="*/ 244316 w 382800"/>
              <a:gd name="connsiteY260" fmla="*/ 300800 h 375542"/>
              <a:gd name="connsiteX261" fmla="*/ 240249 w 382800"/>
              <a:gd name="connsiteY261" fmla="*/ 299952 h 375542"/>
              <a:gd name="connsiteX262" fmla="*/ 238611 w 382800"/>
              <a:gd name="connsiteY262" fmla="*/ 299066 h 375542"/>
              <a:gd name="connsiteX263" fmla="*/ 237277 w 382800"/>
              <a:gd name="connsiteY263" fmla="*/ 296885 h 375542"/>
              <a:gd name="connsiteX264" fmla="*/ 236268 w 382800"/>
              <a:gd name="connsiteY264" fmla="*/ 296199 h 375542"/>
              <a:gd name="connsiteX265" fmla="*/ 235667 w 382800"/>
              <a:gd name="connsiteY265" fmla="*/ 295790 h 375542"/>
              <a:gd name="connsiteX266" fmla="*/ 231877 w 382800"/>
              <a:gd name="connsiteY266" fmla="*/ 296894 h 375542"/>
              <a:gd name="connsiteX267" fmla="*/ 230562 w 382800"/>
              <a:gd name="connsiteY267" fmla="*/ 298609 h 375542"/>
              <a:gd name="connsiteX268" fmla="*/ 228514 w 382800"/>
              <a:gd name="connsiteY268" fmla="*/ 300619 h 375542"/>
              <a:gd name="connsiteX269" fmla="*/ 214455 w 382800"/>
              <a:gd name="connsiteY269" fmla="*/ 310449 h 375542"/>
              <a:gd name="connsiteX270" fmla="*/ 211884 w 382800"/>
              <a:gd name="connsiteY270" fmla="*/ 314554 h 375542"/>
              <a:gd name="connsiteX271" fmla="*/ 208912 w 382800"/>
              <a:gd name="connsiteY271" fmla="*/ 320583 h 375542"/>
              <a:gd name="connsiteX272" fmla="*/ 208683 w 382800"/>
              <a:gd name="connsiteY272" fmla="*/ 323393 h 375542"/>
              <a:gd name="connsiteX273" fmla="*/ 209960 w 382800"/>
              <a:gd name="connsiteY273" fmla="*/ 332346 h 375542"/>
              <a:gd name="connsiteX274" fmla="*/ 212817 w 382800"/>
              <a:gd name="connsiteY274" fmla="*/ 337033 h 375542"/>
              <a:gd name="connsiteX275" fmla="*/ 213179 w 382800"/>
              <a:gd name="connsiteY275" fmla="*/ 338119 h 375542"/>
              <a:gd name="connsiteX276" fmla="*/ 211588 w 382800"/>
              <a:gd name="connsiteY276" fmla="*/ 338128 h 375542"/>
              <a:gd name="connsiteX277" fmla="*/ 208931 w 382800"/>
              <a:gd name="connsiteY277" fmla="*/ 337538 h 375542"/>
              <a:gd name="connsiteX278" fmla="*/ 206730 w 382800"/>
              <a:gd name="connsiteY278" fmla="*/ 336814 h 375542"/>
              <a:gd name="connsiteX279" fmla="*/ 204625 w 382800"/>
              <a:gd name="connsiteY279" fmla="*/ 337214 h 375542"/>
              <a:gd name="connsiteX280" fmla="*/ 202606 w 382800"/>
              <a:gd name="connsiteY280" fmla="*/ 338185 h 375542"/>
              <a:gd name="connsiteX281" fmla="*/ 200835 w 382800"/>
              <a:gd name="connsiteY281" fmla="*/ 338776 h 375542"/>
              <a:gd name="connsiteX282" fmla="*/ 199558 w 382800"/>
              <a:gd name="connsiteY282" fmla="*/ 338938 h 375542"/>
              <a:gd name="connsiteX283" fmla="*/ 198711 w 382800"/>
              <a:gd name="connsiteY283" fmla="*/ 339500 h 375542"/>
              <a:gd name="connsiteX284" fmla="*/ 198301 w 382800"/>
              <a:gd name="connsiteY284" fmla="*/ 340614 h 375542"/>
              <a:gd name="connsiteX285" fmla="*/ 198225 w 382800"/>
              <a:gd name="connsiteY285" fmla="*/ 341395 h 375542"/>
              <a:gd name="connsiteX286" fmla="*/ 195986 w 382800"/>
              <a:gd name="connsiteY286" fmla="*/ 341205 h 375542"/>
              <a:gd name="connsiteX287" fmla="*/ 190814 w 382800"/>
              <a:gd name="connsiteY287" fmla="*/ 339605 h 375542"/>
              <a:gd name="connsiteX288" fmla="*/ 186166 w 382800"/>
              <a:gd name="connsiteY288" fmla="*/ 338500 h 375542"/>
              <a:gd name="connsiteX289" fmla="*/ 183432 w 382800"/>
              <a:gd name="connsiteY289" fmla="*/ 339757 h 375542"/>
              <a:gd name="connsiteX290" fmla="*/ 181680 w 382800"/>
              <a:gd name="connsiteY290" fmla="*/ 340928 h 375542"/>
              <a:gd name="connsiteX291" fmla="*/ 180451 w 382800"/>
              <a:gd name="connsiteY291" fmla="*/ 340748 h 375542"/>
              <a:gd name="connsiteX292" fmla="*/ 179508 w 382800"/>
              <a:gd name="connsiteY292" fmla="*/ 339509 h 375542"/>
              <a:gd name="connsiteX293" fmla="*/ 178879 w 382800"/>
              <a:gd name="connsiteY293" fmla="*/ 338299 h 375542"/>
              <a:gd name="connsiteX294" fmla="*/ 177060 w 382800"/>
              <a:gd name="connsiteY294" fmla="*/ 337185 h 375542"/>
              <a:gd name="connsiteX295" fmla="*/ 172945 w 382800"/>
              <a:gd name="connsiteY295" fmla="*/ 335518 h 375542"/>
              <a:gd name="connsiteX296" fmla="*/ 173155 w 382800"/>
              <a:gd name="connsiteY296" fmla="*/ 334718 h 375542"/>
              <a:gd name="connsiteX297" fmla="*/ 173860 w 382800"/>
              <a:gd name="connsiteY297" fmla="*/ 333594 h 375542"/>
              <a:gd name="connsiteX298" fmla="*/ 173841 w 382800"/>
              <a:gd name="connsiteY298" fmla="*/ 332899 h 375542"/>
              <a:gd name="connsiteX299" fmla="*/ 173050 w 382800"/>
              <a:gd name="connsiteY299" fmla="*/ 331870 h 375542"/>
              <a:gd name="connsiteX300" fmla="*/ 169259 w 382800"/>
              <a:gd name="connsiteY300" fmla="*/ 330765 h 375542"/>
              <a:gd name="connsiteX301" fmla="*/ 167469 w 382800"/>
              <a:gd name="connsiteY301" fmla="*/ 330489 h 375542"/>
              <a:gd name="connsiteX302" fmla="*/ 166335 w 382800"/>
              <a:gd name="connsiteY302" fmla="*/ 331251 h 375542"/>
              <a:gd name="connsiteX303" fmla="*/ 165516 w 382800"/>
              <a:gd name="connsiteY303" fmla="*/ 332184 h 375542"/>
              <a:gd name="connsiteX304" fmla="*/ 163411 w 382800"/>
              <a:gd name="connsiteY304" fmla="*/ 328756 h 375542"/>
              <a:gd name="connsiteX305" fmla="*/ 161906 w 382800"/>
              <a:gd name="connsiteY305" fmla="*/ 328051 h 375542"/>
              <a:gd name="connsiteX306" fmla="*/ 159639 w 382800"/>
              <a:gd name="connsiteY306" fmla="*/ 327936 h 375542"/>
              <a:gd name="connsiteX307" fmla="*/ 157039 w 382800"/>
              <a:gd name="connsiteY307" fmla="*/ 326888 h 375542"/>
              <a:gd name="connsiteX308" fmla="*/ 154333 w 382800"/>
              <a:gd name="connsiteY308" fmla="*/ 325546 h 375542"/>
              <a:gd name="connsiteX309" fmla="*/ 147771 w 382800"/>
              <a:gd name="connsiteY309" fmla="*/ 323402 h 375542"/>
              <a:gd name="connsiteX310" fmla="*/ 145970 w 382800"/>
              <a:gd name="connsiteY310" fmla="*/ 323145 h 375542"/>
              <a:gd name="connsiteX311" fmla="*/ 145247 w 382800"/>
              <a:gd name="connsiteY311" fmla="*/ 323488 h 375542"/>
              <a:gd name="connsiteX312" fmla="*/ 144761 w 382800"/>
              <a:gd name="connsiteY312" fmla="*/ 324774 h 375542"/>
              <a:gd name="connsiteX313" fmla="*/ 144504 w 382800"/>
              <a:gd name="connsiteY313" fmla="*/ 328394 h 375542"/>
              <a:gd name="connsiteX314" fmla="*/ 144228 w 382800"/>
              <a:gd name="connsiteY314" fmla="*/ 328794 h 375542"/>
              <a:gd name="connsiteX315" fmla="*/ 141179 w 382800"/>
              <a:gd name="connsiteY315" fmla="*/ 328917 h 375542"/>
              <a:gd name="connsiteX316" fmla="*/ 137427 w 382800"/>
              <a:gd name="connsiteY316" fmla="*/ 328413 h 375542"/>
              <a:gd name="connsiteX317" fmla="*/ 135702 w 382800"/>
              <a:gd name="connsiteY317" fmla="*/ 328660 h 375542"/>
              <a:gd name="connsiteX318" fmla="*/ 134169 w 382800"/>
              <a:gd name="connsiteY318" fmla="*/ 328670 h 375542"/>
              <a:gd name="connsiteX319" fmla="*/ 132721 w 382800"/>
              <a:gd name="connsiteY319" fmla="*/ 327708 h 375542"/>
              <a:gd name="connsiteX320" fmla="*/ 126235 w 382800"/>
              <a:gd name="connsiteY320" fmla="*/ 328803 h 375542"/>
              <a:gd name="connsiteX321" fmla="*/ 125158 w 382800"/>
              <a:gd name="connsiteY321" fmla="*/ 328270 h 375542"/>
              <a:gd name="connsiteX322" fmla="*/ 123596 w 382800"/>
              <a:gd name="connsiteY322" fmla="*/ 326641 h 375542"/>
              <a:gd name="connsiteX323" fmla="*/ 121844 w 382800"/>
              <a:gd name="connsiteY323" fmla="*/ 325317 h 375542"/>
              <a:gd name="connsiteX324" fmla="*/ 120491 w 382800"/>
              <a:gd name="connsiteY324" fmla="*/ 324641 h 375542"/>
              <a:gd name="connsiteX325" fmla="*/ 119329 w 382800"/>
              <a:gd name="connsiteY325" fmla="*/ 323860 h 375542"/>
              <a:gd name="connsiteX326" fmla="*/ 118281 w 382800"/>
              <a:gd name="connsiteY326" fmla="*/ 323736 h 375542"/>
              <a:gd name="connsiteX327" fmla="*/ 116681 w 382800"/>
              <a:gd name="connsiteY327" fmla="*/ 324488 h 375542"/>
              <a:gd name="connsiteX328" fmla="*/ 114471 w 382800"/>
              <a:gd name="connsiteY328" fmla="*/ 324812 h 375542"/>
              <a:gd name="connsiteX329" fmla="*/ 112643 w 382800"/>
              <a:gd name="connsiteY329" fmla="*/ 324717 h 375542"/>
              <a:gd name="connsiteX330" fmla="*/ 111662 w 382800"/>
              <a:gd name="connsiteY330" fmla="*/ 324822 h 375542"/>
              <a:gd name="connsiteX331" fmla="*/ 107547 w 382800"/>
              <a:gd name="connsiteY331" fmla="*/ 320802 h 375542"/>
              <a:gd name="connsiteX332" fmla="*/ 106947 w 382800"/>
              <a:gd name="connsiteY332" fmla="*/ 319707 h 375542"/>
              <a:gd name="connsiteX333" fmla="*/ 104899 w 382800"/>
              <a:gd name="connsiteY333" fmla="*/ 319402 h 375542"/>
              <a:gd name="connsiteX334" fmla="*/ 102365 w 382800"/>
              <a:gd name="connsiteY334" fmla="*/ 319354 h 375542"/>
              <a:gd name="connsiteX335" fmla="*/ 95907 w 382800"/>
              <a:gd name="connsiteY335" fmla="*/ 316744 h 375542"/>
              <a:gd name="connsiteX336" fmla="*/ 92964 w 382800"/>
              <a:gd name="connsiteY336" fmla="*/ 315344 h 375542"/>
              <a:gd name="connsiteX337" fmla="*/ 92535 w 382800"/>
              <a:gd name="connsiteY337" fmla="*/ 314506 h 375542"/>
              <a:gd name="connsiteX338" fmla="*/ 92573 w 382800"/>
              <a:gd name="connsiteY338" fmla="*/ 313830 h 375542"/>
              <a:gd name="connsiteX339" fmla="*/ 92069 w 382800"/>
              <a:gd name="connsiteY339" fmla="*/ 313982 h 375542"/>
              <a:gd name="connsiteX340" fmla="*/ 91164 w 382800"/>
              <a:gd name="connsiteY340" fmla="*/ 315173 h 375542"/>
              <a:gd name="connsiteX341" fmla="*/ 90687 w 382800"/>
              <a:gd name="connsiteY341" fmla="*/ 316144 h 375542"/>
              <a:gd name="connsiteX342" fmla="*/ 90059 w 382800"/>
              <a:gd name="connsiteY342" fmla="*/ 316325 h 375542"/>
              <a:gd name="connsiteX343" fmla="*/ 89135 w 382800"/>
              <a:gd name="connsiteY343" fmla="*/ 316173 h 375542"/>
              <a:gd name="connsiteX344" fmla="*/ 88277 w 382800"/>
              <a:gd name="connsiteY344" fmla="*/ 315621 h 375542"/>
              <a:gd name="connsiteX345" fmla="*/ 87754 w 382800"/>
              <a:gd name="connsiteY345" fmla="*/ 314916 h 375542"/>
              <a:gd name="connsiteX346" fmla="*/ 88316 w 382800"/>
              <a:gd name="connsiteY346" fmla="*/ 313687 h 375542"/>
              <a:gd name="connsiteX347" fmla="*/ 89306 w 382800"/>
              <a:gd name="connsiteY347" fmla="*/ 312077 h 375542"/>
              <a:gd name="connsiteX348" fmla="*/ 89716 w 382800"/>
              <a:gd name="connsiteY348" fmla="*/ 310325 h 375542"/>
              <a:gd name="connsiteX349" fmla="*/ 89621 w 382800"/>
              <a:gd name="connsiteY349" fmla="*/ 308753 h 375542"/>
              <a:gd name="connsiteX350" fmla="*/ 87992 w 382800"/>
              <a:gd name="connsiteY350" fmla="*/ 307743 h 375542"/>
              <a:gd name="connsiteX351" fmla="*/ 85592 w 382800"/>
              <a:gd name="connsiteY351" fmla="*/ 307324 h 375542"/>
              <a:gd name="connsiteX352" fmla="*/ 83829 w 382800"/>
              <a:gd name="connsiteY352" fmla="*/ 307200 h 375542"/>
              <a:gd name="connsiteX353" fmla="*/ 81543 w 382800"/>
              <a:gd name="connsiteY353" fmla="*/ 306305 h 375542"/>
              <a:gd name="connsiteX354" fmla="*/ 80458 w 382800"/>
              <a:gd name="connsiteY354" fmla="*/ 305657 h 375542"/>
              <a:gd name="connsiteX355" fmla="*/ 79410 w 382800"/>
              <a:gd name="connsiteY355" fmla="*/ 303905 h 375542"/>
              <a:gd name="connsiteX356" fmla="*/ 79372 w 382800"/>
              <a:gd name="connsiteY356" fmla="*/ 302628 h 375542"/>
              <a:gd name="connsiteX357" fmla="*/ 83725 w 382800"/>
              <a:gd name="connsiteY357" fmla="*/ 301505 h 375542"/>
              <a:gd name="connsiteX358" fmla="*/ 87639 w 382800"/>
              <a:gd name="connsiteY358" fmla="*/ 296885 h 375542"/>
              <a:gd name="connsiteX359" fmla="*/ 91354 w 382800"/>
              <a:gd name="connsiteY359" fmla="*/ 280045 h 375542"/>
              <a:gd name="connsiteX360" fmla="*/ 94040 w 382800"/>
              <a:gd name="connsiteY360" fmla="*/ 259957 h 375542"/>
              <a:gd name="connsiteX361" fmla="*/ 96031 w 382800"/>
              <a:gd name="connsiteY361" fmla="*/ 256146 h 375542"/>
              <a:gd name="connsiteX362" fmla="*/ 98545 w 382800"/>
              <a:gd name="connsiteY362" fmla="*/ 255099 h 375542"/>
              <a:gd name="connsiteX363" fmla="*/ 96517 w 382800"/>
              <a:gd name="connsiteY363" fmla="*/ 252317 h 375542"/>
              <a:gd name="connsiteX364" fmla="*/ 95250 w 382800"/>
              <a:gd name="connsiteY364" fmla="*/ 253727 h 375542"/>
              <a:gd name="connsiteX365" fmla="*/ 94717 w 382800"/>
              <a:gd name="connsiteY365" fmla="*/ 255223 h 375542"/>
              <a:gd name="connsiteX366" fmla="*/ 94050 w 382800"/>
              <a:gd name="connsiteY366" fmla="*/ 255975 h 375542"/>
              <a:gd name="connsiteX367" fmla="*/ 95545 w 382800"/>
              <a:gd name="connsiteY367" fmla="*/ 237354 h 375542"/>
              <a:gd name="connsiteX368" fmla="*/ 96612 w 382800"/>
              <a:gd name="connsiteY368" fmla="*/ 230496 h 375542"/>
              <a:gd name="connsiteX369" fmla="*/ 98431 w 382800"/>
              <a:gd name="connsiteY369" fmla="*/ 223295 h 375542"/>
              <a:gd name="connsiteX370" fmla="*/ 102155 w 382800"/>
              <a:gd name="connsiteY370" fmla="*/ 226152 h 375542"/>
              <a:gd name="connsiteX371" fmla="*/ 105242 w 382800"/>
              <a:gd name="connsiteY371" fmla="*/ 229057 h 375542"/>
              <a:gd name="connsiteX372" fmla="*/ 106832 w 382800"/>
              <a:gd name="connsiteY372" fmla="*/ 231572 h 375542"/>
              <a:gd name="connsiteX373" fmla="*/ 108851 w 382800"/>
              <a:gd name="connsiteY373" fmla="*/ 239916 h 375542"/>
              <a:gd name="connsiteX374" fmla="*/ 110385 w 382800"/>
              <a:gd name="connsiteY374" fmla="*/ 241668 h 375542"/>
              <a:gd name="connsiteX375" fmla="*/ 112671 w 382800"/>
              <a:gd name="connsiteY375" fmla="*/ 243421 h 375542"/>
              <a:gd name="connsiteX376" fmla="*/ 111766 w 382800"/>
              <a:gd name="connsiteY376" fmla="*/ 241506 h 375542"/>
              <a:gd name="connsiteX377" fmla="*/ 110195 w 382800"/>
              <a:gd name="connsiteY377" fmla="*/ 240040 h 375542"/>
              <a:gd name="connsiteX378" fmla="*/ 107737 w 382800"/>
              <a:gd name="connsiteY378" fmla="*/ 228905 h 375542"/>
              <a:gd name="connsiteX379" fmla="*/ 106194 w 382800"/>
              <a:gd name="connsiteY379" fmla="*/ 225733 h 375542"/>
              <a:gd name="connsiteX380" fmla="*/ 103794 w 382800"/>
              <a:gd name="connsiteY380" fmla="*/ 223066 h 375542"/>
              <a:gd name="connsiteX381" fmla="*/ 96060 w 382800"/>
              <a:gd name="connsiteY381" fmla="*/ 217437 h 375542"/>
              <a:gd name="connsiteX382" fmla="*/ 95364 w 382800"/>
              <a:gd name="connsiteY382" fmla="*/ 216341 h 375542"/>
              <a:gd name="connsiteX383" fmla="*/ 94983 w 382800"/>
              <a:gd name="connsiteY383" fmla="*/ 214189 h 375542"/>
              <a:gd name="connsiteX384" fmla="*/ 97546 w 382800"/>
              <a:gd name="connsiteY384" fmla="*/ 214284 h 375542"/>
              <a:gd name="connsiteX385" fmla="*/ 99755 w 382800"/>
              <a:gd name="connsiteY385" fmla="*/ 215332 h 375542"/>
              <a:gd name="connsiteX386" fmla="*/ 99498 w 382800"/>
              <a:gd name="connsiteY386" fmla="*/ 214132 h 375542"/>
              <a:gd name="connsiteX387" fmla="*/ 98841 w 382800"/>
              <a:gd name="connsiteY387" fmla="*/ 212874 h 375542"/>
              <a:gd name="connsiteX388" fmla="*/ 97812 w 382800"/>
              <a:gd name="connsiteY388" fmla="*/ 208293 h 375542"/>
              <a:gd name="connsiteX389" fmla="*/ 96955 w 382800"/>
              <a:gd name="connsiteY389" fmla="*/ 197558 h 375542"/>
              <a:gd name="connsiteX390" fmla="*/ 97069 w 382800"/>
              <a:gd name="connsiteY390" fmla="*/ 195720 h 375542"/>
              <a:gd name="connsiteX391" fmla="*/ 96688 w 382800"/>
              <a:gd name="connsiteY391" fmla="*/ 193453 h 375542"/>
              <a:gd name="connsiteX392" fmla="*/ 94212 w 382800"/>
              <a:gd name="connsiteY392" fmla="*/ 192948 h 375542"/>
              <a:gd name="connsiteX393" fmla="*/ 92230 w 382800"/>
              <a:gd name="connsiteY393" fmla="*/ 192862 h 375542"/>
              <a:gd name="connsiteX394" fmla="*/ 90097 w 382800"/>
              <a:gd name="connsiteY394" fmla="*/ 191967 h 375542"/>
              <a:gd name="connsiteX395" fmla="*/ 79562 w 382800"/>
              <a:gd name="connsiteY395" fmla="*/ 185604 h 375542"/>
              <a:gd name="connsiteX396" fmla="*/ 75962 w 382800"/>
              <a:gd name="connsiteY396" fmla="*/ 179013 h 375542"/>
              <a:gd name="connsiteX397" fmla="*/ 72276 w 382800"/>
              <a:gd name="connsiteY397" fmla="*/ 174136 h 375542"/>
              <a:gd name="connsiteX398" fmla="*/ 71390 w 382800"/>
              <a:gd name="connsiteY398" fmla="*/ 172003 h 375542"/>
              <a:gd name="connsiteX399" fmla="*/ 71447 w 382800"/>
              <a:gd name="connsiteY399" fmla="*/ 169841 h 375542"/>
              <a:gd name="connsiteX400" fmla="*/ 73362 w 382800"/>
              <a:gd name="connsiteY400" fmla="*/ 165268 h 375542"/>
              <a:gd name="connsiteX401" fmla="*/ 71676 w 382800"/>
              <a:gd name="connsiteY401" fmla="*/ 162373 h 375542"/>
              <a:gd name="connsiteX402" fmla="*/ 70028 w 382800"/>
              <a:gd name="connsiteY402" fmla="*/ 161801 h 375542"/>
              <a:gd name="connsiteX403" fmla="*/ 68599 w 382800"/>
              <a:gd name="connsiteY403" fmla="*/ 160363 h 375542"/>
              <a:gd name="connsiteX404" fmla="*/ 69894 w 382800"/>
              <a:gd name="connsiteY404" fmla="*/ 157972 h 375542"/>
              <a:gd name="connsiteX405" fmla="*/ 70971 w 382800"/>
              <a:gd name="connsiteY405" fmla="*/ 156439 h 375542"/>
              <a:gd name="connsiteX406" fmla="*/ 73133 w 382800"/>
              <a:gd name="connsiteY406" fmla="*/ 156029 h 375542"/>
              <a:gd name="connsiteX407" fmla="*/ 75962 w 382800"/>
              <a:gd name="connsiteY407" fmla="*/ 156534 h 375542"/>
              <a:gd name="connsiteX408" fmla="*/ 78648 w 382800"/>
              <a:gd name="connsiteY408" fmla="*/ 157925 h 375542"/>
              <a:gd name="connsiteX409" fmla="*/ 80753 w 382800"/>
              <a:gd name="connsiteY409" fmla="*/ 158296 h 375542"/>
              <a:gd name="connsiteX410" fmla="*/ 74533 w 382800"/>
              <a:gd name="connsiteY410" fmla="*/ 154572 h 375542"/>
              <a:gd name="connsiteX411" fmla="*/ 64436 w 382800"/>
              <a:gd name="connsiteY411" fmla="*/ 155829 h 375542"/>
              <a:gd name="connsiteX412" fmla="*/ 62255 w 382800"/>
              <a:gd name="connsiteY412" fmla="*/ 155353 h 375542"/>
              <a:gd name="connsiteX413" fmla="*/ 60427 w 382800"/>
              <a:gd name="connsiteY413" fmla="*/ 154524 h 375542"/>
              <a:gd name="connsiteX414" fmla="*/ 59702 w 382800"/>
              <a:gd name="connsiteY414" fmla="*/ 151781 h 375542"/>
              <a:gd name="connsiteX415" fmla="*/ 61141 w 382800"/>
              <a:gd name="connsiteY415" fmla="*/ 150552 h 375542"/>
              <a:gd name="connsiteX416" fmla="*/ 62436 w 382800"/>
              <a:gd name="connsiteY416" fmla="*/ 148266 h 375542"/>
              <a:gd name="connsiteX417" fmla="*/ 60970 w 382800"/>
              <a:gd name="connsiteY417" fmla="*/ 146666 h 375542"/>
              <a:gd name="connsiteX418" fmla="*/ 59064 w 382800"/>
              <a:gd name="connsiteY418" fmla="*/ 146056 h 375542"/>
              <a:gd name="connsiteX419" fmla="*/ 56074 w 382800"/>
              <a:gd name="connsiteY419" fmla="*/ 146085 h 375542"/>
              <a:gd name="connsiteX420" fmla="*/ 53283 w 382800"/>
              <a:gd name="connsiteY420" fmla="*/ 146571 h 375542"/>
              <a:gd name="connsiteX421" fmla="*/ 52578 w 382800"/>
              <a:gd name="connsiteY421" fmla="*/ 145647 h 375542"/>
              <a:gd name="connsiteX422" fmla="*/ 54283 w 382800"/>
              <a:gd name="connsiteY422" fmla="*/ 143094 h 375542"/>
              <a:gd name="connsiteX423" fmla="*/ 52835 w 382800"/>
              <a:gd name="connsiteY423" fmla="*/ 142161 h 375542"/>
              <a:gd name="connsiteX424" fmla="*/ 50902 w 382800"/>
              <a:gd name="connsiteY424" fmla="*/ 142599 h 375542"/>
              <a:gd name="connsiteX425" fmla="*/ 48101 w 382800"/>
              <a:gd name="connsiteY425" fmla="*/ 143123 h 375542"/>
              <a:gd name="connsiteX426" fmla="*/ 45425 w 382800"/>
              <a:gd name="connsiteY426" fmla="*/ 142323 h 375542"/>
              <a:gd name="connsiteX427" fmla="*/ 42891 w 382800"/>
              <a:gd name="connsiteY427" fmla="*/ 139418 h 375542"/>
              <a:gd name="connsiteX428" fmla="*/ 41215 w 382800"/>
              <a:gd name="connsiteY428" fmla="*/ 139437 h 375542"/>
              <a:gd name="connsiteX429" fmla="*/ 40062 w 382800"/>
              <a:gd name="connsiteY429" fmla="*/ 139798 h 375542"/>
              <a:gd name="connsiteX430" fmla="*/ 38357 w 382800"/>
              <a:gd name="connsiteY430" fmla="*/ 138675 h 375542"/>
              <a:gd name="connsiteX431" fmla="*/ 36557 w 382800"/>
              <a:gd name="connsiteY431" fmla="*/ 138398 h 375542"/>
              <a:gd name="connsiteX432" fmla="*/ 35271 w 382800"/>
              <a:gd name="connsiteY432" fmla="*/ 138770 h 375542"/>
              <a:gd name="connsiteX433" fmla="*/ 33566 w 382800"/>
              <a:gd name="connsiteY433" fmla="*/ 137103 h 375542"/>
              <a:gd name="connsiteX434" fmla="*/ 23050 w 382800"/>
              <a:gd name="connsiteY434" fmla="*/ 133750 h 375542"/>
              <a:gd name="connsiteX435" fmla="*/ 18517 w 382800"/>
              <a:gd name="connsiteY435" fmla="*/ 133341 h 375542"/>
              <a:gd name="connsiteX436" fmla="*/ 14354 w 382800"/>
              <a:gd name="connsiteY436" fmla="*/ 134855 h 375542"/>
              <a:gd name="connsiteX437" fmla="*/ 12059 w 382800"/>
              <a:gd name="connsiteY437" fmla="*/ 134331 h 375542"/>
              <a:gd name="connsiteX438" fmla="*/ 10373 w 382800"/>
              <a:gd name="connsiteY438" fmla="*/ 132159 h 375542"/>
              <a:gd name="connsiteX439" fmla="*/ 8963 w 382800"/>
              <a:gd name="connsiteY439" fmla="*/ 128521 h 375542"/>
              <a:gd name="connsiteX440" fmla="*/ 2257 w 382800"/>
              <a:gd name="connsiteY440" fmla="*/ 125711 h 375542"/>
              <a:gd name="connsiteX441" fmla="*/ 3581 w 382800"/>
              <a:gd name="connsiteY441" fmla="*/ 123863 h 375542"/>
              <a:gd name="connsiteX442" fmla="*/ 6705 w 382800"/>
              <a:gd name="connsiteY442" fmla="*/ 123425 h 375542"/>
              <a:gd name="connsiteX443" fmla="*/ 10296 w 382800"/>
              <a:gd name="connsiteY443" fmla="*/ 122149 h 375542"/>
              <a:gd name="connsiteX444" fmla="*/ 11592 w 382800"/>
              <a:gd name="connsiteY444" fmla="*/ 120501 h 375542"/>
              <a:gd name="connsiteX445" fmla="*/ 8782 w 382800"/>
              <a:gd name="connsiteY445" fmla="*/ 118586 h 375542"/>
              <a:gd name="connsiteX446" fmla="*/ 6705 w 382800"/>
              <a:gd name="connsiteY446" fmla="*/ 118110 h 375542"/>
              <a:gd name="connsiteX447" fmla="*/ 5848 w 382800"/>
              <a:gd name="connsiteY447" fmla="*/ 117424 h 375542"/>
              <a:gd name="connsiteX448" fmla="*/ 4972 w 382800"/>
              <a:gd name="connsiteY448" fmla="*/ 115700 h 375542"/>
              <a:gd name="connsiteX449" fmla="*/ 6210 w 382800"/>
              <a:gd name="connsiteY449" fmla="*/ 114910 h 375542"/>
              <a:gd name="connsiteX450" fmla="*/ 7086 w 382800"/>
              <a:gd name="connsiteY450" fmla="*/ 115329 h 375542"/>
              <a:gd name="connsiteX451" fmla="*/ 9620 w 382800"/>
              <a:gd name="connsiteY451" fmla="*/ 115576 h 375542"/>
              <a:gd name="connsiteX452" fmla="*/ 13944 w 382800"/>
              <a:gd name="connsiteY452" fmla="*/ 115157 h 375542"/>
              <a:gd name="connsiteX453" fmla="*/ 12335 w 382800"/>
              <a:gd name="connsiteY453" fmla="*/ 113414 h 375542"/>
              <a:gd name="connsiteX454" fmla="*/ 10658 w 382800"/>
              <a:gd name="connsiteY454" fmla="*/ 113024 h 375542"/>
              <a:gd name="connsiteX455" fmla="*/ 9887 w 382800"/>
              <a:gd name="connsiteY455" fmla="*/ 112586 h 375542"/>
              <a:gd name="connsiteX456" fmla="*/ 6363 w 382800"/>
              <a:gd name="connsiteY456" fmla="*/ 112395 h 375542"/>
              <a:gd name="connsiteX457" fmla="*/ 4763 w 382800"/>
              <a:gd name="connsiteY457" fmla="*/ 112995 h 375542"/>
              <a:gd name="connsiteX458" fmla="*/ 1162 w 382800"/>
              <a:gd name="connsiteY458" fmla="*/ 112767 h 375542"/>
              <a:gd name="connsiteX459" fmla="*/ 381 w 382800"/>
              <a:gd name="connsiteY459" fmla="*/ 110890 h 375542"/>
              <a:gd name="connsiteX460" fmla="*/ 0 w 382800"/>
              <a:gd name="connsiteY460" fmla="*/ 109271 h 375542"/>
              <a:gd name="connsiteX461" fmla="*/ 1114 w 382800"/>
              <a:gd name="connsiteY461" fmla="*/ 105671 h 375542"/>
              <a:gd name="connsiteX462" fmla="*/ 6182 w 382800"/>
              <a:gd name="connsiteY462" fmla="*/ 102441 h 375542"/>
              <a:gd name="connsiteX463" fmla="*/ 18812 w 382800"/>
              <a:gd name="connsiteY463" fmla="*/ 98908 h 375542"/>
              <a:gd name="connsiteX464" fmla="*/ 24241 w 382800"/>
              <a:gd name="connsiteY464" fmla="*/ 99422 h 375542"/>
              <a:gd name="connsiteX465" fmla="*/ 28003 w 382800"/>
              <a:gd name="connsiteY465" fmla="*/ 98784 h 375542"/>
              <a:gd name="connsiteX466" fmla="*/ 32518 w 382800"/>
              <a:gd name="connsiteY466" fmla="*/ 96555 h 375542"/>
              <a:gd name="connsiteX467" fmla="*/ 34509 w 382800"/>
              <a:gd name="connsiteY467" fmla="*/ 94640 h 375542"/>
              <a:gd name="connsiteX468" fmla="*/ 40929 w 382800"/>
              <a:gd name="connsiteY468" fmla="*/ 93517 h 375542"/>
              <a:gd name="connsiteX469" fmla="*/ 47025 w 382800"/>
              <a:gd name="connsiteY469" fmla="*/ 95545 h 375542"/>
              <a:gd name="connsiteX470" fmla="*/ 52644 w 382800"/>
              <a:gd name="connsiteY470" fmla="*/ 103204 h 375542"/>
              <a:gd name="connsiteX471" fmla="*/ 55331 w 382800"/>
              <a:gd name="connsiteY471" fmla="*/ 105794 h 375542"/>
              <a:gd name="connsiteX472" fmla="*/ 61913 w 382800"/>
              <a:gd name="connsiteY472" fmla="*/ 101298 h 375542"/>
              <a:gd name="connsiteX473" fmla="*/ 71714 w 382800"/>
              <a:gd name="connsiteY473" fmla="*/ 101432 h 375542"/>
              <a:gd name="connsiteX474" fmla="*/ 73733 w 382800"/>
              <a:gd name="connsiteY474" fmla="*/ 103965 h 375542"/>
              <a:gd name="connsiteX475" fmla="*/ 74552 w 382800"/>
              <a:gd name="connsiteY475" fmla="*/ 101832 h 375542"/>
              <a:gd name="connsiteX476" fmla="*/ 76352 w 382800"/>
              <a:gd name="connsiteY476" fmla="*/ 99327 h 375542"/>
              <a:gd name="connsiteX477" fmla="*/ 77791 w 382800"/>
              <a:gd name="connsiteY477" fmla="*/ 100470 h 375542"/>
              <a:gd name="connsiteX478" fmla="*/ 78524 w 382800"/>
              <a:gd name="connsiteY478" fmla="*/ 102022 h 375542"/>
              <a:gd name="connsiteX479" fmla="*/ 88868 w 382800"/>
              <a:gd name="connsiteY479" fmla="*/ 101584 h 375542"/>
              <a:gd name="connsiteX480" fmla="*/ 90497 w 382800"/>
              <a:gd name="connsiteY480" fmla="*/ 101137 h 375542"/>
              <a:gd name="connsiteX481" fmla="*/ 87716 w 382800"/>
              <a:gd name="connsiteY481" fmla="*/ 99317 h 375542"/>
              <a:gd name="connsiteX482" fmla="*/ 85449 w 382800"/>
              <a:gd name="connsiteY482" fmla="*/ 94955 h 375542"/>
              <a:gd name="connsiteX483" fmla="*/ 84972 w 382800"/>
              <a:gd name="connsiteY483" fmla="*/ 78829 h 375542"/>
              <a:gd name="connsiteX484" fmla="*/ 82105 w 382800"/>
              <a:gd name="connsiteY484" fmla="*/ 74305 h 375542"/>
              <a:gd name="connsiteX485" fmla="*/ 78819 w 382800"/>
              <a:gd name="connsiteY485" fmla="*/ 67056 h 375542"/>
              <a:gd name="connsiteX486" fmla="*/ 77305 w 382800"/>
              <a:gd name="connsiteY486" fmla="*/ 62741 h 375542"/>
              <a:gd name="connsiteX487" fmla="*/ 77162 w 382800"/>
              <a:gd name="connsiteY487" fmla="*/ 61246 h 375542"/>
              <a:gd name="connsiteX488" fmla="*/ 77667 w 382800"/>
              <a:gd name="connsiteY488" fmla="*/ 59084 h 375542"/>
              <a:gd name="connsiteX489" fmla="*/ 81705 w 382800"/>
              <a:gd name="connsiteY489" fmla="*/ 59198 h 375542"/>
              <a:gd name="connsiteX490" fmla="*/ 84829 w 382800"/>
              <a:gd name="connsiteY490" fmla="*/ 59750 h 375542"/>
              <a:gd name="connsiteX491" fmla="*/ 90783 w 382800"/>
              <a:gd name="connsiteY491" fmla="*/ 58122 h 375542"/>
              <a:gd name="connsiteX492" fmla="*/ 93640 w 382800"/>
              <a:gd name="connsiteY492" fmla="*/ 59236 h 375542"/>
              <a:gd name="connsiteX493" fmla="*/ 93469 w 382800"/>
              <a:gd name="connsiteY493" fmla="*/ 62608 h 375542"/>
              <a:gd name="connsiteX494" fmla="*/ 94345 w 382800"/>
              <a:gd name="connsiteY494" fmla="*/ 66856 h 375542"/>
              <a:gd name="connsiteX495" fmla="*/ 95335 w 382800"/>
              <a:gd name="connsiteY495" fmla="*/ 68914 h 375542"/>
              <a:gd name="connsiteX496" fmla="*/ 96850 w 382800"/>
              <a:gd name="connsiteY496" fmla="*/ 71247 h 375542"/>
              <a:gd name="connsiteX497" fmla="*/ 101641 w 382800"/>
              <a:gd name="connsiteY497" fmla="*/ 71038 h 375542"/>
              <a:gd name="connsiteX498" fmla="*/ 106813 w 382800"/>
              <a:gd name="connsiteY498" fmla="*/ 72409 h 375542"/>
              <a:gd name="connsiteX499" fmla="*/ 113357 w 382800"/>
              <a:gd name="connsiteY499" fmla="*/ 72619 h 375542"/>
              <a:gd name="connsiteX500" fmla="*/ 122911 w 382800"/>
              <a:gd name="connsiteY500" fmla="*/ 74981 h 375542"/>
              <a:gd name="connsiteX501" fmla="*/ 126978 w 382800"/>
              <a:gd name="connsiteY501" fmla="*/ 73609 h 375542"/>
              <a:gd name="connsiteX502" fmla="*/ 130921 w 382800"/>
              <a:gd name="connsiteY502" fmla="*/ 70685 h 375542"/>
              <a:gd name="connsiteX503" fmla="*/ 138427 w 382800"/>
              <a:gd name="connsiteY503" fmla="*/ 68761 h 375542"/>
              <a:gd name="connsiteX504" fmla="*/ 139027 w 382800"/>
              <a:gd name="connsiteY504" fmla="*/ 67751 h 375542"/>
              <a:gd name="connsiteX505" fmla="*/ 134703 w 382800"/>
              <a:gd name="connsiteY505" fmla="*/ 68151 h 375542"/>
              <a:gd name="connsiteX506" fmla="*/ 130740 w 382800"/>
              <a:gd name="connsiteY506" fmla="*/ 66294 h 375542"/>
              <a:gd name="connsiteX507" fmla="*/ 130207 w 382800"/>
              <a:gd name="connsiteY507" fmla="*/ 64284 h 375542"/>
              <a:gd name="connsiteX508" fmla="*/ 130664 w 382800"/>
              <a:gd name="connsiteY508" fmla="*/ 62475 h 375542"/>
              <a:gd name="connsiteX509" fmla="*/ 132274 w 382800"/>
              <a:gd name="connsiteY509" fmla="*/ 58303 h 375542"/>
              <a:gd name="connsiteX510" fmla="*/ 143761 w 382800"/>
              <a:gd name="connsiteY510" fmla="*/ 51702 h 375542"/>
              <a:gd name="connsiteX511" fmla="*/ 151990 w 382800"/>
              <a:gd name="connsiteY511" fmla="*/ 49749 h 375542"/>
              <a:gd name="connsiteX512" fmla="*/ 160582 w 382800"/>
              <a:gd name="connsiteY512" fmla="*/ 46101 h 375542"/>
              <a:gd name="connsiteX513" fmla="*/ 164906 w 382800"/>
              <a:gd name="connsiteY513" fmla="*/ 42358 h 375542"/>
              <a:gd name="connsiteX514" fmla="*/ 167764 w 382800"/>
              <a:gd name="connsiteY514" fmla="*/ 37510 h 375542"/>
              <a:gd name="connsiteX515" fmla="*/ 168688 w 382800"/>
              <a:gd name="connsiteY515" fmla="*/ 36443 h 375542"/>
              <a:gd name="connsiteX516" fmla="*/ 169878 w 382800"/>
              <a:gd name="connsiteY516" fmla="*/ 35548 h 375542"/>
              <a:gd name="connsiteX517" fmla="*/ 168773 w 382800"/>
              <a:gd name="connsiteY517" fmla="*/ 33804 h 375542"/>
              <a:gd name="connsiteX518" fmla="*/ 169516 w 382800"/>
              <a:gd name="connsiteY518" fmla="*/ 15135 h 375542"/>
              <a:gd name="connsiteX519" fmla="*/ 170316 w 382800"/>
              <a:gd name="connsiteY519" fmla="*/ 11754 h 375542"/>
              <a:gd name="connsiteX520" fmla="*/ 171993 w 382800"/>
              <a:gd name="connsiteY520" fmla="*/ 8982 h 375542"/>
              <a:gd name="connsiteX521" fmla="*/ 174545 w 382800"/>
              <a:gd name="connsiteY521" fmla="*/ 6839 h 375542"/>
              <a:gd name="connsiteX522" fmla="*/ 178413 w 382800"/>
              <a:gd name="connsiteY522" fmla="*/ 4515 h 375542"/>
              <a:gd name="connsiteX523" fmla="*/ 192672 w 382800"/>
              <a:gd name="connsiteY523" fmla="*/ 1305 h 375542"/>
              <a:gd name="connsiteX524" fmla="*/ 194786 w 382800"/>
              <a:gd name="connsiteY524" fmla="*/ 0 h 375542"/>
              <a:gd name="connsiteX525" fmla="*/ 195081 w 382800"/>
              <a:gd name="connsiteY525" fmla="*/ 2019 h 375542"/>
              <a:gd name="connsiteX526" fmla="*/ 196120 w 382800"/>
              <a:gd name="connsiteY526" fmla="*/ 4601 h 375542"/>
              <a:gd name="connsiteX527" fmla="*/ 196834 w 382800"/>
              <a:gd name="connsiteY527" fmla="*/ 6010 h 375542"/>
              <a:gd name="connsiteX528" fmla="*/ 196234 w 382800"/>
              <a:gd name="connsiteY528" fmla="*/ 7849 h 375542"/>
              <a:gd name="connsiteX529" fmla="*/ 196701 w 382800"/>
              <a:gd name="connsiteY529" fmla="*/ 9363 h 375542"/>
              <a:gd name="connsiteX530" fmla="*/ 198634 w 382800"/>
              <a:gd name="connsiteY530" fmla="*/ 12087 h 375542"/>
              <a:gd name="connsiteX531" fmla="*/ 201044 w 382800"/>
              <a:gd name="connsiteY531" fmla="*/ 14650 h 375542"/>
              <a:gd name="connsiteX532" fmla="*/ 203197 w 382800"/>
              <a:gd name="connsiteY532" fmla="*/ 16288 h 375542"/>
              <a:gd name="connsiteX533" fmla="*/ 203854 w 382800"/>
              <a:gd name="connsiteY533" fmla="*/ 16040 h 375542"/>
              <a:gd name="connsiteX534" fmla="*/ 95840 w 382800"/>
              <a:gd name="connsiteY534" fmla="*/ 209074 h 375542"/>
              <a:gd name="connsiteX535" fmla="*/ 94897 w 382800"/>
              <a:gd name="connsiteY535" fmla="*/ 212427 h 375542"/>
              <a:gd name="connsiteX536" fmla="*/ 93107 w 382800"/>
              <a:gd name="connsiteY536" fmla="*/ 209340 h 375542"/>
              <a:gd name="connsiteX537" fmla="*/ 90744 w 382800"/>
              <a:gd name="connsiteY537" fmla="*/ 206635 h 375542"/>
              <a:gd name="connsiteX538" fmla="*/ 90202 w 382800"/>
              <a:gd name="connsiteY538" fmla="*/ 204130 h 375542"/>
              <a:gd name="connsiteX539" fmla="*/ 90202 w 382800"/>
              <a:gd name="connsiteY539" fmla="*/ 203464 h 375542"/>
              <a:gd name="connsiteX540" fmla="*/ 92973 w 382800"/>
              <a:gd name="connsiteY540" fmla="*/ 205292 h 375542"/>
              <a:gd name="connsiteX541" fmla="*/ 95840 w 382800"/>
              <a:gd name="connsiteY541" fmla="*/ 209074 h 375542"/>
              <a:gd name="connsiteX542" fmla="*/ 380762 w 382800"/>
              <a:gd name="connsiteY542" fmla="*/ 324565 h 375542"/>
              <a:gd name="connsiteX543" fmla="*/ 380066 w 382800"/>
              <a:gd name="connsiteY543" fmla="*/ 329889 h 375542"/>
              <a:gd name="connsiteX544" fmla="*/ 380571 w 382800"/>
              <a:gd name="connsiteY544" fmla="*/ 331441 h 375542"/>
              <a:gd name="connsiteX545" fmla="*/ 381543 w 382800"/>
              <a:gd name="connsiteY545" fmla="*/ 332527 h 375542"/>
              <a:gd name="connsiteX546" fmla="*/ 381990 w 382800"/>
              <a:gd name="connsiteY546" fmla="*/ 333718 h 375542"/>
              <a:gd name="connsiteX547" fmla="*/ 382800 w 382800"/>
              <a:gd name="connsiteY547" fmla="*/ 347834 h 375542"/>
              <a:gd name="connsiteX548" fmla="*/ 382648 w 382800"/>
              <a:gd name="connsiteY548" fmla="*/ 348958 h 375542"/>
              <a:gd name="connsiteX549" fmla="*/ 379381 w 382800"/>
              <a:gd name="connsiteY549" fmla="*/ 354606 h 375542"/>
              <a:gd name="connsiteX550" fmla="*/ 378647 w 382800"/>
              <a:gd name="connsiteY550" fmla="*/ 356254 h 375542"/>
              <a:gd name="connsiteX551" fmla="*/ 378485 w 382800"/>
              <a:gd name="connsiteY551" fmla="*/ 363226 h 375542"/>
              <a:gd name="connsiteX552" fmla="*/ 377933 w 382800"/>
              <a:gd name="connsiteY552" fmla="*/ 365093 h 375542"/>
              <a:gd name="connsiteX553" fmla="*/ 376771 w 382800"/>
              <a:gd name="connsiteY553" fmla="*/ 366932 h 375542"/>
              <a:gd name="connsiteX554" fmla="*/ 374704 w 382800"/>
              <a:gd name="connsiteY554" fmla="*/ 372875 h 375542"/>
              <a:gd name="connsiteX555" fmla="*/ 372913 w 382800"/>
              <a:gd name="connsiteY555" fmla="*/ 375542 h 375542"/>
              <a:gd name="connsiteX556" fmla="*/ 368017 w 382800"/>
              <a:gd name="connsiteY556" fmla="*/ 372285 h 375542"/>
              <a:gd name="connsiteX557" fmla="*/ 365131 w 382800"/>
              <a:gd name="connsiteY557" fmla="*/ 370875 h 375542"/>
              <a:gd name="connsiteX558" fmla="*/ 363721 w 382800"/>
              <a:gd name="connsiteY558" fmla="*/ 369361 h 375542"/>
              <a:gd name="connsiteX559" fmla="*/ 362798 w 382800"/>
              <a:gd name="connsiteY559" fmla="*/ 368313 h 375542"/>
              <a:gd name="connsiteX560" fmla="*/ 363398 w 382800"/>
              <a:gd name="connsiteY560" fmla="*/ 366913 h 375542"/>
              <a:gd name="connsiteX561" fmla="*/ 364712 w 382800"/>
              <a:gd name="connsiteY561" fmla="*/ 365455 h 375542"/>
              <a:gd name="connsiteX562" fmla="*/ 364922 w 382800"/>
              <a:gd name="connsiteY562" fmla="*/ 364303 h 375542"/>
              <a:gd name="connsiteX563" fmla="*/ 361826 w 382800"/>
              <a:gd name="connsiteY563" fmla="*/ 363008 h 375542"/>
              <a:gd name="connsiteX564" fmla="*/ 360407 w 382800"/>
              <a:gd name="connsiteY564" fmla="*/ 362141 h 375542"/>
              <a:gd name="connsiteX565" fmla="*/ 360426 w 382800"/>
              <a:gd name="connsiteY565" fmla="*/ 360617 h 375542"/>
              <a:gd name="connsiteX566" fmla="*/ 361493 w 382800"/>
              <a:gd name="connsiteY566" fmla="*/ 358245 h 375542"/>
              <a:gd name="connsiteX567" fmla="*/ 361007 w 382800"/>
              <a:gd name="connsiteY567" fmla="*/ 356283 h 375542"/>
              <a:gd name="connsiteX568" fmla="*/ 359216 w 382800"/>
              <a:gd name="connsiteY568" fmla="*/ 356378 h 375542"/>
              <a:gd name="connsiteX569" fmla="*/ 357826 w 382800"/>
              <a:gd name="connsiteY569" fmla="*/ 356083 h 375542"/>
              <a:gd name="connsiteX570" fmla="*/ 357644 w 382800"/>
              <a:gd name="connsiteY570" fmla="*/ 355064 h 375542"/>
              <a:gd name="connsiteX571" fmla="*/ 358664 w 382800"/>
              <a:gd name="connsiteY571" fmla="*/ 353759 h 375542"/>
              <a:gd name="connsiteX572" fmla="*/ 359978 w 382800"/>
              <a:gd name="connsiteY572" fmla="*/ 352054 h 375542"/>
              <a:gd name="connsiteX573" fmla="*/ 359940 w 382800"/>
              <a:gd name="connsiteY573" fmla="*/ 350168 h 375542"/>
              <a:gd name="connsiteX574" fmla="*/ 358349 w 382800"/>
              <a:gd name="connsiteY574" fmla="*/ 349358 h 375542"/>
              <a:gd name="connsiteX575" fmla="*/ 356911 w 382800"/>
              <a:gd name="connsiteY575" fmla="*/ 347824 h 375542"/>
              <a:gd name="connsiteX576" fmla="*/ 356330 w 382800"/>
              <a:gd name="connsiteY576" fmla="*/ 345739 h 375542"/>
              <a:gd name="connsiteX577" fmla="*/ 357444 w 382800"/>
              <a:gd name="connsiteY577" fmla="*/ 344310 h 375542"/>
              <a:gd name="connsiteX578" fmla="*/ 359254 w 382800"/>
              <a:gd name="connsiteY578" fmla="*/ 343395 h 375542"/>
              <a:gd name="connsiteX579" fmla="*/ 357921 w 382800"/>
              <a:gd name="connsiteY579" fmla="*/ 341252 h 375542"/>
              <a:gd name="connsiteX580" fmla="*/ 357025 w 382800"/>
              <a:gd name="connsiteY580" fmla="*/ 341205 h 375542"/>
              <a:gd name="connsiteX581" fmla="*/ 356311 w 382800"/>
              <a:gd name="connsiteY581" fmla="*/ 340738 h 375542"/>
              <a:gd name="connsiteX582" fmla="*/ 356902 w 382800"/>
              <a:gd name="connsiteY582" fmla="*/ 339747 h 375542"/>
              <a:gd name="connsiteX583" fmla="*/ 358302 w 382800"/>
              <a:gd name="connsiteY583" fmla="*/ 338261 h 375542"/>
              <a:gd name="connsiteX584" fmla="*/ 360254 w 382800"/>
              <a:gd name="connsiteY584" fmla="*/ 333813 h 375542"/>
              <a:gd name="connsiteX585" fmla="*/ 362969 w 382800"/>
              <a:gd name="connsiteY585" fmla="*/ 331708 h 375542"/>
              <a:gd name="connsiteX586" fmla="*/ 367789 w 382800"/>
              <a:gd name="connsiteY586" fmla="*/ 330356 h 375542"/>
              <a:gd name="connsiteX587" fmla="*/ 369094 w 382800"/>
              <a:gd name="connsiteY587" fmla="*/ 329756 h 375542"/>
              <a:gd name="connsiteX588" fmla="*/ 370284 w 382800"/>
              <a:gd name="connsiteY588" fmla="*/ 328184 h 375542"/>
              <a:gd name="connsiteX589" fmla="*/ 371608 w 382800"/>
              <a:gd name="connsiteY589" fmla="*/ 327174 h 375542"/>
              <a:gd name="connsiteX590" fmla="*/ 373218 w 382800"/>
              <a:gd name="connsiteY590" fmla="*/ 327308 h 375542"/>
              <a:gd name="connsiteX591" fmla="*/ 374704 w 382800"/>
              <a:gd name="connsiteY591" fmla="*/ 327908 h 375542"/>
              <a:gd name="connsiteX592" fmla="*/ 375618 w 382800"/>
              <a:gd name="connsiteY592" fmla="*/ 328556 h 375542"/>
              <a:gd name="connsiteX593" fmla="*/ 376304 w 382800"/>
              <a:gd name="connsiteY593" fmla="*/ 327879 h 375542"/>
              <a:gd name="connsiteX594" fmla="*/ 376971 w 382800"/>
              <a:gd name="connsiteY594" fmla="*/ 325927 h 375542"/>
              <a:gd name="connsiteX595" fmla="*/ 376561 w 382800"/>
              <a:gd name="connsiteY595" fmla="*/ 324212 h 375542"/>
              <a:gd name="connsiteX596" fmla="*/ 376771 w 382800"/>
              <a:gd name="connsiteY596" fmla="*/ 319497 h 375542"/>
              <a:gd name="connsiteX597" fmla="*/ 377628 w 382800"/>
              <a:gd name="connsiteY597" fmla="*/ 316821 h 375542"/>
              <a:gd name="connsiteX598" fmla="*/ 379019 w 382800"/>
              <a:gd name="connsiteY598" fmla="*/ 316668 h 375542"/>
              <a:gd name="connsiteX599" fmla="*/ 380295 w 382800"/>
              <a:gd name="connsiteY599" fmla="*/ 318145 h 375542"/>
              <a:gd name="connsiteX600" fmla="*/ 380238 w 382800"/>
              <a:gd name="connsiteY600" fmla="*/ 319450 h 375542"/>
              <a:gd name="connsiteX601" fmla="*/ 380714 w 382800"/>
              <a:gd name="connsiteY601" fmla="*/ 322536 h 375542"/>
              <a:gd name="connsiteX602" fmla="*/ 380762 w 382800"/>
              <a:gd name="connsiteY602" fmla="*/ 324565 h 37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</a:cxnLst>
            <a:rect l="l" t="t" r="r" b="b"/>
            <a:pathLst>
              <a:path w="382800" h="375542">
                <a:moveTo>
                  <a:pt x="203854" y="16040"/>
                </a:moveTo>
                <a:lnTo>
                  <a:pt x="205445" y="15573"/>
                </a:lnTo>
                <a:lnTo>
                  <a:pt x="208140" y="13897"/>
                </a:lnTo>
                <a:lnTo>
                  <a:pt x="210388" y="13364"/>
                </a:lnTo>
                <a:lnTo>
                  <a:pt x="211674" y="14650"/>
                </a:lnTo>
                <a:lnTo>
                  <a:pt x="212398" y="15383"/>
                </a:lnTo>
                <a:lnTo>
                  <a:pt x="213808" y="18279"/>
                </a:lnTo>
                <a:lnTo>
                  <a:pt x="214208" y="21289"/>
                </a:lnTo>
                <a:lnTo>
                  <a:pt x="214836" y="23794"/>
                </a:lnTo>
                <a:lnTo>
                  <a:pt x="215979" y="24803"/>
                </a:lnTo>
                <a:lnTo>
                  <a:pt x="220275" y="25137"/>
                </a:lnTo>
                <a:lnTo>
                  <a:pt x="223447" y="26061"/>
                </a:lnTo>
                <a:lnTo>
                  <a:pt x="224285" y="26899"/>
                </a:lnTo>
                <a:lnTo>
                  <a:pt x="225371" y="32442"/>
                </a:lnTo>
                <a:lnTo>
                  <a:pt x="225962" y="33223"/>
                </a:lnTo>
                <a:lnTo>
                  <a:pt x="226752" y="32576"/>
                </a:lnTo>
                <a:lnTo>
                  <a:pt x="227533" y="31661"/>
                </a:lnTo>
                <a:lnTo>
                  <a:pt x="228619" y="31518"/>
                </a:lnTo>
                <a:lnTo>
                  <a:pt x="230476" y="31871"/>
                </a:lnTo>
                <a:lnTo>
                  <a:pt x="232924" y="31985"/>
                </a:lnTo>
                <a:lnTo>
                  <a:pt x="235448" y="32595"/>
                </a:lnTo>
                <a:lnTo>
                  <a:pt x="238935" y="35719"/>
                </a:lnTo>
                <a:lnTo>
                  <a:pt x="238801" y="36747"/>
                </a:lnTo>
                <a:lnTo>
                  <a:pt x="238125" y="38548"/>
                </a:lnTo>
                <a:lnTo>
                  <a:pt x="237887" y="39986"/>
                </a:lnTo>
                <a:lnTo>
                  <a:pt x="238487" y="40567"/>
                </a:lnTo>
                <a:lnTo>
                  <a:pt x="239411" y="42053"/>
                </a:lnTo>
                <a:lnTo>
                  <a:pt x="239192" y="43767"/>
                </a:lnTo>
                <a:lnTo>
                  <a:pt x="238296" y="44968"/>
                </a:lnTo>
                <a:lnTo>
                  <a:pt x="237934" y="45958"/>
                </a:lnTo>
                <a:lnTo>
                  <a:pt x="237934" y="46596"/>
                </a:lnTo>
                <a:lnTo>
                  <a:pt x="238268" y="47130"/>
                </a:lnTo>
                <a:lnTo>
                  <a:pt x="238982" y="47597"/>
                </a:lnTo>
                <a:lnTo>
                  <a:pt x="244135" y="48225"/>
                </a:lnTo>
                <a:lnTo>
                  <a:pt x="248850" y="47597"/>
                </a:lnTo>
                <a:lnTo>
                  <a:pt x="251822" y="45844"/>
                </a:lnTo>
                <a:lnTo>
                  <a:pt x="252327" y="43996"/>
                </a:lnTo>
                <a:lnTo>
                  <a:pt x="253165" y="41920"/>
                </a:lnTo>
                <a:lnTo>
                  <a:pt x="254936" y="40167"/>
                </a:lnTo>
                <a:lnTo>
                  <a:pt x="256156" y="39576"/>
                </a:lnTo>
                <a:lnTo>
                  <a:pt x="257280" y="40291"/>
                </a:lnTo>
                <a:lnTo>
                  <a:pt x="255394" y="47616"/>
                </a:lnTo>
                <a:lnTo>
                  <a:pt x="256775" y="49482"/>
                </a:lnTo>
                <a:lnTo>
                  <a:pt x="256975" y="52264"/>
                </a:lnTo>
                <a:lnTo>
                  <a:pt x="257470" y="54702"/>
                </a:lnTo>
                <a:lnTo>
                  <a:pt x="259156" y="54655"/>
                </a:lnTo>
                <a:lnTo>
                  <a:pt x="261195" y="55102"/>
                </a:lnTo>
                <a:lnTo>
                  <a:pt x="262642" y="55997"/>
                </a:lnTo>
                <a:lnTo>
                  <a:pt x="264328" y="57445"/>
                </a:lnTo>
                <a:lnTo>
                  <a:pt x="266757" y="58779"/>
                </a:lnTo>
                <a:lnTo>
                  <a:pt x="268462" y="59246"/>
                </a:lnTo>
                <a:lnTo>
                  <a:pt x="269081" y="60350"/>
                </a:lnTo>
                <a:lnTo>
                  <a:pt x="270462" y="61636"/>
                </a:lnTo>
                <a:lnTo>
                  <a:pt x="272634" y="64323"/>
                </a:lnTo>
                <a:lnTo>
                  <a:pt x="274577" y="66113"/>
                </a:lnTo>
                <a:lnTo>
                  <a:pt x="275520" y="66113"/>
                </a:lnTo>
                <a:lnTo>
                  <a:pt x="277330" y="65408"/>
                </a:lnTo>
                <a:lnTo>
                  <a:pt x="280016" y="64961"/>
                </a:lnTo>
                <a:lnTo>
                  <a:pt x="282130" y="64999"/>
                </a:lnTo>
                <a:lnTo>
                  <a:pt x="283035" y="66361"/>
                </a:lnTo>
                <a:lnTo>
                  <a:pt x="285121" y="66990"/>
                </a:lnTo>
                <a:lnTo>
                  <a:pt x="285855" y="67494"/>
                </a:lnTo>
                <a:lnTo>
                  <a:pt x="286674" y="68437"/>
                </a:lnTo>
                <a:lnTo>
                  <a:pt x="288064" y="68818"/>
                </a:lnTo>
                <a:lnTo>
                  <a:pt x="289741" y="68437"/>
                </a:lnTo>
                <a:lnTo>
                  <a:pt x="290960" y="67190"/>
                </a:lnTo>
                <a:lnTo>
                  <a:pt x="292589" y="66618"/>
                </a:lnTo>
                <a:lnTo>
                  <a:pt x="294227" y="66808"/>
                </a:lnTo>
                <a:lnTo>
                  <a:pt x="295170" y="67494"/>
                </a:lnTo>
                <a:lnTo>
                  <a:pt x="296961" y="68514"/>
                </a:lnTo>
                <a:lnTo>
                  <a:pt x="297970" y="68294"/>
                </a:lnTo>
                <a:lnTo>
                  <a:pt x="299999" y="68923"/>
                </a:lnTo>
                <a:lnTo>
                  <a:pt x="302038" y="70904"/>
                </a:lnTo>
                <a:lnTo>
                  <a:pt x="302895" y="72885"/>
                </a:lnTo>
                <a:lnTo>
                  <a:pt x="303114" y="73971"/>
                </a:lnTo>
                <a:lnTo>
                  <a:pt x="303990" y="75152"/>
                </a:lnTo>
                <a:lnTo>
                  <a:pt x="307410" y="80467"/>
                </a:lnTo>
                <a:lnTo>
                  <a:pt x="308496" y="80724"/>
                </a:lnTo>
                <a:lnTo>
                  <a:pt x="309686" y="79924"/>
                </a:lnTo>
                <a:lnTo>
                  <a:pt x="310458" y="78782"/>
                </a:lnTo>
                <a:lnTo>
                  <a:pt x="311572" y="78553"/>
                </a:lnTo>
                <a:lnTo>
                  <a:pt x="313363" y="79086"/>
                </a:lnTo>
                <a:lnTo>
                  <a:pt x="314515" y="79686"/>
                </a:lnTo>
                <a:lnTo>
                  <a:pt x="315068" y="81982"/>
                </a:lnTo>
                <a:lnTo>
                  <a:pt x="315458" y="82420"/>
                </a:lnTo>
                <a:lnTo>
                  <a:pt x="316230" y="81925"/>
                </a:lnTo>
                <a:lnTo>
                  <a:pt x="317611" y="81820"/>
                </a:lnTo>
                <a:lnTo>
                  <a:pt x="319821" y="82382"/>
                </a:lnTo>
                <a:lnTo>
                  <a:pt x="322850" y="81734"/>
                </a:lnTo>
                <a:lnTo>
                  <a:pt x="325279" y="80772"/>
                </a:lnTo>
                <a:lnTo>
                  <a:pt x="326517" y="80810"/>
                </a:lnTo>
                <a:lnTo>
                  <a:pt x="328517" y="83487"/>
                </a:lnTo>
                <a:lnTo>
                  <a:pt x="330803" y="84487"/>
                </a:lnTo>
                <a:lnTo>
                  <a:pt x="335832" y="85297"/>
                </a:lnTo>
                <a:lnTo>
                  <a:pt x="341233" y="86554"/>
                </a:lnTo>
                <a:lnTo>
                  <a:pt x="343357" y="87573"/>
                </a:lnTo>
                <a:lnTo>
                  <a:pt x="344805" y="88078"/>
                </a:lnTo>
                <a:lnTo>
                  <a:pt x="344957" y="91612"/>
                </a:lnTo>
                <a:lnTo>
                  <a:pt x="344519" y="92145"/>
                </a:lnTo>
                <a:lnTo>
                  <a:pt x="339137" y="99213"/>
                </a:lnTo>
                <a:lnTo>
                  <a:pt x="336870" y="101737"/>
                </a:lnTo>
                <a:lnTo>
                  <a:pt x="335718" y="105328"/>
                </a:lnTo>
                <a:lnTo>
                  <a:pt x="334928" y="110833"/>
                </a:lnTo>
                <a:lnTo>
                  <a:pt x="333337" y="116043"/>
                </a:lnTo>
                <a:lnTo>
                  <a:pt x="330955" y="120977"/>
                </a:lnTo>
                <a:lnTo>
                  <a:pt x="330089" y="124673"/>
                </a:lnTo>
                <a:lnTo>
                  <a:pt x="330737" y="127130"/>
                </a:lnTo>
                <a:lnTo>
                  <a:pt x="330327" y="130988"/>
                </a:lnTo>
                <a:lnTo>
                  <a:pt x="328869" y="136236"/>
                </a:lnTo>
                <a:lnTo>
                  <a:pt x="328622" y="140189"/>
                </a:lnTo>
                <a:lnTo>
                  <a:pt x="329594" y="142856"/>
                </a:lnTo>
                <a:lnTo>
                  <a:pt x="330937" y="143399"/>
                </a:lnTo>
                <a:lnTo>
                  <a:pt x="327708" y="145190"/>
                </a:lnTo>
                <a:lnTo>
                  <a:pt x="326974" y="146761"/>
                </a:lnTo>
                <a:lnTo>
                  <a:pt x="325707" y="148828"/>
                </a:lnTo>
                <a:lnTo>
                  <a:pt x="323650" y="149695"/>
                </a:lnTo>
                <a:lnTo>
                  <a:pt x="321583" y="149981"/>
                </a:lnTo>
                <a:lnTo>
                  <a:pt x="319907" y="149714"/>
                </a:lnTo>
                <a:lnTo>
                  <a:pt x="318954" y="148885"/>
                </a:lnTo>
                <a:lnTo>
                  <a:pt x="319002" y="148114"/>
                </a:lnTo>
                <a:lnTo>
                  <a:pt x="318116" y="147457"/>
                </a:lnTo>
                <a:lnTo>
                  <a:pt x="315916" y="147476"/>
                </a:lnTo>
                <a:lnTo>
                  <a:pt x="313639" y="148895"/>
                </a:lnTo>
                <a:lnTo>
                  <a:pt x="311820" y="151219"/>
                </a:lnTo>
                <a:lnTo>
                  <a:pt x="312382" y="152515"/>
                </a:lnTo>
                <a:lnTo>
                  <a:pt x="314058" y="152857"/>
                </a:lnTo>
                <a:lnTo>
                  <a:pt x="314496" y="153372"/>
                </a:lnTo>
                <a:lnTo>
                  <a:pt x="314496" y="154038"/>
                </a:lnTo>
                <a:lnTo>
                  <a:pt x="313906" y="154839"/>
                </a:lnTo>
                <a:lnTo>
                  <a:pt x="313201" y="156210"/>
                </a:lnTo>
                <a:lnTo>
                  <a:pt x="309686" y="160287"/>
                </a:lnTo>
                <a:lnTo>
                  <a:pt x="306143" y="164392"/>
                </a:lnTo>
                <a:lnTo>
                  <a:pt x="305571" y="165630"/>
                </a:lnTo>
                <a:lnTo>
                  <a:pt x="304447" y="166497"/>
                </a:lnTo>
                <a:lnTo>
                  <a:pt x="299942" y="168688"/>
                </a:lnTo>
                <a:lnTo>
                  <a:pt x="299475" y="169564"/>
                </a:lnTo>
                <a:lnTo>
                  <a:pt x="299218" y="173212"/>
                </a:lnTo>
                <a:lnTo>
                  <a:pt x="298713" y="176203"/>
                </a:lnTo>
                <a:lnTo>
                  <a:pt x="295370" y="179013"/>
                </a:lnTo>
                <a:lnTo>
                  <a:pt x="292046" y="181804"/>
                </a:lnTo>
                <a:lnTo>
                  <a:pt x="291217" y="183509"/>
                </a:lnTo>
                <a:lnTo>
                  <a:pt x="290617" y="185481"/>
                </a:lnTo>
                <a:lnTo>
                  <a:pt x="289579" y="187709"/>
                </a:lnTo>
                <a:lnTo>
                  <a:pt x="289369" y="188891"/>
                </a:lnTo>
                <a:lnTo>
                  <a:pt x="291055" y="190805"/>
                </a:lnTo>
                <a:lnTo>
                  <a:pt x="290855" y="192386"/>
                </a:lnTo>
                <a:lnTo>
                  <a:pt x="290322" y="194634"/>
                </a:lnTo>
                <a:lnTo>
                  <a:pt x="288731" y="196225"/>
                </a:lnTo>
                <a:lnTo>
                  <a:pt x="286960" y="197130"/>
                </a:lnTo>
                <a:lnTo>
                  <a:pt x="286998" y="199568"/>
                </a:lnTo>
                <a:lnTo>
                  <a:pt x="287941" y="199911"/>
                </a:lnTo>
                <a:lnTo>
                  <a:pt x="290074" y="199730"/>
                </a:lnTo>
                <a:lnTo>
                  <a:pt x="293094" y="197958"/>
                </a:lnTo>
                <a:lnTo>
                  <a:pt x="295065" y="195672"/>
                </a:lnTo>
                <a:lnTo>
                  <a:pt x="293903" y="193510"/>
                </a:lnTo>
                <a:lnTo>
                  <a:pt x="293760" y="193091"/>
                </a:lnTo>
                <a:lnTo>
                  <a:pt x="294046" y="192577"/>
                </a:lnTo>
                <a:lnTo>
                  <a:pt x="296380" y="190214"/>
                </a:lnTo>
                <a:lnTo>
                  <a:pt x="299237" y="188795"/>
                </a:lnTo>
                <a:lnTo>
                  <a:pt x="303228" y="188528"/>
                </a:lnTo>
                <a:lnTo>
                  <a:pt x="308038" y="189367"/>
                </a:lnTo>
                <a:lnTo>
                  <a:pt x="308515" y="189719"/>
                </a:lnTo>
                <a:lnTo>
                  <a:pt x="308286" y="191167"/>
                </a:lnTo>
                <a:lnTo>
                  <a:pt x="308734" y="193300"/>
                </a:lnTo>
                <a:lnTo>
                  <a:pt x="309601" y="194796"/>
                </a:lnTo>
                <a:lnTo>
                  <a:pt x="308410" y="199035"/>
                </a:lnTo>
                <a:lnTo>
                  <a:pt x="309315" y="200358"/>
                </a:lnTo>
                <a:lnTo>
                  <a:pt x="310715" y="201949"/>
                </a:lnTo>
                <a:lnTo>
                  <a:pt x="311763" y="203397"/>
                </a:lnTo>
                <a:lnTo>
                  <a:pt x="313268" y="204721"/>
                </a:lnTo>
                <a:lnTo>
                  <a:pt x="314611" y="206959"/>
                </a:lnTo>
                <a:lnTo>
                  <a:pt x="315068" y="208226"/>
                </a:lnTo>
                <a:lnTo>
                  <a:pt x="312915" y="210417"/>
                </a:lnTo>
                <a:lnTo>
                  <a:pt x="309277" y="212474"/>
                </a:lnTo>
                <a:lnTo>
                  <a:pt x="308867" y="213798"/>
                </a:lnTo>
                <a:lnTo>
                  <a:pt x="308915" y="215294"/>
                </a:lnTo>
                <a:lnTo>
                  <a:pt x="309324" y="216475"/>
                </a:lnTo>
                <a:lnTo>
                  <a:pt x="311334" y="217989"/>
                </a:lnTo>
                <a:lnTo>
                  <a:pt x="313496" y="221409"/>
                </a:lnTo>
                <a:lnTo>
                  <a:pt x="314868" y="224457"/>
                </a:lnTo>
                <a:lnTo>
                  <a:pt x="317868" y="227371"/>
                </a:lnTo>
                <a:lnTo>
                  <a:pt x="318601" y="228238"/>
                </a:lnTo>
                <a:lnTo>
                  <a:pt x="318411" y="228962"/>
                </a:lnTo>
                <a:lnTo>
                  <a:pt x="317620" y="230200"/>
                </a:lnTo>
                <a:lnTo>
                  <a:pt x="316592" y="234334"/>
                </a:lnTo>
                <a:lnTo>
                  <a:pt x="315363" y="234982"/>
                </a:lnTo>
                <a:lnTo>
                  <a:pt x="313992" y="235248"/>
                </a:lnTo>
                <a:lnTo>
                  <a:pt x="310277" y="238268"/>
                </a:lnTo>
                <a:lnTo>
                  <a:pt x="308620" y="237897"/>
                </a:lnTo>
                <a:lnTo>
                  <a:pt x="306267" y="237935"/>
                </a:lnTo>
                <a:lnTo>
                  <a:pt x="304543" y="238925"/>
                </a:lnTo>
                <a:lnTo>
                  <a:pt x="304733" y="240802"/>
                </a:lnTo>
                <a:lnTo>
                  <a:pt x="306248" y="242516"/>
                </a:lnTo>
                <a:lnTo>
                  <a:pt x="307134" y="244383"/>
                </a:lnTo>
                <a:lnTo>
                  <a:pt x="307495" y="246326"/>
                </a:lnTo>
                <a:lnTo>
                  <a:pt x="309172" y="247765"/>
                </a:lnTo>
                <a:lnTo>
                  <a:pt x="311534" y="248622"/>
                </a:lnTo>
                <a:lnTo>
                  <a:pt x="312887" y="248679"/>
                </a:lnTo>
                <a:lnTo>
                  <a:pt x="313763" y="249193"/>
                </a:lnTo>
                <a:lnTo>
                  <a:pt x="314296" y="249860"/>
                </a:lnTo>
                <a:lnTo>
                  <a:pt x="315315" y="254013"/>
                </a:lnTo>
                <a:lnTo>
                  <a:pt x="314706" y="255051"/>
                </a:lnTo>
                <a:lnTo>
                  <a:pt x="313429" y="255489"/>
                </a:lnTo>
                <a:lnTo>
                  <a:pt x="312668" y="257194"/>
                </a:lnTo>
                <a:lnTo>
                  <a:pt x="311153" y="259699"/>
                </a:lnTo>
                <a:lnTo>
                  <a:pt x="310296" y="261709"/>
                </a:lnTo>
                <a:lnTo>
                  <a:pt x="311248" y="263481"/>
                </a:lnTo>
                <a:lnTo>
                  <a:pt x="311648" y="264795"/>
                </a:lnTo>
                <a:lnTo>
                  <a:pt x="311144" y="266148"/>
                </a:lnTo>
                <a:lnTo>
                  <a:pt x="311820" y="268243"/>
                </a:lnTo>
                <a:lnTo>
                  <a:pt x="313611" y="270320"/>
                </a:lnTo>
                <a:lnTo>
                  <a:pt x="318478" y="273234"/>
                </a:lnTo>
                <a:lnTo>
                  <a:pt x="323002" y="275606"/>
                </a:lnTo>
                <a:lnTo>
                  <a:pt x="324402" y="275997"/>
                </a:lnTo>
                <a:lnTo>
                  <a:pt x="330517" y="274473"/>
                </a:lnTo>
                <a:lnTo>
                  <a:pt x="331527" y="274606"/>
                </a:lnTo>
                <a:lnTo>
                  <a:pt x="332270" y="276416"/>
                </a:lnTo>
                <a:lnTo>
                  <a:pt x="332594" y="277635"/>
                </a:lnTo>
                <a:lnTo>
                  <a:pt x="331908" y="279463"/>
                </a:lnTo>
                <a:lnTo>
                  <a:pt x="330222" y="282045"/>
                </a:lnTo>
                <a:lnTo>
                  <a:pt x="328431" y="284055"/>
                </a:lnTo>
                <a:lnTo>
                  <a:pt x="327345" y="285760"/>
                </a:lnTo>
                <a:lnTo>
                  <a:pt x="327574" y="287312"/>
                </a:lnTo>
                <a:lnTo>
                  <a:pt x="327641" y="289370"/>
                </a:lnTo>
                <a:lnTo>
                  <a:pt x="326184" y="289979"/>
                </a:lnTo>
                <a:lnTo>
                  <a:pt x="326136" y="289579"/>
                </a:lnTo>
                <a:lnTo>
                  <a:pt x="325536" y="289227"/>
                </a:lnTo>
                <a:lnTo>
                  <a:pt x="325021" y="289427"/>
                </a:lnTo>
                <a:lnTo>
                  <a:pt x="324621" y="289874"/>
                </a:lnTo>
                <a:lnTo>
                  <a:pt x="324564" y="290665"/>
                </a:lnTo>
                <a:lnTo>
                  <a:pt x="321459" y="291980"/>
                </a:lnTo>
                <a:lnTo>
                  <a:pt x="319316" y="293341"/>
                </a:lnTo>
                <a:lnTo>
                  <a:pt x="310848" y="301457"/>
                </a:lnTo>
                <a:lnTo>
                  <a:pt x="306886" y="303829"/>
                </a:lnTo>
                <a:lnTo>
                  <a:pt x="306105" y="305257"/>
                </a:lnTo>
                <a:lnTo>
                  <a:pt x="305295" y="307924"/>
                </a:lnTo>
                <a:lnTo>
                  <a:pt x="302971" y="310210"/>
                </a:lnTo>
                <a:lnTo>
                  <a:pt x="300933" y="311296"/>
                </a:lnTo>
                <a:lnTo>
                  <a:pt x="295894" y="312411"/>
                </a:lnTo>
                <a:lnTo>
                  <a:pt x="290827" y="314830"/>
                </a:lnTo>
                <a:lnTo>
                  <a:pt x="288541" y="313782"/>
                </a:lnTo>
                <a:lnTo>
                  <a:pt x="282635" y="313897"/>
                </a:lnTo>
                <a:lnTo>
                  <a:pt x="278949" y="310982"/>
                </a:lnTo>
                <a:lnTo>
                  <a:pt x="271862" y="309134"/>
                </a:lnTo>
                <a:lnTo>
                  <a:pt x="269557" y="304876"/>
                </a:lnTo>
                <a:lnTo>
                  <a:pt x="266329" y="304600"/>
                </a:lnTo>
                <a:lnTo>
                  <a:pt x="264214" y="304733"/>
                </a:lnTo>
                <a:lnTo>
                  <a:pt x="262947" y="304086"/>
                </a:lnTo>
                <a:lnTo>
                  <a:pt x="262623" y="302628"/>
                </a:lnTo>
                <a:lnTo>
                  <a:pt x="262595" y="301228"/>
                </a:lnTo>
                <a:lnTo>
                  <a:pt x="260356" y="301876"/>
                </a:lnTo>
                <a:lnTo>
                  <a:pt x="258642" y="301876"/>
                </a:lnTo>
                <a:lnTo>
                  <a:pt x="257623" y="302438"/>
                </a:lnTo>
                <a:lnTo>
                  <a:pt x="256822" y="303086"/>
                </a:lnTo>
                <a:lnTo>
                  <a:pt x="255870" y="302676"/>
                </a:lnTo>
                <a:lnTo>
                  <a:pt x="255318" y="302819"/>
                </a:lnTo>
                <a:lnTo>
                  <a:pt x="255365" y="303638"/>
                </a:lnTo>
                <a:lnTo>
                  <a:pt x="253308" y="303848"/>
                </a:lnTo>
                <a:lnTo>
                  <a:pt x="251069" y="303343"/>
                </a:lnTo>
                <a:lnTo>
                  <a:pt x="245211" y="301142"/>
                </a:lnTo>
                <a:lnTo>
                  <a:pt x="244316" y="300800"/>
                </a:lnTo>
                <a:lnTo>
                  <a:pt x="240249" y="299952"/>
                </a:lnTo>
                <a:lnTo>
                  <a:pt x="238611" y="299066"/>
                </a:lnTo>
                <a:lnTo>
                  <a:pt x="237277" y="296885"/>
                </a:lnTo>
                <a:lnTo>
                  <a:pt x="236268" y="296199"/>
                </a:lnTo>
                <a:lnTo>
                  <a:pt x="235667" y="295790"/>
                </a:lnTo>
                <a:lnTo>
                  <a:pt x="231877" y="296894"/>
                </a:lnTo>
                <a:lnTo>
                  <a:pt x="230562" y="298609"/>
                </a:lnTo>
                <a:lnTo>
                  <a:pt x="228514" y="300619"/>
                </a:lnTo>
                <a:lnTo>
                  <a:pt x="214455" y="310449"/>
                </a:lnTo>
                <a:lnTo>
                  <a:pt x="211884" y="314554"/>
                </a:lnTo>
                <a:lnTo>
                  <a:pt x="208912" y="320583"/>
                </a:lnTo>
                <a:lnTo>
                  <a:pt x="208683" y="323393"/>
                </a:lnTo>
                <a:lnTo>
                  <a:pt x="209960" y="332346"/>
                </a:lnTo>
                <a:lnTo>
                  <a:pt x="212817" y="337033"/>
                </a:lnTo>
                <a:lnTo>
                  <a:pt x="213179" y="338119"/>
                </a:lnTo>
                <a:lnTo>
                  <a:pt x="211588" y="338128"/>
                </a:lnTo>
                <a:lnTo>
                  <a:pt x="208931" y="337538"/>
                </a:lnTo>
                <a:lnTo>
                  <a:pt x="206730" y="336814"/>
                </a:lnTo>
                <a:lnTo>
                  <a:pt x="204625" y="337214"/>
                </a:lnTo>
                <a:lnTo>
                  <a:pt x="202606" y="338185"/>
                </a:lnTo>
                <a:lnTo>
                  <a:pt x="200835" y="338776"/>
                </a:lnTo>
                <a:lnTo>
                  <a:pt x="199558" y="338938"/>
                </a:lnTo>
                <a:lnTo>
                  <a:pt x="198711" y="339500"/>
                </a:lnTo>
                <a:lnTo>
                  <a:pt x="198301" y="340614"/>
                </a:lnTo>
                <a:lnTo>
                  <a:pt x="198225" y="341395"/>
                </a:lnTo>
                <a:lnTo>
                  <a:pt x="195986" y="341205"/>
                </a:lnTo>
                <a:lnTo>
                  <a:pt x="190814" y="339605"/>
                </a:lnTo>
                <a:lnTo>
                  <a:pt x="186166" y="338500"/>
                </a:lnTo>
                <a:lnTo>
                  <a:pt x="183432" y="339757"/>
                </a:lnTo>
                <a:lnTo>
                  <a:pt x="181680" y="340928"/>
                </a:lnTo>
                <a:lnTo>
                  <a:pt x="180451" y="340748"/>
                </a:lnTo>
                <a:lnTo>
                  <a:pt x="179508" y="339509"/>
                </a:lnTo>
                <a:lnTo>
                  <a:pt x="178879" y="338299"/>
                </a:lnTo>
                <a:lnTo>
                  <a:pt x="177060" y="337185"/>
                </a:lnTo>
                <a:lnTo>
                  <a:pt x="172945" y="335518"/>
                </a:lnTo>
                <a:lnTo>
                  <a:pt x="173155" y="334718"/>
                </a:lnTo>
                <a:lnTo>
                  <a:pt x="173860" y="333594"/>
                </a:lnTo>
                <a:lnTo>
                  <a:pt x="173841" y="332899"/>
                </a:lnTo>
                <a:lnTo>
                  <a:pt x="173050" y="331870"/>
                </a:lnTo>
                <a:lnTo>
                  <a:pt x="169259" y="330765"/>
                </a:lnTo>
                <a:lnTo>
                  <a:pt x="167469" y="330489"/>
                </a:lnTo>
                <a:lnTo>
                  <a:pt x="166335" y="331251"/>
                </a:lnTo>
                <a:lnTo>
                  <a:pt x="165516" y="332184"/>
                </a:lnTo>
                <a:lnTo>
                  <a:pt x="163411" y="328756"/>
                </a:lnTo>
                <a:lnTo>
                  <a:pt x="161906" y="328051"/>
                </a:lnTo>
                <a:lnTo>
                  <a:pt x="159639" y="327936"/>
                </a:lnTo>
                <a:lnTo>
                  <a:pt x="157039" y="326888"/>
                </a:lnTo>
                <a:lnTo>
                  <a:pt x="154333" y="325546"/>
                </a:lnTo>
                <a:lnTo>
                  <a:pt x="147771" y="323402"/>
                </a:lnTo>
                <a:lnTo>
                  <a:pt x="145970" y="323145"/>
                </a:lnTo>
                <a:lnTo>
                  <a:pt x="145247" y="323488"/>
                </a:lnTo>
                <a:lnTo>
                  <a:pt x="144761" y="324774"/>
                </a:lnTo>
                <a:lnTo>
                  <a:pt x="144504" y="328394"/>
                </a:lnTo>
                <a:lnTo>
                  <a:pt x="144228" y="328794"/>
                </a:lnTo>
                <a:lnTo>
                  <a:pt x="141179" y="328917"/>
                </a:lnTo>
                <a:lnTo>
                  <a:pt x="137427" y="328413"/>
                </a:lnTo>
                <a:lnTo>
                  <a:pt x="135702" y="328660"/>
                </a:lnTo>
                <a:lnTo>
                  <a:pt x="134169" y="328670"/>
                </a:lnTo>
                <a:lnTo>
                  <a:pt x="132721" y="327708"/>
                </a:lnTo>
                <a:lnTo>
                  <a:pt x="126235" y="328803"/>
                </a:lnTo>
                <a:lnTo>
                  <a:pt x="125158" y="328270"/>
                </a:lnTo>
                <a:lnTo>
                  <a:pt x="123596" y="326641"/>
                </a:lnTo>
                <a:lnTo>
                  <a:pt x="121844" y="325317"/>
                </a:lnTo>
                <a:lnTo>
                  <a:pt x="120491" y="324641"/>
                </a:lnTo>
                <a:lnTo>
                  <a:pt x="119329" y="323860"/>
                </a:lnTo>
                <a:lnTo>
                  <a:pt x="118281" y="323736"/>
                </a:lnTo>
                <a:lnTo>
                  <a:pt x="116681" y="324488"/>
                </a:lnTo>
                <a:lnTo>
                  <a:pt x="114471" y="324812"/>
                </a:lnTo>
                <a:lnTo>
                  <a:pt x="112643" y="324717"/>
                </a:lnTo>
                <a:lnTo>
                  <a:pt x="111662" y="324822"/>
                </a:lnTo>
                <a:lnTo>
                  <a:pt x="107547" y="320802"/>
                </a:lnTo>
                <a:lnTo>
                  <a:pt x="106947" y="319707"/>
                </a:lnTo>
                <a:lnTo>
                  <a:pt x="104899" y="319402"/>
                </a:lnTo>
                <a:lnTo>
                  <a:pt x="102365" y="319354"/>
                </a:lnTo>
                <a:lnTo>
                  <a:pt x="95907" y="316744"/>
                </a:lnTo>
                <a:lnTo>
                  <a:pt x="92964" y="315344"/>
                </a:lnTo>
                <a:lnTo>
                  <a:pt x="92535" y="314506"/>
                </a:lnTo>
                <a:lnTo>
                  <a:pt x="92573" y="313830"/>
                </a:lnTo>
                <a:lnTo>
                  <a:pt x="92069" y="313982"/>
                </a:lnTo>
                <a:lnTo>
                  <a:pt x="91164" y="315173"/>
                </a:lnTo>
                <a:lnTo>
                  <a:pt x="90687" y="316144"/>
                </a:lnTo>
                <a:lnTo>
                  <a:pt x="90059" y="316325"/>
                </a:lnTo>
                <a:lnTo>
                  <a:pt x="89135" y="316173"/>
                </a:lnTo>
                <a:lnTo>
                  <a:pt x="88277" y="315621"/>
                </a:lnTo>
                <a:lnTo>
                  <a:pt x="87754" y="314916"/>
                </a:lnTo>
                <a:lnTo>
                  <a:pt x="88316" y="313687"/>
                </a:lnTo>
                <a:lnTo>
                  <a:pt x="89306" y="312077"/>
                </a:lnTo>
                <a:lnTo>
                  <a:pt x="89716" y="310325"/>
                </a:lnTo>
                <a:lnTo>
                  <a:pt x="89621" y="308753"/>
                </a:lnTo>
                <a:lnTo>
                  <a:pt x="87992" y="307743"/>
                </a:lnTo>
                <a:lnTo>
                  <a:pt x="85592" y="307324"/>
                </a:lnTo>
                <a:lnTo>
                  <a:pt x="83829" y="307200"/>
                </a:lnTo>
                <a:lnTo>
                  <a:pt x="81543" y="306305"/>
                </a:lnTo>
                <a:lnTo>
                  <a:pt x="80458" y="305657"/>
                </a:lnTo>
                <a:lnTo>
                  <a:pt x="79410" y="303905"/>
                </a:lnTo>
                <a:lnTo>
                  <a:pt x="79372" y="302628"/>
                </a:lnTo>
                <a:lnTo>
                  <a:pt x="83725" y="301505"/>
                </a:lnTo>
                <a:lnTo>
                  <a:pt x="87639" y="296885"/>
                </a:lnTo>
                <a:lnTo>
                  <a:pt x="91354" y="280045"/>
                </a:lnTo>
                <a:lnTo>
                  <a:pt x="94040" y="259957"/>
                </a:lnTo>
                <a:lnTo>
                  <a:pt x="96031" y="256146"/>
                </a:lnTo>
                <a:lnTo>
                  <a:pt x="98545" y="255099"/>
                </a:lnTo>
                <a:lnTo>
                  <a:pt x="96517" y="252317"/>
                </a:lnTo>
                <a:lnTo>
                  <a:pt x="95250" y="253727"/>
                </a:lnTo>
                <a:lnTo>
                  <a:pt x="94717" y="255223"/>
                </a:lnTo>
                <a:lnTo>
                  <a:pt x="94050" y="255975"/>
                </a:lnTo>
                <a:lnTo>
                  <a:pt x="95545" y="237354"/>
                </a:lnTo>
                <a:lnTo>
                  <a:pt x="96612" y="230496"/>
                </a:lnTo>
                <a:lnTo>
                  <a:pt x="98431" y="223295"/>
                </a:lnTo>
                <a:lnTo>
                  <a:pt x="102155" y="226152"/>
                </a:lnTo>
                <a:lnTo>
                  <a:pt x="105242" y="229057"/>
                </a:lnTo>
                <a:lnTo>
                  <a:pt x="106832" y="231572"/>
                </a:lnTo>
                <a:lnTo>
                  <a:pt x="108851" y="239916"/>
                </a:lnTo>
                <a:lnTo>
                  <a:pt x="110385" y="241668"/>
                </a:lnTo>
                <a:lnTo>
                  <a:pt x="112671" y="243421"/>
                </a:lnTo>
                <a:lnTo>
                  <a:pt x="111766" y="241506"/>
                </a:lnTo>
                <a:lnTo>
                  <a:pt x="110195" y="240040"/>
                </a:lnTo>
                <a:lnTo>
                  <a:pt x="107737" y="228905"/>
                </a:lnTo>
                <a:lnTo>
                  <a:pt x="106194" y="225733"/>
                </a:lnTo>
                <a:lnTo>
                  <a:pt x="103794" y="223066"/>
                </a:lnTo>
                <a:lnTo>
                  <a:pt x="96060" y="217437"/>
                </a:lnTo>
                <a:lnTo>
                  <a:pt x="95364" y="216341"/>
                </a:lnTo>
                <a:lnTo>
                  <a:pt x="94983" y="214189"/>
                </a:lnTo>
                <a:lnTo>
                  <a:pt x="97546" y="214284"/>
                </a:lnTo>
                <a:lnTo>
                  <a:pt x="99755" y="215332"/>
                </a:lnTo>
                <a:lnTo>
                  <a:pt x="99498" y="214132"/>
                </a:lnTo>
                <a:lnTo>
                  <a:pt x="98841" y="212874"/>
                </a:lnTo>
                <a:lnTo>
                  <a:pt x="97812" y="208293"/>
                </a:lnTo>
                <a:lnTo>
                  <a:pt x="96955" y="197558"/>
                </a:lnTo>
                <a:lnTo>
                  <a:pt x="97069" y="195720"/>
                </a:lnTo>
                <a:lnTo>
                  <a:pt x="96688" y="193453"/>
                </a:lnTo>
                <a:lnTo>
                  <a:pt x="94212" y="192948"/>
                </a:lnTo>
                <a:lnTo>
                  <a:pt x="92230" y="192862"/>
                </a:lnTo>
                <a:lnTo>
                  <a:pt x="90097" y="191967"/>
                </a:lnTo>
                <a:lnTo>
                  <a:pt x="79562" y="185604"/>
                </a:lnTo>
                <a:lnTo>
                  <a:pt x="75962" y="179013"/>
                </a:lnTo>
                <a:lnTo>
                  <a:pt x="72276" y="174136"/>
                </a:lnTo>
                <a:lnTo>
                  <a:pt x="71390" y="172003"/>
                </a:lnTo>
                <a:lnTo>
                  <a:pt x="71447" y="169841"/>
                </a:lnTo>
                <a:lnTo>
                  <a:pt x="73362" y="165268"/>
                </a:lnTo>
                <a:lnTo>
                  <a:pt x="71676" y="162373"/>
                </a:lnTo>
                <a:lnTo>
                  <a:pt x="70028" y="161801"/>
                </a:lnTo>
                <a:lnTo>
                  <a:pt x="68599" y="160363"/>
                </a:lnTo>
                <a:lnTo>
                  <a:pt x="69894" y="157972"/>
                </a:lnTo>
                <a:lnTo>
                  <a:pt x="70971" y="156439"/>
                </a:lnTo>
                <a:lnTo>
                  <a:pt x="73133" y="156029"/>
                </a:lnTo>
                <a:lnTo>
                  <a:pt x="75962" y="156534"/>
                </a:lnTo>
                <a:lnTo>
                  <a:pt x="78648" y="157925"/>
                </a:lnTo>
                <a:lnTo>
                  <a:pt x="80753" y="158296"/>
                </a:lnTo>
                <a:lnTo>
                  <a:pt x="74533" y="154572"/>
                </a:lnTo>
                <a:lnTo>
                  <a:pt x="64436" y="155829"/>
                </a:lnTo>
                <a:lnTo>
                  <a:pt x="62255" y="155353"/>
                </a:lnTo>
                <a:lnTo>
                  <a:pt x="60427" y="154524"/>
                </a:lnTo>
                <a:lnTo>
                  <a:pt x="59702" y="151781"/>
                </a:lnTo>
                <a:lnTo>
                  <a:pt x="61141" y="150552"/>
                </a:lnTo>
                <a:lnTo>
                  <a:pt x="62436" y="148266"/>
                </a:lnTo>
                <a:lnTo>
                  <a:pt x="60970" y="146666"/>
                </a:lnTo>
                <a:lnTo>
                  <a:pt x="59064" y="146056"/>
                </a:lnTo>
                <a:lnTo>
                  <a:pt x="56074" y="146085"/>
                </a:lnTo>
                <a:lnTo>
                  <a:pt x="53283" y="146571"/>
                </a:lnTo>
                <a:lnTo>
                  <a:pt x="52578" y="145647"/>
                </a:lnTo>
                <a:lnTo>
                  <a:pt x="54283" y="143094"/>
                </a:lnTo>
                <a:lnTo>
                  <a:pt x="52835" y="142161"/>
                </a:lnTo>
                <a:lnTo>
                  <a:pt x="50902" y="142599"/>
                </a:lnTo>
                <a:lnTo>
                  <a:pt x="48101" y="143123"/>
                </a:lnTo>
                <a:lnTo>
                  <a:pt x="45425" y="142323"/>
                </a:lnTo>
                <a:lnTo>
                  <a:pt x="42891" y="139418"/>
                </a:lnTo>
                <a:lnTo>
                  <a:pt x="41215" y="139437"/>
                </a:lnTo>
                <a:lnTo>
                  <a:pt x="40062" y="139798"/>
                </a:lnTo>
                <a:lnTo>
                  <a:pt x="38357" y="138675"/>
                </a:lnTo>
                <a:lnTo>
                  <a:pt x="36557" y="138398"/>
                </a:lnTo>
                <a:lnTo>
                  <a:pt x="35271" y="138770"/>
                </a:lnTo>
                <a:lnTo>
                  <a:pt x="33566" y="137103"/>
                </a:lnTo>
                <a:lnTo>
                  <a:pt x="23050" y="133750"/>
                </a:lnTo>
                <a:lnTo>
                  <a:pt x="18517" y="133341"/>
                </a:lnTo>
                <a:lnTo>
                  <a:pt x="14354" y="134855"/>
                </a:lnTo>
                <a:lnTo>
                  <a:pt x="12059" y="134331"/>
                </a:lnTo>
                <a:lnTo>
                  <a:pt x="10373" y="132159"/>
                </a:lnTo>
                <a:lnTo>
                  <a:pt x="8963" y="128521"/>
                </a:lnTo>
                <a:lnTo>
                  <a:pt x="2257" y="125711"/>
                </a:lnTo>
                <a:lnTo>
                  <a:pt x="3581" y="123863"/>
                </a:lnTo>
                <a:lnTo>
                  <a:pt x="6705" y="123425"/>
                </a:lnTo>
                <a:lnTo>
                  <a:pt x="10296" y="122149"/>
                </a:lnTo>
                <a:lnTo>
                  <a:pt x="11592" y="120501"/>
                </a:lnTo>
                <a:lnTo>
                  <a:pt x="8782" y="118586"/>
                </a:lnTo>
                <a:lnTo>
                  <a:pt x="6705" y="118110"/>
                </a:lnTo>
                <a:lnTo>
                  <a:pt x="5848" y="117424"/>
                </a:lnTo>
                <a:lnTo>
                  <a:pt x="4972" y="115700"/>
                </a:lnTo>
                <a:lnTo>
                  <a:pt x="6210" y="114910"/>
                </a:lnTo>
                <a:lnTo>
                  <a:pt x="7086" y="115329"/>
                </a:lnTo>
                <a:lnTo>
                  <a:pt x="9620" y="115576"/>
                </a:lnTo>
                <a:lnTo>
                  <a:pt x="13944" y="115157"/>
                </a:lnTo>
                <a:lnTo>
                  <a:pt x="12335" y="113414"/>
                </a:lnTo>
                <a:lnTo>
                  <a:pt x="10658" y="113024"/>
                </a:lnTo>
                <a:lnTo>
                  <a:pt x="9887" y="112586"/>
                </a:lnTo>
                <a:lnTo>
                  <a:pt x="6363" y="112395"/>
                </a:lnTo>
                <a:lnTo>
                  <a:pt x="4763" y="112995"/>
                </a:lnTo>
                <a:lnTo>
                  <a:pt x="1162" y="112767"/>
                </a:lnTo>
                <a:lnTo>
                  <a:pt x="381" y="110890"/>
                </a:lnTo>
                <a:lnTo>
                  <a:pt x="0" y="109271"/>
                </a:lnTo>
                <a:lnTo>
                  <a:pt x="1114" y="105671"/>
                </a:lnTo>
                <a:lnTo>
                  <a:pt x="6182" y="102441"/>
                </a:lnTo>
                <a:lnTo>
                  <a:pt x="18812" y="98908"/>
                </a:lnTo>
                <a:lnTo>
                  <a:pt x="24241" y="99422"/>
                </a:lnTo>
                <a:lnTo>
                  <a:pt x="28003" y="98784"/>
                </a:lnTo>
                <a:lnTo>
                  <a:pt x="32518" y="96555"/>
                </a:lnTo>
                <a:lnTo>
                  <a:pt x="34509" y="94640"/>
                </a:lnTo>
                <a:lnTo>
                  <a:pt x="40929" y="93517"/>
                </a:lnTo>
                <a:lnTo>
                  <a:pt x="47025" y="95545"/>
                </a:lnTo>
                <a:lnTo>
                  <a:pt x="52644" y="103204"/>
                </a:lnTo>
                <a:lnTo>
                  <a:pt x="55331" y="105794"/>
                </a:lnTo>
                <a:lnTo>
                  <a:pt x="61913" y="101298"/>
                </a:lnTo>
                <a:lnTo>
                  <a:pt x="71714" y="101432"/>
                </a:lnTo>
                <a:lnTo>
                  <a:pt x="73733" y="103965"/>
                </a:lnTo>
                <a:lnTo>
                  <a:pt x="74552" y="101832"/>
                </a:lnTo>
                <a:lnTo>
                  <a:pt x="76352" y="99327"/>
                </a:lnTo>
                <a:lnTo>
                  <a:pt x="77791" y="100470"/>
                </a:lnTo>
                <a:lnTo>
                  <a:pt x="78524" y="102022"/>
                </a:lnTo>
                <a:lnTo>
                  <a:pt x="88868" y="101584"/>
                </a:lnTo>
                <a:lnTo>
                  <a:pt x="90497" y="101137"/>
                </a:lnTo>
                <a:lnTo>
                  <a:pt x="87716" y="99317"/>
                </a:lnTo>
                <a:lnTo>
                  <a:pt x="85449" y="94955"/>
                </a:lnTo>
                <a:lnTo>
                  <a:pt x="84972" y="78829"/>
                </a:lnTo>
                <a:lnTo>
                  <a:pt x="82105" y="74305"/>
                </a:lnTo>
                <a:lnTo>
                  <a:pt x="78819" y="67056"/>
                </a:lnTo>
                <a:lnTo>
                  <a:pt x="77305" y="62741"/>
                </a:lnTo>
                <a:lnTo>
                  <a:pt x="77162" y="61246"/>
                </a:lnTo>
                <a:lnTo>
                  <a:pt x="77667" y="59084"/>
                </a:lnTo>
                <a:lnTo>
                  <a:pt x="81705" y="59198"/>
                </a:lnTo>
                <a:lnTo>
                  <a:pt x="84829" y="59750"/>
                </a:lnTo>
                <a:lnTo>
                  <a:pt x="90783" y="58122"/>
                </a:lnTo>
                <a:lnTo>
                  <a:pt x="93640" y="59236"/>
                </a:lnTo>
                <a:lnTo>
                  <a:pt x="93469" y="62608"/>
                </a:lnTo>
                <a:lnTo>
                  <a:pt x="94345" y="66856"/>
                </a:lnTo>
                <a:lnTo>
                  <a:pt x="95335" y="68914"/>
                </a:lnTo>
                <a:lnTo>
                  <a:pt x="96850" y="71247"/>
                </a:lnTo>
                <a:lnTo>
                  <a:pt x="101641" y="71038"/>
                </a:lnTo>
                <a:lnTo>
                  <a:pt x="106813" y="72409"/>
                </a:lnTo>
                <a:lnTo>
                  <a:pt x="113357" y="72619"/>
                </a:lnTo>
                <a:lnTo>
                  <a:pt x="122911" y="74981"/>
                </a:lnTo>
                <a:lnTo>
                  <a:pt x="126978" y="73609"/>
                </a:lnTo>
                <a:lnTo>
                  <a:pt x="130921" y="70685"/>
                </a:lnTo>
                <a:lnTo>
                  <a:pt x="138427" y="68761"/>
                </a:lnTo>
                <a:lnTo>
                  <a:pt x="139027" y="67751"/>
                </a:lnTo>
                <a:lnTo>
                  <a:pt x="134703" y="68151"/>
                </a:lnTo>
                <a:lnTo>
                  <a:pt x="130740" y="66294"/>
                </a:lnTo>
                <a:lnTo>
                  <a:pt x="130207" y="64284"/>
                </a:lnTo>
                <a:lnTo>
                  <a:pt x="130664" y="62475"/>
                </a:lnTo>
                <a:lnTo>
                  <a:pt x="132274" y="58303"/>
                </a:lnTo>
                <a:lnTo>
                  <a:pt x="143761" y="51702"/>
                </a:lnTo>
                <a:lnTo>
                  <a:pt x="151990" y="49749"/>
                </a:lnTo>
                <a:lnTo>
                  <a:pt x="160582" y="46101"/>
                </a:lnTo>
                <a:lnTo>
                  <a:pt x="164906" y="42358"/>
                </a:lnTo>
                <a:lnTo>
                  <a:pt x="167764" y="37510"/>
                </a:lnTo>
                <a:lnTo>
                  <a:pt x="168688" y="36443"/>
                </a:lnTo>
                <a:lnTo>
                  <a:pt x="169878" y="35548"/>
                </a:lnTo>
                <a:lnTo>
                  <a:pt x="168773" y="33804"/>
                </a:lnTo>
                <a:lnTo>
                  <a:pt x="169516" y="15135"/>
                </a:lnTo>
                <a:lnTo>
                  <a:pt x="170316" y="11754"/>
                </a:lnTo>
                <a:lnTo>
                  <a:pt x="171993" y="8982"/>
                </a:lnTo>
                <a:lnTo>
                  <a:pt x="174545" y="6839"/>
                </a:lnTo>
                <a:lnTo>
                  <a:pt x="178413" y="4515"/>
                </a:lnTo>
                <a:lnTo>
                  <a:pt x="192672" y="1305"/>
                </a:lnTo>
                <a:lnTo>
                  <a:pt x="194786" y="0"/>
                </a:lnTo>
                <a:lnTo>
                  <a:pt x="195081" y="2019"/>
                </a:lnTo>
                <a:lnTo>
                  <a:pt x="196120" y="4601"/>
                </a:lnTo>
                <a:lnTo>
                  <a:pt x="196834" y="6010"/>
                </a:lnTo>
                <a:lnTo>
                  <a:pt x="196234" y="7849"/>
                </a:lnTo>
                <a:lnTo>
                  <a:pt x="196701" y="9363"/>
                </a:lnTo>
                <a:lnTo>
                  <a:pt x="198634" y="12087"/>
                </a:lnTo>
                <a:lnTo>
                  <a:pt x="201044" y="14650"/>
                </a:lnTo>
                <a:lnTo>
                  <a:pt x="203197" y="16288"/>
                </a:lnTo>
                <a:lnTo>
                  <a:pt x="203854" y="16040"/>
                </a:lnTo>
                <a:close/>
                <a:moveTo>
                  <a:pt x="95840" y="209074"/>
                </a:moveTo>
                <a:lnTo>
                  <a:pt x="94897" y="212427"/>
                </a:lnTo>
                <a:lnTo>
                  <a:pt x="93107" y="209340"/>
                </a:lnTo>
                <a:lnTo>
                  <a:pt x="90744" y="206635"/>
                </a:lnTo>
                <a:lnTo>
                  <a:pt x="90202" y="204130"/>
                </a:lnTo>
                <a:lnTo>
                  <a:pt x="90202" y="203464"/>
                </a:lnTo>
                <a:lnTo>
                  <a:pt x="92973" y="205292"/>
                </a:lnTo>
                <a:lnTo>
                  <a:pt x="95840" y="209074"/>
                </a:lnTo>
                <a:close/>
                <a:moveTo>
                  <a:pt x="380762" y="324565"/>
                </a:moveTo>
                <a:lnTo>
                  <a:pt x="380066" y="329889"/>
                </a:lnTo>
                <a:lnTo>
                  <a:pt x="380571" y="331441"/>
                </a:lnTo>
                <a:lnTo>
                  <a:pt x="381543" y="332527"/>
                </a:lnTo>
                <a:lnTo>
                  <a:pt x="381990" y="333718"/>
                </a:lnTo>
                <a:lnTo>
                  <a:pt x="382800" y="347834"/>
                </a:lnTo>
                <a:lnTo>
                  <a:pt x="382648" y="348958"/>
                </a:lnTo>
                <a:lnTo>
                  <a:pt x="379381" y="354606"/>
                </a:lnTo>
                <a:lnTo>
                  <a:pt x="378647" y="356254"/>
                </a:lnTo>
                <a:lnTo>
                  <a:pt x="378485" y="363226"/>
                </a:lnTo>
                <a:lnTo>
                  <a:pt x="377933" y="365093"/>
                </a:lnTo>
                <a:lnTo>
                  <a:pt x="376771" y="366932"/>
                </a:lnTo>
                <a:lnTo>
                  <a:pt x="374704" y="372875"/>
                </a:lnTo>
                <a:lnTo>
                  <a:pt x="372913" y="375542"/>
                </a:lnTo>
                <a:lnTo>
                  <a:pt x="368017" y="372285"/>
                </a:lnTo>
                <a:lnTo>
                  <a:pt x="365131" y="370875"/>
                </a:lnTo>
                <a:lnTo>
                  <a:pt x="363721" y="369361"/>
                </a:lnTo>
                <a:lnTo>
                  <a:pt x="362798" y="368313"/>
                </a:lnTo>
                <a:lnTo>
                  <a:pt x="363398" y="366913"/>
                </a:lnTo>
                <a:lnTo>
                  <a:pt x="364712" y="365455"/>
                </a:lnTo>
                <a:lnTo>
                  <a:pt x="364922" y="364303"/>
                </a:lnTo>
                <a:lnTo>
                  <a:pt x="361826" y="363008"/>
                </a:lnTo>
                <a:lnTo>
                  <a:pt x="360407" y="362141"/>
                </a:lnTo>
                <a:lnTo>
                  <a:pt x="360426" y="360617"/>
                </a:lnTo>
                <a:lnTo>
                  <a:pt x="361493" y="358245"/>
                </a:lnTo>
                <a:lnTo>
                  <a:pt x="361007" y="356283"/>
                </a:lnTo>
                <a:lnTo>
                  <a:pt x="359216" y="356378"/>
                </a:lnTo>
                <a:lnTo>
                  <a:pt x="357826" y="356083"/>
                </a:lnTo>
                <a:lnTo>
                  <a:pt x="357644" y="355064"/>
                </a:lnTo>
                <a:lnTo>
                  <a:pt x="358664" y="353759"/>
                </a:lnTo>
                <a:lnTo>
                  <a:pt x="359978" y="352054"/>
                </a:lnTo>
                <a:lnTo>
                  <a:pt x="359940" y="350168"/>
                </a:lnTo>
                <a:lnTo>
                  <a:pt x="358349" y="349358"/>
                </a:lnTo>
                <a:lnTo>
                  <a:pt x="356911" y="347824"/>
                </a:lnTo>
                <a:lnTo>
                  <a:pt x="356330" y="345739"/>
                </a:lnTo>
                <a:lnTo>
                  <a:pt x="357444" y="344310"/>
                </a:lnTo>
                <a:lnTo>
                  <a:pt x="359254" y="343395"/>
                </a:lnTo>
                <a:lnTo>
                  <a:pt x="357921" y="341252"/>
                </a:lnTo>
                <a:lnTo>
                  <a:pt x="357025" y="341205"/>
                </a:lnTo>
                <a:lnTo>
                  <a:pt x="356311" y="340738"/>
                </a:lnTo>
                <a:lnTo>
                  <a:pt x="356902" y="339747"/>
                </a:lnTo>
                <a:lnTo>
                  <a:pt x="358302" y="338261"/>
                </a:lnTo>
                <a:lnTo>
                  <a:pt x="360254" y="333813"/>
                </a:lnTo>
                <a:lnTo>
                  <a:pt x="362969" y="331708"/>
                </a:lnTo>
                <a:lnTo>
                  <a:pt x="367789" y="330356"/>
                </a:lnTo>
                <a:lnTo>
                  <a:pt x="369094" y="329756"/>
                </a:lnTo>
                <a:lnTo>
                  <a:pt x="370284" y="328184"/>
                </a:lnTo>
                <a:lnTo>
                  <a:pt x="371608" y="327174"/>
                </a:lnTo>
                <a:lnTo>
                  <a:pt x="373218" y="327308"/>
                </a:lnTo>
                <a:lnTo>
                  <a:pt x="374704" y="327908"/>
                </a:lnTo>
                <a:lnTo>
                  <a:pt x="375618" y="328556"/>
                </a:lnTo>
                <a:lnTo>
                  <a:pt x="376304" y="327879"/>
                </a:lnTo>
                <a:lnTo>
                  <a:pt x="376971" y="325927"/>
                </a:lnTo>
                <a:lnTo>
                  <a:pt x="376561" y="324212"/>
                </a:lnTo>
                <a:lnTo>
                  <a:pt x="376771" y="319497"/>
                </a:lnTo>
                <a:lnTo>
                  <a:pt x="377628" y="316821"/>
                </a:lnTo>
                <a:lnTo>
                  <a:pt x="379019" y="316668"/>
                </a:lnTo>
                <a:lnTo>
                  <a:pt x="380295" y="318145"/>
                </a:lnTo>
                <a:lnTo>
                  <a:pt x="380238" y="319450"/>
                </a:lnTo>
                <a:lnTo>
                  <a:pt x="380714" y="322536"/>
                </a:lnTo>
                <a:lnTo>
                  <a:pt x="380762" y="3245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F007081F-86B7-026E-2F9F-08C5658F3C16}"/>
              </a:ext>
            </a:extLst>
          </p:cNvPr>
          <p:cNvSpPr/>
          <p:nvPr/>
        </p:nvSpPr>
        <p:spPr>
          <a:xfrm>
            <a:off x="6041905" y="4605360"/>
            <a:ext cx="154438" cy="165220"/>
          </a:xfrm>
          <a:custGeom>
            <a:avLst/>
            <a:gdLst>
              <a:gd name="connsiteX0" fmla="*/ 122711 w 154438"/>
              <a:gd name="connsiteY0" fmla="*/ 3734 h 165220"/>
              <a:gd name="connsiteX1" fmla="*/ 122577 w 154438"/>
              <a:gd name="connsiteY1" fmla="*/ 5591 h 165220"/>
              <a:gd name="connsiteX2" fmla="*/ 120453 w 154438"/>
              <a:gd name="connsiteY2" fmla="*/ 10144 h 165220"/>
              <a:gd name="connsiteX3" fmla="*/ 119463 w 154438"/>
              <a:gd name="connsiteY3" fmla="*/ 13649 h 165220"/>
              <a:gd name="connsiteX4" fmla="*/ 119215 w 154438"/>
              <a:gd name="connsiteY4" fmla="*/ 17373 h 165220"/>
              <a:gd name="connsiteX5" fmla="*/ 119796 w 154438"/>
              <a:gd name="connsiteY5" fmla="*/ 20383 h 165220"/>
              <a:gd name="connsiteX6" fmla="*/ 120815 w 154438"/>
              <a:gd name="connsiteY6" fmla="*/ 22517 h 165220"/>
              <a:gd name="connsiteX7" fmla="*/ 121472 w 154438"/>
              <a:gd name="connsiteY7" fmla="*/ 24851 h 165220"/>
              <a:gd name="connsiteX8" fmla="*/ 120968 w 154438"/>
              <a:gd name="connsiteY8" fmla="*/ 26479 h 165220"/>
              <a:gd name="connsiteX9" fmla="*/ 119939 w 154438"/>
              <a:gd name="connsiteY9" fmla="*/ 27175 h 165220"/>
              <a:gd name="connsiteX10" fmla="*/ 120644 w 154438"/>
              <a:gd name="connsiteY10" fmla="*/ 27994 h 165220"/>
              <a:gd name="connsiteX11" fmla="*/ 122187 w 154438"/>
              <a:gd name="connsiteY11" fmla="*/ 28184 h 165220"/>
              <a:gd name="connsiteX12" fmla="*/ 124816 w 154438"/>
              <a:gd name="connsiteY12" fmla="*/ 27479 h 165220"/>
              <a:gd name="connsiteX13" fmla="*/ 128854 w 154438"/>
              <a:gd name="connsiteY13" fmla="*/ 26232 h 165220"/>
              <a:gd name="connsiteX14" fmla="*/ 134141 w 154438"/>
              <a:gd name="connsiteY14" fmla="*/ 24432 h 165220"/>
              <a:gd name="connsiteX15" fmla="*/ 137617 w 154438"/>
              <a:gd name="connsiteY15" fmla="*/ 23469 h 165220"/>
              <a:gd name="connsiteX16" fmla="*/ 143361 w 154438"/>
              <a:gd name="connsiteY16" fmla="*/ 24079 h 165220"/>
              <a:gd name="connsiteX17" fmla="*/ 146428 w 154438"/>
              <a:gd name="connsiteY17" fmla="*/ 24765 h 165220"/>
              <a:gd name="connsiteX18" fmla="*/ 148000 w 154438"/>
              <a:gd name="connsiteY18" fmla="*/ 26022 h 165220"/>
              <a:gd name="connsiteX19" fmla="*/ 149695 w 154438"/>
              <a:gd name="connsiteY19" fmla="*/ 31375 h 165220"/>
              <a:gd name="connsiteX20" fmla="*/ 150533 w 154438"/>
              <a:gd name="connsiteY20" fmla="*/ 32194 h 165220"/>
              <a:gd name="connsiteX21" fmla="*/ 151924 w 154438"/>
              <a:gd name="connsiteY21" fmla="*/ 34471 h 165220"/>
              <a:gd name="connsiteX22" fmla="*/ 153086 w 154438"/>
              <a:gd name="connsiteY22" fmla="*/ 37204 h 165220"/>
              <a:gd name="connsiteX23" fmla="*/ 153334 w 154438"/>
              <a:gd name="connsiteY23" fmla="*/ 38595 h 165220"/>
              <a:gd name="connsiteX24" fmla="*/ 153200 w 154438"/>
              <a:gd name="connsiteY24" fmla="*/ 39595 h 165220"/>
              <a:gd name="connsiteX25" fmla="*/ 152038 w 154438"/>
              <a:gd name="connsiteY25" fmla="*/ 41072 h 165220"/>
              <a:gd name="connsiteX26" fmla="*/ 150724 w 154438"/>
              <a:gd name="connsiteY26" fmla="*/ 43253 h 165220"/>
              <a:gd name="connsiteX27" fmla="*/ 150257 w 154438"/>
              <a:gd name="connsiteY27" fmla="*/ 44567 h 165220"/>
              <a:gd name="connsiteX28" fmla="*/ 149162 w 154438"/>
              <a:gd name="connsiteY28" fmla="*/ 45548 h 165220"/>
              <a:gd name="connsiteX29" fmla="*/ 147771 w 154438"/>
              <a:gd name="connsiteY29" fmla="*/ 46511 h 165220"/>
              <a:gd name="connsiteX30" fmla="*/ 143933 w 154438"/>
              <a:gd name="connsiteY30" fmla="*/ 46901 h 165220"/>
              <a:gd name="connsiteX31" fmla="*/ 143342 w 154438"/>
              <a:gd name="connsiteY31" fmla="*/ 47472 h 165220"/>
              <a:gd name="connsiteX32" fmla="*/ 142275 w 154438"/>
              <a:gd name="connsiteY32" fmla="*/ 49787 h 165220"/>
              <a:gd name="connsiteX33" fmla="*/ 140246 w 154438"/>
              <a:gd name="connsiteY33" fmla="*/ 51749 h 165220"/>
              <a:gd name="connsiteX34" fmla="*/ 139322 w 154438"/>
              <a:gd name="connsiteY34" fmla="*/ 53607 h 165220"/>
              <a:gd name="connsiteX35" fmla="*/ 138512 w 154438"/>
              <a:gd name="connsiteY35" fmla="*/ 56083 h 165220"/>
              <a:gd name="connsiteX36" fmla="*/ 138675 w 154438"/>
              <a:gd name="connsiteY36" fmla="*/ 59141 h 165220"/>
              <a:gd name="connsiteX37" fmla="*/ 138265 w 154438"/>
              <a:gd name="connsiteY37" fmla="*/ 63551 h 165220"/>
              <a:gd name="connsiteX38" fmla="*/ 137856 w 154438"/>
              <a:gd name="connsiteY38" fmla="*/ 66542 h 165220"/>
              <a:gd name="connsiteX39" fmla="*/ 138865 w 154438"/>
              <a:gd name="connsiteY39" fmla="*/ 67589 h 165220"/>
              <a:gd name="connsiteX40" fmla="*/ 143456 w 154438"/>
              <a:gd name="connsiteY40" fmla="*/ 68313 h 165220"/>
              <a:gd name="connsiteX41" fmla="*/ 144342 w 154438"/>
              <a:gd name="connsiteY41" fmla="*/ 68904 h 165220"/>
              <a:gd name="connsiteX42" fmla="*/ 145561 w 154438"/>
              <a:gd name="connsiteY42" fmla="*/ 70751 h 165220"/>
              <a:gd name="connsiteX43" fmla="*/ 147123 w 154438"/>
              <a:gd name="connsiteY43" fmla="*/ 72495 h 165220"/>
              <a:gd name="connsiteX44" fmla="*/ 151314 w 154438"/>
              <a:gd name="connsiteY44" fmla="*/ 73590 h 165220"/>
              <a:gd name="connsiteX45" fmla="*/ 152943 w 154438"/>
              <a:gd name="connsiteY45" fmla="*/ 74914 h 165220"/>
              <a:gd name="connsiteX46" fmla="*/ 154267 w 154438"/>
              <a:gd name="connsiteY46" fmla="*/ 76371 h 165220"/>
              <a:gd name="connsiteX47" fmla="*/ 154438 w 154438"/>
              <a:gd name="connsiteY47" fmla="*/ 77562 h 165220"/>
              <a:gd name="connsiteX48" fmla="*/ 153486 w 154438"/>
              <a:gd name="connsiteY48" fmla="*/ 82353 h 165220"/>
              <a:gd name="connsiteX49" fmla="*/ 152572 w 154438"/>
              <a:gd name="connsiteY49" fmla="*/ 86954 h 165220"/>
              <a:gd name="connsiteX50" fmla="*/ 152934 w 154438"/>
              <a:gd name="connsiteY50" fmla="*/ 90459 h 165220"/>
              <a:gd name="connsiteX51" fmla="*/ 153267 w 154438"/>
              <a:gd name="connsiteY51" fmla="*/ 93802 h 165220"/>
              <a:gd name="connsiteX52" fmla="*/ 153771 w 154438"/>
              <a:gd name="connsiteY52" fmla="*/ 98669 h 165220"/>
              <a:gd name="connsiteX53" fmla="*/ 153553 w 154438"/>
              <a:gd name="connsiteY53" fmla="*/ 101641 h 165220"/>
              <a:gd name="connsiteX54" fmla="*/ 152362 w 154438"/>
              <a:gd name="connsiteY54" fmla="*/ 103461 h 165220"/>
              <a:gd name="connsiteX55" fmla="*/ 152362 w 154438"/>
              <a:gd name="connsiteY55" fmla="*/ 104880 h 165220"/>
              <a:gd name="connsiteX56" fmla="*/ 152905 w 154438"/>
              <a:gd name="connsiteY56" fmla="*/ 106594 h 165220"/>
              <a:gd name="connsiteX57" fmla="*/ 151857 w 154438"/>
              <a:gd name="connsiteY57" fmla="*/ 111338 h 165220"/>
              <a:gd name="connsiteX58" fmla="*/ 151181 w 154438"/>
              <a:gd name="connsiteY58" fmla="*/ 112138 h 165220"/>
              <a:gd name="connsiteX59" fmla="*/ 149304 w 154438"/>
              <a:gd name="connsiteY59" fmla="*/ 113024 h 165220"/>
              <a:gd name="connsiteX60" fmla="*/ 148314 w 154438"/>
              <a:gd name="connsiteY60" fmla="*/ 114300 h 165220"/>
              <a:gd name="connsiteX61" fmla="*/ 148000 w 154438"/>
              <a:gd name="connsiteY61" fmla="*/ 116300 h 165220"/>
              <a:gd name="connsiteX62" fmla="*/ 146990 w 154438"/>
              <a:gd name="connsiteY62" fmla="*/ 119043 h 165220"/>
              <a:gd name="connsiteX63" fmla="*/ 145942 w 154438"/>
              <a:gd name="connsiteY63" fmla="*/ 120044 h 165220"/>
              <a:gd name="connsiteX64" fmla="*/ 145942 w 154438"/>
              <a:gd name="connsiteY64" fmla="*/ 121320 h 165220"/>
              <a:gd name="connsiteX65" fmla="*/ 146952 w 154438"/>
              <a:gd name="connsiteY65" fmla="*/ 122244 h 165220"/>
              <a:gd name="connsiteX66" fmla="*/ 146933 w 154438"/>
              <a:gd name="connsiteY66" fmla="*/ 123672 h 165220"/>
              <a:gd name="connsiteX67" fmla="*/ 145056 w 154438"/>
              <a:gd name="connsiteY67" fmla="*/ 125368 h 165220"/>
              <a:gd name="connsiteX68" fmla="*/ 143933 w 154438"/>
              <a:gd name="connsiteY68" fmla="*/ 126663 h 165220"/>
              <a:gd name="connsiteX69" fmla="*/ 141427 w 154438"/>
              <a:gd name="connsiteY69" fmla="*/ 127302 h 165220"/>
              <a:gd name="connsiteX70" fmla="*/ 138570 w 154438"/>
              <a:gd name="connsiteY70" fmla="*/ 126625 h 165220"/>
              <a:gd name="connsiteX71" fmla="*/ 137903 w 154438"/>
              <a:gd name="connsiteY71" fmla="*/ 125682 h 165220"/>
              <a:gd name="connsiteX72" fmla="*/ 138589 w 154438"/>
              <a:gd name="connsiteY72" fmla="*/ 124215 h 165220"/>
              <a:gd name="connsiteX73" fmla="*/ 138341 w 154438"/>
              <a:gd name="connsiteY73" fmla="*/ 123034 h 165220"/>
              <a:gd name="connsiteX74" fmla="*/ 137360 w 154438"/>
              <a:gd name="connsiteY74" fmla="*/ 121796 h 165220"/>
              <a:gd name="connsiteX75" fmla="*/ 135827 w 154438"/>
              <a:gd name="connsiteY75" fmla="*/ 118615 h 165220"/>
              <a:gd name="connsiteX76" fmla="*/ 134474 w 154438"/>
              <a:gd name="connsiteY76" fmla="*/ 117938 h 165220"/>
              <a:gd name="connsiteX77" fmla="*/ 133721 w 154438"/>
              <a:gd name="connsiteY77" fmla="*/ 119243 h 165220"/>
              <a:gd name="connsiteX78" fmla="*/ 131397 w 154438"/>
              <a:gd name="connsiteY78" fmla="*/ 121663 h 165220"/>
              <a:gd name="connsiteX79" fmla="*/ 127292 w 154438"/>
              <a:gd name="connsiteY79" fmla="*/ 124768 h 165220"/>
              <a:gd name="connsiteX80" fmla="*/ 124416 w 154438"/>
              <a:gd name="connsiteY80" fmla="*/ 125016 h 165220"/>
              <a:gd name="connsiteX81" fmla="*/ 119101 w 154438"/>
              <a:gd name="connsiteY81" fmla="*/ 124073 h 165220"/>
              <a:gd name="connsiteX82" fmla="*/ 114653 w 154438"/>
              <a:gd name="connsiteY82" fmla="*/ 122587 h 165220"/>
              <a:gd name="connsiteX83" fmla="*/ 112547 w 154438"/>
              <a:gd name="connsiteY83" fmla="*/ 118948 h 165220"/>
              <a:gd name="connsiteX84" fmla="*/ 111243 w 154438"/>
              <a:gd name="connsiteY84" fmla="*/ 115938 h 165220"/>
              <a:gd name="connsiteX85" fmla="*/ 109338 w 154438"/>
              <a:gd name="connsiteY85" fmla="*/ 112452 h 165220"/>
              <a:gd name="connsiteX86" fmla="*/ 107204 w 154438"/>
              <a:gd name="connsiteY86" fmla="*/ 110795 h 165220"/>
              <a:gd name="connsiteX87" fmla="*/ 104928 w 154438"/>
              <a:gd name="connsiteY87" fmla="*/ 109728 h 165220"/>
              <a:gd name="connsiteX88" fmla="*/ 103918 w 154438"/>
              <a:gd name="connsiteY88" fmla="*/ 109661 h 165220"/>
              <a:gd name="connsiteX89" fmla="*/ 100660 w 154438"/>
              <a:gd name="connsiteY89" fmla="*/ 111604 h 165220"/>
              <a:gd name="connsiteX90" fmla="*/ 99679 w 154438"/>
              <a:gd name="connsiteY90" fmla="*/ 112376 h 165220"/>
              <a:gd name="connsiteX91" fmla="*/ 99689 w 154438"/>
              <a:gd name="connsiteY91" fmla="*/ 114005 h 165220"/>
              <a:gd name="connsiteX92" fmla="*/ 99994 w 154438"/>
              <a:gd name="connsiteY92" fmla="*/ 115529 h 165220"/>
              <a:gd name="connsiteX93" fmla="*/ 100499 w 154438"/>
              <a:gd name="connsiteY93" fmla="*/ 116262 h 165220"/>
              <a:gd name="connsiteX94" fmla="*/ 100917 w 154438"/>
              <a:gd name="connsiteY94" fmla="*/ 117243 h 165220"/>
              <a:gd name="connsiteX95" fmla="*/ 100841 w 154438"/>
              <a:gd name="connsiteY95" fmla="*/ 118758 h 165220"/>
              <a:gd name="connsiteX96" fmla="*/ 100260 w 154438"/>
              <a:gd name="connsiteY96" fmla="*/ 120787 h 165220"/>
              <a:gd name="connsiteX97" fmla="*/ 100060 w 154438"/>
              <a:gd name="connsiteY97" fmla="*/ 123025 h 165220"/>
              <a:gd name="connsiteX98" fmla="*/ 89849 w 154438"/>
              <a:gd name="connsiteY98" fmla="*/ 125225 h 165220"/>
              <a:gd name="connsiteX99" fmla="*/ 88087 w 154438"/>
              <a:gd name="connsiteY99" fmla="*/ 124435 h 165220"/>
              <a:gd name="connsiteX100" fmla="*/ 86801 w 154438"/>
              <a:gd name="connsiteY100" fmla="*/ 123425 h 165220"/>
              <a:gd name="connsiteX101" fmla="*/ 85258 w 154438"/>
              <a:gd name="connsiteY101" fmla="*/ 123606 h 165220"/>
              <a:gd name="connsiteX102" fmla="*/ 80820 w 154438"/>
              <a:gd name="connsiteY102" fmla="*/ 124749 h 165220"/>
              <a:gd name="connsiteX103" fmla="*/ 79191 w 154438"/>
              <a:gd name="connsiteY103" fmla="*/ 123949 h 165220"/>
              <a:gd name="connsiteX104" fmla="*/ 77581 w 154438"/>
              <a:gd name="connsiteY104" fmla="*/ 123368 h 165220"/>
              <a:gd name="connsiteX105" fmla="*/ 76838 w 154438"/>
              <a:gd name="connsiteY105" fmla="*/ 123853 h 165220"/>
              <a:gd name="connsiteX106" fmla="*/ 76781 w 154438"/>
              <a:gd name="connsiteY106" fmla="*/ 124806 h 165220"/>
              <a:gd name="connsiteX107" fmla="*/ 77534 w 154438"/>
              <a:gd name="connsiteY107" fmla="*/ 130083 h 165220"/>
              <a:gd name="connsiteX108" fmla="*/ 77286 w 154438"/>
              <a:gd name="connsiteY108" fmla="*/ 132093 h 165220"/>
              <a:gd name="connsiteX109" fmla="*/ 76295 w 154438"/>
              <a:gd name="connsiteY109" fmla="*/ 134721 h 165220"/>
              <a:gd name="connsiteX110" fmla="*/ 75772 w 154438"/>
              <a:gd name="connsiteY110" fmla="*/ 136503 h 165220"/>
              <a:gd name="connsiteX111" fmla="*/ 78486 w 154438"/>
              <a:gd name="connsiteY111" fmla="*/ 136998 h 165220"/>
              <a:gd name="connsiteX112" fmla="*/ 79458 w 154438"/>
              <a:gd name="connsiteY112" fmla="*/ 137827 h 165220"/>
              <a:gd name="connsiteX113" fmla="*/ 80410 w 154438"/>
              <a:gd name="connsiteY113" fmla="*/ 139151 h 165220"/>
              <a:gd name="connsiteX114" fmla="*/ 81715 w 154438"/>
              <a:gd name="connsiteY114" fmla="*/ 140389 h 165220"/>
              <a:gd name="connsiteX115" fmla="*/ 81801 w 154438"/>
              <a:gd name="connsiteY115" fmla="*/ 141141 h 165220"/>
              <a:gd name="connsiteX116" fmla="*/ 80324 w 154438"/>
              <a:gd name="connsiteY116" fmla="*/ 142522 h 165220"/>
              <a:gd name="connsiteX117" fmla="*/ 79820 w 154438"/>
              <a:gd name="connsiteY117" fmla="*/ 144218 h 165220"/>
              <a:gd name="connsiteX118" fmla="*/ 80524 w 154438"/>
              <a:gd name="connsiteY118" fmla="*/ 145542 h 165220"/>
              <a:gd name="connsiteX119" fmla="*/ 82363 w 154438"/>
              <a:gd name="connsiteY119" fmla="*/ 146933 h 165220"/>
              <a:gd name="connsiteX120" fmla="*/ 85058 w 154438"/>
              <a:gd name="connsiteY120" fmla="*/ 148371 h 165220"/>
              <a:gd name="connsiteX121" fmla="*/ 86373 w 154438"/>
              <a:gd name="connsiteY121" fmla="*/ 149314 h 165220"/>
              <a:gd name="connsiteX122" fmla="*/ 86240 w 154438"/>
              <a:gd name="connsiteY122" fmla="*/ 150181 h 165220"/>
              <a:gd name="connsiteX123" fmla="*/ 84992 w 154438"/>
              <a:gd name="connsiteY123" fmla="*/ 152009 h 165220"/>
              <a:gd name="connsiteX124" fmla="*/ 84515 w 154438"/>
              <a:gd name="connsiteY124" fmla="*/ 153571 h 165220"/>
              <a:gd name="connsiteX125" fmla="*/ 83658 w 154438"/>
              <a:gd name="connsiteY125" fmla="*/ 154972 h 165220"/>
              <a:gd name="connsiteX126" fmla="*/ 83839 w 154438"/>
              <a:gd name="connsiteY126" fmla="*/ 156267 h 165220"/>
              <a:gd name="connsiteX127" fmla="*/ 85049 w 154438"/>
              <a:gd name="connsiteY127" fmla="*/ 157477 h 165220"/>
              <a:gd name="connsiteX128" fmla="*/ 84925 w 154438"/>
              <a:gd name="connsiteY128" fmla="*/ 158553 h 165220"/>
              <a:gd name="connsiteX129" fmla="*/ 84096 w 154438"/>
              <a:gd name="connsiteY129" fmla="*/ 159372 h 165220"/>
              <a:gd name="connsiteX130" fmla="*/ 82420 w 154438"/>
              <a:gd name="connsiteY130" fmla="*/ 159201 h 165220"/>
              <a:gd name="connsiteX131" fmla="*/ 81001 w 154438"/>
              <a:gd name="connsiteY131" fmla="*/ 159315 h 165220"/>
              <a:gd name="connsiteX132" fmla="*/ 79734 w 154438"/>
              <a:gd name="connsiteY132" fmla="*/ 158982 h 165220"/>
              <a:gd name="connsiteX133" fmla="*/ 75752 w 154438"/>
              <a:gd name="connsiteY133" fmla="*/ 154800 h 165220"/>
              <a:gd name="connsiteX134" fmla="*/ 74876 w 154438"/>
              <a:gd name="connsiteY134" fmla="*/ 154676 h 165220"/>
              <a:gd name="connsiteX135" fmla="*/ 69104 w 154438"/>
              <a:gd name="connsiteY135" fmla="*/ 157896 h 165220"/>
              <a:gd name="connsiteX136" fmla="*/ 67666 w 154438"/>
              <a:gd name="connsiteY136" fmla="*/ 159210 h 165220"/>
              <a:gd name="connsiteX137" fmla="*/ 66475 w 154438"/>
              <a:gd name="connsiteY137" fmla="*/ 161115 h 165220"/>
              <a:gd name="connsiteX138" fmla="*/ 64875 w 154438"/>
              <a:gd name="connsiteY138" fmla="*/ 165220 h 165220"/>
              <a:gd name="connsiteX139" fmla="*/ 62256 w 154438"/>
              <a:gd name="connsiteY139" fmla="*/ 162830 h 165220"/>
              <a:gd name="connsiteX140" fmla="*/ 59988 w 154438"/>
              <a:gd name="connsiteY140" fmla="*/ 158458 h 165220"/>
              <a:gd name="connsiteX141" fmla="*/ 57350 w 154438"/>
              <a:gd name="connsiteY141" fmla="*/ 155762 h 165220"/>
              <a:gd name="connsiteX142" fmla="*/ 51797 w 154438"/>
              <a:gd name="connsiteY142" fmla="*/ 151428 h 165220"/>
              <a:gd name="connsiteX143" fmla="*/ 50311 w 154438"/>
              <a:gd name="connsiteY143" fmla="*/ 148228 h 165220"/>
              <a:gd name="connsiteX144" fmla="*/ 43958 w 154438"/>
              <a:gd name="connsiteY144" fmla="*/ 141189 h 165220"/>
              <a:gd name="connsiteX145" fmla="*/ 34833 w 154438"/>
              <a:gd name="connsiteY145" fmla="*/ 134150 h 165220"/>
              <a:gd name="connsiteX146" fmla="*/ 28232 w 154438"/>
              <a:gd name="connsiteY146" fmla="*/ 128045 h 165220"/>
              <a:gd name="connsiteX147" fmla="*/ 27232 w 154438"/>
              <a:gd name="connsiteY147" fmla="*/ 126692 h 165220"/>
              <a:gd name="connsiteX148" fmla="*/ 28347 w 154438"/>
              <a:gd name="connsiteY148" fmla="*/ 126854 h 165220"/>
              <a:gd name="connsiteX149" fmla="*/ 34719 w 154438"/>
              <a:gd name="connsiteY149" fmla="*/ 129902 h 165220"/>
              <a:gd name="connsiteX150" fmla="*/ 35586 w 154438"/>
              <a:gd name="connsiteY150" fmla="*/ 129559 h 165220"/>
              <a:gd name="connsiteX151" fmla="*/ 36319 w 154438"/>
              <a:gd name="connsiteY151" fmla="*/ 128873 h 165220"/>
              <a:gd name="connsiteX152" fmla="*/ 33576 w 154438"/>
              <a:gd name="connsiteY152" fmla="*/ 127273 h 165220"/>
              <a:gd name="connsiteX153" fmla="*/ 30947 w 154438"/>
              <a:gd name="connsiteY153" fmla="*/ 126016 h 165220"/>
              <a:gd name="connsiteX154" fmla="*/ 28480 w 154438"/>
              <a:gd name="connsiteY154" fmla="*/ 125235 h 165220"/>
              <a:gd name="connsiteX155" fmla="*/ 26013 w 154438"/>
              <a:gd name="connsiteY155" fmla="*/ 125301 h 165220"/>
              <a:gd name="connsiteX156" fmla="*/ 24632 w 154438"/>
              <a:gd name="connsiteY156" fmla="*/ 124015 h 165220"/>
              <a:gd name="connsiteX157" fmla="*/ 23736 w 154438"/>
              <a:gd name="connsiteY157" fmla="*/ 122053 h 165220"/>
              <a:gd name="connsiteX158" fmla="*/ 23279 w 154438"/>
              <a:gd name="connsiteY158" fmla="*/ 120377 h 165220"/>
              <a:gd name="connsiteX159" fmla="*/ 22184 w 154438"/>
              <a:gd name="connsiteY159" fmla="*/ 118615 h 165220"/>
              <a:gd name="connsiteX160" fmla="*/ 18688 w 154438"/>
              <a:gd name="connsiteY160" fmla="*/ 114995 h 165220"/>
              <a:gd name="connsiteX161" fmla="*/ 17840 w 154438"/>
              <a:gd name="connsiteY161" fmla="*/ 113595 h 165220"/>
              <a:gd name="connsiteX162" fmla="*/ 15926 w 154438"/>
              <a:gd name="connsiteY162" fmla="*/ 111690 h 165220"/>
              <a:gd name="connsiteX163" fmla="*/ 17088 w 154438"/>
              <a:gd name="connsiteY163" fmla="*/ 111433 h 165220"/>
              <a:gd name="connsiteX164" fmla="*/ 20841 w 154438"/>
              <a:gd name="connsiteY164" fmla="*/ 113262 h 165220"/>
              <a:gd name="connsiteX165" fmla="*/ 21174 w 154438"/>
              <a:gd name="connsiteY165" fmla="*/ 112528 h 165220"/>
              <a:gd name="connsiteX166" fmla="*/ 20850 w 154438"/>
              <a:gd name="connsiteY166" fmla="*/ 111462 h 165220"/>
              <a:gd name="connsiteX167" fmla="*/ 17078 w 154438"/>
              <a:gd name="connsiteY167" fmla="*/ 109728 h 165220"/>
              <a:gd name="connsiteX168" fmla="*/ 15040 w 154438"/>
              <a:gd name="connsiteY168" fmla="*/ 109614 h 165220"/>
              <a:gd name="connsiteX169" fmla="*/ 14564 w 154438"/>
              <a:gd name="connsiteY169" fmla="*/ 108394 h 165220"/>
              <a:gd name="connsiteX170" fmla="*/ 14840 w 154438"/>
              <a:gd name="connsiteY170" fmla="*/ 106985 h 165220"/>
              <a:gd name="connsiteX171" fmla="*/ 12145 w 154438"/>
              <a:gd name="connsiteY171" fmla="*/ 101717 h 165220"/>
              <a:gd name="connsiteX172" fmla="*/ 9344 w 154438"/>
              <a:gd name="connsiteY172" fmla="*/ 97764 h 165220"/>
              <a:gd name="connsiteX173" fmla="*/ 8906 w 154438"/>
              <a:gd name="connsiteY173" fmla="*/ 95898 h 165220"/>
              <a:gd name="connsiteX174" fmla="*/ 16459 w 154438"/>
              <a:gd name="connsiteY174" fmla="*/ 104489 h 165220"/>
              <a:gd name="connsiteX175" fmla="*/ 17469 w 154438"/>
              <a:gd name="connsiteY175" fmla="*/ 104632 h 165220"/>
              <a:gd name="connsiteX176" fmla="*/ 18802 w 154438"/>
              <a:gd name="connsiteY176" fmla="*/ 104556 h 165220"/>
              <a:gd name="connsiteX177" fmla="*/ 21927 w 154438"/>
              <a:gd name="connsiteY177" fmla="*/ 103594 h 165220"/>
              <a:gd name="connsiteX178" fmla="*/ 21327 w 154438"/>
              <a:gd name="connsiteY178" fmla="*/ 102441 h 165220"/>
              <a:gd name="connsiteX179" fmla="*/ 19917 w 154438"/>
              <a:gd name="connsiteY179" fmla="*/ 101212 h 165220"/>
              <a:gd name="connsiteX180" fmla="*/ 18555 w 154438"/>
              <a:gd name="connsiteY180" fmla="*/ 101784 h 165220"/>
              <a:gd name="connsiteX181" fmla="*/ 16774 w 154438"/>
              <a:gd name="connsiteY181" fmla="*/ 101898 h 165220"/>
              <a:gd name="connsiteX182" fmla="*/ 15840 w 154438"/>
              <a:gd name="connsiteY182" fmla="*/ 101384 h 165220"/>
              <a:gd name="connsiteX183" fmla="*/ 15421 w 154438"/>
              <a:gd name="connsiteY183" fmla="*/ 100498 h 165220"/>
              <a:gd name="connsiteX184" fmla="*/ 17202 w 154438"/>
              <a:gd name="connsiteY184" fmla="*/ 96326 h 165220"/>
              <a:gd name="connsiteX185" fmla="*/ 16431 w 154438"/>
              <a:gd name="connsiteY185" fmla="*/ 96545 h 165220"/>
              <a:gd name="connsiteX186" fmla="*/ 15869 w 154438"/>
              <a:gd name="connsiteY186" fmla="*/ 97279 h 165220"/>
              <a:gd name="connsiteX187" fmla="*/ 14888 w 154438"/>
              <a:gd name="connsiteY187" fmla="*/ 97641 h 165220"/>
              <a:gd name="connsiteX188" fmla="*/ 13383 w 154438"/>
              <a:gd name="connsiteY188" fmla="*/ 97850 h 165220"/>
              <a:gd name="connsiteX189" fmla="*/ 9658 w 154438"/>
              <a:gd name="connsiteY189" fmla="*/ 95621 h 165220"/>
              <a:gd name="connsiteX190" fmla="*/ 6382 w 154438"/>
              <a:gd name="connsiteY190" fmla="*/ 89602 h 165220"/>
              <a:gd name="connsiteX191" fmla="*/ 5515 w 154438"/>
              <a:gd name="connsiteY191" fmla="*/ 88363 h 165220"/>
              <a:gd name="connsiteX192" fmla="*/ 4639 w 154438"/>
              <a:gd name="connsiteY192" fmla="*/ 86268 h 165220"/>
              <a:gd name="connsiteX193" fmla="*/ 3772 w 154438"/>
              <a:gd name="connsiteY193" fmla="*/ 85401 h 165220"/>
              <a:gd name="connsiteX194" fmla="*/ 0 w 154438"/>
              <a:gd name="connsiteY194" fmla="*/ 76838 h 165220"/>
              <a:gd name="connsiteX195" fmla="*/ 1438 w 154438"/>
              <a:gd name="connsiteY195" fmla="*/ 77476 h 165220"/>
              <a:gd name="connsiteX196" fmla="*/ 3162 w 154438"/>
              <a:gd name="connsiteY196" fmla="*/ 79953 h 165220"/>
              <a:gd name="connsiteX197" fmla="*/ 6506 w 154438"/>
              <a:gd name="connsiteY197" fmla="*/ 79429 h 165220"/>
              <a:gd name="connsiteX198" fmla="*/ 7811 w 154438"/>
              <a:gd name="connsiteY198" fmla="*/ 78000 h 165220"/>
              <a:gd name="connsiteX199" fmla="*/ 8944 w 154438"/>
              <a:gd name="connsiteY199" fmla="*/ 78048 h 165220"/>
              <a:gd name="connsiteX200" fmla="*/ 10116 w 154438"/>
              <a:gd name="connsiteY200" fmla="*/ 77724 h 165220"/>
              <a:gd name="connsiteX201" fmla="*/ 11582 w 154438"/>
              <a:gd name="connsiteY201" fmla="*/ 76371 h 165220"/>
              <a:gd name="connsiteX202" fmla="*/ 15869 w 154438"/>
              <a:gd name="connsiteY202" fmla="*/ 70466 h 165220"/>
              <a:gd name="connsiteX203" fmla="*/ 17002 w 154438"/>
              <a:gd name="connsiteY203" fmla="*/ 62694 h 165220"/>
              <a:gd name="connsiteX204" fmla="*/ 16631 w 154438"/>
              <a:gd name="connsiteY204" fmla="*/ 58074 h 165220"/>
              <a:gd name="connsiteX205" fmla="*/ 16002 w 154438"/>
              <a:gd name="connsiteY205" fmla="*/ 53483 h 165220"/>
              <a:gd name="connsiteX206" fmla="*/ 17421 w 154438"/>
              <a:gd name="connsiteY206" fmla="*/ 52016 h 165220"/>
              <a:gd name="connsiteX207" fmla="*/ 17983 w 154438"/>
              <a:gd name="connsiteY207" fmla="*/ 52987 h 165220"/>
              <a:gd name="connsiteX208" fmla="*/ 18260 w 154438"/>
              <a:gd name="connsiteY208" fmla="*/ 54616 h 165220"/>
              <a:gd name="connsiteX209" fmla="*/ 18926 w 154438"/>
              <a:gd name="connsiteY209" fmla="*/ 55826 h 165220"/>
              <a:gd name="connsiteX210" fmla="*/ 20450 w 154438"/>
              <a:gd name="connsiteY210" fmla="*/ 56902 h 165220"/>
              <a:gd name="connsiteX211" fmla="*/ 23289 w 154438"/>
              <a:gd name="connsiteY211" fmla="*/ 57188 h 165220"/>
              <a:gd name="connsiteX212" fmla="*/ 27670 w 154438"/>
              <a:gd name="connsiteY212" fmla="*/ 58893 h 165220"/>
              <a:gd name="connsiteX213" fmla="*/ 29232 w 154438"/>
              <a:gd name="connsiteY213" fmla="*/ 59969 h 165220"/>
              <a:gd name="connsiteX214" fmla="*/ 29661 w 154438"/>
              <a:gd name="connsiteY214" fmla="*/ 57807 h 165220"/>
              <a:gd name="connsiteX215" fmla="*/ 34709 w 154438"/>
              <a:gd name="connsiteY215" fmla="*/ 55969 h 165220"/>
              <a:gd name="connsiteX216" fmla="*/ 33176 w 154438"/>
              <a:gd name="connsiteY216" fmla="*/ 55311 h 165220"/>
              <a:gd name="connsiteX217" fmla="*/ 28699 w 154438"/>
              <a:gd name="connsiteY217" fmla="*/ 56036 h 165220"/>
              <a:gd name="connsiteX218" fmla="*/ 22546 w 154438"/>
              <a:gd name="connsiteY218" fmla="*/ 53283 h 165220"/>
              <a:gd name="connsiteX219" fmla="*/ 20498 w 154438"/>
              <a:gd name="connsiteY219" fmla="*/ 51540 h 165220"/>
              <a:gd name="connsiteX220" fmla="*/ 18593 w 154438"/>
              <a:gd name="connsiteY220" fmla="*/ 48215 h 165220"/>
              <a:gd name="connsiteX221" fmla="*/ 16621 w 154438"/>
              <a:gd name="connsiteY221" fmla="*/ 46482 h 165220"/>
              <a:gd name="connsiteX222" fmla="*/ 16755 w 154438"/>
              <a:gd name="connsiteY222" fmla="*/ 44929 h 165220"/>
              <a:gd name="connsiteX223" fmla="*/ 21174 w 154438"/>
              <a:gd name="connsiteY223" fmla="*/ 43491 h 165220"/>
              <a:gd name="connsiteX224" fmla="*/ 22346 w 154438"/>
              <a:gd name="connsiteY224" fmla="*/ 43653 h 165220"/>
              <a:gd name="connsiteX225" fmla="*/ 22813 w 154438"/>
              <a:gd name="connsiteY225" fmla="*/ 45368 h 165220"/>
              <a:gd name="connsiteX226" fmla="*/ 24003 w 154438"/>
              <a:gd name="connsiteY226" fmla="*/ 46072 h 165220"/>
              <a:gd name="connsiteX227" fmla="*/ 24451 w 154438"/>
              <a:gd name="connsiteY227" fmla="*/ 45834 h 165220"/>
              <a:gd name="connsiteX228" fmla="*/ 24651 w 154438"/>
              <a:gd name="connsiteY228" fmla="*/ 44377 h 165220"/>
              <a:gd name="connsiteX229" fmla="*/ 24660 w 154438"/>
              <a:gd name="connsiteY229" fmla="*/ 40452 h 165220"/>
              <a:gd name="connsiteX230" fmla="*/ 23317 w 154438"/>
              <a:gd name="connsiteY230" fmla="*/ 34823 h 165220"/>
              <a:gd name="connsiteX231" fmla="*/ 23727 w 154438"/>
              <a:gd name="connsiteY231" fmla="*/ 33737 h 165220"/>
              <a:gd name="connsiteX232" fmla="*/ 24937 w 154438"/>
              <a:gd name="connsiteY232" fmla="*/ 33347 h 165220"/>
              <a:gd name="connsiteX233" fmla="*/ 26013 w 154438"/>
              <a:gd name="connsiteY233" fmla="*/ 32604 h 165220"/>
              <a:gd name="connsiteX234" fmla="*/ 26765 w 154438"/>
              <a:gd name="connsiteY234" fmla="*/ 32471 h 165220"/>
              <a:gd name="connsiteX235" fmla="*/ 28261 w 154438"/>
              <a:gd name="connsiteY235" fmla="*/ 32604 h 165220"/>
              <a:gd name="connsiteX236" fmla="*/ 29013 w 154438"/>
              <a:gd name="connsiteY236" fmla="*/ 33909 h 165220"/>
              <a:gd name="connsiteX237" fmla="*/ 29423 w 154438"/>
              <a:gd name="connsiteY237" fmla="*/ 34623 h 165220"/>
              <a:gd name="connsiteX238" fmla="*/ 30937 w 154438"/>
              <a:gd name="connsiteY238" fmla="*/ 34957 h 165220"/>
              <a:gd name="connsiteX239" fmla="*/ 32176 w 154438"/>
              <a:gd name="connsiteY239" fmla="*/ 35652 h 165220"/>
              <a:gd name="connsiteX240" fmla="*/ 33242 w 154438"/>
              <a:gd name="connsiteY240" fmla="*/ 35462 h 165220"/>
              <a:gd name="connsiteX241" fmla="*/ 34128 w 154438"/>
              <a:gd name="connsiteY241" fmla="*/ 34652 h 165220"/>
              <a:gd name="connsiteX242" fmla="*/ 35424 w 154438"/>
              <a:gd name="connsiteY242" fmla="*/ 34480 h 165220"/>
              <a:gd name="connsiteX243" fmla="*/ 39453 w 154438"/>
              <a:gd name="connsiteY243" fmla="*/ 34499 h 165220"/>
              <a:gd name="connsiteX244" fmla="*/ 43101 w 154438"/>
              <a:gd name="connsiteY244" fmla="*/ 34509 h 165220"/>
              <a:gd name="connsiteX245" fmla="*/ 50359 w 154438"/>
              <a:gd name="connsiteY245" fmla="*/ 34528 h 165220"/>
              <a:gd name="connsiteX246" fmla="*/ 57626 w 154438"/>
              <a:gd name="connsiteY246" fmla="*/ 34557 h 165220"/>
              <a:gd name="connsiteX247" fmla="*/ 64894 w 154438"/>
              <a:gd name="connsiteY247" fmla="*/ 34576 h 165220"/>
              <a:gd name="connsiteX248" fmla="*/ 70361 w 154438"/>
              <a:gd name="connsiteY248" fmla="*/ 34595 h 165220"/>
              <a:gd name="connsiteX249" fmla="*/ 70342 w 154438"/>
              <a:gd name="connsiteY249" fmla="*/ 31385 h 165220"/>
              <a:gd name="connsiteX250" fmla="*/ 70314 w 154438"/>
              <a:gd name="connsiteY250" fmla="*/ 26422 h 165220"/>
              <a:gd name="connsiteX251" fmla="*/ 70285 w 154438"/>
              <a:gd name="connsiteY251" fmla="*/ 20555 h 165220"/>
              <a:gd name="connsiteX252" fmla="*/ 70247 w 154438"/>
              <a:gd name="connsiteY252" fmla="*/ 14926 h 165220"/>
              <a:gd name="connsiteX253" fmla="*/ 70218 w 154438"/>
              <a:gd name="connsiteY253" fmla="*/ 9725 h 165220"/>
              <a:gd name="connsiteX254" fmla="*/ 70190 w 154438"/>
              <a:gd name="connsiteY254" fmla="*/ 3581 h 165220"/>
              <a:gd name="connsiteX255" fmla="*/ 70485 w 154438"/>
              <a:gd name="connsiteY255" fmla="*/ 1810 h 165220"/>
              <a:gd name="connsiteX256" fmla="*/ 70847 w 154438"/>
              <a:gd name="connsiteY256" fmla="*/ 1086 h 165220"/>
              <a:gd name="connsiteX257" fmla="*/ 70714 w 154438"/>
              <a:gd name="connsiteY257" fmla="*/ 67 h 165220"/>
              <a:gd name="connsiteX258" fmla="*/ 76343 w 154438"/>
              <a:gd name="connsiteY258" fmla="*/ 0 h 165220"/>
              <a:gd name="connsiteX259" fmla="*/ 86516 w 154438"/>
              <a:gd name="connsiteY259" fmla="*/ 448 h 165220"/>
              <a:gd name="connsiteX260" fmla="*/ 90964 w 154438"/>
              <a:gd name="connsiteY260" fmla="*/ 390 h 165220"/>
              <a:gd name="connsiteX261" fmla="*/ 92231 w 154438"/>
              <a:gd name="connsiteY261" fmla="*/ 476 h 165220"/>
              <a:gd name="connsiteX262" fmla="*/ 97793 w 154438"/>
              <a:gd name="connsiteY262" fmla="*/ 162 h 165220"/>
              <a:gd name="connsiteX263" fmla="*/ 102289 w 154438"/>
              <a:gd name="connsiteY263" fmla="*/ 552 h 165220"/>
              <a:gd name="connsiteX264" fmla="*/ 104204 w 154438"/>
              <a:gd name="connsiteY264" fmla="*/ 981 h 165220"/>
              <a:gd name="connsiteX265" fmla="*/ 105928 w 154438"/>
              <a:gd name="connsiteY265" fmla="*/ 1200 h 165220"/>
              <a:gd name="connsiteX266" fmla="*/ 111319 w 154438"/>
              <a:gd name="connsiteY266" fmla="*/ 1467 h 165220"/>
              <a:gd name="connsiteX267" fmla="*/ 118358 w 154438"/>
              <a:gd name="connsiteY267" fmla="*/ 1133 h 165220"/>
              <a:gd name="connsiteX268" fmla="*/ 120748 w 154438"/>
              <a:gd name="connsiteY268" fmla="*/ 1210 h 165220"/>
              <a:gd name="connsiteX269" fmla="*/ 122073 w 154438"/>
              <a:gd name="connsiteY269" fmla="*/ 2067 h 165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</a:cxnLst>
            <a:rect l="l" t="t" r="r" b="b"/>
            <a:pathLst>
              <a:path w="154438" h="165220">
                <a:moveTo>
                  <a:pt x="122711" y="3734"/>
                </a:moveTo>
                <a:lnTo>
                  <a:pt x="122577" y="5591"/>
                </a:lnTo>
                <a:lnTo>
                  <a:pt x="120453" y="10144"/>
                </a:lnTo>
                <a:lnTo>
                  <a:pt x="119463" y="13649"/>
                </a:lnTo>
                <a:lnTo>
                  <a:pt x="119215" y="17373"/>
                </a:lnTo>
                <a:lnTo>
                  <a:pt x="119796" y="20383"/>
                </a:lnTo>
                <a:lnTo>
                  <a:pt x="120815" y="22517"/>
                </a:lnTo>
                <a:lnTo>
                  <a:pt x="121472" y="24851"/>
                </a:lnTo>
                <a:lnTo>
                  <a:pt x="120968" y="26479"/>
                </a:lnTo>
                <a:lnTo>
                  <a:pt x="119939" y="27175"/>
                </a:lnTo>
                <a:lnTo>
                  <a:pt x="120644" y="27994"/>
                </a:lnTo>
                <a:lnTo>
                  <a:pt x="122187" y="28184"/>
                </a:lnTo>
                <a:lnTo>
                  <a:pt x="124816" y="27479"/>
                </a:lnTo>
                <a:lnTo>
                  <a:pt x="128854" y="26232"/>
                </a:lnTo>
                <a:lnTo>
                  <a:pt x="134141" y="24432"/>
                </a:lnTo>
                <a:lnTo>
                  <a:pt x="137617" y="23469"/>
                </a:lnTo>
                <a:lnTo>
                  <a:pt x="143361" y="24079"/>
                </a:lnTo>
                <a:lnTo>
                  <a:pt x="146428" y="24765"/>
                </a:lnTo>
                <a:lnTo>
                  <a:pt x="148000" y="26022"/>
                </a:lnTo>
                <a:lnTo>
                  <a:pt x="149695" y="31375"/>
                </a:lnTo>
                <a:lnTo>
                  <a:pt x="150533" y="32194"/>
                </a:lnTo>
                <a:lnTo>
                  <a:pt x="151924" y="34471"/>
                </a:lnTo>
                <a:lnTo>
                  <a:pt x="153086" y="37204"/>
                </a:lnTo>
                <a:lnTo>
                  <a:pt x="153334" y="38595"/>
                </a:lnTo>
                <a:lnTo>
                  <a:pt x="153200" y="39595"/>
                </a:lnTo>
                <a:lnTo>
                  <a:pt x="152038" y="41072"/>
                </a:lnTo>
                <a:lnTo>
                  <a:pt x="150724" y="43253"/>
                </a:lnTo>
                <a:lnTo>
                  <a:pt x="150257" y="44567"/>
                </a:lnTo>
                <a:lnTo>
                  <a:pt x="149162" y="45548"/>
                </a:lnTo>
                <a:lnTo>
                  <a:pt x="147771" y="46511"/>
                </a:lnTo>
                <a:lnTo>
                  <a:pt x="143933" y="46901"/>
                </a:lnTo>
                <a:lnTo>
                  <a:pt x="143342" y="47472"/>
                </a:lnTo>
                <a:lnTo>
                  <a:pt x="142275" y="49787"/>
                </a:lnTo>
                <a:lnTo>
                  <a:pt x="140246" y="51749"/>
                </a:lnTo>
                <a:lnTo>
                  <a:pt x="139322" y="53607"/>
                </a:lnTo>
                <a:lnTo>
                  <a:pt x="138512" y="56083"/>
                </a:lnTo>
                <a:lnTo>
                  <a:pt x="138675" y="59141"/>
                </a:lnTo>
                <a:lnTo>
                  <a:pt x="138265" y="63551"/>
                </a:lnTo>
                <a:lnTo>
                  <a:pt x="137856" y="66542"/>
                </a:lnTo>
                <a:lnTo>
                  <a:pt x="138865" y="67589"/>
                </a:lnTo>
                <a:lnTo>
                  <a:pt x="143456" y="68313"/>
                </a:lnTo>
                <a:lnTo>
                  <a:pt x="144342" y="68904"/>
                </a:lnTo>
                <a:lnTo>
                  <a:pt x="145561" y="70751"/>
                </a:lnTo>
                <a:lnTo>
                  <a:pt x="147123" y="72495"/>
                </a:lnTo>
                <a:lnTo>
                  <a:pt x="151314" y="73590"/>
                </a:lnTo>
                <a:lnTo>
                  <a:pt x="152943" y="74914"/>
                </a:lnTo>
                <a:lnTo>
                  <a:pt x="154267" y="76371"/>
                </a:lnTo>
                <a:lnTo>
                  <a:pt x="154438" y="77562"/>
                </a:lnTo>
                <a:lnTo>
                  <a:pt x="153486" y="82353"/>
                </a:lnTo>
                <a:lnTo>
                  <a:pt x="152572" y="86954"/>
                </a:lnTo>
                <a:lnTo>
                  <a:pt x="152934" y="90459"/>
                </a:lnTo>
                <a:lnTo>
                  <a:pt x="153267" y="93802"/>
                </a:lnTo>
                <a:lnTo>
                  <a:pt x="153771" y="98669"/>
                </a:lnTo>
                <a:lnTo>
                  <a:pt x="153553" y="101641"/>
                </a:lnTo>
                <a:lnTo>
                  <a:pt x="152362" y="103461"/>
                </a:lnTo>
                <a:lnTo>
                  <a:pt x="152362" y="104880"/>
                </a:lnTo>
                <a:lnTo>
                  <a:pt x="152905" y="106594"/>
                </a:lnTo>
                <a:lnTo>
                  <a:pt x="151857" y="111338"/>
                </a:lnTo>
                <a:lnTo>
                  <a:pt x="151181" y="112138"/>
                </a:lnTo>
                <a:lnTo>
                  <a:pt x="149304" y="113024"/>
                </a:lnTo>
                <a:lnTo>
                  <a:pt x="148314" y="114300"/>
                </a:lnTo>
                <a:lnTo>
                  <a:pt x="148000" y="116300"/>
                </a:lnTo>
                <a:lnTo>
                  <a:pt x="146990" y="119043"/>
                </a:lnTo>
                <a:lnTo>
                  <a:pt x="145942" y="120044"/>
                </a:lnTo>
                <a:lnTo>
                  <a:pt x="145942" y="121320"/>
                </a:lnTo>
                <a:lnTo>
                  <a:pt x="146952" y="122244"/>
                </a:lnTo>
                <a:lnTo>
                  <a:pt x="146933" y="123672"/>
                </a:lnTo>
                <a:lnTo>
                  <a:pt x="145056" y="125368"/>
                </a:lnTo>
                <a:lnTo>
                  <a:pt x="143933" y="126663"/>
                </a:lnTo>
                <a:lnTo>
                  <a:pt x="141427" y="127302"/>
                </a:lnTo>
                <a:lnTo>
                  <a:pt x="138570" y="126625"/>
                </a:lnTo>
                <a:lnTo>
                  <a:pt x="137903" y="125682"/>
                </a:lnTo>
                <a:lnTo>
                  <a:pt x="138589" y="124215"/>
                </a:lnTo>
                <a:lnTo>
                  <a:pt x="138341" y="123034"/>
                </a:lnTo>
                <a:lnTo>
                  <a:pt x="137360" y="121796"/>
                </a:lnTo>
                <a:lnTo>
                  <a:pt x="135827" y="118615"/>
                </a:lnTo>
                <a:lnTo>
                  <a:pt x="134474" y="117938"/>
                </a:lnTo>
                <a:lnTo>
                  <a:pt x="133721" y="119243"/>
                </a:lnTo>
                <a:lnTo>
                  <a:pt x="131397" y="121663"/>
                </a:lnTo>
                <a:lnTo>
                  <a:pt x="127292" y="124768"/>
                </a:lnTo>
                <a:lnTo>
                  <a:pt x="124416" y="125016"/>
                </a:lnTo>
                <a:lnTo>
                  <a:pt x="119101" y="124073"/>
                </a:lnTo>
                <a:lnTo>
                  <a:pt x="114653" y="122587"/>
                </a:lnTo>
                <a:lnTo>
                  <a:pt x="112547" y="118948"/>
                </a:lnTo>
                <a:lnTo>
                  <a:pt x="111243" y="115938"/>
                </a:lnTo>
                <a:lnTo>
                  <a:pt x="109338" y="112452"/>
                </a:lnTo>
                <a:lnTo>
                  <a:pt x="107204" y="110795"/>
                </a:lnTo>
                <a:lnTo>
                  <a:pt x="104928" y="109728"/>
                </a:lnTo>
                <a:lnTo>
                  <a:pt x="103918" y="109661"/>
                </a:lnTo>
                <a:lnTo>
                  <a:pt x="100660" y="111604"/>
                </a:lnTo>
                <a:lnTo>
                  <a:pt x="99679" y="112376"/>
                </a:lnTo>
                <a:lnTo>
                  <a:pt x="99689" y="114005"/>
                </a:lnTo>
                <a:lnTo>
                  <a:pt x="99994" y="115529"/>
                </a:lnTo>
                <a:lnTo>
                  <a:pt x="100499" y="116262"/>
                </a:lnTo>
                <a:lnTo>
                  <a:pt x="100917" y="117243"/>
                </a:lnTo>
                <a:lnTo>
                  <a:pt x="100841" y="118758"/>
                </a:lnTo>
                <a:lnTo>
                  <a:pt x="100260" y="120787"/>
                </a:lnTo>
                <a:lnTo>
                  <a:pt x="100060" y="123025"/>
                </a:lnTo>
                <a:lnTo>
                  <a:pt x="89849" y="125225"/>
                </a:lnTo>
                <a:lnTo>
                  <a:pt x="88087" y="124435"/>
                </a:lnTo>
                <a:lnTo>
                  <a:pt x="86801" y="123425"/>
                </a:lnTo>
                <a:lnTo>
                  <a:pt x="85258" y="123606"/>
                </a:lnTo>
                <a:lnTo>
                  <a:pt x="80820" y="124749"/>
                </a:lnTo>
                <a:lnTo>
                  <a:pt x="79191" y="123949"/>
                </a:lnTo>
                <a:lnTo>
                  <a:pt x="77581" y="123368"/>
                </a:lnTo>
                <a:lnTo>
                  <a:pt x="76838" y="123853"/>
                </a:lnTo>
                <a:lnTo>
                  <a:pt x="76781" y="124806"/>
                </a:lnTo>
                <a:lnTo>
                  <a:pt x="77534" y="130083"/>
                </a:lnTo>
                <a:lnTo>
                  <a:pt x="77286" y="132093"/>
                </a:lnTo>
                <a:lnTo>
                  <a:pt x="76295" y="134721"/>
                </a:lnTo>
                <a:lnTo>
                  <a:pt x="75772" y="136503"/>
                </a:lnTo>
                <a:lnTo>
                  <a:pt x="78486" y="136998"/>
                </a:lnTo>
                <a:lnTo>
                  <a:pt x="79458" y="137827"/>
                </a:lnTo>
                <a:lnTo>
                  <a:pt x="80410" y="139151"/>
                </a:lnTo>
                <a:lnTo>
                  <a:pt x="81715" y="140389"/>
                </a:lnTo>
                <a:lnTo>
                  <a:pt x="81801" y="141141"/>
                </a:lnTo>
                <a:lnTo>
                  <a:pt x="80324" y="142522"/>
                </a:lnTo>
                <a:lnTo>
                  <a:pt x="79820" y="144218"/>
                </a:lnTo>
                <a:lnTo>
                  <a:pt x="80524" y="145542"/>
                </a:lnTo>
                <a:lnTo>
                  <a:pt x="82363" y="146933"/>
                </a:lnTo>
                <a:lnTo>
                  <a:pt x="85058" y="148371"/>
                </a:lnTo>
                <a:lnTo>
                  <a:pt x="86373" y="149314"/>
                </a:lnTo>
                <a:lnTo>
                  <a:pt x="86240" y="150181"/>
                </a:lnTo>
                <a:lnTo>
                  <a:pt x="84992" y="152009"/>
                </a:lnTo>
                <a:lnTo>
                  <a:pt x="84515" y="153571"/>
                </a:lnTo>
                <a:lnTo>
                  <a:pt x="83658" y="154972"/>
                </a:lnTo>
                <a:lnTo>
                  <a:pt x="83839" y="156267"/>
                </a:lnTo>
                <a:lnTo>
                  <a:pt x="85049" y="157477"/>
                </a:lnTo>
                <a:lnTo>
                  <a:pt x="84925" y="158553"/>
                </a:lnTo>
                <a:lnTo>
                  <a:pt x="84096" y="159372"/>
                </a:lnTo>
                <a:lnTo>
                  <a:pt x="82420" y="159201"/>
                </a:lnTo>
                <a:lnTo>
                  <a:pt x="81001" y="159315"/>
                </a:lnTo>
                <a:lnTo>
                  <a:pt x="79734" y="158982"/>
                </a:lnTo>
                <a:lnTo>
                  <a:pt x="75752" y="154800"/>
                </a:lnTo>
                <a:lnTo>
                  <a:pt x="74876" y="154676"/>
                </a:lnTo>
                <a:lnTo>
                  <a:pt x="69104" y="157896"/>
                </a:lnTo>
                <a:lnTo>
                  <a:pt x="67666" y="159210"/>
                </a:lnTo>
                <a:lnTo>
                  <a:pt x="66475" y="161115"/>
                </a:lnTo>
                <a:lnTo>
                  <a:pt x="64875" y="165220"/>
                </a:lnTo>
                <a:lnTo>
                  <a:pt x="62256" y="162830"/>
                </a:lnTo>
                <a:lnTo>
                  <a:pt x="59988" y="158458"/>
                </a:lnTo>
                <a:lnTo>
                  <a:pt x="57350" y="155762"/>
                </a:lnTo>
                <a:lnTo>
                  <a:pt x="51797" y="151428"/>
                </a:lnTo>
                <a:lnTo>
                  <a:pt x="50311" y="148228"/>
                </a:lnTo>
                <a:lnTo>
                  <a:pt x="43958" y="141189"/>
                </a:lnTo>
                <a:lnTo>
                  <a:pt x="34833" y="134150"/>
                </a:lnTo>
                <a:lnTo>
                  <a:pt x="28232" y="128045"/>
                </a:lnTo>
                <a:lnTo>
                  <a:pt x="27232" y="126692"/>
                </a:lnTo>
                <a:lnTo>
                  <a:pt x="28347" y="126854"/>
                </a:lnTo>
                <a:lnTo>
                  <a:pt x="34719" y="129902"/>
                </a:lnTo>
                <a:lnTo>
                  <a:pt x="35586" y="129559"/>
                </a:lnTo>
                <a:lnTo>
                  <a:pt x="36319" y="128873"/>
                </a:lnTo>
                <a:lnTo>
                  <a:pt x="33576" y="127273"/>
                </a:lnTo>
                <a:lnTo>
                  <a:pt x="30947" y="126016"/>
                </a:lnTo>
                <a:lnTo>
                  <a:pt x="28480" y="125235"/>
                </a:lnTo>
                <a:lnTo>
                  <a:pt x="26013" y="125301"/>
                </a:lnTo>
                <a:lnTo>
                  <a:pt x="24632" y="124015"/>
                </a:lnTo>
                <a:lnTo>
                  <a:pt x="23736" y="122053"/>
                </a:lnTo>
                <a:lnTo>
                  <a:pt x="23279" y="120377"/>
                </a:lnTo>
                <a:lnTo>
                  <a:pt x="22184" y="118615"/>
                </a:lnTo>
                <a:lnTo>
                  <a:pt x="18688" y="114995"/>
                </a:lnTo>
                <a:lnTo>
                  <a:pt x="17840" y="113595"/>
                </a:lnTo>
                <a:lnTo>
                  <a:pt x="15926" y="111690"/>
                </a:lnTo>
                <a:lnTo>
                  <a:pt x="17088" y="111433"/>
                </a:lnTo>
                <a:lnTo>
                  <a:pt x="20841" y="113262"/>
                </a:lnTo>
                <a:lnTo>
                  <a:pt x="21174" y="112528"/>
                </a:lnTo>
                <a:lnTo>
                  <a:pt x="20850" y="111462"/>
                </a:lnTo>
                <a:lnTo>
                  <a:pt x="17078" y="109728"/>
                </a:lnTo>
                <a:lnTo>
                  <a:pt x="15040" y="109614"/>
                </a:lnTo>
                <a:lnTo>
                  <a:pt x="14564" y="108394"/>
                </a:lnTo>
                <a:lnTo>
                  <a:pt x="14840" y="106985"/>
                </a:lnTo>
                <a:lnTo>
                  <a:pt x="12145" y="101717"/>
                </a:lnTo>
                <a:lnTo>
                  <a:pt x="9344" y="97764"/>
                </a:lnTo>
                <a:lnTo>
                  <a:pt x="8906" y="95898"/>
                </a:lnTo>
                <a:lnTo>
                  <a:pt x="16459" y="104489"/>
                </a:lnTo>
                <a:lnTo>
                  <a:pt x="17469" y="104632"/>
                </a:lnTo>
                <a:lnTo>
                  <a:pt x="18802" y="104556"/>
                </a:lnTo>
                <a:lnTo>
                  <a:pt x="21927" y="103594"/>
                </a:lnTo>
                <a:lnTo>
                  <a:pt x="21327" y="102441"/>
                </a:lnTo>
                <a:lnTo>
                  <a:pt x="19917" y="101212"/>
                </a:lnTo>
                <a:lnTo>
                  <a:pt x="18555" y="101784"/>
                </a:lnTo>
                <a:lnTo>
                  <a:pt x="16774" y="101898"/>
                </a:lnTo>
                <a:lnTo>
                  <a:pt x="15840" y="101384"/>
                </a:lnTo>
                <a:lnTo>
                  <a:pt x="15421" y="100498"/>
                </a:lnTo>
                <a:lnTo>
                  <a:pt x="17202" y="96326"/>
                </a:lnTo>
                <a:lnTo>
                  <a:pt x="16431" y="96545"/>
                </a:lnTo>
                <a:lnTo>
                  <a:pt x="15869" y="97279"/>
                </a:lnTo>
                <a:lnTo>
                  <a:pt x="14888" y="97641"/>
                </a:lnTo>
                <a:lnTo>
                  <a:pt x="13383" y="97850"/>
                </a:lnTo>
                <a:lnTo>
                  <a:pt x="9658" y="95621"/>
                </a:lnTo>
                <a:lnTo>
                  <a:pt x="6382" y="89602"/>
                </a:lnTo>
                <a:lnTo>
                  <a:pt x="5515" y="88363"/>
                </a:lnTo>
                <a:lnTo>
                  <a:pt x="4639" y="86268"/>
                </a:lnTo>
                <a:lnTo>
                  <a:pt x="3772" y="85401"/>
                </a:lnTo>
                <a:lnTo>
                  <a:pt x="0" y="76838"/>
                </a:lnTo>
                <a:lnTo>
                  <a:pt x="1438" y="77476"/>
                </a:lnTo>
                <a:lnTo>
                  <a:pt x="3162" y="79953"/>
                </a:lnTo>
                <a:lnTo>
                  <a:pt x="6506" y="79429"/>
                </a:lnTo>
                <a:lnTo>
                  <a:pt x="7811" y="78000"/>
                </a:lnTo>
                <a:lnTo>
                  <a:pt x="8944" y="78048"/>
                </a:lnTo>
                <a:lnTo>
                  <a:pt x="10116" y="77724"/>
                </a:lnTo>
                <a:lnTo>
                  <a:pt x="11582" y="76371"/>
                </a:lnTo>
                <a:lnTo>
                  <a:pt x="15869" y="70466"/>
                </a:lnTo>
                <a:lnTo>
                  <a:pt x="17002" y="62694"/>
                </a:lnTo>
                <a:lnTo>
                  <a:pt x="16631" y="58074"/>
                </a:lnTo>
                <a:lnTo>
                  <a:pt x="16002" y="53483"/>
                </a:lnTo>
                <a:lnTo>
                  <a:pt x="17421" y="52016"/>
                </a:lnTo>
                <a:lnTo>
                  <a:pt x="17983" y="52987"/>
                </a:lnTo>
                <a:lnTo>
                  <a:pt x="18260" y="54616"/>
                </a:lnTo>
                <a:lnTo>
                  <a:pt x="18926" y="55826"/>
                </a:lnTo>
                <a:lnTo>
                  <a:pt x="20450" y="56902"/>
                </a:lnTo>
                <a:lnTo>
                  <a:pt x="23289" y="57188"/>
                </a:lnTo>
                <a:lnTo>
                  <a:pt x="27670" y="58893"/>
                </a:lnTo>
                <a:lnTo>
                  <a:pt x="29232" y="59969"/>
                </a:lnTo>
                <a:lnTo>
                  <a:pt x="29661" y="57807"/>
                </a:lnTo>
                <a:lnTo>
                  <a:pt x="34709" y="55969"/>
                </a:lnTo>
                <a:lnTo>
                  <a:pt x="33176" y="55311"/>
                </a:lnTo>
                <a:lnTo>
                  <a:pt x="28699" y="56036"/>
                </a:lnTo>
                <a:lnTo>
                  <a:pt x="22546" y="53283"/>
                </a:lnTo>
                <a:lnTo>
                  <a:pt x="20498" y="51540"/>
                </a:lnTo>
                <a:lnTo>
                  <a:pt x="18593" y="48215"/>
                </a:lnTo>
                <a:lnTo>
                  <a:pt x="16621" y="46482"/>
                </a:lnTo>
                <a:lnTo>
                  <a:pt x="16755" y="44929"/>
                </a:lnTo>
                <a:lnTo>
                  <a:pt x="21174" y="43491"/>
                </a:lnTo>
                <a:lnTo>
                  <a:pt x="22346" y="43653"/>
                </a:lnTo>
                <a:lnTo>
                  <a:pt x="22813" y="45368"/>
                </a:lnTo>
                <a:lnTo>
                  <a:pt x="24003" y="46072"/>
                </a:lnTo>
                <a:lnTo>
                  <a:pt x="24451" y="45834"/>
                </a:lnTo>
                <a:lnTo>
                  <a:pt x="24651" y="44377"/>
                </a:lnTo>
                <a:lnTo>
                  <a:pt x="24660" y="40452"/>
                </a:lnTo>
                <a:lnTo>
                  <a:pt x="23317" y="34823"/>
                </a:lnTo>
                <a:lnTo>
                  <a:pt x="23727" y="33737"/>
                </a:lnTo>
                <a:lnTo>
                  <a:pt x="24937" y="33347"/>
                </a:lnTo>
                <a:lnTo>
                  <a:pt x="26013" y="32604"/>
                </a:lnTo>
                <a:lnTo>
                  <a:pt x="26765" y="32471"/>
                </a:lnTo>
                <a:lnTo>
                  <a:pt x="28261" y="32604"/>
                </a:lnTo>
                <a:lnTo>
                  <a:pt x="29013" y="33909"/>
                </a:lnTo>
                <a:lnTo>
                  <a:pt x="29423" y="34623"/>
                </a:lnTo>
                <a:lnTo>
                  <a:pt x="30937" y="34957"/>
                </a:lnTo>
                <a:lnTo>
                  <a:pt x="32176" y="35652"/>
                </a:lnTo>
                <a:lnTo>
                  <a:pt x="33242" y="35462"/>
                </a:lnTo>
                <a:lnTo>
                  <a:pt x="34128" y="34652"/>
                </a:lnTo>
                <a:lnTo>
                  <a:pt x="35424" y="34480"/>
                </a:lnTo>
                <a:lnTo>
                  <a:pt x="39453" y="34499"/>
                </a:lnTo>
                <a:lnTo>
                  <a:pt x="43101" y="34509"/>
                </a:lnTo>
                <a:lnTo>
                  <a:pt x="50359" y="34528"/>
                </a:lnTo>
                <a:lnTo>
                  <a:pt x="57626" y="34557"/>
                </a:lnTo>
                <a:lnTo>
                  <a:pt x="64894" y="34576"/>
                </a:lnTo>
                <a:lnTo>
                  <a:pt x="70361" y="34595"/>
                </a:lnTo>
                <a:lnTo>
                  <a:pt x="70342" y="31385"/>
                </a:lnTo>
                <a:lnTo>
                  <a:pt x="70314" y="26422"/>
                </a:lnTo>
                <a:lnTo>
                  <a:pt x="70285" y="20555"/>
                </a:lnTo>
                <a:lnTo>
                  <a:pt x="70247" y="14926"/>
                </a:lnTo>
                <a:lnTo>
                  <a:pt x="70218" y="9725"/>
                </a:lnTo>
                <a:lnTo>
                  <a:pt x="70190" y="3581"/>
                </a:lnTo>
                <a:lnTo>
                  <a:pt x="70485" y="1810"/>
                </a:lnTo>
                <a:lnTo>
                  <a:pt x="70847" y="1086"/>
                </a:lnTo>
                <a:lnTo>
                  <a:pt x="70714" y="67"/>
                </a:lnTo>
                <a:lnTo>
                  <a:pt x="76343" y="0"/>
                </a:lnTo>
                <a:lnTo>
                  <a:pt x="86516" y="448"/>
                </a:lnTo>
                <a:lnTo>
                  <a:pt x="90964" y="390"/>
                </a:lnTo>
                <a:lnTo>
                  <a:pt x="92231" y="476"/>
                </a:lnTo>
                <a:lnTo>
                  <a:pt x="97793" y="162"/>
                </a:lnTo>
                <a:lnTo>
                  <a:pt x="102289" y="552"/>
                </a:lnTo>
                <a:lnTo>
                  <a:pt x="104204" y="981"/>
                </a:lnTo>
                <a:lnTo>
                  <a:pt x="105928" y="1200"/>
                </a:lnTo>
                <a:lnTo>
                  <a:pt x="111319" y="1467"/>
                </a:lnTo>
                <a:lnTo>
                  <a:pt x="118358" y="1133"/>
                </a:lnTo>
                <a:lnTo>
                  <a:pt x="120748" y="1210"/>
                </a:lnTo>
                <a:lnTo>
                  <a:pt x="122073" y="20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AE932970-C8D1-61FC-53A4-F35C877B50AF}"/>
              </a:ext>
            </a:extLst>
          </p:cNvPr>
          <p:cNvSpPr/>
          <p:nvPr/>
        </p:nvSpPr>
        <p:spPr>
          <a:xfrm>
            <a:off x="5591496" y="2613349"/>
            <a:ext cx="264461" cy="512159"/>
          </a:xfrm>
          <a:custGeom>
            <a:avLst/>
            <a:gdLst>
              <a:gd name="connsiteX0" fmla="*/ 189271 w 264461"/>
              <a:gd name="connsiteY0" fmla="*/ 484203 h 512159"/>
              <a:gd name="connsiteX1" fmla="*/ 187033 w 264461"/>
              <a:gd name="connsiteY1" fmla="*/ 485651 h 512159"/>
              <a:gd name="connsiteX2" fmla="*/ 186328 w 264461"/>
              <a:gd name="connsiteY2" fmla="*/ 487356 h 512159"/>
              <a:gd name="connsiteX3" fmla="*/ 185785 w 264461"/>
              <a:gd name="connsiteY3" fmla="*/ 488023 h 512159"/>
              <a:gd name="connsiteX4" fmla="*/ 184309 w 264461"/>
              <a:gd name="connsiteY4" fmla="*/ 488461 h 512159"/>
              <a:gd name="connsiteX5" fmla="*/ 182842 w 264461"/>
              <a:gd name="connsiteY5" fmla="*/ 488470 h 512159"/>
              <a:gd name="connsiteX6" fmla="*/ 177260 w 264461"/>
              <a:gd name="connsiteY6" fmla="*/ 485061 h 512159"/>
              <a:gd name="connsiteX7" fmla="*/ 175974 w 264461"/>
              <a:gd name="connsiteY7" fmla="*/ 485213 h 512159"/>
              <a:gd name="connsiteX8" fmla="*/ 177251 w 264461"/>
              <a:gd name="connsiteY8" fmla="*/ 483651 h 512159"/>
              <a:gd name="connsiteX9" fmla="*/ 180718 w 264461"/>
              <a:gd name="connsiteY9" fmla="*/ 482375 h 512159"/>
              <a:gd name="connsiteX10" fmla="*/ 182671 w 264461"/>
              <a:gd name="connsiteY10" fmla="*/ 480689 h 512159"/>
              <a:gd name="connsiteX11" fmla="*/ 187176 w 264461"/>
              <a:gd name="connsiteY11" fmla="*/ 482317 h 512159"/>
              <a:gd name="connsiteX12" fmla="*/ 189271 w 264461"/>
              <a:gd name="connsiteY12" fmla="*/ 484203 h 512159"/>
              <a:gd name="connsiteX13" fmla="*/ 105566 w 264461"/>
              <a:gd name="connsiteY13" fmla="*/ 370189 h 512159"/>
              <a:gd name="connsiteX14" fmla="*/ 106689 w 264461"/>
              <a:gd name="connsiteY14" fmla="*/ 371018 h 512159"/>
              <a:gd name="connsiteX15" fmla="*/ 109509 w 264461"/>
              <a:gd name="connsiteY15" fmla="*/ 370884 h 512159"/>
              <a:gd name="connsiteX16" fmla="*/ 108575 w 264461"/>
              <a:gd name="connsiteY16" fmla="*/ 372732 h 512159"/>
              <a:gd name="connsiteX17" fmla="*/ 105470 w 264461"/>
              <a:gd name="connsiteY17" fmla="*/ 374790 h 512159"/>
              <a:gd name="connsiteX18" fmla="*/ 103384 w 264461"/>
              <a:gd name="connsiteY18" fmla="*/ 376819 h 512159"/>
              <a:gd name="connsiteX19" fmla="*/ 100860 w 264461"/>
              <a:gd name="connsiteY19" fmla="*/ 378514 h 512159"/>
              <a:gd name="connsiteX20" fmla="*/ 99641 w 264461"/>
              <a:gd name="connsiteY20" fmla="*/ 376561 h 512159"/>
              <a:gd name="connsiteX21" fmla="*/ 98222 w 264461"/>
              <a:gd name="connsiteY21" fmla="*/ 376637 h 512159"/>
              <a:gd name="connsiteX22" fmla="*/ 96050 w 264461"/>
              <a:gd name="connsiteY22" fmla="*/ 372885 h 512159"/>
              <a:gd name="connsiteX23" fmla="*/ 95660 w 264461"/>
              <a:gd name="connsiteY23" fmla="*/ 367265 h 512159"/>
              <a:gd name="connsiteX24" fmla="*/ 98498 w 264461"/>
              <a:gd name="connsiteY24" fmla="*/ 365798 h 512159"/>
              <a:gd name="connsiteX25" fmla="*/ 102422 w 264461"/>
              <a:gd name="connsiteY25" fmla="*/ 365884 h 512159"/>
              <a:gd name="connsiteX26" fmla="*/ 105566 w 264461"/>
              <a:gd name="connsiteY26" fmla="*/ 370189 h 512159"/>
              <a:gd name="connsiteX27" fmla="*/ 47339 w 264461"/>
              <a:gd name="connsiteY27" fmla="*/ 282445 h 512159"/>
              <a:gd name="connsiteX28" fmla="*/ 51111 w 264461"/>
              <a:gd name="connsiteY28" fmla="*/ 283616 h 512159"/>
              <a:gd name="connsiteX29" fmla="*/ 53921 w 264461"/>
              <a:gd name="connsiteY29" fmla="*/ 283597 h 512159"/>
              <a:gd name="connsiteX30" fmla="*/ 56417 w 264461"/>
              <a:gd name="connsiteY30" fmla="*/ 286998 h 512159"/>
              <a:gd name="connsiteX31" fmla="*/ 57750 w 264461"/>
              <a:gd name="connsiteY31" fmla="*/ 292351 h 512159"/>
              <a:gd name="connsiteX32" fmla="*/ 60865 w 264461"/>
              <a:gd name="connsiteY32" fmla="*/ 297628 h 512159"/>
              <a:gd name="connsiteX33" fmla="*/ 64941 w 264461"/>
              <a:gd name="connsiteY33" fmla="*/ 302200 h 512159"/>
              <a:gd name="connsiteX34" fmla="*/ 65103 w 264461"/>
              <a:gd name="connsiteY34" fmla="*/ 304990 h 512159"/>
              <a:gd name="connsiteX35" fmla="*/ 63646 w 264461"/>
              <a:gd name="connsiteY35" fmla="*/ 306486 h 512159"/>
              <a:gd name="connsiteX36" fmla="*/ 60608 w 264461"/>
              <a:gd name="connsiteY36" fmla="*/ 308343 h 512159"/>
              <a:gd name="connsiteX37" fmla="*/ 60617 w 264461"/>
              <a:gd name="connsiteY37" fmla="*/ 310334 h 512159"/>
              <a:gd name="connsiteX38" fmla="*/ 62627 w 264461"/>
              <a:gd name="connsiteY38" fmla="*/ 309334 h 512159"/>
              <a:gd name="connsiteX39" fmla="*/ 64360 w 264461"/>
              <a:gd name="connsiteY39" fmla="*/ 308877 h 512159"/>
              <a:gd name="connsiteX40" fmla="*/ 68532 w 264461"/>
              <a:gd name="connsiteY40" fmla="*/ 309315 h 512159"/>
              <a:gd name="connsiteX41" fmla="*/ 69990 w 264461"/>
              <a:gd name="connsiteY41" fmla="*/ 311334 h 512159"/>
              <a:gd name="connsiteX42" fmla="*/ 70999 w 264461"/>
              <a:gd name="connsiteY42" fmla="*/ 314354 h 512159"/>
              <a:gd name="connsiteX43" fmla="*/ 71533 w 264461"/>
              <a:gd name="connsiteY43" fmla="*/ 316830 h 512159"/>
              <a:gd name="connsiteX44" fmla="*/ 71171 w 264461"/>
              <a:gd name="connsiteY44" fmla="*/ 319516 h 512159"/>
              <a:gd name="connsiteX45" fmla="*/ 70047 w 264461"/>
              <a:gd name="connsiteY45" fmla="*/ 318659 h 512159"/>
              <a:gd name="connsiteX46" fmla="*/ 68904 w 264461"/>
              <a:gd name="connsiteY46" fmla="*/ 316259 h 512159"/>
              <a:gd name="connsiteX47" fmla="*/ 67637 w 264461"/>
              <a:gd name="connsiteY47" fmla="*/ 315154 h 512159"/>
              <a:gd name="connsiteX48" fmla="*/ 66161 w 264461"/>
              <a:gd name="connsiteY48" fmla="*/ 314553 h 512159"/>
              <a:gd name="connsiteX49" fmla="*/ 66827 w 264461"/>
              <a:gd name="connsiteY49" fmla="*/ 317859 h 512159"/>
              <a:gd name="connsiteX50" fmla="*/ 66561 w 264461"/>
              <a:gd name="connsiteY50" fmla="*/ 322269 h 512159"/>
              <a:gd name="connsiteX51" fmla="*/ 67199 w 264461"/>
              <a:gd name="connsiteY51" fmla="*/ 322678 h 512159"/>
              <a:gd name="connsiteX52" fmla="*/ 69180 w 264461"/>
              <a:gd name="connsiteY52" fmla="*/ 322755 h 512159"/>
              <a:gd name="connsiteX53" fmla="*/ 67875 w 264461"/>
              <a:gd name="connsiteY53" fmla="*/ 327250 h 512159"/>
              <a:gd name="connsiteX54" fmla="*/ 65161 w 264461"/>
              <a:gd name="connsiteY54" fmla="*/ 328470 h 512159"/>
              <a:gd name="connsiteX55" fmla="*/ 62008 w 264461"/>
              <a:gd name="connsiteY55" fmla="*/ 328927 h 512159"/>
              <a:gd name="connsiteX56" fmla="*/ 61246 w 264461"/>
              <a:gd name="connsiteY56" fmla="*/ 330518 h 512159"/>
              <a:gd name="connsiteX57" fmla="*/ 60674 w 264461"/>
              <a:gd name="connsiteY57" fmla="*/ 332565 h 512159"/>
              <a:gd name="connsiteX58" fmla="*/ 59026 w 264461"/>
              <a:gd name="connsiteY58" fmla="*/ 335613 h 512159"/>
              <a:gd name="connsiteX59" fmla="*/ 56855 w 264461"/>
              <a:gd name="connsiteY59" fmla="*/ 337337 h 512159"/>
              <a:gd name="connsiteX60" fmla="*/ 54169 w 264461"/>
              <a:gd name="connsiteY60" fmla="*/ 336985 h 512159"/>
              <a:gd name="connsiteX61" fmla="*/ 51540 w 264461"/>
              <a:gd name="connsiteY61" fmla="*/ 335623 h 512159"/>
              <a:gd name="connsiteX62" fmla="*/ 49244 w 264461"/>
              <a:gd name="connsiteY62" fmla="*/ 335347 h 512159"/>
              <a:gd name="connsiteX63" fmla="*/ 47644 w 264461"/>
              <a:gd name="connsiteY63" fmla="*/ 336156 h 512159"/>
              <a:gd name="connsiteX64" fmla="*/ 46606 w 264461"/>
              <a:gd name="connsiteY64" fmla="*/ 336909 h 512159"/>
              <a:gd name="connsiteX65" fmla="*/ 45596 w 264461"/>
              <a:gd name="connsiteY65" fmla="*/ 336775 h 512159"/>
              <a:gd name="connsiteX66" fmla="*/ 42710 w 264461"/>
              <a:gd name="connsiteY66" fmla="*/ 337061 h 512159"/>
              <a:gd name="connsiteX67" fmla="*/ 39996 w 264461"/>
              <a:gd name="connsiteY67" fmla="*/ 337004 h 512159"/>
              <a:gd name="connsiteX68" fmla="*/ 39605 w 264461"/>
              <a:gd name="connsiteY68" fmla="*/ 335814 h 512159"/>
              <a:gd name="connsiteX69" fmla="*/ 40072 w 264461"/>
              <a:gd name="connsiteY69" fmla="*/ 332232 h 512159"/>
              <a:gd name="connsiteX70" fmla="*/ 39462 w 264461"/>
              <a:gd name="connsiteY70" fmla="*/ 331260 h 512159"/>
              <a:gd name="connsiteX71" fmla="*/ 36871 w 264461"/>
              <a:gd name="connsiteY71" fmla="*/ 330765 h 512159"/>
              <a:gd name="connsiteX72" fmla="*/ 35909 w 264461"/>
              <a:gd name="connsiteY72" fmla="*/ 329908 h 512159"/>
              <a:gd name="connsiteX73" fmla="*/ 34414 w 264461"/>
              <a:gd name="connsiteY73" fmla="*/ 327431 h 512159"/>
              <a:gd name="connsiteX74" fmla="*/ 34119 w 264461"/>
              <a:gd name="connsiteY74" fmla="*/ 326269 h 512159"/>
              <a:gd name="connsiteX75" fmla="*/ 33909 w 264461"/>
              <a:gd name="connsiteY75" fmla="*/ 324669 h 512159"/>
              <a:gd name="connsiteX76" fmla="*/ 32328 w 264461"/>
              <a:gd name="connsiteY76" fmla="*/ 322602 h 512159"/>
              <a:gd name="connsiteX77" fmla="*/ 30413 w 264461"/>
              <a:gd name="connsiteY77" fmla="*/ 321116 h 512159"/>
              <a:gd name="connsiteX78" fmla="*/ 29289 w 264461"/>
              <a:gd name="connsiteY78" fmla="*/ 321040 h 512159"/>
              <a:gd name="connsiteX79" fmla="*/ 27051 w 264461"/>
              <a:gd name="connsiteY79" fmla="*/ 323459 h 512159"/>
              <a:gd name="connsiteX80" fmla="*/ 25203 w 264461"/>
              <a:gd name="connsiteY80" fmla="*/ 325907 h 512159"/>
              <a:gd name="connsiteX81" fmla="*/ 25851 w 264461"/>
              <a:gd name="connsiteY81" fmla="*/ 327136 h 512159"/>
              <a:gd name="connsiteX82" fmla="*/ 26451 w 264461"/>
              <a:gd name="connsiteY82" fmla="*/ 328746 h 512159"/>
              <a:gd name="connsiteX83" fmla="*/ 25451 w 264461"/>
              <a:gd name="connsiteY83" fmla="*/ 329908 h 512159"/>
              <a:gd name="connsiteX84" fmla="*/ 22412 w 264461"/>
              <a:gd name="connsiteY84" fmla="*/ 332556 h 512159"/>
              <a:gd name="connsiteX85" fmla="*/ 21936 w 264461"/>
              <a:gd name="connsiteY85" fmla="*/ 333585 h 512159"/>
              <a:gd name="connsiteX86" fmla="*/ 21117 w 264461"/>
              <a:gd name="connsiteY86" fmla="*/ 334146 h 512159"/>
              <a:gd name="connsiteX87" fmla="*/ 19669 w 264461"/>
              <a:gd name="connsiteY87" fmla="*/ 333413 h 512159"/>
              <a:gd name="connsiteX88" fmla="*/ 16059 w 264461"/>
              <a:gd name="connsiteY88" fmla="*/ 333585 h 512159"/>
              <a:gd name="connsiteX89" fmla="*/ 14402 w 264461"/>
              <a:gd name="connsiteY89" fmla="*/ 333118 h 512159"/>
              <a:gd name="connsiteX90" fmla="*/ 12468 w 264461"/>
              <a:gd name="connsiteY90" fmla="*/ 331165 h 512159"/>
              <a:gd name="connsiteX91" fmla="*/ 7753 w 264461"/>
              <a:gd name="connsiteY91" fmla="*/ 329860 h 512159"/>
              <a:gd name="connsiteX92" fmla="*/ 6963 w 264461"/>
              <a:gd name="connsiteY92" fmla="*/ 326727 h 512159"/>
              <a:gd name="connsiteX93" fmla="*/ 6058 w 264461"/>
              <a:gd name="connsiteY93" fmla="*/ 326136 h 512159"/>
              <a:gd name="connsiteX94" fmla="*/ 714 w 264461"/>
              <a:gd name="connsiteY94" fmla="*/ 320754 h 512159"/>
              <a:gd name="connsiteX95" fmla="*/ 0 w 264461"/>
              <a:gd name="connsiteY95" fmla="*/ 318954 h 512159"/>
              <a:gd name="connsiteX96" fmla="*/ 695 w 264461"/>
              <a:gd name="connsiteY96" fmla="*/ 317878 h 512159"/>
              <a:gd name="connsiteX97" fmla="*/ 2686 w 264461"/>
              <a:gd name="connsiteY97" fmla="*/ 316249 h 512159"/>
              <a:gd name="connsiteX98" fmla="*/ 9382 w 264461"/>
              <a:gd name="connsiteY98" fmla="*/ 313544 h 512159"/>
              <a:gd name="connsiteX99" fmla="*/ 10439 w 264461"/>
              <a:gd name="connsiteY99" fmla="*/ 312458 h 512159"/>
              <a:gd name="connsiteX100" fmla="*/ 10658 w 264461"/>
              <a:gd name="connsiteY100" fmla="*/ 311496 h 512159"/>
              <a:gd name="connsiteX101" fmla="*/ 8687 w 264461"/>
              <a:gd name="connsiteY101" fmla="*/ 310401 h 512159"/>
              <a:gd name="connsiteX102" fmla="*/ 6915 w 264461"/>
              <a:gd name="connsiteY102" fmla="*/ 309181 h 512159"/>
              <a:gd name="connsiteX103" fmla="*/ 6315 w 264461"/>
              <a:gd name="connsiteY103" fmla="*/ 308391 h 512159"/>
              <a:gd name="connsiteX104" fmla="*/ 6267 w 264461"/>
              <a:gd name="connsiteY104" fmla="*/ 307695 h 512159"/>
              <a:gd name="connsiteX105" fmla="*/ 7277 w 264461"/>
              <a:gd name="connsiteY105" fmla="*/ 306791 h 512159"/>
              <a:gd name="connsiteX106" fmla="*/ 9296 w 264461"/>
              <a:gd name="connsiteY106" fmla="*/ 306724 h 512159"/>
              <a:gd name="connsiteX107" fmla="*/ 10897 w 264461"/>
              <a:gd name="connsiteY107" fmla="*/ 307134 h 512159"/>
              <a:gd name="connsiteX108" fmla="*/ 12164 w 264461"/>
              <a:gd name="connsiteY108" fmla="*/ 306324 h 512159"/>
              <a:gd name="connsiteX109" fmla="*/ 14392 w 264461"/>
              <a:gd name="connsiteY109" fmla="*/ 305505 h 512159"/>
              <a:gd name="connsiteX110" fmla="*/ 15888 w 264461"/>
              <a:gd name="connsiteY110" fmla="*/ 304476 h 512159"/>
              <a:gd name="connsiteX111" fmla="*/ 17174 w 264461"/>
              <a:gd name="connsiteY111" fmla="*/ 301819 h 512159"/>
              <a:gd name="connsiteX112" fmla="*/ 18535 w 264461"/>
              <a:gd name="connsiteY112" fmla="*/ 299428 h 512159"/>
              <a:gd name="connsiteX113" fmla="*/ 18679 w 264461"/>
              <a:gd name="connsiteY113" fmla="*/ 298132 h 512159"/>
              <a:gd name="connsiteX114" fmla="*/ 19869 w 264461"/>
              <a:gd name="connsiteY114" fmla="*/ 293570 h 512159"/>
              <a:gd name="connsiteX115" fmla="*/ 20526 w 264461"/>
              <a:gd name="connsiteY115" fmla="*/ 292437 h 512159"/>
              <a:gd name="connsiteX116" fmla="*/ 24755 w 264461"/>
              <a:gd name="connsiteY116" fmla="*/ 289446 h 512159"/>
              <a:gd name="connsiteX117" fmla="*/ 25822 w 264461"/>
              <a:gd name="connsiteY117" fmla="*/ 291084 h 512159"/>
              <a:gd name="connsiteX118" fmla="*/ 27908 w 264461"/>
              <a:gd name="connsiteY118" fmla="*/ 291484 h 512159"/>
              <a:gd name="connsiteX119" fmla="*/ 29775 w 264461"/>
              <a:gd name="connsiteY119" fmla="*/ 289979 h 512159"/>
              <a:gd name="connsiteX120" fmla="*/ 32013 w 264461"/>
              <a:gd name="connsiteY120" fmla="*/ 285226 h 512159"/>
              <a:gd name="connsiteX121" fmla="*/ 33566 w 264461"/>
              <a:gd name="connsiteY121" fmla="*/ 284931 h 512159"/>
              <a:gd name="connsiteX122" fmla="*/ 35281 w 264461"/>
              <a:gd name="connsiteY122" fmla="*/ 285321 h 512159"/>
              <a:gd name="connsiteX123" fmla="*/ 38652 w 264461"/>
              <a:gd name="connsiteY123" fmla="*/ 284721 h 512159"/>
              <a:gd name="connsiteX124" fmla="*/ 44634 w 264461"/>
              <a:gd name="connsiteY124" fmla="*/ 282502 h 512159"/>
              <a:gd name="connsiteX125" fmla="*/ 47339 w 264461"/>
              <a:gd name="connsiteY125" fmla="*/ 282445 h 512159"/>
              <a:gd name="connsiteX126" fmla="*/ 81277 w 264461"/>
              <a:gd name="connsiteY126" fmla="*/ 272729 h 512159"/>
              <a:gd name="connsiteX127" fmla="*/ 77905 w 264461"/>
              <a:gd name="connsiteY127" fmla="*/ 272767 h 512159"/>
              <a:gd name="connsiteX128" fmla="*/ 76686 w 264461"/>
              <a:gd name="connsiteY128" fmla="*/ 272358 h 512159"/>
              <a:gd name="connsiteX129" fmla="*/ 75229 w 264461"/>
              <a:gd name="connsiteY129" fmla="*/ 271215 h 512159"/>
              <a:gd name="connsiteX130" fmla="*/ 73590 w 264461"/>
              <a:gd name="connsiteY130" fmla="*/ 264738 h 512159"/>
              <a:gd name="connsiteX131" fmla="*/ 74181 w 264461"/>
              <a:gd name="connsiteY131" fmla="*/ 262442 h 512159"/>
              <a:gd name="connsiteX132" fmla="*/ 74847 w 264461"/>
              <a:gd name="connsiteY132" fmla="*/ 261318 h 512159"/>
              <a:gd name="connsiteX133" fmla="*/ 75590 w 264461"/>
              <a:gd name="connsiteY133" fmla="*/ 260442 h 512159"/>
              <a:gd name="connsiteX134" fmla="*/ 77371 w 264461"/>
              <a:gd name="connsiteY134" fmla="*/ 260080 h 512159"/>
              <a:gd name="connsiteX135" fmla="*/ 79143 w 264461"/>
              <a:gd name="connsiteY135" fmla="*/ 261309 h 512159"/>
              <a:gd name="connsiteX136" fmla="*/ 79810 w 264461"/>
              <a:gd name="connsiteY136" fmla="*/ 262452 h 512159"/>
              <a:gd name="connsiteX137" fmla="*/ 81296 w 264461"/>
              <a:gd name="connsiteY137" fmla="*/ 266833 h 512159"/>
              <a:gd name="connsiteX138" fmla="*/ 81572 w 264461"/>
              <a:gd name="connsiteY138" fmla="*/ 270586 h 512159"/>
              <a:gd name="connsiteX139" fmla="*/ 81277 w 264461"/>
              <a:gd name="connsiteY139" fmla="*/ 272729 h 512159"/>
              <a:gd name="connsiteX140" fmla="*/ 53921 w 264461"/>
              <a:gd name="connsiteY140" fmla="*/ 249927 h 512159"/>
              <a:gd name="connsiteX141" fmla="*/ 54883 w 264461"/>
              <a:gd name="connsiteY141" fmla="*/ 256032 h 512159"/>
              <a:gd name="connsiteX142" fmla="*/ 55826 w 264461"/>
              <a:gd name="connsiteY142" fmla="*/ 259804 h 512159"/>
              <a:gd name="connsiteX143" fmla="*/ 55893 w 264461"/>
              <a:gd name="connsiteY143" fmla="*/ 261090 h 512159"/>
              <a:gd name="connsiteX144" fmla="*/ 55007 w 264461"/>
              <a:gd name="connsiteY144" fmla="*/ 262880 h 512159"/>
              <a:gd name="connsiteX145" fmla="*/ 50597 w 264461"/>
              <a:gd name="connsiteY145" fmla="*/ 265262 h 512159"/>
              <a:gd name="connsiteX146" fmla="*/ 49206 w 264461"/>
              <a:gd name="connsiteY146" fmla="*/ 265271 h 512159"/>
              <a:gd name="connsiteX147" fmla="*/ 49149 w 264461"/>
              <a:gd name="connsiteY147" fmla="*/ 264690 h 512159"/>
              <a:gd name="connsiteX148" fmla="*/ 50140 w 264461"/>
              <a:gd name="connsiteY148" fmla="*/ 262271 h 512159"/>
              <a:gd name="connsiteX149" fmla="*/ 49282 w 264461"/>
              <a:gd name="connsiteY149" fmla="*/ 259518 h 512159"/>
              <a:gd name="connsiteX150" fmla="*/ 49701 w 264461"/>
              <a:gd name="connsiteY150" fmla="*/ 257423 h 512159"/>
              <a:gd name="connsiteX151" fmla="*/ 49292 w 264461"/>
              <a:gd name="connsiteY151" fmla="*/ 257042 h 512159"/>
              <a:gd name="connsiteX152" fmla="*/ 48435 w 264461"/>
              <a:gd name="connsiteY152" fmla="*/ 257337 h 512159"/>
              <a:gd name="connsiteX153" fmla="*/ 45272 w 264461"/>
              <a:gd name="connsiteY153" fmla="*/ 260661 h 512159"/>
              <a:gd name="connsiteX154" fmla="*/ 44215 w 264461"/>
              <a:gd name="connsiteY154" fmla="*/ 260985 h 512159"/>
              <a:gd name="connsiteX155" fmla="*/ 44101 w 264461"/>
              <a:gd name="connsiteY155" fmla="*/ 260309 h 512159"/>
              <a:gd name="connsiteX156" fmla="*/ 44882 w 264461"/>
              <a:gd name="connsiteY156" fmla="*/ 257585 h 512159"/>
              <a:gd name="connsiteX157" fmla="*/ 44977 w 264461"/>
              <a:gd name="connsiteY157" fmla="*/ 255718 h 512159"/>
              <a:gd name="connsiteX158" fmla="*/ 45444 w 264461"/>
              <a:gd name="connsiteY158" fmla="*/ 254575 h 512159"/>
              <a:gd name="connsiteX159" fmla="*/ 46301 w 264461"/>
              <a:gd name="connsiteY159" fmla="*/ 253517 h 512159"/>
              <a:gd name="connsiteX160" fmla="*/ 47320 w 264461"/>
              <a:gd name="connsiteY160" fmla="*/ 252727 h 512159"/>
              <a:gd name="connsiteX161" fmla="*/ 48149 w 264461"/>
              <a:gd name="connsiteY161" fmla="*/ 252612 h 512159"/>
              <a:gd name="connsiteX162" fmla="*/ 49025 w 264461"/>
              <a:gd name="connsiteY162" fmla="*/ 253432 h 512159"/>
              <a:gd name="connsiteX163" fmla="*/ 51578 w 264461"/>
              <a:gd name="connsiteY163" fmla="*/ 251146 h 512159"/>
              <a:gd name="connsiteX164" fmla="*/ 53921 w 264461"/>
              <a:gd name="connsiteY164" fmla="*/ 249927 h 512159"/>
              <a:gd name="connsiteX165" fmla="*/ 58169 w 264461"/>
              <a:gd name="connsiteY165" fmla="*/ 255451 h 512159"/>
              <a:gd name="connsiteX166" fmla="*/ 57607 w 264461"/>
              <a:gd name="connsiteY166" fmla="*/ 255956 h 512159"/>
              <a:gd name="connsiteX167" fmla="*/ 56255 w 264461"/>
              <a:gd name="connsiteY167" fmla="*/ 255813 h 512159"/>
              <a:gd name="connsiteX168" fmla="*/ 55750 w 264461"/>
              <a:gd name="connsiteY168" fmla="*/ 255041 h 512159"/>
              <a:gd name="connsiteX169" fmla="*/ 55474 w 264461"/>
              <a:gd name="connsiteY169" fmla="*/ 253860 h 512159"/>
              <a:gd name="connsiteX170" fmla="*/ 55445 w 264461"/>
              <a:gd name="connsiteY170" fmla="*/ 251698 h 512159"/>
              <a:gd name="connsiteX171" fmla="*/ 56264 w 264461"/>
              <a:gd name="connsiteY171" fmla="*/ 250145 h 512159"/>
              <a:gd name="connsiteX172" fmla="*/ 59731 w 264461"/>
              <a:gd name="connsiteY172" fmla="*/ 247802 h 512159"/>
              <a:gd name="connsiteX173" fmla="*/ 58160 w 264461"/>
              <a:gd name="connsiteY173" fmla="*/ 246974 h 512159"/>
              <a:gd name="connsiteX174" fmla="*/ 58103 w 264461"/>
              <a:gd name="connsiteY174" fmla="*/ 246383 h 512159"/>
              <a:gd name="connsiteX175" fmla="*/ 58998 w 264461"/>
              <a:gd name="connsiteY175" fmla="*/ 244430 h 512159"/>
              <a:gd name="connsiteX176" fmla="*/ 62722 w 264461"/>
              <a:gd name="connsiteY176" fmla="*/ 241392 h 512159"/>
              <a:gd name="connsiteX177" fmla="*/ 63722 w 264461"/>
              <a:gd name="connsiteY177" fmla="*/ 240840 h 512159"/>
              <a:gd name="connsiteX178" fmla="*/ 64713 w 264461"/>
              <a:gd name="connsiteY178" fmla="*/ 240925 h 512159"/>
              <a:gd name="connsiteX179" fmla="*/ 62789 w 264461"/>
              <a:gd name="connsiteY179" fmla="*/ 246316 h 512159"/>
              <a:gd name="connsiteX180" fmla="*/ 58169 w 264461"/>
              <a:gd name="connsiteY180" fmla="*/ 255451 h 512159"/>
              <a:gd name="connsiteX181" fmla="*/ 63303 w 264461"/>
              <a:gd name="connsiteY181" fmla="*/ 230124 h 512159"/>
              <a:gd name="connsiteX182" fmla="*/ 52654 w 264461"/>
              <a:gd name="connsiteY182" fmla="*/ 232801 h 512159"/>
              <a:gd name="connsiteX183" fmla="*/ 48987 w 264461"/>
              <a:gd name="connsiteY183" fmla="*/ 232562 h 512159"/>
              <a:gd name="connsiteX184" fmla="*/ 48654 w 264461"/>
              <a:gd name="connsiteY184" fmla="*/ 231248 h 512159"/>
              <a:gd name="connsiteX185" fmla="*/ 49387 w 264461"/>
              <a:gd name="connsiteY185" fmla="*/ 230372 h 512159"/>
              <a:gd name="connsiteX186" fmla="*/ 52426 w 264461"/>
              <a:gd name="connsiteY186" fmla="*/ 229524 h 512159"/>
              <a:gd name="connsiteX187" fmla="*/ 53654 w 264461"/>
              <a:gd name="connsiteY187" fmla="*/ 223076 h 512159"/>
              <a:gd name="connsiteX188" fmla="*/ 49063 w 264461"/>
              <a:gd name="connsiteY188" fmla="*/ 220094 h 512159"/>
              <a:gd name="connsiteX189" fmla="*/ 48825 w 264461"/>
              <a:gd name="connsiteY189" fmla="*/ 219265 h 512159"/>
              <a:gd name="connsiteX190" fmla="*/ 49187 w 264461"/>
              <a:gd name="connsiteY190" fmla="*/ 217846 h 512159"/>
              <a:gd name="connsiteX191" fmla="*/ 49721 w 264461"/>
              <a:gd name="connsiteY191" fmla="*/ 217208 h 512159"/>
              <a:gd name="connsiteX192" fmla="*/ 52502 w 264461"/>
              <a:gd name="connsiteY192" fmla="*/ 215703 h 512159"/>
              <a:gd name="connsiteX193" fmla="*/ 53673 w 264461"/>
              <a:gd name="connsiteY193" fmla="*/ 215370 h 512159"/>
              <a:gd name="connsiteX194" fmla="*/ 54626 w 264461"/>
              <a:gd name="connsiteY194" fmla="*/ 215570 h 512159"/>
              <a:gd name="connsiteX195" fmla="*/ 56588 w 264461"/>
              <a:gd name="connsiteY195" fmla="*/ 217313 h 512159"/>
              <a:gd name="connsiteX196" fmla="*/ 58798 w 264461"/>
              <a:gd name="connsiteY196" fmla="*/ 220961 h 512159"/>
              <a:gd name="connsiteX197" fmla="*/ 61760 w 264461"/>
              <a:gd name="connsiteY197" fmla="*/ 221542 h 512159"/>
              <a:gd name="connsiteX198" fmla="*/ 63770 w 264461"/>
              <a:gd name="connsiteY198" fmla="*/ 223085 h 512159"/>
              <a:gd name="connsiteX199" fmla="*/ 63303 w 264461"/>
              <a:gd name="connsiteY199" fmla="*/ 230124 h 512159"/>
              <a:gd name="connsiteX200" fmla="*/ 41119 w 264461"/>
              <a:gd name="connsiteY200" fmla="*/ 218504 h 512159"/>
              <a:gd name="connsiteX201" fmla="*/ 39605 w 264461"/>
              <a:gd name="connsiteY201" fmla="*/ 218770 h 512159"/>
              <a:gd name="connsiteX202" fmla="*/ 39491 w 264461"/>
              <a:gd name="connsiteY202" fmla="*/ 218084 h 512159"/>
              <a:gd name="connsiteX203" fmla="*/ 42129 w 264461"/>
              <a:gd name="connsiteY203" fmla="*/ 214808 h 512159"/>
              <a:gd name="connsiteX204" fmla="*/ 43834 w 264461"/>
              <a:gd name="connsiteY204" fmla="*/ 214265 h 512159"/>
              <a:gd name="connsiteX205" fmla="*/ 44434 w 264461"/>
              <a:gd name="connsiteY205" fmla="*/ 214589 h 512159"/>
              <a:gd name="connsiteX206" fmla="*/ 43196 w 264461"/>
              <a:gd name="connsiteY206" fmla="*/ 216494 h 512159"/>
              <a:gd name="connsiteX207" fmla="*/ 41119 w 264461"/>
              <a:gd name="connsiteY207" fmla="*/ 218504 h 512159"/>
              <a:gd name="connsiteX208" fmla="*/ 19488 w 264461"/>
              <a:gd name="connsiteY208" fmla="*/ 199977 h 512159"/>
              <a:gd name="connsiteX209" fmla="*/ 17136 w 264461"/>
              <a:gd name="connsiteY209" fmla="*/ 200644 h 512159"/>
              <a:gd name="connsiteX210" fmla="*/ 16269 w 264461"/>
              <a:gd name="connsiteY210" fmla="*/ 200253 h 512159"/>
              <a:gd name="connsiteX211" fmla="*/ 16116 w 264461"/>
              <a:gd name="connsiteY211" fmla="*/ 199634 h 512159"/>
              <a:gd name="connsiteX212" fmla="*/ 16650 w 264461"/>
              <a:gd name="connsiteY212" fmla="*/ 197949 h 512159"/>
              <a:gd name="connsiteX213" fmla="*/ 18450 w 264461"/>
              <a:gd name="connsiteY213" fmla="*/ 197348 h 512159"/>
              <a:gd name="connsiteX214" fmla="*/ 19755 w 264461"/>
              <a:gd name="connsiteY214" fmla="*/ 198263 h 512159"/>
              <a:gd name="connsiteX215" fmla="*/ 19964 w 264461"/>
              <a:gd name="connsiteY215" fmla="*/ 199092 h 512159"/>
              <a:gd name="connsiteX216" fmla="*/ 19488 w 264461"/>
              <a:gd name="connsiteY216" fmla="*/ 199977 h 512159"/>
              <a:gd name="connsiteX217" fmla="*/ 49911 w 264461"/>
              <a:gd name="connsiteY217" fmla="*/ 200015 h 512159"/>
              <a:gd name="connsiteX218" fmla="*/ 49120 w 264461"/>
              <a:gd name="connsiteY218" fmla="*/ 200644 h 512159"/>
              <a:gd name="connsiteX219" fmla="*/ 48120 w 264461"/>
              <a:gd name="connsiteY219" fmla="*/ 200520 h 512159"/>
              <a:gd name="connsiteX220" fmla="*/ 47130 w 264461"/>
              <a:gd name="connsiteY220" fmla="*/ 199711 h 512159"/>
              <a:gd name="connsiteX221" fmla="*/ 45815 w 264461"/>
              <a:gd name="connsiteY221" fmla="*/ 197406 h 512159"/>
              <a:gd name="connsiteX222" fmla="*/ 48768 w 264461"/>
              <a:gd name="connsiteY222" fmla="*/ 195805 h 512159"/>
              <a:gd name="connsiteX223" fmla="*/ 49949 w 264461"/>
              <a:gd name="connsiteY223" fmla="*/ 196748 h 512159"/>
              <a:gd name="connsiteX224" fmla="*/ 50397 w 264461"/>
              <a:gd name="connsiteY224" fmla="*/ 197825 h 512159"/>
              <a:gd name="connsiteX225" fmla="*/ 50416 w 264461"/>
              <a:gd name="connsiteY225" fmla="*/ 199015 h 512159"/>
              <a:gd name="connsiteX226" fmla="*/ 49911 w 264461"/>
              <a:gd name="connsiteY226" fmla="*/ 200015 h 512159"/>
              <a:gd name="connsiteX227" fmla="*/ 23955 w 264461"/>
              <a:gd name="connsiteY227" fmla="*/ 192624 h 512159"/>
              <a:gd name="connsiteX228" fmla="*/ 22822 w 264461"/>
              <a:gd name="connsiteY228" fmla="*/ 192900 h 512159"/>
              <a:gd name="connsiteX229" fmla="*/ 21346 w 264461"/>
              <a:gd name="connsiteY229" fmla="*/ 192634 h 512159"/>
              <a:gd name="connsiteX230" fmla="*/ 20431 w 264461"/>
              <a:gd name="connsiteY230" fmla="*/ 191872 h 512159"/>
              <a:gd name="connsiteX231" fmla="*/ 19507 w 264461"/>
              <a:gd name="connsiteY231" fmla="*/ 188852 h 512159"/>
              <a:gd name="connsiteX232" fmla="*/ 19336 w 264461"/>
              <a:gd name="connsiteY232" fmla="*/ 187023 h 512159"/>
              <a:gd name="connsiteX233" fmla="*/ 19745 w 264461"/>
              <a:gd name="connsiteY233" fmla="*/ 183614 h 512159"/>
              <a:gd name="connsiteX234" fmla="*/ 19650 w 264461"/>
              <a:gd name="connsiteY234" fmla="*/ 179527 h 512159"/>
              <a:gd name="connsiteX235" fmla="*/ 22698 w 264461"/>
              <a:gd name="connsiteY235" fmla="*/ 179403 h 512159"/>
              <a:gd name="connsiteX236" fmla="*/ 23489 w 264461"/>
              <a:gd name="connsiteY236" fmla="*/ 179994 h 512159"/>
              <a:gd name="connsiteX237" fmla="*/ 24012 w 264461"/>
              <a:gd name="connsiteY237" fmla="*/ 192100 h 512159"/>
              <a:gd name="connsiteX238" fmla="*/ 23955 w 264461"/>
              <a:gd name="connsiteY238" fmla="*/ 192624 h 512159"/>
              <a:gd name="connsiteX239" fmla="*/ 53502 w 264461"/>
              <a:gd name="connsiteY239" fmla="*/ 173384 h 512159"/>
              <a:gd name="connsiteX240" fmla="*/ 53464 w 264461"/>
              <a:gd name="connsiteY240" fmla="*/ 175574 h 512159"/>
              <a:gd name="connsiteX241" fmla="*/ 52987 w 264461"/>
              <a:gd name="connsiteY241" fmla="*/ 178156 h 512159"/>
              <a:gd name="connsiteX242" fmla="*/ 53597 w 264461"/>
              <a:gd name="connsiteY242" fmla="*/ 180889 h 512159"/>
              <a:gd name="connsiteX243" fmla="*/ 53740 w 264461"/>
              <a:gd name="connsiteY243" fmla="*/ 182842 h 512159"/>
              <a:gd name="connsiteX244" fmla="*/ 54864 w 264461"/>
              <a:gd name="connsiteY244" fmla="*/ 183461 h 512159"/>
              <a:gd name="connsiteX245" fmla="*/ 55550 w 264461"/>
              <a:gd name="connsiteY245" fmla="*/ 184356 h 512159"/>
              <a:gd name="connsiteX246" fmla="*/ 60560 w 264461"/>
              <a:gd name="connsiteY246" fmla="*/ 185356 h 512159"/>
              <a:gd name="connsiteX247" fmla="*/ 65218 w 264461"/>
              <a:gd name="connsiteY247" fmla="*/ 185071 h 512159"/>
              <a:gd name="connsiteX248" fmla="*/ 66113 w 264461"/>
              <a:gd name="connsiteY248" fmla="*/ 185871 h 512159"/>
              <a:gd name="connsiteX249" fmla="*/ 66218 w 264461"/>
              <a:gd name="connsiteY249" fmla="*/ 187147 h 512159"/>
              <a:gd name="connsiteX250" fmla="*/ 65484 w 264461"/>
              <a:gd name="connsiteY250" fmla="*/ 188548 h 512159"/>
              <a:gd name="connsiteX251" fmla="*/ 62827 w 264461"/>
              <a:gd name="connsiteY251" fmla="*/ 191100 h 512159"/>
              <a:gd name="connsiteX252" fmla="*/ 59665 w 264461"/>
              <a:gd name="connsiteY252" fmla="*/ 195224 h 512159"/>
              <a:gd name="connsiteX253" fmla="*/ 58722 w 264461"/>
              <a:gd name="connsiteY253" fmla="*/ 196082 h 512159"/>
              <a:gd name="connsiteX254" fmla="*/ 57702 w 264461"/>
              <a:gd name="connsiteY254" fmla="*/ 196120 h 512159"/>
              <a:gd name="connsiteX255" fmla="*/ 56969 w 264461"/>
              <a:gd name="connsiteY255" fmla="*/ 195748 h 512159"/>
              <a:gd name="connsiteX256" fmla="*/ 56445 w 264461"/>
              <a:gd name="connsiteY256" fmla="*/ 188414 h 512159"/>
              <a:gd name="connsiteX257" fmla="*/ 53016 w 264461"/>
              <a:gd name="connsiteY257" fmla="*/ 189357 h 512159"/>
              <a:gd name="connsiteX258" fmla="*/ 50254 w 264461"/>
              <a:gd name="connsiteY258" fmla="*/ 189252 h 512159"/>
              <a:gd name="connsiteX259" fmla="*/ 48739 w 264461"/>
              <a:gd name="connsiteY259" fmla="*/ 188357 h 512159"/>
              <a:gd name="connsiteX260" fmla="*/ 47682 w 264461"/>
              <a:gd name="connsiteY260" fmla="*/ 186633 h 512159"/>
              <a:gd name="connsiteX261" fmla="*/ 45539 w 264461"/>
              <a:gd name="connsiteY261" fmla="*/ 182194 h 512159"/>
              <a:gd name="connsiteX262" fmla="*/ 39310 w 264461"/>
              <a:gd name="connsiteY262" fmla="*/ 180442 h 512159"/>
              <a:gd name="connsiteX263" fmla="*/ 37547 w 264461"/>
              <a:gd name="connsiteY263" fmla="*/ 177984 h 512159"/>
              <a:gd name="connsiteX264" fmla="*/ 37014 w 264461"/>
              <a:gd name="connsiteY264" fmla="*/ 176498 h 512159"/>
              <a:gd name="connsiteX265" fmla="*/ 37233 w 264461"/>
              <a:gd name="connsiteY265" fmla="*/ 175679 h 512159"/>
              <a:gd name="connsiteX266" fmla="*/ 38528 w 264461"/>
              <a:gd name="connsiteY266" fmla="*/ 173850 h 512159"/>
              <a:gd name="connsiteX267" fmla="*/ 40148 w 264461"/>
              <a:gd name="connsiteY267" fmla="*/ 174498 h 512159"/>
              <a:gd name="connsiteX268" fmla="*/ 41148 w 264461"/>
              <a:gd name="connsiteY268" fmla="*/ 174098 h 512159"/>
              <a:gd name="connsiteX269" fmla="*/ 41758 w 264461"/>
              <a:gd name="connsiteY269" fmla="*/ 173279 h 512159"/>
              <a:gd name="connsiteX270" fmla="*/ 41748 w 264461"/>
              <a:gd name="connsiteY270" fmla="*/ 172603 h 512159"/>
              <a:gd name="connsiteX271" fmla="*/ 40900 w 264461"/>
              <a:gd name="connsiteY271" fmla="*/ 171012 h 512159"/>
              <a:gd name="connsiteX272" fmla="*/ 40862 w 264461"/>
              <a:gd name="connsiteY272" fmla="*/ 170517 h 512159"/>
              <a:gd name="connsiteX273" fmla="*/ 47234 w 264461"/>
              <a:gd name="connsiteY273" fmla="*/ 168497 h 512159"/>
              <a:gd name="connsiteX274" fmla="*/ 47797 w 264461"/>
              <a:gd name="connsiteY274" fmla="*/ 165335 h 512159"/>
              <a:gd name="connsiteX275" fmla="*/ 49178 w 264461"/>
              <a:gd name="connsiteY275" fmla="*/ 165078 h 512159"/>
              <a:gd name="connsiteX276" fmla="*/ 50759 w 264461"/>
              <a:gd name="connsiteY276" fmla="*/ 166116 h 512159"/>
              <a:gd name="connsiteX277" fmla="*/ 52921 w 264461"/>
              <a:gd name="connsiteY277" fmla="*/ 169402 h 512159"/>
              <a:gd name="connsiteX278" fmla="*/ 53502 w 264461"/>
              <a:gd name="connsiteY278" fmla="*/ 173384 h 512159"/>
              <a:gd name="connsiteX279" fmla="*/ 25137 w 264461"/>
              <a:gd name="connsiteY279" fmla="*/ 164525 h 512159"/>
              <a:gd name="connsiteX280" fmla="*/ 28156 w 264461"/>
              <a:gd name="connsiteY280" fmla="*/ 167326 h 512159"/>
              <a:gd name="connsiteX281" fmla="*/ 25756 w 264461"/>
              <a:gd name="connsiteY281" fmla="*/ 171974 h 512159"/>
              <a:gd name="connsiteX282" fmla="*/ 22069 w 264461"/>
              <a:gd name="connsiteY282" fmla="*/ 171955 h 512159"/>
              <a:gd name="connsiteX283" fmla="*/ 16878 w 264461"/>
              <a:gd name="connsiteY283" fmla="*/ 168564 h 512159"/>
              <a:gd name="connsiteX284" fmla="*/ 16859 w 264461"/>
              <a:gd name="connsiteY284" fmla="*/ 167869 h 512159"/>
              <a:gd name="connsiteX285" fmla="*/ 17288 w 264461"/>
              <a:gd name="connsiteY285" fmla="*/ 166849 h 512159"/>
              <a:gd name="connsiteX286" fmla="*/ 18069 w 264461"/>
              <a:gd name="connsiteY286" fmla="*/ 166040 h 512159"/>
              <a:gd name="connsiteX287" fmla="*/ 18878 w 264461"/>
              <a:gd name="connsiteY287" fmla="*/ 165849 h 512159"/>
              <a:gd name="connsiteX288" fmla="*/ 20164 w 264461"/>
              <a:gd name="connsiteY288" fmla="*/ 166402 h 512159"/>
              <a:gd name="connsiteX289" fmla="*/ 21955 w 264461"/>
              <a:gd name="connsiteY289" fmla="*/ 165506 h 512159"/>
              <a:gd name="connsiteX290" fmla="*/ 23384 w 264461"/>
              <a:gd name="connsiteY290" fmla="*/ 165792 h 512159"/>
              <a:gd name="connsiteX291" fmla="*/ 25137 w 264461"/>
              <a:gd name="connsiteY291" fmla="*/ 164525 h 512159"/>
              <a:gd name="connsiteX292" fmla="*/ 52054 w 264461"/>
              <a:gd name="connsiteY292" fmla="*/ 130245 h 512159"/>
              <a:gd name="connsiteX293" fmla="*/ 48654 w 264461"/>
              <a:gd name="connsiteY293" fmla="*/ 139094 h 512159"/>
              <a:gd name="connsiteX294" fmla="*/ 47320 w 264461"/>
              <a:gd name="connsiteY294" fmla="*/ 139313 h 512159"/>
              <a:gd name="connsiteX295" fmla="*/ 46149 w 264461"/>
              <a:gd name="connsiteY295" fmla="*/ 141522 h 512159"/>
              <a:gd name="connsiteX296" fmla="*/ 42529 w 264461"/>
              <a:gd name="connsiteY296" fmla="*/ 143951 h 512159"/>
              <a:gd name="connsiteX297" fmla="*/ 45691 w 264461"/>
              <a:gd name="connsiteY297" fmla="*/ 143999 h 512159"/>
              <a:gd name="connsiteX298" fmla="*/ 46577 w 264461"/>
              <a:gd name="connsiteY298" fmla="*/ 144809 h 512159"/>
              <a:gd name="connsiteX299" fmla="*/ 46596 w 264461"/>
              <a:gd name="connsiteY299" fmla="*/ 146552 h 512159"/>
              <a:gd name="connsiteX300" fmla="*/ 45996 w 264461"/>
              <a:gd name="connsiteY300" fmla="*/ 147561 h 512159"/>
              <a:gd name="connsiteX301" fmla="*/ 41910 w 264461"/>
              <a:gd name="connsiteY301" fmla="*/ 151581 h 512159"/>
              <a:gd name="connsiteX302" fmla="*/ 39100 w 264461"/>
              <a:gd name="connsiteY302" fmla="*/ 153105 h 512159"/>
              <a:gd name="connsiteX303" fmla="*/ 36071 w 264461"/>
              <a:gd name="connsiteY303" fmla="*/ 157296 h 512159"/>
              <a:gd name="connsiteX304" fmla="*/ 34538 w 264461"/>
              <a:gd name="connsiteY304" fmla="*/ 157344 h 512159"/>
              <a:gd name="connsiteX305" fmla="*/ 33023 w 264461"/>
              <a:gd name="connsiteY305" fmla="*/ 160001 h 512159"/>
              <a:gd name="connsiteX306" fmla="*/ 31785 w 264461"/>
              <a:gd name="connsiteY306" fmla="*/ 161172 h 512159"/>
              <a:gd name="connsiteX307" fmla="*/ 31080 w 264461"/>
              <a:gd name="connsiteY307" fmla="*/ 161172 h 512159"/>
              <a:gd name="connsiteX308" fmla="*/ 30280 w 264461"/>
              <a:gd name="connsiteY308" fmla="*/ 160582 h 512159"/>
              <a:gd name="connsiteX309" fmla="*/ 28403 w 264461"/>
              <a:gd name="connsiteY309" fmla="*/ 157982 h 512159"/>
              <a:gd name="connsiteX310" fmla="*/ 31813 w 264461"/>
              <a:gd name="connsiteY310" fmla="*/ 155419 h 512159"/>
              <a:gd name="connsiteX311" fmla="*/ 32128 w 264461"/>
              <a:gd name="connsiteY311" fmla="*/ 153981 h 512159"/>
              <a:gd name="connsiteX312" fmla="*/ 34462 w 264461"/>
              <a:gd name="connsiteY312" fmla="*/ 152476 h 512159"/>
              <a:gd name="connsiteX313" fmla="*/ 34261 w 264461"/>
              <a:gd name="connsiteY313" fmla="*/ 152009 h 512159"/>
              <a:gd name="connsiteX314" fmla="*/ 30556 w 264461"/>
              <a:gd name="connsiteY314" fmla="*/ 149895 h 512159"/>
              <a:gd name="connsiteX315" fmla="*/ 29099 w 264461"/>
              <a:gd name="connsiteY315" fmla="*/ 148476 h 512159"/>
              <a:gd name="connsiteX316" fmla="*/ 29232 w 264461"/>
              <a:gd name="connsiteY316" fmla="*/ 147733 h 512159"/>
              <a:gd name="connsiteX317" fmla="*/ 31014 w 264461"/>
              <a:gd name="connsiteY317" fmla="*/ 146095 h 512159"/>
              <a:gd name="connsiteX318" fmla="*/ 30175 w 264461"/>
              <a:gd name="connsiteY318" fmla="*/ 145885 h 512159"/>
              <a:gd name="connsiteX319" fmla="*/ 29604 w 264461"/>
              <a:gd name="connsiteY319" fmla="*/ 144999 h 512159"/>
              <a:gd name="connsiteX320" fmla="*/ 28575 w 264461"/>
              <a:gd name="connsiteY320" fmla="*/ 144656 h 512159"/>
              <a:gd name="connsiteX321" fmla="*/ 28261 w 264461"/>
              <a:gd name="connsiteY321" fmla="*/ 143837 h 512159"/>
              <a:gd name="connsiteX322" fmla="*/ 28070 w 264461"/>
              <a:gd name="connsiteY322" fmla="*/ 141665 h 512159"/>
              <a:gd name="connsiteX323" fmla="*/ 28346 w 264461"/>
              <a:gd name="connsiteY323" fmla="*/ 139446 h 512159"/>
              <a:gd name="connsiteX324" fmla="*/ 29423 w 264461"/>
              <a:gd name="connsiteY324" fmla="*/ 138465 h 512159"/>
              <a:gd name="connsiteX325" fmla="*/ 29861 w 264461"/>
              <a:gd name="connsiteY325" fmla="*/ 137417 h 512159"/>
              <a:gd name="connsiteX326" fmla="*/ 30299 w 264461"/>
              <a:gd name="connsiteY326" fmla="*/ 137093 h 512159"/>
              <a:gd name="connsiteX327" fmla="*/ 31966 w 264461"/>
              <a:gd name="connsiteY327" fmla="*/ 137655 h 512159"/>
              <a:gd name="connsiteX328" fmla="*/ 33661 w 264461"/>
              <a:gd name="connsiteY328" fmla="*/ 139437 h 512159"/>
              <a:gd name="connsiteX329" fmla="*/ 35643 w 264461"/>
              <a:gd name="connsiteY329" fmla="*/ 138751 h 512159"/>
              <a:gd name="connsiteX330" fmla="*/ 37938 w 264461"/>
              <a:gd name="connsiteY330" fmla="*/ 139084 h 512159"/>
              <a:gd name="connsiteX331" fmla="*/ 37986 w 264461"/>
              <a:gd name="connsiteY331" fmla="*/ 138674 h 512159"/>
              <a:gd name="connsiteX332" fmla="*/ 36300 w 264461"/>
              <a:gd name="connsiteY332" fmla="*/ 134303 h 512159"/>
              <a:gd name="connsiteX333" fmla="*/ 36604 w 264461"/>
              <a:gd name="connsiteY333" fmla="*/ 133407 h 512159"/>
              <a:gd name="connsiteX334" fmla="*/ 37519 w 264461"/>
              <a:gd name="connsiteY334" fmla="*/ 132388 h 512159"/>
              <a:gd name="connsiteX335" fmla="*/ 42815 w 264461"/>
              <a:gd name="connsiteY335" fmla="*/ 129254 h 512159"/>
              <a:gd name="connsiteX336" fmla="*/ 49416 w 264461"/>
              <a:gd name="connsiteY336" fmla="*/ 123977 h 512159"/>
              <a:gd name="connsiteX337" fmla="*/ 51016 w 264461"/>
              <a:gd name="connsiteY337" fmla="*/ 123149 h 512159"/>
              <a:gd name="connsiteX338" fmla="*/ 51502 w 264461"/>
              <a:gd name="connsiteY338" fmla="*/ 123873 h 512159"/>
              <a:gd name="connsiteX339" fmla="*/ 52168 w 264461"/>
              <a:gd name="connsiteY339" fmla="*/ 126606 h 512159"/>
              <a:gd name="connsiteX340" fmla="*/ 52054 w 264461"/>
              <a:gd name="connsiteY340" fmla="*/ 130245 h 512159"/>
              <a:gd name="connsiteX341" fmla="*/ 134626 w 264461"/>
              <a:gd name="connsiteY341" fmla="*/ 122482 h 512159"/>
              <a:gd name="connsiteX342" fmla="*/ 134855 w 264461"/>
              <a:gd name="connsiteY342" fmla="*/ 126654 h 512159"/>
              <a:gd name="connsiteX343" fmla="*/ 134541 w 264461"/>
              <a:gd name="connsiteY343" fmla="*/ 127921 h 512159"/>
              <a:gd name="connsiteX344" fmla="*/ 133902 w 264461"/>
              <a:gd name="connsiteY344" fmla="*/ 129483 h 512159"/>
              <a:gd name="connsiteX345" fmla="*/ 131883 w 264461"/>
              <a:gd name="connsiteY345" fmla="*/ 132388 h 512159"/>
              <a:gd name="connsiteX346" fmla="*/ 126568 w 264461"/>
              <a:gd name="connsiteY346" fmla="*/ 136531 h 512159"/>
              <a:gd name="connsiteX347" fmla="*/ 116843 w 264461"/>
              <a:gd name="connsiteY347" fmla="*/ 146018 h 512159"/>
              <a:gd name="connsiteX348" fmla="*/ 111090 w 264461"/>
              <a:gd name="connsiteY348" fmla="*/ 150704 h 512159"/>
              <a:gd name="connsiteX349" fmla="*/ 110299 w 264461"/>
              <a:gd name="connsiteY349" fmla="*/ 152953 h 512159"/>
              <a:gd name="connsiteX350" fmla="*/ 109871 w 264461"/>
              <a:gd name="connsiteY350" fmla="*/ 156077 h 512159"/>
              <a:gd name="connsiteX351" fmla="*/ 113309 w 264461"/>
              <a:gd name="connsiteY351" fmla="*/ 156696 h 512159"/>
              <a:gd name="connsiteX352" fmla="*/ 114643 w 264461"/>
              <a:gd name="connsiteY352" fmla="*/ 157753 h 512159"/>
              <a:gd name="connsiteX353" fmla="*/ 113824 w 264461"/>
              <a:gd name="connsiteY353" fmla="*/ 159334 h 512159"/>
              <a:gd name="connsiteX354" fmla="*/ 108728 w 264461"/>
              <a:gd name="connsiteY354" fmla="*/ 164830 h 512159"/>
              <a:gd name="connsiteX355" fmla="*/ 107232 w 264461"/>
              <a:gd name="connsiteY355" fmla="*/ 169783 h 512159"/>
              <a:gd name="connsiteX356" fmla="*/ 111138 w 264461"/>
              <a:gd name="connsiteY356" fmla="*/ 169602 h 512159"/>
              <a:gd name="connsiteX357" fmla="*/ 114357 w 264461"/>
              <a:gd name="connsiteY357" fmla="*/ 168650 h 512159"/>
              <a:gd name="connsiteX358" fmla="*/ 120767 w 264461"/>
              <a:gd name="connsiteY358" fmla="*/ 165563 h 512159"/>
              <a:gd name="connsiteX359" fmla="*/ 126797 w 264461"/>
              <a:gd name="connsiteY359" fmla="*/ 163268 h 512159"/>
              <a:gd name="connsiteX360" fmla="*/ 129692 w 264461"/>
              <a:gd name="connsiteY360" fmla="*/ 163173 h 512159"/>
              <a:gd name="connsiteX361" fmla="*/ 135322 w 264461"/>
              <a:gd name="connsiteY361" fmla="*/ 165002 h 512159"/>
              <a:gd name="connsiteX362" fmla="*/ 136598 w 264461"/>
              <a:gd name="connsiteY362" fmla="*/ 165059 h 512159"/>
              <a:gd name="connsiteX363" fmla="*/ 138989 w 264461"/>
              <a:gd name="connsiteY363" fmla="*/ 164211 h 512159"/>
              <a:gd name="connsiteX364" fmla="*/ 141408 w 264461"/>
              <a:gd name="connsiteY364" fmla="*/ 164059 h 512159"/>
              <a:gd name="connsiteX365" fmla="*/ 157772 w 264461"/>
              <a:gd name="connsiteY365" fmla="*/ 164630 h 512159"/>
              <a:gd name="connsiteX366" fmla="*/ 162325 w 264461"/>
              <a:gd name="connsiteY366" fmla="*/ 163554 h 512159"/>
              <a:gd name="connsiteX367" fmla="*/ 165335 w 264461"/>
              <a:gd name="connsiteY367" fmla="*/ 164840 h 512159"/>
              <a:gd name="connsiteX368" fmla="*/ 167850 w 264461"/>
              <a:gd name="connsiteY368" fmla="*/ 168040 h 512159"/>
              <a:gd name="connsiteX369" fmla="*/ 170240 w 264461"/>
              <a:gd name="connsiteY369" fmla="*/ 173936 h 512159"/>
              <a:gd name="connsiteX370" fmla="*/ 170164 w 264461"/>
              <a:gd name="connsiteY370" fmla="*/ 174917 h 512159"/>
              <a:gd name="connsiteX371" fmla="*/ 168716 w 264461"/>
              <a:gd name="connsiteY371" fmla="*/ 177594 h 512159"/>
              <a:gd name="connsiteX372" fmla="*/ 166049 w 264461"/>
              <a:gd name="connsiteY372" fmla="*/ 180947 h 512159"/>
              <a:gd name="connsiteX373" fmla="*/ 163754 w 264461"/>
              <a:gd name="connsiteY373" fmla="*/ 185556 h 512159"/>
              <a:gd name="connsiteX374" fmla="*/ 163087 w 264461"/>
              <a:gd name="connsiteY374" fmla="*/ 188033 h 512159"/>
              <a:gd name="connsiteX375" fmla="*/ 162639 w 264461"/>
              <a:gd name="connsiteY375" fmla="*/ 190748 h 512159"/>
              <a:gd name="connsiteX376" fmla="*/ 161915 w 264461"/>
              <a:gd name="connsiteY376" fmla="*/ 193253 h 512159"/>
              <a:gd name="connsiteX377" fmla="*/ 157353 w 264461"/>
              <a:gd name="connsiteY377" fmla="*/ 204969 h 512159"/>
              <a:gd name="connsiteX378" fmla="*/ 152905 w 264461"/>
              <a:gd name="connsiteY378" fmla="*/ 211426 h 512159"/>
              <a:gd name="connsiteX379" fmla="*/ 150924 w 264461"/>
              <a:gd name="connsiteY379" fmla="*/ 215998 h 512159"/>
              <a:gd name="connsiteX380" fmla="*/ 148476 w 264461"/>
              <a:gd name="connsiteY380" fmla="*/ 219628 h 512159"/>
              <a:gd name="connsiteX381" fmla="*/ 146113 w 264461"/>
              <a:gd name="connsiteY381" fmla="*/ 221913 h 512159"/>
              <a:gd name="connsiteX382" fmla="*/ 143599 w 264461"/>
              <a:gd name="connsiteY382" fmla="*/ 223438 h 512159"/>
              <a:gd name="connsiteX383" fmla="*/ 136322 w 264461"/>
              <a:gd name="connsiteY383" fmla="*/ 225057 h 512159"/>
              <a:gd name="connsiteX384" fmla="*/ 134283 w 264461"/>
              <a:gd name="connsiteY384" fmla="*/ 226219 h 512159"/>
              <a:gd name="connsiteX385" fmla="*/ 131854 w 264461"/>
              <a:gd name="connsiteY385" fmla="*/ 228209 h 512159"/>
              <a:gd name="connsiteX386" fmla="*/ 129302 w 264461"/>
              <a:gd name="connsiteY386" fmla="*/ 229200 h 512159"/>
              <a:gd name="connsiteX387" fmla="*/ 132293 w 264461"/>
              <a:gd name="connsiteY387" fmla="*/ 229076 h 512159"/>
              <a:gd name="connsiteX388" fmla="*/ 135255 w 264461"/>
              <a:gd name="connsiteY388" fmla="*/ 227971 h 512159"/>
              <a:gd name="connsiteX389" fmla="*/ 140656 w 264461"/>
              <a:gd name="connsiteY389" fmla="*/ 227571 h 512159"/>
              <a:gd name="connsiteX390" fmla="*/ 146866 w 264461"/>
              <a:gd name="connsiteY390" fmla="*/ 231381 h 512159"/>
              <a:gd name="connsiteX391" fmla="*/ 146285 w 264461"/>
              <a:gd name="connsiteY391" fmla="*/ 234496 h 512159"/>
              <a:gd name="connsiteX392" fmla="*/ 143789 w 264461"/>
              <a:gd name="connsiteY392" fmla="*/ 236953 h 512159"/>
              <a:gd name="connsiteX393" fmla="*/ 138113 w 264461"/>
              <a:gd name="connsiteY393" fmla="*/ 237344 h 512159"/>
              <a:gd name="connsiteX394" fmla="*/ 132807 w 264461"/>
              <a:gd name="connsiteY394" fmla="*/ 242802 h 512159"/>
              <a:gd name="connsiteX395" fmla="*/ 130416 w 264461"/>
              <a:gd name="connsiteY395" fmla="*/ 244478 h 512159"/>
              <a:gd name="connsiteX396" fmla="*/ 127883 w 264461"/>
              <a:gd name="connsiteY396" fmla="*/ 245307 h 512159"/>
              <a:gd name="connsiteX397" fmla="*/ 124720 w 264461"/>
              <a:gd name="connsiteY397" fmla="*/ 245059 h 512159"/>
              <a:gd name="connsiteX398" fmla="*/ 118977 w 264461"/>
              <a:gd name="connsiteY398" fmla="*/ 243602 h 512159"/>
              <a:gd name="connsiteX399" fmla="*/ 116462 w 264461"/>
              <a:gd name="connsiteY399" fmla="*/ 242078 h 512159"/>
              <a:gd name="connsiteX400" fmla="*/ 118729 w 264461"/>
              <a:gd name="connsiteY400" fmla="*/ 244564 h 512159"/>
              <a:gd name="connsiteX401" fmla="*/ 121310 w 264461"/>
              <a:gd name="connsiteY401" fmla="*/ 245859 h 512159"/>
              <a:gd name="connsiteX402" fmla="*/ 136255 w 264461"/>
              <a:gd name="connsiteY402" fmla="*/ 248917 h 512159"/>
              <a:gd name="connsiteX403" fmla="*/ 137160 w 264461"/>
              <a:gd name="connsiteY403" fmla="*/ 248593 h 512159"/>
              <a:gd name="connsiteX404" fmla="*/ 141922 w 264461"/>
              <a:gd name="connsiteY404" fmla="*/ 245373 h 512159"/>
              <a:gd name="connsiteX405" fmla="*/ 148276 w 264461"/>
              <a:gd name="connsiteY405" fmla="*/ 245326 h 512159"/>
              <a:gd name="connsiteX406" fmla="*/ 160363 w 264461"/>
              <a:gd name="connsiteY406" fmla="*/ 251250 h 512159"/>
              <a:gd name="connsiteX407" fmla="*/ 163839 w 264461"/>
              <a:gd name="connsiteY407" fmla="*/ 255775 h 512159"/>
              <a:gd name="connsiteX408" fmla="*/ 168831 w 264461"/>
              <a:gd name="connsiteY408" fmla="*/ 262223 h 512159"/>
              <a:gd name="connsiteX409" fmla="*/ 171545 w 264461"/>
              <a:gd name="connsiteY409" fmla="*/ 264738 h 512159"/>
              <a:gd name="connsiteX410" fmla="*/ 173507 w 264461"/>
              <a:gd name="connsiteY410" fmla="*/ 267014 h 512159"/>
              <a:gd name="connsiteX411" fmla="*/ 174717 w 264461"/>
              <a:gd name="connsiteY411" fmla="*/ 270415 h 512159"/>
              <a:gd name="connsiteX412" fmla="*/ 177060 w 264461"/>
              <a:gd name="connsiteY412" fmla="*/ 281616 h 512159"/>
              <a:gd name="connsiteX413" fmla="*/ 179737 w 264461"/>
              <a:gd name="connsiteY413" fmla="*/ 292494 h 512159"/>
              <a:gd name="connsiteX414" fmla="*/ 183232 w 264461"/>
              <a:gd name="connsiteY414" fmla="*/ 304209 h 512159"/>
              <a:gd name="connsiteX415" fmla="*/ 184823 w 264461"/>
              <a:gd name="connsiteY415" fmla="*/ 307448 h 512159"/>
              <a:gd name="connsiteX416" fmla="*/ 186909 w 264461"/>
              <a:gd name="connsiteY416" fmla="*/ 309715 h 512159"/>
              <a:gd name="connsiteX417" fmla="*/ 197463 w 264461"/>
              <a:gd name="connsiteY417" fmla="*/ 314916 h 512159"/>
              <a:gd name="connsiteX418" fmla="*/ 199815 w 264461"/>
              <a:gd name="connsiteY418" fmla="*/ 316640 h 512159"/>
              <a:gd name="connsiteX419" fmla="*/ 203911 w 264461"/>
              <a:gd name="connsiteY419" fmla="*/ 321631 h 512159"/>
              <a:gd name="connsiteX420" fmla="*/ 207864 w 264461"/>
              <a:gd name="connsiteY420" fmla="*/ 326936 h 512159"/>
              <a:gd name="connsiteX421" fmla="*/ 211541 w 264461"/>
              <a:gd name="connsiteY421" fmla="*/ 331003 h 512159"/>
              <a:gd name="connsiteX422" fmla="*/ 215513 w 264461"/>
              <a:gd name="connsiteY422" fmla="*/ 334289 h 512159"/>
              <a:gd name="connsiteX423" fmla="*/ 213589 w 264461"/>
              <a:gd name="connsiteY423" fmla="*/ 335994 h 512159"/>
              <a:gd name="connsiteX424" fmla="*/ 212274 w 264461"/>
              <a:gd name="connsiteY424" fmla="*/ 338671 h 512159"/>
              <a:gd name="connsiteX425" fmla="*/ 213265 w 264461"/>
              <a:gd name="connsiteY425" fmla="*/ 342300 h 512159"/>
              <a:gd name="connsiteX426" fmla="*/ 214874 w 264461"/>
              <a:gd name="connsiteY426" fmla="*/ 345757 h 512159"/>
              <a:gd name="connsiteX427" fmla="*/ 218046 w 264461"/>
              <a:gd name="connsiteY427" fmla="*/ 351282 h 512159"/>
              <a:gd name="connsiteX428" fmla="*/ 220847 w 264461"/>
              <a:gd name="connsiteY428" fmla="*/ 357292 h 512159"/>
              <a:gd name="connsiteX429" fmla="*/ 219818 w 264461"/>
              <a:gd name="connsiteY429" fmla="*/ 356387 h 512159"/>
              <a:gd name="connsiteX430" fmla="*/ 218732 w 264461"/>
              <a:gd name="connsiteY430" fmla="*/ 355892 h 512159"/>
              <a:gd name="connsiteX431" fmla="*/ 217246 w 264461"/>
              <a:gd name="connsiteY431" fmla="*/ 356045 h 512159"/>
              <a:gd name="connsiteX432" fmla="*/ 215798 w 264461"/>
              <a:gd name="connsiteY432" fmla="*/ 355759 h 512159"/>
              <a:gd name="connsiteX433" fmla="*/ 213122 w 264461"/>
              <a:gd name="connsiteY433" fmla="*/ 353873 h 512159"/>
              <a:gd name="connsiteX434" fmla="*/ 210550 w 264461"/>
              <a:gd name="connsiteY434" fmla="*/ 351558 h 512159"/>
              <a:gd name="connsiteX435" fmla="*/ 205435 w 264461"/>
              <a:gd name="connsiteY435" fmla="*/ 352492 h 512159"/>
              <a:gd name="connsiteX436" fmla="*/ 202597 w 264461"/>
              <a:gd name="connsiteY436" fmla="*/ 352073 h 512159"/>
              <a:gd name="connsiteX437" fmla="*/ 200130 w 264461"/>
              <a:gd name="connsiteY437" fmla="*/ 352139 h 512159"/>
              <a:gd name="connsiteX438" fmla="*/ 204806 w 264461"/>
              <a:gd name="connsiteY438" fmla="*/ 353473 h 512159"/>
              <a:gd name="connsiteX439" fmla="*/ 209921 w 264461"/>
              <a:gd name="connsiteY439" fmla="*/ 353568 h 512159"/>
              <a:gd name="connsiteX440" fmla="*/ 221199 w 264461"/>
              <a:gd name="connsiteY440" fmla="*/ 363636 h 512159"/>
              <a:gd name="connsiteX441" fmla="*/ 225009 w 264461"/>
              <a:gd name="connsiteY441" fmla="*/ 369579 h 512159"/>
              <a:gd name="connsiteX442" fmla="*/ 227276 w 264461"/>
              <a:gd name="connsiteY442" fmla="*/ 377400 h 512159"/>
              <a:gd name="connsiteX443" fmla="*/ 225733 w 264461"/>
              <a:gd name="connsiteY443" fmla="*/ 380905 h 512159"/>
              <a:gd name="connsiteX444" fmla="*/ 223333 w 264461"/>
              <a:gd name="connsiteY444" fmla="*/ 383172 h 512159"/>
              <a:gd name="connsiteX445" fmla="*/ 221094 w 264461"/>
              <a:gd name="connsiteY445" fmla="*/ 385753 h 512159"/>
              <a:gd name="connsiteX446" fmla="*/ 218989 w 264461"/>
              <a:gd name="connsiteY446" fmla="*/ 388677 h 512159"/>
              <a:gd name="connsiteX447" fmla="*/ 225247 w 264461"/>
              <a:gd name="connsiteY447" fmla="*/ 392954 h 512159"/>
              <a:gd name="connsiteX448" fmla="*/ 226600 w 264461"/>
              <a:gd name="connsiteY448" fmla="*/ 392830 h 512159"/>
              <a:gd name="connsiteX449" fmla="*/ 227981 w 264461"/>
              <a:gd name="connsiteY449" fmla="*/ 392230 h 512159"/>
              <a:gd name="connsiteX450" fmla="*/ 229314 w 264461"/>
              <a:gd name="connsiteY450" fmla="*/ 390773 h 512159"/>
              <a:gd name="connsiteX451" fmla="*/ 231553 w 264461"/>
              <a:gd name="connsiteY451" fmla="*/ 387220 h 512159"/>
              <a:gd name="connsiteX452" fmla="*/ 232705 w 264461"/>
              <a:gd name="connsiteY452" fmla="*/ 385963 h 512159"/>
              <a:gd name="connsiteX453" fmla="*/ 236601 w 264461"/>
              <a:gd name="connsiteY453" fmla="*/ 385505 h 512159"/>
              <a:gd name="connsiteX454" fmla="*/ 239868 w 264461"/>
              <a:gd name="connsiteY454" fmla="*/ 385781 h 512159"/>
              <a:gd name="connsiteX455" fmla="*/ 243116 w 264461"/>
              <a:gd name="connsiteY455" fmla="*/ 386572 h 512159"/>
              <a:gd name="connsiteX456" fmla="*/ 245983 w 264461"/>
              <a:gd name="connsiteY456" fmla="*/ 386324 h 512159"/>
              <a:gd name="connsiteX457" fmla="*/ 251746 w 264461"/>
              <a:gd name="connsiteY457" fmla="*/ 387848 h 512159"/>
              <a:gd name="connsiteX458" fmla="*/ 254708 w 264461"/>
              <a:gd name="connsiteY458" fmla="*/ 389220 h 512159"/>
              <a:gd name="connsiteX459" fmla="*/ 262052 w 264461"/>
              <a:gd name="connsiteY459" fmla="*/ 395383 h 512159"/>
              <a:gd name="connsiteX460" fmla="*/ 263642 w 264461"/>
              <a:gd name="connsiteY460" fmla="*/ 398755 h 512159"/>
              <a:gd name="connsiteX461" fmla="*/ 264376 w 264461"/>
              <a:gd name="connsiteY461" fmla="*/ 403098 h 512159"/>
              <a:gd name="connsiteX462" fmla="*/ 264461 w 264461"/>
              <a:gd name="connsiteY462" fmla="*/ 407899 h 512159"/>
              <a:gd name="connsiteX463" fmla="*/ 263223 w 264461"/>
              <a:gd name="connsiteY463" fmla="*/ 412270 h 512159"/>
              <a:gd name="connsiteX464" fmla="*/ 261804 w 264461"/>
              <a:gd name="connsiteY464" fmla="*/ 416214 h 512159"/>
              <a:gd name="connsiteX465" fmla="*/ 260928 w 264461"/>
              <a:gd name="connsiteY465" fmla="*/ 421291 h 512159"/>
              <a:gd name="connsiteX466" fmla="*/ 260309 w 264461"/>
              <a:gd name="connsiteY466" fmla="*/ 423120 h 512159"/>
              <a:gd name="connsiteX467" fmla="*/ 259442 w 264461"/>
              <a:gd name="connsiteY467" fmla="*/ 424548 h 512159"/>
              <a:gd name="connsiteX468" fmla="*/ 255556 w 264461"/>
              <a:gd name="connsiteY468" fmla="*/ 428539 h 512159"/>
              <a:gd name="connsiteX469" fmla="*/ 252974 w 264461"/>
              <a:gd name="connsiteY469" fmla="*/ 430178 h 512159"/>
              <a:gd name="connsiteX470" fmla="*/ 251889 w 264461"/>
              <a:gd name="connsiteY470" fmla="*/ 429463 h 512159"/>
              <a:gd name="connsiteX471" fmla="*/ 250717 w 264461"/>
              <a:gd name="connsiteY471" fmla="*/ 429558 h 512159"/>
              <a:gd name="connsiteX472" fmla="*/ 250593 w 264461"/>
              <a:gd name="connsiteY472" fmla="*/ 430521 h 512159"/>
              <a:gd name="connsiteX473" fmla="*/ 251822 w 264461"/>
              <a:gd name="connsiteY473" fmla="*/ 432549 h 512159"/>
              <a:gd name="connsiteX474" fmla="*/ 251831 w 264461"/>
              <a:gd name="connsiteY474" fmla="*/ 434997 h 512159"/>
              <a:gd name="connsiteX475" fmla="*/ 249536 w 264461"/>
              <a:gd name="connsiteY475" fmla="*/ 436807 h 512159"/>
              <a:gd name="connsiteX476" fmla="*/ 247202 w 264461"/>
              <a:gd name="connsiteY476" fmla="*/ 437579 h 512159"/>
              <a:gd name="connsiteX477" fmla="*/ 243297 w 264461"/>
              <a:gd name="connsiteY477" fmla="*/ 436616 h 512159"/>
              <a:gd name="connsiteX478" fmla="*/ 237877 w 264461"/>
              <a:gd name="connsiteY478" fmla="*/ 439988 h 512159"/>
              <a:gd name="connsiteX479" fmla="*/ 241773 w 264461"/>
              <a:gd name="connsiteY479" fmla="*/ 441722 h 512159"/>
              <a:gd name="connsiteX480" fmla="*/ 242564 w 264461"/>
              <a:gd name="connsiteY480" fmla="*/ 443560 h 512159"/>
              <a:gd name="connsiteX481" fmla="*/ 241592 w 264461"/>
              <a:gd name="connsiteY481" fmla="*/ 446789 h 512159"/>
              <a:gd name="connsiteX482" fmla="*/ 239144 w 264461"/>
              <a:gd name="connsiteY482" fmla="*/ 448228 h 512159"/>
              <a:gd name="connsiteX483" fmla="*/ 236420 w 264461"/>
              <a:gd name="connsiteY483" fmla="*/ 448866 h 512159"/>
              <a:gd name="connsiteX484" fmla="*/ 233639 w 264461"/>
              <a:gd name="connsiteY484" fmla="*/ 449018 h 512159"/>
              <a:gd name="connsiteX485" fmla="*/ 231334 w 264461"/>
              <a:gd name="connsiteY485" fmla="*/ 449809 h 512159"/>
              <a:gd name="connsiteX486" fmla="*/ 229124 w 264461"/>
              <a:gd name="connsiteY486" fmla="*/ 451333 h 512159"/>
              <a:gd name="connsiteX487" fmla="*/ 231896 w 264461"/>
              <a:gd name="connsiteY487" fmla="*/ 450532 h 512159"/>
              <a:gd name="connsiteX488" fmla="*/ 233820 w 264461"/>
              <a:gd name="connsiteY488" fmla="*/ 451237 h 512159"/>
              <a:gd name="connsiteX489" fmla="*/ 235029 w 264461"/>
              <a:gd name="connsiteY489" fmla="*/ 453942 h 512159"/>
              <a:gd name="connsiteX490" fmla="*/ 236125 w 264461"/>
              <a:gd name="connsiteY490" fmla="*/ 454723 h 512159"/>
              <a:gd name="connsiteX491" fmla="*/ 241554 w 264461"/>
              <a:gd name="connsiteY491" fmla="*/ 455876 h 512159"/>
              <a:gd name="connsiteX492" fmla="*/ 244907 w 264461"/>
              <a:gd name="connsiteY492" fmla="*/ 455866 h 512159"/>
              <a:gd name="connsiteX493" fmla="*/ 251384 w 264461"/>
              <a:gd name="connsiteY493" fmla="*/ 455209 h 512159"/>
              <a:gd name="connsiteX494" fmla="*/ 254498 w 264461"/>
              <a:gd name="connsiteY494" fmla="*/ 455219 h 512159"/>
              <a:gd name="connsiteX495" fmla="*/ 255603 w 264461"/>
              <a:gd name="connsiteY495" fmla="*/ 455714 h 512159"/>
              <a:gd name="connsiteX496" fmla="*/ 255622 w 264461"/>
              <a:gd name="connsiteY496" fmla="*/ 457953 h 512159"/>
              <a:gd name="connsiteX497" fmla="*/ 255146 w 264461"/>
              <a:gd name="connsiteY497" fmla="*/ 463439 h 512159"/>
              <a:gd name="connsiteX498" fmla="*/ 254289 w 264461"/>
              <a:gd name="connsiteY498" fmla="*/ 464572 h 512159"/>
              <a:gd name="connsiteX499" fmla="*/ 245707 w 264461"/>
              <a:gd name="connsiteY499" fmla="*/ 469164 h 512159"/>
              <a:gd name="connsiteX500" fmla="*/ 243945 w 264461"/>
              <a:gd name="connsiteY500" fmla="*/ 472364 h 512159"/>
              <a:gd name="connsiteX501" fmla="*/ 243459 w 264461"/>
              <a:gd name="connsiteY501" fmla="*/ 474298 h 512159"/>
              <a:gd name="connsiteX502" fmla="*/ 238439 w 264461"/>
              <a:gd name="connsiteY502" fmla="*/ 473955 h 512159"/>
              <a:gd name="connsiteX503" fmla="*/ 236087 w 264461"/>
              <a:gd name="connsiteY503" fmla="*/ 476002 h 512159"/>
              <a:gd name="connsiteX504" fmla="*/ 232020 w 264461"/>
              <a:gd name="connsiteY504" fmla="*/ 477364 h 512159"/>
              <a:gd name="connsiteX505" fmla="*/ 228876 w 264461"/>
              <a:gd name="connsiteY505" fmla="*/ 478803 h 512159"/>
              <a:gd name="connsiteX506" fmla="*/ 225800 w 264461"/>
              <a:gd name="connsiteY506" fmla="*/ 480622 h 512159"/>
              <a:gd name="connsiteX507" fmla="*/ 223266 w 264461"/>
              <a:gd name="connsiteY507" fmla="*/ 481165 h 512159"/>
              <a:gd name="connsiteX508" fmla="*/ 212341 w 264461"/>
              <a:gd name="connsiteY508" fmla="*/ 479003 h 512159"/>
              <a:gd name="connsiteX509" fmla="*/ 205740 w 264461"/>
              <a:gd name="connsiteY509" fmla="*/ 479184 h 512159"/>
              <a:gd name="connsiteX510" fmla="*/ 196796 w 264461"/>
              <a:gd name="connsiteY510" fmla="*/ 481070 h 512159"/>
              <a:gd name="connsiteX511" fmla="*/ 194491 w 264461"/>
              <a:gd name="connsiteY511" fmla="*/ 480755 h 512159"/>
              <a:gd name="connsiteX512" fmla="*/ 191043 w 264461"/>
              <a:gd name="connsiteY512" fmla="*/ 478955 h 512159"/>
              <a:gd name="connsiteX513" fmla="*/ 187500 w 264461"/>
              <a:gd name="connsiteY513" fmla="*/ 477736 h 512159"/>
              <a:gd name="connsiteX514" fmla="*/ 183432 w 264461"/>
              <a:gd name="connsiteY514" fmla="*/ 477203 h 512159"/>
              <a:gd name="connsiteX515" fmla="*/ 179918 w 264461"/>
              <a:gd name="connsiteY515" fmla="*/ 475526 h 512159"/>
              <a:gd name="connsiteX516" fmla="*/ 182108 w 264461"/>
              <a:gd name="connsiteY516" fmla="*/ 478736 h 512159"/>
              <a:gd name="connsiteX517" fmla="*/ 177241 w 264461"/>
              <a:gd name="connsiteY517" fmla="*/ 481832 h 512159"/>
              <a:gd name="connsiteX518" fmla="*/ 174993 w 264461"/>
              <a:gd name="connsiteY518" fmla="*/ 482441 h 512159"/>
              <a:gd name="connsiteX519" fmla="*/ 172660 w 264461"/>
              <a:gd name="connsiteY519" fmla="*/ 482346 h 512159"/>
              <a:gd name="connsiteX520" fmla="*/ 167897 w 264461"/>
              <a:gd name="connsiteY520" fmla="*/ 483184 h 512159"/>
              <a:gd name="connsiteX521" fmla="*/ 163468 w 264461"/>
              <a:gd name="connsiteY521" fmla="*/ 482727 h 512159"/>
              <a:gd name="connsiteX522" fmla="*/ 164135 w 264461"/>
              <a:gd name="connsiteY522" fmla="*/ 484918 h 512159"/>
              <a:gd name="connsiteX523" fmla="*/ 165316 w 264461"/>
              <a:gd name="connsiteY523" fmla="*/ 486832 h 512159"/>
              <a:gd name="connsiteX524" fmla="*/ 164354 w 264461"/>
              <a:gd name="connsiteY524" fmla="*/ 487661 h 512159"/>
              <a:gd name="connsiteX525" fmla="*/ 163344 w 264461"/>
              <a:gd name="connsiteY525" fmla="*/ 487871 h 512159"/>
              <a:gd name="connsiteX526" fmla="*/ 154943 w 264461"/>
              <a:gd name="connsiteY526" fmla="*/ 486432 h 512159"/>
              <a:gd name="connsiteX527" fmla="*/ 153753 w 264461"/>
              <a:gd name="connsiteY527" fmla="*/ 486699 h 512159"/>
              <a:gd name="connsiteX528" fmla="*/ 152714 w 264461"/>
              <a:gd name="connsiteY528" fmla="*/ 488032 h 512159"/>
              <a:gd name="connsiteX529" fmla="*/ 149657 w 264461"/>
              <a:gd name="connsiteY529" fmla="*/ 487318 h 512159"/>
              <a:gd name="connsiteX530" fmla="*/ 146685 w 264461"/>
              <a:gd name="connsiteY530" fmla="*/ 485080 h 512159"/>
              <a:gd name="connsiteX531" fmla="*/ 143532 w 264461"/>
              <a:gd name="connsiteY531" fmla="*/ 483565 h 512159"/>
              <a:gd name="connsiteX532" fmla="*/ 140218 w 264461"/>
              <a:gd name="connsiteY532" fmla="*/ 482851 h 512159"/>
              <a:gd name="connsiteX533" fmla="*/ 137589 w 264461"/>
              <a:gd name="connsiteY533" fmla="*/ 483098 h 512159"/>
              <a:gd name="connsiteX534" fmla="*/ 126759 w 264461"/>
              <a:gd name="connsiteY534" fmla="*/ 486642 h 512159"/>
              <a:gd name="connsiteX535" fmla="*/ 124596 w 264461"/>
              <a:gd name="connsiteY535" fmla="*/ 490185 h 512159"/>
              <a:gd name="connsiteX536" fmla="*/ 123511 w 264461"/>
              <a:gd name="connsiteY536" fmla="*/ 495205 h 512159"/>
              <a:gd name="connsiteX537" fmla="*/ 121949 w 264461"/>
              <a:gd name="connsiteY537" fmla="*/ 499653 h 512159"/>
              <a:gd name="connsiteX538" fmla="*/ 119396 w 264461"/>
              <a:gd name="connsiteY538" fmla="*/ 503073 h 512159"/>
              <a:gd name="connsiteX539" fmla="*/ 116357 w 264461"/>
              <a:gd name="connsiteY539" fmla="*/ 503520 h 512159"/>
              <a:gd name="connsiteX540" fmla="*/ 113500 w 264461"/>
              <a:gd name="connsiteY540" fmla="*/ 501148 h 512159"/>
              <a:gd name="connsiteX541" fmla="*/ 108071 w 264461"/>
              <a:gd name="connsiteY541" fmla="*/ 498538 h 512159"/>
              <a:gd name="connsiteX542" fmla="*/ 106223 w 264461"/>
              <a:gd name="connsiteY542" fmla="*/ 496767 h 512159"/>
              <a:gd name="connsiteX543" fmla="*/ 105632 w 264461"/>
              <a:gd name="connsiteY543" fmla="*/ 496662 h 512159"/>
              <a:gd name="connsiteX544" fmla="*/ 105023 w 264461"/>
              <a:gd name="connsiteY544" fmla="*/ 497291 h 512159"/>
              <a:gd name="connsiteX545" fmla="*/ 102889 w 264461"/>
              <a:gd name="connsiteY545" fmla="*/ 498091 h 512159"/>
              <a:gd name="connsiteX546" fmla="*/ 100689 w 264461"/>
              <a:gd name="connsiteY546" fmla="*/ 498129 h 512159"/>
              <a:gd name="connsiteX547" fmla="*/ 97288 w 264461"/>
              <a:gd name="connsiteY547" fmla="*/ 498834 h 512159"/>
              <a:gd name="connsiteX548" fmla="*/ 91373 w 264461"/>
              <a:gd name="connsiteY548" fmla="*/ 500958 h 512159"/>
              <a:gd name="connsiteX549" fmla="*/ 88983 w 264461"/>
              <a:gd name="connsiteY549" fmla="*/ 502396 h 512159"/>
              <a:gd name="connsiteX550" fmla="*/ 83849 w 264461"/>
              <a:gd name="connsiteY550" fmla="*/ 506368 h 512159"/>
              <a:gd name="connsiteX551" fmla="*/ 82801 w 264461"/>
              <a:gd name="connsiteY551" fmla="*/ 507464 h 512159"/>
              <a:gd name="connsiteX552" fmla="*/ 80934 w 264461"/>
              <a:gd name="connsiteY552" fmla="*/ 511454 h 512159"/>
              <a:gd name="connsiteX553" fmla="*/ 78086 w 264461"/>
              <a:gd name="connsiteY553" fmla="*/ 512159 h 512159"/>
              <a:gd name="connsiteX554" fmla="*/ 75476 w 264461"/>
              <a:gd name="connsiteY554" fmla="*/ 509606 h 512159"/>
              <a:gd name="connsiteX555" fmla="*/ 72504 w 264461"/>
              <a:gd name="connsiteY555" fmla="*/ 508711 h 512159"/>
              <a:gd name="connsiteX556" fmla="*/ 69370 w 264461"/>
              <a:gd name="connsiteY556" fmla="*/ 509578 h 512159"/>
              <a:gd name="connsiteX557" fmla="*/ 67475 w 264461"/>
              <a:gd name="connsiteY557" fmla="*/ 510940 h 512159"/>
              <a:gd name="connsiteX558" fmla="*/ 66589 w 264461"/>
              <a:gd name="connsiteY558" fmla="*/ 509835 h 512159"/>
              <a:gd name="connsiteX559" fmla="*/ 66561 w 264461"/>
              <a:gd name="connsiteY559" fmla="*/ 507568 h 512159"/>
              <a:gd name="connsiteX560" fmla="*/ 68847 w 264461"/>
              <a:gd name="connsiteY560" fmla="*/ 504863 h 512159"/>
              <a:gd name="connsiteX561" fmla="*/ 74952 w 264461"/>
              <a:gd name="connsiteY561" fmla="*/ 502815 h 512159"/>
              <a:gd name="connsiteX562" fmla="*/ 80315 w 264461"/>
              <a:gd name="connsiteY562" fmla="*/ 497491 h 512159"/>
              <a:gd name="connsiteX563" fmla="*/ 82944 w 264461"/>
              <a:gd name="connsiteY563" fmla="*/ 494243 h 512159"/>
              <a:gd name="connsiteX564" fmla="*/ 83991 w 264461"/>
              <a:gd name="connsiteY564" fmla="*/ 492404 h 512159"/>
              <a:gd name="connsiteX565" fmla="*/ 85277 w 264461"/>
              <a:gd name="connsiteY565" fmla="*/ 491233 h 512159"/>
              <a:gd name="connsiteX566" fmla="*/ 86954 w 264461"/>
              <a:gd name="connsiteY566" fmla="*/ 490795 h 512159"/>
              <a:gd name="connsiteX567" fmla="*/ 87821 w 264461"/>
              <a:gd name="connsiteY567" fmla="*/ 488766 h 512159"/>
              <a:gd name="connsiteX568" fmla="*/ 95260 w 264461"/>
              <a:gd name="connsiteY568" fmla="*/ 480593 h 512159"/>
              <a:gd name="connsiteX569" fmla="*/ 95869 w 264461"/>
              <a:gd name="connsiteY569" fmla="*/ 478717 h 512159"/>
              <a:gd name="connsiteX570" fmla="*/ 96241 w 264461"/>
              <a:gd name="connsiteY570" fmla="*/ 475345 h 512159"/>
              <a:gd name="connsiteX571" fmla="*/ 96850 w 264461"/>
              <a:gd name="connsiteY571" fmla="*/ 472097 h 512159"/>
              <a:gd name="connsiteX572" fmla="*/ 102908 w 264461"/>
              <a:gd name="connsiteY572" fmla="*/ 469992 h 512159"/>
              <a:gd name="connsiteX573" fmla="*/ 105804 w 264461"/>
              <a:gd name="connsiteY573" fmla="*/ 463144 h 512159"/>
              <a:gd name="connsiteX574" fmla="*/ 106604 w 264461"/>
              <a:gd name="connsiteY574" fmla="*/ 462601 h 512159"/>
              <a:gd name="connsiteX575" fmla="*/ 115053 w 264461"/>
              <a:gd name="connsiteY575" fmla="*/ 461343 h 512159"/>
              <a:gd name="connsiteX576" fmla="*/ 121320 w 264461"/>
              <a:gd name="connsiteY576" fmla="*/ 461448 h 512159"/>
              <a:gd name="connsiteX577" fmla="*/ 127549 w 264461"/>
              <a:gd name="connsiteY577" fmla="*/ 462791 h 512159"/>
              <a:gd name="connsiteX578" fmla="*/ 130740 w 264461"/>
              <a:gd name="connsiteY578" fmla="*/ 462915 h 512159"/>
              <a:gd name="connsiteX579" fmla="*/ 133941 w 264461"/>
              <a:gd name="connsiteY579" fmla="*/ 462448 h 512159"/>
              <a:gd name="connsiteX580" fmla="*/ 136455 w 264461"/>
              <a:gd name="connsiteY580" fmla="*/ 460591 h 512159"/>
              <a:gd name="connsiteX581" fmla="*/ 140751 w 264461"/>
              <a:gd name="connsiteY581" fmla="*/ 453885 h 512159"/>
              <a:gd name="connsiteX582" fmla="*/ 143170 w 264461"/>
              <a:gd name="connsiteY582" fmla="*/ 450923 h 512159"/>
              <a:gd name="connsiteX583" fmla="*/ 145942 w 264461"/>
              <a:gd name="connsiteY583" fmla="*/ 448246 h 512159"/>
              <a:gd name="connsiteX584" fmla="*/ 148533 w 264461"/>
              <a:gd name="connsiteY584" fmla="*/ 445189 h 512159"/>
              <a:gd name="connsiteX585" fmla="*/ 152733 w 264461"/>
              <a:gd name="connsiteY585" fmla="*/ 439512 h 512159"/>
              <a:gd name="connsiteX586" fmla="*/ 149895 w 264461"/>
              <a:gd name="connsiteY586" fmla="*/ 441474 h 512159"/>
              <a:gd name="connsiteX587" fmla="*/ 146466 w 264461"/>
              <a:gd name="connsiteY587" fmla="*/ 444579 h 512159"/>
              <a:gd name="connsiteX588" fmla="*/ 144475 w 264461"/>
              <a:gd name="connsiteY588" fmla="*/ 446380 h 512159"/>
              <a:gd name="connsiteX589" fmla="*/ 138151 w 264461"/>
              <a:gd name="connsiteY589" fmla="*/ 448189 h 512159"/>
              <a:gd name="connsiteX590" fmla="*/ 135426 w 264461"/>
              <a:gd name="connsiteY590" fmla="*/ 450037 h 512159"/>
              <a:gd name="connsiteX591" fmla="*/ 130655 w 264461"/>
              <a:gd name="connsiteY591" fmla="*/ 454200 h 512159"/>
              <a:gd name="connsiteX592" fmla="*/ 129740 w 264461"/>
              <a:gd name="connsiteY592" fmla="*/ 454543 h 512159"/>
              <a:gd name="connsiteX593" fmla="*/ 122539 w 264461"/>
              <a:gd name="connsiteY593" fmla="*/ 453542 h 512159"/>
              <a:gd name="connsiteX594" fmla="*/ 117186 w 264461"/>
              <a:gd name="connsiteY594" fmla="*/ 448142 h 512159"/>
              <a:gd name="connsiteX595" fmla="*/ 113767 w 264461"/>
              <a:gd name="connsiteY595" fmla="*/ 445932 h 512159"/>
              <a:gd name="connsiteX596" fmla="*/ 112357 w 264461"/>
              <a:gd name="connsiteY596" fmla="*/ 445675 h 512159"/>
              <a:gd name="connsiteX597" fmla="*/ 110890 w 264461"/>
              <a:gd name="connsiteY597" fmla="*/ 446332 h 512159"/>
              <a:gd name="connsiteX598" fmla="*/ 107766 w 264461"/>
              <a:gd name="connsiteY598" fmla="*/ 447008 h 512159"/>
              <a:gd name="connsiteX599" fmla="*/ 104585 w 264461"/>
              <a:gd name="connsiteY599" fmla="*/ 446894 h 512159"/>
              <a:gd name="connsiteX600" fmla="*/ 106213 w 264461"/>
              <a:gd name="connsiteY600" fmla="*/ 444389 h 512159"/>
              <a:gd name="connsiteX601" fmla="*/ 108423 w 264461"/>
              <a:gd name="connsiteY601" fmla="*/ 442989 h 512159"/>
              <a:gd name="connsiteX602" fmla="*/ 103470 w 264461"/>
              <a:gd name="connsiteY602" fmla="*/ 442017 h 512159"/>
              <a:gd name="connsiteX603" fmla="*/ 102089 w 264461"/>
              <a:gd name="connsiteY603" fmla="*/ 441255 h 512159"/>
              <a:gd name="connsiteX604" fmla="*/ 100517 w 264461"/>
              <a:gd name="connsiteY604" fmla="*/ 439493 h 512159"/>
              <a:gd name="connsiteX605" fmla="*/ 96631 w 264461"/>
              <a:gd name="connsiteY605" fmla="*/ 439198 h 512159"/>
              <a:gd name="connsiteX606" fmla="*/ 94783 w 264461"/>
              <a:gd name="connsiteY606" fmla="*/ 439646 h 512159"/>
              <a:gd name="connsiteX607" fmla="*/ 91659 w 264461"/>
              <a:gd name="connsiteY607" fmla="*/ 441970 h 512159"/>
              <a:gd name="connsiteX608" fmla="*/ 86725 w 264461"/>
              <a:gd name="connsiteY608" fmla="*/ 444437 h 512159"/>
              <a:gd name="connsiteX609" fmla="*/ 80772 w 264461"/>
              <a:gd name="connsiteY609" fmla="*/ 441017 h 512159"/>
              <a:gd name="connsiteX610" fmla="*/ 79610 w 264461"/>
              <a:gd name="connsiteY610" fmla="*/ 439522 h 512159"/>
              <a:gd name="connsiteX611" fmla="*/ 79638 w 264461"/>
              <a:gd name="connsiteY611" fmla="*/ 436616 h 512159"/>
              <a:gd name="connsiteX612" fmla="*/ 78743 w 264461"/>
              <a:gd name="connsiteY612" fmla="*/ 434311 h 512159"/>
              <a:gd name="connsiteX613" fmla="*/ 77095 w 264461"/>
              <a:gd name="connsiteY613" fmla="*/ 433502 h 512159"/>
              <a:gd name="connsiteX614" fmla="*/ 79200 w 264461"/>
              <a:gd name="connsiteY614" fmla="*/ 430501 h 512159"/>
              <a:gd name="connsiteX615" fmla="*/ 81753 w 264461"/>
              <a:gd name="connsiteY615" fmla="*/ 428501 h 512159"/>
              <a:gd name="connsiteX616" fmla="*/ 87354 w 264461"/>
              <a:gd name="connsiteY616" fmla="*/ 426510 h 512159"/>
              <a:gd name="connsiteX617" fmla="*/ 95841 w 264461"/>
              <a:gd name="connsiteY617" fmla="*/ 421777 h 512159"/>
              <a:gd name="connsiteX618" fmla="*/ 100603 w 264461"/>
              <a:gd name="connsiteY618" fmla="*/ 419757 h 512159"/>
              <a:gd name="connsiteX619" fmla="*/ 105023 w 264461"/>
              <a:gd name="connsiteY619" fmla="*/ 416271 h 512159"/>
              <a:gd name="connsiteX620" fmla="*/ 106851 w 264461"/>
              <a:gd name="connsiteY620" fmla="*/ 414138 h 512159"/>
              <a:gd name="connsiteX621" fmla="*/ 108175 w 264461"/>
              <a:gd name="connsiteY621" fmla="*/ 411213 h 512159"/>
              <a:gd name="connsiteX622" fmla="*/ 109490 w 264461"/>
              <a:gd name="connsiteY622" fmla="*/ 407632 h 512159"/>
              <a:gd name="connsiteX623" fmla="*/ 111366 w 264461"/>
              <a:gd name="connsiteY623" fmla="*/ 404708 h 512159"/>
              <a:gd name="connsiteX624" fmla="*/ 109547 w 264461"/>
              <a:gd name="connsiteY624" fmla="*/ 404012 h 512159"/>
              <a:gd name="connsiteX625" fmla="*/ 108728 w 264461"/>
              <a:gd name="connsiteY625" fmla="*/ 401812 h 512159"/>
              <a:gd name="connsiteX626" fmla="*/ 108947 w 264461"/>
              <a:gd name="connsiteY626" fmla="*/ 399574 h 512159"/>
              <a:gd name="connsiteX627" fmla="*/ 109785 w 264461"/>
              <a:gd name="connsiteY627" fmla="*/ 397583 h 512159"/>
              <a:gd name="connsiteX628" fmla="*/ 109033 w 264461"/>
              <a:gd name="connsiteY628" fmla="*/ 395088 h 512159"/>
              <a:gd name="connsiteX629" fmla="*/ 107690 w 264461"/>
              <a:gd name="connsiteY629" fmla="*/ 392478 h 512159"/>
              <a:gd name="connsiteX630" fmla="*/ 107766 w 264461"/>
              <a:gd name="connsiteY630" fmla="*/ 390439 h 512159"/>
              <a:gd name="connsiteX631" fmla="*/ 108128 w 264461"/>
              <a:gd name="connsiteY631" fmla="*/ 388258 h 512159"/>
              <a:gd name="connsiteX632" fmla="*/ 104718 w 264461"/>
              <a:gd name="connsiteY632" fmla="*/ 388372 h 512159"/>
              <a:gd name="connsiteX633" fmla="*/ 101317 w 264461"/>
              <a:gd name="connsiteY633" fmla="*/ 389058 h 512159"/>
              <a:gd name="connsiteX634" fmla="*/ 98231 w 264461"/>
              <a:gd name="connsiteY634" fmla="*/ 390601 h 512159"/>
              <a:gd name="connsiteX635" fmla="*/ 95240 w 264461"/>
              <a:gd name="connsiteY635" fmla="*/ 392697 h 512159"/>
              <a:gd name="connsiteX636" fmla="*/ 92583 w 264461"/>
              <a:gd name="connsiteY636" fmla="*/ 393087 h 512159"/>
              <a:gd name="connsiteX637" fmla="*/ 92621 w 264461"/>
              <a:gd name="connsiteY637" fmla="*/ 391411 h 512159"/>
              <a:gd name="connsiteX638" fmla="*/ 93774 w 264461"/>
              <a:gd name="connsiteY638" fmla="*/ 389334 h 512159"/>
              <a:gd name="connsiteX639" fmla="*/ 96784 w 264461"/>
              <a:gd name="connsiteY639" fmla="*/ 386362 h 512159"/>
              <a:gd name="connsiteX640" fmla="*/ 100003 w 264461"/>
              <a:gd name="connsiteY640" fmla="*/ 383895 h 512159"/>
              <a:gd name="connsiteX641" fmla="*/ 101146 w 264461"/>
              <a:gd name="connsiteY641" fmla="*/ 382019 h 512159"/>
              <a:gd name="connsiteX642" fmla="*/ 102051 w 264461"/>
              <a:gd name="connsiteY642" fmla="*/ 379838 h 512159"/>
              <a:gd name="connsiteX643" fmla="*/ 103651 w 264461"/>
              <a:gd name="connsiteY643" fmla="*/ 378085 h 512159"/>
              <a:gd name="connsiteX644" fmla="*/ 107861 w 264461"/>
              <a:gd name="connsiteY644" fmla="*/ 374771 h 512159"/>
              <a:gd name="connsiteX645" fmla="*/ 115929 w 264461"/>
              <a:gd name="connsiteY645" fmla="*/ 371037 h 512159"/>
              <a:gd name="connsiteX646" fmla="*/ 117129 w 264461"/>
              <a:gd name="connsiteY646" fmla="*/ 370818 h 512159"/>
              <a:gd name="connsiteX647" fmla="*/ 120291 w 264461"/>
              <a:gd name="connsiteY647" fmla="*/ 371256 h 512159"/>
              <a:gd name="connsiteX648" fmla="*/ 123406 w 264461"/>
              <a:gd name="connsiteY648" fmla="*/ 370684 h 512159"/>
              <a:gd name="connsiteX649" fmla="*/ 126130 w 264461"/>
              <a:gd name="connsiteY649" fmla="*/ 369341 h 512159"/>
              <a:gd name="connsiteX650" fmla="*/ 128845 w 264461"/>
              <a:gd name="connsiteY650" fmla="*/ 369056 h 512159"/>
              <a:gd name="connsiteX651" fmla="*/ 134960 w 264461"/>
              <a:gd name="connsiteY651" fmla="*/ 372932 h 512159"/>
              <a:gd name="connsiteX652" fmla="*/ 133140 w 264461"/>
              <a:gd name="connsiteY652" fmla="*/ 366932 h 512159"/>
              <a:gd name="connsiteX653" fmla="*/ 135836 w 264461"/>
              <a:gd name="connsiteY653" fmla="*/ 365493 h 512159"/>
              <a:gd name="connsiteX654" fmla="*/ 139741 w 264461"/>
              <a:gd name="connsiteY654" fmla="*/ 370922 h 512159"/>
              <a:gd name="connsiteX655" fmla="*/ 141189 w 264461"/>
              <a:gd name="connsiteY655" fmla="*/ 371494 h 512159"/>
              <a:gd name="connsiteX656" fmla="*/ 144256 w 264461"/>
              <a:gd name="connsiteY656" fmla="*/ 370704 h 512159"/>
              <a:gd name="connsiteX657" fmla="*/ 143075 w 264461"/>
              <a:gd name="connsiteY657" fmla="*/ 369789 h 512159"/>
              <a:gd name="connsiteX658" fmla="*/ 141694 w 264461"/>
              <a:gd name="connsiteY658" fmla="*/ 369732 h 512159"/>
              <a:gd name="connsiteX659" fmla="*/ 139884 w 264461"/>
              <a:gd name="connsiteY659" fmla="*/ 368913 h 512159"/>
              <a:gd name="connsiteX660" fmla="*/ 138360 w 264461"/>
              <a:gd name="connsiteY660" fmla="*/ 367170 h 512159"/>
              <a:gd name="connsiteX661" fmla="*/ 135827 w 264461"/>
              <a:gd name="connsiteY661" fmla="*/ 361626 h 512159"/>
              <a:gd name="connsiteX662" fmla="*/ 135969 w 264461"/>
              <a:gd name="connsiteY662" fmla="*/ 358330 h 512159"/>
              <a:gd name="connsiteX663" fmla="*/ 137674 w 264461"/>
              <a:gd name="connsiteY663" fmla="*/ 354902 h 512159"/>
              <a:gd name="connsiteX664" fmla="*/ 139560 w 264461"/>
              <a:gd name="connsiteY664" fmla="*/ 351739 h 512159"/>
              <a:gd name="connsiteX665" fmla="*/ 137979 w 264461"/>
              <a:gd name="connsiteY665" fmla="*/ 351111 h 512159"/>
              <a:gd name="connsiteX666" fmla="*/ 136712 w 264461"/>
              <a:gd name="connsiteY666" fmla="*/ 349901 h 512159"/>
              <a:gd name="connsiteX667" fmla="*/ 136350 w 264461"/>
              <a:gd name="connsiteY667" fmla="*/ 346729 h 512159"/>
              <a:gd name="connsiteX668" fmla="*/ 136846 w 264461"/>
              <a:gd name="connsiteY668" fmla="*/ 343919 h 512159"/>
              <a:gd name="connsiteX669" fmla="*/ 140237 w 264461"/>
              <a:gd name="connsiteY669" fmla="*/ 341443 h 512159"/>
              <a:gd name="connsiteX670" fmla="*/ 141237 w 264461"/>
              <a:gd name="connsiteY670" fmla="*/ 337671 h 512159"/>
              <a:gd name="connsiteX671" fmla="*/ 141656 w 264461"/>
              <a:gd name="connsiteY671" fmla="*/ 333508 h 512159"/>
              <a:gd name="connsiteX672" fmla="*/ 141094 w 264461"/>
              <a:gd name="connsiteY672" fmla="*/ 331594 h 512159"/>
              <a:gd name="connsiteX673" fmla="*/ 137722 w 264461"/>
              <a:gd name="connsiteY673" fmla="*/ 331899 h 512159"/>
              <a:gd name="connsiteX674" fmla="*/ 136084 w 264461"/>
              <a:gd name="connsiteY674" fmla="*/ 332680 h 512159"/>
              <a:gd name="connsiteX675" fmla="*/ 134617 w 264461"/>
              <a:gd name="connsiteY675" fmla="*/ 333908 h 512159"/>
              <a:gd name="connsiteX676" fmla="*/ 133112 w 264461"/>
              <a:gd name="connsiteY676" fmla="*/ 333832 h 512159"/>
              <a:gd name="connsiteX677" fmla="*/ 128949 w 264461"/>
              <a:gd name="connsiteY677" fmla="*/ 329222 h 512159"/>
              <a:gd name="connsiteX678" fmla="*/ 126578 w 264461"/>
              <a:gd name="connsiteY678" fmla="*/ 325726 h 512159"/>
              <a:gd name="connsiteX679" fmla="*/ 122320 w 264461"/>
              <a:gd name="connsiteY679" fmla="*/ 318316 h 512159"/>
              <a:gd name="connsiteX680" fmla="*/ 121720 w 264461"/>
              <a:gd name="connsiteY680" fmla="*/ 313868 h 512159"/>
              <a:gd name="connsiteX681" fmla="*/ 125120 w 264461"/>
              <a:gd name="connsiteY681" fmla="*/ 304247 h 512159"/>
              <a:gd name="connsiteX682" fmla="*/ 130378 w 264461"/>
              <a:gd name="connsiteY682" fmla="*/ 298066 h 512159"/>
              <a:gd name="connsiteX683" fmla="*/ 136570 w 264461"/>
              <a:gd name="connsiteY683" fmla="*/ 295904 h 512159"/>
              <a:gd name="connsiteX684" fmla="*/ 135369 w 264461"/>
              <a:gd name="connsiteY684" fmla="*/ 295494 h 512159"/>
              <a:gd name="connsiteX685" fmla="*/ 125930 w 264461"/>
              <a:gd name="connsiteY685" fmla="*/ 295408 h 512159"/>
              <a:gd name="connsiteX686" fmla="*/ 122815 w 264461"/>
              <a:gd name="connsiteY686" fmla="*/ 296170 h 512159"/>
              <a:gd name="connsiteX687" fmla="*/ 119929 w 264461"/>
              <a:gd name="connsiteY687" fmla="*/ 298704 h 512159"/>
              <a:gd name="connsiteX688" fmla="*/ 118300 w 264461"/>
              <a:gd name="connsiteY688" fmla="*/ 299485 h 512159"/>
              <a:gd name="connsiteX689" fmla="*/ 116586 w 264461"/>
              <a:gd name="connsiteY689" fmla="*/ 299771 h 512159"/>
              <a:gd name="connsiteX690" fmla="*/ 115024 w 264461"/>
              <a:gd name="connsiteY690" fmla="*/ 301028 h 512159"/>
              <a:gd name="connsiteX691" fmla="*/ 113500 w 264461"/>
              <a:gd name="connsiteY691" fmla="*/ 302771 h 512159"/>
              <a:gd name="connsiteX692" fmla="*/ 111909 w 264461"/>
              <a:gd name="connsiteY692" fmla="*/ 303895 h 512159"/>
              <a:gd name="connsiteX693" fmla="*/ 108756 w 264461"/>
              <a:gd name="connsiteY693" fmla="*/ 303600 h 512159"/>
              <a:gd name="connsiteX694" fmla="*/ 107232 w 264461"/>
              <a:gd name="connsiteY694" fmla="*/ 303971 h 512159"/>
              <a:gd name="connsiteX695" fmla="*/ 106137 w 264461"/>
              <a:gd name="connsiteY695" fmla="*/ 302962 h 512159"/>
              <a:gd name="connsiteX696" fmla="*/ 105213 w 264461"/>
              <a:gd name="connsiteY696" fmla="*/ 301295 h 512159"/>
              <a:gd name="connsiteX697" fmla="*/ 104013 w 264461"/>
              <a:gd name="connsiteY697" fmla="*/ 300847 h 512159"/>
              <a:gd name="connsiteX698" fmla="*/ 102670 w 264461"/>
              <a:gd name="connsiteY698" fmla="*/ 301362 h 512159"/>
              <a:gd name="connsiteX699" fmla="*/ 99831 w 264461"/>
              <a:gd name="connsiteY699" fmla="*/ 303609 h 512159"/>
              <a:gd name="connsiteX700" fmla="*/ 96955 w 264461"/>
              <a:gd name="connsiteY700" fmla="*/ 304933 h 512159"/>
              <a:gd name="connsiteX701" fmla="*/ 93478 w 264461"/>
              <a:gd name="connsiteY701" fmla="*/ 303514 h 512159"/>
              <a:gd name="connsiteX702" fmla="*/ 88916 w 264461"/>
              <a:gd name="connsiteY702" fmla="*/ 300866 h 512159"/>
              <a:gd name="connsiteX703" fmla="*/ 88021 w 264461"/>
              <a:gd name="connsiteY703" fmla="*/ 301838 h 512159"/>
              <a:gd name="connsiteX704" fmla="*/ 87011 w 264461"/>
              <a:gd name="connsiteY704" fmla="*/ 304295 h 512159"/>
              <a:gd name="connsiteX705" fmla="*/ 86430 w 264461"/>
              <a:gd name="connsiteY705" fmla="*/ 308115 h 512159"/>
              <a:gd name="connsiteX706" fmla="*/ 83191 w 264461"/>
              <a:gd name="connsiteY706" fmla="*/ 304790 h 512159"/>
              <a:gd name="connsiteX707" fmla="*/ 80439 w 264461"/>
              <a:gd name="connsiteY707" fmla="*/ 300342 h 512159"/>
              <a:gd name="connsiteX708" fmla="*/ 79505 w 264461"/>
              <a:gd name="connsiteY708" fmla="*/ 297542 h 512159"/>
              <a:gd name="connsiteX709" fmla="*/ 79438 w 264461"/>
              <a:gd name="connsiteY709" fmla="*/ 294380 h 512159"/>
              <a:gd name="connsiteX710" fmla="*/ 80934 w 264461"/>
              <a:gd name="connsiteY710" fmla="*/ 293151 h 512159"/>
              <a:gd name="connsiteX711" fmla="*/ 82563 w 264461"/>
              <a:gd name="connsiteY711" fmla="*/ 294275 h 512159"/>
              <a:gd name="connsiteX712" fmla="*/ 84982 w 264461"/>
              <a:gd name="connsiteY712" fmla="*/ 286760 h 512159"/>
              <a:gd name="connsiteX713" fmla="*/ 89802 w 264461"/>
              <a:gd name="connsiteY713" fmla="*/ 276930 h 512159"/>
              <a:gd name="connsiteX714" fmla="*/ 91507 w 264461"/>
              <a:gd name="connsiteY714" fmla="*/ 274044 h 512159"/>
              <a:gd name="connsiteX715" fmla="*/ 92697 w 264461"/>
              <a:gd name="connsiteY715" fmla="*/ 270262 h 512159"/>
              <a:gd name="connsiteX716" fmla="*/ 92497 w 264461"/>
              <a:gd name="connsiteY716" fmla="*/ 267786 h 512159"/>
              <a:gd name="connsiteX717" fmla="*/ 91440 w 264461"/>
              <a:gd name="connsiteY717" fmla="*/ 265690 h 512159"/>
              <a:gd name="connsiteX718" fmla="*/ 86954 w 264461"/>
              <a:gd name="connsiteY718" fmla="*/ 260928 h 512159"/>
              <a:gd name="connsiteX719" fmla="*/ 87011 w 264461"/>
              <a:gd name="connsiteY719" fmla="*/ 257032 h 512159"/>
              <a:gd name="connsiteX720" fmla="*/ 87487 w 264461"/>
              <a:gd name="connsiteY720" fmla="*/ 252632 h 512159"/>
              <a:gd name="connsiteX721" fmla="*/ 88706 w 264461"/>
              <a:gd name="connsiteY721" fmla="*/ 249984 h 512159"/>
              <a:gd name="connsiteX722" fmla="*/ 89221 w 264461"/>
              <a:gd name="connsiteY722" fmla="*/ 249479 h 512159"/>
              <a:gd name="connsiteX723" fmla="*/ 95174 w 264461"/>
              <a:gd name="connsiteY723" fmla="*/ 249546 h 512159"/>
              <a:gd name="connsiteX724" fmla="*/ 92850 w 264461"/>
              <a:gd name="connsiteY724" fmla="*/ 248174 h 512159"/>
              <a:gd name="connsiteX725" fmla="*/ 88220 w 264461"/>
              <a:gd name="connsiteY725" fmla="*/ 244183 h 512159"/>
              <a:gd name="connsiteX726" fmla="*/ 88306 w 264461"/>
              <a:gd name="connsiteY726" fmla="*/ 242764 h 512159"/>
              <a:gd name="connsiteX727" fmla="*/ 89392 w 264461"/>
              <a:gd name="connsiteY727" fmla="*/ 239058 h 512159"/>
              <a:gd name="connsiteX728" fmla="*/ 88887 w 264461"/>
              <a:gd name="connsiteY728" fmla="*/ 239430 h 512159"/>
              <a:gd name="connsiteX729" fmla="*/ 87897 w 264461"/>
              <a:gd name="connsiteY729" fmla="*/ 241144 h 512159"/>
              <a:gd name="connsiteX730" fmla="*/ 86001 w 264461"/>
              <a:gd name="connsiteY730" fmla="*/ 245288 h 512159"/>
              <a:gd name="connsiteX731" fmla="*/ 84849 w 264461"/>
              <a:gd name="connsiteY731" fmla="*/ 246250 h 512159"/>
              <a:gd name="connsiteX732" fmla="*/ 81572 w 264461"/>
              <a:gd name="connsiteY732" fmla="*/ 247231 h 512159"/>
              <a:gd name="connsiteX733" fmla="*/ 80972 w 264461"/>
              <a:gd name="connsiteY733" fmla="*/ 249260 h 512159"/>
              <a:gd name="connsiteX734" fmla="*/ 80448 w 264461"/>
              <a:gd name="connsiteY734" fmla="*/ 249793 h 512159"/>
              <a:gd name="connsiteX735" fmla="*/ 78819 w 264461"/>
              <a:gd name="connsiteY735" fmla="*/ 250022 h 512159"/>
              <a:gd name="connsiteX736" fmla="*/ 78314 w 264461"/>
              <a:gd name="connsiteY736" fmla="*/ 251917 h 512159"/>
              <a:gd name="connsiteX737" fmla="*/ 77953 w 264461"/>
              <a:gd name="connsiteY737" fmla="*/ 252041 h 512159"/>
              <a:gd name="connsiteX738" fmla="*/ 77486 w 264461"/>
              <a:gd name="connsiteY738" fmla="*/ 250003 h 512159"/>
              <a:gd name="connsiteX739" fmla="*/ 77438 w 264461"/>
              <a:gd name="connsiteY739" fmla="*/ 246612 h 512159"/>
              <a:gd name="connsiteX740" fmla="*/ 78086 w 264461"/>
              <a:gd name="connsiteY740" fmla="*/ 243487 h 512159"/>
              <a:gd name="connsiteX741" fmla="*/ 79324 w 264461"/>
              <a:gd name="connsiteY741" fmla="*/ 241040 h 512159"/>
              <a:gd name="connsiteX742" fmla="*/ 84125 w 264461"/>
              <a:gd name="connsiteY742" fmla="*/ 235468 h 512159"/>
              <a:gd name="connsiteX743" fmla="*/ 81791 w 264461"/>
              <a:gd name="connsiteY743" fmla="*/ 237192 h 512159"/>
              <a:gd name="connsiteX744" fmla="*/ 76495 w 264461"/>
              <a:gd name="connsiteY744" fmla="*/ 242345 h 512159"/>
              <a:gd name="connsiteX745" fmla="*/ 73790 w 264461"/>
              <a:gd name="connsiteY745" fmla="*/ 245726 h 512159"/>
              <a:gd name="connsiteX746" fmla="*/ 73066 w 264461"/>
              <a:gd name="connsiteY746" fmla="*/ 246869 h 512159"/>
              <a:gd name="connsiteX747" fmla="*/ 72847 w 264461"/>
              <a:gd name="connsiteY747" fmla="*/ 247831 h 512159"/>
              <a:gd name="connsiteX748" fmla="*/ 72857 w 264461"/>
              <a:gd name="connsiteY748" fmla="*/ 248936 h 512159"/>
              <a:gd name="connsiteX749" fmla="*/ 74066 w 264461"/>
              <a:gd name="connsiteY749" fmla="*/ 254851 h 512159"/>
              <a:gd name="connsiteX750" fmla="*/ 73714 w 264461"/>
              <a:gd name="connsiteY750" fmla="*/ 257585 h 512159"/>
              <a:gd name="connsiteX751" fmla="*/ 69152 w 264461"/>
              <a:gd name="connsiteY751" fmla="*/ 275539 h 512159"/>
              <a:gd name="connsiteX752" fmla="*/ 68285 w 264461"/>
              <a:gd name="connsiteY752" fmla="*/ 277330 h 512159"/>
              <a:gd name="connsiteX753" fmla="*/ 67494 w 264461"/>
              <a:gd name="connsiteY753" fmla="*/ 278263 h 512159"/>
              <a:gd name="connsiteX754" fmla="*/ 66742 w 264461"/>
              <a:gd name="connsiteY754" fmla="*/ 278482 h 512159"/>
              <a:gd name="connsiteX755" fmla="*/ 64494 w 264461"/>
              <a:gd name="connsiteY755" fmla="*/ 278139 h 512159"/>
              <a:gd name="connsiteX756" fmla="*/ 63494 w 264461"/>
              <a:gd name="connsiteY756" fmla="*/ 276796 h 512159"/>
              <a:gd name="connsiteX757" fmla="*/ 63503 w 264461"/>
              <a:gd name="connsiteY757" fmla="*/ 275282 h 512159"/>
              <a:gd name="connsiteX758" fmla="*/ 63922 w 264461"/>
              <a:gd name="connsiteY758" fmla="*/ 273005 h 512159"/>
              <a:gd name="connsiteX759" fmla="*/ 65818 w 264461"/>
              <a:gd name="connsiteY759" fmla="*/ 264500 h 512159"/>
              <a:gd name="connsiteX760" fmla="*/ 66637 w 264461"/>
              <a:gd name="connsiteY760" fmla="*/ 262128 h 512159"/>
              <a:gd name="connsiteX761" fmla="*/ 67856 w 264461"/>
              <a:gd name="connsiteY761" fmla="*/ 259918 h 512159"/>
              <a:gd name="connsiteX762" fmla="*/ 70542 w 264461"/>
              <a:gd name="connsiteY762" fmla="*/ 256051 h 512159"/>
              <a:gd name="connsiteX763" fmla="*/ 70475 w 264461"/>
              <a:gd name="connsiteY763" fmla="*/ 255794 h 512159"/>
              <a:gd name="connsiteX764" fmla="*/ 68685 w 264461"/>
              <a:gd name="connsiteY764" fmla="*/ 256556 h 512159"/>
              <a:gd name="connsiteX765" fmla="*/ 67923 w 264461"/>
              <a:gd name="connsiteY765" fmla="*/ 256308 h 512159"/>
              <a:gd name="connsiteX766" fmla="*/ 67370 w 264461"/>
              <a:gd name="connsiteY766" fmla="*/ 255537 h 512159"/>
              <a:gd name="connsiteX767" fmla="*/ 67723 w 264461"/>
              <a:gd name="connsiteY767" fmla="*/ 244002 h 512159"/>
              <a:gd name="connsiteX768" fmla="*/ 69180 w 264461"/>
              <a:gd name="connsiteY768" fmla="*/ 240192 h 512159"/>
              <a:gd name="connsiteX769" fmla="*/ 69723 w 264461"/>
              <a:gd name="connsiteY769" fmla="*/ 234639 h 512159"/>
              <a:gd name="connsiteX770" fmla="*/ 70980 w 264461"/>
              <a:gd name="connsiteY770" fmla="*/ 229867 h 512159"/>
              <a:gd name="connsiteX771" fmla="*/ 72438 w 264461"/>
              <a:gd name="connsiteY771" fmla="*/ 226381 h 512159"/>
              <a:gd name="connsiteX772" fmla="*/ 73552 w 264461"/>
              <a:gd name="connsiteY772" fmla="*/ 221913 h 512159"/>
              <a:gd name="connsiteX773" fmla="*/ 75219 w 264461"/>
              <a:gd name="connsiteY773" fmla="*/ 219923 h 512159"/>
              <a:gd name="connsiteX774" fmla="*/ 75667 w 264461"/>
              <a:gd name="connsiteY774" fmla="*/ 216875 h 512159"/>
              <a:gd name="connsiteX775" fmla="*/ 77543 w 264461"/>
              <a:gd name="connsiteY775" fmla="*/ 213570 h 512159"/>
              <a:gd name="connsiteX776" fmla="*/ 78991 w 264461"/>
              <a:gd name="connsiteY776" fmla="*/ 210112 h 512159"/>
              <a:gd name="connsiteX777" fmla="*/ 78210 w 264461"/>
              <a:gd name="connsiteY777" fmla="*/ 210455 h 512159"/>
              <a:gd name="connsiteX778" fmla="*/ 68942 w 264461"/>
              <a:gd name="connsiteY778" fmla="*/ 219446 h 512159"/>
              <a:gd name="connsiteX779" fmla="*/ 66580 w 264461"/>
              <a:gd name="connsiteY779" fmla="*/ 221075 h 512159"/>
              <a:gd name="connsiteX780" fmla="*/ 63360 w 264461"/>
              <a:gd name="connsiteY780" fmla="*/ 220637 h 512159"/>
              <a:gd name="connsiteX781" fmla="*/ 60903 w 264461"/>
              <a:gd name="connsiteY781" fmla="*/ 219628 h 512159"/>
              <a:gd name="connsiteX782" fmla="*/ 58979 w 264461"/>
              <a:gd name="connsiteY782" fmla="*/ 217503 h 512159"/>
              <a:gd name="connsiteX783" fmla="*/ 58121 w 264461"/>
              <a:gd name="connsiteY783" fmla="*/ 213417 h 512159"/>
              <a:gd name="connsiteX784" fmla="*/ 55750 w 264461"/>
              <a:gd name="connsiteY784" fmla="*/ 213312 h 512159"/>
              <a:gd name="connsiteX785" fmla="*/ 53721 w 264461"/>
              <a:gd name="connsiteY785" fmla="*/ 212607 h 512159"/>
              <a:gd name="connsiteX786" fmla="*/ 53740 w 264461"/>
              <a:gd name="connsiteY786" fmla="*/ 212055 h 512159"/>
              <a:gd name="connsiteX787" fmla="*/ 56359 w 264461"/>
              <a:gd name="connsiteY787" fmla="*/ 209826 h 512159"/>
              <a:gd name="connsiteX788" fmla="*/ 60560 w 264461"/>
              <a:gd name="connsiteY788" fmla="*/ 209064 h 512159"/>
              <a:gd name="connsiteX789" fmla="*/ 64494 w 264461"/>
              <a:gd name="connsiteY789" fmla="*/ 205483 h 512159"/>
              <a:gd name="connsiteX790" fmla="*/ 60998 w 264461"/>
              <a:gd name="connsiteY790" fmla="*/ 203063 h 512159"/>
              <a:gd name="connsiteX791" fmla="*/ 61293 w 264461"/>
              <a:gd name="connsiteY791" fmla="*/ 202292 h 512159"/>
              <a:gd name="connsiteX792" fmla="*/ 64341 w 264461"/>
              <a:gd name="connsiteY792" fmla="*/ 200225 h 512159"/>
              <a:gd name="connsiteX793" fmla="*/ 68218 w 264461"/>
              <a:gd name="connsiteY793" fmla="*/ 193281 h 512159"/>
              <a:gd name="connsiteX794" fmla="*/ 68999 w 264461"/>
              <a:gd name="connsiteY794" fmla="*/ 186871 h 512159"/>
              <a:gd name="connsiteX795" fmla="*/ 67151 w 264461"/>
              <a:gd name="connsiteY795" fmla="*/ 183852 h 512159"/>
              <a:gd name="connsiteX796" fmla="*/ 66485 w 264461"/>
              <a:gd name="connsiteY796" fmla="*/ 181870 h 512159"/>
              <a:gd name="connsiteX797" fmla="*/ 62779 w 264461"/>
              <a:gd name="connsiteY797" fmla="*/ 179661 h 512159"/>
              <a:gd name="connsiteX798" fmla="*/ 62160 w 264461"/>
              <a:gd name="connsiteY798" fmla="*/ 176832 h 512159"/>
              <a:gd name="connsiteX799" fmla="*/ 62589 w 264461"/>
              <a:gd name="connsiteY799" fmla="*/ 175241 h 512159"/>
              <a:gd name="connsiteX800" fmla="*/ 63798 w 264461"/>
              <a:gd name="connsiteY800" fmla="*/ 173688 h 512159"/>
              <a:gd name="connsiteX801" fmla="*/ 65618 w 264461"/>
              <a:gd name="connsiteY801" fmla="*/ 172488 h 512159"/>
              <a:gd name="connsiteX802" fmla="*/ 68475 w 264461"/>
              <a:gd name="connsiteY802" fmla="*/ 171326 h 512159"/>
              <a:gd name="connsiteX803" fmla="*/ 65884 w 264461"/>
              <a:gd name="connsiteY803" fmla="*/ 170088 h 512159"/>
              <a:gd name="connsiteX804" fmla="*/ 64913 w 264461"/>
              <a:gd name="connsiteY804" fmla="*/ 168621 h 512159"/>
              <a:gd name="connsiteX805" fmla="*/ 64180 w 264461"/>
              <a:gd name="connsiteY805" fmla="*/ 166497 h 512159"/>
              <a:gd name="connsiteX806" fmla="*/ 64113 w 264461"/>
              <a:gd name="connsiteY806" fmla="*/ 165268 h 512159"/>
              <a:gd name="connsiteX807" fmla="*/ 65456 w 264461"/>
              <a:gd name="connsiteY807" fmla="*/ 159782 h 512159"/>
              <a:gd name="connsiteX808" fmla="*/ 66237 w 264461"/>
              <a:gd name="connsiteY808" fmla="*/ 157515 h 512159"/>
              <a:gd name="connsiteX809" fmla="*/ 67770 w 264461"/>
              <a:gd name="connsiteY809" fmla="*/ 154619 h 512159"/>
              <a:gd name="connsiteX810" fmla="*/ 74704 w 264461"/>
              <a:gd name="connsiteY810" fmla="*/ 154781 h 512159"/>
              <a:gd name="connsiteX811" fmla="*/ 75505 w 264461"/>
              <a:gd name="connsiteY811" fmla="*/ 153505 h 512159"/>
              <a:gd name="connsiteX812" fmla="*/ 76295 w 264461"/>
              <a:gd name="connsiteY812" fmla="*/ 153457 h 512159"/>
              <a:gd name="connsiteX813" fmla="*/ 79838 w 264461"/>
              <a:gd name="connsiteY813" fmla="*/ 154629 h 512159"/>
              <a:gd name="connsiteX814" fmla="*/ 79315 w 264461"/>
              <a:gd name="connsiteY814" fmla="*/ 153371 h 512159"/>
              <a:gd name="connsiteX815" fmla="*/ 73514 w 264461"/>
              <a:gd name="connsiteY815" fmla="*/ 146466 h 512159"/>
              <a:gd name="connsiteX816" fmla="*/ 72990 w 264461"/>
              <a:gd name="connsiteY816" fmla="*/ 145152 h 512159"/>
              <a:gd name="connsiteX817" fmla="*/ 74647 w 264461"/>
              <a:gd name="connsiteY817" fmla="*/ 141418 h 512159"/>
              <a:gd name="connsiteX818" fmla="*/ 74762 w 264461"/>
              <a:gd name="connsiteY818" fmla="*/ 139751 h 512159"/>
              <a:gd name="connsiteX819" fmla="*/ 74524 w 264461"/>
              <a:gd name="connsiteY819" fmla="*/ 137969 h 512159"/>
              <a:gd name="connsiteX820" fmla="*/ 75000 w 264461"/>
              <a:gd name="connsiteY820" fmla="*/ 136608 h 512159"/>
              <a:gd name="connsiteX821" fmla="*/ 76838 w 264461"/>
              <a:gd name="connsiteY821" fmla="*/ 135969 h 512159"/>
              <a:gd name="connsiteX822" fmla="*/ 82439 w 264461"/>
              <a:gd name="connsiteY822" fmla="*/ 136027 h 512159"/>
              <a:gd name="connsiteX823" fmla="*/ 83820 w 264461"/>
              <a:gd name="connsiteY823" fmla="*/ 135398 h 512159"/>
              <a:gd name="connsiteX824" fmla="*/ 83191 w 264461"/>
              <a:gd name="connsiteY824" fmla="*/ 133588 h 512159"/>
              <a:gd name="connsiteX825" fmla="*/ 81886 w 264461"/>
              <a:gd name="connsiteY825" fmla="*/ 131207 h 512159"/>
              <a:gd name="connsiteX826" fmla="*/ 81629 w 264461"/>
              <a:gd name="connsiteY826" fmla="*/ 129207 h 512159"/>
              <a:gd name="connsiteX827" fmla="*/ 81934 w 264461"/>
              <a:gd name="connsiteY827" fmla="*/ 127435 h 512159"/>
              <a:gd name="connsiteX828" fmla="*/ 82001 w 264461"/>
              <a:gd name="connsiteY828" fmla="*/ 123863 h 512159"/>
              <a:gd name="connsiteX829" fmla="*/ 82258 w 264461"/>
              <a:gd name="connsiteY829" fmla="*/ 122282 h 512159"/>
              <a:gd name="connsiteX830" fmla="*/ 83591 w 264461"/>
              <a:gd name="connsiteY830" fmla="*/ 119910 h 512159"/>
              <a:gd name="connsiteX831" fmla="*/ 84687 w 264461"/>
              <a:gd name="connsiteY831" fmla="*/ 119205 h 512159"/>
              <a:gd name="connsiteX832" fmla="*/ 86049 w 264461"/>
              <a:gd name="connsiteY832" fmla="*/ 118796 h 512159"/>
              <a:gd name="connsiteX833" fmla="*/ 89125 w 264461"/>
              <a:gd name="connsiteY833" fmla="*/ 119586 h 512159"/>
              <a:gd name="connsiteX834" fmla="*/ 90297 w 264461"/>
              <a:gd name="connsiteY834" fmla="*/ 120539 h 512159"/>
              <a:gd name="connsiteX835" fmla="*/ 91650 w 264461"/>
              <a:gd name="connsiteY835" fmla="*/ 122796 h 512159"/>
              <a:gd name="connsiteX836" fmla="*/ 92640 w 264461"/>
              <a:gd name="connsiteY836" fmla="*/ 122615 h 512159"/>
              <a:gd name="connsiteX837" fmla="*/ 96469 w 264461"/>
              <a:gd name="connsiteY837" fmla="*/ 120158 h 512159"/>
              <a:gd name="connsiteX838" fmla="*/ 97622 w 264461"/>
              <a:gd name="connsiteY838" fmla="*/ 119805 h 512159"/>
              <a:gd name="connsiteX839" fmla="*/ 99193 w 264461"/>
              <a:gd name="connsiteY839" fmla="*/ 122653 h 512159"/>
              <a:gd name="connsiteX840" fmla="*/ 105737 w 264461"/>
              <a:gd name="connsiteY840" fmla="*/ 120387 h 512159"/>
              <a:gd name="connsiteX841" fmla="*/ 114528 w 264461"/>
              <a:gd name="connsiteY841" fmla="*/ 119377 h 512159"/>
              <a:gd name="connsiteX842" fmla="*/ 119815 w 264461"/>
              <a:gd name="connsiteY842" fmla="*/ 117881 h 512159"/>
              <a:gd name="connsiteX843" fmla="*/ 125378 w 264461"/>
              <a:gd name="connsiteY843" fmla="*/ 117338 h 512159"/>
              <a:gd name="connsiteX844" fmla="*/ 130569 w 264461"/>
              <a:gd name="connsiteY844" fmla="*/ 115633 h 512159"/>
              <a:gd name="connsiteX845" fmla="*/ 136074 w 264461"/>
              <a:gd name="connsiteY845" fmla="*/ 116414 h 512159"/>
              <a:gd name="connsiteX846" fmla="*/ 136265 w 264461"/>
              <a:gd name="connsiteY846" fmla="*/ 117405 h 512159"/>
              <a:gd name="connsiteX847" fmla="*/ 135979 w 264461"/>
              <a:gd name="connsiteY847" fmla="*/ 118777 h 512159"/>
              <a:gd name="connsiteX848" fmla="*/ 134626 w 264461"/>
              <a:gd name="connsiteY848" fmla="*/ 122482 h 512159"/>
              <a:gd name="connsiteX849" fmla="*/ 139455 w 264461"/>
              <a:gd name="connsiteY849" fmla="*/ 110890 h 512159"/>
              <a:gd name="connsiteX850" fmla="*/ 139198 w 264461"/>
              <a:gd name="connsiteY850" fmla="*/ 111042 h 512159"/>
              <a:gd name="connsiteX851" fmla="*/ 138217 w 264461"/>
              <a:gd name="connsiteY851" fmla="*/ 110099 h 512159"/>
              <a:gd name="connsiteX852" fmla="*/ 136617 w 264461"/>
              <a:gd name="connsiteY852" fmla="*/ 106718 h 512159"/>
              <a:gd name="connsiteX853" fmla="*/ 139141 w 264461"/>
              <a:gd name="connsiteY853" fmla="*/ 106042 h 512159"/>
              <a:gd name="connsiteX854" fmla="*/ 140332 w 264461"/>
              <a:gd name="connsiteY854" fmla="*/ 106461 h 512159"/>
              <a:gd name="connsiteX855" fmla="*/ 139884 w 264461"/>
              <a:gd name="connsiteY855" fmla="*/ 107899 h 512159"/>
              <a:gd name="connsiteX856" fmla="*/ 139455 w 264461"/>
              <a:gd name="connsiteY856" fmla="*/ 110890 h 512159"/>
              <a:gd name="connsiteX857" fmla="*/ 133150 w 264461"/>
              <a:gd name="connsiteY857" fmla="*/ 108185 h 512159"/>
              <a:gd name="connsiteX858" fmla="*/ 131616 w 264461"/>
              <a:gd name="connsiteY858" fmla="*/ 108871 h 512159"/>
              <a:gd name="connsiteX859" fmla="*/ 130102 w 264461"/>
              <a:gd name="connsiteY859" fmla="*/ 108823 h 512159"/>
              <a:gd name="connsiteX860" fmla="*/ 127740 w 264461"/>
              <a:gd name="connsiteY860" fmla="*/ 105842 h 512159"/>
              <a:gd name="connsiteX861" fmla="*/ 126844 w 264461"/>
              <a:gd name="connsiteY861" fmla="*/ 103670 h 512159"/>
              <a:gd name="connsiteX862" fmla="*/ 127006 w 264461"/>
              <a:gd name="connsiteY862" fmla="*/ 102232 h 512159"/>
              <a:gd name="connsiteX863" fmla="*/ 127997 w 264461"/>
              <a:gd name="connsiteY863" fmla="*/ 101746 h 512159"/>
              <a:gd name="connsiteX864" fmla="*/ 130283 w 264461"/>
              <a:gd name="connsiteY864" fmla="*/ 102451 h 512159"/>
              <a:gd name="connsiteX865" fmla="*/ 131464 w 264461"/>
              <a:gd name="connsiteY865" fmla="*/ 104937 h 512159"/>
              <a:gd name="connsiteX866" fmla="*/ 131616 w 264461"/>
              <a:gd name="connsiteY866" fmla="*/ 106547 h 512159"/>
              <a:gd name="connsiteX867" fmla="*/ 131893 w 264461"/>
              <a:gd name="connsiteY867" fmla="*/ 107175 h 512159"/>
              <a:gd name="connsiteX868" fmla="*/ 133312 w 264461"/>
              <a:gd name="connsiteY868" fmla="*/ 107813 h 512159"/>
              <a:gd name="connsiteX869" fmla="*/ 133150 w 264461"/>
              <a:gd name="connsiteY869" fmla="*/ 108185 h 512159"/>
              <a:gd name="connsiteX870" fmla="*/ 136027 w 264461"/>
              <a:gd name="connsiteY870" fmla="*/ 96021 h 512159"/>
              <a:gd name="connsiteX871" fmla="*/ 135665 w 264461"/>
              <a:gd name="connsiteY871" fmla="*/ 97298 h 512159"/>
              <a:gd name="connsiteX872" fmla="*/ 137693 w 264461"/>
              <a:gd name="connsiteY872" fmla="*/ 97269 h 512159"/>
              <a:gd name="connsiteX873" fmla="*/ 140636 w 264461"/>
              <a:gd name="connsiteY873" fmla="*/ 98355 h 512159"/>
              <a:gd name="connsiteX874" fmla="*/ 142418 w 264461"/>
              <a:gd name="connsiteY874" fmla="*/ 98488 h 512159"/>
              <a:gd name="connsiteX875" fmla="*/ 143904 w 264461"/>
              <a:gd name="connsiteY875" fmla="*/ 99841 h 512159"/>
              <a:gd name="connsiteX876" fmla="*/ 143085 w 264461"/>
              <a:gd name="connsiteY876" fmla="*/ 102365 h 512159"/>
              <a:gd name="connsiteX877" fmla="*/ 142199 w 264461"/>
              <a:gd name="connsiteY877" fmla="*/ 103079 h 512159"/>
              <a:gd name="connsiteX878" fmla="*/ 141199 w 264461"/>
              <a:gd name="connsiteY878" fmla="*/ 103222 h 512159"/>
              <a:gd name="connsiteX879" fmla="*/ 137693 w 264461"/>
              <a:gd name="connsiteY879" fmla="*/ 100698 h 512159"/>
              <a:gd name="connsiteX880" fmla="*/ 133102 w 264461"/>
              <a:gd name="connsiteY880" fmla="*/ 101746 h 512159"/>
              <a:gd name="connsiteX881" fmla="*/ 132188 w 264461"/>
              <a:gd name="connsiteY881" fmla="*/ 101422 h 512159"/>
              <a:gd name="connsiteX882" fmla="*/ 131588 w 264461"/>
              <a:gd name="connsiteY882" fmla="*/ 100727 h 512159"/>
              <a:gd name="connsiteX883" fmla="*/ 131340 w 264461"/>
              <a:gd name="connsiteY883" fmla="*/ 99860 h 512159"/>
              <a:gd name="connsiteX884" fmla="*/ 131340 w 264461"/>
              <a:gd name="connsiteY884" fmla="*/ 98088 h 512159"/>
              <a:gd name="connsiteX885" fmla="*/ 131093 w 264461"/>
              <a:gd name="connsiteY885" fmla="*/ 97565 h 512159"/>
              <a:gd name="connsiteX886" fmla="*/ 129426 w 264461"/>
              <a:gd name="connsiteY886" fmla="*/ 99241 h 512159"/>
              <a:gd name="connsiteX887" fmla="*/ 128702 w 264461"/>
              <a:gd name="connsiteY887" fmla="*/ 99041 h 512159"/>
              <a:gd name="connsiteX888" fmla="*/ 128292 w 264461"/>
              <a:gd name="connsiteY888" fmla="*/ 98241 h 512159"/>
              <a:gd name="connsiteX889" fmla="*/ 128111 w 264461"/>
              <a:gd name="connsiteY889" fmla="*/ 96583 h 512159"/>
              <a:gd name="connsiteX890" fmla="*/ 128292 w 264461"/>
              <a:gd name="connsiteY890" fmla="*/ 94193 h 512159"/>
              <a:gd name="connsiteX891" fmla="*/ 129273 w 264461"/>
              <a:gd name="connsiteY891" fmla="*/ 90773 h 512159"/>
              <a:gd name="connsiteX892" fmla="*/ 130921 w 264461"/>
              <a:gd name="connsiteY892" fmla="*/ 90088 h 512159"/>
              <a:gd name="connsiteX893" fmla="*/ 133378 w 264461"/>
              <a:gd name="connsiteY893" fmla="*/ 90488 h 512159"/>
              <a:gd name="connsiteX894" fmla="*/ 136198 w 264461"/>
              <a:gd name="connsiteY894" fmla="*/ 92421 h 512159"/>
              <a:gd name="connsiteX895" fmla="*/ 137046 w 264461"/>
              <a:gd name="connsiteY895" fmla="*/ 93612 h 512159"/>
              <a:gd name="connsiteX896" fmla="*/ 137027 w 264461"/>
              <a:gd name="connsiteY896" fmla="*/ 94564 h 512159"/>
              <a:gd name="connsiteX897" fmla="*/ 136027 w 264461"/>
              <a:gd name="connsiteY897" fmla="*/ 96021 h 512159"/>
              <a:gd name="connsiteX898" fmla="*/ 149619 w 264461"/>
              <a:gd name="connsiteY898" fmla="*/ 85525 h 512159"/>
              <a:gd name="connsiteX899" fmla="*/ 146599 w 264461"/>
              <a:gd name="connsiteY899" fmla="*/ 85582 h 512159"/>
              <a:gd name="connsiteX900" fmla="*/ 148161 w 264461"/>
              <a:gd name="connsiteY900" fmla="*/ 82496 h 512159"/>
              <a:gd name="connsiteX901" fmla="*/ 149981 w 264461"/>
              <a:gd name="connsiteY901" fmla="*/ 81715 h 512159"/>
              <a:gd name="connsiteX902" fmla="*/ 153419 w 264461"/>
              <a:gd name="connsiteY902" fmla="*/ 82058 h 512159"/>
              <a:gd name="connsiteX903" fmla="*/ 152810 w 264461"/>
              <a:gd name="connsiteY903" fmla="*/ 83448 h 512159"/>
              <a:gd name="connsiteX904" fmla="*/ 149619 w 264461"/>
              <a:gd name="connsiteY904" fmla="*/ 85525 h 512159"/>
              <a:gd name="connsiteX905" fmla="*/ 144799 w 264461"/>
              <a:gd name="connsiteY905" fmla="*/ 87849 h 512159"/>
              <a:gd name="connsiteX906" fmla="*/ 142504 w 264461"/>
              <a:gd name="connsiteY906" fmla="*/ 89145 h 512159"/>
              <a:gd name="connsiteX907" fmla="*/ 141522 w 264461"/>
              <a:gd name="connsiteY907" fmla="*/ 88078 h 512159"/>
              <a:gd name="connsiteX908" fmla="*/ 141265 w 264461"/>
              <a:gd name="connsiteY908" fmla="*/ 84725 h 512159"/>
              <a:gd name="connsiteX909" fmla="*/ 138532 w 264461"/>
              <a:gd name="connsiteY909" fmla="*/ 83286 h 512159"/>
              <a:gd name="connsiteX910" fmla="*/ 137198 w 264461"/>
              <a:gd name="connsiteY910" fmla="*/ 82391 h 512159"/>
              <a:gd name="connsiteX911" fmla="*/ 136169 w 264461"/>
              <a:gd name="connsiteY911" fmla="*/ 80696 h 512159"/>
              <a:gd name="connsiteX912" fmla="*/ 136427 w 264461"/>
              <a:gd name="connsiteY912" fmla="*/ 80172 h 512159"/>
              <a:gd name="connsiteX913" fmla="*/ 138208 w 264461"/>
              <a:gd name="connsiteY913" fmla="*/ 79477 h 512159"/>
              <a:gd name="connsiteX914" fmla="*/ 141256 w 264461"/>
              <a:gd name="connsiteY914" fmla="*/ 82553 h 512159"/>
              <a:gd name="connsiteX915" fmla="*/ 142504 w 264461"/>
              <a:gd name="connsiteY915" fmla="*/ 85030 h 512159"/>
              <a:gd name="connsiteX916" fmla="*/ 144761 w 264461"/>
              <a:gd name="connsiteY916" fmla="*/ 85763 h 512159"/>
              <a:gd name="connsiteX917" fmla="*/ 145047 w 264461"/>
              <a:gd name="connsiteY917" fmla="*/ 86144 h 512159"/>
              <a:gd name="connsiteX918" fmla="*/ 144799 w 264461"/>
              <a:gd name="connsiteY918" fmla="*/ 87849 h 512159"/>
              <a:gd name="connsiteX919" fmla="*/ 182785 w 264461"/>
              <a:gd name="connsiteY919" fmla="*/ 16050 h 512159"/>
              <a:gd name="connsiteX920" fmla="*/ 183337 w 264461"/>
              <a:gd name="connsiteY920" fmla="*/ 19869 h 512159"/>
              <a:gd name="connsiteX921" fmla="*/ 184718 w 264461"/>
              <a:gd name="connsiteY921" fmla="*/ 18878 h 512159"/>
              <a:gd name="connsiteX922" fmla="*/ 186804 w 264461"/>
              <a:gd name="connsiteY922" fmla="*/ 22536 h 512159"/>
              <a:gd name="connsiteX923" fmla="*/ 187871 w 264461"/>
              <a:gd name="connsiteY923" fmla="*/ 22536 h 512159"/>
              <a:gd name="connsiteX924" fmla="*/ 189624 w 264461"/>
              <a:gd name="connsiteY924" fmla="*/ 21088 h 512159"/>
              <a:gd name="connsiteX925" fmla="*/ 189271 w 264461"/>
              <a:gd name="connsiteY925" fmla="*/ 24489 h 512159"/>
              <a:gd name="connsiteX926" fmla="*/ 187452 w 264461"/>
              <a:gd name="connsiteY926" fmla="*/ 33890 h 512159"/>
              <a:gd name="connsiteX927" fmla="*/ 186938 w 264461"/>
              <a:gd name="connsiteY927" fmla="*/ 35481 h 512159"/>
              <a:gd name="connsiteX928" fmla="*/ 186595 w 264461"/>
              <a:gd name="connsiteY928" fmla="*/ 38329 h 512159"/>
              <a:gd name="connsiteX929" fmla="*/ 186233 w 264461"/>
              <a:gd name="connsiteY929" fmla="*/ 38891 h 512159"/>
              <a:gd name="connsiteX930" fmla="*/ 185699 w 264461"/>
              <a:gd name="connsiteY930" fmla="*/ 44634 h 512159"/>
              <a:gd name="connsiteX931" fmla="*/ 184471 w 264461"/>
              <a:gd name="connsiteY931" fmla="*/ 46520 h 512159"/>
              <a:gd name="connsiteX932" fmla="*/ 183442 w 264461"/>
              <a:gd name="connsiteY932" fmla="*/ 51016 h 512159"/>
              <a:gd name="connsiteX933" fmla="*/ 183023 w 264461"/>
              <a:gd name="connsiteY933" fmla="*/ 51454 h 512159"/>
              <a:gd name="connsiteX934" fmla="*/ 181518 w 264461"/>
              <a:gd name="connsiteY934" fmla="*/ 49730 h 512159"/>
              <a:gd name="connsiteX935" fmla="*/ 183023 w 264461"/>
              <a:gd name="connsiteY935" fmla="*/ 42863 h 512159"/>
              <a:gd name="connsiteX936" fmla="*/ 183642 w 264461"/>
              <a:gd name="connsiteY936" fmla="*/ 38862 h 512159"/>
              <a:gd name="connsiteX937" fmla="*/ 183242 w 264461"/>
              <a:gd name="connsiteY937" fmla="*/ 36786 h 512159"/>
              <a:gd name="connsiteX938" fmla="*/ 182394 w 264461"/>
              <a:gd name="connsiteY938" fmla="*/ 34909 h 512159"/>
              <a:gd name="connsiteX939" fmla="*/ 180089 w 264461"/>
              <a:gd name="connsiteY939" fmla="*/ 34852 h 512159"/>
              <a:gd name="connsiteX940" fmla="*/ 178146 w 264461"/>
              <a:gd name="connsiteY940" fmla="*/ 35719 h 512159"/>
              <a:gd name="connsiteX941" fmla="*/ 177737 w 264461"/>
              <a:gd name="connsiteY941" fmla="*/ 34614 h 512159"/>
              <a:gd name="connsiteX942" fmla="*/ 177679 w 264461"/>
              <a:gd name="connsiteY942" fmla="*/ 33128 h 512159"/>
              <a:gd name="connsiteX943" fmla="*/ 177213 w 264461"/>
              <a:gd name="connsiteY943" fmla="*/ 32633 h 512159"/>
              <a:gd name="connsiteX944" fmla="*/ 174631 w 264461"/>
              <a:gd name="connsiteY944" fmla="*/ 32737 h 512159"/>
              <a:gd name="connsiteX945" fmla="*/ 173869 w 264461"/>
              <a:gd name="connsiteY945" fmla="*/ 32328 h 512159"/>
              <a:gd name="connsiteX946" fmla="*/ 173364 w 264461"/>
              <a:gd name="connsiteY946" fmla="*/ 30956 h 512159"/>
              <a:gd name="connsiteX947" fmla="*/ 173269 w 264461"/>
              <a:gd name="connsiteY947" fmla="*/ 29861 h 512159"/>
              <a:gd name="connsiteX948" fmla="*/ 175603 w 264461"/>
              <a:gd name="connsiteY948" fmla="*/ 29004 h 512159"/>
              <a:gd name="connsiteX949" fmla="*/ 177794 w 264461"/>
              <a:gd name="connsiteY949" fmla="*/ 29327 h 512159"/>
              <a:gd name="connsiteX950" fmla="*/ 180994 w 264461"/>
              <a:gd name="connsiteY950" fmla="*/ 27146 h 512159"/>
              <a:gd name="connsiteX951" fmla="*/ 178994 w 264461"/>
              <a:gd name="connsiteY951" fmla="*/ 19821 h 512159"/>
              <a:gd name="connsiteX952" fmla="*/ 176336 w 264461"/>
              <a:gd name="connsiteY952" fmla="*/ 19126 h 512159"/>
              <a:gd name="connsiteX953" fmla="*/ 175727 w 264461"/>
              <a:gd name="connsiteY953" fmla="*/ 18412 h 512159"/>
              <a:gd name="connsiteX954" fmla="*/ 176241 w 264461"/>
              <a:gd name="connsiteY954" fmla="*/ 17164 h 512159"/>
              <a:gd name="connsiteX955" fmla="*/ 177698 w 264461"/>
              <a:gd name="connsiteY955" fmla="*/ 16488 h 512159"/>
              <a:gd name="connsiteX956" fmla="*/ 179937 w 264461"/>
              <a:gd name="connsiteY956" fmla="*/ 12744 h 512159"/>
              <a:gd name="connsiteX957" fmla="*/ 181280 w 264461"/>
              <a:gd name="connsiteY957" fmla="*/ 12154 h 512159"/>
              <a:gd name="connsiteX958" fmla="*/ 182947 w 264461"/>
              <a:gd name="connsiteY958" fmla="*/ 12259 h 512159"/>
              <a:gd name="connsiteX959" fmla="*/ 182785 w 264461"/>
              <a:gd name="connsiteY959" fmla="*/ 16050 h 512159"/>
              <a:gd name="connsiteX960" fmla="*/ 189890 w 264461"/>
              <a:gd name="connsiteY960" fmla="*/ 17335 h 512159"/>
              <a:gd name="connsiteX961" fmla="*/ 189214 w 264461"/>
              <a:gd name="connsiteY961" fmla="*/ 17955 h 512159"/>
              <a:gd name="connsiteX962" fmla="*/ 186604 w 264461"/>
              <a:gd name="connsiteY962" fmla="*/ 12440 h 512159"/>
              <a:gd name="connsiteX963" fmla="*/ 188538 w 264461"/>
              <a:gd name="connsiteY963" fmla="*/ 6106 h 512159"/>
              <a:gd name="connsiteX964" fmla="*/ 190881 w 264461"/>
              <a:gd name="connsiteY964" fmla="*/ 6306 h 512159"/>
              <a:gd name="connsiteX965" fmla="*/ 191253 w 264461"/>
              <a:gd name="connsiteY965" fmla="*/ 7963 h 512159"/>
              <a:gd name="connsiteX966" fmla="*/ 191024 w 264461"/>
              <a:gd name="connsiteY966" fmla="*/ 9496 h 512159"/>
              <a:gd name="connsiteX967" fmla="*/ 189833 w 264461"/>
              <a:gd name="connsiteY967" fmla="*/ 9630 h 512159"/>
              <a:gd name="connsiteX968" fmla="*/ 189729 w 264461"/>
              <a:gd name="connsiteY968" fmla="*/ 10096 h 512159"/>
              <a:gd name="connsiteX969" fmla="*/ 190100 w 264461"/>
              <a:gd name="connsiteY969" fmla="*/ 13040 h 512159"/>
              <a:gd name="connsiteX970" fmla="*/ 190119 w 264461"/>
              <a:gd name="connsiteY970" fmla="*/ 16450 h 512159"/>
              <a:gd name="connsiteX971" fmla="*/ 189890 w 264461"/>
              <a:gd name="connsiteY971" fmla="*/ 17335 h 512159"/>
              <a:gd name="connsiteX972" fmla="*/ 197053 w 264461"/>
              <a:gd name="connsiteY972" fmla="*/ 1086 h 512159"/>
              <a:gd name="connsiteX973" fmla="*/ 197053 w 264461"/>
              <a:gd name="connsiteY973" fmla="*/ 1714 h 512159"/>
              <a:gd name="connsiteX974" fmla="*/ 195662 w 264461"/>
              <a:gd name="connsiteY974" fmla="*/ 6325 h 512159"/>
              <a:gd name="connsiteX975" fmla="*/ 195682 w 264461"/>
              <a:gd name="connsiteY975" fmla="*/ 8087 h 512159"/>
              <a:gd name="connsiteX976" fmla="*/ 193443 w 264461"/>
              <a:gd name="connsiteY976" fmla="*/ 7915 h 512159"/>
              <a:gd name="connsiteX977" fmla="*/ 193091 w 264461"/>
              <a:gd name="connsiteY977" fmla="*/ 7353 h 512159"/>
              <a:gd name="connsiteX978" fmla="*/ 192672 w 264461"/>
              <a:gd name="connsiteY978" fmla="*/ 4715 h 512159"/>
              <a:gd name="connsiteX979" fmla="*/ 192957 w 264461"/>
              <a:gd name="connsiteY979" fmla="*/ 1905 h 512159"/>
              <a:gd name="connsiteX980" fmla="*/ 193272 w 264461"/>
              <a:gd name="connsiteY980" fmla="*/ 1172 h 512159"/>
              <a:gd name="connsiteX981" fmla="*/ 193920 w 264461"/>
              <a:gd name="connsiteY981" fmla="*/ 876 h 512159"/>
              <a:gd name="connsiteX982" fmla="*/ 194624 w 264461"/>
              <a:gd name="connsiteY982" fmla="*/ 1429 h 512159"/>
              <a:gd name="connsiteX983" fmla="*/ 195739 w 264461"/>
              <a:gd name="connsiteY983" fmla="*/ 0 h 512159"/>
              <a:gd name="connsiteX984" fmla="*/ 196320 w 264461"/>
              <a:gd name="connsiteY984" fmla="*/ 29 h 512159"/>
              <a:gd name="connsiteX985" fmla="*/ 197053 w 264461"/>
              <a:gd name="connsiteY985" fmla="*/ 1086 h 512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</a:cxnLst>
            <a:rect l="l" t="t" r="r" b="b"/>
            <a:pathLst>
              <a:path w="264461" h="512159">
                <a:moveTo>
                  <a:pt x="189271" y="484203"/>
                </a:moveTo>
                <a:lnTo>
                  <a:pt x="187033" y="485651"/>
                </a:lnTo>
                <a:lnTo>
                  <a:pt x="186328" y="487356"/>
                </a:lnTo>
                <a:lnTo>
                  <a:pt x="185785" y="488023"/>
                </a:lnTo>
                <a:lnTo>
                  <a:pt x="184309" y="488461"/>
                </a:lnTo>
                <a:lnTo>
                  <a:pt x="182842" y="488470"/>
                </a:lnTo>
                <a:lnTo>
                  <a:pt x="177260" y="485061"/>
                </a:lnTo>
                <a:lnTo>
                  <a:pt x="175974" y="485213"/>
                </a:lnTo>
                <a:lnTo>
                  <a:pt x="177251" y="483651"/>
                </a:lnTo>
                <a:lnTo>
                  <a:pt x="180718" y="482375"/>
                </a:lnTo>
                <a:lnTo>
                  <a:pt x="182671" y="480689"/>
                </a:lnTo>
                <a:lnTo>
                  <a:pt x="187176" y="482317"/>
                </a:lnTo>
                <a:lnTo>
                  <a:pt x="189271" y="484203"/>
                </a:lnTo>
                <a:close/>
                <a:moveTo>
                  <a:pt x="105566" y="370189"/>
                </a:moveTo>
                <a:lnTo>
                  <a:pt x="106689" y="371018"/>
                </a:lnTo>
                <a:lnTo>
                  <a:pt x="109509" y="370884"/>
                </a:lnTo>
                <a:lnTo>
                  <a:pt x="108575" y="372732"/>
                </a:lnTo>
                <a:lnTo>
                  <a:pt x="105470" y="374790"/>
                </a:lnTo>
                <a:lnTo>
                  <a:pt x="103384" y="376819"/>
                </a:lnTo>
                <a:lnTo>
                  <a:pt x="100860" y="378514"/>
                </a:lnTo>
                <a:lnTo>
                  <a:pt x="99641" y="376561"/>
                </a:lnTo>
                <a:lnTo>
                  <a:pt x="98222" y="376637"/>
                </a:lnTo>
                <a:lnTo>
                  <a:pt x="96050" y="372885"/>
                </a:lnTo>
                <a:lnTo>
                  <a:pt x="95660" y="367265"/>
                </a:lnTo>
                <a:lnTo>
                  <a:pt x="98498" y="365798"/>
                </a:lnTo>
                <a:lnTo>
                  <a:pt x="102422" y="365884"/>
                </a:lnTo>
                <a:lnTo>
                  <a:pt x="105566" y="370189"/>
                </a:lnTo>
                <a:close/>
                <a:moveTo>
                  <a:pt x="47339" y="282445"/>
                </a:moveTo>
                <a:lnTo>
                  <a:pt x="51111" y="283616"/>
                </a:lnTo>
                <a:lnTo>
                  <a:pt x="53921" y="283597"/>
                </a:lnTo>
                <a:lnTo>
                  <a:pt x="56417" y="286998"/>
                </a:lnTo>
                <a:lnTo>
                  <a:pt x="57750" y="292351"/>
                </a:lnTo>
                <a:lnTo>
                  <a:pt x="60865" y="297628"/>
                </a:lnTo>
                <a:lnTo>
                  <a:pt x="64941" y="302200"/>
                </a:lnTo>
                <a:lnTo>
                  <a:pt x="65103" y="304990"/>
                </a:lnTo>
                <a:lnTo>
                  <a:pt x="63646" y="306486"/>
                </a:lnTo>
                <a:lnTo>
                  <a:pt x="60608" y="308343"/>
                </a:lnTo>
                <a:lnTo>
                  <a:pt x="60617" y="310334"/>
                </a:lnTo>
                <a:lnTo>
                  <a:pt x="62627" y="309334"/>
                </a:lnTo>
                <a:lnTo>
                  <a:pt x="64360" y="308877"/>
                </a:lnTo>
                <a:lnTo>
                  <a:pt x="68532" y="309315"/>
                </a:lnTo>
                <a:lnTo>
                  <a:pt x="69990" y="311334"/>
                </a:lnTo>
                <a:lnTo>
                  <a:pt x="70999" y="314354"/>
                </a:lnTo>
                <a:lnTo>
                  <a:pt x="71533" y="316830"/>
                </a:lnTo>
                <a:lnTo>
                  <a:pt x="71171" y="319516"/>
                </a:lnTo>
                <a:lnTo>
                  <a:pt x="70047" y="318659"/>
                </a:lnTo>
                <a:lnTo>
                  <a:pt x="68904" y="316259"/>
                </a:lnTo>
                <a:lnTo>
                  <a:pt x="67637" y="315154"/>
                </a:lnTo>
                <a:lnTo>
                  <a:pt x="66161" y="314553"/>
                </a:lnTo>
                <a:lnTo>
                  <a:pt x="66827" y="317859"/>
                </a:lnTo>
                <a:lnTo>
                  <a:pt x="66561" y="322269"/>
                </a:lnTo>
                <a:lnTo>
                  <a:pt x="67199" y="322678"/>
                </a:lnTo>
                <a:lnTo>
                  <a:pt x="69180" y="322755"/>
                </a:lnTo>
                <a:lnTo>
                  <a:pt x="67875" y="327250"/>
                </a:lnTo>
                <a:lnTo>
                  <a:pt x="65161" y="328470"/>
                </a:lnTo>
                <a:lnTo>
                  <a:pt x="62008" y="328927"/>
                </a:lnTo>
                <a:lnTo>
                  <a:pt x="61246" y="330518"/>
                </a:lnTo>
                <a:lnTo>
                  <a:pt x="60674" y="332565"/>
                </a:lnTo>
                <a:lnTo>
                  <a:pt x="59026" y="335613"/>
                </a:lnTo>
                <a:lnTo>
                  <a:pt x="56855" y="337337"/>
                </a:lnTo>
                <a:lnTo>
                  <a:pt x="54169" y="336985"/>
                </a:lnTo>
                <a:lnTo>
                  <a:pt x="51540" y="335623"/>
                </a:lnTo>
                <a:lnTo>
                  <a:pt x="49244" y="335347"/>
                </a:lnTo>
                <a:lnTo>
                  <a:pt x="47644" y="336156"/>
                </a:lnTo>
                <a:lnTo>
                  <a:pt x="46606" y="336909"/>
                </a:lnTo>
                <a:lnTo>
                  <a:pt x="45596" y="336775"/>
                </a:lnTo>
                <a:lnTo>
                  <a:pt x="42710" y="337061"/>
                </a:lnTo>
                <a:lnTo>
                  <a:pt x="39996" y="337004"/>
                </a:lnTo>
                <a:lnTo>
                  <a:pt x="39605" y="335814"/>
                </a:lnTo>
                <a:lnTo>
                  <a:pt x="40072" y="332232"/>
                </a:lnTo>
                <a:lnTo>
                  <a:pt x="39462" y="331260"/>
                </a:lnTo>
                <a:lnTo>
                  <a:pt x="36871" y="330765"/>
                </a:lnTo>
                <a:lnTo>
                  <a:pt x="35909" y="329908"/>
                </a:lnTo>
                <a:lnTo>
                  <a:pt x="34414" y="327431"/>
                </a:lnTo>
                <a:lnTo>
                  <a:pt x="34119" y="326269"/>
                </a:lnTo>
                <a:lnTo>
                  <a:pt x="33909" y="324669"/>
                </a:lnTo>
                <a:lnTo>
                  <a:pt x="32328" y="322602"/>
                </a:lnTo>
                <a:lnTo>
                  <a:pt x="30413" y="321116"/>
                </a:lnTo>
                <a:lnTo>
                  <a:pt x="29289" y="321040"/>
                </a:lnTo>
                <a:lnTo>
                  <a:pt x="27051" y="323459"/>
                </a:lnTo>
                <a:lnTo>
                  <a:pt x="25203" y="325907"/>
                </a:lnTo>
                <a:lnTo>
                  <a:pt x="25851" y="327136"/>
                </a:lnTo>
                <a:lnTo>
                  <a:pt x="26451" y="328746"/>
                </a:lnTo>
                <a:lnTo>
                  <a:pt x="25451" y="329908"/>
                </a:lnTo>
                <a:lnTo>
                  <a:pt x="22412" y="332556"/>
                </a:lnTo>
                <a:lnTo>
                  <a:pt x="21936" y="333585"/>
                </a:lnTo>
                <a:lnTo>
                  <a:pt x="21117" y="334146"/>
                </a:lnTo>
                <a:lnTo>
                  <a:pt x="19669" y="333413"/>
                </a:lnTo>
                <a:lnTo>
                  <a:pt x="16059" y="333585"/>
                </a:lnTo>
                <a:lnTo>
                  <a:pt x="14402" y="333118"/>
                </a:lnTo>
                <a:lnTo>
                  <a:pt x="12468" y="331165"/>
                </a:lnTo>
                <a:lnTo>
                  <a:pt x="7753" y="329860"/>
                </a:lnTo>
                <a:lnTo>
                  <a:pt x="6963" y="326727"/>
                </a:lnTo>
                <a:lnTo>
                  <a:pt x="6058" y="326136"/>
                </a:lnTo>
                <a:lnTo>
                  <a:pt x="714" y="320754"/>
                </a:lnTo>
                <a:lnTo>
                  <a:pt x="0" y="318954"/>
                </a:lnTo>
                <a:lnTo>
                  <a:pt x="695" y="317878"/>
                </a:lnTo>
                <a:lnTo>
                  <a:pt x="2686" y="316249"/>
                </a:lnTo>
                <a:lnTo>
                  <a:pt x="9382" y="313544"/>
                </a:lnTo>
                <a:lnTo>
                  <a:pt x="10439" y="312458"/>
                </a:lnTo>
                <a:lnTo>
                  <a:pt x="10658" y="311496"/>
                </a:lnTo>
                <a:lnTo>
                  <a:pt x="8687" y="310401"/>
                </a:lnTo>
                <a:lnTo>
                  <a:pt x="6915" y="309181"/>
                </a:lnTo>
                <a:lnTo>
                  <a:pt x="6315" y="308391"/>
                </a:lnTo>
                <a:lnTo>
                  <a:pt x="6267" y="307695"/>
                </a:lnTo>
                <a:lnTo>
                  <a:pt x="7277" y="306791"/>
                </a:lnTo>
                <a:lnTo>
                  <a:pt x="9296" y="306724"/>
                </a:lnTo>
                <a:lnTo>
                  <a:pt x="10897" y="307134"/>
                </a:lnTo>
                <a:lnTo>
                  <a:pt x="12164" y="306324"/>
                </a:lnTo>
                <a:lnTo>
                  <a:pt x="14392" y="305505"/>
                </a:lnTo>
                <a:lnTo>
                  <a:pt x="15888" y="304476"/>
                </a:lnTo>
                <a:lnTo>
                  <a:pt x="17174" y="301819"/>
                </a:lnTo>
                <a:lnTo>
                  <a:pt x="18535" y="299428"/>
                </a:lnTo>
                <a:lnTo>
                  <a:pt x="18679" y="298132"/>
                </a:lnTo>
                <a:lnTo>
                  <a:pt x="19869" y="293570"/>
                </a:lnTo>
                <a:lnTo>
                  <a:pt x="20526" y="292437"/>
                </a:lnTo>
                <a:lnTo>
                  <a:pt x="24755" y="289446"/>
                </a:lnTo>
                <a:lnTo>
                  <a:pt x="25822" y="291084"/>
                </a:lnTo>
                <a:lnTo>
                  <a:pt x="27908" y="291484"/>
                </a:lnTo>
                <a:lnTo>
                  <a:pt x="29775" y="289979"/>
                </a:lnTo>
                <a:lnTo>
                  <a:pt x="32013" y="285226"/>
                </a:lnTo>
                <a:lnTo>
                  <a:pt x="33566" y="284931"/>
                </a:lnTo>
                <a:lnTo>
                  <a:pt x="35281" y="285321"/>
                </a:lnTo>
                <a:lnTo>
                  <a:pt x="38652" y="284721"/>
                </a:lnTo>
                <a:lnTo>
                  <a:pt x="44634" y="282502"/>
                </a:lnTo>
                <a:lnTo>
                  <a:pt x="47339" y="282445"/>
                </a:lnTo>
                <a:close/>
                <a:moveTo>
                  <a:pt x="81277" y="272729"/>
                </a:moveTo>
                <a:lnTo>
                  <a:pt x="77905" y="272767"/>
                </a:lnTo>
                <a:lnTo>
                  <a:pt x="76686" y="272358"/>
                </a:lnTo>
                <a:lnTo>
                  <a:pt x="75229" y="271215"/>
                </a:lnTo>
                <a:lnTo>
                  <a:pt x="73590" y="264738"/>
                </a:lnTo>
                <a:lnTo>
                  <a:pt x="74181" y="262442"/>
                </a:lnTo>
                <a:lnTo>
                  <a:pt x="74847" y="261318"/>
                </a:lnTo>
                <a:lnTo>
                  <a:pt x="75590" y="260442"/>
                </a:lnTo>
                <a:lnTo>
                  <a:pt x="77371" y="260080"/>
                </a:lnTo>
                <a:lnTo>
                  <a:pt x="79143" y="261309"/>
                </a:lnTo>
                <a:lnTo>
                  <a:pt x="79810" y="262452"/>
                </a:lnTo>
                <a:lnTo>
                  <a:pt x="81296" y="266833"/>
                </a:lnTo>
                <a:lnTo>
                  <a:pt x="81572" y="270586"/>
                </a:lnTo>
                <a:lnTo>
                  <a:pt x="81277" y="272729"/>
                </a:lnTo>
                <a:close/>
                <a:moveTo>
                  <a:pt x="53921" y="249927"/>
                </a:moveTo>
                <a:lnTo>
                  <a:pt x="54883" y="256032"/>
                </a:lnTo>
                <a:lnTo>
                  <a:pt x="55826" y="259804"/>
                </a:lnTo>
                <a:lnTo>
                  <a:pt x="55893" y="261090"/>
                </a:lnTo>
                <a:lnTo>
                  <a:pt x="55007" y="262880"/>
                </a:lnTo>
                <a:lnTo>
                  <a:pt x="50597" y="265262"/>
                </a:lnTo>
                <a:lnTo>
                  <a:pt x="49206" y="265271"/>
                </a:lnTo>
                <a:lnTo>
                  <a:pt x="49149" y="264690"/>
                </a:lnTo>
                <a:lnTo>
                  <a:pt x="50140" y="262271"/>
                </a:lnTo>
                <a:lnTo>
                  <a:pt x="49282" y="259518"/>
                </a:lnTo>
                <a:lnTo>
                  <a:pt x="49701" y="257423"/>
                </a:lnTo>
                <a:lnTo>
                  <a:pt x="49292" y="257042"/>
                </a:lnTo>
                <a:lnTo>
                  <a:pt x="48435" y="257337"/>
                </a:lnTo>
                <a:lnTo>
                  <a:pt x="45272" y="260661"/>
                </a:lnTo>
                <a:lnTo>
                  <a:pt x="44215" y="260985"/>
                </a:lnTo>
                <a:lnTo>
                  <a:pt x="44101" y="260309"/>
                </a:lnTo>
                <a:lnTo>
                  <a:pt x="44882" y="257585"/>
                </a:lnTo>
                <a:lnTo>
                  <a:pt x="44977" y="255718"/>
                </a:lnTo>
                <a:lnTo>
                  <a:pt x="45444" y="254575"/>
                </a:lnTo>
                <a:lnTo>
                  <a:pt x="46301" y="253517"/>
                </a:lnTo>
                <a:lnTo>
                  <a:pt x="47320" y="252727"/>
                </a:lnTo>
                <a:lnTo>
                  <a:pt x="48149" y="252612"/>
                </a:lnTo>
                <a:lnTo>
                  <a:pt x="49025" y="253432"/>
                </a:lnTo>
                <a:lnTo>
                  <a:pt x="51578" y="251146"/>
                </a:lnTo>
                <a:lnTo>
                  <a:pt x="53921" y="249927"/>
                </a:lnTo>
                <a:close/>
                <a:moveTo>
                  <a:pt x="58169" y="255451"/>
                </a:moveTo>
                <a:lnTo>
                  <a:pt x="57607" y="255956"/>
                </a:lnTo>
                <a:lnTo>
                  <a:pt x="56255" y="255813"/>
                </a:lnTo>
                <a:lnTo>
                  <a:pt x="55750" y="255041"/>
                </a:lnTo>
                <a:lnTo>
                  <a:pt x="55474" y="253860"/>
                </a:lnTo>
                <a:lnTo>
                  <a:pt x="55445" y="251698"/>
                </a:lnTo>
                <a:lnTo>
                  <a:pt x="56264" y="250145"/>
                </a:lnTo>
                <a:lnTo>
                  <a:pt x="59731" y="247802"/>
                </a:lnTo>
                <a:lnTo>
                  <a:pt x="58160" y="246974"/>
                </a:lnTo>
                <a:lnTo>
                  <a:pt x="58103" y="246383"/>
                </a:lnTo>
                <a:lnTo>
                  <a:pt x="58998" y="244430"/>
                </a:lnTo>
                <a:lnTo>
                  <a:pt x="62722" y="241392"/>
                </a:lnTo>
                <a:lnTo>
                  <a:pt x="63722" y="240840"/>
                </a:lnTo>
                <a:lnTo>
                  <a:pt x="64713" y="240925"/>
                </a:lnTo>
                <a:lnTo>
                  <a:pt x="62789" y="246316"/>
                </a:lnTo>
                <a:lnTo>
                  <a:pt x="58169" y="255451"/>
                </a:lnTo>
                <a:close/>
                <a:moveTo>
                  <a:pt x="63303" y="230124"/>
                </a:moveTo>
                <a:lnTo>
                  <a:pt x="52654" y="232801"/>
                </a:lnTo>
                <a:lnTo>
                  <a:pt x="48987" y="232562"/>
                </a:lnTo>
                <a:lnTo>
                  <a:pt x="48654" y="231248"/>
                </a:lnTo>
                <a:lnTo>
                  <a:pt x="49387" y="230372"/>
                </a:lnTo>
                <a:lnTo>
                  <a:pt x="52426" y="229524"/>
                </a:lnTo>
                <a:lnTo>
                  <a:pt x="53654" y="223076"/>
                </a:lnTo>
                <a:lnTo>
                  <a:pt x="49063" y="220094"/>
                </a:lnTo>
                <a:lnTo>
                  <a:pt x="48825" y="219265"/>
                </a:lnTo>
                <a:lnTo>
                  <a:pt x="49187" y="217846"/>
                </a:lnTo>
                <a:lnTo>
                  <a:pt x="49721" y="217208"/>
                </a:lnTo>
                <a:lnTo>
                  <a:pt x="52502" y="215703"/>
                </a:lnTo>
                <a:lnTo>
                  <a:pt x="53673" y="215370"/>
                </a:lnTo>
                <a:lnTo>
                  <a:pt x="54626" y="215570"/>
                </a:lnTo>
                <a:lnTo>
                  <a:pt x="56588" y="217313"/>
                </a:lnTo>
                <a:lnTo>
                  <a:pt x="58798" y="220961"/>
                </a:lnTo>
                <a:lnTo>
                  <a:pt x="61760" y="221542"/>
                </a:lnTo>
                <a:lnTo>
                  <a:pt x="63770" y="223085"/>
                </a:lnTo>
                <a:lnTo>
                  <a:pt x="63303" y="230124"/>
                </a:lnTo>
                <a:close/>
                <a:moveTo>
                  <a:pt x="41119" y="218504"/>
                </a:moveTo>
                <a:lnTo>
                  <a:pt x="39605" y="218770"/>
                </a:lnTo>
                <a:lnTo>
                  <a:pt x="39491" y="218084"/>
                </a:lnTo>
                <a:lnTo>
                  <a:pt x="42129" y="214808"/>
                </a:lnTo>
                <a:lnTo>
                  <a:pt x="43834" y="214265"/>
                </a:lnTo>
                <a:lnTo>
                  <a:pt x="44434" y="214589"/>
                </a:lnTo>
                <a:lnTo>
                  <a:pt x="43196" y="216494"/>
                </a:lnTo>
                <a:lnTo>
                  <a:pt x="41119" y="218504"/>
                </a:lnTo>
                <a:close/>
                <a:moveTo>
                  <a:pt x="19488" y="199977"/>
                </a:moveTo>
                <a:lnTo>
                  <a:pt x="17136" y="200644"/>
                </a:lnTo>
                <a:lnTo>
                  <a:pt x="16269" y="200253"/>
                </a:lnTo>
                <a:lnTo>
                  <a:pt x="16116" y="199634"/>
                </a:lnTo>
                <a:lnTo>
                  <a:pt x="16650" y="197949"/>
                </a:lnTo>
                <a:lnTo>
                  <a:pt x="18450" y="197348"/>
                </a:lnTo>
                <a:lnTo>
                  <a:pt x="19755" y="198263"/>
                </a:lnTo>
                <a:lnTo>
                  <a:pt x="19964" y="199092"/>
                </a:lnTo>
                <a:lnTo>
                  <a:pt x="19488" y="199977"/>
                </a:lnTo>
                <a:close/>
                <a:moveTo>
                  <a:pt x="49911" y="200015"/>
                </a:moveTo>
                <a:lnTo>
                  <a:pt x="49120" y="200644"/>
                </a:lnTo>
                <a:lnTo>
                  <a:pt x="48120" y="200520"/>
                </a:lnTo>
                <a:lnTo>
                  <a:pt x="47130" y="199711"/>
                </a:lnTo>
                <a:lnTo>
                  <a:pt x="45815" y="197406"/>
                </a:lnTo>
                <a:lnTo>
                  <a:pt x="48768" y="195805"/>
                </a:lnTo>
                <a:lnTo>
                  <a:pt x="49949" y="196748"/>
                </a:lnTo>
                <a:lnTo>
                  <a:pt x="50397" y="197825"/>
                </a:lnTo>
                <a:lnTo>
                  <a:pt x="50416" y="199015"/>
                </a:lnTo>
                <a:lnTo>
                  <a:pt x="49911" y="200015"/>
                </a:lnTo>
                <a:close/>
                <a:moveTo>
                  <a:pt x="23955" y="192624"/>
                </a:moveTo>
                <a:lnTo>
                  <a:pt x="22822" y="192900"/>
                </a:lnTo>
                <a:lnTo>
                  <a:pt x="21346" y="192634"/>
                </a:lnTo>
                <a:lnTo>
                  <a:pt x="20431" y="191872"/>
                </a:lnTo>
                <a:lnTo>
                  <a:pt x="19507" y="188852"/>
                </a:lnTo>
                <a:lnTo>
                  <a:pt x="19336" y="187023"/>
                </a:lnTo>
                <a:lnTo>
                  <a:pt x="19745" y="183614"/>
                </a:lnTo>
                <a:lnTo>
                  <a:pt x="19650" y="179527"/>
                </a:lnTo>
                <a:lnTo>
                  <a:pt x="22698" y="179403"/>
                </a:lnTo>
                <a:lnTo>
                  <a:pt x="23489" y="179994"/>
                </a:lnTo>
                <a:lnTo>
                  <a:pt x="24012" y="192100"/>
                </a:lnTo>
                <a:lnTo>
                  <a:pt x="23955" y="192624"/>
                </a:lnTo>
                <a:close/>
                <a:moveTo>
                  <a:pt x="53502" y="173384"/>
                </a:moveTo>
                <a:lnTo>
                  <a:pt x="53464" y="175574"/>
                </a:lnTo>
                <a:lnTo>
                  <a:pt x="52987" y="178156"/>
                </a:lnTo>
                <a:lnTo>
                  <a:pt x="53597" y="180889"/>
                </a:lnTo>
                <a:lnTo>
                  <a:pt x="53740" y="182842"/>
                </a:lnTo>
                <a:lnTo>
                  <a:pt x="54864" y="183461"/>
                </a:lnTo>
                <a:lnTo>
                  <a:pt x="55550" y="184356"/>
                </a:lnTo>
                <a:lnTo>
                  <a:pt x="60560" y="185356"/>
                </a:lnTo>
                <a:lnTo>
                  <a:pt x="65218" y="185071"/>
                </a:lnTo>
                <a:lnTo>
                  <a:pt x="66113" y="185871"/>
                </a:lnTo>
                <a:lnTo>
                  <a:pt x="66218" y="187147"/>
                </a:lnTo>
                <a:lnTo>
                  <a:pt x="65484" y="188548"/>
                </a:lnTo>
                <a:lnTo>
                  <a:pt x="62827" y="191100"/>
                </a:lnTo>
                <a:lnTo>
                  <a:pt x="59665" y="195224"/>
                </a:lnTo>
                <a:lnTo>
                  <a:pt x="58722" y="196082"/>
                </a:lnTo>
                <a:lnTo>
                  <a:pt x="57702" y="196120"/>
                </a:lnTo>
                <a:lnTo>
                  <a:pt x="56969" y="195748"/>
                </a:lnTo>
                <a:lnTo>
                  <a:pt x="56445" y="188414"/>
                </a:lnTo>
                <a:lnTo>
                  <a:pt x="53016" y="189357"/>
                </a:lnTo>
                <a:lnTo>
                  <a:pt x="50254" y="189252"/>
                </a:lnTo>
                <a:lnTo>
                  <a:pt x="48739" y="188357"/>
                </a:lnTo>
                <a:lnTo>
                  <a:pt x="47682" y="186633"/>
                </a:lnTo>
                <a:lnTo>
                  <a:pt x="45539" y="182194"/>
                </a:lnTo>
                <a:lnTo>
                  <a:pt x="39310" y="180442"/>
                </a:lnTo>
                <a:lnTo>
                  <a:pt x="37547" y="177984"/>
                </a:lnTo>
                <a:lnTo>
                  <a:pt x="37014" y="176498"/>
                </a:lnTo>
                <a:lnTo>
                  <a:pt x="37233" y="175679"/>
                </a:lnTo>
                <a:lnTo>
                  <a:pt x="38528" y="173850"/>
                </a:lnTo>
                <a:lnTo>
                  <a:pt x="40148" y="174498"/>
                </a:lnTo>
                <a:lnTo>
                  <a:pt x="41148" y="174098"/>
                </a:lnTo>
                <a:lnTo>
                  <a:pt x="41758" y="173279"/>
                </a:lnTo>
                <a:lnTo>
                  <a:pt x="41748" y="172603"/>
                </a:lnTo>
                <a:lnTo>
                  <a:pt x="40900" y="171012"/>
                </a:lnTo>
                <a:lnTo>
                  <a:pt x="40862" y="170517"/>
                </a:lnTo>
                <a:lnTo>
                  <a:pt x="47234" y="168497"/>
                </a:lnTo>
                <a:lnTo>
                  <a:pt x="47797" y="165335"/>
                </a:lnTo>
                <a:lnTo>
                  <a:pt x="49178" y="165078"/>
                </a:lnTo>
                <a:lnTo>
                  <a:pt x="50759" y="166116"/>
                </a:lnTo>
                <a:lnTo>
                  <a:pt x="52921" y="169402"/>
                </a:lnTo>
                <a:lnTo>
                  <a:pt x="53502" y="173384"/>
                </a:lnTo>
                <a:close/>
                <a:moveTo>
                  <a:pt x="25137" y="164525"/>
                </a:moveTo>
                <a:lnTo>
                  <a:pt x="28156" y="167326"/>
                </a:lnTo>
                <a:lnTo>
                  <a:pt x="25756" y="171974"/>
                </a:lnTo>
                <a:lnTo>
                  <a:pt x="22069" y="171955"/>
                </a:lnTo>
                <a:lnTo>
                  <a:pt x="16878" y="168564"/>
                </a:lnTo>
                <a:lnTo>
                  <a:pt x="16859" y="167869"/>
                </a:lnTo>
                <a:lnTo>
                  <a:pt x="17288" y="166849"/>
                </a:lnTo>
                <a:lnTo>
                  <a:pt x="18069" y="166040"/>
                </a:lnTo>
                <a:lnTo>
                  <a:pt x="18878" y="165849"/>
                </a:lnTo>
                <a:lnTo>
                  <a:pt x="20164" y="166402"/>
                </a:lnTo>
                <a:lnTo>
                  <a:pt x="21955" y="165506"/>
                </a:lnTo>
                <a:lnTo>
                  <a:pt x="23384" y="165792"/>
                </a:lnTo>
                <a:lnTo>
                  <a:pt x="25137" y="164525"/>
                </a:lnTo>
                <a:close/>
                <a:moveTo>
                  <a:pt x="52054" y="130245"/>
                </a:moveTo>
                <a:lnTo>
                  <a:pt x="48654" y="139094"/>
                </a:lnTo>
                <a:lnTo>
                  <a:pt x="47320" y="139313"/>
                </a:lnTo>
                <a:lnTo>
                  <a:pt x="46149" y="141522"/>
                </a:lnTo>
                <a:lnTo>
                  <a:pt x="42529" y="143951"/>
                </a:lnTo>
                <a:lnTo>
                  <a:pt x="45691" y="143999"/>
                </a:lnTo>
                <a:lnTo>
                  <a:pt x="46577" y="144809"/>
                </a:lnTo>
                <a:lnTo>
                  <a:pt x="46596" y="146552"/>
                </a:lnTo>
                <a:lnTo>
                  <a:pt x="45996" y="147561"/>
                </a:lnTo>
                <a:lnTo>
                  <a:pt x="41910" y="151581"/>
                </a:lnTo>
                <a:lnTo>
                  <a:pt x="39100" y="153105"/>
                </a:lnTo>
                <a:lnTo>
                  <a:pt x="36071" y="157296"/>
                </a:lnTo>
                <a:lnTo>
                  <a:pt x="34538" y="157344"/>
                </a:lnTo>
                <a:lnTo>
                  <a:pt x="33023" y="160001"/>
                </a:lnTo>
                <a:lnTo>
                  <a:pt x="31785" y="161172"/>
                </a:lnTo>
                <a:lnTo>
                  <a:pt x="31080" y="161172"/>
                </a:lnTo>
                <a:lnTo>
                  <a:pt x="30280" y="160582"/>
                </a:lnTo>
                <a:lnTo>
                  <a:pt x="28403" y="157982"/>
                </a:lnTo>
                <a:lnTo>
                  <a:pt x="31813" y="155419"/>
                </a:lnTo>
                <a:lnTo>
                  <a:pt x="32128" y="153981"/>
                </a:lnTo>
                <a:lnTo>
                  <a:pt x="34462" y="152476"/>
                </a:lnTo>
                <a:lnTo>
                  <a:pt x="34261" y="152009"/>
                </a:lnTo>
                <a:lnTo>
                  <a:pt x="30556" y="149895"/>
                </a:lnTo>
                <a:lnTo>
                  <a:pt x="29099" y="148476"/>
                </a:lnTo>
                <a:lnTo>
                  <a:pt x="29232" y="147733"/>
                </a:lnTo>
                <a:lnTo>
                  <a:pt x="31014" y="146095"/>
                </a:lnTo>
                <a:lnTo>
                  <a:pt x="30175" y="145885"/>
                </a:lnTo>
                <a:lnTo>
                  <a:pt x="29604" y="144999"/>
                </a:lnTo>
                <a:lnTo>
                  <a:pt x="28575" y="144656"/>
                </a:lnTo>
                <a:lnTo>
                  <a:pt x="28261" y="143837"/>
                </a:lnTo>
                <a:lnTo>
                  <a:pt x="28070" y="141665"/>
                </a:lnTo>
                <a:lnTo>
                  <a:pt x="28346" y="139446"/>
                </a:lnTo>
                <a:lnTo>
                  <a:pt x="29423" y="138465"/>
                </a:lnTo>
                <a:lnTo>
                  <a:pt x="29861" y="137417"/>
                </a:lnTo>
                <a:lnTo>
                  <a:pt x="30299" y="137093"/>
                </a:lnTo>
                <a:lnTo>
                  <a:pt x="31966" y="137655"/>
                </a:lnTo>
                <a:lnTo>
                  <a:pt x="33661" y="139437"/>
                </a:lnTo>
                <a:lnTo>
                  <a:pt x="35643" y="138751"/>
                </a:lnTo>
                <a:lnTo>
                  <a:pt x="37938" y="139084"/>
                </a:lnTo>
                <a:lnTo>
                  <a:pt x="37986" y="138674"/>
                </a:lnTo>
                <a:lnTo>
                  <a:pt x="36300" y="134303"/>
                </a:lnTo>
                <a:lnTo>
                  <a:pt x="36604" y="133407"/>
                </a:lnTo>
                <a:lnTo>
                  <a:pt x="37519" y="132388"/>
                </a:lnTo>
                <a:lnTo>
                  <a:pt x="42815" y="129254"/>
                </a:lnTo>
                <a:lnTo>
                  <a:pt x="49416" y="123977"/>
                </a:lnTo>
                <a:lnTo>
                  <a:pt x="51016" y="123149"/>
                </a:lnTo>
                <a:lnTo>
                  <a:pt x="51502" y="123873"/>
                </a:lnTo>
                <a:lnTo>
                  <a:pt x="52168" y="126606"/>
                </a:lnTo>
                <a:lnTo>
                  <a:pt x="52054" y="130245"/>
                </a:lnTo>
                <a:close/>
                <a:moveTo>
                  <a:pt x="134626" y="122482"/>
                </a:moveTo>
                <a:lnTo>
                  <a:pt x="134855" y="126654"/>
                </a:lnTo>
                <a:lnTo>
                  <a:pt x="134541" y="127921"/>
                </a:lnTo>
                <a:lnTo>
                  <a:pt x="133902" y="129483"/>
                </a:lnTo>
                <a:lnTo>
                  <a:pt x="131883" y="132388"/>
                </a:lnTo>
                <a:lnTo>
                  <a:pt x="126568" y="136531"/>
                </a:lnTo>
                <a:lnTo>
                  <a:pt x="116843" y="146018"/>
                </a:lnTo>
                <a:lnTo>
                  <a:pt x="111090" y="150704"/>
                </a:lnTo>
                <a:lnTo>
                  <a:pt x="110299" y="152953"/>
                </a:lnTo>
                <a:lnTo>
                  <a:pt x="109871" y="156077"/>
                </a:lnTo>
                <a:lnTo>
                  <a:pt x="113309" y="156696"/>
                </a:lnTo>
                <a:lnTo>
                  <a:pt x="114643" y="157753"/>
                </a:lnTo>
                <a:lnTo>
                  <a:pt x="113824" y="159334"/>
                </a:lnTo>
                <a:lnTo>
                  <a:pt x="108728" y="164830"/>
                </a:lnTo>
                <a:lnTo>
                  <a:pt x="107232" y="169783"/>
                </a:lnTo>
                <a:lnTo>
                  <a:pt x="111138" y="169602"/>
                </a:lnTo>
                <a:lnTo>
                  <a:pt x="114357" y="168650"/>
                </a:lnTo>
                <a:lnTo>
                  <a:pt x="120767" y="165563"/>
                </a:lnTo>
                <a:lnTo>
                  <a:pt x="126797" y="163268"/>
                </a:lnTo>
                <a:lnTo>
                  <a:pt x="129692" y="163173"/>
                </a:lnTo>
                <a:lnTo>
                  <a:pt x="135322" y="165002"/>
                </a:lnTo>
                <a:lnTo>
                  <a:pt x="136598" y="165059"/>
                </a:lnTo>
                <a:lnTo>
                  <a:pt x="138989" y="164211"/>
                </a:lnTo>
                <a:lnTo>
                  <a:pt x="141408" y="164059"/>
                </a:lnTo>
                <a:lnTo>
                  <a:pt x="157772" y="164630"/>
                </a:lnTo>
                <a:lnTo>
                  <a:pt x="162325" y="163554"/>
                </a:lnTo>
                <a:lnTo>
                  <a:pt x="165335" y="164840"/>
                </a:lnTo>
                <a:lnTo>
                  <a:pt x="167850" y="168040"/>
                </a:lnTo>
                <a:lnTo>
                  <a:pt x="170240" y="173936"/>
                </a:lnTo>
                <a:lnTo>
                  <a:pt x="170164" y="174917"/>
                </a:lnTo>
                <a:lnTo>
                  <a:pt x="168716" y="177594"/>
                </a:lnTo>
                <a:lnTo>
                  <a:pt x="166049" y="180947"/>
                </a:lnTo>
                <a:lnTo>
                  <a:pt x="163754" y="185556"/>
                </a:lnTo>
                <a:lnTo>
                  <a:pt x="163087" y="188033"/>
                </a:lnTo>
                <a:lnTo>
                  <a:pt x="162639" y="190748"/>
                </a:lnTo>
                <a:lnTo>
                  <a:pt x="161915" y="193253"/>
                </a:lnTo>
                <a:lnTo>
                  <a:pt x="157353" y="204969"/>
                </a:lnTo>
                <a:lnTo>
                  <a:pt x="152905" y="211426"/>
                </a:lnTo>
                <a:lnTo>
                  <a:pt x="150924" y="215998"/>
                </a:lnTo>
                <a:lnTo>
                  <a:pt x="148476" y="219628"/>
                </a:lnTo>
                <a:lnTo>
                  <a:pt x="146113" y="221913"/>
                </a:lnTo>
                <a:lnTo>
                  <a:pt x="143599" y="223438"/>
                </a:lnTo>
                <a:lnTo>
                  <a:pt x="136322" y="225057"/>
                </a:lnTo>
                <a:lnTo>
                  <a:pt x="134283" y="226219"/>
                </a:lnTo>
                <a:lnTo>
                  <a:pt x="131854" y="228209"/>
                </a:lnTo>
                <a:lnTo>
                  <a:pt x="129302" y="229200"/>
                </a:lnTo>
                <a:lnTo>
                  <a:pt x="132293" y="229076"/>
                </a:lnTo>
                <a:lnTo>
                  <a:pt x="135255" y="227971"/>
                </a:lnTo>
                <a:lnTo>
                  <a:pt x="140656" y="227571"/>
                </a:lnTo>
                <a:lnTo>
                  <a:pt x="146866" y="231381"/>
                </a:lnTo>
                <a:lnTo>
                  <a:pt x="146285" y="234496"/>
                </a:lnTo>
                <a:lnTo>
                  <a:pt x="143789" y="236953"/>
                </a:lnTo>
                <a:lnTo>
                  <a:pt x="138113" y="237344"/>
                </a:lnTo>
                <a:lnTo>
                  <a:pt x="132807" y="242802"/>
                </a:lnTo>
                <a:lnTo>
                  <a:pt x="130416" y="244478"/>
                </a:lnTo>
                <a:lnTo>
                  <a:pt x="127883" y="245307"/>
                </a:lnTo>
                <a:lnTo>
                  <a:pt x="124720" y="245059"/>
                </a:lnTo>
                <a:lnTo>
                  <a:pt x="118977" y="243602"/>
                </a:lnTo>
                <a:lnTo>
                  <a:pt x="116462" y="242078"/>
                </a:lnTo>
                <a:lnTo>
                  <a:pt x="118729" y="244564"/>
                </a:lnTo>
                <a:lnTo>
                  <a:pt x="121310" y="245859"/>
                </a:lnTo>
                <a:lnTo>
                  <a:pt x="136255" y="248917"/>
                </a:lnTo>
                <a:lnTo>
                  <a:pt x="137160" y="248593"/>
                </a:lnTo>
                <a:lnTo>
                  <a:pt x="141922" y="245373"/>
                </a:lnTo>
                <a:lnTo>
                  <a:pt x="148276" y="245326"/>
                </a:lnTo>
                <a:lnTo>
                  <a:pt x="160363" y="251250"/>
                </a:lnTo>
                <a:lnTo>
                  <a:pt x="163839" y="255775"/>
                </a:lnTo>
                <a:lnTo>
                  <a:pt x="168831" y="262223"/>
                </a:lnTo>
                <a:lnTo>
                  <a:pt x="171545" y="264738"/>
                </a:lnTo>
                <a:lnTo>
                  <a:pt x="173507" y="267014"/>
                </a:lnTo>
                <a:lnTo>
                  <a:pt x="174717" y="270415"/>
                </a:lnTo>
                <a:lnTo>
                  <a:pt x="177060" y="281616"/>
                </a:lnTo>
                <a:lnTo>
                  <a:pt x="179737" y="292494"/>
                </a:lnTo>
                <a:lnTo>
                  <a:pt x="183232" y="304209"/>
                </a:lnTo>
                <a:lnTo>
                  <a:pt x="184823" y="307448"/>
                </a:lnTo>
                <a:lnTo>
                  <a:pt x="186909" y="309715"/>
                </a:lnTo>
                <a:lnTo>
                  <a:pt x="197463" y="314916"/>
                </a:lnTo>
                <a:lnTo>
                  <a:pt x="199815" y="316640"/>
                </a:lnTo>
                <a:lnTo>
                  <a:pt x="203911" y="321631"/>
                </a:lnTo>
                <a:lnTo>
                  <a:pt x="207864" y="326936"/>
                </a:lnTo>
                <a:lnTo>
                  <a:pt x="211541" y="331003"/>
                </a:lnTo>
                <a:lnTo>
                  <a:pt x="215513" y="334289"/>
                </a:lnTo>
                <a:lnTo>
                  <a:pt x="213589" y="335994"/>
                </a:lnTo>
                <a:lnTo>
                  <a:pt x="212274" y="338671"/>
                </a:lnTo>
                <a:lnTo>
                  <a:pt x="213265" y="342300"/>
                </a:lnTo>
                <a:lnTo>
                  <a:pt x="214874" y="345757"/>
                </a:lnTo>
                <a:lnTo>
                  <a:pt x="218046" y="351282"/>
                </a:lnTo>
                <a:lnTo>
                  <a:pt x="220847" y="357292"/>
                </a:lnTo>
                <a:lnTo>
                  <a:pt x="219818" y="356387"/>
                </a:lnTo>
                <a:lnTo>
                  <a:pt x="218732" y="355892"/>
                </a:lnTo>
                <a:lnTo>
                  <a:pt x="217246" y="356045"/>
                </a:lnTo>
                <a:lnTo>
                  <a:pt x="215798" y="355759"/>
                </a:lnTo>
                <a:lnTo>
                  <a:pt x="213122" y="353873"/>
                </a:lnTo>
                <a:lnTo>
                  <a:pt x="210550" y="351558"/>
                </a:lnTo>
                <a:lnTo>
                  <a:pt x="205435" y="352492"/>
                </a:lnTo>
                <a:lnTo>
                  <a:pt x="202597" y="352073"/>
                </a:lnTo>
                <a:lnTo>
                  <a:pt x="200130" y="352139"/>
                </a:lnTo>
                <a:lnTo>
                  <a:pt x="204806" y="353473"/>
                </a:lnTo>
                <a:lnTo>
                  <a:pt x="209921" y="353568"/>
                </a:lnTo>
                <a:lnTo>
                  <a:pt x="221199" y="363636"/>
                </a:lnTo>
                <a:lnTo>
                  <a:pt x="225009" y="369579"/>
                </a:lnTo>
                <a:lnTo>
                  <a:pt x="227276" y="377400"/>
                </a:lnTo>
                <a:lnTo>
                  <a:pt x="225733" y="380905"/>
                </a:lnTo>
                <a:lnTo>
                  <a:pt x="223333" y="383172"/>
                </a:lnTo>
                <a:lnTo>
                  <a:pt x="221094" y="385753"/>
                </a:lnTo>
                <a:lnTo>
                  <a:pt x="218989" y="388677"/>
                </a:lnTo>
                <a:lnTo>
                  <a:pt x="225247" y="392954"/>
                </a:lnTo>
                <a:lnTo>
                  <a:pt x="226600" y="392830"/>
                </a:lnTo>
                <a:lnTo>
                  <a:pt x="227981" y="392230"/>
                </a:lnTo>
                <a:lnTo>
                  <a:pt x="229314" y="390773"/>
                </a:lnTo>
                <a:lnTo>
                  <a:pt x="231553" y="387220"/>
                </a:lnTo>
                <a:lnTo>
                  <a:pt x="232705" y="385963"/>
                </a:lnTo>
                <a:lnTo>
                  <a:pt x="236601" y="385505"/>
                </a:lnTo>
                <a:lnTo>
                  <a:pt x="239868" y="385781"/>
                </a:lnTo>
                <a:lnTo>
                  <a:pt x="243116" y="386572"/>
                </a:lnTo>
                <a:lnTo>
                  <a:pt x="245983" y="386324"/>
                </a:lnTo>
                <a:lnTo>
                  <a:pt x="251746" y="387848"/>
                </a:lnTo>
                <a:lnTo>
                  <a:pt x="254708" y="389220"/>
                </a:lnTo>
                <a:lnTo>
                  <a:pt x="262052" y="395383"/>
                </a:lnTo>
                <a:lnTo>
                  <a:pt x="263642" y="398755"/>
                </a:lnTo>
                <a:lnTo>
                  <a:pt x="264376" y="403098"/>
                </a:lnTo>
                <a:lnTo>
                  <a:pt x="264461" y="407899"/>
                </a:lnTo>
                <a:lnTo>
                  <a:pt x="263223" y="412270"/>
                </a:lnTo>
                <a:lnTo>
                  <a:pt x="261804" y="416214"/>
                </a:lnTo>
                <a:lnTo>
                  <a:pt x="260928" y="421291"/>
                </a:lnTo>
                <a:lnTo>
                  <a:pt x="260309" y="423120"/>
                </a:lnTo>
                <a:lnTo>
                  <a:pt x="259442" y="424548"/>
                </a:lnTo>
                <a:lnTo>
                  <a:pt x="255556" y="428539"/>
                </a:lnTo>
                <a:lnTo>
                  <a:pt x="252974" y="430178"/>
                </a:lnTo>
                <a:lnTo>
                  <a:pt x="251889" y="429463"/>
                </a:lnTo>
                <a:lnTo>
                  <a:pt x="250717" y="429558"/>
                </a:lnTo>
                <a:lnTo>
                  <a:pt x="250593" y="430521"/>
                </a:lnTo>
                <a:lnTo>
                  <a:pt x="251822" y="432549"/>
                </a:lnTo>
                <a:lnTo>
                  <a:pt x="251831" y="434997"/>
                </a:lnTo>
                <a:lnTo>
                  <a:pt x="249536" y="436807"/>
                </a:lnTo>
                <a:lnTo>
                  <a:pt x="247202" y="437579"/>
                </a:lnTo>
                <a:lnTo>
                  <a:pt x="243297" y="436616"/>
                </a:lnTo>
                <a:lnTo>
                  <a:pt x="237877" y="439988"/>
                </a:lnTo>
                <a:lnTo>
                  <a:pt x="241773" y="441722"/>
                </a:lnTo>
                <a:lnTo>
                  <a:pt x="242564" y="443560"/>
                </a:lnTo>
                <a:lnTo>
                  <a:pt x="241592" y="446789"/>
                </a:lnTo>
                <a:lnTo>
                  <a:pt x="239144" y="448228"/>
                </a:lnTo>
                <a:lnTo>
                  <a:pt x="236420" y="448866"/>
                </a:lnTo>
                <a:lnTo>
                  <a:pt x="233639" y="449018"/>
                </a:lnTo>
                <a:lnTo>
                  <a:pt x="231334" y="449809"/>
                </a:lnTo>
                <a:lnTo>
                  <a:pt x="229124" y="451333"/>
                </a:lnTo>
                <a:lnTo>
                  <a:pt x="231896" y="450532"/>
                </a:lnTo>
                <a:lnTo>
                  <a:pt x="233820" y="451237"/>
                </a:lnTo>
                <a:lnTo>
                  <a:pt x="235029" y="453942"/>
                </a:lnTo>
                <a:lnTo>
                  <a:pt x="236125" y="454723"/>
                </a:lnTo>
                <a:lnTo>
                  <a:pt x="241554" y="455876"/>
                </a:lnTo>
                <a:lnTo>
                  <a:pt x="244907" y="455866"/>
                </a:lnTo>
                <a:lnTo>
                  <a:pt x="251384" y="455209"/>
                </a:lnTo>
                <a:lnTo>
                  <a:pt x="254498" y="455219"/>
                </a:lnTo>
                <a:lnTo>
                  <a:pt x="255603" y="455714"/>
                </a:lnTo>
                <a:lnTo>
                  <a:pt x="255622" y="457953"/>
                </a:lnTo>
                <a:lnTo>
                  <a:pt x="255146" y="463439"/>
                </a:lnTo>
                <a:lnTo>
                  <a:pt x="254289" y="464572"/>
                </a:lnTo>
                <a:lnTo>
                  <a:pt x="245707" y="469164"/>
                </a:lnTo>
                <a:lnTo>
                  <a:pt x="243945" y="472364"/>
                </a:lnTo>
                <a:lnTo>
                  <a:pt x="243459" y="474298"/>
                </a:lnTo>
                <a:lnTo>
                  <a:pt x="238439" y="473955"/>
                </a:lnTo>
                <a:lnTo>
                  <a:pt x="236087" y="476002"/>
                </a:lnTo>
                <a:lnTo>
                  <a:pt x="232020" y="477364"/>
                </a:lnTo>
                <a:lnTo>
                  <a:pt x="228876" y="478803"/>
                </a:lnTo>
                <a:lnTo>
                  <a:pt x="225800" y="480622"/>
                </a:lnTo>
                <a:lnTo>
                  <a:pt x="223266" y="481165"/>
                </a:lnTo>
                <a:lnTo>
                  <a:pt x="212341" y="479003"/>
                </a:lnTo>
                <a:lnTo>
                  <a:pt x="205740" y="479184"/>
                </a:lnTo>
                <a:lnTo>
                  <a:pt x="196796" y="481070"/>
                </a:lnTo>
                <a:lnTo>
                  <a:pt x="194491" y="480755"/>
                </a:lnTo>
                <a:lnTo>
                  <a:pt x="191043" y="478955"/>
                </a:lnTo>
                <a:lnTo>
                  <a:pt x="187500" y="477736"/>
                </a:lnTo>
                <a:lnTo>
                  <a:pt x="183432" y="477203"/>
                </a:lnTo>
                <a:lnTo>
                  <a:pt x="179918" y="475526"/>
                </a:lnTo>
                <a:lnTo>
                  <a:pt x="182108" y="478736"/>
                </a:lnTo>
                <a:lnTo>
                  <a:pt x="177241" y="481832"/>
                </a:lnTo>
                <a:lnTo>
                  <a:pt x="174993" y="482441"/>
                </a:lnTo>
                <a:lnTo>
                  <a:pt x="172660" y="482346"/>
                </a:lnTo>
                <a:lnTo>
                  <a:pt x="167897" y="483184"/>
                </a:lnTo>
                <a:lnTo>
                  <a:pt x="163468" y="482727"/>
                </a:lnTo>
                <a:lnTo>
                  <a:pt x="164135" y="484918"/>
                </a:lnTo>
                <a:lnTo>
                  <a:pt x="165316" y="486832"/>
                </a:lnTo>
                <a:lnTo>
                  <a:pt x="164354" y="487661"/>
                </a:lnTo>
                <a:lnTo>
                  <a:pt x="163344" y="487871"/>
                </a:lnTo>
                <a:lnTo>
                  <a:pt x="154943" y="486432"/>
                </a:lnTo>
                <a:lnTo>
                  <a:pt x="153753" y="486699"/>
                </a:lnTo>
                <a:lnTo>
                  <a:pt x="152714" y="488032"/>
                </a:lnTo>
                <a:lnTo>
                  <a:pt x="149657" y="487318"/>
                </a:lnTo>
                <a:lnTo>
                  <a:pt x="146685" y="485080"/>
                </a:lnTo>
                <a:lnTo>
                  <a:pt x="143532" y="483565"/>
                </a:lnTo>
                <a:lnTo>
                  <a:pt x="140218" y="482851"/>
                </a:lnTo>
                <a:lnTo>
                  <a:pt x="137589" y="483098"/>
                </a:lnTo>
                <a:lnTo>
                  <a:pt x="126759" y="486642"/>
                </a:lnTo>
                <a:lnTo>
                  <a:pt x="124596" y="490185"/>
                </a:lnTo>
                <a:lnTo>
                  <a:pt x="123511" y="495205"/>
                </a:lnTo>
                <a:lnTo>
                  <a:pt x="121949" y="499653"/>
                </a:lnTo>
                <a:lnTo>
                  <a:pt x="119396" y="503073"/>
                </a:lnTo>
                <a:lnTo>
                  <a:pt x="116357" y="503520"/>
                </a:lnTo>
                <a:lnTo>
                  <a:pt x="113500" y="501148"/>
                </a:lnTo>
                <a:lnTo>
                  <a:pt x="108071" y="498538"/>
                </a:lnTo>
                <a:lnTo>
                  <a:pt x="106223" y="496767"/>
                </a:lnTo>
                <a:lnTo>
                  <a:pt x="105632" y="496662"/>
                </a:lnTo>
                <a:lnTo>
                  <a:pt x="105023" y="497291"/>
                </a:lnTo>
                <a:lnTo>
                  <a:pt x="102889" y="498091"/>
                </a:lnTo>
                <a:lnTo>
                  <a:pt x="100689" y="498129"/>
                </a:lnTo>
                <a:lnTo>
                  <a:pt x="97288" y="498834"/>
                </a:lnTo>
                <a:lnTo>
                  <a:pt x="91373" y="500958"/>
                </a:lnTo>
                <a:lnTo>
                  <a:pt x="88983" y="502396"/>
                </a:lnTo>
                <a:lnTo>
                  <a:pt x="83849" y="506368"/>
                </a:lnTo>
                <a:lnTo>
                  <a:pt x="82801" y="507464"/>
                </a:lnTo>
                <a:lnTo>
                  <a:pt x="80934" y="511454"/>
                </a:lnTo>
                <a:lnTo>
                  <a:pt x="78086" y="512159"/>
                </a:lnTo>
                <a:lnTo>
                  <a:pt x="75476" y="509606"/>
                </a:lnTo>
                <a:lnTo>
                  <a:pt x="72504" y="508711"/>
                </a:lnTo>
                <a:lnTo>
                  <a:pt x="69370" y="509578"/>
                </a:lnTo>
                <a:lnTo>
                  <a:pt x="67475" y="510940"/>
                </a:lnTo>
                <a:lnTo>
                  <a:pt x="66589" y="509835"/>
                </a:lnTo>
                <a:lnTo>
                  <a:pt x="66561" y="507568"/>
                </a:lnTo>
                <a:lnTo>
                  <a:pt x="68847" y="504863"/>
                </a:lnTo>
                <a:lnTo>
                  <a:pt x="74952" y="502815"/>
                </a:lnTo>
                <a:lnTo>
                  <a:pt x="80315" y="497491"/>
                </a:lnTo>
                <a:lnTo>
                  <a:pt x="82944" y="494243"/>
                </a:lnTo>
                <a:lnTo>
                  <a:pt x="83991" y="492404"/>
                </a:lnTo>
                <a:lnTo>
                  <a:pt x="85277" y="491233"/>
                </a:lnTo>
                <a:lnTo>
                  <a:pt x="86954" y="490795"/>
                </a:lnTo>
                <a:lnTo>
                  <a:pt x="87821" y="488766"/>
                </a:lnTo>
                <a:lnTo>
                  <a:pt x="95260" y="480593"/>
                </a:lnTo>
                <a:lnTo>
                  <a:pt x="95869" y="478717"/>
                </a:lnTo>
                <a:lnTo>
                  <a:pt x="96241" y="475345"/>
                </a:lnTo>
                <a:lnTo>
                  <a:pt x="96850" y="472097"/>
                </a:lnTo>
                <a:lnTo>
                  <a:pt x="102908" y="469992"/>
                </a:lnTo>
                <a:lnTo>
                  <a:pt x="105804" y="463144"/>
                </a:lnTo>
                <a:lnTo>
                  <a:pt x="106604" y="462601"/>
                </a:lnTo>
                <a:lnTo>
                  <a:pt x="115053" y="461343"/>
                </a:lnTo>
                <a:lnTo>
                  <a:pt x="121320" y="461448"/>
                </a:lnTo>
                <a:lnTo>
                  <a:pt x="127549" y="462791"/>
                </a:lnTo>
                <a:lnTo>
                  <a:pt x="130740" y="462915"/>
                </a:lnTo>
                <a:lnTo>
                  <a:pt x="133941" y="462448"/>
                </a:lnTo>
                <a:lnTo>
                  <a:pt x="136455" y="460591"/>
                </a:lnTo>
                <a:lnTo>
                  <a:pt x="140751" y="453885"/>
                </a:lnTo>
                <a:lnTo>
                  <a:pt x="143170" y="450923"/>
                </a:lnTo>
                <a:lnTo>
                  <a:pt x="145942" y="448246"/>
                </a:lnTo>
                <a:lnTo>
                  <a:pt x="148533" y="445189"/>
                </a:lnTo>
                <a:lnTo>
                  <a:pt x="152733" y="439512"/>
                </a:lnTo>
                <a:lnTo>
                  <a:pt x="149895" y="441474"/>
                </a:lnTo>
                <a:lnTo>
                  <a:pt x="146466" y="444579"/>
                </a:lnTo>
                <a:lnTo>
                  <a:pt x="144475" y="446380"/>
                </a:lnTo>
                <a:lnTo>
                  <a:pt x="138151" y="448189"/>
                </a:lnTo>
                <a:lnTo>
                  <a:pt x="135426" y="450037"/>
                </a:lnTo>
                <a:lnTo>
                  <a:pt x="130655" y="454200"/>
                </a:lnTo>
                <a:lnTo>
                  <a:pt x="129740" y="454543"/>
                </a:lnTo>
                <a:lnTo>
                  <a:pt x="122539" y="453542"/>
                </a:lnTo>
                <a:lnTo>
                  <a:pt x="117186" y="448142"/>
                </a:lnTo>
                <a:lnTo>
                  <a:pt x="113767" y="445932"/>
                </a:lnTo>
                <a:lnTo>
                  <a:pt x="112357" y="445675"/>
                </a:lnTo>
                <a:lnTo>
                  <a:pt x="110890" y="446332"/>
                </a:lnTo>
                <a:lnTo>
                  <a:pt x="107766" y="447008"/>
                </a:lnTo>
                <a:lnTo>
                  <a:pt x="104585" y="446894"/>
                </a:lnTo>
                <a:lnTo>
                  <a:pt x="106213" y="444389"/>
                </a:lnTo>
                <a:lnTo>
                  <a:pt x="108423" y="442989"/>
                </a:lnTo>
                <a:lnTo>
                  <a:pt x="103470" y="442017"/>
                </a:lnTo>
                <a:lnTo>
                  <a:pt x="102089" y="441255"/>
                </a:lnTo>
                <a:lnTo>
                  <a:pt x="100517" y="439493"/>
                </a:lnTo>
                <a:lnTo>
                  <a:pt x="96631" y="439198"/>
                </a:lnTo>
                <a:lnTo>
                  <a:pt x="94783" y="439646"/>
                </a:lnTo>
                <a:lnTo>
                  <a:pt x="91659" y="441970"/>
                </a:lnTo>
                <a:lnTo>
                  <a:pt x="86725" y="444437"/>
                </a:lnTo>
                <a:lnTo>
                  <a:pt x="80772" y="441017"/>
                </a:lnTo>
                <a:lnTo>
                  <a:pt x="79610" y="439522"/>
                </a:lnTo>
                <a:lnTo>
                  <a:pt x="79638" y="436616"/>
                </a:lnTo>
                <a:lnTo>
                  <a:pt x="78743" y="434311"/>
                </a:lnTo>
                <a:lnTo>
                  <a:pt x="77095" y="433502"/>
                </a:lnTo>
                <a:lnTo>
                  <a:pt x="79200" y="430501"/>
                </a:lnTo>
                <a:lnTo>
                  <a:pt x="81753" y="428501"/>
                </a:lnTo>
                <a:lnTo>
                  <a:pt x="87354" y="426510"/>
                </a:lnTo>
                <a:lnTo>
                  <a:pt x="95841" y="421777"/>
                </a:lnTo>
                <a:lnTo>
                  <a:pt x="100603" y="419757"/>
                </a:lnTo>
                <a:lnTo>
                  <a:pt x="105023" y="416271"/>
                </a:lnTo>
                <a:lnTo>
                  <a:pt x="106851" y="414138"/>
                </a:lnTo>
                <a:lnTo>
                  <a:pt x="108175" y="411213"/>
                </a:lnTo>
                <a:lnTo>
                  <a:pt x="109490" y="407632"/>
                </a:lnTo>
                <a:lnTo>
                  <a:pt x="111366" y="404708"/>
                </a:lnTo>
                <a:lnTo>
                  <a:pt x="109547" y="404012"/>
                </a:lnTo>
                <a:lnTo>
                  <a:pt x="108728" y="401812"/>
                </a:lnTo>
                <a:lnTo>
                  <a:pt x="108947" y="399574"/>
                </a:lnTo>
                <a:lnTo>
                  <a:pt x="109785" y="397583"/>
                </a:lnTo>
                <a:lnTo>
                  <a:pt x="109033" y="395088"/>
                </a:lnTo>
                <a:lnTo>
                  <a:pt x="107690" y="392478"/>
                </a:lnTo>
                <a:lnTo>
                  <a:pt x="107766" y="390439"/>
                </a:lnTo>
                <a:lnTo>
                  <a:pt x="108128" y="388258"/>
                </a:lnTo>
                <a:lnTo>
                  <a:pt x="104718" y="388372"/>
                </a:lnTo>
                <a:lnTo>
                  <a:pt x="101317" y="389058"/>
                </a:lnTo>
                <a:lnTo>
                  <a:pt x="98231" y="390601"/>
                </a:lnTo>
                <a:lnTo>
                  <a:pt x="95240" y="392697"/>
                </a:lnTo>
                <a:lnTo>
                  <a:pt x="92583" y="393087"/>
                </a:lnTo>
                <a:lnTo>
                  <a:pt x="92621" y="391411"/>
                </a:lnTo>
                <a:lnTo>
                  <a:pt x="93774" y="389334"/>
                </a:lnTo>
                <a:lnTo>
                  <a:pt x="96784" y="386362"/>
                </a:lnTo>
                <a:lnTo>
                  <a:pt x="100003" y="383895"/>
                </a:lnTo>
                <a:lnTo>
                  <a:pt x="101146" y="382019"/>
                </a:lnTo>
                <a:lnTo>
                  <a:pt x="102051" y="379838"/>
                </a:lnTo>
                <a:lnTo>
                  <a:pt x="103651" y="378085"/>
                </a:lnTo>
                <a:lnTo>
                  <a:pt x="107861" y="374771"/>
                </a:lnTo>
                <a:lnTo>
                  <a:pt x="115929" y="371037"/>
                </a:lnTo>
                <a:lnTo>
                  <a:pt x="117129" y="370818"/>
                </a:lnTo>
                <a:lnTo>
                  <a:pt x="120291" y="371256"/>
                </a:lnTo>
                <a:lnTo>
                  <a:pt x="123406" y="370684"/>
                </a:lnTo>
                <a:lnTo>
                  <a:pt x="126130" y="369341"/>
                </a:lnTo>
                <a:lnTo>
                  <a:pt x="128845" y="369056"/>
                </a:lnTo>
                <a:lnTo>
                  <a:pt x="134960" y="372932"/>
                </a:lnTo>
                <a:lnTo>
                  <a:pt x="133140" y="366932"/>
                </a:lnTo>
                <a:lnTo>
                  <a:pt x="135836" y="365493"/>
                </a:lnTo>
                <a:lnTo>
                  <a:pt x="139741" y="370922"/>
                </a:lnTo>
                <a:lnTo>
                  <a:pt x="141189" y="371494"/>
                </a:lnTo>
                <a:lnTo>
                  <a:pt x="144256" y="370704"/>
                </a:lnTo>
                <a:lnTo>
                  <a:pt x="143075" y="369789"/>
                </a:lnTo>
                <a:lnTo>
                  <a:pt x="141694" y="369732"/>
                </a:lnTo>
                <a:lnTo>
                  <a:pt x="139884" y="368913"/>
                </a:lnTo>
                <a:lnTo>
                  <a:pt x="138360" y="367170"/>
                </a:lnTo>
                <a:lnTo>
                  <a:pt x="135827" y="361626"/>
                </a:lnTo>
                <a:lnTo>
                  <a:pt x="135969" y="358330"/>
                </a:lnTo>
                <a:lnTo>
                  <a:pt x="137674" y="354902"/>
                </a:lnTo>
                <a:lnTo>
                  <a:pt x="139560" y="351739"/>
                </a:lnTo>
                <a:lnTo>
                  <a:pt x="137979" y="351111"/>
                </a:lnTo>
                <a:lnTo>
                  <a:pt x="136712" y="349901"/>
                </a:lnTo>
                <a:lnTo>
                  <a:pt x="136350" y="346729"/>
                </a:lnTo>
                <a:lnTo>
                  <a:pt x="136846" y="343919"/>
                </a:lnTo>
                <a:lnTo>
                  <a:pt x="140237" y="341443"/>
                </a:lnTo>
                <a:lnTo>
                  <a:pt x="141237" y="337671"/>
                </a:lnTo>
                <a:lnTo>
                  <a:pt x="141656" y="333508"/>
                </a:lnTo>
                <a:lnTo>
                  <a:pt x="141094" y="331594"/>
                </a:lnTo>
                <a:lnTo>
                  <a:pt x="137722" y="331899"/>
                </a:lnTo>
                <a:lnTo>
                  <a:pt x="136084" y="332680"/>
                </a:lnTo>
                <a:lnTo>
                  <a:pt x="134617" y="333908"/>
                </a:lnTo>
                <a:lnTo>
                  <a:pt x="133112" y="333832"/>
                </a:lnTo>
                <a:lnTo>
                  <a:pt x="128949" y="329222"/>
                </a:lnTo>
                <a:lnTo>
                  <a:pt x="126578" y="325726"/>
                </a:lnTo>
                <a:lnTo>
                  <a:pt x="122320" y="318316"/>
                </a:lnTo>
                <a:lnTo>
                  <a:pt x="121720" y="313868"/>
                </a:lnTo>
                <a:lnTo>
                  <a:pt x="125120" y="304247"/>
                </a:lnTo>
                <a:lnTo>
                  <a:pt x="130378" y="298066"/>
                </a:lnTo>
                <a:lnTo>
                  <a:pt x="136570" y="295904"/>
                </a:lnTo>
                <a:lnTo>
                  <a:pt x="135369" y="295494"/>
                </a:lnTo>
                <a:lnTo>
                  <a:pt x="125930" y="295408"/>
                </a:lnTo>
                <a:lnTo>
                  <a:pt x="122815" y="296170"/>
                </a:lnTo>
                <a:lnTo>
                  <a:pt x="119929" y="298704"/>
                </a:lnTo>
                <a:lnTo>
                  <a:pt x="118300" y="299485"/>
                </a:lnTo>
                <a:lnTo>
                  <a:pt x="116586" y="299771"/>
                </a:lnTo>
                <a:lnTo>
                  <a:pt x="115024" y="301028"/>
                </a:lnTo>
                <a:lnTo>
                  <a:pt x="113500" y="302771"/>
                </a:lnTo>
                <a:lnTo>
                  <a:pt x="111909" y="303895"/>
                </a:lnTo>
                <a:lnTo>
                  <a:pt x="108756" y="303600"/>
                </a:lnTo>
                <a:lnTo>
                  <a:pt x="107232" y="303971"/>
                </a:lnTo>
                <a:lnTo>
                  <a:pt x="106137" y="302962"/>
                </a:lnTo>
                <a:lnTo>
                  <a:pt x="105213" y="301295"/>
                </a:lnTo>
                <a:lnTo>
                  <a:pt x="104013" y="300847"/>
                </a:lnTo>
                <a:lnTo>
                  <a:pt x="102670" y="301362"/>
                </a:lnTo>
                <a:lnTo>
                  <a:pt x="99831" y="303609"/>
                </a:lnTo>
                <a:lnTo>
                  <a:pt x="96955" y="304933"/>
                </a:lnTo>
                <a:lnTo>
                  <a:pt x="93478" y="303514"/>
                </a:lnTo>
                <a:lnTo>
                  <a:pt x="88916" y="300866"/>
                </a:lnTo>
                <a:lnTo>
                  <a:pt x="88021" y="301838"/>
                </a:lnTo>
                <a:lnTo>
                  <a:pt x="87011" y="304295"/>
                </a:lnTo>
                <a:lnTo>
                  <a:pt x="86430" y="308115"/>
                </a:lnTo>
                <a:lnTo>
                  <a:pt x="83191" y="304790"/>
                </a:lnTo>
                <a:lnTo>
                  <a:pt x="80439" y="300342"/>
                </a:lnTo>
                <a:lnTo>
                  <a:pt x="79505" y="297542"/>
                </a:lnTo>
                <a:lnTo>
                  <a:pt x="79438" y="294380"/>
                </a:lnTo>
                <a:lnTo>
                  <a:pt x="80934" y="293151"/>
                </a:lnTo>
                <a:lnTo>
                  <a:pt x="82563" y="294275"/>
                </a:lnTo>
                <a:lnTo>
                  <a:pt x="84982" y="286760"/>
                </a:lnTo>
                <a:lnTo>
                  <a:pt x="89802" y="276930"/>
                </a:lnTo>
                <a:lnTo>
                  <a:pt x="91507" y="274044"/>
                </a:lnTo>
                <a:lnTo>
                  <a:pt x="92697" y="270262"/>
                </a:lnTo>
                <a:lnTo>
                  <a:pt x="92497" y="267786"/>
                </a:lnTo>
                <a:lnTo>
                  <a:pt x="91440" y="265690"/>
                </a:lnTo>
                <a:lnTo>
                  <a:pt x="86954" y="260928"/>
                </a:lnTo>
                <a:lnTo>
                  <a:pt x="87011" y="257032"/>
                </a:lnTo>
                <a:lnTo>
                  <a:pt x="87487" y="252632"/>
                </a:lnTo>
                <a:lnTo>
                  <a:pt x="88706" y="249984"/>
                </a:lnTo>
                <a:lnTo>
                  <a:pt x="89221" y="249479"/>
                </a:lnTo>
                <a:lnTo>
                  <a:pt x="95174" y="249546"/>
                </a:lnTo>
                <a:lnTo>
                  <a:pt x="92850" y="248174"/>
                </a:lnTo>
                <a:lnTo>
                  <a:pt x="88220" y="244183"/>
                </a:lnTo>
                <a:lnTo>
                  <a:pt x="88306" y="242764"/>
                </a:lnTo>
                <a:lnTo>
                  <a:pt x="89392" y="239058"/>
                </a:lnTo>
                <a:lnTo>
                  <a:pt x="88887" y="239430"/>
                </a:lnTo>
                <a:lnTo>
                  <a:pt x="87897" y="241144"/>
                </a:lnTo>
                <a:lnTo>
                  <a:pt x="86001" y="245288"/>
                </a:lnTo>
                <a:lnTo>
                  <a:pt x="84849" y="246250"/>
                </a:lnTo>
                <a:lnTo>
                  <a:pt x="81572" y="247231"/>
                </a:lnTo>
                <a:lnTo>
                  <a:pt x="80972" y="249260"/>
                </a:lnTo>
                <a:lnTo>
                  <a:pt x="80448" y="249793"/>
                </a:lnTo>
                <a:lnTo>
                  <a:pt x="78819" y="250022"/>
                </a:lnTo>
                <a:lnTo>
                  <a:pt x="78314" y="251917"/>
                </a:lnTo>
                <a:lnTo>
                  <a:pt x="77953" y="252041"/>
                </a:lnTo>
                <a:lnTo>
                  <a:pt x="77486" y="250003"/>
                </a:lnTo>
                <a:lnTo>
                  <a:pt x="77438" y="246612"/>
                </a:lnTo>
                <a:lnTo>
                  <a:pt x="78086" y="243487"/>
                </a:lnTo>
                <a:lnTo>
                  <a:pt x="79324" y="241040"/>
                </a:lnTo>
                <a:lnTo>
                  <a:pt x="84125" y="235468"/>
                </a:lnTo>
                <a:lnTo>
                  <a:pt x="81791" y="237192"/>
                </a:lnTo>
                <a:lnTo>
                  <a:pt x="76495" y="242345"/>
                </a:lnTo>
                <a:lnTo>
                  <a:pt x="73790" y="245726"/>
                </a:lnTo>
                <a:lnTo>
                  <a:pt x="73066" y="246869"/>
                </a:lnTo>
                <a:lnTo>
                  <a:pt x="72847" y="247831"/>
                </a:lnTo>
                <a:lnTo>
                  <a:pt x="72857" y="248936"/>
                </a:lnTo>
                <a:lnTo>
                  <a:pt x="74066" y="254851"/>
                </a:lnTo>
                <a:lnTo>
                  <a:pt x="73714" y="257585"/>
                </a:lnTo>
                <a:lnTo>
                  <a:pt x="69152" y="275539"/>
                </a:lnTo>
                <a:lnTo>
                  <a:pt x="68285" y="277330"/>
                </a:lnTo>
                <a:lnTo>
                  <a:pt x="67494" y="278263"/>
                </a:lnTo>
                <a:lnTo>
                  <a:pt x="66742" y="278482"/>
                </a:lnTo>
                <a:lnTo>
                  <a:pt x="64494" y="278139"/>
                </a:lnTo>
                <a:lnTo>
                  <a:pt x="63494" y="276796"/>
                </a:lnTo>
                <a:lnTo>
                  <a:pt x="63503" y="275282"/>
                </a:lnTo>
                <a:lnTo>
                  <a:pt x="63922" y="273005"/>
                </a:lnTo>
                <a:lnTo>
                  <a:pt x="65818" y="264500"/>
                </a:lnTo>
                <a:lnTo>
                  <a:pt x="66637" y="262128"/>
                </a:lnTo>
                <a:lnTo>
                  <a:pt x="67856" y="259918"/>
                </a:lnTo>
                <a:lnTo>
                  <a:pt x="70542" y="256051"/>
                </a:lnTo>
                <a:lnTo>
                  <a:pt x="70475" y="255794"/>
                </a:lnTo>
                <a:lnTo>
                  <a:pt x="68685" y="256556"/>
                </a:lnTo>
                <a:lnTo>
                  <a:pt x="67923" y="256308"/>
                </a:lnTo>
                <a:lnTo>
                  <a:pt x="67370" y="255537"/>
                </a:lnTo>
                <a:lnTo>
                  <a:pt x="67723" y="244002"/>
                </a:lnTo>
                <a:lnTo>
                  <a:pt x="69180" y="240192"/>
                </a:lnTo>
                <a:lnTo>
                  <a:pt x="69723" y="234639"/>
                </a:lnTo>
                <a:lnTo>
                  <a:pt x="70980" y="229867"/>
                </a:lnTo>
                <a:lnTo>
                  <a:pt x="72438" y="226381"/>
                </a:lnTo>
                <a:lnTo>
                  <a:pt x="73552" y="221913"/>
                </a:lnTo>
                <a:lnTo>
                  <a:pt x="75219" y="219923"/>
                </a:lnTo>
                <a:lnTo>
                  <a:pt x="75667" y="216875"/>
                </a:lnTo>
                <a:lnTo>
                  <a:pt x="77543" y="213570"/>
                </a:lnTo>
                <a:lnTo>
                  <a:pt x="78991" y="210112"/>
                </a:lnTo>
                <a:lnTo>
                  <a:pt x="78210" y="210455"/>
                </a:lnTo>
                <a:lnTo>
                  <a:pt x="68942" y="219446"/>
                </a:lnTo>
                <a:lnTo>
                  <a:pt x="66580" y="221075"/>
                </a:lnTo>
                <a:lnTo>
                  <a:pt x="63360" y="220637"/>
                </a:lnTo>
                <a:lnTo>
                  <a:pt x="60903" y="219628"/>
                </a:lnTo>
                <a:lnTo>
                  <a:pt x="58979" y="217503"/>
                </a:lnTo>
                <a:lnTo>
                  <a:pt x="58121" y="213417"/>
                </a:lnTo>
                <a:lnTo>
                  <a:pt x="55750" y="213312"/>
                </a:lnTo>
                <a:lnTo>
                  <a:pt x="53721" y="212607"/>
                </a:lnTo>
                <a:lnTo>
                  <a:pt x="53740" y="212055"/>
                </a:lnTo>
                <a:lnTo>
                  <a:pt x="56359" y="209826"/>
                </a:lnTo>
                <a:lnTo>
                  <a:pt x="60560" y="209064"/>
                </a:lnTo>
                <a:lnTo>
                  <a:pt x="64494" y="205483"/>
                </a:lnTo>
                <a:lnTo>
                  <a:pt x="60998" y="203063"/>
                </a:lnTo>
                <a:lnTo>
                  <a:pt x="61293" y="202292"/>
                </a:lnTo>
                <a:lnTo>
                  <a:pt x="64341" y="200225"/>
                </a:lnTo>
                <a:lnTo>
                  <a:pt x="68218" y="193281"/>
                </a:lnTo>
                <a:lnTo>
                  <a:pt x="68999" y="186871"/>
                </a:lnTo>
                <a:lnTo>
                  <a:pt x="67151" y="183852"/>
                </a:lnTo>
                <a:lnTo>
                  <a:pt x="66485" y="181870"/>
                </a:lnTo>
                <a:lnTo>
                  <a:pt x="62779" y="179661"/>
                </a:lnTo>
                <a:lnTo>
                  <a:pt x="62160" y="176832"/>
                </a:lnTo>
                <a:lnTo>
                  <a:pt x="62589" y="175241"/>
                </a:lnTo>
                <a:lnTo>
                  <a:pt x="63798" y="173688"/>
                </a:lnTo>
                <a:lnTo>
                  <a:pt x="65618" y="172488"/>
                </a:lnTo>
                <a:lnTo>
                  <a:pt x="68475" y="171326"/>
                </a:lnTo>
                <a:lnTo>
                  <a:pt x="65884" y="170088"/>
                </a:lnTo>
                <a:lnTo>
                  <a:pt x="64913" y="168621"/>
                </a:lnTo>
                <a:lnTo>
                  <a:pt x="64180" y="166497"/>
                </a:lnTo>
                <a:lnTo>
                  <a:pt x="64113" y="165268"/>
                </a:lnTo>
                <a:lnTo>
                  <a:pt x="65456" y="159782"/>
                </a:lnTo>
                <a:lnTo>
                  <a:pt x="66237" y="157515"/>
                </a:lnTo>
                <a:lnTo>
                  <a:pt x="67770" y="154619"/>
                </a:lnTo>
                <a:lnTo>
                  <a:pt x="74704" y="154781"/>
                </a:lnTo>
                <a:lnTo>
                  <a:pt x="75505" y="153505"/>
                </a:lnTo>
                <a:lnTo>
                  <a:pt x="76295" y="153457"/>
                </a:lnTo>
                <a:lnTo>
                  <a:pt x="79838" y="154629"/>
                </a:lnTo>
                <a:lnTo>
                  <a:pt x="79315" y="153371"/>
                </a:lnTo>
                <a:lnTo>
                  <a:pt x="73514" y="146466"/>
                </a:lnTo>
                <a:lnTo>
                  <a:pt x="72990" y="145152"/>
                </a:lnTo>
                <a:lnTo>
                  <a:pt x="74647" y="141418"/>
                </a:lnTo>
                <a:lnTo>
                  <a:pt x="74762" y="139751"/>
                </a:lnTo>
                <a:lnTo>
                  <a:pt x="74524" y="137969"/>
                </a:lnTo>
                <a:lnTo>
                  <a:pt x="75000" y="136608"/>
                </a:lnTo>
                <a:lnTo>
                  <a:pt x="76838" y="135969"/>
                </a:lnTo>
                <a:lnTo>
                  <a:pt x="82439" y="136027"/>
                </a:lnTo>
                <a:lnTo>
                  <a:pt x="83820" y="135398"/>
                </a:lnTo>
                <a:lnTo>
                  <a:pt x="83191" y="133588"/>
                </a:lnTo>
                <a:lnTo>
                  <a:pt x="81886" y="131207"/>
                </a:lnTo>
                <a:lnTo>
                  <a:pt x="81629" y="129207"/>
                </a:lnTo>
                <a:lnTo>
                  <a:pt x="81934" y="127435"/>
                </a:lnTo>
                <a:lnTo>
                  <a:pt x="82001" y="123863"/>
                </a:lnTo>
                <a:lnTo>
                  <a:pt x="82258" y="122282"/>
                </a:lnTo>
                <a:lnTo>
                  <a:pt x="83591" y="119910"/>
                </a:lnTo>
                <a:lnTo>
                  <a:pt x="84687" y="119205"/>
                </a:lnTo>
                <a:lnTo>
                  <a:pt x="86049" y="118796"/>
                </a:lnTo>
                <a:lnTo>
                  <a:pt x="89125" y="119586"/>
                </a:lnTo>
                <a:lnTo>
                  <a:pt x="90297" y="120539"/>
                </a:lnTo>
                <a:lnTo>
                  <a:pt x="91650" y="122796"/>
                </a:lnTo>
                <a:lnTo>
                  <a:pt x="92640" y="122615"/>
                </a:lnTo>
                <a:lnTo>
                  <a:pt x="96469" y="120158"/>
                </a:lnTo>
                <a:lnTo>
                  <a:pt x="97622" y="119805"/>
                </a:lnTo>
                <a:lnTo>
                  <a:pt x="99193" y="122653"/>
                </a:lnTo>
                <a:lnTo>
                  <a:pt x="105737" y="120387"/>
                </a:lnTo>
                <a:lnTo>
                  <a:pt x="114528" y="119377"/>
                </a:lnTo>
                <a:lnTo>
                  <a:pt x="119815" y="117881"/>
                </a:lnTo>
                <a:lnTo>
                  <a:pt x="125378" y="117338"/>
                </a:lnTo>
                <a:lnTo>
                  <a:pt x="130569" y="115633"/>
                </a:lnTo>
                <a:lnTo>
                  <a:pt x="136074" y="116414"/>
                </a:lnTo>
                <a:lnTo>
                  <a:pt x="136265" y="117405"/>
                </a:lnTo>
                <a:lnTo>
                  <a:pt x="135979" y="118777"/>
                </a:lnTo>
                <a:lnTo>
                  <a:pt x="134626" y="122482"/>
                </a:lnTo>
                <a:close/>
                <a:moveTo>
                  <a:pt x="139455" y="110890"/>
                </a:moveTo>
                <a:lnTo>
                  <a:pt x="139198" y="111042"/>
                </a:lnTo>
                <a:lnTo>
                  <a:pt x="138217" y="110099"/>
                </a:lnTo>
                <a:lnTo>
                  <a:pt x="136617" y="106718"/>
                </a:lnTo>
                <a:lnTo>
                  <a:pt x="139141" y="106042"/>
                </a:lnTo>
                <a:lnTo>
                  <a:pt x="140332" y="106461"/>
                </a:lnTo>
                <a:lnTo>
                  <a:pt x="139884" y="107899"/>
                </a:lnTo>
                <a:lnTo>
                  <a:pt x="139455" y="110890"/>
                </a:lnTo>
                <a:close/>
                <a:moveTo>
                  <a:pt x="133150" y="108185"/>
                </a:moveTo>
                <a:lnTo>
                  <a:pt x="131616" y="108871"/>
                </a:lnTo>
                <a:lnTo>
                  <a:pt x="130102" y="108823"/>
                </a:lnTo>
                <a:lnTo>
                  <a:pt x="127740" y="105842"/>
                </a:lnTo>
                <a:lnTo>
                  <a:pt x="126844" y="103670"/>
                </a:lnTo>
                <a:lnTo>
                  <a:pt x="127006" y="102232"/>
                </a:lnTo>
                <a:lnTo>
                  <a:pt x="127997" y="101746"/>
                </a:lnTo>
                <a:lnTo>
                  <a:pt x="130283" y="102451"/>
                </a:lnTo>
                <a:lnTo>
                  <a:pt x="131464" y="104937"/>
                </a:lnTo>
                <a:lnTo>
                  <a:pt x="131616" y="106547"/>
                </a:lnTo>
                <a:lnTo>
                  <a:pt x="131893" y="107175"/>
                </a:lnTo>
                <a:lnTo>
                  <a:pt x="133312" y="107813"/>
                </a:lnTo>
                <a:lnTo>
                  <a:pt x="133150" y="108185"/>
                </a:lnTo>
                <a:close/>
                <a:moveTo>
                  <a:pt x="136027" y="96021"/>
                </a:moveTo>
                <a:lnTo>
                  <a:pt x="135665" y="97298"/>
                </a:lnTo>
                <a:lnTo>
                  <a:pt x="137693" y="97269"/>
                </a:lnTo>
                <a:lnTo>
                  <a:pt x="140636" y="98355"/>
                </a:lnTo>
                <a:lnTo>
                  <a:pt x="142418" y="98488"/>
                </a:lnTo>
                <a:lnTo>
                  <a:pt x="143904" y="99841"/>
                </a:lnTo>
                <a:lnTo>
                  <a:pt x="143085" y="102365"/>
                </a:lnTo>
                <a:lnTo>
                  <a:pt x="142199" y="103079"/>
                </a:lnTo>
                <a:lnTo>
                  <a:pt x="141199" y="103222"/>
                </a:lnTo>
                <a:lnTo>
                  <a:pt x="137693" y="100698"/>
                </a:lnTo>
                <a:lnTo>
                  <a:pt x="133102" y="101746"/>
                </a:lnTo>
                <a:lnTo>
                  <a:pt x="132188" y="101422"/>
                </a:lnTo>
                <a:lnTo>
                  <a:pt x="131588" y="100727"/>
                </a:lnTo>
                <a:lnTo>
                  <a:pt x="131340" y="99860"/>
                </a:lnTo>
                <a:lnTo>
                  <a:pt x="131340" y="98088"/>
                </a:lnTo>
                <a:lnTo>
                  <a:pt x="131093" y="97565"/>
                </a:lnTo>
                <a:lnTo>
                  <a:pt x="129426" y="99241"/>
                </a:lnTo>
                <a:lnTo>
                  <a:pt x="128702" y="99041"/>
                </a:lnTo>
                <a:lnTo>
                  <a:pt x="128292" y="98241"/>
                </a:lnTo>
                <a:lnTo>
                  <a:pt x="128111" y="96583"/>
                </a:lnTo>
                <a:lnTo>
                  <a:pt x="128292" y="94193"/>
                </a:lnTo>
                <a:lnTo>
                  <a:pt x="129273" y="90773"/>
                </a:lnTo>
                <a:lnTo>
                  <a:pt x="130921" y="90088"/>
                </a:lnTo>
                <a:lnTo>
                  <a:pt x="133378" y="90488"/>
                </a:lnTo>
                <a:lnTo>
                  <a:pt x="136198" y="92421"/>
                </a:lnTo>
                <a:lnTo>
                  <a:pt x="137046" y="93612"/>
                </a:lnTo>
                <a:lnTo>
                  <a:pt x="137027" y="94564"/>
                </a:lnTo>
                <a:lnTo>
                  <a:pt x="136027" y="96021"/>
                </a:lnTo>
                <a:close/>
                <a:moveTo>
                  <a:pt x="149619" y="85525"/>
                </a:moveTo>
                <a:lnTo>
                  <a:pt x="146599" y="85582"/>
                </a:lnTo>
                <a:lnTo>
                  <a:pt x="148161" y="82496"/>
                </a:lnTo>
                <a:lnTo>
                  <a:pt x="149981" y="81715"/>
                </a:lnTo>
                <a:lnTo>
                  <a:pt x="153419" y="82058"/>
                </a:lnTo>
                <a:lnTo>
                  <a:pt x="152810" y="83448"/>
                </a:lnTo>
                <a:lnTo>
                  <a:pt x="149619" y="85525"/>
                </a:lnTo>
                <a:close/>
                <a:moveTo>
                  <a:pt x="144799" y="87849"/>
                </a:moveTo>
                <a:lnTo>
                  <a:pt x="142504" y="89145"/>
                </a:lnTo>
                <a:lnTo>
                  <a:pt x="141522" y="88078"/>
                </a:lnTo>
                <a:lnTo>
                  <a:pt x="141265" y="84725"/>
                </a:lnTo>
                <a:lnTo>
                  <a:pt x="138532" y="83286"/>
                </a:lnTo>
                <a:lnTo>
                  <a:pt x="137198" y="82391"/>
                </a:lnTo>
                <a:lnTo>
                  <a:pt x="136169" y="80696"/>
                </a:lnTo>
                <a:lnTo>
                  <a:pt x="136427" y="80172"/>
                </a:lnTo>
                <a:lnTo>
                  <a:pt x="138208" y="79477"/>
                </a:lnTo>
                <a:lnTo>
                  <a:pt x="141256" y="82553"/>
                </a:lnTo>
                <a:lnTo>
                  <a:pt x="142504" y="85030"/>
                </a:lnTo>
                <a:lnTo>
                  <a:pt x="144761" y="85763"/>
                </a:lnTo>
                <a:lnTo>
                  <a:pt x="145047" y="86144"/>
                </a:lnTo>
                <a:lnTo>
                  <a:pt x="144799" y="87849"/>
                </a:lnTo>
                <a:close/>
                <a:moveTo>
                  <a:pt x="182785" y="16050"/>
                </a:moveTo>
                <a:lnTo>
                  <a:pt x="183337" y="19869"/>
                </a:lnTo>
                <a:lnTo>
                  <a:pt x="184718" y="18878"/>
                </a:lnTo>
                <a:lnTo>
                  <a:pt x="186804" y="22536"/>
                </a:lnTo>
                <a:lnTo>
                  <a:pt x="187871" y="22536"/>
                </a:lnTo>
                <a:lnTo>
                  <a:pt x="189624" y="21088"/>
                </a:lnTo>
                <a:lnTo>
                  <a:pt x="189271" y="24489"/>
                </a:lnTo>
                <a:lnTo>
                  <a:pt x="187452" y="33890"/>
                </a:lnTo>
                <a:lnTo>
                  <a:pt x="186938" y="35481"/>
                </a:lnTo>
                <a:lnTo>
                  <a:pt x="186595" y="38329"/>
                </a:lnTo>
                <a:lnTo>
                  <a:pt x="186233" y="38891"/>
                </a:lnTo>
                <a:lnTo>
                  <a:pt x="185699" y="44634"/>
                </a:lnTo>
                <a:lnTo>
                  <a:pt x="184471" y="46520"/>
                </a:lnTo>
                <a:lnTo>
                  <a:pt x="183442" y="51016"/>
                </a:lnTo>
                <a:lnTo>
                  <a:pt x="183023" y="51454"/>
                </a:lnTo>
                <a:lnTo>
                  <a:pt x="181518" y="49730"/>
                </a:lnTo>
                <a:lnTo>
                  <a:pt x="183023" y="42863"/>
                </a:lnTo>
                <a:lnTo>
                  <a:pt x="183642" y="38862"/>
                </a:lnTo>
                <a:lnTo>
                  <a:pt x="183242" y="36786"/>
                </a:lnTo>
                <a:lnTo>
                  <a:pt x="182394" y="34909"/>
                </a:lnTo>
                <a:lnTo>
                  <a:pt x="180089" y="34852"/>
                </a:lnTo>
                <a:lnTo>
                  <a:pt x="178146" y="35719"/>
                </a:lnTo>
                <a:lnTo>
                  <a:pt x="177737" y="34614"/>
                </a:lnTo>
                <a:lnTo>
                  <a:pt x="177679" y="33128"/>
                </a:lnTo>
                <a:lnTo>
                  <a:pt x="177213" y="32633"/>
                </a:lnTo>
                <a:lnTo>
                  <a:pt x="174631" y="32737"/>
                </a:lnTo>
                <a:lnTo>
                  <a:pt x="173869" y="32328"/>
                </a:lnTo>
                <a:lnTo>
                  <a:pt x="173364" y="30956"/>
                </a:lnTo>
                <a:lnTo>
                  <a:pt x="173269" y="29861"/>
                </a:lnTo>
                <a:lnTo>
                  <a:pt x="175603" y="29004"/>
                </a:lnTo>
                <a:lnTo>
                  <a:pt x="177794" y="29327"/>
                </a:lnTo>
                <a:lnTo>
                  <a:pt x="180994" y="27146"/>
                </a:lnTo>
                <a:lnTo>
                  <a:pt x="178994" y="19821"/>
                </a:lnTo>
                <a:lnTo>
                  <a:pt x="176336" y="19126"/>
                </a:lnTo>
                <a:lnTo>
                  <a:pt x="175727" y="18412"/>
                </a:lnTo>
                <a:lnTo>
                  <a:pt x="176241" y="17164"/>
                </a:lnTo>
                <a:lnTo>
                  <a:pt x="177698" y="16488"/>
                </a:lnTo>
                <a:lnTo>
                  <a:pt x="179937" y="12744"/>
                </a:lnTo>
                <a:lnTo>
                  <a:pt x="181280" y="12154"/>
                </a:lnTo>
                <a:lnTo>
                  <a:pt x="182947" y="12259"/>
                </a:lnTo>
                <a:lnTo>
                  <a:pt x="182785" y="16050"/>
                </a:lnTo>
                <a:close/>
                <a:moveTo>
                  <a:pt x="189890" y="17335"/>
                </a:moveTo>
                <a:lnTo>
                  <a:pt x="189214" y="17955"/>
                </a:lnTo>
                <a:lnTo>
                  <a:pt x="186604" y="12440"/>
                </a:lnTo>
                <a:lnTo>
                  <a:pt x="188538" y="6106"/>
                </a:lnTo>
                <a:lnTo>
                  <a:pt x="190881" y="6306"/>
                </a:lnTo>
                <a:lnTo>
                  <a:pt x="191253" y="7963"/>
                </a:lnTo>
                <a:lnTo>
                  <a:pt x="191024" y="9496"/>
                </a:lnTo>
                <a:lnTo>
                  <a:pt x="189833" y="9630"/>
                </a:lnTo>
                <a:lnTo>
                  <a:pt x="189729" y="10096"/>
                </a:lnTo>
                <a:lnTo>
                  <a:pt x="190100" y="13040"/>
                </a:lnTo>
                <a:lnTo>
                  <a:pt x="190119" y="16450"/>
                </a:lnTo>
                <a:lnTo>
                  <a:pt x="189890" y="17335"/>
                </a:lnTo>
                <a:close/>
                <a:moveTo>
                  <a:pt x="197053" y="1086"/>
                </a:moveTo>
                <a:lnTo>
                  <a:pt x="197053" y="1714"/>
                </a:lnTo>
                <a:lnTo>
                  <a:pt x="195662" y="6325"/>
                </a:lnTo>
                <a:lnTo>
                  <a:pt x="195682" y="8087"/>
                </a:lnTo>
                <a:lnTo>
                  <a:pt x="193443" y="7915"/>
                </a:lnTo>
                <a:lnTo>
                  <a:pt x="193091" y="7353"/>
                </a:lnTo>
                <a:lnTo>
                  <a:pt x="192672" y="4715"/>
                </a:lnTo>
                <a:lnTo>
                  <a:pt x="192957" y="1905"/>
                </a:lnTo>
                <a:lnTo>
                  <a:pt x="193272" y="1172"/>
                </a:lnTo>
                <a:lnTo>
                  <a:pt x="193920" y="876"/>
                </a:lnTo>
                <a:lnTo>
                  <a:pt x="194624" y="1429"/>
                </a:lnTo>
                <a:lnTo>
                  <a:pt x="195739" y="0"/>
                </a:lnTo>
                <a:lnTo>
                  <a:pt x="196320" y="29"/>
                </a:lnTo>
                <a:lnTo>
                  <a:pt x="197053" y="10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A38B11B5-46D8-4A6F-2727-99CA669EC71B}"/>
              </a:ext>
            </a:extLst>
          </p:cNvPr>
          <p:cNvSpPr/>
          <p:nvPr/>
        </p:nvSpPr>
        <p:spPr>
          <a:xfrm>
            <a:off x="6877942" y="3377063"/>
            <a:ext cx="178955" cy="90049"/>
          </a:xfrm>
          <a:custGeom>
            <a:avLst/>
            <a:gdLst>
              <a:gd name="connsiteX0" fmla="*/ 172460 w 178955"/>
              <a:gd name="connsiteY0" fmla="*/ 60884 h 90049"/>
              <a:gd name="connsiteX1" fmla="*/ 171812 w 178955"/>
              <a:gd name="connsiteY1" fmla="*/ 62160 h 90049"/>
              <a:gd name="connsiteX2" fmla="*/ 170279 w 178955"/>
              <a:gd name="connsiteY2" fmla="*/ 64475 h 90049"/>
              <a:gd name="connsiteX3" fmla="*/ 169059 w 178955"/>
              <a:gd name="connsiteY3" fmla="*/ 65656 h 90049"/>
              <a:gd name="connsiteX4" fmla="*/ 167707 w 178955"/>
              <a:gd name="connsiteY4" fmla="*/ 65846 h 90049"/>
              <a:gd name="connsiteX5" fmla="*/ 166364 w 178955"/>
              <a:gd name="connsiteY5" fmla="*/ 66389 h 90049"/>
              <a:gd name="connsiteX6" fmla="*/ 165897 w 178955"/>
              <a:gd name="connsiteY6" fmla="*/ 67628 h 90049"/>
              <a:gd name="connsiteX7" fmla="*/ 165840 w 178955"/>
              <a:gd name="connsiteY7" fmla="*/ 69228 h 90049"/>
              <a:gd name="connsiteX8" fmla="*/ 166068 w 178955"/>
              <a:gd name="connsiteY8" fmla="*/ 70380 h 90049"/>
              <a:gd name="connsiteX9" fmla="*/ 166411 w 178955"/>
              <a:gd name="connsiteY9" fmla="*/ 70809 h 90049"/>
              <a:gd name="connsiteX10" fmla="*/ 167783 w 178955"/>
              <a:gd name="connsiteY10" fmla="*/ 71190 h 90049"/>
              <a:gd name="connsiteX11" fmla="*/ 169136 w 178955"/>
              <a:gd name="connsiteY11" fmla="*/ 74552 h 90049"/>
              <a:gd name="connsiteX12" fmla="*/ 171259 w 178955"/>
              <a:gd name="connsiteY12" fmla="*/ 76248 h 90049"/>
              <a:gd name="connsiteX13" fmla="*/ 174574 w 178955"/>
              <a:gd name="connsiteY13" fmla="*/ 78172 h 90049"/>
              <a:gd name="connsiteX14" fmla="*/ 177518 w 178955"/>
              <a:gd name="connsiteY14" fmla="*/ 80372 h 90049"/>
              <a:gd name="connsiteX15" fmla="*/ 178956 w 178955"/>
              <a:gd name="connsiteY15" fmla="*/ 82391 h 90049"/>
              <a:gd name="connsiteX16" fmla="*/ 178679 w 178955"/>
              <a:gd name="connsiteY16" fmla="*/ 83858 h 90049"/>
              <a:gd name="connsiteX17" fmla="*/ 177718 w 178955"/>
              <a:gd name="connsiteY17" fmla="*/ 86887 h 90049"/>
              <a:gd name="connsiteX18" fmla="*/ 175260 w 178955"/>
              <a:gd name="connsiteY18" fmla="*/ 89411 h 90049"/>
              <a:gd name="connsiteX19" fmla="*/ 173212 w 178955"/>
              <a:gd name="connsiteY19" fmla="*/ 90049 h 90049"/>
              <a:gd name="connsiteX20" fmla="*/ 172488 w 178955"/>
              <a:gd name="connsiteY20" fmla="*/ 89811 h 90049"/>
              <a:gd name="connsiteX21" fmla="*/ 171155 w 178955"/>
              <a:gd name="connsiteY21" fmla="*/ 89030 h 90049"/>
              <a:gd name="connsiteX22" fmla="*/ 168459 w 178955"/>
              <a:gd name="connsiteY22" fmla="*/ 87078 h 90049"/>
              <a:gd name="connsiteX23" fmla="*/ 165535 w 178955"/>
              <a:gd name="connsiteY23" fmla="*/ 85535 h 90049"/>
              <a:gd name="connsiteX24" fmla="*/ 163287 w 178955"/>
              <a:gd name="connsiteY24" fmla="*/ 86040 h 90049"/>
              <a:gd name="connsiteX25" fmla="*/ 161810 w 178955"/>
              <a:gd name="connsiteY25" fmla="*/ 86620 h 90049"/>
              <a:gd name="connsiteX26" fmla="*/ 158887 w 178955"/>
              <a:gd name="connsiteY26" fmla="*/ 85935 h 90049"/>
              <a:gd name="connsiteX27" fmla="*/ 155429 w 178955"/>
              <a:gd name="connsiteY27" fmla="*/ 84601 h 90049"/>
              <a:gd name="connsiteX28" fmla="*/ 153629 w 178955"/>
              <a:gd name="connsiteY28" fmla="*/ 83287 h 90049"/>
              <a:gd name="connsiteX29" fmla="*/ 152838 w 178955"/>
              <a:gd name="connsiteY29" fmla="*/ 82315 h 90049"/>
              <a:gd name="connsiteX30" fmla="*/ 153371 w 178955"/>
              <a:gd name="connsiteY30" fmla="*/ 80591 h 90049"/>
              <a:gd name="connsiteX31" fmla="*/ 145532 w 178955"/>
              <a:gd name="connsiteY31" fmla="*/ 77476 h 90049"/>
              <a:gd name="connsiteX32" fmla="*/ 141751 w 178955"/>
              <a:gd name="connsiteY32" fmla="*/ 76610 h 90049"/>
              <a:gd name="connsiteX33" fmla="*/ 140046 w 178955"/>
              <a:gd name="connsiteY33" fmla="*/ 77553 h 90049"/>
              <a:gd name="connsiteX34" fmla="*/ 134284 w 178955"/>
              <a:gd name="connsiteY34" fmla="*/ 82239 h 90049"/>
              <a:gd name="connsiteX35" fmla="*/ 133598 w 178955"/>
              <a:gd name="connsiteY35" fmla="*/ 82715 h 90049"/>
              <a:gd name="connsiteX36" fmla="*/ 129197 w 178955"/>
              <a:gd name="connsiteY36" fmla="*/ 83363 h 90049"/>
              <a:gd name="connsiteX37" fmla="*/ 129187 w 178955"/>
              <a:gd name="connsiteY37" fmla="*/ 83744 h 90049"/>
              <a:gd name="connsiteX38" fmla="*/ 130188 w 178955"/>
              <a:gd name="connsiteY38" fmla="*/ 84754 h 90049"/>
              <a:gd name="connsiteX39" fmla="*/ 129997 w 178955"/>
              <a:gd name="connsiteY39" fmla="*/ 85068 h 90049"/>
              <a:gd name="connsiteX40" fmla="*/ 122615 w 178955"/>
              <a:gd name="connsiteY40" fmla="*/ 85173 h 90049"/>
              <a:gd name="connsiteX41" fmla="*/ 120158 w 178955"/>
              <a:gd name="connsiteY41" fmla="*/ 85782 h 90049"/>
              <a:gd name="connsiteX42" fmla="*/ 113586 w 178955"/>
              <a:gd name="connsiteY42" fmla="*/ 84992 h 90049"/>
              <a:gd name="connsiteX43" fmla="*/ 111423 w 178955"/>
              <a:gd name="connsiteY43" fmla="*/ 85344 h 90049"/>
              <a:gd name="connsiteX44" fmla="*/ 109576 w 178955"/>
              <a:gd name="connsiteY44" fmla="*/ 86078 h 90049"/>
              <a:gd name="connsiteX45" fmla="*/ 105080 w 178955"/>
              <a:gd name="connsiteY45" fmla="*/ 86916 h 90049"/>
              <a:gd name="connsiteX46" fmla="*/ 101975 w 178955"/>
              <a:gd name="connsiteY46" fmla="*/ 87897 h 90049"/>
              <a:gd name="connsiteX47" fmla="*/ 98012 w 178955"/>
              <a:gd name="connsiteY47" fmla="*/ 88411 h 90049"/>
              <a:gd name="connsiteX48" fmla="*/ 93926 w 178955"/>
              <a:gd name="connsiteY48" fmla="*/ 88459 h 90049"/>
              <a:gd name="connsiteX49" fmla="*/ 92526 w 178955"/>
              <a:gd name="connsiteY49" fmla="*/ 88754 h 90049"/>
              <a:gd name="connsiteX50" fmla="*/ 92583 w 178955"/>
              <a:gd name="connsiteY50" fmla="*/ 88078 h 90049"/>
              <a:gd name="connsiteX51" fmla="*/ 92364 w 178955"/>
              <a:gd name="connsiteY51" fmla="*/ 87039 h 90049"/>
              <a:gd name="connsiteX52" fmla="*/ 91535 w 178955"/>
              <a:gd name="connsiteY52" fmla="*/ 86287 h 90049"/>
              <a:gd name="connsiteX53" fmla="*/ 90373 w 178955"/>
              <a:gd name="connsiteY53" fmla="*/ 85811 h 90049"/>
              <a:gd name="connsiteX54" fmla="*/ 88239 w 178955"/>
              <a:gd name="connsiteY54" fmla="*/ 85992 h 90049"/>
              <a:gd name="connsiteX55" fmla="*/ 86268 w 178955"/>
              <a:gd name="connsiteY55" fmla="*/ 85487 h 90049"/>
              <a:gd name="connsiteX56" fmla="*/ 84867 w 178955"/>
              <a:gd name="connsiteY56" fmla="*/ 84172 h 90049"/>
              <a:gd name="connsiteX57" fmla="*/ 84544 w 178955"/>
              <a:gd name="connsiteY57" fmla="*/ 83163 h 90049"/>
              <a:gd name="connsiteX58" fmla="*/ 85354 w 178955"/>
              <a:gd name="connsiteY58" fmla="*/ 82344 h 90049"/>
              <a:gd name="connsiteX59" fmla="*/ 84763 w 178955"/>
              <a:gd name="connsiteY59" fmla="*/ 81667 h 90049"/>
              <a:gd name="connsiteX60" fmla="*/ 82305 w 178955"/>
              <a:gd name="connsiteY60" fmla="*/ 80048 h 90049"/>
              <a:gd name="connsiteX61" fmla="*/ 78286 w 178955"/>
              <a:gd name="connsiteY61" fmla="*/ 76000 h 90049"/>
              <a:gd name="connsiteX62" fmla="*/ 76009 w 178955"/>
              <a:gd name="connsiteY62" fmla="*/ 75095 h 90049"/>
              <a:gd name="connsiteX63" fmla="*/ 75105 w 178955"/>
              <a:gd name="connsiteY63" fmla="*/ 72552 h 90049"/>
              <a:gd name="connsiteX64" fmla="*/ 74200 w 178955"/>
              <a:gd name="connsiteY64" fmla="*/ 72009 h 90049"/>
              <a:gd name="connsiteX65" fmla="*/ 72285 w 178955"/>
              <a:gd name="connsiteY65" fmla="*/ 71771 h 90049"/>
              <a:gd name="connsiteX66" fmla="*/ 70266 w 178955"/>
              <a:gd name="connsiteY66" fmla="*/ 72019 h 90049"/>
              <a:gd name="connsiteX67" fmla="*/ 69828 w 178955"/>
              <a:gd name="connsiteY67" fmla="*/ 72304 h 90049"/>
              <a:gd name="connsiteX68" fmla="*/ 69209 w 178955"/>
              <a:gd name="connsiteY68" fmla="*/ 72714 h 90049"/>
              <a:gd name="connsiteX69" fmla="*/ 67627 w 178955"/>
              <a:gd name="connsiteY69" fmla="*/ 75886 h 90049"/>
              <a:gd name="connsiteX70" fmla="*/ 66513 w 178955"/>
              <a:gd name="connsiteY70" fmla="*/ 76962 h 90049"/>
              <a:gd name="connsiteX71" fmla="*/ 63789 w 178955"/>
              <a:gd name="connsiteY71" fmla="*/ 76457 h 90049"/>
              <a:gd name="connsiteX72" fmla="*/ 61532 w 178955"/>
              <a:gd name="connsiteY72" fmla="*/ 75714 h 90049"/>
              <a:gd name="connsiteX73" fmla="*/ 59693 w 178955"/>
              <a:gd name="connsiteY73" fmla="*/ 75295 h 90049"/>
              <a:gd name="connsiteX74" fmla="*/ 56122 w 178955"/>
              <a:gd name="connsiteY74" fmla="*/ 75029 h 90049"/>
              <a:gd name="connsiteX75" fmla="*/ 52064 w 178955"/>
              <a:gd name="connsiteY75" fmla="*/ 74971 h 90049"/>
              <a:gd name="connsiteX76" fmla="*/ 49330 w 178955"/>
              <a:gd name="connsiteY76" fmla="*/ 77229 h 90049"/>
              <a:gd name="connsiteX77" fmla="*/ 48149 w 178955"/>
              <a:gd name="connsiteY77" fmla="*/ 76933 h 90049"/>
              <a:gd name="connsiteX78" fmla="*/ 46072 w 178955"/>
              <a:gd name="connsiteY78" fmla="*/ 75829 h 90049"/>
              <a:gd name="connsiteX79" fmla="*/ 42719 w 178955"/>
              <a:gd name="connsiteY79" fmla="*/ 74914 h 90049"/>
              <a:gd name="connsiteX80" fmla="*/ 40948 w 178955"/>
              <a:gd name="connsiteY80" fmla="*/ 74200 h 90049"/>
              <a:gd name="connsiteX81" fmla="*/ 46072 w 178955"/>
              <a:gd name="connsiteY81" fmla="*/ 67504 h 90049"/>
              <a:gd name="connsiteX82" fmla="*/ 47597 w 178955"/>
              <a:gd name="connsiteY82" fmla="*/ 63513 h 90049"/>
              <a:gd name="connsiteX83" fmla="*/ 47644 w 178955"/>
              <a:gd name="connsiteY83" fmla="*/ 61093 h 90049"/>
              <a:gd name="connsiteX84" fmla="*/ 47710 w 178955"/>
              <a:gd name="connsiteY84" fmla="*/ 58045 h 90049"/>
              <a:gd name="connsiteX85" fmla="*/ 45044 w 178955"/>
              <a:gd name="connsiteY85" fmla="*/ 51702 h 90049"/>
              <a:gd name="connsiteX86" fmla="*/ 42758 w 178955"/>
              <a:gd name="connsiteY86" fmla="*/ 42672 h 90049"/>
              <a:gd name="connsiteX87" fmla="*/ 40377 w 178955"/>
              <a:gd name="connsiteY87" fmla="*/ 33223 h 90049"/>
              <a:gd name="connsiteX88" fmla="*/ 38519 w 178955"/>
              <a:gd name="connsiteY88" fmla="*/ 30385 h 90049"/>
              <a:gd name="connsiteX89" fmla="*/ 30756 w 178955"/>
              <a:gd name="connsiteY89" fmla="*/ 27099 h 90049"/>
              <a:gd name="connsiteX90" fmla="*/ 28956 w 178955"/>
              <a:gd name="connsiteY90" fmla="*/ 23365 h 90049"/>
              <a:gd name="connsiteX91" fmla="*/ 22946 w 178955"/>
              <a:gd name="connsiteY91" fmla="*/ 18536 h 90049"/>
              <a:gd name="connsiteX92" fmla="*/ 14592 w 178955"/>
              <a:gd name="connsiteY92" fmla="*/ 16431 h 90049"/>
              <a:gd name="connsiteX93" fmla="*/ 12935 w 178955"/>
              <a:gd name="connsiteY93" fmla="*/ 15535 h 90049"/>
              <a:gd name="connsiteX94" fmla="*/ 5677 w 178955"/>
              <a:gd name="connsiteY94" fmla="*/ 9439 h 90049"/>
              <a:gd name="connsiteX95" fmla="*/ 0 w 178955"/>
              <a:gd name="connsiteY95" fmla="*/ 5505 h 90049"/>
              <a:gd name="connsiteX96" fmla="*/ 1219 w 178955"/>
              <a:gd name="connsiteY96" fmla="*/ 3124 h 90049"/>
              <a:gd name="connsiteX97" fmla="*/ 2838 w 178955"/>
              <a:gd name="connsiteY97" fmla="*/ 610 h 90049"/>
              <a:gd name="connsiteX98" fmla="*/ 4591 w 178955"/>
              <a:gd name="connsiteY98" fmla="*/ 0 h 90049"/>
              <a:gd name="connsiteX99" fmla="*/ 9725 w 178955"/>
              <a:gd name="connsiteY99" fmla="*/ 991 h 90049"/>
              <a:gd name="connsiteX100" fmla="*/ 14459 w 178955"/>
              <a:gd name="connsiteY100" fmla="*/ 2124 h 90049"/>
              <a:gd name="connsiteX101" fmla="*/ 17907 w 178955"/>
              <a:gd name="connsiteY101" fmla="*/ 1314 h 90049"/>
              <a:gd name="connsiteX102" fmla="*/ 22012 w 178955"/>
              <a:gd name="connsiteY102" fmla="*/ 3296 h 90049"/>
              <a:gd name="connsiteX103" fmla="*/ 25765 w 178955"/>
              <a:gd name="connsiteY103" fmla="*/ 5563 h 90049"/>
              <a:gd name="connsiteX104" fmla="*/ 29537 w 178955"/>
              <a:gd name="connsiteY104" fmla="*/ 7163 h 90049"/>
              <a:gd name="connsiteX105" fmla="*/ 36890 w 178955"/>
              <a:gd name="connsiteY105" fmla="*/ 8677 h 90049"/>
              <a:gd name="connsiteX106" fmla="*/ 39634 w 178955"/>
              <a:gd name="connsiteY106" fmla="*/ 10763 h 90049"/>
              <a:gd name="connsiteX107" fmla="*/ 42834 w 178955"/>
              <a:gd name="connsiteY107" fmla="*/ 12849 h 90049"/>
              <a:gd name="connsiteX108" fmla="*/ 55379 w 178955"/>
              <a:gd name="connsiteY108" fmla="*/ 13906 h 90049"/>
              <a:gd name="connsiteX109" fmla="*/ 56388 w 178955"/>
              <a:gd name="connsiteY109" fmla="*/ 13583 h 90049"/>
              <a:gd name="connsiteX110" fmla="*/ 57312 w 178955"/>
              <a:gd name="connsiteY110" fmla="*/ 13278 h 90049"/>
              <a:gd name="connsiteX111" fmla="*/ 61522 w 178955"/>
              <a:gd name="connsiteY111" fmla="*/ 12525 h 90049"/>
              <a:gd name="connsiteX112" fmla="*/ 65246 w 178955"/>
              <a:gd name="connsiteY112" fmla="*/ 12659 h 90049"/>
              <a:gd name="connsiteX113" fmla="*/ 69180 w 178955"/>
              <a:gd name="connsiteY113" fmla="*/ 15192 h 90049"/>
              <a:gd name="connsiteX114" fmla="*/ 71694 w 178955"/>
              <a:gd name="connsiteY114" fmla="*/ 15040 h 90049"/>
              <a:gd name="connsiteX115" fmla="*/ 74381 w 178955"/>
              <a:gd name="connsiteY115" fmla="*/ 14659 h 90049"/>
              <a:gd name="connsiteX116" fmla="*/ 77838 w 178955"/>
              <a:gd name="connsiteY116" fmla="*/ 16012 h 90049"/>
              <a:gd name="connsiteX117" fmla="*/ 80553 w 178955"/>
              <a:gd name="connsiteY117" fmla="*/ 17517 h 90049"/>
              <a:gd name="connsiteX118" fmla="*/ 80782 w 178955"/>
              <a:gd name="connsiteY118" fmla="*/ 19031 h 90049"/>
              <a:gd name="connsiteX119" fmla="*/ 83163 w 178955"/>
              <a:gd name="connsiteY119" fmla="*/ 21241 h 90049"/>
              <a:gd name="connsiteX120" fmla="*/ 90078 w 178955"/>
              <a:gd name="connsiteY120" fmla="*/ 24603 h 90049"/>
              <a:gd name="connsiteX121" fmla="*/ 95688 w 178955"/>
              <a:gd name="connsiteY121" fmla="*/ 26508 h 90049"/>
              <a:gd name="connsiteX122" fmla="*/ 97431 w 178955"/>
              <a:gd name="connsiteY122" fmla="*/ 27842 h 90049"/>
              <a:gd name="connsiteX123" fmla="*/ 101698 w 178955"/>
              <a:gd name="connsiteY123" fmla="*/ 30042 h 90049"/>
              <a:gd name="connsiteX124" fmla="*/ 102127 w 178955"/>
              <a:gd name="connsiteY124" fmla="*/ 30737 h 90049"/>
              <a:gd name="connsiteX125" fmla="*/ 102041 w 178955"/>
              <a:gd name="connsiteY125" fmla="*/ 31642 h 90049"/>
              <a:gd name="connsiteX126" fmla="*/ 100822 w 178955"/>
              <a:gd name="connsiteY126" fmla="*/ 33290 h 90049"/>
              <a:gd name="connsiteX127" fmla="*/ 100517 w 178955"/>
              <a:gd name="connsiteY127" fmla="*/ 34747 h 90049"/>
              <a:gd name="connsiteX128" fmla="*/ 101089 w 178955"/>
              <a:gd name="connsiteY128" fmla="*/ 35595 h 90049"/>
              <a:gd name="connsiteX129" fmla="*/ 102861 w 178955"/>
              <a:gd name="connsiteY129" fmla="*/ 36395 h 90049"/>
              <a:gd name="connsiteX130" fmla="*/ 106366 w 178955"/>
              <a:gd name="connsiteY130" fmla="*/ 36576 h 90049"/>
              <a:gd name="connsiteX131" fmla="*/ 107632 w 178955"/>
              <a:gd name="connsiteY131" fmla="*/ 35528 h 90049"/>
              <a:gd name="connsiteX132" fmla="*/ 110252 w 178955"/>
              <a:gd name="connsiteY132" fmla="*/ 34776 h 90049"/>
              <a:gd name="connsiteX133" fmla="*/ 112852 w 178955"/>
              <a:gd name="connsiteY133" fmla="*/ 33423 h 90049"/>
              <a:gd name="connsiteX134" fmla="*/ 116319 w 178955"/>
              <a:gd name="connsiteY134" fmla="*/ 31623 h 90049"/>
              <a:gd name="connsiteX135" fmla="*/ 121034 w 178955"/>
              <a:gd name="connsiteY135" fmla="*/ 29985 h 90049"/>
              <a:gd name="connsiteX136" fmla="*/ 122920 w 178955"/>
              <a:gd name="connsiteY136" fmla="*/ 29985 h 90049"/>
              <a:gd name="connsiteX137" fmla="*/ 124730 w 178955"/>
              <a:gd name="connsiteY137" fmla="*/ 30490 h 90049"/>
              <a:gd name="connsiteX138" fmla="*/ 125997 w 178955"/>
              <a:gd name="connsiteY138" fmla="*/ 31395 h 90049"/>
              <a:gd name="connsiteX139" fmla="*/ 128121 w 178955"/>
              <a:gd name="connsiteY139" fmla="*/ 34757 h 90049"/>
              <a:gd name="connsiteX140" fmla="*/ 130245 w 178955"/>
              <a:gd name="connsiteY140" fmla="*/ 30051 h 90049"/>
              <a:gd name="connsiteX141" fmla="*/ 130788 w 178955"/>
              <a:gd name="connsiteY141" fmla="*/ 29699 h 90049"/>
              <a:gd name="connsiteX142" fmla="*/ 132731 w 178955"/>
              <a:gd name="connsiteY142" fmla="*/ 30652 h 90049"/>
              <a:gd name="connsiteX143" fmla="*/ 136150 w 178955"/>
              <a:gd name="connsiteY143" fmla="*/ 31956 h 90049"/>
              <a:gd name="connsiteX144" fmla="*/ 138522 w 178955"/>
              <a:gd name="connsiteY144" fmla="*/ 32652 h 90049"/>
              <a:gd name="connsiteX145" fmla="*/ 139808 w 178955"/>
              <a:gd name="connsiteY145" fmla="*/ 33623 h 90049"/>
              <a:gd name="connsiteX146" fmla="*/ 143427 w 178955"/>
              <a:gd name="connsiteY146" fmla="*/ 37910 h 90049"/>
              <a:gd name="connsiteX147" fmla="*/ 149285 w 178955"/>
              <a:gd name="connsiteY147" fmla="*/ 37690 h 90049"/>
              <a:gd name="connsiteX148" fmla="*/ 151762 w 178955"/>
              <a:gd name="connsiteY148" fmla="*/ 38348 h 90049"/>
              <a:gd name="connsiteX149" fmla="*/ 153095 w 178955"/>
              <a:gd name="connsiteY149" fmla="*/ 39053 h 90049"/>
              <a:gd name="connsiteX150" fmla="*/ 153686 w 178955"/>
              <a:gd name="connsiteY150" fmla="*/ 39881 h 90049"/>
              <a:gd name="connsiteX151" fmla="*/ 152638 w 178955"/>
              <a:gd name="connsiteY151" fmla="*/ 44129 h 90049"/>
              <a:gd name="connsiteX152" fmla="*/ 151190 w 178955"/>
              <a:gd name="connsiteY152" fmla="*/ 48549 h 90049"/>
              <a:gd name="connsiteX153" fmla="*/ 151314 w 178955"/>
              <a:gd name="connsiteY153" fmla="*/ 49606 h 90049"/>
              <a:gd name="connsiteX154" fmla="*/ 153657 w 178955"/>
              <a:gd name="connsiteY154" fmla="*/ 51273 h 90049"/>
              <a:gd name="connsiteX155" fmla="*/ 156858 w 178955"/>
              <a:gd name="connsiteY155" fmla="*/ 53026 h 90049"/>
              <a:gd name="connsiteX156" fmla="*/ 158572 w 178955"/>
              <a:gd name="connsiteY156" fmla="*/ 54435 h 90049"/>
              <a:gd name="connsiteX157" fmla="*/ 159744 w 178955"/>
              <a:gd name="connsiteY157" fmla="*/ 55702 h 90049"/>
              <a:gd name="connsiteX158" fmla="*/ 162268 w 178955"/>
              <a:gd name="connsiteY158" fmla="*/ 56664 h 90049"/>
              <a:gd name="connsiteX159" fmla="*/ 165249 w 178955"/>
              <a:gd name="connsiteY159" fmla="*/ 57255 h 90049"/>
              <a:gd name="connsiteX160" fmla="*/ 166659 w 178955"/>
              <a:gd name="connsiteY160" fmla="*/ 57331 h 90049"/>
              <a:gd name="connsiteX161" fmla="*/ 168135 w 178955"/>
              <a:gd name="connsiteY161" fmla="*/ 58398 h 90049"/>
              <a:gd name="connsiteX162" fmla="*/ 171974 w 178955"/>
              <a:gd name="connsiteY162" fmla="*/ 60388 h 90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178955" h="90049">
                <a:moveTo>
                  <a:pt x="172460" y="60884"/>
                </a:moveTo>
                <a:lnTo>
                  <a:pt x="171812" y="62160"/>
                </a:lnTo>
                <a:lnTo>
                  <a:pt x="170279" y="64475"/>
                </a:lnTo>
                <a:lnTo>
                  <a:pt x="169059" y="65656"/>
                </a:lnTo>
                <a:lnTo>
                  <a:pt x="167707" y="65846"/>
                </a:lnTo>
                <a:lnTo>
                  <a:pt x="166364" y="66389"/>
                </a:lnTo>
                <a:lnTo>
                  <a:pt x="165897" y="67628"/>
                </a:lnTo>
                <a:lnTo>
                  <a:pt x="165840" y="69228"/>
                </a:lnTo>
                <a:lnTo>
                  <a:pt x="166068" y="70380"/>
                </a:lnTo>
                <a:lnTo>
                  <a:pt x="166411" y="70809"/>
                </a:lnTo>
                <a:lnTo>
                  <a:pt x="167783" y="71190"/>
                </a:lnTo>
                <a:lnTo>
                  <a:pt x="169136" y="74552"/>
                </a:lnTo>
                <a:lnTo>
                  <a:pt x="171259" y="76248"/>
                </a:lnTo>
                <a:lnTo>
                  <a:pt x="174574" y="78172"/>
                </a:lnTo>
                <a:lnTo>
                  <a:pt x="177518" y="80372"/>
                </a:lnTo>
                <a:lnTo>
                  <a:pt x="178956" y="82391"/>
                </a:lnTo>
                <a:lnTo>
                  <a:pt x="178679" y="83858"/>
                </a:lnTo>
                <a:lnTo>
                  <a:pt x="177718" y="86887"/>
                </a:lnTo>
                <a:lnTo>
                  <a:pt x="175260" y="89411"/>
                </a:lnTo>
                <a:lnTo>
                  <a:pt x="173212" y="90049"/>
                </a:lnTo>
                <a:lnTo>
                  <a:pt x="172488" y="89811"/>
                </a:lnTo>
                <a:lnTo>
                  <a:pt x="171155" y="89030"/>
                </a:lnTo>
                <a:lnTo>
                  <a:pt x="168459" y="87078"/>
                </a:lnTo>
                <a:lnTo>
                  <a:pt x="165535" y="85535"/>
                </a:lnTo>
                <a:lnTo>
                  <a:pt x="163287" y="86040"/>
                </a:lnTo>
                <a:lnTo>
                  <a:pt x="161810" y="86620"/>
                </a:lnTo>
                <a:lnTo>
                  <a:pt x="158887" y="85935"/>
                </a:lnTo>
                <a:lnTo>
                  <a:pt x="155429" y="84601"/>
                </a:lnTo>
                <a:lnTo>
                  <a:pt x="153629" y="83287"/>
                </a:lnTo>
                <a:lnTo>
                  <a:pt x="152838" y="82315"/>
                </a:lnTo>
                <a:lnTo>
                  <a:pt x="153371" y="80591"/>
                </a:lnTo>
                <a:lnTo>
                  <a:pt x="145532" y="77476"/>
                </a:lnTo>
                <a:lnTo>
                  <a:pt x="141751" y="76610"/>
                </a:lnTo>
                <a:lnTo>
                  <a:pt x="140046" y="77553"/>
                </a:lnTo>
                <a:lnTo>
                  <a:pt x="134284" y="82239"/>
                </a:lnTo>
                <a:lnTo>
                  <a:pt x="133598" y="82715"/>
                </a:lnTo>
                <a:lnTo>
                  <a:pt x="129197" y="83363"/>
                </a:lnTo>
                <a:lnTo>
                  <a:pt x="129187" y="83744"/>
                </a:lnTo>
                <a:lnTo>
                  <a:pt x="130188" y="84754"/>
                </a:lnTo>
                <a:lnTo>
                  <a:pt x="129997" y="85068"/>
                </a:lnTo>
                <a:lnTo>
                  <a:pt x="122615" y="85173"/>
                </a:lnTo>
                <a:lnTo>
                  <a:pt x="120158" y="85782"/>
                </a:lnTo>
                <a:lnTo>
                  <a:pt x="113586" y="84992"/>
                </a:lnTo>
                <a:lnTo>
                  <a:pt x="111423" y="85344"/>
                </a:lnTo>
                <a:lnTo>
                  <a:pt x="109576" y="86078"/>
                </a:lnTo>
                <a:lnTo>
                  <a:pt x="105080" y="86916"/>
                </a:lnTo>
                <a:lnTo>
                  <a:pt x="101975" y="87897"/>
                </a:lnTo>
                <a:lnTo>
                  <a:pt x="98012" y="88411"/>
                </a:lnTo>
                <a:lnTo>
                  <a:pt x="93926" y="88459"/>
                </a:lnTo>
                <a:lnTo>
                  <a:pt x="92526" y="88754"/>
                </a:lnTo>
                <a:lnTo>
                  <a:pt x="92583" y="88078"/>
                </a:lnTo>
                <a:lnTo>
                  <a:pt x="92364" y="87039"/>
                </a:lnTo>
                <a:lnTo>
                  <a:pt x="91535" y="86287"/>
                </a:lnTo>
                <a:lnTo>
                  <a:pt x="90373" y="85811"/>
                </a:lnTo>
                <a:lnTo>
                  <a:pt x="88239" y="85992"/>
                </a:lnTo>
                <a:lnTo>
                  <a:pt x="86268" y="85487"/>
                </a:lnTo>
                <a:lnTo>
                  <a:pt x="84867" y="84172"/>
                </a:lnTo>
                <a:lnTo>
                  <a:pt x="84544" y="83163"/>
                </a:lnTo>
                <a:lnTo>
                  <a:pt x="85354" y="82344"/>
                </a:lnTo>
                <a:lnTo>
                  <a:pt x="84763" y="81667"/>
                </a:lnTo>
                <a:lnTo>
                  <a:pt x="82305" y="80048"/>
                </a:lnTo>
                <a:lnTo>
                  <a:pt x="78286" y="76000"/>
                </a:lnTo>
                <a:lnTo>
                  <a:pt x="76009" y="75095"/>
                </a:lnTo>
                <a:lnTo>
                  <a:pt x="75105" y="72552"/>
                </a:lnTo>
                <a:lnTo>
                  <a:pt x="74200" y="72009"/>
                </a:lnTo>
                <a:lnTo>
                  <a:pt x="72285" y="71771"/>
                </a:lnTo>
                <a:lnTo>
                  <a:pt x="70266" y="72019"/>
                </a:lnTo>
                <a:lnTo>
                  <a:pt x="69828" y="72304"/>
                </a:lnTo>
                <a:lnTo>
                  <a:pt x="69209" y="72714"/>
                </a:lnTo>
                <a:lnTo>
                  <a:pt x="67627" y="75886"/>
                </a:lnTo>
                <a:lnTo>
                  <a:pt x="66513" y="76962"/>
                </a:lnTo>
                <a:lnTo>
                  <a:pt x="63789" y="76457"/>
                </a:lnTo>
                <a:lnTo>
                  <a:pt x="61532" y="75714"/>
                </a:lnTo>
                <a:lnTo>
                  <a:pt x="59693" y="75295"/>
                </a:lnTo>
                <a:lnTo>
                  <a:pt x="56122" y="75029"/>
                </a:lnTo>
                <a:lnTo>
                  <a:pt x="52064" y="74971"/>
                </a:lnTo>
                <a:lnTo>
                  <a:pt x="49330" y="77229"/>
                </a:lnTo>
                <a:lnTo>
                  <a:pt x="48149" y="76933"/>
                </a:lnTo>
                <a:lnTo>
                  <a:pt x="46072" y="75829"/>
                </a:lnTo>
                <a:lnTo>
                  <a:pt x="42719" y="74914"/>
                </a:lnTo>
                <a:lnTo>
                  <a:pt x="40948" y="74200"/>
                </a:lnTo>
                <a:lnTo>
                  <a:pt x="46072" y="67504"/>
                </a:lnTo>
                <a:lnTo>
                  <a:pt x="47597" y="63513"/>
                </a:lnTo>
                <a:lnTo>
                  <a:pt x="47644" y="61093"/>
                </a:lnTo>
                <a:lnTo>
                  <a:pt x="47710" y="58045"/>
                </a:lnTo>
                <a:lnTo>
                  <a:pt x="45044" y="51702"/>
                </a:lnTo>
                <a:lnTo>
                  <a:pt x="42758" y="42672"/>
                </a:lnTo>
                <a:lnTo>
                  <a:pt x="40377" y="33223"/>
                </a:lnTo>
                <a:lnTo>
                  <a:pt x="38519" y="30385"/>
                </a:lnTo>
                <a:lnTo>
                  <a:pt x="30756" y="27099"/>
                </a:lnTo>
                <a:lnTo>
                  <a:pt x="28956" y="23365"/>
                </a:lnTo>
                <a:lnTo>
                  <a:pt x="22946" y="18536"/>
                </a:lnTo>
                <a:lnTo>
                  <a:pt x="14592" y="16431"/>
                </a:lnTo>
                <a:lnTo>
                  <a:pt x="12935" y="15535"/>
                </a:lnTo>
                <a:lnTo>
                  <a:pt x="5677" y="9439"/>
                </a:lnTo>
                <a:lnTo>
                  <a:pt x="0" y="5505"/>
                </a:lnTo>
                <a:lnTo>
                  <a:pt x="1219" y="3124"/>
                </a:lnTo>
                <a:lnTo>
                  <a:pt x="2838" y="610"/>
                </a:lnTo>
                <a:lnTo>
                  <a:pt x="4591" y="0"/>
                </a:lnTo>
                <a:lnTo>
                  <a:pt x="9725" y="991"/>
                </a:lnTo>
                <a:lnTo>
                  <a:pt x="14459" y="2124"/>
                </a:lnTo>
                <a:lnTo>
                  <a:pt x="17907" y="1314"/>
                </a:lnTo>
                <a:lnTo>
                  <a:pt x="22012" y="3296"/>
                </a:lnTo>
                <a:lnTo>
                  <a:pt x="25765" y="5563"/>
                </a:lnTo>
                <a:lnTo>
                  <a:pt x="29537" y="7163"/>
                </a:lnTo>
                <a:lnTo>
                  <a:pt x="36890" y="8677"/>
                </a:lnTo>
                <a:lnTo>
                  <a:pt x="39634" y="10763"/>
                </a:lnTo>
                <a:lnTo>
                  <a:pt x="42834" y="12849"/>
                </a:lnTo>
                <a:lnTo>
                  <a:pt x="55379" y="13906"/>
                </a:lnTo>
                <a:lnTo>
                  <a:pt x="56388" y="13583"/>
                </a:lnTo>
                <a:lnTo>
                  <a:pt x="57312" y="13278"/>
                </a:lnTo>
                <a:lnTo>
                  <a:pt x="61522" y="12525"/>
                </a:lnTo>
                <a:lnTo>
                  <a:pt x="65246" y="12659"/>
                </a:lnTo>
                <a:lnTo>
                  <a:pt x="69180" y="15192"/>
                </a:lnTo>
                <a:lnTo>
                  <a:pt x="71694" y="15040"/>
                </a:lnTo>
                <a:lnTo>
                  <a:pt x="74381" y="14659"/>
                </a:lnTo>
                <a:lnTo>
                  <a:pt x="77838" y="16012"/>
                </a:lnTo>
                <a:lnTo>
                  <a:pt x="80553" y="17517"/>
                </a:lnTo>
                <a:lnTo>
                  <a:pt x="80782" y="19031"/>
                </a:lnTo>
                <a:lnTo>
                  <a:pt x="83163" y="21241"/>
                </a:lnTo>
                <a:lnTo>
                  <a:pt x="90078" y="24603"/>
                </a:lnTo>
                <a:lnTo>
                  <a:pt x="95688" y="26508"/>
                </a:lnTo>
                <a:lnTo>
                  <a:pt x="97431" y="27842"/>
                </a:lnTo>
                <a:lnTo>
                  <a:pt x="101698" y="30042"/>
                </a:lnTo>
                <a:lnTo>
                  <a:pt x="102127" y="30737"/>
                </a:lnTo>
                <a:lnTo>
                  <a:pt x="102041" y="31642"/>
                </a:lnTo>
                <a:lnTo>
                  <a:pt x="100822" y="33290"/>
                </a:lnTo>
                <a:lnTo>
                  <a:pt x="100517" y="34747"/>
                </a:lnTo>
                <a:lnTo>
                  <a:pt x="101089" y="35595"/>
                </a:lnTo>
                <a:lnTo>
                  <a:pt x="102861" y="36395"/>
                </a:lnTo>
                <a:lnTo>
                  <a:pt x="106366" y="36576"/>
                </a:lnTo>
                <a:lnTo>
                  <a:pt x="107632" y="35528"/>
                </a:lnTo>
                <a:lnTo>
                  <a:pt x="110252" y="34776"/>
                </a:lnTo>
                <a:lnTo>
                  <a:pt x="112852" y="33423"/>
                </a:lnTo>
                <a:lnTo>
                  <a:pt x="116319" y="31623"/>
                </a:lnTo>
                <a:lnTo>
                  <a:pt x="121034" y="29985"/>
                </a:lnTo>
                <a:lnTo>
                  <a:pt x="122920" y="29985"/>
                </a:lnTo>
                <a:lnTo>
                  <a:pt x="124730" y="30490"/>
                </a:lnTo>
                <a:lnTo>
                  <a:pt x="125997" y="31395"/>
                </a:lnTo>
                <a:lnTo>
                  <a:pt x="128121" y="34757"/>
                </a:lnTo>
                <a:lnTo>
                  <a:pt x="130245" y="30051"/>
                </a:lnTo>
                <a:lnTo>
                  <a:pt x="130788" y="29699"/>
                </a:lnTo>
                <a:lnTo>
                  <a:pt x="132731" y="30652"/>
                </a:lnTo>
                <a:lnTo>
                  <a:pt x="136150" y="31956"/>
                </a:lnTo>
                <a:lnTo>
                  <a:pt x="138522" y="32652"/>
                </a:lnTo>
                <a:lnTo>
                  <a:pt x="139808" y="33623"/>
                </a:lnTo>
                <a:lnTo>
                  <a:pt x="143427" y="37910"/>
                </a:lnTo>
                <a:lnTo>
                  <a:pt x="149285" y="37690"/>
                </a:lnTo>
                <a:lnTo>
                  <a:pt x="151762" y="38348"/>
                </a:lnTo>
                <a:lnTo>
                  <a:pt x="153095" y="39053"/>
                </a:lnTo>
                <a:lnTo>
                  <a:pt x="153686" y="39881"/>
                </a:lnTo>
                <a:lnTo>
                  <a:pt x="152638" y="44129"/>
                </a:lnTo>
                <a:lnTo>
                  <a:pt x="151190" y="48549"/>
                </a:lnTo>
                <a:lnTo>
                  <a:pt x="151314" y="49606"/>
                </a:lnTo>
                <a:lnTo>
                  <a:pt x="153657" y="51273"/>
                </a:lnTo>
                <a:lnTo>
                  <a:pt x="156858" y="53026"/>
                </a:lnTo>
                <a:lnTo>
                  <a:pt x="158572" y="54435"/>
                </a:lnTo>
                <a:lnTo>
                  <a:pt x="159744" y="55702"/>
                </a:lnTo>
                <a:lnTo>
                  <a:pt x="162268" y="56664"/>
                </a:lnTo>
                <a:lnTo>
                  <a:pt x="165249" y="57255"/>
                </a:lnTo>
                <a:lnTo>
                  <a:pt x="166659" y="57331"/>
                </a:lnTo>
                <a:lnTo>
                  <a:pt x="168135" y="58398"/>
                </a:lnTo>
                <a:lnTo>
                  <a:pt x="171974" y="603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329D1698-D443-BBAA-506A-10BFB28191DD}"/>
              </a:ext>
            </a:extLst>
          </p:cNvPr>
          <p:cNvSpPr/>
          <p:nvPr/>
        </p:nvSpPr>
        <p:spPr>
          <a:xfrm>
            <a:off x="4157707" y="4339050"/>
            <a:ext cx="4676" cy="6200"/>
          </a:xfrm>
          <a:custGeom>
            <a:avLst/>
            <a:gdLst>
              <a:gd name="connsiteX0" fmla="*/ 1781 w 4676"/>
              <a:gd name="connsiteY0" fmla="*/ 6096 h 6200"/>
              <a:gd name="connsiteX1" fmla="*/ 0 w 4676"/>
              <a:gd name="connsiteY1" fmla="*/ 6201 h 6200"/>
              <a:gd name="connsiteX2" fmla="*/ 705 w 4676"/>
              <a:gd name="connsiteY2" fmla="*/ 5201 h 6200"/>
              <a:gd name="connsiteX3" fmla="*/ 857 w 4676"/>
              <a:gd name="connsiteY3" fmla="*/ 3486 h 6200"/>
              <a:gd name="connsiteX4" fmla="*/ 1791 w 4676"/>
              <a:gd name="connsiteY4" fmla="*/ 1400 h 6200"/>
              <a:gd name="connsiteX5" fmla="*/ 3248 w 4676"/>
              <a:gd name="connsiteY5" fmla="*/ 0 h 6200"/>
              <a:gd name="connsiteX6" fmla="*/ 4677 w 4676"/>
              <a:gd name="connsiteY6" fmla="*/ 371 h 6200"/>
              <a:gd name="connsiteX7" fmla="*/ 4143 w 4676"/>
              <a:gd name="connsiteY7" fmla="*/ 4962 h 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76" h="6200">
                <a:moveTo>
                  <a:pt x="1781" y="6096"/>
                </a:moveTo>
                <a:lnTo>
                  <a:pt x="0" y="6201"/>
                </a:lnTo>
                <a:lnTo>
                  <a:pt x="705" y="5201"/>
                </a:lnTo>
                <a:lnTo>
                  <a:pt x="857" y="3486"/>
                </a:lnTo>
                <a:lnTo>
                  <a:pt x="1791" y="1400"/>
                </a:lnTo>
                <a:lnTo>
                  <a:pt x="3248" y="0"/>
                </a:lnTo>
                <a:lnTo>
                  <a:pt x="4677" y="371"/>
                </a:lnTo>
                <a:lnTo>
                  <a:pt x="4143" y="49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B2B49640-CB87-51CD-FE90-FD198715055E}"/>
              </a:ext>
            </a:extLst>
          </p:cNvPr>
          <p:cNvSpPr/>
          <p:nvPr/>
        </p:nvSpPr>
        <p:spPr>
          <a:xfrm>
            <a:off x="4349265" y="4512701"/>
            <a:ext cx="79219" cy="97469"/>
          </a:xfrm>
          <a:custGeom>
            <a:avLst/>
            <a:gdLst>
              <a:gd name="connsiteX0" fmla="*/ 79219 w 79219"/>
              <a:gd name="connsiteY0" fmla="*/ 45872 h 97469"/>
              <a:gd name="connsiteX1" fmla="*/ 78391 w 79219"/>
              <a:gd name="connsiteY1" fmla="*/ 46444 h 97469"/>
              <a:gd name="connsiteX2" fmla="*/ 76162 w 79219"/>
              <a:gd name="connsiteY2" fmla="*/ 47701 h 97469"/>
              <a:gd name="connsiteX3" fmla="*/ 75143 w 79219"/>
              <a:gd name="connsiteY3" fmla="*/ 49368 h 97469"/>
              <a:gd name="connsiteX4" fmla="*/ 74543 w 79219"/>
              <a:gd name="connsiteY4" fmla="*/ 50978 h 97469"/>
              <a:gd name="connsiteX5" fmla="*/ 73162 w 79219"/>
              <a:gd name="connsiteY5" fmla="*/ 52063 h 97469"/>
              <a:gd name="connsiteX6" fmla="*/ 71837 w 79219"/>
              <a:gd name="connsiteY6" fmla="*/ 53445 h 97469"/>
              <a:gd name="connsiteX7" fmla="*/ 71418 w 79219"/>
              <a:gd name="connsiteY7" fmla="*/ 54550 h 97469"/>
              <a:gd name="connsiteX8" fmla="*/ 70190 w 79219"/>
              <a:gd name="connsiteY8" fmla="*/ 55435 h 97469"/>
              <a:gd name="connsiteX9" fmla="*/ 69952 w 79219"/>
              <a:gd name="connsiteY9" fmla="*/ 56902 h 97469"/>
              <a:gd name="connsiteX10" fmla="*/ 66837 w 79219"/>
              <a:gd name="connsiteY10" fmla="*/ 62084 h 97469"/>
              <a:gd name="connsiteX11" fmla="*/ 65589 w 79219"/>
              <a:gd name="connsiteY11" fmla="*/ 64408 h 97469"/>
              <a:gd name="connsiteX12" fmla="*/ 63798 w 79219"/>
              <a:gd name="connsiteY12" fmla="*/ 66884 h 97469"/>
              <a:gd name="connsiteX13" fmla="*/ 62684 w 79219"/>
              <a:gd name="connsiteY13" fmla="*/ 67808 h 97469"/>
              <a:gd name="connsiteX14" fmla="*/ 61170 w 79219"/>
              <a:gd name="connsiteY14" fmla="*/ 69275 h 97469"/>
              <a:gd name="connsiteX15" fmla="*/ 60398 w 79219"/>
              <a:gd name="connsiteY15" fmla="*/ 70980 h 97469"/>
              <a:gd name="connsiteX16" fmla="*/ 60398 w 79219"/>
              <a:gd name="connsiteY16" fmla="*/ 72742 h 97469"/>
              <a:gd name="connsiteX17" fmla="*/ 59341 w 79219"/>
              <a:gd name="connsiteY17" fmla="*/ 74847 h 97469"/>
              <a:gd name="connsiteX18" fmla="*/ 58750 w 79219"/>
              <a:gd name="connsiteY18" fmla="*/ 76667 h 97469"/>
              <a:gd name="connsiteX19" fmla="*/ 57750 w 79219"/>
              <a:gd name="connsiteY19" fmla="*/ 77724 h 97469"/>
              <a:gd name="connsiteX20" fmla="*/ 55112 w 79219"/>
              <a:gd name="connsiteY20" fmla="*/ 83477 h 97469"/>
              <a:gd name="connsiteX21" fmla="*/ 54978 w 79219"/>
              <a:gd name="connsiteY21" fmla="*/ 85458 h 97469"/>
              <a:gd name="connsiteX22" fmla="*/ 54350 w 79219"/>
              <a:gd name="connsiteY22" fmla="*/ 86630 h 97469"/>
              <a:gd name="connsiteX23" fmla="*/ 52473 w 79219"/>
              <a:gd name="connsiteY23" fmla="*/ 89373 h 97469"/>
              <a:gd name="connsiteX24" fmla="*/ 51206 w 79219"/>
              <a:gd name="connsiteY24" fmla="*/ 91021 h 97469"/>
              <a:gd name="connsiteX25" fmla="*/ 48987 w 79219"/>
              <a:gd name="connsiteY25" fmla="*/ 92259 h 97469"/>
              <a:gd name="connsiteX26" fmla="*/ 46663 w 79219"/>
              <a:gd name="connsiteY26" fmla="*/ 93602 h 97469"/>
              <a:gd name="connsiteX27" fmla="*/ 45787 w 79219"/>
              <a:gd name="connsiteY27" fmla="*/ 95069 h 97469"/>
              <a:gd name="connsiteX28" fmla="*/ 44139 w 79219"/>
              <a:gd name="connsiteY28" fmla="*/ 95812 h 97469"/>
              <a:gd name="connsiteX29" fmla="*/ 42939 w 79219"/>
              <a:gd name="connsiteY29" fmla="*/ 95860 h 97469"/>
              <a:gd name="connsiteX30" fmla="*/ 41005 w 79219"/>
              <a:gd name="connsiteY30" fmla="*/ 95326 h 97469"/>
              <a:gd name="connsiteX31" fmla="*/ 38386 w 79219"/>
              <a:gd name="connsiteY31" fmla="*/ 95069 h 97469"/>
              <a:gd name="connsiteX32" fmla="*/ 37062 w 79219"/>
              <a:gd name="connsiteY32" fmla="*/ 95240 h 97469"/>
              <a:gd name="connsiteX33" fmla="*/ 36462 w 79219"/>
              <a:gd name="connsiteY33" fmla="*/ 94516 h 97469"/>
              <a:gd name="connsiteX34" fmla="*/ 35566 w 79219"/>
              <a:gd name="connsiteY34" fmla="*/ 92850 h 97469"/>
              <a:gd name="connsiteX35" fmla="*/ 34261 w 79219"/>
              <a:gd name="connsiteY35" fmla="*/ 91659 h 97469"/>
              <a:gd name="connsiteX36" fmla="*/ 33423 w 79219"/>
              <a:gd name="connsiteY36" fmla="*/ 92069 h 97469"/>
              <a:gd name="connsiteX37" fmla="*/ 31661 w 79219"/>
              <a:gd name="connsiteY37" fmla="*/ 93259 h 97469"/>
              <a:gd name="connsiteX38" fmla="*/ 29594 w 79219"/>
              <a:gd name="connsiteY38" fmla="*/ 93964 h 97469"/>
              <a:gd name="connsiteX39" fmla="*/ 28127 w 79219"/>
              <a:gd name="connsiteY39" fmla="*/ 93726 h 97469"/>
              <a:gd name="connsiteX40" fmla="*/ 24927 w 79219"/>
              <a:gd name="connsiteY40" fmla="*/ 92907 h 97469"/>
              <a:gd name="connsiteX41" fmla="*/ 23565 w 79219"/>
              <a:gd name="connsiteY41" fmla="*/ 92488 h 97469"/>
              <a:gd name="connsiteX42" fmla="*/ 23155 w 79219"/>
              <a:gd name="connsiteY42" fmla="*/ 91783 h 97469"/>
              <a:gd name="connsiteX43" fmla="*/ 22679 w 79219"/>
              <a:gd name="connsiteY43" fmla="*/ 91259 h 97469"/>
              <a:gd name="connsiteX44" fmla="*/ 21974 w 79219"/>
              <a:gd name="connsiteY44" fmla="*/ 91487 h 97469"/>
              <a:gd name="connsiteX45" fmla="*/ 21031 w 79219"/>
              <a:gd name="connsiteY45" fmla="*/ 92373 h 97469"/>
              <a:gd name="connsiteX46" fmla="*/ 19774 w 79219"/>
              <a:gd name="connsiteY46" fmla="*/ 93288 h 97469"/>
              <a:gd name="connsiteX47" fmla="*/ 17907 w 79219"/>
              <a:gd name="connsiteY47" fmla="*/ 94507 h 97469"/>
              <a:gd name="connsiteX48" fmla="*/ 14068 w 79219"/>
              <a:gd name="connsiteY48" fmla="*/ 96688 h 97469"/>
              <a:gd name="connsiteX49" fmla="*/ 12992 w 79219"/>
              <a:gd name="connsiteY49" fmla="*/ 97469 h 97469"/>
              <a:gd name="connsiteX50" fmla="*/ 12002 w 79219"/>
              <a:gd name="connsiteY50" fmla="*/ 97041 h 97469"/>
              <a:gd name="connsiteX51" fmla="*/ 10373 w 79219"/>
              <a:gd name="connsiteY51" fmla="*/ 96612 h 97469"/>
              <a:gd name="connsiteX52" fmla="*/ 8639 w 79219"/>
              <a:gd name="connsiteY52" fmla="*/ 96593 h 97469"/>
              <a:gd name="connsiteX53" fmla="*/ 4896 w 79219"/>
              <a:gd name="connsiteY53" fmla="*/ 95174 h 97469"/>
              <a:gd name="connsiteX54" fmla="*/ 2705 w 79219"/>
              <a:gd name="connsiteY54" fmla="*/ 94164 h 97469"/>
              <a:gd name="connsiteX55" fmla="*/ 1753 w 79219"/>
              <a:gd name="connsiteY55" fmla="*/ 92897 h 97469"/>
              <a:gd name="connsiteX56" fmla="*/ 648 w 79219"/>
              <a:gd name="connsiteY56" fmla="*/ 92354 h 97469"/>
              <a:gd name="connsiteX57" fmla="*/ 0 w 79219"/>
              <a:gd name="connsiteY57" fmla="*/ 92002 h 97469"/>
              <a:gd name="connsiteX58" fmla="*/ 305 w 79219"/>
              <a:gd name="connsiteY58" fmla="*/ 91764 h 97469"/>
              <a:gd name="connsiteX59" fmla="*/ 1276 w 79219"/>
              <a:gd name="connsiteY59" fmla="*/ 91583 h 97469"/>
              <a:gd name="connsiteX60" fmla="*/ 2143 w 79219"/>
              <a:gd name="connsiteY60" fmla="*/ 91564 h 97469"/>
              <a:gd name="connsiteX61" fmla="*/ 3496 w 79219"/>
              <a:gd name="connsiteY61" fmla="*/ 89630 h 97469"/>
              <a:gd name="connsiteX62" fmla="*/ 5724 w 79219"/>
              <a:gd name="connsiteY62" fmla="*/ 88420 h 97469"/>
              <a:gd name="connsiteX63" fmla="*/ 9611 w 79219"/>
              <a:gd name="connsiteY63" fmla="*/ 81724 h 97469"/>
              <a:gd name="connsiteX64" fmla="*/ 11249 w 79219"/>
              <a:gd name="connsiteY64" fmla="*/ 78952 h 97469"/>
              <a:gd name="connsiteX65" fmla="*/ 11449 w 79219"/>
              <a:gd name="connsiteY65" fmla="*/ 77438 h 97469"/>
              <a:gd name="connsiteX66" fmla="*/ 11906 w 79219"/>
              <a:gd name="connsiteY66" fmla="*/ 74276 h 97469"/>
              <a:gd name="connsiteX67" fmla="*/ 11039 w 79219"/>
              <a:gd name="connsiteY67" fmla="*/ 70428 h 97469"/>
              <a:gd name="connsiteX68" fmla="*/ 11449 w 79219"/>
              <a:gd name="connsiteY68" fmla="*/ 69351 h 97469"/>
              <a:gd name="connsiteX69" fmla="*/ 14783 w 79219"/>
              <a:gd name="connsiteY69" fmla="*/ 64713 h 97469"/>
              <a:gd name="connsiteX70" fmla="*/ 16221 w 79219"/>
              <a:gd name="connsiteY70" fmla="*/ 62179 h 97469"/>
              <a:gd name="connsiteX71" fmla="*/ 16307 w 79219"/>
              <a:gd name="connsiteY71" fmla="*/ 59998 h 97469"/>
              <a:gd name="connsiteX72" fmla="*/ 16726 w 79219"/>
              <a:gd name="connsiteY72" fmla="*/ 58426 h 97469"/>
              <a:gd name="connsiteX73" fmla="*/ 16316 w 79219"/>
              <a:gd name="connsiteY73" fmla="*/ 57607 h 97469"/>
              <a:gd name="connsiteX74" fmla="*/ 15554 w 79219"/>
              <a:gd name="connsiteY74" fmla="*/ 57369 h 97469"/>
              <a:gd name="connsiteX75" fmla="*/ 14278 w 79219"/>
              <a:gd name="connsiteY75" fmla="*/ 55331 h 97469"/>
              <a:gd name="connsiteX76" fmla="*/ 13459 w 79219"/>
              <a:gd name="connsiteY76" fmla="*/ 53645 h 97469"/>
              <a:gd name="connsiteX77" fmla="*/ 11192 w 79219"/>
              <a:gd name="connsiteY77" fmla="*/ 51911 h 97469"/>
              <a:gd name="connsiteX78" fmla="*/ 9639 w 79219"/>
              <a:gd name="connsiteY78" fmla="*/ 50139 h 97469"/>
              <a:gd name="connsiteX79" fmla="*/ 7096 w 79219"/>
              <a:gd name="connsiteY79" fmla="*/ 46063 h 97469"/>
              <a:gd name="connsiteX80" fmla="*/ 7325 w 79219"/>
              <a:gd name="connsiteY80" fmla="*/ 43777 h 97469"/>
              <a:gd name="connsiteX81" fmla="*/ 6601 w 79219"/>
              <a:gd name="connsiteY81" fmla="*/ 42958 h 97469"/>
              <a:gd name="connsiteX82" fmla="*/ 5820 w 79219"/>
              <a:gd name="connsiteY82" fmla="*/ 42110 h 97469"/>
              <a:gd name="connsiteX83" fmla="*/ 5877 w 79219"/>
              <a:gd name="connsiteY83" fmla="*/ 41081 h 97469"/>
              <a:gd name="connsiteX84" fmla="*/ 5344 w 79219"/>
              <a:gd name="connsiteY84" fmla="*/ 38510 h 97469"/>
              <a:gd name="connsiteX85" fmla="*/ 4696 w 79219"/>
              <a:gd name="connsiteY85" fmla="*/ 36109 h 97469"/>
              <a:gd name="connsiteX86" fmla="*/ 4448 w 79219"/>
              <a:gd name="connsiteY86" fmla="*/ 34585 h 97469"/>
              <a:gd name="connsiteX87" fmla="*/ 5086 w 79219"/>
              <a:gd name="connsiteY87" fmla="*/ 31975 h 97469"/>
              <a:gd name="connsiteX88" fmla="*/ 4705 w 79219"/>
              <a:gd name="connsiteY88" fmla="*/ 29080 h 97469"/>
              <a:gd name="connsiteX89" fmla="*/ 3877 w 79219"/>
              <a:gd name="connsiteY89" fmla="*/ 27556 h 97469"/>
              <a:gd name="connsiteX90" fmla="*/ 3648 w 79219"/>
              <a:gd name="connsiteY90" fmla="*/ 25222 h 97469"/>
              <a:gd name="connsiteX91" fmla="*/ 3820 w 79219"/>
              <a:gd name="connsiteY91" fmla="*/ 23146 h 97469"/>
              <a:gd name="connsiteX92" fmla="*/ 4524 w 79219"/>
              <a:gd name="connsiteY92" fmla="*/ 21965 h 97469"/>
              <a:gd name="connsiteX93" fmla="*/ 4381 w 79219"/>
              <a:gd name="connsiteY93" fmla="*/ 20507 h 97469"/>
              <a:gd name="connsiteX94" fmla="*/ 7601 w 79219"/>
              <a:gd name="connsiteY94" fmla="*/ 15869 h 97469"/>
              <a:gd name="connsiteX95" fmla="*/ 10049 w 79219"/>
              <a:gd name="connsiteY95" fmla="*/ 13182 h 97469"/>
              <a:gd name="connsiteX96" fmla="*/ 12297 w 79219"/>
              <a:gd name="connsiteY96" fmla="*/ 11296 h 97469"/>
              <a:gd name="connsiteX97" fmla="*/ 14192 w 79219"/>
              <a:gd name="connsiteY97" fmla="*/ 9887 h 97469"/>
              <a:gd name="connsiteX98" fmla="*/ 16755 w 79219"/>
              <a:gd name="connsiteY98" fmla="*/ 2838 h 97469"/>
              <a:gd name="connsiteX99" fmla="*/ 18612 w 79219"/>
              <a:gd name="connsiteY99" fmla="*/ 362 h 97469"/>
              <a:gd name="connsiteX100" fmla="*/ 20555 w 79219"/>
              <a:gd name="connsiteY100" fmla="*/ 0 h 97469"/>
              <a:gd name="connsiteX101" fmla="*/ 31052 w 79219"/>
              <a:gd name="connsiteY101" fmla="*/ 5839 h 97469"/>
              <a:gd name="connsiteX102" fmla="*/ 35976 w 79219"/>
              <a:gd name="connsiteY102" fmla="*/ 6382 h 97469"/>
              <a:gd name="connsiteX103" fmla="*/ 45891 w 79219"/>
              <a:gd name="connsiteY103" fmla="*/ 9534 h 97469"/>
              <a:gd name="connsiteX104" fmla="*/ 49482 w 79219"/>
              <a:gd name="connsiteY104" fmla="*/ 13573 h 97469"/>
              <a:gd name="connsiteX105" fmla="*/ 57798 w 79219"/>
              <a:gd name="connsiteY105" fmla="*/ 20298 h 97469"/>
              <a:gd name="connsiteX106" fmla="*/ 62170 w 79219"/>
              <a:gd name="connsiteY106" fmla="*/ 22412 h 97469"/>
              <a:gd name="connsiteX107" fmla="*/ 62208 w 79219"/>
              <a:gd name="connsiteY107" fmla="*/ 24174 h 97469"/>
              <a:gd name="connsiteX108" fmla="*/ 61255 w 79219"/>
              <a:gd name="connsiteY108" fmla="*/ 26975 h 97469"/>
              <a:gd name="connsiteX109" fmla="*/ 64056 w 79219"/>
              <a:gd name="connsiteY109" fmla="*/ 24527 h 97469"/>
              <a:gd name="connsiteX110" fmla="*/ 68380 w 79219"/>
              <a:gd name="connsiteY110" fmla="*/ 28403 h 97469"/>
              <a:gd name="connsiteX111" fmla="*/ 69609 w 79219"/>
              <a:gd name="connsiteY111" fmla="*/ 30299 h 97469"/>
              <a:gd name="connsiteX112" fmla="*/ 70952 w 79219"/>
              <a:gd name="connsiteY112" fmla="*/ 33804 h 97469"/>
              <a:gd name="connsiteX113" fmla="*/ 70485 w 79219"/>
              <a:gd name="connsiteY113" fmla="*/ 36061 h 97469"/>
              <a:gd name="connsiteX114" fmla="*/ 69885 w 79219"/>
              <a:gd name="connsiteY114" fmla="*/ 37224 h 97469"/>
              <a:gd name="connsiteX115" fmla="*/ 69856 w 79219"/>
              <a:gd name="connsiteY115" fmla="*/ 38128 h 97469"/>
              <a:gd name="connsiteX116" fmla="*/ 71142 w 79219"/>
              <a:gd name="connsiteY116" fmla="*/ 36881 h 97469"/>
              <a:gd name="connsiteX117" fmla="*/ 71866 w 79219"/>
              <a:gd name="connsiteY117" fmla="*/ 35900 h 97469"/>
              <a:gd name="connsiteX118" fmla="*/ 72085 w 79219"/>
              <a:gd name="connsiteY118" fmla="*/ 33547 h 97469"/>
              <a:gd name="connsiteX119" fmla="*/ 73133 w 79219"/>
              <a:gd name="connsiteY119" fmla="*/ 30632 h 97469"/>
              <a:gd name="connsiteX120" fmla="*/ 74543 w 79219"/>
              <a:gd name="connsiteY120" fmla="*/ 30575 h 97469"/>
              <a:gd name="connsiteX121" fmla="*/ 75667 w 79219"/>
              <a:gd name="connsiteY121" fmla="*/ 32318 h 97469"/>
              <a:gd name="connsiteX122" fmla="*/ 77991 w 79219"/>
              <a:gd name="connsiteY122" fmla="*/ 39871 h 97469"/>
              <a:gd name="connsiteX123" fmla="*/ 78867 w 79219"/>
              <a:gd name="connsiteY123" fmla="*/ 41415 h 97469"/>
              <a:gd name="connsiteX124" fmla="*/ 79200 w 79219"/>
              <a:gd name="connsiteY124" fmla="*/ 43815 h 97469"/>
              <a:gd name="connsiteX125" fmla="*/ 79077 w 79219"/>
              <a:gd name="connsiteY125" fmla="*/ 44882 h 97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79219" h="97469">
                <a:moveTo>
                  <a:pt x="79219" y="45872"/>
                </a:moveTo>
                <a:lnTo>
                  <a:pt x="78391" y="46444"/>
                </a:lnTo>
                <a:lnTo>
                  <a:pt x="76162" y="47701"/>
                </a:lnTo>
                <a:lnTo>
                  <a:pt x="75143" y="49368"/>
                </a:lnTo>
                <a:lnTo>
                  <a:pt x="74543" y="50978"/>
                </a:lnTo>
                <a:lnTo>
                  <a:pt x="73162" y="52063"/>
                </a:lnTo>
                <a:lnTo>
                  <a:pt x="71837" y="53445"/>
                </a:lnTo>
                <a:lnTo>
                  <a:pt x="71418" y="54550"/>
                </a:lnTo>
                <a:lnTo>
                  <a:pt x="70190" y="55435"/>
                </a:lnTo>
                <a:lnTo>
                  <a:pt x="69952" y="56902"/>
                </a:lnTo>
                <a:lnTo>
                  <a:pt x="66837" y="62084"/>
                </a:lnTo>
                <a:lnTo>
                  <a:pt x="65589" y="64408"/>
                </a:lnTo>
                <a:lnTo>
                  <a:pt x="63798" y="66884"/>
                </a:lnTo>
                <a:lnTo>
                  <a:pt x="62684" y="67808"/>
                </a:lnTo>
                <a:lnTo>
                  <a:pt x="61170" y="69275"/>
                </a:lnTo>
                <a:lnTo>
                  <a:pt x="60398" y="70980"/>
                </a:lnTo>
                <a:lnTo>
                  <a:pt x="60398" y="72742"/>
                </a:lnTo>
                <a:lnTo>
                  <a:pt x="59341" y="74847"/>
                </a:lnTo>
                <a:lnTo>
                  <a:pt x="58750" y="76667"/>
                </a:lnTo>
                <a:lnTo>
                  <a:pt x="57750" y="77724"/>
                </a:lnTo>
                <a:lnTo>
                  <a:pt x="55112" y="83477"/>
                </a:lnTo>
                <a:lnTo>
                  <a:pt x="54978" y="85458"/>
                </a:lnTo>
                <a:lnTo>
                  <a:pt x="54350" y="86630"/>
                </a:lnTo>
                <a:lnTo>
                  <a:pt x="52473" y="89373"/>
                </a:lnTo>
                <a:lnTo>
                  <a:pt x="51206" y="91021"/>
                </a:lnTo>
                <a:lnTo>
                  <a:pt x="48987" y="92259"/>
                </a:lnTo>
                <a:lnTo>
                  <a:pt x="46663" y="93602"/>
                </a:lnTo>
                <a:lnTo>
                  <a:pt x="45787" y="95069"/>
                </a:lnTo>
                <a:lnTo>
                  <a:pt x="44139" y="95812"/>
                </a:lnTo>
                <a:lnTo>
                  <a:pt x="42939" y="95860"/>
                </a:lnTo>
                <a:lnTo>
                  <a:pt x="41005" y="95326"/>
                </a:lnTo>
                <a:lnTo>
                  <a:pt x="38386" y="95069"/>
                </a:lnTo>
                <a:lnTo>
                  <a:pt x="37062" y="95240"/>
                </a:lnTo>
                <a:lnTo>
                  <a:pt x="36462" y="94516"/>
                </a:lnTo>
                <a:lnTo>
                  <a:pt x="35566" y="92850"/>
                </a:lnTo>
                <a:lnTo>
                  <a:pt x="34261" y="91659"/>
                </a:lnTo>
                <a:lnTo>
                  <a:pt x="33423" y="92069"/>
                </a:lnTo>
                <a:lnTo>
                  <a:pt x="31661" y="93259"/>
                </a:lnTo>
                <a:lnTo>
                  <a:pt x="29594" y="93964"/>
                </a:lnTo>
                <a:lnTo>
                  <a:pt x="28127" y="93726"/>
                </a:lnTo>
                <a:lnTo>
                  <a:pt x="24927" y="92907"/>
                </a:lnTo>
                <a:lnTo>
                  <a:pt x="23565" y="92488"/>
                </a:lnTo>
                <a:lnTo>
                  <a:pt x="23155" y="91783"/>
                </a:lnTo>
                <a:lnTo>
                  <a:pt x="22679" y="91259"/>
                </a:lnTo>
                <a:lnTo>
                  <a:pt x="21974" y="91487"/>
                </a:lnTo>
                <a:lnTo>
                  <a:pt x="21031" y="92373"/>
                </a:lnTo>
                <a:lnTo>
                  <a:pt x="19774" y="93288"/>
                </a:lnTo>
                <a:lnTo>
                  <a:pt x="17907" y="94507"/>
                </a:lnTo>
                <a:lnTo>
                  <a:pt x="14068" y="96688"/>
                </a:lnTo>
                <a:lnTo>
                  <a:pt x="12992" y="97469"/>
                </a:lnTo>
                <a:lnTo>
                  <a:pt x="12002" y="97041"/>
                </a:lnTo>
                <a:lnTo>
                  <a:pt x="10373" y="96612"/>
                </a:lnTo>
                <a:lnTo>
                  <a:pt x="8639" y="96593"/>
                </a:lnTo>
                <a:lnTo>
                  <a:pt x="4896" y="95174"/>
                </a:lnTo>
                <a:lnTo>
                  <a:pt x="2705" y="94164"/>
                </a:lnTo>
                <a:lnTo>
                  <a:pt x="1753" y="92897"/>
                </a:lnTo>
                <a:lnTo>
                  <a:pt x="648" y="92354"/>
                </a:lnTo>
                <a:lnTo>
                  <a:pt x="0" y="92002"/>
                </a:lnTo>
                <a:lnTo>
                  <a:pt x="305" y="91764"/>
                </a:lnTo>
                <a:lnTo>
                  <a:pt x="1276" y="91583"/>
                </a:lnTo>
                <a:lnTo>
                  <a:pt x="2143" y="91564"/>
                </a:lnTo>
                <a:lnTo>
                  <a:pt x="3496" y="89630"/>
                </a:lnTo>
                <a:lnTo>
                  <a:pt x="5724" y="88420"/>
                </a:lnTo>
                <a:lnTo>
                  <a:pt x="9611" y="81724"/>
                </a:lnTo>
                <a:lnTo>
                  <a:pt x="11249" y="78952"/>
                </a:lnTo>
                <a:lnTo>
                  <a:pt x="11449" y="77438"/>
                </a:lnTo>
                <a:lnTo>
                  <a:pt x="11906" y="74276"/>
                </a:lnTo>
                <a:lnTo>
                  <a:pt x="11039" y="70428"/>
                </a:lnTo>
                <a:lnTo>
                  <a:pt x="11449" y="69351"/>
                </a:lnTo>
                <a:lnTo>
                  <a:pt x="14783" y="64713"/>
                </a:lnTo>
                <a:lnTo>
                  <a:pt x="16221" y="62179"/>
                </a:lnTo>
                <a:lnTo>
                  <a:pt x="16307" y="59998"/>
                </a:lnTo>
                <a:lnTo>
                  <a:pt x="16726" y="58426"/>
                </a:lnTo>
                <a:lnTo>
                  <a:pt x="16316" y="57607"/>
                </a:lnTo>
                <a:lnTo>
                  <a:pt x="15554" y="57369"/>
                </a:lnTo>
                <a:lnTo>
                  <a:pt x="14278" y="55331"/>
                </a:lnTo>
                <a:lnTo>
                  <a:pt x="13459" y="53645"/>
                </a:lnTo>
                <a:lnTo>
                  <a:pt x="11192" y="51911"/>
                </a:lnTo>
                <a:lnTo>
                  <a:pt x="9639" y="50139"/>
                </a:lnTo>
                <a:lnTo>
                  <a:pt x="7096" y="46063"/>
                </a:lnTo>
                <a:lnTo>
                  <a:pt x="7325" y="43777"/>
                </a:lnTo>
                <a:lnTo>
                  <a:pt x="6601" y="42958"/>
                </a:lnTo>
                <a:lnTo>
                  <a:pt x="5820" y="42110"/>
                </a:lnTo>
                <a:lnTo>
                  <a:pt x="5877" y="41081"/>
                </a:lnTo>
                <a:lnTo>
                  <a:pt x="5344" y="38510"/>
                </a:lnTo>
                <a:lnTo>
                  <a:pt x="4696" y="36109"/>
                </a:lnTo>
                <a:lnTo>
                  <a:pt x="4448" y="34585"/>
                </a:lnTo>
                <a:lnTo>
                  <a:pt x="5086" y="31975"/>
                </a:lnTo>
                <a:lnTo>
                  <a:pt x="4705" y="29080"/>
                </a:lnTo>
                <a:lnTo>
                  <a:pt x="3877" y="27556"/>
                </a:lnTo>
                <a:lnTo>
                  <a:pt x="3648" y="25222"/>
                </a:lnTo>
                <a:lnTo>
                  <a:pt x="3820" y="23146"/>
                </a:lnTo>
                <a:lnTo>
                  <a:pt x="4524" y="21965"/>
                </a:lnTo>
                <a:lnTo>
                  <a:pt x="4381" y="20507"/>
                </a:lnTo>
                <a:lnTo>
                  <a:pt x="7601" y="15869"/>
                </a:lnTo>
                <a:lnTo>
                  <a:pt x="10049" y="13182"/>
                </a:lnTo>
                <a:lnTo>
                  <a:pt x="12297" y="11296"/>
                </a:lnTo>
                <a:lnTo>
                  <a:pt x="14192" y="9887"/>
                </a:lnTo>
                <a:lnTo>
                  <a:pt x="16755" y="2838"/>
                </a:lnTo>
                <a:lnTo>
                  <a:pt x="18612" y="362"/>
                </a:lnTo>
                <a:lnTo>
                  <a:pt x="20555" y="0"/>
                </a:lnTo>
                <a:lnTo>
                  <a:pt x="31052" y="5839"/>
                </a:lnTo>
                <a:lnTo>
                  <a:pt x="35976" y="6382"/>
                </a:lnTo>
                <a:lnTo>
                  <a:pt x="45891" y="9534"/>
                </a:lnTo>
                <a:lnTo>
                  <a:pt x="49482" y="13573"/>
                </a:lnTo>
                <a:lnTo>
                  <a:pt x="57798" y="20298"/>
                </a:lnTo>
                <a:lnTo>
                  <a:pt x="62170" y="22412"/>
                </a:lnTo>
                <a:lnTo>
                  <a:pt x="62208" y="24174"/>
                </a:lnTo>
                <a:lnTo>
                  <a:pt x="61255" y="26975"/>
                </a:lnTo>
                <a:lnTo>
                  <a:pt x="64056" y="24527"/>
                </a:lnTo>
                <a:lnTo>
                  <a:pt x="68380" y="28403"/>
                </a:lnTo>
                <a:lnTo>
                  <a:pt x="69609" y="30299"/>
                </a:lnTo>
                <a:lnTo>
                  <a:pt x="70952" y="33804"/>
                </a:lnTo>
                <a:lnTo>
                  <a:pt x="70485" y="36061"/>
                </a:lnTo>
                <a:lnTo>
                  <a:pt x="69885" y="37224"/>
                </a:lnTo>
                <a:lnTo>
                  <a:pt x="69856" y="38128"/>
                </a:lnTo>
                <a:lnTo>
                  <a:pt x="71142" y="36881"/>
                </a:lnTo>
                <a:lnTo>
                  <a:pt x="71866" y="35900"/>
                </a:lnTo>
                <a:lnTo>
                  <a:pt x="72085" y="33547"/>
                </a:lnTo>
                <a:lnTo>
                  <a:pt x="73133" y="30632"/>
                </a:lnTo>
                <a:lnTo>
                  <a:pt x="74543" y="30575"/>
                </a:lnTo>
                <a:lnTo>
                  <a:pt x="75667" y="32318"/>
                </a:lnTo>
                <a:lnTo>
                  <a:pt x="77991" y="39871"/>
                </a:lnTo>
                <a:lnTo>
                  <a:pt x="78867" y="41415"/>
                </a:lnTo>
                <a:lnTo>
                  <a:pt x="79200" y="43815"/>
                </a:lnTo>
                <a:lnTo>
                  <a:pt x="79077" y="448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4896251-E56B-86A3-D13C-593A0D6206EA}"/>
              </a:ext>
            </a:extLst>
          </p:cNvPr>
          <p:cNvSpPr/>
          <p:nvPr/>
        </p:nvSpPr>
        <p:spPr>
          <a:xfrm>
            <a:off x="5738514" y="3146749"/>
            <a:ext cx="3581" cy="3190"/>
          </a:xfrm>
          <a:custGeom>
            <a:avLst/>
            <a:gdLst>
              <a:gd name="connsiteX0" fmla="*/ 3581 w 3581"/>
              <a:gd name="connsiteY0" fmla="*/ 486 h 3190"/>
              <a:gd name="connsiteX1" fmla="*/ 2639 w 3581"/>
              <a:gd name="connsiteY1" fmla="*/ 3191 h 3190"/>
              <a:gd name="connsiteX2" fmla="*/ 190 w 3581"/>
              <a:gd name="connsiteY2" fmla="*/ 2277 h 3190"/>
              <a:gd name="connsiteX3" fmla="*/ 0 w 3581"/>
              <a:gd name="connsiteY3" fmla="*/ 1572 h 3190"/>
              <a:gd name="connsiteX4" fmla="*/ 2781 w 3581"/>
              <a:gd name="connsiteY4" fmla="*/ 0 h 3190"/>
              <a:gd name="connsiteX5" fmla="*/ 3353 w 3581"/>
              <a:gd name="connsiteY5" fmla="*/ 10 h 3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81" h="3190">
                <a:moveTo>
                  <a:pt x="3581" y="486"/>
                </a:moveTo>
                <a:lnTo>
                  <a:pt x="2639" y="3191"/>
                </a:lnTo>
                <a:lnTo>
                  <a:pt x="190" y="2277"/>
                </a:lnTo>
                <a:lnTo>
                  <a:pt x="0" y="1572"/>
                </a:lnTo>
                <a:lnTo>
                  <a:pt x="2781" y="0"/>
                </a:lnTo>
                <a:lnTo>
                  <a:pt x="3353" y="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9486B4A1-BEF8-3E9B-8B2D-7BFBAD2E421D}"/>
              </a:ext>
            </a:extLst>
          </p:cNvPr>
          <p:cNvSpPr/>
          <p:nvPr/>
        </p:nvSpPr>
        <p:spPr>
          <a:xfrm>
            <a:off x="5722541" y="4368073"/>
            <a:ext cx="118452" cy="171821"/>
          </a:xfrm>
          <a:custGeom>
            <a:avLst/>
            <a:gdLst>
              <a:gd name="connsiteX0" fmla="*/ 84877 w 118452"/>
              <a:gd name="connsiteY0" fmla="*/ 1381 h 171821"/>
              <a:gd name="connsiteX1" fmla="*/ 86582 w 118452"/>
              <a:gd name="connsiteY1" fmla="*/ 3010 h 171821"/>
              <a:gd name="connsiteX2" fmla="*/ 86963 w 118452"/>
              <a:gd name="connsiteY2" fmla="*/ 3943 h 171821"/>
              <a:gd name="connsiteX3" fmla="*/ 86344 w 118452"/>
              <a:gd name="connsiteY3" fmla="*/ 7458 h 171821"/>
              <a:gd name="connsiteX4" fmla="*/ 85087 w 118452"/>
              <a:gd name="connsiteY4" fmla="*/ 9906 h 171821"/>
              <a:gd name="connsiteX5" fmla="*/ 84296 w 118452"/>
              <a:gd name="connsiteY5" fmla="*/ 12211 h 171821"/>
              <a:gd name="connsiteX6" fmla="*/ 84411 w 118452"/>
              <a:gd name="connsiteY6" fmla="*/ 13354 h 171821"/>
              <a:gd name="connsiteX7" fmla="*/ 85173 w 118452"/>
              <a:gd name="connsiteY7" fmla="*/ 14507 h 171821"/>
              <a:gd name="connsiteX8" fmla="*/ 87773 w 118452"/>
              <a:gd name="connsiteY8" fmla="*/ 16307 h 171821"/>
              <a:gd name="connsiteX9" fmla="*/ 89097 w 118452"/>
              <a:gd name="connsiteY9" fmla="*/ 17479 h 171821"/>
              <a:gd name="connsiteX10" fmla="*/ 90678 w 118452"/>
              <a:gd name="connsiteY10" fmla="*/ 19250 h 171821"/>
              <a:gd name="connsiteX11" fmla="*/ 92488 w 118452"/>
              <a:gd name="connsiteY11" fmla="*/ 20984 h 171821"/>
              <a:gd name="connsiteX12" fmla="*/ 95583 w 118452"/>
              <a:gd name="connsiteY12" fmla="*/ 23241 h 171821"/>
              <a:gd name="connsiteX13" fmla="*/ 96898 w 118452"/>
              <a:gd name="connsiteY13" fmla="*/ 23651 h 171821"/>
              <a:gd name="connsiteX14" fmla="*/ 96831 w 118452"/>
              <a:gd name="connsiteY14" fmla="*/ 24279 h 171821"/>
              <a:gd name="connsiteX15" fmla="*/ 96403 w 118452"/>
              <a:gd name="connsiteY15" fmla="*/ 25146 h 171821"/>
              <a:gd name="connsiteX16" fmla="*/ 96117 w 118452"/>
              <a:gd name="connsiteY16" fmla="*/ 33547 h 171821"/>
              <a:gd name="connsiteX17" fmla="*/ 95879 w 118452"/>
              <a:gd name="connsiteY17" fmla="*/ 35719 h 171821"/>
              <a:gd name="connsiteX18" fmla="*/ 95660 w 118452"/>
              <a:gd name="connsiteY18" fmla="*/ 36814 h 171821"/>
              <a:gd name="connsiteX19" fmla="*/ 95364 w 118452"/>
              <a:gd name="connsiteY19" fmla="*/ 39948 h 171821"/>
              <a:gd name="connsiteX20" fmla="*/ 95040 w 118452"/>
              <a:gd name="connsiteY20" fmla="*/ 40396 h 171821"/>
              <a:gd name="connsiteX21" fmla="*/ 94459 w 118452"/>
              <a:gd name="connsiteY21" fmla="*/ 40357 h 171821"/>
              <a:gd name="connsiteX22" fmla="*/ 93917 w 118452"/>
              <a:gd name="connsiteY22" fmla="*/ 40481 h 171821"/>
              <a:gd name="connsiteX23" fmla="*/ 93783 w 118452"/>
              <a:gd name="connsiteY23" fmla="*/ 41100 h 171821"/>
              <a:gd name="connsiteX24" fmla="*/ 94002 w 118452"/>
              <a:gd name="connsiteY24" fmla="*/ 41748 h 171821"/>
              <a:gd name="connsiteX25" fmla="*/ 95869 w 118452"/>
              <a:gd name="connsiteY25" fmla="*/ 42196 h 171821"/>
              <a:gd name="connsiteX26" fmla="*/ 95460 w 118452"/>
              <a:gd name="connsiteY26" fmla="*/ 42672 h 171821"/>
              <a:gd name="connsiteX27" fmla="*/ 94079 w 118452"/>
              <a:gd name="connsiteY27" fmla="*/ 43101 h 171821"/>
              <a:gd name="connsiteX28" fmla="*/ 93431 w 118452"/>
              <a:gd name="connsiteY28" fmla="*/ 44044 h 171821"/>
              <a:gd name="connsiteX29" fmla="*/ 93716 w 118452"/>
              <a:gd name="connsiteY29" fmla="*/ 45120 h 171821"/>
              <a:gd name="connsiteX30" fmla="*/ 92945 w 118452"/>
              <a:gd name="connsiteY30" fmla="*/ 45987 h 171821"/>
              <a:gd name="connsiteX31" fmla="*/ 93164 w 118452"/>
              <a:gd name="connsiteY31" fmla="*/ 46568 h 171821"/>
              <a:gd name="connsiteX32" fmla="*/ 93659 w 118452"/>
              <a:gd name="connsiteY32" fmla="*/ 46987 h 171821"/>
              <a:gd name="connsiteX33" fmla="*/ 94450 w 118452"/>
              <a:gd name="connsiteY33" fmla="*/ 46834 h 171821"/>
              <a:gd name="connsiteX34" fmla="*/ 96631 w 118452"/>
              <a:gd name="connsiteY34" fmla="*/ 45387 h 171821"/>
              <a:gd name="connsiteX35" fmla="*/ 97546 w 118452"/>
              <a:gd name="connsiteY35" fmla="*/ 45234 h 171821"/>
              <a:gd name="connsiteX36" fmla="*/ 98679 w 118452"/>
              <a:gd name="connsiteY36" fmla="*/ 45529 h 171821"/>
              <a:gd name="connsiteX37" fmla="*/ 100765 w 118452"/>
              <a:gd name="connsiteY37" fmla="*/ 47739 h 171821"/>
              <a:gd name="connsiteX38" fmla="*/ 100851 w 118452"/>
              <a:gd name="connsiteY38" fmla="*/ 48816 h 171821"/>
              <a:gd name="connsiteX39" fmla="*/ 100003 w 118452"/>
              <a:gd name="connsiteY39" fmla="*/ 52502 h 171821"/>
              <a:gd name="connsiteX40" fmla="*/ 99174 w 118452"/>
              <a:gd name="connsiteY40" fmla="*/ 55350 h 171821"/>
              <a:gd name="connsiteX41" fmla="*/ 99022 w 118452"/>
              <a:gd name="connsiteY41" fmla="*/ 59150 h 171821"/>
              <a:gd name="connsiteX42" fmla="*/ 99898 w 118452"/>
              <a:gd name="connsiteY42" fmla="*/ 61274 h 171821"/>
              <a:gd name="connsiteX43" fmla="*/ 99774 w 118452"/>
              <a:gd name="connsiteY43" fmla="*/ 62446 h 171821"/>
              <a:gd name="connsiteX44" fmla="*/ 98822 w 118452"/>
              <a:gd name="connsiteY44" fmla="*/ 63456 h 171821"/>
              <a:gd name="connsiteX45" fmla="*/ 96669 w 118452"/>
              <a:gd name="connsiteY45" fmla="*/ 64922 h 171821"/>
              <a:gd name="connsiteX46" fmla="*/ 96831 w 118452"/>
              <a:gd name="connsiteY46" fmla="*/ 65923 h 171821"/>
              <a:gd name="connsiteX47" fmla="*/ 97812 w 118452"/>
              <a:gd name="connsiteY47" fmla="*/ 67789 h 171821"/>
              <a:gd name="connsiteX48" fmla="*/ 99631 w 118452"/>
              <a:gd name="connsiteY48" fmla="*/ 69866 h 171821"/>
              <a:gd name="connsiteX49" fmla="*/ 103184 w 118452"/>
              <a:gd name="connsiteY49" fmla="*/ 72438 h 171821"/>
              <a:gd name="connsiteX50" fmla="*/ 105051 w 118452"/>
              <a:gd name="connsiteY50" fmla="*/ 75781 h 171821"/>
              <a:gd name="connsiteX51" fmla="*/ 105099 w 118452"/>
              <a:gd name="connsiteY51" fmla="*/ 77143 h 171821"/>
              <a:gd name="connsiteX52" fmla="*/ 104013 w 118452"/>
              <a:gd name="connsiteY52" fmla="*/ 78505 h 171821"/>
              <a:gd name="connsiteX53" fmla="*/ 102727 w 118452"/>
              <a:gd name="connsiteY53" fmla="*/ 79686 h 171821"/>
              <a:gd name="connsiteX54" fmla="*/ 102308 w 118452"/>
              <a:gd name="connsiteY54" fmla="*/ 81391 h 171821"/>
              <a:gd name="connsiteX55" fmla="*/ 102889 w 118452"/>
              <a:gd name="connsiteY55" fmla="*/ 92593 h 171821"/>
              <a:gd name="connsiteX56" fmla="*/ 100079 w 118452"/>
              <a:gd name="connsiteY56" fmla="*/ 97450 h 171821"/>
              <a:gd name="connsiteX57" fmla="*/ 100051 w 118452"/>
              <a:gd name="connsiteY57" fmla="*/ 98841 h 171821"/>
              <a:gd name="connsiteX58" fmla="*/ 100336 w 118452"/>
              <a:gd name="connsiteY58" fmla="*/ 100441 h 171821"/>
              <a:gd name="connsiteX59" fmla="*/ 101079 w 118452"/>
              <a:gd name="connsiteY59" fmla="*/ 101422 h 171821"/>
              <a:gd name="connsiteX60" fmla="*/ 102508 w 118452"/>
              <a:gd name="connsiteY60" fmla="*/ 101689 h 171821"/>
              <a:gd name="connsiteX61" fmla="*/ 103680 w 118452"/>
              <a:gd name="connsiteY61" fmla="*/ 102623 h 171821"/>
              <a:gd name="connsiteX62" fmla="*/ 103270 w 118452"/>
              <a:gd name="connsiteY62" fmla="*/ 106032 h 171821"/>
              <a:gd name="connsiteX63" fmla="*/ 102651 w 118452"/>
              <a:gd name="connsiteY63" fmla="*/ 109499 h 171821"/>
              <a:gd name="connsiteX64" fmla="*/ 102546 w 118452"/>
              <a:gd name="connsiteY64" fmla="*/ 111185 h 171821"/>
              <a:gd name="connsiteX65" fmla="*/ 102203 w 118452"/>
              <a:gd name="connsiteY65" fmla="*/ 111986 h 171821"/>
              <a:gd name="connsiteX66" fmla="*/ 101089 w 118452"/>
              <a:gd name="connsiteY66" fmla="*/ 112633 h 171821"/>
              <a:gd name="connsiteX67" fmla="*/ 100689 w 118452"/>
              <a:gd name="connsiteY67" fmla="*/ 113729 h 171821"/>
              <a:gd name="connsiteX68" fmla="*/ 100975 w 118452"/>
              <a:gd name="connsiteY68" fmla="*/ 115081 h 171821"/>
              <a:gd name="connsiteX69" fmla="*/ 100765 w 118452"/>
              <a:gd name="connsiteY69" fmla="*/ 116081 h 171821"/>
              <a:gd name="connsiteX70" fmla="*/ 101355 w 118452"/>
              <a:gd name="connsiteY70" fmla="*/ 117377 h 171821"/>
              <a:gd name="connsiteX71" fmla="*/ 102641 w 118452"/>
              <a:gd name="connsiteY71" fmla="*/ 118986 h 171821"/>
              <a:gd name="connsiteX72" fmla="*/ 104699 w 118452"/>
              <a:gd name="connsiteY72" fmla="*/ 122987 h 171821"/>
              <a:gd name="connsiteX73" fmla="*/ 105480 w 118452"/>
              <a:gd name="connsiteY73" fmla="*/ 123301 h 171821"/>
              <a:gd name="connsiteX74" fmla="*/ 105842 w 118452"/>
              <a:gd name="connsiteY74" fmla="*/ 124149 h 171821"/>
              <a:gd name="connsiteX75" fmla="*/ 105613 w 118452"/>
              <a:gd name="connsiteY75" fmla="*/ 124959 h 171821"/>
              <a:gd name="connsiteX76" fmla="*/ 106413 w 118452"/>
              <a:gd name="connsiteY76" fmla="*/ 126730 h 171821"/>
              <a:gd name="connsiteX77" fmla="*/ 108699 w 118452"/>
              <a:gd name="connsiteY77" fmla="*/ 128502 h 171821"/>
              <a:gd name="connsiteX78" fmla="*/ 111100 w 118452"/>
              <a:gd name="connsiteY78" fmla="*/ 130045 h 171821"/>
              <a:gd name="connsiteX79" fmla="*/ 113043 w 118452"/>
              <a:gd name="connsiteY79" fmla="*/ 130264 h 171821"/>
              <a:gd name="connsiteX80" fmla="*/ 113500 w 118452"/>
              <a:gd name="connsiteY80" fmla="*/ 131645 h 171821"/>
              <a:gd name="connsiteX81" fmla="*/ 114776 w 118452"/>
              <a:gd name="connsiteY81" fmla="*/ 133407 h 171821"/>
              <a:gd name="connsiteX82" fmla="*/ 115700 w 118452"/>
              <a:gd name="connsiteY82" fmla="*/ 134179 h 171821"/>
              <a:gd name="connsiteX83" fmla="*/ 117177 w 118452"/>
              <a:gd name="connsiteY83" fmla="*/ 134684 h 171821"/>
              <a:gd name="connsiteX84" fmla="*/ 118386 w 118452"/>
              <a:gd name="connsiteY84" fmla="*/ 134950 h 171821"/>
              <a:gd name="connsiteX85" fmla="*/ 118453 w 118452"/>
              <a:gd name="connsiteY85" fmla="*/ 136436 h 171821"/>
              <a:gd name="connsiteX86" fmla="*/ 116262 w 118452"/>
              <a:gd name="connsiteY86" fmla="*/ 137446 h 171821"/>
              <a:gd name="connsiteX87" fmla="*/ 114786 w 118452"/>
              <a:gd name="connsiteY87" fmla="*/ 138979 h 171821"/>
              <a:gd name="connsiteX88" fmla="*/ 113662 w 118452"/>
              <a:gd name="connsiteY88" fmla="*/ 141313 h 171821"/>
              <a:gd name="connsiteX89" fmla="*/ 112100 w 118452"/>
              <a:gd name="connsiteY89" fmla="*/ 143885 h 171821"/>
              <a:gd name="connsiteX90" fmla="*/ 106728 w 118452"/>
              <a:gd name="connsiteY90" fmla="*/ 145218 h 171821"/>
              <a:gd name="connsiteX91" fmla="*/ 104670 w 118452"/>
              <a:gd name="connsiteY91" fmla="*/ 145228 h 171821"/>
              <a:gd name="connsiteX92" fmla="*/ 93650 w 118452"/>
              <a:gd name="connsiteY92" fmla="*/ 145294 h 171821"/>
              <a:gd name="connsiteX93" fmla="*/ 83334 w 118452"/>
              <a:gd name="connsiteY93" fmla="*/ 150343 h 171821"/>
              <a:gd name="connsiteX94" fmla="*/ 77391 w 118452"/>
              <a:gd name="connsiteY94" fmla="*/ 152143 h 171821"/>
              <a:gd name="connsiteX95" fmla="*/ 73733 w 118452"/>
              <a:gd name="connsiteY95" fmla="*/ 154981 h 171821"/>
              <a:gd name="connsiteX96" fmla="*/ 68818 w 118452"/>
              <a:gd name="connsiteY96" fmla="*/ 157001 h 171821"/>
              <a:gd name="connsiteX97" fmla="*/ 65389 w 118452"/>
              <a:gd name="connsiteY97" fmla="*/ 159458 h 171821"/>
              <a:gd name="connsiteX98" fmla="*/ 58255 w 118452"/>
              <a:gd name="connsiteY98" fmla="*/ 160630 h 171821"/>
              <a:gd name="connsiteX99" fmla="*/ 46568 w 118452"/>
              <a:gd name="connsiteY99" fmla="*/ 164478 h 171821"/>
              <a:gd name="connsiteX100" fmla="*/ 42910 w 118452"/>
              <a:gd name="connsiteY100" fmla="*/ 166011 h 171821"/>
              <a:gd name="connsiteX101" fmla="*/ 39214 w 118452"/>
              <a:gd name="connsiteY101" fmla="*/ 168688 h 171821"/>
              <a:gd name="connsiteX102" fmla="*/ 33204 w 118452"/>
              <a:gd name="connsiteY102" fmla="*/ 171821 h 171821"/>
              <a:gd name="connsiteX103" fmla="*/ 30832 w 118452"/>
              <a:gd name="connsiteY103" fmla="*/ 171783 h 171821"/>
              <a:gd name="connsiteX104" fmla="*/ 26127 w 118452"/>
              <a:gd name="connsiteY104" fmla="*/ 168850 h 171821"/>
              <a:gd name="connsiteX105" fmla="*/ 22584 w 118452"/>
              <a:gd name="connsiteY105" fmla="*/ 167383 h 171821"/>
              <a:gd name="connsiteX106" fmla="*/ 13916 w 118452"/>
              <a:gd name="connsiteY106" fmla="*/ 165135 h 171821"/>
              <a:gd name="connsiteX107" fmla="*/ 7449 w 118452"/>
              <a:gd name="connsiteY107" fmla="*/ 164259 h 171821"/>
              <a:gd name="connsiteX108" fmla="*/ 4324 w 118452"/>
              <a:gd name="connsiteY108" fmla="*/ 163297 h 171821"/>
              <a:gd name="connsiteX109" fmla="*/ 3467 w 118452"/>
              <a:gd name="connsiteY109" fmla="*/ 163135 h 171821"/>
              <a:gd name="connsiteX110" fmla="*/ 4201 w 118452"/>
              <a:gd name="connsiteY110" fmla="*/ 162078 h 171821"/>
              <a:gd name="connsiteX111" fmla="*/ 6010 w 118452"/>
              <a:gd name="connsiteY111" fmla="*/ 162011 h 171821"/>
              <a:gd name="connsiteX112" fmla="*/ 7896 w 118452"/>
              <a:gd name="connsiteY112" fmla="*/ 162325 h 171821"/>
              <a:gd name="connsiteX113" fmla="*/ 9335 w 118452"/>
              <a:gd name="connsiteY113" fmla="*/ 161525 h 171821"/>
              <a:gd name="connsiteX114" fmla="*/ 11439 w 118452"/>
              <a:gd name="connsiteY114" fmla="*/ 161420 h 171821"/>
              <a:gd name="connsiteX115" fmla="*/ 11992 w 118452"/>
              <a:gd name="connsiteY115" fmla="*/ 160572 h 171821"/>
              <a:gd name="connsiteX116" fmla="*/ 12164 w 118452"/>
              <a:gd name="connsiteY116" fmla="*/ 158458 h 171821"/>
              <a:gd name="connsiteX117" fmla="*/ 12144 w 118452"/>
              <a:gd name="connsiteY117" fmla="*/ 156743 h 171821"/>
              <a:gd name="connsiteX118" fmla="*/ 12878 w 118452"/>
              <a:gd name="connsiteY118" fmla="*/ 155981 h 171821"/>
              <a:gd name="connsiteX119" fmla="*/ 13068 w 118452"/>
              <a:gd name="connsiteY119" fmla="*/ 153962 h 171821"/>
              <a:gd name="connsiteX120" fmla="*/ 12030 w 118452"/>
              <a:gd name="connsiteY120" fmla="*/ 149495 h 171821"/>
              <a:gd name="connsiteX121" fmla="*/ 11297 w 118452"/>
              <a:gd name="connsiteY121" fmla="*/ 148981 h 171821"/>
              <a:gd name="connsiteX122" fmla="*/ 7525 w 118452"/>
              <a:gd name="connsiteY122" fmla="*/ 148352 h 171821"/>
              <a:gd name="connsiteX123" fmla="*/ 7239 w 118452"/>
              <a:gd name="connsiteY123" fmla="*/ 147457 h 171821"/>
              <a:gd name="connsiteX124" fmla="*/ 6563 w 118452"/>
              <a:gd name="connsiteY124" fmla="*/ 146523 h 171821"/>
              <a:gd name="connsiteX125" fmla="*/ 5839 w 118452"/>
              <a:gd name="connsiteY125" fmla="*/ 144218 h 171821"/>
              <a:gd name="connsiteX126" fmla="*/ 5020 w 118452"/>
              <a:gd name="connsiteY126" fmla="*/ 140789 h 171821"/>
              <a:gd name="connsiteX127" fmla="*/ 3696 w 118452"/>
              <a:gd name="connsiteY127" fmla="*/ 136531 h 171821"/>
              <a:gd name="connsiteX128" fmla="*/ 1153 w 118452"/>
              <a:gd name="connsiteY128" fmla="*/ 129521 h 171821"/>
              <a:gd name="connsiteX129" fmla="*/ 524 w 118452"/>
              <a:gd name="connsiteY129" fmla="*/ 127035 h 171821"/>
              <a:gd name="connsiteX130" fmla="*/ 95 w 118452"/>
              <a:gd name="connsiteY130" fmla="*/ 124511 h 171821"/>
              <a:gd name="connsiteX131" fmla="*/ 0 w 118452"/>
              <a:gd name="connsiteY131" fmla="*/ 121491 h 171821"/>
              <a:gd name="connsiteX132" fmla="*/ 524 w 118452"/>
              <a:gd name="connsiteY132" fmla="*/ 120367 h 171821"/>
              <a:gd name="connsiteX133" fmla="*/ 448 w 118452"/>
              <a:gd name="connsiteY133" fmla="*/ 118805 h 171821"/>
              <a:gd name="connsiteX134" fmla="*/ 210 w 118452"/>
              <a:gd name="connsiteY134" fmla="*/ 117243 h 171821"/>
              <a:gd name="connsiteX135" fmla="*/ 2000 w 118452"/>
              <a:gd name="connsiteY135" fmla="*/ 113672 h 171821"/>
              <a:gd name="connsiteX136" fmla="*/ 5505 w 118452"/>
              <a:gd name="connsiteY136" fmla="*/ 109290 h 171821"/>
              <a:gd name="connsiteX137" fmla="*/ 6239 w 118452"/>
              <a:gd name="connsiteY137" fmla="*/ 107709 h 171821"/>
              <a:gd name="connsiteX138" fmla="*/ 6896 w 118452"/>
              <a:gd name="connsiteY138" fmla="*/ 106613 h 171821"/>
              <a:gd name="connsiteX139" fmla="*/ 6991 w 118452"/>
              <a:gd name="connsiteY139" fmla="*/ 105032 h 171821"/>
              <a:gd name="connsiteX140" fmla="*/ 7611 w 118452"/>
              <a:gd name="connsiteY140" fmla="*/ 99927 h 171821"/>
              <a:gd name="connsiteX141" fmla="*/ 9287 w 118452"/>
              <a:gd name="connsiteY141" fmla="*/ 93755 h 171821"/>
              <a:gd name="connsiteX142" fmla="*/ 10344 w 118452"/>
              <a:gd name="connsiteY142" fmla="*/ 91421 h 171821"/>
              <a:gd name="connsiteX143" fmla="*/ 11059 w 118452"/>
              <a:gd name="connsiteY143" fmla="*/ 90154 h 171821"/>
              <a:gd name="connsiteX144" fmla="*/ 11916 w 118452"/>
              <a:gd name="connsiteY144" fmla="*/ 88097 h 171821"/>
              <a:gd name="connsiteX145" fmla="*/ 12135 w 118452"/>
              <a:gd name="connsiteY145" fmla="*/ 87135 h 171821"/>
              <a:gd name="connsiteX146" fmla="*/ 15364 w 118452"/>
              <a:gd name="connsiteY146" fmla="*/ 84706 h 171821"/>
              <a:gd name="connsiteX147" fmla="*/ 16850 w 118452"/>
              <a:gd name="connsiteY147" fmla="*/ 84058 h 171821"/>
              <a:gd name="connsiteX148" fmla="*/ 17183 w 118452"/>
              <a:gd name="connsiteY148" fmla="*/ 83096 h 171821"/>
              <a:gd name="connsiteX149" fmla="*/ 16678 w 118452"/>
              <a:gd name="connsiteY149" fmla="*/ 82058 h 171821"/>
              <a:gd name="connsiteX150" fmla="*/ 16897 w 118452"/>
              <a:gd name="connsiteY150" fmla="*/ 81344 h 171821"/>
              <a:gd name="connsiteX151" fmla="*/ 17669 w 118452"/>
              <a:gd name="connsiteY151" fmla="*/ 80991 h 171821"/>
              <a:gd name="connsiteX152" fmla="*/ 18860 w 118452"/>
              <a:gd name="connsiteY152" fmla="*/ 80705 h 171821"/>
              <a:gd name="connsiteX153" fmla="*/ 19726 w 118452"/>
              <a:gd name="connsiteY153" fmla="*/ 79705 h 171821"/>
              <a:gd name="connsiteX154" fmla="*/ 18364 w 118452"/>
              <a:gd name="connsiteY154" fmla="*/ 72076 h 171821"/>
              <a:gd name="connsiteX155" fmla="*/ 17259 w 118452"/>
              <a:gd name="connsiteY155" fmla="*/ 64465 h 171821"/>
              <a:gd name="connsiteX156" fmla="*/ 17193 w 118452"/>
              <a:gd name="connsiteY156" fmla="*/ 63818 h 171821"/>
              <a:gd name="connsiteX157" fmla="*/ 16545 w 118452"/>
              <a:gd name="connsiteY157" fmla="*/ 62770 h 171821"/>
              <a:gd name="connsiteX158" fmla="*/ 15897 w 118452"/>
              <a:gd name="connsiteY158" fmla="*/ 59627 h 171821"/>
              <a:gd name="connsiteX159" fmla="*/ 14802 w 118452"/>
              <a:gd name="connsiteY159" fmla="*/ 57779 h 171821"/>
              <a:gd name="connsiteX160" fmla="*/ 13278 w 118452"/>
              <a:gd name="connsiteY160" fmla="*/ 57245 h 171821"/>
              <a:gd name="connsiteX161" fmla="*/ 13287 w 118452"/>
              <a:gd name="connsiteY161" fmla="*/ 55512 h 171821"/>
              <a:gd name="connsiteX162" fmla="*/ 14821 w 118452"/>
              <a:gd name="connsiteY162" fmla="*/ 52569 h 171821"/>
              <a:gd name="connsiteX163" fmla="*/ 15221 w 118452"/>
              <a:gd name="connsiteY163" fmla="*/ 50854 h 171821"/>
              <a:gd name="connsiteX164" fmla="*/ 14487 w 118452"/>
              <a:gd name="connsiteY164" fmla="*/ 50340 h 171821"/>
              <a:gd name="connsiteX165" fmla="*/ 14383 w 118452"/>
              <a:gd name="connsiteY165" fmla="*/ 48997 h 171821"/>
              <a:gd name="connsiteX166" fmla="*/ 14907 w 118452"/>
              <a:gd name="connsiteY166" fmla="*/ 46834 h 171821"/>
              <a:gd name="connsiteX167" fmla="*/ 14649 w 118452"/>
              <a:gd name="connsiteY167" fmla="*/ 45501 h 171821"/>
              <a:gd name="connsiteX168" fmla="*/ 14364 w 118452"/>
              <a:gd name="connsiteY168" fmla="*/ 44091 h 171821"/>
              <a:gd name="connsiteX169" fmla="*/ 12773 w 118452"/>
              <a:gd name="connsiteY169" fmla="*/ 40748 h 171821"/>
              <a:gd name="connsiteX170" fmla="*/ 12382 w 118452"/>
              <a:gd name="connsiteY170" fmla="*/ 38376 h 171821"/>
              <a:gd name="connsiteX171" fmla="*/ 13202 w 118452"/>
              <a:gd name="connsiteY171" fmla="*/ 36995 h 171821"/>
              <a:gd name="connsiteX172" fmla="*/ 13173 w 118452"/>
              <a:gd name="connsiteY172" fmla="*/ 33966 h 171821"/>
              <a:gd name="connsiteX173" fmla="*/ 12316 w 118452"/>
              <a:gd name="connsiteY173" fmla="*/ 29289 h 171821"/>
              <a:gd name="connsiteX174" fmla="*/ 12173 w 118452"/>
              <a:gd name="connsiteY174" fmla="*/ 26337 h 171821"/>
              <a:gd name="connsiteX175" fmla="*/ 12763 w 118452"/>
              <a:gd name="connsiteY175" fmla="*/ 25108 h 171821"/>
              <a:gd name="connsiteX176" fmla="*/ 12478 w 118452"/>
              <a:gd name="connsiteY176" fmla="*/ 23927 h 171821"/>
              <a:gd name="connsiteX177" fmla="*/ 11316 w 118452"/>
              <a:gd name="connsiteY177" fmla="*/ 22813 h 171821"/>
              <a:gd name="connsiteX178" fmla="*/ 11230 w 118452"/>
              <a:gd name="connsiteY178" fmla="*/ 21736 h 171821"/>
              <a:gd name="connsiteX179" fmla="*/ 12220 w 118452"/>
              <a:gd name="connsiteY179" fmla="*/ 20679 h 171821"/>
              <a:gd name="connsiteX180" fmla="*/ 12097 w 118452"/>
              <a:gd name="connsiteY180" fmla="*/ 19860 h 171821"/>
              <a:gd name="connsiteX181" fmla="*/ 10868 w 118452"/>
              <a:gd name="connsiteY181" fmla="*/ 19260 h 171821"/>
              <a:gd name="connsiteX182" fmla="*/ 9773 w 118452"/>
              <a:gd name="connsiteY182" fmla="*/ 17812 h 171821"/>
              <a:gd name="connsiteX183" fmla="*/ 8792 w 118452"/>
              <a:gd name="connsiteY183" fmla="*/ 15535 h 171821"/>
              <a:gd name="connsiteX184" fmla="*/ 8992 w 118452"/>
              <a:gd name="connsiteY184" fmla="*/ 11868 h 171821"/>
              <a:gd name="connsiteX185" fmla="*/ 10830 w 118452"/>
              <a:gd name="connsiteY185" fmla="*/ 5124 h 171821"/>
              <a:gd name="connsiteX186" fmla="*/ 11059 w 118452"/>
              <a:gd name="connsiteY186" fmla="*/ 4563 h 171821"/>
              <a:gd name="connsiteX187" fmla="*/ 13145 w 118452"/>
              <a:gd name="connsiteY187" fmla="*/ 4601 h 171821"/>
              <a:gd name="connsiteX188" fmla="*/ 13154 w 118452"/>
              <a:gd name="connsiteY188" fmla="*/ 4886 h 171821"/>
              <a:gd name="connsiteX189" fmla="*/ 19641 w 118452"/>
              <a:gd name="connsiteY189" fmla="*/ 4820 h 171821"/>
              <a:gd name="connsiteX190" fmla="*/ 27051 w 118452"/>
              <a:gd name="connsiteY190" fmla="*/ 4744 h 171821"/>
              <a:gd name="connsiteX191" fmla="*/ 35900 w 118452"/>
              <a:gd name="connsiteY191" fmla="*/ 4658 h 171821"/>
              <a:gd name="connsiteX192" fmla="*/ 43948 w 118452"/>
              <a:gd name="connsiteY192" fmla="*/ 4582 h 171821"/>
              <a:gd name="connsiteX193" fmla="*/ 44301 w 118452"/>
              <a:gd name="connsiteY193" fmla="*/ 4277 h 171821"/>
              <a:gd name="connsiteX194" fmla="*/ 45634 w 118452"/>
              <a:gd name="connsiteY194" fmla="*/ 3905 h 171821"/>
              <a:gd name="connsiteX195" fmla="*/ 53759 w 118452"/>
              <a:gd name="connsiteY195" fmla="*/ 4591 h 171821"/>
              <a:gd name="connsiteX196" fmla="*/ 58846 w 118452"/>
              <a:gd name="connsiteY196" fmla="*/ 4248 h 171821"/>
              <a:gd name="connsiteX197" fmla="*/ 60998 w 118452"/>
              <a:gd name="connsiteY197" fmla="*/ 4467 h 171821"/>
              <a:gd name="connsiteX198" fmla="*/ 62579 w 118452"/>
              <a:gd name="connsiteY198" fmla="*/ 4924 h 171821"/>
              <a:gd name="connsiteX199" fmla="*/ 66084 w 118452"/>
              <a:gd name="connsiteY199" fmla="*/ 4648 h 171821"/>
              <a:gd name="connsiteX200" fmla="*/ 67961 w 118452"/>
              <a:gd name="connsiteY200" fmla="*/ 4820 h 171821"/>
              <a:gd name="connsiteX201" fmla="*/ 69370 w 118452"/>
              <a:gd name="connsiteY201" fmla="*/ 6496 h 171821"/>
              <a:gd name="connsiteX202" fmla="*/ 69942 w 118452"/>
              <a:gd name="connsiteY202" fmla="*/ 6487 h 171821"/>
              <a:gd name="connsiteX203" fmla="*/ 70733 w 118452"/>
              <a:gd name="connsiteY203" fmla="*/ 5772 h 171821"/>
              <a:gd name="connsiteX204" fmla="*/ 72133 w 118452"/>
              <a:gd name="connsiteY204" fmla="*/ 4953 h 171821"/>
              <a:gd name="connsiteX205" fmla="*/ 73562 w 118452"/>
              <a:gd name="connsiteY205" fmla="*/ 4315 h 171821"/>
              <a:gd name="connsiteX206" fmla="*/ 74590 w 118452"/>
              <a:gd name="connsiteY206" fmla="*/ 2991 h 171821"/>
              <a:gd name="connsiteX207" fmla="*/ 75209 w 118452"/>
              <a:gd name="connsiteY207" fmla="*/ 1991 h 171821"/>
              <a:gd name="connsiteX208" fmla="*/ 76133 w 118452"/>
              <a:gd name="connsiteY208" fmla="*/ 2191 h 171821"/>
              <a:gd name="connsiteX209" fmla="*/ 77467 w 118452"/>
              <a:gd name="connsiteY209" fmla="*/ 2134 h 171821"/>
              <a:gd name="connsiteX210" fmla="*/ 78353 w 118452"/>
              <a:gd name="connsiteY210" fmla="*/ 1296 h 171821"/>
              <a:gd name="connsiteX211" fmla="*/ 78705 w 118452"/>
              <a:gd name="connsiteY211" fmla="*/ 0 h 17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118452" h="171821">
                <a:moveTo>
                  <a:pt x="84877" y="1381"/>
                </a:moveTo>
                <a:lnTo>
                  <a:pt x="86582" y="3010"/>
                </a:lnTo>
                <a:lnTo>
                  <a:pt x="86963" y="3943"/>
                </a:lnTo>
                <a:lnTo>
                  <a:pt x="86344" y="7458"/>
                </a:lnTo>
                <a:lnTo>
                  <a:pt x="85087" y="9906"/>
                </a:lnTo>
                <a:lnTo>
                  <a:pt x="84296" y="12211"/>
                </a:lnTo>
                <a:lnTo>
                  <a:pt x="84411" y="13354"/>
                </a:lnTo>
                <a:lnTo>
                  <a:pt x="85173" y="14507"/>
                </a:lnTo>
                <a:lnTo>
                  <a:pt x="87773" y="16307"/>
                </a:lnTo>
                <a:lnTo>
                  <a:pt x="89097" y="17479"/>
                </a:lnTo>
                <a:lnTo>
                  <a:pt x="90678" y="19250"/>
                </a:lnTo>
                <a:lnTo>
                  <a:pt x="92488" y="20984"/>
                </a:lnTo>
                <a:lnTo>
                  <a:pt x="95583" y="23241"/>
                </a:lnTo>
                <a:lnTo>
                  <a:pt x="96898" y="23651"/>
                </a:lnTo>
                <a:lnTo>
                  <a:pt x="96831" y="24279"/>
                </a:lnTo>
                <a:lnTo>
                  <a:pt x="96403" y="25146"/>
                </a:lnTo>
                <a:lnTo>
                  <a:pt x="96117" y="33547"/>
                </a:lnTo>
                <a:lnTo>
                  <a:pt x="95879" y="35719"/>
                </a:lnTo>
                <a:lnTo>
                  <a:pt x="95660" y="36814"/>
                </a:lnTo>
                <a:lnTo>
                  <a:pt x="95364" y="39948"/>
                </a:lnTo>
                <a:lnTo>
                  <a:pt x="95040" y="40396"/>
                </a:lnTo>
                <a:lnTo>
                  <a:pt x="94459" y="40357"/>
                </a:lnTo>
                <a:lnTo>
                  <a:pt x="93917" y="40481"/>
                </a:lnTo>
                <a:lnTo>
                  <a:pt x="93783" y="41100"/>
                </a:lnTo>
                <a:lnTo>
                  <a:pt x="94002" y="41748"/>
                </a:lnTo>
                <a:lnTo>
                  <a:pt x="95869" y="42196"/>
                </a:lnTo>
                <a:lnTo>
                  <a:pt x="95460" y="42672"/>
                </a:lnTo>
                <a:lnTo>
                  <a:pt x="94079" y="43101"/>
                </a:lnTo>
                <a:lnTo>
                  <a:pt x="93431" y="44044"/>
                </a:lnTo>
                <a:lnTo>
                  <a:pt x="93716" y="45120"/>
                </a:lnTo>
                <a:lnTo>
                  <a:pt x="92945" y="45987"/>
                </a:lnTo>
                <a:lnTo>
                  <a:pt x="93164" y="46568"/>
                </a:lnTo>
                <a:lnTo>
                  <a:pt x="93659" y="46987"/>
                </a:lnTo>
                <a:lnTo>
                  <a:pt x="94450" y="46834"/>
                </a:lnTo>
                <a:lnTo>
                  <a:pt x="96631" y="45387"/>
                </a:lnTo>
                <a:lnTo>
                  <a:pt x="97546" y="45234"/>
                </a:lnTo>
                <a:lnTo>
                  <a:pt x="98679" y="45529"/>
                </a:lnTo>
                <a:lnTo>
                  <a:pt x="100765" y="47739"/>
                </a:lnTo>
                <a:lnTo>
                  <a:pt x="100851" y="48816"/>
                </a:lnTo>
                <a:lnTo>
                  <a:pt x="100003" y="52502"/>
                </a:lnTo>
                <a:lnTo>
                  <a:pt x="99174" y="55350"/>
                </a:lnTo>
                <a:lnTo>
                  <a:pt x="99022" y="59150"/>
                </a:lnTo>
                <a:lnTo>
                  <a:pt x="99898" y="61274"/>
                </a:lnTo>
                <a:lnTo>
                  <a:pt x="99774" y="62446"/>
                </a:lnTo>
                <a:lnTo>
                  <a:pt x="98822" y="63456"/>
                </a:lnTo>
                <a:lnTo>
                  <a:pt x="96669" y="64922"/>
                </a:lnTo>
                <a:lnTo>
                  <a:pt x="96831" y="65923"/>
                </a:lnTo>
                <a:lnTo>
                  <a:pt x="97812" y="67789"/>
                </a:lnTo>
                <a:lnTo>
                  <a:pt x="99631" y="69866"/>
                </a:lnTo>
                <a:lnTo>
                  <a:pt x="103184" y="72438"/>
                </a:lnTo>
                <a:lnTo>
                  <a:pt x="105051" y="75781"/>
                </a:lnTo>
                <a:lnTo>
                  <a:pt x="105099" y="77143"/>
                </a:lnTo>
                <a:lnTo>
                  <a:pt x="104013" y="78505"/>
                </a:lnTo>
                <a:lnTo>
                  <a:pt x="102727" y="79686"/>
                </a:lnTo>
                <a:lnTo>
                  <a:pt x="102308" y="81391"/>
                </a:lnTo>
                <a:lnTo>
                  <a:pt x="102889" y="92593"/>
                </a:lnTo>
                <a:lnTo>
                  <a:pt x="100079" y="97450"/>
                </a:lnTo>
                <a:lnTo>
                  <a:pt x="100051" y="98841"/>
                </a:lnTo>
                <a:lnTo>
                  <a:pt x="100336" y="100441"/>
                </a:lnTo>
                <a:lnTo>
                  <a:pt x="101079" y="101422"/>
                </a:lnTo>
                <a:lnTo>
                  <a:pt x="102508" y="101689"/>
                </a:lnTo>
                <a:lnTo>
                  <a:pt x="103680" y="102623"/>
                </a:lnTo>
                <a:lnTo>
                  <a:pt x="103270" y="106032"/>
                </a:lnTo>
                <a:lnTo>
                  <a:pt x="102651" y="109499"/>
                </a:lnTo>
                <a:lnTo>
                  <a:pt x="102546" y="111185"/>
                </a:lnTo>
                <a:lnTo>
                  <a:pt x="102203" y="111986"/>
                </a:lnTo>
                <a:lnTo>
                  <a:pt x="101089" y="112633"/>
                </a:lnTo>
                <a:lnTo>
                  <a:pt x="100689" y="113729"/>
                </a:lnTo>
                <a:lnTo>
                  <a:pt x="100975" y="115081"/>
                </a:lnTo>
                <a:lnTo>
                  <a:pt x="100765" y="116081"/>
                </a:lnTo>
                <a:lnTo>
                  <a:pt x="101355" y="117377"/>
                </a:lnTo>
                <a:lnTo>
                  <a:pt x="102641" y="118986"/>
                </a:lnTo>
                <a:lnTo>
                  <a:pt x="104699" y="122987"/>
                </a:lnTo>
                <a:lnTo>
                  <a:pt x="105480" y="123301"/>
                </a:lnTo>
                <a:lnTo>
                  <a:pt x="105842" y="124149"/>
                </a:lnTo>
                <a:lnTo>
                  <a:pt x="105613" y="124959"/>
                </a:lnTo>
                <a:lnTo>
                  <a:pt x="106413" y="126730"/>
                </a:lnTo>
                <a:lnTo>
                  <a:pt x="108699" y="128502"/>
                </a:lnTo>
                <a:lnTo>
                  <a:pt x="111100" y="130045"/>
                </a:lnTo>
                <a:lnTo>
                  <a:pt x="113043" y="130264"/>
                </a:lnTo>
                <a:lnTo>
                  <a:pt x="113500" y="131645"/>
                </a:lnTo>
                <a:lnTo>
                  <a:pt x="114776" y="133407"/>
                </a:lnTo>
                <a:lnTo>
                  <a:pt x="115700" y="134179"/>
                </a:lnTo>
                <a:lnTo>
                  <a:pt x="117177" y="134684"/>
                </a:lnTo>
                <a:lnTo>
                  <a:pt x="118386" y="134950"/>
                </a:lnTo>
                <a:lnTo>
                  <a:pt x="118453" y="136436"/>
                </a:lnTo>
                <a:lnTo>
                  <a:pt x="116262" y="137446"/>
                </a:lnTo>
                <a:lnTo>
                  <a:pt x="114786" y="138979"/>
                </a:lnTo>
                <a:lnTo>
                  <a:pt x="113662" y="141313"/>
                </a:lnTo>
                <a:lnTo>
                  <a:pt x="112100" y="143885"/>
                </a:lnTo>
                <a:lnTo>
                  <a:pt x="106728" y="145218"/>
                </a:lnTo>
                <a:lnTo>
                  <a:pt x="104670" y="145228"/>
                </a:lnTo>
                <a:lnTo>
                  <a:pt x="93650" y="145294"/>
                </a:lnTo>
                <a:lnTo>
                  <a:pt x="83334" y="150343"/>
                </a:lnTo>
                <a:lnTo>
                  <a:pt x="77391" y="152143"/>
                </a:lnTo>
                <a:lnTo>
                  <a:pt x="73733" y="154981"/>
                </a:lnTo>
                <a:lnTo>
                  <a:pt x="68818" y="157001"/>
                </a:lnTo>
                <a:lnTo>
                  <a:pt x="65389" y="159458"/>
                </a:lnTo>
                <a:lnTo>
                  <a:pt x="58255" y="160630"/>
                </a:lnTo>
                <a:lnTo>
                  <a:pt x="46568" y="164478"/>
                </a:lnTo>
                <a:lnTo>
                  <a:pt x="42910" y="166011"/>
                </a:lnTo>
                <a:lnTo>
                  <a:pt x="39214" y="168688"/>
                </a:lnTo>
                <a:lnTo>
                  <a:pt x="33204" y="171821"/>
                </a:lnTo>
                <a:lnTo>
                  <a:pt x="30832" y="171783"/>
                </a:lnTo>
                <a:lnTo>
                  <a:pt x="26127" y="168850"/>
                </a:lnTo>
                <a:lnTo>
                  <a:pt x="22584" y="167383"/>
                </a:lnTo>
                <a:lnTo>
                  <a:pt x="13916" y="165135"/>
                </a:lnTo>
                <a:lnTo>
                  <a:pt x="7449" y="164259"/>
                </a:lnTo>
                <a:lnTo>
                  <a:pt x="4324" y="163297"/>
                </a:lnTo>
                <a:lnTo>
                  <a:pt x="3467" y="163135"/>
                </a:lnTo>
                <a:lnTo>
                  <a:pt x="4201" y="162078"/>
                </a:lnTo>
                <a:lnTo>
                  <a:pt x="6010" y="162011"/>
                </a:lnTo>
                <a:lnTo>
                  <a:pt x="7896" y="162325"/>
                </a:lnTo>
                <a:lnTo>
                  <a:pt x="9335" y="161525"/>
                </a:lnTo>
                <a:lnTo>
                  <a:pt x="11439" y="161420"/>
                </a:lnTo>
                <a:lnTo>
                  <a:pt x="11992" y="160572"/>
                </a:lnTo>
                <a:lnTo>
                  <a:pt x="12164" y="158458"/>
                </a:lnTo>
                <a:lnTo>
                  <a:pt x="12144" y="156743"/>
                </a:lnTo>
                <a:lnTo>
                  <a:pt x="12878" y="155981"/>
                </a:lnTo>
                <a:lnTo>
                  <a:pt x="13068" y="153962"/>
                </a:lnTo>
                <a:lnTo>
                  <a:pt x="12030" y="149495"/>
                </a:lnTo>
                <a:lnTo>
                  <a:pt x="11297" y="148981"/>
                </a:lnTo>
                <a:lnTo>
                  <a:pt x="7525" y="148352"/>
                </a:lnTo>
                <a:lnTo>
                  <a:pt x="7239" y="147457"/>
                </a:lnTo>
                <a:lnTo>
                  <a:pt x="6563" y="146523"/>
                </a:lnTo>
                <a:lnTo>
                  <a:pt x="5839" y="144218"/>
                </a:lnTo>
                <a:lnTo>
                  <a:pt x="5020" y="140789"/>
                </a:lnTo>
                <a:lnTo>
                  <a:pt x="3696" y="136531"/>
                </a:lnTo>
                <a:lnTo>
                  <a:pt x="1153" y="129521"/>
                </a:lnTo>
                <a:lnTo>
                  <a:pt x="524" y="127035"/>
                </a:lnTo>
                <a:lnTo>
                  <a:pt x="95" y="124511"/>
                </a:lnTo>
                <a:lnTo>
                  <a:pt x="0" y="121491"/>
                </a:lnTo>
                <a:lnTo>
                  <a:pt x="524" y="120367"/>
                </a:lnTo>
                <a:lnTo>
                  <a:pt x="448" y="118805"/>
                </a:lnTo>
                <a:lnTo>
                  <a:pt x="210" y="117243"/>
                </a:lnTo>
                <a:lnTo>
                  <a:pt x="2000" y="113672"/>
                </a:lnTo>
                <a:lnTo>
                  <a:pt x="5505" y="109290"/>
                </a:lnTo>
                <a:lnTo>
                  <a:pt x="6239" y="107709"/>
                </a:lnTo>
                <a:lnTo>
                  <a:pt x="6896" y="106613"/>
                </a:lnTo>
                <a:lnTo>
                  <a:pt x="6991" y="105032"/>
                </a:lnTo>
                <a:lnTo>
                  <a:pt x="7611" y="99927"/>
                </a:lnTo>
                <a:lnTo>
                  <a:pt x="9287" y="93755"/>
                </a:lnTo>
                <a:lnTo>
                  <a:pt x="10344" y="91421"/>
                </a:lnTo>
                <a:lnTo>
                  <a:pt x="11059" y="90154"/>
                </a:lnTo>
                <a:lnTo>
                  <a:pt x="11916" y="88097"/>
                </a:lnTo>
                <a:lnTo>
                  <a:pt x="12135" y="87135"/>
                </a:lnTo>
                <a:lnTo>
                  <a:pt x="15364" y="84706"/>
                </a:lnTo>
                <a:lnTo>
                  <a:pt x="16850" y="84058"/>
                </a:lnTo>
                <a:lnTo>
                  <a:pt x="17183" y="83096"/>
                </a:lnTo>
                <a:lnTo>
                  <a:pt x="16678" y="82058"/>
                </a:lnTo>
                <a:lnTo>
                  <a:pt x="16897" y="81344"/>
                </a:lnTo>
                <a:lnTo>
                  <a:pt x="17669" y="80991"/>
                </a:lnTo>
                <a:lnTo>
                  <a:pt x="18860" y="80705"/>
                </a:lnTo>
                <a:lnTo>
                  <a:pt x="19726" y="79705"/>
                </a:lnTo>
                <a:lnTo>
                  <a:pt x="18364" y="72076"/>
                </a:lnTo>
                <a:lnTo>
                  <a:pt x="17259" y="64465"/>
                </a:lnTo>
                <a:lnTo>
                  <a:pt x="17193" y="63818"/>
                </a:lnTo>
                <a:lnTo>
                  <a:pt x="16545" y="62770"/>
                </a:lnTo>
                <a:lnTo>
                  <a:pt x="15897" y="59627"/>
                </a:lnTo>
                <a:lnTo>
                  <a:pt x="14802" y="57779"/>
                </a:lnTo>
                <a:lnTo>
                  <a:pt x="13278" y="57245"/>
                </a:lnTo>
                <a:lnTo>
                  <a:pt x="13287" y="55512"/>
                </a:lnTo>
                <a:lnTo>
                  <a:pt x="14821" y="52569"/>
                </a:lnTo>
                <a:lnTo>
                  <a:pt x="15221" y="50854"/>
                </a:lnTo>
                <a:lnTo>
                  <a:pt x="14487" y="50340"/>
                </a:lnTo>
                <a:lnTo>
                  <a:pt x="14383" y="48997"/>
                </a:lnTo>
                <a:lnTo>
                  <a:pt x="14907" y="46834"/>
                </a:lnTo>
                <a:lnTo>
                  <a:pt x="14649" y="45501"/>
                </a:lnTo>
                <a:lnTo>
                  <a:pt x="14364" y="44091"/>
                </a:lnTo>
                <a:lnTo>
                  <a:pt x="12773" y="40748"/>
                </a:lnTo>
                <a:lnTo>
                  <a:pt x="12382" y="38376"/>
                </a:lnTo>
                <a:lnTo>
                  <a:pt x="13202" y="36995"/>
                </a:lnTo>
                <a:lnTo>
                  <a:pt x="13173" y="33966"/>
                </a:lnTo>
                <a:lnTo>
                  <a:pt x="12316" y="29289"/>
                </a:lnTo>
                <a:lnTo>
                  <a:pt x="12173" y="26337"/>
                </a:lnTo>
                <a:lnTo>
                  <a:pt x="12763" y="25108"/>
                </a:lnTo>
                <a:lnTo>
                  <a:pt x="12478" y="23927"/>
                </a:lnTo>
                <a:lnTo>
                  <a:pt x="11316" y="22813"/>
                </a:lnTo>
                <a:lnTo>
                  <a:pt x="11230" y="21736"/>
                </a:lnTo>
                <a:lnTo>
                  <a:pt x="12220" y="20679"/>
                </a:lnTo>
                <a:lnTo>
                  <a:pt x="12097" y="19860"/>
                </a:lnTo>
                <a:lnTo>
                  <a:pt x="10868" y="19260"/>
                </a:lnTo>
                <a:lnTo>
                  <a:pt x="9773" y="17812"/>
                </a:lnTo>
                <a:lnTo>
                  <a:pt x="8792" y="15535"/>
                </a:lnTo>
                <a:lnTo>
                  <a:pt x="8992" y="11868"/>
                </a:lnTo>
                <a:lnTo>
                  <a:pt x="10830" y="5124"/>
                </a:lnTo>
                <a:lnTo>
                  <a:pt x="11059" y="4563"/>
                </a:lnTo>
                <a:lnTo>
                  <a:pt x="13145" y="4601"/>
                </a:lnTo>
                <a:lnTo>
                  <a:pt x="13154" y="4886"/>
                </a:lnTo>
                <a:lnTo>
                  <a:pt x="19641" y="4820"/>
                </a:lnTo>
                <a:lnTo>
                  <a:pt x="27051" y="4744"/>
                </a:lnTo>
                <a:lnTo>
                  <a:pt x="35900" y="4658"/>
                </a:lnTo>
                <a:lnTo>
                  <a:pt x="43948" y="4582"/>
                </a:lnTo>
                <a:lnTo>
                  <a:pt x="44301" y="4277"/>
                </a:lnTo>
                <a:lnTo>
                  <a:pt x="45634" y="3905"/>
                </a:lnTo>
                <a:lnTo>
                  <a:pt x="53759" y="4591"/>
                </a:lnTo>
                <a:lnTo>
                  <a:pt x="58846" y="4248"/>
                </a:lnTo>
                <a:lnTo>
                  <a:pt x="60998" y="4467"/>
                </a:lnTo>
                <a:lnTo>
                  <a:pt x="62579" y="4924"/>
                </a:lnTo>
                <a:lnTo>
                  <a:pt x="66084" y="4648"/>
                </a:lnTo>
                <a:lnTo>
                  <a:pt x="67961" y="4820"/>
                </a:lnTo>
                <a:lnTo>
                  <a:pt x="69370" y="6496"/>
                </a:lnTo>
                <a:lnTo>
                  <a:pt x="69942" y="6487"/>
                </a:lnTo>
                <a:lnTo>
                  <a:pt x="70733" y="5772"/>
                </a:lnTo>
                <a:lnTo>
                  <a:pt x="72133" y="4953"/>
                </a:lnTo>
                <a:lnTo>
                  <a:pt x="73562" y="4315"/>
                </a:lnTo>
                <a:lnTo>
                  <a:pt x="74590" y="2991"/>
                </a:lnTo>
                <a:lnTo>
                  <a:pt x="75209" y="1991"/>
                </a:lnTo>
                <a:lnTo>
                  <a:pt x="76133" y="2191"/>
                </a:lnTo>
                <a:lnTo>
                  <a:pt x="77467" y="2134"/>
                </a:lnTo>
                <a:lnTo>
                  <a:pt x="78353" y="1296"/>
                </a:lnTo>
                <a:lnTo>
                  <a:pt x="78705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97D91327-2488-054D-8B34-E0C13AD5BA8B}"/>
              </a:ext>
            </a:extLst>
          </p:cNvPr>
          <p:cNvSpPr/>
          <p:nvPr/>
        </p:nvSpPr>
        <p:spPr>
          <a:xfrm>
            <a:off x="5666067" y="3634448"/>
            <a:ext cx="590" cy="1666"/>
          </a:xfrm>
          <a:custGeom>
            <a:avLst/>
            <a:gdLst>
              <a:gd name="connsiteX0" fmla="*/ 590 w 590"/>
              <a:gd name="connsiteY0" fmla="*/ 0 h 1666"/>
              <a:gd name="connsiteX1" fmla="*/ 505 w 590"/>
              <a:gd name="connsiteY1" fmla="*/ 448 h 1666"/>
              <a:gd name="connsiteX2" fmla="*/ 552 w 590"/>
              <a:gd name="connsiteY2" fmla="*/ 771 h 1666"/>
              <a:gd name="connsiteX3" fmla="*/ 486 w 590"/>
              <a:gd name="connsiteY3" fmla="*/ 1667 h 1666"/>
              <a:gd name="connsiteX4" fmla="*/ 305 w 590"/>
              <a:gd name="connsiteY4" fmla="*/ 1648 h 1666"/>
              <a:gd name="connsiteX5" fmla="*/ 0 w 590"/>
              <a:gd name="connsiteY5" fmla="*/ 1191 h 1666"/>
              <a:gd name="connsiteX6" fmla="*/ 28 w 590"/>
              <a:gd name="connsiteY6" fmla="*/ 571 h 1666"/>
              <a:gd name="connsiteX7" fmla="*/ 324 w 590"/>
              <a:gd name="connsiteY7" fmla="*/ 410 h 1666"/>
              <a:gd name="connsiteX8" fmla="*/ 124 w 590"/>
              <a:gd name="connsiteY8" fmla="*/ 28 h 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" h="1666">
                <a:moveTo>
                  <a:pt x="590" y="0"/>
                </a:moveTo>
                <a:lnTo>
                  <a:pt x="505" y="448"/>
                </a:lnTo>
                <a:lnTo>
                  <a:pt x="552" y="771"/>
                </a:lnTo>
                <a:lnTo>
                  <a:pt x="486" y="1667"/>
                </a:lnTo>
                <a:lnTo>
                  <a:pt x="305" y="1648"/>
                </a:lnTo>
                <a:lnTo>
                  <a:pt x="0" y="1191"/>
                </a:lnTo>
                <a:lnTo>
                  <a:pt x="28" y="571"/>
                </a:lnTo>
                <a:lnTo>
                  <a:pt x="324" y="410"/>
                </a:lnTo>
                <a:lnTo>
                  <a:pt x="124" y="2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56ADCAE7-F39A-2C65-38A3-ADFA58B6F8DB}"/>
              </a:ext>
            </a:extLst>
          </p:cNvPr>
          <p:cNvSpPr/>
          <p:nvPr/>
        </p:nvSpPr>
        <p:spPr>
          <a:xfrm>
            <a:off x="3862699" y="259569"/>
            <a:ext cx="1641119" cy="2408548"/>
          </a:xfrm>
          <a:custGeom>
            <a:avLst/>
            <a:gdLst>
              <a:gd name="connsiteX0" fmla="*/ 1145858 w 1641119"/>
              <a:gd name="connsiteY0" fmla="*/ 8315 h 2408548"/>
              <a:gd name="connsiteX1" fmla="*/ 1171547 w 1641119"/>
              <a:gd name="connsiteY1" fmla="*/ 22574 h 2408548"/>
              <a:gd name="connsiteX2" fmla="*/ 1185129 w 1641119"/>
              <a:gd name="connsiteY2" fmla="*/ 38995 h 2408548"/>
              <a:gd name="connsiteX3" fmla="*/ 1187977 w 1641119"/>
              <a:gd name="connsiteY3" fmla="*/ 38452 h 2408548"/>
              <a:gd name="connsiteX4" fmla="*/ 1206389 w 1641119"/>
              <a:gd name="connsiteY4" fmla="*/ 44710 h 2408548"/>
              <a:gd name="connsiteX5" fmla="*/ 1223867 w 1641119"/>
              <a:gd name="connsiteY5" fmla="*/ 52492 h 2408548"/>
              <a:gd name="connsiteX6" fmla="*/ 1252928 w 1641119"/>
              <a:gd name="connsiteY6" fmla="*/ 72590 h 2408548"/>
              <a:gd name="connsiteX7" fmla="*/ 1257005 w 1641119"/>
              <a:gd name="connsiteY7" fmla="*/ 79134 h 2408548"/>
              <a:gd name="connsiteX8" fmla="*/ 1253862 w 1641119"/>
              <a:gd name="connsiteY8" fmla="*/ 84468 h 2408548"/>
              <a:gd name="connsiteX9" fmla="*/ 1246642 w 1641119"/>
              <a:gd name="connsiteY9" fmla="*/ 88125 h 2408548"/>
              <a:gd name="connsiteX10" fmla="*/ 1209504 w 1641119"/>
              <a:gd name="connsiteY10" fmla="*/ 94621 h 2408548"/>
              <a:gd name="connsiteX11" fmla="*/ 1142133 w 1641119"/>
              <a:gd name="connsiteY11" fmla="*/ 102556 h 2408548"/>
              <a:gd name="connsiteX12" fmla="*/ 1103586 w 1641119"/>
              <a:gd name="connsiteY12" fmla="*/ 117843 h 2408548"/>
              <a:gd name="connsiteX13" fmla="*/ 1091327 w 1641119"/>
              <a:gd name="connsiteY13" fmla="*/ 118624 h 2408548"/>
              <a:gd name="connsiteX14" fmla="*/ 1090260 w 1641119"/>
              <a:gd name="connsiteY14" fmla="*/ 141084 h 2408548"/>
              <a:gd name="connsiteX15" fmla="*/ 1095499 w 1641119"/>
              <a:gd name="connsiteY15" fmla="*/ 142303 h 2408548"/>
              <a:gd name="connsiteX16" fmla="*/ 1104081 w 1641119"/>
              <a:gd name="connsiteY16" fmla="*/ 139303 h 2408548"/>
              <a:gd name="connsiteX17" fmla="*/ 1134275 w 1641119"/>
              <a:gd name="connsiteY17" fmla="*/ 116777 h 2408548"/>
              <a:gd name="connsiteX18" fmla="*/ 1145572 w 1641119"/>
              <a:gd name="connsiteY18" fmla="*/ 113043 h 2408548"/>
              <a:gd name="connsiteX19" fmla="*/ 1166651 w 1641119"/>
              <a:gd name="connsiteY19" fmla="*/ 114929 h 2408548"/>
              <a:gd name="connsiteX20" fmla="*/ 1194016 w 1641119"/>
              <a:gd name="connsiteY20" fmla="*/ 123425 h 2408548"/>
              <a:gd name="connsiteX21" fmla="*/ 1205056 w 1641119"/>
              <a:gd name="connsiteY21" fmla="*/ 120444 h 2408548"/>
              <a:gd name="connsiteX22" fmla="*/ 1224744 w 1641119"/>
              <a:gd name="connsiteY22" fmla="*/ 122663 h 2408548"/>
              <a:gd name="connsiteX23" fmla="*/ 1247765 w 1641119"/>
              <a:gd name="connsiteY23" fmla="*/ 116167 h 2408548"/>
              <a:gd name="connsiteX24" fmla="*/ 1274959 w 1641119"/>
              <a:gd name="connsiteY24" fmla="*/ 102060 h 2408548"/>
              <a:gd name="connsiteX25" fmla="*/ 1282399 w 1641119"/>
              <a:gd name="connsiteY25" fmla="*/ 133398 h 2408548"/>
              <a:gd name="connsiteX26" fmla="*/ 1292419 w 1641119"/>
              <a:gd name="connsiteY26" fmla="*/ 164135 h 2408548"/>
              <a:gd name="connsiteX27" fmla="*/ 1300353 w 1641119"/>
              <a:gd name="connsiteY27" fmla="*/ 160763 h 2408548"/>
              <a:gd name="connsiteX28" fmla="*/ 1307144 w 1641119"/>
              <a:gd name="connsiteY28" fmla="*/ 162477 h 2408548"/>
              <a:gd name="connsiteX29" fmla="*/ 1309440 w 1641119"/>
              <a:gd name="connsiteY29" fmla="*/ 172441 h 2408548"/>
              <a:gd name="connsiteX30" fmla="*/ 1313155 w 1641119"/>
              <a:gd name="connsiteY30" fmla="*/ 176641 h 2408548"/>
              <a:gd name="connsiteX31" fmla="*/ 1320851 w 1641119"/>
              <a:gd name="connsiteY31" fmla="*/ 174393 h 2408548"/>
              <a:gd name="connsiteX32" fmla="*/ 1344425 w 1641119"/>
              <a:gd name="connsiteY32" fmla="*/ 183032 h 2408548"/>
              <a:gd name="connsiteX33" fmla="*/ 1360608 w 1641119"/>
              <a:gd name="connsiteY33" fmla="*/ 198453 h 2408548"/>
              <a:gd name="connsiteX34" fmla="*/ 1366704 w 1641119"/>
              <a:gd name="connsiteY34" fmla="*/ 205588 h 2408548"/>
              <a:gd name="connsiteX35" fmla="*/ 1369628 w 1641119"/>
              <a:gd name="connsiteY35" fmla="*/ 215703 h 2408548"/>
              <a:gd name="connsiteX36" fmla="*/ 1371286 w 1641119"/>
              <a:gd name="connsiteY36" fmla="*/ 223761 h 2408548"/>
              <a:gd name="connsiteX37" fmla="*/ 1368743 w 1641119"/>
              <a:gd name="connsiteY37" fmla="*/ 233620 h 2408548"/>
              <a:gd name="connsiteX38" fmla="*/ 1358627 w 1641119"/>
              <a:gd name="connsiteY38" fmla="*/ 251031 h 2408548"/>
              <a:gd name="connsiteX39" fmla="*/ 1345835 w 1641119"/>
              <a:gd name="connsiteY39" fmla="*/ 266852 h 2408548"/>
              <a:gd name="connsiteX40" fmla="*/ 1328576 w 1641119"/>
              <a:gd name="connsiteY40" fmla="*/ 278921 h 2408548"/>
              <a:gd name="connsiteX41" fmla="*/ 1308688 w 1641119"/>
              <a:gd name="connsiteY41" fmla="*/ 286436 h 2408548"/>
              <a:gd name="connsiteX42" fmla="*/ 1155859 w 1641119"/>
              <a:gd name="connsiteY42" fmla="*/ 311306 h 2408548"/>
              <a:gd name="connsiteX43" fmla="*/ 1150687 w 1641119"/>
              <a:gd name="connsiteY43" fmla="*/ 317163 h 2408548"/>
              <a:gd name="connsiteX44" fmla="*/ 1147620 w 1641119"/>
              <a:gd name="connsiteY44" fmla="*/ 332013 h 2408548"/>
              <a:gd name="connsiteX45" fmla="*/ 1149658 w 1641119"/>
              <a:gd name="connsiteY45" fmla="*/ 351101 h 2408548"/>
              <a:gd name="connsiteX46" fmla="*/ 1156802 w 1641119"/>
              <a:gd name="connsiteY46" fmla="*/ 354063 h 2408548"/>
              <a:gd name="connsiteX47" fmla="*/ 1173490 w 1641119"/>
              <a:gd name="connsiteY47" fmla="*/ 343367 h 2408548"/>
              <a:gd name="connsiteX48" fmla="*/ 1202360 w 1641119"/>
              <a:gd name="connsiteY48" fmla="*/ 333156 h 2408548"/>
              <a:gd name="connsiteX49" fmla="*/ 1223572 w 1641119"/>
              <a:gd name="connsiteY49" fmla="*/ 333642 h 2408548"/>
              <a:gd name="connsiteX50" fmla="*/ 1274283 w 1641119"/>
              <a:gd name="connsiteY50" fmla="*/ 342357 h 2408548"/>
              <a:gd name="connsiteX51" fmla="*/ 1289247 w 1641119"/>
              <a:gd name="connsiteY51" fmla="*/ 364922 h 2408548"/>
              <a:gd name="connsiteX52" fmla="*/ 1297162 w 1641119"/>
              <a:gd name="connsiteY52" fmla="*/ 398964 h 2408548"/>
              <a:gd name="connsiteX53" fmla="*/ 1314707 w 1641119"/>
              <a:gd name="connsiteY53" fmla="*/ 391382 h 2408548"/>
              <a:gd name="connsiteX54" fmla="*/ 1318460 w 1641119"/>
              <a:gd name="connsiteY54" fmla="*/ 385562 h 2408548"/>
              <a:gd name="connsiteX55" fmla="*/ 1321222 w 1641119"/>
              <a:gd name="connsiteY55" fmla="*/ 375418 h 2408548"/>
              <a:gd name="connsiteX56" fmla="*/ 1323423 w 1641119"/>
              <a:gd name="connsiteY56" fmla="*/ 364455 h 2408548"/>
              <a:gd name="connsiteX57" fmla="*/ 1325070 w 1641119"/>
              <a:gd name="connsiteY57" fmla="*/ 352682 h 2408548"/>
              <a:gd name="connsiteX58" fmla="*/ 1326909 w 1641119"/>
              <a:gd name="connsiteY58" fmla="*/ 344615 h 2408548"/>
              <a:gd name="connsiteX59" fmla="*/ 1328947 w 1641119"/>
              <a:gd name="connsiteY59" fmla="*/ 340319 h 2408548"/>
              <a:gd name="connsiteX60" fmla="*/ 1333319 w 1641119"/>
              <a:gd name="connsiteY60" fmla="*/ 336718 h 2408548"/>
              <a:gd name="connsiteX61" fmla="*/ 1343387 w 1641119"/>
              <a:gd name="connsiteY61" fmla="*/ 332365 h 2408548"/>
              <a:gd name="connsiteX62" fmla="*/ 1369790 w 1641119"/>
              <a:gd name="connsiteY62" fmla="*/ 328127 h 2408548"/>
              <a:gd name="connsiteX63" fmla="*/ 1376143 w 1641119"/>
              <a:gd name="connsiteY63" fmla="*/ 329336 h 2408548"/>
              <a:gd name="connsiteX64" fmla="*/ 1380706 w 1641119"/>
              <a:gd name="connsiteY64" fmla="*/ 345691 h 2408548"/>
              <a:gd name="connsiteX65" fmla="*/ 1381697 w 1641119"/>
              <a:gd name="connsiteY65" fmla="*/ 355168 h 2408548"/>
              <a:gd name="connsiteX66" fmla="*/ 1382030 w 1641119"/>
              <a:gd name="connsiteY66" fmla="*/ 367427 h 2408548"/>
              <a:gd name="connsiteX67" fmla="*/ 1381887 w 1641119"/>
              <a:gd name="connsiteY67" fmla="*/ 382419 h 2408548"/>
              <a:gd name="connsiteX68" fmla="*/ 1381268 w 1641119"/>
              <a:gd name="connsiteY68" fmla="*/ 400060 h 2408548"/>
              <a:gd name="connsiteX69" fmla="*/ 1379020 w 1641119"/>
              <a:gd name="connsiteY69" fmla="*/ 417319 h 2408548"/>
              <a:gd name="connsiteX70" fmla="*/ 1371714 w 1641119"/>
              <a:gd name="connsiteY70" fmla="*/ 447018 h 2408548"/>
              <a:gd name="connsiteX71" fmla="*/ 1365838 w 1641119"/>
              <a:gd name="connsiteY71" fmla="*/ 462953 h 2408548"/>
              <a:gd name="connsiteX72" fmla="*/ 1359494 w 1641119"/>
              <a:gd name="connsiteY72" fmla="*/ 474345 h 2408548"/>
              <a:gd name="connsiteX73" fmla="*/ 1347350 w 1641119"/>
              <a:gd name="connsiteY73" fmla="*/ 500024 h 2408548"/>
              <a:gd name="connsiteX74" fmla="*/ 1343139 w 1641119"/>
              <a:gd name="connsiteY74" fmla="*/ 506816 h 2408548"/>
              <a:gd name="connsiteX75" fmla="*/ 1329785 w 1641119"/>
              <a:gd name="connsiteY75" fmla="*/ 536105 h 2408548"/>
              <a:gd name="connsiteX76" fmla="*/ 1326471 w 1641119"/>
              <a:gd name="connsiteY76" fmla="*/ 549497 h 2408548"/>
              <a:gd name="connsiteX77" fmla="*/ 1326271 w 1641119"/>
              <a:gd name="connsiteY77" fmla="*/ 559222 h 2408548"/>
              <a:gd name="connsiteX78" fmla="*/ 1328566 w 1641119"/>
              <a:gd name="connsiteY78" fmla="*/ 561070 h 2408548"/>
              <a:gd name="connsiteX79" fmla="*/ 1332443 w 1641119"/>
              <a:gd name="connsiteY79" fmla="*/ 551936 h 2408548"/>
              <a:gd name="connsiteX80" fmla="*/ 1333881 w 1641119"/>
              <a:gd name="connsiteY80" fmla="*/ 545382 h 2408548"/>
              <a:gd name="connsiteX81" fmla="*/ 1336377 w 1641119"/>
              <a:gd name="connsiteY81" fmla="*/ 538486 h 2408548"/>
              <a:gd name="connsiteX82" fmla="*/ 1356055 w 1641119"/>
              <a:gd name="connsiteY82" fmla="*/ 520170 h 2408548"/>
              <a:gd name="connsiteX83" fmla="*/ 1360275 w 1641119"/>
              <a:gd name="connsiteY83" fmla="*/ 515026 h 2408548"/>
              <a:gd name="connsiteX84" fmla="*/ 1373153 w 1641119"/>
              <a:gd name="connsiteY84" fmla="*/ 492871 h 2408548"/>
              <a:gd name="connsiteX85" fmla="*/ 1381373 w 1641119"/>
              <a:gd name="connsiteY85" fmla="*/ 484499 h 2408548"/>
              <a:gd name="connsiteX86" fmla="*/ 1388126 w 1641119"/>
              <a:gd name="connsiteY86" fmla="*/ 475669 h 2408548"/>
              <a:gd name="connsiteX87" fmla="*/ 1391707 w 1641119"/>
              <a:gd name="connsiteY87" fmla="*/ 469382 h 2408548"/>
              <a:gd name="connsiteX88" fmla="*/ 1411491 w 1641119"/>
              <a:gd name="connsiteY88" fmla="*/ 424072 h 2408548"/>
              <a:gd name="connsiteX89" fmla="*/ 1421806 w 1641119"/>
              <a:gd name="connsiteY89" fmla="*/ 410251 h 2408548"/>
              <a:gd name="connsiteX90" fmla="*/ 1432636 w 1641119"/>
              <a:gd name="connsiteY90" fmla="*/ 410223 h 2408548"/>
              <a:gd name="connsiteX91" fmla="*/ 1434551 w 1641119"/>
              <a:gd name="connsiteY91" fmla="*/ 433549 h 2408548"/>
              <a:gd name="connsiteX92" fmla="*/ 1447534 w 1641119"/>
              <a:gd name="connsiteY92" fmla="*/ 437121 h 2408548"/>
              <a:gd name="connsiteX93" fmla="*/ 1453172 w 1641119"/>
              <a:gd name="connsiteY93" fmla="*/ 436121 h 2408548"/>
              <a:gd name="connsiteX94" fmla="*/ 1462231 w 1641119"/>
              <a:gd name="connsiteY94" fmla="*/ 441741 h 2408548"/>
              <a:gd name="connsiteX95" fmla="*/ 1466202 w 1641119"/>
              <a:gd name="connsiteY95" fmla="*/ 446351 h 2408548"/>
              <a:gd name="connsiteX96" fmla="*/ 1472956 w 1641119"/>
              <a:gd name="connsiteY96" fmla="*/ 448694 h 2408548"/>
              <a:gd name="connsiteX97" fmla="*/ 1479918 w 1641119"/>
              <a:gd name="connsiteY97" fmla="*/ 454142 h 2408548"/>
              <a:gd name="connsiteX98" fmla="*/ 1486062 w 1641119"/>
              <a:gd name="connsiteY98" fmla="*/ 448285 h 2408548"/>
              <a:gd name="connsiteX99" fmla="*/ 1487853 w 1641119"/>
              <a:gd name="connsiteY99" fmla="*/ 444598 h 2408548"/>
              <a:gd name="connsiteX100" fmla="*/ 1493787 w 1641119"/>
              <a:gd name="connsiteY100" fmla="*/ 427787 h 2408548"/>
              <a:gd name="connsiteX101" fmla="*/ 1501807 w 1641119"/>
              <a:gd name="connsiteY101" fmla="*/ 412747 h 2408548"/>
              <a:gd name="connsiteX102" fmla="*/ 1509236 w 1641119"/>
              <a:gd name="connsiteY102" fmla="*/ 393764 h 2408548"/>
              <a:gd name="connsiteX103" fmla="*/ 1511703 w 1641119"/>
              <a:gd name="connsiteY103" fmla="*/ 389125 h 2408548"/>
              <a:gd name="connsiteX104" fmla="*/ 1515609 w 1641119"/>
              <a:gd name="connsiteY104" fmla="*/ 384905 h 2408548"/>
              <a:gd name="connsiteX105" fmla="*/ 1519666 w 1641119"/>
              <a:gd name="connsiteY105" fmla="*/ 383238 h 2408548"/>
              <a:gd name="connsiteX106" fmla="*/ 1530715 w 1641119"/>
              <a:gd name="connsiteY106" fmla="*/ 374218 h 2408548"/>
              <a:gd name="connsiteX107" fmla="*/ 1533515 w 1641119"/>
              <a:gd name="connsiteY107" fmla="*/ 373590 h 2408548"/>
              <a:gd name="connsiteX108" fmla="*/ 1539478 w 1641119"/>
              <a:gd name="connsiteY108" fmla="*/ 376447 h 2408548"/>
              <a:gd name="connsiteX109" fmla="*/ 1565824 w 1641119"/>
              <a:gd name="connsiteY109" fmla="*/ 377933 h 2408548"/>
              <a:gd name="connsiteX110" fmla="*/ 1580198 w 1641119"/>
              <a:gd name="connsiteY110" fmla="*/ 382581 h 2408548"/>
              <a:gd name="connsiteX111" fmla="*/ 1600210 w 1641119"/>
              <a:gd name="connsiteY111" fmla="*/ 395411 h 2408548"/>
              <a:gd name="connsiteX112" fmla="*/ 1614154 w 1641119"/>
              <a:gd name="connsiteY112" fmla="*/ 402393 h 2408548"/>
              <a:gd name="connsiteX113" fmla="*/ 1620612 w 1641119"/>
              <a:gd name="connsiteY113" fmla="*/ 408546 h 2408548"/>
              <a:gd name="connsiteX114" fmla="*/ 1630013 w 1641119"/>
              <a:gd name="connsiteY114" fmla="*/ 421662 h 2408548"/>
              <a:gd name="connsiteX115" fmla="*/ 1637595 w 1641119"/>
              <a:gd name="connsiteY115" fmla="*/ 435273 h 2408548"/>
              <a:gd name="connsiteX116" fmla="*/ 1641119 w 1641119"/>
              <a:gd name="connsiteY116" fmla="*/ 439245 h 2408548"/>
              <a:gd name="connsiteX117" fmla="*/ 1640986 w 1641119"/>
              <a:gd name="connsiteY117" fmla="*/ 443532 h 2408548"/>
              <a:gd name="connsiteX118" fmla="*/ 1638367 w 1641119"/>
              <a:gd name="connsiteY118" fmla="*/ 449428 h 2408548"/>
              <a:gd name="connsiteX119" fmla="*/ 1619583 w 1641119"/>
              <a:gd name="connsiteY119" fmla="*/ 469868 h 2408548"/>
              <a:gd name="connsiteX120" fmla="*/ 1613430 w 1641119"/>
              <a:gd name="connsiteY120" fmla="*/ 483384 h 2408548"/>
              <a:gd name="connsiteX121" fmla="*/ 1595657 w 1641119"/>
              <a:gd name="connsiteY121" fmla="*/ 508549 h 2408548"/>
              <a:gd name="connsiteX122" fmla="*/ 1586970 w 1641119"/>
              <a:gd name="connsiteY122" fmla="*/ 517103 h 2408548"/>
              <a:gd name="connsiteX123" fmla="*/ 1577531 w 1641119"/>
              <a:gd name="connsiteY123" fmla="*/ 520446 h 2408548"/>
              <a:gd name="connsiteX124" fmla="*/ 1567024 w 1641119"/>
              <a:gd name="connsiteY124" fmla="*/ 521246 h 2408548"/>
              <a:gd name="connsiteX125" fmla="*/ 1560205 w 1641119"/>
              <a:gd name="connsiteY125" fmla="*/ 524808 h 2408548"/>
              <a:gd name="connsiteX126" fmla="*/ 1559195 w 1641119"/>
              <a:gd name="connsiteY126" fmla="*/ 528190 h 2408548"/>
              <a:gd name="connsiteX127" fmla="*/ 1564053 w 1641119"/>
              <a:gd name="connsiteY127" fmla="*/ 538382 h 2408548"/>
              <a:gd name="connsiteX128" fmla="*/ 1566186 w 1641119"/>
              <a:gd name="connsiteY128" fmla="*/ 545602 h 2408548"/>
              <a:gd name="connsiteX129" fmla="*/ 1565882 w 1641119"/>
              <a:gd name="connsiteY129" fmla="*/ 551993 h 2408548"/>
              <a:gd name="connsiteX130" fmla="*/ 1560767 w 1641119"/>
              <a:gd name="connsiteY130" fmla="*/ 561423 h 2408548"/>
              <a:gd name="connsiteX131" fmla="*/ 1558833 w 1641119"/>
              <a:gd name="connsiteY131" fmla="*/ 563547 h 2408548"/>
              <a:gd name="connsiteX132" fmla="*/ 1540373 w 1641119"/>
              <a:gd name="connsiteY132" fmla="*/ 570500 h 2408548"/>
              <a:gd name="connsiteX133" fmla="*/ 1531058 w 1641119"/>
              <a:gd name="connsiteY133" fmla="*/ 582235 h 2408548"/>
              <a:gd name="connsiteX134" fmla="*/ 1518904 w 1641119"/>
              <a:gd name="connsiteY134" fmla="*/ 583654 h 2408548"/>
              <a:gd name="connsiteX135" fmla="*/ 1510313 w 1641119"/>
              <a:gd name="connsiteY135" fmla="*/ 582320 h 2408548"/>
              <a:gd name="connsiteX136" fmla="*/ 1498502 w 1641119"/>
              <a:gd name="connsiteY136" fmla="*/ 594846 h 2408548"/>
              <a:gd name="connsiteX137" fmla="*/ 1503121 w 1641119"/>
              <a:gd name="connsiteY137" fmla="*/ 604961 h 2408548"/>
              <a:gd name="connsiteX138" fmla="*/ 1507350 w 1641119"/>
              <a:gd name="connsiteY138" fmla="*/ 609324 h 2408548"/>
              <a:gd name="connsiteX139" fmla="*/ 1520504 w 1641119"/>
              <a:gd name="connsiteY139" fmla="*/ 618449 h 2408548"/>
              <a:gd name="connsiteX140" fmla="*/ 1520628 w 1641119"/>
              <a:gd name="connsiteY140" fmla="*/ 623668 h 2408548"/>
              <a:gd name="connsiteX141" fmla="*/ 1514342 w 1641119"/>
              <a:gd name="connsiteY141" fmla="*/ 634155 h 2408548"/>
              <a:gd name="connsiteX142" fmla="*/ 1505760 w 1641119"/>
              <a:gd name="connsiteY142" fmla="*/ 646433 h 2408548"/>
              <a:gd name="connsiteX143" fmla="*/ 1495616 w 1641119"/>
              <a:gd name="connsiteY143" fmla="*/ 654891 h 2408548"/>
              <a:gd name="connsiteX144" fmla="*/ 1491806 w 1641119"/>
              <a:gd name="connsiteY144" fmla="*/ 656149 h 2408548"/>
              <a:gd name="connsiteX145" fmla="*/ 1486995 w 1641119"/>
              <a:gd name="connsiteY145" fmla="*/ 654025 h 2408548"/>
              <a:gd name="connsiteX146" fmla="*/ 1482557 w 1641119"/>
              <a:gd name="connsiteY146" fmla="*/ 654482 h 2408548"/>
              <a:gd name="connsiteX147" fmla="*/ 1472784 w 1641119"/>
              <a:gd name="connsiteY147" fmla="*/ 658368 h 2408548"/>
              <a:gd name="connsiteX148" fmla="*/ 1463478 w 1641119"/>
              <a:gd name="connsiteY148" fmla="*/ 658987 h 2408548"/>
              <a:gd name="connsiteX149" fmla="*/ 1446857 w 1641119"/>
              <a:gd name="connsiteY149" fmla="*/ 653491 h 2408548"/>
              <a:gd name="connsiteX150" fmla="*/ 1437865 w 1641119"/>
              <a:gd name="connsiteY150" fmla="*/ 647109 h 2408548"/>
              <a:gd name="connsiteX151" fmla="*/ 1433131 w 1641119"/>
              <a:gd name="connsiteY151" fmla="*/ 644900 h 2408548"/>
              <a:gd name="connsiteX152" fmla="*/ 1427169 w 1641119"/>
              <a:gd name="connsiteY152" fmla="*/ 645509 h 2408548"/>
              <a:gd name="connsiteX153" fmla="*/ 1424874 w 1641119"/>
              <a:gd name="connsiteY153" fmla="*/ 648091 h 2408548"/>
              <a:gd name="connsiteX154" fmla="*/ 1415472 w 1641119"/>
              <a:gd name="connsiteY154" fmla="*/ 663264 h 2408548"/>
              <a:gd name="connsiteX155" fmla="*/ 1410862 w 1641119"/>
              <a:gd name="connsiteY155" fmla="*/ 673532 h 2408548"/>
              <a:gd name="connsiteX156" fmla="*/ 1407900 w 1641119"/>
              <a:gd name="connsiteY156" fmla="*/ 683971 h 2408548"/>
              <a:gd name="connsiteX157" fmla="*/ 1406633 w 1641119"/>
              <a:gd name="connsiteY157" fmla="*/ 695268 h 2408548"/>
              <a:gd name="connsiteX158" fmla="*/ 1407062 w 1641119"/>
              <a:gd name="connsiteY158" fmla="*/ 707403 h 2408548"/>
              <a:gd name="connsiteX159" fmla="*/ 1408205 w 1641119"/>
              <a:gd name="connsiteY159" fmla="*/ 715670 h 2408548"/>
              <a:gd name="connsiteX160" fmla="*/ 1410062 w 1641119"/>
              <a:gd name="connsiteY160" fmla="*/ 720128 h 2408548"/>
              <a:gd name="connsiteX161" fmla="*/ 1412291 w 1641119"/>
              <a:gd name="connsiteY161" fmla="*/ 722824 h 2408548"/>
              <a:gd name="connsiteX162" fmla="*/ 1416196 w 1641119"/>
              <a:gd name="connsiteY162" fmla="*/ 724233 h 2408548"/>
              <a:gd name="connsiteX163" fmla="*/ 1424788 w 1641119"/>
              <a:gd name="connsiteY163" fmla="*/ 722900 h 2408548"/>
              <a:gd name="connsiteX164" fmla="*/ 1428160 w 1641119"/>
              <a:gd name="connsiteY164" fmla="*/ 723662 h 2408548"/>
              <a:gd name="connsiteX165" fmla="*/ 1429188 w 1641119"/>
              <a:gd name="connsiteY165" fmla="*/ 726081 h 2408548"/>
              <a:gd name="connsiteX166" fmla="*/ 1431046 w 1641119"/>
              <a:gd name="connsiteY166" fmla="*/ 733720 h 2408548"/>
              <a:gd name="connsiteX167" fmla="*/ 1430722 w 1641119"/>
              <a:gd name="connsiteY167" fmla="*/ 740883 h 2408548"/>
              <a:gd name="connsiteX168" fmla="*/ 1429160 w 1641119"/>
              <a:gd name="connsiteY168" fmla="*/ 750903 h 2408548"/>
              <a:gd name="connsiteX169" fmla="*/ 1427959 w 1641119"/>
              <a:gd name="connsiteY169" fmla="*/ 762514 h 2408548"/>
              <a:gd name="connsiteX170" fmla="*/ 1427102 w 1641119"/>
              <a:gd name="connsiteY170" fmla="*/ 775678 h 2408548"/>
              <a:gd name="connsiteX171" fmla="*/ 1427559 w 1641119"/>
              <a:gd name="connsiteY171" fmla="*/ 782822 h 2408548"/>
              <a:gd name="connsiteX172" fmla="*/ 1431036 w 1641119"/>
              <a:gd name="connsiteY172" fmla="*/ 784384 h 2408548"/>
              <a:gd name="connsiteX173" fmla="*/ 1432665 w 1641119"/>
              <a:gd name="connsiteY173" fmla="*/ 783869 h 2408548"/>
              <a:gd name="connsiteX174" fmla="*/ 1434560 w 1641119"/>
              <a:gd name="connsiteY174" fmla="*/ 786213 h 2408548"/>
              <a:gd name="connsiteX175" fmla="*/ 1436713 w 1641119"/>
              <a:gd name="connsiteY175" fmla="*/ 791385 h 2408548"/>
              <a:gd name="connsiteX176" fmla="*/ 1438332 w 1641119"/>
              <a:gd name="connsiteY176" fmla="*/ 796842 h 2408548"/>
              <a:gd name="connsiteX177" fmla="*/ 1439409 w 1641119"/>
              <a:gd name="connsiteY177" fmla="*/ 802577 h 2408548"/>
              <a:gd name="connsiteX178" fmla="*/ 1438847 w 1641119"/>
              <a:gd name="connsiteY178" fmla="*/ 807291 h 2408548"/>
              <a:gd name="connsiteX179" fmla="*/ 1436627 w 1641119"/>
              <a:gd name="connsiteY179" fmla="*/ 810987 h 2408548"/>
              <a:gd name="connsiteX180" fmla="*/ 1431627 w 1641119"/>
              <a:gd name="connsiteY180" fmla="*/ 815149 h 2408548"/>
              <a:gd name="connsiteX181" fmla="*/ 1419311 w 1641119"/>
              <a:gd name="connsiteY181" fmla="*/ 823331 h 2408548"/>
              <a:gd name="connsiteX182" fmla="*/ 1418063 w 1641119"/>
              <a:gd name="connsiteY182" fmla="*/ 825818 h 2408548"/>
              <a:gd name="connsiteX183" fmla="*/ 1417091 w 1641119"/>
              <a:gd name="connsiteY183" fmla="*/ 830770 h 2408548"/>
              <a:gd name="connsiteX184" fmla="*/ 1416406 w 1641119"/>
              <a:gd name="connsiteY184" fmla="*/ 838181 h 2408548"/>
              <a:gd name="connsiteX185" fmla="*/ 1414920 w 1641119"/>
              <a:gd name="connsiteY185" fmla="*/ 844896 h 2408548"/>
              <a:gd name="connsiteX186" fmla="*/ 1412634 w 1641119"/>
              <a:gd name="connsiteY186" fmla="*/ 850897 h 2408548"/>
              <a:gd name="connsiteX187" fmla="*/ 1410557 w 1641119"/>
              <a:gd name="connsiteY187" fmla="*/ 854469 h 2408548"/>
              <a:gd name="connsiteX188" fmla="*/ 1406566 w 1641119"/>
              <a:gd name="connsiteY188" fmla="*/ 856050 h 2408548"/>
              <a:gd name="connsiteX189" fmla="*/ 1401337 w 1641119"/>
              <a:gd name="connsiteY189" fmla="*/ 856259 h 2408548"/>
              <a:gd name="connsiteX190" fmla="*/ 1395460 w 1641119"/>
              <a:gd name="connsiteY190" fmla="*/ 859688 h 2408548"/>
              <a:gd name="connsiteX191" fmla="*/ 1381611 w 1641119"/>
              <a:gd name="connsiteY191" fmla="*/ 879548 h 2408548"/>
              <a:gd name="connsiteX192" fmla="*/ 1381401 w 1641119"/>
              <a:gd name="connsiteY192" fmla="*/ 881739 h 2408548"/>
              <a:gd name="connsiteX193" fmla="*/ 1386583 w 1641119"/>
              <a:gd name="connsiteY193" fmla="*/ 888054 h 2408548"/>
              <a:gd name="connsiteX194" fmla="*/ 1386364 w 1641119"/>
              <a:gd name="connsiteY194" fmla="*/ 893559 h 2408548"/>
              <a:gd name="connsiteX195" fmla="*/ 1379973 w 1641119"/>
              <a:gd name="connsiteY195" fmla="*/ 916981 h 2408548"/>
              <a:gd name="connsiteX196" fmla="*/ 1378220 w 1641119"/>
              <a:gd name="connsiteY196" fmla="*/ 928459 h 2408548"/>
              <a:gd name="connsiteX197" fmla="*/ 1376829 w 1641119"/>
              <a:gd name="connsiteY197" fmla="*/ 944061 h 2408548"/>
              <a:gd name="connsiteX198" fmla="*/ 1374553 w 1641119"/>
              <a:gd name="connsiteY198" fmla="*/ 957101 h 2408548"/>
              <a:gd name="connsiteX199" fmla="*/ 1371381 w 1641119"/>
              <a:gd name="connsiteY199" fmla="*/ 967635 h 2408548"/>
              <a:gd name="connsiteX200" fmla="*/ 1368257 w 1641119"/>
              <a:gd name="connsiteY200" fmla="*/ 979713 h 2408548"/>
              <a:gd name="connsiteX201" fmla="*/ 1365190 w 1641119"/>
              <a:gd name="connsiteY201" fmla="*/ 993277 h 2408548"/>
              <a:gd name="connsiteX202" fmla="*/ 1365666 w 1641119"/>
              <a:gd name="connsiteY202" fmla="*/ 1003611 h 2408548"/>
              <a:gd name="connsiteX203" fmla="*/ 1369695 w 1641119"/>
              <a:gd name="connsiteY203" fmla="*/ 1010764 h 2408548"/>
              <a:gd name="connsiteX204" fmla="*/ 1375020 w 1641119"/>
              <a:gd name="connsiteY204" fmla="*/ 1004983 h 2408548"/>
              <a:gd name="connsiteX205" fmla="*/ 1381640 w 1641119"/>
              <a:gd name="connsiteY205" fmla="*/ 986104 h 2408548"/>
              <a:gd name="connsiteX206" fmla="*/ 1388840 w 1641119"/>
              <a:gd name="connsiteY206" fmla="*/ 977875 h 2408548"/>
              <a:gd name="connsiteX207" fmla="*/ 1396613 w 1641119"/>
              <a:gd name="connsiteY207" fmla="*/ 980456 h 2408548"/>
              <a:gd name="connsiteX208" fmla="*/ 1403385 w 1641119"/>
              <a:gd name="connsiteY208" fmla="*/ 984228 h 2408548"/>
              <a:gd name="connsiteX209" fmla="*/ 1412034 w 1641119"/>
              <a:gd name="connsiteY209" fmla="*/ 991648 h 2408548"/>
              <a:gd name="connsiteX210" fmla="*/ 1419273 w 1641119"/>
              <a:gd name="connsiteY210" fmla="*/ 996258 h 2408548"/>
              <a:gd name="connsiteX211" fmla="*/ 1425521 w 1641119"/>
              <a:gd name="connsiteY211" fmla="*/ 1002306 h 2408548"/>
              <a:gd name="connsiteX212" fmla="*/ 1428102 w 1641119"/>
              <a:gd name="connsiteY212" fmla="*/ 1007383 h 2408548"/>
              <a:gd name="connsiteX213" fmla="*/ 1430693 w 1641119"/>
              <a:gd name="connsiteY213" fmla="*/ 1014517 h 2408548"/>
              <a:gd name="connsiteX214" fmla="*/ 1430712 w 1641119"/>
              <a:gd name="connsiteY214" fmla="*/ 1019004 h 2408548"/>
              <a:gd name="connsiteX215" fmla="*/ 1426131 w 1641119"/>
              <a:gd name="connsiteY215" fmla="*/ 1021413 h 2408548"/>
              <a:gd name="connsiteX216" fmla="*/ 1424616 w 1641119"/>
              <a:gd name="connsiteY216" fmla="*/ 1020642 h 2408548"/>
              <a:gd name="connsiteX217" fmla="*/ 1413148 w 1641119"/>
              <a:gd name="connsiteY217" fmla="*/ 1008879 h 2408548"/>
              <a:gd name="connsiteX218" fmla="*/ 1407566 w 1641119"/>
              <a:gd name="connsiteY218" fmla="*/ 1005935 h 2408548"/>
              <a:gd name="connsiteX219" fmla="*/ 1400156 w 1641119"/>
              <a:gd name="connsiteY219" fmla="*/ 1009479 h 2408548"/>
              <a:gd name="connsiteX220" fmla="*/ 1393698 w 1641119"/>
              <a:gd name="connsiteY220" fmla="*/ 1014803 h 2408548"/>
              <a:gd name="connsiteX221" fmla="*/ 1399499 w 1641119"/>
              <a:gd name="connsiteY221" fmla="*/ 1036053 h 2408548"/>
              <a:gd name="connsiteX222" fmla="*/ 1405700 w 1641119"/>
              <a:gd name="connsiteY222" fmla="*/ 1045731 h 2408548"/>
              <a:gd name="connsiteX223" fmla="*/ 1417015 w 1641119"/>
              <a:gd name="connsiteY223" fmla="*/ 1050122 h 2408548"/>
              <a:gd name="connsiteX224" fmla="*/ 1422921 w 1641119"/>
              <a:gd name="connsiteY224" fmla="*/ 1054732 h 2408548"/>
              <a:gd name="connsiteX225" fmla="*/ 1427236 w 1641119"/>
              <a:gd name="connsiteY225" fmla="*/ 1060609 h 2408548"/>
              <a:gd name="connsiteX226" fmla="*/ 1430608 w 1641119"/>
              <a:gd name="connsiteY226" fmla="*/ 1063466 h 2408548"/>
              <a:gd name="connsiteX227" fmla="*/ 1435132 w 1641119"/>
              <a:gd name="connsiteY227" fmla="*/ 1062209 h 2408548"/>
              <a:gd name="connsiteX228" fmla="*/ 1441218 w 1641119"/>
              <a:gd name="connsiteY228" fmla="*/ 1056437 h 2408548"/>
              <a:gd name="connsiteX229" fmla="*/ 1449705 w 1641119"/>
              <a:gd name="connsiteY229" fmla="*/ 1056123 h 2408548"/>
              <a:gd name="connsiteX230" fmla="*/ 1453534 w 1641119"/>
              <a:gd name="connsiteY230" fmla="*/ 1058990 h 2408548"/>
              <a:gd name="connsiteX231" fmla="*/ 1456306 w 1641119"/>
              <a:gd name="connsiteY231" fmla="*/ 1064324 h 2408548"/>
              <a:gd name="connsiteX232" fmla="*/ 1457554 w 1641119"/>
              <a:gd name="connsiteY232" fmla="*/ 1074249 h 2408548"/>
              <a:gd name="connsiteX233" fmla="*/ 1457277 w 1641119"/>
              <a:gd name="connsiteY233" fmla="*/ 1088669 h 2408548"/>
              <a:gd name="connsiteX234" fmla="*/ 1456354 w 1641119"/>
              <a:gd name="connsiteY234" fmla="*/ 1099442 h 2408548"/>
              <a:gd name="connsiteX235" fmla="*/ 1454782 w 1641119"/>
              <a:gd name="connsiteY235" fmla="*/ 1106643 h 2408548"/>
              <a:gd name="connsiteX236" fmla="*/ 1451725 w 1641119"/>
              <a:gd name="connsiteY236" fmla="*/ 1116244 h 2408548"/>
              <a:gd name="connsiteX237" fmla="*/ 1449172 w 1641119"/>
              <a:gd name="connsiteY237" fmla="*/ 1117987 h 2408548"/>
              <a:gd name="connsiteX238" fmla="*/ 1445581 w 1641119"/>
              <a:gd name="connsiteY238" fmla="*/ 1117463 h 2408548"/>
              <a:gd name="connsiteX239" fmla="*/ 1442238 w 1641119"/>
              <a:gd name="connsiteY239" fmla="*/ 1115501 h 2408548"/>
              <a:gd name="connsiteX240" fmla="*/ 1439142 w 1641119"/>
              <a:gd name="connsiteY240" fmla="*/ 1112082 h 2408548"/>
              <a:gd name="connsiteX241" fmla="*/ 1434456 w 1641119"/>
              <a:gd name="connsiteY241" fmla="*/ 1109415 h 2408548"/>
              <a:gd name="connsiteX242" fmla="*/ 1425035 w 1641119"/>
              <a:gd name="connsiteY242" fmla="*/ 1106529 h 2408548"/>
              <a:gd name="connsiteX243" fmla="*/ 1415510 w 1641119"/>
              <a:gd name="connsiteY243" fmla="*/ 1100242 h 2408548"/>
              <a:gd name="connsiteX244" fmla="*/ 1410176 w 1641119"/>
              <a:gd name="connsiteY244" fmla="*/ 1098690 h 2408548"/>
              <a:gd name="connsiteX245" fmla="*/ 1398889 w 1641119"/>
              <a:gd name="connsiteY245" fmla="*/ 1099490 h 2408548"/>
              <a:gd name="connsiteX246" fmla="*/ 1386716 w 1641119"/>
              <a:gd name="connsiteY246" fmla="*/ 1103471 h 2408548"/>
              <a:gd name="connsiteX247" fmla="*/ 1386240 w 1641119"/>
              <a:gd name="connsiteY247" fmla="*/ 1108681 h 2408548"/>
              <a:gd name="connsiteX248" fmla="*/ 1368733 w 1641119"/>
              <a:gd name="connsiteY248" fmla="*/ 1126750 h 2408548"/>
              <a:gd name="connsiteX249" fmla="*/ 1365142 w 1641119"/>
              <a:gd name="connsiteY249" fmla="*/ 1126503 h 2408548"/>
              <a:gd name="connsiteX250" fmla="*/ 1360284 w 1641119"/>
              <a:gd name="connsiteY250" fmla="*/ 1120321 h 2408548"/>
              <a:gd name="connsiteX251" fmla="*/ 1353483 w 1641119"/>
              <a:gd name="connsiteY251" fmla="*/ 1114377 h 2408548"/>
              <a:gd name="connsiteX252" fmla="*/ 1349502 w 1641119"/>
              <a:gd name="connsiteY252" fmla="*/ 1114415 h 2408548"/>
              <a:gd name="connsiteX253" fmla="*/ 1343616 w 1641119"/>
              <a:gd name="connsiteY253" fmla="*/ 1121940 h 2408548"/>
              <a:gd name="connsiteX254" fmla="*/ 1342149 w 1641119"/>
              <a:gd name="connsiteY254" fmla="*/ 1124845 h 2408548"/>
              <a:gd name="connsiteX255" fmla="*/ 1342225 w 1641119"/>
              <a:gd name="connsiteY255" fmla="*/ 1127579 h 2408548"/>
              <a:gd name="connsiteX256" fmla="*/ 1346559 w 1641119"/>
              <a:gd name="connsiteY256" fmla="*/ 1134028 h 2408548"/>
              <a:gd name="connsiteX257" fmla="*/ 1348321 w 1641119"/>
              <a:gd name="connsiteY257" fmla="*/ 1135504 h 2408548"/>
              <a:gd name="connsiteX258" fmla="*/ 1350559 w 1641119"/>
              <a:gd name="connsiteY258" fmla="*/ 1136742 h 2408548"/>
              <a:gd name="connsiteX259" fmla="*/ 1358341 w 1641119"/>
              <a:gd name="connsiteY259" fmla="*/ 1138285 h 2408548"/>
              <a:gd name="connsiteX260" fmla="*/ 1361723 w 1641119"/>
              <a:gd name="connsiteY260" fmla="*/ 1139971 h 2408548"/>
              <a:gd name="connsiteX261" fmla="*/ 1364904 w 1641119"/>
              <a:gd name="connsiteY261" fmla="*/ 1159745 h 2408548"/>
              <a:gd name="connsiteX262" fmla="*/ 1369952 w 1641119"/>
              <a:gd name="connsiteY262" fmla="*/ 1171842 h 2408548"/>
              <a:gd name="connsiteX263" fmla="*/ 1372115 w 1641119"/>
              <a:gd name="connsiteY263" fmla="*/ 1174299 h 2408548"/>
              <a:gd name="connsiteX264" fmla="*/ 1374019 w 1641119"/>
              <a:gd name="connsiteY264" fmla="*/ 1175185 h 2408548"/>
              <a:gd name="connsiteX265" fmla="*/ 1380211 w 1641119"/>
              <a:gd name="connsiteY265" fmla="*/ 1174747 h 2408548"/>
              <a:gd name="connsiteX266" fmla="*/ 1388173 w 1641119"/>
              <a:gd name="connsiteY266" fmla="*/ 1170680 h 2408548"/>
              <a:gd name="connsiteX267" fmla="*/ 1390955 w 1641119"/>
              <a:gd name="connsiteY267" fmla="*/ 1173937 h 2408548"/>
              <a:gd name="connsiteX268" fmla="*/ 1396822 w 1641119"/>
              <a:gd name="connsiteY268" fmla="*/ 1177909 h 2408548"/>
              <a:gd name="connsiteX269" fmla="*/ 1400251 w 1641119"/>
              <a:gd name="connsiteY269" fmla="*/ 1178900 h 2408548"/>
              <a:gd name="connsiteX270" fmla="*/ 1404423 w 1641119"/>
              <a:gd name="connsiteY270" fmla="*/ 1178738 h 2408548"/>
              <a:gd name="connsiteX271" fmla="*/ 1409119 w 1641119"/>
              <a:gd name="connsiteY271" fmla="*/ 1180243 h 2408548"/>
              <a:gd name="connsiteX272" fmla="*/ 1415558 w 1641119"/>
              <a:gd name="connsiteY272" fmla="*/ 1191244 h 2408548"/>
              <a:gd name="connsiteX273" fmla="*/ 1413024 w 1641119"/>
              <a:gd name="connsiteY273" fmla="*/ 1204998 h 2408548"/>
              <a:gd name="connsiteX274" fmla="*/ 1417053 w 1641119"/>
              <a:gd name="connsiteY274" fmla="*/ 1215923 h 2408548"/>
              <a:gd name="connsiteX275" fmla="*/ 1423492 w 1641119"/>
              <a:gd name="connsiteY275" fmla="*/ 1227115 h 2408548"/>
              <a:gd name="connsiteX276" fmla="*/ 1425016 w 1641119"/>
              <a:gd name="connsiteY276" fmla="*/ 1231192 h 2408548"/>
              <a:gd name="connsiteX277" fmla="*/ 1425635 w 1641119"/>
              <a:gd name="connsiteY277" fmla="*/ 1238545 h 2408548"/>
              <a:gd name="connsiteX278" fmla="*/ 1425778 w 1641119"/>
              <a:gd name="connsiteY278" fmla="*/ 1243374 h 2408548"/>
              <a:gd name="connsiteX279" fmla="*/ 1426264 w 1641119"/>
              <a:gd name="connsiteY279" fmla="*/ 1247785 h 2408548"/>
              <a:gd name="connsiteX280" fmla="*/ 1427083 w 1641119"/>
              <a:gd name="connsiteY280" fmla="*/ 1251747 h 2408548"/>
              <a:gd name="connsiteX281" fmla="*/ 1427931 w 1641119"/>
              <a:gd name="connsiteY281" fmla="*/ 1259500 h 2408548"/>
              <a:gd name="connsiteX282" fmla="*/ 1428817 w 1641119"/>
              <a:gd name="connsiteY282" fmla="*/ 1270987 h 2408548"/>
              <a:gd name="connsiteX283" fmla="*/ 1428588 w 1641119"/>
              <a:gd name="connsiteY283" fmla="*/ 1280303 h 2408548"/>
              <a:gd name="connsiteX284" fmla="*/ 1427226 w 1641119"/>
              <a:gd name="connsiteY284" fmla="*/ 1287485 h 2408548"/>
              <a:gd name="connsiteX285" fmla="*/ 1424540 w 1641119"/>
              <a:gd name="connsiteY285" fmla="*/ 1292676 h 2408548"/>
              <a:gd name="connsiteX286" fmla="*/ 1420540 w 1641119"/>
              <a:gd name="connsiteY286" fmla="*/ 1295895 h 2408548"/>
              <a:gd name="connsiteX287" fmla="*/ 1417273 w 1641119"/>
              <a:gd name="connsiteY287" fmla="*/ 1295048 h 2408548"/>
              <a:gd name="connsiteX288" fmla="*/ 1414739 w 1641119"/>
              <a:gd name="connsiteY288" fmla="*/ 1290133 h 2408548"/>
              <a:gd name="connsiteX289" fmla="*/ 1411167 w 1641119"/>
              <a:gd name="connsiteY289" fmla="*/ 1284875 h 2408548"/>
              <a:gd name="connsiteX290" fmla="*/ 1406566 w 1641119"/>
              <a:gd name="connsiteY290" fmla="*/ 1279274 h 2408548"/>
              <a:gd name="connsiteX291" fmla="*/ 1398918 w 1641119"/>
              <a:gd name="connsiteY291" fmla="*/ 1278617 h 2408548"/>
              <a:gd name="connsiteX292" fmla="*/ 1387659 w 1641119"/>
              <a:gd name="connsiteY292" fmla="*/ 1295114 h 2408548"/>
              <a:gd name="connsiteX293" fmla="*/ 1382640 w 1641119"/>
              <a:gd name="connsiteY293" fmla="*/ 1295933 h 2408548"/>
              <a:gd name="connsiteX294" fmla="*/ 1378553 w 1641119"/>
              <a:gd name="connsiteY294" fmla="*/ 1297562 h 2408548"/>
              <a:gd name="connsiteX295" fmla="*/ 1374200 w 1641119"/>
              <a:gd name="connsiteY295" fmla="*/ 1304696 h 2408548"/>
              <a:gd name="connsiteX296" fmla="*/ 1367790 w 1641119"/>
              <a:gd name="connsiteY296" fmla="*/ 1308973 h 2408548"/>
              <a:gd name="connsiteX297" fmla="*/ 1362132 w 1641119"/>
              <a:gd name="connsiteY297" fmla="*/ 1307278 h 2408548"/>
              <a:gd name="connsiteX298" fmla="*/ 1352198 w 1641119"/>
              <a:gd name="connsiteY298" fmla="*/ 1298991 h 2408548"/>
              <a:gd name="connsiteX299" fmla="*/ 1355808 w 1641119"/>
              <a:gd name="connsiteY299" fmla="*/ 1304535 h 2408548"/>
              <a:gd name="connsiteX300" fmla="*/ 1360970 w 1641119"/>
              <a:gd name="connsiteY300" fmla="*/ 1311002 h 2408548"/>
              <a:gd name="connsiteX301" fmla="*/ 1364190 w 1641119"/>
              <a:gd name="connsiteY301" fmla="*/ 1314345 h 2408548"/>
              <a:gd name="connsiteX302" fmla="*/ 1366561 w 1641119"/>
              <a:gd name="connsiteY302" fmla="*/ 1315069 h 2408548"/>
              <a:gd name="connsiteX303" fmla="*/ 1369162 w 1641119"/>
              <a:gd name="connsiteY303" fmla="*/ 1314298 h 2408548"/>
              <a:gd name="connsiteX304" fmla="*/ 1372915 w 1641119"/>
              <a:gd name="connsiteY304" fmla="*/ 1311659 h 2408548"/>
              <a:gd name="connsiteX305" fmla="*/ 1381382 w 1641119"/>
              <a:gd name="connsiteY305" fmla="*/ 1304315 h 2408548"/>
              <a:gd name="connsiteX306" fmla="*/ 1383621 w 1641119"/>
              <a:gd name="connsiteY306" fmla="*/ 1303191 h 2408548"/>
              <a:gd name="connsiteX307" fmla="*/ 1385516 w 1641119"/>
              <a:gd name="connsiteY307" fmla="*/ 1303715 h 2408548"/>
              <a:gd name="connsiteX308" fmla="*/ 1387069 w 1641119"/>
              <a:gd name="connsiteY308" fmla="*/ 1305887 h 2408548"/>
              <a:gd name="connsiteX309" fmla="*/ 1388859 w 1641119"/>
              <a:gd name="connsiteY309" fmla="*/ 1312183 h 2408548"/>
              <a:gd name="connsiteX310" fmla="*/ 1390869 w 1641119"/>
              <a:gd name="connsiteY310" fmla="*/ 1322546 h 2408548"/>
              <a:gd name="connsiteX311" fmla="*/ 1390612 w 1641119"/>
              <a:gd name="connsiteY311" fmla="*/ 1331319 h 2408548"/>
              <a:gd name="connsiteX312" fmla="*/ 1388078 w 1641119"/>
              <a:gd name="connsiteY312" fmla="*/ 1338510 h 2408548"/>
              <a:gd name="connsiteX313" fmla="*/ 1385907 w 1641119"/>
              <a:gd name="connsiteY313" fmla="*/ 1343111 h 2408548"/>
              <a:gd name="connsiteX314" fmla="*/ 1384107 w 1641119"/>
              <a:gd name="connsiteY314" fmla="*/ 1345130 h 2408548"/>
              <a:gd name="connsiteX315" fmla="*/ 1384107 w 1641119"/>
              <a:gd name="connsiteY315" fmla="*/ 1346721 h 2408548"/>
              <a:gd name="connsiteX316" fmla="*/ 1388840 w 1641119"/>
              <a:gd name="connsiteY316" fmla="*/ 1348550 h 2408548"/>
              <a:gd name="connsiteX317" fmla="*/ 1395536 w 1641119"/>
              <a:gd name="connsiteY317" fmla="*/ 1339225 h 2408548"/>
              <a:gd name="connsiteX318" fmla="*/ 1397660 w 1641119"/>
              <a:gd name="connsiteY318" fmla="*/ 1327547 h 2408548"/>
              <a:gd name="connsiteX319" fmla="*/ 1400728 w 1641119"/>
              <a:gd name="connsiteY319" fmla="*/ 1313974 h 2408548"/>
              <a:gd name="connsiteX320" fmla="*/ 1406147 w 1641119"/>
              <a:gd name="connsiteY320" fmla="*/ 1309430 h 2408548"/>
              <a:gd name="connsiteX321" fmla="*/ 1412281 w 1641119"/>
              <a:gd name="connsiteY321" fmla="*/ 1313974 h 2408548"/>
              <a:gd name="connsiteX322" fmla="*/ 1417234 w 1641119"/>
              <a:gd name="connsiteY322" fmla="*/ 1326652 h 2408548"/>
              <a:gd name="connsiteX323" fmla="*/ 1424235 w 1641119"/>
              <a:gd name="connsiteY323" fmla="*/ 1349712 h 2408548"/>
              <a:gd name="connsiteX324" fmla="*/ 1427188 w 1641119"/>
              <a:gd name="connsiteY324" fmla="*/ 1352093 h 2408548"/>
              <a:gd name="connsiteX325" fmla="*/ 1430941 w 1641119"/>
              <a:gd name="connsiteY325" fmla="*/ 1357570 h 2408548"/>
              <a:gd name="connsiteX326" fmla="*/ 1432598 w 1641119"/>
              <a:gd name="connsiteY326" fmla="*/ 1364266 h 2408548"/>
              <a:gd name="connsiteX327" fmla="*/ 1432160 w 1641119"/>
              <a:gd name="connsiteY327" fmla="*/ 1372162 h 2408548"/>
              <a:gd name="connsiteX328" fmla="*/ 1431360 w 1641119"/>
              <a:gd name="connsiteY328" fmla="*/ 1377877 h 2408548"/>
              <a:gd name="connsiteX329" fmla="*/ 1430198 w 1641119"/>
              <a:gd name="connsiteY329" fmla="*/ 1381420 h 2408548"/>
              <a:gd name="connsiteX330" fmla="*/ 1428750 w 1641119"/>
              <a:gd name="connsiteY330" fmla="*/ 1383668 h 2408548"/>
              <a:gd name="connsiteX331" fmla="*/ 1426140 w 1641119"/>
              <a:gd name="connsiteY331" fmla="*/ 1385097 h 2408548"/>
              <a:gd name="connsiteX332" fmla="*/ 1421340 w 1641119"/>
              <a:gd name="connsiteY332" fmla="*/ 1386240 h 2408548"/>
              <a:gd name="connsiteX333" fmla="*/ 1410615 w 1641119"/>
              <a:gd name="connsiteY333" fmla="*/ 1383849 h 2408548"/>
              <a:gd name="connsiteX334" fmla="*/ 1405033 w 1641119"/>
              <a:gd name="connsiteY334" fmla="*/ 1383792 h 2408548"/>
              <a:gd name="connsiteX335" fmla="*/ 1405728 w 1641119"/>
              <a:gd name="connsiteY335" fmla="*/ 1391488 h 2408548"/>
              <a:gd name="connsiteX336" fmla="*/ 1394432 w 1641119"/>
              <a:gd name="connsiteY336" fmla="*/ 1398080 h 2408548"/>
              <a:gd name="connsiteX337" fmla="*/ 1381697 w 1641119"/>
              <a:gd name="connsiteY337" fmla="*/ 1400661 h 2408548"/>
              <a:gd name="connsiteX338" fmla="*/ 1369638 w 1641119"/>
              <a:gd name="connsiteY338" fmla="*/ 1395517 h 2408548"/>
              <a:gd name="connsiteX339" fmla="*/ 1359627 w 1641119"/>
              <a:gd name="connsiteY339" fmla="*/ 1387583 h 2408548"/>
              <a:gd name="connsiteX340" fmla="*/ 1362913 w 1641119"/>
              <a:gd name="connsiteY340" fmla="*/ 1376429 h 2408548"/>
              <a:gd name="connsiteX341" fmla="*/ 1364790 w 1641119"/>
              <a:gd name="connsiteY341" fmla="*/ 1363951 h 2408548"/>
              <a:gd name="connsiteX342" fmla="*/ 1359951 w 1641119"/>
              <a:gd name="connsiteY342" fmla="*/ 1355636 h 2408548"/>
              <a:gd name="connsiteX343" fmla="*/ 1358894 w 1641119"/>
              <a:gd name="connsiteY343" fmla="*/ 1355455 h 2408548"/>
              <a:gd name="connsiteX344" fmla="*/ 1360561 w 1641119"/>
              <a:gd name="connsiteY344" fmla="*/ 1368285 h 2408548"/>
              <a:gd name="connsiteX345" fmla="*/ 1359160 w 1641119"/>
              <a:gd name="connsiteY345" fmla="*/ 1373172 h 2408548"/>
              <a:gd name="connsiteX346" fmla="*/ 1353693 w 1641119"/>
              <a:gd name="connsiteY346" fmla="*/ 1379106 h 2408548"/>
              <a:gd name="connsiteX347" fmla="*/ 1349835 w 1641119"/>
              <a:gd name="connsiteY347" fmla="*/ 1381839 h 2408548"/>
              <a:gd name="connsiteX348" fmla="*/ 1349493 w 1641119"/>
              <a:gd name="connsiteY348" fmla="*/ 1383430 h 2408548"/>
              <a:gd name="connsiteX349" fmla="*/ 1351388 w 1641119"/>
              <a:gd name="connsiteY349" fmla="*/ 1384811 h 2408548"/>
              <a:gd name="connsiteX350" fmla="*/ 1352617 w 1641119"/>
              <a:gd name="connsiteY350" fmla="*/ 1387459 h 2408548"/>
              <a:gd name="connsiteX351" fmla="*/ 1353198 w 1641119"/>
              <a:gd name="connsiteY351" fmla="*/ 1391374 h 2408548"/>
              <a:gd name="connsiteX352" fmla="*/ 1352550 w 1641119"/>
              <a:gd name="connsiteY352" fmla="*/ 1395317 h 2408548"/>
              <a:gd name="connsiteX353" fmla="*/ 1350664 w 1641119"/>
              <a:gd name="connsiteY353" fmla="*/ 1399289 h 2408548"/>
              <a:gd name="connsiteX354" fmla="*/ 1349635 w 1641119"/>
              <a:gd name="connsiteY354" fmla="*/ 1402613 h 2408548"/>
              <a:gd name="connsiteX355" fmla="*/ 1349464 w 1641119"/>
              <a:gd name="connsiteY355" fmla="*/ 1405299 h 2408548"/>
              <a:gd name="connsiteX356" fmla="*/ 1351188 w 1641119"/>
              <a:gd name="connsiteY356" fmla="*/ 1408557 h 2408548"/>
              <a:gd name="connsiteX357" fmla="*/ 1354817 w 1641119"/>
              <a:gd name="connsiteY357" fmla="*/ 1412377 h 2408548"/>
              <a:gd name="connsiteX358" fmla="*/ 1358751 w 1641119"/>
              <a:gd name="connsiteY358" fmla="*/ 1414262 h 2408548"/>
              <a:gd name="connsiteX359" fmla="*/ 1377182 w 1641119"/>
              <a:gd name="connsiteY359" fmla="*/ 1415082 h 2408548"/>
              <a:gd name="connsiteX360" fmla="*/ 1384564 w 1641119"/>
              <a:gd name="connsiteY360" fmla="*/ 1417130 h 2408548"/>
              <a:gd name="connsiteX361" fmla="*/ 1402071 w 1641119"/>
              <a:gd name="connsiteY361" fmla="*/ 1426093 h 2408548"/>
              <a:gd name="connsiteX362" fmla="*/ 1402852 w 1641119"/>
              <a:gd name="connsiteY362" fmla="*/ 1428836 h 2408548"/>
              <a:gd name="connsiteX363" fmla="*/ 1399889 w 1641119"/>
              <a:gd name="connsiteY363" fmla="*/ 1444733 h 2408548"/>
              <a:gd name="connsiteX364" fmla="*/ 1398270 w 1641119"/>
              <a:gd name="connsiteY364" fmla="*/ 1459859 h 2408548"/>
              <a:gd name="connsiteX365" fmla="*/ 1394870 w 1641119"/>
              <a:gd name="connsiteY365" fmla="*/ 1462611 h 2408548"/>
              <a:gd name="connsiteX366" fmla="*/ 1376448 w 1641119"/>
              <a:gd name="connsiteY366" fmla="*/ 1463259 h 2408548"/>
              <a:gd name="connsiteX367" fmla="*/ 1370514 w 1641119"/>
              <a:gd name="connsiteY367" fmla="*/ 1465602 h 2408548"/>
              <a:gd name="connsiteX368" fmla="*/ 1361827 w 1641119"/>
              <a:gd name="connsiteY368" fmla="*/ 1472479 h 2408548"/>
              <a:gd name="connsiteX369" fmla="*/ 1353483 w 1641119"/>
              <a:gd name="connsiteY369" fmla="*/ 1480690 h 2408548"/>
              <a:gd name="connsiteX370" fmla="*/ 1349159 w 1641119"/>
              <a:gd name="connsiteY370" fmla="*/ 1480747 h 2408548"/>
              <a:gd name="connsiteX371" fmla="*/ 1332033 w 1641119"/>
              <a:gd name="connsiteY371" fmla="*/ 1473584 h 2408548"/>
              <a:gd name="connsiteX372" fmla="*/ 1325471 w 1641119"/>
              <a:gd name="connsiteY372" fmla="*/ 1468784 h 2408548"/>
              <a:gd name="connsiteX373" fmla="*/ 1311374 w 1641119"/>
              <a:gd name="connsiteY373" fmla="*/ 1455125 h 2408548"/>
              <a:gd name="connsiteX374" fmla="*/ 1300763 w 1641119"/>
              <a:gd name="connsiteY374" fmla="*/ 1434113 h 2408548"/>
              <a:gd name="connsiteX375" fmla="*/ 1295895 w 1641119"/>
              <a:gd name="connsiteY375" fmla="*/ 1442885 h 2408548"/>
              <a:gd name="connsiteX376" fmla="*/ 1292914 w 1641119"/>
              <a:gd name="connsiteY376" fmla="*/ 1447057 h 2408548"/>
              <a:gd name="connsiteX377" fmla="*/ 1289838 w 1641119"/>
              <a:gd name="connsiteY377" fmla="*/ 1449219 h 2408548"/>
              <a:gd name="connsiteX378" fmla="*/ 1286875 w 1641119"/>
              <a:gd name="connsiteY378" fmla="*/ 1449553 h 2408548"/>
              <a:gd name="connsiteX379" fmla="*/ 1284018 w 1641119"/>
              <a:gd name="connsiteY379" fmla="*/ 1448057 h 2408548"/>
              <a:gd name="connsiteX380" fmla="*/ 1280779 w 1641119"/>
              <a:gd name="connsiteY380" fmla="*/ 1444752 h 2408548"/>
              <a:gd name="connsiteX381" fmla="*/ 1275341 w 1641119"/>
              <a:gd name="connsiteY381" fmla="*/ 1437056 h 2408548"/>
              <a:gd name="connsiteX382" fmla="*/ 1268854 w 1641119"/>
              <a:gd name="connsiteY382" fmla="*/ 1429407 h 2408548"/>
              <a:gd name="connsiteX383" fmla="*/ 1264310 w 1641119"/>
              <a:gd name="connsiteY383" fmla="*/ 1425759 h 2408548"/>
              <a:gd name="connsiteX384" fmla="*/ 1264139 w 1641119"/>
              <a:gd name="connsiteY384" fmla="*/ 1426797 h 2408548"/>
              <a:gd name="connsiteX385" fmla="*/ 1266825 w 1641119"/>
              <a:gd name="connsiteY385" fmla="*/ 1431303 h 2408548"/>
              <a:gd name="connsiteX386" fmla="*/ 1270750 w 1641119"/>
              <a:gd name="connsiteY386" fmla="*/ 1436484 h 2408548"/>
              <a:gd name="connsiteX387" fmla="*/ 1280684 w 1641119"/>
              <a:gd name="connsiteY387" fmla="*/ 1451620 h 2408548"/>
              <a:gd name="connsiteX388" fmla="*/ 1284180 w 1641119"/>
              <a:gd name="connsiteY388" fmla="*/ 1455420 h 2408548"/>
              <a:gd name="connsiteX389" fmla="*/ 1283827 w 1641119"/>
              <a:gd name="connsiteY389" fmla="*/ 1458116 h 2408548"/>
              <a:gd name="connsiteX390" fmla="*/ 1277560 w 1641119"/>
              <a:gd name="connsiteY390" fmla="*/ 1460506 h 2408548"/>
              <a:gd name="connsiteX391" fmla="*/ 1269940 w 1641119"/>
              <a:gd name="connsiteY391" fmla="*/ 1465650 h 2408548"/>
              <a:gd name="connsiteX392" fmla="*/ 1266216 w 1641119"/>
              <a:gd name="connsiteY392" fmla="*/ 1469422 h 2408548"/>
              <a:gd name="connsiteX393" fmla="*/ 1260462 w 1641119"/>
              <a:gd name="connsiteY393" fmla="*/ 1478547 h 2408548"/>
              <a:gd name="connsiteX394" fmla="*/ 1258462 w 1641119"/>
              <a:gd name="connsiteY394" fmla="*/ 1479956 h 2408548"/>
              <a:gd name="connsiteX395" fmla="*/ 1249852 w 1641119"/>
              <a:gd name="connsiteY395" fmla="*/ 1482242 h 2408548"/>
              <a:gd name="connsiteX396" fmla="*/ 1247013 w 1641119"/>
              <a:gd name="connsiteY396" fmla="*/ 1481690 h 2408548"/>
              <a:gd name="connsiteX397" fmla="*/ 1240650 w 1641119"/>
              <a:gd name="connsiteY397" fmla="*/ 1476680 h 2408548"/>
              <a:gd name="connsiteX398" fmla="*/ 1231059 w 1641119"/>
              <a:gd name="connsiteY398" fmla="*/ 1473394 h 2408548"/>
              <a:gd name="connsiteX399" fmla="*/ 1225410 w 1641119"/>
              <a:gd name="connsiteY399" fmla="*/ 1470469 h 2408548"/>
              <a:gd name="connsiteX400" fmla="*/ 1217562 w 1641119"/>
              <a:gd name="connsiteY400" fmla="*/ 1465155 h 2408548"/>
              <a:gd name="connsiteX401" fmla="*/ 1220267 w 1641119"/>
              <a:gd name="connsiteY401" fmla="*/ 1470965 h 2408548"/>
              <a:gd name="connsiteX402" fmla="*/ 1235383 w 1641119"/>
              <a:gd name="connsiteY402" fmla="*/ 1479775 h 2408548"/>
              <a:gd name="connsiteX403" fmla="*/ 1237041 w 1641119"/>
              <a:gd name="connsiteY403" fmla="*/ 1482604 h 2408548"/>
              <a:gd name="connsiteX404" fmla="*/ 1233945 w 1641119"/>
              <a:gd name="connsiteY404" fmla="*/ 1487862 h 2408548"/>
              <a:gd name="connsiteX405" fmla="*/ 1232049 w 1641119"/>
              <a:gd name="connsiteY405" fmla="*/ 1489777 h 2408548"/>
              <a:gd name="connsiteX406" fmla="*/ 1228449 w 1641119"/>
              <a:gd name="connsiteY406" fmla="*/ 1490177 h 2408548"/>
              <a:gd name="connsiteX407" fmla="*/ 1223143 w 1641119"/>
              <a:gd name="connsiteY407" fmla="*/ 1489081 h 2408548"/>
              <a:gd name="connsiteX408" fmla="*/ 1217714 w 1641119"/>
              <a:gd name="connsiteY408" fmla="*/ 1489300 h 2408548"/>
              <a:gd name="connsiteX409" fmla="*/ 1212161 w 1641119"/>
              <a:gd name="connsiteY409" fmla="*/ 1490844 h 2408548"/>
              <a:gd name="connsiteX410" fmla="*/ 1209780 w 1641119"/>
              <a:gd name="connsiteY410" fmla="*/ 1492806 h 2408548"/>
              <a:gd name="connsiteX411" fmla="*/ 1210561 w 1641119"/>
              <a:gd name="connsiteY411" fmla="*/ 1495196 h 2408548"/>
              <a:gd name="connsiteX412" fmla="*/ 1211885 w 1641119"/>
              <a:gd name="connsiteY412" fmla="*/ 1497368 h 2408548"/>
              <a:gd name="connsiteX413" fmla="*/ 1213752 w 1641119"/>
              <a:gd name="connsiteY413" fmla="*/ 1499330 h 2408548"/>
              <a:gd name="connsiteX414" fmla="*/ 1215504 w 1641119"/>
              <a:gd name="connsiteY414" fmla="*/ 1499311 h 2408548"/>
              <a:gd name="connsiteX415" fmla="*/ 1219733 w 1641119"/>
              <a:gd name="connsiteY415" fmla="*/ 1493377 h 2408548"/>
              <a:gd name="connsiteX416" fmla="*/ 1222934 w 1641119"/>
              <a:gd name="connsiteY416" fmla="*/ 1492958 h 2408548"/>
              <a:gd name="connsiteX417" fmla="*/ 1231402 w 1641119"/>
              <a:gd name="connsiteY417" fmla="*/ 1494425 h 2408548"/>
              <a:gd name="connsiteX418" fmla="*/ 1239964 w 1641119"/>
              <a:gd name="connsiteY418" fmla="*/ 1489786 h 2408548"/>
              <a:gd name="connsiteX419" fmla="*/ 1246137 w 1641119"/>
              <a:gd name="connsiteY419" fmla="*/ 1487776 h 2408548"/>
              <a:gd name="connsiteX420" fmla="*/ 1250766 w 1641119"/>
              <a:gd name="connsiteY420" fmla="*/ 1487262 h 2408548"/>
              <a:gd name="connsiteX421" fmla="*/ 1267597 w 1641119"/>
              <a:gd name="connsiteY421" fmla="*/ 1480128 h 2408548"/>
              <a:gd name="connsiteX422" fmla="*/ 1271092 w 1641119"/>
              <a:gd name="connsiteY422" fmla="*/ 1472108 h 2408548"/>
              <a:gd name="connsiteX423" fmla="*/ 1276741 w 1641119"/>
              <a:gd name="connsiteY423" fmla="*/ 1468879 h 2408548"/>
              <a:gd name="connsiteX424" fmla="*/ 1289295 w 1641119"/>
              <a:gd name="connsiteY424" fmla="*/ 1466402 h 2408548"/>
              <a:gd name="connsiteX425" fmla="*/ 1301449 w 1641119"/>
              <a:gd name="connsiteY425" fmla="*/ 1467669 h 2408548"/>
              <a:gd name="connsiteX426" fmla="*/ 1307697 w 1641119"/>
              <a:gd name="connsiteY426" fmla="*/ 1468707 h 2408548"/>
              <a:gd name="connsiteX427" fmla="*/ 1312755 w 1641119"/>
              <a:gd name="connsiteY427" fmla="*/ 1476308 h 2408548"/>
              <a:gd name="connsiteX428" fmla="*/ 1319536 w 1641119"/>
              <a:gd name="connsiteY428" fmla="*/ 1481671 h 2408548"/>
              <a:gd name="connsiteX429" fmla="*/ 1325194 w 1641119"/>
              <a:gd name="connsiteY429" fmla="*/ 1487767 h 2408548"/>
              <a:gd name="connsiteX430" fmla="*/ 1331824 w 1641119"/>
              <a:gd name="connsiteY430" fmla="*/ 1489767 h 2408548"/>
              <a:gd name="connsiteX431" fmla="*/ 1335662 w 1641119"/>
              <a:gd name="connsiteY431" fmla="*/ 1497835 h 2408548"/>
              <a:gd name="connsiteX432" fmla="*/ 1346407 w 1641119"/>
              <a:gd name="connsiteY432" fmla="*/ 1506798 h 2408548"/>
              <a:gd name="connsiteX433" fmla="*/ 1353245 w 1641119"/>
              <a:gd name="connsiteY433" fmla="*/ 1508722 h 2408548"/>
              <a:gd name="connsiteX434" fmla="*/ 1357465 w 1641119"/>
              <a:gd name="connsiteY434" fmla="*/ 1512970 h 2408548"/>
              <a:gd name="connsiteX435" fmla="*/ 1357808 w 1641119"/>
              <a:gd name="connsiteY435" fmla="*/ 1530849 h 2408548"/>
              <a:gd name="connsiteX436" fmla="*/ 1358256 w 1641119"/>
              <a:gd name="connsiteY436" fmla="*/ 1538507 h 2408548"/>
              <a:gd name="connsiteX437" fmla="*/ 1356436 w 1641119"/>
              <a:gd name="connsiteY437" fmla="*/ 1559519 h 2408548"/>
              <a:gd name="connsiteX438" fmla="*/ 1350940 w 1641119"/>
              <a:gd name="connsiteY438" fmla="*/ 1564319 h 2408548"/>
              <a:gd name="connsiteX439" fmla="*/ 1352036 w 1641119"/>
              <a:gd name="connsiteY439" fmla="*/ 1575254 h 2408548"/>
              <a:gd name="connsiteX440" fmla="*/ 1350598 w 1641119"/>
              <a:gd name="connsiteY440" fmla="*/ 1584036 h 2408548"/>
              <a:gd name="connsiteX441" fmla="*/ 1345140 w 1641119"/>
              <a:gd name="connsiteY441" fmla="*/ 1580712 h 2408548"/>
              <a:gd name="connsiteX442" fmla="*/ 1339549 w 1641119"/>
              <a:gd name="connsiteY442" fmla="*/ 1574930 h 2408548"/>
              <a:gd name="connsiteX443" fmla="*/ 1326147 w 1641119"/>
              <a:gd name="connsiteY443" fmla="*/ 1565920 h 2408548"/>
              <a:gd name="connsiteX444" fmla="*/ 1313679 w 1641119"/>
              <a:gd name="connsiteY444" fmla="*/ 1560100 h 2408548"/>
              <a:gd name="connsiteX445" fmla="*/ 1308830 w 1641119"/>
              <a:gd name="connsiteY445" fmla="*/ 1554804 h 2408548"/>
              <a:gd name="connsiteX446" fmla="*/ 1303125 w 1641119"/>
              <a:gd name="connsiteY446" fmla="*/ 1550689 h 2408548"/>
              <a:gd name="connsiteX447" fmla="*/ 1295381 w 1641119"/>
              <a:gd name="connsiteY447" fmla="*/ 1533849 h 2408548"/>
              <a:gd name="connsiteX448" fmla="*/ 1290342 w 1641119"/>
              <a:gd name="connsiteY448" fmla="*/ 1512656 h 2408548"/>
              <a:gd name="connsiteX449" fmla="*/ 1288132 w 1641119"/>
              <a:gd name="connsiteY449" fmla="*/ 1502074 h 2408548"/>
              <a:gd name="connsiteX450" fmla="*/ 1283894 w 1641119"/>
              <a:gd name="connsiteY450" fmla="*/ 1501483 h 2408548"/>
              <a:gd name="connsiteX451" fmla="*/ 1278446 w 1641119"/>
              <a:gd name="connsiteY451" fmla="*/ 1504321 h 2408548"/>
              <a:gd name="connsiteX452" fmla="*/ 1273683 w 1641119"/>
              <a:gd name="connsiteY452" fmla="*/ 1507322 h 2408548"/>
              <a:gd name="connsiteX453" fmla="*/ 1271407 w 1641119"/>
              <a:gd name="connsiteY453" fmla="*/ 1512437 h 2408548"/>
              <a:gd name="connsiteX454" fmla="*/ 1255233 w 1641119"/>
              <a:gd name="connsiteY454" fmla="*/ 1519447 h 2408548"/>
              <a:gd name="connsiteX455" fmla="*/ 1249356 w 1641119"/>
              <a:gd name="connsiteY455" fmla="*/ 1524229 h 2408548"/>
              <a:gd name="connsiteX456" fmla="*/ 1246003 w 1641119"/>
              <a:gd name="connsiteY456" fmla="*/ 1524086 h 2408548"/>
              <a:gd name="connsiteX457" fmla="*/ 1233926 w 1641119"/>
              <a:gd name="connsiteY457" fmla="*/ 1531268 h 2408548"/>
              <a:gd name="connsiteX458" fmla="*/ 1238765 w 1641119"/>
              <a:gd name="connsiteY458" fmla="*/ 1534697 h 2408548"/>
              <a:gd name="connsiteX459" fmla="*/ 1241022 w 1641119"/>
              <a:gd name="connsiteY459" fmla="*/ 1535125 h 2408548"/>
              <a:gd name="connsiteX460" fmla="*/ 1245908 w 1641119"/>
              <a:gd name="connsiteY460" fmla="*/ 1533192 h 2408548"/>
              <a:gd name="connsiteX461" fmla="*/ 1248842 w 1641119"/>
              <a:gd name="connsiteY461" fmla="*/ 1530715 h 2408548"/>
              <a:gd name="connsiteX462" fmla="*/ 1259853 w 1641119"/>
              <a:gd name="connsiteY462" fmla="*/ 1523914 h 2408548"/>
              <a:gd name="connsiteX463" fmla="*/ 1268692 w 1641119"/>
              <a:gd name="connsiteY463" fmla="*/ 1522743 h 2408548"/>
              <a:gd name="connsiteX464" fmla="*/ 1271902 w 1641119"/>
              <a:gd name="connsiteY464" fmla="*/ 1519799 h 2408548"/>
              <a:gd name="connsiteX465" fmla="*/ 1278655 w 1641119"/>
              <a:gd name="connsiteY465" fmla="*/ 1515589 h 2408548"/>
              <a:gd name="connsiteX466" fmla="*/ 1283237 w 1641119"/>
              <a:gd name="connsiteY466" fmla="*/ 1514475 h 2408548"/>
              <a:gd name="connsiteX467" fmla="*/ 1283875 w 1641119"/>
              <a:gd name="connsiteY467" fmla="*/ 1515542 h 2408548"/>
              <a:gd name="connsiteX468" fmla="*/ 1284370 w 1641119"/>
              <a:gd name="connsiteY468" fmla="*/ 1517466 h 2408548"/>
              <a:gd name="connsiteX469" fmla="*/ 1287599 w 1641119"/>
              <a:gd name="connsiteY469" fmla="*/ 1543212 h 2408548"/>
              <a:gd name="connsiteX470" fmla="*/ 1286247 w 1641119"/>
              <a:gd name="connsiteY470" fmla="*/ 1549994 h 2408548"/>
              <a:gd name="connsiteX471" fmla="*/ 1282608 w 1641119"/>
              <a:gd name="connsiteY471" fmla="*/ 1552928 h 2408548"/>
              <a:gd name="connsiteX472" fmla="*/ 1274826 w 1641119"/>
              <a:gd name="connsiteY472" fmla="*/ 1557719 h 2408548"/>
              <a:gd name="connsiteX473" fmla="*/ 1272807 w 1641119"/>
              <a:gd name="connsiteY473" fmla="*/ 1560043 h 2408548"/>
              <a:gd name="connsiteX474" fmla="*/ 1275102 w 1641119"/>
              <a:gd name="connsiteY474" fmla="*/ 1564100 h 2408548"/>
              <a:gd name="connsiteX475" fmla="*/ 1282417 w 1641119"/>
              <a:gd name="connsiteY475" fmla="*/ 1560281 h 2408548"/>
              <a:gd name="connsiteX476" fmla="*/ 1287161 w 1641119"/>
              <a:gd name="connsiteY476" fmla="*/ 1556118 h 2408548"/>
              <a:gd name="connsiteX477" fmla="*/ 1289695 w 1641119"/>
              <a:gd name="connsiteY477" fmla="*/ 1557633 h 2408548"/>
              <a:gd name="connsiteX478" fmla="*/ 1293838 w 1641119"/>
              <a:gd name="connsiteY478" fmla="*/ 1563986 h 2408548"/>
              <a:gd name="connsiteX479" fmla="*/ 1298515 w 1641119"/>
              <a:gd name="connsiteY479" fmla="*/ 1567234 h 2408548"/>
              <a:gd name="connsiteX480" fmla="*/ 1310402 w 1641119"/>
              <a:gd name="connsiteY480" fmla="*/ 1576930 h 2408548"/>
              <a:gd name="connsiteX481" fmla="*/ 1316031 w 1641119"/>
              <a:gd name="connsiteY481" fmla="*/ 1582245 h 2408548"/>
              <a:gd name="connsiteX482" fmla="*/ 1323956 w 1641119"/>
              <a:gd name="connsiteY482" fmla="*/ 1587360 h 2408548"/>
              <a:gd name="connsiteX483" fmla="*/ 1332910 w 1641119"/>
              <a:gd name="connsiteY483" fmla="*/ 1594428 h 2408548"/>
              <a:gd name="connsiteX484" fmla="*/ 1335243 w 1641119"/>
              <a:gd name="connsiteY484" fmla="*/ 1596914 h 2408548"/>
              <a:gd name="connsiteX485" fmla="*/ 1343425 w 1641119"/>
              <a:gd name="connsiteY485" fmla="*/ 1600562 h 2408548"/>
              <a:gd name="connsiteX486" fmla="*/ 1345178 w 1641119"/>
              <a:gd name="connsiteY486" fmla="*/ 1601810 h 2408548"/>
              <a:gd name="connsiteX487" fmla="*/ 1348559 w 1641119"/>
              <a:gd name="connsiteY487" fmla="*/ 1614154 h 2408548"/>
              <a:gd name="connsiteX488" fmla="*/ 1351379 w 1641119"/>
              <a:gd name="connsiteY488" fmla="*/ 1615526 h 2408548"/>
              <a:gd name="connsiteX489" fmla="*/ 1359522 w 1641119"/>
              <a:gd name="connsiteY489" fmla="*/ 1616307 h 2408548"/>
              <a:gd name="connsiteX490" fmla="*/ 1358094 w 1641119"/>
              <a:gd name="connsiteY490" fmla="*/ 1621069 h 2408548"/>
              <a:gd name="connsiteX491" fmla="*/ 1350140 w 1641119"/>
              <a:gd name="connsiteY491" fmla="*/ 1631594 h 2408548"/>
              <a:gd name="connsiteX492" fmla="*/ 1346025 w 1641119"/>
              <a:gd name="connsiteY492" fmla="*/ 1634947 h 2408548"/>
              <a:gd name="connsiteX493" fmla="*/ 1345006 w 1641119"/>
              <a:gd name="connsiteY493" fmla="*/ 1637005 h 2408548"/>
              <a:gd name="connsiteX494" fmla="*/ 1345397 w 1641119"/>
              <a:gd name="connsiteY494" fmla="*/ 1640681 h 2408548"/>
              <a:gd name="connsiteX495" fmla="*/ 1345635 w 1641119"/>
              <a:gd name="connsiteY495" fmla="*/ 1646825 h 2408548"/>
              <a:gd name="connsiteX496" fmla="*/ 1347292 w 1641119"/>
              <a:gd name="connsiteY496" fmla="*/ 1658064 h 2408548"/>
              <a:gd name="connsiteX497" fmla="*/ 1349159 w 1641119"/>
              <a:gd name="connsiteY497" fmla="*/ 1647663 h 2408548"/>
              <a:gd name="connsiteX498" fmla="*/ 1350464 w 1641119"/>
              <a:gd name="connsiteY498" fmla="*/ 1642729 h 2408548"/>
              <a:gd name="connsiteX499" fmla="*/ 1352207 w 1641119"/>
              <a:gd name="connsiteY499" fmla="*/ 1641253 h 2408548"/>
              <a:gd name="connsiteX500" fmla="*/ 1353922 w 1641119"/>
              <a:gd name="connsiteY500" fmla="*/ 1641034 h 2408548"/>
              <a:gd name="connsiteX501" fmla="*/ 1359484 w 1641119"/>
              <a:gd name="connsiteY501" fmla="*/ 1636347 h 2408548"/>
              <a:gd name="connsiteX502" fmla="*/ 1365075 w 1641119"/>
              <a:gd name="connsiteY502" fmla="*/ 1638862 h 2408548"/>
              <a:gd name="connsiteX503" fmla="*/ 1366523 w 1641119"/>
              <a:gd name="connsiteY503" fmla="*/ 1650663 h 2408548"/>
              <a:gd name="connsiteX504" fmla="*/ 1367238 w 1641119"/>
              <a:gd name="connsiteY504" fmla="*/ 1661598 h 2408548"/>
              <a:gd name="connsiteX505" fmla="*/ 1366752 w 1641119"/>
              <a:gd name="connsiteY505" fmla="*/ 1670990 h 2408548"/>
              <a:gd name="connsiteX506" fmla="*/ 1367361 w 1641119"/>
              <a:gd name="connsiteY506" fmla="*/ 1685477 h 2408548"/>
              <a:gd name="connsiteX507" fmla="*/ 1367152 w 1641119"/>
              <a:gd name="connsiteY507" fmla="*/ 1690345 h 2408548"/>
              <a:gd name="connsiteX508" fmla="*/ 1368476 w 1641119"/>
              <a:gd name="connsiteY508" fmla="*/ 1694545 h 2408548"/>
              <a:gd name="connsiteX509" fmla="*/ 1369848 w 1641119"/>
              <a:gd name="connsiteY509" fmla="*/ 1711843 h 2408548"/>
              <a:gd name="connsiteX510" fmla="*/ 1371219 w 1641119"/>
              <a:gd name="connsiteY510" fmla="*/ 1717005 h 2408548"/>
              <a:gd name="connsiteX511" fmla="*/ 1368466 w 1641119"/>
              <a:gd name="connsiteY511" fmla="*/ 1721615 h 2408548"/>
              <a:gd name="connsiteX512" fmla="*/ 1359961 w 1641119"/>
              <a:gd name="connsiteY512" fmla="*/ 1723616 h 2408548"/>
              <a:gd name="connsiteX513" fmla="*/ 1356598 w 1641119"/>
              <a:gd name="connsiteY513" fmla="*/ 1721349 h 2408548"/>
              <a:gd name="connsiteX514" fmla="*/ 1348188 w 1641119"/>
              <a:gd name="connsiteY514" fmla="*/ 1722111 h 2408548"/>
              <a:gd name="connsiteX515" fmla="*/ 1348178 w 1641119"/>
              <a:gd name="connsiteY515" fmla="*/ 1718053 h 2408548"/>
              <a:gd name="connsiteX516" fmla="*/ 1347769 w 1641119"/>
              <a:gd name="connsiteY516" fmla="*/ 1713386 h 2408548"/>
              <a:gd name="connsiteX517" fmla="*/ 1347740 w 1641119"/>
              <a:gd name="connsiteY517" fmla="*/ 1710119 h 2408548"/>
              <a:gd name="connsiteX518" fmla="*/ 1347178 w 1641119"/>
              <a:gd name="connsiteY518" fmla="*/ 1707156 h 2408548"/>
              <a:gd name="connsiteX519" fmla="*/ 1346778 w 1641119"/>
              <a:gd name="connsiteY519" fmla="*/ 1690030 h 2408548"/>
              <a:gd name="connsiteX520" fmla="*/ 1344397 w 1641119"/>
              <a:gd name="connsiteY520" fmla="*/ 1694278 h 2408548"/>
              <a:gd name="connsiteX521" fmla="*/ 1344254 w 1641119"/>
              <a:gd name="connsiteY521" fmla="*/ 1697755 h 2408548"/>
              <a:gd name="connsiteX522" fmla="*/ 1343625 w 1641119"/>
              <a:gd name="connsiteY522" fmla="*/ 1701289 h 2408548"/>
              <a:gd name="connsiteX523" fmla="*/ 1342168 w 1641119"/>
              <a:gd name="connsiteY523" fmla="*/ 1719644 h 2408548"/>
              <a:gd name="connsiteX524" fmla="*/ 1339996 w 1641119"/>
              <a:gd name="connsiteY524" fmla="*/ 1724120 h 2408548"/>
              <a:gd name="connsiteX525" fmla="*/ 1333262 w 1641119"/>
              <a:gd name="connsiteY525" fmla="*/ 1723044 h 2408548"/>
              <a:gd name="connsiteX526" fmla="*/ 1326632 w 1641119"/>
              <a:gd name="connsiteY526" fmla="*/ 1723701 h 2408548"/>
              <a:gd name="connsiteX527" fmla="*/ 1322966 w 1641119"/>
              <a:gd name="connsiteY527" fmla="*/ 1723025 h 2408548"/>
              <a:gd name="connsiteX528" fmla="*/ 1310564 w 1641119"/>
              <a:gd name="connsiteY528" fmla="*/ 1714690 h 2408548"/>
              <a:gd name="connsiteX529" fmla="*/ 1305763 w 1641119"/>
              <a:gd name="connsiteY529" fmla="*/ 1707109 h 2408548"/>
              <a:gd name="connsiteX530" fmla="*/ 1301515 w 1641119"/>
              <a:gd name="connsiteY530" fmla="*/ 1695650 h 2408548"/>
              <a:gd name="connsiteX531" fmla="*/ 1298896 w 1641119"/>
              <a:gd name="connsiteY531" fmla="*/ 1684877 h 2408548"/>
              <a:gd name="connsiteX532" fmla="*/ 1297905 w 1641119"/>
              <a:gd name="connsiteY532" fmla="*/ 1674790 h 2408548"/>
              <a:gd name="connsiteX533" fmla="*/ 1294924 w 1641119"/>
              <a:gd name="connsiteY533" fmla="*/ 1666542 h 2408548"/>
              <a:gd name="connsiteX534" fmla="*/ 1289971 w 1641119"/>
              <a:gd name="connsiteY534" fmla="*/ 1660150 h 2408548"/>
              <a:gd name="connsiteX535" fmla="*/ 1284123 w 1641119"/>
              <a:gd name="connsiteY535" fmla="*/ 1654959 h 2408548"/>
              <a:gd name="connsiteX536" fmla="*/ 1277379 w 1641119"/>
              <a:gd name="connsiteY536" fmla="*/ 1650968 h 2408548"/>
              <a:gd name="connsiteX537" fmla="*/ 1271454 w 1641119"/>
              <a:gd name="connsiteY537" fmla="*/ 1645806 h 2408548"/>
              <a:gd name="connsiteX538" fmla="*/ 1266349 w 1641119"/>
              <a:gd name="connsiteY538" fmla="*/ 1639462 h 2408548"/>
              <a:gd name="connsiteX539" fmla="*/ 1260739 w 1641119"/>
              <a:gd name="connsiteY539" fmla="*/ 1634509 h 2408548"/>
              <a:gd name="connsiteX540" fmla="*/ 1254605 w 1641119"/>
              <a:gd name="connsiteY540" fmla="*/ 1630966 h 2408548"/>
              <a:gd name="connsiteX541" fmla="*/ 1245880 w 1641119"/>
              <a:gd name="connsiteY541" fmla="*/ 1629442 h 2408548"/>
              <a:gd name="connsiteX542" fmla="*/ 1233126 w 1641119"/>
              <a:gd name="connsiteY542" fmla="*/ 1630004 h 2408548"/>
              <a:gd name="connsiteX543" fmla="*/ 1224515 w 1641119"/>
              <a:gd name="connsiteY543" fmla="*/ 1626003 h 2408548"/>
              <a:gd name="connsiteX544" fmla="*/ 1222467 w 1641119"/>
              <a:gd name="connsiteY544" fmla="*/ 1626346 h 2408548"/>
              <a:gd name="connsiteX545" fmla="*/ 1220458 w 1641119"/>
              <a:gd name="connsiteY545" fmla="*/ 1628413 h 2408548"/>
              <a:gd name="connsiteX546" fmla="*/ 1221934 w 1641119"/>
              <a:gd name="connsiteY546" fmla="*/ 1634290 h 2408548"/>
              <a:gd name="connsiteX547" fmla="*/ 1231821 w 1641119"/>
              <a:gd name="connsiteY547" fmla="*/ 1636976 h 2408548"/>
              <a:gd name="connsiteX548" fmla="*/ 1239441 w 1641119"/>
              <a:gd name="connsiteY548" fmla="*/ 1637586 h 2408548"/>
              <a:gd name="connsiteX549" fmla="*/ 1249547 w 1641119"/>
              <a:gd name="connsiteY549" fmla="*/ 1637205 h 2408548"/>
              <a:gd name="connsiteX550" fmla="*/ 1255728 w 1641119"/>
              <a:gd name="connsiteY550" fmla="*/ 1638710 h 2408548"/>
              <a:gd name="connsiteX551" fmla="*/ 1257995 w 1641119"/>
              <a:gd name="connsiteY551" fmla="*/ 1642091 h 2408548"/>
              <a:gd name="connsiteX552" fmla="*/ 1259557 w 1641119"/>
              <a:gd name="connsiteY552" fmla="*/ 1648092 h 2408548"/>
              <a:gd name="connsiteX553" fmla="*/ 1260415 w 1641119"/>
              <a:gd name="connsiteY553" fmla="*/ 1656683 h 2408548"/>
              <a:gd name="connsiteX554" fmla="*/ 1258415 w 1641119"/>
              <a:gd name="connsiteY554" fmla="*/ 1663465 h 2408548"/>
              <a:gd name="connsiteX555" fmla="*/ 1251147 w 1641119"/>
              <a:gd name="connsiteY555" fmla="*/ 1670961 h 2408548"/>
              <a:gd name="connsiteX556" fmla="*/ 1247318 w 1641119"/>
              <a:gd name="connsiteY556" fmla="*/ 1674466 h 2408548"/>
              <a:gd name="connsiteX557" fmla="*/ 1236126 w 1641119"/>
              <a:gd name="connsiteY557" fmla="*/ 1681172 h 2408548"/>
              <a:gd name="connsiteX558" fmla="*/ 1232335 w 1641119"/>
              <a:gd name="connsiteY558" fmla="*/ 1682658 h 2408548"/>
              <a:gd name="connsiteX559" fmla="*/ 1223001 w 1641119"/>
              <a:gd name="connsiteY559" fmla="*/ 1683115 h 2408548"/>
              <a:gd name="connsiteX560" fmla="*/ 1215828 w 1641119"/>
              <a:gd name="connsiteY560" fmla="*/ 1682477 h 2408548"/>
              <a:gd name="connsiteX561" fmla="*/ 1206389 w 1641119"/>
              <a:gd name="connsiteY561" fmla="*/ 1679143 h 2408548"/>
              <a:gd name="connsiteX562" fmla="*/ 1201036 w 1641119"/>
              <a:gd name="connsiteY562" fmla="*/ 1678467 h 2408548"/>
              <a:gd name="connsiteX563" fmla="*/ 1189958 w 1641119"/>
              <a:gd name="connsiteY563" fmla="*/ 1678019 h 2408548"/>
              <a:gd name="connsiteX564" fmla="*/ 1187415 w 1641119"/>
              <a:gd name="connsiteY564" fmla="*/ 1679134 h 2408548"/>
              <a:gd name="connsiteX565" fmla="*/ 1190273 w 1641119"/>
              <a:gd name="connsiteY565" fmla="*/ 1682706 h 2408548"/>
              <a:gd name="connsiteX566" fmla="*/ 1194968 w 1641119"/>
              <a:gd name="connsiteY566" fmla="*/ 1684725 h 2408548"/>
              <a:gd name="connsiteX567" fmla="*/ 1198274 w 1641119"/>
              <a:gd name="connsiteY567" fmla="*/ 1687125 h 2408548"/>
              <a:gd name="connsiteX568" fmla="*/ 1198617 w 1641119"/>
              <a:gd name="connsiteY568" fmla="*/ 1691669 h 2408548"/>
              <a:gd name="connsiteX569" fmla="*/ 1197426 w 1641119"/>
              <a:gd name="connsiteY569" fmla="*/ 1698384 h 2408548"/>
              <a:gd name="connsiteX570" fmla="*/ 1196197 w 1641119"/>
              <a:gd name="connsiteY570" fmla="*/ 1703061 h 2408548"/>
              <a:gd name="connsiteX571" fmla="*/ 1194168 w 1641119"/>
              <a:gd name="connsiteY571" fmla="*/ 1706566 h 2408548"/>
              <a:gd name="connsiteX572" fmla="*/ 1186901 w 1641119"/>
              <a:gd name="connsiteY572" fmla="*/ 1713176 h 2408548"/>
              <a:gd name="connsiteX573" fmla="*/ 1183891 w 1641119"/>
              <a:gd name="connsiteY573" fmla="*/ 1715262 h 2408548"/>
              <a:gd name="connsiteX574" fmla="*/ 1170346 w 1641119"/>
              <a:gd name="connsiteY574" fmla="*/ 1722149 h 2408548"/>
              <a:gd name="connsiteX575" fmla="*/ 1169403 w 1641119"/>
              <a:gd name="connsiteY575" fmla="*/ 1723473 h 2408548"/>
              <a:gd name="connsiteX576" fmla="*/ 1172575 w 1641119"/>
              <a:gd name="connsiteY576" fmla="*/ 1723292 h 2408548"/>
              <a:gd name="connsiteX577" fmla="*/ 1181138 w 1641119"/>
              <a:gd name="connsiteY577" fmla="*/ 1720853 h 2408548"/>
              <a:gd name="connsiteX578" fmla="*/ 1183605 w 1641119"/>
              <a:gd name="connsiteY578" fmla="*/ 1720920 h 2408548"/>
              <a:gd name="connsiteX579" fmla="*/ 1197664 w 1641119"/>
              <a:gd name="connsiteY579" fmla="*/ 1726873 h 2408548"/>
              <a:gd name="connsiteX580" fmla="*/ 1208866 w 1641119"/>
              <a:gd name="connsiteY580" fmla="*/ 1726521 h 2408548"/>
              <a:gd name="connsiteX581" fmla="*/ 1231554 w 1641119"/>
              <a:gd name="connsiteY581" fmla="*/ 1721025 h 2408548"/>
              <a:gd name="connsiteX582" fmla="*/ 1233421 w 1641119"/>
              <a:gd name="connsiteY582" fmla="*/ 1721129 h 2408548"/>
              <a:gd name="connsiteX583" fmla="*/ 1234907 w 1641119"/>
              <a:gd name="connsiteY583" fmla="*/ 1721996 h 2408548"/>
              <a:gd name="connsiteX584" fmla="*/ 1236412 w 1641119"/>
              <a:gd name="connsiteY584" fmla="*/ 1724054 h 2408548"/>
              <a:gd name="connsiteX585" fmla="*/ 1237936 w 1641119"/>
              <a:gd name="connsiteY585" fmla="*/ 1727311 h 2408548"/>
              <a:gd name="connsiteX586" fmla="*/ 1236107 w 1641119"/>
              <a:gd name="connsiteY586" fmla="*/ 1730464 h 2408548"/>
              <a:gd name="connsiteX587" fmla="*/ 1230926 w 1641119"/>
              <a:gd name="connsiteY587" fmla="*/ 1733493 h 2408548"/>
              <a:gd name="connsiteX588" fmla="*/ 1222858 w 1641119"/>
              <a:gd name="connsiteY588" fmla="*/ 1736474 h 2408548"/>
              <a:gd name="connsiteX589" fmla="*/ 1219362 w 1641119"/>
              <a:gd name="connsiteY589" fmla="*/ 1738484 h 2408548"/>
              <a:gd name="connsiteX590" fmla="*/ 1216019 w 1641119"/>
              <a:gd name="connsiteY590" fmla="*/ 1741532 h 2408548"/>
              <a:gd name="connsiteX591" fmla="*/ 1209799 w 1641119"/>
              <a:gd name="connsiteY591" fmla="*/ 1748838 h 2408548"/>
              <a:gd name="connsiteX592" fmla="*/ 1207980 w 1641119"/>
              <a:gd name="connsiteY592" fmla="*/ 1756382 h 2408548"/>
              <a:gd name="connsiteX593" fmla="*/ 1214523 w 1641119"/>
              <a:gd name="connsiteY593" fmla="*/ 1759239 h 2408548"/>
              <a:gd name="connsiteX594" fmla="*/ 1217466 w 1641119"/>
              <a:gd name="connsiteY594" fmla="*/ 1755620 h 2408548"/>
              <a:gd name="connsiteX595" fmla="*/ 1220934 w 1641119"/>
              <a:gd name="connsiteY595" fmla="*/ 1747552 h 2408548"/>
              <a:gd name="connsiteX596" fmla="*/ 1224058 w 1641119"/>
              <a:gd name="connsiteY596" fmla="*/ 1742799 h 2408548"/>
              <a:gd name="connsiteX597" fmla="*/ 1231421 w 1641119"/>
              <a:gd name="connsiteY597" fmla="*/ 1739570 h 2408548"/>
              <a:gd name="connsiteX598" fmla="*/ 1240412 w 1641119"/>
              <a:gd name="connsiteY598" fmla="*/ 1741208 h 2408548"/>
              <a:gd name="connsiteX599" fmla="*/ 1247356 w 1641119"/>
              <a:gd name="connsiteY599" fmla="*/ 1739294 h 2408548"/>
              <a:gd name="connsiteX600" fmla="*/ 1261548 w 1641119"/>
              <a:gd name="connsiteY600" fmla="*/ 1731264 h 2408548"/>
              <a:gd name="connsiteX601" fmla="*/ 1264092 w 1641119"/>
              <a:gd name="connsiteY601" fmla="*/ 1730769 h 2408548"/>
              <a:gd name="connsiteX602" fmla="*/ 1284970 w 1641119"/>
              <a:gd name="connsiteY602" fmla="*/ 1735369 h 2408548"/>
              <a:gd name="connsiteX603" fmla="*/ 1303896 w 1641119"/>
              <a:gd name="connsiteY603" fmla="*/ 1744370 h 2408548"/>
              <a:gd name="connsiteX604" fmla="*/ 1313879 w 1641119"/>
              <a:gd name="connsiteY604" fmla="*/ 1747666 h 2408548"/>
              <a:gd name="connsiteX605" fmla="*/ 1327090 w 1641119"/>
              <a:gd name="connsiteY605" fmla="*/ 1749609 h 2408548"/>
              <a:gd name="connsiteX606" fmla="*/ 1350845 w 1641119"/>
              <a:gd name="connsiteY606" fmla="*/ 1748723 h 2408548"/>
              <a:gd name="connsiteX607" fmla="*/ 1352931 w 1641119"/>
              <a:gd name="connsiteY607" fmla="*/ 1750133 h 2408548"/>
              <a:gd name="connsiteX608" fmla="*/ 1352160 w 1641119"/>
              <a:gd name="connsiteY608" fmla="*/ 1753305 h 2408548"/>
              <a:gd name="connsiteX609" fmla="*/ 1350778 w 1641119"/>
              <a:gd name="connsiteY609" fmla="*/ 1755981 h 2408548"/>
              <a:gd name="connsiteX610" fmla="*/ 1346816 w 1641119"/>
              <a:gd name="connsiteY610" fmla="*/ 1759706 h 2408548"/>
              <a:gd name="connsiteX611" fmla="*/ 1342006 w 1641119"/>
              <a:gd name="connsiteY611" fmla="*/ 1762163 h 2408548"/>
              <a:gd name="connsiteX612" fmla="*/ 1339034 w 1641119"/>
              <a:gd name="connsiteY612" fmla="*/ 1762858 h 2408548"/>
              <a:gd name="connsiteX613" fmla="*/ 1336500 w 1641119"/>
              <a:gd name="connsiteY613" fmla="*/ 1764611 h 2408548"/>
              <a:gd name="connsiteX614" fmla="*/ 1330814 w 1641119"/>
              <a:gd name="connsiteY614" fmla="*/ 1766326 h 2408548"/>
              <a:gd name="connsiteX615" fmla="*/ 1329357 w 1641119"/>
              <a:gd name="connsiteY615" fmla="*/ 1767716 h 2408548"/>
              <a:gd name="connsiteX616" fmla="*/ 1331328 w 1641119"/>
              <a:gd name="connsiteY616" fmla="*/ 1773774 h 2408548"/>
              <a:gd name="connsiteX617" fmla="*/ 1330395 w 1641119"/>
              <a:gd name="connsiteY617" fmla="*/ 1774708 h 2408548"/>
              <a:gd name="connsiteX618" fmla="*/ 1325385 w 1641119"/>
              <a:gd name="connsiteY618" fmla="*/ 1774812 h 2408548"/>
              <a:gd name="connsiteX619" fmla="*/ 1316946 w 1641119"/>
              <a:gd name="connsiteY619" fmla="*/ 1778746 h 2408548"/>
              <a:gd name="connsiteX620" fmla="*/ 1310021 w 1641119"/>
              <a:gd name="connsiteY620" fmla="*/ 1778470 h 2408548"/>
              <a:gd name="connsiteX621" fmla="*/ 1308573 w 1641119"/>
              <a:gd name="connsiteY621" fmla="*/ 1779041 h 2408548"/>
              <a:gd name="connsiteX622" fmla="*/ 1309888 w 1641119"/>
              <a:gd name="connsiteY622" fmla="*/ 1780499 h 2408548"/>
              <a:gd name="connsiteX623" fmla="*/ 1311278 w 1641119"/>
              <a:gd name="connsiteY623" fmla="*/ 1783309 h 2408548"/>
              <a:gd name="connsiteX624" fmla="*/ 1312755 w 1641119"/>
              <a:gd name="connsiteY624" fmla="*/ 1787462 h 2408548"/>
              <a:gd name="connsiteX625" fmla="*/ 1311945 w 1641119"/>
              <a:gd name="connsiteY625" fmla="*/ 1790424 h 2408548"/>
              <a:gd name="connsiteX626" fmla="*/ 1308840 w 1641119"/>
              <a:gd name="connsiteY626" fmla="*/ 1792186 h 2408548"/>
              <a:gd name="connsiteX627" fmla="*/ 1306487 w 1641119"/>
              <a:gd name="connsiteY627" fmla="*/ 1792758 h 2408548"/>
              <a:gd name="connsiteX628" fmla="*/ 1298362 w 1641119"/>
              <a:gd name="connsiteY628" fmla="*/ 1790291 h 2408548"/>
              <a:gd name="connsiteX629" fmla="*/ 1297048 w 1641119"/>
              <a:gd name="connsiteY629" fmla="*/ 1790662 h 2408548"/>
              <a:gd name="connsiteX630" fmla="*/ 1298239 w 1641119"/>
              <a:gd name="connsiteY630" fmla="*/ 1792443 h 2408548"/>
              <a:gd name="connsiteX631" fmla="*/ 1298915 w 1641119"/>
              <a:gd name="connsiteY631" fmla="*/ 1795148 h 2408548"/>
              <a:gd name="connsiteX632" fmla="*/ 1299077 w 1641119"/>
              <a:gd name="connsiteY632" fmla="*/ 1798787 h 2408548"/>
              <a:gd name="connsiteX633" fmla="*/ 1297086 w 1641119"/>
              <a:gd name="connsiteY633" fmla="*/ 1801825 h 2408548"/>
              <a:gd name="connsiteX634" fmla="*/ 1292933 w 1641119"/>
              <a:gd name="connsiteY634" fmla="*/ 1804273 h 2408548"/>
              <a:gd name="connsiteX635" fmla="*/ 1285189 w 1641119"/>
              <a:gd name="connsiteY635" fmla="*/ 1810998 h 2408548"/>
              <a:gd name="connsiteX636" fmla="*/ 1281817 w 1641119"/>
              <a:gd name="connsiteY636" fmla="*/ 1812912 h 2408548"/>
              <a:gd name="connsiteX637" fmla="*/ 1274712 w 1641119"/>
              <a:gd name="connsiteY637" fmla="*/ 1814494 h 2408548"/>
              <a:gd name="connsiteX638" fmla="*/ 1273216 w 1641119"/>
              <a:gd name="connsiteY638" fmla="*/ 1815370 h 2408548"/>
              <a:gd name="connsiteX639" fmla="*/ 1276102 w 1641119"/>
              <a:gd name="connsiteY639" fmla="*/ 1820494 h 2408548"/>
              <a:gd name="connsiteX640" fmla="*/ 1275779 w 1641119"/>
              <a:gd name="connsiteY640" fmla="*/ 1822542 h 2408548"/>
              <a:gd name="connsiteX641" fmla="*/ 1270978 w 1641119"/>
              <a:gd name="connsiteY641" fmla="*/ 1828057 h 2408548"/>
              <a:gd name="connsiteX642" fmla="*/ 1263710 w 1641119"/>
              <a:gd name="connsiteY642" fmla="*/ 1831486 h 2408548"/>
              <a:gd name="connsiteX643" fmla="*/ 1262720 w 1641119"/>
              <a:gd name="connsiteY643" fmla="*/ 1833334 h 2408548"/>
              <a:gd name="connsiteX644" fmla="*/ 1262053 w 1641119"/>
              <a:gd name="connsiteY644" fmla="*/ 1838287 h 2408548"/>
              <a:gd name="connsiteX645" fmla="*/ 1261520 w 1641119"/>
              <a:gd name="connsiteY645" fmla="*/ 1840259 h 2408548"/>
              <a:gd name="connsiteX646" fmla="*/ 1259596 w 1641119"/>
              <a:gd name="connsiteY646" fmla="*/ 1843088 h 2408548"/>
              <a:gd name="connsiteX647" fmla="*/ 1252699 w 1641119"/>
              <a:gd name="connsiteY647" fmla="*/ 1848460 h 2408548"/>
              <a:gd name="connsiteX648" fmla="*/ 1247813 w 1641119"/>
              <a:gd name="connsiteY648" fmla="*/ 1851127 h 2408548"/>
              <a:gd name="connsiteX649" fmla="*/ 1245394 w 1641119"/>
              <a:gd name="connsiteY649" fmla="*/ 1853308 h 2408548"/>
              <a:gd name="connsiteX650" fmla="*/ 1242393 w 1641119"/>
              <a:gd name="connsiteY650" fmla="*/ 1856946 h 2408548"/>
              <a:gd name="connsiteX651" fmla="*/ 1238612 w 1641119"/>
              <a:gd name="connsiteY651" fmla="*/ 1858870 h 2408548"/>
              <a:gd name="connsiteX652" fmla="*/ 1234049 w 1641119"/>
              <a:gd name="connsiteY652" fmla="*/ 1859090 h 2408548"/>
              <a:gd name="connsiteX653" fmla="*/ 1229725 w 1641119"/>
              <a:gd name="connsiteY653" fmla="*/ 1860452 h 2408548"/>
              <a:gd name="connsiteX654" fmla="*/ 1222620 w 1641119"/>
              <a:gd name="connsiteY654" fmla="*/ 1864309 h 2408548"/>
              <a:gd name="connsiteX655" fmla="*/ 1217667 w 1641119"/>
              <a:gd name="connsiteY655" fmla="*/ 1865586 h 2408548"/>
              <a:gd name="connsiteX656" fmla="*/ 1202026 w 1641119"/>
              <a:gd name="connsiteY656" fmla="*/ 1872215 h 2408548"/>
              <a:gd name="connsiteX657" fmla="*/ 1194673 w 1641119"/>
              <a:gd name="connsiteY657" fmla="*/ 1873272 h 2408548"/>
              <a:gd name="connsiteX658" fmla="*/ 1188311 w 1641119"/>
              <a:gd name="connsiteY658" fmla="*/ 1875634 h 2408548"/>
              <a:gd name="connsiteX659" fmla="*/ 1175214 w 1641119"/>
              <a:gd name="connsiteY659" fmla="*/ 1881931 h 2408548"/>
              <a:gd name="connsiteX660" fmla="*/ 1168975 w 1641119"/>
              <a:gd name="connsiteY660" fmla="*/ 1883950 h 2408548"/>
              <a:gd name="connsiteX661" fmla="*/ 1164650 w 1641119"/>
              <a:gd name="connsiteY661" fmla="*/ 1886341 h 2408548"/>
              <a:gd name="connsiteX662" fmla="*/ 1159926 w 1641119"/>
              <a:gd name="connsiteY662" fmla="*/ 1887026 h 2408548"/>
              <a:gd name="connsiteX663" fmla="*/ 1152239 w 1641119"/>
              <a:gd name="connsiteY663" fmla="*/ 1885474 h 2408548"/>
              <a:gd name="connsiteX664" fmla="*/ 1148096 w 1641119"/>
              <a:gd name="connsiteY664" fmla="*/ 1885417 h 2408548"/>
              <a:gd name="connsiteX665" fmla="*/ 1145543 w 1641119"/>
              <a:gd name="connsiteY665" fmla="*/ 1886360 h 2408548"/>
              <a:gd name="connsiteX666" fmla="*/ 1143210 w 1641119"/>
              <a:gd name="connsiteY666" fmla="*/ 1888284 h 2408548"/>
              <a:gd name="connsiteX667" fmla="*/ 1139352 w 1641119"/>
              <a:gd name="connsiteY667" fmla="*/ 1893541 h 2408548"/>
              <a:gd name="connsiteX668" fmla="*/ 1136075 w 1641119"/>
              <a:gd name="connsiteY668" fmla="*/ 1893941 h 2408548"/>
              <a:gd name="connsiteX669" fmla="*/ 1125331 w 1641119"/>
              <a:gd name="connsiteY669" fmla="*/ 1889779 h 2408548"/>
              <a:gd name="connsiteX670" fmla="*/ 1125550 w 1641119"/>
              <a:gd name="connsiteY670" fmla="*/ 1891665 h 2408548"/>
              <a:gd name="connsiteX671" fmla="*/ 1128389 w 1641119"/>
              <a:gd name="connsiteY671" fmla="*/ 1896170 h 2408548"/>
              <a:gd name="connsiteX672" fmla="*/ 1128255 w 1641119"/>
              <a:gd name="connsiteY672" fmla="*/ 1899352 h 2408548"/>
              <a:gd name="connsiteX673" fmla="*/ 1121864 w 1641119"/>
              <a:gd name="connsiteY673" fmla="*/ 1902581 h 2408548"/>
              <a:gd name="connsiteX674" fmla="*/ 1118426 w 1641119"/>
              <a:gd name="connsiteY674" fmla="*/ 1903400 h 2408548"/>
              <a:gd name="connsiteX675" fmla="*/ 1113349 w 1641119"/>
              <a:gd name="connsiteY675" fmla="*/ 1902076 h 2408548"/>
              <a:gd name="connsiteX676" fmla="*/ 1106634 w 1641119"/>
              <a:gd name="connsiteY676" fmla="*/ 1898590 h 2408548"/>
              <a:gd name="connsiteX677" fmla="*/ 1098014 w 1641119"/>
              <a:gd name="connsiteY677" fmla="*/ 1891294 h 2408548"/>
              <a:gd name="connsiteX678" fmla="*/ 1087450 w 1641119"/>
              <a:gd name="connsiteY678" fmla="*/ 1880102 h 2408548"/>
              <a:gd name="connsiteX679" fmla="*/ 1082364 w 1641119"/>
              <a:gd name="connsiteY679" fmla="*/ 1876301 h 2408548"/>
              <a:gd name="connsiteX680" fmla="*/ 1082735 w 1641119"/>
              <a:gd name="connsiteY680" fmla="*/ 1879911 h 2408548"/>
              <a:gd name="connsiteX681" fmla="*/ 1083916 w 1641119"/>
              <a:gd name="connsiteY681" fmla="*/ 1883435 h 2408548"/>
              <a:gd name="connsiteX682" fmla="*/ 1085907 w 1641119"/>
              <a:gd name="connsiteY682" fmla="*/ 1886855 h 2408548"/>
              <a:gd name="connsiteX683" fmla="*/ 1086307 w 1641119"/>
              <a:gd name="connsiteY683" fmla="*/ 1889331 h 2408548"/>
              <a:gd name="connsiteX684" fmla="*/ 1085126 w 1641119"/>
              <a:gd name="connsiteY684" fmla="*/ 1890865 h 2408548"/>
              <a:gd name="connsiteX685" fmla="*/ 1083574 w 1641119"/>
              <a:gd name="connsiteY685" fmla="*/ 1891637 h 2408548"/>
              <a:gd name="connsiteX686" fmla="*/ 1081640 w 1641119"/>
              <a:gd name="connsiteY686" fmla="*/ 1891646 h 2408548"/>
              <a:gd name="connsiteX687" fmla="*/ 1081307 w 1641119"/>
              <a:gd name="connsiteY687" fmla="*/ 1892513 h 2408548"/>
              <a:gd name="connsiteX688" fmla="*/ 1084459 w 1641119"/>
              <a:gd name="connsiteY688" fmla="*/ 1897828 h 2408548"/>
              <a:gd name="connsiteX689" fmla="*/ 1086945 w 1641119"/>
              <a:gd name="connsiteY689" fmla="*/ 1903266 h 2408548"/>
              <a:gd name="connsiteX690" fmla="*/ 1086717 w 1641119"/>
              <a:gd name="connsiteY690" fmla="*/ 1908410 h 2408548"/>
              <a:gd name="connsiteX691" fmla="*/ 1083764 w 1641119"/>
              <a:gd name="connsiteY691" fmla="*/ 1913268 h 2408548"/>
              <a:gd name="connsiteX692" fmla="*/ 1081231 w 1641119"/>
              <a:gd name="connsiteY692" fmla="*/ 1916106 h 2408548"/>
              <a:gd name="connsiteX693" fmla="*/ 1079116 w 1641119"/>
              <a:gd name="connsiteY693" fmla="*/ 1916944 h 2408548"/>
              <a:gd name="connsiteX694" fmla="*/ 1066572 w 1641119"/>
              <a:gd name="connsiteY694" fmla="*/ 1928965 h 2408548"/>
              <a:gd name="connsiteX695" fmla="*/ 1063076 w 1641119"/>
              <a:gd name="connsiteY695" fmla="*/ 1930479 h 2408548"/>
              <a:gd name="connsiteX696" fmla="*/ 1061485 w 1641119"/>
              <a:gd name="connsiteY696" fmla="*/ 1931956 h 2408548"/>
              <a:gd name="connsiteX697" fmla="*/ 1060180 w 1641119"/>
              <a:gd name="connsiteY697" fmla="*/ 1934166 h 2408548"/>
              <a:gd name="connsiteX698" fmla="*/ 1056532 w 1641119"/>
              <a:gd name="connsiteY698" fmla="*/ 1944024 h 2408548"/>
              <a:gd name="connsiteX699" fmla="*/ 1055056 w 1641119"/>
              <a:gd name="connsiteY699" fmla="*/ 1947024 h 2408548"/>
              <a:gd name="connsiteX700" fmla="*/ 1052122 w 1641119"/>
              <a:gd name="connsiteY700" fmla="*/ 1950920 h 2408548"/>
              <a:gd name="connsiteX701" fmla="*/ 1050893 w 1641119"/>
              <a:gd name="connsiteY701" fmla="*/ 1951596 h 2408548"/>
              <a:gd name="connsiteX702" fmla="*/ 1050541 w 1641119"/>
              <a:gd name="connsiteY702" fmla="*/ 1953187 h 2408548"/>
              <a:gd name="connsiteX703" fmla="*/ 1051074 w 1641119"/>
              <a:gd name="connsiteY703" fmla="*/ 1955683 h 2408548"/>
              <a:gd name="connsiteX704" fmla="*/ 1050265 w 1641119"/>
              <a:gd name="connsiteY704" fmla="*/ 1959836 h 2408548"/>
              <a:gd name="connsiteX705" fmla="*/ 1048122 w 1641119"/>
              <a:gd name="connsiteY705" fmla="*/ 1965627 h 2408548"/>
              <a:gd name="connsiteX706" fmla="*/ 1040816 w 1641119"/>
              <a:gd name="connsiteY706" fmla="*/ 1981514 h 2408548"/>
              <a:gd name="connsiteX707" fmla="*/ 1034929 w 1641119"/>
              <a:gd name="connsiteY707" fmla="*/ 1996202 h 2408548"/>
              <a:gd name="connsiteX708" fmla="*/ 1032348 w 1641119"/>
              <a:gd name="connsiteY708" fmla="*/ 2000983 h 2408548"/>
              <a:gd name="connsiteX709" fmla="*/ 1030462 w 1641119"/>
              <a:gd name="connsiteY709" fmla="*/ 2003003 h 2408548"/>
              <a:gd name="connsiteX710" fmla="*/ 1029272 w 1641119"/>
              <a:gd name="connsiteY710" fmla="*/ 2002279 h 2408548"/>
              <a:gd name="connsiteX711" fmla="*/ 1026347 w 1641119"/>
              <a:gd name="connsiteY711" fmla="*/ 2002650 h 2408548"/>
              <a:gd name="connsiteX712" fmla="*/ 1024928 w 1641119"/>
              <a:gd name="connsiteY712" fmla="*/ 2005213 h 2408548"/>
              <a:gd name="connsiteX713" fmla="*/ 1023642 w 1641119"/>
              <a:gd name="connsiteY713" fmla="*/ 2009832 h 2408548"/>
              <a:gd name="connsiteX714" fmla="*/ 1022242 w 1641119"/>
              <a:gd name="connsiteY714" fmla="*/ 2013347 h 2408548"/>
              <a:gd name="connsiteX715" fmla="*/ 1020728 w 1641119"/>
              <a:gd name="connsiteY715" fmla="*/ 2015757 h 2408548"/>
              <a:gd name="connsiteX716" fmla="*/ 1008917 w 1641119"/>
              <a:gd name="connsiteY716" fmla="*/ 2026120 h 2408548"/>
              <a:gd name="connsiteX717" fmla="*/ 1005878 w 1641119"/>
              <a:gd name="connsiteY717" fmla="*/ 2028034 h 2408548"/>
              <a:gd name="connsiteX718" fmla="*/ 1003145 w 1641119"/>
              <a:gd name="connsiteY718" fmla="*/ 2026825 h 2408548"/>
              <a:gd name="connsiteX719" fmla="*/ 999915 w 1641119"/>
              <a:gd name="connsiteY719" fmla="*/ 2027291 h 2408548"/>
              <a:gd name="connsiteX720" fmla="*/ 993219 w 1641119"/>
              <a:gd name="connsiteY720" fmla="*/ 2021834 h 2408548"/>
              <a:gd name="connsiteX721" fmla="*/ 992058 w 1641119"/>
              <a:gd name="connsiteY721" fmla="*/ 2019824 h 2408548"/>
              <a:gd name="connsiteX722" fmla="*/ 987733 w 1641119"/>
              <a:gd name="connsiteY722" fmla="*/ 2015319 h 2408548"/>
              <a:gd name="connsiteX723" fmla="*/ 987876 w 1641119"/>
              <a:gd name="connsiteY723" fmla="*/ 2017671 h 2408548"/>
              <a:gd name="connsiteX724" fmla="*/ 988600 w 1641119"/>
              <a:gd name="connsiteY724" fmla="*/ 2018967 h 2408548"/>
              <a:gd name="connsiteX725" fmla="*/ 989200 w 1641119"/>
              <a:gd name="connsiteY725" fmla="*/ 2020862 h 2408548"/>
              <a:gd name="connsiteX726" fmla="*/ 990714 w 1641119"/>
              <a:gd name="connsiteY726" fmla="*/ 2023186 h 2408548"/>
              <a:gd name="connsiteX727" fmla="*/ 994067 w 1641119"/>
              <a:gd name="connsiteY727" fmla="*/ 2035350 h 2408548"/>
              <a:gd name="connsiteX728" fmla="*/ 991419 w 1641119"/>
              <a:gd name="connsiteY728" fmla="*/ 2037836 h 2408548"/>
              <a:gd name="connsiteX729" fmla="*/ 989048 w 1641119"/>
              <a:gd name="connsiteY729" fmla="*/ 2040665 h 2408548"/>
              <a:gd name="connsiteX730" fmla="*/ 982999 w 1641119"/>
              <a:gd name="connsiteY730" fmla="*/ 2045437 h 2408548"/>
              <a:gd name="connsiteX731" fmla="*/ 976456 w 1641119"/>
              <a:gd name="connsiteY731" fmla="*/ 2053400 h 2408548"/>
              <a:gd name="connsiteX732" fmla="*/ 974046 w 1641119"/>
              <a:gd name="connsiteY732" fmla="*/ 2055619 h 2408548"/>
              <a:gd name="connsiteX733" fmla="*/ 973503 w 1641119"/>
              <a:gd name="connsiteY733" fmla="*/ 2049132 h 2408548"/>
              <a:gd name="connsiteX734" fmla="*/ 973779 w 1641119"/>
              <a:gd name="connsiteY734" fmla="*/ 2047189 h 2408548"/>
              <a:gd name="connsiteX735" fmla="*/ 970083 w 1641119"/>
              <a:gd name="connsiteY735" fmla="*/ 2044037 h 2408548"/>
              <a:gd name="connsiteX736" fmla="*/ 970197 w 1641119"/>
              <a:gd name="connsiteY736" fmla="*/ 2046303 h 2408548"/>
              <a:gd name="connsiteX737" fmla="*/ 969816 w 1641119"/>
              <a:gd name="connsiteY737" fmla="*/ 2048418 h 2408548"/>
              <a:gd name="connsiteX738" fmla="*/ 967140 w 1641119"/>
              <a:gd name="connsiteY738" fmla="*/ 2056819 h 2408548"/>
              <a:gd name="connsiteX739" fmla="*/ 966397 w 1641119"/>
              <a:gd name="connsiteY739" fmla="*/ 2058267 h 2408548"/>
              <a:gd name="connsiteX740" fmla="*/ 965073 w 1641119"/>
              <a:gd name="connsiteY740" fmla="*/ 2057943 h 2408548"/>
              <a:gd name="connsiteX741" fmla="*/ 962197 w 1641119"/>
              <a:gd name="connsiteY741" fmla="*/ 2059486 h 2408548"/>
              <a:gd name="connsiteX742" fmla="*/ 959253 w 1641119"/>
              <a:gd name="connsiteY742" fmla="*/ 2058753 h 2408548"/>
              <a:gd name="connsiteX743" fmla="*/ 956748 w 1641119"/>
              <a:gd name="connsiteY743" fmla="*/ 2054943 h 2408548"/>
              <a:gd name="connsiteX744" fmla="*/ 955758 w 1641119"/>
              <a:gd name="connsiteY744" fmla="*/ 2052961 h 2408548"/>
              <a:gd name="connsiteX745" fmla="*/ 951205 w 1641119"/>
              <a:gd name="connsiteY745" fmla="*/ 2058400 h 2408548"/>
              <a:gd name="connsiteX746" fmla="*/ 948995 w 1641119"/>
              <a:gd name="connsiteY746" fmla="*/ 2058257 h 2408548"/>
              <a:gd name="connsiteX747" fmla="*/ 948624 w 1641119"/>
              <a:gd name="connsiteY747" fmla="*/ 2062810 h 2408548"/>
              <a:gd name="connsiteX748" fmla="*/ 946480 w 1641119"/>
              <a:gd name="connsiteY748" fmla="*/ 2066954 h 2408548"/>
              <a:gd name="connsiteX749" fmla="*/ 943651 w 1641119"/>
              <a:gd name="connsiteY749" fmla="*/ 2068744 h 2408548"/>
              <a:gd name="connsiteX750" fmla="*/ 939698 w 1641119"/>
              <a:gd name="connsiteY750" fmla="*/ 2068601 h 2408548"/>
              <a:gd name="connsiteX751" fmla="*/ 937279 w 1641119"/>
              <a:gd name="connsiteY751" fmla="*/ 2071049 h 2408548"/>
              <a:gd name="connsiteX752" fmla="*/ 931917 w 1641119"/>
              <a:gd name="connsiteY752" fmla="*/ 2068430 h 2408548"/>
              <a:gd name="connsiteX753" fmla="*/ 930678 w 1641119"/>
              <a:gd name="connsiteY753" fmla="*/ 2063506 h 2408548"/>
              <a:gd name="connsiteX754" fmla="*/ 934926 w 1641119"/>
              <a:gd name="connsiteY754" fmla="*/ 2056733 h 2408548"/>
              <a:gd name="connsiteX755" fmla="*/ 936127 w 1641119"/>
              <a:gd name="connsiteY755" fmla="*/ 2053933 h 2408548"/>
              <a:gd name="connsiteX756" fmla="*/ 935346 w 1641119"/>
              <a:gd name="connsiteY756" fmla="*/ 2050475 h 2408548"/>
              <a:gd name="connsiteX757" fmla="*/ 936374 w 1641119"/>
              <a:gd name="connsiteY757" fmla="*/ 2045999 h 2408548"/>
              <a:gd name="connsiteX758" fmla="*/ 944489 w 1641119"/>
              <a:gd name="connsiteY758" fmla="*/ 2031721 h 2408548"/>
              <a:gd name="connsiteX759" fmla="*/ 949985 w 1641119"/>
              <a:gd name="connsiteY759" fmla="*/ 2024444 h 2408548"/>
              <a:gd name="connsiteX760" fmla="*/ 949671 w 1641119"/>
              <a:gd name="connsiteY760" fmla="*/ 2023139 h 2408548"/>
              <a:gd name="connsiteX761" fmla="*/ 942204 w 1641119"/>
              <a:gd name="connsiteY761" fmla="*/ 2021548 h 2408548"/>
              <a:gd name="connsiteX762" fmla="*/ 935679 w 1641119"/>
              <a:gd name="connsiteY762" fmla="*/ 2019043 h 2408548"/>
              <a:gd name="connsiteX763" fmla="*/ 929326 w 1641119"/>
              <a:gd name="connsiteY763" fmla="*/ 2018186 h 2408548"/>
              <a:gd name="connsiteX764" fmla="*/ 926516 w 1641119"/>
              <a:gd name="connsiteY764" fmla="*/ 2019033 h 2408548"/>
              <a:gd name="connsiteX765" fmla="*/ 930993 w 1641119"/>
              <a:gd name="connsiteY765" fmla="*/ 2023224 h 2408548"/>
              <a:gd name="connsiteX766" fmla="*/ 937327 w 1641119"/>
              <a:gd name="connsiteY766" fmla="*/ 2027282 h 2408548"/>
              <a:gd name="connsiteX767" fmla="*/ 934212 w 1641119"/>
              <a:gd name="connsiteY767" fmla="*/ 2031149 h 2408548"/>
              <a:gd name="connsiteX768" fmla="*/ 931526 w 1641119"/>
              <a:gd name="connsiteY768" fmla="*/ 2035245 h 2408548"/>
              <a:gd name="connsiteX769" fmla="*/ 928745 w 1641119"/>
              <a:gd name="connsiteY769" fmla="*/ 2046341 h 2408548"/>
              <a:gd name="connsiteX770" fmla="*/ 926964 w 1641119"/>
              <a:gd name="connsiteY770" fmla="*/ 2050866 h 2408548"/>
              <a:gd name="connsiteX771" fmla="*/ 920058 w 1641119"/>
              <a:gd name="connsiteY771" fmla="*/ 2045675 h 2408548"/>
              <a:gd name="connsiteX772" fmla="*/ 916791 w 1641119"/>
              <a:gd name="connsiteY772" fmla="*/ 2043913 h 2408548"/>
              <a:gd name="connsiteX773" fmla="*/ 918867 w 1641119"/>
              <a:gd name="connsiteY773" fmla="*/ 2049675 h 2408548"/>
              <a:gd name="connsiteX774" fmla="*/ 924916 w 1641119"/>
              <a:gd name="connsiteY774" fmla="*/ 2055124 h 2408548"/>
              <a:gd name="connsiteX775" fmla="*/ 925306 w 1641119"/>
              <a:gd name="connsiteY775" fmla="*/ 2056914 h 2408548"/>
              <a:gd name="connsiteX776" fmla="*/ 925268 w 1641119"/>
              <a:gd name="connsiteY776" fmla="*/ 2063363 h 2408548"/>
              <a:gd name="connsiteX777" fmla="*/ 913686 w 1641119"/>
              <a:gd name="connsiteY777" fmla="*/ 2069030 h 2408548"/>
              <a:gd name="connsiteX778" fmla="*/ 901598 w 1641119"/>
              <a:gd name="connsiteY778" fmla="*/ 2069887 h 2408548"/>
              <a:gd name="connsiteX779" fmla="*/ 892921 w 1641119"/>
              <a:gd name="connsiteY779" fmla="*/ 2071487 h 2408548"/>
              <a:gd name="connsiteX780" fmla="*/ 878281 w 1641119"/>
              <a:gd name="connsiteY780" fmla="*/ 2073431 h 2408548"/>
              <a:gd name="connsiteX781" fmla="*/ 872595 w 1641119"/>
              <a:gd name="connsiteY781" fmla="*/ 2073431 h 2408548"/>
              <a:gd name="connsiteX782" fmla="*/ 872109 w 1641119"/>
              <a:gd name="connsiteY782" fmla="*/ 2075602 h 2408548"/>
              <a:gd name="connsiteX783" fmla="*/ 886425 w 1641119"/>
              <a:gd name="connsiteY783" fmla="*/ 2085470 h 2408548"/>
              <a:gd name="connsiteX784" fmla="*/ 888511 w 1641119"/>
              <a:gd name="connsiteY784" fmla="*/ 2087270 h 2408548"/>
              <a:gd name="connsiteX785" fmla="*/ 886520 w 1641119"/>
              <a:gd name="connsiteY785" fmla="*/ 2090652 h 2408548"/>
              <a:gd name="connsiteX786" fmla="*/ 883558 w 1641119"/>
              <a:gd name="connsiteY786" fmla="*/ 2092747 h 2408548"/>
              <a:gd name="connsiteX787" fmla="*/ 878910 w 1641119"/>
              <a:gd name="connsiteY787" fmla="*/ 2099958 h 2408548"/>
              <a:gd name="connsiteX788" fmla="*/ 876481 w 1641119"/>
              <a:gd name="connsiteY788" fmla="*/ 2102434 h 2408548"/>
              <a:gd name="connsiteX789" fmla="*/ 870461 w 1641119"/>
              <a:gd name="connsiteY789" fmla="*/ 2105835 h 2408548"/>
              <a:gd name="connsiteX790" fmla="*/ 859384 w 1641119"/>
              <a:gd name="connsiteY790" fmla="*/ 2102044 h 2408548"/>
              <a:gd name="connsiteX791" fmla="*/ 853688 w 1641119"/>
              <a:gd name="connsiteY791" fmla="*/ 2103739 h 2408548"/>
              <a:gd name="connsiteX792" fmla="*/ 848240 w 1641119"/>
              <a:gd name="connsiteY792" fmla="*/ 2102549 h 2408548"/>
              <a:gd name="connsiteX793" fmla="*/ 848125 w 1641119"/>
              <a:gd name="connsiteY793" fmla="*/ 2106692 h 2408548"/>
              <a:gd name="connsiteX794" fmla="*/ 849754 w 1641119"/>
              <a:gd name="connsiteY794" fmla="*/ 2109711 h 2408548"/>
              <a:gd name="connsiteX795" fmla="*/ 851402 w 1641119"/>
              <a:gd name="connsiteY795" fmla="*/ 2117189 h 2408548"/>
              <a:gd name="connsiteX796" fmla="*/ 855059 w 1641119"/>
              <a:gd name="connsiteY796" fmla="*/ 2116608 h 2408548"/>
              <a:gd name="connsiteX797" fmla="*/ 859707 w 1641119"/>
              <a:gd name="connsiteY797" fmla="*/ 2114255 h 2408548"/>
              <a:gd name="connsiteX798" fmla="*/ 863298 w 1641119"/>
              <a:gd name="connsiteY798" fmla="*/ 2119903 h 2408548"/>
              <a:gd name="connsiteX799" fmla="*/ 865661 w 1641119"/>
              <a:gd name="connsiteY799" fmla="*/ 2129428 h 2408548"/>
              <a:gd name="connsiteX800" fmla="*/ 869785 w 1641119"/>
              <a:gd name="connsiteY800" fmla="*/ 2134238 h 2408548"/>
              <a:gd name="connsiteX801" fmla="*/ 871614 w 1641119"/>
              <a:gd name="connsiteY801" fmla="*/ 2137953 h 2408548"/>
              <a:gd name="connsiteX802" fmla="*/ 872357 w 1641119"/>
              <a:gd name="connsiteY802" fmla="*/ 2141449 h 2408548"/>
              <a:gd name="connsiteX803" fmla="*/ 869785 w 1641119"/>
              <a:gd name="connsiteY803" fmla="*/ 2144925 h 2408548"/>
              <a:gd name="connsiteX804" fmla="*/ 864461 w 1641119"/>
              <a:gd name="connsiteY804" fmla="*/ 2149821 h 2408548"/>
              <a:gd name="connsiteX805" fmla="*/ 858555 w 1641119"/>
              <a:gd name="connsiteY805" fmla="*/ 2150736 h 2408548"/>
              <a:gd name="connsiteX806" fmla="*/ 858879 w 1641119"/>
              <a:gd name="connsiteY806" fmla="*/ 2154603 h 2408548"/>
              <a:gd name="connsiteX807" fmla="*/ 856326 w 1641119"/>
              <a:gd name="connsiteY807" fmla="*/ 2157375 h 2408548"/>
              <a:gd name="connsiteX808" fmla="*/ 850907 w 1641119"/>
              <a:gd name="connsiteY808" fmla="*/ 2156565 h 2408548"/>
              <a:gd name="connsiteX809" fmla="*/ 848373 w 1641119"/>
              <a:gd name="connsiteY809" fmla="*/ 2154622 h 2408548"/>
              <a:gd name="connsiteX810" fmla="*/ 845744 w 1641119"/>
              <a:gd name="connsiteY810" fmla="*/ 2153707 h 2408548"/>
              <a:gd name="connsiteX811" fmla="*/ 834962 w 1641119"/>
              <a:gd name="connsiteY811" fmla="*/ 2152669 h 2408548"/>
              <a:gd name="connsiteX812" fmla="*/ 845820 w 1641119"/>
              <a:gd name="connsiteY812" fmla="*/ 2160099 h 2408548"/>
              <a:gd name="connsiteX813" fmla="*/ 849678 w 1641119"/>
              <a:gd name="connsiteY813" fmla="*/ 2163547 h 2408548"/>
              <a:gd name="connsiteX814" fmla="*/ 851392 w 1641119"/>
              <a:gd name="connsiteY814" fmla="*/ 2161508 h 2408548"/>
              <a:gd name="connsiteX815" fmla="*/ 855155 w 1641119"/>
              <a:gd name="connsiteY815" fmla="*/ 2161013 h 2408548"/>
              <a:gd name="connsiteX816" fmla="*/ 860708 w 1641119"/>
              <a:gd name="connsiteY816" fmla="*/ 2162899 h 2408548"/>
              <a:gd name="connsiteX817" fmla="*/ 859784 w 1641119"/>
              <a:gd name="connsiteY817" fmla="*/ 2175339 h 2408548"/>
              <a:gd name="connsiteX818" fmla="*/ 862213 w 1641119"/>
              <a:gd name="connsiteY818" fmla="*/ 2185349 h 2408548"/>
              <a:gd name="connsiteX819" fmla="*/ 862508 w 1641119"/>
              <a:gd name="connsiteY819" fmla="*/ 2187588 h 2408548"/>
              <a:gd name="connsiteX820" fmla="*/ 856593 w 1641119"/>
              <a:gd name="connsiteY820" fmla="*/ 2193550 h 2408548"/>
              <a:gd name="connsiteX821" fmla="*/ 856497 w 1641119"/>
              <a:gd name="connsiteY821" fmla="*/ 2199104 h 2408548"/>
              <a:gd name="connsiteX822" fmla="*/ 852973 w 1641119"/>
              <a:gd name="connsiteY822" fmla="*/ 2200647 h 2408548"/>
              <a:gd name="connsiteX823" fmla="*/ 849183 w 1641119"/>
              <a:gd name="connsiteY823" fmla="*/ 2200294 h 2408548"/>
              <a:gd name="connsiteX824" fmla="*/ 848983 w 1641119"/>
              <a:gd name="connsiteY824" fmla="*/ 2206362 h 2408548"/>
              <a:gd name="connsiteX825" fmla="*/ 846411 w 1641119"/>
              <a:gd name="connsiteY825" fmla="*/ 2210134 h 2408548"/>
              <a:gd name="connsiteX826" fmla="*/ 846868 w 1641119"/>
              <a:gd name="connsiteY826" fmla="*/ 2212496 h 2408548"/>
              <a:gd name="connsiteX827" fmla="*/ 847601 w 1641119"/>
              <a:gd name="connsiteY827" fmla="*/ 2214601 h 2408548"/>
              <a:gd name="connsiteX828" fmla="*/ 845258 w 1641119"/>
              <a:gd name="connsiteY828" fmla="*/ 2218430 h 2408548"/>
              <a:gd name="connsiteX829" fmla="*/ 843144 w 1641119"/>
              <a:gd name="connsiteY829" fmla="*/ 2223078 h 2408548"/>
              <a:gd name="connsiteX830" fmla="*/ 840115 w 1641119"/>
              <a:gd name="connsiteY830" fmla="*/ 2227136 h 2408548"/>
              <a:gd name="connsiteX831" fmla="*/ 838514 w 1641119"/>
              <a:gd name="connsiteY831" fmla="*/ 2226717 h 2408548"/>
              <a:gd name="connsiteX832" fmla="*/ 833704 w 1641119"/>
              <a:gd name="connsiteY832" fmla="*/ 2226983 h 2408548"/>
              <a:gd name="connsiteX833" fmla="*/ 827922 w 1641119"/>
              <a:gd name="connsiteY833" fmla="*/ 2226640 h 2408548"/>
              <a:gd name="connsiteX834" fmla="*/ 823236 w 1641119"/>
              <a:gd name="connsiteY834" fmla="*/ 2221363 h 2408548"/>
              <a:gd name="connsiteX835" fmla="*/ 821293 w 1641119"/>
              <a:gd name="connsiteY835" fmla="*/ 2219601 h 2408548"/>
              <a:gd name="connsiteX836" fmla="*/ 819102 w 1641119"/>
              <a:gd name="connsiteY836" fmla="*/ 2218449 h 2408548"/>
              <a:gd name="connsiteX837" fmla="*/ 819941 w 1641119"/>
              <a:gd name="connsiteY837" fmla="*/ 2221849 h 2408548"/>
              <a:gd name="connsiteX838" fmla="*/ 821255 w 1641119"/>
              <a:gd name="connsiteY838" fmla="*/ 2223888 h 2408548"/>
              <a:gd name="connsiteX839" fmla="*/ 825580 w 1641119"/>
              <a:gd name="connsiteY839" fmla="*/ 2227698 h 2408548"/>
              <a:gd name="connsiteX840" fmla="*/ 833542 w 1641119"/>
              <a:gd name="connsiteY840" fmla="*/ 2232393 h 2408548"/>
              <a:gd name="connsiteX841" fmla="*/ 833295 w 1641119"/>
              <a:gd name="connsiteY841" fmla="*/ 2235718 h 2408548"/>
              <a:gd name="connsiteX842" fmla="*/ 831171 w 1641119"/>
              <a:gd name="connsiteY842" fmla="*/ 2237156 h 2408548"/>
              <a:gd name="connsiteX843" fmla="*/ 826208 w 1641119"/>
              <a:gd name="connsiteY843" fmla="*/ 2246157 h 2408548"/>
              <a:gd name="connsiteX844" fmla="*/ 824446 w 1641119"/>
              <a:gd name="connsiteY844" fmla="*/ 2246357 h 2408548"/>
              <a:gd name="connsiteX845" fmla="*/ 822217 w 1641119"/>
              <a:gd name="connsiteY845" fmla="*/ 2248672 h 2408548"/>
              <a:gd name="connsiteX846" fmla="*/ 815340 w 1641119"/>
              <a:gd name="connsiteY846" fmla="*/ 2247891 h 2408548"/>
              <a:gd name="connsiteX847" fmla="*/ 812454 w 1641119"/>
              <a:gd name="connsiteY847" fmla="*/ 2246967 h 2408548"/>
              <a:gd name="connsiteX848" fmla="*/ 803967 w 1641119"/>
              <a:gd name="connsiteY848" fmla="*/ 2247557 h 2408548"/>
              <a:gd name="connsiteX849" fmla="*/ 801081 w 1641119"/>
              <a:gd name="connsiteY849" fmla="*/ 2246767 h 2408548"/>
              <a:gd name="connsiteX850" fmla="*/ 798605 w 1641119"/>
              <a:gd name="connsiteY850" fmla="*/ 2247148 h 2408548"/>
              <a:gd name="connsiteX851" fmla="*/ 800910 w 1641119"/>
              <a:gd name="connsiteY851" fmla="*/ 2249681 h 2408548"/>
              <a:gd name="connsiteX852" fmla="*/ 805767 w 1641119"/>
              <a:gd name="connsiteY852" fmla="*/ 2251958 h 2408548"/>
              <a:gd name="connsiteX853" fmla="*/ 811292 w 1641119"/>
              <a:gd name="connsiteY853" fmla="*/ 2254244 h 2408548"/>
              <a:gd name="connsiteX854" fmla="*/ 819693 w 1641119"/>
              <a:gd name="connsiteY854" fmla="*/ 2255968 h 2408548"/>
              <a:gd name="connsiteX855" fmla="*/ 819388 w 1641119"/>
              <a:gd name="connsiteY855" fmla="*/ 2259225 h 2408548"/>
              <a:gd name="connsiteX856" fmla="*/ 817283 w 1641119"/>
              <a:gd name="connsiteY856" fmla="*/ 2261892 h 2408548"/>
              <a:gd name="connsiteX857" fmla="*/ 818493 w 1641119"/>
              <a:gd name="connsiteY857" fmla="*/ 2265864 h 2408548"/>
              <a:gd name="connsiteX858" fmla="*/ 817550 w 1641119"/>
              <a:gd name="connsiteY858" fmla="*/ 2268703 h 2408548"/>
              <a:gd name="connsiteX859" fmla="*/ 817150 w 1641119"/>
              <a:gd name="connsiteY859" fmla="*/ 2272075 h 2408548"/>
              <a:gd name="connsiteX860" fmla="*/ 815188 w 1641119"/>
              <a:gd name="connsiteY860" fmla="*/ 2279885 h 2408548"/>
              <a:gd name="connsiteX861" fmla="*/ 817474 w 1641119"/>
              <a:gd name="connsiteY861" fmla="*/ 2285219 h 2408548"/>
              <a:gd name="connsiteX862" fmla="*/ 819960 w 1641119"/>
              <a:gd name="connsiteY862" fmla="*/ 2287819 h 2408548"/>
              <a:gd name="connsiteX863" fmla="*/ 819674 w 1641119"/>
              <a:gd name="connsiteY863" fmla="*/ 2291239 h 2408548"/>
              <a:gd name="connsiteX864" fmla="*/ 820846 w 1641119"/>
              <a:gd name="connsiteY864" fmla="*/ 2296687 h 2408548"/>
              <a:gd name="connsiteX865" fmla="*/ 817112 w 1641119"/>
              <a:gd name="connsiteY865" fmla="*/ 2301535 h 2408548"/>
              <a:gd name="connsiteX866" fmla="*/ 814016 w 1641119"/>
              <a:gd name="connsiteY866" fmla="*/ 2301354 h 2408548"/>
              <a:gd name="connsiteX867" fmla="*/ 809606 w 1641119"/>
              <a:gd name="connsiteY867" fmla="*/ 2302440 h 2408548"/>
              <a:gd name="connsiteX868" fmla="*/ 808139 w 1641119"/>
              <a:gd name="connsiteY868" fmla="*/ 2304574 h 2408548"/>
              <a:gd name="connsiteX869" fmla="*/ 815131 w 1641119"/>
              <a:gd name="connsiteY869" fmla="*/ 2306584 h 2408548"/>
              <a:gd name="connsiteX870" fmla="*/ 814492 w 1641119"/>
              <a:gd name="connsiteY870" fmla="*/ 2310194 h 2408548"/>
              <a:gd name="connsiteX871" fmla="*/ 812587 w 1641119"/>
              <a:gd name="connsiteY871" fmla="*/ 2314708 h 2408548"/>
              <a:gd name="connsiteX872" fmla="*/ 810587 w 1641119"/>
              <a:gd name="connsiteY872" fmla="*/ 2324434 h 2408548"/>
              <a:gd name="connsiteX873" fmla="*/ 806520 w 1641119"/>
              <a:gd name="connsiteY873" fmla="*/ 2340988 h 2408548"/>
              <a:gd name="connsiteX874" fmla="*/ 804615 w 1641119"/>
              <a:gd name="connsiteY874" fmla="*/ 2357276 h 2408548"/>
              <a:gd name="connsiteX875" fmla="*/ 795881 w 1641119"/>
              <a:gd name="connsiteY875" fmla="*/ 2370554 h 2408548"/>
              <a:gd name="connsiteX876" fmla="*/ 792785 w 1641119"/>
              <a:gd name="connsiteY876" fmla="*/ 2370925 h 2408548"/>
              <a:gd name="connsiteX877" fmla="*/ 792004 w 1641119"/>
              <a:gd name="connsiteY877" fmla="*/ 2371449 h 2408548"/>
              <a:gd name="connsiteX878" fmla="*/ 787746 w 1641119"/>
              <a:gd name="connsiteY878" fmla="*/ 2370773 h 2408548"/>
              <a:gd name="connsiteX879" fmla="*/ 781060 w 1641119"/>
              <a:gd name="connsiteY879" fmla="*/ 2367715 h 2408548"/>
              <a:gd name="connsiteX880" fmla="*/ 775888 w 1641119"/>
              <a:gd name="connsiteY880" fmla="*/ 2366705 h 2408548"/>
              <a:gd name="connsiteX881" fmla="*/ 772392 w 1641119"/>
              <a:gd name="connsiteY881" fmla="*/ 2366667 h 2408548"/>
              <a:gd name="connsiteX882" fmla="*/ 771944 w 1641119"/>
              <a:gd name="connsiteY882" fmla="*/ 2368191 h 2408548"/>
              <a:gd name="connsiteX883" fmla="*/ 774840 w 1641119"/>
              <a:gd name="connsiteY883" fmla="*/ 2370649 h 2408548"/>
              <a:gd name="connsiteX884" fmla="*/ 779269 w 1641119"/>
              <a:gd name="connsiteY884" fmla="*/ 2371677 h 2408548"/>
              <a:gd name="connsiteX885" fmla="*/ 782812 w 1641119"/>
              <a:gd name="connsiteY885" fmla="*/ 2373306 h 2408548"/>
              <a:gd name="connsiteX886" fmla="*/ 789165 w 1641119"/>
              <a:gd name="connsiteY886" fmla="*/ 2374821 h 2408548"/>
              <a:gd name="connsiteX887" fmla="*/ 791375 w 1641119"/>
              <a:gd name="connsiteY887" fmla="*/ 2377754 h 2408548"/>
              <a:gd name="connsiteX888" fmla="*/ 792890 w 1641119"/>
              <a:gd name="connsiteY888" fmla="*/ 2380879 h 2408548"/>
              <a:gd name="connsiteX889" fmla="*/ 792671 w 1641119"/>
              <a:gd name="connsiteY889" fmla="*/ 2382593 h 2408548"/>
              <a:gd name="connsiteX890" fmla="*/ 792661 w 1641119"/>
              <a:gd name="connsiteY890" fmla="*/ 2384612 h 2408548"/>
              <a:gd name="connsiteX891" fmla="*/ 793795 w 1641119"/>
              <a:gd name="connsiteY891" fmla="*/ 2395461 h 2408548"/>
              <a:gd name="connsiteX892" fmla="*/ 790804 w 1641119"/>
              <a:gd name="connsiteY892" fmla="*/ 2399195 h 2408548"/>
              <a:gd name="connsiteX893" fmla="*/ 788518 w 1641119"/>
              <a:gd name="connsiteY893" fmla="*/ 2402567 h 2408548"/>
              <a:gd name="connsiteX894" fmla="*/ 780583 w 1641119"/>
              <a:gd name="connsiteY894" fmla="*/ 2402100 h 2408548"/>
              <a:gd name="connsiteX895" fmla="*/ 779202 w 1641119"/>
              <a:gd name="connsiteY895" fmla="*/ 2400919 h 2408548"/>
              <a:gd name="connsiteX896" fmla="*/ 771544 w 1641119"/>
              <a:gd name="connsiteY896" fmla="*/ 2397366 h 2408548"/>
              <a:gd name="connsiteX897" fmla="*/ 772011 w 1641119"/>
              <a:gd name="connsiteY897" fmla="*/ 2399033 h 2408548"/>
              <a:gd name="connsiteX898" fmla="*/ 777554 w 1641119"/>
              <a:gd name="connsiteY898" fmla="*/ 2403853 h 2408548"/>
              <a:gd name="connsiteX899" fmla="*/ 779488 w 1641119"/>
              <a:gd name="connsiteY899" fmla="*/ 2406253 h 2408548"/>
              <a:gd name="connsiteX900" fmla="*/ 778193 w 1641119"/>
              <a:gd name="connsiteY900" fmla="*/ 2406749 h 2408548"/>
              <a:gd name="connsiteX901" fmla="*/ 775954 w 1641119"/>
              <a:gd name="connsiteY901" fmla="*/ 2406930 h 2408548"/>
              <a:gd name="connsiteX902" fmla="*/ 772839 w 1641119"/>
              <a:gd name="connsiteY902" fmla="*/ 2408549 h 2408548"/>
              <a:gd name="connsiteX903" fmla="*/ 767210 w 1641119"/>
              <a:gd name="connsiteY903" fmla="*/ 2407673 h 2408548"/>
              <a:gd name="connsiteX904" fmla="*/ 767525 w 1641119"/>
              <a:gd name="connsiteY904" fmla="*/ 2405244 h 2408548"/>
              <a:gd name="connsiteX905" fmla="*/ 768591 w 1641119"/>
              <a:gd name="connsiteY905" fmla="*/ 2402739 h 2408548"/>
              <a:gd name="connsiteX906" fmla="*/ 766020 w 1641119"/>
              <a:gd name="connsiteY906" fmla="*/ 2403167 h 2408548"/>
              <a:gd name="connsiteX907" fmla="*/ 763153 w 1641119"/>
              <a:gd name="connsiteY907" fmla="*/ 2404434 h 2408548"/>
              <a:gd name="connsiteX908" fmla="*/ 761486 w 1641119"/>
              <a:gd name="connsiteY908" fmla="*/ 2403967 h 2408548"/>
              <a:gd name="connsiteX909" fmla="*/ 760095 w 1641119"/>
              <a:gd name="connsiteY909" fmla="*/ 2404110 h 2408548"/>
              <a:gd name="connsiteX910" fmla="*/ 759305 w 1641119"/>
              <a:gd name="connsiteY910" fmla="*/ 2402853 h 2408548"/>
              <a:gd name="connsiteX911" fmla="*/ 758219 w 1641119"/>
              <a:gd name="connsiteY911" fmla="*/ 2397947 h 2408548"/>
              <a:gd name="connsiteX912" fmla="*/ 759514 w 1641119"/>
              <a:gd name="connsiteY912" fmla="*/ 2395481 h 2408548"/>
              <a:gd name="connsiteX913" fmla="*/ 764153 w 1641119"/>
              <a:gd name="connsiteY913" fmla="*/ 2389080 h 2408548"/>
              <a:gd name="connsiteX914" fmla="*/ 765629 w 1641119"/>
              <a:gd name="connsiteY914" fmla="*/ 2385632 h 2408548"/>
              <a:gd name="connsiteX915" fmla="*/ 764343 w 1641119"/>
              <a:gd name="connsiteY915" fmla="*/ 2384060 h 2408548"/>
              <a:gd name="connsiteX916" fmla="*/ 761029 w 1641119"/>
              <a:gd name="connsiteY916" fmla="*/ 2387756 h 2408548"/>
              <a:gd name="connsiteX917" fmla="*/ 757609 w 1641119"/>
              <a:gd name="connsiteY917" fmla="*/ 2393613 h 2408548"/>
              <a:gd name="connsiteX918" fmla="*/ 756085 w 1641119"/>
              <a:gd name="connsiteY918" fmla="*/ 2397147 h 2408548"/>
              <a:gd name="connsiteX919" fmla="*/ 753942 w 1641119"/>
              <a:gd name="connsiteY919" fmla="*/ 2397833 h 2408548"/>
              <a:gd name="connsiteX920" fmla="*/ 748617 w 1641119"/>
              <a:gd name="connsiteY920" fmla="*/ 2396052 h 2408548"/>
              <a:gd name="connsiteX921" fmla="*/ 733463 w 1641119"/>
              <a:gd name="connsiteY921" fmla="*/ 2387851 h 2408548"/>
              <a:gd name="connsiteX922" fmla="*/ 733911 w 1641119"/>
              <a:gd name="connsiteY922" fmla="*/ 2382850 h 2408548"/>
              <a:gd name="connsiteX923" fmla="*/ 733768 w 1641119"/>
              <a:gd name="connsiteY923" fmla="*/ 2378697 h 2408548"/>
              <a:gd name="connsiteX924" fmla="*/ 738188 w 1641119"/>
              <a:gd name="connsiteY924" fmla="*/ 2378174 h 2408548"/>
              <a:gd name="connsiteX925" fmla="*/ 741398 w 1641119"/>
              <a:gd name="connsiteY925" fmla="*/ 2376364 h 2408548"/>
              <a:gd name="connsiteX926" fmla="*/ 744274 w 1641119"/>
              <a:gd name="connsiteY926" fmla="*/ 2374144 h 2408548"/>
              <a:gd name="connsiteX927" fmla="*/ 747513 w 1641119"/>
              <a:gd name="connsiteY927" fmla="*/ 2370096 h 2408548"/>
              <a:gd name="connsiteX928" fmla="*/ 750484 w 1641119"/>
              <a:gd name="connsiteY928" fmla="*/ 2363391 h 2408548"/>
              <a:gd name="connsiteX929" fmla="*/ 750103 w 1641119"/>
              <a:gd name="connsiteY929" fmla="*/ 2362876 h 2408548"/>
              <a:gd name="connsiteX930" fmla="*/ 741388 w 1641119"/>
              <a:gd name="connsiteY930" fmla="*/ 2371430 h 2408548"/>
              <a:gd name="connsiteX931" fmla="*/ 736025 w 1641119"/>
              <a:gd name="connsiteY931" fmla="*/ 2374278 h 2408548"/>
              <a:gd name="connsiteX932" fmla="*/ 733435 w 1641119"/>
              <a:gd name="connsiteY932" fmla="*/ 2374802 h 2408548"/>
              <a:gd name="connsiteX933" fmla="*/ 732139 w 1641119"/>
              <a:gd name="connsiteY933" fmla="*/ 2373544 h 2408548"/>
              <a:gd name="connsiteX934" fmla="*/ 727825 w 1641119"/>
              <a:gd name="connsiteY934" fmla="*/ 2370801 h 2408548"/>
              <a:gd name="connsiteX935" fmla="*/ 725024 w 1641119"/>
              <a:gd name="connsiteY935" fmla="*/ 2369553 h 2408548"/>
              <a:gd name="connsiteX936" fmla="*/ 718633 w 1641119"/>
              <a:gd name="connsiteY936" fmla="*/ 2367515 h 2408548"/>
              <a:gd name="connsiteX937" fmla="*/ 717499 w 1641119"/>
              <a:gd name="connsiteY937" fmla="*/ 2366420 h 2408548"/>
              <a:gd name="connsiteX938" fmla="*/ 715623 w 1641119"/>
              <a:gd name="connsiteY938" fmla="*/ 2365543 h 2408548"/>
              <a:gd name="connsiteX939" fmla="*/ 713070 w 1641119"/>
              <a:gd name="connsiteY939" fmla="*/ 2356780 h 2408548"/>
              <a:gd name="connsiteX940" fmla="*/ 716366 w 1641119"/>
              <a:gd name="connsiteY940" fmla="*/ 2346074 h 2408548"/>
              <a:gd name="connsiteX941" fmla="*/ 718633 w 1641119"/>
              <a:gd name="connsiteY941" fmla="*/ 2342950 h 2408548"/>
              <a:gd name="connsiteX942" fmla="*/ 720071 w 1641119"/>
              <a:gd name="connsiteY942" fmla="*/ 2339331 h 2408548"/>
              <a:gd name="connsiteX943" fmla="*/ 720881 w 1641119"/>
              <a:gd name="connsiteY943" fmla="*/ 2334520 h 2408548"/>
              <a:gd name="connsiteX944" fmla="*/ 720319 w 1641119"/>
              <a:gd name="connsiteY944" fmla="*/ 2332463 h 2408548"/>
              <a:gd name="connsiteX945" fmla="*/ 718395 w 1641119"/>
              <a:gd name="connsiteY945" fmla="*/ 2333168 h 2408548"/>
              <a:gd name="connsiteX946" fmla="*/ 717499 w 1641119"/>
              <a:gd name="connsiteY946" fmla="*/ 2334816 h 2408548"/>
              <a:gd name="connsiteX947" fmla="*/ 717642 w 1641119"/>
              <a:gd name="connsiteY947" fmla="*/ 2337397 h 2408548"/>
              <a:gd name="connsiteX948" fmla="*/ 716537 w 1641119"/>
              <a:gd name="connsiteY948" fmla="*/ 2339188 h 2408548"/>
              <a:gd name="connsiteX949" fmla="*/ 708917 w 1641119"/>
              <a:gd name="connsiteY949" fmla="*/ 2343293 h 2408548"/>
              <a:gd name="connsiteX950" fmla="*/ 701278 w 1641119"/>
              <a:gd name="connsiteY950" fmla="*/ 2346617 h 2408548"/>
              <a:gd name="connsiteX951" fmla="*/ 697659 w 1641119"/>
              <a:gd name="connsiteY951" fmla="*/ 2349760 h 2408548"/>
              <a:gd name="connsiteX952" fmla="*/ 695306 w 1641119"/>
              <a:gd name="connsiteY952" fmla="*/ 2352208 h 2408548"/>
              <a:gd name="connsiteX953" fmla="*/ 693468 w 1641119"/>
              <a:gd name="connsiteY953" fmla="*/ 2354609 h 2408548"/>
              <a:gd name="connsiteX954" fmla="*/ 690658 w 1641119"/>
              <a:gd name="connsiteY954" fmla="*/ 2354399 h 2408548"/>
              <a:gd name="connsiteX955" fmla="*/ 686781 w 1641119"/>
              <a:gd name="connsiteY955" fmla="*/ 2354885 h 2408548"/>
              <a:gd name="connsiteX956" fmla="*/ 684124 w 1641119"/>
              <a:gd name="connsiteY956" fmla="*/ 2356447 h 2408548"/>
              <a:gd name="connsiteX957" fmla="*/ 680238 w 1641119"/>
              <a:gd name="connsiteY957" fmla="*/ 2355485 h 2408548"/>
              <a:gd name="connsiteX958" fmla="*/ 677704 w 1641119"/>
              <a:gd name="connsiteY958" fmla="*/ 2353170 h 2408548"/>
              <a:gd name="connsiteX959" fmla="*/ 674646 w 1641119"/>
              <a:gd name="connsiteY959" fmla="*/ 2352904 h 2408548"/>
              <a:gd name="connsiteX960" fmla="*/ 671217 w 1641119"/>
              <a:gd name="connsiteY960" fmla="*/ 2354018 h 2408548"/>
              <a:gd name="connsiteX961" fmla="*/ 668846 w 1641119"/>
              <a:gd name="connsiteY961" fmla="*/ 2353923 h 2408548"/>
              <a:gd name="connsiteX962" fmla="*/ 669046 w 1641119"/>
              <a:gd name="connsiteY962" fmla="*/ 2355494 h 2408548"/>
              <a:gd name="connsiteX963" fmla="*/ 670627 w 1641119"/>
              <a:gd name="connsiteY963" fmla="*/ 2359352 h 2408548"/>
              <a:gd name="connsiteX964" fmla="*/ 668008 w 1641119"/>
              <a:gd name="connsiteY964" fmla="*/ 2359609 h 2408548"/>
              <a:gd name="connsiteX965" fmla="*/ 663035 w 1641119"/>
              <a:gd name="connsiteY965" fmla="*/ 2359762 h 2408548"/>
              <a:gd name="connsiteX966" fmla="*/ 660530 w 1641119"/>
              <a:gd name="connsiteY966" fmla="*/ 2358638 h 2408548"/>
              <a:gd name="connsiteX967" fmla="*/ 658568 w 1641119"/>
              <a:gd name="connsiteY967" fmla="*/ 2357171 h 2408548"/>
              <a:gd name="connsiteX968" fmla="*/ 656939 w 1641119"/>
              <a:gd name="connsiteY968" fmla="*/ 2355123 h 2408548"/>
              <a:gd name="connsiteX969" fmla="*/ 657920 w 1641119"/>
              <a:gd name="connsiteY969" fmla="*/ 2352437 h 2408548"/>
              <a:gd name="connsiteX970" fmla="*/ 665921 w 1641119"/>
              <a:gd name="connsiteY970" fmla="*/ 2347503 h 2408548"/>
              <a:gd name="connsiteX971" fmla="*/ 669550 w 1641119"/>
              <a:gd name="connsiteY971" fmla="*/ 2344636 h 2408548"/>
              <a:gd name="connsiteX972" fmla="*/ 667179 w 1641119"/>
              <a:gd name="connsiteY972" fmla="*/ 2343655 h 2408548"/>
              <a:gd name="connsiteX973" fmla="*/ 659502 w 1641119"/>
              <a:gd name="connsiteY973" fmla="*/ 2344541 h 2408548"/>
              <a:gd name="connsiteX974" fmla="*/ 658225 w 1641119"/>
              <a:gd name="connsiteY974" fmla="*/ 2343798 h 2408548"/>
              <a:gd name="connsiteX975" fmla="*/ 653082 w 1641119"/>
              <a:gd name="connsiteY975" fmla="*/ 2344245 h 2408548"/>
              <a:gd name="connsiteX976" fmla="*/ 653301 w 1641119"/>
              <a:gd name="connsiteY976" fmla="*/ 2336864 h 2408548"/>
              <a:gd name="connsiteX977" fmla="*/ 652053 w 1641119"/>
              <a:gd name="connsiteY977" fmla="*/ 2335025 h 2408548"/>
              <a:gd name="connsiteX978" fmla="*/ 651967 w 1641119"/>
              <a:gd name="connsiteY978" fmla="*/ 2334159 h 2408548"/>
              <a:gd name="connsiteX979" fmla="*/ 650186 w 1641119"/>
              <a:gd name="connsiteY979" fmla="*/ 2332092 h 2408548"/>
              <a:gd name="connsiteX980" fmla="*/ 648500 w 1641119"/>
              <a:gd name="connsiteY980" fmla="*/ 2331577 h 2408548"/>
              <a:gd name="connsiteX981" fmla="*/ 647452 w 1641119"/>
              <a:gd name="connsiteY981" fmla="*/ 2330834 h 2408548"/>
              <a:gd name="connsiteX982" fmla="*/ 638766 w 1641119"/>
              <a:gd name="connsiteY982" fmla="*/ 2329167 h 2408548"/>
              <a:gd name="connsiteX983" fmla="*/ 637632 w 1641119"/>
              <a:gd name="connsiteY983" fmla="*/ 2325024 h 2408548"/>
              <a:gd name="connsiteX984" fmla="*/ 637032 w 1641119"/>
              <a:gd name="connsiteY984" fmla="*/ 2320747 h 2408548"/>
              <a:gd name="connsiteX985" fmla="*/ 635375 w 1641119"/>
              <a:gd name="connsiteY985" fmla="*/ 2315423 h 2408548"/>
              <a:gd name="connsiteX986" fmla="*/ 631212 w 1641119"/>
              <a:gd name="connsiteY986" fmla="*/ 2314032 h 2408548"/>
              <a:gd name="connsiteX987" fmla="*/ 628964 w 1641119"/>
              <a:gd name="connsiteY987" fmla="*/ 2311718 h 2408548"/>
              <a:gd name="connsiteX988" fmla="*/ 630755 w 1641119"/>
              <a:gd name="connsiteY988" fmla="*/ 2309346 h 2408548"/>
              <a:gd name="connsiteX989" fmla="*/ 631536 w 1641119"/>
              <a:gd name="connsiteY989" fmla="*/ 2306336 h 2408548"/>
              <a:gd name="connsiteX990" fmla="*/ 629612 w 1641119"/>
              <a:gd name="connsiteY990" fmla="*/ 2304955 h 2408548"/>
              <a:gd name="connsiteX991" fmla="*/ 628383 w 1641119"/>
              <a:gd name="connsiteY991" fmla="*/ 2302831 h 2408548"/>
              <a:gd name="connsiteX992" fmla="*/ 628564 w 1641119"/>
              <a:gd name="connsiteY992" fmla="*/ 2301450 h 2408548"/>
              <a:gd name="connsiteX993" fmla="*/ 627002 w 1641119"/>
              <a:gd name="connsiteY993" fmla="*/ 2297706 h 2408548"/>
              <a:gd name="connsiteX994" fmla="*/ 626536 w 1641119"/>
              <a:gd name="connsiteY994" fmla="*/ 2294782 h 2408548"/>
              <a:gd name="connsiteX995" fmla="*/ 628326 w 1641119"/>
              <a:gd name="connsiteY995" fmla="*/ 2292029 h 2408548"/>
              <a:gd name="connsiteX996" fmla="*/ 633241 w 1641119"/>
              <a:gd name="connsiteY996" fmla="*/ 2288915 h 2408548"/>
              <a:gd name="connsiteX997" fmla="*/ 634832 w 1641119"/>
              <a:gd name="connsiteY997" fmla="*/ 2287657 h 2408548"/>
              <a:gd name="connsiteX998" fmla="*/ 635651 w 1641119"/>
              <a:gd name="connsiteY998" fmla="*/ 2286295 h 2408548"/>
              <a:gd name="connsiteX999" fmla="*/ 641290 w 1641119"/>
              <a:gd name="connsiteY999" fmla="*/ 2284000 h 2408548"/>
              <a:gd name="connsiteX1000" fmla="*/ 636489 w 1641119"/>
              <a:gd name="connsiteY1000" fmla="*/ 2282381 h 2408548"/>
              <a:gd name="connsiteX1001" fmla="*/ 633489 w 1641119"/>
              <a:gd name="connsiteY1001" fmla="*/ 2282133 h 2408548"/>
              <a:gd name="connsiteX1002" fmla="*/ 631298 w 1641119"/>
              <a:gd name="connsiteY1002" fmla="*/ 2282895 h 2408548"/>
              <a:gd name="connsiteX1003" fmla="*/ 629279 w 1641119"/>
              <a:gd name="connsiteY1003" fmla="*/ 2285943 h 2408548"/>
              <a:gd name="connsiteX1004" fmla="*/ 627393 w 1641119"/>
              <a:gd name="connsiteY1004" fmla="*/ 2287962 h 2408548"/>
              <a:gd name="connsiteX1005" fmla="*/ 620040 w 1641119"/>
              <a:gd name="connsiteY1005" fmla="*/ 2288619 h 2408548"/>
              <a:gd name="connsiteX1006" fmla="*/ 618954 w 1641119"/>
              <a:gd name="connsiteY1006" fmla="*/ 2287572 h 2408548"/>
              <a:gd name="connsiteX1007" fmla="*/ 618439 w 1641119"/>
              <a:gd name="connsiteY1007" fmla="*/ 2283266 h 2408548"/>
              <a:gd name="connsiteX1008" fmla="*/ 618858 w 1641119"/>
              <a:gd name="connsiteY1008" fmla="*/ 2279942 h 2408548"/>
              <a:gd name="connsiteX1009" fmla="*/ 621916 w 1641119"/>
              <a:gd name="connsiteY1009" fmla="*/ 2275256 h 2408548"/>
              <a:gd name="connsiteX1010" fmla="*/ 618392 w 1641119"/>
              <a:gd name="connsiteY1010" fmla="*/ 2272932 h 2408548"/>
              <a:gd name="connsiteX1011" fmla="*/ 615163 w 1641119"/>
              <a:gd name="connsiteY1011" fmla="*/ 2272170 h 2408548"/>
              <a:gd name="connsiteX1012" fmla="*/ 611496 w 1641119"/>
              <a:gd name="connsiteY1012" fmla="*/ 2269989 h 2408548"/>
              <a:gd name="connsiteX1013" fmla="*/ 608105 w 1641119"/>
              <a:gd name="connsiteY1013" fmla="*/ 2267684 h 2408548"/>
              <a:gd name="connsiteX1014" fmla="*/ 605190 w 1641119"/>
              <a:gd name="connsiteY1014" fmla="*/ 2264998 h 2408548"/>
              <a:gd name="connsiteX1015" fmla="*/ 602352 w 1641119"/>
              <a:gd name="connsiteY1015" fmla="*/ 2261826 h 2408548"/>
              <a:gd name="connsiteX1016" fmla="*/ 601447 w 1641119"/>
              <a:gd name="connsiteY1016" fmla="*/ 2261426 h 2408548"/>
              <a:gd name="connsiteX1017" fmla="*/ 602466 w 1641119"/>
              <a:gd name="connsiteY1017" fmla="*/ 2258101 h 2408548"/>
              <a:gd name="connsiteX1018" fmla="*/ 603047 w 1641119"/>
              <a:gd name="connsiteY1018" fmla="*/ 2255358 h 2408548"/>
              <a:gd name="connsiteX1019" fmla="*/ 603133 w 1641119"/>
              <a:gd name="connsiteY1019" fmla="*/ 2249453 h 2408548"/>
              <a:gd name="connsiteX1020" fmla="*/ 601990 w 1641119"/>
              <a:gd name="connsiteY1020" fmla="*/ 2246995 h 2408548"/>
              <a:gd name="connsiteX1021" fmla="*/ 604533 w 1641119"/>
              <a:gd name="connsiteY1021" fmla="*/ 2241928 h 2408548"/>
              <a:gd name="connsiteX1022" fmla="*/ 607952 w 1641119"/>
              <a:gd name="connsiteY1022" fmla="*/ 2236375 h 2408548"/>
              <a:gd name="connsiteX1023" fmla="*/ 615515 w 1641119"/>
              <a:gd name="connsiteY1023" fmla="*/ 2228098 h 2408548"/>
              <a:gd name="connsiteX1024" fmla="*/ 607514 w 1641119"/>
              <a:gd name="connsiteY1024" fmla="*/ 2232089 h 2408548"/>
              <a:gd name="connsiteX1025" fmla="*/ 600942 w 1641119"/>
              <a:gd name="connsiteY1025" fmla="*/ 2240766 h 2408548"/>
              <a:gd name="connsiteX1026" fmla="*/ 599551 w 1641119"/>
              <a:gd name="connsiteY1026" fmla="*/ 2241166 h 2408548"/>
              <a:gd name="connsiteX1027" fmla="*/ 599065 w 1641119"/>
              <a:gd name="connsiteY1027" fmla="*/ 2239594 h 2408548"/>
              <a:gd name="connsiteX1028" fmla="*/ 596570 w 1641119"/>
              <a:gd name="connsiteY1028" fmla="*/ 2233965 h 2408548"/>
              <a:gd name="connsiteX1029" fmla="*/ 594693 w 1641119"/>
              <a:gd name="connsiteY1029" fmla="*/ 2232422 h 2408548"/>
              <a:gd name="connsiteX1030" fmla="*/ 593855 w 1641119"/>
              <a:gd name="connsiteY1030" fmla="*/ 2230726 h 2408548"/>
              <a:gd name="connsiteX1031" fmla="*/ 590112 w 1641119"/>
              <a:gd name="connsiteY1031" fmla="*/ 2227707 h 2408548"/>
              <a:gd name="connsiteX1032" fmla="*/ 588493 w 1641119"/>
              <a:gd name="connsiteY1032" fmla="*/ 2225383 h 2408548"/>
              <a:gd name="connsiteX1033" fmla="*/ 586188 w 1641119"/>
              <a:gd name="connsiteY1033" fmla="*/ 2220887 h 2408548"/>
              <a:gd name="connsiteX1034" fmla="*/ 582911 w 1641119"/>
              <a:gd name="connsiteY1034" fmla="*/ 2215515 h 2408548"/>
              <a:gd name="connsiteX1035" fmla="*/ 578253 w 1641119"/>
              <a:gd name="connsiteY1035" fmla="*/ 2204876 h 2408548"/>
              <a:gd name="connsiteX1036" fmla="*/ 570729 w 1641119"/>
              <a:gd name="connsiteY1036" fmla="*/ 2192541 h 2408548"/>
              <a:gd name="connsiteX1037" fmla="*/ 568871 w 1641119"/>
              <a:gd name="connsiteY1037" fmla="*/ 2185568 h 2408548"/>
              <a:gd name="connsiteX1038" fmla="*/ 571205 w 1641119"/>
              <a:gd name="connsiteY1038" fmla="*/ 2176682 h 2408548"/>
              <a:gd name="connsiteX1039" fmla="*/ 568623 w 1641119"/>
              <a:gd name="connsiteY1039" fmla="*/ 2170529 h 2408548"/>
              <a:gd name="connsiteX1040" fmla="*/ 575767 w 1641119"/>
              <a:gd name="connsiteY1040" fmla="*/ 2167671 h 2408548"/>
              <a:gd name="connsiteX1041" fmla="*/ 585988 w 1641119"/>
              <a:gd name="connsiteY1041" fmla="*/ 2164461 h 2408548"/>
              <a:gd name="connsiteX1042" fmla="*/ 591293 w 1641119"/>
              <a:gd name="connsiteY1042" fmla="*/ 2161785 h 2408548"/>
              <a:gd name="connsiteX1043" fmla="*/ 594351 w 1641119"/>
              <a:gd name="connsiteY1043" fmla="*/ 2160985 h 2408548"/>
              <a:gd name="connsiteX1044" fmla="*/ 600846 w 1641119"/>
              <a:gd name="connsiteY1044" fmla="*/ 2160489 h 2408548"/>
              <a:gd name="connsiteX1045" fmla="*/ 603018 w 1641119"/>
              <a:gd name="connsiteY1045" fmla="*/ 2157794 h 2408548"/>
              <a:gd name="connsiteX1046" fmla="*/ 599408 w 1641119"/>
              <a:gd name="connsiteY1046" fmla="*/ 2158479 h 2408548"/>
              <a:gd name="connsiteX1047" fmla="*/ 596980 w 1641119"/>
              <a:gd name="connsiteY1047" fmla="*/ 2158127 h 2408548"/>
              <a:gd name="connsiteX1048" fmla="*/ 596827 w 1641119"/>
              <a:gd name="connsiteY1048" fmla="*/ 2156870 h 2408548"/>
              <a:gd name="connsiteX1049" fmla="*/ 597722 w 1641119"/>
              <a:gd name="connsiteY1049" fmla="*/ 2154631 h 2408548"/>
              <a:gd name="connsiteX1050" fmla="*/ 598303 w 1641119"/>
              <a:gd name="connsiteY1050" fmla="*/ 2151736 h 2408548"/>
              <a:gd name="connsiteX1051" fmla="*/ 597065 w 1641119"/>
              <a:gd name="connsiteY1051" fmla="*/ 2152260 h 2408548"/>
              <a:gd name="connsiteX1052" fmla="*/ 590712 w 1641119"/>
              <a:gd name="connsiteY1052" fmla="*/ 2157241 h 2408548"/>
              <a:gd name="connsiteX1053" fmla="*/ 581320 w 1641119"/>
              <a:gd name="connsiteY1053" fmla="*/ 2161185 h 2408548"/>
              <a:gd name="connsiteX1054" fmla="*/ 573986 w 1641119"/>
              <a:gd name="connsiteY1054" fmla="*/ 2163375 h 2408548"/>
              <a:gd name="connsiteX1055" fmla="*/ 572796 w 1641119"/>
              <a:gd name="connsiteY1055" fmla="*/ 2163261 h 2408548"/>
              <a:gd name="connsiteX1056" fmla="*/ 570224 w 1641119"/>
              <a:gd name="connsiteY1056" fmla="*/ 2164585 h 2408548"/>
              <a:gd name="connsiteX1057" fmla="*/ 568747 w 1641119"/>
              <a:gd name="connsiteY1057" fmla="*/ 2164966 h 2408548"/>
              <a:gd name="connsiteX1058" fmla="*/ 567604 w 1641119"/>
              <a:gd name="connsiteY1058" fmla="*/ 2164585 h 2408548"/>
              <a:gd name="connsiteX1059" fmla="*/ 565014 w 1641119"/>
              <a:gd name="connsiteY1059" fmla="*/ 2160813 h 2408548"/>
              <a:gd name="connsiteX1060" fmla="*/ 564318 w 1641119"/>
              <a:gd name="connsiteY1060" fmla="*/ 2158346 h 2408548"/>
              <a:gd name="connsiteX1061" fmla="*/ 568976 w 1641119"/>
              <a:gd name="connsiteY1061" fmla="*/ 2151631 h 2408548"/>
              <a:gd name="connsiteX1062" fmla="*/ 572453 w 1641119"/>
              <a:gd name="connsiteY1062" fmla="*/ 2142430 h 2408548"/>
              <a:gd name="connsiteX1063" fmla="*/ 577053 w 1641119"/>
              <a:gd name="connsiteY1063" fmla="*/ 2136381 h 2408548"/>
              <a:gd name="connsiteX1064" fmla="*/ 580301 w 1641119"/>
              <a:gd name="connsiteY1064" fmla="*/ 2135619 h 2408548"/>
              <a:gd name="connsiteX1065" fmla="*/ 585740 w 1641119"/>
              <a:gd name="connsiteY1065" fmla="*/ 2135943 h 2408548"/>
              <a:gd name="connsiteX1066" fmla="*/ 587655 w 1641119"/>
              <a:gd name="connsiteY1066" fmla="*/ 2136477 h 2408548"/>
              <a:gd name="connsiteX1067" fmla="*/ 587045 w 1641119"/>
              <a:gd name="connsiteY1067" fmla="*/ 2132886 h 2408548"/>
              <a:gd name="connsiteX1068" fmla="*/ 587273 w 1641119"/>
              <a:gd name="connsiteY1068" fmla="*/ 2131143 h 2408548"/>
              <a:gd name="connsiteX1069" fmla="*/ 591684 w 1641119"/>
              <a:gd name="connsiteY1069" fmla="*/ 2129047 h 2408548"/>
              <a:gd name="connsiteX1070" fmla="*/ 596827 w 1641119"/>
              <a:gd name="connsiteY1070" fmla="*/ 2128114 h 2408548"/>
              <a:gd name="connsiteX1071" fmla="*/ 600485 w 1641119"/>
              <a:gd name="connsiteY1071" fmla="*/ 2128771 h 2408548"/>
              <a:gd name="connsiteX1072" fmla="*/ 602790 w 1641119"/>
              <a:gd name="connsiteY1072" fmla="*/ 2133000 h 2408548"/>
              <a:gd name="connsiteX1073" fmla="*/ 605752 w 1641119"/>
              <a:gd name="connsiteY1073" fmla="*/ 2140772 h 2408548"/>
              <a:gd name="connsiteX1074" fmla="*/ 609743 w 1641119"/>
              <a:gd name="connsiteY1074" fmla="*/ 2143392 h 2408548"/>
              <a:gd name="connsiteX1075" fmla="*/ 609562 w 1641119"/>
              <a:gd name="connsiteY1075" fmla="*/ 2139668 h 2408548"/>
              <a:gd name="connsiteX1076" fmla="*/ 607495 w 1641119"/>
              <a:gd name="connsiteY1076" fmla="*/ 2134857 h 2408548"/>
              <a:gd name="connsiteX1077" fmla="*/ 606723 w 1641119"/>
              <a:gd name="connsiteY1077" fmla="*/ 2127447 h 2408548"/>
              <a:gd name="connsiteX1078" fmla="*/ 604095 w 1641119"/>
              <a:gd name="connsiteY1078" fmla="*/ 2124313 h 2408548"/>
              <a:gd name="connsiteX1079" fmla="*/ 601990 w 1641119"/>
              <a:gd name="connsiteY1079" fmla="*/ 2122770 h 2408548"/>
              <a:gd name="connsiteX1080" fmla="*/ 596160 w 1641119"/>
              <a:gd name="connsiteY1080" fmla="*/ 2123523 h 2408548"/>
              <a:gd name="connsiteX1081" fmla="*/ 592655 w 1641119"/>
              <a:gd name="connsiteY1081" fmla="*/ 2118074 h 2408548"/>
              <a:gd name="connsiteX1082" fmla="*/ 591864 w 1641119"/>
              <a:gd name="connsiteY1082" fmla="*/ 2116074 h 2408548"/>
              <a:gd name="connsiteX1083" fmla="*/ 591779 w 1641119"/>
              <a:gd name="connsiteY1083" fmla="*/ 2113407 h 2408548"/>
              <a:gd name="connsiteX1084" fmla="*/ 588274 w 1641119"/>
              <a:gd name="connsiteY1084" fmla="*/ 2105559 h 2408548"/>
              <a:gd name="connsiteX1085" fmla="*/ 587150 w 1641119"/>
              <a:gd name="connsiteY1085" fmla="*/ 2101615 h 2408548"/>
              <a:gd name="connsiteX1086" fmla="*/ 585292 w 1641119"/>
              <a:gd name="connsiteY1086" fmla="*/ 2096357 h 2408548"/>
              <a:gd name="connsiteX1087" fmla="*/ 584302 w 1641119"/>
              <a:gd name="connsiteY1087" fmla="*/ 2096072 h 2408548"/>
              <a:gd name="connsiteX1088" fmla="*/ 585559 w 1641119"/>
              <a:gd name="connsiteY1088" fmla="*/ 2102691 h 2408548"/>
              <a:gd name="connsiteX1089" fmla="*/ 587197 w 1641119"/>
              <a:gd name="connsiteY1089" fmla="*/ 2107330 h 2408548"/>
              <a:gd name="connsiteX1090" fmla="*/ 589540 w 1641119"/>
              <a:gd name="connsiteY1090" fmla="*/ 2117484 h 2408548"/>
              <a:gd name="connsiteX1091" fmla="*/ 590702 w 1641119"/>
              <a:gd name="connsiteY1091" fmla="*/ 2121560 h 2408548"/>
              <a:gd name="connsiteX1092" fmla="*/ 589131 w 1641119"/>
              <a:gd name="connsiteY1092" fmla="*/ 2124780 h 2408548"/>
              <a:gd name="connsiteX1093" fmla="*/ 586169 w 1641119"/>
              <a:gd name="connsiteY1093" fmla="*/ 2127961 h 2408548"/>
              <a:gd name="connsiteX1094" fmla="*/ 583549 w 1641119"/>
              <a:gd name="connsiteY1094" fmla="*/ 2129857 h 2408548"/>
              <a:gd name="connsiteX1095" fmla="*/ 577358 w 1641119"/>
              <a:gd name="connsiteY1095" fmla="*/ 2132124 h 2408548"/>
              <a:gd name="connsiteX1096" fmla="*/ 578691 w 1641119"/>
              <a:gd name="connsiteY1096" fmla="*/ 2127171 h 2408548"/>
              <a:gd name="connsiteX1097" fmla="*/ 579539 w 1641119"/>
              <a:gd name="connsiteY1097" fmla="*/ 2122294 h 2408548"/>
              <a:gd name="connsiteX1098" fmla="*/ 576424 w 1641119"/>
              <a:gd name="connsiteY1098" fmla="*/ 2124027 h 2408548"/>
              <a:gd name="connsiteX1099" fmla="*/ 573529 w 1641119"/>
              <a:gd name="connsiteY1099" fmla="*/ 2127571 h 2408548"/>
              <a:gd name="connsiteX1100" fmla="*/ 572529 w 1641119"/>
              <a:gd name="connsiteY1100" fmla="*/ 2132467 h 2408548"/>
              <a:gd name="connsiteX1101" fmla="*/ 570671 w 1641119"/>
              <a:gd name="connsiteY1101" fmla="*/ 2136896 h 2408548"/>
              <a:gd name="connsiteX1102" fmla="*/ 565157 w 1641119"/>
              <a:gd name="connsiteY1102" fmla="*/ 2147726 h 2408548"/>
              <a:gd name="connsiteX1103" fmla="*/ 562985 w 1641119"/>
              <a:gd name="connsiteY1103" fmla="*/ 2153707 h 2408548"/>
              <a:gd name="connsiteX1104" fmla="*/ 560927 w 1641119"/>
              <a:gd name="connsiteY1104" fmla="*/ 2156651 h 2408548"/>
              <a:gd name="connsiteX1105" fmla="*/ 558584 w 1641119"/>
              <a:gd name="connsiteY1105" fmla="*/ 2157460 h 2408548"/>
              <a:gd name="connsiteX1106" fmla="*/ 556555 w 1641119"/>
              <a:gd name="connsiteY1106" fmla="*/ 2155127 h 2408548"/>
              <a:gd name="connsiteX1107" fmla="*/ 554831 w 1641119"/>
              <a:gd name="connsiteY1107" fmla="*/ 2149631 h 2408548"/>
              <a:gd name="connsiteX1108" fmla="*/ 554022 w 1641119"/>
              <a:gd name="connsiteY1108" fmla="*/ 2145316 h 2408548"/>
              <a:gd name="connsiteX1109" fmla="*/ 553926 w 1641119"/>
              <a:gd name="connsiteY1109" fmla="*/ 2134076 h 2408548"/>
              <a:gd name="connsiteX1110" fmla="*/ 554146 w 1641119"/>
              <a:gd name="connsiteY1110" fmla="*/ 2128809 h 2408548"/>
              <a:gd name="connsiteX1111" fmla="*/ 553203 w 1641119"/>
              <a:gd name="connsiteY1111" fmla="*/ 2121684 h 2408548"/>
              <a:gd name="connsiteX1112" fmla="*/ 550221 w 1641119"/>
              <a:gd name="connsiteY1112" fmla="*/ 2104987 h 2408548"/>
              <a:gd name="connsiteX1113" fmla="*/ 549593 w 1641119"/>
              <a:gd name="connsiteY1113" fmla="*/ 2098996 h 2408548"/>
              <a:gd name="connsiteX1114" fmla="*/ 544554 w 1641119"/>
              <a:gd name="connsiteY1114" fmla="*/ 2095805 h 2408548"/>
              <a:gd name="connsiteX1115" fmla="*/ 544478 w 1641119"/>
              <a:gd name="connsiteY1115" fmla="*/ 2094776 h 2408548"/>
              <a:gd name="connsiteX1116" fmla="*/ 543163 w 1641119"/>
              <a:gd name="connsiteY1116" fmla="*/ 2091347 h 2408548"/>
              <a:gd name="connsiteX1117" fmla="*/ 542144 w 1641119"/>
              <a:gd name="connsiteY1117" fmla="*/ 2087909 h 2408548"/>
              <a:gd name="connsiteX1118" fmla="*/ 542982 w 1641119"/>
              <a:gd name="connsiteY1118" fmla="*/ 2086651 h 2408548"/>
              <a:gd name="connsiteX1119" fmla="*/ 544183 w 1641119"/>
              <a:gd name="connsiteY1119" fmla="*/ 2085746 h 2408548"/>
              <a:gd name="connsiteX1120" fmla="*/ 551717 w 1641119"/>
              <a:gd name="connsiteY1120" fmla="*/ 2080660 h 2408548"/>
              <a:gd name="connsiteX1121" fmla="*/ 557298 w 1641119"/>
              <a:gd name="connsiteY1121" fmla="*/ 2074945 h 2408548"/>
              <a:gd name="connsiteX1122" fmla="*/ 563975 w 1641119"/>
              <a:gd name="connsiteY1122" fmla="*/ 2065944 h 2408548"/>
              <a:gd name="connsiteX1123" fmla="*/ 566699 w 1641119"/>
              <a:gd name="connsiteY1123" fmla="*/ 2063144 h 2408548"/>
              <a:gd name="connsiteX1124" fmla="*/ 576491 w 1641119"/>
              <a:gd name="connsiteY1124" fmla="*/ 2060981 h 2408548"/>
              <a:gd name="connsiteX1125" fmla="*/ 580835 w 1641119"/>
              <a:gd name="connsiteY1125" fmla="*/ 2060686 h 2408548"/>
              <a:gd name="connsiteX1126" fmla="*/ 580797 w 1641119"/>
              <a:gd name="connsiteY1126" fmla="*/ 2059076 h 2408548"/>
              <a:gd name="connsiteX1127" fmla="*/ 579339 w 1641119"/>
              <a:gd name="connsiteY1127" fmla="*/ 2058438 h 2408548"/>
              <a:gd name="connsiteX1128" fmla="*/ 572729 w 1641119"/>
              <a:gd name="connsiteY1128" fmla="*/ 2058857 h 2408548"/>
              <a:gd name="connsiteX1129" fmla="*/ 563918 w 1641119"/>
              <a:gd name="connsiteY1129" fmla="*/ 2062477 h 2408548"/>
              <a:gd name="connsiteX1130" fmla="*/ 562404 w 1641119"/>
              <a:gd name="connsiteY1130" fmla="*/ 2063782 h 2408548"/>
              <a:gd name="connsiteX1131" fmla="*/ 558546 w 1641119"/>
              <a:gd name="connsiteY1131" fmla="*/ 2069392 h 2408548"/>
              <a:gd name="connsiteX1132" fmla="*/ 555574 w 1641119"/>
              <a:gd name="connsiteY1132" fmla="*/ 2072450 h 2408548"/>
              <a:gd name="connsiteX1133" fmla="*/ 547211 w 1641119"/>
              <a:gd name="connsiteY1133" fmla="*/ 2079412 h 2408548"/>
              <a:gd name="connsiteX1134" fmla="*/ 541782 w 1641119"/>
              <a:gd name="connsiteY1134" fmla="*/ 2079412 h 2408548"/>
              <a:gd name="connsiteX1135" fmla="*/ 536181 w 1641119"/>
              <a:gd name="connsiteY1135" fmla="*/ 2071068 h 2408548"/>
              <a:gd name="connsiteX1136" fmla="*/ 529923 w 1641119"/>
              <a:gd name="connsiteY1136" fmla="*/ 2072669 h 2408548"/>
              <a:gd name="connsiteX1137" fmla="*/ 525704 w 1641119"/>
              <a:gd name="connsiteY1137" fmla="*/ 2072116 h 2408548"/>
              <a:gd name="connsiteX1138" fmla="*/ 524475 w 1641119"/>
              <a:gd name="connsiteY1138" fmla="*/ 2070859 h 2408548"/>
              <a:gd name="connsiteX1139" fmla="*/ 523542 w 1641119"/>
              <a:gd name="connsiteY1139" fmla="*/ 2059391 h 2408548"/>
              <a:gd name="connsiteX1140" fmla="*/ 526942 w 1641119"/>
              <a:gd name="connsiteY1140" fmla="*/ 2045913 h 2408548"/>
              <a:gd name="connsiteX1141" fmla="*/ 523265 w 1641119"/>
              <a:gd name="connsiteY1141" fmla="*/ 2045780 h 2408548"/>
              <a:gd name="connsiteX1142" fmla="*/ 522504 w 1641119"/>
              <a:gd name="connsiteY1142" fmla="*/ 2045237 h 2408548"/>
              <a:gd name="connsiteX1143" fmla="*/ 520560 w 1641119"/>
              <a:gd name="connsiteY1143" fmla="*/ 2042151 h 2408548"/>
              <a:gd name="connsiteX1144" fmla="*/ 519294 w 1641119"/>
              <a:gd name="connsiteY1144" fmla="*/ 2041227 h 2408548"/>
              <a:gd name="connsiteX1145" fmla="*/ 520237 w 1641119"/>
              <a:gd name="connsiteY1145" fmla="*/ 2039588 h 2408548"/>
              <a:gd name="connsiteX1146" fmla="*/ 529295 w 1641119"/>
              <a:gd name="connsiteY1146" fmla="*/ 2033149 h 2408548"/>
              <a:gd name="connsiteX1147" fmla="*/ 542849 w 1641119"/>
              <a:gd name="connsiteY1147" fmla="*/ 2020443 h 2408548"/>
              <a:gd name="connsiteX1148" fmla="*/ 548678 w 1641119"/>
              <a:gd name="connsiteY1148" fmla="*/ 2015423 h 2408548"/>
              <a:gd name="connsiteX1149" fmla="*/ 552279 w 1641119"/>
              <a:gd name="connsiteY1149" fmla="*/ 2013252 h 2408548"/>
              <a:gd name="connsiteX1150" fmla="*/ 555003 w 1641119"/>
              <a:gd name="connsiteY1150" fmla="*/ 2010766 h 2408548"/>
              <a:gd name="connsiteX1151" fmla="*/ 558317 w 1641119"/>
              <a:gd name="connsiteY1151" fmla="*/ 2005355 h 2408548"/>
              <a:gd name="connsiteX1152" fmla="*/ 559413 w 1641119"/>
              <a:gd name="connsiteY1152" fmla="*/ 2002984 h 2408548"/>
              <a:gd name="connsiteX1153" fmla="*/ 561261 w 1641119"/>
              <a:gd name="connsiteY1153" fmla="*/ 2001069 h 2408548"/>
              <a:gd name="connsiteX1154" fmla="*/ 565157 w 1641119"/>
              <a:gd name="connsiteY1154" fmla="*/ 1998907 h 2408548"/>
              <a:gd name="connsiteX1155" fmla="*/ 569414 w 1641119"/>
              <a:gd name="connsiteY1155" fmla="*/ 1995630 h 2408548"/>
              <a:gd name="connsiteX1156" fmla="*/ 576320 w 1641119"/>
              <a:gd name="connsiteY1156" fmla="*/ 1988239 h 2408548"/>
              <a:gd name="connsiteX1157" fmla="*/ 577225 w 1641119"/>
              <a:gd name="connsiteY1157" fmla="*/ 1985496 h 2408548"/>
              <a:gd name="connsiteX1158" fmla="*/ 575720 w 1641119"/>
              <a:gd name="connsiteY1158" fmla="*/ 1984858 h 2408548"/>
              <a:gd name="connsiteX1159" fmla="*/ 572491 w 1641119"/>
              <a:gd name="connsiteY1159" fmla="*/ 1987391 h 2408548"/>
              <a:gd name="connsiteX1160" fmla="*/ 565928 w 1641119"/>
              <a:gd name="connsiteY1160" fmla="*/ 1994154 h 2408548"/>
              <a:gd name="connsiteX1161" fmla="*/ 561242 w 1641119"/>
              <a:gd name="connsiteY1161" fmla="*/ 1997945 h 2408548"/>
              <a:gd name="connsiteX1162" fmla="*/ 545249 w 1641119"/>
              <a:gd name="connsiteY1162" fmla="*/ 2014814 h 2408548"/>
              <a:gd name="connsiteX1163" fmla="*/ 538439 w 1641119"/>
              <a:gd name="connsiteY1163" fmla="*/ 2020910 h 2408548"/>
              <a:gd name="connsiteX1164" fmla="*/ 534734 w 1641119"/>
              <a:gd name="connsiteY1164" fmla="*/ 2024796 h 2408548"/>
              <a:gd name="connsiteX1165" fmla="*/ 531857 w 1641119"/>
              <a:gd name="connsiteY1165" fmla="*/ 2028492 h 2408548"/>
              <a:gd name="connsiteX1166" fmla="*/ 528819 w 1641119"/>
              <a:gd name="connsiteY1166" fmla="*/ 2031121 h 2408548"/>
              <a:gd name="connsiteX1167" fmla="*/ 525599 w 1641119"/>
              <a:gd name="connsiteY1167" fmla="*/ 2032692 h 2408548"/>
              <a:gd name="connsiteX1168" fmla="*/ 518741 w 1641119"/>
              <a:gd name="connsiteY1168" fmla="*/ 2033864 h 2408548"/>
              <a:gd name="connsiteX1169" fmla="*/ 515369 w 1641119"/>
              <a:gd name="connsiteY1169" fmla="*/ 2035226 h 2408548"/>
              <a:gd name="connsiteX1170" fmla="*/ 513340 w 1641119"/>
              <a:gd name="connsiteY1170" fmla="*/ 2034235 h 2408548"/>
              <a:gd name="connsiteX1171" fmla="*/ 512445 w 1641119"/>
              <a:gd name="connsiteY1171" fmla="*/ 2026348 h 2408548"/>
              <a:gd name="connsiteX1172" fmla="*/ 513131 w 1641119"/>
              <a:gd name="connsiteY1172" fmla="*/ 2021662 h 2408548"/>
              <a:gd name="connsiteX1173" fmla="*/ 512807 w 1641119"/>
              <a:gd name="connsiteY1173" fmla="*/ 2017024 h 2408548"/>
              <a:gd name="connsiteX1174" fmla="*/ 514522 w 1641119"/>
              <a:gd name="connsiteY1174" fmla="*/ 2010356 h 2408548"/>
              <a:gd name="connsiteX1175" fmla="*/ 517065 w 1641119"/>
              <a:gd name="connsiteY1175" fmla="*/ 2005622 h 2408548"/>
              <a:gd name="connsiteX1176" fmla="*/ 518131 w 1641119"/>
              <a:gd name="connsiteY1176" fmla="*/ 2003041 h 2408548"/>
              <a:gd name="connsiteX1177" fmla="*/ 518579 w 1641119"/>
              <a:gd name="connsiteY1177" fmla="*/ 2001269 h 2408548"/>
              <a:gd name="connsiteX1178" fmla="*/ 523818 w 1641119"/>
              <a:gd name="connsiteY1178" fmla="*/ 1996345 h 2408548"/>
              <a:gd name="connsiteX1179" fmla="*/ 526704 w 1641119"/>
              <a:gd name="connsiteY1179" fmla="*/ 1994164 h 2408548"/>
              <a:gd name="connsiteX1180" fmla="*/ 528742 w 1641119"/>
              <a:gd name="connsiteY1180" fmla="*/ 1989211 h 2408548"/>
              <a:gd name="connsiteX1181" fmla="*/ 540372 w 1641119"/>
              <a:gd name="connsiteY1181" fmla="*/ 1987448 h 2408548"/>
              <a:gd name="connsiteX1182" fmla="*/ 543373 w 1641119"/>
              <a:gd name="connsiteY1182" fmla="*/ 1987629 h 2408548"/>
              <a:gd name="connsiteX1183" fmla="*/ 544964 w 1641119"/>
              <a:gd name="connsiteY1183" fmla="*/ 1986963 h 2408548"/>
              <a:gd name="connsiteX1184" fmla="*/ 546154 w 1641119"/>
              <a:gd name="connsiteY1184" fmla="*/ 1985524 h 2408548"/>
              <a:gd name="connsiteX1185" fmla="*/ 545002 w 1641119"/>
              <a:gd name="connsiteY1185" fmla="*/ 1984410 h 2408548"/>
              <a:gd name="connsiteX1186" fmla="*/ 541515 w 1641119"/>
              <a:gd name="connsiteY1186" fmla="*/ 1983619 h 2408548"/>
              <a:gd name="connsiteX1187" fmla="*/ 532247 w 1641119"/>
              <a:gd name="connsiteY1187" fmla="*/ 1983772 h 2408548"/>
              <a:gd name="connsiteX1188" fmla="*/ 523685 w 1641119"/>
              <a:gd name="connsiteY1188" fmla="*/ 1982924 h 2408548"/>
              <a:gd name="connsiteX1189" fmla="*/ 519779 w 1641119"/>
              <a:gd name="connsiteY1189" fmla="*/ 1982067 h 2408548"/>
              <a:gd name="connsiteX1190" fmla="*/ 517893 w 1641119"/>
              <a:gd name="connsiteY1190" fmla="*/ 1982562 h 2408548"/>
              <a:gd name="connsiteX1191" fmla="*/ 514779 w 1641119"/>
              <a:gd name="connsiteY1191" fmla="*/ 1981114 h 2408548"/>
              <a:gd name="connsiteX1192" fmla="*/ 511378 w 1641119"/>
              <a:gd name="connsiteY1192" fmla="*/ 1978343 h 2408548"/>
              <a:gd name="connsiteX1193" fmla="*/ 506101 w 1641119"/>
              <a:gd name="connsiteY1193" fmla="*/ 1968132 h 2408548"/>
              <a:gd name="connsiteX1194" fmla="*/ 508216 w 1641119"/>
              <a:gd name="connsiteY1194" fmla="*/ 1954930 h 2408548"/>
              <a:gd name="connsiteX1195" fmla="*/ 508397 w 1641119"/>
              <a:gd name="connsiteY1195" fmla="*/ 1948586 h 2408548"/>
              <a:gd name="connsiteX1196" fmla="*/ 515103 w 1641119"/>
              <a:gd name="connsiteY1196" fmla="*/ 1943014 h 2408548"/>
              <a:gd name="connsiteX1197" fmla="*/ 518684 w 1641119"/>
              <a:gd name="connsiteY1197" fmla="*/ 1941166 h 2408548"/>
              <a:gd name="connsiteX1198" fmla="*/ 523770 w 1641119"/>
              <a:gd name="connsiteY1198" fmla="*/ 1936956 h 2408548"/>
              <a:gd name="connsiteX1199" fmla="*/ 530562 w 1641119"/>
              <a:gd name="connsiteY1199" fmla="*/ 1929775 h 2408548"/>
              <a:gd name="connsiteX1200" fmla="*/ 538667 w 1641119"/>
              <a:gd name="connsiteY1200" fmla="*/ 1925374 h 2408548"/>
              <a:gd name="connsiteX1201" fmla="*/ 542801 w 1641119"/>
              <a:gd name="connsiteY1201" fmla="*/ 1924555 h 2408548"/>
              <a:gd name="connsiteX1202" fmla="*/ 546230 w 1641119"/>
              <a:gd name="connsiteY1202" fmla="*/ 1925184 h 2408548"/>
              <a:gd name="connsiteX1203" fmla="*/ 558918 w 1641119"/>
              <a:gd name="connsiteY1203" fmla="*/ 1931422 h 2408548"/>
              <a:gd name="connsiteX1204" fmla="*/ 565442 w 1641119"/>
              <a:gd name="connsiteY1204" fmla="*/ 1932642 h 2408548"/>
              <a:gd name="connsiteX1205" fmla="*/ 571176 w 1641119"/>
              <a:gd name="connsiteY1205" fmla="*/ 1931146 h 2408548"/>
              <a:gd name="connsiteX1206" fmla="*/ 578368 w 1641119"/>
              <a:gd name="connsiteY1206" fmla="*/ 1933327 h 2408548"/>
              <a:gd name="connsiteX1207" fmla="*/ 591093 w 1641119"/>
              <a:gd name="connsiteY1207" fmla="*/ 1942262 h 2408548"/>
              <a:gd name="connsiteX1208" fmla="*/ 593550 w 1641119"/>
              <a:gd name="connsiteY1208" fmla="*/ 1940938 h 2408548"/>
              <a:gd name="connsiteX1209" fmla="*/ 592836 w 1641119"/>
              <a:gd name="connsiteY1209" fmla="*/ 1938776 h 2408548"/>
              <a:gd name="connsiteX1210" fmla="*/ 578644 w 1641119"/>
              <a:gd name="connsiteY1210" fmla="*/ 1929317 h 2408548"/>
              <a:gd name="connsiteX1211" fmla="*/ 578720 w 1641119"/>
              <a:gd name="connsiteY1211" fmla="*/ 1926479 h 2408548"/>
              <a:gd name="connsiteX1212" fmla="*/ 582349 w 1641119"/>
              <a:gd name="connsiteY1212" fmla="*/ 1925736 h 2408548"/>
              <a:gd name="connsiteX1213" fmla="*/ 586226 w 1641119"/>
              <a:gd name="connsiteY1213" fmla="*/ 1922974 h 2408548"/>
              <a:gd name="connsiteX1214" fmla="*/ 584045 w 1641119"/>
              <a:gd name="connsiteY1214" fmla="*/ 1921335 h 2408548"/>
              <a:gd name="connsiteX1215" fmla="*/ 574615 w 1641119"/>
              <a:gd name="connsiteY1215" fmla="*/ 1922755 h 2408548"/>
              <a:gd name="connsiteX1216" fmla="*/ 571891 w 1641119"/>
              <a:gd name="connsiteY1216" fmla="*/ 1925022 h 2408548"/>
              <a:gd name="connsiteX1217" fmla="*/ 562746 w 1641119"/>
              <a:gd name="connsiteY1217" fmla="*/ 1926193 h 2408548"/>
              <a:gd name="connsiteX1218" fmla="*/ 557975 w 1641119"/>
              <a:gd name="connsiteY1218" fmla="*/ 1924269 h 2408548"/>
              <a:gd name="connsiteX1219" fmla="*/ 553688 w 1641119"/>
              <a:gd name="connsiteY1219" fmla="*/ 1923307 h 2408548"/>
              <a:gd name="connsiteX1220" fmla="*/ 547259 w 1641119"/>
              <a:gd name="connsiteY1220" fmla="*/ 1919192 h 2408548"/>
              <a:gd name="connsiteX1221" fmla="*/ 541877 w 1641119"/>
              <a:gd name="connsiteY1221" fmla="*/ 1920535 h 2408548"/>
              <a:gd name="connsiteX1222" fmla="*/ 538477 w 1641119"/>
              <a:gd name="connsiteY1222" fmla="*/ 1922155 h 2408548"/>
              <a:gd name="connsiteX1223" fmla="*/ 532467 w 1641119"/>
              <a:gd name="connsiteY1223" fmla="*/ 1923688 h 2408548"/>
              <a:gd name="connsiteX1224" fmla="*/ 530295 w 1641119"/>
              <a:gd name="connsiteY1224" fmla="*/ 1924783 h 2408548"/>
              <a:gd name="connsiteX1225" fmla="*/ 518551 w 1641119"/>
              <a:gd name="connsiteY1225" fmla="*/ 1937661 h 2408548"/>
              <a:gd name="connsiteX1226" fmla="*/ 513607 w 1641119"/>
              <a:gd name="connsiteY1226" fmla="*/ 1940328 h 2408548"/>
              <a:gd name="connsiteX1227" fmla="*/ 510092 w 1641119"/>
              <a:gd name="connsiteY1227" fmla="*/ 1939452 h 2408548"/>
              <a:gd name="connsiteX1228" fmla="*/ 512559 w 1641119"/>
              <a:gd name="connsiteY1228" fmla="*/ 1931089 h 2408548"/>
              <a:gd name="connsiteX1229" fmla="*/ 513274 w 1641119"/>
              <a:gd name="connsiteY1229" fmla="*/ 1927774 h 2408548"/>
              <a:gd name="connsiteX1230" fmla="*/ 513274 w 1641119"/>
              <a:gd name="connsiteY1230" fmla="*/ 1924164 h 2408548"/>
              <a:gd name="connsiteX1231" fmla="*/ 514293 w 1641119"/>
              <a:gd name="connsiteY1231" fmla="*/ 1919202 h 2408548"/>
              <a:gd name="connsiteX1232" fmla="*/ 520313 w 1641119"/>
              <a:gd name="connsiteY1232" fmla="*/ 1909705 h 2408548"/>
              <a:gd name="connsiteX1233" fmla="*/ 524094 w 1641119"/>
              <a:gd name="connsiteY1233" fmla="*/ 1899247 h 2408548"/>
              <a:gd name="connsiteX1234" fmla="*/ 525694 w 1641119"/>
              <a:gd name="connsiteY1234" fmla="*/ 1892722 h 2408548"/>
              <a:gd name="connsiteX1235" fmla="*/ 528657 w 1641119"/>
              <a:gd name="connsiteY1235" fmla="*/ 1891989 h 2408548"/>
              <a:gd name="connsiteX1236" fmla="*/ 532695 w 1641119"/>
              <a:gd name="connsiteY1236" fmla="*/ 1892951 h 2408548"/>
              <a:gd name="connsiteX1237" fmla="*/ 544830 w 1641119"/>
              <a:gd name="connsiteY1237" fmla="*/ 1897180 h 2408548"/>
              <a:gd name="connsiteX1238" fmla="*/ 554927 w 1641119"/>
              <a:gd name="connsiteY1238" fmla="*/ 1902209 h 2408548"/>
              <a:gd name="connsiteX1239" fmla="*/ 562375 w 1641119"/>
              <a:gd name="connsiteY1239" fmla="*/ 1903552 h 2408548"/>
              <a:gd name="connsiteX1240" fmla="*/ 567271 w 1641119"/>
              <a:gd name="connsiteY1240" fmla="*/ 1903695 h 2408548"/>
              <a:gd name="connsiteX1241" fmla="*/ 569366 w 1641119"/>
              <a:gd name="connsiteY1241" fmla="*/ 1902095 h 2408548"/>
              <a:gd name="connsiteX1242" fmla="*/ 571024 w 1641119"/>
              <a:gd name="connsiteY1242" fmla="*/ 1899304 h 2408548"/>
              <a:gd name="connsiteX1243" fmla="*/ 571662 w 1641119"/>
              <a:gd name="connsiteY1243" fmla="*/ 1897370 h 2408548"/>
              <a:gd name="connsiteX1244" fmla="*/ 572138 w 1641119"/>
              <a:gd name="connsiteY1244" fmla="*/ 1893408 h 2408548"/>
              <a:gd name="connsiteX1245" fmla="*/ 572700 w 1641119"/>
              <a:gd name="connsiteY1245" fmla="*/ 1891998 h 2408548"/>
              <a:gd name="connsiteX1246" fmla="*/ 574339 w 1641119"/>
              <a:gd name="connsiteY1246" fmla="*/ 1890265 h 2408548"/>
              <a:gd name="connsiteX1247" fmla="*/ 577682 w 1641119"/>
              <a:gd name="connsiteY1247" fmla="*/ 1884216 h 2408548"/>
              <a:gd name="connsiteX1248" fmla="*/ 578701 w 1641119"/>
              <a:gd name="connsiteY1248" fmla="*/ 1879902 h 2408548"/>
              <a:gd name="connsiteX1249" fmla="*/ 577605 w 1641119"/>
              <a:gd name="connsiteY1249" fmla="*/ 1877377 h 2408548"/>
              <a:gd name="connsiteX1250" fmla="*/ 575377 w 1641119"/>
              <a:gd name="connsiteY1250" fmla="*/ 1877635 h 2408548"/>
              <a:gd name="connsiteX1251" fmla="*/ 571024 w 1641119"/>
              <a:gd name="connsiteY1251" fmla="*/ 1879292 h 2408548"/>
              <a:gd name="connsiteX1252" fmla="*/ 570433 w 1641119"/>
              <a:gd name="connsiteY1252" fmla="*/ 1879978 h 2408548"/>
              <a:gd name="connsiteX1253" fmla="*/ 570509 w 1641119"/>
              <a:gd name="connsiteY1253" fmla="*/ 1881330 h 2408548"/>
              <a:gd name="connsiteX1254" fmla="*/ 566309 w 1641119"/>
              <a:gd name="connsiteY1254" fmla="*/ 1888008 h 2408548"/>
              <a:gd name="connsiteX1255" fmla="*/ 561727 w 1641119"/>
              <a:gd name="connsiteY1255" fmla="*/ 1889541 h 2408548"/>
              <a:gd name="connsiteX1256" fmla="*/ 551183 w 1641119"/>
              <a:gd name="connsiteY1256" fmla="*/ 1891770 h 2408548"/>
              <a:gd name="connsiteX1257" fmla="*/ 546373 w 1641119"/>
              <a:gd name="connsiteY1257" fmla="*/ 1891932 h 2408548"/>
              <a:gd name="connsiteX1258" fmla="*/ 537820 w 1641119"/>
              <a:gd name="connsiteY1258" fmla="*/ 1888836 h 2408548"/>
              <a:gd name="connsiteX1259" fmla="*/ 536524 w 1641119"/>
              <a:gd name="connsiteY1259" fmla="*/ 1887626 h 2408548"/>
              <a:gd name="connsiteX1260" fmla="*/ 535639 w 1641119"/>
              <a:gd name="connsiteY1260" fmla="*/ 1885350 h 2408548"/>
              <a:gd name="connsiteX1261" fmla="*/ 525142 w 1641119"/>
              <a:gd name="connsiteY1261" fmla="*/ 1885864 h 2408548"/>
              <a:gd name="connsiteX1262" fmla="*/ 522008 w 1641119"/>
              <a:gd name="connsiteY1262" fmla="*/ 1886550 h 2408548"/>
              <a:gd name="connsiteX1263" fmla="*/ 519512 w 1641119"/>
              <a:gd name="connsiteY1263" fmla="*/ 1886255 h 2408548"/>
              <a:gd name="connsiteX1264" fmla="*/ 520732 w 1641119"/>
              <a:gd name="connsiteY1264" fmla="*/ 1882292 h 2408548"/>
              <a:gd name="connsiteX1265" fmla="*/ 524047 w 1641119"/>
              <a:gd name="connsiteY1265" fmla="*/ 1877882 h 2408548"/>
              <a:gd name="connsiteX1266" fmla="*/ 528695 w 1641119"/>
              <a:gd name="connsiteY1266" fmla="*/ 1863452 h 2408548"/>
              <a:gd name="connsiteX1267" fmla="*/ 532590 w 1641119"/>
              <a:gd name="connsiteY1267" fmla="*/ 1859737 h 2408548"/>
              <a:gd name="connsiteX1268" fmla="*/ 540325 w 1641119"/>
              <a:gd name="connsiteY1268" fmla="*/ 1856270 h 2408548"/>
              <a:gd name="connsiteX1269" fmla="*/ 548392 w 1641119"/>
              <a:gd name="connsiteY1269" fmla="*/ 1856832 h 2408548"/>
              <a:gd name="connsiteX1270" fmla="*/ 562347 w 1641119"/>
              <a:gd name="connsiteY1270" fmla="*/ 1868043 h 2408548"/>
              <a:gd name="connsiteX1271" fmla="*/ 566557 w 1641119"/>
              <a:gd name="connsiteY1271" fmla="*/ 1869015 h 2408548"/>
              <a:gd name="connsiteX1272" fmla="*/ 570414 w 1641119"/>
              <a:gd name="connsiteY1272" fmla="*/ 1868110 h 2408548"/>
              <a:gd name="connsiteX1273" fmla="*/ 579644 w 1641119"/>
              <a:gd name="connsiteY1273" fmla="*/ 1864366 h 2408548"/>
              <a:gd name="connsiteX1274" fmla="*/ 581339 w 1641119"/>
              <a:gd name="connsiteY1274" fmla="*/ 1862842 h 2408548"/>
              <a:gd name="connsiteX1275" fmla="*/ 584664 w 1641119"/>
              <a:gd name="connsiteY1275" fmla="*/ 1858185 h 2408548"/>
              <a:gd name="connsiteX1276" fmla="*/ 588540 w 1641119"/>
              <a:gd name="connsiteY1276" fmla="*/ 1850184 h 2408548"/>
              <a:gd name="connsiteX1277" fmla="*/ 588350 w 1641119"/>
              <a:gd name="connsiteY1277" fmla="*/ 1848288 h 2408548"/>
              <a:gd name="connsiteX1278" fmla="*/ 582397 w 1641119"/>
              <a:gd name="connsiteY1278" fmla="*/ 1852765 h 2408548"/>
              <a:gd name="connsiteX1279" fmla="*/ 579225 w 1641119"/>
              <a:gd name="connsiteY1279" fmla="*/ 1853965 h 2408548"/>
              <a:gd name="connsiteX1280" fmla="*/ 576539 w 1641119"/>
              <a:gd name="connsiteY1280" fmla="*/ 1853965 h 2408548"/>
              <a:gd name="connsiteX1281" fmla="*/ 579034 w 1641119"/>
              <a:gd name="connsiteY1281" fmla="*/ 1839277 h 2408548"/>
              <a:gd name="connsiteX1282" fmla="*/ 580006 w 1641119"/>
              <a:gd name="connsiteY1282" fmla="*/ 1827943 h 2408548"/>
              <a:gd name="connsiteX1283" fmla="*/ 580939 w 1641119"/>
              <a:gd name="connsiteY1283" fmla="*/ 1825114 h 2408548"/>
              <a:gd name="connsiteX1284" fmla="*/ 588759 w 1641119"/>
              <a:gd name="connsiteY1284" fmla="*/ 1825962 h 2408548"/>
              <a:gd name="connsiteX1285" fmla="*/ 599446 w 1641119"/>
              <a:gd name="connsiteY1285" fmla="*/ 1824419 h 2408548"/>
              <a:gd name="connsiteX1286" fmla="*/ 601990 w 1641119"/>
              <a:gd name="connsiteY1286" fmla="*/ 1821923 h 2408548"/>
              <a:gd name="connsiteX1287" fmla="*/ 601951 w 1641119"/>
              <a:gd name="connsiteY1287" fmla="*/ 1820818 h 2408548"/>
              <a:gd name="connsiteX1288" fmla="*/ 597665 w 1641119"/>
              <a:gd name="connsiteY1288" fmla="*/ 1819304 h 2408548"/>
              <a:gd name="connsiteX1289" fmla="*/ 595598 w 1641119"/>
              <a:gd name="connsiteY1289" fmla="*/ 1816113 h 2408548"/>
              <a:gd name="connsiteX1290" fmla="*/ 592008 w 1641119"/>
              <a:gd name="connsiteY1290" fmla="*/ 1817122 h 2408548"/>
              <a:gd name="connsiteX1291" fmla="*/ 587197 w 1641119"/>
              <a:gd name="connsiteY1291" fmla="*/ 1819246 h 2408548"/>
              <a:gd name="connsiteX1292" fmla="*/ 581158 w 1641119"/>
              <a:gd name="connsiteY1292" fmla="*/ 1819008 h 2408548"/>
              <a:gd name="connsiteX1293" fmla="*/ 581663 w 1641119"/>
              <a:gd name="connsiteY1293" fmla="*/ 1814084 h 2408548"/>
              <a:gd name="connsiteX1294" fmla="*/ 586092 w 1641119"/>
              <a:gd name="connsiteY1294" fmla="*/ 1803711 h 2408548"/>
              <a:gd name="connsiteX1295" fmla="*/ 586550 w 1641119"/>
              <a:gd name="connsiteY1295" fmla="*/ 1798958 h 2408548"/>
              <a:gd name="connsiteX1296" fmla="*/ 588274 w 1641119"/>
              <a:gd name="connsiteY1296" fmla="*/ 1789424 h 2408548"/>
              <a:gd name="connsiteX1297" fmla="*/ 588455 w 1641119"/>
              <a:gd name="connsiteY1297" fmla="*/ 1784509 h 2408548"/>
              <a:gd name="connsiteX1298" fmla="*/ 590693 w 1641119"/>
              <a:gd name="connsiteY1298" fmla="*/ 1779718 h 2408548"/>
              <a:gd name="connsiteX1299" fmla="*/ 597675 w 1641119"/>
              <a:gd name="connsiteY1299" fmla="*/ 1776298 h 2408548"/>
              <a:gd name="connsiteX1300" fmla="*/ 600608 w 1641119"/>
              <a:gd name="connsiteY1300" fmla="*/ 1774250 h 2408548"/>
              <a:gd name="connsiteX1301" fmla="*/ 600770 w 1641119"/>
              <a:gd name="connsiteY1301" fmla="*/ 1772003 h 2408548"/>
              <a:gd name="connsiteX1302" fmla="*/ 596589 w 1641119"/>
              <a:gd name="connsiteY1302" fmla="*/ 1763420 h 2408548"/>
              <a:gd name="connsiteX1303" fmla="*/ 597646 w 1641119"/>
              <a:gd name="connsiteY1303" fmla="*/ 1761039 h 2408548"/>
              <a:gd name="connsiteX1304" fmla="*/ 600932 w 1641119"/>
              <a:gd name="connsiteY1304" fmla="*/ 1758867 h 2408548"/>
              <a:gd name="connsiteX1305" fmla="*/ 602152 w 1641119"/>
              <a:gd name="connsiteY1305" fmla="*/ 1757277 h 2408548"/>
              <a:gd name="connsiteX1306" fmla="*/ 601313 w 1641119"/>
              <a:gd name="connsiteY1306" fmla="*/ 1756286 h 2408548"/>
              <a:gd name="connsiteX1307" fmla="*/ 598294 w 1641119"/>
              <a:gd name="connsiteY1307" fmla="*/ 1755334 h 2408548"/>
              <a:gd name="connsiteX1308" fmla="*/ 593646 w 1641119"/>
              <a:gd name="connsiteY1308" fmla="*/ 1757239 h 2408548"/>
              <a:gd name="connsiteX1309" fmla="*/ 588502 w 1641119"/>
              <a:gd name="connsiteY1309" fmla="*/ 1758153 h 2408548"/>
              <a:gd name="connsiteX1310" fmla="*/ 583949 w 1641119"/>
              <a:gd name="connsiteY1310" fmla="*/ 1755286 h 2408548"/>
              <a:gd name="connsiteX1311" fmla="*/ 580387 w 1641119"/>
              <a:gd name="connsiteY1311" fmla="*/ 1753905 h 2408548"/>
              <a:gd name="connsiteX1312" fmla="*/ 578139 w 1641119"/>
              <a:gd name="connsiteY1312" fmla="*/ 1754334 h 2408548"/>
              <a:gd name="connsiteX1313" fmla="*/ 572015 w 1641119"/>
              <a:gd name="connsiteY1313" fmla="*/ 1759239 h 2408548"/>
              <a:gd name="connsiteX1314" fmla="*/ 569871 w 1641119"/>
              <a:gd name="connsiteY1314" fmla="*/ 1759401 h 2408548"/>
              <a:gd name="connsiteX1315" fmla="*/ 567223 w 1641119"/>
              <a:gd name="connsiteY1315" fmla="*/ 1758039 h 2408548"/>
              <a:gd name="connsiteX1316" fmla="*/ 549678 w 1641119"/>
              <a:gd name="connsiteY1316" fmla="*/ 1753791 h 2408548"/>
              <a:gd name="connsiteX1317" fmla="*/ 547497 w 1641119"/>
              <a:gd name="connsiteY1317" fmla="*/ 1752286 h 2408548"/>
              <a:gd name="connsiteX1318" fmla="*/ 541211 w 1641119"/>
              <a:gd name="connsiteY1318" fmla="*/ 1744904 h 2408548"/>
              <a:gd name="connsiteX1319" fmla="*/ 536029 w 1641119"/>
              <a:gd name="connsiteY1319" fmla="*/ 1740008 h 2408548"/>
              <a:gd name="connsiteX1320" fmla="*/ 529133 w 1641119"/>
              <a:gd name="connsiteY1320" fmla="*/ 1734645 h 2408548"/>
              <a:gd name="connsiteX1321" fmla="*/ 520189 w 1641119"/>
              <a:gd name="connsiteY1321" fmla="*/ 1730559 h 2408548"/>
              <a:gd name="connsiteX1322" fmla="*/ 509206 w 1641119"/>
              <a:gd name="connsiteY1322" fmla="*/ 1727759 h 2408548"/>
              <a:gd name="connsiteX1323" fmla="*/ 502634 w 1641119"/>
              <a:gd name="connsiteY1323" fmla="*/ 1725120 h 2408548"/>
              <a:gd name="connsiteX1324" fmla="*/ 499396 w 1641119"/>
              <a:gd name="connsiteY1324" fmla="*/ 1721387 h 2408548"/>
              <a:gd name="connsiteX1325" fmla="*/ 493843 w 1641119"/>
              <a:gd name="connsiteY1325" fmla="*/ 1713148 h 2408548"/>
              <a:gd name="connsiteX1326" fmla="*/ 489623 w 1641119"/>
              <a:gd name="connsiteY1326" fmla="*/ 1706251 h 2408548"/>
              <a:gd name="connsiteX1327" fmla="*/ 488833 w 1641119"/>
              <a:gd name="connsiteY1327" fmla="*/ 1702832 h 2408548"/>
              <a:gd name="connsiteX1328" fmla="*/ 491309 w 1641119"/>
              <a:gd name="connsiteY1328" fmla="*/ 1698593 h 2408548"/>
              <a:gd name="connsiteX1329" fmla="*/ 493833 w 1641119"/>
              <a:gd name="connsiteY1329" fmla="*/ 1695545 h 2408548"/>
              <a:gd name="connsiteX1330" fmla="*/ 498586 w 1641119"/>
              <a:gd name="connsiteY1330" fmla="*/ 1693040 h 2408548"/>
              <a:gd name="connsiteX1331" fmla="*/ 506787 w 1641119"/>
              <a:gd name="connsiteY1331" fmla="*/ 1693869 h 2408548"/>
              <a:gd name="connsiteX1332" fmla="*/ 511188 w 1641119"/>
              <a:gd name="connsiteY1332" fmla="*/ 1694983 h 2408548"/>
              <a:gd name="connsiteX1333" fmla="*/ 516036 w 1641119"/>
              <a:gd name="connsiteY1333" fmla="*/ 1697374 h 2408548"/>
              <a:gd name="connsiteX1334" fmla="*/ 519703 w 1641119"/>
              <a:gd name="connsiteY1334" fmla="*/ 1697822 h 2408548"/>
              <a:gd name="connsiteX1335" fmla="*/ 527313 w 1641119"/>
              <a:gd name="connsiteY1335" fmla="*/ 1697145 h 2408548"/>
              <a:gd name="connsiteX1336" fmla="*/ 535057 w 1641119"/>
              <a:gd name="connsiteY1336" fmla="*/ 1698670 h 2408548"/>
              <a:gd name="connsiteX1337" fmla="*/ 539639 w 1641119"/>
              <a:gd name="connsiteY1337" fmla="*/ 1700346 h 2408548"/>
              <a:gd name="connsiteX1338" fmla="*/ 545659 w 1641119"/>
              <a:gd name="connsiteY1338" fmla="*/ 1703832 h 2408548"/>
              <a:gd name="connsiteX1339" fmla="*/ 562270 w 1641119"/>
              <a:gd name="connsiteY1339" fmla="*/ 1718586 h 2408548"/>
              <a:gd name="connsiteX1340" fmla="*/ 569205 w 1641119"/>
              <a:gd name="connsiteY1340" fmla="*/ 1723682 h 2408548"/>
              <a:gd name="connsiteX1341" fmla="*/ 572215 w 1641119"/>
              <a:gd name="connsiteY1341" fmla="*/ 1724292 h 2408548"/>
              <a:gd name="connsiteX1342" fmla="*/ 584645 w 1641119"/>
              <a:gd name="connsiteY1342" fmla="*/ 1729721 h 2408548"/>
              <a:gd name="connsiteX1343" fmla="*/ 586635 w 1641119"/>
              <a:gd name="connsiteY1343" fmla="*/ 1729616 h 2408548"/>
              <a:gd name="connsiteX1344" fmla="*/ 591722 w 1641119"/>
              <a:gd name="connsiteY1344" fmla="*/ 1727073 h 2408548"/>
              <a:gd name="connsiteX1345" fmla="*/ 592226 w 1641119"/>
              <a:gd name="connsiteY1345" fmla="*/ 1725425 h 2408548"/>
              <a:gd name="connsiteX1346" fmla="*/ 590512 w 1641119"/>
              <a:gd name="connsiteY1346" fmla="*/ 1723796 h 2408548"/>
              <a:gd name="connsiteX1347" fmla="*/ 585026 w 1641119"/>
              <a:gd name="connsiteY1347" fmla="*/ 1722530 h 2408548"/>
              <a:gd name="connsiteX1348" fmla="*/ 578587 w 1641119"/>
              <a:gd name="connsiteY1348" fmla="*/ 1716510 h 2408548"/>
              <a:gd name="connsiteX1349" fmla="*/ 574596 w 1641119"/>
              <a:gd name="connsiteY1349" fmla="*/ 1711719 h 2408548"/>
              <a:gd name="connsiteX1350" fmla="*/ 574139 w 1641119"/>
              <a:gd name="connsiteY1350" fmla="*/ 1703765 h 2408548"/>
              <a:gd name="connsiteX1351" fmla="*/ 574662 w 1641119"/>
              <a:gd name="connsiteY1351" fmla="*/ 1699289 h 2408548"/>
              <a:gd name="connsiteX1352" fmla="*/ 575663 w 1641119"/>
              <a:gd name="connsiteY1352" fmla="*/ 1697250 h 2408548"/>
              <a:gd name="connsiteX1353" fmla="*/ 576367 w 1641119"/>
              <a:gd name="connsiteY1353" fmla="*/ 1690364 h 2408548"/>
              <a:gd name="connsiteX1354" fmla="*/ 572634 w 1641119"/>
              <a:gd name="connsiteY1354" fmla="*/ 1686258 h 2408548"/>
              <a:gd name="connsiteX1355" fmla="*/ 570033 w 1641119"/>
              <a:gd name="connsiteY1355" fmla="*/ 1684963 h 2408548"/>
              <a:gd name="connsiteX1356" fmla="*/ 563109 w 1641119"/>
              <a:gd name="connsiteY1356" fmla="*/ 1678953 h 2408548"/>
              <a:gd name="connsiteX1357" fmla="*/ 562528 w 1641119"/>
              <a:gd name="connsiteY1357" fmla="*/ 1677457 h 2408548"/>
              <a:gd name="connsiteX1358" fmla="*/ 565852 w 1641119"/>
              <a:gd name="connsiteY1358" fmla="*/ 1676753 h 2408548"/>
              <a:gd name="connsiteX1359" fmla="*/ 569109 w 1641119"/>
              <a:gd name="connsiteY1359" fmla="*/ 1677162 h 2408548"/>
              <a:gd name="connsiteX1360" fmla="*/ 576091 w 1641119"/>
              <a:gd name="connsiteY1360" fmla="*/ 1680210 h 2408548"/>
              <a:gd name="connsiteX1361" fmla="*/ 579749 w 1641119"/>
              <a:gd name="connsiteY1361" fmla="*/ 1680629 h 2408548"/>
              <a:gd name="connsiteX1362" fmla="*/ 582416 w 1641119"/>
              <a:gd name="connsiteY1362" fmla="*/ 1679439 h 2408548"/>
              <a:gd name="connsiteX1363" fmla="*/ 582721 w 1641119"/>
              <a:gd name="connsiteY1363" fmla="*/ 1678210 h 2408548"/>
              <a:gd name="connsiteX1364" fmla="*/ 578472 w 1641119"/>
              <a:gd name="connsiteY1364" fmla="*/ 1674743 h 2408548"/>
              <a:gd name="connsiteX1365" fmla="*/ 573157 w 1641119"/>
              <a:gd name="connsiteY1365" fmla="*/ 1668523 h 2408548"/>
              <a:gd name="connsiteX1366" fmla="*/ 562051 w 1641119"/>
              <a:gd name="connsiteY1366" fmla="*/ 1667599 h 2408548"/>
              <a:gd name="connsiteX1367" fmla="*/ 554850 w 1641119"/>
              <a:gd name="connsiteY1367" fmla="*/ 1668304 h 2408548"/>
              <a:gd name="connsiteX1368" fmla="*/ 550250 w 1641119"/>
              <a:gd name="connsiteY1368" fmla="*/ 1666161 h 2408548"/>
              <a:gd name="connsiteX1369" fmla="*/ 545354 w 1641119"/>
              <a:gd name="connsiteY1369" fmla="*/ 1662674 h 2408548"/>
              <a:gd name="connsiteX1370" fmla="*/ 542201 w 1641119"/>
              <a:gd name="connsiteY1370" fmla="*/ 1661779 h 2408548"/>
              <a:gd name="connsiteX1371" fmla="*/ 535772 w 1641119"/>
              <a:gd name="connsiteY1371" fmla="*/ 1663970 h 2408548"/>
              <a:gd name="connsiteX1372" fmla="*/ 532524 w 1641119"/>
              <a:gd name="connsiteY1372" fmla="*/ 1664246 h 2408548"/>
              <a:gd name="connsiteX1373" fmla="*/ 529562 w 1641119"/>
              <a:gd name="connsiteY1373" fmla="*/ 1663475 h 2408548"/>
              <a:gd name="connsiteX1374" fmla="*/ 526637 w 1641119"/>
              <a:gd name="connsiteY1374" fmla="*/ 1652426 h 2408548"/>
              <a:gd name="connsiteX1375" fmla="*/ 527418 w 1641119"/>
              <a:gd name="connsiteY1375" fmla="*/ 1649101 h 2408548"/>
              <a:gd name="connsiteX1376" fmla="*/ 529714 w 1641119"/>
              <a:gd name="connsiteY1376" fmla="*/ 1647663 h 2408548"/>
              <a:gd name="connsiteX1377" fmla="*/ 531448 w 1641119"/>
              <a:gd name="connsiteY1377" fmla="*/ 1644072 h 2408548"/>
              <a:gd name="connsiteX1378" fmla="*/ 532657 w 1641119"/>
              <a:gd name="connsiteY1378" fmla="*/ 1640310 h 2408548"/>
              <a:gd name="connsiteX1379" fmla="*/ 536467 w 1641119"/>
              <a:gd name="connsiteY1379" fmla="*/ 1636624 h 2408548"/>
              <a:gd name="connsiteX1380" fmla="*/ 557374 w 1641119"/>
              <a:gd name="connsiteY1380" fmla="*/ 1628385 h 2408548"/>
              <a:gd name="connsiteX1381" fmla="*/ 562651 w 1641119"/>
              <a:gd name="connsiteY1381" fmla="*/ 1622231 h 2408548"/>
              <a:gd name="connsiteX1382" fmla="*/ 562423 w 1641119"/>
              <a:gd name="connsiteY1382" fmla="*/ 1621279 h 2408548"/>
              <a:gd name="connsiteX1383" fmla="*/ 558860 w 1641119"/>
              <a:gd name="connsiteY1383" fmla="*/ 1622422 h 2408548"/>
              <a:gd name="connsiteX1384" fmla="*/ 554307 w 1641119"/>
              <a:gd name="connsiteY1384" fmla="*/ 1625203 h 2408548"/>
              <a:gd name="connsiteX1385" fmla="*/ 551269 w 1641119"/>
              <a:gd name="connsiteY1385" fmla="*/ 1625775 h 2408548"/>
              <a:gd name="connsiteX1386" fmla="*/ 538963 w 1641119"/>
              <a:gd name="connsiteY1386" fmla="*/ 1622184 h 2408548"/>
              <a:gd name="connsiteX1387" fmla="*/ 537039 w 1641119"/>
              <a:gd name="connsiteY1387" fmla="*/ 1623003 h 2408548"/>
              <a:gd name="connsiteX1388" fmla="*/ 532057 w 1641119"/>
              <a:gd name="connsiteY1388" fmla="*/ 1628156 h 2408548"/>
              <a:gd name="connsiteX1389" fmla="*/ 525294 w 1641119"/>
              <a:gd name="connsiteY1389" fmla="*/ 1633728 h 2408548"/>
              <a:gd name="connsiteX1390" fmla="*/ 522179 w 1641119"/>
              <a:gd name="connsiteY1390" fmla="*/ 1633385 h 2408548"/>
              <a:gd name="connsiteX1391" fmla="*/ 518008 w 1641119"/>
              <a:gd name="connsiteY1391" fmla="*/ 1630090 h 2408548"/>
              <a:gd name="connsiteX1392" fmla="*/ 517350 w 1641119"/>
              <a:gd name="connsiteY1392" fmla="*/ 1627737 h 2408548"/>
              <a:gd name="connsiteX1393" fmla="*/ 517045 w 1641119"/>
              <a:gd name="connsiteY1393" fmla="*/ 1624908 h 2408548"/>
              <a:gd name="connsiteX1394" fmla="*/ 521627 w 1641119"/>
              <a:gd name="connsiteY1394" fmla="*/ 1621022 h 2408548"/>
              <a:gd name="connsiteX1395" fmla="*/ 523094 w 1641119"/>
              <a:gd name="connsiteY1395" fmla="*/ 1618964 h 2408548"/>
              <a:gd name="connsiteX1396" fmla="*/ 526056 w 1641119"/>
              <a:gd name="connsiteY1396" fmla="*/ 1613411 h 2408548"/>
              <a:gd name="connsiteX1397" fmla="*/ 525904 w 1641119"/>
              <a:gd name="connsiteY1397" fmla="*/ 1610658 h 2408548"/>
              <a:gd name="connsiteX1398" fmla="*/ 520846 w 1641119"/>
              <a:gd name="connsiteY1398" fmla="*/ 1612173 h 2408548"/>
              <a:gd name="connsiteX1399" fmla="*/ 520189 w 1641119"/>
              <a:gd name="connsiteY1399" fmla="*/ 1609611 h 2408548"/>
              <a:gd name="connsiteX1400" fmla="*/ 520265 w 1641119"/>
              <a:gd name="connsiteY1400" fmla="*/ 1605220 h 2408548"/>
              <a:gd name="connsiteX1401" fmla="*/ 519779 w 1641119"/>
              <a:gd name="connsiteY1401" fmla="*/ 1599648 h 2408548"/>
              <a:gd name="connsiteX1402" fmla="*/ 518541 w 1641119"/>
              <a:gd name="connsiteY1402" fmla="*/ 1594123 h 2408548"/>
              <a:gd name="connsiteX1403" fmla="*/ 514388 w 1641119"/>
              <a:gd name="connsiteY1403" fmla="*/ 1585598 h 2408548"/>
              <a:gd name="connsiteX1404" fmla="*/ 512664 w 1641119"/>
              <a:gd name="connsiteY1404" fmla="*/ 1583408 h 2408548"/>
              <a:gd name="connsiteX1405" fmla="*/ 511245 w 1641119"/>
              <a:gd name="connsiteY1405" fmla="*/ 1580236 h 2408548"/>
              <a:gd name="connsiteX1406" fmla="*/ 508111 w 1641119"/>
              <a:gd name="connsiteY1406" fmla="*/ 1568606 h 2408548"/>
              <a:gd name="connsiteX1407" fmla="*/ 509016 w 1641119"/>
              <a:gd name="connsiteY1407" fmla="*/ 1565681 h 2408548"/>
              <a:gd name="connsiteX1408" fmla="*/ 511797 w 1641119"/>
              <a:gd name="connsiteY1408" fmla="*/ 1563462 h 2408548"/>
              <a:gd name="connsiteX1409" fmla="*/ 512331 w 1641119"/>
              <a:gd name="connsiteY1409" fmla="*/ 1562443 h 2408548"/>
              <a:gd name="connsiteX1410" fmla="*/ 505692 w 1641119"/>
              <a:gd name="connsiteY1410" fmla="*/ 1564281 h 2408548"/>
              <a:gd name="connsiteX1411" fmla="*/ 504968 w 1641119"/>
              <a:gd name="connsiteY1411" fmla="*/ 1566301 h 2408548"/>
              <a:gd name="connsiteX1412" fmla="*/ 506216 w 1641119"/>
              <a:gd name="connsiteY1412" fmla="*/ 1569282 h 2408548"/>
              <a:gd name="connsiteX1413" fmla="*/ 507111 w 1641119"/>
              <a:gd name="connsiteY1413" fmla="*/ 1573244 h 2408548"/>
              <a:gd name="connsiteX1414" fmla="*/ 507644 w 1641119"/>
              <a:gd name="connsiteY1414" fmla="*/ 1578178 h 2408548"/>
              <a:gd name="connsiteX1415" fmla="*/ 508568 w 1641119"/>
              <a:gd name="connsiteY1415" fmla="*/ 1582484 h 2408548"/>
              <a:gd name="connsiteX1416" fmla="*/ 510969 w 1641119"/>
              <a:gd name="connsiteY1416" fmla="*/ 1587189 h 2408548"/>
              <a:gd name="connsiteX1417" fmla="*/ 512893 w 1641119"/>
              <a:gd name="connsiteY1417" fmla="*/ 1589656 h 2408548"/>
              <a:gd name="connsiteX1418" fmla="*/ 516026 w 1641119"/>
              <a:gd name="connsiteY1418" fmla="*/ 1596171 h 2408548"/>
              <a:gd name="connsiteX1419" fmla="*/ 517398 w 1641119"/>
              <a:gd name="connsiteY1419" fmla="*/ 1603305 h 2408548"/>
              <a:gd name="connsiteX1420" fmla="*/ 516998 w 1641119"/>
              <a:gd name="connsiteY1420" fmla="*/ 1607049 h 2408548"/>
              <a:gd name="connsiteX1421" fmla="*/ 514569 w 1641119"/>
              <a:gd name="connsiteY1421" fmla="*/ 1610849 h 2408548"/>
              <a:gd name="connsiteX1422" fmla="*/ 510645 w 1641119"/>
              <a:gd name="connsiteY1422" fmla="*/ 1614935 h 2408548"/>
              <a:gd name="connsiteX1423" fmla="*/ 509454 w 1641119"/>
              <a:gd name="connsiteY1423" fmla="*/ 1618317 h 2408548"/>
              <a:gd name="connsiteX1424" fmla="*/ 508921 w 1641119"/>
              <a:gd name="connsiteY1424" fmla="*/ 1621679 h 2408548"/>
              <a:gd name="connsiteX1425" fmla="*/ 505863 w 1641119"/>
              <a:gd name="connsiteY1425" fmla="*/ 1624784 h 2408548"/>
              <a:gd name="connsiteX1426" fmla="*/ 503987 w 1641119"/>
              <a:gd name="connsiteY1426" fmla="*/ 1623622 h 2408548"/>
              <a:gd name="connsiteX1427" fmla="*/ 502501 w 1641119"/>
              <a:gd name="connsiteY1427" fmla="*/ 1623441 h 2408548"/>
              <a:gd name="connsiteX1428" fmla="*/ 504254 w 1641119"/>
              <a:gd name="connsiteY1428" fmla="*/ 1628965 h 2408548"/>
              <a:gd name="connsiteX1429" fmla="*/ 505387 w 1641119"/>
              <a:gd name="connsiteY1429" fmla="*/ 1634604 h 2408548"/>
              <a:gd name="connsiteX1430" fmla="*/ 504025 w 1641119"/>
              <a:gd name="connsiteY1430" fmla="*/ 1640234 h 2408548"/>
              <a:gd name="connsiteX1431" fmla="*/ 500396 w 1641119"/>
              <a:gd name="connsiteY1431" fmla="*/ 1643634 h 2408548"/>
              <a:gd name="connsiteX1432" fmla="*/ 498424 w 1641119"/>
              <a:gd name="connsiteY1432" fmla="*/ 1643739 h 2408548"/>
              <a:gd name="connsiteX1433" fmla="*/ 494547 w 1641119"/>
              <a:gd name="connsiteY1433" fmla="*/ 1646492 h 2408548"/>
              <a:gd name="connsiteX1434" fmla="*/ 484622 w 1641119"/>
              <a:gd name="connsiteY1434" fmla="*/ 1647930 h 2408548"/>
              <a:gd name="connsiteX1435" fmla="*/ 481165 w 1641119"/>
              <a:gd name="connsiteY1435" fmla="*/ 1647254 h 2408548"/>
              <a:gd name="connsiteX1436" fmla="*/ 474831 w 1641119"/>
              <a:gd name="connsiteY1436" fmla="*/ 1644463 h 2408548"/>
              <a:gd name="connsiteX1437" fmla="*/ 467316 w 1641119"/>
              <a:gd name="connsiteY1437" fmla="*/ 1642939 h 2408548"/>
              <a:gd name="connsiteX1438" fmla="*/ 464334 w 1641119"/>
              <a:gd name="connsiteY1438" fmla="*/ 1639167 h 2408548"/>
              <a:gd name="connsiteX1439" fmla="*/ 460429 w 1641119"/>
              <a:gd name="connsiteY1439" fmla="*/ 1632280 h 2408548"/>
              <a:gd name="connsiteX1440" fmla="*/ 458457 w 1641119"/>
              <a:gd name="connsiteY1440" fmla="*/ 1626089 h 2408548"/>
              <a:gd name="connsiteX1441" fmla="*/ 458419 w 1641119"/>
              <a:gd name="connsiteY1441" fmla="*/ 1620593 h 2408548"/>
              <a:gd name="connsiteX1442" fmla="*/ 459477 w 1641119"/>
              <a:gd name="connsiteY1442" fmla="*/ 1616583 h 2408548"/>
              <a:gd name="connsiteX1443" fmla="*/ 461629 w 1641119"/>
              <a:gd name="connsiteY1443" fmla="*/ 1614049 h 2408548"/>
              <a:gd name="connsiteX1444" fmla="*/ 464220 w 1641119"/>
              <a:gd name="connsiteY1444" fmla="*/ 1597790 h 2408548"/>
              <a:gd name="connsiteX1445" fmla="*/ 467878 w 1641119"/>
              <a:gd name="connsiteY1445" fmla="*/ 1584541 h 2408548"/>
              <a:gd name="connsiteX1446" fmla="*/ 477088 w 1641119"/>
              <a:gd name="connsiteY1446" fmla="*/ 1570768 h 2408548"/>
              <a:gd name="connsiteX1447" fmla="*/ 479717 w 1641119"/>
              <a:gd name="connsiteY1447" fmla="*/ 1565758 h 2408548"/>
              <a:gd name="connsiteX1448" fmla="*/ 480584 w 1641119"/>
              <a:gd name="connsiteY1448" fmla="*/ 1563062 h 2408548"/>
              <a:gd name="connsiteX1449" fmla="*/ 480574 w 1641119"/>
              <a:gd name="connsiteY1449" fmla="*/ 1561005 h 2408548"/>
              <a:gd name="connsiteX1450" fmla="*/ 479089 w 1641119"/>
              <a:gd name="connsiteY1450" fmla="*/ 1559700 h 2408548"/>
              <a:gd name="connsiteX1451" fmla="*/ 467763 w 1641119"/>
              <a:gd name="connsiteY1451" fmla="*/ 1576797 h 2408548"/>
              <a:gd name="connsiteX1452" fmla="*/ 460781 w 1641119"/>
              <a:gd name="connsiteY1452" fmla="*/ 1578607 h 2408548"/>
              <a:gd name="connsiteX1453" fmla="*/ 458696 w 1641119"/>
              <a:gd name="connsiteY1453" fmla="*/ 1574778 h 2408548"/>
              <a:gd name="connsiteX1454" fmla="*/ 459324 w 1641119"/>
              <a:gd name="connsiteY1454" fmla="*/ 1567958 h 2408548"/>
              <a:gd name="connsiteX1455" fmla="*/ 460572 w 1641119"/>
              <a:gd name="connsiteY1455" fmla="*/ 1566367 h 2408548"/>
              <a:gd name="connsiteX1456" fmla="*/ 466220 w 1641119"/>
              <a:gd name="connsiteY1456" fmla="*/ 1567015 h 2408548"/>
              <a:gd name="connsiteX1457" fmla="*/ 468411 w 1641119"/>
              <a:gd name="connsiteY1457" fmla="*/ 1563205 h 2408548"/>
              <a:gd name="connsiteX1458" fmla="*/ 464877 w 1641119"/>
              <a:gd name="connsiteY1458" fmla="*/ 1557433 h 2408548"/>
              <a:gd name="connsiteX1459" fmla="*/ 461115 w 1641119"/>
              <a:gd name="connsiteY1459" fmla="*/ 1555909 h 2408548"/>
              <a:gd name="connsiteX1460" fmla="*/ 460238 w 1641119"/>
              <a:gd name="connsiteY1460" fmla="*/ 1554451 h 2408548"/>
              <a:gd name="connsiteX1461" fmla="*/ 464106 w 1641119"/>
              <a:gd name="connsiteY1461" fmla="*/ 1550032 h 2408548"/>
              <a:gd name="connsiteX1462" fmla="*/ 473059 w 1641119"/>
              <a:gd name="connsiteY1462" fmla="*/ 1550356 h 2408548"/>
              <a:gd name="connsiteX1463" fmla="*/ 475079 w 1641119"/>
              <a:gd name="connsiteY1463" fmla="*/ 1547260 h 2408548"/>
              <a:gd name="connsiteX1464" fmla="*/ 478317 w 1641119"/>
              <a:gd name="connsiteY1464" fmla="*/ 1543917 h 2408548"/>
              <a:gd name="connsiteX1465" fmla="*/ 481917 w 1641119"/>
              <a:gd name="connsiteY1465" fmla="*/ 1537687 h 2408548"/>
              <a:gd name="connsiteX1466" fmla="*/ 483260 w 1641119"/>
              <a:gd name="connsiteY1466" fmla="*/ 1532430 h 2408548"/>
              <a:gd name="connsiteX1467" fmla="*/ 483565 w 1641119"/>
              <a:gd name="connsiteY1467" fmla="*/ 1527905 h 2408548"/>
              <a:gd name="connsiteX1468" fmla="*/ 482784 w 1641119"/>
              <a:gd name="connsiteY1468" fmla="*/ 1524248 h 2408548"/>
              <a:gd name="connsiteX1469" fmla="*/ 482708 w 1641119"/>
              <a:gd name="connsiteY1469" fmla="*/ 1520571 h 2408548"/>
              <a:gd name="connsiteX1470" fmla="*/ 483318 w 1641119"/>
              <a:gd name="connsiteY1470" fmla="*/ 1516875 h 2408548"/>
              <a:gd name="connsiteX1471" fmla="*/ 482375 w 1641119"/>
              <a:gd name="connsiteY1471" fmla="*/ 1512780 h 2408548"/>
              <a:gd name="connsiteX1472" fmla="*/ 479889 w 1641119"/>
              <a:gd name="connsiteY1472" fmla="*/ 1508284 h 2408548"/>
              <a:gd name="connsiteX1473" fmla="*/ 474354 w 1641119"/>
              <a:gd name="connsiteY1473" fmla="*/ 1503883 h 2408548"/>
              <a:gd name="connsiteX1474" fmla="*/ 472726 w 1641119"/>
              <a:gd name="connsiteY1474" fmla="*/ 1508855 h 2408548"/>
              <a:gd name="connsiteX1475" fmla="*/ 471002 w 1641119"/>
              <a:gd name="connsiteY1475" fmla="*/ 1510894 h 2408548"/>
              <a:gd name="connsiteX1476" fmla="*/ 468582 w 1641119"/>
              <a:gd name="connsiteY1476" fmla="*/ 1511351 h 2408548"/>
              <a:gd name="connsiteX1477" fmla="*/ 466354 w 1641119"/>
              <a:gd name="connsiteY1477" fmla="*/ 1509255 h 2408548"/>
              <a:gd name="connsiteX1478" fmla="*/ 464020 w 1641119"/>
              <a:gd name="connsiteY1478" fmla="*/ 1508503 h 2408548"/>
              <a:gd name="connsiteX1479" fmla="*/ 461734 w 1641119"/>
              <a:gd name="connsiteY1479" fmla="*/ 1506636 h 2408548"/>
              <a:gd name="connsiteX1480" fmla="*/ 459353 w 1641119"/>
              <a:gd name="connsiteY1480" fmla="*/ 1506036 h 2408548"/>
              <a:gd name="connsiteX1481" fmla="*/ 458429 w 1641119"/>
              <a:gd name="connsiteY1481" fmla="*/ 1504531 h 2408548"/>
              <a:gd name="connsiteX1482" fmla="*/ 457829 w 1641119"/>
              <a:gd name="connsiteY1482" fmla="*/ 1500302 h 2408548"/>
              <a:gd name="connsiteX1483" fmla="*/ 457781 w 1641119"/>
              <a:gd name="connsiteY1483" fmla="*/ 1494911 h 2408548"/>
              <a:gd name="connsiteX1484" fmla="*/ 460467 w 1641119"/>
              <a:gd name="connsiteY1484" fmla="*/ 1492377 h 2408548"/>
              <a:gd name="connsiteX1485" fmla="*/ 464210 w 1641119"/>
              <a:gd name="connsiteY1485" fmla="*/ 1490386 h 2408548"/>
              <a:gd name="connsiteX1486" fmla="*/ 466715 w 1641119"/>
              <a:gd name="connsiteY1486" fmla="*/ 1486605 h 2408548"/>
              <a:gd name="connsiteX1487" fmla="*/ 468363 w 1641119"/>
              <a:gd name="connsiteY1487" fmla="*/ 1481109 h 2408548"/>
              <a:gd name="connsiteX1488" fmla="*/ 468601 w 1641119"/>
              <a:gd name="connsiteY1488" fmla="*/ 1475080 h 2408548"/>
              <a:gd name="connsiteX1489" fmla="*/ 467430 w 1641119"/>
              <a:gd name="connsiteY1489" fmla="*/ 1468526 h 2408548"/>
              <a:gd name="connsiteX1490" fmla="*/ 464391 w 1641119"/>
              <a:gd name="connsiteY1490" fmla="*/ 1462611 h 2408548"/>
              <a:gd name="connsiteX1491" fmla="*/ 458762 w 1641119"/>
              <a:gd name="connsiteY1491" fmla="*/ 1468365 h 2408548"/>
              <a:gd name="connsiteX1492" fmla="*/ 456552 w 1641119"/>
              <a:gd name="connsiteY1492" fmla="*/ 1469774 h 2408548"/>
              <a:gd name="connsiteX1493" fmla="*/ 456047 w 1641119"/>
              <a:gd name="connsiteY1493" fmla="*/ 1465659 h 2408548"/>
              <a:gd name="connsiteX1494" fmla="*/ 455266 w 1641119"/>
              <a:gd name="connsiteY1494" fmla="*/ 1462611 h 2408548"/>
              <a:gd name="connsiteX1495" fmla="*/ 452904 w 1641119"/>
              <a:gd name="connsiteY1495" fmla="*/ 1458459 h 2408548"/>
              <a:gd name="connsiteX1496" fmla="*/ 449790 w 1641119"/>
              <a:gd name="connsiteY1496" fmla="*/ 1455430 h 2408548"/>
              <a:gd name="connsiteX1497" fmla="*/ 446799 w 1641119"/>
              <a:gd name="connsiteY1497" fmla="*/ 1453410 h 2408548"/>
              <a:gd name="connsiteX1498" fmla="*/ 446665 w 1641119"/>
              <a:gd name="connsiteY1498" fmla="*/ 1450334 h 2408548"/>
              <a:gd name="connsiteX1499" fmla="*/ 447370 w 1641119"/>
              <a:gd name="connsiteY1499" fmla="*/ 1446857 h 2408548"/>
              <a:gd name="connsiteX1500" fmla="*/ 448704 w 1641119"/>
              <a:gd name="connsiteY1500" fmla="*/ 1442799 h 2408548"/>
              <a:gd name="connsiteX1501" fmla="*/ 450428 w 1641119"/>
              <a:gd name="connsiteY1501" fmla="*/ 1434294 h 2408548"/>
              <a:gd name="connsiteX1502" fmla="*/ 452323 w 1641119"/>
              <a:gd name="connsiteY1502" fmla="*/ 1435056 h 2408548"/>
              <a:gd name="connsiteX1503" fmla="*/ 453904 w 1641119"/>
              <a:gd name="connsiteY1503" fmla="*/ 1434275 h 2408548"/>
              <a:gd name="connsiteX1504" fmla="*/ 452990 w 1641119"/>
              <a:gd name="connsiteY1504" fmla="*/ 1427216 h 2408548"/>
              <a:gd name="connsiteX1505" fmla="*/ 451466 w 1641119"/>
              <a:gd name="connsiteY1505" fmla="*/ 1421263 h 2408548"/>
              <a:gd name="connsiteX1506" fmla="*/ 449675 w 1641119"/>
              <a:gd name="connsiteY1506" fmla="*/ 1417863 h 2408548"/>
              <a:gd name="connsiteX1507" fmla="*/ 449609 w 1641119"/>
              <a:gd name="connsiteY1507" fmla="*/ 1416387 h 2408548"/>
              <a:gd name="connsiteX1508" fmla="*/ 449199 w 1641119"/>
              <a:gd name="connsiteY1508" fmla="*/ 1414653 h 2408548"/>
              <a:gd name="connsiteX1509" fmla="*/ 447818 w 1641119"/>
              <a:gd name="connsiteY1509" fmla="*/ 1410453 h 2408548"/>
              <a:gd name="connsiteX1510" fmla="*/ 446265 w 1641119"/>
              <a:gd name="connsiteY1510" fmla="*/ 1407366 h 2408548"/>
              <a:gd name="connsiteX1511" fmla="*/ 443560 w 1641119"/>
              <a:gd name="connsiteY1511" fmla="*/ 1398594 h 2408548"/>
              <a:gd name="connsiteX1512" fmla="*/ 441608 w 1641119"/>
              <a:gd name="connsiteY1512" fmla="*/ 1395232 h 2408548"/>
              <a:gd name="connsiteX1513" fmla="*/ 439103 w 1641119"/>
              <a:gd name="connsiteY1513" fmla="*/ 1393488 h 2408548"/>
              <a:gd name="connsiteX1514" fmla="*/ 436407 w 1641119"/>
              <a:gd name="connsiteY1514" fmla="*/ 1393393 h 2408548"/>
              <a:gd name="connsiteX1515" fmla="*/ 432073 w 1641119"/>
              <a:gd name="connsiteY1515" fmla="*/ 1395717 h 2408548"/>
              <a:gd name="connsiteX1516" fmla="*/ 424082 w 1641119"/>
              <a:gd name="connsiteY1516" fmla="*/ 1398384 h 2408548"/>
              <a:gd name="connsiteX1517" fmla="*/ 417747 w 1641119"/>
              <a:gd name="connsiteY1517" fmla="*/ 1399651 h 2408548"/>
              <a:gd name="connsiteX1518" fmla="*/ 416690 w 1641119"/>
              <a:gd name="connsiteY1518" fmla="*/ 1398956 h 2408548"/>
              <a:gd name="connsiteX1519" fmla="*/ 419862 w 1641119"/>
              <a:gd name="connsiteY1519" fmla="*/ 1395613 h 2408548"/>
              <a:gd name="connsiteX1520" fmla="*/ 424529 w 1641119"/>
              <a:gd name="connsiteY1520" fmla="*/ 1392126 h 2408548"/>
              <a:gd name="connsiteX1521" fmla="*/ 430702 w 1641119"/>
              <a:gd name="connsiteY1521" fmla="*/ 1389755 h 2408548"/>
              <a:gd name="connsiteX1522" fmla="*/ 432502 w 1641119"/>
              <a:gd name="connsiteY1522" fmla="*/ 1383925 h 2408548"/>
              <a:gd name="connsiteX1523" fmla="*/ 431835 w 1641119"/>
              <a:gd name="connsiteY1523" fmla="*/ 1378868 h 2408548"/>
              <a:gd name="connsiteX1524" fmla="*/ 432092 w 1641119"/>
              <a:gd name="connsiteY1524" fmla="*/ 1374057 h 2408548"/>
              <a:gd name="connsiteX1525" fmla="*/ 430397 w 1641119"/>
              <a:gd name="connsiteY1525" fmla="*/ 1368981 h 2408548"/>
              <a:gd name="connsiteX1526" fmla="*/ 432045 w 1641119"/>
              <a:gd name="connsiteY1526" fmla="*/ 1366161 h 2408548"/>
              <a:gd name="connsiteX1527" fmla="*/ 437664 w 1641119"/>
              <a:gd name="connsiteY1527" fmla="*/ 1363313 h 2408548"/>
              <a:gd name="connsiteX1528" fmla="*/ 440217 w 1641119"/>
              <a:gd name="connsiteY1528" fmla="*/ 1362875 h 2408548"/>
              <a:gd name="connsiteX1529" fmla="*/ 442751 w 1641119"/>
              <a:gd name="connsiteY1529" fmla="*/ 1359246 h 2408548"/>
              <a:gd name="connsiteX1530" fmla="*/ 435626 w 1641119"/>
              <a:gd name="connsiteY1530" fmla="*/ 1350455 h 2408548"/>
              <a:gd name="connsiteX1531" fmla="*/ 428158 w 1641119"/>
              <a:gd name="connsiteY1531" fmla="*/ 1344673 h 2408548"/>
              <a:gd name="connsiteX1532" fmla="*/ 426291 w 1641119"/>
              <a:gd name="connsiteY1532" fmla="*/ 1342311 h 2408548"/>
              <a:gd name="connsiteX1533" fmla="*/ 424653 w 1641119"/>
              <a:gd name="connsiteY1533" fmla="*/ 1338424 h 2408548"/>
              <a:gd name="connsiteX1534" fmla="*/ 423243 w 1641119"/>
              <a:gd name="connsiteY1534" fmla="*/ 1332995 h 2408548"/>
              <a:gd name="connsiteX1535" fmla="*/ 420938 w 1641119"/>
              <a:gd name="connsiteY1535" fmla="*/ 1327547 h 2408548"/>
              <a:gd name="connsiteX1536" fmla="*/ 417757 w 1641119"/>
              <a:gd name="connsiteY1536" fmla="*/ 1322061 h 2408548"/>
              <a:gd name="connsiteX1537" fmla="*/ 413109 w 1641119"/>
              <a:gd name="connsiteY1537" fmla="*/ 1316755 h 2408548"/>
              <a:gd name="connsiteX1538" fmla="*/ 401126 w 1641119"/>
              <a:gd name="connsiteY1538" fmla="*/ 1307002 h 2408548"/>
              <a:gd name="connsiteX1539" fmla="*/ 397012 w 1641119"/>
              <a:gd name="connsiteY1539" fmla="*/ 1300239 h 2408548"/>
              <a:gd name="connsiteX1540" fmla="*/ 393220 w 1641119"/>
              <a:gd name="connsiteY1540" fmla="*/ 1289837 h 2408548"/>
              <a:gd name="connsiteX1541" fmla="*/ 391325 w 1641119"/>
              <a:gd name="connsiteY1541" fmla="*/ 1285380 h 2408548"/>
              <a:gd name="connsiteX1542" fmla="*/ 389354 w 1641119"/>
              <a:gd name="connsiteY1542" fmla="*/ 1282075 h 2408548"/>
              <a:gd name="connsiteX1543" fmla="*/ 381010 w 1641119"/>
              <a:gd name="connsiteY1543" fmla="*/ 1274302 h 2408548"/>
              <a:gd name="connsiteX1544" fmla="*/ 380000 w 1641119"/>
              <a:gd name="connsiteY1544" fmla="*/ 1270854 h 2408548"/>
              <a:gd name="connsiteX1545" fmla="*/ 388620 w 1641119"/>
              <a:gd name="connsiteY1545" fmla="*/ 1261634 h 2408548"/>
              <a:gd name="connsiteX1546" fmla="*/ 389458 w 1641119"/>
              <a:gd name="connsiteY1546" fmla="*/ 1257938 h 2408548"/>
              <a:gd name="connsiteX1547" fmla="*/ 385934 w 1641119"/>
              <a:gd name="connsiteY1547" fmla="*/ 1246651 h 2408548"/>
              <a:gd name="connsiteX1548" fmla="*/ 382334 w 1641119"/>
              <a:gd name="connsiteY1548" fmla="*/ 1238345 h 2408548"/>
              <a:gd name="connsiteX1549" fmla="*/ 378409 w 1641119"/>
              <a:gd name="connsiteY1549" fmla="*/ 1235383 h 2408548"/>
              <a:gd name="connsiteX1550" fmla="*/ 372570 w 1641119"/>
              <a:gd name="connsiteY1550" fmla="*/ 1233859 h 2408548"/>
              <a:gd name="connsiteX1551" fmla="*/ 367217 w 1641119"/>
              <a:gd name="connsiteY1551" fmla="*/ 1230144 h 2408548"/>
              <a:gd name="connsiteX1552" fmla="*/ 362350 w 1641119"/>
              <a:gd name="connsiteY1552" fmla="*/ 1224239 h 2408548"/>
              <a:gd name="connsiteX1553" fmla="*/ 357492 w 1641119"/>
              <a:gd name="connsiteY1553" fmla="*/ 1219905 h 2408548"/>
              <a:gd name="connsiteX1554" fmla="*/ 350215 w 1641119"/>
              <a:gd name="connsiteY1554" fmla="*/ 1215771 h 2408548"/>
              <a:gd name="connsiteX1555" fmla="*/ 338042 w 1641119"/>
              <a:gd name="connsiteY1555" fmla="*/ 1205094 h 2408548"/>
              <a:gd name="connsiteX1556" fmla="*/ 319278 w 1641119"/>
              <a:gd name="connsiteY1556" fmla="*/ 1193587 h 2408548"/>
              <a:gd name="connsiteX1557" fmla="*/ 310896 w 1641119"/>
              <a:gd name="connsiteY1557" fmla="*/ 1186825 h 2408548"/>
              <a:gd name="connsiteX1558" fmla="*/ 305905 w 1641119"/>
              <a:gd name="connsiteY1558" fmla="*/ 1184358 h 2408548"/>
              <a:gd name="connsiteX1559" fmla="*/ 299333 w 1641119"/>
              <a:gd name="connsiteY1559" fmla="*/ 1183729 h 2408548"/>
              <a:gd name="connsiteX1560" fmla="*/ 286617 w 1641119"/>
              <a:gd name="connsiteY1560" fmla="*/ 1177376 h 2408548"/>
              <a:gd name="connsiteX1561" fmla="*/ 275930 w 1641119"/>
              <a:gd name="connsiteY1561" fmla="*/ 1175337 h 2408548"/>
              <a:gd name="connsiteX1562" fmla="*/ 269339 w 1641119"/>
              <a:gd name="connsiteY1562" fmla="*/ 1176271 h 2408548"/>
              <a:gd name="connsiteX1563" fmla="*/ 267186 w 1641119"/>
              <a:gd name="connsiteY1563" fmla="*/ 1175214 h 2408548"/>
              <a:gd name="connsiteX1564" fmla="*/ 262309 w 1641119"/>
              <a:gd name="connsiteY1564" fmla="*/ 1168727 h 2408548"/>
              <a:gd name="connsiteX1565" fmla="*/ 254680 w 1641119"/>
              <a:gd name="connsiteY1565" fmla="*/ 1164993 h 2408548"/>
              <a:gd name="connsiteX1566" fmla="*/ 250736 w 1641119"/>
              <a:gd name="connsiteY1566" fmla="*/ 1166412 h 2408548"/>
              <a:gd name="connsiteX1567" fmla="*/ 245840 w 1641119"/>
              <a:gd name="connsiteY1567" fmla="*/ 1173366 h 2408548"/>
              <a:gd name="connsiteX1568" fmla="*/ 239935 w 1641119"/>
              <a:gd name="connsiteY1568" fmla="*/ 1180195 h 2408548"/>
              <a:gd name="connsiteX1569" fmla="*/ 236792 w 1641119"/>
              <a:gd name="connsiteY1569" fmla="*/ 1181119 h 2408548"/>
              <a:gd name="connsiteX1570" fmla="*/ 232124 w 1641119"/>
              <a:gd name="connsiteY1570" fmla="*/ 1174880 h 2408548"/>
              <a:gd name="connsiteX1571" fmla="*/ 229772 w 1641119"/>
              <a:gd name="connsiteY1571" fmla="*/ 1170508 h 2408548"/>
              <a:gd name="connsiteX1572" fmla="*/ 227524 w 1641119"/>
              <a:gd name="connsiteY1572" fmla="*/ 1169013 h 2408548"/>
              <a:gd name="connsiteX1573" fmla="*/ 225381 w 1641119"/>
              <a:gd name="connsiteY1573" fmla="*/ 1170423 h 2408548"/>
              <a:gd name="connsiteX1574" fmla="*/ 221209 w 1641119"/>
              <a:gd name="connsiteY1574" fmla="*/ 1176166 h 2408548"/>
              <a:gd name="connsiteX1575" fmla="*/ 217237 w 1641119"/>
              <a:gd name="connsiteY1575" fmla="*/ 1180300 h 2408548"/>
              <a:gd name="connsiteX1576" fmla="*/ 211360 w 1641119"/>
              <a:gd name="connsiteY1576" fmla="*/ 1185196 h 2408548"/>
              <a:gd name="connsiteX1577" fmla="*/ 206664 w 1641119"/>
              <a:gd name="connsiteY1577" fmla="*/ 1187539 h 2408548"/>
              <a:gd name="connsiteX1578" fmla="*/ 200635 w 1641119"/>
              <a:gd name="connsiteY1578" fmla="*/ 1188110 h 2408548"/>
              <a:gd name="connsiteX1579" fmla="*/ 199120 w 1641119"/>
              <a:gd name="connsiteY1579" fmla="*/ 1189882 h 2408548"/>
              <a:gd name="connsiteX1580" fmla="*/ 196796 w 1641119"/>
              <a:gd name="connsiteY1580" fmla="*/ 1189958 h 2408548"/>
              <a:gd name="connsiteX1581" fmla="*/ 193672 w 1641119"/>
              <a:gd name="connsiteY1581" fmla="*/ 1188358 h 2408548"/>
              <a:gd name="connsiteX1582" fmla="*/ 190738 w 1641119"/>
              <a:gd name="connsiteY1582" fmla="*/ 1185177 h 2408548"/>
              <a:gd name="connsiteX1583" fmla="*/ 188005 w 1641119"/>
              <a:gd name="connsiteY1583" fmla="*/ 1180405 h 2408548"/>
              <a:gd name="connsiteX1584" fmla="*/ 185595 w 1641119"/>
              <a:gd name="connsiteY1584" fmla="*/ 1177823 h 2408548"/>
              <a:gd name="connsiteX1585" fmla="*/ 183499 w 1641119"/>
              <a:gd name="connsiteY1585" fmla="*/ 1177442 h 2408548"/>
              <a:gd name="connsiteX1586" fmla="*/ 178689 w 1641119"/>
              <a:gd name="connsiteY1586" fmla="*/ 1179919 h 2408548"/>
              <a:gd name="connsiteX1587" fmla="*/ 172603 w 1641119"/>
              <a:gd name="connsiteY1587" fmla="*/ 1187177 h 2408548"/>
              <a:gd name="connsiteX1588" fmla="*/ 169821 w 1641119"/>
              <a:gd name="connsiteY1588" fmla="*/ 1188920 h 2408548"/>
              <a:gd name="connsiteX1589" fmla="*/ 167488 w 1641119"/>
              <a:gd name="connsiteY1589" fmla="*/ 1188168 h 2408548"/>
              <a:gd name="connsiteX1590" fmla="*/ 164630 w 1641119"/>
              <a:gd name="connsiteY1590" fmla="*/ 1185910 h 2408548"/>
              <a:gd name="connsiteX1591" fmla="*/ 158906 w 1641119"/>
              <a:gd name="connsiteY1591" fmla="*/ 1180119 h 2408548"/>
              <a:gd name="connsiteX1592" fmla="*/ 155734 w 1641119"/>
              <a:gd name="connsiteY1592" fmla="*/ 1180681 h 2408548"/>
              <a:gd name="connsiteX1593" fmla="*/ 153429 w 1641119"/>
              <a:gd name="connsiteY1593" fmla="*/ 1182710 h 2408548"/>
              <a:gd name="connsiteX1594" fmla="*/ 154067 w 1641119"/>
              <a:gd name="connsiteY1594" fmla="*/ 1187510 h 2408548"/>
              <a:gd name="connsiteX1595" fmla="*/ 159430 w 1641119"/>
              <a:gd name="connsiteY1595" fmla="*/ 1198845 h 2408548"/>
              <a:gd name="connsiteX1596" fmla="*/ 164221 w 1641119"/>
              <a:gd name="connsiteY1596" fmla="*/ 1206875 h 2408548"/>
              <a:gd name="connsiteX1597" fmla="*/ 160172 w 1641119"/>
              <a:gd name="connsiteY1597" fmla="*/ 1207818 h 2408548"/>
              <a:gd name="connsiteX1598" fmla="*/ 124816 w 1641119"/>
              <a:gd name="connsiteY1598" fmla="*/ 1196950 h 2408548"/>
              <a:gd name="connsiteX1599" fmla="*/ 120310 w 1641119"/>
              <a:gd name="connsiteY1599" fmla="*/ 1194321 h 2408548"/>
              <a:gd name="connsiteX1600" fmla="*/ 113805 w 1641119"/>
              <a:gd name="connsiteY1600" fmla="*/ 1187701 h 2408548"/>
              <a:gd name="connsiteX1601" fmla="*/ 108395 w 1641119"/>
              <a:gd name="connsiteY1601" fmla="*/ 1183624 h 2408548"/>
              <a:gd name="connsiteX1602" fmla="*/ 99184 w 1641119"/>
              <a:gd name="connsiteY1602" fmla="*/ 1173042 h 2408548"/>
              <a:gd name="connsiteX1603" fmla="*/ 92088 w 1641119"/>
              <a:gd name="connsiteY1603" fmla="*/ 1167289 h 2408548"/>
              <a:gd name="connsiteX1604" fmla="*/ 89735 w 1641119"/>
              <a:gd name="connsiteY1604" fmla="*/ 1162774 h 2408548"/>
              <a:gd name="connsiteX1605" fmla="*/ 89116 w 1641119"/>
              <a:gd name="connsiteY1605" fmla="*/ 1159659 h 2408548"/>
              <a:gd name="connsiteX1606" fmla="*/ 91373 w 1641119"/>
              <a:gd name="connsiteY1606" fmla="*/ 1155440 h 2408548"/>
              <a:gd name="connsiteX1607" fmla="*/ 105661 w 1641119"/>
              <a:gd name="connsiteY1607" fmla="*/ 1141124 h 2408548"/>
              <a:gd name="connsiteX1608" fmla="*/ 111119 w 1641119"/>
              <a:gd name="connsiteY1608" fmla="*/ 1138218 h 2408548"/>
              <a:gd name="connsiteX1609" fmla="*/ 122225 w 1641119"/>
              <a:gd name="connsiteY1609" fmla="*/ 1134742 h 2408548"/>
              <a:gd name="connsiteX1610" fmla="*/ 124844 w 1641119"/>
              <a:gd name="connsiteY1610" fmla="*/ 1132561 h 2408548"/>
              <a:gd name="connsiteX1611" fmla="*/ 125721 w 1641119"/>
              <a:gd name="connsiteY1611" fmla="*/ 1130827 h 2408548"/>
              <a:gd name="connsiteX1612" fmla="*/ 122806 w 1641119"/>
              <a:gd name="connsiteY1612" fmla="*/ 1127693 h 2408548"/>
              <a:gd name="connsiteX1613" fmla="*/ 108261 w 1641119"/>
              <a:gd name="connsiteY1613" fmla="*/ 1128817 h 2408548"/>
              <a:gd name="connsiteX1614" fmla="*/ 95307 w 1641119"/>
              <a:gd name="connsiteY1614" fmla="*/ 1126722 h 2408548"/>
              <a:gd name="connsiteX1615" fmla="*/ 84029 w 1641119"/>
              <a:gd name="connsiteY1615" fmla="*/ 1120940 h 2408548"/>
              <a:gd name="connsiteX1616" fmla="*/ 82067 w 1641119"/>
              <a:gd name="connsiteY1616" fmla="*/ 1119016 h 2408548"/>
              <a:gd name="connsiteX1617" fmla="*/ 80153 w 1641119"/>
              <a:gd name="connsiteY1617" fmla="*/ 1115463 h 2408548"/>
              <a:gd name="connsiteX1618" fmla="*/ 78296 w 1641119"/>
              <a:gd name="connsiteY1618" fmla="*/ 1110282 h 2408548"/>
              <a:gd name="connsiteX1619" fmla="*/ 78715 w 1641119"/>
              <a:gd name="connsiteY1619" fmla="*/ 1104462 h 2408548"/>
              <a:gd name="connsiteX1620" fmla="*/ 81420 w 1641119"/>
              <a:gd name="connsiteY1620" fmla="*/ 1097994 h 2408548"/>
              <a:gd name="connsiteX1621" fmla="*/ 83010 w 1641119"/>
              <a:gd name="connsiteY1621" fmla="*/ 1093537 h 2408548"/>
              <a:gd name="connsiteX1622" fmla="*/ 83477 w 1641119"/>
              <a:gd name="connsiteY1622" fmla="*/ 1091117 h 2408548"/>
              <a:gd name="connsiteX1623" fmla="*/ 69304 w 1641119"/>
              <a:gd name="connsiteY1623" fmla="*/ 1107043 h 2408548"/>
              <a:gd name="connsiteX1624" fmla="*/ 63513 w 1641119"/>
              <a:gd name="connsiteY1624" fmla="*/ 1112587 h 2408548"/>
              <a:gd name="connsiteX1625" fmla="*/ 58922 w 1641119"/>
              <a:gd name="connsiteY1625" fmla="*/ 1110891 h 2408548"/>
              <a:gd name="connsiteX1626" fmla="*/ 55702 w 1641119"/>
              <a:gd name="connsiteY1626" fmla="*/ 1108272 h 2408548"/>
              <a:gd name="connsiteX1627" fmla="*/ 54121 w 1641119"/>
              <a:gd name="connsiteY1627" fmla="*/ 1105348 h 2408548"/>
              <a:gd name="connsiteX1628" fmla="*/ 54178 w 1641119"/>
              <a:gd name="connsiteY1628" fmla="*/ 1102119 h 2408548"/>
              <a:gd name="connsiteX1629" fmla="*/ 54702 w 1641119"/>
              <a:gd name="connsiteY1629" fmla="*/ 1099757 h 2408548"/>
              <a:gd name="connsiteX1630" fmla="*/ 55683 w 1641119"/>
              <a:gd name="connsiteY1630" fmla="*/ 1098280 h 2408548"/>
              <a:gd name="connsiteX1631" fmla="*/ 48187 w 1641119"/>
              <a:gd name="connsiteY1631" fmla="*/ 1091670 h 2408548"/>
              <a:gd name="connsiteX1632" fmla="*/ 44815 w 1641119"/>
              <a:gd name="connsiteY1632" fmla="*/ 1086460 h 2408548"/>
              <a:gd name="connsiteX1633" fmla="*/ 44453 w 1641119"/>
              <a:gd name="connsiteY1633" fmla="*/ 1081068 h 2408548"/>
              <a:gd name="connsiteX1634" fmla="*/ 47111 w 1641119"/>
              <a:gd name="connsiteY1634" fmla="*/ 1075487 h 2408548"/>
              <a:gd name="connsiteX1635" fmla="*/ 49711 w 1641119"/>
              <a:gd name="connsiteY1635" fmla="*/ 1071429 h 2408548"/>
              <a:gd name="connsiteX1636" fmla="*/ 52254 w 1641119"/>
              <a:gd name="connsiteY1636" fmla="*/ 1068886 h 2408548"/>
              <a:gd name="connsiteX1637" fmla="*/ 59189 w 1641119"/>
              <a:gd name="connsiteY1637" fmla="*/ 1066676 h 2408548"/>
              <a:gd name="connsiteX1638" fmla="*/ 84506 w 1641119"/>
              <a:gd name="connsiteY1638" fmla="*/ 1062438 h 2408548"/>
              <a:gd name="connsiteX1639" fmla="*/ 102632 w 1641119"/>
              <a:gd name="connsiteY1639" fmla="*/ 1066505 h 2408548"/>
              <a:gd name="connsiteX1640" fmla="*/ 108804 w 1641119"/>
              <a:gd name="connsiteY1640" fmla="*/ 1052989 h 2408548"/>
              <a:gd name="connsiteX1641" fmla="*/ 112976 w 1641119"/>
              <a:gd name="connsiteY1641" fmla="*/ 1048655 h 2408548"/>
              <a:gd name="connsiteX1642" fmla="*/ 125168 w 1641119"/>
              <a:gd name="connsiteY1642" fmla="*/ 1044131 h 2408548"/>
              <a:gd name="connsiteX1643" fmla="*/ 143932 w 1641119"/>
              <a:gd name="connsiteY1643" fmla="*/ 1043502 h 2408548"/>
              <a:gd name="connsiteX1644" fmla="*/ 157182 w 1641119"/>
              <a:gd name="connsiteY1644" fmla="*/ 1046007 h 2408548"/>
              <a:gd name="connsiteX1645" fmla="*/ 163392 w 1641119"/>
              <a:gd name="connsiteY1645" fmla="*/ 1049198 h 2408548"/>
              <a:gd name="connsiteX1646" fmla="*/ 171850 w 1641119"/>
              <a:gd name="connsiteY1646" fmla="*/ 1056218 h 2408548"/>
              <a:gd name="connsiteX1647" fmla="*/ 172336 w 1641119"/>
              <a:gd name="connsiteY1647" fmla="*/ 1054103 h 2408548"/>
              <a:gd name="connsiteX1648" fmla="*/ 170297 w 1641119"/>
              <a:gd name="connsiteY1648" fmla="*/ 1047760 h 2408548"/>
              <a:gd name="connsiteX1649" fmla="*/ 170155 w 1641119"/>
              <a:gd name="connsiteY1649" fmla="*/ 1042473 h 2408548"/>
              <a:gd name="connsiteX1650" fmla="*/ 173574 w 1641119"/>
              <a:gd name="connsiteY1650" fmla="*/ 1033243 h 2408548"/>
              <a:gd name="connsiteX1651" fmla="*/ 175146 w 1641119"/>
              <a:gd name="connsiteY1651" fmla="*/ 1027424 h 2408548"/>
              <a:gd name="connsiteX1652" fmla="*/ 174079 w 1641119"/>
              <a:gd name="connsiteY1652" fmla="*/ 1021337 h 2408548"/>
              <a:gd name="connsiteX1653" fmla="*/ 170364 w 1641119"/>
              <a:gd name="connsiteY1653" fmla="*/ 1014984 h 2408548"/>
              <a:gd name="connsiteX1654" fmla="*/ 163792 w 1641119"/>
              <a:gd name="connsiteY1654" fmla="*/ 1006793 h 2408548"/>
              <a:gd name="connsiteX1655" fmla="*/ 160249 w 1641119"/>
              <a:gd name="connsiteY1655" fmla="*/ 1006116 h 2408548"/>
              <a:gd name="connsiteX1656" fmla="*/ 156315 w 1641119"/>
              <a:gd name="connsiteY1656" fmla="*/ 1008097 h 2408548"/>
              <a:gd name="connsiteX1657" fmla="*/ 151590 w 1641119"/>
              <a:gd name="connsiteY1657" fmla="*/ 1012641 h 2408548"/>
              <a:gd name="connsiteX1658" fmla="*/ 141770 w 1641119"/>
              <a:gd name="connsiteY1658" fmla="*/ 1024033 h 2408548"/>
              <a:gd name="connsiteX1659" fmla="*/ 137131 w 1641119"/>
              <a:gd name="connsiteY1659" fmla="*/ 1026404 h 2408548"/>
              <a:gd name="connsiteX1660" fmla="*/ 129397 w 1641119"/>
              <a:gd name="connsiteY1660" fmla="*/ 1027005 h 2408548"/>
              <a:gd name="connsiteX1661" fmla="*/ 125121 w 1641119"/>
              <a:gd name="connsiteY1661" fmla="*/ 1025576 h 2408548"/>
              <a:gd name="connsiteX1662" fmla="*/ 120987 w 1641119"/>
              <a:gd name="connsiteY1662" fmla="*/ 1023871 h 2408548"/>
              <a:gd name="connsiteX1663" fmla="*/ 114529 w 1641119"/>
              <a:gd name="connsiteY1663" fmla="*/ 1017841 h 2408548"/>
              <a:gd name="connsiteX1664" fmla="*/ 112176 w 1641119"/>
              <a:gd name="connsiteY1664" fmla="*/ 1016708 h 2408548"/>
              <a:gd name="connsiteX1665" fmla="*/ 109318 w 1641119"/>
              <a:gd name="connsiteY1665" fmla="*/ 1019356 h 2408548"/>
              <a:gd name="connsiteX1666" fmla="*/ 105966 w 1641119"/>
              <a:gd name="connsiteY1666" fmla="*/ 1025766 h 2408548"/>
              <a:gd name="connsiteX1667" fmla="*/ 102737 w 1641119"/>
              <a:gd name="connsiteY1667" fmla="*/ 1030243 h 2408548"/>
              <a:gd name="connsiteX1668" fmla="*/ 99622 w 1641119"/>
              <a:gd name="connsiteY1668" fmla="*/ 1032796 h 2408548"/>
              <a:gd name="connsiteX1669" fmla="*/ 96717 w 1641119"/>
              <a:gd name="connsiteY1669" fmla="*/ 1033901 h 2408548"/>
              <a:gd name="connsiteX1670" fmla="*/ 92659 w 1641119"/>
              <a:gd name="connsiteY1670" fmla="*/ 1033377 h 2408548"/>
              <a:gd name="connsiteX1671" fmla="*/ 75943 w 1641119"/>
              <a:gd name="connsiteY1671" fmla="*/ 1023433 h 2408548"/>
              <a:gd name="connsiteX1672" fmla="*/ 72171 w 1641119"/>
              <a:gd name="connsiteY1672" fmla="*/ 1018985 h 2408548"/>
              <a:gd name="connsiteX1673" fmla="*/ 71952 w 1641119"/>
              <a:gd name="connsiteY1673" fmla="*/ 1012222 h 2408548"/>
              <a:gd name="connsiteX1674" fmla="*/ 66818 w 1641119"/>
              <a:gd name="connsiteY1674" fmla="*/ 1005640 h 2408548"/>
              <a:gd name="connsiteX1675" fmla="*/ 61017 w 1641119"/>
              <a:gd name="connsiteY1675" fmla="*/ 1004487 h 2408548"/>
              <a:gd name="connsiteX1676" fmla="*/ 60312 w 1641119"/>
              <a:gd name="connsiteY1676" fmla="*/ 1002278 h 2408548"/>
              <a:gd name="connsiteX1677" fmla="*/ 67666 w 1641119"/>
              <a:gd name="connsiteY1677" fmla="*/ 992057 h 2408548"/>
              <a:gd name="connsiteX1678" fmla="*/ 73152 w 1641119"/>
              <a:gd name="connsiteY1678" fmla="*/ 987866 h 2408548"/>
              <a:gd name="connsiteX1679" fmla="*/ 72276 w 1641119"/>
              <a:gd name="connsiteY1679" fmla="*/ 986599 h 2408548"/>
              <a:gd name="connsiteX1680" fmla="*/ 64313 w 1641119"/>
              <a:gd name="connsiteY1680" fmla="*/ 986380 h 2408548"/>
              <a:gd name="connsiteX1681" fmla="*/ 58941 w 1641119"/>
              <a:gd name="connsiteY1681" fmla="*/ 991838 h 2408548"/>
              <a:gd name="connsiteX1682" fmla="*/ 55864 w 1641119"/>
              <a:gd name="connsiteY1682" fmla="*/ 992762 h 2408548"/>
              <a:gd name="connsiteX1683" fmla="*/ 48787 w 1641119"/>
              <a:gd name="connsiteY1683" fmla="*/ 992915 h 2408548"/>
              <a:gd name="connsiteX1684" fmla="*/ 41358 w 1641119"/>
              <a:gd name="connsiteY1684" fmla="*/ 990181 h 2408548"/>
              <a:gd name="connsiteX1685" fmla="*/ 38195 w 1641119"/>
              <a:gd name="connsiteY1685" fmla="*/ 987790 h 2408548"/>
              <a:gd name="connsiteX1686" fmla="*/ 34919 w 1641119"/>
              <a:gd name="connsiteY1686" fmla="*/ 982285 h 2408548"/>
              <a:gd name="connsiteX1687" fmla="*/ 31242 w 1641119"/>
              <a:gd name="connsiteY1687" fmla="*/ 979180 h 2408548"/>
              <a:gd name="connsiteX1688" fmla="*/ 20145 w 1641119"/>
              <a:gd name="connsiteY1688" fmla="*/ 974455 h 2408548"/>
              <a:gd name="connsiteX1689" fmla="*/ 17640 w 1641119"/>
              <a:gd name="connsiteY1689" fmla="*/ 971874 h 2408548"/>
              <a:gd name="connsiteX1690" fmla="*/ 15269 w 1641119"/>
              <a:gd name="connsiteY1690" fmla="*/ 967578 h 2408548"/>
              <a:gd name="connsiteX1691" fmla="*/ 6201 w 1641119"/>
              <a:gd name="connsiteY1691" fmla="*/ 955358 h 2408548"/>
              <a:gd name="connsiteX1692" fmla="*/ 714 w 1641119"/>
              <a:gd name="connsiteY1692" fmla="*/ 946318 h 2408548"/>
              <a:gd name="connsiteX1693" fmla="*/ 0 w 1641119"/>
              <a:gd name="connsiteY1693" fmla="*/ 941165 h 2408548"/>
              <a:gd name="connsiteX1694" fmla="*/ 6334 w 1641119"/>
              <a:gd name="connsiteY1694" fmla="*/ 930050 h 2408548"/>
              <a:gd name="connsiteX1695" fmla="*/ 6610 w 1641119"/>
              <a:gd name="connsiteY1695" fmla="*/ 927468 h 2408548"/>
              <a:gd name="connsiteX1696" fmla="*/ 3896 w 1641119"/>
              <a:gd name="connsiteY1696" fmla="*/ 922639 h 2408548"/>
              <a:gd name="connsiteX1697" fmla="*/ 2762 w 1641119"/>
              <a:gd name="connsiteY1697" fmla="*/ 919067 h 2408548"/>
              <a:gd name="connsiteX1698" fmla="*/ 3696 w 1641119"/>
              <a:gd name="connsiteY1698" fmla="*/ 914124 h 2408548"/>
              <a:gd name="connsiteX1699" fmla="*/ 9239 w 1641119"/>
              <a:gd name="connsiteY1699" fmla="*/ 903122 h 2408548"/>
              <a:gd name="connsiteX1700" fmla="*/ 11297 w 1641119"/>
              <a:gd name="connsiteY1700" fmla="*/ 900132 h 2408548"/>
              <a:gd name="connsiteX1701" fmla="*/ 21231 w 1641119"/>
              <a:gd name="connsiteY1701" fmla="*/ 893626 h 2408548"/>
              <a:gd name="connsiteX1702" fmla="*/ 31185 w 1641119"/>
              <a:gd name="connsiteY1702" fmla="*/ 884120 h 2408548"/>
              <a:gd name="connsiteX1703" fmla="*/ 34804 w 1641119"/>
              <a:gd name="connsiteY1703" fmla="*/ 881977 h 2408548"/>
              <a:gd name="connsiteX1704" fmla="*/ 38033 w 1641119"/>
              <a:gd name="connsiteY1704" fmla="*/ 881482 h 2408548"/>
              <a:gd name="connsiteX1705" fmla="*/ 51111 w 1641119"/>
              <a:gd name="connsiteY1705" fmla="*/ 882053 h 2408548"/>
              <a:gd name="connsiteX1706" fmla="*/ 55159 w 1641119"/>
              <a:gd name="connsiteY1706" fmla="*/ 879700 h 2408548"/>
              <a:gd name="connsiteX1707" fmla="*/ 58598 w 1641119"/>
              <a:gd name="connsiteY1707" fmla="*/ 875033 h 2408548"/>
              <a:gd name="connsiteX1708" fmla="*/ 64246 w 1641119"/>
              <a:gd name="connsiteY1708" fmla="*/ 870290 h 2408548"/>
              <a:gd name="connsiteX1709" fmla="*/ 76029 w 1641119"/>
              <a:gd name="connsiteY1709" fmla="*/ 863060 h 2408548"/>
              <a:gd name="connsiteX1710" fmla="*/ 102222 w 1641119"/>
              <a:gd name="connsiteY1710" fmla="*/ 852068 h 2408548"/>
              <a:gd name="connsiteX1711" fmla="*/ 103927 w 1641119"/>
              <a:gd name="connsiteY1711" fmla="*/ 850764 h 2408548"/>
              <a:gd name="connsiteX1712" fmla="*/ 104080 w 1641119"/>
              <a:gd name="connsiteY1712" fmla="*/ 848668 h 2408548"/>
              <a:gd name="connsiteX1713" fmla="*/ 101727 w 1641119"/>
              <a:gd name="connsiteY1713" fmla="*/ 842963 h 2408548"/>
              <a:gd name="connsiteX1714" fmla="*/ 101232 w 1641119"/>
              <a:gd name="connsiteY1714" fmla="*/ 840200 h 2408548"/>
              <a:gd name="connsiteX1715" fmla="*/ 106594 w 1641119"/>
              <a:gd name="connsiteY1715" fmla="*/ 835057 h 2408548"/>
              <a:gd name="connsiteX1716" fmla="*/ 118701 w 1641119"/>
              <a:gd name="connsiteY1716" fmla="*/ 826913 h 2408548"/>
              <a:gd name="connsiteX1717" fmla="*/ 126978 w 1641119"/>
              <a:gd name="connsiteY1717" fmla="*/ 822979 h 2408548"/>
              <a:gd name="connsiteX1718" fmla="*/ 132302 w 1641119"/>
              <a:gd name="connsiteY1718" fmla="*/ 822693 h 2408548"/>
              <a:gd name="connsiteX1719" fmla="*/ 136598 w 1641119"/>
              <a:gd name="connsiteY1719" fmla="*/ 820931 h 2408548"/>
              <a:gd name="connsiteX1720" fmla="*/ 142627 w 1641119"/>
              <a:gd name="connsiteY1720" fmla="*/ 815769 h 2408548"/>
              <a:gd name="connsiteX1721" fmla="*/ 146037 w 1641119"/>
              <a:gd name="connsiteY1721" fmla="*/ 814854 h 2408548"/>
              <a:gd name="connsiteX1722" fmla="*/ 166640 w 1641119"/>
              <a:gd name="connsiteY1722" fmla="*/ 812825 h 2408548"/>
              <a:gd name="connsiteX1723" fmla="*/ 175755 w 1641119"/>
              <a:gd name="connsiteY1723" fmla="*/ 815645 h 2408548"/>
              <a:gd name="connsiteX1724" fmla="*/ 180232 w 1641119"/>
              <a:gd name="connsiteY1724" fmla="*/ 815588 h 2408548"/>
              <a:gd name="connsiteX1725" fmla="*/ 183109 w 1641119"/>
              <a:gd name="connsiteY1725" fmla="*/ 813587 h 2408548"/>
              <a:gd name="connsiteX1726" fmla="*/ 186909 w 1641119"/>
              <a:gd name="connsiteY1726" fmla="*/ 807710 h 2408548"/>
              <a:gd name="connsiteX1727" fmla="*/ 194015 w 1641119"/>
              <a:gd name="connsiteY1727" fmla="*/ 793023 h 2408548"/>
              <a:gd name="connsiteX1728" fmla="*/ 197758 w 1641119"/>
              <a:gd name="connsiteY1728" fmla="*/ 783831 h 2408548"/>
              <a:gd name="connsiteX1729" fmla="*/ 201292 w 1641119"/>
              <a:gd name="connsiteY1729" fmla="*/ 769744 h 2408548"/>
              <a:gd name="connsiteX1730" fmla="*/ 205854 w 1641119"/>
              <a:gd name="connsiteY1730" fmla="*/ 747474 h 2408548"/>
              <a:gd name="connsiteX1731" fmla="*/ 209264 w 1641119"/>
              <a:gd name="connsiteY1731" fmla="*/ 725443 h 2408548"/>
              <a:gd name="connsiteX1732" fmla="*/ 211522 w 1641119"/>
              <a:gd name="connsiteY1732" fmla="*/ 703640 h 2408548"/>
              <a:gd name="connsiteX1733" fmla="*/ 213284 w 1641119"/>
              <a:gd name="connsiteY1733" fmla="*/ 690210 h 2408548"/>
              <a:gd name="connsiteX1734" fmla="*/ 214532 w 1641119"/>
              <a:gd name="connsiteY1734" fmla="*/ 685371 h 2408548"/>
              <a:gd name="connsiteX1735" fmla="*/ 218808 w 1641119"/>
              <a:gd name="connsiteY1735" fmla="*/ 679218 h 2408548"/>
              <a:gd name="connsiteX1736" fmla="*/ 223266 w 1641119"/>
              <a:gd name="connsiteY1736" fmla="*/ 674399 h 2408548"/>
              <a:gd name="connsiteX1737" fmla="*/ 230924 w 1641119"/>
              <a:gd name="connsiteY1737" fmla="*/ 670122 h 2408548"/>
              <a:gd name="connsiteX1738" fmla="*/ 230229 w 1641119"/>
              <a:gd name="connsiteY1738" fmla="*/ 668122 h 2408548"/>
              <a:gd name="connsiteX1739" fmla="*/ 226981 w 1641119"/>
              <a:gd name="connsiteY1739" fmla="*/ 664769 h 2408548"/>
              <a:gd name="connsiteX1740" fmla="*/ 223961 w 1641119"/>
              <a:gd name="connsiteY1740" fmla="*/ 663483 h 2408548"/>
              <a:gd name="connsiteX1741" fmla="*/ 221171 w 1641119"/>
              <a:gd name="connsiteY1741" fmla="*/ 664254 h 2408548"/>
              <a:gd name="connsiteX1742" fmla="*/ 216075 w 1641119"/>
              <a:gd name="connsiteY1742" fmla="*/ 669312 h 2408548"/>
              <a:gd name="connsiteX1743" fmla="*/ 209474 w 1641119"/>
              <a:gd name="connsiteY1743" fmla="*/ 672732 h 2408548"/>
              <a:gd name="connsiteX1744" fmla="*/ 203063 w 1641119"/>
              <a:gd name="connsiteY1744" fmla="*/ 672198 h 2408548"/>
              <a:gd name="connsiteX1745" fmla="*/ 198444 w 1641119"/>
              <a:gd name="connsiteY1745" fmla="*/ 673465 h 2408548"/>
              <a:gd name="connsiteX1746" fmla="*/ 194205 w 1641119"/>
              <a:gd name="connsiteY1746" fmla="*/ 678075 h 2408548"/>
              <a:gd name="connsiteX1747" fmla="*/ 187338 w 1641119"/>
              <a:gd name="connsiteY1747" fmla="*/ 681771 h 2408548"/>
              <a:gd name="connsiteX1748" fmla="*/ 182756 w 1641119"/>
              <a:gd name="connsiteY1748" fmla="*/ 680933 h 2408548"/>
              <a:gd name="connsiteX1749" fmla="*/ 174479 w 1641119"/>
              <a:gd name="connsiteY1749" fmla="*/ 674313 h 2408548"/>
              <a:gd name="connsiteX1750" fmla="*/ 170307 w 1641119"/>
              <a:gd name="connsiteY1750" fmla="*/ 673075 h 2408548"/>
              <a:gd name="connsiteX1751" fmla="*/ 159725 w 1641119"/>
              <a:gd name="connsiteY1751" fmla="*/ 673703 h 2408548"/>
              <a:gd name="connsiteX1752" fmla="*/ 156629 w 1641119"/>
              <a:gd name="connsiteY1752" fmla="*/ 671236 h 2408548"/>
              <a:gd name="connsiteX1753" fmla="*/ 153924 w 1641119"/>
              <a:gd name="connsiteY1753" fmla="*/ 666407 h 2408548"/>
              <a:gd name="connsiteX1754" fmla="*/ 151771 w 1641119"/>
              <a:gd name="connsiteY1754" fmla="*/ 659644 h 2408548"/>
              <a:gd name="connsiteX1755" fmla="*/ 150162 w 1641119"/>
              <a:gd name="connsiteY1755" fmla="*/ 650900 h 2408548"/>
              <a:gd name="connsiteX1756" fmla="*/ 150381 w 1641119"/>
              <a:gd name="connsiteY1756" fmla="*/ 641766 h 2408548"/>
              <a:gd name="connsiteX1757" fmla="*/ 154191 w 1641119"/>
              <a:gd name="connsiteY1757" fmla="*/ 625135 h 2408548"/>
              <a:gd name="connsiteX1758" fmla="*/ 155648 w 1641119"/>
              <a:gd name="connsiteY1758" fmla="*/ 620573 h 2408548"/>
              <a:gd name="connsiteX1759" fmla="*/ 165964 w 1641119"/>
              <a:gd name="connsiteY1759" fmla="*/ 601742 h 2408548"/>
              <a:gd name="connsiteX1760" fmla="*/ 172317 w 1641119"/>
              <a:gd name="connsiteY1760" fmla="*/ 592855 h 2408548"/>
              <a:gd name="connsiteX1761" fmla="*/ 178641 w 1641119"/>
              <a:gd name="connsiteY1761" fmla="*/ 586169 h 2408548"/>
              <a:gd name="connsiteX1762" fmla="*/ 183242 w 1641119"/>
              <a:gd name="connsiteY1762" fmla="*/ 582225 h 2408548"/>
              <a:gd name="connsiteX1763" fmla="*/ 187585 w 1641119"/>
              <a:gd name="connsiteY1763" fmla="*/ 580454 h 2408548"/>
              <a:gd name="connsiteX1764" fmla="*/ 191757 w 1641119"/>
              <a:gd name="connsiteY1764" fmla="*/ 576282 h 2408548"/>
              <a:gd name="connsiteX1765" fmla="*/ 199425 w 1641119"/>
              <a:gd name="connsiteY1765" fmla="*/ 562775 h 2408548"/>
              <a:gd name="connsiteX1766" fmla="*/ 207340 w 1641119"/>
              <a:gd name="connsiteY1766" fmla="*/ 551107 h 2408548"/>
              <a:gd name="connsiteX1767" fmla="*/ 217189 w 1641119"/>
              <a:gd name="connsiteY1767" fmla="*/ 529190 h 2408548"/>
              <a:gd name="connsiteX1768" fmla="*/ 221952 w 1641119"/>
              <a:gd name="connsiteY1768" fmla="*/ 523389 h 2408548"/>
              <a:gd name="connsiteX1769" fmla="*/ 238630 w 1641119"/>
              <a:gd name="connsiteY1769" fmla="*/ 513712 h 2408548"/>
              <a:gd name="connsiteX1770" fmla="*/ 243164 w 1641119"/>
              <a:gd name="connsiteY1770" fmla="*/ 513559 h 2408548"/>
              <a:gd name="connsiteX1771" fmla="*/ 247012 w 1641119"/>
              <a:gd name="connsiteY1771" fmla="*/ 515969 h 2408548"/>
              <a:gd name="connsiteX1772" fmla="*/ 250660 w 1641119"/>
              <a:gd name="connsiteY1772" fmla="*/ 521008 h 2408548"/>
              <a:gd name="connsiteX1773" fmla="*/ 260899 w 1641119"/>
              <a:gd name="connsiteY1773" fmla="*/ 542801 h 2408548"/>
              <a:gd name="connsiteX1774" fmla="*/ 261699 w 1641119"/>
              <a:gd name="connsiteY1774" fmla="*/ 542134 h 2408548"/>
              <a:gd name="connsiteX1775" fmla="*/ 259909 w 1641119"/>
              <a:gd name="connsiteY1775" fmla="*/ 533914 h 2408548"/>
              <a:gd name="connsiteX1776" fmla="*/ 256175 w 1641119"/>
              <a:gd name="connsiteY1776" fmla="*/ 509064 h 2408548"/>
              <a:gd name="connsiteX1777" fmla="*/ 256775 w 1641119"/>
              <a:gd name="connsiteY1777" fmla="*/ 498729 h 2408548"/>
              <a:gd name="connsiteX1778" fmla="*/ 262633 w 1641119"/>
              <a:gd name="connsiteY1778" fmla="*/ 487604 h 2408548"/>
              <a:gd name="connsiteX1779" fmla="*/ 265033 w 1641119"/>
              <a:gd name="connsiteY1779" fmla="*/ 485613 h 2408548"/>
              <a:gd name="connsiteX1780" fmla="*/ 271215 w 1641119"/>
              <a:gd name="connsiteY1780" fmla="*/ 486356 h 2408548"/>
              <a:gd name="connsiteX1781" fmla="*/ 281188 w 1641119"/>
              <a:gd name="connsiteY1781" fmla="*/ 489804 h 2408548"/>
              <a:gd name="connsiteX1782" fmla="*/ 287855 w 1641119"/>
              <a:gd name="connsiteY1782" fmla="*/ 493576 h 2408548"/>
              <a:gd name="connsiteX1783" fmla="*/ 292913 w 1641119"/>
              <a:gd name="connsiteY1783" fmla="*/ 499691 h 2408548"/>
              <a:gd name="connsiteX1784" fmla="*/ 298923 w 1641119"/>
              <a:gd name="connsiteY1784" fmla="*/ 503472 h 2408548"/>
              <a:gd name="connsiteX1785" fmla="*/ 302038 w 1641119"/>
              <a:gd name="connsiteY1785" fmla="*/ 503282 h 2408548"/>
              <a:gd name="connsiteX1786" fmla="*/ 304257 w 1641119"/>
              <a:gd name="connsiteY1786" fmla="*/ 500367 h 2408548"/>
              <a:gd name="connsiteX1787" fmla="*/ 307439 w 1641119"/>
              <a:gd name="connsiteY1787" fmla="*/ 490823 h 2408548"/>
              <a:gd name="connsiteX1788" fmla="*/ 311582 w 1641119"/>
              <a:gd name="connsiteY1788" fmla="*/ 474507 h 2408548"/>
              <a:gd name="connsiteX1789" fmla="*/ 313239 w 1641119"/>
              <a:gd name="connsiteY1789" fmla="*/ 454162 h 2408548"/>
              <a:gd name="connsiteX1790" fmla="*/ 312420 w 1641119"/>
              <a:gd name="connsiteY1790" fmla="*/ 429625 h 2408548"/>
              <a:gd name="connsiteX1791" fmla="*/ 311220 w 1641119"/>
              <a:gd name="connsiteY1791" fmla="*/ 411451 h 2408548"/>
              <a:gd name="connsiteX1792" fmla="*/ 309620 w 1641119"/>
              <a:gd name="connsiteY1792" fmla="*/ 399888 h 2408548"/>
              <a:gd name="connsiteX1793" fmla="*/ 310496 w 1641119"/>
              <a:gd name="connsiteY1793" fmla="*/ 390182 h 2408548"/>
              <a:gd name="connsiteX1794" fmla="*/ 315516 w 1641119"/>
              <a:gd name="connsiteY1794" fmla="*/ 378457 h 2408548"/>
              <a:gd name="connsiteX1795" fmla="*/ 320116 w 1641119"/>
              <a:gd name="connsiteY1795" fmla="*/ 369837 h 2408548"/>
              <a:gd name="connsiteX1796" fmla="*/ 331089 w 1641119"/>
              <a:gd name="connsiteY1796" fmla="*/ 357569 h 2408548"/>
              <a:gd name="connsiteX1797" fmla="*/ 339995 w 1641119"/>
              <a:gd name="connsiteY1797" fmla="*/ 354292 h 2408548"/>
              <a:gd name="connsiteX1798" fmla="*/ 345272 w 1641119"/>
              <a:gd name="connsiteY1798" fmla="*/ 355121 h 2408548"/>
              <a:gd name="connsiteX1799" fmla="*/ 352215 w 1641119"/>
              <a:gd name="connsiteY1799" fmla="*/ 360893 h 2408548"/>
              <a:gd name="connsiteX1800" fmla="*/ 361845 w 1641119"/>
              <a:gd name="connsiteY1800" fmla="*/ 364427 h 2408548"/>
              <a:gd name="connsiteX1801" fmla="*/ 370542 w 1641119"/>
              <a:gd name="connsiteY1801" fmla="*/ 375523 h 2408548"/>
              <a:gd name="connsiteX1802" fmla="*/ 384629 w 1641119"/>
              <a:gd name="connsiteY1802" fmla="*/ 400717 h 2408548"/>
              <a:gd name="connsiteX1803" fmla="*/ 393973 w 1641119"/>
              <a:gd name="connsiteY1803" fmla="*/ 413214 h 2408548"/>
              <a:gd name="connsiteX1804" fmla="*/ 401717 w 1641119"/>
              <a:gd name="connsiteY1804" fmla="*/ 418795 h 2408548"/>
              <a:gd name="connsiteX1805" fmla="*/ 409347 w 1641119"/>
              <a:gd name="connsiteY1805" fmla="*/ 428254 h 2408548"/>
              <a:gd name="connsiteX1806" fmla="*/ 420624 w 1641119"/>
              <a:gd name="connsiteY1806" fmla="*/ 448104 h 2408548"/>
              <a:gd name="connsiteX1807" fmla="*/ 426530 w 1641119"/>
              <a:gd name="connsiteY1807" fmla="*/ 456543 h 2408548"/>
              <a:gd name="connsiteX1808" fmla="*/ 430035 w 1641119"/>
              <a:gd name="connsiteY1808" fmla="*/ 459591 h 2408548"/>
              <a:gd name="connsiteX1809" fmla="*/ 433130 w 1641119"/>
              <a:gd name="connsiteY1809" fmla="*/ 460077 h 2408548"/>
              <a:gd name="connsiteX1810" fmla="*/ 431978 w 1641119"/>
              <a:gd name="connsiteY1810" fmla="*/ 454476 h 2408548"/>
              <a:gd name="connsiteX1811" fmla="*/ 426587 w 1641119"/>
              <a:gd name="connsiteY1811" fmla="*/ 442712 h 2408548"/>
              <a:gd name="connsiteX1812" fmla="*/ 418338 w 1641119"/>
              <a:gd name="connsiteY1812" fmla="*/ 429654 h 2408548"/>
              <a:gd name="connsiteX1813" fmla="*/ 400040 w 1641119"/>
              <a:gd name="connsiteY1813" fmla="*/ 405908 h 2408548"/>
              <a:gd name="connsiteX1814" fmla="*/ 389954 w 1641119"/>
              <a:gd name="connsiteY1814" fmla="*/ 388915 h 2408548"/>
              <a:gd name="connsiteX1815" fmla="*/ 380914 w 1641119"/>
              <a:gd name="connsiteY1815" fmla="*/ 369313 h 2408548"/>
              <a:gd name="connsiteX1816" fmla="*/ 374266 w 1641119"/>
              <a:gd name="connsiteY1816" fmla="*/ 357530 h 2408548"/>
              <a:gd name="connsiteX1817" fmla="*/ 362207 w 1641119"/>
              <a:gd name="connsiteY1817" fmla="*/ 345757 h 2408548"/>
              <a:gd name="connsiteX1818" fmla="*/ 362369 w 1641119"/>
              <a:gd name="connsiteY1818" fmla="*/ 341043 h 2408548"/>
              <a:gd name="connsiteX1819" fmla="*/ 376923 w 1641119"/>
              <a:gd name="connsiteY1819" fmla="*/ 324336 h 2408548"/>
              <a:gd name="connsiteX1820" fmla="*/ 403670 w 1641119"/>
              <a:gd name="connsiteY1820" fmla="*/ 309648 h 2408548"/>
              <a:gd name="connsiteX1821" fmla="*/ 433816 w 1641119"/>
              <a:gd name="connsiteY1821" fmla="*/ 298066 h 2408548"/>
              <a:gd name="connsiteX1822" fmla="*/ 443903 w 1641119"/>
              <a:gd name="connsiteY1822" fmla="*/ 299256 h 2408548"/>
              <a:gd name="connsiteX1823" fmla="*/ 461629 w 1641119"/>
              <a:gd name="connsiteY1823" fmla="*/ 294389 h 2408548"/>
              <a:gd name="connsiteX1824" fmla="*/ 463296 w 1641119"/>
              <a:gd name="connsiteY1824" fmla="*/ 287007 h 2408548"/>
              <a:gd name="connsiteX1825" fmla="*/ 467106 w 1641119"/>
              <a:gd name="connsiteY1825" fmla="*/ 283683 h 2408548"/>
              <a:gd name="connsiteX1826" fmla="*/ 483613 w 1641119"/>
              <a:gd name="connsiteY1826" fmla="*/ 273320 h 2408548"/>
              <a:gd name="connsiteX1827" fmla="*/ 488347 w 1641119"/>
              <a:gd name="connsiteY1827" fmla="*/ 273463 h 2408548"/>
              <a:gd name="connsiteX1828" fmla="*/ 495614 w 1641119"/>
              <a:gd name="connsiteY1828" fmla="*/ 278387 h 2408548"/>
              <a:gd name="connsiteX1829" fmla="*/ 503358 w 1641119"/>
              <a:gd name="connsiteY1829" fmla="*/ 287731 h 2408548"/>
              <a:gd name="connsiteX1830" fmla="*/ 506940 w 1641119"/>
              <a:gd name="connsiteY1830" fmla="*/ 296142 h 2408548"/>
              <a:gd name="connsiteX1831" fmla="*/ 511807 w 1641119"/>
              <a:gd name="connsiteY1831" fmla="*/ 310477 h 2408548"/>
              <a:gd name="connsiteX1832" fmla="*/ 514188 w 1641119"/>
              <a:gd name="connsiteY1832" fmla="*/ 330441 h 2408548"/>
              <a:gd name="connsiteX1833" fmla="*/ 513826 w 1641119"/>
              <a:gd name="connsiteY1833" fmla="*/ 391820 h 2408548"/>
              <a:gd name="connsiteX1834" fmla="*/ 513960 w 1641119"/>
              <a:gd name="connsiteY1834" fmla="*/ 403155 h 2408548"/>
              <a:gd name="connsiteX1835" fmla="*/ 514893 w 1641119"/>
              <a:gd name="connsiteY1835" fmla="*/ 407508 h 2408548"/>
              <a:gd name="connsiteX1836" fmla="*/ 518255 w 1641119"/>
              <a:gd name="connsiteY1836" fmla="*/ 401022 h 2408548"/>
              <a:gd name="connsiteX1837" fmla="*/ 522265 w 1641119"/>
              <a:gd name="connsiteY1837" fmla="*/ 388915 h 2408548"/>
              <a:gd name="connsiteX1838" fmla="*/ 525875 w 1641119"/>
              <a:gd name="connsiteY1838" fmla="*/ 380295 h 2408548"/>
              <a:gd name="connsiteX1839" fmla="*/ 528647 w 1641119"/>
              <a:gd name="connsiteY1839" fmla="*/ 366893 h 2408548"/>
              <a:gd name="connsiteX1840" fmla="*/ 530590 w 1641119"/>
              <a:gd name="connsiteY1840" fmla="*/ 348606 h 2408548"/>
              <a:gd name="connsiteX1841" fmla="*/ 531743 w 1641119"/>
              <a:gd name="connsiteY1841" fmla="*/ 334909 h 2408548"/>
              <a:gd name="connsiteX1842" fmla="*/ 527028 w 1641119"/>
              <a:gd name="connsiteY1842" fmla="*/ 319288 h 2408548"/>
              <a:gd name="connsiteX1843" fmla="*/ 526799 w 1641119"/>
              <a:gd name="connsiteY1843" fmla="*/ 293284 h 2408548"/>
              <a:gd name="connsiteX1844" fmla="*/ 529161 w 1641119"/>
              <a:gd name="connsiteY1844" fmla="*/ 279244 h 2408548"/>
              <a:gd name="connsiteX1845" fmla="*/ 535762 w 1641119"/>
              <a:gd name="connsiteY1845" fmla="*/ 279244 h 2408548"/>
              <a:gd name="connsiteX1846" fmla="*/ 563070 w 1641119"/>
              <a:gd name="connsiteY1846" fmla="*/ 327203 h 2408548"/>
              <a:gd name="connsiteX1847" fmla="*/ 573815 w 1641119"/>
              <a:gd name="connsiteY1847" fmla="*/ 337366 h 2408548"/>
              <a:gd name="connsiteX1848" fmla="*/ 586045 w 1641119"/>
              <a:gd name="connsiteY1848" fmla="*/ 362293 h 2408548"/>
              <a:gd name="connsiteX1849" fmla="*/ 600332 w 1641119"/>
              <a:gd name="connsiteY1849" fmla="*/ 359664 h 2408548"/>
              <a:gd name="connsiteX1850" fmla="*/ 613515 w 1641119"/>
              <a:gd name="connsiteY1850" fmla="*/ 362702 h 2408548"/>
              <a:gd name="connsiteX1851" fmla="*/ 619344 w 1641119"/>
              <a:gd name="connsiteY1851" fmla="*/ 361798 h 2408548"/>
              <a:gd name="connsiteX1852" fmla="*/ 622221 w 1641119"/>
              <a:gd name="connsiteY1852" fmla="*/ 357950 h 2408548"/>
              <a:gd name="connsiteX1853" fmla="*/ 618125 w 1641119"/>
              <a:gd name="connsiteY1853" fmla="*/ 347634 h 2408548"/>
              <a:gd name="connsiteX1854" fmla="*/ 599399 w 1641119"/>
              <a:gd name="connsiteY1854" fmla="*/ 318926 h 2408548"/>
              <a:gd name="connsiteX1855" fmla="*/ 590893 w 1641119"/>
              <a:gd name="connsiteY1855" fmla="*/ 296018 h 2408548"/>
              <a:gd name="connsiteX1856" fmla="*/ 584940 w 1641119"/>
              <a:gd name="connsiteY1856" fmla="*/ 266957 h 2408548"/>
              <a:gd name="connsiteX1857" fmla="*/ 583492 w 1641119"/>
              <a:gd name="connsiteY1857" fmla="*/ 251289 h 2408548"/>
              <a:gd name="connsiteX1858" fmla="*/ 588045 w 1641119"/>
              <a:gd name="connsiteY1858" fmla="*/ 248450 h 2408548"/>
              <a:gd name="connsiteX1859" fmla="*/ 608962 w 1641119"/>
              <a:gd name="connsiteY1859" fmla="*/ 248783 h 2408548"/>
              <a:gd name="connsiteX1860" fmla="*/ 640394 w 1641119"/>
              <a:gd name="connsiteY1860" fmla="*/ 262395 h 2408548"/>
              <a:gd name="connsiteX1861" fmla="*/ 680590 w 1641119"/>
              <a:gd name="connsiteY1861" fmla="*/ 308572 h 2408548"/>
              <a:gd name="connsiteX1862" fmla="*/ 700373 w 1641119"/>
              <a:gd name="connsiteY1862" fmla="*/ 323555 h 2408548"/>
              <a:gd name="connsiteX1863" fmla="*/ 735825 w 1641119"/>
              <a:gd name="connsiteY1863" fmla="*/ 374818 h 2408548"/>
              <a:gd name="connsiteX1864" fmla="*/ 746522 w 1641119"/>
              <a:gd name="connsiteY1864" fmla="*/ 382419 h 2408548"/>
              <a:gd name="connsiteX1865" fmla="*/ 750837 w 1641119"/>
              <a:gd name="connsiteY1865" fmla="*/ 384010 h 2408548"/>
              <a:gd name="connsiteX1866" fmla="*/ 754094 w 1641119"/>
              <a:gd name="connsiteY1866" fmla="*/ 377809 h 2408548"/>
              <a:gd name="connsiteX1867" fmla="*/ 756104 w 1641119"/>
              <a:gd name="connsiteY1867" fmla="*/ 371046 h 2408548"/>
              <a:gd name="connsiteX1868" fmla="*/ 756256 w 1641119"/>
              <a:gd name="connsiteY1868" fmla="*/ 361988 h 2408548"/>
              <a:gd name="connsiteX1869" fmla="*/ 754542 w 1641119"/>
              <a:gd name="connsiteY1869" fmla="*/ 350596 h 2408548"/>
              <a:gd name="connsiteX1870" fmla="*/ 753551 w 1641119"/>
              <a:gd name="connsiteY1870" fmla="*/ 337318 h 2408548"/>
              <a:gd name="connsiteX1871" fmla="*/ 753304 w 1641119"/>
              <a:gd name="connsiteY1871" fmla="*/ 322107 h 2408548"/>
              <a:gd name="connsiteX1872" fmla="*/ 755704 w 1641119"/>
              <a:gd name="connsiteY1872" fmla="*/ 291532 h 2408548"/>
              <a:gd name="connsiteX1873" fmla="*/ 761419 w 1641119"/>
              <a:gd name="connsiteY1873" fmla="*/ 281426 h 2408548"/>
              <a:gd name="connsiteX1874" fmla="*/ 763943 w 1641119"/>
              <a:gd name="connsiteY1874" fmla="*/ 269919 h 2408548"/>
              <a:gd name="connsiteX1875" fmla="*/ 761590 w 1641119"/>
              <a:gd name="connsiteY1875" fmla="*/ 248936 h 2408548"/>
              <a:gd name="connsiteX1876" fmla="*/ 754894 w 1641119"/>
              <a:gd name="connsiteY1876" fmla="*/ 234401 h 2408548"/>
              <a:gd name="connsiteX1877" fmla="*/ 728824 w 1641119"/>
              <a:gd name="connsiteY1877" fmla="*/ 196329 h 2408548"/>
              <a:gd name="connsiteX1878" fmla="*/ 728720 w 1641119"/>
              <a:gd name="connsiteY1878" fmla="*/ 191729 h 2408548"/>
              <a:gd name="connsiteX1879" fmla="*/ 733987 w 1641119"/>
              <a:gd name="connsiteY1879" fmla="*/ 186652 h 2408548"/>
              <a:gd name="connsiteX1880" fmla="*/ 741797 w 1641119"/>
              <a:gd name="connsiteY1880" fmla="*/ 183671 h 2408548"/>
              <a:gd name="connsiteX1881" fmla="*/ 806406 w 1641119"/>
              <a:gd name="connsiteY1881" fmla="*/ 192900 h 2408548"/>
              <a:gd name="connsiteX1882" fmla="*/ 817569 w 1641119"/>
              <a:gd name="connsiteY1882" fmla="*/ 196272 h 2408548"/>
              <a:gd name="connsiteX1883" fmla="*/ 822332 w 1641119"/>
              <a:gd name="connsiteY1883" fmla="*/ 199577 h 2408548"/>
              <a:gd name="connsiteX1884" fmla="*/ 824417 w 1641119"/>
              <a:gd name="connsiteY1884" fmla="*/ 203930 h 2408548"/>
              <a:gd name="connsiteX1885" fmla="*/ 827094 w 1641119"/>
              <a:gd name="connsiteY1885" fmla="*/ 205788 h 2408548"/>
              <a:gd name="connsiteX1886" fmla="*/ 840972 w 1641119"/>
              <a:gd name="connsiteY1886" fmla="*/ 200606 h 2408548"/>
              <a:gd name="connsiteX1887" fmla="*/ 840639 w 1641119"/>
              <a:gd name="connsiteY1887" fmla="*/ 191100 h 2408548"/>
              <a:gd name="connsiteX1888" fmla="*/ 838905 w 1641119"/>
              <a:gd name="connsiteY1888" fmla="*/ 185023 h 2408548"/>
              <a:gd name="connsiteX1889" fmla="*/ 763924 w 1641119"/>
              <a:gd name="connsiteY1889" fmla="*/ 168307 h 2408548"/>
              <a:gd name="connsiteX1890" fmla="*/ 749951 w 1641119"/>
              <a:gd name="connsiteY1890" fmla="*/ 162554 h 2408548"/>
              <a:gd name="connsiteX1891" fmla="*/ 742836 w 1641119"/>
              <a:gd name="connsiteY1891" fmla="*/ 162115 h 2408548"/>
              <a:gd name="connsiteX1892" fmla="*/ 735482 w 1641119"/>
              <a:gd name="connsiteY1892" fmla="*/ 166535 h 2408548"/>
              <a:gd name="connsiteX1893" fmla="*/ 720233 w 1641119"/>
              <a:gd name="connsiteY1893" fmla="*/ 168716 h 2408548"/>
              <a:gd name="connsiteX1894" fmla="*/ 713194 w 1641119"/>
              <a:gd name="connsiteY1894" fmla="*/ 167878 h 2408548"/>
              <a:gd name="connsiteX1895" fmla="*/ 704069 w 1641119"/>
              <a:gd name="connsiteY1895" fmla="*/ 147733 h 2408548"/>
              <a:gd name="connsiteX1896" fmla="*/ 712327 w 1641119"/>
              <a:gd name="connsiteY1896" fmla="*/ 123139 h 2408548"/>
              <a:gd name="connsiteX1897" fmla="*/ 719281 w 1641119"/>
              <a:gd name="connsiteY1897" fmla="*/ 123701 h 2408548"/>
              <a:gd name="connsiteX1898" fmla="*/ 732492 w 1641119"/>
              <a:gd name="connsiteY1898" fmla="*/ 133331 h 2408548"/>
              <a:gd name="connsiteX1899" fmla="*/ 740321 w 1641119"/>
              <a:gd name="connsiteY1899" fmla="*/ 119863 h 2408548"/>
              <a:gd name="connsiteX1900" fmla="*/ 752742 w 1641119"/>
              <a:gd name="connsiteY1900" fmla="*/ 108642 h 2408548"/>
              <a:gd name="connsiteX1901" fmla="*/ 765029 w 1641119"/>
              <a:gd name="connsiteY1901" fmla="*/ 104670 h 2408548"/>
              <a:gd name="connsiteX1902" fmla="*/ 791833 w 1641119"/>
              <a:gd name="connsiteY1902" fmla="*/ 80220 h 2408548"/>
              <a:gd name="connsiteX1903" fmla="*/ 796785 w 1641119"/>
              <a:gd name="connsiteY1903" fmla="*/ 78067 h 2408548"/>
              <a:gd name="connsiteX1904" fmla="*/ 803034 w 1641119"/>
              <a:gd name="connsiteY1904" fmla="*/ 79381 h 2408548"/>
              <a:gd name="connsiteX1905" fmla="*/ 816883 w 1641119"/>
              <a:gd name="connsiteY1905" fmla="*/ 85725 h 2408548"/>
              <a:gd name="connsiteX1906" fmla="*/ 822360 w 1641119"/>
              <a:gd name="connsiteY1906" fmla="*/ 91792 h 2408548"/>
              <a:gd name="connsiteX1907" fmla="*/ 828637 w 1641119"/>
              <a:gd name="connsiteY1907" fmla="*/ 104699 h 2408548"/>
              <a:gd name="connsiteX1908" fmla="*/ 832275 w 1641119"/>
              <a:gd name="connsiteY1908" fmla="*/ 108671 h 2408548"/>
              <a:gd name="connsiteX1909" fmla="*/ 836600 w 1641119"/>
              <a:gd name="connsiteY1909" fmla="*/ 109404 h 2408548"/>
              <a:gd name="connsiteX1910" fmla="*/ 842524 w 1641119"/>
              <a:gd name="connsiteY1910" fmla="*/ 115195 h 2408548"/>
              <a:gd name="connsiteX1911" fmla="*/ 851097 w 1641119"/>
              <a:gd name="connsiteY1911" fmla="*/ 96364 h 2408548"/>
              <a:gd name="connsiteX1912" fmla="*/ 858841 w 1641119"/>
              <a:gd name="connsiteY1912" fmla="*/ 75895 h 2408548"/>
              <a:gd name="connsiteX1913" fmla="*/ 867737 w 1641119"/>
              <a:gd name="connsiteY1913" fmla="*/ 62817 h 2408548"/>
              <a:gd name="connsiteX1914" fmla="*/ 880320 w 1641119"/>
              <a:gd name="connsiteY1914" fmla="*/ 70456 h 2408548"/>
              <a:gd name="connsiteX1915" fmla="*/ 888282 w 1641119"/>
              <a:gd name="connsiteY1915" fmla="*/ 80353 h 2408548"/>
              <a:gd name="connsiteX1916" fmla="*/ 895560 w 1641119"/>
              <a:gd name="connsiteY1916" fmla="*/ 92069 h 2408548"/>
              <a:gd name="connsiteX1917" fmla="*/ 905856 w 1641119"/>
              <a:gd name="connsiteY1917" fmla="*/ 98508 h 2408548"/>
              <a:gd name="connsiteX1918" fmla="*/ 923306 w 1641119"/>
              <a:gd name="connsiteY1918" fmla="*/ 137703 h 2408548"/>
              <a:gd name="connsiteX1919" fmla="*/ 926564 w 1641119"/>
              <a:gd name="connsiteY1919" fmla="*/ 137741 h 2408548"/>
              <a:gd name="connsiteX1920" fmla="*/ 928106 w 1641119"/>
              <a:gd name="connsiteY1920" fmla="*/ 134464 h 2408548"/>
              <a:gd name="connsiteX1921" fmla="*/ 929754 w 1641119"/>
              <a:gd name="connsiteY1921" fmla="*/ 127264 h 2408548"/>
              <a:gd name="connsiteX1922" fmla="*/ 930345 w 1641119"/>
              <a:gd name="connsiteY1922" fmla="*/ 116510 h 2408548"/>
              <a:gd name="connsiteX1923" fmla="*/ 932488 w 1641119"/>
              <a:gd name="connsiteY1923" fmla="*/ 101784 h 2408548"/>
              <a:gd name="connsiteX1924" fmla="*/ 930935 w 1641119"/>
              <a:gd name="connsiteY1924" fmla="*/ 96307 h 2408548"/>
              <a:gd name="connsiteX1925" fmla="*/ 916315 w 1641119"/>
              <a:gd name="connsiteY1925" fmla="*/ 79762 h 2408548"/>
              <a:gd name="connsiteX1926" fmla="*/ 913552 w 1641119"/>
              <a:gd name="connsiteY1926" fmla="*/ 73352 h 2408548"/>
              <a:gd name="connsiteX1927" fmla="*/ 910752 w 1641119"/>
              <a:gd name="connsiteY1927" fmla="*/ 62732 h 2408548"/>
              <a:gd name="connsiteX1928" fmla="*/ 910704 w 1641119"/>
              <a:gd name="connsiteY1928" fmla="*/ 53902 h 2408548"/>
              <a:gd name="connsiteX1929" fmla="*/ 913419 w 1641119"/>
              <a:gd name="connsiteY1929" fmla="*/ 46901 h 2408548"/>
              <a:gd name="connsiteX1930" fmla="*/ 916276 w 1641119"/>
              <a:gd name="connsiteY1930" fmla="*/ 43691 h 2408548"/>
              <a:gd name="connsiteX1931" fmla="*/ 925725 w 1641119"/>
              <a:gd name="connsiteY1931" fmla="*/ 46606 h 2408548"/>
              <a:gd name="connsiteX1932" fmla="*/ 928849 w 1641119"/>
              <a:gd name="connsiteY1932" fmla="*/ 44320 h 2408548"/>
              <a:gd name="connsiteX1933" fmla="*/ 931802 w 1641119"/>
              <a:gd name="connsiteY1933" fmla="*/ 38357 h 2408548"/>
              <a:gd name="connsiteX1934" fmla="*/ 935355 w 1641119"/>
              <a:gd name="connsiteY1934" fmla="*/ 27108 h 2408548"/>
              <a:gd name="connsiteX1935" fmla="*/ 938156 w 1641119"/>
              <a:gd name="connsiteY1935" fmla="*/ 24232 h 2408548"/>
              <a:gd name="connsiteX1936" fmla="*/ 944480 w 1641119"/>
              <a:gd name="connsiteY1936" fmla="*/ 23898 h 2408548"/>
              <a:gd name="connsiteX1937" fmla="*/ 954205 w 1641119"/>
              <a:gd name="connsiteY1937" fmla="*/ 31137 h 2408548"/>
              <a:gd name="connsiteX1938" fmla="*/ 962720 w 1641119"/>
              <a:gd name="connsiteY1938" fmla="*/ 31747 h 2408548"/>
              <a:gd name="connsiteX1939" fmla="*/ 965788 w 1641119"/>
              <a:gd name="connsiteY1939" fmla="*/ 28423 h 2408548"/>
              <a:gd name="connsiteX1940" fmla="*/ 966254 w 1641119"/>
              <a:gd name="connsiteY1940" fmla="*/ 21355 h 2408548"/>
              <a:gd name="connsiteX1941" fmla="*/ 966997 w 1641119"/>
              <a:gd name="connsiteY1941" fmla="*/ 16840 h 2408548"/>
              <a:gd name="connsiteX1942" fmla="*/ 968007 w 1641119"/>
              <a:gd name="connsiteY1942" fmla="*/ 14935 h 2408548"/>
              <a:gd name="connsiteX1943" fmla="*/ 998868 w 1641119"/>
              <a:gd name="connsiteY1943" fmla="*/ 14545 h 2408548"/>
              <a:gd name="connsiteX1944" fmla="*/ 1006526 w 1641119"/>
              <a:gd name="connsiteY1944" fmla="*/ 12849 h 2408548"/>
              <a:gd name="connsiteX1945" fmla="*/ 1012508 w 1641119"/>
              <a:gd name="connsiteY1945" fmla="*/ 7449 h 2408548"/>
              <a:gd name="connsiteX1946" fmla="*/ 1019832 w 1641119"/>
              <a:gd name="connsiteY1946" fmla="*/ 6810 h 2408548"/>
              <a:gd name="connsiteX1947" fmla="*/ 1026233 w 1641119"/>
              <a:gd name="connsiteY1947" fmla="*/ 10039 h 2408548"/>
              <a:gd name="connsiteX1948" fmla="*/ 1034158 w 1641119"/>
              <a:gd name="connsiteY1948" fmla="*/ 16916 h 2408548"/>
              <a:gd name="connsiteX1949" fmla="*/ 1042035 w 1641119"/>
              <a:gd name="connsiteY1949" fmla="*/ 16593 h 2408548"/>
              <a:gd name="connsiteX1950" fmla="*/ 1053770 w 1641119"/>
              <a:gd name="connsiteY1950" fmla="*/ 5353 h 2408548"/>
              <a:gd name="connsiteX1951" fmla="*/ 1064819 w 1641119"/>
              <a:gd name="connsiteY1951" fmla="*/ 0 h 2408548"/>
              <a:gd name="connsiteX1952" fmla="*/ 1125808 w 1641119"/>
              <a:gd name="connsiteY1952" fmla="*/ 1486 h 2408548"/>
              <a:gd name="connsiteX1953" fmla="*/ 1145858 w 1641119"/>
              <a:gd name="connsiteY1953" fmla="*/ 8315 h 2408548"/>
              <a:gd name="connsiteX1954" fmla="*/ 747246 w 1641119"/>
              <a:gd name="connsiteY1954" fmla="*/ 326393 h 2408548"/>
              <a:gd name="connsiteX1955" fmla="*/ 741826 w 1641119"/>
              <a:gd name="connsiteY1955" fmla="*/ 329803 h 2408548"/>
              <a:gd name="connsiteX1956" fmla="*/ 730510 w 1641119"/>
              <a:gd name="connsiteY1956" fmla="*/ 309172 h 2408548"/>
              <a:gd name="connsiteX1957" fmla="*/ 712594 w 1641119"/>
              <a:gd name="connsiteY1957" fmla="*/ 288265 h 2408548"/>
              <a:gd name="connsiteX1958" fmla="*/ 696792 w 1641119"/>
              <a:gd name="connsiteY1958" fmla="*/ 274168 h 2408548"/>
              <a:gd name="connsiteX1959" fmla="*/ 681942 w 1641119"/>
              <a:gd name="connsiteY1959" fmla="*/ 236534 h 2408548"/>
              <a:gd name="connsiteX1960" fmla="*/ 680771 w 1641119"/>
              <a:gd name="connsiteY1960" fmla="*/ 222942 h 2408548"/>
              <a:gd name="connsiteX1961" fmla="*/ 682876 w 1641119"/>
              <a:gd name="connsiteY1961" fmla="*/ 210922 h 2408548"/>
              <a:gd name="connsiteX1962" fmla="*/ 695840 w 1641119"/>
              <a:gd name="connsiteY1962" fmla="*/ 209083 h 2408548"/>
              <a:gd name="connsiteX1963" fmla="*/ 706212 w 1641119"/>
              <a:gd name="connsiteY1963" fmla="*/ 203530 h 2408548"/>
              <a:gd name="connsiteX1964" fmla="*/ 732615 w 1641119"/>
              <a:gd name="connsiteY1964" fmla="*/ 227428 h 2408548"/>
              <a:gd name="connsiteX1965" fmla="*/ 745817 w 1641119"/>
              <a:gd name="connsiteY1965" fmla="*/ 247383 h 2408548"/>
              <a:gd name="connsiteX1966" fmla="*/ 750294 w 1641119"/>
              <a:gd name="connsiteY1966" fmla="*/ 263509 h 2408548"/>
              <a:gd name="connsiteX1967" fmla="*/ 749598 w 1641119"/>
              <a:gd name="connsiteY1967" fmla="*/ 295275 h 2408548"/>
              <a:gd name="connsiteX1968" fmla="*/ 747246 w 1641119"/>
              <a:gd name="connsiteY1968" fmla="*/ 326393 h 2408548"/>
              <a:gd name="connsiteX1969" fmla="*/ 1447610 w 1641119"/>
              <a:gd name="connsiteY1969" fmla="*/ 371742 h 2408548"/>
              <a:gd name="connsiteX1970" fmla="*/ 1444857 w 1641119"/>
              <a:gd name="connsiteY1970" fmla="*/ 377790 h 2408548"/>
              <a:gd name="connsiteX1971" fmla="*/ 1437809 w 1641119"/>
              <a:gd name="connsiteY1971" fmla="*/ 375371 h 2408548"/>
              <a:gd name="connsiteX1972" fmla="*/ 1428779 w 1641119"/>
              <a:gd name="connsiteY1972" fmla="*/ 358331 h 2408548"/>
              <a:gd name="connsiteX1973" fmla="*/ 1422759 w 1641119"/>
              <a:gd name="connsiteY1973" fmla="*/ 344205 h 2408548"/>
              <a:gd name="connsiteX1974" fmla="*/ 1422330 w 1641119"/>
              <a:gd name="connsiteY1974" fmla="*/ 327450 h 2408548"/>
              <a:gd name="connsiteX1975" fmla="*/ 1425426 w 1641119"/>
              <a:gd name="connsiteY1975" fmla="*/ 319945 h 2408548"/>
              <a:gd name="connsiteX1976" fmla="*/ 1430246 w 1641119"/>
              <a:gd name="connsiteY1976" fmla="*/ 318687 h 2408548"/>
              <a:gd name="connsiteX1977" fmla="*/ 1436865 w 1641119"/>
              <a:gd name="connsiteY1977" fmla="*/ 333051 h 2408548"/>
              <a:gd name="connsiteX1978" fmla="*/ 1443657 w 1641119"/>
              <a:gd name="connsiteY1978" fmla="*/ 352206 h 2408548"/>
              <a:gd name="connsiteX1979" fmla="*/ 1447610 w 1641119"/>
              <a:gd name="connsiteY1979" fmla="*/ 371742 h 2408548"/>
              <a:gd name="connsiteX1980" fmla="*/ 1475746 w 1641119"/>
              <a:gd name="connsiteY1980" fmla="*/ 712222 h 2408548"/>
              <a:gd name="connsiteX1981" fmla="*/ 1464431 w 1641119"/>
              <a:gd name="connsiteY1981" fmla="*/ 729472 h 2408548"/>
              <a:gd name="connsiteX1982" fmla="*/ 1447695 w 1641119"/>
              <a:gd name="connsiteY1982" fmla="*/ 728148 h 2408548"/>
              <a:gd name="connsiteX1983" fmla="*/ 1437789 w 1641119"/>
              <a:gd name="connsiteY1983" fmla="*/ 720204 h 2408548"/>
              <a:gd name="connsiteX1984" fmla="*/ 1434960 w 1641119"/>
              <a:gd name="connsiteY1984" fmla="*/ 708212 h 2408548"/>
              <a:gd name="connsiteX1985" fmla="*/ 1438732 w 1641119"/>
              <a:gd name="connsiteY1985" fmla="*/ 694782 h 2408548"/>
              <a:gd name="connsiteX1986" fmla="*/ 1450753 w 1641119"/>
              <a:gd name="connsiteY1986" fmla="*/ 683943 h 2408548"/>
              <a:gd name="connsiteX1987" fmla="*/ 1465841 w 1641119"/>
              <a:gd name="connsiteY1987" fmla="*/ 677132 h 2408548"/>
              <a:gd name="connsiteX1988" fmla="*/ 1479518 w 1641119"/>
              <a:gd name="connsiteY1988" fmla="*/ 681228 h 2408548"/>
              <a:gd name="connsiteX1989" fmla="*/ 1481404 w 1641119"/>
              <a:gd name="connsiteY1989" fmla="*/ 694782 h 2408548"/>
              <a:gd name="connsiteX1990" fmla="*/ 1475746 w 1641119"/>
              <a:gd name="connsiteY1990" fmla="*/ 712222 h 2408548"/>
              <a:gd name="connsiteX1991" fmla="*/ 1438723 w 1641119"/>
              <a:gd name="connsiteY1991" fmla="*/ 969921 h 2408548"/>
              <a:gd name="connsiteX1992" fmla="*/ 1435180 w 1641119"/>
              <a:gd name="connsiteY1992" fmla="*/ 974436 h 2408548"/>
              <a:gd name="connsiteX1993" fmla="*/ 1432827 w 1641119"/>
              <a:gd name="connsiteY1993" fmla="*/ 960844 h 2408548"/>
              <a:gd name="connsiteX1994" fmla="*/ 1430703 w 1641119"/>
              <a:gd name="connsiteY1994" fmla="*/ 942537 h 2408548"/>
              <a:gd name="connsiteX1995" fmla="*/ 1430226 w 1641119"/>
              <a:gd name="connsiteY1995" fmla="*/ 921677 h 2408548"/>
              <a:gd name="connsiteX1996" fmla="*/ 1435646 w 1641119"/>
              <a:gd name="connsiteY1996" fmla="*/ 911142 h 2408548"/>
              <a:gd name="connsiteX1997" fmla="*/ 1438475 w 1641119"/>
              <a:gd name="connsiteY1997" fmla="*/ 908790 h 2408548"/>
              <a:gd name="connsiteX1998" fmla="*/ 1440361 w 1641119"/>
              <a:gd name="connsiteY1998" fmla="*/ 911142 h 2408548"/>
              <a:gd name="connsiteX1999" fmla="*/ 1439885 w 1641119"/>
              <a:gd name="connsiteY1999" fmla="*/ 920515 h 2408548"/>
              <a:gd name="connsiteX2000" fmla="*/ 1439885 w 1641119"/>
              <a:gd name="connsiteY2000" fmla="*/ 939079 h 2408548"/>
              <a:gd name="connsiteX2001" fmla="*/ 1441771 w 1641119"/>
              <a:gd name="connsiteY2001" fmla="*/ 951729 h 2408548"/>
              <a:gd name="connsiteX2002" fmla="*/ 1438723 w 1641119"/>
              <a:gd name="connsiteY2002" fmla="*/ 969921 h 2408548"/>
              <a:gd name="connsiteX2003" fmla="*/ 1466622 w 1641119"/>
              <a:gd name="connsiteY2003" fmla="*/ 1011860 h 2408548"/>
              <a:gd name="connsiteX2004" fmla="*/ 1461430 w 1641119"/>
              <a:gd name="connsiteY2004" fmla="*/ 1011860 h 2408548"/>
              <a:gd name="connsiteX2005" fmla="*/ 1459506 w 1641119"/>
              <a:gd name="connsiteY2005" fmla="*/ 1008612 h 2408548"/>
              <a:gd name="connsiteX2006" fmla="*/ 1460735 w 1641119"/>
              <a:gd name="connsiteY2006" fmla="*/ 1002849 h 2408548"/>
              <a:gd name="connsiteX2007" fmla="*/ 1467965 w 1641119"/>
              <a:gd name="connsiteY2007" fmla="*/ 984123 h 2408548"/>
              <a:gd name="connsiteX2008" fmla="*/ 1470374 w 1641119"/>
              <a:gd name="connsiteY2008" fmla="*/ 982589 h 2408548"/>
              <a:gd name="connsiteX2009" fmla="*/ 1473908 w 1641119"/>
              <a:gd name="connsiteY2009" fmla="*/ 984628 h 2408548"/>
              <a:gd name="connsiteX2010" fmla="*/ 1474984 w 1641119"/>
              <a:gd name="connsiteY2010" fmla="*/ 994267 h 2408548"/>
              <a:gd name="connsiteX2011" fmla="*/ 1472622 w 1641119"/>
              <a:gd name="connsiteY2011" fmla="*/ 1003840 h 2408548"/>
              <a:gd name="connsiteX2012" fmla="*/ 1466622 w 1641119"/>
              <a:gd name="connsiteY2012" fmla="*/ 1011860 h 2408548"/>
              <a:gd name="connsiteX2013" fmla="*/ 30756 w 1641119"/>
              <a:gd name="connsiteY2013" fmla="*/ 1050960 h 2408548"/>
              <a:gd name="connsiteX2014" fmla="*/ 21231 w 1641119"/>
              <a:gd name="connsiteY2014" fmla="*/ 1052036 h 2408548"/>
              <a:gd name="connsiteX2015" fmla="*/ 11849 w 1641119"/>
              <a:gd name="connsiteY2015" fmla="*/ 1047283 h 2408548"/>
              <a:gd name="connsiteX2016" fmla="*/ 8630 w 1641119"/>
              <a:gd name="connsiteY2016" fmla="*/ 1043597 h 2408548"/>
              <a:gd name="connsiteX2017" fmla="*/ 8772 w 1641119"/>
              <a:gd name="connsiteY2017" fmla="*/ 1037949 h 2408548"/>
              <a:gd name="connsiteX2018" fmla="*/ 10192 w 1641119"/>
              <a:gd name="connsiteY2018" fmla="*/ 1035987 h 2408548"/>
              <a:gd name="connsiteX2019" fmla="*/ 15259 w 1641119"/>
              <a:gd name="connsiteY2019" fmla="*/ 1034025 h 2408548"/>
              <a:gd name="connsiteX2020" fmla="*/ 19469 w 1641119"/>
              <a:gd name="connsiteY2020" fmla="*/ 1033586 h 2408548"/>
              <a:gd name="connsiteX2021" fmla="*/ 22308 w 1641119"/>
              <a:gd name="connsiteY2021" fmla="*/ 1034463 h 2408548"/>
              <a:gd name="connsiteX2022" fmla="*/ 28985 w 1641119"/>
              <a:gd name="connsiteY2022" fmla="*/ 1037949 h 2408548"/>
              <a:gd name="connsiteX2023" fmla="*/ 33814 w 1641119"/>
              <a:gd name="connsiteY2023" fmla="*/ 1041425 h 2408548"/>
              <a:gd name="connsiteX2024" fmla="*/ 36986 w 1641119"/>
              <a:gd name="connsiteY2024" fmla="*/ 1042511 h 2408548"/>
              <a:gd name="connsiteX2025" fmla="*/ 36081 w 1641119"/>
              <a:gd name="connsiteY2025" fmla="*/ 1047493 h 2408548"/>
              <a:gd name="connsiteX2026" fmla="*/ 30756 w 1641119"/>
              <a:gd name="connsiteY2026" fmla="*/ 1050960 h 2408548"/>
              <a:gd name="connsiteX2027" fmla="*/ 1449810 w 1641119"/>
              <a:gd name="connsiteY2027" fmla="*/ 1199921 h 2408548"/>
              <a:gd name="connsiteX2028" fmla="*/ 1446743 w 1641119"/>
              <a:gd name="connsiteY2028" fmla="*/ 1202846 h 2408548"/>
              <a:gd name="connsiteX2029" fmla="*/ 1436370 w 1641119"/>
              <a:gd name="connsiteY2029" fmla="*/ 1156335 h 2408548"/>
              <a:gd name="connsiteX2030" fmla="*/ 1436370 w 1641119"/>
              <a:gd name="connsiteY2030" fmla="*/ 1139161 h 2408548"/>
              <a:gd name="connsiteX2031" fmla="*/ 1437075 w 1641119"/>
              <a:gd name="connsiteY2031" fmla="*/ 1125903 h 2408548"/>
              <a:gd name="connsiteX2032" fmla="*/ 1441790 w 1641119"/>
              <a:gd name="connsiteY2032" fmla="*/ 1124874 h 2408548"/>
              <a:gd name="connsiteX2033" fmla="*/ 1445800 w 1641119"/>
              <a:gd name="connsiteY2033" fmla="*/ 1132027 h 2408548"/>
              <a:gd name="connsiteX2034" fmla="*/ 1447686 w 1641119"/>
              <a:gd name="connsiteY2034" fmla="*/ 1159335 h 2408548"/>
              <a:gd name="connsiteX2035" fmla="*/ 1449810 w 1641119"/>
              <a:gd name="connsiteY2035" fmla="*/ 1199921 h 2408548"/>
              <a:gd name="connsiteX2036" fmla="*/ 1465364 w 1641119"/>
              <a:gd name="connsiteY2036" fmla="*/ 1268749 h 2408548"/>
              <a:gd name="connsiteX2037" fmla="*/ 1467488 w 1641119"/>
              <a:gd name="connsiteY2037" fmla="*/ 1279931 h 2408548"/>
              <a:gd name="connsiteX2038" fmla="*/ 1468431 w 1641119"/>
              <a:gd name="connsiteY2038" fmla="*/ 1290114 h 2408548"/>
              <a:gd name="connsiteX2039" fmla="*/ 1471736 w 1641119"/>
              <a:gd name="connsiteY2039" fmla="*/ 1296553 h 2408548"/>
              <a:gd name="connsiteX2040" fmla="*/ 1478814 w 1641119"/>
              <a:gd name="connsiteY2040" fmla="*/ 1295638 h 2408548"/>
              <a:gd name="connsiteX2041" fmla="*/ 1481642 w 1641119"/>
              <a:gd name="connsiteY2041" fmla="*/ 1307544 h 2408548"/>
              <a:gd name="connsiteX2042" fmla="*/ 1476461 w 1641119"/>
              <a:gd name="connsiteY2042" fmla="*/ 1312107 h 2408548"/>
              <a:gd name="connsiteX2043" fmla="*/ 1455954 w 1641119"/>
              <a:gd name="connsiteY2043" fmla="*/ 1310288 h 2408548"/>
              <a:gd name="connsiteX2044" fmla="*/ 1447467 w 1641119"/>
              <a:gd name="connsiteY2044" fmla="*/ 1311192 h 2408548"/>
              <a:gd name="connsiteX2045" fmla="*/ 1441571 w 1641119"/>
              <a:gd name="connsiteY2045" fmla="*/ 1303896 h 2408548"/>
              <a:gd name="connsiteX2046" fmla="*/ 1441809 w 1641119"/>
              <a:gd name="connsiteY2046" fmla="*/ 1291038 h 2408548"/>
              <a:gd name="connsiteX2047" fmla="*/ 1442514 w 1641119"/>
              <a:gd name="connsiteY2047" fmla="*/ 1278074 h 2408548"/>
              <a:gd name="connsiteX2048" fmla="*/ 1448410 w 1641119"/>
              <a:gd name="connsiteY2048" fmla="*/ 1270626 h 2408548"/>
              <a:gd name="connsiteX2049" fmla="*/ 1453363 w 1641119"/>
              <a:gd name="connsiteY2049" fmla="*/ 1277150 h 2408548"/>
              <a:gd name="connsiteX2050" fmla="*/ 1459259 w 1641119"/>
              <a:gd name="connsiteY2050" fmla="*/ 1272492 h 2408548"/>
              <a:gd name="connsiteX2051" fmla="*/ 1465364 w 1641119"/>
              <a:gd name="connsiteY2051" fmla="*/ 1268749 h 2408548"/>
              <a:gd name="connsiteX2052" fmla="*/ 475850 w 1641119"/>
              <a:gd name="connsiteY2052" fmla="*/ 1524457 h 2408548"/>
              <a:gd name="connsiteX2053" fmla="*/ 472069 w 1641119"/>
              <a:gd name="connsiteY2053" fmla="*/ 1530572 h 2408548"/>
              <a:gd name="connsiteX2054" fmla="*/ 468992 w 1641119"/>
              <a:gd name="connsiteY2054" fmla="*/ 1534068 h 2408548"/>
              <a:gd name="connsiteX2055" fmla="*/ 462306 w 1641119"/>
              <a:gd name="connsiteY2055" fmla="*/ 1544441 h 2408548"/>
              <a:gd name="connsiteX2056" fmla="*/ 461153 w 1641119"/>
              <a:gd name="connsiteY2056" fmla="*/ 1544803 h 2408548"/>
              <a:gd name="connsiteX2057" fmla="*/ 459353 w 1641119"/>
              <a:gd name="connsiteY2057" fmla="*/ 1543460 h 2408548"/>
              <a:gd name="connsiteX2058" fmla="*/ 457953 w 1641119"/>
              <a:gd name="connsiteY2058" fmla="*/ 1540736 h 2408548"/>
              <a:gd name="connsiteX2059" fmla="*/ 455428 w 1641119"/>
              <a:gd name="connsiteY2059" fmla="*/ 1540078 h 2408548"/>
              <a:gd name="connsiteX2060" fmla="*/ 454552 w 1641119"/>
              <a:gd name="connsiteY2060" fmla="*/ 1538354 h 2408548"/>
              <a:gd name="connsiteX2061" fmla="*/ 454200 w 1641119"/>
              <a:gd name="connsiteY2061" fmla="*/ 1536954 h 2408548"/>
              <a:gd name="connsiteX2062" fmla="*/ 453076 w 1641119"/>
              <a:gd name="connsiteY2062" fmla="*/ 1536059 h 2408548"/>
              <a:gd name="connsiteX2063" fmla="*/ 451295 w 1641119"/>
              <a:gd name="connsiteY2063" fmla="*/ 1535497 h 2408548"/>
              <a:gd name="connsiteX2064" fmla="*/ 448437 w 1641119"/>
              <a:gd name="connsiteY2064" fmla="*/ 1536564 h 2408548"/>
              <a:gd name="connsiteX2065" fmla="*/ 445818 w 1641119"/>
              <a:gd name="connsiteY2065" fmla="*/ 1535497 h 2408548"/>
              <a:gd name="connsiteX2066" fmla="*/ 443837 w 1641119"/>
              <a:gd name="connsiteY2066" fmla="*/ 1530934 h 2408548"/>
              <a:gd name="connsiteX2067" fmla="*/ 447494 w 1641119"/>
              <a:gd name="connsiteY2067" fmla="*/ 1527867 h 2408548"/>
              <a:gd name="connsiteX2068" fmla="*/ 449752 w 1641119"/>
              <a:gd name="connsiteY2068" fmla="*/ 1525248 h 2408548"/>
              <a:gd name="connsiteX2069" fmla="*/ 458486 w 1641119"/>
              <a:gd name="connsiteY2069" fmla="*/ 1524219 h 2408548"/>
              <a:gd name="connsiteX2070" fmla="*/ 460953 w 1641119"/>
              <a:gd name="connsiteY2070" fmla="*/ 1525419 h 2408548"/>
              <a:gd name="connsiteX2071" fmla="*/ 462506 w 1641119"/>
              <a:gd name="connsiteY2071" fmla="*/ 1525391 h 2408548"/>
              <a:gd name="connsiteX2072" fmla="*/ 464868 w 1641119"/>
              <a:gd name="connsiteY2072" fmla="*/ 1524676 h 2408548"/>
              <a:gd name="connsiteX2073" fmla="*/ 470030 w 1641119"/>
              <a:gd name="connsiteY2073" fmla="*/ 1521409 h 2408548"/>
              <a:gd name="connsiteX2074" fmla="*/ 470802 w 1641119"/>
              <a:gd name="connsiteY2074" fmla="*/ 1519885 h 2408548"/>
              <a:gd name="connsiteX2075" fmla="*/ 475421 w 1641119"/>
              <a:gd name="connsiteY2075" fmla="*/ 1521800 h 2408548"/>
              <a:gd name="connsiteX2076" fmla="*/ 475850 w 1641119"/>
              <a:gd name="connsiteY2076" fmla="*/ 1524457 h 2408548"/>
              <a:gd name="connsiteX2077" fmla="*/ 515464 w 1641119"/>
              <a:gd name="connsiteY2077" fmla="*/ 1675200 h 2408548"/>
              <a:gd name="connsiteX2078" fmla="*/ 512959 w 1641119"/>
              <a:gd name="connsiteY2078" fmla="*/ 1675743 h 2408548"/>
              <a:gd name="connsiteX2079" fmla="*/ 505778 w 1641119"/>
              <a:gd name="connsiteY2079" fmla="*/ 1671561 h 2408548"/>
              <a:gd name="connsiteX2080" fmla="*/ 504606 w 1641119"/>
              <a:gd name="connsiteY2080" fmla="*/ 1669980 h 2408548"/>
              <a:gd name="connsiteX2081" fmla="*/ 504158 w 1641119"/>
              <a:gd name="connsiteY2081" fmla="*/ 1668047 h 2408548"/>
              <a:gd name="connsiteX2082" fmla="*/ 504435 w 1641119"/>
              <a:gd name="connsiteY2082" fmla="*/ 1665751 h 2408548"/>
              <a:gd name="connsiteX2083" fmla="*/ 506721 w 1641119"/>
              <a:gd name="connsiteY2083" fmla="*/ 1661465 h 2408548"/>
              <a:gd name="connsiteX2084" fmla="*/ 511016 w 1641119"/>
              <a:gd name="connsiteY2084" fmla="*/ 1655169 h 2408548"/>
              <a:gd name="connsiteX2085" fmla="*/ 514131 w 1641119"/>
              <a:gd name="connsiteY2085" fmla="*/ 1653988 h 2408548"/>
              <a:gd name="connsiteX2086" fmla="*/ 516064 w 1641119"/>
              <a:gd name="connsiteY2086" fmla="*/ 1657941 h 2408548"/>
              <a:gd name="connsiteX2087" fmla="*/ 517960 w 1641119"/>
              <a:gd name="connsiteY2087" fmla="*/ 1663236 h 2408548"/>
              <a:gd name="connsiteX2088" fmla="*/ 518208 w 1641119"/>
              <a:gd name="connsiteY2088" fmla="*/ 1665913 h 2408548"/>
              <a:gd name="connsiteX2089" fmla="*/ 518084 w 1641119"/>
              <a:gd name="connsiteY2089" fmla="*/ 1669066 h 2408548"/>
              <a:gd name="connsiteX2090" fmla="*/ 517588 w 1641119"/>
              <a:gd name="connsiteY2090" fmla="*/ 1671733 h 2408548"/>
              <a:gd name="connsiteX2091" fmla="*/ 516722 w 1641119"/>
              <a:gd name="connsiteY2091" fmla="*/ 1673923 h 2408548"/>
              <a:gd name="connsiteX2092" fmla="*/ 515464 w 1641119"/>
              <a:gd name="connsiteY2092" fmla="*/ 1675200 h 2408548"/>
              <a:gd name="connsiteX2093" fmla="*/ 1266701 w 1641119"/>
              <a:gd name="connsiteY2093" fmla="*/ 1684992 h 2408548"/>
              <a:gd name="connsiteX2094" fmla="*/ 1267644 w 1641119"/>
              <a:gd name="connsiteY2094" fmla="*/ 1689802 h 2408548"/>
              <a:gd name="connsiteX2095" fmla="*/ 1267740 w 1641119"/>
              <a:gd name="connsiteY2095" fmla="*/ 1692069 h 2408548"/>
              <a:gd name="connsiteX2096" fmla="*/ 1267540 w 1641119"/>
              <a:gd name="connsiteY2096" fmla="*/ 1693964 h 2408548"/>
              <a:gd name="connsiteX2097" fmla="*/ 1267016 w 1641119"/>
              <a:gd name="connsiteY2097" fmla="*/ 1695326 h 2408548"/>
              <a:gd name="connsiteX2098" fmla="*/ 1265758 w 1641119"/>
              <a:gd name="connsiteY2098" fmla="*/ 1696526 h 2408548"/>
              <a:gd name="connsiteX2099" fmla="*/ 1268101 w 1641119"/>
              <a:gd name="connsiteY2099" fmla="*/ 1699698 h 2408548"/>
              <a:gd name="connsiteX2100" fmla="*/ 1268864 w 1641119"/>
              <a:gd name="connsiteY2100" fmla="*/ 1701832 h 2408548"/>
              <a:gd name="connsiteX2101" fmla="*/ 1269006 w 1641119"/>
              <a:gd name="connsiteY2101" fmla="*/ 1703527 h 2408548"/>
              <a:gd name="connsiteX2102" fmla="*/ 1267511 w 1641119"/>
              <a:gd name="connsiteY2102" fmla="*/ 1706804 h 2408548"/>
              <a:gd name="connsiteX2103" fmla="*/ 1256862 w 1641119"/>
              <a:gd name="connsiteY2103" fmla="*/ 1711128 h 2408548"/>
              <a:gd name="connsiteX2104" fmla="*/ 1253900 w 1641119"/>
              <a:gd name="connsiteY2104" fmla="*/ 1713205 h 2408548"/>
              <a:gd name="connsiteX2105" fmla="*/ 1250204 w 1641119"/>
              <a:gd name="connsiteY2105" fmla="*/ 1718339 h 2408548"/>
              <a:gd name="connsiteX2106" fmla="*/ 1245708 w 1641119"/>
              <a:gd name="connsiteY2106" fmla="*/ 1722739 h 2408548"/>
              <a:gd name="connsiteX2107" fmla="*/ 1244213 w 1641119"/>
              <a:gd name="connsiteY2107" fmla="*/ 1722720 h 2408548"/>
              <a:gd name="connsiteX2108" fmla="*/ 1242470 w 1641119"/>
              <a:gd name="connsiteY2108" fmla="*/ 1718158 h 2408548"/>
              <a:gd name="connsiteX2109" fmla="*/ 1235364 w 1641119"/>
              <a:gd name="connsiteY2109" fmla="*/ 1714795 h 2408548"/>
              <a:gd name="connsiteX2110" fmla="*/ 1222000 w 1641119"/>
              <a:gd name="connsiteY2110" fmla="*/ 1716548 h 2408548"/>
              <a:gd name="connsiteX2111" fmla="*/ 1206351 w 1641119"/>
              <a:gd name="connsiteY2111" fmla="*/ 1720777 h 2408548"/>
              <a:gd name="connsiteX2112" fmla="*/ 1200798 w 1641119"/>
              <a:gd name="connsiteY2112" fmla="*/ 1722749 h 2408548"/>
              <a:gd name="connsiteX2113" fmla="*/ 1197988 w 1641119"/>
              <a:gd name="connsiteY2113" fmla="*/ 1721701 h 2408548"/>
              <a:gd name="connsiteX2114" fmla="*/ 1197131 w 1641119"/>
              <a:gd name="connsiteY2114" fmla="*/ 1720120 h 2408548"/>
              <a:gd name="connsiteX2115" fmla="*/ 1197093 w 1641119"/>
              <a:gd name="connsiteY2115" fmla="*/ 1717919 h 2408548"/>
              <a:gd name="connsiteX2116" fmla="*/ 1198941 w 1641119"/>
              <a:gd name="connsiteY2116" fmla="*/ 1711462 h 2408548"/>
              <a:gd name="connsiteX2117" fmla="*/ 1199693 w 1641119"/>
              <a:gd name="connsiteY2117" fmla="*/ 1709814 h 2408548"/>
              <a:gd name="connsiteX2118" fmla="*/ 1203284 w 1641119"/>
              <a:gd name="connsiteY2118" fmla="*/ 1707661 h 2408548"/>
              <a:gd name="connsiteX2119" fmla="*/ 1205713 w 1641119"/>
              <a:gd name="connsiteY2119" fmla="*/ 1701946 h 2408548"/>
              <a:gd name="connsiteX2120" fmla="*/ 1204922 w 1641119"/>
              <a:gd name="connsiteY2120" fmla="*/ 1695707 h 2408548"/>
              <a:gd name="connsiteX2121" fmla="*/ 1205856 w 1641119"/>
              <a:gd name="connsiteY2121" fmla="*/ 1686973 h 2408548"/>
              <a:gd name="connsiteX2122" fmla="*/ 1208313 w 1641119"/>
              <a:gd name="connsiteY2122" fmla="*/ 1685611 h 2408548"/>
              <a:gd name="connsiteX2123" fmla="*/ 1214457 w 1641119"/>
              <a:gd name="connsiteY2123" fmla="*/ 1688725 h 2408548"/>
              <a:gd name="connsiteX2124" fmla="*/ 1218429 w 1641119"/>
              <a:gd name="connsiteY2124" fmla="*/ 1689383 h 2408548"/>
              <a:gd name="connsiteX2125" fmla="*/ 1225467 w 1641119"/>
              <a:gd name="connsiteY2125" fmla="*/ 1689783 h 2408548"/>
              <a:gd name="connsiteX2126" fmla="*/ 1234926 w 1641119"/>
              <a:gd name="connsiteY2126" fmla="*/ 1688735 h 2408548"/>
              <a:gd name="connsiteX2127" fmla="*/ 1242527 w 1641119"/>
              <a:gd name="connsiteY2127" fmla="*/ 1685173 h 2408548"/>
              <a:gd name="connsiteX2128" fmla="*/ 1256395 w 1641119"/>
              <a:gd name="connsiteY2128" fmla="*/ 1674981 h 2408548"/>
              <a:gd name="connsiteX2129" fmla="*/ 1258853 w 1641119"/>
              <a:gd name="connsiteY2129" fmla="*/ 1675114 h 2408548"/>
              <a:gd name="connsiteX2130" fmla="*/ 1260615 w 1641119"/>
              <a:gd name="connsiteY2130" fmla="*/ 1678734 h 2408548"/>
              <a:gd name="connsiteX2131" fmla="*/ 1261910 w 1641119"/>
              <a:gd name="connsiteY2131" fmla="*/ 1680505 h 2408548"/>
              <a:gd name="connsiteX2132" fmla="*/ 1266034 w 1641119"/>
              <a:gd name="connsiteY2132" fmla="*/ 1683277 h 2408548"/>
              <a:gd name="connsiteX2133" fmla="*/ 1266701 w 1641119"/>
              <a:gd name="connsiteY2133" fmla="*/ 1684992 h 2408548"/>
              <a:gd name="connsiteX2134" fmla="*/ 565185 w 1641119"/>
              <a:gd name="connsiteY2134" fmla="*/ 1690392 h 2408548"/>
              <a:gd name="connsiteX2135" fmla="*/ 561613 w 1641119"/>
              <a:gd name="connsiteY2135" fmla="*/ 1690611 h 2408548"/>
              <a:gd name="connsiteX2136" fmla="*/ 553307 w 1641119"/>
              <a:gd name="connsiteY2136" fmla="*/ 1689135 h 2408548"/>
              <a:gd name="connsiteX2137" fmla="*/ 552641 w 1641119"/>
              <a:gd name="connsiteY2137" fmla="*/ 1688183 h 2408548"/>
              <a:gd name="connsiteX2138" fmla="*/ 552536 w 1641119"/>
              <a:gd name="connsiteY2138" fmla="*/ 1686382 h 2408548"/>
              <a:gd name="connsiteX2139" fmla="*/ 553641 w 1641119"/>
              <a:gd name="connsiteY2139" fmla="*/ 1681182 h 2408548"/>
              <a:gd name="connsiteX2140" fmla="*/ 557298 w 1641119"/>
              <a:gd name="connsiteY2140" fmla="*/ 1680486 h 2408548"/>
              <a:gd name="connsiteX2141" fmla="*/ 561651 w 1641119"/>
              <a:gd name="connsiteY2141" fmla="*/ 1683334 h 2408548"/>
              <a:gd name="connsiteX2142" fmla="*/ 566347 w 1641119"/>
              <a:gd name="connsiteY2142" fmla="*/ 1687382 h 2408548"/>
              <a:gd name="connsiteX2143" fmla="*/ 566995 w 1641119"/>
              <a:gd name="connsiteY2143" fmla="*/ 1689287 h 2408548"/>
              <a:gd name="connsiteX2144" fmla="*/ 565185 w 1641119"/>
              <a:gd name="connsiteY2144" fmla="*/ 1690392 h 2408548"/>
              <a:gd name="connsiteX2145" fmla="*/ 536953 w 1641119"/>
              <a:gd name="connsiteY2145" fmla="*/ 1762906 h 2408548"/>
              <a:gd name="connsiteX2146" fmla="*/ 545859 w 1641119"/>
              <a:gd name="connsiteY2146" fmla="*/ 1769231 h 2408548"/>
              <a:gd name="connsiteX2147" fmla="*/ 555298 w 1641119"/>
              <a:gd name="connsiteY2147" fmla="*/ 1773584 h 2408548"/>
              <a:gd name="connsiteX2148" fmla="*/ 556222 w 1641119"/>
              <a:gd name="connsiteY2148" fmla="*/ 1775565 h 2408548"/>
              <a:gd name="connsiteX2149" fmla="*/ 556955 w 1641119"/>
              <a:gd name="connsiteY2149" fmla="*/ 1778565 h 2408548"/>
              <a:gd name="connsiteX2150" fmla="*/ 557127 w 1641119"/>
              <a:gd name="connsiteY2150" fmla="*/ 1780127 h 2408548"/>
              <a:gd name="connsiteX2151" fmla="*/ 556917 w 1641119"/>
              <a:gd name="connsiteY2151" fmla="*/ 1781575 h 2408548"/>
              <a:gd name="connsiteX2152" fmla="*/ 556317 w 1641119"/>
              <a:gd name="connsiteY2152" fmla="*/ 1782909 h 2408548"/>
              <a:gd name="connsiteX2153" fmla="*/ 557003 w 1641119"/>
              <a:gd name="connsiteY2153" fmla="*/ 1784623 h 2408548"/>
              <a:gd name="connsiteX2154" fmla="*/ 558984 w 1641119"/>
              <a:gd name="connsiteY2154" fmla="*/ 1786719 h 2408548"/>
              <a:gd name="connsiteX2155" fmla="*/ 559184 w 1641119"/>
              <a:gd name="connsiteY2155" fmla="*/ 1789166 h 2408548"/>
              <a:gd name="connsiteX2156" fmla="*/ 556822 w 1641119"/>
              <a:gd name="connsiteY2156" fmla="*/ 1793357 h 2408548"/>
              <a:gd name="connsiteX2157" fmla="*/ 553498 w 1641119"/>
              <a:gd name="connsiteY2157" fmla="*/ 1798006 h 2408548"/>
              <a:gd name="connsiteX2158" fmla="*/ 535915 w 1641119"/>
              <a:gd name="connsiteY2158" fmla="*/ 1807521 h 2408548"/>
              <a:gd name="connsiteX2159" fmla="*/ 529695 w 1641119"/>
              <a:gd name="connsiteY2159" fmla="*/ 1809131 h 2408548"/>
              <a:gd name="connsiteX2160" fmla="*/ 514322 w 1641119"/>
              <a:gd name="connsiteY2160" fmla="*/ 1815627 h 2408548"/>
              <a:gd name="connsiteX2161" fmla="*/ 509616 w 1641119"/>
              <a:gd name="connsiteY2161" fmla="*/ 1815360 h 2408548"/>
              <a:gd name="connsiteX2162" fmla="*/ 508578 w 1641119"/>
              <a:gd name="connsiteY2162" fmla="*/ 1815055 h 2408548"/>
              <a:gd name="connsiteX2163" fmla="*/ 505673 w 1641119"/>
              <a:gd name="connsiteY2163" fmla="*/ 1812198 h 2408548"/>
              <a:gd name="connsiteX2164" fmla="*/ 501691 w 1641119"/>
              <a:gd name="connsiteY2164" fmla="*/ 1809541 h 2408548"/>
              <a:gd name="connsiteX2165" fmla="*/ 499824 w 1641119"/>
              <a:gd name="connsiteY2165" fmla="*/ 1807474 h 2408548"/>
              <a:gd name="connsiteX2166" fmla="*/ 498177 w 1641119"/>
              <a:gd name="connsiteY2166" fmla="*/ 1804502 h 2408548"/>
              <a:gd name="connsiteX2167" fmla="*/ 498834 w 1641119"/>
              <a:gd name="connsiteY2167" fmla="*/ 1802663 h 2408548"/>
              <a:gd name="connsiteX2168" fmla="*/ 501796 w 1641119"/>
              <a:gd name="connsiteY2168" fmla="*/ 1801940 h 2408548"/>
              <a:gd name="connsiteX2169" fmla="*/ 506006 w 1641119"/>
              <a:gd name="connsiteY2169" fmla="*/ 1801987 h 2408548"/>
              <a:gd name="connsiteX2170" fmla="*/ 512188 w 1641119"/>
              <a:gd name="connsiteY2170" fmla="*/ 1799825 h 2408548"/>
              <a:gd name="connsiteX2171" fmla="*/ 510474 w 1641119"/>
              <a:gd name="connsiteY2171" fmla="*/ 1797872 h 2408548"/>
              <a:gd name="connsiteX2172" fmla="*/ 508854 w 1641119"/>
              <a:gd name="connsiteY2172" fmla="*/ 1796682 h 2408548"/>
              <a:gd name="connsiteX2173" fmla="*/ 507730 w 1641119"/>
              <a:gd name="connsiteY2173" fmla="*/ 1794091 h 2408548"/>
              <a:gd name="connsiteX2174" fmla="*/ 505149 w 1641119"/>
              <a:gd name="connsiteY2174" fmla="*/ 1794596 h 2408548"/>
              <a:gd name="connsiteX2175" fmla="*/ 503215 w 1641119"/>
              <a:gd name="connsiteY2175" fmla="*/ 1793110 h 2408548"/>
              <a:gd name="connsiteX2176" fmla="*/ 499491 w 1641119"/>
              <a:gd name="connsiteY2176" fmla="*/ 1792167 h 2408548"/>
              <a:gd name="connsiteX2177" fmla="*/ 489766 w 1641119"/>
              <a:gd name="connsiteY2177" fmla="*/ 1791272 h 2408548"/>
              <a:gd name="connsiteX2178" fmla="*/ 483422 w 1641119"/>
              <a:gd name="connsiteY2178" fmla="*/ 1788719 h 2408548"/>
              <a:gd name="connsiteX2179" fmla="*/ 481556 w 1641119"/>
              <a:gd name="connsiteY2179" fmla="*/ 1787185 h 2408548"/>
              <a:gd name="connsiteX2180" fmla="*/ 479908 w 1641119"/>
              <a:gd name="connsiteY2180" fmla="*/ 1784537 h 2408548"/>
              <a:gd name="connsiteX2181" fmla="*/ 478479 w 1641119"/>
              <a:gd name="connsiteY2181" fmla="*/ 1780804 h 2408548"/>
              <a:gd name="connsiteX2182" fmla="*/ 480555 w 1641119"/>
              <a:gd name="connsiteY2182" fmla="*/ 1766230 h 2408548"/>
              <a:gd name="connsiteX2183" fmla="*/ 481984 w 1641119"/>
              <a:gd name="connsiteY2183" fmla="*/ 1762497 h 2408548"/>
              <a:gd name="connsiteX2184" fmla="*/ 485280 w 1641119"/>
              <a:gd name="connsiteY2184" fmla="*/ 1761268 h 2408548"/>
              <a:gd name="connsiteX2185" fmla="*/ 493338 w 1641119"/>
              <a:gd name="connsiteY2185" fmla="*/ 1764525 h 2408548"/>
              <a:gd name="connsiteX2186" fmla="*/ 494424 w 1641119"/>
              <a:gd name="connsiteY2186" fmla="*/ 1763125 h 2408548"/>
              <a:gd name="connsiteX2187" fmla="*/ 485604 w 1641119"/>
              <a:gd name="connsiteY2187" fmla="*/ 1757715 h 2408548"/>
              <a:gd name="connsiteX2188" fmla="*/ 482365 w 1641119"/>
              <a:gd name="connsiteY2188" fmla="*/ 1754486 h 2408548"/>
              <a:gd name="connsiteX2189" fmla="*/ 481412 w 1641119"/>
              <a:gd name="connsiteY2189" fmla="*/ 1751933 h 2408548"/>
              <a:gd name="connsiteX2190" fmla="*/ 480841 w 1641119"/>
              <a:gd name="connsiteY2190" fmla="*/ 1748171 h 2408548"/>
              <a:gd name="connsiteX2191" fmla="*/ 480841 w 1641119"/>
              <a:gd name="connsiteY2191" fmla="*/ 1745961 h 2408548"/>
              <a:gd name="connsiteX2192" fmla="*/ 481241 w 1641119"/>
              <a:gd name="connsiteY2192" fmla="*/ 1743732 h 2408548"/>
              <a:gd name="connsiteX2193" fmla="*/ 482032 w 1641119"/>
              <a:gd name="connsiteY2193" fmla="*/ 1741494 h 2408548"/>
              <a:gd name="connsiteX2194" fmla="*/ 484175 w 1641119"/>
              <a:gd name="connsiteY2194" fmla="*/ 1738465 h 2408548"/>
              <a:gd name="connsiteX2195" fmla="*/ 493109 w 1641119"/>
              <a:gd name="connsiteY2195" fmla="*/ 1733626 h 2408548"/>
              <a:gd name="connsiteX2196" fmla="*/ 502844 w 1641119"/>
              <a:gd name="connsiteY2196" fmla="*/ 1735284 h 2408548"/>
              <a:gd name="connsiteX2197" fmla="*/ 519741 w 1641119"/>
              <a:gd name="connsiteY2197" fmla="*/ 1741227 h 2408548"/>
              <a:gd name="connsiteX2198" fmla="*/ 521837 w 1641119"/>
              <a:gd name="connsiteY2198" fmla="*/ 1742485 h 2408548"/>
              <a:gd name="connsiteX2199" fmla="*/ 527018 w 1641119"/>
              <a:gd name="connsiteY2199" fmla="*/ 1747561 h 2408548"/>
              <a:gd name="connsiteX2200" fmla="*/ 536953 w 1641119"/>
              <a:gd name="connsiteY2200" fmla="*/ 1762906 h 2408548"/>
              <a:gd name="connsiteX2201" fmla="*/ 582863 w 1641119"/>
              <a:gd name="connsiteY2201" fmla="*/ 1793177 h 2408548"/>
              <a:gd name="connsiteX2202" fmla="*/ 578672 w 1641119"/>
              <a:gd name="connsiteY2202" fmla="*/ 1795872 h 2408548"/>
              <a:gd name="connsiteX2203" fmla="*/ 577825 w 1641119"/>
              <a:gd name="connsiteY2203" fmla="*/ 1795272 h 2408548"/>
              <a:gd name="connsiteX2204" fmla="*/ 576977 w 1641119"/>
              <a:gd name="connsiteY2204" fmla="*/ 1793215 h 2408548"/>
              <a:gd name="connsiteX2205" fmla="*/ 574815 w 1641119"/>
              <a:gd name="connsiteY2205" fmla="*/ 1783842 h 2408548"/>
              <a:gd name="connsiteX2206" fmla="*/ 574177 w 1641119"/>
              <a:gd name="connsiteY2206" fmla="*/ 1779384 h 2408548"/>
              <a:gd name="connsiteX2207" fmla="*/ 574710 w 1641119"/>
              <a:gd name="connsiteY2207" fmla="*/ 1773822 h 2408548"/>
              <a:gd name="connsiteX2208" fmla="*/ 573872 w 1641119"/>
              <a:gd name="connsiteY2208" fmla="*/ 1769888 h 2408548"/>
              <a:gd name="connsiteX2209" fmla="*/ 577653 w 1641119"/>
              <a:gd name="connsiteY2209" fmla="*/ 1765297 h 2408548"/>
              <a:gd name="connsiteX2210" fmla="*/ 580711 w 1641119"/>
              <a:gd name="connsiteY2210" fmla="*/ 1764506 h 2408548"/>
              <a:gd name="connsiteX2211" fmla="*/ 584835 w 1641119"/>
              <a:gd name="connsiteY2211" fmla="*/ 1765706 h 2408548"/>
              <a:gd name="connsiteX2212" fmla="*/ 591817 w 1641119"/>
              <a:gd name="connsiteY2212" fmla="*/ 1770374 h 2408548"/>
              <a:gd name="connsiteX2213" fmla="*/ 591312 w 1641119"/>
              <a:gd name="connsiteY2213" fmla="*/ 1771888 h 2408548"/>
              <a:gd name="connsiteX2214" fmla="*/ 589797 w 1641119"/>
              <a:gd name="connsiteY2214" fmla="*/ 1774317 h 2408548"/>
              <a:gd name="connsiteX2215" fmla="*/ 585597 w 1641119"/>
              <a:gd name="connsiteY2215" fmla="*/ 1777489 h 2408548"/>
              <a:gd name="connsiteX2216" fmla="*/ 584111 w 1641119"/>
              <a:gd name="connsiteY2216" fmla="*/ 1784614 h 2408548"/>
              <a:gd name="connsiteX2217" fmla="*/ 583825 w 1641119"/>
              <a:gd name="connsiteY2217" fmla="*/ 1788176 h 2408548"/>
              <a:gd name="connsiteX2218" fmla="*/ 584025 w 1641119"/>
              <a:gd name="connsiteY2218" fmla="*/ 1790843 h 2408548"/>
              <a:gd name="connsiteX2219" fmla="*/ 582863 w 1641119"/>
              <a:gd name="connsiteY2219" fmla="*/ 1793177 h 2408548"/>
              <a:gd name="connsiteX2220" fmla="*/ 956643 w 1641119"/>
              <a:gd name="connsiteY2220" fmla="*/ 2074983 h 2408548"/>
              <a:gd name="connsiteX2221" fmla="*/ 952481 w 1641119"/>
              <a:gd name="connsiteY2221" fmla="*/ 2075021 h 2408548"/>
              <a:gd name="connsiteX2222" fmla="*/ 951100 w 1641119"/>
              <a:gd name="connsiteY2222" fmla="*/ 2069954 h 2408548"/>
              <a:gd name="connsiteX2223" fmla="*/ 951509 w 1641119"/>
              <a:gd name="connsiteY2223" fmla="*/ 2064410 h 2408548"/>
              <a:gd name="connsiteX2224" fmla="*/ 956196 w 1641119"/>
              <a:gd name="connsiteY2224" fmla="*/ 2062667 h 2408548"/>
              <a:gd name="connsiteX2225" fmla="*/ 958720 w 1641119"/>
              <a:gd name="connsiteY2225" fmla="*/ 2066487 h 2408548"/>
              <a:gd name="connsiteX2226" fmla="*/ 957815 w 1641119"/>
              <a:gd name="connsiteY2226" fmla="*/ 2072164 h 2408548"/>
              <a:gd name="connsiteX2227" fmla="*/ 956643 w 1641119"/>
              <a:gd name="connsiteY2227" fmla="*/ 2074983 h 2408548"/>
              <a:gd name="connsiteX2228" fmla="*/ 709765 w 1641119"/>
              <a:gd name="connsiteY2228" fmla="*/ 2356542 h 2408548"/>
              <a:gd name="connsiteX2229" fmla="*/ 706698 w 1641119"/>
              <a:gd name="connsiteY2229" fmla="*/ 2363153 h 2408548"/>
              <a:gd name="connsiteX2230" fmla="*/ 703631 w 1641119"/>
              <a:gd name="connsiteY2230" fmla="*/ 2361714 h 2408548"/>
              <a:gd name="connsiteX2231" fmla="*/ 702116 w 1641119"/>
              <a:gd name="connsiteY2231" fmla="*/ 2358762 h 2408548"/>
              <a:gd name="connsiteX2232" fmla="*/ 699097 w 1641119"/>
              <a:gd name="connsiteY2232" fmla="*/ 2357390 h 2408548"/>
              <a:gd name="connsiteX2233" fmla="*/ 695840 w 1641119"/>
              <a:gd name="connsiteY2233" fmla="*/ 2357800 h 2408548"/>
              <a:gd name="connsiteX2234" fmla="*/ 695792 w 1641119"/>
              <a:gd name="connsiteY2234" fmla="*/ 2356628 h 2408548"/>
              <a:gd name="connsiteX2235" fmla="*/ 706374 w 1641119"/>
              <a:gd name="connsiteY2235" fmla="*/ 2349560 h 2408548"/>
              <a:gd name="connsiteX2236" fmla="*/ 711422 w 1641119"/>
              <a:gd name="connsiteY2236" fmla="*/ 2347655 h 2408548"/>
              <a:gd name="connsiteX2237" fmla="*/ 711060 w 1641119"/>
              <a:gd name="connsiteY2237" fmla="*/ 2350637 h 2408548"/>
              <a:gd name="connsiteX2238" fmla="*/ 710098 w 1641119"/>
              <a:gd name="connsiteY2238" fmla="*/ 2353247 h 2408548"/>
              <a:gd name="connsiteX2239" fmla="*/ 709765 w 1641119"/>
              <a:gd name="connsiteY2239" fmla="*/ 2356542 h 2408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</a:cxnLst>
            <a:rect l="l" t="t" r="r" b="b"/>
            <a:pathLst>
              <a:path w="1641119" h="2408548">
                <a:moveTo>
                  <a:pt x="1145858" y="8315"/>
                </a:moveTo>
                <a:lnTo>
                  <a:pt x="1171547" y="22574"/>
                </a:lnTo>
                <a:lnTo>
                  <a:pt x="1185129" y="38995"/>
                </a:lnTo>
                <a:lnTo>
                  <a:pt x="1187977" y="38452"/>
                </a:lnTo>
                <a:lnTo>
                  <a:pt x="1206389" y="44710"/>
                </a:lnTo>
                <a:lnTo>
                  <a:pt x="1223867" y="52492"/>
                </a:lnTo>
                <a:lnTo>
                  <a:pt x="1252928" y="72590"/>
                </a:lnTo>
                <a:lnTo>
                  <a:pt x="1257005" y="79134"/>
                </a:lnTo>
                <a:lnTo>
                  <a:pt x="1253862" y="84468"/>
                </a:lnTo>
                <a:lnTo>
                  <a:pt x="1246642" y="88125"/>
                </a:lnTo>
                <a:lnTo>
                  <a:pt x="1209504" y="94621"/>
                </a:lnTo>
                <a:lnTo>
                  <a:pt x="1142133" y="102556"/>
                </a:lnTo>
                <a:lnTo>
                  <a:pt x="1103586" y="117843"/>
                </a:lnTo>
                <a:lnTo>
                  <a:pt x="1091327" y="118624"/>
                </a:lnTo>
                <a:lnTo>
                  <a:pt x="1090260" y="141084"/>
                </a:lnTo>
                <a:lnTo>
                  <a:pt x="1095499" y="142303"/>
                </a:lnTo>
                <a:lnTo>
                  <a:pt x="1104081" y="139303"/>
                </a:lnTo>
                <a:lnTo>
                  <a:pt x="1134275" y="116777"/>
                </a:lnTo>
                <a:lnTo>
                  <a:pt x="1145572" y="113043"/>
                </a:lnTo>
                <a:lnTo>
                  <a:pt x="1166651" y="114929"/>
                </a:lnTo>
                <a:lnTo>
                  <a:pt x="1194016" y="123425"/>
                </a:lnTo>
                <a:lnTo>
                  <a:pt x="1205056" y="120444"/>
                </a:lnTo>
                <a:lnTo>
                  <a:pt x="1224744" y="122663"/>
                </a:lnTo>
                <a:lnTo>
                  <a:pt x="1247765" y="116167"/>
                </a:lnTo>
                <a:lnTo>
                  <a:pt x="1274959" y="102060"/>
                </a:lnTo>
                <a:lnTo>
                  <a:pt x="1282399" y="133398"/>
                </a:lnTo>
                <a:lnTo>
                  <a:pt x="1292419" y="164135"/>
                </a:lnTo>
                <a:lnTo>
                  <a:pt x="1300353" y="160763"/>
                </a:lnTo>
                <a:lnTo>
                  <a:pt x="1307144" y="162477"/>
                </a:lnTo>
                <a:lnTo>
                  <a:pt x="1309440" y="172441"/>
                </a:lnTo>
                <a:lnTo>
                  <a:pt x="1313155" y="176641"/>
                </a:lnTo>
                <a:lnTo>
                  <a:pt x="1320851" y="174393"/>
                </a:lnTo>
                <a:lnTo>
                  <a:pt x="1344425" y="183032"/>
                </a:lnTo>
                <a:lnTo>
                  <a:pt x="1360608" y="198453"/>
                </a:lnTo>
                <a:lnTo>
                  <a:pt x="1366704" y="205588"/>
                </a:lnTo>
                <a:lnTo>
                  <a:pt x="1369628" y="215703"/>
                </a:lnTo>
                <a:lnTo>
                  <a:pt x="1371286" y="223761"/>
                </a:lnTo>
                <a:lnTo>
                  <a:pt x="1368743" y="233620"/>
                </a:lnTo>
                <a:lnTo>
                  <a:pt x="1358627" y="251031"/>
                </a:lnTo>
                <a:lnTo>
                  <a:pt x="1345835" y="266852"/>
                </a:lnTo>
                <a:lnTo>
                  <a:pt x="1328576" y="278921"/>
                </a:lnTo>
                <a:lnTo>
                  <a:pt x="1308688" y="286436"/>
                </a:lnTo>
                <a:lnTo>
                  <a:pt x="1155859" y="311306"/>
                </a:lnTo>
                <a:lnTo>
                  <a:pt x="1150687" y="317163"/>
                </a:lnTo>
                <a:lnTo>
                  <a:pt x="1147620" y="332013"/>
                </a:lnTo>
                <a:lnTo>
                  <a:pt x="1149658" y="351101"/>
                </a:lnTo>
                <a:lnTo>
                  <a:pt x="1156802" y="354063"/>
                </a:lnTo>
                <a:lnTo>
                  <a:pt x="1173490" y="343367"/>
                </a:lnTo>
                <a:lnTo>
                  <a:pt x="1202360" y="333156"/>
                </a:lnTo>
                <a:lnTo>
                  <a:pt x="1223572" y="333642"/>
                </a:lnTo>
                <a:lnTo>
                  <a:pt x="1274283" y="342357"/>
                </a:lnTo>
                <a:lnTo>
                  <a:pt x="1289247" y="364922"/>
                </a:lnTo>
                <a:lnTo>
                  <a:pt x="1297162" y="398964"/>
                </a:lnTo>
                <a:lnTo>
                  <a:pt x="1314707" y="391382"/>
                </a:lnTo>
                <a:lnTo>
                  <a:pt x="1318460" y="385562"/>
                </a:lnTo>
                <a:lnTo>
                  <a:pt x="1321222" y="375418"/>
                </a:lnTo>
                <a:lnTo>
                  <a:pt x="1323423" y="364455"/>
                </a:lnTo>
                <a:lnTo>
                  <a:pt x="1325070" y="352682"/>
                </a:lnTo>
                <a:lnTo>
                  <a:pt x="1326909" y="344615"/>
                </a:lnTo>
                <a:lnTo>
                  <a:pt x="1328947" y="340319"/>
                </a:lnTo>
                <a:lnTo>
                  <a:pt x="1333319" y="336718"/>
                </a:lnTo>
                <a:lnTo>
                  <a:pt x="1343387" y="332365"/>
                </a:lnTo>
                <a:lnTo>
                  <a:pt x="1369790" y="328127"/>
                </a:lnTo>
                <a:lnTo>
                  <a:pt x="1376143" y="329336"/>
                </a:lnTo>
                <a:lnTo>
                  <a:pt x="1380706" y="345691"/>
                </a:lnTo>
                <a:lnTo>
                  <a:pt x="1381697" y="355168"/>
                </a:lnTo>
                <a:lnTo>
                  <a:pt x="1382030" y="367427"/>
                </a:lnTo>
                <a:lnTo>
                  <a:pt x="1381887" y="382419"/>
                </a:lnTo>
                <a:lnTo>
                  <a:pt x="1381268" y="400060"/>
                </a:lnTo>
                <a:lnTo>
                  <a:pt x="1379020" y="417319"/>
                </a:lnTo>
                <a:lnTo>
                  <a:pt x="1371714" y="447018"/>
                </a:lnTo>
                <a:lnTo>
                  <a:pt x="1365838" y="462953"/>
                </a:lnTo>
                <a:lnTo>
                  <a:pt x="1359494" y="474345"/>
                </a:lnTo>
                <a:lnTo>
                  <a:pt x="1347350" y="500024"/>
                </a:lnTo>
                <a:lnTo>
                  <a:pt x="1343139" y="506816"/>
                </a:lnTo>
                <a:lnTo>
                  <a:pt x="1329785" y="536105"/>
                </a:lnTo>
                <a:lnTo>
                  <a:pt x="1326471" y="549497"/>
                </a:lnTo>
                <a:lnTo>
                  <a:pt x="1326271" y="559222"/>
                </a:lnTo>
                <a:lnTo>
                  <a:pt x="1328566" y="561070"/>
                </a:lnTo>
                <a:lnTo>
                  <a:pt x="1332443" y="551936"/>
                </a:lnTo>
                <a:lnTo>
                  <a:pt x="1333881" y="545382"/>
                </a:lnTo>
                <a:lnTo>
                  <a:pt x="1336377" y="538486"/>
                </a:lnTo>
                <a:lnTo>
                  <a:pt x="1356055" y="520170"/>
                </a:lnTo>
                <a:lnTo>
                  <a:pt x="1360275" y="515026"/>
                </a:lnTo>
                <a:lnTo>
                  <a:pt x="1373153" y="492871"/>
                </a:lnTo>
                <a:lnTo>
                  <a:pt x="1381373" y="484499"/>
                </a:lnTo>
                <a:lnTo>
                  <a:pt x="1388126" y="475669"/>
                </a:lnTo>
                <a:lnTo>
                  <a:pt x="1391707" y="469382"/>
                </a:lnTo>
                <a:lnTo>
                  <a:pt x="1411491" y="424072"/>
                </a:lnTo>
                <a:lnTo>
                  <a:pt x="1421806" y="410251"/>
                </a:lnTo>
                <a:lnTo>
                  <a:pt x="1432636" y="410223"/>
                </a:lnTo>
                <a:lnTo>
                  <a:pt x="1434551" y="433549"/>
                </a:lnTo>
                <a:lnTo>
                  <a:pt x="1447534" y="437121"/>
                </a:lnTo>
                <a:lnTo>
                  <a:pt x="1453172" y="436121"/>
                </a:lnTo>
                <a:lnTo>
                  <a:pt x="1462231" y="441741"/>
                </a:lnTo>
                <a:lnTo>
                  <a:pt x="1466202" y="446351"/>
                </a:lnTo>
                <a:lnTo>
                  <a:pt x="1472956" y="448694"/>
                </a:lnTo>
                <a:lnTo>
                  <a:pt x="1479918" y="454142"/>
                </a:lnTo>
                <a:lnTo>
                  <a:pt x="1486062" y="448285"/>
                </a:lnTo>
                <a:lnTo>
                  <a:pt x="1487853" y="444598"/>
                </a:lnTo>
                <a:lnTo>
                  <a:pt x="1493787" y="427787"/>
                </a:lnTo>
                <a:lnTo>
                  <a:pt x="1501807" y="412747"/>
                </a:lnTo>
                <a:lnTo>
                  <a:pt x="1509236" y="393764"/>
                </a:lnTo>
                <a:lnTo>
                  <a:pt x="1511703" y="389125"/>
                </a:lnTo>
                <a:lnTo>
                  <a:pt x="1515609" y="384905"/>
                </a:lnTo>
                <a:lnTo>
                  <a:pt x="1519666" y="383238"/>
                </a:lnTo>
                <a:lnTo>
                  <a:pt x="1530715" y="374218"/>
                </a:lnTo>
                <a:lnTo>
                  <a:pt x="1533515" y="373590"/>
                </a:lnTo>
                <a:lnTo>
                  <a:pt x="1539478" y="376447"/>
                </a:lnTo>
                <a:lnTo>
                  <a:pt x="1565824" y="377933"/>
                </a:lnTo>
                <a:lnTo>
                  <a:pt x="1580198" y="382581"/>
                </a:lnTo>
                <a:lnTo>
                  <a:pt x="1600210" y="395411"/>
                </a:lnTo>
                <a:lnTo>
                  <a:pt x="1614154" y="402393"/>
                </a:lnTo>
                <a:lnTo>
                  <a:pt x="1620612" y="408546"/>
                </a:lnTo>
                <a:lnTo>
                  <a:pt x="1630013" y="421662"/>
                </a:lnTo>
                <a:lnTo>
                  <a:pt x="1637595" y="435273"/>
                </a:lnTo>
                <a:lnTo>
                  <a:pt x="1641119" y="439245"/>
                </a:lnTo>
                <a:lnTo>
                  <a:pt x="1640986" y="443532"/>
                </a:lnTo>
                <a:lnTo>
                  <a:pt x="1638367" y="449428"/>
                </a:lnTo>
                <a:lnTo>
                  <a:pt x="1619583" y="469868"/>
                </a:lnTo>
                <a:lnTo>
                  <a:pt x="1613430" y="483384"/>
                </a:lnTo>
                <a:lnTo>
                  <a:pt x="1595657" y="508549"/>
                </a:lnTo>
                <a:lnTo>
                  <a:pt x="1586970" y="517103"/>
                </a:lnTo>
                <a:lnTo>
                  <a:pt x="1577531" y="520446"/>
                </a:lnTo>
                <a:lnTo>
                  <a:pt x="1567024" y="521246"/>
                </a:lnTo>
                <a:lnTo>
                  <a:pt x="1560205" y="524808"/>
                </a:lnTo>
                <a:lnTo>
                  <a:pt x="1559195" y="528190"/>
                </a:lnTo>
                <a:lnTo>
                  <a:pt x="1564053" y="538382"/>
                </a:lnTo>
                <a:lnTo>
                  <a:pt x="1566186" y="545602"/>
                </a:lnTo>
                <a:lnTo>
                  <a:pt x="1565882" y="551993"/>
                </a:lnTo>
                <a:lnTo>
                  <a:pt x="1560767" y="561423"/>
                </a:lnTo>
                <a:lnTo>
                  <a:pt x="1558833" y="563547"/>
                </a:lnTo>
                <a:lnTo>
                  <a:pt x="1540373" y="570500"/>
                </a:lnTo>
                <a:lnTo>
                  <a:pt x="1531058" y="582235"/>
                </a:lnTo>
                <a:lnTo>
                  <a:pt x="1518904" y="583654"/>
                </a:lnTo>
                <a:lnTo>
                  <a:pt x="1510313" y="582320"/>
                </a:lnTo>
                <a:lnTo>
                  <a:pt x="1498502" y="594846"/>
                </a:lnTo>
                <a:lnTo>
                  <a:pt x="1503121" y="604961"/>
                </a:lnTo>
                <a:lnTo>
                  <a:pt x="1507350" y="609324"/>
                </a:lnTo>
                <a:lnTo>
                  <a:pt x="1520504" y="618449"/>
                </a:lnTo>
                <a:lnTo>
                  <a:pt x="1520628" y="623668"/>
                </a:lnTo>
                <a:lnTo>
                  <a:pt x="1514342" y="634155"/>
                </a:lnTo>
                <a:lnTo>
                  <a:pt x="1505760" y="646433"/>
                </a:lnTo>
                <a:lnTo>
                  <a:pt x="1495616" y="654891"/>
                </a:lnTo>
                <a:lnTo>
                  <a:pt x="1491806" y="656149"/>
                </a:lnTo>
                <a:lnTo>
                  <a:pt x="1486995" y="654025"/>
                </a:lnTo>
                <a:lnTo>
                  <a:pt x="1482557" y="654482"/>
                </a:lnTo>
                <a:lnTo>
                  <a:pt x="1472784" y="658368"/>
                </a:lnTo>
                <a:lnTo>
                  <a:pt x="1463478" y="658987"/>
                </a:lnTo>
                <a:lnTo>
                  <a:pt x="1446857" y="653491"/>
                </a:lnTo>
                <a:lnTo>
                  <a:pt x="1437865" y="647109"/>
                </a:lnTo>
                <a:lnTo>
                  <a:pt x="1433131" y="644900"/>
                </a:lnTo>
                <a:lnTo>
                  <a:pt x="1427169" y="645509"/>
                </a:lnTo>
                <a:lnTo>
                  <a:pt x="1424874" y="648091"/>
                </a:lnTo>
                <a:lnTo>
                  <a:pt x="1415472" y="663264"/>
                </a:lnTo>
                <a:lnTo>
                  <a:pt x="1410862" y="673532"/>
                </a:lnTo>
                <a:lnTo>
                  <a:pt x="1407900" y="683971"/>
                </a:lnTo>
                <a:lnTo>
                  <a:pt x="1406633" y="695268"/>
                </a:lnTo>
                <a:lnTo>
                  <a:pt x="1407062" y="707403"/>
                </a:lnTo>
                <a:lnTo>
                  <a:pt x="1408205" y="715670"/>
                </a:lnTo>
                <a:lnTo>
                  <a:pt x="1410062" y="720128"/>
                </a:lnTo>
                <a:lnTo>
                  <a:pt x="1412291" y="722824"/>
                </a:lnTo>
                <a:lnTo>
                  <a:pt x="1416196" y="724233"/>
                </a:lnTo>
                <a:lnTo>
                  <a:pt x="1424788" y="722900"/>
                </a:lnTo>
                <a:lnTo>
                  <a:pt x="1428160" y="723662"/>
                </a:lnTo>
                <a:lnTo>
                  <a:pt x="1429188" y="726081"/>
                </a:lnTo>
                <a:lnTo>
                  <a:pt x="1431046" y="733720"/>
                </a:lnTo>
                <a:lnTo>
                  <a:pt x="1430722" y="740883"/>
                </a:lnTo>
                <a:lnTo>
                  <a:pt x="1429160" y="750903"/>
                </a:lnTo>
                <a:lnTo>
                  <a:pt x="1427959" y="762514"/>
                </a:lnTo>
                <a:lnTo>
                  <a:pt x="1427102" y="775678"/>
                </a:lnTo>
                <a:lnTo>
                  <a:pt x="1427559" y="782822"/>
                </a:lnTo>
                <a:lnTo>
                  <a:pt x="1431036" y="784384"/>
                </a:lnTo>
                <a:lnTo>
                  <a:pt x="1432665" y="783869"/>
                </a:lnTo>
                <a:lnTo>
                  <a:pt x="1434560" y="786213"/>
                </a:lnTo>
                <a:lnTo>
                  <a:pt x="1436713" y="791385"/>
                </a:lnTo>
                <a:lnTo>
                  <a:pt x="1438332" y="796842"/>
                </a:lnTo>
                <a:lnTo>
                  <a:pt x="1439409" y="802577"/>
                </a:lnTo>
                <a:lnTo>
                  <a:pt x="1438847" y="807291"/>
                </a:lnTo>
                <a:lnTo>
                  <a:pt x="1436627" y="810987"/>
                </a:lnTo>
                <a:lnTo>
                  <a:pt x="1431627" y="815149"/>
                </a:lnTo>
                <a:lnTo>
                  <a:pt x="1419311" y="823331"/>
                </a:lnTo>
                <a:lnTo>
                  <a:pt x="1418063" y="825818"/>
                </a:lnTo>
                <a:lnTo>
                  <a:pt x="1417091" y="830770"/>
                </a:lnTo>
                <a:lnTo>
                  <a:pt x="1416406" y="838181"/>
                </a:lnTo>
                <a:lnTo>
                  <a:pt x="1414920" y="844896"/>
                </a:lnTo>
                <a:lnTo>
                  <a:pt x="1412634" y="850897"/>
                </a:lnTo>
                <a:lnTo>
                  <a:pt x="1410557" y="854469"/>
                </a:lnTo>
                <a:lnTo>
                  <a:pt x="1406566" y="856050"/>
                </a:lnTo>
                <a:lnTo>
                  <a:pt x="1401337" y="856259"/>
                </a:lnTo>
                <a:lnTo>
                  <a:pt x="1395460" y="859688"/>
                </a:lnTo>
                <a:lnTo>
                  <a:pt x="1381611" y="879548"/>
                </a:lnTo>
                <a:lnTo>
                  <a:pt x="1381401" y="881739"/>
                </a:lnTo>
                <a:lnTo>
                  <a:pt x="1386583" y="888054"/>
                </a:lnTo>
                <a:lnTo>
                  <a:pt x="1386364" y="893559"/>
                </a:lnTo>
                <a:lnTo>
                  <a:pt x="1379973" y="916981"/>
                </a:lnTo>
                <a:lnTo>
                  <a:pt x="1378220" y="928459"/>
                </a:lnTo>
                <a:lnTo>
                  <a:pt x="1376829" y="944061"/>
                </a:lnTo>
                <a:lnTo>
                  <a:pt x="1374553" y="957101"/>
                </a:lnTo>
                <a:lnTo>
                  <a:pt x="1371381" y="967635"/>
                </a:lnTo>
                <a:lnTo>
                  <a:pt x="1368257" y="979713"/>
                </a:lnTo>
                <a:lnTo>
                  <a:pt x="1365190" y="993277"/>
                </a:lnTo>
                <a:lnTo>
                  <a:pt x="1365666" y="1003611"/>
                </a:lnTo>
                <a:lnTo>
                  <a:pt x="1369695" y="1010764"/>
                </a:lnTo>
                <a:lnTo>
                  <a:pt x="1375020" y="1004983"/>
                </a:lnTo>
                <a:lnTo>
                  <a:pt x="1381640" y="986104"/>
                </a:lnTo>
                <a:lnTo>
                  <a:pt x="1388840" y="977875"/>
                </a:lnTo>
                <a:lnTo>
                  <a:pt x="1396613" y="980456"/>
                </a:lnTo>
                <a:lnTo>
                  <a:pt x="1403385" y="984228"/>
                </a:lnTo>
                <a:lnTo>
                  <a:pt x="1412034" y="991648"/>
                </a:lnTo>
                <a:lnTo>
                  <a:pt x="1419273" y="996258"/>
                </a:lnTo>
                <a:lnTo>
                  <a:pt x="1425521" y="1002306"/>
                </a:lnTo>
                <a:lnTo>
                  <a:pt x="1428102" y="1007383"/>
                </a:lnTo>
                <a:lnTo>
                  <a:pt x="1430693" y="1014517"/>
                </a:lnTo>
                <a:lnTo>
                  <a:pt x="1430712" y="1019004"/>
                </a:lnTo>
                <a:lnTo>
                  <a:pt x="1426131" y="1021413"/>
                </a:lnTo>
                <a:lnTo>
                  <a:pt x="1424616" y="1020642"/>
                </a:lnTo>
                <a:lnTo>
                  <a:pt x="1413148" y="1008879"/>
                </a:lnTo>
                <a:lnTo>
                  <a:pt x="1407566" y="1005935"/>
                </a:lnTo>
                <a:lnTo>
                  <a:pt x="1400156" y="1009479"/>
                </a:lnTo>
                <a:lnTo>
                  <a:pt x="1393698" y="1014803"/>
                </a:lnTo>
                <a:lnTo>
                  <a:pt x="1399499" y="1036053"/>
                </a:lnTo>
                <a:lnTo>
                  <a:pt x="1405700" y="1045731"/>
                </a:lnTo>
                <a:lnTo>
                  <a:pt x="1417015" y="1050122"/>
                </a:lnTo>
                <a:lnTo>
                  <a:pt x="1422921" y="1054732"/>
                </a:lnTo>
                <a:lnTo>
                  <a:pt x="1427236" y="1060609"/>
                </a:lnTo>
                <a:lnTo>
                  <a:pt x="1430608" y="1063466"/>
                </a:lnTo>
                <a:lnTo>
                  <a:pt x="1435132" y="1062209"/>
                </a:lnTo>
                <a:lnTo>
                  <a:pt x="1441218" y="1056437"/>
                </a:lnTo>
                <a:lnTo>
                  <a:pt x="1449705" y="1056123"/>
                </a:lnTo>
                <a:lnTo>
                  <a:pt x="1453534" y="1058990"/>
                </a:lnTo>
                <a:lnTo>
                  <a:pt x="1456306" y="1064324"/>
                </a:lnTo>
                <a:lnTo>
                  <a:pt x="1457554" y="1074249"/>
                </a:lnTo>
                <a:lnTo>
                  <a:pt x="1457277" y="1088669"/>
                </a:lnTo>
                <a:lnTo>
                  <a:pt x="1456354" y="1099442"/>
                </a:lnTo>
                <a:lnTo>
                  <a:pt x="1454782" y="1106643"/>
                </a:lnTo>
                <a:lnTo>
                  <a:pt x="1451725" y="1116244"/>
                </a:lnTo>
                <a:lnTo>
                  <a:pt x="1449172" y="1117987"/>
                </a:lnTo>
                <a:lnTo>
                  <a:pt x="1445581" y="1117463"/>
                </a:lnTo>
                <a:lnTo>
                  <a:pt x="1442238" y="1115501"/>
                </a:lnTo>
                <a:lnTo>
                  <a:pt x="1439142" y="1112082"/>
                </a:lnTo>
                <a:lnTo>
                  <a:pt x="1434456" y="1109415"/>
                </a:lnTo>
                <a:lnTo>
                  <a:pt x="1425035" y="1106529"/>
                </a:lnTo>
                <a:lnTo>
                  <a:pt x="1415510" y="1100242"/>
                </a:lnTo>
                <a:lnTo>
                  <a:pt x="1410176" y="1098690"/>
                </a:lnTo>
                <a:lnTo>
                  <a:pt x="1398889" y="1099490"/>
                </a:lnTo>
                <a:lnTo>
                  <a:pt x="1386716" y="1103471"/>
                </a:lnTo>
                <a:lnTo>
                  <a:pt x="1386240" y="1108681"/>
                </a:lnTo>
                <a:lnTo>
                  <a:pt x="1368733" y="1126750"/>
                </a:lnTo>
                <a:lnTo>
                  <a:pt x="1365142" y="1126503"/>
                </a:lnTo>
                <a:lnTo>
                  <a:pt x="1360284" y="1120321"/>
                </a:lnTo>
                <a:lnTo>
                  <a:pt x="1353483" y="1114377"/>
                </a:lnTo>
                <a:lnTo>
                  <a:pt x="1349502" y="1114415"/>
                </a:lnTo>
                <a:lnTo>
                  <a:pt x="1343616" y="1121940"/>
                </a:lnTo>
                <a:lnTo>
                  <a:pt x="1342149" y="1124845"/>
                </a:lnTo>
                <a:lnTo>
                  <a:pt x="1342225" y="1127579"/>
                </a:lnTo>
                <a:lnTo>
                  <a:pt x="1346559" y="1134028"/>
                </a:lnTo>
                <a:lnTo>
                  <a:pt x="1348321" y="1135504"/>
                </a:lnTo>
                <a:lnTo>
                  <a:pt x="1350559" y="1136742"/>
                </a:lnTo>
                <a:lnTo>
                  <a:pt x="1358341" y="1138285"/>
                </a:lnTo>
                <a:lnTo>
                  <a:pt x="1361723" y="1139971"/>
                </a:lnTo>
                <a:lnTo>
                  <a:pt x="1364904" y="1159745"/>
                </a:lnTo>
                <a:lnTo>
                  <a:pt x="1369952" y="1171842"/>
                </a:lnTo>
                <a:lnTo>
                  <a:pt x="1372115" y="1174299"/>
                </a:lnTo>
                <a:lnTo>
                  <a:pt x="1374019" y="1175185"/>
                </a:lnTo>
                <a:lnTo>
                  <a:pt x="1380211" y="1174747"/>
                </a:lnTo>
                <a:lnTo>
                  <a:pt x="1388173" y="1170680"/>
                </a:lnTo>
                <a:lnTo>
                  <a:pt x="1390955" y="1173937"/>
                </a:lnTo>
                <a:lnTo>
                  <a:pt x="1396822" y="1177909"/>
                </a:lnTo>
                <a:lnTo>
                  <a:pt x="1400251" y="1178900"/>
                </a:lnTo>
                <a:lnTo>
                  <a:pt x="1404423" y="1178738"/>
                </a:lnTo>
                <a:lnTo>
                  <a:pt x="1409119" y="1180243"/>
                </a:lnTo>
                <a:lnTo>
                  <a:pt x="1415558" y="1191244"/>
                </a:lnTo>
                <a:lnTo>
                  <a:pt x="1413024" y="1204998"/>
                </a:lnTo>
                <a:lnTo>
                  <a:pt x="1417053" y="1215923"/>
                </a:lnTo>
                <a:lnTo>
                  <a:pt x="1423492" y="1227115"/>
                </a:lnTo>
                <a:lnTo>
                  <a:pt x="1425016" y="1231192"/>
                </a:lnTo>
                <a:lnTo>
                  <a:pt x="1425635" y="1238545"/>
                </a:lnTo>
                <a:lnTo>
                  <a:pt x="1425778" y="1243374"/>
                </a:lnTo>
                <a:lnTo>
                  <a:pt x="1426264" y="1247785"/>
                </a:lnTo>
                <a:lnTo>
                  <a:pt x="1427083" y="1251747"/>
                </a:lnTo>
                <a:lnTo>
                  <a:pt x="1427931" y="1259500"/>
                </a:lnTo>
                <a:lnTo>
                  <a:pt x="1428817" y="1270987"/>
                </a:lnTo>
                <a:lnTo>
                  <a:pt x="1428588" y="1280303"/>
                </a:lnTo>
                <a:lnTo>
                  <a:pt x="1427226" y="1287485"/>
                </a:lnTo>
                <a:lnTo>
                  <a:pt x="1424540" y="1292676"/>
                </a:lnTo>
                <a:lnTo>
                  <a:pt x="1420540" y="1295895"/>
                </a:lnTo>
                <a:lnTo>
                  <a:pt x="1417273" y="1295048"/>
                </a:lnTo>
                <a:lnTo>
                  <a:pt x="1414739" y="1290133"/>
                </a:lnTo>
                <a:lnTo>
                  <a:pt x="1411167" y="1284875"/>
                </a:lnTo>
                <a:lnTo>
                  <a:pt x="1406566" y="1279274"/>
                </a:lnTo>
                <a:lnTo>
                  <a:pt x="1398918" y="1278617"/>
                </a:lnTo>
                <a:lnTo>
                  <a:pt x="1387659" y="1295114"/>
                </a:lnTo>
                <a:lnTo>
                  <a:pt x="1382640" y="1295933"/>
                </a:lnTo>
                <a:lnTo>
                  <a:pt x="1378553" y="1297562"/>
                </a:lnTo>
                <a:lnTo>
                  <a:pt x="1374200" y="1304696"/>
                </a:lnTo>
                <a:lnTo>
                  <a:pt x="1367790" y="1308973"/>
                </a:lnTo>
                <a:lnTo>
                  <a:pt x="1362132" y="1307278"/>
                </a:lnTo>
                <a:lnTo>
                  <a:pt x="1352198" y="1298991"/>
                </a:lnTo>
                <a:lnTo>
                  <a:pt x="1355808" y="1304535"/>
                </a:lnTo>
                <a:lnTo>
                  <a:pt x="1360970" y="1311002"/>
                </a:lnTo>
                <a:lnTo>
                  <a:pt x="1364190" y="1314345"/>
                </a:lnTo>
                <a:lnTo>
                  <a:pt x="1366561" y="1315069"/>
                </a:lnTo>
                <a:lnTo>
                  <a:pt x="1369162" y="1314298"/>
                </a:lnTo>
                <a:lnTo>
                  <a:pt x="1372915" y="1311659"/>
                </a:lnTo>
                <a:lnTo>
                  <a:pt x="1381382" y="1304315"/>
                </a:lnTo>
                <a:lnTo>
                  <a:pt x="1383621" y="1303191"/>
                </a:lnTo>
                <a:lnTo>
                  <a:pt x="1385516" y="1303715"/>
                </a:lnTo>
                <a:lnTo>
                  <a:pt x="1387069" y="1305887"/>
                </a:lnTo>
                <a:lnTo>
                  <a:pt x="1388859" y="1312183"/>
                </a:lnTo>
                <a:lnTo>
                  <a:pt x="1390869" y="1322546"/>
                </a:lnTo>
                <a:lnTo>
                  <a:pt x="1390612" y="1331319"/>
                </a:lnTo>
                <a:lnTo>
                  <a:pt x="1388078" y="1338510"/>
                </a:lnTo>
                <a:lnTo>
                  <a:pt x="1385907" y="1343111"/>
                </a:lnTo>
                <a:lnTo>
                  <a:pt x="1384107" y="1345130"/>
                </a:lnTo>
                <a:lnTo>
                  <a:pt x="1384107" y="1346721"/>
                </a:lnTo>
                <a:lnTo>
                  <a:pt x="1388840" y="1348550"/>
                </a:lnTo>
                <a:lnTo>
                  <a:pt x="1395536" y="1339225"/>
                </a:lnTo>
                <a:lnTo>
                  <a:pt x="1397660" y="1327547"/>
                </a:lnTo>
                <a:lnTo>
                  <a:pt x="1400728" y="1313974"/>
                </a:lnTo>
                <a:lnTo>
                  <a:pt x="1406147" y="1309430"/>
                </a:lnTo>
                <a:lnTo>
                  <a:pt x="1412281" y="1313974"/>
                </a:lnTo>
                <a:lnTo>
                  <a:pt x="1417234" y="1326652"/>
                </a:lnTo>
                <a:lnTo>
                  <a:pt x="1424235" y="1349712"/>
                </a:lnTo>
                <a:lnTo>
                  <a:pt x="1427188" y="1352093"/>
                </a:lnTo>
                <a:lnTo>
                  <a:pt x="1430941" y="1357570"/>
                </a:lnTo>
                <a:lnTo>
                  <a:pt x="1432598" y="1364266"/>
                </a:lnTo>
                <a:lnTo>
                  <a:pt x="1432160" y="1372162"/>
                </a:lnTo>
                <a:lnTo>
                  <a:pt x="1431360" y="1377877"/>
                </a:lnTo>
                <a:lnTo>
                  <a:pt x="1430198" y="1381420"/>
                </a:lnTo>
                <a:lnTo>
                  <a:pt x="1428750" y="1383668"/>
                </a:lnTo>
                <a:lnTo>
                  <a:pt x="1426140" y="1385097"/>
                </a:lnTo>
                <a:lnTo>
                  <a:pt x="1421340" y="1386240"/>
                </a:lnTo>
                <a:lnTo>
                  <a:pt x="1410615" y="1383849"/>
                </a:lnTo>
                <a:lnTo>
                  <a:pt x="1405033" y="1383792"/>
                </a:lnTo>
                <a:lnTo>
                  <a:pt x="1405728" y="1391488"/>
                </a:lnTo>
                <a:lnTo>
                  <a:pt x="1394432" y="1398080"/>
                </a:lnTo>
                <a:lnTo>
                  <a:pt x="1381697" y="1400661"/>
                </a:lnTo>
                <a:lnTo>
                  <a:pt x="1369638" y="1395517"/>
                </a:lnTo>
                <a:lnTo>
                  <a:pt x="1359627" y="1387583"/>
                </a:lnTo>
                <a:lnTo>
                  <a:pt x="1362913" y="1376429"/>
                </a:lnTo>
                <a:lnTo>
                  <a:pt x="1364790" y="1363951"/>
                </a:lnTo>
                <a:lnTo>
                  <a:pt x="1359951" y="1355636"/>
                </a:lnTo>
                <a:lnTo>
                  <a:pt x="1358894" y="1355455"/>
                </a:lnTo>
                <a:lnTo>
                  <a:pt x="1360561" y="1368285"/>
                </a:lnTo>
                <a:lnTo>
                  <a:pt x="1359160" y="1373172"/>
                </a:lnTo>
                <a:lnTo>
                  <a:pt x="1353693" y="1379106"/>
                </a:lnTo>
                <a:lnTo>
                  <a:pt x="1349835" y="1381839"/>
                </a:lnTo>
                <a:lnTo>
                  <a:pt x="1349493" y="1383430"/>
                </a:lnTo>
                <a:lnTo>
                  <a:pt x="1351388" y="1384811"/>
                </a:lnTo>
                <a:lnTo>
                  <a:pt x="1352617" y="1387459"/>
                </a:lnTo>
                <a:lnTo>
                  <a:pt x="1353198" y="1391374"/>
                </a:lnTo>
                <a:lnTo>
                  <a:pt x="1352550" y="1395317"/>
                </a:lnTo>
                <a:lnTo>
                  <a:pt x="1350664" y="1399289"/>
                </a:lnTo>
                <a:lnTo>
                  <a:pt x="1349635" y="1402613"/>
                </a:lnTo>
                <a:lnTo>
                  <a:pt x="1349464" y="1405299"/>
                </a:lnTo>
                <a:lnTo>
                  <a:pt x="1351188" y="1408557"/>
                </a:lnTo>
                <a:lnTo>
                  <a:pt x="1354817" y="1412377"/>
                </a:lnTo>
                <a:lnTo>
                  <a:pt x="1358751" y="1414262"/>
                </a:lnTo>
                <a:lnTo>
                  <a:pt x="1377182" y="1415082"/>
                </a:lnTo>
                <a:lnTo>
                  <a:pt x="1384564" y="1417130"/>
                </a:lnTo>
                <a:lnTo>
                  <a:pt x="1402071" y="1426093"/>
                </a:lnTo>
                <a:lnTo>
                  <a:pt x="1402852" y="1428836"/>
                </a:lnTo>
                <a:lnTo>
                  <a:pt x="1399889" y="1444733"/>
                </a:lnTo>
                <a:lnTo>
                  <a:pt x="1398270" y="1459859"/>
                </a:lnTo>
                <a:lnTo>
                  <a:pt x="1394870" y="1462611"/>
                </a:lnTo>
                <a:lnTo>
                  <a:pt x="1376448" y="1463259"/>
                </a:lnTo>
                <a:lnTo>
                  <a:pt x="1370514" y="1465602"/>
                </a:lnTo>
                <a:lnTo>
                  <a:pt x="1361827" y="1472479"/>
                </a:lnTo>
                <a:lnTo>
                  <a:pt x="1353483" y="1480690"/>
                </a:lnTo>
                <a:lnTo>
                  <a:pt x="1349159" y="1480747"/>
                </a:lnTo>
                <a:lnTo>
                  <a:pt x="1332033" y="1473584"/>
                </a:lnTo>
                <a:lnTo>
                  <a:pt x="1325471" y="1468784"/>
                </a:lnTo>
                <a:lnTo>
                  <a:pt x="1311374" y="1455125"/>
                </a:lnTo>
                <a:lnTo>
                  <a:pt x="1300763" y="1434113"/>
                </a:lnTo>
                <a:lnTo>
                  <a:pt x="1295895" y="1442885"/>
                </a:lnTo>
                <a:lnTo>
                  <a:pt x="1292914" y="1447057"/>
                </a:lnTo>
                <a:lnTo>
                  <a:pt x="1289838" y="1449219"/>
                </a:lnTo>
                <a:lnTo>
                  <a:pt x="1286875" y="1449553"/>
                </a:lnTo>
                <a:lnTo>
                  <a:pt x="1284018" y="1448057"/>
                </a:lnTo>
                <a:lnTo>
                  <a:pt x="1280779" y="1444752"/>
                </a:lnTo>
                <a:lnTo>
                  <a:pt x="1275341" y="1437056"/>
                </a:lnTo>
                <a:lnTo>
                  <a:pt x="1268854" y="1429407"/>
                </a:lnTo>
                <a:lnTo>
                  <a:pt x="1264310" y="1425759"/>
                </a:lnTo>
                <a:lnTo>
                  <a:pt x="1264139" y="1426797"/>
                </a:lnTo>
                <a:lnTo>
                  <a:pt x="1266825" y="1431303"/>
                </a:lnTo>
                <a:lnTo>
                  <a:pt x="1270750" y="1436484"/>
                </a:lnTo>
                <a:lnTo>
                  <a:pt x="1280684" y="1451620"/>
                </a:lnTo>
                <a:lnTo>
                  <a:pt x="1284180" y="1455420"/>
                </a:lnTo>
                <a:lnTo>
                  <a:pt x="1283827" y="1458116"/>
                </a:lnTo>
                <a:lnTo>
                  <a:pt x="1277560" y="1460506"/>
                </a:lnTo>
                <a:lnTo>
                  <a:pt x="1269940" y="1465650"/>
                </a:lnTo>
                <a:lnTo>
                  <a:pt x="1266216" y="1469422"/>
                </a:lnTo>
                <a:lnTo>
                  <a:pt x="1260462" y="1478547"/>
                </a:lnTo>
                <a:lnTo>
                  <a:pt x="1258462" y="1479956"/>
                </a:lnTo>
                <a:lnTo>
                  <a:pt x="1249852" y="1482242"/>
                </a:lnTo>
                <a:lnTo>
                  <a:pt x="1247013" y="1481690"/>
                </a:lnTo>
                <a:lnTo>
                  <a:pt x="1240650" y="1476680"/>
                </a:lnTo>
                <a:lnTo>
                  <a:pt x="1231059" y="1473394"/>
                </a:lnTo>
                <a:lnTo>
                  <a:pt x="1225410" y="1470469"/>
                </a:lnTo>
                <a:lnTo>
                  <a:pt x="1217562" y="1465155"/>
                </a:lnTo>
                <a:lnTo>
                  <a:pt x="1220267" y="1470965"/>
                </a:lnTo>
                <a:lnTo>
                  <a:pt x="1235383" y="1479775"/>
                </a:lnTo>
                <a:lnTo>
                  <a:pt x="1237041" y="1482604"/>
                </a:lnTo>
                <a:lnTo>
                  <a:pt x="1233945" y="1487862"/>
                </a:lnTo>
                <a:lnTo>
                  <a:pt x="1232049" y="1489777"/>
                </a:lnTo>
                <a:lnTo>
                  <a:pt x="1228449" y="1490177"/>
                </a:lnTo>
                <a:lnTo>
                  <a:pt x="1223143" y="1489081"/>
                </a:lnTo>
                <a:lnTo>
                  <a:pt x="1217714" y="1489300"/>
                </a:lnTo>
                <a:lnTo>
                  <a:pt x="1212161" y="1490844"/>
                </a:lnTo>
                <a:lnTo>
                  <a:pt x="1209780" y="1492806"/>
                </a:lnTo>
                <a:lnTo>
                  <a:pt x="1210561" y="1495196"/>
                </a:lnTo>
                <a:lnTo>
                  <a:pt x="1211885" y="1497368"/>
                </a:lnTo>
                <a:lnTo>
                  <a:pt x="1213752" y="1499330"/>
                </a:lnTo>
                <a:lnTo>
                  <a:pt x="1215504" y="1499311"/>
                </a:lnTo>
                <a:lnTo>
                  <a:pt x="1219733" y="1493377"/>
                </a:lnTo>
                <a:lnTo>
                  <a:pt x="1222934" y="1492958"/>
                </a:lnTo>
                <a:lnTo>
                  <a:pt x="1231402" y="1494425"/>
                </a:lnTo>
                <a:lnTo>
                  <a:pt x="1239964" y="1489786"/>
                </a:lnTo>
                <a:lnTo>
                  <a:pt x="1246137" y="1487776"/>
                </a:lnTo>
                <a:lnTo>
                  <a:pt x="1250766" y="1487262"/>
                </a:lnTo>
                <a:lnTo>
                  <a:pt x="1267597" y="1480128"/>
                </a:lnTo>
                <a:lnTo>
                  <a:pt x="1271092" y="1472108"/>
                </a:lnTo>
                <a:lnTo>
                  <a:pt x="1276741" y="1468879"/>
                </a:lnTo>
                <a:lnTo>
                  <a:pt x="1289295" y="1466402"/>
                </a:lnTo>
                <a:lnTo>
                  <a:pt x="1301449" y="1467669"/>
                </a:lnTo>
                <a:lnTo>
                  <a:pt x="1307697" y="1468707"/>
                </a:lnTo>
                <a:lnTo>
                  <a:pt x="1312755" y="1476308"/>
                </a:lnTo>
                <a:lnTo>
                  <a:pt x="1319536" y="1481671"/>
                </a:lnTo>
                <a:lnTo>
                  <a:pt x="1325194" y="1487767"/>
                </a:lnTo>
                <a:lnTo>
                  <a:pt x="1331824" y="1489767"/>
                </a:lnTo>
                <a:lnTo>
                  <a:pt x="1335662" y="1497835"/>
                </a:lnTo>
                <a:lnTo>
                  <a:pt x="1346407" y="1506798"/>
                </a:lnTo>
                <a:lnTo>
                  <a:pt x="1353245" y="1508722"/>
                </a:lnTo>
                <a:lnTo>
                  <a:pt x="1357465" y="1512970"/>
                </a:lnTo>
                <a:lnTo>
                  <a:pt x="1357808" y="1530849"/>
                </a:lnTo>
                <a:lnTo>
                  <a:pt x="1358256" y="1538507"/>
                </a:lnTo>
                <a:lnTo>
                  <a:pt x="1356436" y="1559519"/>
                </a:lnTo>
                <a:lnTo>
                  <a:pt x="1350940" y="1564319"/>
                </a:lnTo>
                <a:lnTo>
                  <a:pt x="1352036" y="1575254"/>
                </a:lnTo>
                <a:lnTo>
                  <a:pt x="1350598" y="1584036"/>
                </a:lnTo>
                <a:lnTo>
                  <a:pt x="1345140" y="1580712"/>
                </a:lnTo>
                <a:lnTo>
                  <a:pt x="1339549" y="1574930"/>
                </a:lnTo>
                <a:lnTo>
                  <a:pt x="1326147" y="1565920"/>
                </a:lnTo>
                <a:lnTo>
                  <a:pt x="1313679" y="1560100"/>
                </a:lnTo>
                <a:lnTo>
                  <a:pt x="1308830" y="1554804"/>
                </a:lnTo>
                <a:lnTo>
                  <a:pt x="1303125" y="1550689"/>
                </a:lnTo>
                <a:lnTo>
                  <a:pt x="1295381" y="1533849"/>
                </a:lnTo>
                <a:lnTo>
                  <a:pt x="1290342" y="1512656"/>
                </a:lnTo>
                <a:lnTo>
                  <a:pt x="1288132" y="1502074"/>
                </a:lnTo>
                <a:lnTo>
                  <a:pt x="1283894" y="1501483"/>
                </a:lnTo>
                <a:lnTo>
                  <a:pt x="1278446" y="1504321"/>
                </a:lnTo>
                <a:lnTo>
                  <a:pt x="1273683" y="1507322"/>
                </a:lnTo>
                <a:lnTo>
                  <a:pt x="1271407" y="1512437"/>
                </a:lnTo>
                <a:lnTo>
                  <a:pt x="1255233" y="1519447"/>
                </a:lnTo>
                <a:lnTo>
                  <a:pt x="1249356" y="1524229"/>
                </a:lnTo>
                <a:lnTo>
                  <a:pt x="1246003" y="1524086"/>
                </a:lnTo>
                <a:lnTo>
                  <a:pt x="1233926" y="1531268"/>
                </a:lnTo>
                <a:lnTo>
                  <a:pt x="1238765" y="1534697"/>
                </a:lnTo>
                <a:lnTo>
                  <a:pt x="1241022" y="1535125"/>
                </a:lnTo>
                <a:lnTo>
                  <a:pt x="1245908" y="1533192"/>
                </a:lnTo>
                <a:lnTo>
                  <a:pt x="1248842" y="1530715"/>
                </a:lnTo>
                <a:lnTo>
                  <a:pt x="1259853" y="1523914"/>
                </a:lnTo>
                <a:lnTo>
                  <a:pt x="1268692" y="1522743"/>
                </a:lnTo>
                <a:lnTo>
                  <a:pt x="1271902" y="1519799"/>
                </a:lnTo>
                <a:lnTo>
                  <a:pt x="1278655" y="1515589"/>
                </a:lnTo>
                <a:lnTo>
                  <a:pt x="1283237" y="1514475"/>
                </a:lnTo>
                <a:lnTo>
                  <a:pt x="1283875" y="1515542"/>
                </a:lnTo>
                <a:lnTo>
                  <a:pt x="1284370" y="1517466"/>
                </a:lnTo>
                <a:lnTo>
                  <a:pt x="1287599" y="1543212"/>
                </a:lnTo>
                <a:lnTo>
                  <a:pt x="1286247" y="1549994"/>
                </a:lnTo>
                <a:lnTo>
                  <a:pt x="1282608" y="1552928"/>
                </a:lnTo>
                <a:lnTo>
                  <a:pt x="1274826" y="1557719"/>
                </a:lnTo>
                <a:lnTo>
                  <a:pt x="1272807" y="1560043"/>
                </a:lnTo>
                <a:lnTo>
                  <a:pt x="1275102" y="1564100"/>
                </a:lnTo>
                <a:lnTo>
                  <a:pt x="1282417" y="1560281"/>
                </a:lnTo>
                <a:lnTo>
                  <a:pt x="1287161" y="1556118"/>
                </a:lnTo>
                <a:lnTo>
                  <a:pt x="1289695" y="1557633"/>
                </a:lnTo>
                <a:lnTo>
                  <a:pt x="1293838" y="1563986"/>
                </a:lnTo>
                <a:lnTo>
                  <a:pt x="1298515" y="1567234"/>
                </a:lnTo>
                <a:lnTo>
                  <a:pt x="1310402" y="1576930"/>
                </a:lnTo>
                <a:lnTo>
                  <a:pt x="1316031" y="1582245"/>
                </a:lnTo>
                <a:lnTo>
                  <a:pt x="1323956" y="1587360"/>
                </a:lnTo>
                <a:lnTo>
                  <a:pt x="1332910" y="1594428"/>
                </a:lnTo>
                <a:lnTo>
                  <a:pt x="1335243" y="1596914"/>
                </a:lnTo>
                <a:lnTo>
                  <a:pt x="1343425" y="1600562"/>
                </a:lnTo>
                <a:lnTo>
                  <a:pt x="1345178" y="1601810"/>
                </a:lnTo>
                <a:lnTo>
                  <a:pt x="1348559" y="1614154"/>
                </a:lnTo>
                <a:lnTo>
                  <a:pt x="1351379" y="1615526"/>
                </a:lnTo>
                <a:lnTo>
                  <a:pt x="1359522" y="1616307"/>
                </a:lnTo>
                <a:lnTo>
                  <a:pt x="1358094" y="1621069"/>
                </a:lnTo>
                <a:lnTo>
                  <a:pt x="1350140" y="1631594"/>
                </a:lnTo>
                <a:lnTo>
                  <a:pt x="1346025" y="1634947"/>
                </a:lnTo>
                <a:lnTo>
                  <a:pt x="1345006" y="1637005"/>
                </a:lnTo>
                <a:lnTo>
                  <a:pt x="1345397" y="1640681"/>
                </a:lnTo>
                <a:lnTo>
                  <a:pt x="1345635" y="1646825"/>
                </a:lnTo>
                <a:lnTo>
                  <a:pt x="1347292" y="1658064"/>
                </a:lnTo>
                <a:lnTo>
                  <a:pt x="1349159" y="1647663"/>
                </a:lnTo>
                <a:lnTo>
                  <a:pt x="1350464" y="1642729"/>
                </a:lnTo>
                <a:lnTo>
                  <a:pt x="1352207" y="1641253"/>
                </a:lnTo>
                <a:lnTo>
                  <a:pt x="1353922" y="1641034"/>
                </a:lnTo>
                <a:lnTo>
                  <a:pt x="1359484" y="1636347"/>
                </a:lnTo>
                <a:lnTo>
                  <a:pt x="1365075" y="1638862"/>
                </a:lnTo>
                <a:lnTo>
                  <a:pt x="1366523" y="1650663"/>
                </a:lnTo>
                <a:lnTo>
                  <a:pt x="1367238" y="1661598"/>
                </a:lnTo>
                <a:lnTo>
                  <a:pt x="1366752" y="1670990"/>
                </a:lnTo>
                <a:lnTo>
                  <a:pt x="1367361" y="1685477"/>
                </a:lnTo>
                <a:lnTo>
                  <a:pt x="1367152" y="1690345"/>
                </a:lnTo>
                <a:lnTo>
                  <a:pt x="1368476" y="1694545"/>
                </a:lnTo>
                <a:lnTo>
                  <a:pt x="1369848" y="1711843"/>
                </a:lnTo>
                <a:lnTo>
                  <a:pt x="1371219" y="1717005"/>
                </a:lnTo>
                <a:lnTo>
                  <a:pt x="1368466" y="1721615"/>
                </a:lnTo>
                <a:lnTo>
                  <a:pt x="1359961" y="1723616"/>
                </a:lnTo>
                <a:lnTo>
                  <a:pt x="1356598" y="1721349"/>
                </a:lnTo>
                <a:lnTo>
                  <a:pt x="1348188" y="1722111"/>
                </a:lnTo>
                <a:lnTo>
                  <a:pt x="1348178" y="1718053"/>
                </a:lnTo>
                <a:lnTo>
                  <a:pt x="1347769" y="1713386"/>
                </a:lnTo>
                <a:lnTo>
                  <a:pt x="1347740" y="1710119"/>
                </a:lnTo>
                <a:lnTo>
                  <a:pt x="1347178" y="1707156"/>
                </a:lnTo>
                <a:lnTo>
                  <a:pt x="1346778" y="1690030"/>
                </a:lnTo>
                <a:lnTo>
                  <a:pt x="1344397" y="1694278"/>
                </a:lnTo>
                <a:lnTo>
                  <a:pt x="1344254" y="1697755"/>
                </a:lnTo>
                <a:lnTo>
                  <a:pt x="1343625" y="1701289"/>
                </a:lnTo>
                <a:lnTo>
                  <a:pt x="1342168" y="1719644"/>
                </a:lnTo>
                <a:lnTo>
                  <a:pt x="1339996" y="1724120"/>
                </a:lnTo>
                <a:lnTo>
                  <a:pt x="1333262" y="1723044"/>
                </a:lnTo>
                <a:lnTo>
                  <a:pt x="1326632" y="1723701"/>
                </a:lnTo>
                <a:lnTo>
                  <a:pt x="1322966" y="1723025"/>
                </a:lnTo>
                <a:lnTo>
                  <a:pt x="1310564" y="1714690"/>
                </a:lnTo>
                <a:lnTo>
                  <a:pt x="1305763" y="1707109"/>
                </a:lnTo>
                <a:lnTo>
                  <a:pt x="1301515" y="1695650"/>
                </a:lnTo>
                <a:lnTo>
                  <a:pt x="1298896" y="1684877"/>
                </a:lnTo>
                <a:lnTo>
                  <a:pt x="1297905" y="1674790"/>
                </a:lnTo>
                <a:lnTo>
                  <a:pt x="1294924" y="1666542"/>
                </a:lnTo>
                <a:lnTo>
                  <a:pt x="1289971" y="1660150"/>
                </a:lnTo>
                <a:lnTo>
                  <a:pt x="1284123" y="1654959"/>
                </a:lnTo>
                <a:lnTo>
                  <a:pt x="1277379" y="1650968"/>
                </a:lnTo>
                <a:lnTo>
                  <a:pt x="1271454" y="1645806"/>
                </a:lnTo>
                <a:lnTo>
                  <a:pt x="1266349" y="1639462"/>
                </a:lnTo>
                <a:lnTo>
                  <a:pt x="1260739" y="1634509"/>
                </a:lnTo>
                <a:lnTo>
                  <a:pt x="1254605" y="1630966"/>
                </a:lnTo>
                <a:lnTo>
                  <a:pt x="1245880" y="1629442"/>
                </a:lnTo>
                <a:lnTo>
                  <a:pt x="1233126" y="1630004"/>
                </a:lnTo>
                <a:lnTo>
                  <a:pt x="1224515" y="1626003"/>
                </a:lnTo>
                <a:lnTo>
                  <a:pt x="1222467" y="1626346"/>
                </a:lnTo>
                <a:lnTo>
                  <a:pt x="1220458" y="1628413"/>
                </a:lnTo>
                <a:lnTo>
                  <a:pt x="1221934" y="1634290"/>
                </a:lnTo>
                <a:lnTo>
                  <a:pt x="1231821" y="1636976"/>
                </a:lnTo>
                <a:lnTo>
                  <a:pt x="1239441" y="1637586"/>
                </a:lnTo>
                <a:lnTo>
                  <a:pt x="1249547" y="1637205"/>
                </a:lnTo>
                <a:lnTo>
                  <a:pt x="1255728" y="1638710"/>
                </a:lnTo>
                <a:lnTo>
                  <a:pt x="1257995" y="1642091"/>
                </a:lnTo>
                <a:lnTo>
                  <a:pt x="1259557" y="1648092"/>
                </a:lnTo>
                <a:lnTo>
                  <a:pt x="1260415" y="1656683"/>
                </a:lnTo>
                <a:lnTo>
                  <a:pt x="1258415" y="1663465"/>
                </a:lnTo>
                <a:lnTo>
                  <a:pt x="1251147" y="1670961"/>
                </a:lnTo>
                <a:lnTo>
                  <a:pt x="1247318" y="1674466"/>
                </a:lnTo>
                <a:lnTo>
                  <a:pt x="1236126" y="1681172"/>
                </a:lnTo>
                <a:lnTo>
                  <a:pt x="1232335" y="1682658"/>
                </a:lnTo>
                <a:lnTo>
                  <a:pt x="1223001" y="1683115"/>
                </a:lnTo>
                <a:lnTo>
                  <a:pt x="1215828" y="1682477"/>
                </a:lnTo>
                <a:lnTo>
                  <a:pt x="1206389" y="1679143"/>
                </a:lnTo>
                <a:lnTo>
                  <a:pt x="1201036" y="1678467"/>
                </a:lnTo>
                <a:lnTo>
                  <a:pt x="1189958" y="1678019"/>
                </a:lnTo>
                <a:lnTo>
                  <a:pt x="1187415" y="1679134"/>
                </a:lnTo>
                <a:lnTo>
                  <a:pt x="1190273" y="1682706"/>
                </a:lnTo>
                <a:lnTo>
                  <a:pt x="1194968" y="1684725"/>
                </a:lnTo>
                <a:lnTo>
                  <a:pt x="1198274" y="1687125"/>
                </a:lnTo>
                <a:lnTo>
                  <a:pt x="1198617" y="1691669"/>
                </a:lnTo>
                <a:lnTo>
                  <a:pt x="1197426" y="1698384"/>
                </a:lnTo>
                <a:lnTo>
                  <a:pt x="1196197" y="1703061"/>
                </a:lnTo>
                <a:lnTo>
                  <a:pt x="1194168" y="1706566"/>
                </a:lnTo>
                <a:lnTo>
                  <a:pt x="1186901" y="1713176"/>
                </a:lnTo>
                <a:lnTo>
                  <a:pt x="1183891" y="1715262"/>
                </a:lnTo>
                <a:lnTo>
                  <a:pt x="1170346" y="1722149"/>
                </a:lnTo>
                <a:lnTo>
                  <a:pt x="1169403" y="1723473"/>
                </a:lnTo>
                <a:lnTo>
                  <a:pt x="1172575" y="1723292"/>
                </a:lnTo>
                <a:lnTo>
                  <a:pt x="1181138" y="1720853"/>
                </a:lnTo>
                <a:lnTo>
                  <a:pt x="1183605" y="1720920"/>
                </a:lnTo>
                <a:lnTo>
                  <a:pt x="1197664" y="1726873"/>
                </a:lnTo>
                <a:lnTo>
                  <a:pt x="1208866" y="1726521"/>
                </a:lnTo>
                <a:lnTo>
                  <a:pt x="1231554" y="1721025"/>
                </a:lnTo>
                <a:lnTo>
                  <a:pt x="1233421" y="1721129"/>
                </a:lnTo>
                <a:lnTo>
                  <a:pt x="1234907" y="1721996"/>
                </a:lnTo>
                <a:lnTo>
                  <a:pt x="1236412" y="1724054"/>
                </a:lnTo>
                <a:lnTo>
                  <a:pt x="1237936" y="1727311"/>
                </a:lnTo>
                <a:lnTo>
                  <a:pt x="1236107" y="1730464"/>
                </a:lnTo>
                <a:lnTo>
                  <a:pt x="1230926" y="1733493"/>
                </a:lnTo>
                <a:lnTo>
                  <a:pt x="1222858" y="1736474"/>
                </a:lnTo>
                <a:lnTo>
                  <a:pt x="1219362" y="1738484"/>
                </a:lnTo>
                <a:lnTo>
                  <a:pt x="1216019" y="1741532"/>
                </a:lnTo>
                <a:lnTo>
                  <a:pt x="1209799" y="1748838"/>
                </a:lnTo>
                <a:lnTo>
                  <a:pt x="1207980" y="1756382"/>
                </a:lnTo>
                <a:lnTo>
                  <a:pt x="1214523" y="1759239"/>
                </a:lnTo>
                <a:lnTo>
                  <a:pt x="1217466" y="1755620"/>
                </a:lnTo>
                <a:lnTo>
                  <a:pt x="1220934" y="1747552"/>
                </a:lnTo>
                <a:lnTo>
                  <a:pt x="1224058" y="1742799"/>
                </a:lnTo>
                <a:lnTo>
                  <a:pt x="1231421" y="1739570"/>
                </a:lnTo>
                <a:lnTo>
                  <a:pt x="1240412" y="1741208"/>
                </a:lnTo>
                <a:lnTo>
                  <a:pt x="1247356" y="1739294"/>
                </a:lnTo>
                <a:lnTo>
                  <a:pt x="1261548" y="1731264"/>
                </a:lnTo>
                <a:lnTo>
                  <a:pt x="1264092" y="1730769"/>
                </a:lnTo>
                <a:lnTo>
                  <a:pt x="1284970" y="1735369"/>
                </a:lnTo>
                <a:lnTo>
                  <a:pt x="1303896" y="1744370"/>
                </a:lnTo>
                <a:lnTo>
                  <a:pt x="1313879" y="1747666"/>
                </a:lnTo>
                <a:lnTo>
                  <a:pt x="1327090" y="1749609"/>
                </a:lnTo>
                <a:lnTo>
                  <a:pt x="1350845" y="1748723"/>
                </a:lnTo>
                <a:lnTo>
                  <a:pt x="1352931" y="1750133"/>
                </a:lnTo>
                <a:lnTo>
                  <a:pt x="1352160" y="1753305"/>
                </a:lnTo>
                <a:lnTo>
                  <a:pt x="1350778" y="1755981"/>
                </a:lnTo>
                <a:lnTo>
                  <a:pt x="1346816" y="1759706"/>
                </a:lnTo>
                <a:lnTo>
                  <a:pt x="1342006" y="1762163"/>
                </a:lnTo>
                <a:lnTo>
                  <a:pt x="1339034" y="1762858"/>
                </a:lnTo>
                <a:lnTo>
                  <a:pt x="1336500" y="1764611"/>
                </a:lnTo>
                <a:lnTo>
                  <a:pt x="1330814" y="1766326"/>
                </a:lnTo>
                <a:lnTo>
                  <a:pt x="1329357" y="1767716"/>
                </a:lnTo>
                <a:lnTo>
                  <a:pt x="1331328" y="1773774"/>
                </a:lnTo>
                <a:lnTo>
                  <a:pt x="1330395" y="1774708"/>
                </a:lnTo>
                <a:lnTo>
                  <a:pt x="1325385" y="1774812"/>
                </a:lnTo>
                <a:lnTo>
                  <a:pt x="1316946" y="1778746"/>
                </a:lnTo>
                <a:lnTo>
                  <a:pt x="1310021" y="1778470"/>
                </a:lnTo>
                <a:lnTo>
                  <a:pt x="1308573" y="1779041"/>
                </a:lnTo>
                <a:lnTo>
                  <a:pt x="1309888" y="1780499"/>
                </a:lnTo>
                <a:lnTo>
                  <a:pt x="1311278" y="1783309"/>
                </a:lnTo>
                <a:lnTo>
                  <a:pt x="1312755" y="1787462"/>
                </a:lnTo>
                <a:lnTo>
                  <a:pt x="1311945" y="1790424"/>
                </a:lnTo>
                <a:lnTo>
                  <a:pt x="1308840" y="1792186"/>
                </a:lnTo>
                <a:lnTo>
                  <a:pt x="1306487" y="1792758"/>
                </a:lnTo>
                <a:lnTo>
                  <a:pt x="1298362" y="1790291"/>
                </a:lnTo>
                <a:lnTo>
                  <a:pt x="1297048" y="1790662"/>
                </a:lnTo>
                <a:lnTo>
                  <a:pt x="1298239" y="1792443"/>
                </a:lnTo>
                <a:lnTo>
                  <a:pt x="1298915" y="1795148"/>
                </a:lnTo>
                <a:lnTo>
                  <a:pt x="1299077" y="1798787"/>
                </a:lnTo>
                <a:lnTo>
                  <a:pt x="1297086" y="1801825"/>
                </a:lnTo>
                <a:lnTo>
                  <a:pt x="1292933" y="1804273"/>
                </a:lnTo>
                <a:lnTo>
                  <a:pt x="1285189" y="1810998"/>
                </a:lnTo>
                <a:lnTo>
                  <a:pt x="1281817" y="1812912"/>
                </a:lnTo>
                <a:lnTo>
                  <a:pt x="1274712" y="1814494"/>
                </a:lnTo>
                <a:lnTo>
                  <a:pt x="1273216" y="1815370"/>
                </a:lnTo>
                <a:lnTo>
                  <a:pt x="1276102" y="1820494"/>
                </a:lnTo>
                <a:lnTo>
                  <a:pt x="1275779" y="1822542"/>
                </a:lnTo>
                <a:lnTo>
                  <a:pt x="1270978" y="1828057"/>
                </a:lnTo>
                <a:lnTo>
                  <a:pt x="1263710" y="1831486"/>
                </a:lnTo>
                <a:lnTo>
                  <a:pt x="1262720" y="1833334"/>
                </a:lnTo>
                <a:lnTo>
                  <a:pt x="1262053" y="1838287"/>
                </a:lnTo>
                <a:lnTo>
                  <a:pt x="1261520" y="1840259"/>
                </a:lnTo>
                <a:lnTo>
                  <a:pt x="1259596" y="1843088"/>
                </a:lnTo>
                <a:lnTo>
                  <a:pt x="1252699" y="1848460"/>
                </a:lnTo>
                <a:lnTo>
                  <a:pt x="1247813" y="1851127"/>
                </a:lnTo>
                <a:lnTo>
                  <a:pt x="1245394" y="1853308"/>
                </a:lnTo>
                <a:lnTo>
                  <a:pt x="1242393" y="1856946"/>
                </a:lnTo>
                <a:lnTo>
                  <a:pt x="1238612" y="1858870"/>
                </a:lnTo>
                <a:lnTo>
                  <a:pt x="1234049" y="1859090"/>
                </a:lnTo>
                <a:lnTo>
                  <a:pt x="1229725" y="1860452"/>
                </a:lnTo>
                <a:lnTo>
                  <a:pt x="1222620" y="1864309"/>
                </a:lnTo>
                <a:lnTo>
                  <a:pt x="1217667" y="1865586"/>
                </a:lnTo>
                <a:lnTo>
                  <a:pt x="1202026" y="1872215"/>
                </a:lnTo>
                <a:lnTo>
                  <a:pt x="1194673" y="1873272"/>
                </a:lnTo>
                <a:lnTo>
                  <a:pt x="1188311" y="1875634"/>
                </a:lnTo>
                <a:lnTo>
                  <a:pt x="1175214" y="1881931"/>
                </a:lnTo>
                <a:lnTo>
                  <a:pt x="1168975" y="1883950"/>
                </a:lnTo>
                <a:lnTo>
                  <a:pt x="1164650" y="1886341"/>
                </a:lnTo>
                <a:lnTo>
                  <a:pt x="1159926" y="1887026"/>
                </a:lnTo>
                <a:lnTo>
                  <a:pt x="1152239" y="1885474"/>
                </a:lnTo>
                <a:lnTo>
                  <a:pt x="1148096" y="1885417"/>
                </a:lnTo>
                <a:lnTo>
                  <a:pt x="1145543" y="1886360"/>
                </a:lnTo>
                <a:lnTo>
                  <a:pt x="1143210" y="1888284"/>
                </a:lnTo>
                <a:lnTo>
                  <a:pt x="1139352" y="1893541"/>
                </a:lnTo>
                <a:lnTo>
                  <a:pt x="1136075" y="1893941"/>
                </a:lnTo>
                <a:lnTo>
                  <a:pt x="1125331" y="1889779"/>
                </a:lnTo>
                <a:lnTo>
                  <a:pt x="1125550" y="1891665"/>
                </a:lnTo>
                <a:lnTo>
                  <a:pt x="1128389" y="1896170"/>
                </a:lnTo>
                <a:lnTo>
                  <a:pt x="1128255" y="1899352"/>
                </a:lnTo>
                <a:lnTo>
                  <a:pt x="1121864" y="1902581"/>
                </a:lnTo>
                <a:lnTo>
                  <a:pt x="1118426" y="1903400"/>
                </a:lnTo>
                <a:lnTo>
                  <a:pt x="1113349" y="1902076"/>
                </a:lnTo>
                <a:lnTo>
                  <a:pt x="1106634" y="1898590"/>
                </a:lnTo>
                <a:lnTo>
                  <a:pt x="1098014" y="1891294"/>
                </a:lnTo>
                <a:lnTo>
                  <a:pt x="1087450" y="1880102"/>
                </a:lnTo>
                <a:lnTo>
                  <a:pt x="1082364" y="1876301"/>
                </a:lnTo>
                <a:lnTo>
                  <a:pt x="1082735" y="1879911"/>
                </a:lnTo>
                <a:lnTo>
                  <a:pt x="1083916" y="1883435"/>
                </a:lnTo>
                <a:lnTo>
                  <a:pt x="1085907" y="1886855"/>
                </a:lnTo>
                <a:lnTo>
                  <a:pt x="1086307" y="1889331"/>
                </a:lnTo>
                <a:lnTo>
                  <a:pt x="1085126" y="1890865"/>
                </a:lnTo>
                <a:lnTo>
                  <a:pt x="1083574" y="1891637"/>
                </a:lnTo>
                <a:lnTo>
                  <a:pt x="1081640" y="1891646"/>
                </a:lnTo>
                <a:lnTo>
                  <a:pt x="1081307" y="1892513"/>
                </a:lnTo>
                <a:lnTo>
                  <a:pt x="1084459" y="1897828"/>
                </a:lnTo>
                <a:lnTo>
                  <a:pt x="1086945" y="1903266"/>
                </a:lnTo>
                <a:lnTo>
                  <a:pt x="1086717" y="1908410"/>
                </a:lnTo>
                <a:lnTo>
                  <a:pt x="1083764" y="1913268"/>
                </a:lnTo>
                <a:lnTo>
                  <a:pt x="1081231" y="1916106"/>
                </a:lnTo>
                <a:lnTo>
                  <a:pt x="1079116" y="1916944"/>
                </a:lnTo>
                <a:lnTo>
                  <a:pt x="1066572" y="1928965"/>
                </a:lnTo>
                <a:lnTo>
                  <a:pt x="1063076" y="1930479"/>
                </a:lnTo>
                <a:lnTo>
                  <a:pt x="1061485" y="1931956"/>
                </a:lnTo>
                <a:lnTo>
                  <a:pt x="1060180" y="1934166"/>
                </a:lnTo>
                <a:lnTo>
                  <a:pt x="1056532" y="1944024"/>
                </a:lnTo>
                <a:lnTo>
                  <a:pt x="1055056" y="1947024"/>
                </a:lnTo>
                <a:lnTo>
                  <a:pt x="1052122" y="1950920"/>
                </a:lnTo>
                <a:lnTo>
                  <a:pt x="1050893" y="1951596"/>
                </a:lnTo>
                <a:lnTo>
                  <a:pt x="1050541" y="1953187"/>
                </a:lnTo>
                <a:lnTo>
                  <a:pt x="1051074" y="1955683"/>
                </a:lnTo>
                <a:lnTo>
                  <a:pt x="1050265" y="1959836"/>
                </a:lnTo>
                <a:lnTo>
                  <a:pt x="1048122" y="1965627"/>
                </a:lnTo>
                <a:lnTo>
                  <a:pt x="1040816" y="1981514"/>
                </a:lnTo>
                <a:lnTo>
                  <a:pt x="1034929" y="1996202"/>
                </a:lnTo>
                <a:lnTo>
                  <a:pt x="1032348" y="2000983"/>
                </a:lnTo>
                <a:lnTo>
                  <a:pt x="1030462" y="2003003"/>
                </a:lnTo>
                <a:lnTo>
                  <a:pt x="1029272" y="2002279"/>
                </a:lnTo>
                <a:lnTo>
                  <a:pt x="1026347" y="2002650"/>
                </a:lnTo>
                <a:lnTo>
                  <a:pt x="1024928" y="2005213"/>
                </a:lnTo>
                <a:lnTo>
                  <a:pt x="1023642" y="2009832"/>
                </a:lnTo>
                <a:lnTo>
                  <a:pt x="1022242" y="2013347"/>
                </a:lnTo>
                <a:lnTo>
                  <a:pt x="1020728" y="2015757"/>
                </a:lnTo>
                <a:lnTo>
                  <a:pt x="1008917" y="2026120"/>
                </a:lnTo>
                <a:lnTo>
                  <a:pt x="1005878" y="2028034"/>
                </a:lnTo>
                <a:lnTo>
                  <a:pt x="1003145" y="2026825"/>
                </a:lnTo>
                <a:lnTo>
                  <a:pt x="999915" y="2027291"/>
                </a:lnTo>
                <a:lnTo>
                  <a:pt x="993219" y="2021834"/>
                </a:lnTo>
                <a:lnTo>
                  <a:pt x="992058" y="2019824"/>
                </a:lnTo>
                <a:lnTo>
                  <a:pt x="987733" y="2015319"/>
                </a:lnTo>
                <a:lnTo>
                  <a:pt x="987876" y="2017671"/>
                </a:lnTo>
                <a:lnTo>
                  <a:pt x="988600" y="2018967"/>
                </a:lnTo>
                <a:lnTo>
                  <a:pt x="989200" y="2020862"/>
                </a:lnTo>
                <a:lnTo>
                  <a:pt x="990714" y="2023186"/>
                </a:lnTo>
                <a:lnTo>
                  <a:pt x="994067" y="2035350"/>
                </a:lnTo>
                <a:lnTo>
                  <a:pt x="991419" y="2037836"/>
                </a:lnTo>
                <a:lnTo>
                  <a:pt x="989048" y="2040665"/>
                </a:lnTo>
                <a:lnTo>
                  <a:pt x="982999" y="2045437"/>
                </a:lnTo>
                <a:lnTo>
                  <a:pt x="976456" y="2053400"/>
                </a:lnTo>
                <a:lnTo>
                  <a:pt x="974046" y="2055619"/>
                </a:lnTo>
                <a:lnTo>
                  <a:pt x="973503" y="2049132"/>
                </a:lnTo>
                <a:lnTo>
                  <a:pt x="973779" y="2047189"/>
                </a:lnTo>
                <a:lnTo>
                  <a:pt x="970083" y="2044037"/>
                </a:lnTo>
                <a:lnTo>
                  <a:pt x="970197" y="2046303"/>
                </a:lnTo>
                <a:lnTo>
                  <a:pt x="969816" y="2048418"/>
                </a:lnTo>
                <a:lnTo>
                  <a:pt x="967140" y="2056819"/>
                </a:lnTo>
                <a:lnTo>
                  <a:pt x="966397" y="2058267"/>
                </a:lnTo>
                <a:lnTo>
                  <a:pt x="965073" y="2057943"/>
                </a:lnTo>
                <a:lnTo>
                  <a:pt x="962197" y="2059486"/>
                </a:lnTo>
                <a:lnTo>
                  <a:pt x="959253" y="2058753"/>
                </a:lnTo>
                <a:lnTo>
                  <a:pt x="956748" y="2054943"/>
                </a:lnTo>
                <a:lnTo>
                  <a:pt x="955758" y="2052961"/>
                </a:lnTo>
                <a:lnTo>
                  <a:pt x="951205" y="2058400"/>
                </a:lnTo>
                <a:lnTo>
                  <a:pt x="948995" y="2058257"/>
                </a:lnTo>
                <a:lnTo>
                  <a:pt x="948624" y="2062810"/>
                </a:lnTo>
                <a:lnTo>
                  <a:pt x="946480" y="2066954"/>
                </a:lnTo>
                <a:lnTo>
                  <a:pt x="943651" y="2068744"/>
                </a:lnTo>
                <a:lnTo>
                  <a:pt x="939698" y="2068601"/>
                </a:lnTo>
                <a:lnTo>
                  <a:pt x="937279" y="2071049"/>
                </a:lnTo>
                <a:lnTo>
                  <a:pt x="931917" y="2068430"/>
                </a:lnTo>
                <a:lnTo>
                  <a:pt x="930678" y="2063506"/>
                </a:lnTo>
                <a:lnTo>
                  <a:pt x="934926" y="2056733"/>
                </a:lnTo>
                <a:lnTo>
                  <a:pt x="936127" y="2053933"/>
                </a:lnTo>
                <a:lnTo>
                  <a:pt x="935346" y="2050475"/>
                </a:lnTo>
                <a:lnTo>
                  <a:pt x="936374" y="2045999"/>
                </a:lnTo>
                <a:lnTo>
                  <a:pt x="944489" y="2031721"/>
                </a:lnTo>
                <a:lnTo>
                  <a:pt x="949985" y="2024444"/>
                </a:lnTo>
                <a:lnTo>
                  <a:pt x="949671" y="2023139"/>
                </a:lnTo>
                <a:lnTo>
                  <a:pt x="942204" y="2021548"/>
                </a:lnTo>
                <a:lnTo>
                  <a:pt x="935679" y="2019043"/>
                </a:lnTo>
                <a:lnTo>
                  <a:pt x="929326" y="2018186"/>
                </a:lnTo>
                <a:lnTo>
                  <a:pt x="926516" y="2019033"/>
                </a:lnTo>
                <a:lnTo>
                  <a:pt x="930993" y="2023224"/>
                </a:lnTo>
                <a:lnTo>
                  <a:pt x="937327" y="2027282"/>
                </a:lnTo>
                <a:lnTo>
                  <a:pt x="934212" y="2031149"/>
                </a:lnTo>
                <a:lnTo>
                  <a:pt x="931526" y="2035245"/>
                </a:lnTo>
                <a:lnTo>
                  <a:pt x="928745" y="2046341"/>
                </a:lnTo>
                <a:lnTo>
                  <a:pt x="926964" y="2050866"/>
                </a:lnTo>
                <a:lnTo>
                  <a:pt x="920058" y="2045675"/>
                </a:lnTo>
                <a:lnTo>
                  <a:pt x="916791" y="2043913"/>
                </a:lnTo>
                <a:lnTo>
                  <a:pt x="918867" y="2049675"/>
                </a:lnTo>
                <a:lnTo>
                  <a:pt x="924916" y="2055124"/>
                </a:lnTo>
                <a:lnTo>
                  <a:pt x="925306" y="2056914"/>
                </a:lnTo>
                <a:lnTo>
                  <a:pt x="925268" y="2063363"/>
                </a:lnTo>
                <a:lnTo>
                  <a:pt x="913686" y="2069030"/>
                </a:lnTo>
                <a:lnTo>
                  <a:pt x="901598" y="2069887"/>
                </a:lnTo>
                <a:lnTo>
                  <a:pt x="892921" y="2071487"/>
                </a:lnTo>
                <a:lnTo>
                  <a:pt x="878281" y="2073431"/>
                </a:lnTo>
                <a:lnTo>
                  <a:pt x="872595" y="2073431"/>
                </a:lnTo>
                <a:lnTo>
                  <a:pt x="872109" y="2075602"/>
                </a:lnTo>
                <a:lnTo>
                  <a:pt x="886425" y="2085470"/>
                </a:lnTo>
                <a:lnTo>
                  <a:pt x="888511" y="2087270"/>
                </a:lnTo>
                <a:lnTo>
                  <a:pt x="886520" y="2090652"/>
                </a:lnTo>
                <a:lnTo>
                  <a:pt x="883558" y="2092747"/>
                </a:lnTo>
                <a:lnTo>
                  <a:pt x="878910" y="2099958"/>
                </a:lnTo>
                <a:lnTo>
                  <a:pt x="876481" y="2102434"/>
                </a:lnTo>
                <a:lnTo>
                  <a:pt x="870461" y="2105835"/>
                </a:lnTo>
                <a:lnTo>
                  <a:pt x="859384" y="2102044"/>
                </a:lnTo>
                <a:lnTo>
                  <a:pt x="853688" y="2103739"/>
                </a:lnTo>
                <a:lnTo>
                  <a:pt x="848240" y="2102549"/>
                </a:lnTo>
                <a:lnTo>
                  <a:pt x="848125" y="2106692"/>
                </a:lnTo>
                <a:lnTo>
                  <a:pt x="849754" y="2109711"/>
                </a:lnTo>
                <a:lnTo>
                  <a:pt x="851402" y="2117189"/>
                </a:lnTo>
                <a:lnTo>
                  <a:pt x="855059" y="2116608"/>
                </a:lnTo>
                <a:lnTo>
                  <a:pt x="859707" y="2114255"/>
                </a:lnTo>
                <a:lnTo>
                  <a:pt x="863298" y="2119903"/>
                </a:lnTo>
                <a:lnTo>
                  <a:pt x="865661" y="2129428"/>
                </a:lnTo>
                <a:lnTo>
                  <a:pt x="869785" y="2134238"/>
                </a:lnTo>
                <a:lnTo>
                  <a:pt x="871614" y="2137953"/>
                </a:lnTo>
                <a:lnTo>
                  <a:pt x="872357" y="2141449"/>
                </a:lnTo>
                <a:lnTo>
                  <a:pt x="869785" y="2144925"/>
                </a:lnTo>
                <a:lnTo>
                  <a:pt x="864461" y="2149821"/>
                </a:lnTo>
                <a:lnTo>
                  <a:pt x="858555" y="2150736"/>
                </a:lnTo>
                <a:lnTo>
                  <a:pt x="858879" y="2154603"/>
                </a:lnTo>
                <a:lnTo>
                  <a:pt x="856326" y="2157375"/>
                </a:lnTo>
                <a:lnTo>
                  <a:pt x="850907" y="2156565"/>
                </a:lnTo>
                <a:lnTo>
                  <a:pt x="848373" y="2154622"/>
                </a:lnTo>
                <a:lnTo>
                  <a:pt x="845744" y="2153707"/>
                </a:lnTo>
                <a:lnTo>
                  <a:pt x="834962" y="2152669"/>
                </a:lnTo>
                <a:lnTo>
                  <a:pt x="845820" y="2160099"/>
                </a:lnTo>
                <a:lnTo>
                  <a:pt x="849678" y="2163547"/>
                </a:lnTo>
                <a:lnTo>
                  <a:pt x="851392" y="2161508"/>
                </a:lnTo>
                <a:lnTo>
                  <a:pt x="855155" y="2161013"/>
                </a:lnTo>
                <a:lnTo>
                  <a:pt x="860708" y="2162899"/>
                </a:lnTo>
                <a:lnTo>
                  <a:pt x="859784" y="2175339"/>
                </a:lnTo>
                <a:lnTo>
                  <a:pt x="862213" y="2185349"/>
                </a:lnTo>
                <a:lnTo>
                  <a:pt x="862508" y="2187588"/>
                </a:lnTo>
                <a:lnTo>
                  <a:pt x="856593" y="2193550"/>
                </a:lnTo>
                <a:lnTo>
                  <a:pt x="856497" y="2199104"/>
                </a:lnTo>
                <a:lnTo>
                  <a:pt x="852973" y="2200647"/>
                </a:lnTo>
                <a:lnTo>
                  <a:pt x="849183" y="2200294"/>
                </a:lnTo>
                <a:lnTo>
                  <a:pt x="848983" y="2206362"/>
                </a:lnTo>
                <a:lnTo>
                  <a:pt x="846411" y="2210134"/>
                </a:lnTo>
                <a:lnTo>
                  <a:pt x="846868" y="2212496"/>
                </a:lnTo>
                <a:lnTo>
                  <a:pt x="847601" y="2214601"/>
                </a:lnTo>
                <a:lnTo>
                  <a:pt x="845258" y="2218430"/>
                </a:lnTo>
                <a:lnTo>
                  <a:pt x="843144" y="2223078"/>
                </a:lnTo>
                <a:lnTo>
                  <a:pt x="840115" y="2227136"/>
                </a:lnTo>
                <a:lnTo>
                  <a:pt x="838514" y="2226717"/>
                </a:lnTo>
                <a:lnTo>
                  <a:pt x="833704" y="2226983"/>
                </a:lnTo>
                <a:lnTo>
                  <a:pt x="827922" y="2226640"/>
                </a:lnTo>
                <a:lnTo>
                  <a:pt x="823236" y="2221363"/>
                </a:lnTo>
                <a:lnTo>
                  <a:pt x="821293" y="2219601"/>
                </a:lnTo>
                <a:lnTo>
                  <a:pt x="819102" y="2218449"/>
                </a:lnTo>
                <a:lnTo>
                  <a:pt x="819941" y="2221849"/>
                </a:lnTo>
                <a:lnTo>
                  <a:pt x="821255" y="2223888"/>
                </a:lnTo>
                <a:lnTo>
                  <a:pt x="825580" y="2227698"/>
                </a:lnTo>
                <a:lnTo>
                  <a:pt x="833542" y="2232393"/>
                </a:lnTo>
                <a:lnTo>
                  <a:pt x="833295" y="2235718"/>
                </a:lnTo>
                <a:lnTo>
                  <a:pt x="831171" y="2237156"/>
                </a:lnTo>
                <a:lnTo>
                  <a:pt x="826208" y="2246157"/>
                </a:lnTo>
                <a:lnTo>
                  <a:pt x="824446" y="2246357"/>
                </a:lnTo>
                <a:lnTo>
                  <a:pt x="822217" y="2248672"/>
                </a:lnTo>
                <a:lnTo>
                  <a:pt x="815340" y="2247891"/>
                </a:lnTo>
                <a:lnTo>
                  <a:pt x="812454" y="2246967"/>
                </a:lnTo>
                <a:lnTo>
                  <a:pt x="803967" y="2247557"/>
                </a:lnTo>
                <a:lnTo>
                  <a:pt x="801081" y="2246767"/>
                </a:lnTo>
                <a:lnTo>
                  <a:pt x="798605" y="2247148"/>
                </a:lnTo>
                <a:lnTo>
                  <a:pt x="800910" y="2249681"/>
                </a:lnTo>
                <a:lnTo>
                  <a:pt x="805767" y="2251958"/>
                </a:lnTo>
                <a:lnTo>
                  <a:pt x="811292" y="2254244"/>
                </a:lnTo>
                <a:lnTo>
                  <a:pt x="819693" y="2255968"/>
                </a:lnTo>
                <a:lnTo>
                  <a:pt x="819388" y="2259225"/>
                </a:lnTo>
                <a:lnTo>
                  <a:pt x="817283" y="2261892"/>
                </a:lnTo>
                <a:lnTo>
                  <a:pt x="818493" y="2265864"/>
                </a:lnTo>
                <a:lnTo>
                  <a:pt x="817550" y="2268703"/>
                </a:lnTo>
                <a:lnTo>
                  <a:pt x="817150" y="2272075"/>
                </a:lnTo>
                <a:lnTo>
                  <a:pt x="815188" y="2279885"/>
                </a:lnTo>
                <a:lnTo>
                  <a:pt x="817474" y="2285219"/>
                </a:lnTo>
                <a:lnTo>
                  <a:pt x="819960" y="2287819"/>
                </a:lnTo>
                <a:lnTo>
                  <a:pt x="819674" y="2291239"/>
                </a:lnTo>
                <a:lnTo>
                  <a:pt x="820846" y="2296687"/>
                </a:lnTo>
                <a:lnTo>
                  <a:pt x="817112" y="2301535"/>
                </a:lnTo>
                <a:lnTo>
                  <a:pt x="814016" y="2301354"/>
                </a:lnTo>
                <a:lnTo>
                  <a:pt x="809606" y="2302440"/>
                </a:lnTo>
                <a:lnTo>
                  <a:pt x="808139" y="2304574"/>
                </a:lnTo>
                <a:lnTo>
                  <a:pt x="815131" y="2306584"/>
                </a:lnTo>
                <a:lnTo>
                  <a:pt x="814492" y="2310194"/>
                </a:lnTo>
                <a:lnTo>
                  <a:pt x="812587" y="2314708"/>
                </a:lnTo>
                <a:lnTo>
                  <a:pt x="810587" y="2324434"/>
                </a:lnTo>
                <a:lnTo>
                  <a:pt x="806520" y="2340988"/>
                </a:lnTo>
                <a:lnTo>
                  <a:pt x="804615" y="2357276"/>
                </a:lnTo>
                <a:lnTo>
                  <a:pt x="795881" y="2370554"/>
                </a:lnTo>
                <a:lnTo>
                  <a:pt x="792785" y="2370925"/>
                </a:lnTo>
                <a:lnTo>
                  <a:pt x="792004" y="2371449"/>
                </a:lnTo>
                <a:lnTo>
                  <a:pt x="787746" y="2370773"/>
                </a:lnTo>
                <a:lnTo>
                  <a:pt x="781060" y="2367715"/>
                </a:lnTo>
                <a:lnTo>
                  <a:pt x="775888" y="2366705"/>
                </a:lnTo>
                <a:lnTo>
                  <a:pt x="772392" y="2366667"/>
                </a:lnTo>
                <a:lnTo>
                  <a:pt x="771944" y="2368191"/>
                </a:lnTo>
                <a:lnTo>
                  <a:pt x="774840" y="2370649"/>
                </a:lnTo>
                <a:lnTo>
                  <a:pt x="779269" y="2371677"/>
                </a:lnTo>
                <a:lnTo>
                  <a:pt x="782812" y="2373306"/>
                </a:lnTo>
                <a:lnTo>
                  <a:pt x="789165" y="2374821"/>
                </a:lnTo>
                <a:lnTo>
                  <a:pt x="791375" y="2377754"/>
                </a:lnTo>
                <a:lnTo>
                  <a:pt x="792890" y="2380879"/>
                </a:lnTo>
                <a:lnTo>
                  <a:pt x="792671" y="2382593"/>
                </a:lnTo>
                <a:lnTo>
                  <a:pt x="792661" y="2384612"/>
                </a:lnTo>
                <a:lnTo>
                  <a:pt x="793795" y="2395461"/>
                </a:lnTo>
                <a:lnTo>
                  <a:pt x="790804" y="2399195"/>
                </a:lnTo>
                <a:lnTo>
                  <a:pt x="788518" y="2402567"/>
                </a:lnTo>
                <a:lnTo>
                  <a:pt x="780583" y="2402100"/>
                </a:lnTo>
                <a:lnTo>
                  <a:pt x="779202" y="2400919"/>
                </a:lnTo>
                <a:lnTo>
                  <a:pt x="771544" y="2397366"/>
                </a:lnTo>
                <a:lnTo>
                  <a:pt x="772011" y="2399033"/>
                </a:lnTo>
                <a:lnTo>
                  <a:pt x="777554" y="2403853"/>
                </a:lnTo>
                <a:lnTo>
                  <a:pt x="779488" y="2406253"/>
                </a:lnTo>
                <a:lnTo>
                  <a:pt x="778193" y="2406749"/>
                </a:lnTo>
                <a:lnTo>
                  <a:pt x="775954" y="2406930"/>
                </a:lnTo>
                <a:lnTo>
                  <a:pt x="772839" y="2408549"/>
                </a:lnTo>
                <a:lnTo>
                  <a:pt x="767210" y="2407673"/>
                </a:lnTo>
                <a:lnTo>
                  <a:pt x="767525" y="2405244"/>
                </a:lnTo>
                <a:lnTo>
                  <a:pt x="768591" y="2402739"/>
                </a:lnTo>
                <a:lnTo>
                  <a:pt x="766020" y="2403167"/>
                </a:lnTo>
                <a:lnTo>
                  <a:pt x="763153" y="2404434"/>
                </a:lnTo>
                <a:lnTo>
                  <a:pt x="761486" y="2403967"/>
                </a:lnTo>
                <a:lnTo>
                  <a:pt x="760095" y="2404110"/>
                </a:lnTo>
                <a:lnTo>
                  <a:pt x="759305" y="2402853"/>
                </a:lnTo>
                <a:lnTo>
                  <a:pt x="758219" y="2397947"/>
                </a:lnTo>
                <a:lnTo>
                  <a:pt x="759514" y="2395481"/>
                </a:lnTo>
                <a:lnTo>
                  <a:pt x="764153" y="2389080"/>
                </a:lnTo>
                <a:lnTo>
                  <a:pt x="765629" y="2385632"/>
                </a:lnTo>
                <a:lnTo>
                  <a:pt x="764343" y="2384060"/>
                </a:lnTo>
                <a:lnTo>
                  <a:pt x="761029" y="2387756"/>
                </a:lnTo>
                <a:lnTo>
                  <a:pt x="757609" y="2393613"/>
                </a:lnTo>
                <a:lnTo>
                  <a:pt x="756085" y="2397147"/>
                </a:lnTo>
                <a:lnTo>
                  <a:pt x="753942" y="2397833"/>
                </a:lnTo>
                <a:lnTo>
                  <a:pt x="748617" y="2396052"/>
                </a:lnTo>
                <a:lnTo>
                  <a:pt x="733463" y="2387851"/>
                </a:lnTo>
                <a:lnTo>
                  <a:pt x="733911" y="2382850"/>
                </a:lnTo>
                <a:lnTo>
                  <a:pt x="733768" y="2378697"/>
                </a:lnTo>
                <a:lnTo>
                  <a:pt x="738188" y="2378174"/>
                </a:lnTo>
                <a:lnTo>
                  <a:pt x="741398" y="2376364"/>
                </a:lnTo>
                <a:lnTo>
                  <a:pt x="744274" y="2374144"/>
                </a:lnTo>
                <a:lnTo>
                  <a:pt x="747513" y="2370096"/>
                </a:lnTo>
                <a:lnTo>
                  <a:pt x="750484" y="2363391"/>
                </a:lnTo>
                <a:lnTo>
                  <a:pt x="750103" y="2362876"/>
                </a:lnTo>
                <a:lnTo>
                  <a:pt x="741388" y="2371430"/>
                </a:lnTo>
                <a:lnTo>
                  <a:pt x="736025" y="2374278"/>
                </a:lnTo>
                <a:lnTo>
                  <a:pt x="733435" y="2374802"/>
                </a:lnTo>
                <a:lnTo>
                  <a:pt x="732139" y="2373544"/>
                </a:lnTo>
                <a:lnTo>
                  <a:pt x="727825" y="2370801"/>
                </a:lnTo>
                <a:lnTo>
                  <a:pt x="725024" y="2369553"/>
                </a:lnTo>
                <a:lnTo>
                  <a:pt x="718633" y="2367515"/>
                </a:lnTo>
                <a:lnTo>
                  <a:pt x="717499" y="2366420"/>
                </a:lnTo>
                <a:lnTo>
                  <a:pt x="715623" y="2365543"/>
                </a:lnTo>
                <a:lnTo>
                  <a:pt x="713070" y="2356780"/>
                </a:lnTo>
                <a:lnTo>
                  <a:pt x="716366" y="2346074"/>
                </a:lnTo>
                <a:lnTo>
                  <a:pt x="718633" y="2342950"/>
                </a:lnTo>
                <a:lnTo>
                  <a:pt x="720071" y="2339331"/>
                </a:lnTo>
                <a:lnTo>
                  <a:pt x="720881" y="2334520"/>
                </a:lnTo>
                <a:lnTo>
                  <a:pt x="720319" y="2332463"/>
                </a:lnTo>
                <a:lnTo>
                  <a:pt x="718395" y="2333168"/>
                </a:lnTo>
                <a:lnTo>
                  <a:pt x="717499" y="2334816"/>
                </a:lnTo>
                <a:lnTo>
                  <a:pt x="717642" y="2337397"/>
                </a:lnTo>
                <a:lnTo>
                  <a:pt x="716537" y="2339188"/>
                </a:lnTo>
                <a:lnTo>
                  <a:pt x="708917" y="2343293"/>
                </a:lnTo>
                <a:lnTo>
                  <a:pt x="701278" y="2346617"/>
                </a:lnTo>
                <a:lnTo>
                  <a:pt x="697659" y="2349760"/>
                </a:lnTo>
                <a:lnTo>
                  <a:pt x="695306" y="2352208"/>
                </a:lnTo>
                <a:lnTo>
                  <a:pt x="693468" y="2354609"/>
                </a:lnTo>
                <a:lnTo>
                  <a:pt x="690658" y="2354399"/>
                </a:lnTo>
                <a:lnTo>
                  <a:pt x="686781" y="2354885"/>
                </a:lnTo>
                <a:lnTo>
                  <a:pt x="684124" y="2356447"/>
                </a:lnTo>
                <a:lnTo>
                  <a:pt x="680238" y="2355485"/>
                </a:lnTo>
                <a:lnTo>
                  <a:pt x="677704" y="2353170"/>
                </a:lnTo>
                <a:lnTo>
                  <a:pt x="674646" y="2352904"/>
                </a:lnTo>
                <a:lnTo>
                  <a:pt x="671217" y="2354018"/>
                </a:lnTo>
                <a:lnTo>
                  <a:pt x="668846" y="2353923"/>
                </a:lnTo>
                <a:lnTo>
                  <a:pt x="669046" y="2355494"/>
                </a:lnTo>
                <a:lnTo>
                  <a:pt x="670627" y="2359352"/>
                </a:lnTo>
                <a:lnTo>
                  <a:pt x="668008" y="2359609"/>
                </a:lnTo>
                <a:lnTo>
                  <a:pt x="663035" y="2359762"/>
                </a:lnTo>
                <a:lnTo>
                  <a:pt x="660530" y="2358638"/>
                </a:lnTo>
                <a:lnTo>
                  <a:pt x="658568" y="2357171"/>
                </a:lnTo>
                <a:lnTo>
                  <a:pt x="656939" y="2355123"/>
                </a:lnTo>
                <a:lnTo>
                  <a:pt x="657920" y="2352437"/>
                </a:lnTo>
                <a:lnTo>
                  <a:pt x="665921" y="2347503"/>
                </a:lnTo>
                <a:lnTo>
                  <a:pt x="669550" y="2344636"/>
                </a:lnTo>
                <a:lnTo>
                  <a:pt x="667179" y="2343655"/>
                </a:lnTo>
                <a:lnTo>
                  <a:pt x="659502" y="2344541"/>
                </a:lnTo>
                <a:lnTo>
                  <a:pt x="658225" y="2343798"/>
                </a:lnTo>
                <a:lnTo>
                  <a:pt x="653082" y="2344245"/>
                </a:lnTo>
                <a:lnTo>
                  <a:pt x="653301" y="2336864"/>
                </a:lnTo>
                <a:lnTo>
                  <a:pt x="652053" y="2335025"/>
                </a:lnTo>
                <a:lnTo>
                  <a:pt x="651967" y="2334159"/>
                </a:lnTo>
                <a:lnTo>
                  <a:pt x="650186" y="2332092"/>
                </a:lnTo>
                <a:lnTo>
                  <a:pt x="648500" y="2331577"/>
                </a:lnTo>
                <a:lnTo>
                  <a:pt x="647452" y="2330834"/>
                </a:lnTo>
                <a:lnTo>
                  <a:pt x="638766" y="2329167"/>
                </a:lnTo>
                <a:lnTo>
                  <a:pt x="637632" y="2325024"/>
                </a:lnTo>
                <a:lnTo>
                  <a:pt x="637032" y="2320747"/>
                </a:lnTo>
                <a:lnTo>
                  <a:pt x="635375" y="2315423"/>
                </a:lnTo>
                <a:lnTo>
                  <a:pt x="631212" y="2314032"/>
                </a:lnTo>
                <a:lnTo>
                  <a:pt x="628964" y="2311718"/>
                </a:lnTo>
                <a:lnTo>
                  <a:pt x="630755" y="2309346"/>
                </a:lnTo>
                <a:lnTo>
                  <a:pt x="631536" y="2306336"/>
                </a:lnTo>
                <a:lnTo>
                  <a:pt x="629612" y="2304955"/>
                </a:lnTo>
                <a:lnTo>
                  <a:pt x="628383" y="2302831"/>
                </a:lnTo>
                <a:lnTo>
                  <a:pt x="628564" y="2301450"/>
                </a:lnTo>
                <a:lnTo>
                  <a:pt x="627002" y="2297706"/>
                </a:lnTo>
                <a:lnTo>
                  <a:pt x="626536" y="2294782"/>
                </a:lnTo>
                <a:lnTo>
                  <a:pt x="628326" y="2292029"/>
                </a:lnTo>
                <a:lnTo>
                  <a:pt x="633241" y="2288915"/>
                </a:lnTo>
                <a:lnTo>
                  <a:pt x="634832" y="2287657"/>
                </a:lnTo>
                <a:lnTo>
                  <a:pt x="635651" y="2286295"/>
                </a:lnTo>
                <a:lnTo>
                  <a:pt x="641290" y="2284000"/>
                </a:lnTo>
                <a:lnTo>
                  <a:pt x="636489" y="2282381"/>
                </a:lnTo>
                <a:lnTo>
                  <a:pt x="633489" y="2282133"/>
                </a:lnTo>
                <a:lnTo>
                  <a:pt x="631298" y="2282895"/>
                </a:lnTo>
                <a:lnTo>
                  <a:pt x="629279" y="2285943"/>
                </a:lnTo>
                <a:lnTo>
                  <a:pt x="627393" y="2287962"/>
                </a:lnTo>
                <a:lnTo>
                  <a:pt x="620040" y="2288619"/>
                </a:lnTo>
                <a:lnTo>
                  <a:pt x="618954" y="2287572"/>
                </a:lnTo>
                <a:lnTo>
                  <a:pt x="618439" y="2283266"/>
                </a:lnTo>
                <a:lnTo>
                  <a:pt x="618858" y="2279942"/>
                </a:lnTo>
                <a:lnTo>
                  <a:pt x="621916" y="2275256"/>
                </a:lnTo>
                <a:lnTo>
                  <a:pt x="618392" y="2272932"/>
                </a:lnTo>
                <a:lnTo>
                  <a:pt x="615163" y="2272170"/>
                </a:lnTo>
                <a:lnTo>
                  <a:pt x="611496" y="2269989"/>
                </a:lnTo>
                <a:lnTo>
                  <a:pt x="608105" y="2267684"/>
                </a:lnTo>
                <a:lnTo>
                  <a:pt x="605190" y="2264998"/>
                </a:lnTo>
                <a:lnTo>
                  <a:pt x="602352" y="2261826"/>
                </a:lnTo>
                <a:lnTo>
                  <a:pt x="601447" y="2261426"/>
                </a:lnTo>
                <a:lnTo>
                  <a:pt x="602466" y="2258101"/>
                </a:lnTo>
                <a:lnTo>
                  <a:pt x="603047" y="2255358"/>
                </a:lnTo>
                <a:lnTo>
                  <a:pt x="603133" y="2249453"/>
                </a:lnTo>
                <a:lnTo>
                  <a:pt x="601990" y="2246995"/>
                </a:lnTo>
                <a:lnTo>
                  <a:pt x="604533" y="2241928"/>
                </a:lnTo>
                <a:lnTo>
                  <a:pt x="607952" y="2236375"/>
                </a:lnTo>
                <a:lnTo>
                  <a:pt x="615515" y="2228098"/>
                </a:lnTo>
                <a:lnTo>
                  <a:pt x="607514" y="2232089"/>
                </a:lnTo>
                <a:lnTo>
                  <a:pt x="600942" y="2240766"/>
                </a:lnTo>
                <a:lnTo>
                  <a:pt x="599551" y="2241166"/>
                </a:lnTo>
                <a:lnTo>
                  <a:pt x="599065" y="2239594"/>
                </a:lnTo>
                <a:lnTo>
                  <a:pt x="596570" y="2233965"/>
                </a:lnTo>
                <a:lnTo>
                  <a:pt x="594693" y="2232422"/>
                </a:lnTo>
                <a:lnTo>
                  <a:pt x="593855" y="2230726"/>
                </a:lnTo>
                <a:lnTo>
                  <a:pt x="590112" y="2227707"/>
                </a:lnTo>
                <a:lnTo>
                  <a:pt x="588493" y="2225383"/>
                </a:lnTo>
                <a:lnTo>
                  <a:pt x="586188" y="2220887"/>
                </a:lnTo>
                <a:lnTo>
                  <a:pt x="582911" y="2215515"/>
                </a:lnTo>
                <a:lnTo>
                  <a:pt x="578253" y="2204876"/>
                </a:lnTo>
                <a:lnTo>
                  <a:pt x="570729" y="2192541"/>
                </a:lnTo>
                <a:lnTo>
                  <a:pt x="568871" y="2185568"/>
                </a:lnTo>
                <a:lnTo>
                  <a:pt x="571205" y="2176682"/>
                </a:lnTo>
                <a:lnTo>
                  <a:pt x="568623" y="2170529"/>
                </a:lnTo>
                <a:lnTo>
                  <a:pt x="575767" y="2167671"/>
                </a:lnTo>
                <a:lnTo>
                  <a:pt x="585988" y="2164461"/>
                </a:lnTo>
                <a:lnTo>
                  <a:pt x="591293" y="2161785"/>
                </a:lnTo>
                <a:lnTo>
                  <a:pt x="594351" y="2160985"/>
                </a:lnTo>
                <a:lnTo>
                  <a:pt x="600846" y="2160489"/>
                </a:lnTo>
                <a:lnTo>
                  <a:pt x="603018" y="2157794"/>
                </a:lnTo>
                <a:lnTo>
                  <a:pt x="599408" y="2158479"/>
                </a:lnTo>
                <a:lnTo>
                  <a:pt x="596980" y="2158127"/>
                </a:lnTo>
                <a:lnTo>
                  <a:pt x="596827" y="2156870"/>
                </a:lnTo>
                <a:lnTo>
                  <a:pt x="597722" y="2154631"/>
                </a:lnTo>
                <a:lnTo>
                  <a:pt x="598303" y="2151736"/>
                </a:lnTo>
                <a:lnTo>
                  <a:pt x="597065" y="2152260"/>
                </a:lnTo>
                <a:lnTo>
                  <a:pt x="590712" y="2157241"/>
                </a:lnTo>
                <a:lnTo>
                  <a:pt x="581320" y="2161185"/>
                </a:lnTo>
                <a:lnTo>
                  <a:pt x="573986" y="2163375"/>
                </a:lnTo>
                <a:lnTo>
                  <a:pt x="572796" y="2163261"/>
                </a:lnTo>
                <a:lnTo>
                  <a:pt x="570224" y="2164585"/>
                </a:lnTo>
                <a:lnTo>
                  <a:pt x="568747" y="2164966"/>
                </a:lnTo>
                <a:lnTo>
                  <a:pt x="567604" y="2164585"/>
                </a:lnTo>
                <a:lnTo>
                  <a:pt x="565014" y="2160813"/>
                </a:lnTo>
                <a:lnTo>
                  <a:pt x="564318" y="2158346"/>
                </a:lnTo>
                <a:lnTo>
                  <a:pt x="568976" y="2151631"/>
                </a:lnTo>
                <a:lnTo>
                  <a:pt x="572453" y="2142430"/>
                </a:lnTo>
                <a:lnTo>
                  <a:pt x="577053" y="2136381"/>
                </a:lnTo>
                <a:lnTo>
                  <a:pt x="580301" y="2135619"/>
                </a:lnTo>
                <a:lnTo>
                  <a:pt x="585740" y="2135943"/>
                </a:lnTo>
                <a:lnTo>
                  <a:pt x="587655" y="2136477"/>
                </a:lnTo>
                <a:lnTo>
                  <a:pt x="587045" y="2132886"/>
                </a:lnTo>
                <a:lnTo>
                  <a:pt x="587273" y="2131143"/>
                </a:lnTo>
                <a:lnTo>
                  <a:pt x="591684" y="2129047"/>
                </a:lnTo>
                <a:lnTo>
                  <a:pt x="596827" y="2128114"/>
                </a:lnTo>
                <a:lnTo>
                  <a:pt x="600485" y="2128771"/>
                </a:lnTo>
                <a:lnTo>
                  <a:pt x="602790" y="2133000"/>
                </a:lnTo>
                <a:lnTo>
                  <a:pt x="605752" y="2140772"/>
                </a:lnTo>
                <a:lnTo>
                  <a:pt x="609743" y="2143392"/>
                </a:lnTo>
                <a:lnTo>
                  <a:pt x="609562" y="2139668"/>
                </a:lnTo>
                <a:lnTo>
                  <a:pt x="607495" y="2134857"/>
                </a:lnTo>
                <a:lnTo>
                  <a:pt x="606723" y="2127447"/>
                </a:lnTo>
                <a:lnTo>
                  <a:pt x="604095" y="2124313"/>
                </a:lnTo>
                <a:lnTo>
                  <a:pt x="601990" y="2122770"/>
                </a:lnTo>
                <a:lnTo>
                  <a:pt x="596160" y="2123523"/>
                </a:lnTo>
                <a:lnTo>
                  <a:pt x="592655" y="2118074"/>
                </a:lnTo>
                <a:lnTo>
                  <a:pt x="591864" y="2116074"/>
                </a:lnTo>
                <a:lnTo>
                  <a:pt x="591779" y="2113407"/>
                </a:lnTo>
                <a:lnTo>
                  <a:pt x="588274" y="2105559"/>
                </a:lnTo>
                <a:lnTo>
                  <a:pt x="587150" y="2101615"/>
                </a:lnTo>
                <a:lnTo>
                  <a:pt x="585292" y="2096357"/>
                </a:lnTo>
                <a:lnTo>
                  <a:pt x="584302" y="2096072"/>
                </a:lnTo>
                <a:lnTo>
                  <a:pt x="585559" y="2102691"/>
                </a:lnTo>
                <a:lnTo>
                  <a:pt x="587197" y="2107330"/>
                </a:lnTo>
                <a:lnTo>
                  <a:pt x="589540" y="2117484"/>
                </a:lnTo>
                <a:lnTo>
                  <a:pt x="590702" y="2121560"/>
                </a:lnTo>
                <a:lnTo>
                  <a:pt x="589131" y="2124780"/>
                </a:lnTo>
                <a:lnTo>
                  <a:pt x="586169" y="2127961"/>
                </a:lnTo>
                <a:lnTo>
                  <a:pt x="583549" y="2129857"/>
                </a:lnTo>
                <a:lnTo>
                  <a:pt x="577358" y="2132124"/>
                </a:lnTo>
                <a:lnTo>
                  <a:pt x="578691" y="2127171"/>
                </a:lnTo>
                <a:lnTo>
                  <a:pt x="579539" y="2122294"/>
                </a:lnTo>
                <a:lnTo>
                  <a:pt x="576424" y="2124027"/>
                </a:lnTo>
                <a:lnTo>
                  <a:pt x="573529" y="2127571"/>
                </a:lnTo>
                <a:lnTo>
                  <a:pt x="572529" y="2132467"/>
                </a:lnTo>
                <a:lnTo>
                  <a:pt x="570671" y="2136896"/>
                </a:lnTo>
                <a:lnTo>
                  <a:pt x="565157" y="2147726"/>
                </a:lnTo>
                <a:lnTo>
                  <a:pt x="562985" y="2153707"/>
                </a:lnTo>
                <a:lnTo>
                  <a:pt x="560927" y="2156651"/>
                </a:lnTo>
                <a:lnTo>
                  <a:pt x="558584" y="2157460"/>
                </a:lnTo>
                <a:lnTo>
                  <a:pt x="556555" y="2155127"/>
                </a:lnTo>
                <a:lnTo>
                  <a:pt x="554831" y="2149631"/>
                </a:lnTo>
                <a:lnTo>
                  <a:pt x="554022" y="2145316"/>
                </a:lnTo>
                <a:lnTo>
                  <a:pt x="553926" y="2134076"/>
                </a:lnTo>
                <a:lnTo>
                  <a:pt x="554146" y="2128809"/>
                </a:lnTo>
                <a:lnTo>
                  <a:pt x="553203" y="2121684"/>
                </a:lnTo>
                <a:lnTo>
                  <a:pt x="550221" y="2104987"/>
                </a:lnTo>
                <a:lnTo>
                  <a:pt x="549593" y="2098996"/>
                </a:lnTo>
                <a:lnTo>
                  <a:pt x="544554" y="2095805"/>
                </a:lnTo>
                <a:lnTo>
                  <a:pt x="544478" y="2094776"/>
                </a:lnTo>
                <a:lnTo>
                  <a:pt x="543163" y="2091347"/>
                </a:lnTo>
                <a:lnTo>
                  <a:pt x="542144" y="2087909"/>
                </a:lnTo>
                <a:lnTo>
                  <a:pt x="542982" y="2086651"/>
                </a:lnTo>
                <a:lnTo>
                  <a:pt x="544183" y="2085746"/>
                </a:lnTo>
                <a:lnTo>
                  <a:pt x="551717" y="2080660"/>
                </a:lnTo>
                <a:lnTo>
                  <a:pt x="557298" y="2074945"/>
                </a:lnTo>
                <a:lnTo>
                  <a:pt x="563975" y="2065944"/>
                </a:lnTo>
                <a:lnTo>
                  <a:pt x="566699" y="2063144"/>
                </a:lnTo>
                <a:lnTo>
                  <a:pt x="576491" y="2060981"/>
                </a:lnTo>
                <a:lnTo>
                  <a:pt x="580835" y="2060686"/>
                </a:lnTo>
                <a:lnTo>
                  <a:pt x="580797" y="2059076"/>
                </a:lnTo>
                <a:lnTo>
                  <a:pt x="579339" y="2058438"/>
                </a:lnTo>
                <a:lnTo>
                  <a:pt x="572729" y="2058857"/>
                </a:lnTo>
                <a:lnTo>
                  <a:pt x="563918" y="2062477"/>
                </a:lnTo>
                <a:lnTo>
                  <a:pt x="562404" y="2063782"/>
                </a:lnTo>
                <a:lnTo>
                  <a:pt x="558546" y="2069392"/>
                </a:lnTo>
                <a:lnTo>
                  <a:pt x="555574" y="2072450"/>
                </a:lnTo>
                <a:lnTo>
                  <a:pt x="547211" y="2079412"/>
                </a:lnTo>
                <a:lnTo>
                  <a:pt x="541782" y="2079412"/>
                </a:lnTo>
                <a:lnTo>
                  <a:pt x="536181" y="2071068"/>
                </a:lnTo>
                <a:lnTo>
                  <a:pt x="529923" y="2072669"/>
                </a:lnTo>
                <a:lnTo>
                  <a:pt x="525704" y="2072116"/>
                </a:lnTo>
                <a:lnTo>
                  <a:pt x="524475" y="2070859"/>
                </a:lnTo>
                <a:lnTo>
                  <a:pt x="523542" y="2059391"/>
                </a:lnTo>
                <a:lnTo>
                  <a:pt x="526942" y="2045913"/>
                </a:lnTo>
                <a:lnTo>
                  <a:pt x="523265" y="2045780"/>
                </a:lnTo>
                <a:lnTo>
                  <a:pt x="522504" y="2045237"/>
                </a:lnTo>
                <a:lnTo>
                  <a:pt x="520560" y="2042151"/>
                </a:lnTo>
                <a:lnTo>
                  <a:pt x="519294" y="2041227"/>
                </a:lnTo>
                <a:lnTo>
                  <a:pt x="520237" y="2039588"/>
                </a:lnTo>
                <a:lnTo>
                  <a:pt x="529295" y="2033149"/>
                </a:lnTo>
                <a:lnTo>
                  <a:pt x="542849" y="2020443"/>
                </a:lnTo>
                <a:lnTo>
                  <a:pt x="548678" y="2015423"/>
                </a:lnTo>
                <a:lnTo>
                  <a:pt x="552279" y="2013252"/>
                </a:lnTo>
                <a:lnTo>
                  <a:pt x="555003" y="2010766"/>
                </a:lnTo>
                <a:lnTo>
                  <a:pt x="558317" y="2005355"/>
                </a:lnTo>
                <a:lnTo>
                  <a:pt x="559413" y="2002984"/>
                </a:lnTo>
                <a:lnTo>
                  <a:pt x="561261" y="2001069"/>
                </a:lnTo>
                <a:lnTo>
                  <a:pt x="565157" y="1998907"/>
                </a:lnTo>
                <a:lnTo>
                  <a:pt x="569414" y="1995630"/>
                </a:lnTo>
                <a:lnTo>
                  <a:pt x="576320" y="1988239"/>
                </a:lnTo>
                <a:lnTo>
                  <a:pt x="577225" y="1985496"/>
                </a:lnTo>
                <a:lnTo>
                  <a:pt x="575720" y="1984858"/>
                </a:lnTo>
                <a:lnTo>
                  <a:pt x="572491" y="1987391"/>
                </a:lnTo>
                <a:lnTo>
                  <a:pt x="565928" y="1994154"/>
                </a:lnTo>
                <a:lnTo>
                  <a:pt x="561242" y="1997945"/>
                </a:lnTo>
                <a:lnTo>
                  <a:pt x="545249" y="2014814"/>
                </a:lnTo>
                <a:lnTo>
                  <a:pt x="538439" y="2020910"/>
                </a:lnTo>
                <a:lnTo>
                  <a:pt x="534734" y="2024796"/>
                </a:lnTo>
                <a:lnTo>
                  <a:pt x="531857" y="2028492"/>
                </a:lnTo>
                <a:lnTo>
                  <a:pt x="528819" y="2031121"/>
                </a:lnTo>
                <a:lnTo>
                  <a:pt x="525599" y="2032692"/>
                </a:lnTo>
                <a:lnTo>
                  <a:pt x="518741" y="2033864"/>
                </a:lnTo>
                <a:lnTo>
                  <a:pt x="515369" y="2035226"/>
                </a:lnTo>
                <a:lnTo>
                  <a:pt x="513340" y="2034235"/>
                </a:lnTo>
                <a:lnTo>
                  <a:pt x="512445" y="2026348"/>
                </a:lnTo>
                <a:lnTo>
                  <a:pt x="513131" y="2021662"/>
                </a:lnTo>
                <a:lnTo>
                  <a:pt x="512807" y="2017024"/>
                </a:lnTo>
                <a:lnTo>
                  <a:pt x="514522" y="2010356"/>
                </a:lnTo>
                <a:lnTo>
                  <a:pt x="517065" y="2005622"/>
                </a:lnTo>
                <a:lnTo>
                  <a:pt x="518131" y="2003041"/>
                </a:lnTo>
                <a:lnTo>
                  <a:pt x="518579" y="2001269"/>
                </a:lnTo>
                <a:lnTo>
                  <a:pt x="523818" y="1996345"/>
                </a:lnTo>
                <a:lnTo>
                  <a:pt x="526704" y="1994164"/>
                </a:lnTo>
                <a:lnTo>
                  <a:pt x="528742" y="1989211"/>
                </a:lnTo>
                <a:lnTo>
                  <a:pt x="540372" y="1987448"/>
                </a:lnTo>
                <a:lnTo>
                  <a:pt x="543373" y="1987629"/>
                </a:lnTo>
                <a:lnTo>
                  <a:pt x="544964" y="1986963"/>
                </a:lnTo>
                <a:lnTo>
                  <a:pt x="546154" y="1985524"/>
                </a:lnTo>
                <a:lnTo>
                  <a:pt x="545002" y="1984410"/>
                </a:lnTo>
                <a:lnTo>
                  <a:pt x="541515" y="1983619"/>
                </a:lnTo>
                <a:lnTo>
                  <a:pt x="532247" y="1983772"/>
                </a:lnTo>
                <a:lnTo>
                  <a:pt x="523685" y="1982924"/>
                </a:lnTo>
                <a:lnTo>
                  <a:pt x="519779" y="1982067"/>
                </a:lnTo>
                <a:lnTo>
                  <a:pt x="517893" y="1982562"/>
                </a:lnTo>
                <a:lnTo>
                  <a:pt x="514779" y="1981114"/>
                </a:lnTo>
                <a:lnTo>
                  <a:pt x="511378" y="1978343"/>
                </a:lnTo>
                <a:lnTo>
                  <a:pt x="506101" y="1968132"/>
                </a:lnTo>
                <a:lnTo>
                  <a:pt x="508216" y="1954930"/>
                </a:lnTo>
                <a:lnTo>
                  <a:pt x="508397" y="1948586"/>
                </a:lnTo>
                <a:lnTo>
                  <a:pt x="515103" y="1943014"/>
                </a:lnTo>
                <a:lnTo>
                  <a:pt x="518684" y="1941166"/>
                </a:lnTo>
                <a:lnTo>
                  <a:pt x="523770" y="1936956"/>
                </a:lnTo>
                <a:lnTo>
                  <a:pt x="530562" y="1929775"/>
                </a:lnTo>
                <a:lnTo>
                  <a:pt x="538667" y="1925374"/>
                </a:lnTo>
                <a:lnTo>
                  <a:pt x="542801" y="1924555"/>
                </a:lnTo>
                <a:lnTo>
                  <a:pt x="546230" y="1925184"/>
                </a:lnTo>
                <a:lnTo>
                  <a:pt x="558918" y="1931422"/>
                </a:lnTo>
                <a:lnTo>
                  <a:pt x="565442" y="1932642"/>
                </a:lnTo>
                <a:lnTo>
                  <a:pt x="571176" y="1931146"/>
                </a:lnTo>
                <a:lnTo>
                  <a:pt x="578368" y="1933327"/>
                </a:lnTo>
                <a:lnTo>
                  <a:pt x="591093" y="1942262"/>
                </a:lnTo>
                <a:lnTo>
                  <a:pt x="593550" y="1940938"/>
                </a:lnTo>
                <a:lnTo>
                  <a:pt x="592836" y="1938776"/>
                </a:lnTo>
                <a:lnTo>
                  <a:pt x="578644" y="1929317"/>
                </a:lnTo>
                <a:lnTo>
                  <a:pt x="578720" y="1926479"/>
                </a:lnTo>
                <a:lnTo>
                  <a:pt x="582349" y="1925736"/>
                </a:lnTo>
                <a:lnTo>
                  <a:pt x="586226" y="1922974"/>
                </a:lnTo>
                <a:lnTo>
                  <a:pt x="584045" y="1921335"/>
                </a:lnTo>
                <a:lnTo>
                  <a:pt x="574615" y="1922755"/>
                </a:lnTo>
                <a:lnTo>
                  <a:pt x="571891" y="1925022"/>
                </a:lnTo>
                <a:lnTo>
                  <a:pt x="562746" y="1926193"/>
                </a:lnTo>
                <a:lnTo>
                  <a:pt x="557975" y="1924269"/>
                </a:lnTo>
                <a:lnTo>
                  <a:pt x="553688" y="1923307"/>
                </a:lnTo>
                <a:lnTo>
                  <a:pt x="547259" y="1919192"/>
                </a:lnTo>
                <a:lnTo>
                  <a:pt x="541877" y="1920535"/>
                </a:lnTo>
                <a:lnTo>
                  <a:pt x="538477" y="1922155"/>
                </a:lnTo>
                <a:lnTo>
                  <a:pt x="532467" y="1923688"/>
                </a:lnTo>
                <a:lnTo>
                  <a:pt x="530295" y="1924783"/>
                </a:lnTo>
                <a:lnTo>
                  <a:pt x="518551" y="1937661"/>
                </a:lnTo>
                <a:lnTo>
                  <a:pt x="513607" y="1940328"/>
                </a:lnTo>
                <a:lnTo>
                  <a:pt x="510092" y="1939452"/>
                </a:lnTo>
                <a:lnTo>
                  <a:pt x="512559" y="1931089"/>
                </a:lnTo>
                <a:lnTo>
                  <a:pt x="513274" y="1927774"/>
                </a:lnTo>
                <a:lnTo>
                  <a:pt x="513274" y="1924164"/>
                </a:lnTo>
                <a:lnTo>
                  <a:pt x="514293" y="1919202"/>
                </a:lnTo>
                <a:lnTo>
                  <a:pt x="520313" y="1909705"/>
                </a:lnTo>
                <a:lnTo>
                  <a:pt x="524094" y="1899247"/>
                </a:lnTo>
                <a:lnTo>
                  <a:pt x="525694" y="1892722"/>
                </a:lnTo>
                <a:lnTo>
                  <a:pt x="528657" y="1891989"/>
                </a:lnTo>
                <a:lnTo>
                  <a:pt x="532695" y="1892951"/>
                </a:lnTo>
                <a:lnTo>
                  <a:pt x="544830" y="1897180"/>
                </a:lnTo>
                <a:lnTo>
                  <a:pt x="554927" y="1902209"/>
                </a:lnTo>
                <a:lnTo>
                  <a:pt x="562375" y="1903552"/>
                </a:lnTo>
                <a:lnTo>
                  <a:pt x="567271" y="1903695"/>
                </a:lnTo>
                <a:lnTo>
                  <a:pt x="569366" y="1902095"/>
                </a:lnTo>
                <a:lnTo>
                  <a:pt x="571024" y="1899304"/>
                </a:lnTo>
                <a:lnTo>
                  <a:pt x="571662" y="1897370"/>
                </a:lnTo>
                <a:lnTo>
                  <a:pt x="572138" y="1893408"/>
                </a:lnTo>
                <a:lnTo>
                  <a:pt x="572700" y="1891998"/>
                </a:lnTo>
                <a:lnTo>
                  <a:pt x="574339" y="1890265"/>
                </a:lnTo>
                <a:lnTo>
                  <a:pt x="577682" y="1884216"/>
                </a:lnTo>
                <a:lnTo>
                  <a:pt x="578701" y="1879902"/>
                </a:lnTo>
                <a:lnTo>
                  <a:pt x="577605" y="1877377"/>
                </a:lnTo>
                <a:lnTo>
                  <a:pt x="575377" y="1877635"/>
                </a:lnTo>
                <a:lnTo>
                  <a:pt x="571024" y="1879292"/>
                </a:lnTo>
                <a:lnTo>
                  <a:pt x="570433" y="1879978"/>
                </a:lnTo>
                <a:lnTo>
                  <a:pt x="570509" y="1881330"/>
                </a:lnTo>
                <a:lnTo>
                  <a:pt x="566309" y="1888008"/>
                </a:lnTo>
                <a:lnTo>
                  <a:pt x="561727" y="1889541"/>
                </a:lnTo>
                <a:lnTo>
                  <a:pt x="551183" y="1891770"/>
                </a:lnTo>
                <a:lnTo>
                  <a:pt x="546373" y="1891932"/>
                </a:lnTo>
                <a:lnTo>
                  <a:pt x="537820" y="1888836"/>
                </a:lnTo>
                <a:lnTo>
                  <a:pt x="536524" y="1887626"/>
                </a:lnTo>
                <a:lnTo>
                  <a:pt x="535639" y="1885350"/>
                </a:lnTo>
                <a:lnTo>
                  <a:pt x="525142" y="1885864"/>
                </a:lnTo>
                <a:lnTo>
                  <a:pt x="522008" y="1886550"/>
                </a:lnTo>
                <a:lnTo>
                  <a:pt x="519512" y="1886255"/>
                </a:lnTo>
                <a:lnTo>
                  <a:pt x="520732" y="1882292"/>
                </a:lnTo>
                <a:lnTo>
                  <a:pt x="524047" y="1877882"/>
                </a:lnTo>
                <a:lnTo>
                  <a:pt x="528695" y="1863452"/>
                </a:lnTo>
                <a:lnTo>
                  <a:pt x="532590" y="1859737"/>
                </a:lnTo>
                <a:lnTo>
                  <a:pt x="540325" y="1856270"/>
                </a:lnTo>
                <a:lnTo>
                  <a:pt x="548392" y="1856832"/>
                </a:lnTo>
                <a:lnTo>
                  <a:pt x="562347" y="1868043"/>
                </a:lnTo>
                <a:lnTo>
                  <a:pt x="566557" y="1869015"/>
                </a:lnTo>
                <a:lnTo>
                  <a:pt x="570414" y="1868110"/>
                </a:lnTo>
                <a:lnTo>
                  <a:pt x="579644" y="1864366"/>
                </a:lnTo>
                <a:lnTo>
                  <a:pt x="581339" y="1862842"/>
                </a:lnTo>
                <a:lnTo>
                  <a:pt x="584664" y="1858185"/>
                </a:lnTo>
                <a:lnTo>
                  <a:pt x="588540" y="1850184"/>
                </a:lnTo>
                <a:lnTo>
                  <a:pt x="588350" y="1848288"/>
                </a:lnTo>
                <a:lnTo>
                  <a:pt x="582397" y="1852765"/>
                </a:lnTo>
                <a:lnTo>
                  <a:pt x="579225" y="1853965"/>
                </a:lnTo>
                <a:lnTo>
                  <a:pt x="576539" y="1853965"/>
                </a:lnTo>
                <a:lnTo>
                  <a:pt x="579034" y="1839277"/>
                </a:lnTo>
                <a:lnTo>
                  <a:pt x="580006" y="1827943"/>
                </a:lnTo>
                <a:lnTo>
                  <a:pt x="580939" y="1825114"/>
                </a:lnTo>
                <a:lnTo>
                  <a:pt x="588759" y="1825962"/>
                </a:lnTo>
                <a:lnTo>
                  <a:pt x="599446" y="1824419"/>
                </a:lnTo>
                <a:lnTo>
                  <a:pt x="601990" y="1821923"/>
                </a:lnTo>
                <a:lnTo>
                  <a:pt x="601951" y="1820818"/>
                </a:lnTo>
                <a:lnTo>
                  <a:pt x="597665" y="1819304"/>
                </a:lnTo>
                <a:lnTo>
                  <a:pt x="595598" y="1816113"/>
                </a:lnTo>
                <a:lnTo>
                  <a:pt x="592008" y="1817122"/>
                </a:lnTo>
                <a:lnTo>
                  <a:pt x="587197" y="1819246"/>
                </a:lnTo>
                <a:lnTo>
                  <a:pt x="581158" y="1819008"/>
                </a:lnTo>
                <a:lnTo>
                  <a:pt x="581663" y="1814084"/>
                </a:lnTo>
                <a:lnTo>
                  <a:pt x="586092" y="1803711"/>
                </a:lnTo>
                <a:lnTo>
                  <a:pt x="586550" y="1798958"/>
                </a:lnTo>
                <a:lnTo>
                  <a:pt x="588274" y="1789424"/>
                </a:lnTo>
                <a:lnTo>
                  <a:pt x="588455" y="1784509"/>
                </a:lnTo>
                <a:lnTo>
                  <a:pt x="590693" y="1779718"/>
                </a:lnTo>
                <a:lnTo>
                  <a:pt x="597675" y="1776298"/>
                </a:lnTo>
                <a:lnTo>
                  <a:pt x="600608" y="1774250"/>
                </a:lnTo>
                <a:lnTo>
                  <a:pt x="600770" y="1772003"/>
                </a:lnTo>
                <a:lnTo>
                  <a:pt x="596589" y="1763420"/>
                </a:lnTo>
                <a:lnTo>
                  <a:pt x="597646" y="1761039"/>
                </a:lnTo>
                <a:lnTo>
                  <a:pt x="600932" y="1758867"/>
                </a:lnTo>
                <a:lnTo>
                  <a:pt x="602152" y="1757277"/>
                </a:lnTo>
                <a:lnTo>
                  <a:pt x="601313" y="1756286"/>
                </a:lnTo>
                <a:lnTo>
                  <a:pt x="598294" y="1755334"/>
                </a:lnTo>
                <a:lnTo>
                  <a:pt x="593646" y="1757239"/>
                </a:lnTo>
                <a:lnTo>
                  <a:pt x="588502" y="1758153"/>
                </a:lnTo>
                <a:lnTo>
                  <a:pt x="583949" y="1755286"/>
                </a:lnTo>
                <a:lnTo>
                  <a:pt x="580387" y="1753905"/>
                </a:lnTo>
                <a:lnTo>
                  <a:pt x="578139" y="1754334"/>
                </a:lnTo>
                <a:lnTo>
                  <a:pt x="572015" y="1759239"/>
                </a:lnTo>
                <a:lnTo>
                  <a:pt x="569871" y="1759401"/>
                </a:lnTo>
                <a:lnTo>
                  <a:pt x="567223" y="1758039"/>
                </a:lnTo>
                <a:lnTo>
                  <a:pt x="549678" y="1753791"/>
                </a:lnTo>
                <a:lnTo>
                  <a:pt x="547497" y="1752286"/>
                </a:lnTo>
                <a:lnTo>
                  <a:pt x="541211" y="1744904"/>
                </a:lnTo>
                <a:lnTo>
                  <a:pt x="536029" y="1740008"/>
                </a:lnTo>
                <a:lnTo>
                  <a:pt x="529133" y="1734645"/>
                </a:lnTo>
                <a:lnTo>
                  <a:pt x="520189" y="1730559"/>
                </a:lnTo>
                <a:lnTo>
                  <a:pt x="509206" y="1727759"/>
                </a:lnTo>
                <a:lnTo>
                  <a:pt x="502634" y="1725120"/>
                </a:lnTo>
                <a:lnTo>
                  <a:pt x="499396" y="1721387"/>
                </a:lnTo>
                <a:lnTo>
                  <a:pt x="493843" y="1713148"/>
                </a:lnTo>
                <a:lnTo>
                  <a:pt x="489623" y="1706251"/>
                </a:lnTo>
                <a:lnTo>
                  <a:pt x="488833" y="1702832"/>
                </a:lnTo>
                <a:lnTo>
                  <a:pt x="491309" y="1698593"/>
                </a:lnTo>
                <a:lnTo>
                  <a:pt x="493833" y="1695545"/>
                </a:lnTo>
                <a:lnTo>
                  <a:pt x="498586" y="1693040"/>
                </a:lnTo>
                <a:lnTo>
                  <a:pt x="506787" y="1693869"/>
                </a:lnTo>
                <a:lnTo>
                  <a:pt x="511188" y="1694983"/>
                </a:lnTo>
                <a:lnTo>
                  <a:pt x="516036" y="1697374"/>
                </a:lnTo>
                <a:lnTo>
                  <a:pt x="519703" y="1697822"/>
                </a:lnTo>
                <a:lnTo>
                  <a:pt x="527313" y="1697145"/>
                </a:lnTo>
                <a:lnTo>
                  <a:pt x="535057" y="1698670"/>
                </a:lnTo>
                <a:lnTo>
                  <a:pt x="539639" y="1700346"/>
                </a:lnTo>
                <a:lnTo>
                  <a:pt x="545659" y="1703832"/>
                </a:lnTo>
                <a:lnTo>
                  <a:pt x="562270" y="1718586"/>
                </a:lnTo>
                <a:lnTo>
                  <a:pt x="569205" y="1723682"/>
                </a:lnTo>
                <a:lnTo>
                  <a:pt x="572215" y="1724292"/>
                </a:lnTo>
                <a:lnTo>
                  <a:pt x="584645" y="1729721"/>
                </a:lnTo>
                <a:lnTo>
                  <a:pt x="586635" y="1729616"/>
                </a:lnTo>
                <a:lnTo>
                  <a:pt x="591722" y="1727073"/>
                </a:lnTo>
                <a:lnTo>
                  <a:pt x="592226" y="1725425"/>
                </a:lnTo>
                <a:lnTo>
                  <a:pt x="590512" y="1723796"/>
                </a:lnTo>
                <a:lnTo>
                  <a:pt x="585026" y="1722530"/>
                </a:lnTo>
                <a:lnTo>
                  <a:pt x="578587" y="1716510"/>
                </a:lnTo>
                <a:lnTo>
                  <a:pt x="574596" y="1711719"/>
                </a:lnTo>
                <a:lnTo>
                  <a:pt x="574139" y="1703765"/>
                </a:lnTo>
                <a:lnTo>
                  <a:pt x="574662" y="1699289"/>
                </a:lnTo>
                <a:lnTo>
                  <a:pt x="575663" y="1697250"/>
                </a:lnTo>
                <a:lnTo>
                  <a:pt x="576367" y="1690364"/>
                </a:lnTo>
                <a:lnTo>
                  <a:pt x="572634" y="1686258"/>
                </a:lnTo>
                <a:lnTo>
                  <a:pt x="570033" y="1684963"/>
                </a:lnTo>
                <a:lnTo>
                  <a:pt x="563109" y="1678953"/>
                </a:lnTo>
                <a:lnTo>
                  <a:pt x="562528" y="1677457"/>
                </a:lnTo>
                <a:lnTo>
                  <a:pt x="565852" y="1676753"/>
                </a:lnTo>
                <a:lnTo>
                  <a:pt x="569109" y="1677162"/>
                </a:lnTo>
                <a:lnTo>
                  <a:pt x="576091" y="1680210"/>
                </a:lnTo>
                <a:lnTo>
                  <a:pt x="579749" y="1680629"/>
                </a:lnTo>
                <a:lnTo>
                  <a:pt x="582416" y="1679439"/>
                </a:lnTo>
                <a:lnTo>
                  <a:pt x="582721" y="1678210"/>
                </a:lnTo>
                <a:lnTo>
                  <a:pt x="578472" y="1674743"/>
                </a:lnTo>
                <a:lnTo>
                  <a:pt x="573157" y="1668523"/>
                </a:lnTo>
                <a:lnTo>
                  <a:pt x="562051" y="1667599"/>
                </a:lnTo>
                <a:lnTo>
                  <a:pt x="554850" y="1668304"/>
                </a:lnTo>
                <a:lnTo>
                  <a:pt x="550250" y="1666161"/>
                </a:lnTo>
                <a:lnTo>
                  <a:pt x="545354" y="1662674"/>
                </a:lnTo>
                <a:lnTo>
                  <a:pt x="542201" y="1661779"/>
                </a:lnTo>
                <a:lnTo>
                  <a:pt x="535772" y="1663970"/>
                </a:lnTo>
                <a:lnTo>
                  <a:pt x="532524" y="1664246"/>
                </a:lnTo>
                <a:lnTo>
                  <a:pt x="529562" y="1663475"/>
                </a:lnTo>
                <a:lnTo>
                  <a:pt x="526637" y="1652426"/>
                </a:lnTo>
                <a:lnTo>
                  <a:pt x="527418" y="1649101"/>
                </a:lnTo>
                <a:lnTo>
                  <a:pt x="529714" y="1647663"/>
                </a:lnTo>
                <a:lnTo>
                  <a:pt x="531448" y="1644072"/>
                </a:lnTo>
                <a:lnTo>
                  <a:pt x="532657" y="1640310"/>
                </a:lnTo>
                <a:lnTo>
                  <a:pt x="536467" y="1636624"/>
                </a:lnTo>
                <a:lnTo>
                  <a:pt x="557374" y="1628385"/>
                </a:lnTo>
                <a:lnTo>
                  <a:pt x="562651" y="1622231"/>
                </a:lnTo>
                <a:lnTo>
                  <a:pt x="562423" y="1621279"/>
                </a:lnTo>
                <a:lnTo>
                  <a:pt x="558860" y="1622422"/>
                </a:lnTo>
                <a:lnTo>
                  <a:pt x="554307" y="1625203"/>
                </a:lnTo>
                <a:lnTo>
                  <a:pt x="551269" y="1625775"/>
                </a:lnTo>
                <a:lnTo>
                  <a:pt x="538963" y="1622184"/>
                </a:lnTo>
                <a:lnTo>
                  <a:pt x="537039" y="1623003"/>
                </a:lnTo>
                <a:lnTo>
                  <a:pt x="532057" y="1628156"/>
                </a:lnTo>
                <a:lnTo>
                  <a:pt x="525294" y="1633728"/>
                </a:lnTo>
                <a:lnTo>
                  <a:pt x="522179" y="1633385"/>
                </a:lnTo>
                <a:lnTo>
                  <a:pt x="518008" y="1630090"/>
                </a:lnTo>
                <a:lnTo>
                  <a:pt x="517350" y="1627737"/>
                </a:lnTo>
                <a:lnTo>
                  <a:pt x="517045" y="1624908"/>
                </a:lnTo>
                <a:lnTo>
                  <a:pt x="521627" y="1621022"/>
                </a:lnTo>
                <a:lnTo>
                  <a:pt x="523094" y="1618964"/>
                </a:lnTo>
                <a:lnTo>
                  <a:pt x="526056" y="1613411"/>
                </a:lnTo>
                <a:lnTo>
                  <a:pt x="525904" y="1610658"/>
                </a:lnTo>
                <a:lnTo>
                  <a:pt x="520846" y="1612173"/>
                </a:lnTo>
                <a:lnTo>
                  <a:pt x="520189" y="1609611"/>
                </a:lnTo>
                <a:lnTo>
                  <a:pt x="520265" y="1605220"/>
                </a:lnTo>
                <a:lnTo>
                  <a:pt x="519779" y="1599648"/>
                </a:lnTo>
                <a:lnTo>
                  <a:pt x="518541" y="1594123"/>
                </a:lnTo>
                <a:lnTo>
                  <a:pt x="514388" y="1585598"/>
                </a:lnTo>
                <a:lnTo>
                  <a:pt x="512664" y="1583408"/>
                </a:lnTo>
                <a:lnTo>
                  <a:pt x="511245" y="1580236"/>
                </a:lnTo>
                <a:lnTo>
                  <a:pt x="508111" y="1568606"/>
                </a:lnTo>
                <a:lnTo>
                  <a:pt x="509016" y="1565681"/>
                </a:lnTo>
                <a:lnTo>
                  <a:pt x="511797" y="1563462"/>
                </a:lnTo>
                <a:lnTo>
                  <a:pt x="512331" y="1562443"/>
                </a:lnTo>
                <a:lnTo>
                  <a:pt x="505692" y="1564281"/>
                </a:lnTo>
                <a:lnTo>
                  <a:pt x="504968" y="1566301"/>
                </a:lnTo>
                <a:lnTo>
                  <a:pt x="506216" y="1569282"/>
                </a:lnTo>
                <a:lnTo>
                  <a:pt x="507111" y="1573244"/>
                </a:lnTo>
                <a:lnTo>
                  <a:pt x="507644" y="1578178"/>
                </a:lnTo>
                <a:lnTo>
                  <a:pt x="508568" y="1582484"/>
                </a:lnTo>
                <a:lnTo>
                  <a:pt x="510969" y="1587189"/>
                </a:lnTo>
                <a:lnTo>
                  <a:pt x="512893" y="1589656"/>
                </a:lnTo>
                <a:lnTo>
                  <a:pt x="516026" y="1596171"/>
                </a:lnTo>
                <a:lnTo>
                  <a:pt x="517398" y="1603305"/>
                </a:lnTo>
                <a:lnTo>
                  <a:pt x="516998" y="1607049"/>
                </a:lnTo>
                <a:lnTo>
                  <a:pt x="514569" y="1610849"/>
                </a:lnTo>
                <a:lnTo>
                  <a:pt x="510645" y="1614935"/>
                </a:lnTo>
                <a:lnTo>
                  <a:pt x="509454" y="1618317"/>
                </a:lnTo>
                <a:lnTo>
                  <a:pt x="508921" y="1621679"/>
                </a:lnTo>
                <a:lnTo>
                  <a:pt x="505863" y="1624784"/>
                </a:lnTo>
                <a:lnTo>
                  <a:pt x="503987" y="1623622"/>
                </a:lnTo>
                <a:lnTo>
                  <a:pt x="502501" y="1623441"/>
                </a:lnTo>
                <a:lnTo>
                  <a:pt x="504254" y="1628965"/>
                </a:lnTo>
                <a:lnTo>
                  <a:pt x="505387" y="1634604"/>
                </a:lnTo>
                <a:lnTo>
                  <a:pt x="504025" y="1640234"/>
                </a:lnTo>
                <a:lnTo>
                  <a:pt x="500396" y="1643634"/>
                </a:lnTo>
                <a:lnTo>
                  <a:pt x="498424" y="1643739"/>
                </a:lnTo>
                <a:lnTo>
                  <a:pt x="494547" y="1646492"/>
                </a:lnTo>
                <a:lnTo>
                  <a:pt x="484622" y="1647930"/>
                </a:lnTo>
                <a:lnTo>
                  <a:pt x="481165" y="1647254"/>
                </a:lnTo>
                <a:lnTo>
                  <a:pt x="474831" y="1644463"/>
                </a:lnTo>
                <a:lnTo>
                  <a:pt x="467316" y="1642939"/>
                </a:lnTo>
                <a:lnTo>
                  <a:pt x="464334" y="1639167"/>
                </a:lnTo>
                <a:lnTo>
                  <a:pt x="460429" y="1632280"/>
                </a:lnTo>
                <a:lnTo>
                  <a:pt x="458457" y="1626089"/>
                </a:lnTo>
                <a:lnTo>
                  <a:pt x="458419" y="1620593"/>
                </a:lnTo>
                <a:lnTo>
                  <a:pt x="459477" y="1616583"/>
                </a:lnTo>
                <a:lnTo>
                  <a:pt x="461629" y="1614049"/>
                </a:lnTo>
                <a:lnTo>
                  <a:pt x="464220" y="1597790"/>
                </a:lnTo>
                <a:lnTo>
                  <a:pt x="467878" y="1584541"/>
                </a:lnTo>
                <a:lnTo>
                  <a:pt x="477088" y="1570768"/>
                </a:lnTo>
                <a:lnTo>
                  <a:pt x="479717" y="1565758"/>
                </a:lnTo>
                <a:lnTo>
                  <a:pt x="480584" y="1563062"/>
                </a:lnTo>
                <a:lnTo>
                  <a:pt x="480574" y="1561005"/>
                </a:lnTo>
                <a:lnTo>
                  <a:pt x="479089" y="1559700"/>
                </a:lnTo>
                <a:lnTo>
                  <a:pt x="467763" y="1576797"/>
                </a:lnTo>
                <a:lnTo>
                  <a:pt x="460781" y="1578607"/>
                </a:lnTo>
                <a:lnTo>
                  <a:pt x="458696" y="1574778"/>
                </a:lnTo>
                <a:lnTo>
                  <a:pt x="459324" y="1567958"/>
                </a:lnTo>
                <a:lnTo>
                  <a:pt x="460572" y="1566367"/>
                </a:lnTo>
                <a:lnTo>
                  <a:pt x="466220" y="1567015"/>
                </a:lnTo>
                <a:lnTo>
                  <a:pt x="468411" y="1563205"/>
                </a:lnTo>
                <a:lnTo>
                  <a:pt x="464877" y="1557433"/>
                </a:lnTo>
                <a:lnTo>
                  <a:pt x="461115" y="1555909"/>
                </a:lnTo>
                <a:lnTo>
                  <a:pt x="460238" y="1554451"/>
                </a:lnTo>
                <a:lnTo>
                  <a:pt x="464106" y="1550032"/>
                </a:lnTo>
                <a:lnTo>
                  <a:pt x="473059" y="1550356"/>
                </a:lnTo>
                <a:lnTo>
                  <a:pt x="475079" y="1547260"/>
                </a:lnTo>
                <a:lnTo>
                  <a:pt x="478317" y="1543917"/>
                </a:lnTo>
                <a:lnTo>
                  <a:pt x="481917" y="1537687"/>
                </a:lnTo>
                <a:lnTo>
                  <a:pt x="483260" y="1532430"/>
                </a:lnTo>
                <a:lnTo>
                  <a:pt x="483565" y="1527905"/>
                </a:lnTo>
                <a:lnTo>
                  <a:pt x="482784" y="1524248"/>
                </a:lnTo>
                <a:lnTo>
                  <a:pt x="482708" y="1520571"/>
                </a:lnTo>
                <a:lnTo>
                  <a:pt x="483318" y="1516875"/>
                </a:lnTo>
                <a:lnTo>
                  <a:pt x="482375" y="1512780"/>
                </a:lnTo>
                <a:lnTo>
                  <a:pt x="479889" y="1508284"/>
                </a:lnTo>
                <a:lnTo>
                  <a:pt x="474354" y="1503883"/>
                </a:lnTo>
                <a:lnTo>
                  <a:pt x="472726" y="1508855"/>
                </a:lnTo>
                <a:lnTo>
                  <a:pt x="471002" y="1510894"/>
                </a:lnTo>
                <a:lnTo>
                  <a:pt x="468582" y="1511351"/>
                </a:lnTo>
                <a:lnTo>
                  <a:pt x="466354" y="1509255"/>
                </a:lnTo>
                <a:lnTo>
                  <a:pt x="464020" y="1508503"/>
                </a:lnTo>
                <a:lnTo>
                  <a:pt x="461734" y="1506636"/>
                </a:lnTo>
                <a:lnTo>
                  <a:pt x="459353" y="1506036"/>
                </a:lnTo>
                <a:lnTo>
                  <a:pt x="458429" y="1504531"/>
                </a:lnTo>
                <a:lnTo>
                  <a:pt x="457829" y="1500302"/>
                </a:lnTo>
                <a:lnTo>
                  <a:pt x="457781" y="1494911"/>
                </a:lnTo>
                <a:lnTo>
                  <a:pt x="460467" y="1492377"/>
                </a:lnTo>
                <a:lnTo>
                  <a:pt x="464210" y="1490386"/>
                </a:lnTo>
                <a:lnTo>
                  <a:pt x="466715" y="1486605"/>
                </a:lnTo>
                <a:lnTo>
                  <a:pt x="468363" y="1481109"/>
                </a:lnTo>
                <a:lnTo>
                  <a:pt x="468601" y="1475080"/>
                </a:lnTo>
                <a:lnTo>
                  <a:pt x="467430" y="1468526"/>
                </a:lnTo>
                <a:lnTo>
                  <a:pt x="464391" y="1462611"/>
                </a:lnTo>
                <a:lnTo>
                  <a:pt x="458762" y="1468365"/>
                </a:lnTo>
                <a:lnTo>
                  <a:pt x="456552" y="1469774"/>
                </a:lnTo>
                <a:lnTo>
                  <a:pt x="456047" y="1465659"/>
                </a:lnTo>
                <a:lnTo>
                  <a:pt x="455266" y="1462611"/>
                </a:lnTo>
                <a:lnTo>
                  <a:pt x="452904" y="1458459"/>
                </a:lnTo>
                <a:lnTo>
                  <a:pt x="449790" y="1455430"/>
                </a:lnTo>
                <a:lnTo>
                  <a:pt x="446799" y="1453410"/>
                </a:lnTo>
                <a:lnTo>
                  <a:pt x="446665" y="1450334"/>
                </a:lnTo>
                <a:lnTo>
                  <a:pt x="447370" y="1446857"/>
                </a:lnTo>
                <a:lnTo>
                  <a:pt x="448704" y="1442799"/>
                </a:lnTo>
                <a:lnTo>
                  <a:pt x="450428" y="1434294"/>
                </a:lnTo>
                <a:lnTo>
                  <a:pt x="452323" y="1435056"/>
                </a:lnTo>
                <a:lnTo>
                  <a:pt x="453904" y="1434275"/>
                </a:lnTo>
                <a:lnTo>
                  <a:pt x="452990" y="1427216"/>
                </a:lnTo>
                <a:lnTo>
                  <a:pt x="451466" y="1421263"/>
                </a:lnTo>
                <a:lnTo>
                  <a:pt x="449675" y="1417863"/>
                </a:lnTo>
                <a:lnTo>
                  <a:pt x="449609" y="1416387"/>
                </a:lnTo>
                <a:lnTo>
                  <a:pt x="449199" y="1414653"/>
                </a:lnTo>
                <a:lnTo>
                  <a:pt x="447818" y="1410453"/>
                </a:lnTo>
                <a:lnTo>
                  <a:pt x="446265" y="1407366"/>
                </a:lnTo>
                <a:lnTo>
                  <a:pt x="443560" y="1398594"/>
                </a:lnTo>
                <a:lnTo>
                  <a:pt x="441608" y="1395232"/>
                </a:lnTo>
                <a:lnTo>
                  <a:pt x="439103" y="1393488"/>
                </a:lnTo>
                <a:lnTo>
                  <a:pt x="436407" y="1393393"/>
                </a:lnTo>
                <a:lnTo>
                  <a:pt x="432073" y="1395717"/>
                </a:lnTo>
                <a:lnTo>
                  <a:pt x="424082" y="1398384"/>
                </a:lnTo>
                <a:lnTo>
                  <a:pt x="417747" y="1399651"/>
                </a:lnTo>
                <a:lnTo>
                  <a:pt x="416690" y="1398956"/>
                </a:lnTo>
                <a:lnTo>
                  <a:pt x="419862" y="1395613"/>
                </a:lnTo>
                <a:lnTo>
                  <a:pt x="424529" y="1392126"/>
                </a:lnTo>
                <a:lnTo>
                  <a:pt x="430702" y="1389755"/>
                </a:lnTo>
                <a:lnTo>
                  <a:pt x="432502" y="1383925"/>
                </a:lnTo>
                <a:lnTo>
                  <a:pt x="431835" y="1378868"/>
                </a:lnTo>
                <a:lnTo>
                  <a:pt x="432092" y="1374057"/>
                </a:lnTo>
                <a:lnTo>
                  <a:pt x="430397" y="1368981"/>
                </a:lnTo>
                <a:lnTo>
                  <a:pt x="432045" y="1366161"/>
                </a:lnTo>
                <a:lnTo>
                  <a:pt x="437664" y="1363313"/>
                </a:lnTo>
                <a:lnTo>
                  <a:pt x="440217" y="1362875"/>
                </a:lnTo>
                <a:lnTo>
                  <a:pt x="442751" y="1359246"/>
                </a:lnTo>
                <a:lnTo>
                  <a:pt x="435626" y="1350455"/>
                </a:lnTo>
                <a:lnTo>
                  <a:pt x="428158" y="1344673"/>
                </a:lnTo>
                <a:lnTo>
                  <a:pt x="426291" y="1342311"/>
                </a:lnTo>
                <a:lnTo>
                  <a:pt x="424653" y="1338424"/>
                </a:lnTo>
                <a:lnTo>
                  <a:pt x="423243" y="1332995"/>
                </a:lnTo>
                <a:lnTo>
                  <a:pt x="420938" y="1327547"/>
                </a:lnTo>
                <a:lnTo>
                  <a:pt x="417757" y="1322061"/>
                </a:lnTo>
                <a:lnTo>
                  <a:pt x="413109" y="1316755"/>
                </a:lnTo>
                <a:lnTo>
                  <a:pt x="401126" y="1307002"/>
                </a:lnTo>
                <a:lnTo>
                  <a:pt x="397012" y="1300239"/>
                </a:lnTo>
                <a:lnTo>
                  <a:pt x="393220" y="1289837"/>
                </a:lnTo>
                <a:lnTo>
                  <a:pt x="391325" y="1285380"/>
                </a:lnTo>
                <a:lnTo>
                  <a:pt x="389354" y="1282075"/>
                </a:lnTo>
                <a:lnTo>
                  <a:pt x="381010" y="1274302"/>
                </a:lnTo>
                <a:lnTo>
                  <a:pt x="380000" y="1270854"/>
                </a:lnTo>
                <a:lnTo>
                  <a:pt x="388620" y="1261634"/>
                </a:lnTo>
                <a:lnTo>
                  <a:pt x="389458" y="1257938"/>
                </a:lnTo>
                <a:lnTo>
                  <a:pt x="385934" y="1246651"/>
                </a:lnTo>
                <a:lnTo>
                  <a:pt x="382334" y="1238345"/>
                </a:lnTo>
                <a:lnTo>
                  <a:pt x="378409" y="1235383"/>
                </a:lnTo>
                <a:lnTo>
                  <a:pt x="372570" y="1233859"/>
                </a:lnTo>
                <a:lnTo>
                  <a:pt x="367217" y="1230144"/>
                </a:lnTo>
                <a:lnTo>
                  <a:pt x="362350" y="1224239"/>
                </a:lnTo>
                <a:lnTo>
                  <a:pt x="357492" y="1219905"/>
                </a:lnTo>
                <a:lnTo>
                  <a:pt x="350215" y="1215771"/>
                </a:lnTo>
                <a:lnTo>
                  <a:pt x="338042" y="1205094"/>
                </a:lnTo>
                <a:lnTo>
                  <a:pt x="319278" y="1193587"/>
                </a:lnTo>
                <a:lnTo>
                  <a:pt x="310896" y="1186825"/>
                </a:lnTo>
                <a:lnTo>
                  <a:pt x="305905" y="1184358"/>
                </a:lnTo>
                <a:lnTo>
                  <a:pt x="299333" y="1183729"/>
                </a:lnTo>
                <a:lnTo>
                  <a:pt x="286617" y="1177376"/>
                </a:lnTo>
                <a:lnTo>
                  <a:pt x="275930" y="1175337"/>
                </a:lnTo>
                <a:lnTo>
                  <a:pt x="269339" y="1176271"/>
                </a:lnTo>
                <a:lnTo>
                  <a:pt x="267186" y="1175214"/>
                </a:lnTo>
                <a:lnTo>
                  <a:pt x="262309" y="1168727"/>
                </a:lnTo>
                <a:lnTo>
                  <a:pt x="254680" y="1164993"/>
                </a:lnTo>
                <a:lnTo>
                  <a:pt x="250736" y="1166412"/>
                </a:lnTo>
                <a:lnTo>
                  <a:pt x="245840" y="1173366"/>
                </a:lnTo>
                <a:lnTo>
                  <a:pt x="239935" y="1180195"/>
                </a:lnTo>
                <a:lnTo>
                  <a:pt x="236792" y="1181119"/>
                </a:lnTo>
                <a:lnTo>
                  <a:pt x="232124" y="1174880"/>
                </a:lnTo>
                <a:lnTo>
                  <a:pt x="229772" y="1170508"/>
                </a:lnTo>
                <a:lnTo>
                  <a:pt x="227524" y="1169013"/>
                </a:lnTo>
                <a:lnTo>
                  <a:pt x="225381" y="1170423"/>
                </a:lnTo>
                <a:lnTo>
                  <a:pt x="221209" y="1176166"/>
                </a:lnTo>
                <a:lnTo>
                  <a:pt x="217237" y="1180300"/>
                </a:lnTo>
                <a:lnTo>
                  <a:pt x="211360" y="1185196"/>
                </a:lnTo>
                <a:lnTo>
                  <a:pt x="206664" y="1187539"/>
                </a:lnTo>
                <a:lnTo>
                  <a:pt x="200635" y="1188110"/>
                </a:lnTo>
                <a:lnTo>
                  <a:pt x="199120" y="1189882"/>
                </a:lnTo>
                <a:lnTo>
                  <a:pt x="196796" y="1189958"/>
                </a:lnTo>
                <a:lnTo>
                  <a:pt x="193672" y="1188358"/>
                </a:lnTo>
                <a:lnTo>
                  <a:pt x="190738" y="1185177"/>
                </a:lnTo>
                <a:lnTo>
                  <a:pt x="188005" y="1180405"/>
                </a:lnTo>
                <a:lnTo>
                  <a:pt x="185595" y="1177823"/>
                </a:lnTo>
                <a:lnTo>
                  <a:pt x="183499" y="1177442"/>
                </a:lnTo>
                <a:lnTo>
                  <a:pt x="178689" y="1179919"/>
                </a:lnTo>
                <a:lnTo>
                  <a:pt x="172603" y="1187177"/>
                </a:lnTo>
                <a:lnTo>
                  <a:pt x="169821" y="1188920"/>
                </a:lnTo>
                <a:lnTo>
                  <a:pt x="167488" y="1188168"/>
                </a:lnTo>
                <a:lnTo>
                  <a:pt x="164630" y="1185910"/>
                </a:lnTo>
                <a:lnTo>
                  <a:pt x="158906" y="1180119"/>
                </a:lnTo>
                <a:lnTo>
                  <a:pt x="155734" y="1180681"/>
                </a:lnTo>
                <a:lnTo>
                  <a:pt x="153429" y="1182710"/>
                </a:lnTo>
                <a:lnTo>
                  <a:pt x="154067" y="1187510"/>
                </a:lnTo>
                <a:lnTo>
                  <a:pt x="159430" y="1198845"/>
                </a:lnTo>
                <a:lnTo>
                  <a:pt x="164221" y="1206875"/>
                </a:lnTo>
                <a:lnTo>
                  <a:pt x="160172" y="1207818"/>
                </a:lnTo>
                <a:lnTo>
                  <a:pt x="124816" y="1196950"/>
                </a:lnTo>
                <a:lnTo>
                  <a:pt x="120310" y="1194321"/>
                </a:lnTo>
                <a:lnTo>
                  <a:pt x="113805" y="1187701"/>
                </a:lnTo>
                <a:lnTo>
                  <a:pt x="108395" y="1183624"/>
                </a:lnTo>
                <a:lnTo>
                  <a:pt x="99184" y="1173042"/>
                </a:lnTo>
                <a:lnTo>
                  <a:pt x="92088" y="1167289"/>
                </a:lnTo>
                <a:lnTo>
                  <a:pt x="89735" y="1162774"/>
                </a:lnTo>
                <a:lnTo>
                  <a:pt x="89116" y="1159659"/>
                </a:lnTo>
                <a:lnTo>
                  <a:pt x="91373" y="1155440"/>
                </a:lnTo>
                <a:lnTo>
                  <a:pt x="105661" y="1141124"/>
                </a:lnTo>
                <a:lnTo>
                  <a:pt x="111119" y="1138218"/>
                </a:lnTo>
                <a:lnTo>
                  <a:pt x="122225" y="1134742"/>
                </a:lnTo>
                <a:lnTo>
                  <a:pt x="124844" y="1132561"/>
                </a:lnTo>
                <a:lnTo>
                  <a:pt x="125721" y="1130827"/>
                </a:lnTo>
                <a:lnTo>
                  <a:pt x="122806" y="1127693"/>
                </a:lnTo>
                <a:lnTo>
                  <a:pt x="108261" y="1128817"/>
                </a:lnTo>
                <a:lnTo>
                  <a:pt x="95307" y="1126722"/>
                </a:lnTo>
                <a:lnTo>
                  <a:pt x="84029" y="1120940"/>
                </a:lnTo>
                <a:lnTo>
                  <a:pt x="82067" y="1119016"/>
                </a:lnTo>
                <a:lnTo>
                  <a:pt x="80153" y="1115463"/>
                </a:lnTo>
                <a:lnTo>
                  <a:pt x="78296" y="1110282"/>
                </a:lnTo>
                <a:lnTo>
                  <a:pt x="78715" y="1104462"/>
                </a:lnTo>
                <a:lnTo>
                  <a:pt x="81420" y="1097994"/>
                </a:lnTo>
                <a:lnTo>
                  <a:pt x="83010" y="1093537"/>
                </a:lnTo>
                <a:lnTo>
                  <a:pt x="83477" y="1091117"/>
                </a:lnTo>
                <a:lnTo>
                  <a:pt x="69304" y="1107043"/>
                </a:lnTo>
                <a:lnTo>
                  <a:pt x="63513" y="1112587"/>
                </a:lnTo>
                <a:lnTo>
                  <a:pt x="58922" y="1110891"/>
                </a:lnTo>
                <a:lnTo>
                  <a:pt x="55702" y="1108272"/>
                </a:lnTo>
                <a:lnTo>
                  <a:pt x="54121" y="1105348"/>
                </a:lnTo>
                <a:lnTo>
                  <a:pt x="54178" y="1102119"/>
                </a:lnTo>
                <a:lnTo>
                  <a:pt x="54702" y="1099757"/>
                </a:lnTo>
                <a:lnTo>
                  <a:pt x="55683" y="1098280"/>
                </a:lnTo>
                <a:lnTo>
                  <a:pt x="48187" y="1091670"/>
                </a:lnTo>
                <a:lnTo>
                  <a:pt x="44815" y="1086460"/>
                </a:lnTo>
                <a:lnTo>
                  <a:pt x="44453" y="1081068"/>
                </a:lnTo>
                <a:lnTo>
                  <a:pt x="47111" y="1075487"/>
                </a:lnTo>
                <a:lnTo>
                  <a:pt x="49711" y="1071429"/>
                </a:lnTo>
                <a:lnTo>
                  <a:pt x="52254" y="1068886"/>
                </a:lnTo>
                <a:lnTo>
                  <a:pt x="59189" y="1066676"/>
                </a:lnTo>
                <a:lnTo>
                  <a:pt x="84506" y="1062438"/>
                </a:lnTo>
                <a:lnTo>
                  <a:pt x="102632" y="1066505"/>
                </a:lnTo>
                <a:lnTo>
                  <a:pt x="108804" y="1052989"/>
                </a:lnTo>
                <a:lnTo>
                  <a:pt x="112976" y="1048655"/>
                </a:lnTo>
                <a:lnTo>
                  <a:pt x="125168" y="1044131"/>
                </a:lnTo>
                <a:lnTo>
                  <a:pt x="143932" y="1043502"/>
                </a:lnTo>
                <a:lnTo>
                  <a:pt x="157182" y="1046007"/>
                </a:lnTo>
                <a:lnTo>
                  <a:pt x="163392" y="1049198"/>
                </a:lnTo>
                <a:lnTo>
                  <a:pt x="171850" y="1056218"/>
                </a:lnTo>
                <a:lnTo>
                  <a:pt x="172336" y="1054103"/>
                </a:lnTo>
                <a:lnTo>
                  <a:pt x="170297" y="1047760"/>
                </a:lnTo>
                <a:lnTo>
                  <a:pt x="170155" y="1042473"/>
                </a:lnTo>
                <a:lnTo>
                  <a:pt x="173574" y="1033243"/>
                </a:lnTo>
                <a:lnTo>
                  <a:pt x="175146" y="1027424"/>
                </a:lnTo>
                <a:lnTo>
                  <a:pt x="174079" y="1021337"/>
                </a:lnTo>
                <a:lnTo>
                  <a:pt x="170364" y="1014984"/>
                </a:lnTo>
                <a:lnTo>
                  <a:pt x="163792" y="1006793"/>
                </a:lnTo>
                <a:lnTo>
                  <a:pt x="160249" y="1006116"/>
                </a:lnTo>
                <a:lnTo>
                  <a:pt x="156315" y="1008097"/>
                </a:lnTo>
                <a:lnTo>
                  <a:pt x="151590" y="1012641"/>
                </a:lnTo>
                <a:lnTo>
                  <a:pt x="141770" y="1024033"/>
                </a:lnTo>
                <a:lnTo>
                  <a:pt x="137131" y="1026404"/>
                </a:lnTo>
                <a:lnTo>
                  <a:pt x="129397" y="1027005"/>
                </a:lnTo>
                <a:lnTo>
                  <a:pt x="125121" y="1025576"/>
                </a:lnTo>
                <a:lnTo>
                  <a:pt x="120987" y="1023871"/>
                </a:lnTo>
                <a:lnTo>
                  <a:pt x="114529" y="1017841"/>
                </a:lnTo>
                <a:lnTo>
                  <a:pt x="112176" y="1016708"/>
                </a:lnTo>
                <a:lnTo>
                  <a:pt x="109318" y="1019356"/>
                </a:lnTo>
                <a:lnTo>
                  <a:pt x="105966" y="1025766"/>
                </a:lnTo>
                <a:lnTo>
                  <a:pt x="102737" y="1030243"/>
                </a:lnTo>
                <a:lnTo>
                  <a:pt x="99622" y="1032796"/>
                </a:lnTo>
                <a:lnTo>
                  <a:pt x="96717" y="1033901"/>
                </a:lnTo>
                <a:lnTo>
                  <a:pt x="92659" y="1033377"/>
                </a:lnTo>
                <a:lnTo>
                  <a:pt x="75943" y="1023433"/>
                </a:lnTo>
                <a:lnTo>
                  <a:pt x="72171" y="1018985"/>
                </a:lnTo>
                <a:lnTo>
                  <a:pt x="71952" y="1012222"/>
                </a:lnTo>
                <a:lnTo>
                  <a:pt x="66818" y="1005640"/>
                </a:lnTo>
                <a:lnTo>
                  <a:pt x="61017" y="1004487"/>
                </a:lnTo>
                <a:lnTo>
                  <a:pt x="60312" y="1002278"/>
                </a:lnTo>
                <a:lnTo>
                  <a:pt x="67666" y="992057"/>
                </a:lnTo>
                <a:lnTo>
                  <a:pt x="73152" y="987866"/>
                </a:lnTo>
                <a:lnTo>
                  <a:pt x="72276" y="986599"/>
                </a:lnTo>
                <a:lnTo>
                  <a:pt x="64313" y="986380"/>
                </a:lnTo>
                <a:lnTo>
                  <a:pt x="58941" y="991838"/>
                </a:lnTo>
                <a:lnTo>
                  <a:pt x="55864" y="992762"/>
                </a:lnTo>
                <a:lnTo>
                  <a:pt x="48787" y="992915"/>
                </a:lnTo>
                <a:lnTo>
                  <a:pt x="41358" y="990181"/>
                </a:lnTo>
                <a:lnTo>
                  <a:pt x="38195" y="987790"/>
                </a:lnTo>
                <a:lnTo>
                  <a:pt x="34919" y="982285"/>
                </a:lnTo>
                <a:lnTo>
                  <a:pt x="31242" y="979180"/>
                </a:lnTo>
                <a:lnTo>
                  <a:pt x="20145" y="974455"/>
                </a:lnTo>
                <a:lnTo>
                  <a:pt x="17640" y="971874"/>
                </a:lnTo>
                <a:lnTo>
                  <a:pt x="15269" y="967578"/>
                </a:lnTo>
                <a:lnTo>
                  <a:pt x="6201" y="955358"/>
                </a:lnTo>
                <a:lnTo>
                  <a:pt x="714" y="946318"/>
                </a:lnTo>
                <a:lnTo>
                  <a:pt x="0" y="941165"/>
                </a:lnTo>
                <a:lnTo>
                  <a:pt x="6334" y="930050"/>
                </a:lnTo>
                <a:lnTo>
                  <a:pt x="6610" y="927468"/>
                </a:lnTo>
                <a:lnTo>
                  <a:pt x="3896" y="922639"/>
                </a:lnTo>
                <a:lnTo>
                  <a:pt x="2762" y="919067"/>
                </a:lnTo>
                <a:lnTo>
                  <a:pt x="3696" y="914124"/>
                </a:lnTo>
                <a:lnTo>
                  <a:pt x="9239" y="903122"/>
                </a:lnTo>
                <a:lnTo>
                  <a:pt x="11297" y="900132"/>
                </a:lnTo>
                <a:lnTo>
                  <a:pt x="21231" y="893626"/>
                </a:lnTo>
                <a:lnTo>
                  <a:pt x="31185" y="884120"/>
                </a:lnTo>
                <a:lnTo>
                  <a:pt x="34804" y="881977"/>
                </a:lnTo>
                <a:lnTo>
                  <a:pt x="38033" y="881482"/>
                </a:lnTo>
                <a:lnTo>
                  <a:pt x="51111" y="882053"/>
                </a:lnTo>
                <a:lnTo>
                  <a:pt x="55159" y="879700"/>
                </a:lnTo>
                <a:lnTo>
                  <a:pt x="58598" y="875033"/>
                </a:lnTo>
                <a:lnTo>
                  <a:pt x="64246" y="870290"/>
                </a:lnTo>
                <a:lnTo>
                  <a:pt x="76029" y="863060"/>
                </a:lnTo>
                <a:lnTo>
                  <a:pt x="102222" y="852068"/>
                </a:lnTo>
                <a:lnTo>
                  <a:pt x="103927" y="850764"/>
                </a:lnTo>
                <a:lnTo>
                  <a:pt x="104080" y="848668"/>
                </a:lnTo>
                <a:lnTo>
                  <a:pt x="101727" y="842963"/>
                </a:lnTo>
                <a:lnTo>
                  <a:pt x="101232" y="840200"/>
                </a:lnTo>
                <a:lnTo>
                  <a:pt x="106594" y="835057"/>
                </a:lnTo>
                <a:lnTo>
                  <a:pt x="118701" y="826913"/>
                </a:lnTo>
                <a:lnTo>
                  <a:pt x="126978" y="822979"/>
                </a:lnTo>
                <a:lnTo>
                  <a:pt x="132302" y="822693"/>
                </a:lnTo>
                <a:lnTo>
                  <a:pt x="136598" y="820931"/>
                </a:lnTo>
                <a:lnTo>
                  <a:pt x="142627" y="815769"/>
                </a:lnTo>
                <a:lnTo>
                  <a:pt x="146037" y="814854"/>
                </a:lnTo>
                <a:lnTo>
                  <a:pt x="166640" y="812825"/>
                </a:lnTo>
                <a:lnTo>
                  <a:pt x="175755" y="815645"/>
                </a:lnTo>
                <a:lnTo>
                  <a:pt x="180232" y="815588"/>
                </a:lnTo>
                <a:lnTo>
                  <a:pt x="183109" y="813587"/>
                </a:lnTo>
                <a:lnTo>
                  <a:pt x="186909" y="807710"/>
                </a:lnTo>
                <a:lnTo>
                  <a:pt x="194015" y="793023"/>
                </a:lnTo>
                <a:lnTo>
                  <a:pt x="197758" y="783831"/>
                </a:lnTo>
                <a:lnTo>
                  <a:pt x="201292" y="769744"/>
                </a:lnTo>
                <a:lnTo>
                  <a:pt x="205854" y="747474"/>
                </a:lnTo>
                <a:lnTo>
                  <a:pt x="209264" y="725443"/>
                </a:lnTo>
                <a:lnTo>
                  <a:pt x="211522" y="703640"/>
                </a:lnTo>
                <a:lnTo>
                  <a:pt x="213284" y="690210"/>
                </a:lnTo>
                <a:lnTo>
                  <a:pt x="214532" y="685371"/>
                </a:lnTo>
                <a:lnTo>
                  <a:pt x="218808" y="679218"/>
                </a:lnTo>
                <a:lnTo>
                  <a:pt x="223266" y="674399"/>
                </a:lnTo>
                <a:lnTo>
                  <a:pt x="230924" y="670122"/>
                </a:lnTo>
                <a:lnTo>
                  <a:pt x="230229" y="668122"/>
                </a:lnTo>
                <a:lnTo>
                  <a:pt x="226981" y="664769"/>
                </a:lnTo>
                <a:lnTo>
                  <a:pt x="223961" y="663483"/>
                </a:lnTo>
                <a:lnTo>
                  <a:pt x="221171" y="664254"/>
                </a:lnTo>
                <a:lnTo>
                  <a:pt x="216075" y="669312"/>
                </a:lnTo>
                <a:lnTo>
                  <a:pt x="209474" y="672732"/>
                </a:lnTo>
                <a:lnTo>
                  <a:pt x="203063" y="672198"/>
                </a:lnTo>
                <a:lnTo>
                  <a:pt x="198444" y="673465"/>
                </a:lnTo>
                <a:lnTo>
                  <a:pt x="194205" y="678075"/>
                </a:lnTo>
                <a:lnTo>
                  <a:pt x="187338" y="681771"/>
                </a:lnTo>
                <a:lnTo>
                  <a:pt x="182756" y="680933"/>
                </a:lnTo>
                <a:lnTo>
                  <a:pt x="174479" y="674313"/>
                </a:lnTo>
                <a:lnTo>
                  <a:pt x="170307" y="673075"/>
                </a:lnTo>
                <a:lnTo>
                  <a:pt x="159725" y="673703"/>
                </a:lnTo>
                <a:lnTo>
                  <a:pt x="156629" y="671236"/>
                </a:lnTo>
                <a:lnTo>
                  <a:pt x="153924" y="666407"/>
                </a:lnTo>
                <a:lnTo>
                  <a:pt x="151771" y="659644"/>
                </a:lnTo>
                <a:lnTo>
                  <a:pt x="150162" y="650900"/>
                </a:lnTo>
                <a:lnTo>
                  <a:pt x="150381" y="641766"/>
                </a:lnTo>
                <a:lnTo>
                  <a:pt x="154191" y="625135"/>
                </a:lnTo>
                <a:lnTo>
                  <a:pt x="155648" y="620573"/>
                </a:lnTo>
                <a:lnTo>
                  <a:pt x="165964" y="601742"/>
                </a:lnTo>
                <a:lnTo>
                  <a:pt x="172317" y="592855"/>
                </a:lnTo>
                <a:lnTo>
                  <a:pt x="178641" y="586169"/>
                </a:lnTo>
                <a:lnTo>
                  <a:pt x="183242" y="582225"/>
                </a:lnTo>
                <a:lnTo>
                  <a:pt x="187585" y="580454"/>
                </a:lnTo>
                <a:lnTo>
                  <a:pt x="191757" y="576282"/>
                </a:lnTo>
                <a:lnTo>
                  <a:pt x="199425" y="562775"/>
                </a:lnTo>
                <a:lnTo>
                  <a:pt x="207340" y="551107"/>
                </a:lnTo>
                <a:lnTo>
                  <a:pt x="217189" y="529190"/>
                </a:lnTo>
                <a:lnTo>
                  <a:pt x="221952" y="523389"/>
                </a:lnTo>
                <a:lnTo>
                  <a:pt x="238630" y="513712"/>
                </a:lnTo>
                <a:lnTo>
                  <a:pt x="243164" y="513559"/>
                </a:lnTo>
                <a:lnTo>
                  <a:pt x="247012" y="515969"/>
                </a:lnTo>
                <a:lnTo>
                  <a:pt x="250660" y="521008"/>
                </a:lnTo>
                <a:lnTo>
                  <a:pt x="260899" y="542801"/>
                </a:lnTo>
                <a:lnTo>
                  <a:pt x="261699" y="542134"/>
                </a:lnTo>
                <a:lnTo>
                  <a:pt x="259909" y="533914"/>
                </a:lnTo>
                <a:lnTo>
                  <a:pt x="256175" y="509064"/>
                </a:lnTo>
                <a:lnTo>
                  <a:pt x="256775" y="498729"/>
                </a:lnTo>
                <a:lnTo>
                  <a:pt x="262633" y="487604"/>
                </a:lnTo>
                <a:lnTo>
                  <a:pt x="265033" y="485613"/>
                </a:lnTo>
                <a:lnTo>
                  <a:pt x="271215" y="486356"/>
                </a:lnTo>
                <a:lnTo>
                  <a:pt x="281188" y="489804"/>
                </a:lnTo>
                <a:lnTo>
                  <a:pt x="287855" y="493576"/>
                </a:lnTo>
                <a:lnTo>
                  <a:pt x="292913" y="499691"/>
                </a:lnTo>
                <a:lnTo>
                  <a:pt x="298923" y="503472"/>
                </a:lnTo>
                <a:lnTo>
                  <a:pt x="302038" y="503282"/>
                </a:lnTo>
                <a:lnTo>
                  <a:pt x="304257" y="500367"/>
                </a:lnTo>
                <a:lnTo>
                  <a:pt x="307439" y="490823"/>
                </a:lnTo>
                <a:lnTo>
                  <a:pt x="311582" y="474507"/>
                </a:lnTo>
                <a:lnTo>
                  <a:pt x="313239" y="454162"/>
                </a:lnTo>
                <a:lnTo>
                  <a:pt x="312420" y="429625"/>
                </a:lnTo>
                <a:lnTo>
                  <a:pt x="311220" y="411451"/>
                </a:lnTo>
                <a:lnTo>
                  <a:pt x="309620" y="399888"/>
                </a:lnTo>
                <a:lnTo>
                  <a:pt x="310496" y="390182"/>
                </a:lnTo>
                <a:lnTo>
                  <a:pt x="315516" y="378457"/>
                </a:lnTo>
                <a:lnTo>
                  <a:pt x="320116" y="369837"/>
                </a:lnTo>
                <a:lnTo>
                  <a:pt x="331089" y="357569"/>
                </a:lnTo>
                <a:lnTo>
                  <a:pt x="339995" y="354292"/>
                </a:lnTo>
                <a:lnTo>
                  <a:pt x="345272" y="355121"/>
                </a:lnTo>
                <a:lnTo>
                  <a:pt x="352215" y="360893"/>
                </a:lnTo>
                <a:lnTo>
                  <a:pt x="361845" y="364427"/>
                </a:lnTo>
                <a:lnTo>
                  <a:pt x="370542" y="375523"/>
                </a:lnTo>
                <a:lnTo>
                  <a:pt x="384629" y="400717"/>
                </a:lnTo>
                <a:lnTo>
                  <a:pt x="393973" y="413214"/>
                </a:lnTo>
                <a:lnTo>
                  <a:pt x="401717" y="418795"/>
                </a:lnTo>
                <a:lnTo>
                  <a:pt x="409347" y="428254"/>
                </a:lnTo>
                <a:lnTo>
                  <a:pt x="420624" y="448104"/>
                </a:lnTo>
                <a:lnTo>
                  <a:pt x="426530" y="456543"/>
                </a:lnTo>
                <a:lnTo>
                  <a:pt x="430035" y="459591"/>
                </a:lnTo>
                <a:lnTo>
                  <a:pt x="433130" y="460077"/>
                </a:lnTo>
                <a:lnTo>
                  <a:pt x="431978" y="454476"/>
                </a:lnTo>
                <a:lnTo>
                  <a:pt x="426587" y="442712"/>
                </a:lnTo>
                <a:lnTo>
                  <a:pt x="418338" y="429654"/>
                </a:lnTo>
                <a:lnTo>
                  <a:pt x="400040" y="405908"/>
                </a:lnTo>
                <a:lnTo>
                  <a:pt x="389954" y="388915"/>
                </a:lnTo>
                <a:lnTo>
                  <a:pt x="380914" y="369313"/>
                </a:lnTo>
                <a:lnTo>
                  <a:pt x="374266" y="357530"/>
                </a:lnTo>
                <a:lnTo>
                  <a:pt x="362207" y="345757"/>
                </a:lnTo>
                <a:lnTo>
                  <a:pt x="362369" y="341043"/>
                </a:lnTo>
                <a:lnTo>
                  <a:pt x="376923" y="324336"/>
                </a:lnTo>
                <a:lnTo>
                  <a:pt x="403670" y="309648"/>
                </a:lnTo>
                <a:lnTo>
                  <a:pt x="433816" y="298066"/>
                </a:lnTo>
                <a:lnTo>
                  <a:pt x="443903" y="299256"/>
                </a:lnTo>
                <a:lnTo>
                  <a:pt x="461629" y="294389"/>
                </a:lnTo>
                <a:lnTo>
                  <a:pt x="463296" y="287007"/>
                </a:lnTo>
                <a:lnTo>
                  <a:pt x="467106" y="283683"/>
                </a:lnTo>
                <a:lnTo>
                  <a:pt x="483613" y="273320"/>
                </a:lnTo>
                <a:lnTo>
                  <a:pt x="488347" y="273463"/>
                </a:lnTo>
                <a:lnTo>
                  <a:pt x="495614" y="278387"/>
                </a:lnTo>
                <a:lnTo>
                  <a:pt x="503358" y="287731"/>
                </a:lnTo>
                <a:lnTo>
                  <a:pt x="506940" y="296142"/>
                </a:lnTo>
                <a:lnTo>
                  <a:pt x="511807" y="310477"/>
                </a:lnTo>
                <a:lnTo>
                  <a:pt x="514188" y="330441"/>
                </a:lnTo>
                <a:lnTo>
                  <a:pt x="513826" y="391820"/>
                </a:lnTo>
                <a:lnTo>
                  <a:pt x="513960" y="403155"/>
                </a:lnTo>
                <a:lnTo>
                  <a:pt x="514893" y="407508"/>
                </a:lnTo>
                <a:lnTo>
                  <a:pt x="518255" y="401022"/>
                </a:lnTo>
                <a:lnTo>
                  <a:pt x="522265" y="388915"/>
                </a:lnTo>
                <a:lnTo>
                  <a:pt x="525875" y="380295"/>
                </a:lnTo>
                <a:lnTo>
                  <a:pt x="528647" y="366893"/>
                </a:lnTo>
                <a:lnTo>
                  <a:pt x="530590" y="348606"/>
                </a:lnTo>
                <a:lnTo>
                  <a:pt x="531743" y="334909"/>
                </a:lnTo>
                <a:lnTo>
                  <a:pt x="527028" y="319288"/>
                </a:lnTo>
                <a:lnTo>
                  <a:pt x="526799" y="293284"/>
                </a:lnTo>
                <a:lnTo>
                  <a:pt x="529161" y="279244"/>
                </a:lnTo>
                <a:lnTo>
                  <a:pt x="535762" y="279244"/>
                </a:lnTo>
                <a:lnTo>
                  <a:pt x="563070" y="327203"/>
                </a:lnTo>
                <a:lnTo>
                  <a:pt x="573815" y="337366"/>
                </a:lnTo>
                <a:lnTo>
                  <a:pt x="586045" y="362293"/>
                </a:lnTo>
                <a:lnTo>
                  <a:pt x="600332" y="359664"/>
                </a:lnTo>
                <a:lnTo>
                  <a:pt x="613515" y="362702"/>
                </a:lnTo>
                <a:lnTo>
                  <a:pt x="619344" y="361798"/>
                </a:lnTo>
                <a:lnTo>
                  <a:pt x="622221" y="357950"/>
                </a:lnTo>
                <a:lnTo>
                  <a:pt x="618125" y="347634"/>
                </a:lnTo>
                <a:lnTo>
                  <a:pt x="599399" y="318926"/>
                </a:lnTo>
                <a:lnTo>
                  <a:pt x="590893" y="296018"/>
                </a:lnTo>
                <a:lnTo>
                  <a:pt x="584940" y="266957"/>
                </a:lnTo>
                <a:lnTo>
                  <a:pt x="583492" y="251289"/>
                </a:lnTo>
                <a:lnTo>
                  <a:pt x="588045" y="248450"/>
                </a:lnTo>
                <a:lnTo>
                  <a:pt x="608962" y="248783"/>
                </a:lnTo>
                <a:lnTo>
                  <a:pt x="640394" y="262395"/>
                </a:lnTo>
                <a:lnTo>
                  <a:pt x="680590" y="308572"/>
                </a:lnTo>
                <a:lnTo>
                  <a:pt x="700373" y="323555"/>
                </a:lnTo>
                <a:lnTo>
                  <a:pt x="735825" y="374818"/>
                </a:lnTo>
                <a:lnTo>
                  <a:pt x="746522" y="382419"/>
                </a:lnTo>
                <a:lnTo>
                  <a:pt x="750837" y="384010"/>
                </a:lnTo>
                <a:lnTo>
                  <a:pt x="754094" y="377809"/>
                </a:lnTo>
                <a:lnTo>
                  <a:pt x="756104" y="371046"/>
                </a:lnTo>
                <a:lnTo>
                  <a:pt x="756256" y="361988"/>
                </a:lnTo>
                <a:lnTo>
                  <a:pt x="754542" y="350596"/>
                </a:lnTo>
                <a:lnTo>
                  <a:pt x="753551" y="337318"/>
                </a:lnTo>
                <a:lnTo>
                  <a:pt x="753304" y="322107"/>
                </a:lnTo>
                <a:lnTo>
                  <a:pt x="755704" y="291532"/>
                </a:lnTo>
                <a:lnTo>
                  <a:pt x="761419" y="281426"/>
                </a:lnTo>
                <a:lnTo>
                  <a:pt x="763943" y="269919"/>
                </a:lnTo>
                <a:lnTo>
                  <a:pt x="761590" y="248936"/>
                </a:lnTo>
                <a:lnTo>
                  <a:pt x="754894" y="234401"/>
                </a:lnTo>
                <a:lnTo>
                  <a:pt x="728824" y="196329"/>
                </a:lnTo>
                <a:lnTo>
                  <a:pt x="728720" y="191729"/>
                </a:lnTo>
                <a:lnTo>
                  <a:pt x="733987" y="186652"/>
                </a:lnTo>
                <a:lnTo>
                  <a:pt x="741797" y="183671"/>
                </a:lnTo>
                <a:lnTo>
                  <a:pt x="806406" y="192900"/>
                </a:lnTo>
                <a:lnTo>
                  <a:pt x="817569" y="196272"/>
                </a:lnTo>
                <a:lnTo>
                  <a:pt x="822332" y="199577"/>
                </a:lnTo>
                <a:lnTo>
                  <a:pt x="824417" y="203930"/>
                </a:lnTo>
                <a:lnTo>
                  <a:pt x="827094" y="205788"/>
                </a:lnTo>
                <a:lnTo>
                  <a:pt x="840972" y="200606"/>
                </a:lnTo>
                <a:lnTo>
                  <a:pt x="840639" y="191100"/>
                </a:lnTo>
                <a:lnTo>
                  <a:pt x="838905" y="185023"/>
                </a:lnTo>
                <a:lnTo>
                  <a:pt x="763924" y="168307"/>
                </a:lnTo>
                <a:lnTo>
                  <a:pt x="749951" y="162554"/>
                </a:lnTo>
                <a:lnTo>
                  <a:pt x="742836" y="162115"/>
                </a:lnTo>
                <a:lnTo>
                  <a:pt x="735482" y="166535"/>
                </a:lnTo>
                <a:lnTo>
                  <a:pt x="720233" y="168716"/>
                </a:lnTo>
                <a:lnTo>
                  <a:pt x="713194" y="167878"/>
                </a:lnTo>
                <a:lnTo>
                  <a:pt x="704069" y="147733"/>
                </a:lnTo>
                <a:lnTo>
                  <a:pt x="712327" y="123139"/>
                </a:lnTo>
                <a:lnTo>
                  <a:pt x="719281" y="123701"/>
                </a:lnTo>
                <a:lnTo>
                  <a:pt x="732492" y="133331"/>
                </a:lnTo>
                <a:lnTo>
                  <a:pt x="740321" y="119863"/>
                </a:lnTo>
                <a:lnTo>
                  <a:pt x="752742" y="108642"/>
                </a:lnTo>
                <a:lnTo>
                  <a:pt x="765029" y="104670"/>
                </a:lnTo>
                <a:lnTo>
                  <a:pt x="791833" y="80220"/>
                </a:lnTo>
                <a:lnTo>
                  <a:pt x="796785" y="78067"/>
                </a:lnTo>
                <a:lnTo>
                  <a:pt x="803034" y="79381"/>
                </a:lnTo>
                <a:lnTo>
                  <a:pt x="816883" y="85725"/>
                </a:lnTo>
                <a:lnTo>
                  <a:pt x="822360" y="91792"/>
                </a:lnTo>
                <a:lnTo>
                  <a:pt x="828637" y="104699"/>
                </a:lnTo>
                <a:lnTo>
                  <a:pt x="832275" y="108671"/>
                </a:lnTo>
                <a:lnTo>
                  <a:pt x="836600" y="109404"/>
                </a:lnTo>
                <a:lnTo>
                  <a:pt x="842524" y="115195"/>
                </a:lnTo>
                <a:lnTo>
                  <a:pt x="851097" y="96364"/>
                </a:lnTo>
                <a:lnTo>
                  <a:pt x="858841" y="75895"/>
                </a:lnTo>
                <a:lnTo>
                  <a:pt x="867737" y="62817"/>
                </a:lnTo>
                <a:lnTo>
                  <a:pt x="880320" y="70456"/>
                </a:lnTo>
                <a:lnTo>
                  <a:pt x="888282" y="80353"/>
                </a:lnTo>
                <a:lnTo>
                  <a:pt x="895560" y="92069"/>
                </a:lnTo>
                <a:lnTo>
                  <a:pt x="905856" y="98508"/>
                </a:lnTo>
                <a:lnTo>
                  <a:pt x="923306" y="137703"/>
                </a:lnTo>
                <a:lnTo>
                  <a:pt x="926564" y="137741"/>
                </a:lnTo>
                <a:lnTo>
                  <a:pt x="928106" y="134464"/>
                </a:lnTo>
                <a:lnTo>
                  <a:pt x="929754" y="127264"/>
                </a:lnTo>
                <a:lnTo>
                  <a:pt x="930345" y="116510"/>
                </a:lnTo>
                <a:lnTo>
                  <a:pt x="932488" y="101784"/>
                </a:lnTo>
                <a:lnTo>
                  <a:pt x="930935" y="96307"/>
                </a:lnTo>
                <a:lnTo>
                  <a:pt x="916315" y="79762"/>
                </a:lnTo>
                <a:lnTo>
                  <a:pt x="913552" y="73352"/>
                </a:lnTo>
                <a:lnTo>
                  <a:pt x="910752" y="62732"/>
                </a:lnTo>
                <a:lnTo>
                  <a:pt x="910704" y="53902"/>
                </a:lnTo>
                <a:lnTo>
                  <a:pt x="913419" y="46901"/>
                </a:lnTo>
                <a:lnTo>
                  <a:pt x="916276" y="43691"/>
                </a:lnTo>
                <a:lnTo>
                  <a:pt x="925725" y="46606"/>
                </a:lnTo>
                <a:lnTo>
                  <a:pt x="928849" y="44320"/>
                </a:lnTo>
                <a:lnTo>
                  <a:pt x="931802" y="38357"/>
                </a:lnTo>
                <a:lnTo>
                  <a:pt x="935355" y="27108"/>
                </a:lnTo>
                <a:lnTo>
                  <a:pt x="938156" y="24232"/>
                </a:lnTo>
                <a:lnTo>
                  <a:pt x="944480" y="23898"/>
                </a:lnTo>
                <a:lnTo>
                  <a:pt x="954205" y="31137"/>
                </a:lnTo>
                <a:lnTo>
                  <a:pt x="962720" y="31747"/>
                </a:lnTo>
                <a:lnTo>
                  <a:pt x="965788" y="28423"/>
                </a:lnTo>
                <a:lnTo>
                  <a:pt x="966254" y="21355"/>
                </a:lnTo>
                <a:lnTo>
                  <a:pt x="966997" y="16840"/>
                </a:lnTo>
                <a:lnTo>
                  <a:pt x="968007" y="14935"/>
                </a:lnTo>
                <a:lnTo>
                  <a:pt x="998868" y="14545"/>
                </a:lnTo>
                <a:lnTo>
                  <a:pt x="1006526" y="12849"/>
                </a:lnTo>
                <a:lnTo>
                  <a:pt x="1012508" y="7449"/>
                </a:lnTo>
                <a:lnTo>
                  <a:pt x="1019832" y="6810"/>
                </a:lnTo>
                <a:lnTo>
                  <a:pt x="1026233" y="10039"/>
                </a:lnTo>
                <a:lnTo>
                  <a:pt x="1034158" y="16916"/>
                </a:lnTo>
                <a:lnTo>
                  <a:pt x="1042035" y="16593"/>
                </a:lnTo>
                <a:lnTo>
                  <a:pt x="1053770" y="5353"/>
                </a:lnTo>
                <a:lnTo>
                  <a:pt x="1064819" y="0"/>
                </a:lnTo>
                <a:lnTo>
                  <a:pt x="1125808" y="1486"/>
                </a:lnTo>
                <a:lnTo>
                  <a:pt x="1145858" y="8315"/>
                </a:lnTo>
                <a:close/>
                <a:moveTo>
                  <a:pt x="747246" y="326393"/>
                </a:moveTo>
                <a:lnTo>
                  <a:pt x="741826" y="329803"/>
                </a:lnTo>
                <a:lnTo>
                  <a:pt x="730510" y="309172"/>
                </a:lnTo>
                <a:lnTo>
                  <a:pt x="712594" y="288265"/>
                </a:lnTo>
                <a:lnTo>
                  <a:pt x="696792" y="274168"/>
                </a:lnTo>
                <a:lnTo>
                  <a:pt x="681942" y="236534"/>
                </a:lnTo>
                <a:lnTo>
                  <a:pt x="680771" y="222942"/>
                </a:lnTo>
                <a:lnTo>
                  <a:pt x="682876" y="210922"/>
                </a:lnTo>
                <a:lnTo>
                  <a:pt x="695840" y="209083"/>
                </a:lnTo>
                <a:lnTo>
                  <a:pt x="706212" y="203530"/>
                </a:lnTo>
                <a:lnTo>
                  <a:pt x="732615" y="227428"/>
                </a:lnTo>
                <a:lnTo>
                  <a:pt x="745817" y="247383"/>
                </a:lnTo>
                <a:lnTo>
                  <a:pt x="750294" y="263509"/>
                </a:lnTo>
                <a:lnTo>
                  <a:pt x="749598" y="295275"/>
                </a:lnTo>
                <a:lnTo>
                  <a:pt x="747246" y="326393"/>
                </a:lnTo>
                <a:close/>
                <a:moveTo>
                  <a:pt x="1447610" y="371742"/>
                </a:moveTo>
                <a:lnTo>
                  <a:pt x="1444857" y="377790"/>
                </a:lnTo>
                <a:lnTo>
                  <a:pt x="1437809" y="375371"/>
                </a:lnTo>
                <a:lnTo>
                  <a:pt x="1428779" y="358331"/>
                </a:lnTo>
                <a:lnTo>
                  <a:pt x="1422759" y="344205"/>
                </a:lnTo>
                <a:lnTo>
                  <a:pt x="1422330" y="327450"/>
                </a:lnTo>
                <a:lnTo>
                  <a:pt x="1425426" y="319945"/>
                </a:lnTo>
                <a:lnTo>
                  <a:pt x="1430246" y="318687"/>
                </a:lnTo>
                <a:lnTo>
                  <a:pt x="1436865" y="333051"/>
                </a:lnTo>
                <a:lnTo>
                  <a:pt x="1443657" y="352206"/>
                </a:lnTo>
                <a:lnTo>
                  <a:pt x="1447610" y="371742"/>
                </a:lnTo>
                <a:close/>
                <a:moveTo>
                  <a:pt x="1475746" y="712222"/>
                </a:moveTo>
                <a:lnTo>
                  <a:pt x="1464431" y="729472"/>
                </a:lnTo>
                <a:lnTo>
                  <a:pt x="1447695" y="728148"/>
                </a:lnTo>
                <a:lnTo>
                  <a:pt x="1437789" y="720204"/>
                </a:lnTo>
                <a:lnTo>
                  <a:pt x="1434960" y="708212"/>
                </a:lnTo>
                <a:lnTo>
                  <a:pt x="1438732" y="694782"/>
                </a:lnTo>
                <a:lnTo>
                  <a:pt x="1450753" y="683943"/>
                </a:lnTo>
                <a:lnTo>
                  <a:pt x="1465841" y="677132"/>
                </a:lnTo>
                <a:lnTo>
                  <a:pt x="1479518" y="681228"/>
                </a:lnTo>
                <a:lnTo>
                  <a:pt x="1481404" y="694782"/>
                </a:lnTo>
                <a:lnTo>
                  <a:pt x="1475746" y="712222"/>
                </a:lnTo>
                <a:close/>
                <a:moveTo>
                  <a:pt x="1438723" y="969921"/>
                </a:moveTo>
                <a:lnTo>
                  <a:pt x="1435180" y="974436"/>
                </a:lnTo>
                <a:lnTo>
                  <a:pt x="1432827" y="960844"/>
                </a:lnTo>
                <a:lnTo>
                  <a:pt x="1430703" y="942537"/>
                </a:lnTo>
                <a:lnTo>
                  <a:pt x="1430226" y="921677"/>
                </a:lnTo>
                <a:lnTo>
                  <a:pt x="1435646" y="911142"/>
                </a:lnTo>
                <a:lnTo>
                  <a:pt x="1438475" y="908790"/>
                </a:lnTo>
                <a:lnTo>
                  <a:pt x="1440361" y="911142"/>
                </a:lnTo>
                <a:lnTo>
                  <a:pt x="1439885" y="920515"/>
                </a:lnTo>
                <a:lnTo>
                  <a:pt x="1439885" y="939079"/>
                </a:lnTo>
                <a:lnTo>
                  <a:pt x="1441771" y="951729"/>
                </a:lnTo>
                <a:lnTo>
                  <a:pt x="1438723" y="969921"/>
                </a:lnTo>
                <a:close/>
                <a:moveTo>
                  <a:pt x="1466622" y="1011860"/>
                </a:moveTo>
                <a:lnTo>
                  <a:pt x="1461430" y="1011860"/>
                </a:lnTo>
                <a:lnTo>
                  <a:pt x="1459506" y="1008612"/>
                </a:lnTo>
                <a:lnTo>
                  <a:pt x="1460735" y="1002849"/>
                </a:lnTo>
                <a:lnTo>
                  <a:pt x="1467965" y="984123"/>
                </a:lnTo>
                <a:lnTo>
                  <a:pt x="1470374" y="982589"/>
                </a:lnTo>
                <a:lnTo>
                  <a:pt x="1473908" y="984628"/>
                </a:lnTo>
                <a:lnTo>
                  <a:pt x="1474984" y="994267"/>
                </a:lnTo>
                <a:lnTo>
                  <a:pt x="1472622" y="1003840"/>
                </a:lnTo>
                <a:lnTo>
                  <a:pt x="1466622" y="1011860"/>
                </a:lnTo>
                <a:close/>
                <a:moveTo>
                  <a:pt x="30756" y="1050960"/>
                </a:moveTo>
                <a:lnTo>
                  <a:pt x="21231" y="1052036"/>
                </a:lnTo>
                <a:lnTo>
                  <a:pt x="11849" y="1047283"/>
                </a:lnTo>
                <a:lnTo>
                  <a:pt x="8630" y="1043597"/>
                </a:lnTo>
                <a:lnTo>
                  <a:pt x="8772" y="1037949"/>
                </a:lnTo>
                <a:lnTo>
                  <a:pt x="10192" y="1035987"/>
                </a:lnTo>
                <a:lnTo>
                  <a:pt x="15259" y="1034025"/>
                </a:lnTo>
                <a:lnTo>
                  <a:pt x="19469" y="1033586"/>
                </a:lnTo>
                <a:lnTo>
                  <a:pt x="22308" y="1034463"/>
                </a:lnTo>
                <a:lnTo>
                  <a:pt x="28985" y="1037949"/>
                </a:lnTo>
                <a:lnTo>
                  <a:pt x="33814" y="1041425"/>
                </a:lnTo>
                <a:lnTo>
                  <a:pt x="36986" y="1042511"/>
                </a:lnTo>
                <a:lnTo>
                  <a:pt x="36081" y="1047493"/>
                </a:lnTo>
                <a:lnTo>
                  <a:pt x="30756" y="1050960"/>
                </a:lnTo>
                <a:close/>
                <a:moveTo>
                  <a:pt x="1449810" y="1199921"/>
                </a:moveTo>
                <a:lnTo>
                  <a:pt x="1446743" y="1202846"/>
                </a:lnTo>
                <a:lnTo>
                  <a:pt x="1436370" y="1156335"/>
                </a:lnTo>
                <a:lnTo>
                  <a:pt x="1436370" y="1139161"/>
                </a:lnTo>
                <a:lnTo>
                  <a:pt x="1437075" y="1125903"/>
                </a:lnTo>
                <a:lnTo>
                  <a:pt x="1441790" y="1124874"/>
                </a:lnTo>
                <a:lnTo>
                  <a:pt x="1445800" y="1132027"/>
                </a:lnTo>
                <a:lnTo>
                  <a:pt x="1447686" y="1159335"/>
                </a:lnTo>
                <a:lnTo>
                  <a:pt x="1449810" y="1199921"/>
                </a:lnTo>
                <a:close/>
                <a:moveTo>
                  <a:pt x="1465364" y="1268749"/>
                </a:moveTo>
                <a:lnTo>
                  <a:pt x="1467488" y="1279931"/>
                </a:lnTo>
                <a:lnTo>
                  <a:pt x="1468431" y="1290114"/>
                </a:lnTo>
                <a:lnTo>
                  <a:pt x="1471736" y="1296553"/>
                </a:lnTo>
                <a:lnTo>
                  <a:pt x="1478814" y="1295638"/>
                </a:lnTo>
                <a:lnTo>
                  <a:pt x="1481642" y="1307544"/>
                </a:lnTo>
                <a:lnTo>
                  <a:pt x="1476461" y="1312107"/>
                </a:lnTo>
                <a:lnTo>
                  <a:pt x="1455954" y="1310288"/>
                </a:lnTo>
                <a:lnTo>
                  <a:pt x="1447467" y="1311192"/>
                </a:lnTo>
                <a:lnTo>
                  <a:pt x="1441571" y="1303896"/>
                </a:lnTo>
                <a:lnTo>
                  <a:pt x="1441809" y="1291038"/>
                </a:lnTo>
                <a:lnTo>
                  <a:pt x="1442514" y="1278074"/>
                </a:lnTo>
                <a:lnTo>
                  <a:pt x="1448410" y="1270626"/>
                </a:lnTo>
                <a:lnTo>
                  <a:pt x="1453363" y="1277150"/>
                </a:lnTo>
                <a:lnTo>
                  <a:pt x="1459259" y="1272492"/>
                </a:lnTo>
                <a:lnTo>
                  <a:pt x="1465364" y="1268749"/>
                </a:lnTo>
                <a:close/>
                <a:moveTo>
                  <a:pt x="475850" y="1524457"/>
                </a:moveTo>
                <a:lnTo>
                  <a:pt x="472069" y="1530572"/>
                </a:lnTo>
                <a:lnTo>
                  <a:pt x="468992" y="1534068"/>
                </a:lnTo>
                <a:lnTo>
                  <a:pt x="462306" y="1544441"/>
                </a:lnTo>
                <a:lnTo>
                  <a:pt x="461153" y="1544803"/>
                </a:lnTo>
                <a:lnTo>
                  <a:pt x="459353" y="1543460"/>
                </a:lnTo>
                <a:lnTo>
                  <a:pt x="457953" y="1540736"/>
                </a:lnTo>
                <a:lnTo>
                  <a:pt x="455428" y="1540078"/>
                </a:lnTo>
                <a:lnTo>
                  <a:pt x="454552" y="1538354"/>
                </a:lnTo>
                <a:lnTo>
                  <a:pt x="454200" y="1536954"/>
                </a:lnTo>
                <a:lnTo>
                  <a:pt x="453076" y="1536059"/>
                </a:lnTo>
                <a:lnTo>
                  <a:pt x="451295" y="1535497"/>
                </a:lnTo>
                <a:lnTo>
                  <a:pt x="448437" y="1536564"/>
                </a:lnTo>
                <a:lnTo>
                  <a:pt x="445818" y="1535497"/>
                </a:lnTo>
                <a:lnTo>
                  <a:pt x="443837" y="1530934"/>
                </a:lnTo>
                <a:lnTo>
                  <a:pt x="447494" y="1527867"/>
                </a:lnTo>
                <a:lnTo>
                  <a:pt x="449752" y="1525248"/>
                </a:lnTo>
                <a:lnTo>
                  <a:pt x="458486" y="1524219"/>
                </a:lnTo>
                <a:lnTo>
                  <a:pt x="460953" y="1525419"/>
                </a:lnTo>
                <a:lnTo>
                  <a:pt x="462506" y="1525391"/>
                </a:lnTo>
                <a:lnTo>
                  <a:pt x="464868" y="1524676"/>
                </a:lnTo>
                <a:lnTo>
                  <a:pt x="470030" y="1521409"/>
                </a:lnTo>
                <a:lnTo>
                  <a:pt x="470802" y="1519885"/>
                </a:lnTo>
                <a:lnTo>
                  <a:pt x="475421" y="1521800"/>
                </a:lnTo>
                <a:lnTo>
                  <a:pt x="475850" y="1524457"/>
                </a:lnTo>
                <a:close/>
                <a:moveTo>
                  <a:pt x="515464" y="1675200"/>
                </a:moveTo>
                <a:lnTo>
                  <a:pt x="512959" y="1675743"/>
                </a:lnTo>
                <a:lnTo>
                  <a:pt x="505778" y="1671561"/>
                </a:lnTo>
                <a:lnTo>
                  <a:pt x="504606" y="1669980"/>
                </a:lnTo>
                <a:lnTo>
                  <a:pt x="504158" y="1668047"/>
                </a:lnTo>
                <a:lnTo>
                  <a:pt x="504435" y="1665751"/>
                </a:lnTo>
                <a:lnTo>
                  <a:pt x="506721" y="1661465"/>
                </a:lnTo>
                <a:lnTo>
                  <a:pt x="511016" y="1655169"/>
                </a:lnTo>
                <a:lnTo>
                  <a:pt x="514131" y="1653988"/>
                </a:lnTo>
                <a:lnTo>
                  <a:pt x="516064" y="1657941"/>
                </a:lnTo>
                <a:lnTo>
                  <a:pt x="517960" y="1663236"/>
                </a:lnTo>
                <a:lnTo>
                  <a:pt x="518208" y="1665913"/>
                </a:lnTo>
                <a:lnTo>
                  <a:pt x="518084" y="1669066"/>
                </a:lnTo>
                <a:lnTo>
                  <a:pt x="517588" y="1671733"/>
                </a:lnTo>
                <a:lnTo>
                  <a:pt x="516722" y="1673923"/>
                </a:lnTo>
                <a:lnTo>
                  <a:pt x="515464" y="1675200"/>
                </a:lnTo>
                <a:close/>
                <a:moveTo>
                  <a:pt x="1266701" y="1684992"/>
                </a:moveTo>
                <a:lnTo>
                  <a:pt x="1267644" y="1689802"/>
                </a:lnTo>
                <a:lnTo>
                  <a:pt x="1267740" y="1692069"/>
                </a:lnTo>
                <a:lnTo>
                  <a:pt x="1267540" y="1693964"/>
                </a:lnTo>
                <a:lnTo>
                  <a:pt x="1267016" y="1695326"/>
                </a:lnTo>
                <a:lnTo>
                  <a:pt x="1265758" y="1696526"/>
                </a:lnTo>
                <a:lnTo>
                  <a:pt x="1268101" y="1699698"/>
                </a:lnTo>
                <a:lnTo>
                  <a:pt x="1268864" y="1701832"/>
                </a:lnTo>
                <a:lnTo>
                  <a:pt x="1269006" y="1703527"/>
                </a:lnTo>
                <a:lnTo>
                  <a:pt x="1267511" y="1706804"/>
                </a:lnTo>
                <a:lnTo>
                  <a:pt x="1256862" y="1711128"/>
                </a:lnTo>
                <a:lnTo>
                  <a:pt x="1253900" y="1713205"/>
                </a:lnTo>
                <a:lnTo>
                  <a:pt x="1250204" y="1718339"/>
                </a:lnTo>
                <a:lnTo>
                  <a:pt x="1245708" y="1722739"/>
                </a:lnTo>
                <a:lnTo>
                  <a:pt x="1244213" y="1722720"/>
                </a:lnTo>
                <a:lnTo>
                  <a:pt x="1242470" y="1718158"/>
                </a:lnTo>
                <a:lnTo>
                  <a:pt x="1235364" y="1714795"/>
                </a:lnTo>
                <a:lnTo>
                  <a:pt x="1222000" y="1716548"/>
                </a:lnTo>
                <a:lnTo>
                  <a:pt x="1206351" y="1720777"/>
                </a:lnTo>
                <a:lnTo>
                  <a:pt x="1200798" y="1722749"/>
                </a:lnTo>
                <a:lnTo>
                  <a:pt x="1197988" y="1721701"/>
                </a:lnTo>
                <a:lnTo>
                  <a:pt x="1197131" y="1720120"/>
                </a:lnTo>
                <a:lnTo>
                  <a:pt x="1197093" y="1717919"/>
                </a:lnTo>
                <a:lnTo>
                  <a:pt x="1198941" y="1711462"/>
                </a:lnTo>
                <a:lnTo>
                  <a:pt x="1199693" y="1709814"/>
                </a:lnTo>
                <a:lnTo>
                  <a:pt x="1203284" y="1707661"/>
                </a:lnTo>
                <a:lnTo>
                  <a:pt x="1205713" y="1701946"/>
                </a:lnTo>
                <a:lnTo>
                  <a:pt x="1204922" y="1695707"/>
                </a:lnTo>
                <a:lnTo>
                  <a:pt x="1205856" y="1686973"/>
                </a:lnTo>
                <a:lnTo>
                  <a:pt x="1208313" y="1685611"/>
                </a:lnTo>
                <a:lnTo>
                  <a:pt x="1214457" y="1688725"/>
                </a:lnTo>
                <a:lnTo>
                  <a:pt x="1218429" y="1689383"/>
                </a:lnTo>
                <a:lnTo>
                  <a:pt x="1225467" y="1689783"/>
                </a:lnTo>
                <a:lnTo>
                  <a:pt x="1234926" y="1688735"/>
                </a:lnTo>
                <a:lnTo>
                  <a:pt x="1242527" y="1685173"/>
                </a:lnTo>
                <a:lnTo>
                  <a:pt x="1256395" y="1674981"/>
                </a:lnTo>
                <a:lnTo>
                  <a:pt x="1258853" y="1675114"/>
                </a:lnTo>
                <a:lnTo>
                  <a:pt x="1260615" y="1678734"/>
                </a:lnTo>
                <a:lnTo>
                  <a:pt x="1261910" y="1680505"/>
                </a:lnTo>
                <a:lnTo>
                  <a:pt x="1266034" y="1683277"/>
                </a:lnTo>
                <a:lnTo>
                  <a:pt x="1266701" y="1684992"/>
                </a:lnTo>
                <a:close/>
                <a:moveTo>
                  <a:pt x="565185" y="1690392"/>
                </a:moveTo>
                <a:lnTo>
                  <a:pt x="561613" y="1690611"/>
                </a:lnTo>
                <a:lnTo>
                  <a:pt x="553307" y="1689135"/>
                </a:lnTo>
                <a:lnTo>
                  <a:pt x="552641" y="1688183"/>
                </a:lnTo>
                <a:lnTo>
                  <a:pt x="552536" y="1686382"/>
                </a:lnTo>
                <a:lnTo>
                  <a:pt x="553641" y="1681182"/>
                </a:lnTo>
                <a:lnTo>
                  <a:pt x="557298" y="1680486"/>
                </a:lnTo>
                <a:lnTo>
                  <a:pt x="561651" y="1683334"/>
                </a:lnTo>
                <a:lnTo>
                  <a:pt x="566347" y="1687382"/>
                </a:lnTo>
                <a:lnTo>
                  <a:pt x="566995" y="1689287"/>
                </a:lnTo>
                <a:lnTo>
                  <a:pt x="565185" y="1690392"/>
                </a:lnTo>
                <a:close/>
                <a:moveTo>
                  <a:pt x="536953" y="1762906"/>
                </a:moveTo>
                <a:lnTo>
                  <a:pt x="545859" y="1769231"/>
                </a:lnTo>
                <a:lnTo>
                  <a:pt x="555298" y="1773584"/>
                </a:lnTo>
                <a:lnTo>
                  <a:pt x="556222" y="1775565"/>
                </a:lnTo>
                <a:lnTo>
                  <a:pt x="556955" y="1778565"/>
                </a:lnTo>
                <a:lnTo>
                  <a:pt x="557127" y="1780127"/>
                </a:lnTo>
                <a:lnTo>
                  <a:pt x="556917" y="1781575"/>
                </a:lnTo>
                <a:lnTo>
                  <a:pt x="556317" y="1782909"/>
                </a:lnTo>
                <a:lnTo>
                  <a:pt x="557003" y="1784623"/>
                </a:lnTo>
                <a:lnTo>
                  <a:pt x="558984" y="1786719"/>
                </a:lnTo>
                <a:lnTo>
                  <a:pt x="559184" y="1789166"/>
                </a:lnTo>
                <a:lnTo>
                  <a:pt x="556822" y="1793357"/>
                </a:lnTo>
                <a:lnTo>
                  <a:pt x="553498" y="1798006"/>
                </a:lnTo>
                <a:lnTo>
                  <a:pt x="535915" y="1807521"/>
                </a:lnTo>
                <a:lnTo>
                  <a:pt x="529695" y="1809131"/>
                </a:lnTo>
                <a:lnTo>
                  <a:pt x="514322" y="1815627"/>
                </a:lnTo>
                <a:lnTo>
                  <a:pt x="509616" y="1815360"/>
                </a:lnTo>
                <a:lnTo>
                  <a:pt x="508578" y="1815055"/>
                </a:lnTo>
                <a:lnTo>
                  <a:pt x="505673" y="1812198"/>
                </a:lnTo>
                <a:lnTo>
                  <a:pt x="501691" y="1809541"/>
                </a:lnTo>
                <a:lnTo>
                  <a:pt x="499824" y="1807474"/>
                </a:lnTo>
                <a:lnTo>
                  <a:pt x="498177" y="1804502"/>
                </a:lnTo>
                <a:lnTo>
                  <a:pt x="498834" y="1802663"/>
                </a:lnTo>
                <a:lnTo>
                  <a:pt x="501796" y="1801940"/>
                </a:lnTo>
                <a:lnTo>
                  <a:pt x="506006" y="1801987"/>
                </a:lnTo>
                <a:lnTo>
                  <a:pt x="512188" y="1799825"/>
                </a:lnTo>
                <a:lnTo>
                  <a:pt x="510474" y="1797872"/>
                </a:lnTo>
                <a:lnTo>
                  <a:pt x="508854" y="1796682"/>
                </a:lnTo>
                <a:lnTo>
                  <a:pt x="507730" y="1794091"/>
                </a:lnTo>
                <a:lnTo>
                  <a:pt x="505149" y="1794596"/>
                </a:lnTo>
                <a:lnTo>
                  <a:pt x="503215" y="1793110"/>
                </a:lnTo>
                <a:lnTo>
                  <a:pt x="499491" y="1792167"/>
                </a:lnTo>
                <a:lnTo>
                  <a:pt x="489766" y="1791272"/>
                </a:lnTo>
                <a:lnTo>
                  <a:pt x="483422" y="1788719"/>
                </a:lnTo>
                <a:lnTo>
                  <a:pt x="481556" y="1787185"/>
                </a:lnTo>
                <a:lnTo>
                  <a:pt x="479908" y="1784537"/>
                </a:lnTo>
                <a:lnTo>
                  <a:pt x="478479" y="1780804"/>
                </a:lnTo>
                <a:lnTo>
                  <a:pt x="480555" y="1766230"/>
                </a:lnTo>
                <a:lnTo>
                  <a:pt x="481984" y="1762497"/>
                </a:lnTo>
                <a:lnTo>
                  <a:pt x="485280" y="1761268"/>
                </a:lnTo>
                <a:lnTo>
                  <a:pt x="493338" y="1764525"/>
                </a:lnTo>
                <a:lnTo>
                  <a:pt x="494424" y="1763125"/>
                </a:lnTo>
                <a:lnTo>
                  <a:pt x="485604" y="1757715"/>
                </a:lnTo>
                <a:lnTo>
                  <a:pt x="482365" y="1754486"/>
                </a:lnTo>
                <a:lnTo>
                  <a:pt x="481412" y="1751933"/>
                </a:lnTo>
                <a:lnTo>
                  <a:pt x="480841" y="1748171"/>
                </a:lnTo>
                <a:lnTo>
                  <a:pt x="480841" y="1745961"/>
                </a:lnTo>
                <a:lnTo>
                  <a:pt x="481241" y="1743732"/>
                </a:lnTo>
                <a:lnTo>
                  <a:pt x="482032" y="1741494"/>
                </a:lnTo>
                <a:lnTo>
                  <a:pt x="484175" y="1738465"/>
                </a:lnTo>
                <a:lnTo>
                  <a:pt x="493109" y="1733626"/>
                </a:lnTo>
                <a:lnTo>
                  <a:pt x="502844" y="1735284"/>
                </a:lnTo>
                <a:lnTo>
                  <a:pt x="519741" y="1741227"/>
                </a:lnTo>
                <a:lnTo>
                  <a:pt x="521837" y="1742485"/>
                </a:lnTo>
                <a:lnTo>
                  <a:pt x="527018" y="1747561"/>
                </a:lnTo>
                <a:lnTo>
                  <a:pt x="536953" y="1762906"/>
                </a:lnTo>
                <a:close/>
                <a:moveTo>
                  <a:pt x="582863" y="1793177"/>
                </a:moveTo>
                <a:lnTo>
                  <a:pt x="578672" y="1795872"/>
                </a:lnTo>
                <a:lnTo>
                  <a:pt x="577825" y="1795272"/>
                </a:lnTo>
                <a:lnTo>
                  <a:pt x="576977" y="1793215"/>
                </a:lnTo>
                <a:lnTo>
                  <a:pt x="574815" y="1783842"/>
                </a:lnTo>
                <a:lnTo>
                  <a:pt x="574177" y="1779384"/>
                </a:lnTo>
                <a:lnTo>
                  <a:pt x="574710" y="1773822"/>
                </a:lnTo>
                <a:lnTo>
                  <a:pt x="573872" y="1769888"/>
                </a:lnTo>
                <a:lnTo>
                  <a:pt x="577653" y="1765297"/>
                </a:lnTo>
                <a:lnTo>
                  <a:pt x="580711" y="1764506"/>
                </a:lnTo>
                <a:lnTo>
                  <a:pt x="584835" y="1765706"/>
                </a:lnTo>
                <a:lnTo>
                  <a:pt x="591817" y="1770374"/>
                </a:lnTo>
                <a:lnTo>
                  <a:pt x="591312" y="1771888"/>
                </a:lnTo>
                <a:lnTo>
                  <a:pt x="589797" y="1774317"/>
                </a:lnTo>
                <a:lnTo>
                  <a:pt x="585597" y="1777489"/>
                </a:lnTo>
                <a:lnTo>
                  <a:pt x="584111" y="1784614"/>
                </a:lnTo>
                <a:lnTo>
                  <a:pt x="583825" y="1788176"/>
                </a:lnTo>
                <a:lnTo>
                  <a:pt x="584025" y="1790843"/>
                </a:lnTo>
                <a:lnTo>
                  <a:pt x="582863" y="1793177"/>
                </a:lnTo>
                <a:close/>
                <a:moveTo>
                  <a:pt x="956643" y="2074983"/>
                </a:moveTo>
                <a:lnTo>
                  <a:pt x="952481" y="2075021"/>
                </a:lnTo>
                <a:lnTo>
                  <a:pt x="951100" y="2069954"/>
                </a:lnTo>
                <a:lnTo>
                  <a:pt x="951509" y="2064410"/>
                </a:lnTo>
                <a:lnTo>
                  <a:pt x="956196" y="2062667"/>
                </a:lnTo>
                <a:lnTo>
                  <a:pt x="958720" y="2066487"/>
                </a:lnTo>
                <a:lnTo>
                  <a:pt x="957815" y="2072164"/>
                </a:lnTo>
                <a:lnTo>
                  <a:pt x="956643" y="2074983"/>
                </a:lnTo>
                <a:close/>
                <a:moveTo>
                  <a:pt x="709765" y="2356542"/>
                </a:moveTo>
                <a:lnTo>
                  <a:pt x="706698" y="2363153"/>
                </a:lnTo>
                <a:lnTo>
                  <a:pt x="703631" y="2361714"/>
                </a:lnTo>
                <a:lnTo>
                  <a:pt x="702116" y="2358762"/>
                </a:lnTo>
                <a:lnTo>
                  <a:pt x="699097" y="2357390"/>
                </a:lnTo>
                <a:lnTo>
                  <a:pt x="695840" y="2357800"/>
                </a:lnTo>
                <a:lnTo>
                  <a:pt x="695792" y="2356628"/>
                </a:lnTo>
                <a:lnTo>
                  <a:pt x="706374" y="2349560"/>
                </a:lnTo>
                <a:lnTo>
                  <a:pt x="711422" y="2347655"/>
                </a:lnTo>
                <a:lnTo>
                  <a:pt x="711060" y="2350637"/>
                </a:lnTo>
                <a:lnTo>
                  <a:pt x="710098" y="2353247"/>
                </a:lnTo>
                <a:lnTo>
                  <a:pt x="709765" y="235654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8EDA314A-6EAD-55E8-0BA0-F0EB62597598}"/>
              </a:ext>
            </a:extLst>
          </p:cNvPr>
          <p:cNvSpPr/>
          <p:nvPr/>
        </p:nvSpPr>
        <p:spPr>
          <a:xfrm>
            <a:off x="5359496" y="4296102"/>
            <a:ext cx="80143" cy="20431"/>
          </a:xfrm>
          <a:custGeom>
            <a:avLst/>
            <a:gdLst>
              <a:gd name="connsiteX0" fmla="*/ 1638 w 80143"/>
              <a:gd name="connsiteY0" fmla="*/ 20431 h 20431"/>
              <a:gd name="connsiteX1" fmla="*/ 1486 w 80143"/>
              <a:gd name="connsiteY1" fmla="*/ 18126 h 20431"/>
              <a:gd name="connsiteX2" fmla="*/ 0 w 80143"/>
              <a:gd name="connsiteY2" fmla="*/ 12868 h 20431"/>
              <a:gd name="connsiteX3" fmla="*/ 1991 w 80143"/>
              <a:gd name="connsiteY3" fmla="*/ 10573 h 20431"/>
              <a:gd name="connsiteX4" fmla="*/ 4153 w 80143"/>
              <a:gd name="connsiteY4" fmla="*/ 9211 h 20431"/>
              <a:gd name="connsiteX5" fmla="*/ 5610 w 80143"/>
              <a:gd name="connsiteY5" fmla="*/ 10296 h 20431"/>
              <a:gd name="connsiteX6" fmla="*/ 6048 w 80143"/>
              <a:gd name="connsiteY6" fmla="*/ 12440 h 20431"/>
              <a:gd name="connsiteX7" fmla="*/ 7172 w 80143"/>
              <a:gd name="connsiteY7" fmla="*/ 13906 h 20431"/>
              <a:gd name="connsiteX8" fmla="*/ 11001 w 80143"/>
              <a:gd name="connsiteY8" fmla="*/ 14821 h 20431"/>
              <a:gd name="connsiteX9" fmla="*/ 14783 w 80143"/>
              <a:gd name="connsiteY9" fmla="*/ 14164 h 20431"/>
              <a:gd name="connsiteX10" fmla="*/ 17097 w 80143"/>
              <a:gd name="connsiteY10" fmla="*/ 14469 h 20431"/>
              <a:gd name="connsiteX11" fmla="*/ 17031 w 80143"/>
              <a:gd name="connsiteY11" fmla="*/ 13278 h 20431"/>
              <a:gd name="connsiteX12" fmla="*/ 17812 w 80143"/>
              <a:gd name="connsiteY12" fmla="*/ 11697 h 20431"/>
              <a:gd name="connsiteX13" fmla="*/ 22412 w 80143"/>
              <a:gd name="connsiteY13" fmla="*/ 11021 h 20431"/>
              <a:gd name="connsiteX14" fmla="*/ 27270 w 80143"/>
              <a:gd name="connsiteY14" fmla="*/ 10573 h 20431"/>
              <a:gd name="connsiteX15" fmla="*/ 32271 w 80143"/>
              <a:gd name="connsiteY15" fmla="*/ 9620 h 20431"/>
              <a:gd name="connsiteX16" fmla="*/ 36185 w 80143"/>
              <a:gd name="connsiteY16" fmla="*/ 9658 h 20431"/>
              <a:gd name="connsiteX17" fmla="*/ 37347 w 80143"/>
              <a:gd name="connsiteY17" fmla="*/ 9401 h 20431"/>
              <a:gd name="connsiteX18" fmla="*/ 37071 w 80143"/>
              <a:gd name="connsiteY18" fmla="*/ 8992 h 20431"/>
              <a:gd name="connsiteX19" fmla="*/ 33556 w 80143"/>
              <a:gd name="connsiteY19" fmla="*/ 8534 h 20431"/>
              <a:gd name="connsiteX20" fmla="*/ 26060 w 80143"/>
              <a:gd name="connsiteY20" fmla="*/ 9620 h 20431"/>
              <a:gd name="connsiteX21" fmla="*/ 18431 w 80143"/>
              <a:gd name="connsiteY21" fmla="*/ 9944 h 20431"/>
              <a:gd name="connsiteX22" fmla="*/ 12649 w 80143"/>
              <a:gd name="connsiteY22" fmla="*/ 12811 h 20431"/>
              <a:gd name="connsiteX23" fmla="*/ 10277 w 80143"/>
              <a:gd name="connsiteY23" fmla="*/ 12545 h 20431"/>
              <a:gd name="connsiteX24" fmla="*/ 7877 w 80143"/>
              <a:gd name="connsiteY24" fmla="*/ 9678 h 20431"/>
              <a:gd name="connsiteX25" fmla="*/ 7020 w 80143"/>
              <a:gd name="connsiteY25" fmla="*/ 6144 h 20431"/>
              <a:gd name="connsiteX26" fmla="*/ 13792 w 80143"/>
              <a:gd name="connsiteY26" fmla="*/ 5887 h 20431"/>
              <a:gd name="connsiteX27" fmla="*/ 22003 w 80143"/>
              <a:gd name="connsiteY27" fmla="*/ 6001 h 20431"/>
              <a:gd name="connsiteX28" fmla="*/ 30947 w 80143"/>
              <a:gd name="connsiteY28" fmla="*/ 6115 h 20431"/>
              <a:gd name="connsiteX29" fmla="*/ 35157 w 80143"/>
              <a:gd name="connsiteY29" fmla="*/ 6172 h 20431"/>
              <a:gd name="connsiteX30" fmla="*/ 37367 w 80143"/>
              <a:gd name="connsiteY30" fmla="*/ 2324 h 20431"/>
              <a:gd name="connsiteX31" fmla="*/ 41577 w 80143"/>
              <a:gd name="connsiteY31" fmla="*/ 629 h 20431"/>
              <a:gd name="connsiteX32" fmla="*/ 45882 w 80143"/>
              <a:gd name="connsiteY32" fmla="*/ 0 h 20431"/>
              <a:gd name="connsiteX33" fmla="*/ 48130 w 80143"/>
              <a:gd name="connsiteY33" fmla="*/ 162 h 20431"/>
              <a:gd name="connsiteX34" fmla="*/ 50492 w 80143"/>
              <a:gd name="connsiteY34" fmla="*/ 733 h 20431"/>
              <a:gd name="connsiteX35" fmla="*/ 55035 w 80143"/>
              <a:gd name="connsiteY35" fmla="*/ 3905 h 20431"/>
              <a:gd name="connsiteX36" fmla="*/ 57864 w 80143"/>
              <a:gd name="connsiteY36" fmla="*/ 4639 h 20431"/>
              <a:gd name="connsiteX37" fmla="*/ 60255 w 80143"/>
              <a:gd name="connsiteY37" fmla="*/ 5353 h 20431"/>
              <a:gd name="connsiteX38" fmla="*/ 61960 w 80143"/>
              <a:gd name="connsiteY38" fmla="*/ 6896 h 20431"/>
              <a:gd name="connsiteX39" fmla="*/ 64675 w 80143"/>
              <a:gd name="connsiteY39" fmla="*/ 8430 h 20431"/>
              <a:gd name="connsiteX40" fmla="*/ 66808 w 80143"/>
              <a:gd name="connsiteY40" fmla="*/ 8839 h 20431"/>
              <a:gd name="connsiteX41" fmla="*/ 68075 w 80143"/>
              <a:gd name="connsiteY41" fmla="*/ 8611 h 20431"/>
              <a:gd name="connsiteX42" fmla="*/ 70190 w 80143"/>
              <a:gd name="connsiteY42" fmla="*/ 8020 h 20431"/>
              <a:gd name="connsiteX43" fmla="*/ 71580 w 80143"/>
              <a:gd name="connsiteY43" fmla="*/ 7544 h 20431"/>
              <a:gd name="connsiteX44" fmla="*/ 76114 w 80143"/>
              <a:gd name="connsiteY44" fmla="*/ 7344 h 20431"/>
              <a:gd name="connsiteX45" fmla="*/ 79448 w 80143"/>
              <a:gd name="connsiteY45" fmla="*/ 9115 h 20431"/>
              <a:gd name="connsiteX46" fmla="*/ 80143 w 80143"/>
              <a:gd name="connsiteY46" fmla="*/ 11049 h 20431"/>
              <a:gd name="connsiteX47" fmla="*/ 79591 w 80143"/>
              <a:gd name="connsiteY47" fmla="*/ 13030 h 20431"/>
              <a:gd name="connsiteX48" fmla="*/ 75114 w 80143"/>
              <a:gd name="connsiteY48" fmla="*/ 14088 h 20431"/>
              <a:gd name="connsiteX49" fmla="*/ 68913 w 80143"/>
              <a:gd name="connsiteY49" fmla="*/ 15745 h 20431"/>
              <a:gd name="connsiteX50" fmla="*/ 63789 w 80143"/>
              <a:gd name="connsiteY50" fmla="*/ 14840 h 20431"/>
              <a:gd name="connsiteX51" fmla="*/ 57550 w 80143"/>
              <a:gd name="connsiteY51" fmla="*/ 12583 h 20431"/>
              <a:gd name="connsiteX52" fmla="*/ 53902 w 80143"/>
              <a:gd name="connsiteY52" fmla="*/ 10963 h 20431"/>
              <a:gd name="connsiteX53" fmla="*/ 52388 w 80143"/>
              <a:gd name="connsiteY53" fmla="*/ 10306 h 20431"/>
              <a:gd name="connsiteX54" fmla="*/ 50111 w 80143"/>
              <a:gd name="connsiteY54" fmla="*/ 9277 h 20431"/>
              <a:gd name="connsiteX55" fmla="*/ 48120 w 80143"/>
              <a:gd name="connsiteY55" fmla="*/ 8172 h 20431"/>
              <a:gd name="connsiteX56" fmla="*/ 46206 w 80143"/>
              <a:gd name="connsiteY56" fmla="*/ 7449 h 20431"/>
              <a:gd name="connsiteX57" fmla="*/ 44739 w 80143"/>
              <a:gd name="connsiteY57" fmla="*/ 6991 h 20431"/>
              <a:gd name="connsiteX58" fmla="*/ 43653 w 80143"/>
              <a:gd name="connsiteY58" fmla="*/ 7573 h 20431"/>
              <a:gd name="connsiteX59" fmla="*/ 43110 w 80143"/>
              <a:gd name="connsiteY59" fmla="*/ 8944 h 20431"/>
              <a:gd name="connsiteX60" fmla="*/ 42243 w 80143"/>
              <a:gd name="connsiteY60" fmla="*/ 10468 h 20431"/>
              <a:gd name="connsiteX61" fmla="*/ 41129 w 80143"/>
              <a:gd name="connsiteY61" fmla="*/ 11373 h 20431"/>
              <a:gd name="connsiteX62" fmla="*/ 35900 w 80143"/>
              <a:gd name="connsiteY62" fmla="*/ 11906 h 20431"/>
              <a:gd name="connsiteX63" fmla="*/ 31204 w 80143"/>
              <a:gd name="connsiteY63" fmla="*/ 12468 h 20431"/>
              <a:gd name="connsiteX64" fmla="*/ 28689 w 80143"/>
              <a:gd name="connsiteY64" fmla="*/ 12945 h 20431"/>
              <a:gd name="connsiteX65" fmla="*/ 27003 w 80143"/>
              <a:gd name="connsiteY65" fmla="*/ 13306 h 20431"/>
              <a:gd name="connsiteX66" fmla="*/ 26479 w 80143"/>
              <a:gd name="connsiteY66" fmla="*/ 17907 h 20431"/>
              <a:gd name="connsiteX67" fmla="*/ 21164 w 80143"/>
              <a:gd name="connsiteY67" fmla="*/ 17859 h 20431"/>
              <a:gd name="connsiteX68" fmla="*/ 15945 w 80143"/>
              <a:gd name="connsiteY68" fmla="*/ 17802 h 20431"/>
              <a:gd name="connsiteX69" fmla="*/ 10525 w 80143"/>
              <a:gd name="connsiteY69" fmla="*/ 17888 h 20431"/>
              <a:gd name="connsiteX70" fmla="*/ 4705 w 80143"/>
              <a:gd name="connsiteY70" fmla="*/ 17974 h 20431"/>
              <a:gd name="connsiteX71" fmla="*/ 3210 w 80143"/>
              <a:gd name="connsiteY71" fmla="*/ 18917 h 2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0143" h="20431">
                <a:moveTo>
                  <a:pt x="1638" y="20431"/>
                </a:moveTo>
                <a:lnTo>
                  <a:pt x="1486" y="18126"/>
                </a:lnTo>
                <a:lnTo>
                  <a:pt x="0" y="12868"/>
                </a:lnTo>
                <a:lnTo>
                  <a:pt x="1991" y="10573"/>
                </a:lnTo>
                <a:lnTo>
                  <a:pt x="4153" y="9211"/>
                </a:lnTo>
                <a:lnTo>
                  <a:pt x="5610" y="10296"/>
                </a:lnTo>
                <a:lnTo>
                  <a:pt x="6048" y="12440"/>
                </a:lnTo>
                <a:lnTo>
                  <a:pt x="7172" y="13906"/>
                </a:lnTo>
                <a:lnTo>
                  <a:pt x="11001" y="14821"/>
                </a:lnTo>
                <a:lnTo>
                  <a:pt x="14783" y="14164"/>
                </a:lnTo>
                <a:lnTo>
                  <a:pt x="17097" y="14469"/>
                </a:lnTo>
                <a:lnTo>
                  <a:pt x="17031" y="13278"/>
                </a:lnTo>
                <a:lnTo>
                  <a:pt x="17812" y="11697"/>
                </a:lnTo>
                <a:lnTo>
                  <a:pt x="22412" y="11021"/>
                </a:lnTo>
                <a:lnTo>
                  <a:pt x="27270" y="10573"/>
                </a:lnTo>
                <a:lnTo>
                  <a:pt x="32271" y="9620"/>
                </a:lnTo>
                <a:lnTo>
                  <a:pt x="36185" y="9658"/>
                </a:lnTo>
                <a:lnTo>
                  <a:pt x="37347" y="9401"/>
                </a:lnTo>
                <a:lnTo>
                  <a:pt x="37071" y="8992"/>
                </a:lnTo>
                <a:lnTo>
                  <a:pt x="33556" y="8534"/>
                </a:lnTo>
                <a:lnTo>
                  <a:pt x="26060" y="9620"/>
                </a:lnTo>
                <a:lnTo>
                  <a:pt x="18431" y="9944"/>
                </a:lnTo>
                <a:lnTo>
                  <a:pt x="12649" y="12811"/>
                </a:lnTo>
                <a:lnTo>
                  <a:pt x="10277" y="12545"/>
                </a:lnTo>
                <a:lnTo>
                  <a:pt x="7877" y="9678"/>
                </a:lnTo>
                <a:lnTo>
                  <a:pt x="7020" y="6144"/>
                </a:lnTo>
                <a:lnTo>
                  <a:pt x="13792" y="5887"/>
                </a:lnTo>
                <a:lnTo>
                  <a:pt x="22003" y="6001"/>
                </a:lnTo>
                <a:lnTo>
                  <a:pt x="30947" y="6115"/>
                </a:lnTo>
                <a:lnTo>
                  <a:pt x="35157" y="6172"/>
                </a:lnTo>
                <a:lnTo>
                  <a:pt x="37367" y="2324"/>
                </a:lnTo>
                <a:lnTo>
                  <a:pt x="41577" y="629"/>
                </a:lnTo>
                <a:lnTo>
                  <a:pt x="45882" y="0"/>
                </a:lnTo>
                <a:lnTo>
                  <a:pt x="48130" y="162"/>
                </a:lnTo>
                <a:lnTo>
                  <a:pt x="50492" y="733"/>
                </a:lnTo>
                <a:lnTo>
                  <a:pt x="55035" y="3905"/>
                </a:lnTo>
                <a:lnTo>
                  <a:pt x="57864" y="4639"/>
                </a:lnTo>
                <a:lnTo>
                  <a:pt x="60255" y="5353"/>
                </a:lnTo>
                <a:lnTo>
                  <a:pt x="61960" y="6896"/>
                </a:lnTo>
                <a:lnTo>
                  <a:pt x="64675" y="8430"/>
                </a:lnTo>
                <a:lnTo>
                  <a:pt x="66808" y="8839"/>
                </a:lnTo>
                <a:lnTo>
                  <a:pt x="68075" y="8611"/>
                </a:lnTo>
                <a:lnTo>
                  <a:pt x="70190" y="8020"/>
                </a:lnTo>
                <a:lnTo>
                  <a:pt x="71580" y="7544"/>
                </a:lnTo>
                <a:lnTo>
                  <a:pt x="76114" y="7344"/>
                </a:lnTo>
                <a:lnTo>
                  <a:pt x="79448" y="9115"/>
                </a:lnTo>
                <a:lnTo>
                  <a:pt x="80143" y="11049"/>
                </a:lnTo>
                <a:lnTo>
                  <a:pt x="79591" y="13030"/>
                </a:lnTo>
                <a:lnTo>
                  <a:pt x="75114" y="14088"/>
                </a:lnTo>
                <a:lnTo>
                  <a:pt x="68913" y="15745"/>
                </a:lnTo>
                <a:lnTo>
                  <a:pt x="63789" y="14840"/>
                </a:lnTo>
                <a:lnTo>
                  <a:pt x="57550" y="12583"/>
                </a:lnTo>
                <a:lnTo>
                  <a:pt x="53902" y="10963"/>
                </a:lnTo>
                <a:lnTo>
                  <a:pt x="52388" y="10306"/>
                </a:lnTo>
                <a:lnTo>
                  <a:pt x="50111" y="9277"/>
                </a:lnTo>
                <a:lnTo>
                  <a:pt x="48120" y="8172"/>
                </a:lnTo>
                <a:lnTo>
                  <a:pt x="46206" y="7449"/>
                </a:lnTo>
                <a:lnTo>
                  <a:pt x="44739" y="6991"/>
                </a:lnTo>
                <a:lnTo>
                  <a:pt x="43653" y="7573"/>
                </a:lnTo>
                <a:lnTo>
                  <a:pt x="43110" y="8944"/>
                </a:lnTo>
                <a:lnTo>
                  <a:pt x="42243" y="10468"/>
                </a:lnTo>
                <a:lnTo>
                  <a:pt x="41129" y="11373"/>
                </a:lnTo>
                <a:lnTo>
                  <a:pt x="35900" y="11906"/>
                </a:lnTo>
                <a:lnTo>
                  <a:pt x="31204" y="12468"/>
                </a:lnTo>
                <a:lnTo>
                  <a:pt x="28689" y="12945"/>
                </a:lnTo>
                <a:lnTo>
                  <a:pt x="27003" y="13306"/>
                </a:lnTo>
                <a:lnTo>
                  <a:pt x="26479" y="17907"/>
                </a:lnTo>
                <a:lnTo>
                  <a:pt x="21164" y="17859"/>
                </a:lnTo>
                <a:lnTo>
                  <a:pt x="15945" y="17802"/>
                </a:lnTo>
                <a:lnTo>
                  <a:pt x="10525" y="17888"/>
                </a:lnTo>
                <a:lnTo>
                  <a:pt x="4705" y="17974"/>
                </a:lnTo>
                <a:lnTo>
                  <a:pt x="3210" y="189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47060DA3-DC58-EB22-4C5E-5E4C93D88AB2}"/>
              </a:ext>
            </a:extLst>
          </p:cNvPr>
          <p:cNvSpPr/>
          <p:nvPr/>
        </p:nvSpPr>
        <p:spPr>
          <a:xfrm>
            <a:off x="5406901" y="4327163"/>
            <a:ext cx="197024" cy="147218"/>
          </a:xfrm>
          <a:custGeom>
            <a:avLst/>
            <a:gdLst>
              <a:gd name="connsiteX0" fmla="*/ 97889 w 197024"/>
              <a:gd name="connsiteY0" fmla="*/ 7325 h 147218"/>
              <a:gd name="connsiteX1" fmla="*/ 97126 w 197024"/>
              <a:gd name="connsiteY1" fmla="*/ 8058 h 147218"/>
              <a:gd name="connsiteX2" fmla="*/ 96336 w 197024"/>
              <a:gd name="connsiteY2" fmla="*/ 9649 h 147218"/>
              <a:gd name="connsiteX3" fmla="*/ 95612 w 197024"/>
              <a:gd name="connsiteY3" fmla="*/ 11611 h 147218"/>
              <a:gd name="connsiteX4" fmla="*/ 94879 w 197024"/>
              <a:gd name="connsiteY4" fmla="*/ 12925 h 147218"/>
              <a:gd name="connsiteX5" fmla="*/ 95136 w 197024"/>
              <a:gd name="connsiteY5" fmla="*/ 13783 h 147218"/>
              <a:gd name="connsiteX6" fmla="*/ 97222 w 197024"/>
              <a:gd name="connsiteY6" fmla="*/ 15497 h 147218"/>
              <a:gd name="connsiteX7" fmla="*/ 100146 w 197024"/>
              <a:gd name="connsiteY7" fmla="*/ 17897 h 147218"/>
              <a:gd name="connsiteX8" fmla="*/ 101337 w 197024"/>
              <a:gd name="connsiteY8" fmla="*/ 18212 h 147218"/>
              <a:gd name="connsiteX9" fmla="*/ 102699 w 197024"/>
              <a:gd name="connsiteY9" fmla="*/ 17640 h 147218"/>
              <a:gd name="connsiteX10" fmla="*/ 104842 w 197024"/>
              <a:gd name="connsiteY10" fmla="*/ 15735 h 147218"/>
              <a:gd name="connsiteX11" fmla="*/ 106547 w 197024"/>
              <a:gd name="connsiteY11" fmla="*/ 13678 h 147218"/>
              <a:gd name="connsiteX12" fmla="*/ 108175 w 197024"/>
              <a:gd name="connsiteY12" fmla="*/ 12678 h 147218"/>
              <a:gd name="connsiteX13" fmla="*/ 110090 w 197024"/>
              <a:gd name="connsiteY13" fmla="*/ 12744 h 147218"/>
              <a:gd name="connsiteX14" fmla="*/ 111614 w 197024"/>
              <a:gd name="connsiteY14" fmla="*/ 14192 h 147218"/>
              <a:gd name="connsiteX15" fmla="*/ 113471 w 197024"/>
              <a:gd name="connsiteY15" fmla="*/ 17393 h 147218"/>
              <a:gd name="connsiteX16" fmla="*/ 115167 w 197024"/>
              <a:gd name="connsiteY16" fmla="*/ 20298 h 147218"/>
              <a:gd name="connsiteX17" fmla="*/ 115386 w 197024"/>
              <a:gd name="connsiteY17" fmla="*/ 20593 h 147218"/>
              <a:gd name="connsiteX18" fmla="*/ 116072 w 197024"/>
              <a:gd name="connsiteY18" fmla="*/ 21069 h 147218"/>
              <a:gd name="connsiteX19" fmla="*/ 116929 w 197024"/>
              <a:gd name="connsiteY19" fmla="*/ 21050 h 147218"/>
              <a:gd name="connsiteX20" fmla="*/ 117824 w 197024"/>
              <a:gd name="connsiteY20" fmla="*/ 20345 h 147218"/>
              <a:gd name="connsiteX21" fmla="*/ 118481 w 197024"/>
              <a:gd name="connsiteY21" fmla="*/ 19917 h 147218"/>
              <a:gd name="connsiteX22" fmla="*/ 119272 w 197024"/>
              <a:gd name="connsiteY22" fmla="*/ 18583 h 147218"/>
              <a:gd name="connsiteX23" fmla="*/ 122577 w 197024"/>
              <a:gd name="connsiteY23" fmla="*/ 14554 h 147218"/>
              <a:gd name="connsiteX24" fmla="*/ 125063 w 197024"/>
              <a:gd name="connsiteY24" fmla="*/ 13449 h 147218"/>
              <a:gd name="connsiteX25" fmla="*/ 125949 w 197024"/>
              <a:gd name="connsiteY25" fmla="*/ 13154 h 147218"/>
              <a:gd name="connsiteX26" fmla="*/ 127683 w 197024"/>
              <a:gd name="connsiteY26" fmla="*/ 12544 h 147218"/>
              <a:gd name="connsiteX27" fmla="*/ 130569 w 197024"/>
              <a:gd name="connsiteY27" fmla="*/ 13497 h 147218"/>
              <a:gd name="connsiteX28" fmla="*/ 134750 w 197024"/>
              <a:gd name="connsiteY28" fmla="*/ 15154 h 147218"/>
              <a:gd name="connsiteX29" fmla="*/ 139827 w 197024"/>
              <a:gd name="connsiteY29" fmla="*/ 17164 h 147218"/>
              <a:gd name="connsiteX30" fmla="*/ 141608 w 197024"/>
              <a:gd name="connsiteY30" fmla="*/ 17507 h 147218"/>
              <a:gd name="connsiteX31" fmla="*/ 142656 w 197024"/>
              <a:gd name="connsiteY31" fmla="*/ 17164 h 147218"/>
              <a:gd name="connsiteX32" fmla="*/ 144171 w 197024"/>
              <a:gd name="connsiteY32" fmla="*/ 14440 h 147218"/>
              <a:gd name="connsiteX33" fmla="*/ 146056 w 197024"/>
              <a:gd name="connsiteY33" fmla="*/ 13363 h 147218"/>
              <a:gd name="connsiteX34" fmla="*/ 148752 w 197024"/>
              <a:gd name="connsiteY34" fmla="*/ 12106 h 147218"/>
              <a:gd name="connsiteX35" fmla="*/ 150943 w 197024"/>
              <a:gd name="connsiteY35" fmla="*/ 11468 h 147218"/>
              <a:gd name="connsiteX36" fmla="*/ 152190 w 197024"/>
              <a:gd name="connsiteY36" fmla="*/ 11382 h 147218"/>
              <a:gd name="connsiteX37" fmla="*/ 152667 w 197024"/>
              <a:gd name="connsiteY37" fmla="*/ 10639 h 147218"/>
              <a:gd name="connsiteX38" fmla="*/ 152905 w 197024"/>
              <a:gd name="connsiteY38" fmla="*/ 9525 h 147218"/>
              <a:gd name="connsiteX39" fmla="*/ 152648 w 197024"/>
              <a:gd name="connsiteY39" fmla="*/ 8372 h 147218"/>
              <a:gd name="connsiteX40" fmla="*/ 151238 w 197024"/>
              <a:gd name="connsiteY40" fmla="*/ 6305 h 147218"/>
              <a:gd name="connsiteX41" fmla="*/ 151200 w 197024"/>
              <a:gd name="connsiteY41" fmla="*/ 5696 h 147218"/>
              <a:gd name="connsiteX42" fmla="*/ 152010 w 197024"/>
              <a:gd name="connsiteY42" fmla="*/ 5296 h 147218"/>
              <a:gd name="connsiteX43" fmla="*/ 153743 w 197024"/>
              <a:gd name="connsiteY43" fmla="*/ 4991 h 147218"/>
              <a:gd name="connsiteX44" fmla="*/ 156000 w 197024"/>
              <a:gd name="connsiteY44" fmla="*/ 5201 h 147218"/>
              <a:gd name="connsiteX45" fmla="*/ 158544 w 197024"/>
              <a:gd name="connsiteY45" fmla="*/ 6096 h 147218"/>
              <a:gd name="connsiteX46" fmla="*/ 160611 w 197024"/>
              <a:gd name="connsiteY46" fmla="*/ 7382 h 147218"/>
              <a:gd name="connsiteX47" fmla="*/ 161792 w 197024"/>
              <a:gd name="connsiteY47" fmla="*/ 8915 h 147218"/>
              <a:gd name="connsiteX48" fmla="*/ 163078 w 197024"/>
              <a:gd name="connsiteY48" fmla="*/ 12192 h 147218"/>
              <a:gd name="connsiteX49" fmla="*/ 164068 w 197024"/>
              <a:gd name="connsiteY49" fmla="*/ 15373 h 147218"/>
              <a:gd name="connsiteX50" fmla="*/ 166621 w 197024"/>
              <a:gd name="connsiteY50" fmla="*/ 20421 h 147218"/>
              <a:gd name="connsiteX51" fmla="*/ 166573 w 197024"/>
              <a:gd name="connsiteY51" fmla="*/ 23555 h 147218"/>
              <a:gd name="connsiteX52" fmla="*/ 166516 w 197024"/>
              <a:gd name="connsiteY52" fmla="*/ 27184 h 147218"/>
              <a:gd name="connsiteX53" fmla="*/ 167659 w 197024"/>
              <a:gd name="connsiteY53" fmla="*/ 27870 h 147218"/>
              <a:gd name="connsiteX54" fmla="*/ 168897 w 197024"/>
              <a:gd name="connsiteY54" fmla="*/ 28156 h 147218"/>
              <a:gd name="connsiteX55" fmla="*/ 169478 w 197024"/>
              <a:gd name="connsiteY55" fmla="*/ 28689 h 147218"/>
              <a:gd name="connsiteX56" fmla="*/ 170717 w 197024"/>
              <a:gd name="connsiteY56" fmla="*/ 31480 h 147218"/>
              <a:gd name="connsiteX57" fmla="*/ 171888 w 197024"/>
              <a:gd name="connsiteY57" fmla="*/ 32290 h 147218"/>
              <a:gd name="connsiteX58" fmla="*/ 173288 w 197024"/>
              <a:gd name="connsiteY58" fmla="*/ 32480 h 147218"/>
              <a:gd name="connsiteX59" fmla="*/ 175917 w 197024"/>
              <a:gd name="connsiteY59" fmla="*/ 34261 h 147218"/>
              <a:gd name="connsiteX60" fmla="*/ 177603 w 197024"/>
              <a:gd name="connsiteY60" fmla="*/ 34966 h 147218"/>
              <a:gd name="connsiteX61" fmla="*/ 177841 w 197024"/>
              <a:gd name="connsiteY61" fmla="*/ 35500 h 147218"/>
              <a:gd name="connsiteX62" fmla="*/ 177784 w 197024"/>
              <a:gd name="connsiteY62" fmla="*/ 36243 h 147218"/>
              <a:gd name="connsiteX63" fmla="*/ 177127 w 197024"/>
              <a:gd name="connsiteY63" fmla="*/ 37176 h 147218"/>
              <a:gd name="connsiteX64" fmla="*/ 176108 w 197024"/>
              <a:gd name="connsiteY64" fmla="*/ 37824 h 147218"/>
              <a:gd name="connsiteX65" fmla="*/ 174593 w 197024"/>
              <a:gd name="connsiteY65" fmla="*/ 39043 h 147218"/>
              <a:gd name="connsiteX66" fmla="*/ 173336 w 197024"/>
              <a:gd name="connsiteY66" fmla="*/ 40634 h 147218"/>
              <a:gd name="connsiteX67" fmla="*/ 170745 w 197024"/>
              <a:gd name="connsiteY67" fmla="*/ 44453 h 147218"/>
              <a:gd name="connsiteX68" fmla="*/ 170669 w 197024"/>
              <a:gd name="connsiteY68" fmla="*/ 45168 h 147218"/>
              <a:gd name="connsiteX69" fmla="*/ 171222 w 197024"/>
              <a:gd name="connsiteY69" fmla="*/ 45682 h 147218"/>
              <a:gd name="connsiteX70" fmla="*/ 172288 w 197024"/>
              <a:gd name="connsiteY70" fmla="*/ 45777 h 147218"/>
              <a:gd name="connsiteX71" fmla="*/ 173431 w 197024"/>
              <a:gd name="connsiteY71" fmla="*/ 45510 h 147218"/>
              <a:gd name="connsiteX72" fmla="*/ 175813 w 197024"/>
              <a:gd name="connsiteY72" fmla="*/ 44120 h 147218"/>
              <a:gd name="connsiteX73" fmla="*/ 177679 w 197024"/>
              <a:gd name="connsiteY73" fmla="*/ 44615 h 147218"/>
              <a:gd name="connsiteX74" fmla="*/ 179480 w 197024"/>
              <a:gd name="connsiteY74" fmla="*/ 45682 h 147218"/>
              <a:gd name="connsiteX75" fmla="*/ 180137 w 197024"/>
              <a:gd name="connsiteY75" fmla="*/ 46787 h 147218"/>
              <a:gd name="connsiteX76" fmla="*/ 180308 w 197024"/>
              <a:gd name="connsiteY76" fmla="*/ 48235 h 147218"/>
              <a:gd name="connsiteX77" fmla="*/ 179899 w 197024"/>
              <a:gd name="connsiteY77" fmla="*/ 50111 h 147218"/>
              <a:gd name="connsiteX78" fmla="*/ 179832 w 197024"/>
              <a:gd name="connsiteY78" fmla="*/ 52197 h 147218"/>
              <a:gd name="connsiteX79" fmla="*/ 180432 w 197024"/>
              <a:gd name="connsiteY79" fmla="*/ 55759 h 147218"/>
              <a:gd name="connsiteX80" fmla="*/ 181375 w 197024"/>
              <a:gd name="connsiteY80" fmla="*/ 59322 h 147218"/>
              <a:gd name="connsiteX81" fmla="*/ 182309 w 197024"/>
              <a:gd name="connsiteY81" fmla="*/ 60617 h 147218"/>
              <a:gd name="connsiteX82" fmla="*/ 188300 w 197024"/>
              <a:gd name="connsiteY82" fmla="*/ 63751 h 147218"/>
              <a:gd name="connsiteX83" fmla="*/ 188881 w 197024"/>
              <a:gd name="connsiteY83" fmla="*/ 64922 h 147218"/>
              <a:gd name="connsiteX84" fmla="*/ 189176 w 197024"/>
              <a:gd name="connsiteY84" fmla="*/ 66246 h 147218"/>
              <a:gd name="connsiteX85" fmla="*/ 188747 w 197024"/>
              <a:gd name="connsiteY85" fmla="*/ 68046 h 147218"/>
              <a:gd name="connsiteX86" fmla="*/ 188128 w 197024"/>
              <a:gd name="connsiteY86" fmla="*/ 69056 h 147218"/>
              <a:gd name="connsiteX87" fmla="*/ 186414 w 197024"/>
              <a:gd name="connsiteY87" fmla="*/ 70628 h 147218"/>
              <a:gd name="connsiteX88" fmla="*/ 184842 w 197024"/>
              <a:gd name="connsiteY88" fmla="*/ 71837 h 147218"/>
              <a:gd name="connsiteX89" fmla="*/ 184347 w 197024"/>
              <a:gd name="connsiteY89" fmla="*/ 73162 h 147218"/>
              <a:gd name="connsiteX90" fmla="*/ 184595 w 197024"/>
              <a:gd name="connsiteY90" fmla="*/ 75629 h 147218"/>
              <a:gd name="connsiteX91" fmla="*/ 184595 w 197024"/>
              <a:gd name="connsiteY91" fmla="*/ 81201 h 147218"/>
              <a:gd name="connsiteX92" fmla="*/ 184833 w 197024"/>
              <a:gd name="connsiteY92" fmla="*/ 86030 h 147218"/>
              <a:gd name="connsiteX93" fmla="*/ 186128 w 197024"/>
              <a:gd name="connsiteY93" fmla="*/ 87773 h 147218"/>
              <a:gd name="connsiteX94" fmla="*/ 187671 w 197024"/>
              <a:gd name="connsiteY94" fmla="*/ 88668 h 147218"/>
              <a:gd name="connsiteX95" fmla="*/ 189500 w 197024"/>
              <a:gd name="connsiteY95" fmla="*/ 88497 h 147218"/>
              <a:gd name="connsiteX96" fmla="*/ 191271 w 197024"/>
              <a:gd name="connsiteY96" fmla="*/ 88173 h 147218"/>
              <a:gd name="connsiteX97" fmla="*/ 191167 w 197024"/>
              <a:gd name="connsiteY97" fmla="*/ 91059 h 147218"/>
              <a:gd name="connsiteX98" fmla="*/ 190690 w 197024"/>
              <a:gd name="connsiteY98" fmla="*/ 94288 h 147218"/>
              <a:gd name="connsiteX99" fmla="*/ 192786 w 197024"/>
              <a:gd name="connsiteY99" fmla="*/ 95288 h 147218"/>
              <a:gd name="connsiteX100" fmla="*/ 193853 w 197024"/>
              <a:gd name="connsiteY100" fmla="*/ 96269 h 147218"/>
              <a:gd name="connsiteX101" fmla="*/ 194434 w 197024"/>
              <a:gd name="connsiteY101" fmla="*/ 97193 h 147218"/>
              <a:gd name="connsiteX102" fmla="*/ 191110 w 197024"/>
              <a:gd name="connsiteY102" fmla="*/ 98908 h 147218"/>
              <a:gd name="connsiteX103" fmla="*/ 190148 w 197024"/>
              <a:gd name="connsiteY103" fmla="*/ 99908 h 147218"/>
              <a:gd name="connsiteX104" fmla="*/ 189700 w 197024"/>
              <a:gd name="connsiteY104" fmla="*/ 102603 h 147218"/>
              <a:gd name="connsiteX105" fmla="*/ 189805 w 197024"/>
              <a:gd name="connsiteY105" fmla="*/ 105099 h 147218"/>
              <a:gd name="connsiteX106" fmla="*/ 194272 w 197024"/>
              <a:gd name="connsiteY106" fmla="*/ 106871 h 147218"/>
              <a:gd name="connsiteX107" fmla="*/ 195996 w 197024"/>
              <a:gd name="connsiteY107" fmla="*/ 108956 h 147218"/>
              <a:gd name="connsiteX108" fmla="*/ 196758 w 197024"/>
              <a:gd name="connsiteY108" fmla="*/ 111119 h 147218"/>
              <a:gd name="connsiteX109" fmla="*/ 197025 w 197024"/>
              <a:gd name="connsiteY109" fmla="*/ 115205 h 147218"/>
              <a:gd name="connsiteX110" fmla="*/ 196625 w 197024"/>
              <a:gd name="connsiteY110" fmla="*/ 116138 h 147218"/>
              <a:gd name="connsiteX111" fmla="*/ 195472 w 197024"/>
              <a:gd name="connsiteY111" fmla="*/ 116148 h 147218"/>
              <a:gd name="connsiteX112" fmla="*/ 194177 w 197024"/>
              <a:gd name="connsiteY112" fmla="*/ 114890 h 147218"/>
              <a:gd name="connsiteX113" fmla="*/ 193215 w 197024"/>
              <a:gd name="connsiteY113" fmla="*/ 113671 h 147218"/>
              <a:gd name="connsiteX114" fmla="*/ 192005 w 197024"/>
              <a:gd name="connsiteY114" fmla="*/ 113671 h 147218"/>
              <a:gd name="connsiteX115" fmla="*/ 189747 w 197024"/>
              <a:gd name="connsiteY115" fmla="*/ 113395 h 147218"/>
              <a:gd name="connsiteX116" fmla="*/ 187185 w 197024"/>
              <a:gd name="connsiteY116" fmla="*/ 112919 h 147218"/>
              <a:gd name="connsiteX117" fmla="*/ 184013 w 197024"/>
              <a:gd name="connsiteY117" fmla="*/ 113052 h 147218"/>
              <a:gd name="connsiteX118" fmla="*/ 182889 w 197024"/>
              <a:gd name="connsiteY118" fmla="*/ 113252 h 147218"/>
              <a:gd name="connsiteX119" fmla="*/ 182166 w 197024"/>
              <a:gd name="connsiteY119" fmla="*/ 113985 h 147218"/>
              <a:gd name="connsiteX120" fmla="*/ 181975 w 197024"/>
              <a:gd name="connsiteY120" fmla="*/ 115271 h 147218"/>
              <a:gd name="connsiteX121" fmla="*/ 181651 w 197024"/>
              <a:gd name="connsiteY121" fmla="*/ 119415 h 147218"/>
              <a:gd name="connsiteX122" fmla="*/ 182689 w 197024"/>
              <a:gd name="connsiteY122" fmla="*/ 120320 h 147218"/>
              <a:gd name="connsiteX123" fmla="*/ 184737 w 197024"/>
              <a:gd name="connsiteY123" fmla="*/ 121348 h 147218"/>
              <a:gd name="connsiteX124" fmla="*/ 186081 w 197024"/>
              <a:gd name="connsiteY124" fmla="*/ 121786 h 147218"/>
              <a:gd name="connsiteX125" fmla="*/ 187195 w 197024"/>
              <a:gd name="connsiteY125" fmla="*/ 121663 h 147218"/>
              <a:gd name="connsiteX126" fmla="*/ 188052 w 197024"/>
              <a:gd name="connsiteY126" fmla="*/ 122329 h 147218"/>
              <a:gd name="connsiteX127" fmla="*/ 188233 w 197024"/>
              <a:gd name="connsiteY127" fmla="*/ 124111 h 147218"/>
              <a:gd name="connsiteX128" fmla="*/ 187652 w 197024"/>
              <a:gd name="connsiteY128" fmla="*/ 125416 h 147218"/>
              <a:gd name="connsiteX129" fmla="*/ 186528 w 197024"/>
              <a:gd name="connsiteY129" fmla="*/ 126635 h 147218"/>
              <a:gd name="connsiteX130" fmla="*/ 185109 w 197024"/>
              <a:gd name="connsiteY130" fmla="*/ 129759 h 147218"/>
              <a:gd name="connsiteX131" fmla="*/ 185347 w 197024"/>
              <a:gd name="connsiteY131" fmla="*/ 130940 h 147218"/>
              <a:gd name="connsiteX132" fmla="*/ 185414 w 197024"/>
              <a:gd name="connsiteY132" fmla="*/ 132626 h 147218"/>
              <a:gd name="connsiteX133" fmla="*/ 182985 w 197024"/>
              <a:gd name="connsiteY133" fmla="*/ 137198 h 147218"/>
              <a:gd name="connsiteX134" fmla="*/ 182299 w 197024"/>
              <a:gd name="connsiteY134" fmla="*/ 138093 h 147218"/>
              <a:gd name="connsiteX135" fmla="*/ 179089 w 197024"/>
              <a:gd name="connsiteY135" fmla="*/ 137188 h 147218"/>
              <a:gd name="connsiteX136" fmla="*/ 177003 w 197024"/>
              <a:gd name="connsiteY136" fmla="*/ 136893 h 147218"/>
              <a:gd name="connsiteX137" fmla="*/ 175489 w 197024"/>
              <a:gd name="connsiteY137" fmla="*/ 138046 h 147218"/>
              <a:gd name="connsiteX138" fmla="*/ 174536 w 197024"/>
              <a:gd name="connsiteY138" fmla="*/ 137322 h 147218"/>
              <a:gd name="connsiteX139" fmla="*/ 173412 w 197024"/>
              <a:gd name="connsiteY139" fmla="*/ 136265 h 147218"/>
              <a:gd name="connsiteX140" fmla="*/ 173022 w 197024"/>
              <a:gd name="connsiteY140" fmla="*/ 134874 h 147218"/>
              <a:gd name="connsiteX141" fmla="*/ 172260 w 197024"/>
              <a:gd name="connsiteY141" fmla="*/ 134579 h 147218"/>
              <a:gd name="connsiteX142" fmla="*/ 170859 w 197024"/>
              <a:gd name="connsiteY142" fmla="*/ 134569 h 147218"/>
              <a:gd name="connsiteX143" fmla="*/ 169564 w 197024"/>
              <a:gd name="connsiteY143" fmla="*/ 135360 h 147218"/>
              <a:gd name="connsiteX144" fmla="*/ 168993 w 197024"/>
              <a:gd name="connsiteY144" fmla="*/ 136798 h 147218"/>
              <a:gd name="connsiteX145" fmla="*/ 168907 w 197024"/>
              <a:gd name="connsiteY145" fmla="*/ 138455 h 147218"/>
              <a:gd name="connsiteX146" fmla="*/ 168707 w 197024"/>
              <a:gd name="connsiteY146" fmla="*/ 139732 h 147218"/>
              <a:gd name="connsiteX147" fmla="*/ 167935 w 197024"/>
              <a:gd name="connsiteY147" fmla="*/ 140503 h 147218"/>
              <a:gd name="connsiteX148" fmla="*/ 166364 w 197024"/>
              <a:gd name="connsiteY148" fmla="*/ 142513 h 147218"/>
              <a:gd name="connsiteX149" fmla="*/ 165630 w 197024"/>
              <a:gd name="connsiteY149" fmla="*/ 144361 h 147218"/>
              <a:gd name="connsiteX150" fmla="*/ 164716 w 197024"/>
              <a:gd name="connsiteY150" fmla="*/ 145970 h 147218"/>
              <a:gd name="connsiteX151" fmla="*/ 163411 w 197024"/>
              <a:gd name="connsiteY151" fmla="*/ 145875 h 147218"/>
              <a:gd name="connsiteX152" fmla="*/ 162811 w 197024"/>
              <a:gd name="connsiteY152" fmla="*/ 145647 h 147218"/>
              <a:gd name="connsiteX153" fmla="*/ 162392 w 197024"/>
              <a:gd name="connsiteY153" fmla="*/ 146075 h 147218"/>
              <a:gd name="connsiteX154" fmla="*/ 160363 w 197024"/>
              <a:gd name="connsiteY154" fmla="*/ 146971 h 147218"/>
              <a:gd name="connsiteX155" fmla="*/ 158620 w 197024"/>
              <a:gd name="connsiteY155" fmla="*/ 147218 h 147218"/>
              <a:gd name="connsiteX156" fmla="*/ 158163 w 197024"/>
              <a:gd name="connsiteY156" fmla="*/ 146294 h 147218"/>
              <a:gd name="connsiteX157" fmla="*/ 157144 w 197024"/>
              <a:gd name="connsiteY157" fmla="*/ 145551 h 147218"/>
              <a:gd name="connsiteX158" fmla="*/ 156010 w 197024"/>
              <a:gd name="connsiteY158" fmla="*/ 144075 h 147218"/>
              <a:gd name="connsiteX159" fmla="*/ 154724 w 197024"/>
              <a:gd name="connsiteY159" fmla="*/ 142894 h 147218"/>
              <a:gd name="connsiteX160" fmla="*/ 152267 w 197024"/>
              <a:gd name="connsiteY160" fmla="*/ 142056 h 147218"/>
              <a:gd name="connsiteX161" fmla="*/ 151295 w 197024"/>
              <a:gd name="connsiteY161" fmla="*/ 142437 h 147218"/>
              <a:gd name="connsiteX162" fmla="*/ 150133 w 197024"/>
              <a:gd name="connsiteY162" fmla="*/ 142332 h 147218"/>
              <a:gd name="connsiteX163" fmla="*/ 149371 w 197024"/>
              <a:gd name="connsiteY163" fmla="*/ 141865 h 147218"/>
              <a:gd name="connsiteX164" fmla="*/ 149476 w 197024"/>
              <a:gd name="connsiteY164" fmla="*/ 141151 h 147218"/>
              <a:gd name="connsiteX165" fmla="*/ 150762 w 197024"/>
              <a:gd name="connsiteY165" fmla="*/ 139351 h 147218"/>
              <a:gd name="connsiteX166" fmla="*/ 151495 w 197024"/>
              <a:gd name="connsiteY166" fmla="*/ 137693 h 147218"/>
              <a:gd name="connsiteX167" fmla="*/ 151905 w 197024"/>
              <a:gd name="connsiteY167" fmla="*/ 135884 h 147218"/>
              <a:gd name="connsiteX168" fmla="*/ 151895 w 197024"/>
              <a:gd name="connsiteY168" fmla="*/ 134150 h 147218"/>
              <a:gd name="connsiteX169" fmla="*/ 151209 w 197024"/>
              <a:gd name="connsiteY169" fmla="*/ 131721 h 147218"/>
              <a:gd name="connsiteX170" fmla="*/ 150105 w 197024"/>
              <a:gd name="connsiteY170" fmla="*/ 129787 h 147218"/>
              <a:gd name="connsiteX171" fmla="*/ 149828 w 197024"/>
              <a:gd name="connsiteY171" fmla="*/ 128673 h 147218"/>
              <a:gd name="connsiteX172" fmla="*/ 149961 w 197024"/>
              <a:gd name="connsiteY172" fmla="*/ 127073 h 147218"/>
              <a:gd name="connsiteX173" fmla="*/ 149705 w 197024"/>
              <a:gd name="connsiteY173" fmla="*/ 125587 h 147218"/>
              <a:gd name="connsiteX174" fmla="*/ 149343 w 197024"/>
              <a:gd name="connsiteY174" fmla="*/ 124816 h 147218"/>
              <a:gd name="connsiteX175" fmla="*/ 149171 w 197024"/>
              <a:gd name="connsiteY175" fmla="*/ 123349 h 147218"/>
              <a:gd name="connsiteX176" fmla="*/ 148828 w 197024"/>
              <a:gd name="connsiteY176" fmla="*/ 122006 h 147218"/>
              <a:gd name="connsiteX177" fmla="*/ 148171 w 197024"/>
              <a:gd name="connsiteY177" fmla="*/ 121491 h 147218"/>
              <a:gd name="connsiteX178" fmla="*/ 147809 w 197024"/>
              <a:gd name="connsiteY178" fmla="*/ 119243 h 147218"/>
              <a:gd name="connsiteX179" fmla="*/ 147914 w 197024"/>
              <a:gd name="connsiteY179" fmla="*/ 116929 h 147218"/>
              <a:gd name="connsiteX180" fmla="*/ 146961 w 197024"/>
              <a:gd name="connsiteY180" fmla="*/ 116062 h 147218"/>
              <a:gd name="connsiteX181" fmla="*/ 145456 w 197024"/>
              <a:gd name="connsiteY181" fmla="*/ 115424 h 147218"/>
              <a:gd name="connsiteX182" fmla="*/ 144571 w 197024"/>
              <a:gd name="connsiteY182" fmla="*/ 114510 h 147218"/>
              <a:gd name="connsiteX183" fmla="*/ 144028 w 197024"/>
              <a:gd name="connsiteY183" fmla="*/ 113509 h 147218"/>
              <a:gd name="connsiteX184" fmla="*/ 143485 w 197024"/>
              <a:gd name="connsiteY184" fmla="*/ 113214 h 147218"/>
              <a:gd name="connsiteX185" fmla="*/ 143018 w 197024"/>
              <a:gd name="connsiteY185" fmla="*/ 113281 h 147218"/>
              <a:gd name="connsiteX186" fmla="*/ 142599 w 197024"/>
              <a:gd name="connsiteY186" fmla="*/ 113900 h 147218"/>
              <a:gd name="connsiteX187" fmla="*/ 142104 w 197024"/>
              <a:gd name="connsiteY187" fmla="*/ 114033 h 147218"/>
              <a:gd name="connsiteX188" fmla="*/ 141227 w 197024"/>
              <a:gd name="connsiteY188" fmla="*/ 111871 h 147218"/>
              <a:gd name="connsiteX189" fmla="*/ 140865 w 197024"/>
              <a:gd name="connsiteY189" fmla="*/ 111785 h 147218"/>
              <a:gd name="connsiteX190" fmla="*/ 140256 w 197024"/>
              <a:gd name="connsiteY190" fmla="*/ 112281 h 147218"/>
              <a:gd name="connsiteX191" fmla="*/ 133312 w 197024"/>
              <a:gd name="connsiteY191" fmla="*/ 114681 h 147218"/>
              <a:gd name="connsiteX192" fmla="*/ 133007 w 197024"/>
              <a:gd name="connsiteY192" fmla="*/ 113747 h 147218"/>
              <a:gd name="connsiteX193" fmla="*/ 132426 w 197024"/>
              <a:gd name="connsiteY193" fmla="*/ 112643 h 147218"/>
              <a:gd name="connsiteX194" fmla="*/ 131093 w 197024"/>
              <a:gd name="connsiteY194" fmla="*/ 112271 h 147218"/>
              <a:gd name="connsiteX195" fmla="*/ 128797 w 197024"/>
              <a:gd name="connsiteY195" fmla="*/ 113100 h 147218"/>
              <a:gd name="connsiteX196" fmla="*/ 127463 w 197024"/>
              <a:gd name="connsiteY196" fmla="*/ 113195 h 147218"/>
              <a:gd name="connsiteX197" fmla="*/ 125406 w 197024"/>
              <a:gd name="connsiteY197" fmla="*/ 112919 h 147218"/>
              <a:gd name="connsiteX198" fmla="*/ 124492 w 197024"/>
              <a:gd name="connsiteY198" fmla="*/ 113309 h 147218"/>
              <a:gd name="connsiteX199" fmla="*/ 121758 w 197024"/>
              <a:gd name="connsiteY199" fmla="*/ 116500 h 147218"/>
              <a:gd name="connsiteX200" fmla="*/ 120120 w 197024"/>
              <a:gd name="connsiteY200" fmla="*/ 117748 h 147218"/>
              <a:gd name="connsiteX201" fmla="*/ 118881 w 197024"/>
              <a:gd name="connsiteY201" fmla="*/ 117643 h 147218"/>
              <a:gd name="connsiteX202" fmla="*/ 117586 w 197024"/>
              <a:gd name="connsiteY202" fmla="*/ 117357 h 147218"/>
              <a:gd name="connsiteX203" fmla="*/ 116672 w 197024"/>
              <a:gd name="connsiteY203" fmla="*/ 117586 h 147218"/>
              <a:gd name="connsiteX204" fmla="*/ 115996 w 197024"/>
              <a:gd name="connsiteY204" fmla="*/ 117224 h 147218"/>
              <a:gd name="connsiteX205" fmla="*/ 116262 w 197024"/>
              <a:gd name="connsiteY205" fmla="*/ 116443 h 147218"/>
              <a:gd name="connsiteX206" fmla="*/ 116929 w 197024"/>
              <a:gd name="connsiteY206" fmla="*/ 115471 h 147218"/>
              <a:gd name="connsiteX207" fmla="*/ 118234 w 197024"/>
              <a:gd name="connsiteY207" fmla="*/ 111995 h 147218"/>
              <a:gd name="connsiteX208" fmla="*/ 121587 w 197024"/>
              <a:gd name="connsiteY208" fmla="*/ 108499 h 147218"/>
              <a:gd name="connsiteX209" fmla="*/ 121653 w 197024"/>
              <a:gd name="connsiteY209" fmla="*/ 107756 h 147218"/>
              <a:gd name="connsiteX210" fmla="*/ 120282 w 197024"/>
              <a:gd name="connsiteY210" fmla="*/ 105718 h 147218"/>
              <a:gd name="connsiteX211" fmla="*/ 118843 w 197024"/>
              <a:gd name="connsiteY211" fmla="*/ 102927 h 147218"/>
              <a:gd name="connsiteX212" fmla="*/ 118843 w 197024"/>
              <a:gd name="connsiteY212" fmla="*/ 99936 h 147218"/>
              <a:gd name="connsiteX213" fmla="*/ 118567 w 197024"/>
              <a:gd name="connsiteY213" fmla="*/ 97774 h 147218"/>
              <a:gd name="connsiteX214" fmla="*/ 115605 w 197024"/>
              <a:gd name="connsiteY214" fmla="*/ 97164 h 147218"/>
              <a:gd name="connsiteX215" fmla="*/ 115062 w 197024"/>
              <a:gd name="connsiteY215" fmla="*/ 96803 h 147218"/>
              <a:gd name="connsiteX216" fmla="*/ 114986 w 197024"/>
              <a:gd name="connsiteY216" fmla="*/ 96069 h 147218"/>
              <a:gd name="connsiteX217" fmla="*/ 115748 w 197024"/>
              <a:gd name="connsiteY217" fmla="*/ 94136 h 147218"/>
              <a:gd name="connsiteX218" fmla="*/ 116653 w 197024"/>
              <a:gd name="connsiteY218" fmla="*/ 92335 h 147218"/>
              <a:gd name="connsiteX219" fmla="*/ 116786 w 197024"/>
              <a:gd name="connsiteY219" fmla="*/ 91583 h 147218"/>
              <a:gd name="connsiteX220" fmla="*/ 116577 w 197024"/>
              <a:gd name="connsiteY220" fmla="*/ 90906 h 147218"/>
              <a:gd name="connsiteX221" fmla="*/ 114757 w 197024"/>
              <a:gd name="connsiteY221" fmla="*/ 89002 h 147218"/>
              <a:gd name="connsiteX222" fmla="*/ 111919 w 197024"/>
              <a:gd name="connsiteY222" fmla="*/ 85468 h 147218"/>
              <a:gd name="connsiteX223" fmla="*/ 109290 w 197024"/>
              <a:gd name="connsiteY223" fmla="*/ 81553 h 147218"/>
              <a:gd name="connsiteX224" fmla="*/ 107032 w 197024"/>
              <a:gd name="connsiteY224" fmla="*/ 78200 h 147218"/>
              <a:gd name="connsiteX225" fmla="*/ 105204 w 197024"/>
              <a:gd name="connsiteY225" fmla="*/ 76667 h 147218"/>
              <a:gd name="connsiteX226" fmla="*/ 103461 w 197024"/>
              <a:gd name="connsiteY226" fmla="*/ 74447 h 147218"/>
              <a:gd name="connsiteX227" fmla="*/ 102803 w 197024"/>
              <a:gd name="connsiteY227" fmla="*/ 73038 h 147218"/>
              <a:gd name="connsiteX228" fmla="*/ 100984 w 197024"/>
              <a:gd name="connsiteY228" fmla="*/ 72533 h 147218"/>
              <a:gd name="connsiteX229" fmla="*/ 95688 w 197024"/>
              <a:gd name="connsiteY229" fmla="*/ 72561 h 147218"/>
              <a:gd name="connsiteX230" fmla="*/ 89316 w 197024"/>
              <a:gd name="connsiteY230" fmla="*/ 72599 h 147218"/>
              <a:gd name="connsiteX231" fmla="*/ 83944 w 197024"/>
              <a:gd name="connsiteY231" fmla="*/ 72619 h 147218"/>
              <a:gd name="connsiteX232" fmla="*/ 83629 w 197024"/>
              <a:gd name="connsiteY232" fmla="*/ 74523 h 147218"/>
              <a:gd name="connsiteX233" fmla="*/ 77762 w 197024"/>
              <a:gd name="connsiteY233" fmla="*/ 75790 h 147218"/>
              <a:gd name="connsiteX234" fmla="*/ 74143 w 197024"/>
              <a:gd name="connsiteY234" fmla="*/ 74333 h 147218"/>
              <a:gd name="connsiteX235" fmla="*/ 70123 w 197024"/>
              <a:gd name="connsiteY235" fmla="*/ 75190 h 147218"/>
              <a:gd name="connsiteX236" fmla="*/ 68161 w 197024"/>
              <a:gd name="connsiteY236" fmla="*/ 76152 h 147218"/>
              <a:gd name="connsiteX237" fmla="*/ 67551 w 197024"/>
              <a:gd name="connsiteY237" fmla="*/ 78172 h 147218"/>
              <a:gd name="connsiteX238" fmla="*/ 66656 w 197024"/>
              <a:gd name="connsiteY238" fmla="*/ 80391 h 147218"/>
              <a:gd name="connsiteX239" fmla="*/ 65799 w 197024"/>
              <a:gd name="connsiteY239" fmla="*/ 81305 h 147218"/>
              <a:gd name="connsiteX240" fmla="*/ 65437 w 197024"/>
              <a:gd name="connsiteY240" fmla="*/ 82296 h 147218"/>
              <a:gd name="connsiteX241" fmla="*/ 64941 w 197024"/>
              <a:gd name="connsiteY241" fmla="*/ 83201 h 147218"/>
              <a:gd name="connsiteX242" fmla="*/ 64151 w 197024"/>
              <a:gd name="connsiteY242" fmla="*/ 84249 h 147218"/>
              <a:gd name="connsiteX243" fmla="*/ 63275 w 197024"/>
              <a:gd name="connsiteY243" fmla="*/ 86335 h 147218"/>
              <a:gd name="connsiteX244" fmla="*/ 61360 w 197024"/>
              <a:gd name="connsiteY244" fmla="*/ 89316 h 147218"/>
              <a:gd name="connsiteX245" fmla="*/ 59350 w 197024"/>
              <a:gd name="connsiteY245" fmla="*/ 91240 h 147218"/>
              <a:gd name="connsiteX246" fmla="*/ 55940 w 197024"/>
              <a:gd name="connsiteY246" fmla="*/ 92278 h 147218"/>
              <a:gd name="connsiteX247" fmla="*/ 54874 w 197024"/>
              <a:gd name="connsiteY247" fmla="*/ 95412 h 147218"/>
              <a:gd name="connsiteX248" fmla="*/ 54093 w 197024"/>
              <a:gd name="connsiteY248" fmla="*/ 96583 h 147218"/>
              <a:gd name="connsiteX249" fmla="*/ 52778 w 197024"/>
              <a:gd name="connsiteY249" fmla="*/ 97488 h 147218"/>
              <a:gd name="connsiteX250" fmla="*/ 51368 w 197024"/>
              <a:gd name="connsiteY250" fmla="*/ 98088 h 147218"/>
              <a:gd name="connsiteX251" fmla="*/ 50073 w 197024"/>
              <a:gd name="connsiteY251" fmla="*/ 97726 h 147218"/>
              <a:gd name="connsiteX252" fmla="*/ 48578 w 197024"/>
              <a:gd name="connsiteY252" fmla="*/ 97479 h 147218"/>
              <a:gd name="connsiteX253" fmla="*/ 47015 w 197024"/>
              <a:gd name="connsiteY253" fmla="*/ 98041 h 147218"/>
              <a:gd name="connsiteX254" fmla="*/ 46749 w 197024"/>
              <a:gd name="connsiteY254" fmla="*/ 97260 h 147218"/>
              <a:gd name="connsiteX255" fmla="*/ 47635 w 197024"/>
              <a:gd name="connsiteY255" fmla="*/ 94774 h 147218"/>
              <a:gd name="connsiteX256" fmla="*/ 46930 w 197024"/>
              <a:gd name="connsiteY256" fmla="*/ 93488 h 147218"/>
              <a:gd name="connsiteX257" fmla="*/ 44253 w 197024"/>
              <a:gd name="connsiteY257" fmla="*/ 90906 h 147218"/>
              <a:gd name="connsiteX258" fmla="*/ 43996 w 197024"/>
              <a:gd name="connsiteY258" fmla="*/ 89668 h 147218"/>
              <a:gd name="connsiteX259" fmla="*/ 43177 w 197024"/>
              <a:gd name="connsiteY259" fmla="*/ 88059 h 147218"/>
              <a:gd name="connsiteX260" fmla="*/ 39643 w 197024"/>
              <a:gd name="connsiteY260" fmla="*/ 84734 h 147218"/>
              <a:gd name="connsiteX261" fmla="*/ 36357 w 197024"/>
              <a:gd name="connsiteY261" fmla="*/ 84944 h 147218"/>
              <a:gd name="connsiteX262" fmla="*/ 37271 w 197024"/>
              <a:gd name="connsiteY262" fmla="*/ 82162 h 147218"/>
              <a:gd name="connsiteX263" fmla="*/ 37233 w 197024"/>
              <a:gd name="connsiteY263" fmla="*/ 78467 h 147218"/>
              <a:gd name="connsiteX264" fmla="*/ 36109 w 197024"/>
              <a:gd name="connsiteY264" fmla="*/ 76448 h 147218"/>
              <a:gd name="connsiteX265" fmla="*/ 36395 w 197024"/>
              <a:gd name="connsiteY265" fmla="*/ 74390 h 147218"/>
              <a:gd name="connsiteX266" fmla="*/ 35785 w 197024"/>
              <a:gd name="connsiteY266" fmla="*/ 74514 h 147218"/>
              <a:gd name="connsiteX267" fmla="*/ 34690 w 197024"/>
              <a:gd name="connsiteY267" fmla="*/ 75933 h 147218"/>
              <a:gd name="connsiteX268" fmla="*/ 32918 w 197024"/>
              <a:gd name="connsiteY268" fmla="*/ 75476 h 147218"/>
              <a:gd name="connsiteX269" fmla="*/ 29318 w 197024"/>
              <a:gd name="connsiteY269" fmla="*/ 73276 h 147218"/>
              <a:gd name="connsiteX270" fmla="*/ 27518 w 197024"/>
              <a:gd name="connsiteY270" fmla="*/ 71152 h 147218"/>
              <a:gd name="connsiteX271" fmla="*/ 27308 w 197024"/>
              <a:gd name="connsiteY271" fmla="*/ 69332 h 147218"/>
              <a:gd name="connsiteX272" fmla="*/ 26899 w 197024"/>
              <a:gd name="connsiteY272" fmla="*/ 68628 h 147218"/>
              <a:gd name="connsiteX273" fmla="*/ 25803 w 197024"/>
              <a:gd name="connsiteY273" fmla="*/ 69009 h 147218"/>
              <a:gd name="connsiteX274" fmla="*/ 23555 w 197024"/>
              <a:gd name="connsiteY274" fmla="*/ 68971 h 147218"/>
              <a:gd name="connsiteX275" fmla="*/ 16688 w 197024"/>
              <a:gd name="connsiteY275" fmla="*/ 65732 h 147218"/>
              <a:gd name="connsiteX276" fmla="*/ 11811 w 197024"/>
              <a:gd name="connsiteY276" fmla="*/ 57598 h 147218"/>
              <a:gd name="connsiteX277" fmla="*/ 11706 w 197024"/>
              <a:gd name="connsiteY277" fmla="*/ 55759 h 147218"/>
              <a:gd name="connsiteX278" fmla="*/ 12402 w 197024"/>
              <a:gd name="connsiteY278" fmla="*/ 52597 h 147218"/>
              <a:gd name="connsiteX279" fmla="*/ 12240 w 197024"/>
              <a:gd name="connsiteY279" fmla="*/ 51740 h 147218"/>
              <a:gd name="connsiteX280" fmla="*/ 10001 w 197024"/>
              <a:gd name="connsiteY280" fmla="*/ 53835 h 147218"/>
              <a:gd name="connsiteX281" fmla="*/ 9573 w 197024"/>
              <a:gd name="connsiteY281" fmla="*/ 52426 h 147218"/>
              <a:gd name="connsiteX282" fmla="*/ 7858 w 197024"/>
              <a:gd name="connsiteY282" fmla="*/ 49158 h 147218"/>
              <a:gd name="connsiteX283" fmla="*/ 7363 w 197024"/>
              <a:gd name="connsiteY283" fmla="*/ 47272 h 147218"/>
              <a:gd name="connsiteX284" fmla="*/ 5725 w 197024"/>
              <a:gd name="connsiteY284" fmla="*/ 46434 h 147218"/>
              <a:gd name="connsiteX285" fmla="*/ 4401 w 197024"/>
              <a:gd name="connsiteY285" fmla="*/ 46291 h 147218"/>
              <a:gd name="connsiteX286" fmla="*/ 3381 w 197024"/>
              <a:gd name="connsiteY286" fmla="*/ 46920 h 147218"/>
              <a:gd name="connsiteX287" fmla="*/ 2038 w 197024"/>
              <a:gd name="connsiteY287" fmla="*/ 50740 h 147218"/>
              <a:gd name="connsiteX288" fmla="*/ 1038 w 197024"/>
              <a:gd name="connsiteY288" fmla="*/ 50720 h 147218"/>
              <a:gd name="connsiteX289" fmla="*/ 0 w 197024"/>
              <a:gd name="connsiteY289" fmla="*/ 49901 h 147218"/>
              <a:gd name="connsiteX290" fmla="*/ 219 w 197024"/>
              <a:gd name="connsiteY290" fmla="*/ 47044 h 147218"/>
              <a:gd name="connsiteX291" fmla="*/ 1400 w 197024"/>
              <a:gd name="connsiteY291" fmla="*/ 45634 h 147218"/>
              <a:gd name="connsiteX292" fmla="*/ 2857 w 197024"/>
              <a:gd name="connsiteY292" fmla="*/ 43472 h 147218"/>
              <a:gd name="connsiteX293" fmla="*/ 7277 w 197024"/>
              <a:gd name="connsiteY293" fmla="*/ 34442 h 147218"/>
              <a:gd name="connsiteX294" fmla="*/ 8849 w 197024"/>
              <a:gd name="connsiteY294" fmla="*/ 32375 h 147218"/>
              <a:gd name="connsiteX295" fmla="*/ 9849 w 197024"/>
              <a:gd name="connsiteY295" fmla="*/ 31652 h 147218"/>
              <a:gd name="connsiteX296" fmla="*/ 11935 w 197024"/>
              <a:gd name="connsiteY296" fmla="*/ 31566 h 147218"/>
              <a:gd name="connsiteX297" fmla="*/ 16012 w 197024"/>
              <a:gd name="connsiteY297" fmla="*/ 30356 h 147218"/>
              <a:gd name="connsiteX298" fmla="*/ 19345 w 197024"/>
              <a:gd name="connsiteY298" fmla="*/ 28365 h 147218"/>
              <a:gd name="connsiteX299" fmla="*/ 21012 w 197024"/>
              <a:gd name="connsiteY299" fmla="*/ 27556 h 147218"/>
              <a:gd name="connsiteX300" fmla="*/ 24832 w 197024"/>
              <a:gd name="connsiteY300" fmla="*/ 27765 h 147218"/>
              <a:gd name="connsiteX301" fmla="*/ 29356 w 197024"/>
              <a:gd name="connsiteY301" fmla="*/ 27422 h 147218"/>
              <a:gd name="connsiteX302" fmla="*/ 35252 w 197024"/>
              <a:gd name="connsiteY302" fmla="*/ 25489 h 147218"/>
              <a:gd name="connsiteX303" fmla="*/ 35357 w 197024"/>
              <a:gd name="connsiteY303" fmla="*/ 22822 h 147218"/>
              <a:gd name="connsiteX304" fmla="*/ 35309 w 197024"/>
              <a:gd name="connsiteY304" fmla="*/ 19412 h 147218"/>
              <a:gd name="connsiteX305" fmla="*/ 35109 w 197024"/>
              <a:gd name="connsiteY305" fmla="*/ 18059 h 147218"/>
              <a:gd name="connsiteX306" fmla="*/ 33014 w 197024"/>
              <a:gd name="connsiteY306" fmla="*/ 16840 h 147218"/>
              <a:gd name="connsiteX307" fmla="*/ 31795 w 197024"/>
              <a:gd name="connsiteY307" fmla="*/ 15783 h 147218"/>
              <a:gd name="connsiteX308" fmla="*/ 30747 w 197024"/>
              <a:gd name="connsiteY308" fmla="*/ 14440 h 147218"/>
              <a:gd name="connsiteX309" fmla="*/ 29470 w 197024"/>
              <a:gd name="connsiteY309" fmla="*/ 13478 h 147218"/>
              <a:gd name="connsiteX310" fmla="*/ 29518 w 197024"/>
              <a:gd name="connsiteY310" fmla="*/ 12478 h 147218"/>
              <a:gd name="connsiteX311" fmla="*/ 31118 w 197024"/>
              <a:gd name="connsiteY311" fmla="*/ 11611 h 147218"/>
              <a:gd name="connsiteX312" fmla="*/ 32128 w 197024"/>
              <a:gd name="connsiteY312" fmla="*/ 11173 h 147218"/>
              <a:gd name="connsiteX313" fmla="*/ 34528 w 197024"/>
              <a:gd name="connsiteY313" fmla="*/ 11192 h 147218"/>
              <a:gd name="connsiteX314" fmla="*/ 35319 w 197024"/>
              <a:gd name="connsiteY314" fmla="*/ 10696 h 147218"/>
              <a:gd name="connsiteX315" fmla="*/ 35919 w 197024"/>
              <a:gd name="connsiteY315" fmla="*/ 9830 h 147218"/>
              <a:gd name="connsiteX316" fmla="*/ 36595 w 197024"/>
              <a:gd name="connsiteY316" fmla="*/ 7629 h 147218"/>
              <a:gd name="connsiteX317" fmla="*/ 36833 w 197024"/>
              <a:gd name="connsiteY317" fmla="*/ 5315 h 147218"/>
              <a:gd name="connsiteX318" fmla="*/ 35252 w 197024"/>
              <a:gd name="connsiteY318" fmla="*/ 2200 h 147218"/>
              <a:gd name="connsiteX319" fmla="*/ 35338 w 197024"/>
              <a:gd name="connsiteY319" fmla="*/ 0 h 147218"/>
              <a:gd name="connsiteX320" fmla="*/ 43996 w 197024"/>
              <a:gd name="connsiteY320" fmla="*/ 314 h 147218"/>
              <a:gd name="connsiteX321" fmla="*/ 44872 w 197024"/>
              <a:gd name="connsiteY321" fmla="*/ 552 h 147218"/>
              <a:gd name="connsiteX322" fmla="*/ 48739 w 197024"/>
              <a:gd name="connsiteY322" fmla="*/ 933 h 147218"/>
              <a:gd name="connsiteX323" fmla="*/ 51140 w 197024"/>
              <a:gd name="connsiteY323" fmla="*/ 933 h 147218"/>
              <a:gd name="connsiteX324" fmla="*/ 52616 w 197024"/>
              <a:gd name="connsiteY324" fmla="*/ 1095 h 147218"/>
              <a:gd name="connsiteX325" fmla="*/ 53235 w 197024"/>
              <a:gd name="connsiteY325" fmla="*/ 1600 h 147218"/>
              <a:gd name="connsiteX326" fmla="*/ 53121 w 197024"/>
              <a:gd name="connsiteY326" fmla="*/ 2524 h 147218"/>
              <a:gd name="connsiteX327" fmla="*/ 52702 w 197024"/>
              <a:gd name="connsiteY327" fmla="*/ 3743 h 147218"/>
              <a:gd name="connsiteX328" fmla="*/ 53197 w 197024"/>
              <a:gd name="connsiteY328" fmla="*/ 5001 h 147218"/>
              <a:gd name="connsiteX329" fmla="*/ 54521 w 197024"/>
              <a:gd name="connsiteY329" fmla="*/ 5334 h 147218"/>
              <a:gd name="connsiteX330" fmla="*/ 55216 w 197024"/>
              <a:gd name="connsiteY330" fmla="*/ 4953 h 147218"/>
              <a:gd name="connsiteX331" fmla="*/ 55893 w 197024"/>
              <a:gd name="connsiteY331" fmla="*/ 4343 h 147218"/>
              <a:gd name="connsiteX332" fmla="*/ 56693 w 197024"/>
              <a:gd name="connsiteY332" fmla="*/ 3858 h 147218"/>
              <a:gd name="connsiteX333" fmla="*/ 57826 w 197024"/>
              <a:gd name="connsiteY333" fmla="*/ 4181 h 147218"/>
              <a:gd name="connsiteX334" fmla="*/ 60255 w 197024"/>
              <a:gd name="connsiteY334" fmla="*/ 6039 h 147218"/>
              <a:gd name="connsiteX335" fmla="*/ 62512 w 197024"/>
              <a:gd name="connsiteY335" fmla="*/ 6543 h 147218"/>
              <a:gd name="connsiteX336" fmla="*/ 64970 w 197024"/>
              <a:gd name="connsiteY336" fmla="*/ 7553 h 147218"/>
              <a:gd name="connsiteX337" fmla="*/ 67285 w 197024"/>
              <a:gd name="connsiteY337" fmla="*/ 8115 h 147218"/>
              <a:gd name="connsiteX338" fmla="*/ 69342 w 197024"/>
              <a:gd name="connsiteY338" fmla="*/ 8039 h 147218"/>
              <a:gd name="connsiteX339" fmla="*/ 70904 w 197024"/>
              <a:gd name="connsiteY339" fmla="*/ 9077 h 147218"/>
              <a:gd name="connsiteX340" fmla="*/ 73790 w 197024"/>
              <a:gd name="connsiteY340" fmla="*/ 9410 h 147218"/>
              <a:gd name="connsiteX341" fmla="*/ 77505 w 197024"/>
              <a:gd name="connsiteY341" fmla="*/ 8087 h 147218"/>
              <a:gd name="connsiteX342" fmla="*/ 80439 w 197024"/>
              <a:gd name="connsiteY342" fmla="*/ 7506 h 147218"/>
              <a:gd name="connsiteX343" fmla="*/ 84544 w 197024"/>
              <a:gd name="connsiteY343" fmla="*/ 7363 h 147218"/>
              <a:gd name="connsiteX344" fmla="*/ 86706 w 197024"/>
              <a:gd name="connsiteY344" fmla="*/ 7791 h 147218"/>
              <a:gd name="connsiteX345" fmla="*/ 92964 w 197024"/>
              <a:gd name="connsiteY345" fmla="*/ 6734 h 147218"/>
              <a:gd name="connsiteX346" fmla="*/ 96088 w 197024"/>
              <a:gd name="connsiteY346" fmla="*/ 6972 h 147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197024" h="147218">
                <a:moveTo>
                  <a:pt x="97889" y="7325"/>
                </a:moveTo>
                <a:lnTo>
                  <a:pt x="97126" y="8058"/>
                </a:lnTo>
                <a:lnTo>
                  <a:pt x="96336" y="9649"/>
                </a:lnTo>
                <a:lnTo>
                  <a:pt x="95612" y="11611"/>
                </a:lnTo>
                <a:lnTo>
                  <a:pt x="94879" y="12925"/>
                </a:lnTo>
                <a:lnTo>
                  <a:pt x="95136" y="13783"/>
                </a:lnTo>
                <a:lnTo>
                  <a:pt x="97222" y="15497"/>
                </a:lnTo>
                <a:lnTo>
                  <a:pt x="100146" y="17897"/>
                </a:lnTo>
                <a:lnTo>
                  <a:pt x="101337" y="18212"/>
                </a:lnTo>
                <a:lnTo>
                  <a:pt x="102699" y="17640"/>
                </a:lnTo>
                <a:lnTo>
                  <a:pt x="104842" y="15735"/>
                </a:lnTo>
                <a:lnTo>
                  <a:pt x="106547" y="13678"/>
                </a:lnTo>
                <a:lnTo>
                  <a:pt x="108175" y="12678"/>
                </a:lnTo>
                <a:lnTo>
                  <a:pt x="110090" y="12744"/>
                </a:lnTo>
                <a:lnTo>
                  <a:pt x="111614" y="14192"/>
                </a:lnTo>
                <a:lnTo>
                  <a:pt x="113471" y="17393"/>
                </a:lnTo>
                <a:lnTo>
                  <a:pt x="115167" y="20298"/>
                </a:lnTo>
                <a:lnTo>
                  <a:pt x="115386" y="20593"/>
                </a:lnTo>
                <a:lnTo>
                  <a:pt x="116072" y="21069"/>
                </a:lnTo>
                <a:lnTo>
                  <a:pt x="116929" y="21050"/>
                </a:lnTo>
                <a:lnTo>
                  <a:pt x="117824" y="20345"/>
                </a:lnTo>
                <a:lnTo>
                  <a:pt x="118481" y="19917"/>
                </a:lnTo>
                <a:lnTo>
                  <a:pt x="119272" y="18583"/>
                </a:lnTo>
                <a:lnTo>
                  <a:pt x="122577" y="14554"/>
                </a:lnTo>
                <a:lnTo>
                  <a:pt x="125063" y="13449"/>
                </a:lnTo>
                <a:lnTo>
                  <a:pt x="125949" y="13154"/>
                </a:lnTo>
                <a:lnTo>
                  <a:pt x="127683" y="12544"/>
                </a:lnTo>
                <a:lnTo>
                  <a:pt x="130569" y="13497"/>
                </a:lnTo>
                <a:lnTo>
                  <a:pt x="134750" y="15154"/>
                </a:lnTo>
                <a:lnTo>
                  <a:pt x="139827" y="17164"/>
                </a:lnTo>
                <a:lnTo>
                  <a:pt x="141608" y="17507"/>
                </a:lnTo>
                <a:lnTo>
                  <a:pt x="142656" y="17164"/>
                </a:lnTo>
                <a:lnTo>
                  <a:pt x="144171" y="14440"/>
                </a:lnTo>
                <a:lnTo>
                  <a:pt x="146056" y="13363"/>
                </a:lnTo>
                <a:lnTo>
                  <a:pt x="148752" y="12106"/>
                </a:lnTo>
                <a:lnTo>
                  <a:pt x="150943" y="11468"/>
                </a:lnTo>
                <a:lnTo>
                  <a:pt x="152190" y="11382"/>
                </a:lnTo>
                <a:lnTo>
                  <a:pt x="152667" y="10639"/>
                </a:lnTo>
                <a:lnTo>
                  <a:pt x="152905" y="9525"/>
                </a:lnTo>
                <a:lnTo>
                  <a:pt x="152648" y="8372"/>
                </a:lnTo>
                <a:lnTo>
                  <a:pt x="151238" y="6305"/>
                </a:lnTo>
                <a:lnTo>
                  <a:pt x="151200" y="5696"/>
                </a:lnTo>
                <a:lnTo>
                  <a:pt x="152010" y="5296"/>
                </a:lnTo>
                <a:lnTo>
                  <a:pt x="153743" y="4991"/>
                </a:lnTo>
                <a:lnTo>
                  <a:pt x="156000" y="5201"/>
                </a:lnTo>
                <a:lnTo>
                  <a:pt x="158544" y="6096"/>
                </a:lnTo>
                <a:lnTo>
                  <a:pt x="160611" y="7382"/>
                </a:lnTo>
                <a:lnTo>
                  <a:pt x="161792" y="8915"/>
                </a:lnTo>
                <a:lnTo>
                  <a:pt x="163078" y="12192"/>
                </a:lnTo>
                <a:lnTo>
                  <a:pt x="164068" y="15373"/>
                </a:lnTo>
                <a:lnTo>
                  <a:pt x="166621" y="20421"/>
                </a:lnTo>
                <a:lnTo>
                  <a:pt x="166573" y="23555"/>
                </a:lnTo>
                <a:lnTo>
                  <a:pt x="166516" y="27184"/>
                </a:lnTo>
                <a:lnTo>
                  <a:pt x="167659" y="27870"/>
                </a:lnTo>
                <a:lnTo>
                  <a:pt x="168897" y="28156"/>
                </a:lnTo>
                <a:lnTo>
                  <a:pt x="169478" y="28689"/>
                </a:lnTo>
                <a:lnTo>
                  <a:pt x="170717" y="31480"/>
                </a:lnTo>
                <a:lnTo>
                  <a:pt x="171888" y="32290"/>
                </a:lnTo>
                <a:lnTo>
                  <a:pt x="173288" y="32480"/>
                </a:lnTo>
                <a:lnTo>
                  <a:pt x="175917" y="34261"/>
                </a:lnTo>
                <a:lnTo>
                  <a:pt x="177603" y="34966"/>
                </a:lnTo>
                <a:lnTo>
                  <a:pt x="177841" y="35500"/>
                </a:lnTo>
                <a:lnTo>
                  <a:pt x="177784" y="36243"/>
                </a:lnTo>
                <a:lnTo>
                  <a:pt x="177127" y="37176"/>
                </a:lnTo>
                <a:lnTo>
                  <a:pt x="176108" y="37824"/>
                </a:lnTo>
                <a:lnTo>
                  <a:pt x="174593" y="39043"/>
                </a:lnTo>
                <a:lnTo>
                  <a:pt x="173336" y="40634"/>
                </a:lnTo>
                <a:lnTo>
                  <a:pt x="170745" y="44453"/>
                </a:lnTo>
                <a:lnTo>
                  <a:pt x="170669" y="45168"/>
                </a:lnTo>
                <a:lnTo>
                  <a:pt x="171222" y="45682"/>
                </a:lnTo>
                <a:lnTo>
                  <a:pt x="172288" y="45777"/>
                </a:lnTo>
                <a:lnTo>
                  <a:pt x="173431" y="45510"/>
                </a:lnTo>
                <a:lnTo>
                  <a:pt x="175813" y="44120"/>
                </a:lnTo>
                <a:lnTo>
                  <a:pt x="177679" y="44615"/>
                </a:lnTo>
                <a:lnTo>
                  <a:pt x="179480" y="45682"/>
                </a:lnTo>
                <a:lnTo>
                  <a:pt x="180137" y="46787"/>
                </a:lnTo>
                <a:lnTo>
                  <a:pt x="180308" y="48235"/>
                </a:lnTo>
                <a:lnTo>
                  <a:pt x="179899" y="50111"/>
                </a:lnTo>
                <a:lnTo>
                  <a:pt x="179832" y="52197"/>
                </a:lnTo>
                <a:lnTo>
                  <a:pt x="180432" y="55759"/>
                </a:lnTo>
                <a:lnTo>
                  <a:pt x="181375" y="59322"/>
                </a:lnTo>
                <a:lnTo>
                  <a:pt x="182309" y="60617"/>
                </a:lnTo>
                <a:lnTo>
                  <a:pt x="188300" y="63751"/>
                </a:lnTo>
                <a:lnTo>
                  <a:pt x="188881" y="64922"/>
                </a:lnTo>
                <a:lnTo>
                  <a:pt x="189176" y="66246"/>
                </a:lnTo>
                <a:lnTo>
                  <a:pt x="188747" y="68046"/>
                </a:lnTo>
                <a:lnTo>
                  <a:pt x="188128" y="69056"/>
                </a:lnTo>
                <a:lnTo>
                  <a:pt x="186414" y="70628"/>
                </a:lnTo>
                <a:lnTo>
                  <a:pt x="184842" y="71837"/>
                </a:lnTo>
                <a:lnTo>
                  <a:pt x="184347" y="73162"/>
                </a:lnTo>
                <a:lnTo>
                  <a:pt x="184595" y="75629"/>
                </a:lnTo>
                <a:lnTo>
                  <a:pt x="184595" y="81201"/>
                </a:lnTo>
                <a:lnTo>
                  <a:pt x="184833" y="86030"/>
                </a:lnTo>
                <a:lnTo>
                  <a:pt x="186128" y="87773"/>
                </a:lnTo>
                <a:lnTo>
                  <a:pt x="187671" y="88668"/>
                </a:lnTo>
                <a:lnTo>
                  <a:pt x="189500" y="88497"/>
                </a:lnTo>
                <a:lnTo>
                  <a:pt x="191271" y="88173"/>
                </a:lnTo>
                <a:lnTo>
                  <a:pt x="191167" y="91059"/>
                </a:lnTo>
                <a:lnTo>
                  <a:pt x="190690" y="94288"/>
                </a:lnTo>
                <a:lnTo>
                  <a:pt x="192786" y="95288"/>
                </a:lnTo>
                <a:lnTo>
                  <a:pt x="193853" y="96269"/>
                </a:lnTo>
                <a:lnTo>
                  <a:pt x="194434" y="97193"/>
                </a:lnTo>
                <a:lnTo>
                  <a:pt x="191110" y="98908"/>
                </a:lnTo>
                <a:lnTo>
                  <a:pt x="190148" y="99908"/>
                </a:lnTo>
                <a:lnTo>
                  <a:pt x="189700" y="102603"/>
                </a:lnTo>
                <a:lnTo>
                  <a:pt x="189805" y="105099"/>
                </a:lnTo>
                <a:lnTo>
                  <a:pt x="194272" y="106871"/>
                </a:lnTo>
                <a:lnTo>
                  <a:pt x="195996" y="108956"/>
                </a:lnTo>
                <a:lnTo>
                  <a:pt x="196758" y="111119"/>
                </a:lnTo>
                <a:lnTo>
                  <a:pt x="197025" y="115205"/>
                </a:lnTo>
                <a:lnTo>
                  <a:pt x="196625" y="116138"/>
                </a:lnTo>
                <a:lnTo>
                  <a:pt x="195472" y="116148"/>
                </a:lnTo>
                <a:lnTo>
                  <a:pt x="194177" y="114890"/>
                </a:lnTo>
                <a:lnTo>
                  <a:pt x="193215" y="113671"/>
                </a:lnTo>
                <a:lnTo>
                  <a:pt x="192005" y="113671"/>
                </a:lnTo>
                <a:lnTo>
                  <a:pt x="189747" y="113395"/>
                </a:lnTo>
                <a:lnTo>
                  <a:pt x="187185" y="112919"/>
                </a:lnTo>
                <a:lnTo>
                  <a:pt x="184013" y="113052"/>
                </a:lnTo>
                <a:lnTo>
                  <a:pt x="182889" y="113252"/>
                </a:lnTo>
                <a:lnTo>
                  <a:pt x="182166" y="113985"/>
                </a:lnTo>
                <a:lnTo>
                  <a:pt x="181975" y="115271"/>
                </a:lnTo>
                <a:lnTo>
                  <a:pt x="181651" y="119415"/>
                </a:lnTo>
                <a:lnTo>
                  <a:pt x="182689" y="120320"/>
                </a:lnTo>
                <a:lnTo>
                  <a:pt x="184737" y="121348"/>
                </a:lnTo>
                <a:lnTo>
                  <a:pt x="186081" y="121786"/>
                </a:lnTo>
                <a:lnTo>
                  <a:pt x="187195" y="121663"/>
                </a:lnTo>
                <a:lnTo>
                  <a:pt x="188052" y="122329"/>
                </a:lnTo>
                <a:lnTo>
                  <a:pt x="188233" y="124111"/>
                </a:lnTo>
                <a:lnTo>
                  <a:pt x="187652" y="125416"/>
                </a:lnTo>
                <a:lnTo>
                  <a:pt x="186528" y="126635"/>
                </a:lnTo>
                <a:lnTo>
                  <a:pt x="185109" y="129759"/>
                </a:lnTo>
                <a:lnTo>
                  <a:pt x="185347" y="130940"/>
                </a:lnTo>
                <a:lnTo>
                  <a:pt x="185414" y="132626"/>
                </a:lnTo>
                <a:lnTo>
                  <a:pt x="182985" y="137198"/>
                </a:lnTo>
                <a:lnTo>
                  <a:pt x="182299" y="138093"/>
                </a:lnTo>
                <a:lnTo>
                  <a:pt x="179089" y="137188"/>
                </a:lnTo>
                <a:lnTo>
                  <a:pt x="177003" y="136893"/>
                </a:lnTo>
                <a:lnTo>
                  <a:pt x="175489" y="138046"/>
                </a:lnTo>
                <a:lnTo>
                  <a:pt x="174536" y="137322"/>
                </a:lnTo>
                <a:lnTo>
                  <a:pt x="173412" y="136265"/>
                </a:lnTo>
                <a:lnTo>
                  <a:pt x="173022" y="134874"/>
                </a:lnTo>
                <a:lnTo>
                  <a:pt x="172260" y="134579"/>
                </a:lnTo>
                <a:lnTo>
                  <a:pt x="170859" y="134569"/>
                </a:lnTo>
                <a:lnTo>
                  <a:pt x="169564" y="135360"/>
                </a:lnTo>
                <a:lnTo>
                  <a:pt x="168993" y="136798"/>
                </a:lnTo>
                <a:lnTo>
                  <a:pt x="168907" y="138455"/>
                </a:lnTo>
                <a:lnTo>
                  <a:pt x="168707" y="139732"/>
                </a:lnTo>
                <a:lnTo>
                  <a:pt x="167935" y="140503"/>
                </a:lnTo>
                <a:lnTo>
                  <a:pt x="166364" y="142513"/>
                </a:lnTo>
                <a:lnTo>
                  <a:pt x="165630" y="144361"/>
                </a:lnTo>
                <a:lnTo>
                  <a:pt x="164716" y="145970"/>
                </a:lnTo>
                <a:lnTo>
                  <a:pt x="163411" y="145875"/>
                </a:lnTo>
                <a:lnTo>
                  <a:pt x="162811" y="145647"/>
                </a:lnTo>
                <a:lnTo>
                  <a:pt x="162392" y="146075"/>
                </a:lnTo>
                <a:lnTo>
                  <a:pt x="160363" y="146971"/>
                </a:lnTo>
                <a:lnTo>
                  <a:pt x="158620" y="147218"/>
                </a:lnTo>
                <a:lnTo>
                  <a:pt x="158163" y="146294"/>
                </a:lnTo>
                <a:lnTo>
                  <a:pt x="157144" y="145551"/>
                </a:lnTo>
                <a:lnTo>
                  <a:pt x="156010" y="144075"/>
                </a:lnTo>
                <a:lnTo>
                  <a:pt x="154724" y="142894"/>
                </a:lnTo>
                <a:lnTo>
                  <a:pt x="152267" y="142056"/>
                </a:lnTo>
                <a:lnTo>
                  <a:pt x="151295" y="142437"/>
                </a:lnTo>
                <a:lnTo>
                  <a:pt x="150133" y="142332"/>
                </a:lnTo>
                <a:lnTo>
                  <a:pt x="149371" y="141865"/>
                </a:lnTo>
                <a:lnTo>
                  <a:pt x="149476" y="141151"/>
                </a:lnTo>
                <a:lnTo>
                  <a:pt x="150762" y="139351"/>
                </a:lnTo>
                <a:lnTo>
                  <a:pt x="151495" y="137693"/>
                </a:lnTo>
                <a:lnTo>
                  <a:pt x="151905" y="135884"/>
                </a:lnTo>
                <a:lnTo>
                  <a:pt x="151895" y="134150"/>
                </a:lnTo>
                <a:lnTo>
                  <a:pt x="151209" y="131721"/>
                </a:lnTo>
                <a:lnTo>
                  <a:pt x="150105" y="129787"/>
                </a:lnTo>
                <a:lnTo>
                  <a:pt x="149828" y="128673"/>
                </a:lnTo>
                <a:lnTo>
                  <a:pt x="149961" y="127073"/>
                </a:lnTo>
                <a:lnTo>
                  <a:pt x="149705" y="125587"/>
                </a:lnTo>
                <a:lnTo>
                  <a:pt x="149343" y="124816"/>
                </a:lnTo>
                <a:lnTo>
                  <a:pt x="149171" y="123349"/>
                </a:lnTo>
                <a:lnTo>
                  <a:pt x="148828" y="122006"/>
                </a:lnTo>
                <a:lnTo>
                  <a:pt x="148171" y="121491"/>
                </a:lnTo>
                <a:lnTo>
                  <a:pt x="147809" y="119243"/>
                </a:lnTo>
                <a:lnTo>
                  <a:pt x="147914" y="116929"/>
                </a:lnTo>
                <a:lnTo>
                  <a:pt x="146961" y="116062"/>
                </a:lnTo>
                <a:lnTo>
                  <a:pt x="145456" y="115424"/>
                </a:lnTo>
                <a:lnTo>
                  <a:pt x="144571" y="114510"/>
                </a:lnTo>
                <a:lnTo>
                  <a:pt x="144028" y="113509"/>
                </a:lnTo>
                <a:lnTo>
                  <a:pt x="143485" y="113214"/>
                </a:lnTo>
                <a:lnTo>
                  <a:pt x="143018" y="113281"/>
                </a:lnTo>
                <a:lnTo>
                  <a:pt x="142599" y="113900"/>
                </a:lnTo>
                <a:lnTo>
                  <a:pt x="142104" y="114033"/>
                </a:lnTo>
                <a:lnTo>
                  <a:pt x="141227" y="111871"/>
                </a:lnTo>
                <a:lnTo>
                  <a:pt x="140865" y="111785"/>
                </a:lnTo>
                <a:lnTo>
                  <a:pt x="140256" y="112281"/>
                </a:lnTo>
                <a:lnTo>
                  <a:pt x="133312" y="114681"/>
                </a:lnTo>
                <a:lnTo>
                  <a:pt x="133007" y="113747"/>
                </a:lnTo>
                <a:lnTo>
                  <a:pt x="132426" y="112643"/>
                </a:lnTo>
                <a:lnTo>
                  <a:pt x="131093" y="112271"/>
                </a:lnTo>
                <a:lnTo>
                  <a:pt x="128797" y="113100"/>
                </a:lnTo>
                <a:lnTo>
                  <a:pt x="127463" y="113195"/>
                </a:lnTo>
                <a:lnTo>
                  <a:pt x="125406" y="112919"/>
                </a:lnTo>
                <a:lnTo>
                  <a:pt x="124492" y="113309"/>
                </a:lnTo>
                <a:lnTo>
                  <a:pt x="121758" y="116500"/>
                </a:lnTo>
                <a:lnTo>
                  <a:pt x="120120" y="117748"/>
                </a:lnTo>
                <a:lnTo>
                  <a:pt x="118881" y="117643"/>
                </a:lnTo>
                <a:lnTo>
                  <a:pt x="117586" y="117357"/>
                </a:lnTo>
                <a:lnTo>
                  <a:pt x="116672" y="117586"/>
                </a:lnTo>
                <a:lnTo>
                  <a:pt x="115996" y="117224"/>
                </a:lnTo>
                <a:lnTo>
                  <a:pt x="116262" y="116443"/>
                </a:lnTo>
                <a:lnTo>
                  <a:pt x="116929" y="115471"/>
                </a:lnTo>
                <a:lnTo>
                  <a:pt x="118234" y="111995"/>
                </a:lnTo>
                <a:lnTo>
                  <a:pt x="121587" y="108499"/>
                </a:lnTo>
                <a:lnTo>
                  <a:pt x="121653" y="107756"/>
                </a:lnTo>
                <a:lnTo>
                  <a:pt x="120282" y="105718"/>
                </a:lnTo>
                <a:lnTo>
                  <a:pt x="118843" y="102927"/>
                </a:lnTo>
                <a:lnTo>
                  <a:pt x="118843" y="99936"/>
                </a:lnTo>
                <a:lnTo>
                  <a:pt x="118567" y="97774"/>
                </a:lnTo>
                <a:lnTo>
                  <a:pt x="115605" y="97164"/>
                </a:lnTo>
                <a:lnTo>
                  <a:pt x="115062" y="96803"/>
                </a:lnTo>
                <a:lnTo>
                  <a:pt x="114986" y="96069"/>
                </a:lnTo>
                <a:lnTo>
                  <a:pt x="115748" y="94136"/>
                </a:lnTo>
                <a:lnTo>
                  <a:pt x="116653" y="92335"/>
                </a:lnTo>
                <a:lnTo>
                  <a:pt x="116786" y="91583"/>
                </a:lnTo>
                <a:lnTo>
                  <a:pt x="116577" y="90906"/>
                </a:lnTo>
                <a:lnTo>
                  <a:pt x="114757" y="89002"/>
                </a:lnTo>
                <a:lnTo>
                  <a:pt x="111919" y="85468"/>
                </a:lnTo>
                <a:lnTo>
                  <a:pt x="109290" y="81553"/>
                </a:lnTo>
                <a:lnTo>
                  <a:pt x="107032" y="78200"/>
                </a:lnTo>
                <a:lnTo>
                  <a:pt x="105204" y="76667"/>
                </a:lnTo>
                <a:lnTo>
                  <a:pt x="103461" y="74447"/>
                </a:lnTo>
                <a:lnTo>
                  <a:pt x="102803" y="73038"/>
                </a:lnTo>
                <a:lnTo>
                  <a:pt x="100984" y="72533"/>
                </a:lnTo>
                <a:lnTo>
                  <a:pt x="95688" y="72561"/>
                </a:lnTo>
                <a:lnTo>
                  <a:pt x="89316" y="72599"/>
                </a:lnTo>
                <a:lnTo>
                  <a:pt x="83944" y="72619"/>
                </a:lnTo>
                <a:lnTo>
                  <a:pt x="83629" y="74523"/>
                </a:lnTo>
                <a:lnTo>
                  <a:pt x="77762" y="75790"/>
                </a:lnTo>
                <a:lnTo>
                  <a:pt x="74143" y="74333"/>
                </a:lnTo>
                <a:lnTo>
                  <a:pt x="70123" y="75190"/>
                </a:lnTo>
                <a:lnTo>
                  <a:pt x="68161" y="76152"/>
                </a:lnTo>
                <a:lnTo>
                  <a:pt x="67551" y="78172"/>
                </a:lnTo>
                <a:lnTo>
                  <a:pt x="66656" y="80391"/>
                </a:lnTo>
                <a:lnTo>
                  <a:pt x="65799" y="81305"/>
                </a:lnTo>
                <a:lnTo>
                  <a:pt x="65437" y="82296"/>
                </a:lnTo>
                <a:lnTo>
                  <a:pt x="64941" y="83201"/>
                </a:lnTo>
                <a:lnTo>
                  <a:pt x="64151" y="84249"/>
                </a:lnTo>
                <a:lnTo>
                  <a:pt x="63275" y="86335"/>
                </a:lnTo>
                <a:lnTo>
                  <a:pt x="61360" y="89316"/>
                </a:lnTo>
                <a:lnTo>
                  <a:pt x="59350" y="91240"/>
                </a:lnTo>
                <a:lnTo>
                  <a:pt x="55940" y="92278"/>
                </a:lnTo>
                <a:lnTo>
                  <a:pt x="54874" y="95412"/>
                </a:lnTo>
                <a:lnTo>
                  <a:pt x="54093" y="96583"/>
                </a:lnTo>
                <a:lnTo>
                  <a:pt x="52778" y="97488"/>
                </a:lnTo>
                <a:lnTo>
                  <a:pt x="51368" y="98088"/>
                </a:lnTo>
                <a:lnTo>
                  <a:pt x="50073" y="97726"/>
                </a:lnTo>
                <a:lnTo>
                  <a:pt x="48578" y="97479"/>
                </a:lnTo>
                <a:lnTo>
                  <a:pt x="47015" y="98041"/>
                </a:lnTo>
                <a:lnTo>
                  <a:pt x="46749" y="97260"/>
                </a:lnTo>
                <a:lnTo>
                  <a:pt x="47635" y="94774"/>
                </a:lnTo>
                <a:lnTo>
                  <a:pt x="46930" y="93488"/>
                </a:lnTo>
                <a:lnTo>
                  <a:pt x="44253" y="90906"/>
                </a:lnTo>
                <a:lnTo>
                  <a:pt x="43996" y="89668"/>
                </a:lnTo>
                <a:lnTo>
                  <a:pt x="43177" y="88059"/>
                </a:lnTo>
                <a:lnTo>
                  <a:pt x="39643" y="84734"/>
                </a:lnTo>
                <a:lnTo>
                  <a:pt x="36357" y="84944"/>
                </a:lnTo>
                <a:lnTo>
                  <a:pt x="37271" y="82162"/>
                </a:lnTo>
                <a:lnTo>
                  <a:pt x="37233" y="78467"/>
                </a:lnTo>
                <a:lnTo>
                  <a:pt x="36109" y="76448"/>
                </a:lnTo>
                <a:lnTo>
                  <a:pt x="36395" y="74390"/>
                </a:lnTo>
                <a:lnTo>
                  <a:pt x="35785" y="74514"/>
                </a:lnTo>
                <a:lnTo>
                  <a:pt x="34690" y="75933"/>
                </a:lnTo>
                <a:lnTo>
                  <a:pt x="32918" y="75476"/>
                </a:lnTo>
                <a:lnTo>
                  <a:pt x="29318" y="73276"/>
                </a:lnTo>
                <a:lnTo>
                  <a:pt x="27518" y="71152"/>
                </a:lnTo>
                <a:lnTo>
                  <a:pt x="27308" y="69332"/>
                </a:lnTo>
                <a:lnTo>
                  <a:pt x="26899" y="68628"/>
                </a:lnTo>
                <a:lnTo>
                  <a:pt x="25803" y="69009"/>
                </a:lnTo>
                <a:lnTo>
                  <a:pt x="23555" y="68971"/>
                </a:lnTo>
                <a:lnTo>
                  <a:pt x="16688" y="65732"/>
                </a:lnTo>
                <a:lnTo>
                  <a:pt x="11811" y="57598"/>
                </a:lnTo>
                <a:lnTo>
                  <a:pt x="11706" y="55759"/>
                </a:lnTo>
                <a:lnTo>
                  <a:pt x="12402" y="52597"/>
                </a:lnTo>
                <a:lnTo>
                  <a:pt x="12240" y="51740"/>
                </a:lnTo>
                <a:lnTo>
                  <a:pt x="10001" y="53835"/>
                </a:lnTo>
                <a:lnTo>
                  <a:pt x="9573" y="52426"/>
                </a:lnTo>
                <a:lnTo>
                  <a:pt x="7858" y="49158"/>
                </a:lnTo>
                <a:lnTo>
                  <a:pt x="7363" y="47272"/>
                </a:lnTo>
                <a:lnTo>
                  <a:pt x="5725" y="46434"/>
                </a:lnTo>
                <a:lnTo>
                  <a:pt x="4401" y="46291"/>
                </a:lnTo>
                <a:lnTo>
                  <a:pt x="3381" y="46920"/>
                </a:lnTo>
                <a:lnTo>
                  <a:pt x="2038" y="50740"/>
                </a:lnTo>
                <a:lnTo>
                  <a:pt x="1038" y="50720"/>
                </a:lnTo>
                <a:lnTo>
                  <a:pt x="0" y="49901"/>
                </a:lnTo>
                <a:lnTo>
                  <a:pt x="219" y="47044"/>
                </a:lnTo>
                <a:lnTo>
                  <a:pt x="1400" y="45634"/>
                </a:lnTo>
                <a:lnTo>
                  <a:pt x="2857" y="43472"/>
                </a:lnTo>
                <a:lnTo>
                  <a:pt x="7277" y="34442"/>
                </a:lnTo>
                <a:lnTo>
                  <a:pt x="8849" y="32375"/>
                </a:lnTo>
                <a:lnTo>
                  <a:pt x="9849" y="31652"/>
                </a:lnTo>
                <a:lnTo>
                  <a:pt x="11935" y="31566"/>
                </a:lnTo>
                <a:lnTo>
                  <a:pt x="16012" y="30356"/>
                </a:lnTo>
                <a:lnTo>
                  <a:pt x="19345" y="28365"/>
                </a:lnTo>
                <a:lnTo>
                  <a:pt x="21012" y="27556"/>
                </a:lnTo>
                <a:lnTo>
                  <a:pt x="24832" y="27765"/>
                </a:lnTo>
                <a:lnTo>
                  <a:pt x="29356" y="27422"/>
                </a:lnTo>
                <a:lnTo>
                  <a:pt x="35252" y="25489"/>
                </a:lnTo>
                <a:lnTo>
                  <a:pt x="35357" y="22822"/>
                </a:lnTo>
                <a:lnTo>
                  <a:pt x="35309" y="19412"/>
                </a:lnTo>
                <a:lnTo>
                  <a:pt x="35109" y="18059"/>
                </a:lnTo>
                <a:lnTo>
                  <a:pt x="33014" y="16840"/>
                </a:lnTo>
                <a:lnTo>
                  <a:pt x="31795" y="15783"/>
                </a:lnTo>
                <a:lnTo>
                  <a:pt x="30747" y="14440"/>
                </a:lnTo>
                <a:lnTo>
                  <a:pt x="29470" y="13478"/>
                </a:lnTo>
                <a:lnTo>
                  <a:pt x="29518" y="12478"/>
                </a:lnTo>
                <a:lnTo>
                  <a:pt x="31118" y="11611"/>
                </a:lnTo>
                <a:lnTo>
                  <a:pt x="32128" y="11173"/>
                </a:lnTo>
                <a:lnTo>
                  <a:pt x="34528" y="11192"/>
                </a:lnTo>
                <a:lnTo>
                  <a:pt x="35319" y="10696"/>
                </a:lnTo>
                <a:lnTo>
                  <a:pt x="35919" y="9830"/>
                </a:lnTo>
                <a:lnTo>
                  <a:pt x="36595" y="7629"/>
                </a:lnTo>
                <a:lnTo>
                  <a:pt x="36833" y="5315"/>
                </a:lnTo>
                <a:lnTo>
                  <a:pt x="35252" y="2200"/>
                </a:lnTo>
                <a:lnTo>
                  <a:pt x="35338" y="0"/>
                </a:lnTo>
                <a:lnTo>
                  <a:pt x="43996" y="314"/>
                </a:lnTo>
                <a:lnTo>
                  <a:pt x="44872" y="552"/>
                </a:lnTo>
                <a:lnTo>
                  <a:pt x="48739" y="933"/>
                </a:lnTo>
                <a:lnTo>
                  <a:pt x="51140" y="933"/>
                </a:lnTo>
                <a:lnTo>
                  <a:pt x="52616" y="1095"/>
                </a:lnTo>
                <a:lnTo>
                  <a:pt x="53235" y="1600"/>
                </a:lnTo>
                <a:lnTo>
                  <a:pt x="53121" y="2524"/>
                </a:lnTo>
                <a:lnTo>
                  <a:pt x="52702" y="3743"/>
                </a:lnTo>
                <a:lnTo>
                  <a:pt x="53197" y="5001"/>
                </a:lnTo>
                <a:lnTo>
                  <a:pt x="54521" y="5334"/>
                </a:lnTo>
                <a:lnTo>
                  <a:pt x="55216" y="4953"/>
                </a:lnTo>
                <a:lnTo>
                  <a:pt x="55893" y="4343"/>
                </a:lnTo>
                <a:lnTo>
                  <a:pt x="56693" y="3858"/>
                </a:lnTo>
                <a:lnTo>
                  <a:pt x="57826" y="4181"/>
                </a:lnTo>
                <a:lnTo>
                  <a:pt x="60255" y="6039"/>
                </a:lnTo>
                <a:lnTo>
                  <a:pt x="62512" y="6543"/>
                </a:lnTo>
                <a:lnTo>
                  <a:pt x="64970" y="7553"/>
                </a:lnTo>
                <a:lnTo>
                  <a:pt x="67285" y="8115"/>
                </a:lnTo>
                <a:lnTo>
                  <a:pt x="69342" y="8039"/>
                </a:lnTo>
                <a:lnTo>
                  <a:pt x="70904" y="9077"/>
                </a:lnTo>
                <a:lnTo>
                  <a:pt x="73790" y="9410"/>
                </a:lnTo>
                <a:lnTo>
                  <a:pt x="77505" y="8087"/>
                </a:lnTo>
                <a:lnTo>
                  <a:pt x="80439" y="7506"/>
                </a:lnTo>
                <a:lnTo>
                  <a:pt x="84544" y="7363"/>
                </a:lnTo>
                <a:lnTo>
                  <a:pt x="86706" y="7791"/>
                </a:lnTo>
                <a:lnTo>
                  <a:pt x="92964" y="6734"/>
                </a:lnTo>
                <a:lnTo>
                  <a:pt x="96088" y="69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32BDA6D3-4C35-4367-0335-1810AC719087}"/>
              </a:ext>
            </a:extLst>
          </p:cNvPr>
          <p:cNvSpPr/>
          <p:nvPr/>
        </p:nvSpPr>
        <p:spPr>
          <a:xfrm>
            <a:off x="7073110" y="4975435"/>
            <a:ext cx="638" cy="638"/>
          </a:xfrm>
          <a:custGeom>
            <a:avLst/>
            <a:gdLst>
              <a:gd name="connsiteX0" fmla="*/ 638 w 638"/>
              <a:gd name="connsiteY0" fmla="*/ 562 h 638"/>
              <a:gd name="connsiteX1" fmla="*/ 448 w 638"/>
              <a:gd name="connsiteY1" fmla="*/ 638 h 638"/>
              <a:gd name="connsiteX2" fmla="*/ 76 w 638"/>
              <a:gd name="connsiteY2" fmla="*/ 552 h 638"/>
              <a:gd name="connsiteX3" fmla="*/ 0 w 638"/>
              <a:gd name="connsiteY3" fmla="*/ 86 h 638"/>
              <a:gd name="connsiteX4" fmla="*/ 476 w 638"/>
              <a:gd name="connsiteY4" fmla="*/ 0 h 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8" h="638">
                <a:moveTo>
                  <a:pt x="638" y="562"/>
                </a:moveTo>
                <a:lnTo>
                  <a:pt x="448" y="638"/>
                </a:lnTo>
                <a:lnTo>
                  <a:pt x="76" y="552"/>
                </a:lnTo>
                <a:lnTo>
                  <a:pt x="0" y="86"/>
                </a:lnTo>
                <a:lnTo>
                  <a:pt x="47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3DF689B3-3C9E-019F-4DCF-844B84A5546B}"/>
              </a:ext>
            </a:extLst>
          </p:cNvPr>
          <p:cNvSpPr/>
          <p:nvPr/>
        </p:nvSpPr>
        <p:spPr>
          <a:xfrm>
            <a:off x="4157393" y="4221941"/>
            <a:ext cx="16602" cy="17164"/>
          </a:xfrm>
          <a:custGeom>
            <a:avLst/>
            <a:gdLst>
              <a:gd name="connsiteX0" fmla="*/ 12468 w 16602"/>
              <a:gd name="connsiteY0" fmla="*/ 7639 h 17164"/>
              <a:gd name="connsiteX1" fmla="*/ 9325 w 16602"/>
              <a:gd name="connsiteY1" fmla="*/ 7944 h 17164"/>
              <a:gd name="connsiteX2" fmla="*/ 7258 w 16602"/>
              <a:gd name="connsiteY2" fmla="*/ 7706 h 17164"/>
              <a:gd name="connsiteX3" fmla="*/ 6782 w 16602"/>
              <a:gd name="connsiteY3" fmla="*/ 5724 h 17164"/>
              <a:gd name="connsiteX4" fmla="*/ 7839 w 16602"/>
              <a:gd name="connsiteY4" fmla="*/ 4048 h 17164"/>
              <a:gd name="connsiteX5" fmla="*/ 7077 w 16602"/>
              <a:gd name="connsiteY5" fmla="*/ 2010 h 17164"/>
              <a:gd name="connsiteX6" fmla="*/ 7563 w 16602"/>
              <a:gd name="connsiteY6" fmla="*/ 800 h 17164"/>
              <a:gd name="connsiteX7" fmla="*/ 8620 w 16602"/>
              <a:gd name="connsiteY7" fmla="*/ 0 h 17164"/>
              <a:gd name="connsiteX8" fmla="*/ 10354 w 16602"/>
              <a:gd name="connsiteY8" fmla="*/ 1067 h 17164"/>
              <a:gd name="connsiteX9" fmla="*/ 10630 w 16602"/>
              <a:gd name="connsiteY9" fmla="*/ 2591 h 17164"/>
              <a:gd name="connsiteX10" fmla="*/ 11716 w 16602"/>
              <a:gd name="connsiteY10" fmla="*/ 3981 h 17164"/>
              <a:gd name="connsiteX11" fmla="*/ 16602 w 16602"/>
              <a:gd name="connsiteY11" fmla="*/ 6953 h 17164"/>
              <a:gd name="connsiteX12" fmla="*/ 12468 w 16602"/>
              <a:gd name="connsiteY12" fmla="*/ 7639 h 17164"/>
              <a:gd name="connsiteX13" fmla="*/ 5458 w 16602"/>
              <a:gd name="connsiteY13" fmla="*/ 13821 h 17164"/>
              <a:gd name="connsiteX14" fmla="*/ 3296 w 16602"/>
              <a:gd name="connsiteY14" fmla="*/ 15059 h 17164"/>
              <a:gd name="connsiteX15" fmla="*/ 2239 w 16602"/>
              <a:gd name="connsiteY15" fmla="*/ 14678 h 17164"/>
              <a:gd name="connsiteX16" fmla="*/ 924 w 16602"/>
              <a:gd name="connsiteY16" fmla="*/ 12297 h 17164"/>
              <a:gd name="connsiteX17" fmla="*/ 0 w 16602"/>
              <a:gd name="connsiteY17" fmla="*/ 5686 h 17164"/>
              <a:gd name="connsiteX18" fmla="*/ 714 w 16602"/>
              <a:gd name="connsiteY18" fmla="*/ 4591 h 17164"/>
              <a:gd name="connsiteX19" fmla="*/ 1229 w 16602"/>
              <a:gd name="connsiteY19" fmla="*/ 4181 h 17164"/>
              <a:gd name="connsiteX20" fmla="*/ 4077 w 16602"/>
              <a:gd name="connsiteY20" fmla="*/ 4991 h 17164"/>
              <a:gd name="connsiteX21" fmla="*/ 5267 w 16602"/>
              <a:gd name="connsiteY21" fmla="*/ 5924 h 17164"/>
              <a:gd name="connsiteX22" fmla="*/ 6458 w 16602"/>
              <a:gd name="connsiteY22" fmla="*/ 6515 h 17164"/>
              <a:gd name="connsiteX23" fmla="*/ 5858 w 16602"/>
              <a:gd name="connsiteY23" fmla="*/ 7725 h 17164"/>
              <a:gd name="connsiteX24" fmla="*/ 6153 w 16602"/>
              <a:gd name="connsiteY24" fmla="*/ 12687 h 17164"/>
              <a:gd name="connsiteX25" fmla="*/ 5458 w 16602"/>
              <a:gd name="connsiteY25" fmla="*/ 13821 h 17164"/>
              <a:gd name="connsiteX26" fmla="*/ 15059 w 16602"/>
              <a:gd name="connsiteY26" fmla="*/ 17059 h 17164"/>
              <a:gd name="connsiteX27" fmla="*/ 13573 w 16602"/>
              <a:gd name="connsiteY27" fmla="*/ 17164 h 17164"/>
              <a:gd name="connsiteX28" fmla="*/ 12916 w 16602"/>
              <a:gd name="connsiteY28" fmla="*/ 16926 h 17164"/>
              <a:gd name="connsiteX29" fmla="*/ 12716 w 16602"/>
              <a:gd name="connsiteY29" fmla="*/ 15269 h 17164"/>
              <a:gd name="connsiteX30" fmla="*/ 13869 w 16602"/>
              <a:gd name="connsiteY30" fmla="*/ 14126 h 17164"/>
              <a:gd name="connsiteX31" fmla="*/ 14545 w 16602"/>
              <a:gd name="connsiteY31" fmla="*/ 13849 h 17164"/>
              <a:gd name="connsiteX32" fmla="*/ 15545 w 16602"/>
              <a:gd name="connsiteY32" fmla="*/ 15135 h 17164"/>
              <a:gd name="connsiteX33" fmla="*/ 15783 w 16602"/>
              <a:gd name="connsiteY33" fmla="*/ 16202 h 17164"/>
              <a:gd name="connsiteX34" fmla="*/ 15059 w 16602"/>
              <a:gd name="connsiteY34" fmla="*/ 17059 h 17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6602" h="17164">
                <a:moveTo>
                  <a:pt x="12468" y="7639"/>
                </a:moveTo>
                <a:lnTo>
                  <a:pt x="9325" y="7944"/>
                </a:lnTo>
                <a:lnTo>
                  <a:pt x="7258" y="7706"/>
                </a:lnTo>
                <a:lnTo>
                  <a:pt x="6782" y="5724"/>
                </a:lnTo>
                <a:lnTo>
                  <a:pt x="7839" y="4048"/>
                </a:lnTo>
                <a:lnTo>
                  <a:pt x="7077" y="2010"/>
                </a:lnTo>
                <a:lnTo>
                  <a:pt x="7563" y="800"/>
                </a:lnTo>
                <a:lnTo>
                  <a:pt x="8620" y="0"/>
                </a:lnTo>
                <a:lnTo>
                  <a:pt x="10354" y="1067"/>
                </a:lnTo>
                <a:lnTo>
                  <a:pt x="10630" y="2591"/>
                </a:lnTo>
                <a:lnTo>
                  <a:pt x="11716" y="3981"/>
                </a:lnTo>
                <a:lnTo>
                  <a:pt x="16602" y="6953"/>
                </a:lnTo>
                <a:lnTo>
                  <a:pt x="12468" y="7639"/>
                </a:lnTo>
                <a:close/>
                <a:moveTo>
                  <a:pt x="5458" y="13821"/>
                </a:moveTo>
                <a:lnTo>
                  <a:pt x="3296" y="15059"/>
                </a:lnTo>
                <a:lnTo>
                  <a:pt x="2239" y="14678"/>
                </a:lnTo>
                <a:lnTo>
                  <a:pt x="924" y="12297"/>
                </a:lnTo>
                <a:lnTo>
                  <a:pt x="0" y="5686"/>
                </a:lnTo>
                <a:lnTo>
                  <a:pt x="714" y="4591"/>
                </a:lnTo>
                <a:lnTo>
                  <a:pt x="1229" y="4181"/>
                </a:lnTo>
                <a:lnTo>
                  <a:pt x="4077" y="4991"/>
                </a:lnTo>
                <a:lnTo>
                  <a:pt x="5267" y="5924"/>
                </a:lnTo>
                <a:lnTo>
                  <a:pt x="6458" y="6515"/>
                </a:lnTo>
                <a:lnTo>
                  <a:pt x="5858" y="7725"/>
                </a:lnTo>
                <a:lnTo>
                  <a:pt x="6153" y="12687"/>
                </a:lnTo>
                <a:lnTo>
                  <a:pt x="5458" y="13821"/>
                </a:lnTo>
                <a:close/>
                <a:moveTo>
                  <a:pt x="15059" y="17059"/>
                </a:moveTo>
                <a:lnTo>
                  <a:pt x="13573" y="17164"/>
                </a:lnTo>
                <a:lnTo>
                  <a:pt x="12916" y="16926"/>
                </a:lnTo>
                <a:lnTo>
                  <a:pt x="12716" y="15269"/>
                </a:lnTo>
                <a:lnTo>
                  <a:pt x="13869" y="14126"/>
                </a:lnTo>
                <a:lnTo>
                  <a:pt x="14545" y="13849"/>
                </a:lnTo>
                <a:lnTo>
                  <a:pt x="15545" y="15135"/>
                </a:lnTo>
                <a:lnTo>
                  <a:pt x="15783" y="16202"/>
                </a:lnTo>
                <a:lnTo>
                  <a:pt x="15059" y="170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E86544D7-6922-8EB0-01FC-5976A146E865}"/>
              </a:ext>
            </a:extLst>
          </p:cNvPr>
          <p:cNvSpPr/>
          <p:nvPr/>
        </p:nvSpPr>
        <p:spPr>
          <a:xfrm>
            <a:off x="6034704" y="4566641"/>
            <a:ext cx="77552" cy="74399"/>
          </a:xfrm>
          <a:custGeom>
            <a:avLst/>
            <a:gdLst>
              <a:gd name="connsiteX0" fmla="*/ 8068 w 77552"/>
              <a:gd name="connsiteY0" fmla="*/ 0 h 74399"/>
              <a:gd name="connsiteX1" fmla="*/ 8725 w 77552"/>
              <a:gd name="connsiteY1" fmla="*/ 105 h 74399"/>
              <a:gd name="connsiteX2" fmla="*/ 12725 w 77552"/>
              <a:gd name="connsiteY2" fmla="*/ 0 h 74399"/>
              <a:gd name="connsiteX3" fmla="*/ 13811 w 77552"/>
              <a:gd name="connsiteY3" fmla="*/ 1410 h 74399"/>
              <a:gd name="connsiteX4" fmla="*/ 13687 w 77552"/>
              <a:gd name="connsiteY4" fmla="*/ 3477 h 74399"/>
              <a:gd name="connsiteX5" fmla="*/ 9573 w 77552"/>
              <a:gd name="connsiteY5" fmla="*/ 9515 h 74399"/>
              <a:gd name="connsiteX6" fmla="*/ 8801 w 77552"/>
              <a:gd name="connsiteY6" fmla="*/ 12059 h 74399"/>
              <a:gd name="connsiteX7" fmla="*/ 7210 w 77552"/>
              <a:gd name="connsiteY7" fmla="*/ 14221 h 74399"/>
              <a:gd name="connsiteX8" fmla="*/ 5829 w 77552"/>
              <a:gd name="connsiteY8" fmla="*/ 14392 h 74399"/>
              <a:gd name="connsiteX9" fmla="*/ 1086 w 77552"/>
              <a:gd name="connsiteY9" fmla="*/ 13125 h 74399"/>
              <a:gd name="connsiteX10" fmla="*/ 286 w 77552"/>
              <a:gd name="connsiteY10" fmla="*/ 12354 h 74399"/>
              <a:gd name="connsiteX11" fmla="*/ 0 w 77552"/>
              <a:gd name="connsiteY11" fmla="*/ 11325 h 74399"/>
              <a:gd name="connsiteX12" fmla="*/ 467 w 77552"/>
              <a:gd name="connsiteY12" fmla="*/ 8915 h 74399"/>
              <a:gd name="connsiteX13" fmla="*/ 819 w 77552"/>
              <a:gd name="connsiteY13" fmla="*/ 8182 h 74399"/>
              <a:gd name="connsiteX14" fmla="*/ 3095 w 77552"/>
              <a:gd name="connsiteY14" fmla="*/ 7725 h 74399"/>
              <a:gd name="connsiteX15" fmla="*/ 3829 w 77552"/>
              <a:gd name="connsiteY15" fmla="*/ 7334 h 74399"/>
              <a:gd name="connsiteX16" fmla="*/ 5048 w 77552"/>
              <a:gd name="connsiteY16" fmla="*/ 4743 h 74399"/>
              <a:gd name="connsiteX17" fmla="*/ 5448 w 77552"/>
              <a:gd name="connsiteY17" fmla="*/ 2372 h 74399"/>
              <a:gd name="connsiteX18" fmla="*/ 6467 w 77552"/>
              <a:gd name="connsiteY18" fmla="*/ 581 h 74399"/>
              <a:gd name="connsiteX19" fmla="*/ 8068 w 77552"/>
              <a:gd name="connsiteY19" fmla="*/ 0 h 74399"/>
              <a:gd name="connsiteX20" fmla="*/ 77391 w 77552"/>
              <a:gd name="connsiteY20" fmla="*/ 42300 h 74399"/>
              <a:gd name="connsiteX21" fmla="*/ 77419 w 77552"/>
              <a:gd name="connsiteY21" fmla="*/ 48454 h 74399"/>
              <a:gd name="connsiteX22" fmla="*/ 77448 w 77552"/>
              <a:gd name="connsiteY22" fmla="*/ 53654 h 74399"/>
              <a:gd name="connsiteX23" fmla="*/ 77476 w 77552"/>
              <a:gd name="connsiteY23" fmla="*/ 59284 h 74399"/>
              <a:gd name="connsiteX24" fmla="*/ 77505 w 77552"/>
              <a:gd name="connsiteY24" fmla="*/ 65151 h 74399"/>
              <a:gd name="connsiteX25" fmla="*/ 77533 w 77552"/>
              <a:gd name="connsiteY25" fmla="*/ 70113 h 74399"/>
              <a:gd name="connsiteX26" fmla="*/ 77553 w 77552"/>
              <a:gd name="connsiteY26" fmla="*/ 73323 h 74399"/>
              <a:gd name="connsiteX27" fmla="*/ 72076 w 77552"/>
              <a:gd name="connsiteY27" fmla="*/ 73304 h 74399"/>
              <a:gd name="connsiteX28" fmla="*/ 64808 w 77552"/>
              <a:gd name="connsiteY28" fmla="*/ 73285 h 74399"/>
              <a:gd name="connsiteX29" fmla="*/ 57540 w 77552"/>
              <a:gd name="connsiteY29" fmla="*/ 73266 h 74399"/>
              <a:gd name="connsiteX30" fmla="*/ 50282 w 77552"/>
              <a:gd name="connsiteY30" fmla="*/ 73247 h 74399"/>
              <a:gd name="connsiteX31" fmla="*/ 46634 w 77552"/>
              <a:gd name="connsiteY31" fmla="*/ 73238 h 74399"/>
              <a:gd name="connsiteX32" fmla="*/ 42615 w 77552"/>
              <a:gd name="connsiteY32" fmla="*/ 73228 h 74399"/>
              <a:gd name="connsiteX33" fmla="*/ 41310 w 77552"/>
              <a:gd name="connsiteY33" fmla="*/ 73400 h 74399"/>
              <a:gd name="connsiteX34" fmla="*/ 40424 w 77552"/>
              <a:gd name="connsiteY34" fmla="*/ 74209 h 74399"/>
              <a:gd name="connsiteX35" fmla="*/ 39357 w 77552"/>
              <a:gd name="connsiteY35" fmla="*/ 74400 h 74399"/>
              <a:gd name="connsiteX36" fmla="*/ 38119 w 77552"/>
              <a:gd name="connsiteY36" fmla="*/ 73705 h 74399"/>
              <a:gd name="connsiteX37" fmla="*/ 36604 w 77552"/>
              <a:gd name="connsiteY37" fmla="*/ 73371 h 74399"/>
              <a:gd name="connsiteX38" fmla="*/ 36204 w 77552"/>
              <a:gd name="connsiteY38" fmla="*/ 72657 h 74399"/>
              <a:gd name="connsiteX39" fmla="*/ 35452 w 77552"/>
              <a:gd name="connsiteY39" fmla="*/ 71352 h 74399"/>
              <a:gd name="connsiteX40" fmla="*/ 33957 w 77552"/>
              <a:gd name="connsiteY40" fmla="*/ 71209 h 74399"/>
              <a:gd name="connsiteX41" fmla="*/ 33204 w 77552"/>
              <a:gd name="connsiteY41" fmla="*/ 71352 h 74399"/>
              <a:gd name="connsiteX42" fmla="*/ 32128 w 77552"/>
              <a:gd name="connsiteY42" fmla="*/ 72095 h 74399"/>
              <a:gd name="connsiteX43" fmla="*/ 30918 w 77552"/>
              <a:gd name="connsiteY43" fmla="*/ 72485 h 74399"/>
              <a:gd name="connsiteX44" fmla="*/ 31147 w 77552"/>
              <a:gd name="connsiteY44" fmla="*/ 71885 h 74399"/>
              <a:gd name="connsiteX45" fmla="*/ 28756 w 77552"/>
              <a:gd name="connsiteY45" fmla="*/ 70285 h 74399"/>
              <a:gd name="connsiteX46" fmla="*/ 27032 w 77552"/>
              <a:gd name="connsiteY46" fmla="*/ 70123 h 74399"/>
              <a:gd name="connsiteX47" fmla="*/ 25441 w 77552"/>
              <a:gd name="connsiteY47" fmla="*/ 69628 h 74399"/>
              <a:gd name="connsiteX48" fmla="*/ 26727 w 77552"/>
              <a:gd name="connsiteY48" fmla="*/ 65456 h 74399"/>
              <a:gd name="connsiteX49" fmla="*/ 28337 w 77552"/>
              <a:gd name="connsiteY49" fmla="*/ 61769 h 74399"/>
              <a:gd name="connsiteX50" fmla="*/ 30737 w 77552"/>
              <a:gd name="connsiteY50" fmla="*/ 58979 h 74399"/>
              <a:gd name="connsiteX51" fmla="*/ 32013 w 77552"/>
              <a:gd name="connsiteY51" fmla="*/ 58312 h 74399"/>
              <a:gd name="connsiteX52" fmla="*/ 32423 w 77552"/>
              <a:gd name="connsiteY52" fmla="*/ 56931 h 74399"/>
              <a:gd name="connsiteX53" fmla="*/ 34328 w 77552"/>
              <a:gd name="connsiteY53" fmla="*/ 52378 h 74399"/>
              <a:gd name="connsiteX54" fmla="*/ 36690 w 77552"/>
              <a:gd name="connsiteY54" fmla="*/ 48692 h 74399"/>
              <a:gd name="connsiteX55" fmla="*/ 35957 w 77552"/>
              <a:gd name="connsiteY55" fmla="*/ 44958 h 74399"/>
              <a:gd name="connsiteX56" fmla="*/ 36519 w 77552"/>
              <a:gd name="connsiteY56" fmla="*/ 38681 h 74399"/>
              <a:gd name="connsiteX57" fmla="*/ 37205 w 77552"/>
              <a:gd name="connsiteY57" fmla="*/ 38862 h 74399"/>
              <a:gd name="connsiteX58" fmla="*/ 37309 w 77552"/>
              <a:gd name="connsiteY58" fmla="*/ 39453 h 74399"/>
              <a:gd name="connsiteX59" fmla="*/ 37490 w 77552"/>
              <a:gd name="connsiteY59" fmla="*/ 40329 h 74399"/>
              <a:gd name="connsiteX60" fmla="*/ 38376 w 77552"/>
              <a:gd name="connsiteY60" fmla="*/ 41110 h 74399"/>
              <a:gd name="connsiteX61" fmla="*/ 41310 w 77552"/>
              <a:gd name="connsiteY61" fmla="*/ 42320 h 74399"/>
              <a:gd name="connsiteX62" fmla="*/ 50054 w 77552"/>
              <a:gd name="connsiteY62" fmla="*/ 42320 h 74399"/>
              <a:gd name="connsiteX63" fmla="*/ 55273 w 77552"/>
              <a:gd name="connsiteY63" fmla="*/ 42320 h 74399"/>
              <a:gd name="connsiteX64" fmla="*/ 62998 w 77552"/>
              <a:gd name="connsiteY64" fmla="*/ 42320 h 74399"/>
              <a:gd name="connsiteX65" fmla="*/ 71171 w 77552"/>
              <a:gd name="connsiteY65" fmla="*/ 42320 h 74399"/>
              <a:gd name="connsiteX66" fmla="*/ 77391 w 77552"/>
              <a:gd name="connsiteY66" fmla="*/ 42300 h 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77552" h="74399">
                <a:moveTo>
                  <a:pt x="8068" y="0"/>
                </a:moveTo>
                <a:lnTo>
                  <a:pt x="8725" y="105"/>
                </a:lnTo>
                <a:lnTo>
                  <a:pt x="12725" y="0"/>
                </a:lnTo>
                <a:lnTo>
                  <a:pt x="13811" y="1410"/>
                </a:lnTo>
                <a:lnTo>
                  <a:pt x="13687" y="3477"/>
                </a:lnTo>
                <a:lnTo>
                  <a:pt x="9573" y="9515"/>
                </a:lnTo>
                <a:lnTo>
                  <a:pt x="8801" y="12059"/>
                </a:lnTo>
                <a:lnTo>
                  <a:pt x="7210" y="14221"/>
                </a:lnTo>
                <a:lnTo>
                  <a:pt x="5829" y="14392"/>
                </a:lnTo>
                <a:lnTo>
                  <a:pt x="1086" y="13125"/>
                </a:lnTo>
                <a:lnTo>
                  <a:pt x="286" y="12354"/>
                </a:lnTo>
                <a:lnTo>
                  <a:pt x="0" y="11325"/>
                </a:lnTo>
                <a:lnTo>
                  <a:pt x="467" y="8915"/>
                </a:lnTo>
                <a:lnTo>
                  <a:pt x="819" y="8182"/>
                </a:lnTo>
                <a:lnTo>
                  <a:pt x="3095" y="7725"/>
                </a:lnTo>
                <a:lnTo>
                  <a:pt x="3829" y="7334"/>
                </a:lnTo>
                <a:lnTo>
                  <a:pt x="5048" y="4743"/>
                </a:lnTo>
                <a:lnTo>
                  <a:pt x="5448" y="2372"/>
                </a:lnTo>
                <a:lnTo>
                  <a:pt x="6467" y="581"/>
                </a:lnTo>
                <a:lnTo>
                  <a:pt x="8068" y="0"/>
                </a:lnTo>
                <a:close/>
                <a:moveTo>
                  <a:pt x="77391" y="42300"/>
                </a:moveTo>
                <a:lnTo>
                  <a:pt x="77419" y="48454"/>
                </a:lnTo>
                <a:lnTo>
                  <a:pt x="77448" y="53654"/>
                </a:lnTo>
                <a:lnTo>
                  <a:pt x="77476" y="59284"/>
                </a:lnTo>
                <a:lnTo>
                  <a:pt x="77505" y="65151"/>
                </a:lnTo>
                <a:lnTo>
                  <a:pt x="77533" y="70113"/>
                </a:lnTo>
                <a:lnTo>
                  <a:pt x="77553" y="73323"/>
                </a:lnTo>
                <a:lnTo>
                  <a:pt x="72076" y="73304"/>
                </a:lnTo>
                <a:lnTo>
                  <a:pt x="64808" y="73285"/>
                </a:lnTo>
                <a:lnTo>
                  <a:pt x="57540" y="73266"/>
                </a:lnTo>
                <a:lnTo>
                  <a:pt x="50282" y="73247"/>
                </a:lnTo>
                <a:lnTo>
                  <a:pt x="46634" y="73238"/>
                </a:lnTo>
                <a:lnTo>
                  <a:pt x="42615" y="73228"/>
                </a:lnTo>
                <a:lnTo>
                  <a:pt x="41310" y="73400"/>
                </a:lnTo>
                <a:lnTo>
                  <a:pt x="40424" y="74209"/>
                </a:lnTo>
                <a:lnTo>
                  <a:pt x="39357" y="74400"/>
                </a:lnTo>
                <a:lnTo>
                  <a:pt x="38119" y="73705"/>
                </a:lnTo>
                <a:lnTo>
                  <a:pt x="36604" y="73371"/>
                </a:lnTo>
                <a:lnTo>
                  <a:pt x="36204" y="72657"/>
                </a:lnTo>
                <a:lnTo>
                  <a:pt x="35452" y="71352"/>
                </a:lnTo>
                <a:lnTo>
                  <a:pt x="33957" y="71209"/>
                </a:lnTo>
                <a:lnTo>
                  <a:pt x="33204" y="71352"/>
                </a:lnTo>
                <a:lnTo>
                  <a:pt x="32128" y="72095"/>
                </a:lnTo>
                <a:lnTo>
                  <a:pt x="30918" y="72485"/>
                </a:lnTo>
                <a:lnTo>
                  <a:pt x="31147" y="71885"/>
                </a:lnTo>
                <a:lnTo>
                  <a:pt x="28756" y="70285"/>
                </a:lnTo>
                <a:lnTo>
                  <a:pt x="27032" y="70123"/>
                </a:lnTo>
                <a:lnTo>
                  <a:pt x="25441" y="69628"/>
                </a:lnTo>
                <a:lnTo>
                  <a:pt x="26727" y="65456"/>
                </a:lnTo>
                <a:lnTo>
                  <a:pt x="28337" y="61769"/>
                </a:lnTo>
                <a:lnTo>
                  <a:pt x="30737" y="58979"/>
                </a:lnTo>
                <a:lnTo>
                  <a:pt x="32013" y="58312"/>
                </a:lnTo>
                <a:lnTo>
                  <a:pt x="32423" y="56931"/>
                </a:lnTo>
                <a:lnTo>
                  <a:pt x="34328" y="52378"/>
                </a:lnTo>
                <a:lnTo>
                  <a:pt x="36690" y="48692"/>
                </a:lnTo>
                <a:lnTo>
                  <a:pt x="35957" y="44958"/>
                </a:lnTo>
                <a:lnTo>
                  <a:pt x="36519" y="38681"/>
                </a:lnTo>
                <a:lnTo>
                  <a:pt x="37205" y="38862"/>
                </a:lnTo>
                <a:lnTo>
                  <a:pt x="37309" y="39453"/>
                </a:lnTo>
                <a:lnTo>
                  <a:pt x="37490" y="40329"/>
                </a:lnTo>
                <a:lnTo>
                  <a:pt x="38376" y="41110"/>
                </a:lnTo>
                <a:lnTo>
                  <a:pt x="41310" y="42320"/>
                </a:lnTo>
                <a:lnTo>
                  <a:pt x="50054" y="42320"/>
                </a:lnTo>
                <a:lnTo>
                  <a:pt x="55273" y="42320"/>
                </a:lnTo>
                <a:lnTo>
                  <a:pt x="62998" y="42320"/>
                </a:lnTo>
                <a:lnTo>
                  <a:pt x="71171" y="42320"/>
                </a:lnTo>
                <a:lnTo>
                  <a:pt x="77391" y="423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21CE3FA4-4AF0-596F-DBF7-3E44C716EC5B}"/>
              </a:ext>
            </a:extLst>
          </p:cNvPr>
          <p:cNvSpPr/>
          <p:nvPr/>
        </p:nvSpPr>
        <p:spPr>
          <a:xfrm>
            <a:off x="6334437" y="3443081"/>
            <a:ext cx="229504" cy="231543"/>
          </a:xfrm>
          <a:custGeom>
            <a:avLst/>
            <a:gdLst>
              <a:gd name="connsiteX0" fmla="*/ 178422 w 229504"/>
              <a:gd name="connsiteY0" fmla="*/ 1086 h 231543"/>
              <a:gd name="connsiteX1" fmla="*/ 180813 w 229504"/>
              <a:gd name="connsiteY1" fmla="*/ 1810 h 231543"/>
              <a:gd name="connsiteX2" fmla="*/ 182203 w 229504"/>
              <a:gd name="connsiteY2" fmla="*/ 2982 h 231543"/>
              <a:gd name="connsiteX3" fmla="*/ 183070 w 229504"/>
              <a:gd name="connsiteY3" fmla="*/ 4058 h 231543"/>
              <a:gd name="connsiteX4" fmla="*/ 184394 w 229504"/>
              <a:gd name="connsiteY4" fmla="*/ 4982 h 231543"/>
              <a:gd name="connsiteX5" fmla="*/ 185385 w 229504"/>
              <a:gd name="connsiteY5" fmla="*/ 5191 h 231543"/>
              <a:gd name="connsiteX6" fmla="*/ 186147 w 229504"/>
              <a:gd name="connsiteY6" fmla="*/ 8363 h 231543"/>
              <a:gd name="connsiteX7" fmla="*/ 186547 w 229504"/>
              <a:gd name="connsiteY7" fmla="*/ 12287 h 231543"/>
              <a:gd name="connsiteX8" fmla="*/ 185947 w 229504"/>
              <a:gd name="connsiteY8" fmla="*/ 13983 h 231543"/>
              <a:gd name="connsiteX9" fmla="*/ 184185 w 229504"/>
              <a:gd name="connsiteY9" fmla="*/ 14373 h 231543"/>
              <a:gd name="connsiteX10" fmla="*/ 178679 w 229504"/>
              <a:gd name="connsiteY10" fmla="*/ 18069 h 231543"/>
              <a:gd name="connsiteX11" fmla="*/ 178546 w 229504"/>
              <a:gd name="connsiteY11" fmla="*/ 21450 h 231543"/>
              <a:gd name="connsiteX12" fmla="*/ 178622 w 229504"/>
              <a:gd name="connsiteY12" fmla="*/ 23079 h 231543"/>
              <a:gd name="connsiteX13" fmla="*/ 178736 w 229504"/>
              <a:gd name="connsiteY13" fmla="*/ 24241 h 231543"/>
              <a:gd name="connsiteX14" fmla="*/ 179318 w 229504"/>
              <a:gd name="connsiteY14" fmla="*/ 25213 h 231543"/>
              <a:gd name="connsiteX15" fmla="*/ 179318 w 229504"/>
              <a:gd name="connsiteY15" fmla="*/ 26613 h 231543"/>
              <a:gd name="connsiteX16" fmla="*/ 178708 w 229504"/>
              <a:gd name="connsiteY16" fmla="*/ 28118 h 231543"/>
              <a:gd name="connsiteX17" fmla="*/ 176307 w 229504"/>
              <a:gd name="connsiteY17" fmla="*/ 30632 h 231543"/>
              <a:gd name="connsiteX18" fmla="*/ 174641 w 229504"/>
              <a:gd name="connsiteY18" fmla="*/ 32623 h 231543"/>
              <a:gd name="connsiteX19" fmla="*/ 172774 w 229504"/>
              <a:gd name="connsiteY19" fmla="*/ 35328 h 231543"/>
              <a:gd name="connsiteX20" fmla="*/ 171726 w 229504"/>
              <a:gd name="connsiteY20" fmla="*/ 35662 h 231543"/>
              <a:gd name="connsiteX21" fmla="*/ 170897 w 229504"/>
              <a:gd name="connsiteY21" fmla="*/ 36138 h 231543"/>
              <a:gd name="connsiteX22" fmla="*/ 170145 w 229504"/>
              <a:gd name="connsiteY22" fmla="*/ 34652 h 231543"/>
              <a:gd name="connsiteX23" fmla="*/ 166002 w 229504"/>
              <a:gd name="connsiteY23" fmla="*/ 32013 h 231543"/>
              <a:gd name="connsiteX24" fmla="*/ 156410 w 229504"/>
              <a:gd name="connsiteY24" fmla="*/ 30471 h 231543"/>
              <a:gd name="connsiteX25" fmla="*/ 151829 w 229504"/>
              <a:gd name="connsiteY25" fmla="*/ 28518 h 231543"/>
              <a:gd name="connsiteX26" fmla="*/ 149819 w 229504"/>
              <a:gd name="connsiteY26" fmla="*/ 28880 h 231543"/>
              <a:gd name="connsiteX27" fmla="*/ 145922 w 229504"/>
              <a:gd name="connsiteY27" fmla="*/ 26699 h 231543"/>
              <a:gd name="connsiteX28" fmla="*/ 143256 w 229504"/>
              <a:gd name="connsiteY28" fmla="*/ 27661 h 231543"/>
              <a:gd name="connsiteX29" fmla="*/ 137598 w 229504"/>
              <a:gd name="connsiteY29" fmla="*/ 31537 h 231543"/>
              <a:gd name="connsiteX30" fmla="*/ 134541 w 229504"/>
              <a:gd name="connsiteY30" fmla="*/ 31118 h 231543"/>
              <a:gd name="connsiteX31" fmla="*/ 131273 w 229504"/>
              <a:gd name="connsiteY31" fmla="*/ 28785 h 231543"/>
              <a:gd name="connsiteX32" fmla="*/ 129149 w 229504"/>
              <a:gd name="connsiteY32" fmla="*/ 28356 h 231543"/>
              <a:gd name="connsiteX33" fmla="*/ 126654 w 229504"/>
              <a:gd name="connsiteY33" fmla="*/ 29585 h 231543"/>
              <a:gd name="connsiteX34" fmla="*/ 122663 w 229504"/>
              <a:gd name="connsiteY34" fmla="*/ 34042 h 231543"/>
              <a:gd name="connsiteX35" fmla="*/ 118596 w 229504"/>
              <a:gd name="connsiteY35" fmla="*/ 36224 h 231543"/>
              <a:gd name="connsiteX36" fmla="*/ 114957 w 229504"/>
              <a:gd name="connsiteY36" fmla="*/ 35376 h 231543"/>
              <a:gd name="connsiteX37" fmla="*/ 110061 w 229504"/>
              <a:gd name="connsiteY37" fmla="*/ 35395 h 231543"/>
              <a:gd name="connsiteX38" fmla="*/ 109538 w 229504"/>
              <a:gd name="connsiteY38" fmla="*/ 37881 h 231543"/>
              <a:gd name="connsiteX39" fmla="*/ 110480 w 229504"/>
              <a:gd name="connsiteY39" fmla="*/ 39605 h 231543"/>
              <a:gd name="connsiteX40" fmla="*/ 113156 w 229504"/>
              <a:gd name="connsiteY40" fmla="*/ 42539 h 231543"/>
              <a:gd name="connsiteX41" fmla="*/ 111900 w 229504"/>
              <a:gd name="connsiteY41" fmla="*/ 44739 h 231543"/>
              <a:gd name="connsiteX42" fmla="*/ 112833 w 229504"/>
              <a:gd name="connsiteY42" fmla="*/ 46939 h 231543"/>
              <a:gd name="connsiteX43" fmla="*/ 114576 w 229504"/>
              <a:gd name="connsiteY43" fmla="*/ 47387 h 231543"/>
              <a:gd name="connsiteX44" fmla="*/ 117214 w 229504"/>
              <a:gd name="connsiteY44" fmla="*/ 47263 h 231543"/>
              <a:gd name="connsiteX45" fmla="*/ 122082 w 229504"/>
              <a:gd name="connsiteY45" fmla="*/ 50111 h 231543"/>
              <a:gd name="connsiteX46" fmla="*/ 124215 w 229504"/>
              <a:gd name="connsiteY46" fmla="*/ 53112 h 231543"/>
              <a:gd name="connsiteX47" fmla="*/ 125577 w 229504"/>
              <a:gd name="connsiteY47" fmla="*/ 56388 h 231543"/>
              <a:gd name="connsiteX48" fmla="*/ 122605 w 229504"/>
              <a:gd name="connsiteY48" fmla="*/ 54035 h 231543"/>
              <a:gd name="connsiteX49" fmla="*/ 120634 w 229504"/>
              <a:gd name="connsiteY49" fmla="*/ 51768 h 231543"/>
              <a:gd name="connsiteX50" fmla="*/ 117881 w 229504"/>
              <a:gd name="connsiteY50" fmla="*/ 50949 h 231543"/>
              <a:gd name="connsiteX51" fmla="*/ 114062 w 229504"/>
              <a:gd name="connsiteY51" fmla="*/ 49016 h 231543"/>
              <a:gd name="connsiteX52" fmla="*/ 111661 w 229504"/>
              <a:gd name="connsiteY52" fmla="*/ 48692 h 231543"/>
              <a:gd name="connsiteX53" fmla="*/ 109108 w 229504"/>
              <a:gd name="connsiteY53" fmla="*/ 50035 h 231543"/>
              <a:gd name="connsiteX54" fmla="*/ 108908 w 229504"/>
              <a:gd name="connsiteY54" fmla="*/ 51549 h 231543"/>
              <a:gd name="connsiteX55" fmla="*/ 111661 w 229504"/>
              <a:gd name="connsiteY55" fmla="*/ 54378 h 231543"/>
              <a:gd name="connsiteX56" fmla="*/ 114176 w 229504"/>
              <a:gd name="connsiteY56" fmla="*/ 56121 h 231543"/>
              <a:gd name="connsiteX57" fmla="*/ 115509 w 229504"/>
              <a:gd name="connsiteY57" fmla="*/ 57531 h 231543"/>
              <a:gd name="connsiteX58" fmla="*/ 116395 w 229504"/>
              <a:gd name="connsiteY58" fmla="*/ 60665 h 231543"/>
              <a:gd name="connsiteX59" fmla="*/ 115891 w 229504"/>
              <a:gd name="connsiteY59" fmla="*/ 61722 h 231543"/>
              <a:gd name="connsiteX60" fmla="*/ 114957 w 229504"/>
              <a:gd name="connsiteY60" fmla="*/ 62713 h 231543"/>
              <a:gd name="connsiteX61" fmla="*/ 111976 w 229504"/>
              <a:gd name="connsiteY61" fmla="*/ 60741 h 231543"/>
              <a:gd name="connsiteX62" fmla="*/ 107413 w 229504"/>
              <a:gd name="connsiteY62" fmla="*/ 53721 h 231543"/>
              <a:gd name="connsiteX63" fmla="*/ 101050 w 229504"/>
              <a:gd name="connsiteY63" fmla="*/ 52321 h 231543"/>
              <a:gd name="connsiteX64" fmla="*/ 99983 w 229504"/>
              <a:gd name="connsiteY64" fmla="*/ 53788 h 231543"/>
              <a:gd name="connsiteX65" fmla="*/ 101241 w 229504"/>
              <a:gd name="connsiteY65" fmla="*/ 57503 h 231543"/>
              <a:gd name="connsiteX66" fmla="*/ 102146 w 229504"/>
              <a:gd name="connsiteY66" fmla="*/ 58941 h 231543"/>
              <a:gd name="connsiteX67" fmla="*/ 107680 w 229504"/>
              <a:gd name="connsiteY67" fmla="*/ 62941 h 231543"/>
              <a:gd name="connsiteX68" fmla="*/ 107242 w 229504"/>
              <a:gd name="connsiteY68" fmla="*/ 63789 h 231543"/>
              <a:gd name="connsiteX69" fmla="*/ 106432 w 229504"/>
              <a:gd name="connsiteY69" fmla="*/ 64151 h 231543"/>
              <a:gd name="connsiteX70" fmla="*/ 100241 w 229504"/>
              <a:gd name="connsiteY70" fmla="*/ 61865 h 231543"/>
              <a:gd name="connsiteX71" fmla="*/ 98441 w 229504"/>
              <a:gd name="connsiteY71" fmla="*/ 58388 h 231543"/>
              <a:gd name="connsiteX72" fmla="*/ 98012 w 229504"/>
              <a:gd name="connsiteY72" fmla="*/ 53978 h 231543"/>
              <a:gd name="connsiteX73" fmla="*/ 92297 w 229504"/>
              <a:gd name="connsiteY73" fmla="*/ 50911 h 231543"/>
              <a:gd name="connsiteX74" fmla="*/ 86906 w 229504"/>
              <a:gd name="connsiteY74" fmla="*/ 47568 h 231543"/>
              <a:gd name="connsiteX75" fmla="*/ 85696 w 229504"/>
              <a:gd name="connsiteY75" fmla="*/ 44396 h 231543"/>
              <a:gd name="connsiteX76" fmla="*/ 86810 w 229504"/>
              <a:gd name="connsiteY76" fmla="*/ 43215 h 231543"/>
              <a:gd name="connsiteX77" fmla="*/ 87601 w 229504"/>
              <a:gd name="connsiteY77" fmla="*/ 40881 h 231543"/>
              <a:gd name="connsiteX78" fmla="*/ 84639 w 229504"/>
              <a:gd name="connsiteY78" fmla="*/ 41310 h 231543"/>
              <a:gd name="connsiteX79" fmla="*/ 82782 w 229504"/>
              <a:gd name="connsiteY79" fmla="*/ 42786 h 231543"/>
              <a:gd name="connsiteX80" fmla="*/ 79781 w 229504"/>
              <a:gd name="connsiteY80" fmla="*/ 44215 h 231543"/>
              <a:gd name="connsiteX81" fmla="*/ 79657 w 229504"/>
              <a:gd name="connsiteY81" fmla="*/ 46558 h 231543"/>
              <a:gd name="connsiteX82" fmla="*/ 80133 w 229504"/>
              <a:gd name="connsiteY82" fmla="*/ 48730 h 231543"/>
              <a:gd name="connsiteX83" fmla="*/ 79143 w 229504"/>
              <a:gd name="connsiteY83" fmla="*/ 51883 h 231543"/>
              <a:gd name="connsiteX84" fmla="*/ 78171 w 229504"/>
              <a:gd name="connsiteY84" fmla="*/ 57360 h 231543"/>
              <a:gd name="connsiteX85" fmla="*/ 78781 w 229504"/>
              <a:gd name="connsiteY85" fmla="*/ 60227 h 231543"/>
              <a:gd name="connsiteX86" fmla="*/ 85296 w 229504"/>
              <a:gd name="connsiteY86" fmla="*/ 68428 h 231543"/>
              <a:gd name="connsiteX87" fmla="*/ 87525 w 229504"/>
              <a:gd name="connsiteY87" fmla="*/ 74371 h 231543"/>
              <a:gd name="connsiteX88" fmla="*/ 89125 w 229504"/>
              <a:gd name="connsiteY88" fmla="*/ 76619 h 231543"/>
              <a:gd name="connsiteX89" fmla="*/ 92459 w 229504"/>
              <a:gd name="connsiteY89" fmla="*/ 79096 h 231543"/>
              <a:gd name="connsiteX90" fmla="*/ 95935 w 229504"/>
              <a:gd name="connsiteY90" fmla="*/ 83696 h 231543"/>
              <a:gd name="connsiteX91" fmla="*/ 97402 w 229504"/>
              <a:gd name="connsiteY91" fmla="*/ 86087 h 231543"/>
              <a:gd name="connsiteX92" fmla="*/ 98450 w 229504"/>
              <a:gd name="connsiteY92" fmla="*/ 90002 h 231543"/>
              <a:gd name="connsiteX93" fmla="*/ 95526 w 229504"/>
              <a:gd name="connsiteY93" fmla="*/ 92421 h 231543"/>
              <a:gd name="connsiteX94" fmla="*/ 93830 w 229504"/>
              <a:gd name="connsiteY94" fmla="*/ 92516 h 231543"/>
              <a:gd name="connsiteX95" fmla="*/ 92887 w 229504"/>
              <a:gd name="connsiteY95" fmla="*/ 91450 h 231543"/>
              <a:gd name="connsiteX96" fmla="*/ 94202 w 229504"/>
              <a:gd name="connsiteY96" fmla="*/ 88783 h 231543"/>
              <a:gd name="connsiteX97" fmla="*/ 94012 w 229504"/>
              <a:gd name="connsiteY97" fmla="*/ 87154 h 231543"/>
              <a:gd name="connsiteX98" fmla="*/ 89497 w 229504"/>
              <a:gd name="connsiteY98" fmla="*/ 84630 h 231543"/>
              <a:gd name="connsiteX99" fmla="*/ 87592 w 229504"/>
              <a:gd name="connsiteY99" fmla="*/ 85477 h 231543"/>
              <a:gd name="connsiteX100" fmla="*/ 85391 w 229504"/>
              <a:gd name="connsiteY100" fmla="*/ 87116 h 231543"/>
              <a:gd name="connsiteX101" fmla="*/ 86649 w 229504"/>
              <a:gd name="connsiteY101" fmla="*/ 90164 h 231543"/>
              <a:gd name="connsiteX102" fmla="*/ 88059 w 229504"/>
              <a:gd name="connsiteY102" fmla="*/ 92173 h 231543"/>
              <a:gd name="connsiteX103" fmla="*/ 88772 w 229504"/>
              <a:gd name="connsiteY103" fmla="*/ 94936 h 231543"/>
              <a:gd name="connsiteX104" fmla="*/ 91478 w 229504"/>
              <a:gd name="connsiteY104" fmla="*/ 94698 h 231543"/>
              <a:gd name="connsiteX105" fmla="*/ 87839 w 229504"/>
              <a:gd name="connsiteY105" fmla="*/ 97793 h 231543"/>
              <a:gd name="connsiteX106" fmla="*/ 84420 w 229504"/>
              <a:gd name="connsiteY106" fmla="*/ 99374 h 231543"/>
              <a:gd name="connsiteX107" fmla="*/ 81057 w 229504"/>
              <a:gd name="connsiteY107" fmla="*/ 99470 h 231543"/>
              <a:gd name="connsiteX108" fmla="*/ 78914 w 229504"/>
              <a:gd name="connsiteY108" fmla="*/ 99755 h 231543"/>
              <a:gd name="connsiteX109" fmla="*/ 78171 w 229504"/>
              <a:gd name="connsiteY109" fmla="*/ 100546 h 231543"/>
              <a:gd name="connsiteX110" fmla="*/ 79914 w 229504"/>
              <a:gd name="connsiteY110" fmla="*/ 101117 h 231543"/>
              <a:gd name="connsiteX111" fmla="*/ 81334 w 229504"/>
              <a:gd name="connsiteY111" fmla="*/ 101175 h 231543"/>
              <a:gd name="connsiteX112" fmla="*/ 83648 w 229504"/>
              <a:gd name="connsiteY112" fmla="*/ 102841 h 231543"/>
              <a:gd name="connsiteX113" fmla="*/ 90230 w 229504"/>
              <a:gd name="connsiteY113" fmla="*/ 104832 h 231543"/>
              <a:gd name="connsiteX114" fmla="*/ 93373 w 229504"/>
              <a:gd name="connsiteY114" fmla="*/ 107356 h 231543"/>
              <a:gd name="connsiteX115" fmla="*/ 96459 w 229504"/>
              <a:gd name="connsiteY115" fmla="*/ 107585 h 231543"/>
              <a:gd name="connsiteX116" fmla="*/ 99555 w 229504"/>
              <a:gd name="connsiteY116" fmla="*/ 112204 h 231543"/>
              <a:gd name="connsiteX117" fmla="*/ 104917 w 229504"/>
              <a:gd name="connsiteY117" fmla="*/ 113433 h 231543"/>
              <a:gd name="connsiteX118" fmla="*/ 107975 w 229504"/>
              <a:gd name="connsiteY118" fmla="*/ 118091 h 231543"/>
              <a:gd name="connsiteX119" fmla="*/ 112033 w 229504"/>
              <a:gd name="connsiteY119" fmla="*/ 119006 h 231543"/>
              <a:gd name="connsiteX120" fmla="*/ 115538 w 229504"/>
              <a:gd name="connsiteY120" fmla="*/ 120720 h 231543"/>
              <a:gd name="connsiteX121" fmla="*/ 116557 w 229504"/>
              <a:gd name="connsiteY121" fmla="*/ 122349 h 231543"/>
              <a:gd name="connsiteX122" fmla="*/ 117071 w 229504"/>
              <a:gd name="connsiteY122" fmla="*/ 125301 h 231543"/>
              <a:gd name="connsiteX123" fmla="*/ 117300 w 229504"/>
              <a:gd name="connsiteY123" fmla="*/ 131540 h 231543"/>
              <a:gd name="connsiteX124" fmla="*/ 118062 w 229504"/>
              <a:gd name="connsiteY124" fmla="*/ 136170 h 231543"/>
              <a:gd name="connsiteX125" fmla="*/ 118090 w 229504"/>
              <a:gd name="connsiteY125" fmla="*/ 137627 h 231543"/>
              <a:gd name="connsiteX126" fmla="*/ 117900 w 229504"/>
              <a:gd name="connsiteY126" fmla="*/ 139808 h 231543"/>
              <a:gd name="connsiteX127" fmla="*/ 116948 w 229504"/>
              <a:gd name="connsiteY127" fmla="*/ 140875 h 231543"/>
              <a:gd name="connsiteX128" fmla="*/ 115662 w 229504"/>
              <a:gd name="connsiteY128" fmla="*/ 140913 h 231543"/>
              <a:gd name="connsiteX129" fmla="*/ 113138 w 229504"/>
              <a:gd name="connsiteY129" fmla="*/ 137513 h 231543"/>
              <a:gd name="connsiteX130" fmla="*/ 109280 w 229504"/>
              <a:gd name="connsiteY130" fmla="*/ 133931 h 231543"/>
              <a:gd name="connsiteX131" fmla="*/ 105203 w 229504"/>
              <a:gd name="connsiteY131" fmla="*/ 129664 h 231543"/>
              <a:gd name="connsiteX132" fmla="*/ 104041 w 229504"/>
              <a:gd name="connsiteY132" fmla="*/ 128911 h 231543"/>
              <a:gd name="connsiteX133" fmla="*/ 103089 w 229504"/>
              <a:gd name="connsiteY133" fmla="*/ 128845 h 231543"/>
              <a:gd name="connsiteX134" fmla="*/ 100908 w 229504"/>
              <a:gd name="connsiteY134" fmla="*/ 130283 h 231543"/>
              <a:gd name="connsiteX135" fmla="*/ 94849 w 229504"/>
              <a:gd name="connsiteY135" fmla="*/ 131398 h 231543"/>
              <a:gd name="connsiteX136" fmla="*/ 92011 w 229504"/>
              <a:gd name="connsiteY136" fmla="*/ 132960 h 231543"/>
              <a:gd name="connsiteX137" fmla="*/ 90944 w 229504"/>
              <a:gd name="connsiteY137" fmla="*/ 133302 h 231543"/>
              <a:gd name="connsiteX138" fmla="*/ 90649 w 229504"/>
              <a:gd name="connsiteY138" fmla="*/ 134121 h 231543"/>
              <a:gd name="connsiteX139" fmla="*/ 91983 w 229504"/>
              <a:gd name="connsiteY139" fmla="*/ 134969 h 231543"/>
              <a:gd name="connsiteX140" fmla="*/ 93612 w 229504"/>
              <a:gd name="connsiteY140" fmla="*/ 136922 h 231543"/>
              <a:gd name="connsiteX141" fmla="*/ 93612 w 229504"/>
              <a:gd name="connsiteY141" fmla="*/ 139579 h 231543"/>
              <a:gd name="connsiteX142" fmla="*/ 94964 w 229504"/>
              <a:gd name="connsiteY142" fmla="*/ 142808 h 231543"/>
              <a:gd name="connsiteX143" fmla="*/ 96707 w 229504"/>
              <a:gd name="connsiteY143" fmla="*/ 143637 h 231543"/>
              <a:gd name="connsiteX144" fmla="*/ 98974 w 229504"/>
              <a:gd name="connsiteY144" fmla="*/ 143570 h 231543"/>
              <a:gd name="connsiteX145" fmla="*/ 100279 w 229504"/>
              <a:gd name="connsiteY145" fmla="*/ 144171 h 231543"/>
              <a:gd name="connsiteX146" fmla="*/ 100612 w 229504"/>
              <a:gd name="connsiteY146" fmla="*/ 145456 h 231543"/>
              <a:gd name="connsiteX147" fmla="*/ 101936 w 229504"/>
              <a:gd name="connsiteY147" fmla="*/ 146952 h 231543"/>
              <a:gd name="connsiteX148" fmla="*/ 102803 w 229504"/>
              <a:gd name="connsiteY148" fmla="*/ 148066 h 231543"/>
              <a:gd name="connsiteX149" fmla="*/ 102775 w 229504"/>
              <a:gd name="connsiteY149" fmla="*/ 148857 h 231543"/>
              <a:gd name="connsiteX150" fmla="*/ 96441 w 229504"/>
              <a:gd name="connsiteY150" fmla="*/ 150962 h 231543"/>
              <a:gd name="connsiteX151" fmla="*/ 95116 w 229504"/>
              <a:gd name="connsiteY151" fmla="*/ 151924 h 231543"/>
              <a:gd name="connsiteX152" fmla="*/ 94002 w 229504"/>
              <a:gd name="connsiteY152" fmla="*/ 152419 h 231543"/>
              <a:gd name="connsiteX153" fmla="*/ 92354 w 229504"/>
              <a:gd name="connsiteY153" fmla="*/ 151419 h 231543"/>
              <a:gd name="connsiteX154" fmla="*/ 92259 w 229504"/>
              <a:gd name="connsiteY154" fmla="*/ 148847 h 231543"/>
              <a:gd name="connsiteX155" fmla="*/ 90087 w 229504"/>
              <a:gd name="connsiteY155" fmla="*/ 147466 h 231543"/>
              <a:gd name="connsiteX156" fmla="*/ 88096 w 229504"/>
              <a:gd name="connsiteY156" fmla="*/ 146275 h 231543"/>
              <a:gd name="connsiteX157" fmla="*/ 85706 w 229504"/>
              <a:gd name="connsiteY157" fmla="*/ 145771 h 231543"/>
              <a:gd name="connsiteX158" fmla="*/ 83677 w 229504"/>
              <a:gd name="connsiteY158" fmla="*/ 143989 h 231543"/>
              <a:gd name="connsiteX159" fmla="*/ 82353 w 229504"/>
              <a:gd name="connsiteY159" fmla="*/ 145428 h 231543"/>
              <a:gd name="connsiteX160" fmla="*/ 83410 w 229504"/>
              <a:gd name="connsiteY160" fmla="*/ 150419 h 231543"/>
              <a:gd name="connsiteX161" fmla="*/ 85706 w 229504"/>
              <a:gd name="connsiteY161" fmla="*/ 153848 h 231543"/>
              <a:gd name="connsiteX162" fmla="*/ 89554 w 229504"/>
              <a:gd name="connsiteY162" fmla="*/ 163030 h 231543"/>
              <a:gd name="connsiteX163" fmla="*/ 91297 w 229504"/>
              <a:gd name="connsiteY163" fmla="*/ 168431 h 231543"/>
              <a:gd name="connsiteX164" fmla="*/ 91649 w 229504"/>
              <a:gd name="connsiteY164" fmla="*/ 171040 h 231543"/>
              <a:gd name="connsiteX165" fmla="*/ 90782 w 229504"/>
              <a:gd name="connsiteY165" fmla="*/ 175374 h 231543"/>
              <a:gd name="connsiteX166" fmla="*/ 92678 w 229504"/>
              <a:gd name="connsiteY166" fmla="*/ 178584 h 231543"/>
              <a:gd name="connsiteX167" fmla="*/ 93973 w 229504"/>
              <a:gd name="connsiteY167" fmla="*/ 181880 h 231543"/>
              <a:gd name="connsiteX168" fmla="*/ 92554 w 229504"/>
              <a:gd name="connsiteY168" fmla="*/ 181756 h 231543"/>
              <a:gd name="connsiteX169" fmla="*/ 91316 w 229504"/>
              <a:gd name="connsiteY169" fmla="*/ 180594 h 231543"/>
              <a:gd name="connsiteX170" fmla="*/ 89239 w 229504"/>
              <a:gd name="connsiteY170" fmla="*/ 179222 h 231543"/>
              <a:gd name="connsiteX171" fmla="*/ 85220 w 229504"/>
              <a:gd name="connsiteY171" fmla="*/ 173955 h 231543"/>
              <a:gd name="connsiteX172" fmla="*/ 83820 w 229504"/>
              <a:gd name="connsiteY172" fmla="*/ 170669 h 231543"/>
              <a:gd name="connsiteX173" fmla="*/ 82143 w 229504"/>
              <a:gd name="connsiteY173" fmla="*/ 170412 h 231543"/>
              <a:gd name="connsiteX174" fmla="*/ 79229 w 229504"/>
              <a:gd name="connsiteY174" fmla="*/ 170888 h 231543"/>
              <a:gd name="connsiteX175" fmla="*/ 76047 w 229504"/>
              <a:gd name="connsiteY175" fmla="*/ 177908 h 231543"/>
              <a:gd name="connsiteX176" fmla="*/ 76057 w 229504"/>
              <a:gd name="connsiteY176" fmla="*/ 181918 h 231543"/>
              <a:gd name="connsiteX177" fmla="*/ 74409 w 229504"/>
              <a:gd name="connsiteY177" fmla="*/ 180965 h 231543"/>
              <a:gd name="connsiteX178" fmla="*/ 73000 w 229504"/>
              <a:gd name="connsiteY178" fmla="*/ 179718 h 231543"/>
              <a:gd name="connsiteX179" fmla="*/ 73171 w 229504"/>
              <a:gd name="connsiteY179" fmla="*/ 175327 h 231543"/>
              <a:gd name="connsiteX180" fmla="*/ 73028 w 229504"/>
              <a:gd name="connsiteY180" fmla="*/ 173479 h 231543"/>
              <a:gd name="connsiteX181" fmla="*/ 69161 w 229504"/>
              <a:gd name="connsiteY181" fmla="*/ 167478 h 231543"/>
              <a:gd name="connsiteX182" fmla="*/ 67389 w 229504"/>
              <a:gd name="connsiteY182" fmla="*/ 166802 h 231543"/>
              <a:gd name="connsiteX183" fmla="*/ 66560 w 229504"/>
              <a:gd name="connsiteY183" fmla="*/ 164773 h 231543"/>
              <a:gd name="connsiteX184" fmla="*/ 65131 w 229504"/>
              <a:gd name="connsiteY184" fmla="*/ 162601 h 231543"/>
              <a:gd name="connsiteX185" fmla="*/ 63293 w 229504"/>
              <a:gd name="connsiteY185" fmla="*/ 163011 h 231543"/>
              <a:gd name="connsiteX186" fmla="*/ 61789 w 229504"/>
              <a:gd name="connsiteY186" fmla="*/ 163887 h 231543"/>
              <a:gd name="connsiteX187" fmla="*/ 61379 w 229504"/>
              <a:gd name="connsiteY187" fmla="*/ 167164 h 231543"/>
              <a:gd name="connsiteX188" fmla="*/ 61226 w 229504"/>
              <a:gd name="connsiteY188" fmla="*/ 170097 h 231543"/>
              <a:gd name="connsiteX189" fmla="*/ 60103 w 229504"/>
              <a:gd name="connsiteY189" fmla="*/ 172298 h 231543"/>
              <a:gd name="connsiteX190" fmla="*/ 55978 w 229504"/>
              <a:gd name="connsiteY190" fmla="*/ 168116 h 231543"/>
              <a:gd name="connsiteX191" fmla="*/ 51825 w 229504"/>
              <a:gd name="connsiteY191" fmla="*/ 160858 h 231543"/>
              <a:gd name="connsiteX192" fmla="*/ 51721 w 229504"/>
              <a:gd name="connsiteY192" fmla="*/ 156877 h 231543"/>
              <a:gd name="connsiteX193" fmla="*/ 54759 w 229504"/>
              <a:gd name="connsiteY193" fmla="*/ 153229 h 231543"/>
              <a:gd name="connsiteX194" fmla="*/ 54397 w 229504"/>
              <a:gd name="connsiteY194" fmla="*/ 150619 h 231543"/>
              <a:gd name="connsiteX195" fmla="*/ 51521 w 229504"/>
              <a:gd name="connsiteY195" fmla="*/ 145456 h 231543"/>
              <a:gd name="connsiteX196" fmla="*/ 47367 w 229504"/>
              <a:gd name="connsiteY196" fmla="*/ 142132 h 231543"/>
              <a:gd name="connsiteX197" fmla="*/ 45044 w 229504"/>
              <a:gd name="connsiteY197" fmla="*/ 141141 h 231543"/>
              <a:gd name="connsiteX198" fmla="*/ 43948 w 229504"/>
              <a:gd name="connsiteY198" fmla="*/ 137598 h 231543"/>
              <a:gd name="connsiteX199" fmla="*/ 41729 w 229504"/>
              <a:gd name="connsiteY199" fmla="*/ 135769 h 231543"/>
              <a:gd name="connsiteX200" fmla="*/ 39928 w 229504"/>
              <a:gd name="connsiteY200" fmla="*/ 134912 h 231543"/>
              <a:gd name="connsiteX201" fmla="*/ 39576 w 229504"/>
              <a:gd name="connsiteY201" fmla="*/ 133655 h 231543"/>
              <a:gd name="connsiteX202" fmla="*/ 40119 w 229504"/>
              <a:gd name="connsiteY202" fmla="*/ 132722 h 231543"/>
              <a:gd name="connsiteX203" fmla="*/ 44482 w 229504"/>
              <a:gd name="connsiteY203" fmla="*/ 129073 h 231543"/>
              <a:gd name="connsiteX204" fmla="*/ 47034 w 229504"/>
              <a:gd name="connsiteY204" fmla="*/ 123339 h 231543"/>
              <a:gd name="connsiteX205" fmla="*/ 48301 w 229504"/>
              <a:gd name="connsiteY205" fmla="*/ 123073 h 231543"/>
              <a:gd name="connsiteX206" fmla="*/ 50911 w 229504"/>
              <a:gd name="connsiteY206" fmla="*/ 124435 h 231543"/>
              <a:gd name="connsiteX207" fmla="*/ 53844 w 229504"/>
              <a:gd name="connsiteY207" fmla="*/ 124082 h 231543"/>
              <a:gd name="connsiteX208" fmla="*/ 56245 w 229504"/>
              <a:gd name="connsiteY208" fmla="*/ 120720 h 231543"/>
              <a:gd name="connsiteX209" fmla="*/ 58283 w 229504"/>
              <a:gd name="connsiteY209" fmla="*/ 118891 h 231543"/>
              <a:gd name="connsiteX210" fmla="*/ 61722 w 229504"/>
              <a:gd name="connsiteY210" fmla="*/ 119129 h 231543"/>
              <a:gd name="connsiteX211" fmla="*/ 69485 w 229504"/>
              <a:gd name="connsiteY211" fmla="*/ 123615 h 231543"/>
              <a:gd name="connsiteX212" fmla="*/ 77828 w 229504"/>
              <a:gd name="connsiteY212" fmla="*/ 126178 h 231543"/>
              <a:gd name="connsiteX213" fmla="*/ 81991 w 229504"/>
              <a:gd name="connsiteY213" fmla="*/ 128416 h 231543"/>
              <a:gd name="connsiteX214" fmla="*/ 84353 w 229504"/>
              <a:gd name="connsiteY214" fmla="*/ 130635 h 231543"/>
              <a:gd name="connsiteX215" fmla="*/ 85601 w 229504"/>
              <a:gd name="connsiteY215" fmla="*/ 131093 h 231543"/>
              <a:gd name="connsiteX216" fmla="*/ 87582 w 229504"/>
              <a:gd name="connsiteY216" fmla="*/ 131407 h 231543"/>
              <a:gd name="connsiteX217" fmla="*/ 87496 w 229504"/>
              <a:gd name="connsiteY217" fmla="*/ 129750 h 231543"/>
              <a:gd name="connsiteX218" fmla="*/ 86868 w 229504"/>
              <a:gd name="connsiteY218" fmla="*/ 128283 h 231543"/>
              <a:gd name="connsiteX219" fmla="*/ 88516 w 229504"/>
              <a:gd name="connsiteY219" fmla="*/ 127483 h 231543"/>
              <a:gd name="connsiteX220" fmla="*/ 92983 w 229504"/>
              <a:gd name="connsiteY220" fmla="*/ 127521 h 231543"/>
              <a:gd name="connsiteX221" fmla="*/ 93793 w 229504"/>
              <a:gd name="connsiteY221" fmla="*/ 126740 h 231543"/>
              <a:gd name="connsiteX222" fmla="*/ 94621 w 229504"/>
              <a:gd name="connsiteY222" fmla="*/ 125482 h 231543"/>
              <a:gd name="connsiteX223" fmla="*/ 93697 w 229504"/>
              <a:gd name="connsiteY223" fmla="*/ 124044 h 231543"/>
              <a:gd name="connsiteX224" fmla="*/ 92221 w 229504"/>
              <a:gd name="connsiteY224" fmla="*/ 123358 h 231543"/>
              <a:gd name="connsiteX225" fmla="*/ 90640 w 229504"/>
              <a:gd name="connsiteY225" fmla="*/ 123168 h 231543"/>
              <a:gd name="connsiteX226" fmla="*/ 89602 w 229504"/>
              <a:gd name="connsiteY226" fmla="*/ 122711 h 231543"/>
              <a:gd name="connsiteX227" fmla="*/ 87916 w 229504"/>
              <a:gd name="connsiteY227" fmla="*/ 123168 h 231543"/>
              <a:gd name="connsiteX228" fmla="*/ 85296 w 229504"/>
              <a:gd name="connsiteY228" fmla="*/ 122053 h 231543"/>
              <a:gd name="connsiteX229" fmla="*/ 83934 w 229504"/>
              <a:gd name="connsiteY229" fmla="*/ 121139 h 231543"/>
              <a:gd name="connsiteX230" fmla="*/ 83144 w 229504"/>
              <a:gd name="connsiteY230" fmla="*/ 120196 h 231543"/>
              <a:gd name="connsiteX231" fmla="*/ 78581 w 229504"/>
              <a:gd name="connsiteY231" fmla="*/ 118320 h 231543"/>
              <a:gd name="connsiteX232" fmla="*/ 74257 w 229504"/>
              <a:gd name="connsiteY232" fmla="*/ 115138 h 231543"/>
              <a:gd name="connsiteX233" fmla="*/ 73276 w 229504"/>
              <a:gd name="connsiteY233" fmla="*/ 116939 h 231543"/>
              <a:gd name="connsiteX234" fmla="*/ 71523 w 229504"/>
              <a:gd name="connsiteY234" fmla="*/ 117910 h 231543"/>
              <a:gd name="connsiteX235" fmla="*/ 69037 w 229504"/>
              <a:gd name="connsiteY235" fmla="*/ 118053 h 231543"/>
              <a:gd name="connsiteX236" fmla="*/ 62046 w 229504"/>
              <a:gd name="connsiteY236" fmla="*/ 116034 h 231543"/>
              <a:gd name="connsiteX237" fmla="*/ 57750 w 229504"/>
              <a:gd name="connsiteY237" fmla="*/ 117577 h 231543"/>
              <a:gd name="connsiteX238" fmla="*/ 55407 w 229504"/>
              <a:gd name="connsiteY238" fmla="*/ 117977 h 231543"/>
              <a:gd name="connsiteX239" fmla="*/ 53616 w 229504"/>
              <a:gd name="connsiteY239" fmla="*/ 118015 h 231543"/>
              <a:gd name="connsiteX240" fmla="*/ 51415 w 229504"/>
              <a:gd name="connsiteY240" fmla="*/ 118701 h 231543"/>
              <a:gd name="connsiteX241" fmla="*/ 48873 w 229504"/>
              <a:gd name="connsiteY241" fmla="*/ 119110 h 231543"/>
              <a:gd name="connsiteX242" fmla="*/ 46672 w 229504"/>
              <a:gd name="connsiteY242" fmla="*/ 116177 h 231543"/>
              <a:gd name="connsiteX243" fmla="*/ 45748 w 229504"/>
              <a:gd name="connsiteY243" fmla="*/ 113900 h 231543"/>
              <a:gd name="connsiteX244" fmla="*/ 45101 w 229504"/>
              <a:gd name="connsiteY244" fmla="*/ 113471 h 231543"/>
              <a:gd name="connsiteX245" fmla="*/ 45072 w 229504"/>
              <a:gd name="connsiteY245" fmla="*/ 115614 h 231543"/>
              <a:gd name="connsiteX246" fmla="*/ 44367 w 229504"/>
              <a:gd name="connsiteY246" fmla="*/ 117329 h 231543"/>
              <a:gd name="connsiteX247" fmla="*/ 41138 w 229504"/>
              <a:gd name="connsiteY247" fmla="*/ 118291 h 231543"/>
              <a:gd name="connsiteX248" fmla="*/ 39281 w 229504"/>
              <a:gd name="connsiteY248" fmla="*/ 116957 h 231543"/>
              <a:gd name="connsiteX249" fmla="*/ 37852 w 229504"/>
              <a:gd name="connsiteY249" fmla="*/ 112929 h 231543"/>
              <a:gd name="connsiteX250" fmla="*/ 36052 w 229504"/>
              <a:gd name="connsiteY250" fmla="*/ 107795 h 231543"/>
              <a:gd name="connsiteX251" fmla="*/ 32880 w 229504"/>
              <a:gd name="connsiteY251" fmla="*/ 103642 h 231543"/>
              <a:gd name="connsiteX252" fmla="*/ 30299 w 229504"/>
              <a:gd name="connsiteY252" fmla="*/ 102556 h 231543"/>
              <a:gd name="connsiteX253" fmla="*/ 30080 w 229504"/>
              <a:gd name="connsiteY253" fmla="*/ 100270 h 231543"/>
              <a:gd name="connsiteX254" fmla="*/ 30308 w 229504"/>
              <a:gd name="connsiteY254" fmla="*/ 98441 h 231543"/>
              <a:gd name="connsiteX255" fmla="*/ 33404 w 229504"/>
              <a:gd name="connsiteY255" fmla="*/ 97984 h 231543"/>
              <a:gd name="connsiteX256" fmla="*/ 38242 w 229504"/>
              <a:gd name="connsiteY256" fmla="*/ 99898 h 231543"/>
              <a:gd name="connsiteX257" fmla="*/ 39243 w 229504"/>
              <a:gd name="connsiteY257" fmla="*/ 99517 h 231543"/>
              <a:gd name="connsiteX258" fmla="*/ 40328 w 229504"/>
              <a:gd name="connsiteY258" fmla="*/ 98631 h 231543"/>
              <a:gd name="connsiteX259" fmla="*/ 40119 w 229504"/>
              <a:gd name="connsiteY259" fmla="*/ 96679 h 231543"/>
              <a:gd name="connsiteX260" fmla="*/ 39414 w 229504"/>
              <a:gd name="connsiteY260" fmla="*/ 94936 h 231543"/>
              <a:gd name="connsiteX261" fmla="*/ 38081 w 229504"/>
              <a:gd name="connsiteY261" fmla="*/ 94860 h 231543"/>
              <a:gd name="connsiteX262" fmla="*/ 37157 w 229504"/>
              <a:gd name="connsiteY262" fmla="*/ 95060 h 231543"/>
              <a:gd name="connsiteX263" fmla="*/ 34175 w 229504"/>
              <a:gd name="connsiteY263" fmla="*/ 94698 h 231543"/>
              <a:gd name="connsiteX264" fmla="*/ 30356 w 229504"/>
              <a:gd name="connsiteY264" fmla="*/ 95669 h 231543"/>
              <a:gd name="connsiteX265" fmla="*/ 28584 w 229504"/>
              <a:gd name="connsiteY265" fmla="*/ 94755 h 231543"/>
              <a:gd name="connsiteX266" fmla="*/ 27994 w 229504"/>
              <a:gd name="connsiteY266" fmla="*/ 93640 h 231543"/>
              <a:gd name="connsiteX267" fmla="*/ 24793 w 229504"/>
              <a:gd name="connsiteY267" fmla="*/ 90887 h 231543"/>
              <a:gd name="connsiteX268" fmla="*/ 22031 w 229504"/>
              <a:gd name="connsiteY268" fmla="*/ 87192 h 231543"/>
              <a:gd name="connsiteX269" fmla="*/ 17554 w 229504"/>
              <a:gd name="connsiteY269" fmla="*/ 84725 h 231543"/>
              <a:gd name="connsiteX270" fmla="*/ 14630 w 229504"/>
              <a:gd name="connsiteY270" fmla="*/ 77181 h 231543"/>
              <a:gd name="connsiteX271" fmla="*/ 12173 w 229504"/>
              <a:gd name="connsiteY271" fmla="*/ 73886 h 231543"/>
              <a:gd name="connsiteX272" fmla="*/ 9553 w 229504"/>
              <a:gd name="connsiteY272" fmla="*/ 71523 h 231543"/>
              <a:gd name="connsiteX273" fmla="*/ 10125 w 229504"/>
              <a:gd name="connsiteY273" fmla="*/ 71485 h 231543"/>
              <a:gd name="connsiteX274" fmla="*/ 11116 w 229504"/>
              <a:gd name="connsiteY274" fmla="*/ 71885 h 231543"/>
              <a:gd name="connsiteX275" fmla="*/ 13021 w 229504"/>
              <a:gd name="connsiteY275" fmla="*/ 73181 h 231543"/>
              <a:gd name="connsiteX276" fmla="*/ 15040 w 229504"/>
              <a:gd name="connsiteY276" fmla="*/ 73457 h 231543"/>
              <a:gd name="connsiteX277" fmla="*/ 16144 w 229504"/>
              <a:gd name="connsiteY277" fmla="*/ 72600 h 231543"/>
              <a:gd name="connsiteX278" fmla="*/ 16783 w 229504"/>
              <a:gd name="connsiteY278" fmla="*/ 71809 h 231543"/>
              <a:gd name="connsiteX279" fmla="*/ 17193 w 229504"/>
              <a:gd name="connsiteY279" fmla="*/ 70514 h 231543"/>
              <a:gd name="connsiteX280" fmla="*/ 17364 w 229504"/>
              <a:gd name="connsiteY280" fmla="*/ 68999 h 231543"/>
              <a:gd name="connsiteX281" fmla="*/ 17697 w 229504"/>
              <a:gd name="connsiteY281" fmla="*/ 68494 h 231543"/>
              <a:gd name="connsiteX282" fmla="*/ 19250 w 229504"/>
              <a:gd name="connsiteY282" fmla="*/ 68675 h 231543"/>
              <a:gd name="connsiteX283" fmla="*/ 19745 w 229504"/>
              <a:gd name="connsiteY283" fmla="*/ 68294 h 231543"/>
              <a:gd name="connsiteX284" fmla="*/ 19726 w 229504"/>
              <a:gd name="connsiteY284" fmla="*/ 66932 h 231543"/>
              <a:gd name="connsiteX285" fmla="*/ 18726 w 229504"/>
              <a:gd name="connsiteY285" fmla="*/ 65237 h 231543"/>
              <a:gd name="connsiteX286" fmla="*/ 17849 w 229504"/>
              <a:gd name="connsiteY286" fmla="*/ 63151 h 231543"/>
              <a:gd name="connsiteX287" fmla="*/ 17849 w 229504"/>
              <a:gd name="connsiteY287" fmla="*/ 62160 h 231543"/>
              <a:gd name="connsiteX288" fmla="*/ 18583 w 229504"/>
              <a:gd name="connsiteY288" fmla="*/ 61760 h 231543"/>
              <a:gd name="connsiteX289" fmla="*/ 19793 w 229504"/>
              <a:gd name="connsiteY289" fmla="*/ 60855 h 231543"/>
              <a:gd name="connsiteX290" fmla="*/ 20441 w 229504"/>
              <a:gd name="connsiteY290" fmla="*/ 59731 h 231543"/>
              <a:gd name="connsiteX291" fmla="*/ 21726 w 229504"/>
              <a:gd name="connsiteY291" fmla="*/ 59169 h 231543"/>
              <a:gd name="connsiteX292" fmla="*/ 23622 w 229504"/>
              <a:gd name="connsiteY292" fmla="*/ 59065 h 231543"/>
              <a:gd name="connsiteX293" fmla="*/ 25736 w 229504"/>
              <a:gd name="connsiteY293" fmla="*/ 58569 h 231543"/>
              <a:gd name="connsiteX294" fmla="*/ 27108 w 229504"/>
              <a:gd name="connsiteY294" fmla="*/ 57360 h 231543"/>
              <a:gd name="connsiteX295" fmla="*/ 27308 w 229504"/>
              <a:gd name="connsiteY295" fmla="*/ 56169 h 231543"/>
              <a:gd name="connsiteX296" fmla="*/ 28165 w 229504"/>
              <a:gd name="connsiteY296" fmla="*/ 52873 h 231543"/>
              <a:gd name="connsiteX297" fmla="*/ 28727 w 229504"/>
              <a:gd name="connsiteY297" fmla="*/ 51254 h 231543"/>
              <a:gd name="connsiteX298" fmla="*/ 29632 w 229504"/>
              <a:gd name="connsiteY298" fmla="*/ 49778 h 231543"/>
              <a:gd name="connsiteX299" fmla="*/ 30118 w 229504"/>
              <a:gd name="connsiteY299" fmla="*/ 47787 h 231543"/>
              <a:gd name="connsiteX300" fmla="*/ 31089 w 229504"/>
              <a:gd name="connsiteY300" fmla="*/ 45911 h 231543"/>
              <a:gd name="connsiteX301" fmla="*/ 33108 w 229504"/>
              <a:gd name="connsiteY301" fmla="*/ 45120 h 231543"/>
              <a:gd name="connsiteX302" fmla="*/ 34937 w 229504"/>
              <a:gd name="connsiteY302" fmla="*/ 44196 h 231543"/>
              <a:gd name="connsiteX303" fmla="*/ 36319 w 229504"/>
              <a:gd name="connsiteY303" fmla="*/ 41777 h 231543"/>
              <a:gd name="connsiteX304" fmla="*/ 37099 w 229504"/>
              <a:gd name="connsiteY304" fmla="*/ 39710 h 231543"/>
              <a:gd name="connsiteX305" fmla="*/ 37099 w 229504"/>
              <a:gd name="connsiteY305" fmla="*/ 38443 h 231543"/>
              <a:gd name="connsiteX306" fmla="*/ 35937 w 229504"/>
              <a:gd name="connsiteY306" fmla="*/ 36366 h 231543"/>
              <a:gd name="connsiteX307" fmla="*/ 35080 w 229504"/>
              <a:gd name="connsiteY307" fmla="*/ 34347 h 231543"/>
              <a:gd name="connsiteX308" fmla="*/ 35309 w 229504"/>
              <a:gd name="connsiteY308" fmla="*/ 31718 h 231543"/>
              <a:gd name="connsiteX309" fmla="*/ 38938 w 229504"/>
              <a:gd name="connsiteY309" fmla="*/ 31499 h 231543"/>
              <a:gd name="connsiteX310" fmla="*/ 40205 w 229504"/>
              <a:gd name="connsiteY310" fmla="*/ 31252 h 231543"/>
              <a:gd name="connsiteX311" fmla="*/ 44920 w 229504"/>
              <a:gd name="connsiteY311" fmla="*/ 31109 h 231543"/>
              <a:gd name="connsiteX312" fmla="*/ 47072 w 229504"/>
              <a:gd name="connsiteY312" fmla="*/ 29699 h 231543"/>
              <a:gd name="connsiteX313" fmla="*/ 48558 w 229504"/>
              <a:gd name="connsiteY313" fmla="*/ 29832 h 231543"/>
              <a:gd name="connsiteX314" fmla="*/ 51663 w 229504"/>
              <a:gd name="connsiteY314" fmla="*/ 31052 h 231543"/>
              <a:gd name="connsiteX315" fmla="*/ 53054 w 229504"/>
              <a:gd name="connsiteY315" fmla="*/ 30089 h 231543"/>
              <a:gd name="connsiteX316" fmla="*/ 57112 w 229504"/>
              <a:gd name="connsiteY316" fmla="*/ 28185 h 231543"/>
              <a:gd name="connsiteX317" fmla="*/ 61122 w 229504"/>
              <a:gd name="connsiteY317" fmla="*/ 22641 h 231543"/>
              <a:gd name="connsiteX318" fmla="*/ 62826 w 229504"/>
              <a:gd name="connsiteY318" fmla="*/ 21812 h 231543"/>
              <a:gd name="connsiteX319" fmla="*/ 66722 w 229504"/>
              <a:gd name="connsiteY319" fmla="*/ 21469 h 231543"/>
              <a:gd name="connsiteX320" fmla="*/ 67942 w 229504"/>
              <a:gd name="connsiteY320" fmla="*/ 20831 h 231543"/>
              <a:gd name="connsiteX321" fmla="*/ 69361 w 229504"/>
              <a:gd name="connsiteY321" fmla="*/ 20955 h 231543"/>
              <a:gd name="connsiteX322" fmla="*/ 73723 w 229504"/>
              <a:gd name="connsiteY322" fmla="*/ 22079 h 231543"/>
              <a:gd name="connsiteX323" fmla="*/ 76200 w 229504"/>
              <a:gd name="connsiteY323" fmla="*/ 22250 h 231543"/>
              <a:gd name="connsiteX324" fmla="*/ 79143 w 229504"/>
              <a:gd name="connsiteY324" fmla="*/ 21479 h 231543"/>
              <a:gd name="connsiteX325" fmla="*/ 82382 w 229504"/>
              <a:gd name="connsiteY325" fmla="*/ 20126 h 231543"/>
              <a:gd name="connsiteX326" fmla="*/ 83191 w 229504"/>
              <a:gd name="connsiteY326" fmla="*/ 15373 h 231543"/>
              <a:gd name="connsiteX327" fmla="*/ 83963 w 229504"/>
              <a:gd name="connsiteY327" fmla="*/ 14687 h 231543"/>
              <a:gd name="connsiteX328" fmla="*/ 85973 w 229504"/>
              <a:gd name="connsiteY328" fmla="*/ 14497 h 231543"/>
              <a:gd name="connsiteX329" fmla="*/ 87496 w 229504"/>
              <a:gd name="connsiteY329" fmla="*/ 14535 h 231543"/>
              <a:gd name="connsiteX330" fmla="*/ 90430 w 229504"/>
              <a:gd name="connsiteY330" fmla="*/ 14916 h 231543"/>
              <a:gd name="connsiteX331" fmla="*/ 93916 w 229504"/>
              <a:gd name="connsiteY331" fmla="*/ 15040 h 231543"/>
              <a:gd name="connsiteX332" fmla="*/ 96155 w 229504"/>
              <a:gd name="connsiteY332" fmla="*/ 12811 h 231543"/>
              <a:gd name="connsiteX333" fmla="*/ 99689 w 229504"/>
              <a:gd name="connsiteY333" fmla="*/ 12649 h 231543"/>
              <a:gd name="connsiteX334" fmla="*/ 101327 w 229504"/>
              <a:gd name="connsiteY334" fmla="*/ 12325 h 231543"/>
              <a:gd name="connsiteX335" fmla="*/ 104061 w 229504"/>
              <a:gd name="connsiteY335" fmla="*/ 12773 h 231543"/>
              <a:gd name="connsiteX336" fmla="*/ 106718 w 229504"/>
              <a:gd name="connsiteY336" fmla="*/ 12754 h 231543"/>
              <a:gd name="connsiteX337" fmla="*/ 110118 w 229504"/>
              <a:gd name="connsiteY337" fmla="*/ 11820 h 231543"/>
              <a:gd name="connsiteX338" fmla="*/ 113290 w 229504"/>
              <a:gd name="connsiteY338" fmla="*/ 10287 h 231543"/>
              <a:gd name="connsiteX339" fmla="*/ 115767 w 229504"/>
              <a:gd name="connsiteY339" fmla="*/ 10420 h 231543"/>
              <a:gd name="connsiteX340" fmla="*/ 116776 w 229504"/>
              <a:gd name="connsiteY340" fmla="*/ 10144 h 231543"/>
              <a:gd name="connsiteX341" fmla="*/ 117347 w 229504"/>
              <a:gd name="connsiteY341" fmla="*/ 9820 h 231543"/>
              <a:gd name="connsiteX342" fmla="*/ 117967 w 229504"/>
              <a:gd name="connsiteY342" fmla="*/ 7753 h 231543"/>
              <a:gd name="connsiteX343" fmla="*/ 122624 w 229504"/>
              <a:gd name="connsiteY343" fmla="*/ 7620 h 231543"/>
              <a:gd name="connsiteX344" fmla="*/ 124206 w 229504"/>
              <a:gd name="connsiteY344" fmla="*/ 7820 h 231543"/>
              <a:gd name="connsiteX345" fmla="*/ 126806 w 229504"/>
              <a:gd name="connsiteY345" fmla="*/ 7877 h 231543"/>
              <a:gd name="connsiteX346" fmla="*/ 129511 w 229504"/>
              <a:gd name="connsiteY346" fmla="*/ 6744 h 231543"/>
              <a:gd name="connsiteX347" fmla="*/ 130321 w 229504"/>
              <a:gd name="connsiteY347" fmla="*/ 6839 h 231543"/>
              <a:gd name="connsiteX348" fmla="*/ 131683 w 229504"/>
              <a:gd name="connsiteY348" fmla="*/ 9868 h 231543"/>
              <a:gd name="connsiteX349" fmla="*/ 132397 w 229504"/>
              <a:gd name="connsiteY349" fmla="*/ 10744 h 231543"/>
              <a:gd name="connsiteX350" fmla="*/ 133864 w 229504"/>
              <a:gd name="connsiteY350" fmla="*/ 11554 h 231543"/>
              <a:gd name="connsiteX351" fmla="*/ 137140 w 229504"/>
              <a:gd name="connsiteY351" fmla="*/ 13821 h 231543"/>
              <a:gd name="connsiteX352" fmla="*/ 137731 w 229504"/>
              <a:gd name="connsiteY352" fmla="*/ 13221 h 231543"/>
              <a:gd name="connsiteX353" fmla="*/ 139103 w 229504"/>
              <a:gd name="connsiteY353" fmla="*/ 12459 h 231543"/>
              <a:gd name="connsiteX354" fmla="*/ 143027 w 229504"/>
              <a:gd name="connsiteY354" fmla="*/ 13497 h 231543"/>
              <a:gd name="connsiteX355" fmla="*/ 146771 w 229504"/>
              <a:gd name="connsiteY355" fmla="*/ 15240 h 231543"/>
              <a:gd name="connsiteX356" fmla="*/ 149914 w 229504"/>
              <a:gd name="connsiteY356" fmla="*/ 17802 h 231543"/>
              <a:gd name="connsiteX357" fmla="*/ 153409 w 229504"/>
              <a:gd name="connsiteY357" fmla="*/ 17059 h 231543"/>
              <a:gd name="connsiteX358" fmla="*/ 157286 w 229504"/>
              <a:gd name="connsiteY358" fmla="*/ 15802 h 231543"/>
              <a:gd name="connsiteX359" fmla="*/ 159810 w 229504"/>
              <a:gd name="connsiteY359" fmla="*/ 15440 h 231543"/>
              <a:gd name="connsiteX360" fmla="*/ 162553 w 229504"/>
              <a:gd name="connsiteY360" fmla="*/ 15259 h 231543"/>
              <a:gd name="connsiteX361" fmla="*/ 164182 w 229504"/>
              <a:gd name="connsiteY361" fmla="*/ 14716 h 231543"/>
              <a:gd name="connsiteX362" fmla="*/ 167887 w 229504"/>
              <a:gd name="connsiteY362" fmla="*/ 15373 h 231543"/>
              <a:gd name="connsiteX363" fmla="*/ 171707 w 229504"/>
              <a:gd name="connsiteY363" fmla="*/ 13992 h 231543"/>
              <a:gd name="connsiteX364" fmla="*/ 173545 w 229504"/>
              <a:gd name="connsiteY364" fmla="*/ 12754 h 231543"/>
              <a:gd name="connsiteX365" fmla="*/ 174079 w 229504"/>
              <a:gd name="connsiteY365" fmla="*/ 11001 h 231543"/>
              <a:gd name="connsiteX366" fmla="*/ 173774 w 229504"/>
              <a:gd name="connsiteY366" fmla="*/ 7925 h 231543"/>
              <a:gd name="connsiteX367" fmla="*/ 172907 w 229504"/>
              <a:gd name="connsiteY367" fmla="*/ 4839 h 231543"/>
              <a:gd name="connsiteX368" fmla="*/ 171992 w 229504"/>
              <a:gd name="connsiteY368" fmla="*/ 3696 h 231543"/>
              <a:gd name="connsiteX369" fmla="*/ 171698 w 229504"/>
              <a:gd name="connsiteY369" fmla="*/ 2515 h 231543"/>
              <a:gd name="connsiteX370" fmla="*/ 172221 w 229504"/>
              <a:gd name="connsiteY370" fmla="*/ 1410 h 231543"/>
              <a:gd name="connsiteX371" fmla="*/ 172812 w 229504"/>
              <a:gd name="connsiteY371" fmla="*/ 648 h 231543"/>
              <a:gd name="connsiteX372" fmla="*/ 175307 w 229504"/>
              <a:gd name="connsiteY372" fmla="*/ 0 h 231543"/>
              <a:gd name="connsiteX373" fmla="*/ 178422 w 229504"/>
              <a:gd name="connsiteY373" fmla="*/ 1086 h 231543"/>
              <a:gd name="connsiteX374" fmla="*/ 137074 w 229504"/>
              <a:gd name="connsiteY374" fmla="*/ 40053 h 231543"/>
              <a:gd name="connsiteX375" fmla="*/ 133645 w 229504"/>
              <a:gd name="connsiteY375" fmla="*/ 41300 h 231543"/>
              <a:gd name="connsiteX376" fmla="*/ 130159 w 229504"/>
              <a:gd name="connsiteY376" fmla="*/ 38929 h 231543"/>
              <a:gd name="connsiteX377" fmla="*/ 130187 w 229504"/>
              <a:gd name="connsiteY377" fmla="*/ 37519 h 231543"/>
              <a:gd name="connsiteX378" fmla="*/ 132026 w 229504"/>
              <a:gd name="connsiteY378" fmla="*/ 34652 h 231543"/>
              <a:gd name="connsiteX379" fmla="*/ 133035 w 229504"/>
              <a:gd name="connsiteY379" fmla="*/ 33804 h 231543"/>
              <a:gd name="connsiteX380" fmla="*/ 135598 w 229504"/>
              <a:gd name="connsiteY380" fmla="*/ 34033 h 231543"/>
              <a:gd name="connsiteX381" fmla="*/ 137055 w 229504"/>
              <a:gd name="connsiteY381" fmla="*/ 36004 h 231543"/>
              <a:gd name="connsiteX382" fmla="*/ 137398 w 229504"/>
              <a:gd name="connsiteY382" fmla="*/ 36938 h 231543"/>
              <a:gd name="connsiteX383" fmla="*/ 136922 w 229504"/>
              <a:gd name="connsiteY383" fmla="*/ 38519 h 231543"/>
              <a:gd name="connsiteX384" fmla="*/ 137074 w 229504"/>
              <a:gd name="connsiteY384" fmla="*/ 40053 h 231543"/>
              <a:gd name="connsiteX385" fmla="*/ 161448 w 229504"/>
              <a:gd name="connsiteY385" fmla="*/ 46663 h 231543"/>
              <a:gd name="connsiteX386" fmla="*/ 158419 w 229504"/>
              <a:gd name="connsiteY386" fmla="*/ 47577 h 231543"/>
              <a:gd name="connsiteX387" fmla="*/ 155086 w 229504"/>
              <a:gd name="connsiteY387" fmla="*/ 44691 h 231543"/>
              <a:gd name="connsiteX388" fmla="*/ 158305 w 229504"/>
              <a:gd name="connsiteY388" fmla="*/ 43529 h 231543"/>
              <a:gd name="connsiteX389" fmla="*/ 159801 w 229504"/>
              <a:gd name="connsiteY389" fmla="*/ 44368 h 231543"/>
              <a:gd name="connsiteX390" fmla="*/ 160868 w 229504"/>
              <a:gd name="connsiteY390" fmla="*/ 45358 h 231543"/>
              <a:gd name="connsiteX391" fmla="*/ 161448 w 229504"/>
              <a:gd name="connsiteY391" fmla="*/ 46663 h 231543"/>
              <a:gd name="connsiteX392" fmla="*/ 154810 w 229504"/>
              <a:gd name="connsiteY392" fmla="*/ 62112 h 231543"/>
              <a:gd name="connsiteX393" fmla="*/ 153800 w 229504"/>
              <a:gd name="connsiteY393" fmla="*/ 63284 h 231543"/>
              <a:gd name="connsiteX394" fmla="*/ 153048 w 229504"/>
              <a:gd name="connsiteY394" fmla="*/ 65304 h 231543"/>
              <a:gd name="connsiteX395" fmla="*/ 152648 w 229504"/>
              <a:gd name="connsiteY395" fmla="*/ 68189 h 231543"/>
              <a:gd name="connsiteX396" fmla="*/ 151086 w 229504"/>
              <a:gd name="connsiteY396" fmla="*/ 68256 h 231543"/>
              <a:gd name="connsiteX397" fmla="*/ 150143 w 229504"/>
              <a:gd name="connsiteY397" fmla="*/ 67675 h 231543"/>
              <a:gd name="connsiteX398" fmla="*/ 149828 w 229504"/>
              <a:gd name="connsiteY398" fmla="*/ 66580 h 231543"/>
              <a:gd name="connsiteX399" fmla="*/ 149771 w 229504"/>
              <a:gd name="connsiteY399" fmla="*/ 65199 h 231543"/>
              <a:gd name="connsiteX400" fmla="*/ 149085 w 229504"/>
              <a:gd name="connsiteY400" fmla="*/ 65256 h 231543"/>
              <a:gd name="connsiteX401" fmla="*/ 148533 w 229504"/>
              <a:gd name="connsiteY401" fmla="*/ 66751 h 231543"/>
              <a:gd name="connsiteX402" fmla="*/ 148047 w 229504"/>
              <a:gd name="connsiteY402" fmla="*/ 67428 h 231543"/>
              <a:gd name="connsiteX403" fmla="*/ 146475 w 229504"/>
              <a:gd name="connsiteY403" fmla="*/ 67570 h 231543"/>
              <a:gd name="connsiteX404" fmla="*/ 144751 w 229504"/>
              <a:gd name="connsiteY404" fmla="*/ 66647 h 231543"/>
              <a:gd name="connsiteX405" fmla="*/ 144837 w 229504"/>
              <a:gd name="connsiteY405" fmla="*/ 64656 h 231543"/>
              <a:gd name="connsiteX406" fmla="*/ 144494 w 229504"/>
              <a:gd name="connsiteY406" fmla="*/ 62341 h 231543"/>
              <a:gd name="connsiteX407" fmla="*/ 144646 w 229504"/>
              <a:gd name="connsiteY407" fmla="*/ 61531 h 231543"/>
              <a:gd name="connsiteX408" fmla="*/ 149361 w 229504"/>
              <a:gd name="connsiteY408" fmla="*/ 61331 h 231543"/>
              <a:gd name="connsiteX409" fmla="*/ 150743 w 229504"/>
              <a:gd name="connsiteY409" fmla="*/ 63037 h 231543"/>
              <a:gd name="connsiteX410" fmla="*/ 152409 w 229504"/>
              <a:gd name="connsiteY410" fmla="*/ 62046 h 231543"/>
              <a:gd name="connsiteX411" fmla="*/ 153095 w 229504"/>
              <a:gd name="connsiteY411" fmla="*/ 60979 h 231543"/>
              <a:gd name="connsiteX412" fmla="*/ 155114 w 229504"/>
              <a:gd name="connsiteY412" fmla="*/ 60312 h 231543"/>
              <a:gd name="connsiteX413" fmla="*/ 154810 w 229504"/>
              <a:gd name="connsiteY413" fmla="*/ 62112 h 231543"/>
              <a:gd name="connsiteX414" fmla="*/ 11535 w 229504"/>
              <a:gd name="connsiteY414" fmla="*/ 81172 h 231543"/>
              <a:gd name="connsiteX415" fmla="*/ 12116 w 229504"/>
              <a:gd name="connsiteY415" fmla="*/ 83106 h 231543"/>
              <a:gd name="connsiteX416" fmla="*/ 8782 w 229504"/>
              <a:gd name="connsiteY416" fmla="*/ 81905 h 231543"/>
              <a:gd name="connsiteX417" fmla="*/ 6353 w 229504"/>
              <a:gd name="connsiteY417" fmla="*/ 80181 h 231543"/>
              <a:gd name="connsiteX418" fmla="*/ 4343 w 229504"/>
              <a:gd name="connsiteY418" fmla="*/ 75905 h 231543"/>
              <a:gd name="connsiteX419" fmla="*/ 66 w 229504"/>
              <a:gd name="connsiteY419" fmla="*/ 71038 h 231543"/>
              <a:gd name="connsiteX420" fmla="*/ 0 w 229504"/>
              <a:gd name="connsiteY420" fmla="*/ 69618 h 231543"/>
              <a:gd name="connsiteX421" fmla="*/ 1628 w 229504"/>
              <a:gd name="connsiteY421" fmla="*/ 68542 h 231543"/>
              <a:gd name="connsiteX422" fmla="*/ 5143 w 229504"/>
              <a:gd name="connsiteY422" fmla="*/ 67780 h 231543"/>
              <a:gd name="connsiteX423" fmla="*/ 6562 w 229504"/>
              <a:gd name="connsiteY423" fmla="*/ 68571 h 231543"/>
              <a:gd name="connsiteX424" fmla="*/ 7477 w 229504"/>
              <a:gd name="connsiteY424" fmla="*/ 69390 h 231543"/>
              <a:gd name="connsiteX425" fmla="*/ 7763 w 229504"/>
              <a:gd name="connsiteY425" fmla="*/ 70323 h 231543"/>
              <a:gd name="connsiteX426" fmla="*/ 5772 w 229504"/>
              <a:gd name="connsiteY426" fmla="*/ 72190 h 231543"/>
              <a:gd name="connsiteX427" fmla="*/ 5362 w 229504"/>
              <a:gd name="connsiteY427" fmla="*/ 73038 h 231543"/>
              <a:gd name="connsiteX428" fmla="*/ 6896 w 229504"/>
              <a:gd name="connsiteY428" fmla="*/ 74714 h 231543"/>
              <a:gd name="connsiteX429" fmla="*/ 6877 w 229504"/>
              <a:gd name="connsiteY429" fmla="*/ 75390 h 231543"/>
              <a:gd name="connsiteX430" fmla="*/ 7515 w 229504"/>
              <a:gd name="connsiteY430" fmla="*/ 78639 h 231543"/>
              <a:gd name="connsiteX431" fmla="*/ 8268 w 229504"/>
              <a:gd name="connsiteY431" fmla="*/ 79858 h 231543"/>
              <a:gd name="connsiteX432" fmla="*/ 10201 w 229504"/>
              <a:gd name="connsiteY432" fmla="*/ 80839 h 231543"/>
              <a:gd name="connsiteX433" fmla="*/ 11535 w 229504"/>
              <a:gd name="connsiteY433" fmla="*/ 81172 h 231543"/>
              <a:gd name="connsiteX434" fmla="*/ 180804 w 229504"/>
              <a:gd name="connsiteY434" fmla="*/ 84725 h 231543"/>
              <a:gd name="connsiteX435" fmla="*/ 180337 w 229504"/>
              <a:gd name="connsiteY435" fmla="*/ 86763 h 231543"/>
              <a:gd name="connsiteX436" fmla="*/ 184032 w 229504"/>
              <a:gd name="connsiteY436" fmla="*/ 90145 h 231543"/>
              <a:gd name="connsiteX437" fmla="*/ 185290 w 229504"/>
              <a:gd name="connsiteY437" fmla="*/ 92288 h 231543"/>
              <a:gd name="connsiteX438" fmla="*/ 185756 w 229504"/>
              <a:gd name="connsiteY438" fmla="*/ 94364 h 231543"/>
              <a:gd name="connsiteX439" fmla="*/ 185442 w 229504"/>
              <a:gd name="connsiteY439" fmla="*/ 94964 h 231543"/>
              <a:gd name="connsiteX440" fmla="*/ 184042 w 229504"/>
              <a:gd name="connsiteY440" fmla="*/ 93840 h 231543"/>
              <a:gd name="connsiteX441" fmla="*/ 182889 w 229504"/>
              <a:gd name="connsiteY441" fmla="*/ 93478 h 231543"/>
              <a:gd name="connsiteX442" fmla="*/ 183280 w 229504"/>
              <a:gd name="connsiteY442" fmla="*/ 94964 h 231543"/>
              <a:gd name="connsiteX443" fmla="*/ 184461 w 229504"/>
              <a:gd name="connsiteY443" fmla="*/ 96241 h 231543"/>
              <a:gd name="connsiteX444" fmla="*/ 182366 w 229504"/>
              <a:gd name="connsiteY444" fmla="*/ 96974 h 231543"/>
              <a:gd name="connsiteX445" fmla="*/ 180270 w 229504"/>
              <a:gd name="connsiteY445" fmla="*/ 96936 h 231543"/>
              <a:gd name="connsiteX446" fmla="*/ 174136 w 229504"/>
              <a:gd name="connsiteY446" fmla="*/ 95155 h 231543"/>
              <a:gd name="connsiteX447" fmla="*/ 172726 w 229504"/>
              <a:gd name="connsiteY447" fmla="*/ 93259 h 231543"/>
              <a:gd name="connsiteX448" fmla="*/ 176393 w 229504"/>
              <a:gd name="connsiteY448" fmla="*/ 90411 h 231543"/>
              <a:gd name="connsiteX449" fmla="*/ 177136 w 229504"/>
              <a:gd name="connsiteY449" fmla="*/ 89259 h 231543"/>
              <a:gd name="connsiteX450" fmla="*/ 174545 w 229504"/>
              <a:gd name="connsiteY450" fmla="*/ 89373 h 231543"/>
              <a:gd name="connsiteX451" fmla="*/ 171774 w 229504"/>
              <a:gd name="connsiteY451" fmla="*/ 92755 h 231543"/>
              <a:gd name="connsiteX452" fmla="*/ 167335 w 229504"/>
              <a:gd name="connsiteY452" fmla="*/ 91269 h 231543"/>
              <a:gd name="connsiteX453" fmla="*/ 165973 w 229504"/>
              <a:gd name="connsiteY453" fmla="*/ 89906 h 231543"/>
              <a:gd name="connsiteX454" fmla="*/ 165668 w 229504"/>
              <a:gd name="connsiteY454" fmla="*/ 89173 h 231543"/>
              <a:gd name="connsiteX455" fmla="*/ 167421 w 229504"/>
              <a:gd name="connsiteY455" fmla="*/ 86163 h 231543"/>
              <a:gd name="connsiteX456" fmla="*/ 170545 w 229504"/>
              <a:gd name="connsiteY456" fmla="*/ 86268 h 231543"/>
              <a:gd name="connsiteX457" fmla="*/ 172193 w 229504"/>
              <a:gd name="connsiteY457" fmla="*/ 85592 h 231543"/>
              <a:gd name="connsiteX458" fmla="*/ 174241 w 229504"/>
              <a:gd name="connsiteY458" fmla="*/ 84639 h 231543"/>
              <a:gd name="connsiteX459" fmla="*/ 174260 w 229504"/>
              <a:gd name="connsiteY459" fmla="*/ 83210 h 231543"/>
              <a:gd name="connsiteX460" fmla="*/ 179136 w 229504"/>
              <a:gd name="connsiteY460" fmla="*/ 82887 h 231543"/>
              <a:gd name="connsiteX461" fmla="*/ 180804 w 229504"/>
              <a:gd name="connsiteY461" fmla="*/ 84725 h 231543"/>
              <a:gd name="connsiteX462" fmla="*/ 113386 w 229504"/>
              <a:gd name="connsiteY462" fmla="*/ 90611 h 231543"/>
              <a:gd name="connsiteX463" fmla="*/ 112137 w 229504"/>
              <a:gd name="connsiteY463" fmla="*/ 91011 h 231543"/>
              <a:gd name="connsiteX464" fmla="*/ 113386 w 229504"/>
              <a:gd name="connsiteY464" fmla="*/ 88268 h 231543"/>
              <a:gd name="connsiteX465" fmla="*/ 115595 w 229504"/>
              <a:gd name="connsiteY465" fmla="*/ 86849 h 231543"/>
              <a:gd name="connsiteX466" fmla="*/ 114766 w 229504"/>
              <a:gd name="connsiteY466" fmla="*/ 89154 h 231543"/>
              <a:gd name="connsiteX467" fmla="*/ 113386 w 229504"/>
              <a:gd name="connsiteY467" fmla="*/ 90611 h 231543"/>
              <a:gd name="connsiteX468" fmla="*/ 110490 w 229504"/>
              <a:gd name="connsiteY468" fmla="*/ 92116 h 231543"/>
              <a:gd name="connsiteX469" fmla="*/ 109299 w 229504"/>
              <a:gd name="connsiteY469" fmla="*/ 93278 h 231543"/>
              <a:gd name="connsiteX470" fmla="*/ 107451 w 229504"/>
              <a:gd name="connsiteY470" fmla="*/ 92774 h 231543"/>
              <a:gd name="connsiteX471" fmla="*/ 105518 w 229504"/>
              <a:gd name="connsiteY471" fmla="*/ 88887 h 231543"/>
              <a:gd name="connsiteX472" fmla="*/ 110490 w 229504"/>
              <a:gd name="connsiteY472" fmla="*/ 92116 h 231543"/>
              <a:gd name="connsiteX473" fmla="*/ 100755 w 229504"/>
              <a:gd name="connsiteY473" fmla="*/ 97450 h 231543"/>
              <a:gd name="connsiteX474" fmla="*/ 102270 w 229504"/>
              <a:gd name="connsiteY474" fmla="*/ 101165 h 231543"/>
              <a:gd name="connsiteX475" fmla="*/ 103689 w 229504"/>
              <a:gd name="connsiteY475" fmla="*/ 102413 h 231543"/>
              <a:gd name="connsiteX476" fmla="*/ 106661 w 229504"/>
              <a:gd name="connsiteY476" fmla="*/ 103889 h 231543"/>
              <a:gd name="connsiteX477" fmla="*/ 108061 w 229504"/>
              <a:gd name="connsiteY477" fmla="*/ 104080 h 231543"/>
              <a:gd name="connsiteX478" fmla="*/ 113138 w 229504"/>
              <a:gd name="connsiteY478" fmla="*/ 106747 h 231543"/>
              <a:gd name="connsiteX479" fmla="*/ 119033 w 229504"/>
              <a:gd name="connsiteY479" fmla="*/ 107280 h 231543"/>
              <a:gd name="connsiteX480" fmla="*/ 119796 w 229504"/>
              <a:gd name="connsiteY480" fmla="*/ 108052 h 231543"/>
              <a:gd name="connsiteX481" fmla="*/ 120519 w 229504"/>
              <a:gd name="connsiteY481" fmla="*/ 110100 h 231543"/>
              <a:gd name="connsiteX482" fmla="*/ 121720 w 229504"/>
              <a:gd name="connsiteY482" fmla="*/ 111709 h 231543"/>
              <a:gd name="connsiteX483" fmla="*/ 122025 w 229504"/>
              <a:gd name="connsiteY483" fmla="*/ 112957 h 231543"/>
              <a:gd name="connsiteX484" fmla="*/ 121396 w 229504"/>
              <a:gd name="connsiteY484" fmla="*/ 114348 h 231543"/>
              <a:gd name="connsiteX485" fmla="*/ 122263 w 229504"/>
              <a:gd name="connsiteY485" fmla="*/ 118586 h 231543"/>
              <a:gd name="connsiteX486" fmla="*/ 123749 w 229504"/>
              <a:gd name="connsiteY486" fmla="*/ 122606 h 231543"/>
              <a:gd name="connsiteX487" fmla="*/ 125987 w 229504"/>
              <a:gd name="connsiteY487" fmla="*/ 124549 h 231543"/>
              <a:gd name="connsiteX488" fmla="*/ 128778 w 229504"/>
              <a:gd name="connsiteY488" fmla="*/ 125139 h 231543"/>
              <a:gd name="connsiteX489" fmla="*/ 131435 w 229504"/>
              <a:gd name="connsiteY489" fmla="*/ 125054 h 231543"/>
              <a:gd name="connsiteX490" fmla="*/ 132102 w 229504"/>
              <a:gd name="connsiteY490" fmla="*/ 125854 h 231543"/>
              <a:gd name="connsiteX491" fmla="*/ 131836 w 229504"/>
              <a:gd name="connsiteY491" fmla="*/ 129359 h 231543"/>
              <a:gd name="connsiteX492" fmla="*/ 130711 w 229504"/>
              <a:gd name="connsiteY492" fmla="*/ 130731 h 231543"/>
              <a:gd name="connsiteX493" fmla="*/ 129797 w 229504"/>
              <a:gd name="connsiteY493" fmla="*/ 131064 h 231543"/>
              <a:gd name="connsiteX494" fmla="*/ 129006 w 229504"/>
              <a:gd name="connsiteY494" fmla="*/ 130702 h 231543"/>
              <a:gd name="connsiteX495" fmla="*/ 128282 w 229504"/>
              <a:gd name="connsiteY495" fmla="*/ 129883 h 231543"/>
              <a:gd name="connsiteX496" fmla="*/ 127502 w 229504"/>
              <a:gd name="connsiteY496" fmla="*/ 129492 h 231543"/>
              <a:gd name="connsiteX497" fmla="*/ 125977 w 229504"/>
              <a:gd name="connsiteY497" fmla="*/ 129426 h 231543"/>
              <a:gd name="connsiteX498" fmla="*/ 124863 w 229504"/>
              <a:gd name="connsiteY498" fmla="*/ 128016 h 231543"/>
              <a:gd name="connsiteX499" fmla="*/ 122034 w 229504"/>
              <a:gd name="connsiteY499" fmla="*/ 126082 h 231543"/>
              <a:gd name="connsiteX500" fmla="*/ 121510 w 229504"/>
              <a:gd name="connsiteY500" fmla="*/ 124921 h 231543"/>
              <a:gd name="connsiteX501" fmla="*/ 121415 w 229504"/>
              <a:gd name="connsiteY501" fmla="*/ 123139 h 231543"/>
              <a:gd name="connsiteX502" fmla="*/ 120215 w 229504"/>
              <a:gd name="connsiteY502" fmla="*/ 121825 h 231543"/>
              <a:gd name="connsiteX503" fmla="*/ 119110 w 229504"/>
              <a:gd name="connsiteY503" fmla="*/ 119329 h 231543"/>
              <a:gd name="connsiteX504" fmla="*/ 118062 w 229504"/>
              <a:gd name="connsiteY504" fmla="*/ 118634 h 231543"/>
              <a:gd name="connsiteX505" fmla="*/ 117481 w 229504"/>
              <a:gd name="connsiteY505" fmla="*/ 117377 h 231543"/>
              <a:gd name="connsiteX506" fmla="*/ 117434 w 229504"/>
              <a:gd name="connsiteY506" fmla="*/ 116843 h 231543"/>
              <a:gd name="connsiteX507" fmla="*/ 113319 w 229504"/>
              <a:gd name="connsiteY507" fmla="*/ 116472 h 231543"/>
              <a:gd name="connsiteX508" fmla="*/ 109918 w 229504"/>
              <a:gd name="connsiteY508" fmla="*/ 116462 h 231543"/>
              <a:gd name="connsiteX509" fmla="*/ 107032 w 229504"/>
              <a:gd name="connsiteY509" fmla="*/ 115043 h 231543"/>
              <a:gd name="connsiteX510" fmla="*/ 106137 w 229504"/>
              <a:gd name="connsiteY510" fmla="*/ 111319 h 231543"/>
              <a:gd name="connsiteX511" fmla="*/ 104422 w 229504"/>
              <a:gd name="connsiteY511" fmla="*/ 110319 h 231543"/>
              <a:gd name="connsiteX512" fmla="*/ 103137 w 229504"/>
              <a:gd name="connsiteY512" fmla="*/ 109261 h 231543"/>
              <a:gd name="connsiteX513" fmla="*/ 102070 w 229504"/>
              <a:gd name="connsiteY513" fmla="*/ 107795 h 231543"/>
              <a:gd name="connsiteX514" fmla="*/ 99364 w 229504"/>
              <a:gd name="connsiteY514" fmla="*/ 105099 h 231543"/>
              <a:gd name="connsiteX515" fmla="*/ 96374 w 229504"/>
              <a:gd name="connsiteY515" fmla="*/ 102841 h 231543"/>
              <a:gd name="connsiteX516" fmla="*/ 93478 w 229504"/>
              <a:gd name="connsiteY516" fmla="*/ 101346 h 231543"/>
              <a:gd name="connsiteX517" fmla="*/ 90411 w 229504"/>
              <a:gd name="connsiteY517" fmla="*/ 100365 h 231543"/>
              <a:gd name="connsiteX518" fmla="*/ 87916 w 229504"/>
              <a:gd name="connsiteY518" fmla="*/ 101518 h 231543"/>
              <a:gd name="connsiteX519" fmla="*/ 86458 w 229504"/>
              <a:gd name="connsiteY519" fmla="*/ 101251 h 231543"/>
              <a:gd name="connsiteX520" fmla="*/ 86163 w 229504"/>
              <a:gd name="connsiteY520" fmla="*/ 100470 h 231543"/>
              <a:gd name="connsiteX521" fmla="*/ 89268 w 229504"/>
              <a:gd name="connsiteY521" fmla="*/ 98917 h 231543"/>
              <a:gd name="connsiteX522" fmla="*/ 93535 w 229504"/>
              <a:gd name="connsiteY522" fmla="*/ 95945 h 231543"/>
              <a:gd name="connsiteX523" fmla="*/ 96535 w 229504"/>
              <a:gd name="connsiteY523" fmla="*/ 94964 h 231543"/>
              <a:gd name="connsiteX524" fmla="*/ 97993 w 229504"/>
              <a:gd name="connsiteY524" fmla="*/ 94840 h 231543"/>
              <a:gd name="connsiteX525" fmla="*/ 100755 w 229504"/>
              <a:gd name="connsiteY525" fmla="*/ 97450 h 231543"/>
              <a:gd name="connsiteX526" fmla="*/ 134417 w 229504"/>
              <a:gd name="connsiteY526" fmla="*/ 102565 h 231543"/>
              <a:gd name="connsiteX527" fmla="*/ 131597 w 229504"/>
              <a:gd name="connsiteY527" fmla="*/ 103394 h 231543"/>
              <a:gd name="connsiteX528" fmla="*/ 130845 w 229504"/>
              <a:gd name="connsiteY528" fmla="*/ 103261 h 231543"/>
              <a:gd name="connsiteX529" fmla="*/ 131473 w 229504"/>
              <a:gd name="connsiteY529" fmla="*/ 102213 h 231543"/>
              <a:gd name="connsiteX530" fmla="*/ 131521 w 229504"/>
              <a:gd name="connsiteY530" fmla="*/ 101775 h 231543"/>
              <a:gd name="connsiteX531" fmla="*/ 128701 w 229504"/>
              <a:gd name="connsiteY531" fmla="*/ 99851 h 231543"/>
              <a:gd name="connsiteX532" fmla="*/ 129035 w 229504"/>
              <a:gd name="connsiteY532" fmla="*/ 97355 h 231543"/>
              <a:gd name="connsiteX533" fmla="*/ 129368 w 229504"/>
              <a:gd name="connsiteY533" fmla="*/ 96717 h 231543"/>
              <a:gd name="connsiteX534" fmla="*/ 131464 w 229504"/>
              <a:gd name="connsiteY534" fmla="*/ 98022 h 231543"/>
              <a:gd name="connsiteX535" fmla="*/ 131921 w 229504"/>
              <a:gd name="connsiteY535" fmla="*/ 100194 h 231543"/>
              <a:gd name="connsiteX536" fmla="*/ 134417 w 229504"/>
              <a:gd name="connsiteY536" fmla="*/ 102565 h 231543"/>
              <a:gd name="connsiteX537" fmla="*/ 27813 w 229504"/>
              <a:gd name="connsiteY537" fmla="*/ 109404 h 231543"/>
              <a:gd name="connsiteX538" fmla="*/ 26775 w 229504"/>
              <a:gd name="connsiteY538" fmla="*/ 109671 h 231543"/>
              <a:gd name="connsiteX539" fmla="*/ 25879 w 229504"/>
              <a:gd name="connsiteY539" fmla="*/ 109490 h 231543"/>
              <a:gd name="connsiteX540" fmla="*/ 25069 w 229504"/>
              <a:gd name="connsiteY540" fmla="*/ 109642 h 231543"/>
              <a:gd name="connsiteX541" fmla="*/ 24279 w 229504"/>
              <a:gd name="connsiteY541" fmla="*/ 110290 h 231543"/>
              <a:gd name="connsiteX542" fmla="*/ 24365 w 229504"/>
              <a:gd name="connsiteY542" fmla="*/ 107595 h 231543"/>
              <a:gd name="connsiteX543" fmla="*/ 25289 w 229504"/>
              <a:gd name="connsiteY543" fmla="*/ 104232 h 231543"/>
              <a:gd name="connsiteX544" fmla="*/ 26412 w 229504"/>
              <a:gd name="connsiteY544" fmla="*/ 102270 h 231543"/>
              <a:gd name="connsiteX545" fmla="*/ 28004 w 229504"/>
              <a:gd name="connsiteY545" fmla="*/ 101355 h 231543"/>
              <a:gd name="connsiteX546" fmla="*/ 28680 w 229504"/>
              <a:gd name="connsiteY546" fmla="*/ 102899 h 231543"/>
              <a:gd name="connsiteX547" fmla="*/ 28556 w 229504"/>
              <a:gd name="connsiteY547" fmla="*/ 108385 h 231543"/>
              <a:gd name="connsiteX548" fmla="*/ 27813 w 229504"/>
              <a:gd name="connsiteY548" fmla="*/ 109404 h 231543"/>
              <a:gd name="connsiteX549" fmla="*/ 172355 w 229504"/>
              <a:gd name="connsiteY549" fmla="*/ 122672 h 231543"/>
              <a:gd name="connsiteX550" fmla="*/ 169802 w 229504"/>
              <a:gd name="connsiteY550" fmla="*/ 124587 h 231543"/>
              <a:gd name="connsiteX551" fmla="*/ 166954 w 229504"/>
              <a:gd name="connsiteY551" fmla="*/ 121815 h 231543"/>
              <a:gd name="connsiteX552" fmla="*/ 166488 w 229504"/>
              <a:gd name="connsiteY552" fmla="*/ 120920 h 231543"/>
              <a:gd name="connsiteX553" fmla="*/ 168583 w 229504"/>
              <a:gd name="connsiteY553" fmla="*/ 119796 h 231543"/>
              <a:gd name="connsiteX554" fmla="*/ 169621 w 229504"/>
              <a:gd name="connsiteY554" fmla="*/ 118072 h 231543"/>
              <a:gd name="connsiteX555" fmla="*/ 168783 w 229504"/>
              <a:gd name="connsiteY555" fmla="*/ 115948 h 231543"/>
              <a:gd name="connsiteX556" fmla="*/ 165878 w 229504"/>
              <a:gd name="connsiteY556" fmla="*/ 112805 h 231543"/>
              <a:gd name="connsiteX557" fmla="*/ 165735 w 229504"/>
              <a:gd name="connsiteY557" fmla="*/ 110576 h 231543"/>
              <a:gd name="connsiteX558" fmla="*/ 170183 w 229504"/>
              <a:gd name="connsiteY558" fmla="*/ 109633 h 231543"/>
              <a:gd name="connsiteX559" fmla="*/ 172802 w 229504"/>
              <a:gd name="connsiteY559" fmla="*/ 111576 h 231543"/>
              <a:gd name="connsiteX560" fmla="*/ 174136 w 229504"/>
              <a:gd name="connsiteY560" fmla="*/ 111709 h 231543"/>
              <a:gd name="connsiteX561" fmla="*/ 173621 w 229504"/>
              <a:gd name="connsiteY561" fmla="*/ 113567 h 231543"/>
              <a:gd name="connsiteX562" fmla="*/ 173850 w 229504"/>
              <a:gd name="connsiteY562" fmla="*/ 114167 h 231543"/>
              <a:gd name="connsiteX563" fmla="*/ 174050 w 229504"/>
              <a:gd name="connsiteY563" fmla="*/ 119787 h 231543"/>
              <a:gd name="connsiteX564" fmla="*/ 172812 w 229504"/>
              <a:gd name="connsiteY564" fmla="*/ 120577 h 231543"/>
              <a:gd name="connsiteX565" fmla="*/ 172612 w 229504"/>
              <a:gd name="connsiteY565" fmla="*/ 122120 h 231543"/>
              <a:gd name="connsiteX566" fmla="*/ 172355 w 229504"/>
              <a:gd name="connsiteY566" fmla="*/ 122672 h 231543"/>
              <a:gd name="connsiteX567" fmla="*/ 29727 w 229504"/>
              <a:gd name="connsiteY567" fmla="*/ 118901 h 231543"/>
              <a:gd name="connsiteX568" fmla="*/ 28403 w 229504"/>
              <a:gd name="connsiteY568" fmla="*/ 119272 h 231543"/>
              <a:gd name="connsiteX569" fmla="*/ 26727 w 229504"/>
              <a:gd name="connsiteY569" fmla="*/ 116024 h 231543"/>
              <a:gd name="connsiteX570" fmla="*/ 26118 w 229504"/>
              <a:gd name="connsiteY570" fmla="*/ 113776 h 231543"/>
              <a:gd name="connsiteX571" fmla="*/ 26822 w 229504"/>
              <a:gd name="connsiteY571" fmla="*/ 113652 h 231543"/>
              <a:gd name="connsiteX572" fmla="*/ 27489 w 229504"/>
              <a:gd name="connsiteY572" fmla="*/ 113910 h 231543"/>
              <a:gd name="connsiteX573" fmla="*/ 28194 w 229504"/>
              <a:gd name="connsiteY573" fmla="*/ 114757 h 231543"/>
              <a:gd name="connsiteX574" fmla="*/ 28194 w 229504"/>
              <a:gd name="connsiteY574" fmla="*/ 115624 h 231543"/>
              <a:gd name="connsiteX575" fmla="*/ 28480 w 229504"/>
              <a:gd name="connsiteY575" fmla="*/ 116557 h 231543"/>
              <a:gd name="connsiteX576" fmla="*/ 29213 w 229504"/>
              <a:gd name="connsiteY576" fmla="*/ 117672 h 231543"/>
              <a:gd name="connsiteX577" fmla="*/ 29727 w 229504"/>
              <a:gd name="connsiteY577" fmla="*/ 118901 h 231543"/>
              <a:gd name="connsiteX578" fmla="*/ 25822 w 229504"/>
              <a:gd name="connsiteY578" fmla="*/ 117072 h 231543"/>
              <a:gd name="connsiteX579" fmla="*/ 26155 w 229504"/>
              <a:gd name="connsiteY579" fmla="*/ 120996 h 231543"/>
              <a:gd name="connsiteX580" fmla="*/ 28041 w 229504"/>
              <a:gd name="connsiteY580" fmla="*/ 121729 h 231543"/>
              <a:gd name="connsiteX581" fmla="*/ 30546 w 229504"/>
              <a:gd name="connsiteY581" fmla="*/ 125254 h 231543"/>
              <a:gd name="connsiteX582" fmla="*/ 30337 w 229504"/>
              <a:gd name="connsiteY582" fmla="*/ 127054 h 231543"/>
              <a:gd name="connsiteX583" fmla="*/ 29813 w 229504"/>
              <a:gd name="connsiteY583" fmla="*/ 127673 h 231543"/>
              <a:gd name="connsiteX584" fmla="*/ 25660 w 229504"/>
              <a:gd name="connsiteY584" fmla="*/ 126006 h 231543"/>
              <a:gd name="connsiteX585" fmla="*/ 24669 w 229504"/>
              <a:gd name="connsiteY585" fmla="*/ 126759 h 231543"/>
              <a:gd name="connsiteX586" fmla="*/ 23460 w 229504"/>
              <a:gd name="connsiteY586" fmla="*/ 126454 h 231543"/>
              <a:gd name="connsiteX587" fmla="*/ 22707 w 229504"/>
              <a:gd name="connsiteY587" fmla="*/ 124501 h 231543"/>
              <a:gd name="connsiteX588" fmla="*/ 22793 w 229504"/>
              <a:gd name="connsiteY588" fmla="*/ 123815 h 231543"/>
              <a:gd name="connsiteX589" fmla="*/ 22117 w 229504"/>
              <a:gd name="connsiteY589" fmla="*/ 122644 h 231543"/>
              <a:gd name="connsiteX590" fmla="*/ 21545 w 229504"/>
              <a:gd name="connsiteY590" fmla="*/ 122120 h 231543"/>
              <a:gd name="connsiteX591" fmla="*/ 19917 w 229504"/>
              <a:gd name="connsiteY591" fmla="*/ 123673 h 231543"/>
              <a:gd name="connsiteX592" fmla="*/ 18888 w 229504"/>
              <a:gd name="connsiteY592" fmla="*/ 123958 h 231543"/>
              <a:gd name="connsiteX593" fmla="*/ 18888 w 229504"/>
              <a:gd name="connsiteY593" fmla="*/ 122539 h 231543"/>
              <a:gd name="connsiteX594" fmla="*/ 20402 w 229504"/>
              <a:gd name="connsiteY594" fmla="*/ 118634 h 231543"/>
              <a:gd name="connsiteX595" fmla="*/ 21107 w 229504"/>
              <a:gd name="connsiteY595" fmla="*/ 117977 h 231543"/>
              <a:gd name="connsiteX596" fmla="*/ 22345 w 229504"/>
              <a:gd name="connsiteY596" fmla="*/ 119262 h 231543"/>
              <a:gd name="connsiteX597" fmla="*/ 23365 w 229504"/>
              <a:gd name="connsiteY597" fmla="*/ 118786 h 231543"/>
              <a:gd name="connsiteX598" fmla="*/ 24136 w 229504"/>
              <a:gd name="connsiteY598" fmla="*/ 116672 h 231543"/>
              <a:gd name="connsiteX599" fmla="*/ 24184 w 229504"/>
              <a:gd name="connsiteY599" fmla="*/ 114567 h 231543"/>
              <a:gd name="connsiteX600" fmla="*/ 24536 w 229504"/>
              <a:gd name="connsiteY600" fmla="*/ 113948 h 231543"/>
              <a:gd name="connsiteX601" fmla="*/ 25822 w 229504"/>
              <a:gd name="connsiteY601" fmla="*/ 117072 h 231543"/>
              <a:gd name="connsiteX602" fmla="*/ 104374 w 229504"/>
              <a:gd name="connsiteY602" fmla="*/ 132559 h 231543"/>
              <a:gd name="connsiteX603" fmla="*/ 103318 w 229504"/>
              <a:gd name="connsiteY603" fmla="*/ 133388 h 231543"/>
              <a:gd name="connsiteX604" fmla="*/ 102127 w 229504"/>
              <a:gd name="connsiteY604" fmla="*/ 133350 h 231543"/>
              <a:gd name="connsiteX605" fmla="*/ 101279 w 229504"/>
              <a:gd name="connsiteY605" fmla="*/ 133045 h 231543"/>
              <a:gd name="connsiteX606" fmla="*/ 100860 w 229504"/>
              <a:gd name="connsiteY606" fmla="*/ 132379 h 231543"/>
              <a:gd name="connsiteX607" fmla="*/ 101384 w 229504"/>
              <a:gd name="connsiteY607" fmla="*/ 132064 h 231543"/>
              <a:gd name="connsiteX608" fmla="*/ 102003 w 229504"/>
              <a:gd name="connsiteY608" fmla="*/ 130721 h 231543"/>
              <a:gd name="connsiteX609" fmla="*/ 102575 w 229504"/>
              <a:gd name="connsiteY609" fmla="*/ 130359 h 231543"/>
              <a:gd name="connsiteX610" fmla="*/ 103422 w 229504"/>
              <a:gd name="connsiteY610" fmla="*/ 130531 h 231543"/>
              <a:gd name="connsiteX611" fmla="*/ 103946 w 229504"/>
              <a:gd name="connsiteY611" fmla="*/ 131074 h 231543"/>
              <a:gd name="connsiteX612" fmla="*/ 104374 w 229504"/>
              <a:gd name="connsiteY612" fmla="*/ 132559 h 231543"/>
              <a:gd name="connsiteX613" fmla="*/ 142884 w 229504"/>
              <a:gd name="connsiteY613" fmla="*/ 138160 h 231543"/>
              <a:gd name="connsiteX614" fmla="*/ 142094 w 229504"/>
              <a:gd name="connsiteY614" fmla="*/ 140418 h 231543"/>
              <a:gd name="connsiteX615" fmla="*/ 140008 w 229504"/>
              <a:gd name="connsiteY615" fmla="*/ 137789 h 231543"/>
              <a:gd name="connsiteX616" fmla="*/ 137722 w 229504"/>
              <a:gd name="connsiteY616" fmla="*/ 135989 h 231543"/>
              <a:gd name="connsiteX617" fmla="*/ 136864 w 229504"/>
              <a:gd name="connsiteY617" fmla="*/ 134407 h 231543"/>
              <a:gd name="connsiteX618" fmla="*/ 135474 w 229504"/>
              <a:gd name="connsiteY618" fmla="*/ 133455 h 231543"/>
              <a:gd name="connsiteX619" fmla="*/ 135093 w 229504"/>
              <a:gd name="connsiteY619" fmla="*/ 131331 h 231543"/>
              <a:gd name="connsiteX620" fmla="*/ 136779 w 229504"/>
              <a:gd name="connsiteY620" fmla="*/ 130464 h 231543"/>
              <a:gd name="connsiteX621" fmla="*/ 137503 w 229504"/>
              <a:gd name="connsiteY621" fmla="*/ 130378 h 231543"/>
              <a:gd name="connsiteX622" fmla="*/ 139236 w 229504"/>
              <a:gd name="connsiteY622" fmla="*/ 132960 h 231543"/>
              <a:gd name="connsiteX623" fmla="*/ 141941 w 229504"/>
              <a:gd name="connsiteY623" fmla="*/ 133255 h 231543"/>
              <a:gd name="connsiteX624" fmla="*/ 141731 w 229504"/>
              <a:gd name="connsiteY624" fmla="*/ 134846 h 231543"/>
              <a:gd name="connsiteX625" fmla="*/ 142589 w 229504"/>
              <a:gd name="connsiteY625" fmla="*/ 136893 h 231543"/>
              <a:gd name="connsiteX626" fmla="*/ 142884 w 229504"/>
              <a:gd name="connsiteY626" fmla="*/ 138160 h 231543"/>
              <a:gd name="connsiteX627" fmla="*/ 33204 w 229504"/>
              <a:gd name="connsiteY627" fmla="*/ 136627 h 231543"/>
              <a:gd name="connsiteX628" fmla="*/ 36023 w 229504"/>
              <a:gd name="connsiteY628" fmla="*/ 139903 h 231543"/>
              <a:gd name="connsiteX629" fmla="*/ 33747 w 229504"/>
              <a:gd name="connsiteY629" fmla="*/ 139094 h 231543"/>
              <a:gd name="connsiteX630" fmla="*/ 31328 w 229504"/>
              <a:gd name="connsiteY630" fmla="*/ 141361 h 231543"/>
              <a:gd name="connsiteX631" fmla="*/ 28260 w 229504"/>
              <a:gd name="connsiteY631" fmla="*/ 138713 h 231543"/>
              <a:gd name="connsiteX632" fmla="*/ 26422 w 229504"/>
              <a:gd name="connsiteY632" fmla="*/ 136027 h 231543"/>
              <a:gd name="connsiteX633" fmla="*/ 26012 w 229504"/>
              <a:gd name="connsiteY633" fmla="*/ 134950 h 231543"/>
              <a:gd name="connsiteX634" fmla="*/ 27937 w 229504"/>
              <a:gd name="connsiteY634" fmla="*/ 132436 h 231543"/>
              <a:gd name="connsiteX635" fmla="*/ 29727 w 229504"/>
              <a:gd name="connsiteY635" fmla="*/ 135017 h 231543"/>
              <a:gd name="connsiteX636" fmla="*/ 31899 w 229504"/>
              <a:gd name="connsiteY636" fmla="*/ 135427 h 231543"/>
              <a:gd name="connsiteX637" fmla="*/ 33204 w 229504"/>
              <a:gd name="connsiteY637" fmla="*/ 136627 h 231543"/>
              <a:gd name="connsiteX638" fmla="*/ 191881 w 229504"/>
              <a:gd name="connsiteY638" fmla="*/ 136417 h 231543"/>
              <a:gd name="connsiteX639" fmla="*/ 195167 w 229504"/>
              <a:gd name="connsiteY639" fmla="*/ 137531 h 231543"/>
              <a:gd name="connsiteX640" fmla="*/ 196082 w 229504"/>
              <a:gd name="connsiteY640" fmla="*/ 137408 h 231543"/>
              <a:gd name="connsiteX641" fmla="*/ 197634 w 229504"/>
              <a:gd name="connsiteY641" fmla="*/ 137808 h 231543"/>
              <a:gd name="connsiteX642" fmla="*/ 198044 w 229504"/>
              <a:gd name="connsiteY642" fmla="*/ 139846 h 231543"/>
              <a:gd name="connsiteX643" fmla="*/ 195986 w 229504"/>
              <a:gd name="connsiteY643" fmla="*/ 140141 h 231543"/>
              <a:gd name="connsiteX644" fmla="*/ 192424 w 229504"/>
              <a:gd name="connsiteY644" fmla="*/ 142018 h 231543"/>
              <a:gd name="connsiteX645" fmla="*/ 190909 w 229504"/>
              <a:gd name="connsiteY645" fmla="*/ 141608 h 231543"/>
              <a:gd name="connsiteX646" fmla="*/ 189100 w 229504"/>
              <a:gd name="connsiteY646" fmla="*/ 139980 h 231543"/>
              <a:gd name="connsiteX647" fmla="*/ 186223 w 229504"/>
              <a:gd name="connsiteY647" fmla="*/ 139808 h 231543"/>
              <a:gd name="connsiteX648" fmla="*/ 185375 w 229504"/>
              <a:gd name="connsiteY648" fmla="*/ 139360 h 231543"/>
              <a:gd name="connsiteX649" fmla="*/ 186918 w 229504"/>
              <a:gd name="connsiteY649" fmla="*/ 137436 h 231543"/>
              <a:gd name="connsiteX650" fmla="*/ 189719 w 229504"/>
              <a:gd name="connsiteY650" fmla="*/ 136465 h 231543"/>
              <a:gd name="connsiteX651" fmla="*/ 191881 w 229504"/>
              <a:gd name="connsiteY651" fmla="*/ 136417 h 231543"/>
              <a:gd name="connsiteX652" fmla="*/ 125892 w 229504"/>
              <a:gd name="connsiteY652" fmla="*/ 144304 h 231543"/>
              <a:gd name="connsiteX653" fmla="*/ 124101 w 229504"/>
              <a:gd name="connsiteY653" fmla="*/ 145933 h 231543"/>
              <a:gd name="connsiteX654" fmla="*/ 123796 w 229504"/>
              <a:gd name="connsiteY654" fmla="*/ 143485 h 231543"/>
              <a:gd name="connsiteX655" fmla="*/ 124949 w 229504"/>
              <a:gd name="connsiteY655" fmla="*/ 140903 h 231543"/>
              <a:gd name="connsiteX656" fmla="*/ 126520 w 229504"/>
              <a:gd name="connsiteY656" fmla="*/ 140741 h 231543"/>
              <a:gd name="connsiteX657" fmla="*/ 127102 w 229504"/>
              <a:gd name="connsiteY657" fmla="*/ 141875 h 231543"/>
              <a:gd name="connsiteX658" fmla="*/ 125892 w 229504"/>
              <a:gd name="connsiteY658" fmla="*/ 144304 h 231543"/>
              <a:gd name="connsiteX659" fmla="*/ 149952 w 229504"/>
              <a:gd name="connsiteY659" fmla="*/ 143542 h 231543"/>
              <a:gd name="connsiteX660" fmla="*/ 148961 w 229504"/>
              <a:gd name="connsiteY660" fmla="*/ 145713 h 231543"/>
              <a:gd name="connsiteX661" fmla="*/ 147295 w 229504"/>
              <a:gd name="connsiteY661" fmla="*/ 145380 h 231543"/>
              <a:gd name="connsiteX662" fmla="*/ 144503 w 229504"/>
              <a:gd name="connsiteY662" fmla="*/ 143047 h 231543"/>
              <a:gd name="connsiteX663" fmla="*/ 143551 w 229504"/>
              <a:gd name="connsiteY663" fmla="*/ 141989 h 231543"/>
              <a:gd name="connsiteX664" fmla="*/ 143027 w 229504"/>
              <a:gd name="connsiteY664" fmla="*/ 140951 h 231543"/>
              <a:gd name="connsiteX665" fmla="*/ 144170 w 229504"/>
              <a:gd name="connsiteY665" fmla="*/ 140827 h 231543"/>
              <a:gd name="connsiteX666" fmla="*/ 145570 w 229504"/>
              <a:gd name="connsiteY666" fmla="*/ 141932 h 231543"/>
              <a:gd name="connsiteX667" fmla="*/ 149142 w 229504"/>
              <a:gd name="connsiteY667" fmla="*/ 142513 h 231543"/>
              <a:gd name="connsiteX668" fmla="*/ 149952 w 229504"/>
              <a:gd name="connsiteY668" fmla="*/ 143542 h 231543"/>
              <a:gd name="connsiteX669" fmla="*/ 170621 w 229504"/>
              <a:gd name="connsiteY669" fmla="*/ 145904 h 231543"/>
              <a:gd name="connsiteX670" fmla="*/ 169373 w 229504"/>
              <a:gd name="connsiteY670" fmla="*/ 146037 h 231543"/>
              <a:gd name="connsiteX671" fmla="*/ 169754 w 229504"/>
              <a:gd name="connsiteY671" fmla="*/ 144694 h 231543"/>
              <a:gd name="connsiteX672" fmla="*/ 172145 w 229504"/>
              <a:gd name="connsiteY672" fmla="*/ 142361 h 231543"/>
              <a:gd name="connsiteX673" fmla="*/ 175498 w 229504"/>
              <a:gd name="connsiteY673" fmla="*/ 142247 h 231543"/>
              <a:gd name="connsiteX674" fmla="*/ 178546 w 229504"/>
              <a:gd name="connsiteY674" fmla="*/ 141075 h 231543"/>
              <a:gd name="connsiteX675" fmla="*/ 179232 w 229504"/>
              <a:gd name="connsiteY675" fmla="*/ 141037 h 231543"/>
              <a:gd name="connsiteX676" fmla="*/ 177775 w 229504"/>
              <a:gd name="connsiteY676" fmla="*/ 142875 h 231543"/>
              <a:gd name="connsiteX677" fmla="*/ 175317 w 229504"/>
              <a:gd name="connsiteY677" fmla="*/ 144589 h 231543"/>
              <a:gd name="connsiteX678" fmla="*/ 170621 w 229504"/>
              <a:gd name="connsiteY678" fmla="*/ 145904 h 231543"/>
              <a:gd name="connsiteX679" fmla="*/ 153876 w 229504"/>
              <a:gd name="connsiteY679" fmla="*/ 149600 h 231543"/>
              <a:gd name="connsiteX680" fmla="*/ 151314 w 229504"/>
              <a:gd name="connsiteY680" fmla="*/ 149809 h 231543"/>
              <a:gd name="connsiteX681" fmla="*/ 151466 w 229504"/>
              <a:gd name="connsiteY681" fmla="*/ 147247 h 231543"/>
              <a:gd name="connsiteX682" fmla="*/ 152419 w 229504"/>
              <a:gd name="connsiteY682" fmla="*/ 146580 h 231543"/>
              <a:gd name="connsiteX683" fmla="*/ 155486 w 229504"/>
              <a:gd name="connsiteY683" fmla="*/ 147857 h 231543"/>
              <a:gd name="connsiteX684" fmla="*/ 155334 w 229504"/>
              <a:gd name="connsiteY684" fmla="*/ 148657 h 231543"/>
              <a:gd name="connsiteX685" fmla="*/ 153876 w 229504"/>
              <a:gd name="connsiteY685" fmla="*/ 149600 h 231543"/>
              <a:gd name="connsiteX686" fmla="*/ 141589 w 229504"/>
              <a:gd name="connsiteY686" fmla="*/ 147104 h 231543"/>
              <a:gd name="connsiteX687" fmla="*/ 141455 w 229504"/>
              <a:gd name="connsiteY687" fmla="*/ 150581 h 231543"/>
              <a:gd name="connsiteX688" fmla="*/ 140751 w 229504"/>
              <a:gd name="connsiteY688" fmla="*/ 150552 h 231543"/>
              <a:gd name="connsiteX689" fmla="*/ 140341 w 229504"/>
              <a:gd name="connsiteY689" fmla="*/ 150019 h 231543"/>
              <a:gd name="connsiteX690" fmla="*/ 140322 w 229504"/>
              <a:gd name="connsiteY690" fmla="*/ 148685 h 231543"/>
              <a:gd name="connsiteX691" fmla="*/ 140627 w 229504"/>
              <a:gd name="connsiteY691" fmla="*/ 146590 h 231543"/>
              <a:gd name="connsiteX692" fmla="*/ 141589 w 229504"/>
              <a:gd name="connsiteY692" fmla="*/ 147104 h 231543"/>
              <a:gd name="connsiteX693" fmla="*/ 128025 w 229504"/>
              <a:gd name="connsiteY693" fmla="*/ 152105 h 231543"/>
              <a:gd name="connsiteX694" fmla="*/ 126501 w 229504"/>
              <a:gd name="connsiteY694" fmla="*/ 153124 h 231543"/>
              <a:gd name="connsiteX695" fmla="*/ 127006 w 229504"/>
              <a:gd name="connsiteY695" fmla="*/ 150800 h 231543"/>
              <a:gd name="connsiteX696" fmla="*/ 126253 w 229504"/>
              <a:gd name="connsiteY696" fmla="*/ 149590 h 231543"/>
              <a:gd name="connsiteX697" fmla="*/ 126920 w 229504"/>
              <a:gd name="connsiteY697" fmla="*/ 148562 h 231543"/>
              <a:gd name="connsiteX698" fmla="*/ 127901 w 229504"/>
              <a:gd name="connsiteY698" fmla="*/ 147733 h 231543"/>
              <a:gd name="connsiteX699" fmla="*/ 128358 w 229504"/>
              <a:gd name="connsiteY699" fmla="*/ 148590 h 231543"/>
              <a:gd name="connsiteX700" fmla="*/ 129235 w 229504"/>
              <a:gd name="connsiteY700" fmla="*/ 149981 h 231543"/>
              <a:gd name="connsiteX701" fmla="*/ 128025 w 229504"/>
              <a:gd name="connsiteY701" fmla="*/ 152105 h 231543"/>
              <a:gd name="connsiteX702" fmla="*/ 130368 w 229504"/>
              <a:gd name="connsiteY702" fmla="*/ 159439 h 231543"/>
              <a:gd name="connsiteX703" fmla="*/ 129378 w 229504"/>
              <a:gd name="connsiteY703" fmla="*/ 159944 h 231543"/>
              <a:gd name="connsiteX704" fmla="*/ 127730 w 229504"/>
              <a:gd name="connsiteY704" fmla="*/ 159210 h 231543"/>
              <a:gd name="connsiteX705" fmla="*/ 128168 w 229504"/>
              <a:gd name="connsiteY705" fmla="*/ 157382 h 231543"/>
              <a:gd name="connsiteX706" fmla="*/ 129311 w 229504"/>
              <a:gd name="connsiteY706" fmla="*/ 156601 h 231543"/>
              <a:gd name="connsiteX707" fmla="*/ 130521 w 229504"/>
              <a:gd name="connsiteY707" fmla="*/ 157201 h 231543"/>
              <a:gd name="connsiteX708" fmla="*/ 130702 w 229504"/>
              <a:gd name="connsiteY708" fmla="*/ 158029 h 231543"/>
              <a:gd name="connsiteX709" fmla="*/ 130368 w 229504"/>
              <a:gd name="connsiteY709" fmla="*/ 159439 h 231543"/>
              <a:gd name="connsiteX710" fmla="*/ 157705 w 229504"/>
              <a:gd name="connsiteY710" fmla="*/ 164697 h 231543"/>
              <a:gd name="connsiteX711" fmla="*/ 155324 w 229504"/>
              <a:gd name="connsiteY711" fmla="*/ 165954 h 231543"/>
              <a:gd name="connsiteX712" fmla="*/ 153695 w 229504"/>
              <a:gd name="connsiteY712" fmla="*/ 164135 h 231543"/>
              <a:gd name="connsiteX713" fmla="*/ 152790 w 229504"/>
              <a:gd name="connsiteY713" fmla="*/ 161268 h 231543"/>
              <a:gd name="connsiteX714" fmla="*/ 157153 w 229504"/>
              <a:gd name="connsiteY714" fmla="*/ 157058 h 231543"/>
              <a:gd name="connsiteX715" fmla="*/ 158200 w 229504"/>
              <a:gd name="connsiteY715" fmla="*/ 157439 h 231543"/>
              <a:gd name="connsiteX716" fmla="*/ 158829 w 229504"/>
              <a:gd name="connsiteY716" fmla="*/ 158525 h 231543"/>
              <a:gd name="connsiteX717" fmla="*/ 158734 w 229504"/>
              <a:gd name="connsiteY717" fmla="*/ 162306 h 231543"/>
              <a:gd name="connsiteX718" fmla="*/ 157705 w 229504"/>
              <a:gd name="connsiteY718" fmla="*/ 164697 h 231543"/>
              <a:gd name="connsiteX719" fmla="*/ 150571 w 229504"/>
              <a:gd name="connsiteY719" fmla="*/ 161335 h 231543"/>
              <a:gd name="connsiteX720" fmla="*/ 148447 w 229504"/>
              <a:gd name="connsiteY720" fmla="*/ 163906 h 231543"/>
              <a:gd name="connsiteX721" fmla="*/ 146675 w 229504"/>
              <a:gd name="connsiteY721" fmla="*/ 163630 h 231543"/>
              <a:gd name="connsiteX722" fmla="*/ 145932 w 229504"/>
              <a:gd name="connsiteY722" fmla="*/ 162449 h 231543"/>
              <a:gd name="connsiteX723" fmla="*/ 147028 w 229504"/>
              <a:gd name="connsiteY723" fmla="*/ 160029 h 231543"/>
              <a:gd name="connsiteX724" fmla="*/ 149400 w 229504"/>
              <a:gd name="connsiteY724" fmla="*/ 158658 h 231543"/>
              <a:gd name="connsiteX725" fmla="*/ 150476 w 229504"/>
              <a:gd name="connsiteY725" fmla="*/ 159020 h 231543"/>
              <a:gd name="connsiteX726" fmla="*/ 150371 w 229504"/>
              <a:gd name="connsiteY726" fmla="*/ 160811 h 231543"/>
              <a:gd name="connsiteX727" fmla="*/ 150571 w 229504"/>
              <a:gd name="connsiteY727" fmla="*/ 161335 h 231543"/>
              <a:gd name="connsiteX728" fmla="*/ 197101 w 229504"/>
              <a:gd name="connsiteY728" fmla="*/ 164973 h 231543"/>
              <a:gd name="connsiteX729" fmla="*/ 194433 w 229504"/>
              <a:gd name="connsiteY729" fmla="*/ 165430 h 231543"/>
              <a:gd name="connsiteX730" fmla="*/ 194910 w 229504"/>
              <a:gd name="connsiteY730" fmla="*/ 162782 h 231543"/>
              <a:gd name="connsiteX731" fmla="*/ 193605 w 229504"/>
              <a:gd name="connsiteY731" fmla="*/ 160696 h 231543"/>
              <a:gd name="connsiteX732" fmla="*/ 195681 w 229504"/>
              <a:gd name="connsiteY732" fmla="*/ 161868 h 231543"/>
              <a:gd name="connsiteX733" fmla="*/ 197005 w 229504"/>
              <a:gd name="connsiteY733" fmla="*/ 163278 h 231543"/>
              <a:gd name="connsiteX734" fmla="*/ 197653 w 229504"/>
              <a:gd name="connsiteY734" fmla="*/ 163544 h 231543"/>
              <a:gd name="connsiteX735" fmla="*/ 197501 w 229504"/>
              <a:gd name="connsiteY735" fmla="*/ 164392 h 231543"/>
              <a:gd name="connsiteX736" fmla="*/ 197101 w 229504"/>
              <a:gd name="connsiteY736" fmla="*/ 164973 h 231543"/>
              <a:gd name="connsiteX737" fmla="*/ 135655 w 229504"/>
              <a:gd name="connsiteY737" fmla="*/ 166230 h 231543"/>
              <a:gd name="connsiteX738" fmla="*/ 135169 w 229504"/>
              <a:gd name="connsiteY738" fmla="*/ 166373 h 231543"/>
              <a:gd name="connsiteX739" fmla="*/ 134464 w 229504"/>
              <a:gd name="connsiteY739" fmla="*/ 164973 h 231543"/>
              <a:gd name="connsiteX740" fmla="*/ 134321 w 229504"/>
              <a:gd name="connsiteY740" fmla="*/ 163668 h 231543"/>
              <a:gd name="connsiteX741" fmla="*/ 134598 w 229504"/>
              <a:gd name="connsiteY741" fmla="*/ 162897 h 231543"/>
              <a:gd name="connsiteX742" fmla="*/ 135521 w 229504"/>
              <a:gd name="connsiteY742" fmla="*/ 162820 h 231543"/>
              <a:gd name="connsiteX743" fmla="*/ 136779 w 229504"/>
              <a:gd name="connsiteY743" fmla="*/ 165306 h 231543"/>
              <a:gd name="connsiteX744" fmla="*/ 135655 w 229504"/>
              <a:gd name="connsiteY744" fmla="*/ 166230 h 231543"/>
              <a:gd name="connsiteX745" fmla="*/ 166078 w 229504"/>
              <a:gd name="connsiteY745" fmla="*/ 170583 h 231543"/>
              <a:gd name="connsiteX746" fmla="*/ 163716 w 229504"/>
              <a:gd name="connsiteY746" fmla="*/ 170860 h 231543"/>
              <a:gd name="connsiteX747" fmla="*/ 162963 w 229504"/>
              <a:gd name="connsiteY747" fmla="*/ 170612 h 231543"/>
              <a:gd name="connsiteX748" fmla="*/ 164401 w 229504"/>
              <a:gd name="connsiteY748" fmla="*/ 170041 h 231543"/>
              <a:gd name="connsiteX749" fmla="*/ 165402 w 229504"/>
              <a:gd name="connsiteY749" fmla="*/ 169431 h 231543"/>
              <a:gd name="connsiteX750" fmla="*/ 165887 w 229504"/>
              <a:gd name="connsiteY750" fmla="*/ 168697 h 231543"/>
              <a:gd name="connsiteX751" fmla="*/ 168278 w 229504"/>
              <a:gd name="connsiteY751" fmla="*/ 167402 h 231543"/>
              <a:gd name="connsiteX752" fmla="*/ 169850 w 229504"/>
              <a:gd name="connsiteY752" fmla="*/ 165706 h 231543"/>
              <a:gd name="connsiteX753" fmla="*/ 171555 w 229504"/>
              <a:gd name="connsiteY753" fmla="*/ 166859 h 231543"/>
              <a:gd name="connsiteX754" fmla="*/ 169421 w 229504"/>
              <a:gd name="connsiteY754" fmla="*/ 167630 h 231543"/>
              <a:gd name="connsiteX755" fmla="*/ 166078 w 229504"/>
              <a:gd name="connsiteY755" fmla="*/ 170583 h 231543"/>
              <a:gd name="connsiteX756" fmla="*/ 195224 w 229504"/>
              <a:gd name="connsiteY756" fmla="*/ 172688 h 231543"/>
              <a:gd name="connsiteX757" fmla="*/ 194396 w 229504"/>
              <a:gd name="connsiteY757" fmla="*/ 172726 h 231543"/>
              <a:gd name="connsiteX758" fmla="*/ 195386 w 229504"/>
              <a:gd name="connsiteY758" fmla="*/ 171126 h 231543"/>
              <a:gd name="connsiteX759" fmla="*/ 198205 w 229504"/>
              <a:gd name="connsiteY759" fmla="*/ 168926 h 231543"/>
              <a:gd name="connsiteX760" fmla="*/ 202311 w 229504"/>
              <a:gd name="connsiteY760" fmla="*/ 166983 h 231543"/>
              <a:gd name="connsiteX761" fmla="*/ 203673 w 229504"/>
              <a:gd name="connsiteY761" fmla="*/ 166773 h 231543"/>
              <a:gd name="connsiteX762" fmla="*/ 205987 w 229504"/>
              <a:gd name="connsiteY762" fmla="*/ 167973 h 231543"/>
              <a:gd name="connsiteX763" fmla="*/ 201739 w 229504"/>
              <a:gd name="connsiteY763" fmla="*/ 169964 h 231543"/>
              <a:gd name="connsiteX764" fmla="*/ 200606 w 229504"/>
              <a:gd name="connsiteY764" fmla="*/ 171012 h 231543"/>
              <a:gd name="connsiteX765" fmla="*/ 197472 w 229504"/>
              <a:gd name="connsiteY765" fmla="*/ 171240 h 231543"/>
              <a:gd name="connsiteX766" fmla="*/ 195224 w 229504"/>
              <a:gd name="connsiteY766" fmla="*/ 172688 h 231543"/>
              <a:gd name="connsiteX767" fmla="*/ 153314 w 229504"/>
              <a:gd name="connsiteY767" fmla="*/ 174450 h 231543"/>
              <a:gd name="connsiteX768" fmla="*/ 152848 w 229504"/>
              <a:gd name="connsiteY768" fmla="*/ 174974 h 231543"/>
              <a:gd name="connsiteX769" fmla="*/ 150828 w 229504"/>
              <a:gd name="connsiteY769" fmla="*/ 172879 h 231543"/>
              <a:gd name="connsiteX770" fmla="*/ 150057 w 229504"/>
              <a:gd name="connsiteY770" fmla="*/ 171660 h 231543"/>
              <a:gd name="connsiteX771" fmla="*/ 151019 w 229504"/>
              <a:gd name="connsiteY771" fmla="*/ 170640 h 231543"/>
              <a:gd name="connsiteX772" fmla="*/ 153991 w 229504"/>
              <a:gd name="connsiteY772" fmla="*/ 173022 h 231543"/>
              <a:gd name="connsiteX773" fmla="*/ 153314 w 229504"/>
              <a:gd name="connsiteY773" fmla="*/ 174450 h 231543"/>
              <a:gd name="connsiteX774" fmla="*/ 130702 w 229504"/>
              <a:gd name="connsiteY774" fmla="*/ 171469 h 231543"/>
              <a:gd name="connsiteX775" fmla="*/ 130750 w 229504"/>
              <a:gd name="connsiteY775" fmla="*/ 173422 h 231543"/>
              <a:gd name="connsiteX776" fmla="*/ 130559 w 229504"/>
              <a:gd name="connsiteY776" fmla="*/ 174117 h 231543"/>
              <a:gd name="connsiteX777" fmla="*/ 125092 w 229504"/>
              <a:gd name="connsiteY777" fmla="*/ 175060 h 231543"/>
              <a:gd name="connsiteX778" fmla="*/ 125596 w 229504"/>
              <a:gd name="connsiteY778" fmla="*/ 172822 h 231543"/>
              <a:gd name="connsiteX779" fmla="*/ 125930 w 229504"/>
              <a:gd name="connsiteY779" fmla="*/ 172117 h 231543"/>
              <a:gd name="connsiteX780" fmla="*/ 127739 w 229504"/>
              <a:gd name="connsiteY780" fmla="*/ 173155 h 231543"/>
              <a:gd name="connsiteX781" fmla="*/ 128406 w 229504"/>
              <a:gd name="connsiteY781" fmla="*/ 172622 h 231543"/>
              <a:gd name="connsiteX782" fmla="*/ 128673 w 229504"/>
              <a:gd name="connsiteY782" fmla="*/ 172012 h 231543"/>
              <a:gd name="connsiteX783" fmla="*/ 130702 w 229504"/>
              <a:gd name="connsiteY783" fmla="*/ 171469 h 231543"/>
              <a:gd name="connsiteX784" fmla="*/ 219570 w 229504"/>
              <a:gd name="connsiteY784" fmla="*/ 178432 h 231543"/>
              <a:gd name="connsiteX785" fmla="*/ 218989 w 229504"/>
              <a:gd name="connsiteY785" fmla="*/ 178956 h 231543"/>
              <a:gd name="connsiteX786" fmla="*/ 217646 w 229504"/>
              <a:gd name="connsiteY786" fmla="*/ 177441 h 231543"/>
              <a:gd name="connsiteX787" fmla="*/ 217579 w 229504"/>
              <a:gd name="connsiteY787" fmla="*/ 176651 h 231543"/>
              <a:gd name="connsiteX788" fmla="*/ 218951 w 229504"/>
              <a:gd name="connsiteY788" fmla="*/ 175746 h 231543"/>
              <a:gd name="connsiteX789" fmla="*/ 219637 w 229504"/>
              <a:gd name="connsiteY789" fmla="*/ 175536 h 231543"/>
              <a:gd name="connsiteX790" fmla="*/ 219837 w 229504"/>
              <a:gd name="connsiteY790" fmla="*/ 176156 h 231543"/>
              <a:gd name="connsiteX791" fmla="*/ 219818 w 229504"/>
              <a:gd name="connsiteY791" fmla="*/ 177479 h 231543"/>
              <a:gd name="connsiteX792" fmla="*/ 219570 w 229504"/>
              <a:gd name="connsiteY792" fmla="*/ 178432 h 231543"/>
              <a:gd name="connsiteX793" fmla="*/ 182156 w 229504"/>
              <a:gd name="connsiteY793" fmla="*/ 177394 h 231543"/>
              <a:gd name="connsiteX794" fmla="*/ 180041 w 229504"/>
              <a:gd name="connsiteY794" fmla="*/ 178184 h 231543"/>
              <a:gd name="connsiteX795" fmla="*/ 178698 w 229504"/>
              <a:gd name="connsiteY795" fmla="*/ 179851 h 231543"/>
              <a:gd name="connsiteX796" fmla="*/ 177060 w 229504"/>
              <a:gd name="connsiteY796" fmla="*/ 178670 h 231543"/>
              <a:gd name="connsiteX797" fmla="*/ 177060 w 229504"/>
              <a:gd name="connsiteY797" fmla="*/ 177070 h 231543"/>
              <a:gd name="connsiteX798" fmla="*/ 178851 w 229504"/>
              <a:gd name="connsiteY798" fmla="*/ 177565 h 231543"/>
              <a:gd name="connsiteX799" fmla="*/ 180108 w 229504"/>
              <a:gd name="connsiteY799" fmla="*/ 176660 h 231543"/>
              <a:gd name="connsiteX800" fmla="*/ 179727 w 229504"/>
              <a:gd name="connsiteY800" fmla="*/ 175641 h 231543"/>
              <a:gd name="connsiteX801" fmla="*/ 181099 w 229504"/>
              <a:gd name="connsiteY801" fmla="*/ 176117 h 231543"/>
              <a:gd name="connsiteX802" fmla="*/ 182156 w 229504"/>
              <a:gd name="connsiteY802" fmla="*/ 177394 h 231543"/>
              <a:gd name="connsiteX803" fmla="*/ 156010 w 229504"/>
              <a:gd name="connsiteY803" fmla="*/ 183775 h 231543"/>
              <a:gd name="connsiteX804" fmla="*/ 154771 w 229504"/>
              <a:gd name="connsiteY804" fmla="*/ 185519 h 231543"/>
              <a:gd name="connsiteX805" fmla="*/ 153019 w 229504"/>
              <a:gd name="connsiteY805" fmla="*/ 184899 h 231543"/>
              <a:gd name="connsiteX806" fmla="*/ 153733 w 229504"/>
              <a:gd name="connsiteY806" fmla="*/ 184242 h 231543"/>
              <a:gd name="connsiteX807" fmla="*/ 154152 w 229504"/>
              <a:gd name="connsiteY807" fmla="*/ 183385 h 231543"/>
              <a:gd name="connsiteX808" fmla="*/ 154200 w 229504"/>
              <a:gd name="connsiteY808" fmla="*/ 182147 h 231543"/>
              <a:gd name="connsiteX809" fmla="*/ 153724 w 229504"/>
              <a:gd name="connsiteY809" fmla="*/ 181385 h 231543"/>
              <a:gd name="connsiteX810" fmla="*/ 154048 w 229504"/>
              <a:gd name="connsiteY810" fmla="*/ 181108 h 231543"/>
              <a:gd name="connsiteX811" fmla="*/ 155610 w 229504"/>
              <a:gd name="connsiteY811" fmla="*/ 182385 h 231543"/>
              <a:gd name="connsiteX812" fmla="*/ 156010 w 229504"/>
              <a:gd name="connsiteY812" fmla="*/ 183775 h 231543"/>
              <a:gd name="connsiteX813" fmla="*/ 219103 w 229504"/>
              <a:gd name="connsiteY813" fmla="*/ 199044 h 231543"/>
              <a:gd name="connsiteX814" fmla="*/ 217179 w 229504"/>
              <a:gd name="connsiteY814" fmla="*/ 199739 h 231543"/>
              <a:gd name="connsiteX815" fmla="*/ 216512 w 229504"/>
              <a:gd name="connsiteY815" fmla="*/ 199654 h 231543"/>
              <a:gd name="connsiteX816" fmla="*/ 215712 w 229504"/>
              <a:gd name="connsiteY816" fmla="*/ 198129 h 231543"/>
              <a:gd name="connsiteX817" fmla="*/ 216827 w 229504"/>
              <a:gd name="connsiteY817" fmla="*/ 194453 h 231543"/>
              <a:gd name="connsiteX818" fmla="*/ 215798 w 229504"/>
              <a:gd name="connsiteY818" fmla="*/ 192081 h 231543"/>
              <a:gd name="connsiteX819" fmla="*/ 215732 w 229504"/>
              <a:gd name="connsiteY819" fmla="*/ 191081 h 231543"/>
              <a:gd name="connsiteX820" fmla="*/ 217294 w 229504"/>
              <a:gd name="connsiteY820" fmla="*/ 189690 h 231543"/>
              <a:gd name="connsiteX821" fmla="*/ 218380 w 229504"/>
              <a:gd name="connsiteY821" fmla="*/ 187605 h 231543"/>
              <a:gd name="connsiteX822" fmla="*/ 221027 w 229504"/>
              <a:gd name="connsiteY822" fmla="*/ 185347 h 231543"/>
              <a:gd name="connsiteX823" fmla="*/ 227895 w 229504"/>
              <a:gd name="connsiteY823" fmla="*/ 182671 h 231543"/>
              <a:gd name="connsiteX824" fmla="*/ 229505 w 229504"/>
              <a:gd name="connsiteY824" fmla="*/ 182423 h 231543"/>
              <a:gd name="connsiteX825" fmla="*/ 229457 w 229504"/>
              <a:gd name="connsiteY825" fmla="*/ 184518 h 231543"/>
              <a:gd name="connsiteX826" fmla="*/ 227162 w 229504"/>
              <a:gd name="connsiteY826" fmla="*/ 189814 h 231543"/>
              <a:gd name="connsiteX827" fmla="*/ 225123 w 229504"/>
              <a:gd name="connsiteY827" fmla="*/ 192462 h 231543"/>
              <a:gd name="connsiteX828" fmla="*/ 225666 w 229504"/>
              <a:gd name="connsiteY828" fmla="*/ 194577 h 231543"/>
              <a:gd name="connsiteX829" fmla="*/ 222399 w 229504"/>
              <a:gd name="connsiteY829" fmla="*/ 195167 h 231543"/>
              <a:gd name="connsiteX830" fmla="*/ 219103 w 229504"/>
              <a:gd name="connsiteY830" fmla="*/ 199044 h 231543"/>
              <a:gd name="connsiteX831" fmla="*/ 91087 w 229504"/>
              <a:gd name="connsiteY831" fmla="*/ 190472 h 231543"/>
              <a:gd name="connsiteX832" fmla="*/ 90773 w 229504"/>
              <a:gd name="connsiteY832" fmla="*/ 191900 h 231543"/>
              <a:gd name="connsiteX833" fmla="*/ 88020 w 229504"/>
              <a:gd name="connsiteY833" fmla="*/ 190919 h 231543"/>
              <a:gd name="connsiteX834" fmla="*/ 87258 w 229504"/>
              <a:gd name="connsiteY834" fmla="*/ 189443 h 231543"/>
              <a:gd name="connsiteX835" fmla="*/ 87116 w 229504"/>
              <a:gd name="connsiteY835" fmla="*/ 186166 h 231543"/>
              <a:gd name="connsiteX836" fmla="*/ 87839 w 229504"/>
              <a:gd name="connsiteY836" fmla="*/ 184566 h 231543"/>
              <a:gd name="connsiteX837" fmla="*/ 88316 w 229504"/>
              <a:gd name="connsiteY837" fmla="*/ 184061 h 231543"/>
              <a:gd name="connsiteX838" fmla="*/ 89582 w 229504"/>
              <a:gd name="connsiteY838" fmla="*/ 185909 h 231543"/>
              <a:gd name="connsiteX839" fmla="*/ 92240 w 229504"/>
              <a:gd name="connsiteY839" fmla="*/ 188604 h 231543"/>
              <a:gd name="connsiteX840" fmla="*/ 91087 w 229504"/>
              <a:gd name="connsiteY840" fmla="*/ 190472 h 231543"/>
              <a:gd name="connsiteX841" fmla="*/ 201282 w 229504"/>
              <a:gd name="connsiteY841" fmla="*/ 214256 h 231543"/>
              <a:gd name="connsiteX842" fmla="*/ 200263 w 229504"/>
              <a:gd name="connsiteY842" fmla="*/ 216094 h 231543"/>
              <a:gd name="connsiteX843" fmla="*/ 199224 w 229504"/>
              <a:gd name="connsiteY843" fmla="*/ 214541 h 231543"/>
              <a:gd name="connsiteX844" fmla="*/ 199672 w 229504"/>
              <a:gd name="connsiteY844" fmla="*/ 212750 h 231543"/>
              <a:gd name="connsiteX845" fmla="*/ 198472 w 229504"/>
              <a:gd name="connsiteY845" fmla="*/ 209921 h 231543"/>
              <a:gd name="connsiteX846" fmla="*/ 200749 w 229504"/>
              <a:gd name="connsiteY846" fmla="*/ 205712 h 231543"/>
              <a:gd name="connsiteX847" fmla="*/ 200796 w 229504"/>
              <a:gd name="connsiteY847" fmla="*/ 203664 h 231543"/>
              <a:gd name="connsiteX848" fmla="*/ 202539 w 229504"/>
              <a:gd name="connsiteY848" fmla="*/ 202616 h 231543"/>
              <a:gd name="connsiteX849" fmla="*/ 202111 w 229504"/>
              <a:gd name="connsiteY849" fmla="*/ 206092 h 231543"/>
              <a:gd name="connsiteX850" fmla="*/ 200777 w 229504"/>
              <a:gd name="connsiteY850" fmla="*/ 208874 h 231543"/>
              <a:gd name="connsiteX851" fmla="*/ 202159 w 229504"/>
              <a:gd name="connsiteY851" fmla="*/ 211188 h 231543"/>
              <a:gd name="connsiteX852" fmla="*/ 202816 w 229504"/>
              <a:gd name="connsiteY852" fmla="*/ 213817 h 231543"/>
              <a:gd name="connsiteX853" fmla="*/ 201282 w 229504"/>
              <a:gd name="connsiteY853" fmla="*/ 214256 h 231543"/>
              <a:gd name="connsiteX854" fmla="*/ 112433 w 229504"/>
              <a:gd name="connsiteY854" fmla="*/ 211960 h 231543"/>
              <a:gd name="connsiteX855" fmla="*/ 114262 w 229504"/>
              <a:gd name="connsiteY855" fmla="*/ 212198 h 231543"/>
              <a:gd name="connsiteX856" fmla="*/ 116738 w 229504"/>
              <a:gd name="connsiteY856" fmla="*/ 212160 h 231543"/>
              <a:gd name="connsiteX857" fmla="*/ 117300 w 229504"/>
              <a:gd name="connsiteY857" fmla="*/ 211960 h 231543"/>
              <a:gd name="connsiteX858" fmla="*/ 118881 w 229504"/>
              <a:gd name="connsiteY858" fmla="*/ 210045 h 231543"/>
              <a:gd name="connsiteX859" fmla="*/ 120825 w 229504"/>
              <a:gd name="connsiteY859" fmla="*/ 210007 h 231543"/>
              <a:gd name="connsiteX860" fmla="*/ 121672 w 229504"/>
              <a:gd name="connsiteY860" fmla="*/ 211893 h 231543"/>
              <a:gd name="connsiteX861" fmla="*/ 119700 w 229504"/>
              <a:gd name="connsiteY861" fmla="*/ 212760 h 231543"/>
              <a:gd name="connsiteX862" fmla="*/ 119300 w 229504"/>
              <a:gd name="connsiteY862" fmla="*/ 213255 h 231543"/>
              <a:gd name="connsiteX863" fmla="*/ 119682 w 229504"/>
              <a:gd name="connsiteY863" fmla="*/ 213655 h 231543"/>
              <a:gd name="connsiteX864" fmla="*/ 121158 w 229504"/>
              <a:gd name="connsiteY864" fmla="*/ 214446 h 231543"/>
              <a:gd name="connsiteX865" fmla="*/ 123215 w 229504"/>
              <a:gd name="connsiteY865" fmla="*/ 214151 h 231543"/>
              <a:gd name="connsiteX866" fmla="*/ 123272 w 229504"/>
              <a:gd name="connsiteY866" fmla="*/ 215637 h 231543"/>
              <a:gd name="connsiteX867" fmla="*/ 123730 w 229504"/>
              <a:gd name="connsiteY867" fmla="*/ 216846 h 231543"/>
              <a:gd name="connsiteX868" fmla="*/ 124739 w 229504"/>
              <a:gd name="connsiteY868" fmla="*/ 217570 h 231543"/>
              <a:gd name="connsiteX869" fmla="*/ 125844 w 229504"/>
              <a:gd name="connsiteY869" fmla="*/ 217713 h 231543"/>
              <a:gd name="connsiteX870" fmla="*/ 128273 w 229504"/>
              <a:gd name="connsiteY870" fmla="*/ 217503 h 231543"/>
              <a:gd name="connsiteX871" fmla="*/ 130664 w 229504"/>
              <a:gd name="connsiteY871" fmla="*/ 217027 h 231543"/>
              <a:gd name="connsiteX872" fmla="*/ 133131 w 229504"/>
              <a:gd name="connsiteY872" fmla="*/ 216075 h 231543"/>
              <a:gd name="connsiteX873" fmla="*/ 135655 w 229504"/>
              <a:gd name="connsiteY873" fmla="*/ 215589 h 231543"/>
              <a:gd name="connsiteX874" fmla="*/ 143189 w 229504"/>
              <a:gd name="connsiteY874" fmla="*/ 216075 h 231543"/>
              <a:gd name="connsiteX875" fmla="*/ 145894 w 229504"/>
              <a:gd name="connsiteY875" fmla="*/ 218132 h 231543"/>
              <a:gd name="connsiteX876" fmla="*/ 151047 w 229504"/>
              <a:gd name="connsiteY876" fmla="*/ 218380 h 231543"/>
              <a:gd name="connsiteX877" fmla="*/ 155829 w 229504"/>
              <a:gd name="connsiteY877" fmla="*/ 219466 h 231543"/>
              <a:gd name="connsiteX878" fmla="*/ 158343 w 229504"/>
              <a:gd name="connsiteY878" fmla="*/ 218751 h 231543"/>
              <a:gd name="connsiteX879" fmla="*/ 162639 w 229504"/>
              <a:gd name="connsiteY879" fmla="*/ 218084 h 231543"/>
              <a:gd name="connsiteX880" fmla="*/ 163325 w 229504"/>
              <a:gd name="connsiteY880" fmla="*/ 218808 h 231543"/>
              <a:gd name="connsiteX881" fmla="*/ 162773 w 229504"/>
              <a:gd name="connsiteY881" fmla="*/ 223447 h 231543"/>
              <a:gd name="connsiteX882" fmla="*/ 163039 w 229504"/>
              <a:gd name="connsiteY882" fmla="*/ 224800 h 231543"/>
              <a:gd name="connsiteX883" fmla="*/ 164277 w 229504"/>
              <a:gd name="connsiteY883" fmla="*/ 225447 h 231543"/>
              <a:gd name="connsiteX884" fmla="*/ 165497 w 229504"/>
              <a:gd name="connsiteY884" fmla="*/ 225133 h 231543"/>
              <a:gd name="connsiteX885" fmla="*/ 167001 w 229504"/>
              <a:gd name="connsiteY885" fmla="*/ 223609 h 231543"/>
              <a:gd name="connsiteX886" fmla="*/ 170602 w 229504"/>
              <a:gd name="connsiteY886" fmla="*/ 222437 h 231543"/>
              <a:gd name="connsiteX887" fmla="*/ 174336 w 229504"/>
              <a:gd name="connsiteY887" fmla="*/ 222437 h 231543"/>
              <a:gd name="connsiteX888" fmla="*/ 177489 w 229504"/>
              <a:gd name="connsiteY888" fmla="*/ 219351 h 231543"/>
              <a:gd name="connsiteX889" fmla="*/ 178412 w 229504"/>
              <a:gd name="connsiteY889" fmla="*/ 219170 h 231543"/>
              <a:gd name="connsiteX890" fmla="*/ 177832 w 229504"/>
              <a:gd name="connsiteY890" fmla="*/ 220685 h 231543"/>
              <a:gd name="connsiteX891" fmla="*/ 177355 w 229504"/>
              <a:gd name="connsiteY891" fmla="*/ 224247 h 231543"/>
              <a:gd name="connsiteX892" fmla="*/ 176689 w 229504"/>
              <a:gd name="connsiteY892" fmla="*/ 226333 h 231543"/>
              <a:gd name="connsiteX893" fmla="*/ 176383 w 229504"/>
              <a:gd name="connsiteY893" fmla="*/ 227972 h 231543"/>
              <a:gd name="connsiteX894" fmla="*/ 174279 w 229504"/>
              <a:gd name="connsiteY894" fmla="*/ 228819 h 231543"/>
              <a:gd name="connsiteX895" fmla="*/ 171107 w 229504"/>
              <a:gd name="connsiteY895" fmla="*/ 228962 h 231543"/>
              <a:gd name="connsiteX896" fmla="*/ 165306 w 229504"/>
              <a:gd name="connsiteY896" fmla="*/ 228600 h 231543"/>
              <a:gd name="connsiteX897" fmla="*/ 159458 w 229504"/>
              <a:gd name="connsiteY897" fmla="*/ 229181 h 231543"/>
              <a:gd name="connsiteX898" fmla="*/ 148628 w 229504"/>
              <a:gd name="connsiteY898" fmla="*/ 230743 h 231543"/>
              <a:gd name="connsiteX899" fmla="*/ 137779 w 229504"/>
              <a:gd name="connsiteY899" fmla="*/ 231543 h 231543"/>
              <a:gd name="connsiteX900" fmla="*/ 136321 w 229504"/>
              <a:gd name="connsiteY900" fmla="*/ 231019 h 231543"/>
              <a:gd name="connsiteX901" fmla="*/ 136293 w 229504"/>
              <a:gd name="connsiteY901" fmla="*/ 228953 h 231543"/>
              <a:gd name="connsiteX902" fmla="*/ 136064 w 229504"/>
              <a:gd name="connsiteY902" fmla="*/ 227524 h 231543"/>
              <a:gd name="connsiteX903" fmla="*/ 135360 w 229504"/>
              <a:gd name="connsiteY903" fmla="*/ 226524 h 231543"/>
              <a:gd name="connsiteX904" fmla="*/ 132006 w 229504"/>
              <a:gd name="connsiteY904" fmla="*/ 225666 h 231543"/>
              <a:gd name="connsiteX905" fmla="*/ 128806 w 229504"/>
              <a:gd name="connsiteY905" fmla="*/ 224199 h 231543"/>
              <a:gd name="connsiteX906" fmla="*/ 116262 w 229504"/>
              <a:gd name="connsiteY906" fmla="*/ 222199 h 231543"/>
              <a:gd name="connsiteX907" fmla="*/ 113299 w 229504"/>
              <a:gd name="connsiteY907" fmla="*/ 221409 h 231543"/>
              <a:gd name="connsiteX908" fmla="*/ 108499 w 229504"/>
              <a:gd name="connsiteY908" fmla="*/ 221818 h 231543"/>
              <a:gd name="connsiteX909" fmla="*/ 106737 w 229504"/>
              <a:gd name="connsiteY909" fmla="*/ 221761 h 231543"/>
              <a:gd name="connsiteX910" fmla="*/ 105527 w 229504"/>
              <a:gd name="connsiteY910" fmla="*/ 221047 h 231543"/>
              <a:gd name="connsiteX911" fmla="*/ 104689 w 229504"/>
              <a:gd name="connsiteY911" fmla="*/ 219808 h 231543"/>
              <a:gd name="connsiteX912" fmla="*/ 104308 w 229504"/>
              <a:gd name="connsiteY912" fmla="*/ 215875 h 231543"/>
              <a:gd name="connsiteX913" fmla="*/ 104908 w 229504"/>
              <a:gd name="connsiteY913" fmla="*/ 211979 h 231543"/>
              <a:gd name="connsiteX914" fmla="*/ 105946 w 229504"/>
              <a:gd name="connsiteY914" fmla="*/ 210950 h 231543"/>
              <a:gd name="connsiteX915" fmla="*/ 106423 w 229504"/>
              <a:gd name="connsiteY915" fmla="*/ 212122 h 231543"/>
              <a:gd name="connsiteX916" fmla="*/ 107652 w 229504"/>
              <a:gd name="connsiteY916" fmla="*/ 212665 h 231543"/>
              <a:gd name="connsiteX917" fmla="*/ 108795 w 229504"/>
              <a:gd name="connsiteY917" fmla="*/ 211484 h 231543"/>
              <a:gd name="connsiteX918" fmla="*/ 108785 w 229504"/>
              <a:gd name="connsiteY918" fmla="*/ 209693 h 231543"/>
              <a:gd name="connsiteX919" fmla="*/ 109366 w 229504"/>
              <a:gd name="connsiteY919" fmla="*/ 208036 h 231543"/>
              <a:gd name="connsiteX920" fmla="*/ 110271 w 229504"/>
              <a:gd name="connsiteY920" fmla="*/ 208731 h 231543"/>
              <a:gd name="connsiteX921" fmla="*/ 110871 w 229504"/>
              <a:gd name="connsiteY921" fmla="*/ 211284 h 231543"/>
              <a:gd name="connsiteX922" fmla="*/ 112433 w 229504"/>
              <a:gd name="connsiteY922" fmla="*/ 211960 h 231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229504" h="231543">
                <a:moveTo>
                  <a:pt x="178422" y="1086"/>
                </a:moveTo>
                <a:lnTo>
                  <a:pt x="180813" y="1810"/>
                </a:lnTo>
                <a:lnTo>
                  <a:pt x="182203" y="2982"/>
                </a:lnTo>
                <a:lnTo>
                  <a:pt x="183070" y="4058"/>
                </a:lnTo>
                <a:lnTo>
                  <a:pt x="184394" y="4982"/>
                </a:lnTo>
                <a:lnTo>
                  <a:pt x="185385" y="5191"/>
                </a:lnTo>
                <a:lnTo>
                  <a:pt x="186147" y="8363"/>
                </a:lnTo>
                <a:lnTo>
                  <a:pt x="186547" y="12287"/>
                </a:lnTo>
                <a:lnTo>
                  <a:pt x="185947" y="13983"/>
                </a:lnTo>
                <a:lnTo>
                  <a:pt x="184185" y="14373"/>
                </a:lnTo>
                <a:lnTo>
                  <a:pt x="178679" y="18069"/>
                </a:lnTo>
                <a:lnTo>
                  <a:pt x="178546" y="21450"/>
                </a:lnTo>
                <a:lnTo>
                  <a:pt x="178622" y="23079"/>
                </a:lnTo>
                <a:lnTo>
                  <a:pt x="178736" y="24241"/>
                </a:lnTo>
                <a:lnTo>
                  <a:pt x="179318" y="25213"/>
                </a:lnTo>
                <a:lnTo>
                  <a:pt x="179318" y="26613"/>
                </a:lnTo>
                <a:lnTo>
                  <a:pt x="178708" y="28118"/>
                </a:lnTo>
                <a:lnTo>
                  <a:pt x="176307" y="30632"/>
                </a:lnTo>
                <a:lnTo>
                  <a:pt x="174641" y="32623"/>
                </a:lnTo>
                <a:lnTo>
                  <a:pt x="172774" y="35328"/>
                </a:lnTo>
                <a:lnTo>
                  <a:pt x="171726" y="35662"/>
                </a:lnTo>
                <a:lnTo>
                  <a:pt x="170897" y="36138"/>
                </a:lnTo>
                <a:lnTo>
                  <a:pt x="170145" y="34652"/>
                </a:lnTo>
                <a:lnTo>
                  <a:pt x="166002" y="32013"/>
                </a:lnTo>
                <a:lnTo>
                  <a:pt x="156410" y="30471"/>
                </a:lnTo>
                <a:lnTo>
                  <a:pt x="151829" y="28518"/>
                </a:lnTo>
                <a:lnTo>
                  <a:pt x="149819" y="28880"/>
                </a:lnTo>
                <a:lnTo>
                  <a:pt x="145922" y="26699"/>
                </a:lnTo>
                <a:lnTo>
                  <a:pt x="143256" y="27661"/>
                </a:lnTo>
                <a:lnTo>
                  <a:pt x="137598" y="31537"/>
                </a:lnTo>
                <a:lnTo>
                  <a:pt x="134541" y="31118"/>
                </a:lnTo>
                <a:lnTo>
                  <a:pt x="131273" y="28785"/>
                </a:lnTo>
                <a:lnTo>
                  <a:pt x="129149" y="28356"/>
                </a:lnTo>
                <a:lnTo>
                  <a:pt x="126654" y="29585"/>
                </a:lnTo>
                <a:lnTo>
                  <a:pt x="122663" y="34042"/>
                </a:lnTo>
                <a:lnTo>
                  <a:pt x="118596" y="36224"/>
                </a:lnTo>
                <a:lnTo>
                  <a:pt x="114957" y="35376"/>
                </a:lnTo>
                <a:lnTo>
                  <a:pt x="110061" y="35395"/>
                </a:lnTo>
                <a:lnTo>
                  <a:pt x="109538" y="37881"/>
                </a:lnTo>
                <a:lnTo>
                  <a:pt x="110480" y="39605"/>
                </a:lnTo>
                <a:lnTo>
                  <a:pt x="113156" y="42539"/>
                </a:lnTo>
                <a:lnTo>
                  <a:pt x="111900" y="44739"/>
                </a:lnTo>
                <a:lnTo>
                  <a:pt x="112833" y="46939"/>
                </a:lnTo>
                <a:lnTo>
                  <a:pt x="114576" y="47387"/>
                </a:lnTo>
                <a:lnTo>
                  <a:pt x="117214" y="47263"/>
                </a:lnTo>
                <a:lnTo>
                  <a:pt x="122082" y="50111"/>
                </a:lnTo>
                <a:lnTo>
                  <a:pt x="124215" y="53112"/>
                </a:lnTo>
                <a:lnTo>
                  <a:pt x="125577" y="56388"/>
                </a:lnTo>
                <a:lnTo>
                  <a:pt x="122605" y="54035"/>
                </a:lnTo>
                <a:lnTo>
                  <a:pt x="120634" y="51768"/>
                </a:lnTo>
                <a:lnTo>
                  <a:pt x="117881" y="50949"/>
                </a:lnTo>
                <a:lnTo>
                  <a:pt x="114062" y="49016"/>
                </a:lnTo>
                <a:lnTo>
                  <a:pt x="111661" y="48692"/>
                </a:lnTo>
                <a:lnTo>
                  <a:pt x="109108" y="50035"/>
                </a:lnTo>
                <a:lnTo>
                  <a:pt x="108908" y="51549"/>
                </a:lnTo>
                <a:lnTo>
                  <a:pt x="111661" y="54378"/>
                </a:lnTo>
                <a:lnTo>
                  <a:pt x="114176" y="56121"/>
                </a:lnTo>
                <a:lnTo>
                  <a:pt x="115509" y="57531"/>
                </a:lnTo>
                <a:lnTo>
                  <a:pt x="116395" y="60665"/>
                </a:lnTo>
                <a:lnTo>
                  <a:pt x="115891" y="61722"/>
                </a:lnTo>
                <a:lnTo>
                  <a:pt x="114957" y="62713"/>
                </a:lnTo>
                <a:lnTo>
                  <a:pt x="111976" y="60741"/>
                </a:lnTo>
                <a:lnTo>
                  <a:pt x="107413" y="53721"/>
                </a:lnTo>
                <a:lnTo>
                  <a:pt x="101050" y="52321"/>
                </a:lnTo>
                <a:lnTo>
                  <a:pt x="99983" y="53788"/>
                </a:lnTo>
                <a:lnTo>
                  <a:pt x="101241" y="57503"/>
                </a:lnTo>
                <a:lnTo>
                  <a:pt x="102146" y="58941"/>
                </a:lnTo>
                <a:lnTo>
                  <a:pt x="107680" y="62941"/>
                </a:lnTo>
                <a:lnTo>
                  <a:pt x="107242" y="63789"/>
                </a:lnTo>
                <a:lnTo>
                  <a:pt x="106432" y="64151"/>
                </a:lnTo>
                <a:lnTo>
                  <a:pt x="100241" y="61865"/>
                </a:lnTo>
                <a:lnTo>
                  <a:pt x="98441" y="58388"/>
                </a:lnTo>
                <a:lnTo>
                  <a:pt x="98012" y="53978"/>
                </a:lnTo>
                <a:lnTo>
                  <a:pt x="92297" y="50911"/>
                </a:lnTo>
                <a:lnTo>
                  <a:pt x="86906" y="47568"/>
                </a:lnTo>
                <a:lnTo>
                  <a:pt x="85696" y="44396"/>
                </a:lnTo>
                <a:lnTo>
                  <a:pt x="86810" y="43215"/>
                </a:lnTo>
                <a:lnTo>
                  <a:pt x="87601" y="40881"/>
                </a:lnTo>
                <a:lnTo>
                  <a:pt x="84639" y="41310"/>
                </a:lnTo>
                <a:lnTo>
                  <a:pt x="82782" y="42786"/>
                </a:lnTo>
                <a:lnTo>
                  <a:pt x="79781" y="44215"/>
                </a:lnTo>
                <a:lnTo>
                  <a:pt x="79657" y="46558"/>
                </a:lnTo>
                <a:lnTo>
                  <a:pt x="80133" y="48730"/>
                </a:lnTo>
                <a:lnTo>
                  <a:pt x="79143" y="51883"/>
                </a:lnTo>
                <a:lnTo>
                  <a:pt x="78171" y="57360"/>
                </a:lnTo>
                <a:lnTo>
                  <a:pt x="78781" y="60227"/>
                </a:lnTo>
                <a:lnTo>
                  <a:pt x="85296" y="68428"/>
                </a:lnTo>
                <a:lnTo>
                  <a:pt x="87525" y="74371"/>
                </a:lnTo>
                <a:lnTo>
                  <a:pt x="89125" y="76619"/>
                </a:lnTo>
                <a:lnTo>
                  <a:pt x="92459" y="79096"/>
                </a:lnTo>
                <a:lnTo>
                  <a:pt x="95935" y="83696"/>
                </a:lnTo>
                <a:lnTo>
                  <a:pt x="97402" y="86087"/>
                </a:lnTo>
                <a:lnTo>
                  <a:pt x="98450" y="90002"/>
                </a:lnTo>
                <a:lnTo>
                  <a:pt x="95526" y="92421"/>
                </a:lnTo>
                <a:lnTo>
                  <a:pt x="93830" y="92516"/>
                </a:lnTo>
                <a:lnTo>
                  <a:pt x="92887" y="91450"/>
                </a:lnTo>
                <a:lnTo>
                  <a:pt x="94202" y="88783"/>
                </a:lnTo>
                <a:lnTo>
                  <a:pt x="94012" y="87154"/>
                </a:lnTo>
                <a:lnTo>
                  <a:pt x="89497" y="84630"/>
                </a:lnTo>
                <a:lnTo>
                  <a:pt x="87592" y="85477"/>
                </a:lnTo>
                <a:lnTo>
                  <a:pt x="85391" y="87116"/>
                </a:lnTo>
                <a:lnTo>
                  <a:pt x="86649" y="90164"/>
                </a:lnTo>
                <a:lnTo>
                  <a:pt x="88059" y="92173"/>
                </a:lnTo>
                <a:lnTo>
                  <a:pt x="88772" y="94936"/>
                </a:lnTo>
                <a:lnTo>
                  <a:pt x="91478" y="94698"/>
                </a:lnTo>
                <a:lnTo>
                  <a:pt x="87839" y="97793"/>
                </a:lnTo>
                <a:lnTo>
                  <a:pt x="84420" y="99374"/>
                </a:lnTo>
                <a:lnTo>
                  <a:pt x="81057" y="99470"/>
                </a:lnTo>
                <a:lnTo>
                  <a:pt x="78914" y="99755"/>
                </a:lnTo>
                <a:lnTo>
                  <a:pt x="78171" y="100546"/>
                </a:lnTo>
                <a:lnTo>
                  <a:pt x="79914" y="101117"/>
                </a:lnTo>
                <a:lnTo>
                  <a:pt x="81334" y="101175"/>
                </a:lnTo>
                <a:lnTo>
                  <a:pt x="83648" y="102841"/>
                </a:lnTo>
                <a:lnTo>
                  <a:pt x="90230" y="104832"/>
                </a:lnTo>
                <a:lnTo>
                  <a:pt x="93373" y="107356"/>
                </a:lnTo>
                <a:lnTo>
                  <a:pt x="96459" y="107585"/>
                </a:lnTo>
                <a:lnTo>
                  <a:pt x="99555" y="112204"/>
                </a:lnTo>
                <a:lnTo>
                  <a:pt x="104917" y="113433"/>
                </a:lnTo>
                <a:lnTo>
                  <a:pt x="107975" y="118091"/>
                </a:lnTo>
                <a:lnTo>
                  <a:pt x="112033" y="119006"/>
                </a:lnTo>
                <a:lnTo>
                  <a:pt x="115538" y="120720"/>
                </a:lnTo>
                <a:lnTo>
                  <a:pt x="116557" y="122349"/>
                </a:lnTo>
                <a:lnTo>
                  <a:pt x="117071" y="125301"/>
                </a:lnTo>
                <a:lnTo>
                  <a:pt x="117300" y="131540"/>
                </a:lnTo>
                <a:lnTo>
                  <a:pt x="118062" y="136170"/>
                </a:lnTo>
                <a:lnTo>
                  <a:pt x="118090" y="137627"/>
                </a:lnTo>
                <a:lnTo>
                  <a:pt x="117900" y="139808"/>
                </a:lnTo>
                <a:lnTo>
                  <a:pt x="116948" y="140875"/>
                </a:lnTo>
                <a:lnTo>
                  <a:pt x="115662" y="140913"/>
                </a:lnTo>
                <a:lnTo>
                  <a:pt x="113138" y="137513"/>
                </a:lnTo>
                <a:lnTo>
                  <a:pt x="109280" y="133931"/>
                </a:lnTo>
                <a:lnTo>
                  <a:pt x="105203" y="129664"/>
                </a:lnTo>
                <a:lnTo>
                  <a:pt x="104041" y="128911"/>
                </a:lnTo>
                <a:lnTo>
                  <a:pt x="103089" y="128845"/>
                </a:lnTo>
                <a:lnTo>
                  <a:pt x="100908" y="130283"/>
                </a:lnTo>
                <a:lnTo>
                  <a:pt x="94849" y="131398"/>
                </a:lnTo>
                <a:lnTo>
                  <a:pt x="92011" y="132960"/>
                </a:lnTo>
                <a:lnTo>
                  <a:pt x="90944" y="133302"/>
                </a:lnTo>
                <a:lnTo>
                  <a:pt x="90649" y="134121"/>
                </a:lnTo>
                <a:lnTo>
                  <a:pt x="91983" y="134969"/>
                </a:lnTo>
                <a:lnTo>
                  <a:pt x="93612" y="136922"/>
                </a:lnTo>
                <a:lnTo>
                  <a:pt x="93612" y="139579"/>
                </a:lnTo>
                <a:lnTo>
                  <a:pt x="94964" y="142808"/>
                </a:lnTo>
                <a:lnTo>
                  <a:pt x="96707" y="143637"/>
                </a:lnTo>
                <a:lnTo>
                  <a:pt x="98974" y="143570"/>
                </a:lnTo>
                <a:lnTo>
                  <a:pt x="100279" y="144171"/>
                </a:lnTo>
                <a:lnTo>
                  <a:pt x="100612" y="145456"/>
                </a:lnTo>
                <a:lnTo>
                  <a:pt x="101936" y="146952"/>
                </a:lnTo>
                <a:lnTo>
                  <a:pt x="102803" y="148066"/>
                </a:lnTo>
                <a:lnTo>
                  <a:pt x="102775" y="148857"/>
                </a:lnTo>
                <a:lnTo>
                  <a:pt x="96441" y="150962"/>
                </a:lnTo>
                <a:lnTo>
                  <a:pt x="95116" y="151924"/>
                </a:lnTo>
                <a:lnTo>
                  <a:pt x="94002" y="152419"/>
                </a:lnTo>
                <a:lnTo>
                  <a:pt x="92354" y="151419"/>
                </a:lnTo>
                <a:lnTo>
                  <a:pt x="92259" y="148847"/>
                </a:lnTo>
                <a:lnTo>
                  <a:pt x="90087" y="147466"/>
                </a:lnTo>
                <a:lnTo>
                  <a:pt x="88096" y="146275"/>
                </a:lnTo>
                <a:lnTo>
                  <a:pt x="85706" y="145771"/>
                </a:lnTo>
                <a:lnTo>
                  <a:pt x="83677" y="143989"/>
                </a:lnTo>
                <a:lnTo>
                  <a:pt x="82353" y="145428"/>
                </a:lnTo>
                <a:lnTo>
                  <a:pt x="83410" y="150419"/>
                </a:lnTo>
                <a:lnTo>
                  <a:pt x="85706" y="153848"/>
                </a:lnTo>
                <a:lnTo>
                  <a:pt x="89554" y="163030"/>
                </a:lnTo>
                <a:lnTo>
                  <a:pt x="91297" y="168431"/>
                </a:lnTo>
                <a:lnTo>
                  <a:pt x="91649" y="171040"/>
                </a:lnTo>
                <a:lnTo>
                  <a:pt x="90782" y="175374"/>
                </a:lnTo>
                <a:lnTo>
                  <a:pt x="92678" y="178584"/>
                </a:lnTo>
                <a:lnTo>
                  <a:pt x="93973" y="181880"/>
                </a:lnTo>
                <a:lnTo>
                  <a:pt x="92554" y="181756"/>
                </a:lnTo>
                <a:lnTo>
                  <a:pt x="91316" y="180594"/>
                </a:lnTo>
                <a:lnTo>
                  <a:pt x="89239" y="179222"/>
                </a:lnTo>
                <a:lnTo>
                  <a:pt x="85220" y="173955"/>
                </a:lnTo>
                <a:lnTo>
                  <a:pt x="83820" y="170669"/>
                </a:lnTo>
                <a:lnTo>
                  <a:pt x="82143" y="170412"/>
                </a:lnTo>
                <a:lnTo>
                  <a:pt x="79229" y="170888"/>
                </a:lnTo>
                <a:lnTo>
                  <a:pt x="76047" y="177908"/>
                </a:lnTo>
                <a:lnTo>
                  <a:pt x="76057" y="181918"/>
                </a:lnTo>
                <a:lnTo>
                  <a:pt x="74409" y="180965"/>
                </a:lnTo>
                <a:lnTo>
                  <a:pt x="73000" y="179718"/>
                </a:lnTo>
                <a:lnTo>
                  <a:pt x="73171" y="175327"/>
                </a:lnTo>
                <a:lnTo>
                  <a:pt x="73028" y="173479"/>
                </a:lnTo>
                <a:lnTo>
                  <a:pt x="69161" y="167478"/>
                </a:lnTo>
                <a:lnTo>
                  <a:pt x="67389" y="166802"/>
                </a:lnTo>
                <a:lnTo>
                  <a:pt x="66560" y="164773"/>
                </a:lnTo>
                <a:lnTo>
                  <a:pt x="65131" y="162601"/>
                </a:lnTo>
                <a:lnTo>
                  <a:pt x="63293" y="163011"/>
                </a:lnTo>
                <a:lnTo>
                  <a:pt x="61789" y="163887"/>
                </a:lnTo>
                <a:lnTo>
                  <a:pt x="61379" y="167164"/>
                </a:lnTo>
                <a:lnTo>
                  <a:pt x="61226" y="170097"/>
                </a:lnTo>
                <a:lnTo>
                  <a:pt x="60103" y="172298"/>
                </a:lnTo>
                <a:lnTo>
                  <a:pt x="55978" y="168116"/>
                </a:lnTo>
                <a:lnTo>
                  <a:pt x="51825" y="160858"/>
                </a:lnTo>
                <a:lnTo>
                  <a:pt x="51721" y="156877"/>
                </a:lnTo>
                <a:lnTo>
                  <a:pt x="54759" y="153229"/>
                </a:lnTo>
                <a:lnTo>
                  <a:pt x="54397" y="150619"/>
                </a:lnTo>
                <a:lnTo>
                  <a:pt x="51521" y="145456"/>
                </a:lnTo>
                <a:lnTo>
                  <a:pt x="47367" y="142132"/>
                </a:lnTo>
                <a:lnTo>
                  <a:pt x="45044" y="141141"/>
                </a:lnTo>
                <a:lnTo>
                  <a:pt x="43948" y="137598"/>
                </a:lnTo>
                <a:lnTo>
                  <a:pt x="41729" y="135769"/>
                </a:lnTo>
                <a:lnTo>
                  <a:pt x="39928" y="134912"/>
                </a:lnTo>
                <a:lnTo>
                  <a:pt x="39576" y="133655"/>
                </a:lnTo>
                <a:lnTo>
                  <a:pt x="40119" y="132722"/>
                </a:lnTo>
                <a:lnTo>
                  <a:pt x="44482" y="129073"/>
                </a:lnTo>
                <a:lnTo>
                  <a:pt x="47034" y="123339"/>
                </a:lnTo>
                <a:lnTo>
                  <a:pt x="48301" y="123073"/>
                </a:lnTo>
                <a:lnTo>
                  <a:pt x="50911" y="124435"/>
                </a:lnTo>
                <a:lnTo>
                  <a:pt x="53844" y="124082"/>
                </a:lnTo>
                <a:lnTo>
                  <a:pt x="56245" y="120720"/>
                </a:lnTo>
                <a:lnTo>
                  <a:pt x="58283" y="118891"/>
                </a:lnTo>
                <a:lnTo>
                  <a:pt x="61722" y="119129"/>
                </a:lnTo>
                <a:lnTo>
                  <a:pt x="69485" y="123615"/>
                </a:lnTo>
                <a:lnTo>
                  <a:pt x="77828" y="126178"/>
                </a:lnTo>
                <a:lnTo>
                  <a:pt x="81991" y="128416"/>
                </a:lnTo>
                <a:lnTo>
                  <a:pt x="84353" y="130635"/>
                </a:lnTo>
                <a:lnTo>
                  <a:pt x="85601" y="131093"/>
                </a:lnTo>
                <a:lnTo>
                  <a:pt x="87582" y="131407"/>
                </a:lnTo>
                <a:lnTo>
                  <a:pt x="87496" y="129750"/>
                </a:lnTo>
                <a:lnTo>
                  <a:pt x="86868" y="128283"/>
                </a:lnTo>
                <a:lnTo>
                  <a:pt x="88516" y="127483"/>
                </a:lnTo>
                <a:lnTo>
                  <a:pt x="92983" y="127521"/>
                </a:lnTo>
                <a:lnTo>
                  <a:pt x="93793" y="126740"/>
                </a:lnTo>
                <a:lnTo>
                  <a:pt x="94621" y="125482"/>
                </a:lnTo>
                <a:lnTo>
                  <a:pt x="93697" y="124044"/>
                </a:lnTo>
                <a:lnTo>
                  <a:pt x="92221" y="123358"/>
                </a:lnTo>
                <a:lnTo>
                  <a:pt x="90640" y="123168"/>
                </a:lnTo>
                <a:lnTo>
                  <a:pt x="89602" y="122711"/>
                </a:lnTo>
                <a:lnTo>
                  <a:pt x="87916" y="123168"/>
                </a:lnTo>
                <a:lnTo>
                  <a:pt x="85296" y="122053"/>
                </a:lnTo>
                <a:lnTo>
                  <a:pt x="83934" y="121139"/>
                </a:lnTo>
                <a:lnTo>
                  <a:pt x="83144" y="120196"/>
                </a:lnTo>
                <a:lnTo>
                  <a:pt x="78581" y="118320"/>
                </a:lnTo>
                <a:lnTo>
                  <a:pt x="74257" y="115138"/>
                </a:lnTo>
                <a:lnTo>
                  <a:pt x="73276" y="116939"/>
                </a:lnTo>
                <a:lnTo>
                  <a:pt x="71523" y="117910"/>
                </a:lnTo>
                <a:lnTo>
                  <a:pt x="69037" y="118053"/>
                </a:lnTo>
                <a:lnTo>
                  <a:pt x="62046" y="116034"/>
                </a:lnTo>
                <a:lnTo>
                  <a:pt x="57750" y="117577"/>
                </a:lnTo>
                <a:lnTo>
                  <a:pt x="55407" y="117977"/>
                </a:lnTo>
                <a:lnTo>
                  <a:pt x="53616" y="118015"/>
                </a:lnTo>
                <a:lnTo>
                  <a:pt x="51415" y="118701"/>
                </a:lnTo>
                <a:lnTo>
                  <a:pt x="48873" y="119110"/>
                </a:lnTo>
                <a:lnTo>
                  <a:pt x="46672" y="116177"/>
                </a:lnTo>
                <a:lnTo>
                  <a:pt x="45748" y="113900"/>
                </a:lnTo>
                <a:lnTo>
                  <a:pt x="45101" y="113471"/>
                </a:lnTo>
                <a:lnTo>
                  <a:pt x="45072" y="115614"/>
                </a:lnTo>
                <a:lnTo>
                  <a:pt x="44367" y="117329"/>
                </a:lnTo>
                <a:lnTo>
                  <a:pt x="41138" y="118291"/>
                </a:lnTo>
                <a:lnTo>
                  <a:pt x="39281" y="116957"/>
                </a:lnTo>
                <a:lnTo>
                  <a:pt x="37852" y="112929"/>
                </a:lnTo>
                <a:lnTo>
                  <a:pt x="36052" y="107795"/>
                </a:lnTo>
                <a:lnTo>
                  <a:pt x="32880" y="103642"/>
                </a:lnTo>
                <a:lnTo>
                  <a:pt x="30299" y="102556"/>
                </a:lnTo>
                <a:lnTo>
                  <a:pt x="30080" y="100270"/>
                </a:lnTo>
                <a:lnTo>
                  <a:pt x="30308" y="98441"/>
                </a:lnTo>
                <a:lnTo>
                  <a:pt x="33404" y="97984"/>
                </a:lnTo>
                <a:lnTo>
                  <a:pt x="38242" y="99898"/>
                </a:lnTo>
                <a:lnTo>
                  <a:pt x="39243" y="99517"/>
                </a:lnTo>
                <a:lnTo>
                  <a:pt x="40328" y="98631"/>
                </a:lnTo>
                <a:lnTo>
                  <a:pt x="40119" y="96679"/>
                </a:lnTo>
                <a:lnTo>
                  <a:pt x="39414" y="94936"/>
                </a:lnTo>
                <a:lnTo>
                  <a:pt x="38081" y="94860"/>
                </a:lnTo>
                <a:lnTo>
                  <a:pt x="37157" y="95060"/>
                </a:lnTo>
                <a:lnTo>
                  <a:pt x="34175" y="94698"/>
                </a:lnTo>
                <a:lnTo>
                  <a:pt x="30356" y="95669"/>
                </a:lnTo>
                <a:lnTo>
                  <a:pt x="28584" y="94755"/>
                </a:lnTo>
                <a:lnTo>
                  <a:pt x="27994" y="93640"/>
                </a:lnTo>
                <a:lnTo>
                  <a:pt x="24793" y="90887"/>
                </a:lnTo>
                <a:lnTo>
                  <a:pt x="22031" y="87192"/>
                </a:lnTo>
                <a:lnTo>
                  <a:pt x="17554" y="84725"/>
                </a:lnTo>
                <a:lnTo>
                  <a:pt x="14630" y="77181"/>
                </a:lnTo>
                <a:lnTo>
                  <a:pt x="12173" y="73886"/>
                </a:lnTo>
                <a:lnTo>
                  <a:pt x="9553" y="71523"/>
                </a:lnTo>
                <a:lnTo>
                  <a:pt x="10125" y="71485"/>
                </a:lnTo>
                <a:lnTo>
                  <a:pt x="11116" y="71885"/>
                </a:lnTo>
                <a:lnTo>
                  <a:pt x="13021" y="73181"/>
                </a:lnTo>
                <a:lnTo>
                  <a:pt x="15040" y="73457"/>
                </a:lnTo>
                <a:lnTo>
                  <a:pt x="16144" y="72600"/>
                </a:lnTo>
                <a:lnTo>
                  <a:pt x="16783" y="71809"/>
                </a:lnTo>
                <a:lnTo>
                  <a:pt x="17193" y="70514"/>
                </a:lnTo>
                <a:lnTo>
                  <a:pt x="17364" y="68999"/>
                </a:lnTo>
                <a:lnTo>
                  <a:pt x="17697" y="68494"/>
                </a:lnTo>
                <a:lnTo>
                  <a:pt x="19250" y="68675"/>
                </a:lnTo>
                <a:lnTo>
                  <a:pt x="19745" y="68294"/>
                </a:lnTo>
                <a:lnTo>
                  <a:pt x="19726" y="66932"/>
                </a:lnTo>
                <a:lnTo>
                  <a:pt x="18726" y="65237"/>
                </a:lnTo>
                <a:lnTo>
                  <a:pt x="17849" y="63151"/>
                </a:lnTo>
                <a:lnTo>
                  <a:pt x="17849" y="62160"/>
                </a:lnTo>
                <a:lnTo>
                  <a:pt x="18583" y="61760"/>
                </a:lnTo>
                <a:lnTo>
                  <a:pt x="19793" y="60855"/>
                </a:lnTo>
                <a:lnTo>
                  <a:pt x="20441" y="59731"/>
                </a:lnTo>
                <a:lnTo>
                  <a:pt x="21726" y="59169"/>
                </a:lnTo>
                <a:lnTo>
                  <a:pt x="23622" y="59065"/>
                </a:lnTo>
                <a:lnTo>
                  <a:pt x="25736" y="58569"/>
                </a:lnTo>
                <a:lnTo>
                  <a:pt x="27108" y="57360"/>
                </a:lnTo>
                <a:lnTo>
                  <a:pt x="27308" y="56169"/>
                </a:lnTo>
                <a:lnTo>
                  <a:pt x="28165" y="52873"/>
                </a:lnTo>
                <a:lnTo>
                  <a:pt x="28727" y="51254"/>
                </a:lnTo>
                <a:lnTo>
                  <a:pt x="29632" y="49778"/>
                </a:lnTo>
                <a:lnTo>
                  <a:pt x="30118" y="47787"/>
                </a:lnTo>
                <a:lnTo>
                  <a:pt x="31089" y="45911"/>
                </a:lnTo>
                <a:lnTo>
                  <a:pt x="33108" y="45120"/>
                </a:lnTo>
                <a:lnTo>
                  <a:pt x="34937" y="44196"/>
                </a:lnTo>
                <a:lnTo>
                  <a:pt x="36319" y="41777"/>
                </a:lnTo>
                <a:lnTo>
                  <a:pt x="37099" y="39710"/>
                </a:lnTo>
                <a:lnTo>
                  <a:pt x="37099" y="38443"/>
                </a:lnTo>
                <a:lnTo>
                  <a:pt x="35937" y="36366"/>
                </a:lnTo>
                <a:lnTo>
                  <a:pt x="35080" y="34347"/>
                </a:lnTo>
                <a:lnTo>
                  <a:pt x="35309" y="31718"/>
                </a:lnTo>
                <a:lnTo>
                  <a:pt x="38938" y="31499"/>
                </a:lnTo>
                <a:lnTo>
                  <a:pt x="40205" y="31252"/>
                </a:lnTo>
                <a:lnTo>
                  <a:pt x="44920" y="31109"/>
                </a:lnTo>
                <a:lnTo>
                  <a:pt x="47072" y="29699"/>
                </a:lnTo>
                <a:lnTo>
                  <a:pt x="48558" y="29832"/>
                </a:lnTo>
                <a:lnTo>
                  <a:pt x="51663" y="31052"/>
                </a:lnTo>
                <a:lnTo>
                  <a:pt x="53054" y="30089"/>
                </a:lnTo>
                <a:lnTo>
                  <a:pt x="57112" y="28185"/>
                </a:lnTo>
                <a:lnTo>
                  <a:pt x="61122" y="22641"/>
                </a:lnTo>
                <a:lnTo>
                  <a:pt x="62826" y="21812"/>
                </a:lnTo>
                <a:lnTo>
                  <a:pt x="66722" y="21469"/>
                </a:lnTo>
                <a:lnTo>
                  <a:pt x="67942" y="20831"/>
                </a:lnTo>
                <a:lnTo>
                  <a:pt x="69361" y="20955"/>
                </a:lnTo>
                <a:lnTo>
                  <a:pt x="73723" y="22079"/>
                </a:lnTo>
                <a:lnTo>
                  <a:pt x="76200" y="22250"/>
                </a:lnTo>
                <a:lnTo>
                  <a:pt x="79143" y="21479"/>
                </a:lnTo>
                <a:lnTo>
                  <a:pt x="82382" y="20126"/>
                </a:lnTo>
                <a:lnTo>
                  <a:pt x="83191" y="15373"/>
                </a:lnTo>
                <a:lnTo>
                  <a:pt x="83963" y="14687"/>
                </a:lnTo>
                <a:lnTo>
                  <a:pt x="85973" y="14497"/>
                </a:lnTo>
                <a:lnTo>
                  <a:pt x="87496" y="14535"/>
                </a:lnTo>
                <a:lnTo>
                  <a:pt x="90430" y="14916"/>
                </a:lnTo>
                <a:lnTo>
                  <a:pt x="93916" y="15040"/>
                </a:lnTo>
                <a:lnTo>
                  <a:pt x="96155" y="12811"/>
                </a:lnTo>
                <a:lnTo>
                  <a:pt x="99689" y="12649"/>
                </a:lnTo>
                <a:lnTo>
                  <a:pt x="101327" y="12325"/>
                </a:lnTo>
                <a:lnTo>
                  <a:pt x="104061" y="12773"/>
                </a:lnTo>
                <a:lnTo>
                  <a:pt x="106718" y="12754"/>
                </a:lnTo>
                <a:lnTo>
                  <a:pt x="110118" y="11820"/>
                </a:lnTo>
                <a:lnTo>
                  <a:pt x="113290" y="10287"/>
                </a:lnTo>
                <a:lnTo>
                  <a:pt x="115767" y="10420"/>
                </a:lnTo>
                <a:lnTo>
                  <a:pt x="116776" y="10144"/>
                </a:lnTo>
                <a:lnTo>
                  <a:pt x="117347" y="9820"/>
                </a:lnTo>
                <a:lnTo>
                  <a:pt x="117967" y="7753"/>
                </a:lnTo>
                <a:lnTo>
                  <a:pt x="122624" y="7620"/>
                </a:lnTo>
                <a:lnTo>
                  <a:pt x="124206" y="7820"/>
                </a:lnTo>
                <a:lnTo>
                  <a:pt x="126806" y="7877"/>
                </a:lnTo>
                <a:lnTo>
                  <a:pt x="129511" y="6744"/>
                </a:lnTo>
                <a:lnTo>
                  <a:pt x="130321" y="6839"/>
                </a:lnTo>
                <a:lnTo>
                  <a:pt x="131683" y="9868"/>
                </a:lnTo>
                <a:lnTo>
                  <a:pt x="132397" y="10744"/>
                </a:lnTo>
                <a:lnTo>
                  <a:pt x="133864" y="11554"/>
                </a:lnTo>
                <a:lnTo>
                  <a:pt x="137140" y="13821"/>
                </a:lnTo>
                <a:lnTo>
                  <a:pt x="137731" y="13221"/>
                </a:lnTo>
                <a:lnTo>
                  <a:pt x="139103" y="12459"/>
                </a:lnTo>
                <a:lnTo>
                  <a:pt x="143027" y="13497"/>
                </a:lnTo>
                <a:lnTo>
                  <a:pt x="146771" y="15240"/>
                </a:lnTo>
                <a:lnTo>
                  <a:pt x="149914" y="17802"/>
                </a:lnTo>
                <a:lnTo>
                  <a:pt x="153409" y="17059"/>
                </a:lnTo>
                <a:lnTo>
                  <a:pt x="157286" y="15802"/>
                </a:lnTo>
                <a:lnTo>
                  <a:pt x="159810" y="15440"/>
                </a:lnTo>
                <a:lnTo>
                  <a:pt x="162553" y="15259"/>
                </a:lnTo>
                <a:lnTo>
                  <a:pt x="164182" y="14716"/>
                </a:lnTo>
                <a:lnTo>
                  <a:pt x="167887" y="15373"/>
                </a:lnTo>
                <a:lnTo>
                  <a:pt x="171707" y="13992"/>
                </a:lnTo>
                <a:lnTo>
                  <a:pt x="173545" y="12754"/>
                </a:lnTo>
                <a:lnTo>
                  <a:pt x="174079" y="11001"/>
                </a:lnTo>
                <a:lnTo>
                  <a:pt x="173774" y="7925"/>
                </a:lnTo>
                <a:lnTo>
                  <a:pt x="172907" y="4839"/>
                </a:lnTo>
                <a:lnTo>
                  <a:pt x="171992" y="3696"/>
                </a:lnTo>
                <a:lnTo>
                  <a:pt x="171698" y="2515"/>
                </a:lnTo>
                <a:lnTo>
                  <a:pt x="172221" y="1410"/>
                </a:lnTo>
                <a:lnTo>
                  <a:pt x="172812" y="648"/>
                </a:lnTo>
                <a:lnTo>
                  <a:pt x="175307" y="0"/>
                </a:lnTo>
                <a:lnTo>
                  <a:pt x="178422" y="1086"/>
                </a:lnTo>
                <a:close/>
                <a:moveTo>
                  <a:pt x="137074" y="40053"/>
                </a:moveTo>
                <a:lnTo>
                  <a:pt x="133645" y="41300"/>
                </a:lnTo>
                <a:lnTo>
                  <a:pt x="130159" y="38929"/>
                </a:lnTo>
                <a:lnTo>
                  <a:pt x="130187" y="37519"/>
                </a:lnTo>
                <a:lnTo>
                  <a:pt x="132026" y="34652"/>
                </a:lnTo>
                <a:lnTo>
                  <a:pt x="133035" y="33804"/>
                </a:lnTo>
                <a:lnTo>
                  <a:pt x="135598" y="34033"/>
                </a:lnTo>
                <a:lnTo>
                  <a:pt x="137055" y="36004"/>
                </a:lnTo>
                <a:lnTo>
                  <a:pt x="137398" y="36938"/>
                </a:lnTo>
                <a:lnTo>
                  <a:pt x="136922" y="38519"/>
                </a:lnTo>
                <a:lnTo>
                  <a:pt x="137074" y="40053"/>
                </a:lnTo>
                <a:close/>
                <a:moveTo>
                  <a:pt x="161448" y="46663"/>
                </a:moveTo>
                <a:lnTo>
                  <a:pt x="158419" y="47577"/>
                </a:lnTo>
                <a:lnTo>
                  <a:pt x="155086" y="44691"/>
                </a:lnTo>
                <a:lnTo>
                  <a:pt x="158305" y="43529"/>
                </a:lnTo>
                <a:lnTo>
                  <a:pt x="159801" y="44368"/>
                </a:lnTo>
                <a:lnTo>
                  <a:pt x="160868" y="45358"/>
                </a:lnTo>
                <a:lnTo>
                  <a:pt x="161448" y="46663"/>
                </a:lnTo>
                <a:close/>
                <a:moveTo>
                  <a:pt x="154810" y="62112"/>
                </a:moveTo>
                <a:lnTo>
                  <a:pt x="153800" y="63284"/>
                </a:lnTo>
                <a:lnTo>
                  <a:pt x="153048" y="65304"/>
                </a:lnTo>
                <a:lnTo>
                  <a:pt x="152648" y="68189"/>
                </a:lnTo>
                <a:lnTo>
                  <a:pt x="151086" y="68256"/>
                </a:lnTo>
                <a:lnTo>
                  <a:pt x="150143" y="67675"/>
                </a:lnTo>
                <a:lnTo>
                  <a:pt x="149828" y="66580"/>
                </a:lnTo>
                <a:lnTo>
                  <a:pt x="149771" y="65199"/>
                </a:lnTo>
                <a:lnTo>
                  <a:pt x="149085" y="65256"/>
                </a:lnTo>
                <a:lnTo>
                  <a:pt x="148533" y="66751"/>
                </a:lnTo>
                <a:lnTo>
                  <a:pt x="148047" y="67428"/>
                </a:lnTo>
                <a:lnTo>
                  <a:pt x="146475" y="67570"/>
                </a:lnTo>
                <a:lnTo>
                  <a:pt x="144751" y="66647"/>
                </a:lnTo>
                <a:lnTo>
                  <a:pt x="144837" y="64656"/>
                </a:lnTo>
                <a:lnTo>
                  <a:pt x="144494" y="62341"/>
                </a:lnTo>
                <a:lnTo>
                  <a:pt x="144646" y="61531"/>
                </a:lnTo>
                <a:lnTo>
                  <a:pt x="149361" y="61331"/>
                </a:lnTo>
                <a:lnTo>
                  <a:pt x="150743" y="63037"/>
                </a:lnTo>
                <a:lnTo>
                  <a:pt x="152409" y="62046"/>
                </a:lnTo>
                <a:lnTo>
                  <a:pt x="153095" y="60979"/>
                </a:lnTo>
                <a:lnTo>
                  <a:pt x="155114" y="60312"/>
                </a:lnTo>
                <a:lnTo>
                  <a:pt x="154810" y="62112"/>
                </a:lnTo>
                <a:close/>
                <a:moveTo>
                  <a:pt x="11535" y="81172"/>
                </a:moveTo>
                <a:lnTo>
                  <a:pt x="12116" y="83106"/>
                </a:lnTo>
                <a:lnTo>
                  <a:pt x="8782" y="81905"/>
                </a:lnTo>
                <a:lnTo>
                  <a:pt x="6353" y="80181"/>
                </a:lnTo>
                <a:lnTo>
                  <a:pt x="4343" y="75905"/>
                </a:lnTo>
                <a:lnTo>
                  <a:pt x="66" y="71038"/>
                </a:lnTo>
                <a:lnTo>
                  <a:pt x="0" y="69618"/>
                </a:lnTo>
                <a:lnTo>
                  <a:pt x="1628" y="68542"/>
                </a:lnTo>
                <a:lnTo>
                  <a:pt x="5143" y="67780"/>
                </a:lnTo>
                <a:lnTo>
                  <a:pt x="6562" y="68571"/>
                </a:lnTo>
                <a:lnTo>
                  <a:pt x="7477" y="69390"/>
                </a:lnTo>
                <a:lnTo>
                  <a:pt x="7763" y="70323"/>
                </a:lnTo>
                <a:lnTo>
                  <a:pt x="5772" y="72190"/>
                </a:lnTo>
                <a:lnTo>
                  <a:pt x="5362" y="73038"/>
                </a:lnTo>
                <a:lnTo>
                  <a:pt x="6896" y="74714"/>
                </a:lnTo>
                <a:lnTo>
                  <a:pt x="6877" y="75390"/>
                </a:lnTo>
                <a:lnTo>
                  <a:pt x="7515" y="78639"/>
                </a:lnTo>
                <a:lnTo>
                  <a:pt x="8268" y="79858"/>
                </a:lnTo>
                <a:lnTo>
                  <a:pt x="10201" y="80839"/>
                </a:lnTo>
                <a:lnTo>
                  <a:pt x="11535" y="81172"/>
                </a:lnTo>
                <a:close/>
                <a:moveTo>
                  <a:pt x="180804" y="84725"/>
                </a:moveTo>
                <a:lnTo>
                  <a:pt x="180337" y="86763"/>
                </a:lnTo>
                <a:lnTo>
                  <a:pt x="184032" y="90145"/>
                </a:lnTo>
                <a:lnTo>
                  <a:pt x="185290" y="92288"/>
                </a:lnTo>
                <a:lnTo>
                  <a:pt x="185756" y="94364"/>
                </a:lnTo>
                <a:lnTo>
                  <a:pt x="185442" y="94964"/>
                </a:lnTo>
                <a:lnTo>
                  <a:pt x="184042" y="93840"/>
                </a:lnTo>
                <a:lnTo>
                  <a:pt x="182889" y="93478"/>
                </a:lnTo>
                <a:lnTo>
                  <a:pt x="183280" y="94964"/>
                </a:lnTo>
                <a:lnTo>
                  <a:pt x="184461" y="96241"/>
                </a:lnTo>
                <a:lnTo>
                  <a:pt x="182366" y="96974"/>
                </a:lnTo>
                <a:lnTo>
                  <a:pt x="180270" y="96936"/>
                </a:lnTo>
                <a:lnTo>
                  <a:pt x="174136" y="95155"/>
                </a:lnTo>
                <a:lnTo>
                  <a:pt x="172726" y="93259"/>
                </a:lnTo>
                <a:lnTo>
                  <a:pt x="176393" y="90411"/>
                </a:lnTo>
                <a:lnTo>
                  <a:pt x="177136" y="89259"/>
                </a:lnTo>
                <a:lnTo>
                  <a:pt x="174545" y="89373"/>
                </a:lnTo>
                <a:lnTo>
                  <a:pt x="171774" y="92755"/>
                </a:lnTo>
                <a:lnTo>
                  <a:pt x="167335" y="91269"/>
                </a:lnTo>
                <a:lnTo>
                  <a:pt x="165973" y="89906"/>
                </a:lnTo>
                <a:lnTo>
                  <a:pt x="165668" y="89173"/>
                </a:lnTo>
                <a:lnTo>
                  <a:pt x="167421" y="86163"/>
                </a:lnTo>
                <a:lnTo>
                  <a:pt x="170545" y="86268"/>
                </a:lnTo>
                <a:lnTo>
                  <a:pt x="172193" y="85592"/>
                </a:lnTo>
                <a:lnTo>
                  <a:pt x="174241" y="84639"/>
                </a:lnTo>
                <a:lnTo>
                  <a:pt x="174260" y="83210"/>
                </a:lnTo>
                <a:lnTo>
                  <a:pt x="179136" y="82887"/>
                </a:lnTo>
                <a:lnTo>
                  <a:pt x="180804" y="84725"/>
                </a:lnTo>
                <a:close/>
                <a:moveTo>
                  <a:pt x="113386" y="90611"/>
                </a:moveTo>
                <a:lnTo>
                  <a:pt x="112137" y="91011"/>
                </a:lnTo>
                <a:lnTo>
                  <a:pt x="113386" y="88268"/>
                </a:lnTo>
                <a:lnTo>
                  <a:pt x="115595" y="86849"/>
                </a:lnTo>
                <a:lnTo>
                  <a:pt x="114766" y="89154"/>
                </a:lnTo>
                <a:lnTo>
                  <a:pt x="113386" y="90611"/>
                </a:lnTo>
                <a:close/>
                <a:moveTo>
                  <a:pt x="110490" y="92116"/>
                </a:moveTo>
                <a:lnTo>
                  <a:pt x="109299" y="93278"/>
                </a:lnTo>
                <a:lnTo>
                  <a:pt x="107451" y="92774"/>
                </a:lnTo>
                <a:lnTo>
                  <a:pt x="105518" y="88887"/>
                </a:lnTo>
                <a:lnTo>
                  <a:pt x="110490" y="92116"/>
                </a:lnTo>
                <a:close/>
                <a:moveTo>
                  <a:pt x="100755" y="97450"/>
                </a:moveTo>
                <a:lnTo>
                  <a:pt x="102270" y="101165"/>
                </a:lnTo>
                <a:lnTo>
                  <a:pt x="103689" y="102413"/>
                </a:lnTo>
                <a:lnTo>
                  <a:pt x="106661" y="103889"/>
                </a:lnTo>
                <a:lnTo>
                  <a:pt x="108061" y="104080"/>
                </a:lnTo>
                <a:lnTo>
                  <a:pt x="113138" y="106747"/>
                </a:lnTo>
                <a:lnTo>
                  <a:pt x="119033" y="107280"/>
                </a:lnTo>
                <a:lnTo>
                  <a:pt x="119796" y="108052"/>
                </a:lnTo>
                <a:lnTo>
                  <a:pt x="120519" y="110100"/>
                </a:lnTo>
                <a:lnTo>
                  <a:pt x="121720" y="111709"/>
                </a:lnTo>
                <a:lnTo>
                  <a:pt x="122025" y="112957"/>
                </a:lnTo>
                <a:lnTo>
                  <a:pt x="121396" y="114348"/>
                </a:lnTo>
                <a:lnTo>
                  <a:pt x="122263" y="118586"/>
                </a:lnTo>
                <a:lnTo>
                  <a:pt x="123749" y="122606"/>
                </a:lnTo>
                <a:lnTo>
                  <a:pt x="125987" y="124549"/>
                </a:lnTo>
                <a:lnTo>
                  <a:pt x="128778" y="125139"/>
                </a:lnTo>
                <a:lnTo>
                  <a:pt x="131435" y="125054"/>
                </a:lnTo>
                <a:lnTo>
                  <a:pt x="132102" y="125854"/>
                </a:lnTo>
                <a:lnTo>
                  <a:pt x="131836" y="129359"/>
                </a:lnTo>
                <a:lnTo>
                  <a:pt x="130711" y="130731"/>
                </a:lnTo>
                <a:lnTo>
                  <a:pt x="129797" y="131064"/>
                </a:lnTo>
                <a:lnTo>
                  <a:pt x="129006" y="130702"/>
                </a:lnTo>
                <a:lnTo>
                  <a:pt x="128282" y="129883"/>
                </a:lnTo>
                <a:lnTo>
                  <a:pt x="127502" y="129492"/>
                </a:lnTo>
                <a:lnTo>
                  <a:pt x="125977" y="129426"/>
                </a:lnTo>
                <a:lnTo>
                  <a:pt x="124863" y="128016"/>
                </a:lnTo>
                <a:lnTo>
                  <a:pt x="122034" y="126082"/>
                </a:lnTo>
                <a:lnTo>
                  <a:pt x="121510" y="124921"/>
                </a:lnTo>
                <a:lnTo>
                  <a:pt x="121415" y="123139"/>
                </a:lnTo>
                <a:lnTo>
                  <a:pt x="120215" y="121825"/>
                </a:lnTo>
                <a:lnTo>
                  <a:pt x="119110" y="119329"/>
                </a:lnTo>
                <a:lnTo>
                  <a:pt x="118062" y="118634"/>
                </a:lnTo>
                <a:lnTo>
                  <a:pt x="117481" y="117377"/>
                </a:lnTo>
                <a:lnTo>
                  <a:pt x="117434" y="116843"/>
                </a:lnTo>
                <a:lnTo>
                  <a:pt x="113319" y="116472"/>
                </a:lnTo>
                <a:lnTo>
                  <a:pt x="109918" y="116462"/>
                </a:lnTo>
                <a:lnTo>
                  <a:pt x="107032" y="115043"/>
                </a:lnTo>
                <a:lnTo>
                  <a:pt x="106137" y="111319"/>
                </a:lnTo>
                <a:lnTo>
                  <a:pt x="104422" y="110319"/>
                </a:lnTo>
                <a:lnTo>
                  <a:pt x="103137" y="109261"/>
                </a:lnTo>
                <a:lnTo>
                  <a:pt x="102070" y="107795"/>
                </a:lnTo>
                <a:lnTo>
                  <a:pt x="99364" y="105099"/>
                </a:lnTo>
                <a:lnTo>
                  <a:pt x="96374" y="102841"/>
                </a:lnTo>
                <a:lnTo>
                  <a:pt x="93478" y="101346"/>
                </a:lnTo>
                <a:lnTo>
                  <a:pt x="90411" y="100365"/>
                </a:lnTo>
                <a:lnTo>
                  <a:pt x="87916" y="101518"/>
                </a:lnTo>
                <a:lnTo>
                  <a:pt x="86458" y="101251"/>
                </a:lnTo>
                <a:lnTo>
                  <a:pt x="86163" y="100470"/>
                </a:lnTo>
                <a:lnTo>
                  <a:pt x="89268" y="98917"/>
                </a:lnTo>
                <a:lnTo>
                  <a:pt x="93535" y="95945"/>
                </a:lnTo>
                <a:lnTo>
                  <a:pt x="96535" y="94964"/>
                </a:lnTo>
                <a:lnTo>
                  <a:pt x="97993" y="94840"/>
                </a:lnTo>
                <a:lnTo>
                  <a:pt x="100755" y="97450"/>
                </a:lnTo>
                <a:close/>
                <a:moveTo>
                  <a:pt x="134417" y="102565"/>
                </a:moveTo>
                <a:lnTo>
                  <a:pt x="131597" y="103394"/>
                </a:lnTo>
                <a:lnTo>
                  <a:pt x="130845" y="103261"/>
                </a:lnTo>
                <a:lnTo>
                  <a:pt x="131473" y="102213"/>
                </a:lnTo>
                <a:lnTo>
                  <a:pt x="131521" y="101775"/>
                </a:lnTo>
                <a:lnTo>
                  <a:pt x="128701" y="99851"/>
                </a:lnTo>
                <a:lnTo>
                  <a:pt x="129035" y="97355"/>
                </a:lnTo>
                <a:lnTo>
                  <a:pt x="129368" y="96717"/>
                </a:lnTo>
                <a:lnTo>
                  <a:pt x="131464" y="98022"/>
                </a:lnTo>
                <a:lnTo>
                  <a:pt x="131921" y="100194"/>
                </a:lnTo>
                <a:lnTo>
                  <a:pt x="134417" y="102565"/>
                </a:lnTo>
                <a:close/>
                <a:moveTo>
                  <a:pt x="27813" y="109404"/>
                </a:moveTo>
                <a:lnTo>
                  <a:pt x="26775" y="109671"/>
                </a:lnTo>
                <a:lnTo>
                  <a:pt x="25879" y="109490"/>
                </a:lnTo>
                <a:lnTo>
                  <a:pt x="25069" y="109642"/>
                </a:lnTo>
                <a:lnTo>
                  <a:pt x="24279" y="110290"/>
                </a:lnTo>
                <a:lnTo>
                  <a:pt x="24365" y="107595"/>
                </a:lnTo>
                <a:lnTo>
                  <a:pt x="25289" y="104232"/>
                </a:lnTo>
                <a:lnTo>
                  <a:pt x="26412" y="102270"/>
                </a:lnTo>
                <a:lnTo>
                  <a:pt x="28004" y="101355"/>
                </a:lnTo>
                <a:lnTo>
                  <a:pt x="28680" y="102899"/>
                </a:lnTo>
                <a:lnTo>
                  <a:pt x="28556" y="108385"/>
                </a:lnTo>
                <a:lnTo>
                  <a:pt x="27813" y="109404"/>
                </a:lnTo>
                <a:close/>
                <a:moveTo>
                  <a:pt x="172355" y="122672"/>
                </a:moveTo>
                <a:lnTo>
                  <a:pt x="169802" y="124587"/>
                </a:lnTo>
                <a:lnTo>
                  <a:pt x="166954" y="121815"/>
                </a:lnTo>
                <a:lnTo>
                  <a:pt x="166488" y="120920"/>
                </a:lnTo>
                <a:lnTo>
                  <a:pt x="168583" y="119796"/>
                </a:lnTo>
                <a:lnTo>
                  <a:pt x="169621" y="118072"/>
                </a:lnTo>
                <a:lnTo>
                  <a:pt x="168783" y="115948"/>
                </a:lnTo>
                <a:lnTo>
                  <a:pt x="165878" y="112805"/>
                </a:lnTo>
                <a:lnTo>
                  <a:pt x="165735" y="110576"/>
                </a:lnTo>
                <a:lnTo>
                  <a:pt x="170183" y="109633"/>
                </a:lnTo>
                <a:lnTo>
                  <a:pt x="172802" y="111576"/>
                </a:lnTo>
                <a:lnTo>
                  <a:pt x="174136" y="111709"/>
                </a:lnTo>
                <a:lnTo>
                  <a:pt x="173621" y="113567"/>
                </a:lnTo>
                <a:lnTo>
                  <a:pt x="173850" y="114167"/>
                </a:lnTo>
                <a:lnTo>
                  <a:pt x="174050" y="119787"/>
                </a:lnTo>
                <a:lnTo>
                  <a:pt x="172812" y="120577"/>
                </a:lnTo>
                <a:lnTo>
                  <a:pt x="172612" y="122120"/>
                </a:lnTo>
                <a:lnTo>
                  <a:pt x="172355" y="122672"/>
                </a:lnTo>
                <a:close/>
                <a:moveTo>
                  <a:pt x="29727" y="118901"/>
                </a:moveTo>
                <a:lnTo>
                  <a:pt x="28403" y="119272"/>
                </a:lnTo>
                <a:lnTo>
                  <a:pt x="26727" y="116024"/>
                </a:lnTo>
                <a:lnTo>
                  <a:pt x="26118" y="113776"/>
                </a:lnTo>
                <a:lnTo>
                  <a:pt x="26822" y="113652"/>
                </a:lnTo>
                <a:lnTo>
                  <a:pt x="27489" y="113910"/>
                </a:lnTo>
                <a:lnTo>
                  <a:pt x="28194" y="114757"/>
                </a:lnTo>
                <a:lnTo>
                  <a:pt x="28194" y="115624"/>
                </a:lnTo>
                <a:lnTo>
                  <a:pt x="28480" y="116557"/>
                </a:lnTo>
                <a:lnTo>
                  <a:pt x="29213" y="117672"/>
                </a:lnTo>
                <a:lnTo>
                  <a:pt x="29727" y="118901"/>
                </a:lnTo>
                <a:close/>
                <a:moveTo>
                  <a:pt x="25822" y="117072"/>
                </a:moveTo>
                <a:lnTo>
                  <a:pt x="26155" y="120996"/>
                </a:lnTo>
                <a:lnTo>
                  <a:pt x="28041" y="121729"/>
                </a:lnTo>
                <a:lnTo>
                  <a:pt x="30546" y="125254"/>
                </a:lnTo>
                <a:lnTo>
                  <a:pt x="30337" y="127054"/>
                </a:lnTo>
                <a:lnTo>
                  <a:pt x="29813" y="127673"/>
                </a:lnTo>
                <a:lnTo>
                  <a:pt x="25660" y="126006"/>
                </a:lnTo>
                <a:lnTo>
                  <a:pt x="24669" y="126759"/>
                </a:lnTo>
                <a:lnTo>
                  <a:pt x="23460" y="126454"/>
                </a:lnTo>
                <a:lnTo>
                  <a:pt x="22707" y="124501"/>
                </a:lnTo>
                <a:lnTo>
                  <a:pt x="22793" y="123815"/>
                </a:lnTo>
                <a:lnTo>
                  <a:pt x="22117" y="122644"/>
                </a:lnTo>
                <a:lnTo>
                  <a:pt x="21545" y="122120"/>
                </a:lnTo>
                <a:lnTo>
                  <a:pt x="19917" y="123673"/>
                </a:lnTo>
                <a:lnTo>
                  <a:pt x="18888" y="123958"/>
                </a:lnTo>
                <a:lnTo>
                  <a:pt x="18888" y="122539"/>
                </a:lnTo>
                <a:lnTo>
                  <a:pt x="20402" y="118634"/>
                </a:lnTo>
                <a:lnTo>
                  <a:pt x="21107" y="117977"/>
                </a:lnTo>
                <a:lnTo>
                  <a:pt x="22345" y="119262"/>
                </a:lnTo>
                <a:lnTo>
                  <a:pt x="23365" y="118786"/>
                </a:lnTo>
                <a:lnTo>
                  <a:pt x="24136" y="116672"/>
                </a:lnTo>
                <a:lnTo>
                  <a:pt x="24184" y="114567"/>
                </a:lnTo>
                <a:lnTo>
                  <a:pt x="24536" y="113948"/>
                </a:lnTo>
                <a:lnTo>
                  <a:pt x="25822" y="117072"/>
                </a:lnTo>
                <a:close/>
                <a:moveTo>
                  <a:pt x="104374" y="132559"/>
                </a:moveTo>
                <a:lnTo>
                  <a:pt x="103318" y="133388"/>
                </a:lnTo>
                <a:lnTo>
                  <a:pt x="102127" y="133350"/>
                </a:lnTo>
                <a:lnTo>
                  <a:pt x="101279" y="133045"/>
                </a:lnTo>
                <a:lnTo>
                  <a:pt x="100860" y="132379"/>
                </a:lnTo>
                <a:lnTo>
                  <a:pt x="101384" y="132064"/>
                </a:lnTo>
                <a:lnTo>
                  <a:pt x="102003" y="130721"/>
                </a:lnTo>
                <a:lnTo>
                  <a:pt x="102575" y="130359"/>
                </a:lnTo>
                <a:lnTo>
                  <a:pt x="103422" y="130531"/>
                </a:lnTo>
                <a:lnTo>
                  <a:pt x="103946" y="131074"/>
                </a:lnTo>
                <a:lnTo>
                  <a:pt x="104374" y="132559"/>
                </a:lnTo>
                <a:close/>
                <a:moveTo>
                  <a:pt x="142884" y="138160"/>
                </a:moveTo>
                <a:lnTo>
                  <a:pt x="142094" y="140418"/>
                </a:lnTo>
                <a:lnTo>
                  <a:pt x="140008" y="137789"/>
                </a:lnTo>
                <a:lnTo>
                  <a:pt x="137722" y="135989"/>
                </a:lnTo>
                <a:lnTo>
                  <a:pt x="136864" y="134407"/>
                </a:lnTo>
                <a:lnTo>
                  <a:pt x="135474" y="133455"/>
                </a:lnTo>
                <a:lnTo>
                  <a:pt x="135093" y="131331"/>
                </a:lnTo>
                <a:lnTo>
                  <a:pt x="136779" y="130464"/>
                </a:lnTo>
                <a:lnTo>
                  <a:pt x="137503" y="130378"/>
                </a:lnTo>
                <a:lnTo>
                  <a:pt x="139236" y="132960"/>
                </a:lnTo>
                <a:lnTo>
                  <a:pt x="141941" y="133255"/>
                </a:lnTo>
                <a:lnTo>
                  <a:pt x="141731" y="134846"/>
                </a:lnTo>
                <a:lnTo>
                  <a:pt x="142589" y="136893"/>
                </a:lnTo>
                <a:lnTo>
                  <a:pt x="142884" y="138160"/>
                </a:lnTo>
                <a:close/>
                <a:moveTo>
                  <a:pt x="33204" y="136627"/>
                </a:moveTo>
                <a:lnTo>
                  <a:pt x="36023" y="139903"/>
                </a:lnTo>
                <a:lnTo>
                  <a:pt x="33747" y="139094"/>
                </a:lnTo>
                <a:lnTo>
                  <a:pt x="31328" y="141361"/>
                </a:lnTo>
                <a:lnTo>
                  <a:pt x="28260" y="138713"/>
                </a:lnTo>
                <a:lnTo>
                  <a:pt x="26422" y="136027"/>
                </a:lnTo>
                <a:lnTo>
                  <a:pt x="26012" y="134950"/>
                </a:lnTo>
                <a:lnTo>
                  <a:pt x="27937" y="132436"/>
                </a:lnTo>
                <a:lnTo>
                  <a:pt x="29727" y="135017"/>
                </a:lnTo>
                <a:lnTo>
                  <a:pt x="31899" y="135427"/>
                </a:lnTo>
                <a:lnTo>
                  <a:pt x="33204" y="136627"/>
                </a:lnTo>
                <a:close/>
                <a:moveTo>
                  <a:pt x="191881" y="136417"/>
                </a:moveTo>
                <a:lnTo>
                  <a:pt x="195167" y="137531"/>
                </a:lnTo>
                <a:lnTo>
                  <a:pt x="196082" y="137408"/>
                </a:lnTo>
                <a:lnTo>
                  <a:pt x="197634" y="137808"/>
                </a:lnTo>
                <a:lnTo>
                  <a:pt x="198044" y="139846"/>
                </a:lnTo>
                <a:lnTo>
                  <a:pt x="195986" y="140141"/>
                </a:lnTo>
                <a:lnTo>
                  <a:pt x="192424" y="142018"/>
                </a:lnTo>
                <a:lnTo>
                  <a:pt x="190909" y="141608"/>
                </a:lnTo>
                <a:lnTo>
                  <a:pt x="189100" y="139980"/>
                </a:lnTo>
                <a:lnTo>
                  <a:pt x="186223" y="139808"/>
                </a:lnTo>
                <a:lnTo>
                  <a:pt x="185375" y="139360"/>
                </a:lnTo>
                <a:lnTo>
                  <a:pt x="186918" y="137436"/>
                </a:lnTo>
                <a:lnTo>
                  <a:pt x="189719" y="136465"/>
                </a:lnTo>
                <a:lnTo>
                  <a:pt x="191881" y="136417"/>
                </a:lnTo>
                <a:close/>
                <a:moveTo>
                  <a:pt x="125892" y="144304"/>
                </a:moveTo>
                <a:lnTo>
                  <a:pt x="124101" y="145933"/>
                </a:lnTo>
                <a:lnTo>
                  <a:pt x="123796" y="143485"/>
                </a:lnTo>
                <a:lnTo>
                  <a:pt x="124949" y="140903"/>
                </a:lnTo>
                <a:lnTo>
                  <a:pt x="126520" y="140741"/>
                </a:lnTo>
                <a:lnTo>
                  <a:pt x="127102" y="141875"/>
                </a:lnTo>
                <a:lnTo>
                  <a:pt x="125892" y="144304"/>
                </a:lnTo>
                <a:close/>
                <a:moveTo>
                  <a:pt x="149952" y="143542"/>
                </a:moveTo>
                <a:lnTo>
                  <a:pt x="148961" y="145713"/>
                </a:lnTo>
                <a:lnTo>
                  <a:pt x="147295" y="145380"/>
                </a:lnTo>
                <a:lnTo>
                  <a:pt x="144503" y="143047"/>
                </a:lnTo>
                <a:lnTo>
                  <a:pt x="143551" y="141989"/>
                </a:lnTo>
                <a:lnTo>
                  <a:pt x="143027" y="140951"/>
                </a:lnTo>
                <a:lnTo>
                  <a:pt x="144170" y="140827"/>
                </a:lnTo>
                <a:lnTo>
                  <a:pt x="145570" y="141932"/>
                </a:lnTo>
                <a:lnTo>
                  <a:pt x="149142" y="142513"/>
                </a:lnTo>
                <a:lnTo>
                  <a:pt x="149952" y="143542"/>
                </a:lnTo>
                <a:close/>
                <a:moveTo>
                  <a:pt x="170621" y="145904"/>
                </a:moveTo>
                <a:lnTo>
                  <a:pt x="169373" y="146037"/>
                </a:lnTo>
                <a:lnTo>
                  <a:pt x="169754" y="144694"/>
                </a:lnTo>
                <a:lnTo>
                  <a:pt x="172145" y="142361"/>
                </a:lnTo>
                <a:lnTo>
                  <a:pt x="175498" y="142247"/>
                </a:lnTo>
                <a:lnTo>
                  <a:pt x="178546" y="141075"/>
                </a:lnTo>
                <a:lnTo>
                  <a:pt x="179232" y="141037"/>
                </a:lnTo>
                <a:lnTo>
                  <a:pt x="177775" y="142875"/>
                </a:lnTo>
                <a:lnTo>
                  <a:pt x="175317" y="144589"/>
                </a:lnTo>
                <a:lnTo>
                  <a:pt x="170621" y="145904"/>
                </a:lnTo>
                <a:close/>
                <a:moveTo>
                  <a:pt x="153876" y="149600"/>
                </a:moveTo>
                <a:lnTo>
                  <a:pt x="151314" y="149809"/>
                </a:lnTo>
                <a:lnTo>
                  <a:pt x="151466" y="147247"/>
                </a:lnTo>
                <a:lnTo>
                  <a:pt x="152419" y="146580"/>
                </a:lnTo>
                <a:lnTo>
                  <a:pt x="155486" y="147857"/>
                </a:lnTo>
                <a:lnTo>
                  <a:pt x="155334" y="148657"/>
                </a:lnTo>
                <a:lnTo>
                  <a:pt x="153876" y="149600"/>
                </a:lnTo>
                <a:close/>
                <a:moveTo>
                  <a:pt x="141589" y="147104"/>
                </a:moveTo>
                <a:lnTo>
                  <a:pt x="141455" y="150581"/>
                </a:lnTo>
                <a:lnTo>
                  <a:pt x="140751" y="150552"/>
                </a:lnTo>
                <a:lnTo>
                  <a:pt x="140341" y="150019"/>
                </a:lnTo>
                <a:lnTo>
                  <a:pt x="140322" y="148685"/>
                </a:lnTo>
                <a:lnTo>
                  <a:pt x="140627" y="146590"/>
                </a:lnTo>
                <a:lnTo>
                  <a:pt x="141589" y="147104"/>
                </a:lnTo>
                <a:close/>
                <a:moveTo>
                  <a:pt x="128025" y="152105"/>
                </a:moveTo>
                <a:lnTo>
                  <a:pt x="126501" y="153124"/>
                </a:lnTo>
                <a:lnTo>
                  <a:pt x="127006" y="150800"/>
                </a:lnTo>
                <a:lnTo>
                  <a:pt x="126253" y="149590"/>
                </a:lnTo>
                <a:lnTo>
                  <a:pt x="126920" y="148562"/>
                </a:lnTo>
                <a:lnTo>
                  <a:pt x="127901" y="147733"/>
                </a:lnTo>
                <a:lnTo>
                  <a:pt x="128358" y="148590"/>
                </a:lnTo>
                <a:lnTo>
                  <a:pt x="129235" y="149981"/>
                </a:lnTo>
                <a:lnTo>
                  <a:pt x="128025" y="152105"/>
                </a:lnTo>
                <a:close/>
                <a:moveTo>
                  <a:pt x="130368" y="159439"/>
                </a:moveTo>
                <a:lnTo>
                  <a:pt x="129378" y="159944"/>
                </a:lnTo>
                <a:lnTo>
                  <a:pt x="127730" y="159210"/>
                </a:lnTo>
                <a:lnTo>
                  <a:pt x="128168" y="157382"/>
                </a:lnTo>
                <a:lnTo>
                  <a:pt x="129311" y="156601"/>
                </a:lnTo>
                <a:lnTo>
                  <a:pt x="130521" y="157201"/>
                </a:lnTo>
                <a:lnTo>
                  <a:pt x="130702" y="158029"/>
                </a:lnTo>
                <a:lnTo>
                  <a:pt x="130368" y="159439"/>
                </a:lnTo>
                <a:close/>
                <a:moveTo>
                  <a:pt x="157705" y="164697"/>
                </a:moveTo>
                <a:lnTo>
                  <a:pt x="155324" y="165954"/>
                </a:lnTo>
                <a:lnTo>
                  <a:pt x="153695" y="164135"/>
                </a:lnTo>
                <a:lnTo>
                  <a:pt x="152790" y="161268"/>
                </a:lnTo>
                <a:lnTo>
                  <a:pt x="157153" y="157058"/>
                </a:lnTo>
                <a:lnTo>
                  <a:pt x="158200" y="157439"/>
                </a:lnTo>
                <a:lnTo>
                  <a:pt x="158829" y="158525"/>
                </a:lnTo>
                <a:lnTo>
                  <a:pt x="158734" y="162306"/>
                </a:lnTo>
                <a:lnTo>
                  <a:pt x="157705" y="164697"/>
                </a:lnTo>
                <a:close/>
                <a:moveTo>
                  <a:pt x="150571" y="161335"/>
                </a:moveTo>
                <a:lnTo>
                  <a:pt x="148447" y="163906"/>
                </a:lnTo>
                <a:lnTo>
                  <a:pt x="146675" y="163630"/>
                </a:lnTo>
                <a:lnTo>
                  <a:pt x="145932" y="162449"/>
                </a:lnTo>
                <a:lnTo>
                  <a:pt x="147028" y="160029"/>
                </a:lnTo>
                <a:lnTo>
                  <a:pt x="149400" y="158658"/>
                </a:lnTo>
                <a:lnTo>
                  <a:pt x="150476" y="159020"/>
                </a:lnTo>
                <a:lnTo>
                  <a:pt x="150371" y="160811"/>
                </a:lnTo>
                <a:lnTo>
                  <a:pt x="150571" y="161335"/>
                </a:lnTo>
                <a:close/>
                <a:moveTo>
                  <a:pt x="197101" y="164973"/>
                </a:moveTo>
                <a:lnTo>
                  <a:pt x="194433" y="165430"/>
                </a:lnTo>
                <a:lnTo>
                  <a:pt x="194910" y="162782"/>
                </a:lnTo>
                <a:lnTo>
                  <a:pt x="193605" y="160696"/>
                </a:lnTo>
                <a:lnTo>
                  <a:pt x="195681" y="161868"/>
                </a:lnTo>
                <a:lnTo>
                  <a:pt x="197005" y="163278"/>
                </a:lnTo>
                <a:lnTo>
                  <a:pt x="197653" y="163544"/>
                </a:lnTo>
                <a:lnTo>
                  <a:pt x="197501" y="164392"/>
                </a:lnTo>
                <a:lnTo>
                  <a:pt x="197101" y="164973"/>
                </a:lnTo>
                <a:close/>
                <a:moveTo>
                  <a:pt x="135655" y="166230"/>
                </a:moveTo>
                <a:lnTo>
                  <a:pt x="135169" y="166373"/>
                </a:lnTo>
                <a:lnTo>
                  <a:pt x="134464" y="164973"/>
                </a:lnTo>
                <a:lnTo>
                  <a:pt x="134321" y="163668"/>
                </a:lnTo>
                <a:lnTo>
                  <a:pt x="134598" y="162897"/>
                </a:lnTo>
                <a:lnTo>
                  <a:pt x="135521" y="162820"/>
                </a:lnTo>
                <a:lnTo>
                  <a:pt x="136779" y="165306"/>
                </a:lnTo>
                <a:lnTo>
                  <a:pt x="135655" y="166230"/>
                </a:lnTo>
                <a:close/>
                <a:moveTo>
                  <a:pt x="166078" y="170583"/>
                </a:moveTo>
                <a:lnTo>
                  <a:pt x="163716" y="170860"/>
                </a:lnTo>
                <a:lnTo>
                  <a:pt x="162963" y="170612"/>
                </a:lnTo>
                <a:lnTo>
                  <a:pt x="164401" y="170041"/>
                </a:lnTo>
                <a:lnTo>
                  <a:pt x="165402" y="169431"/>
                </a:lnTo>
                <a:lnTo>
                  <a:pt x="165887" y="168697"/>
                </a:lnTo>
                <a:lnTo>
                  <a:pt x="168278" y="167402"/>
                </a:lnTo>
                <a:lnTo>
                  <a:pt x="169850" y="165706"/>
                </a:lnTo>
                <a:lnTo>
                  <a:pt x="171555" y="166859"/>
                </a:lnTo>
                <a:lnTo>
                  <a:pt x="169421" y="167630"/>
                </a:lnTo>
                <a:lnTo>
                  <a:pt x="166078" y="170583"/>
                </a:lnTo>
                <a:close/>
                <a:moveTo>
                  <a:pt x="195224" y="172688"/>
                </a:moveTo>
                <a:lnTo>
                  <a:pt x="194396" y="172726"/>
                </a:lnTo>
                <a:lnTo>
                  <a:pt x="195386" y="171126"/>
                </a:lnTo>
                <a:lnTo>
                  <a:pt x="198205" y="168926"/>
                </a:lnTo>
                <a:lnTo>
                  <a:pt x="202311" y="166983"/>
                </a:lnTo>
                <a:lnTo>
                  <a:pt x="203673" y="166773"/>
                </a:lnTo>
                <a:lnTo>
                  <a:pt x="205987" y="167973"/>
                </a:lnTo>
                <a:lnTo>
                  <a:pt x="201739" y="169964"/>
                </a:lnTo>
                <a:lnTo>
                  <a:pt x="200606" y="171012"/>
                </a:lnTo>
                <a:lnTo>
                  <a:pt x="197472" y="171240"/>
                </a:lnTo>
                <a:lnTo>
                  <a:pt x="195224" y="172688"/>
                </a:lnTo>
                <a:close/>
                <a:moveTo>
                  <a:pt x="153314" y="174450"/>
                </a:moveTo>
                <a:lnTo>
                  <a:pt x="152848" y="174974"/>
                </a:lnTo>
                <a:lnTo>
                  <a:pt x="150828" y="172879"/>
                </a:lnTo>
                <a:lnTo>
                  <a:pt x="150057" y="171660"/>
                </a:lnTo>
                <a:lnTo>
                  <a:pt x="151019" y="170640"/>
                </a:lnTo>
                <a:lnTo>
                  <a:pt x="153991" y="173022"/>
                </a:lnTo>
                <a:lnTo>
                  <a:pt x="153314" y="174450"/>
                </a:lnTo>
                <a:close/>
                <a:moveTo>
                  <a:pt x="130702" y="171469"/>
                </a:moveTo>
                <a:lnTo>
                  <a:pt x="130750" y="173422"/>
                </a:lnTo>
                <a:lnTo>
                  <a:pt x="130559" y="174117"/>
                </a:lnTo>
                <a:lnTo>
                  <a:pt x="125092" y="175060"/>
                </a:lnTo>
                <a:lnTo>
                  <a:pt x="125596" y="172822"/>
                </a:lnTo>
                <a:lnTo>
                  <a:pt x="125930" y="172117"/>
                </a:lnTo>
                <a:lnTo>
                  <a:pt x="127739" y="173155"/>
                </a:lnTo>
                <a:lnTo>
                  <a:pt x="128406" y="172622"/>
                </a:lnTo>
                <a:lnTo>
                  <a:pt x="128673" y="172012"/>
                </a:lnTo>
                <a:lnTo>
                  <a:pt x="130702" y="171469"/>
                </a:lnTo>
                <a:close/>
                <a:moveTo>
                  <a:pt x="219570" y="178432"/>
                </a:moveTo>
                <a:lnTo>
                  <a:pt x="218989" y="178956"/>
                </a:lnTo>
                <a:lnTo>
                  <a:pt x="217646" y="177441"/>
                </a:lnTo>
                <a:lnTo>
                  <a:pt x="217579" y="176651"/>
                </a:lnTo>
                <a:lnTo>
                  <a:pt x="218951" y="175746"/>
                </a:lnTo>
                <a:lnTo>
                  <a:pt x="219637" y="175536"/>
                </a:lnTo>
                <a:lnTo>
                  <a:pt x="219837" y="176156"/>
                </a:lnTo>
                <a:lnTo>
                  <a:pt x="219818" y="177479"/>
                </a:lnTo>
                <a:lnTo>
                  <a:pt x="219570" y="178432"/>
                </a:lnTo>
                <a:close/>
                <a:moveTo>
                  <a:pt x="182156" y="177394"/>
                </a:moveTo>
                <a:lnTo>
                  <a:pt x="180041" y="178184"/>
                </a:lnTo>
                <a:lnTo>
                  <a:pt x="178698" y="179851"/>
                </a:lnTo>
                <a:lnTo>
                  <a:pt x="177060" y="178670"/>
                </a:lnTo>
                <a:lnTo>
                  <a:pt x="177060" y="177070"/>
                </a:lnTo>
                <a:lnTo>
                  <a:pt x="178851" y="177565"/>
                </a:lnTo>
                <a:lnTo>
                  <a:pt x="180108" y="176660"/>
                </a:lnTo>
                <a:lnTo>
                  <a:pt x="179727" y="175641"/>
                </a:lnTo>
                <a:lnTo>
                  <a:pt x="181099" y="176117"/>
                </a:lnTo>
                <a:lnTo>
                  <a:pt x="182156" y="177394"/>
                </a:lnTo>
                <a:close/>
                <a:moveTo>
                  <a:pt x="156010" y="183775"/>
                </a:moveTo>
                <a:lnTo>
                  <a:pt x="154771" y="185519"/>
                </a:lnTo>
                <a:lnTo>
                  <a:pt x="153019" y="184899"/>
                </a:lnTo>
                <a:lnTo>
                  <a:pt x="153733" y="184242"/>
                </a:lnTo>
                <a:lnTo>
                  <a:pt x="154152" y="183385"/>
                </a:lnTo>
                <a:lnTo>
                  <a:pt x="154200" y="182147"/>
                </a:lnTo>
                <a:lnTo>
                  <a:pt x="153724" y="181385"/>
                </a:lnTo>
                <a:lnTo>
                  <a:pt x="154048" y="181108"/>
                </a:lnTo>
                <a:lnTo>
                  <a:pt x="155610" y="182385"/>
                </a:lnTo>
                <a:lnTo>
                  <a:pt x="156010" y="183775"/>
                </a:lnTo>
                <a:close/>
                <a:moveTo>
                  <a:pt x="219103" y="199044"/>
                </a:moveTo>
                <a:lnTo>
                  <a:pt x="217179" y="199739"/>
                </a:lnTo>
                <a:lnTo>
                  <a:pt x="216512" y="199654"/>
                </a:lnTo>
                <a:lnTo>
                  <a:pt x="215712" y="198129"/>
                </a:lnTo>
                <a:lnTo>
                  <a:pt x="216827" y="194453"/>
                </a:lnTo>
                <a:lnTo>
                  <a:pt x="215798" y="192081"/>
                </a:lnTo>
                <a:lnTo>
                  <a:pt x="215732" y="191081"/>
                </a:lnTo>
                <a:lnTo>
                  <a:pt x="217294" y="189690"/>
                </a:lnTo>
                <a:lnTo>
                  <a:pt x="218380" y="187605"/>
                </a:lnTo>
                <a:lnTo>
                  <a:pt x="221027" y="185347"/>
                </a:lnTo>
                <a:lnTo>
                  <a:pt x="227895" y="182671"/>
                </a:lnTo>
                <a:lnTo>
                  <a:pt x="229505" y="182423"/>
                </a:lnTo>
                <a:lnTo>
                  <a:pt x="229457" y="184518"/>
                </a:lnTo>
                <a:lnTo>
                  <a:pt x="227162" y="189814"/>
                </a:lnTo>
                <a:lnTo>
                  <a:pt x="225123" y="192462"/>
                </a:lnTo>
                <a:lnTo>
                  <a:pt x="225666" y="194577"/>
                </a:lnTo>
                <a:lnTo>
                  <a:pt x="222399" y="195167"/>
                </a:lnTo>
                <a:lnTo>
                  <a:pt x="219103" y="199044"/>
                </a:lnTo>
                <a:close/>
                <a:moveTo>
                  <a:pt x="91087" y="190472"/>
                </a:moveTo>
                <a:lnTo>
                  <a:pt x="90773" y="191900"/>
                </a:lnTo>
                <a:lnTo>
                  <a:pt x="88020" y="190919"/>
                </a:lnTo>
                <a:lnTo>
                  <a:pt x="87258" y="189443"/>
                </a:lnTo>
                <a:lnTo>
                  <a:pt x="87116" y="186166"/>
                </a:lnTo>
                <a:lnTo>
                  <a:pt x="87839" y="184566"/>
                </a:lnTo>
                <a:lnTo>
                  <a:pt x="88316" y="184061"/>
                </a:lnTo>
                <a:lnTo>
                  <a:pt x="89582" y="185909"/>
                </a:lnTo>
                <a:lnTo>
                  <a:pt x="92240" y="188604"/>
                </a:lnTo>
                <a:lnTo>
                  <a:pt x="91087" y="190472"/>
                </a:lnTo>
                <a:close/>
                <a:moveTo>
                  <a:pt x="201282" y="214256"/>
                </a:moveTo>
                <a:lnTo>
                  <a:pt x="200263" y="216094"/>
                </a:lnTo>
                <a:lnTo>
                  <a:pt x="199224" y="214541"/>
                </a:lnTo>
                <a:lnTo>
                  <a:pt x="199672" y="212750"/>
                </a:lnTo>
                <a:lnTo>
                  <a:pt x="198472" y="209921"/>
                </a:lnTo>
                <a:lnTo>
                  <a:pt x="200749" y="205712"/>
                </a:lnTo>
                <a:lnTo>
                  <a:pt x="200796" y="203664"/>
                </a:lnTo>
                <a:lnTo>
                  <a:pt x="202539" y="202616"/>
                </a:lnTo>
                <a:lnTo>
                  <a:pt x="202111" y="206092"/>
                </a:lnTo>
                <a:lnTo>
                  <a:pt x="200777" y="208874"/>
                </a:lnTo>
                <a:lnTo>
                  <a:pt x="202159" y="211188"/>
                </a:lnTo>
                <a:lnTo>
                  <a:pt x="202816" y="213817"/>
                </a:lnTo>
                <a:lnTo>
                  <a:pt x="201282" y="214256"/>
                </a:lnTo>
                <a:close/>
                <a:moveTo>
                  <a:pt x="112433" y="211960"/>
                </a:moveTo>
                <a:lnTo>
                  <a:pt x="114262" y="212198"/>
                </a:lnTo>
                <a:lnTo>
                  <a:pt x="116738" y="212160"/>
                </a:lnTo>
                <a:lnTo>
                  <a:pt x="117300" y="211960"/>
                </a:lnTo>
                <a:lnTo>
                  <a:pt x="118881" y="210045"/>
                </a:lnTo>
                <a:lnTo>
                  <a:pt x="120825" y="210007"/>
                </a:lnTo>
                <a:lnTo>
                  <a:pt x="121672" y="211893"/>
                </a:lnTo>
                <a:lnTo>
                  <a:pt x="119700" y="212760"/>
                </a:lnTo>
                <a:lnTo>
                  <a:pt x="119300" y="213255"/>
                </a:lnTo>
                <a:lnTo>
                  <a:pt x="119682" y="213655"/>
                </a:lnTo>
                <a:lnTo>
                  <a:pt x="121158" y="214446"/>
                </a:lnTo>
                <a:lnTo>
                  <a:pt x="123215" y="214151"/>
                </a:lnTo>
                <a:lnTo>
                  <a:pt x="123272" y="215637"/>
                </a:lnTo>
                <a:lnTo>
                  <a:pt x="123730" y="216846"/>
                </a:lnTo>
                <a:lnTo>
                  <a:pt x="124739" y="217570"/>
                </a:lnTo>
                <a:lnTo>
                  <a:pt x="125844" y="217713"/>
                </a:lnTo>
                <a:lnTo>
                  <a:pt x="128273" y="217503"/>
                </a:lnTo>
                <a:lnTo>
                  <a:pt x="130664" y="217027"/>
                </a:lnTo>
                <a:lnTo>
                  <a:pt x="133131" y="216075"/>
                </a:lnTo>
                <a:lnTo>
                  <a:pt x="135655" y="215589"/>
                </a:lnTo>
                <a:lnTo>
                  <a:pt x="143189" y="216075"/>
                </a:lnTo>
                <a:lnTo>
                  <a:pt x="145894" y="218132"/>
                </a:lnTo>
                <a:lnTo>
                  <a:pt x="151047" y="218380"/>
                </a:lnTo>
                <a:lnTo>
                  <a:pt x="155829" y="219466"/>
                </a:lnTo>
                <a:lnTo>
                  <a:pt x="158343" y="218751"/>
                </a:lnTo>
                <a:lnTo>
                  <a:pt x="162639" y="218084"/>
                </a:lnTo>
                <a:lnTo>
                  <a:pt x="163325" y="218808"/>
                </a:lnTo>
                <a:lnTo>
                  <a:pt x="162773" y="223447"/>
                </a:lnTo>
                <a:lnTo>
                  <a:pt x="163039" y="224800"/>
                </a:lnTo>
                <a:lnTo>
                  <a:pt x="164277" y="225447"/>
                </a:lnTo>
                <a:lnTo>
                  <a:pt x="165497" y="225133"/>
                </a:lnTo>
                <a:lnTo>
                  <a:pt x="167001" y="223609"/>
                </a:lnTo>
                <a:lnTo>
                  <a:pt x="170602" y="222437"/>
                </a:lnTo>
                <a:lnTo>
                  <a:pt x="174336" y="222437"/>
                </a:lnTo>
                <a:lnTo>
                  <a:pt x="177489" y="219351"/>
                </a:lnTo>
                <a:lnTo>
                  <a:pt x="178412" y="219170"/>
                </a:lnTo>
                <a:lnTo>
                  <a:pt x="177832" y="220685"/>
                </a:lnTo>
                <a:lnTo>
                  <a:pt x="177355" y="224247"/>
                </a:lnTo>
                <a:lnTo>
                  <a:pt x="176689" y="226333"/>
                </a:lnTo>
                <a:lnTo>
                  <a:pt x="176383" y="227972"/>
                </a:lnTo>
                <a:lnTo>
                  <a:pt x="174279" y="228819"/>
                </a:lnTo>
                <a:lnTo>
                  <a:pt x="171107" y="228962"/>
                </a:lnTo>
                <a:lnTo>
                  <a:pt x="165306" y="228600"/>
                </a:lnTo>
                <a:lnTo>
                  <a:pt x="159458" y="229181"/>
                </a:lnTo>
                <a:lnTo>
                  <a:pt x="148628" y="230743"/>
                </a:lnTo>
                <a:lnTo>
                  <a:pt x="137779" y="231543"/>
                </a:lnTo>
                <a:lnTo>
                  <a:pt x="136321" y="231019"/>
                </a:lnTo>
                <a:lnTo>
                  <a:pt x="136293" y="228953"/>
                </a:lnTo>
                <a:lnTo>
                  <a:pt x="136064" y="227524"/>
                </a:lnTo>
                <a:lnTo>
                  <a:pt x="135360" y="226524"/>
                </a:lnTo>
                <a:lnTo>
                  <a:pt x="132006" y="225666"/>
                </a:lnTo>
                <a:lnTo>
                  <a:pt x="128806" y="224199"/>
                </a:lnTo>
                <a:lnTo>
                  <a:pt x="116262" y="222199"/>
                </a:lnTo>
                <a:lnTo>
                  <a:pt x="113299" y="221409"/>
                </a:lnTo>
                <a:lnTo>
                  <a:pt x="108499" y="221818"/>
                </a:lnTo>
                <a:lnTo>
                  <a:pt x="106737" y="221761"/>
                </a:lnTo>
                <a:lnTo>
                  <a:pt x="105527" y="221047"/>
                </a:lnTo>
                <a:lnTo>
                  <a:pt x="104689" y="219808"/>
                </a:lnTo>
                <a:lnTo>
                  <a:pt x="104308" y="215875"/>
                </a:lnTo>
                <a:lnTo>
                  <a:pt x="104908" y="211979"/>
                </a:lnTo>
                <a:lnTo>
                  <a:pt x="105946" y="210950"/>
                </a:lnTo>
                <a:lnTo>
                  <a:pt x="106423" y="212122"/>
                </a:lnTo>
                <a:lnTo>
                  <a:pt x="107652" y="212665"/>
                </a:lnTo>
                <a:lnTo>
                  <a:pt x="108795" y="211484"/>
                </a:lnTo>
                <a:lnTo>
                  <a:pt x="108785" y="209693"/>
                </a:lnTo>
                <a:lnTo>
                  <a:pt x="109366" y="208036"/>
                </a:lnTo>
                <a:lnTo>
                  <a:pt x="110271" y="208731"/>
                </a:lnTo>
                <a:lnTo>
                  <a:pt x="110871" y="211284"/>
                </a:lnTo>
                <a:lnTo>
                  <a:pt x="112433" y="21196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C62C2A72-7ADF-FA88-815E-FC5125DF59EB}"/>
              </a:ext>
            </a:extLst>
          </p:cNvPr>
          <p:cNvSpPr/>
          <p:nvPr/>
        </p:nvSpPr>
        <p:spPr>
          <a:xfrm>
            <a:off x="4792987" y="6379296"/>
            <a:ext cx="314296" cy="216703"/>
          </a:xfrm>
          <a:custGeom>
            <a:avLst/>
            <a:gdLst>
              <a:gd name="connsiteX0" fmla="*/ 24422 w 314296"/>
              <a:gd name="connsiteY0" fmla="*/ 3696 h 216703"/>
              <a:gd name="connsiteX1" fmla="*/ 27022 w 314296"/>
              <a:gd name="connsiteY1" fmla="*/ 5906 h 216703"/>
              <a:gd name="connsiteX2" fmla="*/ 29090 w 314296"/>
              <a:gd name="connsiteY2" fmla="*/ 4401 h 216703"/>
              <a:gd name="connsiteX3" fmla="*/ 31232 w 314296"/>
              <a:gd name="connsiteY3" fmla="*/ 4582 h 216703"/>
              <a:gd name="connsiteX4" fmla="*/ 32404 w 314296"/>
              <a:gd name="connsiteY4" fmla="*/ 5325 h 216703"/>
              <a:gd name="connsiteX5" fmla="*/ 33604 w 314296"/>
              <a:gd name="connsiteY5" fmla="*/ 5611 h 216703"/>
              <a:gd name="connsiteX6" fmla="*/ 35109 w 314296"/>
              <a:gd name="connsiteY6" fmla="*/ 5620 h 216703"/>
              <a:gd name="connsiteX7" fmla="*/ 37700 w 314296"/>
              <a:gd name="connsiteY7" fmla="*/ 9354 h 216703"/>
              <a:gd name="connsiteX8" fmla="*/ 36614 w 314296"/>
              <a:gd name="connsiteY8" fmla="*/ 12659 h 216703"/>
              <a:gd name="connsiteX9" fmla="*/ 39453 w 314296"/>
              <a:gd name="connsiteY9" fmla="*/ 12011 h 216703"/>
              <a:gd name="connsiteX10" fmla="*/ 41920 w 314296"/>
              <a:gd name="connsiteY10" fmla="*/ 14764 h 216703"/>
              <a:gd name="connsiteX11" fmla="*/ 43044 w 314296"/>
              <a:gd name="connsiteY11" fmla="*/ 14545 h 216703"/>
              <a:gd name="connsiteX12" fmla="*/ 43605 w 314296"/>
              <a:gd name="connsiteY12" fmla="*/ 13431 h 216703"/>
              <a:gd name="connsiteX13" fmla="*/ 45196 w 314296"/>
              <a:gd name="connsiteY13" fmla="*/ 12154 h 216703"/>
              <a:gd name="connsiteX14" fmla="*/ 46292 w 314296"/>
              <a:gd name="connsiteY14" fmla="*/ 13869 h 216703"/>
              <a:gd name="connsiteX15" fmla="*/ 47625 w 314296"/>
              <a:gd name="connsiteY15" fmla="*/ 17155 h 216703"/>
              <a:gd name="connsiteX16" fmla="*/ 49311 w 314296"/>
              <a:gd name="connsiteY16" fmla="*/ 18155 h 216703"/>
              <a:gd name="connsiteX17" fmla="*/ 50797 w 314296"/>
              <a:gd name="connsiteY17" fmla="*/ 21632 h 216703"/>
              <a:gd name="connsiteX18" fmla="*/ 51968 w 314296"/>
              <a:gd name="connsiteY18" fmla="*/ 26032 h 216703"/>
              <a:gd name="connsiteX19" fmla="*/ 53035 w 314296"/>
              <a:gd name="connsiteY19" fmla="*/ 26661 h 216703"/>
              <a:gd name="connsiteX20" fmla="*/ 54864 w 314296"/>
              <a:gd name="connsiteY20" fmla="*/ 26670 h 216703"/>
              <a:gd name="connsiteX21" fmla="*/ 56722 w 314296"/>
              <a:gd name="connsiteY21" fmla="*/ 26070 h 216703"/>
              <a:gd name="connsiteX22" fmla="*/ 56017 w 314296"/>
              <a:gd name="connsiteY22" fmla="*/ 29880 h 216703"/>
              <a:gd name="connsiteX23" fmla="*/ 56236 w 314296"/>
              <a:gd name="connsiteY23" fmla="*/ 33252 h 216703"/>
              <a:gd name="connsiteX24" fmla="*/ 59303 w 314296"/>
              <a:gd name="connsiteY24" fmla="*/ 35681 h 216703"/>
              <a:gd name="connsiteX25" fmla="*/ 57474 w 314296"/>
              <a:gd name="connsiteY25" fmla="*/ 37024 h 216703"/>
              <a:gd name="connsiteX26" fmla="*/ 55550 w 314296"/>
              <a:gd name="connsiteY26" fmla="*/ 38967 h 216703"/>
              <a:gd name="connsiteX27" fmla="*/ 51635 w 314296"/>
              <a:gd name="connsiteY27" fmla="*/ 40463 h 216703"/>
              <a:gd name="connsiteX28" fmla="*/ 50616 w 314296"/>
              <a:gd name="connsiteY28" fmla="*/ 39834 h 216703"/>
              <a:gd name="connsiteX29" fmla="*/ 47197 w 314296"/>
              <a:gd name="connsiteY29" fmla="*/ 36452 h 216703"/>
              <a:gd name="connsiteX30" fmla="*/ 45606 w 314296"/>
              <a:gd name="connsiteY30" fmla="*/ 32471 h 216703"/>
              <a:gd name="connsiteX31" fmla="*/ 42015 w 314296"/>
              <a:gd name="connsiteY31" fmla="*/ 26794 h 216703"/>
              <a:gd name="connsiteX32" fmla="*/ 41310 w 314296"/>
              <a:gd name="connsiteY32" fmla="*/ 25127 h 216703"/>
              <a:gd name="connsiteX33" fmla="*/ 40386 w 314296"/>
              <a:gd name="connsiteY33" fmla="*/ 24060 h 216703"/>
              <a:gd name="connsiteX34" fmla="*/ 37138 w 314296"/>
              <a:gd name="connsiteY34" fmla="*/ 23375 h 216703"/>
              <a:gd name="connsiteX35" fmla="*/ 34280 w 314296"/>
              <a:gd name="connsiteY35" fmla="*/ 22013 h 216703"/>
              <a:gd name="connsiteX36" fmla="*/ 31899 w 314296"/>
              <a:gd name="connsiteY36" fmla="*/ 19155 h 216703"/>
              <a:gd name="connsiteX37" fmla="*/ 31156 w 314296"/>
              <a:gd name="connsiteY37" fmla="*/ 17402 h 216703"/>
              <a:gd name="connsiteX38" fmla="*/ 30242 w 314296"/>
              <a:gd name="connsiteY38" fmla="*/ 16183 h 216703"/>
              <a:gd name="connsiteX39" fmla="*/ 27013 w 314296"/>
              <a:gd name="connsiteY39" fmla="*/ 16250 h 216703"/>
              <a:gd name="connsiteX40" fmla="*/ 24975 w 314296"/>
              <a:gd name="connsiteY40" fmla="*/ 14907 h 216703"/>
              <a:gd name="connsiteX41" fmla="*/ 22965 w 314296"/>
              <a:gd name="connsiteY41" fmla="*/ 13078 h 216703"/>
              <a:gd name="connsiteX42" fmla="*/ 13888 w 314296"/>
              <a:gd name="connsiteY42" fmla="*/ 7801 h 216703"/>
              <a:gd name="connsiteX43" fmla="*/ 10325 w 314296"/>
              <a:gd name="connsiteY43" fmla="*/ 8334 h 216703"/>
              <a:gd name="connsiteX44" fmla="*/ 8687 w 314296"/>
              <a:gd name="connsiteY44" fmla="*/ 6849 h 216703"/>
              <a:gd name="connsiteX45" fmla="*/ 8773 w 314296"/>
              <a:gd name="connsiteY45" fmla="*/ 4210 h 216703"/>
              <a:gd name="connsiteX46" fmla="*/ 10649 w 314296"/>
              <a:gd name="connsiteY46" fmla="*/ 2639 h 216703"/>
              <a:gd name="connsiteX47" fmla="*/ 2791 w 314296"/>
              <a:gd name="connsiteY47" fmla="*/ 2039 h 216703"/>
              <a:gd name="connsiteX48" fmla="*/ 0 w 314296"/>
              <a:gd name="connsiteY48" fmla="*/ 1096 h 216703"/>
              <a:gd name="connsiteX49" fmla="*/ 1924 w 314296"/>
              <a:gd name="connsiteY49" fmla="*/ 524 h 216703"/>
              <a:gd name="connsiteX50" fmla="*/ 12878 w 314296"/>
              <a:gd name="connsiteY50" fmla="*/ 438 h 216703"/>
              <a:gd name="connsiteX51" fmla="*/ 16983 w 314296"/>
              <a:gd name="connsiteY51" fmla="*/ 0 h 216703"/>
              <a:gd name="connsiteX52" fmla="*/ 17345 w 314296"/>
              <a:gd name="connsiteY52" fmla="*/ 1134 h 216703"/>
              <a:gd name="connsiteX53" fmla="*/ 20974 w 314296"/>
              <a:gd name="connsiteY53" fmla="*/ 3467 h 216703"/>
              <a:gd name="connsiteX54" fmla="*/ 24422 w 314296"/>
              <a:gd name="connsiteY54" fmla="*/ 3696 h 216703"/>
              <a:gd name="connsiteX55" fmla="*/ 314182 w 314296"/>
              <a:gd name="connsiteY55" fmla="*/ 213789 h 216703"/>
              <a:gd name="connsiteX56" fmla="*/ 314297 w 314296"/>
              <a:gd name="connsiteY56" fmla="*/ 216704 h 216703"/>
              <a:gd name="connsiteX57" fmla="*/ 310144 w 314296"/>
              <a:gd name="connsiteY57" fmla="*/ 214036 h 216703"/>
              <a:gd name="connsiteX58" fmla="*/ 309181 w 314296"/>
              <a:gd name="connsiteY58" fmla="*/ 212779 h 216703"/>
              <a:gd name="connsiteX59" fmla="*/ 310515 w 314296"/>
              <a:gd name="connsiteY59" fmla="*/ 211150 h 216703"/>
              <a:gd name="connsiteX60" fmla="*/ 313125 w 314296"/>
              <a:gd name="connsiteY60" fmla="*/ 211094 h 216703"/>
              <a:gd name="connsiteX61" fmla="*/ 313763 w 314296"/>
              <a:gd name="connsiteY61" fmla="*/ 212084 h 216703"/>
              <a:gd name="connsiteX62" fmla="*/ 314182 w 314296"/>
              <a:gd name="connsiteY62" fmla="*/ 213789 h 216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14296" h="216703">
                <a:moveTo>
                  <a:pt x="24422" y="3696"/>
                </a:moveTo>
                <a:lnTo>
                  <a:pt x="27022" y="5906"/>
                </a:lnTo>
                <a:lnTo>
                  <a:pt x="29090" y="4401"/>
                </a:lnTo>
                <a:lnTo>
                  <a:pt x="31232" y="4582"/>
                </a:lnTo>
                <a:lnTo>
                  <a:pt x="32404" y="5325"/>
                </a:lnTo>
                <a:lnTo>
                  <a:pt x="33604" y="5611"/>
                </a:lnTo>
                <a:lnTo>
                  <a:pt x="35109" y="5620"/>
                </a:lnTo>
                <a:lnTo>
                  <a:pt x="37700" y="9354"/>
                </a:lnTo>
                <a:lnTo>
                  <a:pt x="36614" y="12659"/>
                </a:lnTo>
                <a:lnTo>
                  <a:pt x="39453" y="12011"/>
                </a:lnTo>
                <a:lnTo>
                  <a:pt x="41920" y="14764"/>
                </a:lnTo>
                <a:lnTo>
                  <a:pt x="43044" y="14545"/>
                </a:lnTo>
                <a:lnTo>
                  <a:pt x="43605" y="13431"/>
                </a:lnTo>
                <a:lnTo>
                  <a:pt x="45196" y="12154"/>
                </a:lnTo>
                <a:lnTo>
                  <a:pt x="46292" y="13869"/>
                </a:lnTo>
                <a:lnTo>
                  <a:pt x="47625" y="17155"/>
                </a:lnTo>
                <a:lnTo>
                  <a:pt x="49311" y="18155"/>
                </a:lnTo>
                <a:lnTo>
                  <a:pt x="50797" y="21632"/>
                </a:lnTo>
                <a:lnTo>
                  <a:pt x="51968" y="26032"/>
                </a:lnTo>
                <a:lnTo>
                  <a:pt x="53035" y="26661"/>
                </a:lnTo>
                <a:lnTo>
                  <a:pt x="54864" y="26670"/>
                </a:lnTo>
                <a:lnTo>
                  <a:pt x="56722" y="26070"/>
                </a:lnTo>
                <a:lnTo>
                  <a:pt x="56017" y="29880"/>
                </a:lnTo>
                <a:lnTo>
                  <a:pt x="56236" y="33252"/>
                </a:lnTo>
                <a:lnTo>
                  <a:pt x="59303" y="35681"/>
                </a:lnTo>
                <a:lnTo>
                  <a:pt x="57474" y="37024"/>
                </a:lnTo>
                <a:lnTo>
                  <a:pt x="55550" y="38967"/>
                </a:lnTo>
                <a:lnTo>
                  <a:pt x="51635" y="40463"/>
                </a:lnTo>
                <a:lnTo>
                  <a:pt x="50616" y="39834"/>
                </a:lnTo>
                <a:lnTo>
                  <a:pt x="47197" y="36452"/>
                </a:lnTo>
                <a:lnTo>
                  <a:pt x="45606" y="32471"/>
                </a:lnTo>
                <a:lnTo>
                  <a:pt x="42015" y="26794"/>
                </a:lnTo>
                <a:lnTo>
                  <a:pt x="41310" y="25127"/>
                </a:lnTo>
                <a:lnTo>
                  <a:pt x="40386" y="24060"/>
                </a:lnTo>
                <a:lnTo>
                  <a:pt x="37138" y="23375"/>
                </a:lnTo>
                <a:lnTo>
                  <a:pt x="34280" y="22013"/>
                </a:lnTo>
                <a:lnTo>
                  <a:pt x="31899" y="19155"/>
                </a:lnTo>
                <a:lnTo>
                  <a:pt x="31156" y="17402"/>
                </a:lnTo>
                <a:lnTo>
                  <a:pt x="30242" y="16183"/>
                </a:lnTo>
                <a:lnTo>
                  <a:pt x="27013" y="16250"/>
                </a:lnTo>
                <a:lnTo>
                  <a:pt x="24975" y="14907"/>
                </a:lnTo>
                <a:lnTo>
                  <a:pt x="22965" y="13078"/>
                </a:lnTo>
                <a:lnTo>
                  <a:pt x="13888" y="7801"/>
                </a:lnTo>
                <a:lnTo>
                  <a:pt x="10325" y="8334"/>
                </a:lnTo>
                <a:lnTo>
                  <a:pt x="8687" y="6849"/>
                </a:lnTo>
                <a:lnTo>
                  <a:pt x="8773" y="4210"/>
                </a:lnTo>
                <a:lnTo>
                  <a:pt x="10649" y="2639"/>
                </a:lnTo>
                <a:lnTo>
                  <a:pt x="2791" y="2039"/>
                </a:lnTo>
                <a:lnTo>
                  <a:pt x="0" y="1096"/>
                </a:lnTo>
                <a:lnTo>
                  <a:pt x="1924" y="524"/>
                </a:lnTo>
                <a:lnTo>
                  <a:pt x="12878" y="438"/>
                </a:lnTo>
                <a:lnTo>
                  <a:pt x="16983" y="0"/>
                </a:lnTo>
                <a:lnTo>
                  <a:pt x="17345" y="1134"/>
                </a:lnTo>
                <a:lnTo>
                  <a:pt x="20974" y="3467"/>
                </a:lnTo>
                <a:lnTo>
                  <a:pt x="24422" y="3696"/>
                </a:lnTo>
                <a:close/>
                <a:moveTo>
                  <a:pt x="314182" y="213789"/>
                </a:moveTo>
                <a:lnTo>
                  <a:pt x="314297" y="216704"/>
                </a:lnTo>
                <a:lnTo>
                  <a:pt x="310144" y="214036"/>
                </a:lnTo>
                <a:lnTo>
                  <a:pt x="309181" y="212779"/>
                </a:lnTo>
                <a:lnTo>
                  <a:pt x="310515" y="211150"/>
                </a:lnTo>
                <a:lnTo>
                  <a:pt x="313125" y="211094"/>
                </a:lnTo>
                <a:lnTo>
                  <a:pt x="313763" y="212084"/>
                </a:lnTo>
                <a:lnTo>
                  <a:pt x="314182" y="21378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73EC7ADD-F235-4DC6-0299-0D975276DABD}"/>
              </a:ext>
            </a:extLst>
          </p:cNvPr>
          <p:cNvSpPr/>
          <p:nvPr/>
        </p:nvSpPr>
        <p:spPr>
          <a:xfrm>
            <a:off x="3343644" y="4185507"/>
            <a:ext cx="107108" cy="112661"/>
          </a:xfrm>
          <a:custGeom>
            <a:avLst/>
            <a:gdLst>
              <a:gd name="connsiteX0" fmla="*/ 82163 w 107108"/>
              <a:gd name="connsiteY0" fmla="*/ 48 h 112661"/>
              <a:gd name="connsiteX1" fmla="*/ 81905 w 107108"/>
              <a:gd name="connsiteY1" fmla="*/ 6810 h 112661"/>
              <a:gd name="connsiteX2" fmla="*/ 81610 w 107108"/>
              <a:gd name="connsiteY2" fmla="*/ 14640 h 112661"/>
              <a:gd name="connsiteX3" fmla="*/ 81391 w 107108"/>
              <a:gd name="connsiteY3" fmla="*/ 20383 h 112661"/>
              <a:gd name="connsiteX4" fmla="*/ 81096 w 107108"/>
              <a:gd name="connsiteY4" fmla="*/ 28042 h 112661"/>
              <a:gd name="connsiteX5" fmla="*/ 80800 w 107108"/>
              <a:gd name="connsiteY5" fmla="*/ 35861 h 112661"/>
              <a:gd name="connsiteX6" fmla="*/ 80391 w 107108"/>
              <a:gd name="connsiteY6" fmla="*/ 46501 h 112661"/>
              <a:gd name="connsiteX7" fmla="*/ 80134 w 107108"/>
              <a:gd name="connsiteY7" fmla="*/ 53359 h 112661"/>
              <a:gd name="connsiteX8" fmla="*/ 80258 w 107108"/>
              <a:gd name="connsiteY8" fmla="*/ 53521 h 112661"/>
              <a:gd name="connsiteX9" fmla="*/ 83448 w 107108"/>
              <a:gd name="connsiteY9" fmla="*/ 53187 h 112661"/>
              <a:gd name="connsiteX10" fmla="*/ 88163 w 107108"/>
              <a:gd name="connsiteY10" fmla="*/ 53492 h 112661"/>
              <a:gd name="connsiteX11" fmla="*/ 89316 w 107108"/>
              <a:gd name="connsiteY11" fmla="*/ 53473 h 112661"/>
              <a:gd name="connsiteX12" fmla="*/ 90754 w 107108"/>
              <a:gd name="connsiteY12" fmla="*/ 54064 h 112661"/>
              <a:gd name="connsiteX13" fmla="*/ 91869 w 107108"/>
              <a:gd name="connsiteY13" fmla="*/ 54245 h 112661"/>
              <a:gd name="connsiteX14" fmla="*/ 94269 w 107108"/>
              <a:gd name="connsiteY14" fmla="*/ 55788 h 112661"/>
              <a:gd name="connsiteX15" fmla="*/ 97079 w 107108"/>
              <a:gd name="connsiteY15" fmla="*/ 56960 h 112661"/>
              <a:gd name="connsiteX16" fmla="*/ 98879 w 107108"/>
              <a:gd name="connsiteY16" fmla="*/ 54597 h 112661"/>
              <a:gd name="connsiteX17" fmla="*/ 97936 w 107108"/>
              <a:gd name="connsiteY17" fmla="*/ 53178 h 112661"/>
              <a:gd name="connsiteX18" fmla="*/ 97222 w 107108"/>
              <a:gd name="connsiteY18" fmla="*/ 52454 h 112661"/>
              <a:gd name="connsiteX19" fmla="*/ 97336 w 107108"/>
              <a:gd name="connsiteY19" fmla="*/ 51816 h 112661"/>
              <a:gd name="connsiteX20" fmla="*/ 107109 w 107108"/>
              <a:gd name="connsiteY20" fmla="*/ 57931 h 112661"/>
              <a:gd name="connsiteX21" fmla="*/ 105956 w 107108"/>
              <a:gd name="connsiteY21" fmla="*/ 58874 h 112661"/>
              <a:gd name="connsiteX22" fmla="*/ 103470 w 107108"/>
              <a:gd name="connsiteY22" fmla="*/ 61046 h 112661"/>
              <a:gd name="connsiteX23" fmla="*/ 98955 w 107108"/>
              <a:gd name="connsiteY23" fmla="*/ 64770 h 112661"/>
              <a:gd name="connsiteX24" fmla="*/ 94917 w 107108"/>
              <a:gd name="connsiteY24" fmla="*/ 68094 h 112661"/>
              <a:gd name="connsiteX25" fmla="*/ 91021 w 107108"/>
              <a:gd name="connsiteY25" fmla="*/ 71104 h 112661"/>
              <a:gd name="connsiteX26" fmla="*/ 87525 w 107108"/>
              <a:gd name="connsiteY26" fmla="*/ 73819 h 112661"/>
              <a:gd name="connsiteX27" fmla="*/ 87106 w 107108"/>
              <a:gd name="connsiteY27" fmla="*/ 74085 h 112661"/>
              <a:gd name="connsiteX28" fmla="*/ 82667 w 107108"/>
              <a:gd name="connsiteY28" fmla="*/ 76029 h 112661"/>
              <a:gd name="connsiteX29" fmla="*/ 81925 w 107108"/>
              <a:gd name="connsiteY29" fmla="*/ 76914 h 112661"/>
              <a:gd name="connsiteX30" fmla="*/ 80972 w 107108"/>
              <a:gd name="connsiteY30" fmla="*/ 80743 h 112661"/>
              <a:gd name="connsiteX31" fmla="*/ 80534 w 107108"/>
              <a:gd name="connsiteY31" fmla="*/ 81696 h 112661"/>
              <a:gd name="connsiteX32" fmla="*/ 81343 w 107108"/>
              <a:gd name="connsiteY32" fmla="*/ 83820 h 112661"/>
              <a:gd name="connsiteX33" fmla="*/ 82144 w 107108"/>
              <a:gd name="connsiteY33" fmla="*/ 87097 h 112661"/>
              <a:gd name="connsiteX34" fmla="*/ 81886 w 107108"/>
              <a:gd name="connsiteY34" fmla="*/ 88821 h 112661"/>
              <a:gd name="connsiteX35" fmla="*/ 78819 w 107108"/>
              <a:gd name="connsiteY35" fmla="*/ 90926 h 112661"/>
              <a:gd name="connsiteX36" fmla="*/ 77410 w 107108"/>
              <a:gd name="connsiteY36" fmla="*/ 92821 h 112661"/>
              <a:gd name="connsiteX37" fmla="*/ 76791 w 107108"/>
              <a:gd name="connsiteY37" fmla="*/ 94050 h 112661"/>
              <a:gd name="connsiteX38" fmla="*/ 76238 w 107108"/>
              <a:gd name="connsiteY38" fmla="*/ 93736 h 112661"/>
              <a:gd name="connsiteX39" fmla="*/ 75286 w 107108"/>
              <a:gd name="connsiteY39" fmla="*/ 93640 h 112661"/>
              <a:gd name="connsiteX40" fmla="*/ 73095 w 107108"/>
              <a:gd name="connsiteY40" fmla="*/ 94117 h 112661"/>
              <a:gd name="connsiteX41" fmla="*/ 72028 w 107108"/>
              <a:gd name="connsiteY41" fmla="*/ 94221 h 112661"/>
              <a:gd name="connsiteX42" fmla="*/ 71152 w 107108"/>
              <a:gd name="connsiteY42" fmla="*/ 94764 h 112661"/>
              <a:gd name="connsiteX43" fmla="*/ 71056 w 107108"/>
              <a:gd name="connsiteY43" fmla="*/ 95945 h 112661"/>
              <a:gd name="connsiteX44" fmla="*/ 71647 w 107108"/>
              <a:gd name="connsiteY44" fmla="*/ 97860 h 112661"/>
              <a:gd name="connsiteX45" fmla="*/ 71857 w 107108"/>
              <a:gd name="connsiteY45" fmla="*/ 98841 h 112661"/>
              <a:gd name="connsiteX46" fmla="*/ 71237 w 107108"/>
              <a:gd name="connsiteY46" fmla="*/ 99298 h 112661"/>
              <a:gd name="connsiteX47" fmla="*/ 68532 w 107108"/>
              <a:gd name="connsiteY47" fmla="*/ 100451 h 112661"/>
              <a:gd name="connsiteX48" fmla="*/ 67466 w 107108"/>
              <a:gd name="connsiteY48" fmla="*/ 101584 h 112661"/>
              <a:gd name="connsiteX49" fmla="*/ 66446 w 107108"/>
              <a:gd name="connsiteY49" fmla="*/ 103337 h 112661"/>
              <a:gd name="connsiteX50" fmla="*/ 65265 w 107108"/>
              <a:gd name="connsiteY50" fmla="*/ 104080 h 112661"/>
              <a:gd name="connsiteX51" fmla="*/ 64027 w 107108"/>
              <a:gd name="connsiteY51" fmla="*/ 103946 h 112661"/>
              <a:gd name="connsiteX52" fmla="*/ 63151 w 107108"/>
              <a:gd name="connsiteY52" fmla="*/ 104204 h 112661"/>
              <a:gd name="connsiteX53" fmla="*/ 61274 w 107108"/>
              <a:gd name="connsiteY53" fmla="*/ 105528 h 112661"/>
              <a:gd name="connsiteX54" fmla="*/ 58455 w 107108"/>
              <a:gd name="connsiteY54" fmla="*/ 108080 h 112661"/>
              <a:gd name="connsiteX55" fmla="*/ 56950 w 107108"/>
              <a:gd name="connsiteY55" fmla="*/ 109976 h 112661"/>
              <a:gd name="connsiteX56" fmla="*/ 56912 w 107108"/>
              <a:gd name="connsiteY56" fmla="*/ 111385 h 112661"/>
              <a:gd name="connsiteX57" fmla="*/ 57207 w 107108"/>
              <a:gd name="connsiteY57" fmla="*/ 112662 h 112661"/>
              <a:gd name="connsiteX58" fmla="*/ 46939 w 107108"/>
              <a:gd name="connsiteY58" fmla="*/ 108166 h 112661"/>
              <a:gd name="connsiteX59" fmla="*/ 43529 w 107108"/>
              <a:gd name="connsiteY59" fmla="*/ 107394 h 112661"/>
              <a:gd name="connsiteX60" fmla="*/ 29108 w 107108"/>
              <a:gd name="connsiteY60" fmla="*/ 107490 h 112661"/>
              <a:gd name="connsiteX61" fmla="*/ 22927 w 107108"/>
              <a:gd name="connsiteY61" fmla="*/ 105718 h 112661"/>
              <a:gd name="connsiteX62" fmla="*/ 15888 w 107108"/>
              <a:gd name="connsiteY62" fmla="*/ 102308 h 112661"/>
              <a:gd name="connsiteX63" fmla="*/ 11116 w 107108"/>
              <a:gd name="connsiteY63" fmla="*/ 99203 h 112661"/>
              <a:gd name="connsiteX64" fmla="*/ 0 w 107108"/>
              <a:gd name="connsiteY64" fmla="*/ 90507 h 112661"/>
              <a:gd name="connsiteX65" fmla="*/ 695 w 107108"/>
              <a:gd name="connsiteY65" fmla="*/ 89802 h 112661"/>
              <a:gd name="connsiteX66" fmla="*/ 1286 w 107108"/>
              <a:gd name="connsiteY66" fmla="*/ 88182 h 112661"/>
              <a:gd name="connsiteX67" fmla="*/ 2010 w 107108"/>
              <a:gd name="connsiteY67" fmla="*/ 86506 h 112661"/>
              <a:gd name="connsiteX68" fmla="*/ 1562 w 107108"/>
              <a:gd name="connsiteY68" fmla="*/ 84572 h 112661"/>
              <a:gd name="connsiteX69" fmla="*/ 1295 w 107108"/>
              <a:gd name="connsiteY69" fmla="*/ 83010 h 112661"/>
              <a:gd name="connsiteX70" fmla="*/ 2124 w 107108"/>
              <a:gd name="connsiteY70" fmla="*/ 80724 h 112661"/>
              <a:gd name="connsiteX71" fmla="*/ 2048 w 107108"/>
              <a:gd name="connsiteY71" fmla="*/ 79019 h 112661"/>
              <a:gd name="connsiteX72" fmla="*/ 2429 w 107108"/>
              <a:gd name="connsiteY72" fmla="*/ 77962 h 112661"/>
              <a:gd name="connsiteX73" fmla="*/ 3648 w 107108"/>
              <a:gd name="connsiteY73" fmla="*/ 77276 h 112661"/>
              <a:gd name="connsiteX74" fmla="*/ 4286 w 107108"/>
              <a:gd name="connsiteY74" fmla="*/ 75972 h 112661"/>
              <a:gd name="connsiteX75" fmla="*/ 819 w 107108"/>
              <a:gd name="connsiteY75" fmla="*/ 71476 h 112661"/>
              <a:gd name="connsiteX76" fmla="*/ 829 w 107108"/>
              <a:gd name="connsiteY76" fmla="*/ 70447 h 112661"/>
              <a:gd name="connsiteX77" fmla="*/ 1286 w 107108"/>
              <a:gd name="connsiteY77" fmla="*/ 69180 h 112661"/>
              <a:gd name="connsiteX78" fmla="*/ 4086 w 107108"/>
              <a:gd name="connsiteY78" fmla="*/ 64370 h 112661"/>
              <a:gd name="connsiteX79" fmla="*/ 7429 w 107108"/>
              <a:gd name="connsiteY79" fmla="*/ 58646 h 112661"/>
              <a:gd name="connsiteX80" fmla="*/ 11106 w 107108"/>
              <a:gd name="connsiteY80" fmla="*/ 52321 h 112661"/>
              <a:gd name="connsiteX81" fmla="*/ 13325 w 107108"/>
              <a:gd name="connsiteY81" fmla="*/ 48511 h 112661"/>
              <a:gd name="connsiteX82" fmla="*/ 21412 w 107108"/>
              <a:gd name="connsiteY82" fmla="*/ 48501 h 112661"/>
              <a:gd name="connsiteX83" fmla="*/ 26765 w 107108"/>
              <a:gd name="connsiteY83" fmla="*/ 48492 h 112661"/>
              <a:gd name="connsiteX84" fmla="*/ 33566 w 107108"/>
              <a:gd name="connsiteY84" fmla="*/ 48492 h 112661"/>
              <a:gd name="connsiteX85" fmla="*/ 40948 w 107108"/>
              <a:gd name="connsiteY85" fmla="*/ 48482 h 112661"/>
              <a:gd name="connsiteX86" fmla="*/ 45796 w 107108"/>
              <a:gd name="connsiteY86" fmla="*/ 48482 h 112661"/>
              <a:gd name="connsiteX87" fmla="*/ 47796 w 107108"/>
              <a:gd name="connsiteY87" fmla="*/ 48435 h 112661"/>
              <a:gd name="connsiteX88" fmla="*/ 47454 w 107108"/>
              <a:gd name="connsiteY88" fmla="*/ 45958 h 112661"/>
              <a:gd name="connsiteX89" fmla="*/ 47720 w 107108"/>
              <a:gd name="connsiteY89" fmla="*/ 43215 h 112661"/>
              <a:gd name="connsiteX90" fmla="*/ 48596 w 107108"/>
              <a:gd name="connsiteY90" fmla="*/ 40729 h 112661"/>
              <a:gd name="connsiteX91" fmla="*/ 48596 w 107108"/>
              <a:gd name="connsiteY91" fmla="*/ 39634 h 112661"/>
              <a:gd name="connsiteX92" fmla="*/ 47149 w 107108"/>
              <a:gd name="connsiteY92" fmla="*/ 38281 h 112661"/>
              <a:gd name="connsiteX93" fmla="*/ 44358 w 107108"/>
              <a:gd name="connsiteY93" fmla="*/ 37500 h 112661"/>
              <a:gd name="connsiteX94" fmla="*/ 42796 w 107108"/>
              <a:gd name="connsiteY94" fmla="*/ 36309 h 112661"/>
              <a:gd name="connsiteX95" fmla="*/ 42786 w 107108"/>
              <a:gd name="connsiteY95" fmla="*/ 34804 h 112661"/>
              <a:gd name="connsiteX96" fmla="*/ 42110 w 107108"/>
              <a:gd name="connsiteY96" fmla="*/ 32985 h 112661"/>
              <a:gd name="connsiteX97" fmla="*/ 40748 w 107108"/>
              <a:gd name="connsiteY97" fmla="*/ 30842 h 112661"/>
              <a:gd name="connsiteX98" fmla="*/ 37938 w 107108"/>
              <a:gd name="connsiteY98" fmla="*/ 28651 h 112661"/>
              <a:gd name="connsiteX99" fmla="*/ 33661 w 107108"/>
              <a:gd name="connsiteY99" fmla="*/ 26403 h 112661"/>
              <a:gd name="connsiteX100" fmla="*/ 30023 w 107108"/>
              <a:gd name="connsiteY100" fmla="*/ 23393 h 112661"/>
              <a:gd name="connsiteX101" fmla="*/ 27022 w 107108"/>
              <a:gd name="connsiteY101" fmla="*/ 19612 h 112661"/>
              <a:gd name="connsiteX102" fmla="*/ 24489 w 107108"/>
              <a:gd name="connsiteY102" fmla="*/ 17183 h 112661"/>
              <a:gd name="connsiteX103" fmla="*/ 22527 w 107108"/>
              <a:gd name="connsiteY103" fmla="*/ 16164 h 112661"/>
              <a:gd name="connsiteX104" fmla="*/ 22069 w 107108"/>
              <a:gd name="connsiteY104" fmla="*/ 15630 h 112661"/>
              <a:gd name="connsiteX105" fmla="*/ 27794 w 107108"/>
              <a:gd name="connsiteY105" fmla="*/ 15669 h 112661"/>
              <a:gd name="connsiteX106" fmla="*/ 33204 w 107108"/>
              <a:gd name="connsiteY106" fmla="*/ 15716 h 112661"/>
              <a:gd name="connsiteX107" fmla="*/ 33242 w 107108"/>
              <a:gd name="connsiteY107" fmla="*/ 10287 h 112661"/>
              <a:gd name="connsiteX108" fmla="*/ 33271 w 107108"/>
              <a:gd name="connsiteY108" fmla="*/ 5467 h 112661"/>
              <a:gd name="connsiteX109" fmla="*/ 33309 w 107108"/>
              <a:gd name="connsiteY109" fmla="*/ 0 h 112661"/>
              <a:gd name="connsiteX110" fmla="*/ 43120 w 107108"/>
              <a:gd name="connsiteY110" fmla="*/ 10 h 112661"/>
              <a:gd name="connsiteX111" fmla="*/ 54845 w 107108"/>
              <a:gd name="connsiteY111" fmla="*/ 19 h 112661"/>
              <a:gd name="connsiteX112" fmla="*/ 66999 w 107108"/>
              <a:gd name="connsiteY112" fmla="*/ 38 h 112661"/>
              <a:gd name="connsiteX113" fmla="*/ 76543 w 107108"/>
              <a:gd name="connsiteY113" fmla="*/ 48 h 11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107108" h="112661">
                <a:moveTo>
                  <a:pt x="82163" y="48"/>
                </a:moveTo>
                <a:lnTo>
                  <a:pt x="81905" y="6810"/>
                </a:lnTo>
                <a:lnTo>
                  <a:pt x="81610" y="14640"/>
                </a:lnTo>
                <a:lnTo>
                  <a:pt x="81391" y="20383"/>
                </a:lnTo>
                <a:lnTo>
                  <a:pt x="81096" y="28042"/>
                </a:lnTo>
                <a:lnTo>
                  <a:pt x="80800" y="35861"/>
                </a:lnTo>
                <a:lnTo>
                  <a:pt x="80391" y="46501"/>
                </a:lnTo>
                <a:lnTo>
                  <a:pt x="80134" y="53359"/>
                </a:lnTo>
                <a:lnTo>
                  <a:pt x="80258" y="53521"/>
                </a:lnTo>
                <a:lnTo>
                  <a:pt x="83448" y="53187"/>
                </a:lnTo>
                <a:lnTo>
                  <a:pt x="88163" y="53492"/>
                </a:lnTo>
                <a:lnTo>
                  <a:pt x="89316" y="53473"/>
                </a:lnTo>
                <a:lnTo>
                  <a:pt x="90754" y="54064"/>
                </a:lnTo>
                <a:lnTo>
                  <a:pt x="91869" y="54245"/>
                </a:lnTo>
                <a:lnTo>
                  <a:pt x="94269" y="55788"/>
                </a:lnTo>
                <a:lnTo>
                  <a:pt x="97079" y="56960"/>
                </a:lnTo>
                <a:lnTo>
                  <a:pt x="98879" y="54597"/>
                </a:lnTo>
                <a:lnTo>
                  <a:pt x="97936" y="53178"/>
                </a:lnTo>
                <a:lnTo>
                  <a:pt x="97222" y="52454"/>
                </a:lnTo>
                <a:lnTo>
                  <a:pt x="97336" y="51816"/>
                </a:lnTo>
                <a:lnTo>
                  <a:pt x="107109" y="57931"/>
                </a:lnTo>
                <a:lnTo>
                  <a:pt x="105956" y="58874"/>
                </a:lnTo>
                <a:lnTo>
                  <a:pt x="103470" y="61046"/>
                </a:lnTo>
                <a:lnTo>
                  <a:pt x="98955" y="64770"/>
                </a:lnTo>
                <a:lnTo>
                  <a:pt x="94917" y="68094"/>
                </a:lnTo>
                <a:lnTo>
                  <a:pt x="91021" y="71104"/>
                </a:lnTo>
                <a:lnTo>
                  <a:pt x="87525" y="73819"/>
                </a:lnTo>
                <a:lnTo>
                  <a:pt x="87106" y="74085"/>
                </a:lnTo>
                <a:lnTo>
                  <a:pt x="82667" y="76029"/>
                </a:lnTo>
                <a:lnTo>
                  <a:pt x="81925" y="76914"/>
                </a:lnTo>
                <a:lnTo>
                  <a:pt x="80972" y="80743"/>
                </a:lnTo>
                <a:lnTo>
                  <a:pt x="80534" y="81696"/>
                </a:lnTo>
                <a:lnTo>
                  <a:pt x="81343" y="83820"/>
                </a:lnTo>
                <a:lnTo>
                  <a:pt x="82144" y="87097"/>
                </a:lnTo>
                <a:lnTo>
                  <a:pt x="81886" y="88821"/>
                </a:lnTo>
                <a:lnTo>
                  <a:pt x="78819" y="90926"/>
                </a:lnTo>
                <a:lnTo>
                  <a:pt x="77410" y="92821"/>
                </a:lnTo>
                <a:lnTo>
                  <a:pt x="76791" y="94050"/>
                </a:lnTo>
                <a:lnTo>
                  <a:pt x="76238" y="93736"/>
                </a:lnTo>
                <a:lnTo>
                  <a:pt x="75286" y="93640"/>
                </a:lnTo>
                <a:lnTo>
                  <a:pt x="73095" y="94117"/>
                </a:lnTo>
                <a:lnTo>
                  <a:pt x="72028" y="94221"/>
                </a:lnTo>
                <a:lnTo>
                  <a:pt x="71152" y="94764"/>
                </a:lnTo>
                <a:lnTo>
                  <a:pt x="71056" y="95945"/>
                </a:lnTo>
                <a:lnTo>
                  <a:pt x="71647" y="97860"/>
                </a:lnTo>
                <a:lnTo>
                  <a:pt x="71857" y="98841"/>
                </a:lnTo>
                <a:lnTo>
                  <a:pt x="71237" y="99298"/>
                </a:lnTo>
                <a:lnTo>
                  <a:pt x="68532" y="100451"/>
                </a:lnTo>
                <a:lnTo>
                  <a:pt x="67466" y="101584"/>
                </a:lnTo>
                <a:lnTo>
                  <a:pt x="66446" y="103337"/>
                </a:lnTo>
                <a:lnTo>
                  <a:pt x="65265" y="104080"/>
                </a:lnTo>
                <a:lnTo>
                  <a:pt x="64027" y="103946"/>
                </a:lnTo>
                <a:lnTo>
                  <a:pt x="63151" y="104204"/>
                </a:lnTo>
                <a:lnTo>
                  <a:pt x="61274" y="105528"/>
                </a:lnTo>
                <a:lnTo>
                  <a:pt x="58455" y="108080"/>
                </a:lnTo>
                <a:lnTo>
                  <a:pt x="56950" y="109976"/>
                </a:lnTo>
                <a:lnTo>
                  <a:pt x="56912" y="111385"/>
                </a:lnTo>
                <a:lnTo>
                  <a:pt x="57207" y="112662"/>
                </a:lnTo>
                <a:lnTo>
                  <a:pt x="46939" y="108166"/>
                </a:lnTo>
                <a:lnTo>
                  <a:pt x="43529" y="107394"/>
                </a:lnTo>
                <a:lnTo>
                  <a:pt x="29108" y="107490"/>
                </a:lnTo>
                <a:lnTo>
                  <a:pt x="22927" y="105718"/>
                </a:lnTo>
                <a:lnTo>
                  <a:pt x="15888" y="102308"/>
                </a:lnTo>
                <a:lnTo>
                  <a:pt x="11116" y="99203"/>
                </a:lnTo>
                <a:lnTo>
                  <a:pt x="0" y="90507"/>
                </a:lnTo>
                <a:lnTo>
                  <a:pt x="695" y="89802"/>
                </a:lnTo>
                <a:lnTo>
                  <a:pt x="1286" y="88182"/>
                </a:lnTo>
                <a:lnTo>
                  <a:pt x="2010" y="86506"/>
                </a:lnTo>
                <a:lnTo>
                  <a:pt x="1562" y="84572"/>
                </a:lnTo>
                <a:lnTo>
                  <a:pt x="1295" y="83010"/>
                </a:lnTo>
                <a:lnTo>
                  <a:pt x="2124" y="80724"/>
                </a:lnTo>
                <a:lnTo>
                  <a:pt x="2048" y="79019"/>
                </a:lnTo>
                <a:lnTo>
                  <a:pt x="2429" y="77962"/>
                </a:lnTo>
                <a:lnTo>
                  <a:pt x="3648" y="77276"/>
                </a:lnTo>
                <a:lnTo>
                  <a:pt x="4286" y="75972"/>
                </a:lnTo>
                <a:lnTo>
                  <a:pt x="819" y="71476"/>
                </a:lnTo>
                <a:lnTo>
                  <a:pt x="829" y="70447"/>
                </a:lnTo>
                <a:lnTo>
                  <a:pt x="1286" y="69180"/>
                </a:lnTo>
                <a:lnTo>
                  <a:pt x="4086" y="64370"/>
                </a:lnTo>
                <a:lnTo>
                  <a:pt x="7429" y="58646"/>
                </a:lnTo>
                <a:lnTo>
                  <a:pt x="11106" y="52321"/>
                </a:lnTo>
                <a:lnTo>
                  <a:pt x="13325" y="48511"/>
                </a:lnTo>
                <a:lnTo>
                  <a:pt x="21412" y="48501"/>
                </a:lnTo>
                <a:lnTo>
                  <a:pt x="26765" y="48492"/>
                </a:lnTo>
                <a:lnTo>
                  <a:pt x="33566" y="48492"/>
                </a:lnTo>
                <a:lnTo>
                  <a:pt x="40948" y="48482"/>
                </a:lnTo>
                <a:lnTo>
                  <a:pt x="45796" y="48482"/>
                </a:lnTo>
                <a:lnTo>
                  <a:pt x="47796" y="48435"/>
                </a:lnTo>
                <a:lnTo>
                  <a:pt x="47454" y="45958"/>
                </a:lnTo>
                <a:lnTo>
                  <a:pt x="47720" y="43215"/>
                </a:lnTo>
                <a:lnTo>
                  <a:pt x="48596" y="40729"/>
                </a:lnTo>
                <a:lnTo>
                  <a:pt x="48596" y="39634"/>
                </a:lnTo>
                <a:lnTo>
                  <a:pt x="47149" y="38281"/>
                </a:lnTo>
                <a:lnTo>
                  <a:pt x="44358" y="37500"/>
                </a:lnTo>
                <a:lnTo>
                  <a:pt x="42796" y="36309"/>
                </a:lnTo>
                <a:lnTo>
                  <a:pt x="42786" y="34804"/>
                </a:lnTo>
                <a:lnTo>
                  <a:pt x="42110" y="32985"/>
                </a:lnTo>
                <a:lnTo>
                  <a:pt x="40748" y="30842"/>
                </a:lnTo>
                <a:lnTo>
                  <a:pt x="37938" y="28651"/>
                </a:lnTo>
                <a:lnTo>
                  <a:pt x="33661" y="26403"/>
                </a:lnTo>
                <a:lnTo>
                  <a:pt x="30023" y="23393"/>
                </a:lnTo>
                <a:lnTo>
                  <a:pt x="27022" y="19612"/>
                </a:lnTo>
                <a:lnTo>
                  <a:pt x="24489" y="17183"/>
                </a:lnTo>
                <a:lnTo>
                  <a:pt x="22527" y="16164"/>
                </a:lnTo>
                <a:lnTo>
                  <a:pt x="22069" y="15630"/>
                </a:lnTo>
                <a:lnTo>
                  <a:pt x="27794" y="15669"/>
                </a:lnTo>
                <a:lnTo>
                  <a:pt x="33204" y="15716"/>
                </a:lnTo>
                <a:lnTo>
                  <a:pt x="33242" y="10287"/>
                </a:lnTo>
                <a:lnTo>
                  <a:pt x="33271" y="5467"/>
                </a:lnTo>
                <a:lnTo>
                  <a:pt x="33309" y="0"/>
                </a:lnTo>
                <a:lnTo>
                  <a:pt x="43120" y="10"/>
                </a:lnTo>
                <a:lnTo>
                  <a:pt x="54845" y="19"/>
                </a:lnTo>
                <a:lnTo>
                  <a:pt x="66999" y="38"/>
                </a:lnTo>
                <a:lnTo>
                  <a:pt x="76543" y="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82C60EC2-54BF-8B00-E373-4660BEE7679E}"/>
              </a:ext>
            </a:extLst>
          </p:cNvPr>
          <p:cNvSpPr/>
          <p:nvPr/>
        </p:nvSpPr>
        <p:spPr>
          <a:xfrm>
            <a:off x="9675987" y="4301293"/>
            <a:ext cx="7801" cy="9963"/>
          </a:xfrm>
          <a:custGeom>
            <a:avLst/>
            <a:gdLst>
              <a:gd name="connsiteX0" fmla="*/ 2477 w 7801"/>
              <a:gd name="connsiteY0" fmla="*/ 9915 h 9963"/>
              <a:gd name="connsiteX1" fmla="*/ 1343 w 7801"/>
              <a:gd name="connsiteY1" fmla="*/ 9963 h 9963"/>
              <a:gd name="connsiteX2" fmla="*/ 362 w 7801"/>
              <a:gd name="connsiteY2" fmla="*/ 9049 h 9963"/>
              <a:gd name="connsiteX3" fmla="*/ 19 w 7801"/>
              <a:gd name="connsiteY3" fmla="*/ 8429 h 9963"/>
              <a:gd name="connsiteX4" fmla="*/ 0 w 7801"/>
              <a:gd name="connsiteY4" fmla="*/ 5286 h 9963"/>
              <a:gd name="connsiteX5" fmla="*/ 3772 w 7801"/>
              <a:gd name="connsiteY5" fmla="*/ 2610 h 9963"/>
              <a:gd name="connsiteX6" fmla="*/ 5010 w 7801"/>
              <a:gd name="connsiteY6" fmla="*/ 0 h 9963"/>
              <a:gd name="connsiteX7" fmla="*/ 6048 w 7801"/>
              <a:gd name="connsiteY7" fmla="*/ 210 h 9963"/>
              <a:gd name="connsiteX8" fmla="*/ 6963 w 7801"/>
              <a:gd name="connsiteY8" fmla="*/ 638 h 9963"/>
              <a:gd name="connsiteX9" fmla="*/ 7801 w 7801"/>
              <a:gd name="connsiteY9" fmla="*/ 1419 h 9963"/>
              <a:gd name="connsiteX10" fmla="*/ 3486 w 7801"/>
              <a:gd name="connsiteY10" fmla="*/ 5772 h 9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801" h="9963">
                <a:moveTo>
                  <a:pt x="2477" y="9915"/>
                </a:moveTo>
                <a:lnTo>
                  <a:pt x="1343" y="9963"/>
                </a:lnTo>
                <a:lnTo>
                  <a:pt x="362" y="9049"/>
                </a:lnTo>
                <a:lnTo>
                  <a:pt x="19" y="8429"/>
                </a:lnTo>
                <a:lnTo>
                  <a:pt x="0" y="5286"/>
                </a:lnTo>
                <a:lnTo>
                  <a:pt x="3772" y="2610"/>
                </a:lnTo>
                <a:lnTo>
                  <a:pt x="5010" y="0"/>
                </a:lnTo>
                <a:lnTo>
                  <a:pt x="6048" y="210"/>
                </a:lnTo>
                <a:lnTo>
                  <a:pt x="6963" y="638"/>
                </a:lnTo>
                <a:lnTo>
                  <a:pt x="7801" y="1419"/>
                </a:lnTo>
                <a:lnTo>
                  <a:pt x="3486" y="57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CD8B9C39-DFF6-0F6D-4CE5-782CD993A3CB}"/>
              </a:ext>
            </a:extLst>
          </p:cNvPr>
          <p:cNvSpPr/>
          <p:nvPr/>
        </p:nvSpPr>
        <p:spPr>
          <a:xfrm>
            <a:off x="5362505" y="4326973"/>
            <a:ext cx="81229" cy="47234"/>
          </a:xfrm>
          <a:custGeom>
            <a:avLst/>
            <a:gdLst>
              <a:gd name="connsiteX0" fmla="*/ 79734 w 81229"/>
              <a:gd name="connsiteY0" fmla="*/ 191 h 47234"/>
              <a:gd name="connsiteX1" fmla="*/ 79648 w 81229"/>
              <a:gd name="connsiteY1" fmla="*/ 2391 h 47234"/>
              <a:gd name="connsiteX2" fmla="*/ 81229 w 81229"/>
              <a:gd name="connsiteY2" fmla="*/ 5505 h 47234"/>
              <a:gd name="connsiteX3" fmla="*/ 81001 w 81229"/>
              <a:gd name="connsiteY3" fmla="*/ 7820 h 47234"/>
              <a:gd name="connsiteX4" fmla="*/ 80315 w 81229"/>
              <a:gd name="connsiteY4" fmla="*/ 10011 h 47234"/>
              <a:gd name="connsiteX5" fmla="*/ 79715 w 81229"/>
              <a:gd name="connsiteY5" fmla="*/ 10878 h 47234"/>
              <a:gd name="connsiteX6" fmla="*/ 78924 w 81229"/>
              <a:gd name="connsiteY6" fmla="*/ 11382 h 47234"/>
              <a:gd name="connsiteX7" fmla="*/ 76524 w 81229"/>
              <a:gd name="connsiteY7" fmla="*/ 11364 h 47234"/>
              <a:gd name="connsiteX8" fmla="*/ 75514 w 81229"/>
              <a:gd name="connsiteY8" fmla="*/ 11802 h 47234"/>
              <a:gd name="connsiteX9" fmla="*/ 73914 w 81229"/>
              <a:gd name="connsiteY9" fmla="*/ 12659 h 47234"/>
              <a:gd name="connsiteX10" fmla="*/ 73876 w 81229"/>
              <a:gd name="connsiteY10" fmla="*/ 13668 h 47234"/>
              <a:gd name="connsiteX11" fmla="*/ 75152 w 81229"/>
              <a:gd name="connsiteY11" fmla="*/ 14631 h 47234"/>
              <a:gd name="connsiteX12" fmla="*/ 76200 w 81229"/>
              <a:gd name="connsiteY12" fmla="*/ 15973 h 47234"/>
              <a:gd name="connsiteX13" fmla="*/ 77419 w 81229"/>
              <a:gd name="connsiteY13" fmla="*/ 17031 h 47234"/>
              <a:gd name="connsiteX14" fmla="*/ 79515 w 81229"/>
              <a:gd name="connsiteY14" fmla="*/ 18250 h 47234"/>
              <a:gd name="connsiteX15" fmla="*/ 79715 w 81229"/>
              <a:gd name="connsiteY15" fmla="*/ 19603 h 47234"/>
              <a:gd name="connsiteX16" fmla="*/ 79772 w 81229"/>
              <a:gd name="connsiteY16" fmla="*/ 23013 h 47234"/>
              <a:gd name="connsiteX17" fmla="*/ 79658 w 81229"/>
              <a:gd name="connsiteY17" fmla="*/ 25680 h 47234"/>
              <a:gd name="connsiteX18" fmla="*/ 73762 w 81229"/>
              <a:gd name="connsiteY18" fmla="*/ 27613 h 47234"/>
              <a:gd name="connsiteX19" fmla="*/ 69237 w 81229"/>
              <a:gd name="connsiteY19" fmla="*/ 27956 h 47234"/>
              <a:gd name="connsiteX20" fmla="*/ 65408 w 81229"/>
              <a:gd name="connsiteY20" fmla="*/ 27746 h 47234"/>
              <a:gd name="connsiteX21" fmla="*/ 63741 w 81229"/>
              <a:gd name="connsiteY21" fmla="*/ 28556 h 47234"/>
              <a:gd name="connsiteX22" fmla="*/ 60408 w 81229"/>
              <a:gd name="connsiteY22" fmla="*/ 30547 h 47234"/>
              <a:gd name="connsiteX23" fmla="*/ 56340 w 81229"/>
              <a:gd name="connsiteY23" fmla="*/ 31756 h 47234"/>
              <a:gd name="connsiteX24" fmla="*/ 54255 w 81229"/>
              <a:gd name="connsiteY24" fmla="*/ 31842 h 47234"/>
              <a:gd name="connsiteX25" fmla="*/ 53254 w 81229"/>
              <a:gd name="connsiteY25" fmla="*/ 32566 h 47234"/>
              <a:gd name="connsiteX26" fmla="*/ 51673 w 81229"/>
              <a:gd name="connsiteY26" fmla="*/ 34633 h 47234"/>
              <a:gd name="connsiteX27" fmla="*/ 47263 w 81229"/>
              <a:gd name="connsiteY27" fmla="*/ 43663 h 47234"/>
              <a:gd name="connsiteX28" fmla="*/ 45806 w 81229"/>
              <a:gd name="connsiteY28" fmla="*/ 45825 h 47234"/>
              <a:gd name="connsiteX29" fmla="*/ 44625 w 81229"/>
              <a:gd name="connsiteY29" fmla="*/ 47235 h 47234"/>
              <a:gd name="connsiteX30" fmla="*/ 43272 w 81229"/>
              <a:gd name="connsiteY30" fmla="*/ 45320 h 47234"/>
              <a:gd name="connsiteX31" fmla="*/ 44320 w 81229"/>
              <a:gd name="connsiteY31" fmla="*/ 41777 h 47234"/>
              <a:gd name="connsiteX32" fmla="*/ 43187 w 81229"/>
              <a:gd name="connsiteY32" fmla="*/ 41824 h 47234"/>
              <a:gd name="connsiteX33" fmla="*/ 40938 w 81229"/>
              <a:gd name="connsiteY33" fmla="*/ 44691 h 47234"/>
              <a:gd name="connsiteX34" fmla="*/ 39843 w 81229"/>
              <a:gd name="connsiteY34" fmla="*/ 44777 h 47234"/>
              <a:gd name="connsiteX35" fmla="*/ 39986 w 81229"/>
              <a:gd name="connsiteY35" fmla="*/ 41386 h 47234"/>
              <a:gd name="connsiteX36" fmla="*/ 38738 w 81229"/>
              <a:gd name="connsiteY36" fmla="*/ 41262 h 47234"/>
              <a:gd name="connsiteX37" fmla="*/ 37290 w 81229"/>
              <a:gd name="connsiteY37" fmla="*/ 41500 h 47234"/>
              <a:gd name="connsiteX38" fmla="*/ 35271 w 81229"/>
              <a:gd name="connsiteY38" fmla="*/ 39729 h 47234"/>
              <a:gd name="connsiteX39" fmla="*/ 35071 w 81229"/>
              <a:gd name="connsiteY39" fmla="*/ 38405 h 47234"/>
              <a:gd name="connsiteX40" fmla="*/ 35233 w 81229"/>
              <a:gd name="connsiteY40" fmla="*/ 36557 h 47234"/>
              <a:gd name="connsiteX41" fmla="*/ 36462 w 81229"/>
              <a:gd name="connsiteY41" fmla="*/ 35376 h 47234"/>
              <a:gd name="connsiteX42" fmla="*/ 36291 w 81229"/>
              <a:gd name="connsiteY42" fmla="*/ 34881 h 47234"/>
              <a:gd name="connsiteX43" fmla="*/ 35100 w 81229"/>
              <a:gd name="connsiteY43" fmla="*/ 34738 h 47234"/>
              <a:gd name="connsiteX44" fmla="*/ 33766 w 81229"/>
              <a:gd name="connsiteY44" fmla="*/ 35052 h 47234"/>
              <a:gd name="connsiteX45" fmla="*/ 32947 w 81229"/>
              <a:gd name="connsiteY45" fmla="*/ 34490 h 47234"/>
              <a:gd name="connsiteX46" fmla="*/ 34300 w 81229"/>
              <a:gd name="connsiteY46" fmla="*/ 32090 h 47234"/>
              <a:gd name="connsiteX47" fmla="*/ 39024 w 81229"/>
              <a:gd name="connsiteY47" fmla="*/ 30080 h 47234"/>
              <a:gd name="connsiteX48" fmla="*/ 41396 w 81229"/>
              <a:gd name="connsiteY48" fmla="*/ 29871 h 47234"/>
              <a:gd name="connsiteX49" fmla="*/ 43834 w 81229"/>
              <a:gd name="connsiteY49" fmla="*/ 29413 h 47234"/>
              <a:gd name="connsiteX50" fmla="*/ 42501 w 81229"/>
              <a:gd name="connsiteY50" fmla="*/ 27680 h 47234"/>
              <a:gd name="connsiteX51" fmla="*/ 39615 w 81229"/>
              <a:gd name="connsiteY51" fmla="*/ 26994 h 47234"/>
              <a:gd name="connsiteX52" fmla="*/ 37310 w 81229"/>
              <a:gd name="connsiteY52" fmla="*/ 27470 h 47234"/>
              <a:gd name="connsiteX53" fmla="*/ 36157 w 81229"/>
              <a:gd name="connsiteY53" fmla="*/ 28718 h 47234"/>
              <a:gd name="connsiteX54" fmla="*/ 34738 w 81229"/>
              <a:gd name="connsiteY54" fmla="*/ 28928 h 47234"/>
              <a:gd name="connsiteX55" fmla="*/ 32356 w 81229"/>
              <a:gd name="connsiteY55" fmla="*/ 25984 h 47234"/>
              <a:gd name="connsiteX56" fmla="*/ 32395 w 81229"/>
              <a:gd name="connsiteY56" fmla="*/ 24508 h 47234"/>
              <a:gd name="connsiteX57" fmla="*/ 33281 w 81229"/>
              <a:gd name="connsiteY57" fmla="*/ 22755 h 47234"/>
              <a:gd name="connsiteX58" fmla="*/ 34662 w 81229"/>
              <a:gd name="connsiteY58" fmla="*/ 21965 h 47234"/>
              <a:gd name="connsiteX59" fmla="*/ 40139 w 81229"/>
              <a:gd name="connsiteY59" fmla="*/ 21984 h 47234"/>
              <a:gd name="connsiteX60" fmla="*/ 42215 w 81229"/>
              <a:gd name="connsiteY60" fmla="*/ 20993 h 47234"/>
              <a:gd name="connsiteX61" fmla="*/ 43053 w 81229"/>
              <a:gd name="connsiteY61" fmla="*/ 20812 h 47234"/>
              <a:gd name="connsiteX62" fmla="*/ 43844 w 81229"/>
              <a:gd name="connsiteY62" fmla="*/ 19917 h 47234"/>
              <a:gd name="connsiteX63" fmla="*/ 43672 w 81229"/>
              <a:gd name="connsiteY63" fmla="*/ 19317 h 47234"/>
              <a:gd name="connsiteX64" fmla="*/ 42777 w 81229"/>
              <a:gd name="connsiteY64" fmla="*/ 19288 h 47234"/>
              <a:gd name="connsiteX65" fmla="*/ 40729 w 81229"/>
              <a:gd name="connsiteY65" fmla="*/ 20460 h 47234"/>
              <a:gd name="connsiteX66" fmla="*/ 34138 w 81229"/>
              <a:gd name="connsiteY66" fmla="*/ 20022 h 47234"/>
              <a:gd name="connsiteX67" fmla="*/ 32033 w 81229"/>
              <a:gd name="connsiteY67" fmla="*/ 20726 h 47234"/>
              <a:gd name="connsiteX68" fmla="*/ 28366 w 81229"/>
              <a:gd name="connsiteY68" fmla="*/ 23422 h 47234"/>
              <a:gd name="connsiteX69" fmla="*/ 23851 w 81229"/>
              <a:gd name="connsiteY69" fmla="*/ 24908 h 47234"/>
              <a:gd name="connsiteX70" fmla="*/ 20574 w 81229"/>
              <a:gd name="connsiteY70" fmla="*/ 24279 h 47234"/>
              <a:gd name="connsiteX71" fmla="*/ 21622 w 81229"/>
              <a:gd name="connsiteY71" fmla="*/ 20669 h 47234"/>
              <a:gd name="connsiteX72" fmla="*/ 21155 w 81229"/>
              <a:gd name="connsiteY72" fmla="*/ 20184 h 47234"/>
              <a:gd name="connsiteX73" fmla="*/ 20126 w 81229"/>
              <a:gd name="connsiteY73" fmla="*/ 19583 h 47234"/>
              <a:gd name="connsiteX74" fmla="*/ 15326 w 81229"/>
              <a:gd name="connsiteY74" fmla="*/ 20736 h 47234"/>
              <a:gd name="connsiteX75" fmla="*/ 11697 w 81229"/>
              <a:gd name="connsiteY75" fmla="*/ 19088 h 47234"/>
              <a:gd name="connsiteX76" fmla="*/ 10259 w 81229"/>
              <a:gd name="connsiteY76" fmla="*/ 17098 h 47234"/>
              <a:gd name="connsiteX77" fmla="*/ 10506 w 81229"/>
              <a:gd name="connsiteY77" fmla="*/ 14592 h 47234"/>
              <a:gd name="connsiteX78" fmla="*/ 12221 w 81229"/>
              <a:gd name="connsiteY78" fmla="*/ 12897 h 47234"/>
              <a:gd name="connsiteX79" fmla="*/ 12487 w 81229"/>
              <a:gd name="connsiteY79" fmla="*/ 12049 h 47234"/>
              <a:gd name="connsiteX80" fmla="*/ 10678 w 81229"/>
              <a:gd name="connsiteY80" fmla="*/ 11887 h 47234"/>
              <a:gd name="connsiteX81" fmla="*/ 7344 w 81229"/>
              <a:gd name="connsiteY81" fmla="*/ 12945 h 47234"/>
              <a:gd name="connsiteX82" fmla="*/ 0 w 81229"/>
              <a:gd name="connsiteY82" fmla="*/ 8849 h 47234"/>
              <a:gd name="connsiteX83" fmla="*/ 1467 w 81229"/>
              <a:gd name="connsiteY83" fmla="*/ 8592 h 47234"/>
              <a:gd name="connsiteX84" fmla="*/ 5087 w 81229"/>
              <a:gd name="connsiteY84" fmla="*/ 9020 h 47234"/>
              <a:gd name="connsiteX85" fmla="*/ 7896 w 81229"/>
              <a:gd name="connsiteY85" fmla="*/ 8506 h 47234"/>
              <a:gd name="connsiteX86" fmla="*/ 9878 w 81229"/>
              <a:gd name="connsiteY86" fmla="*/ 7639 h 47234"/>
              <a:gd name="connsiteX87" fmla="*/ 12573 w 81229"/>
              <a:gd name="connsiteY87" fmla="*/ 6448 h 47234"/>
              <a:gd name="connsiteX88" fmla="*/ 15173 w 81229"/>
              <a:gd name="connsiteY88" fmla="*/ 6058 h 47234"/>
              <a:gd name="connsiteX89" fmla="*/ 23317 w 81229"/>
              <a:gd name="connsiteY89" fmla="*/ 6591 h 47234"/>
              <a:gd name="connsiteX90" fmla="*/ 30394 w 81229"/>
              <a:gd name="connsiteY90" fmla="*/ 5163 h 47234"/>
              <a:gd name="connsiteX91" fmla="*/ 35652 w 81229"/>
              <a:gd name="connsiteY91" fmla="*/ 2477 h 47234"/>
              <a:gd name="connsiteX92" fmla="*/ 40510 w 81229"/>
              <a:gd name="connsiteY92" fmla="*/ 0 h 47234"/>
              <a:gd name="connsiteX93" fmla="*/ 46806 w 81229"/>
              <a:gd name="connsiteY93" fmla="*/ 29 h 47234"/>
              <a:gd name="connsiteX94" fmla="*/ 53550 w 81229"/>
              <a:gd name="connsiteY94" fmla="*/ 57 h 47234"/>
              <a:gd name="connsiteX95" fmla="*/ 63141 w 81229"/>
              <a:gd name="connsiteY95" fmla="*/ 95 h 47234"/>
              <a:gd name="connsiteX96" fmla="*/ 70742 w 81229"/>
              <a:gd name="connsiteY96" fmla="*/ 124 h 47234"/>
              <a:gd name="connsiteX97" fmla="*/ 79734 w 81229"/>
              <a:gd name="connsiteY97" fmla="*/ 191 h 47234"/>
              <a:gd name="connsiteX98" fmla="*/ 19403 w 81229"/>
              <a:gd name="connsiteY98" fmla="*/ 21717 h 47234"/>
              <a:gd name="connsiteX99" fmla="*/ 18012 w 81229"/>
              <a:gd name="connsiteY99" fmla="*/ 25041 h 47234"/>
              <a:gd name="connsiteX100" fmla="*/ 16297 w 81229"/>
              <a:gd name="connsiteY100" fmla="*/ 24670 h 47234"/>
              <a:gd name="connsiteX101" fmla="*/ 15097 w 81229"/>
              <a:gd name="connsiteY101" fmla="*/ 22689 h 47234"/>
              <a:gd name="connsiteX102" fmla="*/ 14964 w 81229"/>
              <a:gd name="connsiteY102" fmla="*/ 21850 h 47234"/>
              <a:gd name="connsiteX103" fmla="*/ 18450 w 81229"/>
              <a:gd name="connsiteY103" fmla="*/ 21584 h 47234"/>
              <a:gd name="connsiteX104" fmla="*/ 19403 w 81229"/>
              <a:gd name="connsiteY104" fmla="*/ 21717 h 47234"/>
              <a:gd name="connsiteX105" fmla="*/ 30975 w 81229"/>
              <a:gd name="connsiteY105" fmla="*/ 31071 h 47234"/>
              <a:gd name="connsiteX106" fmla="*/ 30728 w 81229"/>
              <a:gd name="connsiteY106" fmla="*/ 31699 h 47234"/>
              <a:gd name="connsiteX107" fmla="*/ 29204 w 81229"/>
              <a:gd name="connsiteY107" fmla="*/ 31166 h 47234"/>
              <a:gd name="connsiteX108" fmla="*/ 31423 w 81229"/>
              <a:gd name="connsiteY108" fmla="*/ 28880 h 47234"/>
              <a:gd name="connsiteX109" fmla="*/ 32871 w 81229"/>
              <a:gd name="connsiteY109" fmla="*/ 28480 h 47234"/>
              <a:gd name="connsiteX110" fmla="*/ 32823 w 81229"/>
              <a:gd name="connsiteY110" fmla="*/ 30232 h 47234"/>
              <a:gd name="connsiteX111" fmla="*/ 31709 w 81229"/>
              <a:gd name="connsiteY111" fmla="*/ 30604 h 47234"/>
              <a:gd name="connsiteX112" fmla="*/ 30975 w 81229"/>
              <a:gd name="connsiteY112" fmla="*/ 31071 h 47234"/>
              <a:gd name="connsiteX113" fmla="*/ 21660 w 81229"/>
              <a:gd name="connsiteY113" fmla="*/ 33004 h 47234"/>
              <a:gd name="connsiteX114" fmla="*/ 20403 w 81229"/>
              <a:gd name="connsiteY114" fmla="*/ 33852 h 47234"/>
              <a:gd name="connsiteX115" fmla="*/ 19107 w 81229"/>
              <a:gd name="connsiteY115" fmla="*/ 33452 h 47234"/>
              <a:gd name="connsiteX116" fmla="*/ 18412 w 81229"/>
              <a:gd name="connsiteY116" fmla="*/ 32690 h 47234"/>
              <a:gd name="connsiteX117" fmla="*/ 18517 w 81229"/>
              <a:gd name="connsiteY117" fmla="*/ 31328 h 47234"/>
              <a:gd name="connsiteX118" fmla="*/ 19984 w 81229"/>
              <a:gd name="connsiteY118" fmla="*/ 29404 h 47234"/>
              <a:gd name="connsiteX119" fmla="*/ 21298 w 81229"/>
              <a:gd name="connsiteY119" fmla="*/ 29651 h 47234"/>
              <a:gd name="connsiteX120" fmla="*/ 21660 w 81229"/>
              <a:gd name="connsiteY120" fmla="*/ 33004 h 47234"/>
              <a:gd name="connsiteX121" fmla="*/ 26384 w 81229"/>
              <a:gd name="connsiteY121" fmla="*/ 39786 h 47234"/>
              <a:gd name="connsiteX122" fmla="*/ 26384 w 81229"/>
              <a:gd name="connsiteY122" fmla="*/ 40900 h 47234"/>
              <a:gd name="connsiteX123" fmla="*/ 25251 w 81229"/>
              <a:gd name="connsiteY123" fmla="*/ 40691 h 47234"/>
              <a:gd name="connsiteX124" fmla="*/ 24918 w 81229"/>
              <a:gd name="connsiteY124" fmla="*/ 40357 h 47234"/>
              <a:gd name="connsiteX125" fmla="*/ 25594 w 81229"/>
              <a:gd name="connsiteY125" fmla="*/ 38348 h 47234"/>
              <a:gd name="connsiteX126" fmla="*/ 26584 w 81229"/>
              <a:gd name="connsiteY126" fmla="*/ 37452 h 47234"/>
              <a:gd name="connsiteX127" fmla="*/ 27804 w 81229"/>
              <a:gd name="connsiteY127" fmla="*/ 37595 h 47234"/>
              <a:gd name="connsiteX128" fmla="*/ 28165 w 81229"/>
              <a:gd name="connsiteY128" fmla="*/ 37862 h 47234"/>
              <a:gd name="connsiteX129" fmla="*/ 27927 w 81229"/>
              <a:gd name="connsiteY129" fmla="*/ 38633 h 47234"/>
              <a:gd name="connsiteX130" fmla="*/ 27394 w 81229"/>
              <a:gd name="connsiteY130" fmla="*/ 39272 h 47234"/>
              <a:gd name="connsiteX131" fmla="*/ 26384 w 81229"/>
              <a:gd name="connsiteY131" fmla="*/ 39786 h 47234"/>
              <a:gd name="connsiteX132" fmla="*/ 15983 w 81229"/>
              <a:gd name="connsiteY132" fmla="*/ 44015 h 47234"/>
              <a:gd name="connsiteX133" fmla="*/ 13840 w 81229"/>
              <a:gd name="connsiteY133" fmla="*/ 44415 h 47234"/>
              <a:gd name="connsiteX134" fmla="*/ 12868 w 81229"/>
              <a:gd name="connsiteY134" fmla="*/ 43072 h 47234"/>
              <a:gd name="connsiteX135" fmla="*/ 12725 w 81229"/>
              <a:gd name="connsiteY135" fmla="*/ 42548 h 47234"/>
              <a:gd name="connsiteX136" fmla="*/ 13840 w 81229"/>
              <a:gd name="connsiteY136" fmla="*/ 42101 h 47234"/>
              <a:gd name="connsiteX137" fmla="*/ 14345 w 81229"/>
              <a:gd name="connsiteY137" fmla="*/ 42081 h 47234"/>
              <a:gd name="connsiteX138" fmla="*/ 15192 w 81229"/>
              <a:gd name="connsiteY138" fmla="*/ 41100 h 47234"/>
              <a:gd name="connsiteX139" fmla="*/ 16240 w 81229"/>
              <a:gd name="connsiteY139" fmla="*/ 40453 h 47234"/>
              <a:gd name="connsiteX140" fmla="*/ 16707 w 81229"/>
              <a:gd name="connsiteY140" fmla="*/ 40243 h 47234"/>
              <a:gd name="connsiteX141" fmla="*/ 17250 w 81229"/>
              <a:gd name="connsiteY141" fmla="*/ 40291 h 47234"/>
              <a:gd name="connsiteX142" fmla="*/ 17640 w 81229"/>
              <a:gd name="connsiteY142" fmla="*/ 42444 h 47234"/>
              <a:gd name="connsiteX143" fmla="*/ 17126 w 81229"/>
              <a:gd name="connsiteY143" fmla="*/ 43348 h 47234"/>
              <a:gd name="connsiteX144" fmla="*/ 15983 w 81229"/>
              <a:gd name="connsiteY144" fmla="*/ 44015 h 47234"/>
              <a:gd name="connsiteX145" fmla="*/ 21822 w 81229"/>
              <a:gd name="connsiteY145" fmla="*/ 43387 h 47234"/>
              <a:gd name="connsiteX146" fmla="*/ 21574 w 81229"/>
              <a:gd name="connsiteY146" fmla="*/ 44139 h 47234"/>
              <a:gd name="connsiteX147" fmla="*/ 20003 w 81229"/>
              <a:gd name="connsiteY147" fmla="*/ 44025 h 47234"/>
              <a:gd name="connsiteX148" fmla="*/ 20355 w 81229"/>
              <a:gd name="connsiteY148" fmla="*/ 43263 h 47234"/>
              <a:gd name="connsiteX149" fmla="*/ 20012 w 81229"/>
              <a:gd name="connsiteY149" fmla="*/ 43044 h 47234"/>
              <a:gd name="connsiteX150" fmla="*/ 20460 w 81229"/>
              <a:gd name="connsiteY150" fmla="*/ 40758 h 47234"/>
              <a:gd name="connsiteX151" fmla="*/ 20698 w 81229"/>
              <a:gd name="connsiteY151" fmla="*/ 40405 h 47234"/>
              <a:gd name="connsiteX152" fmla="*/ 21460 w 81229"/>
              <a:gd name="connsiteY152" fmla="*/ 41253 h 47234"/>
              <a:gd name="connsiteX153" fmla="*/ 21565 w 81229"/>
              <a:gd name="connsiteY153" fmla="*/ 41605 h 47234"/>
              <a:gd name="connsiteX154" fmla="*/ 21822 w 81229"/>
              <a:gd name="connsiteY154" fmla="*/ 43387 h 47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81229" h="47234">
                <a:moveTo>
                  <a:pt x="79734" y="191"/>
                </a:moveTo>
                <a:lnTo>
                  <a:pt x="79648" y="2391"/>
                </a:lnTo>
                <a:lnTo>
                  <a:pt x="81229" y="5505"/>
                </a:lnTo>
                <a:lnTo>
                  <a:pt x="81001" y="7820"/>
                </a:lnTo>
                <a:lnTo>
                  <a:pt x="80315" y="10011"/>
                </a:lnTo>
                <a:lnTo>
                  <a:pt x="79715" y="10878"/>
                </a:lnTo>
                <a:lnTo>
                  <a:pt x="78924" y="11382"/>
                </a:lnTo>
                <a:lnTo>
                  <a:pt x="76524" y="11364"/>
                </a:lnTo>
                <a:lnTo>
                  <a:pt x="75514" y="11802"/>
                </a:lnTo>
                <a:lnTo>
                  <a:pt x="73914" y="12659"/>
                </a:lnTo>
                <a:lnTo>
                  <a:pt x="73876" y="13668"/>
                </a:lnTo>
                <a:lnTo>
                  <a:pt x="75152" y="14631"/>
                </a:lnTo>
                <a:lnTo>
                  <a:pt x="76200" y="15973"/>
                </a:lnTo>
                <a:lnTo>
                  <a:pt x="77419" y="17031"/>
                </a:lnTo>
                <a:lnTo>
                  <a:pt x="79515" y="18250"/>
                </a:lnTo>
                <a:lnTo>
                  <a:pt x="79715" y="19603"/>
                </a:lnTo>
                <a:lnTo>
                  <a:pt x="79772" y="23013"/>
                </a:lnTo>
                <a:lnTo>
                  <a:pt x="79658" y="25680"/>
                </a:lnTo>
                <a:lnTo>
                  <a:pt x="73762" y="27613"/>
                </a:lnTo>
                <a:lnTo>
                  <a:pt x="69237" y="27956"/>
                </a:lnTo>
                <a:lnTo>
                  <a:pt x="65408" y="27746"/>
                </a:lnTo>
                <a:lnTo>
                  <a:pt x="63741" y="28556"/>
                </a:lnTo>
                <a:lnTo>
                  <a:pt x="60408" y="30547"/>
                </a:lnTo>
                <a:lnTo>
                  <a:pt x="56340" y="31756"/>
                </a:lnTo>
                <a:lnTo>
                  <a:pt x="54255" y="31842"/>
                </a:lnTo>
                <a:lnTo>
                  <a:pt x="53254" y="32566"/>
                </a:lnTo>
                <a:lnTo>
                  <a:pt x="51673" y="34633"/>
                </a:lnTo>
                <a:lnTo>
                  <a:pt x="47263" y="43663"/>
                </a:lnTo>
                <a:lnTo>
                  <a:pt x="45806" y="45825"/>
                </a:lnTo>
                <a:lnTo>
                  <a:pt x="44625" y="47235"/>
                </a:lnTo>
                <a:lnTo>
                  <a:pt x="43272" y="45320"/>
                </a:lnTo>
                <a:lnTo>
                  <a:pt x="44320" y="41777"/>
                </a:lnTo>
                <a:lnTo>
                  <a:pt x="43187" y="41824"/>
                </a:lnTo>
                <a:lnTo>
                  <a:pt x="40938" y="44691"/>
                </a:lnTo>
                <a:lnTo>
                  <a:pt x="39843" y="44777"/>
                </a:lnTo>
                <a:lnTo>
                  <a:pt x="39986" y="41386"/>
                </a:lnTo>
                <a:lnTo>
                  <a:pt x="38738" y="41262"/>
                </a:lnTo>
                <a:lnTo>
                  <a:pt x="37290" y="41500"/>
                </a:lnTo>
                <a:lnTo>
                  <a:pt x="35271" y="39729"/>
                </a:lnTo>
                <a:lnTo>
                  <a:pt x="35071" y="38405"/>
                </a:lnTo>
                <a:lnTo>
                  <a:pt x="35233" y="36557"/>
                </a:lnTo>
                <a:lnTo>
                  <a:pt x="36462" y="35376"/>
                </a:lnTo>
                <a:lnTo>
                  <a:pt x="36291" y="34881"/>
                </a:lnTo>
                <a:lnTo>
                  <a:pt x="35100" y="34738"/>
                </a:lnTo>
                <a:lnTo>
                  <a:pt x="33766" y="35052"/>
                </a:lnTo>
                <a:lnTo>
                  <a:pt x="32947" y="34490"/>
                </a:lnTo>
                <a:lnTo>
                  <a:pt x="34300" y="32090"/>
                </a:lnTo>
                <a:lnTo>
                  <a:pt x="39024" y="30080"/>
                </a:lnTo>
                <a:lnTo>
                  <a:pt x="41396" y="29871"/>
                </a:lnTo>
                <a:lnTo>
                  <a:pt x="43834" y="29413"/>
                </a:lnTo>
                <a:lnTo>
                  <a:pt x="42501" y="27680"/>
                </a:lnTo>
                <a:lnTo>
                  <a:pt x="39615" y="26994"/>
                </a:lnTo>
                <a:lnTo>
                  <a:pt x="37310" y="27470"/>
                </a:lnTo>
                <a:lnTo>
                  <a:pt x="36157" y="28718"/>
                </a:lnTo>
                <a:lnTo>
                  <a:pt x="34738" y="28928"/>
                </a:lnTo>
                <a:lnTo>
                  <a:pt x="32356" y="25984"/>
                </a:lnTo>
                <a:lnTo>
                  <a:pt x="32395" y="24508"/>
                </a:lnTo>
                <a:lnTo>
                  <a:pt x="33281" y="22755"/>
                </a:lnTo>
                <a:lnTo>
                  <a:pt x="34662" y="21965"/>
                </a:lnTo>
                <a:lnTo>
                  <a:pt x="40139" y="21984"/>
                </a:lnTo>
                <a:lnTo>
                  <a:pt x="42215" y="20993"/>
                </a:lnTo>
                <a:lnTo>
                  <a:pt x="43053" y="20812"/>
                </a:lnTo>
                <a:lnTo>
                  <a:pt x="43844" y="19917"/>
                </a:lnTo>
                <a:lnTo>
                  <a:pt x="43672" y="19317"/>
                </a:lnTo>
                <a:lnTo>
                  <a:pt x="42777" y="19288"/>
                </a:lnTo>
                <a:lnTo>
                  <a:pt x="40729" y="20460"/>
                </a:lnTo>
                <a:lnTo>
                  <a:pt x="34138" y="20022"/>
                </a:lnTo>
                <a:lnTo>
                  <a:pt x="32033" y="20726"/>
                </a:lnTo>
                <a:lnTo>
                  <a:pt x="28366" y="23422"/>
                </a:lnTo>
                <a:lnTo>
                  <a:pt x="23851" y="24908"/>
                </a:lnTo>
                <a:lnTo>
                  <a:pt x="20574" y="24279"/>
                </a:lnTo>
                <a:lnTo>
                  <a:pt x="21622" y="20669"/>
                </a:lnTo>
                <a:lnTo>
                  <a:pt x="21155" y="20184"/>
                </a:lnTo>
                <a:lnTo>
                  <a:pt x="20126" y="19583"/>
                </a:lnTo>
                <a:lnTo>
                  <a:pt x="15326" y="20736"/>
                </a:lnTo>
                <a:lnTo>
                  <a:pt x="11697" y="19088"/>
                </a:lnTo>
                <a:lnTo>
                  <a:pt x="10259" y="17098"/>
                </a:lnTo>
                <a:lnTo>
                  <a:pt x="10506" y="14592"/>
                </a:lnTo>
                <a:lnTo>
                  <a:pt x="12221" y="12897"/>
                </a:lnTo>
                <a:lnTo>
                  <a:pt x="12487" y="12049"/>
                </a:lnTo>
                <a:lnTo>
                  <a:pt x="10678" y="11887"/>
                </a:lnTo>
                <a:lnTo>
                  <a:pt x="7344" y="12945"/>
                </a:lnTo>
                <a:lnTo>
                  <a:pt x="0" y="8849"/>
                </a:lnTo>
                <a:lnTo>
                  <a:pt x="1467" y="8592"/>
                </a:lnTo>
                <a:lnTo>
                  <a:pt x="5087" y="9020"/>
                </a:lnTo>
                <a:lnTo>
                  <a:pt x="7896" y="8506"/>
                </a:lnTo>
                <a:lnTo>
                  <a:pt x="9878" y="7639"/>
                </a:lnTo>
                <a:lnTo>
                  <a:pt x="12573" y="6448"/>
                </a:lnTo>
                <a:lnTo>
                  <a:pt x="15173" y="6058"/>
                </a:lnTo>
                <a:lnTo>
                  <a:pt x="23317" y="6591"/>
                </a:lnTo>
                <a:lnTo>
                  <a:pt x="30394" y="5163"/>
                </a:lnTo>
                <a:lnTo>
                  <a:pt x="35652" y="2477"/>
                </a:lnTo>
                <a:lnTo>
                  <a:pt x="40510" y="0"/>
                </a:lnTo>
                <a:lnTo>
                  <a:pt x="46806" y="29"/>
                </a:lnTo>
                <a:lnTo>
                  <a:pt x="53550" y="57"/>
                </a:lnTo>
                <a:lnTo>
                  <a:pt x="63141" y="95"/>
                </a:lnTo>
                <a:lnTo>
                  <a:pt x="70742" y="124"/>
                </a:lnTo>
                <a:lnTo>
                  <a:pt x="79734" y="191"/>
                </a:lnTo>
                <a:close/>
                <a:moveTo>
                  <a:pt x="19403" y="21717"/>
                </a:moveTo>
                <a:lnTo>
                  <a:pt x="18012" y="25041"/>
                </a:lnTo>
                <a:lnTo>
                  <a:pt x="16297" y="24670"/>
                </a:lnTo>
                <a:lnTo>
                  <a:pt x="15097" y="22689"/>
                </a:lnTo>
                <a:lnTo>
                  <a:pt x="14964" y="21850"/>
                </a:lnTo>
                <a:lnTo>
                  <a:pt x="18450" y="21584"/>
                </a:lnTo>
                <a:lnTo>
                  <a:pt x="19403" y="21717"/>
                </a:lnTo>
                <a:close/>
                <a:moveTo>
                  <a:pt x="30975" y="31071"/>
                </a:moveTo>
                <a:lnTo>
                  <a:pt x="30728" y="31699"/>
                </a:lnTo>
                <a:lnTo>
                  <a:pt x="29204" y="31166"/>
                </a:lnTo>
                <a:lnTo>
                  <a:pt x="31423" y="28880"/>
                </a:lnTo>
                <a:lnTo>
                  <a:pt x="32871" y="28480"/>
                </a:lnTo>
                <a:lnTo>
                  <a:pt x="32823" y="30232"/>
                </a:lnTo>
                <a:lnTo>
                  <a:pt x="31709" y="30604"/>
                </a:lnTo>
                <a:lnTo>
                  <a:pt x="30975" y="31071"/>
                </a:lnTo>
                <a:close/>
                <a:moveTo>
                  <a:pt x="21660" y="33004"/>
                </a:moveTo>
                <a:lnTo>
                  <a:pt x="20403" y="33852"/>
                </a:lnTo>
                <a:lnTo>
                  <a:pt x="19107" y="33452"/>
                </a:lnTo>
                <a:lnTo>
                  <a:pt x="18412" y="32690"/>
                </a:lnTo>
                <a:lnTo>
                  <a:pt x="18517" y="31328"/>
                </a:lnTo>
                <a:lnTo>
                  <a:pt x="19984" y="29404"/>
                </a:lnTo>
                <a:lnTo>
                  <a:pt x="21298" y="29651"/>
                </a:lnTo>
                <a:lnTo>
                  <a:pt x="21660" y="33004"/>
                </a:lnTo>
                <a:close/>
                <a:moveTo>
                  <a:pt x="26384" y="39786"/>
                </a:moveTo>
                <a:lnTo>
                  <a:pt x="26384" y="40900"/>
                </a:lnTo>
                <a:lnTo>
                  <a:pt x="25251" y="40691"/>
                </a:lnTo>
                <a:lnTo>
                  <a:pt x="24918" y="40357"/>
                </a:lnTo>
                <a:lnTo>
                  <a:pt x="25594" y="38348"/>
                </a:lnTo>
                <a:lnTo>
                  <a:pt x="26584" y="37452"/>
                </a:lnTo>
                <a:lnTo>
                  <a:pt x="27804" y="37595"/>
                </a:lnTo>
                <a:lnTo>
                  <a:pt x="28165" y="37862"/>
                </a:lnTo>
                <a:lnTo>
                  <a:pt x="27927" y="38633"/>
                </a:lnTo>
                <a:lnTo>
                  <a:pt x="27394" y="39272"/>
                </a:lnTo>
                <a:lnTo>
                  <a:pt x="26384" y="39786"/>
                </a:lnTo>
                <a:close/>
                <a:moveTo>
                  <a:pt x="15983" y="44015"/>
                </a:moveTo>
                <a:lnTo>
                  <a:pt x="13840" y="44415"/>
                </a:lnTo>
                <a:lnTo>
                  <a:pt x="12868" y="43072"/>
                </a:lnTo>
                <a:lnTo>
                  <a:pt x="12725" y="42548"/>
                </a:lnTo>
                <a:lnTo>
                  <a:pt x="13840" y="42101"/>
                </a:lnTo>
                <a:lnTo>
                  <a:pt x="14345" y="42081"/>
                </a:lnTo>
                <a:lnTo>
                  <a:pt x="15192" y="41100"/>
                </a:lnTo>
                <a:lnTo>
                  <a:pt x="16240" y="40453"/>
                </a:lnTo>
                <a:lnTo>
                  <a:pt x="16707" y="40243"/>
                </a:lnTo>
                <a:lnTo>
                  <a:pt x="17250" y="40291"/>
                </a:lnTo>
                <a:lnTo>
                  <a:pt x="17640" y="42444"/>
                </a:lnTo>
                <a:lnTo>
                  <a:pt x="17126" y="43348"/>
                </a:lnTo>
                <a:lnTo>
                  <a:pt x="15983" y="44015"/>
                </a:lnTo>
                <a:close/>
                <a:moveTo>
                  <a:pt x="21822" y="43387"/>
                </a:moveTo>
                <a:lnTo>
                  <a:pt x="21574" y="44139"/>
                </a:lnTo>
                <a:lnTo>
                  <a:pt x="20003" y="44025"/>
                </a:lnTo>
                <a:lnTo>
                  <a:pt x="20355" y="43263"/>
                </a:lnTo>
                <a:lnTo>
                  <a:pt x="20012" y="43044"/>
                </a:lnTo>
                <a:lnTo>
                  <a:pt x="20460" y="40758"/>
                </a:lnTo>
                <a:lnTo>
                  <a:pt x="20698" y="40405"/>
                </a:lnTo>
                <a:lnTo>
                  <a:pt x="21460" y="41253"/>
                </a:lnTo>
                <a:lnTo>
                  <a:pt x="21565" y="41605"/>
                </a:lnTo>
                <a:lnTo>
                  <a:pt x="21822" y="433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5DFB64EE-2C2C-7A3F-3F80-AC0A6A61FAF3}"/>
              </a:ext>
            </a:extLst>
          </p:cNvPr>
          <p:cNvSpPr/>
          <p:nvPr/>
        </p:nvSpPr>
        <p:spPr>
          <a:xfrm>
            <a:off x="4168166" y="4438644"/>
            <a:ext cx="131197" cy="195957"/>
          </a:xfrm>
          <a:custGeom>
            <a:avLst/>
            <a:gdLst>
              <a:gd name="connsiteX0" fmla="*/ 112166 w 131197"/>
              <a:gd name="connsiteY0" fmla="*/ 80305 h 195957"/>
              <a:gd name="connsiteX1" fmla="*/ 110747 w 131197"/>
              <a:gd name="connsiteY1" fmla="*/ 81982 h 195957"/>
              <a:gd name="connsiteX2" fmla="*/ 110490 w 131197"/>
              <a:gd name="connsiteY2" fmla="*/ 83058 h 195957"/>
              <a:gd name="connsiteX3" fmla="*/ 109576 w 131197"/>
              <a:gd name="connsiteY3" fmla="*/ 84954 h 195957"/>
              <a:gd name="connsiteX4" fmla="*/ 108861 w 131197"/>
              <a:gd name="connsiteY4" fmla="*/ 85982 h 195957"/>
              <a:gd name="connsiteX5" fmla="*/ 109899 w 131197"/>
              <a:gd name="connsiteY5" fmla="*/ 88345 h 195957"/>
              <a:gd name="connsiteX6" fmla="*/ 111080 w 131197"/>
              <a:gd name="connsiteY6" fmla="*/ 88449 h 195957"/>
              <a:gd name="connsiteX7" fmla="*/ 111538 w 131197"/>
              <a:gd name="connsiteY7" fmla="*/ 88754 h 195957"/>
              <a:gd name="connsiteX8" fmla="*/ 111833 w 131197"/>
              <a:gd name="connsiteY8" fmla="*/ 89211 h 195957"/>
              <a:gd name="connsiteX9" fmla="*/ 111766 w 131197"/>
              <a:gd name="connsiteY9" fmla="*/ 89716 h 195957"/>
              <a:gd name="connsiteX10" fmla="*/ 111309 w 131197"/>
              <a:gd name="connsiteY10" fmla="*/ 90164 h 195957"/>
              <a:gd name="connsiteX11" fmla="*/ 110176 w 131197"/>
              <a:gd name="connsiteY11" fmla="*/ 90735 h 195957"/>
              <a:gd name="connsiteX12" fmla="*/ 109099 w 131197"/>
              <a:gd name="connsiteY12" fmla="*/ 92097 h 195957"/>
              <a:gd name="connsiteX13" fmla="*/ 109204 w 131197"/>
              <a:gd name="connsiteY13" fmla="*/ 93602 h 195957"/>
              <a:gd name="connsiteX14" fmla="*/ 108528 w 131197"/>
              <a:gd name="connsiteY14" fmla="*/ 94383 h 195957"/>
              <a:gd name="connsiteX15" fmla="*/ 106356 w 131197"/>
              <a:gd name="connsiteY15" fmla="*/ 94802 h 195957"/>
              <a:gd name="connsiteX16" fmla="*/ 102108 w 131197"/>
              <a:gd name="connsiteY16" fmla="*/ 94802 h 195957"/>
              <a:gd name="connsiteX17" fmla="*/ 100031 w 131197"/>
              <a:gd name="connsiteY17" fmla="*/ 94907 h 195957"/>
              <a:gd name="connsiteX18" fmla="*/ 98365 w 131197"/>
              <a:gd name="connsiteY18" fmla="*/ 95164 h 195957"/>
              <a:gd name="connsiteX19" fmla="*/ 97269 w 131197"/>
              <a:gd name="connsiteY19" fmla="*/ 96136 h 195957"/>
              <a:gd name="connsiteX20" fmla="*/ 95879 w 131197"/>
              <a:gd name="connsiteY20" fmla="*/ 96822 h 195957"/>
              <a:gd name="connsiteX21" fmla="*/ 94783 w 131197"/>
              <a:gd name="connsiteY21" fmla="*/ 96974 h 195957"/>
              <a:gd name="connsiteX22" fmla="*/ 93821 w 131197"/>
              <a:gd name="connsiteY22" fmla="*/ 98108 h 195957"/>
              <a:gd name="connsiteX23" fmla="*/ 92859 w 131197"/>
              <a:gd name="connsiteY23" fmla="*/ 99708 h 195957"/>
              <a:gd name="connsiteX24" fmla="*/ 93183 w 131197"/>
              <a:gd name="connsiteY24" fmla="*/ 100813 h 195957"/>
              <a:gd name="connsiteX25" fmla="*/ 94174 w 131197"/>
              <a:gd name="connsiteY25" fmla="*/ 102270 h 195957"/>
              <a:gd name="connsiteX26" fmla="*/ 94755 w 131197"/>
              <a:gd name="connsiteY26" fmla="*/ 103765 h 195957"/>
              <a:gd name="connsiteX27" fmla="*/ 93993 w 131197"/>
              <a:gd name="connsiteY27" fmla="*/ 106194 h 195957"/>
              <a:gd name="connsiteX28" fmla="*/ 93154 w 131197"/>
              <a:gd name="connsiteY28" fmla="*/ 108071 h 195957"/>
              <a:gd name="connsiteX29" fmla="*/ 92659 w 131197"/>
              <a:gd name="connsiteY29" fmla="*/ 109499 h 195957"/>
              <a:gd name="connsiteX30" fmla="*/ 91983 w 131197"/>
              <a:gd name="connsiteY30" fmla="*/ 112243 h 195957"/>
              <a:gd name="connsiteX31" fmla="*/ 90354 w 131197"/>
              <a:gd name="connsiteY31" fmla="*/ 115272 h 195957"/>
              <a:gd name="connsiteX32" fmla="*/ 89192 w 131197"/>
              <a:gd name="connsiteY32" fmla="*/ 116986 h 195957"/>
              <a:gd name="connsiteX33" fmla="*/ 89192 w 131197"/>
              <a:gd name="connsiteY33" fmla="*/ 118863 h 195957"/>
              <a:gd name="connsiteX34" fmla="*/ 89783 w 131197"/>
              <a:gd name="connsiteY34" fmla="*/ 121511 h 195957"/>
              <a:gd name="connsiteX35" fmla="*/ 93107 w 131197"/>
              <a:gd name="connsiteY35" fmla="*/ 125378 h 195957"/>
              <a:gd name="connsiteX36" fmla="*/ 94212 w 131197"/>
              <a:gd name="connsiteY36" fmla="*/ 127226 h 195957"/>
              <a:gd name="connsiteX37" fmla="*/ 95117 w 131197"/>
              <a:gd name="connsiteY37" fmla="*/ 130188 h 195957"/>
              <a:gd name="connsiteX38" fmla="*/ 98117 w 131197"/>
              <a:gd name="connsiteY38" fmla="*/ 132522 h 195957"/>
              <a:gd name="connsiteX39" fmla="*/ 100013 w 131197"/>
              <a:gd name="connsiteY39" fmla="*/ 134408 h 195957"/>
              <a:gd name="connsiteX40" fmla="*/ 99831 w 131197"/>
              <a:gd name="connsiteY40" fmla="*/ 136893 h 195957"/>
              <a:gd name="connsiteX41" fmla="*/ 100089 w 131197"/>
              <a:gd name="connsiteY41" fmla="*/ 137674 h 195957"/>
              <a:gd name="connsiteX42" fmla="*/ 101260 w 131197"/>
              <a:gd name="connsiteY42" fmla="*/ 138303 h 195957"/>
              <a:gd name="connsiteX43" fmla="*/ 102689 w 131197"/>
              <a:gd name="connsiteY43" fmla="*/ 138779 h 195957"/>
              <a:gd name="connsiteX44" fmla="*/ 104261 w 131197"/>
              <a:gd name="connsiteY44" fmla="*/ 138741 h 195957"/>
              <a:gd name="connsiteX45" fmla="*/ 105670 w 131197"/>
              <a:gd name="connsiteY45" fmla="*/ 138532 h 195957"/>
              <a:gd name="connsiteX46" fmla="*/ 105994 w 131197"/>
              <a:gd name="connsiteY46" fmla="*/ 138179 h 195957"/>
              <a:gd name="connsiteX47" fmla="*/ 109252 w 131197"/>
              <a:gd name="connsiteY47" fmla="*/ 138132 h 195957"/>
              <a:gd name="connsiteX48" fmla="*/ 109623 w 131197"/>
              <a:gd name="connsiteY48" fmla="*/ 138760 h 195957"/>
              <a:gd name="connsiteX49" fmla="*/ 109814 w 131197"/>
              <a:gd name="connsiteY49" fmla="*/ 142342 h 195957"/>
              <a:gd name="connsiteX50" fmla="*/ 109947 w 131197"/>
              <a:gd name="connsiteY50" fmla="*/ 143799 h 195957"/>
              <a:gd name="connsiteX51" fmla="*/ 110719 w 131197"/>
              <a:gd name="connsiteY51" fmla="*/ 144380 h 195957"/>
              <a:gd name="connsiteX52" fmla="*/ 111185 w 131197"/>
              <a:gd name="connsiteY52" fmla="*/ 145275 h 195957"/>
              <a:gd name="connsiteX53" fmla="*/ 111214 w 131197"/>
              <a:gd name="connsiteY53" fmla="*/ 146075 h 195957"/>
              <a:gd name="connsiteX54" fmla="*/ 111357 w 131197"/>
              <a:gd name="connsiteY54" fmla="*/ 148085 h 195957"/>
              <a:gd name="connsiteX55" fmla="*/ 111843 w 131197"/>
              <a:gd name="connsiteY55" fmla="*/ 149143 h 195957"/>
              <a:gd name="connsiteX56" fmla="*/ 111766 w 131197"/>
              <a:gd name="connsiteY56" fmla="*/ 151276 h 195957"/>
              <a:gd name="connsiteX57" fmla="*/ 112100 w 131197"/>
              <a:gd name="connsiteY57" fmla="*/ 152067 h 195957"/>
              <a:gd name="connsiteX58" fmla="*/ 113004 w 131197"/>
              <a:gd name="connsiteY58" fmla="*/ 152600 h 195957"/>
              <a:gd name="connsiteX59" fmla="*/ 114138 w 131197"/>
              <a:gd name="connsiteY59" fmla="*/ 154134 h 195957"/>
              <a:gd name="connsiteX60" fmla="*/ 114567 w 131197"/>
              <a:gd name="connsiteY60" fmla="*/ 154324 h 195957"/>
              <a:gd name="connsiteX61" fmla="*/ 114786 w 131197"/>
              <a:gd name="connsiteY61" fmla="*/ 154867 h 195957"/>
              <a:gd name="connsiteX62" fmla="*/ 115757 w 131197"/>
              <a:gd name="connsiteY62" fmla="*/ 157048 h 195957"/>
              <a:gd name="connsiteX63" fmla="*/ 116253 w 131197"/>
              <a:gd name="connsiteY63" fmla="*/ 157705 h 195957"/>
              <a:gd name="connsiteX64" fmla="*/ 116596 w 131197"/>
              <a:gd name="connsiteY64" fmla="*/ 157801 h 195957"/>
              <a:gd name="connsiteX65" fmla="*/ 116748 w 131197"/>
              <a:gd name="connsiteY65" fmla="*/ 158563 h 195957"/>
              <a:gd name="connsiteX66" fmla="*/ 117453 w 131197"/>
              <a:gd name="connsiteY66" fmla="*/ 160601 h 195957"/>
              <a:gd name="connsiteX67" fmla="*/ 117929 w 131197"/>
              <a:gd name="connsiteY67" fmla="*/ 161106 h 195957"/>
              <a:gd name="connsiteX68" fmla="*/ 118834 w 131197"/>
              <a:gd name="connsiteY68" fmla="*/ 162601 h 195957"/>
              <a:gd name="connsiteX69" fmla="*/ 119205 w 131197"/>
              <a:gd name="connsiteY69" fmla="*/ 164240 h 195957"/>
              <a:gd name="connsiteX70" fmla="*/ 120405 w 131197"/>
              <a:gd name="connsiteY70" fmla="*/ 166088 h 195957"/>
              <a:gd name="connsiteX71" fmla="*/ 121634 w 131197"/>
              <a:gd name="connsiteY71" fmla="*/ 167383 h 195957"/>
              <a:gd name="connsiteX72" fmla="*/ 122187 w 131197"/>
              <a:gd name="connsiteY72" fmla="*/ 168726 h 195957"/>
              <a:gd name="connsiteX73" fmla="*/ 123758 w 131197"/>
              <a:gd name="connsiteY73" fmla="*/ 171688 h 195957"/>
              <a:gd name="connsiteX74" fmla="*/ 125282 w 131197"/>
              <a:gd name="connsiteY74" fmla="*/ 173774 h 195957"/>
              <a:gd name="connsiteX75" fmla="*/ 127340 w 131197"/>
              <a:gd name="connsiteY75" fmla="*/ 174317 h 195957"/>
              <a:gd name="connsiteX76" fmla="*/ 129064 w 131197"/>
              <a:gd name="connsiteY76" fmla="*/ 174612 h 195957"/>
              <a:gd name="connsiteX77" fmla="*/ 130140 w 131197"/>
              <a:gd name="connsiteY77" fmla="*/ 175413 h 195957"/>
              <a:gd name="connsiteX78" fmla="*/ 131197 w 131197"/>
              <a:gd name="connsiteY78" fmla="*/ 176279 h 195957"/>
              <a:gd name="connsiteX79" fmla="*/ 130064 w 131197"/>
              <a:gd name="connsiteY79" fmla="*/ 176679 h 195957"/>
              <a:gd name="connsiteX80" fmla="*/ 129045 w 131197"/>
              <a:gd name="connsiteY80" fmla="*/ 177213 h 195957"/>
              <a:gd name="connsiteX81" fmla="*/ 127625 w 131197"/>
              <a:gd name="connsiteY81" fmla="*/ 176803 h 195957"/>
              <a:gd name="connsiteX82" fmla="*/ 125663 w 131197"/>
              <a:gd name="connsiteY82" fmla="*/ 177022 h 195957"/>
              <a:gd name="connsiteX83" fmla="*/ 123625 w 131197"/>
              <a:gd name="connsiteY83" fmla="*/ 177613 h 195957"/>
              <a:gd name="connsiteX84" fmla="*/ 121739 w 131197"/>
              <a:gd name="connsiteY84" fmla="*/ 177898 h 195957"/>
              <a:gd name="connsiteX85" fmla="*/ 118186 w 131197"/>
              <a:gd name="connsiteY85" fmla="*/ 176965 h 195957"/>
              <a:gd name="connsiteX86" fmla="*/ 117110 w 131197"/>
              <a:gd name="connsiteY86" fmla="*/ 176832 h 195957"/>
              <a:gd name="connsiteX87" fmla="*/ 116367 w 131197"/>
              <a:gd name="connsiteY87" fmla="*/ 176432 h 195957"/>
              <a:gd name="connsiteX88" fmla="*/ 114900 w 131197"/>
              <a:gd name="connsiteY88" fmla="*/ 174593 h 195957"/>
              <a:gd name="connsiteX89" fmla="*/ 114195 w 131197"/>
              <a:gd name="connsiteY89" fmla="*/ 174374 h 195957"/>
              <a:gd name="connsiteX90" fmla="*/ 112309 w 131197"/>
              <a:gd name="connsiteY90" fmla="*/ 175231 h 195957"/>
              <a:gd name="connsiteX91" fmla="*/ 110014 w 131197"/>
              <a:gd name="connsiteY91" fmla="*/ 175832 h 195957"/>
              <a:gd name="connsiteX92" fmla="*/ 108890 w 131197"/>
              <a:gd name="connsiteY92" fmla="*/ 175717 h 195957"/>
              <a:gd name="connsiteX93" fmla="*/ 107566 w 131197"/>
              <a:gd name="connsiteY93" fmla="*/ 176336 h 195957"/>
              <a:gd name="connsiteX94" fmla="*/ 106337 w 131197"/>
              <a:gd name="connsiteY94" fmla="*/ 177165 h 195957"/>
              <a:gd name="connsiteX95" fmla="*/ 103994 w 131197"/>
              <a:gd name="connsiteY95" fmla="*/ 180756 h 195957"/>
              <a:gd name="connsiteX96" fmla="*/ 102784 w 131197"/>
              <a:gd name="connsiteY96" fmla="*/ 182023 h 195957"/>
              <a:gd name="connsiteX97" fmla="*/ 101489 w 131197"/>
              <a:gd name="connsiteY97" fmla="*/ 182604 h 195957"/>
              <a:gd name="connsiteX98" fmla="*/ 98888 w 131197"/>
              <a:gd name="connsiteY98" fmla="*/ 182585 h 195957"/>
              <a:gd name="connsiteX99" fmla="*/ 96107 w 131197"/>
              <a:gd name="connsiteY99" fmla="*/ 182718 h 195957"/>
              <a:gd name="connsiteX100" fmla="*/ 94021 w 131197"/>
              <a:gd name="connsiteY100" fmla="*/ 183585 h 195957"/>
              <a:gd name="connsiteX101" fmla="*/ 92078 w 131197"/>
              <a:gd name="connsiteY101" fmla="*/ 184023 h 195957"/>
              <a:gd name="connsiteX102" fmla="*/ 91107 w 131197"/>
              <a:gd name="connsiteY102" fmla="*/ 184080 h 195957"/>
              <a:gd name="connsiteX103" fmla="*/ 90773 w 131197"/>
              <a:gd name="connsiteY103" fmla="*/ 186052 h 195957"/>
              <a:gd name="connsiteX104" fmla="*/ 90326 w 131197"/>
              <a:gd name="connsiteY104" fmla="*/ 186966 h 195957"/>
              <a:gd name="connsiteX105" fmla="*/ 89716 w 131197"/>
              <a:gd name="connsiteY105" fmla="*/ 187490 h 195957"/>
              <a:gd name="connsiteX106" fmla="*/ 88202 w 131197"/>
              <a:gd name="connsiteY106" fmla="*/ 187643 h 195957"/>
              <a:gd name="connsiteX107" fmla="*/ 86839 w 131197"/>
              <a:gd name="connsiteY107" fmla="*/ 187576 h 195957"/>
              <a:gd name="connsiteX108" fmla="*/ 86020 w 131197"/>
              <a:gd name="connsiteY108" fmla="*/ 186757 h 195957"/>
              <a:gd name="connsiteX109" fmla="*/ 84487 w 131197"/>
              <a:gd name="connsiteY109" fmla="*/ 186347 h 195957"/>
              <a:gd name="connsiteX110" fmla="*/ 83125 w 131197"/>
              <a:gd name="connsiteY110" fmla="*/ 186052 h 195957"/>
              <a:gd name="connsiteX111" fmla="*/ 82248 w 131197"/>
              <a:gd name="connsiteY111" fmla="*/ 185585 h 195957"/>
              <a:gd name="connsiteX112" fmla="*/ 81534 w 131197"/>
              <a:gd name="connsiteY112" fmla="*/ 185699 h 195957"/>
              <a:gd name="connsiteX113" fmla="*/ 80943 w 131197"/>
              <a:gd name="connsiteY113" fmla="*/ 186519 h 195957"/>
              <a:gd name="connsiteX114" fmla="*/ 80477 w 131197"/>
              <a:gd name="connsiteY114" fmla="*/ 187223 h 195957"/>
              <a:gd name="connsiteX115" fmla="*/ 80067 w 131197"/>
              <a:gd name="connsiteY115" fmla="*/ 188519 h 195957"/>
              <a:gd name="connsiteX116" fmla="*/ 78000 w 131197"/>
              <a:gd name="connsiteY116" fmla="*/ 188929 h 195957"/>
              <a:gd name="connsiteX117" fmla="*/ 77114 w 131197"/>
              <a:gd name="connsiteY117" fmla="*/ 189662 h 195957"/>
              <a:gd name="connsiteX118" fmla="*/ 77629 w 131197"/>
              <a:gd name="connsiteY118" fmla="*/ 192072 h 195957"/>
              <a:gd name="connsiteX119" fmla="*/ 77391 w 131197"/>
              <a:gd name="connsiteY119" fmla="*/ 193015 h 195957"/>
              <a:gd name="connsiteX120" fmla="*/ 76962 w 131197"/>
              <a:gd name="connsiteY120" fmla="*/ 193748 h 195957"/>
              <a:gd name="connsiteX121" fmla="*/ 74466 w 131197"/>
              <a:gd name="connsiteY121" fmla="*/ 193891 h 195957"/>
              <a:gd name="connsiteX122" fmla="*/ 72342 w 131197"/>
              <a:gd name="connsiteY122" fmla="*/ 193843 h 195957"/>
              <a:gd name="connsiteX123" fmla="*/ 71123 w 131197"/>
              <a:gd name="connsiteY123" fmla="*/ 194729 h 195957"/>
              <a:gd name="connsiteX124" fmla="*/ 69599 w 131197"/>
              <a:gd name="connsiteY124" fmla="*/ 195767 h 195957"/>
              <a:gd name="connsiteX125" fmla="*/ 68675 w 131197"/>
              <a:gd name="connsiteY125" fmla="*/ 195958 h 195957"/>
              <a:gd name="connsiteX126" fmla="*/ 67580 w 131197"/>
              <a:gd name="connsiteY126" fmla="*/ 195901 h 195957"/>
              <a:gd name="connsiteX127" fmla="*/ 66142 w 131197"/>
              <a:gd name="connsiteY127" fmla="*/ 194691 h 195957"/>
              <a:gd name="connsiteX128" fmla="*/ 64751 w 131197"/>
              <a:gd name="connsiteY128" fmla="*/ 193215 h 195957"/>
              <a:gd name="connsiteX129" fmla="*/ 61227 w 131197"/>
              <a:gd name="connsiteY129" fmla="*/ 192177 h 195957"/>
              <a:gd name="connsiteX130" fmla="*/ 57731 w 131197"/>
              <a:gd name="connsiteY130" fmla="*/ 191319 h 195957"/>
              <a:gd name="connsiteX131" fmla="*/ 55436 w 131197"/>
              <a:gd name="connsiteY131" fmla="*/ 188967 h 195957"/>
              <a:gd name="connsiteX132" fmla="*/ 54893 w 131197"/>
              <a:gd name="connsiteY132" fmla="*/ 187814 h 195957"/>
              <a:gd name="connsiteX133" fmla="*/ 53816 w 131197"/>
              <a:gd name="connsiteY133" fmla="*/ 187300 h 195957"/>
              <a:gd name="connsiteX134" fmla="*/ 51092 w 131197"/>
              <a:gd name="connsiteY134" fmla="*/ 184509 h 195957"/>
              <a:gd name="connsiteX135" fmla="*/ 49587 w 131197"/>
              <a:gd name="connsiteY135" fmla="*/ 182718 h 195957"/>
              <a:gd name="connsiteX136" fmla="*/ 47958 w 131197"/>
              <a:gd name="connsiteY136" fmla="*/ 182232 h 195957"/>
              <a:gd name="connsiteX137" fmla="*/ 46091 w 131197"/>
              <a:gd name="connsiteY137" fmla="*/ 181490 h 195957"/>
              <a:gd name="connsiteX138" fmla="*/ 46168 w 131197"/>
              <a:gd name="connsiteY138" fmla="*/ 180185 h 195957"/>
              <a:gd name="connsiteX139" fmla="*/ 46044 w 131197"/>
              <a:gd name="connsiteY139" fmla="*/ 178937 h 195957"/>
              <a:gd name="connsiteX140" fmla="*/ 45234 w 131197"/>
              <a:gd name="connsiteY140" fmla="*/ 178423 h 195957"/>
              <a:gd name="connsiteX141" fmla="*/ 44110 w 131197"/>
              <a:gd name="connsiteY141" fmla="*/ 178089 h 195957"/>
              <a:gd name="connsiteX142" fmla="*/ 43701 w 131197"/>
              <a:gd name="connsiteY142" fmla="*/ 177384 h 195957"/>
              <a:gd name="connsiteX143" fmla="*/ 43815 w 131197"/>
              <a:gd name="connsiteY143" fmla="*/ 175746 h 195957"/>
              <a:gd name="connsiteX144" fmla="*/ 44034 w 131197"/>
              <a:gd name="connsiteY144" fmla="*/ 171507 h 195957"/>
              <a:gd name="connsiteX145" fmla="*/ 43720 w 131197"/>
              <a:gd name="connsiteY145" fmla="*/ 167459 h 195957"/>
              <a:gd name="connsiteX146" fmla="*/ 41215 w 131197"/>
              <a:gd name="connsiteY146" fmla="*/ 166059 h 195957"/>
              <a:gd name="connsiteX147" fmla="*/ 40129 w 131197"/>
              <a:gd name="connsiteY147" fmla="*/ 165097 h 195957"/>
              <a:gd name="connsiteX148" fmla="*/ 38224 w 131197"/>
              <a:gd name="connsiteY148" fmla="*/ 159106 h 195957"/>
              <a:gd name="connsiteX149" fmla="*/ 37329 w 131197"/>
              <a:gd name="connsiteY149" fmla="*/ 156410 h 195957"/>
              <a:gd name="connsiteX150" fmla="*/ 37290 w 131197"/>
              <a:gd name="connsiteY150" fmla="*/ 154400 h 195957"/>
              <a:gd name="connsiteX151" fmla="*/ 37919 w 131197"/>
              <a:gd name="connsiteY151" fmla="*/ 148419 h 195957"/>
              <a:gd name="connsiteX152" fmla="*/ 38633 w 131197"/>
              <a:gd name="connsiteY152" fmla="*/ 145828 h 195957"/>
              <a:gd name="connsiteX153" fmla="*/ 40577 w 131197"/>
              <a:gd name="connsiteY153" fmla="*/ 140637 h 195957"/>
              <a:gd name="connsiteX154" fmla="*/ 41691 w 131197"/>
              <a:gd name="connsiteY154" fmla="*/ 138875 h 195957"/>
              <a:gd name="connsiteX155" fmla="*/ 41758 w 131197"/>
              <a:gd name="connsiteY155" fmla="*/ 137560 h 195957"/>
              <a:gd name="connsiteX156" fmla="*/ 41643 w 131197"/>
              <a:gd name="connsiteY156" fmla="*/ 135874 h 195957"/>
              <a:gd name="connsiteX157" fmla="*/ 41072 w 131197"/>
              <a:gd name="connsiteY157" fmla="*/ 132540 h 195957"/>
              <a:gd name="connsiteX158" fmla="*/ 44348 w 131197"/>
              <a:gd name="connsiteY158" fmla="*/ 130435 h 195957"/>
              <a:gd name="connsiteX159" fmla="*/ 45758 w 131197"/>
              <a:gd name="connsiteY159" fmla="*/ 129550 h 195957"/>
              <a:gd name="connsiteX160" fmla="*/ 45996 w 131197"/>
              <a:gd name="connsiteY160" fmla="*/ 128140 h 195957"/>
              <a:gd name="connsiteX161" fmla="*/ 47749 w 131197"/>
              <a:gd name="connsiteY161" fmla="*/ 126359 h 195957"/>
              <a:gd name="connsiteX162" fmla="*/ 48530 w 131197"/>
              <a:gd name="connsiteY162" fmla="*/ 124663 h 195957"/>
              <a:gd name="connsiteX163" fmla="*/ 49178 w 131197"/>
              <a:gd name="connsiteY163" fmla="*/ 123330 h 195957"/>
              <a:gd name="connsiteX164" fmla="*/ 48997 w 131197"/>
              <a:gd name="connsiteY164" fmla="*/ 122625 h 195957"/>
              <a:gd name="connsiteX165" fmla="*/ 48235 w 131197"/>
              <a:gd name="connsiteY165" fmla="*/ 122216 h 195957"/>
              <a:gd name="connsiteX166" fmla="*/ 47330 w 131197"/>
              <a:gd name="connsiteY166" fmla="*/ 120948 h 195957"/>
              <a:gd name="connsiteX167" fmla="*/ 45434 w 131197"/>
              <a:gd name="connsiteY167" fmla="*/ 117291 h 195957"/>
              <a:gd name="connsiteX168" fmla="*/ 44748 w 131197"/>
              <a:gd name="connsiteY168" fmla="*/ 116548 h 195957"/>
              <a:gd name="connsiteX169" fmla="*/ 44167 w 131197"/>
              <a:gd name="connsiteY169" fmla="*/ 115519 h 195957"/>
              <a:gd name="connsiteX170" fmla="*/ 44463 w 131197"/>
              <a:gd name="connsiteY170" fmla="*/ 113910 h 195957"/>
              <a:gd name="connsiteX171" fmla="*/ 45206 w 131197"/>
              <a:gd name="connsiteY171" fmla="*/ 112148 h 195957"/>
              <a:gd name="connsiteX172" fmla="*/ 45110 w 131197"/>
              <a:gd name="connsiteY172" fmla="*/ 111414 h 195957"/>
              <a:gd name="connsiteX173" fmla="*/ 43977 w 131197"/>
              <a:gd name="connsiteY173" fmla="*/ 110471 h 195957"/>
              <a:gd name="connsiteX174" fmla="*/ 41634 w 131197"/>
              <a:gd name="connsiteY174" fmla="*/ 108890 h 195957"/>
              <a:gd name="connsiteX175" fmla="*/ 39691 w 131197"/>
              <a:gd name="connsiteY175" fmla="*/ 108776 h 195957"/>
              <a:gd name="connsiteX176" fmla="*/ 38186 w 131197"/>
              <a:gd name="connsiteY176" fmla="*/ 108204 h 195957"/>
              <a:gd name="connsiteX177" fmla="*/ 35976 w 131197"/>
              <a:gd name="connsiteY177" fmla="*/ 108128 h 195957"/>
              <a:gd name="connsiteX178" fmla="*/ 34214 w 131197"/>
              <a:gd name="connsiteY178" fmla="*/ 107956 h 195957"/>
              <a:gd name="connsiteX179" fmla="*/ 33204 w 131197"/>
              <a:gd name="connsiteY179" fmla="*/ 107366 h 195957"/>
              <a:gd name="connsiteX180" fmla="*/ 33414 w 131197"/>
              <a:gd name="connsiteY180" fmla="*/ 106394 h 195957"/>
              <a:gd name="connsiteX181" fmla="*/ 33852 w 131197"/>
              <a:gd name="connsiteY181" fmla="*/ 105651 h 195957"/>
              <a:gd name="connsiteX182" fmla="*/ 35338 w 131197"/>
              <a:gd name="connsiteY182" fmla="*/ 103804 h 195957"/>
              <a:gd name="connsiteX183" fmla="*/ 36328 w 131197"/>
              <a:gd name="connsiteY183" fmla="*/ 101841 h 195957"/>
              <a:gd name="connsiteX184" fmla="*/ 36462 w 131197"/>
              <a:gd name="connsiteY184" fmla="*/ 99917 h 195957"/>
              <a:gd name="connsiteX185" fmla="*/ 36766 w 131197"/>
              <a:gd name="connsiteY185" fmla="*/ 97393 h 195957"/>
              <a:gd name="connsiteX186" fmla="*/ 37195 w 131197"/>
              <a:gd name="connsiteY186" fmla="*/ 95193 h 195957"/>
              <a:gd name="connsiteX187" fmla="*/ 37424 w 131197"/>
              <a:gd name="connsiteY187" fmla="*/ 92716 h 195957"/>
              <a:gd name="connsiteX188" fmla="*/ 35090 w 131197"/>
              <a:gd name="connsiteY188" fmla="*/ 91088 h 195957"/>
              <a:gd name="connsiteX189" fmla="*/ 34347 w 131197"/>
              <a:gd name="connsiteY189" fmla="*/ 89745 h 195957"/>
              <a:gd name="connsiteX190" fmla="*/ 33385 w 131197"/>
              <a:gd name="connsiteY190" fmla="*/ 88554 h 195957"/>
              <a:gd name="connsiteX191" fmla="*/ 32318 w 131197"/>
              <a:gd name="connsiteY191" fmla="*/ 88554 h 195957"/>
              <a:gd name="connsiteX192" fmla="*/ 30718 w 131197"/>
              <a:gd name="connsiteY192" fmla="*/ 88049 h 195957"/>
              <a:gd name="connsiteX193" fmla="*/ 28222 w 131197"/>
              <a:gd name="connsiteY193" fmla="*/ 89611 h 195957"/>
              <a:gd name="connsiteX194" fmla="*/ 26251 w 131197"/>
              <a:gd name="connsiteY194" fmla="*/ 89326 h 195957"/>
              <a:gd name="connsiteX195" fmla="*/ 24898 w 131197"/>
              <a:gd name="connsiteY195" fmla="*/ 89916 h 195957"/>
              <a:gd name="connsiteX196" fmla="*/ 21774 w 131197"/>
              <a:gd name="connsiteY196" fmla="*/ 89792 h 195957"/>
              <a:gd name="connsiteX197" fmla="*/ 19764 w 131197"/>
              <a:gd name="connsiteY197" fmla="*/ 89030 h 195957"/>
              <a:gd name="connsiteX198" fmla="*/ 17345 w 131197"/>
              <a:gd name="connsiteY198" fmla="*/ 89535 h 195957"/>
              <a:gd name="connsiteX199" fmla="*/ 11677 w 131197"/>
              <a:gd name="connsiteY199" fmla="*/ 83258 h 195957"/>
              <a:gd name="connsiteX200" fmla="*/ 5982 w 131197"/>
              <a:gd name="connsiteY200" fmla="*/ 76943 h 195957"/>
              <a:gd name="connsiteX201" fmla="*/ 371 w 131197"/>
              <a:gd name="connsiteY201" fmla="*/ 70733 h 195957"/>
              <a:gd name="connsiteX202" fmla="*/ 0 w 131197"/>
              <a:gd name="connsiteY202" fmla="*/ 69885 h 195957"/>
              <a:gd name="connsiteX203" fmla="*/ 2343 w 131197"/>
              <a:gd name="connsiteY203" fmla="*/ 66923 h 195957"/>
              <a:gd name="connsiteX204" fmla="*/ 4439 w 131197"/>
              <a:gd name="connsiteY204" fmla="*/ 64799 h 195957"/>
              <a:gd name="connsiteX205" fmla="*/ 6182 w 131197"/>
              <a:gd name="connsiteY205" fmla="*/ 63589 h 195957"/>
              <a:gd name="connsiteX206" fmla="*/ 7010 w 131197"/>
              <a:gd name="connsiteY206" fmla="*/ 62532 h 195957"/>
              <a:gd name="connsiteX207" fmla="*/ 6372 w 131197"/>
              <a:gd name="connsiteY207" fmla="*/ 57960 h 195957"/>
              <a:gd name="connsiteX208" fmla="*/ 6410 w 131197"/>
              <a:gd name="connsiteY208" fmla="*/ 56322 h 195957"/>
              <a:gd name="connsiteX209" fmla="*/ 5591 w 131197"/>
              <a:gd name="connsiteY209" fmla="*/ 54531 h 195957"/>
              <a:gd name="connsiteX210" fmla="*/ 5010 w 131197"/>
              <a:gd name="connsiteY210" fmla="*/ 52531 h 195957"/>
              <a:gd name="connsiteX211" fmla="*/ 5705 w 131197"/>
              <a:gd name="connsiteY211" fmla="*/ 50854 h 195957"/>
              <a:gd name="connsiteX212" fmla="*/ 6553 w 131197"/>
              <a:gd name="connsiteY212" fmla="*/ 49692 h 195957"/>
              <a:gd name="connsiteX213" fmla="*/ 7649 w 131197"/>
              <a:gd name="connsiteY213" fmla="*/ 49235 h 195957"/>
              <a:gd name="connsiteX214" fmla="*/ 10258 w 131197"/>
              <a:gd name="connsiteY214" fmla="*/ 48835 h 195957"/>
              <a:gd name="connsiteX215" fmla="*/ 12106 w 131197"/>
              <a:gd name="connsiteY215" fmla="*/ 48663 h 195957"/>
              <a:gd name="connsiteX216" fmla="*/ 12763 w 131197"/>
              <a:gd name="connsiteY216" fmla="*/ 47996 h 195957"/>
              <a:gd name="connsiteX217" fmla="*/ 13830 w 131197"/>
              <a:gd name="connsiteY217" fmla="*/ 47225 h 195957"/>
              <a:gd name="connsiteX218" fmla="*/ 15240 w 131197"/>
              <a:gd name="connsiteY218" fmla="*/ 47177 h 195957"/>
              <a:gd name="connsiteX219" fmla="*/ 17983 w 131197"/>
              <a:gd name="connsiteY219" fmla="*/ 47720 h 195957"/>
              <a:gd name="connsiteX220" fmla="*/ 19240 w 131197"/>
              <a:gd name="connsiteY220" fmla="*/ 46711 h 195957"/>
              <a:gd name="connsiteX221" fmla="*/ 21517 w 131197"/>
              <a:gd name="connsiteY221" fmla="*/ 45339 h 195957"/>
              <a:gd name="connsiteX222" fmla="*/ 26622 w 131197"/>
              <a:gd name="connsiteY222" fmla="*/ 42986 h 195957"/>
              <a:gd name="connsiteX223" fmla="*/ 27765 w 131197"/>
              <a:gd name="connsiteY223" fmla="*/ 41443 h 195957"/>
              <a:gd name="connsiteX224" fmla="*/ 28565 w 131197"/>
              <a:gd name="connsiteY224" fmla="*/ 39062 h 195957"/>
              <a:gd name="connsiteX225" fmla="*/ 28480 w 131197"/>
              <a:gd name="connsiteY225" fmla="*/ 37929 h 195957"/>
              <a:gd name="connsiteX226" fmla="*/ 27956 w 131197"/>
              <a:gd name="connsiteY226" fmla="*/ 37510 h 195957"/>
              <a:gd name="connsiteX227" fmla="*/ 26689 w 131197"/>
              <a:gd name="connsiteY227" fmla="*/ 37119 h 195957"/>
              <a:gd name="connsiteX228" fmla="*/ 24746 w 131197"/>
              <a:gd name="connsiteY228" fmla="*/ 37062 h 195957"/>
              <a:gd name="connsiteX229" fmla="*/ 23193 w 131197"/>
              <a:gd name="connsiteY229" fmla="*/ 37681 h 195957"/>
              <a:gd name="connsiteX230" fmla="*/ 21584 w 131197"/>
              <a:gd name="connsiteY230" fmla="*/ 37338 h 195957"/>
              <a:gd name="connsiteX231" fmla="*/ 20250 w 131197"/>
              <a:gd name="connsiteY231" fmla="*/ 35871 h 195957"/>
              <a:gd name="connsiteX232" fmla="*/ 20174 w 131197"/>
              <a:gd name="connsiteY232" fmla="*/ 34652 h 195957"/>
              <a:gd name="connsiteX233" fmla="*/ 20964 w 131197"/>
              <a:gd name="connsiteY233" fmla="*/ 32938 h 195957"/>
              <a:gd name="connsiteX234" fmla="*/ 20507 w 131197"/>
              <a:gd name="connsiteY234" fmla="*/ 31795 h 195957"/>
              <a:gd name="connsiteX235" fmla="*/ 17955 w 131197"/>
              <a:gd name="connsiteY235" fmla="*/ 28175 h 195957"/>
              <a:gd name="connsiteX236" fmla="*/ 17964 w 131197"/>
              <a:gd name="connsiteY236" fmla="*/ 27175 h 195957"/>
              <a:gd name="connsiteX237" fmla="*/ 19821 w 131197"/>
              <a:gd name="connsiteY237" fmla="*/ 25546 h 195957"/>
              <a:gd name="connsiteX238" fmla="*/ 20869 w 131197"/>
              <a:gd name="connsiteY238" fmla="*/ 24165 h 195957"/>
              <a:gd name="connsiteX239" fmla="*/ 22308 w 131197"/>
              <a:gd name="connsiteY239" fmla="*/ 20850 h 195957"/>
              <a:gd name="connsiteX240" fmla="*/ 23451 w 131197"/>
              <a:gd name="connsiteY240" fmla="*/ 19745 h 195957"/>
              <a:gd name="connsiteX241" fmla="*/ 27003 w 131197"/>
              <a:gd name="connsiteY241" fmla="*/ 19355 h 195957"/>
              <a:gd name="connsiteX242" fmla="*/ 27908 w 131197"/>
              <a:gd name="connsiteY242" fmla="*/ 18650 h 195957"/>
              <a:gd name="connsiteX243" fmla="*/ 29718 w 131197"/>
              <a:gd name="connsiteY243" fmla="*/ 16898 h 195957"/>
              <a:gd name="connsiteX244" fmla="*/ 32423 w 131197"/>
              <a:gd name="connsiteY244" fmla="*/ 14897 h 195957"/>
              <a:gd name="connsiteX245" fmla="*/ 36309 w 131197"/>
              <a:gd name="connsiteY245" fmla="*/ 13297 h 195957"/>
              <a:gd name="connsiteX246" fmla="*/ 37424 w 131197"/>
              <a:gd name="connsiteY246" fmla="*/ 10392 h 195957"/>
              <a:gd name="connsiteX247" fmla="*/ 38119 w 131197"/>
              <a:gd name="connsiteY247" fmla="*/ 9592 h 195957"/>
              <a:gd name="connsiteX248" fmla="*/ 41215 w 131197"/>
              <a:gd name="connsiteY248" fmla="*/ 8068 h 195957"/>
              <a:gd name="connsiteX249" fmla="*/ 41758 w 131197"/>
              <a:gd name="connsiteY249" fmla="*/ 7249 h 195957"/>
              <a:gd name="connsiteX250" fmla="*/ 41681 w 131197"/>
              <a:gd name="connsiteY250" fmla="*/ 6525 h 195957"/>
              <a:gd name="connsiteX251" fmla="*/ 36709 w 131197"/>
              <a:gd name="connsiteY251" fmla="*/ 0 h 195957"/>
              <a:gd name="connsiteX252" fmla="*/ 37700 w 131197"/>
              <a:gd name="connsiteY252" fmla="*/ 438 h 195957"/>
              <a:gd name="connsiteX253" fmla="*/ 41548 w 131197"/>
              <a:gd name="connsiteY253" fmla="*/ 4706 h 195957"/>
              <a:gd name="connsiteX254" fmla="*/ 43682 w 131197"/>
              <a:gd name="connsiteY254" fmla="*/ 5629 h 195957"/>
              <a:gd name="connsiteX255" fmla="*/ 44129 w 131197"/>
              <a:gd name="connsiteY255" fmla="*/ 5648 h 195957"/>
              <a:gd name="connsiteX256" fmla="*/ 44148 w 131197"/>
              <a:gd name="connsiteY256" fmla="*/ 4544 h 195957"/>
              <a:gd name="connsiteX257" fmla="*/ 46111 w 131197"/>
              <a:gd name="connsiteY257" fmla="*/ 5001 h 195957"/>
              <a:gd name="connsiteX258" fmla="*/ 51159 w 131197"/>
              <a:gd name="connsiteY258" fmla="*/ 7925 h 195957"/>
              <a:gd name="connsiteX259" fmla="*/ 58560 w 131197"/>
              <a:gd name="connsiteY259" fmla="*/ 12735 h 195957"/>
              <a:gd name="connsiteX260" fmla="*/ 68951 w 131197"/>
              <a:gd name="connsiteY260" fmla="*/ 21822 h 195957"/>
              <a:gd name="connsiteX261" fmla="*/ 71904 w 131197"/>
              <a:gd name="connsiteY261" fmla="*/ 25280 h 195957"/>
              <a:gd name="connsiteX262" fmla="*/ 73895 w 131197"/>
              <a:gd name="connsiteY262" fmla="*/ 26908 h 195957"/>
              <a:gd name="connsiteX263" fmla="*/ 76981 w 131197"/>
              <a:gd name="connsiteY263" fmla="*/ 30871 h 195957"/>
              <a:gd name="connsiteX264" fmla="*/ 77886 w 131197"/>
              <a:gd name="connsiteY264" fmla="*/ 32795 h 195957"/>
              <a:gd name="connsiteX265" fmla="*/ 77800 w 131197"/>
              <a:gd name="connsiteY265" fmla="*/ 40500 h 195957"/>
              <a:gd name="connsiteX266" fmla="*/ 75057 w 131197"/>
              <a:gd name="connsiteY266" fmla="*/ 45701 h 195957"/>
              <a:gd name="connsiteX267" fmla="*/ 74390 w 131197"/>
              <a:gd name="connsiteY267" fmla="*/ 49616 h 195957"/>
              <a:gd name="connsiteX268" fmla="*/ 74247 w 131197"/>
              <a:gd name="connsiteY268" fmla="*/ 54826 h 195957"/>
              <a:gd name="connsiteX269" fmla="*/ 72657 w 131197"/>
              <a:gd name="connsiteY269" fmla="*/ 57807 h 195957"/>
              <a:gd name="connsiteX270" fmla="*/ 74762 w 131197"/>
              <a:gd name="connsiteY270" fmla="*/ 56188 h 195957"/>
              <a:gd name="connsiteX271" fmla="*/ 75419 w 131197"/>
              <a:gd name="connsiteY271" fmla="*/ 51492 h 195957"/>
              <a:gd name="connsiteX272" fmla="*/ 77219 w 131197"/>
              <a:gd name="connsiteY272" fmla="*/ 48635 h 195957"/>
              <a:gd name="connsiteX273" fmla="*/ 79553 w 131197"/>
              <a:gd name="connsiteY273" fmla="*/ 45501 h 195957"/>
              <a:gd name="connsiteX274" fmla="*/ 82667 w 131197"/>
              <a:gd name="connsiteY274" fmla="*/ 44748 h 195957"/>
              <a:gd name="connsiteX275" fmla="*/ 86020 w 131197"/>
              <a:gd name="connsiteY275" fmla="*/ 46082 h 195957"/>
              <a:gd name="connsiteX276" fmla="*/ 88725 w 131197"/>
              <a:gd name="connsiteY276" fmla="*/ 46320 h 195957"/>
              <a:gd name="connsiteX277" fmla="*/ 91107 w 131197"/>
              <a:gd name="connsiteY277" fmla="*/ 47244 h 195957"/>
              <a:gd name="connsiteX278" fmla="*/ 96174 w 131197"/>
              <a:gd name="connsiteY278" fmla="*/ 52254 h 195957"/>
              <a:gd name="connsiteX279" fmla="*/ 101127 w 131197"/>
              <a:gd name="connsiteY279" fmla="*/ 56217 h 195957"/>
              <a:gd name="connsiteX280" fmla="*/ 102937 w 131197"/>
              <a:gd name="connsiteY280" fmla="*/ 59389 h 195957"/>
              <a:gd name="connsiteX281" fmla="*/ 108185 w 131197"/>
              <a:gd name="connsiteY281" fmla="*/ 60979 h 195957"/>
              <a:gd name="connsiteX282" fmla="*/ 111290 w 131197"/>
              <a:gd name="connsiteY282" fmla="*/ 63484 h 195957"/>
              <a:gd name="connsiteX283" fmla="*/ 112290 w 131197"/>
              <a:gd name="connsiteY283" fmla="*/ 65656 h 195957"/>
              <a:gd name="connsiteX284" fmla="*/ 112900 w 131197"/>
              <a:gd name="connsiteY284" fmla="*/ 71314 h 195957"/>
              <a:gd name="connsiteX285" fmla="*/ 111890 w 131197"/>
              <a:gd name="connsiteY285" fmla="*/ 79867 h 195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</a:cxnLst>
            <a:rect l="l" t="t" r="r" b="b"/>
            <a:pathLst>
              <a:path w="131197" h="195957">
                <a:moveTo>
                  <a:pt x="112166" y="80305"/>
                </a:moveTo>
                <a:lnTo>
                  <a:pt x="110747" y="81982"/>
                </a:lnTo>
                <a:lnTo>
                  <a:pt x="110490" y="83058"/>
                </a:lnTo>
                <a:lnTo>
                  <a:pt x="109576" y="84954"/>
                </a:lnTo>
                <a:lnTo>
                  <a:pt x="108861" y="85982"/>
                </a:lnTo>
                <a:lnTo>
                  <a:pt x="109899" y="88345"/>
                </a:lnTo>
                <a:lnTo>
                  <a:pt x="111080" y="88449"/>
                </a:lnTo>
                <a:lnTo>
                  <a:pt x="111538" y="88754"/>
                </a:lnTo>
                <a:lnTo>
                  <a:pt x="111833" y="89211"/>
                </a:lnTo>
                <a:lnTo>
                  <a:pt x="111766" y="89716"/>
                </a:lnTo>
                <a:lnTo>
                  <a:pt x="111309" y="90164"/>
                </a:lnTo>
                <a:lnTo>
                  <a:pt x="110176" y="90735"/>
                </a:lnTo>
                <a:lnTo>
                  <a:pt x="109099" y="92097"/>
                </a:lnTo>
                <a:lnTo>
                  <a:pt x="109204" y="93602"/>
                </a:lnTo>
                <a:lnTo>
                  <a:pt x="108528" y="94383"/>
                </a:lnTo>
                <a:lnTo>
                  <a:pt x="106356" y="94802"/>
                </a:lnTo>
                <a:lnTo>
                  <a:pt x="102108" y="94802"/>
                </a:lnTo>
                <a:lnTo>
                  <a:pt x="100031" y="94907"/>
                </a:lnTo>
                <a:lnTo>
                  <a:pt x="98365" y="95164"/>
                </a:lnTo>
                <a:lnTo>
                  <a:pt x="97269" y="96136"/>
                </a:lnTo>
                <a:lnTo>
                  <a:pt x="95879" y="96822"/>
                </a:lnTo>
                <a:lnTo>
                  <a:pt x="94783" y="96974"/>
                </a:lnTo>
                <a:lnTo>
                  <a:pt x="93821" y="98108"/>
                </a:lnTo>
                <a:lnTo>
                  <a:pt x="92859" y="99708"/>
                </a:lnTo>
                <a:lnTo>
                  <a:pt x="93183" y="100813"/>
                </a:lnTo>
                <a:lnTo>
                  <a:pt x="94174" y="102270"/>
                </a:lnTo>
                <a:lnTo>
                  <a:pt x="94755" y="103765"/>
                </a:lnTo>
                <a:lnTo>
                  <a:pt x="93993" y="106194"/>
                </a:lnTo>
                <a:lnTo>
                  <a:pt x="93154" y="108071"/>
                </a:lnTo>
                <a:lnTo>
                  <a:pt x="92659" y="109499"/>
                </a:lnTo>
                <a:lnTo>
                  <a:pt x="91983" y="112243"/>
                </a:lnTo>
                <a:lnTo>
                  <a:pt x="90354" y="115272"/>
                </a:lnTo>
                <a:lnTo>
                  <a:pt x="89192" y="116986"/>
                </a:lnTo>
                <a:lnTo>
                  <a:pt x="89192" y="118863"/>
                </a:lnTo>
                <a:lnTo>
                  <a:pt x="89783" y="121511"/>
                </a:lnTo>
                <a:lnTo>
                  <a:pt x="93107" y="125378"/>
                </a:lnTo>
                <a:lnTo>
                  <a:pt x="94212" y="127226"/>
                </a:lnTo>
                <a:lnTo>
                  <a:pt x="95117" y="130188"/>
                </a:lnTo>
                <a:lnTo>
                  <a:pt x="98117" y="132522"/>
                </a:lnTo>
                <a:lnTo>
                  <a:pt x="100013" y="134408"/>
                </a:lnTo>
                <a:lnTo>
                  <a:pt x="99831" y="136893"/>
                </a:lnTo>
                <a:lnTo>
                  <a:pt x="100089" y="137674"/>
                </a:lnTo>
                <a:lnTo>
                  <a:pt x="101260" y="138303"/>
                </a:lnTo>
                <a:lnTo>
                  <a:pt x="102689" y="138779"/>
                </a:lnTo>
                <a:lnTo>
                  <a:pt x="104261" y="138741"/>
                </a:lnTo>
                <a:lnTo>
                  <a:pt x="105670" y="138532"/>
                </a:lnTo>
                <a:lnTo>
                  <a:pt x="105994" y="138179"/>
                </a:lnTo>
                <a:lnTo>
                  <a:pt x="109252" y="138132"/>
                </a:lnTo>
                <a:lnTo>
                  <a:pt x="109623" y="138760"/>
                </a:lnTo>
                <a:lnTo>
                  <a:pt x="109814" y="142342"/>
                </a:lnTo>
                <a:lnTo>
                  <a:pt x="109947" y="143799"/>
                </a:lnTo>
                <a:lnTo>
                  <a:pt x="110719" y="144380"/>
                </a:lnTo>
                <a:lnTo>
                  <a:pt x="111185" y="145275"/>
                </a:lnTo>
                <a:lnTo>
                  <a:pt x="111214" y="146075"/>
                </a:lnTo>
                <a:lnTo>
                  <a:pt x="111357" y="148085"/>
                </a:lnTo>
                <a:lnTo>
                  <a:pt x="111843" y="149143"/>
                </a:lnTo>
                <a:lnTo>
                  <a:pt x="111766" y="151276"/>
                </a:lnTo>
                <a:lnTo>
                  <a:pt x="112100" y="152067"/>
                </a:lnTo>
                <a:lnTo>
                  <a:pt x="113004" y="152600"/>
                </a:lnTo>
                <a:lnTo>
                  <a:pt x="114138" y="154134"/>
                </a:lnTo>
                <a:lnTo>
                  <a:pt x="114567" y="154324"/>
                </a:lnTo>
                <a:lnTo>
                  <a:pt x="114786" y="154867"/>
                </a:lnTo>
                <a:lnTo>
                  <a:pt x="115757" y="157048"/>
                </a:lnTo>
                <a:lnTo>
                  <a:pt x="116253" y="157705"/>
                </a:lnTo>
                <a:lnTo>
                  <a:pt x="116596" y="157801"/>
                </a:lnTo>
                <a:lnTo>
                  <a:pt x="116748" y="158563"/>
                </a:lnTo>
                <a:lnTo>
                  <a:pt x="117453" y="160601"/>
                </a:lnTo>
                <a:lnTo>
                  <a:pt x="117929" y="161106"/>
                </a:lnTo>
                <a:lnTo>
                  <a:pt x="118834" y="162601"/>
                </a:lnTo>
                <a:lnTo>
                  <a:pt x="119205" y="164240"/>
                </a:lnTo>
                <a:lnTo>
                  <a:pt x="120405" y="166088"/>
                </a:lnTo>
                <a:lnTo>
                  <a:pt x="121634" y="167383"/>
                </a:lnTo>
                <a:lnTo>
                  <a:pt x="122187" y="168726"/>
                </a:lnTo>
                <a:lnTo>
                  <a:pt x="123758" y="171688"/>
                </a:lnTo>
                <a:lnTo>
                  <a:pt x="125282" y="173774"/>
                </a:lnTo>
                <a:lnTo>
                  <a:pt x="127340" y="174317"/>
                </a:lnTo>
                <a:lnTo>
                  <a:pt x="129064" y="174612"/>
                </a:lnTo>
                <a:lnTo>
                  <a:pt x="130140" y="175413"/>
                </a:lnTo>
                <a:lnTo>
                  <a:pt x="131197" y="176279"/>
                </a:lnTo>
                <a:lnTo>
                  <a:pt x="130064" y="176679"/>
                </a:lnTo>
                <a:lnTo>
                  <a:pt x="129045" y="177213"/>
                </a:lnTo>
                <a:lnTo>
                  <a:pt x="127625" y="176803"/>
                </a:lnTo>
                <a:lnTo>
                  <a:pt x="125663" y="177022"/>
                </a:lnTo>
                <a:lnTo>
                  <a:pt x="123625" y="177613"/>
                </a:lnTo>
                <a:lnTo>
                  <a:pt x="121739" y="177898"/>
                </a:lnTo>
                <a:lnTo>
                  <a:pt x="118186" y="176965"/>
                </a:lnTo>
                <a:lnTo>
                  <a:pt x="117110" y="176832"/>
                </a:lnTo>
                <a:lnTo>
                  <a:pt x="116367" y="176432"/>
                </a:lnTo>
                <a:lnTo>
                  <a:pt x="114900" y="174593"/>
                </a:lnTo>
                <a:lnTo>
                  <a:pt x="114195" y="174374"/>
                </a:lnTo>
                <a:lnTo>
                  <a:pt x="112309" y="175231"/>
                </a:lnTo>
                <a:lnTo>
                  <a:pt x="110014" y="175832"/>
                </a:lnTo>
                <a:lnTo>
                  <a:pt x="108890" y="175717"/>
                </a:lnTo>
                <a:lnTo>
                  <a:pt x="107566" y="176336"/>
                </a:lnTo>
                <a:lnTo>
                  <a:pt x="106337" y="177165"/>
                </a:lnTo>
                <a:lnTo>
                  <a:pt x="103994" y="180756"/>
                </a:lnTo>
                <a:lnTo>
                  <a:pt x="102784" y="182023"/>
                </a:lnTo>
                <a:lnTo>
                  <a:pt x="101489" y="182604"/>
                </a:lnTo>
                <a:lnTo>
                  <a:pt x="98888" y="182585"/>
                </a:lnTo>
                <a:lnTo>
                  <a:pt x="96107" y="182718"/>
                </a:lnTo>
                <a:lnTo>
                  <a:pt x="94021" y="183585"/>
                </a:lnTo>
                <a:lnTo>
                  <a:pt x="92078" y="184023"/>
                </a:lnTo>
                <a:lnTo>
                  <a:pt x="91107" y="184080"/>
                </a:lnTo>
                <a:lnTo>
                  <a:pt x="90773" y="186052"/>
                </a:lnTo>
                <a:lnTo>
                  <a:pt x="90326" y="186966"/>
                </a:lnTo>
                <a:lnTo>
                  <a:pt x="89716" y="187490"/>
                </a:lnTo>
                <a:lnTo>
                  <a:pt x="88202" y="187643"/>
                </a:lnTo>
                <a:lnTo>
                  <a:pt x="86839" y="187576"/>
                </a:lnTo>
                <a:lnTo>
                  <a:pt x="86020" y="186757"/>
                </a:lnTo>
                <a:lnTo>
                  <a:pt x="84487" y="186347"/>
                </a:lnTo>
                <a:lnTo>
                  <a:pt x="83125" y="186052"/>
                </a:lnTo>
                <a:lnTo>
                  <a:pt x="82248" y="185585"/>
                </a:lnTo>
                <a:lnTo>
                  <a:pt x="81534" y="185699"/>
                </a:lnTo>
                <a:lnTo>
                  <a:pt x="80943" y="186519"/>
                </a:lnTo>
                <a:lnTo>
                  <a:pt x="80477" y="187223"/>
                </a:lnTo>
                <a:lnTo>
                  <a:pt x="80067" y="188519"/>
                </a:lnTo>
                <a:lnTo>
                  <a:pt x="78000" y="188929"/>
                </a:lnTo>
                <a:lnTo>
                  <a:pt x="77114" y="189662"/>
                </a:lnTo>
                <a:lnTo>
                  <a:pt x="77629" y="192072"/>
                </a:lnTo>
                <a:lnTo>
                  <a:pt x="77391" y="193015"/>
                </a:lnTo>
                <a:lnTo>
                  <a:pt x="76962" y="193748"/>
                </a:lnTo>
                <a:lnTo>
                  <a:pt x="74466" y="193891"/>
                </a:lnTo>
                <a:lnTo>
                  <a:pt x="72342" y="193843"/>
                </a:lnTo>
                <a:lnTo>
                  <a:pt x="71123" y="194729"/>
                </a:lnTo>
                <a:lnTo>
                  <a:pt x="69599" y="195767"/>
                </a:lnTo>
                <a:lnTo>
                  <a:pt x="68675" y="195958"/>
                </a:lnTo>
                <a:lnTo>
                  <a:pt x="67580" y="195901"/>
                </a:lnTo>
                <a:lnTo>
                  <a:pt x="66142" y="194691"/>
                </a:lnTo>
                <a:lnTo>
                  <a:pt x="64751" y="193215"/>
                </a:lnTo>
                <a:lnTo>
                  <a:pt x="61227" y="192177"/>
                </a:lnTo>
                <a:lnTo>
                  <a:pt x="57731" y="191319"/>
                </a:lnTo>
                <a:lnTo>
                  <a:pt x="55436" y="188967"/>
                </a:lnTo>
                <a:lnTo>
                  <a:pt x="54893" y="187814"/>
                </a:lnTo>
                <a:lnTo>
                  <a:pt x="53816" y="187300"/>
                </a:lnTo>
                <a:lnTo>
                  <a:pt x="51092" y="184509"/>
                </a:lnTo>
                <a:lnTo>
                  <a:pt x="49587" y="182718"/>
                </a:lnTo>
                <a:lnTo>
                  <a:pt x="47958" y="182232"/>
                </a:lnTo>
                <a:lnTo>
                  <a:pt x="46091" y="181490"/>
                </a:lnTo>
                <a:lnTo>
                  <a:pt x="46168" y="180185"/>
                </a:lnTo>
                <a:lnTo>
                  <a:pt x="46044" y="178937"/>
                </a:lnTo>
                <a:lnTo>
                  <a:pt x="45234" y="178423"/>
                </a:lnTo>
                <a:lnTo>
                  <a:pt x="44110" y="178089"/>
                </a:lnTo>
                <a:lnTo>
                  <a:pt x="43701" y="177384"/>
                </a:lnTo>
                <a:lnTo>
                  <a:pt x="43815" y="175746"/>
                </a:lnTo>
                <a:lnTo>
                  <a:pt x="44034" y="171507"/>
                </a:lnTo>
                <a:lnTo>
                  <a:pt x="43720" y="167459"/>
                </a:lnTo>
                <a:lnTo>
                  <a:pt x="41215" y="166059"/>
                </a:lnTo>
                <a:lnTo>
                  <a:pt x="40129" y="165097"/>
                </a:lnTo>
                <a:lnTo>
                  <a:pt x="38224" y="159106"/>
                </a:lnTo>
                <a:lnTo>
                  <a:pt x="37329" y="156410"/>
                </a:lnTo>
                <a:lnTo>
                  <a:pt x="37290" y="154400"/>
                </a:lnTo>
                <a:lnTo>
                  <a:pt x="37919" y="148419"/>
                </a:lnTo>
                <a:lnTo>
                  <a:pt x="38633" y="145828"/>
                </a:lnTo>
                <a:lnTo>
                  <a:pt x="40577" y="140637"/>
                </a:lnTo>
                <a:lnTo>
                  <a:pt x="41691" y="138875"/>
                </a:lnTo>
                <a:lnTo>
                  <a:pt x="41758" y="137560"/>
                </a:lnTo>
                <a:lnTo>
                  <a:pt x="41643" y="135874"/>
                </a:lnTo>
                <a:lnTo>
                  <a:pt x="41072" y="132540"/>
                </a:lnTo>
                <a:lnTo>
                  <a:pt x="44348" y="130435"/>
                </a:lnTo>
                <a:lnTo>
                  <a:pt x="45758" y="129550"/>
                </a:lnTo>
                <a:lnTo>
                  <a:pt x="45996" y="128140"/>
                </a:lnTo>
                <a:lnTo>
                  <a:pt x="47749" y="126359"/>
                </a:lnTo>
                <a:lnTo>
                  <a:pt x="48530" y="124663"/>
                </a:lnTo>
                <a:lnTo>
                  <a:pt x="49178" y="123330"/>
                </a:lnTo>
                <a:lnTo>
                  <a:pt x="48997" y="122625"/>
                </a:lnTo>
                <a:lnTo>
                  <a:pt x="48235" y="122216"/>
                </a:lnTo>
                <a:lnTo>
                  <a:pt x="47330" y="120948"/>
                </a:lnTo>
                <a:lnTo>
                  <a:pt x="45434" y="117291"/>
                </a:lnTo>
                <a:lnTo>
                  <a:pt x="44748" y="116548"/>
                </a:lnTo>
                <a:lnTo>
                  <a:pt x="44167" y="115519"/>
                </a:lnTo>
                <a:lnTo>
                  <a:pt x="44463" y="113910"/>
                </a:lnTo>
                <a:lnTo>
                  <a:pt x="45206" y="112148"/>
                </a:lnTo>
                <a:lnTo>
                  <a:pt x="45110" y="111414"/>
                </a:lnTo>
                <a:lnTo>
                  <a:pt x="43977" y="110471"/>
                </a:lnTo>
                <a:lnTo>
                  <a:pt x="41634" y="108890"/>
                </a:lnTo>
                <a:lnTo>
                  <a:pt x="39691" y="108776"/>
                </a:lnTo>
                <a:lnTo>
                  <a:pt x="38186" y="108204"/>
                </a:lnTo>
                <a:lnTo>
                  <a:pt x="35976" y="108128"/>
                </a:lnTo>
                <a:lnTo>
                  <a:pt x="34214" y="107956"/>
                </a:lnTo>
                <a:lnTo>
                  <a:pt x="33204" y="107366"/>
                </a:lnTo>
                <a:lnTo>
                  <a:pt x="33414" y="106394"/>
                </a:lnTo>
                <a:lnTo>
                  <a:pt x="33852" y="105651"/>
                </a:lnTo>
                <a:lnTo>
                  <a:pt x="35338" y="103804"/>
                </a:lnTo>
                <a:lnTo>
                  <a:pt x="36328" y="101841"/>
                </a:lnTo>
                <a:lnTo>
                  <a:pt x="36462" y="99917"/>
                </a:lnTo>
                <a:lnTo>
                  <a:pt x="36766" y="97393"/>
                </a:lnTo>
                <a:lnTo>
                  <a:pt x="37195" y="95193"/>
                </a:lnTo>
                <a:lnTo>
                  <a:pt x="37424" y="92716"/>
                </a:lnTo>
                <a:lnTo>
                  <a:pt x="35090" y="91088"/>
                </a:lnTo>
                <a:lnTo>
                  <a:pt x="34347" y="89745"/>
                </a:lnTo>
                <a:lnTo>
                  <a:pt x="33385" y="88554"/>
                </a:lnTo>
                <a:lnTo>
                  <a:pt x="32318" y="88554"/>
                </a:lnTo>
                <a:lnTo>
                  <a:pt x="30718" y="88049"/>
                </a:lnTo>
                <a:lnTo>
                  <a:pt x="28222" y="89611"/>
                </a:lnTo>
                <a:lnTo>
                  <a:pt x="26251" y="89326"/>
                </a:lnTo>
                <a:lnTo>
                  <a:pt x="24898" y="89916"/>
                </a:lnTo>
                <a:lnTo>
                  <a:pt x="21774" y="89792"/>
                </a:lnTo>
                <a:lnTo>
                  <a:pt x="19764" y="89030"/>
                </a:lnTo>
                <a:lnTo>
                  <a:pt x="17345" y="89535"/>
                </a:lnTo>
                <a:lnTo>
                  <a:pt x="11677" y="83258"/>
                </a:lnTo>
                <a:lnTo>
                  <a:pt x="5982" y="76943"/>
                </a:lnTo>
                <a:lnTo>
                  <a:pt x="371" y="70733"/>
                </a:lnTo>
                <a:lnTo>
                  <a:pt x="0" y="69885"/>
                </a:lnTo>
                <a:lnTo>
                  <a:pt x="2343" y="66923"/>
                </a:lnTo>
                <a:lnTo>
                  <a:pt x="4439" y="64799"/>
                </a:lnTo>
                <a:lnTo>
                  <a:pt x="6182" y="63589"/>
                </a:lnTo>
                <a:lnTo>
                  <a:pt x="7010" y="62532"/>
                </a:lnTo>
                <a:lnTo>
                  <a:pt x="6372" y="57960"/>
                </a:lnTo>
                <a:lnTo>
                  <a:pt x="6410" y="56322"/>
                </a:lnTo>
                <a:lnTo>
                  <a:pt x="5591" y="54531"/>
                </a:lnTo>
                <a:lnTo>
                  <a:pt x="5010" y="52531"/>
                </a:lnTo>
                <a:lnTo>
                  <a:pt x="5705" y="50854"/>
                </a:lnTo>
                <a:lnTo>
                  <a:pt x="6553" y="49692"/>
                </a:lnTo>
                <a:lnTo>
                  <a:pt x="7649" y="49235"/>
                </a:lnTo>
                <a:lnTo>
                  <a:pt x="10258" y="48835"/>
                </a:lnTo>
                <a:lnTo>
                  <a:pt x="12106" y="48663"/>
                </a:lnTo>
                <a:lnTo>
                  <a:pt x="12763" y="47996"/>
                </a:lnTo>
                <a:lnTo>
                  <a:pt x="13830" y="47225"/>
                </a:lnTo>
                <a:lnTo>
                  <a:pt x="15240" y="47177"/>
                </a:lnTo>
                <a:lnTo>
                  <a:pt x="17983" y="47720"/>
                </a:lnTo>
                <a:lnTo>
                  <a:pt x="19240" y="46711"/>
                </a:lnTo>
                <a:lnTo>
                  <a:pt x="21517" y="45339"/>
                </a:lnTo>
                <a:lnTo>
                  <a:pt x="26622" y="42986"/>
                </a:lnTo>
                <a:lnTo>
                  <a:pt x="27765" y="41443"/>
                </a:lnTo>
                <a:lnTo>
                  <a:pt x="28565" y="39062"/>
                </a:lnTo>
                <a:lnTo>
                  <a:pt x="28480" y="37929"/>
                </a:lnTo>
                <a:lnTo>
                  <a:pt x="27956" y="37510"/>
                </a:lnTo>
                <a:lnTo>
                  <a:pt x="26689" y="37119"/>
                </a:lnTo>
                <a:lnTo>
                  <a:pt x="24746" y="37062"/>
                </a:lnTo>
                <a:lnTo>
                  <a:pt x="23193" y="37681"/>
                </a:lnTo>
                <a:lnTo>
                  <a:pt x="21584" y="37338"/>
                </a:lnTo>
                <a:lnTo>
                  <a:pt x="20250" y="35871"/>
                </a:lnTo>
                <a:lnTo>
                  <a:pt x="20174" y="34652"/>
                </a:lnTo>
                <a:lnTo>
                  <a:pt x="20964" y="32938"/>
                </a:lnTo>
                <a:lnTo>
                  <a:pt x="20507" y="31795"/>
                </a:lnTo>
                <a:lnTo>
                  <a:pt x="17955" y="28175"/>
                </a:lnTo>
                <a:lnTo>
                  <a:pt x="17964" y="27175"/>
                </a:lnTo>
                <a:lnTo>
                  <a:pt x="19821" y="25546"/>
                </a:lnTo>
                <a:lnTo>
                  <a:pt x="20869" y="24165"/>
                </a:lnTo>
                <a:lnTo>
                  <a:pt x="22308" y="20850"/>
                </a:lnTo>
                <a:lnTo>
                  <a:pt x="23451" y="19745"/>
                </a:lnTo>
                <a:lnTo>
                  <a:pt x="27003" y="19355"/>
                </a:lnTo>
                <a:lnTo>
                  <a:pt x="27908" y="18650"/>
                </a:lnTo>
                <a:lnTo>
                  <a:pt x="29718" y="16898"/>
                </a:lnTo>
                <a:lnTo>
                  <a:pt x="32423" y="14897"/>
                </a:lnTo>
                <a:lnTo>
                  <a:pt x="36309" y="13297"/>
                </a:lnTo>
                <a:lnTo>
                  <a:pt x="37424" y="10392"/>
                </a:lnTo>
                <a:lnTo>
                  <a:pt x="38119" y="9592"/>
                </a:lnTo>
                <a:lnTo>
                  <a:pt x="41215" y="8068"/>
                </a:lnTo>
                <a:lnTo>
                  <a:pt x="41758" y="7249"/>
                </a:lnTo>
                <a:lnTo>
                  <a:pt x="41681" y="6525"/>
                </a:lnTo>
                <a:lnTo>
                  <a:pt x="36709" y="0"/>
                </a:lnTo>
                <a:lnTo>
                  <a:pt x="37700" y="438"/>
                </a:lnTo>
                <a:lnTo>
                  <a:pt x="41548" y="4706"/>
                </a:lnTo>
                <a:lnTo>
                  <a:pt x="43682" y="5629"/>
                </a:lnTo>
                <a:lnTo>
                  <a:pt x="44129" y="5648"/>
                </a:lnTo>
                <a:lnTo>
                  <a:pt x="44148" y="4544"/>
                </a:lnTo>
                <a:lnTo>
                  <a:pt x="46111" y="5001"/>
                </a:lnTo>
                <a:lnTo>
                  <a:pt x="51159" y="7925"/>
                </a:lnTo>
                <a:lnTo>
                  <a:pt x="58560" y="12735"/>
                </a:lnTo>
                <a:lnTo>
                  <a:pt x="68951" y="21822"/>
                </a:lnTo>
                <a:lnTo>
                  <a:pt x="71904" y="25280"/>
                </a:lnTo>
                <a:lnTo>
                  <a:pt x="73895" y="26908"/>
                </a:lnTo>
                <a:lnTo>
                  <a:pt x="76981" y="30871"/>
                </a:lnTo>
                <a:lnTo>
                  <a:pt x="77886" y="32795"/>
                </a:lnTo>
                <a:lnTo>
                  <a:pt x="77800" y="40500"/>
                </a:lnTo>
                <a:lnTo>
                  <a:pt x="75057" y="45701"/>
                </a:lnTo>
                <a:lnTo>
                  <a:pt x="74390" y="49616"/>
                </a:lnTo>
                <a:lnTo>
                  <a:pt x="74247" y="54826"/>
                </a:lnTo>
                <a:lnTo>
                  <a:pt x="72657" y="57807"/>
                </a:lnTo>
                <a:lnTo>
                  <a:pt x="74762" y="56188"/>
                </a:lnTo>
                <a:lnTo>
                  <a:pt x="75419" y="51492"/>
                </a:lnTo>
                <a:lnTo>
                  <a:pt x="77219" y="48635"/>
                </a:lnTo>
                <a:lnTo>
                  <a:pt x="79553" y="45501"/>
                </a:lnTo>
                <a:lnTo>
                  <a:pt x="82667" y="44748"/>
                </a:lnTo>
                <a:lnTo>
                  <a:pt x="86020" y="46082"/>
                </a:lnTo>
                <a:lnTo>
                  <a:pt x="88725" y="46320"/>
                </a:lnTo>
                <a:lnTo>
                  <a:pt x="91107" y="47244"/>
                </a:lnTo>
                <a:lnTo>
                  <a:pt x="96174" y="52254"/>
                </a:lnTo>
                <a:lnTo>
                  <a:pt x="101127" y="56217"/>
                </a:lnTo>
                <a:lnTo>
                  <a:pt x="102937" y="59389"/>
                </a:lnTo>
                <a:lnTo>
                  <a:pt x="108185" y="60979"/>
                </a:lnTo>
                <a:lnTo>
                  <a:pt x="111290" y="63484"/>
                </a:lnTo>
                <a:lnTo>
                  <a:pt x="112290" y="65656"/>
                </a:lnTo>
                <a:lnTo>
                  <a:pt x="112900" y="71314"/>
                </a:lnTo>
                <a:lnTo>
                  <a:pt x="111890" y="798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F7F69929-54E6-81CC-6B79-5DF969F069B2}"/>
              </a:ext>
            </a:extLst>
          </p:cNvPr>
          <p:cNvSpPr/>
          <p:nvPr/>
        </p:nvSpPr>
        <p:spPr>
          <a:xfrm>
            <a:off x="8852370" y="4051014"/>
            <a:ext cx="13268" cy="10629"/>
          </a:xfrm>
          <a:custGeom>
            <a:avLst/>
            <a:gdLst>
              <a:gd name="connsiteX0" fmla="*/ 11420 w 13268"/>
              <a:gd name="connsiteY0" fmla="*/ 686 h 10629"/>
              <a:gd name="connsiteX1" fmla="*/ 11516 w 13268"/>
              <a:gd name="connsiteY1" fmla="*/ 810 h 10629"/>
              <a:gd name="connsiteX2" fmla="*/ 12097 w 13268"/>
              <a:gd name="connsiteY2" fmla="*/ 1886 h 10629"/>
              <a:gd name="connsiteX3" fmla="*/ 11916 w 13268"/>
              <a:gd name="connsiteY3" fmla="*/ 3086 h 10629"/>
              <a:gd name="connsiteX4" fmla="*/ 13002 w 13268"/>
              <a:gd name="connsiteY4" fmla="*/ 3667 h 10629"/>
              <a:gd name="connsiteX5" fmla="*/ 13268 w 13268"/>
              <a:gd name="connsiteY5" fmla="*/ 4858 h 10629"/>
              <a:gd name="connsiteX6" fmla="*/ 12068 w 13268"/>
              <a:gd name="connsiteY6" fmla="*/ 5496 h 10629"/>
              <a:gd name="connsiteX7" fmla="*/ 12002 w 13268"/>
              <a:gd name="connsiteY7" fmla="*/ 6886 h 10629"/>
              <a:gd name="connsiteX8" fmla="*/ 11468 w 13268"/>
              <a:gd name="connsiteY8" fmla="*/ 7744 h 10629"/>
              <a:gd name="connsiteX9" fmla="*/ 8020 w 13268"/>
              <a:gd name="connsiteY9" fmla="*/ 6220 h 10629"/>
              <a:gd name="connsiteX10" fmla="*/ 5182 w 13268"/>
              <a:gd name="connsiteY10" fmla="*/ 5429 h 10629"/>
              <a:gd name="connsiteX11" fmla="*/ 2620 w 13268"/>
              <a:gd name="connsiteY11" fmla="*/ 5744 h 10629"/>
              <a:gd name="connsiteX12" fmla="*/ 1686 w 13268"/>
              <a:gd name="connsiteY12" fmla="*/ 4848 h 10629"/>
              <a:gd name="connsiteX13" fmla="*/ 1524 w 13268"/>
              <a:gd name="connsiteY13" fmla="*/ 3924 h 10629"/>
              <a:gd name="connsiteX14" fmla="*/ 4476 w 13268"/>
              <a:gd name="connsiteY14" fmla="*/ 2324 h 10629"/>
              <a:gd name="connsiteX15" fmla="*/ 4706 w 13268"/>
              <a:gd name="connsiteY15" fmla="*/ 1524 h 10629"/>
              <a:gd name="connsiteX16" fmla="*/ 4782 w 13268"/>
              <a:gd name="connsiteY16" fmla="*/ 1457 h 10629"/>
              <a:gd name="connsiteX17" fmla="*/ 5639 w 13268"/>
              <a:gd name="connsiteY17" fmla="*/ 638 h 10629"/>
              <a:gd name="connsiteX18" fmla="*/ 6915 w 13268"/>
              <a:gd name="connsiteY18" fmla="*/ 400 h 10629"/>
              <a:gd name="connsiteX19" fmla="*/ 7582 w 13268"/>
              <a:gd name="connsiteY19" fmla="*/ 0 h 10629"/>
              <a:gd name="connsiteX20" fmla="*/ 9325 w 13268"/>
              <a:gd name="connsiteY20" fmla="*/ 0 h 10629"/>
              <a:gd name="connsiteX21" fmla="*/ 10392 w 13268"/>
              <a:gd name="connsiteY21" fmla="*/ 314 h 10629"/>
              <a:gd name="connsiteX22" fmla="*/ 11420 w 13268"/>
              <a:gd name="connsiteY22" fmla="*/ 686 h 10629"/>
              <a:gd name="connsiteX23" fmla="*/ 4248 w 13268"/>
              <a:gd name="connsiteY23" fmla="*/ 10192 h 10629"/>
              <a:gd name="connsiteX24" fmla="*/ 1028 w 13268"/>
              <a:gd name="connsiteY24" fmla="*/ 10192 h 10629"/>
              <a:gd name="connsiteX25" fmla="*/ 343 w 13268"/>
              <a:gd name="connsiteY25" fmla="*/ 9906 h 10629"/>
              <a:gd name="connsiteX26" fmla="*/ 0 w 13268"/>
              <a:gd name="connsiteY26" fmla="*/ 9296 h 10629"/>
              <a:gd name="connsiteX27" fmla="*/ 1143 w 13268"/>
              <a:gd name="connsiteY27" fmla="*/ 8191 h 10629"/>
              <a:gd name="connsiteX28" fmla="*/ 5486 w 13268"/>
              <a:gd name="connsiteY28" fmla="*/ 6667 h 10629"/>
              <a:gd name="connsiteX29" fmla="*/ 4400 w 13268"/>
              <a:gd name="connsiteY29" fmla="*/ 8268 h 10629"/>
              <a:gd name="connsiteX30" fmla="*/ 4248 w 13268"/>
              <a:gd name="connsiteY30" fmla="*/ 10192 h 10629"/>
              <a:gd name="connsiteX31" fmla="*/ 10506 w 13268"/>
              <a:gd name="connsiteY31" fmla="*/ 10192 h 10629"/>
              <a:gd name="connsiteX32" fmla="*/ 9849 w 13268"/>
              <a:gd name="connsiteY32" fmla="*/ 10630 h 10629"/>
              <a:gd name="connsiteX33" fmla="*/ 8020 w 13268"/>
              <a:gd name="connsiteY33" fmla="*/ 8534 h 10629"/>
              <a:gd name="connsiteX34" fmla="*/ 7906 w 13268"/>
              <a:gd name="connsiteY34" fmla="*/ 7849 h 10629"/>
              <a:gd name="connsiteX35" fmla="*/ 9316 w 13268"/>
              <a:gd name="connsiteY35" fmla="*/ 7725 h 10629"/>
              <a:gd name="connsiteX36" fmla="*/ 10906 w 13268"/>
              <a:gd name="connsiteY36" fmla="*/ 8677 h 10629"/>
              <a:gd name="connsiteX37" fmla="*/ 10811 w 13268"/>
              <a:gd name="connsiteY37" fmla="*/ 9544 h 10629"/>
              <a:gd name="connsiteX38" fmla="*/ 10506 w 13268"/>
              <a:gd name="connsiteY38" fmla="*/ 10192 h 10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3268" h="10629">
                <a:moveTo>
                  <a:pt x="11420" y="686"/>
                </a:moveTo>
                <a:lnTo>
                  <a:pt x="11516" y="810"/>
                </a:lnTo>
                <a:lnTo>
                  <a:pt x="12097" y="1886"/>
                </a:lnTo>
                <a:lnTo>
                  <a:pt x="11916" y="3086"/>
                </a:lnTo>
                <a:lnTo>
                  <a:pt x="13002" y="3667"/>
                </a:lnTo>
                <a:lnTo>
                  <a:pt x="13268" y="4858"/>
                </a:lnTo>
                <a:lnTo>
                  <a:pt x="12068" y="5496"/>
                </a:lnTo>
                <a:lnTo>
                  <a:pt x="12002" y="6886"/>
                </a:lnTo>
                <a:lnTo>
                  <a:pt x="11468" y="7744"/>
                </a:lnTo>
                <a:lnTo>
                  <a:pt x="8020" y="6220"/>
                </a:lnTo>
                <a:lnTo>
                  <a:pt x="5182" y="5429"/>
                </a:lnTo>
                <a:lnTo>
                  <a:pt x="2620" y="5744"/>
                </a:lnTo>
                <a:lnTo>
                  <a:pt x="1686" y="4848"/>
                </a:lnTo>
                <a:lnTo>
                  <a:pt x="1524" y="3924"/>
                </a:lnTo>
                <a:lnTo>
                  <a:pt x="4476" y="2324"/>
                </a:lnTo>
                <a:lnTo>
                  <a:pt x="4706" y="1524"/>
                </a:lnTo>
                <a:lnTo>
                  <a:pt x="4782" y="1457"/>
                </a:lnTo>
                <a:lnTo>
                  <a:pt x="5639" y="638"/>
                </a:lnTo>
                <a:lnTo>
                  <a:pt x="6915" y="400"/>
                </a:lnTo>
                <a:lnTo>
                  <a:pt x="7582" y="0"/>
                </a:lnTo>
                <a:lnTo>
                  <a:pt x="9325" y="0"/>
                </a:lnTo>
                <a:lnTo>
                  <a:pt x="10392" y="314"/>
                </a:lnTo>
                <a:lnTo>
                  <a:pt x="11420" y="686"/>
                </a:lnTo>
                <a:close/>
                <a:moveTo>
                  <a:pt x="4248" y="10192"/>
                </a:moveTo>
                <a:lnTo>
                  <a:pt x="1028" y="10192"/>
                </a:lnTo>
                <a:lnTo>
                  <a:pt x="343" y="9906"/>
                </a:lnTo>
                <a:lnTo>
                  <a:pt x="0" y="9296"/>
                </a:lnTo>
                <a:lnTo>
                  <a:pt x="1143" y="8191"/>
                </a:lnTo>
                <a:lnTo>
                  <a:pt x="5486" y="6667"/>
                </a:lnTo>
                <a:lnTo>
                  <a:pt x="4400" y="8268"/>
                </a:lnTo>
                <a:lnTo>
                  <a:pt x="4248" y="10192"/>
                </a:lnTo>
                <a:close/>
                <a:moveTo>
                  <a:pt x="10506" y="10192"/>
                </a:moveTo>
                <a:lnTo>
                  <a:pt x="9849" y="10630"/>
                </a:lnTo>
                <a:lnTo>
                  <a:pt x="8020" y="8534"/>
                </a:lnTo>
                <a:lnTo>
                  <a:pt x="7906" y="7849"/>
                </a:lnTo>
                <a:lnTo>
                  <a:pt x="9316" y="7725"/>
                </a:lnTo>
                <a:lnTo>
                  <a:pt x="10906" y="8677"/>
                </a:lnTo>
                <a:lnTo>
                  <a:pt x="10811" y="9544"/>
                </a:lnTo>
                <a:lnTo>
                  <a:pt x="10506" y="1019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2DC790D5-9E53-D81E-1D91-A74AA5BC1FED}"/>
              </a:ext>
            </a:extLst>
          </p:cNvPr>
          <p:cNvSpPr/>
          <p:nvPr/>
        </p:nvSpPr>
        <p:spPr>
          <a:xfrm>
            <a:off x="7767387" y="6333681"/>
            <a:ext cx="15687" cy="9686"/>
          </a:xfrm>
          <a:custGeom>
            <a:avLst/>
            <a:gdLst>
              <a:gd name="connsiteX0" fmla="*/ 12202 w 15687"/>
              <a:gd name="connsiteY0" fmla="*/ 7572 h 9686"/>
              <a:gd name="connsiteX1" fmla="*/ 9010 w 15687"/>
              <a:gd name="connsiteY1" fmla="*/ 9687 h 9686"/>
              <a:gd name="connsiteX2" fmla="*/ 5725 w 15687"/>
              <a:gd name="connsiteY2" fmla="*/ 9667 h 9686"/>
              <a:gd name="connsiteX3" fmla="*/ 4324 w 15687"/>
              <a:gd name="connsiteY3" fmla="*/ 8010 h 9686"/>
              <a:gd name="connsiteX4" fmla="*/ 2277 w 15687"/>
              <a:gd name="connsiteY4" fmla="*/ 2819 h 9686"/>
              <a:gd name="connsiteX5" fmla="*/ 914 w 15687"/>
              <a:gd name="connsiteY5" fmla="*/ 2448 h 9686"/>
              <a:gd name="connsiteX6" fmla="*/ 67 w 15687"/>
              <a:gd name="connsiteY6" fmla="*/ 1019 h 9686"/>
              <a:gd name="connsiteX7" fmla="*/ 0 w 15687"/>
              <a:gd name="connsiteY7" fmla="*/ 419 h 9686"/>
              <a:gd name="connsiteX8" fmla="*/ 1448 w 15687"/>
              <a:gd name="connsiteY8" fmla="*/ 0 h 9686"/>
              <a:gd name="connsiteX9" fmla="*/ 3657 w 15687"/>
              <a:gd name="connsiteY9" fmla="*/ 1485 h 9686"/>
              <a:gd name="connsiteX10" fmla="*/ 8944 w 15687"/>
              <a:gd name="connsiteY10" fmla="*/ 2686 h 9686"/>
              <a:gd name="connsiteX11" fmla="*/ 12830 w 15687"/>
              <a:gd name="connsiteY11" fmla="*/ 5534 h 9686"/>
              <a:gd name="connsiteX12" fmla="*/ 15687 w 15687"/>
              <a:gd name="connsiteY12" fmla="*/ 6496 h 9686"/>
              <a:gd name="connsiteX13" fmla="*/ 14544 w 15687"/>
              <a:gd name="connsiteY13" fmla="*/ 7258 h 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687" h="9686">
                <a:moveTo>
                  <a:pt x="12202" y="7572"/>
                </a:moveTo>
                <a:lnTo>
                  <a:pt x="9010" y="9687"/>
                </a:lnTo>
                <a:lnTo>
                  <a:pt x="5725" y="9667"/>
                </a:lnTo>
                <a:lnTo>
                  <a:pt x="4324" y="8010"/>
                </a:lnTo>
                <a:lnTo>
                  <a:pt x="2277" y="2819"/>
                </a:lnTo>
                <a:lnTo>
                  <a:pt x="914" y="2448"/>
                </a:lnTo>
                <a:lnTo>
                  <a:pt x="67" y="1019"/>
                </a:lnTo>
                <a:lnTo>
                  <a:pt x="0" y="419"/>
                </a:lnTo>
                <a:lnTo>
                  <a:pt x="1448" y="0"/>
                </a:lnTo>
                <a:lnTo>
                  <a:pt x="3657" y="1485"/>
                </a:lnTo>
                <a:lnTo>
                  <a:pt x="8944" y="2686"/>
                </a:lnTo>
                <a:lnTo>
                  <a:pt x="12830" y="5534"/>
                </a:lnTo>
                <a:lnTo>
                  <a:pt x="15687" y="6496"/>
                </a:lnTo>
                <a:lnTo>
                  <a:pt x="14544" y="725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693810D7-A309-801D-8E0E-F927E0E3EE2A}"/>
              </a:ext>
            </a:extLst>
          </p:cNvPr>
          <p:cNvSpPr/>
          <p:nvPr/>
        </p:nvSpPr>
        <p:spPr>
          <a:xfrm>
            <a:off x="3420463" y="4221721"/>
            <a:ext cx="165839" cy="97097"/>
          </a:xfrm>
          <a:custGeom>
            <a:avLst/>
            <a:gdLst>
              <a:gd name="connsiteX0" fmla="*/ 93307 w 165839"/>
              <a:gd name="connsiteY0" fmla="*/ 1457 h 97097"/>
              <a:gd name="connsiteX1" fmla="*/ 91269 w 165839"/>
              <a:gd name="connsiteY1" fmla="*/ 3057 h 97097"/>
              <a:gd name="connsiteX2" fmla="*/ 90897 w 165839"/>
              <a:gd name="connsiteY2" fmla="*/ 2334 h 97097"/>
              <a:gd name="connsiteX3" fmla="*/ 91878 w 165839"/>
              <a:gd name="connsiteY3" fmla="*/ 848 h 97097"/>
              <a:gd name="connsiteX4" fmla="*/ 93107 w 165839"/>
              <a:gd name="connsiteY4" fmla="*/ 0 h 97097"/>
              <a:gd name="connsiteX5" fmla="*/ 94298 w 165839"/>
              <a:gd name="connsiteY5" fmla="*/ 86 h 97097"/>
              <a:gd name="connsiteX6" fmla="*/ 94012 w 165839"/>
              <a:gd name="connsiteY6" fmla="*/ 724 h 97097"/>
              <a:gd name="connsiteX7" fmla="*/ 93307 w 165839"/>
              <a:gd name="connsiteY7" fmla="*/ 1457 h 97097"/>
              <a:gd name="connsiteX8" fmla="*/ 78629 w 165839"/>
              <a:gd name="connsiteY8" fmla="*/ 3762 h 97097"/>
              <a:gd name="connsiteX9" fmla="*/ 74343 w 165839"/>
              <a:gd name="connsiteY9" fmla="*/ 5925 h 97097"/>
              <a:gd name="connsiteX10" fmla="*/ 73000 w 165839"/>
              <a:gd name="connsiteY10" fmla="*/ 5887 h 97097"/>
              <a:gd name="connsiteX11" fmla="*/ 74962 w 165839"/>
              <a:gd name="connsiteY11" fmla="*/ 4220 h 97097"/>
              <a:gd name="connsiteX12" fmla="*/ 78134 w 165839"/>
              <a:gd name="connsiteY12" fmla="*/ 2791 h 97097"/>
              <a:gd name="connsiteX13" fmla="*/ 80820 w 165839"/>
              <a:gd name="connsiteY13" fmla="*/ 2086 h 97097"/>
              <a:gd name="connsiteX14" fmla="*/ 83020 w 165839"/>
              <a:gd name="connsiteY14" fmla="*/ 2391 h 97097"/>
              <a:gd name="connsiteX15" fmla="*/ 78629 w 165839"/>
              <a:gd name="connsiteY15" fmla="*/ 3762 h 97097"/>
              <a:gd name="connsiteX16" fmla="*/ 165840 w 165839"/>
              <a:gd name="connsiteY16" fmla="*/ 41986 h 97097"/>
              <a:gd name="connsiteX17" fmla="*/ 158953 w 165839"/>
              <a:gd name="connsiteY17" fmla="*/ 41577 h 97097"/>
              <a:gd name="connsiteX18" fmla="*/ 155705 w 165839"/>
              <a:gd name="connsiteY18" fmla="*/ 42424 h 97097"/>
              <a:gd name="connsiteX19" fmla="*/ 154286 w 165839"/>
              <a:gd name="connsiteY19" fmla="*/ 44339 h 97097"/>
              <a:gd name="connsiteX20" fmla="*/ 153067 w 165839"/>
              <a:gd name="connsiteY20" fmla="*/ 45196 h 97097"/>
              <a:gd name="connsiteX21" fmla="*/ 152048 w 165839"/>
              <a:gd name="connsiteY21" fmla="*/ 44996 h 97097"/>
              <a:gd name="connsiteX22" fmla="*/ 149981 w 165839"/>
              <a:gd name="connsiteY22" fmla="*/ 45749 h 97097"/>
              <a:gd name="connsiteX23" fmla="*/ 146866 w 165839"/>
              <a:gd name="connsiteY23" fmla="*/ 47444 h 97097"/>
              <a:gd name="connsiteX24" fmla="*/ 144066 w 165839"/>
              <a:gd name="connsiteY24" fmla="*/ 48082 h 97097"/>
              <a:gd name="connsiteX25" fmla="*/ 141561 w 165839"/>
              <a:gd name="connsiteY25" fmla="*/ 47673 h 97097"/>
              <a:gd name="connsiteX26" fmla="*/ 140837 w 165839"/>
              <a:gd name="connsiteY26" fmla="*/ 48082 h 97097"/>
              <a:gd name="connsiteX27" fmla="*/ 140637 w 165839"/>
              <a:gd name="connsiteY27" fmla="*/ 48644 h 97097"/>
              <a:gd name="connsiteX28" fmla="*/ 140256 w 165839"/>
              <a:gd name="connsiteY28" fmla="*/ 49187 h 97097"/>
              <a:gd name="connsiteX29" fmla="*/ 139284 w 165839"/>
              <a:gd name="connsiteY29" fmla="*/ 49473 h 97097"/>
              <a:gd name="connsiteX30" fmla="*/ 138170 w 165839"/>
              <a:gd name="connsiteY30" fmla="*/ 49321 h 97097"/>
              <a:gd name="connsiteX31" fmla="*/ 136922 w 165839"/>
              <a:gd name="connsiteY31" fmla="*/ 48720 h 97097"/>
              <a:gd name="connsiteX32" fmla="*/ 136265 w 165839"/>
              <a:gd name="connsiteY32" fmla="*/ 48978 h 97097"/>
              <a:gd name="connsiteX33" fmla="*/ 136188 w 165839"/>
              <a:gd name="connsiteY33" fmla="*/ 50082 h 97097"/>
              <a:gd name="connsiteX34" fmla="*/ 135512 w 165839"/>
              <a:gd name="connsiteY34" fmla="*/ 50378 h 97097"/>
              <a:gd name="connsiteX35" fmla="*/ 134236 w 165839"/>
              <a:gd name="connsiteY35" fmla="*/ 49854 h 97097"/>
              <a:gd name="connsiteX36" fmla="*/ 132798 w 165839"/>
              <a:gd name="connsiteY36" fmla="*/ 50254 h 97097"/>
              <a:gd name="connsiteX37" fmla="*/ 131197 w 165839"/>
              <a:gd name="connsiteY37" fmla="*/ 51578 h 97097"/>
              <a:gd name="connsiteX38" fmla="*/ 128950 w 165839"/>
              <a:gd name="connsiteY38" fmla="*/ 51854 h 97097"/>
              <a:gd name="connsiteX39" fmla="*/ 126054 w 165839"/>
              <a:gd name="connsiteY39" fmla="*/ 51092 h 97097"/>
              <a:gd name="connsiteX40" fmla="*/ 123816 w 165839"/>
              <a:gd name="connsiteY40" fmla="*/ 49654 h 97097"/>
              <a:gd name="connsiteX41" fmla="*/ 122225 w 165839"/>
              <a:gd name="connsiteY41" fmla="*/ 47539 h 97097"/>
              <a:gd name="connsiteX42" fmla="*/ 120320 w 165839"/>
              <a:gd name="connsiteY42" fmla="*/ 47006 h 97097"/>
              <a:gd name="connsiteX43" fmla="*/ 116986 w 165839"/>
              <a:gd name="connsiteY43" fmla="*/ 48578 h 97097"/>
              <a:gd name="connsiteX44" fmla="*/ 115595 w 165839"/>
              <a:gd name="connsiteY44" fmla="*/ 50416 h 97097"/>
              <a:gd name="connsiteX45" fmla="*/ 115291 w 165839"/>
              <a:gd name="connsiteY45" fmla="*/ 51540 h 97097"/>
              <a:gd name="connsiteX46" fmla="*/ 115614 w 165839"/>
              <a:gd name="connsiteY46" fmla="*/ 52559 h 97097"/>
              <a:gd name="connsiteX47" fmla="*/ 115005 w 165839"/>
              <a:gd name="connsiteY47" fmla="*/ 53235 h 97097"/>
              <a:gd name="connsiteX48" fmla="*/ 113452 w 165839"/>
              <a:gd name="connsiteY48" fmla="*/ 53578 h 97097"/>
              <a:gd name="connsiteX49" fmla="*/ 112271 w 165839"/>
              <a:gd name="connsiteY49" fmla="*/ 54826 h 97097"/>
              <a:gd name="connsiteX50" fmla="*/ 111471 w 165839"/>
              <a:gd name="connsiteY50" fmla="*/ 56979 h 97097"/>
              <a:gd name="connsiteX51" fmla="*/ 111309 w 165839"/>
              <a:gd name="connsiteY51" fmla="*/ 58645 h 97097"/>
              <a:gd name="connsiteX52" fmla="*/ 111795 w 165839"/>
              <a:gd name="connsiteY52" fmla="*/ 59817 h 97097"/>
              <a:gd name="connsiteX53" fmla="*/ 111023 w 165839"/>
              <a:gd name="connsiteY53" fmla="*/ 60674 h 97097"/>
              <a:gd name="connsiteX54" fmla="*/ 108995 w 165839"/>
              <a:gd name="connsiteY54" fmla="*/ 61227 h 97097"/>
              <a:gd name="connsiteX55" fmla="*/ 106604 w 165839"/>
              <a:gd name="connsiteY55" fmla="*/ 63084 h 97097"/>
              <a:gd name="connsiteX56" fmla="*/ 103842 w 165839"/>
              <a:gd name="connsiteY56" fmla="*/ 66246 h 97097"/>
              <a:gd name="connsiteX57" fmla="*/ 101098 w 165839"/>
              <a:gd name="connsiteY57" fmla="*/ 68447 h 97097"/>
              <a:gd name="connsiteX58" fmla="*/ 98365 w 165839"/>
              <a:gd name="connsiteY58" fmla="*/ 69694 h 97097"/>
              <a:gd name="connsiteX59" fmla="*/ 97050 w 165839"/>
              <a:gd name="connsiteY59" fmla="*/ 71085 h 97097"/>
              <a:gd name="connsiteX60" fmla="*/ 97146 w 165839"/>
              <a:gd name="connsiteY60" fmla="*/ 72609 h 97097"/>
              <a:gd name="connsiteX61" fmla="*/ 96974 w 165839"/>
              <a:gd name="connsiteY61" fmla="*/ 73085 h 97097"/>
              <a:gd name="connsiteX62" fmla="*/ 96450 w 165839"/>
              <a:gd name="connsiteY62" fmla="*/ 73266 h 97097"/>
              <a:gd name="connsiteX63" fmla="*/ 95564 w 165839"/>
              <a:gd name="connsiteY63" fmla="*/ 73476 h 97097"/>
              <a:gd name="connsiteX64" fmla="*/ 90297 w 165839"/>
              <a:gd name="connsiteY64" fmla="*/ 70161 h 97097"/>
              <a:gd name="connsiteX65" fmla="*/ 88783 w 165839"/>
              <a:gd name="connsiteY65" fmla="*/ 67846 h 97097"/>
              <a:gd name="connsiteX66" fmla="*/ 87478 w 165839"/>
              <a:gd name="connsiteY66" fmla="*/ 68199 h 97097"/>
              <a:gd name="connsiteX67" fmla="*/ 85820 w 165839"/>
              <a:gd name="connsiteY67" fmla="*/ 69370 h 97097"/>
              <a:gd name="connsiteX68" fmla="*/ 83487 w 165839"/>
              <a:gd name="connsiteY68" fmla="*/ 71971 h 97097"/>
              <a:gd name="connsiteX69" fmla="*/ 80991 w 165839"/>
              <a:gd name="connsiteY69" fmla="*/ 75514 h 97097"/>
              <a:gd name="connsiteX70" fmla="*/ 79781 w 165839"/>
              <a:gd name="connsiteY70" fmla="*/ 75914 h 97097"/>
              <a:gd name="connsiteX71" fmla="*/ 73543 w 165839"/>
              <a:gd name="connsiteY71" fmla="*/ 75381 h 97097"/>
              <a:gd name="connsiteX72" fmla="*/ 70247 w 165839"/>
              <a:gd name="connsiteY72" fmla="*/ 75695 h 97097"/>
              <a:gd name="connsiteX73" fmla="*/ 69571 w 165839"/>
              <a:gd name="connsiteY73" fmla="*/ 76162 h 97097"/>
              <a:gd name="connsiteX74" fmla="*/ 69266 w 165839"/>
              <a:gd name="connsiteY74" fmla="*/ 77457 h 97097"/>
              <a:gd name="connsiteX75" fmla="*/ 69456 w 165839"/>
              <a:gd name="connsiteY75" fmla="*/ 79191 h 97097"/>
              <a:gd name="connsiteX76" fmla="*/ 70361 w 165839"/>
              <a:gd name="connsiteY76" fmla="*/ 85420 h 97097"/>
              <a:gd name="connsiteX77" fmla="*/ 70866 w 165839"/>
              <a:gd name="connsiteY77" fmla="*/ 87982 h 97097"/>
              <a:gd name="connsiteX78" fmla="*/ 70371 w 165839"/>
              <a:gd name="connsiteY78" fmla="*/ 88773 h 97097"/>
              <a:gd name="connsiteX79" fmla="*/ 68694 w 165839"/>
              <a:gd name="connsiteY79" fmla="*/ 88897 h 97097"/>
              <a:gd name="connsiteX80" fmla="*/ 66513 w 165839"/>
              <a:gd name="connsiteY80" fmla="*/ 89259 h 97097"/>
              <a:gd name="connsiteX81" fmla="*/ 65322 w 165839"/>
              <a:gd name="connsiteY81" fmla="*/ 90430 h 97097"/>
              <a:gd name="connsiteX82" fmla="*/ 65037 w 165839"/>
              <a:gd name="connsiteY82" fmla="*/ 91640 h 97097"/>
              <a:gd name="connsiteX83" fmla="*/ 64922 w 165839"/>
              <a:gd name="connsiteY83" fmla="*/ 93326 h 97097"/>
              <a:gd name="connsiteX84" fmla="*/ 64237 w 165839"/>
              <a:gd name="connsiteY84" fmla="*/ 95069 h 97097"/>
              <a:gd name="connsiteX85" fmla="*/ 62894 w 165839"/>
              <a:gd name="connsiteY85" fmla="*/ 96317 h 97097"/>
              <a:gd name="connsiteX86" fmla="*/ 61560 w 165839"/>
              <a:gd name="connsiteY86" fmla="*/ 96764 h 97097"/>
              <a:gd name="connsiteX87" fmla="*/ 54121 w 165839"/>
              <a:gd name="connsiteY87" fmla="*/ 97098 h 97097"/>
              <a:gd name="connsiteX88" fmla="*/ 54254 w 165839"/>
              <a:gd name="connsiteY88" fmla="*/ 94221 h 97097"/>
              <a:gd name="connsiteX89" fmla="*/ 52111 w 165839"/>
              <a:gd name="connsiteY89" fmla="*/ 93050 h 97097"/>
              <a:gd name="connsiteX90" fmla="*/ 50892 w 165839"/>
              <a:gd name="connsiteY90" fmla="*/ 90649 h 97097"/>
              <a:gd name="connsiteX91" fmla="*/ 49825 w 165839"/>
              <a:gd name="connsiteY91" fmla="*/ 89030 h 97097"/>
              <a:gd name="connsiteX92" fmla="*/ 50178 w 165839"/>
              <a:gd name="connsiteY92" fmla="*/ 88059 h 97097"/>
              <a:gd name="connsiteX93" fmla="*/ 50073 w 165839"/>
              <a:gd name="connsiteY93" fmla="*/ 86906 h 97097"/>
              <a:gd name="connsiteX94" fmla="*/ 47044 w 165839"/>
              <a:gd name="connsiteY94" fmla="*/ 86011 h 97097"/>
              <a:gd name="connsiteX95" fmla="*/ 44215 w 165839"/>
              <a:gd name="connsiteY95" fmla="*/ 86706 h 97097"/>
              <a:gd name="connsiteX96" fmla="*/ 42586 w 165839"/>
              <a:gd name="connsiteY96" fmla="*/ 86249 h 97097"/>
              <a:gd name="connsiteX97" fmla="*/ 41386 w 165839"/>
              <a:gd name="connsiteY97" fmla="*/ 85639 h 97097"/>
              <a:gd name="connsiteX98" fmla="*/ 43453 w 165839"/>
              <a:gd name="connsiteY98" fmla="*/ 84220 h 97097"/>
              <a:gd name="connsiteX99" fmla="*/ 43596 w 165839"/>
              <a:gd name="connsiteY99" fmla="*/ 83353 h 97097"/>
              <a:gd name="connsiteX100" fmla="*/ 42929 w 165839"/>
              <a:gd name="connsiteY100" fmla="*/ 82734 h 97097"/>
              <a:gd name="connsiteX101" fmla="*/ 42253 w 165839"/>
              <a:gd name="connsiteY101" fmla="*/ 82315 h 97097"/>
              <a:gd name="connsiteX102" fmla="*/ 42453 w 165839"/>
              <a:gd name="connsiteY102" fmla="*/ 80705 h 97097"/>
              <a:gd name="connsiteX103" fmla="*/ 42872 w 165839"/>
              <a:gd name="connsiteY103" fmla="*/ 78800 h 97097"/>
              <a:gd name="connsiteX104" fmla="*/ 44034 w 165839"/>
              <a:gd name="connsiteY104" fmla="*/ 74352 h 97097"/>
              <a:gd name="connsiteX105" fmla="*/ 43605 w 165839"/>
              <a:gd name="connsiteY105" fmla="*/ 73571 h 97097"/>
              <a:gd name="connsiteX106" fmla="*/ 41710 w 165839"/>
              <a:gd name="connsiteY106" fmla="*/ 72228 h 97097"/>
              <a:gd name="connsiteX107" fmla="*/ 39310 w 165839"/>
              <a:gd name="connsiteY107" fmla="*/ 72095 h 97097"/>
              <a:gd name="connsiteX108" fmla="*/ 36662 w 165839"/>
              <a:gd name="connsiteY108" fmla="*/ 72514 h 97097"/>
              <a:gd name="connsiteX109" fmla="*/ 35385 w 165839"/>
              <a:gd name="connsiteY109" fmla="*/ 71828 h 97097"/>
              <a:gd name="connsiteX110" fmla="*/ 34271 w 165839"/>
              <a:gd name="connsiteY110" fmla="*/ 70295 h 97097"/>
              <a:gd name="connsiteX111" fmla="*/ 32385 w 165839"/>
              <a:gd name="connsiteY111" fmla="*/ 69561 h 97097"/>
              <a:gd name="connsiteX112" fmla="*/ 29042 w 165839"/>
              <a:gd name="connsiteY112" fmla="*/ 70780 h 97097"/>
              <a:gd name="connsiteX113" fmla="*/ 25498 w 165839"/>
              <a:gd name="connsiteY113" fmla="*/ 72619 h 97097"/>
              <a:gd name="connsiteX114" fmla="*/ 24413 w 165839"/>
              <a:gd name="connsiteY114" fmla="*/ 73285 h 97097"/>
              <a:gd name="connsiteX115" fmla="*/ 23517 w 165839"/>
              <a:gd name="connsiteY115" fmla="*/ 73200 h 97097"/>
              <a:gd name="connsiteX116" fmla="*/ 23117 w 165839"/>
              <a:gd name="connsiteY116" fmla="*/ 71819 h 97097"/>
              <a:gd name="connsiteX117" fmla="*/ 22936 w 165839"/>
              <a:gd name="connsiteY117" fmla="*/ 70190 h 97097"/>
              <a:gd name="connsiteX118" fmla="*/ 22717 w 165839"/>
              <a:gd name="connsiteY118" fmla="*/ 69790 h 97097"/>
              <a:gd name="connsiteX119" fmla="*/ 20831 w 165839"/>
              <a:gd name="connsiteY119" fmla="*/ 69209 h 97097"/>
              <a:gd name="connsiteX120" fmla="*/ 18631 w 165839"/>
              <a:gd name="connsiteY120" fmla="*/ 68789 h 97097"/>
              <a:gd name="connsiteX121" fmla="*/ 17507 w 165839"/>
              <a:gd name="connsiteY121" fmla="*/ 68342 h 97097"/>
              <a:gd name="connsiteX122" fmla="*/ 16450 w 165839"/>
              <a:gd name="connsiteY122" fmla="*/ 67237 h 97097"/>
              <a:gd name="connsiteX123" fmla="*/ 13811 w 165839"/>
              <a:gd name="connsiteY123" fmla="*/ 65799 h 97097"/>
              <a:gd name="connsiteX124" fmla="*/ 13211 w 165839"/>
              <a:gd name="connsiteY124" fmla="*/ 64732 h 97097"/>
              <a:gd name="connsiteX125" fmla="*/ 9687 w 165839"/>
              <a:gd name="connsiteY125" fmla="*/ 62294 h 97097"/>
              <a:gd name="connsiteX126" fmla="*/ 8973 w 165839"/>
              <a:gd name="connsiteY126" fmla="*/ 61084 h 97097"/>
              <a:gd name="connsiteX127" fmla="*/ 8163 w 165839"/>
              <a:gd name="connsiteY127" fmla="*/ 60198 h 97097"/>
              <a:gd name="connsiteX128" fmla="*/ 6467 w 165839"/>
              <a:gd name="connsiteY128" fmla="*/ 59074 h 97097"/>
              <a:gd name="connsiteX129" fmla="*/ 5144 w 165839"/>
              <a:gd name="connsiteY129" fmla="*/ 59341 h 97097"/>
              <a:gd name="connsiteX130" fmla="*/ 676 w 165839"/>
              <a:gd name="connsiteY130" fmla="*/ 57941 h 97097"/>
              <a:gd name="connsiteX131" fmla="*/ 0 w 165839"/>
              <a:gd name="connsiteY131" fmla="*/ 57817 h 97097"/>
              <a:gd name="connsiteX132" fmla="*/ 619 w 165839"/>
              <a:gd name="connsiteY132" fmla="*/ 56588 h 97097"/>
              <a:gd name="connsiteX133" fmla="*/ 2029 w 165839"/>
              <a:gd name="connsiteY133" fmla="*/ 54693 h 97097"/>
              <a:gd name="connsiteX134" fmla="*/ 5096 w 165839"/>
              <a:gd name="connsiteY134" fmla="*/ 52578 h 97097"/>
              <a:gd name="connsiteX135" fmla="*/ 5353 w 165839"/>
              <a:gd name="connsiteY135" fmla="*/ 50863 h 97097"/>
              <a:gd name="connsiteX136" fmla="*/ 4553 w 165839"/>
              <a:gd name="connsiteY136" fmla="*/ 47587 h 97097"/>
              <a:gd name="connsiteX137" fmla="*/ 3743 w 165839"/>
              <a:gd name="connsiteY137" fmla="*/ 45463 h 97097"/>
              <a:gd name="connsiteX138" fmla="*/ 4182 w 165839"/>
              <a:gd name="connsiteY138" fmla="*/ 44510 h 97097"/>
              <a:gd name="connsiteX139" fmla="*/ 5144 w 165839"/>
              <a:gd name="connsiteY139" fmla="*/ 40681 h 97097"/>
              <a:gd name="connsiteX140" fmla="*/ 5887 w 165839"/>
              <a:gd name="connsiteY140" fmla="*/ 39796 h 97097"/>
              <a:gd name="connsiteX141" fmla="*/ 10325 w 165839"/>
              <a:gd name="connsiteY141" fmla="*/ 37852 h 97097"/>
              <a:gd name="connsiteX142" fmla="*/ 10735 w 165839"/>
              <a:gd name="connsiteY142" fmla="*/ 37585 h 97097"/>
              <a:gd name="connsiteX143" fmla="*/ 14240 w 165839"/>
              <a:gd name="connsiteY143" fmla="*/ 34871 h 97097"/>
              <a:gd name="connsiteX144" fmla="*/ 18126 w 165839"/>
              <a:gd name="connsiteY144" fmla="*/ 31861 h 97097"/>
              <a:gd name="connsiteX145" fmla="*/ 22165 w 165839"/>
              <a:gd name="connsiteY145" fmla="*/ 28537 h 97097"/>
              <a:gd name="connsiteX146" fmla="*/ 26680 w 165839"/>
              <a:gd name="connsiteY146" fmla="*/ 24813 h 97097"/>
              <a:gd name="connsiteX147" fmla="*/ 29166 w 165839"/>
              <a:gd name="connsiteY147" fmla="*/ 22631 h 97097"/>
              <a:gd name="connsiteX148" fmla="*/ 30318 w 165839"/>
              <a:gd name="connsiteY148" fmla="*/ 21689 h 97097"/>
              <a:gd name="connsiteX149" fmla="*/ 32918 w 165839"/>
              <a:gd name="connsiteY149" fmla="*/ 22460 h 97097"/>
              <a:gd name="connsiteX150" fmla="*/ 34966 w 165839"/>
              <a:gd name="connsiteY150" fmla="*/ 20698 h 97097"/>
              <a:gd name="connsiteX151" fmla="*/ 36147 w 165839"/>
              <a:gd name="connsiteY151" fmla="*/ 20107 h 97097"/>
              <a:gd name="connsiteX152" fmla="*/ 38919 w 165839"/>
              <a:gd name="connsiteY152" fmla="*/ 18002 h 97097"/>
              <a:gd name="connsiteX153" fmla="*/ 39776 w 165839"/>
              <a:gd name="connsiteY153" fmla="*/ 17545 h 97097"/>
              <a:gd name="connsiteX154" fmla="*/ 44406 w 165839"/>
              <a:gd name="connsiteY154" fmla="*/ 16678 h 97097"/>
              <a:gd name="connsiteX155" fmla="*/ 46644 w 165839"/>
              <a:gd name="connsiteY155" fmla="*/ 16697 h 97097"/>
              <a:gd name="connsiteX156" fmla="*/ 48606 w 165839"/>
              <a:gd name="connsiteY156" fmla="*/ 18840 h 97097"/>
              <a:gd name="connsiteX157" fmla="*/ 50159 w 165839"/>
              <a:gd name="connsiteY157" fmla="*/ 20012 h 97097"/>
              <a:gd name="connsiteX158" fmla="*/ 53083 w 165839"/>
              <a:gd name="connsiteY158" fmla="*/ 19012 h 97097"/>
              <a:gd name="connsiteX159" fmla="*/ 55531 w 165839"/>
              <a:gd name="connsiteY159" fmla="*/ 18793 h 97097"/>
              <a:gd name="connsiteX160" fmla="*/ 65656 w 165839"/>
              <a:gd name="connsiteY160" fmla="*/ 20784 h 97097"/>
              <a:gd name="connsiteX161" fmla="*/ 69675 w 165839"/>
              <a:gd name="connsiteY161" fmla="*/ 19907 h 97097"/>
              <a:gd name="connsiteX162" fmla="*/ 77057 w 165839"/>
              <a:gd name="connsiteY162" fmla="*/ 19717 h 97097"/>
              <a:gd name="connsiteX163" fmla="*/ 80382 w 165839"/>
              <a:gd name="connsiteY163" fmla="*/ 20212 h 97097"/>
              <a:gd name="connsiteX164" fmla="*/ 85068 w 165839"/>
              <a:gd name="connsiteY164" fmla="*/ 17402 h 97097"/>
              <a:gd name="connsiteX165" fmla="*/ 88078 w 165839"/>
              <a:gd name="connsiteY165" fmla="*/ 16831 h 97097"/>
              <a:gd name="connsiteX166" fmla="*/ 91612 w 165839"/>
              <a:gd name="connsiteY166" fmla="*/ 15516 h 97097"/>
              <a:gd name="connsiteX167" fmla="*/ 91145 w 165839"/>
              <a:gd name="connsiteY167" fmla="*/ 14164 h 97097"/>
              <a:gd name="connsiteX168" fmla="*/ 90297 w 165839"/>
              <a:gd name="connsiteY168" fmla="*/ 13554 h 97097"/>
              <a:gd name="connsiteX169" fmla="*/ 95688 w 165839"/>
              <a:gd name="connsiteY169" fmla="*/ 14144 h 97097"/>
              <a:gd name="connsiteX170" fmla="*/ 103718 w 165839"/>
              <a:gd name="connsiteY170" fmla="*/ 17002 h 97097"/>
              <a:gd name="connsiteX171" fmla="*/ 112271 w 165839"/>
              <a:gd name="connsiteY171" fmla="*/ 16488 h 97097"/>
              <a:gd name="connsiteX172" fmla="*/ 115357 w 165839"/>
              <a:gd name="connsiteY172" fmla="*/ 14945 h 97097"/>
              <a:gd name="connsiteX173" fmla="*/ 117348 w 165839"/>
              <a:gd name="connsiteY173" fmla="*/ 14507 h 97097"/>
              <a:gd name="connsiteX174" fmla="*/ 126111 w 165839"/>
              <a:gd name="connsiteY174" fmla="*/ 17440 h 97097"/>
              <a:gd name="connsiteX175" fmla="*/ 128416 w 165839"/>
              <a:gd name="connsiteY175" fmla="*/ 19698 h 97097"/>
              <a:gd name="connsiteX176" fmla="*/ 130216 w 165839"/>
              <a:gd name="connsiteY176" fmla="*/ 19917 h 97097"/>
              <a:gd name="connsiteX177" fmla="*/ 131617 w 165839"/>
              <a:gd name="connsiteY177" fmla="*/ 19402 h 97097"/>
              <a:gd name="connsiteX178" fmla="*/ 131997 w 165839"/>
              <a:gd name="connsiteY178" fmla="*/ 18936 h 97097"/>
              <a:gd name="connsiteX179" fmla="*/ 130273 w 165839"/>
              <a:gd name="connsiteY179" fmla="*/ 18440 h 97097"/>
              <a:gd name="connsiteX180" fmla="*/ 129483 w 165839"/>
              <a:gd name="connsiteY180" fmla="*/ 17736 h 97097"/>
              <a:gd name="connsiteX181" fmla="*/ 136388 w 165839"/>
              <a:gd name="connsiteY181" fmla="*/ 19126 h 97097"/>
              <a:gd name="connsiteX182" fmla="*/ 149381 w 165839"/>
              <a:gd name="connsiteY182" fmla="*/ 29766 h 97097"/>
              <a:gd name="connsiteX183" fmla="*/ 149647 w 165839"/>
              <a:gd name="connsiteY183" fmla="*/ 30632 h 97097"/>
              <a:gd name="connsiteX184" fmla="*/ 144094 w 165839"/>
              <a:gd name="connsiteY184" fmla="*/ 27489 h 97097"/>
              <a:gd name="connsiteX185" fmla="*/ 141161 w 165839"/>
              <a:gd name="connsiteY185" fmla="*/ 27727 h 97097"/>
              <a:gd name="connsiteX186" fmla="*/ 140389 w 165839"/>
              <a:gd name="connsiteY186" fmla="*/ 28232 h 97097"/>
              <a:gd name="connsiteX187" fmla="*/ 140560 w 165839"/>
              <a:gd name="connsiteY187" fmla="*/ 29946 h 97097"/>
              <a:gd name="connsiteX188" fmla="*/ 140827 w 165839"/>
              <a:gd name="connsiteY188" fmla="*/ 30747 h 97097"/>
              <a:gd name="connsiteX189" fmla="*/ 142085 w 165839"/>
              <a:gd name="connsiteY189" fmla="*/ 30842 h 97097"/>
              <a:gd name="connsiteX190" fmla="*/ 143018 w 165839"/>
              <a:gd name="connsiteY190" fmla="*/ 30375 h 97097"/>
              <a:gd name="connsiteX191" fmla="*/ 145314 w 165839"/>
              <a:gd name="connsiteY191" fmla="*/ 30937 h 97097"/>
              <a:gd name="connsiteX192" fmla="*/ 146837 w 165839"/>
              <a:gd name="connsiteY192" fmla="*/ 32080 h 97097"/>
              <a:gd name="connsiteX193" fmla="*/ 148676 w 165839"/>
              <a:gd name="connsiteY193" fmla="*/ 33833 h 97097"/>
              <a:gd name="connsiteX194" fmla="*/ 149781 w 165839"/>
              <a:gd name="connsiteY194" fmla="*/ 35728 h 97097"/>
              <a:gd name="connsiteX195" fmla="*/ 150971 w 165839"/>
              <a:gd name="connsiteY195" fmla="*/ 35757 h 97097"/>
              <a:gd name="connsiteX196" fmla="*/ 152143 w 165839"/>
              <a:gd name="connsiteY196" fmla="*/ 34614 h 97097"/>
              <a:gd name="connsiteX197" fmla="*/ 154353 w 165839"/>
              <a:gd name="connsiteY197" fmla="*/ 34471 h 97097"/>
              <a:gd name="connsiteX198" fmla="*/ 155781 w 165839"/>
              <a:gd name="connsiteY198" fmla="*/ 35747 h 97097"/>
              <a:gd name="connsiteX199" fmla="*/ 156801 w 165839"/>
              <a:gd name="connsiteY199" fmla="*/ 35671 h 97097"/>
              <a:gd name="connsiteX200" fmla="*/ 155381 w 165839"/>
              <a:gd name="connsiteY200" fmla="*/ 33690 h 97097"/>
              <a:gd name="connsiteX201" fmla="*/ 152038 w 165839"/>
              <a:gd name="connsiteY201" fmla="*/ 31718 h 97097"/>
              <a:gd name="connsiteX202" fmla="*/ 152829 w 165839"/>
              <a:gd name="connsiteY202" fmla="*/ 31632 h 97097"/>
              <a:gd name="connsiteX203" fmla="*/ 160239 w 165839"/>
              <a:gd name="connsiteY203" fmla="*/ 35166 h 97097"/>
              <a:gd name="connsiteX204" fmla="*/ 162335 w 165839"/>
              <a:gd name="connsiteY204" fmla="*/ 39605 h 97097"/>
              <a:gd name="connsiteX205" fmla="*/ 164078 w 165839"/>
              <a:gd name="connsiteY205" fmla="*/ 40605 h 97097"/>
              <a:gd name="connsiteX206" fmla="*/ 165840 w 165839"/>
              <a:gd name="connsiteY206" fmla="*/ 41986 h 9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</a:cxnLst>
            <a:rect l="l" t="t" r="r" b="b"/>
            <a:pathLst>
              <a:path w="165839" h="97097">
                <a:moveTo>
                  <a:pt x="93307" y="1457"/>
                </a:moveTo>
                <a:lnTo>
                  <a:pt x="91269" y="3057"/>
                </a:lnTo>
                <a:lnTo>
                  <a:pt x="90897" y="2334"/>
                </a:lnTo>
                <a:lnTo>
                  <a:pt x="91878" y="848"/>
                </a:lnTo>
                <a:lnTo>
                  <a:pt x="93107" y="0"/>
                </a:lnTo>
                <a:lnTo>
                  <a:pt x="94298" y="86"/>
                </a:lnTo>
                <a:lnTo>
                  <a:pt x="94012" y="724"/>
                </a:lnTo>
                <a:lnTo>
                  <a:pt x="93307" y="1457"/>
                </a:lnTo>
                <a:close/>
                <a:moveTo>
                  <a:pt x="78629" y="3762"/>
                </a:moveTo>
                <a:lnTo>
                  <a:pt x="74343" y="5925"/>
                </a:lnTo>
                <a:lnTo>
                  <a:pt x="73000" y="5887"/>
                </a:lnTo>
                <a:lnTo>
                  <a:pt x="74962" y="4220"/>
                </a:lnTo>
                <a:lnTo>
                  <a:pt x="78134" y="2791"/>
                </a:lnTo>
                <a:lnTo>
                  <a:pt x="80820" y="2086"/>
                </a:lnTo>
                <a:lnTo>
                  <a:pt x="83020" y="2391"/>
                </a:lnTo>
                <a:lnTo>
                  <a:pt x="78629" y="3762"/>
                </a:lnTo>
                <a:close/>
                <a:moveTo>
                  <a:pt x="165840" y="41986"/>
                </a:moveTo>
                <a:lnTo>
                  <a:pt x="158953" y="41577"/>
                </a:lnTo>
                <a:lnTo>
                  <a:pt x="155705" y="42424"/>
                </a:lnTo>
                <a:lnTo>
                  <a:pt x="154286" y="44339"/>
                </a:lnTo>
                <a:lnTo>
                  <a:pt x="153067" y="45196"/>
                </a:lnTo>
                <a:lnTo>
                  <a:pt x="152048" y="44996"/>
                </a:lnTo>
                <a:lnTo>
                  <a:pt x="149981" y="45749"/>
                </a:lnTo>
                <a:lnTo>
                  <a:pt x="146866" y="47444"/>
                </a:lnTo>
                <a:lnTo>
                  <a:pt x="144066" y="48082"/>
                </a:lnTo>
                <a:lnTo>
                  <a:pt x="141561" y="47673"/>
                </a:lnTo>
                <a:lnTo>
                  <a:pt x="140837" y="48082"/>
                </a:lnTo>
                <a:lnTo>
                  <a:pt x="140637" y="48644"/>
                </a:lnTo>
                <a:lnTo>
                  <a:pt x="140256" y="49187"/>
                </a:lnTo>
                <a:lnTo>
                  <a:pt x="139284" y="49473"/>
                </a:lnTo>
                <a:lnTo>
                  <a:pt x="138170" y="49321"/>
                </a:lnTo>
                <a:lnTo>
                  <a:pt x="136922" y="48720"/>
                </a:lnTo>
                <a:lnTo>
                  <a:pt x="136265" y="48978"/>
                </a:lnTo>
                <a:lnTo>
                  <a:pt x="136188" y="50082"/>
                </a:lnTo>
                <a:lnTo>
                  <a:pt x="135512" y="50378"/>
                </a:lnTo>
                <a:lnTo>
                  <a:pt x="134236" y="49854"/>
                </a:lnTo>
                <a:lnTo>
                  <a:pt x="132798" y="50254"/>
                </a:lnTo>
                <a:lnTo>
                  <a:pt x="131197" y="51578"/>
                </a:lnTo>
                <a:lnTo>
                  <a:pt x="128950" y="51854"/>
                </a:lnTo>
                <a:lnTo>
                  <a:pt x="126054" y="51092"/>
                </a:lnTo>
                <a:lnTo>
                  <a:pt x="123816" y="49654"/>
                </a:lnTo>
                <a:lnTo>
                  <a:pt x="122225" y="47539"/>
                </a:lnTo>
                <a:lnTo>
                  <a:pt x="120320" y="47006"/>
                </a:lnTo>
                <a:lnTo>
                  <a:pt x="116986" y="48578"/>
                </a:lnTo>
                <a:lnTo>
                  <a:pt x="115595" y="50416"/>
                </a:lnTo>
                <a:lnTo>
                  <a:pt x="115291" y="51540"/>
                </a:lnTo>
                <a:lnTo>
                  <a:pt x="115614" y="52559"/>
                </a:lnTo>
                <a:lnTo>
                  <a:pt x="115005" y="53235"/>
                </a:lnTo>
                <a:lnTo>
                  <a:pt x="113452" y="53578"/>
                </a:lnTo>
                <a:lnTo>
                  <a:pt x="112271" y="54826"/>
                </a:lnTo>
                <a:lnTo>
                  <a:pt x="111471" y="56979"/>
                </a:lnTo>
                <a:lnTo>
                  <a:pt x="111309" y="58645"/>
                </a:lnTo>
                <a:lnTo>
                  <a:pt x="111795" y="59817"/>
                </a:lnTo>
                <a:lnTo>
                  <a:pt x="111023" y="60674"/>
                </a:lnTo>
                <a:lnTo>
                  <a:pt x="108995" y="61227"/>
                </a:lnTo>
                <a:lnTo>
                  <a:pt x="106604" y="63084"/>
                </a:lnTo>
                <a:lnTo>
                  <a:pt x="103842" y="66246"/>
                </a:lnTo>
                <a:lnTo>
                  <a:pt x="101098" y="68447"/>
                </a:lnTo>
                <a:lnTo>
                  <a:pt x="98365" y="69694"/>
                </a:lnTo>
                <a:lnTo>
                  <a:pt x="97050" y="71085"/>
                </a:lnTo>
                <a:lnTo>
                  <a:pt x="97146" y="72609"/>
                </a:lnTo>
                <a:lnTo>
                  <a:pt x="96974" y="73085"/>
                </a:lnTo>
                <a:lnTo>
                  <a:pt x="96450" y="73266"/>
                </a:lnTo>
                <a:lnTo>
                  <a:pt x="95564" y="73476"/>
                </a:lnTo>
                <a:lnTo>
                  <a:pt x="90297" y="70161"/>
                </a:lnTo>
                <a:lnTo>
                  <a:pt x="88783" y="67846"/>
                </a:lnTo>
                <a:lnTo>
                  <a:pt x="87478" y="68199"/>
                </a:lnTo>
                <a:lnTo>
                  <a:pt x="85820" y="69370"/>
                </a:lnTo>
                <a:lnTo>
                  <a:pt x="83487" y="71971"/>
                </a:lnTo>
                <a:lnTo>
                  <a:pt x="80991" y="75514"/>
                </a:lnTo>
                <a:lnTo>
                  <a:pt x="79781" y="75914"/>
                </a:lnTo>
                <a:lnTo>
                  <a:pt x="73543" y="75381"/>
                </a:lnTo>
                <a:lnTo>
                  <a:pt x="70247" y="75695"/>
                </a:lnTo>
                <a:lnTo>
                  <a:pt x="69571" y="76162"/>
                </a:lnTo>
                <a:lnTo>
                  <a:pt x="69266" y="77457"/>
                </a:lnTo>
                <a:lnTo>
                  <a:pt x="69456" y="79191"/>
                </a:lnTo>
                <a:lnTo>
                  <a:pt x="70361" y="85420"/>
                </a:lnTo>
                <a:lnTo>
                  <a:pt x="70866" y="87982"/>
                </a:lnTo>
                <a:lnTo>
                  <a:pt x="70371" y="88773"/>
                </a:lnTo>
                <a:lnTo>
                  <a:pt x="68694" y="88897"/>
                </a:lnTo>
                <a:lnTo>
                  <a:pt x="66513" y="89259"/>
                </a:lnTo>
                <a:lnTo>
                  <a:pt x="65322" y="90430"/>
                </a:lnTo>
                <a:lnTo>
                  <a:pt x="65037" y="91640"/>
                </a:lnTo>
                <a:lnTo>
                  <a:pt x="64922" y="93326"/>
                </a:lnTo>
                <a:lnTo>
                  <a:pt x="64237" y="95069"/>
                </a:lnTo>
                <a:lnTo>
                  <a:pt x="62894" y="96317"/>
                </a:lnTo>
                <a:lnTo>
                  <a:pt x="61560" y="96764"/>
                </a:lnTo>
                <a:lnTo>
                  <a:pt x="54121" y="97098"/>
                </a:lnTo>
                <a:lnTo>
                  <a:pt x="54254" y="94221"/>
                </a:lnTo>
                <a:lnTo>
                  <a:pt x="52111" y="93050"/>
                </a:lnTo>
                <a:lnTo>
                  <a:pt x="50892" y="90649"/>
                </a:lnTo>
                <a:lnTo>
                  <a:pt x="49825" y="89030"/>
                </a:lnTo>
                <a:lnTo>
                  <a:pt x="50178" y="88059"/>
                </a:lnTo>
                <a:lnTo>
                  <a:pt x="50073" y="86906"/>
                </a:lnTo>
                <a:lnTo>
                  <a:pt x="47044" y="86011"/>
                </a:lnTo>
                <a:lnTo>
                  <a:pt x="44215" y="86706"/>
                </a:lnTo>
                <a:lnTo>
                  <a:pt x="42586" y="86249"/>
                </a:lnTo>
                <a:lnTo>
                  <a:pt x="41386" y="85639"/>
                </a:lnTo>
                <a:lnTo>
                  <a:pt x="43453" y="84220"/>
                </a:lnTo>
                <a:lnTo>
                  <a:pt x="43596" y="83353"/>
                </a:lnTo>
                <a:lnTo>
                  <a:pt x="42929" y="82734"/>
                </a:lnTo>
                <a:lnTo>
                  <a:pt x="42253" y="82315"/>
                </a:lnTo>
                <a:lnTo>
                  <a:pt x="42453" y="80705"/>
                </a:lnTo>
                <a:lnTo>
                  <a:pt x="42872" y="78800"/>
                </a:lnTo>
                <a:lnTo>
                  <a:pt x="44034" y="74352"/>
                </a:lnTo>
                <a:lnTo>
                  <a:pt x="43605" y="73571"/>
                </a:lnTo>
                <a:lnTo>
                  <a:pt x="41710" y="72228"/>
                </a:lnTo>
                <a:lnTo>
                  <a:pt x="39310" y="72095"/>
                </a:lnTo>
                <a:lnTo>
                  <a:pt x="36662" y="72514"/>
                </a:lnTo>
                <a:lnTo>
                  <a:pt x="35385" y="71828"/>
                </a:lnTo>
                <a:lnTo>
                  <a:pt x="34271" y="70295"/>
                </a:lnTo>
                <a:lnTo>
                  <a:pt x="32385" y="69561"/>
                </a:lnTo>
                <a:lnTo>
                  <a:pt x="29042" y="70780"/>
                </a:lnTo>
                <a:lnTo>
                  <a:pt x="25498" y="72619"/>
                </a:lnTo>
                <a:lnTo>
                  <a:pt x="24413" y="73285"/>
                </a:lnTo>
                <a:lnTo>
                  <a:pt x="23517" y="73200"/>
                </a:lnTo>
                <a:lnTo>
                  <a:pt x="23117" y="71819"/>
                </a:lnTo>
                <a:lnTo>
                  <a:pt x="22936" y="70190"/>
                </a:lnTo>
                <a:lnTo>
                  <a:pt x="22717" y="69790"/>
                </a:lnTo>
                <a:lnTo>
                  <a:pt x="20831" y="69209"/>
                </a:lnTo>
                <a:lnTo>
                  <a:pt x="18631" y="68789"/>
                </a:lnTo>
                <a:lnTo>
                  <a:pt x="17507" y="68342"/>
                </a:lnTo>
                <a:lnTo>
                  <a:pt x="16450" y="67237"/>
                </a:lnTo>
                <a:lnTo>
                  <a:pt x="13811" y="65799"/>
                </a:lnTo>
                <a:lnTo>
                  <a:pt x="13211" y="64732"/>
                </a:lnTo>
                <a:lnTo>
                  <a:pt x="9687" y="62294"/>
                </a:lnTo>
                <a:lnTo>
                  <a:pt x="8973" y="61084"/>
                </a:lnTo>
                <a:lnTo>
                  <a:pt x="8163" y="60198"/>
                </a:lnTo>
                <a:lnTo>
                  <a:pt x="6467" y="59074"/>
                </a:lnTo>
                <a:lnTo>
                  <a:pt x="5144" y="59341"/>
                </a:lnTo>
                <a:lnTo>
                  <a:pt x="676" y="57941"/>
                </a:lnTo>
                <a:lnTo>
                  <a:pt x="0" y="57817"/>
                </a:lnTo>
                <a:lnTo>
                  <a:pt x="619" y="56588"/>
                </a:lnTo>
                <a:lnTo>
                  <a:pt x="2029" y="54693"/>
                </a:lnTo>
                <a:lnTo>
                  <a:pt x="5096" y="52578"/>
                </a:lnTo>
                <a:lnTo>
                  <a:pt x="5353" y="50863"/>
                </a:lnTo>
                <a:lnTo>
                  <a:pt x="4553" y="47587"/>
                </a:lnTo>
                <a:lnTo>
                  <a:pt x="3743" y="45463"/>
                </a:lnTo>
                <a:lnTo>
                  <a:pt x="4182" y="44510"/>
                </a:lnTo>
                <a:lnTo>
                  <a:pt x="5144" y="40681"/>
                </a:lnTo>
                <a:lnTo>
                  <a:pt x="5887" y="39796"/>
                </a:lnTo>
                <a:lnTo>
                  <a:pt x="10325" y="37852"/>
                </a:lnTo>
                <a:lnTo>
                  <a:pt x="10735" y="37585"/>
                </a:lnTo>
                <a:lnTo>
                  <a:pt x="14240" y="34871"/>
                </a:lnTo>
                <a:lnTo>
                  <a:pt x="18126" y="31861"/>
                </a:lnTo>
                <a:lnTo>
                  <a:pt x="22165" y="28537"/>
                </a:lnTo>
                <a:lnTo>
                  <a:pt x="26680" y="24813"/>
                </a:lnTo>
                <a:lnTo>
                  <a:pt x="29166" y="22631"/>
                </a:lnTo>
                <a:lnTo>
                  <a:pt x="30318" y="21689"/>
                </a:lnTo>
                <a:lnTo>
                  <a:pt x="32918" y="22460"/>
                </a:lnTo>
                <a:lnTo>
                  <a:pt x="34966" y="20698"/>
                </a:lnTo>
                <a:lnTo>
                  <a:pt x="36147" y="20107"/>
                </a:lnTo>
                <a:lnTo>
                  <a:pt x="38919" y="18002"/>
                </a:lnTo>
                <a:lnTo>
                  <a:pt x="39776" y="17545"/>
                </a:lnTo>
                <a:lnTo>
                  <a:pt x="44406" y="16678"/>
                </a:lnTo>
                <a:lnTo>
                  <a:pt x="46644" y="16697"/>
                </a:lnTo>
                <a:lnTo>
                  <a:pt x="48606" y="18840"/>
                </a:lnTo>
                <a:lnTo>
                  <a:pt x="50159" y="20012"/>
                </a:lnTo>
                <a:lnTo>
                  <a:pt x="53083" y="19012"/>
                </a:lnTo>
                <a:lnTo>
                  <a:pt x="55531" y="18793"/>
                </a:lnTo>
                <a:lnTo>
                  <a:pt x="65656" y="20784"/>
                </a:lnTo>
                <a:lnTo>
                  <a:pt x="69675" y="19907"/>
                </a:lnTo>
                <a:lnTo>
                  <a:pt x="77057" y="19717"/>
                </a:lnTo>
                <a:lnTo>
                  <a:pt x="80382" y="20212"/>
                </a:lnTo>
                <a:lnTo>
                  <a:pt x="85068" y="17402"/>
                </a:lnTo>
                <a:lnTo>
                  <a:pt x="88078" y="16831"/>
                </a:lnTo>
                <a:lnTo>
                  <a:pt x="91612" y="15516"/>
                </a:lnTo>
                <a:lnTo>
                  <a:pt x="91145" y="14164"/>
                </a:lnTo>
                <a:lnTo>
                  <a:pt x="90297" y="13554"/>
                </a:lnTo>
                <a:lnTo>
                  <a:pt x="95688" y="14144"/>
                </a:lnTo>
                <a:lnTo>
                  <a:pt x="103718" y="17002"/>
                </a:lnTo>
                <a:lnTo>
                  <a:pt x="112271" y="16488"/>
                </a:lnTo>
                <a:lnTo>
                  <a:pt x="115357" y="14945"/>
                </a:lnTo>
                <a:lnTo>
                  <a:pt x="117348" y="14507"/>
                </a:lnTo>
                <a:lnTo>
                  <a:pt x="126111" y="17440"/>
                </a:lnTo>
                <a:lnTo>
                  <a:pt x="128416" y="19698"/>
                </a:lnTo>
                <a:lnTo>
                  <a:pt x="130216" y="19917"/>
                </a:lnTo>
                <a:lnTo>
                  <a:pt x="131617" y="19402"/>
                </a:lnTo>
                <a:lnTo>
                  <a:pt x="131997" y="18936"/>
                </a:lnTo>
                <a:lnTo>
                  <a:pt x="130273" y="18440"/>
                </a:lnTo>
                <a:lnTo>
                  <a:pt x="129483" y="17736"/>
                </a:lnTo>
                <a:lnTo>
                  <a:pt x="136388" y="19126"/>
                </a:lnTo>
                <a:lnTo>
                  <a:pt x="149381" y="29766"/>
                </a:lnTo>
                <a:lnTo>
                  <a:pt x="149647" y="30632"/>
                </a:lnTo>
                <a:lnTo>
                  <a:pt x="144094" y="27489"/>
                </a:lnTo>
                <a:lnTo>
                  <a:pt x="141161" y="27727"/>
                </a:lnTo>
                <a:lnTo>
                  <a:pt x="140389" y="28232"/>
                </a:lnTo>
                <a:lnTo>
                  <a:pt x="140560" y="29946"/>
                </a:lnTo>
                <a:lnTo>
                  <a:pt x="140827" y="30747"/>
                </a:lnTo>
                <a:lnTo>
                  <a:pt x="142085" y="30842"/>
                </a:lnTo>
                <a:lnTo>
                  <a:pt x="143018" y="30375"/>
                </a:lnTo>
                <a:lnTo>
                  <a:pt x="145314" y="30937"/>
                </a:lnTo>
                <a:lnTo>
                  <a:pt x="146837" y="32080"/>
                </a:lnTo>
                <a:lnTo>
                  <a:pt x="148676" y="33833"/>
                </a:lnTo>
                <a:lnTo>
                  <a:pt x="149781" y="35728"/>
                </a:lnTo>
                <a:lnTo>
                  <a:pt x="150971" y="35757"/>
                </a:lnTo>
                <a:lnTo>
                  <a:pt x="152143" y="34614"/>
                </a:lnTo>
                <a:lnTo>
                  <a:pt x="154353" y="34471"/>
                </a:lnTo>
                <a:lnTo>
                  <a:pt x="155781" y="35747"/>
                </a:lnTo>
                <a:lnTo>
                  <a:pt x="156801" y="35671"/>
                </a:lnTo>
                <a:lnTo>
                  <a:pt x="155381" y="33690"/>
                </a:lnTo>
                <a:lnTo>
                  <a:pt x="152038" y="31718"/>
                </a:lnTo>
                <a:lnTo>
                  <a:pt x="152829" y="31632"/>
                </a:lnTo>
                <a:lnTo>
                  <a:pt x="160239" y="35166"/>
                </a:lnTo>
                <a:lnTo>
                  <a:pt x="162335" y="39605"/>
                </a:lnTo>
                <a:lnTo>
                  <a:pt x="164078" y="40605"/>
                </a:lnTo>
                <a:lnTo>
                  <a:pt x="165840" y="41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B3221111-6D87-F2B3-5885-8DA770D06335}"/>
              </a:ext>
            </a:extLst>
          </p:cNvPr>
          <p:cNvSpPr/>
          <p:nvPr/>
        </p:nvSpPr>
        <p:spPr>
          <a:xfrm>
            <a:off x="6170521" y="3265250"/>
            <a:ext cx="157353" cy="153238"/>
          </a:xfrm>
          <a:custGeom>
            <a:avLst/>
            <a:gdLst>
              <a:gd name="connsiteX0" fmla="*/ 80239 w 157353"/>
              <a:gd name="connsiteY0" fmla="*/ 1305 h 153238"/>
              <a:gd name="connsiteX1" fmla="*/ 81677 w 157353"/>
              <a:gd name="connsiteY1" fmla="*/ 1886 h 153238"/>
              <a:gd name="connsiteX2" fmla="*/ 86439 w 157353"/>
              <a:gd name="connsiteY2" fmla="*/ 4534 h 153238"/>
              <a:gd name="connsiteX3" fmla="*/ 89735 w 157353"/>
              <a:gd name="connsiteY3" fmla="*/ 7515 h 153238"/>
              <a:gd name="connsiteX4" fmla="*/ 91564 w 157353"/>
              <a:gd name="connsiteY4" fmla="*/ 10820 h 153238"/>
              <a:gd name="connsiteX5" fmla="*/ 94041 w 157353"/>
              <a:gd name="connsiteY5" fmla="*/ 13373 h 153238"/>
              <a:gd name="connsiteX6" fmla="*/ 97165 w 157353"/>
              <a:gd name="connsiteY6" fmla="*/ 15183 h 153238"/>
              <a:gd name="connsiteX7" fmla="*/ 99641 w 157353"/>
              <a:gd name="connsiteY7" fmla="*/ 17631 h 153238"/>
              <a:gd name="connsiteX8" fmla="*/ 101470 w 157353"/>
              <a:gd name="connsiteY8" fmla="*/ 20717 h 153238"/>
              <a:gd name="connsiteX9" fmla="*/ 104032 w 157353"/>
              <a:gd name="connsiteY9" fmla="*/ 22450 h 153238"/>
              <a:gd name="connsiteX10" fmla="*/ 107318 w 157353"/>
              <a:gd name="connsiteY10" fmla="*/ 22822 h 153238"/>
              <a:gd name="connsiteX11" fmla="*/ 109395 w 157353"/>
              <a:gd name="connsiteY11" fmla="*/ 23879 h 153238"/>
              <a:gd name="connsiteX12" fmla="*/ 110271 w 157353"/>
              <a:gd name="connsiteY12" fmla="*/ 25622 h 153238"/>
              <a:gd name="connsiteX13" fmla="*/ 112062 w 157353"/>
              <a:gd name="connsiteY13" fmla="*/ 27194 h 153238"/>
              <a:gd name="connsiteX14" fmla="*/ 114758 w 157353"/>
              <a:gd name="connsiteY14" fmla="*/ 28603 h 153238"/>
              <a:gd name="connsiteX15" fmla="*/ 118939 w 157353"/>
              <a:gd name="connsiteY15" fmla="*/ 29375 h 153238"/>
              <a:gd name="connsiteX16" fmla="*/ 126959 w 157353"/>
              <a:gd name="connsiteY16" fmla="*/ 29566 h 153238"/>
              <a:gd name="connsiteX17" fmla="*/ 127673 w 157353"/>
              <a:gd name="connsiteY17" fmla="*/ 29604 h 153238"/>
              <a:gd name="connsiteX18" fmla="*/ 129483 w 157353"/>
              <a:gd name="connsiteY18" fmla="*/ 30042 h 153238"/>
              <a:gd name="connsiteX19" fmla="*/ 131598 w 157353"/>
              <a:gd name="connsiteY19" fmla="*/ 29489 h 153238"/>
              <a:gd name="connsiteX20" fmla="*/ 134179 w 157353"/>
              <a:gd name="connsiteY20" fmla="*/ 28394 h 153238"/>
              <a:gd name="connsiteX21" fmla="*/ 135007 w 157353"/>
              <a:gd name="connsiteY21" fmla="*/ 27737 h 153238"/>
              <a:gd name="connsiteX22" fmla="*/ 137713 w 157353"/>
              <a:gd name="connsiteY22" fmla="*/ 24136 h 153238"/>
              <a:gd name="connsiteX23" fmla="*/ 139208 w 157353"/>
              <a:gd name="connsiteY23" fmla="*/ 24451 h 153238"/>
              <a:gd name="connsiteX24" fmla="*/ 142180 w 157353"/>
              <a:gd name="connsiteY24" fmla="*/ 24012 h 153238"/>
              <a:gd name="connsiteX25" fmla="*/ 143980 w 157353"/>
              <a:gd name="connsiteY25" fmla="*/ 23212 h 153238"/>
              <a:gd name="connsiteX26" fmla="*/ 144113 w 157353"/>
              <a:gd name="connsiteY26" fmla="*/ 23212 h 153238"/>
              <a:gd name="connsiteX27" fmla="*/ 143999 w 157353"/>
              <a:gd name="connsiteY27" fmla="*/ 24136 h 153238"/>
              <a:gd name="connsiteX28" fmla="*/ 143799 w 157353"/>
              <a:gd name="connsiteY28" fmla="*/ 25746 h 153238"/>
              <a:gd name="connsiteX29" fmla="*/ 142342 w 157353"/>
              <a:gd name="connsiteY29" fmla="*/ 26879 h 153238"/>
              <a:gd name="connsiteX30" fmla="*/ 143818 w 157353"/>
              <a:gd name="connsiteY30" fmla="*/ 29499 h 153238"/>
              <a:gd name="connsiteX31" fmla="*/ 145228 w 157353"/>
              <a:gd name="connsiteY31" fmla="*/ 33747 h 153238"/>
              <a:gd name="connsiteX32" fmla="*/ 144437 w 157353"/>
              <a:gd name="connsiteY32" fmla="*/ 35843 h 153238"/>
              <a:gd name="connsiteX33" fmla="*/ 145399 w 157353"/>
              <a:gd name="connsiteY33" fmla="*/ 37471 h 153238"/>
              <a:gd name="connsiteX34" fmla="*/ 148104 w 157353"/>
              <a:gd name="connsiteY34" fmla="*/ 38643 h 153238"/>
              <a:gd name="connsiteX35" fmla="*/ 148352 w 157353"/>
              <a:gd name="connsiteY35" fmla="*/ 39110 h 153238"/>
              <a:gd name="connsiteX36" fmla="*/ 147524 w 157353"/>
              <a:gd name="connsiteY36" fmla="*/ 39595 h 153238"/>
              <a:gd name="connsiteX37" fmla="*/ 146838 w 157353"/>
              <a:gd name="connsiteY37" fmla="*/ 40977 h 153238"/>
              <a:gd name="connsiteX38" fmla="*/ 146761 w 157353"/>
              <a:gd name="connsiteY38" fmla="*/ 43491 h 153238"/>
              <a:gd name="connsiteX39" fmla="*/ 149123 w 157353"/>
              <a:gd name="connsiteY39" fmla="*/ 45872 h 153238"/>
              <a:gd name="connsiteX40" fmla="*/ 153924 w 157353"/>
              <a:gd name="connsiteY40" fmla="*/ 48101 h 153238"/>
              <a:gd name="connsiteX41" fmla="*/ 155458 w 157353"/>
              <a:gd name="connsiteY41" fmla="*/ 48473 h 153238"/>
              <a:gd name="connsiteX42" fmla="*/ 156048 w 157353"/>
              <a:gd name="connsiteY42" fmla="*/ 49330 h 153238"/>
              <a:gd name="connsiteX43" fmla="*/ 156849 w 157353"/>
              <a:gd name="connsiteY43" fmla="*/ 49892 h 153238"/>
              <a:gd name="connsiteX44" fmla="*/ 157325 w 157353"/>
              <a:gd name="connsiteY44" fmla="*/ 50578 h 153238"/>
              <a:gd name="connsiteX45" fmla="*/ 157353 w 157353"/>
              <a:gd name="connsiteY45" fmla="*/ 51463 h 153238"/>
              <a:gd name="connsiteX46" fmla="*/ 157001 w 157353"/>
              <a:gd name="connsiteY46" fmla="*/ 52073 h 153238"/>
              <a:gd name="connsiteX47" fmla="*/ 154724 w 157353"/>
              <a:gd name="connsiteY47" fmla="*/ 52283 h 153238"/>
              <a:gd name="connsiteX48" fmla="*/ 152134 w 157353"/>
              <a:gd name="connsiteY48" fmla="*/ 52264 h 153238"/>
              <a:gd name="connsiteX49" fmla="*/ 150286 w 157353"/>
              <a:gd name="connsiteY49" fmla="*/ 51187 h 153238"/>
              <a:gd name="connsiteX50" fmla="*/ 150114 w 157353"/>
              <a:gd name="connsiteY50" fmla="*/ 51978 h 153238"/>
              <a:gd name="connsiteX51" fmla="*/ 150086 w 157353"/>
              <a:gd name="connsiteY51" fmla="*/ 52873 h 153238"/>
              <a:gd name="connsiteX52" fmla="*/ 148295 w 157353"/>
              <a:gd name="connsiteY52" fmla="*/ 53416 h 153238"/>
              <a:gd name="connsiteX53" fmla="*/ 149286 w 157353"/>
              <a:gd name="connsiteY53" fmla="*/ 59579 h 153238"/>
              <a:gd name="connsiteX54" fmla="*/ 148886 w 157353"/>
              <a:gd name="connsiteY54" fmla="*/ 61350 h 153238"/>
              <a:gd name="connsiteX55" fmla="*/ 148228 w 157353"/>
              <a:gd name="connsiteY55" fmla="*/ 61951 h 153238"/>
              <a:gd name="connsiteX56" fmla="*/ 147619 w 157353"/>
              <a:gd name="connsiteY56" fmla="*/ 61703 h 153238"/>
              <a:gd name="connsiteX57" fmla="*/ 146866 w 157353"/>
              <a:gd name="connsiteY57" fmla="*/ 61636 h 153238"/>
              <a:gd name="connsiteX58" fmla="*/ 146495 w 157353"/>
              <a:gd name="connsiteY58" fmla="*/ 62217 h 153238"/>
              <a:gd name="connsiteX59" fmla="*/ 146809 w 157353"/>
              <a:gd name="connsiteY59" fmla="*/ 63532 h 153238"/>
              <a:gd name="connsiteX60" fmla="*/ 145047 w 157353"/>
              <a:gd name="connsiteY60" fmla="*/ 63684 h 153238"/>
              <a:gd name="connsiteX61" fmla="*/ 142247 w 157353"/>
              <a:gd name="connsiteY61" fmla="*/ 63008 h 153238"/>
              <a:gd name="connsiteX62" fmla="*/ 140961 w 157353"/>
              <a:gd name="connsiteY62" fmla="*/ 61817 h 153238"/>
              <a:gd name="connsiteX63" fmla="*/ 140741 w 157353"/>
              <a:gd name="connsiteY63" fmla="*/ 60607 h 153238"/>
              <a:gd name="connsiteX64" fmla="*/ 140723 w 157353"/>
              <a:gd name="connsiteY64" fmla="*/ 59474 h 153238"/>
              <a:gd name="connsiteX65" fmla="*/ 139827 w 157353"/>
              <a:gd name="connsiteY65" fmla="*/ 57617 h 153238"/>
              <a:gd name="connsiteX66" fmla="*/ 137599 w 157353"/>
              <a:gd name="connsiteY66" fmla="*/ 55693 h 153238"/>
              <a:gd name="connsiteX67" fmla="*/ 132941 w 157353"/>
              <a:gd name="connsiteY67" fmla="*/ 55378 h 153238"/>
              <a:gd name="connsiteX68" fmla="*/ 131216 w 157353"/>
              <a:gd name="connsiteY68" fmla="*/ 54769 h 153238"/>
              <a:gd name="connsiteX69" fmla="*/ 129435 w 157353"/>
              <a:gd name="connsiteY69" fmla="*/ 54073 h 153238"/>
              <a:gd name="connsiteX70" fmla="*/ 127492 w 157353"/>
              <a:gd name="connsiteY70" fmla="*/ 53549 h 153238"/>
              <a:gd name="connsiteX71" fmla="*/ 125702 w 157353"/>
              <a:gd name="connsiteY71" fmla="*/ 53597 h 153238"/>
              <a:gd name="connsiteX72" fmla="*/ 123540 w 157353"/>
              <a:gd name="connsiteY72" fmla="*/ 54112 h 153238"/>
              <a:gd name="connsiteX73" fmla="*/ 119768 w 157353"/>
              <a:gd name="connsiteY73" fmla="*/ 53264 h 153238"/>
              <a:gd name="connsiteX74" fmla="*/ 118491 w 157353"/>
              <a:gd name="connsiteY74" fmla="*/ 54397 h 153238"/>
              <a:gd name="connsiteX75" fmla="*/ 116510 w 157353"/>
              <a:gd name="connsiteY75" fmla="*/ 55702 h 153238"/>
              <a:gd name="connsiteX76" fmla="*/ 114862 w 157353"/>
              <a:gd name="connsiteY76" fmla="*/ 55674 h 153238"/>
              <a:gd name="connsiteX77" fmla="*/ 111586 w 157353"/>
              <a:gd name="connsiteY77" fmla="*/ 52644 h 153238"/>
              <a:gd name="connsiteX78" fmla="*/ 110604 w 157353"/>
              <a:gd name="connsiteY78" fmla="*/ 52454 h 153238"/>
              <a:gd name="connsiteX79" fmla="*/ 107738 w 157353"/>
              <a:gd name="connsiteY79" fmla="*/ 53997 h 153238"/>
              <a:gd name="connsiteX80" fmla="*/ 106566 w 157353"/>
              <a:gd name="connsiteY80" fmla="*/ 54083 h 153238"/>
              <a:gd name="connsiteX81" fmla="*/ 105670 w 157353"/>
              <a:gd name="connsiteY81" fmla="*/ 53597 h 153238"/>
              <a:gd name="connsiteX82" fmla="*/ 101794 w 157353"/>
              <a:gd name="connsiteY82" fmla="*/ 52435 h 153238"/>
              <a:gd name="connsiteX83" fmla="*/ 100041 w 157353"/>
              <a:gd name="connsiteY83" fmla="*/ 52188 h 153238"/>
              <a:gd name="connsiteX84" fmla="*/ 98756 w 157353"/>
              <a:gd name="connsiteY84" fmla="*/ 52740 h 153238"/>
              <a:gd name="connsiteX85" fmla="*/ 96479 w 157353"/>
              <a:gd name="connsiteY85" fmla="*/ 52149 h 153238"/>
              <a:gd name="connsiteX86" fmla="*/ 90954 w 157353"/>
              <a:gd name="connsiteY86" fmla="*/ 48177 h 153238"/>
              <a:gd name="connsiteX87" fmla="*/ 87535 w 157353"/>
              <a:gd name="connsiteY87" fmla="*/ 51197 h 153238"/>
              <a:gd name="connsiteX88" fmla="*/ 80582 w 157353"/>
              <a:gd name="connsiteY88" fmla="*/ 50444 h 153238"/>
              <a:gd name="connsiteX89" fmla="*/ 78515 w 157353"/>
              <a:gd name="connsiteY89" fmla="*/ 52511 h 153238"/>
              <a:gd name="connsiteX90" fmla="*/ 76152 w 157353"/>
              <a:gd name="connsiteY90" fmla="*/ 56426 h 153238"/>
              <a:gd name="connsiteX91" fmla="*/ 74238 w 157353"/>
              <a:gd name="connsiteY91" fmla="*/ 58293 h 153238"/>
              <a:gd name="connsiteX92" fmla="*/ 72571 w 157353"/>
              <a:gd name="connsiteY92" fmla="*/ 57626 h 153238"/>
              <a:gd name="connsiteX93" fmla="*/ 70600 w 157353"/>
              <a:gd name="connsiteY93" fmla="*/ 55902 h 153238"/>
              <a:gd name="connsiteX94" fmla="*/ 67152 w 157353"/>
              <a:gd name="connsiteY94" fmla="*/ 51473 h 153238"/>
              <a:gd name="connsiteX95" fmla="*/ 65408 w 157353"/>
              <a:gd name="connsiteY95" fmla="*/ 50673 h 153238"/>
              <a:gd name="connsiteX96" fmla="*/ 63408 w 157353"/>
              <a:gd name="connsiteY96" fmla="*/ 50482 h 153238"/>
              <a:gd name="connsiteX97" fmla="*/ 61665 w 157353"/>
              <a:gd name="connsiteY97" fmla="*/ 50978 h 153238"/>
              <a:gd name="connsiteX98" fmla="*/ 60732 w 157353"/>
              <a:gd name="connsiteY98" fmla="*/ 51873 h 153238"/>
              <a:gd name="connsiteX99" fmla="*/ 60017 w 157353"/>
              <a:gd name="connsiteY99" fmla="*/ 58341 h 153238"/>
              <a:gd name="connsiteX100" fmla="*/ 59389 w 157353"/>
              <a:gd name="connsiteY100" fmla="*/ 64027 h 153238"/>
              <a:gd name="connsiteX101" fmla="*/ 59350 w 157353"/>
              <a:gd name="connsiteY101" fmla="*/ 67427 h 153238"/>
              <a:gd name="connsiteX102" fmla="*/ 63179 w 157353"/>
              <a:gd name="connsiteY102" fmla="*/ 70571 h 153238"/>
              <a:gd name="connsiteX103" fmla="*/ 67704 w 157353"/>
              <a:gd name="connsiteY103" fmla="*/ 75971 h 153238"/>
              <a:gd name="connsiteX104" fmla="*/ 69152 w 157353"/>
              <a:gd name="connsiteY104" fmla="*/ 76590 h 153238"/>
              <a:gd name="connsiteX105" fmla="*/ 69875 w 157353"/>
              <a:gd name="connsiteY105" fmla="*/ 78352 h 153238"/>
              <a:gd name="connsiteX106" fmla="*/ 70933 w 157353"/>
              <a:gd name="connsiteY106" fmla="*/ 82896 h 153238"/>
              <a:gd name="connsiteX107" fmla="*/ 72124 w 157353"/>
              <a:gd name="connsiteY107" fmla="*/ 87992 h 153238"/>
              <a:gd name="connsiteX108" fmla="*/ 74419 w 157353"/>
              <a:gd name="connsiteY108" fmla="*/ 91364 h 153238"/>
              <a:gd name="connsiteX109" fmla="*/ 76486 w 157353"/>
              <a:gd name="connsiteY109" fmla="*/ 93764 h 153238"/>
              <a:gd name="connsiteX110" fmla="*/ 79010 w 157353"/>
              <a:gd name="connsiteY110" fmla="*/ 95878 h 153238"/>
              <a:gd name="connsiteX111" fmla="*/ 82182 w 157353"/>
              <a:gd name="connsiteY111" fmla="*/ 99184 h 153238"/>
              <a:gd name="connsiteX112" fmla="*/ 84773 w 157353"/>
              <a:gd name="connsiteY112" fmla="*/ 102813 h 153238"/>
              <a:gd name="connsiteX113" fmla="*/ 85459 w 157353"/>
              <a:gd name="connsiteY113" fmla="*/ 104146 h 153238"/>
              <a:gd name="connsiteX114" fmla="*/ 90497 w 157353"/>
              <a:gd name="connsiteY114" fmla="*/ 108928 h 153238"/>
              <a:gd name="connsiteX115" fmla="*/ 95384 w 157353"/>
              <a:gd name="connsiteY115" fmla="*/ 113795 h 153238"/>
              <a:gd name="connsiteX116" fmla="*/ 99746 w 157353"/>
              <a:gd name="connsiteY116" fmla="*/ 115500 h 153238"/>
              <a:gd name="connsiteX117" fmla="*/ 100432 w 157353"/>
              <a:gd name="connsiteY117" fmla="*/ 116396 h 153238"/>
              <a:gd name="connsiteX118" fmla="*/ 100470 w 157353"/>
              <a:gd name="connsiteY118" fmla="*/ 120129 h 153238"/>
              <a:gd name="connsiteX119" fmla="*/ 100946 w 157353"/>
              <a:gd name="connsiteY119" fmla="*/ 121530 h 153238"/>
              <a:gd name="connsiteX120" fmla="*/ 103861 w 157353"/>
              <a:gd name="connsiteY120" fmla="*/ 125434 h 153238"/>
              <a:gd name="connsiteX121" fmla="*/ 109814 w 157353"/>
              <a:gd name="connsiteY121" fmla="*/ 131140 h 153238"/>
              <a:gd name="connsiteX122" fmla="*/ 110500 w 157353"/>
              <a:gd name="connsiteY122" fmla="*/ 132454 h 153238"/>
              <a:gd name="connsiteX123" fmla="*/ 110700 w 157353"/>
              <a:gd name="connsiteY123" fmla="*/ 133426 h 153238"/>
              <a:gd name="connsiteX124" fmla="*/ 110319 w 157353"/>
              <a:gd name="connsiteY124" fmla="*/ 134169 h 153238"/>
              <a:gd name="connsiteX125" fmla="*/ 108757 w 157353"/>
              <a:gd name="connsiteY125" fmla="*/ 134950 h 153238"/>
              <a:gd name="connsiteX126" fmla="*/ 107480 w 157353"/>
              <a:gd name="connsiteY126" fmla="*/ 134083 h 153238"/>
              <a:gd name="connsiteX127" fmla="*/ 101937 w 157353"/>
              <a:gd name="connsiteY127" fmla="*/ 128521 h 153238"/>
              <a:gd name="connsiteX128" fmla="*/ 96574 w 157353"/>
              <a:gd name="connsiteY128" fmla="*/ 125006 h 153238"/>
              <a:gd name="connsiteX129" fmla="*/ 90526 w 157353"/>
              <a:gd name="connsiteY129" fmla="*/ 118376 h 153238"/>
              <a:gd name="connsiteX130" fmla="*/ 82429 w 157353"/>
              <a:gd name="connsiteY130" fmla="*/ 115748 h 153238"/>
              <a:gd name="connsiteX131" fmla="*/ 76914 w 157353"/>
              <a:gd name="connsiteY131" fmla="*/ 112833 h 153238"/>
              <a:gd name="connsiteX132" fmla="*/ 73571 w 157353"/>
              <a:gd name="connsiteY132" fmla="*/ 113271 h 153238"/>
              <a:gd name="connsiteX133" fmla="*/ 69885 w 157353"/>
              <a:gd name="connsiteY133" fmla="*/ 114185 h 153238"/>
              <a:gd name="connsiteX134" fmla="*/ 67609 w 157353"/>
              <a:gd name="connsiteY134" fmla="*/ 114214 h 153238"/>
              <a:gd name="connsiteX135" fmla="*/ 65990 w 157353"/>
              <a:gd name="connsiteY135" fmla="*/ 113690 h 153238"/>
              <a:gd name="connsiteX136" fmla="*/ 64847 w 157353"/>
              <a:gd name="connsiteY136" fmla="*/ 111881 h 153238"/>
              <a:gd name="connsiteX137" fmla="*/ 65018 w 157353"/>
              <a:gd name="connsiteY137" fmla="*/ 110480 h 153238"/>
              <a:gd name="connsiteX138" fmla="*/ 64818 w 157353"/>
              <a:gd name="connsiteY138" fmla="*/ 108661 h 153238"/>
              <a:gd name="connsiteX139" fmla="*/ 61589 w 157353"/>
              <a:gd name="connsiteY139" fmla="*/ 105737 h 153238"/>
              <a:gd name="connsiteX140" fmla="*/ 57178 w 157353"/>
              <a:gd name="connsiteY140" fmla="*/ 102956 h 153238"/>
              <a:gd name="connsiteX141" fmla="*/ 53007 w 157353"/>
              <a:gd name="connsiteY141" fmla="*/ 99355 h 153238"/>
              <a:gd name="connsiteX142" fmla="*/ 44625 w 157353"/>
              <a:gd name="connsiteY142" fmla="*/ 89602 h 153238"/>
              <a:gd name="connsiteX143" fmla="*/ 42939 w 157353"/>
              <a:gd name="connsiteY143" fmla="*/ 86449 h 153238"/>
              <a:gd name="connsiteX144" fmla="*/ 44587 w 157353"/>
              <a:gd name="connsiteY144" fmla="*/ 85849 h 153238"/>
              <a:gd name="connsiteX145" fmla="*/ 45834 w 157353"/>
              <a:gd name="connsiteY145" fmla="*/ 85906 h 153238"/>
              <a:gd name="connsiteX146" fmla="*/ 47244 w 157353"/>
              <a:gd name="connsiteY146" fmla="*/ 85258 h 153238"/>
              <a:gd name="connsiteX147" fmla="*/ 49530 w 157353"/>
              <a:gd name="connsiteY147" fmla="*/ 85249 h 153238"/>
              <a:gd name="connsiteX148" fmla="*/ 52235 w 157353"/>
              <a:gd name="connsiteY148" fmla="*/ 85887 h 153238"/>
              <a:gd name="connsiteX149" fmla="*/ 49845 w 157353"/>
              <a:gd name="connsiteY149" fmla="*/ 83791 h 153238"/>
              <a:gd name="connsiteX150" fmla="*/ 46863 w 157353"/>
              <a:gd name="connsiteY150" fmla="*/ 81734 h 153238"/>
              <a:gd name="connsiteX151" fmla="*/ 39148 w 157353"/>
              <a:gd name="connsiteY151" fmla="*/ 73542 h 153238"/>
              <a:gd name="connsiteX152" fmla="*/ 36843 w 157353"/>
              <a:gd name="connsiteY152" fmla="*/ 69656 h 153238"/>
              <a:gd name="connsiteX153" fmla="*/ 36576 w 157353"/>
              <a:gd name="connsiteY153" fmla="*/ 65465 h 153238"/>
              <a:gd name="connsiteX154" fmla="*/ 37148 w 157353"/>
              <a:gd name="connsiteY154" fmla="*/ 59712 h 153238"/>
              <a:gd name="connsiteX155" fmla="*/ 35757 w 157353"/>
              <a:gd name="connsiteY155" fmla="*/ 55578 h 153238"/>
              <a:gd name="connsiteX156" fmla="*/ 29804 w 157353"/>
              <a:gd name="connsiteY156" fmla="*/ 50216 h 153238"/>
              <a:gd name="connsiteX157" fmla="*/ 27623 w 157353"/>
              <a:gd name="connsiteY157" fmla="*/ 47387 h 153238"/>
              <a:gd name="connsiteX158" fmla="*/ 23232 w 157353"/>
              <a:gd name="connsiteY158" fmla="*/ 45701 h 153238"/>
              <a:gd name="connsiteX159" fmla="*/ 21260 w 157353"/>
              <a:gd name="connsiteY159" fmla="*/ 45863 h 153238"/>
              <a:gd name="connsiteX160" fmla="*/ 20079 w 157353"/>
              <a:gd name="connsiteY160" fmla="*/ 47958 h 153238"/>
              <a:gd name="connsiteX161" fmla="*/ 19222 w 157353"/>
              <a:gd name="connsiteY161" fmla="*/ 52606 h 153238"/>
              <a:gd name="connsiteX162" fmla="*/ 15326 w 157353"/>
              <a:gd name="connsiteY162" fmla="*/ 58721 h 153238"/>
              <a:gd name="connsiteX163" fmla="*/ 14031 w 157353"/>
              <a:gd name="connsiteY163" fmla="*/ 61370 h 153238"/>
              <a:gd name="connsiteX164" fmla="*/ 11992 w 157353"/>
              <a:gd name="connsiteY164" fmla="*/ 64808 h 153238"/>
              <a:gd name="connsiteX165" fmla="*/ 10220 w 157353"/>
              <a:gd name="connsiteY165" fmla="*/ 65046 h 153238"/>
              <a:gd name="connsiteX166" fmla="*/ 9182 w 157353"/>
              <a:gd name="connsiteY166" fmla="*/ 64741 h 153238"/>
              <a:gd name="connsiteX167" fmla="*/ 6020 w 157353"/>
              <a:gd name="connsiteY167" fmla="*/ 58950 h 153238"/>
              <a:gd name="connsiteX168" fmla="*/ 3000 w 157353"/>
              <a:gd name="connsiteY168" fmla="*/ 54550 h 153238"/>
              <a:gd name="connsiteX169" fmla="*/ 2581 w 157353"/>
              <a:gd name="connsiteY169" fmla="*/ 52464 h 153238"/>
              <a:gd name="connsiteX170" fmla="*/ 2305 w 157353"/>
              <a:gd name="connsiteY170" fmla="*/ 49892 h 153238"/>
              <a:gd name="connsiteX171" fmla="*/ 0 w 157353"/>
              <a:gd name="connsiteY171" fmla="*/ 40396 h 153238"/>
              <a:gd name="connsiteX172" fmla="*/ 1620 w 157353"/>
              <a:gd name="connsiteY172" fmla="*/ 39062 h 153238"/>
              <a:gd name="connsiteX173" fmla="*/ 2620 w 157353"/>
              <a:gd name="connsiteY173" fmla="*/ 40586 h 153238"/>
              <a:gd name="connsiteX174" fmla="*/ 9659 w 157353"/>
              <a:gd name="connsiteY174" fmla="*/ 42424 h 153238"/>
              <a:gd name="connsiteX175" fmla="*/ 11182 w 157353"/>
              <a:gd name="connsiteY175" fmla="*/ 41615 h 153238"/>
              <a:gd name="connsiteX176" fmla="*/ 12106 w 157353"/>
              <a:gd name="connsiteY176" fmla="*/ 40367 h 153238"/>
              <a:gd name="connsiteX177" fmla="*/ 12106 w 157353"/>
              <a:gd name="connsiteY177" fmla="*/ 39576 h 153238"/>
              <a:gd name="connsiteX178" fmla="*/ 12707 w 157353"/>
              <a:gd name="connsiteY178" fmla="*/ 39348 h 153238"/>
              <a:gd name="connsiteX179" fmla="*/ 15183 w 157353"/>
              <a:gd name="connsiteY179" fmla="*/ 40548 h 153238"/>
              <a:gd name="connsiteX180" fmla="*/ 17202 w 157353"/>
              <a:gd name="connsiteY180" fmla="*/ 40272 h 153238"/>
              <a:gd name="connsiteX181" fmla="*/ 20460 w 157353"/>
              <a:gd name="connsiteY181" fmla="*/ 40214 h 153238"/>
              <a:gd name="connsiteX182" fmla="*/ 22784 w 157353"/>
              <a:gd name="connsiteY182" fmla="*/ 40414 h 153238"/>
              <a:gd name="connsiteX183" fmla="*/ 24327 w 157353"/>
              <a:gd name="connsiteY183" fmla="*/ 39491 h 153238"/>
              <a:gd name="connsiteX184" fmla="*/ 26404 w 157353"/>
              <a:gd name="connsiteY184" fmla="*/ 36090 h 153238"/>
              <a:gd name="connsiteX185" fmla="*/ 27175 w 157353"/>
              <a:gd name="connsiteY185" fmla="*/ 34185 h 153238"/>
              <a:gd name="connsiteX186" fmla="*/ 28109 w 157353"/>
              <a:gd name="connsiteY186" fmla="*/ 33728 h 153238"/>
              <a:gd name="connsiteX187" fmla="*/ 28718 w 157353"/>
              <a:gd name="connsiteY187" fmla="*/ 33957 h 153238"/>
              <a:gd name="connsiteX188" fmla="*/ 29166 w 157353"/>
              <a:gd name="connsiteY188" fmla="*/ 35528 h 153238"/>
              <a:gd name="connsiteX189" fmla="*/ 30261 w 157353"/>
              <a:gd name="connsiteY189" fmla="*/ 36995 h 153238"/>
              <a:gd name="connsiteX190" fmla="*/ 32509 w 157353"/>
              <a:gd name="connsiteY190" fmla="*/ 39386 h 153238"/>
              <a:gd name="connsiteX191" fmla="*/ 34100 w 157353"/>
              <a:gd name="connsiteY191" fmla="*/ 40538 h 153238"/>
              <a:gd name="connsiteX192" fmla="*/ 35538 w 157353"/>
              <a:gd name="connsiteY192" fmla="*/ 40948 h 153238"/>
              <a:gd name="connsiteX193" fmla="*/ 36948 w 157353"/>
              <a:gd name="connsiteY193" fmla="*/ 39986 h 153238"/>
              <a:gd name="connsiteX194" fmla="*/ 38405 w 157353"/>
              <a:gd name="connsiteY194" fmla="*/ 39709 h 153238"/>
              <a:gd name="connsiteX195" fmla="*/ 42577 w 157353"/>
              <a:gd name="connsiteY195" fmla="*/ 41577 h 153238"/>
              <a:gd name="connsiteX196" fmla="*/ 46101 w 157353"/>
              <a:gd name="connsiteY196" fmla="*/ 41929 h 153238"/>
              <a:gd name="connsiteX197" fmla="*/ 48702 w 157353"/>
              <a:gd name="connsiteY197" fmla="*/ 40957 h 153238"/>
              <a:gd name="connsiteX198" fmla="*/ 48359 w 157353"/>
              <a:gd name="connsiteY198" fmla="*/ 39614 h 153238"/>
              <a:gd name="connsiteX199" fmla="*/ 47406 w 157353"/>
              <a:gd name="connsiteY199" fmla="*/ 38119 h 153238"/>
              <a:gd name="connsiteX200" fmla="*/ 47206 w 157353"/>
              <a:gd name="connsiteY200" fmla="*/ 36671 h 153238"/>
              <a:gd name="connsiteX201" fmla="*/ 47377 w 157353"/>
              <a:gd name="connsiteY201" fmla="*/ 35414 h 153238"/>
              <a:gd name="connsiteX202" fmla="*/ 49169 w 157353"/>
              <a:gd name="connsiteY202" fmla="*/ 34166 h 153238"/>
              <a:gd name="connsiteX203" fmla="*/ 49082 w 157353"/>
              <a:gd name="connsiteY203" fmla="*/ 33614 h 153238"/>
              <a:gd name="connsiteX204" fmla="*/ 46920 w 157353"/>
              <a:gd name="connsiteY204" fmla="*/ 31413 h 153238"/>
              <a:gd name="connsiteX205" fmla="*/ 47025 w 157353"/>
              <a:gd name="connsiteY205" fmla="*/ 30842 h 153238"/>
              <a:gd name="connsiteX206" fmla="*/ 51759 w 157353"/>
              <a:gd name="connsiteY206" fmla="*/ 28356 h 153238"/>
              <a:gd name="connsiteX207" fmla="*/ 56322 w 157353"/>
              <a:gd name="connsiteY207" fmla="*/ 26965 h 153238"/>
              <a:gd name="connsiteX208" fmla="*/ 57055 w 157353"/>
              <a:gd name="connsiteY208" fmla="*/ 25889 h 153238"/>
              <a:gd name="connsiteX209" fmla="*/ 57474 w 157353"/>
              <a:gd name="connsiteY209" fmla="*/ 24270 h 153238"/>
              <a:gd name="connsiteX210" fmla="*/ 57674 w 157353"/>
              <a:gd name="connsiteY210" fmla="*/ 21231 h 153238"/>
              <a:gd name="connsiteX211" fmla="*/ 57426 w 157353"/>
              <a:gd name="connsiteY211" fmla="*/ 18745 h 153238"/>
              <a:gd name="connsiteX212" fmla="*/ 55579 w 157353"/>
              <a:gd name="connsiteY212" fmla="*/ 16411 h 153238"/>
              <a:gd name="connsiteX213" fmla="*/ 55464 w 157353"/>
              <a:gd name="connsiteY213" fmla="*/ 15230 h 153238"/>
              <a:gd name="connsiteX214" fmla="*/ 55902 w 157353"/>
              <a:gd name="connsiteY214" fmla="*/ 14002 h 153238"/>
              <a:gd name="connsiteX215" fmla="*/ 56626 w 157353"/>
              <a:gd name="connsiteY215" fmla="*/ 12887 h 153238"/>
              <a:gd name="connsiteX216" fmla="*/ 58455 w 157353"/>
              <a:gd name="connsiteY216" fmla="*/ 12411 h 153238"/>
              <a:gd name="connsiteX217" fmla="*/ 60598 w 157353"/>
              <a:gd name="connsiteY217" fmla="*/ 11611 h 153238"/>
              <a:gd name="connsiteX218" fmla="*/ 62294 w 157353"/>
              <a:gd name="connsiteY218" fmla="*/ 10687 h 153238"/>
              <a:gd name="connsiteX219" fmla="*/ 64580 w 157353"/>
              <a:gd name="connsiteY219" fmla="*/ 9925 h 153238"/>
              <a:gd name="connsiteX220" fmla="*/ 66380 w 157353"/>
              <a:gd name="connsiteY220" fmla="*/ 8858 h 153238"/>
              <a:gd name="connsiteX221" fmla="*/ 68142 w 157353"/>
              <a:gd name="connsiteY221" fmla="*/ 6315 h 153238"/>
              <a:gd name="connsiteX222" fmla="*/ 69209 w 157353"/>
              <a:gd name="connsiteY222" fmla="*/ 5896 h 153238"/>
              <a:gd name="connsiteX223" fmla="*/ 72438 w 157353"/>
              <a:gd name="connsiteY223" fmla="*/ 6258 h 153238"/>
              <a:gd name="connsiteX224" fmla="*/ 73133 w 157353"/>
              <a:gd name="connsiteY224" fmla="*/ 5629 h 153238"/>
              <a:gd name="connsiteX225" fmla="*/ 72686 w 157353"/>
              <a:gd name="connsiteY225" fmla="*/ 1972 h 153238"/>
              <a:gd name="connsiteX226" fmla="*/ 73266 w 157353"/>
              <a:gd name="connsiteY226" fmla="*/ 1038 h 153238"/>
              <a:gd name="connsiteX227" fmla="*/ 74409 w 157353"/>
              <a:gd name="connsiteY227" fmla="*/ 514 h 153238"/>
              <a:gd name="connsiteX228" fmla="*/ 74943 w 157353"/>
              <a:gd name="connsiteY228" fmla="*/ 0 h 153238"/>
              <a:gd name="connsiteX229" fmla="*/ 77791 w 157353"/>
              <a:gd name="connsiteY229" fmla="*/ 400 h 153238"/>
              <a:gd name="connsiteX230" fmla="*/ 80239 w 157353"/>
              <a:gd name="connsiteY230" fmla="*/ 1305 h 153238"/>
              <a:gd name="connsiteX231" fmla="*/ 34643 w 157353"/>
              <a:gd name="connsiteY231" fmla="*/ 59446 h 153238"/>
              <a:gd name="connsiteX232" fmla="*/ 31347 w 157353"/>
              <a:gd name="connsiteY232" fmla="*/ 60255 h 153238"/>
              <a:gd name="connsiteX233" fmla="*/ 29776 w 157353"/>
              <a:gd name="connsiteY233" fmla="*/ 58807 h 153238"/>
              <a:gd name="connsiteX234" fmla="*/ 29366 w 157353"/>
              <a:gd name="connsiteY234" fmla="*/ 57617 h 153238"/>
              <a:gd name="connsiteX235" fmla="*/ 26651 w 157353"/>
              <a:gd name="connsiteY235" fmla="*/ 57236 h 153238"/>
              <a:gd name="connsiteX236" fmla="*/ 25013 w 157353"/>
              <a:gd name="connsiteY236" fmla="*/ 55588 h 153238"/>
              <a:gd name="connsiteX237" fmla="*/ 24679 w 157353"/>
              <a:gd name="connsiteY237" fmla="*/ 54855 h 153238"/>
              <a:gd name="connsiteX238" fmla="*/ 27004 w 157353"/>
              <a:gd name="connsiteY238" fmla="*/ 53035 h 153238"/>
              <a:gd name="connsiteX239" fmla="*/ 28242 w 157353"/>
              <a:gd name="connsiteY239" fmla="*/ 50092 h 153238"/>
              <a:gd name="connsiteX240" fmla="*/ 29813 w 157353"/>
              <a:gd name="connsiteY240" fmla="*/ 51863 h 153238"/>
              <a:gd name="connsiteX241" fmla="*/ 31718 w 157353"/>
              <a:gd name="connsiteY241" fmla="*/ 55188 h 153238"/>
              <a:gd name="connsiteX242" fmla="*/ 32738 w 157353"/>
              <a:gd name="connsiteY242" fmla="*/ 56112 h 153238"/>
              <a:gd name="connsiteX243" fmla="*/ 34643 w 157353"/>
              <a:gd name="connsiteY243" fmla="*/ 59446 h 153238"/>
              <a:gd name="connsiteX244" fmla="*/ 26022 w 157353"/>
              <a:gd name="connsiteY244" fmla="*/ 71352 h 153238"/>
              <a:gd name="connsiteX245" fmla="*/ 25813 w 157353"/>
              <a:gd name="connsiteY245" fmla="*/ 72799 h 153238"/>
              <a:gd name="connsiteX246" fmla="*/ 24194 w 157353"/>
              <a:gd name="connsiteY246" fmla="*/ 70961 h 153238"/>
              <a:gd name="connsiteX247" fmla="*/ 23375 w 157353"/>
              <a:gd name="connsiteY247" fmla="*/ 67666 h 153238"/>
              <a:gd name="connsiteX248" fmla="*/ 21327 w 157353"/>
              <a:gd name="connsiteY248" fmla="*/ 62322 h 153238"/>
              <a:gd name="connsiteX249" fmla="*/ 21060 w 157353"/>
              <a:gd name="connsiteY249" fmla="*/ 60817 h 153238"/>
              <a:gd name="connsiteX250" fmla="*/ 22117 w 157353"/>
              <a:gd name="connsiteY250" fmla="*/ 59331 h 153238"/>
              <a:gd name="connsiteX251" fmla="*/ 22060 w 157353"/>
              <a:gd name="connsiteY251" fmla="*/ 57817 h 153238"/>
              <a:gd name="connsiteX252" fmla="*/ 20612 w 157353"/>
              <a:gd name="connsiteY252" fmla="*/ 53111 h 153238"/>
              <a:gd name="connsiteX253" fmla="*/ 21822 w 157353"/>
              <a:gd name="connsiteY253" fmla="*/ 52340 h 153238"/>
              <a:gd name="connsiteX254" fmla="*/ 22546 w 157353"/>
              <a:gd name="connsiteY254" fmla="*/ 52244 h 153238"/>
              <a:gd name="connsiteX255" fmla="*/ 22841 w 157353"/>
              <a:gd name="connsiteY255" fmla="*/ 55512 h 153238"/>
              <a:gd name="connsiteX256" fmla="*/ 23499 w 157353"/>
              <a:gd name="connsiteY256" fmla="*/ 57388 h 153238"/>
              <a:gd name="connsiteX257" fmla="*/ 25470 w 157353"/>
              <a:gd name="connsiteY257" fmla="*/ 59693 h 153238"/>
              <a:gd name="connsiteX258" fmla="*/ 25070 w 157353"/>
              <a:gd name="connsiteY258" fmla="*/ 63494 h 153238"/>
              <a:gd name="connsiteX259" fmla="*/ 25470 w 157353"/>
              <a:gd name="connsiteY259" fmla="*/ 68894 h 153238"/>
              <a:gd name="connsiteX260" fmla="*/ 25870 w 157353"/>
              <a:gd name="connsiteY260" fmla="*/ 70094 h 153238"/>
              <a:gd name="connsiteX261" fmla="*/ 26022 w 157353"/>
              <a:gd name="connsiteY261" fmla="*/ 71352 h 153238"/>
              <a:gd name="connsiteX262" fmla="*/ 35205 w 157353"/>
              <a:gd name="connsiteY262" fmla="*/ 67646 h 153238"/>
              <a:gd name="connsiteX263" fmla="*/ 35881 w 157353"/>
              <a:gd name="connsiteY263" fmla="*/ 69304 h 153238"/>
              <a:gd name="connsiteX264" fmla="*/ 33366 w 157353"/>
              <a:gd name="connsiteY264" fmla="*/ 67808 h 153238"/>
              <a:gd name="connsiteX265" fmla="*/ 31109 w 157353"/>
              <a:gd name="connsiteY265" fmla="*/ 67237 h 153238"/>
              <a:gd name="connsiteX266" fmla="*/ 30632 w 157353"/>
              <a:gd name="connsiteY266" fmla="*/ 66113 h 153238"/>
              <a:gd name="connsiteX267" fmla="*/ 30956 w 157353"/>
              <a:gd name="connsiteY267" fmla="*/ 65189 h 153238"/>
              <a:gd name="connsiteX268" fmla="*/ 31442 w 157353"/>
              <a:gd name="connsiteY268" fmla="*/ 64294 h 153238"/>
              <a:gd name="connsiteX269" fmla="*/ 33147 w 157353"/>
              <a:gd name="connsiteY269" fmla="*/ 64418 h 153238"/>
              <a:gd name="connsiteX270" fmla="*/ 33404 w 157353"/>
              <a:gd name="connsiteY270" fmla="*/ 65294 h 153238"/>
              <a:gd name="connsiteX271" fmla="*/ 35205 w 157353"/>
              <a:gd name="connsiteY271" fmla="*/ 67646 h 153238"/>
              <a:gd name="connsiteX272" fmla="*/ 44748 w 157353"/>
              <a:gd name="connsiteY272" fmla="*/ 83468 h 153238"/>
              <a:gd name="connsiteX273" fmla="*/ 44063 w 157353"/>
              <a:gd name="connsiteY273" fmla="*/ 84458 h 153238"/>
              <a:gd name="connsiteX274" fmla="*/ 42329 w 157353"/>
              <a:gd name="connsiteY274" fmla="*/ 82639 h 153238"/>
              <a:gd name="connsiteX275" fmla="*/ 40739 w 157353"/>
              <a:gd name="connsiteY275" fmla="*/ 81343 h 153238"/>
              <a:gd name="connsiteX276" fmla="*/ 39605 w 157353"/>
              <a:gd name="connsiteY276" fmla="*/ 79800 h 153238"/>
              <a:gd name="connsiteX277" fmla="*/ 37376 w 157353"/>
              <a:gd name="connsiteY277" fmla="*/ 77876 h 153238"/>
              <a:gd name="connsiteX278" fmla="*/ 36624 w 157353"/>
              <a:gd name="connsiteY278" fmla="*/ 75676 h 153238"/>
              <a:gd name="connsiteX279" fmla="*/ 33300 w 157353"/>
              <a:gd name="connsiteY279" fmla="*/ 71180 h 153238"/>
              <a:gd name="connsiteX280" fmla="*/ 32804 w 157353"/>
              <a:gd name="connsiteY280" fmla="*/ 69961 h 153238"/>
              <a:gd name="connsiteX281" fmla="*/ 34462 w 157353"/>
              <a:gd name="connsiteY281" fmla="*/ 71780 h 153238"/>
              <a:gd name="connsiteX282" fmla="*/ 35843 w 157353"/>
              <a:gd name="connsiteY282" fmla="*/ 72923 h 153238"/>
              <a:gd name="connsiteX283" fmla="*/ 36986 w 157353"/>
              <a:gd name="connsiteY283" fmla="*/ 73200 h 153238"/>
              <a:gd name="connsiteX284" fmla="*/ 39881 w 157353"/>
              <a:gd name="connsiteY284" fmla="*/ 76067 h 153238"/>
              <a:gd name="connsiteX285" fmla="*/ 42729 w 157353"/>
              <a:gd name="connsiteY285" fmla="*/ 79743 h 153238"/>
              <a:gd name="connsiteX286" fmla="*/ 46120 w 157353"/>
              <a:gd name="connsiteY286" fmla="*/ 82934 h 153238"/>
              <a:gd name="connsiteX287" fmla="*/ 45415 w 157353"/>
              <a:gd name="connsiteY287" fmla="*/ 83029 h 153238"/>
              <a:gd name="connsiteX288" fmla="*/ 44748 w 157353"/>
              <a:gd name="connsiteY288" fmla="*/ 83468 h 153238"/>
              <a:gd name="connsiteX289" fmla="*/ 44758 w 157353"/>
              <a:gd name="connsiteY289" fmla="*/ 98812 h 153238"/>
              <a:gd name="connsiteX290" fmla="*/ 45139 w 157353"/>
              <a:gd name="connsiteY290" fmla="*/ 99355 h 153238"/>
              <a:gd name="connsiteX291" fmla="*/ 45101 w 157353"/>
              <a:gd name="connsiteY291" fmla="*/ 99727 h 153238"/>
              <a:gd name="connsiteX292" fmla="*/ 43710 w 157353"/>
              <a:gd name="connsiteY292" fmla="*/ 99203 h 153238"/>
              <a:gd name="connsiteX293" fmla="*/ 43339 w 157353"/>
              <a:gd name="connsiteY293" fmla="*/ 99374 h 153238"/>
              <a:gd name="connsiteX294" fmla="*/ 36795 w 157353"/>
              <a:gd name="connsiteY294" fmla="*/ 91287 h 153238"/>
              <a:gd name="connsiteX295" fmla="*/ 36090 w 157353"/>
              <a:gd name="connsiteY295" fmla="*/ 89706 h 153238"/>
              <a:gd name="connsiteX296" fmla="*/ 38434 w 157353"/>
              <a:gd name="connsiteY296" fmla="*/ 91592 h 153238"/>
              <a:gd name="connsiteX297" fmla="*/ 44758 w 157353"/>
              <a:gd name="connsiteY297" fmla="*/ 98812 h 153238"/>
              <a:gd name="connsiteX298" fmla="*/ 45882 w 157353"/>
              <a:gd name="connsiteY298" fmla="*/ 93631 h 153238"/>
              <a:gd name="connsiteX299" fmla="*/ 46301 w 157353"/>
              <a:gd name="connsiteY299" fmla="*/ 94935 h 153238"/>
              <a:gd name="connsiteX300" fmla="*/ 42968 w 157353"/>
              <a:gd name="connsiteY300" fmla="*/ 92478 h 153238"/>
              <a:gd name="connsiteX301" fmla="*/ 41700 w 157353"/>
              <a:gd name="connsiteY301" fmla="*/ 90830 h 153238"/>
              <a:gd name="connsiteX302" fmla="*/ 41472 w 157353"/>
              <a:gd name="connsiteY302" fmla="*/ 90087 h 153238"/>
              <a:gd name="connsiteX303" fmla="*/ 45882 w 157353"/>
              <a:gd name="connsiteY303" fmla="*/ 93631 h 153238"/>
              <a:gd name="connsiteX304" fmla="*/ 49635 w 157353"/>
              <a:gd name="connsiteY304" fmla="*/ 96907 h 153238"/>
              <a:gd name="connsiteX305" fmla="*/ 51397 w 157353"/>
              <a:gd name="connsiteY305" fmla="*/ 99660 h 153238"/>
              <a:gd name="connsiteX306" fmla="*/ 49711 w 157353"/>
              <a:gd name="connsiteY306" fmla="*/ 99088 h 153238"/>
              <a:gd name="connsiteX307" fmla="*/ 47959 w 157353"/>
              <a:gd name="connsiteY307" fmla="*/ 97393 h 153238"/>
              <a:gd name="connsiteX308" fmla="*/ 46930 w 157353"/>
              <a:gd name="connsiteY308" fmla="*/ 95545 h 153238"/>
              <a:gd name="connsiteX309" fmla="*/ 49635 w 157353"/>
              <a:gd name="connsiteY309" fmla="*/ 96907 h 153238"/>
              <a:gd name="connsiteX310" fmla="*/ 87430 w 157353"/>
              <a:gd name="connsiteY310" fmla="*/ 122777 h 153238"/>
              <a:gd name="connsiteX311" fmla="*/ 83211 w 157353"/>
              <a:gd name="connsiteY311" fmla="*/ 122872 h 153238"/>
              <a:gd name="connsiteX312" fmla="*/ 79543 w 157353"/>
              <a:gd name="connsiteY312" fmla="*/ 122206 h 153238"/>
              <a:gd name="connsiteX313" fmla="*/ 77753 w 157353"/>
              <a:gd name="connsiteY313" fmla="*/ 121072 h 153238"/>
              <a:gd name="connsiteX314" fmla="*/ 77886 w 157353"/>
              <a:gd name="connsiteY314" fmla="*/ 120110 h 153238"/>
              <a:gd name="connsiteX315" fmla="*/ 78439 w 157353"/>
              <a:gd name="connsiteY315" fmla="*/ 118510 h 153238"/>
              <a:gd name="connsiteX316" fmla="*/ 82525 w 157353"/>
              <a:gd name="connsiteY316" fmla="*/ 118700 h 153238"/>
              <a:gd name="connsiteX317" fmla="*/ 88745 w 157353"/>
              <a:gd name="connsiteY317" fmla="*/ 119834 h 153238"/>
              <a:gd name="connsiteX318" fmla="*/ 90268 w 157353"/>
              <a:gd name="connsiteY318" fmla="*/ 121158 h 153238"/>
              <a:gd name="connsiteX319" fmla="*/ 89792 w 157353"/>
              <a:gd name="connsiteY319" fmla="*/ 121768 h 153238"/>
              <a:gd name="connsiteX320" fmla="*/ 87430 w 157353"/>
              <a:gd name="connsiteY320" fmla="*/ 122777 h 153238"/>
              <a:gd name="connsiteX321" fmla="*/ 98356 w 157353"/>
              <a:gd name="connsiteY321" fmla="*/ 128073 h 153238"/>
              <a:gd name="connsiteX322" fmla="*/ 96488 w 157353"/>
              <a:gd name="connsiteY322" fmla="*/ 128454 h 153238"/>
              <a:gd name="connsiteX323" fmla="*/ 84592 w 157353"/>
              <a:gd name="connsiteY323" fmla="*/ 128168 h 153238"/>
              <a:gd name="connsiteX324" fmla="*/ 81134 w 157353"/>
              <a:gd name="connsiteY324" fmla="*/ 127406 h 153238"/>
              <a:gd name="connsiteX325" fmla="*/ 77286 w 157353"/>
              <a:gd name="connsiteY325" fmla="*/ 125454 h 153238"/>
              <a:gd name="connsiteX326" fmla="*/ 76505 w 157353"/>
              <a:gd name="connsiteY326" fmla="*/ 124854 h 153238"/>
              <a:gd name="connsiteX327" fmla="*/ 80372 w 157353"/>
              <a:gd name="connsiteY327" fmla="*/ 124282 h 153238"/>
              <a:gd name="connsiteX328" fmla="*/ 83973 w 157353"/>
              <a:gd name="connsiteY328" fmla="*/ 124854 h 153238"/>
              <a:gd name="connsiteX329" fmla="*/ 85077 w 157353"/>
              <a:gd name="connsiteY329" fmla="*/ 126273 h 153238"/>
              <a:gd name="connsiteX330" fmla="*/ 94802 w 157353"/>
              <a:gd name="connsiteY330" fmla="*/ 127406 h 153238"/>
              <a:gd name="connsiteX331" fmla="*/ 98356 w 157353"/>
              <a:gd name="connsiteY331" fmla="*/ 128073 h 153238"/>
              <a:gd name="connsiteX332" fmla="*/ 111014 w 157353"/>
              <a:gd name="connsiteY332" fmla="*/ 136407 h 153238"/>
              <a:gd name="connsiteX333" fmla="*/ 112957 w 157353"/>
              <a:gd name="connsiteY333" fmla="*/ 135741 h 153238"/>
              <a:gd name="connsiteX334" fmla="*/ 114605 w 157353"/>
              <a:gd name="connsiteY334" fmla="*/ 136227 h 153238"/>
              <a:gd name="connsiteX335" fmla="*/ 115653 w 157353"/>
              <a:gd name="connsiteY335" fmla="*/ 138303 h 153238"/>
              <a:gd name="connsiteX336" fmla="*/ 117720 w 157353"/>
              <a:gd name="connsiteY336" fmla="*/ 139675 h 153238"/>
              <a:gd name="connsiteX337" fmla="*/ 121082 w 157353"/>
              <a:gd name="connsiteY337" fmla="*/ 142075 h 153238"/>
              <a:gd name="connsiteX338" fmla="*/ 123206 w 157353"/>
              <a:gd name="connsiteY338" fmla="*/ 143913 h 153238"/>
              <a:gd name="connsiteX339" fmla="*/ 128016 w 157353"/>
              <a:gd name="connsiteY339" fmla="*/ 147209 h 153238"/>
              <a:gd name="connsiteX340" fmla="*/ 129159 w 157353"/>
              <a:gd name="connsiteY340" fmla="*/ 147666 h 153238"/>
              <a:gd name="connsiteX341" fmla="*/ 131559 w 157353"/>
              <a:gd name="connsiteY341" fmla="*/ 148647 h 153238"/>
              <a:gd name="connsiteX342" fmla="*/ 131607 w 157353"/>
              <a:gd name="connsiteY342" fmla="*/ 149981 h 153238"/>
              <a:gd name="connsiteX343" fmla="*/ 132636 w 157353"/>
              <a:gd name="connsiteY343" fmla="*/ 151495 h 153238"/>
              <a:gd name="connsiteX344" fmla="*/ 133721 w 157353"/>
              <a:gd name="connsiteY344" fmla="*/ 153238 h 153238"/>
              <a:gd name="connsiteX345" fmla="*/ 128787 w 157353"/>
              <a:gd name="connsiteY345" fmla="*/ 149809 h 153238"/>
              <a:gd name="connsiteX346" fmla="*/ 124187 w 157353"/>
              <a:gd name="connsiteY346" fmla="*/ 145970 h 153238"/>
              <a:gd name="connsiteX347" fmla="*/ 115186 w 157353"/>
              <a:gd name="connsiteY347" fmla="*/ 140046 h 153238"/>
              <a:gd name="connsiteX348" fmla="*/ 108804 w 157353"/>
              <a:gd name="connsiteY348" fmla="*/ 138608 h 153238"/>
              <a:gd name="connsiteX349" fmla="*/ 100070 w 157353"/>
              <a:gd name="connsiteY349" fmla="*/ 133836 h 153238"/>
              <a:gd name="connsiteX350" fmla="*/ 94383 w 157353"/>
              <a:gd name="connsiteY350" fmla="*/ 132140 h 153238"/>
              <a:gd name="connsiteX351" fmla="*/ 96555 w 157353"/>
              <a:gd name="connsiteY351" fmla="*/ 131750 h 153238"/>
              <a:gd name="connsiteX352" fmla="*/ 99051 w 157353"/>
              <a:gd name="connsiteY352" fmla="*/ 131740 h 153238"/>
              <a:gd name="connsiteX353" fmla="*/ 112519 w 157353"/>
              <a:gd name="connsiteY353" fmla="*/ 138113 h 153238"/>
              <a:gd name="connsiteX354" fmla="*/ 111014 w 157353"/>
              <a:gd name="connsiteY354" fmla="*/ 136407 h 153238"/>
              <a:gd name="connsiteX355" fmla="*/ 83839 w 157353"/>
              <a:gd name="connsiteY355" fmla="*/ 132788 h 153238"/>
              <a:gd name="connsiteX356" fmla="*/ 88783 w 157353"/>
              <a:gd name="connsiteY356" fmla="*/ 133807 h 153238"/>
              <a:gd name="connsiteX357" fmla="*/ 92403 w 157353"/>
              <a:gd name="connsiteY357" fmla="*/ 133340 h 153238"/>
              <a:gd name="connsiteX358" fmla="*/ 95679 w 157353"/>
              <a:gd name="connsiteY358" fmla="*/ 133969 h 153238"/>
              <a:gd name="connsiteX359" fmla="*/ 97717 w 157353"/>
              <a:gd name="connsiteY359" fmla="*/ 135121 h 153238"/>
              <a:gd name="connsiteX360" fmla="*/ 98203 w 157353"/>
              <a:gd name="connsiteY360" fmla="*/ 135693 h 153238"/>
              <a:gd name="connsiteX361" fmla="*/ 95565 w 157353"/>
              <a:gd name="connsiteY361" fmla="*/ 135769 h 153238"/>
              <a:gd name="connsiteX362" fmla="*/ 92573 w 157353"/>
              <a:gd name="connsiteY362" fmla="*/ 135303 h 153238"/>
              <a:gd name="connsiteX363" fmla="*/ 89183 w 157353"/>
              <a:gd name="connsiteY363" fmla="*/ 136474 h 153238"/>
              <a:gd name="connsiteX364" fmla="*/ 86192 w 157353"/>
              <a:gd name="connsiteY364" fmla="*/ 135855 h 153238"/>
              <a:gd name="connsiteX365" fmla="*/ 85058 w 157353"/>
              <a:gd name="connsiteY365" fmla="*/ 135083 h 153238"/>
              <a:gd name="connsiteX366" fmla="*/ 84258 w 157353"/>
              <a:gd name="connsiteY366" fmla="*/ 134131 h 153238"/>
              <a:gd name="connsiteX367" fmla="*/ 83839 w 157353"/>
              <a:gd name="connsiteY367" fmla="*/ 132788 h 153238"/>
              <a:gd name="connsiteX368" fmla="*/ 109424 w 157353"/>
              <a:gd name="connsiteY368" fmla="*/ 141056 h 153238"/>
              <a:gd name="connsiteX369" fmla="*/ 113072 w 157353"/>
              <a:gd name="connsiteY369" fmla="*/ 143542 h 153238"/>
              <a:gd name="connsiteX370" fmla="*/ 102375 w 157353"/>
              <a:gd name="connsiteY370" fmla="*/ 140275 h 153238"/>
              <a:gd name="connsiteX371" fmla="*/ 103584 w 157353"/>
              <a:gd name="connsiteY371" fmla="*/ 139979 h 153238"/>
              <a:gd name="connsiteX372" fmla="*/ 104718 w 157353"/>
              <a:gd name="connsiteY372" fmla="*/ 139913 h 153238"/>
              <a:gd name="connsiteX373" fmla="*/ 109424 w 157353"/>
              <a:gd name="connsiteY373" fmla="*/ 141056 h 153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157353" h="153238">
                <a:moveTo>
                  <a:pt x="80239" y="1305"/>
                </a:moveTo>
                <a:lnTo>
                  <a:pt x="81677" y="1886"/>
                </a:lnTo>
                <a:lnTo>
                  <a:pt x="86439" y="4534"/>
                </a:lnTo>
                <a:lnTo>
                  <a:pt x="89735" y="7515"/>
                </a:lnTo>
                <a:lnTo>
                  <a:pt x="91564" y="10820"/>
                </a:lnTo>
                <a:lnTo>
                  <a:pt x="94041" y="13373"/>
                </a:lnTo>
                <a:lnTo>
                  <a:pt x="97165" y="15183"/>
                </a:lnTo>
                <a:lnTo>
                  <a:pt x="99641" y="17631"/>
                </a:lnTo>
                <a:lnTo>
                  <a:pt x="101470" y="20717"/>
                </a:lnTo>
                <a:lnTo>
                  <a:pt x="104032" y="22450"/>
                </a:lnTo>
                <a:lnTo>
                  <a:pt x="107318" y="22822"/>
                </a:lnTo>
                <a:lnTo>
                  <a:pt x="109395" y="23879"/>
                </a:lnTo>
                <a:lnTo>
                  <a:pt x="110271" y="25622"/>
                </a:lnTo>
                <a:lnTo>
                  <a:pt x="112062" y="27194"/>
                </a:lnTo>
                <a:lnTo>
                  <a:pt x="114758" y="28603"/>
                </a:lnTo>
                <a:lnTo>
                  <a:pt x="118939" y="29375"/>
                </a:lnTo>
                <a:lnTo>
                  <a:pt x="126959" y="29566"/>
                </a:lnTo>
                <a:lnTo>
                  <a:pt x="127673" y="29604"/>
                </a:lnTo>
                <a:lnTo>
                  <a:pt x="129483" y="30042"/>
                </a:lnTo>
                <a:lnTo>
                  <a:pt x="131598" y="29489"/>
                </a:lnTo>
                <a:lnTo>
                  <a:pt x="134179" y="28394"/>
                </a:lnTo>
                <a:lnTo>
                  <a:pt x="135007" y="27737"/>
                </a:lnTo>
                <a:lnTo>
                  <a:pt x="137713" y="24136"/>
                </a:lnTo>
                <a:lnTo>
                  <a:pt x="139208" y="24451"/>
                </a:lnTo>
                <a:lnTo>
                  <a:pt x="142180" y="24012"/>
                </a:lnTo>
                <a:lnTo>
                  <a:pt x="143980" y="23212"/>
                </a:lnTo>
                <a:lnTo>
                  <a:pt x="144113" y="23212"/>
                </a:lnTo>
                <a:lnTo>
                  <a:pt x="143999" y="24136"/>
                </a:lnTo>
                <a:lnTo>
                  <a:pt x="143799" y="25746"/>
                </a:lnTo>
                <a:lnTo>
                  <a:pt x="142342" y="26879"/>
                </a:lnTo>
                <a:lnTo>
                  <a:pt x="143818" y="29499"/>
                </a:lnTo>
                <a:lnTo>
                  <a:pt x="145228" y="33747"/>
                </a:lnTo>
                <a:lnTo>
                  <a:pt x="144437" y="35843"/>
                </a:lnTo>
                <a:lnTo>
                  <a:pt x="145399" y="37471"/>
                </a:lnTo>
                <a:lnTo>
                  <a:pt x="148104" y="38643"/>
                </a:lnTo>
                <a:lnTo>
                  <a:pt x="148352" y="39110"/>
                </a:lnTo>
                <a:lnTo>
                  <a:pt x="147524" y="39595"/>
                </a:lnTo>
                <a:lnTo>
                  <a:pt x="146838" y="40977"/>
                </a:lnTo>
                <a:lnTo>
                  <a:pt x="146761" y="43491"/>
                </a:lnTo>
                <a:lnTo>
                  <a:pt x="149123" y="45872"/>
                </a:lnTo>
                <a:lnTo>
                  <a:pt x="153924" y="48101"/>
                </a:lnTo>
                <a:lnTo>
                  <a:pt x="155458" y="48473"/>
                </a:lnTo>
                <a:lnTo>
                  <a:pt x="156048" y="49330"/>
                </a:lnTo>
                <a:lnTo>
                  <a:pt x="156849" y="49892"/>
                </a:lnTo>
                <a:lnTo>
                  <a:pt x="157325" y="50578"/>
                </a:lnTo>
                <a:lnTo>
                  <a:pt x="157353" y="51463"/>
                </a:lnTo>
                <a:lnTo>
                  <a:pt x="157001" y="52073"/>
                </a:lnTo>
                <a:lnTo>
                  <a:pt x="154724" y="52283"/>
                </a:lnTo>
                <a:lnTo>
                  <a:pt x="152134" y="52264"/>
                </a:lnTo>
                <a:lnTo>
                  <a:pt x="150286" y="51187"/>
                </a:lnTo>
                <a:lnTo>
                  <a:pt x="150114" y="51978"/>
                </a:lnTo>
                <a:lnTo>
                  <a:pt x="150086" y="52873"/>
                </a:lnTo>
                <a:lnTo>
                  <a:pt x="148295" y="53416"/>
                </a:lnTo>
                <a:lnTo>
                  <a:pt x="149286" y="59579"/>
                </a:lnTo>
                <a:lnTo>
                  <a:pt x="148886" y="61350"/>
                </a:lnTo>
                <a:lnTo>
                  <a:pt x="148228" y="61951"/>
                </a:lnTo>
                <a:lnTo>
                  <a:pt x="147619" y="61703"/>
                </a:lnTo>
                <a:lnTo>
                  <a:pt x="146866" y="61636"/>
                </a:lnTo>
                <a:lnTo>
                  <a:pt x="146495" y="62217"/>
                </a:lnTo>
                <a:lnTo>
                  <a:pt x="146809" y="63532"/>
                </a:lnTo>
                <a:lnTo>
                  <a:pt x="145047" y="63684"/>
                </a:lnTo>
                <a:lnTo>
                  <a:pt x="142247" y="63008"/>
                </a:lnTo>
                <a:lnTo>
                  <a:pt x="140961" y="61817"/>
                </a:lnTo>
                <a:lnTo>
                  <a:pt x="140741" y="60607"/>
                </a:lnTo>
                <a:lnTo>
                  <a:pt x="140723" y="59474"/>
                </a:lnTo>
                <a:lnTo>
                  <a:pt x="139827" y="57617"/>
                </a:lnTo>
                <a:lnTo>
                  <a:pt x="137599" y="55693"/>
                </a:lnTo>
                <a:lnTo>
                  <a:pt x="132941" y="55378"/>
                </a:lnTo>
                <a:lnTo>
                  <a:pt x="131216" y="54769"/>
                </a:lnTo>
                <a:lnTo>
                  <a:pt x="129435" y="54073"/>
                </a:lnTo>
                <a:lnTo>
                  <a:pt x="127492" y="53549"/>
                </a:lnTo>
                <a:lnTo>
                  <a:pt x="125702" y="53597"/>
                </a:lnTo>
                <a:lnTo>
                  <a:pt x="123540" y="54112"/>
                </a:lnTo>
                <a:lnTo>
                  <a:pt x="119768" y="53264"/>
                </a:lnTo>
                <a:lnTo>
                  <a:pt x="118491" y="54397"/>
                </a:lnTo>
                <a:lnTo>
                  <a:pt x="116510" y="55702"/>
                </a:lnTo>
                <a:lnTo>
                  <a:pt x="114862" y="55674"/>
                </a:lnTo>
                <a:lnTo>
                  <a:pt x="111586" y="52644"/>
                </a:lnTo>
                <a:lnTo>
                  <a:pt x="110604" y="52454"/>
                </a:lnTo>
                <a:lnTo>
                  <a:pt x="107738" y="53997"/>
                </a:lnTo>
                <a:lnTo>
                  <a:pt x="106566" y="54083"/>
                </a:lnTo>
                <a:lnTo>
                  <a:pt x="105670" y="53597"/>
                </a:lnTo>
                <a:lnTo>
                  <a:pt x="101794" y="52435"/>
                </a:lnTo>
                <a:lnTo>
                  <a:pt x="100041" y="52188"/>
                </a:lnTo>
                <a:lnTo>
                  <a:pt x="98756" y="52740"/>
                </a:lnTo>
                <a:lnTo>
                  <a:pt x="96479" y="52149"/>
                </a:lnTo>
                <a:lnTo>
                  <a:pt x="90954" y="48177"/>
                </a:lnTo>
                <a:lnTo>
                  <a:pt x="87535" y="51197"/>
                </a:lnTo>
                <a:lnTo>
                  <a:pt x="80582" y="50444"/>
                </a:lnTo>
                <a:lnTo>
                  <a:pt x="78515" y="52511"/>
                </a:lnTo>
                <a:lnTo>
                  <a:pt x="76152" y="56426"/>
                </a:lnTo>
                <a:lnTo>
                  <a:pt x="74238" y="58293"/>
                </a:lnTo>
                <a:lnTo>
                  <a:pt x="72571" y="57626"/>
                </a:lnTo>
                <a:lnTo>
                  <a:pt x="70600" y="55902"/>
                </a:lnTo>
                <a:lnTo>
                  <a:pt x="67152" y="51473"/>
                </a:lnTo>
                <a:lnTo>
                  <a:pt x="65408" y="50673"/>
                </a:lnTo>
                <a:lnTo>
                  <a:pt x="63408" y="50482"/>
                </a:lnTo>
                <a:lnTo>
                  <a:pt x="61665" y="50978"/>
                </a:lnTo>
                <a:lnTo>
                  <a:pt x="60732" y="51873"/>
                </a:lnTo>
                <a:lnTo>
                  <a:pt x="60017" y="58341"/>
                </a:lnTo>
                <a:lnTo>
                  <a:pt x="59389" y="64027"/>
                </a:lnTo>
                <a:lnTo>
                  <a:pt x="59350" y="67427"/>
                </a:lnTo>
                <a:lnTo>
                  <a:pt x="63179" y="70571"/>
                </a:lnTo>
                <a:lnTo>
                  <a:pt x="67704" y="75971"/>
                </a:lnTo>
                <a:lnTo>
                  <a:pt x="69152" y="76590"/>
                </a:lnTo>
                <a:lnTo>
                  <a:pt x="69875" y="78352"/>
                </a:lnTo>
                <a:lnTo>
                  <a:pt x="70933" y="82896"/>
                </a:lnTo>
                <a:lnTo>
                  <a:pt x="72124" y="87992"/>
                </a:lnTo>
                <a:lnTo>
                  <a:pt x="74419" y="91364"/>
                </a:lnTo>
                <a:lnTo>
                  <a:pt x="76486" y="93764"/>
                </a:lnTo>
                <a:lnTo>
                  <a:pt x="79010" y="95878"/>
                </a:lnTo>
                <a:lnTo>
                  <a:pt x="82182" y="99184"/>
                </a:lnTo>
                <a:lnTo>
                  <a:pt x="84773" y="102813"/>
                </a:lnTo>
                <a:lnTo>
                  <a:pt x="85459" y="104146"/>
                </a:lnTo>
                <a:lnTo>
                  <a:pt x="90497" y="108928"/>
                </a:lnTo>
                <a:lnTo>
                  <a:pt x="95384" y="113795"/>
                </a:lnTo>
                <a:lnTo>
                  <a:pt x="99746" y="115500"/>
                </a:lnTo>
                <a:lnTo>
                  <a:pt x="100432" y="116396"/>
                </a:lnTo>
                <a:lnTo>
                  <a:pt x="100470" y="120129"/>
                </a:lnTo>
                <a:lnTo>
                  <a:pt x="100946" y="121530"/>
                </a:lnTo>
                <a:lnTo>
                  <a:pt x="103861" y="125434"/>
                </a:lnTo>
                <a:lnTo>
                  <a:pt x="109814" y="131140"/>
                </a:lnTo>
                <a:lnTo>
                  <a:pt x="110500" y="132454"/>
                </a:lnTo>
                <a:lnTo>
                  <a:pt x="110700" y="133426"/>
                </a:lnTo>
                <a:lnTo>
                  <a:pt x="110319" y="134169"/>
                </a:lnTo>
                <a:lnTo>
                  <a:pt x="108757" y="134950"/>
                </a:lnTo>
                <a:lnTo>
                  <a:pt x="107480" y="134083"/>
                </a:lnTo>
                <a:lnTo>
                  <a:pt x="101937" y="128521"/>
                </a:lnTo>
                <a:lnTo>
                  <a:pt x="96574" y="125006"/>
                </a:lnTo>
                <a:lnTo>
                  <a:pt x="90526" y="118376"/>
                </a:lnTo>
                <a:lnTo>
                  <a:pt x="82429" y="115748"/>
                </a:lnTo>
                <a:lnTo>
                  <a:pt x="76914" y="112833"/>
                </a:lnTo>
                <a:lnTo>
                  <a:pt x="73571" y="113271"/>
                </a:lnTo>
                <a:lnTo>
                  <a:pt x="69885" y="114185"/>
                </a:lnTo>
                <a:lnTo>
                  <a:pt x="67609" y="114214"/>
                </a:lnTo>
                <a:lnTo>
                  <a:pt x="65990" y="113690"/>
                </a:lnTo>
                <a:lnTo>
                  <a:pt x="64847" y="111881"/>
                </a:lnTo>
                <a:lnTo>
                  <a:pt x="65018" y="110480"/>
                </a:lnTo>
                <a:lnTo>
                  <a:pt x="64818" y="108661"/>
                </a:lnTo>
                <a:lnTo>
                  <a:pt x="61589" y="105737"/>
                </a:lnTo>
                <a:lnTo>
                  <a:pt x="57178" y="102956"/>
                </a:lnTo>
                <a:lnTo>
                  <a:pt x="53007" y="99355"/>
                </a:lnTo>
                <a:lnTo>
                  <a:pt x="44625" y="89602"/>
                </a:lnTo>
                <a:lnTo>
                  <a:pt x="42939" y="86449"/>
                </a:lnTo>
                <a:lnTo>
                  <a:pt x="44587" y="85849"/>
                </a:lnTo>
                <a:lnTo>
                  <a:pt x="45834" y="85906"/>
                </a:lnTo>
                <a:lnTo>
                  <a:pt x="47244" y="85258"/>
                </a:lnTo>
                <a:lnTo>
                  <a:pt x="49530" y="85249"/>
                </a:lnTo>
                <a:lnTo>
                  <a:pt x="52235" y="85887"/>
                </a:lnTo>
                <a:lnTo>
                  <a:pt x="49845" y="83791"/>
                </a:lnTo>
                <a:lnTo>
                  <a:pt x="46863" y="81734"/>
                </a:lnTo>
                <a:lnTo>
                  <a:pt x="39148" y="73542"/>
                </a:lnTo>
                <a:lnTo>
                  <a:pt x="36843" y="69656"/>
                </a:lnTo>
                <a:lnTo>
                  <a:pt x="36576" y="65465"/>
                </a:lnTo>
                <a:lnTo>
                  <a:pt x="37148" y="59712"/>
                </a:lnTo>
                <a:lnTo>
                  <a:pt x="35757" y="55578"/>
                </a:lnTo>
                <a:lnTo>
                  <a:pt x="29804" y="50216"/>
                </a:lnTo>
                <a:lnTo>
                  <a:pt x="27623" y="47387"/>
                </a:lnTo>
                <a:lnTo>
                  <a:pt x="23232" y="45701"/>
                </a:lnTo>
                <a:lnTo>
                  <a:pt x="21260" y="45863"/>
                </a:lnTo>
                <a:lnTo>
                  <a:pt x="20079" y="47958"/>
                </a:lnTo>
                <a:lnTo>
                  <a:pt x="19222" y="52606"/>
                </a:lnTo>
                <a:lnTo>
                  <a:pt x="15326" y="58721"/>
                </a:lnTo>
                <a:lnTo>
                  <a:pt x="14031" y="61370"/>
                </a:lnTo>
                <a:lnTo>
                  <a:pt x="11992" y="64808"/>
                </a:lnTo>
                <a:lnTo>
                  <a:pt x="10220" y="65046"/>
                </a:lnTo>
                <a:lnTo>
                  <a:pt x="9182" y="64741"/>
                </a:lnTo>
                <a:lnTo>
                  <a:pt x="6020" y="58950"/>
                </a:lnTo>
                <a:lnTo>
                  <a:pt x="3000" y="54550"/>
                </a:lnTo>
                <a:lnTo>
                  <a:pt x="2581" y="52464"/>
                </a:lnTo>
                <a:lnTo>
                  <a:pt x="2305" y="49892"/>
                </a:lnTo>
                <a:lnTo>
                  <a:pt x="0" y="40396"/>
                </a:lnTo>
                <a:lnTo>
                  <a:pt x="1620" y="39062"/>
                </a:lnTo>
                <a:lnTo>
                  <a:pt x="2620" y="40586"/>
                </a:lnTo>
                <a:lnTo>
                  <a:pt x="9659" y="42424"/>
                </a:lnTo>
                <a:lnTo>
                  <a:pt x="11182" y="41615"/>
                </a:lnTo>
                <a:lnTo>
                  <a:pt x="12106" y="40367"/>
                </a:lnTo>
                <a:lnTo>
                  <a:pt x="12106" y="39576"/>
                </a:lnTo>
                <a:lnTo>
                  <a:pt x="12707" y="39348"/>
                </a:lnTo>
                <a:lnTo>
                  <a:pt x="15183" y="40548"/>
                </a:lnTo>
                <a:lnTo>
                  <a:pt x="17202" y="40272"/>
                </a:lnTo>
                <a:lnTo>
                  <a:pt x="20460" y="40214"/>
                </a:lnTo>
                <a:lnTo>
                  <a:pt x="22784" y="40414"/>
                </a:lnTo>
                <a:lnTo>
                  <a:pt x="24327" y="39491"/>
                </a:lnTo>
                <a:lnTo>
                  <a:pt x="26404" y="36090"/>
                </a:lnTo>
                <a:lnTo>
                  <a:pt x="27175" y="34185"/>
                </a:lnTo>
                <a:lnTo>
                  <a:pt x="28109" y="33728"/>
                </a:lnTo>
                <a:lnTo>
                  <a:pt x="28718" y="33957"/>
                </a:lnTo>
                <a:lnTo>
                  <a:pt x="29166" y="35528"/>
                </a:lnTo>
                <a:lnTo>
                  <a:pt x="30261" y="36995"/>
                </a:lnTo>
                <a:lnTo>
                  <a:pt x="32509" y="39386"/>
                </a:lnTo>
                <a:lnTo>
                  <a:pt x="34100" y="40538"/>
                </a:lnTo>
                <a:lnTo>
                  <a:pt x="35538" y="40948"/>
                </a:lnTo>
                <a:lnTo>
                  <a:pt x="36948" y="39986"/>
                </a:lnTo>
                <a:lnTo>
                  <a:pt x="38405" y="39709"/>
                </a:lnTo>
                <a:lnTo>
                  <a:pt x="42577" y="41577"/>
                </a:lnTo>
                <a:lnTo>
                  <a:pt x="46101" y="41929"/>
                </a:lnTo>
                <a:lnTo>
                  <a:pt x="48702" y="40957"/>
                </a:lnTo>
                <a:lnTo>
                  <a:pt x="48359" y="39614"/>
                </a:lnTo>
                <a:lnTo>
                  <a:pt x="47406" y="38119"/>
                </a:lnTo>
                <a:lnTo>
                  <a:pt x="47206" y="36671"/>
                </a:lnTo>
                <a:lnTo>
                  <a:pt x="47377" y="35414"/>
                </a:lnTo>
                <a:lnTo>
                  <a:pt x="49169" y="34166"/>
                </a:lnTo>
                <a:lnTo>
                  <a:pt x="49082" y="33614"/>
                </a:lnTo>
                <a:lnTo>
                  <a:pt x="46920" y="31413"/>
                </a:lnTo>
                <a:lnTo>
                  <a:pt x="47025" y="30842"/>
                </a:lnTo>
                <a:lnTo>
                  <a:pt x="51759" y="28356"/>
                </a:lnTo>
                <a:lnTo>
                  <a:pt x="56322" y="26965"/>
                </a:lnTo>
                <a:lnTo>
                  <a:pt x="57055" y="25889"/>
                </a:lnTo>
                <a:lnTo>
                  <a:pt x="57474" y="24270"/>
                </a:lnTo>
                <a:lnTo>
                  <a:pt x="57674" y="21231"/>
                </a:lnTo>
                <a:lnTo>
                  <a:pt x="57426" y="18745"/>
                </a:lnTo>
                <a:lnTo>
                  <a:pt x="55579" y="16411"/>
                </a:lnTo>
                <a:lnTo>
                  <a:pt x="55464" y="15230"/>
                </a:lnTo>
                <a:lnTo>
                  <a:pt x="55902" y="14002"/>
                </a:lnTo>
                <a:lnTo>
                  <a:pt x="56626" y="12887"/>
                </a:lnTo>
                <a:lnTo>
                  <a:pt x="58455" y="12411"/>
                </a:lnTo>
                <a:lnTo>
                  <a:pt x="60598" y="11611"/>
                </a:lnTo>
                <a:lnTo>
                  <a:pt x="62294" y="10687"/>
                </a:lnTo>
                <a:lnTo>
                  <a:pt x="64580" y="9925"/>
                </a:lnTo>
                <a:lnTo>
                  <a:pt x="66380" y="8858"/>
                </a:lnTo>
                <a:lnTo>
                  <a:pt x="68142" y="6315"/>
                </a:lnTo>
                <a:lnTo>
                  <a:pt x="69209" y="5896"/>
                </a:lnTo>
                <a:lnTo>
                  <a:pt x="72438" y="6258"/>
                </a:lnTo>
                <a:lnTo>
                  <a:pt x="73133" y="5629"/>
                </a:lnTo>
                <a:lnTo>
                  <a:pt x="72686" y="1972"/>
                </a:lnTo>
                <a:lnTo>
                  <a:pt x="73266" y="1038"/>
                </a:lnTo>
                <a:lnTo>
                  <a:pt x="74409" y="514"/>
                </a:lnTo>
                <a:lnTo>
                  <a:pt x="74943" y="0"/>
                </a:lnTo>
                <a:lnTo>
                  <a:pt x="77791" y="400"/>
                </a:lnTo>
                <a:lnTo>
                  <a:pt x="80239" y="1305"/>
                </a:lnTo>
                <a:close/>
                <a:moveTo>
                  <a:pt x="34643" y="59446"/>
                </a:moveTo>
                <a:lnTo>
                  <a:pt x="31347" y="60255"/>
                </a:lnTo>
                <a:lnTo>
                  <a:pt x="29776" y="58807"/>
                </a:lnTo>
                <a:lnTo>
                  <a:pt x="29366" y="57617"/>
                </a:lnTo>
                <a:lnTo>
                  <a:pt x="26651" y="57236"/>
                </a:lnTo>
                <a:lnTo>
                  <a:pt x="25013" y="55588"/>
                </a:lnTo>
                <a:lnTo>
                  <a:pt x="24679" y="54855"/>
                </a:lnTo>
                <a:lnTo>
                  <a:pt x="27004" y="53035"/>
                </a:lnTo>
                <a:lnTo>
                  <a:pt x="28242" y="50092"/>
                </a:lnTo>
                <a:lnTo>
                  <a:pt x="29813" y="51863"/>
                </a:lnTo>
                <a:lnTo>
                  <a:pt x="31718" y="55188"/>
                </a:lnTo>
                <a:lnTo>
                  <a:pt x="32738" y="56112"/>
                </a:lnTo>
                <a:lnTo>
                  <a:pt x="34643" y="59446"/>
                </a:lnTo>
                <a:close/>
                <a:moveTo>
                  <a:pt x="26022" y="71352"/>
                </a:moveTo>
                <a:lnTo>
                  <a:pt x="25813" y="72799"/>
                </a:lnTo>
                <a:lnTo>
                  <a:pt x="24194" y="70961"/>
                </a:lnTo>
                <a:lnTo>
                  <a:pt x="23375" y="67666"/>
                </a:lnTo>
                <a:lnTo>
                  <a:pt x="21327" y="62322"/>
                </a:lnTo>
                <a:lnTo>
                  <a:pt x="21060" y="60817"/>
                </a:lnTo>
                <a:lnTo>
                  <a:pt x="22117" y="59331"/>
                </a:lnTo>
                <a:lnTo>
                  <a:pt x="22060" y="57817"/>
                </a:lnTo>
                <a:lnTo>
                  <a:pt x="20612" y="53111"/>
                </a:lnTo>
                <a:lnTo>
                  <a:pt x="21822" y="52340"/>
                </a:lnTo>
                <a:lnTo>
                  <a:pt x="22546" y="52244"/>
                </a:lnTo>
                <a:lnTo>
                  <a:pt x="22841" y="55512"/>
                </a:lnTo>
                <a:lnTo>
                  <a:pt x="23499" y="57388"/>
                </a:lnTo>
                <a:lnTo>
                  <a:pt x="25470" y="59693"/>
                </a:lnTo>
                <a:lnTo>
                  <a:pt x="25070" y="63494"/>
                </a:lnTo>
                <a:lnTo>
                  <a:pt x="25470" y="68894"/>
                </a:lnTo>
                <a:lnTo>
                  <a:pt x="25870" y="70094"/>
                </a:lnTo>
                <a:lnTo>
                  <a:pt x="26022" y="71352"/>
                </a:lnTo>
                <a:close/>
                <a:moveTo>
                  <a:pt x="35205" y="67646"/>
                </a:moveTo>
                <a:lnTo>
                  <a:pt x="35881" y="69304"/>
                </a:lnTo>
                <a:lnTo>
                  <a:pt x="33366" y="67808"/>
                </a:lnTo>
                <a:lnTo>
                  <a:pt x="31109" y="67237"/>
                </a:lnTo>
                <a:lnTo>
                  <a:pt x="30632" y="66113"/>
                </a:lnTo>
                <a:lnTo>
                  <a:pt x="30956" y="65189"/>
                </a:lnTo>
                <a:lnTo>
                  <a:pt x="31442" y="64294"/>
                </a:lnTo>
                <a:lnTo>
                  <a:pt x="33147" y="64418"/>
                </a:lnTo>
                <a:lnTo>
                  <a:pt x="33404" y="65294"/>
                </a:lnTo>
                <a:lnTo>
                  <a:pt x="35205" y="67646"/>
                </a:lnTo>
                <a:close/>
                <a:moveTo>
                  <a:pt x="44748" y="83468"/>
                </a:moveTo>
                <a:lnTo>
                  <a:pt x="44063" y="84458"/>
                </a:lnTo>
                <a:lnTo>
                  <a:pt x="42329" y="82639"/>
                </a:lnTo>
                <a:lnTo>
                  <a:pt x="40739" y="81343"/>
                </a:lnTo>
                <a:lnTo>
                  <a:pt x="39605" y="79800"/>
                </a:lnTo>
                <a:lnTo>
                  <a:pt x="37376" y="77876"/>
                </a:lnTo>
                <a:lnTo>
                  <a:pt x="36624" y="75676"/>
                </a:lnTo>
                <a:lnTo>
                  <a:pt x="33300" y="71180"/>
                </a:lnTo>
                <a:lnTo>
                  <a:pt x="32804" y="69961"/>
                </a:lnTo>
                <a:lnTo>
                  <a:pt x="34462" y="71780"/>
                </a:lnTo>
                <a:lnTo>
                  <a:pt x="35843" y="72923"/>
                </a:lnTo>
                <a:lnTo>
                  <a:pt x="36986" y="73200"/>
                </a:lnTo>
                <a:lnTo>
                  <a:pt x="39881" y="76067"/>
                </a:lnTo>
                <a:lnTo>
                  <a:pt x="42729" y="79743"/>
                </a:lnTo>
                <a:lnTo>
                  <a:pt x="46120" y="82934"/>
                </a:lnTo>
                <a:lnTo>
                  <a:pt x="45415" y="83029"/>
                </a:lnTo>
                <a:lnTo>
                  <a:pt x="44748" y="83468"/>
                </a:lnTo>
                <a:close/>
                <a:moveTo>
                  <a:pt x="44758" y="98812"/>
                </a:moveTo>
                <a:lnTo>
                  <a:pt x="45139" y="99355"/>
                </a:lnTo>
                <a:lnTo>
                  <a:pt x="45101" y="99727"/>
                </a:lnTo>
                <a:lnTo>
                  <a:pt x="43710" y="99203"/>
                </a:lnTo>
                <a:lnTo>
                  <a:pt x="43339" y="99374"/>
                </a:lnTo>
                <a:lnTo>
                  <a:pt x="36795" y="91287"/>
                </a:lnTo>
                <a:lnTo>
                  <a:pt x="36090" y="89706"/>
                </a:lnTo>
                <a:lnTo>
                  <a:pt x="38434" y="91592"/>
                </a:lnTo>
                <a:lnTo>
                  <a:pt x="44758" y="98812"/>
                </a:lnTo>
                <a:close/>
                <a:moveTo>
                  <a:pt x="45882" y="93631"/>
                </a:moveTo>
                <a:lnTo>
                  <a:pt x="46301" y="94935"/>
                </a:lnTo>
                <a:lnTo>
                  <a:pt x="42968" y="92478"/>
                </a:lnTo>
                <a:lnTo>
                  <a:pt x="41700" y="90830"/>
                </a:lnTo>
                <a:lnTo>
                  <a:pt x="41472" y="90087"/>
                </a:lnTo>
                <a:lnTo>
                  <a:pt x="45882" y="93631"/>
                </a:lnTo>
                <a:close/>
                <a:moveTo>
                  <a:pt x="49635" y="96907"/>
                </a:moveTo>
                <a:lnTo>
                  <a:pt x="51397" y="99660"/>
                </a:lnTo>
                <a:lnTo>
                  <a:pt x="49711" y="99088"/>
                </a:lnTo>
                <a:lnTo>
                  <a:pt x="47959" y="97393"/>
                </a:lnTo>
                <a:lnTo>
                  <a:pt x="46930" y="95545"/>
                </a:lnTo>
                <a:lnTo>
                  <a:pt x="49635" y="96907"/>
                </a:lnTo>
                <a:close/>
                <a:moveTo>
                  <a:pt x="87430" y="122777"/>
                </a:moveTo>
                <a:lnTo>
                  <a:pt x="83211" y="122872"/>
                </a:lnTo>
                <a:lnTo>
                  <a:pt x="79543" y="122206"/>
                </a:lnTo>
                <a:lnTo>
                  <a:pt x="77753" y="121072"/>
                </a:lnTo>
                <a:lnTo>
                  <a:pt x="77886" y="120110"/>
                </a:lnTo>
                <a:lnTo>
                  <a:pt x="78439" y="118510"/>
                </a:lnTo>
                <a:lnTo>
                  <a:pt x="82525" y="118700"/>
                </a:lnTo>
                <a:lnTo>
                  <a:pt x="88745" y="119834"/>
                </a:lnTo>
                <a:lnTo>
                  <a:pt x="90268" y="121158"/>
                </a:lnTo>
                <a:lnTo>
                  <a:pt x="89792" y="121768"/>
                </a:lnTo>
                <a:lnTo>
                  <a:pt x="87430" y="122777"/>
                </a:lnTo>
                <a:close/>
                <a:moveTo>
                  <a:pt x="98356" y="128073"/>
                </a:moveTo>
                <a:lnTo>
                  <a:pt x="96488" y="128454"/>
                </a:lnTo>
                <a:lnTo>
                  <a:pt x="84592" y="128168"/>
                </a:lnTo>
                <a:lnTo>
                  <a:pt x="81134" y="127406"/>
                </a:lnTo>
                <a:lnTo>
                  <a:pt x="77286" y="125454"/>
                </a:lnTo>
                <a:lnTo>
                  <a:pt x="76505" y="124854"/>
                </a:lnTo>
                <a:lnTo>
                  <a:pt x="80372" y="124282"/>
                </a:lnTo>
                <a:lnTo>
                  <a:pt x="83973" y="124854"/>
                </a:lnTo>
                <a:lnTo>
                  <a:pt x="85077" y="126273"/>
                </a:lnTo>
                <a:lnTo>
                  <a:pt x="94802" y="127406"/>
                </a:lnTo>
                <a:lnTo>
                  <a:pt x="98356" y="128073"/>
                </a:lnTo>
                <a:close/>
                <a:moveTo>
                  <a:pt x="111014" y="136407"/>
                </a:moveTo>
                <a:lnTo>
                  <a:pt x="112957" y="135741"/>
                </a:lnTo>
                <a:lnTo>
                  <a:pt x="114605" y="136227"/>
                </a:lnTo>
                <a:lnTo>
                  <a:pt x="115653" y="138303"/>
                </a:lnTo>
                <a:lnTo>
                  <a:pt x="117720" y="139675"/>
                </a:lnTo>
                <a:lnTo>
                  <a:pt x="121082" y="142075"/>
                </a:lnTo>
                <a:lnTo>
                  <a:pt x="123206" y="143913"/>
                </a:lnTo>
                <a:lnTo>
                  <a:pt x="128016" y="147209"/>
                </a:lnTo>
                <a:lnTo>
                  <a:pt x="129159" y="147666"/>
                </a:lnTo>
                <a:lnTo>
                  <a:pt x="131559" y="148647"/>
                </a:lnTo>
                <a:lnTo>
                  <a:pt x="131607" y="149981"/>
                </a:lnTo>
                <a:lnTo>
                  <a:pt x="132636" y="151495"/>
                </a:lnTo>
                <a:lnTo>
                  <a:pt x="133721" y="153238"/>
                </a:lnTo>
                <a:lnTo>
                  <a:pt x="128787" y="149809"/>
                </a:lnTo>
                <a:lnTo>
                  <a:pt x="124187" y="145970"/>
                </a:lnTo>
                <a:lnTo>
                  <a:pt x="115186" y="140046"/>
                </a:lnTo>
                <a:lnTo>
                  <a:pt x="108804" y="138608"/>
                </a:lnTo>
                <a:lnTo>
                  <a:pt x="100070" y="133836"/>
                </a:lnTo>
                <a:lnTo>
                  <a:pt x="94383" y="132140"/>
                </a:lnTo>
                <a:lnTo>
                  <a:pt x="96555" y="131750"/>
                </a:lnTo>
                <a:lnTo>
                  <a:pt x="99051" y="131740"/>
                </a:lnTo>
                <a:lnTo>
                  <a:pt x="112519" y="138113"/>
                </a:lnTo>
                <a:lnTo>
                  <a:pt x="111014" y="136407"/>
                </a:lnTo>
                <a:close/>
                <a:moveTo>
                  <a:pt x="83839" y="132788"/>
                </a:moveTo>
                <a:lnTo>
                  <a:pt x="88783" y="133807"/>
                </a:lnTo>
                <a:lnTo>
                  <a:pt x="92403" y="133340"/>
                </a:lnTo>
                <a:lnTo>
                  <a:pt x="95679" y="133969"/>
                </a:lnTo>
                <a:lnTo>
                  <a:pt x="97717" y="135121"/>
                </a:lnTo>
                <a:lnTo>
                  <a:pt x="98203" y="135693"/>
                </a:lnTo>
                <a:lnTo>
                  <a:pt x="95565" y="135769"/>
                </a:lnTo>
                <a:lnTo>
                  <a:pt x="92573" y="135303"/>
                </a:lnTo>
                <a:lnTo>
                  <a:pt x="89183" y="136474"/>
                </a:lnTo>
                <a:lnTo>
                  <a:pt x="86192" y="135855"/>
                </a:lnTo>
                <a:lnTo>
                  <a:pt x="85058" y="135083"/>
                </a:lnTo>
                <a:lnTo>
                  <a:pt x="84258" y="134131"/>
                </a:lnTo>
                <a:lnTo>
                  <a:pt x="83839" y="132788"/>
                </a:lnTo>
                <a:close/>
                <a:moveTo>
                  <a:pt x="109424" y="141056"/>
                </a:moveTo>
                <a:lnTo>
                  <a:pt x="113072" y="143542"/>
                </a:lnTo>
                <a:lnTo>
                  <a:pt x="102375" y="140275"/>
                </a:lnTo>
                <a:lnTo>
                  <a:pt x="103584" y="139979"/>
                </a:lnTo>
                <a:lnTo>
                  <a:pt x="104718" y="139913"/>
                </a:lnTo>
                <a:lnTo>
                  <a:pt x="109424" y="14105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5A0CEF86-20F1-C79A-FB60-1F079B718333}"/>
              </a:ext>
            </a:extLst>
          </p:cNvPr>
          <p:cNvSpPr/>
          <p:nvPr/>
        </p:nvSpPr>
        <p:spPr>
          <a:xfrm>
            <a:off x="3818332" y="4121528"/>
            <a:ext cx="75723" cy="57759"/>
          </a:xfrm>
          <a:custGeom>
            <a:avLst/>
            <a:gdLst>
              <a:gd name="connsiteX0" fmla="*/ 48482 w 75723"/>
              <a:gd name="connsiteY0" fmla="*/ 1591 h 57759"/>
              <a:gd name="connsiteX1" fmla="*/ 49568 w 75723"/>
              <a:gd name="connsiteY1" fmla="*/ 2248 h 57759"/>
              <a:gd name="connsiteX2" fmla="*/ 49158 w 75723"/>
              <a:gd name="connsiteY2" fmla="*/ 3048 h 57759"/>
              <a:gd name="connsiteX3" fmla="*/ 46463 w 75723"/>
              <a:gd name="connsiteY3" fmla="*/ 2553 h 57759"/>
              <a:gd name="connsiteX4" fmla="*/ 43672 w 75723"/>
              <a:gd name="connsiteY4" fmla="*/ 1648 h 57759"/>
              <a:gd name="connsiteX5" fmla="*/ 42758 w 75723"/>
              <a:gd name="connsiteY5" fmla="*/ 1867 h 57759"/>
              <a:gd name="connsiteX6" fmla="*/ 42196 w 75723"/>
              <a:gd name="connsiteY6" fmla="*/ 1753 h 57759"/>
              <a:gd name="connsiteX7" fmla="*/ 40567 w 75723"/>
              <a:gd name="connsiteY7" fmla="*/ 886 h 57759"/>
              <a:gd name="connsiteX8" fmla="*/ 41996 w 75723"/>
              <a:gd name="connsiteY8" fmla="*/ 219 h 57759"/>
              <a:gd name="connsiteX9" fmla="*/ 43472 w 75723"/>
              <a:gd name="connsiteY9" fmla="*/ 0 h 57759"/>
              <a:gd name="connsiteX10" fmla="*/ 45091 w 75723"/>
              <a:gd name="connsiteY10" fmla="*/ 48 h 57759"/>
              <a:gd name="connsiteX11" fmla="*/ 48482 w 75723"/>
              <a:gd name="connsiteY11" fmla="*/ 1591 h 57759"/>
              <a:gd name="connsiteX12" fmla="*/ 72133 w 75723"/>
              <a:gd name="connsiteY12" fmla="*/ 10611 h 57759"/>
              <a:gd name="connsiteX13" fmla="*/ 72723 w 75723"/>
              <a:gd name="connsiteY13" fmla="*/ 11449 h 57759"/>
              <a:gd name="connsiteX14" fmla="*/ 73952 w 75723"/>
              <a:gd name="connsiteY14" fmla="*/ 17136 h 57759"/>
              <a:gd name="connsiteX15" fmla="*/ 74076 w 75723"/>
              <a:gd name="connsiteY15" fmla="*/ 18955 h 57759"/>
              <a:gd name="connsiteX16" fmla="*/ 72838 w 75723"/>
              <a:gd name="connsiteY16" fmla="*/ 21698 h 57759"/>
              <a:gd name="connsiteX17" fmla="*/ 73019 w 75723"/>
              <a:gd name="connsiteY17" fmla="*/ 22784 h 57759"/>
              <a:gd name="connsiteX18" fmla="*/ 75676 w 75723"/>
              <a:gd name="connsiteY18" fmla="*/ 25318 h 57759"/>
              <a:gd name="connsiteX19" fmla="*/ 75724 w 75723"/>
              <a:gd name="connsiteY19" fmla="*/ 26232 h 57759"/>
              <a:gd name="connsiteX20" fmla="*/ 75409 w 75723"/>
              <a:gd name="connsiteY20" fmla="*/ 27156 h 57759"/>
              <a:gd name="connsiteX21" fmla="*/ 73142 w 75723"/>
              <a:gd name="connsiteY21" fmla="*/ 29556 h 57759"/>
              <a:gd name="connsiteX22" fmla="*/ 71399 w 75723"/>
              <a:gd name="connsiteY22" fmla="*/ 31195 h 57759"/>
              <a:gd name="connsiteX23" fmla="*/ 71952 w 75723"/>
              <a:gd name="connsiteY23" fmla="*/ 33081 h 57759"/>
              <a:gd name="connsiteX24" fmla="*/ 73362 w 75723"/>
              <a:gd name="connsiteY24" fmla="*/ 34871 h 57759"/>
              <a:gd name="connsiteX25" fmla="*/ 73543 w 75723"/>
              <a:gd name="connsiteY25" fmla="*/ 36367 h 57759"/>
              <a:gd name="connsiteX26" fmla="*/ 73114 w 75723"/>
              <a:gd name="connsiteY26" fmla="*/ 38338 h 57759"/>
              <a:gd name="connsiteX27" fmla="*/ 70952 w 75723"/>
              <a:gd name="connsiteY27" fmla="*/ 40786 h 57759"/>
              <a:gd name="connsiteX28" fmla="*/ 69818 w 75723"/>
              <a:gd name="connsiteY28" fmla="*/ 41663 h 57759"/>
              <a:gd name="connsiteX29" fmla="*/ 66599 w 75723"/>
              <a:gd name="connsiteY29" fmla="*/ 41767 h 57759"/>
              <a:gd name="connsiteX30" fmla="*/ 66237 w 75723"/>
              <a:gd name="connsiteY30" fmla="*/ 42120 h 57759"/>
              <a:gd name="connsiteX31" fmla="*/ 67837 w 75723"/>
              <a:gd name="connsiteY31" fmla="*/ 44510 h 57759"/>
              <a:gd name="connsiteX32" fmla="*/ 69647 w 75723"/>
              <a:gd name="connsiteY32" fmla="*/ 47215 h 57759"/>
              <a:gd name="connsiteX33" fmla="*/ 72609 w 75723"/>
              <a:gd name="connsiteY33" fmla="*/ 49311 h 57759"/>
              <a:gd name="connsiteX34" fmla="*/ 73266 w 75723"/>
              <a:gd name="connsiteY34" fmla="*/ 51283 h 57759"/>
              <a:gd name="connsiteX35" fmla="*/ 72552 w 75723"/>
              <a:gd name="connsiteY35" fmla="*/ 53150 h 57759"/>
              <a:gd name="connsiteX36" fmla="*/ 72428 w 75723"/>
              <a:gd name="connsiteY36" fmla="*/ 57760 h 57759"/>
              <a:gd name="connsiteX37" fmla="*/ 70161 w 75723"/>
              <a:gd name="connsiteY37" fmla="*/ 55521 h 57759"/>
              <a:gd name="connsiteX38" fmla="*/ 67675 w 75723"/>
              <a:gd name="connsiteY38" fmla="*/ 53654 h 57759"/>
              <a:gd name="connsiteX39" fmla="*/ 66180 w 75723"/>
              <a:gd name="connsiteY39" fmla="*/ 52930 h 57759"/>
              <a:gd name="connsiteX40" fmla="*/ 64627 w 75723"/>
              <a:gd name="connsiteY40" fmla="*/ 52464 h 57759"/>
              <a:gd name="connsiteX41" fmla="*/ 52769 w 75723"/>
              <a:gd name="connsiteY41" fmla="*/ 52702 h 57759"/>
              <a:gd name="connsiteX42" fmla="*/ 51435 w 75723"/>
              <a:gd name="connsiteY42" fmla="*/ 53026 h 57759"/>
              <a:gd name="connsiteX43" fmla="*/ 50406 w 75723"/>
              <a:gd name="connsiteY43" fmla="*/ 53626 h 57759"/>
              <a:gd name="connsiteX44" fmla="*/ 49301 w 75723"/>
              <a:gd name="connsiteY44" fmla="*/ 53921 h 57759"/>
              <a:gd name="connsiteX45" fmla="*/ 46044 w 75723"/>
              <a:gd name="connsiteY45" fmla="*/ 54483 h 57759"/>
              <a:gd name="connsiteX46" fmla="*/ 42805 w 75723"/>
              <a:gd name="connsiteY46" fmla="*/ 54607 h 57759"/>
              <a:gd name="connsiteX47" fmla="*/ 35233 w 75723"/>
              <a:gd name="connsiteY47" fmla="*/ 53102 h 57759"/>
              <a:gd name="connsiteX48" fmla="*/ 32233 w 75723"/>
              <a:gd name="connsiteY48" fmla="*/ 52321 h 57759"/>
              <a:gd name="connsiteX49" fmla="*/ 29213 w 75723"/>
              <a:gd name="connsiteY49" fmla="*/ 51826 h 57759"/>
              <a:gd name="connsiteX50" fmla="*/ 25746 w 75723"/>
              <a:gd name="connsiteY50" fmla="*/ 51988 h 57759"/>
              <a:gd name="connsiteX51" fmla="*/ 22298 w 75723"/>
              <a:gd name="connsiteY51" fmla="*/ 52445 h 57759"/>
              <a:gd name="connsiteX52" fmla="*/ 19536 w 75723"/>
              <a:gd name="connsiteY52" fmla="*/ 53530 h 57759"/>
              <a:gd name="connsiteX53" fmla="*/ 17469 w 75723"/>
              <a:gd name="connsiteY53" fmla="*/ 55445 h 57759"/>
              <a:gd name="connsiteX54" fmla="*/ 17078 w 75723"/>
              <a:gd name="connsiteY54" fmla="*/ 57226 h 57759"/>
              <a:gd name="connsiteX55" fmla="*/ 15859 w 75723"/>
              <a:gd name="connsiteY55" fmla="*/ 57683 h 57759"/>
              <a:gd name="connsiteX56" fmla="*/ 13068 w 75723"/>
              <a:gd name="connsiteY56" fmla="*/ 54855 h 57759"/>
              <a:gd name="connsiteX57" fmla="*/ 10496 w 75723"/>
              <a:gd name="connsiteY57" fmla="*/ 52845 h 57759"/>
              <a:gd name="connsiteX58" fmla="*/ 7572 w 75723"/>
              <a:gd name="connsiteY58" fmla="*/ 51330 h 57759"/>
              <a:gd name="connsiteX59" fmla="*/ 1581 w 75723"/>
              <a:gd name="connsiteY59" fmla="*/ 49168 h 57759"/>
              <a:gd name="connsiteX60" fmla="*/ 486 w 75723"/>
              <a:gd name="connsiteY60" fmla="*/ 47854 h 57759"/>
              <a:gd name="connsiteX61" fmla="*/ 0 w 75723"/>
              <a:gd name="connsiteY61" fmla="*/ 46263 h 57759"/>
              <a:gd name="connsiteX62" fmla="*/ 2419 w 75723"/>
              <a:gd name="connsiteY62" fmla="*/ 41367 h 57759"/>
              <a:gd name="connsiteX63" fmla="*/ 5172 w 75723"/>
              <a:gd name="connsiteY63" fmla="*/ 40472 h 57759"/>
              <a:gd name="connsiteX64" fmla="*/ 6687 w 75723"/>
              <a:gd name="connsiteY64" fmla="*/ 40300 h 57759"/>
              <a:gd name="connsiteX65" fmla="*/ 10087 w 75723"/>
              <a:gd name="connsiteY65" fmla="*/ 40900 h 57759"/>
              <a:gd name="connsiteX66" fmla="*/ 13411 w 75723"/>
              <a:gd name="connsiteY66" fmla="*/ 42015 h 57759"/>
              <a:gd name="connsiteX67" fmla="*/ 16440 w 75723"/>
              <a:gd name="connsiteY67" fmla="*/ 42739 h 57759"/>
              <a:gd name="connsiteX68" fmla="*/ 21136 w 75723"/>
              <a:gd name="connsiteY68" fmla="*/ 43024 h 57759"/>
              <a:gd name="connsiteX69" fmla="*/ 23689 w 75723"/>
              <a:gd name="connsiteY69" fmla="*/ 44225 h 57759"/>
              <a:gd name="connsiteX70" fmla="*/ 41720 w 75723"/>
              <a:gd name="connsiteY70" fmla="*/ 46092 h 57759"/>
              <a:gd name="connsiteX71" fmla="*/ 45139 w 75723"/>
              <a:gd name="connsiteY71" fmla="*/ 46682 h 57759"/>
              <a:gd name="connsiteX72" fmla="*/ 46472 w 75723"/>
              <a:gd name="connsiteY72" fmla="*/ 46482 h 57759"/>
              <a:gd name="connsiteX73" fmla="*/ 47635 w 75723"/>
              <a:gd name="connsiteY73" fmla="*/ 45749 h 57759"/>
              <a:gd name="connsiteX74" fmla="*/ 48606 w 75723"/>
              <a:gd name="connsiteY74" fmla="*/ 44425 h 57759"/>
              <a:gd name="connsiteX75" fmla="*/ 49721 w 75723"/>
              <a:gd name="connsiteY75" fmla="*/ 43434 h 57759"/>
              <a:gd name="connsiteX76" fmla="*/ 55064 w 75723"/>
              <a:gd name="connsiteY76" fmla="*/ 43215 h 57759"/>
              <a:gd name="connsiteX77" fmla="*/ 56188 w 75723"/>
              <a:gd name="connsiteY77" fmla="*/ 42767 h 57759"/>
              <a:gd name="connsiteX78" fmla="*/ 56969 w 75723"/>
              <a:gd name="connsiteY78" fmla="*/ 41386 h 57759"/>
              <a:gd name="connsiteX79" fmla="*/ 56950 w 75723"/>
              <a:gd name="connsiteY79" fmla="*/ 39948 h 57759"/>
              <a:gd name="connsiteX80" fmla="*/ 53807 w 75723"/>
              <a:gd name="connsiteY80" fmla="*/ 38024 h 57759"/>
              <a:gd name="connsiteX81" fmla="*/ 48892 w 75723"/>
              <a:gd name="connsiteY81" fmla="*/ 33795 h 57759"/>
              <a:gd name="connsiteX82" fmla="*/ 44567 w 75723"/>
              <a:gd name="connsiteY82" fmla="*/ 28813 h 57759"/>
              <a:gd name="connsiteX83" fmla="*/ 46434 w 75723"/>
              <a:gd name="connsiteY83" fmla="*/ 27127 h 57759"/>
              <a:gd name="connsiteX84" fmla="*/ 45720 w 75723"/>
              <a:gd name="connsiteY84" fmla="*/ 24051 h 57759"/>
              <a:gd name="connsiteX85" fmla="*/ 46425 w 75723"/>
              <a:gd name="connsiteY85" fmla="*/ 21203 h 57759"/>
              <a:gd name="connsiteX86" fmla="*/ 47454 w 75723"/>
              <a:gd name="connsiteY86" fmla="*/ 18412 h 57759"/>
              <a:gd name="connsiteX87" fmla="*/ 43167 w 75723"/>
              <a:gd name="connsiteY87" fmla="*/ 16021 h 57759"/>
              <a:gd name="connsiteX88" fmla="*/ 38100 w 75723"/>
              <a:gd name="connsiteY88" fmla="*/ 13630 h 57759"/>
              <a:gd name="connsiteX89" fmla="*/ 31080 w 75723"/>
              <a:gd name="connsiteY89" fmla="*/ 12878 h 57759"/>
              <a:gd name="connsiteX90" fmla="*/ 28918 w 75723"/>
              <a:gd name="connsiteY90" fmla="*/ 12278 h 57759"/>
              <a:gd name="connsiteX91" fmla="*/ 27794 w 75723"/>
              <a:gd name="connsiteY91" fmla="*/ 10487 h 57759"/>
              <a:gd name="connsiteX92" fmla="*/ 28803 w 75723"/>
              <a:gd name="connsiteY92" fmla="*/ 8087 h 57759"/>
              <a:gd name="connsiteX93" fmla="*/ 31080 w 75723"/>
              <a:gd name="connsiteY93" fmla="*/ 6753 h 57759"/>
              <a:gd name="connsiteX94" fmla="*/ 33690 w 75723"/>
              <a:gd name="connsiteY94" fmla="*/ 5934 h 57759"/>
              <a:gd name="connsiteX95" fmla="*/ 36366 w 75723"/>
              <a:gd name="connsiteY95" fmla="*/ 5363 h 57759"/>
              <a:gd name="connsiteX96" fmla="*/ 42815 w 75723"/>
              <a:gd name="connsiteY96" fmla="*/ 4677 h 57759"/>
              <a:gd name="connsiteX97" fmla="*/ 49216 w 75723"/>
              <a:gd name="connsiteY97" fmla="*/ 5449 h 57759"/>
              <a:gd name="connsiteX98" fmla="*/ 54750 w 75723"/>
              <a:gd name="connsiteY98" fmla="*/ 7925 h 57759"/>
              <a:gd name="connsiteX99" fmla="*/ 60369 w 75723"/>
              <a:gd name="connsiteY99" fmla="*/ 9868 h 57759"/>
              <a:gd name="connsiteX100" fmla="*/ 67466 w 75723"/>
              <a:gd name="connsiteY100" fmla="*/ 10516 h 57759"/>
              <a:gd name="connsiteX101" fmla="*/ 70656 w 75723"/>
              <a:gd name="connsiteY101" fmla="*/ 11221 h 57759"/>
              <a:gd name="connsiteX102" fmla="*/ 72133 w 75723"/>
              <a:gd name="connsiteY102" fmla="*/ 10611 h 57759"/>
              <a:gd name="connsiteX103" fmla="*/ 44729 w 75723"/>
              <a:gd name="connsiteY103" fmla="*/ 37081 h 57759"/>
              <a:gd name="connsiteX104" fmla="*/ 44263 w 75723"/>
              <a:gd name="connsiteY104" fmla="*/ 39062 h 57759"/>
              <a:gd name="connsiteX105" fmla="*/ 37424 w 75723"/>
              <a:gd name="connsiteY105" fmla="*/ 36709 h 57759"/>
              <a:gd name="connsiteX106" fmla="*/ 31880 w 75723"/>
              <a:gd name="connsiteY106" fmla="*/ 33738 h 57759"/>
              <a:gd name="connsiteX107" fmla="*/ 32118 w 75723"/>
              <a:gd name="connsiteY107" fmla="*/ 32128 h 57759"/>
              <a:gd name="connsiteX108" fmla="*/ 34947 w 75723"/>
              <a:gd name="connsiteY108" fmla="*/ 31756 h 57759"/>
              <a:gd name="connsiteX109" fmla="*/ 37662 w 75723"/>
              <a:gd name="connsiteY109" fmla="*/ 32747 h 57759"/>
              <a:gd name="connsiteX110" fmla="*/ 41672 w 75723"/>
              <a:gd name="connsiteY110" fmla="*/ 34728 h 57759"/>
              <a:gd name="connsiteX111" fmla="*/ 44729 w 75723"/>
              <a:gd name="connsiteY111" fmla="*/ 37081 h 57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75723" h="57759">
                <a:moveTo>
                  <a:pt x="48482" y="1591"/>
                </a:moveTo>
                <a:lnTo>
                  <a:pt x="49568" y="2248"/>
                </a:lnTo>
                <a:lnTo>
                  <a:pt x="49158" y="3048"/>
                </a:lnTo>
                <a:lnTo>
                  <a:pt x="46463" y="2553"/>
                </a:lnTo>
                <a:lnTo>
                  <a:pt x="43672" y="1648"/>
                </a:lnTo>
                <a:lnTo>
                  <a:pt x="42758" y="1867"/>
                </a:lnTo>
                <a:lnTo>
                  <a:pt x="42196" y="1753"/>
                </a:lnTo>
                <a:lnTo>
                  <a:pt x="40567" y="886"/>
                </a:lnTo>
                <a:lnTo>
                  <a:pt x="41996" y="219"/>
                </a:lnTo>
                <a:lnTo>
                  <a:pt x="43472" y="0"/>
                </a:lnTo>
                <a:lnTo>
                  <a:pt x="45091" y="48"/>
                </a:lnTo>
                <a:lnTo>
                  <a:pt x="48482" y="1591"/>
                </a:lnTo>
                <a:close/>
                <a:moveTo>
                  <a:pt x="72133" y="10611"/>
                </a:moveTo>
                <a:lnTo>
                  <a:pt x="72723" y="11449"/>
                </a:lnTo>
                <a:lnTo>
                  <a:pt x="73952" y="17136"/>
                </a:lnTo>
                <a:lnTo>
                  <a:pt x="74076" y="18955"/>
                </a:lnTo>
                <a:lnTo>
                  <a:pt x="72838" y="21698"/>
                </a:lnTo>
                <a:lnTo>
                  <a:pt x="73019" y="22784"/>
                </a:lnTo>
                <a:lnTo>
                  <a:pt x="75676" y="25318"/>
                </a:lnTo>
                <a:lnTo>
                  <a:pt x="75724" y="26232"/>
                </a:lnTo>
                <a:lnTo>
                  <a:pt x="75409" y="27156"/>
                </a:lnTo>
                <a:lnTo>
                  <a:pt x="73142" y="29556"/>
                </a:lnTo>
                <a:lnTo>
                  <a:pt x="71399" y="31195"/>
                </a:lnTo>
                <a:lnTo>
                  <a:pt x="71952" y="33081"/>
                </a:lnTo>
                <a:lnTo>
                  <a:pt x="73362" y="34871"/>
                </a:lnTo>
                <a:lnTo>
                  <a:pt x="73543" y="36367"/>
                </a:lnTo>
                <a:lnTo>
                  <a:pt x="73114" y="38338"/>
                </a:lnTo>
                <a:lnTo>
                  <a:pt x="70952" y="40786"/>
                </a:lnTo>
                <a:lnTo>
                  <a:pt x="69818" y="41663"/>
                </a:lnTo>
                <a:lnTo>
                  <a:pt x="66599" y="41767"/>
                </a:lnTo>
                <a:lnTo>
                  <a:pt x="66237" y="42120"/>
                </a:lnTo>
                <a:lnTo>
                  <a:pt x="67837" y="44510"/>
                </a:lnTo>
                <a:lnTo>
                  <a:pt x="69647" y="47215"/>
                </a:lnTo>
                <a:lnTo>
                  <a:pt x="72609" y="49311"/>
                </a:lnTo>
                <a:lnTo>
                  <a:pt x="73266" y="51283"/>
                </a:lnTo>
                <a:lnTo>
                  <a:pt x="72552" y="53150"/>
                </a:lnTo>
                <a:lnTo>
                  <a:pt x="72428" y="57760"/>
                </a:lnTo>
                <a:lnTo>
                  <a:pt x="70161" y="55521"/>
                </a:lnTo>
                <a:lnTo>
                  <a:pt x="67675" y="53654"/>
                </a:lnTo>
                <a:lnTo>
                  <a:pt x="66180" y="52930"/>
                </a:lnTo>
                <a:lnTo>
                  <a:pt x="64627" y="52464"/>
                </a:lnTo>
                <a:lnTo>
                  <a:pt x="52769" y="52702"/>
                </a:lnTo>
                <a:lnTo>
                  <a:pt x="51435" y="53026"/>
                </a:lnTo>
                <a:lnTo>
                  <a:pt x="50406" y="53626"/>
                </a:lnTo>
                <a:lnTo>
                  <a:pt x="49301" y="53921"/>
                </a:lnTo>
                <a:lnTo>
                  <a:pt x="46044" y="54483"/>
                </a:lnTo>
                <a:lnTo>
                  <a:pt x="42805" y="54607"/>
                </a:lnTo>
                <a:lnTo>
                  <a:pt x="35233" y="53102"/>
                </a:lnTo>
                <a:lnTo>
                  <a:pt x="32233" y="52321"/>
                </a:lnTo>
                <a:lnTo>
                  <a:pt x="29213" y="51826"/>
                </a:lnTo>
                <a:lnTo>
                  <a:pt x="25746" y="51988"/>
                </a:lnTo>
                <a:lnTo>
                  <a:pt x="22298" y="52445"/>
                </a:lnTo>
                <a:lnTo>
                  <a:pt x="19536" y="53530"/>
                </a:lnTo>
                <a:lnTo>
                  <a:pt x="17469" y="55445"/>
                </a:lnTo>
                <a:lnTo>
                  <a:pt x="17078" y="57226"/>
                </a:lnTo>
                <a:lnTo>
                  <a:pt x="15859" y="57683"/>
                </a:lnTo>
                <a:lnTo>
                  <a:pt x="13068" y="54855"/>
                </a:lnTo>
                <a:lnTo>
                  <a:pt x="10496" y="52845"/>
                </a:lnTo>
                <a:lnTo>
                  <a:pt x="7572" y="51330"/>
                </a:lnTo>
                <a:lnTo>
                  <a:pt x="1581" y="49168"/>
                </a:lnTo>
                <a:lnTo>
                  <a:pt x="486" y="47854"/>
                </a:lnTo>
                <a:lnTo>
                  <a:pt x="0" y="46263"/>
                </a:lnTo>
                <a:lnTo>
                  <a:pt x="2419" y="41367"/>
                </a:lnTo>
                <a:lnTo>
                  <a:pt x="5172" y="40472"/>
                </a:lnTo>
                <a:lnTo>
                  <a:pt x="6687" y="40300"/>
                </a:lnTo>
                <a:lnTo>
                  <a:pt x="10087" y="40900"/>
                </a:lnTo>
                <a:lnTo>
                  <a:pt x="13411" y="42015"/>
                </a:lnTo>
                <a:lnTo>
                  <a:pt x="16440" y="42739"/>
                </a:lnTo>
                <a:lnTo>
                  <a:pt x="21136" y="43024"/>
                </a:lnTo>
                <a:lnTo>
                  <a:pt x="23689" y="44225"/>
                </a:lnTo>
                <a:lnTo>
                  <a:pt x="41720" y="46092"/>
                </a:lnTo>
                <a:lnTo>
                  <a:pt x="45139" y="46682"/>
                </a:lnTo>
                <a:lnTo>
                  <a:pt x="46472" y="46482"/>
                </a:lnTo>
                <a:lnTo>
                  <a:pt x="47635" y="45749"/>
                </a:lnTo>
                <a:lnTo>
                  <a:pt x="48606" y="44425"/>
                </a:lnTo>
                <a:lnTo>
                  <a:pt x="49721" y="43434"/>
                </a:lnTo>
                <a:lnTo>
                  <a:pt x="55064" y="43215"/>
                </a:lnTo>
                <a:lnTo>
                  <a:pt x="56188" y="42767"/>
                </a:lnTo>
                <a:lnTo>
                  <a:pt x="56969" y="41386"/>
                </a:lnTo>
                <a:lnTo>
                  <a:pt x="56950" y="39948"/>
                </a:lnTo>
                <a:lnTo>
                  <a:pt x="53807" y="38024"/>
                </a:lnTo>
                <a:lnTo>
                  <a:pt x="48892" y="33795"/>
                </a:lnTo>
                <a:lnTo>
                  <a:pt x="44567" y="28813"/>
                </a:lnTo>
                <a:lnTo>
                  <a:pt x="46434" y="27127"/>
                </a:lnTo>
                <a:lnTo>
                  <a:pt x="45720" y="24051"/>
                </a:lnTo>
                <a:lnTo>
                  <a:pt x="46425" y="21203"/>
                </a:lnTo>
                <a:lnTo>
                  <a:pt x="47454" y="18412"/>
                </a:lnTo>
                <a:lnTo>
                  <a:pt x="43167" y="16021"/>
                </a:lnTo>
                <a:lnTo>
                  <a:pt x="38100" y="13630"/>
                </a:lnTo>
                <a:lnTo>
                  <a:pt x="31080" y="12878"/>
                </a:lnTo>
                <a:lnTo>
                  <a:pt x="28918" y="12278"/>
                </a:lnTo>
                <a:lnTo>
                  <a:pt x="27794" y="10487"/>
                </a:lnTo>
                <a:lnTo>
                  <a:pt x="28803" y="8087"/>
                </a:lnTo>
                <a:lnTo>
                  <a:pt x="31080" y="6753"/>
                </a:lnTo>
                <a:lnTo>
                  <a:pt x="33690" y="5934"/>
                </a:lnTo>
                <a:lnTo>
                  <a:pt x="36366" y="5363"/>
                </a:lnTo>
                <a:lnTo>
                  <a:pt x="42815" y="4677"/>
                </a:lnTo>
                <a:lnTo>
                  <a:pt x="49216" y="5449"/>
                </a:lnTo>
                <a:lnTo>
                  <a:pt x="54750" y="7925"/>
                </a:lnTo>
                <a:lnTo>
                  <a:pt x="60369" y="9868"/>
                </a:lnTo>
                <a:lnTo>
                  <a:pt x="67466" y="10516"/>
                </a:lnTo>
                <a:lnTo>
                  <a:pt x="70656" y="11221"/>
                </a:lnTo>
                <a:lnTo>
                  <a:pt x="72133" y="10611"/>
                </a:lnTo>
                <a:close/>
                <a:moveTo>
                  <a:pt x="44729" y="37081"/>
                </a:moveTo>
                <a:lnTo>
                  <a:pt x="44263" y="39062"/>
                </a:lnTo>
                <a:lnTo>
                  <a:pt x="37424" y="36709"/>
                </a:lnTo>
                <a:lnTo>
                  <a:pt x="31880" y="33738"/>
                </a:lnTo>
                <a:lnTo>
                  <a:pt x="32118" y="32128"/>
                </a:lnTo>
                <a:lnTo>
                  <a:pt x="34947" y="31756"/>
                </a:lnTo>
                <a:lnTo>
                  <a:pt x="37662" y="32747"/>
                </a:lnTo>
                <a:lnTo>
                  <a:pt x="41672" y="34728"/>
                </a:lnTo>
                <a:lnTo>
                  <a:pt x="44729" y="3708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7116ECB9-9F62-649E-D565-C141A31CBDEC}"/>
              </a:ext>
            </a:extLst>
          </p:cNvPr>
          <p:cNvSpPr/>
          <p:nvPr/>
        </p:nvSpPr>
        <p:spPr>
          <a:xfrm>
            <a:off x="6239444" y="3185497"/>
            <a:ext cx="181337" cy="109775"/>
          </a:xfrm>
          <a:custGeom>
            <a:avLst/>
            <a:gdLst>
              <a:gd name="connsiteX0" fmla="*/ 161439 w 181337"/>
              <a:gd name="connsiteY0" fmla="*/ 5953 h 109775"/>
              <a:gd name="connsiteX1" fmla="*/ 163982 w 181337"/>
              <a:gd name="connsiteY1" fmla="*/ 5629 h 109775"/>
              <a:gd name="connsiteX2" fmla="*/ 164087 w 181337"/>
              <a:gd name="connsiteY2" fmla="*/ 5677 h 109775"/>
              <a:gd name="connsiteX3" fmla="*/ 164687 w 181337"/>
              <a:gd name="connsiteY3" fmla="*/ 5867 h 109775"/>
              <a:gd name="connsiteX4" fmla="*/ 165116 w 181337"/>
              <a:gd name="connsiteY4" fmla="*/ 7734 h 109775"/>
              <a:gd name="connsiteX5" fmla="*/ 165182 w 181337"/>
              <a:gd name="connsiteY5" fmla="*/ 7858 h 109775"/>
              <a:gd name="connsiteX6" fmla="*/ 165802 w 181337"/>
              <a:gd name="connsiteY6" fmla="*/ 9087 h 109775"/>
              <a:gd name="connsiteX7" fmla="*/ 166373 w 181337"/>
              <a:gd name="connsiteY7" fmla="*/ 10716 h 109775"/>
              <a:gd name="connsiteX8" fmla="*/ 167268 w 181337"/>
              <a:gd name="connsiteY8" fmla="*/ 11944 h 109775"/>
              <a:gd name="connsiteX9" fmla="*/ 169240 w 181337"/>
              <a:gd name="connsiteY9" fmla="*/ 12449 h 109775"/>
              <a:gd name="connsiteX10" fmla="*/ 171812 w 181337"/>
              <a:gd name="connsiteY10" fmla="*/ 13964 h 109775"/>
              <a:gd name="connsiteX11" fmla="*/ 173479 w 181337"/>
              <a:gd name="connsiteY11" fmla="*/ 16821 h 109775"/>
              <a:gd name="connsiteX12" fmla="*/ 175984 w 181337"/>
              <a:gd name="connsiteY12" fmla="*/ 18002 h 109775"/>
              <a:gd name="connsiteX13" fmla="*/ 176165 w 181337"/>
              <a:gd name="connsiteY13" fmla="*/ 18031 h 109775"/>
              <a:gd name="connsiteX14" fmla="*/ 176660 w 181337"/>
              <a:gd name="connsiteY14" fmla="*/ 17897 h 109775"/>
              <a:gd name="connsiteX15" fmla="*/ 178470 w 181337"/>
              <a:gd name="connsiteY15" fmla="*/ 17793 h 109775"/>
              <a:gd name="connsiteX16" fmla="*/ 178822 w 181337"/>
              <a:gd name="connsiteY16" fmla="*/ 18364 h 109775"/>
              <a:gd name="connsiteX17" fmla="*/ 180261 w 181337"/>
              <a:gd name="connsiteY17" fmla="*/ 19764 h 109775"/>
              <a:gd name="connsiteX18" fmla="*/ 180823 w 181337"/>
              <a:gd name="connsiteY18" fmla="*/ 20984 h 109775"/>
              <a:gd name="connsiteX19" fmla="*/ 180537 w 181337"/>
              <a:gd name="connsiteY19" fmla="*/ 22279 h 109775"/>
              <a:gd name="connsiteX20" fmla="*/ 180794 w 181337"/>
              <a:gd name="connsiteY20" fmla="*/ 23746 h 109775"/>
              <a:gd name="connsiteX21" fmla="*/ 181337 w 181337"/>
              <a:gd name="connsiteY21" fmla="*/ 24260 h 109775"/>
              <a:gd name="connsiteX22" fmla="*/ 180680 w 181337"/>
              <a:gd name="connsiteY22" fmla="*/ 25241 h 109775"/>
              <a:gd name="connsiteX23" fmla="*/ 176003 w 181337"/>
              <a:gd name="connsiteY23" fmla="*/ 30156 h 109775"/>
              <a:gd name="connsiteX24" fmla="*/ 174164 w 181337"/>
              <a:gd name="connsiteY24" fmla="*/ 31452 h 109775"/>
              <a:gd name="connsiteX25" fmla="*/ 172955 w 181337"/>
              <a:gd name="connsiteY25" fmla="*/ 31718 h 109775"/>
              <a:gd name="connsiteX26" fmla="*/ 171040 w 181337"/>
              <a:gd name="connsiteY26" fmla="*/ 31204 h 109775"/>
              <a:gd name="connsiteX27" fmla="*/ 169069 w 181337"/>
              <a:gd name="connsiteY27" fmla="*/ 31595 h 109775"/>
              <a:gd name="connsiteX28" fmla="*/ 167307 w 181337"/>
              <a:gd name="connsiteY28" fmla="*/ 32642 h 109775"/>
              <a:gd name="connsiteX29" fmla="*/ 165678 w 181337"/>
              <a:gd name="connsiteY29" fmla="*/ 32976 h 109775"/>
              <a:gd name="connsiteX30" fmla="*/ 164449 w 181337"/>
              <a:gd name="connsiteY30" fmla="*/ 34223 h 109775"/>
              <a:gd name="connsiteX31" fmla="*/ 162859 w 181337"/>
              <a:gd name="connsiteY31" fmla="*/ 36890 h 109775"/>
              <a:gd name="connsiteX32" fmla="*/ 160896 w 181337"/>
              <a:gd name="connsiteY32" fmla="*/ 39138 h 109775"/>
              <a:gd name="connsiteX33" fmla="*/ 158925 w 181337"/>
              <a:gd name="connsiteY33" fmla="*/ 40539 h 109775"/>
              <a:gd name="connsiteX34" fmla="*/ 157896 w 181337"/>
              <a:gd name="connsiteY34" fmla="*/ 41786 h 109775"/>
              <a:gd name="connsiteX35" fmla="*/ 157782 w 181337"/>
              <a:gd name="connsiteY35" fmla="*/ 46092 h 109775"/>
              <a:gd name="connsiteX36" fmla="*/ 156686 w 181337"/>
              <a:gd name="connsiteY36" fmla="*/ 47330 h 109775"/>
              <a:gd name="connsiteX37" fmla="*/ 155220 w 181337"/>
              <a:gd name="connsiteY37" fmla="*/ 48578 h 109775"/>
              <a:gd name="connsiteX38" fmla="*/ 154410 w 181337"/>
              <a:gd name="connsiteY38" fmla="*/ 49673 h 109775"/>
              <a:gd name="connsiteX39" fmla="*/ 152172 w 181337"/>
              <a:gd name="connsiteY39" fmla="*/ 56207 h 109775"/>
              <a:gd name="connsiteX40" fmla="*/ 150476 w 181337"/>
              <a:gd name="connsiteY40" fmla="*/ 58293 h 109775"/>
              <a:gd name="connsiteX41" fmla="*/ 148857 w 181337"/>
              <a:gd name="connsiteY41" fmla="*/ 59893 h 109775"/>
              <a:gd name="connsiteX42" fmla="*/ 148590 w 181337"/>
              <a:gd name="connsiteY42" fmla="*/ 61351 h 109775"/>
              <a:gd name="connsiteX43" fmla="*/ 148618 w 181337"/>
              <a:gd name="connsiteY43" fmla="*/ 63027 h 109775"/>
              <a:gd name="connsiteX44" fmla="*/ 146790 w 181337"/>
              <a:gd name="connsiteY44" fmla="*/ 66361 h 109775"/>
              <a:gd name="connsiteX45" fmla="*/ 144389 w 181337"/>
              <a:gd name="connsiteY45" fmla="*/ 69809 h 109775"/>
              <a:gd name="connsiteX46" fmla="*/ 143933 w 181337"/>
              <a:gd name="connsiteY46" fmla="*/ 71228 h 109775"/>
              <a:gd name="connsiteX47" fmla="*/ 144466 w 181337"/>
              <a:gd name="connsiteY47" fmla="*/ 73133 h 109775"/>
              <a:gd name="connsiteX48" fmla="*/ 142161 w 181337"/>
              <a:gd name="connsiteY48" fmla="*/ 75324 h 109775"/>
              <a:gd name="connsiteX49" fmla="*/ 140837 w 181337"/>
              <a:gd name="connsiteY49" fmla="*/ 76381 h 109775"/>
              <a:gd name="connsiteX50" fmla="*/ 139732 w 181337"/>
              <a:gd name="connsiteY50" fmla="*/ 76876 h 109775"/>
              <a:gd name="connsiteX51" fmla="*/ 139046 w 181337"/>
              <a:gd name="connsiteY51" fmla="*/ 78248 h 109775"/>
              <a:gd name="connsiteX52" fmla="*/ 137922 w 181337"/>
              <a:gd name="connsiteY52" fmla="*/ 81591 h 109775"/>
              <a:gd name="connsiteX53" fmla="*/ 138217 w 181337"/>
              <a:gd name="connsiteY53" fmla="*/ 83077 h 109775"/>
              <a:gd name="connsiteX54" fmla="*/ 138246 w 181337"/>
              <a:gd name="connsiteY54" fmla="*/ 84449 h 109775"/>
              <a:gd name="connsiteX55" fmla="*/ 136303 w 181337"/>
              <a:gd name="connsiteY55" fmla="*/ 85249 h 109775"/>
              <a:gd name="connsiteX56" fmla="*/ 135731 w 181337"/>
              <a:gd name="connsiteY56" fmla="*/ 86754 h 109775"/>
              <a:gd name="connsiteX57" fmla="*/ 135236 w 181337"/>
              <a:gd name="connsiteY57" fmla="*/ 88621 h 109775"/>
              <a:gd name="connsiteX58" fmla="*/ 134426 w 181337"/>
              <a:gd name="connsiteY58" fmla="*/ 89459 h 109775"/>
              <a:gd name="connsiteX59" fmla="*/ 132245 w 181337"/>
              <a:gd name="connsiteY59" fmla="*/ 91011 h 109775"/>
              <a:gd name="connsiteX60" fmla="*/ 126816 w 181337"/>
              <a:gd name="connsiteY60" fmla="*/ 90335 h 109775"/>
              <a:gd name="connsiteX61" fmla="*/ 124768 w 181337"/>
              <a:gd name="connsiteY61" fmla="*/ 90859 h 109775"/>
              <a:gd name="connsiteX62" fmla="*/ 124158 w 181337"/>
              <a:gd name="connsiteY62" fmla="*/ 91964 h 109775"/>
              <a:gd name="connsiteX63" fmla="*/ 124034 w 181337"/>
              <a:gd name="connsiteY63" fmla="*/ 92850 h 109775"/>
              <a:gd name="connsiteX64" fmla="*/ 123349 w 181337"/>
              <a:gd name="connsiteY64" fmla="*/ 93688 h 109775"/>
              <a:gd name="connsiteX65" fmla="*/ 122120 w 181337"/>
              <a:gd name="connsiteY65" fmla="*/ 94726 h 109775"/>
              <a:gd name="connsiteX66" fmla="*/ 120853 w 181337"/>
              <a:gd name="connsiteY66" fmla="*/ 95193 h 109775"/>
              <a:gd name="connsiteX67" fmla="*/ 118024 w 181337"/>
              <a:gd name="connsiteY67" fmla="*/ 93907 h 109775"/>
              <a:gd name="connsiteX68" fmla="*/ 111957 w 181337"/>
              <a:gd name="connsiteY68" fmla="*/ 95222 h 109775"/>
              <a:gd name="connsiteX69" fmla="*/ 110909 w 181337"/>
              <a:gd name="connsiteY69" fmla="*/ 96155 h 109775"/>
              <a:gd name="connsiteX70" fmla="*/ 110061 w 181337"/>
              <a:gd name="connsiteY70" fmla="*/ 95479 h 109775"/>
              <a:gd name="connsiteX71" fmla="*/ 108756 w 181337"/>
              <a:gd name="connsiteY71" fmla="*/ 94879 h 109775"/>
              <a:gd name="connsiteX72" fmla="*/ 102689 w 181337"/>
              <a:gd name="connsiteY72" fmla="*/ 94117 h 109775"/>
              <a:gd name="connsiteX73" fmla="*/ 100289 w 181337"/>
              <a:gd name="connsiteY73" fmla="*/ 94717 h 109775"/>
              <a:gd name="connsiteX74" fmla="*/ 97079 w 181337"/>
              <a:gd name="connsiteY74" fmla="*/ 94488 h 109775"/>
              <a:gd name="connsiteX75" fmla="*/ 94116 w 181337"/>
              <a:gd name="connsiteY75" fmla="*/ 93821 h 109775"/>
              <a:gd name="connsiteX76" fmla="*/ 91897 w 181337"/>
              <a:gd name="connsiteY76" fmla="*/ 94364 h 109775"/>
              <a:gd name="connsiteX77" fmla="*/ 89945 w 181337"/>
              <a:gd name="connsiteY77" fmla="*/ 96974 h 109775"/>
              <a:gd name="connsiteX78" fmla="*/ 88973 w 181337"/>
              <a:gd name="connsiteY78" fmla="*/ 97850 h 109775"/>
              <a:gd name="connsiteX79" fmla="*/ 88211 w 181337"/>
              <a:gd name="connsiteY79" fmla="*/ 98412 h 109775"/>
              <a:gd name="connsiteX80" fmla="*/ 86544 w 181337"/>
              <a:gd name="connsiteY80" fmla="*/ 99231 h 109775"/>
              <a:gd name="connsiteX81" fmla="*/ 85144 w 181337"/>
              <a:gd name="connsiteY81" fmla="*/ 100212 h 109775"/>
              <a:gd name="connsiteX82" fmla="*/ 83287 w 181337"/>
              <a:gd name="connsiteY82" fmla="*/ 100917 h 109775"/>
              <a:gd name="connsiteX83" fmla="*/ 81619 w 181337"/>
              <a:gd name="connsiteY83" fmla="*/ 100822 h 109775"/>
              <a:gd name="connsiteX84" fmla="*/ 80048 w 181337"/>
              <a:gd name="connsiteY84" fmla="*/ 99698 h 109775"/>
              <a:gd name="connsiteX85" fmla="*/ 79486 w 181337"/>
              <a:gd name="connsiteY85" fmla="*/ 99956 h 109775"/>
              <a:gd name="connsiteX86" fmla="*/ 78991 w 181337"/>
              <a:gd name="connsiteY86" fmla="*/ 100994 h 109775"/>
              <a:gd name="connsiteX87" fmla="*/ 78134 w 181337"/>
              <a:gd name="connsiteY87" fmla="*/ 101870 h 109775"/>
              <a:gd name="connsiteX88" fmla="*/ 75781 w 181337"/>
              <a:gd name="connsiteY88" fmla="*/ 102956 h 109775"/>
              <a:gd name="connsiteX89" fmla="*/ 75181 w 181337"/>
              <a:gd name="connsiteY89" fmla="*/ 102937 h 109775"/>
              <a:gd name="connsiteX90" fmla="*/ 75047 w 181337"/>
              <a:gd name="connsiteY90" fmla="*/ 102937 h 109775"/>
              <a:gd name="connsiteX91" fmla="*/ 73247 w 181337"/>
              <a:gd name="connsiteY91" fmla="*/ 103737 h 109775"/>
              <a:gd name="connsiteX92" fmla="*/ 70275 w 181337"/>
              <a:gd name="connsiteY92" fmla="*/ 104185 h 109775"/>
              <a:gd name="connsiteX93" fmla="*/ 68780 w 181337"/>
              <a:gd name="connsiteY93" fmla="*/ 103870 h 109775"/>
              <a:gd name="connsiteX94" fmla="*/ 66075 w 181337"/>
              <a:gd name="connsiteY94" fmla="*/ 107471 h 109775"/>
              <a:gd name="connsiteX95" fmla="*/ 65246 w 181337"/>
              <a:gd name="connsiteY95" fmla="*/ 108128 h 109775"/>
              <a:gd name="connsiteX96" fmla="*/ 62665 w 181337"/>
              <a:gd name="connsiteY96" fmla="*/ 109223 h 109775"/>
              <a:gd name="connsiteX97" fmla="*/ 60560 w 181337"/>
              <a:gd name="connsiteY97" fmla="*/ 109776 h 109775"/>
              <a:gd name="connsiteX98" fmla="*/ 58750 w 181337"/>
              <a:gd name="connsiteY98" fmla="*/ 109338 h 109775"/>
              <a:gd name="connsiteX99" fmla="*/ 58036 w 181337"/>
              <a:gd name="connsiteY99" fmla="*/ 109299 h 109775"/>
              <a:gd name="connsiteX100" fmla="*/ 50016 w 181337"/>
              <a:gd name="connsiteY100" fmla="*/ 109118 h 109775"/>
              <a:gd name="connsiteX101" fmla="*/ 45825 w 181337"/>
              <a:gd name="connsiteY101" fmla="*/ 108347 h 109775"/>
              <a:gd name="connsiteX102" fmla="*/ 43139 w 181337"/>
              <a:gd name="connsiteY102" fmla="*/ 106937 h 109775"/>
              <a:gd name="connsiteX103" fmla="*/ 41348 w 181337"/>
              <a:gd name="connsiteY103" fmla="*/ 105366 h 109775"/>
              <a:gd name="connsiteX104" fmla="*/ 40472 w 181337"/>
              <a:gd name="connsiteY104" fmla="*/ 103622 h 109775"/>
              <a:gd name="connsiteX105" fmla="*/ 38395 w 181337"/>
              <a:gd name="connsiteY105" fmla="*/ 102575 h 109775"/>
              <a:gd name="connsiteX106" fmla="*/ 35109 w 181337"/>
              <a:gd name="connsiteY106" fmla="*/ 102203 h 109775"/>
              <a:gd name="connsiteX107" fmla="*/ 32556 w 181337"/>
              <a:gd name="connsiteY107" fmla="*/ 100470 h 109775"/>
              <a:gd name="connsiteX108" fmla="*/ 30718 w 181337"/>
              <a:gd name="connsiteY108" fmla="*/ 97384 h 109775"/>
              <a:gd name="connsiteX109" fmla="*/ 28251 w 181337"/>
              <a:gd name="connsiteY109" fmla="*/ 94936 h 109775"/>
              <a:gd name="connsiteX110" fmla="*/ 25118 w 181337"/>
              <a:gd name="connsiteY110" fmla="*/ 93126 h 109775"/>
              <a:gd name="connsiteX111" fmla="*/ 22641 w 181337"/>
              <a:gd name="connsiteY111" fmla="*/ 90573 h 109775"/>
              <a:gd name="connsiteX112" fmla="*/ 20812 w 181337"/>
              <a:gd name="connsiteY112" fmla="*/ 87268 h 109775"/>
              <a:gd name="connsiteX113" fmla="*/ 17516 w 181337"/>
              <a:gd name="connsiteY113" fmla="*/ 84287 h 109775"/>
              <a:gd name="connsiteX114" fmla="*/ 12754 w 181337"/>
              <a:gd name="connsiteY114" fmla="*/ 81639 h 109775"/>
              <a:gd name="connsiteX115" fmla="*/ 11316 w 181337"/>
              <a:gd name="connsiteY115" fmla="*/ 81058 h 109775"/>
              <a:gd name="connsiteX116" fmla="*/ 11030 w 181337"/>
              <a:gd name="connsiteY116" fmla="*/ 80201 h 109775"/>
              <a:gd name="connsiteX117" fmla="*/ 8706 w 181337"/>
              <a:gd name="connsiteY117" fmla="*/ 76905 h 109775"/>
              <a:gd name="connsiteX118" fmla="*/ 7706 w 181337"/>
              <a:gd name="connsiteY118" fmla="*/ 75686 h 109775"/>
              <a:gd name="connsiteX119" fmla="*/ 7801 w 181337"/>
              <a:gd name="connsiteY119" fmla="*/ 74048 h 109775"/>
              <a:gd name="connsiteX120" fmla="*/ 7334 w 181337"/>
              <a:gd name="connsiteY120" fmla="*/ 73114 h 109775"/>
              <a:gd name="connsiteX121" fmla="*/ 6486 w 181337"/>
              <a:gd name="connsiteY121" fmla="*/ 72466 h 109775"/>
              <a:gd name="connsiteX122" fmla="*/ 6029 w 181337"/>
              <a:gd name="connsiteY122" fmla="*/ 70095 h 109775"/>
              <a:gd name="connsiteX123" fmla="*/ 5762 w 181337"/>
              <a:gd name="connsiteY123" fmla="*/ 68323 h 109775"/>
              <a:gd name="connsiteX124" fmla="*/ 5096 w 181337"/>
              <a:gd name="connsiteY124" fmla="*/ 67180 h 109775"/>
              <a:gd name="connsiteX125" fmla="*/ 0 w 181337"/>
              <a:gd name="connsiteY125" fmla="*/ 66942 h 109775"/>
              <a:gd name="connsiteX126" fmla="*/ 4267 w 181337"/>
              <a:gd name="connsiteY126" fmla="*/ 62713 h 109775"/>
              <a:gd name="connsiteX127" fmla="*/ 6391 w 181337"/>
              <a:gd name="connsiteY127" fmla="*/ 61531 h 109775"/>
              <a:gd name="connsiteX128" fmla="*/ 8849 w 181337"/>
              <a:gd name="connsiteY128" fmla="*/ 61732 h 109775"/>
              <a:gd name="connsiteX129" fmla="*/ 9640 w 181337"/>
              <a:gd name="connsiteY129" fmla="*/ 61351 h 109775"/>
              <a:gd name="connsiteX130" fmla="*/ 9849 w 181337"/>
              <a:gd name="connsiteY130" fmla="*/ 60731 h 109775"/>
              <a:gd name="connsiteX131" fmla="*/ 10268 w 181337"/>
              <a:gd name="connsiteY131" fmla="*/ 59350 h 109775"/>
              <a:gd name="connsiteX132" fmla="*/ 10477 w 181337"/>
              <a:gd name="connsiteY132" fmla="*/ 58045 h 109775"/>
              <a:gd name="connsiteX133" fmla="*/ 10687 w 181337"/>
              <a:gd name="connsiteY133" fmla="*/ 56807 h 109775"/>
              <a:gd name="connsiteX134" fmla="*/ 10420 w 181337"/>
              <a:gd name="connsiteY134" fmla="*/ 56121 h 109775"/>
              <a:gd name="connsiteX135" fmla="*/ 9230 w 181337"/>
              <a:gd name="connsiteY135" fmla="*/ 55902 h 109775"/>
              <a:gd name="connsiteX136" fmla="*/ 8658 w 181337"/>
              <a:gd name="connsiteY136" fmla="*/ 52864 h 109775"/>
              <a:gd name="connsiteX137" fmla="*/ 9268 w 181337"/>
              <a:gd name="connsiteY137" fmla="*/ 51711 h 109775"/>
              <a:gd name="connsiteX138" fmla="*/ 9877 w 181337"/>
              <a:gd name="connsiteY138" fmla="*/ 50911 h 109775"/>
              <a:gd name="connsiteX139" fmla="*/ 9125 w 181337"/>
              <a:gd name="connsiteY139" fmla="*/ 47206 h 109775"/>
              <a:gd name="connsiteX140" fmla="*/ 9353 w 181337"/>
              <a:gd name="connsiteY140" fmla="*/ 45939 h 109775"/>
              <a:gd name="connsiteX141" fmla="*/ 11278 w 181337"/>
              <a:gd name="connsiteY141" fmla="*/ 45739 h 109775"/>
              <a:gd name="connsiteX142" fmla="*/ 12868 w 181337"/>
              <a:gd name="connsiteY142" fmla="*/ 44948 h 109775"/>
              <a:gd name="connsiteX143" fmla="*/ 14173 w 181337"/>
              <a:gd name="connsiteY143" fmla="*/ 44053 h 109775"/>
              <a:gd name="connsiteX144" fmla="*/ 14535 w 181337"/>
              <a:gd name="connsiteY144" fmla="*/ 42901 h 109775"/>
              <a:gd name="connsiteX145" fmla="*/ 15602 w 181337"/>
              <a:gd name="connsiteY145" fmla="*/ 40557 h 109775"/>
              <a:gd name="connsiteX146" fmla="*/ 14621 w 181337"/>
              <a:gd name="connsiteY146" fmla="*/ 37681 h 109775"/>
              <a:gd name="connsiteX147" fmla="*/ 9068 w 181337"/>
              <a:gd name="connsiteY147" fmla="*/ 35805 h 109775"/>
              <a:gd name="connsiteX148" fmla="*/ 8782 w 181337"/>
              <a:gd name="connsiteY148" fmla="*/ 35090 h 109775"/>
              <a:gd name="connsiteX149" fmla="*/ 10068 w 181337"/>
              <a:gd name="connsiteY149" fmla="*/ 34271 h 109775"/>
              <a:gd name="connsiteX150" fmla="*/ 11449 w 181337"/>
              <a:gd name="connsiteY150" fmla="*/ 33109 h 109775"/>
              <a:gd name="connsiteX151" fmla="*/ 12249 w 181337"/>
              <a:gd name="connsiteY151" fmla="*/ 32195 h 109775"/>
              <a:gd name="connsiteX152" fmla="*/ 13316 w 181337"/>
              <a:gd name="connsiteY152" fmla="*/ 32071 h 109775"/>
              <a:gd name="connsiteX153" fmla="*/ 14821 w 181337"/>
              <a:gd name="connsiteY153" fmla="*/ 32538 h 109775"/>
              <a:gd name="connsiteX154" fmla="*/ 17507 w 181337"/>
              <a:gd name="connsiteY154" fmla="*/ 34623 h 109775"/>
              <a:gd name="connsiteX155" fmla="*/ 18526 w 181337"/>
              <a:gd name="connsiteY155" fmla="*/ 34928 h 109775"/>
              <a:gd name="connsiteX156" fmla="*/ 19517 w 181337"/>
              <a:gd name="connsiteY156" fmla="*/ 34319 h 109775"/>
              <a:gd name="connsiteX157" fmla="*/ 20574 w 181337"/>
              <a:gd name="connsiteY157" fmla="*/ 34185 h 109775"/>
              <a:gd name="connsiteX158" fmla="*/ 23536 w 181337"/>
              <a:gd name="connsiteY158" fmla="*/ 34262 h 109775"/>
              <a:gd name="connsiteX159" fmla="*/ 26032 w 181337"/>
              <a:gd name="connsiteY159" fmla="*/ 33776 h 109775"/>
              <a:gd name="connsiteX160" fmla="*/ 25470 w 181337"/>
              <a:gd name="connsiteY160" fmla="*/ 31557 h 109775"/>
              <a:gd name="connsiteX161" fmla="*/ 25479 w 181337"/>
              <a:gd name="connsiteY161" fmla="*/ 29937 h 109775"/>
              <a:gd name="connsiteX162" fmla="*/ 25051 w 181337"/>
              <a:gd name="connsiteY162" fmla="*/ 28642 h 109775"/>
              <a:gd name="connsiteX163" fmla="*/ 25318 w 181337"/>
              <a:gd name="connsiteY163" fmla="*/ 27222 h 109775"/>
              <a:gd name="connsiteX164" fmla="*/ 26327 w 181337"/>
              <a:gd name="connsiteY164" fmla="*/ 26108 h 109775"/>
              <a:gd name="connsiteX165" fmla="*/ 26632 w 181337"/>
              <a:gd name="connsiteY165" fmla="*/ 23613 h 109775"/>
              <a:gd name="connsiteX166" fmla="*/ 28184 w 181337"/>
              <a:gd name="connsiteY166" fmla="*/ 21927 h 109775"/>
              <a:gd name="connsiteX167" fmla="*/ 28918 w 181337"/>
              <a:gd name="connsiteY167" fmla="*/ 21679 h 109775"/>
              <a:gd name="connsiteX168" fmla="*/ 31661 w 181337"/>
              <a:gd name="connsiteY168" fmla="*/ 21993 h 109775"/>
              <a:gd name="connsiteX169" fmla="*/ 32308 w 181337"/>
              <a:gd name="connsiteY169" fmla="*/ 22431 h 109775"/>
              <a:gd name="connsiteX170" fmla="*/ 32728 w 181337"/>
              <a:gd name="connsiteY170" fmla="*/ 22527 h 109775"/>
              <a:gd name="connsiteX171" fmla="*/ 37100 w 181337"/>
              <a:gd name="connsiteY171" fmla="*/ 26632 h 109775"/>
              <a:gd name="connsiteX172" fmla="*/ 41234 w 181337"/>
              <a:gd name="connsiteY172" fmla="*/ 29718 h 109775"/>
              <a:gd name="connsiteX173" fmla="*/ 44615 w 181337"/>
              <a:gd name="connsiteY173" fmla="*/ 31299 h 109775"/>
              <a:gd name="connsiteX174" fmla="*/ 49587 w 181337"/>
              <a:gd name="connsiteY174" fmla="*/ 31423 h 109775"/>
              <a:gd name="connsiteX175" fmla="*/ 54873 w 181337"/>
              <a:gd name="connsiteY175" fmla="*/ 31566 h 109775"/>
              <a:gd name="connsiteX176" fmla="*/ 63713 w 181337"/>
              <a:gd name="connsiteY176" fmla="*/ 31023 h 109775"/>
              <a:gd name="connsiteX177" fmla="*/ 70342 w 181337"/>
              <a:gd name="connsiteY177" fmla="*/ 30623 h 109775"/>
              <a:gd name="connsiteX178" fmla="*/ 70780 w 181337"/>
              <a:gd name="connsiteY178" fmla="*/ 29851 h 109775"/>
              <a:gd name="connsiteX179" fmla="*/ 71781 w 181337"/>
              <a:gd name="connsiteY179" fmla="*/ 28013 h 109775"/>
              <a:gd name="connsiteX180" fmla="*/ 70981 w 181337"/>
              <a:gd name="connsiteY180" fmla="*/ 26432 h 109775"/>
              <a:gd name="connsiteX181" fmla="*/ 71028 w 181337"/>
              <a:gd name="connsiteY181" fmla="*/ 24575 h 109775"/>
              <a:gd name="connsiteX182" fmla="*/ 72142 w 181337"/>
              <a:gd name="connsiteY182" fmla="*/ 22155 h 109775"/>
              <a:gd name="connsiteX183" fmla="*/ 75419 w 181337"/>
              <a:gd name="connsiteY183" fmla="*/ 20136 h 109775"/>
              <a:gd name="connsiteX184" fmla="*/ 84801 w 181337"/>
              <a:gd name="connsiteY184" fmla="*/ 19250 h 109775"/>
              <a:gd name="connsiteX185" fmla="*/ 90192 w 181337"/>
              <a:gd name="connsiteY185" fmla="*/ 17745 h 109775"/>
              <a:gd name="connsiteX186" fmla="*/ 91011 w 181337"/>
              <a:gd name="connsiteY186" fmla="*/ 15697 h 109775"/>
              <a:gd name="connsiteX187" fmla="*/ 92793 w 181337"/>
              <a:gd name="connsiteY187" fmla="*/ 13668 h 109775"/>
              <a:gd name="connsiteX188" fmla="*/ 94431 w 181337"/>
              <a:gd name="connsiteY188" fmla="*/ 13259 h 109775"/>
              <a:gd name="connsiteX189" fmla="*/ 96669 w 181337"/>
              <a:gd name="connsiteY189" fmla="*/ 14192 h 109775"/>
              <a:gd name="connsiteX190" fmla="*/ 99365 w 181337"/>
              <a:gd name="connsiteY190" fmla="*/ 15973 h 109775"/>
              <a:gd name="connsiteX191" fmla="*/ 101736 w 181337"/>
              <a:gd name="connsiteY191" fmla="*/ 16926 h 109775"/>
              <a:gd name="connsiteX192" fmla="*/ 103118 w 181337"/>
              <a:gd name="connsiteY192" fmla="*/ 16316 h 109775"/>
              <a:gd name="connsiteX193" fmla="*/ 107880 w 181337"/>
              <a:gd name="connsiteY193" fmla="*/ 13306 h 109775"/>
              <a:gd name="connsiteX194" fmla="*/ 113366 w 181337"/>
              <a:gd name="connsiteY194" fmla="*/ 10354 h 109775"/>
              <a:gd name="connsiteX195" fmla="*/ 117138 w 181337"/>
              <a:gd name="connsiteY195" fmla="*/ 2353 h 109775"/>
              <a:gd name="connsiteX196" fmla="*/ 117548 w 181337"/>
              <a:gd name="connsiteY196" fmla="*/ 1067 h 109775"/>
              <a:gd name="connsiteX197" fmla="*/ 121634 w 181337"/>
              <a:gd name="connsiteY197" fmla="*/ 152 h 109775"/>
              <a:gd name="connsiteX198" fmla="*/ 127606 w 181337"/>
              <a:gd name="connsiteY198" fmla="*/ 315 h 109775"/>
              <a:gd name="connsiteX199" fmla="*/ 130673 w 181337"/>
              <a:gd name="connsiteY199" fmla="*/ 1362 h 109775"/>
              <a:gd name="connsiteX200" fmla="*/ 132979 w 181337"/>
              <a:gd name="connsiteY200" fmla="*/ 1915 h 109775"/>
              <a:gd name="connsiteX201" fmla="*/ 136427 w 181337"/>
              <a:gd name="connsiteY201" fmla="*/ 1724 h 109775"/>
              <a:gd name="connsiteX202" fmla="*/ 141398 w 181337"/>
              <a:gd name="connsiteY202" fmla="*/ 0 h 109775"/>
              <a:gd name="connsiteX203" fmla="*/ 143237 w 181337"/>
              <a:gd name="connsiteY203" fmla="*/ 48 h 109775"/>
              <a:gd name="connsiteX204" fmla="*/ 144666 w 181337"/>
              <a:gd name="connsiteY204" fmla="*/ 1267 h 109775"/>
              <a:gd name="connsiteX205" fmla="*/ 146228 w 181337"/>
              <a:gd name="connsiteY205" fmla="*/ 2324 h 109775"/>
              <a:gd name="connsiteX206" fmla="*/ 147285 w 181337"/>
              <a:gd name="connsiteY206" fmla="*/ 3610 h 109775"/>
              <a:gd name="connsiteX207" fmla="*/ 148085 w 181337"/>
              <a:gd name="connsiteY207" fmla="*/ 5429 h 109775"/>
              <a:gd name="connsiteX208" fmla="*/ 148514 w 181337"/>
              <a:gd name="connsiteY208" fmla="*/ 6105 h 109775"/>
              <a:gd name="connsiteX209" fmla="*/ 149209 w 181337"/>
              <a:gd name="connsiteY209" fmla="*/ 7039 h 109775"/>
              <a:gd name="connsiteX210" fmla="*/ 150466 w 181337"/>
              <a:gd name="connsiteY210" fmla="*/ 8315 h 109775"/>
              <a:gd name="connsiteX211" fmla="*/ 151676 w 181337"/>
              <a:gd name="connsiteY211" fmla="*/ 8649 h 109775"/>
              <a:gd name="connsiteX212" fmla="*/ 160887 w 181337"/>
              <a:gd name="connsiteY212" fmla="*/ 6430 h 1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</a:cxnLst>
            <a:rect l="l" t="t" r="r" b="b"/>
            <a:pathLst>
              <a:path w="181337" h="109775">
                <a:moveTo>
                  <a:pt x="161439" y="5953"/>
                </a:moveTo>
                <a:lnTo>
                  <a:pt x="163982" y="5629"/>
                </a:lnTo>
                <a:lnTo>
                  <a:pt x="164087" y="5677"/>
                </a:lnTo>
                <a:lnTo>
                  <a:pt x="164687" y="5867"/>
                </a:lnTo>
                <a:lnTo>
                  <a:pt x="165116" y="7734"/>
                </a:lnTo>
                <a:lnTo>
                  <a:pt x="165182" y="7858"/>
                </a:lnTo>
                <a:lnTo>
                  <a:pt x="165802" y="9087"/>
                </a:lnTo>
                <a:lnTo>
                  <a:pt x="166373" y="10716"/>
                </a:lnTo>
                <a:lnTo>
                  <a:pt x="167268" y="11944"/>
                </a:lnTo>
                <a:lnTo>
                  <a:pt x="169240" y="12449"/>
                </a:lnTo>
                <a:lnTo>
                  <a:pt x="171812" y="13964"/>
                </a:lnTo>
                <a:lnTo>
                  <a:pt x="173479" y="16821"/>
                </a:lnTo>
                <a:lnTo>
                  <a:pt x="175984" y="18002"/>
                </a:lnTo>
                <a:lnTo>
                  <a:pt x="176165" y="18031"/>
                </a:lnTo>
                <a:lnTo>
                  <a:pt x="176660" y="17897"/>
                </a:lnTo>
                <a:lnTo>
                  <a:pt x="178470" y="17793"/>
                </a:lnTo>
                <a:lnTo>
                  <a:pt x="178822" y="18364"/>
                </a:lnTo>
                <a:lnTo>
                  <a:pt x="180261" y="19764"/>
                </a:lnTo>
                <a:lnTo>
                  <a:pt x="180823" y="20984"/>
                </a:lnTo>
                <a:lnTo>
                  <a:pt x="180537" y="22279"/>
                </a:lnTo>
                <a:lnTo>
                  <a:pt x="180794" y="23746"/>
                </a:lnTo>
                <a:lnTo>
                  <a:pt x="181337" y="24260"/>
                </a:lnTo>
                <a:lnTo>
                  <a:pt x="180680" y="25241"/>
                </a:lnTo>
                <a:lnTo>
                  <a:pt x="176003" y="30156"/>
                </a:lnTo>
                <a:lnTo>
                  <a:pt x="174164" y="31452"/>
                </a:lnTo>
                <a:lnTo>
                  <a:pt x="172955" y="31718"/>
                </a:lnTo>
                <a:lnTo>
                  <a:pt x="171040" y="31204"/>
                </a:lnTo>
                <a:lnTo>
                  <a:pt x="169069" y="31595"/>
                </a:lnTo>
                <a:lnTo>
                  <a:pt x="167307" y="32642"/>
                </a:lnTo>
                <a:lnTo>
                  <a:pt x="165678" y="32976"/>
                </a:lnTo>
                <a:lnTo>
                  <a:pt x="164449" y="34223"/>
                </a:lnTo>
                <a:lnTo>
                  <a:pt x="162859" y="36890"/>
                </a:lnTo>
                <a:lnTo>
                  <a:pt x="160896" y="39138"/>
                </a:lnTo>
                <a:lnTo>
                  <a:pt x="158925" y="40539"/>
                </a:lnTo>
                <a:lnTo>
                  <a:pt x="157896" y="41786"/>
                </a:lnTo>
                <a:lnTo>
                  <a:pt x="157782" y="46092"/>
                </a:lnTo>
                <a:lnTo>
                  <a:pt x="156686" y="47330"/>
                </a:lnTo>
                <a:lnTo>
                  <a:pt x="155220" y="48578"/>
                </a:lnTo>
                <a:lnTo>
                  <a:pt x="154410" y="49673"/>
                </a:lnTo>
                <a:lnTo>
                  <a:pt x="152172" y="56207"/>
                </a:lnTo>
                <a:lnTo>
                  <a:pt x="150476" y="58293"/>
                </a:lnTo>
                <a:lnTo>
                  <a:pt x="148857" y="59893"/>
                </a:lnTo>
                <a:lnTo>
                  <a:pt x="148590" y="61351"/>
                </a:lnTo>
                <a:lnTo>
                  <a:pt x="148618" y="63027"/>
                </a:lnTo>
                <a:lnTo>
                  <a:pt x="146790" y="66361"/>
                </a:lnTo>
                <a:lnTo>
                  <a:pt x="144389" y="69809"/>
                </a:lnTo>
                <a:lnTo>
                  <a:pt x="143933" y="71228"/>
                </a:lnTo>
                <a:lnTo>
                  <a:pt x="144466" y="73133"/>
                </a:lnTo>
                <a:lnTo>
                  <a:pt x="142161" y="75324"/>
                </a:lnTo>
                <a:lnTo>
                  <a:pt x="140837" y="76381"/>
                </a:lnTo>
                <a:lnTo>
                  <a:pt x="139732" y="76876"/>
                </a:lnTo>
                <a:lnTo>
                  <a:pt x="139046" y="78248"/>
                </a:lnTo>
                <a:lnTo>
                  <a:pt x="137922" y="81591"/>
                </a:lnTo>
                <a:lnTo>
                  <a:pt x="138217" y="83077"/>
                </a:lnTo>
                <a:lnTo>
                  <a:pt x="138246" y="84449"/>
                </a:lnTo>
                <a:lnTo>
                  <a:pt x="136303" y="85249"/>
                </a:lnTo>
                <a:lnTo>
                  <a:pt x="135731" y="86754"/>
                </a:lnTo>
                <a:lnTo>
                  <a:pt x="135236" y="88621"/>
                </a:lnTo>
                <a:lnTo>
                  <a:pt x="134426" y="89459"/>
                </a:lnTo>
                <a:lnTo>
                  <a:pt x="132245" y="91011"/>
                </a:lnTo>
                <a:lnTo>
                  <a:pt x="126816" y="90335"/>
                </a:lnTo>
                <a:lnTo>
                  <a:pt x="124768" y="90859"/>
                </a:lnTo>
                <a:lnTo>
                  <a:pt x="124158" y="91964"/>
                </a:lnTo>
                <a:lnTo>
                  <a:pt x="124034" y="92850"/>
                </a:lnTo>
                <a:lnTo>
                  <a:pt x="123349" y="93688"/>
                </a:lnTo>
                <a:lnTo>
                  <a:pt x="122120" y="94726"/>
                </a:lnTo>
                <a:lnTo>
                  <a:pt x="120853" y="95193"/>
                </a:lnTo>
                <a:lnTo>
                  <a:pt x="118024" y="93907"/>
                </a:lnTo>
                <a:lnTo>
                  <a:pt x="111957" y="95222"/>
                </a:lnTo>
                <a:lnTo>
                  <a:pt x="110909" y="96155"/>
                </a:lnTo>
                <a:lnTo>
                  <a:pt x="110061" y="95479"/>
                </a:lnTo>
                <a:lnTo>
                  <a:pt x="108756" y="94879"/>
                </a:lnTo>
                <a:lnTo>
                  <a:pt x="102689" y="94117"/>
                </a:lnTo>
                <a:lnTo>
                  <a:pt x="100289" y="94717"/>
                </a:lnTo>
                <a:lnTo>
                  <a:pt x="97079" y="94488"/>
                </a:lnTo>
                <a:lnTo>
                  <a:pt x="94116" y="93821"/>
                </a:lnTo>
                <a:lnTo>
                  <a:pt x="91897" y="94364"/>
                </a:lnTo>
                <a:lnTo>
                  <a:pt x="89945" y="96974"/>
                </a:lnTo>
                <a:lnTo>
                  <a:pt x="88973" y="97850"/>
                </a:lnTo>
                <a:lnTo>
                  <a:pt x="88211" y="98412"/>
                </a:lnTo>
                <a:lnTo>
                  <a:pt x="86544" y="99231"/>
                </a:lnTo>
                <a:lnTo>
                  <a:pt x="85144" y="100212"/>
                </a:lnTo>
                <a:lnTo>
                  <a:pt x="83287" y="100917"/>
                </a:lnTo>
                <a:lnTo>
                  <a:pt x="81619" y="100822"/>
                </a:lnTo>
                <a:lnTo>
                  <a:pt x="80048" y="99698"/>
                </a:lnTo>
                <a:lnTo>
                  <a:pt x="79486" y="99956"/>
                </a:lnTo>
                <a:lnTo>
                  <a:pt x="78991" y="100994"/>
                </a:lnTo>
                <a:lnTo>
                  <a:pt x="78134" y="101870"/>
                </a:lnTo>
                <a:lnTo>
                  <a:pt x="75781" y="102956"/>
                </a:lnTo>
                <a:lnTo>
                  <a:pt x="75181" y="102937"/>
                </a:lnTo>
                <a:lnTo>
                  <a:pt x="75047" y="102937"/>
                </a:lnTo>
                <a:lnTo>
                  <a:pt x="73247" y="103737"/>
                </a:lnTo>
                <a:lnTo>
                  <a:pt x="70275" y="104185"/>
                </a:lnTo>
                <a:lnTo>
                  <a:pt x="68780" y="103870"/>
                </a:lnTo>
                <a:lnTo>
                  <a:pt x="66075" y="107471"/>
                </a:lnTo>
                <a:lnTo>
                  <a:pt x="65246" y="108128"/>
                </a:lnTo>
                <a:lnTo>
                  <a:pt x="62665" y="109223"/>
                </a:lnTo>
                <a:lnTo>
                  <a:pt x="60560" y="109776"/>
                </a:lnTo>
                <a:lnTo>
                  <a:pt x="58750" y="109338"/>
                </a:lnTo>
                <a:lnTo>
                  <a:pt x="58036" y="109299"/>
                </a:lnTo>
                <a:lnTo>
                  <a:pt x="50016" y="109118"/>
                </a:lnTo>
                <a:lnTo>
                  <a:pt x="45825" y="108347"/>
                </a:lnTo>
                <a:lnTo>
                  <a:pt x="43139" y="106937"/>
                </a:lnTo>
                <a:lnTo>
                  <a:pt x="41348" y="105366"/>
                </a:lnTo>
                <a:lnTo>
                  <a:pt x="40472" y="103622"/>
                </a:lnTo>
                <a:lnTo>
                  <a:pt x="38395" y="102575"/>
                </a:lnTo>
                <a:lnTo>
                  <a:pt x="35109" y="102203"/>
                </a:lnTo>
                <a:lnTo>
                  <a:pt x="32556" y="100470"/>
                </a:lnTo>
                <a:lnTo>
                  <a:pt x="30718" y="97384"/>
                </a:lnTo>
                <a:lnTo>
                  <a:pt x="28251" y="94936"/>
                </a:lnTo>
                <a:lnTo>
                  <a:pt x="25118" y="93126"/>
                </a:lnTo>
                <a:lnTo>
                  <a:pt x="22641" y="90573"/>
                </a:lnTo>
                <a:lnTo>
                  <a:pt x="20812" y="87268"/>
                </a:lnTo>
                <a:lnTo>
                  <a:pt x="17516" y="84287"/>
                </a:lnTo>
                <a:lnTo>
                  <a:pt x="12754" y="81639"/>
                </a:lnTo>
                <a:lnTo>
                  <a:pt x="11316" y="81058"/>
                </a:lnTo>
                <a:lnTo>
                  <a:pt x="11030" y="80201"/>
                </a:lnTo>
                <a:lnTo>
                  <a:pt x="8706" y="76905"/>
                </a:lnTo>
                <a:lnTo>
                  <a:pt x="7706" y="75686"/>
                </a:lnTo>
                <a:lnTo>
                  <a:pt x="7801" y="74048"/>
                </a:lnTo>
                <a:lnTo>
                  <a:pt x="7334" y="73114"/>
                </a:lnTo>
                <a:lnTo>
                  <a:pt x="6486" y="72466"/>
                </a:lnTo>
                <a:lnTo>
                  <a:pt x="6029" y="70095"/>
                </a:lnTo>
                <a:lnTo>
                  <a:pt x="5762" y="68323"/>
                </a:lnTo>
                <a:lnTo>
                  <a:pt x="5096" y="67180"/>
                </a:lnTo>
                <a:lnTo>
                  <a:pt x="0" y="66942"/>
                </a:lnTo>
                <a:lnTo>
                  <a:pt x="4267" y="62713"/>
                </a:lnTo>
                <a:lnTo>
                  <a:pt x="6391" y="61531"/>
                </a:lnTo>
                <a:lnTo>
                  <a:pt x="8849" y="61732"/>
                </a:lnTo>
                <a:lnTo>
                  <a:pt x="9640" y="61351"/>
                </a:lnTo>
                <a:lnTo>
                  <a:pt x="9849" y="60731"/>
                </a:lnTo>
                <a:lnTo>
                  <a:pt x="10268" y="59350"/>
                </a:lnTo>
                <a:lnTo>
                  <a:pt x="10477" y="58045"/>
                </a:lnTo>
                <a:lnTo>
                  <a:pt x="10687" y="56807"/>
                </a:lnTo>
                <a:lnTo>
                  <a:pt x="10420" y="56121"/>
                </a:lnTo>
                <a:lnTo>
                  <a:pt x="9230" y="55902"/>
                </a:lnTo>
                <a:lnTo>
                  <a:pt x="8658" y="52864"/>
                </a:lnTo>
                <a:lnTo>
                  <a:pt x="9268" y="51711"/>
                </a:lnTo>
                <a:lnTo>
                  <a:pt x="9877" y="50911"/>
                </a:lnTo>
                <a:lnTo>
                  <a:pt x="9125" y="47206"/>
                </a:lnTo>
                <a:lnTo>
                  <a:pt x="9353" y="45939"/>
                </a:lnTo>
                <a:lnTo>
                  <a:pt x="11278" y="45739"/>
                </a:lnTo>
                <a:lnTo>
                  <a:pt x="12868" y="44948"/>
                </a:lnTo>
                <a:lnTo>
                  <a:pt x="14173" y="44053"/>
                </a:lnTo>
                <a:lnTo>
                  <a:pt x="14535" y="42901"/>
                </a:lnTo>
                <a:lnTo>
                  <a:pt x="15602" y="40557"/>
                </a:lnTo>
                <a:lnTo>
                  <a:pt x="14621" y="37681"/>
                </a:lnTo>
                <a:lnTo>
                  <a:pt x="9068" y="35805"/>
                </a:lnTo>
                <a:lnTo>
                  <a:pt x="8782" y="35090"/>
                </a:lnTo>
                <a:lnTo>
                  <a:pt x="10068" y="34271"/>
                </a:lnTo>
                <a:lnTo>
                  <a:pt x="11449" y="33109"/>
                </a:lnTo>
                <a:lnTo>
                  <a:pt x="12249" y="32195"/>
                </a:lnTo>
                <a:lnTo>
                  <a:pt x="13316" y="32071"/>
                </a:lnTo>
                <a:lnTo>
                  <a:pt x="14821" y="32538"/>
                </a:lnTo>
                <a:lnTo>
                  <a:pt x="17507" y="34623"/>
                </a:lnTo>
                <a:lnTo>
                  <a:pt x="18526" y="34928"/>
                </a:lnTo>
                <a:lnTo>
                  <a:pt x="19517" y="34319"/>
                </a:lnTo>
                <a:lnTo>
                  <a:pt x="20574" y="34185"/>
                </a:lnTo>
                <a:lnTo>
                  <a:pt x="23536" y="34262"/>
                </a:lnTo>
                <a:lnTo>
                  <a:pt x="26032" y="33776"/>
                </a:lnTo>
                <a:lnTo>
                  <a:pt x="25470" y="31557"/>
                </a:lnTo>
                <a:lnTo>
                  <a:pt x="25479" y="29937"/>
                </a:lnTo>
                <a:lnTo>
                  <a:pt x="25051" y="28642"/>
                </a:lnTo>
                <a:lnTo>
                  <a:pt x="25318" y="27222"/>
                </a:lnTo>
                <a:lnTo>
                  <a:pt x="26327" y="26108"/>
                </a:lnTo>
                <a:lnTo>
                  <a:pt x="26632" y="23613"/>
                </a:lnTo>
                <a:lnTo>
                  <a:pt x="28184" y="21927"/>
                </a:lnTo>
                <a:lnTo>
                  <a:pt x="28918" y="21679"/>
                </a:lnTo>
                <a:lnTo>
                  <a:pt x="31661" y="21993"/>
                </a:lnTo>
                <a:lnTo>
                  <a:pt x="32308" y="22431"/>
                </a:lnTo>
                <a:lnTo>
                  <a:pt x="32728" y="22527"/>
                </a:lnTo>
                <a:lnTo>
                  <a:pt x="37100" y="26632"/>
                </a:lnTo>
                <a:lnTo>
                  <a:pt x="41234" y="29718"/>
                </a:lnTo>
                <a:lnTo>
                  <a:pt x="44615" y="31299"/>
                </a:lnTo>
                <a:lnTo>
                  <a:pt x="49587" y="31423"/>
                </a:lnTo>
                <a:lnTo>
                  <a:pt x="54873" y="31566"/>
                </a:lnTo>
                <a:lnTo>
                  <a:pt x="63713" y="31023"/>
                </a:lnTo>
                <a:lnTo>
                  <a:pt x="70342" y="30623"/>
                </a:lnTo>
                <a:lnTo>
                  <a:pt x="70780" y="29851"/>
                </a:lnTo>
                <a:lnTo>
                  <a:pt x="71781" y="28013"/>
                </a:lnTo>
                <a:lnTo>
                  <a:pt x="70981" y="26432"/>
                </a:lnTo>
                <a:lnTo>
                  <a:pt x="71028" y="24575"/>
                </a:lnTo>
                <a:lnTo>
                  <a:pt x="72142" y="22155"/>
                </a:lnTo>
                <a:lnTo>
                  <a:pt x="75419" y="20136"/>
                </a:lnTo>
                <a:lnTo>
                  <a:pt x="84801" y="19250"/>
                </a:lnTo>
                <a:lnTo>
                  <a:pt x="90192" y="17745"/>
                </a:lnTo>
                <a:lnTo>
                  <a:pt x="91011" y="15697"/>
                </a:lnTo>
                <a:lnTo>
                  <a:pt x="92793" y="13668"/>
                </a:lnTo>
                <a:lnTo>
                  <a:pt x="94431" y="13259"/>
                </a:lnTo>
                <a:lnTo>
                  <a:pt x="96669" y="14192"/>
                </a:lnTo>
                <a:lnTo>
                  <a:pt x="99365" y="15973"/>
                </a:lnTo>
                <a:lnTo>
                  <a:pt x="101736" y="16926"/>
                </a:lnTo>
                <a:lnTo>
                  <a:pt x="103118" y="16316"/>
                </a:lnTo>
                <a:lnTo>
                  <a:pt x="107880" y="13306"/>
                </a:lnTo>
                <a:lnTo>
                  <a:pt x="113366" y="10354"/>
                </a:lnTo>
                <a:lnTo>
                  <a:pt x="117138" y="2353"/>
                </a:lnTo>
                <a:lnTo>
                  <a:pt x="117548" y="1067"/>
                </a:lnTo>
                <a:lnTo>
                  <a:pt x="121634" y="152"/>
                </a:lnTo>
                <a:lnTo>
                  <a:pt x="127606" y="315"/>
                </a:lnTo>
                <a:lnTo>
                  <a:pt x="130673" y="1362"/>
                </a:lnTo>
                <a:lnTo>
                  <a:pt x="132979" y="1915"/>
                </a:lnTo>
                <a:lnTo>
                  <a:pt x="136427" y="1724"/>
                </a:lnTo>
                <a:lnTo>
                  <a:pt x="141398" y="0"/>
                </a:lnTo>
                <a:lnTo>
                  <a:pt x="143237" y="48"/>
                </a:lnTo>
                <a:lnTo>
                  <a:pt x="144666" y="1267"/>
                </a:lnTo>
                <a:lnTo>
                  <a:pt x="146228" y="2324"/>
                </a:lnTo>
                <a:lnTo>
                  <a:pt x="147285" y="3610"/>
                </a:lnTo>
                <a:lnTo>
                  <a:pt x="148085" y="5429"/>
                </a:lnTo>
                <a:lnTo>
                  <a:pt x="148514" y="6105"/>
                </a:lnTo>
                <a:lnTo>
                  <a:pt x="149209" y="7039"/>
                </a:lnTo>
                <a:lnTo>
                  <a:pt x="150466" y="8315"/>
                </a:lnTo>
                <a:lnTo>
                  <a:pt x="151676" y="8649"/>
                </a:lnTo>
                <a:lnTo>
                  <a:pt x="160887" y="64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8513D615-48A7-2EFF-1CFE-18976CBFA8DA}"/>
              </a:ext>
            </a:extLst>
          </p:cNvPr>
          <p:cNvSpPr/>
          <p:nvPr/>
        </p:nvSpPr>
        <p:spPr>
          <a:xfrm>
            <a:off x="8354308" y="4509367"/>
            <a:ext cx="1223485" cy="448608"/>
          </a:xfrm>
          <a:custGeom>
            <a:avLst/>
            <a:gdLst>
              <a:gd name="connsiteX0" fmla="*/ 741588 w 1223485"/>
              <a:gd name="connsiteY0" fmla="*/ 448599 h 448608"/>
              <a:gd name="connsiteX1" fmla="*/ 739101 w 1223485"/>
              <a:gd name="connsiteY1" fmla="*/ 448608 h 448608"/>
              <a:gd name="connsiteX2" fmla="*/ 738301 w 1223485"/>
              <a:gd name="connsiteY2" fmla="*/ 448323 h 448608"/>
              <a:gd name="connsiteX3" fmla="*/ 738101 w 1223485"/>
              <a:gd name="connsiteY3" fmla="*/ 445941 h 448608"/>
              <a:gd name="connsiteX4" fmla="*/ 738835 w 1223485"/>
              <a:gd name="connsiteY4" fmla="*/ 444608 h 448608"/>
              <a:gd name="connsiteX5" fmla="*/ 744598 w 1223485"/>
              <a:gd name="connsiteY5" fmla="*/ 442893 h 448608"/>
              <a:gd name="connsiteX6" fmla="*/ 746846 w 1223485"/>
              <a:gd name="connsiteY6" fmla="*/ 441312 h 448608"/>
              <a:gd name="connsiteX7" fmla="*/ 750046 w 1223485"/>
              <a:gd name="connsiteY7" fmla="*/ 438026 h 448608"/>
              <a:gd name="connsiteX8" fmla="*/ 752027 w 1223485"/>
              <a:gd name="connsiteY8" fmla="*/ 437169 h 448608"/>
              <a:gd name="connsiteX9" fmla="*/ 752532 w 1223485"/>
              <a:gd name="connsiteY9" fmla="*/ 436797 h 448608"/>
              <a:gd name="connsiteX10" fmla="*/ 752875 w 1223485"/>
              <a:gd name="connsiteY10" fmla="*/ 436864 h 448608"/>
              <a:gd name="connsiteX11" fmla="*/ 753189 w 1223485"/>
              <a:gd name="connsiteY11" fmla="*/ 439369 h 448608"/>
              <a:gd name="connsiteX12" fmla="*/ 753989 w 1223485"/>
              <a:gd name="connsiteY12" fmla="*/ 440855 h 448608"/>
              <a:gd name="connsiteX13" fmla="*/ 754132 w 1223485"/>
              <a:gd name="connsiteY13" fmla="*/ 441636 h 448608"/>
              <a:gd name="connsiteX14" fmla="*/ 751255 w 1223485"/>
              <a:gd name="connsiteY14" fmla="*/ 442903 h 448608"/>
              <a:gd name="connsiteX15" fmla="*/ 748684 w 1223485"/>
              <a:gd name="connsiteY15" fmla="*/ 445818 h 448608"/>
              <a:gd name="connsiteX16" fmla="*/ 743083 w 1223485"/>
              <a:gd name="connsiteY16" fmla="*/ 447723 h 448608"/>
              <a:gd name="connsiteX17" fmla="*/ 741588 w 1223485"/>
              <a:gd name="connsiteY17" fmla="*/ 448599 h 448608"/>
              <a:gd name="connsiteX18" fmla="*/ 713098 w 1223485"/>
              <a:gd name="connsiteY18" fmla="*/ 439979 h 448608"/>
              <a:gd name="connsiteX19" fmla="*/ 711765 w 1223485"/>
              <a:gd name="connsiteY19" fmla="*/ 440303 h 448608"/>
              <a:gd name="connsiteX20" fmla="*/ 708898 w 1223485"/>
              <a:gd name="connsiteY20" fmla="*/ 439521 h 448608"/>
              <a:gd name="connsiteX21" fmla="*/ 708317 w 1223485"/>
              <a:gd name="connsiteY21" fmla="*/ 439045 h 448608"/>
              <a:gd name="connsiteX22" fmla="*/ 710774 w 1223485"/>
              <a:gd name="connsiteY22" fmla="*/ 437740 h 448608"/>
              <a:gd name="connsiteX23" fmla="*/ 712660 w 1223485"/>
              <a:gd name="connsiteY23" fmla="*/ 435893 h 448608"/>
              <a:gd name="connsiteX24" fmla="*/ 714860 w 1223485"/>
              <a:gd name="connsiteY24" fmla="*/ 435731 h 448608"/>
              <a:gd name="connsiteX25" fmla="*/ 716166 w 1223485"/>
              <a:gd name="connsiteY25" fmla="*/ 436111 h 448608"/>
              <a:gd name="connsiteX26" fmla="*/ 715718 w 1223485"/>
              <a:gd name="connsiteY26" fmla="*/ 438312 h 448608"/>
              <a:gd name="connsiteX27" fmla="*/ 713098 w 1223485"/>
              <a:gd name="connsiteY27" fmla="*/ 439979 h 448608"/>
              <a:gd name="connsiteX28" fmla="*/ 754075 w 1223485"/>
              <a:gd name="connsiteY28" fmla="*/ 432206 h 448608"/>
              <a:gd name="connsiteX29" fmla="*/ 751665 w 1223485"/>
              <a:gd name="connsiteY29" fmla="*/ 433149 h 448608"/>
              <a:gd name="connsiteX30" fmla="*/ 751656 w 1223485"/>
              <a:gd name="connsiteY30" fmla="*/ 431168 h 448608"/>
              <a:gd name="connsiteX31" fmla="*/ 753513 w 1223485"/>
              <a:gd name="connsiteY31" fmla="*/ 428663 h 448608"/>
              <a:gd name="connsiteX32" fmla="*/ 755209 w 1223485"/>
              <a:gd name="connsiteY32" fmla="*/ 427815 h 448608"/>
              <a:gd name="connsiteX33" fmla="*/ 756152 w 1223485"/>
              <a:gd name="connsiteY33" fmla="*/ 428815 h 448608"/>
              <a:gd name="connsiteX34" fmla="*/ 756237 w 1223485"/>
              <a:gd name="connsiteY34" fmla="*/ 429273 h 448608"/>
              <a:gd name="connsiteX35" fmla="*/ 753780 w 1223485"/>
              <a:gd name="connsiteY35" fmla="*/ 430168 h 448608"/>
              <a:gd name="connsiteX36" fmla="*/ 754075 w 1223485"/>
              <a:gd name="connsiteY36" fmla="*/ 432206 h 448608"/>
              <a:gd name="connsiteX37" fmla="*/ 663092 w 1223485"/>
              <a:gd name="connsiteY37" fmla="*/ 407194 h 448608"/>
              <a:gd name="connsiteX38" fmla="*/ 664302 w 1223485"/>
              <a:gd name="connsiteY38" fmla="*/ 408403 h 448608"/>
              <a:gd name="connsiteX39" fmla="*/ 668674 w 1223485"/>
              <a:gd name="connsiteY39" fmla="*/ 410737 h 448608"/>
              <a:gd name="connsiteX40" fmla="*/ 669388 w 1223485"/>
              <a:gd name="connsiteY40" fmla="*/ 411718 h 448608"/>
              <a:gd name="connsiteX41" fmla="*/ 669664 w 1223485"/>
              <a:gd name="connsiteY41" fmla="*/ 413337 h 448608"/>
              <a:gd name="connsiteX42" fmla="*/ 670540 w 1223485"/>
              <a:gd name="connsiteY42" fmla="*/ 414538 h 448608"/>
              <a:gd name="connsiteX43" fmla="*/ 672512 w 1223485"/>
              <a:gd name="connsiteY43" fmla="*/ 414728 h 448608"/>
              <a:gd name="connsiteX44" fmla="*/ 674618 w 1223485"/>
              <a:gd name="connsiteY44" fmla="*/ 414480 h 448608"/>
              <a:gd name="connsiteX45" fmla="*/ 676227 w 1223485"/>
              <a:gd name="connsiteY45" fmla="*/ 415252 h 448608"/>
              <a:gd name="connsiteX46" fmla="*/ 677618 w 1223485"/>
              <a:gd name="connsiteY46" fmla="*/ 416462 h 448608"/>
              <a:gd name="connsiteX47" fmla="*/ 679675 w 1223485"/>
              <a:gd name="connsiteY47" fmla="*/ 418814 h 448608"/>
              <a:gd name="connsiteX48" fmla="*/ 681485 w 1223485"/>
              <a:gd name="connsiteY48" fmla="*/ 421414 h 448608"/>
              <a:gd name="connsiteX49" fmla="*/ 683733 w 1223485"/>
              <a:gd name="connsiteY49" fmla="*/ 422872 h 448608"/>
              <a:gd name="connsiteX50" fmla="*/ 685019 w 1223485"/>
              <a:gd name="connsiteY50" fmla="*/ 425044 h 448608"/>
              <a:gd name="connsiteX51" fmla="*/ 684266 w 1223485"/>
              <a:gd name="connsiteY51" fmla="*/ 426958 h 448608"/>
              <a:gd name="connsiteX52" fmla="*/ 681418 w 1223485"/>
              <a:gd name="connsiteY52" fmla="*/ 429606 h 448608"/>
              <a:gd name="connsiteX53" fmla="*/ 679885 w 1223485"/>
              <a:gd name="connsiteY53" fmla="*/ 430178 h 448608"/>
              <a:gd name="connsiteX54" fmla="*/ 677780 w 1223485"/>
              <a:gd name="connsiteY54" fmla="*/ 430387 h 448608"/>
              <a:gd name="connsiteX55" fmla="*/ 674503 w 1223485"/>
              <a:gd name="connsiteY55" fmla="*/ 431968 h 448608"/>
              <a:gd name="connsiteX56" fmla="*/ 673303 w 1223485"/>
              <a:gd name="connsiteY56" fmla="*/ 431149 h 448608"/>
              <a:gd name="connsiteX57" fmla="*/ 669588 w 1223485"/>
              <a:gd name="connsiteY57" fmla="*/ 430578 h 448608"/>
              <a:gd name="connsiteX58" fmla="*/ 666626 w 1223485"/>
              <a:gd name="connsiteY58" fmla="*/ 429435 h 448608"/>
              <a:gd name="connsiteX59" fmla="*/ 664140 w 1223485"/>
              <a:gd name="connsiteY59" fmla="*/ 427349 h 448608"/>
              <a:gd name="connsiteX60" fmla="*/ 662711 w 1223485"/>
              <a:gd name="connsiteY60" fmla="*/ 425110 h 448608"/>
              <a:gd name="connsiteX61" fmla="*/ 660902 w 1223485"/>
              <a:gd name="connsiteY61" fmla="*/ 423129 h 448608"/>
              <a:gd name="connsiteX62" fmla="*/ 657749 w 1223485"/>
              <a:gd name="connsiteY62" fmla="*/ 421805 h 448608"/>
              <a:gd name="connsiteX63" fmla="*/ 652091 w 1223485"/>
              <a:gd name="connsiteY63" fmla="*/ 417919 h 448608"/>
              <a:gd name="connsiteX64" fmla="*/ 648595 w 1223485"/>
              <a:gd name="connsiteY64" fmla="*/ 417566 h 448608"/>
              <a:gd name="connsiteX65" fmla="*/ 647166 w 1223485"/>
              <a:gd name="connsiteY65" fmla="*/ 417852 h 448608"/>
              <a:gd name="connsiteX66" fmla="*/ 645728 w 1223485"/>
              <a:gd name="connsiteY66" fmla="*/ 417871 h 448608"/>
              <a:gd name="connsiteX67" fmla="*/ 638317 w 1223485"/>
              <a:gd name="connsiteY67" fmla="*/ 416128 h 448608"/>
              <a:gd name="connsiteX68" fmla="*/ 637165 w 1223485"/>
              <a:gd name="connsiteY68" fmla="*/ 415109 h 448608"/>
              <a:gd name="connsiteX69" fmla="*/ 636260 w 1223485"/>
              <a:gd name="connsiteY69" fmla="*/ 413804 h 448608"/>
              <a:gd name="connsiteX70" fmla="*/ 635432 w 1223485"/>
              <a:gd name="connsiteY70" fmla="*/ 412518 h 448608"/>
              <a:gd name="connsiteX71" fmla="*/ 634927 w 1223485"/>
              <a:gd name="connsiteY71" fmla="*/ 411080 h 448608"/>
              <a:gd name="connsiteX72" fmla="*/ 635879 w 1223485"/>
              <a:gd name="connsiteY72" fmla="*/ 409803 h 448608"/>
              <a:gd name="connsiteX73" fmla="*/ 636870 w 1223485"/>
              <a:gd name="connsiteY73" fmla="*/ 408946 h 448608"/>
              <a:gd name="connsiteX74" fmla="*/ 640994 w 1223485"/>
              <a:gd name="connsiteY74" fmla="*/ 407441 h 448608"/>
              <a:gd name="connsiteX75" fmla="*/ 643947 w 1223485"/>
              <a:gd name="connsiteY75" fmla="*/ 406984 h 448608"/>
              <a:gd name="connsiteX76" fmla="*/ 647366 w 1223485"/>
              <a:gd name="connsiteY76" fmla="*/ 407051 h 448608"/>
              <a:gd name="connsiteX77" fmla="*/ 652463 w 1223485"/>
              <a:gd name="connsiteY77" fmla="*/ 406584 h 448608"/>
              <a:gd name="connsiteX78" fmla="*/ 657291 w 1223485"/>
              <a:gd name="connsiteY78" fmla="*/ 407336 h 448608"/>
              <a:gd name="connsiteX79" fmla="*/ 658777 w 1223485"/>
              <a:gd name="connsiteY79" fmla="*/ 406775 h 448608"/>
              <a:gd name="connsiteX80" fmla="*/ 661216 w 1223485"/>
              <a:gd name="connsiteY80" fmla="*/ 405212 h 448608"/>
              <a:gd name="connsiteX81" fmla="*/ 662064 w 1223485"/>
              <a:gd name="connsiteY81" fmla="*/ 405755 h 448608"/>
              <a:gd name="connsiteX82" fmla="*/ 663092 w 1223485"/>
              <a:gd name="connsiteY82" fmla="*/ 407194 h 448608"/>
              <a:gd name="connsiteX83" fmla="*/ 794728 w 1223485"/>
              <a:gd name="connsiteY83" fmla="*/ 398554 h 448608"/>
              <a:gd name="connsiteX84" fmla="*/ 795709 w 1223485"/>
              <a:gd name="connsiteY84" fmla="*/ 398850 h 448608"/>
              <a:gd name="connsiteX85" fmla="*/ 799100 w 1223485"/>
              <a:gd name="connsiteY85" fmla="*/ 397230 h 448608"/>
              <a:gd name="connsiteX86" fmla="*/ 799738 w 1223485"/>
              <a:gd name="connsiteY86" fmla="*/ 397535 h 448608"/>
              <a:gd name="connsiteX87" fmla="*/ 800395 w 1223485"/>
              <a:gd name="connsiteY87" fmla="*/ 398269 h 448608"/>
              <a:gd name="connsiteX88" fmla="*/ 800405 w 1223485"/>
              <a:gd name="connsiteY88" fmla="*/ 400431 h 448608"/>
              <a:gd name="connsiteX89" fmla="*/ 799100 w 1223485"/>
              <a:gd name="connsiteY89" fmla="*/ 402231 h 448608"/>
              <a:gd name="connsiteX90" fmla="*/ 795804 w 1223485"/>
              <a:gd name="connsiteY90" fmla="*/ 402374 h 448608"/>
              <a:gd name="connsiteX91" fmla="*/ 795338 w 1223485"/>
              <a:gd name="connsiteY91" fmla="*/ 402879 h 448608"/>
              <a:gd name="connsiteX92" fmla="*/ 795299 w 1223485"/>
              <a:gd name="connsiteY92" fmla="*/ 403974 h 448608"/>
              <a:gd name="connsiteX93" fmla="*/ 795556 w 1223485"/>
              <a:gd name="connsiteY93" fmla="*/ 405041 h 448608"/>
              <a:gd name="connsiteX94" fmla="*/ 796318 w 1223485"/>
              <a:gd name="connsiteY94" fmla="*/ 405898 h 448608"/>
              <a:gd name="connsiteX95" fmla="*/ 797300 w 1223485"/>
              <a:gd name="connsiteY95" fmla="*/ 407403 h 448608"/>
              <a:gd name="connsiteX96" fmla="*/ 798223 w 1223485"/>
              <a:gd name="connsiteY96" fmla="*/ 410908 h 448608"/>
              <a:gd name="connsiteX97" fmla="*/ 796357 w 1223485"/>
              <a:gd name="connsiteY97" fmla="*/ 412347 h 448608"/>
              <a:gd name="connsiteX98" fmla="*/ 795414 w 1223485"/>
              <a:gd name="connsiteY98" fmla="*/ 415052 h 448608"/>
              <a:gd name="connsiteX99" fmla="*/ 792175 w 1223485"/>
              <a:gd name="connsiteY99" fmla="*/ 417595 h 448608"/>
              <a:gd name="connsiteX100" fmla="*/ 788613 w 1223485"/>
              <a:gd name="connsiteY100" fmla="*/ 421757 h 448608"/>
              <a:gd name="connsiteX101" fmla="*/ 785755 w 1223485"/>
              <a:gd name="connsiteY101" fmla="*/ 423881 h 448608"/>
              <a:gd name="connsiteX102" fmla="*/ 783250 w 1223485"/>
              <a:gd name="connsiteY102" fmla="*/ 426396 h 448608"/>
              <a:gd name="connsiteX103" fmla="*/ 781098 w 1223485"/>
              <a:gd name="connsiteY103" fmla="*/ 428082 h 448608"/>
              <a:gd name="connsiteX104" fmla="*/ 778402 w 1223485"/>
              <a:gd name="connsiteY104" fmla="*/ 428654 h 448608"/>
              <a:gd name="connsiteX105" fmla="*/ 774373 w 1223485"/>
              <a:gd name="connsiteY105" fmla="*/ 429015 h 448608"/>
              <a:gd name="connsiteX106" fmla="*/ 768896 w 1223485"/>
              <a:gd name="connsiteY106" fmla="*/ 432025 h 448608"/>
              <a:gd name="connsiteX107" fmla="*/ 765867 w 1223485"/>
              <a:gd name="connsiteY107" fmla="*/ 433340 h 448608"/>
              <a:gd name="connsiteX108" fmla="*/ 762914 w 1223485"/>
              <a:gd name="connsiteY108" fmla="*/ 433435 h 448608"/>
              <a:gd name="connsiteX109" fmla="*/ 760152 w 1223485"/>
              <a:gd name="connsiteY109" fmla="*/ 432454 h 448608"/>
              <a:gd name="connsiteX110" fmla="*/ 759104 w 1223485"/>
              <a:gd name="connsiteY110" fmla="*/ 431349 h 448608"/>
              <a:gd name="connsiteX111" fmla="*/ 759352 w 1223485"/>
              <a:gd name="connsiteY111" fmla="*/ 429863 h 448608"/>
              <a:gd name="connsiteX112" fmla="*/ 760266 w 1223485"/>
              <a:gd name="connsiteY112" fmla="*/ 428587 h 448608"/>
              <a:gd name="connsiteX113" fmla="*/ 761381 w 1223485"/>
              <a:gd name="connsiteY113" fmla="*/ 427539 h 448608"/>
              <a:gd name="connsiteX114" fmla="*/ 762085 w 1223485"/>
              <a:gd name="connsiteY114" fmla="*/ 426187 h 448608"/>
              <a:gd name="connsiteX115" fmla="*/ 758961 w 1223485"/>
              <a:gd name="connsiteY115" fmla="*/ 424472 h 448608"/>
              <a:gd name="connsiteX116" fmla="*/ 758694 w 1223485"/>
              <a:gd name="connsiteY116" fmla="*/ 423167 h 448608"/>
              <a:gd name="connsiteX117" fmla="*/ 759933 w 1223485"/>
              <a:gd name="connsiteY117" fmla="*/ 419690 h 448608"/>
              <a:gd name="connsiteX118" fmla="*/ 760743 w 1223485"/>
              <a:gd name="connsiteY118" fmla="*/ 416119 h 448608"/>
              <a:gd name="connsiteX119" fmla="*/ 761905 w 1223485"/>
              <a:gd name="connsiteY119" fmla="*/ 413680 h 448608"/>
              <a:gd name="connsiteX120" fmla="*/ 766381 w 1223485"/>
              <a:gd name="connsiteY120" fmla="*/ 409327 h 448608"/>
              <a:gd name="connsiteX121" fmla="*/ 769058 w 1223485"/>
              <a:gd name="connsiteY121" fmla="*/ 407165 h 448608"/>
              <a:gd name="connsiteX122" fmla="*/ 770639 w 1223485"/>
              <a:gd name="connsiteY122" fmla="*/ 406327 h 448608"/>
              <a:gd name="connsiteX123" fmla="*/ 771077 w 1223485"/>
              <a:gd name="connsiteY123" fmla="*/ 407241 h 448608"/>
              <a:gd name="connsiteX124" fmla="*/ 772077 w 1223485"/>
              <a:gd name="connsiteY124" fmla="*/ 408346 h 448608"/>
              <a:gd name="connsiteX125" fmla="*/ 772753 w 1223485"/>
              <a:gd name="connsiteY125" fmla="*/ 408527 h 448608"/>
              <a:gd name="connsiteX126" fmla="*/ 773268 w 1223485"/>
              <a:gd name="connsiteY126" fmla="*/ 408279 h 448608"/>
              <a:gd name="connsiteX127" fmla="*/ 777211 w 1223485"/>
              <a:gd name="connsiteY127" fmla="*/ 408661 h 448608"/>
              <a:gd name="connsiteX128" fmla="*/ 778202 w 1223485"/>
              <a:gd name="connsiteY128" fmla="*/ 408279 h 448608"/>
              <a:gd name="connsiteX129" fmla="*/ 779707 w 1223485"/>
              <a:gd name="connsiteY129" fmla="*/ 406555 h 448608"/>
              <a:gd name="connsiteX130" fmla="*/ 780697 w 1223485"/>
              <a:gd name="connsiteY130" fmla="*/ 405594 h 448608"/>
              <a:gd name="connsiteX131" fmla="*/ 781364 w 1223485"/>
              <a:gd name="connsiteY131" fmla="*/ 403555 h 448608"/>
              <a:gd name="connsiteX132" fmla="*/ 781535 w 1223485"/>
              <a:gd name="connsiteY132" fmla="*/ 402260 h 448608"/>
              <a:gd name="connsiteX133" fmla="*/ 785041 w 1223485"/>
              <a:gd name="connsiteY133" fmla="*/ 401317 h 448608"/>
              <a:gd name="connsiteX134" fmla="*/ 786917 w 1223485"/>
              <a:gd name="connsiteY134" fmla="*/ 400278 h 448608"/>
              <a:gd name="connsiteX135" fmla="*/ 788584 w 1223485"/>
              <a:gd name="connsiteY135" fmla="*/ 398802 h 448608"/>
              <a:gd name="connsiteX136" fmla="*/ 793442 w 1223485"/>
              <a:gd name="connsiteY136" fmla="*/ 396287 h 448608"/>
              <a:gd name="connsiteX137" fmla="*/ 794309 w 1223485"/>
              <a:gd name="connsiteY137" fmla="*/ 395592 h 448608"/>
              <a:gd name="connsiteX138" fmla="*/ 794118 w 1223485"/>
              <a:gd name="connsiteY138" fmla="*/ 397983 h 448608"/>
              <a:gd name="connsiteX139" fmla="*/ 794728 w 1223485"/>
              <a:gd name="connsiteY139" fmla="*/ 398554 h 448608"/>
              <a:gd name="connsiteX140" fmla="*/ 545401 w 1223485"/>
              <a:gd name="connsiteY140" fmla="*/ 390925 h 448608"/>
              <a:gd name="connsiteX141" fmla="*/ 544659 w 1223485"/>
              <a:gd name="connsiteY141" fmla="*/ 391849 h 448608"/>
              <a:gd name="connsiteX142" fmla="*/ 542487 w 1223485"/>
              <a:gd name="connsiteY142" fmla="*/ 390201 h 448608"/>
              <a:gd name="connsiteX143" fmla="*/ 541934 w 1223485"/>
              <a:gd name="connsiteY143" fmla="*/ 389458 h 448608"/>
              <a:gd name="connsiteX144" fmla="*/ 543544 w 1223485"/>
              <a:gd name="connsiteY144" fmla="*/ 388391 h 448608"/>
              <a:gd name="connsiteX145" fmla="*/ 544106 w 1223485"/>
              <a:gd name="connsiteY145" fmla="*/ 388239 h 448608"/>
              <a:gd name="connsiteX146" fmla="*/ 545496 w 1223485"/>
              <a:gd name="connsiteY146" fmla="*/ 389401 h 448608"/>
              <a:gd name="connsiteX147" fmla="*/ 545401 w 1223485"/>
              <a:gd name="connsiteY147" fmla="*/ 390925 h 448608"/>
              <a:gd name="connsiteX148" fmla="*/ 742349 w 1223485"/>
              <a:gd name="connsiteY148" fmla="*/ 384896 h 448608"/>
              <a:gd name="connsiteX149" fmla="*/ 741493 w 1223485"/>
              <a:gd name="connsiteY149" fmla="*/ 386477 h 448608"/>
              <a:gd name="connsiteX150" fmla="*/ 739959 w 1223485"/>
              <a:gd name="connsiteY150" fmla="*/ 386029 h 448608"/>
              <a:gd name="connsiteX151" fmla="*/ 740378 w 1223485"/>
              <a:gd name="connsiteY151" fmla="*/ 384505 h 448608"/>
              <a:gd name="connsiteX152" fmla="*/ 741159 w 1223485"/>
              <a:gd name="connsiteY152" fmla="*/ 383600 h 448608"/>
              <a:gd name="connsiteX153" fmla="*/ 743235 w 1223485"/>
              <a:gd name="connsiteY153" fmla="*/ 382286 h 448608"/>
              <a:gd name="connsiteX154" fmla="*/ 745350 w 1223485"/>
              <a:gd name="connsiteY154" fmla="*/ 382057 h 448608"/>
              <a:gd name="connsiteX155" fmla="*/ 746646 w 1223485"/>
              <a:gd name="connsiteY155" fmla="*/ 382514 h 448608"/>
              <a:gd name="connsiteX156" fmla="*/ 747055 w 1223485"/>
              <a:gd name="connsiteY156" fmla="*/ 383019 h 448608"/>
              <a:gd name="connsiteX157" fmla="*/ 743759 w 1223485"/>
              <a:gd name="connsiteY157" fmla="*/ 383534 h 448608"/>
              <a:gd name="connsiteX158" fmla="*/ 742349 w 1223485"/>
              <a:gd name="connsiteY158" fmla="*/ 384896 h 448608"/>
              <a:gd name="connsiteX159" fmla="*/ 648433 w 1223485"/>
              <a:gd name="connsiteY159" fmla="*/ 390154 h 448608"/>
              <a:gd name="connsiteX160" fmla="*/ 647395 w 1223485"/>
              <a:gd name="connsiteY160" fmla="*/ 390411 h 448608"/>
              <a:gd name="connsiteX161" fmla="*/ 646347 w 1223485"/>
              <a:gd name="connsiteY161" fmla="*/ 390020 h 448608"/>
              <a:gd name="connsiteX162" fmla="*/ 646776 w 1223485"/>
              <a:gd name="connsiteY162" fmla="*/ 387629 h 448608"/>
              <a:gd name="connsiteX163" fmla="*/ 646176 w 1223485"/>
              <a:gd name="connsiteY163" fmla="*/ 386001 h 448608"/>
              <a:gd name="connsiteX164" fmla="*/ 647262 w 1223485"/>
              <a:gd name="connsiteY164" fmla="*/ 384724 h 448608"/>
              <a:gd name="connsiteX165" fmla="*/ 647538 w 1223485"/>
              <a:gd name="connsiteY165" fmla="*/ 382467 h 448608"/>
              <a:gd name="connsiteX166" fmla="*/ 647976 w 1223485"/>
              <a:gd name="connsiteY166" fmla="*/ 381781 h 448608"/>
              <a:gd name="connsiteX167" fmla="*/ 648614 w 1223485"/>
              <a:gd name="connsiteY167" fmla="*/ 382495 h 448608"/>
              <a:gd name="connsiteX168" fmla="*/ 648909 w 1223485"/>
              <a:gd name="connsiteY168" fmla="*/ 382962 h 448608"/>
              <a:gd name="connsiteX169" fmla="*/ 649462 w 1223485"/>
              <a:gd name="connsiteY169" fmla="*/ 383181 h 448608"/>
              <a:gd name="connsiteX170" fmla="*/ 650662 w 1223485"/>
              <a:gd name="connsiteY170" fmla="*/ 383219 h 448608"/>
              <a:gd name="connsiteX171" fmla="*/ 650929 w 1223485"/>
              <a:gd name="connsiteY171" fmla="*/ 384200 h 448608"/>
              <a:gd name="connsiteX172" fmla="*/ 650881 w 1223485"/>
              <a:gd name="connsiteY172" fmla="*/ 385124 h 448608"/>
              <a:gd name="connsiteX173" fmla="*/ 650367 w 1223485"/>
              <a:gd name="connsiteY173" fmla="*/ 386096 h 448608"/>
              <a:gd name="connsiteX174" fmla="*/ 648938 w 1223485"/>
              <a:gd name="connsiteY174" fmla="*/ 387134 h 448608"/>
              <a:gd name="connsiteX175" fmla="*/ 647909 w 1223485"/>
              <a:gd name="connsiteY175" fmla="*/ 388306 h 448608"/>
              <a:gd name="connsiteX176" fmla="*/ 648433 w 1223485"/>
              <a:gd name="connsiteY176" fmla="*/ 390154 h 448608"/>
              <a:gd name="connsiteX177" fmla="*/ 751437 w 1223485"/>
              <a:gd name="connsiteY177" fmla="*/ 379781 h 448608"/>
              <a:gd name="connsiteX178" fmla="*/ 750894 w 1223485"/>
              <a:gd name="connsiteY178" fmla="*/ 380962 h 448608"/>
              <a:gd name="connsiteX179" fmla="*/ 743616 w 1223485"/>
              <a:gd name="connsiteY179" fmla="*/ 380886 h 448608"/>
              <a:gd name="connsiteX180" fmla="*/ 743817 w 1223485"/>
              <a:gd name="connsiteY180" fmla="*/ 379333 h 448608"/>
              <a:gd name="connsiteX181" fmla="*/ 745836 w 1223485"/>
              <a:gd name="connsiteY181" fmla="*/ 377638 h 448608"/>
              <a:gd name="connsiteX182" fmla="*/ 746512 w 1223485"/>
              <a:gd name="connsiteY182" fmla="*/ 377076 h 448608"/>
              <a:gd name="connsiteX183" fmla="*/ 748741 w 1223485"/>
              <a:gd name="connsiteY183" fmla="*/ 376580 h 448608"/>
              <a:gd name="connsiteX184" fmla="*/ 751922 w 1223485"/>
              <a:gd name="connsiteY184" fmla="*/ 377476 h 448608"/>
              <a:gd name="connsiteX185" fmla="*/ 751437 w 1223485"/>
              <a:gd name="connsiteY185" fmla="*/ 379781 h 448608"/>
              <a:gd name="connsiteX186" fmla="*/ 572967 w 1223485"/>
              <a:gd name="connsiteY186" fmla="*/ 386734 h 448608"/>
              <a:gd name="connsiteX187" fmla="*/ 569585 w 1223485"/>
              <a:gd name="connsiteY187" fmla="*/ 392297 h 448608"/>
              <a:gd name="connsiteX188" fmla="*/ 570795 w 1223485"/>
              <a:gd name="connsiteY188" fmla="*/ 393192 h 448608"/>
              <a:gd name="connsiteX189" fmla="*/ 571519 w 1223485"/>
              <a:gd name="connsiteY189" fmla="*/ 394040 h 448608"/>
              <a:gd name="connsiteX190" fmla="*/ 565918 w 1223485"/>
              <a:gd name="connsiteY190" fmla="*/ 395192 h 448608"/>
              <a:gd name="connsiteX191" fmla="*/ 563585 w 1223485"/>
              <a:gd name="connsiteY191" fmla="*/ 394583 h 448608"/>
              <a:gd name="connsiteX192" fmla="*/ 562232 w 1223485"/>
              <a:gd name="connsiteY192" fmla="*/ 394745 h 448608"/>
              <a:gd name="connsiteX193" fmla="*/ 556546 w 1223485"/>
              <a:gd name="connsiteY193" fmla="*/ 393697 h 448608"/>
              <a:gd name="connsiteX194" fmla="*/ 552479 w 1223485"/>
              <a:gd name="connsiteY194" fmla="*/ 392421 h 448608"/>
              <a:gd name="connsiteX195" fmla="*/ 552012 w 1223485"/>
              <a:gd name="connsiteY195" fmla="*/ 391411 h 448608"/>
              <a:gd name="connsiteX196" fmla="*/ 552336 w 1223485"/>
              <a:gd name="connsiteY196" fmla="*/ 390201 h 448608"/>
              <a:gd name="connsiteX197" fmla="*/ 553535 w 1223485"/>
              <a:gd name="connsiteY197" fmla="*/ 390611 h 448608"/>
              <a:gd name="connsiteX198" fmla="*/ 556670 w 1223485"/>
              <a:gd name="connsiteY198" fmla="*/ 390801 h 448608"/>
              <a:gd name="connsiteX199" fmla="*/ 557869 w 1223485"/>
              <a:gd name="connsiteY199" fmla="*/ 390258 h 448608"/>
              <a:gd name="connsiteX200" fmla="*/ 557898 w 1223485"/>
              <a:gd name="connsiteY200" fmla="*/ 386677 h 448608"/>
              <a:gd name="connsiteX201" fmla="*/ 557460 w 1223485"/>
              <a:gd name="connsiteY201" fmla="*/ 382000 h 448608"/>
              <a:gd name="connsiteX202" fmla="*/ 561698 w 1223485"/>
              <a:gd name="connsiteY202" fmla="*/ 378190 h 448608"/>
              <a:gd name="connsiteX203" fmla="*/ 563956 w 1223485"/>
              <a:gd name="connsiteY203" fmla="*/ 376647 h 448608"/>
              <a:gd name="connsiteX204" fmla="*/ 566547 w 1223485"/>
              <a:gd name="connsiteY204" fmla="*/ 375742 h 448608"/>
              <a:gd name="connsiteX205" fmla="*/ 573100 w 1223485"/>
              <a:gd name="connsiteY205" fmla="*/ 377847 h 448608"/>
              <a:gd name="connsiteX206" fmla="*/ 574186 w 1223485"/>
              <a:gd name="connsiteY206" fmla="*/ 378419 h 448608"/>
              <a:gd name="connsiteX207" fmla="*/ 575024 w 1223485"/>
              <a:gd name="connsiteY207" fmla="*/ 379276 h 448608"/>
              <a:gd name="connsiteX208" fmla="*/ 575434 w 1223485"/>
              <a:gd name="connsiteY208" fmla="*/ 380647 h 448608"/>
              <a:gd name="connsiteX209" fmla="*/ 572967 w 1223485"/>
              <a:gd name="connsiteY209" fmla="*/ 386734 h 448608"/>
              <a:gd name="connsiteX210" fmla="*/ 777354 w 1223485"/>
              <a:gd name="connsiteY210" fmla="*/ 379104 h 448608"/>
              <a:gd name="connsiteX211" fmla="*/ 775725 w 1223485"/>
              <a:gd name="connsiteY211" fmla="*/ 380762 h 448608"/>
              <a:gd name="connsiteX212" fmla="*/ 774620 w 1223485"/>
              <a:gd name="connsiteY212" fmla="*/ 383648 h 448608"/>
              <a:gd name="connsiteX213" fmla="*/ 773611 w 1223485"/>
              <a:gd name="connsiteY213" fmla="*/ 384524 h 448608"/>
              <a:gd name="connsiteX214" fmla="*/ 771449 w 1223485"/>
              <a:gd name="connsiteY214" fmla="*/ 385067 h 448608"/>
              <a:gd name="connsiteX215" fmla="*/ 770144 w 1223485"/>
              <a:gd name="connsiteY215" fmla="*/ 382171 h 448608"/>
              <a:gd name="connsiteX216" fmla="*/ 767753 w 1223485"/>
              <a:gd name="connsiteY216" fmla="*/ 382305 h 448608"/>
              <a:gd name="connsiteX217" fmla="*/ 768925 w 1223485"/>
              <a:gd name="connsiteY217" fmla="*/ 379752 h 448608"/>
              <a:gd name="connsiteX218" fmla="*/ 770048 w 1223485"/>
              <a:gd name="connsiteY218" fmla="*/ 378800 h 448608"/>
              <a:gd name="connsiteX219" fmla="*/ 771515 w 1223485"/>
              <a:gd name="connsiteY219" fmla="*/ 378781 h 448608"/>
              <a:gd name="connsiteX220" fmla="*/ 772239 w 1223485"/>
              <a:gd name="connsiteY220" fmla="*/ 379809 h 448608"/>
              <a:gd name="connsiteX221" fmla="*/ 772630 w 1223485"/>
              <a:gd name="connsiteY221" fmla="*/ 380028 h 448608"/>
              <a:gd name="connsiteX222" fmla="*/ 776078 w 1223485"/>
              <a:gd name="connsiteY222" fmla="*/ 375713 h 448608"/>
              <a:gd name="connsiteX223" fmla="*/ 776773 w 1223485"/>
              <a:gd name="connsiteY223" fmla="*/ 375666 h 448608"/>
              <a:gd name="connsiteX224" fmla="*/ 777354 w 1223485"/>
              <a:gd name="connsiteY224" fmla="*/ 375856 h 448608"/>
              <a:gd name="connsiteX225" fmla="*/ 777821 w 1223485"/>
              <a:gd name="connsiteY225" fmla="*/ 376399 h 448608"/>
              <a:gd name="connsiteX226" fmla="*/ 777354 w 1223485"/>
              <a:gd name="connsiteY226" fmla="*/ 379104 h 448608"/>
              <a:gd name="connsiteX227" fmla="*/ 767676 w 1223485"/>
              <a:gd name="connsiteY227" fmla="*/ 377571 h 448608"/>
              <a:gd name="connsiteX228" fmla="*/ 763905 w 1223485"/>
              <a:gd name="connsiteY228" fmla="*/ 378304 h 448608"/>
              <a:gd name="connsiteX229" fmla="*/ 761599 w 1223485"/>
              <a:gd name="connsiteY229" fmla="*/ 381657 h 448608"/>
              <a:gd name="connsiteX230" fmla="*/ 759771 w 1223485"/>
              <a:gd name="connsiteY230" fmla="*/ 381610 h 448608"/>
              <a:gd name="connsiteX231" fmla="*/ 758771 w 1223485"/>
              <a:gd name="connsiteY231" fmla="*/ 383096 h 448608"/>
              <a:gd name="connsiteX232" fmla="*/ 758542 w 1223485"/>
              <a:gd name="connsiteY232" fmla="*/ 383734 h 448608"/>
              <a:gd name="connsiteX233" fmla="*/ 758676 w 1223485"/>
              <a:gd name="connsiteY233" fmla="*/ 384334 h 448608"/>
              <a:gd name="connsiteX234" fmla="*/ 758476 w 1223485"/>
              <a:gd name="connsiteY234" fmla="*/ 384905 h 448608"/>
              <a:gd name="connsiteX235" fmla="*/ 757751 w 1223485"/>
              <a:gd name="connsiteY235" fmla="*/ 385496 h 448608"/>
              <a:gd name="connsiteX236" fmla="*/ 756037 w 1223485"/>
              <a:gd name="connsiteY236" fmla="*/ 384572 h 448608"/>
              <a:gd name="connsiteX237" fmla="*/ 754570 w 1223485"/>
              <a:gd name="connsiteY237" fmla="*/ 385753 h 448608"/>
              <a:gd name="connsiteX238" fmla="*/ 753951 w 1223485"/>
              <a:gd name="connsiteY238" fmla="*/ 386039 h 448608"/>
              <a:gd name="connsiteX239" fmla="*/ 751789 w 1223485"/>
              <a:gd name="connsiteY239" fmla="*/ 384667 h 448608"/>
              <a:gd name="connsiteX240" fmla="*/ 749741 w 1223485"/>
              <a:gd name="connsiteY240" fmla="*/ 384753 h 448608"/>
              <a:gd name="connsiteX241" fmla="*/ 749122 w 1223485"/>
              <a:gd name="connsiteY241" fmla="*/ 384543 h 448608"/>
              <a:gd name="connsiteX242" fmla="*/ 751665 w 1223485"/>
              <a:gd name="connsiteY242" fmla="*/ 382086 h 448608"/>
              <a:gd name="connsiteX243" fmla="*/ 755132 w 1223485"/>
              <a:gd name="connsiteY243" fmla="*/ 379790 h 448608"/>
              <a:gd name="connsiteX244" fmla="*/ 755704 w 1223485"/>
              <a:gd name="connsiteY244" fmla="*/ 378943 h 448608"/>
              <a:gd name="connsiteX245" fmla="*/ 754342 w 1223485"/>
              <a:gd name="connsiteY245" fmla="*/ 378714 h 448608"/>
              <a:gd name="connsiteX246" fmla="*/ 753532 w 1223485"/>
              <a:gd name="connsiteY246" fmla="*/ 378371 h 448608"/>
              <a:gd name="connsiteX247" fmla="*/ 753427 w 1223485"/>
              <a:gd name="connsiteY247" fmla="*/ 377828 h 448608"/>
              <a:gd name="connsiteX248" fmla="*/ 755618 w 1223485"/>
              <a:gd name="connsiteY248" fmla="*/ 377466 h 448608"/>
              <a:gd name="connsiteX249" fmla="*/ 757132 w 1223485"/>
              <a:gd name="connsiteY249" fmla="*/ 377419 h 448608"/>
              <a:gd name="connsiteX250" fmla="*/ 758285 w 1223485"/>
              <a:gd name="connsiteY250" fmla="*/ 378123 h 448608"/>
              <a:gd name="connsiteX251" fmla="*/ 759018 w 1223485"/>
              <a:gd name="connsiteY251" fmla="*/ 378123 h 448608"/>
              <a:gd name="connsiteX252" fmla="*/ 763705 w 1223485"/>
              <a:gd name="connsiteY252" fmla="*/ 375418 h 448608"/>
              <a:gd name="connsiteX253" fmla="*/ 765562 w 1223485"/>
              <a:gd name="connsiteY253" fmla="*/ 376028 h 448608"/>
              <a:gd name="connsiteX254" fmla="*/ 766915 w 1223485"/>
              <a:gd name="connsiteY254" fmla="*/ 376723 h 448608"/>
              <a:gd name="connsiteX255" fmla="*/ 767676 w 1223485"/>
              <a:gd name="connsiteY255" fmla="*/ 377571 h 448608"/>
              <a:gd name="connsiteX256" fmla="*/ 1167860 w 1223485"/>
              <a:gd name="connsiteY256" fmla="*/ 380695 h 448608"/>
              <a:gd name="connsiteX257" fmla="*/ 1166536 w 1223485"/>
              <a:gd name="connsiteY257" fmla="*/ 381048 h 448608"/>
              <a:gd name="connsiteX258" fmla="*/ 1159811 w 1223485"/>
              <a:gd name="connsiteY258" fmla="*/ 380238 h 448608"/>
              <a:gd name="connsiteX259" fmla="*/ 1159097 w 1223485"/>
              <a:gd name="connsiteY259" fmla="*/ 379133 h 448608"/>
              <a:gd name="connsiteX260" fmla="*/ 1158992 w 1223485"/>
              <a:gd name="connsiteY260" fmla="*/ 378562 h 448608"/>
              <a:gd name="connsiteX261" fmla="*/ 1160526 w 1223485"/>
              <a:gd name="connsiteY261" fmla="*/ 377466 h 448608"/>
              <a:gd name="connsiteX262" fmla="*/ 1162012 w 1223485"/>
              <a:gd name="connsiteY262" fmla="*/ 375609 h 448608"/>
              <a:gd name="connsiteX263" fmla="*/ 1164317 w 1223485"/>
              <a:gd name="connsiteY263" fmla="*/ 374913 h 448608"/>
              <a:gd name="connsiteX264" fmla="*/ 1165212 w 1223485"/>
              <a:gd name="connsiteY264" fmla="*/ 374913 h 448608"/>
              <a:gd name="connsiteX265" fmla="*/ 1167917 w 1223485"/>
              <a:gd name="connsiteY265" fmla="*/ 379314 h 448608"/>
              <a:gd name="connsiteX266" fmla="*/ 1167860 w 1223485"/>
              <a:gd name="connsiteY266" fmla="*/ 380695 h 448608"/>
              <a:gd name="connsiteX267" fmla="*/ 597436 w 1223485"/>
              <a:gd name="connsiteY267" fmla="*/ 380124 h 448608"/>
              <a:gd name="connsiteX268" fmla="*/ 596836 w 1223485"/>
              <a:gd name="connsiteY268" fmla="*/ 380143 h 448608"/>
              <a:gd name="connsiteX269" fmla="*/ 595674 w 1223485"/>
              <a:gd name="connsiteY269" fmla="*/ 379619 h 448608"/>
              <a:gd name="connsiteX270" fmla="*/ 596093 w 1223485"/>
              <a:gd name="connsiteY270" fmla="*/ 378505 h 448608"/>
              <a:gd name="connsiteX271" fmla="*/ 595465 w 1223485"/>
              <a:gd name="connsiteY271" fmla="*/ 376685 h 448608"/>
              <a:gd name="connsiteX272" fmla="*/ 595684 w 1223485"/>
              <a:gd name="connsiteY272" fmla="*/ 375190 h 448608"/>
              <a:gd name="connsiteX273" fmla="*/ 597169 w 1223485"/>
              <a:gd name="connsiteY273" fmla="*/ 374342 h 448608"/>
              <a:gd name="connsiteX274" fmla="*/ 600341 w 1223485"/>
              <a:gd name="connsiteY274" fmla="*/ 374247 h 448608"/>
              <a:gd name="connsiteX275" fmla="*/ 600456 w 1223485"/>
              <a:gd name="connsiteY275" fmla="*/ 375342 h 448608"/>
              <a:gd name="connsiteX276" fmla="*/ 597436 w 1223485"/>
              <a:gd name="connsiteY276" fmla="*/ 380124 h 448608"/>
              <a:gd name="connsiteX277" fmla="*/ 638004 w 1223485"/>
              <a:gd name="connsiteY277" fmla="*/ 376666 h 448608"/>
              <a:gd name="connsiteX278" fmla="*/ 636832 w 1223485"/>
              <a:gd name="connsiteY278" fmla="*/ 376695 h 448608"/>
              <a:gd name="connsiteX279" fmla="*/ 636594 w 1223485"/>
              <a:gd name="connsiteY279" fmla="*/ 375618 h 448608"/>
              <a:gd name="connsiteX280" fmla="*/ 637013 w 1223485"/>
              <a:gd name="connsiteY280" fmla="*/ 374494 h 448608"/>
              <a:gd name="connsiteX281" fmla="*/ 638137 w 1223485"/>
              <a:gd name="connsiteY281" fmla="*/ 374018 h 448608"/>
              <a:gd name="connsiteX282" fmla="*/ 638651 w 1223485"/>
              <a:gd name="connsiteY282" fmla="*/ 373989 h 448608"/>
              <a:gd name="connsiteX283" fmla="*/ 639460 w 1223485"/>
              <a:gd name="connsiteY283" fmla="*/ 375009 h 448608"/>
              <a:gd name="connsiteX284" fmla="*/ 639642 w 1223485"/>
              <a:gd name="connsiteY284" fmla="*/ 375542 h 448608"/>
              <a:gd name="connsiteX285" fmla="*/ 638889 w 1223485"/>
              <a:gd name="connsiteY285" fmla="*/ 376247 h 448608"/>
              <a:gd name="connsiteX286" fmla="*/ 638004 w 1223485"/>
              <a:gd name="connsiteY286" fmla="*/ 376666 h 448608"/>
              <a:gd name="connsiteX287" fmla="*/ 785070 w 1223485"/>
              <a:gd name="connsiteY287" fmla="*/ 374037 h 448608"/>
              <a:gd name="connsiteX288" fmla="*/ 785707 w 1223485"/>
              <a:gd name="connsiteY288" fmla="*/ 375666 h 448608"/>
              <a:gd name="connsiteX289" fmla="*/ 787775 w 1223485"/>
              <a:gd name="connsiteY289" fmla="*/ 374761 h 448608"/>
              <a:gd name="connsiteX290" fmla="*/ 789794 w 1223485"/>
              <a:gd name="connsiteY290" fmla="*/ 374532 h 448608"/>
              <a:gd name="connsiteX291" fmla="*/ 794385 w 1223485"/>
              <a:gd name="connsiteY291" fmla="*/ 374704 h 448608"/>
              <a:gd name="connsiteX292" fmla="*/ 797757 w 1223485"/>
              <a:gd name="connsiteY292" fmla="*/ 375066 h 448608"/>
              <a:gd name="connsiteX293" fmla="*/ 799747 w 1223485"/>
              <a:gd name="connsiteY293" fmla="*/ 375742 h 448608"/>
              <a:gd name="connsiteX294" fmla="*/ 799938 w 1223485"/>
              <a:gd name="connsiteY294" fmla="*/ 379009 h 448608"/>
              <a:gd name="connsiteX295" fmla="*/ 799004 w 1223485"/>
              <a:gd name="connsiteY295" fmla="*/ 379714 h 448608"/>
              <a:gd name="connsiteX296" fmla="*/ 781564 w 1223485"/>
              <a:gd name="connsiteY296" fmla="*/ 382181 h 448608"/>
              <a:gd name="connsiteX297" fmla="*/ 779859 w 1223485"/>
              <a:gd name="connsiteY297" fmla="*/ 381390 h 448608"/>
              <a:gd name="connsiteX298" fmla="*/ 779193 w 1223485"/>
              <a:gd name="connsiteY298" fmla="*/ 380609 h 448608"/>
              <a:gd name="connsiteX299" fmla="*/ 781069 w 1223485"/>
              <a:gd name="connsiteY299" fmla="*/ 378190 h 448608"/>
              <a:gd name="connsiteX300" fmla="*/ 780202 w 1223485"/>
              <a:gd name="connsiteY300" fmla="*/ 377037 h 448608"/>
              <a:gd name="connsiteX301" fmla="*/ 781192 w 1223485"/>
              <a:gd name="connsiteY301" fmla="*/ 375161 h 448608"/>
              <a:gd name="connsiteX302" fmla="*/ 783278 w 1223485"/>
              <a:gd name="connsiteY302" fmla="*/ 373885 h 448608"/>
              <a:gd name="connsiteX303" fmla="*/ 785070 w 1223485"/>
              <a:gd name="connsiteY303" fmla="*/ 374037 h 448608"/>
              <a:gd name="connsiteX304" fmla="*/ 871899 w 1223485"/>
              <a:gd name="connsiteY304" fmla="*/ 372913 h 448608"/>
              <a:gd name="connsiteX305" fmla="*/ 876576 w 1223485"/>
              <a:gd name="connsiteY305" fmla="*/ 373989 h 448608"/>
              <a:gd name="connsiteX306" fmla="*/ 879253 w 1223485"/>
              <a:gd name="connsiteY306" fmla="*/ 373875 h 448608"/>
              <a:gd name="connsiteX307" fmla="*/ 879805 w 1223485"/>
              <a:gd name="connsiteY307" fmla="*/ 374837 h 448608"/>
              <a:gd name="connsiteX308" fmla="*/ 877243 w 1223485"/>
              <a:gd name="connsiteY308" fmla="*/ 377114 h 448608"/>
              <a:gd name="connsiteX309" fmla="*/ 871823 w 1223485"/>
              <a:gd name="connsiteY309" fmla="*/ 375361 h 448608"/>
              <a:gd name="connsiteX310" fmla="*/ 870899 w 1223485"/>
              <a:gd name="connsiteY310" fmla="*/ 373485 h 448608"/>
              <a:gd name="connsiteX311" fmla="*/ 871899 w 1223485"/>
              <a:gd name="connsiteY311" fmla="*/ 372913 h 448608"/>
              <a:gd name="connsiteX312" fmla="*/ 737149 w 1223485"/>
              <a:gd name="connsiteY312" fmla="*/ 386686 h 448608"/>
              <a:gd name="connsiteX313" fmla="*/ 733377 w 1223485"/>
              <a:gd name="connsiteY313" fmla="*/ 387639 h 448608"/>
              <a:gd name="connsiteX314" fmla="*/ 731034 w 1223485"/>
              <a:gd name="connsiteY314" fmla="*/ 388544 h 448608"/>
              <a:gd name="connsiteX315" fmla="*/ 728796 w 1223485"/>
              <a:gd name="connsiteY315" fmla="*/ 389744 h 448608"/>
              <a:gd name="connsiteX316" fmla="*/ 727386 w 1223485"/>
              <a:gd name="connsiteY316" fmla="*/ 389992 h 448608"/>
              <a:gd name="connsiteX317" fmla="*/ 724824 w 1223485"/>
              <a:gd name="connsiteY317" fmla="*/ 390087 h 448608"/>
              <a:gd name="connsiteX318" fmla="*/ 721195 w 1223485"/>
              <a:gd name="connsiteY318" fmla="*/ 389868 h 448608"/>
              <a:gd name="connsiteX319" fmla="*/ 718747 w 1223485"/>
              <a:gd name="connsiteY319" fmla="*/ 390258 h 448608"/>
              <a:gd name="connsiteX320" fmla="*/ 711918 w 1223485"/>
              <a:gd name="connsiteY320" fmla="*/ 393364 h 448608"/>
              <a:gd name="connsiteX321" fmla="*/ 709231 w 1223485"/>
              <a:gd name="connsiteY321" fmla="*/ 393630 h 448608"/>
              <a:gd name="connsiteX322" fmla="*/ 706907 w 1223485"/>
              <a:gd name="connsiteY322" fmla="*/ 394392 h 448608"/>
              <a:gd name="connsiteX323" fmla="*/ 706107 w 1223485"/>
              <a:gd name="connsiteY323" fmla="*/ 393182 h 448608"/>
              <a:gd name="connsiteX324" fmla="*/ 705116 w 1223485"/>
              <a:gd name="connsiteY324" fmla="*/ 392287 h 448608"/>
              <a:gd name="connsiteX325" fmla="*/ 702850 w 1223485"/>
              <a:gd name="connsiteY325" fmla="*/ 392068 h 448608"/>
              <a:gd name="connsiteX326" fmla="*/ 700583 w 1223485"/>
              <a:gd name="connsiteY326" fmla="*/ 392135 h 448608"/>
              <a:gd name="connsiteX327" fmla="*/ 698278 w 1223485"/>
              <a:gd name="connsiteY327" fmla="*/ 394878 h 448608"/>
              <a:gd name="connsiteX328" fmla="*/ 694601 w 1223485"/>
              <a:gd name="connsiteY328" fmla="*/ 394297 h 448608"/>
              <a:gd name="connsiteX329" fmla="*/ 693182 w 1223485"/>
              <a:gd name="connsiteY329" fmla="*/ 394535 h 448608"/>
              <a:gd name="connsiteX330" fmla="*/ 691801 w 1223485"/>
              <a:gd name="connsiteY330" fmla="*/ 395116 h 448608"/>
              <a:gd name="connsiteX331" fmla="*/ 690439 w 1223485"/>
              <a:gd name="connsiteY331" fmla="*/ 395373 h 448608"/>
              <a:gd name="connsiteX332" fmla="*/ 689010 w 1223485"/>
              <a:gd name="connsiteY332" fmla="*/ 395183 h 448608"/>
              <a:gd name="connsiteX333" fmla="*/ 683647 w 1223485"/>
              <a:gd name="connsiteY333" fmla="*/ 393049 h 448608"/>
              <a:gd name="connsiteX334" fmla="*/ 677494 w 1223485"/>
              <a:gd name="connsiteY334" fmla="*/ 391782 h 448608"/>
              <a:gd name="connsiteX335" fmla="*/ 671322 w 1223485"/>
              <a:gd name="connsiteY335" fmla="*/ 392278 h 448608"/>
              <a:gd name="connsiteX336" fmla="*/ 666007 w 1223485"/>
              <a:gd name="connsiteY336" fmla="*/ 391106 h 448608"/>
              <a:gd name="connsiteX337" fmla="*/ 663092 w 1223485"/>
              <a:gd name="connsiteY337" fmla="*/ 392001 h 448608"/>
              <a:gd name="connsiteX338" fmla="*/ 660349 w 1223485"/>
              <a:gd name="connsiteY338" fmla="*/ 393278 h 448608"/>
              <a:gd name="connsiteX339" fmla="*/ 659539 w 1223485"/>
              <a:gd name="connsiteY339" fmla="*/ 391935 h 448608"/>
              <a:gd name="connsiteX340" fmla="*/ 658539 w 1223485"/>
              <a:gd name="connsiteY340" fmla="*/ 390753 h 448608"/>
              <a:gd name="connsiteX341" fmla="*/ 657644 w 1223485"/>
              <a:gd name="connsiteY341" fmla="*/ 388982 h 448608"/>
              <a:gd name="connsiteX342" fmla="*/ 657615 w 1223485"/>
              <a:gd name="connsiteY342" fmla="*/ 386972 h 448608"/>
              <a:gd name="connsiteX343" fmla="*/ 657910 w 1223485"/>
              <a:gd name="connsiteY343" fmla="*/ 385572 h 448608"/>
              <a:gd name="connsiteX344" fmla="*/ 658701 w 1223485"/>
              <a:gd name="connsiteY344" fmla="*/ 384286 h 448608"/>
              <a:gd name="connsiteX345" fmla="*/ 659196 w 1223485"/>
              <a:gd name="connsiteY345" fmla="*/ 382953 h 448608"/>
              <a:gd name="connsiteX346" fmla="*/ 659425 w 1223485"/>
              <a:gd name="connsiteY346" fmla="*/ 381524 h 448608"/>
              <a:gd name="connsiteX347" fmla="*/ 660587 w 1223485"/>
              <a:gd name="connsiteY347" fmla="*/ 382200 h 448608"/>
              <a:gd name="connsiteX348" fmla="*/ 661797 w 1223485"/>
              <a:gd name="connsiteY348" fmla="*/ 381943 h 448608"/>
              <a:gd name="connsiteX349" fmla="*/ 665416 w 1223485"/>
              <a:gd name="connsiteY349" fmla="*/ 380390 h 448608"/>
              <a:gd name="connsiteX350" fmla="*/ 668950 w 1223485"/>
              <a:gd name="connsiteY350" fmla="*/ 378038 h 448608"/>
              <a:gd name="connsiteX351" fmla="*/ 672236 w 1223485"/>
              <a:gd name="connsiteY351" fmla="*/ 377180 h 448608"/>
              <a:gd name="connsiteX352" fmla="*/ 674132 w 1223485"/>
              <a:gd name="connsiteY352" fmla="*/ 376942 h 448608"/>
              <a:gd name="connsiteX353" fmla="*/ 675751 w 1223485"/>
              <a:gd name="connsiteY353" fmla="*/ 377409 h 448608"/>
              <a:gd name="connsiteX354" fmla="*/ 677399 w 1223485"/>
              <a:gd name="connsiteY354" fmla="*/ 377237 h 448608"/>
              <a:gd name="connsiteX355" fmla="*/ 679085 w 1223485"/>
              <a:gd name="connsiteY355" fmla="*/ 376714 h 448608"/>
              <a:gd name="connsiteX356" fmla="*/ 681742 w 1223485"/>
              <a:gd name="connsiteY356" fmla="*/ 378514 h 448608"/>
              <a:gd name="connsiteX357" fmla="*/ 682857 w 1223485"/>
              <a:gd name="connsiteY357" fmla="*/ 378885 h 448608"/>
              <a:gd name="connsiteX358" fmla="*/ 686457 w 1223485"/>
              <a:gd name="connsiteY358" fmla="*/ 379028 h 448608"/>
              <a:gd name="connsiteX359" fmla="*/ 689734 w 1223485"/>
              <a:gd name="connsiteY359" fmla="*/ 380066 h 448608"/>
              <a:gd name="connsiteX360" fmla="*/ 692667 w 1223485"/>
              <a:gd name="connsiteY360" fmla="*/ 381628 h 448608"/>
              <a:gd name="connsiteX361" fmla="*/ 696896 w 1223485"/>
              <a:gd name="connsiteY361" fmla="*/ 383086 h 448608"/>
              <a:gd name="connsiteX362" fmla="*/ 699449 w 1223485"/>
              <a:gd name="connsiteY362" fmla="*/ 385048 h 448608"/>
              <a:gd name="connsiteX363" fmla="*/ 701392 w 1223485"/>
              <a:gd name="connsiteY363" fmla="*/ 385772 h 448608"/>
              <a:gd name="connsiteX364" fmla="*/ 702830 w 1223485"/>
              <a:gd name="connsiteY364" fmla="*/ 385972 h 448608"/>
              <a:gd name="connsiteX365" fmla="*/ 704155 w 1223485"/>
              <a:gd name="connsiteY365" fmla="*/ 385705 h 448608"/>
              <a:gd name="connsiteX366" fmla="*/ 705831 w 1223485"/>
              <a:gd name="connsiteY366" fmla="*/ 384391 h 448608"/>
              <a:gd name="connsiteX367" fmla="*/ 707784 w 1223485"/>
              <a:gd name="connsiteY367" fmla="*/ 383848 h 448608"/>
              <a:gd name="connsiteX368" fmla="*/ 709479 w 1223485"/>
              <a:gd name="connsiteY368" fmla="*/ 383867 h 448608"/>
              <a:gd name="connsiteX369" fmla="*/ 712575 w 1223485"/>
              <a:gd name="connsiteY369" fmla="*/ 383524 h 448608"/>
              <a:gd name="connsiteX370" fmla="*/ 713889 w 1223485"/>
              <a:gd name="connsiteY370" fmla="*/ 383210 h 448608"/>
              <a:gd name="connsiteX371" fmla="*/ 715346 w 1223485"/>
              <a:gd name="connsiteY371" fmla="*/ 382486 h 448608"/>
              <a:gd name="connsiteX372" fmla="*/ 716775 w 1223485"/>
              <a:gd name="connsiteY372" fmla="*/ 382934 h 448608"/>
              <a:gd name="connsiteX373" fmla="*/ 718032 w 1223485"/>
              <a:gd name="connsiteY373" fmla="*/ 383600 h 448608"/>
              <a:gd name="connsiteX374" fmla="*/ 723271 w 1223485"/>
              <a:gd name="connsiteY374" fmla="*/ 387039 h 448608"/>
              <a:gd name="connsiteX375" fmla="*/ 724881 w 1223485"/>
              <a:gd name="connsiteY375" fmla="*/ 387134 h 448608"/>
              <a:gd name="connsiteX376" fmla="*/ 727834 w 1223485"/>
              <a:gd name="connsiteY376" fmla="*/ 386391 h 448608"/>
              <a:gd name="connsiteX377" fmla="*/ 728720 w 1223485"/>
              <a:gd name="connsiteY377" fmla="*/ 385467 h 448608"/>
              <a:gd name="connsiteX378" fmla="*/ 729176 w 1223485"/>
              <a:gd name="connsiteY378" fmla="*/ 384048 h 448608"/>
              <a:gd name="connsiteX379" fmla="*/ 729986 w 1223485"/>
              <a:gd name="connsiteY379" fmla="*/ 382867 h 448608"/>
              <a:gd name="connsiteX380" fmla="*/ 731110 w 1223485"/>
              <a:gd name="connsiteY380" fmla="*/ 381848 h 448608"/>
              <a:gd name="connsiteX381" fmla="*/ 732387 w 1223485"/>
              <a:gd name="connsiteY381" fmla="*/ 381067 h 448608"/>
              <a:gd name="connsiteX382" fmla="*/ 736302 w 1223485"/>
              <a:gd name="connsiteY382" fmla="*/ 379743 h 448608"/>
              <a:gd name="connsiteX383" fmla="*/ 738978 w 1223485"/>
              <a:gd name="connsiteY383" fmla="*/ 378438 h 448608"/>
              <a:gd name="connsiteX384" fmla="*/ 740816 w 1223485"/>
              <a:gd name="connsiteY384" fmla="*/ 376228 h 448608"/>
              <a:gd name="connsiteX385" fmla="*/ 736520 w 1223485"/>
              <a:gd name="connsiteY385" fmla="*/ 375256 h 448608"/>
              <a:gd name="connsiteX386" fmla="*/ 737425 w 1223485"/>
              <a:gd name="connsiteY386" fmla="*/ 373666 h 448608"/>
              <a:gd name="connsiteX387" fmla="*/ 738854 w 1223485"/>
              <a:gd name="connsiteY387" fmla="*/ 372770 h 448608"/>
              <a:gd name="connsiteX388" fmla="*/ 740750 w 1223485"/>
              <a:gd name="connsiteY388" fmla="*/ 373104 h 448608"/>
              <a:gd name="connsiteX389" fmla="*/ 742397 w 1223485"/>
              <a:gd name="connsiteY389" fmla="*/ 374342 h 448608"/>
              <a:gd name="connsiteX390" fmla="*/ 743131 w 1223485"/>
              <a:gd name="connsiteY390" fmla="*/ 379095 h 448608"/>
              <a:gd name="connsiteX391" fmla="*/ 741778 w 1223485"/>
              <a:gd name="connsiteY391" fmla="*/ 379762 h 448608"/>
              <a:gd name="connsiteX392" fmla="*/ 740921 w 1223485"/>
              <a:gd name="connsiteY392" fmla="*/ 380486 h 448608"/>
              <a:gd name="connsiteX393" fmla="*/ 740350 w 1223485"/>
              <a:gd name="connsiteY393" fmla="*/ 381438 h 448608"/>
              <a:gd name="connsiteX394" fmla="*/ 737911 w 1223485"/>
              <a:gd name="connsiteY394" fmla="*/ 383181 h 448608"/>
              <a:gd name="connsiteX395" fmla="*/ 738873 w 1223485"/>
              <a:gd name="connsiteY395" fmla="*/ 385362 h 448608"/>
              <a:gd name="connsiteX396" fmla="*/ 738158 w 1223485"/>
              <a:gd name="connsiteY396" fmla="*/ 386267 h 448608"/>
              <a:gd name="connsiteX397" fmla="*/ 737149 w 1223485"/>
              <a:gd name="connsiteY397" fmla="*/ 386686 h 448608"/>
              <a:gd name="connsiteX398" fmla="*/ 953128 w 1223485"/>
              <a:gd name="connsiteY398" fmla="*/ 378809 h 448608"/>
              <a:gd name="connsiteX399" fmla="*/ 950804 w 1223485"/>
              <a:gd name="connsiteY399" fmla="*/ 379647 h 448608"/>
              <a:gd name="connsiteX400" fmla="*/ 952357 w 1223485"/>
              <a:gd name="connsiteY400" fmla="*/ 377523 h 448608"/>
              <a:gd name="connsiteX401" fmla="*/ 957348 w 1223485"/>
              <a:gd name="connsiteY401" fmla="*/ 372704 h 448608"/>
              <a:gd name="connsiteX402" fmla="*/ 959139 w 1223485"/>
              <a:gd name="connsiteY402" fmla="*/ 373599 h 448608"/>
              <a:gd name="connsiteX403" fmla="*/ 961520 w 1223485"/>
              <a:gd name="connsiteY403" fmla="*/ 373771 h 448608"/>
              <a:gd name="connsiteX404" fmla="*/ 957967 w 1223485"/>
              <a:gd name="connsiteY404" fmla="*/ 375952 h 448608"/>
              <a:gd name="connsiteX405" fmla="*/ 954348 w 1223485"/>
              <a:gd name="connsiteY405" fmla="*/ 376857 h 448608"/>
              <a:gd name="connsiteX406" fmla="*/ 953128 w 1223485"/>
              <a:gd name="connsiteY406" fmla="*/ 378809 h 448608"/>
              <a:gd name="connsiteX407" fmla="*/ 615772 w 1223485"/>
              <a:gd name="connsiteY407" fmla="*/ 378790 h 448608"/>
              <a:gd name="connsiteX408" fmla="*/ 617115 w 1223485"/>
              <a:gd name="connsiteY408" fmla="*/ 379847 h 448608"/>
              <a:gd name="connsiteX409" fmla="*/ 618334 w 1223485"/>
              <a:gd name="connsiteY409" fmla="*/ 379752 h 448608"/>
              <a:gd name="connsiteX410" fmla="*/ 620887 w 1223485"/>
              <a:gd name="connsiteY410" fmla="*/ 378133 h 448608"/>
              <a:gd name="connsiteX411" fmla="*/ 622420 w 1223485"/>
              <a:gd name="connsiteY411" fmla="*/ 377542 h 448608"/>
              <a:gd name="connsiteX412" fmla="*/ 624068 w 1223485"/>
              <a:gd name="connsiteY412" fmla="*/ 377523 h 448608"/>
              <a:gd name="connsiteX413" fmla="*/ 625659 w 1223485"/>
              <a:gd name="connsiteY413" fmla="*/ 377790 h 448608"/>
              <a:gd name="connsiteX414" fmla="*/ 627230 w 1223485"/>
              <a:gd name="connsiteY414" fmla="*/ 378943 h 448608"/>
              <a:gd name="connsiteX415" fmla="*/ 627802 w 1223485"/>
              <a:gd name="connsiteY415" fmla="*/ 380819 h 448608"/>
              <a:gd name="connsiteX416" fmla="*/ 628392 w 1223485"/>
              <a:gd name="connsiteY416" fmla="*/ 381400 h 448608"/>
              <a:gd name="connsiteX417" fmla="*/ 629316 w 1223485"/>
              <a:gd name="connsiteY417" fmla="*/ 379152 h 448608"/>
              <a:gd name="connsiteX418" fmla="*/ 630545 w 1223485"/>
              <a:gd name="connsiteY418" fmla="*/ 378476 h 448608"/>
              <a:gd name="connsiteX419" fmla="*/ 631927 w 1223485"/>
              <a:gd name="connsiteY419" fmla="*/ 378133 h 448608"/>
              <a:gd name="connsiteX420" fmla="*/ 634089 w 1223485"/>
              <a:gd name="connsiteY420" fmla="*/ 378257 h 448608"/>
              <a:gd name="connsiteX421" fmla="*/ 635736 w 1223485"/>
              <a:gd name="connsiteY421" fmla="*/ 379333 h 448608"/>
              <a:gd name="connsiteX422" fmla="*/ 637232 w 1223485"/>
              <a:gd name="connsiteY422" fmla="*/ 382524 h 448608"/>
              <a:gd name="connsiteX423" fmla="*/ 637184 w 1223485"/>
              <a:gd name="connsiteY423" fmla="*/ 385315 h 448608"/>
              <a:gd name="connsiteX424" fmla="*/ 637727 w 1223485"/>
              <a:gd name="connsiteY424" fmla="*/ 386362 h 448608"/>
              <a:gd name="connsiteX425" fmla="*/ 638756 w 1223485"/>
              <a:gd name="connsiteY425" fmla="*/ 387125 h 448608"/>
              <a:gd name="connsiteX426" fmla="*/ 639518 w 1223485"/>
              <a:gd name="connsiteY426" fmla="*/ 388201 h 448608"/>
              <a:gd name="connsiteX427" fmla="*/ 638841 w 1223485"/>
              <a:gd name="connsiteY427" fmla="*/ 389325 h 448608"/>
              <a:gd name="connsiteX428" fmla="*/ 638165 w 1223485"/>
              <a:gd name="connsiteY428" fmla="*/ 389868 h 448608"/>
              <a:gd name="connsiteX429" fmla="*/ 636232 w 1223485"/>
              <a:gd name="connsiteY429" fmla="*/ 390382 h 448608"/>
              <a:gd name="connsiteX430" fmla="*/ 635298 w 1223485"/>
              <a:gd name="connsiteY430" fmla="*/ 390163 h 448608"/>
              <a:gd name="connsiteX431" fmla="*/ 634432 w 1223485"/>
              <a:gd name="connsiteY431" fmla="*/ 389401 h 448608"/>
              <a:gd name="connsiteX432" fmla="*/ 633470 w 1223485"/>
              <a:gd name="connsiteY432" fmla="*/ 389125 h 448608"/>
              <a:gd name="connsiteX433" fmla="*/ 631279 w 1223485"/>
              <a:gd name="connsiteY433" fmla="*/ 389382 h 448608"/>
              <a:gd name="connsiteX434" fmla="*/ 629259 w 1223485"/>
              <a:gd name="connsiteY434" fmla="*/ 390011 h 448608"/>
              <a:gd name="connsiteX435" fmla="*/ 629535 w 1223485"/>
              <a:gd name="connsiteY435" fmla="*/ 391030 h 448608"/>
              <a:gd name="connsiteX436" fmla="*/ 631193 w 1223485"/>
              <a:gd name="connsiteY436" fmla="*/ 391487 h 448608"/>
              <a:gd name="connsiteX437" fmla="*/ 631688 w 1223485"/>
              <a:gd name="connsiteY437" fmla="*/ 391973 h 448608"/>
              <a:gd name="connsiteX438" fmla="*/ 631584 w 1223485"/>
              <a:gd name="connsiteY438" fmla="*/ 392630 h 448608"/>
              <a:gd name="connsiteX439" fmla="*/ 630936 w 1223485"/>
              <a:gd name="connsiteY439" fmla="*/ 392763 h 448608"/>
              <a:gd name="connsiteX440" fmla="*/ 628783 w 1223485"/>
              <a:gd name="connsiteY440" fmla="*/ 391878 h 448608"/>
              <a:gd name="connsiteX441" fmla="*/ 627336 w 1223485"/>
              <a:gd name="connsiteY441" fmla="*/ 392058 h 448608"/>
              <a:gd name="connsiteX442" fmla="*/ 622116 w 1223485"/>
              <a:gd name="connsiteY442" fmla="*/ 393259 h 448608"/>
              <a:gd name="connsiteX443" fmla="*/ 620735 w 1223485"/>
              <a:gd name="connsiteY443" fmla="*/ 393230 h 448608"/>
              <a:gd name="connsiteX444" fmla="*/ 619953 w 1223485"/>
              <a:gd name="connsiteY444" fmla="*/ 392096 h 448608"/>
              <a:gd name="connsiteX445" fmla="*/ 620010 w 1223485"/>
              <a:gd name="connsiteY445" fmla="*/ 389144 h 448608"/>
              <a:gd name="connsiteX446" fmla="*/ 619449 w 1223485"/>
              <a:gd name="connsiteY446" fmla="*/ 388363 h 448608"/>
              <a:gd name="connsiteX447" fmla="*/ 615572 w 1223485"/>
              <a:gd name="connsiteY447" fmla="*/ 391944 h 448608"/>
              <a:gd name="connsiteX448" fmla="*/ 614400 w 1223485"/>
              <a:gd name="connsiteY448" fmla="*/ 392821 h 448608"/>
              <a:gd name="connsiteX449" fmla="*/ 612838 w 1223485"/>
              <a:gd name="connsiteY449" fmla="*/ 393230 h 448608"/>
              <a:gd name="connsiteX450" fmla="*/ 611210 w 1223485"/>
              <a:gd name="connsiteY450" fmla="*/ 393087 h 448608"/>
              <a:gd name="connsiteX451" fmla="*/ 605609 w 1223485"/>
              <a:gd name="connsiteY451" fmla="*/ 395259 h 448608"/>
              <a:gd name="connsiteX452" fmla="*/ 603847 w 1223485"/>
              <a:gd name="connsiteY452" fmla="*/ 394954 h 448608"/>
              <a:gd name="connsiteX453" fmla="*/ 602142 w 1223485"/>
              <a:gd name="connsiteY453" fmla="*/ 394954 h 448608"/>
              <a:gd name="connsiteX454" fmla="*/ 596160 w 1223485"/>
              <a:gd name="connsiteY454" fmla="*/ 397307 h 448608"/>
              <a:gd name="connsiteX455" fmla="*/ 592950 w 1223485"/>
              <a:gd name="connsiteY455" fmla="*/ 397964 h 448608"/>
              <a:gd name="connsiteX456" fmla="*/ 591302 w 1223485"/>
              <a:gd name="connsiteY456" fmla="*/ 398011 h 448608"/>
              <a:gd name="connsiteX457" fmla="*/ 589664 w 1223485"/>
              <a:gd name="connsiteY457" fmla="*/ 397811 h 448608"/>
              <a:gd name="connsiteX458" fmla="*/ 588197 w 1223485"/>
              <a:gd name="connsiteY458" fmla="*/ 398021 h 448608"/>
              <a:gd name="connsiteX459" fmla="*/ 586883 w 1223485"/>
              <a:gd name="connsiteY459" fmla="*/ 398974 h 448608"/>
              <a:gd name="connsiteX460" fmla="*/ 584216 w 1223485"/>
              <a:gd name="connsiteY460" fmla="*/ 399774 h 448608"/>
              <a:gd name="connsiteX461" fmla="*/ 581463 w 1223485"/>
              <a:gd name="connsiteY461" fmla="*/ 399164 h 448608"/>
              <a:gd name="connsiteX462" fmla="*/ 579139 w 1223485"/>
              <a:gd name="connsiteY462" fmla="*/ 398354 h 448608"/>
              <a:gd name="connsiteX463" fmla="*/ 576929 w 1223485"/>
              <a:gd name="connsiteY463" fmla="*/ 397288 h 448608"/>
              <a:gd name="connsiteX464" fmla="*/ 576376 w 1223485"/>
              <a:gd name="connsiteY464" fmla="*/ 395916 h 448608"/>
              <a:gd name="connsiteX465" fmla="*/ 576491 w 1223485"/>
              <a:gd name="connsiteY465" fmla="*/ 394278 h 448608"/>
              <a:gd name="connsiteX466" fmla="*/ 577424 w 1223485"/>
              <a:gd name="connsiteY466" fmla="*/ 392039 h 448608"/>
              <a:gd name="connsiteX467" fmla="*/ 576796 w 1223485"/>
              <a:gd name="connsiteY467" fmla="*/ 388106 h 448608"/>
              <a:gd name="connsiteX468" fmla="*/ 577282 w 1223485"/>
              <a:gd name="connsiteY468" fmla="*/ 386315 h 448608"/>
              <a:gd name="connsiteX469" fmla="*/ 578186 w 1223485"/>
              <a:gd name="connsiteY469" fmla="*/ 384553 h 448608"/>
              <a:gd name="connsiteX470" fmla="*/ 579558 w 1223485"/>
              <a:gd name="connsiteY470" fmla="*/ 383905 h 448608"/>
              <a:gd name="connsiteX471" fmla="*/ 581349 w 1223485"/>
              <a:gd name="connsiteY471" fmla="*/ 383772 h 448608"/>
              <a:gd name="connsiteX472" fmla="*/ 584311 w 1223485"/>
              <a:gd name="connsiteY472" fmla="*/ 382191 h 448608"/>
              <a:gd name="connsiteX473" fmla="*/ 587016 w 1223485"/>
              <a:gd name="connsiteY473" fmla="*/ 380114 h 448608"/>
              <a:gd name="connsiteX474" fmla="*/ 588578 w 1223485"/>
              <a:gd name="connsiteY474" fmla="*/ 380314 h 448608"/>
              <a:gd name="connsiteX475" fmla="*/ 592141 w 1223485"/>
              <a:gd name="connsiteY475" fmla="*/ 381762 h 448608"/>
              <a:gd name="connsiteX476" fmla="*/ 594227 w 1223485"/>
              <a:gd name="connsiteY476" fmla="*/ 381933 h 448608"/>
              <a:gd name="connsiteX477" fmla="*/ 597770 w 1223485"/>
              <a:gd name="connsiteY477" fmla="*/ 381705 h 448608"/>
              <a:gd name="connsiteX478" fmla="*/ 599227 w 1223485"/>
              <a:gd name="connsiteY478" fmla="*/ 382591 h 448608"/>
              <a:gd name="connsiteX479" fmla="*/ 599808 w 1223485"/>
              <a:gd name="connsiteY479" fmla="*/ 384629 h 448608"/>
              <a:gd name="connsiteX480" fmla="*/ 600599 w 1223485"/>
              <a:gd name="connsiteY480" fmla="*/ 385372 h 448608"/>
              <a:gd name="connsiteX481" fmla="*/ 601637 w 1223485"/>
              <a:gd name="connsiteY481" fmla="*/ 385896 h 448608"/>
              <a:gd name="connsiteX482" fmla="*/ 604152 w 1223485"/>
              <a:gd name="connsiteY482" fmla="*/ 389344 h 448608"/>
              <a:gd name="connsiteX483" fmla="*/ 606485 w 1223485"/>
              <a:gd name="connsiteY483" fmla="*/ 389163 h 448608"/>
              <a:gd name="connsiteX484" fmla="*/ 608523 w 1223485"/>
              <a:gd name="connsiteY484" fmla="*/ 389792 h 448608"/>
              <a:gd name="connsiteX485" fmla="*/ 612124 w 1223485"/>
              <a:gd name="connsiteY485" fmla="*/ 387705 h 448608"/>
              <a:gd name="connsiteX486" fmla="*/ 614848 w 1223485"/>
              <a:gd name="connsiteY486" fmla="*/ 387763 h 448608"/>
              <a:gd name="connsiteX487" fmla="*/ 615619 w 1223485"/>
              <a:gd name="connsiteY487" fmla="*/ 386143 h 448608"/>
              <a:gd name="connsiteX488" fmla="*/ 613991 w 1223485"/>
              <a:gd name="connsiteY488" fmla="*/ 384410 h 448608"/>
              <a:gd name="connsiteX489" fmla="*/ 612029 w 1223485"/>
              <a:gd name="connsiteY489" fmla="*/ 383010 h 448608"/>
              <a:gd name="connsiteX490" fmla="*/ 610971 w 1223485"/>
              <a:gd name="connsiteY490" fmla="*/ 382714 h 448608"/>
              <a:gd name="connsiteX491" fmla="*/ 609819 w 1223485"/>
              <a:gd name="connsiteY491" fmla="*/ 382800 h 448608"/>
              <a:gd name="connsiteX492" fmla="*/ 608790 w 1223485"/>
              <a:gd name="connsiteY492" fmla="*/ 382581 h 448608"/>
              <a:gd name="connsiteX493" fmla="*/ 604399 w 1223485"/>
              <a:gd name="connsiteY493" fmla="*/ 379438 h 448608"/>
              <a:gd name="connsiteX494" fmla="*/ 603094 w 1223485"/>
              <a:gd name="connsiteY494" fmla="*/ 377742 h 448608"/>
              <a:gd name="connsiteX495" fmla="*/ 602351 w 1223485"/>
              <a:gd name="connsiteY495" fmla="*/ 375752 h 448608"/>
              <a:gd name="connsiteX496" fmla="*/ 602799 w 1223485"/>
              <a:gd name="connsiteY496" fmla="*/ 374275 h 448608"/>
              <a:gd name="connsiteX497" fmla="*/ 605818 w 1223485"/>
              <a:gd name="connsiteY497" fmla="*/ 372970 h 448608"/>
              <a:gd name="connsiteX498" fmla="*/ 607228 w 1223485"/>
              <a:gd name="connsiteY498" fmla="*/ 372656 h 448608"/>
              <a:gd name="connsiteX499" fmla="*/ 612477 w 1223485"/>
              <a:gd name="connsiteY499" fmla="*/ 373551 h 448608"/>
              <a:gd name="connsiteX500" fmla="*/ 613372 w 1223485"/>
              <a:gd name="connsiteY500" fmla="*/ 374294 h 448608"/>
              <a:gd name="connsiteX501" fmla="*/ 614763 w 1223485"/>
              <a:gd name="connsiteY501" fmla="*/ 377438 h 448608"/>
              <a:gd name="connsiteX502" fmla="*/ 615772 w 1223485"/>
              <a:gd name="connsiteY502" fmla="*/ 378790 h 448608"/>
              <a:gd name="connsiteX503" fmla="*/ 541068 w 1223485"/>
              <a:gd name="connsiteY503" fmla="*/ 374428 h 448608"/>
              <a:gd name="connsiteX504" fmla="*/ 543782 w 1223485"/>
              <a:gd name="connsiteY504" fmla="*/ 375847 h 448608"/>
              <a:gd name="connsiteX505" fmla="*/ 547564 w 1223485"/>
              <a:gd name="connsiteY505" fmla="*/ 380019 h 448608"/>
              <a:gd name="connsiteX506" fmla="*/ 547916 w 1223485"/>
              <a:gd name="connsiteY506" fmla="*/ 381190 h 448608"/>
              <a:gd name="connsiteX507" fmla="*/ 546773 w 1223485"/>
              <a:gd name="connsiteY507" fmla="*/ 382295 h 448608"/>
              <a:gd name="connsiteX508" fmla="*/ 544068 w 1223485"/>
              <a:gd name="connsiteY508" fmla="*/ 384067 h 448608"/>
              <a:gd name="connsiteX509" fmla="*/ 538020 w 1223485"/>
              <a:gd name="connsiteY509" fmla="*/ 386801 h 448608"/>
              <a:gd name="connsiteX510" fmla="*/ 536981 w 1223485"/>
              <a:gd name="connsiteY510" fmla="*/ 388087 h 448608"/>
              <a:gd name="connsiteX511" fmla="*/ 535705 w 1223485"/>
              <a:gd name="connsiteY511" fmla="*/ 390611 h 448608"/>
              <a:gd name="connsiteX512" fmla="*/ 535410 w 1223485"/>
              <a:gd name="connsiteY512" fmla="*/ 391687 h 448608"/>
              <a:gd name="connsiteX513" fmla="*/ 534981 w 1223485"/>
              <a:gd name="connsiteY513" fmla="*/ 392278 h 448608"/>
              <a:gd name="connsiteX514" fmla="*/ 534285 w 1223485"/>
              <a:gd name="connsiteY514" fmla="*/ 392706 h 448608"/>
              <a:gd name="connsiteX515" fmla="*/ 532971 w 1223485"/>
              <a:gd name="connsiteY515" fmla="*/ 393078 h 448608"/>
              <a:gd name="connsiteX516" fmla="*/ 531543 w 1223485"/>
              <a:gd name="connsiteY516" fmla="*/ 392544 h 448608"/>
              <a:gd name="connsiteX517" fmla="*/ 532838 w 1223485"/>
              <a:gd name="connsiteY517" fmla="*/ 390925 h 448608"/>
              <a:gd name="connsiteX518" fmla="*/ 532886 w 1223485"/>
              <a:gd name="connsiteY518" fmla="*/ 388991 h 448608"/>
              <a:gd name="connsiteX519" fmla="*/ 531923 w 1223485"/>
              <a:gd name="connsiteY519" fmla="*/ 387182 h 448608"/>
              <a:gd name="connsiteX520" fmla="*/ 530561 w 1223485"/>
              <a:gd name="connsiteY520" fmla="*/ 385667 h 448608"/>
              <a:gd name="connsiteX521" fmla="*/ 527818 w 1223485"/>
              <a:gd name="connsiteY521" fmla="*/ 383610 h 448608"/>
              <a:gd name="connsiteX522" fmla="*/ 524875 w 1223485"/>
              <a:gd name="connsiteY522" fmla="*/ 381790 h 448608"/>
              <a:gd name="connsiteX523" fmla="*/ 521903 w 1223485"/>
              <a:gd name="connsiteY523" fmla="*/ 380857 h 448608"/>
              <a:gd name="connsiteX524" fmla="*/ 518750 w 1223485"/>
              <a:gd name="connsiteY524" fmla="*/ 380438 h 448608"/>
              <a:gd name="connsiteX525" fmla="*/ 517617 w 1223485"/>
              <a:gd name="connsiteY525" fmla="*/ 379552 h 448608"/>
              <a:gd name="connsiteX526" fmla="*/ 515769 w 1223485"/>
              <a:gd name="connsiteY526" fmla="*/ 377285 h 448608"/>
              <a:gd name="connsiteX527" fmla="*/ 515169 w 1223485"/>
              <a:gd name="connsiteY527" fmla="*/ 376047 h 448608"/>
              <a:gd name="connsiteX528" fmla="*/ 514864 w 1223485"/>
              <a:gd name="connsiteY528" fmla="*/ 374752 h 448608"/>
              <a:gd name="connsiteX529" fmla="*/ 515064 w 1223485"/>
              <a:gd name="connsiteY529" fmla="*/ 373494 h 448608"/>
              <a:gd name="connsiteX530" fmla="*/ 515845 w 1223485"/>
              <a:gd name="connsiteY530" fmla="*/ 373418 h 448608"/>
              <a:gd name="connsiteX531" fmla="*/ 518931 w 1223485"/>
              <a:gd name="connsiteY531" fmla="*/ 373713 h 448608"/>
              <a:gd name="connsiteX532" fmla="*/ 524627 w 1223485"/>
              <a:gd name="connsiteY532" fmla="*/ 375190 h 448608"/>
              <a:gd name="connsiteX533" fmla="*/ 527447 w 1223485"/>
              <a:gd name="connsiteY533" fmla="*/ 375313 h 448608"/>
              <a:gd name="connsiteX534" fmla="*/ 529047 w 1223485"/>
              <a:gd name="connsiteY534" fmla="*/ 374971 h 448608"/>
              <a:gd name="connsiteX535" fmla="*/ 533219 w 1223485"/>
              <a:gd name="connsiteY535" fmla="*/ 372056 h 448608"/>
              <a:gd name="connsiteX536" fmla="*/ 534209 w 1223485"/>
              <a:gd name="connsiteY536" fmla="*/ 372103 h 448608"/>
              <a:gd name="connsiteX537" fmla="*/ 538200 w 1223485"/>
              <a:gd name="connsiteY537" fmla="*/ 373389 h 448608"/>
              <a:gd name="connsiteX538" fmla="*/ 541068 w 1223485"/>
              <a:gd name="connsiteY538" fmla="*/ 374428 h 448608"/>
              <a:gd name="connsiteX539" fmla="*/ 925773 w 1223485"/>
              <a:gd name="connsiteY539" fmla="*/ 369046 h 448608"/>
              <a:gd name="connsiteX540" fmla="*/ 924191 w 1223485"/>
              <a:gd name="connsiteY540" fmla="*/ 371513 h 448608"/>
              <a:gd name="connsiteX541" fmla="*/ 922411 w 1223485"/>
              <a:gd name="connsiteY541" fmla="*/ 371351 h 448608"/>
              <a:gd name="connsiteX542" fmla="*/ 919163 w 1223485"/>
              <a:gd name="connsiteY542" fmla="*/ 368046 h 448608"/>
              <a:gd name="connsiteX543" fmla="*/ 919353 w 1223485"/>
              <a:gd name="connsiteY543" fmla="*/ 365741 h 448608"/>
              <a:gd name="connsiteX544" fmla="*/ 919619 w 1223485"/>
              <a:gd name="connsiteY544" fmla="*/ 364988 h 448608"/>
              <a:gd name="connsiteX545" fmla="*/ 920867 w 1223485"/>
              <a:gd name="connsiteY545" fmla="*/ 364760 h 448608"/>
              <a:gd name="connsiteX546" fmla="*/ 925068 w 1223485"/>
              <a:gd name="connsiteY546" fmla="*/ 365427 h 448608"/>
              <a:gd name="connsiteX547" fmla="*/ 925887 w 1223485"/>
              <a:gd name="connsiteY547" fmla="*/ 367294 h 448608"/>
              <a:gd name="connsiteX548" fmla="*/ 925773 w 1223485"/>
              <a:gd name="connsiteY548" fmla="*/ 369046 h 448608"/>
              <a:gd name="connsiteX549" fmla="*/ 844553 w 1223485"/>
              <a:gd name="connsiteY549" fmla="*/ 361359 h 448608"/>
              <a:gd name="connsiteX550" fmla="*/ 844915 w 1223485"/>
              <a:gd name="connsiteY550" fmla="*/ 362664 h 448608"/>
              <a:gd name="connsiteX551" fmla="*/ 844867 w 1223485"/>
              <a:gd name="connsiteY551" fmla="*/ 363236 h 448608"/>
              <a:gd name="connsiteX552" fmla="*/ 841667 w 1223485"/>
              <a:gd name="connsiteY552" fmla="*/ 363655 h 448608"/>
              <a:gd name="connsiteX553" fmla="*/ 838581 w 1223485"/>
              <a:gd name="connsiteY553" fmla="*/ 365103 h 448608"/>
              <a:gd name="connsiteX554" fmla="*/ 837000 w 1223485"/>
              <a:gd name="connsiteY554" fmla="*/ 366769 h 448608"/>
              <a:gd name="connsiteX555" fmla="*/ 835761 w 1223485"/>
              <a:gd name="connsiteY555" fmla="*/ 368932 h 448608"/>
              <a:gd name="connsiteX556" fmla="*/ 831513 w 1223485"/>
              <a:gd name="connsiteY556" fmla="*/ 368055 h 448608"/>
              <a:gd name="connsiteX557" fmla="*/ 827722 w 1223485"/>
              <a:gd name="connsiteY557" fmla="*/ 367913 h 448608"/>
              <a:gd name="connsiteX558" fmla="*/ 826046 w 1223485"/>
              <a:gd name="connsiteY558" fmla="*/ 367151 h 448608"/>
              <a:gd name="connsiteX559" fmla="*/ 824226 w 1223485"/>
              <a:gd name="connsiteY559" fmla="*/ 367198 h 448608"/>
              <a:gd name="connsiteX560" fmla="*/ 821864 w 1223485"/>
              <a:gd name="connsiteY560" fmla="*/ 367865 h 448608"/>
              <a:gd name="connsiteX561" fmla="*/ 818502 w 1223485"/>
              <a:gd name="connsiteY561" fmla="*/ 369694 h 448608"/>
              <a:gd name="connsiteX562" fmla="*/ 817759 w 1223485"/>
              <a:gd name="connsiteY562" fmla="*/ 369837 h 448608"/>
              <a:gd name="connsiteX563" fmla="*/ 818026 w 1223485"/>
              <a:gd name="connsiteY563" fmla="*/ 367055 h 448608"/>
              <a:gd name="connsiteX564" fmla="*/ 818959 w 1223485"/>
              <a:gd name="connsiteY564" fmla="*/ 365341 h 448608"/>
              <a:gd name="connsiteX565" fmla="*/ 822493 w 1223485"/>
              <a:gd name="connsiteY565" fmla="*/ 361236 h 448608"/>
              <a:gd name="connsiteX566" fmla="*/ 825436 w 1223485"/>
              <a:gd name="connsiteY566" fmla="*/ 362140 h 448608"/>
              <a:gd name="connsiteX567" fmla="*/ 828856 w 1223485"/>
              <a:gd name="connsiteY567" fmla="*/ 362398 h 448608"/>
              <a:gd name="connsiteX568" fmla="*/ 832752 w 1223485"/>
              <a:gd name="connsiteY568" fmla="*/ 361597 h 448608"/>
              <a:gd name="connsiteX569" fmla="*/ 835523 w 1223485"/>
              <a:gd name="connsiteY569" fmla="*/ 359750 h 448608"/>
              <a:gd name="connsiteX570" fmla="*/ 839438 w 1223485"/>
              <a:gd name="connsiteY570" fmla="*/ 358778 h 448608"/>
              <a:gd name="connsiteX571" fmla="*/ 842562 w 1223485"/>
              <a:gd name="connsiteY571" fmla="*/ 361197 h 448608"/>
              <a:gd name="connsiteX572" fmla="*/ 844553 w 1223485"/>
              <a:gd name="connsiteY572" fmla="*/ 361359 h 448608"/>
              <a:gd name="connsiteX573" fmla="*/ 861098 w 1223485"/>
              <a:gd name="connsiteY573" fmla="*/ 360159 h 448608"/>
              <a:gd name="connsiteX574" fmla="*/ 859374 w 1223485"/>
              <a:gd name="connsiteY574" fmla="*/ 360788 h 448608"/>
              <a:gd name="connsiteX575" fmla="*/ 859907 w 1223485"/>
              <a:gd name="connsiteY575" fmla="*/ 358807 h 448608"/>
              <a:gd name="connsiteX576" fmla="*/ 859793 w 1223485"/>
              <a:gd name="connsiteY576" fmla="*/ 357206 h 448608"/>
              <a:gd name="connsiteX577" fmla="*/ 862584 w 1223485"/>
              <a:gd name="connsiteY577" fmla="*/ 357692 h 448608"/>
              <a:gd name="connsiteX578" fmla="*/ 862556 w 1223485"/>
              <a:gd name="connsiteY578" fmla="*/ 358969 h 448608"/>
              <a:gd name="connsiteX579" fmla="*/ 862289 w 1223485"/>
              <a:gd name="connsiteY579" fmla="*/ 359464 h 448608"/>
              <a:gd name="connsiteX580" fmla="*/ 861098 w 1223485"/>
              <a:gd name="connsiteY580" fmla="*/ 360159 h 448608"/>
              <a:gd name="connsiteX581" fmla="*/ 1158240 w 1223485"/>
              <a:gd name="connsiteY581" fmla="*/ 377600 h 448608"/>
              <a:gd name="connsiteX582" fmla="*/ 1151848 w 1223485"/>
              <a:gd name="connsiteY582" fmla="*/ 381133 h 448608"/>
              <a:gd name="connsiteX583" fmla="*/ 1143466 w 1223485"/>
              <a:gd name="connsiteY583" fmla="*/ 380514 h 448608"/>
              <a:gd name="connsiteX584" fmla="*/ 1140495 w 1223485"/>
              <a:gd name="connsiteY584" fmla="*/ 380457 h 448608"/>
              <a:gd name="connsiteX585" fmla="*/ 1135570 w 1223485"/>
              <a:gd name="connsiteY585" fmla="*/ 381314 h 448608"/>
              <a:gd name="connsiteX586" fmla="*/ 1134580 w 1223485"/>
              <a:gd name="connsiteY586" fmla="*/ 380629 h 448608"/>
              <a:gd name="connsiteX587" fmla="*/ 1135513 w 1223485"/>
              <a:gd name="connsiteY587" fmla="*/ 377304 h 448608"/>
              <a:gd name="connsiteX588" fmla="*/ 1139447 w 1223485"/>
              <a:gd name="connsiteY588" fmla="*/ 368455 h 448608"/>
              <a:gd name="connsiteX589" fmla="*/ 1144124 w 1223485"/>
              <a:gd name="connsiteY589" fmla="*/ 360664 h 448608"/>
              <a:gd name="connsiteX590" fmla="*/ 1146114 w 1223485"/>
              <a:gd name="connsiteY590" fmla="*/ 358645 h 448608"/>
              <a:gd name="connsiteX591" fmla="*/ 1148886 w 1223485"/>
              <a:gd name="connsiteY591" fmla="*/ 356749 h 448608"/>
              <a:gd name="connsiteX592" fmla="*/ 1151830 w 1223485"/>
              <a:gd name="connsiteY592" fmla="*/ 355225 h 448608"/>
              <a:gd name="connsiteX593" fmla="*/ 1158468 w 1223485"/>
              <a:gd name="connsiteY593" fmla="*/ 353644 h 448608"/>
              <a:gd name="connsiteX594" fmla="*/ 1164507 w 1223485"/>
              <a:gd name="connsiteY594" fmla="*/ 353930 h 448608"/>
              <a:gd name="connsiteX595" fmla="*/ 1165374 w 1223485"/>
              <a:gd name="connsiteY595" fmla="*/ 354578 h 448608"/>
              <a:gd name="connsiteX596" fmla="*/ 1167974 w 1223485"/>
              <a:gd name="connsiteY596" fmla="*/ 357168 h 448608"/>
              <a:gd name="connsiteX597" fmla="*/ 1169660 w 1223485"/>
              <a:gd name="connsiteY597" fmla="*/ 359216 h 448608"/>
              <a:gd name="connsiteX598" fmla="*/ 1170365 w 1223485"/>
              <a:gd name="connsiteY598" fmla="*/ 362112 h 448608"/>
              <a:gd name="connsiteX599" fmla="*/ 1167793 w 1223485"/>
              <a:gd name="connsiteY599" fmla="*/ 367093 h 448608"/>
              <a:gd name="connsiteX600" fmla="*/ 1164927 w 1223485"/>
              <a:gd name="connsiteY600" fmla="*/ 371847 h 448608"/>
              <a:gd name="connsiteX601" fmla="*/ 1160278 w 1223485"/>
              <a:gd name="connsiteY601" fmla="*/ 375580 h 448608"/>
              <a:gd name="connsiteX602" fmla="*/ 1158240 w 1223485"/>
              <a:gd name="connsiteY602" fmla="*/ 377600 h 448608"/>
              <a:gd name="connsiteX603" fmla="*/ 965511 w 1223485"/>
              <a:gd name="connsiteY603" fmla="*/ 370246 h 448608"/>
              <a:gd name="connsiteX604" fmla="*/ 965073 w 1223485"/>
              <a:gd name="connsiteY604" fmla="*/ 370551 h 448608"/>
              <a:gd name="connsiteX605" fmla="*/ 961748 w 1223485"/>
              <a:gd name="connsiteY605" fmla="*/ 370208 h 448608"/>
              <a:gd name="connsiteX606" fmla="*/ 959853 w 1223485"/>
              <a:gd name="connsiteY606" fmla="*/ 370199 h 448608"/>
              <a:gd name="connsiteX607" fmla="*/ 960101 w 1223485"/>
              <a:gd name="connsiteY607" fmla="*/ 368170 h 448608"/>
              <a:gd name="connsiteX608" fmla="*/ 959119 w 1223485"/>
              <a:gd name="connsiteY608" fmla="*/ 366646 h 448608"/>
              <a:gd name="connsiteX609" fmla="*/ 960463 w 1223485"/>
              <a:gd name="connsiteY609" fmla="*/ 364407 h 448608"/>
              <a:gd name="connsiteX610" fmla="*/ 960491 w 1223485"/>
              <a:gd name="connsiteY610" fmla="*/ 361817 h 448608"/>
              <a:gd name="connsiteX611" fmla="*/ 961882 w 1223485"/>
              <a:gd name="connsiteY611" fmla="*/ 361464 h 448608"/>
              <a:gd name="connsiteX612" fmla="*/ 962082 w 1223485"/>
              <a:gd name="connsiteY612" fmla="*/ 359988 h 448608"/>
              <a:gd name="connsiteX613" fmla="*/ 963759 w 1223485"/>
              <a:gd name="connsiteY613" fmla="*/ 356073 h 448608"/>
              <a:gd name="connsiteX614" fmla="*/ 964749 w 1223485"/>
              <a:gd name="connsiteY614" fmla="*/ 355206 h 448608"/>
              <a:gd name="connsiteX615" fmla="*/ 966140 w 1223485"/>
              <a:gd name="connsiteY615" fmla="*/ 354863 h 448608"/>
              <a:gd name="connsiteX616" fmla="*/ 967797 w 1223485"/>
              <a:gd name="connsiteY616" fmla="*/ 352577 h 448608"/>
              <a:gd name="connsiteX617" fmla="*/ 968740 w 1223485"/>
              <a:gd name="connsiteY617" fmla="*/ 351911 h 448608"/>
              <a:gd name="connsiteX618" fmla="*/ 969721 w 1223485"/>
              <a:gd name="connsiteY618" fmla="*/ 350177 h 448608"/>
              <a:gd name="connsiteX619" fmla="*/ 971121 w 1223485"/>
              <a:gd name="connsiteY619" fmla="*/ 349377 h 448608"/>
              <a:gd name="connsiteX620" fmla="*/ 971007 w 1223485"/>
              <a:gd name="connsiteY620" fmla="*/ 347891 h 448608"/>
              <a:gd name="connsiteX621" fmla="*/ 971798 w 1223485"/>
              <a:gd name="connsiteY621" fmla="*/ 347110 h 448608"/>
              <a:gd name="connsiteX622" fmla="*/ 974007 w 1223485"/>
              <a:gd name="connsiteY622" fmla="*/ 346500 h 448608"/>
              <a:gd name="connsiteX623" fmla="*/ 975541 w 1223485"/>
              <a:gd name="connsiteY623" fmla="*/ 347234 h 448608"/>
              <a:gd name="connsiteX624" fmla="*/ 976484 w 1223485"/>
              <a:gd name="connsiteY624" fmla="*/ 348748 h 448608"/>
              <a:gd name="connsiteX625" fmla="*/ 974017 w 1223485"/>
              <a:gd name="connsiteY625" fmla="*/ 350615 h 448608"/>
              <a:gd name="connsiteX626" fmla="*/ 975284 w 1223485"/>
              <a:gd name="connsiteY626" fmla="*/ 355216 h 448608"/>
              <a:gd name="connsiteX627" fmla="*/ 973493 w 1223485"/>
              <a:gd name="connsiteY627" fmla="*/ 360235 h 448608"/>
              <a:gd name="connsiteX628" fmla="*/ 972321 w 1223485"/>
              <a:gd name="connsiteY628" fmla="*/ 361740 h 448608"/>
              <a:gd name="connsiteX629" fmla="*/ 970130 w 1223485"/>
              <a:gd name="connsiteY629" fmla="*/ 363036 h 448608"/>
              <a:gd name="connsiteX630" fmla="*/ 969473 w 1223485"/>
              <a:gd name="connsiteY630" fmla="*/ 364264 h 448608"/>
              <a:gd name="connsiteX631" fmla="*/ 966892 w 1223485"/>
              <a:gd name="connsiteY631" fmla="*/ 366741 h 448608"/>
              <a:gd name="connsiteX632" fmla="*/ 966111 w 1223485"/>
              <a:gd name="connsiteY632" fmla="*/ 368856 h 448608"/>
              <a:gd name="connsiteX633" fmla="*/ 965997 w 1223485"/>
              <a:gd name="connsiteY633" fmla="*/ 369751 h 448608"/>
              <a:gd name="connsiteX634" fmla="*/ 965511 w 1223485"/>
              <a:gd name="connsiteY634" fmla="*/ 370246 h 448608"/>
              <a:gd name="connsiteX635" fmla="*/ 983056 w 1223485"/>
              <a:gd name="connsiteY635" fmla="*/ 348882 h 448608"/>
              <a:gd name="connsiteX636" fmla="*/ 982723 w 1223485"/>
              <a:gd name="connsiteY636" fmla="*/ 350206 h 448608"/>
              <a:gd name="connsiteX637" fmla="*/ 981580 w 1223485"/>
              <a:gd name="connsiteY637" fmla="*/ 349501 h 448608"/>
              <a:gd name="connsiteX638" fmla="*/ 980456 w 1223485"/>
              <a:gd name="connsiteY638" fmla="*/ 347958 h 448608"/>
              <a:gd name="connsiteX639" fmla="*/ 978808 w 1223485"/>
              <a:gd name="connsiteY639" fmla="*/ 347739 h 448608"/>
              <a:gd name="connsiteX640" fmla="*/ 977589 w 1223485"/>
              <a:gd name="connsiteY640" fmla="*/ 347329 h 448608"/>
              <a:gd name="connsiteX641" fmla="*/ 976874 w 1223485"/>
              <a:gd name="connsiteY641" fmla="*/ 346605 h 448608"/>
              <a:gd name="connsiteX642" fmla="*/ 981456 w 1223485"/>
              <a:gd name="connsiteY642" fmla="*/ 346272 h 448608"/>
              <a:gd name="connsiteX643" fmla="*/ 983056 w 1223485"/>
              <a:gd name="connsiteY643" fmla="*/ 348882 h 448608"/>
              <a:gd name="connsiteX644" fmla="*/ 513397 w 1223485"/>
              <a:gd name="connsiteY644" fmla="*/ 347043 h 448608"/>
              <a:gd name="connsiteX645" fmla="*/ 512997 w 1223485"/>
              <a:gd name="connsiteY645" fmla="*/ 348110 h 448608"/>
              <a:gd name="connsiteX646" fmla="*/ 511635 w 1223485"/>
              <a:gd name="connsiteY646" fmla="*/ 347843 h 448608"/>
              <a:gd name="connsiteX647" fmla="*/ 510349 w 1223485"/>
              <a:gd name="connsiteY647" fmla="*/ 346081 h 448608"/>
              <a:gd name="connsiteX648" fmla="*/ 510968 w 1223485"/>
              <a:gd name="connsiteY648" fmla="*/ 345624 h 448608"/>
              <a:gd name="connsiteX649" fmla="*/ 511683 w 1223485"/>
              <a:gd name="connsiteY649" fmla="*/ 345434 h 448608"/>
              <a:gd name="connsiteX650" fmla="*/ 512616 w 1223485"/>
              <a:gd name="connsiteY650" fmla="*/ 345634 h 448608"/>
              <a:gd name="connsiteX651" fmla="*/ 513397 w 1223485"/>
              <a:gd name="connsiteY651" fmla="*/ 347043 h 448608"/>
              <a:gd name="connsiteX652" fmla="*/ 894531 w 1223485"/>
              <a:gd name="connsiteY652" fmla="*/ 348386 h 448608"/>
              <a:gd name="connsiteX653" fmla="*/ 893330 w 1223485"/>
              <a:gd name="connsiteY653" fmla="*/ 349063 h 448608"/>
              <a:gd name="connsiteX654" fmla="*/ 891331 w 1223485"/>
              <a:gd name="connsiteY654" fmla="*/ 347663 h 448608"/>
              <a:gd name="connsiteX655" fmla="*/ 890778 w 1223485"/>
              <a:gd name="connsiteY655" fmla="*/ 347081 h 448608"/>
              <a:gd name="connsiteX656" fmla="*/ 892044 w 1223485"/>
              <a:gd name="connsiteY656" fmla="*/ 345710 h 448608"/>
              <a:gd name="connsiteX657" fmla="*/ 893397 w 1223485"/>
              <a:gd name="connsiteY657" fmla="*/ 345319 h 448608"/>
              <a:gd name="connsiteX658" fmla="*/ 894216 w 1223485"/>
              <a:gd name="connsiteY658" fmla="*/ 345919 h 448608"/>
              <a:gd name="connsiteX659" fmla="*/ 894616 w 1223485"/>
              <a:gd name="connsiteY659" fmla="*/ 346520 h 448608"/>
              <a:gd name="connsiteX660" fmla="*/ 894445 w 1223485"/>
              <a:gd name="connsiteY660" fmla="*/ 347177 h 448608"/>
              <a:gd name="connsiteX661" fmla="*/ 894531 w 1223485"/>
              <a:gd name="connsiteY661" fmla="*/ 348386 h 448608"/>
              <a:gd name="connsiteX662" fmla="*/ 683457 w 1223485"/>
              <a:gd name="connsiteY662" fmla="*/ 346662 h 448608"/>
              <a:gd name="connsiteX663" fmla="*/ 680732 w 1223485"/>
              <a:gd name="connsiteY663" fmla="*/ 346815 h 448608"/>
              <a:gd name="connsiteX664" fmla="*/ 679885 w 1223485"/>
              <a:gd name="connsiteY664" fmla="*/ 346577 h 448608"/>
              <a:gd name="connsiteX665" fmla="*/ 679685 w 1223485"/>
              <a:gd name="connsiteY665" fmla="*/ 343967 h 448608"/>
              <a:gd name="connsiteX666" fmla="*/ 682676 w 1223485"/>
              <a:gd name="connsiteY666" fmla="*/ 345091 h 448608"/>
              <a:gd name="connsiteX667" fmla="*/ 683647 w 1223485"/>
              <a:gd name="connsiteY667" fmla="*/ 345167 h 448608"/>
              <a:gd name="connsiteX668" fmla="*/ 683457 w 1223485"/>
              <a:gd name="connsiteY668" fmla="*/ 346662 h 448608"/>
              <a:gd name="connsiteX669" fmla="*/ 498214 w 1223485"/>
              <a:gd name="connsiteY669" fmla="*/ 346300 h 448608"/>
              <a:gd name="connsiteX670" fmla="*/ 497700 w 1223485"/>
              <a:gd name="connsiteY670" fmla="*/ 346691 h 448608"/>
              <a:gd name="connsiteX671" fmla="*/ 493157 w 1223485"/>
              <a:gd name="connsiteY671" fmla="*/ 346472 h 448608"/>
              <a:gd name="connsiteX672" fmla="*/ 490232 w 1223485"/>
              <a:gd name="connsiteY672" fmla="*/ 348653 h 448608"/>
              <a:gd name="connsiteX673" fmla="*/ 488204 w 1223485"/>
              <a:gd name="connsiteY673" fmla="*/ 349320 h 448608"/>
              <a:gd name="connsiteX674" fmla="*/ 480926 w 1223485"/>
              <a:gd name="connsiteY674" fmla="*/ 349320 h 448608"/>
              <a:gd name="connsiteX675" fmla="*/ 480060 w 1223485"/>
              <a:gd name="connsiteY675" fmla="*/ 349025 h 448608"/>
              <a:gd name="connsiteX676" fmla="*/ 479412 w 1223485"/>
              <a:gd name="connsiteY676" fmla="*/ 349025 h 448608"/>
              <a:gd name="connsiteX677" fmla="*/ 479021 w 1223485"/>
              <a:gd name="connsiteY677" fmla="*/ 349463 h 448608"/>
              <a:gd name="connsiteX678" fmla="*/ 476707 w 1223485"/>
              <a:gd name="connsiteY678" fmla="*/ 349129 h 448608"/>
              <a:gd name="connsiteX679" fmla="*/ 469316 w 1223485"/>
              <a:gd name="connsiteY679" fmla="*/ 347196 h 448608"/>
              <a:gd name="connsiteX680" fmla="*/ 468306 w 1223485"/>
              <a:gd name="connsiteY680" fmla="*/ 345405 h 448608"/>
              <a:gd name="connsiteX681" fmla="*/ 469449 w 1223485"/>
              <a:gd name="connsiteY681" fmla="*/ 343490 h 448608"/>
              <a:gd name="connsiteX682" fmla="*/ 472107 w 1223485"/>
              <a:gd name="connsiteY682" fmla="*/ 340776 h 448608"/>
              <a:gd name="connsiteX683" fmla="*/ 477431 w 1223485"/>
              <a:gd name="connsiteY683" fmla="*/ 340242 h 448608"/>
              <a:gd name="connsiteX684" fmla="*/ 501691 w 1223485"/>
              <a:gd name="connsiteY684" fmla="*/ 340052 h 448608"/>
              <a:gd name="connsiteX685" fmla="*/ 504330 w 1223485"/>
              <a:gd name="connsiteY685" fmla="*/ 342386 h 448608"/>
              <a:gd name="connsiteX686" fmla="*/ 504577 w 1223485"/>
              <a:gd name="connsiteY686" fmla="*/ 343176 h 448608"/>
              <a:gd name="connsiteX687" fmla="*/ 499291 w 1223485"/>
              <a:gd name="connsiteY687" fmla="*/ 344767 h 448608"/>
              <a:gd name="connsiteX688" fmla="*/ 498214 w 1223485"/>
              <a:gd name="connsiteY688" fmla="*/ 346300 h 448608"/>
              <a:gd name="connsiteX689" fmla="*/ 539182 w 1223485"/>
              <a:gd name="connsiteY689" fmla="*/ 342690 h 448608"/>
              <a:gd name="connsiteX690" fmla="*/ 537000 w 1223485"/>
              <a:gd name="connsiteY690" fmla="*/ 343148 h 448608"/>
              <a:gd name="connsiteX691" fmla="*/ 534981 w 1223485"/>
              <a:gd name="connsiteY691" fmla="*/ 342205 h 448608"/>
              <a:gd name="connsiteX692" fmla="*/ 535038 w 1223485"/>
              <a:gd name="connsiteY692" fmla="*/ 340938 h 448608"/>
              <a:gd name="connsiteX693" fmla="*/ 535534 w 1223485"/>
              <a:gd name="connsiteY693" fmla="*/ 339757 h 448608"/>
              <a:gd name="connsiteX694" fmla="*/ 538553 w 1223485"/>
              <a:gd name="connsiteY694" fmla="*/ 339147 h 448608"/>
              <a:gd name="connsiteX695" fmla="*/ 540172 w 1223485"/>
              <a:gd name="connsiteY695" fmla="*/ 339185 h 448608"/>
              <a:gd name="connsiteX696" fmla="*/ 541906 w 1223485"/>
              <a:gd name="connsiteY696" fmla="*/ 339995 h 448608"/>
              <a:gd name="connsiteX697" fmla="*/ 543115 w 1223485"/>
              <a:gd name="connsiteY697" fmla="*/ 340843 h 448608"/>
              <a:gd name="connsiteX698" fmla="*/ 543706 w 1223485"/>
              <a:gd name="connsiteY698" fmla="*/ 341833 h 448608"/>
              <a:gd name="connsiteX699" fmla="*/ 540439 w 1223485"/>
              <a:gd name="connsiteY699" fmla="*/ 341881 h 448608"/>
              <a:gd name="connsiteX700" fmla="*/ 539182 w 1223485"/>
              <a:gd name="connsiteY700" fmla="*/ 342690 h 448608"/>
              <a:gd name="connsiteX701" fmla="*/ 1055027 w 1223485"/>
              <a:gd name="connsiteY701" fmla="*/ 336785 h 448608"/>
              <a:gd name="connsiteX702" fmla="*/ 1054579 w 1223485"/>
              <a:gd name="connsiteY702" fmla="*/ 337195 h 448608"/>
              <a:gd name="connsiteX703" fmla="*/ 1053884 w 1223485"/>
              <a:gd name="connsiteY703" fmla="*/ 336328 h 448608"/>
              <a:gd name="connsiteX704" fmla="*/ 1053817 w 1223485"/>
              <a:gd name="connsiteY704" fmla="*/ 335785 h 448608"/>
              <a:gd name="connsiteX705" fmla="*/ 1054741 w 1223485"/>
              <a:gd name="connsiteY705" fmla="*/ 334308 h 448608"/>
              <a:gd name="connsiteX706" fmla="*/ 1055655 w 1223485"/>
              <a:gd name="connsiteY706" fmla="*/ 333451 h 448608"/>
              <a:gd name="connsiteX707" fmla="*/ 1056675 w 1223485"/>
              <a:gd name="connsiteY707" fmla="*/ 333385 h 448608"/>
              <a:gd name="connsiteX708" fmla="*/ 1056418 w 1223485"/>
              <a:gd name="connsiteY708" fmla="*/ 334594 h 448608"/>
              <a:gd name="connsiteX709" fmla="*/ 1055027 w 1223485"/>
              <a:gd name="connsiteY709" fmla="*/ 336785 h 448608"/>
              <a:gd name="connsiteX710" fmla="*/ 268538 w 1223485"/>
              <a:gd name="connsiteY710" fmla="*/ 333861 h 448608"/>
              <a:gd name="connsiteX711" fmla="*/ 266872 w 1223485"/>
              <a:gd name="connsiteY711" fmla="*/ 334451 h 448608"/>
              <a:gd name="connsiteX712" fmla="*/ 265595 w 1223485"/>
              <a:gd name="connsiteY712" fmla="*/ 333927 h 448608"/>
              <a:gd name="connsiteX713" fmla="*/ 265023 w 1223485"/>
              <a:gd name="connsiteY713" fmla="*/ 333175 h 448608"/>
              <a:gd name="connsiteX714" fmla="*/ 266909 w 1223485"/>
              <a:gd name="connsiteY714" fmla="*/ 331327 h 448608"/>
              <a:gd name="connsiteX715" fmla="*/ 267805 w 1223485"/>
              <a:gd name="connsiteY715" fmla="*/ 330889 h 448608"/>
              <a:gd name="connsiteX716" fmla="*/ 268748 w 1223485"/>
              <a:gd name="connsiteY716" fmla="*/ 330746 h 448608"/>
              <a:gd name="connsiteX717" fmla="*/ 269195 w 1223485"/>
              <a:gd name="connsiteY717" fmla="*/ 331746 h 448608"/>
              <a:gd name="connsiteX718" fmla="*/ 268538 w 1223485"/>
              <a:gd name="connsiteY718" fmla="*/ 333861 h 448608"/>
              <a:gd name="connsiteX719" fmla="*/ 1056141 w 1223485"/>
              <a:gd name="connsiteY719" fmla="*/ 331432 h 448608"/>
              <a:gd name="connsiteX720" fmla="*/ 1054665 w 1223485"/>
              <a:gd name="connsiteY720" fmla="*/ 331679 h 448608"/>
              <a:gd name="connsiteX721" fmla="*/ 1053941 w 1223485"/>
              <a:gd name="connsiteY721" fmla="*/ 329498 h 448608"/>
              <a:gd name="connsiteX722" fmla="*/ 1055160 w 1223485"/>
              <a:gd name="connsiteY722" fmla="*/ 328936 h 448608"/>
              <a:gd name="connsiteX723" fmla="*/ 1056484 w 1223485"/>
              <a:gd name="connsiteY723" fmla="*/ 330270 h 448608"/>
              <a:gd name="connsiteX724" fmla="*/ 1056141 w 1223485"/>
              <a:gd name="connsiteY724" fmla="*/ 331432 h 448608"/>
              <a:gd name="connsiteX725" fmla="*/ 1058903 w 1223485"/>
              <a:gd name="connsiteY725" fmla="*/ 328346 h 448608"/>
              <a:gd name="connsiteX726" fmla="*/ 1058256 w 1223485"/>
              <a:gd name="connsiteY726" fmla="*/ 328565 h 448608"/>
              <a:gd name="connsiteX727" fmla="*/ 1058266 w 1223485"/>
              <a:gd name="connsiteY727" fmla="*/ 327250 h 448608"/>
              <a:gd name="connsiteX728" fmla="*/ 1058999 w 1223485"/>
              <a:gd name="connsiteY728" fmla="*/ 326088 h 448608"/>
              <a:gd name="connsiteX729" fmla="*/ 1059770 w 1223485"/>
              <a:gd name="connsiteY729" fmla="*/ 325421 h 448608"/>
              <a:gd name="connsiteX730" fmla="*/ 1060685 w 1223485"/>
              <a:gd name="connsiteY730" fmla="*/ 325393 h 448608"/>
              <a:gd name="connsiteX731" fmla="*/ 1058903 w 1223485"/>
              <a:gd name="connsiteY731" fmla="*/ 328346 h 448608"/>
              <a:gd name="connsiteX732" fmla="*/ 1051350 w 1223485"/>
              <a:gd name="connsiteY732" fmla="*/ 328565 h 448608"/>
              <a:gd name="connsiteX733" fmla="*/ 1050912 w 1223485"/>
              <a:gd name="connsiteY733" fmla="*/ 330451 h 448608"/>
              <a:gd name="connsiteX734" fmla="*/ 1050474 w 1223485"/>
              <a:gd name="connsiteY734" fmla="*/ 332556 h 448608"/>
              <a:gd name="connsiteX735" fmla="*/ 1048026 w 1223485"/>
              <a:gd name="connsiteY735" fmla="*/ 334918 h 448608"/>
              <a:gd name="connsiteX736" fmla="*/ 1046512 w 1223485"/>
              <a:gd name="connsiteY736" fmla="*/ 338528 h 448608"/>
              <a:gd name="connsiteX737" fmla="*/ 1045626 w 1223485"/>
              <a:gd name="connsiteY737" fmla="*/ 339433 h 448608"/>
              <a:gd name="connsiteX738" fmla="*/ 1042340 w 1223485"/>
              <a:gd name="connsiteY738" fmla="*/ 341043 h 448608"/>
              <a:gd name="connsiteX739" fmla="*/ 1039416 w 1223485"/>
              <a:gd name="connsiteY739" fmla="*/ 339033 h 448608"/>
              <a:gd name="connsiteX740" fmla="*/ 1038567 w 1223485"/>
              <a:gd name="connsiteY740" fmla="*/ 337309 h 448608"/>
              <a:gd name="connsiteX741" fmla="*/ 1039853 w 1223485"/>
              <a:gd name="connsiteY741" fmla="*/ 329346 h 448608"/>
              <a:gd name="connsiteX742" fmla="*/ 1041111 w 1223485"/>
              <a:gd name="connsiteY742" fmla="*/ 329612 h 448608"/>
              <a:gd name="connsiteX743" fmla="*/ 1041930 w 1223485"/>
              <a:gd name="connsiteY743" fmla="*/ 329555 h 448608"/>
              <a:gd name="connsiteX744" fmla="*/ 1042197 w 1223485"/>
              <a:gd name="connsiteY744" fmla="*/ 329032 h 448608"/>
              <a:gd name="connsiteX745" fmla="*/ 1040320 w 1223485"/>
              <a:gd name="connsiteY745" fmla="*/ 328136 h 448608"/>
              <a:gd name="connsiteX746" fmla="*/ 1039968 w 1223485"/>
              <a:gd name="connsiteY746" fmla="*/ 323564 h 448608"/>
              <a:gd name="connsiteX747" fmla="*/ 1040063 w 1223485"/>
              <a:gd name="connsiteY747" fmla="*/ 321840 h 448608"/>
              <a:gd name="connsiteX748" fmla="*/ 1041482 w 1223485"/>
              <a:gd name="connsiteY748" fmla="*/ 321450 h 448608"/>
              <a:gd name="connsiteX749" fmla="*/ 1043254 w 1223485"/>
              <a:gd name="connsiteY749" fmla="*/ 322793 h 448608"/>
              <a:gd name="connsiteX750" fmla="*/ 1045483 w 1223485"/>
              <a:gd name="connsiteY750" fmla="*/ 325183 h 448608"/>
              <a:gd name="connsiteX751" fmla="*/ 1048083 w 1223485"/>
              <a:gd name="connsiteY751" fmla="*/ 327069 h 448608"/>
              <a:gd name="connsiteX752" fmla="*/ 1051350 w 1223485"/>
              <a:gd name="connsiteY752" fmla="*/ 328565 h 448608"/>
              <a:gd name="connsiteX753" fmla="*/ 325241 w 1223485"/>
              <a:gd name="connsiteY753" fmla="*/ 316954 h 448608"/>
              <a:gd name="connsiteX754" fmla="*/ 327936 w 1223485"/>
              <a:gd name="connsiteY754" fmla="*/ 320002 h 448608"/>
              <a:gd name="connsiteX755" fmla="*/ 330289 w 1223485"/>
              <a:gd name="connsiteY755" fmla="*/ 321631 h 448608"/>
              <a:gd name="connsiteX756" fmla="*/ 333070 w 1223485"/>
              <a:gd name="connsiteY756" fmla="*/ 322516 h 448608"/>
              <a:gd name="connsiteX757" fmla="*/ 335994 w 1223485"/>
              <a:gd name="connsiteY757" fmla="*/ 322602 h 448608"/>
              <a:gd name="connsiteX758" fmla="*/ 338871 w 1223485"/>
              <a:gd name="connsiteY758" fmla="*/ 322993 h 448608"/>
              <a:gd name="connsiteX759" fmla="*/ 342223 w 1223485"/>
              <a:gd name="connsiteY759" fmla="*/ 324155 h 448608"/>
              <a:gd name="connsiteX760" fmla="*/ 345662 w 1223485"/>
              <a:gd name="connsiteY760" fmla="*/ 324688 h 448608"/>
              <a:gd name="connsiteX761" fmla="*/ 347262 w 1223485"/>
              <a:gd name="connsiteY761" fmla="*/ 324488 h 448608"/>
              <a:gd name="connsiteX762" fmla="*/ 348786 w 1223485"/>
              <a:gd name="connsiteY762" fmla="*/ 323888 h 448608"/>
              <a:gd name="connsiteX763" fmla="*/ 349862 w 1223485"/>
              <a:gd name="connsiteY763" fmla="*/ 323850 h 448608"/>
              <a:gd name="connsiteX764" fmla="*/ 350805 w 1223485"/>
              <a:gd name="connsiteY764" fmla="*/ 324412 h 448608"/>
              <a:gd name="connsiteX765" fmla="*/ 353187 w 1223485"/>
              <a:gd name="connsiteY765" fmla="*/ 326993 h 448608"/>
              <a:gd name="connsiteX766" fmla="*/ 355768 w 1223485"/>
              <a:gd name="connsiteY766" fmla="*/ 329355 h 448608"/>
              <a:gd name="connsiteX767" fmla="*/ 356368 w 1223485"/>
              <a:gd name="connsiteY767" fmla="*/ 330555 h 448608"/>
              <a:gd name="connsiteX768" fmla="*/ 358121 w 1223485"/>
              <a:gd name="connsiteY768" fmla="*/ 336252 h 448608"/>
              <a:gd name="connsiteX769" fmla="*/ 360102 w 1223485"/>
              <a:gd name="connsiteY769" fmla="*/ 337890 h 448608"/>
              <a:gd name="connsiteX770" fmla="*/ 362826 w 1223485"/>
              <a:gd name="connsiteY770" fmla="*/ 338366 h 448608"/>
              <a:gd name="connsiteX771" fmla="*/ 366027 w 1223485"/>
              <a:gd name="connsiteY771" fmla="*/ 338366 h 448608"/>
              <a:gd name="connsiteX772" fmla="*/ 369208 w 1223485"/>
              <a:gd name="connsiteY772" fmla="*/ 338604 h 448608"/>
              <a:gd name="connsiteX773" fmla="*/ 376580 w 1223485"/>
              <a:gd name="connsiteY773" fmla="*/ 339938 h 448608"/>
              <a:gd name="connsiteX774" fmla="*/ 379504 w 1223485"/>
              <a:gd name="connsiteY774" fmla="*/ 339747 h 448608"/>
              <a:gd name="connsiteX775" fmla="*/ 382095 w 1223485"/>
              <a:gd name="connsiteY775" fmla="*/ 338414 h 448608"/>
              <a:gd name="connsiteX776" fmla="*/ 384400 w 1223485"/>
              <a:gd name="connsiteY776" fmla="*/ 339280 h 448608"/>
              <a:gd name="connsiteX777" fmla="*/ 390658 w 1223485"/>
              <a:gd name="connsiteY777" fmla="*/ 340881 h 448608"/>
              <a:gd name="connsiteX778" fmla="*/ 393735 w 1223485"/>
              <a:gd name="connsiteY778" fmla="*/ 341243 h 448608"/>
              <a:gd name="connsiteX779" fmla="*/ 397230 w 1223485"/>
              <a:gd name="connsiteY779" fmla="*/ 340785 h 448608"/>
              <a:gd name="connsiteX780" fmla="*/ 400735 w 1223485"/>
              <a:gd name="connsiteY780" fmla="*/ 340690 h 448608"/>
              <a:gd name="connsiteX781" fmla="*/ 402412 w 1223485"/>
              <a:gd name="connsiteY781" fmla="*/ 341157 h 448608"/>
              <a:gd name="connsiteX782" fmla="*/ 404022 w 1223485"/>
              <a:gd name="connsiteY782" fmla="*/ 341852 h 448608"/>
              <a:gd name="connsiteX783" fmla="*/ 405403 w 1223485"/>
              <a:gd name="connsiteY783" fmla="*/ 342100 h 448608"/>
              <a:gd name="connsiteX784" fmla="*/ 406832 w 1223485"/>
              <a:gd name="connsiteY784" fmla="*/ 342090 h 448608"/>
              <a:gd name="connsiteX785" fmla="*/ 409365 w 1223485"/>
              <a:gd name="connsiteY785" fmla="*/ 340757 h 448608"/>
              <a:gd name="connsiteX786" fmla="*/ 411042 w 1223485"/>
              <a:gd name="connsiteY786" fmla="*/ 338309 h 448608"/>
              <a:gd name="connsiteX787" fmla="*/ 412404 w 1223485"/>
              <a:gd name="connsiteY787" fmla="*/ 335223 h 448608"/>
              <a:gd name="connsiteX788" fmla="*/ 413461 w 1223485"/>
              <a:gd name="connsiteY788" fmla="*/ 332003 h 448608"/>
              <a:gd name="connsiteX789" fmla="*/ 414175 w 1223485"/>
              <a:gd name="connsiteY789" fmla="*/ 330622 h 448608"/>
              <a:gd name="connsiteX790" fmla="*/ 415147 w 1223485"/>
              <a:gd name="connsiteY790" fmla="*/ 329403 h 448608"/>
              <a:gd name="connsiteX791" fmla="*/ 416414 w 1223485"/>
              <a:gd name="connsiteY791" fmla="*/ 328613 h 448608"/>
              <a:gd name="connsiteX792" fmla="*/ 417766 w 1223485"/>
              <a:gd name="connsiteY792" fmla="*/ 328117 h 448608"/>
              <a:gd name="connsiteX793" fmla="*/ 421443 w 1223485"/>
              <a:gd name="connsiteY793" fmla="*/ 328422 h 448608"/>
              <a:gd name="connsiteX794" fmla="*/ 422205 w 1223485"/>
              <a:gd name="connsiteY794" fmla="*/ 329203 h 448608"/>
              <a:gd name="connsiteX795" fmla="*/ 426320 w 1223485"/>
              <a:gd name="connsiteY795" fmla="*/ 334661 h 448608"/>
              <a:gd name="connsiteX796" fmla="*/ 427044 w 1223485"/>
              <a:gd name="connsiteY796" fmla="*/ 335137 h 448608"/>
              <a:gd name="connsiteX797" fmla="*/ 431330 w 1223485"/>
              <a:gd name="connsiteY797" fmla="*/ 335480 h 448608"/>
              <a:gd name="connsiteX798" fmla="*/ 432521 w 1223485"/>
              <a:gd name="connsiteY798" fmla="*/ 335299 h 448608"/>
              <a:gd name="connsiteX799" fmla="*/ 435130 w 1223485"/>
              <a:gd name="connsiteY799" fmla="*/ 334204 h 448608"/>
              <a:gd name="connsiteX800" fmla="*/ 436626 w 1223485"/>
              <a:gd name="connsiteY800" fmla="*/ 334108 h 448608"/>
              <a:gd name="connsiteX801" fmla="*/ 439378 w 1223485"/>
              <a:gd name="connsiteY801" fmla="*/ 335461 h 448608"/>
              <a:gd name="connsiteX802" fmla="*/ 440569 w 1223485"/>
              <a:gd name="connsiteY802" fmla="*/ 336613 h 448608"/>
              <a:gd name="connsiteX803" fmla="*/ 441903 w 1223485"/>
              <a:gd name="connsiteY803" fmla="*/ 337461 h 448608"/>
              <a:gd name="connsiteX804" fmla="*/ 448646 w 1223485"/>
              <a:gd name="connsiteY804" fmla="*/ 338328 h 448608"/>
              <a:gd name="connsiteX805" fmla="*/ 451247 w 1223485"/>
              <a:gd name="connsiteY805" fmla="*/ 340671 h 448608"/>
              <a:gd name="connsiteX806" fmla="*/ 452571 w 1223485"/>
              <a:gd name="connsiteY806" fmla="*/ 340985 h 448608"/>
              <a:gd name="connsiteX807" fmla="*/ 457257 w 1223485"/>
              <a:gd name="connsiteY807" fmla="*/ 340700 h 448608"/>
              <a:gd name="connsiteX808" fmla="*/ 460505 w 1223485"/>
              <a:gd name="connsiteY808" fmla="*/ 340928 h 448608"/>
              <a:gd name="connsiteX809" fmla="*/ 463325 w 1223485"/>
              <a:gd name="connsiteY809" fmla="*/ 341557 h 448608"/>
              <a:gd name="connsiteX810" fmla="*/ 464610 w 1223485"/>
              <a:gd name="connsiteY810" fmla="*/ 344881 h 448608"/>
              <a:gd name="connsiteX811" fmla="*/ 465648 w 1223485"/>
              <a:gd name="connsiteY811" fmla="*/ 348291 h 448608"/>
              <a:gd name="connsiteX812" fmla="*/ 466248 w 1223485"/>
              <a:gd name="connsiteY812" fmla="*/ 349453 h 448608"/>
              <a:gd name="connsiteX813" fmla="*/ 469011 w 1223485"/>
              <a:gd name="connsiteY813" fmla="*/ 350625 h 448608"/>
              <a:gd name="connsiteX814" fmla="*/ 470135 w 1223485"/>
              <a:gd name="connsiteY814" fmla="*/ 351682 h 448608"/>
              <a:gd name="connsiteX815" fmla="*/ 469839 w 1223485"/>
              <a:gd name="connsiteY815" fmla="*/ 355082 h 448608"/>
              <a:gd name="connsiteX816" fmla="*/ 470144 w 1223485"/>
              <a:gd name="connsiteY816" fmla="*/ 358321 h 448608"/>
              <a:gd name="connsiteX817" fmla="*/ 476002 w 1223485"/>
              <a:gd name="connsiteY817" fmla="*/ 361140 h 448608"/>
              <a:gd name="connsiteX818" fmla="*/ 482269 w 1223485"/>
              <a:gd name="connsiteY818" fmla="*/ 362760 h 448608"/>
              <a:gd name="connsiteX819" fmla="*/ 488937 w 1223485"/>
              <a:gd name="connsiteY819" fmla="*/ 362912 h 448608"/>
              <a:gd name="connsiteX820" fmla="*/ 495614 w 1223485"/>
              <a:gd name="connsiteY820" fmla="*/ 362350 h 448608"/>
              <a:gd name="connsiteX821" fmla="*/ 499053 w 1223485"/>
              <a:gd name="connsiteY821" fmla="*/ 361655 h 448608"/>
              <a:gd name="connsiteX822" fmla="*/ 503358 w 1223485"/>
              <a:gd name="connsiteY822" fmla="*/ 360454 h 448608"/>
              <a:gd name="connsiteX823" fmla="*/ 504254 w 1223485"/>
              <a:gd name="connsiteY823" fmla="*/ 360474 h 448608"/>
              <a:gd name="connsiteX824" fmla="*/ 512588 w 1223485"/>
              <a:gd name="connsiteY824" fmla="*/ 364179 h 448608"/>
              <a:gd name="connsiteX825" fmla="*/ 513302 w 1223485"/>
              <a:gd name="connsiteY825" fmla="*/ 364750 h 448608"/>
              <a:gd name="connsiteX826" fmla="*/ 514235 w 1223485"/>
              <a:gd name="connsiteY826" fmla="*/ 367522 h 448608"/>
              <a:gd name="connsiteX827" fmla="*/ 514207 w 1223485"/>
              <a:gd name="connsiteY827" fmla="*/ 370446 h 448608"/>
              <a:gd name="connsiteX828" fmla="*/ 512654 w 1223485"/>
              <a:gd name="connsiteY828" fmla="*/ 377390 h 448608"/>
              <a:gd name="connsiteX829" fmla="*/ 512550 w 1223485"/>
              <a:gd name="connsiteY829" fmla="*/ 379295 h 448608"/>
              <a:gd name="connsiteX830" fmla="*/ 512702 w 1223485"/>
              <a:gd name="connsiteY830" fmla="*/ 381200 h 448608"/>
              <a:gd name="connsiteX831" fmla="*/ 514359 w 1223485"/>
              <a:gd name="connsiteY831" fmla="*/ 385343 h 448608"/>
              <a:gd name="connsiteX832" fmla="*/ 515245 w 1223485"/>
              <a:gd name="connsiteY832" fmla="*/ 386534 h 448608"/>
              <a:gd name="connsiteX833" fmla="*/ 518264 w 1223485"/>
              <a:gd name="connsiteY833" fmla="*/ 388715 h 448608"/>
              <a:gd name="connsiteX834" fmla="*/ 518388 w 1223485"/>
              <a:gd name="connsiteY834" fmla="*/ 389858 h 448608"/>
              <a:gd name="connsiteX835" fmla="*/ 517970 w 1223485"/>
              <a:gd name="connsiteY835" fmla="*/ 391001 h 448608"/>
              <a:gd name="connsiteX836" fmla="*/ 514635 w 1223485"/>
              <a:gd name="connsiteY836" fmla="*/ 390220 h 448608"/>
              <a:gd name="connsiteX837" fmla="*/ 512607 w 1223485"/>
              <a:gd name="connsiteY837" fmla="*/ 389277 h 448608"/>
              <a:gd name="connsiteX838" fmla="*/ 511435 w 1223485"/>
              <a:gd name="connsiteY838" fmla="*/ 387715 h 448608"/>
              <a:gd name="connsiteX839" fmla="*/ 509759 w 1223485"/>
              <a:gd name="connsiteY839" fmla="*/ 386829 h 448608"/>
              <a:gd name="connsiteX840" fmla="*/ 506625 w 1223485"/>
              <a:gd name="connsiteY840" fmla="*/ 387153 h 448608"/>
              <a:gd name="connsiteX841" fmla="*/ 500767 w 1223485"/>
              <a:gd name="connsiteY841" fmla="*/ 385591 h 448608"/>
              <a:gd name="connsiteX842" fmla="*/ 494147 w 1223485"/>
              <a:gd name="connsiteY842" fmla="*/ 383172 h 448608"/>
              <a:gd name="connsiteX843" fmla="*/ 482412 w 1223485"/>
              <a:gd name="connsiteY843" fmla="*/ 378038 h 448608"/>
              <a:gd name="connsiteX844" fmla="*/ 479212 w 1223485"/>
              <a:gd name="connsiteY844" fmla="*/ 378076 h 448608"/>
              <a:gd name="connsiteX845" fmla="*/ 476145 w 1223485"/>
              <a:gd name="connsiteY845" fmla="*/ 378733 h 448608"/>
              <a:gd name="connsiteX846" fmla="*/ 472907 w 1223485"/>
              <a:gd name="connsiteY846" fmla="*/ 380038 h 448608"/>
              <a:gd name="connsiteX847" fmla="*/ 469535 w 1223485"/>
              <a:gd name="connsiteY847" fmla="*/ 380971 h 448608"/>
              <a:gd name="connsiteX848" fmla="*/ 467058 w 1223485"/>
              <a:gd name="connsiteY848" fmla="*/ 381324 h 448608"/>
              <a:gd name="connsiteX849" fmla="*/ 464572 w 1223485"/>
              <a:gd name="connsiteY849" fmla="*/ 381067 h 448608"/>
              <a:gd name="connsiteX850" fmla="*/ 458305 w 1223485"/>
              <a:gd name="connsiteY850" fmla="*/ 379838 h 448608"/>
              <a:gd name="connsiteX851" fmla="*/ 451990 w 1223485"/>
              <a:gd name="connsiteY851" fmla="*/ 379038 h 448608"/>
              <a:gd name="connsiteX852" fmla="*/ 435807 w 1223485"/>
              <a:gd name="connsiteY852" fmla="*/ 378533 h 448608"/>
              <a:gd name="connsiteX853" fmla="*/ 431235 w 1223485"/>
              <a:gd name="connsiteY853" fmla="*/ 377361 h 448608"/>
              <a:gd name="connsiteX854" fmla="*/ 423663 w 1223485"/>
              <a:gd name="connsiteY854" fmla="*/ 376771 h 448608"/>
              <a:gd name="connsiteX855" fmla="*/ 417643 w 1223485"/>
              <a:gd name="connsiteY855" fmla="*/ 375761 h 448608"/>
              <a:gd name="connsiteX856" fmla="*/ 411680 w 1223485"/>
              <a:gd name="connsiteY856" fmla="*/ 374352 h 448608"/>
              <a:gd name="connsiteX857" fmla="*/ 396478 w 1223485"/>
              <a:gd name="connsiteY857" fmla="*/ 367408 h 448608"/>
              <a:gd name="connsiteX858" fmla="*/ 391506 w 1223485"/>
              <a:gd name="connsiteY858" fmla="*/ 365665 h 448608"/>
              <a:gd name="connsiteX859" fmla="*/ 376238 w 1223485"/>
              <a:gd name="connsiteY859" fmla="*/ 362350 h 448608"/>
              <a:gd name="connsiteX860" fmla="*/ 373885 w 1223485"/>
              <a:gd name="connsiteY860" fmla="*/ 362083 h 448608"/>
              <a:gd name="connsiteX861" fmla="*/ 368351 w 1223485"/>
              <a:gd name="connsiteY861" fmla="*/ 362331 h 448608"/>
              <a:gd name="connsiteX862" fmla="*/ 364864 w 1223485"/>
              <a:gd name="connsiteY862" fmla="*/ 361359 h 448608"/>
              <a:gd name="connsiteX863" fmla="*/ 361797 w 1223485"/>
              <a:gd name="connsiteY863" fmla="*/ 361340 h 448608"/>
              <a:gd name="connsiteX864" fmla="*/ 357235 w 1223485"/>
              <a:gd name="connsiteY864" fmla="*/ 362417 h 448608"/>
              <a:gd name="connsiteX865" fmla="*/ 355835 w 1223485"/>
              <a:gd name="connsiteY865" fmla="*/ 363188 h 448608"/>
              <a:gd name="connsiteX866" fmla="*/ 354063 w 1223485"/>
              <a:gd name="connsiteY866" fmla="*/ 364817 h 448608"/>
              <a:gd name="connsiteX867" fmla="*/ 350958 w 1223485"/>
              <a:gd name="connsiteY867" fmla="*/ 364741 h 448608"/>
              <a:gd name="connsiteX868" fmla="*/ 347881 w 1223485"/>
              <a:gd name="connsiteY868" fmla="*/ 364426 h 448608"/>
              <a:gd name="connsiteX869" fmla="*/ 339776 w 1223485"/>
              <a:gd name="connsiteY869" fmla="*/ 362864 h 448608"/>
              <a:gd name="connsiteX870" fmla="*/ 336756 w 1223485"/>
              <a:gd name="connsiteY870" fmla="*/ 361902 h 448608"/>
              <a:gd name="connsiteX871" fmla="*/ 333851 w 1223485"/>
              <a:gd name="connsiteY871" fmla="*/ 360483 h 448608"/>
              <a:gd name="connsiteX872" fmla="*/ 331241 w 1223485"/>
              <a:gd name="connsiteY872" fmla="*/ 358635 h 448608"/>
              <a:gd name="connsiteX873" fmla="*/ 329869 w 1223485"/>
              <a:gd name="connsiteY873" fmla="*/ 357978 h 448608"/>
              <a:gd name="connsiteX874" fmla="*/ 322869 w 1223485"/>
              <a:gd name="connsiteY874" fmla="*/ 356092 h 448608"/>
              <a:gd name="connsiteX875" fmla="*/ 317154 w 1223485"/>
              <a:gd name="connsiteY875" fmla="*/ 355444 h 448608"/>
              <a:gd name="connsiteX876" fmla="*/ 305400 w 1223485"/>
              <a:gd name="connsiteY876" fmla="*/ 354587 h 448608"/>
              <a:gd name="connsiteX877" fmla="*/ 302828 w 1223485"/>
              <a:gd name="connsiteY877" fmla="*/ 354016 h 448608"/>
              <a:gd name="connsiteX878" fmla="*/ 300685 w 1223485"/>
              <a:gd name="connsiteY878" fmla="*/ 353330 h 448608"/>
              <a:gd name="connsiteX879" fmla="*/ 299513 w 1223485"/>
              <a:gd name="connsiteY879" fmla="*/ 351806 h 448608"/>
              <a:gd name="connsiteX880" fmla="*/ 299666 w 1223485"/>
              <a:gd name="connsiteY880" fmla="*/ 349863 h 448608"/>
              <a:gd name="connsiteX881" fmla="*/ 300504 w 1223485"/>
              <a:gd name="connsiteY881" fmla="*/ 348186 h 448608"/>
              <a:gd name="connsiteX882" fmla="*/ 301657 w 1223485"/>
              <a:gd name="connsiteY882" fmla="*/ 346500 h 448608"/>
              <a:gd name="connsiteX883" fmla="*/ 302409 w 1223485"/>
              <a:gd name="connsiteY883" fmla="*/ 344891 h 448608"/>
              <a:gd name="connsiteX884" fmla="*/ 293818 w 1223485"/>
              <a:gd name="connsiteY884" fmla="*/ 341519 h 448608"/>
              <a:gd name="connsiteX885" fmla="*/ 287035 w 1223485"/>
              <a:gd name="connsiteY885" fmla="*/ 339680 h 448608"/>
              <a:gd name="connsiteX886" fmla="*/ 284102 w 1223485"/>
              <a:gd name="connsiteY886" fmla="*/ 339328 h 448608"/>
              <a:gd name="connsiteX887" fmla="*/ 281159 w 1223485"/>
              <a:gd name="connsiteY887" fmla="*/ 339328 h 448608"/>
              <a:gd name="connsiteX888" fmla="*/ 277844 w 1223485"/>
              <a:gd name="connsiteY888" fmla="*/ 339709 h 448608"/>
              <a:gd name="connsiteX889" fmla="*/ 274568 w 1223485"/>
              <a:gd name="connsiteY889" fmla="*/ 339528 h 448608"/>
              <a:gd name="connsiteX890" fmla="*/ 273025 w 1223485"/>
              <a:gd name="connsiteY890" fmla="*/ 338976 h 448608"/>
              <a:gd name="connsiteX891" fmla="*/ 271453 w 1223485"/>
              <a:gd name="connsiteY891" fmla="*/ 338785 h 448608"/>
              <a:gd name="connsiteX892" fmla="*/ 269871 w 1223485"/>
              <a:gd name="connsiteY892" fmla="*/ 339185 h 448608"/>
              <a:gd name="connsiteX893" fmla="*/ 268605 w 1223485"/>
              <a:gd name="connsiteY893" fmla="*/ 339033 h 448608"/>
              <a:gd name="connsiteX894" fmla="*/ 268281 w 1223485"/>
              <a:gd name="connsiteY894" fmla="*/ 337499 h 448608"/>
              <a:gd name="connsiteX895" fmla="*/ 269091 w 1223485"/>
              <a:gd name="connsiteY895" fmla="*/ 336194 h 448608"/>
              <a:gd name="connsiteX896" fmla="*/ 270748 w 1223485"/>
              <a:gd name="connsiteY896" fmla="*/ 334718 h 448608"/>
              <a:gd name="connsiteX897" fmla="*/ 271700 w 1223485"/>
              <a:gd name="connsiteY897" fmla="*/ 334461 h 448608"/>
              <a:gd name="connsiteX898" fmla="*/ 272129 w 1223485"/>
              <a:gd name="connsiteY898" fmla="*/ 336775 h 448608"/>
              <a:gd name="connsiteX899" fmla="*/ 272605 w 1223485"/>
              <a:gd name="connsiteY899" fmla="*/ 337233 h 448608"/>
              <a:gd name="connsiteX900" fmla="*/ 274072 w 1223485"/>
              <a:gd name="connsiteY900" fmla="*/ 337737 h 448608"/>
              <a:gd name="connsiteX901" fmla="*/ 274711 w 1223485"/>
              <a:gd name="connsiteY901" fmla="*/ 337595 h 448608"/>
              <a:gd name="connsiteX902" fmla="*/ 277301 w 1223485"/>
              <a:gd name="connsiteY902" fmla="*/ 334642 h 448608"/>
              <a:gd name="connsiteX903" fmla="*/ 278025 w 1223485"/>
              <a:gd name="connsiteY903" fmla="*/ 333184 h 448608"/>
              <a:gd name="connsiteX904" fmla="*/ 279282 w 1223485"/>
              <a:gd name="connsiteY904" fmla="*/ 329251 h 448608"/>
              <a:gd name="connsiteX905" fmla="*/ 280654 w 1223485"/>
              <a:gd name="connsiteY905" fmla="*/ 330013 h 448608"/>
              <a:gd name="connsiteX906" fmla="*/ 282025 w 1223485"/>
              <a:gd name="connsiteY906" fmla="*/ 329546 h 448608"/>
              <a:gd name="connsiteX907" fmla="*/ 282816 w 1223485"/>
              <a:gd name="connsiteY907" fmla="*/ 328917 h 448608"/>
              <a:gd name="connsiteX908" fmla="*/ 284997 w 1223485"/>
              <a:gd name="connsiteY908" fmla="*/ 319821 h 448608"/>
              <a:gd name="connsiteX909" fmla="*/ 286807 w 1223485"/>
              <a:gd name="connsiteY909" fmla="*/ 317164 h 448608"/>
              <a:gd name="connsiteX910" fmla="*/ 289284 w 1223485"/>
              <a:gd name="connsiteY910" fmla="*/ 314963 h 448608"/>
              <a:gd name="connsiteX911" fmla="*/ 290522 w 1223485"/>
              <a:gd name="connsiteY911" fmla="*/ 314420 h 448608"/>
              <a:gd name="connsiteX912" fmla="*/ 292951 w 1223485"/>
              <a:gd name="connsiteY912" fmla="*/ 315773 h 448608"/>
              <a:gd name="connsiteX913" fmla="*/ 297875 w 1223485"/>
              <a:gd name="connsiteY913" fmla="*/ 316287 h 448608"/>
              <a:gd name="connsiteX914" fmla="*/ 300799 w 1223485"/>
              <a:gd name="connsiteY914" fmla="*/ 317182 h 448608"/>
              <a:gd name="connsiteX915" fmla="*/ 303733 w 1223485"/>
              <a:gd name="connsiteY915" fmla="*/ 317297 h 448608"/>
              <a:gd name="connsiteX916" fmla="*/ 306600 w 1223485"/>
              <a:gd name="connsiteY916" fmla="*/ 317735 h 448608"/>
              <a:gd name="connsiteX917" fmla="*/ 310591 w 1223485"/>
              <a:gd name="connsiteY917" fmla="*/ 319335 h 448608"/>
              <a:gd name="connsiteX918" fmla="*/ 312001 w 1223485"/>
              <a:gd name="connsiteY918" fmla="*/ 319164 h 448608"/>
              <a:gd name="connsiteX919" fmla="*/ 313430 w 1223485"/>
              <a:gd name="connsiteY919" fmla="*/ 318668 h 448608"/>
              <a:gd name="connsiteX920" fmla="*/ 315573 w 1223485"/>
              <a:gd name="connsiteY920" fmla="*/ 316925 h 448608"/>
              <a:gd name="connsiteX921" fmla="*/ 316506 w 1223485"/>
              <a:gd name="connsiteY921" fmla="*/ 314144 h 448608"/>
              <a:gd name="connsiteX922" fmla="*/ 319592 w 1223485"/>
              <a:gd name="connsiteY922" fmla="*/ 315554 h 448608"/>
              <a:gd name="connsiteX923" fmla="*/ 324135 w 1223485"/>
              <a:gd name="connsiteY923" fmla="*/ 316116 h 448608"/>
              <a:gd name="connsiteX924" fmla="*/ 325241 w 1223485"/>
              <a:gd name="connsiteY924" fmla="*/ 316954 h 448608"/>
              <a:gd name="connsiteX925" fmla="*/ 771058 w 1223485"/>
              <a:gd name="connsiteY925" fmla="*/ 316049 h 448608"/>
              <a:gd name="connsiteX926" fmla="*/ 770820 w 1223485"/>
              <a:gd name="connsiteY926" fmla="*/ 317325 h 448608"/>
              <a:gd name="connsiteX927" fmla="*/ 769839 w 1223485"/>
              <a:gd name="connsiteY927" fmla="*/ 315858 h 448608"/>
              <a:gd name="connsiteX928" fmla="*/ 768944 w 1223485"/>
              <a:gd name="connsiteY928" fmla="*/ 315135 h 448608"/>
              <a:gd name="connsiteX929" fmla="*/ 769039 w 1223485"/>
              <a:gd name="connsiteY929" fmla="*/ 313554 h 448608"/>
              <a:gd name="connsiteX930" fmla="*/ 770305 w 1223485"/>
              <a:gd name="connsiteY930" fmla="*/ 314144 h 448608"/>
              <a:gd name="connsiteX931" fmla="*/ 771058 w 1223485"/>
              <a:gd name="connsiteY931" fmla="*/ 316049 h 448608"/>
              <a:gd name="connsiteX932" fmla="*/ 676884 w 1223485"/>
              <a:gd name="connsiteY932" fmla="*/ 324726 h 448608"/>
              <a:gd name="connsiteX933" fmla="*/ 675789 w 1223485"/>
              <a:gd name="connsiteY933" fmla="*/ 329174 h 448608"/>
              <a:gd name="connsiteX934" fmla="*/ 675275 w 1223485"/>
              <a:gd name="connsiteY934" fmla="*/ 327603 h 448608"/>
              <a:gd name="connsiteX935" fmla="*/ 675075 w 1223485"/>
              <a:gd name="connsiteY935" fmla="*/ 323535 h 448608"/>
              <a:gd name="connsiteX936" fmla="*/ 674398 w 1223485"/>
              <a:gd name="connsiteY936" fmla="*/ 321555 h 448608"/>
              <a:gd name="connsiteX937" fmla="*/ 674827 w 1223485"/>
              <a:gd name="connsiteY937" fmla="*/ 319278 h 448608"/>
              <a:gd name="connsiteX938" fmla="*/ 674684 w 1223485"/>
              <a:gd name="connsiteY938" fmla="*/ 313439 h 448608"/>
              <a:gd name="connsiteX939" fmla="*/ 675513 w 1223485"/>
              <a:gd name="connsiteY939" fmla="*/ 310744 h 448608"/>
              <a:gd name="connsiteX940" fmla="*/ 677037 w 1223485"/>
              <a:gd name="connsiteY940" fmla="*/ 314172 h 448608"/>
              <a:gd name="connsiteX941" fmla="*/ 677437 w 1223485"/>
              <a:gd name="connsiteY941" fmla="*/ 315916 h 448608"/>
              <a:gd name="connsiteX942" fmla="*/ 676884 w 1223485"/>
              <a:gd name="connsiteY942" fmla="*/ 324726 h 448608"/>
              <a:gd name="connsiteX943" fmla="*/ 468134 w 1223485"/>
              <a:gd name="connsiteY943" fmla="*/ 311706 h 448608"/>
              <a:gd name="connsiteX944" fmla="*/ 467563 w 1223485"/>
              <a:gd name="connsiteY944" fmla="*/ 312658 h 448608"/>
              <a:gd name="connsiteX945" fmla="*/ 464991 w 1223485"/>
              <a:gd name="connsiteY945" fmla="*/ 312582 h 448608"/>
              <a:gd name="connsiteX946" fmla="*/ 464562 w 1223485"/>
              <a:gd name="connsiteY946" fmla="*/ 311515 h 448608"/>
              <a:gd name="connsiteX947" fmla="*/ 466239 w 1223485"/>
              <a:gd name="connsiteY947" fmla="*/ 309572 h 448608"/>
              <a:gd name="connsiteX948" fmla="*/ 467344 w 1223485"/>
              <a:gd name="connsiteY948" fmla="*/ 309448 h 448608"/>
              <a:gd name="connsiteX949" fmla="*/ 468335 w 1223485"/>
              <a:gd name="connsiteY949" fmla="*/ 310162 h 448608"/>
              <a:gd name="connsiteX950" fmla="*/ 468134 w 1223485"/>
              <a:gd name="connsiteY950" fmla="*/ 311706 h 448608"/>
              <a:gd name="connsiteX951" fmla="*/ 1005116 w 1223485"/>
              <a:gd name="connsiteY951" fmla="*/ 312763 h 448608"/>
              <a:gd name="connsiteX952" fmla="*/ 1003487 w 1223485"/>
              <a:gd name="connsiteY952" fmla="*/ 315335 h 448608"/>
              <a:gd name="connsiteX953" fmla="*/ 1002382 w 1223485"/>
              <a:gd name="connsiteY953" fmla="*/ 314430 h 448608"/>
              <a:gd name="connsiteX954" fmla="*/ 1001763 w 1223485"/>
              <a:gd name="connsiteY954" fmla="*/ 314420 h 448608"/>
              <a:gd name="connsiteX955" fmla="*/ 1001382 w 1223485"/>
              <a:gd name="connsiteY955" fmla="*/ 312906 h 448608"/>
              <a:gd name="connsiteX956" fmla="*/ 1001763 w 1223485"/>
              <a:gd name="connsiteY956" fmla="*/ 309781 h 448608"/>
              <a:gd name="connsiteX957" fmla="*/ 1000391 w 1223485"/>
              <a:gd name="connsiteY957" fmla="*/ 306267 h 448608"/>
              <a:gd name="connsiteX958" fmla="*/ 1002192 w 1223485"/>
              <a:gd name="connsiteY958" fmla="*/ 306314 h 448608"/>
              <a:gd name="connsiteX959" fmla="*/ 1002696 w 1223485"/>
              <a:gd name="connsiteY959" fmla="*/ 307362 h 448608"/>
              <a:gd name="connsiteX960" fmla="*/ 1003268 w 1223485"/>
              <a:gd name="connsiteY960" fmla="*/ 307715 h 448608"/>
              <a:gd name="connsiteX961" fmla="*/ 1005049 w 1223485"/>
              <a:gd name="connsiteY961" fmla="*/ 311105 h 448608"/>
              <a:gd name="connsiteX962" fmla="*/ 1005116 w 1223485"/>
              <a:gd name="connsiteY962" fmla="*/ 312763 h 448608"/>
              <a:gd name="connsiteX963" fmla="*/ 1056970 w 1223485"/>
              <a:gd name="connsiteY963" fmla="*/ 308924 h 448608"/>
              <a:gd name="connsiteX964" fmla="*/ 1056761 w 1223485"/>
              <a:gd name="connsiteY964" fmla="*/ 309953 h 448608"/>
              <a:gd name="connsiteX965" fmla="*/ 1056741 w 1223485"/>
              <a:gd name="connsiteY965" fmla="*/ 311848 h 448608"/>
              <a:gd name="connsiteX966" fmla="*/ 1057189 w 1223485"/>
              <a:gd name="connsiteY966" fmla="*/ 313611 h 448608"/>
              <a:gd name="connsiteX967" fmla="*/ 1056046 w 1223485"/>
              <a:gd name="connsiteY967" fmla="*/ 315401 h 448608"/>
              <a:gd name="connsiteX968" fmla="*/ 1057113 w 1223485"/>
              <a:gd name="connsiteY968" fmla="*/ 318078 h 448608"/>
              <a:gd name="connsiteX969" fmla="*/ 1057275 w 1223485"/>
              <a:gd name="connsiteY969" fmla="*/ 319411 h 448608"/>
              <a:gd name="connsiteX970" fmla="*/ 1057208 w 1223485"/>
              <a:gd name="connsiteY970" fmla="*/ 321297 h 448608"/>
              <a:gd name="connsiteX971" fmla="*/ 1056913 w 1223485"/>
              <a:gd name="connsiteY971" fmla="*/ 322145 h 448608"/>
              <a:gd name="connsiteX972" fmla="*/ 1056103 w 1223485"/>
              <a:gd name="connsiteY972" fmla="*/ 324621 h 448608"/>
              <a:gd name="connsiteX973" fmla="*/ 1055294 w 1223485"/>
              <a:gd name="connsiteY973" fmla="*/ 325507 h 448608"/>
              <a:gd name="connsiteX974" fmla="*/ 1054684 w 1223485"/>
              <a:gd name="connsiteY974" fmla="*/ 325755 h 448608"/>
              <a:gd name="connsiteX975" fmla="*/ 1054065 w 1223485"/>
              <a:gd name="connsiteY975" fmla="*/ 326507 h 448608"/>
              <a:gd name="connsiteX976" fmla="*/ 1048807 w 1223485"/>
              <a:gd name="connsiteY976" fmla="*/ 325698 h 448608"/>
              <a:gd name="connsiteX977" fmla="*/ 1046540 w 1223485"/>
              <a:gd name="connsiteY977" fmla="*/ 323974 h 448608"/>
              <a:gd name="connsiteX978" fmla="*/ 1044511 w 1223485"/>
              <a:gd name="connsiteY978" fmla="*/ 322116 h 448608"/>
              <a:gd name="connsiteX979" fmla="*/ 1044083 w 1223485"/>
              <a:gd name="connsiteY979" fmla="*/ 321335 h 448608"/>
              <a:gd name="connsiteX980" fmla="*/ 1041702 w 1223485"/>
              <a:gd name="connsiteY980" fmla="*/ 319164 h 448608"/>
              <a:gd name="connsiteX981" fmla="*/ 1041149 w 1223485"/>
              <a:gd name="connsiteY981" fmla="*/ 318430 h 448608"/>
              <a:gd name="connsiteX982" fmla="*/ 1041102 w 1223485"/>
              <a:gd name="connsiteY982" fmla="*/ 317268 h 448608"/>
              <a:gd name="connsiteX983" fmla="*/ 1043025 w 1223485"/>
              <a:gd name="connsiteY983" fmla="*/ 316973 h 448608"/>
              <a:gd name="connsiteX984" fmla="*/ 1045083 w 1223485"/>
              <a:gd name="connsiteY984" fmla="*/ 317011 h 448608"/>
              <a:gd name="connsiteX985" fmla="*/ 1044987 w 1223485"/>
              <a:gd name="connsiteY985" fmla="*/ 315973 h 448608"/>
              <a:gd name="connsiteX986" fmla="*/ 1046178 w 1223485"/>
              <a:gd name="connsiteY986" fmla="*/ 312296 h 448608"/>
              <a:gd name="connsiteX987" fmla="*/ 1043054 w 1223485"/>
              <a:gd name="connsiteY987" fmla="*/ 309934 h 448608"/>
              <a:gd name="connsiteX988" fmla="*/ 1042502 w 1223485"/>
              <a:gd name="connsiteY988" fmla="*/ 308943 h 448608"/>
              <a:gd name="connsiteX989" fmla="*/ 1043616 w 1223485"/>
              <a:gd name="connsiteY989" fmla="*/ 308277 h 448608"/>
              <a:gd name="connsiteX990" fmla="*/ 1046130 w 1223485"/>
              <a:gd name="connsiteY990" fmla="*/ 309096 h 448608"/>
              <a:gd name="connsiteX991" fmla="*/ 1049207 w 1223485"/>
              <a:gd name="connsiteY991" fmla="*/ 304952 h 448608"/>
              <a:gd name="connsiteX992" fmla="*/ 1050112 w 1223485"/>
              <a:gd name="connsiteY992" fmla="*/ 304086 h 448608"/>
              <a:gd name="connsiteX993" fmla="*/ 1050550 w 1223485"/>
              <a:gd name="connsiteY993" fmla="*/ 301780 h 448608"/>
              <a:gd name="connsiteX994" fmla="*/ 1052274 w 1223485"/>
              <a:gd name="connsiteY994" fmla="*/ 301485 h 448608"/>
              <a:gd name="connsiteX995" fmla="*/ 1053493 w 1223485"/>
              <a:gd name="connsiteY995" fmla="*/ 301780 h 448608"/>
              <a:gd name="connsiteX996" fmla="*/ 1054284 w 1223485"/>
              <a:gd name="connsiteY996" fmla="*/ 303219 h 448608"/>
              <a:gd name="connsiteX997" fmla="*/ 1054598 w 1223485"/>
              <a:gd name="connsiteY997" fmla="*/ 304467 h 448608"/>
              <a:gd name="connsiteX998" fmla="*/ 1054265 w 1223485"/>
              <a:gd name="connsiteY998" fmla="*/ 305590 h 448608"/>
              <a:gd name="connsiteX999" fmla="*/ 1055741 w 1223485"/>
              <a:gd name="connsiteY999" fmla="*/ 306171 h 448608"/>
              <a:gd name="connsiteX1000" fmla="*/ 1056970 w 1223485"/>
              <a:gd name="connsiteY1000" fmla="*/ 308924 h 448608"/>
              <a:gd name="connsiteX1001" fmla="*/ 1008307 w 1223485"/>
              <a:gd name="connsiteY1001" fmla="*/ 314134 h 448608"/>
              <a:gd name="connsiteX1002" fmla="*/ 1006126 w 1223485"/>
              <a:gd name="connsiteY1002" fmla="*/ 316430 h 448608"/>
              <a:gd name="connsiteX1003" fmla="*/ 1008173 w 1223485"/>
              <a:gd name="connsiteY1003" fmla="*/ 311020 h 448608"/>
              <a:gd name="connsiteX1004" fmla="*/ 1008602 w 1223485"/>
              <a:gd name="connsiteY1004" fmla="*/ 308277 h 448608"/>
              <a:gd name="connsiteX1005" fmla="*/ 1010507 w 1223485"/>
              <a:gd name="connsiteY1005" fmla="*/ 306648 h 448608"/>
              <a:gd name="connsiteX1006" fmla="*/ 1013336 w 1223485"/>
              <a:gd name="connsiteY1006" fmla="*/ 298361 h 448608"/>
              <a:gd name="connsiteX1007" fmla="*/ 1013965 w 1223485"/>
              <a:gd name="connsiteY1007" fmla="*/ 298552 h 448608"/>
              <a:gd name="connsiteX1008" fmla="*/ 1014889 w 1223485"/>
              <a:gd name="connsiteY1008" fmla="*/ 299361 h 448608"/>
              <a:gd name="connsiteX1009" fmla="*/ 1013470 w 1223485"/>
              <a:gd name="connsiteY1009" fmla="*/ 305438 h 448608"/>
              <a:gd name="connsiteX1010" fmla="*/ 1009497 w 1223485"/>
              <a:gd name="connsiteY1010" fmla="*/ 309705 h 448608"/>
              <a:gd name="connsiteX1011" fmla="*/ 1008307 w 1223485"/>
              <a:gd name="connsiteY1011" fmla="*/ 314134 h 448608"/>
              <a:gd name="connsiteX1012" fmla="*/ 191405 w 1223485"/>
              <a:gd name="connsiteY1012" fmla="*/ 302838 h 448608"/>
              <a:gd name="connsiteX1013" fmla="*/ 189223 w 1223485"/>
              <a:gd name="connsiteY1013" fmla="*/ 302971 h 448608"/>
              <a:gd name="connsiteX1014" fmla="*/ 185204 w 1223485"/>
              <a:gd name="connsiteY1014" fmla="*/ 299695 h 448608"/>
              <a:gd name="connsiteX1015" fmla="*/ 184547 w 1223485"/>
              <a:gd name="connsiteY1015" fmla="*/ 298685 h 448608"/>
              <a:gd name="connsiteX1016" fmla="*/ 185680 w 1223485"/>
              <a:gd name="connsiteY1016" fmla="*/ 297713 h 448608"/>
              <a:gd name="connsiteX1017" fmla="*/ 186890 w 1223485"/>
              <a:gd name="connsiteY1017" fmla="*/ 297780 h 448608"/>
              <a:gd name="connsiteX1018" fmla="*/ 191519 w 1223485"/>
              <a:gd name="connsiteY1018" fmla="*/ 299847 h 448608"/>
              <a:gd name="connsiteX1019" fmla="*/ 192424 w 1223485"/>
              <a:gd name="connsiteY1019" fmla="*/ 300866 h 448608"/>
              <a:gd name="connsiteX1020" fmla="*/ 191405 w 1223485"/>
              <a:gd name="connsiteY1020" fmla="*/ 302838 h 448608"/>
              <a:gd name="connsiteX1021" fmla="*/ 759704 w 1223485"/>
              <a:gd name="connsiteY1021" fmla="*/ 297313 h 448608"/>
              <a:gd name="connsiteX1022" fmla="*/ 759600 w 1223485"/>
              <a:gd name="connsiteY1022" fmla="*/ 300018 h 448608"/>
              <a:gd name="connsiteX1023" fmla="*/ 758533 w 1223485"/>
              <a:gd name="connsiteY1023" fmla="*/ 299866 h 448608"/>
              <a:gd name="connsiteX1024" fmla="*/ 757657 w 1223485"/>
              <a:gd name="connsiteY1024" fmla="*/ 298913 h 448608"/>
              <a:gd name="connsiteX1025" fmla="*/ 757418 w 1223485"/>
              <a:gd name="connsiteY1025" fmla="*/ 298018 h 448608"/>
              <a:gd name="connsiteX1026" fmla="*/ 757466 w 1223485"/>
              <a:gd name="connsiteY1026" fmla="*/ 297294 h 448608"/>
              <a:gd name="connsiteX1027" fmla="*/ 757942 w 1223485"/>
              <a:gd name="connsiteY1027" fmla="*/ 296723 h 448608"/>
              <a:gd name="connsiteX1028" fmla="*/ 759704 w 1223485"/>
              <a:gd name="connsiteY1028" fmla="*/ 297313 h 448608"/>
              <a:gd name="connsiteX1029" fmla="*/ 717375 w 1223485"/>
              <a:gd name="connsiteY1029" fmla="*/ 301752 h 448608"/>
              <a:gd name="connsiteX1030" fmla="*/ 715670 w 1223485"/>
              <a:gd name="connsiteY1030" fmla="*/ 302466 h 448608"/>
              <a:gd name="connsiteX1031" fmla="*/ 712460 w 1223485"/>
              <a:gd name="connsiteY1031" fmla="*/ 299418 h 448608"/>
              <a:gd name="connsiteX1032" fmla="*/ 711098 w 1223485"/>
              <a:gd name="connsiteY1032" fmla="*/ 296904 h 448608"/>
              <a:gd name="connsiteX1033" fmla="*/ 711422 w 1223485"/>
              <a:gd name="connsiteY1033" fmla="*/ 295485 h 448608"/>
              <a:gd name="connsiteX1034" fmla="*/ 712384 w 1223485"/>
              <a:gd name="connsiteY1034" fmla="*/ 294246 h 448608"/>
              <a:gd name="connsiteX1035" fmla="*/ 712841 w 1223485"/>
              <a:gd name="connsiteY1035" fmla="*/ 293932 h 448608"/>
              <a:gd name="connsiteX1036" fmla="*/ 712641 w 1223485"/>
              <a:gd name="connsiteY1036" fmla="*/ 292637 h 448608"/>
              <a:gd name="connsiteX1037" fmla="*/ 713908 w 1223485"/>
              <a:gd name="connsiteY1037" fmla="*/ 292008 h 448608"/>
              <a:gd name="connsiteX1038" fmla="*/ 715299 w 1223485"/>
              <a:gd name="connsiteY1038" fmla="*/ 292094 h 448608"/>
              <a:gd name="connsiteX1039" fmla="*/ 716213 w 1223485"/>
              <a:gd name="connsiteY1039" fmla="*/ 293837 h 448608"/>
              <a:gd name="connsiteX1040" fmla="*/ 717309 w 1223485"/>
              <a:gd name="connsiteY1040" fmla="*/ 294313 h 448608"/>
              <a:gd name="connsiteX1041" fmla="*/ 717871 w 1223485"/>
              <a:gd name="connsiteY1041" fmla="*/ 295980 h 448608"/>
              <a:gd name="connsiteX1042" fmla="*/ 717375 w 1223485"/>
              <a:gd name="connsiteY1042" fmla="*/ 301752 h 448608"/>
              <a:gd name="connsiteX1043" fmla="*/ 733463 w 1223485"/>
              <a:gd name="connsiteY1043" fmla="*/ 297256 h 448608"/>
              <a:gd name="connsiteX1044" fmla="*/ 732777 w 1223485"/>
              <a:gd name="connsiteY1044" fmla="*/ 299028 h 448608"/>
              <a:gd name="connsiteX1045" fmla="*/ 731301 w 1223485"/>
              <a:gd name="connsiteY1045" fmla="*/ 300409 h 448608"/>
              <a:gd name="connsiteX1046" fmla="*/ 730119 w 1223485"/>
              <a:gd name="connsiteY1046" fmla="*/ 300514 h 448608"/>
              <a:gd name="connsiteX1047" fmla="*/ 728881 w 1223485"/>
              <a:gd name="connsiteY1047" fmla="*/ 300228 h 448608"/>
              <a:gd name="connsiteX1048" fmla="*/ 726700 w 1223485"/>
              <a:gd name="connsiteY1048" fmla="*/ 299028 h 448608"/>
              <a:gd name="connsiteX1049" fmla="*/ 726138 w 1223485"/>
              <a:gd name="connsiteY1049" fmla="*/ 300294 h 448608"/>
              <a:gd name="connsiteX1050" fmla="*/ 724414 w 1223485"/>
              <a:gd name="connsiteY1050" fmla="*/ 300238 h 448608"/>
              <a:gd name="connsiteX1051" fmla="*/ 723786 w 1223485"/>
              <a:gd name="connsiteY1051" fmla="*/ 298599 h 448608"/>
              <a:gd name="connsiteX1052" fmla="*/ 725014 w 1223485"/>
              <a:gd name="connsiteY1052" fmla="*/ 293751 h 448608"/>
              <a:gd name="connsiteX1053" fmla="*/ 726805 w 1223485"/>
              <a:gd name="connsiteY1053" fmla="*/ 291941 h 448608"/>
              <a:gd name="connsiteX1054" fmla="*/ 726634 w 1223485"/>
              <a:gd name="connsiteY1054" fmla="*/ 290036 h 448608"/>
              <a:gd name="connsiteX1055" fmla="*/ 725148 w 1223485"/>
              <a:gd name="connsiteY1055" fmla="*/ 285988 h 448608"/>
              <a:gd name="connsiteX1056" fmla="*/ 726071 w 1223485"/>
              <a:gd name="connsiteY1056" fmla="*/ 283873 h 448608"/>
              <a:gd name="connsiteX1057" fmla="*/ 730234 w 1223485"/>
              <a:gd name="connsiteY1057" fmla="*/ 282273 h 448608"/>
              <a:gd name="connsiteX1058" fmla="*/ 733863 w 1223485"/>
              <a:gd name="connsiteY1058" fmla="*/ 280321 h 448608"/>
              <a:gd name="connsiteX1059" fmla="*/ 734977 w 1223485"/>
              <a:gd name="connsiteY1059" fmla="*/ 279921 h 448608"/>
              <a:gd name="connsiteX1060" fmla="*/ 735987 w 1223485"/>
              <a:gd name="connsiteY1060" fmla="*/ 281426 h 448608"/>
              <a:gd name="connsiteX1061" fmla="*/ 736530 w 1223485"/>
              <a:gd name="connsiteY1061" fmla="*/ 288322 h 448608"/>
              <a:gd name="connsiteX1062" fmla="*/ 732634 w 1223485"/>
              <a:gd name="connsiteY1062" fmla="*/ 293779 h 448608"/>
              <a:gd name="connsiteX1063" fmla="*/ 733463 w 1223485"/>
              <a:gd name="connsiteY1063" fmla="*/ 297256 h 448608"/>
              <a:gd name="connsiteX1064" fmla="*/ 747760 w 1223485"/>
              <a:gd name="connsiteY1064" fmla="*/ 278111 h 448608"/>
              <a:gd name="connsiteX1065" fmla="*/ 748379 w 1223485"/>
              <a:gd name="connsiteY1065" fmla="*/ 283845 h 448608"/>
              <a:gd name="connsiteX1066" fmla="*/ 748179 w 1223485"/>
              <a:gd name="connsiteY1066" fmla="*/ 285350 h 448608"/>
              <a:gd name="connsiteX1067" fmla="*/ 746674 w 1223485"/>
              <a:gd name="connsiteY1067" fmla="*/ 283150 h 448608"/>
              <a:gd name="connsiteX1068" fmla="*/ 746131 w 1223485"/>
              <a:gd name="connsiteY1068" fmla="*/ 282712 h 448608"/>
              <a:gd name="connsiteX1069" fmla="*/ 745712 w 1223485"/>
              <a:gd name="connsiteY1069" fmla="*/ 283150 h 448608"/>
              <a:gd name="connsiteX1070" fmla="*/ 745178 w 1223485"/>
              <a:gd name="connsiteY1070" fmla="*/ 283388 h 448608"/>
              <a:gd name="connsiteX1071" fmla="*/ 744417 w 1223485"/>
              <a:gd name="connsiteY1071" fmla="*/ 283369 h 448608"/>
              <a:gd name="connsiteX1072" fmla="*/ 743426 w 1223485"/>
              <a:gd name="connsiteY1072" fmla="*/ 285588 h 448608"/>
              <a:gd name="connsiteX1073" fmla="*/ 743331 w 1223485"/>
              <a:gd name="connsiteY1073" fmla="*/ 287684 h 448608"/>
              <a:gd name="connsiteX1074" fmla="*/ 742579 w 1223485"/>
              <a:gd name="connsiteY1074" fmla="*/ 289084 h 448608"/>
              <a:gd name="connsiteX1075" fmla="*/ 742188 w 1223485"/>
              <a:gd name="connsiteY1075" fmla="*/ 293761 h 448608"/>
              <a:gd name="connsiteX1076" fmla="*/ 742436 w 1223485"/>
              <a:gd name="connsiteY1076" fmla="*/ 295018 h 448608"/>
              <a:gd name="connsiteX1077" fmla="*/ 743598 w 1223485"/>
              <a:gd name="connsiteY1077" fmla="*/ 294399 h 448608"/>
              <a:gd name="connsiteX1078" fmla="*/ 744312 w 1223485"/>
              <a:gd name="connsiteY1078" fmla="*/ 294237 h 448608"/>
              <a:gd name="connsiteX1079" fmla="*/ 746941 w 1223485"/>
              <a:gd name="connsiteY1079" fmla="*/ 296037 h 448608"/>
              <a:gd name="connsiteX1080" fmla="*/ 748332 w 1223485"/>
              <a:gd name="connsiteY1080" fmla="*/ 297351 h 448608"/>
              <a:gd name="connsiteX1081" fmla="*/ 747941 w 1223485"/>
              <a:gd name="connsiteY1081" fmla="*/ 298942 h 448608"/>
              <a:gd name="connsiteX1082" fmla="*/ 746160 w 1223485"/>
              <a:gd name="connsiteY1082" fmla="*/ 300542 h 448608"/>
              <a:gd name="connsiteX1083" fmla="*/ 744093 w 1223485"/>
              <a:gd name="connsiteY1083" fmla="*/ 301238 h 448608"/>
              <a:gd name="connsiteX1084" fmla="*/ 742549 w 1223485"/>
              <a:gd name="connsiteY1084" fmla="*/ 300552 h 448608"/>
              <a:gd name="connsiteX1085" fmla="*/ 742093 w 1223485"/>
              <a:gd name="connsiteY1085" fmla="*/ 300876 h 448608"/>
              <a:gd name="connsiteX1086" fmla="*/ 741178 w 1223485"/>
              <a:gd name="connsiteY1086" fmla="*/ 301695 h 448608"/>
              <a:gd name="connsiteX1087" fmla="*/ 740493 w 1223485"/>
              <a:gd name="connsiteY1087" fmla="*/ 302781 h 448608"/>
              <a:gd name="connsiteX1088" fmla="*/ 740693 w 1223485"/>
              <a:gd name="connsiteY1088" fmla="*/ 303895 h 448608"/>
              <a:gd name="connsiteX1089" fmla="*/ 738931 w 1223485"/>
              <a:gd name="connsiteY1089" fmla="*/ 307067 h 448608"/>
              <a:gd name="connsiteX1090" fmla="*/ 737911 w 1223485"/>
              <a:gd name="connsiteY1090" fmla="*/ 307962 h 448608"/>
              <a:gd name="connsiteX1091" fmla="*/ 735796 w 1223485"/>
              <a:gd name="connsiteY1091" fmla="*/ 306991 h 448608"/>
              <a:gd name="connsiteX1092" fmla="*/ 734492 w 1223485"/>
              <a:gd name="connsiteY1092" fmla="*/ 307819 h 448608"/>
              <a:gd name="connsiteX1093" fmla="*/ 733444 w 1223485"/>
              <a:gd name="connsiteY1093" fmla="*/ 307743 h 448608"/>
              <a:gd name="connsiteX1094" fmla="*/ 731834 w 1223485"/>
              <a:gd name="connsiteY1094" fmla="*/ 304571 h 448608"/>
              <a:gd name="connsiteX1095" fmla="*/ 731882 w 1223485"/>
              <a:gd name="connsiteY1095" fmla="*/ 303085 h 448608"/>
              <a:gd name="connsiteX1096" fmla="*/ 733367 w 1223485"/>
              <a:gd name="connsiteY1096" fmla="*/ 301419 h 448608"/>
              <a:gd name="connsiteX1097" fmla="*/ 733377 w 1223485"/>
              <a:gd name="connsiteY1097" fmla="*/ 300218 h 448608"/>
              <a:gd name="connsiteX1098" fmla="*/ 734110 w 1223485"/>
              <a:gd name="connsiteY1098" fmla="*/ 298875 h 448608"/>
              <a:gd name="connsiteX1099" fmla="*/ 735749 w 1223485"/>
              <a:gd name="connsiteY1099" fmla="*/ 297037 h 448608"/>
              <a:gd name="connsiteX1100" fmla="*/ 736692 w 1223485"/>
              <a:gd name="connsiteY1100" fmla="*/ 295647 h 448608"/>
              <a:gd name="connsiteX1101" fmla="*/ 736720 w 1223485"/>
              <a:gd name="connsiteY1101" fmla="*/ 294770 h 448608"/>
              <a:gd name="connsiteX1102" fmla="*/ 737416 w 1223485"/>
              <a:gd name="connsiteY1102" fmla="*/ 291436 h 448608"/>
              <a:gd name="connsiteX1103" fmla="*/ 737682 w 1223485"/>
              <a:gd name="connsiteY1103" fmla="*/ 290046 h 448608"/>
              <a:gd name="connsiteX1104" fmla="*/ 738158 w 1223485"/>
              <a:gd name="connsiteY1104" fmla="*/ 288569 h 448608"/>
              <a:gd name="connsiteX1105" fmla="*/ 738901 w 1223485"/>
              <a:gd name="connsiteY1105" fmla="*/ 285550 h 448608"/>
              <a:gd name="connsiteX1106" fmla="*/ 739007 w 1223485"/>
              <a:gd name="connsiteY1106" fmla="*/ 279873 h 448608"/>
              <a:gd name="connsiteX1107" fmla="*/ 741512 w 1223485"/>
              <a:gd name="connsiteY1107" fmla="*/ 275196 h 448608"/>
              <a:gd name="connsiteX1108" fmla="*/ 743959 w 1223485"/>
              <a:gd name="connsiteY1108" fmla="*/ 273920 h 448608"/>
              <a:gd name="connsiteX1109" fmla="*/ 744931 w 1223485"/>
              <a:gd name="connsiteY1109" fmla="*/ 273710 h 448608"/>
              <a:gd name="connsiteX1110" fmla="*/ 744778 w 1223485"/>
              <a:gd name="connsiteY1110" fmla="*/ 274958 h 448608"/>
              <a:gd name="connsiteX1111" fmla="*/ 747760 w 1223485"/>
              <a:gd name="connsiteY1111" fmla="*/ 278111 h 448608"/>
              <a:gd name="connsiteX1112" fmla="*/ 1025528 w 1223485"/>
              <a:gd name="connsiteY1112" fmla="*/ 269986 h 448608"/>
              <a:gd name="connsiteX1113" fmla="*/ 1026900 w 1223485"/>
              <a:gd name="connsiteY1113" fmla="*/ 271405 h 448608"/>
              <a:gd name="connsiteX1114" fmla="*/ 1023718 w 1223485"/>
              <a:gd name="connsiteY1114" fmla="*/ 270291 h 448608"/>
              <a:gd name="connsiteX1115" fmla="*/ 1019165 w 1223485"/>
              <a:gd name="connsiteY1115" fmla="*/ 267957 h 448608"/>
              <a:gd name="connsiteX1116" fmla="*/ 1018851 w 1223485"/>
              <a:gd name="connsiteY1116" fmla="*/ 266395 h 448608"/>
              <a:gd name="connsiteX1117" fmla="*/ 1022680 w 1223485"/>
              <a:gd name="connsiteY1117" fmla="*/ 268757 h 448608"/>
              <a:gd name="connsiteX1118" fmla="*/ 1025528 w 1223485"/>
              <a:gd name="connsiteY1118" fmla="*/ 269986 h 448608"/>
              <a:gd name="connsiteX1119" fmla="*/ 749427 w 1223485"/>
              <a:gd name="connsiteY1119" fmla="*/ 266443 h 448608"/>
              <a:gd name="connsiteX1120" fmla="*/ 746817 w 1223485"/>
              <a:gd name="connsiteY1120" fmla="*/ 269643 h 448608"/>
              <a:gd name="connsiteX1121" fmla="*/ 744998 w 1223485"/>
              <a:gd name="connsiteY1121" fmla="*/ 269481 h 448608"/>
              <a:gd name="connsiteX1122" fmla="*/ 742816 w 1223485"/>
              <a:gd name="connsiteY1122" fmla="*/ 267376 h 448608"/>
              <a:gd name="connsiteX1123" fmla="*/ 742188 w 1223485"/>
              <a:gd name="connsiteY1123" fmla="*/ 265071 h 448608"/>
              <a:gd name="connsiteX1124" fmla="*/ 742131 w 1223485"/>
              <a:gd name="connsiteY1124" fmla="*/ 264233 h 448608"/>
              <a:gd name="connsiteX1125" fmla="*/ 743616 w 1223485"/>
              <a:gd name="connsiteY1125" fmla="*/ 262928 h 448608"/>
              <a:gd name="connsiteX1126" fmla="*/ 748617 w 1223485"/>
              <a:gd name="connsiteY1126" fmla="*/ 263366 h 448608"/>
              <a:gd name="connsiteX1127" fmla="*/ 749560 w 1223485"/>
              <a:gd name="connsiteY1127" fmla="*/ 264528 h 448608"/>
              <a:gd name="connsiteX1128" fmla="*/ 749427 w 1223485"/>
              <a:gd name="connsiteY1128" fmla="*/ 266443 h 448608"/>
              <a:gd name="connsiteX1129" fmla="*/ 891654 w 1223485"/>
              <a:gd name="connsiteY1129" fmla="*/ 252403 h 448608"/>
              <a:gd name="connsiteX1130" fmla="*/ 887092 w 1223485"/>
              <a:gd name="connsiteY1130" fmla="*/ 253794 h 448608"/>
              <a:gd name="connsiteX1131" fmla="*/ 888073 w 1223485"/>
              <a:gd name="connsiteY1131" fmla="*/ 251203 h 448608"/>
              <a:gd name="connsiteX1132" fmla="*/ 888692 w 1223485"/>
              <a:gd name="connsiteY1132" fmla="*/ 250517 h 448608"/>
              <a:gd name="connsiteX1133" fmla="*/ 890949 w 1223485"/>
              <a:gd name="connsiteY1133" fmla="*/ 251222 h 448608"/>
              <a:gd name="connsiteX1134" fmla="*/ 891654 w 1223485"/>
              <a:gd name="connsiteY1134" fmla="*/ 252403 h 448608"/>
              <a:gd name="connsiteX1135" fmla="*/ 883977 w 1223485"/>
              <a:gd name="connsiteY1135" fmla="*/ 254775 h 448608"/>
              <a:gd name="connsiteX1136" fmla="*/ 883291 w 1223485"/>
              <a:gd name="connsiteY1136" fmla="*/ 255746 h 448608"/>
              <a:gd name="connsiteX1137" fmla="*/ 881739 w 1223485"/>
              <a:gd name="connsiteY1137" fmla="*/ 256384 h 448608"/>
              <a:gd name="connsiteX1138" fmla="*/ 880443 w 1223485"/>
              <a:gd name="connsiteY1138" fmla="*/ 256318 h 448608"/>
              <a:gd name="connsiteX1139" fmla="*/ 880863 w 1223485"/>
              <a:gd name="connsiteY1139" fmla="*/ 255384 h 448608"/>
              <a:gd name="connsiteX1140" fmla="*/ 880538 w 1223485"/>
              <a:gd name="connsiteY1140" fmla="*/ 254841 h 448608"/>
              <a:gd name="connsiteX1141" fmla="*/ 879577 w 1223485"/>
              <a:gd name="connsiteY1141" fmla="*/ 255079 h 448608"/>
              <a:gd name="connsiteX1142" fmla="*/ 878005 w 1223485"/>
              <a:gd name="connsiteY1142" fmla="*/ 255832 h 448608"/>
              <a:gd name="connsiteX1143" fmla="*/ 876023 w 1223485"/>
              <a:gd name="connsiteY1143" fmla="*/ 257337 h 448608"/>
              <a:gd name="connsiteX1144" fmla="*/ 874862 w 1223485"/>
              <a:gd name="connsiteY1144" fmla="*/ 256594 h 448608"/>
              <a:gd name="connsiteX1145" fmla="*/ 874614 w 1223485"/>
              <a:gd name="connsiteY1145" fmla="*/ 255432 h 448608"/>
              <a:gd name="connsiteX1146" fmla="*/ 874680 w 1223485"/>
              <a:gd name="connsiteY1146" fmla="*/ 254898 h 448608"/>
              <a:gd name="connsiteX1147" fmla="*/ 877052 w 1223485"/>
              <a:gd name="connsiteY1147" fmla="*/ 252812 h 448608"/>
              <a:gd name="connsiteX1148" fmla="*/ 879805 w 1223485"/>
              <a:gd name="connsiteY1148" fmla="*/ 252451 h 448608"/>
              <a:gd name="connsiteX1149" fmla="*/ 883682 w 1223485"/>
              <a:gd name="connsiteY1149" fmla="*/ 250450 h 448608"/>
              <a:gd name="connsiteX1150" fmla="*/ 885415 w 1223485"/>
              <a:gd name="connsiteY1150" fmla="*/ 250545 h 448608"/>
              <a:gd name="connsiteX1151" fmla="*/ 885006 w 1223485"/>
              <a:gd name="connsiteY1151" fmla="*/ 251812 h 448608"/>
              <a:gd name="connsiteX1152" fmla="*/ 884405 w 1223485"/>
              <a:gd name="connsiteY1152" fmla="*/ 252717 h 448608"/>
              <a:gd name="connsiteX1153" fmla="*/ 884044 w 1223485"/>
              <a:gd name="connsiteY1153" fmla="*/ 253670 h 448608"/>
              <a:gd name="connsiteX1154" fmla="*/ 883977 w 1223485"/>
              <a:gd name="connsiteY1154" fmla="*/ 254775 h 448608"/>
              <a:gd name="connsiteX1155" fmla="*/ 895922 w 1223485"/>
              <a:gd name="connsiteY1155" fmla="*/ 251374 h 448608"/>
              <a:gd name="connsiteX1156" fmla="*/ 895864 w 1223485"/>
              <a:gd name="connsiteY1156" fmla="*/ 252498 h 448608"/>
              <a:gd name="connsiteX1157" fmla="*/ 895674 w 1223485"/>
              <a:gd name="connsiteY1157" fmla="*/ 252851 h 448608"/>
              <a:gd name="connsiteX1158" fmla="*/ 894216 w 1223485"/>
              <a:gd name="connsiteY1158" fmla="*/ 252460 h 448608"/>
              <a:gd name="connsiteX1159" fmla="*/ 893178 w 1223485"/>
              <a:gd name="connsiteY1159" fmla="*/ 252479 h 448608"/>
              <a:gd name="connsiteX1160" fmla="*/ 892254 w 1223485"/>
              <a:gd name="connsiteY1160" fmla="*/ 250450 h 448608"/>
              <a:gd name="connsiteX1161" fmla="*/ 892511 w 1223485"/>
              <a:gd name="connsiteY1161" fmla="*/ 249984 h 448608"/>
              <a:gd name="connsiteX1162" fmla="*/ 894426 w 1223485"/>
              <a:gd name="connsiteY1162" fmla="*/ 250574 h 448608"/>
              <a:gd name="connsiteX1163" fmla="*/ 895140 w 1223485"/>
              <a:gd name="connsiteY1163" fmla="*/ 250774 h 448608"/>
              <a:gd name="connsiteX1164" fmla="*/ 895922 w 1223485"/>
              <a:gd name="connsiteY1164" fmla="*/ 251374 h 448608"/>
              <a:gd name="connsiteX1165" fmla="*/ 567166 w 1223485"/>
              <a:gd name="connsiteY1165" fmla="*/ 249183 h 448608"/>
              <a:gd name="connsiteX1166" fmla="*/ 566185 w 1223485"/>
              <a:gd name="connsiteY1166" fmla="*/ 253765 h 448608"/>
              <a:gd name="connsiteX1167" fmla="*/ 564556 w 1223485"/>
              <a:gd name="connsiteY1167" fmla="*/ 251165 h 448608"/>
              <a:gd name="connsiteX1168" fmla="*/ 566385 w 1223485"/>
              <a:gd name="connsiteY1168" fmla="*/ 248088 h 448608"/>
              <a:gd name="connsiteX1169" fmla="*/ 567233 w 1223485"/>
              <a:gd name="connsiteY1169" fmla="*/ 247469 h 448608"/>
              <a:gd name="connsiteX1170" fmla="*/ 567166 w 1223485"/>
              <a:gd name="connsiteY1170" fmla="*/ 249183 h 448608"/>
              <a:gd name="connsiteX1171" fmla="*/ 866089 w 1223485"/>
              <a:gd name="connsiteY1171" fmla="*/ 245211 h 448608"/>
              <a:gd name="connsiteX1172" fmla="*/ 866699 w 1223485"/>
              <a:gd name="connsiteY1172" fmla="*/ 246393 h 448608"/>
              <a:gd name="connsiteX1173" fmla="*/ 864079 w 1223485"/>
              <a:gd name="connsiteY1173" fmla="*/ 245650 h 448608"/>
              <a:gd name="connsiteX1174" fmla="*/ 862917 w 1223485"/>
              <a:gd name="connsiteY1174" fmla="*/ 244507 h 448608"/>
              <a:gd name="connsiteX1175" fmla="*/ 864060 w 1223485"/>
              <a:gd name="connsiteY1175" fmla="*/ 243792 h 448608"/>
              <a:gd name="connsiteX1176" fmla="*/ 864698 w 1223485"/>
              <a:gd name="connsiteY1176" fmla="*/ 243602 h 448608"/>
              <a:gd name="connsiteX1177" fmla="*/ 866089 w 1223485"/>
              <a:gd name="connsiteY1177" fmla="*/ 245211 h 448608"/>
              <a:gd name="connsiteX1178" fmla="*/ 563946 w 1223485"/>
              <a:gd name="connsiteY1178" fmla="*/ 259928 h 448608"/>
              <a:gd name="connsiteX1179" fmla="*/ 558336 w 1223485"/>
              <a:gd name="connsiteY1179" fmla="*/ 264881 h 448608"/>
              <a:gd name="connsiteX1180" fmla="*/ 557403 w 1223485"/>
              <a:gd name="connsiteY1180" fmla="*/ 263623 h 448608"/>
              <a:gd name="connsiteX1181" fmla="*/ 557889 w 1223485"/>
              <a:gd name="connsiteY1181" fmla="*/ 258585 h 448608"/>
              <a:gd name="connsiteX1182" fmla="*/ 556327 w 1223485"/>
              <a:gd name="connsiteY1182" fmla="*/ 255451 h 448608"/>
              <a:gd name="connsiteX1183" fmla="*/ 556431 w 1223485"/>
              <a:gd name="connsiteY1183" fmla="*/ 253127 h 448608"/>
              <a:gd name="connsiteX1184" fmla="*/ 557536 w 1223485"/>
              <a:gd name="connsiteY1184" fmla="*/ 249012 h 448608"/>
              <a:gd name="connsiteX1185" fmla="*/ 558975 w 1223485"/>
              <a:gd name="connsiteY1185" fmla="*/ 245859 h 448608"/>
              <a:gd name="connsiteX1186" fmla="*/ 562232 w 1223485"/>
              <a:gd name="connsiteY1186" fmla="*/ 243754 h 448608"/>
              <a:gd name="connsiteX1187" fmla="*/ 563042 w 1223485"/>
              <a:gd name="connsiteY1187" fmla="*/ 243507 h 448608"/>
              <a:gd name="connsiteX1188" fmla="*/ 562842 w 1223485"/>
              <a:gd name="connsiteY1188" fmla="*/ 247326 h 448608"/>
              <a:gd name="connsiteX1189" fmla="*/ 563489 w 1223485"/>
              <a:gd name="connsiteY1189" fmla="*/ 248764 h 448608"/>
              <a:gd name="connsiteX1190" fmla="*/ 563718 w 1223485"/>
              <a:gd name="connsiteY1190" fmla="*/ 249993 h 448608"/>
              <a:gd name="connsiteX1191" fmla="*/ 563375 w 1223485"/>
              <a:gd name="connsiteY1191" fmla="*/ 251050 h 448608"/>
              <a:gd name="connsiteX1192" fmla="*/ 563985 w 1223485"/>
              <a:gd name="connsiteY1192" fmla="*/ 255946 h 448608"/>
              <a:gd name="connsiteX1193" fmla="*/ 564346 w 1223485"/>
              <a:gd name="connsiteY1193" fmla="*/ 257137 h 448608"/>
              <a:gd name="connsiteX1194" fmla="*/ 563556 w 1223485"/>
              <a:gd name="connsiteY1194" fmla="*/ 258680 h 448608"/>
              <a:gd name="connsiteX1195" fmla="*/ 563946 w 1223485"/>
              <a:gd name="connsiteY1195" fmla="*/ 259928 h 448608"/>
              <a:gd name="connsiteX1196" fmla="*/ 846163 w 1223485"/>
              <a:gd name="connsiteY1196" fmla="*/ 239173 h 448608"/>
              <a:gd name="connsiteX1197" fmla="*/ 850563 w 1223485"/>
              <a:gd name="connsiteY1197" fmla="*/ 241249 h 448608"/>
              <a:gd name="connsiteX1198" fmla="*/ 851554 w 1223485"/>
              <a:gd name="connsiteY1198" fmla="*/ 242602 h 448608"/>
              <a:gd name="connsiteX1199" fmla="*/ 852345 w 1223485"/>
              <a:gd name="connsiteY1199" fmla="*/ 244211 h 448608"/>
              <a:gd name="connsiteX1200" fmla="*/ 853211 w 1223485"/>
              <a:gd name="connsiteY1200" fmla="*/ 245097 h 448608"/>
              <a:gd name="connsiteX1201" fmla="*/ 854240 w 1223485"/>
              <a:gd name="connsiteY1201" fmla="*/ 245821 h 448608"/>
              <a:gd name="connsiteX1202" fmla="*/ 855954 w 1223485"/>
              <a:gd name="connsiteY1202" fmla="*/ 247221 h 448608"/>
              <a:gd name="connsiteX1203" fmla="*/ 856402 w 1223485"/>
              <a:gd name="connsiteY1203" fmla="*/ 249355 h 448608"/>
              <a:gd name="connsiteX1204" fmla="*/ 856012 w 1223485"/>
              <a:gd name="connsiteY1204" fmla="*/ 253660 h 448608"/>
              <a:gd name="connsiteX1205" fmla="*/ 854021 w 1223485"/>
              <a:gd name="connsiteY1205" fmla="*/ 254041 h 448608"/>
              <a:gd name="connsiteX1206" fmla="*/ 852154 w 1223485"/>
              <a:gd name="connsiteY1206" fmla="*/ 254670 h 448608"/>
              <a:gd name="connsiteX1207" fmla="*/ 848306 w 1223485"/>
              <a:gd name="connsiteY1207" fmla="*/ 257165 h 448608"/>
              <a:gd name="connsiteX1208" fmla="*/ 846411 w 1223485"/>
              <a:gd name="connsiteY1208" fmla="*/ 257651 h 448608"/>
              <a:gd name="connsiteX1209" fmla="*/ 844382 w 1223485"/>
              <a:gd name="connsiteY1209" fmla="*/ 257823 h 448608"/>
              <a:gd name="connsiteX1210" fmla="*/ 842943 w 1223485"/>
              <a:gd name="connsiteY1210" fmla="*/ 258480 h 448608"/>
              <a:gd name="connsiteX1211" fmla="*/ 841505 w 1223485"/>
              <a:gd name="connsiteY1211" fmla="*/ 258737 h 448608"/>
              <a:gd name="connsiteX1212" fmla="*/ 837762 w 1223485"/>
              <a:gd name="connsiteY1212" fmla="*/ 257356 h 448608"/>
              <a:gd name="connsiteX1213" fmla="*/ 834142 w 1223485"/>
              <a:gd name="connsiteY1213" fmla="*/ 255737 h 448608"/>
              <a:gd name="connsiteX1214" fmla="*/ 828884 w 1223485"/>
              <a:gd name="connsiteY1214" fmla="*/ 252927 h 448608"/>
              <a:gd name="connsiteX1215" fmla="*/ 827913 w 1223485"/>
              <a:gd name="connsiteY1215" fmla="*/ 252241 h 448608"/>
              <a:gd name="connsiteX1216" fmla="*/ 827065 w 1223485"/>
              <a:gd name="connsiteY1216" fmla="*/ 250736 h 448608"/>
              <a:gd name="connsiteX1217" fmla="*/ 824656 w 1223485"/>
              <a:gd name="connsiteY1217" fmla="*/ 248031 h 448608"/>
              <a:gd name="connsiteX1218" fmla="*/ 824055 w 1223485"/>
              <a:gd name="connsiteY1218" fmla="*/ 246297 h 448608"/>
              <a:gd name="connsiteX1219" fmla="*/ 823855 w 1223485"/>
              <a:gd name="connsiteY1219" fmla="*/ 241363 h 448608"/>
              <a:gd name="connsiteX1220" fmla="*/ 824484 w 1223485"/>
              <a:gd name="connsiteY1220" fmla="*/ 240230 h 448608"/>
              <a:gd name="connsiteX1221" fmla="*/ 825493 w 1223485"/>
              <a:gd name="connsiteY1221" fmla="*/ 239630 h 448608"/>
              <a:gd name="connsiteX1222" fmla="*/ 829008 w 1223485"/>
              <a:gd name="connsiteY1222" fmla="*/ 240773 h 448608"/>
              <a:gd name="connsiteX1223" fmla="*/ 831323 w 1223485"/>
              <a:gd name="connsiteY1223" fmla="*/ 239582 h 448608"/>
              <a:gd name="connsiteX1224" fmla="*/ 837971 w 1223485"/>
              <a:gd name="connsiteY1224" fmla="*/ 238573 h 448608"/>
              <a:gd name="connsiteX1225" fmla="*/ 844743 w 1223485"/>
              <a:gd name="connsiteY1225" fmla="*/ 238677 h 448608"/>
              <a:gd name="connsiteX1226" fmla="*/ 846163 w 1223485"/>
              <a:gd name="connsiteY1226" fmla="*/ 239173 h 448608"/>
              <a:gd name="connsiteX1227" fmla="*/ 876290 w 1223485"/>
              <a:gd name="connsiteY1227" fmla="*/ 235144 h 448608"/>
              <a:gd name="connsiteX1228" fmla="*/ 874947 w 1223485"/>
              <a:gd name="connsiteY1228" fmla="*/ 237363 h 448608"/>
              <a:gd name="connsiteX1229" fmla="*/ 872594 w 1223485"/>
              <a:gd name="connsiteY1229" fmla="*/ 237268 h 448608"/>
              <a:gd name="connsiteX1230" fmla="*/ 872185 w 1223485"/>
              <a:gd name="connsiteY1230" fmla="*/ 236953 h 448608"/>
              <a:gd name="connsiteX1231" fmla="*/ 874966 w 1223485"/>
              <a:gd name="connsiteY1231" fmla="*/ 235563 h 448608"/>
              <a:gd name="connsiteX1232" fmla="*/ 876290 w 1223485"/>
              <a:gd name="connsiteY1232" fmla="*/ 235144 h 448608"/>
              <a:gd name="connsiteX1233" fmla="*/ 312210 w 1223485"/>
              <a:gd name="connsiteY1233" fmla="*/ 236972 h 448608"/>
              <a:gd name="connsiteX1234" fmla="*/ 311762 w 1223485"/>
              <a:gd name="connsiteY1234" fmla="*/ 237506 h 448608"/>
              <a:gd name="connsiteX1235" fmla="*/ 310286 w 1223485"/>
              <a:gd name="connsiteY1235" fmla="*/ 237220 h 448608"/>
              <a:gd name="connsiteX1236" fmla="*/ 309210 w 1223485"/>
              <a:gd name="connsiteY1236" fmla="*/ 236477 h 448608"/>
              <a:gd name="connsiteX1237" fmla="*/ 308543 w 1223485"/>
              <a:gd name="connsiteY1237" fmla="*/ 235772 h 448608"/>
              <a:gd name="connsiteX1238" fmla="*/ 308372 w 1223485"/>
              <a:gd name="connsiteY1238" fmla="*/ 235039 h 448608"/>
              <a:gd name="connsiteX1239" fmla="*/ 309810 w 1223485"/>
              <a:gd name="connsiteY1239" fmla="*/ 234134 h 448608"/>
              <a:gd name="connsiteX1240" fmla="*/ 312848 w 1223485"/>
              <a:gd name="connsiteY1240" fmla="*/ 235067 h 448608"/>
              <a:gd name="connsiteX1241" fmla="*/ 312210 w 1223485"/>
              <a:gd name="connsiteY1241" fmla="*/ 236972 h 448608"/>
              <a:gd name="connsiteX1242" fmla="*/ 327898 w 1223485"/>
              <a:gd name="connsiteY1242" fmla="*/ 234162 h 448608"/>
              <a:gd name="connsiteX1243" fmla="*/ 326821 w 1223485"/>
              <a:gd name="connsiteY1243" fmla="*/ 234848 h 448608"/>
              <a:gd name="connsiteX1244" fmla="*/ 326193 w 1223485"/>
              <a:gd name="connsiteY1244" fmla="*/ 234191 h 448608"/>
              <a:gd name="connsiteX1245" fmla="*/ 326002 w 1223485"/>
              <a:gd name="connsiteY1245" fmla="*/ 233458 h 448608"/>
              <a:gd name="connsiteX1246" fmla="*/ 326460 w 1223485"/>
              <a:gd name="connsiteY1246" fmla="*/ 232534 h 448608"/>
              <a:gd name="connsiteX1247" fmla="*/ 327927 w 1223485"/>
              <a:gd name="connsiteY1247" fmla="*/ 232448 h 448608"/>
              <a:gd name="connsiteX1248" fmla="*/ 328603 w 1223485"/>
              <a:gd name="connsiteY1248" fmla="*/ 232724 h 448608"/>
              <a:gd name="connsiteX1249" fmla="*/ 327898 w 1223485"/>
              <a:gd name="connsiteY1249" fmla="*/ 234162 h 448608"/>
              <a:gd name="connsiteX1250" fmla="*/ 923515 w 1223485"/>
              <a:gd name="connsiteY1250" fmla="*/ 233267 h 448608"/>
              <a:gd name="connsiteX1251" fmla="*/ 929659 w 1223485"/>
              <a:gd name="connsiteY1251" fmla="*/ 236210 h 448608"/>
              <a:gd name="connsiteX1252" fmla="*/ 932840 w 1223485"/>
              <a:gd name="connsiteY1252" fmla="*/ 236639 h 448608"/>
              <a:gd name="connsiteX1253" fmla="*/ 938193 w 1223485"/>
              <a:gd name="connsiteY1253" fmla="*/ 236258 h 448608"/>
              <a:gd name="connsiteX1254" fmla="*/ 940212 w 1223485"/>
              <a:gd name="connsiteY1254" fmla="*/ 236544 h 448608"/>
              <a:gd name="connsiteX1255" fmla="*/ 945318 w 1223485"/>
              <a:gd name="connsiteY1255" fmla="*/ 240306 h 448608"/>
              <a:gd name="connsiteX1256" fmla="*/ 946804 w 1223485"/>
              <a:gd name="connsiteY1256" fmla="*/ 242888 h 448608"/>
              <a:gd name="connsiteX1257" fmla="*/ 947232 w 1223485"/>
              <a:gd name="connsiteY1257" fmla="*/ 245116 h 448608"/>
              <a:gd name="connsiteX1258" fmla="*/ 948023 w 1223485"/>
              <a:gd name="connsiteY1258" fmla="*/ 247231 h 448608"/>
              <a:gd name="connsiteX1259" fmla="*/ 949280 w 1223485"/>
              <a:gd name="connsiteY1259" fmla="*/ 247764 h 448608"/>
              <a:gd name="connsiteX1260" fmla="*/ 950757 w 1223485"/>
              <a:gd name="connsiteY1260" fmla="*/ 247964 h 448608"/>
              <a:gd name="connsiteX1261" fmla="*/ 952681 w 1223485"/>
              <a:gd name="connsiteY1261" fmla="*/ 251012 h 448608"/>
              <a:gd name="connsiteX1262" fmla="*/ 953062 w 1223485"/>
              <a:gd name="connsiteY1262" fmla="*/ 252003 h 448608"/>
              <a:gd name="connsiteX1263" fmla="*/ 951605 w 1223485"/>
              <a:gd name="connsiteY1263" fmla="*/ 259651 h 448608"/>
              <a:gd name="connsiteX1264" fmla="*/ 945594 w 1223485"/>
              <a:gd name="connsiteY1264" fmla="*/ 256756 h 448608"/>
              <a:gd name="connsiteX1265" fmla="*/ 939793 w 1223485"/>
              <a:gd name="connsiteY1265" fmla="*/ 253470 h 448608"/>
              <a:gd name="connsiteX1266" fmla="*/ 937288 w 1223485"/>
              <a:gd name="connsiteY1266" fmla="*/ 252251 h 448608"/>
              <a:gd name="connsiteX1267" fmla="*/ 930602 w 1223485"/>
              <a:gd name="connsiteY1267" fmla="*/ 249469 h 448608"/>
              <a:gd name="connsiteX1268" fmla="*/ 929583 w 1223485"/>
              <a:gd name="connsiteY1268" fmla="*/ 248517 h 448608"/>
              <a:gd name="connsiteX1269" fmla="*/ 928830 w 1223485"/>
              <a:gd name="connsiteY1269" fmla="*/ 247259 h 448608"/>
              <a:gd name="connsiteX1270" fmla="*/ 925916 w 1223485"/>
              <a:gd name="connsiteY1270" fmla="*/ 245545 h 448608"/>
              <a:gd name="connsiteX1271" fmla="*/ 920105 w 1223485"/>
              <a:gd name="connsiteY1271" fmla="*/ 245278 h 448608"/>
              <a:gd name="connsiteX1272" fmla="*/ 917924 w 1223485"/>
              <a:gd name="connsiteY1272" fmla="*/ 245326 h 448608"/>
              <a:gd name="connsiteX1273" fmla="*/ 917038 w 1223485"/>
              <a:gd name="connsiteY1273" fmla="*/ 245583 h 448608"/>
              <a:gd name="connsiteX1274" fmla="*/ 917267 w 1223485"/>
              <a:gd name="connsiteY1274" fmla="*/ 246507 h 448608"/>
              <a:gd name="connsiteX1275" fmla="*/ 917295 w 1223485"/>
              <a:gd name="connsiteY1275" fmla="*/ 248383 h 448608"/>
              <a:gd name="connsiteX1276" fmla="*/ 915857 w 1223485"/>
              <a:gd name="connsiteY1276" fmla="*/ 248898 h 448608"/>
              <a:gd name="connsiteX1277" fmla="*/ 912247 w 1223485"/>
              <a:gd name="connsiteY1277" fmla="*/ 247717 h 448608"/>
              <a:gd name="connsiteX1278" fmla="*/ 909028 w 1223485"/>
              <a:gd name="connsiteY1278" fmla="*/ 247288 h 448608"/>
              <a:gd name="connsiteX1279" fmla="*/ 906227 w 1223485"/>
              <a:gd name="connsiteY1279" fmla="*/ 246126 h 448608"/>
              <a:gd name="connsiteX1280" fmla="*/ 902484 w 1223485"/>
              <a:gd name="connsiteY1280" fmla="*/ 245516 h 448608"/>
              <a:gd name="connsiteX1281" fmla="*/ 902065 w 1223485"/>
              <a:gd name="connsiteY1281" fmla="*/ 244935 h 448608"/>
              <a:gd name="connsiteX1282" fmla="*/ 902389 w 1223485"/>
              <a:gd name="connsiteY1282" fmla="*/ 244069 h 448608"/>
              <a:gd name="connsiteX1283" fmla="*/ 902217 w 1223485"/>
              <a:gd name="connsiteY1283" fmla="*/ 243259 h 448608"/>
              <a:gd name="connsiteX1284" fmla="*/ 901351 w 1223485"/>
              <a:gd name="connsiteY1284" fmla="*/ 242944 h 448608"/>
              <a:gd name="connsiteX1285" fmla="*/ 899665 w 1223485"/>
              <a:gd name="connsiteY1285" fmla="*/ 243097 h 448608"/>
              <a:gd name="connsiteX1286" fmla="*/ 898036 w 1223485"/>
              <a:gd name="connsiteY1286" fmla="*/ 243916 h 448608"/>
              <a:gd name="connsiteX1287" fmla="*/ 896683 w 1223485"/>
              <a:gd name="connsiteY1287" fmla="*/ 244840 h 448608"/>
              <a:gd name="connsiteX1288" fmla="*/ 894702 w 1223485"/>
              <a:gd name="connsiteY1288" fmla="*/ 247393 h 448608"/>
              <a:gd name="connsiteX1289" fmla="*/ 893693 w 1223485"/>
              <a:gd name="connsiteY1289" fmla="*/ 248374 h 448608"/>
              <a:gd name="connsiteX1290" fmla="*/ 890416 w 1223485"/>
              <a:gd name="connsiteY1290" fmla="*/ 248793 h 448608"/>
              <a:gd name="connsiteX1291" fmla="*/ 889054 w 1223485"/>
              <a:gd name="connsiteY1291" fmla="*/ 248545 h 448608"/>
              <a:gd name="connsiteX1292" fmla="*/ 887806 w 1223485"/>
              <a:gd name="connsiteY1292" fmla="*/ 247917 h 448608"/>
              <a:gd name="connsiteX1293" fmla="*/ 884082 w 1223485"/>
              <a:gd name="connsiteY1293" fmla="*/ 243249 h 448608"/>
              <a:gd name="connsiteX1294" fmla="*/ 882825 w 1223485"/>
              <a:gd name="connsiteY1294" fmla="*/ 242240 h 448608"/>
              <a:gd name="connsiteX1295" fmla="*/ 881424 w 1223485"/>
              <a:gd name="connsiteY1295" fmla="*/ 241420 h 448608"/>
              <a:gd name="connsiteX1296" fmla="*/ 880129 w 1223485"/>
              <a:gd name="connsiteY1296" fmla="*/ 241040 h 448608"/>
              <a:gd name="connsiteX1297" fmla="*/ 878786 w 1223485"/>
              <a:gd name="connsiteY1297" fmla="*/ 241754 h 448608"/>
              <a:gd name="connsiteX1298" fmla="*/ 878091 w 1223485"/>
              <a:gd name="connsiteY1298" fmla="*/ 243202 h 448608"/>
              <a:gd name="connsiteX1299" fmla="*/ 877776 w 1223485"/>
              <a:gd name="connsiteY1299" fmla="*/ 244926 h 448608"/>
              <a:gd name="connsiteX1300" fmla="*/ 877405 w 1223485"/>
              <a:gd name="connsiteY1300" fmla="*/ 245916 h 448608"/>
              <a:gd name="connsiteX1301" fmla="*/ 875795 w 1223485"/>
              <a:gd name="connsiteY1301" fmla="*/ 248679 h 448608"/>
              <a:gd name="connsiteX1302" fmla="*/ 874462 w 1223485"/>
              <a:gd name="connsiteY1302" fmla="*/ 250317 h 448608"/>
              <a:gd name="connsiteX1303" fmla="*/ 873985 w 1223485"/>
              <a:gd name="connsiteY1303" fmla="*/ 250060 h 448608"/>
              <a:gd name="connsiteX1304" fmla="*/ 874662 w 1223485"/>
              <a:gd name="connsiteY1304" fmla="*/ 247431 h 448608"/>
              <a:gd name="connsiteX1305" fmla="*/ 874662 w 1223485"/>
              <a:gd name="connsiteY1305" fmla="*/ 245945 h 448608"/>
              <a:gd name="connsiteX1306" fmla="*/ 873843 w 1223485"/>
              <a:gd name="connsiteY1306" fmla="*/ 244373 h 448608"/>
              <a:gd name="connsiteX1307" fmla="*/ 873318 w 1223485"/>
              <a:gd name="connsiteY1307" fmla="*/ 242773 h 448608"/>
              <a:gd name="connsiteX1308" fmla="*/ 879614 w 1223485"/>
              <a:gd name="connsiteY1308" fmla="*/ 235125 h 448608"/>
              <a:gd name="connsiteX1309" fmla="*/ 881891 w 1223485"/>
              <a:gd name="connsiteY1309" fmla="*/ 233305 h 448608"/>
              <a:gd name="connsiteX1310" fmla="*/ 891816 w 1223485"/>
              <a:gd name="connsiteY1310" fmla="*/ 232677 h 448608"/>
              <a:gd name="connsiteX1311" fmla="*/ 897712 w 1223485"/>
              <a:gd name="connsiteY1311" fmla="*/ 233067 h 448608"/>
              <a:gd name="connsiteX1312" fmla="*/ 900932 w 1223485"/>
              <a:gd name="connsiteY1312" fmla="*/ 232877 h 448608"/>
              <a:gd name="connsiteX1313" fmla="*/ 903084 w 1223485"/>
              <a:gd name="connsiteY1313" fmla="*/ 232315 h 448608"/>
              <a:gd name="connsiteX1314" fmla="*/ 904865 w 1223485"/>
              <a:gd name="connsiteY1314" fmla="*/ 232581 h 448608"/>
              <a:gd name="connsiteX1315" fmla="*/ 905313 w 1223485"/>
              <a:gd name="connsiteY1315" fmla="*/ 234086 h 448608"/>
              <a:gd name="connsiteX1316" fmla="*/ 906427 w 1223485"/>
              <a:gd name="connsiteY1316" fmla="*/ 235201 h 448608"/>
              <a:gd name="connsiteX1317" fmla="*/ 907980 w 1223485"/>
              <a:gd name="connsiteY1317" fmla="*/ 235105 h 448608"/>
              <a:gd name="connsiteX1318" fmla="*/ 910799 w 1223485"/>
              <a:gd name="connsiteY1318" fmla="*/ 233924 h 448608"/>
              <a:gd name="connsiteX1319" fmla="*/ 913247 w 1223485"/>
              <a:gd name="connsiteY1319" fmla="*/ 232105 h 448608"/>
              <a:gd name="connsiteX1320" fmla="*/ 914742 w 1223485"/>
              <a:gd name="connsiteY1320" fmla="*/ 231315 h 448608"/>
              <a:gd name="connsiteX1321" fmla="*/ 916267 w 1223485"/>
              <a:gd name="connsiteY1321" fmla="*/ 231181 h 448608"/>
              <a:gd name="connsiteX1322" fmla="*/ 917838 w 1223485"/>
              <a:gd name="connsiteY1322" fmla="*/ 231305 h 448608"/>
              <a:gd name="connsiteX1323" fmla="*/ 919372 w 1223485"/>
              <a:gd name="connsiteY1323" fmla="*/ 231724 h 448608"/>
              <a:gd name="connsiteX1324" fmla="*/ 923515 w 1223485"/>
              <a:gd name="connsiteY1324" fmla="*/ 233267 h 448608"/>
              <a:gd name="connsiteX1325" fmla="*/ 139484 w 1223485"/>
              <a:gd name="connsiteY1325" fmla="*/ 241697 h 448608"/>
              <a:gd name="connsiteX1326" fmla="*/ 140551 w 1223485"/>
              <a:gd name="connsiteY1326" fmla="*/ 245573 h 448608"/>
              <a:gd name="connsiteX1327" fmla="*/ 137370 w 1223485"/>
              <a:gd name="connsiteY1327" fmla="*/ 242935 h 448608"/>
              <a:gd name="connsiteX1328" fmla="*/ 137436 w 1223485"/>
              <a:gd name="connsiteY1328" fmla="*/ 241068 h 448608"/>
              <a:gd name="connsiteX1329" fmla="*/ 136998 w 1223485"/>
              <a:gd name="connsiteY1329" fmla="*/ 239849 h 448608"/>
              <a:gd name="connsiteX1330" fmla="*/ 135074 w 1223485"/>
              <a:gd name="connsiteY1330" fmla="*/ 238353 h 448608"/>
              <a:gd name="connsiteX1331" fmla="*/ 133588 w 1223485"/>
              <a:gd name="connsiteY1331" fmla="*/ 236477 h 448608"/>
              <a:gd name="connsiteX1332" fmla="*/ 132921 w 1223485"/>
              <a:gd name="connsiteY1332" fmla="*/ 232048 h 448608"/>
              <a:gd name="connsiteX1333" fmla="*/ 133435 w 1223485"/>
              <a:gd name="connsiteY1333" fmla="*/ 231124 h 448608"/>
              <a:gd name="connsiteX1334" fmla="*/ 134693 w 1223485"/>
              <a:gd name="connsiteY1334" fmla="*/ 231067 h 448608"/>
              <a:gd name="connsiteX1335" fmla="*/ 140284 w 1223485"/>
              <a:gd name="connsiteY1335" fmla="*/ 236877 h 448608"/>
              <a:gd name="connsiteX1336" fmla="*/ 140665 w 1223485"/>
              <a:gd name="connsiteY1336" fmla="*/ 237858 h 448608"/>
              <a:gd name="connsiteX1337" fmla="*/ 140541 w 1223485"/>
              <a:gd name="connsiteY1337" fmla="*/ 239935 h 448608"/>
              <a:gd name="connsiteX1338" fmla="*/ 139732 w 1223485"/>
              <a:gd name="connsiteY1338" fmla="*/ 240582 h 448608"/>
              <a:gd name="connsiteX1339" fmla="*/ 139484 w 1223485"/>
              <a:gd name="connsiteY1339" fmla="*/ 241697 h 448608"/>
              <a:gd name="connsiteX1340" fmla="*/ 347520 w 1223485"/>
              <a:gd name="connsiteY1340" fmla="*/ 236772 h 448608"/>
              <a:gd name="connsiteX1341" fmla="*/ 347100 w 1223485"/>
              <a:gd name="connsiteY1341" fmla="*/ 239573 h 448608"/>
              <a:gd name="connsiteX1342" fmla="*/ 346453 w 1223485"/>
              <a:gd name="connsiteY1342" fmla="*/ 240630 h 448608"/>
              <a:gd name="connsiteX1343" fmla="*/ 344224 w 1223485"/>
              <a:gd name="connsiteY1343" fmla="*/ 242021 h 448608"/>
              <a:gd name="connsiteX1344" fmla="*/ 343462 w 1223485"/>
              <a:gd name="connsiteY1344" fmla="*/ 242868 h 448608"/>
              <a:gd name="connsiteX1345" fmla="*/ 341376 w 1223485"/>
              <a:gd name="connsiteY1345" fmla="*/ 242735 h 448608"/>
              <a:gd name="connsiteX1346" fmla="*/ 341109 w 1223485"/>
              <a:gd name="connsiteY1346" fmla="*/ 241268 h 448608"/>
              <a:gd name="connsiteX1347" fmla="*/ 340414 w 1223485"/>
              <a:gd name="connsiteY1347" fmla="*/ 240277 h 448608"/>
              <a:gd name="connsiteX1348" fmla="*/ 338204 w 1223485"/>
              <a:gd name="connsiteY1348" fmla="*/ 239135 h 448608"/>
              <a:gd name="connsiteX1349" fmla="*/ 337623 w 1223485"/>
              <a:gd name="connsiteY1349" fmla="*/ 239411 h 448608"/>
              <a:gd name="connsiteX1350" fmla="*/ 337223 w 1223485"/>
              <a:gd name="connsiteY1350" fmla="*/ 241116 h 448608"/>
              <a:gd name="connsiteX1351" fmla="*/ 332889 w 1223485"/>
              <a:gd name="connsiteY1351" fmla="*/ 242306 h 448608"/>
              <a:gd name="connsiteX1352" fmla="*/ 331679 w 1223485"/>
              <a:gd name="connsiteY1352" fmla="*/ 242411 h 448608"/>
              <a:gd name="connsiteX1353" fmla="*/ 332279 w 1223485"/>
              <a:gd name="connsiteY1353" fmla="*/ 240163 h 448608"/>
              <a:gd name="connsiteX1354" fmla="*/ 331155 w 1223485"/>
              <a:gd name="connsiteY1354" fmla="*/ 238392 h 448608"/>
              <a:gd name="connsiteX1355" fmla="*/ 331070 w 1223485"/>
              <a:gd name="connsiteY1355" fmla="*/ 236220 h 448608"/>
              <a:gd name="connsiteX1356" fmla="*/ 330860 w 1223485"/>
              <a:gd name="connsiteY1356" fmla="*/ 235267 h 448608"/>
              <a:gd name="connsiteX1357" fmla="*/ 330317 w 1223485"/>
              <a:gd name="connsiteY1357" fmla="*/ 234715 h 448608"/>
              <a:gd name="connsiteX1358" fmla="*/ 331422 w 1223485"/>
              <a:gd name="connsiteY1358" fmla="*/ 233201 h 448608"/>
              <a:gd name="connsiteX1359" fmla="*/ 331232 w 1223485"/>
              <a:gd name="connsiteY1359" fmla="*/ 231515 h 448608"/>
              <a:gd name="connsiteX1360" fmla="*/ 332403 w 1223485"/>
              <a:gd name="connsiteY1360" fmla="*/ 229705 h 448608"/>
              <a:gd name="connsiteX1361" fmla="*/ 333051 w 1223485"/>
              <a:gd name="connsiteY1361" fmla="*/ 225314 h 448608"/>
              <a:gd name="connsiteX1362" fmla="*/ 337632 w 1223485"/>
              <a:gd name="connsiteY1362" fmla="*/ 224352 h 448608"/>
              <a:gd name="connsiteX1363" fmla="*/ 338623 w 1223485"/>
              <a:gd name="connsiteY1363" fmla="*/ 225142 h 448608"/>
              <a:gd name="connsiteX1364" fmla="*/ 343967 w 1223485"/>
              <a:gd name="connsiteY1364" fmla="*/ 226133 h 448608"/>
              <a:gd name="connsiteX1365" fmla="*/ 347739 w 1223485"/>
              <a:gd name="connsiteY1365" fmla="*/ 228790 h 448608"/>
              <a:gd name="connsiteX1366" fmla="*/ 349748 w 1223485"/>
              <a:gd name="connsiteY1366" fmla="*/ 232324 h 448608"/>
              <a:gd name="connsiteX1367" fmla="*/ 347520 w 1223485"/>
              <a:gd name="connsiteY1367" fmla="*/ 236772 h 448608"/>
              <a:gd name="connsiteX1368" fmla="*/ 133578 w 1223485"/>
              <a:gd name="connsiteY1368" fmla="*/ 229943 h 448608"/>
              <a:gd name="connsiteX1369" fmla="*/ 131673 w 1223485"/>
              <a:gd name="connsiteY1369" fmla="*/ 232086 h 448608"/>
              <a:gd name="connsiteX1370" fmla="*/ 128530 w 1223485"/>
              <a:gd name="connsiteY1370" fmla="*/ 232038 h 448608"/>
              <a:gd name="connsiteX1371" fmla="*/ 127911 w 1223485"/>
              <a:gd name="connsiteY1371" fmla="*/ 230714 h 448608"/>
              <a:gd name="connsiteX1372" fmla="*/ 128054 w 1223485"/>
              <a:gd name="connsiteY1372" fmla="*/ 227514 h 448608"/>
              <a:gd name="connsiteX1373" fmla="*/ 127282 w 1223485"/>
              <a:gd name="connsiteY1373" fmla="*/ 226466 h 448608"/>
              <a:gd name="connsiteX1374" fmla="*/ 127311 w 1223485"/>
              <a:gd name="connsiteY1374" fmla="*/ 226047 h 448608"/>
              <a:gd name="connsiteX1375" fmla="*/ 127816 w 1223485"/>
              <a:gd name="connsiteY1375" fmla="*/ 224228 h 448608"/>
              <a:gd name="connsiteX1376" fmla="*/ 128454 w 1223485"/>
              <a:gd name="connsiteY1376" fmla="*/ 223828 h 448608"/>
              <a:gd name="connsiteX1377" fmla="*/ 133531 w 1223485"/>
              <a:gd name="connsiteY1377" fmla="*/ 228333 h 448608"/>
              <a:gd name="connsiteX1378" fmla="*/ 133578 w 1223485"/>
              <a:gd name="connsiteY1378" fmla="*/ 229943 h 448608"/>
              <a:gd name="connsiteX1379" fmla="*/ 1047007 w 1223485"/>
              <a:gd name="connsiteY1379" fmla="*/ 213541 h 448608"/>
              <a:gd name="connsiteX1380" fmla="*/ 1046226 w 1223485"/>
              <a:gd name="connsiteY1380" fmla="*/ 213941 h 448608"/>
              <a:gd name="connsiteX1381" fmla="*/ 1045959 w 1223485"/>
              <a:gd name="connsiteY1381" fmla="*/ 212788 h 448608"/>
              <a:gd name="connsiteX1382" fmla="*/ 1046378 w 1223485"/>
              <a:gd name="connsiteY1382" fmla="*/ 211236 h 448608"/>
              <a:gd name="connsiteX1383" fmla="*/ 1046883 w 1223485"/>
              <a:gd name="connsiteY1383" fmla="*/ 210988 h 448608"/>
              <a:gd name="connsiteX1384" fmla="*/ 1047464 w 1223485"/>
              <a:gd name="connsiteY1384" fmla="*/ 211064 h 448608"/>
              <a:gd name="connsiteX1385" fmla="*/ 1048216 w 1223485"/>
              <a:gd name="connsiteY1385" fmla="*/ 211626 h 448608"/>
              <a:gd name="connsiteX1386" fmla="*/ 1047007 w 1223485"/>
              <a:gd name="connsiteY1386" fmla="*/ 213541 h 448608"/>
              <a:gd name="connsiteX1387" fmla="*/ 123930 w 1223485"/>
              <a:gd name="connsiteY1387" fmla="*/ 219370 h 448608"/>
              <a:gd name="connsiteX1388" fmla="*/ 124063 w 1223485"/>
              <a:gd name="connsiteY1388" fmla="*/ 220075 h 448608"/>
              <a:gd name="connsiteX1389" fmla="*/ 119710 w 1223485"/>
              <a:gd name="connsiteY1389" fmla="*/ 217741 h 448608"/>
              <a:gd name="connsiteX1390" fmla="*/ 117614 w 1223485"/>
              <a:gd name="connsiteY1390" fmla="*/ 217094 h 448608"/>
              <a:gd name="connsiteX1391" fmla="*/ 115757 w 1223485"/>
              <a:gd name="connsiteY1391" fmla="*/ 214541 h 448608"/>
              <a:gd name="connsiteX1392" fmla="*/ 116338 w 1223485"/>
              <a:gd name="connsiteY1392" fmla="*/ 213322 h 448608"/>
              <a:gd name="connsiteX1393" fmla="*/ 116414 w 1223485"/>
              <a:gd name="connsiteY1393" fmla="*/ 211607 h 448608"/>
              <a:gd name="connsiteX1394" fmla="*/ 116691 w 1223485"/>
              <a:gd name="connsiteY1394" fmla="*/ 210931 h 448608"/>
              <a:gd name="connsiteX1395" fmla="*/ 118024 w 1223485"/>
              <a:gd name="connsiteY1395" fmla="*/ 210683 h 448608"/>
              <a:gd name="connsiteX1396" fmla="*/ 119758 w 1223485"/>
              <a:gd name="connsiteY1396" fmla="*/ 211931 h 448608"/>
              <a:gd name="connsiteX1397" fmla="*/ 121053 w 1223485"/>
              <a:gd name="connsiteY1397" fmla="*/ 214970 h 448608"/>
              <a:gd name="connsiteX1398" fmla="*/ 123215 w 1223485"/>
              <a:gd name="connsiteY1398" fmla="*/ 217799 h 448608"/>
              <a:gd name="connsiteX1399" fmla="*/ 123930 w 1223485"/>
              <a:gd name="connsiteY1399" fmla="*/ 219370 h 448608"/>
              <a:gd name="connsiteX1400" fmla="*/ 824626 w 1223485"/>
              <a:gd name="connsiteY1400" fmla="*/ 222247 h 448608"/>
              <a:gd name="connsiteX1401" fmla="*/ 824169 w 1223485"/>
              <a:gd name="connsiteY1401" fmla="*/ 222733 h 448608"/>
              <a:gd name="connsiteX1402" fmla="*/ 822560 w 1223485"/>
              <a:gd name="connsiteY1402" fmla="*/ 221294 h 448608"/>
              <a:gd name="connsiteX1403" fmla="*/ 821484 w 1223485"/>
              <a:gd name="connsiteY1403" fmla="*/ 217237 h 448608"/>
              <a:gd name="connsiteX1404" fmla="*/ 820559 w 1223485"/>
              <a:gd name="connsiteY1404" fmla="*/ 216160 h 448608"/>
              <a:gd name="connsiteX1405" fmla="*/ 819483 w 1223485"/>
              <a:gd name="connsiteY1405" fmla="*/ 212303 h 448608"/>
              <a:gd name="connsiteX1406" fmla="*/ 819759 w 1223485"/>
              <a:gd name="connsiteY1406" fmla="*/ 211207 h 448608"/>
              <a:gd name="connsiteX1407" fmla="*/ 821093 w 1223485"/>
              <a:gd name="connsiteY1407" fmla="*/ 209588 h 448608"/>
              <a:gd name="connsiteX1408" fmla="*/ 822160 w 1223485"/>
              <a:gd name="connsiteY1408" fmla="*/ 209607 h 448608"/>
              <a:gd name="connsiteX1409" fmla="*/ 822950 w 1223485"/>
              <a:gd name="connsiteY1409" fmla="*/ 210569 h 448608"/>
              <a:gd name="connsiteX1410" fmla="*/ 822512 w 1223485"/>
              <a:gd name="connsiteY1410" fmla="*/ 214722 h 448608"/>
              <a:gd name="connsiteX1411" fmla="*/ 824903 w 1223485"/>
              <a:gd name="connsiteY1411" fmla="*/ 219980 h 448608"/>
              <a:gd name="connsiteX1412" fmla="*/ 824626 w 1223485"/>
              <a:gd name="connsiteY1412" fmla="*/ 222247 h 448608"/>
              <a:gd name="connsiteX1413" fmla="*/ 765629 w 1223485"/>
              <a:gd name="connsiteY1413" fmla="*/ 209074 h 448608"/>
              <a:gd name="connsiteX1414" fmla="*/ 766105 w 1223485"/>
              <a:gd name="connsiteY1414" fmla="*/ 210140 h 448608"/>
              <a:gd name="connsiteX1415" fmla="*/ 764429 w 1223485"/>
              <a:gd name="connsiteY1415" fmla="*/ 210112 h 448608"/>
              <a:gd name="connsiteX1416" fmla="*/ 763734 w 1223485"/>
              <a:gd name="connsiteY1416" fmla="*/ 208102 h 448608"/>
              <a:gd name="connsiteX1417" fmla="*/ 763905 w 1223485"/>
              <a:gd name="connsiteY1417" fmla="*/ 207026 h 448608"/>
              <a:gd name="connsiteX1418" fmla="*/ 765629 w 1223485"/>
              <a:gd name="connsiteY1418" fmla="*/ 209074 h 448608"/>
              <a:gd name="connsiteX1419" fmla="*/ 823798 w 1223485"/>
              <a:gd name="connsiteY1419" fmla="*/ 204664 h 448608"/>
              <a:gd name="connsiteX1420" fmla="*/ 832018 w 1223485"/>
              <a:gd name="connsiteY1420" fmla="*/ 205549 h 448608"/>
              <a:gd name="connsiteX1421" fmla="*/ 830856 w 1223485"/>
              <a:gd name="connsiteY1421" fmla="*/ 206512 h 448608"/>
              <a:gd name="connsiteX1422" fmla="*/ 821988 w 1223485"/>
              <a:gd name="connsiteY1422" fmla="*/ 208045 h 448608"/>
              <a:gd name="connsiteX1423" fmla="*/ 818845 w 1223485"/>
              <a:gd name="connsiteY1423" fmla="*/ 207769 h 448608"/>
              <a:gd name="connsiteX1424" fmla="*/ 809224 w 1223485"/>
              <a:gd name="connsiteY1424" fmla="*/ 208674 h 448608"/>
              <a:gd name="connsiteX1425" fmla="*/ 807977 w 1223485"/>
              <a:gd name="connsiteY1425" fmla="*/ 208616 h 448608"/>
              <a:gd name="connsiteX1426" fmla="*/ 807796 w 1223485"/>
              <a:gd name="connsiteY1426" fmla="*/ 207131 h 448608"/>
              <a:gd name="connsiteX1427" fmla="*/ 806767 w 1223485"/>
              <a:gd name="connsiteY1427" fmla="*/ 206092 h 448608"/>
              <a:gd name="connsiteX1428" fmla="*/ 808301 w 1223485"/>
              <a:gd name="connsiteY1428" fmla="*/ 205187 h 448608"/>
              <a:gd name="connsiteX1429" fmla="*/ 810339 w 1223485"/>
              <a:gd name="connsiteY1429" fmla="*/ 204978 h 448608"/>
              <a:gd name="connsiteX1430" fmla="*/ 815673 w 1223485"/>
              <a:gd name="connsiteY1430" fmla="*/ 205321 h 448608"/>
              <a:gd name="connsiteX1431" fmla="*/ 823798 w 1223485"/>
              <a:gd name="connsiteY1431" fmla="*/ 204664 h 448608"/>
              <a:gd name="connsiteX1432" fmla="*/ 747027 w 1223485"/>
              <a:gd name="connsiteY1432" fmla="*/ 205378 h 448608"/>
              <a:gd name="connsiteX1433" fmla="*/ 745064 w 1223485"/>
              <a:gd name="connsiteY1433" fmla="*/ 207569 h 448608"/>
              <a:gd name="connsiteX1434" fmla="*/ 744855 w 1223485"/>
              <a:gd name="connsiteY1434" fmla="*/ 206397 h 448608"/>
              <a:gd name="connsiteX1435" fmla="*/ 745255 w 1223485"/>
              <a:gd name="connsiteY1435" fmla="*/ 205330 h 448608"/>
              <a:gd name="connsiteX1436" fmla="*/ 745807 w 1223485"/>
              <a:gd name="connsiteY1436" fmla="*/ 204578 h 448608"/>
              <a:gd name="connsiteX1437" fmla="*/ 746636 w 1223485"/>
              <a:gd name="connsiteY1437" fmla="*/ 204206 h 448608"/>
              <a:gd name="connsiteX1438" fmla="*/ 747027 w 1223485"/>
              <a:gd name="connsiteY1438" fmla="*/ 205378 h 448608"/>
              <a:gd name="connsiteX1439" fmla="*/ 939517 w 1223485"/>
              <a:gd name="connsiteY1439" fmla="*/ 202035 h 448608"/>
              <a:gd name="connsiteX1440" fmla="*/ 939841 w 1223485"/>
              <a:gd name="connsiteY1440" fmla="*/ 203616 h 448608"/>
              <a:gd name="connsiteX1441" fmla="*/ 941432 w 1223485"/>
              <a:gd name="connsiteY1441" fmla="*/ 205073 h 448608"/>
              <a:gd name="connsiteX1442" fmla="*/ 940879 w 1223485"/>
              <a:gd name="connsiteY1442" fmla="*/ 207340 h 448608"/>
              <a:gd name="connsiteX1443" fmla="*/ 940251 w 1223485"/>
              <a:gd name="connsiteY1443" fmla="*/ 207683 h 448608"/>
              <a:gd name="connsiteX1444" fmla="*/ 940584 w 1223485"/>
              <a:gd name="connsiteY1444" fmla="*/ 208712 h 448608"/>
              <a:gd name="connsiteX1445" fmla="*/ 941270 w 1223485"/>
              <a:gd name="connsiteY1445" fmla="*/ 209502 h 448608"/>
              <a:gd name="connsiteX1446" fmla="*/ 940032 w 1223485"/>
              <a:gd name="connsiteY1446" fmla="*/ 210045 h 448608"/>
              <a:gd name="connsiteX1447" fmla="*/ 939126 w 1223485"/>
              <a:gd name="connsiteY1447" fmla="*/ 209778 h 448608"/>
              <a:gd name="connsiteX1448" fmla="*/ 937670 w 1223485"/>
              <a:gd name="connsiteY1448" fmla="*/ 210512 h 448608"/>
              <a:gd name="connsiteX1449" fmla="*/ 936698 w 1223485"/>
              <a:gd name="connsiteY1449" fmla="*/ 211531 h 448608"/>
              <a:gd name="connsiteX1450" fmla="*/ 933640 w 1223485"/>
              <a:gd name="connsiteY1450" fmla="*/ 211960 h 448608"/>
              <a:gd name="connsiteX1451" fmla="*/ 932564 w 1223485"/>
              <a:gd name="connsiteY1451" fmla="*/ 211017 h 448608"/>
              <a:gd name="connsiteX1452" fmla="*/ 927039 w 1223485"/>
              <a:gd name="connsiteY1452" fmla="*/ 209902 h 448608"/>
              <a:gd name="connsiteX1453" fmla="*/ 923506 w 1223485"/>
              <a:gd name="connsiteY1453" fmla="*/ 207464 h 448608"/>
              <a:gd name="connsiteX1454" fmla="*/ 923058 w 1223485"/>
              <a:gd name="connsiteY1454" fmla="*/ 206730 h 448608"/>
              <a:gd name="connsiteX1455" fmla="*/ 929907 w 1223485"/>
              <a:gd name="connsiteY1455" fmla="*/ 203863 h 448608"/>
              <a:gd name="connsiteX1456" fmla="*/ 932897 w 1223485"/>
              <a:gd name="connsiteY1456" fmla="*/ 203102 h 448608"/>
              <a:gd name="connsiteX1457" fmla="*/ 935412 w 1223485"/>
              <a:gd name="connsiteY1457" fmla="*/ 203149 h 448608"/>
              <a:gd name="connsiteX1458" fmla="*/ 938574 w 1223485"/>
              <a:gd name="connsiteY1458" fmla="*/ 202082 h 448608"/>
              <a:gd name="connsiteX1459" fmla="*/ 939517 w 1223485"/>
              <a:gd name="connsiteY1459" fmla="*/ 202035 h 448608"/>
              <a:gd name="connsiteX1460" fmla="*/ 795604 w 1223485"/>
              <a:gd name="connsiteY1460" fmla="*/ 202425 h 448608"/>
              <a:gd name="connsiteX1461" fmla="*/ 798109 w 1223485"/>
              <a:gd name="connsiteY1461" fmla="*/ 203368 h 448608"/>
              <a:gd name="connsiteX1462" fmla="*/ 798986 w 1223485"/>
              <a:gd name="connsiteY1462" fmla="*/ 203368 h 448608"/>
              <a:gd name="connsiteX1463" fmla="*/ 799814 w 1223485"/>
              <a:gd name="connsiteY1463" fmla="*/ 202263 h 448608"/>
              <a:gd name="connsiteX1464" fmla="*/ 800329 w 1223485"/>
              <a:gd name="connsiteY1464" fmla="*/ 202082 h 448608"/>
              <a:gd name="connsiteX1465" fmla="*/ 801452 w 1223485"/>
              <a:gd name="connsiteY1465" fmla="*/ 202625 h 448608"/>
              <a:gd name="connsiteX1466" fmla="*/ 801710 w 1223485"/>
              <a:gd name="connsiteY1466" fmla="*/ 204416 h 448608"/>
              <a:gd name="connsiteX1467" fmla="*/ 803329 w 1223485"/>
              <a:gd name="connsiteY1467" fmla="*/ 204168 h 448608"/>
              <a:gd name="connsiteX1468" fmla="*/ 804586 w 1223485"/>
              <a:gd name="connsiteY1468" fmla="*/ 204778 h 448608"/>
              <a:gd name="connsiteX1469" fmla="*/ 804986 w 1223485"/>
              <a:gd name="connsiteY1469" fmla="*/ 205207 h 448608"/>
              <a:gd name="connsiteX1470" fmla="*/ 804815 w 1223485"/>
              <a:gd name="connsiteY1470" fmla="*/ 206988 h 448608"/>
              <a:gd name="connsiteX1471" fmla="*/ 800024 w 1223485"/>
              <a:gd name="connsiteY1471" fmla="*/ 207302 h 448608"/>
              <a:gd name="connsiteX1472" fmla="*/ 796604 w 1223485"/>
              <a:gd name="connsiteY1472" fmla="*/ 208740 h 448608"/>
              <a:gd name="connsiteX1473" fmla="*/ 792003 w 1223485"/>
              <a:gd name="connsiteY1473" fmla="*/ 207445 h 448608"/>
              <a:gd name="connsiteX1474" fmla="*/ 786784 w 1223485"/>
              <a:gd name="connsiteY1474" fmla="*/ 209664 h 448608"/>
              <a:gd name="connsiteX1475" fmla="*/ 783612 w 1223485"/>
              <a:gd name="connsiteY1475" fmla="*/ 210436 h 448608"/>
              <a:gd name="connsiteX1476" fmla="*/ 780859 w 1223485"/>
              <a:gd name="connsiteY1476" fmla="*/ 210388 h 448608"/>
              <a:gd name="connsiteX1477" fmla="*/ 778507 w 1223485"/>
              <a:gd name="connsiteY1477" fmla="*/ 206502 h 448608"/>
              <a:gd name="connsiteX1478" fmla="*/ 779878 w 1223485"/>
              <a:gd name="connsiteY1478" fmla="*/ 201949 h 448608"/>
              <a:gd name="connsiteX1479" fmla="*/ 780869 w 1223485"/>
              <a:gd name="connsiteY1479" fmla="*/ 201196 h 448608"/>
              <a:gd name="connsiteX1480" fmla="*/ 782621 w 1223485"/>
              <a:gd name="connsiteY1480" fmla="*/ 200796 h 448608"/>
              <a:gd name="connsiteX1481" fmla="*/ 787460 w 1223485"/>
              <a:gd name="connsiteY1481" fmla="*/ 200577 h 448608"/>
              <a:gd name="connsiteX1482" fmla="*/ 795604 w 1223485"/>
              <a:gd name="connsiteY1482" fmla="*/ 202425 h 448608"/>
              <a:gd name="connsiteX1483" fmla="*/ 1076411 w 1223485"/>
              <a:gd name="connsiteY1483" fmla="*/ 199406 h 448608"/>
              <a:gd name="connsiteX1484" fmla="*/ 1086965 w 1223485"/>
              <a:gd name="connsiteY1484" fmla="*/ 200739 h 448608"/>
              <a:gd name="connsiteX1485" fmla="*/ 1089822 w 1223485"/>
              <a:gd name="connsiteY1485" fmla="*/ 200568 h 448608"/>
              <a:gd name="connsiteX1486" fmla="*/ 1095851 w 1223485"/>
              <a:gd name="connsiteY1486" fmla="*/ 201082 h 448608"/>
              <a:gd name="connsiteX1487" fmla="*/ 1100881 w 1223485"/>
              <a:gd name="connsiteY1487" fmla="*/ 202854 h 448608"/>
              <a:gd name="connsiteX1488" fmla="*/ 1109672 w 1223485"/>
              <a:gd name="connsiteY1488" fmla="*/ 203178 h 448608"/>
              <a:gd name="connsiteX1489" fmla="*/ 1112291 w 1223485"/>
              <a:gd name="connsiteY1489" fmla="*/ 203711 h 448608"/>
              <a:gd name="connsiteX1490" fmla="*/ 1114320 w 1223485"/>
              <a:gd name="connsiteY1490" fmla="*/ 204930 h 448608"/>
              <a:gd name="connsiteX1491" fmla="*/ 1109396 w 1223485"/>
              <a:gd name="connsiteY1491" fmla="*/ 205930 h 448608"/>
              <a:gd name="connsiteX1492" fmla="*/ 1107081 w 1223485"/>
              <a:gd name="connsiteY1492" fmla="*/ 206873 h 448608"/>
              <a:gd name="connsiteX1493" fmla="*/ 1102776 w 1223485"/>
              <a:gd name="connsiteY1493" fmla="*/ 207340 h 448608"/>
              <a:gd name="connsiteX1494" fmla="*/ 1099175 w 1223485"/>
              <a:gd name="connsiteY1494" fmla="*/ 206864 h 448608"/>
              <a:gd name="connsiteX1495" fmla="*/ 1096556 w 1223485"/>
              <a:gd name="connsiteY1495" fmla="*/ 207426 h 448608"/>
              <a:gd name="connsiteX1496" fmla="*/ 1095604 w 1223485"/>
              <a:gd name="connsiteY1496" fmla="*/ 206512 h 448608"/>
              <a:gd name="connsiteX1497" fmla="*/ 1091774 w 1223485"/>
              <a:gd name="connsiteY1497" fmla="*/ 205578 h 448608"/>
              <a:gd name="connsiteX1498" fmla="*/ 1086869 w 1223485"/>
              <a:gd name="connsiteY1498" fmla="*/ 203663 h 448608"/>
              <a:gd name="connsiteX1499" fmla="*/ 1076754 w 1223485"/>
              <a:gd name="connsiteY1499" fmla="*/ 201444 h 448608"/>
              <a:gd name="connsiteX1500" fmla="*/ 1076277 w 1223485"/>
              <a:gd name="connsiteY1500" fmla="*/ 200053 h 448608"/>
              <a:gd name="connsiteX1501" fmla="*/ 1076411 w 1223485"/>
              <a:gd name="connsiteY1501" fmla="*/ 199406 h 448608"/>
              <a:gd name="connsiteX1502" fmla="*/ 367455 w 1223485"/>
              <a:gd name="connsiteY1502" fmla="*/ 200149 h 448608"/>
              <a:gd name="connsiteX1503" fmla="*/ 364388 w 1223485"/>
              <a:gd name="connsiteY1503" fmla="*/ 201263 h 448608"/>
              <a:gd name="connsiteX1504" fmla="*/ 363464 w 1223485"/>
              <a:gd name="connsiteY1504" fmla="*/ 198768 h 448608"/>
              <a:gd name="connsiteX1505" fmla="*/ 365427 w 1223485"/>
              <a:gd name="connsiteY1505" fmla="*/ 198025 h 448608"/>
              <a:gd name="connsiteX1506" fmla="*/ 367560 w 1223485"/>
              <a:gd name="connsiteY1506" fmla="*/ 198672 h 448608"/>
              <a:gd name="connsiteX1507" fmla="*/ 367455 w 1223485"/>
              <a:gd name="connsiteY1507" fmla="*/ 200149 h 448608"/>
              <a:gd name="connsiteX1508" fmla="*/ 289731 w 1223485"/>
              <a:gd name="connsiteY1508" fmla="*/ 201473 h 448608"/>
              <a:gd name="connsiteX1509" fmla="*/ 290655 w 1223485"/>
              <a:gd name="connsiteY1509" fmla="*/ 203302 h 448608"/>
              <a:gd name="connsiteX1510" fmla="*/ 291912 w 1223485"/>
              <a:gd name="connsiteY1510" fmla="*/ 204949 h 448608"/>
              <a:gd name="connsiteX1511" fmla="*/ 292836 w 1223485"/>
              <a:gd name="connsiteY1511" fmla="*/ 206730 h 448608"/>
              <a:gd name="connsiteX1512" fmla="*/ 294103 w 1223485"/>
              <a:gd name="connsiteY1512" fmla="*/ 215274 h 448608"/>
              <a:gd name="connsiteX1513" fmla="*/ 298294 w 1223485"/>
              <a:gd name="connsiteY1513" fmla="*/ 222618 h 448608"/>
              <a:gd name="connsiteX1514" fmla="*/ 310400 w 1223485"/>
              <a:gd name="connsiteY1514" fmla="*/ 225504 h 448608"/>
              <a:gd name="connsiteX1515" fmla="*/ 308420 w 1223485"/>
              <a:gd name="connsiteY1515" fmla="*/ 226695 h 448608"/>
              <a:gd name="connsiteX1516" fmla="*/ 307410 w 1223485"/>
              <a:gd name="connsiteY1516" fmla="*/ 227762 h 448608"/>
              <a:gd name="connsiteX1517" fmla="*/ 306667 w 1223485"/>
              <a:gd name="connsiteY1517" fmla="*/ 228981 h 448608"/>
              <a:gd name="connsiteX1518" fmla="*/ 304885 w 1223485"/>
              <a:gd name="connsiteY1518" fmla="*/ 234077 h 448608"/>
              <a:gd name="connsiteX1519" fmla="*/ 305057 w 1223485"/>
              <a:gd name="connsiteY1519" fmla="*/ 235163 h 448608"/>
              <a:gd name="connsiteX1520" fmla="*/ 306105 w 1223485"/>
              <a:gd name="connsiteY1520" fmla="*/ 236887 h 448608"/>
              <a:gd name="connsiteX1521" fmla="*/ 306352 w 1223485"/>
              <a:gd name="connsiteY1521" fmla="*/ 238763 h 448608"/>
              <a:gd name="connsiteX1522" fmla="*/ 304838 w 1223485"/>
              <a:gd name="connsiteY1522" fmla="*/ 238753 h 448608"/>
              <a:gd name="connsiteX1523" fmla="*/ 303133 w 1223485"/>
              <a:gd name="connsiteY1523" fmla="*/ 238335 h 448608"/>
              <a:gd name="connsiteX1524" fmla="*/ 301771 w 1223485"/>
              <a:gd name="connsiteY1524" fmla="*/ 237630 h 448608"/>
              <a:gd name="connsiteX1525" fmla="*/ 300504 w 1223485"/>
              <a:gd name="connsiteY1525" fmla="*/ 236706 h 448608"/>
              <a:gd name="connsiteX1526" fmla="*/ 299132 w 1223485"/>
              <a:gd name="connsiteY1526" fmla="*/ 235972 h 448608"/>
              <a:gd name="connsiteX1527" fmla="*/ 297646 w 1223485"/>
              <a:gd name="connsiteY1527" fmla="*/ 235496 h 448608"/>
              <a:gd name="connsiteX1528" fmla="*/ 295189 w 1223485"/>
              <a:gd name="connsiteY1528" fmla="*/ 234039 h 448608"/>
              <a:gd name="connsiteX1529" fmla="*/ 291865 w 1223485"/>
              <a:gd name="connsiteY1529" fmla="*/ 233010 h 448608"/>
              <a:gd name="connsiteX1530" fmla="*/ 288474 w 1223485"/>
              <a:gd name="connsiteY1530" fmla="*/ 232200 h 448608"/>
              <a:gd name="connsiteX1531" fmla="*/ 286826 w 1223485"/>
              <a:gd name="connsiteY1531" fmla="*/ 230038 h 448608"/>
              <a:gd name="connsiteX1532" fmla="*/ 286045 w 1223485"/>
              <a:gd name="connsiteY1532" fmla="*/ 227371 h 448608"/>
              <a:gd name="connsiteX1533" fmla="*/ 286883 w 1223485"/>
              <a:gd name="connsiteY1533" fmla="*/ 223390 h 448608"/>
              <a:gd name="connsiteX1534" fmla="*/ 286035 w 1223485"/>
              <a:gd name="connsiteY1534" fmla="*/ 222285 h 448608"/>
              <a:gd name="connsiteX1535" fmla="*/ 284826 w 1223485"/>
              <a:gd name="connsiteY1535" fmla="*/ 221313 h 448608"/>
              <a:gd name="connsiteX1536" fmla="*/ 283340 w 1223485"/>
              <a:gd name="connsiteY1536" fmla="*/ 218446 h 448608"/>
              <a:gd name="connsiteX1537" fmla="*/ 282778 w 1223485"/>
              <a:gd name="connsiteY1537" fmla="*/ 215094 h 448608"/>
              <a:gd name="connsiteX1538" fmla="*/ 280625 w 1223485"/>
              <a:gd name="connsiteY1538" fmla="*/ 213798 h 448608"/>
              <a:gd name="connsiteX1539" fmla="*/ 277787 w 1223485"/>
              <a:gd name="connsiteY1539" fmla="*/ 213008 h 448608"/>
              <a:gd name="connsiteX1540" fmla="*/ 276539 w 1223485"/>
              <a:gd name="connsiteY1540" fmla="*/ 212369 h 448608"/>
              <a:gd name="connsiteX1541" fmla="*/ 270929 w 1223485"/>
              <a:gd name="connsiteY1541" fmla="*/ 213598 h 448608"/>
              <a:gd name="connsiteX1542" fmla="*/ 269577 w 1223485"/>
              <a:gd name="connsiteY1542" fmla="*/ 213312 h 448608"/>
              <a:gd name="connsiteX1543" fmla="*/ 268386 w 1223485"/>
              <a:gd name="connsiteY1543" fmla="*/ 212379 h 448608"/>
              <a:gd name="connsiteX1544" fmla="*/ 265328 w 1223485"/>
              <a:gd name="connsiteY1544" fmla="*/ 211398 h 448608"/>
              <a:gd name="connsiteX1545" fmla="*/ 265452 w 1223485"/>
              <a:gd name="connsiteY1545" fmla="*/ 209540 h 448608"/>
              <a:gd name="connsiteX1546" fmla="*/ 266872 w 1223485"/>
              <a:gd name="connsiteY1546" fmla="*/ 208054 h 448608"/>
              <a:gd name="connsiteX1547" fmla="*/ 270214 w 1223485"/>
              <a:gd name="connsiteY1547" fmla="*/ 206559 h 448608"/>
              <a:gd name="connsiteX1548" fmla="*/ 271786 w 1223485"/>
              <a:gd name="connsiteY1548" fmla="*/ 205302 h 448608"/>
              <a:gd name="connsiteX1549" fmla="*/ 272091 w 1223485"/>
              <a:gd name="connsiteY1549" fmla="*/ 203645 h 448608"/>
              <a:gd name="connsiteX1550" fmla="*/ 271500 w 1223485"/>
              <a:gd name="connsiteY1550" fmla="*/ 202435 h 448608"/>
              <a:gd name="connsiteX1551" fmla="*/ 271729 w 1223485"/>
              <a:gd name="connsiteY1551" fmla="*/ 201168 h 448608"/>
              <a:gd name="connsiteX1552" fmla="*/ 272786 w 1223485"/>
              <a:gd name="connsiteY1552" fmla="*/ 199939 h 448608"/>
              <a:gd name="connsiteX1553" fmla="*/ 274034 w 1223485"/>
              <a:gd name="connsiteY1553" fmla="*/ 198977 h 448608"/>
              <a:gd name="connsiteX1554" fmla="*/ 277406 w 1223485"/>
              <a:gd name="connsiteY1554" fmla="*/ 197701 h 448608"/>
              <a:gd name="connsiteX1555" fmla="*/ 278873 w 1223485"/>
              <a:gd name="connsiteY1555" fmla="*/ 199920 h 448608"/>
              <a:gd name="connsiteX1556" fmla="*/ 279597 w 1223485"/>
              <a:gd name="connsiteY1556" fmla="*/ 201778 h 448608"/>
              <a:gd name="connsiteX1557" fmla="*/ 280492 w 1223485"/>
              <a:gd name="connsiteY1557" fmla="*/ 203120 h 448608"/>
              <a:gd name="connsiteX1558" fmla="*/ 281921 w 1223485"/>
              <a:gd name="connsiteY1558" fmla="*/ 201196 h 448608"/>
              <a:gd name="connsiteX1559" fmla="*/ 281006 w 1223485"/>
              <a:gd name="connsiteY1559" fmla="*/ 197882 h 448608"/>
              <a:gd name="connsiteX1560" fmla="*/ 283569 w 1223485"/>
              <a:gd name="connsiteY1560" fmla="*/ 197139 h 448608"/>
              <a:gd name="connsiteX1561" fmla="*/ 286083 w 1223485"/>
              <a:gd name="connsiteY1561" fmla="*/ 197110 h 448608"/>
              <a:gd name="connsiteX1562" fmla="*/ 287978 w 1223485"/>
              <a:gd name="connsiteY1562" fmla="*/ 198025 h 448608"/>
              <a:gd name="connsiteX1563" fmla="*/ 289217 w 1223485"/>
              <a:gd name="connsiteY1563" fmla="*/ 199454 h 448608"/>
              <a:gd name="connsiteX1564" fmla="*/ 289731 w 1223485"/>
              <a:gd name="connsiteY1564" fmla="*/ 201473 h 448608"/>
              <a:gd name="connsiteX1565" fmla="*/ 758923 w 1223485"/>
              <a:gd name="connsiteY1565" fmla="*/ 202397 h 448608"/>
              <a:gd name="connsiteX1566" fmla="*/ 757085 w 1223485"/>
              <a:gd name="connsiteY1566" fmla="*/ 202568 h 448608"/>
              <a:gd name="connsiteX1567" fmla="*/ 755856 w 1223485"/>
              <a:gd name="connsiteY1567" fmla="*/ 201787 h 448608"/>
              <a:gd name="connsiteX1568" fmla="*/ 755971 w 1223485"/>
              <a:gd name="connsiteY1568" fmla="*/ 197891 h 448608"/>
              <a:gd name="connsiteX1569" fmla="*/ 757085 w 1223485"/>
              <a:gd name="connsiteY1569" fmla="*/ 197044 h 448608"/>
              <a:gd name="connsiteX1570" fmla="*/ 757628 w 1223485"/>
              <a:gd name="connsiteY1570" fmla="*/ 197187 h 448608"/>
              <a:gd name="connsiteX1571" fmla="*/ 757961 w 1223485"/>
              <a:gd name="connsiteY1571" fmla="*/ 198349 h 448608"/>
              <a:gd name="connsiteX1572" fmla="*/ 758523 w 1223485"/>
              <a:gd name="connsiteY1572" fmla="*/ 199387 h 448608"/>
              <a:gd name="connsiteX1573" fmla="*/ 759437 w 1223485"/>
              <a:gd name="connsiteY1573" fmla="*/ 200358 h 448608"/>
              <a:gd name="connsiteX1574" fmla="*/ 758923 w 1223485"/>
              <a:gd name="connsiteY1574" fmla="*/ 202397 h 448608"/>
              <a:gd name="connsiteX1575" fmla="*/ 880700 w 1223485"/>
              <a:gd name="connsiteY1575" fmla="*/ 201235 h 448608"/>
              <a:gd name="connsiteX1576" fmla="*/ 879062 w 1223485"/>
              <a:gd name="connsiteY1576" fmla="*/ 202311 h 448608"/>
              <a:gd name="connsiteX1577" fmla="*/ 878243 w 1223485"/>
              <a:gd name="connsiteY1577" fmla="*/ 202606 h 448608"/>
              <a:gd name="connsiteX1578" fmla="*/ 874300 w 1223485"/>
              <a:gd name="connsiteY1578" fmla="*/ 201882 h 448608"/>
              <a:gd name="connsiteX1579" fmla="*/ 869689 w 1223485"/>
              <a:gd name="connsiteY1579" fmla="*/ 202035 h 448608"/>
              <a:gd name="connsiteX1580" fmla="*/ 864889 w 1223485"/>
              <a:gd name="connsiteY1580" fmla="*/ 203035 h 448608"/>
              <a:gd name="connsiteX1581" fmla="*/ 862117 w 1223485"/>
              <a:gd name="connsiteY1581" fmla="*/ 202187 h 448608"/>
              <a:gd name="connsiteX1582" fmla="*/ 860355 w 1223485"/>
              <a:gd name="connsiteY1582" fmla="*/ 200806 h 448608"/>
              <a:gd name="connsiteX1583" fmla="*/ 860441 w 1223485"/>
              <a:gd name="connsiteY1583" fmla="*/ 199349 h 448608"/>
              <a:gd name="connsiteX1584" fmla="*/ 862089 w 1223485"/>
              <a:gd name="connsiteY1584" fmla="*/ 195739 h 448608"/>
              <a:gd name="connsiteX1585" fmla="*/ 865698 w 1223485"/>
              <a:gd name="connsiteY1585" fmla="*/ 193005 h 448608"/>
              <a:gd name="connsiteX1586" fmla="*/ 867165 w 1223485"/>
              <a:gd name="connsiteY1586" fmla="*/ 192510 h 448608"/>
              <a:gd name="connsiteX1587" fmla="*/ 869746 w 1223485"/>
              <a:gd name="connsiteY1587" fmla="*/ 193253 h 448608"/>
              <a:gd name="connsiteX1588" fmla="*/ 874080 w 1223485"/>
              <a:gd name="connsiteY1588" fmla="*/ 195348 h 448608"/>
              <a:gd name="connsiteX1589" fmla="*/ 877491 w 1223485"/>
              <a:gd name="connsiteY1589" fmla="*/ 197806 h 448608"/>
              <a:gd name="connsiteX1590" fmla="*/ 880586 w 1223485"/>
              <a:gd name="connsiteY1590" fmla="*/ 199720 h 448608"/>
              <a:gd name="connsiteX1591" fmla="*/ 880700 w 1223485"/>
              <a:gd name="connsiteY1591" fmla="*/ 201235 h 448608"/>
              <a:gd name="connsiteX1592" fmla="*/ 748626 w 1223485"/>
              <a:gd name="connsiteY1592" fmla="*/ 188243 h 448608"/>
              <a:gd name="connsiteX1593" fmla="*/ 749217 w 1223485"/>
              <a:gd name="connsiteY1593" fmla="*/ 189900 h 448608"/>
              <a:gd name="connsiteX1594" fmla="*/ 748246 w 1223485"/>
              <a:gd name="connsiteY1594" fmla="*/ 191338 h 448608"/>
              <a:gd name="connsiteX1595" fmla="*/ 749303 w 1223485"/>
              <a:gd name="connsiteY1595" fmla="*/ 194034 h 448608"/>
              <a:gd name="connsiteX1596" fmla="*/ 751998 w 1223485"/>
              <a:gd name="connsiteY1596" fmla="*/ 190443 h 448608"/>
              <a:gd name="connsiteX1597" fmla="*/ 754570 w 1223485"/>
              <a:gd name="connsiteY1597" fmla="*/ 189986 h 448608"/>
              <a:gd name="connsiteX1598" fmla="*/ 756028 w 1223485"/>
              <a:gd name="connsiteY1598" fmla="*/ 190586 h 448608"/>
              <a:gd name="connsiteX1599" fmla="*/ 757028 w 1223485"/>
              <a:gd name="connsiteY1599" fmla="*/ 191300 h 448608"/>
              <a:gd name="connsiteX1600" fmla="*/ 757580 w 1223485"/>
              <a:gd name="connsiteY1600" fmla="*/ 192662 h 448608"/>
              <a:gd name="connsiteX1601" fmla="*/ 756628 w 1223485"/>
              <a:gd name="connsiteY1601" fmla="*/ 195586 h 448608"/>
              <a:gd name="connsiteX1602" fmla="*/ 754942 w 1223485"/>
              <a:gd name="connsiteY1602" fmla="*/ 196958 h 448608"/>
              <a:gd name="connsiteX1603" fmla="*/ 752760 w 1223485"/>
              <a:gd name="connsiteY1603" fmla="*/ 197177 h 448608"/>
              <a:gd name="connsiteX1604" fmla="*/ 751732 w 1223485"/>
              <a:gd name="connsiteY1604" fmla="*/ 195472 h 448608"/>
              <a:gd name="connsiteX1605" fmla="*/ 750303 w 1223485"/>
              <a:gd name="connsiteY1605" fmla="*/ 195310 h 448608"/>
              <a:gd name="connsiteX1606" fmla="*/ 749303 w 1223485"/>
              <a:gd name="connsiteY1606" fmla="*/ 199025 h 448608"/>
              <a:gd name="connsiteX1607" fmla="*/ 748855 w 1223485"/>
              <a:gd name="connsiteY1607" fmla="*/ 199596 h 448608"/>
              <a:gd name="connsiteX1608" fmla="*/ 747579 w 1223485"/>
              <a:gd name="connsiteY1608" fmla="*/ 200063 h 448608"/>
              <a:gd name="connsiteX1609" fmla="*/ 746446 w 1223485"/>
              <a:gd name="connsiteY1609" fmla="*/ 199044 h 448608"/>
              <a:gd name="connsiteX1610" fmla="*/ 746245 w 1223485"/>
              <a:gd name="connsiteY1610" fmla="*/ 198472 h 448608"/>
              <a:gd name="connsiteX1611" fmla="*/ 747855 w 1223485"/>
              <a:gd name="connsiteY1611" fmla="*/ 196787 h 448608"/>
              <a:gd name="connsiteX1612" fmla="*/ 746979 w 1223485"/>
              <a:gd name="connsiteY1612" fmla="*/ 191786 h 448608"/>
              <a:gd name="connsiteX1613" fmla="*/ 745769 w 1223485"/>
              <a:gd name="connsiteY1613" fmla="*/ 192729 h 448608"/>
              <a:gd name="connsiteX1614" fmla="*/ 742540 w 1223485"/>
              <a:gd name="connsiteY1614" fmla="*/ 197272 h 448608"/>
              <a:gd name="connsiteX1615" fmla="*/ 740026 w 1223485"/>
              <a:gd name="connsiteY1615" fmla="*/ 199301 h 448608"/>
              <a:gd name="connsiteX1616" fmla="*/ 739168 w 1223485"/>
              <a:gd name="connsiteY1616" fmla="*/ 198272 h 448608"/>
              <a:gd name="connsiteX1617" fmla="*/ 737892 w 1223485"/>
              <a:gd name="connsiteY1617" fmla="*/ 195186 h 448608"/>
              <a:gd name="connsiteX1618" fmla="*/ 738473 w 1223485"/>
              <a:gd name="connsiteY1618" fmla="*/ 191224 h 448608"/>
              <a:gd name="connsiteX1619" fmla="*/ 740502 w 1223485"/>
              <a:gd name="connsiteY1619" fmla="*/ 188547 h 448608"/>
              <a:gd name="connsiteX1620" fmla="*/ 742226 w 1223485"/>
              <a:gd name="connsiteY1620" fmla="*/ 188728 h 448608"/>
              <a:gd name="connsiteX1621" fmla="*/ 747188 w 1223485"/>
              <a:gd name="connsiteY1621" fmla="*/ 187890 h 448608"/>
              <a:gd name="connsiteX1622" fmla="*/ 748626 w 1223485"/>
              <a:gd name="connsiteY1622" fmla="*/ 188243 h 448608"/>
              <a:gd name="connsiteX1623" fmla="*/ 387696 w 1223485"/>
              <a:gd name="connsiteY1623" fmla="*/ 188490 h 448608"/>
              <a:gd name="connsiteX1624" fmla="*/ 382362 w 1223485"/>
              <a:gd name="connsiteY1624" fmla="*/ 191205 h 448608"/>
              <a:gd name="connsiteX1625" fmla="*/ 381105 w 1223485"/>
              <a:gd name="connsiteY1625" fmla="*/ 191062 h 448608"/>
              <a:gd name="connsiteX1626" fmla="*/ 380152 w 1223485"/>
              <a:gd name="connsiteY1626" fmla="*/ 190100 h 448608"/>
              <a:gd name="connsiteX1627" fmla="*/ 380742 w 1223485"/>
              <a:gd name="connsiteY1627" fmla="*/ 184861 h 448608"/>
              <a:gd name="connsiteX1628" fmla="*/ 381428 w 1223485"/>
              <a:gd name="connsiteY1628" fmla="*/ 183299 h 448608"/>
              <a:gd name="connsiteX1629" fmla="*/ 385143 w 1223485"/>
              <a:gd name="connsiteY1629" fmla="*/ 183127 h 448608"/>
              <a:gd name="connsiteX1630" fmla="*/ 387401 w 1223485"/>
              <a:gd name="connsiteY1630" fmla="*/ 183880 h 448608"/>
              <a:gd name="connsiteX1631" fmla="*/ 388582 w 1223485"/>
              <a:gd name="connsiteY1631" fmla="*/ 184728 h 448608"/>
              <a:gd name="connsiteX1632" fmla="*/ 389039 w 1223485"/>
              <a:gd name="connsiteY1632" fmla="*/ 186480 h 448608"/>
              <a:gd name="connsiteX1633" fmla="*/ 388782 w 1223485"/>
              <a:gd name="connsiteY1633" fmla="*/ 187538 h 448608"/>
              <a:gd name="connsiteX1634" fmla="*/ 387696 w 1223485"/>
              <a:gd name="connsiteY1634" fmla="*/ 188490 h 448608"/>
              <a:gd name="connsiteX1635" fmla="*/ 1062818 w 1223485"/>
              <a:gd name="connsiteY1635" fmla="*/ 186776 h 448608"/>
              <a:gd name="connsiteX1636" fmla="*/ 1061532 w 1223485"/>
              <a:gd name="connsiteY1636" fmla="*/ 187262 h 448608"/>
              <a:gd name="connsiteX1637" fmla="*/ 1060046 w 1223485"/>
              <a:gd name="connsiteY1637" fmla="*/ 186728 h 448608"/>
              <a:gd name="connsiteX1638" fmla="*/ 1058637 w 1223485"/>
              <a:gd name="connsiteY1638" fmla="*/ 184690 h 448608"/>
              <a:gd name="connsiteX1639" fmla="*/ 1059142 w 1223485"/>
              <a:gd name="connsiteY1639" fmla="*/ 183127 h 448608"/>
              <a:gd name="connsiteX1640" fmla="*/ 1060789 w 1223485"/>
              <a:gd name="connsiteY1640" fmla="*/ 182051 h 448608"/>
              <a:gd name="connsiteX1641" fmla="*/ 1062171 w 1223485"/>
              <a:gd name="connsiteY1641" fmla="*/ 183127 h 448608"/>
              <a:gd name="connsiteX1642" fmla="*/ 1062599 w 1223485"/>
              <a:gd name="connsiteY1642" fmla="*/ 184499 h 448608"/>
              <a:gd name="connsiteX1643" fmla="*/ 1063647 w 1223485"/>
              <a:gd name="connsiteY1643" fmla="*/ 184595 h 448608"/>
              <a:gd name="connsiteX1644" fmla="*/ 1062818 w 1223485"/>
              <a:gd name="connsiteY1644" fmla="*/ 186776 h 448608"/>
              <a:gd name="connsiteX1645" fmla="*/ 105775 w 1223485"/>
              <a:gd name="connsiteY1645" fmla="*/ 204359 h 448608"/>
              <a:gd name="connsiteX1646" fmla="*/ 103308 w 1223485"/>
              <a:gd name="connsiteY1646" fmla="*/ 204502 h 448608"/>
              <a:gd name="connsiteX1647" fmla="*/ 98031 w 1223485"/>
              <a:gd name="connsiteY1647" fmla="*/ 201320 h 448608"/>
              <a:gd name="connsiteX1648" fmla="*/ 96783 w 1223485"/>
              <a:gd name="connsiteY1648" fmla="*/ 199892 h 448608"/>
              <a:gd name="connsiteX1649" fmla="*/ 96478 w 1223485"/>
              <a:gd name="connsiteY1649" fmla="*/ 197986 h 448608"/>
              <a:gd name="connsiteX1650" fmla="*/ 91421 w 1223485"/>
              <a:gd name="connsiteY1650" fmla="*/ 190633 h 448608"/>
              <a:gd name="connsiteX1651" fmla="*/ 90744 w 1223485"/>
              <a:gd name="connsiteY1651" fmla="*/ 188947 h 448608"/>
              <a:gd name="connsiteX1652" fmla="*/ 92735 w 1223485"/>
              <a:gd name="connsiteY1652" fmla="*/ 182909 h 448608"/>
              <a:gd name="connsiteX1653" fmla="*/ 97888 w 1223485"/>
              <a:gd name="connsiteY1653" fmla="*/ 181451 h 448608"/>
              <a:gd name="connsiteX1654" fmla="*/ 99593 w 1223485"/>
              <a:gd name="connsiteY1654" fmla="*/ 182470 h 448608"/>
              <a:gd name="connsiteX1655" fmla="*/ 100193 w 1223485"/>
              <a:gd name="connsiteY1655" fmla="*/ 185185 h 448608"/>
              <a:gd name="connsiteX1656" fmla="*/ 103146 w 1223485"/>
              <a:gd name="connsiteY1656" fmla="*/ 190081 h 448608"/>
              <a:gd name="connsiteX1657" fmla="*/ 104117 w 1223485"/>
              <a:gd name="connsiteY1657" fmla="*/ 192719 h 448608"/>
              <a:gd name="connsiteX1658" fmla="*/ 104851 w 1223485"/>
              <a:gd name="connsiteY1658" fmla="*/ 193891 h 448608"/>
              <a:gd name="connsiteX1659" fmla="*/ 105156 w 1223485"/>
              <a:gd name="connsiteY1659" fmla="*/ 194805 h 448608"/>
              <a:gd name="connsiteX1660" fmla="*/ 104899 w 1223485"/>
              <a:gd name="connsiteY1660" fmla="*/ 195434 h 448608"/>
              <a:gd name="connsiteX1661" fmla="*/ 107032 w 1223485"/>
              <a:gd name="connsiteY1661" fmla="*/ 198539 h 448608"/>
              <a:gd name="connsiteX1662" fmla="*/ 108556 w 1223485"/>
              <a:gd name="connsiteY1662" fmla="*/ 200358 h 448608"/>
              <a:gd name="connsiteX1663" fmla="*/ 108671 w 1223485"/>
              <a:gd name="connsiteY1663" fmla="*/ 203302 h 448608"/>
              <a:gd name="connsiteX1664" fmla="*/ 105775 w 1223485"/>
              <a:gd name="connsiteY1664" fmla="*/ 204359 h 448608"/>
              <a:gd name="connsiteX1665" fmla="*/ 956853 w 1223485"/>
              <a:gd name="connsiteY1665" fmla="*/ 192071 h 448608"/>
              <a:gd name="connsiteX1666" fmla="*/ 955910 w 1223485"/>
              <a:gd name="connsiteY1666" fmla="*/ 192814 h 448608"/>
              <a:gd name="connsiteX1667" fmla="*/ 952662 w 1223485"/>
              <a:gd name="connsiteY1667" fmla="*/ 192119 h 448608"/>
              <a:gd name="connsiteX1668" fmla="*/ 950976 w 1223485"/>
              <a:gd name="connsiteY1668" fmla="*/ 190481 h 448608"/>
              <a:gd name="connsiteX1669" fmla="*/ 949833 w 1223485"/>
              <a:gd name="connsiteY1669" fmla="*/ 188281 h 448608"/>
              <a:gd name="connsiteX1670" fmla="*/ 949100 w 1223485"/>
              <a:gd name="connsiteY1670" fmla="*/ 186471 h 448608"/>
              <a:gd name="connsiteX1671" fmla="*/ 948899 w 1223485"/>
              <a:gd name="connsiteY1671" fmla="*/ 185033 h 448608"/>
              <a:gd name="connsiteX1672" fmla="*/ 947928 w 1223485"/>
              <a:gd name="connsiteY1672" fmla="*/ 183271 h 448608"/>
              <a:gd name="connsiteX1673" fmla="*/ 948061 w 1223485"/>
              <a:gd name="connsiteY1673" fmla="*/ 182632 h 448608"/>
              <a:gd name="connsiteX1674" fmla="*/ 954052 w 1223485"/>
              <a:gd name="connsiteY1674" fmla="*/ 180775 h 448608"/>
              <a:gd name="connsiteX1675" fmla="*/ 955186 w 1223485"/>
              <a:gd name="connsiteY1675" fmla="*/ 181451 h 448608"/>
              <a:gd name="connsiteX1676" fmla="*/ 957691 w 1223485"/>
              <a:gd name="connsiteY1676" fmla="*/ 181508 h 448608"/>
              <a:gd name="connsiteX1677" fmla="*/ 958777 w 1223485"/>
              <a:gd name="connsiteY1677" fmla="*/ 182851 h 448608"/>
              <a:gd name="connsiteX1678" fmla="*/ 958034 w 1223485"/>
              <a:gd name="connsiteY1678" fmla="*/ 188690 h 448608"/>
              <a:gd name="connsiteX1679" fmla="*/ 956853 w 1223485"/>
              <a:gd name="connsiteY1679" fmla="*/ 192071 h 448608"/>
              <a:gd name="connsiteX1680" fmla="*/ 954281 w 1223485"/>
              <a:gd name="connsiteY1680" fmla="*/ 177784 h 448608"/>
              <a:gd name="connsiteX1681" fmla="*/ 953595 w 1223485"/>
              <a:gd name="connsiteY1681" fmla="*/ 179137 h 448608"/>
              <a:gd name="connsiteX1682" fmla="*/ 952329 w 1223485"/>
              <a:gd name="connsiteY1682" fmla="*/ 180051 h 448608"/>
              <a:gd name="connsiteX1683" fmla="*/ 940832 w 1223485"/>
              <a:gd name="connsiteY1683" fmla="*/ 181670 h 448608"/>
              <a:gd name="connsiteX1684" fmla="*/ 941822 w 1223485"/>
              <a:gd name="connsiteY1684" fmla="*/ 180699 h 448608"/>
              <a:gd name="connsiteX1685" fmla="*/ 942308 w 1223485"/>
              <a:gd name="connsiteY1685" fmla="*/ 179737 h 448608"/>
              <a:gd name="connsiteX1686" fmla="*/ 943032 w 1223485"/>
              <a:gd name="connsiteY1686" fmla="*/ 179241 h 448608"/>
              <a:gd name="connsiteX1687" fmla="*/ 944166 w 1223485"/>
              <a:gd name="connsiteY1687" fmla="*/ 179375 h 448608"/>
              <a:gd name="connsiteX1688" fmla="*/ 944737 w 1223485"/>
              <a:gd name="connsiteY1688" fmla="*/ 179079 h 448608"/>
              <a:gd name="connsiteX1689" fmla="*/ 945318 w 1223485"/>
              <a:gd name="connsiteY1689" fmla="*/ 178965 h 448608"/>
              <a:gd name="connsiteX1690" fmla="*/ 945956 w 1223485"/>
              <a:gd name="connsiteY1690" fmla="*/ 179089 h 448608"/>
              <a:gd name="connsiteX1691" fmla="*/ 947071 w 1223485"/>
              <a:gd name="connsiteY1691" fmla="*/ 178689 h 448608"/>
              <a:gd name="connsiteX1692" fmla="*/ 949414 w 1223485"/>
              <a:gd name="connsiteY1692" fmla="*/ 178975 h 448608"/>
              <a:gd name="connsiteX1693" fmla="*/ 951833 w 1223485"/>
              <a:gd name="connsiteY1693" fmla="*/ 178746 h 448608"/>
              <a:gd name="connsiteX1694" fmla="*/ 951652 w 1223485"/>
              <a:gd name="connsiteY1694" fmla="*/ 177451 h 448608"/>
              <a:gd name="connsiteX1695" fmla="*/ 954281 w 1223485"/>
              <a:gd name="connsiteY1695" fmla="*/ 177784 h 448608"/>
              <a:gd name="connsiteX1696" fmla="*/ 1073972 w 1223485"/>
              <a:gd name="connsiteY1696" fmla="*/ 174431 h 448608"/>
              <a:gd name="connsiteX1697" fmla="*/ 1079659 w 1223485"/>
              <a:gd name="connsiteY1697" fmla="*/ 175470 h 448608"/>
              <a:gd name="connsiteX1698" fmla="*/ 1081735 w 1223485"/>
              <a:gd name="connsiteY1698" fmla="*/ 175412 h 448608"/>
              <a:gd name="connsiteX1699" fmla="*/ 1083764 w 1223485"/>
              <a:gd name="connsiteY1699" fmla="*/ 176584 h 448608"/>
              <a:gd name="connsiteX1700" fmla="*/ 1086231 w 1223485"/>
              <a:gd name="connsiteY1700" fmla="*/ 176031 h 448608"/>
              <a:gd name="connsiteX1701" fmla="*/ 1087621 w 1223485"/>
              <a:gd name="connsiteY1701" fmla="*/ 176412 h 448608"/>
              <a:gd name="connsiteX1702" fmla="*/ 1092299 w 1223485"/>
              <a:gd name="connsiteY1702" fmla="*/ 180442 h 448608"/>
              <a:gd name="connsiteX1703" fmla="*/ 1094604 w 1223485"/>
              <a:gd name="connsiteY1703" fmla="*/ 183109 h 448608"/>
              <a:gd name="connsiteX1704" fmla="*/ 1098013 w 1223485"/>
              <a:gd name="connsiteY1704" fmla="*/ 185404 h 448608"/>
              <a:gd name="connsiteX1705" fmla="*/ 1100490 w 1223485"/>
              <a:gd name="connsiteY1705" fmla="*/ 186185 h 448608"/>
              <a:gd name="connsiteX1706" fmla="*/ 1098632 w 1223485"/>
              <a:gd name="connsiteY1706" fmla="*/ 188281 h 448608"/>
              <a:gd name="connsiteX1707" fmla="*/ 1094861 w 1223485"/>
              <a:gd name="connsiteY1707" fmla="*/ 189386 h 448608"/>
              <a:gd name="connsiteX1708" fmla="*/ 1093413 w 1223485"/>
              <a:gd name="connsiteY1708" fmla="*/ 189443 h 448608"/>
              <a:gd name="connsiteX1709" fmla="*/ 1090527 w 1223485"/>
              <a:gd name="connsiteY1709" fmla="*/ 188195 h 448608"/>
              <a:gd name="connsiteX1710" fmla="*/ 1088193 w 1223485"/>
              <a:gd name="connsiteY1710" fmla="*/ 188423 h 448608"/>
              <a:gd name="connsiteX1711" fmla="*/ 1086155 w 1223485"/>
              <a:gd name="connsiteY1711" fmla="*/ 186861 h 448608"/>
              <a:gd name="connsiteX1712" fmla="*/ 1085802 w 1223485"/>
              <a:gd name="connsiteY1712" fmla="*/ 184442 h 448608"/>
              <a:gd name="connsiteX1713" fmla="*/ 1083697 w 1223485"/>
              <a:gd name="connsiteY1713" fmla="*/ 178994 h 448608"/>
              <a:gd name="connsiteX1714" fmla="*/ 1080992 w 1223485"/>
              <a:gd name="connsiteY1714" fmla="*/ 180556 h 448608"/>
              <a:gd name="connsiteX1715" fmla="*/ 1077734 w 1223485"/>
              <a:gd name="connsiteY1715" fmla="*/ 178041 h 448608"/>
              <a:gd name="connsiteX1716" fmla="*/ 1076849 w 1223485"/>
              <a:gd name="connsiteY1716" fmla="*/ 177984 h 448608"/>
              <a:gd name="connsiteX1717" fmla="*/ 1076649 w 1223485"/>
              <a:gd name="connsiteY1717" fmla="*/ 178403 h 448608"/>
              <a:gd name="connsiteX1718" fmla="*/ 1075268 w 1223485"/>
              <a:gd name="connsiteY1718" fmla="*/ 177555 h 448608"/>
              <a:gd name="connsiteX1719" fmla="*/ 1074086 w 1223485"/>
              <a:gd name="connsiteY1719" fmla="*/ 175860 h 448608"/>
              <a:gd name="connsiteX1720" fmla="*/ 1073972 w 1223485"/>
              <a:gd name="connsiteY1720" fmla="*/ 174431 h 448608"/>
              <a:gd name="connsiteX1721" fmla="*/ 857916 w 1223485"/>
              <a:gd name="connsiteY1721" fmla="*/ 177879 h 448608"/>
              <a:gd name="connsiteX1722" fmla="*/ 857612 w 1223485"/>
              <a:gd name="connsiteY1722" fmla="*/ 178422 h 448608"/>
              <a:gd name="connsiteX1723" fmla="*/ 854821 w 1223485"/>
              <a:gd name="connsiteY1723" fmla="*/ 177727 h 448608"/>
              <a:gd name="connsiteX1724" fmla="*/ 854068 w 1223485"/>
              <a:gd name="connsiteY1724" fmla="*/ 177346 h 448608"/>
              <a:gd name="connsiteX1725" fmla="*/ 855469 w 1223485"/>
              <a:gd name="connsiteY1725" fmla="*/ 173584 h 448608"/>
              <a:gd name="connsiteX1726" fmla="*/ 856783 w 1223485"/>
              <a:gd name="connsiteY1726" fmla="*/ 173698 h 448608"/>
              <a:gd name="connsiteX1727" fmla="*/ 857935 w 1223485"/>
              <a:gd name="connsiteY1727" fmla="*/ 177279 h 448608"/>
              <a:gd name="connsiteX1728" fmla="*/ 857916 w 1223485"/>
              <a:gd name="connsiteY1728" fmla="*/ 177879 h 448608"/>
              <a:gd name="connsiteX1729" fmla="*/ 946832 w 1223485"/>
              <a:gd name="connsiteY1729" fmla="*/ 171183 h 448608"/>
              <a:gd name="connsiteX1730" fmla="*/ 945299 w 1223485"/>
              <a:gd name="connsiteY1730" fmla="*/ 171212 h 448608"/>
              <a:gd name="connsiteX1731" fmla="*/ 942527 w 1223485"/>
              <a:gd name="connsiteY1731" fmla="*/ 170059 h 448608"/>
              <a:gd name="connsiteX1732" fmla="*/ 944137 w 1223485"/>
              <a:gd name="connsiteY1732" fmla="*/ 169059 h 448608"/>
              <a:gd name="connsiteX1733" fmla="*/ 945156 w 1223485"/>
              <a:gd name="connsiteY1733" fmla="*/ 168850 h 448608"/>
              <a:gd name="connsiteX1734" fmla="*/ 946052 w 1223485"/>
              <a:gd name="connsiteY1734" fmla="*/ 168250 h 448608"/>
              <a:gd name="connsiteX1735" fmla="*/ 946547 w 1223485"/>
              <a:gd name="connsiteY1735" fmla="*/ 168221 h 448608"/>
              <a:gd name="connsiteX1736" fmla="*/ 947642 w 1223485"/>
              <a:gd name="connsiteY1736" fmla="*/ 168735 h 448608"/>
              <a:gd name="connsiteX1737" fmla="*/ 948366 w 1223485"/>
              <a:gd name="connsiteY1737" fmla="*/ 169602 h 448608"/>
              <a:gd name="connsiteX1738" fmla="*/ 946832 w 1223485"/>
              <a:gd name="connsiteY1738" fmla="*/ 171183 h 448608"/>
              <a:gd name="connsiteX1739" fmla="*/ 712594 w 1223485"/>
              <a:gd name="connsiteY1739" fmla="*/ 167945 h 448608"/>
              <a:gd name="connsiteX1740" fmla="*/ 713727 w 1223485"/>
              <a:gd name="connsiteY1740" fmla="*/ 169126 h 448608"/>
              <a:gd name="connsiteX1741" fmla="*/ 713051 w 1223485"/>
              <a:gd name="connsiteY1741" fmla="*/ 170488 h 448608"/>
              <a:gd name="connsiteX1742" fmla="*/ 712127 w 1223485"/>
              <a:gd name="connsiteY1742" fmla="*/ 170145 h 448608"/>
              <a:gd name="connsiteX1743" fmla="*/ 709698 w 1223485"/>
              <a:gd name="connsiteY1743" fmla="*/ 170164 h 448608"/>
              <a:gd name="connsiteX1744" fmla="*/ 708784 w 1223485"/>
              <a:gd name="connsiteY1744" fmla="*/ 170269 h 448608"/>
              <a:gd name="connsiteX1745" fmla="*/ 707688 w 1223485"/>
              <a:gd name="connsiteY1745" fmla="*/ 171069 h 448608"/>
              <a:gd name="connsiteX1746" fmla="*/ 707002 w 1223485"/>
              <a:gd name="connsiteY1746" fmla="*/ 171097 h 448608"/>
              <a:gd name="connsiteX1747" fmla="*/ 707469 w 1223485"/>
              <a:gd name="connsiteY1747" fmla="*/ 169840 h 448608"/>
              <a:gd name="connsiteX1748" fmla="*/ 709526 w 1223485"/>
              <a:gd name="connsiteY1748" fmla="*/ 167935 h 448608"/>
              <a:gd name="connsiteX1749" fmla="*/ 710812 w 1223485"/>
              <a:gd name="connsiteY1749" fmla="*/ 168221 h 448608"/>
              <a:gd name="connsiteX1750" fmla="*/ 712594 w 1223485"/>
              <a:gd name="connsiteY1750" fmla="*/ 167945 h 448608"/>
              <a:gd name="connsiteX1751" fmla="*/ 1022909 w 1223485"/>
              <a:gd name="connsiteY1751" fmla="*/ 176422 h 448608"/>
              <a:gd name="connsiteX1752" fmla="*/ 1029614 w 1223485"/>
              <a:gd name="connsiteY1752" fmla="*/ 176822 h 448608"/>
              <a:gd name="connsiteX1753" fmla="*/ 1032996 w 1223485"/>
              <a:gd name="connsiteY1753" fmla="*/ 176555 h 448608"/>
              <a:gd name="connsiteX1754" fmla="*/ 1036320 w 1223485"/>
              <a:gd name="connsiteY1754" fmla="*/ 176898 h 448608"/>
              <a:gd name="connsiteX1755" fmla="*/ 1037672 w 1223485"/>
              <a:gd name="connsiteY1755" fmla="*/ 177575 h 448608"/>
              <a:gd name="connsiteX1756" fmla="*/ 1039987 w 1223485"/>
              <a:gd name="connsiteY1756" fmla="*/ 179622 h 448608"/>
              <a:gd name="connsiteX1757" fmla="*/ 1039330 w 1223485"/>
              <a:gd name="connsiteY1757" fmla="*/ 180965 h 448608"/>
              <a:gd name="connsiteX1758" fmla="*/ 1038930 w 1223485"/>
              <a:gd name="connsiteY1758" fmla="*/ 183747 h 448608"/>
              <a:gd name="connsiteX1759" fmla="*/ 1040111 w 1223485"/>
              <a:gd name="connsiteY1759" fmla="*/ 186414 h 448608"/>
              <a:gd name="connsiteX1760" fmla="*/ 1042035 w 1223485"/>
              <a:gd name="connsiteY1760" fmla="*/ 189090 h 448608"/>
              <a:gd name="connsiteX1761" fmla="*/ 1043616 w 1223485"/>
              <a:gd name="connsiteY1761" fmla="*/ 191948 h 448608"/>
              <a:gd name="connsiteX1762" fmla="*/ 1043940 w 1223485"/>
              <a:gd name="connsiteY1762" fmla="*/ 193338 h 448608"/>
              <a:gd name="connsiteX1763" fmla="*/ 1043340 w 1223485"/>
              <a:gd name="connsiteY1763" fmla="*/ 196291 h 448608"/>
              <a:gd name="connsiteX1764" fmla="*/ 1042797 w 1223485"/>
              <a:gd name="connsiteY1764" fmla="*/ 197748 h 448608"/>
              <a:gd name="connsiteX1765" fmla="*/ 1040882 w 1223485"/>
              <a:gd name="connsiteY1765" fmla="*/ 200187 h 448608"/>
              <a:gd name="connsiteX1766" fmla="*/ 1039835 w 1223485"/>
              <a:gd name="connsiteY1766" fmla="*/ 202844 h 448608"/>
              <a:gd name="connsiteX1767" fmla="*/ 1040511 w 1223485"/>
              <a:gd name="connsiteY1767" fmla="*/ 206121 h 448608"/>
              <a:gd name="connsiteX1768" fmla="*/ 1040882 w 1223485"/>
              <a:gd name="connsiteY1768" fmla="*/ 209426 h 448608"/>
              <a:gd name="connsiteX1769" fmla="*/ 1040816 w 1223485"/>
              <a:gd name="connsiteY1769" fmla="*/ 212455 h 448608"/>
              <a:gd name="connsiteX1770" fmla="*/ 1041159 w 1223485"/>
              <a:gd name="connsiteY1770" fmla="*/ 215436 h 448608"/>
              <a:gd name="connsiteX1771" fmla="*/ 1042197 w 1223485"/>
              <a:gd name="connsiteY1771" fmla="*/ 218465 h 448608"/>
              <a:gd name="connsiteX1772" fmla="*/ 1046673 w 1223485"/>
              <a:gd name="connsiteY1772" fmla="*/ 226752 h 448608"/>
              <a:gd name="connsiteX1773" fmla="*/ 1049283 w 1223485"/>
              <a:gd name="connsiteY1773" fmla="*/ 232372 h 448608"/>
              <a:gd name="connsiteX1774" fmla="*/ 1050121 w 1223485"/>
              <a:gd name="connsiteY1774" fmla="*/ 229228 h 448608"/>
              <a:gd name="connsiteX1775" fmla="*/ 1049912 w 1223485"/>
              <a:gd name="connsiteY1775" fmla="*/ 225742 h 448608"/>
              <a:gd name="connsiteX1776" fmla="*/ 1050845 w 1223485"/>
              <a:gd name="connsiteY1776" fmla="*/ 224485 h 448608"/>
              <a:gd name="connsiteX1777" fmla="*/ 1052150 w 1223485"/>
              <a:gd name="connsiteY1777" fmla="*/ 223818 h 448608"/>
              <a:gd name="connsiteX1778" fmla="*/ 1053779 w 1223485"/>
              <a:gd name="connsiteY1778" fmla="*/ 224514 h 448608"/>
              <a:gd name="connsiteX1779" fmla="*/ 1054236 w 1223485"/>
              <a:gd name="connsiteY1779" fmla="*/ 225923 h 448608"/>
              <a:gd name="connsiteX1780" fmla="*/ 1054360 w 1223485"/>
              <a:gd name="connsiteY1780" fmla="*/ 229010 h 448608"/>
              <a:gd name="connsiteX1781" fmla="*/ 1055770 w 1223485"/>
              <a:gd name="connsiteY1781" fmla="*/ 235067 h 448608"/>
              <a:gd name="connsiteX1782" fmla="*/ 1057580 w 1223485"/>
              <a:gd name="connsiteY1782" fmla="*/ 235343 h 448608"/>
              <a:gd name="connsiteX1783" fmla="*/ 1059542 w 1223485"/>
              <a:gd name="connsiteY1783" fmla="*/ 234420 h 448608"/>
              <a:gd name="connsiteX1784" fmla="*/ 1059866 w 1223485"/>
              <a:gd name="connsiteY1784" fmla="*/ 236268 h 448608"/>
              <a:gd name="connsiteX1785" fmla="*/ 1059789 w 1223485"/>
              <a:gd name="connsiteY1785" fmla="*/ 239696 h 448608"/>
              <a:gd name="connsiteX1786" fmla="*/ 1060704 w 1223485"/>
              <a:gd name="connsiteY1786" fmla="*/ 242421 h 448608"/>
              <a:gd name="connsiteX1787" fmla="*/ 1061513 w 1223485"/>
              <a:gd name="connsiteY1787" fmla="*/ 243487 h 448608"/>
              <a:gd name="connsiteX1788" fmla="*/ 1064733 w 1223485"/>
              <a:gd name="connsiteY1788" fmla="*/ 245697 h 448608"/>
              <a:gd name="connsiteX1789" fmla="*/ 1066190 w 1223485"/>
              <a:gd name="connsiteY1789" fmla="*/ 246107 h 448608"/>
              <a:gd name="connsiteX1790" fmla="*/ 1070448 w 1223485"/>
              <a:gd name="connsiteY1790" fmla="*/ 246640 h 448608"/>
              <a:gd name="connsiteX1791" fmla="*/ 1073658 w 1223485"/>
              <a:gd name="connsiteY1791" fmla="*/ 246812 h 448608"/>
              <a:gd name="connsiteX1792" fmla="*/ 1076734 w 1223485"/>
              <a:gd name="connsiteY1792" fmla="*/ 246021 h 448608"/>
              <a:gd name="connsiteX1793" fmla="*/ 1078716 w 1223485"/>
              <a:gd name="connsiteY1793" fmla="*/ 243992 h 448608"/>
              <a:gd name="connsiteX1794" fmla="*/ 1080506 w 1223485"/>
              <a:gd name="connsiteY1794" fmla="*/ 241792 h 448608"/>
              <a:gd name="connsiteX1795" fmla="*/ 1086688 w 1223485"/>
              <a:gd name="connsiteY1795" fmla="*/ 236725 h 448608"/>
              <a:gd name="connsiteX1796" fmla="*/ 1088479 w 1223485"/>
              <a:gd name="connsiteY1796" fmla="*/ 234296 h 448608"/>
              <a:gd name="connsiteX1797" fmla="*/ 1090203 w 1223485"/>
              <a:gd name="connsiteY1797" fmla="*/ 230581 h 448608"/>
              <a:gd name="connsiteX1798" fmla="*/ 1090803 w 1223485"/>
              <a:gd name="connsiteY1798" fmla="*/ 229791 h 448608"/>
              <a:gd name="connsiteX1799" fmla="*/ 1096956 w 1223485"/>
              <a:gd name="connsiteY1799" fmla="*/ 225771 h 448608"/>
              <a:gd name="connsiteX1800" fmla="*/ 1097661 w 1223485"/>
              <a:gd name="connsiteY1800" fmla="*/ 224342 h 448608"/>
              <a:gd name="connsiteX1801" fmla="*/ 1098537 w 1223485"/>
              <a:gd name="connsiteY1801" fmla="*/ 221580 h 448608"/>
              <a:gd name="connsiteX1802" fmla="*/ 1099880 w 1223485"/>
              <a:gd name="connsiteY1802" fmla="*/ 218913 h 448608"/>
              <a:gd name="connsiteX1803" fmla="*/ 1100881 w 1223485"/>
              <a:gd name="connsiteY1803" fmla="*/ 217532 h 448608"/>
              <a:gd name="connsiteX1804" fmla="*/ 1106824 w 1223485"/>
              <a:gd name="connsiteY1804" fmla="*/ 216227 h 448608"/>
              <a:gd name="connsiteX1805" fmla="*/ 1112987 w 1223485"/>
              <a:gd name="connsiteY1805" fmla="*/ 215522 h 448608"/>
              <a:gd name="connsiteX1806" fmla="*/ 1119111 w 1223485"/>
              <a:gd name="connsiteY1806" fmla="*/ 213065 h 448608"/>
              <a:gd name="connsiteX1807" fmla="*/ 1121750 w 1223485"/>
              <a:gd name="connsiteY1807" fmla="*/ 210950 h 448608"/>
              <a:gd name="connsiteX1808" fmla="*/ 1121883 w 1223485"/>
              <a:gd name="connsiteY1808" fmla="*/ 209560 h 448608"/>
              <a:gd name="connsiteX1809" fmla="*/ 1120540 w 1223485"/>
              <a:gd name="connsiteY1809" fmla="*/ 207121 h 448608"/>
              <a:gd name="connsiteX1810" fmla="*/ 1120483 w 1223485"/>
              <a:gd name="connsiteY1810" fmla="*/ 206045 h 448608"/>
              <a:gd name="connsiteX1811" fmla="*/ 1121893 w 1223485"/>
              <a:gd name="connsiteY1811" fmla="*/ 205016 h 448608"/>
              <a:gd name="connsiteX1812" fmla="*/ 1127350 w 1223485"/>
              <a:gd name="connsiteY1812" fmla="*/ 201921 h 448608"/>
              <a:gd name="connsiteX1813" fmla="*/ 1133656 w 1223485"/>
              <a:gd name="connsiteY1813" fmla="*/ 198739 h 448608"/>
              <a:gd name="connsiteX1814" fmla="*/ 1138723 w 1223485"/>
              <a:gd name="connsiteY1814" fmla="*/ 196548 h 448608"/>
              <a:gd name="connsiteX1815" fmla="*/ 1141523 w 1223485"/>
              <a:gd name="connsiteY1815" fmla="*/ 196567 h 448608"/>
              <a:gd name="connsiteX1816" fmla="*/ 1144105 w 1223485"/>
              <a:gd name="connsiteY1816" fmla="*/ 198501 h 448608"/>
              <a:gd name="connsiteX1817" fmla="*/ 1146857 w 1223485"/>
              <a:gd name="connsiteY1817" fmla="*/ 200082 h 448608"/>
              <a:gd name="connsiteX1818" fmla="*/ 1161269 w 1223485"/>
              <a:gd name="connsiteY1818" fmla="*/ 204730 h 448608"/>
              <a:gd name="connsiteX1819" fmla="*/ 1163574 w 1223485"/>
              <a:gd name="connsiteY1819" fmla="*/ 206178 h 448608"/>
              <a:gd name="connsiteX1820" fmla="*/ 1165584 w 1223485"/>
              <a:gd name="connsiteY1820" fmla="*/ 208102 h 448608"/>
              <a:gd name="connsiteX1821" fmla="*/ 1168469 w 1223485"/>
              <a:gd name="connsiteY1821" fmla="*/ 209436 h 448608"/>
              <a:gd name="connsiteX1822" fmla="*/ 1171689 w 1223485"/>
              <a:gd name="connsiteY1822" fmla="*/ 210074 h 448608"/>
              <a:gd name="connsiteX1823" fmla="*/ 1174613 w 1223485"/>
              <a:gd name="connsiteY1823" fmla="*/ 211322 h 448608"/>
              <a:gd name="connsiteX1824" fmla="*/ 1177385 w 1223485"/>
              <a:gd name="connsiteY1824" fmla="*/ 212922 h 448608"/>
              <a:gd name="connsiteX1825" fmla="*/ 1183519 w 1223485"/>
              <a:gd name="connsiteY1825" fmla="*/ 215913 h 448608"/>
              <a:gd name="connsiteX1826" fmla="*/ 1191749 w 1223485"/>
              <a:gd name="connsiteY1826" fmla="*/ 219542 h 448608"/>
              <a:gd name="connsiteX1827" fmla="*/ 1193854 w 1223485"/>
              <a:gd name="connsiteY1827" fmla="*/ 219751 h 448608"/>
              <a:gd name="connsiteX1828" fmla="*/ 1201512 w 1223485"/>
              <a:gd name="connsiteY1828" fmla="*/ 219580 h 448608"/>
              <a:gd name="connsiteX1829" fmla="*/ 1202836 w 1223485"/>
              <a:gd name="connsiteY1829" fmla="*/ 220266 h 448608"/>
              <a:gd name="connsiteX1830" fmla="*/ 1204093 w 1223485"/>
              <a:gd name="connsiteY1830" fmla="*/ 221237 h 448608"/>
              <a:gd name="connsiteX1831" fmla="*/ 1205255 w 1223485"/>
              <a:gd name="connsiteY1831" fmla="*/ 221456 h 448608"/>
              <a:gd name="connsiteX1832" fmla="*/ 1214028 w 1223485"/>
              <a:gd name="connsiteY1832" fmla="*/ 222132 h 448608"/>
              <a:gd name="connsiteX1833" fmla="*/ 1215371 w 1223485"/>
              <a:gd name="connsiteY1833" fmla="*/ 222828 h 448608"/>
              <a:gd name="connsiteX1834" fmla="*/ 1216647 w 1223485"/>
              <a:gd name="connsiteY1834" fmla="*/ 223790 h 448608"/>
              <a:gd name="connsiteX1835" fmla="*/ 1217362 w 1223485"/>
              <a:gd name="connsiteY1835" fmla="*/ 226419 h 448608"/>
              <a:gd name="connsiteX1836" fmla="*/ 1223410 w 1223485"/>
              <a:gd name="connsiteY1836" fmla="*/ 226485 h 448608"/>
              <a:gd name="connsiteX1837" fmla="*/ 1223410 w 1223485"/>
              <a:gd name="connsiteY1837" fmla="*/ 231638 h 448608"/>
              <a:gd name="connsiteX1838" fmla="*/ 1223410 w 1223485"/>
              <a:gd name="connsiteY1838" fmla="*/ 237039 h 448608"/>
              <a:gd name="connsiteX1839" fmla="*/ 1223420 w 1223485"/>
              <a:gd name="connsiteY1839" fmla="*/ 242440 h 448608"/>
              <a:gd name="connsiteX1840" fmla="*/ 1223420 w 1223485"/>
              <a:gd name="connsiteY1840" fmla="*/ 247850 h 448608"/>
              <a:gd name="connsiteX1841" fmla="*/ 1223420 w 1223485"/>
              <a:gd name="connsiteY1841" fmla="*/ 253260 h 448608"/>
              <a:gd name="connsiteX1842" fmla="*/ 1223429 w 1223485"/>
              <a:gd name="connsiteY1842" fmla="*/ 258670 h 448608"/>
              <a:gd name="connsiteX1843" fmla="*/ 1223429 w 1223485"/>
              <a:gd name="connsiteY1843" fmla="*/ 264081 h 448608"/>
              <a:gd name="connsiteX1844" fmla="*/ 1223429 w 1223485"/>
              <a:gd name="connsiteY1844" fmla="*/ 269491 h 448608"/>
              <a:gd name="connsiteX1845" fmla="*/ 1223429 w 1223485"/>
              <a:gd name="connsiteY1845" fmla="*/ 274901 h 448608"/>
              <a:gd name="connsiteX1846" fmla="*/ 1223429 w 1223485"/>
              <a:gd name="connsiteY1846" fmla="*/ 280311 h 448608"/>
              <a:gd name="connsiteX1847" fmla="*/ 1223438 w 1223485"/>
              <a:gd name="connsiteY1847" fmla="*/ 285731 h 448608"/>
              <a:gd name="connsiteX1848" fmla="*/ 1223438 w 1223485"/>
              <a:gd name="connsiteY1848" fmla="*/ 291151 h 448608"/>
              <a:gd name="connsiteX1849" fmla="*/ 1223438 w 1223485"/>
              <a:gd name="connsiteY1849" fmla="*/ 296570 h 448608"/>
              <a:gd name="connsiteX1850" fmla="*/ 1223438 w 1223485"/>
              <a:gd name="connsiteY1850" fmla="*/ 301990 h 448608"/>
              <a:gd name="connsiteX1851" fmla="*/ 1223438 w 1223485"/>
              <a:gd name="connsiteY1851" fmla="*/ 307410 h 448608"/>
              <a:gd name="connsiteX1852" fmla="*/ 1223448 w 1223485"/>
              <a:gd name="connsiteY1852" fmla="*/ 312839 h 448608"/>
              <a:gd name="connsiteX1853" fmla="*/ 1223448 w 1223485"/>
              <a:gd name="connsiteY1853" fmla="*/ 318268 h 448608"/>
              <a:gd name="connsiteX1854" fmla="*/ 1223448 w 1223485"/>
              <a:gd name="connsiteY1854" fmla="*/ 323697 h 448608"/>
              <a:gd name="connsiteX1855" fmla="*/ 1223448 w 1223485"/>
              <a:gd name="connsiteY1855" fmla="*/ 326012 h 448608"/>
              <a:gd name="connsiteX1856" fmla="*/ 1222619 w 1223485"/>
              <a:gd name="connsiteY1856" fmla="*/ 328851 h 448608"/>
              <a:gd name="connsiteX1857" fmla="*/ 1220771 w 1223485"/>
              <a:gd name="connsiteY1857" fmla="*/ 333099 h 448608"/>
              <a:gd name="connsiteX1858" fmla="*/ 1220448 w 1223485"/>
              <a:gd name="connsiteY1858" fmla="*/ 336537 h 448608"/>
              <a:gd name="connsiteX1859" fmla="*/ 1221971 w 1223485"/>
              <a:gd name="connsiteY1859" fmla="*/ 339214 h 448608"/>
              <a:gd name="connsiteX1860" fmla="*/ 1223457 w 1223485"/>
              <a:gd name="connsiteY1860" fmla="*/ 340957 h 448608"/>
              <a:gd name="connsiteX1861" fmla="*/ 1223457 w 1223485"/>
              <a:gd name="connsiteY1861" fmla="*/ 345434 h 448608"/>
              <a:gd name="connsiteX1862" fmla="*/ 1223457 w 1223485"/>
              <a:gd name="connsiteY1862" fmla="*/ 350872 h 448608"/>
              <a:gd name="connsiteX1863" fmla="*/ 1223467 w 1223485"/>
              <a:gd name="connsiteY1863" fmla="*/ 356321 h 448608"/>
              <a:gd name="connsiteX1864" fmla="*/ 1223467 w 1223485"/>
              <a:gd name="connsiteY1864" fmla="*/ 361769 h 448608"/>
              <a:gd name="connsiteX1865" fmla="*/ 1223467 w 1223485"/>
              <a:gd name="connsiteY1865" fmla="*/ 367217 h 448608"/>
              <a:gd name="connsiteX1866" fmla="*/ 1223467 w 1223485"/>
              <a:gd name="connsiteY1866" fmla="*/ 372666 h 448608"/>
              <a:gd name="connsiteX1867" fmla="*/ 1223467 w 1223485"/>
              <a:gd name="connsiteY1867" fmla="*/ 378123 h 448608"/>
              <a:gd name="connsiteX1868" fmla="*/ 1223477 w 1223485"/>
              <a:gd name="connsiteY1868" fmla="*/ 383581 h 448608"/>
              <a:gd name="connsiteX1869" fmla="*/ 1223477 w 1223485"/>
              <a:gd name="connsiteY1869" fmla="*/ 389039 h 448608"/>
              <a:gd name="connsiteX1870" fmla="*/ 1223477 w 1223485"/>
              <a:gd name="connsiteY1870" fmla="*/ 394497 h 448608"/>
              <a:gd name="connsiteX1871" fmla="*/ 1223477 w 1223485"/>
              <a:gd name="connsiteY1871" fmla="*/ 399964 h 448608"/>
              <a:gd name="connsiteX1872" fmla="*/ 1223486 w 1223485"/>
              <a:gd name="connsiteY1872" fmla="*/ 400317 h 448608"/>
              <a:gd name="connsiteX1873" fmla="*/ 1222095 w 1223485"/>
              <a:gd name="connsiteY1873" fmla="*/ 399412 h 448608"/>
              <a:gd name="connsiteX1874" fmla="*/ 1218409 w 1223485"/>
              <a:gd name="connsiteY1874" fmla="*/ 396421 h 448608"/>
              <a:gd name="connsiteX1875" fmla="*/ 1215066 w 1223485"/>
              <a:gd name="connsiteY1875" fmla="*/ 393011 h 448608"/>
              <a:gd name="connsiteX1876" fmla="*/ 1212904 w 1223485"/>
              <a:gd name="connsiteY1876" fmla="*/ 389830 h 448608"/>
              <a:gd name="connsiteX1877" fmla="*/ 1210465 w 1223485"/>
              <a:gd name="connsiteY1877" fmla="*/ 386934 h 448608"/>
              <a:gd name="connsiteX1878" fmla="*/ 1200083 w 1223485"/>
              <a:gd name="connsiteY1878" fmla="*/ 378352 h 448608"/>
              <a:gd name="connsiteX1879" fmla="*/ 1197454 w 1223485"/>
              <a:gd name="connsiteY1879" fmla="*/ 375533 h 448608"/>
              <a:gd name="connsiteX1880" fmla="*/ 1196921 w 1223485"/>
              <a:gd name="connsiteY1880" fmla="*/ 374752 h 448608"/>
              <a:gd name="connsiteX1881" fmla="*/ 1197168 w 1223485"/>
              <a:gd name="connsiteY1881" fmla="*/ 374018 h 448608"/>
              <a:gd name="connsiteX1882" fmla="*/ 1198369 w 1223485"/>
              <a:gd name="connsiteY1882" fmla="*/ 372532 h 448608"/>
              <a:gd name="connsiteX1883" fmla="*/ 1200492 w 1223485"/>
              <a:gd name="connsiteY1883" fmla="*/ 368237 h 448608"/>
              <a:gd name="connsiteX1884" fmla="*/ 1198273 w 1223485"/>
              <a:gd name="connsiteY1884" fmla="*/ 370894 h 448608"/>
              <a:gd name="connsiteX1885" fmla="*/ 1195635 w 1223485"/>
              <a:gd name="connsiteY1885" fmla="*/ 372999 h 448608"/>
              <a:gd name="connsiteX1886" fmla="*/ 1191787 w 1223485"/>
              <a:gd name="connsiteY1886" fmla="*/ 373132 h 448608"/>
              <a:gd name="connsiteX1887" fmla="*/ 1188015 w 1223485"/>
              <a:gd name="connsiteY1887" fmla="*/ 373647 h 448608"/>
              <a:gd name="connsiteX1888" fmla="*/ 1184519 w 1223485"/>
              <a:gd name="connsiteY1888" fmla="*/ 374913 h 448608"/>
              <a:gd name="connsiteX1889" fmla="*/ 1180966 w 1223485"/>
              <a:gd name="connsiteY1889" fmla="*/ 375352 h 448608"/>
              <a:gd name="connsiteX1890" fmla="*/ 1179185 w 1223485"/>
              <a:gd name="connsiteY1890" fmla="*/ 374732 h 448608"/>
              <a:gd name="connsiteX1891" fmla="*/ 1178118 w 1223485"/>
              <a:gd name="connsiteY1891" fmla="*/ 373151 h 448608"/>
              <a:gd name="connsiteX1892" fmla="*/ 1177557 w 1223485"/>
              <a:gd name="connsiteY1892" fmla="*/ 371532 h 448608"/>
              <a:gd name="connsiteX1893" fmla="*/ 1177309 w 1223485"/>
              <a:gd name="connsiteY1893" fmla="*/ 369808 h 448608"/>
              <a:gd name="connsiteX1894" fmla="*/ 1175813 w 1223485"/>
              <a:gd name="connsiteY1894" fmla="*/ 372589 h 448608"/>
              <a:gd name="connsiteX1895" fmla="*/ 1172880 w 1223485"/>
              <a:gd name="connsiteY1895" fmla="*/ 374113 h 448608"/>
              <a:gd name="connsiteX1896" fmla="*/ 1168870 w 1223485"/>
              <a:gd name="connsiteY1896" fmla="*/ 377323 h 448608"/>
              <a:gd name="connsiteX1897" fmla="*/ 1167726 w 1223485"/>
              <a:gd name="connsiteY1897" fmla="*/ 376657 h 448608"/>
              <a:gd name="connsiteX1898" fmla="*/ 1167041 w 1223485"/>
              <a:gd name="connsiteY1898" fmla="*/ 375437 h 448608"/>
              <a:gd name="connsiteX1899" fmla="*/ 1166813 w 1223485"/>
              <a:gd name="connsiteY1899" fmla="*/ 374170 h 448608"/>
              <a:gd name="connsiteX1900" fmla="*/ 1167584 w 1223485"/>
              <a:gd name="connsiteY1900" fmla="*/ 372818 h 448608"/>
              <a:gd name="connsiteX1901" fmla="*/ 1168136 w 1223485"/>
              <a:gd name="connsiteY1901" fmla="*/ 371389 h 448608"/>
              <a:gd name="connsiteX1902" fmla="*/ 1168946 w 1223485"/>
              <a:gd name="connsiteY1902" fmla="*/ 367951 h 448608"/>
              <a:gd name="connsiteX1903" fmla="*/ 1170737 w 1223485"/>
              <a:gd name="connsiteY1903" fmla="*/ 365922 h 448608"/>
              <a:gd name="connsiteX1904" fmla="*/ 1171880 w 1223485"/>
              <a:gd name="connsiteY1904" fmla="*/ 362007 h 448608"/>
              <a:gd name="connsiteX1905" fmla="*/ 1172623 w 1223485"/>
              <a:gd name="connsiteY1905" fmla="*/ 360616 h 448608"/>
              <a:gd name="connsiteX1906" fmla="*/ 1173003 w 1223485"/>
              <a:gd name="connsiteY1906" fmla="*/ 359226 h 448608"/>
              <a:gd name="connsiteX1907" fmla="*/ 1171965 w 1223485"/>
              <a:gd name="connsiteY1907" fmla="*/ 357645 h 448608"/>
              <a:gd name="connsiteX1908" fmla="*/ 1170203 w 1223485"/>
              <a:gd name="connsiteY1908" fmla="*/ 357111 h 448608"/>
              <a:gd name="connsiteX1909" fmla="*/ 1168994 w 1223485"/>
              <a:gd name="connsiteY1909" fmla="*/ 356149 h 448608"/>
              <a:gd name="connsiteX1910" fmla="*/ 1167603 w 1223485"/>
              <a:gd name="connsiteY1910" fmla="*/ 353492 h 448608"/>
              <a:gd name="connsiteX1911" fmla="*/ 1166727 w 1223485"/>
              <a:gd name="connsiteY1911" fmla="*/ 352597 h 448608"/>
              <a:gd name="connsiteX1912" fmla="*/ 1165136 w 1223485"/>
              <a:gd name="connsiteY1912" fmla="*/ 351501 h 448608"/>
              <a:gd name="connsiteX1913" fmla="*/ 1163917 w 1223485"/>
              <a:gd name="connsiteY1913" fmla="*/ 350234 h 448608"/>
              <a:gd name="connsiteX1914" fmla="*/ 1165269 w 1223485"/>
              <a:gd name="connsiteY1914" fmla="*/ 349272 h 448608"/>
              <a:gd name="connsiteX1915" fmla="*/ 1167050 w 1223485"/>
              <a:gd name="connsiteY1915" fmla="*/ 348882 h 448608"/>
              <a:gd name="connsiteX1916" fmla="*/ 1168508 w 1223485"/>
              <a:gd name="connsiteY1916" fmla="*/ 348939 h 448608"/>
              <a:gd name="connsiteX1917" fmla="*/ 1171137 w 1223485"/>
              <a:gd name="connsiteY1917" fmla="*/ 349539 h 448608"/>
              <a:gd name="connsiteX1918" fmla="*/ 1172327 w 1223485"/>
              <a:gd name="connsiteY1918" fmla="*/ 349567 h 448608"/>
              <a:gd name="connsiteX1919" fmla="*/ 1175385 w 1223485"/>
              <a:gd name="connsiteY1919" fmla="*/ 348586 h 448608"/>
              <a:gd name="connsiteX1920" fmla="*/ 1173661 w 1223485"/>
              <a:gd name="connsiteY1920" fmla="*/ 348891 h 448608"/>
              <a:gd name="connsiteX1921" fmla="*/ 1171956 w 1223485"/>
              <a:gd name="connsiteY1921" fmla="*/ 348853 h 448608"/>
              <a:gd name="connsiteX1922" fmla="*/ 1166527 w 1223485"/>
              <a:gd name="connsiteY1922" fmla="*/ 347138 h 448608"/>
              <a:gd name="connsiteX1923" fmla="*/ 1163165 w 1223485"/>
              <a:gd name="connsiteY1923" fmla="*/ 345357 h 448608"/>
              <a:gd name="connsiteX1924" fmla="*/ 1159993 w 1223485"/>
              <a:gd name="connsiteY1924" fmla="*/ 341786 h 448608"/>
              <a:gd name="connsiteX1925" fmla="*/ 1159954 w 1223485"/>
              <a:gd name="connsiteY1925" fmla="*/ 341100 h 448608"/>
              <a:gd name="connsiteX1926" fmla="*/ 1162192 w 1223485"/>
              <a:gd name="connsiteY1926" fmla="*/ 340452 h 448608"/>
              <a:gd name="connsiteX1927" fmla="*/ 1167022 w 1223485"/>
              <a:gd name="connsiteY1927" fmla="*/ 339700 h 448608"/>
              <a:gd name="connsiteX1928" fmla="*/ 1165527 w 1223485"/>
              <a:gd name="connsiteY1928" fmla="*/ 337880 h 448608"/>
              <a:gd name="connsiteX1929" fmla="*/ 1163345 w 1223485"/>
              <a:gd name="connsiteY1929" fmla="*/ 336290 h 448608"/>
              <a:gd name="connsiteX1930" fmla="*/ 1162583 w 1223485"/>
              <a:gd name="connsiteY1930" fmla="*/ 333470 h 448608"/>
              <a:gd name="connsiteX1931" fmla="*/ 1161097 w 1223485"/>
              <a:gd name="connsiteY1931" fmla="*/ 331727 h 448608"/>
              <a:gd name="connsiteX1932" fmla="*/ 1157878 w 1223485"/>
              <a:gd name="connsiteY1932" fmla="*/ 328879 h 448608"/>
              <a:gd name="connsiteX1933" fmla="*/ 1155659 w 1223485"/>
              <a:gd name="connsiteY1933" fmla="*/ 325926 h 448608"/>
              <a:gd name="connsiteX1934" fmla="*/ 1153782 w 1223485"/>
              <a:gd name="connsiteY1934" fmla="*/ 319926 h 448608"/>
              <a:gd name="connsiteX1935" fmla="*/ 1151858 w 1223485"/>
              <a:gd name="connsiteY1935" fmla="*/ 315392 h 448608"/>
              <a:gd name="connsiteX1936" fmla="*/ 1152334 w 1223485"/>
              <a:gd name="connsiteY1936" fmla="*/ 313754 h 448608"/>
              <a:gd name="connsiteX1937" fmla="*/ 1153953 w 1223485"/>
              <a:gd name="connsiteY1937" fmla="*/ 312582 h 448608"/>
              <a:gd name="connsiteX1938" fmla="*/ 1151496 w 1223485"/>
              <a:gd name="connsiteY1938" fmla="*/ 312448 h 448608"/>
              <a:gd name="connsiteX1939" fmla="*/ 1149277 w 1223485"/>
              <a:gd name="connsiteY1939" fmla="*/ 311610 h 448608"/>
              <a:gd name="connsiteX1940" fmla="*/ 1150458 w 1223485"/>
              <a:gd name="connsiteY1940" fmla="*/ 309410 h 448608"/>
              <a:gd name="connsiteX1941" fmla="*/ 1153030 w 1223485"/>
              <a:gd name="connsiteY1941" fmla="*/ 308105 h 448608"/>
              <a:gd name="connsiteX1942" fmla="*/ 1150687 w 1223485"/>
              <a:gd name="connsiteY1942" fmla="*/ 308438 h 448608"/>
              <a:gd name="connsiteX1943" fmla="*/ 1148400 w 1223485"/>
              <a:gd name="connsiteY1943" fmla="*/ 309077 h 448608"/>
              <a:gd name="connsiteX1944" fmla="*/ 1147362 w 1223485"/>
              <a:gd name="connsiteY1944" fmla="*/ 309201 h 448608"/>
              <a:gd name="connsiteX1945" fmla="*/ 1146286 w 1223485"/>
              <a:gd name="connsiteY1945" fmla="*/ 309000 h 448608"/>
              <a:gd name="connsiteX1946" fmla="*/ 1145714 w 1223485"/>
              <a:gd name="connsiteY1946" fmla="*/ 308115 h 448608"/>
              <a:gd name="connsiteX1947" fmla="*/ 1145638 w 1223485"/>
              <a:gd name="connsiteY1947" fmla="*/ 306857 h 448608"/>
              <a:gd name="connsiteX1948" fmla="*/ 1145971 w 1223485"/>
              <a:gd name="connsiteY1948" fmla="*/ 304638 h 448608"/>
              <a:gd name="connsiteX1949" fmla="*/ 1145581 w 1223485"/>
              <a:gd name="connsiteY1949" fmla="*/ 302485 h 448608"/>
              <a:gd name="connsiteX1950" fmla="*/ 1143552 w 1223485"/>
              <a:gd name="connsiteY1950" fmla="*/ 301485 h 448608"/>
              <a:gd name="connsiteX1951" fmla="*/ 1141866 w 1223485"/>
              <a:gd name="connsiteY1951" fmla="*/ 299952 h 448608"/>
              <a:gd name="connsiteX1952" fmla="*/ 1140914 w 1223485"/>
              <a:gd name="connsiteY1952" fmla="*/ 299380 h 448608"/>
              <a:gd name="connsiteX1953" fmla="*/ 1139676 w 1223485"/>
              <a:gd name="connsiteY1953" fmla="*/ 299418 h 448608"/>
              <a:gd name="connsiteX1954" fmla="*/ 1138466 w 1223485"/>
              <a:gd name="connsiteY1954" fmla="*/ 298390 h 448608"/>
              <a:gd name="connsiteX1955" fmla="*/ 1137495 w 1223485"/>
              <a:gd name="connsiteY1955" fmla="*/ 296904 h 448608"/>
              <a:gd name="connsiteX1956" fmla="*/ 1125398 w 1223485"/>
              <a:gd name="connsiteY1956" fmla="*/ 290455 h 448608"/>
              <a:gd name="connsiteX1957" fmla="*/ 1124683 w 1223485"/>
              <a:gd name="connsiteY1957" fmla="*/ 288617 h 448608"/>
              <a:gd name="connsiteX1958" fmla="*/ 1123559 w 1223485"/>
              <a:gd name="connsiteY1958" fmla="*/ 289417 h 448608"/>
              <a:gd name="connsiteX1959" fmla="*/ 1122445 w 1223485"/>
              <a:gd name="connsiteY1959" fmla="*/ 289817 h 448608"/>
              <a:gd name="connsiteX1960" fmla="*/ 1121054 w 1223485"/>
              <a:gd name="connsiteY1960" fmla="*/ 288760 h 448608"/>
              <a:gd name="connsiteX1961" fmla="*/ 1119597 w 1223485"/>
              <a:gd name="connsiteY1961" fmla="*/ 288055 h 448608"/>
              <a:gd name="connsiteX1962" fmla="*/ 1118006 w 1223485"/>
              <a:gd name="connsiteY1962" fmla="*/ 288169 h 448608"/>
              <a:gd name="connsiteX1963" fmla="*/ 1116539 w 1223485"/>
              <a:gd name="connsiteY1963" fmla="*/ 287598 h 448608"/>
              <a:gd name="connsiteX1964" fmla="*/ 1114997 w 1223485"/>
              <a:gd name="connsiteY1964" fmla="*/ 287274 h 448608"/>
              <a:gd name="connsiteX1965" fmla="*/ 1113387 w 1223485"/>
              <a:gd name="connsiteY1965" fmla="*/ 287226 h 448608"/>
              <a:gd name="connsiteX1966" fmla="*/ 1107034 w 1223485"/>
              <a:gd name="connsiteY1966" fmla="*/ 285245 h 448608"/>
              <a:gd name="connsiteX1967" fmla="*/ 1101014 w 1223485"/>
              <a:gd name="connsiteY1967" fmla="*/ 282111 h 448608"/>
              <a:gd name="connsiteX1968" fmla="*/ 1096108 w 1223485"/>
              <a:gd name="connsiteY1968" fmla="*/ 280759 h 448608"/>
              <a:gd name="connsiteX1969" fmla="*/ 1093089 w 1223485"/>
              <a:gd name="connsiteY1969" fmla="*/ 278997 h 448608"/>
              <a:gd name="connsiteX1970" fmla="*/ 1089946 w 1223485"/>
              <a:gd name="connsiteY1970" fmla="*/ 277568 h 448608"/>
              <a:gd name="connsiteX1971" fmla="*/ 1082916 w 1223485"/>
              <a:gd name="connsiteY1971" fmla="*/ 276177 h 448608"/>
              <a:gd name="connsiteX1972" fmla="*/ 1075791 w 1223485"/>
              <a:gd name="connsiteY1972" fmla="*/ 275234 h 448608"/>
              <a:gd name="connsiteX1973" fmla="*/ 1073210 w 1223485"/>
              <a:gd name="connsiteY1973" fmla="*/ 275206 h 448608"/>
              <a:gd name="connsiteX1974" fmla="*/ 1071048 w 1223485"/>
              <a:gd name="connsiteY1974" fmla="*/ 275511 h 448608"/>
              <a:gd name="connsiteX1975" fmla="*/ 1068971 w 1223485"/>
              <a:gd name="connsiteY1975" fmla="*/ 275444 h 448608"/>
              <a:gd name="connsiteX1976" fmla="*/ 1057180 w 1223485"/>
              <a:gd name="connsiteY1976" fmla="*/ 268643 h 448608"/>
              <a:gd name="connsiteX1977" fmla="*/ 1055189 w 1223485"/>
              <a:gd name="connsiteY1977" fmla="*/ 265547 h 448608"/>
              <a:gd name="connsiteX1978" fmla="*/ 1055379 w 1223485"/>
              <a:gd name="connsiteY1978" fmla="*/ 263738 h 448608"/>
              <a:gd name="connsiteX1979" fmla="*/ 1055913 w 1223485"/>
              <a:gd name="connsiteY1979" fmla="*/ 262242 h 448608"/>
              <a:gd name="connsiteX1980" fmla="*/ 1060723 w 1223485"/>
              <a:gd name="connsiteY1980" fmla="*/ 261814 h 448608"/>
              <a:gd name="connsiteX1981" fmla="*/ 1057341 w 1223485"/>
              <a:gd name="connsiteY1981" fmla="*/ 261375 h 448608"/>
              <a:gd name="connsiteX1982" fmla="*/ 1055951 w 1223485"/>
              <a:gd name="connsiteY1982" fmla="*/ 261576 h 448608"/>
              <a:gd name="connsiteX1983" fmla="*/ 1053160 w 1223485"/>
              <a:gd name="connsiteY1983" fmla="*/ 262804 h 448608"/>
              <a:gd name="connsiteX1984" fmla="*/ 1051655 w 1223485"/>
              <a:gd name="connsiteY1984" fmla="*/ 262890 h 448608"/>
              <a:gd name="connsiteX1985" fmla="*/ 1049521 w 1223485"/>
              <a:gd name="connsiteY1985" fmla="*/ 262071 h 448608"/>
              <a:gd name="connsiteX1986" fmla="*/ 1047483 w 1223485"/>
              <a:gd name="connsiteY1986" fmla="*/ 261042 h 448608"/>
              <a:gd name="connsiteX1987" fmla="*/ 1044140 w 1223485"/>
              <a:gd name="connsiteY1987" fmla="*/ 261994 h 448608"/>
              <a:gd name="connsiteX1988" fmla="*/ 1042435 w 1223485"/>
              <a:gd name="connsiteY1988" fmla="*/ 260432 h 448608"/>
              <a:gd name="connsiteX1989" fmla="*/ 1041845 w 1223485"/>
              <a:gd name="connsiteY1989" fmla="*/ 258785 h 448608"/>
              <a:gd name="connsiteX1990" fmla="*/ 1040949 w 1223485"/>
              <a:gd name="connsiteY1990" fmla="*/ 258032 h 448608"/>
              <a:gd name="connsiteX1991" fmla="*/ 1039692 w 1223485"/>
              <a:gd name="connsiteY1991" fmla="*/ 258108 h 448608"/>
              <a:gd name="connsiteX1992" fmla="*/ 1037996 w 1223485"/>
              <a:gd name="connsiteY1992" fmla="*/ 258708 h 448608"/>
              <a:gd name="connsiteX1993" fmla="*/ 1036310 w 1223485"/>
              <a:gd name="connsiteY1993" fmla="*/ 258604 h 448608"/>
              <a:gd name="connsiteX1994" fmla="*/ 1035225 w 1223485"/>
              <a:gd name="connsiteY1994" fmla="*/ 257470 h 448608"/>
              <a:gd name="connsiteX1995" fmla="*/ 1034443 w 1223485"/>
              <a:gd name="connsiteY1995" fmla="*/ 255994 h 448608"/>
              <a:gd name="connsiteX1996" fmla="*/ 1033291 w 1223485"/>
              <a:gd name="connsiteY1996" fmla="*/ 254936 h 448608"/>
              <a:gd name="connsiteX1997" fmla="*/ 1031900 w 1223485"/>
              <a:gd name="connsiteY1997" fmla="*/ 254127 h 448608"/>
              <a:gd name="connsiteX1998" fmla="*/ 1029614 w 1223485"/>
              <a:gd name="connsiteY1998" fmla="*/ 252213 h 448608"/>
              <a:gd name="connsiteX1999" fmla="*/ 1028423 w 1223485"/>
              <a:gd name="connsiteY1999" fmla="*/ 249593 h 448608"/>
              <a:gd name="connsiteX2000" fmla="*/ 1028566 w 1223485"/>
              <a:gd name="connsiteY2000" fmla="*/ 245069 h 448608"/>
              <a:gd name="connsiteX2001" fmla="*/ 1028929 w 1223485"/>
              <a:gd name="connsiteY2001" fmla="*/ 243449 h 448608"/>
              <a:gd name="connsiteX2002" fmla="*/ 1031186 w 1223485"/>
              <a:gd name="connsiteY2002" fmla="*/ 240811 h 448608"/>
              <a:gd name="connsiteX2003" fmla="*/ 1032786 w 1223485"/>
              <a:gd name="connsiteY2003" fmla="*/ 238306 h 448608"/>
              <a:gd name="connsiteX2004" fmla="*/ 1030805 w 1223485"/>
              <a:gd name="connsiteY2004" fmla="*/ 238030 h 448608"/>
              <a:gd name="connsiteX2005" fmla="*/ 1029014 w 1223485"/>
              <a:gd name="connsiteY2005" fmla="*/ 239182 h 448608"/>
              <a:gd name="connsiteX2006" fmla="*/ 1028262 w 1223485"/>
              <a:gd name="connsiteY2006" fmla="*/ 240363 h 448608"/>
              <a:gd name="connsiteX2007" fmla="*/ 1027957 w 1223485"/>
              <a:gd name="connsiteY2007" fmla="*/ 241792 h 448608"/>
              <a:gd name="connsiteX2008" fmla="*/ 1027757 w 1223485"/>
              <a:gd name="connsiteY2008" fmla="*/ 246545 h 448608"/>
              <a:gd name="connsiteX2009" fmla="*/ 1026319 w 1223485"/>
              <a:gd name="connsiteY2009" fmla="*/ 247926 h 448608"/>
              <a:gd name="connsiteX2010" fmla="*/ 1024147 w 1223485"/>
              <a:gd name="connsiteY2010" fmla="*/ 247812 h 448608"/>
              <a:gd name="connsiteX2011" fmla="*/ 1024785 w 1223485"/>
              <a:gd name="connsiteY2011" fmla="*/ 250593 h 448608"/>
              <a:gd name="connsiteX2012" fmla="*/ 1023899 w 1223485"/>
              <a:gd name="connsiteY2012" fmla="*/ 253232 h 448608"/>
              <a:gd name="connsiteX2013" fmla="*/ 1021375 w 1223485"/>
              <a:gd name="connsiteY2013" fmla="*/ 256337 h 448608"/>
              <a:gd name="connsiteX2014" fmla="*/ 1021175 w 1223485"/>
              <a:gd name="connsiteY2014" fmla="*/ 257746 h 448608"/>
              <a:gd name="connsiteX2015" fmla="*/ 1021575 w 1223485"/>
              <a:gd name="connsiteY2015" fmla="*/ 259280 h 448608"/>
              <a:gd name="connsiteX2016" fmla="*/ 1021003 w 1223485"/>
              <a:gd name="connsiteY2016" fmla="*/ 260785 h 448608"/>
              <a:gd name="connsiteX2017" fmla="*/ 1016927 w 1223485"/>
              <a:gd name="connsiteY2017" fmla="*/ 265128 h 448608"/>
              <a:gd name="connsiteX2018" fmla="*/ 1015565 w 1223485"/>
              <a:gd name="connsiteY2018" fmla="*/ 265338 h 448608"/>
              <a:gd name="connsiteX2019" fmla="*/ 1012555 w 1223485"/>
              <a:gd name="connsiteY2019" fmla="*/ 265309 h 448608"/>
              <a:gd name="connsiteX2020" fmla="*/ 1009440 w 1223485"/>
              <a:gd name="connsiteY2020" fmla="*/ 265995 h 448608"/>
              <a:gd name="connsiteX2021" fmla="*/ 1007993 w 1223485"/>
              <a:gd name="connsiteY2021" fmla="*/ 264985 h 448608"/>
              <a:gd name="connsiteX2022" fmla="*/ 1006811 w 1223485"/>
              <a:gd name="connsiteY2022" fmla="*/ 263671 h 448608"/>
              <a:gd name="connsiteX2023" fmla="*/ 1005925 w 1223485"/>
              <a:gd name="connsiteY2023" fmla="*/ 262109 h 448608"/>
              <a:gd name="connsiteX2024" fmla="*/ 1004688 w 1223485"/>
              <a:gd name="connsiteY2024" fmla="*/ 258899 h 448608"/>
              <a:gd name="connsiteX2025" fmla="*/ 1003697 w 1223485"/>
              <a:gd name="connsiteY2025" fmla="*/ 255584 h 448608"/>
              <a:gd name="connsiteX2026" fmla="*/ 1006792 w 1223485"/>
              <a:gd name="connsiteY2026" fmla="*/ 251527 h 448608"/>
              <a:gd name="connsiteX2027" fmla="*/ 1005725 w 1223485"/>
              <a:gd name="connsiteY2027" fmla="*/ 247860 h 448608"/>
              <a:gd name="connsiteX2028" fmla="*/ 1003630 w 1223485"/>
              <a:gd name="connsiteY2028" fmla="*/ 244707 h 448608"/>
              <a:gd name="connsiteX2029" fmla="*/ 998334 w 1223485"/>
              <a:gd name="connsiteY2029" fmla="*/ 240344 h 448608"/>
              <a:gd name="connsiteX2030" fmla="*/ 992848 w 1223485"/>
              <a:gd name="connsiteY2030" fmla="*/ 236201 h 448608"/>
              <a:gd name="connsiteX2031" fmla="*/ 990352 w 1223485"/>
              <a:gd name="connsiteY2031" fmla="*/ 235363 h 448608"/>
              <a:gd name="connsiteX2032" fmla="*/ 986266 w 1223485"/>
              <a:gd name="connsiteY2032" fmla="*/ 234991 h 448608"/>
              <a:gd name="connsiteX2033" fmla="*/ 984971 w 1223485"/>
              <a:gd name="connsiteY2033" fmla="*/ 234591 h 448608"/>
              <a:gd name="connsiteX2034" fmla="*/ 983704 w 1223485"/>
              <a:gd name="connsiteY2034" fmla="*/ 233039 h 448608"/>
              <a:gd name="connsiteX2035" fmla="*/ 982761 w 1223485"/>
              <a:gd name="connsiteY2035" fmla="*/ 231248 h 448608"/>
              <a:gd name="connsiteX2036" fmla="*/ 985323 w 1223485"/>
              <a:gd name="connsiteY2036" fmla="*/ 230476 h 448608"/>
              <a:gd name="connsiteX2037" fmla="*/ 989695 w 1223485"/>
              <a:gd name="connsiteY2037" fmla="*/ 228371 h 448608"/>
              <a:gd name="connsiteX2038" fmla="*/ 992181 w 1223485"/>
              <a:gd name="connsiteY2038" fmla="*/ 228476 h 448608"/>
              <a:gd name="connsiteX2039" fmla="*/ 998925 w 1223485"/>
              <a:gd name="connsiteY2039" fmla="*/ 229619 h 448608"/>
              <a:gd name="connsiteX2040" fmla="*/ 1000992 w 1223485"/>
              <a:gd name="connsiteY2040" fmla="*/ 230657 h 448608"/>
              <a:gd name="connsiteX2041" fmla="*/ 1002916 w 1223485"/>
              <a:gd name="connsiteY2041" fmla="*/ 231267 h 448608"/>
              <a:gd name="connsiteX2042" fmla="*/ 1007516 w 1223485"/>
              <a:gd name="connsiteY2042" fmla="*/ 227790 h 448608"/>
              <a:gd name="connsiteX2043" fmla="*/ 1011164 w 1223485"/>
              <a:gd name="connsiteY2043" fmla="*/ 223247 h 448608"/>
              <a:gd name="connsiteX2044" fmla="*/ 1013440 w 1223485"/>
              <a:gd name="connsiteY2044" fmla="*/ 222256 h 448608"/>
              <a:gd name="connsiteX2045" fmla="*/ 1015374 w 1223485"/>
              <a:gd name="connsiteY2045" fmla="*/ 221923 h 448608"/>
              <a:gd name="connsiteX2046" fmla="*/ 1017346 w 1223485"/>
              <a:gd name="connsiteY2046" fmla="*/ 222361 h 448608"/>
              <a:gd name="connsiteX2047" fmla="*/ 1021261 w 1223485"/>
              <a:gd name="connsiteY2047" fmla="*/ 223942 h 448608"/>
              <a:gd name="connsiteX2048" fmla="*/ 1024338 w 1223485"/>
              <a:gd name="connsiteY2048" fmla="*/ 224685 h 448608"/>
              <a:gd name="connsiteX2049" fmla="*/ 1026528 w 1223485"/>
              <a:gd name="connsiteY2049" fmla="*/ 224828 h 448608"/>
              <a:gd name="connsiteX2050" fmla="*/ 1027671 w 1223485"/>
              <a:gd name="connsiteY2050" fmla="*/ 226247 h 448608"/>
              <a:gd name="connsiteX2051" fmla="*/ 1028966 w 1223485"/>
              <a:gd name="connsiteY2051" fmla="*/ 226885 h 448608"/>
              <a:gd name="connsiteX2052" fmla="*/ 1029262 w 1223485"/>
              <a:gd name="connsiteY2052" fmla="*/ 224742 h 448608"/>
              <a:gd name="connsiteX2053" fmla="*/ 1030386 w 1223485"/>
              <a:gd name="connsiteY2053" fmla="*/ 222266 h 448608"/>
              <a:gd name="connsiteX2054" fmla="*/ 1032567 w 1223485"/>
              <a:gd name="connsiteY2054" fmla="*/ 221494 h 448608"/>
              <a:gd name="connsiteX2055" fmla="*/ 1033719 w 1223485"/>
              <a:gd name="connsiteY2055" fmla="*/ 221313 h 448608"/>
              <a:gd name="connsiteX2056" fmla="*/ 1034443 w 1223485"/>
              <a:gd name="connsiteY2056" fmla="*/ 220675 h 448608"/>
              <a:gd name="connsiteX2057" fmla="*/ 1034282 w 1223485"/>
              <a:gd name="connsiteY2057" fmla="*/ 218380 h 448608"/>
              <a:gd name="connsiteX2058" fmla="*/ 1031395 w 1223485"/>
              <a:gd name="connsiteY2058" fmla="*/ 218094 h 448608"/>
              <a:gd name="connsiteX2059" fmla="*/ 1032967 w 1223485"/>
              <a:gd name="connsiteY2059" fmla="*/ 216122 h 448608"/>
              <a:gd name="connsiteX2060" fmla="*/ 1034367 w 1223485"/>
              <a:gd name="connsiteY2060" fmla="*/ 215160 h 448608"/>
              <a:gd name="connsiteX2061" fmla="*/ 1034853 w 1223485"/>
              <a:gd name="connsiteY2061" fmla="*/ 214198 h 448608"/>
              <a:gd name="connsiteX2062" fmla="*/ 1034882 w 1223485"/>
              <a:gd name="connsiteY2062" fmla="*/ 212998 h 448608"/>
              <a:gd name="connsiteX2063" fmla="*/ 1029233 w 1223485"/>
              <a:gd name="connsiteY2063" fmla="*/ 215312 h 448608"/>
              <a:gd name="connsiteX2064" fmla="*/ 1023280 w 1223485"/>
              <a:gd name="connsiteY2064" fmla="*/ 216284 h 448608"/>
              <a:gd name="connsiteX2065" fmla="*/ 1019765 w 1223485"/>
              <a:gd name="connsiteY2065" fmla="*/ 216017 h 448608"/>
              <a:gd name="connsiteX2066" fmla="*/ 1016260 w 1223485"/>
              <a:gd name="connsiteY2066" fmla="*/ 215989 h 448608"/>
              <a:gd name="connsiteX2067" fmla="*/ 1009249 w 1223485"/>
              <a:gd name="connsiteY2067" fmla="*/ 217532 h 448608"/>
              <a:gd name="connsiteX2068" fmla="*/ 1006592 w 1223485"/>
              <a:gd name="connsiteY2068" fmla="*/ 217475 h 448608"/>
              <a:gd name="connsiteX2069" fmla="*/ 1000391 w 1223485"/>
              <a:gd name="connsiteY2069" fmla="*/ 216846 h 448608"/>
              <a:gd name="connsiteX2070" fmla="*/ 996962 w 1223485"/>
              <a:gd name="connsiteY2070" fmla="*/ 216094 h 448608"/>
              <a:gd name="connsiteX2071" fmla="*/ 994314 w 1223485"/>
              <a:gd name="connsiteY2071" fmla="*/ 216675 h 448608"/>
              <a:gd name="connsiteX2072" fmla="*/ 991752 w 1223485"/>
              <a:gd name="connsiteY2072" fmla="*/ 216722 h 448608"/>
              <a:gd name="connsiteX2073" fmla="*/ 989076 w 1223485"/>
              <a:gd name="connsiteY2073" fmla="*/ 214951 h 448608"/>
              <a:gd name="connsiteX2074" fmla="*/ 986799 w 1223485"/>
              <a:gd name="connsiteY2074" fmla="*/ 212741 h 448608"/>
              <a:gd name="connsiteX2075" fmla="*/ 985666 w 1223485"/>
              <a:gd name="connsiteY2075" fmla="*/ 211169 h 448608"/>
              <a:gd name="connsiteX2076" fmla="*/ 984161 w 1223485"/>
              <a:gd name="connsiteY2076" fmla="*/ 210026 h 448608"/>
              <a:gd name="connsiteX2077" fmla="*/ 983494 w 1223485"/>
              <a:gd name="connsiteY2077" fmla="*/ 208493 h 448608"/>
              <a:gd name="connsiteX2078" fmla="*/ 981827 w 1223485"/>
              <a:gd name="connsiteY2078" fmla="*/ 202720 h 448608"/>
              <a:gd name="connsiteX2079" fmla="*/ 981675 w 1223485"/>
              <a:gd name="connsiteY2079" fmla="*/ 198587 h 448608"/>
              <a:gd name="connsiteX2080" fmla="*/ 978979 w 1223485"/>
              <a:gd name="connsiteY2080" fmla="*/ 198511 h 448608"/>
              <a:gd name="connsiteX2081" fmla="*/ 976360 w 1223485"/>
              <a:gd name="connsiteY2081" fmla="*/ 198101 h 448608"/>
              <a:gd name="connsiteX2082" fmla="*/ 964654 w 1223485"/>
              <a:gd name="connsiteY2082" fmla="*/ 194177 h 448608"/>
              <a:gd name="connsiteX2083" fmla="*/ 963244 w 1223485"/>
              <a:gd name="connsiteY2083" fmla="*/ 195139 h 448608"/>
              <a:gd name="connsiteX2084" fmla="*/ 961596 w 1223485"/>
              <a:gd name="connsiteY2084" fmla="*/ 195634 h 448608"/>
              <a:gd name="connsiteX2085" fmla="*/ 959948 w 1223485"/>
              <a:gd name="connsiteY2085" fmla="*/ 195815 h 448608"/>
              <a:gd name="connsiteX2086" fmla="*/ 958319 w 1223485"/>
              <a:gd name="connsiteY2086" fmla="*/ 195615 h 448608"/>
              <a:gd name="connsiteX2087" fmla="*/ 956691 w 1223485"/>
              <a:gd name="connsiteY2087" fmla="*/ 195005 h 448608"/>
              <a:gd name="connsiteX2088" fmla="*/ 956833 w 1223485"/>
              <a:gd name="connsiteY2088" fmla="*/ 193919 h 448608"/>
              <a:gd name="connsiteX2089" fmla="*/ 958034 w 1223485"/>
              <a:gd name="connsiteY2089" fmla="*/ 191271 h 448608"/>
              <a:gd name="connsiteX2090" fmla="*/ 959225 w 1223485"/>
              <a:gd name="connsiteY2090" fmla="*/ 190290 h 448608"/>
              <a:gd name="connsiteX2091" fmla="*/ 960863 w 1223485"/>
              <a:gd name="connsiteY2091" fmla="*/ 189528 h 448608"/>
              <a:gd name="connsiteX2092" fmla="*/ 961901 w 1223485"/>
              <a:gd name="connsiteY2092" fmla="*/ 188119 h 448608"/>
              <a:gd name="connsiteX2093" fmla="*/ 963596 w 1223485"/>
              <a:gd name="connsiteY2093" fmla="*/ 183899 h 448608"/>
              <a:gd name="connsiteX2094" fmla="*/ 963730 w 1223485"/>
              <a:gd name="connsiteY2094" fmla="*/ 182461 h 448608"/>
              <a:gd name="connsiteX2095" fmla="*/ 963539 w 1223485"/>
              <a:gd name="connsiteY2095" fmla="*/ 180994 h 448608"/>
              <a:gd name="connsiteX2096" fmla="*/ 963682 w 1223485"/>
              <a:gd name="connsiteY2096" fmla="*/ 179879 h 448608"/>
              <a:gd name="connsiteX2097" fmla="*/ 964730 w 1223485"/>
              <a:gd name="connsiteY2097" fmla="*/ 179299 h 448608"/>
              <a:gd name="connsiteX2098" fmla="*/ 969140 w 1223485"/>
              <a:gd name="connsiteY2098" fmla="*/ 177927 h 448608"/>
              <a:gd name="connsiteX2099" fmla="*/ 978303 w 1223485"/>
              <a:gd name="connsiteY2099" fmla="*/ 175851 h 448608"/>
              <a:gd name="connsiteX2100" fmla="*/ 980618 w 1223485"/>
              <a:gd name="connsiteY2100" fmla="*/ 174612 h 448608"/>
              <a:gd name="connsiteX2101" fmla="*/ 982532 w 1223485"/>
              <a:gd name="connsiteY2101" fmla="*/ 172631 h 448608"/>
              <a:gd name="connsiteX2102" fmla="*/ 984761 w 1223485"/>
              <a:gd name="connsiteY2102" fmla="*/ 171431 h 448608"/>
              <a:gd name="connsiteX2103" fmla="*/ 985780 w 1223485"/>
              <a:gd name="connsiteY2103" fmla="*/ 170212 h 448608"/>
              <a:gd name="connsiteX2104" fmla="*/ 986961 w 1223485"/>
              <a:gd name="connsiteY2104" fmla="*/ 169231 h 448608"/>
              <a:gd name="connsiteX2105" fmla="*/ 994048 w 1223485"/>
              <a:gd name="connsiteY2105" fmla="*/ 166611 h 448608"/>
              <a:gd name="connsiteX2106" fmla="*/ 997105 w 1223485"/>
              <a:gd name="connsiteY2106" fmla="*/ 166402 h 448608"/>
              <a:gd name="connsiteX2107" fmla="*/ 1000230 w 1223485"/>
              <a:gd name="connsiteY2107" fmla="*/ 166706 h 448608"/>
              <a:gd name="connsiteX2108" fmla="*/ 1006411 w 1223485"/>
              <a:gd name="connsiteY2108" fmla="*/ 168259 h 448608"/>
              <a:gd name="connsiteX2109" fmla="*/ 1012307 w 1223485"/>
              <a:gd name="connsiteY2109" fmla="*/ 170764 h 448608"/>
              <a:gd name="connsiteX2110" fmla="*/ 1017422 w 1223485"/>
              <a:gd name="connsiteY2110" fmla="*/ 174060 h 448608"/>
              <a:gd name="connsiteX2111" fmla="*/ 1022909 w 1223485"/>
              <a:gd name="connsiteY2111" fmla="*/ 176422 h 448608"/>
              <a:gd name="connsiteX2112" fmla="*/ 247726 w 1223485"/>
              <a:gd name="connsiteY2112" fmla="*/ 166030 h 448608"/>
              <a:gd name="connsiteX2113" fmla="*/ 250231 w 1223485"/>
              <a:gd name="connsiteY2113" fmla="*/ 168612 h 448608"/>
              <a:gd name="connsiteX2114" fmla="*/ 250831 w 1223485"/>
              <a:gd name="connsiteY2114" fmla="*/ 169535 h 448608"/>
              <a:gd name="connsiteX2115" fmla="*/ 249593 w 1223485"/>
              <a:gd name="connsiteY2115" fmla="*/ 170964 h 448608"/>
              <a:gd name="connsiteX2116" fmla="*/ 248602 w 1223485"/>
              <a:gd name="connsiteY2116" fmla="*/ 172983 h 448608"/>
              <a:gd name="connsiteX2117" fmla="*/ 248031 w 1223485"/>
              <a:gd name="connsiteY2117" fmla="*/ 173412 h 448608"/>
              <a:gd name="connsiteX2118" fmla="*/ 246116 w 1223485"/>
              <a:gd name="connsiteY2118" fmla="*/ 172641 h 448608"/>
              <a:gd name="connsiteX2119" fmla="*/ 244764 w 1223485"/>
              <a:gd name="connsiteY2119" fmla="*/ 174622 h 448608"/>
              <a:gd name="connsiteX2120" fmla="*/ 243868 w 1223485"/>
              <a:gd name="connsiteY2120" fmla="*/ 171450 h 448608"/>
              <a:gd name="connsiteX2121" fmla="*/ 241925 w 1223485"/>
              <a:gd name="connsiteY2121" fmla="*/ 169440 h 448608"/>
              <a:gd name="connsiteX2122" fmla="*/ 243135 w 1223485"/>
              <a:gd name="connsiteY2122" fmla="*/ 167383 h 448608"/>
              <a:gd name="connsiteX2123" fmla="*/ 243573 w 1223485"/>
              <a:gd name="connsiteY2123" fmla="*/ 167230 h 448608"/>
              <a:gd name="connsiteX2124" fmla="*/ 244164 w 1223485"/>
              <a:gd name="connsiteY2124" fmla="*/ 167297 h 448608"/>
              <a:gd name="connsiteX2125" fmla="*/ 244773 w 1223485"/>
              <a:gd name="connsiteY2125" fmla="*/ 167840 h 448608"/>
              <a:gd name="connsiteX2126" fmla="*/ 247726 w 1223485"/>
              <a:gd name="connsiteY2126" fmla="*/ 166030 h 448608"/>
              <a:gd name="connsiteX2127" fmla="*/ 865041 w 1223485"/>
              <a:gd name="connsiteY2127" fmla="*/ 165611 h 448608"/>
              <a:gd name="connsiteX2128" fmla="*/ 868127 w 1223485"/>
              <a:gd name="connsiteY2128" fmla="*/ 169583 h 448608"/>
              <a:gd name="connsiteX2129" fmla="*/ 866051 w 1223485"/>
              <a:gd name="connsiteY2129" fmla="*/ 173346 h 448608"/>
              <a:gd name="connsiteX2130" fmla="*/ 867480 w 1223485"/>
              <a:gd name="connsiteY2130" fmla="*/ 175450 h 448608"/>
              <a:gd name="connsiteX2131" fmla="*/ 871375 w 1223485"/>
              <a:gd name="connsiteY2131" fmla="*/ 175584 h 448608"/>
              <a:gd name="connsiteX2132" fmla="*/ 872271 w 1223485"/>
              <a:gd name="connsiteY2132" fmla="*/ 176374 h 448608"/>
              <a:gd name="connsiteX2133" fmla="*/ 872957 w 1223485"/>
              <a:gd name="connsiteY2133" fmla="*/ 177327 h 448608"/>
              <a:gd name="connsiteX2134" fmla="*/ 873404 w 1223485"/>
              <a:gd name="connsiteY2134" fmla="*/ 178622 h 448608"/>
              <a:gd name="connsiteX2135" fmla="*/ 872394 w 1223485"/>
              <a:gd name="connsiteY2135" fmla="*/ 179661 h 448608"/>
              <a:gd name="connsiteX2136" fmla="*/ 870223 w 1223485"/>
              <a:gd name="connsiteY2136" fmla="*/ 180613 h 448608"/>
              <a:gd name="connsiteX2137" fmla="*/ 867718 w 1223485"/>
              <a:gd name="connsiteY2137" fmla="*/ 179241 h 448608"/>
              <a:gd name="connsiteX2138" fmla="*/ 867060 w 1223485"/>
              <a:gd name="connsiteY2138" fmla="*/ 177965 h 448608"/>
              <a:gd name="connsiteX2139" fmla="*/ 866546 w 1223485"/>
              <a:gd name="connsiteY2139" fmla="*/ 177489 h 448608"/>
              <a:gd name="connsiteX2140" fmla="*/ 863174 w 1223485"/>
              <a:gd name="connsiteY2140" fmla="*/ 178460 h 448608"/>
              <a:gd name="connsiteX2141" fmla="*/ 862231 w 1223485"/>
              <a:gd name="connsiteY2141" fmla="*/ 178556 h 448608"/>
              <a:gd name="connsiteX2142" fmla="*/ 861583 w 1223485"/>
              <a:gd name="connsiteY2142" fmla="*/ 176774 h 448608"/>
              <a:gd name="connsiteX2143" fmla="*/ 862393 w 1223485"/>
              <a:gd name="connsiteY2143" fmla="*/ 174222 h 448608"/>
              <a:gd name="connsiteX2144" fmla="*/ 860041 w 1223485"/>
              <a:gd name="connsiteY2144" fmla="*/ 173069 h 448608"/>
              <a:gd name="connsiteX2145" fmla="*/ 857878 w 1223485"/>
              <a:gd name="connsiteY2145" fmla="*/ 170431 h 448608"/>
              <a:gd name="connsiteX2146" fmla="*/ 857802 w 1223485"/>
              <a:gd name="connsiteY2146" fmla="*/ 169373 h 448608"/>
              <a:gd name="connsiteX2147" fmla="*/ 858669 w 1223485"/>
              <a:gd name="connsiteY2147" fmla="*/ 167535 h 448608"/>
              <a:gd name="connsiteX2148" fmla="*/ 858555 w 1223485"/>
              <a:gd name="connsiteY2148" fmla="*/ 166068 h 448608"/>
              <a:gd name="connsiteX2149" fmla="*/ 859784 w 1223485"/>
              <a:gd name="connsiteY2149" fmla="*/ 165954 h 448608"/>
              <a:gd name="connsiteX2150" fmla="*/ 862031 w 1223485"/>
              <a:gd name="connsiteY2150" fmla="*/ 167935 h 448608"/>
              <a:gd name="connsiteX2151" fmla="*/ 863003 w 1223485"/>
              <a:gd name="connsiteY2151" fmla="*/ 166068 h 448608"/>
              <a:gd name="connsiteX2152" fmla="*/ 863965 w 1223485"/>
              <a:gd name="connsiteY2152" fmla="*/ 165287 h 448608"/>
              <a:gd name="connsiteX2153" fmla="*/ 865041 w 1223485"/>
              <a:gd name="connsiteY2153" fmla="*/ 165611 h 448608"/>
              <a:gd name="connsiteX2154" fmla="*/ 856564 w 1223485"/>
              <a:gd name="connsiteY2154" fmla="*/ 170288 h 448608"/>
              <a:gd name="connsiteX2155" fmla="*/ 854887 w 1223485"/>
              <a:gd name="connsiteY2155" fmla="*/ 170974 h 448608"/>
              <a:gd name="connsiteX2156" fmla="*/ 853068 w 1223485"/>
              <a:gd name="connsiteY2156" fmla="*/ 170964 h 448608"/>
              <a:gd name="connsiteX2157" fmla="*/ 852668 w 1223485"/>
              <a:gd name="connsiteY2157" fmla="*/ 168135 h 448608"/>
              <a:gd name="connsiteX2158" fmla="*/ 853268 w 1223485"/>
              <a:gd name="connsiteY2158" fmla="*/ 164544 h 448608"/>
              <a:gd name="connsiteX2159" fmla="*/ 854964 w 1223485"/>
              <a:gd name="connsiteY2159" fmla="*/ 163935 h 448608"/>
              <a:gd name="connsiteX2160" fmla="*/ 857640 w 1223485"/>
              <a:gd name="connsiteY2160" fmla="*/ 164697 h 448608"/>
              <a:gd name="connsiteX2161" fmla="*/ 856649 w 1223485"/>
              <a:gd name="connsiteY2161" fmla="*/ 165602 h 448608"/>
              <a:gd name="connsiteX2162" fmla="*/ 857383 w 1223485"/>
              <a:gd name="connsiteY2162" fmla="*/ 167526 h 448608"/>
              <a:gd name="connsiteX2163" fmla="*/ 856564 w 1223485"/>
              <a:gd name="connsiteY2163" fmla="*/ 170288 h 448608"/>
              <a:gd name="connsiteX2164" fmla="*/ 228009 w 1223485"/>
              <a:gd name="connsiteY2164" fmla="*/ 166383 h 448608"/>
              <a:gd name="connsiteX2165" fmla="*/ 224533 w 1223485"/>
              <a:gd name="connsiteY2165" fmla="*/ 167307 h 448608"/>
              <a:gd name="connsiteX2166" fmla="*/ 220656 w 1223485"/>
              <a:gd name="connsiteY2166" fmla="*/ 166640 h 448608"/>
              <a:gd name="connsiteX2167" fmla="*/ 221132 w 1223485"/>
              <a:gd name="connsiteY2167" fmla="*/ 165049 h 448608"/>
              <a:gd name="connsiteX2168" fmla="*/ 222999 w 1223485"/>
              <a:gd name="connsiteY2168" fmla="*/ 163192 h 448608"/>
              <a:gd name="connsiteX2169" fmla="*/ 224657 w 1223485"/>
              <a:gd name="connsiteY2169" fmla="*/ 163268 h 448608"/>
              <a:gd name="connsiteX2170" fmla="*/ 227676 w 1223485"/>
              <a:gd name="connsiteY2170" fmla="*/ 164487 h 448608"/>
              <a:gd name="connsiteX2171" fmla="*/ 228742 w 1223485"/>
              <a:gd name="connsiteY2171" fmla="*/ 165583 h 448608"/>
              <a:gd name="connsiteX2172" fmla="*/ 228009 w 1223485"/>
              <a:gd name="connsiteY2172" fmla="*/ 166383 h 448608"/>
              <a:gd name="connsiteX2173" fmla="*/ 951814 w 1223485"/>
              <a:gd name="connsiteY2173" fmla="*/ 157248 h 448608"/>
              <a:gd name="connsiteX2174" fmla="*/ 956443 w 1223485"/>
              <a:gd name="connsiteY2174" fmla="*/ 158382 h 448608"/>
              <a:gd name="connsiteX2175" fmla="*/ 957491 w 1223485"/>
              <a:gd name="connsiteY2175" fmla="*/ 158201 h 448608"/>
              <a:gd name="connsiteX2176" fmla="*/ 964206 w 1223485"/>
              <a:gd name="connsiteY2176" fmla="*/ 161115 h 448608"/>
              <a:gd name="connsiteX2177" fmla="*/ 965263 w 1223485"/>
              <a:gd name="connsiteY2177" fmla="*/ 162563 h 448608"/>
              <a:gd name="connsiteX2178" fmla="*/ 964892 w 1223485"/>
              <a:gd name="connsiteY2178" fmla="*/ 163544 h 448608"/>
              <a:gd name="connsiteX2179" fmla="*/ 965882 w 1223485"/>
              <a:gd name="connsiteY2179" fmla="*/ 164859 h 448608"/>
              <a:gd name="connsiteX2180" fmla="*/ 963692 w 1223485"/>
              <a:gd name="connsiteY2180" fmla="*/ 166859 h 448608"/>
              <a:gd name="connsiteX2181" fmla="*/ 962634 w 1223485"/>
              <a:gd name="connsiteY2181" fmla="*/ 167078 h 448608"/>
              <a:gd name="connsiteX2182" fmla="*/ 961568 w 1223485"/>
              <a:gd name="connsiteY2182" fmla="*/ 166326 h 448608"/>
              <a:gd name="connsiteX2183" fmla="*/ 959425 w 1223485"/>
              <a:gd name="connsiteY2183" fmla="*/ 165906 h 448608"/>
              <a:gd name="connsiteX2184" fmla="*/ 956948 w 1223485"/>
              <a:gd name="connsiteY2184" fmla="*/ 166726 h 448608"/>
              <a:gd name="connsiteX2185" fmla="*/ 955377 w 1223485"/>
              <a:gd name="connsiteY2185" fmla="*/ 166106 h 448608"/>
              <a:gd name="connsiteX2186" fmla="*/ 954043 w 1223485"/>
              <a:gd name="connsiteY2186" fmla="*/ 164277 h 448608"/>
              <a:gd name="connsiteX2187" fmla="*/ 951681 w 1223485"/>
              <a:gd name="connsiteY2187" fmla="*/ 163163 h 448608"/>
              <a:gd name="connsiteX2188" fmla="*/ 948337 w 1223485"/>
              <a:gd name="connsiteY2188" fmla="*/ 159296 h 448608"/>
              <a:gd name="connsiteX2189" fmla="*/ 946699 w 1223485"/>
              <a:gd name="connsiteY2189" fmla="*/ 159439 h 448608"/>
              <a:gd name="connsiteX2190" fmla="*/ 947128 w 1223485"/>
              <a:gd name="connsiteY2190" fmla="*/ 160953 h 448608"/>
              <a:gd name="connsiteX2191" fmla="*/ 948547 w 1223485"/>
              <a:gd name="connsiteY2191" fmla="*/ 161953 h 448608"/>
              <a:gd name="connsiteX2192" fmla="*/ 950414 w 1223485"/>
              <a:gd name="connsiteY2192" fmla="*/ 164897 h 448608"/>
              <a:gd name="connsiteX2193" fmla="*/ 951490 w 1223485"/>
              <a:gd name="connsiteY2193" fmla="*/ 165182 h 448608"/>
              <a:gd name="connsiteX2194" fmla="*/ 952595 w 1223485"/>
              <a:gd name="connsiteY2194" fmla="*/ 165078 h 448608"/>
              <a:gd name="connsiteX2195" fmla="*/ 954091 w 1223485"/>
              <a:gd name="connsiteY2195" fmla="*/ 166306 h 448608"/>
              <a:gd name="connsiteX2196" fmla="*/ 954014 w 1223485"/>
              <a:gd name="connsiteY2196" fmla="*/ 168202 h 448608"/>
              <a:gd name="connsiteX2197" fmla="*/ 950109 w 1223485"/>
              <a:gd name="connsiteY2197" fmla="*/ 168945 h 448608"/>
              <a:gd name="connsiteX2198" fmla="*/ 948757 w 1223485"/>
              <a:gd name="connsiteY2198" fmla="*/ 167554 h 448608"/>
              <a:gd name="connsiteX2199" fmla="*/ 948461 w 1223485"/>
              <a:gd name="connsiteY2199" fmla="*/ 165030 h 448608"/>
              <a:gd name="connsiteX2200" fmla="*/ 946270 w 1223485"/>
              <a:gd name="connsiteY2200" fmla="*/ 165878 h 448608"/>
              <a:gd name="connsiteX2201" fmla="*/ 945423 w 1223485"/>
              <a:gd name="connsiteY2201" fmla="*/ 166754 h 448608"/>
              <a:gd name="connsiteX2202" fmla="*/ 944785 w 1223485"/>
              <a:gd name="connsiteY2202" fmla="*/ 166878 h 448608"/>
              <a:gd name="connsiteX2203" fmla="*/ 943327 w 1223485"/>
              <a:gd name="connsiteY2203" fmla="*/ 164249 h 448608"/>
              <a:gd name="connsiteX2204" fmla="*/ 939155 w 1223485"/>
              <a:gd name="connsiteY2204" fmla="*/ 164106 h 448608"/>
              <a:gd name="connsiteX2205" fmla="*/ 936384 w 1223485"/>
              <a:gd name="connsiteY2205" fmla="*/ 162715 h 448608"/>
              <a:gd name="connsiteX2206" fmla="*/ 937755 w 1223485"/>
              <a:gd name="connsiteY2206" fmla="*/ 161258 h 448608"/>
              <a:gd name="connsiteX2207" fmla="*/ 937955 w 1223485"/>
              <a:gd name="connsiteY2207" fmla="*/ 159848 h 448608"/>
              <a:gd name="connsiteX2208" fmla="*/ 939755 w 1223485"/>
              <a:gd name="connsiteY2208" fmla="*/ 159087 h 448608"/>
              <a:gd name="connsiteX2209" fmla="*/ 941575 w 1223485"/>
              <a:gd name="connsiteY2209" fmla="*/ 159763 h 448608"/>
              <a:gd name="connsiteX2210" fmla="*/ 943413 w 1223485"/>
              <a:gd name="connsiteY2210" fmla="*/ 158744 h 448608"/>
              <a:gd name="connsiteX2211" fmla="*/ 944718 w 1223485"/>
              <a:gd name="connsiteY2211" fmla="*/ 159001 h 448608"/>
              <a:gd name="connsiteX2212" fmla="*/ 945680 w 1223485"/>
              <a:gd name="connsiteY2212" fmla="*/ 158353 h 448608"/>
              <a:gd name="connsiteX2213" fmla="*/ 949376 w 1223485"/>
              <a:gd name="connsiteY2213" fmla="*/ 157944 h 448608"/>
              <a:gd name="connsiteX2214" fmla="*/ 951814 w 1223485"/>
              <a:gd name="connsiteY2214" fmla="*/ 157248 h 448608"/>
              <a:gd name="connsiteX2215" fmla="*/ 86934 w 1223485"/>
              <a:gd name="connsiteY2215" fmla="*/ 171221 h 448608"/>
              <a:gd name="connsiteX2216" fmla="*/ 85344 w 1223485"/>
              <a:gd name="connsiteY2216" fmla="*/ 172450 h 448608"/>
              <a:gd name="connsiteX2217" fmla="*/ 82934 w 1223485"/>
              <a:gd name="connsiteY2217" fmla="*/ 171259 h 448608"/>
              <a:gd name="connsiteX2218" fmla="*/ 83744 w 1223485"/>
              <a:gd name="connsiteY2218" fmla="*/ 169554 h 448608"/>
              <a:gd name="connsiteX2219" fmla="*/ 84134 w 1223485"/>
              <a:gd name="connsiteY2219" fmla="*/ 167202 h 448608"/>
              <a:gd name="connsiteX2220" fmla="*/ 85582 w 1223485"/>
              <a:gd name="connsiteY2220" fmla="*/ 165335 h 448608"/>
              <a:gd name="connsiteX2221" fmla="*/ 86067 w 1223485"/>
              <a:gd name="connsiteY2221" fmla="*/ 163144 h 448608"/>
              <a:gd name="connsiteX2222" fmla="*/ 83286 w 1223485"/>
              <a:gd name="connsiteY2222" fmla="*/ 157153 h 448608"/>
              <a:gd name="connsiteX2223" fmla="*/ 84668 w 1223485"/>
              <a:gd name="connsiteY2223" fmla="*/ 156953 h 448608"/>
              <a:gd name="connsiteX2224" fmla="*/ 85763 w 1223485"/>
              <a:gd name="connsiteY2224" fmla="*/ 157601 h 448608"/>
              <a:gd name="connsiteX2225" fmla="*/ 87601 w 1223485"/>
              <a:gd name="connsiteY2225" fmla="*/ 161582 h 448608"/>
              <a:gd name="connsiteX2226" fmla="*/ 89202 w 1223485"/>
              <a:gd name="connsiteY2226" fmla="*/ 163973 h 448608"/>
              <a:gd name="connsiteX2227" fmla="*/ 88563 w 1223485"/>
              <a:gd name="connsiteY2227" fmla="*/ 167211 h 448608"/>
              <a:gd name="connsiteX2228" fmla="*/ 86934 w 1223485"/>
              <a:gd name="connsiteY2228" fmla="*/ 171221 h 448608"/>
              <a:gd name="connsiteX2229" fmla="*/ 255870 w 1223485"/>
              <a:gd name="connsiteY2229" fmla="*/ 161811 h 448608"/>
              <a:gd name="connsiteX2230" fmla="*/ 256641 w 1223485"/>
              <a:gd name="connsiteY2230" fmla="*/ 162249 h 448608"/>
              <a:gd name="connsiteX2231" fmla="*/ 257594 w 1223485"/>
              <a:gd name="connsiteY2231" fmla="*/ 160868 h 448608"/>
              <a:gd name="connsiteX2232" fmla="*/ 259356 w 1223485"/>
              <a:gd name="connsiteY2232" fmla="*/ 162754 h 448608"/>
              <a:gd name="connsiteX2233" fmla="*/ 260442 w 1223485"/>
              <a:gd name="connsiteY2233" fmla="*/ 163697 h 448608"/>
              <a:gd name="connsiteX2234" fmla="*/ 261928 w 1223485"/>
              <a:gd name="connsiteY2234" fmla="*/ 164640 h 448608"/>
              <a:gd name="connsiteX2235" fmla="*/ 260470 w 1223485"/>
              <a:gd name="connsiteY2235" fmla="*/ 164678 h 448608"/>
              <a:gd name="connsiteX2236" fmla="*/ 259870 w 1223485"/>
              <a:gd name="connsiteY2236" fmla="*/ 165545 h 448608"/>
              <a:gd name="connsiteX2237" fmla="*/ 259489 w 1223485"/>
              <a:gd name="connsiteY2237" fmla="*/ 165716 h 448608"/>
              <a:gd name="connsiteX2238" fmla="*/ 253822 w 1223485"/>
              <a:gd name="connsiteY2238" fmla="*/ 162677 h 448608"/>
              <a:gd name="connsiteX2239" fmla="*/ 250193 w 1223485"/>
              <a:gd name="connsiteY2239" fmla="*/ 163659 h 448608"/>
              <a:gd name="connsiteX2240" fmla="*/ 247707 w 1223485"/>
              <a:gd name="connsiteY2240" fmla="*/ 162773 h 448608"/>
              <a:gd name="connsiteX2241" fmla="*/ 247002 w 1223485"/>
              <a:gd name="connsiteY2241" fmla="*/ 162163 h 448608"/>
              <a:gd name="connsiteX2242" fmla="*/ 248335 w 1223485"/>
              <a:gd name="connsiteY2242" fmla="*/ 160496 h 448608"/>
              <a:gd name="connsiteX2243" fmla="*/ 249564 w 1223485"/>
              <a:gd name="connsiteY2243" fmla="*/ 156677 h 448608"/>
              <a:gd name="connsiteX2244" fmla="*/ 252050 w 1223485"/>
              <a:gd name="connsiteY2244" fmla="*/ 157639 h 448608"/>
              <a:gd name="connsiteX2245" fmla="*/ 252650 w 1223485"/>
              <a:gd name="connsiteY2245" fmla="*/ 158820 h 448608"/>
              <a:gd name="connsiteX2246" fmla="*/ 252498 w 1223485"/>
              <a:gd name="connsiteY2246" fmla="*/ 159172 h 448608"/>
              <a:gd name="connsiteX2247" fmla="*/ 254127 w 1223485"/>
              <a:gd name="connsiteY2247" fmla="*/ 159886 h 448608"/>
              <a:gd name="connsiteX2248" fmla="*/ 255870 w 1223485"/>
              <a:gd name="connsiteY2248" fmla="*/ 161811 h 448608"/>
              <a:gd name="connsiteX2249" fmla="*/ 918020 w 1223485"/>
              <a:gd name="connsiteY2249" fmla="*/ 162106 h 448608"/>
              <a:gd name="connsiteX2250" fmla="*/ 916857 w 1223485"/>
              <a:gd name="connsiteY2250" fmla="*/ 162182 h 448608"/>
              <a:gd name="connsiteX2251" fmla="*/ 915886 w 1223485"/>
              <a:gd name="connsiteY2251" fmla="*/ 160629 h 448608"/>
              <a:gd name="connsiteX2252" fmla="*/ 913238 w 1223485"/>
              <a:gd name="connsiteY2252" fmla="*/ 158905 h 448608"/>
              <a:gd name="connsiteX2253" fmla="*/ 911600 w 1223485"/>
              <a:gd name="connsiteY2253" fmla="*/ 155934 h 448608"/>
              <a:gd name="connsiteX2254" fmla="*/ 917829 w 1223485"/>
              <a:gd name="connsiteY2254" fmla="*/ 160839 h 448608"/>
              <a:gd name="connsiteX2255" fmla="*/ 918020 w 1223485"/>
              <a:gd name="connsiteY2255" fmla="*/ 162106 h 448608"/>
              <a:gd name="connsiteX2256" fmla="*/ 862003 w 1223485"/>
              <a:gd name="connsiteY2256" fmla="*/ 157296 h 448608"/>
              <a:gd name="connsiteX2257" fmla="*/ 861870 w 1223485"/>
              <a:gd name="connsiteY2257" fmla="*/ 158115 h 448608"/>
              <a:gd name="connsiteX2258" fmla="*/ 861040 w 1223485"/>
              <a:gd name="connsiteY2258" fmla="*/ 156972 h 448608"/>
              <a:gd name="connsiteX2259" fmla="*/ 860479 w 1223485"/>
              <a:gd name="connsiteY2259" fmla="*/ 156696 h 448608"/>
              <a:gd name="connsiteX2260" fmla="*/ 861079 w 1223485"/>
              <a:gd name="connsiteY2260" fmla="*/ 153838 h 448608"/>
              <a:gd name="connsiteX2261" fmla="*/ 861393 w 1223485"/>
              <a:gd name="connsiteY2261" fmla="*/ 153353 h 448608"/>
              <a:gd name="connsiteX2262" fmla="*/ 861879 w 1223485"/>
              <a:gd name="connsiteY2262" fmla="*/ 155305 h 448608"/>
              <a:gd name="connsiteX2263" fmla="*/ 862003 w 1223485"/>
              <a:gd name="connsiteY2263" fmla="*/ 157296 h 448608"/>
              <a:gd name="connsiteX2264" fmla="*/ 253479 w 1223485"/>
              <a:gd name="connsiteY2264" fmla="*/ 155553 h 448608"/>
              <a:gd name="connsiteX2265" fmla="*/ 253708 w 1223485"/>
              <a:gd name="connsiteY2265" fmla="*/ 156210 h 448608"/>
              <a:gd name="connsiteX2266" fmla="*/ 252450 w 1223485"/>
              <a:gd name="connsiteY2266" fmla="*/ 155467 h 448608"/>
              <a:gd name="connsiteX2267" fmla="*/ 251688 w 1223485"/>
              <a:gd name="connsiteY2267" fmla="*/ 155019 h 448608"/>
              <a:gd name="connsiteX2268" fmla="*/ 251174 w 1223485"/>
              <a:gd name="connsiteY2268" fmla="*/ 154610 h 448608"/>
              <a:gd name="connsiteX2269" fmla="*/ 248393 w 1223485"/>
              <a:gd name="connsiteY2269" fmla="*/ 150981 h 448608"/>
              <a:gd name="connsiteX2270" fmla="*/ 249584 w 1223485"/>
              <a:gd name="connsiteY2270" fmla="*/ 151209 h 448608"/>
              <a:gd name="connsiteX2271" fmla="*/ 252679 w 1223485"/>
              <a:gd name="connsiteY2271" fmla="*/ 154400 h 448608"/>
              <a:gd name="connsiteX2272" fmla="*/ 253479 w 1223485"/>
              <a:gd name="connsiteY2272" fmla="*/ 155553 h 448608"/>
              <a:gd name="connsiteX2273" fmla="*/ 215922 w 1223485"/>
              <a:gd name="connsiteY2273" fmla="*/ 142751 h 448608"/>
              <a:gd name="connsiteX2274" fmla="*/ 212922 w 1223485"/>
              <a:gd name="connsiteY2274" fmla="*/ 142903 h 448608"/>
              <a:gd name="connsiteX2275" fmla="*/ 212045 w 1223485"/>
              <a:gd name="connsiteY2275" fmla="*/ 142560 h 448608"/>
              <a:gd name="connsiteX2276" fmla="*/ 212417 w 1223485"/>
              <a:gd name="connsiteY2276" fmla="*/ 140065 h 448608"/>
              <a:gd name="connsiteX2277" fmla="*/ 213331 w 1223485"/>
              <a:gd name="connsiteY2277" fmla="*/ 138560 h 448608"/>
              <a:gd name="connsiteX2278" fmla="*/ 214693 w 1223485"/>
              <a:gd name="connsiteY2278" fmla="*/ 138589 h 448608"/>
              <a:gd name="connsiteX2279" fmla="*/ 216208 w 1223485"/>
              <a:gd name="connsiteY2279" fmla="*/ 140836 h 448608"/>
              <a:gd name="connsiteX2280" fmla="*/ 215922 w 1223485"/>
              <a:gd name="connsiteY2280" fmla="*/ 142751 h 448608"/>
              <a:gd name="connsiteX2281" fmla="*/ 861107 w 1223485"/>
              <a:gd name="connsiteY2281" fmla="*/ 140084 h 448608"/>
              <a:gd name="connsiteX2282" fmla="*/ 860145 w 1223485"/>
              <a:gd name="connsiteY2282" fmla="*/ 140380 h 448608"/>
              <a:gd name="connsiteX2283" fmla="*/ 859869 w 1223485"/>
              <a:gd name="connsiteY2283" fmla="*/ 140275 h 448608"/>
              <a:gd name="connsiteX2284" fmla="*/ 859584 w 1223485"/>
              <a:gd name="connsiteY2284" fmla="*/ 139208 h 448608"/>
              <a:gd name="connsiteX2285" fmla="*/ 860117 w 1223485"/>
              <a:gd name="connsiteY2285" fmla="*/ 137398 h 448608"/>
              <a:gd name="connsiteX2286" fmla="*/ 861241 w 1223485"/>
              <a:gd name="connsiteY2286" fmla="*/ 137379 h 448608"/>
              <a:gd name="connsiteX2287" fmla="*/ 861717 w 1223485"/>
              <a:gd name="connsiteY2287" fmla="*/ 137674 h 448608"/>
              <a:gd name="connsiteX2288" fmla="*/ 861813 w 1223485"/>
              <a:gd name="connsiteY2288" fmla="*/ 139008 h 448608"/>
              <a:gd name="connsiteX2289" fmla="*/ 861107 w 1223485"/>
              <a:gd name="connsiteY2289" fmla="*/ 140084 h 448608"/>
              <a:gd name="connsiteX2290" fmla="*/ 859841 w 1223485"/>
              <a:gd name="connsiteY2290" fmla="*/ 136122 h 448608"/>
              <a:gd name="connsiteX2291" fmla="*/ 858926 w 1223485"/>
              <a:gd name="connsiteY2291" fmla="*/ 136998 h 448608"/>
              <a:gd name="connsiteX2292" fmla="*/ 858059 w 1223485"/>
              <a:gd name="connsiteY2292" fmla="*/ 136703 h 448608"/>
              <a:gd name="connsiteX2293" fmla="*/ 857535 w 1223485"/>
              <a:gd name="connsiteY2293" fmla="*/ 135579 h 448608"/>
              <a:gd name="connsiteX2294" fmla="*/ 857707 w 1223485"/>
              <a:gd name="connsiteY2294" fmla="*/ 134769 h 448608"/>
              <a:gd name="connsiteX2295" fmla="*/ 858431 w 1223485"/>
              <a:gd name="connsiteY2295" fmla="*/ 134245 h 448608"/>
              <a:gd name="connsiteX2296" fmla="*/ 859336 w 1223485"/>
              <a:gd name="connsiteY2296" fmla="*/ 134636 h 448608"/>
              <a:gd name="connsiteX2297" fmla="*/ 859841 w 1223485"/>
              <a:gd name="connsiteY2297" fmla="*/ 136122 h 448608"/>
              <a:gd name="connsiteX2298" fmla="*/ 220351 w 1223485"/>
              <a:gd name="connsiteY2298" fmla="*/ 139494 h 448608"/>
              <a:gd name="connsiteX2299" fmla="*/ 219799 w 1223485"/>
              <a:gd name="connsiteY2299" fmla="*/ 139855 h 448608"/>
              <a:gd name="connsiteX2300" fmla="*/ 217522 w 1223485"/>
              <a:gd name="connsiteY2300" fmla="*/ 136484 h 448608"/>
              <a:gd name="connsiteX2301" fmla="*/ 218094 w 1223485"/>
              <a:gd name="connsiteY2301" fmla="*/ 134541 h 448608"/>
              <a:gd name="connsiteX2302" fmla="*/ 218646 w 1223485"/>
              <a:gd name="connsiteY2302" fmla="*/ 134045 h 448608"/>
              <a:gd name="connsiteX2303" fmla="*/ 219903 w 1223485"/>
              <a:gd name="connsiteY2303" fmla="*/ 135236 h 448608"/>
              <a:gd name="connsiteX2304" fmla="*/ 220894 w 1223485"/>
              <a:gd name="connsiteY2304" fmla="*/ 136474 h 448608"/>
              <a:gd name="connsiteX2305" fmla="*/ 221618 w 1223485"/>
              <a:gd name="connsiteY2305" fmla="*/ 137951 h 448608"/>
              <a:gd name="connsiteX2306" fmla="*/ 220351 w 1223485"/>
              <a:gd name="connsiteY2306" fmla="*/ 139494 h 448608"/>
              <a:gd name="connsiteX2307" fmla="*/ 230476 w 1223485"/>
              <a:gd name="connsiteY2307" fmla="*/ 135874 h 448608"/>
              <a:gd name="connsiteX2308" fmla="*/ 230619 w 1223485"/>
              <a:gd name="connsiteY2308" fmla="*/ 136636 h 448608"/>
              <a:gd name="connsiteX2309" fmla="*/ 228171 w 1223485"/>
              <a:gd name="connsiteY2309" fmla="*/ 135103 h 448608"/>
              <a:gd name="connsiteX2310" fmla="*/ 228105 w 1223485"/>
              <a:gd name="connsiteY2310" fmla="*/ 133988 h 448608"/>
              <a:gd name="connsiteX2311" fmla="*/ 228419 w 1223485"/>
              <a:gd name="connsiteY2311" fmla="*/ 133474 h 448608"/>
              <a:gd name="connsiteX2312" fmla="*/ 229876 w 1223485"/>
              <a:gd name="connsiteY2312" fmla="*/ 134664 h 448608"/>
              <a:gd name="connsiteX2313" fmla="*/ 230476 w 1223485"/>
              <a:gd name="connsiteY2313" fmla="*/ 135874 h 448608"/>
              <a:gd name="connsiteX2314" fmla="*/ 241449 w 1223485"/>
              <a:gd name="connsiteY2314" fmla="*/ 134988 h 448608"/>
              <a:gd name="connsiteX2315" fmla="*/ 239773 w 1223485"/>
              <a:gd name="connsiteY2315" fmla="*/ 135769 h 448608"/>
              <a:gd name="connsiteX2316" fmla="*/ 237667 w 1223485"/>
              <a:gd name="connsiteY2316" fmla="*/ 133340 h 448608"/>
              <a:gd name="connsiteX2317" fmla="*/ 237744 w 1223485"/>
              <a:gd name="connsiteY2317" fmla="*/ 132779 h 448608"/>
              <a:gd name="connsiteX2318" fmla="*/ 237944 w 1223485"/>
              <a:gd name="connsiteY2318" fmla="*/ 132350 h 448608"/>
              <a:gd name="connsiteX2319" fmla="*/ 238334 w 1223485"/>
              <a:gd name="connsiteY2319" fmla="*/ 132074 h 448608"/>
              <a:gd name="connsiteX2320" fmla="*/ 239611 w 1223485"/>
              <a:gd name="connsiteY2320" fmla="*/ 133331 h 448608"/>
              <a:gd name="connsiteX2321" fmla="*/ 241125 w 1223485"/>
              <a:gd name="connsiteY2321" fmla="*/ 133778 h 448608"/>
              <a:gd name="connsiteX2322" fmla="*/ 241449 w 1223485"/>
              <a:gd name="connsiteY2322" fmla="*/ 134988 h 448608"/>
              <a:gd name="connsiteX2323" fmla="*/ 209055 w 1223485"/>
              <a:gd name="connsiteY2323" fmla="*/ 137312 h 448608"/>
              <a:gd name="connsiteX2324" fmla="*/ 208549 w 1223485"/>
              <a:gd name="connsiteY2324" fmla="*/ 138331 h 448608"/>
              <a:gd name="connsiteX2325" fmla="*/ 207559 w 1223485"/>
              <a:gd name="connsiteY2325" fmla="*/ 137579 h 448608"/>
              <a:gd name="connsiteX2326" fmla="*/ 202339 w 1223485"/>
              <a:gd name="connsiteY2326" fmla="*/ 136436 h 448608"/>
              <a:gd name="connsiteX2327" fmla="*/ 200577 w 1223485"/>
              <a:gd name="connsiteY2327" fmla="*/ 136312 h 448608"/>
              <a:gd name="connsiteX2328" fmla="*/ 196062 w 1223485"/>
              <a:gd name="connsiteY2328" fmla="*/ 135055 h 448608"/>
              <a:gd name="connsiteX2329" fmla="*/ 194691 w 1223485"/>
              <a:gd name="connsiteY2329" fmla="*/ 134388 h 448608"/>
              <a:gd name="connsiteX2330" fmla="*/ 193710 w 1223485"/>
              <a:gd name="connsiteY2330" fmla="*/ 133512 h 448608"/>
              <a:gd name="connsiteX2331" fmla="*/ 194043 w 1223485"/>
              <a:gd name="connsiteY2331" fmla="*/ 131902 h 448608"/>
              <a:gd name="connsiteX2332" fmla="*/ 194710 w 1223485"/>
              <a:gd name="connsiteY2332" fmla="*/ 130931 h 448608"/>
              <a:gd name="connsiteX2333" fmla="*/ 195110 w 1223485"/>
              <a:gd name="connsiteY2333" fmla="*/ 128226 h 448608"/>
              <a:gd name="connsiteX2334" fmla="*/ 196253 w 1223485"/>
              <a:gd name="connsiteY2334" fmla="*/ 127120 h 448608"/>
              <a:gd name="connsiteX2335" fmla="*/ 198491 w 1223485"/>
              <a:gd name="connsiteY2335" fmla="*/ 129130 h 448608"/>
              <a:gd name="connsiteX2336" fmla="*/ 200977 w 1223485"/>
              <a:gd name="connsiteY2336" fmla="*/ 130864 h 448608"/>
              <a:gd name="connsiteX2337" fmla="*/ 202416 w 1223485"/>
              <a:gd name="connsiteY2337" fmla="*/ 131654 h 448608"/>
              <a:gd name="connsiteX2338" fmla="*/ 206807 w 1223485"/>
              <a:gd name="connsiteY2338" fmla="*/ 133426 h 448608"/>
              <a:gd name="connsiteX2339" fmla="*/ 208359 w 1223485"/>
              <a:gd name="connsiteY2339" fmla="*/ 134312 h 448608"/>
              <a:gd name="connsiteX2340" fmla="*/ 209055 w 1223485"/>
              <a:gd name="connsiteY2340" fmla="*/ 137312 h 448608"/>
              <a:gd name="connsiteX2341" fmla="*/ 219646 w 1223485"/>
              <a:gd name="connsiteY2341" fmla="*/ 129302 h 448608"/>
              <a:gd name="connsiteX2342" fmla="*/ 219808 w 1223485"/>
              <a:gd name="connsiteY2342" fmla="*/ 130759 h 448608"/>
              <a:gd name="connsiteX2343" fmla="*/ 218027 w 1223485"/>
              <a:gd name="connsiteY2343" fmla="*/ 130407 h 448608"/>
              <a:gd name="connsiteX2344" fmla="*/ 216741 w 1223485"/>
              <a:gd name="connsiteY2344" fmla="*/ 128692 h 448608"/>
              <a:gd name="connsiteX2345" fmla="*/ 217798 w 1223485"/>
              <a:gd name="connsiteY2345" fmla="*/ 127473 h 448608"/>
              <a:gd name="connsiteX2346" fmla="*/ 218465 w 1223485"/>
              <a:gd name="connsiteY2346" fmla="*/ 127035 h 448608"/>
              <a:gd name="connsiteX2347" fmla="*/ 219132 w 1223485"/>
              <a:gd name="connsiteY2347" fmla="*/ 128654 h 448608"/>
              <a:gd name="connsiteX2348" fmla="*/ 219646 w 1223485"/>
              <a:gd name="connsiteY2348" fmla="*/ 129302 h 448608"/>
              <a:gd name="connsiteX2349" fmla="*/ 212760 w 1223485"/>
              <a:gd name="connsiteY2349" fmla="*/ 134036 h 448608"/>
              <a:gd name="connsiteX2350" fmla="*/ 211979 w 1223485"/>
              <a:gd name="connsiteY2350" fmla="*/ 134798 h 448608"/>
              <a:gd name="connsiteX2351" fmla="*/ 210626 w 1223485"/>
              <a:gd name="connsiteY2351" fmla="*/ 134617 h 448608"/>
              <a:gd name="connsiteX2352" fmla="*/ 209207 w 1223485"/>
              <a:gd name="connsiteY2352" fmla="*/ 133721 h 448608"/>
              <a:gd name="connsiteX2353" fmla="*/ 207359 w 1223485"/>
              <a:gd name="connsiteY2353" fmla="*/ 132112 h 448608"/>
              <a:gd name="connsiteX2354" fmla="*/ 205283 w 1223485"/>
              <a:gd name="connsiteY2354" fmla="*/ 130673 h 448608"/>
              <a:gd name="connsiteX2355" fmla="*/ 202654 w 1223485"/>
              <a:gd name="connsiteY2355" fmla="*/ 129769 h 448608"/>
              <a:gd name="connsiteX2356" fmla="*/ 201006 w 1223485"/>
              <a:gd name="connsiteY2356" fmla="*/ 129492 h 448608"/>
              <a:gd name="connsiteX2357" fmla="*/ 200349 w 1223485"/>
              <a:gd name="connsiteY2357" fmla="*/ 129159 h 448608"/>
              <a:gd name="connsiteX2358" fmla="*/ 200977 w 1223485"/>
              <a:gd name="connsiteY2358" fmla="*/ 126368 h 448608"/>
              <a:gd name="connsiteX2359" fmla="*/ 202711 w 1223485"/>
              <a:gd name="connsiteY2359" fmla="*/ 126197 h 448608"/>
              <a:gd name="connsiteX2360" fmla="*/ 208312 w 1223485"/>
              <a:gd name="connsiteY2360" fmla="*/ 128787 h 448608"/>
              <a:gd name="connsiteX2361" fmla="*/ 210121 w 1223485"/>
              <a:gd name="connsiteY2361" fmla="*/ 130197 h 448608"/>
              <a:gd name="connsiteX2362" fmla="*/ 212760 w 1223485"/>
              <a:gd name="connsiteY2362" fmla="*/ 134036 h 448608"/>
              <a:gd name="connsiteX2363" fmla="*/ 235715 w 1223485"/>
              <a:gd name="connsiteY2363" fmla="*/ 125787 h 448608"/>
              <a:gd name="connsiteX2364" fmla="*/ 237411 w 1223485"/>
              <a:gd name="connsiteY2364" fmla="*/ 126949 h 448608"/>
              <a:gd name="connsiteX2365" fmla="*/ 238801 w 1223485"/>
              <a:gd name="connsiteY2365" fmla="*/ 126187 h 448608"/>
              <a:gd name="connsiteX2366" fmla="*/ 238744 w 1223485"/>
              <a:gd name="connsiteY2366" fmla="*/ 127178 h 448608"/>
              <a:gd name="connsiteX2367" fmla="*/ 238467 w 1223485"/>
              <a:gd name="connsiteY2367" fmla="*/ 128130 h 448608"/>
              <a:gd name="connsiteX2368" fmla="*/ 236829 w 1223485"/>
              <a:gd name="connsiteY2368" fmla="*/ 130864 h 448608"/>
              <a:gd name="connsiteX2369" fmla="*/ 234086 w 1223485"/>
              <a:gd name="connsiteY2369" fmla="*/ 130235 h 448608"/>
              <a:gd name="connsiteX2370" fmla="*/ 233457 w 1223485"/>
              <a:gd name="connsiteY2370" fmla="*/ 129349 h 448608"/>
              <a:gd name="connsiteX2371" fmla="*/ 233257 w 1223485"/>
              <a:gd name="connsiteY2371" fmla="*/ 128692 h 448608"/>
              <a:gd name="connsiteX2372" fmla="*/ 233658 w 1223485"/>
              <a:gd name="connsiteY2372" fmla="*/ 128283 h 448608"/>
              <a:gd name="connsiteX2373" fmla="*/ 233876 w 1223485"/>
              <a:gd name="connsiteY2373" fmla="*/ 126940 h 448608"/>
              <a:gd name="connsiteX2374" fmla="*/ 235058 w 1223485"/>
              <a:gd name="connsiteY2374" fmla="*/ 126940 h 448608"/>
              <a:gd name="connsiteX2375" fmla="*/ 235715 w 1223485"/>
              <a:gd name="connsiteY2375" fmla="*/ 125787 h 448608"/>
              <a:gd name="connsiteX2376" fmla="*/ 250697 w 1223485"/>
              <a:gd name="connsiteY2376" fmla="*/ 124844 h 448608"/>
              <a:gd name="connsiteX2377" fmla="*/ 250860 w 1223485"/>
              <a:gd name="connsiteY2377" fmla="*/ 126835 h 448608"/>
              <a:gd name="connsiteX2378" fmla="*/ 252383 w 1223485"/>
              <a:gd name="connsiteY2378" fmla="*/ 127806 h 448608"/>
              <a:gd name="connsiteX2379" fmla="*/ 252774 w 1223485"/>
              <a:gd name="connsiteY2379" fmla="*/ 129273 h 448608"/>
              <a:gd name="connsiteX2380" fmla="*/ 252507 w 1223485"/>
              <a:gd name="connsiteY2380" fmla="*/ 131626 h 448608"/>
              <a:gd name="connsiteX2381" fmla="*/ 251079 w 1223485"/>
              <a:gd name="connsiteY2381" fmla="*/ 134341 h 448608"/>
              <a:gd name="connsiteX2382" fmla="*/ 250441 w 1223485"/>
              <a:gd name="connsiteY2382" fmla="*/ 135055 h 448608"/>
              <a:gd name="connsiteX2383" fmla="*/ 248545 w 1223485"/>
              <a:gd name="connsiteY2383" fmla="*/ 134503 h 448608"/>
              <a:gd name="connsiteX2384" fmla="*/ 247916 w 1223485"/>
              <a:gd name="connsiteY2384" fmla="*/ 133598 h 448608"/>
              <a:gd name="connsiteX2385" fmla="*/ 247669 w 1223485"/>
              <a:gd name="connsiteY2385" fmla="*/ 132893 h 448608"/>
              <a:gd name="connsiteX2386" fmla="*/ 247935 w 1223485"/>
              <a:gd name="connsiteY2386" fmla="*/ 132388 h 448608"/>
              <a:gd name="connsiteX2387" fmla="*/ 246536 w 1223485"/>
              <a:gd name="connsiteY2387" fmla="*/ 131750 h 448608"/>
              <a:gd name="connsiteX2388" fmla="*/ 247440 w 1223485"/>
              <a:gd name="connsiteY2388" fmla="*/ 130712 h 448608"/>
              <a:gd name="connsiteX2389" fmla="*/ 246821 w 1223485"/>
              <a:gd name="connsiteY2389" fmla="*/ 129254 h 448608"/>
              <a:gd name="connsiteX2390" fmla="*/ 242944 w 1223485"/>
              <a:gd name="connsiteY2390" fmla="*/ 130169 h 448608"/>
              <a:gd name="connsiteX2391" fmla="*/ 241821 w 1223485"/>
              <a:gd name="connsiteY2391" fmla="*/ 130197 h 448608"/>
              <a:gd name="connsiteX2392" fmla="*/ 241621 w 1223485"/>
              <a:gd name="connsiteY2392" fmla="*/ 128540 h 448608"/>
              <a:gd name="connsiteX2393" fmla="*/ 241782 w 1223485"/>
              <a:gd name="connsiteY2393" fmla="*/ 127873 h 448608"/>
              <a:gd name="connsiteX2394" fmla="*/ 244764 w 1223485"/>
              <a:gd name="connsiteY2394" fmla="*/ 125778 h 448608"/>
              <a:gd name="connsiteX2395" fmla="*/ 246545 w 1223485"/>
              <a:gd name="connsiteY2395" fmla="*/ 125387 h 448608"/>
              <a:gd name="connsiteX2396" fmla="*/ 248459 w 1223485"/>
              <a:gd name="connsiteY2396" fmla="*/ 125806 h 448608"/>
              <a:gd name="connsiteX2397" fmla="*/ 250697 w 1223485"/>
              <a:gd name="connsiteY2397" fmla="*/ 124844 h 448608"/>
              <a:gd name="connsiteX2398" fmla="*/ 193005 w 1223485"/>
              <a:gd name="connsiteY2398" fmla="*/ 130845 h 448608"/>
              <a:gd name="connsiteX2399" fmla="*/ 191767 w 1223485"/>
              <a:gd name="connsiteY2399" fmla="*/ 131645 h 448608"/>
              <a:gd name="connsiteX2400" fmla="*/ 190281 w 1223485"/>
              <a:gd name="connsiteY2400" fmla="*/ 130388 h 448608"/>
              <a:gd name="connsiteX2401" fmla="*/ 189062 w 1223485"/>
              <a:gd name="connsiteY2401" fmla="*/ 128568 h 448608"/>
              <a:gd name="connsiteX2402" fmla="*/ 188423 w 1223485"/>
              <a:gd name="connsiteY2402" fmla="*/ 126673 h 448608"/>
              <a:gd name="connsiteX2403" fmla="*/ 187842 w 1223485"/>
              <a:gd name="connsiteY2403" fmla="*/ 123568 h 448608"/>
              <a:gd name="connsiteX2404" fmla="*/ 187690 w 1223485"/>
              <a:gd name="connsiteY2404" fmla="*/ 121339 h 448608"/>
              <a:gd name="connsiteX2405" fmla="*/ 188433 w 1223485"/>
              <a:gd name="connsiteY2405" fmla="*/ 120034 h 448608"/>
              <a:gd name="connsiteX2406" fmla="*/ 188976 w 1223485"/>
              <a:gd name="connsiteY2406" fmla="*/ 120082 h 448608"/>
              <a:gd name="connsiteX2407" fmla="*/ 191166 w 1223485"/>
              <a:gd name="connsiteY2407" fmla="*/ 121406 h 448608"/>
              <a:gd name="connsiteX2408" fmla="*/ 192614 w 1223485"/>
              <a:gd name="connsiteY2408" fmla="*/ 123654 h 448608"/>
              <a:gd name="connsiteX2409" fmla="*/ 193414 w 1223485"/>
              <a:gd name="connsiteY2409" fmla="*/ 124358 h 448608"/>
              <a:gd name="connsiteX2410" fmla="*/ 193577 w 1223485"/>
              <a:gd name="connsiteY2410" fmla="*/ 126425 h 448608"/>
              <a:gd name="connsiteX2411" fmla="*/ 193043 w 1223485"/>
              <a:gd name="connsiteY2411" fmla="*/ 128787 h 448608"/>
              <a:gd name="connsiteX2412" fmla="*/ 193005 w 1223485"/>
              <a:gd name="connsiteY2412" fmla="*/ 130845 h 448608"/>
              <a:gd name="connsiteX2413" fmla="*/ 60798 w 1223485"/>
              <a:gd name="connsiteY2413" fmla="*/ 118234 h 448608"/>
              <a:gd name="connsiteX2414" fmla="*/ 66589 w 1223485"/>
              <a:gd name="connsiteY2414" fmla="*/ 125701 h 448608"/>
              <a:gd name="connsiteX2415" fmla="*/ 68942 w 1223485"/>
              <a:gd name="connsiteY2415" fmla="*/ 126702 h 448608"/>
              <a:gd name="connsiteX2416" fmla="*/ 72066 w 1223485"/>
              <a:gd name="connsiteY2416" fmla="*/ 130092 h 448608"/>
              <a:gd name="connsiteX2417" fmla="*/ 72828 w 1223485"/>
              <a:gd name="connsiteY2417" fmla="*/ 131273 h 448608"/>
              <a:gd name="connsiteX2418" fmla="*/ 72037 w 1223485"/>
              <a:gd name="connsiteY2418" fmla="*/ 133655 h 448608"/>
              <a:gd name="connsiteX2419" fmla="*/ 71351 w 1223485"/>
              <a:gd name="connsiteY2419" fmla="*/ 140456 h 448608"/>
              <a:gd name="connsiteX2420" fmla="*/ 69856 w 1223485"/>
              <a:gd name="connsiteY2420" fmla="*/ 142151 h 448608"/>
              <a:gd name="connsiteX2421" fmla="*/ 66208 w 1223485"/>
              <a:gd name="connsiteY2421" fmla="*/ 141313 h 448608"/>
              <a:gd name="connsiteX2422" fmla="*/ 66170 w 1223485"/>
              <a:gd name="connsiteY2422" fmla="*/ 140122 h 448608"/>
              <a:gd name="connsiteX2423" fmla="*/ 64065 w 1223485"/>
              <a:gd name="connsiteY2423" fmla="*/ 134998 h 448608"/>
              <a:gd name="connsiteX2424" fmla="*/ 60255 w 1223485"/>
              <a:gd name="connsiteY2424" fmla="*/ 132140 h 448608"/>
              <a:gd name="connsiteX2425" fmla="*/ 58760 w 1223485"/>
              <a:gd name="connsiteY2425" fmla="*/ 131988 h 448608"/>
              <a:gd name="connsiteX2426" fmla="*/ 57778 w 1223485"/>
              <a:gd name="connsiteY2426" fmla="*/ 129064 h 448608"/>
              <a:gd name="connsiteX2427" fmla="*/ 55854 w 1223485"/>
              <a:gd name="connsiteY2427" fmla="*/ 125606 h 448608"/>
              <a:gd name="connsiteX2428" fmla="*/ 50044 w 1223485"/>
              <a:gd name="connsiteY2428" fmla="*/ 119281 h 448608"/>
              <a:gd name="connsiteX2429" fmla="*/ 54454 w 1223485"/>
              <a:gd name="connsiteY2429" fmla="*/ 119329 h 448608"/>
              <a:gd name="connsiteX2430" fmla="*/ 56597 w 1223485"/>
              <a:gd name="connsiteY2430" fmla="*/ 117786 h 448608"/>
              <a:gd name="connsiteX2431" fmla="*/ 57092 w 1223485"/>
              <a:gd name="connsiteY2431" fmla="*/ 116557 h 448608"/>
              <a:gd name="connsiteX2432" fmla="*/ 57445 w 1223485"/>
              <a:gd name="connsiteY2432" fmla="*/ 116243 h 448608"/>
              <a:gd name="connsiteX2433" fmla="*/ 60798 w 1223485"/>
              <a:gd name="connsiteY2433" fmla="*/ 118234 h 448608"/>
              <a:gd name="connsiteX2434" fmla="*/ 194738 w 1223485"/>
              <a:gd name="connsiteY2434" fmla="*/ 118386 h 448608"/>
              <a:gd name="connsiteX2435" fmla="*/ 194939 w 1223485"/>
              <a:gd name="connsiteY2435" fmla="*/ 121796 h 448608"/>
              <a:gd name="connsiteX2436" fmla="*/ 192948 w 1223485"/>
              <a:gd name="connsiteY2436" fmla="*/ 120901 h 448608"/>
              <a:gd name="connsiteX2437" fmla="*/ 191395 w 1223485"/>
              <a:gd name="connsiteY2437" fmla="*/ 119548 h 448608"/>
              <a:gd name="connsiteX2438" fmla="*/ 188909 w 1223485"/>
              <a:gd name="connsiteY2438" fmla="*/ 118548 h 448608"/>
              <a:gd name="connsiteX2439" fmla="*/ 185899 w 1223485"/>
              <a:gd name="connsiteY2439" fmla="*/ 118224 h 448608"/>
              <a:gd name="connsiteX2440" fmla="*/ 183689 w 1223485"/>
              <a:gd name="connsiteY2440" fmla="*/ 117338 h 448608"/>
              <a:gd name="connsiteX2441" fmla="*/ 182146 w 1223485"/>
              <a:gd name="connsiteY2441" fmla="*/ 115757 h 448608"/>
              <a:gd name="connsiteX2442" fmla="*/ 182080 w 1223485"/>
              <a:gd name="connsiteY2442" fmla="*/ 115024 h 448608"/>
              <a:gd name="connsiteX2443" fmla="*/ 182232 w 1223485"/>
              <a:gd name="connsiteY2443" fmla="*/ 114433 h 448608"/>
              <a:gd name="connsiteX2444" fmla="*/ 182727 w 1223485"/>
              <a:gd name="connsiteY2444" fmla="*/ 113967 h 448608"/>
              <a:gd name="connsiteX2445" fmla="*/ 194148 w 1223485"/>
              <a:gd name="connsiteY2445" fmla="*/ 117034 h 448608"/>
              <a:gd name="connsiteX2446" fmla="*/ 194738 w 1223485"/>
              <a:gd name="connsiteY2446" fmla="*/ 118386 h 448608"/>
              <a:gd name="connsiteX2447" fmla="*/ 793442 w 1223485"/>
              <a:gd name="connsiteY2447" fmla="*/ 130712 h 448608"/>
              <a:gd name="connsiteX2448" fmla="*/ 788346 w 1223485"/>
              <a:gd name="connsiteY2448" fmla="*/ 135217 h 448608"/>
              <a:gd name="connsiteX2449" fmla="*/ 786793 w 1223485"/>
              <a:gd name="connsiteY2449" fmla="*/ 137398 h 448608"/>
              <a:gd name="connsiteX2450" fmla="*/ 785431 w 1223485"/>
              <a:gd name="connsiteY2450" fmla="*/ 139741 h 448608"/>
              <a:gd name="connsiteX2451" fmla="*/ 783421 w 1223485"/>
              <a:gd name="connsiteY2451" fmla="*/ 142342 h 448608"/>
              <a:gd name="connsiteX2452" fmla="*/ 781116 w 1223485"/>
              <a:gd name="connsiteY2452" fmla="*/ 144637 h 448608"/>
              <a:gd name="connsiteX2453" fmla="*/ 779964 w 1223485"/>
              <a:gd name="connsiteY2453" fmla="*/ 145313 h 448608"/>
              <a:gd name="connsiteX2454" fmla="*/ 777116 w 1223485"/>
              <a:gd name="connsiteY2454" fmla="*/ 146552 h 448608"/>
              <a:gd name="connsiteX2455" fmla="*/ 775478 w 1223485"/>
              <a:gd name="connsiteY2455" fmla="*/ 147028 h 448608"/>
              <a:gd name="connsiteX2456" fmla="*/ 772392 w 1223485"/>
              <a:gd name="connsiteY2456" fmla="*/ 147190 h 448608"/>
              <a:gd name="connsiteX2457" fmla="*/ 763095 w 1223485"/>
              <a:gd name="connsiteY2457" fmla="*/ 149019 h 448608"/>
              <a:gd name="connsiteX2458" fmla="*/ 760047 w 1223485"/>
              <a:gd name="connsiteY2458" fmla="*/ 149228 h 448608"/>
              <a:gd name="connsiteX2459" fmla="*/ 757008 w 1223485"/>
              <a:gd name="connsiteY2459" fmla="*/ 149152 h 448608"/>
              <a:gd name="connsiteX2460" fmla="*/ 751255 w 1223485"/>
              <a:gd name="connsiteY2460" fmla="*/ 148695 h 448608"/>
              <a:gd name="connsiteX2461" fmla="*/ 750055 w 1223485"/>
              <a:gd name="connsiteY2461" fmla="*/ 148457 h 448608"/>
              <a:gd name="connsiteX2462" fmla="*/ 747760 w 1223485"/>
              <a:gd name="connsiteY2462" fmla="*/ 146094 h 448608"/>
              <a:gd name="connsiteX2463" fmla="*/ 745169 w 1223485"/>
              <a:gd name="connsiteY2463" fmla="*/ 144228 h 448608"/>
              <a:gd name="connsiteX2464" fmla="*/ 742883 w 1223485"/>
              <a:gd name="connsiteY2464" fmla="*/ 144028 h 448608"/>
              <a:gd name="connsiteX2465" fmla="*/ 740550 w 1223485"/>
              <a:gd name="connsiteY2465" fmla="*/ 144228 h 448608"/>
              <a:gd name="connsiteX2466" fmla="*/ 723738 w 1223485"/>
              <a:gd name="connsiteY2466" fmla="*/ 144361 h 448608"/>
              <a:gd name="connsiteX2467" fmla="*/ 717861 w 1223485"/>
              <a:gd name="connsiteY2467" fmla="*/ 144713 h 448608"/>
              <a:gd name="connsiteX2468" fmla="*/ 712012 w 1223485"/>
              <a:gd name="connsiteY2468" fmla="*/ 145542 h 448608"/>
              <a:gd name="connsiteX2469" fmla="*/ 708822 w 1223485"/>
              <a:gd name="connsiteY2469" fmla="*/ 145161 h 448608"/>
              <a:gd name="connsiteX2470" fmla="*/ 705669 w 1223485"/>
              <a:gd name="connsiteY2470" fmla="*/ 144228 h 448608"/>
              <a:gd name="connsiteX2471" fmla="*/ 703288 w 1223485"/>
              <a:gd name="connsiteY2471" fmla="*/ 143894 h 448608"/>
              <a:gd name="connsiteX2472" fmla="*/ 700887 w 1223485"/>
              <a:gd name="connsiteY2472" fmla="*/ 143989 h 448608"/>
              <a:gd name="connsiteX2473" fmla="*/ 689857 w 1223485"/>
              <a:gd name="connsiteY2473" fmla="*/ 145399 h 448608"/>
              <a:gd name="connsiteX2474" fmla="*/ 687076 w 1223485"/>
              <a:gd name="connsiteY2474" fmla="*/ 145266 h 448608"/>
              <a:gd name="connsiteX2475" fmla="*/ 681494 w 1223485"/>
              <a:gd name="connsiteY2475" fmla="*/ 143465 h 448608"/>
              <a:gd name="connsiteX2476" fmla="*/ 678256 w 1223485"/>
              <a:gd name="connsiteY2476" fmla="*/ 143103 h 448608"/>
              <a:gd name="connsiteX2477" fmla="*/ 675065 w 1223485"/>
              <a:gd name="connsiteY2477" fmla="*/ 143589 h 448608"/>
              <a:gd name="connsiteX2478" fmla="*/ 672103 w 1223485"/>
              <a:gd name="connsiteY2478" fmla="*/ 145209 h 448608"/>
              <a:gd name="connsiteX2479" fmla="*/ 670979 w 1223485"/>
              <a:gd name="connsiteY2479" fmla="*/ 146294 h 448608"/>
              <a:gd name="connsiteX2480" fmla="*/ 667912 w 1223485"/>
              <a:gd name="connsiteY2480" fmla="*/ 150009 h 448608"/>
              <a:gd name="connsiteX2481" fmla="*/ 666179 w 1223485"/>
              <a:gd name="connsiteY2481" fmla="*/ 152714 h 448608"/>
              <a:gd name="connsiteX2482" fmla="*/ 664854 w 1223485"/>
              <a:gd name="connsiteY2482" fmla="*/ 156086 h 448608"/>
              <a:gd name="connsiteX2483" fmla="*/ 663730 w 1223485"/>
              <a:gd name="connsiteY2483" fmla="*/ 159525 h 448608"/>
              <a:gd name="connsiteX2484" fmla="*/ 663130 w 1223485"/>
              <a:gd name="connsiteY2484" fmla="*/ 162344 h 448608"/>
              <a:gd name="connsiteX2485" fmla="*/ 663092 w 1223485"/>
              <a:gd name="connsiteY2485" fmla="*/ 165297 h 448608"/>
              <a:gd name="connsiteX2486" fmla="*/ 663626 w 1223485"/>
              <a:gd name="connsiteY2486" fmla="*/ 168612 h 448608"/>
              <a:gd name="connsiteX2487" fmla="*/ 664454 w 1223485"/>
              <a:gd name="connsiteY2487" fmla="*/ 171888 h 448608"/>
              <a:gd name="connsiteX2488" fmla="*/ 665378 w 1223485"/>
              <a:gd name="connsiteY2488" fmla="*/ 174393 h 448608"/>
              <a:gd name="connsiteX2489" fmla="*/ 669207 w 1223485"/>
              <a:gd name="connsiteY2489" fmla="*/ 180184 h 448608"/>
              <a:gd name="connsiteX2490" fmla="*/ 669988 w 1223485"/>
              <a:gd name="connsiteY2490" fmla="*/ 181003 h 448608"/>
              <a:gd name="connsiteX2491" fmla="*/ 674151 w 1223485"/>
              <a:gd name="connsiteY2491" fmla="*/ 182632 h 448608"/>
              <a:gd name="connsiteX2492" fmla="*/ 676617 w 1223485"/>
              <a:gd name="connsiteY2492" fmla="*/ 184728 h 448608"/>
              <a:gd name="connsiteX2493" fmla="*/ 678952 w 1223485"/>
              <a:gd name="connsiteY2493" fmla="*/ 190538 h 448608"/>
              <a:gd name="connsiteX2494" fmla="*/ 680628 w 1223485"/>
              <a:gd name="connsiteY2494" fmla="*/ 193510 h 448608"/>
              <a:gd name="connsiteX2495" fmla="*/ 682257 w 1223485"/>
              <a:gd name="connsiteY2495" fmla="*/ 193548 h 448608"/>
              <a:gd name="connsiteX2496" fmla="*/ 684085 w 1223485"/>
              <a:gd name="connsiteY2496" fmla="*/ 193338 h 448608"/>
              <a:gd name="connsiteX2497" fmla="*/ 687267 w 1223485"/>
              <a:gd name="connsiteY2497" fmla="*/ 193719 h 448608"/>
              <a:gd name="connsiteX2498" fmla="*/ 690410 w 1223485"/>
              <a:gd name="connsiteY2498" fmla="*/ 194481 h 448608"/>
              <a:gd name="connsiteX2499" fmla="*/ 693477 w 1223485"/>
              <a:gd name="connsiteY2499" fmla="*/ 192700 h 448608"/>
              <a:gd name="connsiteX2500" fmla="*/ 695191 w 1223485"/>
              <a:gd name="connsiteY2500" fmla="*/ 189328 h 448608"/>
              <a:gd name="connsiteX2501" fmla="*/ 696916 w 1223485"/>
              <a:gd name="connsiteY2501" fmla="*/ 186823 h 448608"/>
              <a:gd name="connsiteX2502" fmla="*/ 701049 w 1223485"/>
              <a:gd name="connsiteY2502" fmla="*/ 182061 h 448608"/>
              <a:gd name="connsiteX2503" fmla="*/ 703402 w 1223485"/>
              <a:gd name="connsiteY2503" fmla="*/ 179861 h 448608"/>
              <a:gd name="connsiteX2504" fmla="*/ 704898 w 1223485"/>
              <a:gd name="connsiteY2504" fmla="*/ 179137 h 448608"/>
              <a:gd name="connsiteX2505" fmla="*/ 706431 w 1223485"/>
              <a:gd name="connsiteY2505" fmla="*/ 179451 h 448608"/>
              <a:gd name="connsiteX2506" fmla="*/ 707727 w 1223485"/>
              <a:gd name="connsiteY2506" fmla="*/ 180708 h 448608"/>
              <a:gd name="connsiteX2507" fmla="*/ 709231 w 1223485"/>
              <a:gd name="connsiteY2507" fmla="*/ 181708 h 448608"/>
              <a:gd name="connsiteX2508" fmla="*/ 712318 w 1223485"/>
              <a:gd name="connsiteY2508" fmla="*/ 182251 h 448608"/>
              <a:gd name="connsiteX2509" fmla="*/ 715432 w 1223485"/>
              <a:gd name="connsiteY2509" fmla="*/ 181918 h 448608"/>
              <a:gd name="connsiteX2510" fmla="*/ 718747 w 1223485"/>
              <a:gd name="connsiteY2510" fmla="*/ 180365 h 448608"/>
              <a:gd name="connsiteX2511" fmla="*/ 719937 w 1223485"/>
              <a:gd name="connsiteY2511" fmla="*/ 179413 h 448608"/>
              <a:gd name="connsiteX2512" fmla="*/ 720928 w 1223485"/>
              <a:gd name="connsiteY2512" fmla="*/ 178213 h 448608"/>
              <a:gd name="connsiteX2513" fmla="*/ 723738 w 1223485"/>
              <a:gd name="connsiteY2513" fmla="*/ 177232 h 448608"/>
              <a:gd name="connsiteX2514" fmla="*/ 730415 w 1223485"/>
              <a:gd name="connsiteY2514" fmla="*/ 177222 h 448608"/>
              <a:gd name="connsiteX2515" fmla="*/ 733853 w 1223485"/>
              <a:gd name="connsiteY2515" fmla="*/ 177575 h 448608"/>
              <a:gd name="connsiteX2516" fmla="*/ 740007 w 1223485"/>
              <a:gd name="connsiteY2516" fmla="*/ 177184 h 448608"/>
              <a:gd name="connsiteX2517" fmla="*/ 739921 w 1223485"/>
              <a:gd name="connsiteY2517" fmla="*/ 176308 h 448608"/>
              <a:gd name="connsiteX2518" fmla="*/ 738731 w 1223485"/>
              <a:gd name="connsiteY2518" fmla="*/ 175374 h 448608"/>
              <a:gd name="connsiteX2519" fmla="*/ 738425 w 1223485"/>
              <a:gd name="connsiteY2519" fmla="*/ 174622 h 448608"/>
              <a:gd name="connsiteX2520" fmla="*/ 739568 w 1223485"/>
              <a:gd name="connsiteY2520" fmla="*/ 174136 h 448608"/>
              <a:gd name="connsiteX2521" fmla="*/ 743531 w 1223485"/>
              <a:gd name="connsiteY2521" fmla="*/ 173050 h 448608"/>
              <a:gd name="connsiteX2522" fmla="*/ 747570 w 1223485"/>
              <a:gd name="connsiteY2522" fmla="*/ 172279 h 448608"/>
              <a:gd name="connsiteX2523" fmla="*/ 750513 w 1223485"/>
              <a:gd name="connsiteY2523" fmla="*/ 172831 h 448608"/>
              <a:gd name="connsiteX2524" fmla="*/ 753132 w 1223485"/>
              <a:gd name="connsiteY2524" fmla="*/ 174345 h 448608"/>
              <a:gd name="connsiteX2525" fmla="*/ 754142 w 1223485"/>
              <a:gd name="connsiteY2525" fmla="*/ 175908 h 448608"/>
              <a:gd name="connsiteX2526" fmla="*/ 754589 w 1223485"/>
              <a:gd name="connsiteY2526" fmla="*/ 177784 h 448608"/>
              <a:gd name="connsiteX2527" fmla="*/ 753580 w 1223485"/>
              <a:gd name="connsiteY2527" fmla="*/ 182651 h 448608"/>
              <a:gd name="connsiteX2528" fmla="*/ 753084 w 1223485"/>
              <a:gd name="connsiteY2528" fmla="*/ 183785 h 448608"/>
              <a:gd name="connsiteX2529" fmla="*/ 750989 w 1223485"/>
              <a:gd name="connsiteY2529" fmla="*/ 184366 h 448608"/>
              <a:gd name="connsiteX2530" fmla="*/ 749017 w 1223485"/>
              <a:gd name="connsiteY2530" fmla="*/ 183718 h 448608"/>
              <a:gd name="connsiteX2531" fmla="*/ 747065 w 1223485"/>
              <a:gd name="connsiteY2531" fmla="*/ 181203 h 448608"/>
              <a:gd name="connsiteX2532" fmla="*/ 744302 w 1223485"/>
              <a:gd name="connsiteY2532" fmla="*/ 180280 h 448608"/>
              <a:gd name="connsiteX2533" fmla="*/ 740387 w 1223485"/>
              <a:gd name="connsiteY2533" fmla="*/ 181042 h 448608"/>
              <a:gd name="connsiteX2534" fmla="*/ 739035 w 1223485"/>
              <a:gd name="connsiteY2534" fmla="*/ 181765 h 448608"/>
              <a:gd name="connsiteX2535" fmla="*/ 737835 w 1223485"/>
              <a:gd name="connsiteY2535" fmla="*/ 182766 h 448608"/>
              <a:gd name="connsiteX2536" fmla="*/ 735625 w 1223485"/>
              <a:gd name="connsiteY2536" fmla="*/ 185376 h 448608"/>
              <a:gd name="connsiteX2537" fmla="*/ 733787 w 1223485"/>
              <a:gd name="connsiteY2537" fmla="*/ 188319 h 448608"/>
              <a:gd name="connsiteX2538" fmla="*/ 729796 w 1223485"/>
              <a:gd name="connsiteY2538" fmla="*/ 192900 h 448608"/>
              <a:gd name="connsiteX2539" fmla="*/ 725195 w 1223485"/>
              <a:gd name="connsiteY2539" fmla="*/ 196882 h 448608"/>
              <a:gd name="connsiteX2540" fmla="*/ 722966 w 1223485"/>
              <a:gd name="connsiteY2540" fmla="*/ 198406 h 448608"/>
              <a:gd name="connsiteX2541" fmla="*/ 720471 w 1223485"/>
              <a:gd name="connsiteY2541" fmla="*/ 199425 h 448608"/>
              <a:gd name="connsiteX2542" fmla="*/ 712479 w 1223485"/>
              <a:gd name="connsiteY2542" fmla="*/ 202063 h 448608"/>
              <a:gd name="connsiteX2543" fmla="*/ 710374 w 1223485"/>
              <a:gd name="connsiteY2543" fmla="*/ 204025 h 448608"/>
              <a:gd name="connsiteX2544" fmla="*/ 708736 w 1223485"/>
              <a:gd name="connsiteY2544" fmla="*/ 206569 h 448608"/>
              <a:gd name="connsiteX2545" fmla="*/ 706926 w 1223485"/>
              <a:gd name="connsiteY2545" fmla="*/ 207435 h 448608"/>
              <a:gd name="connsiteX2546" fmla="*/ 704831 w 1223485"/>
              <a:gd name="connsiteY2546" fmla="*/ 207712 h 448608"/>
              <a:gd name="connsiteX2547" fmla="*/ 703259 w 1223485"/>
              <a:gd name="connsiteY2547" fmla="*/ 207235 h 448608"/>
              <a:gd name="connsiteX2548" fmla="*/ 700078 w 1223485"/>
              <a:gd name="connsiteY2548" fmla="*/ 205797 h 448608"/>
              <a:gd name="connsiteX2549" fmla="*/ 699030 w 1223485"/>
              <a:gd name="connsiteY2549" fmla="*/ 206978 h 448608"/>
              <a:gd name="connsiteX2550" fmla="*/ 698849 w 1223485"/>
              <a:gd name="connsiteY2550" fmla="*/ 208779 h 448608"/>
              <a:gd name="connsiteX2551" fmla="*/ 700411 w 1223485"/>
              <a:gd name="connsiteY2551" fmla="*/ 209417 h 448608"/>
              <a:gd name="connsiteX2552" fmla="*/ 702945 w 1223485"/>
              <a:gd name="connsiteY2552" fmla="*/ 211407 h 448608"/>
              <a:gd name="connsiteX2553" fmla="*/ 704898 w 1223485"/>
              <a:gd name="connsiteY2553" fmla="*/ 214217 h 448608"/>
              <a:gd name="connsiteX2554" fmla="*/ 706145 w 1223485"/>
              <a:gd name="connsiteY2554" fmla="*/ 214817 h 448608"/>
              <a:gd name="connsiteX2555" fmla="*/ 708936 w 1223485"/>
              <a:gd name="connsiteY2555" fmla="*/ 215732 h 448608"/>
              <a:gd name="connsiteX2556" fmla="*/ 710108 w 1223485"/>
              <a:gd name="connsiteY2556" fmla="*/ 216608 h 448608"/>
              <a:gd name="connsiteX2557" fmla="*/ 712203 w 1223485"/>
              <a:gd name="connsiteY2557" fmla="*/ 219018 h 448608"/>
              <a:gd name="connsiteX2558" fmla="*/ 715508 w 1223485"/>
              <a:gd name="connsiteY2558" fmla="*/ 224619 h 448608"/>
              <a:gd name="connsiteX2559" fmla="*/ 716632 w 1223485"/>
              <a:gd name="connsiteY2559" fmla="*/ 227647 h 448608"/>
              <a:gd name="connsiteX2560" fmla="*/ 718471 w 1223485"/>
              <a:gd name="connsiteY2560" fmla="*/ 230124 h 448608"/>
              <a:gd name="connsiteX2561" fmla="*/ 724052 w 1223485"/>
              <a:gd name="connsiteY2561" fmla="*/ 234324 h 448608"/>
              <a:gd name="connsiteX2562" fmla="*/ 724366 w 1223485"/>
              <a:gd name="connsiteY2562" fmla="*/ 235515 h 448608"/>
              <a:gd name="connsiteX2563" fmla="*/ 724024 w 1223485"/>
              <a:gd name="connsiteY2563" fmla="*/ 236906 h 448608"/>
              <a:gd name="connsiteX2564" fmla="*/ 724452 w 1223485"/>
              <a:gd name="connsiteY2564" fmla="*/ 238163 h 448608"/>
              <a:gd name="connsiteX2565" fmla="*/ 726453 w 1223485"/>
              <a:gd name="connsiteY2565" fmla="*/ 240573 h 448608"/>
              <a:gd name="connsiteX2566" fmla="*/ 726929 w 1223485"/>
              <a:gd name="connsiteY2566" fmla="*/ 242135 h 448608"/>
              <a:gd name="connsiteX2567" fmla="*/ 724748 w 1223485"/>
              <a:gd name="connsiteY2567" fmla="*/ 244116 h 448608"/>
              <a:gd name="connsiteX2568" fmla="*/ 724624 w 1223485"/>
              <a:gd name="connsiteY2568" fmla="*/ 246974 h 448608"/>
              <a:gd name="connsiteX2569" fmla="*/ 723281 w 1223485"/>
              <a:gd name="connsiteY2569" fmla="*/ 250822 h 448608"/>
              <a:gd name="connsiteX2570" fmla="*/ 722986 w 1223485"/>
              <a:gd name="connsiteY2570" fmla="*/ 252117 h 448608"/>
              <a:gd name="connsiteX2571" fmla="*/ 723023 w 1223485"/>
              <a:gd name="connsiteY2571" fmla="*/ 253298 h 448608"/>
              <a:gd name="connsiteX2572" fmla="*/ 723966 w 1223485"/>
              <a:gd name="connsiteY2572" fmla="*/ 254393 h 448608"/>
              <a:gd name="connsiteX2573" fmla="*/ 725062 w 1223485"/>
              <a:gd name="connsiteY2573" fmla="*/ 255260 h 448608"/>
              <a:gd name="connsiteX2574" fmla="*/ 726567 w 1223485"/>
              <a:gd name="connsiteY2574" fmla="*/ 255718 h 448608"/>
              <a:gd name="connsiteX2575" fmla="*/ 727881 w 1223485"/>
              <a:gd name="connsiteY2575" fmla="*/ 256470 h 448608"/>
              <a:gd name="connsiteX2576" fmla="*/ 730415 w 1223485"/>
              <a:gd name="connsiteY2576" fmla="*/ 259471 h 448608"/>
              <a:gd name="connsiteX2577" fmla="*/ 731739 w 1223485"/>
              <a:gd name="connsiteY2577" fmla="*/ 260261 h 448608"/>
              <a:gd name="connsiteX2578" fmla="*/ 732577 w 1223485"/>
              <a:gd name="connsiteY2578" fmla="*/ 261356 h 448608"/>
              <a:gd name="connsiteX2579" fmla="*/ 732491 w 1223485"/>
              <a:gd name="connsiteY2579" fmla="*/ 262985 h 448608"/>
              <a:gd name="connsiteX2580" fmla="*/ 733644 w 1223485"/>
              <a:gd name="connsiteY2580" fmla="*/ 263938 h 448608"/>
              <a:gd name="connsiteX2581" fmla="*/ 734701 w 1223485"/>
              <a:gd name="connsiteY2581" fmla="*/ 265643 h 448608"/>
              <a:gd name="connsiteX2582" fmla="*/ 736330 w 1223485"/>
              <a:gd name="connsiteY2582" fmla="*/ 266052 h 448608"/>
              <a:gd name="connsiteX2583" fmla="*/ 737082 w 1223485"/>
              <a:gd name="connsiteY2583" fmla="*/ 265566 h 448608"/>
              <a:gd name="connsiteX2584" fmla="*/ 737606 w 1223485"/>
              <a:gd name="connsiteY2584" fmla="*/ 264833 h 448608"/>
              <a:gd name="connsiteX2585" fmla="*/ 738940 w 1223485"/>
              <a:gd name="connsiteY2585" fmla="*/ 265109 h 448608"/>
              <a:gd name="connsiteX2586" fmla="*/ 739721 w 1223485"/>
              <a:gd name="connsiteY2586" fmla="*/ 266300 h 448608"/>
              <a:gd name="connsiteX2587" fmla="*/ 740178 w 1223485"/>
              <a:gd name="connsiteY2587" fmla="*/ 267824 h 448608"/>
              <a:gd name="connsiteX2588" fmla="*/ 740330 w 1223485"/>
              <a:gd name="connsiteY2588" fmla="*/ 269500 h 448608"/>
              <a:gd name="connsiteX2589" fmla="*/ 740264 w 1223485"/>
              <a:gd name="connsiteY2589" fmla="*/ 272682 h 448608"/>
              <a:gd name="connsiteX2590" fmla="*/ 739597 w 1223485"/>
              <a:gd name="connsiteY2590" fmla="*/ 273825 h 448608"/>
              <a:gd name="connsiteX2591" fmla="*/ 738140 w 1223485"/>
              <a:gd name="connsiteY2591" fmla="*/ 273768 h 448608"/>
              <a:gd name="connsiteX2592" fmla="*/ 735520 w 1223485"/>
              <a:gd name="connsiteY2592" fmla="*/ 272453 h 448608"/>
              <a:gd name="connsiteX2593" fmla="*/ 735396 w 1223485"/>
              <a:gd name="connsiteY2593" fmla="*/ 273405 h 448608"/>
              <a:gd name="connsiteX2594" fmla="*/ 735577 w 1223485"/>
              <a:gd name="connsiteY2594" fmla="*/ 274320 h 448608"/>
              <a:gd name="connsiteX2595" fmla="*/ 734244 w 1223485"/>
              <a:gd name="connsiteY2595" fmla="*/ 274625 h 448608"/>
              <a:gd name="connsiteX2596" fmla="*/ 732720 w 1223485"/>
              <a:gd name="connsiteY2596" fmla="*/ 274491 h 448608"/>
              <a:gd name="connsiteX2597" fmla="*/ 728891 w 1223485"/>
              <a:gd name="connsiteY2597" fmla="*/ 274615 h 448608"/>
              <a:gd name="connsiteX2598" fmla="*/ 721823 w 1223485"/>
              <a:gd name="connsiteY2598" fmla="*/ 276597 h 448608"/>
              <a:gd name="connsiteX2599" fmla="*/ 719347 w 1223485"/>
              <a:gd name="connsiteY2599" fmla="*/ 277768 h 448608"/>
              <a:gd name="connsiteX2600" fmla="*/ 717737 w 1223485"/>
              <a:gd name="connsiteY2600" fmla="*/ 279892 h 448608"/>
              <a:gd name="connsiteX2601" fmla="*/ 717623 w 1223485"/>
              <a:gd name="connsiteY2601" fmla="*/ 281368 h 448608"/>
              <a:gd name="connsiteX2602" fmla="*/ 718242 w 1223485"/>
              <a:gd name="connsiteY2602" fmla="*/ 284464 h 448608"/>
              <a:gd name="connsiteX2603" fmla="*/ 717299 w 1223485"/>
              <a:gd name="connsiteY2603" fmla="*/ 285550 h 448608"/>
              <a:gd name="connsiteX2604" fmla="*/ 714061 w 1223485"/>
              <a:gd name="connsiteY2604" fmla="*/ 285960 h 448608"/>
              <a:gd name="connsiteX2605" fmla="*/ 709536 w 1223485"/>
              <a:gd name="connsiteY2605" fmla="*/ 285131 h 448608"/>
              <a:gd name="connsiteX2606" fmla="*/ 706802 w 1223485"/>
              <a:gd name="connsiteY2606" fmla="*/ 284302 h 448608"/>
              <a:gd name="connsiteX2607" fmla="*/ 705278 w 1223485"/>
              <a:gd name="connsiteY2607" fmla="*/ 283607 h 448608"/>
              <a:gd name="connsiteX2608" fmla="*/ 703297 w 1223485"/>
              <a:gd name="connsiteY2608" fmla="*/ 281521 h 448608"/>
              <a:gd name="connsiteX2609" fmla="*/ 702545 w 1223485"/>
              <a:gd name="connsiteY2609" fmla="*/ 278854 h 448608"/>
              <a:gd name="connsiteX2610" fmla="*/ 704012 w 1223485"/>
              <a:gd name="connsiteY2610" fmla="*/ 270920 h 448608"/>
              <a:gd name="connsiteX2611" fmla="*/ 704421 w 1223485"/>
              <a:gd name="connsiteY2611" fmla="*/ 269900 h 448608"/>
              <a:gd name="connsiteX2612" fmla="*/ 705135 w 1223485"/>
              <a:gd name="connsiteY2612" fmla="*/ 268996 h 448608"/>
              <a:gd name="connsiteX2613" fmla="*/ 705888 w 1223485"/>
              <a:gd name="connsiteY2613" fmla="*/ 267557 h 448608"/>
              <a:gd name="connsiteX2614" fmla="*/ 706069 w 1223485"/>
              <a:gd name="connsiteY2614" fmla="*/ 265862 h 448608"/>
              <a:gd name="connsiteX2615" fmla="*/ 703907 w 1223485"/>
              <a:gd name="connsiteY2615" fmla="*/ 263795 h 448608"/>
              <a:gd name="connsiteX2616" fmla="*/ 700649 w 1223485"/>
              <a:gd name="connsiteY2616" fmla="*/ 262976 h 448608"/>
              <a:gd name="connsiteX2617" fmla="*/ 697896 w 1223485"/>
              <a:gd name="connsiteY2617" fmla="*/ 261252 h 448608"/>
              <a:gd name="connsiteX2618" fmla="*/ 687248 w 1223485"/>
              <a:gd name="connsiteY2618" fmla="*/ 251574 h 448608"/>
              <a:gd name="connsiteX2619" fmla="*/ 686648 w 1223485"/>
              <a:gd name="connsiteY2619" fmla="*/ 250641 h 448608"/>
              <a:gd name="connsiteX2620" fmla="*/ 686628 w 1223485"/>
              <a:gd name="connsiteY2620" fmla="*/ 249041 h 448608"/>
              <a:gd name="connsiteX2621" fmla="*/ 687057 w 1223485"/>
              <a:gd name="connsiteY2621" fmla="*/ 247545 h 448608"/>
              <a:gd name="connsiteX2622" fmla="*/ 690553 w 1223485"/>
              <a:gd name="connsiteY2622" fmla="*/ 242259 h 448608"/>
              <a:gd name="connsiteX2623" fmla="*/ 691000 w 1223485"/>
              <a:gd name="connsiteY2623" fmla="*/ 241249 h 448608"/>
              <a:gd name="connsiteX2624" fmla="*/ 691429 w 1223485"/>
              <a:gd name="connsiteY2624" fmla="*/ 237077 h 448608"/>
              <a:gd name="connsiteX2625" fmla="*/ 691324 w 1223485"/>
              <a:gd name="connsiteY2625" fmla="*/ 233639 h 448608"/>
              <a:gd name="connsiteX2626" fmla="*/ 690934 w 1223485"/>
              <a:gd name="connsiteY2626" fmla="*/ 230200 h 448608"/>
              <a:gd name="connsiteX2627" fmla="*/ 689277 w 1223485"/>
              <a:gd name="connsiteY2627" fmla="*/ 228038 h 448608"/>
              <a:gd name="connsiteX2628" fmla="*/ 686314 w 1223485"/>
              <a:gd name="connsiteY2628" fmla="*/ 227381 h 448608"/>
              <a:gd name="connsiteX2629" fmla="*/ 683257 w 1223485"/>
              <a:gd name="connsiteY2629" fmla="*/ 227276 h 448608"/>
              <a:gd name="connsiteX2630" fmla="*/ 680275 w 1223485"/>
              <a:gd name="connsiteY2630" fmla="*/ 227962 h 448608"/>
              <a:gd name="connsiteX2631" fmla="*/ 677342 w 1223485"/>
              <a:gd name="connsiteY2631" fmla="*/ 229695 h 448608"/>
              <a:gd name="connsiteX2632" fmla="*/ 671932 w 1223485"/>
              <a:gd name="connsiteY2632" fmla="*/ 233334 h 448608"/>
              <a:gd name="connsiteX2633" fmla="*/ 669779 w 1223485"/>
              <a:gd name="connsiteY2633" fmla="*/ 235458 h 448608"/>
              <a:gd name="connsiteX2634" fmla="*/ 669588 w 1223485"/>
              <a:gd name="connsiteY2634" fmla="*/ 238211 h 448608"/>
              <a:gd name="connsiteX2635" fmla="*/ 670827 w 1223485"/>
              <a:gd name="connsiteY2635" fmla="*/ 240906 h 448608"/>
              <a:gd name="connsiteX2636" fmla="*/ 672426 w 1223485"/>
              <a:gd name="connsiteY2636" fmla="*/ 243364 h 448608"/>
              <a:gd name="connsiteX2637" fmla="*/ 673284 w 1223485"/>
              <a:gd name="connsiteY2637" fmla="*/ 246059 h 448608"/>
              <a:gd name="connsiteX2638" fmla="*/ 674465 w 1223485"/>
              <a:gd name="connsiteY2638" fmla="*/ 255613 h 448608"/>
              <a:gd name="connsiteX2639" fmla="*/ 674427 w 1223485"/>
              <a:gd name="connsiteY2639" fmla="*/ 256689 h 448608"/>
              <a:gd name="connsiteX2640" fmla="*/ 673036 w 1223485"/>
              <a:gd name="connsiteY2640" fmla="*/ 259471 h 448608"/>
              <a:gd name="connsiteX2641" fmla="*/ 672484 w 1223485"/>
              <a:gd name="connsiteY2641" fmla="*/ 265681 h 448608"/>
              <a:gd name="connsiteX2642" fmla="*/ 673084 w 1223485"/>
              <a:gd name="connsiteY2642" fmla="*/ 274453 h 448608"/>
              <a:gd name="connsiteX2643" fmla="*/ 674036 w 1223485"/>
              <a:gd name="connsiteY2643" fmla="*/ 279835 h 448608"/>
              <a:gd name="connsiteX2644" fmla="*/ 673627 w 1223485"/>
              <a:gd name="connsiteY2644" fmla="*/ 282759 h 448608"/>
              <a:gd name="connsiteX2645" fmla="*/ 671093 w 1223485"/>
              <a:gd name="connsiteY2645" fmla="*/ 289045 h 448608"/>
              <a:gd name="connsiteX2646" fmla="*/ 670322 w 1223485"/>
              <a:gd name="connsiteY2646" fmla="*/ 292493 h 448608"/>
              <a:gd name="connsiteX2647" fmla="*/ 670264 w 1223485"/>
              <a:gd name="connsiteY2647" fmla="*/ 293913 h 448608"/>
              <a:gd name="connsiteX2648" fmla="*/ 673246 w 1223485"/>
              <a:gd name="connsiteY2648" fmla="*/ 300485 h 448608"/>
              <a:gd name="connsiteX2649" fmla="*/ 673932 w 1223485"/>
              <a:gd name="connsiteY2649" fmla="*/ 303085 h 448608"/>
              <a:gd name="connsiteX2650" fmla="*/ 674294 w 1223485"/>
              <a:gd name="connsiteY2650" fmla="*/ 305781 h 448608"/>
              <a:gd name="connsiteX2651" fmla="*/ 671122 w 1223485"/>
              <a:gd name="connsiteY2651" fmla="*/ 304457 h 448608"/>
              <a:gd name="connsiteX2652" fmla="*/ 669655 w 1223485"/>
              <a:gd name="connsiteY2652" fmla="*/ 304524 h 448608"/>
              <a:gd name="connsiteX2653" fmla="*/ 668159 w 1223485"/>
              <a:gd name="connsiteY2653" fmla="*/ 304924 h 448608"/>
              <a:gd name="connsiteX2654" fmla="*/ 664854 w 1223485"/>
              <a:gd name="connsiteY2654" fmla="*/ 305352 h 448608"/>
              <a:gd name="connsiteX2655" fmla="*/ 661492 w 1223485"/>
              <a:gd name="connsiteY2655" fmla="*/ 305410 h 448608"/>
              <a:gd name="connsiteX2656" fmla="*/ 660320 w 1223485"/>
              <a:gd name="connsiteY2656" fmla="*/ 305905 h 448608"/>
              <a:gd name="connsiteX2657" fmla="*/ 657939 w 1223485"/>
              <a:gd name="connsiteY2657" fmla="*/ 307657 h 448608"/>
              <a:gd name="connsiteX2658" fmla="*/ 656491 w 1223485"/>
              <a:gd name="connsiteY2658" fmla="*/ 308362 h 448608"/>
              <a:gd name="connsiteX2659" fmla="*/ 655234 w 1223485"/>
              <a:gd name="connsiteY2659" fmla="*/ 308496 h 448608"/>
              <a:gd name="connsiteX2660" fmla="*/ 650967 w 1223485"/>
              <a:gd name="connsiteY2660" fmla="*/ 306305 h 448608"/>
              <a:gd name="connsiteX2661" fmla="*/ 648443 w 1223485"/>
              <a:gd name="connsiteY2661" fmla="*/ 303924 h 448608"/>
              <a:gd name="connsiteX2662" fmla="*/ 646119 w 1223485"/>
              <a:gd name="connsiteY2662" fmla="*/ 301342 h 448608"/>
              <a:gd name="connsiteX2663" fmla="*/ 645690 w 1223485"/>
              <a:gd name="connsiteY2663" fmla="*/ 298390 h 448608"/>
              <a:gd name="connsiteX2664" fmla="*/ 646500 w 1223485"/>
              <a:gd name="connsiteY2664" fmla="*/ 295361 h 448608"/>
              <a:gd name="connsiteX2665" fmla="*/ 647652 w 1223485"/>
              <a:gd name="connsiteY2665" fmla="*/ 292122 h 448608"/>
              <a:gd name="connsiteX2666" fmla="*/ 649948 w 1223485"/>
              <a:gd name="connsiteY2666" fmla="*/ 286741 h 448608"/>
              <a:gd name="connsiteX2667" fmla="*/ 649834 w 1223485"/>
              <a:gd name="connsiteY2667" fmla="*/ 283131 h 448608"/>
              <a:gd name="connsiteX2668" fmla="*/ 650624 w 1223485"/>
              <a:gd name="connsiteY2668" fmla="*/ 280168 h 448608"/>
              <a:gd name="connsiteX2669" fmla="*/ 651938 w 1223485"/>
              <a:gd name="connsiteY2669" fmla="*/ 277301 h 448608"/>
              <a:gd name="connsiteX2670" fmla="*/ 652415 w 1223485"/>
              <a:gd name="connsiteY2670" fmla="*/ 274653 h 448608"/>
              <a:gd name="connsiteX2671" fmla="*/ 652729 w 1223485"/>
              <a:gd name="connsiteY2671" fmla="*/ 264290 h 448608"/>
              <a:gd name="connsiteX2672" fmla="*/ 652405 w 1223485"/>
              <a:gd name="connsiteY2672" fmla="*/ 263366 h 448608"/>
              <a:gd name="connsiteX2673" fmla="*/ 649252 w 1223485"/>
              <a:gd name="connsiteY2673" fmla="*/ 257213 h 448608"/>
              <a:gd name="connsiteX2674" fmla="*/ 648891 w 1223485"/>
              <a:gd name="connsiteY2674" fmla="*/ 256184 h 448608"/>
              <a:gd name="connsiteX2675" fmla="*/ 648871 w 1223485"/>
              <a:gd name="connsiteY2675" fmla="*/ 254527 h 448608"/>
              <a:gd name="connsiteX2676" fmla="*/ 649214 w 1223485"/>
              <a:gd name="connsiteY2676" fmla="*/ 252936 h 448608"/>
              <a:gd name="connsiteX2677" fmla="*/ 649281 w 1223485"/>
              <a:gd name="connsiteY2677" fmla="*/ 251517 h 448608"/>
              <a:gd name="connsiteX2678" fmla="*/ 648557 w 1223485"/>
              <a:gd name="connsiteY2678" fmla="*/ 250422 h 448608"/>
              <a:gd name="connsiteX2679" fmla="*/ 647281 w 1223485"/>
              <a:gd name="connsiteY2679" fmla="*/ 249422 h 448608"/>
              <a:gd name="connsiteX2680" fmla="*/ 645738 w 1223485"/>
              <a:gd name="connsiteY2680" fmla="*/ 248983 h 448608"/>
              <a:gd name="connsiteX2681" fmla="*/ 642471 w 1223485"/>
              <a:gd name="connsiteY2681" fmla="*/ 249412 h 448608"/>
              <a:gd name="connsiteX2682" fmla="*/ 635918 w 1223485"/>
              <a:gd name="connsiteY2682" fmla="*/ 251069 h 448608"/>
              <a:gd name="connsiteX2683" fmla="*/ 633984 w 1223485"/>
              <a:gd name="connsiteY2683" fmla="*/ 249612 h 448608"/>
              <a:gd name="connsiteX2684" fmla="*/ 632536 w 1223485"/>
              <a:gd name="connsiteY2684" fmla="*/ 247364 h 448608"/>
              <a:gd name="connsiteX2685" fmla="*/ 631593 w 1223485"/>
              <a:gd name="connsiteY2685" fmla="*/ 244221 h 448608"/>
              <a:gd name="connsiteX2686" fmla="*/ 631050 w 1223485"/>
              <a:gd name="connsiteY2686" fmla="*/ 240935 h 448608"/>
              <a:gd name="connsiteX2687" fmla="*/ 631298 w 1223485"/>
              <a:gd name="connsiteY2687" fmla="*/ 237849 h 448608"/>
              <a:gd name="connsiteX2688" fmla="*/ 632270 w 1223485"/>
              <a:gd name="connsiteY2688" fmla="*/ 234867 h 448608"/>
              <a:gd name="connsiteX2689" fmla="*/ 631488 w 1223485"/>
              <a:gd name="connsiteY2689" fmla="*/ 232781 h 448608"/>
              <a:gd name="connsiteX2690" fmla="*/ 630278 w 1223485"/>
              <a:gd name="connsiteY2690" fmla="*/ 230514 h 448608"/>
              <a:gd name="connsiteX2691" fmla="*/ 630269 w 1223485"/>
              <a:gd name="connsiteY2691" fmla="*/ 229343 h 448608"/>
              <a:gd name="connsiteX2692" fmla="*/ 630955 w 1223485"/>
              <a:gd name="connsiteY2692" fmla="*/ 228324 h 448608"/>
              <a:gd name="connsiteX2693" fmla="*/ 632136 w 1223485"/>
              <a:gd name="connsiteY2693" fmla="*/ 227466 h 448608"/>
              <a:gd name="connsiteX2694" fmla="*/ 633584 w 1223485"/>
              <a:gd name="connsiteY2694" fmla="*/ 226971 h 448608"/>
              <a:gd name="connsiteX2695" fmla="*/ 634936 w 1223485"/>
              <a:gd name="connsiteY2695" fmla="*/ 226066 h 448608"/>
              <a:gd name="connsiteX2696" fmla="*/ 638527 w 1223485"/>
              <a:gd name="connsiteY2696" fmla="*/ 223028 h 448608"/>
              <a:gd name="connsiteX2697" fmla="*/ 639670 w 1223485"/>
              <a:gd name="connsiteY2697" fmla="*/ 220351 h 448608"/>
              <a:gd name="connsiteX2698" fmla="*/ 639756 w 1223485"/>
              <a:gd name="connsiteY2698" fmla="*/ 217056 h 448608"/>
              <a:gd name="connsiteX2699" fmla="*/ 640670 w 1223485"/>
              <a:gd name="connsiteY2699" fmla="*/ 213912 h 448608"/>
              <a:gd name="connsiteX2700" fmla="*/ 642499 w 1223485"/>
              <a:gd name="connsiteY2700" fmla="*/ 211007 h 448608"/>
              <a:gd name="connsiteX2701" fmla="*/ 644671 w 1223485"/>
              <a:gd name="connsiteY2701" fmla="*/ 208321 h 448608"/>
              <a:gd name="connsiteX2702" fmla="*/ 645366 w 1223485"/>
              <a:gd name="connsiteY2702" fmla="*/ 205549 h 448608"/>
              <a:gd name="connsiteX2703" fmla="*/ 644309 w 1223485"/>
              <a:gd name="connsiteY2703" fmla="*/ 201149 h 448608"/>
              <a:gd name="connsiteX2704" fmla="*/ 644728 w 1223485"/>
              <a:gd name="connsiteY2704" fmla="*/ 199149 h 448608"/>
              <a:gd name="connsiteX2705" fmla="*/ 644366 w 1223485"/>
              <a:gd name="connsiteY2705" fmla="*/ 196796 h 448608"/>
              <a:gd name="connsiteX2706" fmla="*/ 644328 w 1223485"/>
              <a:gd name="connsiteY2706" fmla="*/ 194472 h 448608"/>
              <a:gd name="connsiteX2707" fmla="*/ 645671 w 1223485"/>
              <a:gd name="connsiteY2707" fmla="*/ 190100 h 448608"/>
              <a:gd name="connsiteX2708" fmla="*/ 649652 w 1223485"/>
              <a:gd name="connsiteY2708" fmla="*/ 181156 h 448608"/>
              <a:gd name="connsiteX2709" fmla="*/ 653539 w 1223485"/>
              <a:gd name="connsiteY2709" fmla="*/ 176403 h 448608"/>
              <a:gd name="connsiteX2710" fmla="*/ 655082 w 1223485"/>
              <a:gd name="connsiteY2710" fmla="*/ 175155 h 448608"/>
              <a:gd name="connsiteX2711" fmla="*/ 657101 w 1223485"/>
              <a:gd name="connsiteY2711" fmla="*/ 177365 h 448608"/>
              <a:gd name="connsiteX2712" fmla="*/ 658634 w 1223485"/>
              <a:gd name="connsiteY2712" fmla="*/ 179965 h 448608"/>
              <a:gd name="connsiteX2713" fmla="*/ 658663 w 1223485"/>
              <a:gd name="connsiteY2713" fmla="*/ 177613 h 448608"/>
              <a:gd name="connsiteX2714" fmla="*/ 658206 w 1223485"/>
              <a:gd name="connsiteY2714" fmla="*/ 175355 h 448608"/>
              <a:gd name="connsiteX2715" fmla="*/ 656663 w 1223485"/>
              <a:gd name="connsiteY2715" fmla="*/ 169974 h 448608"/>
              <a:gd name="connsiteX2716" fmla="*/ 655320 w 1223485"/>
              <a:gd name="connsiteY2716" fmla="*/ 159477 h 448608"/>
              <a:gd name="connsiteX2717" fmla="*/ 655691 w 1223485"/>
              <a:gd name="connsiteY2717" fmla="*/ 158486 h 448608"/>
              <a:gd name="connsiteX2718" fmla="*/ 657054 w 1223485"/>
              <a:gd name="connsiteY2718" fmla="*/ 158648 h 448608"/>
              <a:gd name="connsiteX2719" fmla="*/ 658444 w 1223485"/>
              <a:gd name="connsiteY2719" fmla="*/ 157724 h 448608"/>
              <a:gd name="connsiteX2720" fmla="*/ 659168 w 1223485"/>
              <a:gd name="connsiteY2720" fmla="*/ 156077 h 448608"/>
              <a:gd name="connsiteX2721" fmla="*/ 657730 w 1223485"/>
              <a:gd name="connsiteY2721" fmla="*/ 152181 h 448608"/>
              <a:gd name="connsiteX2722" fmla="*/ 657663 w 1223485"/>
              <a:gd name="connsiteY2722" fmla="*/ 150800 h 448608"/>
              <a:gd name="connsiteX2723" fmla="*/ 660444 w 1223485"/>
              <a:gd name="connsiteY2723" fmla="*/ 145323 h 448608"/>
              <a:gd name="connsiteX2724" fmla="*/ 662711 w 1223485"/>
              <a:gd name="connsiteY2724" fmla="*/ 143332 h 448608"/>
              <a:gd name="connsiteX2725" fmla="*/ 663702 w 1223485"/>
              <a:gd name="connsiteY2725" fmla="*/ 142104 h 448608"/>
              <a:gd name="connsiteX2726" fmla="*/ 664273 w 1223485"/>
              <a:gd name="connsiteY2726" fmla="*/ 138760 h 448608"/>
              <a:gd name="connsiteX2727" fmla="*/ 665454 w 1223485"/>
              <a:gd name="connsiteY2727" fmla="*/ 137503 h 448608"/>
              <a:gd name="connsiteX2728" fmla="*/ 666940 w 1223485"/>
              <a:gd name="connsiteY2728" fmla="*/ 136598 h 448608"/>
              <a:gd name="connsiteX2729" fmla="*/ 668902 w 1223485"/>
              <a:gd name="connsiteY2729" fmla="*/ 134283 h 448608"/>
              <a:gd name="connsiteX2730" fmla="*/ 669960 w 1223485"/>
              <a:gd name="connsiteY2730" fmla="*/ 131369 h 448608"/>
              <a:gd name="connsiteX2731" fmla="*/ 670607 w 1223485"/>
              <a:gd name="connsiteY2731" fmla="*/ 131150 h 448608"/>
              <a:gd name="connsiteX2732" fmla="*/ 671370 w 1223485"/>
              <a:gd name="connsiteY2732" fmla="*/ 131045 h 448608"/>
              <a:gd name="connsiteX2733" fmla="*/ 672550 w 1223485"/>
              <a:gd name="connsiteY2733" fmla="*/ 133588 h 448608"/>
              <a:gd name="connsiteX2734" fmla="*/ 673875 w 1223485"/>
              <a:gd name="connsiteY2734" fmla="*/ 134617 h 448608"/>
              <a:gd name="connsiteX2735" fmla="*/ 676560 w 1223485"/>
              <a:gd name="connsiteY2735" fmla="*/ 135446 h 448608"/>
              <a:gd name="connsiteX2736" fmla="*/ 678856 w 1223485"/>
              <a:gd name="connsiteY2736" fmla="*/ 134464 h 448608"/>
              <a:gd name="connsiteX2737" fmla="*/ 679494 w 1223485"/>
              <a:gd name="connsiteY2737" fmla="*/ 133188 h 448608"/>
              <a:gd name="connsiteX2738" fmla="*/ 680361 w 1223485"/>
              <a:gd name="connsiteY2738" fmla="*/ 132093 h 448608"/>
              <a:gd name="connsiteX2739" fmla="*/ 681751 w 1223485"/>
              <a:gd name="connsiteY2739" fmla="*/ 130950 h 448608"/>
              <a:gd name="connsiteX2740" fmla="*/ 682923 w 1223485"/>
              <a:gd name="connsiteY2740" fmla="*/ 129645 h 448608"/>
              <a:gd name="connsiteX2741" fmla="*/ 684228 w 1223485"/>
              <a:gd name="connsiteY2741" fmla="*/ 126625 h 448608"/>
              <a:gd name="connsiteX2742" fmla="*/ 685952 w 1223485"/>
              <a:gd name="connsiteY2742" fmla="*/ 123873 h 448608"/>
              <a:gd name="connsiteX2743" fmla="*/ 687133 w 1223485"/>
              <a:gd name="connsiteY2743" fmla="*/ 122911 h 448608"/>
              <a:gd name="connsiteX2744" fmla="*/ 688553 w 1223485"/>
              <a:gd name="connsiteY2744" fmla="*/ 122311 h 448608"/>
              <a:gd name="connsiteX2745" fmla="*/ 690133 w 1223485"/>
              <a:gd name="connsiteY2745" fmla="*/ 121939 h 448608"/>
              <a:gd name="connsiteX2746" fmla="*/ 691658 w 1223485"/>
              <a:gd name="connsiteY2746" fmla="*/ 121891 h 448608"/>
              <a:gd name="connsiteX2747" fmla="*/ 695039 w 1223485"/>
              <a:gd name="connsiteY2747" fmla="*/ 123615 h 448608"/>
              <a:gd name="connsiteX2748" fmla="*/ 697001 w 1223485"/>
              <a:gd name="connsiteY2748" fmla="*/ 123958 h 448608"/>
              <a:gd name="connsiteX2749" fmla="*/ 699011 w 1223485"/>
              <a:gd name="connsiteY2749" fmla="*/ 123835 h 448608"/>
              <a:gd name="connsiteX2750" fmla="*/ 700278 w 1223485"/>
              <a:gd name="connsiteY2750" fmla="*/ 124120 h 448608"/>
              <a:gd name="connsiteX2751" fmla="*/ 701240 w 1223485"/>
              <a:gd name="connsiteY2751" fmla="*/ 124901 h 448608"/>
              <a:gd name="connsiteX2752" fmla="*/ 702116 w 1223485"/>
              <a:gd name="connsiteY2752" fmla="*/ 126463 h 448608"/>
              <a:gd name="connsiteX2753" fmla="*/ 703193 w 1223485"/>
              <a:gd name="connsiteY2753" fmla="*/ 127816 h 448608"/>
              <a:gd name="connsiteX2754" fmla="*/ 704193 w 1223485"/>
              <a:gd name="connsiteY2754" fmla="*/ 128483 h 448608"/>
              <a:gd name="connsiteX2755" fmla="*/ 705288 w 1223485"/>
              <a:gd name="connsiteY2755" fmla="*/ 128797 h 448608"/>
              <a:gd name="connsiteX2756" fmla="*/ 712651 w 1223485"/>
              <a:gd name="connsiteY2756" fmla="*/ 128245 h 448608"/>
              <a:gd name="connsiteX2757" fmla="*/ 719090 w 1223485"/>
              <a:gd name="connsiteY2757" fmla="*/ 129769 h 448608"/>
              <a:gd name="connsiteX2758" fmla="*/ 727872 w 1223485"/>
              <a:gd name="connsiteY2758" fmla="*/ 130112 h 448608"/>
              <a:gd name="connsiteX2759" fmla="*/ 730882 w 1223485"/>
              <a:gd name="connsiteY2759" fmla="*/ 131007 h 448608"/>
              <a:gd name="connsiteX2760" fmla="*/ 733777 w 1223485"/>
              <a:gd name="connsiteY2760" fmla="*/ 132178 h 448608"/>
              <a:gd name="connsiteX2761" fmla="*/ 737311 w 1223485"/>
              <a:gd name="connsiteY2761" fmla="*/ 134236 h 448608"/>
              <a:gd name="connsiteX2762" fmla="*/ 738607 w 1223485"/>
              <a:gd name="connsiteY2762" fmla="*/ 134693 h 448608"/>
              <a:gd name="connsiteX2763" fmla="*/ 740054 w 1223485"/>
              <a:gd name="connsiteY2763" fmla="*/ 134579 h 448608"/>
              <a:gd name="connsiteX2764" fmla="*/ 741854 w 1223485"/>
              <a:gd name="connsiteY2764" fmla="*/ 132636 h 448608"/>
              <a:gd name="connsiteX2765" fmla="*/ 743264 w 1223485"/>
              <a:gd name="connsiteY2765" fmla="*/ 132216 h 448608"/>
              <a:gd name="connsiteX2766" fmla="*/ 744693 w 1223485"/>
              <a:gd name="connsiteY2766" fmla="*/ 132140 h 448608"/>
              <a:gd name="connsiteX2767" fmla="*/ 750351 w 1223485"/>
              <a:gd name="connsiteY2767" fmla="*/ 132502 h 448608"/>
              <a:gd name="connsiteX2768" fmla="*/ 765553 w 1223485"/>
              <a:gd name="connsiteY2768" fmla="*/ 134883 h 448608"/>
              <a:gd name="connsiteX2769" fmla="*/ 767800 w 1223485"/>
              <a:gd name="connsiteY2769" fmla="*/ 134560 h 448608"/>
              <a:gd name="connsiteX2770" fmla="*/ 776964 w 1223485"/>
              <a:gd name="connsiteY2770" fmla="*/ 129997 h 448608"/>
              <a:gd name="connsiteX2771" fmla="*/ 780640 w 1223485"/>
              <a:gd name="connsiteY2771" fmla="*/ 125673 h 448608"/>
              <a:gd name="connsiteX2772" fmla="*/ 783927 w 1223485"/>
              <a:gd name="connsiteY2772" fmla="*/ 124473 h 448608"/>
              <a:gd name="connsiteX2773" fmla="*/ 785031 w 1223485"/>
              <a:gd name="connsiteY2773" fmla="*/ 122511 h 448608"/>
              <a:gd name="connsiteX2774" fmla="*/ 785698 w 1223485"/>
              <a:gd name="connsiteY2774" fmla="*/ 120167 h 448608"/>
              <a:gd name="connsiteX2775" fmla="*/ 786860 w 1223485"/>
              <a:gd name="connsiteY2775" fmla="*/ 119539 h 448608"/>
              <a:gd name="connsiteX2776" fmla="*/ 789613 w 1223485"/>
              <a:gd name="connsiteY2776" fmla="*/ 118872 h 448608"/>
              <a:gd name="connsiteX2777" fmla="*/ 790699 w 1223485"/>
              <a:gd name="connsiteY2777" fmla="*/ 118177 h 448608"/>
              <a:gd name="connsiteX2778" fmla="*/ 792651 w 1223485"/>
              <a:gd name="connsiteY2778" fmla="*/ 115291 h 448608"/>
              <a:gd name="connsiteX2779" fmla="*/ 794956 w 1223485"/>
              <a:gd name="connsiteY2779" fmla="*/ 112738 h 448608"/>
              <a:gd name="connsiteX2780" fmla="*/ 796090 w 1223485"/>
              <a:gd name="connsiteY2780" fmla="*/ 111966 h 448608"/>
              <a:gd name="connsiteX2781" fmla="*/ 799347 w 1223485"/>
              <a:gd name="connsiteY2781" fmla="*/ 112376 h 448608"/>
              <a:gd name="connsiteX2782" fmla="*/ 800785 w 1223485"/>
              <a:gd name="connsiteY2782" fmla="*/ 113490 h 448608"/>
              <a:gd name="connsiteX2783" fmla="*/ 802614 w 1223485"/>
              <a:gd name="connsiteY2783" fmla="*/ 117243 h 448608"/>
              <a:gd name="connsiteX2784" fmla="*/ 802300 w 1223485"/>
              <a:gd name="connsiteY2784" fmla="*/ 117872 h 448608"/>
              <a:gd name="connsiteX2785" fmla="*/ 800138 w 1223485"/>
              <a:gd name="connsiteY2785" fmla="*/ 119739 h 448608"/>
              <a:gd name="connsiteX2786" fmla="*/ 799509 w 1223485"/>
              <a:gd name="connsiteY2786" fmla="*/ 120529 h 448608"/>
              <a:gd name="connsiteX2787" fmla="*/ 797118 w 1223485"/>
              <a:gd name="connsiteY2787" fmla="*/ 125806 h 448608"/>
              <a:gd name="connsiteX2788" fmla="*/ 795480 w 1223485"/>
              <a:gd name="connsiteY2788" fmla="*/ 128397 h 448608"/>
              <a:gd name="connsiteX2789" fmla="*/ 793442 w 1223485"/>
              <a:gd name="connsiteY2789" fmla="*/ 130712 h 448608"/>
              <a:gd name="connsiteX2790" fmla="*/ 173793 w 1223485"/>
              <a:gd name="connsiteY2790" fmla="*/ 101937 h 448608"/>
              <a:gd name="connsiteX2791" fmla="*/ 175231 w 1223485"/>
              <a:gd name="connsiteY2791" fmla="*/ 104118 h 448608"/>
              <a:gd name="connsiteX2792" fmla="*/ 175536 w 1223485"/>
              <a:gd name="connsiteY2792" fmla="*/ 105527 h 448608"/>
              <a:gd name="connsiteX2793" fmla="*/ 174479 w 1223485"/>
              <a:gd name="connsiteY2793" fmla="*/ 107147 h 448608"/>
              <a:gd name="connsiteX2794" fmla="*/ 174088 w 1223485"/>
              <a:gd name="connsiteY2794" fmla="*/ 109633 h 448608"/>
              <a:gd name="connsiteX2795" fmla="*/ 170973 w 1223485"/>
              <a:gd name="connsiteY2795" fmla="*/ 111585 h 448608"/>
              <a:gd name="connsiteX2796" fmla="*/ 168250 w 1223485"/>
              <a:gd name="connsiteY2796" fmla="*/ 111119 h 448608"/>
              <a:gd name="connsiteX2797" fmla="*/ 167364 w 1223485"/>
              <a:gd name="connsiteY2797" fmla="*/ 110423 h 448608"/>
              <a:gd name="connsiteX2798" fmla="*/ 165639 w 1223485"/>
              <a:gd name="connsiteY2798" fmla="*/ 106651 h 448608"/>
              <a:gd name="connsiteX2799" fmla="*/ 165811 w 1223485"/>
              <a:gd name="connsiteY2799" fmla="*/ 103451 h 448608"/>
              <a:gd name="connsiteX2800" fmla="*/ 166887 w 1223485"/>
              <a:gd name="connsiteY2800" fmla="*/ 102232 h 448608"/>
              <a:gd name="connsiteX2801" fmla="*/ 169421 w 1223485"/>
              <a:gd name="connsiteY2801" fmla="*/ 102422 h 448608"/>
              <a:gd name="connsiteX2802" fmla="*/ 171993 w 1223485"/>
              <a:gd name="connsiteY2802" fmla="*/ 100670 h 448608"/>
              <a:gd name="connsiteX2803" fmla="*/ 173793 w 1223485"/>
              <a:gd name="connsiteY2803" fmla="*/ 101937 h 448608"/>
              <a:gd name="connsiteX2804" fmla="*/ 869470 w 1223485"/>
              <a:gd name="connsiteY2804" fmla="*/ 134617 h 448608"/>
              <a:gd name="connsiteX2805" fmla="*/ 871414 w 1223485"/>
              <a:gd name="connsiteY2805" fmla="*/ 135207 h 448608"/>
              <a:gd name="connsiteX2806" fmla="*/ 873433 w 1223485"/>
              <a:gd name="connsiteY2806" fmla="*/ 135045 h 448608"/>
              <a:gd name="connsiteX2807" fmla="*/ 874433 w 1223485"/>
              <a:gd name="connsiteY2807" fmla="*/ 133855 h 448608"/>
              <a:gd name="connsiteX2808" fmla="*/ 874709 w 1223485"/>
              <a:gd name="connsiteY2808" fmla="*/ 132312 h 448608"/>
              <a:gd name="connsiteX2809" fmla="*/ 875729 w 1223485"/>
              <a:gd name="connsiteY2809" fmla="*/ 129445 h 448608"/>
              <a:gd name="connsiteX2810" fmla="*/ 878081 w 1223485"/>
              <a:gd name="connsiteY2810" fmla="*/ 127502 h 448608"/>
              <a:gd name="connsiteX2811" fmla="*/ 879729 w 1223485"/>
              <a:gd name="connsiteY2811" fmla="*/ 127197 h 448608"/>
              <a:gd name="connsiteX2812" fmla="*/ 880900 w 1223485"/>
              <a:gd name="connsiteY2812" fmla="*/ 126378 h 448608"/>
              <a:gd name="connsiteX2813" fmla="*/ 880700 w 1223485"/>
              <a:gd name="connsiteY2813" fmla="*/ 124253 h 448608"/>
              <a:gd name="connsiteX2814" fmla="*/ 880824 w 1223485"/>
              <a:gd name="connsiteY2814" fmla="*/ 122168 h 448608"/>
              <a:gd name="connsiteX2815" fmla="*/ 882567 w 1223485"/>
              <a:gd name="connsiteY2815" fmla="*/ 119939 h 448608"/>
              <a:gd name="connsiteX2816" fmla="*/ 887949 w 1223485"/>
              <a:gd name="connsiteY2816" fmla="*/ 116834 h 448608"/>
              <a:gd name="connsiteX2817" fmla="*/ 891025 w 1223485"/>
              <a:gd name="connsiteY2817" fmla="*/ 115729 h 448608"/>
              <a:gd name="connsiteX2818" fmla="*/ 895016 w 1223485"/>
              <a:gd name="connsiteY2818" fmla="*/ 115376 h 448608"/>
              <a:gd name="connsiteX2819" fmla="*/ 895464 w 1223485"/>
              <a:gd name="connsiteY2819" fmla="*/ 116567 h 448608"/>
              <a:gd name="connsiteX2820" fmla="*/ 895007 w 1223485"/>
              <a:gd name="connsiteY2820" fmla="*/ 118262 h 448608"/>
              <a:gd name="connsiteX2821" fmla="*/ 895778 w 1223485"/>
              <a:gd name="connsiteY2821" fmla="*/ 120825 h 448608"/>
              <a:gd name="connsiteX2822" fmla="*/ 895398 w 1223485"/>
              <a:gd name="connsiteY2822" fmla="*/ 127759 h 448608"/>
              <a:gd name="connsiteX2823" fmla="*/ 894483 w 1223485"/>
              <a:gd name="connsiteY2823" fmla="*/ 128740 h 448608"/>
              <a:gd name="connsiteX2824" fmla="*/ 890358 w 1223485"/>
              <a:gd name="connsiteY2824" fmla="*/ 131131 h 448608"/>
              <a:gd name="connsiteX2825" fmla="*/ 885854 w 1223485"/>
              <a:gd name="connsiteY2825" fmla="*/ 133045 h 448608"/>
              <a:gd name="connsiteX2826" fmla="*/ 884587 w 1223485"/>
              <a:gd name="connsiteY2826" fmla="*/ 133845 h 448608"/>
              <a:gd name="connsiteX2827" fmla="*/ 883472 w 1223485"/>
              <a:gd name="connsiteY2827" fmla="*/ 135750 h 448608"/>
              <a:gd name="connsiteX2828" fmla="*/ 883568 w 1223485"/>
              <a:gd name="connsiteY2828" fmla="*/ 137646 h 448608"/>
              <a:gd name="connsiteX2829" fmla="*/ 887244 w 1223485"/>
              <a:gd name="connsiteY2829" fmla="*/ 140170 h 448608"/>
              <a:gd name="connsiteX2830" fmla="*/ 892950 w 1223485"/>
              <a:gd name="connsiteY2830" fmla="*/ 142532 h 448608"/>
              <a:gd name="connsiteX2831" fmla="*/ 894121 w 1223485"/>
              <a:gd name="connsiteY2831" fmla="*/ 143637 h 448608"/>
              <a:gd name="connsiteX2832" fmla="*/ 894883 w 1223485"/>
              <a:gd name="connsiteY2832" fmla="*/ 145494 h 448608"/>
              <a:gd name="connsiteX2833" fmla="*/ 895092 w 1223485"/>
              <a:gd name="connsiteY2833" fmla="*/ 147571 h 448608"/>
              <a:gd name="connsiteX2834" fmla="*/ 896474 w 1223485"/>
              <a:gd name="connsiteY2834" fmla="*/ 148561 h 448608"/>
              <a:gd name="connsiteX2835" fmla="*/ 898407 w 1223485"/>
              <a:gd name="connsiteY2835" fmla="*/ 149038 h 448608"/>
              <a:gd name="connsiteX2836" fmla="*/ 899683 w 1223485"/>
              <a:gd name="connsiteY2836" fmla="*/ 150019 h 448608"/>
              <a:gd name="connsiteX2837" fmla="*/ 900656 w 1223485"/>
              <a:gd name="connsiteY2837" fmla="*/ 151400 h 448608"/>
              <a:gd name="connsiteX2838" fmla="*/ 891054 w 1223485"/>
              <a:gd name="connsiteY2838" fmla="*/ 148171 h 448608"/>
              <a:gd name="connsiteX2839" fmla="*/ 888539 w 1223485"/>
              <a:gd name="connsiteY2839" fmla="*/ 146752 h 448608"/>
              <a:gd name="connsiteX2840" fmla="*/ 885511 w 1223485"/>
              <a:gd name="connsiteY2840" fmla="*/ 146580 h 448608"/>
              <a:gd name="connsiteX2841" fmla="*/ 882510 w 1223485"/>
              <a:gd name="connsiteY2841" fmla="*/ 146152 h 448608"/>
              <a:gd name="connsiteX2842" fmla="*/ 879453 w 1223485"/>
              <a:gd name="connsiteY2842" fmla="*/ 144913 h 448608"/>
              <a:gd name="connsiteX2843" fmla="*/ 876166 w 1223485"/>
              <a:gd name="connsiteY2843" fmla="*/ 144618 h 448608"/>
              <a:gd name="connsiteX2844" fmla="*/ 874595 w 1223485"/>
              <a:gd name="connsiteY2844" fmla="*/ 145513 h 448608"/>
              <a:gd name="connsiteX2845" fmla="*/ 873985 w 1223485"/>
              <a:gd name="connsiteY2845" fmla="*/ 147266 h 448608"/>
              <a:gd name="connsiteX2846" fmla="*/ 873614 w 1223485"/>
              <a:gd name="connsiteY2846" fmla="*/ 149228 h 448608"/>
              <a:gd name="connsiteX2847" fmla="*/ 874338 w 1223485"/>
              <a:gd name="connsiteY2847" fmla="*/ 151667 h 448608"/>
              <a:gd name="connsiteX2848" fmla="*/ 874271 w 1223485"/>
              <a:gd name="connsiteY2848" fmla="*/ 153152 h 448608"/>
              <a:gd name="connsiteX2849" fmla="*/ 873652 w 1223485"/>
              <a:gd name="connsiteY2849" fmla="*/ 155829 h 448608"/>
              <a:gd name="connsiteX2850" fmla="*/ 876033 w 1223485"/>
              <a:gd name="connsiteY2850" fmla="*/ 163744 h 448608"/>
              <a:gd name="connsiteX2851" fmla="*/ 879014 w 1223485"/>
              <a:gd name="connsiteY2851" fmla="*/ 170031 h 448608"/>
              <a:gd name="connsiteX2852" fmla="*/ 883405 w 1223485"/>
              <a:gd name="connsiteY2852" fmla="*/ 176574 h 448608"/>
              <a:gd name="connsiteX2853" fmla="*/ 885577 w 1223485"/>
              <a:gd name="connsiteY2853" fmla="*/ 178822 h 448608"/>
              <a:gd name="connsiteX2854" fmla="*/ 888006 w 1223485"/>
              <a:gd name="connsiteY2854" fmla="*/ 180851 h 448608"/>
              <a:gd name="connsiteX2855" fmla="*/ 884063 w 1223485"/>
              <a:gd name="connsiteY2855" fmla="*/ 180251 h 448608"/>
              <a:gd name="connsiteX2856" fmla="*/ 882872 w 1223485"/>
              <a:gd name="connsiteY2856" fmla="*/ 178070 h 448608"/>
              <a:gd name="connsiteX2857" fmla="*/ 877881 w 1223485"/>
              <a:gd name="connsiteY2857" fmla="*/ 175898 h 448608"/>
              <a:gd name="connsiteX2858" fmla="*/ 876919 w 1223485"/>
              <a:gd name="connsiteY2858" fmla="*/ 174603 h 448608"/>
              <a:gd name="connsiteX2859" fmla="*/ 873661 w 1223485"/>
              <a:gd name="connsiteY2859" fmla="*/ 168392 h 448608"/>
              <a:gd name="connsiteX2860" fmla="*/ 872709 w 1223485"/>
              <a:gd name="connsiteY2860" fmla="*/ 167230 h 448608"/>
              <a:gd name="connsiteX2861" fmla="*/ 869709 w 1223485"/>
              <a:gd name="connsiteY2861" fmla="*/ 165116 h 448608"/>
              <a:gd name="connsiteX2862" fmla="*/ 868385 w 1223485"/>
              <a:gd name="connsiteY2862" fmla="*/ 163563 h 448608"/>
              <a:gd name="connsiteX2863" fmla="*/ 867937 w 1223485"/>
              <a:gd name="connsiteY2863" fmla="*/ 161468 h 448608"/>
              <a:gd name="connsiteX2864" fmla="*/ 868270 w 1223485"/>
              <a:gd name="connsiteY2864" fmla="*/ 159267 h 448608"/>
              <a:gd name="connsiteX2865" fmla="*/ 868099 w 1223485"/>
              <a:gd name="connsiteY2865" fmla="*/ 156220 h 448608"/>
              <a:gd name="connsiteX2866" fmla="*/ 868213 w 1223485"/>
              <a:gd name="connsiteY2866" fmla="*/ 153190 h 448608"/>
              <a:gd name="connsiteX2867" fmla="*/ 868832 w 1223485"/>
              <a:gd name="connsiteY2867" fmla="*/ 149495 h 448608"/>
              <a:gd name="connsiteX2868" fmla="*/ 867756 w 1223485"/>
              <a:gd name="connsiteY2868" fmla="*/ 148190 h 448608"/>
              <a:gd name="connsiteX2869" fmla="*/ 866356 w 1223485"/>
              <a:gd name="connsiteY2869" fmla="*/ 146971 h 448608"/>
              <a:gd name="connsiteX2870" fmla="*/ 864727 w 1223485"/>
              <a:gd name="connsiteY2870" fmla="*/ 144142 h 448608"/>
              <a:gd name="connsiteX2871" fmla="*/ 864241 w 1223485"/>
              <a:gd name="connsiteY2871" fmla="*/ 140922 h 448608"/>
              <a:gd name="connsiteX2872" fmla="*/ 864375 w 1223485"/>
              <a:gd name="connsiteY2872" fmla="*/ 139074 h 448608"/>
              <a:gd name="connsiteX2873" fmla="*/ 865041 w 1223485"/>
              <a:gd name="connsiteY2873" fmla="*/ 137436 h 448608"/>
              <a:gd name="connsiteX2874" fmla="*/ 865946 w 1223485"/>
              <a:gd name="connsiteY2874" fmla="*/ 136017 h 448608"/>
              <a:gd name="connsiteX2875" fmla="*/ 866146 w 1223485"/>
              <a:gd name="connsiteY2875" fmla="*/ 134626 h 448608"/>
              <a:gd name="connsiteX2876" fmla="*/ 863803 w 1223485"/>
              <a:gd name="connsiteY2876" fmla="*/ 132617 h 448608"/>
              <a:gd name="connsiteX2877" fmla="*/ 861346 w 1223485"/>
              <a:gd name="connsiteY2877" fmla="*/ 126882 h 448608"/>
              <a:gd name="connsiteX2878" fmla="*/ 861127 w 1223485"/>
              <a:gd name="connsiteY2878" fmla="*/ 123911 h 448608"/>
              <a:gd name="connsiteX2879" fmla="*/ 864251 w 1223485"/>
              <a:gd name="connsiteY2879" fmla="*/ 118186 h 448608"/>
              <a:gd name="connsiteX2880" fmla="*/ 864184 w 1223485"/>
              <a:gd name="connsiteY2880" fmla="*/ 115405 h 448608"/>
              <a:gd name="connsiteX2881" fmla="*/ 864803 w 1223485"/>
              <a:gd name="connsiteY2881" fmla="*/ 113757 h 448608"/>
              <a:gd name="connsiteX2882" fmla="*/ 865137 w 1223485"/>
              <a:gd name="connsiteY2882" fmla="*/ 112005 h 448608"/>
              <a:gd name="connsiteX2883" fmla="*/ 866775 w 1223485"/>
              <a:gd name="connsiteY2883" fmla="*/ 108194 h 448608"/>
              <a:gd name="connsiteX2884" fmla="*/ 869432 w 1223485"/>
              <a:gd name="connsiteY2884" fmla="*/ 104947 h 448608"/>
              <a:gd name="connsiteX2885" fmla="*/ 873947 w 1223485"/>
              <a:gd name="connsiteY2885" fmla="*/ 100393 h 448608"/>
              <a:gd name="connsiteX2886" fmla="*/ 875662 w 1223485"/>
              <a:gd name="connsiteY2886" fmla="*/ 99403 h 448608"/>
              <a:gd name="connsiteX2887" fmla="*/ 877595 w 1223485"/>
              <a:gd name="connsiteY2887" fmla="*/ 98755 h 448608"/>
              <a:gd name="connsiteX2888" fmla="*/ 877767 w 1223485"/>
              <a:gd name="connsiteY2888" fmla="*/ 99869 h 448608"/>
              <a:gd name="connsiteX2889" fmla="*/ 877462 w 1223485"/>
              <a:gd name="connsiteY2889" fmla="*/ 100860 h 448608"/>
              <a:gd name="connsiteX2890" fmla="*/ 874128 w 1223485"/>
              <a:gd name="connsiteY2890" fmla="*/ 105489 h 448608"/>
              <a:gd name="connsiteX2891" fmla="*/ 873680 w 1223485"/>
              <a:gd name="connsiteY2891" fmla="*/ 106537 h 448608"/>
              <a:gd name="connsiteX2892" fmla="*/ 873595 w 1223485"/>
              <a:gd name="connsiteY2892" fmla="*/ 108480 h 448608"/>
              <a:gd name="connsiteX2893" fmla="*/ 875186 w 1223485"/>
              <a:gd name="connsiteY2893" fmla="*/ 109633 h 448608"/>
              <a:gd name="connsiteX2894" fmla="*/ 876919 w 1223485"/>
              <a:gd name="connsiteY2894" fmla="*/ 111985 h 448608"/>
              <a:gd name="connsiteX2895" fmla="*/ 877252 w 1223485"/>
              <a:gd name="connsiteY2895" fmla="*/ 115110 h 448608"/>
              <a:gd name="connsiteX2896" fmla="*/ 877319 w 1223485"/>
              <a:gd name="connsiteY2896" fmla="*/ 118443 h 448608"/>
              <a:gd name="connsiteX2897" fmla="*/ 876938 w 1223485"/>
              <a:gd name="connsiteY2897" fmla="*/ 121796 h 448608"/>
              <a:gd name="connsiteX2898" fmla="*/ 876300 w 1223485"/>
              <a:gd name="connsiteY2898" fmla="*/ 122920 h 448608"/>
              <a:gd name="connsiteX2899" fmla="*/ 873566 w 1223485"/>
              <a:gd name="connsiteY2899" fmla="*/ 126292 h 448608"/>
              <a:gd name="connsiteX2900" fmla="*/ 867347 w 1223485"/>
              <a:gd name="connsiteY2900" fmla="*/ 130245 h 448608"/>
              <a:gd name="connsiteX2901" fmla="*/ 866813 w 1223485"/>
              <a:gd name="connsiteY2901" fmla="*/ 131226 h 448608"/>
              <a:gd name="connsiteX2902" fmla="*/ 866860 w 1223485"/>
              <a:gd name="connsiteY2902" fmla="*/ 132312 h 448608"/>
              <a:gd name="connsiteX2903" fmla="*/ 868003 w 1223485"/>
              <a:gd name="connsiteY2903" fmla="*/ 133626 h 448608"/>
              <a:gd name="connsiteX2904" fmla="*/ 869470 w 1223485"/>
              <a:gd name="connsiteY2904" fmla="*/ 134617 h 448608"/>
              <a:gd name="connsiteX2905" fmla="*/ 56855 w 1223485"/>
              <a:gd name="connsiteY2905" fmla="*/ 102013 h 448608"/>
              <a:gd name="connsiteX2906" fmla="*/ 56702 w 1223485"/>
              <a:gd name="connsiteY2906" fmla="*/ 102613 h 448608"/>
              <a:gd name="connsiteX2907" fmla="*/ 53940 w 1223485"/>
              <a:gd name="connsiteY2907" fmla="*/ 99822 h 448608"/>
              <a:gd name="connsiteX2908" fmla="*/ 50816 w 1223485"/>
              <a:gd name="connsiteY2908" fmla="*/ 98269 h 448608"/>
              <a:gd name="connsiteX2909" fmla="*/ 52111 w 1223485"/>
              <a:gd name="connsiteY2909" fmla="*/ 97869 h 448608"/>
              <a:gd name="connsiteX2910" fmla="*/ 54693 w 1223485"/>
              <a:gd name="connsiteY2910" fmla="*/ 98298 h 448608"/>
              <a:gd name="connsiteX2911" fmla="*/ 55721 w 1223485"/>
              <a:gd name="connsiteY2911" fmla="*/ 98698 h 448608"/>
              <a:gd name="connsiteX2912" fmla="*/ 56712 w 1223485"/>
              <a:gd name="connsiteY2912" fmla="*/ 100089 h 448608"/>
              <a:gd name="connsiteX2913" fmla="*/ 56855 w 1223485"/>
              <a:gd name="connsiteY2913" fmla="*/ 102013 h 448608"/>
              <a:gd name="connsiteX2914" fmla="*/ 888749 w 1223485"/>
              <a:gd name="connsiteY2914" fmla="*/ 102641 h 448608"/>
              <a:gd name="connsiteX2915" fmla="*/ 884520 w 1223485"/>
              <a:gd name="connsiteY2915" fmla="*/ 103099 h 448608"/>
              <a:gd name="connsiteX2916" fmla="*/ 883558 w 1223485"/>
              <a:gd name="connsiteY2916" fmla="*/ 101832 h 448608"/>
              <a:gd name="connsiteX2917" fmla="*/ 882443 w 1223485"/>
              <a:gd name="connsiteY2917" fmla="*/ 96117 h 448608"/>
              <a:gd name="connsiteX2918" fmla="*/ 885444 w 1223485"/>
              <a:gd name="connsiteY2918" fmla="*/ 91545 h 448608"/>
              <a:gd name="connsiteX2919" fmla="*/ 889225 w 1223485"/>
              <a:gd name="connsiteY2919" fmla="*/ 88859 h 448608"/>
              <a:gd name="connsiteX2920" fmla="*/ 891807 w 1223485"/>
              <a:gd name="connsiteY2920" fmla="*/ 88182 h 448608"/>
              <a:gd name="connsiteX2921" fmla="*/ 892711 w 1223485"/>
              <a:gd name="connsiteY2921" fmla="*/ 88144 h 448608"/>
              <a:gd name="connsiteX2922" fmla="*/ 895016 w 1223485"/>
              <a:gd name="connsiteY2922" fmla="*/ 91440 h 448608"/>
              <a:gd name="connsiteX2923" fmla="*/ 893264 w 1223485"/>
              <a:gd name="connsiteY2923" fmla="*/ 98060 h 448608"/>
              <a:gd name="connsiteX2924" fmla="*/ 891244 w 1223485"/>
              <a:gd name="connsiteY2924" fmla="*/ 101441 h 448608"/>
              <a:gd name="connsiteX2925" fmla="*/ 888749 w 1223485"/>
              <a:gd name="connsiteY2925" fmla="*/ 102641 h 448608"/>
              <a:gd name="connsiteX2926" fmla="*/ 807310 w 1223485"/>
              <a:gd name="connsiteY2926" fmla="*/ 86706 h 448608"/>
              <a:gd name="connsiteX2927" fmla="*/ 807034 w 1223485"/>
              <a:gd name="connsiteY2927" fmla="*/ 87296 h 448608"/>
              <a:gd name="connsiteX2928" fmla="*/ 806043 w 1223485"/>
              <a:gd name="connsiteY2928" fmla="*/ 84182 h 448608"/>
              <a:gd name="connsiteX2929" fmla="*/ 806872 w 1223485"/>
              <a:gd name="connsiteY2929" fmla="*/ 82620 h 448608"/>
              <a:gd name="connsiteX2930" fmla="*/ 808063 w 1223485"/>
              <a:gd name="connsiteY2930" fmla="*/ 83191 h 448608"/>
              <a:gd name="connsiteX2931" fmla="*/ 808358 w 1223485"/>
              <a:gd name="connsiteY2931" fmla="*/ 83744 h 448608"/>
              <a:gd name="connsiteX2932" fmla="*/ 807225 w 1223485"/>
              <a:gd name="connsiteY2932" fmla="*/ 85230 h 448608"/>
              <a:gd name="connsiteX2933" fmla="*/ 807310 w 1223485"/>
              <a:gd name="connsiteY2933" fmla="*/ 86706 h 448608"/>
              <a:gd name="connsiteX2934" fmla="*/ 33594 w 1223485"/>
              <a:gd name="connsiteY2934" fmla="*/ 94450 h 448608"/>
              <a:gd name="connsiteX2935" fmla="*/ 31918 w 1223485"/>
              <a:gd name="connsiteY2935" fmla="*/ 94697 h 448608"/>
              <a:gd name="connsiteX2936" fmla="*/ 30299 w 1223485"/>
              <a:gd name="connsiteY2936" fmla="*/ 94126 h 448608"/>
              <a:gd name="connsiteX2937" fmla="*/ 28956 w 1223485"/>
              <a:gd name="connsiteY2937" fmla="*/ 92602 h 448608"/>
              <a:gd name="connsiteX2938" fmla="*/ 21774 w 1223485"/>
              <a:gd name="connsiteY2938" fmla="*/ 88182 h 448608"/>
              <a:gd name="connsiteX2939" fmla="*/ 19545 w 1223485"/>
              <a:gd name="connsiteY2939" fmla="*/ 88116 h 448608"/>
              <a:gd name="connsiteX2940" fmla="*/ 17983 w 1223485"/>
              <a:gd name="connsiteY2940" fmla="*/ 86982 h 448608"/>
              <a:gd name="connsiteX2941" fmla="*/ 16078 w 1223485"/>
              <a:gd name="connsiteY2941" fmla="*/ 86592 h 448608"/>
              <a:gd name="connsiteX2942" fmla="*/ 14058 w 1223485"/>
              <a:gd name="connsiteY2942" fmla="*/ 83639 h 448608"/>
              <a:gd name="connsiteX2943" fmla="*/ 13630 w 1223485"/>
              <a:gd name="connsiteY2943" fmla="*/ 82058 h 448608"/>
              <a:gd name="connsiteX2944" fmla="*/ 15097 w 1223485"/>
              <a:gd name="connsiteY2944" fmla="*/ 81286 h 448608"/>
              <a:gd name="connsiteX2945" fmla="*/ 16021 w 1223485"/>
              <a:gd name="connsiteY2945" fmla="*/ 79667 h 448608"/>
              <a:gd name="connsiteX2946" fmla="*/ 18412 w 1223485"/>
              <a:gd name="connsiteY2946" fmla="*/ 80381 h 448608"/>
              <a:gd name="connsiteX2947" fmla="*/ 21136 w 1223485"/>
              <a:gd name="connsiteY2947" fmla="*/ 83239 h 448608"/>
              <a:gd name="connsiteX2948" fmla="*/ 23907 w 1223485"/>
              <a:gd name="connsiteY2948" fmla="*/ 84306 h 448608"/>
              <a:gd name="connsiteX2949" fmla="*/ 24660 w 1223485"/>
              <a:gd name="connsiteY2949" fmla="*/ 84849 h 448608"/>
              <a:gd name="connsiteX2950" fmla="*/ 26012 w 1223485"/>
              <a:gd name="connsiteY2950" fmla="*/ 86430 h 448608"/>
              <a:gd name="connsiteX2951" fmla="*/ 32347 w 1223485"/>
              <a:gd name="connsiteY2951" fmla="*/ 90316 h 448608"/>
              <a:gd name="connsiteX2952" fmla="*/ 33032 w 1223485"/>
              <a:gd name="connsiteY2952" fmla="*/ 91640 h 448608"/>
              <a:gd name="connsiteX2953" fmla="*/ 33471 w 1223485"/>
              <a:gd name="connsiteY2953" fmla="*/ 92964 h 448608"/>
              <a:gd name="connsiteX2954" fmla="*/ 33594 w 1223485"/>
              <a:gd name="connsiteY2954" fmla="*/ 94450 h 448608"/>
              <a:gd name="connsiteX2955" fmla="*/ 365703 w 1223485"/>
              <a:gd name="connsiteY2955" fmla="*/ 79953 h 448608"/>
              <a:gd name="connsiteX2956" fmla="*/ 364398 w 1223485"/>
              <a:gd name="connsiteY2956" fmla="*/ 81343 h 448608"/>
              <a:gd name="connsiteX2957" fmla="*/ 363007 w 1223485"/>
              <a:gd name="connsiteY2957" fmla="*/ 80477 h 448608"/>
              <a:gd name="connsiteX2958" fmla="*/ 365160 w 1223485"/>
              <a:gd name="connsiteY2958" fmla="*/ 77657 h 448608"/>
              <a:gd name="connsiteX2959" fmla="*/ 365664 w 1223485"/>
              <a:gd name="connsiteY2959" fmla="*/ 77467 h 448608"/>
              <a:gd name="connsiteX2960" fmla="*/ 365703 w 1223485"/>
              <a:gd name="connsiteY2960" fmla="*/ 79953 h 448608"/>
              <a:gd name="connsiteX2961" fmla="*/ 282111 w 1223485"/>
              <a:gd name="connsiteY2961" fmla="*/ 81086 h 448608"/>
              <a:gd name="connsiteX2962" fmla="*/ 280997 w 1223485"/>
              <a:gd name="connsiteY2962" fmla="*/ 81191 h 448608"/>
              <a:gd name="connsiteX2963" fmla="*/ 280664 w 1223485"/>
              <a:gd name="connsiteY2963" fmla="*/ 80400 h 448608"/>
              <a:gd name="connsiteX2964" fmla="*/ 280711 w 1223485"/>
              <a:gd name="connsiteY2964" fmla="*/ 79038 h 448608"/>
              <a:gd name="connsiteX2965" fmla="*/ 280616 w 1223485"/>
              <a:gd name="connsiteY2965" fmla="*/ 77953 h 448608"/>
              <a:gd name="connsiteX2966" fmla="*/ 280292 w 1223485"/>
              <a:gd name="connsiteY2966" fmla="*/ 77143 h 448608"/>
              <a:gd name="connsiteX2967" fmla="*/ 280292 w 1223485"/>
              <a:gd name="connsiteY2967" fmla="*/ 75781 h 448608"/>
              <a:gd name="connsiteX2968" fmla="*/ 281321 w 1223485"/>
              <a:gd name="connsiteY2968" fmla="*/ 76457 h 448608"/>
              <a:gd name="connsiteX2969" fmla="*/ 282111 w 1223485"/>
              <a:gd name="connsiteY2969" fmla="*/ 77095 h 448608"/>
              <a:gd name="connsiteX2970" fmla="*/ 283026 w 1223485"/>
              <a:gd name="connsiteY2970" fmla="*/ 77553 h 448608"/>
              <a:gd name="connsiteX2971" fmla="*/ 283769 w 1223485"/>
              <a:gd name="connsiteY2971" fmla="*/ 77857 h 448608"/>
              <a:gd name="connsiteX2972" fmla="*/ 284159 w 1223485"/>
              <a:gd name="connsiteY2972" fmla="*/ 78067 h 448608"/>
              <a:gd name="connsiteX2973" fmla="*/ 283426 w 1223485"/>
              <a:gd name="connsiteY2973" fmla="*/ 79991 h 448608"/>
              <a:gd name="connsiteX2974" fmla="*/ 282111 w 1223485"/>
              <a:gd name="connsiteY2974" fmla="*/ 81086 h 448608"/>
              <a:gd name="connsiteX2975" fmla="*/ 296132 w 1223485"/>
              <a:gd name="connsiteY2975" fmla="*/ 73266 h 448608"/>
              <a:gd name="connsiteX2976" fmla="*/ 296094 w 1223485"/>
              <a:gd name="connsiteY2976" fmla="*/ 75095 h 448608"/>
              <a:gd name="connsiteX2977" fmla="*/ 294246 w 1223485"/>
              <a:gd name="connsiteY2977" fmla="*/ 74019 h 448608"/>
              <a:gd name="connsiteX2978" fmla="*/ 293884 w 1223485"/>
              <a:gd name="connsiteY2978" fmla="*/ 71990 h 448608"/>
              <a:gd name="connsiteX2979" fmla="*/ 294494 w 1223485"/>
              <a:gd name="connsiteY2979" fmla="*/ 71333 h 448608"/>
              <a:gd name="connsiteX2980" fmla="*/ 295760 w 1223485"/>
              <a:gd name="connsiteY2980" fmla="*/ 71685 h 448608"/>
              <a:gd name="connsiteX2981" fmla="*/ 296132 w 1223485"/>
              <a:gd name="connsiteY2981" fmla="*/ 73266 h 448608"/>
              <a:gd name="connsiteX2982" fmla="*/ 600160 w 1223485"/>
              <a:gd name="connsiteY2982" fmla="*/ 69980 h 448608"/>
              <a:gd name="connsiteX2983" fmla="*/ 599827 w 1223485"/>
              <a:gd name="connsiteY2983" fmla="*/ 70856 h 448608"/>
              <a:gd name="connsiteX2984" fmla="*/ 597541 w 1223485"/>
              <a:gd name="connsiteY2984" fmla="*/ 68713 h 448608"/>
              <a:gd name="connsiteX2985" fmla="*/ 596941 w 1223485"/>
              <a:gd name="connsiteY2985" fmla="*/ 67161 h 448608"/>
              <a:gd name="connsiteX2986" fmla="*/ 597217 w 1223485"/>
              <a:gd name="connsiteY2986" fmla="*/ 65951 h 448608"/>
              <a:gd name="connsiteX2987" fmla="*/ 599589 w 1223485"/>
              <a:gd name="connsiteY2987" fmla="*/ 65846 h 448608"/>
              <a:gd name="connsiteX2988" fmla="*/ 600770 w 1223485"/>
              <a:gd name="connsiteY2988" fmla="*/ 66608 h 448608"/>
              <a:gd name="connsiteX2989" fmla="*/ 600160 w 1223485"/>
              <a:gd name="connsiteY2989" fmla="*/ 69980 h 448608"/>
              <a:gd name="connsiteX2990" fmla="*/ 814006 w 1223485"/>
              <a:gd name="connsiteY2990" fmla="*/ 65846 h 448608"/>
              <a:gd name="connsiteX2991" fmla="*/ 813339 w 1223485"/>
              <a:gd name="connsiteY2991" fmla="*/ 66656 h 448608"/>
              <a:gd name="connsiteX2992" fmla="*/ 810091 w 1223485"/>
              <a:gd name="connsiteY2992" fmla="*/ 65170 h 448608"/>
              <a:gd name="connsiteX2993" fmla="*/ 810253 w 1223485"/>
              <a:gd name="connsiteY2993" fmla="*/ 62817 h 448608"/>
              <a:gd name="connsiteX2994" fmla="*/ 809815 w 1223485"/>
              <a:gd name="connsiteY2994" fmla="*/ 61655 h 448608"/>
              <a:gd name="connsiteX2995" fmla="*/ 808939 w 1223485"/>
              <a:gd name="connsiteY2995" fmla="*/ 60436 h 448608"/>
              <a:gd name="connsiteX2996" fmla="*/ 808587 w 1223485"/>
              <a:gd name="connsiteY2996" fmla="*/ 59246 h 448608"/>
              <a:gd name="connsiteX2997" fmla="*/ 808948 w 1223485"/>
              <a:gd name="connsiteY2997" fmla="*/ 57940 h 448608"/>
              <a:gd name="connsiteX2998" fmla="*/ 810949 w 1223485"/>
              <a:gd name="connsiteY2998" fmla="*/ 59607 h 448608"/>
              <a:gd name="connsiteX2999" fmla="*/ 812073 w 1223485"/>
              <a:gd name="connsiteY2999" fmla="*/ 62255 h 448608"/>
              <a:gd name="connsiteX3000" fmla="*/ 813616 w 1223485"/>
              <a:gd name="connsiteY3000" fmla="*/ 64770 h 448608"/>
              <a:gd name="connsiteX3001" fmla="*/ 814006 w 1223485"/>
              <a:gd name="connsiteY3001" fmla="*/ 65846 h 448608"/>
              <a:gd name="connsiteX3002" fmla="*/ 845925 w 1223485"/>
              <a:gd name="connsiteY3002" fmla="*/ 56997 h 448608"/>
              <a:gd name="connsiteX3003" fmla="*/ 845486 w 1223485"/>
              <a:gd name="connsiteY3003" fmla="*/ 57302 h 448608"/>
              <a:gd name="connsiteX3004" fmla="*/ 844525 w 1223485"/>
              <a:gd name="connsiteY3004" fmla="*/ 56588 h 448608"/>
              <a:gd name="connsiteX3005" fmla="*/ 843924 w 1223485"/>
              <a:gd name="connsiteY3005" fmla="*/ 55797 h 448608"/>
              <a:gd name="connsiteX3006" fmla="*/ 843962 w 1223485"/>
              <a:gd name="connsiteY3006" fmla="*/ 55007 h 448608"/>
              <a:gd name="connsiteX3007" fmla="*/ 844648 w 1223485"/>
              <a:gd name="connsiteY3007" fmla="*/ 54607 h 448608"/>
              <a:gd name="connsiteX3008" fmla="*/ 846039 w 1223485"/>
              <a:gd name="connsiteY3008" fmla="*/ 55816 h 448608"/>
              <a:gd name="connsiteX3009" fmla="*/ 846068 w 1223485"/>
              <a:gd name="connsiteY3009" fmla="*/ 56483 h 448608"/>
              <a:gd name="connsiteX3010" fmla="*/ 845925 w 1223485"/>
              <a:gd name="connsiteY3010" fmla="*/ 56997 h 448608"/>
              <a:gd name="connsiteX3011" fmla="*/ 842381 w 1223485"/>
              <a:gd name="connsiteY3011" fmla="*/ 54178 h 448608"/>
              <a:gd name="connsiteX3012" fmla="*/ 842448 w 1223485"/>
              <a:gd name="connsiteY3012" fmla="*/ 55302 h 448608"/>
              <a:gd name="connsiteX3013" fmla="*/ 840829 w 1223485"/>
              <a:gd name="connsiteY3013" fmla="*/ 52749 h 448608"/>
              <a:gd name="connsiteX3014" fmla="*/ 840200 w 1223485"/>
              <a:gd name="connsiteY3014" fmla="*/ 49730 h 448608"/>
              <a:gd name="connsiteX3015" fmla="*/ 841486 w 1223485"/>
              <a:gd name="connsiteY3015" fmla="*/ 50806 h 448608"/>
              <a:gd name="connsiteX3016" fmla="*/ 842924 w 1223485"/>
              <a:gd name="connsiteY3016" fmla="*/ 53035 h 448608"/>
              <a:gd name="connsiteX3017" fmla="*/ 842381 w 1223485"/>
              <a:gd name="connsiteY3017" fmla="*/ 54178 h 448608"/>
              <a:gd name="connsiteX3018" fmla="*/ 606209 w 1223485"/>
              <a:gd name="connsiteY3018" fmla="*/ 45882 h 448608"/>
              <a:gd name="connsiteX3019" fmla="*/ 607104 w 1223485"/>
              <a:gd name="connsiteY3019" fmla="*/ 48425 h 448608"/>
              <a:gd name="connsiteX3020" fmla="*/ 607237 w 1223485"/>
              <a:gd name="connsiteY3020" fmla="*/ 49397 h 448608"/>
              <a:gd name="connsiteX3021" fmla="*/ 602275 w 1223485"/>
              <a:gd name="connsiteY3021" fmla="*/ 50730 h 448608"/>
              <a:gd name="connsiteX3022" fmla="*/ 599284 w 1223485"/>
              <a:gd name="connsiteY3022" fmla="*/ 47606 h 448608"/>
              <a:gd name="connsiteX3023" fmla="*/ 599922 w 1223485"/>
              <a:gd name="connsiteY3023" fmla="*/ 46339 h 448608"/>
              <a:gd name="connsiteX3024" fmla="*/ 602504 w 1223485"/>
              <a:gd name="connsiteY3024" fmla="*/ 46396 h 448608"/>
              <a:gd name="connsiteX3025" fmla="*/ 606209 w 1223485"/>
              <a:gd name="connsiteY3025" fmla="*/ 45882 h 448608"/>
              <a:gd name="connsiteX3026" fmla="*/ 350434 w 1223485"/>
              <a:gd name="connsiteY3026" fmla="*/ 59093 h 448608"/>
              <a:gd name="connsiteX3027" fmla="*/ 346777 w 1223485"/>
              <a:gd name="connsiteY3027" fmla="*/ 60074 h 448608"/>
              <a:gd name="connsiteX3028" fmla="*/ 344662 w 1223485"/>
              <a:gd name="connsiteY3028" fmla="*/ 58703 h 448608"/>
              <a:gd name="connsiteX3029" fmla="*/ 346948 w 1223485"/>
              <a:gd name="connsiteY3029" fmla="*/ 57017 h 448608"/>
              <a:gd name="connsiteX3030" fmla="*/ 347757 w 1223485"/>
              <a:gd name="connsiteY3030" fmla="*/ 56902 h 448608"/>
              <a:gd name="connsiteX3031" fmla="*/ 348291 w 1223485"/>
              <a:gd name="connsiteY3031" fmla="*/ 56569 h 448608"/>
              <a:gd name="connsiteX3032" fmla="*/ 348482 w 1223485"/>
              <a:gd name="connsiteY3032" fmla="*/ 55883 h 448608"/>
              <a:gd name="connsiteX3033" fmla="*/ 344348 w 1223485"/>
              <a:gd name="connsiteY3033" fmla="*/ 54769 h 448608"/>
              <a:gd name="connsiteX3034" fmla="*/ 343166 w 1223485"/>
              <a:gd name="connsiteY3034" fmla="*/ 53788 h 448608"/>
              <a:gd name="connsiteX3035" fmla="*/ 342043 w 1223485"/>
              <a:gd name="connsiteY3035" fmla="*/ 51292 h 448608"/>
              <a:gd name="connsiteX3036" fmla="*/ 342071 w 1223485"/>
              <a:gd name="connsiteY3036" fmla="*/ 49701 h 448608"/>
              <a:gd name="connsiteX3037" fmla="*/ 347386 w 1223485"/>
              <a:gd name="connsiteY3037" fmla="*/ 45501 h 448608"/>
              <a:gd name="connsiteX3038" fmla="*/ 348624 w 1223485"/>
              <a:gd name="connsiteY3038" fmla="*/ 45053 h 448608"/>
              <a:gd name="connsiteX3039" fmla="*/ 348824 w 1223485"/>
              <a:gd name="connsiteY3039" fmla="*/ 46796 h 448608"/>
              <a:gd name="connsiteX3040" fmla="*/ 352491 w 1223485"/>
              <a:gd name="connsiteY3040" fmla="*/ 51197 h 448608"/>
              <a:gd name="connsiteX3041" fmla="*/ 352653 w 1223485"/>
              <a:gd name="connsiteY3041" fmla="*/ 54130 h 448608"/>
              <a:gd name="connsiteX3042" fmla="*/ 352510 w 1223485"/>
              <a:gd name="connsiteY3042" fmla="*/ 55188 h 448608"/>
              <a:gd name="connsiteX3043" fmla="*/ 350434 w 1223485"/>
              <a:gd name="connsiteY3043" fmla="*/ 59093 h 448608"/>
              <a:gd name="connsiteX3044" fmla="*/ 570623 w 1223485"/>
              <a:gd name="connsiteY3044" fmla="*/ 41253 h 448608"/>
              <a:gd name="connsiteX3045" fmla="*/ 571585 w 1223485"/>
              <a:gd name="connsiteY3045" fmla="*/ 41824 h 448608"/>
              <a:gd name="connsiteX3046" fmla="*/ 572919 w 1223485"/>
              <a:gd name="connsiteY3046" fmla="*/ 41805 h 448608"/>
              <a:gd name="connsiteX3047" fmla="*/ 574500 w 1223485"/>
              <a:gd name="connsiteY3047" fmla="*/ 41386 h 448608"/>
              <a:gd name="connsiteX3048" fmla="*/ 578386 w 1223485"/>
              <a:gd name="connsiteY3048" fmla="*/ 41786 h 448608"/>
              <a:gd name="connsiteX3049" fmla="*/ 585263 w 1223485"/>
              <a:gd name="connsiteY3049" fmla="*/ 41872 h 448608"/>
              <a:gd name="connsiteX3050" fmla="*/ 589997 w 1223485"/>
              <a:gd name="connsiteY3050" fmla="*/ 42872 h 448608"/>
              <a:gd name="connsiteX3051" fmla="*/ 594627 w 1223485"/>
              <a:gd name="connsiteY3051" fmla="*/ 45701 h 448608"/>
              <a:gd name="connsiteX3052" fmla="*/ 596932 w 1223485"/>
              <a:gd name="connsiteY3052" fmla="*/ 46272 h 448608"/>
              <a:gd name="connsiteX3053" fmla="*/ 597922 w 1223485"/>
              <a:gd name="connsiteY3053" fmla="*/ 46291 h 448608"/>
              <a:gd name="connsiteX3054" fmla="*/ 597703 w 1223485"/>
              <a:gd name="connsiteY3054" fmla="*/ 46511 h 448608"/>
              <a:gd name="connsiteX3055" fmla="*/ 595874 w 1223485"/>
              <a:gd name="connsiteY3055" fmla="*/ 47282 h 448608"/>
              <a:gd name="connsiteX3056" fmla="*/ 595007 w 1223485"/>
              <a:gd name="connsiteY3056" fmla="*/ 48806 h 448608"/>
              <a:gd name="connsiteX3057" fmla="*/ 597532 w 1223485"/>
              <a:gd name="connsiteY3057" fmla="*/ 51140 h 448608"/>
              <a:gd name="connsiteX3058" fmla="*/ 597703 w 1223485"/>
              <a:gd name="connsiteY3058" fmla="*/ 52692 h 448608"/>
              <a:gd name="connsiteX3059" fmla="*/ 599656 w 1223485"/>
              <a:gd name="connsiteY3059" fmla="*/ 54083 h 448608"/>
              <a:gd name="connsiteX3060" fmla="*/ 602046 w 1223485"/>
              <a:gd name="connsiteY3060" fmla="*/ 56245 h 448608"/>
              <a:gd name="connsiteX3061" fmla="*/ 602142 w 1223485"/>
              <a:gd name="connsiteY3061" fmla="*/ 56950 h 448608"/>
              <a:gd name="connsiteX3062" fmla="*/ 602952 w 1223485"/>
              <a:gd name="connsiteY3062" fmla="*/ 57921 h 448608"/>
              <a:gd name="connsiteX3063" fmla="*/ 603361 w 1223485"/>
              <a:gd name="connsiteY3063" fmla="*/ 59112 h 448608"/>
              <a:gd name="connsiteX3064" fmla="*/ 601675 w 1223485"/>
              <a:gd name="connsiteY3064" fmla="*/ 60293 h 448608"/>
              <a:gd name="connsiteX3065" fmla="*/ 599418 w 1223485"/>
              <a:gd name="connsiteY3065" fmla="*/ 60512 h 448608"/>
              <a:gd name="connsiteX3066" fmla="*/ 597741 w 1223485"/>
              <a:gd name="connsiteY3066" fmla="*/ 59398 h 448608"/>
              <a:gd name="connsiteX3067" fmla="*/ 596208 w 1223485"/>
              <a:gd name="connsiteY3067" fmla="*/ 58007 h 448608"/>
              <a:gd name="connsiteX3068" fmla="*/ 595808 w 1223485"/>
              <a:gd name="connsiteY3068" fmla="*/ 59731 h 448608"/>
              <a:gd name="connsiteX3069" fmla="*/ 594617 w 1223485"/>
              <a:gd name="connsiteY3069" fmla="*/ 60722 h 448608"/>
              <a:gd name="connsiteX3070" fmla="*/ 590273 w 1223485"/>
              <a:gd name="connsiteY3070" fmla="*/ 60436 h 448608"/>
              <a:gd name="connsiteX3071" fmla="*/ 587168 w 1223485"/>
              <a:gd name="connsiteY3071" fmla="*/ 60445 h 448608"/>
              <a:gd name="connsiteX3072" fmla="*/ 584082 w 1223485"/>
              <a:gd name="connsiteY3072" fmla="*/ 60874 h 448608"/>
              <a:gd name="connsiteX3073" fmla="*/ 585625 w 1223485"/>
              <a:gd name="connsiteY3073" fmla="*/ 61141 h 448608"/>
              <a:gd name="connsiteX3074" fmla="*/ 587026 w 1223485"/>
              <a:gd name="connsiteY3074" fmla="*/ 61693 h 448608"/>
              <a:gd name="connsiteX3075" fmla="*/ 591835 w 1223485"/>
              <a:gd name="connsiteY3075" fmla="*/ 66094 h 448608"/>
              <a:gd name="connsiteX3076" fmla="*/ 592864 w 1223485"/>
              <a:gd name="connsiteY3076" fmla="*/ 67723 h 448608"/>
              <a:gd name="connsiteX3077" fmla="*/ 591178 w 1223485"/>
              <a:gd name="connsiteY3077" fmla="*/ 70961 h 448608"/>
              <a:gd name="connsiteX3078" fmla="*/ 591998 w 1223485"/>
              <a:gd name="connsiteY3078" fmla="*/ 72285 h 448608"/>
              <a:gd name="connsiteX3079" fmla="*/ 593855 w 1223485"/>
              <a:gd name="connsiteY3079" fmla="*/ 73047 h 448608"/>
              <a:gd name="connsiteX3080" fmla="*/ 596122 w 1223485"/>
              <a:gd name="connsiteY3080" fmla="*/ 74657 h 448608"/>
              <a:gd name="connsiteX3081" fmla="*/ 597732 w 1223485"/>
              <a:gd name="connsiteY3081" fmla="*/ 74819 h 448608"/>
              <a:gd name="connsiteX3082" fmla="*/ 598894 w 1223485"/>
              <a:gd name="connsiteY3082" fmla="*/ 75733 h 448608"/>
              <a:gd name="connsiteX3083" fmla="*/ 598941 w 1223485"/>
              <a:gd name="connsiteY3083" fmla="*/ 77314 h 448608"/>
              <a:gd name="connsiteX3084" fmla="*/ 599618 w 1223485"/>
              <a:gd name="connsiteY3084" fmla="*/ 78743 h 448608"/>
              <a:gd name="connsiteX3085" fmla="*/ 597789 w 1223485"/>
              <a:gd name="connsiteY3085" fmla="*/ 79324 h 448608"/>
              <a:gd name="connsiteX3086" fmla="*/ 599598 w 1223485"/>
              <a:gd name="connsiteY3086" fmla="*/ 79705 h 448608"/>
              <a:gd name="connsiteX3087" fmla="*/ 601218 w 1223485"/>
              <a:gd name="connsiteY3087" fmla="*/ 80438 h 448608"/>
              <a:gd name="connsiteX3088" fmla="*/ 600332 w 1223485"/>
              <a:gd name="connsiteY3088" fmla="*/ 81181 h 448608"/>
              <a:gd name="connsiteX3089" fmla="*/ 599646 w 1223485"/>
              <a:gd name="connsiteY3089" fmla="*/ 82086 h 448608"/>
              <a:gd name="connsiteX3090" fmla="*/ 600389 w 1223485"/>
              <a:gd name="connsiteY3090" fmla="*/ 82572 h 448608"/>
              <a:gd name="connsiteX3091" fmla="*/ 602609 w 1223485"/>
              <a:gd name="connsiteY3091" fmla="*/ 83401 h 448608"/>
              <a:gd name="connsiteX3092" fmla="*/ 603580 w 1223485"/>
              <a:gd name="connsiteY3092" fmla="*/ 84172 h 448608"/>
              <a:gd name="connsiteX3093" fmla="*/ 604085 w 1223485"/>
              <a:gd name="connsiteY3093" fmla="*/ 86239 h 448608"/>
              <a:gd name="connsiteX3094" fmla="*/ 606257 w 1223485"/>
              <a:gd name="connsiteY3094" fmla="*/ 89621 h 448608"/>
              <a:gd name="connsiteX3095" fmla="*/ 610219 w 1223485"/>
              <a:gd name="connsiteY3095" fmla="*/ 93983 h 448608"/>
              <a:gd name="connsiteX3096" fmla="*/ 611086 w 1223485"/>
              <a:gd name="connsiteY3096" fmla="*/ 95574 h 448608"/>
              <a:gd name="connsiteX3097" fmla="*/ 611076 w 1223485"/>
              <a:gd name="connsiteY3097" fmla="*/ 97041 h 448608"/>
              <a:gd name="connsiteX3098" fmla="*/ 610419 w 1223485"/>
              <a:gd name="connsiteY3098" fmla="*/ 98298 h 448608"/>
              <a:gd name="connsiteX3099" fmla="*/ 608162 w 1223485"/>
              <a:gd name="connsiteY3099" fmla="*/ 99765 h 448608"/>
              <a:gd name="connsiteX3100" fmla="*/ 606361 w 1223485"/>
              <a:gd name="connsiteY3100" fmla="*/ 101708 h 448608"/>
              <a:gd name="connsiteX3101" fmla="*/ 606142 w 1223485"/>
              <a:gd name="connsiteY3101" fmla="*/ 102413 h 448608"/>
              <a:gd name="connsiteX3102" fmla="*/ 603685 w 1223485"/>
              <a:gd name="connsiteY3102" fmla="*/ 103308 h 448608"/>
              <a:gd name="connsiteX3103" fmla="*/ 604808 w 1223485"/>
              <a:gd name="connsiteY3103" fmla="*/ 103965 h 448608"/>
              <a:gd name="connsiteX3104" fmla="*/ 605704 w 1223485"/>
              <a:gd name="connsiteY3104" fmla="*/ 104861 h 448608"/>
              <a:gd name="connsiteX3105" fmla="*/ 607409 w 1223485"/>
              <a:gd name="connsiteY3105" fmla="*/ 107556 h 448608"/>
              <a:gd name="connsiteX3106" fmla="*/ 611476 w 1223485"/>
              <a:gd name="connsiteY3106" fmla="*/ 111938 h 448608"/>
              <a:gd name="connsiteX3107" fmla="*/ 613524 w 1223485"/>
              <a:gd name="connsiteY3107" fmla="*/ 113576 h 448608"/>
              <a:gd name="connsiteX3108" fmla="*/ 621935 w 1223485"/>
              <a:gd name="connsiteY3108" fmla="*/ 119520 h 448608"/>
              <a:gd name="connsiteX3109" fmla="*/ 626411 w 1223485"/>
              <a:gd name="connsiteY3109" fmla="*/ 122110 h 448608"/>
              <a:gd name="connsiteX3110" fmla="*/ 632127 w 1223485"/>
              <a:gd name="connsiteY3110" fmla="*/ 128035 h 448608"/>
              <a:gd name="connsiteX3111" fmla="*/ 635089 w 1223485"/>
              <a:gd name="connsiteY3111" fmla="*/ 129407 h 448608"/>
              <a:gd name="connsiteX3112" fmla="*/ 635670 w 1223485"/>
              <a:gd name="connsiteY3112" fmla="*/ 131055 h 448608"/>
              <a:gd name="connsiteX3113" fmla="*/ 633193 w 1223485"/>
              <a:gd name="connsiteY3113" fmla="*/ 133588 h 448608"/>
              <a:gd name="connsiteX3114" fmla="*/ 629593 w 1223485"/>
              <a:gd name="connsiteY3114" fmla="*/ 134855 h 448608"/>
              <a:gd name="connsiteX3115" fmla="*/ 623640 w 1223485"/>
              <a:gd name="connsiteY3115" fmla="*/ 135531 h 448608"/>
              <a:gd name="connsiteX3116" fmla="*/ 617668 w 1223485"/>
              <a:gd name="connsiteY3116" fmla="*/ 134645 h 448608"/>
              <a:gd name="connsiteX3117" fmla="*/ 614581 w 1223485"/>
              <a:gd name="connsiteY3117" fmla="*/ 133921 h 448608"/>
              <a:gd name="connsiteX3118" fmla="*/ 611895 w 1223485"/>
              <a:gd name="connsiteY3118" fmla="*/ 132464 h 448608"/>
              <a:gd name="connsiteX3119" fmla="*/ 609781 w 1223485"/>
              <a:gd name="connsiteY3119" fmla="*/ 129540 h 448608"/>
              <a:gd name="connsiteX3120" fmla="*/ 606980 w 1223485"/>
              <a:gd name="connsiteY3120" fmla="*/ 127959 h 448608"/>
              <a:gd name="connsiteX3121" fmla="*/ 608057 w 1223485"/>
              <a:gd name="connsiteY3121" fmla="*/ 129730 h 448608"/>
              <a:gd name="connsiteX3122" fmla="*/ 608733 w 1223485"/>
              <a:gd name="connsiteY3122" fmla="*/ 131540 h 448608"/>
              <a:gd name="connsiteX3123" fmla="*/ 608380 w 1223485"/>
              <a:gd name="connsiteY3123" fmla="*/ 133512 h 448608"/>
              <a:gd name="connsiteX3124" fmla="*/ 607285 w 1223485"/>
              <a:gd name="connsiteY3124" fmla="*/ 135055 h 448608"/>
              <a:gd name="connsiteX3125" fmla="*/ 605399 w 1223485"/>
              <a:gd name="connsiteY3125" fmla="*/ 136188 h 448608"/>
              <a:gd name="connsiteX3126" fmla="*/ 603380 w 1223485"/>
              <a:gd name="connsiteY3126" fmla="*/ 137112 h 448608"/>
              <a:gd name="connsiteX3127" fmla="*/ 602523 w 1223485"/>
              <a:gd name="connsiteY3127" fmla="*/ 137760 h 448608"/>
              <a:gd name="connsiteX3128" fmla="*/ 597398 w 1223485"/>
              <a:gd name="connsiteY3128" fmla="*/ 148076 h 448608"/>
              <a:gd name="connsiteX3129" fmla="*/ 596569 w 1223485"/>
              <a:gd name="connsiteY3129" fmla="*/ 150866 h 448608"/>
              <a:gd name="connsiteX3130" fmla="*/ 595007 w 1223485"/>
              <a:gd name="connsiteY3130" fmla="*/ 162449 h 448608"/>
              <a:gd name="connsiteX3131" fmla="*/ 594979 w 1223485"/>
              <a:gd name="connsiteY3131" fmla="*/ 165725 h 448608"/>
              <a:gd name="connsiteX3132" fmla="*/ 597284 w 1223485"/>
              <a:gd name="connsiteY3132" fmla="*/ 171850 h 448608"/>
              <a:gd name="connsiteX3133" fmla="*/ 597484 w 1223485"/>
              <a:gd name="connsiteY3133" fmla="*/ 175060 h 448608"/>
              <a:gd name="connsiteX3134" fmla="*/ 597941 w 1223485"/>
              <a:gd name="connsiteY3134" fmla="*/ 176451 h 448608"/>
              <a:gd name="connsiteX3135" fmla="*/ 597636 w 1223485"/>
              <a:gd name="connsiteY3135" fmla="*/ 177603 h 448608"/>
              <a:gd name="connsiteX3136" fmla="*/ 596551 w 1223485"/>
              <a:gd name="connsiteY3136" fmla="*/ 178289 h 448608"/>
              <a:gd name="connsiteX3137" fmla="*/ 592150 w 1223485"/>
              <a:gd name="connsiteY3137" fmla="*/ 180156 h 448608"/>
              <a:gd name="connsiteX3138" fmla="*/ 589045 w 1223485"/>
              <a:gd name="connsiteY3138" fmla="*/ 181708 h 448608"/>
              <a:gd name="connsiteX3139" fmla="*/ 586521 w 1223485"/>
              <a:gd name="connsiteY3139" fmla="*/ 183918 h 448608"/>
              <a:gd name="connsiteX3140" fmla="*/ 584482 w 1223485"/>
              <a:gd name="connsiteY3140" fmla="*/ 186671 h 448608"/>
              <a:gd name="connsiteX3141" fmla="*/ 582692 w 1223485"/>
              <a:gd name="connsiteY3141" fmla="*/ 188662 h 448608"/>
              <a:gd name="connsiteX3142" fmla="*/ 580311 w 1223485"/>
              <a:gd name="connsiteY3142" fmla="*/ 189614 h 448608"/>
              <a:gd name="connsiteX3143" fmla="*/ 578577 w 1223485"/>
              <a:gd name="connsiteY3143" fmla="*/ 189471 h 448608"/>
              <a:gd name="connsiteX3144" fmla="*/ 577186 w 1223485"/>
              <a:gd name="connsiteY3144" fmla="*/ 188557 h 448608"/>
              <a:gd name="connsiteX3145" fmla="*/ 576205 w 1223485"/>
              <a:gd name="connsiteY3145" fmla="*/ 186785 h 448608"/>
              <a:gd name="connsiteX3146" fmla="*/ 575643 w 1223485"/>
              <a:gd name="connsiteY3146" fmla="*/ 184852 h 448608"/>
              <a:gd name="connsiteX3147" fmla="*/ 575281 w 1223485"/>
              <a:gd name="connsiteY3147" fmla="*/ 186280 h 448608"/>
              <a:gd name="connsiteX3148" fmla="*/ 575348 w 1223485"/>
              <a:gd name="connsiteY3148" fmla="*/ 187680 h 448608"/>
              <a:gd name="connsiteX3149" fmla="*/ 576167 w 1223485"/>
              <a:gd name="connsiteY3149" fmla="*/ 189176 h 448608"/>
              <a:gd name="connsiteX3150" fmla="*/ 576481 w 1223485"/>
              <a:gd name="connsiteY3150" fmla="*/ 190757 h 448608"/>
              <a:gd name="connsiteX3151" fmla="*/ 576005 w 1223485"/>
              <a:gd name="connsiteY3151" fmla="*/ 192367 h 448608"/>
              <a:gd name="connsiteX3152" fmla="*/ 574986 w 1223485"/>
              <a:gd name="connsiteY3152" fmla="*/ 193653 h 448608"/>
              <a:gd name="connsiteX3153" fmla="*/ 572224 w 1223485"/>
              <a:gd name="connsiteY3153" fmla="*/ 195053 h 448608"/>
              <a:gd name="connsiteX3154" fmla="*/ 570699 w 1223485"/>
              <a:gd name="connsiteY3154" fmla="*/ 196253 h 448608"/>
              <a:gd name="connsiteX3155" fmla="*/ 570404 w 1223485"/>
              <a:gd name="connsiteY3155" fmla="*/ 198377 h 448608"/>
              <a:gd name="connsiteX3156" fmla="*/ 569671 w 1223485"/>
              <a:gd name="connsiteY3156" fmla="*/ 199568 h 448608"/>
              <a:gd name="connsiteX3157" fmla="*/ 568614 w 1223485"/>
              <a:gd name="connsiteY3157" fmla="*/ 200492 h 448608"/>
              <a:gd name="connsiteX3158" fmla="*/ 564718 w 1223485"/>
              <a:gd name="connsiteY3158" fmla="*/ 202606 h 448608"/>
              <a:gd name="connsiteX3159" fmla="*/ 563842 w 1223485"/>
              <a:gd name="connsiteY3159" fmla="*/ 203454 h 448608"/>
              <a:gd name="connsiteX3160" fmla="*/ 563203 w 1223485"/>
              <a:gd name="connsiteY3160" fmla="*/ 204530 h 448608"/>
              <a:gd name="connsiteX3161" fmla="*/ 565280 w 1223485"/>
              <a:gd name="connsiteY3161" fmla="*/ 204359 h 448608"/>
              <a:gd name="connsiteX3162" fmla="*/ 567185 w 1223485"/>
              <a:gd name="connsiteY3162" fmla="*/ 204530 h 448608"/>
              <a:gd name="connsiteX3163" fmla="*/ 567328 w 1223485"/>
              <a:gd name="connsiteY3163" fmla="*/ 206635 h 448608"/>
              <a:gd name="connsiteX3164" fmla="*/ 567928 w 1223485"/>
              <a:gd name="connsiteY3164" fmla="*/ 208207 h 448608"/>
              <a:gd name="connsiteX3165" fmla="*/ 567166 w 1223485"/>
              <a:gd name="connsiteY3165" fmla="*/ 211646 h 448608"/>
              <a:gd name="connsiteX3166" fmla="*/ 564232 w 1223485"/>
              <a:gd name="connsiteY3166" fmla="*/ 213970 h 448608"/>
              <a:gd name="connsiteX3167" fmla="*/ 565699 w 1223485"/>
              <a:gd name="connsiteY3167" fmla="*/ 214455 h 448608"/>
              <a:gd name="connsiteX3168" fmla="*/ 567023 w 1223485"/>
              <a:gd name="connsiteY3168" fmla="*/ 215217 h 448608"/>
              <a:gd name="connsiteX3169" fmla="*/ 569966 w 1223485"/>
              <a:gd name="connsiteY3169" fmla="*/ 215779 h 448608"/>
              <a:gd name="connsiteX3170" fmla="*/ 570957 w 1223485"/>
              <a:gd name="connsiteY3170" fmla="*/ 218218 h 448608"/>
              <a:gd name="connsiteX3171" fmla="*/ 570519 w 1223485"/>
              <a:gd name="connsiteY3171" fmla="*/ 221171 h 448608"/>
              <a:gd name="connsiteX3172" fmla="*/ 569986 w 1223485"/>
              <a:gd name="connsiteY3172" fmla="*/ 223818 h 448608"/>
              <a:gd name="connsiteX3173" fmla="*/ 567871 w 1223485"/>
              <a:gd name="connsiteY3173" fmla="*/ 224552 h 448608"/>
              <a:gd name="connsiteX3174" fmla="*/ 566556 w 1223485"/>
              <a:gd name="connsiteY3174" fmla="*/ 224066 h 448608"/>
              <a:gd name="connsiteX3175" fmla="*/ 565252 w 1223485"/>
              <a:gd name="connsiteY3175" fmla="*/ 224114 h 448608"/>
              <a:gd name="connsiteX3176" fmla="*/ 564289 w 1223485"/>
              <a:gd name="connsiteY3176" fmla="*/ 224914 h 448608"/>
              <a:gd name="connsiteX3177" fmla="*/ 564042 w 1223485"/>
              <a:gd name="connsiteY3177" fmla="*/ 226285 h 448608"/>
              <a:gd name="connsiteX3178" fmla="*/ 565861 w 1223485"/>
              <a:gd name="connsiteY3178" fmla="*/ 225609 h 448608"/>
              <a:gd name="connsiteX3179" fmla="*/ 565756 w 1223485"/>
              <a:gd name="connsiteY3179" fmla="*/ 229038 h 448608"/>
              <a:gd name="connsiteX3180" fmla="*/ 565261 w 1223485"/>
              <a:gd name="connsiteY3180" fmla="*/ 232381 h 448608"/>
              <a:gd name="connsiteX3181" fmla="*/ 564661 w 1223485"/>
              <a:gd name="connsiteY3181" fmla="*/ 234229 h 448608"/>
              <a:gd name="connsiteX3182" fmla="*/ 563546 w 1223485"/>
              <a:gd name="connsiteY3182" fmla="*/ 235734 h 448608"/>
              <a:gd name="connsiteX3183" fmla="*/ 561861 w 1223485"/>
              <a:gd name="connsiteY3183" fmla="*/ 236220 h 448608"/>
              <a:gd name="connsiteX3184" fmla="*/ 560270 w 1223485"/>
              <a:gd name="connsiteY3184" fmla="*/ 235087 h 448608"/>
              <a:gd name="connsiteX3185" fmla="*/ 559946 w 1223485"/>
              <a:gd name="connsiteY3185" fmla="*/ 236401 h 448608"/>
              <a:gd name="connsiteX3186" fmla="*/ 560432 w 1223485"/>
              <a:gd name="connsiteY3186" fmla="*/ 237506 h 448608"/>
              <a:gd name="connsiteX3187" fmla="*/ 562699 w 1223485"/>
              <a:gd name="connsiteY3187" fmla="*/ 240192 h 448608"/>
              <a:gd name="connsiteX3188" fmla="*/ 561308 w 1223485"/>
              <a:gd name="connsiteY3188" fmla="*/ 240782 h 448608"/>
              <a:gd name="connsiteX3189" fmla="*/ 560298 w 1223485"/>
              <a:gd name="connsiteY3189" fmla="*/ 241697 h 448608"/>
              <a:gd name="connsiteX3190" fmla="*/ 559841 w 1223485"/>
              <a:gd name="connsiteY3190" fmla="*/ 243030 h 448608"/>
              <a:gd name="connsiteX3191" fmla="*/ 557374 w 1223485"/>
              <a:gd name="connsiteY3191" fmla="*/ 246088 h 448608"/>
              <a:gd name="connsiteX3192" fmla="*/ 556279 w 1223485"/>
              <a:gd name="connsiteY3192" fmla="*/ 248336 h 448608"/>
              <a:gd name="connsiteX3193" fmla="*/ 555812 w 1223485"/>
              <a:gd name="connsiteY3193" fmla="*/ 250736 h 448608"/>
              <a:gd name="connsiteX3194" fmla="*/ 554660 w 1223485"/>
              <a:gd name="connsiteY3194" fmla="*/ 252641 h 448608"/>
              <a:gd name="connsiteX3195" fmla="*/ 536000 w 1223485"/>
              <a:gd name="connsiteY3195" fmla="*/ 260947 h 448608"/>
              <a:gd name="connsiteX3196" fmla="*/ 520903 w 1223485"/>
              <a:gd name="connsiteY3196" fmla="*/ 267938 h 448608"/>
              <a:gd name="connsiteX3197" fmla="*/ 519817 w 1223485"/>
              <a:gd name="connsiteY3197" fmla="*/ 267462 h 448608"/>
              <a:gd name="connsiteX3198" fmla="*/ 519083 w 1223485"/>
              <a:gd name="connsiteY3198" fmla="*/ 266395 h 448608"/>
              <a:gd name="connsiteX3199" fmla="*/ 518570 w 1223485"/>
              <a:gd name="connsiteY3199" fmla="*/ 255527 h 448608"/>
              <a:gd name="connsiteX3200" fmla="*/ 516702 w 1223485"/>
              <a:gd name="connsiteY3200" fmla="*/ 249974 h 448608"/>
              <a:gd name="connsiteX3201" fmla="*/ 516426 w 1223485"/>
              <a:gd name="connsiteY3201" fmla="*/ 246840 h 448608"/>
              <a:gd name="connsiteX3202" fmla="*/ 514292 w 1223485"/>
              <a:gd name="connsiteY3202" fmla="*/ 249631 h 448608"/>
              <a:gd name="connsiteX3203" fmla="*/ 512988 w 1223485"/>
              <a:gd name="connsiteY3203" fmla="*/ 249345 h 448608"/>
              <a:gd name="connsiteX3204" fmla="*/ 511578 w 1223485"/>
              <a:gd name="connsiteY3204" fmla="*/ 248631 h 448608"/>
              <a:gd name="connsiteX3205" fmla="*/ 510521 w 1223485"/>
              <a:gd name="connsiteY3205" fmla="*/ 247717 h 448608"/>
              <a:gd name="connsiteX3206" fmla="*/ 510435 w 1223485"/>
              <a:gd name="connsiteY3206" fmla="*/ 246516 h 448608"/>
              <a:gd name="connsiteX3207" fmla="*/ 511578 w 1223485"/>
              <a:gd name="connsiteY3207" fmla="*/ 243068 h 448608"/>
              <a:gd name="connsiteX3208" fmla="*/ 510197 w 1223485"/>
              <a:gd name="connsiteY3208" fmla="*/ 244964 h 448608"/>
              <a:gd name="connsiteX3209" fmla="*/ 508692 w 1223485"/>
              <a:gd name="connsiteY3209" fmla="*/ 246421 h 448608"/>
              <a:gd name="connsiteX3210" fmla="*/ 507130 w 1223485"/>
              <a:gd name="connsiteY3210" fmla="*/ 246240 h 448608"/>
              <a:gd name="connsiteX3211" fmla="*/ 505777 w 1223485"/>
              <a:gd name="connsiteY3211" fmla="*/ 245516 h 448608"/>
              <a:gd name="connsiteX3212" fmla="*/ 505282 w 1223485"/>
              <a:gd name="connsiteY3212" fmla="*/ 244392 h 448608"/>
              <a:gd name="connsiteX3213" fmla="*/ 504567 w 1223485"/>
              <a:gd name="connsiteY3213" fmla="*/ 244221 h 448608"/>
              <a:gd name="connsiteX3214" fmla="*/ 501262 w 1223485"/>
              <a:gd name="connsiteY3214" fmla="*/ 247288 h 448608"/>
              <a:gd name="connsiteX3215" fmla="*/ 496910 w 1223485"/>
              <a:gd name="connsiteY3215" fmla="*/ 248936 h 448608"/>
              <a:gd name="connsiteX3216" fmla="*/ 494481 w 1223485"/>
              <a:gd name="connsiteY3216" fmla="*/ 248907 h 448608"/>
              <a:gd name="connsiteX3217" fmla="*/ 492576 w 1223485"/>
              <a:gd name="connsiteY3217" fmla="*/ 247964 h 448608"/>
              <a:gd name="connsiteX3218" fmla="*/ 492671 w 1223485"/>
              <a:gd name="connsiteY3218" fmla="*/ 245621 h 448608"/>
              <a:gd name="connsiteX3219" fmla="*/ 492471 w 1223485"/>
              <a:gd name="connsiteY3219" fmla="*/ 243335 h 448608"/>
              <a:gd name="connsiteX3220" fmla="*/ 491937 w 1223485"/>
              <a:gd name="connsiteY3220" fmla="*/ 241992 h 448608"/>
              <a:gd name="connsiteX3221" fmla="*/ 490766 w 1223485"/>
              <a:gd name="connsiteY3221" fmla="*/ 241506 h 448608"/>
              <a:gd name="connsiteX3222" fmla="*/ 489689 w 1223485"/>
              <a:gd name="connsiteY3222" fmla="*/ 241678 h 448608"/>
              <a:gd name="connsiteX3223" fmla="*/ 486565 w 1223485"/>
              <a:gd name="connsiteY3223" fmla="*/ 242868 h 448608"/>
              <a:gd name="connsiteX3224" fmla="*/ 485451 w 1223485"/>
              <a:gd name="connsiteY3224" fmla="*/ 242726 h 448608"/>
              <a:gd name="connsiteX3225" fmla="*/ 484813 w 1223485"/>
              <a:gd name="connsiteY3225" fmla="*/ 243326 h 448608"/>
              <a:gd name="connsiteX3226" fmla="*/ 476545 w 1223485"/>
              <a:gd name="connsiteY3226" fmla="*/ 235001 h 448608"/>
              <a:gd name="connsiteX3227" fmla="*/ 474878 w 1223485"/>
              <a:gd name="connsiteY3227" fmla="*/ 241745 h 448608"/>
              <a:gd name="connsiteX3228" fmla="*/ 469163 w 1223485"/>
              <a:gd name="connsiteY3228" fmla="*/ 245326 h 448608"/>
              <a:gd name="connsiteX3229" fmla="*/ 464953 w 1223485"/>
              <a:gd name="connsiteY3229" fmla="*/ 247412 h 448608"/>
              <a:gd name="connsiteX3230" fmla="*/ 460772 w 1223485"/>
              <a:gd name="connsiteY3230" fmla="*/ 246631 h 448608"/>
              <a:gd name="connsiteX3231" fmla="*/ 456533 w 1223485"/>
              <a:gd name="connsiteY3231" fmla="*/ 245297 h 448608"/>
              <a:gd name="connsiteX3232" fmla="*/ 452304 w 1223485"/>
              <a:gd name="connsiteY3232" fmla="*/ 246907 h 448608"/>
              <a:gd name="connsiteX3233" fmla="*/ 447713 w 1223485"/>
              <a:gd name="connsiteY3233" fmla="*/ 250850 h 448608"/>
              <a:gd name="connsiteX3234" fmla="*/ 446446 w 1223485"/>
              <a:gd name="connsiteY3234" fmla="*/ 251450 h 448608"/>
              <a:gd name="connsiteX3235" fmla="*/ 445122 w 1223485"/>
              <a:gd name="connsiteY3235" fmla="*/ 251441 h 448608"/>
              <a:gd name="connsiteX3236" fmla="*/ 444151 w 1223485"/>
              <a:gd name="connsiteY3236" fmla="*/ 250927 h 448608"/>
              <a:gd name="connsiteX3237" fmla="*/ 444484 w 1223485"/>
              <a:gd name="connsiteY3237" fmla="*/ 247936 h 448608"/>
              <a:gd name="connsiteX3238" fmla="*/ 444522 w 1223485"/>
              <a:gd name="connsiteY3238" fmla="*/ 244945 h 448608"/>
              <a:gd name="connsiteX3239" fmla="*/ 444179 w 1223485"/>
              <a:gd name="connsiteY3239" fmla="*/ 238287 h 448608"/>
              <a:gd name="connsiteX3240" fmla="*/ 443817 w 1223485"/>
              <a:gd name="connsiteY3240" fmla="*/ 236972 h 448608"/>
              <a:gd name="connsiteX3241" fmla="*/ 442493 w 1223485"/>
              <a:gd name="connsiteY3241" fmla="*/ 235144 h 448608"/>
              <a:gd name="connsiteX3242" fmla="*/ 440741 w 1223485"/>
              <a:gd name="connsiteY3242" fmla="*/ 233820 h 448608"/>
              <a:gd name="connsiteX3243" fmla="*/ 439769 w 1223485"/>
              <a:gd name="connsiteY3243" fmla="*/ 234782 h 448608"/>
              <a:gd name="connsiteX3244" fmla="*/ 438883 w 1223485"/>
              <a:gd name="connsiteY3244" fmla="*/ 236106 h 448608"/>
              <a:gd name="connsiteX3245" fmla="*/ 435397 w 1223485"/>
              <a:gd name="connsiteY3245" fmla="*/ 236048 h 448608"/>
              <a:gd name="connsiteX3246" fmla="*/ 431997 w 1223485"/>
              <a:gd name="connsiteY3246" fmla="*/ 234991 h 448608"/>
              <a:gd name="connsiteX3247" fmla="*/ 429101 w 1223485"/>
              <a:gd name="connsiteY3247" fmla="*/ 235591 h 448608"/>
              <a:gd name="connsiteX3248" fmla="*/ 423348 w 1223485"/>
              <a:gd name="connsiteY3248" fmla="*/ 238230 h 448608"/>
              <a:gd name="connsiteX3249" fmla="*/ 420300 w 1223485"/>
              <a:gd name="connsiteY3249" fmla="*/ 238639 h 448608"/>
              <a:gd name="connsiteX3250" fmla="*/ 418662 w 1223485"/>
              <a:gd name="connsiteY3250" fmla="*/ 238039 h 448608"/>
              <a:gd name="connsiteX3251" fmla="*/ 417614 w 1223485"/>
              <a:gd name="connsiteY3251" fmla="*/ 236620 h 448608"/>
              <a:gd name="connsiteX3252" fmla="*/ 418214 w 1223485"/>
              <a:gd name="connsiteY3252" fmla="*/ 235315 h 448608"/>
              <a:gd name="connsiteX3253" fmla="*/ 419481 w 1223485"/>
              <a:gd name="connsiteY3253" fmla="*/ 234315 h 448608"/>
              <a:gd name="connsiteX3254" fmla="*/ 417119 w 1223485"/>
              <a:gd name="connsiteY3254" fmla="*/ 235105 h 448608"/>
              <a:gd name="connsiteX3255" fmla="*/ 415109 w 1223485"/>
              <a:gd name="connsiteY3255" fmla="*/ 236439 h 448608"/>
              <a:gd name="connsiteX3256" fmla="*/ 414232 w 1223485"/>
              <a:gd name="connsiteY3256" fmla="*/ 237296 h 448608"/>
              <a:gd name="connsiteX3257" fmla="*/ 413289 w 1223485"/>
              <a:gd name="connsiteY3257" fmla="*/ 236868 h 448608"/>
              <a:gd name="connsiteX3258" fmla="*/ 410775 w 1223485"/>
              <a:gd name="connsiteY3258" fmla="*/ 233858 h 448608"/>
              <a:gd name="connsiteX3259" fmla="*/ 405517 w 1223485"/>
              <a:gd name="connsiteY3259" fmla="*/ 234982 h 448608"/>
              <a:gd name="connsiteX3260" fmla="*/ 404813 w 1223485"/>
              <a:gd name="connsiteY3260" fmla="*/ 235325 h 448608"/>
              <a:gd name="connsiteX3261" fmla="*/ 403517 w 1223485"/>
              <a:gd name="connsiteY3261" fmla="*/ 236353 h 448608"/>
              <a:gd name="connsiteX3262" fmla="*/ 402269 w 1223485"/>
              <a:gd name="connsiteY3262" fmla="*/ 235839 h 448608"/>
              <a:gd name="connsiteX3263" fmla="*/ 401650 w 1223485"/>
              <a:gd name="connsiteY3263" fmla="*/ 234744 h 448608"/>
              <a:gd name="connsiteX3264" fmla="*/ 401431 w 1223485"/>
              <a:gd name="connsiteY3264" fmla="*/ 228457 h 448608"/>
              <a:gd name="connsiteX3265" fmla="*/ 398754 w 1223485"/>
              <a:gd name="connsiteY3265" fmla="*/ 216370 h 448608"/>
              <a:gd name="connsiteX3266" fmla="*/ 398021 w 1223485"/>
              <a:gd name="connsiteY3266" fmla="*/ 210198 h 448608"/>
              <a:gd name="connsiteX3267" fmla="*/ 397430 w 1223485"/>
              <a:gd name="connsiteY3267" fmla="*/ 208740 h 448608"/>
              <a:gd name="connsiteX3268" fmla="*/ 394363 w 1223485"/>
              <a:gd name="connsiteY3268" fmla="*/ 206521 h 448608"/>
              <a:gd name="connsiteX3269" fmla="*/ 394468 w 1223485"/>
              <a:gd name="connsiteY3269" fmla="*/ 203340 h 448608"/>
              <a:gd name="connsiteX3270" fmla="*/ 396068 w 1223485"/>
              <a:gd name="connsiteY3270" fmla="*/ 200673 h 448608"/>
              <a:gd name="connsiteX3271" fmla="*/ 396402 w 1223485"/>
              <a:gd name="connsiteY3271" fmla="*/ 197568 h 448608"/>
              <a:gd name="connsiteX3272" fmla="*/ 395944 w 1223485"/>
              <a:gd name="connsiteY3272" fmla="*/ 194196 h 448608"/>
              <a:gd name="connsiteX3273" fmla="*/ 394982 w 1223485"/>
              <a:gd name="connsiteY3273" fmla="*/ 190900 h 448608"/>
              <a:gd name="connsiteX3274" fmla="*/ 393773 w 1223485"/>
              <a:gd name="connsiteY3274" fmla="*/ 188414 h 448608"/>
              <a:gd name="connsiteX3275" fmla="*/ 392039 w 1223485"/>
              <a:gd name="connsiteY3275" fmla="*/ 186290 h 448608"/>
              <a:gd name="connsiteX3276" fmla="*/ 389744 w 1223485"/>
              <a:gd name="connsiteY3276" fmla="*/ 183909 h 448608"/>
              <a:gd name="connsiteX3277" fmla="*/ 386915 w 1223485"/>
              <a:gd name="connsiteY3277" fmla="*/ 182128 h 448608"/>
              <a:gd name="connsiteX3278" fmla="*/ 380819 w 1223485"/>
              <a:gd name="connsiteY3278" fmla="*/ 180127 h 448608"/>
              <a:gd name="connsiteX3279" fmla="*/ 377609 w 1223485"/>
              <a:gd name="connsiteY3279" fmla="*/ 180308 h 448608"/>
              <a:gd name="connsiteX3280" fmla="*/ 376409 w 1223485"/>
              <a:gd name="connsiteY3280" fmla="*/ 179518 h 448608"/>
              <a:gd name="connsiteX3281" fmla="*/ 375608 w 1223485"/>
              <a:gd name="connsiteY3281" fmla="*/ 178498 h 448608"/>
              <a:gd name="connsiteX3282" fmla="*/ 375932 w 1223485"/>
              <a:gd name="connsiteY3282" fmla="*/ 176498 h 448608"/>
              <a:gd name="connsiteX3283" fmla="*/ 377018 w 1223485"/>
              <a:gd name="connsiteY3283" fmla="*/ 175127 h 448608"/>
              <a:gd name="connsiteX3284" fmla="*/ 378476 w 1223485"/>
              <a:gd name="connsiteY3284" fmla="*/ 174784 h 448608"/>
              <a:gd name="connsiteX3285" fmla="*/ 378657 w 1223485"/>
              <a:gd name="connsiteY3285" fmla="*/ 174003 h 448608"/>
              <a:gd name="connsiteX3286" fmla="*/ 375561 w 1223485"/>
              <a:gd name="connsiteY3286" fmla="*/ 172393 h 448608"/>
              <a:gd name="connsiteX3287" fmla="*/ 372980 w 1223485"/>
              <a:gd name="connsiteY3287" fmla="*/ 170202 h 448608"/>
              <a:gd name="connsiteX3288" fmla="*/ 372170 w 1223485"/>
              <a:gd name="connsiteY3288" fmla="*/ 168888 h 448608"/>
              <a:gd name="connsiteX3289" fmla="*/ 371923 w 1223485"/>
              <a:gd name="connsiteY3289" fmla="*/ 167440 h 448608"/>
              <a:gd name="connsiteX3290" fmla="*/ 371941 w 1223485"/>
              <a:gd name="connsiteY3290" fmla="*/ 164097 h 448608"/>
              <a:gd name="connsiteX3291" fmla="*/ 372684 w 1223485"/>
              <a:gd name="connsiteY3291" fmla="*/ 161982 h 448608"/>
              <a:gd name="connsiteX3292" fmla="*/ 373094 w 1223485"/>
              <a:gd name="connsiteY3292" fmla="*/ 160839 h 448608"/>
              <a:gd name="connsiteX3293" fmla="*/ 373885 w 1223485"/>
              <a:gd name="connsiteY3293" fmla="*/ 157305 h 448608"/>
              <a:gd name="connsiteX3294" fmla="*/ 375571 w 1223485"/>
              <a:gd name="connsiteY3294" fmla="*/ 156229 h 448608"/>
              <a:gd name="connsiteX3295" fmla="*/ 375304 w 1223485"/>
              <a:gd name="connsiteY3295" fmla="*/ 155581 h 448608"/>
              <a:gd name="connsiteX3296" fmla="*/ 374580 w 1223485"/>
              <a:gd name="connsiteY3296" fmla="*/ 155095 h 448608"/>
              <a:gd name="connsiteX3297" fmla="*/ 373532 w 1223485"/>
              <a:gd name="connsiteY3297" fmla="*/ 153933 h 448608"/>
              <a:gd name="connsiteX3298" fmla="*/ 372666 w 1223485"/>
              <a:gd name="connsiteY3298" fmla="*/ 152600 h 448608"/>
              <a:gd name="connsiteX3299" fmla="*/ 370694 w 1223485"/>
              <a:gd name="connsiteY3299" fmla="*/ 150333 h 448608"/>
              <a:gd name="connsiteX3300" fmla="*/ 367217 w 1223485"/>
              <a:gd name="connsiteY3300" fmla="*/ 147609 h 448608"/>
              <a:gd name="connsiteX3301" fmla="*/ 366626 w 1223485"/>
              <a:gd name="connsiteY3301" fmla="*/ 142903 h 448608"/>
              <a:gd name="connsiteX3302" fmla="*/ 366179 w 1223485"/>
              <a:gd name="connsiteY3302" fmla="*/ 135969 h 448608"/>
              <a:gd name="connsiteX3303" fmla="*/ 366465 w 1223485"/>
              <a:gd name="connsiteY3303" fmla="*/ 132817 h 448608"/>
              <a:gd name="connsiteX3304" fmla="*/ 367579 w 1223485"/>
              <a:gd name="connsiteY3304" fmla="*/ 126920 h 448608"/>
              <a:gd name="connsiteX3305" fmla="*/ 369513 w 1223485"/>
              <a:gd name="connsiteY3305" fmla="*/ 125063 h 448608"/>
              <a:gd name="connsiteX3306" fmla="*/ 371046 w 1223485"/>
              <a:gd name="connsiteY3306" fmla="*/ 124549 h 448608"/>
              <a:gd name="connsiteX3307" fmla="*/ 372199 w 1223485"/>
              <a:gd name="connsiteY3307" fmla="*/ 123758 h 448608"/>
              <a:gd name="connsiteX3308" fmla="*/ 371246 w 1223485"/>
              <a:gd name="connsiteY3308" fmla="*/ 123644 h 448608"/>
              <a:gd name="connsiteX3309" fmla="*/ 370427 w 1223485"/>
              <a:gd name="connsiteY3309" fmla="*/ 123939 h 448608"/>
              <a:gd name="connsiteX3310" fmla="*/ 368960 w 1223485"/>
              <a:gd name="connsiteY3310" fmla="*/ 124139 h 448608"/>
              <a:gd name="connsiteX3311" fmla="*/ 370170 w 1223485"/>
              <a:gd name="connsiteY3311" fmla="*/ 118863 h 448608"/>
              <a:gd name="connsiteX3312" fmla="*/ 370713 w 1223485"/>
              <a:gd name="connsiteY3312" fmla="*/ 117338 h 448608"/>
              <a:gd name="connsiteX3313" fmla="*/ 373142 w 1223485"/>
              <a:gd name="connsiteY3313" fmla="*/ 114386 h 448608"/>
              <a:gd name="connsiteX3314" fmla="*/ 375990 w 1223485"/>
              <a:gd name="connsiteY3314" fmla="*/ 111776 h 448608"/>
              <a:gd name="connsiteX3315" fmla="*/ 377190 w 1223485"/>
              <a:gd name="connsiteY3315" fmla="*/ 108699 h 448608"/>
              <a:gd name="connsiteX3316" fmla="*/ 378809 w 1223485"/>
              <a:gd name="connsiteY3316" fmla="*/ 106004 h 448608"/>
              <a:gd name="connsiteX3317" fmla="*/ 385505 w 1223485"/>
              <a:gd name="connsiteY3317" fmla="*/ 103222 h 448608"/>
              <a:gd name="connsiteX3318" fmla="*/ 383095 w 1223485"/>
              <a:gd name="connsiteY3318" fmla="*/ 106709 h 448608"/>
              <a:gd name="connsiteX3319" fmla="*/ 383362 w 1223485"/>
              <a:gd name="connsiteY3319" fmla="*/ 107975 h 448608"/>
              <a:gd name="connsiteX3320" fmla="*/ 383953 w 1223485"/>
              <a:gd name="connsiteY3320" fmla="*/ 109099 h 448608"/>
              <a:gd name="connsiteX3321" fmla="*/ 385686 w 1223485"/>
              <a:gd name="connsiteY3321" fmla="*/ 109890 h 448608"/>
              <a:gd name="connsiteX3322" fmla="*/ 386182 w 1223485"/>
              <a:gd name="connsiteY3322" fmla="*/ 114186 h 448608"/>
              <a:gd name="connsiteX3323" fmla="*/ 388362 w 1223485"/>
              <a:gd name="connsiteY3323" fmla="*/ 116624 h 448608"/>
              <a:gd name="connsiteX3324" fmla="*/ 390554 w 1223485"/>
              <a:gd name="connsiteY3324" fmla="*/ 118853 h 448608"/>
              <a:gd name="connsiteX3325" fmla="*/ 392173 w 1223485"/>
              <a:gd name="connsiteY3325" fmla="*/ 119948 h 448608"/>
              <a:gd name="connsiteX3326" fmla="*/ 393954 w 1223485"/>
              <a:gd name="connsiteY3326" fmla="*/ 121539 h 448608"/>
              <a:gd name="connsiteX3327" fmla="*/ 395201 w 1223485"/>
              <a:gd name="connsiteY3327" fmla="*/ 123015 h 448608"/>
              <a:gd name="connsiteX3328" fmla="*/ 396516 w 1223485"/>
              <a:gd name="connsiteY3328" fmla="*/ 124253 h 448608"/>
              <a:gd name="connsiteX3329" fmla="*/ 398497 w 1223485"/>
              <a:gd name="connsiteY3329" fmla="*/ 125463 h 448608"/>
              <a:gd name="connsiteX3330" fmla="*/ 403860 w 1223485"/>
              <a:gd name="connsiteY3330" fmla="*/ 130616 h 448608"/>
              <a:gd name="connsiteX3331" fmla="*/ 406098 w 1223485"/>
              <a:gd name="connsiteY3331" fmla="*/ 132131 h 448608"/>
              <a:gd name="connsiteX3332" fmla="*/ 407765 w 1223485"/>
              <a:gd name="connsiteY3332" fmla="*/ 133645 h 448608"/>
              <a:gd name="connsiteX3333" fmla="*/ 408946 w 1223485"/>
              <a:gd name="connsiteY3333" fmla="*/ 134179 h 448608"/>
              <a:gd name="connsiteX3334" fmla="*/ 411870 w 1223485"/>
              <a:gd name="connsiteY3334" fmla="*/ 133750 h 448608"/>
              <a:gd name="connsiteX3335" fmla="*/ 420509 w 1223485"/>
              <a:gd name="connsiteY3335" fmla="*/ 130054 h 448608"/>
              <a:gd name="connsiteX3336" fmla="*/ 422062 w 1223485"/>
              <a:gd name="connsiteY3336" fmla="*/ 129816 h 448608"/>
              <a:gd name="connsiteX3337" fmla="*/ 424872 w 1223485"/>
              <a:gd name="connsiteY3337" fmla="*/ 129178 h 448608"/>
              <a:gd name="connsiteX3338" fmla="*/ 429834 w 1223485"/>
              <a:gd name="connsiteY3338" fmla="*/ 129378 h 448608"/>
              <a:gd name="connsiteX3339" fmla="*/ 435083 w 1223485"/>
              <a:gd name="connsiteY3339" fmla="*/ 130635 h 448608"/>
              <a:gd name="connsiteX3340" fmla="*/ 436788 w 1223485"/>
              <a:gd name="connsiteY3340" fmla="*/ 130673 h 448608"/>
              <a:gd name="connsiteX3341" fmla="*/ 438407 w 1223485"/>
              <a:gd name="connsiteY3341" fmla="*/ 129921 h 448608"/>
              <a:gd name="connsiteX3342" fmla="*/ 440655 w 1223485"/>
              <a:gd name="connsiteY3342" fmla="*/ 130140 h 448608"/>
              <a:gd name="connsiteX3343" fmla="*/ 442750 w 1223485"/>
              <a:gd name="connsiteY3343" fmla="*/ 130530 h 448608"/>
              <a:gd name="connsiteX3344" fmla="*/ 443798 w 1223485"/>
              <a:gd name="connsiteY3344" fmla="*/ 130207 h 448608"/>
              <a:gd name="connsiteX3345" fmla="*/ 446846 w 1223485"/>
              <a:gd name="connsiteY3345" fmla="*/ 127511 h 448608"/>
              <a:gd name="connsiteX3346" fmla="*/ 450999 w 1223485"/>
              <a:gd name="connsiteY3346" fmla="*/ 126711 h 448608"/>
              <a:gd name="connsiteX3347" fmla="*/ 452342 w 1223485"/>
              <a:gd name="connsiteY3347" fmla="*/ 124044 h 448608"/>
              <a:gd name="connsiteX3348" fmla="*/ 453380 w 1223485"/>
              <a:gd name="connsiteY3348" fmla="*/ 121530 h 448608"/>
              <a:gd name="connsiteX3349" fmla="*/ 453876 w 1223485"/>
              <a:gd name="connsiteY3349" fmla="*/ 118853 h 448608"/>
              <a:gd name="connsiteX3350" fmla="*/ 455609 w 1223485"/>
              <a:gd name="connsiteY3350" fmla="*/ 117777 h 448608"/>
              <a:gd name="connsiteX3351" fmla="*/ 458038 w 1223485"/>
              <a:gd name="connsiteY3351" fmla="*/ 116843 h 448608"/>
              <a:gd name="connsiteX3352" fmla="*/ 461639 w 1223485"/>
              <a:gd name="connsiteY3352" fmla="*/ 115662 h 448608"/>
              <a:gd name="connsiteX3353" fmla="*/ 474126 w 1223485"/>
              <a:gd name="connsiteY3353" fmla="*/ 115453 h 448608"/>
              <a:gd name="connsiteX3354" fmla="*/ 475336 w 1223485"/>
              <a:gd name="connsiteY3354" fmla="*/ 115967 h 448608"/>
              <a:gd name="connsiteX3355" fmla="*/ 475592 w 1223485"/>
              <a:gd name="connsiteY3355" fmla="*/ 117338 h 448608"/>
              <a:gd name="connsiteX3356" fmla="*/ 475336 w 1223485"/>
              <a:gd name="connsiteY3356" fmla="*/ 118376 h 448608"/>
              <a:gd name="connsiteX3357" fmla="*/ 475831 w 1223485"/>
              <a:gd name="connsiteY3357" fmla="*/ 118996 h 448608"/>
              <a:gd name="connsiteX3358" fmla="*/ 477488 w 1223485"/>
              <a:gd name="connsiteY3358" fmla="*/ 119053 h 448608"/>
              <a:gd name="connsiteX3359" fmla="*/ 479021 w 1223485"/>
              <a:gd name="connsiteY3359" fmla="*/ 119682 h 448608"/>
              <a:gd name="connsiteX3360" fmla="*/ 485241 w 1223485"/>
              <a:gd name="connsiteY3360" fmla="*/ 121834 h 448608"/>
              <a:gd name="connsiteX3361" fmla="*/ 487889 w 1223485"/>
              <a:gd name="connsiteY3361" fmla="*/ 122501 h 448608"/>
              <a:gd name="connsiteX3362" fmla="*/ 489365 w 1223485"/>
              <a:gd name="connsiteY3362" fmla="*/ 122329 h 448608"/>
              <a:gd name="connsiteX3363" fmla="*/ 492280 w 1223485"/>
              <a:gd name="connsiteY3363" fmla="*/ 124253 h 448608"/>
              <a:gd name="connsiteX3364" fmla="*/ 493871 w 1223485"/>
              <a:gd name="connsiteY3364" fmla="*/ 123596 h 448608"/>
              <a:gd name="connsiteX3365" fmla="*/ 495976 w 1223485"/>
              <a:gd name="connsiteY3365" fmla="*/ 122244 h 448608"/>
              <a:gd name="connsiteX3366" fmla="*/ 497977 w 1223485"/>
              <a:gd name="connsiteY3366" fmla="*/ 120425 h 448608"/>
              <a:gd name="connsiteX3367" fmla="*/ 499767 w 1223485"/>
              <a:gd name="connsiteY3367" fmla="*/ 118986 h 448608"/>
              <a:gd name="connsiteX3368" fmla="*/ 502368 w 1223485"/>
              <a:gd name="connsiteY3368" fmla="*/ 118424 h 448608"/>
              <a:gd name="connsiteX3369" fmla="*/ 505739 w 1223485"/>
              <a:gd name="connsiteY3369" fmla="*/ 118500 h 448608"/>
              <a:gd name="connsiteX3370" fmla="*/ 509721 w 1223485"/>
              <a:gd name="connsiteY3370" fmla="*/ 118005 h 448608"/>
              <a:gd name="connsiteX3371" fmla="*/ 512721 w 1223485"/>
              <a:gd name="connsiteY3371" fmla="*/ 117234 h 448608"/>
              <a:gd name="connsiteX3372" fmla="*/ 516074 w 1223485"/>
              <a:gd name="connsiteY3372" fmla="*/ 118510 h 448608"/>
              <a:gd name="connsiteX3373" fmla="*/ 516969 w 1223485"/>
              <a:gd name="connsiteY3373" fmla="*/ 118110 h 448608"/>
              <a:gd name="connsiteX3374" fmla="*/ 517550 w 1223485"/>
              <a:gd name="connsiteY3374" fmla="*/ 116862 h 448608"/>
              <a:gd name="connsiteX3375" fmla="*/ 519284 w 1223485"/>
              <a:gd name="connsiteY3375" fmla="*/ 114129 h 448608"/>
              <a:gd name="connsiteX3376" fmla="*/ 520055 w 1223485"/>
              <a:gd name="connsiteY3376" fmla="*/ 112290 h 448608"/>
              <a:gd name="connsiteX3377" fmla="*/ 520722 w 1223485"/>
              <a:gd name="connsiteY3377" fmla="*/ 108766 h 448608"/>
              <a:gd name="connsiteX3378" fmla="*/ 521189 w 1223485"/>
              <a:gd name="connsiteY3378" fmla="*/ 107928 h 448608"/>
              <a:gd name="connsiteX3379" fmla="*/ 522465 w 1223485"/>
              <a:gd name="connsiteY3379" fmla="*/ 107442 h 448608"/>
              <a:gd name="connsiteX3380" fmla="*/ 523770 w 1223485"/>
              <a:gd name="connsiteY3380" fmla="*/ 106775 h 448608"/>
              <a:gd name="connsiteX3381" fmla="*/ 524113 w 1223485"/>
              <a:gd name="connsiteY3381" fmla="*/ 105718 h 448608"/>
              <a:gd name="connsiteX3382" fmla="*/ 524589 w 1223485"/>
              <a:gd name="connsiteY3382" fmla="*/ 104489 h 448608"/>
              <a:gd name="connsiteX3383" fmla="*/ 524199 w 1223485"/>
              <a:gd name="connsiteY3383" fmla="*/ 103461 h 448608"/>
              <a:gd name="connsiteX3384" fmla="*/ 523456 w 1223485"/>
              <a:gd name="connsiteY3384" fmla="*/ 102594 h 448608"/>
              <a:gd name="connsiteX3385" fmla="*/ 522675 w 1223485"/>
              <a:gd name="connsiteY3385" fmla="*/ 99651 h 448608"/>
              <a:gd name="connsiteX3386" fmla="*/ 522922 w 1223485"/>
              <a:gd name="connsiteY3386" fmla="*/ 98307 h 448608"/>
              <a:gd name="connsiteX3387" fmla="*/ 523408 w 1223485"/>
              <a:gd name="connsiteY3387" fmla="*/ 97307 h 448608"/>
              <a:gd name="connsiteX3388" fmla="*/ 524751 w 1223485"/>
              <a:gd name="connsiteY3388" fmla="*/ 96803 h 448608"/>
              <a:gd name="connsiteX3389" fmla="*/ 528295 w 1223485"/>
              <a:gd name="connsiteY3389" fmla="*/ 94640 h 448608"/>
              <a:gd name="connsiteX3390" fmla="*/ 531438 w 1223485"/>
              <a:gd name="connsiteY3390" fmla="*/ 92107 h 448608"/>
              <a:gd name="connsiteX3391" fmla="*/ 533162 w 1223485"/>
              <a:gd name="connsiteY3391" fmla="*/ 90868 h 448608"/>
              <a:gd name="connsiteX3392" fmla="*/ 533914 w 1223485"/>
              <a:gd name="connsiteY3392" fmla="*/ 90068 h 448608"/>
              <a:gd name="connsiteX3393" fmla="*/ 533962 w 1223485"/>
              <a:gd name="connsiteY3393" fmla="*/ 88906 h 448608"/>
              <a:gd name="connsiteX3394" fmla="*/ 532590 w 1223485"/>
              <a:gd name="connsiteY3394" fmla="*/ 87697 h 448608"/>
              <a:gd name="connsiteX3395" fmla="*/ 531276 w 1223485"/>
              <a:gd name="connsiteY3395" fmla="*/ 87116 h 448608"/>
              <a:gd name="connsiteX3396" fmla="*/ 531180 w 1223485"/>
              <a:gd name="connsiteY3396" fmla="*/ 85715 h 448608"/>
              <a:gd name="connsiteX3397" fmla="*/ 531228 w 1223485"/>
              <a:gd name="connsiteY3397" fmla="*/ 84744 h 448608"/>
              <a:gd name="connsiteX3398" fmla="*/ 531628 w 1223485"/>
              <a:gd name="connsiteY3398" fmla="*/ 83829 h 448608"/>
              <a:gd name="connsiteX3399" fmla="*/ 531428 w 1223485"/>
              <a:gd name="connsiteY3399" fmla="*/ 82943 h 448608"/>
              <a:gd name="connsiteX3400" fmla="*/ 531419 w 1223485"/>
              <a:gd name="connsiteY3400" fmla="*/ 81620 h 448608"/>
              <a:gd name="connsiteX3401" fmla="*/ 532257 w 1223485"/>
              <a:gd name="connsiteY3401" fmla="*/ 80191 h 448608"/>
              <a:gd name="connsiteX3402" fmla="*/ 534190 w 1223485"/>
              <a:gd name="connsiteY3402" fmla="*/ 78076 h 448608"/>
              <a:gd name="connsiteX3403" fmla="*/ 535714 w 1223485"/>
              <a:gd name="connsiteY3403" fmla="*/ 76705 h 448608"/>
              <a:gd name="connsiteX3404" fmla="*/ 537410 w 1223485"/>
              <a:gd name="connsiteY3404" fmla="*/ 77553 h 448608"/>
              <a:gd name="connsiteX3405" fmla="*/ 539382 w 1223485"/>
              <a:gd name="connsiteY3405" fmla="*/ 77162 h 448608"/>
              <a:gd name="connsiteX3406" fmla="*/ 541258 w 1223485"/>
              <a:gd name="connsiteY3406" fmla="*/ 76476 h 448608"/>
              <a:gd name="connsiteX3407" fmla="*/ 542296 w 1223485"/>
              <a:gd name="connsiteY3407" fmla="*/ 73981 h 448608"/>
              <a:gd name="connsiteX3408" fmla="*/ 542458 w 1223485"/>
              <a:gd name="connsiteY3408" fmla="*/ 72790 h 448608"/>
              <a:gd name="connsiteX3409" fmla="*/ 542211 w 1223485"/>
              <a:gd name="connsiteY3409" fmla="*/ 71837 h 448608"/>
              <a:gd name="connsiteX3410" fmla="*/ 542858 w 1223485"/>
              <a:gd name="connsiteY3410" fmla="*/ 68285 h 448608"/>
              <a:gd name="connsiteX3411" fmla="*/ 543020 w 1223485"/>
              <a:gd name="connsiteY3411" fmla="*/ 67770 h 448608"/>
              <a:gd name="connsiteX3412" fmla="*/ 544249 w 1223485"/>
              <a:gd name="connsiteY3412" fmla="*/ 65532 h 448608"/>
              <a:gd name="connsiteX3413" fmla="*/ 544373 w 1223485"/>
              <a:gd name="connsiteY3413" fmla="*/ 64027 h 448608"/>
              <a:gd name="connsiteX3414" fmla="*/ 543677 w 1223485"/>
              <a:gd name="connsiteY3414" fmla="*/ 60531 h 448608"/>
              <a:gd name="connsiteX3415" fmla="*/ 544116 w 1223485"/>
              <a:gd name="connsiteY3415" fmla="*/ 57883 h 448608"/>
              <a:gd name="connsiteX3416" fmla="*/ 544316 w 1223485"/>
              <a:gd name="connsiteY3416" fmla="*/ 52406 h 448608"/>
              <a:gd name="connsiteX3417" fmla="*/ 545049 w 1223485"/>
              <a:gd name="connsiteY3417" fmla="*/ 51425 h 448608"/>
              <a:gd name="connsiteX3418" fmla="*/ 545896 w 1223485"/>
              <a:gd name="connsiteY3418" fmla="*/ 48587 h 448608"/>
              <a:gd name="connsiteX3419" fmla="*/ 547268 w 1223485"/>
              <a:gd name="connsiteY3419" fmla="*/ 45625 h 448608"/>
              <a:gd name="connsiteX3420" fmla="*/ 550040 w 1223485"/>
              <a:gd name="connsiteY3420" fmla="*/ 44015 h 448608"/>
              <a:gd name="connsiteX3421" fmla="*/ 551488 w 1223485"/>
              <a:gd name="connsiteY3421" fmla="*/ 41900 h 448608"/>
              <a:gd name="connsiteX3422" fmla="*/ 552126 w 1223485"/>
              <a:gd name="connsiteY3422" fmla="*/ 41500 h 448608"/>
              <a:gd name="connsiteX3423" fmla="*/ 553078 w 1223485"/>
              <a:gd name="connsiteY3423" fmla="*/ 41481 h 448608"/>
              <a:gd name="connsiteX3424" fmla="*/ 556431 w 1223485"/>
              <a:gd name="connsiteY3424" fmla="*/ 43024 h 448608"/>
              <a:gd name="connsiteX3425" fmla="*/ 559441 w 1223485"/>
              <a:gd name="connsiteY3425" fmla="*/ 41310 h 448608"/>
              <a:gd name="connsiteX3426" fmla="*/ 562165 w 1223485"/>
              <a:gd name="connsiteY3426" fmla="*/ 41110 h 448608"/>
              <a:gd name="connsiteX3427" fmla="*/ 564413 w 1223485"/>
              <a:gd name="connsiteY3427" fmla="*/ 41338 h 448608"/>
              <a:gd name="connsiteX3428" fmla="*/ 565680 w 1223485"/>
              <a:gd name="connsiteY3428" fmla="*/ 42043 h 448608"/>
              <a:gd name="connsiteX3429" fmla="*/ 566928 w 1223485"/>
              <a:gd name="connsiteY3429" fmla="*/ 42548 h 448608"/>
              <a:gd name="connsiteX3430" fmla="*/ 569614 w 1223485"/>
              <a:gd name="connsiteY3430" fmla="*/ 40881 h 448608"/>
              <a:gd name="connsiteX3431" fmla="*/ 570623 w 1223485"/>
              <a:gd name="connsiteY3431" fmla="*/ 41253 h 448608"/>
              <a:gd name="connsiteX3432" fmla="*/ 844972 w 1223485"/>
              <a:gd name="connsiteY3432" fmla="*/ 49949 h 448608"/>
              <a:gd name="connsiteX3433" fmla="*/ 843896 w 1223485"/>
              <a:gd name="connsiteY3433" fmla="*/ 50502 h 448608"/>
              <a:gd name="connsiteX3434" fmla="*/ 842162 w 1223485"/>
              <a:gd name="connsiteY3434" fmla="*/ 50302 h 448608"/>
              <a:gd name="connsiteX3435" fmla="*/ 841972 w 1223485"/>
              <a:gd name="connsiteY3435" fmla="*/ 48949 h 448608"/>
              <a:gd name="connsiteX3436" fmla="*/ 843734 w 1223485"/>
              <a:gd name="connsiteY3436" fmla="*/ 46520 h 448608"/>
              <a:gd name="connsiteX3437" fmla="*/ 844896 w 1223485"/>
              <a:gd name="connsiteY3437" fmla="*/ 43958 h 448608"/>
              <a:gd name="connsiteX3438" fmla="*/ 843658 w 1223485"/>
              <a:gd name="connsiteY3438" fmla="*/ 43320 h 448608"/>
              <a:gd name="connsiteX3439" fmla="*/ 842448 w 1223485"/>
              <a:gd name="connsiteY3439" fmla="*/ 41681 h 448608"/>
              <a:gd name="connsiteX3440" fmla="*/ 842400 w 1223485"/>
              <a:gd name="connsiteY3440" fmla="*/ 39776 h 448608"/>
              <a:gd name="connsiteX3441" fmla="*/ 843391 w 1223485"/>
              <a:gd name="connsiteY3441" fmla="*/ 36252 h 448608"/>
              <a:gd name="connsiteX3442" fmla="*/ 844858 w 1223485"/>
              <a:gd name="connsiteY3442" fmla="*/ 36538 h 448608"/>
              <a:gd name="connsiteX3443" fmla="*/ 846268 w 1223485"/>
              <a:gd name="connsiteY3443" fmla="*/ 38062 h 448608"/>
              <a:gd name="connsiteX3444" fmla="*/ 846848 w 1223485"/>
              <a:gd name="connsiteY3444" fmla="*/ 40919 h 448608"/>
              <a:gd name="connsiteX3445" fmla="*/ 847773 w 1223485"/>
              <a:gd name="connsiteY3445" fmla="*/ 43091 h 448608"/>
              <a:gd name="connsiteX3446" fmla="*/ 845810 w 1223485"/>
              <a:gd name="connsiteY3446" fmla="*/ 46044 h 448608"/>
              <a:gd name="connsiteX3447" fmla="*/ 844972 w 1223485"/>
              <a:gd name="connsiteY3447" fmla="*/ 49949 h 448608"/>
              <a:gd name="connsiteX3448" fmla="*/ 34366 w 1223485"/>
              <a:gd name="connsiteY3448" fmla="*/ 18088 h 448608"/>
              <a:gd name="connsiteX3449" fmla="*/ 37642 w 1223485"/>
              <a:gd name="connsiteY3449" fmla="*/ 18326 h 448608"/>
              <a:gd name="connsiteX3450" fmla="*/ 43729 w 1223485"/>
              <a:gd name="connsiteY3450" fmla="*/ 16878 h 448608"/>
              <a:gd name="connsiteX3451" fmla="*/ 47072 w 1223485"/>
              <a:gd name="connsiteY3451" fmla="*/ 17021 h 448608"/>
              <a:gd name="connsiteX3452" fmla="*/ 50225 w 1223485"/>
              <a:gd name="connsiteY3452" fmla="*/ 18069 h 448608"/>
              <a:gd name="connsiteX3453" fmla="*/ 53025 w 1223485"/>
              <a:gd name="connsiteY3453" fmla="*/ 18669 h 448608"/>
              <a:gd name="connsiteX3454" fmla="*/ 59998 w 1223485"/>
              <a:gd name="connsiteY3454" fmla="*/ 17897 h 448608"/>
              <a:gd name="connsiteX3455" fmla="*/ 61312 w 1223485"/>
              <a:gd name="connsiteY3455" fmla="*/ 18097 h 448608"/>
              <a:gd name="connsiteX3456" fmla="*/ 62569 w 1223485"/>
              <a:gd name="connsiteY3456" fmla="*/ 18697 h 448608"/>
              <a:gd name="connsiteX3457" fmla="*/ 63636 w 1223485"/>
              <a:gd name="connsiteY3457" fmla="*/ 19650 h 448608"/>
              <a:gd name="connsiteX3458" fmla="*/ 66827 w 1223485"/>
              <a:gd name="connsiteY3458" fmla="*/ 23117 h 448608"/>
              <a:gd name="connsiteX3459" fmla="*/ 72218 w 1223485"/>
              <a:gd name="connsiteY3459" fmla="*/ 27384 h 448608"/>
              <a:gd name="connsiteX3460" fmla="*/ 73771 w 1223485"/>
              <a:gd name="connsiteY3460" fmla="*/ 30118 h 448608"/>
              <a:gd name="connsiteX3461" fmla="*/ 74656 w 1223485"/>
              <a:gd name="connsiteY3461" fmla="*/ 33194 h 448608"/>
              <a:gd name="connsiteX3462" fmla="*/ 75219 w 1223485"/>
              <a:gd name="connsiteY3462" fmla="*/ 33909 h 448608"/>
              <a:gd name="connsiteX3463" fmla="*/ 81315 w 1223485"/>
              <a:gd name="connsiteY3463" fmla="*/ 39786 h 448608"/>
              <a:gd name="connsiteX3464" fmla="*/ 81972 w 1223485"/>
              <a:gd name="connsiteY3464" fmla="*/ 42243 h 448608"/>
              <a:gd name="connsiteX3465" fmla="*/ 81115 w 1223485"/>
              <a:gd name="connsiteY3465" fmla="*/ 45644 h 448608"/>
              <a:gd name="connsiteX3466" fmla="*/ 82886 w 1223485"/>
              <a:gd name="connsiteY3466" fmla="*/ 48349 h 448608"/>
              <a:gd name="connsiteX3467" fmla="*/ 88792 w 1223485"/>
              <a:gd name="connsiteY3467" fmla="*/ 50892 h 448608"/>
              <a:gd name="connsiteX3468" fmla="*/ 92278 w 1223485"/>
              <a:gd name="connsiteY3468" fmla="*/ 52740 h 448608"/>
              <a:gd name="connsiteX3469" fmla="*/ 93021 w 1223485"/>
              <a:gd name="connsiteY3469" fmla="*/ 53873 h 448608"/>
              <a:gd name="connsiteX3470" fmla="*/ 93535 w 1223485"/>
              <a:gd name="connsiteY3470" fmla="*/ 55226 h 448608"/>
              <a:gd name="connsiteX3471" fmla="*/ 95469 w 1223485"/>
              <a:gd name="connsiteY3471" fmla="*/ 57226 h 448608"/>
              <a:gd name="connsiteX3472" fmla="*/ 97888 w 1223485"/>
              <a:gd name="connsiteY3472" fmla="*/ 58531 h 448608"/>
              <a:gd name="connsiteX3473" fmla="*/ 105441 w 1223485"/>
              <a:gd name="connsiteY3473" fmla="*/ 61969 h 448608"/>
              <a:gd name="connsiteX3474" fmla="*/ 115348 w 1223485"/>
              <a:gd name="connsiteY3474" fmla="*/ 69151 h 448608"/>
              <a:gd name="connsiteX3475" fmla="*/ 120977 w 1223485"/>
              <a:gd name="connsiteY3475" fmla="*/ 72561 h 448608"/>
              <a:gd name="connsiteX3476" fmla="*/ 125635 w 1223485"/>
              <a:gd name="connsiteY3476" fmla="*/ 77743 h 448608"/>
              <a:gd name="connsiteX3477" fmla="*/ 127321 w 1223485"/>
              <a:gd name="connsiteY3477" fmla="*/ 80220 h 448608"/>
              <a:gd name="connsiteX3478" fmla="*/ 128711 w 1223485"/>
              <a:gd name="connsiteY3478" fmla="*/ 82896 h 448608"/>
              <a:gd name="connsiteX3479" fmla="*/ 131540 w 1223485"/>
              <a:gd name="connsiteY3479" fmla="*/ 86792 h 448608"/>
              <a:gd name="connsiteX3480" fmla="*/ 136350 w 1223485"/>
              <a:gd name="connsiteY3480" fmla="*/ 91602 h 448608"/>
              <a:gd name="connsiteX3481" fmla="*/ 137570 w 1223485"/>
              <a:gd name="connsiteY3481" fmla="*/ 93069 h 448608"/>
              <a:gd name="connsiteX3482" fmla="*/ 138865 w 1223485"/>
              <a:gd name="connsiteY3482" fmla="*/ 95193 h 448608"/>
              <a:gd name="connsiteX3483" fmla="*/ 140360 w 1223485"/>
              <a:gd name="connsiteY3483" fmla="*/ 97164 h 448608"/>
              <a:gd name="connsiteX3484" fmla="*/ 142151 w 1223485"/>
              <a:gd name="connsiteY3484" fmla="*/ 98974 h 448608"/>
              <a:gd name="connsiteX3485" fmla="*/ 144284 w 1223485"/>
              <a:gd name="connsiteY3485" fmla="*/ 100365 h 448608"/>
              <a:gd name="connsiteX3486" fmla="*/ 146465 w 1223485"/>
              <a:gd name="connsiteY3486" fmla="*/ 100812 h 448608"/>
              <a:gd name="connsiteX3487" fmla="*/ 149980 w 1223485"/>
              <a:gd name="connsiteY3487" fmla="*/ 104289 h 448608"/>
              <a:gd name="connsiteX3488" fmla="*/ 151876 w 1223485"/>
              <a:gd name="connsiteY3488" fmla="*/ 105375 h 448608"/>
              <a:gd name="connsiteX3489" fmla="*/ 151581 w 1223485"/>
              <a:gd name="connsiteY3489" fmla="*/ 102651 h 448608"/>
              <a:gd name="connsiteX3490" fmla="*/ 149980 w 1223485"/>
              <a:gd name="connsiteY3490" fmla="*/ 100269 h 448608"/>
              <a:gd name="connsiteX3491" fmla="*/ 150009 w 1223485"/>
              <a:gd name="connsiteY3491" fmla="*/ 98841 h 448608"/>
              <a:gd name="connsiteX3492" fmla="*/ 150285 w 1223485"/>
              <a:gd name="connsiteY3492" fmla="*/ 97555 h 448608"/>
              <a:gd name="connsiteX3493" fmla="*/ 151590 w 1223485"/>
              <a:gd name="connsiteY3493" fmla="*/ 96479 h 448608"/>
              <a:gd name="connsiteX3494" fmla="*/ 153162 w 1223485"/>
              <a:gd name="connsiteY3494" fmla="*/ 96174 h 448608"/>
              <a:gd name="connsiteX3495" fmla="*/ 156114 w 1223485"/>
              <a:gd name="connsiteY3495" fmla="*/ 97164 h 448608"/>
              <a:gd name="connsiteX3496" fmla="*/ 160906 w 1223485"/>
              <a:gd name="connsiteY3496" fmla="*/ 101289 h 448608"/>
              <a:gd name="connsiteX3497" fmla="*/ 162925 w 1223485"/>
              <a:gd name="connsiteY3497" fmla="*/ 103689 h 448608"/>
              <a:gd name="connsiteX3498" fmla="*/ 164439 w 1223485"/>
              <a:gd name="connsiteY3498" fmla="*/ 107004 h 448608"/>
              <a:gd name="connsiteX3499" fmla="*/ 165715 w 1223485"/>
              <a:gd name="connsiteY3499" fmla="*/ 110442 h 448608"/>
              <a:gd name="connsiteX3500" fmla="*/ 167621 w 1223485"/>
              <a:gd name="connsiteY3500" fmla="*/ 112157 h 448608"/>
              <a:gd name="connsiteX3501" fmla="*/ 170249 w 1223485"/>
              <a:gd name="connsiteY3501" fmla="*/ 112757 h 448608"/>
              <a:gd name="connsiteX3502" fmla="*/ 173174 w 1223485"/>
              <a:gd name="connsiteY3502" fmla="*/ 113004 h 448608"/>
              <a:gd name="connsiteX3503" fmla="*/ 175860 w 1223485"/>
              <a:gd name="connsiteY3503" fmla="*/ 114062 h 448608"/>
              <a:gd name="connsiteX3504" fmla="*/ 182146 w 1223485"/>
              <a:gd name="connsiteY3504" fmla="*/ 118824 h 448608"/>
              <a:gd name="connsiteX3505" fmla="*/ 184232 w 1223485"/>
              <a:gd name="connsiteY3505" fmla="*/ 121063 h 448608"/>
              <a:gd name="connsiteX3506" fmla="*/ 185814 w 1223485"/>
              <a:gd name="connsiteY3506" fmla="*/ 123692 h 448608"/>
              <a:gd name="connsiteX3507" fmla="*/ 186899 w 1223485"/>
              <a:gd name="connsiteY3507" fmla="*/ 126806 h 448608"/>
              <a:gd name="connsiteX3508" fmla="*/ 187576 w 1223485"/>
              <a:gd name="connsiteY3508" fmla="*/ 130073 h 448608"/>
              <a:gd name="connsiteX3509" fmla="*/ 187995 w 1223485"/>
              <a:gd name="connsiteY3509" fmla="*/ 130826 h 448608"/>
              <a:gd name="connsiteX3510" fmla="*/ 192033 w 1223485"/>
              <a:gd name="connsiteY3510" fmla="*/ 134769 h 448608"/>
              <a:gd name="connsiteX3511" fmla="*/ 194157 w 1223485"/>
              <a:gd name="connsiteY3511" fmla="*/ 136436 h 448608"/>
              <a:gd name="connsiteX3512" fmla="*/ 196748 w 1223485"/>
              <a:gd name="connsiteY3512" fmla="*/ 137246 h 448608"/>
              <a:gd name="connsiteX3513" fmla="*/ 204321 w 1223485"/>
              <a:gd name="connsiteY3513" fmla="*/ 138131 h 448608"/>
              <a:gd name="connsiteX3514" fmla="*/ 206978 w 1223485"/>
              <a:gd name="connsiteY3514" fmla="*/ 139494 h 448608"/>
              <a:gd name="connsiteX3515" fmla="*/ 209188 w 1223485"/>
              <a:gd name="connsiteY3515" fmla="*/ 141761 h 448608"/>
              <a:gd name="connsiteX3516" fmla="*/ 210112 w 1223485"/>
              <a:gd name="connsiteY3516" fmla="*/ 144066 h 448608"/>
              <a:gd name="connsiteX3517" fmla="*/ 208540 w 1223485"/>
              <a:gd name="connsiteY3517" fmla="*/ 146104 h 448608"/>
              <a:gd name="connsiteX3518" fmla="*/ 202625 w 1223485"/>
              <a:gd name="connsiteY3518" fmla="*/ 149228 h 448608"/>
              <a:gd name="connsiteX3519" fmla="*/ 196310 w 1223485"/>
              <a:gd name="connsiteY3519" fmla="*/ 151390 h 448608"/>
              <a:gd name="connsiteX3520" fmla="*/ 202454 w 1223485"/>
              <a:gd name="connsiteY3520" fmla="*/ 150647 h 448608"/>
              <a:gd name="connsiteX3521" fmla="*/ 205559 w 1223485"/>
              <a:gd name="connsiteY3521" fmla="*/ 149742 h 448608"/>
              <a:gd name="connsiteX3522" fmla="*/ 208416 w 1223485"/>
              <a:gd name="connsiteY3522" fmla="*/ 148333 h 448608"/>
              <a:gd name="connsiteX3523" fmla="*/ 211245 w 1223485"/>
              <a:gd name="connsiteY3523" fmla="*/ 146533 h 448608"/>
              <a:gd name="connsiteX3524" fmla="*/ 215741 w 1223485"/>
              <a:gd name="connsiteY3524" fmla="*/ 144018 h 448608"/>
              <a:gd name="connsiteX3525" fmla="*/ 217408 w 1223485"/>
              <a:gd name="connsiteY3525" fmla="*/ 143503 h 448608"/>
              <a:gd name="connsiteX3526" fmla="*/ 219370 w 1223485"/>
              <a:gd name="connsiteY3526" fmla="*/ 143685 h 448608"/>
              <a:gd name="connsiteX3527" fmla="*/ 221151 w 1223485"/>
              <a:gd name="connsiteY3527" fmla="*/ 144399 h 448608"/>
              <a:gd name="connsiteX3528" fmla="*/ 223818 w 1223485"/>
              <a:gd name="connsiteY3528" fmla="*/ 146866 h 448608"/>
              <a:gd name="connsiteX3529" fmla="*/ 226333 w 1223485"/>
              <a:gd name="connsiteY3529" fmla="*/ 149476 h 448608"/>
              <a:gd name="connsiteX3530" fmla="*/ 228209 w 1223485"/>
              <a:gd name="connsiteY3530" fmla="*/ 152514 h 448608"/>
              <a:gd name="connsiteX3531" fmla="*/ 229381 w 1223485"/>
              <a:gd name="connsiteY3531" fmla="*/ 155896 h 448608"/>
              <a:gd name="connsiteX3532" fmla="*/ 227228 w 1223485"/>
              <a:gd name="connsiteY3532" fmla="*/ 157667 h 448608"/>
              <a:gd name="connsiteX3533" fmla="*/ 224104 w 1223485"/>
              <a:gd name="connsiteY3533" fmla="*/ 158972 h 448608"/>
              <a:gd name="connsiteX3534" fmla="*/ 219808 w 1223485"/>
              <a:gd name="connsiteY3534" fmla="*/ 162239 h 448608"/>
              <a:gd name="connsiteX3535" fmla="*/ 219351 w 1223485"/>
              <a:gd name="connsiteY3535" fmla="*/ 163535 h 448608"/>
              <a:gd name="connsiteX3536" fmla="*/ 220237 w 1223485"/>
              <a:gd name="connsiteY3536" fmla="*/ 164363 h 448608"/>
              <a:gd name="connsiteX3537" fmla="*/ 219189 w 1223485"/>
              <a:gd name="connsiteY3537" fmla="*/ 166764 h 448608"/>
              <a:gd name="connsiteX3538" fmla="*/ 221599 w 1223485"/>
              <a:gd name="connsiteY3538" fmla="*/ 168250 h 448608"/>
              <a:gd name="connsiteX3539" fmla="*/ 221961 w 1223485"/>
              <a:gd name="connsiteY3539" fmla="*/ 169507 h 448608"/>
              <a:gd name="connsiteX3540" fmla="*/ 219875 w 1223485"/>
              <a:gd name="connsiteY3540" fmla="*/ 171307 h 448608"/>
              <a:gd name="connsiteX3541" fmla="*/ 220075 w 1223485"/>
              <a:gd name="connsiteY3541" fmla="*/ 172421 h 448608"/>
              <a:gd name="connsiteX3542" fmla="*/ 222589 w 1223485"/>
              <a:gd name="connsiteY3542" fmla="*/ 177184 h 448608"/>
              <a:gd name="connsiteX3543" fmla="*/ 223790 w 1223485"/>
              <a:gd name="connsiteY3543" fmla="*/ 178270 h 448608"/>
              <a:gd name="connsiteX3544" fmla="*/ 227628 w 1223485"/>
              <a:gd name="connsiteY3544" fmla="*/ 180689 h 448608"/>
              <a:gd name="connsiteX3545" fmla="*/ 233476 w 1223485"/>
              <a:gd name="connsiteY3545" fmla="*/ 183137 h 448608"/>
              <a:gd name="connsiteX3546" fmla="*/ 236715 w 1223485"/>
              <a:gd name="connsiteY3546" fmla="*/ 184261 h 448608"/>
              <a:gd name="connsiteX3547" fmla="*/ 240392 w 1223485"/>
              <a:gd name="connsiteY3547" fmla="*/ 185128 h 448608"/>
              <a:gd name="connsiteX3548" fmla="*/ 241963 w 1223485"/>
              <a:gd name="connsiteY3548" fmla="*/ 185109 h 448608"/>
              <a:gd name="connsiteX3549" fmla="*/ 244716 w 1223485"/>
              <a:gd name="connsiteY3549" fmla="*/ 184709 h 448608"/>
              <a:gd name="connsiteX3550" fmla="*/ 245278 w 1223485"/>
              <a:gd name="connsiteY3550" fmla="*/ 185661 h 448608"/>
              <a:gd name="connsiteX3551" fmla="*/ 246459 w 1223485"/>
              <a:gd name="connsiteY3551" fmla="*/ 190347 h 448608"/>
              <a:gd name="connsiteX3552" fmla="*/ 247031 w 1223485"/>
              <a:gd name="connsiteY3552" fmla="*/ 193319 h 448608"/>
              <a:gd name="connsiteX3553" fmla="*/ 247878 w 1223485"/>
              <a:gd name="connsiteY3553" fmla="*/ 199634 h 448608"/>
              <a:gd name="connsiteX3554" fmla="*/ 248945 w 1223485"/>
              <a:gd name="connsiteY3554" fmla="*/ 202254 h 448608"/>
              <a:gd name="connsiteX3555" fmla="*/ 248878 w 1223485"/>
              <a:gd name="connsiteY3555" fmla="*/ 205454 h 448608"/>
              <a:gd name="connsiteX3556" fmla="*/ 250279 w 1223485"/>
              <a:gd name="connsiteY3556" fmla="*/ 208178 h 448608"/>
              <a:gd name="connsiteX3557" fmla="*/ 253165 w 1223485"/>
              <a:gd name="connsiteY3557" fmla="*/ 209921 h 448608"/>
              <a:gd name="connsiteX3558" fmla="*/ 256222 w 1223485"/>
              <a:gd name="connsiteY3558" fmla="*/ 211341 h 448608"/>
              <a:gd name="connsiteX3559" fmla="*/ 257670 w 1223485"/>
              <a:gd name="connsiteY3559" fmla="*/ 212731 h 448608"/>
              <a:gd name="connsiteX3560" fmla="*/ 257651 w 1223485"/>
              <a:gd name="connsiteY3560" fmla="*/ 214827 h 448608"/>
              <a:gd name="connsiteX3561" fmla="*/ 257156 w 1223485"/>
              <a:gd name="connsiteY3561" fmla="*/ 216484 h 448608"/>
              <a:gd name="connsiteX3562" fmla="*/ 256127 w 1223485"/>
              <a:gd name="connsiteY3562" fmla="*/ 217770 h 448608"/>
              <a:gd name="connsiteX3563" fmla="*/ 252946 w 1223485"/>
              <a:gd name="connsiteY3563" fmla="*/ 220504 h 448608"/>
              <a:gd name="connsiteX3564" fmla="*/ 252374 w 1223485"/>
              <a:gd name="connsiteY3564" fmla="*/ 221685 h 448608"/>
              <a:gd name="connsiteX3565" fmla="*/ 251926 w 1223485"/>
              <a:gd name="connsiteY3565" fmla="*/ 224695 h 448608"/>
              <a:gd name="connsiteX3566" fmla="*/ 252469 w 1223485"/>
              <a:gd name="connsiteY3566" fmla="*/ 226076 h 448608"/>
              <a:gd name="connsiteX3567" fmla="*/ 253746 w 1223485"/>
              <a:gd name="connsiteY3567" fmla="*/ 226152 h 448608"/>
              <a:gd name="connsiteX3568" fmla="*/ 254736 w 1223485"/>
              <a:gd name="connsiteY3568" fmla="*/ 225428 h 448608"/>
              <a:gd name="connsiteX3569" fmla="*/ 258546 w 1223485"/>
              <a:gd name="connsiteY3569" fmla="*/ 221389 h 448608"/>
              <a:gd name="connsiteX3570" fmla="*/ 259575 w 1223485"/>
              <a:gd name="connsiteY3570" fmla="*/ 220685 h 448608"/>
              <a:gd name="connsiteX3571" fmla="*/ 261013 w 1223485"/>
              <a:gd name="connsiteY3571" fmla="*/ 220113 h 448608"/>
              <a:gd name="connsiteX3572" fmla="*/ 262481 w 1223485"/>
              <a:gd name="connsiteY3572" fmla="*/ 219751 h 448608"/>
              <a:gd name="connsiteX3573" fmla="*/ 269443 w 1223485"/>
              <a:gd name="connsiteY3573" fmla="*/ 219723 h 448608"/>
              <a:gd name="connsiteX3574" fmla="*/ 272405 w 1223485"/>
              <a:gd name="connsiteY3574" fmla="*/ 220361 h 448608"/>
              <a:gd name="connsiteX3575" fmla="*/ 275025 w 1223485"/>
              <a:gd name="connsiteY3575" fmla="*/ 221675 h 448608"/>
              <a:gd name="connsiteX3576" fmla="*/ 277339 w 1223485"/>
              <a:gd name="connsiteY3576" fmla="*/ 223323 h 448608"/>
              <a:gd name="connsiteX3577" fmla="*/ 285826 w 1223485"/>
              <a:gd name="connsiteY3577" fmla="*/ 233848 h 448608"/>
              <a:gd name="connsiteX3578" fmla="*/ 289703 w 1223485"/>
              <a:gd name="connsiteY3578" fmla="*/ 239658 h 448608"/>
              <a:gd name="connsiteX3579" fmla="*/ 290007 w 1223485"/>
              <a:gd name="connsiteY3579" fmla="*/ 241106 h 448608"/>
              <a:gd name="connsiteX3580" fmla="*/ 290074 w 1223485"/>
              <a:gd name="connsiteY3580" fmla="*/ 242611 h 448608"/>
              <a:gd name="connsiteX3581" fmla="*/ 289417 w 1223485"/>
              <a:gd name="connsiteY3581" fmla="*/ 243773 h 448608"/>
              <a:gd name="connsiteX3582" fmla="*/ 285892 w 1223485"/>
              <a:gd name="connsiteY3582" fmla="*/ 247745 h 448608"/>
              <a:gd name="connsiteX3583" fmla="*/ 285445 w 1223485"/>
              <a:gd name="connsiteY3583" fmla="*/ 248841 h 448608"/>
              <a:gd name="connsiteX3584" fmla="*/ 284350 w 1223485"/>
              <a:gd name="connsiteY3584" fmla="*/ 253165 h 448608"/>
              <a:gd name="connsiteX3585" fmla="*/ 284550 w 1223485"/>
              <a:gd name="connsiteY3585" fmla="*/ 256280 h 448608"/>
              <a:gd name="connsiteX3586" fmla="*/ 285721 w 1223485"/>
              <a:gd name="connsiteY3586" fmla="*/ 257585 h 448608"/>
              <a:gd name="connsiteX3587" fmla="*/ 286664 w 1223485"/>
              <a:gd name="connsiteY3587" fmla="*/ 259004 h 448608"/>
              <a:gd name="connsiteX3588" fmla="*/ 286588 w 1223485"/>
              <a:gd name="connsiteY3588" fmla="*/ 260290 h 448608"/>
              <a:gd name="connsiteX3589" fmla="*/ 284264 w 1223485"/>
              <a:gd name="connsiteY3589" fmla="*/ 266690 h 448608"/>
              <a:gd name="connsiteX3590" fmla="*/ 284026 w 1223485"/>
              <a:gd name="connsiteY3590" fmla="*/ 267786 h 448608"/>
              <a:gd name="connsiteX3591" fmla="*/ 285492 w 1223485"/>
              <a:gd name="connsiteY3591" fmla="*/ 278197 h 448608"/>
              <a:gd name="connsiteX3592" fmla="*/ 285597 w 1223485"/>
              <a:gd name="connsiteY3592" fmla="*/ 281016 h 448608"/>
              <a:gd name="connsiteX3593" fmla="*/ 285302 w 1223485"/>
              <a:gd name="connsiteY3593" fmla="*/ 284588 h 448608"/>
              <a:gd name="connsiteX3594" fmla="*/ 285512 w 1223485"/>
              <a:gd name="connsiteY3594" fmla="*/ 290341 h 448608"/>
              <a:gd name="connsiteX3595" fmla="*/ 283607 w 1223485"/>
              <a:gd name="connsiteY3595" fmla="*/ 308134 h 448608"/>
              <a:gd name="connsiteX3596" fmla="*/ 283254 w 1223485"/>
              <a:gd name="connsiteY3596" fmla="*/ 309191 h 448608"/>
              <a:gd name="connsiteX3597" fmla="*/ 281797 w 1223485"/>
              <a:gd name="connsiteY3597" fmla="*/ 311915 h 448608"/>
              <a:gd name="connsiteX3598" fmla="*/ 279882 w 1223485"/>
              <a:gd name="connsiteY3598" fmla="*/ 311896 h 448608"/>
              <a:gd name="connsiteX3599" fmla="*/ 278330 w 1223485"/>
              <a:gd name="connsiteY3599" fmla="*/ 311420 h 448608"/>
              <a:gd name="connsiteX3600" fmla="*/ 277253 w 1223485"/>
              <a:gd name="connsiteY3600" fmla="*/ 310382 h 448608"/>
              <a:gd name="connsiteX3601" fmla="*/ 276653 w 1223485"/>
              <a:gd name="connsiteY3601" fmla="*/ 309096 h 448608"/>
              <a:gd name="connsiteX3602" fmla="*/ 275777 w 1223485"/>
              <a:gd name="connsiteY3602" fmla="*/ 308038 h 448608"/>
              <a:gd name="connsiteX3603" fmla="*/ 271148 w 1223485"/>
              <a:gd name="connsiteY3603" fmla="*/ 304752 h 448608"/>
              <a:gd name="connsiteX3604" fmla="*/ 269938 w 1223485"/>
              <a:gd name="connsiteY3604" fmla="*/ 305295 h 448608"/>
              <a:gd name="connsiteX3605" fmla="*/ 265233 w 1223485"/>
              <a:gd name="connsiteY3605" fmla="*/ 309372 h 448608"/>
              <a:gd name="connsiteX3606" fmla="*/ 263985 w 1223485"/>
              <a:gd name="connsiteY3606" fmla="*/ 309972 h 448608"/>
              <a:gd name="connsiteX3607" fmla="*/ 262414 w 1223485"/>
              <a:gd name="connsiteY3607" fmla="*/ 309477 h 448608"/>
              <a:gd name="connsiteX3608" fmla="*/ 259937 w 1223485"/>
              <a:gd name="connsiteY3608" fmla="*/ 308258 h 448608"/>
              <a:gd name="connsiteX3609" fmla="*/ 252174 w 1223485"/>
              <a:gd name="connsiteY3609" fmla="*/ 303971 h 448608"/>
              <a:gd name="connsiteX3610" fmla="*/ 251698 w 1223485"/>
              <a:gd name="connsiteY3610" fmla="*/ 305343 h 448608"/>
              <a:gd name="connsiteX3611" fmla="*/ 251593 w 1223485"/>
              <a:gd name="connsiteY3611" fmla="*/ 307200 h 448608"/>
              <a:gd name="connsiteX3612" fmla="*/ 253136 w 1223485"/>
              <a:gd name="connsiteY3612" fmla="*/ 311868 h 448608"/>
              <a:gd name="connsiteX3613" fmla="*/ 253355 w 1223485"/>
              <a:gd name="connsiteY3613" fmla="*/ 313906 h 448608"/>
              <a:gd name="connsiteX3614" fmla="*/ 251946 w 1223485"/>
              <a:gd name="connsiteY3614" fmla="*/ 314306 h 448608"/>
              <a:gd name="connsiteX3615" fmla="*/ 251155 w 1223485"/>
              <a:gd name="connsiteY3615" fmla="*/ 314220 h 448608"/>
              <a:gd name="connsiteX3616" fmla="*/ 247926 w 1223485"/>
              <a:gd name="connsiteY3616" fmla="*/ 311515 h 448608"/>
              <a:gd name="connsiteX3617" fmla="*/ 244945 w 1223485"/>
              <a:gd name="connsiteY3617" fmla="*/ 308515 h 448608"/>
              <a:gd name="connsiteX3618" fmla="*/ 241563 w 1223485"/>
              <a:gd name="connsiteY3618" fmla="*/ 304457 h 448608"/>
              <a:gd name="connsiteX3619" fmla="*/ 239087 w 1223485"/>
              <a:gd name="connsiteY3619" fmla="*/ 302533 h 448608"/>
              <a:gd name="connsiteX3620" fmla="*/ 236858 w 1223485"/>
              <a:gd name="connsiteY3620" fmla="*/ 300380 h 448608"/>
              <a:gd name="connsiteX3621" fmla="*/ 230571 w 1223485"/>
              <a:gd name="connsiteY3621" fmla="*/ 292208 h 448608"/>
              <a:gd name="connsiteX3622" fmla="*/ 228933 w 1223485"/>
              <a:gd name="connsiteY3622" fmla="*/ 290960 h 448608"/>
              <a:gd name="connsiteX3623" fmla="*/ 219189 w 1223485"/>
              <a:gd name="connsiteY3623" fmla="*/ 285197 h 448608"/>
              <a:gd name="connsiteX3624" fmla="*/ 217227 w 1223485"/>
              <a:gd name="connsiteY3624" fmla="*/ 283826 h 448608"/>
              <a:gd name="connsiteX3625" fmla="*/ 214732 w 1223485"/>
              <a:gd name="connsiteY3625" fmla="*/ 281445 h 448608"/>
              <a:gd name="connsiteX3626" fmla="*/ 212055 w 1223485"/>
              <a:gd name="connsiteY3626" fmla="*/ 279320 h 448608"/>
              <a:gd name="connsiteX3627" fmla="*/ 206178 w 1223485"/>
              <a:gd name="connsiteY3627" fmla="*/ 275977 h 448608"/>
              <a:gd name="connsiteX3628" fmla="*/ 195986 w 1223485"/>
              <a:gd name="connsiteY3628" fmla="*/ 267500 h 448608"/>
              <a:gd name="connsiteX3629" fmla="*/ 191557 w 1223485"/>
              <a:gd name="connsiteY3629" fmla="*/ 262633 h 448608"/>
              <a:gd name="connsiteX3630" fmla="*/ 186633 w 1223485"/>
              <a:gd name="connsiteY3630" fmla="*/ 254784 h 448608"/>
              <a:gd name="connsiteX3631" fmla="*/ 185023 w 1223485"/>
              <a:gd name="connsiteY3631" fmla="*/ 252784 h 448608"/>
              <a:gd name="connsiteX3632" fmla="*/ 176746 w 1223485"/>
              <a:gd name="connsiteY3632" fmla="*/ 246897 h 448608"/>
              <a:gd name="connsiteX3633" fmla="*/ 172231 w 1223485"/>
              <a:gd name="connsiteY3633" fmla="*/ 243335 h 448608"/>
              <a:gd name="connsiteX3634" fmla="*/ 170345 w 1223485"/>
              <a:gd name="connsiteY3634" fmla="*/ 241287 h 448608"/>
              <a:gd name="connsiteX3635" fmla="*/ 165954 w 1223485"/>
              <a:gd name="connsiteY3635" fmla="*/ 234153 h 448608"/>
              <a:gd name="connsiteX3636" fmla="*/ 164668 w 1223485"/>
              <a:gd name="connsiteY3636" fmla="*/ 231753 h 448608"/>
              <a:gd name="connsiteX3637" fmla="*/ 163049 w 1223485"/>
              <a:gd name="connsiteY3637" fmla="*/ 229629 h 448608"/>
              <a:gd name="connsiteX3638" fmla="*/ 160391 w 1223485"/>
              <a:gd name="connsiteY3638" fmla="*/ 227905 h 448608"/>
              <a:gd name="connsiteX3639" fmla="*/ 158048 w 1223485"/>
              <a:gd name="connsiteY3639" fmla="*/ 225885 h 448608"/>
              <a:gd name="connsiteX3640" fmla="*/ 153400 w 1223485"/>
              <a:gd name="connsiteY3640" fmla="*/ 219437 h 448608"/>
              <a:gd name="connsiteX3641" fmla="*/ 151933 w 1223485"/>
              <a:gd name="connsiteY3641" fmla="*/ 216865 h 448608"/>
              <a:gd name="connsiteX3642" fmla="*/ 150828 w 1223485"/>
              <a:gd name="connsiteY3642" fmla="*/ 214084 h 448608"/>
              <a:gd name="connsiteX3643" fmla="*/ 151028 w 1223485"/>
              <a:gd name="connsiteY3643" fmla="*/ 208512 h 448608"/>
              <a:gd name="connsiteX3644" fmla="*/ 141170 w 1223485"/>
              <a:gd name="connsiteY3644" fmla="*/ 191643 h 448608"/>
              <a:gd name="connsiteX3645" fmla="*/ 138693 w 1223485"/>
              <a:gd name="connsiteY3645" fmla="*/ 186385 h 448608"/>
              <a:gd name="connsiteX3646" fmla="*/ 136397 w 1223485"/>
              <a:gd name="connsiteY3646" fmla="*/ 179089 h 448608"/>
              <a:gd name="connsiteX3647" fmla="*/ 135893 w 1223485"/>
              <a:gd name="connsiteY3647" fmla="*/ 178356 h 448608"/>
              <a:gd name="connsiteX3648" fmla="*/ 130511 w 1223485"/>
              <a:gd name="connsiteY3648" fmla="*/ 171821 h 448608"/>
              <a:gd name="connsiteX3649" fmla="*/ 128616 w 1223485"/>
              <a:gd name="connsiteY3649" fmla="*/ 169726 h 448608"/>
              <a:gd name="connsiteX3650" fmla="*/ 126311 w 1223485"/>
              <a:gd name="connsiteY3650" fmla="*/ 167764 h 448608"/>
              <a:gd name="connsiteX3651" fmla="*/ 124434 w 1223485"/>
              <a:gd name="connsiteY3651" fmla="*/ 165468 h 448608"/>
              <a:gd name="connsiteX3652" fmla="*/ 120719 w 1223485"/>
              <a:gd name="connsiteY3652" fmla="*/ 158010 h 448608"/>
              <a:gd name="connsiteX3653" fmla="*/ 119339 w 1223485"/>
              <a:gd name="connsiteY3653" fmla="*/ 155943 h 448608"/>
              <a:gd name="connsiteX3654" fmla="*/ 117405 w 1223485"/>
              <a:gd name="connsiteY3654" fmla="*/ 154419 h 448608"/>
              <a:gd name="connsiteX3655" fmla="*/ 110375 w 1223485"/>
              <a:gd name="connsiteY3655" fmla="*/ 151600 h 448608"/>
              <a:gd name="connsiteX3656" fmla="*/ 107756 w 1223485"/>
              <a:gd name="connsiteY3656" fmla="*/ 150028 h 448608"/>
              <a:gd name="connsiteX3657" fmla="*/ 105689 w 1223485"/>
              <a:gd name="connsiteY3657" fmla="*/ 147799 h 448608"/>
              <a:gd name="connsiteX3658" fmla="*/ 104422 w 1223485"/>
              <a:gd name="connsiteY3658" fmla="*/ 144951 h 448608"/>
              <a:gd name="connsiteX3659" fmla="*/ 103032 w 1223485"/>
              <a:gd name="connsiteY3659" fmla="*/ 138912 h 448608"/>
              <a:gd name="connsiteX3660" fmla="*/ 99707 w 1223485"/>
              <a:gd name="connsiteY3660" fmla="*/ 129740 h 448608"/>
              <a:gd name="connsiteX3661" fmla="*/ 95993 w 1223485"/>
              <a:gd name="connsiteY3661" fmla="*/ 117453 h 448608"/>
              <a:gd name="connsiteX3662" fmla="*/ 93478 w 1223485"/>
              <a:gd name="connsiteY3662" fmla="*/ 111947 h 448608"/>
              <a:gd name="connsiteX3663" fmla="*/ 90611 w 1223485"/>
              <a:gd name="connsiteY3663" fmla="*/ 107623 h 448608"/>
              <a:gd name="connsiteX3664" fmla="*/ 89773 w 1223485"/>
              <a:gd name="connsiteY3664" fmla="*/ 106623 h 448608"/>
              <a:gd name="connsiteX3665" fmla="*/ 77009 w 1223485"/>
              <a:gd name="connsiteY3665" fmla="*/ 98841 h 448608"/>
              <a:gd name="connsiteX3666" fmla="*/ 74828 w 1223485"/>
              <a:gd name="connsiteY3666" fmla="*/ 97688 h 448608"/>
              <a:gd name="connsiteX3667" fmla="*/ 72514 w 1223485"/>
              <a:gd name="connsiteY3667" fmla="*/ 97003 h 448608"/>
              <a:gd name="connsiteX3668" fmla="*/ 69209 w 1223485"/>
              <a:gd name="connsiteY3668" fmla="*/ 96507 h 448608"/>
              <a:gd name="connsiteX3669" fmla="*/ 66684 w 1223485"/>
              <a:gd name="connsiteY3669" fmla="*/ 94497 h 448608"/>
              <a:gd name="connsiteX3670" fmla="*/ 65656 w 1223485"/>
              <a:gd name="connsiteY3670" fmla="*/ 90887 h 448608"/>
              <a:gd name="connsiteX3671" fmla="*/ 65075 w 1223485"/>
              <a:gd name="connsiteY3671" fmla="*/ 86049 h 448608"/>
              <a:gd name="connsiteX3672" fmla="*/ 64446 w 1223485"/>
              <a:gd name="connsiteY3672" fmla="*/ 83163 h 448608"/>
              <a:gd name="connsiteX3673" fmla="*/ 63751 w 1223485"/>
              <a:gd name="connsiteY3673" fmla="*/ 81524 h 448608"/>
              <a:gd name="connsiteX3674" fmla="*/ 58417 w 1223485"/>
              <a:gd name="connsiteY3674" fmla="*/ 78105 h 448608"/>
              <a:gd name="connsiteX3675" fmla="*/ 56321 w 1223485"/>
              <a:gd name="connsiteY3675" fmla="*/ 75400 h 448608"/>
              <a:gd name="connsiteX3676" fmla="*/ 54578 w 1223485"/>
              <a:gd name="connsiteY3676" fmla="*/ 72419 h 448608"/>
              <a:gd name="connsiteX3677" fmla="*/ 52987 w 1223485"/>
              <a:gd name="connsiteY3677" fmla="*/ 70113 h 448608"/>
              <a:gd name="connsiteX3678" fmla="*/ 47120 w 1223485"/>
              <a:gd name="connsiteY3678" fmla="*/ 62151 h 448608"/>
              <a:gd name="connsiteX3679" fmla="*/ 45110 w 1223485"/>
              <a:gd name="connsiteY3679" fmla="*/ 60065 h 448608"/>
              <a:gd name="connsiteX3680" fmla="*/ 42624 w 1223485"/>
              <a:gd name="connsiteY3680" fmla="*/ 58607 h 448608"/>
              <a:gd name="connsiteX3681" fmla="*/ 35261 w 1223485"/>
              <a:gd name="connsiteY3681" fmla="*/ 57064 h 448608"/>
              <a:gd name="connsiteX3682" fmla="*/ 33099 w 1223485"/>
              <a:gd name="connsiteY3682" fmla="*/ 55740 h 448608"/>
              <a:gd name="connsiteX3683" fmla="*/ 29527 w 1223485"/>
              <a:gd name="connsiteY3683" fmla="*/ 51216 h 448608"/>
              <a:gd name="connsiteX3684" fmla="*/ 27365 w 1223485"/>
              <a:gd name="connsiteY3684" fmla="*/ 48911 h 448608"/>
              <a:gd name="connsiteX3685" fmla="*/ 20888 w 1223485"/>
              <a:gd name="connsiteY3685" fmla="*/ 43834 h 448608"/>
              <a:gd name="connsiteX3686" fmla="*/ 9944 w 1223485"/>
              <a:gd name="connsiteY3686" fmla="*/ 33214 h 448608"/>
              <a:gd name="connsiteX3687" fmla="*/ 7705 w 1223485"/>
              <a:gd name="connsiteY3687" fmla="*/ 30566 h 448608"/>
              <a:gd name="connsiteX3688" fmla="*/ 6029 w 1223485"/>
              <a:gd name="connsiteY3688" fmla="*/ 27804 h 448608"/>
              <a:gd name="connsiteX3689" fmla="*/ 4667 w 1223485"/>
              <a:gd name="connsiteY3689" fmla="*/ 24841 h 448608"/>
              <a:gd name="connsiteX3690" fmla="*/ 0 w 1223485"/>
              <a:gd name="connsiteY3690" fmla="*/ 16631 h 448608"/>
              <a:gd name="connsiteX3691" fmla="*/ 381 w 1223485"/>
              <a:gd name="connsiteY3691" fmla="*/ 14973 h 448608"/>
              <a:gd name="connsiteX3692" fmla="*/ 1076 w 1223485"/>
              <a:gd name="connsiteY3692" fmla="*/ 13249 h 448608"/>
              <a:gd name="connsiteX3693" fmla="*/ 971 w 1223485"/>
              <a:gd name="connsiteY3693" fmla="*/ 11820 h 448608"/>
              <a:gd name="connsiteX3694" fmla="*/ 457 w 1223485"/>
              <a:gd name="connsiteY3694" fmla="*/ 10411 h 448608"/>
              <a:gd name="connsiteX3695" fmla="*/ 562 w 1223485"/>
              <a:gd name="connsiteY3695" fmla="*/ 9144 h 448608"/>
              <a:gd name="connsiteX3696" fmla="*/ 1952 w 1223485"/>
              <a:gd name="connsiteY3696" fmla="*/ 8391 h 448608"/>
              <a:gd name="connsiteX3697" fmla="*/ 5067 w 1223485"/>
              <a:gd name="connsiteY3697" fmla="*/ 7429 h 448608"/>
              <a:gd name="connsiteX3698" fmla="*/ 8296 w 1223485"/>
              <a:gd name="connsiteY3698" fmla="*/ 7544 h 448608"/>
              <a:gd name="connsiteX3699" fmla="*/ 11287 w 1223485"/>
              <a:gd name="connsiteY3699" fmla="*/ 7953 h 448608"/>
              <a:gd name="connsiteX3700" fmla="*/ 14182 w 1223485"/>
              <a:gd name="connsiteY3700" fmla="*/ 8744 h 448608"/>
              <a:gd name="connsiteX3701" fmla="*/ 16964 w 1223485"/>
              <a:gd name="connsiteY3701" fmla="*/ 10468 h 448608"/>
              <a:gd name="connsiteX3702" fmla="*/ 21936 w 1223485"/>
              <a:gd name="connsiteY3702" fmla="*/ 14830 h 448608"/>
              <a:gd name="connsiteX3703" fmla="*/ 24765 w 1223485"/>
              <a:gd name="connsiteY3703" fmla="*/ 16345 h 448608"/>
              <a:gd name="connsiteX3704" fmla="*/ 27908 w 1223485"/>
              <a:gd name="connsiteY3704" fmla="*/ 17078 h 448608"/>
              <a:gd name="connsiteX3705" fmla="*/ 34366 w 1223485"/>
              <a:gd name="connsiteY3705" fmla="*/ 18088 h 448608"/>
              <a:gd name="connsiteX3706" fmla="*/ 4143 w 1223485"/>
              <a:gd name="connsiteY3706" fmla="*/ 2534 h 448608"/>
              <a:gd name="connsiteX3707" fmla="*/ 3620 w 1223485"/>
              <a:gd name="connsiteY3707" fmla="*/ 3286 h 448608"/>
              <a:gd name="connsiteX3708" fmla="*/ 2028 w 1223485"/>
              <a:gd name="connsiteY3708" fmla="*/ 2895 h 448608"/>
              <a:gd name="connsiteX3709" fmla="*/ 276 w 1223485"/>
              <a:gd name="connsiteY3709" fmla="*/ 467 h 448608"/>
              <a:gd name="connsiteX3710" fmla="*/ 924 w 1223485"/>
              <a:gd name="connsiteY3710" fmla="*/ 0 h 448608"/>
              <a:gd name="connsiteX3711" fmla="*/ 2000 w 1223485"/>
              <a:gd name="connsiteY3711" fmla="*/ 248 h 448608"/>
              <a:gd name="connsiteX3712" fmla="*/ 4057 w 1223485"/>
              <a:gd name="connsiteY3712" fmla="*/ 810 h 448608"/>
              <a:gd name="connsiteX3713" fmla="*/ 4238 w 1223485"/>
              <a:gd name="connsiteY3713" fmla="*/ 1714 h 448608"/>
              <a:gd name="connsiteX3714" fmla="*/ 4143 w 1223485"/>
              <a:gd name="connsiteY3714" fmla="*/ 2534 h 448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</a:cxnLst>
            <a:rect l="l" t="t" r="r" b="b"/>
            <a:pathLst>
              <a:path w="1223485" h="448608">
                <a:moveTo>
                  <a:pt x="741588" y="448599"/>
                </a:moveTo>
                <a:lnTo>
                  <a:pt x="739101" y="448608"/>
                </a:lnTo>
                <a:lnTo>
                  <a:pt x="738301" y="448323"/>
                </a:lnTo>
                <a:lnTo>
                  <a:pt x="738101" y="445941"/>
                </a:lnTo>
                <a:lnTo>
                  <a:pt x="738835" y="444608"/>
                </a:lnTo>
                <a:lnTo>
                  <a:pt x="744598" y="442893"/>
                </a:lnTo>
                <a:lnTo>
                  <a:pt x="746846" y="441312"/>
                </a:lnTo>
                <a:lnTo>
                  <a:pt x="750046" y="438026"/>
                </a:lnTo>
                <a:lnTo>
                  <a:pt x="752027" y="437169"/>
                </a:lnTo>
                <a:lnTo>
                  <a:pt x="752532" y="436797"/>
                </a:lnTo>
                <a:lnTo>
                  <a:pt x="752875" y="436864"/>
                </a:lnTo>
                <a:lnTo>
                  <a:pt x="753189" y="439369"/>
                </a:lnTo>
                <a:lnTo>
                  <a:pt x="753989" y="440855"/>
                </a:lnTo>
                <a:lnTo>
                  <a:pt x="754132" y="441636"/>
                </a:lnTo>
                <a:lnTo>
                  <a:pt x="751255" y="442903"/>
                </a:lnTo>
                <a:lnTo>
                  <a:pt x="748684" y="445818"/>
                </a:lnTo>
                <a:lnTo>
                  <a:pt x="743083" y="447723"/>
                </a:lnTo>
                <a:lnTo>
                  <a:pt x="741588" y="448599"/>
                </a:lnTo>
                <a:close/>
                <a:moveTo>
                  <a:pt x="713098" y="439979"/>
                </a:moveTo>
                <a:lnTo>
                  <a:pt x="711765" y="440303"/>
                </a:lnTo>
                <a:lnTo>
                  <a:pt x="708898" y="439521"/>
                </a:lnTo>
                <a:lnTo>
                  <a:pt x="708317" y="439045"/>
                </a:lnTo>
                <a:lnTo>
                  <a:pt x="710774" y="437740"/>
                </a:lnTo>
                <a:lnTo>
                  <a:pt x="712660" y="435893"/>
                </a:lnTo>
                <a:lnTo>
                  <a:pt x="714860" y="435731"/>
                </a:lnTo>
                <a:lnTo>
                  <a:pt x="716166" y="436111"/>
                </a:lnTo>
                <a:lnTo>
                  <a:pt x="715718" y="438312"/>
                </a:lnTo>
                <a:lnTo>
                  <a:pt x="713098" y="439979"/>
                </a:lnTo>
                <a:close/>
                <a:moveTo>
                  <a:pt x="754075" y="432206"/>
                </a:moveTo>
                <a:lnTo>
                  <a:pt x="751665" y="433149"/>
                </a:lnTo>
                <a:lnTo>
                  <a:pt x="751656" y="431168"/>
                </a:lnTo>
                <a:lnTo>
                  <a:pt x="753513" y="428663"/>
                </a:lnTo>
                <a:lnTo>
                  <a:pt x="755209" y="427815"/>
                </a:lnTo>
                <a:lnTo>
                  <a:pt x="756152" y="428815"/>
                </a:lnTo>
                <a:lnTo>
                  <a:pt x="756237" y="429273"/>
                </a:lnTo>
                <a:lnTo>
                  <a:pt x="753780" y="430168"/>
                </a:lnTo>
                <a:lnTo>
                  <a:pt x="754075" y="432206"/>
                </a:lnTo>
                <a:close/>
                <a:moveTo>
                  <a:pt x="663092" y="407194"/>
                </a:moveTo>
                <a:lnTo>
                  <a:pt x="664302" y="408403"/>
                </a:lnTo>
                <a:lnTo>
                  <a:pt x="668674" y="410737"/>
                </a:lnTo>
                <a:lnTo>
                  <a:pt x="669388" y="411718"/>
                </a:lnTo>
                <a:lnTo>
                  <a:pt x="669664" y="413337"/>
                </a:lnTo>
                <a:lnTo>
                  <a:pt x="670540" y="414538"/>
                </a:lnTo>
                <a:lnTo>
                  <a:pt x="672512" y="414728"/>
                </a:lnTo>
                <a:lnTo>
                  <a:pt x="674618" y="414480"/>
                </a:lnTo>
                <a:lnTo>
                  <a:pt x="676227" y="415252"/>
                </a:lnTo>
                <a:lnTo>
                  <a:pt x="677618" y="416462"/>
                </a:lnTo>
                <a:lnTo>
                  <a:pt x="679675" y="418814"/>
                </a:lnTo>
                <a:lnTo>
                  <a:pt x="681485" y="421414"/>
                </a:lnTo>
                <a:lnTo>
                  <a:pt x="683733" y="422872"/>
                </a:lnTo>
                <a:lnTo>
                  <a:pt x="685019" y="425044"/>
                </a:lnTo>
                <a:lnTo>
                  <a:pt x="684266" y="426958"/>
                </a:lnTo>
                <a:lnTo>
                  <a:pt x="681418" y="429606"/>
                </a:lnTo>
                <a:lnTo>
                  <a:pt x="679885" y="430178"/>
                </a:lnTo>
                <a:lnTo>
                  <a:pt x="677780" y="430387"/>
                </a:lnTo>
                <a:lnTo>
                  <a:pt x="674503" y="431968"/>
                </a:lnTo>
                <a:lnTo>
                  <a:pt x="673303" y="431149"/>
                </a:lnTo>
                <a:lnTo>
                  <a:pt x="669588" y="430578"/>
                </a:lnTo>
                <a:lnTo>
                  <a:pt x="666626" y="429435"/>
                </a:lnTo>
                <a:lnTo>
                  <a:pt x="664140" y="427349"/>
                </a:lnTo>
                <a:lnTo>
                  <a:pt x="662711" y="425110"/>
                </a:lnTo>
                <a:lnTo>
                  <a:pt x="660902" y="423129"/>
                </a:lnTo>
                <a:lnTo>
                  <a:pt x="657749" y="421805"/>
                </a:lnTo>
                <a:lnTo>
                  <a:pt x="652091" y="417919"/>
                </a:lnTo>
                <a:lnTo>
                  <a:pt x="648595" y="417566"/>
                </a:lnTo>
                <a:lnTo>
                  <a:pt x="647166" y="417852"/>
                </a:lnTo>
                <a:lnTo>
                  <a:pt x="645728" y="417871"/>
                </a:lnTo>
                <a:lnTo>
                  <a:pt x="638317" y="416128"/>
                </a:lnTo>
                <a:lnTo>
                  <a:pt x="637165" y="415109"/>
                </a:lnTo>
                <a:lnTo>
                  <a:pt x="636260" y="413804"/>
                </a:lnTo>
                <a:lnTo>
                  <a:pt x="635432" y="412518"/>
                </a:lnTo>
                <a:lnTo>
                  <a:pt x="634927" y="411080"/>
                </a:lnTo>
                <a:lnTo>
                  <a:pt x="635879" y="409803"/>
                </a:lnTo>
                <a:lnTo>
                  <a:pt x="636870" y="408946"/>
                </a:lnTo>
                <a:lnTo>
                  <a:pt x="640994" y="407441"/>
                </a:lnTo>
                <a:lnTo>
                  <a:pt x="643947" y="406984"/>
                </a:lnTo>
                <a:lnTo>
                  <a:pt x="647366" y="407051"/>
                </a:lnTo>
                <a:lnTo>
                  <a:pt x="652463" y="406584"/>
                </a:lnTo>
                <a:lnTo>
                  <a:pt x="657291" y="407336"/>
                </a:lnTo>
                <a:lnTo>
                  <a:pt x="658777" y="406775"/>
                </a:lnTo>
                <a:lnTo>
                  <a:pt x="661216" y="405212"/>
                </a:lnTo>
                <a:lnTo>
                  <a:pt x="662064" y="405755"/>
                </a:lnTo>
                <a:lnTo>
                  <a:pt x="663092" y="407194"/>
                </a:lnTo>
                <a:close/>
                <a:moveTo>
                  <a:pt x="794728" y="398554"/>
                </a:moveTo>
                <a:lnTo>
                  <a:pt x="795709" y="398850"/>
                </a:lnTo>
                <a:lnTo>
                  <a:pt x="799100" y="397230"/>
                </a:lnTo>
                <a:lnTo>
                  <a:pt x="799738" y="397535"/>
                </a:lnTo>
                <a:lnTo>
                  <a:pt x="800395" y="398269"/>
                </a:lnTo>
                <a:lnTo>
                  <a:pt x="800405" y="400431"/>
                </a:lnTo>
                <a:lnTo>
                  <a:pt x="799100" y="402231"/>
                </a:lnTo>
                <a:lnTo>
                  <a:pt x="795804" y="402374"/>
                </a:lnTo>
                <a:lnTo>
                  <a:pt x="795338" y="402879"/>
                </a:lnTo>
                <a:lnTo>
                  <a:pt x="795299" y="403974"/>
                </a:lnTo>
                <a:lnTo>
                  <a:pt x="795556" y="405041"/>
                </a:lnTo>
                <a:lnTo>
                  <a:pt x="796318" y="405898"/>
                </a:lnTo>
                <a:lnTo>
                  <a:pt x="797300" y="407403"/>
                </a:lnTo>
                <a:lnTo>
                  <a:pt x="798223" y="410908"/>
                </a:lnTo>
                <a:lnTo>
                  <a:pt x="796357" y="412347"/>
                </a:lnTo>
                <a:lnTo>
                  <a:pt x="795414" y="415052"/>
                </a:lnTo>
                <a:lnTo>
                  <a:pt x="792175" y="417595"/>
                </a:lnTo>
                <a:lnTo>
                  <a:pt x="788613" y="421757"/>
                </a:lnTo>
                <a:lnTo>
                  <a:pt x="785755" y="423881"/>
                </a:lnTo>
                <a:lnTo>
                  <a:pt x="783250" y="426396"/>
                </a:lnTo>
                <a:lnTo>
                  <a:pt x="781098" y="428082"/>
                </a:lnTo>
                <a:lnTo>
                  <a:pt x="778402" y="428654"/>
                </a:lnTo>
                <a:lnTo>
                  <a:pt x="774373" y="429015"/>
                </a:lnTo>
                <a:lnTo>
                  <a:pt x="768896" y="432025"/>
                </a:lnTo>
                <a:lnTo>
                  <a:pt x="765867" y="433340"/>
                </a:lnTo>
                <a:lnTo>
                  <a:pt x="762914" y="433435"/>
                </a:lnTo>
                <a:lnTo>
                  <a:pt x="760152" y="432454"/>
                </a:lnTo>
                <a:lnTo>
                  <a:pt x="759104" y="431349"/>
                </a:lnTo>
                <a:lnTo>
                  <a:pt x="759352" y="429863"/>
                </a:lnTo>
                <a:lnTo>
                  <a:pt x="760266" y="428587"/>
                </a:lnTo>
                <a:lnTo>
                  <a:pt x="761381" y="427539"/>
                </a:lnTo>
                <a:lnTo>
                  <a:pt x="762085" y="426187"/>
                </a:lnTo>
                <a:lnTo>
                  <a:pt x="758961" y="424472"/>
                </a:lnTo>
                <a:lnTo>
                  <a:pt x="758694" y="423167"/>
                </a:lnTo>
                <a:lnTo>
                  <a:pt x="759933" y="419690"/>
                </a:lnTo>
                <a:lnTo>
                  <a:pt x="760743" y="416119"/>
                </a:lnTo>
                <a:lnTo>
                  <a:pt x="761905" y="413680"/>
                </a:lnTo>
                <a:lnTo>
                  <a:pt x="766381" y="409327"/>
                </a:lnTo>
                <a:lnTo>
                  <a:pt x="769058" y="407165"/>
                </a:lnTo>
                <a:lnTo>
                  <a:pt x="770639" y="406327"/>
                </a:lnTo>
                <a:lnTo>
                  <a:pt x="771077" y="407241"/>
                </a:lnTo>
                <a:lnTo>
                  <a:pt x="772077" y="408346"/>
                </a:lnTo>
                <a:lnTo>
                  <a:pt x="772753" y="408527"/>
                </a:lnTo>
                <a:lnTo>
                  <a:pt x="773268" y="408279"/>
                </a:lnTo>
                <a:lnTo>
                  <a:pt x="777211" y="408661"/>
                </a:lnTo>
                <a:lnTo>
                  <a:pt x="778202" y="408279"/>
                </a:lnTo>
                <a:lnTo>
                  <a:pt x="779707" y="406555"/>
                </a:lnTo>
                <a:lnTo>
                  <a:pt x="780697" y="405594"/>
                </a:lnTo>
                <a:lnTo>
                  <a:pt x="781364" y="403555"/>
                </a:lnTo>
                <a:lnTo>
                  <a:pt x="781535" y="402260"/>
                </a:lnTo>
                <a:lnTo>
                  <a:pt x="785041" y="401317"/>
                </a:lnTo>
                <a:lnTo>
                  <a:pt x="786917" y="400278"/>
                </a:lnTo>
                <a:lnTo>
                  <a:pt x="788584" y="398802"/>
                </a:lnTo>
                <a:lnTo>
                  <a:pt x="793442" y="396287"/>
                </a:lnTo>
                <a:lnTo>
                  <a:pt x="794309" y="395592"/>
                </a:lnTo>
                <a:lnTo>
                  <a:pt x="794118" y="397983"/>
                </a:lnTo>
                <a:lnTo>
                  <a:pt x="794728" y="398554"/>
                </a:lnTo>
                <a:close/>
                <a:moveTo>
                  <a:pt x="545401" y="390925"/>
                </a:moveTo>
                <a:lnTo>
                  <a:pt x="544659" y="391849"/>
                </a:lnTo>
                <a:lnTo>
                  <a:pt x="542487" y="390201"/>
                </a:lnTo>
                <a:lnTo>
                  <a:pt x="541934" y="389458"/>
                </a:lnTo>
                <a:lnTo>
                  <a:pt x="543544" y="388391"/>
                </a:lnTo>
                <a:lnTo>
                  <a:pt x="544106" y="388239"/>
                </a:lnTo>
                <a:lnTo>
                  <a:pt x="545496" y="389401"/>
                </a:lnTo>
                <a:lnTo>
                  <a:pt x="545401" y="390925"/>
                </a:lnTo>
                <a:close/>
                <a:moveTo>
                  <a:pt x="742349" y="384896"/>
                </a:moveTo>
                <a:lnTo>
                  <a:pt x="741493" y="386477"/>
                </a:lnTo>
                <a:lnTo>
                  <a:pt x="739959" y="386029"/>
                </a:lnTo>
                <a:lnTo>
                  <a:pt x="740378" y="384505"/>
                </a:lnTo>
                <a:lnTo>
                  <a:pt x="741159" y="383600"/>
                </a:lnTo>
                <a:lnTo>
                  <a:pt x="743235" y="382286"/>
                </a:lnTo>
                <a:lnTo>
                  <a:pt x="745350" y="382057"/>
                </a:lnTo>
                <a:lnTo>
                  <a:pt x="746646" y="382514"/>
                </a:lnTo>
                <a:lnTo>
                  <a:pt x="747055" y="383019"/>
                </a:lnTo>
                <a:lnTo>
                  <a:pt x="743759" y="383534"/>
                </a:lnTo>
                <a:lnTo>
                  <a:pt x="742349" y="384896"/>
                </a:lnTo>
                <a:close/>
                <a:moveTo>
                  <a:pt x="648433" y="390154"/>
                </a:moveTo>
                <a:lnTo>
                  <a:pt x="647395" y="390411"/>
                </a:lnTo>
                <a:lnTo>
                  <a:pt x="646347" y="390020"/>
                </a:lnTo>
                <a:lnTo>
                  <a:pt x="646776" y="387629"/>
                </a:lnTo>
                <a:lnTo>
                  <a:pt x="646176" y="386001"/>
                </a:lnTo>
                <a:lnTo>
                  <a:pt x="647262" y="384724"/>
                </a:lnTo>
                <a:lnTo>
                  <a:pt x="647538" y="382467"/>
                </a:lnTo>
                <a:lnTo>
                  <a:pt x="647976" y="381781"/>
                </a:lnTo>
                <a:lnTo>
                  <a:pt x="648614" y="382495"/>
                </a:lnTo>
                <a:lnTo>
                  <a:pt x="648909" y="382962"/>
                </a:lnTo>
                <a:lnTo>
                  <a:pt x="649462" y="383181"/>
                </a:lnTo>
                <a:lnTo>
                  <a:pt x="650662" y="383219"/>
                </a:lnTo>
                <a:lnTo>
                  <a:pt x="650929" y="384200"/>
                </a:lnTo>
                <a:lnTo>
                  <a:pt x="650881" y="385124"/>
                </a:lnTo>
                <a:lnTo>
                  <a:pt x="650367" y="386096"/>
                </a:lnTo>
                <a:lnTo>
                  <a:pt x="648938" y="387134"/>
                </a:lnTo>
                <a:lnTo>
                  <a:pt x="647909" y="388306"/>
                </a:lnTo>
                <a:lnTo>
                  <a:pt x="648433" y="390154"/>
                </a:lnTo>
                <a:close/>
                <a:moveTo>
                  <a:pt x="751437" y="379781"/>
                </a:moveTo>
                <a:lnTo>
                  <a:pt x="750894" y="380962"/>
                </a:lnTo>
                <a:lnTo>
                  <a:pt x="743616" y="380886"/>
                </a:lnTo>
                <a:lnTo>
                  <a:pt x="743817" y="379333"/>
                </a:lnTo>
                <a:lnTo>
                  <a:pt x="745836" y="377638"/>
                </a:lnTo>
                <a:lnTo>
                  <a:pt x="746512" y="377076"/>
                </a:lnTo>
                <a:lnTo>
                  <a:pt x="748741" y="376580"/>
                </a:lnTo>
                <a:lnTo>
                  <a:pt x="751922" y="377476"/>
                </a:lnTo>
                <a:lnTo>
                  <a:pt x="751437" y="379781"/>
                </a:lnTo>
                <a:close/>
                <a:moveTo>
                  <a:pt x="572967" y="386734"/>
                </a:moveTo>
                <a:lnTo>
                  <a:pt x="569585" y="392297"/>
                </a:lnTo>
                <a:lnTo>
                  <a:pt x="570795" y="393192"/>
                </a:lnTo>
                <a:lnTo>
                  <a:pt x="571519" y="394040"/>
                </a:lnTo>
                <a:lnTo>
                  <a:pt x="565918" y="395192"/>
                </a:lnTo>
                <a:lnTo>
                  <a:pt x="563585" y="394583"/>
                </a:lnTo>
                <a:lnTo>
                  <a:pt x="562232" y="394745"/>
                </a:lnTo>
                <a:lnTo>
                  <a:pt x="556546" y="393697"/>
                </a:lnTo>
                <a:lnTo>
                  <a:pt x="552479" y="392421"/>
                </a:lnTo>
                <a:lnTo>
                  <a:pt x="552012" y="391411"/>
                </a:lnTo>
                <a:lnTo>
                  <a:pt x="552336" y="390201"/>
                </a:lnTo>
                <a:lnTo>
                  <a:pt x="553535" y="390611"/>
                </a:lnTo>
                <a:lnTo>
                  <a:pt x="556670" y="390801"/>
                </a:lnTo>
                <a:lnTo>
                  <a:pt x="557869" y="390258"/>
                </a:lnTo>
                <a:lnTo>
                  <a:pt x="557898" y="386677"/>
                </a:lnTo>
                <a:lnTo>
                  <a:pt x="557460" y="382000"/>
                </a:lnTo>
                <a:lnTo>
                  <a:pt x="561698" y="378190"/>
                </a:lnTo>
                <a:lnTo>
                  <a:pt x="563956" y="376647"/>
                </a:lnTo>
                <a:lnTo>
                  <a:pt x="566547" y="375742"/>
                </a:lnTo>
                <a:lnTo>
                  <a:pt x="573100" y="377847"/>
                </a:lnTo>
                <a:lnTo>
                  <a:pt x="574186" y="378419"/>
                </a:lnTo>
                <a:lnTo>
                  <a:pt x="575024" y="379276"/>
                </a:lnTo>
                <a:lnTo>
                  <a:pt x="575434" y="380647"/>
                </a:lnTo>
                <a:lnTo>
                  <a:pt x="572967" y="386734"/>
                </a:lnTo>
                <a:close/>
                <a:moveTo>
                  <a:pt x="777354" y="379104"/>
                </a:moveTo>
                <a:lnTo>
                  <a:pt x="775725" y="380762"/>
                </a:lnTo>
                <a:lnTo>
                  <a:pt x="774620" y="383648"/>
                </a:lnTo>
                <a:lnTo>
                  <a:pt x="773611" y="384524"/>
                </a:lnTo>
                <a:lnTo>
                  <a:pt x="771449" y="385067"/>
                </a:lnTo>
                <a:lnTo>
                  <a:pt x="770144" y="382171"/>
                </a:lnTo>
                <a:lnTo>
                  <a:pt x="767753" y="382305"/>
                </a:lnTo>
                <a:lnTo>
                  <a:pt x="768925" y="379752"/>
                </a:lnTo>
                <a:lnTo>
                  <a:pt x="770048" y="378800"/>
                </a:lnTo>
                <a:lnTo>
                  <a:pt x="771515" y="378781"/>
                </a:lnTo>
                <a:lnTo>
                  <a:pt x="772239" y="379809"/>
                </a:lnTo>
                <a:lnTo>
                  <a:pt x="772630" y="380028"/>
                </a:lnTo>
                <a:lnTo>
                  <a:pt x="776078" y="375713"/>
                </a:lnTo>
                <a:lnTo>
                  <a:pt x="776773" y="375666"/>
                </a:lnTo>
                <a:lnTo>
                  <a:pt x="777354" y="375856"/>
                </a:lnTo>
                <a:lnTo>
                  <a:pt x="777821" y="376399"/>
                </a:lnTo>
                <a:lnTo>
                  <a:pt x="777354" y="379104"/>
                </a:lnTo>
                <a:close/>
                <a:moveTo>
                  <a:pt x="767676" y="377571"/>
                </a:moveTo>
                <a:lnTo>
                  <a:pt x="763905" y="378304"/>
                </a:lnTo>
                <a:lnTo>
                  <a:pt x="761599" y="381657"/>
                </a:lnTo>
                <a:lnTo>
                  <a:pt x="759771" y="381610"/>
                </a:lnTo>
                <a:lnTo>
                  <a:pt x="758771" y="383096"/>
                </a:lnTo>
                <a:lnTo>
                  <a:pt x="758542" y="383734"/>
                </a:lnTo>
                <a:lnTo>
                  <a:pt x="758676" y="384334"/>
                </a:lnTo>
                <a:lnTo>
                  <a:pt x="758476" y="384905"/>
                </a:lnTo>
                <a:lnTo>
                  <a:pt x="757751" y="385496"/>
                </a:lnTo>
                <a:lnTo>
                  <a:pt x="756037" y="384572"/>
                </a:lnTo>
                <a:lnTo>
                  <a:pt x="754570" y="385753"/>
                </a:lnTo>
                <a:lnTo>
                  <a:pt x="753951" y="386039"/>
                </a:lnTo>
                <a:lnTo>
                  <a:pt x="751789" y="384667"/>
                </a:lnTo>
                <a:lnTo>
                  <a:pt x="749741" y="384753"/>
                </a:lnTo>
                <a:lnTo>
                  <a:pt x="749122" y="384543"/>
                </a:lnTo>
                <a:lnTo>
                  <a:pt x="751665" y="382086"/>
                </a:lnTo>
                <a:lnTo>
                  <a:pt x="755132" y="379790"/>
                </a:lnTo>
                <a:lnTo>
                  <a:pt x="755704" y="378943"/>
                </a:lnTo>
                <a:lnTo>
                  <a:pt x="754342" y="378714"/>
                </a:lnTo>
                <a:lnTo>
                  <a:pt x="753532" y="378371"/>
                </a:lnTo>
                <a:lnTo>
                  <a:pt x="753427" y="377828"/>
                </a:lnTo>
                <a:lnTo>
                  <a:pt x="755618" y="377466"/>
                </a:lnTo>
                <a:lnTo>
                  <a:pt x="757132" y="377419"/>
                </a:lnTo>
                <a:lnTo>
                  <a:pt x="758285" y="378123"/>
                </a:lnTo>
                <a:lnTo>
                  <a:pt x="759018" y="378123"/>
                </a:lnTo>
                <a:lnTo>
                  <a:pt x="763705" y="375418"/>
                </a:lnTo>
                <a:lnTo>
                  <a:pt x="765562" y="376028"/>
                </a:lnTo>
                <a:lnTo>
                  <a:pt x="766915" y="376723"/>
                </a:lnTo>
                <a:lnTo>
                  <a:pt x="767676" y="377571"/>
                </a:lnTo>
                <a:close/>
                <a:moveTo>
                  <a:pt x="1167860" y="380695"/>
                </a:moveTo>
                <a:lnTo>
                  <a:pt x="1166536" y="381048"/>
                </a:lnTo>
                <a:lnTo>
                  <a:pt x="1159811" y="380238"/>
                </a:lnTo>
                <a:lnTo>
                  <a:pt x="1159097" y="379133"/>
                </a:lnTo>
                <a:lnTo>
                  <a:pt x="1158992" y="378562"/>
                </a:lnTo>
                <a:lnTo>
                  <a:pt x="1160526" y="377466"/>
                </a:lnTo>
                <a:lnTo>
                  <a:pt x="1162012" y="375609"/>
                </a:lnTo>
                <a:lnTo>
                  <a:pt x="1164317" y="374913"/>
                </a:lnTo>
                <a:lnTo>
                  <a:pt x="1165212" y="374913"/>
                </a:lnTo>
                <a:lnTo>
                  <a:pt x="1167917" y="379314"/>
                </a:lnTo>
                <a:lnTo>
                  <a:pt x="1167860" y="380695"/>
                </a:lnTo>
                <a:close/>
                <a:moveTo>
                  <a:pt x="597436" y="380124"/>
                </a:moveTo>
                <a:lnTo>
                  <a:pt x="596836" y="380143"/>
                </a:lnTo>
                <a:lnTo>
                  <a:pt x="595674" y="379619"/>
                </a:lnTo>
                <a:lnTo>
                  <a:pt x="596093" y="378505"/>
                </a:lnTo>
                <a:lnTo>
                  <a:pt x="595465" y="376685"/>
                </a:lnTo>
                <a:lnTo>
                  <a:pt x="595684" y="375190"/>
                </a:lnTo>
                <a:lnTo>
                  <a:pt x="597169" y="374342"/>
                </a:lnTo>
                <a:lnTo>
                  <a:pt x="600341" y="374247"/>
                </a:lnTo>
                <a:lnTo>
                  <a:pt x="600456" y="375342"/>
                </a:lnTo>
                <a:lnTo>
                  <a:pt x="597436" y="380124"/>
                </a:lnTo>
                <a:close/>
                <a:moveTo>
                  <a:pt x="638004" y="376666"/>
                </a:moveTo>
                <a:lnTo>
                  <a:pt x="636832" y="376695"/>
                </a:lnTo>
                <a:lnTo>
                  <a:pt x="636594" y="375618"/>
                </a:lnTo>
                <a:lnTo>
                  <a:pt x="637013" y="374494"/>
                </a:lnTo>
                <a:lnTo>
                  <a:pt x="638137" y="374018"/>
                </a:lnTo>
                <a:lnTo>
                  <a:pt x="638651" y="373989"/>
                </a:lnTo>
                <a:lnTo>
                  <a:pt x="639460" y="375009"/>
                </a:lnTo>
                <a:lnTo>
                  <a:pt x="639642" y="375542"/>
                </a:lnTo>
                <a:lnTo>
                  <a:pt x="638889" y="376247"/>
                </a:lnTo>
                <a:lnTo>
                  <a:pt x="638004" y="376666"/>
                </a:lnTo>
                <a:close/>
                <a:moveTo>
                  <a:pt x="785070" y="374037"/>
                </a:moveTo>
                <a:lnTo>
                  <a:pt x="785707" y="375666"/>
                </a:lnTo>
                <a:lnTo>
                  <a:pt x="787775" y="374761"/>
                </a:lnTo>
                <a:lnTo>
                  <a:pt x="789794" y="374532"/>
                </a:lnTo>
                <a:lnTo>
                  <a:pt x="794385" y="374704"/>
                </a:lnTo>
                <a:lnTo>
                  <a:pt x="797757" y="375066"/>
                </a:lnTo>
                <a:lnTo>
                  <a:pt x="799747" y="375742"/>
                </a:lnTo>
                <a:lnTo>
                  <a:pt x="799938" y="379009"/>
                </a:lnTo>
                <a:lnTo>
                  <a:pt x="799004" y="379714"/>
                </a:lnTo>
                <a:lnTo>
                  <a:pt x="781564" y="382181"/>
                </a:lnTo>
                <a:lnTo>
                  <a:pt x="779859" y="381390"/>
                </a:lnTo>
                <a:lnTo>
                  <a:pt x="779193" y="380609"/>
                </a:lnTo>
                <a:lnTo>
                  <a:pt x="781069" y="378190"/>
                </a:lnTo>
                <a:lnTo>
                  <a:pt x="780202" y="377037"/>
                </a:lnTo>
                <a:lnTo>
                  <a:pt x="781192" y="375161"/>
                </a:lnTo>
                <a:lnTo>
                  <a:pt x="783278" y="373885"/>
                </a:lnTo>
                <a:lnTo>
                  <a:pt x="785070" y="374037"/>
                </a:lnTo>
                <a:close/>
                <a:moveTo>
                  <a:pt x="871899" y="372913"/>
                </a:moveTo>
                <a:lnTo>
                  <a:pt x="876576" y="373989"/>
                </a:lnTo>
                <a:lnTo>
                  <a:pt x="879253" y="373875"/>
                </a:lnTo>
                <a:lnTo>
                  <a:pt x="879805" y="374837"/>
                </a:lnTo>
                <a:lnTo>
                  <a:pt x="877243" y="377114"/>
                </a:lnTo>
                <a:lnTo>
                  <a:pt x="871823" y="375361"/>
                </a:lnTo>
                <a:lnTo>
                  <a:pt x="870899" y="373485"/>
                </a:lnTo>
                <a:lnTo>
                  <a:pt x="871899" y="372913"/>
                </a:lnTo>
                <a:close/>
                <a:moveTo>
                  <a:pt x="737149" y="386686"/>
                </a:moveTo>
                <a:lnTo>
                  <a:pt x="733377" y="387639"/>
                </a:lnTo>
                <a:lnTo>
                  <a:pt x="731034" y="388544"/>
                </a:lnTo>
                <a:lnTo>
                  <a:pt x="728796" y="389744"/>
                </a:lnTo>
                <a:lnTo>
                  <a:pt x="727386" y="389992"/>
                </a:lnTo>
                <a:lnTo>
                  <a:pt x="724824" y="390087"/>
                </a:lnTo>
                <a:lnTo>
                  <a:pt x="721195" y="389868"/>
                </a:lnTo>
                <a:lnTo>
                  <a:pt x="718747" y="390258"/>
                </a:lnTo>
                <a:lnTo>
                  <a:pt x="711918" y="393364"/>
                </a:lnTo>
                <a:lnTo>
                  <a:pt x="709231" y="393630"/>
                </a:lnTo>
                <a:lnTo>
                  <a:pt x="706907" y="394392"/>
                </a:lnTo>
                <a:lnTo>
                  <a:pt x="706107" y="393182"/>
                </a:lnTo>
                <a:lnTo>
                  <a:pt x="705116" y="392287"/>
                </a:lnTo>
                <a:lnTo>
                  <a:pt x="702850" y="392068"/>
                </a:lnTo>
                <a:lnTo>
                  <a:pt x="700583" y="392135"/>
                </a:lnTo>
                <a:lnTo>
                  <a:pt x="698278" y="394878"/>
                </a:lnTo>
                <a:lnTo>
                  <a:pt x="694601" y="394297"/>
                </a:lnTo>
                <a:lnTo>
                  <a:pt x="693182" y="394535"/>
                </a:lnTo>
                <a:lnTo>
                  <a:pt x="691801" y="395116"/>
                </a:lnTo>
                <a:lnTo>
                  <a:pt x="690439" y="395373"/>
                </a:lnTo>
                <a:lnTo>
                  <a:pt x="689010" y="395183"/>
                </a:lnTo>
                <a:lnTo>
                  <a:pt x="683647" y="393049"/>
                </a:lnTo>
                <a:lnTo>
                  <a:pt x="677494" y="391782"/>
                </a:lnTo>
                <a:lnTo>
                  <a:pt x="671322" y="392278"/>
                </a:lnTo>
                <a:lnTo>
                  <a:pt x="666007" y="391106"/>
                </a:lnTo>
                <a:lnTo>
                  <a:pt x="663092" y="392001"/>
                </a:lnTo>
                <a:lnTo>
                  <a:pt x="660349" y="393278"/>
                </a:lnTo>
                <a:lnTo>
                  <a:pt x="659539" y="391935"/>
                </a:lnTo>
                <a:lnTo>
                  <a:pt x="658539" y="390753"/>
                </a:lnTo>
                <a:lnTo>
                  <a:pt x="657644" y="388982"/>
                </a:lnTo>
                <a:lnTo>
                  <a:pt x="657615" y="386972"/>
                </a:lnTo>
                <a:lnTo>
                  <a:pt x="657910" y="385572"/>
                </a:lnTo>
                <a:lnTo>
                  <a:pt x="658701" y="384286"/>
                </a:lnTo>
                <a:lnTo>
                  <a:pt x="659196" y="382953"/>
                </a:lnTo>
                <a:lnTo>
                  <a:pt x="659425" y="381524"/>
                </a:lnTo>
                <a:lnTo>
                  <a:pt x="660587" y="382200"/>
                </a:lnTo>
                <a:lnTo>
                  <a:pt x="661797" y="381943"/>
                </a:lnTo>
                <a:lnTo>
                  <a:pt x="665416" y="380390"/>
                </a:lnTo>
                <a:lnTo>
                  <a:pt x="668950" y="378038"/>
                </a:lnTo>
                <a:lnTo>
                  <a:pt x="672236" y="377180"/>
                </a:lnTo>
                <a:lnTo>
                  <a:pt x="674132" y="376942"/>
                </a:lnTo>
                <a:lnTo>
                  <a:pt x="675751" y="377409"/>
                </a:lnTo>
                <a:lnTo>
                  <a:pt x="677399" y="377237"/>
                </a:lnTo>
                <a:lnTo>
                  <a:pt x="679085" y="376714"/>
                </a:lnTo>
                <a:lnTo>
                  <a:pt x="681742" y="378514"/>
                </a:lnTo>
                <a:lnTo>
                  <a:pt x="682857" y="378885"/>
                </a:lnTo>
                <a:lnTo>
                  <a:pt x="686457" y="379028"/>
                </a:lnTo>
                <a:lnTo>
                  <a:pt x="689734" y="380066"/>
                </a:lnTo>
                <a:lnTo>
                  <a:pt x="692667" y="381628"/>
                </a:lnTo>
                <a:lnTo>
                  <a:pt x="696896" y="383086"/>
                </a:lnTo>
                <a:lnTo>
                  <a:pt x="699449" y="385048"/>
                </a:lnTo>
                <a:lnTo>
                  <a:pt x="701392" y="385772"/>
                </a:lnTo>
                <a:lnTo>
                  <a:pt x="702830" y="385972"/>
                </a:lnTo>
                <a:lnTo>
                  <a:pt x="704155" y="385705"/>
                </a:lnTo>
                <a:lnTo>
                  <a:pt x="705831" y="384391"/>
                </a:lnTo>
                <a:lnTo>
                  <a:pt x="707784" y="383848"/>
                </a:lnTo>
                <a:lnTo>
                  <a:pt x="709479" y="383867"/>
                </a:lnTo>
                <a:lnTo>
                  <a:pt x="712575" y="383524"/>
                </a:lnTo>
                <a:lnTo>
                  <a:pt x="713889" y="383210"/>
                </a:lnTo>
                <a:lnTo>
                  <a:pt x="715346" y="382486"/>
                </a:lnTo>
                <a:lnTo>
                  <a:pt x="716775" y="382934"/>
                </a:lnTo>
                <a:lnTo>
                  <a:pt x="718032" y="383600"/>
                </a:lnTo>
                <a:lnTo>
                  <a:pt x="723271" y="387039"/>
                </a:lnTo>
                <a:lnTo>
                  <a:pt x="724881" y="387134"/>
                </a:lnTo>
                <a:lnTo>
                  <a:pt x="727834" y="386391"/>
                </a:lnTo>
                <a:lnTo>
                  <a:pt x="728720" y="385467"/>
                </a:lnTo>
                <a:lnTo>
                  <a:pt x="729176" y="384048"/>
                </a:lnTo>
                <a:lnTo>
                  <a:pt x="729986" y="382867"/>
                </a:lnTo>
                <a:lnTo>
                  <a:pt x="731110" y="381848"/>
                </a:lnTo>
                <a:lnTo>
                  <a:pt x="732387" y="381067"/>
                </a:lnTo>
                <a:lnTo>
                  <a:pt x="736302" y="379743"/>
                </a:lnTo>
                <a:lnTo>
                  <a:pt x="738978" y="378438"/>
                </a:lnTo>
                <a:lnTo>
                  <a:pt x="740816" y="376228"/>
                </a:lnTo>
                <a:lnTo>
                  <a:pt x="736520" y="375256"/>
                </a:lnTo>
                <a:lnTo>
                  <a:pt x="737425" y="373666"/>
                </a:lnTo>
                <a:lnTo>
                  <a:pt x="738854" y="372770"/>
                </a:lnTo>
                <a:lnTo>
                  <a:pt x="740750" y="373104"/>
                </a:lnTo>
                <a:lnTo>
                  <a:pt x="742397" y="374342"/>
                </a:lnTo>
                <a:lnTo>
                  <a:pt x="743131" y="379095"/>
                </a:lnTo>
                <a:lnTo>
                  <a:pt x="741778" y="379762"/>
                </a:lnTo>
                <a:lnTo>
                  <a:pt x="740921" y="380486"/>
                </a:lnTo>
                <a:lnTo>
                  <a:pt x="740350" y="381438"/>
                </a:lnTo>
                <a:lnTo>
                  <a:pt x="737911" y="383181"/>
                </a:lnTo>
                <a:lnTo>
                  <a:pt x="738873" y="385362"/>
                </a:lnTo>
                <a:lnTo>
                  <a:pt x="738158" y="386267"/>
                </a:lnTo>
                <a:lnTo>
                  <a:pt x="737149" y="386686"/>
                </a:lnTo>
                <a:close/>
                <a:moveTo>
                  <a:pt x="953128" y="378809"/>
                </a:moveTo>
                <a:lnTo>
                  <a:pt x="950804" y="379647"/>
                </a:lnTo>
                <a:lnTo>
                  <a:pt x="952357" y="377523"/>
                </a:lnTo>
                <a:lnTo>
                  <a:pt x="957348" y="372704"/>
                </a:lnTo>
                <a:lnTo>
                  <a:pt x="959139" y="373599"/>
                </a:lnTo>
                <a:lnTo>
                  <a:pt x="961520" y="373771"/>
                </a:lnTo>
                <a:lnTo>
                  <a:pt x="957967" y="375952"/>
                </a:lnTo>
                <a:lnTo>
                  <a:pt x="954348" y="376857"/>
                </a:lnTo>
                <a:lnTo>
                  <a:pt x="953128" y="378809"/>
                </a:lnTo>
                <a:close/>
                <a:moveTo>
                  <a:pt x="615772" y="378790"/>
                </a:moveTo>
                <a:lnTo>
                  <a:pt x="617115" y="379847"/>
                </a:lnTo>
                <a:lnTo>
                  <a:pt x="618334" y="379752"/>
                </a:lnTo>
                <a:lnTo>
                  <a:pt x="620887" y="378133"/>
                </a:lnTo>
                <a:lnTo>
                  <a:pt x="622420" y="377542"/>
                </a:lnTo>
                <a:lnTo>
                  <a:pt x="624068" y="377523"/>
                </a:lnTo>
                <a:lnTo>
                  <a:pt x="625659" y="377790"/>
                </a:lnTo>
                <a:lnTo>
                  <a:pt x="627230" y="378943"/>
                </a:lnTo>
                <a:lnTo>
                  <a:pt x="627802" y="380819"/>
                </a:lnTo>
                <a:lnTo>
                  <a:pt x="628392" y="381400"/>
                </a:lnTo>
                <a:lnTo>
                  <a:pt x="629316" y="379152"/>
                </a:lnTo>
                <a:lnTo>
                  <a:pt x="630545" y="378476"/>
                </a:lnTo>
                <a:lnTo>
                  <a:pt x="631927" y="378133"/>
                </a:lnTo>
                <a:lnTo>
                  <a:pt x="634089" y="378257"/>
                </a:lnTo>
                <a:lnTo>
                  <a:pt x="635736" y="379333"/>
                </a:lnTo>
                <a:lnTo>
                  <a:pt x="637232" y="382524"/>
                </a:lnTo>
                <a:lnTo>
                  <a:pt x="637184" y="385315"/>
                </a:lnTo>
                <a:lnTo>
                  <a:pt x="637727" y="386362"/>
                </a:lnTo>
                <a:lnTo>
                  <a:pt x="638756" y="387125"/>
                </a:lnTo>
                <a:lnTo>
                  <a:pt x="639518" y="388201"/>
                </a:lnTo>
                <a:lnTo>
                  <a:pt x="638841" y="389325"/>
                </a:lnTo>
                <a:lnTo>
                  <a:pt x="638165" y="389868"/>
                </a:lnTo>
                <a:lnTo>
                  <a:pt x="636232" y="390382"/>
                </a:lnTo>
                <a:lnTo>
                  <a:pt x="635298" y="390163"/>
                </a:lnTo>
                <a:lnTo>
                  <a:pt x="634432" y="389401"/>
                </a:lnTo>
                <a:lnTo>
                  <a:pt x="633470" y="389125"/>
                </a:lnTo>
                <a:lnTo>
                  <a:pt x="631279" y="389382"/>
                </a:lnTo>
                <a:lnTo>
                  <a:pt x="629259" y="390011"/>
                </a:lnTo>
                <a:lnTo>
                  <a:pt x="629535" y="391030"/>
                </a:lnTo>
                <a:lnTo>
                  <a:pt x="631193" y="391487"/>
                </a:lnTo>
                <a:lnTo>
                  <a:pt x="631688" y="391973"/>
                </a:lnTo>
                <a:lnTo>
                  <a:pt x="631584" y="392630"/>
                </a:lnTo>
                <a:lnTo>
                  <a:pt x="630936" y="392763"/>
                </a:lnTo>
                <a:lnTo>
                  <a:pt x="628783" y="391878"/>
                </a:lnTo>
                <a:lnTo>
                  <a:pt x="627336" y="392058"/>
                </a:lnTo>
                <a:lnTo>
                  <a:pt x="622116" y="393259"/>
                </a:lnTo>
                <a:lnTo>
                  <a:pt x="620735" y="393230"/>
                </a:lnTo>
                <a:lnTo>
                  <a:pt x="619953" y="392096"/>
                </a:lnTo>
                <a:lnTo>
                  <a:pt x="620010" y="389144"/>
                </a:lnTo>
                <a:lnTo>
                  <a:pt x="619449" y="388363"/>
                </a:lnTo>
                <a:lnTo>
                  <a:pt x="615572" y="391944"/>
                </a:lnTo>
                <a:lnTo>
                  <a:pt x="614400" y="392821"/>
                </a:lnTo>
                <a:lnTo>
                  <a:pt x="612838" y="393230"/>
                </a:lnTo>
                <a:lnTo>
                  <a:pt x="611210" y="393087"/>
                </a:lnTo>
                <a:lnTo>
                  <a:pt x="605609" y="395259"/>
                </a:lnTo>
                <a:lnTo>
                  <a:pt x="603847" y="394954"/>
                </a:lnTo>
                <a:lnTo>
                  <a:pt x="602142" y="394954"/>
                </a:lnTo>
                <a:lnTo>
                  <a:pt x="596160" y="397307"/>
                </a:lnTo>
                <a:lnTo>
                  <a:pt x="592950" y="397964"/>
                </a:lnTo>
                <a:lnTo>
                  <a:pt x="591302" y="398011"/>
                </a:lnTo>
                <a:lnTo>
                  <a:pt x="589664" y="397811"/>
                </a:lnTo>
                <a:lnTo>
                  <a:pt x="588197" y="398021"/>
                </a:lnTo>
                <a:lnTo>
                  <a:pt x="586883" y="398974"/>
                </a:lnTo>
                <a:lnTo>
                  <a:pt x="584216" y="399774"/>
                </a:lnTo>
                <a:lnTo>
                  <a:pt x="581463" y="399164"/>
                </a:lnTo>
                <a:lnTo>
                  <a:pt x="579139" y="398354"/>
                </a:lnTo>
                <a:lnTo>
                  <a:pt x="576929" y="397288"/>
                </a:lnTo>
                <a:lnTo>
                  <a:pt x="576376" y="395916"/>
                </a:lnTo>
                <a:lnTo>
                  <a:pt x="576491" y="394278"/>
                </a:lnTo>
                <a:lnTo>
                  <a:pt x="577424" y="392039"/>
                </a:lnTo>
                <a:lnTo>
                  <a:pt x="576796" y="388106"/>
                </a:lnTo>
                <a:lnTo>
                  <a:pt x="577282" y="386315"/>
                </a:lnTo>
                <a:lnTo>
                  <a:pt x="578186" y="384553"/>
                </a:lnTo>
                <a:lnTo>
                  <a:pt x="579558" y="383905"/>
                </a:lnTo>
                <a:lnTo>
                  <a:pt x="581349" y="383772"/>
                </a:lnTo>
                <a:lnTo>
                  <a:pt x="584311" y="382191"/>
                </a:lnTo>
                <a:lnTo>
                  <a:pt x="587016" y="380114"/>
                </a:lnTo>
                <a:lnTo>
                  <a:pt x="588578" y="380314"/>
                </a:lnTo>
                <a:lnTo>
                  <a:pt x="592141" y="381762"/>
                </a:lnTo>
                <a:lnTo>
                  <a:pt x="594227" y="381933"/>
                </a:lnTo>
                <a:lnTo>
                  <a:pt x="597770" y="381705"/>
                </a:lnTo>
                <a:lnTo>
                  <a:pt x="599227" y="382591"/>
                </a:lnTo>
                <a:lnTo>
                  <a:pt x="599808" y="384629"/>
                </a:lnTo>
                <a:lnTo>
                  <a:pt x="600599" y="385372"/>
                </a:lnTo>
                <a:lnTo>
                  <a:pt x="601637" y="385896"/>
                </a:lnTo>
                <a:lnTo>
                  <a:pt x="604152" y="389344"/>
                </a:lnTo>
                <a:lnTo>
                  <a:pt x="606485" y="389163"/>
                </a:lnTo>
                <a:lnTo>
                  <a:pt x="608523" y="389792"/>
                </a:lnTo>
                <a:lnTo>
                  <a:pt x="612124" y="387705"/>
                </a:lnTo>
                <a:lnTo>
                  <a:pt x="614848" y="387763"/>
                </a:lnTo>
                <a:lnTo>
                  <a:pt x="615619" y="386143"/>
                </a:lnTo>
                <a:lnTo>
                  <a:pt x="613991" y="384410"/>
                </a:lnTo>
                <a:lnTo>
                  <a:pt x="612029" y="383010"/>
                </a:lnTo>
                <a:lnTo>
                  <a:pt x="610971" y="382714"/>
                </a:lnTo>
                <a:lnTo>
                  <a:pt x="609819" y="382800"/>
                </a:lnTo>
                <a:lnTo>
                  <a:pt x="608790" y="382581"/>
                </a:lnTo>
                <a:lnTo>
                  <a:pt x="604399" y="379438"/>
                </a:lnTo>
                <a:lnTo>
                  <a:pt x="603094" y="377742"/>
                </a:lnTo>
                <a:lnTo>
                  <a:pt x="602351" y="375752"/>
                </a:lnTo>
                <a:lnTo>
                  <a:pt x="602799" y="374275"/>
                </a:lnTo>
                <a:lnTo>
                  <a:pt x="605818" y="372970"/>
                </a:lnTo>
                <a:lnTo>
                  <a:pt x="607228" y="372656"/>
                </a:lnTo>
                <a:lnTo>
                  <a:pt x="612477" y="373551"/>
                </a:lnTo>
                <a:lnTo>
                  <a:pt x="613372" y="374294"/>
                </a:lnTo>
                <a:lnTo>
                  <a:pt x="614763" y="377438"/>
                </a:lnTo>
                <a:lnTo>
                  <a:pt x="615772" y="378790"/>
                </a:lnTo>
                <a:close/>
                <a:moveTo>
                  <a:pt x="541068" y="374428"/>
                </a:moveTo>
                <a:lnTo>
                  <a:pt x="543782" y="375847"/>
                </a:lnTo>
                <a:lnTo>
                  <a:pt x="547564" y="380019"/>
                </a:lnTo>
                <a:lnTo>
                  <a:pt x="547916" y="381190"/>
                </a:lnTo>
                <a:lnTo>
                  <a:pt x="546773" y="382295"/>
                </a:lnTo>
                <a:lnTo>
                  <a:pt x="544068" y="384067"/>
                </a:lnTo>
                <a:lnTo>
                  <a:pt x="538020" y="386801"/>
                </a:lnTo>
                <a:lnTo>
                  <a:pt x="536981" y="388087"/>
                </a:lnTo>
                <a:lnTo>
                  <a:pt x="535705" y="390611"/>
                </a:lnTo>
                <a:lnTo>
                  <a:pt x="535410" y="391687"/>
                </a:lnTo>
                <a:lnTo>
                  <a:pt x="534981" y="392278"/>
                </a:lnTo>
                <a:lnTo>
                  <a:pt x="534285" y="392706"/>
                </a:lnTo>
                <a:lnTo>
                  <a:pt x="532971" y="393078"/>
                </a:lnTo>
                <a:lnTo>
                  <a:pt x="531543" y="392544"/>
                </a:lnTo>
                <a:lnTo>
                  <a:pt x="532838" y="390925"/>
                </a:lnTo>
                <a:lnTo>
                  <a:pt x="532886" y="388991"/>
                </a:lnTo>
                <a:lnTo>
                  <a:pt x="531923" y="387182"/>
                </a:lnTo>
                <a:lnTo>
                  <a:pt x="530561" y="385667"/>
                </a:lnTo>
                <a:lnTo>
                  <a:pt x="527818" y="383610"/>
                </a:lnTo>
                <a:lnTo>
                  <a:pt x="524875" y="381790"/>
                </a:lnTo>
                <a:lnTo>
                  <a:pt x="521903" y="380857"/>
                </a:lnTo>
                <a:lnTo>
                  <a:pt x="518750" y="380438"/>
                </a:lnTo>
                <a:lnTo>
                  <a:pt x="517617" y="379552"/>
                </a:lnTo>
                <a:lnTo>
                  <a:pt x="515769" y="377285"/>
                </a:lnTo>
                <a:lnTo>
                  <a:pt x="515169" y="376047"/>
                </a:lnTo>
                <a:lnTo>
                  <a:pt x="514864" y="374752"/>
                </a:lnTo>
                <a:lnTo>
                  <a:pt x="515064" y="373494"/>
                </a:lnTo>
                <a:lnTo>
                  <a:pt x="515845" y="373418"/>
                </a:lnTo>
                <a:lnTo>
                  <a:pt x="518931" y="373713"/>
                </a:lnTo>
                <a:lnTo>
                  <a:pt x="524627" y="375190"/>
                </a:lnTo>
                <a:lnTo>
                  <a:pt x="527447" y="375313"/>
                </a:lnTo>
                <a:lnTo>
                  <a:pt x="529047" y="374971"/>
                </a:lnTo>
                <a:lnTo>
                  <a:pt x="533219" y="372056"/>
                </a:lnTo>
                <a:lnTo>
                  <a:pt x="534209" y="372103"/>
                </a:lnTo>
                <a:lnTo>
                  <a:pt x="538200" y="373389"/>
                </a:lnTo>
                <a:lnTo>
                  <a:pt x="541068" y="374428"/>
                </a:lnTo>
                <a:close/>
                <a:moveTo>
                  <a:pt x="925773" y="369046"/>
                </a:moveTo>
                <a:lnTo>
                  <a:pt x="924191" y="371513"/>
                </a:lnTo>
                <a:lnTo>
                  <a:pt x="922411" y="371351"/>
                </a:lnTo>
                <a:lnTo>
                  <a:pt x="919163" y="368046"/>
                </a:lnTo>
                <a:lnTo>
                  <a:pt x="919353" y="365741"/>
                </a:lnTo>
                <a:lnTo>
                  <a:pt x="919619" y="364988"/>
                </a:lnTo>
                <a:lnTo>
                  <a:pt x="920867" y="364760"/>
                </a:lnTo>
                <a:lnTo>
                  <a:pt x="925068" y="365427"/>
                </a:lnTo>
                <a:lnTo>
                  <a:pt x="925887" y="367294"/>
                </a:lnTo>
                <a:lnTo>
                  <a:pt x="925773" y="369046"/>
                </a:lnTo>
                <a:close/>
                <a:moveTo>
                  <a:pt x="844553" y="361359"/>
                </a:moveTo>
                <a:lnTo>
                  <a:pt x="844915" y="362664"/>
                </a:lnTo>
                <a:lnTo>
                  <a:pt x="844867" y="363236"/>
                </a:lnTo>
                <a:lnTo>
                  <a:pt x="841667" y="363655"/>
                </a:lnTo>
                <a:lnTo>
                  <a:pt x="838581" y="365103"/>
                </a:lnTo>
                <a:lnTo>
                  <a:pt x="837000" y="366769"/>
                </a:lnTo>
                <a:lnTo>
                  <a:pt x="835761" y="368932"/>
                </a:lnTo>
                <a:lnTo>
                  <a:pt x="831513" y="368055"/>
                </a:lnTo>
                <a:lnTo>
                  <a:pt x="827722" y="367913"/>
                </a:lnTo>
                <a:lnTo>
                  <a:pt x="826046" y="367151"/>
                </a:lnTo>
                <a:lnTo>
                  <a:pt x="824226" y="367198"/>
                </a:lnTo>
                <a:lnTo>
                  <a:pt x="821864" y="367865"/>
                </a:lnTo>
                <a:lnTo>
                  <a:pt x="818502" y="369694"/>
                </a:lnTo>
                <a:lnTo>
                  <a:pt x="817759" y="369837"/>
                </a:lnTo>
                <a:lnTo>
                  <a:pt x="818026" y="367055"/>
                </a:lnTo>
                <a:lnTo>
                  <a:pt x="818959" y="365341"/>
                </a:lnTo>
                <a:lnTo>
                  <a:pt x="822493" y="361236"/>
                </a:lnTo>
                <a:lnTo>
                  <a:pt x="825436" y="362140"/>
                </a:lnTo>
                <a:lnTo>
                  <a:pt x="828856" y="362398"/>
                </a:lnTo>
                <a:lnTo>
                  <a:pt x="832752" y="361597"/>
                </a:lnTo>
                <a:lnTo>
                  <a:pt x="835523" y="359750"/>
                </a:lnTo>
                <a:lnTo>
                  <a:pt x="839438" y="358778"/>
                </a:lnTo>
                <a:lnTo>
                  <a:pt x="842562" y="361197"/>
                </a:lnTo>
                <a:lnTo>
                  <a:pt x="844553" y="361359"/>
                </a:lnTo>
                <a:close/>
                <a:moveTo>
                  <a:pt x="861098" y="360159"/>
                </a:moveTo>
                <a:lnTo>
                  <a:pt x="859374" y="360788"/>
                </a:lnTo>
                <a:lnTo>
                  <a:pt x="859907" y="358807"/>
                </a:lnTo>
                <a:lnTo>
                  <a:pt x="859793" y="357206"/>
                </a:lnTo>
                <a:lnTo>
                  <a:pt x="862584" y="357692"/>
                </a:lnTo>
                <a:lnTo>
                  <a:pt x="862556" y="358969"/>
                </a:lnTo>
                <a:lnTo>
                  <a:pt x="862289" y="359464"/>
                </a:lnTo>
                <a:lnTo>
                  <a:pt x="861098" y="360159"/>
                </a:lnTo>
                <a:close/>
                <a:moveTo>
                  <a:pt x="1158240" y="377600"/>
                </a:moveTo>
                <a:lnTo>
                  <a:pt x="1151848" y="381133"/>
                </a:lnTo>
                <a:lnTo>
                  <a:pt x="1143466" y="380514"/>
                </a:lnTo>
                <a:lnTo>
                  <a:pt x="1140495" y="380457"/>
                </a:lnTo>
                <a:lnTo>
                  <a:pt x="1135570" y="381314"/>
                </a:lnTo>
                <a:lnTo>
                  <a:pt x="1134580" y="380629"/>
                </a:lnTo>
                <a:lnTo>
                  <a:pt x="1135513" y="377304"/>
                </a:lnTo>
                <a:lnTo>
                  <a:pt x="1139447" y="368455"/>
                </a:lnTo>
                <a:lnTo>
                  <a:pt x="1144124" y="360664"/>
                </a:lnTo>
                <a:lnTo>
                  <a:pt x="1146114" y="358645"/>
                </a:lnTo>
                <a:lnTo>
                  <a:pt x="1148886" y="356749"/>
                </a:lnTo>
                <a:lnTo>
                  <a:pt x="1151830" y="355225"/>
                </a:lnTo>
                <a:lnTo>
                  <a:pt x="1158468" y="353644"/>
                </a:lnTo>
                <a:lnTo>
                  <a:pt x="1164507" y="353930"/>
                </a:lnTo>
                <a:lnTo>
                  <a:pt x="1165374" y="354578"/>
                </a:lnTo>
                <a:lnTo>
                  <a:pt x="1167974" y="357168"/>
                </a:lnTo>
                <a:lnTo>
                  <a:pt x="1169660" y="359216"/>
                </a:lnTo>
                <a:lnTo>
                  <a:pt x="1170365" y="362112"/>
                </a:lnTo>
                <a:lnTo>
                  <a:pt x="1167793" y="367093"/>
                </a:lnTo>
                <a:lnTo>
                  <a:pt x="1164927" y="371847"/>
                </a:lnTo>
                <a:lnTo>
                  <a:pt x="1160278" y="375580"/>
                </a:lnTo>
                <a:lnTo>
                  <a:pt x="1158240" y="377600"/>
                </a:lnTo>
                <a:close/>
                <a:moveTo>
                  <a:pt x="965511" y="370246"/>
                </a:moveTo>
                <a:lnTo>
                  <a:pt x="965073" y="370551"/>
                </a:lnTo>
                <a:lnTo>
                  <a:pt x="961748" y="370208"/>
                </a:lnTo>
                <a:lnTo>
                  <a:pt x="959853" y="370199"/>
                </a:lnTo>
                <a:lnTo>
                  <a:pt x="960101" y="368170"/>
                </a:lnTo>
                <a:lnTo>
                  <a:pt x="959119" y="366646"/>
                </a:lnTo>
                <a:lnTo>
                  <a:pt x="960463" y="364407"/>
                </a:lnTo>
                <a:lnTo>
                  <a:pt x="960491" y="361817"/>
                </a:lnTo>
                <a:lnTo>
                  <a:pt x="961882" y="361464"/>
                </a:lnTo>
                <a:lnTo>
                  <a:pt x="962082" y="359988"/>
                </a:lnTo>
                <a:lnTo>
                  <a:pt x="963759" y="356073"/>
                </a:lnTo>
                <a:lnTo>
                  <a:pt x="964749" y="355206"/>
                </a:lnTo>
                <a:lnTo>
                  <a:pt x="966140" y="354863"/>
                </a:lnTo>
                <a:lnTo>
                  <a:pt x="967797" y="352577"/>
                </a:lnTo>
                <a:lnTo>
                  <a:pt x="968740" y="351911"/>
                </a:lnTo>
                <a:lnTo>
                  <a:pt x="969721" y="350177"/>
                </a:lnTo>
                <a:lnTo>
                  <a:pt x="971121" y="349377"/>
                </a:lnTo>
                <a:lnTo>
                  <a:pt x="971007" y="347891"/>
                </a:lnTo>
                <a:lnTo>
                  <a:pt x="971798" y="347110"/>
                </a:lnTo>
                <a:lnTo>
                  <a:pt x="974007" y="346500"/>
                </a:lnTo>
                <a:lnTo>
                  <a:pt x="975541" y="347234"/>
                </a:lnTo>
                <a:lnTo>
                  <a:pt x="976484" y="348748"/>
                </a:lnTo>
                <a:lnTo>
                  <a:pt x="974017" y="350615"/>
                </a:lnTo>
                <a:lnTo>
                  <a:pt x="975284" y="355216"/>
                </a:lnTo>
                <a:lnTo>
                  <a:pt x="973493" y="360235"/>
                </a:lnTo>
                <a:lnTo>
                  <a:pt x="972321" y="361740"/>
                </a:lnTo>
                <a:lnTo>
                  <a:pt x="970130" y="363036"/>
                </a:lnTo>
                <a:lnTo>
                  <a:pt x="969473" y="364264"/>
                </a:lnTo>
                <a:lnTo>
                  <a:pt x="966892" y="366741"/>
                </a:lnTo>
                <a:lnTo>
                  <a:pt x="966111" y="368856"/>
                </a:lnTo>
                <a:lnTo>
                  <a:pt x="965997" y="369751"/>
                </a:lnTo>
                <a:lnTo>
                  <a:pt x="965511" y="370246"/>
                </a:lnTo>
                <a:close/>
                <a:moveTo>
                  <a:pt x="983056" y="348882"/>
                </a:moveTo>
                <a:lnTo>
                  <a:pt x="982723" y="350206"/>
                </a:lnTo>
                <a:lnTo>
                  <a:pt x="981580" y="349501"/>
                </a:lnTo>
                <a:lnTo>
                  <a:pt x="980456" y="347958"/>
                </a:lnTo>
                <a:lnTo>
                  <a:pt x="978808" y="347739"/>
                </a:lnTo>
                <a:lnTo>
                  <a:pt x="977589" y="347329"/>
                </a:lnTo>
                <a:lnTo>
                  <a:pt x="976874" y="346605"/>
                </a:lnTo>
                <a:lnTo>
                  <a:pt x="981456" y="346272"/>
                </a:lnTo>
                <a:lnTo>
                  <a:pt x="983056" y="348882"/>
                </a:lnTo>
                <a:close/>
                <a:moveTo>
                  <a:pt x="513397" y="347043"/>
                </a:moveTo>
                <a:lnTo>
                  <a:pt x="512997" y="348110"/>
                </a:lnTo>
                <a:lnTo>
                  <a:pt x="511635" y="347843"/>
                </a:lnTo>
                <a:lnTo>
                  <a:pt x="510349" y="346081"/>
                </a:lnTo>
                <a:lnTo>
                  <a:pt x="510968" y="345624"/>
                </a:lnTo>
                <a:lnTo>
                  <a:pt x="511683" y="345434"/>
                </a:lnTo>
                <a:lnTo>
                  <a:pt x="512616" y="345634"/>
                </a:lnTo>
                <a:lnTo>
                  <a:pt x="513397" y="347043"/>
                </a:lnTo>
                <a:close/>
                <a:moveTo>
                  <a:pt x="894531" y="348386"/>
                </a:moveTo>
                <a:lnTo>
                  <a:pt x="893330" y="349063"/>
                </a:lnTo>
                <a:lnTo>
                  <a:pt x="891331" y="347663"/>
                </a:lnTo>
                <a:lnTo>
                  <a:pt x="890778" y="347081"/>
                </a:lnTo>
                <a:lnTo>
                  <a:pt x="892044" y="345710"/>
                </a:lnTo>
                <a:lnTo>
                  <a:pt x="893397" y="345319"/>
                </a:lnTo>
                <a:lnTo>
                  <a:pt x="894216" y="345919"/>
                </a:lnTo>
                <a:lnTo>
                  <a:pt x="894616" y="346520"/>
                </a:lnTo>
                <a:lnTo>
                  <a:pt x="894445" y="347177"/>
                </a:lnTo>
                <a:lnTo>
                  <a:pt x="894531" y="348386"/>
                </a:lnTo>
                <a:close/>
                <a:moveTo>
                  <a:pt x="683457" y="346662"/>
                </a:moveTo>
                <a:lnTo>
                  <a:pt x="680732" y="346815"/>
                </a:lnTo>
                <a:lnTo>
                  <a:pt x="679885" y="346577"/>
                </a:lnTo>
                <a:lnTo>
                  <a:pt x="679685" y="343967"/>
                </a:lnTo>
                <a:lnTo>
                  <a:pt x="682676" y="345091"/>
                </a:lnTo>
                <a:lnTo>
                  <a:pt x="683647" y="345167"/>
                </a:lnTo>
                <a:lnTo>
                  <a:pt x="683457" y="346662"/>
                </a:lnTo>
                <a:close/>
                <a:moveTo>
                  <a:pt x="498214" y="346300"/>
                </a:moveTo>
                <a:lnTo>
                  <a:pt x="497700" y="346691"/>
                </a:lnTo>
                <a:lnTo>
                  <a:pt x="493157" y="346472"/>
                </a:lnTo>
                <a:lnTo>
                  <a:pt x="490232" y="348653"/>
                </a:lnTo>
                <a:lnTo>
                  <a:pt x="488204" y="349320"/>
                </a:lnTo>
                <a:lnTo>
                  <a:pt x="480926" y="349320"/>
                </a:lnTo>
                <a:lnTo>
                  <a:pt x="480060" y="349025"/>
                </a:lnTo>
                <a:lnTo>
                  <a:pt x="479412" y="349025"/>
                </a:lnTo>
                <a:lnTo>
                  <a:pt x="479021" y="349463"/>
                </a:lnTo>
                <a:lnTo>
                  <a:pt x="476707" y="349129"/>
                </a:lnTo>
                <a:lnTo>
                  <a:pt x="469316" y="347196"/>
                </a:lnTo>
                <a:lnTo>
                  <a:pt x="468306" y="345405"/>
                </a:lnTo>
                <a:lnTo>
                  <a:pt x="469449" y="343490"/>
                </a:lnTo>
                <a:lnTo>
                  <a:pt x="472107" y="340776"/>
                </a:lnTo>
                <a:lnTo>
                  <a:pt x="477431" y="340242"/>
                </a:lnTo>
                <a:lnTo>
                  <a:pt x="501691" y="340052"/>
                </a:lnTo>
                <a:lnTo>
                  <a:pt x="504330" y="342386"/>
                </a:lnTo>
                <a:lnTo>
                  <a:pt x="504577" y="343176"/>
                </a:lnTo>
                <a:lnTo>
                  <a:pt x="499291" y="344767"/>
                </a:lnTo>
                <a:lnTo>
                  <a:pt x="498214" y="346300"/>
                </a:lnTo>
                <a:close/>
                <a:moveTo>
                  <a:pt x="539182" y="342690"/>
                </a:moveTo>
                <a:lnTo>
                  <a:pt x="537000" y="343148"/>
                </a:lnTo>
                <a:lnTo>
                  <a:pt x="534981" y="342205"/>
                </a:lnTo>
                <a:lnTo>
                  <a:pt x="535038" y="340938"/>
                </a:lnTo>
                <a:lnTo>
                  <a:pt x="535534" y="339757"/>
                </a:lnTo>
                <a:lnTo>
                  <a:pt x="538553" y="339147"/>
                </a:lnTo>
                <a:lnTo>
                  <a:pt x="540172" y="339185"/>
                </a:lnTo>
                <a:lnTo>
                  <a:pt x="541906" y="339995"/>
                </a:lnTo>
                <a:lnTo>
                  <a:pt x="543115" y="340843"/>
                </a:lnTo>
                <a:lnTo>
                  <a:pt x="543706" y="341833"/>
                </a:lnTo>
                <a:lnTo>
                  <a:pt x="540439" y="341881"/>
                </a:lnTo>
                <a:lnTo>
                  <a:pt x="539182" y="342690"/>
                </a:lnTo>
                <a:close/>
                <a:moveTo>
                  <a:pt x="1055027" y="336785"/>
                </a:moveTo>
                <a:lnTo>
                  <a:pt x="1054579" y="337195"/>
                </a:lnTo>
                <a:lnTo>
                  <a:pt x="1053884" y="336328"/>
                </a:lnTo>
                <a:lnTo>
                  <a:pt x="1053817" y="335785"/>
                </a:lnTo>
                <a:lnTo>
                  <a:pt x="1054741" y="334308"/>
                </a:lnTo>
                <a:lnTo>
                  <a:pt x="1055655" y="333451"/>
                </a:lnTo>
                <a:lnTo>
                  <a:pt x="1056675" y="333385"/>
                </a:lnTo>
                <a:lnTo>
                  <a:pt x="1056418" y="334594"/>
                </a:lnTo>
                <a:lnTo>
                  <a:pt x="1055027" y="336785"/>
                </a:lnTo>
                <a:close/>
                <a:moveTo>
                  <a:pt x="268538" y="333861"/>
                </a:moveTo>
                <a:lnTo>
                  <a:pt x="266872" y="334451"/>
                </a:lnTo>
                <a:lnTo>
                  <a:pt x="265595" y="333927"/>
                </a:lnTo>
                <a:lnTo>
                  <a:pt x="265023" y="333175"/>
                </a:lnTo>
                <a:lnTo>
                  <a:pt x="266909" y="331327"/>
                </a:lnTo>
                <a:lnTo>
                  <a:pt x="267805" y="330889"/>
                </a:lnTo>
                <a:lnTo>
                  <a:pt x="268748" y="330746"/>
                </a:lnTo>
                <a:lnTo>
                  <a:pt x="269195" y="331746"/>
                </a:lnTo>
                <a:lnTo>
                  <a:pt x="268538" y="333861"/>
                </a:lnTo>
                <a:close/>
                <a:moveTo>
                  <a:pt x="1056141" y="331432"/>
                </a:moveTo>
                <a:lnTo>
                  <a:pt x="1054665" y="331679"/>
                </a:lnTo>
                <a:lnTo>
                  <a:pt x="1053941" y="329498"/>
                </a:lnTo>
                <a:lnTo>
                  <a:pt x="1055160" y="328936"/>
                </a:lnTo>
                <a:lnTo>
                  <a:pt x="1056484" y="330270"/>
                </a:lnTo>
                <a:lnTo>
                  <a:pt x="1056141" y="331432"/>
                </a:lnTo>
                <a:close/>
                <a:moveTo>
                  <a:pt x="1058903" y="328346"/>
                </a:moveTo>
                <a:lnTo>
                  <a:pt x="1058256" y="328565"/>
                </a:lnTo>
                <a:lnTo>
                  <a:pt x="1058266" y="327250"/>
                </a:lnTo>
                <a:lnTo>
                  <a:pt x="1058999" y="326088"/>
                </a:lnTo>
                <a:lnTo>
                  <a:pt x="1059770" y="325421"/>
                </a:lnTo>
                <a:lnTo>
                  <a:pt x="1060685" y="325393"/>
                </a:lnTo>
                <a:lnTo>
                  <a:pt x="1058903" y="328346"/>
                </a:lnTo>
                <a:close/>
                <a:moveTo>
                  <a:pt x="1051350" y="328565"/>
                </a:moveTo>
                <a:lnTo>
                  <a:pt x="1050912" y="330451"/>
                </a:lnTo>
                <a:lnTo>
                  <a:pt x="1050474" y="332556"/>
                </a:lnTo>
                <a:lnTo>
                  <a:pt x="1048026" y="334918"/>
                </a:lnTo>
                <a:lnTo>
                  <a:pt x="1046512" y="338528"/>
                </a:lnTo>
                <a:lnTo>
                  <a:pt x="1045626" y="339433"/>
                </a:lnTo>
                <a:lnTo>
                  <a:pt x="1042340" y="341043"/>
                </a:lnTo>
                <a:lnTo>
                  <a:pt x="1039416" y="339033"/>
                </a:lnTo>
                <a:lnTo>
                  <a:pt x="1038567" y="337309"/>
                </a:lnTo>
                <a:lnTo>
                  <a:pt x="1039853" y="329346"/>
                </a:lnTo>
                <a:lnTo>
                  <a:pt x="1041111" y="329612"/>
                </a:lnTo>
                <a:lnTo>
                  <a:pt x="1041930" y="329555"/>
                </a:lnTo>
                <a:lnTo>
                  <a:pt x="1042197" y="329032"/>
                </a:lnTo>
                <a:lnTo>
                  <a:pt x="1040320" y="328136"/>
                </a:lnTo>
                <a:lnTo>
                  <a:pt x="1039968" y="323564"/>
                </a:lnTo>
                <a:lnTo>
                  <a:pt x="1040063" y="321840"/>
                </a:lnTo>
                <a:lnTo>
                  <a:pt x="1041482" y="321450"/>
                </a:lnTo>
                <a:lnTo>
                  <a:pt x="1043254" y="322793"/>
                </a:lnTo>
                <a:lnTo>
                  <a:pt x="1045483" y="325183"/>
                </a:lnTo>
                <a:lnTo>
                  <a:pt x="1048083" y="327069"/>
                </a:lnTo>
                <a:lnTo>
                  <a:pt x="1051350" y="328565"/>
                </a:lnTo>
                <a:close/>
                <a:moveTo>
                  <a:pt x="325241" y="316954"/>
                </a:moveTo>
                <a:lnTo>
                  <a:pt x="327936" y="320002"/>
                </a:lnTo>
                <a:lnTo>
                  <a:pt x="330289" y="321631"/>
                </a:lnTo>
                <a:lnTo>
                  <a:pt x="333070" y="322516"/>
                </a:lnTo>
                <a:lnTo>
                  <a:pt x="335994" y="322602"/>
                </a:lnTo>
                <a:lnTo>
                  <a:pt x="338871" y="322993"/>
                </a:lnTo>
                <a:lnTo>
                  <a:pt x="342223" y="324155"/>
                </a:lnTo>
                <a:lnTo>
                  <a:pt x="345662" y="324688"/>
                </a:lnTo>
                <a:lnTo>
                  <a:pt x="347262" y="324488"/>
                </a:lnTo>
                <a:lnTo>
                  <a:pt x="348786" y="323888"/>
                </a:lnTo>
                <a:lnTo>
                  <a:pt x="349862" y="323850"/>
                </a:lnTo>
                <a:lnTo>
                  <a:pt x="350805" y="324412"/>
                </a:lnTo>
                <a:lnTo>
                  <a:pt x="353187" y="326993"/>
                </a:lnTo>
                <a:lnTo>
                  <a:pt x="355768" y="329355"/>
                </a:lnTo>
                <a:lnTo>
                  <a:pt x="356368" y="330555"/>
                </a:lnTo>
                <a:lnTo>
                  <a:pt x="358121" y="336252"/>
                </a:lnTo>
                <a:lnTo>
                  <a:pt x="360102" y="337890"/>
                </a:lnTo>
                <a:lnTo>
                  <a:pt x="362826" y="338366"/>
                </a:lnTo>
                <a:lnTo>
                  <a:pt x="366027" y="338366"/>
                </a:lnTo>
                <a:lnTo>
                  <a:pt x="369208" y="338604"/>
                </a:lnTo>
                <a:lnTo>
                  <a:pt x="376580" y="339938"/>
                </a:lnTo>
                <a:lnTo>
                  <a:pt x="379504" y="339747"/>
                </a:lnTo>
                <a:lnTo>
                  <a:pt x="382095" y="338414"/>
                </a:lnTo>
                <a:lnTo>
                  <a:pt x="384400" y="339280"/>
                </a:lnTo>
                <a:lnTo>
                  <a:pt x="390658" y="340881"/>
                </a:lnTo>
                <a:lnTo>
                  <a:pt x="393735" y="341243"/>
                </a:lnTo>
                <a:lnTo>
                  <a:pt x="397230" y="340785"/>
                </a:lnTo>
                <a:lnTo>
                  <a:pt x="400735" y="340690"/>
                </a:lnTo>
                <a:lnTo>
                  <a:pt x="402412" y="341157"/>
                </a:lnTo>
                <a:lnTo>
                  <a:pt x="404022" y="341852"/>
                </a:lnTo>
                <a:lnTo>
                  <a:pt x="405403" y="342100"/>
                </a:lnTo>
                <a:lnTo>
                  <a:pt x="406832" y="342090"/>
                </a:lnTo>
                <a:lnTo>
                  <a:pt x="409365" y="340757"/>
                </a:lnTo>
                <a:lnTo>
                  <a:pt x="411042" y="338309"/>
                </a:lnTo>
                <a:lnTo>
                  <a:pt x="412404" y="335223"/>
                </a:lnTo>
                <a:lnTo>
                  <a:pt x="413461" y="332003"/>
                </a:lnTo>
                <a:lnTo>
                  <a:pt x="414175" y="330622"/>
                </a:lnTo>
                <a:lnTo>
                  <a:pt x="415147" y="329403"/>
                </a:lnTo>
                <a:lnTo>
                  <a:pt x="416414" y="328613"/>
                </a:lnTo>
                <a:lnTo>
                  <a:pt x="417766" y="328117"/>
                </a:lnTo>
                <a:lnTo>
                  <a:pt x="421443" y="328422"/>
                </a:lnTo>
                <a:lnTo>
                  <a:pt x="422205" y="329203"/>
                </a:lnTo>
                <a:lnTo>
                  <a:pt x="426320" y="334661"/>
                </a:lnTo>
                <a:lnTo>
                  <a:pt x="427044" y="335137"/>
                </a:lnTo>
                <a:lnTo>
                  <a:pt x="431330" y="335480"/>
                </a:lnTo>
                <a:lnTo>
                  <a:pt x="432521" y="335299"/>
                </a:lnTo>
                <a:lnTo>
                  <a:pt x="435130" y="334204"/>
                </a:lnTo>
                <a:lnTo>
                  <a:pt x="436626" y="334108"/>
                </a:lnTo>
                <a:lnTo>
                  <a:pt x="439378" y="335461"/>
                </a:lnTo>
                <a:lnTo>
                  <a:pt x="440569" y="336613"/>
                </a:lnTo>
                <a:lnTo>
                  <a:pt x="441903" y="337461"/>
                </a:lnTo>
                <a:lnTo>
                  <a:pt x="448646" y="338328"/>
                </a:lnTo>
                <a:lnTo>
                  <a:pt x="451247" y="340671"/>
                </a:lnTo>
                <a:lnTo>
                  <a:pt x="452571" y="340985"/>
                </a:lnTo>
                <a:lnTo>
                  <a:pt x="457257" y="340700"/>
                </a:lnTo>
                <a:lnTo>
                  <a:pt x="460505" y="340928"/>
                </a:lnTo>
                <a:lnTo>
                  <a:pt x="463325" y="341557"/>
                </a:lnTo>
                <a:lnTo>
                  <a:pt x="464610" y="344881"/>
                </a:lnTo>
                <a:lnTo>
                  <a:pt x="465648" y="348291"/>
                </a:lnTo>
                <a:lnTo>
                  <a:pt x="466248" y="349453"/>
                </a:lnTo>
                <a:lnTo>
                  <a:pt x="469011" y="350625"/>
                </a:lnTo>
                <a:lnTo>
                  <a:pt x="470135" y="351682"/>
                </a:lnTo>
                <a:lnTo>
                  <a:pt x="469839" y="355082"/>
                </a:lnTo>
                <a:lnTo>
                  <a:pt x="470144" y="358321"/>
                </a:lnTo>
                <a:lnTo>
                  <a:pt x="476002" y="361140"/>
                </a:lnTo>
                <a:lnTo>
                  <a:pt x="482269" y="362760"/>
                </a:lnTo>
                <a:lnTo>
                  <a:pt x="488937" y="362912"/>
                </a:lnTo>
                <a:lnTo>
                  <a:pt x="495614" y="362350"/>
                </a:lnTo>
                <a:lnTo>
                  <a:pt x="499053" y="361655"/>
                </a:lnTo>
                <a:lnTo>
                  <a:pt x="503358" y="360454"/>
                </a:lnTo>
                <a:lnTo>
                  <a:pt x="504254" y="360474"/>
                </a:lnTo>
                <a:lnTo>
                  <a:pt x="512588" y="364179"/>
                </a:lnTo>
                <a:lnTo>
                  <a:pt x="513302" y="364750"/>
                </a:lnTo>
                <a:lnTo>
                  <a:pt x="514235" y="367522"/>
                </a:lnTo>
                <a:lnTo>
                  <a:pt x="514207" y="370446"/>
                </a:lnTo>
                <a:lnTo>
                  <a:pt x="512654" y="377390"/>
                </a:lnTo>
                <a:lnTo>
                  <a:pt x="512550" y="379295"/>
                </a:lnTo>
                <a:lnTo>
                  <a:pt x="512702" y="381200"/>
                </a:lnTo>
                <a:lnTo>
                  <a:pt x="514359" y="385343"/>
                </a:lnTo>
                <a:lnTo>
                  <a:pt x="515245" y="386534"/>
                </a:lnTo>
                <a:lnTo>
                  <a:pt x="518264" y="388715"/>
                </a:lnTo>
                <a:lnTo>
                  <a:pt x="518388" y="389858"/>
                </a:lnTo>
                <a:lnTo>
                  <a:pt x="517970" y="391001"/>
                </a:lnTo>
                <a:lnTo>
                  <a:pt x="514635" y="390220"/>
                </a:lnTo>
                <a:lnTo>
                  <a:pt x="512607" y="389277"/>
                </a:lnTo>
                <a:lnTo>
                  <a:pt x="511435" y="387715"/>
                </a:lnTo>
                <a:lnTo>
                  <a:pt x="509759" y="386829"/>
                </a:lnTo>
                <a:lnTo>
                  <a:pt x="506625" y="387153"/>
                </a:lnTo>
                <a:lnTo>
                  <a:pt x="500767" y="385591"/>
                </a:lnTo>
                <a:lnTo>
                  <a:pt x="494147" y="383172"/>
                </a:lnTo>
                <a:lnTo>
                  <a:pt x="482412" y="378038"/>
                </a:lnTo>
                <a:lnTo>
                  <a:pt x="479212" y="378076"/>
                </a:lnTo>
                <a:lnTo>
                  <a:pt x="476145" y="378733"/>
                </a:lnTo>
                <a:lnTo>
                  <a:pt x="472907" y="380038"/>
                </a:lnTo>
                <a:lnTo>
                  <a:pt x="469535" y="380971"/>
                </a:lnTo>
                <a:lnTo>
                  <a:pt x="467058" y="381324"/>
                </a:lnTo>
                <a:lnTo>
                  <a:pt x="464572" y="381067"/>
                </a:lnTo>
                <a:lnTo>
                  <a:pt x="458305" y="379838"/>
                </a:lnTo>
                <a:lnTo>
                  <a:pt x="451990" y="379038"/>
                </a:lnTo>
                <a:lnTo>
                  <a:pt x="435807" y="378533"/>
                </a:lnTo>
                <a:lnTo>
                  <a:pt x="431235" y="377361"/>
                </a:lnTo>
                <a:lnTo>
                  <a:pt x="423663" y="376771"/>
                </a:lnTo>
                <a:lnTo>
                  <a:pt x="417643" y="375761"/>
                </a:lnTo>
                <a:lnTo>
                  <a:pt x="411680" y="374352"/>
                </a:lnTo>
                <a:lnTo>
                  <a:pt x="396478" y="367408"/>
                </a:lnTo>
                <a:lnTo>
                  <a:pt x="391506" y="365665"/>
                </a:lnTo>
                <a:lnTo>
                  <a:pt x="376238" y="362350"/>
                </a:lnTo>
                <a:lnTo>
                  <a:pt x="373885" y="362083"/>
                </a:lnTo>
                <a:lnTo>
                  <a:pt x="368351" y="362331"/>
                </a:lnTo>
                <a:lnTo>
                  <a:pt x="364864" y="361359"/>
                </a:lnTo>
                <a:lnTo>
                  <a:pt x="361797" y="361340"/>
                </a:lnTo>
                <a:lnTo>
                  <a:pt x="357235" y="362417"/>
                </a:lnTo>
                <a:lnTo>
                  <a:pt x="355835" y="363188"/>
                </a:lnTo>
                <a:lnTo>
                  <a:pt x="354063" y="364817"/>
                </a:lnTo>
                <a:lnTo>
                  <a:pt x="350958" y="364741"/>
                </a:lnTo>
                <a:lnTo>
                  <a:pt x="347881" y="364426"/>
                </a:lnTo>
                <a:lnTo>
                  <a:pt x="339776" y="362864"/>
                </a:lnTo>
                <a:lnTo>
                  <a:pt x="336756" y="361902"/>
                </a:lnTo>
                <a:lnTo>
                  <a:pt x="333851" y="360483"/>
                </a:lnTo>
                <a:lnTo>
                  <a:pt x="331241" y="358635"/>
                </a:lnTo>
                <a:lnTo>
                  <a:pt x="329869" y="357978"/>
                </a:lnTo>
                <a:lnTo>
                  <a:pt x="322869" y="356092"/>
                </a:lnTo>
                <a:lnTo>
                  <a:pt x="317154" y="355444"/>
                </a:lnTo>
                <a:lnTo>
                  <a:pt x="305400" y="354587"/>
                </a:lnTo>
                <a:lnTo>
                  <a:pt x="302828" y="354016"/>
                </a:lnTo>
                <a:lnTo>
                  <a:pt x="300685" y="353330"/>
                </a:lnTo>
                <a:lnTo>
                  <a:pt x="299513" y="351806"/>
                </a:lnTo>
                <a:lnTo>
                  <a:pt x="299666" y="349863"/>
                </a:lnTo>
                <a:lnTo>
                  <a:pt x="300504" y="348186"/>
                </a:lnTo>
                <a:lnTo>
                  <a:pt x="301657" y="346500"/>
                </a:lnTo>
                <a:lnTo>
                  <a:pt x="302409" y="344891"/>
                </a:lnTo>
                <a:lnTo>
                  <a:pt x="293818" y="341519"/>
                </a:lnTo>
                <a:lnTo>
                  <a:pt x="287035" y="339680"/>
                </a:lnTo>
                <a:lnTo>
                  <a:pt x="284102" y="339328"/>
                </a:lnTo>
                <a:lnTo>
                  <a:pt x="281159" y="339328"/>
                </a:lnTo>
                <a:lnTo>
                  <a:pt x="277844" y="339709"/>
                </a:lnTo>
                <a:lnTo>
                  <a:pt x="274568" y="339528"/>
                </a:lnTo>
                <a:lnTo>
                  <a:pt x="273025" y="338976"/>
                </a:lnTo>
                <a:lnTo>
                  <a:pt x="271453" y="338785"/>
                </a:lnTo>
                <a:lnTo>
                  <a:pt x="269871" y="339185"/>
                </a:lnTo>
                <a:lnTo>
                  <a:pt x="268605" y="339033"/>
                </a:lnTo>
                <a:lnTo>
                  <a:pt x="268281" y="337499"/>
                </a:lnTo>
                <a:lnTo>
                  <a:pt x="269091" y="336194"/>
                </a:lnTo>
                <a:lnTo>
                  <a:pt x="270748" y="334718"/>
                </a:lnTo>
                <a:lnTo>
                  <a:pt x="271700" y="334461"/>
                </a:lnTo>
                <a:lnTo>
                  <a:pt x="272129" y="336775"/>
                </a:lnTo>
                <a:lnTo>
                  <a:pt x="272605" y="337233"/>
                </a:lnTo>
                <a:lnTo>
                  <a:pt x="274072" y="337737"/>
                </a:lnTo>
                <a:lnTo>
                  <a:pt x="274711" y="337595"/>
                </a:lnTo>
                <a:lnTo>
                  <a:pt x="277301" y="334642"/>
                </a:lnTo>
                <a:lnTo>
                  <a:pt x="278025" y="333184"/>
                </a:lnTo>
                <a:lnTo>
                  <a:pt x="279282" y="329251"/>
                </a:lnTo>
                <a:lnTo>
                  <a:pt x="280654" y="330013"/>
                </a:lnTo>
                <a:lnTo>
                  <a:pt x="282025" y="329546"/>
                </a:lnTo>
                <a:lnTo>
                  <a:pt x="282816" y="328917"/>
                </a:lnTo>
                <a:lnTo>
                  <a:pt x="284997" y="319821"/>
                </a:lnTo>
                <a:lnTo>
                  <a:pt x="286807" y="317164"/>
                </a:lnTo>
                <a:lnTo>
                  <a:pt x="289284" y="314963"/>
                </a:lnTo>
                <a:lnTo>
                  <a:pt x="290522" y="314420"/>
                </a:lnTo>
                <a:lnTo>
                  <a:pt x="292951" y="315773"/>
                </a:lnTo>
                <a:lnTo>
                  <a:pt x="297875" y="316287"/>
                </a:lnTo>
                <a:lnTo>
                  <a:pt x="300799" y="317182"/>
                </a:lnTo>
                <a:lnTo>
                  <a:pt x="303733" y="317297"/>
                </a:lnTo>
                <a:lnTo>
                  <a:pt x="306600" y="317735"/>
                </a:lnTo>
                <a:lnTo>
                  <a:pt x="310591" y="319335"/>
                </a:lnTo>
                <a:lnTo>
                  <a:pt x="312001" y="319164"/>
                </a:lnTo>
                <a:lnTo>
                  <a:pt x="313430" y="318668"/>
                </a:lnTo>
                <a:lnTo>
                  <a:pt x="315573" y="316925"/>
                </a:lnTo>
                <a:lnTo>
                  <a:pt x="316506" y="314144"/>
                </a:lnTo>
                <a:lnTo>
                  <a:pt x="319592" y="315554"/>
                </a:lnTo>
                <a:lnTo>
                  <a:pt x="324135" y="316116"/>
                </a:lnTo>
                <a:lnTo>
                  <a:pt x="325241" y="316954"/>
                </a:lnTo>
                <a:close/>
                <a:moveTo>
                  <a:pt x="771058" y="316049"/>
                </a:moveTo>
                <a:lnTo>
                  <a:pt x="770820" y="317325"/>
                </a:lnTo>
                <a:lnTo>
                  <a:pt x="769839" y="315858"/>
                </a:lnTo>
                <a:lnTo>
                  <a:pt x="768944" y="315135"/>
                </a:lnTo>
                <a:lnTo>
                  <a:pt x="769039" y="313554"/>
                </a:lnTo>
                <a:lnTo>
                  <a:pt x="770305" y="314144"/>
                </a:lnTo>
                <a:lnTo>
                  <a:pt x="771058" y="316049"/>
                </a:lnTo>
                <a:close/>
                <a:moveTo>
                  <a:pt x="676884" y="324726"/>
                </a:moveTo>
                <a:lnTo>
                  <a:pt x="675789" y="329174"/>
                </a:lnTo>
                <a:lnTo>
                  <a:pt x="675275" y="327603"/>
                </a:lnTo>
                <a:lnTo>
                  <a:pt x="675075" y="323535"/>
                </a:lnTo>
                <a:lnTo>
                  <a:pt x="674398" y="321555"/>
                </a:lnTo>
                <a:lnTo>
                  <a:pt x="674827" y="319278"/>
                </a:lnTo>
                <a:lnTo>
                  <a:pt x="674684" y="313439"/>
                </a:lnTo>
                <a:lnTo>
                  <a:pt x="675513" y="310744"/>
                </a:lnTo>
                <a:lnTo>
                  <a:pt x="677037" y="314172"/>
                </a:lnTo>
                <a:lnTo>
                  <a:pt x="677437" y="315916"/>
                </a:lnTo>
                <a:lnTo>
                  <a:pt x="676884" y="324726"/>
                </a:lnTo>
                <a:close/>
                <a:moveTo>
                  <a:pt x="468134" y="311706"/>
                </a:moveTo>
                <a:lnTo>
                  <a:pt x="467563" y="312658"/>
                </a:lnTo>
                <a:lnTo>
                  <a:pt x="464991" y="312582"/>
                </a:lnTo>
                <a:lnTo>
                  <a:pt x="464562" y="311515"/>
                </a:lnTo>
                <a:lnTo>
                  <a:pt x="466239" y="309572"/>
                </a:lnTo>
                <a:lnTo>
                  <a:pt x="467344" y="309448"/>
                </a:lnTo>
                <a:lnTo>
                  <a:pt x="468335" y="310162"/>
                </a:lnTo>
                <a:lnTo>
                  <a:pt x="468134" y="311706"/>
                </a:lnTo>
                <a:close/>
                <a:moveTo>
                  <a:pt x="1005116" y="312763"/>
                </a:moveTo>
                <a:lnTo>
                  <a:pt x="1003487" y="315335"/>
                </a:lnTo>
                <a:lnTo>
                  <a:pt x="1002382" y="314430"/>
                </a:lnTo>
                <a:lnTo>
                  <a:pt x="1001763" y="314420"/>
                </a:lnTo>
                <a:lnTo>
                  <a:pt x="1001382" y="312906"/>
                </a:lnTo>
                <a:lnTo>
                  <a:pt x="1001763" y="309781"/>
                </a:lnTo>
                <a:lnTo>
                  <a:pt x="1000391" y="306267"/>
                </a:lnTo>
                <a:lnTo>
                  <a:pt x="1002192" y="306314"/>
                </a:lnTo>
                <a:lnTo>
                  <a:pt x="1002696" y="307362"/>
                </a:lnTo>
                <a:lnTo>
                  <a:pt x="1003268" y="307715"/>
                </a:lnTo>
                <a:lnTo>
                  <a:pt x="1005049" y="311105"/>
                </a:lnTo>
                <a:lnTo>
                  <a:pt x="1005116" y="312763"/>
                </a:lnTo>
                <a:close/>
                <a:moveTo>
                  <a:pt x="1056970" y="308924"/>
                </a:moveTo>
                <a:lnTo>
                  <a:pt x="1056761" y="309953"/>
                </a:lnTo>
                <a:lnTo>
                  <a:pt x="1056741" y="311848"/>
                </a:lnTo>
                <a:lnTo>
                  <a:pt x="1057189" y="313611"/>
                </a:lnTo>
                <a:lnTo>
                  <a:pt x="1056046" y="315401"/>
                </a:lnTo>
                <a:lnTo>
                  <a:pt x="1057113" y="318078"/>
                </a:lnTo>
                <a:lnTo>
                  <a:pt x="1057275" y="319411"/>
                </a:lnTo>
                <a:lnTo>
                  <a:pt x="1057208" y="321297"/>
                </a:lnTo>
                <a:lnTo>
                  <a:pt x="1056913" y="322145"/>
                </a:lnTo>
                <a:lnTo>
                  <a:pt x="1056103" y="324621"/>
                </a:lnTo>
                <a:lnTo>
                  <a:pt x="1055294" y="325507"/>
                </a:lnTo>
                <a:lnTo>
                  <a:pt x="1054684" y="325755"/>
                </a:lnTo>
                <a:lnTo>
                  <a:pt x="1054065" y="326507"/>
                </a:lnTo>
                <a:lnTo>
                  <a:pt x="1048807" y="325698"/>
                </a:lnTo>
                <a:lnTo>
                  <a:pt x="1046540" y="323974"/>
                </a:lnTo>
                <a:lnTo>
                  <a:pt x="1044511" y="322116"/>
                </a:lnTo>
                <a:lnTo>
                  <a:pt x="1044083" y="321335"/>
                </a:lnTo>
                <a:lnTo>
                  <a:pt x="1041702" y="319164"/>
                </a:lnTo>
                <a:lnTo>
                  <a:pt x="1041149" y="318430"/>
                </a:lnTo>
                <a:lnTo>
                  <a:pt x="1041102" y="317268"/>
                </a:lnTo>
                <a:lnTo>
                  <a:pt x="1043025" y="316973"/>
                </a:lnTo>
                <a:lnTo>
                  <a:pt x="1045083" y="317011"/>
                </a:lnTo>
                <a:lnTo>
                  <a:pt x="1044987" y="315973"/>
                </a:lnTo>
                <a:lnTo>
                  <a:pt x="1046178" y="312296"/>
                </a:lnTo>
                <a:lnTo>
                  <a:pt x="1043054" y="309934"/>
                </a:lnTo>
                <a:lnTo>
                  <a:pt x="1042502" y="308943"/>
                </a:lnTo>
                <a:lnTo>
                  <a:pt x="1043616" y="308277"/>
                </a:lnTo>
                <a:lnTo>
                  <a:pt x="1046130" y="309096"/>
                </a:lnTo>
                <a:lnTo>
                  <a:pt x="1049207" y="304952"/>
                </a:lnTo>
                <a:lnTo>
                  <a:pt x="1050112" y="304086"/>
                </a:lnTo>
                <a:lnTo>
                  <a:pt x="1050550" y="301780"/>
                </a:lnTo>
                <a:lnTo>
                  <a:pt x="1052274" y="301485"/>
                </a:lnTo>
                <a:lnTo>
                  <a:pt x="1053493" y="301780"/>
                </a:lnTo>
                <a:lnTo>
                  <a:pt x="1054284" y="303219"/>
                </a:lnTo>
                <a:lnTo>
                  <a:pt x="1054598" y="304467"/>
                </a:lnTo>
                <a:lnTo>
                  <a:pt x="1054265" y="305590"/>
                </a:lnTo>
                <a:lnTo>
                  <a:pt x="1055741" y="306171"/>
                </a:lnTo>
                <a:lnTo>
                  <a:pt x="1056970" y="308924"/>
                </a:lnTo>
                <a:close/>
                <a:moveTo>
                  <a:pt x="1008307" y="314134"/>
                </a:moveTo>
                <a:lnTo>
                  <a:pt x="1006126" y="316430"/>
                </a:lnTo>
                <a:lnTo>
                  <a:pt x="1008173" y="311020"/>
                </a:lnTo>
                <a:lnTo>
                  <a:pt x="1008602" y="308277"/>
                </a:lnTo>
                <a:lnTo>
                  <a:pt x="1010507" y="306648"/>
                </a:lnTo>
                <a:lnTo>
                  <a:pt x="1013336" y="298361"/>
                </a:lnTo>
                <a:lnTo>
                  <a:pt x="1013965" y="298552"/>
                </a:lnTo>
                <a:lnTo>
                  <a:pt x="1014889" y="299361"/>
                </a:lnTo>
                <a:lnTo>
                  <a:pt x="1013470" y="305438"/>
                </a:lnTo>
                <a:lnTo>
                  <a:pt x="1009497" y="309705"/>
                </a:lnTo>
                <a:lnTo>
                  <a:pt x="1008307" y="314134"/>
                </a:lnTo>
                <a:close/>
                <a:moveTo>
                  <a:pt x="191405" y="302838"/>
                </a:moveTo>
                <a:lnTo>
                  <a:pt x="189223" y="302971"/>
                </a:lnTo>
                <a:lnTo>
                  <a:pt x="185204" y="299695"/>
                </a:lnTo>
                <a:lnTo>
                  <a:pt x="184547" y="298685"/>
                </a:lnTo>
                <a:lnTo>
                  <a:pt x="185680" y="297713"/>
                </a:lnTo>
                <a:lnTo>
                  <a:pt x="186890" y="297780"/>
                </a:lnTo>
                <a:lnTo>
                  <a:pt x="191519" y="299847"/>
                </a:lnTo>
                <a:lnTo>
                  <a:pt x="192424" y="300866"/>
                </a:lnTo>
                <a:lnTo>
                  <a:pt x="191405" y="302838"/>
                </a:lnTo>
                <a:close/>
                <a:moveTo>
                  <a:pt x="759704" y="297313"/>
                </a:moveTo>
                <a:lnTo>
                  <a:pt x="759600" y="300018"/>
                </a:lnTo>
                <a:lnTo>
                  <a:pt x="758533" y="299866"/>
                </a:lnTo>
                <a:lnTo>
                  <a:pt x="757657" y="298913"/>
                </a:lnTo>
                <a:lnTo>
                  <a:pt x="757418" y="298018"/>
                </a:lnTo>
                <a:lnTo>
                  <a:pt x="757466" y="297294"/>
                </a:lnTo>
                <a:lnTo>
                  <a:pt x="757942" y="296723"/>
                </a:lnTo>
                <a:lnTo>
                  <a:pt x="759704" y="297313"/>
                </a:lnTo>
                <a:close/>
                <a:moveTo>
                  <a:pt x="717375" y="301752"/>
                </a:moveTo>
                <a:lnTo>
                  <a:pt x="715670" y="302466"/>
                </a:lnTo>
                <a:lnTo>
                  <a:pt x="712460" y="299418"/>
                </a:lnTo>
                <a:lnTo>
                  <a:pt x="711098" y="296904"/>
                </a:lnTo>
                <a:lnTo>
                  <a:pt x="711422" y="295485"/>
                </a:lnTo>
                <a:lnTo>
                  <a:pt x="712384" y="294246"/>
                </a:lnTo>
                <a:lnTo>
                  <a:pt x="712841" y="293932"/>
                </a:lnTo>
                <a:lnTo>
                  <a:pt x="712641" y="292637"/>
                </a:lnTo>
                <a:lnTo>
                  <a:pt x="713908" y="292008"/>
                </a:lnTo>
                <a:lnTo>
                  <a:pt x="715299" y="292094"/>
                </a:lnTo>
                <a:lnTo>
                  <a:pt x="716213" y="293837"/>
                </a:lnTo>
                <a:lnTo>
                  <a:pt x="717309" y="294313"/>
                </a:lnTo>
                <a:lnTo>
                  <a:pt x="717871" y="295980"/>
                </a:lnTo>
                <a:lnTo>
                  <a:pt x="717375" y="301752"/>
                </a:lnTo>
                <a:close/>
                <a:moveTo>
                  <a:pt x="733463" y="297256"/>
                </a:moveTo>
                <a:lnTo>
                  <a:pt x="732777" y="299028"/>
                </a:lnTo>
                <a:lnTo>
                  <a:pt x="731301" y="300409"/>
                </a:lnTo>
                <a:lnTo>
                  <a:pt x="730119" y="300514"/>
                </a:lnTo>
                <a:lnTo>
                  <a:pt x="728881" y="300228"/>
                </a:lnTo>
                <a:lnTo>
                  <a:pt x="726700" y="299028"/>
                </a:lnTo>
                <a:lnTo>
                  <a:pt x="726138" y="300294"/>
                </a:lnTo>
                <a:lnTo>
                  <a:pt x="724414" y="300238"/>
                </a:lnTo>
                <a:lnTo>
                  <a:pt x="723786" y="298599"/>
                </a:lnTo>
                <a:lnTo>
                  <a:pt x="725014" y="293751"/>
                </a:lnTo>
                <a:lnTo>
                  <a:pt x="726805" y="291941"/>
                </a:lnTo>
                <a:lnTo>
                  <a:pt x="726634" y="290036"/>
                </a:lnTo>
                <a:lnTo>
                  <a:pt x="725148" y="285988"/>
                </a:lnTo>
                <a:lnTo>
                  <a:pt x="726071" y="283873"/>
                </a:lnTo>
                <a:lnTo>
                  <a:pt x="730234" y="282273"/>
                </a:lnTo>
                <a:lnTo>
                  <a:pt x="733863" y="280321"/>
                </a:lnTo>
                <a:lnTo>
                  <a:pt x="734977" y="279921"/>
                </a:lnTo>
                <a:lnTo>
                  <a:pt x="735987" y="281426"/>
                </a:lnTo>
                <a:lnTo>
                  <a:pt x="736530" y="288322"/>
                </a:lnTo>
                <a:lnTo>
                  <a:pt x="732634" y="293779"/>
                </a:lnTo>
                <a:lnTo>
                  <a:pt x="733463" y="297256"/>
                </a:lnTo>
                <a:close/>
                <a:moveTo>
                  <a:pt x="747760" y="278111"/>
                </a:moveTo>
                <a:lnTo>
                  <a:pt x="748379" y="283845"/>
                </a:lnTo>
                <a:lnTo>
                  <a:pt x="748179" y="285350"/>
                </a:lnTo>
                <a:lnTo>
                  <a:pt x="746674" y="283150"/>
                </a:lnTo>
                <a:lnTo>
                  <a:pt x="746131" y="282712"/>
                </a:lnTo>
                <a:lnTo>
                  <a:pt x="745712" y="283150"/>
                </a:lnTo>
                <a:lnTo>
                  <a:pt x="745178" y="283388"/>
                </a:lnTo>
                <a:lnTo>
                  <a:pt x="744417" y="283369"/>
                </a:lnTo>
                <a:lnTo>
                  <a:pt x="743426" y="285588"/>
                </a:lnTo>
                <a:lnTo>
                  <a:pt x="743331" y="287684"/>
                </a:lnTo>
                <a:lnTo>
                  <a:pt x="742579" y="289084"/>
                </a:lnTo>
                <a:lnTo>
                  <a:pt x="742188" y="293761"/>
                </a:lnTo>
                <a:lnTo>
                  <a:pt x="742436" y="295018"/>
                </a:lnTo>
                <a:lnTo>
                  <a:pt x="743598" y="294399"/>
                </a:lnTo>
                <a:lnTo>
                  <a:pt x="744312" y="294237"/>
                </a:lnTo>
                <a:lnTo>
                  <a:pt x="746941" y="296037"/>
                </a:lnTo>
                <a:lnTo>
                  <a:pt x="748332" y="297351"/>
                </a:lnTo>
                <a:lnTo>
                  <a:pt x="747941" y="298942"/>
                </a:lnTo>
                <a:lnTo>
                  <a:pt x="746160" y="300542"/>
                </a:lnTo>
                <a:lnTo>
                  <a:pt x="744093" y="301238"/>
                </a:lnTo>
                <a:lnTo>
                  <a:pt x="742549" y="300552"/>
                </a:lnTo>
                <a:lnTo>
                  <a:pt x="742093" y="300876"/>
                </a:lnTo>
                <a:lnTo>
                  <a:pt x="741178" y="301695"/>
                </a:lnTo>
                <a:lnTo>
                  <a:pt x="740493" y="302781"/>
                </a:lnTo>
                <a:lnTo>
                  <a:pt x="740693" y="303895"/>
                </a:lnTo>
                <a:lnTo>
                  <a:pt x="738931" y="307067"/>
                </a:lnTo>
                <a:lnTo>
                  <a:pt x="737911" y="307962"/>
                </a:lnTo>
                <a:lnTo>
                  <a:pt x="735796" y="306991"/>
                </a:lnTo>
                <a:lnTo>
                  <a:pt x="734492" y="307819"/>
                </a:lnTo>
                <a:lnTo>
                  <a:pt x="733444" y="307743"/>
                </a:lnTo>
                <a:lnTo>
                  <a:pt x="731834" y="304571"/>
                </a:lnTo>
                <a:lnTo>
                  <a:pt x="731882" y="303085"/>
                </a:lnTo>
                <a:lnTo>
                  <a:pt x="733367" y="301419"/>
                </a:lnTo>
                <a:lnTo>
                  <a:pt x="733377" y="300218"/>
                </a:lnTo>
                <a:lnTo>
                  <a:pt x="734110" y="298875"/>
                </a:lnTo>
                <a:lnTo>
                  <a:pt x="735749" y="297037"/>
                </a:lnTo>
                <a:lnTo>
                  <a:pt x="736692" y="295647"/>
                </a:lnTo>
                <a:lnTo>
                  <a:pt x="736720" y="294770"/>
                </a:lnTo>
                <a:lnTo>
                  <a:pt x="737416" y="291436"/>
                </a:lnTo>
                <a:lnTo>
                  <a:pt x="737682" y="290046"/>
                </a:lnTo>
                <a:lnTo>
                  <a:pt x="738158" y="288569"/>
                </a:lnTo>
                <a:lnTo>
                  <a:pt x="738901" y="285550"/>
                </a:lnTo>
                <a:lnTo>
                  <a:pt x="739007" y="279873"/>
                </a:lnTo>
                <a:lnTo>
                  <a:pt x="741512" y="275196"/>
                </a:lnTo>
                <a:lnTo>
                  <a:pt x="743959" y="273920"/>
                </a:lnTo>
                <a:lnTo>
                  <a:pt x="744931" y="273710"/>
                </a:lnTo>
                <a:lnTo>
                  <a:pt x="744778" y="274958"/>
                </a:lnTo>
                <a:lnTo>
                  <a:pt x="747760" y="278111"/>
                </a:lnTo>
                <a:close/>
                <a:moveTo>
                  <a:pt x="1025528" y="269986"/>
                </a:moveTo>
                <a:lnTo>
                  <a:pt x="1026900" y="271405"/>
                </a:lnTo>
                <a:lnTo>
                  <a:pt x="1023718" y="270291"/>
                </a:lnTo>
                <a:lnTo>
                  <a:pt x="1019165" y="267957"/>
                </a:lnTo>
                <a:lnTo>
                  <a:pt x="1018851" y="266395"/>
                </a:lnTo>
                <a:lnTo>
                  <a:pt x="1022680" y="268757"/>
                </a:lnTo>
                <a:lnTo>
                  <a:pt x="1025528" y="269986"/>
                </a:lnTo>
                <a:close/>
                <a:moveTo>
                  <a:pt x="749427" y="266443"/>
                </a:moveTo>
                <a:lnTo>
                  <a:pt x="746817" y="269643"/>
                </a:lnTo>
                <a:lnTo>
                  <a:pt x="744998" y="269481"/>
                </a:lnTo>
                <a:lnTo>
                  <a:pt x="742816" y="267376"/>
                </a:lnTo>
                <a:lnTo>
                  <a:pt x="742188" y="265071"/>
                </a:lnTo>
                <a:lnTo>
                  <a:pt x="742131" y="264233"/>
                </a:lnTo>
                <a:lnTo>
                  <a:pt x="743616" y="262928"/>
                </a:lnTo>
                <a:lnTo>
                  <a:pt x="748617" y="263366"/>
                </a:lnTo>
                <a:lnTo>
                  <a:pt x="749560" y="264528"/>
                </a:lnTo>
                <a:lnTo>
                  <a:pt x="749427" y="266443"/>
                </a:lnTo>
                <a:close/>
                <a:moveTo>
                  <a:pt x="891654" y="252403"/>
                </a:moveTo>
                <a:lnTo>
                  <a:pt x="887092" y="253794"/>
                </a:lnTo>
                <a:lnTo>
                  <a:pt x="888073" y="251203"/>
                </a:lnTo>
                <a:lnTo>
                  <a:pt x="888692" y="250517"/>
                </a:lnTo>
                <a:lnTo>
                  <a:pt x="890949" y="251222"/>
                </a:lnTo>
                <a:lnTo>
                  <a:pt x="891654" y="252403"/>
                </a:lnTo>
                <a:close/>
                <a:moveTo>
                  <a:pt x="883977" y="254775"/>
                </a:moveTo>
                <a:lnTo>
                  <a:pt x="883291" y="255746"/>
                </a:lnTo>
                <a:lnTo>
                  <a:pt x="881739" y="256384"/>
                </a:lnTo>
                <a:lnTo>
                  <a:pt x="880443" y="256318"/>
                </a:lnTo>
                <a:lnTo>
                  <a:pt x="880863" y="255384"/>
                </a:lnTo>
                <a:lnTo>
                  <a:pt x="880538" y="254841"/>
                </a:lnTo>
                <a:lnTo>
                  <a:pt x="879577" y="255079"/>
                </a:lnTo>
                <a:lnTo>
                  <a:pt x="878005" y="255832"/>
                </a:lnTo>
                <a:lnTo>
                  <a:pt x="876023" y="257337"/>
                </a:lnTo>
                <a:lnTo>
                  <a:pt x="874862" y="256594"/>
                </a:lnTo>
                <a:lnTo>
                  <a:pt x="874614" y="255432"/>
                </a:lnTo>
                <a:lnTo>
                  <a:pt x="874680" y="254898"/>
                </a:lnTo>
                <a:lnTo>
                  <a:pt x="877052" y="252812"/>
                </a:lnTo>
                <a:lnTo>
                  <a:pt x="879805" y="252451"/>
                </a:lnTo>
                <a:lnTo>
                  <a:pt x="883682" y="250450"/>
                </a:lnTo>
                <a:lnTo>
                  <a:pt x="885415" y="250545"/>
                </a:lnTo>
                <a:lnTo>
                  <a:pt x="885006" y="251812"/>
                </a:lnTo>
                <a:lnTo>
                  <a:pt x="884405" y="252717"/>
                </a:lnTo>
                <a:lnTo>
                  <a:pt x="884044" y="253670"/>
                </a:lnTo>
                <a:lnTo>
                  <a:pt x="883977" y="254775"/>
                </a:lnTo>
                <a:close/>
                <a:moveTo>
                  <a:pt x="895922" y="251374"/>
                </a:moveTo>
                <a:lnTo>
                  <a:pt x="895864" y="252498"/>
                </a:lnTo>
                <a:lnTo>
                  <a:pt x="895674" y="252851"/>
                </a:lnTo>
                <a:lnTo>
                  <a:pt x="894216" y="252460"/>
                </a:lnTo>
                <a:lnTo>
                  <a:pt x="893178" y="252479"/>
                </a:lnTo>
                <a:lnTo>
                  <a:pt x="892254" y="250450"/>
                </a:lnTo>
                <a:lnTo>
                  <a:pt x="892511" y="249984"/>
                </a:lnTo>
                <a:lnTo>
                  <a:pt x="894426" y="250574"/>
                </a:lnTo>
                <a:lnTo>
                  <a:pt x="895140" y="250774"/>
                </a:lnTo>
                <a:lnTo>
                  <a:pt x="895922" y="251374"/>
                </a:lnTo>
                <a:close/>
                <a:moveTo>
                  <a:pt x="567166" y="249183"/>
                </a:moveTo>
                <a:lnTo>
                  <a:pt x="566185" y="253765"/>
                </a:lnTo>
                <a:lnTo>
                  <a:pt x="564556" y="251165"/>
                </a:lnTo>
                <a:lnTo>
                  <a:pt x="566385" y="248088"/>
                </a:lnTo>
                <a:lnTo>
                  <a:pt x="567233" y="247469"/>
                </a:lnTo>
                <a:lnTo>
                  <a:pt x="567166" y="249183"/>
                </a:lnTo>
                <a:close/>
                <a:moveTo>
                  <a:pt x="866089" y="245211"/>
                </a:moveTo>
                <a:lnTo>
                  <a:pt x="866699" y="246393"/>
                </a:lnTo>
                <a:lnTo>
                  <a:pt x="864079" y="245650"/>
                </a:lnTo>
                <a:lnTo>
                  <a:pt x="862917" y="244507"/>
                </a:lnTo>
                <a:lnTo>
                  <a:pt x="864060" y="243792"/>
                </a:lnTo>
                <a:lnTo>
                  <a:pt x="864698" y="243602"/>
                </a:lnTo>
                <a:lnTo>
                  <a:pt x="866089" y="245211"/>
                </a:lnTo>
                <a:close/>
                <a:moveTo>
                  <a:pt x="563946" y="259928"/>
                </a:moveTo>
                <a:lnTo>
                  <a:pt x="558336" y="264881"/>
                </a:lnTo>
                <a:lnTo>
                  <a:pt x="557403" y="263623"/>
                </a:lnTo>
                <a:lnTo>
                  <a:pt x="557889" y="258585"/>
                </a:lnTo>
                <a:lnTo>
                  <a:pt x="556327" y="255451"/>
                </a:lnTo>
                <a:lnTo>
                  <a:pt x="556431" y="253127"/>
                </a:lnTo>
                <a:lnTo>
                  <a:pt x="557536" y="249012"/>
                </a:lnTo>
                <a:lnTo>
                  <a:pt x="558975" y="245859"/>
                </a:lnTo>
                <a:lnTo>
                  <a:pt x="562232" y="243754"/>
                </a:lnTo>
                <a:lnTo>
                  <a:pt x="563042" y="243507"/>
                </a:lnTo>
                <a:lnTo>
                  <a:pt x="562842" y="247326"/>
                </a:lnTo>
                <a:lnTo>
                  <a:pt x="563489" y="248764"/>
                </a:lnTo>
                <a:lnTo>
                  <a:pt x="563718" y="249993"/>
                </a:lnTo>
                <a:lnTo>
                  <a:pt x="563375" y="251050"/>
                </a:lnTo>
                <a:lnTo>
                  <a:pt x="563985" y="255946"/>
                </a:lnTo>
                <a:lnTo>
                  <a:pt x="564346" y="257137"/>
                </a:lnTo>
                <a:lnTo>
                  <a:pt x="563556" y="258680"/>
                </a:lnTo>
                <a:lnTo>
                  <a:pt x="563946" y="259928"/>
                </a:lnTo>
                <a:close/>
                <a:moveTo>
                  <a:pt x="846163" y="239173"/>
                </a:moveTo>
                <a:lnTo>
                  <a:pt x="850563" y="241249"/>
                </a:lnTo>
                <a:lnTo>
                  <a:pt x="851554" y="242602"/>
                </a:lnTo>
                <a:lnTo>
                  <a:pt x="852345" y="244211"/>
                </a:lnTo>
                <a:lnTo>
                  <a:pt x="853211" y="245097"/>
                </a:lnTo>
                <a:lnTo>
                  <a:pt x="854240" y="245821"/>
                </a:lnTo>
                <a:lnTo>
                  <a:pt x="855954" y="247221"/>
                </a:lnTo>
                <a:lnTo>
                  <a:pt x="856402" y="249355"/>
                </a:lnTo>
                <a:lnTo>
                  <a:pt x="856012" y="253660"/>
                </a:lnTo>
                <a:lnTo>
                  <a:pt x="854021" y="254041"/>
                </a:lnTo>
                <a:lnTo>
                  <a:pt x="852154" y="254670"/>
                </a:lnTo>
                <a:lnTo>
                  <a:pt x="848306" y="257165"/>
                </a:lnTo>
                <a:lnTo>
                  <a:pt x="846411" y="257651"/>
                </a:lnTo>
                <a:lnTo>
                  <a:pt x="844382" y="257823"/>
                </a:lnTo>
                <a:lnTo>
                  <a:pt x="842943" y="258480"/>
                </a:lnTo>
                <a:lnTo>
                  <a:pt x="841505" y="258737"/>
                </a:lnTo>
                <a:lnTo>
                  <a:pt x="837762" y="257356"/>
                </a:lnTo>
                <a:lnTo>
                  <a:pt x="834142" y="255737"/>
                </a:lnTo>
                <a:lnTo>
                  <a:pt x="828884" y="252927"/>
                </a:lnTo>
                <a:lnTo>
                  <a:pt x="827913" y="252241"/>
                </a:lnTo>
                <a:lnTo>
                  <a:pt x="827065" y="250736"/>
                </a:lnTo>
                <a:lnTo>
                  <a:pt x="824656" y="248031"/>
                </a:lnTo>
                <a:lnTo>
                  <a:pt x="824055" y="246297"/>
                </a:lnTo>
                <a:lnTo>
                  <a:pt x="823855" y="241363"/>
                </a:lnTo>
                <a:lnTo>
                  <a:pt x="824484" y="240230"/>
                </a:lnTo>
                <a:lnTo>
                  <a:pt x="825493" y="239630"/>
                </a:lnTo>
                <a:lnTo>
                  <a:pt x="829008" y="240773"/>
                </a:lnTo>
                <a:lnTo>
                  <a:pt x="831323" y="239582"/>
                </a:lnTo>
                <a:lnTo>
                  <a:pt x="837971" y="238573"/>
                </a:lnTo>
                <a:lnTo>
                  <a:pt x="844743" y="238677"/>
                </a:lnTo>
                <a:lnTo>
                  <a:pt x="846163" y="239173"/>
                </a:lnTo>
                <a:close/>
                <a:moveTo>
                  <a:pt x="876290" y="235144"/>
                </a:moveTo>
                <a:lnTo>
                  <a:pt x="874947" y="237363"/>
                </a:lnTo>
                <a:lnTo>
                  <a:pt x="872594" y="237268"/>
                </a:lnTo>
                <a:lnTo>
                  <a:pt x="872185" y="236953"/>
                </a:lnTo>
                <a:lnTo>
                  <a:pt x="874966" y="235563"/>
                </a:lnTo>
                <a:lnTo>
                  <a:pt x="876290" y="235144"/>
                </a:lnTo>
                <a:close/>
                <a:moveTo>
                  <a:pt x="312210" y="236972"/>
                </a:moveTo>
                <a:lnTo>
                  <a:pt x="311762" y="237506"/>
                </a:lnTo>
                <a:lnTo>
                  <a:pt x="310286" y="237220"/>
                </a:lnTo>
                <a:lnTo>
                  <a:pt x="309210" y="236477"/>
                </a:lnTo>
                <a:lnTo>
                  <a:pt x="308543" y="235772"/>
                </a:lnTo>
                <a:lnTo>
                  <a:pt x="308372" y="235039"/>
                </a:lnTo>
                <a:lnTo>
                  <a:pt x="309810" y="234134"/>
                </a:lnTo>
                <a:lnTo>
                  <a:pt x="312848" y="235067"/>
                </a:lnTo>
                <a:lnTo>
                  <a:pt x="312210" y="236972"/>
                </a:lnTo>
                <a:close/>
                <a:moveTo>
                  <a:pt x="327898" y="234162"/>
                </a:moveTo>
                <a:lnTo>
                  <a:pt x="326821" y="234848"/>
                </a:lnTo>
                <a:lnTo>
                  <a:pt x="326193" y="234191"/>
                </a:lnTo>
                <a:lnTo>
                  <a:pt x="326002" y="233458"/>
                </a:lnTo>
                <a:lnTo>
                  <a:pt x="326460" y="232534"/>
                </a:lnTo>
                <a:lnTo>
                  <a:pt x="327927" y="232448"/>
                </a:lnTo>
                <a:lnTo>
                  <a:pt x="328603" y="232724"/>
                </a:lnTo>
                <a:lnTo>
                  <a:pt x="327898" y="234162"/>
                </a:lnTo>
                <a:close/>
                <a:moveTo>
                  <a:pt x="923515" y="233267"/>
                </a:moveTo>
                <a:lnTo>
                  <a:pt x="929659" y="236210"/>
                </a:lnTo>
                <a:lnTo>
                  <a:pt x="932840" y="236639"/>
                </a:lnTo>
                <a:lnTo>
                  <a:pt x="938193" y="236258"/>
                </a:lnTo>
                <a:lnTo>
                  <a:pt x="940212" y="236544"/>
                </a:lnTo>
                <a:lnTo>
                  <a:pt x="945318" y="240306"/>
                </a:lnTo>
                <a:lnTo>
                  <a:pt x="946804" y="242888"/>
                </a:lnTo>
                <a:lnTo>
                  <a:pt x="947232" y="245116"/>
                </a:lnTo>
                <a:lnTo>
                  <a:pt x="948023" y="247231"/>
                </a:lnTo>
                <a:lnTo>
                  <a:pt x="949280" y="247764"/>
                </a:lnTo>
                <a:lnTo>
                  <a:pt x="950757" y="247964"/>
                </a:lnTo>
                <a:lnTo>
                  <a:pt x="952681" y="251012"/>
                </a:lnTo>
                <a:lnTo>
                  <a:pt x="953062" y="252003"/>
                </a:lnTo>
                <a:lnTo>
                  <a:pt x="951605" y="259651"/>
                </a:lnTo>
                <a:lnTo>
                  <a:pt x="945594" y="256756"/>
                </a:lnTo>
                <a:lnTo>
                  <a:pt x="939793" y="253470"/>
                </a:lnTo>
                <a:lnTo>
                  <a:pt x="937288" y="252251"/>
                </a:lnTo>
                <a:lnTo>
                  <a:pt x="930602" y="249469"/>
                </a:lnTo>
                <a:lnTo>
                  <a:pt x="929583" y="248517"/>
                </a:lnTo>
                <a:lnTo>
                  <a:pt x="928830" y="247259"/>
                </a:lnTo>
                <a:lnTo>
                  <a:pt x="925916" y="245545"/>
                </a:lnTo>
                <a:lnTo>
                  <a:pt x="920105" y="245278"/>
                </a:lnTo>
                <a:lnTo>
                  <a:pt x="917924" y="245326"/>
                </a:lnTo>
                <a:lnTo>
                  <a:pt x="917038" y="245583"/>
                </a:lnTo>
                <a:lnTo>
                  <a:pt x="917267" y="246507"/>
                </a:lnTo>
                <a:lnTo>
                  <a:pt x="917295" y="248383"/>
                </a:lnTo>
                <a:lnTo>
                  <a:pt x="915857" y="248898"/>
                </a:lnTo>
                <a:lnTo>
                  <a:pt x="912247" y="247717"/>
                </a:lnTo>
                <a:lnTo>
                  <a:pt x="909028" y="247288"/>
                </a:lnTo>
                <a:lnTo>
                  <a:pt x="906227" y="246126"/>
                </a:lnTo>
                <a:lnTo>
                  <a:pt x="902484" y="245516"/>
                </a:lnTo>
                <a:lnTo>
                  <a:pt x="902065" y="244935"/>
                </a:lnTo>
                <a:lnTo>
                  <a:pt x="902389" y="244069"/>
                </a:lnTo>
                <a:lnTo>
                  <a:pt x="902217" y="243259"/>
                </a:lnTo>
                <a:lnTo>
                  <a:pt x="901351" y="242944"/>
                </a:lnTo>
                <a:lnTo>
                  <a:pt x="899665" y="243097"/>
                </a:lnTo>
                <a:lnTo>
                  <a:pt x="898036" y="243916"/>
                </a:lnTo>
                <a:lnTo>
                  <a:pt x="896683" y="244840"/>
                </a:lnTo>
                <a:lnTo>
                  <a:pt x="894702" y="247393"/>
                </a:lnTo>
                <a:lnTo>
                  <a:pt x="893693" y="248374"/>
                </a:lnTo>
                <a:lnTo>
                  <a:pt x="890416" y="248793"/>
                </a:lnTo>
                <a:lnTo>
                  <a:pt x="889054" y="248545"/>
                </a:lnTo>
                <a:lnTo>
                  <a:pt x="887806" y="247917"/>
                </a:lnTo>
                <a:lnTo>
                  <a:pt x="884082" y="243249"/>
                </a:lnTo>
                <a:lnTo>
                  <a:pt x="882825" y="242240"/>
                </a:lnTo>
                <a:lnTo>
                  <a:pt x="881424" y="241420"/>
                </a:lnTo>
                <a:lnTo>
                  <a:pt x="880129" y="241040"/>
                </a:lnTo>
                <a:lnTo>
                  <a:pt x="878786" y="241754"/>
                </a:lnTo>
                <a:lnTo>
                  <a:pt x="878091" y="243202"/>
                </a:lnTo>
                <a:lnTo>
                  <a:pt x="877776" y="244926"/>
                </a:lnTo>
                <a:lnTo>
                  <a:pt x="877405" y="245916"/>
                </a:lnTo>
                <a:lnTo>
                  <a:pt x="875795" y="248679"/>
                </a:lnTo>
                <a:lnTo>
                  <a:pt x="874462" y="250317"/>
                </a:lnTo>
                <a:lnTo>
                  <a:pt x="873985" y="250060"/>
                </a:lnTo>
                <a:lnTo>
                  <a:pt x="874662" y="247431"/>
                </a:lnTo>
                <a:lnTo>
                  <a:pt x="874662" y="245945"/>
                </a:lnTo>
                <a:lnTo>
                  <a:pt x="873843" y="244373"/>
                </a:lnTo>
                <a:lnTo>
                  <a:pt x="873318" y="242773"/>
                </a:lnTo>
                <a:lnTo>
                  <a:pt x="879614" y="235125"/>
                </a:lnTo>
                <a:lnTo>
                  <a:pt x="881891" y="233305"/>
                </a:lnTo>
                <a:lnTo>
                  <a:pt x="891816" y="232677"/>
                </a:lnTo>
                <a:lnTo>
                  <a:pt x="897712" y="233067"/>
                </a:lnTo>
                <a:lnTo>
                  <a:pt x="900932" y="232877"/>
                </a:lnTo>
                <a:lnTo>
                  <a:pt x="903084" y="232315"/>
                </a:lnTo>
                <a:lnTo>
                  <a:pt x="904865" y="232581"/>
                </a:lnTo>
                <a:lnTo>
                  <a:pt x="905313" y="234086"/>
                </a:lnTo>
                <a:lnTo>
                  <a:pt x="906427" y="235201"/>
                </a:lnTo>
                <a:lnTo>
                  <a:pt x="907980" y="235105"/>
                </a:lnTo>
                <a:lnTo>
                  <a:pt x="910799" y="233924"/>
                </a:lnTo>
                <a:lnTo>
                  <a:pt x="913247" y="232105"/>
                </a:lnTo>
                <a:lnTo>
                  <a:pt x="914742" y="231315"/>
                </a:lnTo>
                <a:lnTo>
                  <a:pt x="916267" y="231181"/>
                </a:lnTo>
                <a:lnTo>
                  <a:pt x="917838" y="231305"/>
                </a:lnTo>
                <a:lnTo>
                  <a:pt x="919372" y="231724"/>
                </a:lnTo>
                <a:lnTo>
                  <a:pt x="923515" y="233267"/>
                </a:lnTo>
                <a:close/>
                <a:moveTo>
                  <a:pt x="139484" y="241697"/>
                </a:moveTo>
                <a:lnTo>
                  <a:pt x="140551" y="245573"/>
                </a:lnTo>
                <a:lnTo>
                  <a:pt x="137370" y="242935"/>
                </a:lnTo>
                <a:lnTo>
                  <a:pt x="137436" y="241068"/>
                </a:lnTo>
                <a:lnTo>
                  <a:pt x="136998" y="239849"/>
                </a:lnTo>
                <a:lnTo>
                  <a:pt x="135074" y="238353"/>
                </a:lnTo>
                <a:lnTo>
                  <a:pt x="133588" y="236477"/>
                </a:lnTo>
                <a:lnTo>
                  <a:pt x="132921" y="232048"/>
                </a:lnTo>
                <a:lnTo>
                  <a:pt x="133435" y="231124"/>
                </a:lnTo>
                <a:lnTo>
                  <a:pt x="134693" y="231067"/>
                </a:lnTo>
                <a:lnTo>
                  <a:pt x="140284" y="236877"/>
                </a:lnTo>
                <a:lnTo>
                  <a:pt x="140665" y="237858"/>
                </a:lnTo>
                <a:lnTo>
                  <a:pt x="140541" y="239935"/>
                </a:lnTo>
                <a:lnTo>
                  <a:pt x="139732" y="240582"/>
                </a:lnTo>
                <a:lnTo>
                  <a:pt x="139484" y="241697"/>
                </a:lnTo>
                <a:close/>
                <a:moveTo>
                  <a:pt x="347520" y="236772"/>
                </a:moveTo>
                <a:lnTo>
                  <a:pt x="347100" y="239573"/>
                </a:lnTo>
                <a:lnTo>
                  <a:pt x="346453" y="240630"/>
                </a:lnTo>
                <a:lnTo>
                  <a:pt x="344224" y="242021"/>
                </a:lnTo>
                <a:lnTo>
                  <a:pt x="343462" y="242868"/>
                </a:lnTo>
                <a:lnTo>
                  <a:pt x="341376" y="242735"/>
                </a:lnTo>
                <a:lnTo>
                  <a:pt x="341109" y="241268"/>
                </a:lnTo>
                <a:lnTo>
                  <a:pt x="340414" y="240277"/>
                </a:lnTo>
                <a:lnTo>
                  <a:pt x="338204" y="239135"/>
                </a:lnTo>
                <a:lnTo>
                  <a:pt x="337623" y="239411"/>
                </a:lnTo>
                <a:lnTo>
                  <a:pt x="337223" y="241116"/>
                </a:lnTo>
                <a:lnTo>
                  <a:pt x="332889" y="242306"/>
                </a:lnTo>
                <a:lnTo>
                  <a:pt x="331679" y="242411"/>
                </a:lnTo>
                <a:lnTo>
                  <a:pt x="332279" y="240163"/>
                </a:lnTo>
                <a:lnTo>
                  <a:pt x="331155" y="238392"/>
                </a:lnTo>
                <a:lnTo>
                  <a:pt x="331070" y="236220"/>
                </a:lnTo>
                <a:lnTo>
                  <a:pt x="330860" y="235267"/>
                </a:lnTo>
                <a:lnTo>
                  <a:pt x="330317" y="234715"/>
                </a:lnTo>
                <a:lnTo>
                  <a:pt x="331422" y="233201"/>
                </a:lnTo>
                <a:lnTo>
                  <a:pt x="331232" y="231515"/>
                </a:lnTo>
                <a:lnTo>
                  <a:pt x="332403" y="229705"/>
                </a:lnTo>
                <a:lnTo>
                  <a:pt x="333051" y="225314"/>
                </a:lnTo>
                <a:lnTo>
                  <a:pt x="337632" y="224352"/>
                </a:lnTo>
                <a:lnTo>
                  <a:pt x="338623" y="225142"/>
                </a:lnTo>
                <a:lnTo>
                  <a:pt x="343967" y="226133"/>
                </a:lnTo>
                <a:lnTo>
                  <a:pt x="347739" y="228790"/>
                </a:lnTo>
                <a:lnTo>
                  <a:pt x="349748" y="232324"/>
                </a:lnTo>
                <a:lnTo>
                  <a:pt x="347520" y="236772"/>
                </a:lnTo>
                <a:close/>
                <a:moveTo>
                  <a:pt x="133578" y="229943"/>
                </a:moveTo>
                <a:lnTo>
                  <a:pt x="131673" y="232086"/>
                </a:lnTo>
                <a:lnTo>
                  <a:pt x="128530" y="232038"/>
                </a:lnTo>
                <a:lnTo>
                  <a:pt x="127911" y="230714"/>
                </a:lnTo>
                <a:lnTo>
                  <a:pt x="128054" y="227514"/>
                </a:lnTo>
                <a:lnTo>
                  <a:pt x="127282" y="226466"/>
                </a:lnTo>
                <a:lnTo>
                  <a:pt x="127311" y="226047"/>
                </a:lnTo>
                <a:lnTo>
                  <a:pt x="127816" y="224228"/>
                </a:lnTo>
                <a:lnTo>
                  <a:pt x="128454" y="223828"/>
                </a:lnTo>
                <a:lnTo>
                  <a:pt x="133531" y="228333"/>
                </a:lnTo>
                <a:lnTo>
                  <a:pt x="133578" y="229943"/>
                </a:lnTo>
                <a:close/>
                <a:moveTo>
                  <a:pt x="1047007" y="213541"/>
                </a:moveTo>
                <a:lnTo>
                  <a:pt x="1046226" y="213941"/>
                </a:lnTo>
                <a:lnTo>
                  <a:pt x="1045959" y="212788"/>
                </a:lnTo>
                <a:lnTo>
                  <a:pt x="1046378" y="211236"/>
                </a:lnTo>
                <a:lnTo>
                  <a:pt x="1046883" y="210988"/>
                </a:lnTo>
                <a:lnTo>
                  <a:pt x="1047464" y="211064"/>
                </a:lnTo>
                <a:lnTo>
                  <a:pt x="1048216" y="211626"/>
                </a:lnTo>
                <a:lnTo>
                  <a:pt x="1047007" y="213541"/>
                </a:lnTo>
                <a:close/>
                <a:moveTo>
                  <a:pt x="123930" y="219370"/>
                </a:moveTo>
                <a:lnTo>
                  <a:pt x="124063" y="220075"/>
                </a:lnTo>
                <a:lnTo>
                  <a:pt x="119710" y="217741"/>
                </a:lnTo>
                <a:lnTo>
                  <a:pt x="117614" y="217094"/>
                </a:lnTo>
                <a:lnTo>
                  <a:pt x="115757" y="214541"/>
                </a:lnTo>
                <a:lnTo>
                  <a:pt x="116338" y="213322"/>
                </a:lnTo>
                <a:lnTo>
                  <a:pt x="116414" y="211607"/>
                </a:lnTo>
                <a:lnTo>
                  <a:pt x="116691" y="210931"/>
                </a:lnTo>
                <a:lnTo>
                  <a:pt x="118024" y="210683"/>
                </a:lnTo>
                <a:lnTo>
                  <a:pt x="119758" y="211931"/>
                </a:lnTo>
                <a:lnTo>
                  <a:pt x="121053" y="214970"/>
                </a:lnTo>
                <a:lnTo>
                  <a:pt x="123215" y="217799"/>
                </a:lnTo>
                <a:lnTo>
                  <a:pt x="123930" y="219370"/>
                </a:lnTo>
                <a:close/>
                <a:moveTo>
                  <a:pt x="824626" y="222247"/>
                </a:moveTo>
                <a:lnTo>
                  <a:pt x="824169" y="222733"/>
                </a:lnTo>
                <a:lnTo>
                  <a:pt x="822560" y="221294"/>
                </a:lnTo>
                <a:lnTo>
                  <a:pt x="821484" y="217237"/>
                </a:lnTo>
                <a:lnTo>
                  <a:pt x="820559" y="216160"/>
                </a:lnTo>
                <a:lnTo>
                  <a:pt x="819483" y="212303"/>
                </a:lnTo>
                <a:lnTo>
                  <a:pt x="819759" y="211207"/>
                </a:lnTo>
                <a:lnTo>
                  <a:pt x="821093" y="209588"/>
                </a:lnTo>
                <a:lnTo>
                  <a:pt x="822160" y="209607"/>
                </a:lnTo>
                <a:lnTo>
                  <a:pt x="822950" y="210569"/>
                </a:lnTo>
                <a:lnTo>
                  <a:pt x="822512" y="214722"/>
                </a:lnTo>
                <a:lnTo>
                  <a:pt x="824903" y="219980"/>
                </a:lnTo>
                <a:lnTo>
                  <a:pt x="824626" y="222247"/>
                </a:lnTo>
                <a:close/>
                <a:moveTo>
                  <a:pt x="765629" y="209074"/>
                </a:moveTo>
                <a:lnTo>
                  <a:pt x="766105" y="210140"/>
                </a:lnTo>
                <a:lnTo>
                  <a:pt x="764429" y="210112"/>
                </a:lnTo>
                <a:lnTo>
                  <a:pt x="763734" y="208102"/>
                </a:lnTo>
                <a:lnTo>
                  <a:pt x="763905" y="207026"/>
                </a:lnTo>
                <a:lnTo>
                  <a:pt x="765629" y="209074"/>
                </a:lnTo>
                <a:close/>
                <a:moveTo>
                  <a:pt x="823798" y="204664"/>
                </a:moveTo>
                <a:lnTo>
                  <a:pt x="832018" y="205549"/>
                </a:lnTo>
                <a:lnTo>
                  <a:pt x="830856" y="206512"/>
                </a:lnTo>
                <a:lnTo>
                  <a:pt x="821988" y="208045"/>
                </a:lnTo>
                <a:lnTo>
                  <a:pt x="818845" y="207769"/>
                </a:lnTo>
                <a:lnTo>
                  <a:pt x="809224" y="208674"/>
                </a:lnTo>
                <a:lnTo>
                  <a:pt x="807977" y="208616"/>
                </a:lnTo>
                <a:lnTo>
                  <a:pt x="807796" y="207131"/>
                </a:lnTo>
                <a:lnTo>
                  <a:pt x="806767" y="206092"/>
                </a:lnTo>
                <a:lnTo>
                  <a:pt x="808301" y="205187"/>
                </a:lnTo>
                <a:lnTo>
                  <a:pt x="810339" y="204978"/>
                </a:lnTo>
                <a:lnTo>
                  <a:pt x="815673" y="205321"/>
                </a:lnTo>
                <a:lnTo>
                  <a:pt x="823798" y="204664"/>
                </a:lnTo>
                <a:close/>
                <a:moveTo>
                  <a:pt x="747027" y="205378"/>
                </a:moveTo>
                <a:lnTo>
                  <a:pt x="745064" y="207569"/>
                </a:lnTo>
                <a:lnTo>
                  <a:pt x="744855" y="206397"/>
                </a:lnTo>
                <a:lnTo>
                  <a:pt x="745255" y="205330"/>
                </a:lnTo>
                <a:lnTo>
                  <a:pt x="745807" y="204578"/>
                </a:lnTo>
                <a:lnTo>
                  <a:pt x="746636" y="204206"/>
                </a:lnTo>
                <a:lnTo>
                  <a:pt x="747027" y="205378"/>
                </a:lnTo>
                <a:close/>
                <a:moveTo>
                  <a:pt x="939517" y="202035"/>
                </a:moveTo>
                <a:lnTo>
                  <a:pt x="939841" y="203616"/>
                </a:lnTo>
                <a:lnTo>
                  <a:pt x="941432" y="205073"/>
                </a:lnTo>
                <a:lnTo>
                  <a:pt x="940879" y="207340"/>
                </a:lnTo>
                <a:lnTo>
                  <a:pt x="940251" y="207683"/>
                </a:lnTo>
                <a:lnTo>
                  <a:pt x="940584" y="208712"/>
                </a:lnTo>
                <a:lnTo>
                  <a:pt x="941270" y="209502"/>
                </a:lnTo>
                <a:lnTo>
                  <a:pt x="940032" y="210045"/>
                </a:lnTo>
                <a:lnTo>
                  <a:pt x="939126" y="209778"/>
                </a:lnTo>
                <a:lnTo>
                  <a:pt x="937670" y="210512"/>
                </a:lnTo>
                <a:lnTo>
                  <a:pt x="936698" y="211531"/>
                </a:lnTo>
                <a:lnTo>
                  <a:pt x="933640" y="211960"/>
                </a:lnTo>
                <a:lnTo>
                  <a:pt x="932564" y="211017"/>
                </a:lnTo>
                <a:lnTo>
                  <a:pt x="927039" y="209902"/>
                </a:lnTo>
                <a:lnTo>
                  <a:pt x="923506" y="207464"/>
                </a:lnTo>
                <a:lnTo>
                  <a:pt x="923058" y="206730"/>
                </a:lnTo>
                <a:lnTo>
                  <a:pt x="929907" y="203863"/>
                </a:lnTo>
                <a:lnTo>
                  <a:pt x="932897" y="203102"/>
                </a:lnTo>
                <a:lnTo>
                  <a:pt x="935412" y="203149"/>
                </a:lnTo>
                <a:lnTo>
                  <a:pt x="938574" y="202082"/>
                </a:lnTo>
                <a:lnTo>
                  <a:pt x="939517" y="202035"/>
                </a:lnTo>
                <a:close/>
                <a:moveTo>
                  <a:pt x="795604" y="202425"/>
                </a:moveTo>
                <a:lnTo>
                  <a:pt x="798109" y="203368"/>
                </a:lnTo>
                <a:lnTo>
                  <a:pt x="798986" y="203368"/>
                </a:lnTo>
                <a:lnTo>
                  <a:pt x="799814" y="202263"/>
                </a:lnTo>
                <a:lnTo>
                  <a:pt x="800329" y="202082"/>
                </a:lnTo>
                <a:lnTo>
                  <a:pt x="801452" y="202625"/>
                </a:lnTo>
                <a:lnTo>
                  <a:pt x="801710" y="204416"/>
                </a:lnTo>
                <a:lnTo>
                  <a:pt x="803329" y="204168"/>
                </a:lnTo>
                <a:lnTo>
                  <a:pt x="804586" y="204778"/>
                </a:lnTo>
                <a:lnTo>
                  <a:pt x="804986" y="205207"/>
                </a:lnTo>
                <a:lnTo>
                  <a:pt x="804815" y="206988"/>
                </a:lnTo>
                <a:lnTo>
                  <a:pt x="800024" y="207302"/>
                </a:lnTo>
                <a:lnTo>
                  <a:pt x="796604" y="208740"/>
                </a:lnTo>
                <a:lnTo>
                  <a:pt x="792003" y="207445"/>
                </a:lnTo>
                <a:lnTo>
                  <a:pt x="786784" y="209664"/>
                </a:lnTo>
                <a:lnTo>
                  <a:pt x="783612" y="210436"/>
                </a:lnTo>
                <a:lnTo>
                  <a:pt x="780859" y="210388"/>
                </a:lnTo>
                <a:lnTo>
                  <a:pt x="778507" y="206502"/>
                </a:lnTo>
                <a:lnTo>
                  <a:pt x="779878" y="201949"/>
                </a:lnTo>
                <a:lnTo>
                  <a:pt x="780869" y="201196"/>
                </a:lnTo>
                <a:lnTo>
                  <a:pt x="782621" y="200796"/>
                </a:lnTo>
                <a:lnTo>
                  <a:pt x="787460" y="200577"/>
                </a:lnTo>
                <a:lnTo>
                  <a:pt x="795604" y="202425"/>
                </a:lnTo>
                <a:close/>
                <a:moveTo>
                  <a:pt x="1076411" y="199406"/>
                </a:moveTo>
                <a:lnTo>
                  <a:pt x="1086965" y="200739"/>
                </a:lnTo>
                <a:lnTo>
                  <a:pt x="1089822" y="200568"/>
                </a:lnTo>
                <a:lnTo>
                  <a:pt x="1095851" y="201082"/>
                </a:lnTo>
                <a:lnTo>
                  <a:pt x="1100881" y="202854"/>
                </a:lnTo>
                <a:lnTo>
                  <a:pt x="1109672" y="203178"/>
                </a:lnTo>
                <a:lnTo>
                  <a:pt x="1112291" y="203711"/>
                </a:lnTo>
                <a:lnTo>
                  <a:pt x="1114320" y="204930"/>
                </a:lnTo>
                <a:lnTo>
                  <a:pt x="1109396" y="205930"/>
                </a:lnTo>
                <a:lnTo>
                  <a:pt x="1107081" y="206873"/>
                </a:lnTo>
                <a:lnTo>
                  <a:pt x="1102776" y="207340"/>
                </a:lnTo>
                <a:lnTo>
                  <a:pt x="1099175" y="206864"/>
                </a:lnTo>
                <a:lnTo>
                  <a:pt x="1096556" y="207426"/>
                </a:lnTo>
                <a:lnTo>
                  <a:pt x="1095604" y="206512"/>
                </a:lnTo>
                <a:lnTo>
                  <a:pt x="1091774" y="205578"/>
                </a:lnTo>
                <a:lnTo>
                  <a:pt x="1086869" y="203663"/>
                </a:lnTo>
                <a:lnTo>
                  <a:pt x="1076754" y="201444"/>
                </a:lnTo>
                <a:lnTo>
                  <a:pt x="1076277" y="200053"/>
                </a:lnTo>
                <a:lnTo>
                  <a:pt x="1076411" y="199406"/>
                </a:lnTo>
                <a:close/>
                <a:moveTo>
                  <a:pt x="367455" y="200149"/>
                </a:moveTo>
                <a:lnTo>
                  <a:pt x="364388" y="201263"/>
                </a:lnTo>
                <a:lnTo>
                  <a:pt x="363464" y="198768"/>
                </a:lnTo>
                <a:lnTo>
                  <a:pt x="365427" y="198025"/>
                </a:lnTo>
                <a:lnTo>
                  <a:pt x="367560" y="198672"/>
                </a:lnTo>
                <a:lnTo>
                  <a:pt x="367455" y="200149"/>
                </a:lnTo>
                <a:close/>
                <a:moveTo>
                  <a:pt x="289731" y="201473"/>
                </a:moveTo>
                <a:lnTo>
                  <a:pt x="290655" y="203302"/>
                </a:lnTo>
                <a:lnTo>
                  <a:pt x="291912" y="204949"/>
                </a:lnTo>
                <a:lnTo>
                  <a:pt x="292836" y="206730"/>
                </a:lnTo>
                <a:lnTo>
                  <a:pt x="294103" y="215274"/>
                </a:lnTo>
                <a:lnTo>
                  <a:pt x="298294" y="222618"/>
                </a:lnTo>
                <a:lnTo>
                  <a:pt x="310400" y="225504"/>
                </a:lnTo>
                <a:lnTo>
                  <a:pt x="308420" y="226695"/>
                </a:lnTo>
                <a:lnTo>
                  <a:pt x="307410" y="227762"/>
                </a:lnTo>
                <a:lnTo>
                  <a:pt x="306667" y="228981"/>
                </a:lnTo>
                <a:lnTo>
                  <a:pt x="304885" y="234077"/>
                </a:lnTo>
                <a:lnTo>
                  <a:pt x="305057" y="235163"/>
                </a:lnTo>
                <a:lnTo>
                  <a:pt x="306105" y="236887"/>
                </a:lnTo>
                <a:lnTo>
                  <a:pt x="306352" y="238763"/>
                </a:lnTo>
                <a:lnTo>
                  <a:pt x="304838" y="238753"/>
                </a:lnTo>
                <a:lnTo>
                  <a:pt x="303133" y="238335"/>
                </a:lnTo>
                <a:lnTo>
                  <a:pt x="301771" y="237630"/>
                </a:lnTo>
                <a:lnTo>
                  <a:pt x="300504" y="236706"/>
                </a:lnTo>
                <a:lnTo>
                  <a:pt x="299132" y="235972"/>
                </a:lnTo>
                <a:lnTo>
                  <a:pt x="297646" y="235496"/>
                </a:lnTo>
                <a:lnTo>
                  <a:pt x="295189" y="234039"/>
                </a:lnTo>
                <a:lnTo>
                  <a:pt x="291865" y="233010"/>
                </a:lnTo>
                <a:lnTo>
                  <a:pt x="288474" y="232200"/>
                </a:lnTo>
                <a:lnTo>
                  <a:pt x="286826" y="230038"/>
                </a:lnTo>
                <a:lnTo>
                  <a:pt x="286045" y="227371"/>
                </a:lnTo>
                <a:lnTo>
                  <a:pt x="286883" y="223390"/>
                </a:lnTo>
                <a:lnTo>
                  <a:pt x="286035" y="222285"/>
                </a:lnTo>
                <a:lnTo>
                  <a:pt x="284826" y="221313"/>
                </a:lnTo>
                <a:lnTo>
                  <a:pt x="283340" y="218446"/>
                </a:lnTo>
                <a:lnTo>
                  <a:pt x="282778" y="215094"/>
                </a:lnTo>
                <a:lnTo>
                  <a:pt x="280625" y="213798"/>
                </a:lnTo>
                <a:lnTo>
                  <a:pt x="277787" y="213008"/>
                </a:lnTo>
                <a:lnTo>
                  <a:pt x="276539" y="212369"/>
                </a:lnTo>
                <a:lnTo>
                  <a:pt x="270929" y="213598"/>
                </a:lnTo>
                <a:lnTo>
                  <a:pt x="269577" y="213312"/>
                </a:lnTo>
                <a:lnTo>
                  <a:pt x="268386" y="212379"/>
                </a:lnTo>
                <a:lnTo>
                  <a:pt x="265328" y="211398"/>
                </a:lnTo>
                <a:lnTo>
                  <a:pt x="265452" y="209540"/>
                </a:lnTo>
                <a:lnTo>
                  <a:pt x="266872" y="208054"/>
                </a:lnTo>
                <a:lnTo>
                  <a:pt x="270214" y="206559"/>
                </a:lnTo>
                <a:lnTo>
                  <a:pt x="271786" y="205302"/>
                </a:lnTo>
                <a:lnTo>
                  <a:pt x="272091" y="203645"/>
                </a:lnTo>
                <a:lnTo>
                  <a:pt x="271500" y="202435"/>
                </a:lnTo>
                <a:lnTo>
                  <a:pt x="271729" y="201168"/>
                </a:lnTo>
                <a:lnTo>
                  <a:pt x="272786" y="199939"/>
                </a:lnTo>
                <a:lnTo>
                  <a:pt x="274034" y="198977"/>
                </a:lnTo>
                <a:lnTo>
                  <a:pt x="277406" y="197701"/>
                </a:lnTo>
                <a:lnTo>
                  <a:pt x="278873" y="199920"/>
                </a:lnTo>
                <a:lnTo>
                  <a:pt x="279597" y="201778"/>
                </a:lnTo>
                <a:lnTo>
                  <a:pt x="280492" y="203120"/>
                </a:lnTo>
                <a:lnTo>
                  <a:pt x="281921" y="201196"/>
                </a:lnTo>
                <a:lnTo>
                  <a:pt x="281006" y="197882"/>
                </a:lnTo>
                <a:lnTo>
                  <a:pt x="283569" y="197139"/>
                </a:lnTo>
                <a:lnTo>
                  <a:pt x="286083" y="197110"/>
                </a:lnTo>
                <a:lnTo>
                  <a:pt x="287978" y="198025"/>
                </a:lnTo>
                <a:lnTo>
                  <a:pt x="289217" y="199454"/>
                </a:lnTo>
                <a:lnTo>
                  <a:pt x="289731" y="201473"/>
                </a:lnTo>
                <a:close/>
                <a:moveTo>
                  <a:pt x="758923" y="202397"/>
                </a:moveTo>
                <a:lnTo>
                  <a:pt x="757085" y="202568"/>
                </a:lnTo>
                <a:lnTo>
                  <a:pt x="755856" y="201787"/>
                </a:lnTo>
                <a:lnTo>
                  <a:pt x="755971" y="197891"/>
                </a:lnTo>
                <a:lnTo>
                  <a:pt x="757085" y="197044"/>
                </a:lnTo>
                <a:lnTo>
                  <a:pt x="757628" y="197187"/>
                </a:lnTo>
                <a:lnTo>
                  <a:pt x="757961" y="198349"/>
                </a:lnTo>
                <a:lnTo>
                  <a:pt x="758523" y="199387"/>
                </a:lnTo>
                <a:lnTo>
                  <a:pt x="759437" y="200358"/>
                </a:lnTo>
                <a:lnTo>
                  <a:pt x="758923" y="202397"/>
                </a:lnTo>
                <a:close/>
                <a:moveTo>
                  <a:pt x="880700" y="201235"/>
                </a:moveTo>
                <a:lnTo>
                  <a:pt x="879062" y="202311"/>
                </a:lnTo>
                <a:lnTo>
                  <a:pt x="878243" y="202606"/>
                </a:lnTo>
                <a:lnTo>
                  <a:pt x="874300" y="201882"/>
                </a:lnTo>
                <a:lnTo>
                  <a:pt x="869689" y="202035"/>
                </a:lnTo>
                <a:lnTo>
                  <a:pt x="864889" y="203035"/>
                </a:lnTo>
                <a:lnTo>
                  <a:pt x="862117" y="202187"/>
                </a:lnTo>
                <a:lnTo>
                  <a:pt x="860355" y="200806"/>
                </a:lnTo>
                <a:lnTo>
                  <a:pt x="860441" y="199349"/>
                </a:lnTo>
                <a:lnTo>
                  <a:pt x="862089" y="195739"/>
                </a:lnTo>
                <a:lnTo>
                  <a:pt x="865698" y="193005"/>
                </a:lnTo>
                <a:lnTo>
                  <a:pt x="867165" y="192510"/>
                </a:lnTo>
                <a:lnTo>
                  <a:pt x="869746" y="193253"/>
                </a:lnTo>
                <a:lnTo>
                  <a:pt x="874080" y="195348"/>
                </a:lnTo>
                <a:lnTo>
                  <a:pt x="877491" y="197806"/>
                </a:lnTo>
                <a:lnTo>
                  <a:pt x="880586" y="199720"/>
                </a:lnTo>
                <a:lnTo>
                  <a:pt x="880700" y="201235"/>
                </a:lnTo>
                <a:close/>
                <a:moveTo>
                  <a:pt x="748626" y="188243"/>
                </a:moveTo>
                <a:lnTo>
                  <a:pt x="749217" y="189900"/>
                </a:lnTo>
                <a:lnTo>
                  <a:pt x="748246" y="191338"/>
                </a:lnTo>
                <a:lnTo>
                  <a:pt x="749303" y="194034"/>
                </a:lnTo>
                <a:lnTo>
                  <a:pt x="751998" y="190443"/>
                </a:lnTo>
                <a:lnTo>
                  <a:pt x="754570" y="189986"/>
                </a:lnTo>
                <a:lnTo>
                  <a:pt x="756028" y="190586"/>
                </a:lnTo>
                <a:lnTo>
                  <a:pt x="757028" y="191300"/>
                </a:lnTo>
                <a:lnTo>
                  <a:pt x="757580" y="192662"/>
                </a:lnTo>
                <a:lnTo>
                  <a:pt x="756628" y="195586"/>
                </a:lnTo>
                <a:lnTo>
                  <a:pt x="754942" y="196958"/>
                </a:lnTo>
                <a:lnTo>
                  <a:pt x="752760" y="197177"/>
                </a:lnTo>
                <a:lnTo>
                  <a:pt x="751732" y="195472"/>
                </a:lnTo>
                <a:lnTo>
                  <a:pt x="750303" y="195310"/>
                </a:lnTo>
                <a:lnTo>
                  <a:pt x="749303" y="199025"/>
                </a:lnTo>
                <a:lnTo>
                  <a:pt x="748855" y="199596"/>
                </a:lnTo>
                <a:lnTo>
                  <a:pt x="747579" y="200063"/>
                </a:lnTo>
                <a:lnTo>
                  <a:pt x="746446" y="199044"/>
                </a:lnTo>
                <a:lnTo>
                  <a:pt x="746245" y="198472"/>
                </a:lnTo>
                <a:lnTo>
                  <a:pt x="747855" y="196787"/>
                </a:lnTo>
                <a:lnTo>
                  <a:pt x="746979" y="191786"/>
                </a:lnTo>
                <a:lnTo>
                  <a:pt x="745769" y="192729"/>
                </a:lnTo>
                <a:lnTo>
                  <a:pt x="742540" y="197272"/>
                </a:lnTo>
                <a:lnTo>
                  <a:pt x="740026" y="199301"/>
                </a:lnTo>
                <a:lnTo>
                  <a:pt x="739168" y="198272"/>
                </a:lnTo>
                <a:lnTo>
                  <a:pt x="737892" y="195186"/>
                </a:lnTo>
                <a:lnTo>
                  <a:pt x="738473" y="191224"/>
                </a:lnTo>
                <a:lnTo>
                  <a:pt x="740502" y="188547"/>
                </a:lnTo>
                <a:lnTo>
                  <a:pt x="742226" y="188728"/>
                </a:lnTo>
                <a:lnTo>
                  <a:pt x="747188" y="187890"/>
                </a:lnTo>
                <a:lnTo>
                  <a:pt x="748626" y="188243"/>
                </a:lnTo>
                <a:close/>
                <a:moveTo>
                  <a:pt x="387696" y="188490"/>
                </a:moveTo>
                <a:lnTo>
                  <a:pt x="382362" y="191205"/>
                </a:lnTo>
                <a:lnTo>
                  <a:pt x="381105" y="191062"/>
                </a:lnTo>
                <a:lnTo>
                  <a:pt x="380152" y="190100"/>
                </a:lnTo>
                <a:lnTo>
                  <a:pt x="380742" y="184861"/>
                </a:lnTo>
                <a:lnTo>
                  <a:pt x="381428" y="183299"/>
                </a:lnTo>
                <a:lnTo>
                  <a:pt x="385143" y="183127"/>
                </a:lnTo>
                <a:lnTo>
                  <a:pt x="387401" y="183880"/>
                </a:lnTo>
                <a:lnTo>
                  <a:pt x="388582" y="184728"/>
                </a:lnTo>
                <a:lnTo>
                  <a:pt x="389039" y="186480"/>
                </a:lnTo>
                <a:lnTo>
                  <a:pt x="388782" y="187538"/>
                </a:lnTo>
                <a:lnTo>
                  <a:pt x="387696" y="188490"/>
                </a:lnTo>
                <a:close/>
                <a:moveTo>
                  <a:pt x="1062818" y="186776"/>
                </a:moveTo>
                <a:lnTo>
                  <a:pt x="1061532" y="187262"/>
                </a:lnTo>
                <a:lnTo>
                  <a:pt x="1060046" y="186728"/>
                </a:lnTo>
                <a:lnTo>
                  <a:pt x="1058637" y="184690"/>
                </a:lnTo>
                <a:lnTo>
                  <a:pt x="1059142" y="183127"/>
                </a:lnTo>
                <a:lnTo>
                  <a:pt x="1060789" y="182051"/>
                </a:lnTo>
                <a:lnTo>
                  <a:pt x="1062171" y="183127"/>
                </a:lnTo>
                <a:lnTo>
                  <a:pt x="1062599" y="184499"/>
                </a:lnTo>
                <a:lnTo>
                  <a:pt x="1063647" y="184595"/>
                </a:lnTo>
                <a:lnTo>
                  <a:pt x="1062818" y="186776"/>
                </a:lnTo>
                <a:close/>
                <a:moveTo>
                  <a:pt x="105775" y="204359"/>
                </a:moveTo>
                <a:lnTo>
                  <a:pt x="103308" y="204502"/>
                </a:lnTo>
                <a:lnTo>
                  <a:pt x="98031" y="201320"/>
                </a:lnTo>
                <a:lnTo>
                  <a:pt x="96783" y="199892"/>
                </a:lnTo>
                <a:lnTo>
                  <a:pt x="96478" y="197986"/>
                </a:lnTo>
                <a:lnTo>
                  <a:pt x="91421" y="190633"/>
                </a:lnTo>
                <a:lnTo>
                  <a:pt x="90744" y="188947"/>
                </a:lnTo>
                <a:lnTo>
                  <a:pt x="92735" y="182909"/>
                </a:lnTo>
                <a:lnTo>
                  <a:pt x="97888" y="181451"/>
                </a:lnTo>
                <a:lnTo>
                  <a:pt x="99593" y="182470"/>
                </a:lnTo>
                <a:lnTo>
                  <a:pt x="100193" y="185185"/>
                </a:lnTo>
                <a:lnTo>
                  <a:pt x="103146" y="190081"/>
                </a:lnTo>
                <a:lnTo>
                  <a:pt x="104117" y="192719"/>
                </a:lnTo>
                <a:lnTo>
                  <a:pt x="104851" y="193891"/>
                </a:lnTo>
                <a:lnTo>
                  <a:pt x="105156" y="194805"/>
                </a:lnTo>
                <a:lnTo>
                  <a:pt x="104899" y="195434"/>
                </a:lnTo>
                <a:lnTo>
                  <a:pt x="107032" y="198539"/>
                </a:lnTo>
                <a:lnTo>
                  <a:pt x="108556" y="200358"/>
                </a:lnTo>
                <a:lnTo>
                  <a:pt x="108671" y="203302"/>
                </a:lnTo>
                <a:lnTo>
                  <a:pt x="105775" y="204359"/>
                </a:lnTo>
                <a:close/>
                <a:moveTo>
                  <a:pt x="956853" y="192071"/>
                </a:moveTo>
                <a:lnTo>
                  <a:pt x="955910" y="192814"/>
                </a:lnTo>
                <a:lnTo>
                  <a:pt x="952662" y="192119"/>
                </a:lnTo>
                <a:lnTo>
                  <a:pt x="950976" y="190481"/>
                </a:lnTo>
                <a:lnTo>
                  <a:pt x="949833" y="188281"/>
                </a:lnTo>
                <a:lnTo>
                  <a:pt x="949100" y="186471"/>
                </a:lnTo>
                <a:lnTo>
                  <a:pt x="948899" y="185033"/>
                </a:lnTo>
                <a:lnTo>
                  <a:pt x="947928" y="183271"/>
                </a:lnTo>
                <a:lnTo>
                  <a:pt x="948061" y="182632"/>
                </a:lnTo>
                <a:lnTo>
                  <a:pt x="954052" y="180775"/>
                </a:lnTo>
                <a:lnTo>
                  <a:pt x="955186" y="181451"/>
                </a:lnTo>
                <a:lnTo>
                  <a:pt x="957691" y="181508"/>
                </a:lnTo>
                <a:lnTo>
                  <a:pt x="958777" y="182851"/>
                </a:lnTo>
                <a:lnTo>
                  <a:pt x="958034" y="188690"/>
                </a:lnTo>
                <a:lnTo>
                  <a:pt x="956853" y="192071"/>
                </a:lnTo>
                <a:close/>
                <a:moveTo>
                  <a:pt x="954281" y="177784"/>
                </a:moveTo>
                <a:lnTo>
                  <a:pt x="953595" y="179137"/>
                </a:lnTo>
                <a:lnTo>
                  <a:pt x="952329" y="180051"/>
                </a:lnTo>
                <a:lnTo>
                  <a:pt x="940832" y="181670"/>
                </a:lnTo>
                <a:lnTo>
                  <a:pt x="941822" y="180699"/>
                </a:lnTo>
                <a:lnTo>
                  <a:pt x="942308" y="179737"/>
                </a:lnTo>
                <a:lnTo>
                  <a:pt x="943032" y="179241"/>
                </a:lnTo>
                <a:lnTo>
                  <a:pt x="944166" y="179375"/>
                </a:lnTo>
                <a:lnTo>
                  <a:pt x="944737" y="179079"/>
                </a:lnTo>
                <a:lnTo>
                  <a:pt x="945318" y="178965"/>
                </a:lnTo>
                <a:lnTo>
                  <a:pt x="945956" y="179089"/>
                </a:lnTo>
                <a:lnTo>
                  <a:pt x="947071" y="178689"/>
                </a:lnTo>
                <a:lnTo>
                  <a:pt x="949414" y="178975"/>
                </a:lnTo>
                <a:lnTo>
                  <a:pt x="951833" y="178746"/>
                </a:lnTo>
                <a:lnTo>
                  <a:pt x="951652" y="177451"/>
                </a:lnTo>
                <a:lnTo>
                  <a:pt x="954281" y="177784"/>
                </a:lnTo>
                <a:close/>
                <a:moveTo>
                  <a:pt x="1073972" y="174431"/>
                </a:moveTo>
                <a:lnTo>
                  <a:pt x="1079659" y="175470"/>
                </a:lnTo>
                <a:lnTo>
                  <a:pt x="1081735" y="175412"/>
                </a:lnTo>
                <a:lnTo>
                  <a:pt x="1083764" y="176584"/>
                </a:lnTo>
                <a:lnTo>
                  <a:pt x="1086231" y="176031"/>
                </a:lnTo>
                <a:lnTo>
                  <a:pt x="1087621" y="176412"/>
                </a:lnTo>
                <a:lnTo>
                  <a:pt x="1092299" y="180442"/>
                </a:lnTo>
                <a:lnTo>
                  <a:pt x="1094604" y="183109"/>
                </a:lnTo>
                <a:lnTo>
                  <a:pt x="1098013" y="185404"/>
                </a:lnTo>
                <a:lnTo>
                  <a:pt x="1100490" y="186185"/>
                </a:lnTo>
                <a:lnTo>
                  <a:pt x="1098632" y="188281"/>
                </a:lnTo>
                <a:lnTo>
                  <a:pt x="1094861" y="189386"/>
                </a:lnTo>
                <a:lnTo>
                  <a:pt x="1093413" y="189443"/>
                </a:lnTo>
                <a:lnTo>
                  <a:pt x="1090527" y="188195"/>
                </a:lnTo>
                <a:lnTo>
                  <a:pt x="1088193" y="188423"/>
                </a:lnTo>
                <a:lnTo>
                  <a:pt x="1086155" y="186861"/>
                </a:lnTo>
                <a:lnTo>
                  <a:pt x="1085802" y="184442"/>
                </a:lnTo>
                <a:lnTo>
                  <a:pt x="1083697" y="178994"/>
                </a:lnTo>
                <a:lnTo>
                  <a:pt x="1080992" y="180556"/>
                </a:lnTo>
                <a:lnTo>
                  <a:pt x="1077734" y="178041"/>
                </a:lnTo>
                <a:lnTo>
                  <a:pt x="1076849" y="177984"/>
                </a:lnTo>
                <a:lnTo>
                  <a:pt x="1076649" y="178403"/>
                </a:lnTo>
                <a:lnTo>
                  <a:pt x="1075268" y="177555"/>
                </a:lnTo>
                <a:lnTo>
                  <a:pt x="1074086" y="175860"/>
                </a:lnTo>
                <a:lnTo>
                  <a:pt x="1073972" y="174431"/>
                </a:lnTo>
                <a:close/>
                <a:moveTo>
                  <a:pt x="857916" y="177879"/>
                </a:moveTo>
                <a:lnTo>
                  <a:pt x="857612" y="178422"/>
                </a:lnTo>
                <a:lnTo>
                  <a:pt x="854821" y="177727"/>
                </a:lnTo>
                <a:lnTo>
                  <a:pt x="854068" y="177346"/>
                </a:lnTo>
                <a:lnTo>
                  <a:pt x="855469" y="173584"/>
                </a:lnTo>
                <a:lnTo>
                  <a:pt x="856783" y="173698"/>
                </a:lnTo>
                <a:lnTo>
                  <a:pt x="857935" y="177279"/>
                </a:lnTo>
                <a:lnTo>
                  <a:pt x="857916" y="177879"/>
                </a:lnTo>
                <a:close/>
                <a:moveTo>
                  <a:pt x="946832" y="171183"/>
                </a:moveTo>
                <a:lnTo>
                  <a:pt x="945299" y="171212"/>
                </a:lnTo>
                <a:lnTo>
                  <a:pt x="942527" y="170059"/>
                </a:lnTo>
                <a:lnTo>
                  <a:pt x="944137" y="169059"/>
                </a:lnTo>
                <a:lnTo>
                  <a:pt x="945156" y="168850"/>
                </a:lnTo>
                <a:lnTo>
                  <a:pt x="946052" y="168250"/>
                </a:lnTo>
                <a:lnTo>
                  <a:pt x="946547" y="168221"/>
                </a:lnTo>
                <a:lnTo>
                  <a:pt x="947642" y="168735"/>
                </a:lnTo>
                <a:lnTo>
                  <a:pt x="948366" y="169602"/>
                </a:lnTo>
                <a:lnTo>
                  <a:pt x="946832" y="171183"/>
                </a:lnTo>
                <a:close/>
                <a:moveTo>
                  <a:pt x="712594" y="167945"/>
                </a:moveTo>
                <a:lnTo>
                  <a:pt x="713727" y="169126"/>
                </a:lnTo>
                <a:lnTo>
                  <a:pt x="713051" y="170488"/>
                </a:lnTo>
                <a:lnTo>
                  <a:pt x="712127" y="170145"/>
                </a:lnTo>
                <a:lnTo>
                  <a:pt x="709698" y="170164"/>
                </a:lnTo>
                <a:lnTo>
                  <a:pt x="708784" y="170269"/>
                </a:lnTo>
                <a:lnTo>
                  <a:pt x="707688" y="171069"/>
                </a:lnTo>
                <a:lnTo>
                  <a:pt x="707002" y="171097"/>
                </a:lnTo>
                <a:lnTo>
                  <a:pt x="707469" y="169840"/>
                </a:lnTo>
                <a:lnTo>
                  <a:pt x="709526" y="167935"/>
                </a:lnTo>
                <a:lnTo>
                  <a:pt x="710812" y="168221"/>
                </a:lnTo>
                <a:lnTo>
                  <a:pt x="712594" y="167945"/>
                </a:lnTo>
                <a:close/>
                <a:moveTo>
                  <a:pt x="1022909" y="176422"/>
                </a:moveTo>
                <a:lnTo>
                  <a:pt x="1029614" y="176822"/>
                </a:lnTo>
                <a:lnTo>
                  <a:pt x="1032996" y="176555"/>
                </a:lnTo>
                <a:lnTo>
                  <a:pt x="1036320" y="176898"/>
                </a:lnTo>
                <a:lnTo>
                  <a:pt x="1037672" y="177575"/>
                </a:lnTo>
                <a:lnTo>
                  <a:pt x="1039987" y="179622"/>
                </a:lnTo>
                <a:lnTo>
                  <a:pt x="1039330" y="180965"/>
                </a:lnTo>
                <a:lnTo>
                  <a:pt x="1038930" y="183747"/>
                </a:lnTo>
                <a:lnTo>
                  <a:pt x="1040111" y="186414"/>
                </a:lnTo>
                <a:lnTo>
                  <a:pt x="1042035" y="189090"/>
                </a:lnTo>
                <a:lnTo>
                  <a:pt x="1043616" y="191948"/>
                </a:lnTo>
                <a:lnTo>
                  <a:pt x="1043940" y="193338"/>
                </a:lnTo>
                <a:lnTo>
                  <a:pt x="1043340" y="196291"/>
                </a:lnTo>
                <a:lnTo>
                  <a:pt x="1042797" y="197748"/>
                </a:lnTo>
                <a:lnTo>
                  <a:pt x="1040882" y="200187"/>
                </a:lnTo>
                <a:lnTo>
                  <a:pt x="1039835" y="202844"/>
                </a:lnTo>
                <a:lnTo>
                  <a:pt x="1040511" y="206121"/>
                </a:lnTo>
                <a:lnTo>
                  <a:pt x="1040882" y="209426"/>
                </a:lnTo>
                <a:lnTo>
                  <a:pt x="1040816" y="212455"/>
                </a:lnTo>
                <a:lnTo>
                  <a:pt x="1041159" y="215436"/>
                </a:lnTo>
                <a:lnTo>
                  <a:pt x="1042197" y="218465"/>
                </a:lnTo>
                <a:lnTo>
                  <a:pt x="1046673" y="226752"/>
                </a:lnTo>
                <a:lnTo>
                  <a:pt x="1049283" y="232372"/>
                </a:lnTo>
                <a:lnTo>
                  <a:pt x="1050121" y="229228"/>
                </a:lnTo>
                <a:lnTo>
                  <a:pt x="1049912" y="225742"/>
                </a:lnTo>
                <a:lnTo>
                  <a:pt x="1050845" y="224485"/>
                </a:lnTo>
                <a:lnTo>
                  <a:pt x="1052150" y="223818"/>
                </a:lnTo>
                <a:lnTo>
                  <a:pt x="1053779" y="224514"/>
                </a:lnTo>
                <a:lnTo>
                  <a:pt x="1054236" y="225923"/>
                </a:lnTo>
                <a:lnTo>
                  <a:pt x="1054360" y="229010"/>
                </a:lnTo>
                <a:lnTo>
                  <a:pt x="1055770" y="235067"/>
                </a:lnTo>
                <a:lnTo>
                  <a:pt x="1057580" y="235343"/>
                </a:lnTo>
                <a:lnTo>
                  <a:pt x="1059542" y="234420"/>
                </a:lnTo>
                <a:lnTo>
                  <a:pt x="1059866" y="236268"/>
                </a:lnTo>
                <a:lnTo>
                  <a:pt x="1059789" y="239696"/>
                </a:lnTo>
                <a:lnTo>
                  <a:pt x="1060704" y="242421"/>
                </a:lnTo>
                <a:lnTo>
                  <a:pt x="1061513" y="243487"/>
                </a:lnTo>
                <a:lnTo>
                  <a:pt x="1064733" y="245697"/>
                </a:lnTo>
                <a:lnTo>
                  <a:pt x="1066190" y="246107"/>
                </a:lnTo>
                <a:lnTo>
                  <a:pt x="1070448" y="246640"/>
                </a:lnTo>
                <a:lnTo>
                  <a:pt x="1073658" y="246812"/>
                </a:lnTo>
                <a:lnTo>
                  <a:pt x="1076734" y="246021"/>
                </a:lnTo>
                <a:lnTo>
                  <a:pt x="1078716" y="243992"/>
                </a:lnTo>
                <a:lnTo>
                  <a:pt x="1080506" y="241792"/>
                </a:lnTo>
                <a:lnTo>
                  <a:pt x="1086688" y="236725"/>
                </a:lnTo>
                <a:lnTo>
                  <a:pt x="1088479" y="234296"/>
                </a:lnTo>
                <a:lnTo>
                  <a:pt x="1090203" y="230581"/>
                </a:lnTo>
                <a:lnTo>
                  <a:pt x="1090803" y="229791"/>
                </a:lnTo>
                <a:lnTo>
                  <a:pt x="1096956" y="225771"/>
                </a:lnTo>
                <a:lnTo>
                  <a:pt x="1097661" y="224342"/>
                </a:lnTo>
                <a:lnTo>
                  <a:pt x="1098537" y="221580"/>
                </a:lnTo>
                <a:lnTo>
                  <a:pt x="1099880" y="218913"/>
                </a:lnTo>
                <a:lnTo>
                  <a:pt x="1100881" y="217532"/>
                </a:lnTo>
                <a:lnTo>
                  <a:pt x="1106824" y="216227"/>
                </a:lnTo>
                <a:lnTo>
                  <a:pt x="1112987" y="215522"/>
                </a:lnTo>
                <a:lnTo>
                  <a:pt x="1119111" y="213065"/>
                </a:lnTo>
                <a:lnTo>
                  <a:pt x="1121750" y="210950"/>
                </a:lnTo>
                <a:lnTo>
                  <a:pt x="1121883" y="209560"/>
                </a:lnTo>
                <a:lnTo>
                  <a:pt x="1120540" y="207121"/>
                </a:lnTo>
                <a:lnTo>
                  <a:pt x="1120483" y="206045"/>
                </a:lnTo>
                <a:lnTo>
                  <a:pt x="1121893" y="205016"/>
                </a:lnTo>
                <a:lnTo>
                  <a:pt x="1127350" y="201921"/>
                </a:lnTo>
                <a:lnTo>
                  <a:pt x="1133656" y="198739"/>
                </a:lnTo>
                <a:lnTo>
                  <a:pt x="1138723" y="196548"/>
                </a:lnTo>
                <a:lnTo>
                  <a:pt x="1141523" y="196567"/>
                </a:lnTo>
                <a:lnTo>
                  <a:pt x="1144105" y="198501"/>
                </a:lnTo>
                <a:lnTo>
                  <a:pt x="1146857" y="200082"/>
                </a:lnTo>
                <a:lnTo>
                  <a:pt x="1161269" y="204730"/>
                </a:lnTo>
                <a:lnTo>
                  <a:pt x="1163574" y="206178"/>
                </a:lnTo>
                <a:lnTo>
                  <a:pt x="1165584" y="208102"/>
                </a:lnTo>
                <a:lnTo>
                  <a:pt x="1168469" y="209436"/>
                </a:lnTo>
                <a:lnTo>
                  <a:pt x="1171689" y="210074"/>
                </a:lnTo>
                <a:lnTo>
                  <a:pt x="1174613" y="211322"/>
                </a:lnTo>
                <a:lnTo>
                  <a:pt x="1177385" y="212922"/>
                </a:lnTo>
                <a:lnTo>
                  <a:pt x="1183519" y="215913"/>
                </a:lnTo>
                <a:lnTo>
                  <a:pt x="1191749" y="219542"/>
                </a:lnTo>
                <a:lnTo>
                  <a:pt x="1193854" y="219751"/>
                </a:lnTo>
                <a:lnTo>
                  <a:pt x="1201512" y="219580"/>
                </a:lnTo>
                <a:lnTo>
                  <a:pt x="1202836" y="220266"/>
                </a:lnTo>
                <a:lnTo>
                  <a:pt x="1204093" y="221237"/>
                </a:lnTo>
                <a:lnTo>
                  <a:pt x="1205255" y="221456"/>
                </a:lnTo>
                <a:lnTo>
                  <a:pt x="1214028" y="222132"/>
                </a:lnTo>
                <a:lnTo>
                  <a:pt x="1215371" y="222828"/>
                </a:lnTo>
                <a:lnTo>
                  <a:pt x="1216647" y="223790"/>
                </a:lnTo>
                <a:lnTo>
                  <a:pt x="1217362" y="226419"/>
                </a:lnTo>
                <a:lnTo>
                  <a:pt x="1223410" y="226485"/>
                </a:lnTo>
                <a:lnTo>
                  <a:pt x="1223410" y="231638"/>
                </a:lnTo>
                <a:lnTo>
                  <a:pt x="1223410" y="237039"/>
                </a:lnTo>
                <a:lnTo>
                  <a:pt x="1223420" y="242440"/>
                </a:lnTo>
                <a:lnTo>
                  <a:pt x="1223420" y="247850"/>
                </a:lnTo>
                <a:lnTo>
                  <a:pt x="1223420" y="253260"/>
                </a:lnTo>
                <a:lnTo>
                  <a:pt x="1223429" y="258670"/>
                </a:lnTo>
                <a:lnTo>
                  <a:pt x="1223429" y="264081"/>
                </a:lnTo>
                <a:lnTo>
                  <a:pt x="1223429" y="269491"/>
                </a:lnTo>
                <a:lnTo>
                  <a:pt x="1223429" y="274901"/>
                </a:lnTo>
                <a:lnTo>
                  <a:pt x="1223429" y="280311"/>
                </a:lnTo>
                <a:lnTo>
                  <a:pt x="1223438" y="285731"/>
                </a:lnTo>
                <a:lnTo>
                  <a:pt x="1223438" y="291151"/>
                </a:lnTo>
                <a:lnTo>
                  <a:pt x="1223438" y="296570"/>
                </a:lnTo>
                <a:lnTo>
                  <a:pt x="1223438" y="301990"/>
                </a:lnTo>
                <a:lnTo>
                  <a:pt x="1223438" y="307410"/>
                </a:lnTo>
                <a:lnTo>
                  <a:pt x="1223448" y="312839"/>
                </a:lnTo>
                <a:lnTo>
                  <a:pt x="1223448" y="318268"/>
                </a:lnTo>
                <a:lnTo>
                  <a:pt x="1223448" y="323697"/>
                </a:lnTo>
                <a:lnTo>
                  <a:pt x="1223448" y="326012"/>
                </a:lnTo>
                <a:lnTo>
                  <a:pt x="1222619" y="328851"/>
                </a:lnTo>
                <a:lnTo>
                  <a:pt x="1220771" y="333099"/>
                </a:lnTo>
                <a:lnTo>
                  <a:pt x="1220448" y="336537"/>
                </a:lnTo>
                <a:lnTo>
                  <a:pt x="1221971" y="339214"/>
                </a:lnTo>
                <a:lnTo>
                  <a:pt x="1223457" y="340957"/>
                </a:lnTo>
                <a:lnTo>
                  <a:pt x="1223457" y="345434"/>
                </a:lnTo>
                <a:lnTo>
                  <a:pt x="1223457" y="350872"/>
                </a:lnTo>
                <a:lnTo>
                  <a:pt x="1223467" y="356321"/>
                </a:lnTo>
                <a:lnTo>
                  <a:pt x="1223467" y="361769"/>
                </a:lnTo>
                <a:lnTo>
                  <a:pt x="1223467" y="367217"/>
                </a:lnTo>
                <a:lnTo>
                  <a:pt x="1223467" y="372666"/>
                </a:lnTo>
                <a:lnTo>
                  <a:pt x="1223467" y="378123"/>
                </a:lnTo>
                <a:lnTo>
                  <a:pt x="1223477" y="383581"/>
                </a:lnTo>
                <a:lnTo>
                  <a:pt x="1223477" y="389039"/>
                </a:lnTo>
                <a:lnTo>
                  <a:pt x="1223477" y="394497"/>
                </a:lnTo>
                <a:lnTo>
                  <a:pt x="1223477" y="399964"/>
                </a:lnTo>
                <a:lnTo>
                  <a:pt x="1223486" y="400317"/>
                </a:lnTo>
                <a:lnTo>
                  <a:pt x="1222095" y="399412"/>
                </a:lnTo>
                <a:lnTo>
                  <a:pt x="1218409" y="396421"/>
                </a:lnTo>
                <a:lnTo>
                  <a:pt x="1215066" y="393011"/>
                </a:lnTo>
                <a:lnTo>
                  <a:pt x="1212904" y="389830"/>
                </a:lnTo>
                <a:lnTo>
                  <a:pt x="1210465" y="386934"/>
                </a:lnTo>
                <a:lnTo>
                  <a:pt x="1200083" y="378352"/>
                </a:lnTo>
                <a:lnTo>
                  <a:pt x="1197454" y="375533"/>
                </a:lnTo>
                <a:lnTo>
                  <a:pt x="1196921" y="374752"/>
                </a:lnTo>
                <a:lnTo>
                  <a:pt x="1197168" y="374018"/>
                </a:lnTo>
                <a:lnTo>
                  <a:pt x="1198369" y="372532"/>
                </a:lnTo>
                <a:lnTo>
                  <a:pt x="1200492" y="368237"/>
                </a:lnTo>
                <a:lnTo>
                  <a:pt x="1198273" y="370894"/>
                </a:lnTo>
                <a:lnTo>
                  <a:pt x="1195635" y="372999"/>
                </a:lnTo>
                <a:lnTo>
                  <a:pt x="1191787" y="373132"/>
                </a:lnTo>
                <a:lnTo>
                  <a:pt x="1188015" y="373647"/>
                </a:lnTo>
                <a:lnTo>
                  <a:pt x="1184519" y="374913"/>
                </a:lnTo>
                <a:lnTo>
                  <a:pt x="1180966" y="375352"/>
                </a:lnTo>
                <a:lnTo>
                  <a:pt x="1179185" y="374732"/>
                </a:lnTo>
                <a:lnTo>
                  <a:pt x="1178118" y="373151"/>
                </a:lnTo>
                <a:lnTo>
                  <a:pt x="1177557" y="371532"/>
                </a:lnTo>
                <a:lnTo>
                  <a:pt x="1177309" y="369808"/>
                </a:lnTo>
                <a:lnTo>
                  <a:pt x="1175813" y="372589"/>
                </a:lnTo>
                <a:lnTo>
                  <a:pt x="1172880" y="374113"/>
                </a:lnTo>
                <a:lnTo>
                  <a:pt x="1168870" y="377323"/>
                </a:lnTo>
                <a:lnTo>
                  <a:pt x="1167726" y="376657"/>
                </a:lnTo>
                <a:lnTo>
                  <a:pt x="1167041" y="375437"/>
                </a:lnTo>
                <a:lnTo>
                  <a:pt x="1166813" y="374170"/>
                </a:lnTo>
                <a:lnTo>
                  <a:pt x="1167584" y="372818"/>
                </a:lnTo>
                <a:lnTo>
                  <a:pt x="1168136" y="371389"/>
                </a:lnTo>
                <a:lnTo>
                  <a:pt x="1168946" y="367951"/>
                </a:lnTo>
                <a:lnTo>
                  <a:pt x="1170737" y="365922"/>
                </a:lnTo>
                <a:lnTo>
                  <a:pt x="1171880" y="362007"/>
                </a:lnTo>
                <a:lnTo>
                  <a:pt x="1172623" y="360616"/>
                </a:lnTo>
                <a:lnTo>
                  <a:pt x="1173003" y="359226"/>
                </a:lnTo>
                <a:lnTo>
                  <a:pt x="1171965" y="357645"/>
                </a:lnTo>
                <a:lnTo>
                  <a:pt x="1170203" y="357111"/>
                </a:lnTo>
                <a:lnTo>
                  <a:pt x="1168994" y="356149"/>
                </a:lnTo>
                <a:lnTo>
                  <a:pt x="1167603" y="353492"/>
                </a:lnTo>
                <a:lnTo>
                  <a:pt x="1166727" y="352597"/>
                </a:lnTo>
                <a:lnTo>
                  <a:pt x="1165136" y="351501"/>
                </a:lnTo>
                <a:lnTo>
                  <a:pt x="1163917" y="350234"/>
                </a:lnTo>
                <a:lnTo>
                  <a:pt x="1165269" y="349272"/>
                </a:lnTo>
                <a:lnTo>
                  <a:pt x="1167050" y="348882"/>
                </a:lnTo>
                <a:lnTo>
                  <a:pt x="1168508" y="348939"/>
                </a:lnTo>
                <a:lnTo>
                  <a:pt x="1171137" y="349539"/>
                </a:lnTo>
                <a:lnTo>
                  <a:pt x="1172327" y="349567"/>
                </a:lnTo>
                <a:lnTo>
                  <a:pt x="1175385" y="348586"/>
                </a:lnTo>
                <a:lnTo>
                  <a:pt x="1173661" y="348891"/>
                </a:lnTo>
                <a:lnTo>
                  <a:pt x="1171956" y="348853"/>
                </a:lnTo>
                <a:lnTo>
                  <a:pt x="1166527" y="347138"/>
                </a:lnTo>
                <a:lnTo>
                  <a:pt x="1163165" y="345357"/>
                </a:lnTo>
                <a:lnTo>
                  <a:pt x="1159993" y="341786"/>
                </a:lnTo>
                <a:lnTo>
                  <a:pt x="1159954" y="341100"/>
                </a:lnTo>
                <a:lnTo>
                  <a:pt x="1162192" y="340452"/>
                </a:lnTo>
                <a:lnTo>
                  <a:pt x="1167022" y="339700"/>
                </a:lnTo>
                <a:lnTo>
                  <a:pt x="1165527" y="337880"/>
                </a:lnTo>
                <a:lnTo>
                  <a:pt x="1163345" y="336290"/>
                </a:lnTo>
                <a:lnTo>
                  <a:pt x="1162583" y="333470"/>
                </a:lnTo>
                <a:lnTo>
                  <a:pt x="1161097" y="331727"/>
                </a:lnTo>
                <a:lnTo>
                  <a:pt x="1157878" y="328879"/>
                </a:lnTo>
                <a:lnTo>
                  <a:pt x="1155659" y="325926"/>
                </a:lnTo>
                <a:lnTo>
                  <a:pt x="1153782" y="319926"/>
                </a:lnTo>
                <a:lnTo>
                  <a:pt x="1151858" y="315392"/>
                </a:lnTo>
                <a:lnTo>
                  <a:pt x="1152334" y="313754"/>
                </a:lnTo>
                <a:lnTo>
                  <a:pt x="1153953" y="312582"/>
                </a:lnTo>
                <a:lnTo>
                  <a:pt x="1151496" y="312448"/>
                </a:lnTo>
                <a:lnTo>
                  <a:pt x="1149277" y="311610"/>
                </a:lnTo>
                <a:lnTo>
                  <a:pt x="1150458" y="309410"/>
                </a:lnTo>
                <a:lnTo>
                  <a:pt x="1153030" y="308105"/>
                </a:lnTo>
                <a:lnTo>
                  <a:pt x="1150687" y="308438"/>
                </a:lnTo>
                <a:lnTo>
                  <a:pt x="1148400" y="309077"/>
                </a:lnTo>
                <a:lnTo>
                  <a:pt x="1147362" y="309201"/>
                </a:lnTo>
                <a:lnTo>
                  <a:pt x="1146286" y="309000"/>
                </a:lnTo>
                <a:lnTo>
                  <a:pt x="1145714" y="308115"/>
                </a:lnTo>
                <a:lnTo>
                  <a:pt x="1145638" y="306857"/>
                </a:lnTo>
                <a:lnTo>
                  <a:pt x="1145971" y="304638"/>
                </a:lnTo>
                <a:lnTo>
                  <a:pt x="1145581" y="302485"/>
                </a:lnTo>
                <a:lnTo>
                  <a:pt x="1143552" y="301485"/>
                </a:lnTo>
                <a:lnTo>
                  <a:pt x="1141866" y="299952"/>
                </a:lnTo>
                <a:lnTo>
                  <a:pt x="1140914" y="299380"/>
                </a:lnTo>
                <a:lnTo>
                  <a:pt x="1139676" y="299418"/>
                </a:lnTo>
                <a:lnTo>
                  <a:pt x="1138466" y="298390"/>
                </a:lnTo>
                <a:lnTo>
                  <a:pt x="1137495" y="296904"/>
                </a:lnTo>
                <a:lnTo>
                  <a:pt x="1125398" y="290455"/>
                </a:lnTo>
                <a:lnTo>
                  <a:pt x="1124683" y="288617"/>
                </a:lnTo>
                <a:lnTo>
                  <a:pt x="1123559" y="289417"/>
                </a:lnTo>
                <a:lnTo>
                  <a:pt x="1122445" y="289817"/>
                </a:lnTo>
                <a:lnTo>
                  <a:pt x="1121054" y="288760"/>
                </a:lnTo>
                <a:lnTo>
                  <a:pt x="1119597" y="288055"/>
                </a:lnTo>
                <a:lnTo>
                  <a:pt x="1118006" y="288169"/>
                </a:lnTo>
                <a:lnTo>
                  <a:pt x="1116539" y="287598"/>
                </a:lnTo>
                <a:lnTo>
                  <a:pt x="1114997" y="287274"/>
                </a:lnTo>
                <a:lnTo>
                  <a:pt x="1113387" y="287226"/>
                </a:lnTo>
                <a:lnTo>
                  <a:pt x="1107034" y="285245"/>
                </a:lnTo>
                <a:lnTo>
                  <a:pt x="1101014" y="282111"/>
                </a:lnTo>
                <a:lnTo>
                  <a:pt x="1096108" y="280759"/>
                </a:lnTo>
                <a:lnTo>
                  <a:pt x="1093089" y="278997"/>
                </a:lnTo>
                <a:lnTo>
                  <a:pt x="1089946" y="277568"/>
                </a:lnTo>
                <a:lnTo>
                  <a:pt x="1082916" y="276177"/>
                </a:lnTo>
                <a:lnTo>
                  <a:pt x="1075791" y="275234"/>
                </a:lnTo>
                <a:lnTo>
                  <a:pt x="1073210" y="275206"/>
                </a:lnTo>
                <a:lnTo>
                  <a:pt x="1071048" y="275511"/>
                </a:lnTo>
                <a:lnTo>
                  <a:pt x="1068971" y="275444"/>
                </a:lnTo>
                <a:lnTo>
                  <a:pt x="1057180" y="268643"/>
                </a:lnTo>
                <a:lnTo>
                  <a:pt x="1055189" y="265547"/>
                </a:lnTo>
                <a:lnTo>
                  <a:pt x="1055379" y="263738"/>
                </a:lnTo>
                <a:lnTo>
                  <a:pt x="1055913" y="262242"/>
                </a:lnTo>
                <a:lnTo>
                  <a:pt x="1060723" y="261814"/>
                </a:lnTo>
                <a:lnTo>
                  <a:pt x="1057341" y="261375"/>
                </a:lnTo>
                <a:lnTo>
                  <a:pt x="1055951" y="261576"/>
                </a:lnTo>
                <a:lnTo>
                  <a:pt x="1053160" y="262804"/>
                </a:lnTo>
                <a:lnTo>
                  <a:pt x="1051655" y="262890"/>
                </a:lnTo>
                <a:lnTo>
                  <a:pt x="1049521" y="262071"/>
                </a:lnTo>
                <a:lnTo>
                  <a:pt x="1047483" y="261042"/>
                </a:lnTo>
                <a:lnTo>
                  <a:pt x="1044140" y="261994"/>
                </a:lnTo>
                <a:lnTo>
                  <a:pt x="1042435" y="260432"/>
                </a:lnTo>
                <a:lnTo>
                  <a:pt x="1041845" y="258785"/>
                </a:lnTo>
                <a:lnTo>
                  <a:pt x="1040949" y="258032"/>
                </a:lnTo>
                <a:lnTo>
                  <a:pt x="1039692" y="258108"/>
                </a:lnTo>
                <a:lnTo>
                  <a:pt x="1037996" y="258708"/>
                </a:lnTo>
                <a:lnTo>
                  <a:pt x="1036310" y="258604"/>
                </a:lnTo>
                <a:lnTo>
                  <a:pt x="1035225" y="257470"/>
                </a:lnTo>
                <a:lnTo>
                  <a:pt x="1034443" y="255994"/>
                </a:lnTo>
                <a:lnTo>
                  <a:pt x="1033291" y="254936"/>
                </a:lnTo>
                <a:lnTo>
                  <a:pt x="1031900" y="254127"/>
                </a:lnTo>
                <a:lnTo>
                  <a:pt x="1029614" y="252213"/>
                </a:lnTo>
                <a:lnTo>
                  <a:pt x="1028423" y="249593"/>
                </a:lnTo>
                <a:lnTo>
                  <a:pt x="1028566" y="245069"/>
                </a:lnTo>
                <a:lnTo>
                  <a:pt x="1028929" y="243449"/>
                </a:lnTo>
                <a:lnTo>
                  <a:pt x="1031186" y="240811"/>
                </a:lnTo>
                <a:lnTo>
                  <a:pt x="1032786" y="238306"/>
                </a:lnTo>
                <a:lnTo>
                  <a:pt x="1030805" y="238030"/>
                </a:lnTo>
                <a:lnTo>
                  <a:pt x="1029014" y="239182"/>
                </a:lnTo>
                <a:lnTo>
                  <a:pt x="1028262" y="240363"/>
                </a:lnTo>
                <a:lnTo>
                  <a:pt x="1027957" y="241792"/>
                </a:lnTo>
                <a:lnTo>
                  <a:pt x="1027757" y="246545"/>
                </a:lnTo>
                <a:lnTo>
                  <a:pt x="1026319" y="247926"/>
                </a:lnTo>
                <a:lnTo>
                  <a:pt x="1024147" y="247812"/>
                </a:lnTo>
                <a:lnTo>
                  <a:pt x="1024785" y="250593"/>
                </a:lnTo>
                <a:lnTo>
                  <a:pt x="1023899" y="253232"/>
                </a:lnTo>
                <a:lnTo>
                  <a:pt x="1021375" y="256337"/>
                </a:lnTo>
                <a:lnTo>
                  <a:pt x="1021175" y="257746"/>
                </a:lnTo>
                <a:lnTo>
                  <a:pt x="1021575" y="259280"/>
                </a:lnTo>
                <a:lnTo>
                  <a:pt x="1021003" y="260785"/>
                </a:lnTo>
                <a:lnTo>
                  <a:pt x="1016927" y="265128"/>
                </a:lnTo>
                <a:lnTo>
                  <a:pt x="1015565" y="265338"/>
                </a:lnTo>
                <a:lnTo>
                  <a:pt x="1012555" y="265309"/>
                </a:lnTo>
                <a:lnTo>
                  <a:pt x="1009440" y="265995"/>
                </a:lnTo>
                <a:lnTo>
                  <a:pt x="1007993" y="264985"/>
                </a:lnTo>
                <a:lnTo>
                  <a:pt x="1006811" y="263671"/>
                </a:lnTo>
                <a:lnTo>
                  <a:pt x="1005925" y="262109"/>
                </a:lnTo>
                <a:lnTo>
                  <a:pt x="1004688" y="258899"/>
                </a:lnTo>
                <a:lnTo>
                  <a:pt x="1003697" y="255584"/>
                </a:lnTo>
                <a:lnTo>
                  <a:pt x="1006792" y="251527"/>
                </a:lnTo>
                <a:lnTo>
                  <a:pt x="1005725" y="247860"/>
                </a:lnTo>
                <a:lnTo>
                  <a:pt x="1003630" y="244707"/>
                </a:lnTo>
                <a:lnTo>
                  <a:pt x="998334" y="240344"/>
                </a:lnTo>
                <a:lnTo>
                  <a:pt x="992848" y="236201"/>
                </a:lnTo>
                <a:lnTo>
                  <a:pt x="990352" y="235363"/>
                </a:lnTo>
                <a:lnTo>
                  <a:pt x="986266" y="234991"/>
                </a:lnTo>
                <a:lnTo>
                  <a:pt x="984971" y="234591"/>
                </a:lnTo>
                <a:lnTo>
                  <a:pt x="983704" y="233039"/>
                </a:lnTo>
                <a:lnTo>
                  <a:pt x="982761" y="231248"/>
                </a:lnTo>
                <a:lnTo>
                  <a:pt x="985323" y="230476"/>
                </a:lnTo>
                <a:lnTo>
                  <a:pt x="989695" y="228371"/>
                </a:lnTo>
                <a:lnTo>
                  <a:pt x="992181" y="228476"/>
                </a:lnTo>
                <a:lnTo>
                  <a:pt x="998925" y="229619"/>
                </a:lnTo>
                <a:lnTo>
                  <a:pt x="1000992" y="230657"/>
                </a:lnTo>
                <a:lnTo>
                  <a:pt x="1002916" y="231267"/>
                </a:lnTo>
                <a:lnTo>
                  <a:pt x="1007516" y="227790"/>
                </a:lnTo>
                <a:lnTo>
                  <a:pt x="1011164" y="223247"/>
                </a:lnTo>
                <a:lnTo>
                  <a:pt x="1013440" y="222256"/>
                </a:lnTo>
                <a:lnTo>
                  <a:pt x="1015374" y="221923"/>
                </a:lnTo>
                <a:lnTo>
                  <a:pt x="1017346" y="222361"/>
                </a:lnTo>
                <a:lnTo>
                  <a:pt x="1021261" y="223942"/>
                </a:lnTo>
                <a:lnTo>
                  <a:pt x="1024338" y="224685"/>
                </a:lnTo>
                <a:lnTo>
                  <a:pt x="1026528" y="224828"/>
                </a:lnTo>
                <a:lnTo>
                  <a:pt x="1027671" y="226247"/>
                </a:lnTo>
                <a:lnTo>
                  <a:pt x="1028966" y="226885"/>
                </a:lnTo>
                <a:lnTo>
                  <a:pt x="1029262" y="224742"/>
                </a:lnTo>
                <a:lnTo>
                  <a:pt x="1030386" y="222266"/>
                </a:lnTo>
                <a:lnTo>
                  <a:pt x="1032567" y="221494"/>
                </a:lnTo>
                <a:lnTo>
                  <a:pt x="1033719" y="221313"/>
                </a:lnTo>
                <a:lnTo>
                  <a:pt x="1034443" y="220675"/>
                </a:lnTo>
                <a:lnTo>
                  <a:pt x="1034282" y="218380"/>
                </a:lnTo>
                <a:lnTo>
                  <a:pt x="1031395" y="218094"/>
                </a:lnTo>
                <a:lnTo>
                  <a:pt x="1032967" y="216122"/>
                </a:lnTo>
                <a:lnTo>
                  <a:pt x="1034367" y="215160"/>
                </a:lnTo>
                <a:lnTo>
                  <a:pt x="1034853" y="214198"/>
                </a:lnTo>
                <a:lnTo>
                  <a:pt x="1034882" y="212998"/>
                </a:lnTo>
                <a:lnTo>
                  <a:pt x="1029233" y="215312"/>
                </a:lnTo>
                <a:lnTo>
                  <a:pt x="1023280" y="216284"/>
                </a:lnTo>
                <a:lnTo>
                  <a:pt x="1019765" y="216017"/>
                </a:lnTo>
                <a:lnTo>
                  <a:pt x="1016260" y="215989"/>
                </a:lnTo>
                <a:lnTo>
                  <a:pt x="1009249" y="217532"/>
                </a:lnTo>
                <a:lnTo>
                  <a:pt x="1006592" y="217475"/>
                </a:lnTo>
                <a:lnTo>
                  <a:pt x="1000391" y="216846"/>
                </a:lnTo>
                <a:lnTo>
                  <a:pt x="996962" y="216094"/>
                </a:lnTo>
                <a:lnTo>
                  <a:pt x="994314" y="216675"/>
                </a:lnTo>
                <a:lnTo>
                  <a:pt x="991752" y="216722"/>
                </a:lnTo>
                <a:lnTo>
                  <a:pt x="989076" y="214951"/>
                </a:lnTo>
                <a:lnTo>
                  <a:pt x="986799" y="212741"/>
                </a:lnTo>
                <a:lnTo>
                  <a:pt x="985666" y="211169"/>
                </a:lnTo>
                <a:lnTo>
                  <a:pt x="984161" y="210026"/>
                </a:lnTo>
                <a:lnTo>
                  <a:pt x="983494" y="208493"/>
                </a:lnTo>
                <a:lnTo>
                  <a:pt x="981827" y="202720"/>
                </a:lnTo>
                <a:lnTo>
                  <a:pt x="981675" y="198587"/>
                </a:lnTo>
                <a:lnTo>
                  <a:pt x="978979" y="198511"/>
                </a:lnTo>
                <a:lnTo>
                  <a:pt x="976360" y="198101"/>
                </a:lnTo>
                <a:lnTo>
                  <a:pt x="964654" y="194177"/>
                </a:lnTo>
                <a:lnTo>
                  <a:pt x="963244" y="195139"/>
                </a:lnTo>
                <a:lnTo>
                  <a:pt x="961596" y="195634"/>
                </a:lnTo>
                <a:lnTo>
                  <a:pt x="959948" y="195815"/>
                </a:lnTo>
                <a:lnTo>
                  <a:pt x="958319" y="195615"/>
                </a:lnTo>
                <a:lnTo>
                  <a:pt x="956691" y="195005"/>
                </a:lnTo>
                <a:lnTo>
                  <a:pt x="956833" y="193919"/>
                </a:lnTo>
                <a:lnTo>
                  <a:pt x="958034" y="191271"/>
                </a:lnTo>
                <a:lnTo>
                  <a:pt x="959225" y="190290"/>
                </a:lnTo>
                <a:lnTo>
                  <a:pt x="960863" y="189528"/>
                </a:lnTo>
                <a:lnTo>
                  <a:pt x="961901" y="188119"/>
                </a:lnTo>
                <a:lnTo>
                  <a:pt x="963596" y="183899"/>
                </a:lnTo>
                <a:lnTo>
                  <a:pt x="963730" y="182461"/>
                </a:lnTo>
                <a:lnTo>
                  <a:pt x="963539" y="180994"/>
                </a:lnTo>
                <a:lnTo>
                  <a:pt x="963682" y="179879"/>
                </a:lnTo>
                <a:lnTo>
                  <a:pt x="964730" y="179299"/>
                </a:lnTo>
                <a:lnTo>
                  <a:pt x="969140" y="177927"/>
                </a:lnTo>
                <a:lnTo>
                  <a:pt x="978303" y="175851"/>
                </a:lnTo>
                <a:lnTo>
                  <a:pt x="980618" y="174612"/>
                </a:lnTo>
                <a:lnTo>
                  <a:pt x="982532" y="172631"/>
                </a:lnTo>
                <a:lnTo>
                  <a:pt x="984761" y="171431"/>
                </a:lnTo>
                <a:lnTo>
                  <a:pt x="985780" y="170212"/>
                </a:lnTo>
                <a:lnTo>
                  <a:pt x="986961" y="169231"/>
                </a:lnTo>
                <a:lnTo>
                  <a:pt x="994048" y="166611"/>
                </a:lnTo>
                <a:lnTo>
                  <a:pt x="997105" y="166402"/>
                </a:lnTo>
                <a:lnTo>
                  <a:pt x="1000230" y="166706"/>
                </a:lnTo>
                <a:lnTo>
                  <a:pt x="1006411" y="168259"/>
                </a:lnTo>
                <a:lnTo>
                  <a:pt x="1012307" y="170764"/>
                </a:lnTo>
                <a:lnTo>
                  <a:pt x="1017422" y="174060"/>
                </a:lnTo>
                <a:lnTo>
                  <a:pt x="1022909" y="176422"/>
                </a:lnTo>
                <a:close/>
                <a:moveTo>
                  <a:pt x="247726" y="166030"/>
                </a:moveTo>
                <a:lnTo>
                  <a:pt x="250231" y="168612"/>
                </a:lnTo>
                <a:lnTo>
                  <a:pt x="250831" y="169535"/>
                </a:lnTo>
                <a:lnTo>
                  <a:pt x="249593" y="170964"/>
                </a:lnTo>
                <a:lnTo>
                  <a:pt x="248602" y="172983"/>
                </a:lnTo>
                <a:lnTo>
                  <a:pt x="248031" y="173412"/>
                </a:lnTo>
                <a:lnTo>
                  <a:pt x="246116" y="172641"/>
                </a:lnTo>
                <a:lnTo>
                  <a:pt x="244764" y="174622"/>
                </a:lnTo>
                <a:lnTo>
                  <a:pt x="243868" y="171450"/>
                </a:lnTo>
                <a:lnTo>
                  <a:pt x="241925" y="169440"/>
                </a:lnTo>
                <a:lnTo>
                  <a:pt x="243135" y="167383"/>
                </a:lnTo>
                <a:lnTo>
                  <a:pt x="243573" y="167230"/>
                </a:lnTo>
                <a:lnTo>
                  <a:pt x="244164" y="167297"/>
                </a:lnTo>
                <a:lnTo>
                  <a:pt x="244773" y="167840"/>
                </a:lnTo>
                <a:lnTo>
                  <a:pt x="247726" y="166030"/>
                </a:lnTo>
                <a:close/>
                <a:moveTo>
                  <a:pt x="865041" y="165611"/>
                </a:moveTo>
                <a:lnTo>
                  <a:pt x="868127" y="169583"/>
                </a:lnTo>
                <a:lnTo>
                  <a:pt x="866051" y="173346"/>
                </a:lnTo>
                <a:lnTo>
                  <a:pt x="867480" y="175450"/>
                </a:lnTo>
                <a:lnTo>
                  <a:pt x="871375" y="175584"/>
                </a:lnTo>
                <a:lnTo>
                  <a:pt x="872271" y="176374"/>
                </a:lnTo>
                <a:lnTo>
                  <a:pt x="872957" y="177327"/>
                </a:lnTo>
                <a:lnTo>
                  <a:pt x="873404" y="178622"/>
                </a:lnTo>
                <a:lnTo>
                  <a:pt x="872394" y="179661"/>
                </a:lnTo>
                <a:lnTo>
                  <a:pt x="870223" y="180613"/>
                </a:lnTo>
                <a:lnTo>
                  <a:pt x="867718" y="179241"/>
                </a:lnTo>
                <a:lnTo>
                  <a:pt x="867060" y="177965"/>
                </a:lnTo>
                <a:lnTo>
                  <a:pt x="866546" y="177489"/>
                </a:lnTo>
                <a:lnTo>
                  <a:pt x="863174" y="178460"/>
                </a:lnTo>
                <a:lnTo>
                  <a:pt x="862231" y="178556"/>
                </a:lnTo>
                <a:lnTo>
                  <a:pt x="861583" y="176774"/>
                </a:lnTo>
                <a:lnTo>
                  <a:pt x="862393" y="174222"/>
                </a:lnTo>
                <a:lnTo>
                  <a:pt x="860041" y="173069"/>
                </a:lnTo>
                <a:lnTo>
                  <a:pt x="857878" y="170431"/>
                </a:lnTo>
                <a:lnTo>
                  <a:pt x="857802" y="169373"/>
                </a:lnTo>
                <a:lnTo>
                  <a:pt x="858669" y="167535"/>
                </a:lnTo>
                <a:lnTo>
                  <a:pt x="858555" y="166068"/>
                </a:lnTo>
                <a:lnTo>
                  <a:pt x="859784" y="165954"/>
                </a:lnTo>
                <a:lnTo>
                  <a:pt x="862031" y="167935"/>
                </a:lnTo>
                <a:lnTo>
                  <a:pt x="863003" y="166068"/>
                </a:lnTo>
                <a:lnTo>
                  <a:pt x="863965" y="165287"/>
                </a:lnTo>
                <a:lnTo>
                  <a:pt x="865041" y="165611"/>
                </a:lnTo>
                <a:close/>
                <a:moveTo>
                  <a:pt x="856564" y="170288"/>
                </a:moveTo>
                <a:lnTo>
                  <a:pt x="854887" y="170974"/>
                </a:lnTo>
                <a:lnTo>
                  <a:pt x="853068" y="170964"/>
                </a:lnTo>
                <a:lnTo>
                  <a:pt x="852668" y="168135"/>
                </a:lnTo>
                <a:lnTo>
                  <a:pt x="853268" y="164544"/>
                </a:lnTo>
                <a:lnTo>
                  <a:pt x="854964" y="163935"/>
                </a:lnTo>
                <a:lnTo>
                  <a:pt x="857640" y="164697"/>
                </a:lnTo>
                <a:lnTo>
                  <a:pt x="856649" y="165602"/>
                </a:lnTo>
                <a:lnTo>
                  <a:pt x="857383" y="167526"/>
                </a:lnTo>
                <a:lnTo>
                  <a:pt x="856564" y="170288"/>
                </a:lnTo>
                <a:close/>
                <a:moveTo>
                  <a:pt x="228009" y="166383"/>
                </a:moveTo>
                <a:lnTo>
                  <a:pt x="224533" y="167307"/>
                </a:lnTo>
                <a:lnTo>
                  <a:pt x="220656" y="166640"/>
                </a:lnTo>
                <a:lnTo>
                  <a:pt x="221132" y="165049"/>
                </a:lnTo>
                <a:lnTo>
                  <a:pt x="222999" y="163192"/>
                </a:lnTo>
                <a:lnTo>
                  <a:pt x="224657" y="163268"/>
                </a:lnTo>
                <a:lnTo>
                  <a:pt x="227676" y="164487"/>
                </a:lnTo>
                <a:lnTo>
                  <a:pt x="228742" y="165583"/>
                </a:lnTo>
                <a:lnTo>
                  <a:pt x="228009" y="166383"/>
                </a:lnTo>
                <a:close/>
                <a:moveTo>
                  <a:pt x="951814" y="157248"/>
                </a:moveTo>
                <a:lnTo>
                  <a:pt x="956443" y="158382"/>
                </a:lnTo>
                <a:lnTo>
                  <a:pt x="957491" y="158201"/>
                </a:lnTo>
                <a:lnTo>
                  <a:pt x="964206" y="161115"/>
                </a:lnTo>
                <a:lnTo>
                  <a:pt x="965263" y="162563"/>
                </a:lnTo>
                <a:lnTo>
                  <a:pt x="964892" y="163544"/>
                </a:lnTo>
                <a:lnTo>
                  <a:pt x="965882" y="164859"/>
                </a:lnTo>
                <a:lnTo>
                  <a:pt x="963692" y="166859"/>
                </a:lnTo>
                <a:lnTo>
                  <a:pt x="962634" y="167078"/>
                </a:lnTo>
                <a:lnTo>
                  <a:pt x="961568" y="166326"/>
                </a:lnTo>
                <a:lnTo>
                  <a:pt x="959425" y="165906"/>
                </a:lnTo>
                <a:lnTo>
                  <a:pt x="956948" y="166726"/>
                </a:lnTo>
                <a:lnTo>
                  <a:pt x="955377" y="166106"/>
                </a:lnTo>
                <a:lnTo>
                  <a:pt x="954043" y="164277"/>
                </a:lnTo>
                <a:lnTo>
                  <a:pt x="951681" y="163163"/>
                </a:lnTo>
                <a:lnTo>
                  <a:pt x="948337" y="159296"/>
                </a:lnTo>
                <a:lnTo>
                  <a:pt x="946699" y="159439"/>
                </a:lnTo>
                <a:lnTo>
                  <a:pt x="947128" y="160953"/>
                </a:lnTo>
                <a:lnTo>
                  <a:pt x="948547" y="161953"/>
                </a:lnTo>
                <a:lnTo>
                  <a:pt x="950414" y="164897"/>
                </a:lnTo>
                <a:lnTo>
                  <a:pt x="951490" y="165182"/>
                </a:lnTo>
                <a:lnTo>
                  <a:pt x="952595" y="165078"/>
                </a:lnTo>
                <a:lnTo>
                  <a:pt x="954091" y="166306"/>
                </a:lnTo>
                <a:lnTo>
                  <a:pt x="954014" y="168202"/>
                </a:lnTo>
                <a:lnTo>
                  <a:pt x="950109" y="168945"/>
                </a:lnTo>
                <a:lnTo>
                  <a:pt x="948757" y="167554"/>
                </a:lnTo>
                <a:lnTo>
                  <a:pt x="948461" y="165030"/>
                </a:lnTo>
                <a:lnTo>
                  <a:pt x="946270" y="165878"/>
                </a:lnTo>
                <a:lnTo>
                  <a:pt x="945423" y="166754"/>
                </a:lnTo>
                <a:lnTo>
                  <a:pt x="944785" y="166878"/>
                </a:lnTo>
                <a:lnTo>
                  <a:pt x="943327" y="164249"/>
                </a:lnTo>
                <a:lnTo>
                  <a:pt x="939155" y="164106"/>
                </a:lnTo>
                <a:lnTo>
                  <a:pt x="936384" y="162715"/>
                </a:lnTo>
                <a:lnTo>
                  <a:pt x="937755" y="161258"/>
                </a:lnTo>
                <a:lnTo>
                  <a:pt x="937955" y="159848"/>
                </a:lnTo>
                <a:lnTo>
                  <a:pt x="939755" y="159087"/>
                </a:lnTo>
                <a:lnTo>
                  <a:pt x="941575" y="159763"/>
                </a:lnTo>
                <a:lnTo>
                  <a:pt x="943413" y="158744"/>
                </a:lnTo>
                <a:lnTo>
                  <a:pt x="944718" y="159001"/>
                </a:lnTo>
                <a:lnTo>
                  <a:pt x="945680" y="158353"/>
                </a:lnTo>
                <a:lnTo>
                  <a:pt x="949376" y="157944"/>
                </a:lnTo>
                <a:lnTo>
                  <a:pt x="951814" y="157248"/>
                </a:lnTo>
                <a:close/>
                <a:moveTo>
                  <a:pt x="86934" y="171221"/>
                </a:moveTo>
                <a:lnTo>
                  <a:pt x="85344" y="172450"/>
                </a:lnTo>
                <a:lnTo>
                  <a:pt x="82934" y="171259"/>
                </a:lnTo>
                <a:lnTo>
                  <a:pt x="83744" y="169554"/>
                </a:lnTo>
                <a:lnTo>
                  <a:pt x="84134" y="167202"/>
                </a:lnTo>
                <a:lnTo>
                  <a:pt x="85582" y="165335"/>
                </a:lnTo>
                <a:lnTo>
                  <a:pt x="86067" y="163144"/>
                </a:lnTo>
                <a:lnTo>
                  <a:pt x="83286" y="157153"/>
                </a:lnTo>
                <a:lnTo>
                  <a:pt x="84668" y="156953"/>
                </a:lnTo>
                <a:lnTo>
                  <a:pt x="85763" y="157601"/>
                </a:lnTo>
                <a:lnTo>
                  <a:pt x="87601" y="161582"/>
                </a:lnTo>
                <a:lnTo>
                  <a:pt x="89202" y="163973"/>
                </a:lnTo>
                <a:lnTo>
                  <a:pt x="88563" y="167211"/>
                </a:lnTo>
                <a:lnTo>
                  <a:pt x="86934" y="171221"/>
                </a:lnTo>
                <a:close/>
                <a:moveTo>
                  <a:pt x="255870" y="161811"/>
                </a:moveTo>
                <a:lnTo>
                  <a:pt x="256641" y="162249"/>
                </a:lnTo>
                <a:lnTo>
                  <a:pt x="257594" y="160868"/>
                </a:lnTo>
                <a:lnTo>
                  <a:pt x="259356" y="162754"/>
                </a:lnTo>
                <a:lnTo>
                  <a:pt x="260442" y="163697"/>
                </a:lnTo>
                <a:lnTo>
                  <a:pt x="261928" y="164640"/>
                </a:lnTo>
                <a:lnTo>
                  <a:pt x="260470" y="164678"/>
                </a:lnTo>
                <a:lnTo>
                  <a:pt x="259870" y="165545"/>
                </a:lnTo>
                <a:lnTo>
                  <a:pt x="259489" y="165716"/>
                </a:lnTo>
                <a:lnTo>
                  <a:pt x="253822" y="162677"/>
                </a:lnTo>
                <a:lnTo>
                  <a:pt x="250193" y="163659"/>
                </a:lnTo>
                <a:lnTo>
                  <a:pt x="247707" y="162773"/>
                </a:lnTo>
                <a:lnTo>
                  <a:pt x="247002" y="162163"/>
                </a:lnTo>
                <a:lnTo>
                  <a:pt x="248335" y="160496"/>
                </a:lnTo>
                <a:lnTo>
                  <a:pt x="249564" y="156677"/>
                </a:lnTo>
                <a:lnTo>
                  <a:pt x="252050" y="157639"/>
                </a:lnTo>
                <a:lnTo>
                  <a:pt x="252650" y="158820"/>
                </a:lnTo>
                <a:lnTo>
                  <a:pt x="252498" y="159172"/>
                </a:lnTo>
                <a:lnTo>
                  <a:pt x="254127" y="159886"/>
                </a:lnTo>
                <a:lnTo>
                  <a:pt x="255870" y="161811"/>
                </a:lnTo>
                <a:close/>
                <a:moveTo>
                  <a:pt x="918020" y="162106"/>
                </a:moveTo>
                <a:lnTo>
                  <a:pt x="916857" y="162182"/>
                </a:lnTo>
                <a:lnTo>
                  <a:pt x="915886" y="160629"/>
                </a:lnTo>
                <a:lnTo>
                  <a:pt x="913238" y="158905"/>
                </a:lnTo>
                <a:lnTo>
                  <a:pt x="911600" y="155934"/>
                </a:lnTo>
                <a:lnTo>
                  <a:pt x="917829" y="160839"/>
                </a:lnTo>
                <a:lnTo>
                  <a:pt x="918020" y="162106"/>
                </a:lnTo>
                <a:close/>
                <a:moveTo>
                  <a:pt x="862003" y="157296"/>
                </a:moveTo>
                <a:lnTo>
                  <a:pt x="861870" y="158115"/>
                </a:lnTo>
                <a:lnTo>
                  <a:pt x="861040" y="156972"/>
                </a:lnTo>
                <a:lnTo>
                  <a:pt x="860479" y="156696"/>
                </a:lnTo>
                <a:lnTo>
                  <a:pt x="861079" y="153838"/>
                </a:lnTo>
                <a:lnTo>
                  <a:pt x="861393" y="153353"/>
                </a:lnTo>
                <a:lnTo>
                  <a:pt x="861879" y="155305"/>
                </a:lnTo>
                <a:lnTo>
                  <a:pt x="862003" y="157296"/>
                </a:lnTo>
                <a:close/>
                <a:moveTo>
                  <a:pt x="253479" y="155553"/>
                </a:moveTo>
                <a:lnTo>
                  <a:pt x="253708" y="156210"/>
                </a:lnTo>
                <a:lnTo>
                  <a:pt x="252450" y="155467"/>
                </a:lnTo>
                <a:lnTo>
                  <a:pt x="251688" y="155019"/>
                </a:lnTo>
                <a:lnTo>
                  <a:pt x="251174" y="154610"/>
                </a:lnTo>
                <a:lnTo>
                  <a:pt x="248393" y="150981"/>
                </a:lnTo>
                <a:lnTo>
                  <a:pt x="249584" y="151209"/>
                </a:lnTo>
                <a:lnTo>
                  <a:pt x="252679" y="154400"/>
                </a:lnTo>
                <a:lnTo>
                  <a:pt x="253479" y="155553"/>
                </a:lnTo>
                <a:close/>
                <a:moveTo>
                  <a:pt x="215922" y="142751"/>
                </a:moveTo>
                <a:lnTo>
                  <a:pt x="212922" y="142903"/>
                </a:lnTo>
                <a:lnTo>
                  <a:pt x="212045" y="142560"/>
                </a:lnTo>
                <a:lnTo>
                  <a:pt x="212417" y="140065"/>
                </a:lnTo>
                <a:lnTo>
                  <a:pt x="213331" y="138560"/>
                </a:lnTo>
                <a:lnTo>
                  <a:pt x="214693" y="138589"/>
                </a:lnTo>
                <a:lnTo>
                  <a:pt x="216208" y="140836"/>
                </a:lnTo>
                <a:lnTo>
                  <a:pt x="215922" y="142751"/>
                </a:lnTo>
                <a:close/>
                <a:moveTo>
                  <a:pt x="861107" y="140084"/>
                </a:moveTo>
                <a:lnTo>
                  <a:pt x="860145" y="140380"/>
                </a:lnTo>
                <a:lnTo>
                  <a:pt x="859869" y="140275"/>
                </a:lnTo>
                <a:lnTo>
                  <a:pt x="859584" y="139208"/>
                </a:lnTo>
                <a:lnTo>
                  <a:pt x="860117" y="137398"/>
                </a:lnTo>
                <a:lnTo>
                  <a:pt x="861241" y="137379"/>
                </a:lnTo>
                <a:lnTo>
                  <a:pt x="861717" y="137674"/>
                </a:lnTo>
                <a:lnTo>
                  <a:pt x="861813" y="139008"/>
                </a:lnTo>
                <a:lnTo>
                  <a:pt x="861107" y="140084"/>
                </a:lnTo>
                <a:close/>
                <a:moveTo>
                  <a:pt x="859841" y="136122"/>
                </a:moveTo>
                <a:lnTo>
                  <a:pt x="858926" y="136998"/>
                </a:lnTo>
                <a:lnTo>
                  <a:pt x="858059" y="136703"/>
                </a:lnTo>
                <a:lnTo>
                  <a:pt x="857535" y="135579"/>
                </a:lnTo>
                <a:lnTo>
                  <a:pt x="857707" y="134769"/>
                </a:lnTo>
                <a:lnTo>
                  <a:pt x="858431" y="134245"/>
                </a:lnTo>
                <a:lnTo>
                  <a:pt x="859336" y="134636"/>
                </a:lnTo>
                <a:lnTo>
                  <a:pt x="859841" y="136122"/>
                </a:lnTo>
                <a:close/>
                <a:moveTo>
                  <a:pt x="220351" y="139494"/>
                </a:moveTo>
                <a:lnTo>
                  <a:pt x="219799" y="139855"/>
                </a:lnTo>
                <a:lnTo>
                  <a:pt x="217522" y="136484"/>
                </a:lnTo>
                <a:lnTo>
                  <a:pt x="218094" y="134541"/>
                </a:lnTo>
                <a:lnTo>
                  <a:pt x="218646" y="134045"/>
                </a:lnTo>
                <a:lnTo>
                  <a:pt x="219903" y="135236"/>
                </a:lnTo>
                <a:lnTo>
                  <a:pt x="220894" y="136474"/>
                </a:lnTo>
                <a:lnTo>
                  <a:pt x="221618" y="137951"/>
                </a:lnTo>
                <a:lnTo>
                  <a:pt x="220351" y="139494"/>
                </a:lnTo>
                <a:close/>
                <a:moveTo>
                  <a:pt x="230476" y="135874"/>
                </a:moveTo>
                <a:lnTo>
                  <a:pt x="230619" y="136636"/>
                </a:lnTo>
                <a:lnTo>
                  <a:pt x="228171" y="135103"/>
                </a:lnTo>
                <a:lnTo>
                  <a:pt x="228105" y="133988"/>
                </a:lnTo>
                <a:lnTo>
                  <a:pt x="228419" y="133474"/>
                </a:lnTo>
                <a:lnTo>
                  <a:pt x="229876" y="134664"/>
                </a:lnTo>
                <a:lnTo>
                  <a:pt x="230476" y="135874"/>
                </a:lnTo>
                <a:close/>
                <a:moveTo>
                  <a:pt x="241449" y="134988"/>
                </a:moveTo>
                <a:lnTo>
                  <a:pt x="239773" y="135769"/>
                </a:lnTo>
                <a:lnTo>
                  <a:pt x="237667" y="133340"/>
                </a:lnTo>
                <a:lnTo>
                  <a:pt x="237744" y="132779"/>
                </a:lnTo>
                <a:lnTo>
                  <a:pt x="237944" y="132350"/>
                </a:lnTo>
                <a:lnTo>
                  <a:pt x="238334" y="132074"/>
                </a:lnTo>
                <a:lnTo>
                  <a:pt x="239611" y="133331"/>
                </a:lnTo>
                <a:lnTo>
                  <a:pt x="241125" y="133778"/>
                </a:lnTo>
                <a:lnTo>
                  <a:pt x="241449" y="134988"/>
                </a:lnTo>
                <a:close/>
                <a:moveTo>
                  <a:pt x="209055" y="137312"/>
                </a:moveTo>
                <a:lnTo>
                  <a:pt x="208549" y="138331"/>
                </a:lnTo>
                <a:lnTo>
                  <a:pt x="207559" y="137579"/>
                </a:lnTo>
                <a:lnTo>
                  <a:pt x="202339" y="136436"/>
                </a:lnTo>
                <a:lnTo>
                  <a:pt x="200577" y="136312"/>
                </a:lnTo>
                <a:lnTo>
                  <a:pt x="196062" y="135055"/>
                </a:lnTo>
                <a:lnTo>
                  <a:pt x="194691" y="134388"/>
                </a:lnTo>
                <a:lnTo>
                  <a:pt x="193710" y="133512"/>
                </a:lnTo>
                <a:lnTo>
                  <a:pt x="194043" y="131902"/>
                </a:lnTo>
                <a:lnTo>
                  <a:pt x="194710" y="130931"/>
                </a:lnTo>
                <a:lnTo>
                  <a:pt x="195110" y="128226"/>
                </a:lnTo>
                <a:lnTo>
                  <a:pt x="196253" y="127120"/>
                </a:lnTo>
                <a:lnTo>
                  <a:pt x="198491" y="129130"/>
                </a:lnTo>
                <a:lnTo>
                  <a:pt x="200977" y="130864"/>
                </a:lnTo>
                <a:lnTo>
                  <a:pt x="202416" y="131654"/>
                </a:lnTo>
                <a:lnTo>
                  <a:pt x="206807" y="133426"/>
                </a:lnTo>
                <a:lnTo>
                  <a:pt x="208359" y="134312"/>
                </a:lnTo>
                <a:lnTo>
                  <a:pt x="209055" y="137312"/>
                </a:lnTo>
                <a:close/>
                <a:moveTo>
                  <a:pt x="219646" y="129302"/>
                </a:moveTo>
                <a:lnTo>
                  <a:pt x="219808" y="130759"/>
                </a:lnTo>
                <a:lnTo>
                  <a:pt x="218027" y="130407"/>
                </a:lnTo>
                <a:lnTo>
                  <a:pt x="216741" y="128692"/>
                </a:lnTo>
                <a:lnTo>
                  <a:pt x="217798" y="127473"/>
                </a:lnTo>
                <a:lnTo>
                  <a:pt x="218465" y="127035"/>
                </a:lnTo>
                <a:lnTo>
                  <a:pt x="219132" y="128654"/>
                </a:lnTo>
                <a:lnTo>
                  <a:pt x="219646" y="129302"/>
                </a:lnTo>
                <a:close/>
                <a:moveTo>
                  <a:pt x="212760" y="134036"/>
                </a:moveTo>
                <a:lnTo>
                  <a:pt x="211979" y="134798"/>
                </a:lnTo>
                <a:lnTo>
                  <a:pt x="210626" y="134617"/>
                </a:lnTo>
                <a:lnTo>
                  <a:pt x="209207" y="133721"/>
                </a:lnTo>
                <a:lnTo>
                  <a:pt x="207359" y="132112"/>
                </a:lnTo>
                <a:lnTo>
                  <a:pt x="205283" y="130673"/>
                </a:lnTo>
                <a:lnTo>
                  <a:pt x="202654" y="129769"/>
                </a:lnTo>
                <a:lnTo>
                  <a:pt x="201006" y="129492"/>
                </a:lnTo>
                <a:lnTo>
                  <a:pt x="200349" y="129159"/>
                </a:lnTo>
                <a:lnTo>
                  <a:pt x="200977" y="126368"/>
                </a:lnTo>
                <a:lnTo>
                  <a:pt x="202711" y="126197"/>
                </a:lnTo>
                <a:lnTo>
                  <a:pt x="208312" y="128787"/>
                </a:lnTo>
                <a:lnTo>
                  <a:pt x="210121" y="130197"/>
                </a:lnTo>
                <a:lnTo>
                  <a:pt x="212760" y="134036"/>
                </a:lnTo>
                <a:close/>
                <a:moveTo>
                  <a:pt x="235715" y="125787"/>
                </a:moveTo>
                <a:lnTo>
                  <a:pt x="237411" y="126949"/>
                </a:lnTo>
                <a:lnTo>
                  <a:pt x="238801" y="126187"/>
                </a:lnTo>
                <a:lnTo>
                  <a:pt x="238744" y="127178"/>
                </a:lnTo>
                <a:lnTo>
                  <a:pt x="238467" y="128130"/>
                </a:lnTo>
                <a:lnTo>
                  <a:pt x="236829" y="130864"/>
                </a:lnTo>
                <a:lnTo>
                  <a:pt x="234086" y="130235"/>
                </a:lnTo>
                <a:lnTo>
                  <a:pt x="233457" y="129349"/>
                </a:lnTo>
                <a:lnTo>
                  <a:pt x="233257" y="128692"/>
                </a:lnTo>
                <a:lnTo>
                  <a:pt x="233658" y="128283"/>
                </a:lnTo>
                <a:lnTo>
                  <a:pt x="233876" y="126940"/>
                </a:lnTo>
                <a:lnTo>
                  <a:pt x="235058" y="126940"/>
                </a:lnTo>
                <a:lnTo>
                  <a:pt x="235715" y="125787"/>
                </a:lnTo>
                <a:close/>
                <a:moveTo>
                  <a:pt x="250697" y="124844"/>
                </a:moveTo>
                <a:lnTo>
                  <a:pt x="250860" y="126835"/>
                </a:lnTo>
                <a:lnTo>
                  <a:pt x="252383" y="127806"/>
                </a:lnTo>
                <a:lnTo>
                  <a:pt x="252774" y="129273"/>
                </a:lnTo>
                <a:lnTo>
                  <a:pt x="252507" y="131626"/>
                </a:lnTo>
                <a:lnTo>
                  <a:pt x="251079" y="134341"/>
                </a:lnTo>
                <a:lnTo>
                  <a:pt x="250441" y="135055"/>
                </a:lnTo>
                <a:lnTo>
                  <a:pt x="248545" y="134503"/>
                </a:lnTo>
                <a:lnTo>
                  <a:pt x="247916" y="133598"/>
                </a:lnTo>
                <a:lnTo>
                  <a:pt x="247669" y="132893"/>
                </a:lnTo>
                <a:lnTo>
                  <a:pt x="247935" y="132388"/>
                </a:lnTo>
                <a:lnTo>
                  <a:pt x="246536" y="131750"/>
                </a:lnTo>
                <a:lnTo>
                  <a:pt x="247440" y="130712"/>
                </a:lnTo>
                <a:lnTo>
                  <a:pt x="246821" y="129254"/>
                </a:lnTo>
                <a:lnTo>
                  <a:pt x="242944" y="130169"/>
                </a:lnTo>
                <a:lnTo>
                  <a:pt x="241821" y="130197"/>
                </a:lnTo>
                <a:lnTo>
                  <a:pt x="241621" y="128540"/>
                </a:lnTo>
                <a:lnTo>
                  <a:pt x="241782" y="127873"/>
                </a:lnTo>
                <a:lnTo>
                  <a:pt x="244764" y="125778"/>
                </a:lnTo>
                <a:lnTo>
                  <a:pt x="246545" y="125387"/>
                </a:lnTo>
                <a:lnTo>
                  <a:pt x="248459" y="125806"/>
                </a:lnTo>
                <a:lnTo>
                  <a:pt x="250697" y="124844"/>
                </a:lnTo>
                <a:close/>
                <a:moveTo>
                  <a:pt x="193005" y="130845"/>
                </a:moveTo>
                <a:lnTo>
                  <a:pt x="191767" y="131645"/>
                </a:lnTo>
                <a:lnTo>
                  <a:pt x="190281" y="130388"/>
                </a:lnTo>
                <a:lnTo>
                  <a:pt x="189062" y="128568"/>
                </a:lnTo>
                <a:lnTo>
                  <a:pt x="188423" y="126673"/>
                </a:lnTo>
                <a:lnTo>
                  <a:pt x="187842" y="123568"/>
                </a:lnTo>
                <a:lnTo>
                  <a:pt x="187690" y="121339"/>
                </a:lnTo>
                <a:lnTo>
                  <a:pt x="188433" y="120034"/>
                </a:lnTo>
                <a:lnTo>
                  <a:pt x="188976" y="120082"/>
                </a:lnTo>
                <a:lnTo>
                  <a:pt x="191166" y="121406"/>
                </a:lnTo>
                <a:lnTo>
                  <a:pt x="192614" y="123654"/>
                </a:lnTo>
                <a:lnTo>
                  <a:pt x="193414" y="124358"/>
                </a:lnTo>
                <a:lnTo>
                  <a:pt x="193577" y="126425"/>
                </a:lnTo>
                <a:lnTo>
                  <a:pt x="193043" y="128787"/>
                </a:lnTo>
                <a:lnTo>
                  <a:pt x="193005" y="130845"/>
                </a:lnTo>
                <a:close/>
                <a:moveTo>
                  <a:pt x="60798" y="118234"/>
                </a:moveTo>
                <a:lnTo>
                  <a:pt x="66589" y="125701"/>
                </a:lnTo>
                <a:lnTo>
                  <a:pt x="68942" y="126702"/>
                </a:lnTo>
                <a:lnTo>
                  <a:pt x="72066" y="130092"/>
                </a:lnTo>
                <a:lnTo>
                  <a:pt x="72828" y="131273"/>
                </a:lnTo>
                <a:lnTo>
                  <a:pt x="72037" y="133655"/>
                </a:lnTo>
                <a:lnTo>
                  <a:pt x="71351" y="140456"/>
                </a:lnTo>
                <a:lnTo>
                  <a:pt x="69856" y="142151"/>
                </a:lnTo>
                <a:lnTo>
                  <a:pt x="66208" y="141313"/>
                </a:lnTo>
                <a:lnTo>
                  <a:pt x="66170" y="140122"/>
                </a:lnTo>
                <a:lnTo>
                  <a:pt x="64065" y="134998"/>
                </a:lnTo>
                <a:lnTo>
                  <a:pt x="60255" y="132140"/>
                </a:lnTo>
                <a:lnTo>
                  <a:pt x="58760" y="131988"/>
                </a:lnTo>
                <a:lnTo>
                  <a:pt x="57778" y="129064"/>
                </a:lnTo>
                <a:lnTo>
                  <a:pt x="55854" y="125606"/>
                </a:lnTo>
                <a:lnTo>
                  <a:pt x="50044" y="119281"/>
                </a:lnTo>
                <a:lnTo>
                  <a:pt x="54454" y="119329"/>
                </a:lnTo>
                <a:lnTo>
                  <a:pt x="56597" y="117786"/>
                </a:lnTo>
                <a:lnTo>
                  <a:pt x="57092" y="116557"/>
                </a:lnTo>
                <a:lnTo>
                  <a:pt x="57445" y="116243"/>
                </a:lnTo>
                <a:lnTo>
                  <a:pt x="60798" y="118234"/>
                </a:lnTo>
                <a:close/>
                <a:moveTo>
                  <a:pt x="194738" y="118386"/>
                </a:moveTo>
                <a:lnTo>
                  <a:pt x="194939" y="121796"/>
                </a:lnTo>
                <a:lnTo>
                  <a:pt x="192948" y="120901"/>
                </a:lnTo>
                <a:lnTo>
                  <a:pt x="191395" y="119548"/>
                </a:lnTo>
                <a:lnTo>
                  <a:pt x="188909" y="118548"/>
                </a:lnTo>
                <a:lnTo>
                  <a:pt x="185899" y="118224"/>
                </a:lnTo>
                <a:lnTo>
                  <a:pt x="183689" y="117338"/>
                </a:lnTo>
                <a:lnTo>
                  <a:pt x="182146" y="115757"/>
                </a:lnTo>
                <a:lnTo>
                  <a:pt x="182080" y="115024"/>
                </a:lnTo>
                <a:lnTo>
                  <a:pt x="182232" y="114433"/>
                </a:lnTo>
                <a:lnTo>
                  <a:pt x="182727" y="113967"/>
                </a:lnTo>
                <a:lnTo>
                  <a:pt x="194148" y="117034"/>
                </a:lnTo>
                <a:lnTo>
                  <a:pt x="194738" y="118386"/>
                </a:lnTo>
                <a:close/>
                <a:moveTo>
                  <a:pt x="793442" y="130712"/>
                </a:moveTo>
                <a:lnTo>
                  <a:pt x="788346" y="135217"/>
                </a:lnTo>
                <a:lnTo>
                  <a:pt x="786793" y="137398"/>
                </a:lnTo>
                <a:lnTo>
                  <a:pt x="785431" y="139741"/>
                </a:lnTo>
                <a:lnTo>
                  <a:pt x="783421" y="142342"/>
                </a:lnTo>
                <a:lnTo>
                  <a:pt x="781116" y="144637"/>
                </a:lnTo>
                <a:lnTo>
                  <a:pt x="779964" y="145313"/>
                </a:lnTo>
                <a:lnTo>
                  <a:pt x="777116" y="146552"/>
                </a:lnTo>
                <a:lnTo>
                  <a:pt x="775478" y="147028"/>
                </a:lnTo>
                <a:lnTo>
                  <a:pt x="772392" y="147190"/>
                </a:lnTo>
                <a:lnTo>
                  <a:pt x="763095" y="149019"/>
                </a:lnTo>
                <a:lnTo>
                  <a:pt x="760047" y="149228"/>
                </a:lnTo>
                <a:lnTo>
                  <a:pt x="757008" y="149152"/>
                </a:lnTo>
                <a:lnTo>
                  <a:pt x="751255" y="148695"/>
                </a:lnTo>
                <a:lnTo>
                  <a:pt x="750055" y="148457"/>
                </a:lnTo>
                <a:lnTo>
                  <a:pt x="747760" y="146094"/>
                </a:lnTo>
                <a:lnTo>
                  <a:pt x="745169" y="144228"/>
                </a:lnTo>
                <a:lnTo>
                  <a:pt x="742883" y="144028"/>
                </a:lnTo>
                <a:lnTo>
                  <a:pt x="740550" y="144228"/>
                </a:lnTo>
                <a:lnTo>
                  <a:pt x="723738" y="144361"/>
                </a:lnTo>
                <a:lnTo>
                  <a:pt x="717861" y="144713"/>
                </a:lnTo>
                <a:lnTo>
                  <a:pt x="712012" y="145542"/>
                </a:lnTo>
                <a:lnTo>
                  <a:pt x="708822" y="145161"/>
                </a:lnTo>
                <a:lnTo>
                  <a:pt x="705669" y="144228"/>
                </a:lnTo>
                <a:lnTo>
                  <a:pt x="703288" y="143894"/>
                </a:lnTo>
                <a:lnTo>
                  <a:pt x="700887" y="143989"/>
                </a:lnTo>
                <a:lnTo>
                  <a:pt x="689857" y="145399"/>
                </a:lnTo>
                <a:lnTo>
                  <a:pt x="687076" y="145266"/>
                </a:lnTo>
                <a:lnTo>
                  <a:pt x="681494" y="143465"/>
                </a:lnTo>
                <a:lnTo>
                  <a:pt x="678256" y="143103"/>
                </a:lnTo>
                <a:lnTo>
                  <a:pt x="675065" y="143589"/>
                </a:lnTo>
                <a:lnTo>
                  <a:pt x="672103" y="145209"/>
                </a:lnTo>
                <a:lnTo>
                  <a:pt x="670979" y="146294"/>
                </a:lnTo>
                <a:lnTo>
                  <a:pt x="667912" y="150009"/>
                </a:lnTo>
                <a:lnTo>
                  <a:pt x="666179" y="152714"/>
                </a:lnTo>
                <a:lnTo>
                  <a:pt x="664854" y="156086"/>
                </a:lnTo>
                <a:lnTo>
                  <a:pt x="663730" y="159525"/>
                </a:lnTo>
                <a:lnTo>
                  <a:pt x="663130" y="162344"/>
                </a:lnTo>
                <a:lnTo>
                  <a:pt x="663092" y="165297"/>
                </a:lnTo>
                <a:lnTo>
                  <a:pt x="663626" y="168612"/>
                </a:lnTo>
                <a:lnTo>
                  <a:pt x="664454" y="171888"/>
                </a:lnTo>
                <a:lnTo>
                  <a:pt x="665378" y="174393"/>
                </a:lnTo>
                <a:lnTo>
                  <a:pt x="669207" y="180184"/>
                </a:lnTo>
                <a:lnTo>
                  <a:pt x="669988" y="181003"/>
                </a:lnTo>
                <a:lnTo>
                  <a:pt x="674151" y="182632"/>
                </a:lnTo>
                <a:lnTo>
                  <a:pt x="676617" y="184728"/>
                </a:lnTo>
                <a:lnTo>
                  <a:pt x="678952" y="190538"/>
                </a:lnTo>
                <a:lnTo>
                  <a:pt x="680628" y="193510"/>
                </a:lnTo>
                <a:lnTo>
                  <a:pt x="682257" y="193548"/>
                </a:lnTo>
                <a:lnTo>
                  <a:pt x="684085" y="193338"/>
                </a:lnTo>
                <a:lnTo>
                  <a:pt x="687267" y="193719"/>
                </a:lnTo>
                <a:lnTo>
                  <a:pt x="690410" y="194481"/>
                </a:lnTo>
                <a:lnTo>
                  <a:pt x="693477" y="192700"/>
                </a:lnTo>
                <a:lnTo>
                  <a:pt x="695191" y="189328"/>
                </a:lnTo>
                <a:lnTo>
                  <a:pt x="696916" y="186823"/>
                </a:lnTo>
                <a:lnTo>
                  <a:pt x="701049" y="182061"/>
                </a:lnTo>
                <a:lnTo>
                  <a:pt x="703402" y="179861"/>
                </a:lnTo>
                <a:lnTo>
                  <a:pt x="704898" y="179137"/>
                </a:lnTo>
                <a:lnTo>
                  <a:pt x="706431" y="179451"/>
                </a:lnTo>
                <a:lnTo>
                  <a:pt x="707727" y="180708"/>
                </a:lnTo>
                <a:lnTo>
                  <a:pt x="709231" y="181708"/>
                </a:lnTo>
                <a:lnTo>
                  <a:pt x="712318" y="182251"/>
                </a:lnTo>
                <a:lnTo>
                  <a:pt x="715432" y="181918"/>
                </a:lnTo>
                <a:lnTo>
                  <a:pt x="718747" y="180365"/>
                </a:lnTo>
                <a:lnTo>
                  <a:pt x="719937" y="179413"/>
                </a:lnTo>
                <a:lnTo>
                  <a:pt x="720928" y="178213"/>
                </a:lnTo>
                <a:lnTo>
                  <a:pt x="723738" y="177232"/>
                </a:lnTo>
                <a:lnTo>
                  <a:pt x="730415" y="177222"/>
                </a:lnTo>
                <a:lnTo>
                  <a:pt x="733853" y="177575"/>
                </a:lnTo>
                <a:lnTo>
                  <a:pt x="740007" y="177184"/>
                </a:lnTo>
                <a:lnTo>
                  <a:pt x="739921" y="176308"/>
                </a:lnTo>
                <a:lnTo>
                  <a:pt x="738731" y="175374"/>
                </a:lnTo>
                <a:lnTo>
                  <a:pt x="738425" y="174622"/>
                </a:lnTo>
                <a:lnTo>
                  <a:pt x="739568" y="174136"/>
                </a:lnTo>
                <a:lnTo>
                  <a:pt x="743531" y="173050"/>
                </a:lnTo>
                <a:lnTo>
                  <a:pt x="747570" y="172279"/>
                </a:lnTo>
                <a:lnTo>
                  <a:pt x="750513" y="172831"/>
                </a:lnTo>
                <a:lnTo>
                  <a:pt x="753132" y="174345"/>
                </a:lnTo>
                <a:lnTo>
                  <a:pt x="754142" y="175908"/>
                </a:lnTo>
                <a:lnTo>
                  <a:pt x="754589" y="177784"/>
                </a:lnTo>
                <a:lnTo>
                  <a:pt x="753580" y="182651"/>
                </a:lnTo>
                <a:lnTo>
                  <a:pt x="753084" y="183785"/>
                </a:lnTo>
                <a:lnTo>
                  <a:pt x="750989" y="184366"/>
                </a:lnTo>
                <a:lnTo>
                  <a:pt x="749017" y="183718"/>
                </a:lnTo>
                <a:lnTo>
                  <a:pt x="747065" y="181203"/>
                </a:lnTo>
                <a:lnTo>
                  <a:pt x="744302" y="180280"/>
                </a:lnTo>
                <a:lnTo>
                  <a:pt x="740387" y="181042"/>
                </a:lnTo>
                <a:lnTo>
                  <a:pt x="739035" y="181765"/>
                </a:lnTo>
                <a:lnTo>
                  <a:pt x="737835" y="182766"/>
                </a:lnTo>
                <a:lnTo>
                  <a:pt x="735625" y="185376"/>
                </a:lnTo>
                <a:lnTo>
                  <a:pt x="733787" y="188319"/>
                </a:lnTo>
                <a:lnTo>
                  <a:pt x="729796" y="192900"/>
                </a:lnTo>
                <a:lnTo>
                  <a:pt x="725195" y="196882"/>
                </a:lnTo>
                <a:lnTo>
                  <a:pt x="722966" y="198406"/>
                </a:lnTo>
                <a:lnTo>
                  <a:pt x="720471" y="199425"/>
                </a:lnTo>
                <a:lnTo>
                  <a:pt x="712479" y="202063"/>
                </a:lnTo>
                <a:lnTo>
                  <a:pt x="710374" y="204025"/>
                </a:lnTo>
                <a:lnTo>
                  <a:pt x="708736" y="206569"/>
                </a:lnTo>
                <a:lnTo>
                  <a:pt x="706926" y="207435"/>
                </a:lnTo>
                <a:lnTo>
                  <a:pt x="704831" y="207712"/>
                </a:lnTo>
                <a:lnTo>
                  <a:pt x="703259" y="207235"/>
                </a:lnTo>
                <a:lnTo>
                  <a:pt x="700078" y="205797"/>
                </a:lnTo>
                <a:lnTo>
                  <a:pt x="699030" y="206978"/>
                </a:lnTo>
                <a:lnTo>
                  <a:pt x="698849" y="208779"/>
                </a:lnTo>
                <a:lnTo>
                  <a:pt x="700411" y="209417"/>
                </a:lnTo>
                <a:lnTo>
                  <a:pt x="702945" y="211407"/>
                </a:lnTo>
                <a:lnTo>
                  <a:pt x="704898" y="214217"/>
                </a:lnTo>
                <a:lnTo>
                  <a:pt x="706145" y="214817"/>
                </a:lnTo>
                <a:lnTo>
                  <a:pt x="708936" y="215732"/>
                </a:lnTo>
                <a:lnTo>
                  <a:pt x="710108" y="216608"/>
                </a:lnTo>
                <a:lnTo>
                  <a:pt x="712203" y="219018"/>
                </a:lnTo>
                <a:lnTo>
                  <a:pt x="715508" y="224619"/>
                </a:lnTo>
                <a:lnTo>
                  <a:pt x="716632" y="227647"/>
                </a:lnTo>
                <a:lnTo>
                  <a:pt x="718471" y="230124"/>
                </a:lnTo>
                <a:lnTo>
                  <a:pt x="724052" y="234324"/>
                </a:lnTo>
                <a:lnTo>
                  <a:pt x="724366" y="235515"/>
                </a:lnTo>
                <a:lnTo>
                  <a:pt x="724024" y="236906"/>
                </a:lnTo>
                <a:lnTo>
                  <a:pt x="724452" y="238163"/>
                </a:lnTo>
                <a:lnTo>
                  <a:pt x="726453" y="240573"/>
                </a:lnTo>
                <a:lnTo>
                  <a:pt x="726929" y="242135"/>
                </a:lnTo>
                <a:lnTo>
                  <a:pt x="724748" y="244116"/>
                </a:lnTo>
                <a:lnTo>
                  <a:pt x="724624" y="246974"/>
                </a:lnTo>
                <a:lnTo>
                  <a:pt x="723281" y="250822"/>
                </a:lnTo>
                <a:lnTo>
                  <a:pt x="722986" y="252117"/>
                </a:lnTo>
                <a:lnTo>
                  <a:pt x="723023" y="253298"/>
                </a:lnTo>
                <a:lnTo>
                  <a:pt x="723966" y="254393"/>
                </a:lnTo>
                <a:lnTo>
                  <a:pt x="725062" y="255260"/>
                </a:lnTo>
                <a:lnTo>
                  <a:pt x="726567" y="255718"/>
                </a:lnTo>
                <a:lnTo>
                  <a:pt x="727881" y="256470"/>
                </a:lnTo>
                <a:lnTo>
                  <a:pt x="730415" y="259471"/>
                </a:lnTo>
                <a:lnTo>
                  <a:pt x="731739" y="260261"/>
                </a:lnTo>
                <a:lnTo>
                  <a:pt x="732577" y="261356"/>
                </a:lnTo>
                <a:lnTo>
                  <a:pt x="732491" y="262985"/>
                </a:lnTo>
                <a:lnTo>
                  <a:pt x="733644" y="263938"/>
                </a:lnTo>
                <a:lnTo>
                  <a:pt x="734701" y="265643"/>
                </a:lnTo>
                <a:lnTo>
                  <a:pt x="736330" y="266052"/>
                </a:lnTo>
                <a:lnTo>
                  <a:pt x="737082" y="265566"/>
                </a:lnTo>
                <a:lnTo>
                  <a:pt x="737606" y="264833"/>
                </a:lnTo>
                <a:lnTo>
                  <a:pt x="738940" y="265109"/>
                </a:lnTo>
                <a:lnTo>
                  <a:pt x="739721" y="266300"/>
                </a:lnTo>
                <a:lnTo>
                  <a:pt x="740178" y="267824"/>
                </a:lnTo>
                <a:lnTo>
                  <a:pt x="740330" y="269500"/>
                </a:lnTo>
                <a:lnTo>
                  <a:pt x="740264" y="272682"/>
                </a:lnTo>
                <a:lnTo>
                  <a:pt x="739597" y="273825"/>
                </a:lnTo>
                <a:lnTo>
                  <a:pt x="738140" y="273768"/>
                </a:lnTo>
                <a:lnTo>
                  <a:pt x="735520" y="272453"/>
                </a:lnTo>
                <a:lnTo>
                  <a:pt x="735396" y="273405"/>
                </a:lnTo>
                <a:lnTo>
                  <a:pt x="735577" y="274320"/>
                </a:lnTo>
                <a:lnTo>
                  <a:pt x="734244" y="274625"/>
                </a:lnTo>
                <a:lnTo>
                  <a:pt x="732720" y="274491"/>
                </a:lnTo>
                <a:lnTo>
                  <a:pt x="728891" y="274615"/>
                </a:lnTo>
                <a:lnTo>
                  <a:pt x="721823" y="276597"/>
                </a:lnTo>
                <a:lnTo>
                  <a:pt x="719347" y="277768"/>
                </a:lnTo>
                <a:lnTo>
                  <a:pt x="717737" y="279892"/>
                </a:lnTo>
                <a:lnTo>
                  <a:pt x="717623" y="281368"/>
                </a:lnTo>
                <a:lnTo>
                  <a:pt x="718242" y="284464"/>
                </a:lnTo>
                <a:lnTo>
                  <a:pt x="717299" y="285550"/>
                </a:lnTo>
                <a:lnTo>
                  <a:pt x="714061" y="285960"/>
                </a:lnTo>
                <a:lnTo>
                  <a:pt x="709536" y="285131"/>
                </a:lnTo>
                <a:lnTo>
                  <a:pt x="706802" y="284302"/>
                </a:lnTo>
                <a:lnTo>
                  <a:pt x="705278" y="283607"/>
                </a:lnTo>
                <a:lnTo>
                  <a:pt x="703297" y="281521"/>
                </a:lnTo>
                <a:lnTo>
                  <a:pt x="702545" y="278854"/>
                </a:lnTo>
                <a:lnTo>
                  <a:pt x="704012" y="270920"/>
                </a:lnTo>
                <a:lnTo>
                  <a:pt x="704421" y="269900"/>
                </a:lnTo>
                <a:lnTo>
                  <a:pt x="705135" y="268996"/>
                </a:lnTo>
                <a:lnTo>
                  <a:pt x="705888" y="267557"/>
                </a:lnTo>
                <a:lnTo>
                  <a:pt x="706069" y="265862"/>
                </a:lnTo>
                <a:lnTo>
                  <a:pt x="703907" y="263795"/>
                </a:lnTo>
                <a:lnTo>
                  <a:pt x="700649" y="262976"/>
                </a:lnTo>
                <a:lnTo>
                  <a:pt x="697896" y="261252"/>
                </a:lnTo>
                <a:lnTo>
                  <a:pt x="687248" y="251574"/>
                </a:lnTo>
                <a:lnTo>
                  <a:pt x="686648" y="250641"/>
                </a:lnTo>
                <a:lnTo>
                  <a:pt x="686628" y="249041"/>
                </a:lnTo>
                <a:lnTo>
                  <a:pt x="687057" y="247545"/>
                </a:lnTo>
                <a:lnTo>
                  <a:pt x="690553" y="242259"/>
                </a:lnTo>
                <a:lnTo>
                  <a:pt x="691000" y="241249"/>
                </a:lnTo>
                <a:lnTo>
                  <a:pt x="691429" y="237077"/>
                </a:lnTo>
                <a:lnTo>
                  <a:pt x="691324" y="233639"/>
                </a:lnTo>
                <a:lnTo>
                  <a:pt x="690934" y="230200"/>
                </a:lnTo>
                <a:lnTo>
                  <a:pt x="689277" y="228038"/>
                </a:lnTo>
                <a:lnTo>
                  <a:pt x="686314" y="227381"/>
                </a:lnTo>
                <a:lnTo>
                  <a:pt x="683257" y="227276"/>
                </a:lnTo>
                <a:lnTo>
                  <a:pt x="680275" y="227962"/>
                </a:lnTo>
                <a:lnTo>
                  <a:pt x="677342" y="229695"/>
                </a:lnTo>
                <a:lnTo>
                  <a:pt x="671932" y="233334"/>
                </a:lnTo>
                <a:lnTo>
                  <a:pt x="669779" y="235458"/>
                </a:lnTo>
                <a:lnTo>
                  <a:pt x="669588" y="238211"/>
                </a:lnTo>
                <a:lnTo>
                  <a:pt x="670827" y="240906"/>
                </a:lnTo>
                <a:lnTo>
                  <a:pt x="672426" y="243364"/>
                </a:lnTo>
                <a:lnTo>
                  <a:pt x="673284" y="246059"/>
                </a:lnTo>
                <a:lnTo>
                  <a:pt x="674465" y="255613"/>
                </a:lnTo>
                <a:lnTo>
                  <a:pt x="674427" y="256689"/>
                </a:lnTo>
                <a:lnTo>
                  <a:pt x="673036" y="259471"/>
                </a:lnTo>
                <a:lnTo>
                  <a:pt x="672484" y="265681"/>
                </a:lnTo>
                <a:lnTo>
                  <a:pt x="673084" y="274453"/>
                </a:lnTo>
                <a:lnTo>
                  <a:pt x="674036" y="279835"/>
                </a:lnTo>
                <a:lnTo>
                  <a:pt x="673627" y="282759"/>
                </a:lnTo>
                <a:lnTo>
                  <a:pt x="671093" y="289045"/>
                </a:lnTo>
                <a:lnTo>
                  <a:pt x="670322" y="292493"/>
                </a:lnTo>
                <a:lnTo>
                  <a:pt x="670264" y="293913"/>
                </a:lnTo>
                <a:lnTo>
                  <a:pt x="673246" y="300485"/>
                </a:lnTo>
                <a:lnTo>
                  <a:pt x="673932" y="303085"/>
                </a:lnTo>
                <a:lnTo>
                  <a:pt x="674294" y="305781"/>
                </a:lnTo>
                <a:lnTo>
                  <a:pt x="671122" y="304457"/>
                </a:lnTo>
                <a:lnTo>
                  <a:pt x="669655" y="304524"/>
                </a:lnTo>
                <a:lnTo>
                  <a:pt x="668159" y="304924"/>
                </a:lnTo>
                <a:lnTo>
                  <a:pt x="664854" y="305352"/>
                </a:lnTo>
                <a:lnTo>
                  <a:pt x="661492" y="305410"/>
                </a:lnTo>
                <a:lnTo>
                  <a:pt x="660320" y="305905"/>
                </a:lnTo>
                <a:lnTo>
                  <a:pt x="657939" y="307657"/>
                </a:lnTo>
                <a:lnTo>
                  <a:pt x="656491" y="308362"/>
                </a:lnTo>
                <a:lnTo>
                  <a:pt x="655234" y="308496"/>
                </a:lnTo>
                <a:lnTo>
                  <a:pt x="650967" y="306305"/>
                </a:lnTo>
                <a:lnTo>
                  <a:pt x="648443" y="303924"/>
                </a:lnTo>
                <a:lnTo>
                  <a:pt x="646119" y="301342"/>
                </a:lnTo>
                <a:lnTo>
                  <a:pt x="645690" y="298390"/>
                </a:lnTo>
                <a:lnTo>
                  <a:pt x="646500" y="295361"/>
                </a:lnTo>
                <a:lnTo>
                  <a:pt x="647652" y="292122"/>
                </a:lnTo>
                <a:lnTo>
                  <a:pt x="649948" y="286741"/>
                </a:lnTo>
                <a:lnTo>
                  <a:pt x="649834" y="283131"/>
                </a:lnTo>
                <a:lnTo>
                  <a:pt x="650624" y="280168"/>
                </a:lnTo>
                <a:lnTo>
                  <a:pt x="651938" y="277301"/>
                </a:lnTo>
                <a:lnTo>
                  <a:pt x="652415" y="274653"/>
                </a:lnTo>
                <a:lnTo>
                  <a:pt x="652729" y="264290"/>
                </a:lnTo>
                <a:lnTo>
                  <a:pt x="652405" y="263366"/>
                </a:lnTo>
                <a:lnTo>
                  <a:pt x="649252" y="257213"/>
                </a:lnTo>
                <a:lnTo>
                  <a:pt x="648891" y="256184"/>
                </a:lnTo>
                <a:lnTo>
                  <a:pt x="648871" y="254527"/>
                </a:lnTo>
                <a:lnTo>
                  <a:pt x="649214" y="252936"/>
                </a:lnTo>
                <a:lnTo>
                  <a:pt x="649281" y="251517"/>
                </a:lnTo>
                <a:lnTo>
                  <a:pt x="648557" y="250422"/>
                </a:lnTo>
                <a:lnTo>
                  <a:pt x="647281" y="249422"/>
                </a:lnTo>
                <a:lnTo>
                  <a:pt x="645738" y="248983"/>
                </a:lnTo>
                <a:lnTo>
                  <a:pt x="642471" y="249412"/>
                </a:lnTo>
                <a:lnTo>
                  <a:pt x="635918" y="251069"/>
                </a:lnTo>
                <a:lnTo>
                  <a:pt x="633984" y="249612"/>
                </a:lnTo>
                <a:lnTo>
                  <a:pt x="632536" y="247364"/>
                </a:lnTo>
                <a:lnTo>
                  <a:pt x="631593" y="244221"/>
                </a:lnTo>
                <a:lnTo>
                  <a:pt x="631050" y="240935"/>
                </a:lnTo>
                <a:lnTo>
                  <a:pt x="631298" y="237849"/>
                </a:lnTo>
                <a:lnTo>
                  <a:pt x="632270" y="234867"/>
                </a:lnTo>
                <a:lnTo>
                  <a:pt x="631488" y="232781"/>
                </a:lnTo>
                <a:lnTo>
                  <a:pt x="630278" y="230514"/>
                </a:lnTo>
                <a:lnTo>
                  <a:pt x="630269" y="229343"/>
                </a:lnTo>
                <a:lnTo>
                  <a:pt x="630955" y="228324"/>
                </a:lnTo>
                <a:lnTo>
                  <a:pt x="632136" y="227466"/>
                </a:lnTo>
                <a:lnTo>
                  <a:pt x="633584" y="226971"/>
                </a:lnTo>
                <a:lnTo>
                  <a:pt x="634936" y="226066"/>
                </a:lnTo>
                <a:lnTo>
                  <a:pt x="638527" y="223028"/>
                </a:lnTo>
                <a:lnTo>
                  <a:pt x="639670" y="220351"/>
                </a:lnTo>
                <a:lnTo>
                  <a:pt x="639756" y="217056"/>
                </a:lnTo>
                <a:lnTo>
                  <a:pt x="640670" y="213912"/>
                </a:lnTo>
                <a:lnTo>
                  <a:pt x="642499" y="211007"/>
                </a:lnTo>
                <a:lnTo>
                  <a:pt x="644671" y="208321"/>
                </a:lnTo>
                <a:lnTo>
                  <a:pt x="645366" y="205549"/>
                </a:lnTo>
                <a:lnTo>
                  <a:pt x="644309" y="201149"/>
                </a:lnTo>
                <a:lnTo>
                  <a:pt x="644728" y="199149"/>
                </a:lnTo>
                <a:lnTo>
                  <a:pt x="644366" y="196796"/>
                </a:lnTo>
                <a:lnTo>
                  <a:pt x="644328" y="194472"/>
                </a:lnTo>
                <a:lnTo>
                  <a:pt x="645671" y="190100"/>
                </a:lnTo>
                <a:lnTo>
                  <a:pt x="649652" y="181156"/>
                </a:lnTo>
                <a:lnTo>
                  <a:pt x="653539" y="176403"/>
                </a:lnTo>
                <a:lnTo>
                  <a:pt x="655082" y="175155"/>
                </a:lnTo>
                <a:lnTo>
                  <a:pt x="657101" y="177365"/>
                </a:lnTo>
                <a:lnTo>
                  <a:pt x="658634" y="179965"/>
                </a:lnTo>
                <a:lnTo>
                  <a:pt x="658663" y="177613"/>
                </a:lnTo>
                <a:lnTo>
                  <a:pt x="658206" y="175355"/>
                </a:lnTo>
                <a:lnTo>
                  <a:pt x="656663" y="169974"/>
                </a:lnTo>
                <a:lnTo>
                  <a:pt x="655320" y="159477"/>
                </a:lnTo>
                <a:lnTo>
                  <a:pt x="655691" y="158486"/>
                </a:lnTo>
                <a:lnTo>
                  <a:pt x="657054" y="158648"/>
                </a:lnTo>
                <a:lnTo>
                  <a:pt x="658444" y="157724"/>
                </a:lnTo>
                <a:lnTo>
                  <a:pt x="659168" y="156077"/>
                </a:lnTo>
                <a:lnTo>
                  <a:pt x="657730" y="152181"/>
                </a:lnTo>
                <a:lnTo>
                  <a:pt x="657663" y="150800"/>
                </a:lnTo>
                <a:lnTo>
                  <a:pt x="660444" y="145323"/>
                </a:lnTo>
                <a:lnTo>
                  <a:pt x="662711" y="143332"/>
                </a:lnTo>
                <a:lnTo>
                  <a:pt x="663702" y="142104"/>
                </a:lnTo>
                <a:lnTo>
                  <a:pt x="664273" y="138760"/>
                </a:lnTo>
                <a:lnTo>
                  <a:pt x="665454" y="137503"/>
                </a:lnTo>
                <a:lnTo>
                  <a:pt x="666940" y="136598"/>
                </a:lnTo>
                <a:lnTo>
                  <a:pt x="668902" y="134283"/>
                </a:lnTo>
                <a:lnTo>
                  <a:pt x="669960" y="131369"/>
                </a:lnTo>
                <a:lnTo>
                  <a:pt x="670607" y="131150"/>
                </a:lnTo>
                <a:lnTo>
                  <a:pt x="671370" y="131045"/>
                </a:lnTo>
                <a:lnTo>
                  <a:pt x="672550" y="133588"/>
                </a:lnTo>
                <a:lnTo>
                  <a:pt x="673875" y="134617"/>
                </a:lnTo>
                <a:lnTo>
                  <a:pt x="676560" y="135446"/>
                </a:lnTo>
                <a:lnTo>
                  <a:pt x="678856" y="134464"/>
                </a:lnTo>
                <a:lnTo>
                  <a:pt x="679494" y="133188"/>
                </a:lnTo>
                <a:lnTo>
                  <a:pt x="680361" y="132093"/>
                </a:lnTo>
                <a:lnTo>
                  <a:pt x="681751" y="130950"/>
                </a:lnTo>
                <a:lnTo>
                  <a:pt x="682923" y="129645"/>
                </a:lnTo>
                <a:lnTo>
                  <a:pt x="684228" y="126625"/>
                </a:lnTo>
                <a:lnTo>
                  <a:pt x="685952" y="123873"/>
                </a:lnTo>
                <a:lnTo>
                  <a:pt x="687133" y="122911"/>
                </a:lnTo>
                <a:lnTo>
                  <a:pt x="688553" y="122311"/>
                </a:lnTo>
                <a:lnTo>
                  <a:pt x="690133" y="121939"/>
                </a:lnTo>
                <a:lnTo>
                  <a:pt x="691658" y="121891"/>
                </a:lnTo>
                <a:lnTo>
                  <a:pt x="695039" y="123615"/>
                </a:lnTo>
                <a:lnTo>
                  <a:pt x="697001" y="123958"/>
                </a:lnTo>
                <a:lnTo>
                  <a:pt x="699011" y="123835"/>
                </a:lnTo>
                <a:lnTo>
                  <a:pt x="700278" y="124120"/>
                </a:lnTo>
                <a:lnTo>
                  <a:pt x="701240" y="124901"/>
                </a:lnTo>
                <a:lnTo>
                  <a:pt x="702116" y="126463"/>
                </a:lnTo>
                <a:lnTo>
                  <a:pt x="703193" y="127816"/>
                </a:lnTo>
                <a:lnTo>
                  <a:pt x="704193" y="128483"/>
                </a:lnTo>
                <a:lnTo>
                  <a:pt x="705288" y="128797"/>
                </a:lnTo>
                <a:lnTo>
                  <a:pt x="712651" y="128245"/>
                </a:lnTo>
                <a:lnTo>
                  <a:pt x="719090" y="129769"/>
                </a:lnTo>
                <a:lnTo>
                  <a:pt x="727872" y="130112"/>
                </a:lnTo>
                <a:lnTo>
                  <a:pt x="730882" y="131007"/>
                </a:lnTo>
                <a:lnTo>
                  <a:pt x="733777" y="132178"/>
                </a:lnTo>
                <a:lnTo>
                  <a:pt x="737311" y="134236"/>
                </a:lnTo>
                <a:lnTo>
                  <a:pt x="738607" y="134693"/>
                </a:lnTo>
                <a:lnTo>
                  <a:pt x="740054" y="134579"/>
                </a:lnTo>
                <a:lnTo>
                  <a:pt x="741854" y="132636"/>
                </a:lnTo>
                <a:lnTo>
                  <a:pt x="743264" y="132216"/>
                </a:lnTo>
                <a:lnTo>
                  <a:pt x="744693" y="132140"/>
                </a:lnTo>
                <a:lnTo>
                  <a:pt x="750351" y="132502"/>
                </a:lnTo>
                <a:lnTo>
                  <a:pt x="765553" y="134883"/>
                </a:lnTo>
                <a:lnTo>
                  <a:pt x="767800" y="134560"/>
                </a:lnTo>
                <a:lnTo>
                  <a:pt x="776964" y="129997"/>
                </a:lnTo>
                <a:lnTo>
                  <a:pt x="780640" y="125673"/>
                </a:lnTo>
                <a:lnTo>
                  <a:pt x="783927" y="124473"/>
                </a:lnTo>
                <a:lnTo>
                  <a:pt x="785031" y="122511"/>
                </a:lnTo>
                <a:lnTo>
                  <a:pt x="785698" y="120167"/>
                </a:lnTo>
                <a:lnTo>
                  <a:pt x="786860" y="119539"/>
                </a:lnTo>
                <a:lnTo>
                  <a:pt x="789613" y="118872"/>
                </a:lnTo>
                <a:lnTo>
                  <a:pt x="790699" y="118177"/>
                </a:lnTo>
                <a:lnTo>
                  <a:pt x="792651" y="115291"/>
                </a:lnTo>
                <a:lnTo>
                  <a:pt x="794956" y="112738"/>
                </a:lnTo>
                <a:lnTo>
                  <a:pt x="796090" y="111966"/>
                </a:lnTo>
                <a:lnTo>
                  <a:pt x="799347" y="112376"/>
                </a:lnTo>
                <a:lnTo>
                  <a:pt x="800785" y="113490"/>
                </a:lnTo>
                <a:lnTo>
                  <a:pt x="802614" y="117243"/>
                </a:lnTo>
                <a:lnTo>
                  <a:pt x="802300" y="117872"/>
                </a:lnTo>
                <a:lnTo>
                  <a:pt x="800138" y="119739"/>
                </a:lnTo>
                <a:lnTo>
                  <a:pt x="799509" y="120529"/>
                </a:lnTo>
                <a:lnTo>
                  <a:pt x="797118" y="125806"/>
                </a:lnTo>
                <a:lnTo>
                  <a:pt x="795480" y="128397"/>
                </a:lnTo>
                <a:lnTo>
                  <a:pt x="793442" y="130712"/>
                </a:lnTo>
                <a:close/>
                <a:moveTo>
                  <a:pt x="173793" y="101937"/>
                </a:moveTo>
                <a:lnTo>
                  <a:pt x="175231" y="104118"/>
                </a:lnTo>
                <a:lnTo>
                  <a:pt x="175536" y="105527"/>
                </a:lnTo>
                <a:lnTo>
                  <a:pt x="174479" y="107147"/>
                </a:lnTo>
                <a:lnTo>
                  <a:pt x="174088" y="109633"/>
                </a:lnTo>
                <a:lnTo>
                  <a:pt x="170973" y="111585"/>
                </a:lnTo>
                <a:lnTo>
                  <a:pt x="168250" y="111119"/>
                </a:lnTo>
                <a:lnTo>
                  <a:pt x="167364" y="110423"/>
                </a:lnTo>
                <a:lnTo>
                  <a:pt x="165639" y="106651"/>
                </a:lnTo>
                <a:lnTo>
                  <a:pt x="165811" y="103451"/>
                </a:lnTo>
                <a:lnTo>
                  <a:pt x="166887" y="102232"/>
                </a:lnTo>
                <a:lnTo>
                  <a:pt x="169421" y="102422"/>
                </a:lnTo>
                <a:lnTo>
                  <a:pt x="171993" y="100670"/>
                </a:lnTo>
                <a:lnTo>
                  <a:pt x="173793" y="101937"/>
                </a:lnTo>
                <a:close/>
                <a:moveTo>
                  <a:pt x="869470" y="134617"/>
                </a:moveTo>
                <a:lnTo>
                  <a:pt x="871414" y="135207"/>
                </a:lnTo>
                <a:lnTo>
                  <a:pt x="873433" y="135045"/>
                </a:lnTo>
                <a:lnTo>
                  <a:pt x="874433" y="133855"/>
                </a:lnTo>
                <a:lnTo>
                  <a:pt x="874709" y="132312"/>
                </a:lnTo>
                <a:lnTo>
                  <a:pt x="875729" y="129445"/>
                </a:lnTo>
                <a:lnTo>
                  <a:pt x="878081" y="127502"/>
                </a:lnTo>
                <a:lnTo>
                  <a:pt x="879729" y="127197"/>
                </a:lnTo>
                <a:lnTo>
                  <a:pt x="880900" y="126378"/>
                </a:lnTo>
                <a:lnTo>
                  <a:pt x="880700" y="124253"/>
                </a:lnTo>
                <a:lnTo>
                  <a:pt x="880824" y="122168"/>
                </a:lnTo>
                <a:lnTo>
                  <a:pt x="882567" y="119939"/>
                </a:lnTo>
                <a:lnTo>
                  <a:pt x="887949" y="116834"/>
                </a:lnTo>
                <a:lnTo>
                  <a:pt x="891025" y="115729"/>
                </a:lnTo>
                <a:lnTo>
                  <a:pt x="895016" y="115376"/>
                </a:lnTo>
                <a:lnTo>
                  <a:pt x="895464" y="116567"/>
                </a:lnTo>
                <a:lnTo>
                  <a:pt x="895007" y="118262"/>
                </a:lnTo>
                <a:lnTo>
                  <a:pt x="895778" y="120825"/>
                </a:lnTo>
                <a:lnTo>
                  <a:pt x="895398" y="127759"/>
                </a:lnTo>
                <a:lnTo>
                  <a:pt x="894483" y="128740"/>
                </a:lnTo>
                <a:lnTo>
                  <a:pt x="890358" y="131131"/>
                </a:lnTo>
                <a:lnTo>
                  <a:pt x="885854" y="133045"/>
                </a:lnTo>
                <a:lnTo>
                  <a:pt x="884587" y="133845"/>
                </a:lnTo>
                <a:lnTo>
                  <a:pt x="883472" y="135750"/>
                </a:lnTo>
                <a:lnTo>
                  <a:pt x="883568" y="137646"/>
                </a:lnTo>
                <a:lnTo>
                  <a:pt x="887244" y="140170"/>
                </a:lnTo>
                <a:lnTo>
                  <a:pt x="892950" y="142532"/>
                </a:lnTo>
                <a:lnTo>
                  <a:pt x="894121" y="143637"/>
                </a:lnTo>
                <a:lnTo>
                  <a:pt x="894883" y="145494"/>
                </a:lnTo>
                <a:lnTo>
                  <a:pt x="895092" y="147571"/>
                </a:lnTo>
                <a:lnTo>
                  <a:pt x="896474" y="148561"/>
                </a:lnTo>
                <a:lnTo>
                  <a:pt x="898407" y="149038"/>
                </a:lnTo>
                <a:lnTo>
                  <a:pt x="899683" y="150019"/>
                </a:lnTo>
                <a:lnTo>
                  <a:pt x="900656" y="151400"/>
                </a:lnTo>
                <a:lnTo>
                  <a:pt x="891054" y="148171"/>
                </a:lnTo>
                <a:lnTo>
                  <a:pt x="888539" y="146752"/>
                </a:lnTo>
                <a:lnTo>
                  <a:pt x="885511" y="146580"/>
                </a:lnTo>
                <a:lnTo>
                  <a:pt x="882510" y="146152"/>
                </a:lnTo>
                <a:lnTo>
                  <a:pt x="879453" y="144913"/>
                </a:lnTo>
                <a:lnTo>
                  <a:pt x="876166" y="144618"/>
                </a:lnTo>
                <a:lnTo>
                  <a:pt x="874595" y="145513"/>
                </a:lnTo>
                <a:lnTo>
                  <a:pt x="873985" y="147266"/>
                </a:lnTo>
                <a:lnTo>
                  <a:pt x="873614" y="149228"/>
                </a:lnTo>
                <a:lnTo>
                  <a:pt x="874338" y="151667"/>
                </a:lnTo>
                <a:lnTo>
                  <a:pt x="874271" y="153152"/>
                </a:lnTo>
                <a:lnTo>
                  <a:pt x="873652" y="155829"/>
                </a:lnTo>
                <a:lnTo>
                  <a:pt x="876033" y="163744"/>
                </a:lnTo>
                <a:lnTo>
                  <a:pt x="879014" y="170031"/>
                </a:lnTo>
                <a:lnTo>
                  <a:pt x="883405" y="176574"/>
                </a:lnTo>
                <a:lnTo>
                  <a:pt x="885577" y="178822"/>
                </a:lnTo>
                <a:lnTo>
                  <a:pt x="888006" y="180851"/>
                </a:lnTo>
                <a:lnTo>
                  <a:pt x="884063" y="180251"/>
                </a:lnTo>
                <a:lnTo>
                  <a:pt x="882872" y="178070"/>
                </a:lnTo>
                <a:lnTo>
                  <a:pt x="877881" y="175898"/>
                </a:lnTo>
                <a:lnTo>
                  <a:pt x="876919" y="174603"/>
                </a:lnTo>
                <a:lnTo>
                  <a:pt x="873661" y="168392"/>
                </a:lnTo>
                <a:lnTo>
                  <a:pt x="872709" y="167230"/>
                </a:lnTo>
                <a:lnTo>
                  <a:pt x="869709" y="165116"/>
                </a:lnTo>
                <a:lnTo>
                  <a:pt x="868385" y="163563"/>
                </a:lnTo>
                <a:lnTo>
                  <a:pt x="867937" y="161468"/>
                </a:lnTo>
                <a:lnTo>
                  <a:pt x="868270" y="159267"/>
                </a:lnTo>
                <a:lnTo>
                  <a:pt x="868099" y="156220"/>
                </a:lnTo>
                <a:lnTo>
                  <a:pt x="868213" y="153190"/>
                </a:lnTo>
                <a:lnTo>
                  <a:pt x="868832" y="149495"/>
                </a:lnTo>
                <a:lnTo>
                  <a:pt x="867756" y="148190"/>
                </a:lnTo>
                <a:lnTo>
                  <a:pt x="866356" y="146971"/>
                </a:lnTo>
                <a:lnTo>
                  <a:pt x="864727" y="144142"/>
                </a:lnTo>
                <a:lnTo>
                  <a:pt x="864241" y="140922"/>
                </a:lnTo>
                <a:lnTo>
                  <a:pt x="864375" y="139074"/>
                </a:lnTo>
                <a:lnTo>
                  <a:pt x="865041" y="137436"/>
                </a:lnTo>
                <a:lnTo>
                  <a:pt x="865946" y="136017"/>
                </a:lnTo>
                <a:lnTo>
                  <a:pt x="866146" y="134626"/>
                </a:lnTo>
                <a:lnTo>
                  <a:pt x="863803" y="132617"/>
                </a:lnTo>
                <a:lnTo>
                  <a:pt x="861346" y="126882"/>
                </a:lnTo>
                <a:lnTo>
                  <a:pt x="861127" y="123911"/>
                </a:lnTo>
                <a:lnTo>
                  <a:pt x="864251" y="118186"/>
                </a:lnTo>
                <a:lnTo>
                  <a:pt x="864184" y="115405"/>
                </a:lnTo>
                <a:lnTo>
                  <a:pt x="864803" y="113757"/>
                </a:lnTo>
                <a:lnTo>
                  <a:pt x="865137" y="112005"/>
                </a:lnTo>
                <a:lnTo>
                  <a:pt x="866775" y="108194"/>
                </a:lnTo>
                <a:lnTo>
                  <a:pt x="869432" y="104947"/>
                </a:lnTo>
                <a:lnTo>
                  <a:pt x="873947" y="100393"/>
                </a:lnTo>
                <a:lnTo>
                  <a:pt x="875662" y="99403"/>
                </a:lnTo>
                <a:lnTo>
                  <a:pt x="877595" y="98755"/>
                </a:lnTo>
                <a:lnTo>
                  <a:pt x="877767" y="99869"/>
                </a:lnTo>
                <a:lnTo>
                  <a:pt x="877462" y="100860"/>
                </a:lnTo>
                <a:lnTo>
                  <a:pt x="874128" y="105489"/>
                </a:lnTo>
                <a:lnTo>
                  <a:pt x="873680" y="106537"/>
                </a:lnTo>
                <a:lnTo>
                  <a:pt x="873595" y="108480"/>
                </a:lnTo>
                <a:lnTo>
                  <a:pt x="875186" y="109633"/>
                </a:lnTo>
                <a:lnTo>
                  <a:pt x="876919" y="111985"/>
                </a:lnTo>
                <a:lnTo>
                  <a:pt x="877252" y="115110"/>
                </a:lnTo>
                <a:lnTo>
                  <a:pt x="877319" y="118443"/>
                </a:lnTo>
                <a:lnTo>
                  <a:pt x="876938" y="121796"/>
                </a:lnTo>
                <a:lnTo>
                  <a:pt x="876300" y="122920"/>
                </a:lnTo>
                <a:lnTo>
                  <a:pt x="873566" y="126292"/>
                </a:lnTo>
                <a:lnTo>
                  <a:pt x="867347" y="130245"/>
                </a:lnTo>
                <a:lnTo>
                  <a:pt x="866813" y="131226"/>
                </a:lnTo>
                <a:lnTo>
                  <a:pt x="866860" y="132312"/>
                </a:lnTo>
                <a:lnTo>
                  <a:pt x="868003" y="133626"/>
                </a:lnTo>
                <a:lnTo>
                  <a:pt x="869470" y="134617"/>
                </a:lnTo>
                <a:close/>
                <a:moveTo>
                  <a:pt x="56855" y="102013"/>
                </a:moveTo>
                <a:lnTo>
                  <a:pt x="56702" y="102613"/>
                </a:lnTo>
                <a:lnTo>
                  <a:pt x="53940" y="99822"/>
                </a:lnTo>
                <a:lnTo>
                  <a:pt x="50816" y="98269"/>
                </a:lnTo>
                <a:lnTo>
                  <a:pt x="52111" y="97869"/>
                </a:lnTo>
                <a:lnTo>
                  <a:pt x="54693" y="98298"/>
                </a:lnTo>
                <a:lnTo>
                  <a:pt x="55721" y="98698"/>
                </a:lnTo>
                <a:lnTo>
                  <a:pt x="56712" y="100089"/>
                </a:lnTo>
                <a:lnTo>
                  <a:pt x="56855" y="102013"/>
                </a:lnTo>
                <a:close/>
                <a:moveTo>
                  <a:pt x="888749" y="102641"/>
                </a:moveTo>
                <a:lnTo>
                  <a:pt x="884520" y="103099"/>
                </a:lnTo>
                <a:lnTo>
                  <a:pt x="883558" y="101832"/>
                </a:lnTo>
                <a:lnTo>
                  <a:pt x="882443" y="96117"/>
                </a:lnTo>
                <a:lnTo>
                  <a:pt x="885444" y="91545"/>
                </a:lnTo>
                <a:lnTo>
                  <a:pt x="889225" y="88859"/>
                </a:lnTo>
                <a:lnTo>
                  <a:pt x="891807" y="88182"/>
                </a:lnTo>
                <a:lnTo>
                  <a:pt x="892711" y="88144"/>
                </a:lnTo>
                <a:lnTo>
                  <a:pt x="895016" y="91440"/>
                </a:lnTo>
                <a:lnTo>
                  <a:pt x="893264" y="98060"/>
                </a:lnTo>
                <a:lnTo>
                  <a:pt x="891244" y="101441"/>
                </a:lnTo>
                <a:lnTo>
                  <a:pt x="888749" y="102641"/>
                </a:lnTo>
                <a:close/>
                <a:moveTo>
                  <a:pt x="807310" y="86706"/>
                </a:moveTo>
                <a:lnTo>
                  <a:pt x="807034" y="87296"/>
                </a:lnTo>
                <a:lnTo>
                  <a:pt x="806043" y="84182"/>
                </a:lnTo>
                <a:lnTo>
                  <a:pt x="806872" y="82620"/>
                </a:lnTo>
                <a:lnTo>
                  <a:pt x="808063" y="83191"/>
                </a:lnTo>
                <a:lnTo>
                  <a:pt x="808358" y="83744"/>
                </a:lnTo>
                <a:lnTo>
                  <a:pt x="807225" y="85230"/>
                </a:lnTo>
                <a:lnTo>
                  <a:pt x="807310" y="86706"/>
                </a:lnTo>
                <a:close/>
                <a:moveTo>
                  <a:pt x="33594" y="94450"/>
                </a:moveTo>
                <a:lnTo>
                  <a:pt x="31918" y="94697"/>
                </a:lnTo>
                <a:lnTo>
                  <a:pt x="30299" y="94126"/>
                </a:lnTo>
                <a:lnTo>
                  <a:pt x="28956" y="92602"/>
                </a:lnTo>
                <a:lnTo>
                  <a:pt x="21774" y="88182"/>
                </a:lnTo>
                <a:lnTo>
                  <a:pt x="19545" y="88116"/>
                </a:lnTo>
                <a:lnTo>
                  <a:pt x="17983" y="86982"/>
                </a:lnTo>
                <a:lnTo>
                  <a:pt x="16078" y="86592"/>
                </a:lnTo>
                <a:lnTo>
                  <a:pt x="14058" y="83639"/>
                </a:lnTo>
                <a:lnTo>
                  <a:pt x="13630" y="82058"/>
                </a:lnTo>
                <a:lnTo>
                  <a:pt x="15097" y="81286"/>
                </a:lnTo>
                <a:lnTo>
                  <a:pt x="16021" y="79667"/>
                </a:lnTo>
                <a:lnTo>
                  <a:pt x="18412" y="80381"/>
                </a:lnTo>
                <a:lnTo>
                  <a:pt x="21136" y="83239"/>
                </a:lnTo>
                <a:lnTo>
                  <a:pt x="23907" y="84306"/>
                </a:lnTo>
                <a:lnTo>
                  <a:pt x="24660" y="84849"/>
                </a:lnTo>
                <a:lnTo>
                  <a:pt x="26012" y="86430"/>
                </a:lnTo>
                <a:lnTo>
                  <a:pt x="32347" y="90316"/>
                </a:lnTo>
                <a:lnTo>
                  <a:pt x="33032" y="91640"/>
                </a:lnTo>
                <a:lnTo>
                  <a:pt x="33471" y="92964"/>
                </a:lnTo>
                <a:lnTo>
                  <a:pt x="33594" y="94450"/>
                </a:lnTo>
                <a:close/>
                <a:moveTo>
                  <a:pt x="365703" y="79953"/>
                </a:moveTo>
                <a:lnTo>
                  <a:pt x="364398" y="81343"/>
                </a:lnTo>
                <a:lnTo>
                  <a:pt x="363007" y="80477"/>
                </a:lnTo>
                <a:lnTo>
                  <a:pt x="365160" y="77657"/>
                </a:lnTo>
                <a:lnTo>
                  <a:pt x="365664" y="77467"/>
                </a:lnTo>
                <a:lnTo>
                  <a:pt x="365703" y="79953"/>
                </a:lnTo>
                <a:close/>
                <a:moveTo>
                  <a:pt x="282111" y="81086"/>
                </a:moveTo>
                <a:lnTo>
                  <a:pt x="280997" y="81191"/>
                </a:lnTo>
                <a:lnTo>
                  <a:pt x="280664" y="80400"/>
                </a:lnTo>
                <a:lnTo>
                  <a:pt x="280711" y="79038"/>
                </a:lnTo>
                <a:lnTo>
                  <a:pt x="280616" y="77953"/>
                </a:lnTo>
                <a:lnTo>
                  <a:pt x="280292" y="77143"/>
                </a:lnTo>
                <a:lnTo>
                  <a:pt x="280292" y="75781"/>
                </a:lnTo>
                <a:lnTo>
                  <a:pt x="281321" y="76457"/>
                </a:lnTo>
                <a:lnTo>
                  <a:pt x="282111" y="77095"/>
                </a:lnTo>
                <a:lnTo>
                  <a:pt x="283026" y="77553"/>
                </a:lnTo>
                <a:lnTo>
                  <a:pt x="283769" y="77857"/>
                </a:lnTo>
                <a:lnTo>
                  <a:pt x="284159" y="78067"/>
                </a:lnTo>
                <a:lnTo>
                  <a:pt x="283426" y="79991"/>
                </a:lnTo>
                <a:lnTo>
                  <a:pt x="282111" y="81086"/>
                </a:lnTo>
                <a:close/>
                <a:moveTo>
                  <a:pt x="296132" y="73266"/>
                </a:moveTo>
                <a:lnTo>
                  <a:pt x="296094" y="75095"/>
                </a:lnTo>
                <a:lnTo>
                  <a:pt x="294246" y="74019"/>
                </a:lnTo>
                <a:lnTo>
                  <a:pt x="293884" y="71990"/>
                </a:lnTo>
                <a:lnTo>
                  <a:pt x="294494" y="71333"/>
                </a:lnTo>
                <a:lnTo>
                  <a:pt x="295760" y="71685"/>
                </a:lnTo>
                <a:lnTo>
                  <a:pt x="296132" y="73266"/>
                </a:lnTo>
                <a:close/>
                <a:moveTo>
                  <a:pt x="600160" y="69980"/>
                </a:moveTo>
                <a:lnTo>
                  <a:pt x="599827" y="70856"/>
                </a:lnTo>
                <a:lnTo>
                  <a:pt x="597541" y="68713"/>
                </a:lnTo>
                <a:lnTo>
                  <a:pt x="596941" y="67161"/>
                </a:lnTo>
                <a:lnTo>
                  <a:pt x="597217" y="65951"/>
                </a:lnTo>
                <a:lnTo>
                  <a:pt x="599589" y="65846"/>
                </a:lnTo>
                <a:lnTo>
                  <a:pt x="600770" y="66608"/>
                </a:lnTo>
                <a:lnTo>
                  <a:pt x="600160" y="69980"/>
                </a:lnTo>
                <a:close/>
                <a:moveTo>
                  <a:pt x="814006" y="65846"/>
                </a:moveTo>
                <a:lnTo>
                  <a:pt x="813339" y="66656"/>
                </a:lnTo>
                <a:lnTo>
                  <a:pt x="810091" y="65170"/>
                </a:lnTo>
                <a:lnTo>
                  <a:pt x="810253" y="62817"/>
                </a:lnTo>
                <a:lnTo>
                  <a:pt x="809815" y="61655"/>
                </a:lnTo>
                <a:lnTo>
                  <a:pt x="808939" y="60436"/>
                </a:lnTo>
                <a:lnTo>
                  <a:pt x="808587" y="59246"/>
                </a:lnTo>
                <a:lnTo>
                  <a:pt x="808948" y="57940"/>
                </a:lnTo>
                <a:lnTo>
                  <a:pt x="810949" y="59607"/>
                </a:lnTo>
                <a:lnTo>
                  <a:pt x="812073" y="62255"/>
                </a:lnTo>
                <a:lnTo>
                  <a:pt x="813616" y="64770"/>
                </a:lnTo>
                <a:lnTo>
                  <a:pt x="814006" y="65846"/>
                </a:lnTo>
                <a:close/>
                <a:moveTo>
                  <a:pt x="845925" y="56997"/>
                </a:moveTo>
                <a:lnTo>
                  <a:pt x="845486" y="57302"/>
                </a:lnTo>
                <a:lnTo>
                  <a:pt x="844525" y="56588"/>
                </a:lnTo>
                <a:lnTo>
                  <a:pt x="843924" y="55797"/>
                </a:lnTo>
                <a:lnTo>
                  <a:pt x="843962" y="55007"/>
                </a:lnTo>
                <a:lnTo>
                  <a:pt x="844648" y="54607"/>
                </a:lnTo>
                <a:lnTo>
                  <a:pt x="846039" y="55816"/>
                </a:lnTo>
                <a:lnTo>
                  <a:pt x="846068" y="56483"/>
                </a:lnTo>
                <a:lnTo>
                  <a:pt x="845925" y="56997"/>
                </a:lnTo>
                <a:close/>
                <a:moveTo>
                  <a:pt x="842381" y="54178"/>
                </a:moveTo>
                <a:lnTo>
                  <a:pt x="842448" y="55302"/>
                </a:lnTo>
                <a:lnTo>
                  <a:pt x="840829" y="52749"/>
                </a:lnTo>
                <a:lnTo>
                  <a:pt x="840200" y="49730"/>
                </a:lnTo>
                <a:lnTo>
                  <a:pt x="841486" y="50806"/>
                </a:lnTo>
                <a:lnTo>
                  <a:pt x="842924" y="53035"/>
                </a:lnTo>
                <a:lnTo>
                  <a:pt x="842381" y="54178"/>
                </a:lnTo>
                <a:close/>
                <a:moveTo>
                  <a:pt x="606209" y="45882"/>
                </a:moveTo>
                <a:lnTo>
                  <a:pt x="607104" y="48425"/>
                </a:lnTo>
                <a:lnTo>
                  <a:pt x="607237" y="49397"/>
                </a:lnTo>
                <a:lnTo>
                  <a:pt x="602275" y="50730"/>
                </a:lnTo>
                <a:lnTo>
                  <a:pt x="599284" y="47606"/>
                </a:lnTo>
                <a:lnTo>
                  <a:pt x="599922" y="46339"/>
                </a:lnTo>
                <a:lnTo>
                  <a:pt x="602504" y="46396"/>
                </a:lnTo>
                <a:lnTo>
                  <a:pt x="606209" y="45882"/>
                </a:lnTo>
                <a:close/>
                <a:moveTo>
                  <a:pt x="350434" y="59093"/>
                </a:moveTo>
                <a:lnTo>
                  <a:pt x="346777" y="60074"/>
                </a:lnTo>
                <a:lnTo>
                  <a:pt x="344662" y="58703"/>
                </a:lnTo>
                <a:lnTo>
                  <a:pt x="346948" y="57017"/>
                </a:lnTo>
                <a:lnTo>
                  <a:pt x="347757" y="56902"/>
                </a:lnTo>
                <a:lnTo>
                  <a:pt x="348291" y="56569"/>
                </a:lnTo>
                <a:lnTo>
                  <a:pt x="348482" y="55883"/>
                </a:lnTo>
                <a:lnTo>
                  <a:pt x="344348" y="54769"/>
                </a:lnTo>
                <a:lnTo>
                  <a:pt x="343166" y="53788"/>
                </a:lnTo>
                <a:lnTo>
                  <a:pt x="342043" y="51292"/>
                </a:lnTo>
                <a:lnTo>
                  <a:pt x="342071" y="49701"/>
                </a:lnTo>
                <a:lnTo>
                  <a:pt x="347386" y="45501"/>
                </a:lnTo>
                <a:lnTo>
                  <a:pt x="348624" y="45053"/>
                </a:lnTo>
                <a:lnTo>
                  <a:pt x="348824" y="46796"/>
                </a:lnTo>
                <a:lnTo>
                  <a:pt x="352491" y="51197"/>
                </a:lnTo>
                <a:lnTo>
                  <a:pt x="352653" y="54130"/>
                </a:lnTo>
                <a:lnTo>
                  <a:pt x="352510" y="55188"/>
                </a:lnTo>
                <a:lnTo>
                  <a:pt x="350434" y="59093"/>
                </a:lnTo>
                <a:close/>
                <a:moveTo>
                  <a:pt x="570623" y="41253"/>
                </a:moveTo>
                <a:lnTo>
                  <a:pt x="571585" y="41824"/>
                </a:lnTo>
                <a:lnTo>
                  <a:pt x="572919" y="41805"/>
                </a:lnTo>
                <a:lnTo>
                  <a:pt x="574500" y="41386"/>
                </a:lnTo>
                <a:lnTo>
                  <a:pt x="578386" y="41786"/>
                </a:lnTo>
                <a:lnTo>
                  <a:pt x="585263" y="41872"/>
                </a:lnTo>
                <a:lnTo>
                  <a:pt x="589997" y="42872"/>
                </a:lnTo>
                <a:lnTo>
                  <a:pt x="594627" y="45701"/>
                </a:lnTo>
                <a:lnTo>
                  <a:pt x="596932" y="46272"/>
                </a:lnTo>
                <a:lnTo>
                  <a:pt x="597922" y="46291"/>
                </a:lnTo>
                <a:lnTo>
                  <a:pt x="597703" y="46511"/>
                </a:lnTo>
                <a:lnTo>
                  <a:pt x="595874" y="47282"/>
                </a:lnTo>
                <a:lnTo>
                  <a:pt x="595007" y="48806"/>
                </a:lnTo>
                <a:lnTo>
                  <a:pt x="597532" y="51140"/>
                </a:lnTo>
                <a:lnTo>
                  <a:pt x="597703" y="52692"/>
                </a:lnTo>
                <a:lnTo>
                  <a:pt x="599656" y="54083"/>
                </a:lnTo>
                <a:lnTo>
                  <a:pt x="602046" y="56245"/>
                </a:lnTo>
                <a:lnTo>
                  <a:pt x="602142" y="56950"/>
                </a:lnTo>
                <a:lnTo>
                  <a:pt x="602952" y="57921"/>
                </a:lnTo>
                <a:lnTo>
                  <a:pt x="603361" y="59112"/>
                </a:lnTo>
                <a:lnTo>
                  <a:pt x="601675" y="60293"/>
                </a:lnTo>
                <a:lnTo>
                  <a:pt x="599418" y="60512"/>
                </a:lnTo>
                <a:lnTo>
                  <a:pt x="597741" y="59398"/>
                </a:lnTo>
                <a:lnTo>
                  <a:pt x="596208" y="58007"/>
                </a:lnTo>
                <a:lnTo>
                  <a:pt x="595808" y="59731"/>
                </a:lnTo>
                <a:lnTo>
                  <a:pt x="594617" y="60722"/>
                </a:lnTo>
                <a:lnTo>
                  <a:pt x="590273" y="60436"/>
                </a:lnTo>
                <a:lnTo>
                  <a:pt x="587168" y="60445"/>
                </a:lnTo>
                <a:lnTo>
                  <a:pt x="584082" y="60874"/>
                </a:lnTo>
                <a:lnTo>
                  <a:pt x="585625" y="61141"/>
                </a:lnTo>
                <a:lnTo>
                  <a:pt x="587026" y="61693"/>
                </a:lnTo>
                <a:lnTo>
                  <a:pt x="591835" y="66094"/>
                </a:lnTo>
                <a:lnTo>
                  <a:pt x="592864" y="67723"/>
                </a:lnTo>
                <a:lnTo>
                  <a:pt x="591178" y="70961"/>
                </a:lnTo>
                <a:lnTo>
                  <a:pt x="591998" y="72285"/>
                </a:lnTo>
                <a:lnTo>
                  <a:pt x="593855" y="73047"/>
                </a:lnTo>
                <a:lnTo>
                  <a:pt x="596122" y="74657"/>
                </a:lnTo>
                <a:lnTo>
                  <a:pt x="597732" y="74819"/>
                </a:lnTo>
                <a:lnTo>
                  <a:pt x="598894" y="75733"/>
                </a:lnTo>
                <a:lnTo>
                  <a:pt x="598941" y="77314"/>
                </a:lnTo>
                <a:lnTo>
                  <a:pt x="599618" y="78743"/>
                </a:lnTo>
                <a:lnTo>
                  <a:pt x="597789" y="79324"/>
                </a:lnTo>
                <a:lnTo>
                  <a:pt x="599598" y="79705"/>
                </a:lnTo>
                <a:lnTo>
                  <a:pt x="601218" y="80438"/>
                </a:lnTo>
                <a:lnTo>
                  <a:pt x="600332" y="81181"/>
                </a:lnTo>
                <a:lnTo>
                  <a:pt x="599646" y="82086"/>
                </a:lnTo>
                <a:lnTo>
                  <a:pt x="600389" y="82572"/>
                </a:lnTo>
                <a:lnTo>
                  <a:pt x="602609" y="83401"/>
                </a:lnTo>
                <a:lnTo>
                  <a:pt x="603580" y="84172"/>
                </a:lnTo>
                <a:lnTo>
                  <a:pt x="604085" y="86239"/>
                </a:lnTo>
                <a:lnTo>
                  <a:pt x="606257" y="89621"/>
                </a:lnTo>
                <a:lnTo>
                  <a:pt x="610219" y="93983"/>
                </a:lnTo>
                <a:lnTo>
                  <a:pt x="611086" y="95574"/>
                </a:lnTo>
                <a:lnTo>
                  <a:pt x="611076" y="97041"/>
                </a:lnTo>
                <a:lnTo>
                  <a:pt x="610419" y="98298"/>
                </a:lnTo>
                <a:lnTo>
                  <a:pt x="608162" y="99765"/>
                </a:lnTo>
                <a:lnTo>
                  <a:pt x="606361" y="101708"/>
                </a:lnTo>
                <a:lnTo>
                  <a:pt x="606142" y="102413"/>
                </a:lnTo>
                <a:lnTo>
                  <a:pt x="603685" y="103308"/>
                </a:lnTo>
                <a:lnTo>
                  <a:pt x="604808" y="103965"/>
                </a:lnTo>
                <a:lnTo>
                  <a:pt x="605704" y="104861"/>
                </a:lnTo>
                <a:lnTo>
                  <a:pt x="607409" y="107556"/>
                </a:lnTo>
                <a:lnTo>
                  <a:pt x="611476" y="111938"/>
                </a:lnTo>
                <a:lnTo>
                  <a:pt x="613524" y="113576"/>
                </a:lnTo>
                <a:lnTo>
                  <a:pt x="621935" y="119520"/>
                </a:lnTo>
                <a:lnTo>
                  <a:pt x="626411" y="122110"/>
                </a:lnTo>
                <a:lnTo>
                  <a:pt x="632127" y="128035"/>
                </a:lnTo>
                <a:lnTo>
                  <a:pt x="635089" y="129407"/>
                </a:lnTo>
                <a:lnTo>
                  <a:pt x="635670" y="131055"/>
                </a:lnTo>
                <a:lnTo>
                  <a:pt x="633193" y="133588"/>
                </a:lnTo>
                <a:lnTo>
                  <a:pt x="629593" y="134855"/>
                </a:lnTo>
                <a:lnTo>
                  <a:pt x="623640" y="135531"/>
                </a:lnTo>
                <a:lnTo>
                  <a:pt x="617668" y="134645"/>
                </a:lnTo>
                <a:lnTo>
                  <a:pt x="614581" y="133921"/>
                </a:lnTo>
                <a:lnTo>
                  <a:pt x="611895" y="132464"/>
                </a:lnTo>
                <a:lnTo>
                  <a:pt x="609781" y="129540"/>
                </a:lnTo>
                <a:lnTo>
                  <a:pt x="606980" y="127959"/>
                </a:lnTo>
                <a:lnTo>
                  <a:pt x="608057" y="129730"/>
                </a:lnTo>
                <a:lnTo>
                  <a:pt x="608733" y="131540"/>
                </a:lnTo>
                <a:lnTo>
                  <a:pt x="608380" y="133512"/>
                </a:lnTo>
                <a:lnTo>
                  <a:pt x="607285" y="135055"/>
                </a:lnTo>
                <a:lnTo>
                  <a:pt x="605399" y="136188"/>
                </a:lnTo>
                <a:lnTo>
                  <a:pt x="603380" y="137112"/>
                </a:lnTo>
                <a:lnTo>
                  <a:pt x="602523" y="137760"/>
                </a:lnTo>
                <a:lnTo>
                  <a:pt x="597398" y="148076"/>
                </a:lnTo>
                <a:lnTo>
                  <a:pt x="596569" y="150866"/>
                </a:lnTo>
                <a:lnTo>
                  <a:pt x="595007" y="162449"/>
                </a:lnTo>
                <a:lnTo>
                  <a:pt x="594979" y="165725"/>
                </a:lnTo>
                <a:lnTo>
                  <a:pt x="597284" y="171850"/>
                </a:lnTo>
                <a:lnTo>
                  <a:pt x="597484" y="175060"/>
                </a:lnTo>
                <a:lnTo>
                  <a:pt x="597941" y="176451"/>
                </a:lnTo>
                <a:lnTo>
                  <a:pt x="597636" y="177603"/>
                </a:lnTo>
                <a:lnTo>
                  <a:pt x="596551" y="178289"/>
                </a:lnTo>
                <a:lnTo>
                  <a:pt x="592150" y="180156"/>
                </a:lnTo>
                <a:lnTo>
                  <a:pt x="589045" y="181708"/>
                </a:lnTo>
                <a:lnTo>
                  <a:pt x="586521" y="183918"/>
                </a:lnTo>
                <a:lnTo>
                  <a:pt x="584482" y="186671"/>
                </a:lnTo>
                <a:lnTo>
                  <a:pt x="582692" y="188662"/>
                </a:lnTo>
                <a:lnTo>
                  <a:pt x="580311" y="189614"/>
                </a:lnTo>
                <a:lnTo>
                  <a:pt x="578577" y="189471"/>
                </a:lnTo>
                <a:lnTo>
                  <a:pt x="577186" y="188557"/>
                </a:lnTo>
                <a:lnTo>
                  <a:pt x="576205" y="186785"/>
                </a:lnTo>
                <a:lnTo>
                  <a:pt x="575643" y="184852"/>
                </a:lnTo>
                <a:lnTo>
                  <a:pt x="575281" y="186280"/>
                </a:lnTo>
                <a:lnTo>
                  <a:pt x="575348" y="187680"/>
                </a:lnTo>
                <a:lnTo>
                  <a:pt x="576167" y="189176"/>
                </a:lnTo>
                <a:lnTo>
                  <a:pt x="576481" y="190757"/>
                </a:lnTo>
                <a:lnTo>
                  <a:pt x="576005" y="192367"/>
                </a:lnTo>
                <a:lnTo>
                  <a:pt x="574986" y="193653"/>
                </a:lnTo>
                <a:lnTo>
                  <a:pt x="572224" y="195053"/>
                </a:lnTo>
                <a:lnTo>
                  <a:pt x="570699" y="196253"/>
                </a:lnTo>
                <a:lnTo>
                  <a:pt x="570404" y="198377"/>
                </a:lnTo>
                <a:lnTo>
                  <a:pt x="569671" y="199568"/>
                </a:lnTo>
                <a:lnTo>
                  <a:pt x="568614" y="200492"/>
                </a:lnTo>
                <a:lnTo>
                  <a:pt x="564718" y="202606"/>
                </a:lnTo>
                <a:lnTo>
                  <a:pt x="563842" y="203454"/>
                </a:lnTo>
                <a:lnTo>
                  <a:pt x="563203" y="204530"/>
                </a:lnTo>
                <a:lnTo>
                  <a:pt x="565280" y="204359"/>
                </a:lnTo>
                <a:lnTo>
                  <a:pt x="567185" y="204530"/>
                </a:lnTo>
                <a:lnTo>
                  <a:pt x="567328" y="206635"/>
                </a:lnTo>
                <a:lnTo>
                  <a:pt x="567928" y="208207"/>
                </a:lnTo>
                <a:lnTo>
                  <a:pt x="567166" y="211646"/>
                </a:lnTo>
                <a:lnTo>
                  <a:pt x="564232" y="213970"/>
                </a:lnTo>
                <a:lnTo>
                  <a:pt x="565699" y="214455"/>
                </a:lnTo>
                <a:lnTo>
                  <a:pt x="567023" y="215217"/>
                </a:lnTo>
                <a:lnTo>
                  <a:pt x="569966" y="215779"/>
                </a:lnTo>
                <a:lnTo>
                  <a:pt x="570957" y="218218"/>
                </a:lnTo>
                <a:lnTo>
                  <a:pt x="570519" y="221171"/>
                </a:lnTo>
                <a:lnTo>
                  <a:pt x="569986" y="223818"/>
                </a:lnTo>
                <a:lnTo>
                  <a:pt x="567871" y="224552"/>
                </a:lnTo>
                <a:lnTo>
                  <a:pt x="566556" y="224066"/>
                </a:lnTo>
                <a:lnTo>
                  <a:pt x="565252" y="224114"/>
                </a:lnTo>
                <a:lnTo>
                  <a:pt x="564289" y="224914"/>
                </a:lnTo>
                <a:lnTo>
                  <a:pt x="564042" y="226285"/>
                </a:lnTo>
                <a:lnTo>
                  <a:pt x="565861" y="225609"/>
                </a:lnTo>
                <a:lnTo>
                  <a:pt x="565756" y="229038"/>
                </a:lnTo>
                <a:lnTo>
                  <a:pt x="565261" y="232381"/>
                </a:lnTo>
                <a:lnTo>
                  <a:pt x="564661" y="234229"/>
                </a:lnTo>
                <a:lnTo>
                  <a:pt x="563546" y="235734"/>
                </a:lnTo>
                <a:lnTo>
                  <a:pt x="561861" y="236220"/>
                </a:lnTo>
                <a:lnTo>
                  <a:pt x="560270" y="235087"/>
                </a:lnTo>
                <a:lnTo>
                  <a:pt x="559946" y="236401"/>
                </a:lnTo>
                <a:lnTo>
                  <a:pt x="560432" y="237506"/>
                </a:lnTo>
                <a:lnTo>
                  <a:pt x="562699" y="240192"/>
                </a:lnTo>
                <a:lnTo>
                  <a:pt x="561308" y="240782"/>
                </a:lnTo>
                <a:lnTo>
                  <a:pt x="560298" y="241697"/>
                </a:lnTo>
                <a:lnTo>
                  <a:pt x="559841" y="243030"/>
                </a:lnTo>
                <a:lnTo>
                  <a:pt x="557374" y="246088"/>
                </a:lnTo>
                <a:lnTo>
                  <a:pt x="556279" y="248336"/>
                </a:lnTo>
                <a:lnTo>
                  <a:pt x="555812" y="250736"/>
                </a:lnTo>
                <a:lnTo>
                  <a:pt x="554660" y="252641"/>
                </a:lnTo>
                <a:lnTo>
                  <a:pt x="536000" y="260947"/>
                </a:lnTo>
                <a:lnTo>
                  <a:pt x="520903" y="267938"/>
                </a:lnTo>
                <a:lnTo>
                  <a:pt x="519817" y="267462"/>
                </a:lnTo>
                <a:lnTo>
                  <a:pt x="519083" y="266395"/>
                </a:lnTo>
                <a:lnTo>
                  <a:pt x="518570" y="255527"/>
                </a:lnTo>
                <a:lnTo>
                  <a:pt x="516702" y="249974"/>
                </a:lnTo>
                <a:lnTo>
                  <a:pt x="516426" y="246840"/>
                </a:lnTo>
                <a:lnTo>
                  <a:pt x="514292" y="249631"/>
                </a:lnTo>
                <a:lnTo>
                  <a:pt x="512988" y="249345"/>
                </a:lnTo>
                <a:lnTo>
                  <a:pt x="511578" y="248631"/>
                </a:lnTo>
                <a:lnTo>
                  <a:pt x="510521" y="247717"/>
                </a:lnTo>
                <a:lnTo>
                  <a:pt x="510435" y="246516"/>
                </a:lnTo>
                <a:lnTo>
                  <a:pt x="511578" y="243068"/>
                </a:lnTo>
                <a:lnTo>
                  <a:pt x="510197" y="244964"/>
                </a:lnTo>
                <a:lnTo>
                  <a:pt x="508692" y="246421"/>
                </a:lnTo>
                <a:lnTo>
                  <a:pt x="507130" y="246240"/>
                </a:lnTo>
                <a:lnTo>
                  <a:pt x="505777" y="245516"/>
                </a:lnTo>
                <a:lnTo>
                  <a:pt x="505282" y="244392"/>
                </a:lnTo>
                <a:lnTo>
                  <a:pt x="504567" y="244221"/>
                </a:lnTo>
                <a:lnTo>
                  <a:pt x="501262" y="247288"/>
                </a:lnTo>
                <a:lnTo>
                  <a:pt x="496910" y="248936"/>
                </a:lnTo>
                <a:lnTo>
                  <a:pt x="494481" y="248907"/>
                </a:lnTo>
                <a:lnTo>
                  <a:pt x="492576" y="247964"/>
                </a:lnTo>
                <a:lnTo>
                  <a:pt x="492671" y="245621"/>
                </a:lnTo>
                <a:lnTo>
                  <a:pt x="492471" y="243335"/>
                </a:lnTo>
                <a:lnTo>
                  <a:pt x="491937" y="241992"/>
                </a:lnTo>
                <a:lnTo>
                  <a:pt x="490766" y="241506"/>
                </a:lnTo>
                <a:lnTo>
                  <a:pt x="489689" y="241678"/>
                </a:lnTo>
                <a:lnTo>
                  <a:pt x="486565" y="242868"/>
                </a:lnTo>
                <a:lnTo>
                  <a:pt x="485451" y="242726"/>
                </a:lnTo>
                <a:lnTo>
                  <a:pt x="484813" y="243326"/>
                </a:lnTo>
                <a:lnTo>
                  <a:pt x="476545" y="235001"/>
                </a:lnTo>
                <a:lnTo>
                  <a:pt x="474878" y="241745"/>
                </a:lnTo>
                <a:lnTo>
                  <a:pt x="469163" y="245326"/>
                </a:lnTo>
                <a:lnTo>
                  <a:pt x="464953" y="247412"/>
                </a:lnTo>
                <a:lnTo>
                  <a:pt x="460772" y="246631"/>
                </a:lnTo>
                <a:lnTo>
                  <a:pt x="456533" y="245297"/>
                </a:lnTo>
                <a:lnTo>
                  <a:pt x="452304" y="246907"/>
                </a:lnTo>
                <a:lnTo>
                  <a:pt x="447713" y="250850"/>
                </a:lnTo>
                <a:lnTo>
                  <a:pt x="446446" y="251450"/>
                </a:lnTo>
                <a:lnTo>
                  <a:pt x="445122" y="251441"/>
                </a:lnTo>
                <a:lnTo>
                  <a:pt x="444151" y="250927"/>
                </a:lnTo>
                <a:lnTo>
                  <a:pt x="444484" y="247936"/>
                </a:lnTo>
                <a:lnTo>
                  <a:pt x="444522" y="244945"/>
                </a:lnTo>
                <a:lnTo>
                  <a:pt x="444179" y="238287"/>
                </a:lnTo>
                <a:lnTo>
                  <a:pt x="443817" y="236972"/>
                </a:lnTo>
                <a:lnTo>
                  <a:pt x="442493" y="235144"/>
                </a:lnTo>
                <a:lnTo>
                  <a:pt x="440741" y="233820"/>
                </a:lnTo>
                <a:lnTo>
                  <a:pt x="439769" y="234782"/>
                </a:lnTo>
                <a:lnTo>
                  <a:pt x="438883" y="236106"/>
                </a:lnTo>
                <a:lnTo>
                  <a:pt x="435397" y="236048"/>
                </a:lnTo>
                <a:lnTo>
                  <a:pt x="431997" y="234991"/>
                </a:lnTo>
                <a:lnTo>
                  <a:pt x="429101" y="235591"/>
                </a:lnTo>
                <a:lnTo>
                  <a:pt x="423348" y="238230"/>
                </a:lnTo>
                <a:lnTo>
                  <a:pt x="420300" y="238639"/>
                </a:lnTo>
                <a:lnTo>
                  <a:pt x="418662" y="238039"/>
                </a:lnTo>
                <a:lnTo>
                  <a:pt x="417614" y="236620"/>
                </a:lnTo>
                <a:lnTo>
                  <a:pt x="418214" y="235315"/>
                </a:lnTo>
                <a:lnTo>
                  <a:pt x="419481" y="234315"/>
                </a:lnTo>
                <a:lnTo>
                  <a:pt x="417119" y="235105"/>
                </a:lnTo>
                <a:lnTo>
                  <a:pt x="415109" y="236439"/>
                </a:lnTo>
                <a:lnTo>
                  <a:pt x="414232" y="237296"/>
                </a:lnTo>
                <a:lnTo>
                  <a:pt x="413289" y="236868"/>
                </a:lnTo>
                <a:lnTo>
                  <a:pt x="410775" y="233858"/>
                </a:lnTo>
                <a:lnTo>
                  <a:pt x="405517" y="234982"/>
                </a:lnTo>
                <a:lnTo>
                  <a:pt x="404813" y="235325"/>
                </a:lnTo>
                <a:lnTo>
                  <a:pt x="403517" y="236353"/>
                </a:lnTo>
                <a:lnTo>
                  <a:pt x="402269" y="235839"/>
                </a:lnTo>
                <a:lnTo>
                  <a:pt x="401650" y="234744"/>
                </a:lnTo>
                <a:lnTo>
                  <a:pt x="401431" y="228457"/>
                </a:lnTo>
                <a:lnTo>
                  <a:pt x="398754" y="216370"/>
                </a:lnTo>
                <a:lnTo>
                  <a:pt x="398021" y="210198"/>
                </a:lnTo>
                <a:lnTo>
                  <a:pt x="397430" y="208740"/>
                </a:lnTo>
                <a:lnTo>
                  <a:pt x="394363" y="206521"/>
                </a:lnTo>
                <a:lnTo>
                  <a:pt x="394468" y="203340"/>
                </a:lnTo>
                <a:lnTo>
                  <a:pt x="396068" y="200673"/>
                </a:lnTo>
                <a:lnTo>
                  <a:pt x="396402" y="197568"/>
                </a:lnTo>
                <a:lnTo>
                  <a:pt x="395944" y="194196"/>
                </a:lnTo>
                <a:lnTo>
                  <a:pt x="394982" y="190900"/>
                </a:lnTo>
                <a:lnTo>
                  <a:pt x="393773" y="188414"/>
                </a:lnTo>
                <a:lnTo>
                  <a:pt x="392039" y="186290"/>
                </a:lnTo>
                <a:lnTo>
                  <a:pt x="389744" y="183909"/>
                </a:lnTo>
                <a:lnTo>
                  <a:pt x="386915" y="182128"/>
                </a:lnTo>
                <a:lnTo>
                  <a:pt x="380819" y="180127"/>
                </a:lnTo>
                <a:lnTo>
                  <a:pt x="377609" y="180308"/>
                </a:lnTo>
                <a:lnTo>
                  <a:pt x="376409" y="179518"/>
                </a:lnTo>
                <a:lnTo>
                  <a:pt x="375608" y="178498"/>
                </a:lnTo>
                <a:lnTo>
                  <a:pt x="375932" y="176498"/>
                </a:lnTo>
                <a:lnTo>
                  <a:pt x="377018" y="175127"/>
                </a:lnTo>
                <a:lnTo>
                  <a:pt x="378476" y="174784"/>
                </a:lnTo>
                <a:lnTo>
                  <a:pt x="378657" y="174003"/>
                </a:lnTo>
                <a:lnTo>
                  <a:pt x="375561" y="172393"/>
                </a:lnTo>
                <a:lnTo>
                  <a:pt x="372980" y="170202"/>
                </a:lnTo>
                <a:lnTo>
                  <a:pt x="372170" y="168888"/>
                </a:lnTo>
                <a:lnTo>
                  <a:pt x="371923" y="167440"/>
                </a:lnTo>
                <a:lnTo>
                  <a:pt x="371941" y="164097"/>
                </a:lnTo>
                <a:lnTo>
                  <a:pt x="372684" y="161982"/>
                </a:lnTo>
                <a:lnTo>
                  <a:pt x="373094" y="160839"/>
                </a:lnTo>
                <a:lnTo>
                  <a:pt x="373885" y="157305"/>
                </a:lnTo>
                <a:lnTo>
                  <a:pt x="375571" y="156229"/>
                </a:lnTo>
                <a:lnTo>
                  <a:pt x="375304" y="155581"/>
                </a:lnTo>
                <a:lnTo>
                  <a:pt x="374580" y="155095"/>
                </a:lnTo>
                <a:lnTo>
                  <a:pt x="373532" y="153933"/>
                </a:lnTo>
                <a:lnTo>
                  <a:pt x="372666" y="152600"/>
                </a:lnTo>
                <a:lnTo>
                  <a:pt x="370694" y="150333"/>
                </a:lnTo>
                <a:lnTo>
                  <a:pt x="367217" y="147609"/>
                </a:lnTo>
                <a:lnTo>
                  <a:pt x="366626" y="142903"/>
                </a:lnTo>
                <a:lnTo>
                  <a:pt x="366179" y="135969"/>
                </a:lnTo>
                <a:lnTo>
                  <a:pt x="366465" y="132817"/>
                </a:lnTo>
                <a:lnTo>
                  <a:pt x="367579" y="126920"/>
                </a:lnTo>
                <a:lnTo>
                  <a:pt x="369513" y="125063"/>
                </a:lnTo>
                <a:lnTo>
                  <a:pt x="371046" y="124549"/>
                </a:lnTo>
                <a:lnTo>
                  <a:pt x="372199" y="123758"/>
                </a:lnTo>
                <a:lnTo>
                  <a:pt x="371246" y="123644"/>
                </a:lnTo>
                <a:lnTo>
                  <a:pt x="370427" y="123939"/>
                </a:lnTo>
                <a:lnTo>
                  <a:pt x="368960" y="124139"/>
                </a:lnTo>
                <a:lnTo>
                  <a:pt x="370170" y="118863"/>
                </a:lnTo>
                <a:lnTo>
                  <a:pt x="370713" y="117338"/>
                </a:lnTo>
                <a:lnTo>
                  <a:pt x="373142" y="114386"/>
                </a:lnTo>
                <a:lnTo>
                  <a:pt x="375990" y="111776"/>
                </a:lnTo>
                <a:lnTo>
                  <a:pt x="377190" y="108699"/>
                </a:lnTo>
                <a:lnTo>
                  <a:pt x="378809" y="106004"/>
                </a:lnTo>
                <a:lnTo>
                  <a:pt x="385505" y="103222"/>
                </a:lnTo>
                <a:lnTo>
                  <a:pt x="383095" y="106709"/>
                </a:lnTo>
                <a:lnTo>
                  <a:pt x="383362" y="107975"/>
                </a:lnTo>
                <a:lnTo>
                  <a:pt x="383953" y="109099"/>
                </a:lnTo>
                <a:lnTo>
                  <a:pt x="385686" y="109890"/>
                </a:lnTo>
                <a:lnTo>
                  <a:pt x="386182" y="114186"/>
                </a:lnTo>
                <a:lnTo>
                  <a:pt x="388362" y="116624"/>
                </a:lnTo>
                <a:lnTo>
                  <a:pt x="390554" y="118853"/>
                </a:lnTo>
                <a:lnTo>
                  <a:pt x="392173" y="119948"/>
                </a:lnTo>
                <a:lnTo>
                  <a:pt x="393954" y="121539"/>
                </a:lnTo>
                <a:lnTo>
                  <a:pt x="395201" y="123015"/>
                </a:lnTo>
                <a:lnTo>
                  <a:pt x="396516" y="124253"/>
                </a:lnTo>
                <a:lnTo>
                  <a:pt x="398497" y="125463"/>
                </a:lnTo>
                <a:lnTo>
                  <a:pt x="403860" y="130616"/>
                </a:lnTo>
                <a:lnTo>
                  <a:pt x="406098" y="132131"/>
                </a:lnTo>
                <a:lnTo>
                  <a:pt x="407765" y="133645"/>
                </a:lnTo>
                <a:lnTo>
                  <a:pt x="408946" y="134179"/>
                </a:lnTo>
                <a:lnTo>
                  <a:pt x="411870" y="133750"/>
                </a:lnTo>
                <a:lnTo>
                  <a:pt x="420509" y="130054"/>
                </a:lnTo>
                <a:lnTo>
                  <a:pt x="422062" y="129816"/>
                </a:lnTo>
                <a:lnTo>
                  <a:pt x="424872" y="129178"/>
                </a:lnTo>
                <a:lnTo>
                  <a:pt x="429834" y="129378"/>
                </a:lnTo>
                <a:lnTo>
                  <a:pt x="435083" y="130635"/>
                </a:lnTo>
                <a:lnTo>
                  <a:pt x="436788" y="130673"/>
                </a:lnTo>
                <a:lnTo>
                  <a:pt x="438407" y="129921"/>
                </a:lnTo>
                <a:lnTo>
                  <a:pt x="440655" y="130140"/>
                </a:lnTo>
                <a:lnTo>
                  <a:pt x="442750" y="130530"/>
                </a:lnTo>
                <a:lnTo>
                  <a:pt x="443798" y="130207"/>
                </a:lnTo>
                <a:lnTo>
                  <a:pt x="446846" y="127511"/>
                </a:lnTo>
                <a:lnTo>
                  <a:pt x="450999" y="126711"/>
                </a:lnTo>
                <a:lnTo>
                  <a:pt x="452342" y="124044"/>
                </a:lnTo>
                <a:lnTo>
                  <a:pt x="453380" y="121530"/>
                </a:lnTo>
                <a:lnTo>
                  <a:pt x="453876" y="118853"/>
                </a:lnTo>
                <a:lnTo>
                  <a:pt x="455609" y="117777"/>
                </a:lnTo>
                <a:lnTo>
                  <a:pt x="458038" y="116843"/>
                </a:lnTo>
                <a:lnTo>
                  <a:pt x="461639" y="115662"/>
                </a:lnTo>
                <a:lnTo>
                  <a:pt x="474126" y="115453"/>
                </a:lnTo>
                <a:lnTo>
                  <a:pt x="475336" y="115967"/>
                </a:lnTo>
                <a:lnTo>
                  <a:pt x="475592" y="117338"/>
                </a:lnTo>
                <a:lnTo>
                  <a:pt x="475336" y="118376"/>
                </a:lnTo>
                <a:lnTo>
                  <a:pt x="475831" y="118996"/>
                </a:lnTo>
                <a:lnTo>
                  <a:pt x="477488" y="119053"/>
                </a:lnTo>
                <a:lnTo>
                  <a:pt x="479021" y="119682"/>
                </a:lnTo>
                <a:lnTo>
                  <a:pt x="485241" y="121834"/>
                </a:lnTo>
                <a:lnTo>
                  <a:pt x="487889" y="122501"/>
                </a:lnTo>
                <a:lnTo>
                  <a:pt x="489365" y="122329"/>
                </a:lnTo>
                <a:lnTo>
                  <a:pt x="492280" y="124253"/>
                </a:lnTo>
                <a:lnTo>
                  <a:pt x="493871" y="123596"/>
                </a:lnTo>
                <a:lnTo>
                  <a:pt x="495976" y="122244"/>
                </a:lnTo>
                <a:lnTo>
                  <a:pt x="497977" y="120425"/>
                </a:lnTo>
                <a:lnTo>
                  <a:pt x="499767" y="118986"/>
                </a:lnTo>
                <a:lnTo>
                  <a:pt x="502368" y="118424"/>
                </a:lnTo>
                <a:lnTo>
                  <a:pt x="505739" y="118500"/>
                </a:lnTo>
                <a:lnTo>
                  <a:pt x="509721" y="118005"/>
                </a:lnTo>
                <a:lnTo>
                  <a:pt x="512721" y="117234"/>
                </a:lnTo>
                <a:lnTo>
                  <a:pt x="516074" y="118510"/>
                </a:lnTo>
                <a:lnTo>
                  <a:pt x="516969" y="118110"/>
                </a:lnTo>
                <a:lnTo>
                  <a:pt x="517550" y="116862"/>
                </a:lnTo>
                <a:lnTo>
                  <a:pt x="519284" y="114129"/>
                </a:lnTo>
                <a:lnTo>
                  <a:pt x="520055" y="112290"/>
                </a:lnTo>
                <a:lnTo>
                  <a:pt x="520722" y="108766"/>
                </a:lnTo>
                <a:lnTo>
                  <a:pt x="521189" y="107928"/>
                </a:lnTo>
                <a:lnTo>
                  <a:pt x="522465" y="107442"/>
                </a:lnTo>
                <a:lnTo>
                  <a:pt x="523770" y="106775"/>
                </a:lnTo>
                <a:lnTo>
                  <a:pt x="524113" y="105718"/>
                </a:lnTo>
                <a:lnTo>
                  <a:pt x="524589" y="104489"/>
                </a:lnTo>
                <a:lnTo>
                  <a:pt x="524199" y="103461"/>
                </a:lnTo>
                <a:lnTo>
                  <a:pt x="523456" y="102594"/>
                </a:lnTo>
                <a:lnTo>
                  <a:pt x="522675" y="99651"/>
                </a:lnTo>
                <a:lnTo>
                  <a:pt x="522922" y="98307"/>
                </a:lnTo>
                <a:lnTo>
                  <a:pt x="523408" y="97307"/>
                </a:lnTo>
                <a:lnTo>
                  <a:pt x="524751" y="96803"/>
                </a:lnTo>
                <a:lnTo>
                  <a:pt x="528295" y="94640"/>
                </a:lnTo>
                <a:lnTo>
                  <a:pt x="531438" y="92107"/>
                </a:lnTo>
                <a:lnTo>
                  <a:pt x="533162" y="90868"/>
                </a:lnTo>
                <a:lnTo>
                  <a:pt x="533914" y="90068"/>
                </a:lnTo>
                <a:lnTo>
                  <a:pt x="533962" y="88906"/>
                </a:lnTo>
                <a:lnTo>
                  <a:pt x="532590" y="87697"/>
                </a:lnTo>
                <a:lnTo>
                  <a:pt x="531276" y="87116"/>
                </a:lnTo>
                <a:lnTo>
                  <a:pt x="531180" y="85715"/>
                </a:lnTo>
                <a:lnTo>
                  <a:pt x="531228" y="84744"/>
                </a:lnTo>
                <a:lnTo>
                  <a:pt x="531628" y="83829"/>
                </a:lnTo>
                <a:lnTo>
                  <a:pt x="531428" y="82943"/>
                </a:lnTo>
                <a:lnTo>
                  <a:pt x="531419" y="81620"/>
                </a:lnTo>
                <a:lnTo>
                  <a:pt x="532257" y="80191"/>
                </a:lnTo>
                <a:lnTo>
                  <a:pt x="534190" y="78076"/>
                </a:lnTo>
                <a:lnTo>
                  <a:pt x="535714" y="76705"/>
                </a:lnTo>
                <a:lnTo>
                  <a:pt x="537410" y="77553"/>
                </a:lnTo>
                <a:lnTo>
                  <a:pt x="539382" y="77162"/>
                </a:lnTo>
                <a:lnTo>
                  <a:pt x="541258" y="76476"/>
                </a:lnTo>
                <a:lnTo>
                  <a:pt x="542296" y="73981"/>
                </a:lnTo>
                <a:lnTo>
                  <a:pt x="542458" y="72790"/>
                </a:lnTo>
                <a:lnTo>
                  <a:pt x="542211" y="71837"/>
                </a:lnTo>
                <a:lnTo>
                  <a:pt x="542858" y="68285"/>
                </a:lnTo>
                <a:lnTo>
                  <a:pt x="543020" y="67770"/>
                </a:lnTo>
                <a:lnTo>
                  <a:pt x="544249" y="65532"/>
                </a:lnTo>
                <a:lnTo>
                  <a:pt x="544373" y="64027"/>
                </a:lnTo>
                <a:lnTo>
                  <a:pt x="543677" y="60531"/>
                </a:lnTo>
                <a:lnTo>
                  <a:pt x="544116" y="57883"/>
                </a:lnTo>
                <a:lnTo>
                  <a:pt x="544316" y="52406"/>
                </a:lnTo>
                <a:lnTo>
                  <a:pt x="545049" y="51425"/>
                </a:lnTo>
                <a:lnTo>
                  <a:pt x="545896" y="48587"/>
                </a:lnTo>
                <a:lnTo>
                  <a:pt x="547268" y="45625"/>
                </a:lnTo>
                <a:lnTo>
                  <a:pt x="550040" y="44015"/>
                </a:lnTo>
                <a:lnTo>
                  <a:pt x="551488" y="41900"/>
                </a:lnTo>
                <a:lnTo>
                  <a:pt x="552126" y="41500"/>
                </a:lnTo>
                <a:lnTo>
                  <a:pt x="553078" y="41481"/>
                </a:lnTo>
                <a:lnTo>
                  <a:pt x="556431" y="43024"/>
                </a:lnTo>
                <a:lnTo>
                  <a:pt x="559441" y="41310"/>
                </a:lnTo>
                <a:lnTo>
                  <a:pt x="562165" y="41110"/>
                </a:lnTo>
                <a:lnTo>
                  <a:pt x="564413" y="41338"/>
                </a:lnTo>
                <a:lnTo>
                  <a:pt x="565680" y="42043"/>
                </a:lnTo>
                <a:lnTo>
                  <a:pt x="566928" y="42548"/>
                </a:lnTo>
                <a:lnTo>
                  <a:pt x="569614" y="40881"/>
                </a:lnTo>
                <a:lnTo>
                  <a:pt x="570623" y="41253"/>
                </a:lnTo>
                <a:close/>
                <a:moveTo>
                  <a:pt x="844972" y="49949"/>
                </a:moveTo>
                <a:lnTo>
                  <a:pt x="843896" y="50502"/>
                </a:lnTo>
                <a:lnTo>
                  <a:pt x="842162" y="50302"/>
                </a:lnTo>
                <a:lnTo>
                  <a:pt x="841972" y="48949"/>
                </a:lnTo>
                <a:lnTo>
                  <a:pt x="843734" y="46520"/>
                </a:lnTo>
                <a:lnTo>
                  <a:pt x="844896" y="43958"/>
                </a:lnTo>
                <a:lnTo>
                  <a:pt x="843658" y="43320"/>
                </a:lnTo>
                <a:lnTo>
                  <a:pt x="842448" y="41681"/>
                </a:lnTo>
                <a:lnTo>
                  <a:pt x="842400" y="39776"/>
                </a:lnTo>
                <a:lnTo>
                  <a:pt x="843391" y="36252"/>
                </a:lnTo>
                <a:lnTo>
                  <a:pt x="844858" y="36538"/>
                </a:lnTo>
                <a:lnTo>
                  <a:pt x="846268" y="38062"/>
                </a:lnTo>
                <a:lnTo>
                  <a:pt x="846848" y="40919"/>
                </a:lnTo>
                <a:lnTo>
                  <a:pt x="847773" y="43091"/>
                </a:lnTo>
                <a:lnTo>
                  <a:pt x="845810" y="46044"/>
                </a:lnTo>
                <a:lnTo>
                  <a:pt x="844972" y="49949"/>
                </a:lnTo>
                <a:close/>
                <a:moveTo>
                  <a:pt x="34366" y="18088"/>
                </a:moveTo>
                <a:lnTo>
                  <a:pt x="37642" y="18326"/>
                </a:lnTo>
                <a:lnTo>
                  <a:pt x="43729" y="16878"/>
                </a:lnTo>
                <a:lnTo>
                  <a:pt x="47072" y="17021"/>
                </a:lnTo>
                <a:lnTo>
                  <a:pt x="50225" y="18069"/>
                </a:lnTo>
                <a:lnTo>
                  <a:pt x="53025" y="18669"/>
                </a:lnTo>
                <a:lnTo>
                  <a:pt x="59998" y="17897"/>
                </a:lnTo>
                <a:lnTo>
                  <a:pt x="61312" y="18097"/>
                </a:lnTo>
                <a:lnTo>
                  <a:pt x="62569" y="18697"/>
                </a:lnTo>
                <a:lnTo>
                  <a:pt x="63636" y="19650"/>
                </a:lnTo>
                <a:lnTo>
                  <a:pt x="66827" y="23117"/>
                </a:lnTo>
                <a:lnTo>
                  <a:pt x="72218" y="27384"/>
                </a:lnTo>
                <a:lnTo>
                  <a:pt x="73771" y="30118"/>
                </a:lnTo>
                <a:lnTo>
                  <a:pt x="74656" y="33194"/>
                </a:lnTo>
                <a:lnTo>
                  <a:pt x="75219" y="33909"/>
                </a:lnTo>
                <a:lnTo>
                  <a:pt x="81315" y="39786"/>
                </a:lnTo>
                <a:lnTo>
                  <a:pt x="81972" y="42243"/>
                </a:lnTo>
                <a:lnTo>
                  <a:pt x="81115" y="45644"/>
                </a:lnTo>
                <a:lnTo>
                  <a:pt x="82886" y="48349"/>
                </a:lnTo>
                <a:lnTo>
                  <a:pt x="88792" y="50892"/>
                </a:lnTo>
                <a:lnTo>
                  <a:pt x="92278" y="52740"/>
                </a:lnTo>
                <a:lnTo>
                  <a:pt x="93021" y="53873"/>
                </a:lnTo>
                <a:lnTo>
                  <a:pt x="93535" y="55226"/>
                </a:lnTo>
                <a:lnTo>
                  <a:pt x="95469" y="57226"/>
                </a:lnTo>
                <a:lnTo>
                  <a:pt x="97888" y="58531"/>
                </a:lnTo>
                <a:lnTo>
                  <a:pt x="105441" y="61969"/>
                </a:lnTo>
                <a:lnTo>
                  <a:pt x="115348" y="69151"/>
                </a:lnTo>
                <a:lnTo>
                  <a:pt x="120977" y="72561"/>
                </a:lnTo>
                <a:lnTo>
                  <a:pt x="125635" y="77743"/>
                </a:lnTo>
                <a:lnTo>
                  <a:pt x="127321" y="80220"/>
                </a:lnTo>
                <a:lnTo>
                  <a:pt x="128711" y="82896"/>
                </a:lnTo>
                <a:lnTo>
                  <a:pt x="131540" y="86792"/>
                </a:lnTo>
                <a:lnTo>
                  <a:pt x="136350" y="91602"/>
                </a:lnTo>
                <a:lnTo>
                  <a:pt x="137570" y="93069"/>
                </a:lnTo>
                <a:lnTo>
                  <a:pt x="138865" y="95193"/>
                </a:lnTo>
                <a:lnTo>
                  <a:pt x="140360" y="97164"/>
                </a:lnTo>
                <a:lnTo>
                  <a:pt x="142151" y="98974"/>
                </a:lnTo>
                <a:lnTo>
                  <a:pt x="144284" y="100365"/>
                </a:lnTo>
                <a:lnTo>
                  <a:pt x="146465" y="100812"/>
                </a:lnTo>
                <a:lnTo>
                  <a:pt x="149980" y="104289"/>
                </a:lnTo>
                <a:lnTo>
                  <a:pt x="151876" y="105375"/>
                </a:lnTo>
                <a:lnTo>
                  <a:pt x="151581" y="102651"/>
                </a:lnTo>
                <a:lnTo>
                  <a:pt x="149980" y="100269"/>
                </a:lnTo>
                <a:lnTo>
                  <a:pt x="150009" y="98841"/>
                </a:lnTo>
                <a:lnTo>
                  <a:pt x="150285" y="97555"/>
                </a:lnTo>
                <a:lnTo>
                  <a:pt x="151590" y="96479"/>
                </a:lnTo>
                <a:lnTo>
                  <a:pt x="153162" y="96174"/>
                </a:lnTo>
                <a:lnTo>
                  <a:pt x="156114" y="97164"/>
                </a:lnTo>
                <a:lnTo>
                  <a:pt x="160906" y="101289"/>
                </a:lnTo>
                <a:lnTo>
                  <a:pt x="162925" y="103689"/>
                </a:lnTo>
                <a:lnTo>
                  <a:pt x="164439" y="107004"/>
                </a:lnTo>
                <a:lnTo>
                  <a:pt x="165715" y="110442"/>
                </a:lnTo>
                <a:lnTo>
                  <a:pt x="167621" y="112157"/>
                </a:lnTo>
                <a:lnTo>
                  <a:pt x="170249" y="112757"/>
                </a:lnTo>
                <a:lnTo>
                  <a:pt x="173174" y="113004"/>
                </a:lnTo>
                <a:lnTo>
                  <a:pt x="175860" y="114062"/>
                </a:lnTo>
                <a:lnTo>
                  <a:pt x="182146" y="118824"/>
                </a:lnTo>
                <a:lnTo>
                  <a:pt x="184232" y="121063"/>
                </a:lnTo>
                <a:lnTo>
                  <a:pt x="185814" y="123692"/>
                </a:lnTo>
                <a:lnTo>
                  <a:pt x="186899" y="126806"/>
                </a:lnTo>
                <a:lnTo>
                  <a:pt x="187576" y="130073"/>
                </a:lnTo>
                <a:lnTo>
                  <a:pt x="187995" y="130826"/>
                </a:lnTo>
                <a:lnTo>
                  <a:pt x="192033" y="134769"/>
                </a:lnTo>
                <a:lnTo>
                  <a:pt x="194157" y="136436"/>
                </a:lnTo>
                <a:lnTo>
                  <a:pt x="196748" y="137246"/>
                </a:lnTo>
                <a:lnTo>
                  <a:pt x="204321" y="138131"/>
                </a:lnTo>
                <a:lnTo>
                  <a:pt x="206978" y="139494"/>
                </a:lnTo>
                <a:lnTo>
                  <a:pt x="209188" y="141761"/>
                </a:lnTo>
                <a:lnTo>
                  <a:pt x="210112" y="144066"/>
                </a:lnTo>
                <a:lnTo>
                  <a:pt x="208540" y="146104"/>
                </a:lnTo>
                <a:lnTo>
                  <a:pt x="202625" y="149228"/>
                </a:lnTo>
                <a:lnTo>
                  <a:pt x="196310" y="151390"/>
                </a:lnTo>
                <a:lnTo>
                  <a:pt x="202454" y="150647"/>
                </a:lnTo>
                <a:lnTo>
                  <a:pt x="205559" y="149742"/>
                </a:lnTo>
                <a:lnTo>
                  <a:pt x="208416" y="148333"/>
                </a:lnTo>
                <a:lnTo>
                  <a:pt x="211245" y="146533"/>
                </a:lnTo>
                <a:lnTo>
                  <a:pt x="215741" y="144018"/>
                </a:lnTo>
                <a:lnTo>
                  <a:pt x="217408" y="143503"/>
                </a:lnTo>
                <a:lnTo>
                  <a:pt x="219370" y="143685"/>
                </a:lnTo>
                <a:lnTo>
                  <a:pt x="221151" y="144399"/>
                </a:lnTo>
                <a:lnTo>
                  <a:pt x="223818" y="146866"/>
                </a:lnTo>
                <a:lnTo>
                  <a:pt x="226333" y="149476"/>
                </a:lnTo>
                <a:lnTo>
                  <a:pt x="228209" y="152514"/>
                </a:lnTo>
                <a:lnTo>
                  <a:pt x="229381" y="155896"/>
                </a:lnTo>
                <a:lnTo>
                  <a:pt x="227228" y="157667"/>
                </a:lnTo>
                <a:lnTo>
                  <a:pt x="224104" y="158972"/>
                </a:lnTo>
                <a:lnTo>
                  <a:pt x="219808" y="162239"/>
                </a:lnTo>
                <a:lnTo>
                  <a:pt x="219351" y="163535"/>
                </a:lnTo>
                <a:lnTo>
                  <a:pt x="220237" y="164363"/>
                </a:lnTo>
                <a:lnTo>
                  <a:pt x="219189" y="166764"/>
                </a:lnTo>
                <a:lnTo>
                  <a:pt x="221599" y="168250"/>
                </a:lnTo>
                <a:lnTo>
                  <a:pt x="221961" y="169507"/>
                </a:lnTo>
                <a:lnTo>
                  <a:pt x="219875" y="171307"/>
                </a:lnTo>
                <a:lnTo>
                  <a:pt x="220075" y="172421"/>
                </a:lnTo>
                <a:lnTo>
                  <a:pt x="222589" y="177184"/>
                </a:lnTo>
                <a:lnTo>
                  <a:pt x="223790" y="178270"/>
                </a:lnTo>
                <a:lnTo>
                  <a:pt x="227628" y="180689"/>
                </a:lnTo>
                <a:lnTo>
                  <a:pt x="233476" y="183137"/>
                </a:lnTo>
                <a:lnTo>
                  <a:pt x="236715" y="184261"/>
                </a:lnTo>
                <a:lnTo>
                  <a:pt x="240392" y="185128"/>
                </a:lnTo>
                <a:lnTo>
                  <a:pt x="241963" y="185109"/>
                </a:lnTo>
                <a:lnTo>
                  <a:pt x="244716" y="184709"/>
                </a:lnTo>
                <a:lnTo>
                  <a:pt x="245278" y="185661"/>
                </a:lnTo>
                <a:lnTo>
                  <a:pt x="246459" y="190347"/>
                </a:lnTo>
                <a:lnTo>
                  <a:pt x="247031" y="193319"/>
                </a:lnTo>
                <a:lnTo>
                  <a:pt x="247878" y="199634"/>
                </a:lnTo>
                <a:lnTo>
                  <a:pt x="248945" y="202254"/>
                </a:lnTo>
                <a:lnTo>
                  <a:pt x="248878" y="205454"/>
                </a:lnTo>
                <a:lnTo>
                  <a:pt x="250279" y="208178"/>
                </a:lnTo>
                <a:lnTo>
                  <a:pt x="253165" y="209921"/>
                </a:lnTo>
                <a:lnTo>
                  <a:pt x="256222" y="211341"/>
                </a:lnTo>
                <a:lnTo>
                  <a:pt x="257670" y="212731"/>
                </a:lnTo>
                <a:lnTo>
                  <a:pt x="257651" y="214827"/>
                </a:lnTo>
                <a:lnTo>
                  <a:pt x="257156" y="216484"/>
                </a:lnTo>
                <a:lnTo>
                  <a:pt x="256127" y="217770"/>
                </a:lnTo>
                <a:lnTo>
                  <a:pt x="252946" y="220504"/>
                </a:lnTo>
                <a:lnTo>
                  <a:pt x="252374" y="221685"/>
                </a:lnTo>
                <a:lnTo>
                  <a:pt x="251926" y="224695"/>
                </a:lnTo>
                <a:lnTo>
                  <a:pt x="252469" y="226076"/>
                </a:lnTo>
                <a:lnTo>
                  <a:pt x="253746" y="226152"/>
                </a:lnTo>
                <a:lnTo>
                  <a:pt x="254736" y="225428"/>
                </a:lnTo>
                <a:lnTo>
                  <a:pt x="258546" y="221389"/>
                </a:lnTo>
                <a:lnTo>
                  <a:pt x="259575" y="220685"/>
                </a:lnTo>
                <a:lnTo>
                  <a:pt x="261013" y="220113"/>
                </a:lnTo>
                <a:lnTo>
                  <a:pt x="262481" y="219751"/>
                </a:lnTo>
                <a:lnTo>
                  <a:pt x="269443" y="219723"/>
                </a:lnTo>
                <a:lnTo>
                  <a:pt x="272405" y="220361"/>
                </a:lnTo>
                <a:lnTo>
                  <a:pt x="275025" y="221675"/>
                </a:lnTo>
                <a:lnTo>
                  <a:pt x="277339" y="223323"/>
                </a:lnTo>
                <a:lnTo>
                  <a:pt x="285826" y="233848"/>
                </a:lnTo>
                <a:lnTo>
                  <a:pt x="289703" y="239658"/>
                </a:lnTo>
                <a:lnTo>
                  <a:pt x="290007" y="241106"/>
                </a:lnTo>
                <a:lnTo>
                  <a:pt x="290074" y="242611"/>
                </a:lnTo>
                <a:lnTo>
                  <a:pt x="289417" y="243773"/>
                </a:lnTo>
                <a:lnTo>
                  <a:pt x="285892" y="247745"/>
                </a:lnTo>
                <a:lnTo>
                  <a:pt x="285445" y="248841"/>
                </a:lnTo>
                <a:lnTo>
                  <a:pt x="284350" y="253165"/>
                </a:lnTo>
                <a:lnTo>
                  <a:pt x="284550" y="256280"/>
                </a:lnTo>
                <a:lnTo>
                  <a:pt x="285721" y="257585"/>
                </a:lnTo>
                <a:lnTo>
                  <a:pt x="286664" y="259004"/>
                </a:lnTo>
                <a:lnTo>
                  <a:pt x="286588" y="260290"/>
                </a:lnTo>
                <a:lnTo>
                  <a:pt x="284264" y="266690"/>
                </a:lnTo>
                <a:lnTo>
                  <a:pt x="284026" y="267786"/>
                </a:lnTo>
                <a:lnTo>
                  <a:pt x="285492" y="278197"/>
                </a:lnTo>
                <a:lnTo>
                  <a:pt x="285597" y="281016"/>
                </a:lnTo>
                <a:lnTo>
                  <a:pt x="285302" y="284588"/>
                </a:lnTo>
                <a:lnTo>
                  <a:pt x="285512" y="290341"/>
                </a:lnTo>
                <a:lnTo>
                  <a:pt x="283607" y="308134"/>
                </a:lnTo>
                <a:lnTo>
                  <a:pt x="283254" y="309191"/>
                </a:lnTo>
                <a:lnTo>
                  <a:pt x="281797" y="311915"/>
                </a:lnTo>
                <a:lnTo>
                  <a:pt x="279882" y="311896"/>
                </a:lnTo>
                <a:lnTo>
                  <a:pt x="278330" y="311420"/>
                </a:lnTo>
                <a:lnTo>
                  <a:pt x="277253" y="310382"/>
                </a:lnTo>
                <a:lnTo>
                  <a:pt x="276653" y="309096"/>
                </a:lnTo>
                <a:lnTo>
                  <a:pt x="275777" y="308038"/>
                </a:lnTo>
                <a:lnTo>
                  <a:pt x="271148" y="304752"/>
                </a:lnTo>
                <a:lnTo>
                  <a:pt x="269938" y="305295"/>
                </a:lnTo>
                <a:lnTo>
                  <a:pt x="265233" y="309372"/>
                </a:lnTo>
                <a:lnTo>
                  <a:pt x="263985" y="309972"/>
                </a:lnTo>
                <a:lnTo>
                  <a:pt x="262414" y="309477"/>
                </a:lnTo>
                <a:lnTo>
                  <a:pt x="259937" y="308258"/>
                </a:lnTo>
                <a:lnTo>
                  <a:pt x="252174" y="303971"/>
                </a:lnTo>
                <a:lnTo>
                  <a:pt x="251698" y="305343"/>
                </a:lnTo>
                <a:lnTo>
                  <a:pt x="251593" y="307200"/>
                </a:lnTo>
                <a:lnTo>
                  <a:pt x="253136" y="311868"/>
                </a:lnTo>
                <a:lnTo>
                  <a:pt x="253355" y="313906"/>
                </a:lnTo>
                <a:lnTo>
                  <a:pt x="251946" y="314306"/>
                </a:lnTo>
                <a:lnTo>
                  <a:pt x="251155" y="314220"/>
                </a:lnTo>
                <a:lnTo>
                  <a:pt x="247926" y="311515"/>
                </a:lnTo>
                <a:lnTo>
                  <a:pt x="244945" y="308515"/>
                </a:lnTo>
                <a:lnTo>
                  <a:pt x="241563" y="304457"/>
                </a:lnTo>
                <a:lnTo>
                  <a:pt x="239087" y="302533"/>
                </a:lnTo>
                <a:lnTo>
                  <a:pt x="236858" y="300380"/>
                </a:lnTo>
                <a:lnTo>
                  <a:pt x="230571" y="292208"/>
                </a:lnTo>
                <a:lnTo>
                  <a:pt x="228933" y="290960"/>
                </a:lnTo>
                <a:lnTo>
                  <a:pt x="219189" y="285197"/>
                </a:lnTo>
                <a:lnTo>
                  <a:pt x="217227" y="283826"/>
                </a:lnTo>
                <a:lnTo>
                  <a:pt x="214732" y="281445"/>
                </a:lnTo>
                <a:lnTo>
                  <a:pt x="212055" y="279320"/>
                </a:lnTo>
                <a:lnTo>
                  <a:pt x="206178" y="275977"/>
                </a:lnTo>
                <a:lnTo>
                  <a:pt x="195986" y="267500"/>
                </a:lnTo>
                <a:lnTo>
                  <a:pt x="191557" y="262633"/>
                </a:lnTo>
                <a:lnTo>
                  <a:pt x="186633" y="254784"/>
                </a:lnTo>
                <a:lnTo>
                  <a:pt x="185023" y="252784"/>
                </a:lnTo>
                <a:lnTo>
                  <a:pt x="176746" y="246897"/>
                </a:lnTo>
                <a:lnTo>
                  <a:pt x="172231" y="243335"/>
                </a:lnTo>
                <a:lnTo>
                  <a:pt x="170345" y="241287"/>
                </a:lnTo>
                <a:lnTo>
                  <a:pt x="165954" y="234153"/>
                </a:lnTo>
                <a:lnTo>
                  <a:pt x="164668" y="231753"/>
                </a:lnTo>
                <a:lnTo>
                  <a:pt x="163049" y="229629"/>
                </a:lnTo>
                <a:lnTo>
                  <a:pt x="160391" y="227905"/>
                </a:lnTo>
                <a:lnTo>
                  <a:pt x="158048" y="225885"/>
                </a:lnTo>
                <a:lnTo>
                  <a:pt x="153400" y="219437"/>
                </a:lnTo>
                <a:lnTo>
                  <a:pt x="151933" y="216865"/>
                </a:lnTo>
                <a:lnTo>
                  <a:pt x="150828" y="214084"/>
                </a:lnTo>
                <a:lnTo>
                  <a:pt x="151028" y="208512"/>
                </a:lnTo>
                <a:lnTo>
                  <a:pt x="141170" y="191643"/>
                </a:lnTo>
                <a:lnTo>
                  <a:pt x="138693" y="186385"/>
                </a:lnTo>
                <a:lnTo>
                  <a:pt x="136397" y="179089"/>
                </a:lnTo>
                <a:lnTo>
                  <a:pt x="135893" y="178356"/>
                </a:lnTo>
                <a:lnTo>
                  <a:pt x="130511" y="171821"/>
                </a:lnTo>
                <a:lnTo>
                  <a:pt x="128616" y="169726"/>
                </a:lnTo>
                <a:lnTo>
                  <a:pt x="126311" y="167764"/>
                </a:lnTo>
                <a:lnTo>
                  <a:pt x="124434" y="165468"/>
                </a:lnTo>
                <a:lnTo>
                  <a:pt x="120719" y="158010"/>
                </a:lnTo>
                <a:lnTo>
                  <a:pt x="119339" y="155943"/>
                </a:lnTo>
                <a:lnTo>
                  <a:pt x="117405" y="154419"/>
                </a:lnTo>
                <a:lnTo>
                  <a:pt x="110375" y="151600"/>
                </a:lnTo>
                <a:lnTo>
                  <a:pt x="107756" y="150028"/>
                </a:lnTo>
                <a:lnTo>
                  <a:pt x="105689" y="147799"/>
                </a:lnTo>
                <a:lnTo>
                  <a:pt x="104422" y="144951"/>
                </a:lnTo>
                <a:lnTo>
                  <a:pt x="103032" y="138912"/>
                </a:lnTo>
                <a:lnTo>
                  <a:pt x="99707" y="129740"/>
                </a:lnTo>
                <a:lnTo>
                  <a:pt x="95993" y="117453"/>
                </a:lnTo>
                <a:lnTo>
                  <a:pt x="93478" y="111947"/>
                </a:lnTo>
                <a:lnTo>
                  <a:pt x="90611" y="107623"/>
                </a:lnTo>
                <a:lnTo>
                  <a:pt x="89773" y="106623"/>
                </a:lnTo>
                <a:lnTo>
                  <a:pt x="77009" y="98841"/>
                </a:lnTo>
                <a:lnTo>
                  <a:pt x="74828" y="97688"/>
                </a:lnTo>
                <a:lnTo>
                  <a:pt x="72514" y="97003"/>
                </a:lnTo>
                <a:lnTo>
                  <a:pt x="69209" y="96507"/>
                </a:lnTo>
                <a:lnTo>
                  <a:pt x="66684" y="94497"/>
                </a:lnTo>
                <a:lnTo>
                  <a:pt x="65656" y="90887"/>
                </a:lnTo>
                <a:lnTo>
                  <a:pt x="65075" y="86049"/>
                </a:lnTo>
                <a:lnTo>
                  <a:pt x="64446" y="83163"/>
                </a:lnTo>
                <a:lnTo>
                  <a:pt x="63751" y="81524"/>
                </a:lnTo>
                <a:lnTo>
                  <a:pt x="58417" y="78105"/>
                </a:lnTo>
                <a:lnTo>
                  <a:pt x="56321" y="75400"/>
                </a:lnTo>
                <a:lnTo>
                  <a:pt x="54578" y="72419"/>
                </a:lnTo>
                <a:lnTo>
                  <a:pt x="52987" y="70113"/>
                </a:lnTo>
                <a:lnTo>
                  <a:pt x="47120" y="62151"/>
                </a:lnTo>
                <a:lnTo>
                  <a:pt x="45110" y="60065"/>
                </a:lnTo>
                <a:lnTo>
                  <a:pt x="42624" y="58607"/>
                </a:lnTo>
                <a:lnTo>
                  <a:pt x="35261" y="57064"/>
                </a:lnTo>
                <a:lnTo>
                  <a:pt x="33099" y="55740"/>
                </a:lnTo>
                <a:lnTo>
                  <a:pt x="29527" y="51216"/>
                </a:lnTo>
                <a:lnTo>
                  <a:pt x="27365" y="48911"/>
                </a:lnTo>
                <a:lnTo>
                  <a:pt x="20888" y="43834"/>
                </a:lnTo>
                <a:lnTo>
                  <a:pt x="9944" y="33214"/>
                </a:lnTo>
                <a:lnTo>
                  <a:pt x="7705" y="30566"/>
                </a:lnTo>
                <a:lnTo>
                  <a:pt x="6029" y="27804"/>
                </a:lnTo>
                <a:lnTo>
                  <a:pt x="4667" y="24841"/>
                </a:lnTo>
                <a:lnTo>
                  <a:pt x="0" y="16631"/>
                </a:lnTo>
                <a:lnTo>
                  <a:pt x="381" y="14973"/>
                </a:lnTo>
                <a:lnTo>
                  <a:pt x="1076" y="13249"/>
                </a:lnTo>
                <a:lnTo>
                  <a:pt x="971" y="11820"/>
                </a:lnTo>
                <a:lnTo>
                  <a:pt x="457" y="10411"/>
                </a:lnTo>
                <a:lnTo>
                  <a:pt x="562" y="9144"/>
                </a:lnTo>
                <a:lnTo>
                  <a:pt x="1952" y="8391"/>
                </a:lnTo>
                <a:lnTo>
                  <a:pt x="5067" y="7429"/>
                </a:lnTo>
                <a:lnTo>
                  <a:pt x="8296" y="7544"/>
                </a:lnTo>
                <a:lnTo>
                  <a:pt x="11287" y="7953"/>
                </a:lnTo>
                <a:lnTo>
                  <a:pt x="14182" y="8744"/>
                </a:lnTo>
                <a:lnTo>
                  <a:pt x="16964" y="10468"/>
                </a:lnTo>
                <a:lnTo>
                  <a:pt x="21936" y="14830"/>
                </a:lnTo>
                <a:lnTo>
                  <a:pt x="24765" y="16345"/>
                </a:lnTo>
                <a:lnTo>
                  <a:pt x="27908" y="17078"/>
                </a:lnTo>
                <a:lnTo>
                  <a:pt x="34366" y="18088"/>
                </a:lnTo>
                <a:close/>
                <a:moveTo>
                  <a:pt x="4143" y="2534"/>
                </a:moveTo>
                <a:lnTo>
                  <a:pt x="3620" y="3286"/>
                </a:lnTo>
                <a:lnTo>
                  <a:pt x="2028" y="2895"/>
                </a:lnTo>
                <a:lnTo>
                  <a:pt x="276" y="467"/>
                </a:lnTo>
                <a:lnTo>
                  <a:pt x="924" y="0"/>
                </a:lnTo>
                <a:lnTo>
                  <a:pt x="2000" y="248"/>
                </a:lnTo>
                <a:lnTo>
                  <a:pt x="4057" y="810"/>
                </a:lnTo>
                <a:lnTo>
                  <a:pt x="4238" y="1714"/>
                </a:lnTo>
                <a:lnTo>
                  <a:pt x="4143" y="25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5A4AFFE1-1EC4-B1AC-F05F-B6A3D329E9E4}"/>
              </a:ext>
            </a:extLst>
          </p:cNvPr>
          <p:cNvSpPr/>
          <p:nvPr/>
        </p:nvSpPr>
        <p:spPr>
          <a:xfrm>
            <a:off x="5531536" y="2889974"/>
            <a:ext cx="116614" cy="174345"/>
          </a:xfrm>
          <a:custGeom>
            <a:avLst/>
            <a:gdLst>
              <a:gd name="connsiteX0" fmla="*/ 84744 w 116614"/>
              <a:gd name="connsiteY0" fmla="*/ 12811 h 174345"/>
              <a:gd name="connsiteX1" fmla="*/ 80515 w 116614"/>
              <a:gd name="connsiteY1" fmla="*/ 15802 h 174345"/>
              <a:gd name="connsiteX2" fmla="*/ 79858 w 116614"/>
              <a:gd name="connsiteY2" fmla="*/ 16936 h 174345"/>
              <a:gd name="connsiteX3" fmla="*/ 78667 w 116614"/>
              <a:gd name="connsiteY3" fmla="*/ 21498 h 174345"/>
              <a:gd name="connsiteX4" fmla="*/ 78524 w 116614"/>
              <a:gd name="connsiteY4" fmla="*/ 22793 h 174345"/>
              <a:gd name="connsiteX5" fmla="*/ 77162 w 116614"/>
              <a:gd name="connsiteY5" fmla="*/ 25184 h 174345"/>
              <a:gd name="connsiteX6" fmla="*/ 75876 w 116614"/>
              <a:gd name="connsiteY6" fmla="*/ 27842 h 174345"/>
              <a:gd name="connsiteX7" fmla="*/ 74381 w 116614"/>
              <a:gd name="connsiteY7" fmla="*/ 28870 h 174345"/>
              <a:gd name="connsiteX8" fmla="*/ 72152 w 116614"/>
              <a:gd name="connsiteY8" fmla="*/ 29689 h 174345"/>
              <a:gd name="connsiteX9" fmla="*/ 70885 w 116614"/>
              <a:gd name="connsiteY9" fmla="*/ 30499 h 174345"/>
              <a:gd name="connsiteX10" fmla="*/ 69285 w 116614"/>
              <a:gd name="connsiteY10" fmla="*/ 30089 h 174345"/>
              <a:gd name="connsiteX11" fmla="*/ 67266 w 116614"/>
              <a:gd name="connsiteY11" fmla="*/ 30156 h 174345"/>
              <a:gd name="connsiteX12" fmla="*/ 66256 w 116614"/>
              <a:gd name="connsiteY12" fmla="*/ 31061 h 174345"/>
              <a:gd name="connsiteX13" fmla="*/ 66304 w 116614"/>
              <a:gd name="connsiteY13" fmla="*/ 31756 h 174345"/>
              <a:gd name="connsiteX14" fmla="*/ 66904 w 116614"/>
              <a:gd name="connsiteY14" fmla="*/ 32547 h 174345"/>
              <a:gd name="connsiteX15" fmla="*/ 68675 w 116614"/>
              <a:gd name="connsiteY15" fmla="*/ 33766 h 174345"/>
              <a:gd name="connsiteX16" fmla="*/ 70647 w 116614"/>
              <a:gd name="connsiteY16" fmla="*/ 34862 h 174345"/>
              <a:gd name="connsiteX17" fmla="*/ 70428 w 116614"/>
              <a:gd name="connsiteY17" fmla="*/ 35824 h 174345"/>
              <a:gd name="connsiteX18" fmla="*/ 69371 w 116614"/>
              <a:gd name="connsiteY18" fmla="*/ 36909 h 174345"/>
              <a:gd name="connsiteX19" fmla="*/ 62675 w 116614"/>
              <a:gd name="connsiteY19" fmla="*/ 39614 h 174345"/>
              <a:gd name="connsiteX20" fmla="*/ 60684 w 116614"/>
              <a:gd name="connsiteY20" fmla="*/ 41243 h 174345"/>
              <a:gd name="connsiteX21" fmla="*/ 59988 w 116614"/>
              <a:gd name="connsiteY21" fmla="*/ 42320 h 174345"/>
              <a:gd name="connsiteX22" fmla="*/ 60703 w 116614"/>
              <a:gd name="connsiteY22" fmla="*/ 44120 h 174345"/>
              <a:gd name="connsiteX23" fmla="*/ 66047 w 116614"/>
              <a:gd name="connsiteY23" fmla="*/ 49502 h 174345"/>
              <a:gd name="connsiteX24" fmla="*/ 66951 w 116614"/>
              <a:gd name="connsiteY24" fmla="*/ 50092 h 174345"/>
              <a:gd name="connsiteX25" fmla="*/ 67742 w 116614"/>
              <a:gd name="connsiteY25" fmla="*/ 53226 h 174345"/>
              <a:gd name="connsiteX26" fmla="*/ 72457 w 116614"/>
              <a:gd name="connsiteY26" fmla="*/ 54531 h 174345"/>
              <a:gd name="connsiteX27" fmla="*/ 74390 w 116614"/>
              <a:gd name="connsiteY27" fmla="*/ 56483 h 174345"/>
              <a:gd name="connsiteX28" fmla="*/ 76048 w 116614"/>
              <a:gd name="connsiteY28" fmla="*/ 56950 h 174345"/>
              <a:gd name="connsiteX29" fmla="*/ 79658 w 116614"/>
              <a:gd name="connsiteY29" fmla="*/ 56779 h 174345"/>
              <a:gd name="connsiteX30" fmla="*/ 81106 w 116614"/>
              <a:gd name="connsiteY30" fmla="*/ 57512 h 174345"/>
              <a:gd name="connsiteX31" fmla="*/ 81925 w 116614"/>
              <a:gd name="connsiteY31" fmla="*/ 56950 h 174345"/>
              <a:gd name="connsiteX32" fmla="*/ 82401 w 116614"/>
              <a:gd name="connsiteY32" fmla="*/ 55921 h 174345"/>
              <a:gd name="connsiteX33" fmla="*/ 85439 w 116614"/>
              <a:gd name="connsiteY33" fmla="*/ 53273 h 174345"/>
              <a:gd name="connsiteX34" fmla="*/ 86439 w 116614"/>
              <a:gd name="connsiteY34" fmla="*/ 52111 h 174345"/>
              <a:gd name="connsiteX35" fmla="*/ 85840 w 116614"/>
              <a:gd name="connsiteY35" fmla="*/ 50502 h 174345"/>
              <a:gd name="connsiteX36" fmla="*/ 85192 w 116614"/>
              <a:gd name="connsiteY36" fmla="*/ 49273 h 174345"/>
              <a:gd name="connsiteX37" fmla="*/ 87039 w 116614"/>
              <a:gd name="connsiteY37" fmla="*/ 46825 h 174345"/>
              <a:gd name="connsiteX38" fmla="*/ 89278 w 116614"/>
              <a:gd name="connsiteY38" fmla="*/ 44406 h 174345"/>
              <a:gd name="connsiteX39" fmla="*/ 90402 w 116614"/>
              <a:gd name="connsiteY39" fmla="*/ 44482 h 174345"/>
              <a:gd name="connsiteX40" fmla="*/ 92316 w 116614"/>
              <a:gd name="connsiteY40" fmla="*/ 45968 h 174345"/>
              <a:gd name="connsiteX41" fmla="*/ 93897 w 116614"/>
              <a:gd name="connsiteY41" fmla="*/ 48035 h 174345"/>
              <a:gd name="connsiteX42" fmla="*/ 94107 w 116614"/>
              <a:gd name="connsiteY42" fmla="*/ 49635 h 174345"/>
              <a:gd name="connsiteX43" fmla="*/ 94402 w 116614"/>
              <a:gd name="connsiteY43" fmla="*/ 50797 h 174345"/>
              <a:gd name="connsiteX44" fmla="*/ 95898 w 116614"/>
              <a:gd name="connsiteY44" fmla="*/ 53273 h 174345"/>
              <a:gd name="connsiteX45" fmla="*/ 96860 w 116614"/>
              <a:gd name="connsiteY45" fmla="*/ 54131 h 174345"/>
              <a:gd name="connsiteX46" fmla="*/ 99451 w 116614"/>
              <a:gd name="connsiteY46" fmla="*/ 54626 h 174345"/>
              <a:gd name="connsiteX47" fmla="*/ 100060 w 116614"/>
              <a:gd name="connsiteY47" fmla="*/ 55597 h 174345"/>
              <a:gd name="connsiteX48" fmla="*/ 99594 w 116614"/>
              <a:gd name="connsiteY48" fmla="*/ 59179 h 174345"/>
              <a:gd name="connsiteX49" fmla="*/ 99984 w 116614"/>
              <a:gd name="connsiteY49" fmla="*/ 60370 h 174345"/>
              <a:gd name="connsiteX50" fmla="*/ 102699 w 116614"/>
              <a:gd name="connsiteY50" fmla="*/ 60427 h 174345"/>
              <a:gd name="connsiteX51" fmla="*/ 105585 w 116614"/>
              <a:gd name="connsiteY51" fmla="*/ 60141 h 174345"/>
              <a:gd name="connsiteX52" fmla="*/ 106594 w 116614"/>
              <a:gd name="connsiteY52" fmla="*/ 60274 h 174345"/>
              <a:gd name="connsiteX53" fmla="*/ 107633 w 116614"/>
              <a:gd name="connsiteY53" fmla="*/ 59522 h 174345"/>
              <a:gd name="connsiteX54" fmla="*/ 109233 w 116614"/>
              <a:gd name="connsiteY54" fmla="*/ 58712 h 174345"/>
              <a:gd name="connsiteX55" fmla="*/ 111528 w 116614"/>
              <a:gd name="connsiteY55" fmla="*/ 58988 h 174345"/>
              <a:gd name="connsiteX56" fmla="*/ 112652 w 116614"/>
              <a:gd name="connsiteY56" fmla="*/ 60588 h 174345"/>
              <a:gd name="connsiteX57" fmla="*/ 113157 w 116614"/>
              <a:gd name="connsiteY57" fmla="*/ 62236 h 174345"/>
              <a:gd name="connsiteX58" fmla="*/ 111185 w 116614"/>
              <a:gd name="connsiteY58" fmla="*/ 62855 h 174345"/>
              <a:gd name="connsiteX59" fmla="*/ 109128 w 116614"/>
              <a:gd name="connsiteY59" fmla="*/ 62522 h 174345"/>
              <a:gd name="connsiteX60" fmla="*/ 108128 w 116614"/>
              <a:gd name="connsiteY60" fmla="*/ 63598 h 174345"/>
              <a:gd name="connsiteX61" fmla="*/ 108061 w 116614"/>
              <a:gd name="connsiteY61" fmla="*/ 65675 h 174345"/>
              <a:gd name="connsiteX62" fmla="*/ 108756 w 116614"/>
              <a:gd name="connsiteY62" fmla="*/ 68351 h 174345"/>
              <a:gd name="connsiteX63" fmla="*/ 110138 w 116614"/>
              <a:gd name="connsiteY63" fmla="*/ 70247 h 174345"/>
              <a:gd name="connsiteX64" fmla="*/ 111233 w 116614"/>
              <a:gd name="connsiteY64" fmla="*/ 74514 h 174345"/>
              <a:gd name="connsiteX65" fmla="*/ 112148 w 116614"/>
              <a:gd name="connsiteY65" fmla="*/ 79238 h 174345"/>
              <a:gd name="connsiteX66" fmla="*/ 113557 w 116614"/>
              <a:gd name="connsiteY66" fmla="*/ 82087 h 174345"/>
              <a:gd name="connsiteX67" fmla="*/ 113852 w 116614"/>
              <a:gd name="connsiteY67" fmla="*/ 85611 h 174345"/>
              <a:gd name="connsiteX68" fmla="*/ 113643 w 116614"/>
              <a:gd name="connsiteY68" fmla="*/ 87344 h 174345"/>
              <a:gd name="connsiteX69" fmla="*/ 113900 w 116614"/>
              <a:gd name="connsiteY69" fmla="*/ 90459 h 174345"/>
              <a:gd name="connsiteX70" fmla="*/ 113300 w 116614"/>
              <a:gd name="connsiteY70" fmla="*/ 91554 h 174345"/>
              <a:gd name="connsiteX71" fmla="*/ 113748 w 116614"/>
              <a:gd name="connsiteY71" fmla="*/ 94469 h 174345"/>
              <a:gd name="connsiteX72" fmla="*/ 115414 w 116614"/>
              <a:gd name="connsiteY72" fmla="*/ 100479 h 174345"/>
              <a:gd name="connsiteX73" fmla="*/ 116148 w 116614"/>
              <a:gd name="connsiteY73" fmla="*/ 103822 h 174345"/>
              <a:gd name="connsiteX74" fmla="*/ 116615 w 116614"/>
              <a:gd name="connsiteY74" fmla="*/ 111100 h 174345"/>
              <a:gd name="connsiteX75" fmla="*/ 115434 w 116614"/>
              <a:gd name="connsiteY75" fmla="*/ 113814 h 174345"/>
              <a:gd name="connsiteX76" fmla="*/ 113852 w 116614"/>
              <a:gd name="connsiteY76" fmla="*/ 116396 h 174345"/>
              <a:gd name="connsiteX77" fmla="*/ 112814 w 116614"/>
              <a:gd name="connsiteY77" fmla="*/ 119444 h 174345"/>
              <a:gd name="connsiteX78" fmla="*/ 112024 w 116614"/>
              <a:gd name="connsiteY78" fmla="*/ 122730 h 174345"/>
              <a:gd name="connsiteX79" fmla="*/ 111538 w 116614"/>
              <a:gd name="connsiteY79" fmla="*/ 128016 h 174345"/>
              <a:gd name="connsiteX80" fmla="*/ 108109 w 116614"/>
              <a:gd name="connsiteY80" fmla="*/ 134188 h 174345"/>
              <a:gd name="connsiteX81" fmla="*/ 106652 w 116614"/>
              <a:gd name="connsiteY81" fmla="*/ 135722 h 174345"/>
              <a:gd name="connsiteX82" fmla="*/ 104956 w 116614"/>
              <a:gd name="connsiteY82" fmla="*/ 136665 h 174345"/>
              <a:gd name="connsiteX83" fmla="*/ 108652 w 116614"/>
              <a:gd name="connsiteY83" fmla="*/ 140970 h 174345"/>
              <a:gd name="connsiteX84" fmla="*/ 105632 w 116614"/>
              <a:gd name="connsiteY84" fmla="*/ 142885 h 174345"/>
              <a:gd name="connsiteX85" fmla="*/ 102346 w 116614"/>
              <a:gd name="connsiteY85" fmla="*/ 143485 h 174345"/>
              <a:gd name="connsiteX86" fmla="*/ 98708 w 116614"/>
              <a:gd name="connsiteY86" fmla="*/ 142408 h 174345"/>
              <a:gd name="connsiteX87" fmla="*/ 96441 w 116614"/>
              <a:gd name="connsiteY87" fmla="*/ 142542 h 174345"/>
              <a:gd name="connsiteX88" fmla="*/ 94364 w 116614"/>
              <a:gd name="connsiteY88" fmla="*/ 143932 h 174345"/>
              <a:gd name="connsiteX89" fmla="*/ 93555 w 116614"/>
              <a:gd name="connsiteY89" fmla="*/ 144771 h 174345"/>
              <a:gd name="connsiteX90" fmla="*/ 92898 w 116614"/>
              <a:gd name="connsiteY90" fmla="*/ 144371 h 174345"/>
              <a:gd name="connsiteX91" fmla="*/ 91535 w 116614"/>
              <a:gd name="connsiteY91" fmla="*/ 140846 h 174345"/>
              <a:gd name="connsiteX92" fmla="*/ 90535 w 116614"/>
              <a:gd name="connsiteY92" fmla="*/ 144485 h 174345"/>
              <a:gd name="connsiteX93" fmla="*/ 88440 w 116614"/>
              <a:gd name="connsiteY93" fmla="*/ 145647 h 174345"/>
              <a:gd name="connsiteX94" fmla="*/ 84849 w 116614"/>
              <a:gd name="connsiteY94" fmla="*/ 145399 h 174345"/>
              <a:gd name="connsiteX95" fmla="*/ 78848 w 116614"/>
              <a:gd name="connsiteY95" fmla="*/ 146371 h 174345"/>
              <a:gd name="connsiteX96" fmla="*/ 76533 w 116614"/>
              <a:gd name="connsiteY96" fmla="*/ 147399 h 174345"/>
              <a:gd name="connsiteX97" fmla="*/ 75572 w 116614"/>
              <a:gd name="connsiteY97" fmla="*/ 149019 h 174345"/>
              <a:gd name="connsiteX98" fmla="*/ 74857 w 116614"/>
              <a:gd name="connsiteY98" fmla="*/ 150886 h 174345"/>
              <a:gd name="connsiteX99" fmla="*/ 73914 w 116614"/>
              <a:gd name="connsiteY99" fmla="*/ 151981 h 174345"/>
              <a:gd name="connsiteX100" fmla="*/ 72857 w 116614"/>
              <a:gd name="connsiteY100" fmla="*/ 152562 h 174345"/>
              <a:gd name="connsiteX101" fmla="*/ 68218 w 116614"/>
              <a:gd name="connsiteY101" fmla="*/ 153934 h 174345"/>
              <a:gd name="connsiteX102" fmla="*/ 67304 w 116614"/>
              <a:gd name="connsiteY102" fmla="*/ 154486 h 174345"/>
              <a:gd name="connsiteX103" fmla="*/ 65151 w 116614"/>
              <a:gd name="connsiteY103" fmla="*/ 157486 h 174345"/>
              <a:gd name="connsiteX104" fmla="*/ 62341 w 116614"/>
              <a:gd name="connsiteY104" fmla="*/ 159220 h 174345"/>
              <a:gd name="connsiteX105" fmla="*/ 60008 w 116614"/>
              <a:gd name="connsiteY105" fmla="*/ 159744 h 174345"/>
              <a:gd name="connsiteX106" fmla="*/ 57941 w 116614"/>
              <a:gd name="connsiteY106" fmla="*/ 158001 h 174345"/>
              <a:gd name="connsiteX107" fmla="*/ 57093 w 116614"/>
              <a:gd name="connsiteY107" fmla="*/ 156953 h 174345"/>
              <a:gd name="connsiteX108" fmla="*/ 56131 w 116614"/>
              <a:gd name="connsiteY108" fmla="*/ 156420 h 174345"/>
              <a:gd name="connsiteX109" fmla="*/ 52950 w 116614"/>
              <a:gd name="connsiteY109" fmla="*/ 156505 h 174345"/>
              <a:gd name="connsiteX110" fmla="*/ 53950 w 116614"/>
              <a:gd name="connsiteY110" fmla="*/ 157048 h 174345"/>
              <a:gd name="connsiteX111" fmla="*/ 54598 w 116614"/>
              <a:gd name="connsiteY111" fmla="*/ 158277 h 174345"/>
              <a:gd name="connsiteX112" fmla="*/ 54912 w 116614"/>
              <a:gd name="connsiteY112" fmla="*/ 160639 h 174345"/>
              <a:gd name="connsiteX113" fmla="*/ 54550 w 116614"/>
              <a:gd name="connsiteY113" fmla="*/ 162954 h 174345"/>
              <a:gd name="connsiteX114" fmla="*/ 52978 w 116614"/>
              <a:gd name="connsiteY114" fmla="*/ 164125 h 174345"/>
              <a:gd name="connsiteX115" fmla="*/ 51111 w 116614"/>
              <a:gd name="connsiteY115" fmla="*/ 164344 h 174345"/>
              <a:gd name="connsiteX116" fmla="*/ 48158 w 116614"/>
              <a:gd name="connsiteY116" fmla="*/ 166735 h 174345"/>
              <a:gd name="connsiteX117" fmla="*/ 44253 w 116614"/>
              <a:gd name="connsiteY117" fmla="*/ 167383 h 174345"/>
              <a:gd name="connsiteX118" fmla="*/ 42139 w 116614"/>
              <a:gd name="connsiteY118" fmla="*/ 169583 h 174345"/>
              <a:gd name="connsiteX119" fmla="*/ 29223 w 116614"/>
              <a:gd name="connsiteY119" fmla="*/ 173298 h 174345"/>
              <a:gd name="connsiteX120" fmla="*/ 28489 w 116614"/>
              <a:gd name="connsiteY120" fmla="*/ 173336 h 174345"/>
              <a:gd name="connsiteX121" fmla="*/ 26708 w 116614"/>
              <a:gd name="connsiteY121" fmla="*/ 172393 h 174345"/>
              <a:gd name="connsiteX122" fmla="*/ 24775 w 116614"/>
              <a:gd name="connsiteY122" fmla="*/ 171974 h 174345"/>
              <a:gd name="connsiteX123" fmla="*/ 22851 w 116614"/>
              <a:gd name="connsiteY123" fmla="*/ 172269 h 174345"/>
              <a:gd name="connsiteX124" fmla="*/ 17441 w 116614"/>
              <a:gd name="connsiteY124" fmla="*/ 174346 h 174345"/>
              <a:gd name="connsiteX125" fmla="*/ 14821 w 116614"/>
              <a:gd name="connsiteY125" fmla="*/ 173936 h 174345"/>
              <a:gd name="connsiteX126" fmla="*/ 18164 w 116614"/>
              <a:gd name="connsiteY126" fmla="*/ 168773 h 174345"/>
              <a:gd name="connsiteX127" fmla="*/ 22651 w 116614"/>
              <a:gd name="connsiteY127" fmla="*/ 166164 h 174345"/>
              <a:gd name="connsiteX128" fmla="*/ 23117 w 116614"/>
              <a:gd name="connsiteY128" fmla="*/ 165449 h 174345"/>
              <a:gd name="connsiteX129" fmla="*/ 21650 w 116614"/>
              <a:gd name="connsiteY129" fmla="*/ 165097 h 174345"/>
              <a:gd name="connsiteX130" fmla="*/ 13116 w 116614"/>
              <a:gd name="connsiteY130" fmla="*/ 166907 h 174345"/>
              <a:gd name="connsiteX131" fmla="*/ 10154 w 116614"/>
              <a:gd name="connsiteY131" fmla="*/ 168450 h 174345"/>
              <a:gd name="connsiteX132" fmla="*/ 7191 w 116614"/>
              <a:gd name="connsiteY132" fmla="*/ 168897 h 174345"/>
              <a:gd name="connsiteX133" fmla="*/ 8563 w 116614"/>
              <a:gd name="connsiteY133" fmla="*/ 166535 h 174345"/>
              <a:gd name="connsiteX134" fmla="*/ 12383 w 116614"/>
              <a:gd name="connsiteY134" fmla="*/ 163306 h 174345"/>
              <a:gd name="connsiteX135" fmla="*/ 14431 w 116614"/>
              <a:gd name="connsiteY135" fmla="*/ 161782 h 174345"/>
              <a:gd name="connsiteX136" fmla="*/ 15678 w 116614"/>
              <a:gd name="connsiteY136" fmla="*/ 161173 h 174345"/>
              <a:gd name="connsiteX137" fmla="*/ 17107 w 116614"/>
              <a:gd name="connsiteY137" fmla="*/ 159268 h 174345"/>
              <a:gd name="connsiteX138" fmla="*/ 21136 w 116614"/>
              <a:gd name="connsiteY138" fmla="*/ 157106 h 174345"/>
              <a:gd name="connsiteX139" fmla="*/ 8163 w 116614"/>
              <a:gd name="connsiteY139" fmla="*/ 161563 h 174345"/>
              <a:gd name="connsiteX140" fmla="*/ 4753 w 116614"/>
              <a:gd name="connsiteY140" fmla="*/ 161020 h 174345"/>
              <a:gd name="connsiteX141" fmla="*/ 3953 w 116614"/>
              <a:gd name="connsiteY141" fmla="*/ 159782 h 174345"/>
              <a:gd name="connsiteX142" fmla="*/ 1305 w 116614"/>
              <a:gd name="connsiteY142" fmla="*/ 160372 h 174345"/>
              <a:gd name="connsiteX143" fmla="*/ 295 w 116614"/>
              <a:gd name="connsiteY143" fmla="*/ 157353 h 174345"/>
              <a:gd name="connsiteX144" fmla="*/ 4229 w 116614"/>
              <a:gd name="connsiteY144" fmla="*/ 152791 h 174345"/>
              <a:gd name="connsiteX145" fmla="*/ 6525 w 116614"/>
              <a:gd name="connsiteY145" fmla="*/ 150819 h 174345"/>
              <a:gd name="connsiteX146" fmla="*/ 9249 w 116614"/>
              <a:gd name="connsiteY146" fmla="*/ 149752 h 174345"/>
              <a:gd name="connsiteX147" fmla="*/ 11868 w 116614"/>
              <a:gd name="connsiteY147" fmla="*/ 148219 h 174345"/>
              <a:gd name="connsiteX148" fmla="*/ 12840 w 116614"/>
              <a:gd name="connsiteY148" fmla="*/ 146352 h 174345"/>
              <a:gd name="connsiteX149" fmla="*/ 11611 w 116614"/>
              <a:gd name="connsiteY149" fmla="*/ 145752 h 174345"/>
              <a:gd name="connsiteX150" fmla="*/ 3763 w 116614"/>
              <a:gd name="connsiteY150" fmla="*/ 146228 h 174345"/>
              <a:gd name="connsiteX151" fmla="*/ 0 w 116614"/>
              <a:gd name="connsiteY151" fmla="*/ 145828 h 174345"/>
              <a:gd name="connsiteX152" fmla="*/ 200 w 116614"/>
              <a:gd name="connsiteY152" fmla="*/ 144342 h 174345"/>
              <a:gd name="connsiteX153" fmla="*/ 896 w 116614"/>
              <a:gd name="connsiteY153" fmla="*/ 142694 h 174345"/>
              <a:gd name="connsiteX154" fmla="*/ 4791 w 116614"/>
              <a:gd name="connsiteY154" fmla="*/ 139875 h 174345"/>
              <a:gd name="connsiteX155" fmla="*/ 6906 w 116614"/>
              <a:gd name="connsiteY155" fmla="*/ 139427 h 174345"/>
              <a:gd name="connsiteX156" fmla="*/ 8782 w 116614"/>
              <a:gd name="connsiteY156" fmla="*/ 139694 h 174345"/>
              <a:gd name="connsiteX157" fmla="*/ 10611 w 116614"/>
              <a:gd name="connsiteY157" fmla="*/ 140418 h 174345"/>
              <a:gd name="connsiteX158" fmla="*/ 12106 w 116614"/>
              <a:gd name="connsiteY158" fmla="*/ 141361 h 174345"/>
              <a:gd name="connsiteX159" fmla="*/ 16526 w 116614"/>
              <a:gd name="connsiteY159" fmla="*/ 140818 h 174345"/>
              <a:gd name="connsiteX160" fmla="*/ 14678 w 116614"/>
              <a:gd name="connsiteY160" fmla="*/ 139017 h 174345"/>
              <a:gd name="connsiteX161" fmla="*/ 14354 w 116614"/>
              <a:gd name="connsiteY161" fmla="*/ 135350 h 174345"/>
              <a:gd name="connsiteX162" fmla="*/ 12945 w 116614"/>
              <a:gd name="connsiteY162" fmla="*/ 134121 h 174345"/>
              <a:gd name="connsiteX163" fmla="*/ 14745 w 116614"/>
              <a:gd name="connsiteY163" fmla="*/ 132417 h 174345"/>
              <a:gd name="connsiteX164" fmla="*/ 16812 w 116614"/>
              <a:gd name="connsiteY164" fmla="*/ 131388 h 174345"/>
              <a:gd name="connsiteX165" fmla="*/ 20260 w 116614"/>
              <a:gd name="connsiteY165" fmla="*/ 127854 h 174345"/>
              <a:gd name="connsiteX166" fmla="*/ 21489 w 116614"/>
              <a:gd name="connsiteY166" fmla="*/ 127311 h 174345"/>
              <a:gd name="connsiteX167" fmla="*/ 28308 w 116614"/>
              <a:gd name="connsiteY167" fmla="*/ 126454 h 174345"/>
              <a:gd name="connsiteX168" fmla="*/ 35662 w 116614"/>
              <a:gd name="connsiteY168" fmla="*/ 124596 h 174345"/>
              <a:gd name="connsiteX169" fmla="*/ 42948 w 116614"/>
              <a:gd name="connsiteY169" fmla="*/ 122025 h 174345"/>
              <a:gd name="connsiteX170" fmla="*/ 39205 w 116614"/>
              <a:gd name="connsiteY170" fmla="*/ 120587 h 174345"/>
              <a:gd name="connsiteX171" fmla="*/ 37414 w 116614"/>
              <a:gd name="connsiteY171" fmla="*/ 118681 h 174345"/>
              <a:gd name="connsiteX172" fmla="*/ 34538 w 116614"/>
              <a:gd name="connsiteY172" fmla="*/ 122520 h 174345"/>
              <a:gd name="connsiteX173" fmla="*/ 32461 w 116614"/>
              <a:gd name="connsiteY173" fmla="*/ 123987 h 174345"/>
              <a:gd name="connsiteX174" fmla="*/ 26613 w 116614"/>
              <a:gd name="connsiteY174" fmla="*/ 124778 h 174345"/>
              <a:gd name="connsiteX175" fmla="*/ 24765 w 116614"/>
              <a:gd name="connsiteY175" fmla="*/ 124349 h 174345"/>
              <a:gd name="connsiteX176" fmla="*/ 22155 w 116614"/>
              <a:gd name="connsiteY176" fmla="*/ 123158 h 174345"/>
              <a:gd name="connsiteX177" fmla="*/ 21346 w 116614"/>
              <a:gd name="connsiteY177" fmla="*/ 123606 h 174345"/>
              <a:gd name="connsiteX178" fmla="*/ 20593 w 116614"/>
              <a:gd name="connsiteY178" fmla="*/ 124520 h 174345"/>
              <a:gd name="connsiteX179" fmla="*/ 16716 w 116614"/>
              <a:gd name="connsiteY179" fmla="*/ 126397 h 174345"/>
              <a:gd name="connsiteX180" fmla="*/ 12649 w 116614"/>
              <a:gd name="connsiteY180" fmla="*/ 126845 h 174345"/>
              <a:gd name="connsiteX181" fmla="*/ 17383 w 116614"/>
              <a:gd name="connsiteY181" fmla="*/ 123397 h 174345"/>
              <a:gd name="connsiteX182" fmla="*/ 23394 w 116614"/>
              <a:gd name="connsiteY182" fmla="*/ 117538 h 174345"/>
              <a:gd name="connsiteX183" fmla="*/ 24727 w 116614"/>
              <a:gd name="connsiteY183" fmla="*/ 115691 h 174345"/>
              <a:gd name="connsiteX184" fmla="*/ 26632 w 116614"/>
              <a:gd name="connsiteY184" fmla="*/ 112462 h 174345"/>
              <a:gd name="connsiteX185" fmla="*/ 26041 w 116614"/>
              <a:gd name="connsiteY185" fmla="*/ 111023 h 174345"/>
              <a:gd name="connsiteX186" fmla="*/ 24803 w 116614"/>
              <a:gd name="connsiteY186" fmla="*/ 110204 h 174345"/>
              <a:gd name="connsiteX187" fmla="*/ 29156 w 116614"/>
              <a:gd name="connsiteY187" fmla="*/ 103537 h 174345"/>
              <a:gd name="connsiteX188" fmla="*/ 30690 w 116614"/>
              <a:gd name="connsiteY188" fmla="*/ 102327 h 174345"/>
              <a:gd name="connsiteX189" fmla="*/ 33471 w 116614"/>
              <a:gd name="connsiteY189" fmla="*/ 102127 h 174345"/>
              <a:gd name="connsiteX190" fmla="*/ 35519 w 116614"/>
              <a:gd name="connsiteY190" fmla="*/ 101070 h 174345"/>
              <a:gd name="connsiteX191" fmla="*/ 36424 w 116614"/>
              <a:gd name="connsiteY191" fmla="*/ 101070 h 174345"/>
              <a:gd name="connsiteX192" fmla="*/ 37233 w 116614"/>
              <a:gd name="connsiteY192" fmla="*/ 100670 h 174345"/>
              <a:gd name="connsiteX193" fmla="*/ 39024 w 116614"/>
              <a:gd name="connsiteY193" fmla="*/ 98670 h 174345"/>
              <a:gd name="connsiteX194" fmla="*/ 36262 w 116614"/>
              <a:gd name="connsiteY194" fmla="*/ 97393 h 174345"/>
              <a:gd name="connsiteX195" fmla="*/ 33404 w 116614"/>
              <a:gd name="connsiteY195" fmla="*/ 96736 h 174345"/>
              <a:gd name="connsiteX196" fmla="*/ 24575 w 116614"/>
              <a:gd name="connsiteY196" fmla="*/ 97431 h 174345"/>
              <a:gd name="connsiteX197" fmla="*/ 23413 w 116614"/>
              <a:gd name="connsiteY197" fmla="*/ 97279 h 174345"/>
              <a:gd name="connsiteX198" fmla="*/ 22317 w 116614"/>
              <a:gd name="connsiteY198" fmla="*/ 96660 h 174345"/>
              <a:gd name="connsiteX199" fmla="*/ 21603 w 116614"/>
              <a:gd name="connsiteY199" fmla="*/ 95774 h 174345"/>
              <a:gd name="connsiteX200" fmla="*/ 21069 w 116614"/>
              <a:gd name="connsiteY200" fmla="*/ 93497 h 174345"/>
              <a:gd name="connsiteX201" fmla="*/ 20422 w 116614"/>
              <a:gd name="connsiteY201" fmla="*/ 92983 h 174345"/>
              <a:gd name="connsiteX202" fmla="*/ 18431 w 116614"/>
              <a:gd name="connsiteY202" fmla="*/ 92983 h 174345"/>
              <a:gd name="connsiteX203" fmla="*/ 16459 w 116614"/>
              <a:gd name="connsiteY203" fmla="*/ 93678 h 174345"/>
              <a:gd name="connsiteX204" fmla="*/ 15088 w 116614"/>
              <a:gd name="connsiteY204" fmla="*/ 93612 h 174345"/>
              <a:gd name="connsiteX205" fmla="*/ 13745 w 116614"/>
              <a:gd name="connsiteY205" fmla="*/ 92612 h 174345"/>
              <a:gd name="connsiteX206" fmla="*/ 15897 w 116614"/>
              <a:gd name="connsiteY206" fmla="*/ 90278 h 174345"/>
              <a:gd name="connsiteX207" fmla="*/ 13126 w 116614"/>
              <a:gd name="connsiteY207" fmla="*/ 89726 h 174345"/>
              <a:gd name="connsiteX208" fmla="*/ 10325 w 116614"/>
              <a:gd name="connsiteY208" fmla="*/ 90183 h 174345"/>
              <a:gd name="connsiteX209" fmla="*/ 7992 w 116614"/>
              <a:gd name="connsiteY209" fmla="*/ 89468 h 174345"/>
              <a:gd name="connsiteX210" fmla="*/ 7925 w 116614"/>
              <a:gd name="connsiteY210" fmla="*/ 88002 h 174345"/>
              <a:gd name="connsiteX211" fmla="*/ 8982 w 116614"/>
              <a:gd name="connsiteY211" fmla="*/ 86535 h 174345"/>
              <a:gd name="connsiteX212" fmla="*/ 7591 w 116614"/>
              <a:gd name="connsiteY212" fmla="*/ 85144 h 174345"/>
              <a:gd name="connsiteX213" fmla="*/ 7306 w 116614"/>
              <a:gd name="connsiteY213" fmla="*/ 83382 h 174345"/>
              <a:gd name="connsiteX214" fmla="*/ 8782 w 116614"/>
              <a:gd name="connsiteY214" fmla="*/ 82515 h 174345"/>
              <a:gd name="connsiteX215" fmla="*/ 10392 w 116614"/>
              <a:gd name="connsiteY215" fmla="*/ 82801 h 174345"/>
              <a:gd name="connsiteX216" fmla="*/ 13678 w 116614"/>
              <a:gd name="connsiteY216" fmla="*/ 81496 h 174345"/>
              <a:gd name="connsiteX217" fmla="*/ 17897 w 116614"/>
              <a:gd name="connsiteY217" fmla="*/ 80867 h 174345"/>
              <a:gd name="connsiteX218" fmla="*/ 14278 w 116614"/>
              <a:gd name="connsiteY218" fmla="*/ 79581 h 174345"/>
              <a:gd name="connsiteX219" fmla="*/ 12840 w 116614"/>
              <a:gd name="connsiteY219" fmla="*/ 78477 h 174345"/>
              <a:gd name="connsiteX220" fmla="*/ 12773 w 116614"/>
              <a:gd name="connsiteY220" fmla="*/ 76791 h 174345"/>
              <a:gd name="connsiteX221" fmla="*/ 13059 w 116614"/>
              <a:gd name="connsiteY221" fmla="*/ 75343 h 174345"/>
              <a:gd name="connsiteX222" fmla="*/ 17240 w 116614"/>
              <a:gd name="connsiteY222" fmla="*/ 72895 h 174345"/>
              <a:gd name="connsiteX223" fmla="*/ 21698 w 116614"/>
              <a:gd name="connsiteY223" fmla="*/ 71819 h 174345"/>
              <a:gd name="connsiteX224" fmla="*/ 21365 w 116614"/>
              <a:gd name="connsiteY224" fmla="*/ 70209 h 174345"/>
              <a:gd name="connsiteX225" fmla="*/ 21679 w 116614"/>
              <a:gd name="connsiteY225" fmla="*/ 68456 h 174345"/>
              <a:gd name="connsiteX226" fmla="*/ 17174 w 116614"/>
              <a:gd name="connsiteY226" fmla="*/ 67951 h 174345"/>
              <a:gd name="connsiteX227" fmla="*/ 12725 w 116614"/>
              <a:gd name="connsiteY227" fmla="*/ 69180 h 174345"/>
              <a:gd name="connsiteX228" fmla="*/ 13202 w 116614"/>
              <a:gd name="connsiteY228" fmla="*/ 65837 h 174345"/>
              <a:gd name="connsiteX229" fmla="*/ 14269 w 116614"/>
              <a:gd name="connsiteY229" fmla="*/ 62808 h 174345"/>
              <a:gd name="connsiteX230" fmla="*/ 14478 w 116614"/>
              <a:gd name="connsiteY230" fmla="*/ 60817 h 174345"/>
              <a:gd name="connsiteX231" fmla="*/ 14269 w 116614"/>
              <a:gd name="connsiteY231" fmla="*/ 58674 h 174345"/>
              <a:gd name="connsiteX232" fmla="*/ 12183 w 116614"/>
              <a:gd name="connsiteY232" fmla="*/ 59589 h 174345"/>
              <a:gd name="connsiteX233" fmla="*/ 11944 w 116614"/>
              <a:gd name="connsiteY233" fmla="*/ 56569 h 174345"/>
              <a:gd name="connsiteX234" fmla="*/ 11049 w 116614"/>
              <a:gd name="connsiteY234" fmla="*/ 54502 h 174345"/>
              <a:gd name="connsiteX235" fmla="*/ 7954 w 116614"/>
              <a:gd name="connsiteY235" fmla="*/ 55931 h 174345"/>
              <a:gd name="connsiteX236" fmla="*/ 8030 w 116614"/>
              <a:gd name="connsiteY236" fmla="*/ 53188 h 174345"/>
              <a:gd name="connsiteX237" fmla="*/ 8925 w 116614"/>
              <a:gd name="connsiteY237" fmla="*/ 51273 h 174345"/>
              <a:gd name="connsiteX238" fmla="*/ 10535 w 116614"/>
              <a:gd name="connsiteY238" fmla="*/ 50445 h 174345"/>
              <a:gd name="connsiteX239" fmla="*/ 12135 w 116614"/>
              <a:gd name="connsiteY239" fmla="*/ 50806 h 174345"/>
              <a:gd name="connsiteX240" fmla="*/ 15116 w 116614"/>
              <a:gd name="connsiteY240" fmla="*/ 50778 h 174345"/>
              <a:gd name="connsiteX241" fmla="*/ 17993 w 116614"/>
              <a:gd name="connsiteY241" fmla="*/ 49330 h 174345"/>
              <a:gd name="connsiteX242" fmla="*/ 22136 w 116614"/>
              <a:gd name="connsiteY242" fmla="*/ 48959 h 174345"/>
              <a:gd name="connsiteX243" fmla="*/ 28728 w 116614"/>
              <a:gd name="connsiteY243" fmla="*/ 49406 h 174345"/>
              <a:gd name="connsiteX244" fmla="*/ 33261 w 116614"/>
              <a:gd name="connsiteY244" fmla="*/ 53473 h 174345"/>
              <a:gd name="connsiteX245" fmla="*/ 34433 w 116614"/>
              <a:gd name="connsiteY245" fmla="*/ 52749 h 174345"/>
              <a:gd name="connsiteX246" fmla="*/ 36243 w 116614"/>
              <a:gd name="connsiteY246" fmla="*/ 50178 h 174345"/>
              <a:gd name="connsiteX247" fmla="*/ 37090 w 116614"/>
              <a:gd name="connsiteY247" fmla="*/ 49892 h 174345"/>
              <a:gd name="connsiteX248" fmla="*/ 43929 w 116614"/>
              <a:gd name="connsiteY248" fmla="*/ 51016 h 174345"/>
              <a:gd name="connsiteX249" fmla="*/ 48168 w 116614"/>
              <a:gd name="connsiteY249" fmla="*/ 52492 h 174345"/>
              <a:gd name="connsiteX250" fmla="*/ 49302 w 116614"/>
              <a:gd name="connsiteY250" fmla="*/ 52035 h 174345"/>
              <a:gd name="connsiteX251" fmla="*/ 48692 w 116614"/>
              <a:gd name="connsiteY251" fmla="*/ 49187 h 174345"/>
              <a:gd name="connsiteX252" fmla="*/ 47235 w 116614"/>
              <a:gd name="connsiteY252" fmla="*/ 47206 h 174345"/>
              <a:gd name="connsiteX253" fmla="*/ 49063 w 116614"/>
              <a:gd name="connsiteY253" fmla="*/ 44615 h 174345"/>
              <a:gd name="connsiteX254" fmla="*/ 51292 w 116614"/>
              <a:gd name="connsiteY254" fmla="*/ 42853 h 174345"/>
              <a:gd name="connsiteX255" fmla="*/ 52788 w 116614"/>
              <a:gd name="connsiteY255" fmla="*/ 41977 h 174345"/>
              <a:gd name="connsiteX256" fmla="*/ 56226 w 116614"/>
              <a:gd name="connsiteY256" fmla="*/ 40881 h 174345"/>
              <a:gd name="connsiteX257" fmla="*/ 57731 w 116614"/>
              <a:gd name="connsiteY257" fmla="*/ 39853 h 174345"/>
              <a:gd name="connsiteX258" fmla="*/ 58731 w 116614"/>
              <a:gd name="connsiteY258" fmla="*/ 36500 h 174345"/>
              <a:gd name="connsiteX259" fmla="*/ 60322 w 116614"/>
              <a:gd name="connsiteY259" fmla="*/ 33709 h 174345"/>
              <a:gd name="connsiteX260" fmla="*/ 51683 w 116614"/>
              <a:gd name="connsiteY260" fmla="*/ 35157 h 174345"/>
              <a:gd name="connsiteX261" fmla="*/ 43463 w 116614"/>
              <a:gd name="connsiteY261" fmla="*/ 31842 h 174345"/>
              <a:gd name="connsiteX262" fmla="*/ 44768 w 116614"/>
              <a:gd name="connsiteY262" fmla="*/ 29499 h 174345"/>
              <a:gd name="connsiteX263" fmla="*/ 46501 w 116614"/>
              <a:gd name="connsiteY263" fmla="*/ 28165 h 174345"/>
              <a:gd name="connsiteX264" fmla="*/ 49492 w 116614"/>
              <a:gd name="connsiteY264" fmla="*/ 27146 h 174345"/>
              <a:gd name="connsiteX265" fmla="*/ 49778 w 116614"/>
              <a:gd name="connsiteY265" fmla="*/ 25918 h 174345"/>
              <a:gd name="connsiteX266" fmla="*/ 51292 w 116614"/>
              <a:gd name="connsiteY266" fmla="*/ 24898 h 174345"/>
              <a:gd name="connsiteX267" fmla="*/ 53797 w 116614"/>
              <a:gd name="connsiteY267" fmla="*/ 22212 h 174345"/>
              <a:gd name="connsiteX268" fmla="*/ 52874 w 116614"/>
              <a:gd name="connsiteY268" fmla="*/ 18698 h 174345"/>
              <a:gd name="connsiteX269" fmla="*/ 53369 w 116614"/>
              <a:gd name="connsiteY269" fmla="*/ 16126 h 174345"/>
              <a:gd name="connsiteX270" fmla="*/ 55169 w 116614"/>
              <a:gd name="connsiteY270" fmla="*/ 14449 h 174345"/>
              <a:gd name="connsiteX271" fmla="*/ 55731 w 116614"/>
              <a:gd name="connsiteY271" fmla="*/ 12040 h 174345"/>
              <a:gd name="connsiteX272" fmla="*/ 56531 w 116614"/>
              <a:gd name="connsiteY272" fmla="*/ 10258 h 174345"/>
              <a:gd name="connsiteX273" fmla="*/ 60188 w 116614"/>
              <a:gd name="connsiteY273" fmla="*/ 9620 h 174345"/>
              <a:gd name="connsiteX274" fmla="*/ 63703 w 116614"/>
              <a:gd name="connsiteY274" fmla="*/ 7972 h 174345"/>
              <a:gd name="connsiteX275" fmla="*/ 64970 w 116614"/>
              <a:gd name="connsiteY275" fmla="*/ 8134 h 174345"/>
              <a:gd name="connsiteX276" fmla="*/ 69133 w 116614"/>
              <a:gd name="connsiteY276" fmla="*/ 7753 h 174345"/>
              <a:gd name="connsiteX277" fmla="*/ 70533 w 116614"/>
              <a:gd name="connsiteY277" fmla="*/ 8420 h 174345"/>
              <a:gd name="connsiteX278" fmla="*/ 70209 w 116614"/>
              <a:gd name="connsiteY278" fmla="*/ 5496 h 174345"/>
              <a:gd name="connsiteX279" fmla="*/ 72762 w 116614"/>
              <a:gd name="connsiteY279" fmla="*/ 5115 h 174345"/>
              <a:gd name="connsiteX280" fmla="*/ 73752 w 116614"/>
              <a:gd name="connsiteY280" fmla="*/ 5696 h 174345"/>
              <a:gd name="connsiteX281" fmla="*/ 74190 w 116614"/>
              <a:gd name="connsiteY281" fmla="*/ 7772 h 174345"/>
              <a:gd name="connsiteX282" fmla="*/ 75352 w 116614"/>
              <a:gd name="connsiteY282" fmla="*/ 9097 h 174345"/>
              <a:gd name="connsiteX283" fmla="*/ 75714 w 116614"/>
              <a:gd name="connsiteY283" fmla="*/ 11392 h 174345"/>
              <a:gd name="connsiteX284" fmla="*/ 74933 w 116614"/>
              <a:gd name="connsiteY284" fmla="*/ 13164 h 174345"/>
              <a:gd name="connsiteX285" fmla="*/ 73628 w 116614"/>
              <a:gd name="connsiteY285" fmla="*/ 14526 h 174345"/>
              <a:gd name="connsiteX286" fmla="*/ 74819 w 116614"/>
              <a:gd name="connsiteY286" fmla="*/ 15916 h 174345"/>
              <a:gd name="connsiteX287" fmla="*/ 72981 w 116614"/>
              <a:gd name="connsiteY287" fmla="*/ 18440 h 174345"/>
              <a:gd name="connsiteX288" fmla="*/ 74962 w 116614"/>
              <a:gd name="connsiteY288" fmla="*/ 17364 h 174345"/>
              <a:gd name="connsiteX289" fmla="*/ 77791 w 116614"/>
              <a:gd name="connsiteY289" fmla="*/ 14897 h 174345"/>
              <a:gd name="connsiteX290" fmla="*/ 77638 w 116614"/>
              <a:gd name="connsiteY290" fmla="*/ 12887 h 174345"/>
              <a:gd name="connsiteX291" fmla="*/ 77162 w 116614"/>
              <a:gd name="connsiteY291" fmla="*/ 10344 h 174345"/>
              <a:gd name="connsiteX292" fmla="*/ 76372 w 116614"/>
              <a:gd name="connsiteY292" fmla="*/ 8049 h 174345"/>
              <a:gd name="connsiteX293" fmla="*/ 76733 w 116614"/>
              <a:gd name="connsiteY293" fmla="*/ 5515 h 174345"/>
              <a:gd name="connsiteX294" fmla="*/ 78324 w 116614"/>
              <a:gd name="connsiteY294" fmla="*/ 3934 h 174345"/>
              <a:gd name="connsiteX295" fmla="*/ 82506 w 116614"/>
              <a:gd name="connsiteY295" fmla="*/ 3134 h 174345"/>
              <a:gd name="connsiteX296" fmla="*/ 80791 w 116614"/>
              <a:gd name="connsiteY296" fmla="*/ 257 h 174345"/>
              <a:gd name="connsiteX297" fmla="*/ 82315 w 116614"/>
              <a:gd name="connsiteY297" fmla="*/ 0 h 174345"/>
              <a:gd name="connsiteX298" fmla="*/ 83972 w 116614"/>
              <a:gd name="connsiteY298" fmla="*/ 600 h 174345"/>
              <a:gd name="connsiteX299" fmla="*/ 86411 w 116614"/>
              <a:gd name="connsiteY299" fmla="*/ 2838 h 174345"/>
              <a:gd name="connsiteX300" fmla="*/ 88954 w 116614"/>
              <a:gd name="connsiteY300" fmla="*/ 4601 h 174345"/>
              <a:gd name="connsiteX301" fmla="*/ 91583 w 116614"/>
              <a:gd name="connsiteY301" fmla="*/ 5991 h 174345"/>
              <a:gd name="connsiteX302" fmla="*/ 89049 w 116614"/>
              <a:gd name="connsiteY302" fmla="*/ 8773 h 174345"/>
              <a:gd name="connsiteX303" fmla="*/ 85935 w 116614"/>
              <a:gd name="connsiteY303" fmla="*/ 10706 h 174345"/>
              <a:gd name="connsiteX304" fmla="*/ 84744 w 116614"/>
              <a:gd name="connsiteY304" fmla="*/ 12811 h 174345"/>
              <a:gd name="connsiteX305" fmla="*/ 11782 w 116614"/>
              <a:gd name="connsiteY305" fmla="*/ 66961 h 174345"/>
              <a:gd name="connsiteX306" fmla="*/ 11668 w 116614"/>
              <a:gd name="connsiteY306" fmla="*/ 68256 h 174345"/>
              <a:gd name="connsiteX307" fmla="*/ 9687 w 116614"/>
              <a:gd name="connsiteY307" fmla="*/ 66627 h 174345"/>
              <a:gd name="connsiteX308" fmla="*/ 8725 w 116614"/>
              <a:gd name="connsiteY308" fmla="*/ 64846 h 174345"/>
              <a:gd name="connsiteX309" fmla="*/ 3296 w 116614"/>
              <a:gd name="connsiteY309" fmla="*/ 64037 h 174345"/>
              <a:gd name="connsiteX310" fmla="*/ 5553 w 116614"/>
              <a:gd name="connsiteY310" fmla="*/ 62256 h 174345"/>
              <a:gd name="connsiteX311" fmla="*/ 6658 w 116614"/>
              <a:gd name="connsiteY311" fmla="*/ 62779 h 174345"/>
              <a:gd name="connsiteX312" fmla="*/ 10497 w 116614"/>
              <a:gd name="connsiteY312" fmla="*/ 62855 h 174345"/>
              <a:gd name="connsiteX313" fmla="*/ 11573 w 116614"/>
              <a:gd name="connsiteY313" fmla="*/ 63598 h 174345"/>
              <a:gd name="connsiteX314" fmla="*/ 11782 w 116614"/>
              <a:gd name="connsiteY314" fmla="*/ 66961 h 174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116614" h="174345">
                <a:moveTo>
                  <a:pt x="84744" y="12811"/>
                </a:moveTo>
                <a:lnTo>
                  <a:pt x="80515" y="15802"/>
                </a:lnTo>
                <a:lnTo>
                  <a:pt x="79858" y="16936"/>
                </a:lnTo>
                <a:lnTo>
                  <a:pt x="78667" y="21498"/>
                </a:lnTo>
                <a:lnTo>
                  <a:pt x="78524" y="22793"/>
                </a:lnTo>
                <a:lnTo>
                  <a:pt x="77162" y="25184"/>
                </a:lnTo>
                <a:lnTo>
                  <a:pt x="75876" y="27842"/>
                </a:lnTo>
                <a:lnTo>
                  <a:pt x="74381" y="28870"/>
                </a:lnTo>
                <a:lnTo>
                  <a:pt x="72152" y="29689"/>
                </a:lnTo>
                <a:lnTo>
                  <a:pt x="70885" y="30499"/>
                </a:lnTo>
                <a:lnTo>
                  <a:pt x="69285" y="30089"/>
                </a:lnTo>
                <a:lnTo>
                  <a:pt x="67266" y="30156"/>
                </a:lnTo>
                <a:lnTo>
                  <a:pt x="66256" y="31061"/>
                </a:lnTo>
                <a:lnTo>
                  <a:pt x="66304" y="31756"/>
                </a:lnTo>
                <a:lnTo>
                  <a:pt x="66904" y="32547"/>
                </a:lnTo>
                <a:lnTo>
                  <a:pt x="68675" y="33766"/>
                </a:lnTo>
                <a:lnTo>
                  <a:pt x="70647" y="34862"/>
                </a:lnTo>
                <a:lnTo>
                  <a:pt x="70428" y="35824"/>
                </a:lnTo>
                <a:lnTo>
                  <a:pt x="69371" y="36909"/>
                </a:lnTo>
                <a:lnTo>
                  <a:pt x="62675" y="39614"/>
                </a:lnTo>
                <a:lnTo>
                  <a:pt x="60684" y="41243"/>
                </a:lnTo>
                <a:lnTo>
                  <a:pt x="59988" y="42320"/>
                </a:lnTo>
                <a:lnTo>
                  <a:pt x="60703" y="44120"/>
                </a:lnTo>
                <a:lnTo>
                  <a:pt x="66047" y="49502"/>
                </a:lnTo>
                <a:lnTo>
                  <a:pt x="66951" y="50092"/>
                </a:lnTo>
                <a:lnTo>
                  <a:pt x="67742" y="53226"/>
                </a:lnTo>
                <a:lnTo>
                  <a:pt x="72457" y="54531"/>
                </a:lnTo>
                <a:lnTo>
                  <a:pt x="74390" y="56483"/>
                </a:lnTo>
                <a:lnTo>
                  <a:pt x="76048" y="56950"/>
                </a:lnTo>
                <a:lnTo>
                  <a:pt x="79658" y="56779"/>
                </a:lnTo>
                <a:lnTo>
                  <a:pt x="81106" y="57512"/>
                </a:lnTo>
                <a:lnTo>
                  <a:pt x="81925" y="56950"/>
                </a:lnTo>
                <a:lnTo>
                  <a:pt x="82401" y="55921"/>
                </a:lnTo>
                <a:lnTo>
                  <a:pt x="85439" y="53273"/>
                </a:lnTo>
                <a:lnTo>
                  <a:pt x="86439" y="52111"/>
                </a:lnTo>
                <a:lnTo>
                  <a:pt x="85840" y="50502"/>
                </a:lnTo>
                <a:lnTo>
                  <a:pt x="85192" y="49273"/>
                </a:lnTo>
                <a:lnTo>
                  <a:pt x="87039" y="46825"/>
                </a:lnTo>
                <a:lnTo>
                  <a:pt x="89278" y="44406"/>
                </a:lnTo>
                <a:lnTo>
                  <a:pt x="90402" y="44482"/>
                </a:lnTo>
                <a:lnTo>
                  <a:pt x="92316" y="45968"/>
                </a:lnTo>
                <a:lnTo>
                  <a:pt x="93897" y="48035"/>
                </a:lnTo>
                <a:lnTo>
                  <a:pt x="94107" y="49635"/>
                </a:lnTo>
                <a:lnTo>
                  <a:pt x="94402" y="50797"/>
                </a:lnTo>
                <a:lnTo>
                  <a:pt x="95898" y="53273"/>
                </a:lnTo>
                <a:lnTo>
                  <a:pt x="96860" y="54131"/>
                </a:lnTo>
                <a:lnTo>
                  <a:pt x="99451" y="54626"/>
                </a:lnTo>
                <a:lnTo>
                  <a:pt x="100060" y="55597"/>
                </a:lnTo>
                <a:lnTo>
                  <a:pt x="99594" y="59179"/>
                </a:lnTo>
                <a:lnTo>
                  <a:pt x="99984" y="60370"/>
                </a:lnTo>
                <a:lnTo>
                  <a:pt x="102699" y="60427"/>
                </a:lnTo>
                <a:lnTo>
                  <a:pt x="105585" y="60141"/>
                </a:lnTo>
                <a:lnTo>
                  <a:pt x="106594" y="60274"/>
                </a:lnTo>
                <a:lnTo>
                  <a:pt x="107633" y="59522"/>
                </a:lnTo>
                <a:lnTo>
                  <a:pt x="109233" y="58712"/>
                </a:lnTo>
                <a:lnTo>
                  <a:pt x="111528" y="58988"/>
                </a:lnTo>
                <a:lnTo>
                  <a:pt x="112652" y="60588"/>
                </a:lnTo>
                <a:lnTo>
                  <a:pt x="113157" y="62236"/>
                </a:lnTo>
                <a:lnTo>
                  <a:pt x="111185" y="62855"/>
                </a:lnTo>
                <a:lnTo>
                  <a:pt x="109128" y="62522"/>
                </a:lnTo>
                <a:lnTo>
                  <a:pt x="108128" y="63598"/>
                </a:lnTo>
                <a:lnTo>
                  <a:pt x="108061" y="65675"/>
                </a:lnTo>
                <a:lnTo>
                  <a:pt x="108756" y="68351"/>
                </a:lnTo>
                <a:lnTo>
                  <a:pt x="110138" y="70247"/>
                </a:lnTo>
                <a:lnTo>
                  <a:pt x="111233" y="74514"/>
                </a:lnTo>
                <a:lnTo>
                  <a:pt x="112148" y="79238"/>
                </a:lnTo>
                <a:lnTo>
                  <a:pt x="113557" y="82087"/>
                </a:lnTo>
                <a:lnTo>
                  <a:pt x="113852" y="85611"/>
                </a:lnTo>
                <a:lnTo>
                  <a:pt x="113643" y="87344"/>
                </a:lnTo>
                <a:lnTo>
                  <a:pt x="113900" y="90459"/>
                </a:lnTo>
                <a:lnTo>
                  <a:pt x="113300" y="91554"/>
                </a:lnTo>
                <a:lnTo>
                  <a:pt x="113748" y="94469"/>
                </a:lnTo>
                <a:lnTo>
                  <a:pt x="115414" y="100479"/>
                </a:lnTo>
                <a:lnTo>
                  <a:pt x="116148" y="103822"/>
                </a:lnTo>
                <a:lnTo>
                  <a:pt x="116615" y="111100"/>
                </a:lnTo>
                <a:lnTo>
                  <a:pt x="115434" y="113814"/>
                </a:lnTo>
                <a:lnTo>
                  <a:pt x="113852" y="116396"/>
                </a:lnTo>
                <a:lnTo>
                  <a:pt x="112814" y="119444"/>
                </a:lnTo>
                <a:lnTo>
                  <a:pt x="112024" y="122730"/>
                </a:lnTo>
                <a:lnTo>
                  <a:pt x="111538" y="128016"/>
                </a:lnTo>
                <a:lnTo>
                  <a:pt x="108109" y="134188"/>
                </a:lnTo>
                <a:lnTo>
                  <a:pt x="106652" y="135722"/>
                </a:lnTo>
                <a:lnTo>
                  <a:pt x="104956" y="136665"/>
                </a:lnTo>
                <a:lnTo>
                  <a:pt x="108652" y="140970"/>
                </a:lnTo>
                <a:lnTo>
                  <a:pt x="105632" y="142885"/>
                </a:lnTo>
                <a:lnTo>
                  <a:pt x="102346" y="143485"/>
                </a:lnTo>
                <a:lnTo>
                  <a:pt x="98708" y="142408"/>
                </a:lnTo>
                <a:lnTo>
                  <a:pt x="96441" y="142542"/>
                </a:lnTo>
                <a:lnTo>
                  <a:pt x="94364" y="143932"/>
                </a:lnTo>
                <a:lnTo>
                  <a:pt x="93555" y="144771"/>
                </a:lnTo>
                <a:lnTo>
                  <a:pt x="92898" y="144371"/>
                </a:lnTo>
                <a:lnTo>
                  <a:pt x="91535" y="140846"/>
                </a:lnTo>
                <a:lnTo>
                  <a:pt x="90535" y="144485"/>
                </a:lnTo>
                <a:lnTo>
                  <a:pt x="88440" y="145647"/>
                </a:lnTo>
                <a:lnTo>
                  <a:pt x="84849" y="145399"/>
                </a:lnTo>
                <a:lnTo>
                  <a:pt x="78848" y="146371"/>
                </a:lnTo>
                <a:lnTo>
                  <a:pt x="76533" y="147399"/>
                </a:lnTo>
                <a:lnTo>
                  <a:pt x="75572" y="149019"/>
                </a:lnTo>
                <a:lnTo>
                  <a:pt x="74857" y="150886"/>
                </a:lnTo>
                <a:lnTo>
                  <a:pt x="73914" y="151981"/>
                </a:lnTo>
                <a:lnTo>
                  <a:pt x="72857" y="152562"/>
                </a:lnTo>
                <a:lnTo>
                  <a:pt x="68218" y="153934"/>
                </a:lnTo>
                <a:lnTo>
                  <a:pt x="67304" y="154486"/>
                </a:lnTo>
                <a:lnTo>
                  <a:pt x="65151" y="157486"/>
                </a:lnTo>
                <a:lnTo>
                  <a:pt x="62341" y="159220"/>
                </a:lnTo>
                <a:lnTo>
                  <a:pt x="60008" y="159744"/>
                </a:lnTo>
                <a:lnTo>
                  <a:pt x="57941" y="158001"/>
                </a:lnTo>
                <a:lnTo>
                  <a:pt x="57093" y="156953"/>
                </a:lnTo>
                <a:lnTo>
                  <a:pt x="56131" y="156420"/>
                </a:lnTo>
                <a:lnTo>
                  <a:pt x="52950" y="156505"/>
                </a:lnTo>
                <a:lnTo>
                  <a:pt x="53950" y="157048"/>
                </a:lnTo>
                <a:lnTo>
                  <a:pt x="54598" y="158277"/>
                </a:lnTo>
                <a:lnTo>
                  <a:pt x="54912" y="160639"/>
                </a:lnTo>
                <a:lnTo>
                  <a:pt x="54550" y="162954"/>
                </a:lnTo>
                <a:lnTo>
                  <a:pt x="52978" y="164125"/>
                </a:lnTo>
                <a:lnTo>
                  <a:pt x="51111" y="164344"/>
                </a:lnTo>
                <a:lnTo>
                  <a:pt x="48158" y="166735"/>
                </a:lnTo>
                <a:lnTo>
                  <a:pt x="44253" y="167383"/>
                </a:lnTo>
                <a:lnTo>
                  <a:pt x="42139" y="169583"/>
                </a:lnTo>
                <a:lnTo>
                  <a:pt x="29223" y="173298"/>
                </a:lnTo>
                <a:lnTo>
                  <a:pt x="28489" y="173336"/>
                </a:lnTo>
                <a:lnTo>
                  <a:pt x="26708" y="172393"/>
                </a:lnTo>
                <a:lnTo>
                  <a:pt x="24775" y="171974"/>
                </a:lnTo>
                <a:lnTo>
                  <a:pt x="22851" y="172269"/>
                </a:lnTo>
                <a:lnTo>
                  <a:pt x="17441" y="174346"/>
                </a:lnTo>
                <a:lnTo>
                  <a:pt x="14821" y="173936"/>
                </a:lnTo>
                <a:lnTo>
                  <a:pt x="18164" y="168773"/>
                </a:lnTo>
                <a:lnTo>
                  <a:pt x="22651" y="166164"/>
                </a:lnTo>
                <a:lnTo>
                  <a:pt x="23117" y="165449"/>
                </a:lnTo>
                <a:lnTo>
                  <a:pt x="21650" y="165097"/>
                </a:lnTo>
                <a:lnTo>
                  <a:pt x="13116" y="166907"/>
                </a:lnTo>
                <a:lnTo>
                  <a:pt x="10154" y="168450"/>
                </a:lnTo>
                <a:lnTo>
                  <a:pt x="7191" y="168897"/>
                </a:lnTo>
                <a:lnTo>
                  <a:pt x="8563" y="166535"/>
                </a:lnTo>
                <a:lnTo>
                  <a:pt x="12383" y="163306"/>
                </a:lnTo>
                <a:lnTo>
                  <a:pt x="14431" y="161782"/>
                </a:lnTo>
                <a:lnTo>
                  <a:pt x="15678" y="161173"/>
                </a:lnTo>
                <a:lnTo>
                  <a:pt x="17107" y="159268"/>
                </a:lnTo>
                <a:lnTo>
                  <a:pt x="21136" y="157106"/>
                </a:lnTo>
                <a:lnTo>
                  <a:pt x="8163" y="161563"/>
                </a:lnTo>
                <a:lnTo>
                  <a:pt x="4753" y="161020"/>
                </a:lnTo>
                <a:lnTo>
                  <a:pt x="3953" y="159782"/>
                </a:lnTo>
                <a:lnTo>
                  <a:pt x="1305" y="160372"/>
                </a:lnTo>
                <a:lnTo>
                  <a:pt x="295" y="157353"/>
                </a:lnTo>
                <a:lnTo>
                  <a:pt x="4229" y="152791"/>
                </a:lnTo>
                <a:lnTo>
                  <a:pt x="6525" y="150819"/>
                </a:lnTo>
                <a:lnTo>
                  <a:pt x="9249" y="149752"/>
                </a:lnTo>
                <a:lnTo>
                  <a:pt x="11868" y="148219"/>
                </a:lnTo>
                <a:lnTo>
                  <a:pt x="12840" y="146352"/>
                </a:lnTo>
                <a:lnTo>
                  <a:pt x="11611" y="145752"/>
                </a:lnTo>
                <a:lnTo>
                  <a:pt x="3763" y="146228"/>
                </a:lnTo>
                <a:lnTo>
                  <a:pt x="0" y="145828"/>
                </a:lnTo>
                <a:lnTo>
                  <a:pt x="200" y="144342"/>
                </a:lnTo>
                <a:lnTo>
                  <a:pt x="896" y="142694"/>
                </a:lnTo>
                <a:lnTo>
                  <a:pt x="4791" y="139875"/>
                </a:lnTo>
                <a:lnTo>
                  <a:pt x="6906" y="139427"/>
                </a:lnTo>
                <a:lnTo>
                  <a:pt x="8782" y="139694"/>
                </a:lnTo>
                <a:lnTo>
                  <a:pt x="10611" y="140418"/>
                </a:lnTo>
                <a:lnTo>
                  <a:pt x="12106" y="141361"/>
                </a:lnTo>
                <a:lnTo>
                  <a:pt x="16526" y="140818"/>
                </a:lnTo>
                <a:lnTo>
                  <a:pt x="14678" y="139017"/>
                </a:lnTo>
                <a:lnTo>
                  <a:pt x="14354" y="135350"/>
                </a:lnTo>
                <a:lnTo>
                  <a:pt x="12945" y="134121"/>
                </a:lnTo>
                <a:lnTo>
                  <a:pt x="14745" y="132417"/>
                </a:lnTo>
                <a:lnTo>
                  <a:pt x="16812" y="131388"/>
                </a:lnTo>
                <a:lnTo>
                  <a:pt x="20260" y="127854"/>
                </a:lnTo>
                <a:lnTo>
                  <a:pt x="21489" y="127311"/>
                </a:lnTo>
                <a:lnTo>
                  <a:pt x="28308" y="126454"/>
                </a:lnTo>
                <a:lnTo>
                  <a:pt x="35662" y="124596"/>
                </a:lnTo>
                <a:lnTo>
                  <a:pt x="42948" y="122025"/>
                </a:lnTo>
                <a:lnTo>
                  <a:pt x="39205" y="120587"/>
                </a:lnTo>
                <a:lnTo>
                  <a:pt x="37414" y="118681"/>
                </a:lnTo>
                <a:lnTo>
                  <a:pt x="34538" y="122520"/>
                </a:lnTo>
                <a:lnTo>
                  <a:pt x="32461" y="123987"/>
                </a:lnTo>
                <a:lnTo>
                  <a:pt x="26613" y="124778"/>
                </a:lnTo>
                <a:lnTo>
                  <a:pt x="24765" y="124349"/>
                </a:lnTo>
                <a:lnTo>
                  <a:pt x="22155" y="123158"/>
                </a:lnTo>
                <a:lnTo>
                  <a:pt x="21346" y="123606"/>
                </a:lnTo>
                <a:lnTo>
                  <a:pt x="20593" y="124520"/>
                </a:lnTo>
                <a:lnTo>
                  <a:pt x="16716" y="126397"/>
                </a:lnTo>
                <a:lnTo>
                  <a:pt x="12649" y="126845"/>
                </a:lnTo>
                <a:lnTo>
                  <a:pt x="17383" y="123397"/>
                </a:lnTo>
                <a:lnTo>
                  <a:pt x="23394" y="117538"/>
                </a:lnTo>
                <a:lnTo>
                  <a:pt x="24727" y="115691"/>
                </a:lnTo>
                <a:lnTo>
                  <a:pt x="26632" y="112462"/>
                </a:lnTo>
                <a:lnTo>
                  <a:pt x="26041" y="111023"/>
                </a:lnTo>
                <a:lnTo>
                  <a:pt x="24803" y="110204"/>
                </a:lnTo>
                <a:lnTo>
                  <a:pt x="29156" y="103537"/>
                </a:lnTo>
                <a:lnTo>
                  <a:pt x="30690" y="102327"/>
                </a:lnTo>
                <a:lnTo>
                  <a:pt x="33471" y="102127"/>
                </a:lnTo>
                <a:lnTo>
                  <a:pt x="35519" y="101070"/>
                </a:lnTo>
                <a:lnTo>
                  <a:pt x="36424" y="101070"/>
                </a:lnTo>
                <a:lnTo>
                  <a:pt x="37233" y="100670"/>
                </a:lnTo>
                <a:lnTo>
                  <a:pt x="39024" y="98670"/>
                </a:lnTo>
                <a:lnTo>
                  <a:pt x="36262" y="97393"/>
                </a:lnTo>
                <a:lnTo>
                  <a:pt x="33404" y="96736"/>
                </a:lnTo>
                <a:lnTo>
                  <a:pt x="24575" y="97431"/>
                </a:lnTo>
                <a:lnTo>
                  <a:pt x="23413" y="97279"/>
                </a:lnTo>
                <a:lnTo>
                  <a:pt x="22317" y="96660"/>
                </a:lnTo>
                <a:lnTo>
                  <a:pt x="21603" y="95774"/>
                </a:lnTo>
                <a:lnTo>
                  <a:pt x="21069" y="93497"/>
                </a:lnTo>
                <a:lnTo>
                  <a:pt x="20422" y="92983"/>
                </a:lnTo>
                <a:lnTo>
                  <a:pt x="18431" y="92983"/>
                </a:lnTo>
                <a:lnTo>
                  <a:pt x="16459" y="93678"/>
                </a:lnTo>
                <a:lnTo>
                  <a:pt x="15088" y="93612"/>
                </a:lnTo>
                <a:lnTo>
                  <a:pt x="13745" y="92612"/>
                </a:lnTo>
                <a:lnTo>
                  <a:pt x="15897" y="90278"/>
                </a:lnTo>
                <a:lnTo>
                  <a:pt x="13126" y="89726"/>
                </a:lnTo>
                <a:lnTo>
                  <a:pt x="10325" y="90183"/>
                </a:lnTo>
                <a:lnTo>
                  <a:pt x="7992" y="89468"/>
                </a:lnTo>
                <a:lnTo>
                  <a:pt x="7925" y="88002"/>
                </a:lnTo>
                <a:lnTo>
                  <a:pt x="8982" y="86535"/>
                </a:lnTo>
                <a:lnTo>
                  <a:pt x="7591" y="85144"/>
                </a:lnTo>
                <a:lnTo>
                  <a:pt x="7306" y="83382"/>
                </a:lnTo>
                <a:lnTo>
                  <a:pt x="8782" y="82515"/>
                </a:lnTo>
                <a:lnTo>
                  <a:pt x="10392" y="82801"/>
                </a:lnTo>
                <a:lnTo>
                  <a:pt x="13678" y="81496"/>
                </a:lnTo>
                <a:lnTo>
                  <a:pt x="17897" y="80867"/>
                </a:lnTo>
                <a:lnTo>
                  <a:pt x="14278" y="79581"/>
                </a:lnTo>
                <a:lnTo>
                  <a:pt x="12840" y="78477"/>
                </a:lnTo>
                <a:lnTo>
                  <a:pt x="12773" y="76791"/>
                </a:lnTo>
                <a:lnTo>
                  <a:pt x="13059" y="75343"/>
                </a:lnTo>
                <a:lnTo>
                  <a:pt x="17240" y="72895"/>
                </a:lnTo>
                <a:lnTo>
                  <a:pt x="21698" y="71819"/>
                </a:lnTo>
                <a:lnTo>
                  <a:pt x="21365" y="70209"/>
                </a:lnTo>
                <a:lnTo>
                  <a:pt x="21679" y="68456"/>
                </a:lnTo>
                <a:lnTo>
                  <a:pt x="17174" y="67951"/>
                </a:lnTo>
                <a:lnTo>
                  <a:pt x="12725" y="69180"/>
                </a:lnTo>
                <a:lnTo>
                  <a:pt x="13202" y="65837"/>
                </a:lnTo>
                <a:lnTo>
                  <a:pt x="14269" y="62808"/>
                </a:lnTo>
                <a:lnTo>
                  <a:pt x="14478" y="60817"/>
                </a:lnTo>
                <a:lnTo>
                  <a:pt x="14269" y="58674"/>
                </a:lnTo>
                <a:lnTo>
                  <a:pt x="12183" y="59589"/>
                </a:lnTo>
                <a:lnTo>
                  <a:pt x="11944" y="56569"/>
                </a:lnTo>
                <a:lnTo>
                  <a:pt x="11049" y="54502"/>
                </a:lnTo>
                <a:lnTo>
                  <a:pt x="7954" y="55931"/>
                </a:lnTo>
                <a:lnTo>
                  <a:pt x="8030" y="53188"/>
                </a:lnTo>
                <a:lnTo>
                  <a:pt x="8925" y="51273"/>
                </a:lnTo>
                <a:lnTo>
                  <a:pt x="10535" y="50445"/>
                </a:lnTo>
                <a:lnTo>
                  <a:pt x="12135" y="50806"/>
                </a:lnTo>
                <a:lnTo>
                  <a:pt x="15116" y="50778"/>
                </a:lnTo>
                <a:lnTo>
                  <a:pt x="17993" y="49330"/>
                </a:lnTo>
                <a:lnTo>
                  <a:pt x="22136" y="48959"/>
                </a:lnTo>
                <a:lnTo>
                  <a:pt x="28728" y="49406"/>
                </a:lnTo>
                <a:lnTo>
                  <a:pt x="33261" y="53473"/>
                </a:lnTo>
                <a:lnTo>
                  <a:pt x="34433" y="52749"/>
                </a:lnTo>
                <a:lnTo>
                  <a:pt x="36243" y="50178"/>
                </a:lnTo>
                <a:lnTo>
                  <a:pt x="37090" y="49892"/>
                </a:lnTo>
                <a:lnTo>
                  <a:pt x="43929" y="51016"/>
                </a:lnTo>
                <a:lnTo>
                  <a:pt x="48168" y="52492"/>
                </a:lnTo>
                <a:lnTo>
                  <a:pt x="49302" y="52035"/>
                </a:lnTo>
                <a:lnTo>
                  <a:pt x="48692" y="49187"/>
                </a:lnTo>
                <a:lnTo>
                  <a:pt x="47235" y="47206"/>
                </a:lnTo>
                <a:lnTo>
                  <a:pt x="49063" y="44615"/>
                </a:lnTo>
                <a:lnTo>
                  <a:pt x="51292" y="42853"/>
                </a:lnTo>
                <a:lnTo>
                  <a:pt x="52788" y="41977"/>
                </a:lnTo>
                <a:lnTo>
                  <a:pt x="56226" y="40881"/>
                </a:lnTo>
                <a:lnTo>
                  <a:pt x="57731" y="39853"/>
                </a:lnTo>
                <a:lnTo>
                  <a:pt x="58731" y="36500"/>
                </a:lnTo>
                <a:lnTo>
                  <a:pt x="60322" y="33709"/>
                </a:lnTo>
                <a:lnTo>
                  <a:pt x="51683" y="35157"/>
                </a:lnTo>
                <a:lnTo>
                  <a:pt x="43463" y="31842"/>
                </a:lnTo>
                <a:lnTo>
                  <a:pt x="44768" y="29499"/>
                </a:lnTo>
                <a:lnTo>
                  <a:pt x="46501" y="28165"/>
                </a:lnTo>
                <a:lnTo>
                  <a:pt x="49492" y="27146"/>
                </a:lnTo>
                <a:lnTo>
                  <a:pt x="49778" y="25918"/>
                </a:lnTo>
                <a:lnTo>
                  <a:pt x="51292" y="24898"/>
                </a:lnTo>
                <a:lnTo>
                  <a:pt x="53797" y="22212"/>
                </a:lnTo>
                <a:lnTo>
                  <a:pt x="52874" y="18698"/>
                </a:lnTo>
                <a:lnTo>
                  <a:pt x="53369" y="16126"/>
                </a:lnTo>
                <a:lnTo>
                  <a:pt x="55169" y="14449"/>
                </a:lnTo>
                <a:lnTo>
                  <a:pt x="55731" y="12040"/>
                </a:lnTo>
                <a:lnTo>
                  <a:pt x="56531" y="10258"/>
                </a:lnTo>
                <a:lnTo>
                  <a:pt x="60188" y="9620"/>
                </a:lnTo>
                <a:lnTo>
                  <a:pt x="63703" y="7972"/>
                </a:lnTo>
                <a:lnTo>
                  <a:pt x="64970" y="8134"/>
                </a:lnTo>
                <a:lnTo>
                  <a:pt x="69133" y="7753"/>
                </a:lnTo>
                <a:lnTo>
                  <a:pt x="70533" y="8420"/>
                </a:lnTo>
                <a:lnTo>
                  <a:pt x="70209" y="5496"/>
                </a:lnTo>
                <a:lnTo>
                  <a:pt x="72762" y="5115"/>
                </a:lnTo>
                <a:lnTo>
                  <a:pt x="73752" y="5696"/>
                </a:lnTo>
                <a:lnTo>
                  <a:pt x="74190" y="7772"/>
                </a:lnTo>
                <a:lnTo>
                  <a:pt x="75352" y="9097"/>
                </a:lnTo>
                <a:lnTo>
                  <a:pt x="75714" y="11392"/>
                </a:lnTo>
                <a:lnTo>
                  <a:pt x="74933" y="13164"/>
                </a:lnTo>
                <a:lnTo>
                  <a:pt x="73628" y="14526"/>
                </a:lnTo>
                <a:lnTo>
                  <a:pt x="74819" y="15916"/>
                </a:lnTo>
                <a:lnTo>
                  <a:pt x="72981" y="18440"/>
                </a:lnTo>
                <a:lnTo>
                  <a:pt x="74962" y="17364"/>
                </a:lnTo>
                <a:lnTo>
                  <a:pt x="77791" y="14897"/>
                </a:lnTo>
                <a:lnTo>
                  <a:pt x="77638" y="12887"/>
                </a:lnTo>
                <a:lnTo>
                  <a:pt x="77162" y="10344"/>
                </a:lnTo>
                <a:lnTo>
                  <a:pt x="76372" y="8049"/>
                </a:lnTo>
                <a:lnTo>
                  <a:pt x="76733" y="5515"/>
                </a:lnTo>
                <a:lnTo>
                  <a:pt x="78324" y="3934"/>
                </a:lnTo>
                <a:lnTo>
                  <a:pt x="82506" y="3134"/>
                </a:lnTo>
                <a:lnTo>
                  <a:pt x="80791" y="257"/>
                </a:lnTo>
                <a:lnTo>
                  <a:pt x="82315" y="0"/>
                </a:lnTo>
                <a:lnTo>
                  <a:pt x="83972" y="600"/>
                </a:lnTo>
                <a:lnTo>
                  <a:pt x="86411" y="2838"/>
                </a:lnTo>
                <a:lnTo>
                  <a:pt x="88954" y="4601"/>
                </a:lnTo>
                <a:lnTo>
                  <a:pt x="91583" y="5991"/>
                </a:lnTo>
                <a:lnTo>
                  <a:pt x="89049" y="8773"/>
                </a:lnTo>
                <a:lnTo>
                  <a:pt x="85935" y="10706"/>
                </a:lnTo>
                <a:lnTo>
                  <a:pt x="84744" y="12811"/>
                </a:lnTo>
                <a:close/>
                <a:moveTo>
                  <a:pt x="11782" y="66961"/>
                </a:moveTo>
                <a:lnTo>
                  <a:pt x="11668" y="68256"/>
                </a:lnTo>
                <a:lnTo>
                  <a:pt x="9687" y="66627"/>
                </a:lnTo>
                <a:lnTo>
                  <a:pt x="8725" y="64846"/>
                </a:lnTo>
                <a:lnTo>
                  <a:pt x="3296" y="64037"/>
                </a:lnTo>
                <a:lnTo>
                  <a:pt x="5553" y="62256"/>
                </a:lnTo>
                <a:lnTo>
                  <a:pt x="6658" y="62779"/>
                </a:lnTo>
                <a:lnTo>
                  <a:pt x="10497" y="62855"/>
                </a:lnTo>
                <a:lnTo>
                  <a:pt x="11573" y="63598"/>
                </a:lnTo>
                <a:lnTo>
                  <a:pt x="11782" y="6696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321CBAF0-38A1-2088-9F44-2E321DF8E239}"/>
              </a:ext>
            </a:extLst>
          </p:cNvPr>
          <p:cNvSpPr/>
          <p:nvPr/>
        </p:nvSpPr>
        <p:spPr>
          <a:xfrm>
            <a:off x="6724695" y="3722954"/>
            <a:ext cx="44586" cy="123367"/>
          </a:xfrm>
          <a:custGeom>
            <a:avLst/>
            <a:gdLst>
              <a:gd name="connsiteX0" fmla="*/ 41214 w 44586"/>
              <a:gd name="connsiteY0" fmla="*/ 22136 h 123367"/>
              <a:gd name="connsiteX1" fmla="*/ 39805 w 44586"/>
              <a:gd name="connsiteY1" fmla="*/ 22327 h 123367"/>
              <a:gd name="connsiteX2" fmla="*/ 36509 w 44586"/>
              <a:gd name="connsiteY2" fmla="*/ 23803 h 123367"/>
              <a:gd name="connsiteX3" fmla="*/ 36062 w 44586"/>
              <a:gd name="connsiteY3" fmla="*/ 24251 h 123367"/>
              <a:gd name="connsiteX4" fmla="*/ 35480 w 44586"/>
              <a:gd name="connsiteY4" fmla="*/ 25108 h 123367"/>
              <a:gd name="connsiteX5" fmla="*/ 35376 w 44586"/>
              <a:gd name="connsiteY5" fmla="*/ 25765 h 123367"/>
              <a:gd name="connsiteX6" fmla="*/ 34909 w 44586"/>
              <a:gd name="connsiteY6" fmla="*/ 32852 h 123367"/>
              <a:gd name="connsiteX7" fmla="*/ 33118 w 44586"/>
              <a:gd name="connsiteY7" fmla="*/ 32652 h 123367"/>
              <a:gd name="connsiteX8" fmla="*/ 30937 w 44586"/>
              <a:gd name="connsiteY8" fmla="*/ 31109 h 123367"/>
              <a:gd name="connsiteX9" fmla="*/ 30509 w 44586"/>
              <a:gd name="connsiteY9" fmla="*/ 29775 h 123367"/>
              <a:gd name="connsiteX10" fmla="*/ 29851 w 44586"/>
              <a:gd name="connsiteY10" fmla="*/ 29318 h 123367"/>
              <a:gd name="connsiteX11" fmla="*/ 28289 w 44586"/>
              <a:gd name="connsiteY11" fmla="*/ 29146 h 123367"/>
              <a:gd name="connsiteX12" fmla="*/ 25336 w 44586"/>
              <a:gd name="connsiteY12" fmla="*/ 28470 h 123367"/>
              <a:gd name="connsiteX13" fmla="*/ 21907 w 44586"/>
              <a:gd name="connsiteY13" fmla="*/ 30804 h 123367"/>
              <a:gd name="connsiteX14" fmla="*/ 20450 w 44586"/>
              <a:gd name="connsiteY14" fmla="*/ 34652 h 123367"/>
              <a:gd name="connsiteX15" fmla="*/ 20155 w 44586"/>
              <a:gd name="connsiteY15" fmla="*/ 36452 h 123367"/>
              <a:gd name="connsiteX16" fmla="*/ 18993 w 44586"/>
              <a:gd name="connsiteY16" fmla="*/ 40224 h 123367"/>
              <a:gd name="connsiteX17" fmla="*/ 19402 w 44586"/>
              <a:gd name="connsiteY17" fmla="*/ 42548 h 123367"/>
              <a:gd name="connsiteX18" fmla="*/ 19602 w 44586"/>
              <a:gd name="connsiteY18" fmla="*/ 45549 h 123367"/>
              <a:gd name="connsiteX19" fmla="*/ 19898 w 44586"/>
              <a:gd name="connsiteY19" fmla="*/ 47996 h 123367"/>
              <a:gd name="connsiteX20" fmla="*/ 19593 w 44586"/>
              <a:gd name="connsiteY20" fmla="*/ 49473 h 123367"/>
              <a:gd name="connsiteX21" fmla="*/ 18935 w 44586"/>
              <a:gd name="connsiteY21" fmla="*/ 50254 h 123367"/>
              <a:gd name="connsiteX22" fmla="*/ 19126 w 44586"/>
              <a:gd name="connsiteY22" fmla="*/ 50816 h 123367"/>
              <a:gd name="connsiteX23" fmla="*/ 19717 w 44586"/>
              <a:gd name="connsiteY23" fmla="*/ 51026 h 123367"/>
              <a:gd name="connsiteX24" fmla="*/ 21593 w 44586"/>
              <a:gd name="connsiteY24" fmla="*/ 50359 h 123367"/>
              <a:gd name="connsiteX25" fmla="*/ 23565 w 44586"/>
              <a:gd name="connsiteY25" fmla="*/ 51026 h 123367"/>
              <a:gd name="connsiteX26" fmla="*/ 25460 w 44586"/>
              <a:gd name="connsiteY26" fmla="*/ 52292 h 123367"/>
              <a:gd name="connsiteX27" fmla="*/ 25612 w 44586"/>
              <a:gd name="connsiteY27" fmla="*/ 53112 h 123367"/>
              <a:gd name="connsiteX28" fmla="*/ 24269 w 44586"/>
              <a:gd name="connsiteY28" fmla="*/ 53597 h 123367"/>
              <a:gd name="connsiteX29" fmla="*/ 21098 w 44586"/>
              <a:gd name="connsiteY29" fmla="*/ 55512 h 123367"/>
              <a:gd name="connsiteX30" fmla="*/ 18859 w 44586"/>
              <a:gd name="connsiteY30" fmla="*/ 57731 h 123367"/>
              <a:gd name="connsiteX31" fmla="*/ 18279 w 44586"/>
              <a:gd name="connsiteY31" fmla="*/ 59779 h 123367"/>
              <a:gd name="connsiteX32" fmla="*/ 16764 w 44586"/>
              <a:gd name="connsiteY32" fmla="*/ 64141 h 123367"/>
              <a:gd name="connsiteX33" fmla="*/ 16973 w 44586"/>
              <a:gd name="connsiteY33" fmla="*/ 65037 h 123367"/>
              <a:gd name="connsiteX34" fmla="*/ 17707 w 44586"/>
              <a:gd name="connsiteY34" fmla="*/ 65561 h 123367"/>
              <a:gd name="connsiteX35" fmla="*/ 22870 w 44586"/>
              <a:gd name="connsiteY35" fmla="*/ 65094 h 123367"/>
              <a:gd name="connsiteX36" fmla="*/ 27565 w 44586"/>
              <a:gd name="connsiteY36" fmla="*/ 63332 h 123367"/>
              <a:gd name="connsiteX37" fmla="*/ 31099 w 44586"/>
              <a:gd name="connsiteY37" fmla="*/ 61455 h 123367"/>
              <a:gd name="connsiteX38" fmla="*/ 32214 w 44586"/>
              <a:gd name="connsiteY38" fmla="*/ 61570 h 123367"/>
              <a:gd name="connsiteX39" fmla="*/ 31471 w 44586"/>
              <a:gd name="connsiteY39" fmla="*/ 66370 h 123367"/>
              <a:gd name="connsiteX40" fmla="*/ 31489 w 44586"/>
              <a:gd name="connsiteY40" fmla="*/ 66389 h 123367"/>
              <a:gd name="connsiteX41" fmla="*/ 30880 w 44586"/>
              <a:gd name="connsiteY41" fmla="*/ 69323 h 123367"/>
              <a:gd name="connsiteX42" fmla="*/ 31118 w 44586"/>
              <a:gd name="connsiteY42" fmla="*/ 69818 h 123367"/>
              <a:gd name="connsiteX43" fmla="*/ 31918 w 44586"/>
              <a:gd name="connsiteY43" fmla="*/ 72371 h 123367"/>
              <a:gd name="connsiteX44" fmla="*/ 30404 w 44586"/>
              <a:gd name="connsiteY44" fmla="*/ 77029 h 123367"/>
              <a:gd name="connsiteX45" fmla="*/ 28727 w 44586"/>
              <a:gd name="connsiteY45" fmla="*/ 80820 h 123367"/>
              <a:gd name="connsiteX46" fmla="*/ 28137 w 44586"/>
              <a:gd name="connsiteY46" fmla="*/ 82610 h 123367"/>
              <a:gd name="connsiteX47" fmla="*/ 26498 w 44586"/>
              <a:gd name="connsiteY47" fmla="*/ 86601 h 123367"/>
              <a:gd name="connsiteX48" fmla="*/ 24822 w 44586"/>
              <a:gd name="connsiteY48" fmla="*/ 91221 h 123367"/>
              <a:gd name="connsiteX49" fmla="*/ 23926 w 44586"/>
              <a:gd name="connsiteY49" fmla="*/ 94402 h 123367"/>
              <a:gd name="connsiteX50" fmla="*/ 24126 w 44586"/>
              <a:gd name="connsiteY50" fmla="*/ 95526 h 123367"/>
              <a:gd name="connsiteX51" fmla="*/ 23717 w 44586"/>
              <a:gd name="connsiteY51" fmla="*/ 101346 h 123367"/>
              <a:gd name="connsiteX52" fmla="*/ 23956 w 44586"/>
              <a:gd name="connsiteY52" fmla="*/ 102994 h 123367"/>
              <a:gd name="connsiteX53" fmla="*/ 21993 w 44586"/>
              <a:gd name="connsiteY53" fmla="*/ 108033 h 123367"/>
              <a:gd name="connsiteX54" fmla="*/ 21603 w 44586"/>
              <a:gd name="connsiteY54" fmla="*/ 110519 h 123367"/>
              <a:gd name="connsiteX55" fmla="*/ 20812 w 44586"/>
              <a:gd name="connsiteY55" fmla="*/ 113881 h 123367"/>
              <a:gd name="connsiteX56" fmla="*/ 19459 w 44586"/>
              <a:gd name="connsiteY56" fmla="*/ 120987 h 123367"/>
              <a:gd name="connsiteX57" fmla="*/ 17612 w 44586"/>
              <a:gd name="connsiteY57" fmla="*/ 123368 h 123367"/>
              <a:gd name="connsiteX58" fmla="*/ 16697 w 44586"/>
              <a:gd name="connsiteY58" fmla="*/ 120720 h 123367"/>
              <a:gd name="connsiteX59" fmla="*/ 14583 w 44586"/>
              <a:gd name="connsiteY59" fmla="*/ 113119 h 123367"/>
              <a:gd name="connsiteX60" fmla="*/ 13087 w 44586"/>
              <a:gd name="connsiteY60" fmla="*/ 107899 h 123367"/>
              <a:gd name="connsiteX61" fmla="*/ 11039 w 44586"/>
              <a:gd name="connsiteY61" fmla="*/ 101470 h 123367"/>
              <a:gd name="connsiteX62" fmla="*/ 7591 w 44586"/>
              <a:gd name="connsiteY62" fmla="*/ 93621 h 123367"/>
              <a:gd name="connsiteX63" fmla="*/ 7277 w 44586"/>
              <a:gd name="connsiteY63" fmla="*/ 91726 h 123367"/>
              <a:gd name="connsiteX64" fmla="*/ 6534 w 44586"/>
              <a:gd name="connsiteY64" fmla="*/ 88983 h 123367"/>
              <a:gd name="connsiteX65" fmla="*/ 4163 w 44586"/>
              <a:gd name="connsiteY65" fmla="*/ 81820 h 123367"/>
              <a:gd name="connsiteX66" fmla="*/ 2219 w 44586"/>
              <a:gd name="connsiteY66" fmla="*/ 76638 h 123367"/>
              <a:gd name="connsiteX67" fmla="*/ 0 w 44586"/>
              <a:gd name="connsiteY67" fmla="*/ 70009 h 123367"/>
              <a:gd name="connsiteX68" fmla="*/ 2753 w 44586"/>
              <a:gd name="connsiteY68" fmla="*/ 67380 h 123367"/>
              <a:gd name="connsiteX69" fmla="*/ 2800 w 44586"/>
              <a:gd name="connsiteY69" fmla="*/ 65208 h 123367"/>
              <a:gd name="connsiteX70" fmla="*/ 7487 w 44586"/>
              <a:gd name="connsiteY70" fmla="*/ 60122 h 123367"/>
              <a:gd name="connsiteX71" fmla="*/ 7448 w 44586"/>
              <a:gd name="connsiteY71" fmla="*/ 59627 h 123367"/>
              <a:gd name="connsiteX72" fmla="*/ 6201 w 44586"/>
              <a:gd name="connsiteY72" fmla="*/ 58274 h 123367"/>
              <a:gd name="connsiteX73" fmla="*/ 6382 w 44586"/>
              <a:gd name="connsiteY73" fmla="*/ 58046 h 123367"/>
              <a:gd name="connsiteX74" fmla="*/ 11573 w 44586"/>
              <a:gd name="connsiteY74" fmla="*/ 48549 h 123367"/>
              <a:gd name="connsiteX75" fmla="*/ 14926 w 44586"/>
              <a:gd name="connsiteY75" fmla="*/ 39119 h 123367"/>
              <a:gd name="connsiteX76" fmla="*/ 18079 w 44586"/>
              <a:gd name="connsiteY76" fmla="*/ 25946 h 123367"/>
              <a:gd name="connsiteX77" fmla="*/ 20326 w 44586"/>
              <a:gd name="connsiteY77" fmla="*/ 19231 h 123367"/>
              <a:gd name="connsiteX78" fmla="*/ 22231 w 44586"/>
              <a:gd name="connsiteY78" fmla="*/ 14774 h 123367"/>
              <a:gd name="connsiteX79" fmla="*/ 23070 w 44586"/>
              <a:gd name="connsiteY79" fmla="*/ 11078 h 123367"/>
              <a:gd name="connsiteX80" fmla="*/ 26137 w 44586"/>
              <a:gd name="connsiteY80" fmla="*/ 10821 h 123367"/>
              <a:gd name="connsiteX81" fmla="*/ 28423 w 44586"/>
              <a:gd name="connsiteY81" fmla="*/ 11211 h 123367"/>
              <a:gd name="connsiteX82" fmla="*/ 31166 w 44586"/>
              <a:gd name="connsiteY82" fmla="*/ 11335 h 123367"/>
              <a:gd name="connsiteX83" fmla="*/ 33357 w 44586"/>
              <a:gd name="connsiteY83" fmla="*/ 9944 h 123367"/>
              <a:gd name="connsiteX84" fmla="*/ 34404 w 44586"/>
              <a:gd name="connsiteY84" fmla="*/ 5782 h 123367"/>
              <a:gd name="connsiteX85" fmla="*/ 35652 w 44586"/>
              <a:gd name="connsiteY85" fmla="*/ 5106 h 123367"/>
              <a:gd name="connsiteX86" fmla="*/ 36290 w 44586"/>
              <a:gd name="connsiteY86" fmla="*/ 6096 h 123367"/>
              <a:gd name="connsiteX87" fmla="*/ 36938 w 44586"/>
              <a:gd name="connsiteY87" fmla="*/ 5001 h 123367"/>
              <a:gd name="connsiteX88" fmla="*/ 39805 w 44586"/>
              <a:gd name="connsiteY88" fmla="*/ 3162 h 123367"/>
              <a:gd name="connsiteX89" fmla="*/ 41224 w 44586"/>
              <a:gd name="connsiteY89" fmla="*/ 1981 h 123367"/>
              <a:gd name="connsiteX90" fmla="*/ 42643 w 44586"/>
              <a:gd name="connsiteY90" fmla="*/ 524 h 123367"/>
              <a:gd name="connsiteX91" fmla="*/ 43405 w 44586"/>
              <a:gd name="connsiteY91" fmla="*/ 0 h 123367"/>
              <a:gd name="connsiteX92" fmla="*/ 42929 w 44586"/>
              <a:gd name="connsiteY92" fmla="*/ 1953 h 123367"/>
              <a:gd name="connsiteX93" fmla="*/ 42548 w 44586"/>
              <a:gd name="connsiteY93" fmla="*/ 3229 h 123367"/>
              <a:gd name="connsiteX94" fmla="*/ 42548 w 44586"/>
              <a:gd name="connsiteY94" fmla="*/ 4896 h 123367"/>
              <a:gd name="connsiteX95" fmla="*/ 43129 w 44586"/>
              <a:gd name="connsiteY95" fmla="*/ 5810 h 123367"/>
              <a:gd name="connsiteX96" fmla="*/ 43919 w 44586"/>
              <a:gd name="connsiteY96" fmla="*/ 7620 h 123367"/>
              <a:gd name="connsiteX97" fmla="*/ 44405 w 44586"/>
              <a:gd name="connsiteY97" fmla="*/ 9430 h 123367"/>
              <a:gd name="connsiteX98" fmla="*/ 43377 w 44586"/>
              <a:gd name="connsiteY98" fmla="*/ 10925 h 123367"/>
              <a:gd name="connsiteX99" fmla="*/ 43472 w 44586"/>
              <a:gd name="connsiteY99" fmla="*/ 12487 h 123367"/>
              <a:gd name="connsiteX100" fmla="*/ 43748 w 44586"/>
              <a:gd name="connsiteY100" fmla="*/ 13802 h 123367"/>
              <a:gd name="connsiteX101" fmla="*/ 44586 w 44586"/>
              <a:gd name="connsiteY101" fmla="*/ 15335 h 123367"/>
              <a:gd name="connsiteX102" fmla="*/ 43082 w 44586"/>
              <a:gd name="connsiteY102" fmla="*/ 18098 h 123367"/>
              <a:gd name="connsiteX103" fmla="*/ 41596 w 44586"/>
              <a:gd name="connsiteY103" fmla="*/ 20631 h 123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</a:cxnLst>
            <a:rect l="l" t="t" r="r" b="b"/>
            <a:pathLst>
              <a:path w="44586" h="123367">
                <a:moveTo>
                  <a:pt x="41214" y="22136"/>
                </a:moveTo>
                <a:lnTo>
                  <a:pt x="39805" y="22327"/>
                </a:lnTo>
                <a:lnTo>
                  <a:pt x="36509" y="23803"/>
                </a:lnTo>
                <a:lnTo>
                  <a:pt x="36062" y="24251"/>
                </a:lnTo>
                <a:lnTo>
                  <a:pt x="35480" y="25108"/>
                </a:lnTo>
                <a:lnTo>
                  <a:pt x="35376" y="25765"/>
                </a:lnTo>
                <a:lnTo>
                  <a:pt x="34909" y="32852"/>
                </a:lnTo>
                <a:lnTo>
                  <a:pt x="33118" y="32652"/>
                </a:lnTo>
                <a:lnTo>
                  <a:pt x="30937" y="31109"/>
                </a:lnTo>
                <a:lnTo>
                  <a:pt x="30509" y="29775"/>
                </a:lnTo>
                <a:lnTo>
                  <a:pt x="29851" y="29318"/>
                </a:lnTo>
                <a:lnTo>
                  <a:pt x="28289" y="29146"/>
                </a:lnTo>
                <a:lnTo>
                  <a:pt x="25336" y="28470"/>
                </a:lnTo>
                <a:lnTo>
                  <a:pt x="21907" y="30804"/>
                </a:lnTo>
                <a:lnTo>
                  <a:pt x="20450" y="34652"/>
                </a:lnTo>
                <a:lnTo>
                  <a:pt x="20155" y="36452"/>
                </a:lnTo>
                <a:lnTo>
                  <a:pt x="18993" y="40224"/>
                </a:lnTo>
                <a:lnTo>
                  <a:pt x="19402" y="42548"/>
                </a:lnTo>
                <a:lnTo>
                  <a:pt x="19602" y="45549"/>
                </a:lnTo>
                <a:lnTo>
                  <a:pt x="19898" y="47996"/>
                </a:lnTo>
                <a:lnTo>
                  <a:pt x="19593" y="49473"/>
                </a:lnTo>
                <a:lnTo>
                  <a:pt x="18935" y="50254"/>
                </a:lnTo>
                <a:lnTo>
                  <a:pt x="19126" y="50816"/>
                </a:lnTo>
                <a:lnTo>
                  <a:pt x="19717" y="51026"/>
                </a:lnTo>
                <a:lnTo>
                  <a:pt x="21593" y="50359"/>
                </a:lnTo>
                <a:lnTo>
                  <a:pt x="23565" y="51026"/>
                </a:lnTo>
                <a:lnTo>
                  <a:pt x="25460" y="52292"/>
                </a:lnTo>
                <a:lnTo>
                  <a:pt x="25612" y="53112"/>
                </a:lnTo>
                <a:lnTo>
                  <a:pt x="24269" y="53597"/>
                </a:lnTo>
                <a:lnTo>
                  <a:pt x="21098" y="55512"/>
                </a:lnTo>
                <a:lnTo>
                  <a:pt x="18859" y="57731"/>
                </a:lnTo>
                <a:lnTo>
                  <a:pt x="18279" y="59779"/>
                </a:lnTo>
                <a:lnTo>
                  <a:pt x="16764" y="64141"/>
                </a:lnTo>
                <a:lnTo>
                  <a:pt x="16973" y="65037"/>
                </a:lnTo>
                <a:lnTo>
                  <a:pt x="17707" y="65561"/>
                </a:lnTo>
                <a:lnTo>
                  <a:pt x="22870" y="65094"/>
                </a:lnTo>
                <a:lnTo>
                  <a:pt x="27565" y="63332"/>
                </a:lnTo>
                <a:lnTo>
                  <a:pt x="31099" y="61455"/>
                </a:lnTo>
                <a:lnTo>
                  <a:pt x="32214" y="61570"/>
                </a:lnTo>
                <a:lnTo>
                  <a:pt x="31471" y="66370"/>
                </a:lnTo>
                <a:lnTo>
                  <a:pt x="31489" y="66389"/>
                </a:lnTo>
                <a:lnTo>
                  <a:pt x="30880" y="69323"/>
                </a:lnTo>
                <a:lnTo>
                  <a:pt x="31118" y="69818"/>
                </a:lnTo>
                <a:lnTo>
                  <a:pt x="31918" y="72371"/>
                </a:lnTo>
                <a:lnTo>
                  <a:pt x="30404" y="77029"/>
                </a:lnTo>
                <a:lnTo>
                  <a:pt x="28727" y="80820"/>
                </a:lnTo>
                <a:lnTo>
                  <a:pt x="28137" y="82610"/>
                </a:lnTo>
                <a:lnTo>
                  <a:pt x="26498" y="86601"/>
                </a:lnTo>
                <a:lnTo>
                  <a:pt x="24822" y="91221"/>
                </a:lnTo>
                <a:lnTo>
                  <a:pt x="23926" y="94402"/>
                </a:lnTo>
                <a:lnTo>
                  <a:pt x="24126" y="95526"/>
                </a:lnTo>
                <a:lnTo>
                  <a:pt x="23717" y="101346"/>
                </a:lnTo>
                <a:lnTo>
                  <a:pt x="23956" y="102994"/>
                </a:lnTo>
                <a:lnTo>
                  <a:pt x="21993" y="108033"/>
                </a:lnTo>
                <a:lnTo>
                  <a:pt x="21603" y="110519"/>
                </a:lnTo>
                <a:lnTo>
                  <a:pt x="20812" y="113881"/>
                </a:lnTo>
                <a:lnTo>
                  <a:pt x="19459" y="120987"/>
                </a:lnTo>
                <a:lnTo>
                  <a:pt x="17612" y="123368"/>
                </a:lnTo>
                <a:lnTo>
                  <a:pt x="16697" y="120720"/>
                </a:lnTo>
                <a:lnTo>
                  <a:pt x="14583" y="113119"/>
                </a:lnTo>
                <a:lnTo>
                  <a:pt x="13087" y="107899"/>
                </a:lnTo>
                <a:lnTo>
                  <a:pt x="11039" y="101470"/>
                </a:lnTo>
                <a:lnTo>
                  <a:pt x="7591" y="93621"/>
                </a:lnTo>
                <a:lnTo>
                  <a:pt x="7277" y="91726"/>
                </a:lnTo>
                <a:lnTo>
                  <a:pt x="6534" y="88983"/>
                </a:lnTo>
                <a:lnTo>
                  <a:pt x="4163" y="81820"/>
                </a:lnTo>
                <a:lnTo>
                  <a:pt x="2219" y="76638"/>
                </a:lnTo>
                <a:lnTo>
                  <a:pt x="0" y="70009"/>
                </a:lnTo>
                <a:lnTo>
                  <a:pt x="2753" y="67380"/>
                </a:lnTo>
                <a:lnTo>
                  <a:pt x="2800" y="65208"/>
                </a:lnTo>
                <a:lnTo>
                  <a:pt x="7487" y="60122"/>
                </a:lnTo>
                <a:lnTo>
                  <a:pt x="7448" y="59627"/>
                </a:lnTo>
                <a:lnTo>
                  <a:pt x="6201" y="58274"/>
                </a:lnTo>
                <a:lnTo>
                  <a:pt x="6382" y="58046"/>
                </a:lnTo>
                <a:lnTo>
                  <a:pt x="11573" y="48549"/>
                </a:lnTo>
                <a:lnTo>
                  <a:pt x="14926" y="39119"/>
                </a:lnTo>
                <a:lnTo>
                  <a:pt x="18079" y="25946"/>
                </a:lnTo>
                <a:lnTo>
                  <a:pt x="20326" y="19231"/>
                </a:lnTo>
                <a:lnTo>
                  <a:pt x="22231" y="14774"/>
                </a:lnTo>
                <a:lnTo>
                  <a:pt x="23070" y="11078"/>
                </a:lnTo>
                <a:lnTo>
                  <a:pt x="26137" y="10821"/>
                </a:lnTo>
                <a:lnTo>
                  <a:pt x="28423" y="11211"/>
                </a:lnTo>
                <a:lnTo>
                  <a:pt x="31166" y="11335"/>
                </a:lnTo>
                <a:lnTo>
                  <a:pt x="33357" y="9944"/>
                </a:lnTo>
                <a:lnTo>
                  <a:pt x="34404" y="5782"/>
                </a:lnTo>
                <a:lnTo>
                  <a:pt x="35652" y="5106"/>
                </a:lnTo>
                <a:lnTo>
                  <a:pt x="36290" y="6096"/>
                </a:lnTo>
                <a:lnTo>
                  <a:pt x="36938" y="5001"/>
                </a:lnTo>
                <a:lnTo>
                  <a:pt x="39805" y="3162"/>
                </a:lnTo>
                <a:lnTo>
                  <a:pt x="41224" y="1981"/>
                </a:lnTo>
                <a:lnTo>
                  <a:pt x="42643" y="524"/>
                </a:lnTo>
                <a:lnTo>
                  <a:pt x="43405" y="0"/>
                </a:lnTo>
                <a:lnTo>
                  <a:pt x="42929" y="1953"/>
                </a:lnTo>
                <a:lnTo>
                  <a:pt x="42548" y="3229"/>
                </a:lnTo>
                <a:lnTo>
                  <a:pt x="42548" y="4896"/>
                </a:lnTo>
                <a:lnTo>
                  <a:pt x="43129" y="5810"/>
                </a:lnTo>
                <a:lnTo>
                  <a:pt x="43919" y="7620"/>
                </a:lnTo>
                <a:lnTo>
                  <a:pt x="44405" y="9430"/>
                </a:lnTo>
                <a:lnTo>
                  <a:pt x="43377" y="10925"/>
                </a:lnTo>
                <a:lnTo>
                  <a:pt x="43472" y="12487"/>
                </a:lnTo>
                <a:lnTo>
                  <a:pt x="43748" y="13802"/>
                </a:lnTo>
                <a:lnTo>
                  <a:pt x="44586" y="15335"/>
                </a:lnTo>
                <a:lnTo>
                  <a:pt x="43082" y="18098"/>
                </a:lnTo>
                <a:lnTo>
                  <a:pt x="41596" y="2063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A1EE5DB2-FC4A-C0DA-93E3-A85EC1518BE8}"/>
              </a:ext>
            </a:extLst>
          </p:cNvPr>
          <p:cNvSpPr/>
          <p:nvPr/>
        </p:nvSpPr>
        <p:spPr>
          <a:xfrm>
            <a:off x="5681336" y="2934437"/>
            <a:ext cx="11953" cy="15897"/>
          </a:xfrm>
          <a:custGeom>
            <a:avLst/>
            <a:gdLst>
              <a:gd name="connsiteX0" fmla="*/ 9973 w 11953"/>
              <a:gd name="connsiteY0" fmla="*/ 10135 h 15897"/>
              <a:gd name="connsiteX1" fmla="*/ 4572 w 11953"/>
              <a:gd name="connsiteY1" fmla="*/ 15897 h 15897"/>
              <a:gd name="connsiteX2" fmla="*/ 2381 w 11953"/>
              <a:gd name="connsiteY2" fmla="*/ 14869 h 15897"/>
              <a:gd name="connsiteX3" fmla="*/ 514 w 11953"/>
              <a:gd name="connsiteY3" fmla="*/ 15412 h 15897"/>
              <a:gd name="connsiteX4" fmla="*/ 0 w 11953"/>
              <a:gd name="connsiteY4" fmla="*/ 15250 h 15897"/>
              <a:gd name="connsiteX5" fmla="*/ 1057 w 11953"/>
              <a:gd name="connsiteY5" fmla="*/ 13164 h 15897"/>
              <a:gd name="connsiteX6" fmla="*/ 2314 w 11953"/>
              <a:gd name="connsiteY6" fmla="*/ 8334 h 15897"/>
              <a:gd name="connsiteX7" fmla="*/ 4553 w 11953"/>
              <a:gd name="connsiteY7" fmla="*/ 6420 h 15897"/>
              <a:gd name="connsiteX8" fmla="*/ 7391 w 11953"/>
              <a:gd name="connsiteY8" fmla="*/ 1391 h 15897"/>
              <a:gd name="connsiteX9" fmla="*/ 9639 w 11953"/>
              <a:gd name="connsiteY9" fmla="*/ 0 h 15897"/>
              <a:gd name="connsiteX10" fmla="*/ 10411 w 11953"/>
              <a:gd name="connsiteY10" fmla="*/ 191 h 15897"/>
              <a:gd name="connsiteX11" fmla="*/ 10906 w 11953"/>
              <a:gd name="connsiteY11" fmla="*/ 667 h 15897"/>
              <a:gd name="connsiteX12" fmla="*/ 11954 w 11953"/>
              <a:gd name="connsiteY12" fmla="*/ 6315 h 15897"/>
              <a:gd name="connsiteX13" fmla="*/ 10506 w 11953"/>
              <a:gd name="connsiteY13" fmla="*/ 8306 h 15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953" h="15897">
                <a:moveTo>
                  <a:pt x="9973" y="10135"/>
                </a:moveTo>
                <a:lnTo>
                  <a:pt x="4572" y="15897"/>
                </a:lnTo>
                <a:lnTo>
                  <a:pt x="2381" y="14869"/>
                </a:lnTo>
                <a:lnTo>
                  <a:pt x="514" y="15412"/>
                </a:lnTo>
                <a:lnTo>
                  <a:pt x="0" y="15250"/>
                </a:lnTo>
                <a:lnTo>
                  <a:pt x="1057" y="13164"/>
                </a:lnTo>
                <a:lnTo>
                  <a:pt x="2314" y="8334"/>
                </a:lnTo>
                <a:lnTo>
                  <a:pt x="4553" y="6420"/>
                </a:lnTo>
                <a:lnTo>
                  <a:pt x="7391" y="1391"/>
                </a:lnTo>
                <a:lnTo>
                  <a:pt x="9639" y="0"/>
                </a:lnTo>
                <a:lnTo>
                  <a:pt x="10411" y="191"/>
                </a:lnTo>
                <a:lnTo>
                  <a:pt x="10906" y="667"/>
                </a:lnTo>
                <a:lnTo>
                  <a:pt x="11954" y="6315"/>
                </a:lnTo>
                <a:lnTo>
                  <a:pt x="10506" y="83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67C7449B-DF48-F292-6129-3E793652724D}"/>
              </a:ext>
            </a:extLst>
          </p:cNvPr>
          <p:cNvSpPr/>
          <p:nvPr/>
        </p:nvSpPr>
        <p:spPr>
          <a:xfrm>
            <a:off x="7631503" y="3656308"/>
            <a:ext cx="779916" cy="830579"/>
          </a:xfrm>
          <a:custGeom>
            <a:avLst/>
            <a:gdLst>
              <a:gd name="connsiteX0" fmla="*/ 687600 w 779916"/>
              <a:gd name="connsiteY0" fmla="*/ 828380 h 830579"/>
              <a:gd name="connsiteX1" fmla="*/ 685962 w 779916"/>
              <a:gd name="connsiteY1" fmla="*/ 830580 h 830579"/>
              <a:gd name="connsiteX2" fmla="*/ 682761 w 779916"/>
              <a:gd name="connsiteY2" fmla="*/ 823836 h 830579"/>
              <a:gd name="connsiteX3" fmla="*/ 681390 w 779916"/>
              <a:gd name="connsiteY3" fmla="*/ 823427 h 830579"/>
              <a:gd name="connsiteX4" fmla="*/ 681342 w 779916"/>
              <a:gd name="connsiteY4" fmla="*/ 820217 h 830579"/>
              <a:gd name="connsiteX5" fmla="*/ 682085 w 779916"/>
              <a:gd name="connsiteY5" fmla="*/ 818950 h 830579"/>
              <a:gd name="connsiteX6" fmla="*/ 685790 w 779916"/>
              <a:gd name="connsiteY6" fmla="*/ 817531 h 830579"/>
              <a:gd name="connsiteX7" fmla="*/ 686762 w 779916"/>
              <a:gd name="connsiteY7" fmla="*/ 818321 h 830579"/>
              <a:gd name="connsiteX8" fmla="*/ 688648 w 779916"/>
              <a:gd name="connsiteY8" fmla="*/ 824570 h 830579"/>
              <a:gd name="connsiteX9" fmla="*/ 687600 w 779916"/>
              <a:gd name="connsiteY9" fmla="*/ 828380 h 830579"/>
              <a:gd name="connsiteX10" fmla="*/ 683419 w 779916"/>
              <a:gd name="connsiteY10" fmla="*/ 814311 h 830579"/>
              <a:gd name="connsiteX11" fmla="*/ 680875 w 779916"/>
              <a:gd name="connsiteY11" fmla="*/ 816845 h 830579"/>
              <a:gd name="connsiteX12" fmla="*/ 679771 w 779916"/>
              <a:gd name="connsiteY12" fmla="*/ 815321 h 830579"/>
              <a:gd name="connsiteX13" fmla="*/ 680228 w 779916"/>
              <a:gd name="connsiteY13" fmla="*/ 814264 h 830579"/>
              <a:gd name="connsiteX14" fmla="*/ 681304 w 779916"/>
              <a:gd name="connsiteY14" fmla="*/ 813683 h 830579"/>
              <a:gd name="connsiteX15" fmla="*/ 682314 w 779916"/>
              <a:gd name="connsiteY15" fmla="*/ 812863 h 830579"/>
              <a:gd name="connsiteX16" fmla="*/ 683419 w 779916"/>
              <a:gd name="connsiteY16" fmla="*/ 814311 h 830579"/>
              <a:gd name="connsiteX17" fmla="*/ 675637 w 779916"/>
              <a:gd name="connsiteY17" fmla="*/ 800348 h 830579"/>
              <a:gd name="connsiteX18" fmla="*/ 673560 w 779916"/>
              <a:gd name="connsiteY18" fmla="*/ 800376 h 830579"/>
              <a:gd name="connsiteX19" fmla="*/ 672951 w 779916"/>
              <a:gd name="connsiteY19" fmla="*/ 799224 h 830579"/>
              <a:gd name="connsiteX20" fmla="*/ 672074 w 779916"/>
              <a:gd name="connsiteY20" fmla="*/ 798033 h 830579"/>
              <a:gd name="connsiteX21" fmla="*/ 672741 w 779916"/>
              <a:gd name="connsiteY21" fmla="*/ 796880 h 830579"/>
              <a:gd name="connsiteX22" fmla="*/ 673836 w 779916"/>
              <a:gd name="connsiteY22" fmla="*/ 796585 h 830579"/>
              <a:gd name="connsiteX23" fmla="*/ 675389 w 779916"/>
              <a:gd name="connsiteY23" fmla="*/ 798452 h 830579"/>
              <a:gd name="connsiteX24" fmla="*/ 675751 w 779916"/>
              <a:gd name="connsiteY24" fmla="*/ 799776 h 830579"/>
              <a:gd name="connsiteX25" fmla="*/ 675637 w 779916"/>
              <a:gd name="connsiteY25" fmla="*/ 800348 h 830579"/>
              <a:gd name="connsiteX26" fmla="*/ 678161 w 779916"/>
              <a:gd name="connsiteY26" fmla="*/ 795556 h 830579"/>
              <a:gd name="connsiteX27" fmla="*/ 676903 w 779916"/>
              <a:gd name="connsiteY27" fmla="*/ 796547 h 830579"/>
              <a:gd name="connsiteX28" fmla="*/ 676589 w 779916"/>
              <a:gd name="connsiteY28" fmla="*/ 796414 h 830579"/>
              <a:gd name="connsiteX29" fmla="*/ 676408 w 779916"/>
              <a:gd name="connsiteY29" fmla="*/ 795652 h 830579"/>
              <a:gd name="connsiteX30" fmla="*/ 676360 w 779916"/>
              <a:gd name="connsiteY30" fmla="*/ 795118 h 830579"/>
              <a:gd name="connsiteX31" fmla="*/ 676132 w 779916"/>
              <a:gd name="connsiteY31" fmla="*/ 794156 h 830579"/>
              <a:gd name="connsiteX32" fmla="*/ 676008 w 779916"/>
              <a:gd name="connsiteY32" fmla="*/ 792461 h 830579"/>
              <a:gd name="connsiteX33" fmla="*/ 677008 w 779916"/>
              <a:gd name="connsiteY33" fmla="*/ 791042 h 830579"/>
              <a:gd name="connsiteX34" fmla="*/ 678009 w 779916"/>
              <a:gd name="connsiteY34" fmla="*/ 791337 h 830579"/>
              <a:gd name="connsiteX35" fmla="*/ 677466 w 779916"/>
              <a:gd name="connsiteY35" fmla="*/ 792785 h 830579"/>
              <a:gd name="connsiteX36" fmla="*/ 678161 w 779916"/>
              <a:gd name="connsiteY36" fmla="*/ 795556 h 830579"/>
              <a:gd name="connsiteX37" fmla="*/ 130978 w 779916"/>
              <a:gd name="connsiteY37" fmla="*/ 789851 h 830579"/>
              <a:gd name="connsiteX38" fmla="*/ 130597 w 779916"/>
              <a:gd name="connsiteY38" fmla="*/ 790184 h 830579"/>
              <a:gd name="connsiteX39" fmla="*/ 130207 w 779916"/>
              <a:gd name="connsiteY39" fmla="*/ 790308 h 830579"/>
              <a:gd name="connsiteX40" fmla="*/ 129940 w 779916"/>
              <a:gd name="connsiteY40" fmla="*/ 790270 h 830579"/>
              <a:gd name="connsiteX41" fmla="*/ 129797 w 779916"/>
              <a:gd name="connsiteY41" fmla="*/ 789937 h 830579"/>
              <a:gd name="connsiteX42" fmla="*/ 129873 w 779916"/>
              <a:gd name="connsiteY42" fmla="*/ 789689 h 830579"/>
              <a:gd name="connsiteX43" fmla="*/ 130216 w 779916"/>
              <a:gd name="connsiteY43" fmla="*/ 789975 h 830579"/>
              <a:gd name="connsiteX44" fmla="*/ 130673 w 779916"/>
              <a:gd name="connsiteY44" fmla="*/ 789708 h 830579"/>
              <a:gd name="connsiteX45" fmla="*/ 131188 w 779916"/>
              <a:gd name="connsiteY45" fmla="*/ 788860 h 830579"/>
              <a:gd name="connsiteX46" fmla="*/ 131312 w 779916"/>
              <a:gd name="connsiteY46" fmla="*/ 788584 h 830579"/>
              <a:gd name="connsiteX47" fmla="*/ 131416 w 779916"/>
              <a:gd name="connsiteY47" fmla="*/ 788736 h 830579"/>
              <a:gd name="connsiteX48" fmla="*/ 131312 w 779916"/>
              <a:gd name="connsiteY48" fmla="*/ 789222 h 830579"/>
              <a:gd name="connsiteX49" fmla="*/ 130978 w 779916"/>
              <a:gd name="connsiteY49" fmla="*/ 789851 h 830579"/>
              <a:gd name="connsiteX50" fmla="*/ 667569 w 779916"/>
              <a:gd name="connsiteY50" fmla="*/ 790375 h 830579"/>
              <a:gd name="connsiteX51" fmla="*/ 668369 w 779916"/>
              <a:gd name="connsiteY51" fmla="*/ 791375 h 830579"/>
              <a:gd name="connsiteX52" fmla="*/ 666893 w 779916"/>
              <a:gd name="connsiteY52" fmla="*/ 791203 h 830579"/>
              <a:gd name="connsiteX53" fmla="*/ 665521 w 779916"/>
              <a:gd name="connsiteY53" fmla="*/ 789689 h 830579"/>
              <a:gd name="connsiteX54" fmla="*/ 665883 w 779916"/>
              <a:gd name="connsiteY54" fmla="*/ 788270 h 830579"/>
              <a:gd name="connsiteX55" fmla="*/ 666398 w 779916"/>
              <a:gd name="connsiteY55" fmla="*/ 787689 h 830579"/>
              <a:gd name="connsiteX56" fmla="*/ 667569 w 779916"/>
              <a:gd name="connsiteY56" fmla="*/ 790375 h 830579"/>
              <a:gd name="connsiteX57" fmla="*/ 658120 w 779916"/>
              <a:gd name="connsiteY57" fmla="*/ 766543 h 830579"/>
              <a:gd name="connsiteX58" fmla="*/ 656949 w 779916"/>
              <a:gd name="connsiteY58" fmla="*/ 766696 h 830579"/>
              <a:gd name="connsiteX59" fmla="*/ 656225 w 779916"/>
              <a:gd name="connsiteY59" fmla="*/ 765781 h 830579"/>
              <a:gd name="connsiteX60" fmla="*/ 656139 w 779916"/>
              <a:gd name="connsiteY60" fmla="*/ 764715 h 830579"/>
              <a:gd name="connsiteX61" fmla="*/ 656806 w 779916"/>
              <a:gd name="connsiteY61" fmla="*/ 764019 h 830579"/>
              <a:gd name="connsiteX62" fmla="*/ 657434 w 779916"/>
              <a:gd name="connsiteY62" fmla="*/ 763657 h 830579"/>
              <a:gd name="connsiteX63" fmla="*/ 658063 w 779916"/>
              <a:gd name="connsiteY63" fmla="*/ 763753 h 830579"/>
              <a:gd name="connsiteX64" fmla="*/ 658692 w 779916"/>
              <a:gd name="connsiteY64" fmla="*/ 765553 h 830579"/>
              <a:gd name="connsiteX65" fmla="*/ 658120 w 779916"/>
              <a:gd name="connsiteY65" fmla="*/ 766543 h 830579"/>
              <a:gd name="connsiteX66" fmla="*/ 650519 w 779916"/>
              <a:gd name="connsiteY66" fmla="*/ 728320 h 830579"/>
              <a:gd name="connsiteX67" fmla="*/ 649710 w 779916"/>
              <a:gd name="connsiteY67" fmla="*/ 729244 h 830579"/>
              <a:gd name="connsiteX68" fmla="*/ 646957 w 779916"/>
              <a:gd name="connsiteY68" fmla="*/ 728520 h 830579"/>
              <a:gd name="connsiteX69" fmla="*/ 647157 w 779916"/>
              <a:gd name="connsiteY69" fmla="*/ 725738 h 830579"/>
              <a:gd name="connsiteX70" fmla="*/ 646509 w 779916"/>
              <a:gd name="connsiteY70" fmla="*/ 723014 h 830579"/>
              <a:gd name="connsiteX71" fmla="*/ 646986 w 779916"/>
              <a:gd name="connsiteY71" fmla="*/ 721871 h 830579"/>
              <a:gd name="connsiteX72" fmla="*/ 649052 w 779916"/>
              <a:gd name="connsiteY72" fmla="*/ 719919 h 830579"/>
              <a:gd name="connsiteX73" fmla="*/ 650729 w 779916"/>
              <a:gd name="connsiteY73" fmla="*/ 719061 h 830579"/>
              <a:gd name="connsiteX74" fmla="*/ 651891 w 779916"/>
              <a:gd name="connsiteY74" fmla="*/ 721700 h 830579"/>
              <a:gd name="connsiteX75" fmla="*/ 652434 w 779916"/>
              <a:gd name="connsiteY75" fmla="*/ 724281 h 830579"/>
              <a:gd name="connsiteX76" fmla="*/ 650519 w 779916"/>
              <a:gd name="connsiteY76" fmla="*/ 728320 h 830579"/>
              <a:gd name="connsiteX77" fmla="*/ 123301 w 779916"/>
              <a:gd name="connsiteY77" fmla="*/ 710803 h 830579"/>
              <a:gd name="connsiteX78" fmla="*/ 123101 w 779916"/>
              <a:gd name="connsiteY78" fmla="*/ 710974 h 830579"/>
              <a:gd name="connsiteX79" fmla="*/ 123082 w 779916"/>
              <a:gd name="connsiteY79" fmla="*/ 710479 h 830579"/>
              <a:gd name="connsiteX80" fmla="*/ 123330 w 779916"/>
              <a:gd name="connsiteY80" fmla="*/ 709689 h 830579"/>
              <a:gd name="connsiteX81" fmla="*/ 123615 w 779916"/>
              <a:gd name="connsiteY81" fmla="*/ 709165 h 830579"/>
              <a:gd name="connsiteX82" fmla="*/ 123701 w 779916"/>
              <a:gd name="connsiteY82" fmla="*/ 709222 h 830579"/>
              <a:gd name="connsiteX83" fmla="*/ 123625 w 779916"/>
              <a:gd name="connsiteY83" fmla="*/ 709736 h 830579"/>
              <a:gd name="connsiteX84" fmla="*/ 123482 w 779916"/>
              <a:gd name="connsiteY84" fmla="*/ 710432 h 830579"/>
              <a:gd name="connsiteX85" fmla="*/ 123301 w 779916"/>
              <a:gd name="connsiteY85" fmla="*/ 710803 h 830579"/>
              <a:gd name="connsiteX86" fmla="*/ 655605 w 779916"/>
              <a:gd name="connsiteY86" fmla="*/ 705955 h 830579"/>
              <a:gd name="connsiteX87" fmla="*/ 654301 w 779916"/>
              <a:gd name="connsiteY87" fmla="*/ 706498 h 830579"/>
              <a:gd name="connsiteX88" fmla="*/ 652996 w 779916"/>
              <a:gd name="connsiteY88" fmla="*/ 705821 h 830579"/>
              <a:gd name="connsiteX89" fmla="*/ 654015 w 779916"/>
              <a:gd name="connsiteY89" fmla="*/ 704726 h 830579"/>
              <a:gd name="connsiteX90" fmla="*/ 654186 w 779916"/>
              <a:gd name="connsiteY90" fmla="*/ 702497 h 830579"/>
              <a:gd name="connsiteX91" fmla="*/ 655520 w 779916"/>
              <a:gd name="connsiteY91" fmla="*/ 703736 h 830579"/>
              <a:gd name="connsiteX92" fmla="*/ 655444 w 779916"/>
              <a:gd name="connsiteY92" fmla="*/ 705145 h 830579"/>
              <a:gd name="connsiteX93" fmla="*/ 655605 w 779916"/>
              <a:gd name="connsiteY93" fmla="*/ 705955 h 830579"/>
              <a:gd name="connsiteX94" fmla="*/ 664273 w 779916"/>
              <a:gd name="connsiteY94" fmla="*/ 688172 h 830579"/>
              <a:gd name="connsiteX95" fmla="*/ 665464 w 779916"/>
              <a:gd name="connsiteY95" fmla="*/ 691905 h 830579"/>
              <a:gd name="connsiteX96" fmla="*/ 663311 w 779916"/>
              <a:gd name="connsiteY96" fmla="*/ 690277 h 830579"/>
              <a:gd name="connsiteX97" fmla="*/ 662616 w 779916"/>
              <a:gd name="connsiteY97" fmla="*/ 689105 h 830579"/>
              <a:gd name="connsiteX98" fmla="*/ 663693 w 779916"/>
              <a:gd name="connsiteY98" fmla="*/ 688314 h 830579"/>
              <a:gd name="connsiteX99" fmla="*/ 664273 w 779916"/>
              <a:gd name="connsiteY99" fmla="*/ 688172 h 830579"/>
              <a:gd name="connsiteX100" fmla="*/ 656254 w 779916"/>
              <a:gd name="connsiteY100" fmla="*/ 665654 h 830579"/>
              <a:gd name="connsiteX101" fmla="*/ 655405 w 779916"/>
              <a:gd name="connsiteY101" fmla="*/ 667426 h 830579"/>
              <a:gd name="connsiteX102" fmla="*/ 655234 w 779916"/>
              <a:gd name="connsiteY102" fmla="*/ 663635 h 830579"/>
              <a:gd name="connsiteX103" fmla="*/ 655634 w 779916"/>
              <a:gd name="connsiteY103" fmla="*/ 663159 h 830579"/>
              <a:gd name="connsiteX104" fmla="*/ 656063 w 779916"/>
              <a:gd name="connsiteY104" fmla="*/ 663026 h 830579"/>
              <a:gd name="connsiteX105" fmla="*/ 656606 w 779916"/>
              <a:gd name="connsiteY105" fmla="*/ 663378 h 830579"/>
              <a:gd name="connsiteX106" fmla="*/ 656254 w 779916"/>
              <a:gd name="connsiteY106" fmla="*/ 665654 h 830579"/>
              <a:gd name="connsiteX107" fmla="*/ 656396 w 779916"/>
              <a:gd name="connsiteY107" fmla="*/ 701764 h 830579"/>
              <a:gd name="connsiteX108" fmla="*/ 655806 w 779916"/>
              <a:gd name="connsiteY108" fmla="*/ 702402 h 830579"/>
              <a:gd name="connsiteX109" fmla="*/ 654939 w 779916"/>
              <a:gd name="connsiteY109" fmla="*/ 701688 h 830579"/>
              <a:gd name="connsiteX110" fmla="*/ 652453 w 779916"/>
              <a:gd name="connsiteY110" fmla="*/ 696820 h 830579"/>
              <a:gd name="connsiteX111" fmla="*/ 652024 w 779916"/>
              <a:gd name="connsiteY111" fmla="*/ 693696 h 830579"/>
              <a:gd name="connsiteX112" fmla="*/ 651338 w 779916"/>
              <a:gd name="connsiteY112" fmla="*/ 692610 h 830579"/>
              <a:gd name="connsiteX113" fmla="*/ 652215 w 779916"/>
              <a:gd name="connsiteY113" fmla="*/ 691058 h 830579"/>
              <a:gd name="connsiteX114" fmla="*/ 653310 w 779916"/>
              <a:gd name="connsiteY114" fmla="*/ 690543 h 830579"/>
              <a:gd name="connsiteX115" fmla="*/ 653958 w 779916"/>
              <a:gd name="connsiteY115" fmla="*/ 688791 h 830579"/>
              <a:gd name="connsiteX116" fmla="*/ 654186 w 779916"/>
              <a:gd name="connsiteY116" fmla="*/ 686124 h 830579"/>
              <a:gd name="connsiteX117" fmla="*/ 655148 w 779916"/>
              <a:gd name="connsiteY117" fmla="*/ 683943 h 830579"/>
              <a:gd name="connsiteX118" fmla="*/ 655634 w 779916"/>
              <a:gd name="connsiteY118" fmla="*/ 683333 h 830579"/>
              <a:gd name="connsiteX119" fmla="*/ 657634 w 779916"/>
              <a:gd name="connsiteY119" fmla="*/ 683314 h 830579"/>
              <a:gd name="connsiteX120" fmla="*/ 658140 w 779916"/>
              <a:gd name="connsiteY120" fmla="*/ 683038 h 830579"/>
              <a:gd name="connsiteX121" fmla="*/ 657863 w 779916"/>
              <a:gd name="connsiteY121" fmla="*/ 680952 h 830579"/>
              <a:gd name="connsiteX122" fmla="*/ 656701 w 779916"/>
              <a:gd name="connsiteY122" fmla="*/ 680047 h 830579"/>
              <a:gd name="connsiteX123" fmla="*/ 656291 w 779916"/>
              <a:gd name="connsiteY123" fmla="*/ 679466 h 830579"/>
              <a:gd name="connsiteX124" fmla="*/ 656339 w 779916"/>
              <a:gd name="connsiteY124" fmla="*/ 674465 h 830579"/>
              <a:gd name="connsiteX125" fmla="*/ 656644 w 779916"/>
              <a:gd name="connsiteY125" fmla="*/ 672446 h 830579"/>
              <a:gd name="connsiteX126" fmla="*/ 657368 w 779916"/>
              <a:gd name="connsiteY126" fmla="*/ 670988 h 830579"/>
              <a:gd name="connsiteX127" fmla="*/ 656854 w 779916"/>
              <a:gd name="connsiteY127" fmla="*/ 667979 h 830579"/>
              <a:gd name="connsiteX128" fmla="*/ 657197 w 779916"/>
              <a:gd name="connsiteY128" fmla="*/ 666855 h 830579"/>
              <a:gd name="connsiteX129" fmla="*/ 658635 w 779916"/>
              <a:gd name="connsiteY129" fmla="*/ 665274 h 830579"/>
              <a:gd name="connsiteX130" fmla="*/ 659273 w 779916"/>
              <a:gd name="connsiteY130" fmla="*/ 661902 h 830579"/>
              <a:gd name="connsiteX131" fmla="*/ 658683 w 779916"/>
              <a:gd name="connsiteY131" fmla="*/ 660892 h 830579"/>
              <a:gd name="connsiteX132" fmla="*/ 660054 w 779916"/>
              <a:gd name="connsiteY132" fmla="*/ 655691 h 830579"/>
              <a:gd name="connsiteX133" fmla="*/ 659978 w 779916"/>
              <a:gd name="connsiteY133" fmla="*/ 652205 h 830579"/>
              <a:gd name="connsiteX134" fmla="*/ 661768 w 779916"/>
              <a:gd name="connsiteY134" fmla="*/ 648719 h 830579"/>
              <a:gd name="connsiteX135" fmla="*/ 664569 w 779916"/>
              <a:gd name="connsiteY135" fmla="*/ 647129 h 830579"/>
              <a:gd name="connsiteX136" fmla="*/ 665455 w 779916"/>
              <a:gd name="connsiteY136" fmla="*/ 647090 h 830579"/>
              <a:gd name="connsiteX137" fmla="*/ 665569 w 779916"/>
              <a:gd name="connsiteY137" fmla="*/ 650072 h 830579"/>
              <a:gd name="connsiteX138" fmla="*/ 665836 w 779916"/>
              <a:gd name="connsiteY138" fmla="*/ 651053 h 830579"/>
              <a:gd name="connsiteX139" fmla="*/ 664216 w 779916"/>
              <a:gd name="connsiteY139" fmla="*/ 652815 h 830579"/>
              <a:gd name="connsiteX140" fmla="*/ 665759 w 779916"/>
              <a:gd name="connsiteY140" fmla="*/ 655110 h 830579"/>
              <a:gd name="connsiteX141" fmla="*/ 665559 w 779916"/>
              <a:gd name="connsiteY141" fmla="*/ 655939 h 830579"/>
              <a:gd name="connsiteX142" fmla="*/ 664940 w 779916"/>
              <a:gd name="connsiteY142" fmla="*/ 657758 h 830579"/>
              <a:gd name="connsiteX143" fmla="*/ 663921 w 779916"/>
              <a:gd name="connsiteY143" fmla="*/ 659549 h 830579"/>
              <a:gd name="connsiteX144" fmla="*/ 662502 w 779916"/>
              <a:gd name="connsiteY144" fmla="*/ 660282 h 830579"/>
              <a:gd name="connsiteX145" fmla="*/ 661397 w 779916"/>
              <a:gd name="connsiteY145" fmla="*/ 662664 h 830579"/>
              <a:gd name="connsiteX146" fmla="*/ 660768 w 779916"/>
              <a:gd name="connsiteY146" fmla="*/ 663559 h 830579"/>
              <a:gd name="connsiteX147" fmla="*/ 662873 w 779916"/>
              <a:gd name="connsiteY147" fmla="*/ 666064 h 830579"/>
              <a:gd name="connsiteX148" fmla="*/ 663550 w 779916"/>
              <a:gd name="connsiteY148" fmla="*/ 674560 h 830579"/>
              <a:gd name="connsiteX149" fmla="*/ 662007 w 779916"/>
              <a:gd name="connsiteY149" fmla="*/ 676885 h 830579"/>
              <a:gd name="connsiteX150" fmla="*/ 660168 w 779916"/>
              <a:gd name="connsiteY150" fmla="*/ 677351 h 830579"/>
              <a:gd name="connsiteX151" fmla="*/ 660597 w 779916"/>
              <a:gd name="connsiteY151" fmla="*/ 683009 h 830579"/>
              <a:gd name="connsiteX152" fmla="*/ 660263 w 779916"/>
              <a:gd name="connsiteY152" fmla="*/ 684276 h 830579"/>
              <a:gd name="connsiteX153" fmla="*/ 658444 w 779916"/>
              <a:gd name="connsiteY153" fmla="*/ 687048 h 830579"/>
              <a:gd name="connsiteX154" fmla="*/ 658101 w 779916"/>
              <a:gd name="connsiteY154" fmla="*/ 688257 h 830579"/>
              <a:gd name="connsiteX155" fmla="*/ 657082 w 779916"/>
              <a:gd name="connsiteY155" fmla="*/ 689400 h 830579"/>
              <a:gd name="connsiteX156" fmla="*/ 657510 w 779916"/>
              <a:gd name="connsiteY156" fmla="*/ 690819 h 830579"/>
              <a:gd name="connsiteX157" fmla="*/ 658396 w 779916"/>
              <a:gd name="connsiteY157" fmla="*/ 691439 h 830579"/>
              <a:gd name="connsiteX158" fmla="*/ 658416 w 779916"/>
              <a:gd name="connsiteY158" fmla="*/ 692601 h 830579"/>
              <a:gd name="connsiteX159" fmla="*/ 657597 w 779916"/>
              <a:gd name="connsiteY159" fmla="*/ 695582 h 830579"/>
              <a:gd name="connsiteX160" fmla="*/ 657530 w 779916"/>
              <a:gd name="connsiteY160" fmla="*/ 698983 h 830579"/>
              <a:gd name="connsiteX161" fmla="*/ 656396 w 779916"/>
              <a:gd name="connsiteY161" fmla="*/ 701764 h 830579"/>
              <a:gd name="connsiteX162" fmla="*/ 282064 w 779916"/>
              <a:gd name="connsiteY162" fmla="*/ 115453 h 830579"/>
              <a:gd name="connsiteX163" fmla="*/ 281997 w 779916"/>
              <a:gd name="connsiteY163" fmla="*/ 115348 h 830579"/>
              <a:gd name="connsiteX164" fmla="*/ 280425 w 779916"/>
              <a:gd name="connsiteY164" fmla="*/ 113014 h 830579"/>
              <a:gd name="connsiteX165" fmla="*/ 282064 w 779916"/>
              <a:gd name="connsiteY165" fmla="*/ 115453 h 830579"/>
              <a:gd name="connsiteX166" fmla="*/ 281188 w 779916"/>
              <a:gd name="connsiteY166" fmla="*/ 118024 h 830579"/>
              <a:gd name="connsiteX167" fmla="*/ 281368 w 779916"/>
              <a:gd name="connsiteY167" fmla="*/ 120062 h 830579"/>
              <a:gd name="connsiteX168" fmla="*/ 282987 w 779916"/>
              <a:gd name="connsiteY168" fmla="*/ 122311 h 830579"/>
              <a:gd name="connsiteX169" fmla="*/ 284302 w 779916"/>
              <a:gd name="connsiteY169" fmla="*/ 123882 h 830579"/>
              <a:gd name="connsiteX170" fmla="*/ 283016 w 779916"/>
              <a:gd name="connsiteY170" fmla="*/ 125997 h 830579"/>
              <a:gd name="connsiteX171" fmla="*/ 282254 w 779916"/>
              <a:gd name="connsiteY171" fmla="*/ 128444 h 830579"/>
              <a:gd name="connsiteX172" fmla="*/ 283111 w 779916"/>
              <a:gd name="connsiteY172" fmla="*/ 129540 h 830579"/>
              <a:gd name="connsiteX173" fmla="*/ 282711 w 779916"/>
              <a:gd name="connsiteY173" fmla="*/ 133055 h 830579"/>
              <a:gd name="connsiteX174" fmla="*/ 283093 w 779916"/>
              <a:gd name="connsiteY174" fmla="*/ 133712 h 830579"/>
              <a:gd name="connsiteX175" fmla="*/ 283997 w 779916"/>
              <a:gd name="connsiteY175" fmla="*/ 133988 h 830579"/>
              <a:gd name="connsiteX176" fmla="*/ 285407 w 779916"/>
              <a:gd name="connsiteY176" fmla="*/ 133750 h 830579"/>
              <a:gd name="connsiteX177" fmla="*/ 286483 w 779916"/>
              <a:gd name="connsiteY177" fmla="*/ 135464 h 830579"/>
              <a:gd name="connsiteX178" fmla="*/ 285512 w 779916"/>
              <a:gd name="connsiteY178" fmla="*/ 133921 h 830579"/>
              <a:gd name="connsiteX179" fmla="*/ 285398 w 779916"/>
              <a:gd name="connsiteY179" fmla="*/ 133750 h 830579"/>
              <a:gd name="connsiteX180" fmla="*/ 286864 w 779916"/>
              <a:gd name="connsiteY180" fmla="*/ 132817 h 830579"/>
              <a:gd name="connsiteX181" fmla="*/ 288112 w 779916"/>
              <a:gd name="connsiteY181" fmla="*/ 132636 h 830579"/>
              <a:gd name="connsiteX182" fmla="*/ 288855 w 779916"/>
              <a:gd name="connsiteY182" fmla="*/ 132902 h 830579"/>
              <a:gd name="connsiteX183" fmla="*/ 289846 w 779916"/>
              <a:gd name="connsiteY183" fmla="*/ 130245 h 830579"/>
              <a:gd name="connsiteX184" fmla="*/ 290722 w 779916"/>
              <a:gd name="connsiteY184" fmla="*/ 129864 h 830579"/>
              <a:gd name="connsiteX185" fmla="*/ 292418 w 779916"/>
              <a:gd name="connsiteY185" fmla="*/ 130597 h 830579"/>
              <a:gd name="connsiteX186" fmla="*/ 295770 w 779916"/>
              <a:gd name="connsiteY186" fmla="*/ 135607 h 830579"/>
              <a:gd name="connsiteX187" fmla="*/ 298609 w 779916"/>
              <a:gd name="connsiteY187" fmla="*/ 139837 h 830579"/>
              <a:gd name="connsiteX188" fmla="*/ 299208 w 779916"/>
              <a:gd name="connsiteY188" fmla="*/ 140418 h 830579"/>
              <a:gd name="connsiteX189" fmla="*/ 299428 w 779916"/>
              <a:gd name="connsiteY189" fmla="*/ 140636 h 830579"/>
              <a:gd name="connsiteX190" fmla="*/ 299933 w 779916"/>
              <a:gd name="connsiteY190" fmla="*/ 141122 h 830579"/>
              <a:gd name="connsiteX191" fmla="*/ 302733 w 779916"/>
              <a:gd name="connsiteY191" fmla="*/ 143313 h 830579"/>
              <a:gd name="connsiteX192" fmla="*/ 304666 w 779916"/>
              <a:gd name="connsiteY192" fmla="*/ 144694 h 830579"/>
              <a:gd name="connsiteX193" fmla="*/ 307305 w 779916"/>
              <a:gd name="connsiteY193" fmla="*/ 144199 h 830579"/>
              <a:gd name="connsiteX194" fmla="*/ 310791 w 779916"/>
              <a:gd name="connsiteY194" fmla="*/ 144104 h 830579"/>
              <a:gd name="connsiteX195" fmla="*/ 312858 w 779916"/>
              <a:gd name="connsiteY195" fmla="*/ 145456 h 830579"/>
              <a:gd name="connsiteX196" fmla="*/ 314049 w 779916"/>
              <a:gd name="connsiteY196" fmla="*/ 146399 h 830579"/>
              <a:gd name="connsiteX197" fmla="*/ 314106 w 779916"/>
              <a:gd name="connsiteY197" fmla="*/ 146533 h 830579"/>
              <a:gd name="connsiteX198" fmla="*/ 314267 w 779916"/>
              <a:gd name="connsiteY198" fmla="*/ 146561 h 830579"/>
              <a:gd name="connsiteX199" fmla="*/ 314267 w 779916"/>
              <a:gd name="connsiteY199" fmla="*/ 146561 h 830579"/>
              <a:gd name="connsiteX200" fmla="*/ 318458 w 779916"/>
              <a:gd name="connsiteY200" fmla="*/ 149876 h 830579"/>
              <a:gd name="connsiteX201" fmla="*/ 320268 w 779916"/>
              <a:gd name="connsiteY201" fmla="*/ 149628 h 830579"/>
              <a:gd name="connsiteX202" fmla="*/ 321469 w 779916"/>
              <a:gd name="connsiteY202" fmla="*/ 150581 h 830579"/>
              <a:gd name="connsiteX203" fmla="*/ 321812 w 779916"/>
              <a:gd name="connsiteY203" fmla="*/ 152914 h 830579"/>
              <a:gd name="connsiteX204" fmla="*/ 321250 w 779916"/>
              <a:gd name="connsiteY204" fmla="*/ 155343 h 830579"/>
              <a:gd name="connsiteX205" fmla="*/ 321383 w 779916"/>
              <a:gd name="connsiteY205" fmla="*/ 156486 h 830579"/>
              <a:gd name="connsiteX206" fmla="*/ 323250 w 779916"/>
              <a:gd name="connsiteY206" fmla="*/ 156705 h 830579"/>
              <a:gd name="connsiteX207" fmla="*/ 327222 w 779916"/>
              <a:gd name="connsiteY207" fmla="*/ 158305 h 830579"/>
              <a:gd name="connsiteX208" fmla="*/ 330727 w 779916"/>
              <a:gd name="connsiteY208" fmla="*/ 159725 h 830579"/>
              <a:gd name="connsiteX209" fmla="*/ 332546 w 779916"/>
              <a:gd name="connsiteY209" fmla="*/ 160172 h 830579"/>
              <a:gd name="connsiteX210" fmla="*/ 334499 w 779916"/>
              <a:gd name="connsiteY210" fmla="*/ 161220 h 830579"/>
              <a:gd name="connsiteX211" fmla="*/ 336232 w 779916"/>
              <a:gd name="connsiteY211" fmla="*/ 162896 h 830579"/>
              <a:gd name="connsiteX212" fmla="*/ 339614 w 779916"/>
              <a:gd name="connsiteY212" fmla="*/ 165049 h 830579"/>
              <a:gd name="connsiteX213" fmla="*/ 342605 w 779916"/>
              <a:gd name="connsiteY213" fmla="*/ 166697 h 830579"/>
              <a:gd name="connsiteX214" fmla="*/ 343262 w 779916"/>
              <a:gd name="connsiteY214" fmla="*/ 168926 h 830579"/>
              <a:gd name="connsiteX215" fmla="*/ 342081 w 779916"/>
              <a:gd name="connsiteY215" fmla="*/ 168450 h 830579"/>
              <a:gd name="connsiteX216" fmla="*/ 340519 w 779916"/>
              <a:gd name="connsiteY216" fmla="*/ 168697 h 830579"/>
              <a:gd name="connsiteX217" fmla="*/ 338928 w 779916"/>
              <a:gd name="connsiteY217" fmla="*/ 169688 h 830579"/>
              <a:gd name="connsiteX218" fmla="*/ 338175 w 779916"/>
              <a:gd name="connsiteY218" fmla="*/ 170316 h 830579"/>
              <a:gd name="connsiteX219" fmla="*/ 334546 w 779916"/>
              <a:gd name="connsiteY219" fmla="*/ 174155 h 830579"/>
              <a:gd name="connsiteX220" fmla="*/ 332641 w 779916"/>
              <a:gd name="connsiteY220" fmla="*/ 175336 h 830579"/>
              <a:gd name="connsiteX221" fmla="*/ 330936 w 779916"/>
              <a:gd name="connsiteY221" fmla="*/ 177060 h 830579"/>
              <a:gd name="connsiteX222" fmla="*/ 327003 w 779916"/>
              <a:gd name="connsiteY222" fmla="*/ 182251 h 830579"/>
              <a:gd name="connsiteX223" fmla="*/ 324726 w 779916"/>
              <a:gd name="connsiteY223" fmla="*/ 187090 h 830579"/>
              <a:gd name="connsiteX224" fmla="*/ 323069 w 779916"/>
              <a:gd name="connsiteY224" fmla="*/ 191633 h 830579"/>
              <a:gd name="connsiteX225" fmla="*/ 323097 w 779916"/>
              <a:gd name="connsiteY225" fmla="*/ 194843 h 830579"/>
              <a:gd name="connsiteX226" fmla="*/ 322488 w 779916"/>
              <a:gd name="connsiteY226" fmla="*/ 198606 h 830579"/>
              <a:gd name="connsiteX227" fmla="*/ 320793 w 779916"/>
              <a:gd name="connsiteY227" fmla="*/ 200749 h 830579"/>
              <a:gd name="connsiteX228" fmla="*/ 319754 w 779916"/>
              <a:gd name="connsiteY228" fmla="*/ 201473 h 830579"/>
              <a:gd name="connsiteX229" fmla="*/ 318525 w 779916"/>
              <a:gd name="connsiteY229" fmla="*/ 204702 h 830579"/>
              <a:gd name="connsiteX230" fmla="*/ 317639 w 779916"/>
              <a:gd name="connsiteY230" fmla="*/ 208464 h 830579"/>
              <a:gd name="connsiteX231" fmla="*/ 318154 w 779916"/>
              <a:gd name="connsiteY231" fmla="*/ 209683 h 830579"/>
              <a:gd name="connsiteX232" fmla="*/ 320268 w 779916"/>
              <a:gd name="connsiteY232" fmla="*/ 211322 h 830579"/>
              <a:gd name="connsiteX233" fmla="*/ 322326 w 779916"/>
              <a:gd name="connsiteY233" fmla="*/ 212922 h 830579"/>
              <a:gd name="connsiteX234" fmla="*/ 324945 w 779916"/>
              <a:gd name="connsiteY234" fmla="*/ 214655 h 830579"/>
              <a:gd name="connsiteX235" fmla="*/ 327460 w 779916"/>
              <a:gd name="connsiteY235" fmla="*/ 216303 h 830579"/>
              <a:gd name="connsiteX236" fmla="*/ 329079 w 779916"/>
              <a:gd name="connsiteY236" fmla="*/ 216513 h 830579"/>
              <a:gd name="connsiteX237" fmla="*/ 329527 w 779916"/>
              <a:gd name="connsiteY237" fmla="*/ 215579 h 830579"/>
              <a:gd name="connsiteX238" fmla="*/ 330117 w 779916"/>
              <a:gd name="connsiteY238" fmla="*/ 214684 h 830579"/>
              <a:gd name="connsiteX239" fmla="*/ 331965 w 779916"/>
              <a:gd name="connsiteY239" fmla="*/ 215160 h 830579"/>
              <a:gd name="connsiteX240" fmla="*/ 334213 w 779916"/>
              <a:gd name="connsiteY240" fmla="*/ 216770 h 830579"/>
              <a:gd name="connsiteX241" fmla="*/ 335680 w 779916"/>
              <a:gd name="connsiteY241" fmla="*/ 218056 h 830579"/>
              <a:gd name="connsiteX242" fmla="*/ 336328 w 779916"/>
              <a:gd name="connsiteY242" fmla="*/ 218484 h 830579"/>
              <a:gd name="connsiteX243" fmla="*/ 340214 w 779916"/>
              <a:gd name="connsiteY243" fmla="*/ 220646 h 830579"/>
              <a:gd name="connsiteX244" fmla="*/ 343433 w 779916"/>
              <a:gd name="connsiteY244" fmla="*/ 222428 h 830579"/>
              <a:gd name="connsiteX245" fmla="*/ 347510 w 779916"/>
              <a:gd name="connsiteY245" fmla="*/ 224685 h 830579"/>
              <a:gd name="connsiteX246" fmla="*/ 348501 w 779916"/>
              <a:gd name="connsiteY246" fmla="*/ 226066 h 830579"/>
              <a:gd name="connsiteX247" fmla="*/ 349377 w 779916"/>
              <a:gd name="connsiteY247" fmla="*/ 227533 h 830579"/>
              <a:gd name="connsiteX248" fmla="*/ 351301 w 779916"/>
              <a:gd name="connsiteY248" fmla="*/ 229476 h 830579"/>
              <a:gd name="connsiteX249" fmla="*/ 355978 w 779916"/>
              <a:gd name="connsiteY249" fmla="*/ 232915 h 830579"/>
              <a:gd name="connsiteX250" fmla="*/ 359978 w 779916"/>
              <a:gd name="connsiteY250" fmla="*/ 235382 h 830579"/>
              <a:gd name="connsiteX251" fmla="*/ 363236 w 779916"/>
              <a:gd name="connsiteY251" fmla="*/ 237382 h 830579"/>
              <a:gd name="connsiteX252" fmla="*/ 365789 w 779916"/>
              <a:gd name="connsiteY252" fmla="*/ 238782 h 830579"/>
              <a:gd name="connsiteX253" fmla="*/ 366969 w 779916"/>
              <a:gd name="connsiteY253" fmla="*/ 238563 h 830579"/>
              <a:gd name="connsiteX254" fmla="*/ 368265 w 779916"/>
              <a:gd name="connsiteY254" fmla="*/ 237810 h 830579"/>
              <a:gd name="connsiteX255" fmla="*/ 369398 w 779916"/>
              <a:gd name="connsiteY255" fmla="*/ 237382 h 830579"/>
              <a:gd name="connsiteX256" fmla="*/ 370722 w 779916"/>
              <a:gd name="connsiteY256" fmla="*/ 237782 h 830579"/>
              <a:gd name="connsiteX257" fmla="*/ 372723 w 779916"/>
              <a:gd name="connsiteY257" fmla="*/ 238849 h 830579"/>
              <a:gd name="connsiteX258" fmla="*/ 377418 w 779916"/>
              <a:gd name="connsiteY258" fmla="*/ 242106 h 830579"/>
              <a:gd name="connsiteX259" fmla="*/ 381800 w 779916"/>
              <a:gd name="connsiteY259" fmla="*/ 244650 h 830579"/>
              <a:gd name="connsiteX260" fmla="*/ 386572 w 779916"/>
              <a:gd name="connsiteY260" fmla="*/ 244192 h 830579"/>
              <a:gd name="connsiteX261" fmla="*/ 387839 w 779916"/>
              <a:gd name="connsiteY261" fmla="*/ 244602 h 830579"/>
              <a:gd name="connsiteX262" fmla="*/ 388734 w 779916"/>
              <a:gd name="connsiteY262" fmla="*/ 246907 h 830579"/>
              <a:gd name="connsiteX263" fmla="*/ 389334 w 779916"/>
              <a:gd name="connsiteY263" fmla="*/ 249241 h 830579"/>
              <a:gd name="connsiteX264" fmla="*/ 394668 w 779916"/>
              <a:gd name="connsiteY264" fmla="*/ 250784 h 830579"/>
              <a:gd name="connsiteX265" fmla="*/ 398173 w 779916"/>
              <a:gd name="connsiteY265" fmla="*/ 251479 h 830579"/>
              <a:gd name="connsiteX266" fmla="*/ 402184 w 779916"/>
              <a:gd name="connsiteY266" fmla="*/ 252746 h 830579"/>
              <a:gd name="connsiteX267" fmla="*/ 404213 w 779916"/>
              <a:gd name="connsiteY267" fmla="*/ 253689 h 830579"/>
              <a:gd name="connsiteX268" fmla="*/ 406346 w 779916"/>
              <a:gd name="connsiteY268" fmla="*/ 252508 h 830579"/>
              <a:gd name="connsiteX269" fmla="*/ 406736 w 779916"/>
              <a:gd name="connsiteY269" fmla="*/ 251470 h 830579"/>
              <a:gd name="connsiteX270" fmla="*/ 408422 w 779916"/>
              <a:gd name="connsiteY270" fmla="*/ 250860 h 830579"/>
              <a:gd name="connsiteX271" fmla="*/ 411223 w 779916"/>
              <a:gd name="connsiteY271" fmla="*/ 251127 h 830579"/>
              <a:gd name="connsiteX272" fmla="*/ 416443 w 779916"/>
              <a:gd name="connsiteY272" fmla="*/ 252936 h 830579"/>
              <a:gd name="connsiteX273" fmla="*/ 418624 w 779916"/>
              <a:gd name="connsiteY273" fmla="*/ 253479 h 830579"/>
              <a:gd name="connsiteX274" fmla="*/ 420452 w 779916"/>
              <a:gd name="connsiteY274" fmla="*/ 251765 h 830579"/>
              <a:gd name="connsiteX275" fmla="*/ 423853 w 779916"/>
              <a:gd name="connsiteY275" fmla="*/ 250974 h 830579"/>
              <a:gd name="connsiteX276" fmla="*/ 425634 w 779916"/>
              <a:gd name="connsiteY276" fmla="*/ 250079 h 830579"/>
              <a:gd name="connsiteX277" fmla="*/ 429349 w 779916"/>
              <a:gd name="connsiteY277" fmla="*/ 251984 h 830579"/>
              <a:gd name="connsiteX278" fmla="*/ 436054 w 779916"/>
              <a:gd name="connsiteY278" fmla="*/ 254365 h 830579"/>
              <a:gd name="connsiteX279" fmla="*/ 439512 w 779916"/>
              <a:gd name="connsiteY279" fmla="*/ 255851 h 830579"/>
              <a:gd name="connsiteX280" fmla="*/ 440331 w 779916"/>
              <a:gd name="connsiteY280" fmla="*/ 257308 h 830579"/>
              <a:gd name="connsiteX281" fmla="*/ 440703 w 779916"/>
              <a:gd name="connsiteY281" fmla="*/ 258689 h 830579"/>
              <a:gd name="connsiteX282" fmla="*/ 440674 w 779916"/>
              <a:gd name="connsiteY282" fmla="*/ 262042 h 830579"/>
              <a:gd name="connsiteX283" fmla="*/ 441522 w 779916"/>
              <a:gd name="connsiteY283" fmla="*/ 263557 h 830579"/>
              <a:gd name="connsiteX284" fmla="*/ 448246 w 779916"/>
              <a:gd name="connsiteY284" fmla="*/ 266957 h 830579"/>
              <a:gd name="connsiteX285" fmla="*/ 450466 w 779916"/>
              <a:gd name="connsiteY285" fmla="*/ 268395 h 830579"/>
              <a:gd name="connsiteX286" fmla="*/ 452256 w 779916"/>
              <a:gd name="connsiteY286" fmla="*/ 268862 h 830579"/>
              <a:gd name="connsiteX287" fmla="*/ 453266 w 779916"/>
              <a:gd name="connsiteY287" fmla="*/ 268919 h 830579"/>
              <a:gd name="connsiteX288" fmla="*/ 453961 w 779916"/>
              <a:gd name="connsiteY288" fmla="*/ 269348 h 830579"/>
              <a:gd name="connsiteX289" fmla="*/ 454561 w 779916"/>
              <a:gd name="connsiteY289" fmla="*/ 271281 h 830579"/>
              <a:gd name="connsiteX290" fmla="*/ 455038 w 779916"/>
              <a:gd name="connsiteY290" fmla="*/ 271729 h 830579"/>
              <a:gd name="connsiteX291" fmla="*/ 456333 w 779916"/>
              <a:gd name="connsiteY291" fmla="*/ 272205 h 830579"/>
              <a:gd name="connsiteX292" fmla="*/ 457743 w 779916"/>
              <a:gd name="connsiteY292" fmla="*/ 272482 h 830579"/>
              <a:gd name="connsiteX293" fmla="*/ 462115 w 779916"/>
              <a:gd name="connsiteY293" fmla="*/ 270805 h 830579"/>
              <a:gd name="connsiteX294" fmla="*/ 465105 w 779916"/>
              <a:gd name="connsiteY294" fmla="*/ 269539 h 830579"/>
              <a:gd name="connsiteX295" fmla="*/ 467240 w 779916"/>
              <a:gd name="connsiteY295" fmla="*/ 269862 h 830579"/>
              <a:gd name="connsiteX296" fmla="*/ 468620 w 779916"/>
              <a:gd name="connsiteY296" fmla="*/ 271272 h 830579"/>
              <a:gd name="connsiteX297" fmla="*/ 468820 w 779916"/>
              <a:gd name="connsiteY297" fmla="*/ 273329 h 830579"/>
              <a:gd name="connsiteX298" fmla="*/ 469621 w 779916"/>
              <a:gd name="connsiteY298" fmla="*/ 275501 h 830579"/>
              <a:gd name="connsiteX299" fmla="*/ 471145 w 779916"/>
              <a:gd name="connsiteY299" fmla="*/ 276558 h 830579"/>
              <a:gd name="connsiteX300" fmla="*/ 472783 w 779916"/>
              <a:gd name="connsiteY300" fmla="*/ 276673 h 830579"/>
              <a:gd name="connsiteX301" fmla="*/ 476841 w 779916"/>
              <a:gd name="connsiteY301" fmla="*/ 275206 h 830579"/>
              <a:gd name="connsiteX302" fmla="*/ 480107 w 779916"/>
              <a:gd name="connsiteY302" fmla="*/ 276330 h 830579"/>
              <a:gd name="connsiteX303" fmla="*/ 483098 w 779916"/>
              <a:gd name="connsiteY303" fmla="*/ 276739 h 830579"/>
              <a:gd name="connsiteX304" fmla="*/ 486432 w 779916"/>
              <a:gd name="connsiteY304" fmla="*/ 277444 h 830579"/>
              <a:gd name="connsiteX305" fmla="*/ 487727 w 779916"/>
              <a:gd name="connsiteY305" fmla="*/ 277978 h 830579"/>
              <a:gd name="connsiteX306" fmla="*/ 491176 w 779916"/>
              <a:gd name="connsiteY306" fmla="*/ 279768 h 830579"/>
              <a:gd name="connsiteX307" fmla="*/ 495395 w 779916"/>
              <a:gd name="connsiteY307" fmla="*/ 281578 h 830579"/>
              <a:gd name="connsiteX308" fmla="*/ 497024 w 779916"/>
              <a:gd name="connsiteY308" fmla="*/ 281378 h 830579"/>
              <a:gd name="connsiteX309" fmla="*/ 503815 w 779916"/>
              <a:gd name="connsiteY309" fmla="*/ 278006 h 830579"/>
              <a:gd name="connsiteX310" fmla="*/ 504396 w 779916"/>
              <a:gd name="connsiteY310" fmla="*/ 278416 h 830579"/>
              <a:gd name="connsiteX311" fmla="*/ 505777 w 779916"/>
              <a:gd name="connsiteY311" fmla="*/ 281635 h 830579"/>
              <a:gd name="connsiteX312" fmla="*/ 507845 w 779916"/>
              <a:gd name="connsiteY312" fmla="*/ 282788 h 830579"/>
              <a:gd name="connsiteX313" fmla="*/ 511073 w 779916"/>
              <a:gd name="connsiteY313" fmla="*/ 283797 h 830579"/>
              <a:gd name="connsiteX314" fmla="*/ 514445 w 779916"/>
              <a:gd name="connsiteY314" fmla="*/ 281940 h 830579"/>
              <a:gd name="connsiteX315" fmla="*/ 517103 w 779916"/>
              <a:gd name="connsiteY315" fmla="*/ 282473 h 830579"/>
              <a:gd name="connsiteX316" fmla="*/ 520322 w 779916"/>
              <a:gd name="connsiteY316" fmla="*/ 282645 h 830579"/>
              <a:gd name="connsiteX317" fmla="*/ 523408 w 779916"/>
              <a:gd name="connsiteY317" fmla="*/ 281749 h 830579"/>
              <a:gd name="connsiteX318" fmla="*/ 526085 w 779916"/>
              <a:gd name="connsiteY318" fmla="*/ 281521 h 830579"/>
              <a:gd name="connsiteX319" fmla="*/ 529980 w 779916"/>
              <a:gd name="connsiteY319" fmla="*/ 283140 h 830579"/>
              <a:gd name="connsiteX320" fmla="*/ 530837 w 779916"/>
              <a:gd name="connsiteY320" fmla="*/ 282769 h 830579"/>
              <a:gd name="connsiteX321" fmla="*/ 531580 w 779916"/>
              <a:gd name="connsiteY321" fmla="*/ 281730 h 830579"/>
              <a:gd name="connsiteX322" fmla="*/ 533095 w 779916"/>
              <a:gd name="connsiteY322" fmla="*/ 277082 h 830579"/>
              <a:gd name="connsiteX323" fmla="*/ 534438 w 779916"/>
              <a:gd name="connsiteY323" fmla="*/ 272967 h 830579"/>
              <a:gd name="connsiteX324" fmla="*/ 534315 w 779916"/>
              <a:gd name="connsiteY324" fmla="*/ 270510 h 830579"/>
              <a:gd name="connsiteX325" fmla="*/ 533086 w 779916"/>
              <a:gd name="connsiteY325" fmla="*/ 266900 h 830579"/>
              <a:gd name="connsiteX326" fmla="*/ 529933 w 779916"/>
              <a:gd name="connsiteY326" fmla="*/ 262194 h 830579"/>
              <a:gd name="connsiteX327" fmla="*/ 529704 w 779916"/>
              <a:gd name="connsiteY327" fmla="*/ 260766 h 830579"/>
              <a:gd name="connsiteX328" fmla="*/ 530761 w 779916"/>
              <a:gd name="connsiteY328" fmla="*/ 252546 h 830579"/>
              <a:gd name="connsiteX329" fmla="*/ 531933 w 779916"/>
              <a:gd name="connsiteY329" fmla="*/ 247793 h 830579"/>
              <a:gd name="connsiteX330" fmla="*/ 532933 w 779916"/>
              <a:gd name="connsiteY330" fmla="*/ 245545 h 830579"/>
              <a:gd name="connsiteX331" fmla="*/ 534038 w 779916"/>
              <a:gd name="connsiteY331" fmla="*/ 242335 h 830579"/>
              <a:gd name="connsiteX332" fmla="*/ 534238 w 779916"/>
              <a:gd name="connsiteY332" fmla="*/ 240849 h 830579"/>
              <a:gd name="connsiteX333" fmla="*/ 534124 w 779916"/>
              <a:gd name="connsiteY333" fmla="*/ 239506 h 830579"/>
              <a:gd name="connsiteX334" fmla="*/ 533048 w 779916"/>
              <a:gd name="connsiteY334" fmla="*/ 238687 h 830579"/>
              <a:gd name="connsiteX335" fmla="*/ 532762 w 779916"/>
              <a:gd name="connsiteY335" fmla="*/ 237668 h 830579"/>
              <a:gd name="connsiteX336" fmla="*/ 533029 w 779916"/>
              <a:gd name="connsiteY336" fmla="*/ 236811 h 830579"/>
              <a:gd name="connsiteX337" fmla="*/ 533885 w 779916"/>
              <a:gd name="connsiteY337" fmla="*/ 236334 h 830579"/>
              <a:gd name="connsiteX338" fmla="*/ 537467 w 779916"/>
              <a:gd name="connsiteY338" fmla="*/ 235734 h 830579"/>
              <a:gd name="connsiteX339" fmla="*/ 541506 w 779916"/>
              <a:gd name="connsiteY339" fmla="*/ 234448 h 830579"/>
              <a:gd name="connsiteX340" fmla="*/ 543115 w 779916"/>
              <a:gd name="connsiteY340" fmla="*/ 233762 h 830579"/>
              <a:gd name="connsiteX341" fmla="*/ 544325 w 779916"/>
              <a:gd name="connsiteY341" fmla="*/ 233077 h 830579"/>
              <a:gd name="connsiteX342" fmla="*/ 545563 w 779916"/>
              <a:gd name="connsiteY342" fmla="*/ 231991 h 830579"/>
              <a:gd name="connsiteX343" fmla="*/ 546716 w 779916"/>
              <a:gd name="connsiteY343" fmla="*/ 232038 h 830579"/>
              <a:gd name="connsiteX344" fmla="*/ 550336 w 779916"/>
              <a:gd name="connsiteY344" fmla="*/ 233610 h 830579"/>
              <a:gd name="connsiteX345" fmla="*/ 551602 w 779916"/>
              <a:gd name="connsiteY345" fmla="*/ 234601 h 830579"/>
              <a:gd name="connsiteX346" fmla="*/ 552269 w 779916"/>
              <a:gd name="connsiteY346" fmla="*/ 237601 h 830579"/>
              <a:gd name="connsiteX347" fmla="*/ 552812 w 779916"/>
              <a:gd name="connsiteY347" fmla="*/ 238763 h 830579"/>
              <a:gd name="connsiteX348" fmla="*/ 552336 w 779916"/>
              <a:gd name="connsiteY348" fmla="*/ 241811 h 830579"/>
              <a:gd name="connsiteX349" fmla="*/ 550164 w 779916"/>
              <a:gd name="connsiteY349" fmla="*/ 249183 h 830579"/>
              <a:gd name="connsiteX350" fmla="*/ 550593 w 779916"/>
              <a:gd name="connsiteY350" fmla="*/ 251936 h 830579"/>
              <a:gd name="connsiteX351" fmla="*/ 552392 w 779916"/>
              <a:gd name="connsiteY351" fmla="*/ 253946 h 830579"/>
              <a:gd name="connsiteX352" fmla="*/ 553964 w 779916"/>
              <a:gd name="connsiteY352" fmla="*/ 255346 h 830579"/>
              <a:gd name="connsiteX353" fmla="*/ 553707 w 779916"/>
              <a:gd name="connsiteY353" fmla="*/ 255908 h 830579"/>
              <a:gd name="connsiteX354" fmla="*/ 550469 w 779916"/>
              <a:gd name="connsiteY354" fmla="*/ 258280 h 830579"/>
              <a:gd name="connsiteX355" fmla="*/ 549887 w 779916"/>
              <a:gd name="connsiteY355" fmla="*/ 259547 h 830579"/>
              <a:gd name="connsiteX356" fmla="*/ 550602 w 779916"/>
              <a:gd name="connsiteY356" fmla="*/ 260785 h 830579"/>
              <a:gd name="connsiteX357" fmla="*/ 551888 w 779916"/>
              <a:gd name="connsiteY357" fmla="*/ 261833 h 830579"/>
              <a:gd name="connsiteX358" fmla="*/ 552469 w 779916"/>
              <a:gd name="connsiteY358" fmla="*/ 262833 h 830579"/>
              <a:gd name="connsiteX359" fmla="*/ 553069 w 779916"/>
              <a:gd name="connsiteY359" fmla="*/ 265938 h 830579"/>
              <a:gd name="connsiteX360" fmla="*/ 554717 w 779916"/>
              <a:gd name="connsiteY360" fmla="*/ 266814 h 830579"/>
              <a:gd name="connsiteX361" fmla="*/ 557974 w 779916"/>
              <a:gd name="connsiteY361" fmla="*/ 268814 h 830579"/>
              <a:gd name="connsiteX362" fmla="*/ 560841 w 779916"/>
              <a:gd name="connsiteY362" fmla="*/ 270272 h 830579"/>
              <a:gd name="connsiteX363" fmla="*/ 565766 w 779916"/>
              <a:gd name="connsiteY363" fmla="*/ 269300 h 830579"/>
              <a:gd name="connsiteX364" fmla="*/ 567157 w 779916"/>
              <a:gd name="connsiteY364" fmla="*/ 269957 h 830579"/>
              <a:gd name="connsiteX365" fmla="*/ 569576 w 779916"/>
              <a:gd name="connsiteY365" fmla="*/ 270643 h 830579"/>
              <a:gd name="connsiteX366" fmla="*/ 571462 w 779916"/>
              <a:gd name="connsiteY366" fmla="*/ 270853 h 830579"/>
              <a:gd name="connsiteX367" fmla="*/ 572557 w 779916"/>
              <a:gd name="connsiteY367" fmla="*/ 271367 h 830579"/>
              <a:gd name="connsiteX368" fmla="*/ 573167 w 779916"/>
              <a:gd name="connsiteY368" fmla="*/ 271862 h 830579"/>
              <a:gd name="connsiteX369" fmla="*/ 573081 w 779916"/>
              <a:gd name="connsiteY369" fmla="*/ 272491 h 830579"/>
              <a:gd name="connsiteX370" fmla="*/ 573186 w 779916"/>
              <a:gd name="connsiteY370" fmla="*/ 273139 h 830579"/>
              <a:gd name="connsiteX371" fmla="*/ 575881 w 779916"/>
              <a:gd name="connsiteY371" fmla="*/ 273310 h 830579"/>
              <a:gd name="connsiteX372" fmla="*/ 577301 w 779916"/>
              <a:gd name="connsiteY372" fmla="*/ 273682 h 830579"/>
              <a:gd name="connsiteX373" fmla="*/ 582092 w 779916"/>
              <a:gd name="connsiteY373" fmla="*/ 273015 h 830579"/>
              <a:gd name="connsiteX374" fmla="*/ 586902 w 779916"/>
              <a:gd name="connsiteY374" fmla="*/ 272101 h 830579"/>
              <a:gd name="connsiteX375" fmla="*/ 589112 w 779916"/>
              <a:gd name="connsiteY375" fmla="*/ 269329 h 830579"/>
              <a:gd name="connsiteX376" fmla="*/ 590093 w 779916"/>
              <a:gd name="connsiteY376" fmla="*/ 269129 h 830579"/>
              <a:gd name="connsiteX377" fmla="*/ 592855 w 779916"/>
              <a:gd name="connsiteY377" fmla="*/ 268053 h 830579"/>
              <a:gd name="connsiteX378" fmla="*/ 595579 w 779916"/>
              <a:gd name="connsiteY378" fmla="*/ 269234 h 830579"/>
              <a:gd name="connsiteX379" fmla="*/ 598570 w 779916"/>
              <a:gd name="connsiteY379" fmla="*/ 270843 h 830579"/>
              <a:gd name="connsiteX380" fmla="*/ 600189 w 779916"/>
              <a:gd name="connsiteY380" fmla="*/ 271329 h 830579"/>
              <a:gd name="connsiteX381" fmla="*/ 603380 w 779916"/>
              <a:gd name="connsiteY381" fmla="*/ 271586 h 830579"/>
              <a:gd name="connsiteX382" fmla="*/ 606485 w 779916"/>
              <a:gd name="connsiteY382" fmla="*/ 271405 h 830579"/>
              <a:gd name="connsiteX383" fmla="*/ 613915 w 779916"/>
              <a:gd name="connsiteY383" fmla="*/ 270634 h 830579"/>
              <a:gd name="connsiteX384" fmla="*/ 618001 w 779916"/>
              <a:gd name="connsiteY384" fmla="*/ 271034 h 830579"/>
              <a:gd name="connsiteX385" fmla="*/ 621754 w 779916"/>
              <a:gd name="connsiteY385" fmla="*/ 268729 h 830579"/>
              <a:gd name="connsiteX386" fmla="*/ 622525 w 779916"/>
              <a:gd name="connsiteY386" fmla="*/ 268738 h 830579"/>
              <a:gd name="connsiteX387" fmla="*/ 624173 w 779916"/>
              <a:gd name="connsiteY387" fmla="*/ 270520 h 830579"/>
              <a:gd name="connsiteX388" fmla="*/ 628298 w 779916"/>
              <a:gd name="connsiteY388" fmla="*/ 270681 h 830579"/>
              <a:gd name="connsiteX389" fmla="*/ 630488 w 779916"/>
              <a:gd name="connsiteY389" fmla="*/ 269824 h 830579"/>
              <a:gd name="connsiteX390" fmla="*/ 632850 w 779916"/>
              <a:gd name="connsiteY390" fmla="*/ 269167 h 830579"/>
              <a:gd name="connsiteX391" fmla="*/ 634355 w 779916"/>
              <a:gd name="connsiteY391" fmla="*/ 268957 h 830579"/>
              <a:gd name="connsiteX392" fmla="*/ 635565 w 779916"/>
              <a:gd name="connsiteY392" fmla="*/ 268938 h 830579"/>
              <a:gd name="connsiteX393" fmla="*/ 637022 w 779916"/>
              <a:gd name="connsiteY393" fmla="*/ 269110 h 830579"/>
              <a:gd name="connsiteX394" fmla="*/ 638404 w 779916"/>
              <a:gd name="connsiteY394" fmla="*/ 268519 h 830579"/>
              <a:gd name="connsiteX395" fmla="*/ 639032 w 779916"/>
              <a:gd name="connsiteY395" fmla="*/ 267328 h 830579"/>
              <a:gd name="connsiteX396" fmla="*/ 638890 w 779916"/>
              <a:gd name="connsiteY396" fmla="*/ 265528 h 830579"/>
              <a:gd name="connsiteX397" fmla="*/ 637899 w 779916"/>
              <a:gd name="connsiteY397" fmla="*/ 263566 h 830579"/>
              <a:gd name="connsiteX398" fmla="*/ 637032 w 779916"/>
              <a:gd name="connsiteY398" fmla="*/ 262414 h 830579"/>
              <a:gd name="connsiteX399" fmla="*/ 636861 w 779916"/>
              <a:gd name="connsiteY399" fmla="*/ 261804 h 830579"/>
              <a:gd name="connsiteX400" fmla="*/ 637127 w 779916"/>
              <a:gd name="connsiteY400" fmla="*/ 260385 h 830579"/>
              <a:gd name="connsiteX401" fmla="*/ 637889 w 779916"/>
              <a:gd name="connsiteY401" fmla="*/ 258385 h 830579"/>
              <a:gd name="connsiteX402" fmla="*/ 639289 w 779916"/>
              <a:gd name="connsiteY402" fmla="*/ 256099 h 830579"/>
              <a:gd name="connsiteX403" fmla="*/ 638260 w 779916"/>
              <a:gd name="connsiteY403" fmla="*/ 253879 h 830579"/>
              <a:gd name="connsiteX404" fmla="*/ 636822 w 779916"/>
              <a:gd name="connsiteY404" fmla="*/ 251336 h 830579"/>
              <a:gd name="connsiteX405" fmla="*/ 635765 w 779916"/>
              <a:gd name="connsiteY405" fmla="*/ 251088 h 830579"/>
              <a:gd name="connsiteX406" fmla="*/ 633098 w 779916"/>
              <a:gd name="connsiteY406" fmla="*/ 251679 h 830579"/>
              <a:gd name="connsiteX407" fmla="*/ 630212 w 779916"/>
              <a:gd name="connsiteY407" fmla="*/ 251565 h 830579"/>
              <a:gd name="connsiteX408" fmla="*/ 627936 w 779916"/>
              <a:gd name="connsiteY408" fmla="*/ 250031 h 830579"/>
              <a:gd name="connsiteX409" fmla="*/ 626240 w 779916"/>
              <a:gd name="connsiteY409" fmla="*/ 248107 h 830579"/>
              <a:gd name="connsiteX410" fmla="*/ 625830 w 779916"/>
              <a:gd name="connsiteY410" fmla="*/ 246497 h 830579"/>
              <a:gd name="connsiteX411" fmla="*/ 626326 w 779916"/>
              <a:gd name="connsiteY411" fmla="*/ 244526 h 830579"/>
              <a:gd name="connsiteX412" fmla="*/ 627078 w 779916"/>
              <a:gd name="connsiteY412" fmla="*/ 242716 h 830579"/>
              <a:gd name="connsiteX413" fmla="*/ 627240 w 779916"/>
              <a:gd name="connsiteY413" fmla="*/ 242040 h 830579"/>
              <a:gd name="connsiteX414" fmla="*/ 629402 w 779916"/>
              <a:gd name="connsiteY414" fmla="*/ 242040 h 830579"/>
              <a:gd name="connsiteX415" fmla="*/ 632393 w 779916"/>
              <a:gd name="connsiteY415" fmla="*/ 242440 h 830579"/>
              <a:gd name="connsiteX416" fmla="*/ 634660 w 779916"/>
              <a:gd name="connsiteY416" fmla="*/ 242944 h 830579"/>
              <a:gd name="connsiteX417" fmla="*/ 636479 w 779916"/>
              <a:gd name="connsiteY417" fmla="*/ 242926 h 830579"/>
              <a:gd name="connsiteX418" fmla="*/ 639785 w 779916"/>
              <a:gd name="connsiteY418" fmla="*/ 240601 h 830579"/>
              <a:gd name="connsiteX419" fmla="*/ 641289 w 779916"/>
              <a:gd name="connsiteY419" fmla="*/ 240459 h 830579"/>
              <a:gd name="connsiteX420" fmla="*/ 643023 w 779916"/>
              <a:gd name="connsiteY420" fmla="*/ 240020 h 830579"/>
              <a:gd name="connsiteX421" fmla="*/ 643776 w 779916"/>
              <a:gd name="connsiteY421" fmla="*/ 239582 h 830579"/>
              <a:gd name="connsiteX422" fmla="*/ 644300 w 779916"/>
              <a:gd name="connsiteY422" fmla="*/ 239925 h 830579"/>
              <a:gd name="connsiteX423" fmla="*/ 646195 w 779916"/>
              <a:gd name="connsiteY423" fmla="*/ 240211 h 830579"/>
              <a:gd name="connsiteX424" fmla="*/ 648167 w 779916"/>
              <a:gd name="connsiteY424" fmla="*/ 240097 h 830579"/>
              <a:gd name="connsiteX425" fmla="*/ 649929 w 779916"/>
              <a:gd name="connsiteY425" fmla="*/ 239458 h 830579"/>
              <a:gd name="connsiteX426" fmla="*/ 651700 w 779916"/>
              <a:gd name="connsiteY426" fmla="*/ 238458 h 830579"/>
              <a:gd name="connsiteX427" fmla="*/ 654844 w 779916"/>
              <a:gd name="connsiteY427" fmla="*/ 236363 h 830579"/>
              <a:gd name="connsiteX428" fmla="*/ 655463 w 779916"/>
              <a:gd name="connsiteY428" fmla="*/ 235163 h 830579"/>
              <a:gd name="connsiteX429" fmla="*/ 655463 w 779916"/>
              <a:gd name="connsiteY429" fmla="*/ 234058 h 830579"/>
              <a:gd name="connsiteX430" fmla="*/ 654872 w 779916"/>
              <a:gd name="connsiteY430" fmla="*/ 233324 h 830579"/>
              <a:gd name="connsiteX431" fmla="*/ 654272 w 779916"/>
              <a:gd name="connsiteY431" fmla="*/ 232972 h 830579"/>
              <a:gd name="connsiteX432" fmla="*/ 654510 w 779916"/>
              <a:gd name="connsiteY432" fmla="*/ 232010 h 830579"/>
              <a:gd name="connsiteX433" fmla="*/ 655834 w 779916"/>
              <a:gd name="connsiteY433" fmla="*/ 230391 h 830579"/>
              <a:gd name="connsiteX434" fmla="*/ 660645 w 779916"/>
              <a:gd name="connsiteY434" fmla="*/ 227952 h 830579"/>
              <a:gd name="connsiteX435" fmla="*/ 664740 w 779916"/>
              <a:gd name="connsiteY435" fmla="*/ 224942 h 830579"/>
              <a:gd name="connsiteX436" fmla="*/ 666988 w 779916"/>
              <a:gd name="connsiteY436" fmla="*/ 222685 h 830579"/>
              <a:gd name="connsiteX437" fmla="*/ 668017 w 779916"/>
              <a:gd name="connsiteY437" fmla="*/ 219951 h 830579"/>
              <a:gd name="connsiteX438" fmla="*/ 669321 w 779916"/>
              <a:gd name="connsiteY438" fmla="*/ 216979 h 830579"/>
              <a:gd name="connsiteX439" fmla="*/ 670541 w 779916"/>
              <a:gd name="connsiteY439" fmla="*/ 215808 h 830579"/>
              <a:gd name="connsiteX440" fmla="*/ 673446 w 779916"/>
              <a:gd name="connsiteY440" fmla="*/ 215065 h 830579"/>
              <a:gd name="connsiteX441" fmla="*/ 681581 w 779916"/>
              <a:gd name="connsiteY441" fmla="*/ 213970 h 830579"/>
              <a:gd name="connsiteX442" fmla="*/ 684143 w 779916"/>
              <a:gd name="connsiteY442" fmla="*/ 212769 h 830579"/>
              <a:gd name="connsiteX443" fmla="*/ 687924 w 779916"/>
              <a:gd name="connsiteY443" fmla="*/ 210541 h 830579"/>
              <a:gd name="connsiteX444" fmla="*/ 689829 w 779916"/>
              <a:gd name="connsiteY444" fmla="*/ 208788 h 830579"/>
              <a:gd name="connsiteX445" fmla="*/ 690886 w 779916"/>
              <a:gd name="connsiteY445" fmla="*/ 207369 h 830579"/>
              <a:gd name="connsiteX446" fmla="*/ 691000 w 779916"/>
              <a:gd name="connsiteY446" fmla="*/ 205787 h 830579"/>
              <a:gd name="connsiteX447" fmla="*/ 693515 w 779916"/>
              <a:gd name="connsiteY447" fmla="*/ 205292 h 830579"/>
              <a:gd name="connsiteX448" fmla="*/ 695706 w 779916"/>
              <a:gd name="connsiteY448" fmla="*/ 202730 h 830579"/>
              <a:gd name="connsiteX449" fmla="*/ 698363 w 779916"/>
              <a:gd name="connsiteY449" fmla="*/ 200149 h 830579"/>
              <a:gd name="connsiteX450" fmla="*/ 703040 w 779916"/>
              <a:gd name="connsiteY450" fmla="*/ 197968 h 830579"/>
              <a:gd name="connsiteX451" fmla="*/ 707184 w 779916"/>
              <a:gd name="connsiteY451" fmla="*/ 195034 h 830579"/>
              <a:gd name="connsiteX452" fmla="*/ 708622 w 779916"/>
              <a:gd name="connsiteY452" fmla="*/ 195501 h 830579"/>
              <a:gd name="connsiteX453" fmla="*/ 710127 w 779916"/>
              <a:gd name="connsiteY453" fmla="*/ 196891 h 830579"/>
              <a:gd name="connsiteX454" fmla="*/ 710927 w 779916"/>
              <a:gd name="connsiteY454" fmla="*/ 198425 h 830579"/>
              <a:gd name="connsiteX455" fmla="*/ 711098 w 779916"/>
              <a:gd name="connsiteY455" fmla="*/ 199206 h 830579"/>
              <a:gd name="connsiteX456" fmla="*/ 716394 w 779916"/>
              <a:gd name="connsiteY456" fmla="*/ 200177 h 830579"/>
              <a:gd name="connsiteX457" fmla="*/ 717232 w 779916"/>
              <a:gd name="connsiteY457" fmla="*/ 200025 h 830579"/>
              <a:gd name="connsiteX458" fmla="*/ 721128 w 779916"/>
              <a:gd name="connsiteY458" fmla="*/ 201396 h 830579"/>
              <a:gd name="connsiteX459" fmla="*/ 724719 w 779916"/>
              <a:gd name="connsiteY459" fmla="*/ 203054 h 830579"/>
              <a:gd name="connsiteX460" fmla="*/ 726700 w 779916"/>
              <a:gd name="connsiteY460" fmla="*/ 203463 h 830579"/>
              <a:gd name="connsiteX461" fmla="*/ 727672 w 779916"/>
              <a:gd name="connsiteY461" fmla="*/ 203416 h 830579"/>
              <a:gd name="connsiteX462" fmla="*/ 728500 w 779916"/>
              <a:gd name="connsiteY462" fmla="*/ 202902 h 830579"/>
              <a:gd name="connsiteX463" fmla="*/ 729472 w 779916"/>
              <a:gd name="connsiteY463" fmla="*/ 201444 h 830579"/>
              <a:gd name="connsiteX464" fmla="*/ 730462 w 779916"/>
              <a:gd name="connsiteY464" fmla="*/ 200387 h 830579"/>
              <a:gd name="connsiteX465" fmla="*/ 731082 w 779916"/>
              <a:gd name="connsiteY465" fmla="*/ 199958 h 830579"/>
              <a:gd name="connsiteX466" fmla="*/ 731053 w 779916"/>
              <a:gd name="connsiteY466" fmla="*/ 198282 h 830579"/>
              <a:gd name="connsiteX467" fmla="*/ 736254 w 779916"/>
              <a:gd name="connsiteY467" fmla="*/ 195005 h 830579"/>
              <a:gd name="connsiteX468" fmla="*/ 740921 w 779916"/>
              <a:gd name="connsiteY468" fmla="*/ 192652 h 830579"/>
              <a:gd name="connsiteX469" fmla="*/ 744941 w 779916"/>
              <a:gd name="connsiteY469" fmla="*/ 190938 h 830579"/>
              <a:gd name="connsiteX470" fmla="*/ 746122 w 779916"/>
              <a:gd name="connsiteY470" fmla="*/ 191643 h 830579"/>
              <a:gd name="connsiteX471" fmla="*/ 747427 w 779916"/>
              <a:gd name="connsiteY471" fmla="*/ 192948 h 830579"/>
              <a:gd name="connsiteX472" fmla="*/ 749208 w 779916"/>
              <a:gd name="connsiteY472" fmla="*/ 196272 h 830579"/>
              <a:gd name="connsiteX473" fmla="*/ 750284 w 779916"/>
              <a:gd name="connsiteY473" fmla="*/ 197082 h 830579"/>
              <a:gd name="connsiteX474" fmla="*/ 753008 w 779916"/>
              <a:gd name="connsiteY474" fmla="*/ 196615 h 830579"/>
              <a:gd name="connsiteX475" fmla="*/ 753513 w 779916"/>
              <a:gd name="connsiteY475" fmla="*/ 196987 h 830579"/>
              <a:gd name="connsiteX476" fmla="*/ 753084 w 779916"/>
              <a:gd name="connsiteY476" fmla="*/ 198177 h 830579"/>
              <a:gd name="connsiteX477" fmla="*/ 751237 w 779916"/>
              <a:gd name="connsiteY477" fmla="*/ 199654 h 830579"/>
              <a:gd name="connsiteX478" fmla="*/ 748836 w 779916"/>
              <a:gd name="connsiteY478" fmla="*/ 200977 h 830579"/>
              <a:gd name="connsiteX479" fmla="*/ 747274 w 779916"/>
              <a:gd name="connsiteY479" fmla="*/ 202063 h 830579"/>
              <a:gd name="connsiteX480" fmla="*/ 747789 w 779916"/>
              <a:gd name="connsiteY480" fmla="*/ 205673 h 830579"/>
              <a:gd name="connsiteX481" fmla="*/ 747665 w 779916"/>
              <a:gd name="connsiteY481" fmla="*/ 206912 h 830579"/>
              <a:gd name="connsiteX482" fmla="*/ 748341 w 779916"/>
              <a:gd name="connsiteY482" fmla="*/ 207302 h 830579"/>
              <a:gd name="connsiteX483" fmla="*/ 753275 w 779916"/>
              <a:gd name="connsiteY483" fmla="*/ 203721 h 830579"/>
              <a:gd name="connsiteX484" fmla="*/ 755647 w 779916"/>
              <a:gd name="connsiteY484" fmla="*/ 203016 h 830579"/>
              <a:gd name="connsiteX485" fmla="*/ 756495 w 779916"/>
              <a:gd name="connsiteY485" fmla="*/ 203883 h 830579"/>
              <a:gd name="connsiteX486" fmla="*/ 756752 w 779916"/>
              <a:gd name="connsiteY486" fmla="*/ 205797 h 830579"/>
              <a:gd name="connsiteX487" fmla="*/ 758704 w 779916"/>
              <a:gd name="connsiteY487" fmla="*/ 209740 h 830579"/>
              <a:gd name="connsiteX488" fmla="*/ 759533 w 779916"/>
              <a:gd name="connsiteY488" fmla="*/ 211741 h 830579"/>
              <a:gd name="connsiteX489" fmla="*/ 754570 w 779916"/>
              <a:gd name="connsiteY489" fmla="*/ 216503 h 830579"/>
              <a:gd name="connsiteX490" fmla="*/ 752751 w 779916"/>
              <a:gd name="connsiteY490" fmla="*/ 218960 h 830579"/>
              <a:gd name="connsiteX491" fmla="*/ 752818 w 779916"/>
              <a:gd name="connsiteY491" fmla="*/ 219827 h 830579"/>
              <a:gd name="connsiteX492" fmla="*/ 752723 w 779916"/>
              <a:gd name="connsiteY492" fmla="*/ 220685 h 830579"/>
              <a:gd name="connsiteX493" fmla="*/ 751456 w 779916"/>
              <a:gd name="connsiteY493" fmla="*/ 221904 h 830579"/>
              <a:gd name="connsiteX494" fmla="*/ 751522 w 779916"/>
              <a:gd name="connsiteY494" fmla="*/ 222390 h 830579"/>
              <a:gd name="connsiteX495" fmla="*/ 752541 w 779916"/>
              <a:gd name="connsiteY495" fmla="*/ 223161 h 830579"/>
              <a:gd name="connsiteX496" fmla="*/ 753789 w 779916"/>
              <a:gd name="connsiteY496" fmla="*/ 223742 h 830579"/>
              <a:gd name="connsiteX497" fmla="*/ 754389 w 779916"/>
              <a:gd name="connsiteY497" fmla="*/ 223723 h 830579"/>
              <a:gd name="connsiteX498" fmla="*/ 755418 w 779916"/>
              <a:gd name="connsiteY498" fmla="*/ 222571 h 830579"/>
              <a:gd name="connsiteX499" fmla="*/ 760095 w 779916"/>
              <a:gd name="connsiteY499" fmla="*/ 220942 h 830579"/>
              <a:gd name="connsiteX500" fmla="*/ 761438 w 779916"/>
              <a:gd name="connsiteY500" fmla="*/ 221247 h 830579"/>
              <a:gd name="connsiteX501" fmla="*/ 764734 w 779916"/>
              <a:gd name="connsiteY501" fmla="*/ 223742 h 830579"/>
              <a:gd name="connsiteX502" fmla="*/ 766257 w 779916"/>
              <a:gd name="connsiteY502" fmla="*/ 223885 h 830579"/>
              <a:gd name="connsiteX503" fmla="*/ 770211 w 779916"/>
              <a:gd name="connsiteY503" fmla="*/ 224628 h 830579"/>
              <a:gd name="connsiteX504" fmla="*/ 772744 w 779916"/>
              <a:gd name="connsiteY504" fmla="*/ 223685 h 830579"/>
              <a:gd name="connsiteX505" fmla="*/ 774602 w 779916"/>
              <a:gd name="connsiteY505" fmla="*/ 224552 h 830579"/>
              <a:gd name="connsiteX506" fmla="*/ 778459 w 779916"/>
              <a:gd name="connsiteY506" fmla="*/ 227676 h 830579"/>
              <a:gd name="connsiteX507" fmla="*/ 779345 w 779916"/>
              <a:gd name="connsiteY507" fmla="*/ 228247 h 830579"/>
              <a:gd name="connsiteX508" fmla="*/ 779021 w 779916"/>
              <a:gd name="connsiteY508" fmla="*/ 230143 h 830579"/>
              <a:gd name="connsiteX509" fmla="*/ 778821 w 779916"/>
              <a:gd name="connsiteY509" fmla="*/ 232229 h 830579"/>
              <a:gd name="connsiteX510" fmla="*/ 779802 w 779916"/>
              <a:gd name="connsiteY510" fmla="*/ 233886 h 830579"/>
              <a:gd name="connsiteX511" fmla="*/ 779916 w 779916"/>
              <a:gd name="connsiteY511" fmla="*/ 235353 h 830579"/>
              <a:gd name="connsiteX512" fmla="*/ 779697 w 779916"/>
              <a:gd name="connsiteY512" fmla="*/ 236696 h 830579"/>
              <a:gd name="connsiteX513" fmla="*/ 778926 w 779916"/>
              <a:gd name="connsiteY513" fmla="*/ 237620 h 830579"/>
              <a:gd name="connsiteX514" fmla="*/ 776783 w 779916"/>
              <a:gd name="connsiteY514" fmla="*/ 238134 h 830579"/>
              <a:gd name="connsiteX515" fmla="*/ 774963 w 779916"/>
              <a:gd name="connsiteY515" fmla="*/ 239735 h 830579"/>
              <a:gd name="connsiteX516" fmla="*/ 772068 w 779916"/>
              <a:gd name="connsiteY516" fmla="*/ 242049 h 830579"/>
              <a:gd name="connsiteX517" fmla="*/ 769744 w 779916"/>
              <a:gd name="connsiteY517" fmla="*/ 243897 h 830579"/>
              <a:gd name="connsiteX518" fmla="*/ 768058 w 779916"/>
              <a:gd name="connsiteY518" fmla="*/ 245535 h 830579"/>
              <a:gd name="connsiteX519" fmla="*/ 767448 w 779916"/>
              <a:gd name="connsiteY519" fmla="*/ 247250 h 830579"/>
              <a:gd name="connsiteX520" fmla="*/ 767639 w 779916"/>
              <a:gd name="connsiteY520" fmla="*/ 249412 h 830579"/>
              <a:gd name="connsiteX521" fmla="*/ 768125 w 779916"/>
              <a:gd name="connsiteY521" fmla="*/ 251670 h 830579"/>
              <a:gd name="connsiteX522" fmla="*/ 773516 w 779916"/>
              <a:gd name="connsiteY522" fmla="*/ 259937 h 830579"/>
              <a:gd name="connsiteX523" fmla="*/ 773468 w 779916"/>
              <a:gd name="connsiteY523" fmla="*/ 261366 h 830579"/>
              <a:gd name="connsiteX524" fmla="*/ 771763 w 779916"/>
              <a:gd name="connsiteY524" fmla="*/ 261766 h 830579"/>
              <a:gd name="connsiteX525" fmla="*/ 769496 w 779916"/>
              <a:gd name="connsiteY525" fmla="*/ 260833 h 830579"/>
              <a:gd name="connsiteX526" fmla="*/ 767543 w 779916"/>
              <a:gd name="connsiteY526" fmla="*/ 259499 h 830579"/>
              <a:gd name="connsiteX527" fmla="*/ 765343 w 779916"/>
              <a:gd name="connsiteY527" fmla="*/ 255956 h 830579"/>
              <a:gd name="connsiteX528" fmla="*/ 763571 w 779916"/>
              <a:gd name="connsiteY528" fmla="*/ 254898 h 830579"/>
              <a:gd name="connsiteX529" fmla="*/ 761809 w 779916"/>
              <a:gd name="connsiteY529" fmla="*/ 254670 h 830579"/>
              <a:gd name="connsiteX530" fmla="*/ 751332 w 779916"/>
              <a:gd name="connsiteY530" fmla="*/ 256489 h 830579"/>
              <a:gd name="connsiteX531" fmla="*/ 749112 w 779916"/>
              <a:gd name="connsiteY531" fmla="*/ 257004 h 830579"/>
              <a:gd name="connsiteX532" fmla="*/ 745655 w 779916"/>
              <a:gd name="connsiteY532" fmla="*/ 258328 h 830579"/>
              <a:gd name="connsiteX533" fmla="*/ 743235 w 779916"/>
              <a:gd name="connsiteY533" fmla="*/ 260985 h 830579"/>
              <a:gd name="connsiteX534" fmla="*/ 741473 w 779916"/>
              <a:gd name="connsiteY534" fmla="*/ 263414 h 830579"/>
              <a:gd name="connsiteX535" fmla="*/ 739664 w 779916"/>
              <a:gd name="connsiteY535" fmla="*/ 264395 h 830579"/>
              <a:gd name="connsiteX536" fmla="*/ 737016 w 779916"/>
              <a:gd name="connsiteY536" fmla="*/ 266281 h 830579"/>
              <a:gd name="connsiteX537" fmla="*/ 729672 w 779916"/>
              <a:gd name="connsiteY537" fmla="*/ 272072 h 830579"/>
              <a:gd name="connsiteX538" fmla="*/ 725434 w 779916"/>
              <a:gd name="connsiteY538" fmla="*/ 274568 h 830579"/>
              <a:gd name="connsiteX539" fmla="*/ 722662 w 779916"/>
              <a:gd name="connsiteY539" fmla="*/ 275482 h 830579"/>
              <a:gd name="connsiteX540" fmla="*/ 720719 w 779916"/>
              <a:gd name="connsiteY540" fmla="*/ 276796 h 830579"/>
              <a:gd name="connsiteX541" fmla="*/ 719671 w 779916"/>
              <a:gd name="connsiteY541" fmla="*/ 278930 h 830579"/>
              <a:gd name="connsiteX542" fmla="*/ 718880 w 779916"/>
              <a:gd name="connsiteY542" fmla="*/ 280463 h 830579"/>
              <a:gd name="connsiteX543" fmla="*/ 718652 w 779916"/>
              <a:gd name="connsiteY543" fmla="*/ 284226 h 830579"/>
              <a:gd name="connsiteX544" fmla="*/ 719138 w 779916"/>
              <a:gd name="connsiteY544" fmla="*/ 288855 h 830579"/>
              <a:gd name="connsiteX545" fmla="*/ 720185 w 779916"/>
              <a:gd name="connsiteY545" fmla="*/ 291808 h 830579"/>
              <a:gd name="connsiteX546" fmla="*/ 720747 w 779916"/>
              <a:gd name="connsiteY546" fmla="*/ 292427 h 830579"/>
              <a:gd name="connsiteX547" fmla="*/ 720833 w 779916"/>
              <a:gd name="connsiteY547" fmla="*/ 293294 h 830579"/>
              <a:gd name="connsiteX548" fmla="*/ 719776 w 779916"/>
              <a:gd name="connsiteY548" fmla="*/ 294884 h 830579"/>
              <a:gd name="connsiteX549" fmla="*/ 718385 w 779916"/>
              <a:gd name="connsiteY549" fmla="*/ 296246 h 830579"/>
              <a:gd name="connsiteX550" fmla="*/ 717709 w 779916"/>
              <a:gd name="connsiteY550" fmla="*/ 297085 h 830579"/>
              <a:gd name="connsiteX551" fmla="*/ 717089 w 779916"/>
              <a:gd name="connsiteY551" fmla="*/ 301295 h 830579"/>
              <a:gd name="connsiteX552" fmla="*/ 715861 w 779916"/>
              <a:gd name="connsiteY552" fmla="*/ 303362 h 830579"/>
              <a:gd name="connsiteX553" fmla="*/ 713594 w 779916"/>
              <a:gd name="connsiteY553" fmla="*/ 306400 h 830579"/>
              <a:gd name="connsiteX554" fmla="*/ 711584 w 779916"/>
              <a:gd name="connsiteY554" fmla="*/ 308696 h 830579"/>
              <a:gd name="connsiteX555" fmla="*/ 708431 w 779916"/>
              <a:gd name="connsiteY555" fmla="*/ 310477 h 830579"/>
              <a:gd name="connsiteX556" fmla="*/ 707231 w 779916"/>
              <a:gd name="connsiteY556" fmla="*/ 311915 h 830579"/>
              <a:gd name="connsiteX557" fmla="*/ 706078 w 779916"/>
              <a:gd name="connsiteY557" fmla="*/ 314573 h 830579"/>
              <a:gd name="connsiteX558" fmla="*/ 705402 w 779916"/>
              <a:gd name="connsiteY558" fmla="*/ 316821 h 830579"/>
              <a:gd name="connsiteX559" fmla="*/ 705365 w 779916"/>
              <a:gd name="connsiteY559" fmla="*/ 317630 h 830579"/>
              <a:gd name="connsiteX560" fmla="*/ 705726 w 779916"/>
              <a:gd name="connsiteY560" fmla="*/ 318345 h 830579"/>
              <a:gd name="connsiteX561" fmla="*/ 707041 w 779916"/>
              <a:gd name="connsiteY561" fmla="*/ 319135 h 830579"/>
              <a:gd name="connsiteX562" fmla="*/ 708631 w 779916"/>
              <a:gd name="connsiteY562" fmla="*/ 319897 h 830579"/>
              <a:gd name="connsiteX563" fmla="*/ 709393 w 779916"/>
              <a:gd name="connsiteY563" fmla="*/ 321088 h 830579"/>
              <a:gd name="connsiteX564" fmla="*/ 709498 w 779916"/>
              <a:gd name="connsiteY564" fmla="*/ 322526 h 830579"/>
              <a:gd name="connsiteX565" fmla="*/ 708317 w 779916"/>
              <a:gd name="connsiteY565" fmla="*/ 325984 h 830579"/>
              <a:gd name="connsiteX566" fmla="*/ 706193 w 779916"/>
              <a:gd name="connsiteY566" fmla="*/ 330775 h 830579"/>
              <a:gd name="connsiteX567" fmla="*/ 703764 w 779916"/>
              <a:gd name="connsiteY567" fmla="*/ 334566 h 830579"/>
              <a:gd name="connsiteX568" fmla="*/ 701259 w 779916"/>
              <a:gd name="connsiteY568" fmla="*/ 338176 h 830579"/>
              <a:gd name="connsiteX569" fmla="*/ 700659 w 779916"/>
              <a:gd name="connsiteY569" fmla="*/ 339357 h 830579"/>
              <a:gd name="connsiteX570" fmla="*/ 698411 w 779916"/>
              <a:gd name="connsiteY570" fmla="*/ 343786 h 830579"/>
              <a:gd name="connsiteX571" fmla="*/ 696449 w 779916"/>
              <a:gd name="connsiteY571" fmla="*/ 349872 h 830579"/>
              <a:gd name="connsiteX572" fmla="*/ 695125 w 779916"/>
              <a:gd name="connsiteY572" fmla="*/ 353958 h 830579"/>
              <a:gd name="connsiteX573" fmla="*/ 693982 w 779916"/>
              <a:gd name="connsiteY573" fmla="*/ 356759 h 830579"/>
              <a:gd name="connsiteX574" fmla="*/ 692572 w 779916"/>
              <a:gd name="connsiteY574" fmla="*/ 356883 h 830579"/>
              <a:gd name="connsiteX575" fmla="*/ 690867 w 779916"/>
              <a:gd name="connsiteY575" fmla="*/ 355987 h 830579"/>
              <a:gd name="connsiteX576" fmla="*/ 686705 w 779916"/>
              <a:gd name="connsiteY576" fmla="*/ 354797 h 830579"/>
              <a:gd name="connsiteX577" fmla="*/ 684047 w 779916"/>
              <a:gd name="connsiteY577" fmla="*/ 353835 h 830579"/>
              <a:gd name="connsiteX578" fmla="*/ 682114 w 779916"/>
              <a:gd name="connsiteY578" fmla="*/ 352968 h 830579"/>
              <a:gd name="connsiteX579" fmla="*/ 680771 w 779916"/>
              <a:gd name="connsiteY579" fmla="*/ 353006 h 830579"/>
              <a:gd name="connsiteX580" fmla="*/ 678923 w 779916"/>
              <a:gd name="connsiteY580" fmla="*/ 353568 h 830579"/>
              <a:gd name="connsiteX581" fmla="*/ 677046 w 779916"/>
              <a:gd name="connsiteY581" fmla="*/ 353958 h 830579"/>
              <a:gd name="connsiteX582" fmla="*/ 675932 w 779916"/>
              <a:gd name="connsiteY582" fmla="*/ 353539 h 830579"/>
              <a:gd name="connsiteX583" fmla="*/ 673351 w 779916"/>
              <a:gd name="connsiteY583" fmla="*/ 351015 h 830579"/>
              <a:gd name="connsiteX584" fmla="*/ 672560 w 779916"/>
              <a:gd name="connsiteY584" fmla="*/ 351301 h 830579"/>
              <a:gd name="connsiteX585" fmla="*/ 672056 w 779916"/>
              <a:gd name="connsiteY585" fmla="*/ 352530 h 830579"/>
              <a:gd name="connsiteX586" fmla="*/ 673798 w 779916"/>
              <a:gd name="connsiteY586" fmla="*/ 359731 h 830579"/>
              <a:gd name="connsiteX587" fmla="*/ 674932 w 779916"/>
              <a:gd name="connsiteY587" fmla="*/ 362407 h 830579"/>
              <a:gd name="connsiteX588" fmla="*/ 674741 w 779916"/>
              <a:gd name="connsiteY588" fmla="*/ 366874 h 830579"/>
              <a:gd name="connsiteX589" fmla="*/ 674294 w 779916"/>
              <a:gd name="connsiteY589" fmla="*/ 372351 h 830579"/>
              <a:gd name="connsiteX590" fmla="*/ 673627 w 779916"/>
              <a:gd name="connsiteY590" fmla="*/ 378323 h 830579"/>
              <a:gd name="connsiteX591" fmla="*/ 673179 w 779916"/>
              <a:gd name="connsiteY591" fmla="*/ 379704 h 830579"/>
              <a:gd name="connsiteX592" fmla="*/ 672074 w 779916"/>
              <a:gd name="connsiteY592" fmla="*/ 381286 h 830579"/>
              <a:gd name="connsiteX593" fmla="*/ 670617 w 779916"/>
              <a:gd name="connsiteY593" fmla="*/ 381714 h 830579"/>
              <a:gd name="connsiteX594" fmla="*/ 669293 w 779916"/>
              <a:gd name="connsiteY594" fmla="*/ 381095 h 830579"/>
              <a:gd name="connsiteX595" fmla="*/ 668236 w 779916"/>
              <a:gd name="connsiteY595" fmla="*/ 381238 h 830579"/>
              <a:gd name="connsiteX596" fmla="*/ 667883 w 779916"/>
              <a:gd name="connsiteY596" fmla="*/ 382238 h 830579"/>
              <a:gd name="connsiteX597" fmla="*/ 668188 w 779916"/>
              <a:gd name="connsiteY597" fmla="*/ 384820 h 830579"/>
              <a:gd name="connsiteX598" fmla="*/ 666893 w 779916"/>
              <a:gd name="connsiteY598" fmla="*/ 387772 h 830579"/>
              <a:gd name="connsiteX599" fmla="*/ 665940 w 779916"/>
              <a:gd name="connsiteY599" fmla="*/ 390296 h 830579"/>
              <a:gd name="connsiteX600" fmla="*/ 666188 w 779916"/>
              <a:gd name="connsiteY600" fmla="*/ 392744 h 830579"/>
              <a:gd name="connsiteX601" fmla="*/ 666645 w 779916"/>
              <a:gd name="connsiteY601" fmla="*/ 395230 h 830579"/>
              <a:gd name="connsiteX602" fmla="*/ 668160 w 779916"/>
              <a:gd name="connsiteY602" fmla="*/ 400602 h 830579"/>
              <a:gd name="connsiteX603" fmla="*/ 668169 w 779916"/>
              <a:gd name="connsiteY603" fmla="*/ 402564 h 830579"/>
              <a:gd name="connsiteX604" fmla="*/ 667874 w 779916"/>
              <a:gd name="connsiteY604" fmla="*/ 404326 h 830579"/>
              <a:gd name="connsiteX605" fmla="*/ 667083 w 779916"/>
              <a:gd name="connsiteY605" fmla="*/ 405060 h 830579"/>
              <a:gd name="connsiteX606" fmla="*/ 665721 w 779916"/>
              <a:gd name="connsiteY606" fmla="*/ 404936 h 830579"/>
              <a:gd name="connsiteX607" fmla="*/ 664978 w 779916"/>
              <a:gd name="connsiteY607" fmla="*/ 405660 h 830579"/>
              <a:gd name="connsiteX608" fmla="*/ 664416 w 779916"/>
              <a:gd name="connsiteY608" fmla="*/ 406765 h 830579"/>
              <a:gd name="connsiteX609" fmla="*/ 662883 w 779916"/>
              <a:gd name="connsiteY609" fmla="*/ 410832 h 830579"/>
              <a:gd name="connsiteX610" fmla="*/ 661416 w 779916"/>
              <a:gd name="connsiteY610" fmla="*/ 411261 h 830579"/>
              <a:gd name="connsiteX611" fmla="*/ 659939 w 779916"/>
              <a:gd name="connsiteY611" fmla="*/ 410651 h 830579"/>
              <a:gd name="connsiteX612" fmla="*/ 657730 w 779916"/>
              <a:gd name="connsiteY612" fmla="*/ 407937 h 830579"/>
              <a:gd name="connsiteX613" fmla="*/ 656377 w 779916"/>
              <a:gd name="connsiteY613" fmla="*/ 407146 h 830579"/>
              <a:gd name="connsiteX614" fmla="*/ 655520 w 779916"/>
              <a:gd name="connsiteY614" fmla="*/ 407194 h 830579"/>
              <a:gd name="connsiteX615" fmla="*/ 655139 w 779916"/>
              <a:gd name="connsiteY615" fmla="*/ 407908 h 830579"/>
              <a:gd name="connsiteX616" fmla="*/ 654539 w 779916"/>
              <a:gd name="connsiteY616" fmla="*/ 409527 h 830579"/>
              <a:gd name="connsiteX617" fmla="*/ 653939 w 779916"/>
              <a:gd name="connsiteY617" fmla="*/ 410613 h 830579"/>
              <a:gd name="connsiteX618" fmla="*/ 652463 w 779916"/>
              <a:gd name="connsiteY618" fmla="*/ 411566 h 830579"/>
              <a:gd name="connsiteX619" fmla="*/ 652100 w 779916"/>
              <a:gd name="connsiteY619" fmla="*/ 409565 h 830579"/>
              <a:gd name="connsiteX620" fmla="*/ 651310 w 779916"/>
              <a:gd name="connsiteY620" fmla="*/ 399164 h 830579"/>
              <a:gd name="connsiteX621" fmla="*/ 650710 w 779916"/>
              <a:gd name="connsiteY621" fmla="*/ 395849 h 830579"/>
              <a:gd name="connsiteX622" fmla="*/ 650224 w 779916"/>
              <a:gd name="connsiteY622" fmla="*/ 391249 h 830579"/>
              <a:gd name="connsiteX623" fmla="*/ 649510 w 779916"/>
              <a:gd name="connsiteY623" fmla="*/ 389839 h 830579"/>
              <a:gd name="connsiteX624" fmla="*/ 648595 w 779916"/>
              <a:gd name="connsiteY624" fmla="*/ 387315 h 830579"/>
              <a:gd name="connsiteX625" fmla="*/ 647586 w 779916"/>
              <a:gd name="connsiteY625" fmla="*/ 385134 h 830579"/>
              <a:gd name="connsiteX626" fmla="*/ 646738 w 779916"/>
              <a:gd name="connsiteY626" fmla="*/ 384210 h 830579"/>
              <a:gd name="connsiteX627" fmla="*/ 646195 w 779916"/>
              <a:gd name="connsiteY627" fmla="*/ 380143 h 830579"/>
              <a:gd name="connsiteX628" fmla="*/ 645995 w 779916"/>
              <a:gd name="connsiteY628" fmla="*/ 375161 h 830579"/>
              <a:gd name="connsiteX629" fmla="*/ 646004 w 779916"/>
              <a:gd name="connsiteY629" fmla="*/ 372799 h 830579"/>
              <a:gd name="connsiteX630" fmla="*/ 644814 w 779916"/>
              <a:gd name="connsiteY630" fmla="*/ 367912 h 830579"/>
              <a:gd name="connsiteX631" fmla="*/ 643652 w 779916"/>
              <a:gd name="connsiteY631" fmla="*/ 362369 h 830579"/>
              <a:gd name="connsiteX632" fmla="*/ 642080 w 779916"/>
              <a:gd name="connsiteY632" fmla="*/ 362598 h 830579"/>
              <a:gd name="connsiteX633" fmla="*/ 641147 w 779916"/>
              <a:gd name="connsiteY633" fmla="*/ 361255 h 830579"/>
              <a:gd name="connsiteX634" fmla="*/ 640470 w 779916"/>
              <a:gd name="connsiteY634" fmla="*/ 361283 h 830579"/>
              <a:gd name="connsiteX635" fmla="*/ 638260 w 779916"/>
              <a:gd name="connsiteY635" fmla="*/ 362531 h 830579"/>
              <a:gd name="connsiteX636" fmla="*/ 636498 w 779916"/>
              <a:gd name="connsiteY636" fmla="*/ 362121 h 830579"/>
              <a:gd name="connsiteX637" fmla="*/ 635194 w 779916"/>
              <a:gd name="connsiteY637" fmla="*/ 362293 h 830579"/>
              <a:gd name="connsiteX638" fmla="*/ 635184 w 779916"/>
              <a:gd name="connsiteY638" fmla="*/ 364845 h 830579"/>
              <a:gd name="connsiteX639" fmla="*/ 635403 w 779916"/>
              <a:gd name="connsiteY639" fmla="*/ 367560 h 830579"/>
              <a:gd name="connsiteX640" fmla="*/ 634908 w 779916"/>
              <a:gd name="connsiteY640" fmla="*/ 368541 h 830579"/>
              <a:gd name="connsiteX641" fmla="*/ 631460 w 779916"/>
              <a:gd name="connsiteY641" fmla="*/ 371723 h 830579"/>
              <a:gd name="connsiteX642" fmla="*/ 630498 w 779916"/>
              <a:gd name="connsiteY642" fmla="*/ 373856 h 830579"/>
              <a:gd name="connsiteX643" fmla="*/ 630593 w 779916"/>
              <a:gd name="connsiteY643" fmla="*/ 376095 h 830579"/>
              <a:gd name="connsiteX644" fmla="*/ 631021 w 779916"/>
              <a:gd name="connsiteY644" fmla="*/ 379085 h 830579"/>
              <a:gd name="connsiteX645" fmla="*/ 630412 w 779916"/>
              <a:gd name="connsiteY645" fmla="*/ 380609 h 830579"/>
              <a:gd name="connsiteX646" fmla="*/ 628917 w 779916"/>
              <a:gd name="connsiteY646" fmla="*/ 382010 h 830579"/>
              <a:gd name="connsiteX647" fmla="*/ 626907 w 779916"/>
              <a:gd name="connsiteY647" fmla="*/ 382743 h 830579"/>
              <a:gd name="connsiteX648" fmla="*/ 625135 w 779916"/>
              <a:gd name="connsiteY648" fmla="*/ 382400 h 830579"/>
              <a:gd name="connsiteX649" fmla="*/ 624001 w 779916"/>
              <a:gd name="connsiteY649" fmla="*/ 381181 h 830579"/>
              <a:gd name="connsiteX650" fmla="*/ 622945 w 779916"/>
              <a:gd name="connsiteY650" fmla="*/ 378076 h 830579"/>
              <a:gd name="connsiteX651" fmla="*/ 622002 w 779916"/>
              <a:gd name="connsiteY651" fmla="*/ 376380 h 830579"/>
              <a:gd name="connsiteX652" fmla="*/ 621011 w 779916"/>
              <a:gd name="connsiteY652" fmla="*/ 375980 h 830579"/>
              <a:gd name="connsiteX653" fmla="*/ 620239 w 779916"/>
              <a:gd name="connsiteY653" fmla="*/ 376438 h 830579"/>
              <a:gd name="connsiteX654" fmla="*/ 620134 w 779916"/>
              <a:gd name="connsiteY654" fmla="*/ 378390 h 830579"/>
              <a:gd name="connsiteX655" fmla="*/ 620192 w 779916"/>
              <a:gd name="connsiteY655" fmla="*/ 380000 h 830579"/>
              <a:gd name="connsiteX656" fmla="*/ 619944 w 779916"/>
              <a:gd name="connsiteY656" fmla="*/ 380181 h 830579"/>
              <a:gd name="connsiteX657" fmla="*/ 619392 w 779916"/>
              <a:gd name="connsiteY657" fmla="*/ 379933 h 830579"/>
              <a:gd name="connsiteX658" fmla="*/ 618763 w 779916"/>
              <a:gd name="connsiteY658" fmla="*/ 379143 h 830579"/>
              <a:gd name="connsiteX659" fmla="*/ 617115 w 779916"/>
              <a:gd name="connsiteY659" fmla="*/ 371351 h 830579"/>
              <a:gd name="connsiteX660" fmla="*/ 614763 w 779916"/>
              <a:gd name="connsiteY660" fmla="*/ 365341 h 830579"/>
              <a:gd name="connsiteX661" fmla="*/ 614619 w 779916"/>
              <a:gd name="connsiteY661" fmla="*/ 363036 h 830579"/>
              <a:gd name="connsiteX662" fmla="*/ 615477 w 779916"/>
              <a:gd name="connsiteY662" fmla="*/ 360064 h 830579"/>
              <a:gd name="connsiteX663" fmla="*/ 616534 w 779916"/>
              <a:gd name="connsiteY663" fmla="*/ 355482 h 830579"/>
              <a:gd name="connsiteX664" fmla="*/ 619325 w 779916"/>
              <a:gd name="connsiteY664" fmla="*/ 352625 h 830579"/>
              <a:gd name="connsiteX665" fmla="*/ 619687 w 779916"/>
              <a:gd name="connsiteY665" fmla="*/ 351415 h 830579"/>
              <a:gd name="connsiteX666" fmla="*/ 620144 w 779916"/>
              <a:gd name="connsiteY666" fmla="*/ 350453 h 830579"/>
              <a:gd name="connsiteX667" fmla="*/ 620820 w 779916"/>
              <a:gd name="connsiteY667" fmla="*/ 350263 h 830579"/>
              <a:gd name="connsiteX668" fmla="*/ 624402 w 779916"/>
              <a:gd name="connsiteY668" fmla="*/ 350529 h 830579"/>
              <a:gd name="connsiteX669" fmla="*/ 625602 w 779916"/>
              <a:gd name="connsiteY669" fmla="*/ 350072 h 830579"/>
              <a:gd name="connsiteX670" fmla="*/ 626659 w 779916"/>
              <a:gd name="connsiteY670" fmla="*/ 348720 h 830579"/>
              <a:gd name="connsiteX671" fmla="*/ 628202 w 779916"/>
              <a:gd name="connsiteY671" fmla="*/ 347634 h 830579"/>
              <a:gd name="connsiteX672" fmla="*/ 629745 w 779916"/>
              <a:gd name="connsiteY672" fmla="*/ 347196 h 830579"/>
              <a:gd name="connsiteX673" fmla="*/ 630974 w 779916"/>
              <a:gd name="connsiteY673" fmla="*/ 347034 h 830579"/>
              <a:gd name="connsiteX674" fmla="*/ 632946 w 779916"/>
              <a:gd name="connsiteY674" fmla="*/ 348062 h 830579"/>
              <a:gd name="connsiteX675" fmla="*/ 633765 w 779916"/>
              <a:gd name="connsiteY675" fmla="*/ 347472 h 830579"/>
              <a:gd name="connsiteX676" fmla="*/ 634365 w 779916"/>
              <a:gd name="connsiteY676" fmla="*/ 345567 h 830579"/>
              <a:gd name="connsiteX677" fmla="*/ 635222 w 779916"/>
              <a:gd name="connsiteY677" fmla="*/ 343681 h 830579"/>
              <a:gd name="connsiteX678" fmla="*/ 635775 w 779916"/>
              <a:gd name="connsiteY678" fmla="*/ 342767 h 830579"/>
              <a:gd name="connsiteX679" fmla="*/ 637098 w 779916"/>
              <a:gd name="connsiteY679" fmla="*/ 342357 h 830579"/>
              <a:gd name="connsiteX680" fmla="*/ 638784 w 779916"/>
              <a:gd name="connsiteY680" fmla="*/ 342262 h 830579"/>
              <a:gd name="connsiteX681" fmla="*/ 639346 w 779916"/>
              <a:gd name="connsiteY681" fmla="*/ 341909 h 830579"/>
              <a:gd name="connsiteX682" fmla="*/ 639803 w 779916"/>
              <a:gd name="connsiteY682" fmla="*/ 341271 h 830579"/>
              <a:gd name="connsiteX683" fmla="*/ 640223 w 779916"/>
              <a:gd name="connsiteY683" fmla="*/ 338766 h 830579"/>
              <a:gd name="connsiteX684" fmla="*/ 642375 w 779916"/>
              <a:gd name="connsiteY684" fmla="*/ 333156 h 830579"/>
              <a:gd name="connsiteX685" fmla="*/ 643138 w 779916"/>
              <a:gd name="connsiteY685" fmla="*/ 330660 h 830579"/>
              <a:gd name="connsiteX686" fmla="*/ 643251 w 779916"/>
              <a:gd name="connsiteY686" fmla="*/ 330222 h 830579"/>
              <a:gd name="connsiteX687" fmla="*/ 643185 w 779916"/>
              <a:gd name="connsiteY687" fmla="*/ 327441 h 830579"/>
              <a:gd name="connsiteX688" fmla="*/ 643794 w 779916"/>
              <a:gd name="connsiteY688" fmla="*/ 327041 h 830579"/>
              <a:gd name="connsiteX689" fmla="*/ 647366 w 779916"/>
              <a:gd name="connsiteY689" fmla="*/ 328403 h 830579"/>
              <a:gd name="connsiteX690" fmla="*/ 648928 w 779916"/>
              <a:gd name="connsiteY690" fmla="*/ 328384 h 830579"/>
              <a:gd name="connsiteX691" fmla="*/ 649776 w 779916"/>
              <a:gd name="connsiteY691" fmla="*/ 327822 h 830579"/>
              <a:gd name="connsiteX692" fmla="*/ 650053 w 779916"/>
              <a:gd name="connsiteY692" fmla="*/ 326803 h 830579"/>
              <a:gd name="connsiteX693" fmla="*/ 649595 w 779916"/>
              <a:gd name="connsiteY693" fmla="*/ 325612 h 830579"/>
              <a:gd name="connsiteX694" fmla="*/ 647052 w 779916"/>
              <a:gd name="connsiteY694" fmla="*/ 323526 h 830579"/>
              <a:gd name="connsiteX695" fmla="*/ 642538 w 779916"/>
              <a:gd name="connsiteY695" fmla="*/ 320716 h 830579"/>
              <a:gd name="connsiteX696" fmla="*/ 638394 w 779916"/>
              <a:gd name="connsiteY696" fmla="*/ 318992 h 830579"/>
              <a:gd name="connsiteX697" fmla="*/ 630736 w 779916"/>
              <a:gd name="connsiteY697" fmla="*/ 319249 h 830579"/>
              <a:gd name="connsiteX698" fmla="*/ 623154 w 779916"/>
              <a:gd name="connsiteY698" fmla="*/ 319792 h 830579"/>
              <a:gd name="connsiteX699" fmla="*/ 620935 w 779916"/>
              <a:gd name="connsiteY699" fmla="*/ 319516 h 830579"/>
              <a:gd name="connsiteX700" fmla="*/ 618163 w 779916"/>
              <a:gd name="connsiteY700" fmla="*/ 318735 h 830579"/>
              <a:gd name="connsiteX701" fmla="*/ 611352 w 779916"/>
              <a:gd name="connsiteY701" fmla="*/ 318849 h 830579"/>
              <a:gd name="connsiteX702" fmla="*/ 603123 w 779916"/>
              <a:gd name="connsiteY702" fmla="*/ 319278 h 830579"/>
              <a:gd name="connsiteX703" fmla="*/ 599989 w 779916"/>
              <a:gd name="connsiteY703" fmla="*/ 319040 h 830579"/>
              <a:gd name="connsiteX704" fmla="*/ 598446 w 779916"/>
              <a:gd name="connsiteY704" fmla="*/ 319068 h 830579"/>
              <a:gd name="connsiteX705" fmla="*/ 595350 w 779916"/>
              <a:gd name="connsiteY705" fmla="*/ 319326 h 830579"/>
              <a:gd name="connsiteX706" fmla="*/ 590302 w 779916"/>
              <a:gd name="connsiteY706" fmla="*/ 318525 h 830579"/>
              <a:gd name="connsiteX707" fmla="*/ 586807 w 779916"/>
              <a:gd name="connsiteY707" fmla="*/ 317497 h 830579"/>
              <a:gd name="connsiteX708" fmla="*/ 583711 w 779916"/>
              <a:gd name="connsiteY708" fmla="*/ 316363 h 830579"/>
              <a:gd name="connsiteX709" fmla="*/ 580034 w 779916"/>
              <a:gd name="connsiteY709" fmla="*/ 315344 h 830579"/>
              <a:gd name="connsiteX710" fmla="*/ 579148 w 779916"/>
              <a:gd name="connsiteY710" fmla="*/ 315354 h 830579"/>
              <a:gd name="connsiteX711" fmla="*/ 578634 w 779916"/>
              <a:gd name="connsiteY711" fmla="*/ 314982 h 830579"/>
              <a:gd name="connsiteX712" fmla="*/ 578282 w 779916"/>
              <a:gd name="connsiteY712" fmla="*/ 314077 h 830579"/>
              <a:gd name="connsiteX713" fmla="*/ 578158 w 779916"/>
              <a:gd name="connsiteY713" fmla="*/ 312906 h 830579"/>
              <a:gd name="connsiteX714" fmla="*/ 578920 w 779916"/>
              <a:gd name="connsiteY714" fmla="*/ 307476 h 830579"/>
              <a:gd name="connsiteX715" fmla="*/ 578244 w 779916"/>
              <a:gd name="connsiteY715" fmla="*/ 299228 h 830579"/>
              <a:gd name="connsiteX716" fmla="*/ 578863 w 779916"/>
              <a:gd name="connsiteY716" fmla="*/ 296218 h 830579"/>
              <a:gd name="connsiteX717" fmla="*/ 575853 w 779916"/>
              <a:gd name="connsiteY717" fmla="*/ 289436 h 830579"/>
              <a:gd name="connsiteX718" fmla="*/ 574824 w 779916"/>
              <a:gd name="connsiteY718" fmla="*/ 288179 h 830579"/>
              <a:gd name="connsiteX719" fmla="*/ 573434 w 779916"/>
              <a:gd name="connsiteY719" fmla="*/ 288122 h 830579"/>
              <a:gd name="connsiteX720" fmla="*/ 572548 w 779916"/>
              <a:gd name="connsiteY720" fmla="*/ 288998 h 830579"/>
              <a:gd name="connsiteX721" fmla="*/ 572195 w 779916"/>
              <a:gd name="connsiteY721" fmla="*/ 290589 h 830579"/>
              <a:gd name="connsiteX722" fmla="*/ 572700 w 779916"/>
              <a:gd name="connsiteY722" fmla="*/ 292370 h 830579"/>
              <a:gd name="connsiteX723" fmla="*/ 571595 w 779916"/>
              <a:gd name="connsiteY723" fmla="*/ 294351 h 830579"/>
              <a:gd name="connsiteX724" fmla="*/ 569376 w 779916"/>
              <a:gd name="connsiteY724" fmla="*/ 294989 h 830579"/>
              <a:gd name="connsiteX725" fmla="*/ 566785 w 779916"/>
              <a:gd name="connsiteY725" fmla="*/ 294322 h 830579"/>
              <a:gd name="connsiteX726" fmla="*/ 564632 w 779916"/>
              <a:gd name="connsiteY726" fmla="*/ 293389 h 830579"/>
              <a:gd name="connsiteX727" fmla="*/ 561861 w 779916"/>
              <a:gd name="connsiteY727" fmla="*/ 291370 h 830579"/>
              <a:gd name="connsiteX728" fmla="*/ 559775 w 779916"/>
              <a:gd name="connsiteY728" fmla="*/ 288522 h 830579"/>
              <a:gd name="connsiteX729" fmla="*/ 559594 w 779916"/>
              <a:gd name="connsiteY729" fmla="*/ 285369 h 830579"/>
              <a:gd name="connsiteX730" fmla="*/ 558651 w 779916"/>
              <a:gd name="connsiteY730" fmla="*/ 283340 h 830579"/>
              <a:gd name="connsiteX731" fmla="*/ 557365 w 779916"/>
              <a:gd name="connsiteY731" fmla="*/ 282349 h 830579"/>
              <a:gd name="connsiteX732" fmla="*/ 556422 w 779916"/>
              <a:gd name="connsiteY732" fmla="*/ 282073 h 830579"/>
              <a:gd name="connsiteX733" fmla="*/ 555574 w 779916"/>
              <a:gd name="connsiteY733" fmla="*/ 282292 h 830579"/>
              <a:gd name="connsiteX734" fmla="*/ 554831 w 779916"/>
              <a:gd name="connsiteY734" fmla="*/ 283397 h 830579"/>
              <a:gd name="connsiteX735" fmla="*/ 555479 w 779916"/>
              <a:gd name="connsiteY735" fmla="*/ 284493 h 830579"/>
              <a:gd name="connsiteX736" fmla="*/ 556365 w 779916"/>
              <a:gd name="connsiteY736" fmla="*/ 286036 h 830579"/>
              <a:gd name="connsiteX737" fmla="*/ 556070 w 779916"/>
              <a:gd name="connsiteY737" fmla="*/ 287083 h 830579"/>
              <a:gd name="connsiteX738" fmla="*/ 555279 w 779916"/>
              <a:gd name="connsiteY738" fmla="*/ 287245 h 830579"/>
              <a:gd name="connsiteX739" fmla="*/ 554098 w 779916"/>
              <a:gd name="connsiteY739" fmla="*/ 286798 h 830579"/>
              <a:gd name="connsiteX740" fmla="*/ 552269 w 779916"/>
              <a:gd name="connsiteY740" fmla="*/ 287036 h 830579"/>
              <a:gd name="connsiteX741" fmla="*/ 550497 w 779916"/>
              <a:gd name="connsiteY741" fmla="*/ 286236 h 830579"/>
              <a:gd name="connsiteX742" fmla="*/ 549440 w 779916"/>
              <a:gd name="connsiteY742" fmla="*/ 286169 h 830579"/>
              <a:gd name="connsiteX743" fmla="*/ 548392 w 779916"/>
              <a:gd name="connsiteY743" fmla="*/ 285874 h 830579"/>
              <a:gd name="connsiteX744" fmla="*/ 548326 w 779916"/>
              <a:gd name="connsiteY744" fmla="*/ 284054 h 830579"/>
              <a:gd name="connsiteX745" fmla="*/ 546716 w 779916"/>
              <a:gd name="connsiteY745" fmla="*/ 281749 h 830579"/>
              <a:gd name="connsiteX746" fmla="*/ 543992 w 779916"/>
              <a:gd name="connsiteY746" fmla="*/ 279168 h 830579"/>
              <a:gd name="connsiteX747" fmla="*/ 541315 w 779916"/>
              <a:gd name="connsiteY747" fmla="*/ 277568 h 830579"/>
              <a:gd name="connsiteX748" fmla="*/ 540029 w 779916"/>
              <a:gd name="connsiteY748" fmla="*/ 277787 h 830579"/>
              <a:gd name="connsiteX749" fmla="*/ 539382 w 779916"/>
              <a:gd name="connsiteY749" fmla="*/ 279549 h 830579"/>
              <a:gd name="connsiteX750" fmla="*/ 539534 w 779916"/>
              <a:gd name="connsiteY750" fmla="*/ 280206 h 830579"/>
              <a:gd name="connsiteX751" fmla="*/ 540477 w 779916"/>
              <a:gd name="connsiteY751" fmla="*/ 280530 h 830579"/>
              <a:gd name="connsiteX752" fmla="*/ 541830 w 779916"/>
              <a:gd name="connsiteY752" fmla="*/ 281549 h 830579"/>
              <a:gd name="connsiteX753" fmla="*/ 542115 w 779916"/>
              <a:gd name="connsiteY753" fmla="*/ 282616 h 830579"/>
              <a:gd name="connsiteX754" fmla="*/ 541915 w 779916"/>
              <a:gd name="connsiteY754" fmla="*/ 283550 h 830579"/>
              <a:gd name="connsiteX755" fmla="*/ 540248 w 779916"/>
              <a:gd name="connsiteY755" fmla="*/ 285255 h 830579"/>
              <a:gd name="connsiteX756" fmla="*/ 539067 w 779916"/>
              <a:gd name="connsiteY756" fmla="*/ 286874 h 830579"/>
              <a:gd name="connsiteX757" fmla="*/ 536429 w 779916"/>
              <a:gd name="connsiteY757" fmla="*/ 289227 h 830579"/>
              <a:gd name="connsiteX758" fmla="*/ 534181 w 779916"/>
              <a:gd name="connsiteY758" fmla="*/ 291922 h 830579"/>
              <a:gd name="connsiteX759" fmla="*/ 533590 w 779916"/>
              <a:gd name="connsiteY759" fmla="*/ 293961 h 830579"/>
              <a:gd name="connsiteX760" fmla="*/ 532743 w 779916"/>
              <a:gd name="connsiteY760" fmla="*/ 295789 h 830579"/>
              <a:gd name="connsiteX761" fmla="*/ 532409 w 779916"/>
              <a:gd name="connsiteY761" fmla="*/ 297799 h 830579"/>
              <a:gd name="connsiteX762" fmla="*/ 533000 w 779916"/>
              <a:gd name="connsiteY762" fmla="*/ 299190 h 830579"/>
              <a:gd name="connsiteX763" fmla="*/ 534085 w 779916"/>
              <a:gd name="connsiteY763" fmla="*/ 300066 h 830579"/>
              <a:gd name="connsiteX764" fmla="*/ 536905 w 779916"/>
              <a:gd name="connsiteY764" fmla="*/ 300704 h 830579"/>
              <a:gd name="connsiteX765" fmla="*/ 539858 w 779916"/>
              <a:gd name="connsiteY765" fmla="*/ 303409 h 830579"/>
              <a:gd name="connsiteX766" fmla="*/ 542239 w 779916"/>
              <a:gd name="connsiteY766" fmla="*/ 307057 h 830579"/>
              <a:gd name="connsiteX767" fmla="*/ 543582 w 779916"/>
              <a:gd name="connsiteY767" fmla="*/ 308162 h 830579"/>
              <a:gd name="connsiteX768" fmla="*/ 546021 w 779916"/>
              <a:gd name="connsiteY768" fmla="*/ 309391 h 830579"/>
              <a:gd name="connsiteX769" fmla="*/ 550716 w 779916"/>
              <a:gd name="connsiteY769" fmla="*/ 309534 h 830579"/>
              <a:gd name="connsiteX770" fmla="*/ 551412 w 779916"/>
              <a:gd name="connsiteY770" fmla="*/ 310534 h 830579"/>
              <a:gd name="connsiteX771" fmla="*/ 552079 w 779916"/>
              <a:gd name="connsiteY771" fmla="*/ 313211 h 830579"/>
              <a:gd name="connsiteX772" fmla="*/ 553002 w 779916"/>
              <a:gd name="connsiteY772" fmla="*/ 314154 h 830579"/>
              <a:gd name="connsiteX773" fmla="*/ 555393 w 779916"/>
              <a:gd name="connsiteY773" fmla="*/ 315411 h 830579"/>
              <a:gd name="connsiteX774" fmla="*/ 555593 w 779916"/>
              <a:gd name="connsiteY774" fmla="*/ 316335 h 830579"/>
              <a:gd name="connsiteX775" fmla="*/ 555012 w 779916"/>
              <a:gd name="connsiteY775" fmla="*/ 317402 h 830579"/>
              <a:gd name="connsiteX776" fmla="*/ 553955 w 779916"/>
              <a:gd name="connsiteY776" fmla="*/ 318240 h 830579"/>
              <a:gd name="connsiteX777" fmla="*/ 552002 w 779916"/>
              <a:gd name="connsiteY777" fmla="*/ 318773 h 830579"/>
              <a:gd name="connsiteX778" fmla="*/ 550145 w 779916"/>
              <a:gd name="connsiteY778" fmla="*/ 318983 h 830579"/>
              <a:gd name="connsiteX779" fmla="*/ 548278 w 779916"/>
              <a:gd name="connsiteY779" fmla="*/ 318640 h 830579"/>
              <a:gd name="connsiteX780" fmla="*/ 545506 w 779916"/>
              <a:gd name="connsiteY780" fmla="*/ 318430 h 830579"/>
              <a:gd name="connsiteX781" fmla="*/ 542363 w 779916"/>
              <a:gd name="connsiteY781" fmla="*/ 318411 h 830579"/>
              <a:gd name="connsiteX782" fmla="*/ 540134 w 779916"/>
              <a:gd name="connsiteY782" fmla="*/ 325069 h 830579"/>
              <a:gd name="connsiteX783" fmla="*/ 538543 w 779916"/>
              <a:gd name="connsiteY783" fmla="*/ 327403 h 830579"/>
              <a:gd name="connsiteX784" fmla="*/ 537639 w 779916"/>
              <a:gd name="connsiteY784" fmla="*/ 327403 h 830579"/>
              <a:gd name="connsiteX785" fmla="*/ 535210 w 779916"/>
              <a:gd name="connsiteY785" fmla="*/ 326269 h 830579"/>
              <a:gd name="connsiteX786" fmla="*/ 534171 w 779916"/>
              <a:gd name="connsiteY786" fmla="*/ 326450 h 830579"/>
              <a:gd name="connsiteX787" fmla="*/ 531371 w 779916"/>
              <a:gd name="connsiteY787" fmla="*/ 332356 h 830579"/>
              <a:gd name="connsiteX788" fmla="*/ 530980 w 779916"/>
              <a:gd name="connsiteY788" fmla="*/ 333775 h 830579"/>
              <a:gd name="connsiteX789" fmla="*/ 530790 w 779916"/>
              <a:gd name="connsiteY789" fmla="*/ 334842 h 830579"/>
              <a:gd name="connsiteX790" fmla="*/ 532276 w 779916"/>
              <a:gd name="connsiteY790" fmla="*/ 337118 h 830579"/>
              <a:gd name="connsiteX791" fmla="*/ 534057 w 779916"/>
              <a:gd name="connsiteY791" fmla="*/ 338995 h 830579"/>
              <a:gd name="connsiteX792" fmla="*/ 536181 w 779916"/>
              <a:gd name="connsiteY792" fmla="*/ 339728 h 830579"/>
              <a:gd name="connsiteX793" fmla="*/ 537848 w 779916"/>
              <a:gd name="connsiteY793" fmla="*/ 339166 h 830579"/>
              <a:gd name="connsiteX794" fmla="*/ 539201 w 779916"/>
              <a:gd name="connsiteY794" fmla="*/ 339919 h 830579"/>
              <a:gd name="connsiteX795" fmla="*/ 540782 w 779916"/>
              <a:gd name="connsiteY795" fmla="*/ 341804 h 830579"/>
              <a:gd name="connsiteX796" fmla="*/ 543497 w 779916"/>
              <a:gd name="connsiteY796" fmla="*/ 343052 h 830579"/>
              <a:gd name="connsiteX797" fmla="*/ 547335 w 779916"/>
              <a:gd name="connsiteY797" fmla="*/ 343652 h 830579"/>
              <a:gd name="connsiteX798" fmla="*/ 549516 w 779916"/>
              <a:gd name="connsiteY798" fmla="*/ 345138 h 830579"/>
              <a:gd name="connsiteX799" fmla="*/ 549783 w 779916"/>
              <a:gd name="connsiteY799" fmla="*/ 346424 h 830579"/>
              <a:gd name="connsiteX800" fmla="*/ 549593 w 779916"/>
              <a:gd name="connsiteY800" fmla="*/ 347729 h 830579"/>
              <a:gd name="connsiteX801" fmla="*/ 549250 w 779916"/>
              <a:gd name="connsiteY801" fmla="*/ 351120 h 830579"/>
              <a:gd name="connsiteX802" fmla="*/ 548878 w 779916"/>
              <a:gd name="connsiteY802" fmla="*/ 353073 h 830579"/>
              <a:gd name="connsiteX803" fmla="*/ 546811 w 779916"/>
              <a:gd name="connsiteY803" fmla="*/ 358197 h 830579"/>
              <a:gd name="connsiteX804" fmla="*/ 545335 w 779916"/>
              <a:gd name="connsiteY804" fmla="*/ 362607 h 830579"/>
              <a:gd name="connsiteX805" fmla="*/ 546097 w 779916"/>
              <a:gd name="connsiteY805" fmla="*/ 364703 h 830579"/>
              <a:gd name="connsiteX806" fmla="*/ 546649 w 779916"/>
              <a:gd name="connsiteY806" fmla="*/ 365560 h 830579"/>
              <a:gd name="connsiteX807" fmla="*/ 547173 w 779916"/>
              <a:gd name="connsiteY807" fmla="*/ 366217 h 830579"/>
              <a:gd name="connsiteX808" fmla="*/ 548830 w 779916"/>
              <a:gd name="connsiteY808" fmla="*/ 367865 h 830579"/>
              <a:gd name="connsiteX809" fmla="*/ 549983 w 779916"/>
              <a:gd name="connsiteY809" fmla="*/ 369494 h 830579"/>
              <a:gd name="connsiteX810" fmla="*/ 548992 w 779916"/>
              <a:gd name="connsiteY810" fmla="*/ 373656 h 830579"/>
              <a:gd name="connsiteX811" fmla="*/ 549535 w 779916"/>
              <a:gd name="connsiteY811" fmla="*/ 374752 h 830579"/>
              <a:gd name="connsiteX812" fmla="*/ 551755 w 779916"/>
              <a:gd name="connsiteY812" fmla="*/ 375485 h 830579"/>
              <a:gd name="connsiteX813" fmla="*/ 554145 w 779916"/>
              <a:gd name="connsiteY813" fmla="*/ 376047 h 830579"/>
              <a:gd name="connsiteX814" fmla="*/ 554984 w 779916"/>
              <a:gd name="connsiteY814" fmla="*/ 376733 h 830579"/>
              <a:gd name="connsiteX815" fmla="*/ 552907 w 779916"/>
              <a:gd name="connsiteY815" fmla="*/ 380952 h 830579"/>
              <a:gd name="connsiteX816" fmla="*/ 553345 w 779916"/>
              <a:gd name="connsiteY816" fmla="*/ 383886 h 830579"/>
              <a:gd name="connsiteX817" fmla="*/ 554221 w 779916"/>
              <a:gd name="connsiteY817" fmla="*/ 386639 h 830579"/>
              <a:gd name="connsiteX818" fmla="*/ 554850 w 779916"/>
              <a:gd name="connsiteY818" fmla="*/ 391135 h 830579"/>
              <a:gd name="connsiteX819" fmla="*/ 554945 w 779916"/>
              <a:gd name="connsiteY819" fmla="*/ 391611 h 830579"/>
              <a:gd name="connsiteX820" fmla="*/ 554774 w 779916"/>
              <a:gd name="connsiteY820" fmla="*/ 392735 h 830579"/>
              <a:gd name="connsiteX821" fmla="*/ 556136 w 779916"/>
              <a:gd name="connsiteY821" fmla="*/ 396221 h 830579"/>
              <a:gd name="connsiteX822" fmla="*/ 558241 w 779916"/>
              <a:gd name="connsiteY822" fmla="*/ 403012 h 830579"/>
              <a:gd name="connsiteX823" fmla="*/ 558403 w 779916"/>
              <a:gd name="connsiteY823" fmla="*/ 405546 h 830579"/>
              <a:gd name="connsiteX824" fmla="*/ 558279 w 779916"/>
              <a:gd name="connsiteY824" fmla="*/ 408222 h 830579"/>
              <a:gd name="connsiteX825" fmla="*/ 557660 w 779916"/>
              <a:gd name="connsiteY825" fmla="*/ 412690 h 830579"/>
              <a:gd name="connsiteX826" fmla="*/ 555555 w 779916"/>
              <a:gd name="connsiteY826" fmla="*/ 412670 h 830579"/>
              <a:gd name="connsiteX827" fmla="*/ 557432 w 779916"/>
              <a:gd name="connsiteY827" fmla="*/ 415652 h 830579"/>
              <a:gd name="connsiteX828" fmla="*/ 558032 w 779916"/>
              <a:gd name="connsiteY828" fmla="*/ 417795 h 830579"/>
              <a:gd name="connsiteX829" fmla="*/ 558289 w 779916"/>
              <a:gd name="connsiteY829" fmla="*/ 420786 h 830579"/>
              <a:gd name="connsiteX830" fmla="*/ 556031 w 779916"/>
              <a:gd name="connsiteY830" fmla="*/ 421157 h 830579"/>
              <a:gd name="connsiteX831" fmla="*/ 554431 w 779916"/>
              <a:gd name="connsiteY831" fmla="*/ 420824 h 830579"/>
              <a:gd name="connsiteX832" fmla="*/ 553098 w 779916"/>
              <a:gd name="connsiteY832" fmla="*/ 418204 h 830579"/>
              <a:gd name="connsiteX833" fmla="*/ 552479 w 779916"/>
              <a:gd name="connsiteY833" fmla="*/ 420586 h 830579"/>
              <a:gd name="connsiteX834" fmla="*/ 550097 w 779916"/>
              <a:gd name="connsiteY834" fmla="*/ 422786 h 830579"/>
              <a:gd name="connsiteX835" fmla="*/ 549240 w 779916"/>
              <a:gd name="connsiteY835" fmla="*/ 421710 h 830579"/>
              <a:gd name="connsiteX836" fmla="*/ 548744 w 779916"/>
              <a:gd name="connsiteY836" fmla="*/ 420557 h 830579"/>
              <a:gd name="connsiteX837" fmla="*/ 548650 w 779916"/>
              <a:gd name="connsiteY837" fmla="*/ 418519 h 830579"/>
              <a:gd name="connsiteX838" fmla="*/ 549964 w 779916"/>
              <a:gd name="connsiteY838" fmla="*/ 410737 h 830579"/>
              <a:gd name="connsiteX839" fmla="*/ 549697 w 779916"/>
              <a:gd name="connsiteY839" fmla="*/ 409861 h 830579"/>
              <a:gd name="connsiteX840" fmla="*/ 549107 w 779916"/>
              <a:gd name="connsiteY840" fmla="*/ 409280 h 830579"/>
              <a:gd name="connsiteX841" fmla="*/ 547801 w 779916"/>
              <a:gd name="connsiteY841" fmla="*/ 408965 h 830579"/>
              <a:gd name="connsiteX842" fmla="*/ 547316 w 779916"/>
              <a:gd name="connsiteY842" fmla="*/ 407384 h 830579"/>
              <a:gd name="connsiteX843" fmla="*/ 545325 w 779916"/>
              <a:gd name="connsiteY843" fmla="*/ 415690 h 830579"/>
              <a:gd name="connsiteX844" fmla="*/ 546202 w 779916"/>
              <a:gd name="connsiteY844" fmla="*/ 419081 h 830579"/>
              <a:gd name="connsiteX845" fmla="*/ 545802 w 779916"/>
              <a:gd name="connsiteY845" fmla="*/ 420624 h 830579"/>
              <a:gd name="connsiteX846" fmla="*/ 542087 w 779916"/>
              <a:gd name="connsiteY846" fmla="*/ 421919 h 830579"/>
              <a:gd name="connsiteX847" fmla="*/ 538324 w 779916"/>
              <a:gd name="connsiteY847" fmla="*/ 418805 h 830579"/>
              <a:gd name="connsiteX848" fmla="*/ 537848 w 779916"/>
              <a:gd name="connsiteY848" fmla="*/ 417804 h 830579"/>
              <a:gd name="connsiteX849" fmla="*/ 537629 w 779916"/>
              <a:gd name="connsiteY849" fmla="*/ 419557 h 830579"/>
              <a:gd name="connsiteX850" fmla="*/ 536953 w 779916"/>
              <a:gd name="connsiteY850" fmla="*/ 421691 h 830579"/>
              <a:gd name="connsiteX851" fmla="*/ 533429 w 779916"/>
              <a:gd name="connsiteY851" fmla="*/ 421300 h 830579"/>
              <a:gd name="connsiteX852" fmla="*/ 531686 w 779916"/>
              <a:gd name="connsiteY852" fmla="*/ 419633 h 830579"/>
              <a:gd name="connsiteX853" fmla="*/ 532819 w 779916"/>
              <a:gd name="connsiteY853" fmla="*/ 416795 h 830579"/>
              <a:gd name="connsiteX854" fmla="*/ 535000 w 779916"/>
              <a:gd name="connsiteY854" fmla="*/ 409937 h 830579"/>
              <a:gd name="connsiteX855" fmla="*/ 535410 w 779916"/>
              <a:gd name="connsiteY855" fmla="*/ 406879 h 830579"/>
              <a:gd name="connsiteX856" fmla="*/ 532486 w 779916"/>
              <a:gd name="connsiteY856" fmla="*/ 404631 h 830579"/>
              <a:gd name="connsiteX857" fmla="*/ 530009 w 779916"/>
              <a:gd name="connsiteY857" fmla="*/ 403250 h 830579"/>
              <a:gd name="connsiteX858" fmla="*/ 528590 w 779916"/>
              <a:gd name="connsiteY858" fmla="*/ 400126 h 830579"/>
              <a:gd name="connsiteX859" fmla="*/ 529133 w 779916"/>
              <a:gd name="connsiteY859" fmla="*/ 403555 h 830579"/>
              <a:gd name="connsiteX860" fmla="*/ 530457 w 779916"/>
              <a:gd name="connsiteY860" fmla="*/ 404774 h 830579"/>
              <a:gd name="connsiteX861" fmla="*/ 532381 w 779916"/>
              <a:gd name="connsiteY861" fmla="*/ 405632 h 830579"/>
              <a:gd name="connsiteX862" fmla="*/ 534419 w 779916"/>
              <a:gd name="connsiteY862" fmla="*/ 407384 h 830579"/>
              <a:gd name="connsiteX863" fmla="*/ 532952 w 779916"/>
              <a:gd name="connsiteY863" fmla="*/ 409518 h 830579"/>
              <a:gd name="connsiteX864" fmla="*/ 531523 w 779916"/>
              <a:gd name="connsiteY864" fmla="*/ 410842 h 830579"/>
              <a:gd name="connsiteX865" fmla="*/ 528790 w 779916"/>
              <a:gd name="connsiteY865" fmla="*/ 415871 h 830579"/>
              <a:gd name="connsiteX866" fmla="*/ 525456 w 779916"/>
              <a:gd name="connsiteY866" fmla="*/ 418681 h 830579"/>
              <a:gd name="connsiteX867" fmla="*/ 521570 w 779916"/>
              <a:gd name="connsiteY867" fmla="*/ 420795 h 830579"/>
              <a:gd name="connsiteX868" fmla="*/ 508806 w 779916"/>
              <a:gd name="connsiteY868" fmla="*/ 423901 h 830579"/>
              <a:gd name="connsiteX869" fmla="*/ 506130 w 779916"/>
              <a:gd name="connsiteY869" fmla="*/ 425158 h 830579"/>
              <a:gd name="connsiteX870" fmla="*/ 502215 w 779916"/>
              <a:gd name="connsiteY870" fmla="*/ 429025 h 830579"/>
              <a:gd name="connsiteX871" fmla="*/ 499681 w 779916"/>
              <a:gd name="connsiteY871" fmla="*/ 432692 h 830579"/>
              <a:gd name="connsiteX872" fmla="*/ 499215 w 779916"/>
              <a:gd name="connsiteY872" fmla="*/ 436407 h 830579"/>
              <a:gd name="connsiteX873" fmla="*/ 500643 w 779916"/>
              <a:gd name="connsiteY873" fmla="*/ 440417 h 830579"/>
              <a:gd name="connsiteX874" fmla="*/ 501805 w 779916"/>
              <a:gd name="connsiteY874" fmla="*/ 446684 h 830579"/>
              <a:gd name="connsiteX875" fmla="*/ 502777 w 779916"/>
              <a:gd name="connsiteY875" fmla="*/ 447961 h 830579"/>
              <a:gd name="connsiteX876" fmla="*/ 501415 w 779916"/>
              <a:gd name="connsiteY876" fmla="*/ 450247 h 830579"/>
              <a:gd name="connsiteX877" fmla="*/ 499043 w 779916"/>
              <a:gd name="connsiteY877" fmla="*/ 452676 h 830579"/>
              <a:gd name="connsiteX878" fmla="*/ 497081 w 779916"/>
              <a:gd name="connsiteY878" fmla="*/ 455943 h 830579"/>
              <a:gd name="connsiteX879" fmla="*/ 497262 w 779916"/>
              <a:gd name="connsiteY879" fmla="*/ 457733 h 830579"/>
              <a:gd name="connsiteX880" fmla="*/ 496757 w 779916"/>
              <a:gd name="connsiteY880" fmla="*/ 458943 h 830579"/>
              <a:gd name="connsiteX881" fmla="*/ 490032 w 779916"/>
              <a:gd name="connsiteY881" fmla="*/ 462953 h 830579"/>
              <a:gd name="connsiteX882" fmla="*/ 488623 w 779916"/>
              <a:gd name="connsiteY882" fmla="*/ 465296 h 830579"/>
              <a:gd name="connsiteX883" fmla="*/ 486775 w 779916"/>
              <a:gd name="connsiteY883" fmla="*/ 467620 h 830579"/>
              <a:gd name="connsiteX884" fmla="*/ 484565 w 779916"/>
              <a:gd name="connsiteY884" fmla="*/ 466287 h 830579"/>
              <a:gd name="connsiteX885" fmla="*/ 483270 w 779916"/>
              <a:gd name="connsiteY885" fmla="*/ 466306 h 830579"/>
              <a:gd name="connsiteX886" fmla="*/ 485051 w 779916"/>
              <a:gd name="connsiteY886" fmla="*/ 468154 h 830579"/>
              <a:gd name="connsiteX887" fmla="*/ 484822 w 779916"/>
              <a:gd name="connsiteY887" fmla="*/ 469373 h 830579"/>
              <a:gd name="connsiteX888" fmla="*/ 484194 w 779916"/>
              <a:gd name="connsiteY888" fmla="*/ 470087 h 830579"/>
              <a:gd name="connsiteX889" fmla="*/ 482498 w 779916"/>
              <a:gd name="connsiteY889" fmla="*/ 470754 h 830579"/>
              <a:gd name="connsiteX890" fmla="*/ 472783 w 779916"/>
              <a:gd name="connsiteY890" fmla="*/ 473697 h 830579"/>
              <a:gd name="connsiteX891" fmla="*/ 465353 w 779916"/>
              <a:gd name="connsiteY891" fmla="*/ 476488 h 830579"/>
              <a:gd name="connsiteX892" fmla="*/ 463267 w 779916"/>
              <a:gd name="connsiteY892" fmla="*/ 476374 h 830579"/>
              <a:gd name="connsiteX893" fmla="*/ 463648 w 779916"/>
              <a:gd name="connsiteY893" fmla="*/ 475526 h 830579"/>
              <a:gd name="connsiteX894" fmla="*/ 464953 w 779916"/>
              <a:gd name="connsiteY894" fmla="*/ 474774 h 830579"/>
              <a:gd name="connsiteX895" fmla="*/ 464820 w 779916"/>
              <a:gd name="connsiteY895" fmla="*/ 471573 h 830579"/>
              <a:gd name="connsiteX896" fmla="*/ 463458 w 779916"/>
              <a:gd name="connsiteY896" fmla="*/ 470983 h 830579"/>
              <a:gd name="connsiteX897" fmla="*/ 462276 w 779916"/>
              <a:gd name="connsiteY897" fmla="*/ 470754 h 830579"/>
              <a:gd name="connsiteX898" fmla="*/ 456619 w 779916"/>
              <a:gd name="connsiteY898" fmla="*/ 474659 h 830579"/>
              <a:gd name="connsiteX899" fmla="*/ 454333 w 779916"/>
              <a:gd name="connsiteY899" fmla="*/ 478517 h 830579"/>
              <a:gd name="connsiteX900" fmla="*/ 454809 w 779916"/>
              <a:gd name="connsiteY900" fmla="*/ 479250 h 830579"/>
              <a:gd name="connsiteX901" fmla="*/ 456095 w 779916"/>
              <a:gd name="connsiteY901" fmla="*/ 479069 h 830579"/>
              <a:gd name="connsiteX902" fmla="*/ 459895 w 779916"/>
              <a:gd name="connsiteY902" fmla="*/ 476888 h 830579"/>
              <a:gd name="connsiteX903" fmla="*/ 461667 w 779916"/>
              <a:gd name="connsiteY903" fmla="*/ 477507 h 830579"/>
              <a:gd name="connsiteX904" fmla="*/ 461791 w 779916"/>
              <a:gd name="connsiteY904" fmla="*/ 478364 h 830579"/>
              <a:gd name="connsiteX905" fmla="*/ 456019 w 779916"/>
              <a:gd name="connsiteY905" fmla="*/ 481698 h 830579"/>
              <a:gd name="connsiteX906" fmla="*/ 443875 w 779916"/>
              <a:gd name="connsiteY906" fmla="*/ 492480 h 830579"/>
              <a:gd name="connsiteX907" fmla="*/ 443303 w 779916"/>
              <a:gd name="connsiteY907" fmla="*/ 494605 h 830579"/>
              <a:gd name="connsiteX908" fmla="*/ 441722 w 779916"/>
              <a:gd name="connsiteY908" fmla="*/ 497005 h 830579"/>
              <a:gd name="connsiteX909" fmla="*/ 439541 w 779916"/>
              <a:gd name="connsiteY909" fmla="*/ 499262 h 830579"/>
              <a:gd name="connsiteX910" fmla="*/ 435626 w 779916"/>
              <a:gd name="connsiteY910" fmla="*/ 504720 h 830579"/>
              <a:gd name="connsiteX911" fmla="*/ 428120 w 779916"/>
              <a:gd name="connsiteY911" fmla="*/ 512826 h 830579"/>
              <a:gd name="connsiteX912" fmla="*/ 426034 w 779916"/>
              <a:gd name="connsiteY912" fmla="*/ 515845 h 830579"/>
              <a:gd name="connsiteX913" fmla="*/ 414014 w 779916"/>
              <a:gd name="connsiteY913" fmla="*/ 522075 h 830579"/>
              <a:gd name="connsiteX914" fmla="*/ 411823 w 779916"/>
              <a:gd name="connsiteY914" fmla="*/ 523922 h 830579"/>
              <a:gd name="connsiteX915" fmla="*/ 406889 w 779916"/>
              <a:gd name="connsiteY915" fmla="*/ 529980 h 830579"/>
              <a:gd name="connsiteX916" fmla="*/ 401821 w 779916"/>
              <a:gd name="connsiteY916" fmla="*/ 534933 h 830579"/>
              <a:gd name="connsiteX917" fmla="*/ 395907 w 779916"/>
              <a:gd name="connsiteY917" fmla="*/ 539039 h 830579"/>
              <a:gd name="connsiteX918" fmla="*/ 385648 w 779916"/>
              <a:gd name="connsiteY918" fmla="*/ 544268 h 830579"/>
              <a:gd name="connsiteX919" fmla="*/ 379409 w 779916"/>
              <a:gd name="connsiteY919" fmla="*/ 549212 h 830579"/>
              <a:gd name="connsiteX920" fmla="*/ 377457 w 779916"/>
              <a:gd name="connsiteY920" fmla="*/ 552497 h 830579"/>
              <a:gd name="connsiteX921" fmla="*/ 377333 w 779916"/>
              <a:gd name="connsiteY921" fmla="*/ 553669 h 830579"/>
              <a:gd name="connsiteX922" fmla="*/ 378000 w 779916"/>
              <a:gd name="connsiteY922" fmla="*/ 555260 h 830579"/>
              <a:gd name="connsiteX923" fmla="*/ 379143 w 779916"/>
              <a:gd name="connsiteY923" fmla="*/ 556746 h 830579"/>
              <a:gd name="connsiteX924" fmla="*/ 379400 w 779916"/>
              <a:gd name="connsiteY924" fmla="*/ 557927 h 830579"/>
              <a:gd name="connsiteX925" fmla="*/ 378838 w 779916"/>
              <a:gd name="connsiteY925" fmla="*/ 560041 h 830579"/>
              <a:gd name="connsiteX926" fmla="*/ 378533 w 779916"/>
              <a:gd name="connsiteY926" fmla="*/ 561213 h 830579"/>
              <a:gd name="connsiteX927" fmla="*/ 376704 w 779916"/>
              <a:gd name="connsiteY927" fmla="*/ 564109 h 830579"/>
              <a:gd name="connsiteX928" fmla="*/ 373570 w 779916"/>
              <a:gd name="connsiteY928" fmla="*/ 566175 h 830579"/>
              <a:gd name="connsiteX929" fmla="*/ 363426 w 779916"/>
              <a:gd name="connsiteY929" fmla="*/ 570490 h 830579"/>
              <a:gd name="connsiteX930" fmla="*/ 362083 w 779916"/>
              <a:gd name="connsiteY930" fmla="*/ 570357 h 830579"/>
              <a:gd name="connsiteX931" fmla="*/ 353806 w 779916"/>
              <a:gd name="connsiteY931" fmla="*/ 569500 h 830579"/>
              <a:gd name="connsiteX932" fmla="*/ 350711 w 779916"/>
              <a:gd name="connsiteY932" fmla="*/ 570281 h 830579"/>
              <a:gd name="connsiteX933" fmla="*/ 349434 w 779916"/>
              <a:gd name="connsiteY933" fmla="*/ 572300 h 830579"/>
              <a:gd name="connsiteX934" fmla="*/ 346586 w 779916"/>
              <a:gd name="connsiteY934" fmla="*/ 580654 h 830579"/>
              <a:gd name="connsiteX935" fmla="*/ 343862 w 779916"/>
              <a:gd name="connsiteY935" fmla="*/ 582873 h 830579"/>
              <a:gd name="connsiteX936" fmla="*/ 342881 w 779916"/>
              <a:gd name="connsiteY936" fmla="*/ 584883 h 830579"/>
              <a:gd name="connsiteX937" fmla="*/ 342490 w 779916"/>
              <a:gd name="connsiteY937" fmla="*/ 586273 h 830579"/>
              <a:gd name="connsiteX938" fmla="*/ 340852 w 779916"/>
              <a:gd name="connsiteY938" fmla="*/ 586235 h 830579"/>
              <a:gd name="connsiteX939" fmla="*/ 339442 w 779916"/>
              <a:gd name="connsiteY939" fmla="*/ 585616 h 830579"/>
              <a:gd name="connsiteX940" fmla="*/ 338414 w 779916"/>
              <a:gd name="connsiteY940" fmla="*/ 586064 h 830579"/>
              <a:gd name="connsiteX941" fmla="*/ 337232 w 779916"/>
              <a:gd name="connsiteY941" fmla="*/ 583263 h 830579"/>
              <a:gd name="connsiteX942" fmla="*/ 335251 w 779916"/>
              <a:gd name="connsiteY942" fmla="*/ 582692 h 830579"/>
              <a:gd name="connsiteX943" fmla="*/ 333613 w 779916"/>
              <a:gd name="connsiteY943" fmla="*/ 582492 h 830579"/>
              <a:gd name="connsiteX944" fmla="*/ 326622 w 779916"/>
              <a:gd name="connsiteY944" fmla="*/ 585311 h 830579"/>
              <a:gd name="connsiteX945" fmla="*/ 324174 w 779916"/>
              <a:gd name="connsiteY945" fmla="*/ 587578 h 830579"/>
              <a:gd name="connsiteX946" fmla="*/ 319030 w 779916"/>
              <a:gd name="connsiteY946" fmla="*/ 598256 h 830579"/>
              <a:gd name="connsiteX947" fmla="*/ 317754 w 779916"/>
              <a:gd name="connsiteY947" fmla="*/ 605133 h 830579"/>
              <a:gd name="connsiteX948" fmla="*/ 318964 w 779916"/>
              <a:gd name="connsiteY948" fmla="*/ 612715 h 830579"/>
              <a:gd name="connsiteX949" fmla="*/ 320754 w 779916"/>
              <a:gd name="connsiteY949" fmla="*/ 618763 h 830579"/>
              <a:gd name="connsiteX950" fmla="*/ 321107 w 779916"/>
              <a:gd name="connsiteY950" fmla="*/ 621497 h 830579"/>
              <a:gd name="connsiteX951" fmla="*/ 320887 w 779916"/>
              <a:gd name="connsiteY951" fmla="*/ 625040 h 830579"/>
              <a:gd name="connsiteX952" fmla="*/ 319973 w 779916"/>
              <a:gd name="connsiteY952" fmla="*/ 626764 h 830579"/>
              <a:gd name="connsiteX953" fmla="*/ 319325 w 779916"/>
              <a:gd name="connsiteY953" fmla="*/ 628802 h 830579"/>
              <a:gd name="connsiteX954" fmla="*/ 320183 w 779916"/>
              <a:gd name="connsiteY954" fmla="*/ 633003 h 830579"/>
              <a:gd name="connsiteX955" fmla="*/ 322345 w 779916"/>
              <a:gd name="connsiteY955" fmla="*/ 638499 h 830579"/>
              <a:gd name="connsiteX956" fmla="*/ 322869 w 779916"/>
              <a:gd name="connsiteY956" fmla="*/ 640823 h 830579"/>
              <a:gd name="connsiteX957" fmla="*/ 322916 w 779916"/>
              <a:gd name="connsiteY957" fmla="*/ 643214 h 830579"/>
              <a:gd name="connsiteX958" fmla="*/ 324545 w 779916"/>
              <a:gd name="connsiteY958" fmla="*/ 648700 h 830579"/>
              <a:gd name="connsiteX959" fmla="*/ 323450 w 779916"/>
              <a:gd name="connsiteY959" fmla="*/ 647709 h 830579"/>
              <a:gd name="connsiteX960" fmla="*/ 322583 w 779916"/>
              <a:gd name="connsiteY960" fmla="*/ 645395 h 830579"/>
              <a:gd name="connsiteX961" fmla="*/ 320526 w 779916"/>
              <a:gd name="connsiteY961" fmla="*/ 642442 h 830579"/>
              <a:gd name="connsiteX962" fmla="*/ 318002 w 779916"/>
              <a:gd name="connsiteY962" fmla="*/ 645385 h 830579"/>
              <a:gd name="connsiteX963" fmla="*/ 319392 w 779916"/>
              <a:gd name="connsiteY963" fmla="*/ 647500 h 830579"/>
              <a:gd name="connsiteX964" fmla="*/ 324098 w 779916"/>
              <a:gd name="connsiteY964" fmla="*/ 650014 h 830579"/>
              <a:gd name="connsiteX965" fmla="*/ 325488 w 779916"/>
              <a:gd name="connsiteY965" fmla="*/ 652072 h 830579"/>
              <a:gd name="connsiteX966" fmla="*/ 322459 w 779916"/>
              <a:gd name="connsiteY966" fmla="*/ 670369 h 830579"/>
              <a:gd name="connsiteX967" fmla="*/ 320164 w 779916"/>
              <a:gd name="connsiteY967" fmla="*/ 676856 h 830579"/>
              <a:gd name="connsiteX968" fmla="*/ 317345 w 779916"/>
              <a:gd name="connsiteY968" fmla="*/ 681104 h 830579"/>
              <a:gd name="connsiteX969" fmla="*/ 315849 w 779916"/>
              <a:gd name="connsiteY969" fmla="*/ 682742 h 830579"/>
              <a:gd name="connsiteX970" fmla="*/ 312505 w 779916"/>
              <a:gd name="connsiteY970" fmla="*/ 689486 h 830579"/>
              <a:gd name="connsiteX971" fmla="*/ 310182 w 779916"/>
              <a:gd name="connsiteY971" fmla="*/ 697592 h 830579"/>
              <a:gd name="connsiteX972" fmla="*/ 309715 w 779916"/>
              <a:gd name="connsiteY972" fmla="*/ 700707 h 830579"/>
              <a:gd name="connsiteX973" fmla="*/ 310762 w 779916"/>
              <a:gd name="connsiteY973" fmla="*/ 704193 h 830579"/>
              <a:gd name="connsiteX974" fmla="*/ 309572 w 779916"/>
              <a:gd name="connsiteY974" fmla="*/ 706250 h 830579"/>
              <a:gd name="connsiteX975" fmla="*/ 308086 w 779916"/>
              <a:gd name="connsiteY975" fmla="*/ 707822 h 830579"/>
              <a:gd name="connsiteX976" fmla="*/ 310915 w 779916"/>
              <a:gd name="connsiteY976" fmla="*/ 707117 h 830579"/>
              <a:gd name="connsiteX977" fmla="*/ 311886 w 779916"/>
              <a:gd name="connsiteY977" fmla="*/ 709003 h 830579"/>
              <a:gd name="connsiteX978" fmla="*/ 312248 w 779916"/>
              <a:gd name="connsiteY978" fmla="*/ 710955 h 830579"/>
              <a:gd name="connsiteX979" fmla="*/ 312287 w 779916"/>
              <a:gd name="connsiteY979" fmla="*/ 722538 h 830579"/>
              <a:gd name="connsiteX980" fmla="*/ 311972 w 779916"/>
              <a:gd name="connsiteY980" fmla="*/ 734596 h 830579"/>
              <a:gd name="connsiteX981" fmla="*/ 309791 w 779916"/>
              <a:gd name="connsiteY981" fmla="*/ 735092 h 830579"/>
              <a:gd name="connsiteX982" fmla="*/ 307400 w 779916"/>
              <a:gd name="connsiteY982" fmla="*/ 735216 h 830579"/>
              <a:gd name="connsiteX983" fmla="*/ 305285 w 779916"/>
              <a:gd name="connsiteY983" fmla="*/ 734873 h 830579"/>
              <a:gd name="connsiteX984" fmla="*/ 303771 w 779916"/>
              <a:gd name="connsiteY984" fmla="*/ 734406 h 830579"/>
              <a:gd name="connsiteX985" fmla="*/ 299999 w 779916"/>
              <a:gd name="connsiteY985" fmla="*/ 735044 h 830579"/>
              <a:gd name="connsiteX986" fmla="*/ 297970 w 779916"/>
              <a:gd name="connsiteY986" fmla="*/ 736378 h 830579"/>
              <a:gd name="connsiteX987" fmla="*/ 296342 w 779916"/>
              <a:gd name="connsiteY987" fmla="*/ 738588 h 830579"/>
              <a:gd name="connsiteX988" fmla="*/ 296456 w 779916"/>
              <a:gd name="connsiteY988" fmla="*/ 742359 h 830579"/>
              <a:gd name="connsiteX989" fmla="*/ 289465 w 779916"/>
              <a:gd name="connsiteY989" fmla="*/ 751846 h 830579"/>
              <a:gd name="connsiteX990" fmla="*/ 287960 w 779916"/>
              <a:gd name="connsiteY990" fmla="*/ 755009 h 830579"/>
              <a:gd name="connsiteX991" fmla="*/ 287407 w 779916"/>
              <a:gd name="connsiteY991" fmla="*/ 758047 h 830579"/>
              <a:gd name="connsiteX992" fmla="*/ 288312 w 779916"/>
              <a:gd name="connsiteY992" fmla="*/ 759638 h 830579"/>
              <a:gd name="connsiteX993" fmla="*/ 290103 w 779916"/>
              <a:gd name="connsiteY993" fmla="*/ 761267 h 830579"/>
              <a:gd name="connsiteX994" fmla="*/ 292436 w 779916"/>
              <a:gd name="connsiteY994" fmla="*/ 761924 h 830579"/>
              <a:gd name="connsiteX995" fmla="*/ 296942 w 779916"/>
              <a:gd name="connsiteY995" fmla="*/ 762581 h 830579"/>
              <a:gd name="connsiteX996" fmla="*/ 299104 w 779916"/>
              <a:gd name="connsiteY996" fmla="*/ 763448 h 830579"/>
              <a:gd name="connsiteX997" fmla="*/ 300571 w 779916"/>
              <a:gd name="connsiteY997" fmla="*/ 765057 h 830579"/>
              <a:gd name="connsiteX998" fmla="*/ 295265 w 779916"/>
              <a:gd name="connsiteY998" fmla="*/ 763343 h 830579"/>
              <a:gd name="connsiteX999" fmla="*/ 289027 w 779916"/>
              <a:gd name="connsiteY999" fmla="*/ 763000 h 830579"/>
              <a:gd name="connsiteX1000" fmla="*/ 274111 w 779916"/>
              <a:gd name="connsiteY1000" fmla="*/ 767401 h 830579"/>
              <a:gd name="connsiteX1001" fmla="*/ 270186 w 779916"/>
              <a:gd name="connsiteY1001" fmla="*/ 770487 h 830579"/>
              <a:gd name="connsiteX1002" fmla="*/ 267995 w 779916"/>
              <a:gd name="connsiteY1002" fmla="*/ 773163 h 830579"/>
              <a:gd name="connsiteX1003" fmla="*/ 266490 w 779916"/>
              <a:gd name="connsiteY1003" fmla="*/ 779278 h 830579"/>
              <a:gd name="connsiteX1004" fmla="*/ 266233 w 779916"/>
              <a:gd name="connsiteY1004" fmla="*/ 783364 h 830579"/>
              <a:gd name="connsiteX1005" fmla="*/ 264462 w 779916"/>
              <a:gd name="connsiteY1005" fmla="*/ 786765 h 830579"/>
              <a:gd name="connsiteX1006" fmla="*/ 256717 w 779916"/>
              <a:gd name="connsiteY1006" fmla="*/ 791985 h 830579"/>
              <a:gd name="connsiteX1007" fmla="*/ 251822 w 779916"/>
              <a:gd name="connsiteY1007" fmla="*/ 793594 h 830579"/>
              <a:gd name="connsiteX1008" fmla="*/ 249964 w 779916"/>
              <a:gd name="connsiteY1008" fmla="*/ 794985 h 830579"/>
              <a:gd name="connsiteX1009" fmla="*/ 244192 w 779916"/>
              <a:gd name="connsiteY1009" fmla="*/ 793185 h 830579"/>
              <a:gd name="connsiteX1010" fmla="*/ 237897 w 779916"/>
              <a:gd name="connsiteY1010" fmla="*/ 788613 h 830579"/>
              <a:gd name="connsiteX1011" fmla="*/ 235248 w 779916"/>
              <a:gd name="connsiteY1011" fmla="*/ 786155 h 830579"/>
              <a:gd name="connsiteX1012" fmla="*/ 225904 w 779916"/>
              <a:gd name="connsiteY1012" fmla="*/ 774344 h 830579"/>
              <a:gd name="connsiteX1013" fmla="*/ 224199 w 779916"/>
              <a:gd name="connsiteY1013" fmla="*/ 772849 h 830579"/>
              <a:gd name="connsiteX1014" fmla="*/ 222313 w 779916"/>
              <a:gd name="connsiteY1014" fmla="*/ 767791 h 830579"/>
              <a:gd name="connsiteX1015" fmla="*/ 222018 w 779916"/>
              <a:gd name="connsiteY1015" fmla="*/ 765905 h 830579"/>
              <a:gd name="connsiteX1016" fmla="*/ 221494 w 779916"/>
              <a:gd name="connsiteY1016" fmla="*/ 765153 h 830579"/>
              <a:gd name="connsiteX1017" fmla="*/ 220609 w 779916"/>
              <a:gd name="connsiteY1017" fmla="*/ 764638 h 830579"/>
              <a:gd name="connsiteX1018" fmla="*/ 220180 w 779916"/>
              <a:gd name="connsiteY1018" fmla="*/ 763857 h 830579"/>
              <a:gd name="connsiteX1019" fmla="*/ 218074 w 779916"/>
              <a:gd name="connsiteY1019" fmla="*/ 758066 h 830579"/>
              <a:gd name="connsiteX1020" fmla="*/ 217218 w 779916"/>
              <a:gd name="connsiteY1020" fmla="*/ 752027 h 830579"/>
              <a:gd name="connsiteX1021" fmla="*/ 215875 w 779916"/>
              <a:gd name="connsiteY1021" fmla="*/ 745274 h 830579"/>
              <a:gd name="connsiteX1022" fmla="*/ 216998 w 779916"/>
              <a:gd name="connsiteY1022" fmla="*/ 745741 h 830579"/>
              <a:gd name="connsiteX1023" fmla="*/ 218561 w 779916"/>
              <a:gd name="connsiteY1023" fmla="*/ 747960 h 830579"/>
              <a:gd name="connsiteX1024" fmla="*/ 219342 w 779916"/>
              <a:gd name="connsiteY1024" fmla="*/ 751189 h 830579"/>
              <a:gd name="connsiteX1025" fmla="*/ 219437 w 779916"/>
              <a:gd name="connsiteY1025" fmla="*/ 755704 h 830579"/>
              <a:gd name="connsiteX1026" fmla="*/ 220609 w 779916"/>
              <a:gd name="connsiteY1026" fmla="*/ 756228 h 830579"/>
              <a:gd name="connsiteX1027" fmla="*/ 221656 w 779916"/>
              <a:gd name="connsiteY1027" fmla="*/ 755799 h 830579"/>
              <a:gd name="connsiteX1028" fmla="*/ 218656 w 779916"/>
              <a:gd name="connsiteY1028" fmla="*/ 745398 h 830579"/>
              <a:gd name="connsiteX1029" fmla="*/ 216046 w 779916"/>
              <a:gd name="connsiteY1029" fmla="*/ 742817 h 830579"/>
              <a:gd name="connsiteX1030" fmla="*/ 215360 w 779916"/>
              <a:gd name="connsiteY1030" fmla="*/ 742645 h 830579"/>
              <a:gd name="connsiteX1031" fmla="*/ 214626 w 779916"/>
              <a:gd name="connsiteY1031" fmla="*/ 740978 h 830579"/>
              <a:gd name="connsiteX1032" fmla="*/ 214550 w 779916"/>
              <a:gd name="connsiteY1032" fmla="*/ 738883 h 830579"/>
              <a:gd name="connsiteX1033" fmla="*/ 214779 w 779916"/>
              <a:gd name="connsiteY1033" fmla="*/ 737892 h 830579"/>
              <a:gd name="connsiteX1034" fmla="*/ 212693 w 779916"/>
              <a:gd name="connsiteY1034" fmla="*/ 734482 h 830579"/>
              <a:gd name="connsiteX1035" fmla="*/ 211960 w 779916"/>
              <a:gd name="connsiteY1035" fmla="*/ 732453 h 830579"/>
              <a:gd name="connsiteX1036" fmla="*/ 207330 w 779916"/>
              <a:gd name="connsiteY1036" fmla="*/ 722138 h 830579"/>
              <a:gd name="connsiteX1037" fmla="*/ 205244 w 779916"/>
              <a:gd name="connsiteY1037" fmla="*/ 714737 h 830579"/>
              <a:gd name="connsiteX1038" fmla="*/ 202016 w 779916"/>
              <a:gd name="connsiteY1038" fmla="*/ 706498 h 830579"/>
              <a:gd name="connsiteX1039" fmla="*/ 199930 w 779916"/>
              <a:gd name="connsiteY1039" fmla="*/ 703612 h 830579"/>
              <a:gd name="connsiteX1040" fmla="*/ 196682 w 779916"/>
              <a:gd name="connsiteY1040" fmla="*/ 697249 h 830579"/>
              <a:gd name="connsiteX1041" fmla="*/ 193957 w 779916"/>
              <a:gd name="connsiteY1041" fmla="*/ 694287 h 830579"/>
              <a:gd name="connsiteX1042" fmla="*/ 191071 w 779916"/>
              <a:gd name="connsiteY1042" fmla="*/ 690315 h 830579"/>
              <a:gd name="connsiteX1043" fmla="*/ 188804 w 779916"/>
              <a:gd name="connsiteY1043" fmla="*/ 688553 h 830579"/>
              <a:gd name="connsiteX1044" fmla="*/ 187919 w 779916"/>
              <a:gd name="connsiteY1044" fmla="*/ 687629 h 830579"/>
              <a:gd name="connsiteX1045" fmla="*/ 181203 w 779916"/>
              <a:gd name="connsiteY1045" fmla="*/ 673846 h 830579"/>
              <a:gd name="connsiteX1046" fmla="*/ 179137 w 779916"/>
              <a:gd name="connsiteY1046" fmla="*/ 666217 h 830579"/>
              <a:gd name="connsiteX1047" fmla="*/ 177384 w 779916"/>
              <a:gd name="connsiteY1047" fmla="*/ 662616 h 830579"/>
              <a:gd name="connsiteX1048" fmla="*/ 176517 w 779916"/>
              <a:gd name="connsiteY1048" fmla="*/ 659873 h 830579"/>
              <a:gd name="connsiteX1049" fmla="*/ 174164 w 779916"/>
              <a:gd name="connsiteY1049" fmla="*/ 648148 h 830579"/>
              <a:gd name="connsiteX1050" fmla="*/ 174145 w 779916"/>
              <a:gd name="connsiteY1050" fmla="*/ 646052 h 830579"/>
              <a:gd name="connsiteX1051" fmla="*/ 173860 w 779916"/>
              <a:gd name="connsiteY1051" fmla="*/ 643757 h 830579"/>
              <a:gd name="connsiteX1052" fmla="*/ 172183 w 779916"/>
              <a:gd name="connsiteY1052" fmla="*/ 638785 h 830579"/>
              <a:gd name="connsiteX1053" fmla="*/ 169240 w 779916"/>
              <a:gd name="connsiteY1053" fmla="*/ 633403 h 830579"/>
              <a:gd name="connsiteX1054" fmla="*/ 168393 w 779916"/>
              <a:gd name="connsiteY1054" fmla="*/ 630050 h 830579"/>
              <a:gd name="connsiteX1055" fmla="*/ 168402 w 779916"/>
              <a:gd name="connsiteY1055" fmla="*/ 628745 h 830579"/>
              <a:gd name="connsiteX1056" fmla="*/ 166535 w 779916"/>
              <a:gd name="connsiteY1056" fmla="*/ 623506 h 830579"/>
              <a:gd name="connsiteX1057" fmla="*/ 166135 w 779916"/>
              <a:gd name="connsiteY1057" fmla="*/ 621116 h 830579"/>
              <a:gd name="connsiteX1058" fmla="*/ 164878 w 779916"/>
              <a:gd name="connsiteY1058" fmla="*/ 618906 h 830579"/>
              <a:gd name="connsiteX1059" fmla="*/ 163411 w 779916"/>
              <a:gd name="connsiteY1059" fmla="*/ 616877 h 830579"/>
              <a:gd name="connsiteX1060" fmla="*/ 161887 w 779916"/>
              <a:gd name="connsiteY1060" fmla="*/ 615248 h 830579"/>
              <a:gd name="connsiteX1061" fmla="*/ 158296 w 779916"/>
              <a:gd name="connsiteY1061" fmla="*/ 609933 h 830579"/>
              <a:gd name="connsiteX1062" fmla="*/ 157010 w 779916"/>
              <a:gd name="connsiteY1062" fmla="*/ 608638 h 830579"/>
              <a:gd name="connsiteX1063" fmla="*/ 154562 w 779916"/>
              <a:gd name="connsiteY1063" fmla="*/ 605190 h 830579"/>
              <a:gd name="connsiteX1064" fmla="*/ 152819 w 779916"/>
              <a:gd name="connsiteY1064" fmla="*/ 598818 h 830579"/>
              <a:gd name="connsiteX1065" fmla="*/ 150590 w 779916"/>
              <a:gd name="connsiteY1065" fmla="*/ 596322 h 830579"/>
              <a:gd name="connsiteX1066" fmla="*/ 154095 w 779916"/>
              <a:gd name="connsiteY1066" fmla="*/ 596322 h 830579"/>
              <a:gd name="connsiteX1067" fmla="*/ 151952 w 779916"/>
              <a:gd name="connsiteY1067" fmla="*/ 593960 h 830579"/>
              <a:gd name="connsiteX1068" fmla="*/ 150943 w 779916"/>
              <a:gd name="connsiteY1068" fmla="*/ 592417 h 830579"/>
              <a:gd name="connsiteX1069" fmla="*/ 149819 w 779916"/>
              <a:gd name="connsiteY1069" fmla="*/ 591464 h 830579"/>
              <a:gd name="connsiteX1070" fmla="*/ 151447 w 779916"/>
              <a:gd name="connsiteY1070" fmla="*/ 589083 h 830579"/>
              <a:gd name="connsiteX1071" fmla="*/ 148780 w 779916"/>
              <a:gd name="connsiteY1071" fmla="*/ 589150 h 830579"/>
              <a:gd name="connsiteX1072" fmla="*/ 147371 w 779916"/>
              <a:gd name="connsiteY1072" fmla="*/ 587721 h 830579"/>
              <a:gd name="connsiteX1073" fmla="*/ 145437 w 779916"/>
              <a:gd name="connsiteY1073" fmla="*/ 583244 h 830579"/>
              <a:gd name="connsiteX1074" fmla="*/ 141922 w 779916"/>
              <a:gd name="connsiteY1074" fmla="*/ 578177 h 830579"/>
              <a:gd name="connsiteX1075" fmla="*/ 141322 w 779916"/>
              <a:gd name="connsiteY1075" fmla="*/ 575472 h 830579"/>
              <a:gd name="connsiteX1076" fmla="*/ 138217 w 779916"/>
              <a:gd name="connsiteY1076" fmla="*/ 566947 h 830579"/>
              <a:gd name="connsiteX1077" fmla="*/ 135588 w 779916"/>
              <a:gd name="connsiteY1077" fmla="*/ 546440 h 830579"/>
              <a:gd name="connsiteX1078" fmla="*/ 133179 w 779916"/>
              <a:gd name="connsiteY1078" fmla="*/ 537286 h 830579"/>
              <a:gd name="connsiteX1079" fmla="*/ 133369 w 779916"/>
              <a:gd name="connsiteY1079" fmla="*/ 534657 h 830579"/>
              <a:gd name="connsiteX1080" fmla="*/ 130454 w 779916"/>
              <a:gd name="connsiteY1080" fmla="*/ 526714 h 830579"/>
              <a:gd name="connsiteX1081" fmla="*/ 129035 w 779916"/>
              <a:gd name="connsiteY1081" fmla="*/ 521379 h 830579"/>
              <a:gd name="connsiteX1082" fmla="*/ 128454 w 779916"/>
              <a:gd name="connsiteY1082" fmla="*/ 516855 h 830579"/>
              <a:gd name="connsiteX1083" fmla="*/ 127682 w 779916"/>
              <a:gd name="connsiteY1083" fmla="*/ 513883 h 830579"/>
              <a:gd name="connsiteX1084" fmla="*/ 126987 w 779916"/>
              <a:gd name="connsiteY1084" fmla="*/ 507978 h 830579"/>
              <a:gd name="connsiteX1085" fmla="*/ 125873 w 779916"/>
              <a:gd name="connsiteY1085" fmla="*/ 506111 h 830579"/>
              <a:gd name="connsiteX1086" fmla="*/ 125749 w 779916"/>
              <a:gd name="connsiteY1086" fmla="*/ 504987 h 830579"/>
              <a:gd name="connsiteX1087" fmla="*/ 126492 w 779916"/>
              <a:gd name="connsiteY1087" fmla="*/ 502291 h 830579"/>
              <a:gd name="connsiteX1088" fmla="*/ 128578 w 779916"/>
              <a:gd name="connsiteY1088" fmla="*/ 498129 h 830579"/>
              <a:gd name="connsiteX1089" fmla="*/ 129349 w 779916"/>
              <a:gd name="connsiteY1089" fmla="*/ 495490 h 830579"/>
              <a:gd name="connsiteX1090" fmla="*/ 128444 w 779916"/>
              <a:gd name="connsiteY1090" fmla="*/ 491776 h 830579"/>
              <a:gd name="connsiteX1091" fmla="*/ 126549 w 779916"/>
              <a:gd name="connsiteY1091" fmla="*/ 495681 h 830579"/>
              <a:gd name="connsiteX1092" fmla="*/ 124777 w 779916"/>
              <a:gd name="connsiteY1092" fmla="*/ 496776 h 830579"/>
              <a:gd name="connsiteX1093" fmla="*/ 123930 w 779916"/>
              <a:gd name="connsiteY1093" fmla="*/ 493862 h 830579"/>
              <a:gd name="connsiteX1094" fmla="*/ 123920 w 779916"/>
              <a:gd name="connsiteY1094" fmla="*/ 489937 h 830579"/>
              <a:gd name="connsiteX1095" fmla="*/ 123701 w 779916"/>
              <a:gd name="connsiteY1095" fmla="*/ 488994 h 830579"/>
              <a:gd name="connsiteX1096" fmla="*/ 124168 w 779916"/>
              <a:gd name="connsiteY1096" fmla="*/ 487680 h 830579"/>
              <a:gd name="connsiteX1097" fmla="*/ 128854 w 779916"/>
              <a:gd name="connsiteY1097" fmla="*/ 488280 h 830579"/>
              <a:gd name="connsiteX1098" fmla="*/ 123520 w 779916"/>
              <a:gd name="connsiteY1098" fmla="*/ 485870 h 830579"/>
              <a:gd name="connsiteX1099" fmla="*/ 122891 w 779916"/>
              <a:gd name="connsiteY1099" fmla="*/ 484461 h 830579"/>
              <a:gd name="connsiteX1100" fmla="*/ 122691 w 779916"/>
              <a:gd name="connsiteY1100" fmla="*/ 483403 h 830579"/>
              <a:gd name="connsiteX1101" fmla="*/ 123834 w 779916"/>
              <a:gd name="connsiteY1101" fmla="*/ 481451 h 830579"/>
              <a:gd name="connsiteX1102" fmla="*/ 121891 w 779916"/>
              <a:gd name="connsiteY1102" fmla="*/ 479803 h 830579"/>
              <a:gd name="connsiteX1103" fmla="*/ 121110 w 779916"/>
              <a:gd name="connsiteY1103" fmla="*/ 474754 h 830579"/>
              <a:gd name="connsiteX1104" fmla="*/ 120539 w 779916"/>
              <a:gd name="connsiteY1104" fmla="*/ 473602 h 830579"/>
              <a:gd name="connsiteX1105" fmla="*/ 120319 w 779916"/>
              <a:gd name="connsiteY1105" fmla="*/ 472669 h 830579"/>
              <a:gd name="connsiteX1106" fmla="*/ 121425 w 779916"/>
              <a:gd name="connsiteY1106" fmla="*/ 465687 h 830579"/>
              <a:gd name="connsiteX1107" fmla="*/ 126016 w 779916"/>
              <a:gd name="connsiteY1107" fmla="*/ 451942 h 830579"/>
              <a:gd name="connsiteX1108" fmla="*/ 126359 w 779916"/>
              <a:gd name="connsiteY1108" fmla="*/ 448828 h 830579"/>
              <a:gd name="connsiteX1109" fmla="*/ 125959 w 779916"/>
              <a:gd name="connsiteY1109" fmla="*/ 444398 h 830579"/>
              <a:gd name="connsiteX1110" fmla="*/ 124939 w 779916"/>
              <a:gd name="connsiteY1110" fmla="*/ 440874 h 830579"/>
              <a:gd name="connsiteX1111" fmla="*/ 124501 w 779916"/>
              <a:gd name="connsiteY1111" fmla="*/ 437140 h 830579"/>
              <a:gd name="connsiteX1112" fmla="*/ 124225 w 779916"/>
              <a:gd name="connsiteY1112" fmla="*/ 436178 h 830579"/>
              <a:gd name="connsiteX1113" fmla="*/ 122558 w 779916"/>
              <a:gd name="connsiteY1113" fmla="*/ 435835 h 830579"/>
              <a:gd name="connsiteX1114" fmla="*/ 120977 w 779916"/>
              <a:gd name="connsiteY1114" fmla="*/ 434454 h 830579"/>
              <a:gd name="connsiteX1115" fmla="*/ 119148 w 779916"/>
              <a:gd name="connsiteY1115" fmla="*/ 428911 h 830579"/>
              <a:gd name="connsiteX1116" fmla="*/ 120825 w 779916"/>
              <a:gd name="connsiteY1116" fmla="*/ 427091 h 830579"/>
              <a:gd name="connsiteX1117" fmla="*/ 122120 w 779916"/>
              <a:gd name="connsiteY1117" fmla="*/ 426091 h 830579"/>
              <a:gd name="connsiteX1118" fmla="*/ 120339 w 779916"/>
              <a:gd name="connsiteY1118" fmla="*/ 426510 h 830579"/>
              <a:gd name="connsiteX1119" fmla="*/ 118872 w 779916"/>
              <a:gd name="connsiteY1119" fmla="*/ 426339 h 830579"/>
              <a:gd name="connsiteX1120" fmla="*/ 121653 w 779916"/>
              <a:gd name="connsiteY1120" fmla="*/ 423777 h 830579"/>
              <a:gd name="connsiteX1121" fmla="*/ 124139 w 779916"/>
              <a:gd name="connsiteY1121" fmla="*/ 421815 h 830579"/>
              <a:gd name="connsiteX1122" fmla="*/ 129807 w 779916"/>
              <a:gd name="connsiteY1122" fmla="*/ 419538 h 830579"/>
              <a:gd name="connsiteX1123" fmla="*/ 132216 w 779916"/>
              <a:gd name="connsiteY1123" fmla="*/ 418081 h 830579"/>
              <a:gd name="connsiteX1124" fmla="*/ 128654 w 779916"/>
              <a:gd name="connsiteY1124" fmla="*/ 419395 h 830579"/>
              <a:gd name="connsiteX1125" fmla="*/ 124920 w 779916"/>
              <a:gd name="connsiteY1125" fmla="*/ 419890 h 830579"/>
              <a:gd name="connsiteX1126" fmla="*/ 116995 w 779916"/>
              <a:gd name="connsiteY1126" fmla="*/ 419624 h 830579"/>
              <a:gd name="connsiteX1127" fmla="*/ 118320 w 779916"/>
              <a:gd name="connsiteY1127" fmla="*/ 414442 h 830579"/>
              <a:gd name="connsiteX1128" fmla="*/ 119701 w 779916"/>
              <a:gd name="connsiteY1128" fmla="*/ 412709 h 830579"/>
              <a:gd name="connsiteX1129" fmla="*/ 121196 w 779916"/>
              <a:gd name="connsiteY1129" fmla="*/ 411737 h 830579"/>
              <a:gd name="connsiteX1130" fmla="*/ 118996 w 779916"/>
              <a:gd name="connsiteY1130" fmla="*/ 412032 h 830579"/>
              <a:gd name="connsiteX1131" fmla="*/ 116443 w 779916"/>
              <a:gd name="connsiteY1131" fmla="*/ 411623 h 830579"/>
              <a:gd name="connsiteX1132" fmla="*/ 117262 w 779916"/>
              <a:gd name="connsiteY1132" fmla="*/ 406355 h 830579"/>
              <a:gd name="connsiteX1133" fmla="*/ 119272 w 779916"/>
              <a:gd name="connsiteY1133" fmla="*/ 405212 h 830579"/>
              <a:gd name="connsiteX1134" fmla="*/ 121434 w 779916"/>
              <a:gd name="connsiteY1134" fmla="*/ 404993 h 830579"/>
              <a:gd name="connsiteX1135" fmla="*/ 124120 w 779916"/>
              <a:gd name="connsiteY1135" fmla="*/ 404241 h 830579"/>
              <a:gd name="connsiteX1136" fmla="*/ 121244 w 779916"/>
              <a:gd name="connsiteY1136" fmla="*/ 403374 h 830579"/>
              <a:gd name="connsiteX1137" fmla="*/ 118263 w 779916"/>
              <a:gd name="connsiteY1137" fmla="*/ 402955 h 830579"/>
              <a:gd name="connsiteX1138" fmla="*/ 114671 w 779916"/>
              <a:gd name="connsiteY1138" fmla="*/ 403822 h 830579"/>
              <a:gd name="connsiteX1139" fmla="*/ 111376 w 779916"/>
              <a:gd name="connsiteY1139" fmla="*/ 403184 h 830579"/>
              <a:gd name="connsiteX1140" fmla="*/ 107366 w 779916"/>
              <a:gd name="connsiteY1140" fmla="*/ 403193 h 830579"/>
              <a:gd name="connsiteX1141" fmla="*/ 108966 w 779916"/>
              <a:gd name="connsiteY1141" fmla="*/ 403898 h 830579"/>
              <a:gd name="connsiteX1142" fmla="*/ 110680 w 779916"/>
              <a:gd name="connsiteY1142" fmla="*/ 405498 h 830579"/>
              <a:gd name="connsiteX1143" fmla="*/ 109823 w 779916"/>
              <a:gd name="connsiteY1143" fmla="*/ 408356 h 830579"/>
              <a:gd name="connsiteX1144" fmla="*/ 109014 w 779916"/>
              <a:gd name="connsiteY1144" fmla="*/ 410137 h 830579"/>
              <a:gd name="connsiteX1145" fmla="*/ 106813 w 779916"/>
              <a:gd name="connsiteY1145" fmla="*/ 411366 h 830579"/>
              <a:gd name="connsiteX1146" fmla="*/ 105013 w 779916"/>
              <a:gd name="connsiteY1146" fmla="*/ 413223 h 830579"/>
              <a:gd name="connsiteX1147" fmla="*/ 104508 w 779916"/>
              <a:gd name="connsiteY1147" fmla="*/ 414852 h 830579"/>
              <a:gd name="connsiteX1148" fmla="*/ 103489 w 779916"/>
              <a:gd name="connsiteY1148" fmla="*/ 415995 h 830579"/>
              <a:gd name="connsiteX1149" fmla="*/ 105251 w 779916"/>
              <a:gd name="connsiteY1149" fmla="*/ 416805 h 830579"/>
              <a:gd name="connsiteX1150" fmla="*/ 107061 w 779916"/>
              <a:gd name="connsiteY1150" fmla="*/ 417385 h 830579"/>
              <a:gd name="connsiteX1151" fmla="*/ 108109 w 779916"/>
              <a:gd name="connsiteY1151" fmla="*/ 418709 h 830579"/>
              <a:gd name="connsiteX1152" fmla="*/ 109347 w 779916"/>
              <a:gd name="connsiteY1152" fmla="*/ 420624 h 830579"/>
              <a:gd name="connsiteX1153" fmla="*/ 109280 w 779916"/>
              <a:gd name="connsiteY1153" fmla="*/ 424348 h 830579"/>
              <a:gd name="connsiteX1154" fmla="*/ 104537 w 779916"/>
              <a:gd name="connsiteY1154" fmla="*/ 433102 h 830579"/>
              <a:gd name="connsiteX1155" fmla="*/ 102898 w 779916"/>
              <a:gd name="connsiteY1155" fmla="*/ 435054 h 830579"/>
              <a:gd name="connsiteX1156" fmla="*/ 91021 w 779916"/>
              <a:gd name="connsiteY1156" fmla="*/ 440331 h 830579"/>
              <a:gd name="connsiteX1157" fmla="*/ 86363 w 779916"/>
              <a:gd name="connsiteY1157" fmla="*/ 443198 h 830579"/>
              <a:gd name="connsiteX1158" fmla="*/ 76419 w 779916"/>
              <a:gd name="connsiteY1158" fmla="*/ 446922 h 830579"/>
              <a:gd name="connsiteX1159" fmla="*/ 72552 w 779916"/>
              <a:gd name="connsiteY1159" fmla="*/ 447618 h 830579"/>
              <a:gd name="connsiteX1160" fmla="*/ 68266 w 779916"/>
              <a:gd name="connsiteY1160" fmla="*/ 446875 h 830579"/>
              <a:gd name="connsiteX1161" fmla="*/ 61998 w 779916"/>
              <a:gd name="connsiteY1161" fmla="*/ 444046 h 830579"/>
              <a:gd name="connsiteX1162" fmla="*/ 52435 w 779916"/>
              <a:gd name="connsiteY1162" fmla="*/ 436797 h 830579"/>
              <a:gd name="connsiteX1163" fmla="*/ 49949 w 779916"/>
              <a:gd name="connsiteY1163" fmla="*/ 434407 h 830579"/>
              <a:gd name="connsiteX1164" fmla="*/ 42300 w 779916"/>
              <a:gd name="connsiteY1164" fmla="*/ 425082 h 830579"/>
              <a:gd name="connsiteX1165" fmla="*/ 36786 w 779916"/>
              <a:gd name="connsiteY1165" fmla="*/ 420138 h 830579"/>
              <a:gd name="connsiteX1166" fmla="*/ 32604 w 779916"/>
              <a:gd name="connsiteY1166" fmla="*/ 415537 h 830579"/>
              <a:gd name="connsiteX1167" fmla="*/ 27422 w 779916"/>
              <a:gd name="connsiteY1167" fmla="*/ 411175 h 830579"/>
              <a:gd name="connsiteX1168" fmla="*/ 22536 w 779916"/>
              <a:gd name="connsiteY1168" fmla="*/ 405289 h 830579"/>
              <a:gd name="connsiteX1169" fmla="*/ 21498 w 779916"/>
              <a:gd name="connsiteY1169" fmla="*/ 402602 h 830579"/>
              <a:gd name="connsiteX1170" fmla="*/ 21860 w 779916"/>
              <a:gd name="connsiteY1170" fmla="*/ 399869 h 830579"/>
              <a:gd name="connsiteX1171" fmla="*/ 23679 w 779916"/>
              <a:gd name="connsiteY1171" fmla="*/ 398383 h 830579"/>
              <a:gd name="connsiteX1172" fmla="*/ 25812 w 779916"/>
              <a:gd name="connsiteY1172" fmla="*/ 398983 h 830579"/>
              <a:gd name="connsiteX1173" fmla="*/ 27498 w 779916"/>
              <a:gd name="connsiteY1173" fmla="*/ 401288 h 830579"/>
              <a:gd name="connsiteX1174" fmla="*/ 28689 w 779916"/>
              <a:gd name="connsiteY1174" fmla="*/ 402317 h 830579"/>
              <a:gd name="connsiteX1175" fmla="*/ 29689 w 779916"/>
              <a:gd name="connsiteY1175" fmla="*/ 402736 h 830579"/>
              <a:gd name="connsiteX1176" fmla="*/ 36986 w 779916"/>
              <a:gd name="connsiteY1176" fmla="*/ 399202 h 830579"/>
              <a:gd name="connsiteX1177" fmla="*/ 39814 w 779916"/>
              <a:gd name="connsiteY1177" fmla="*/ 399345 h 830579"/>
              <a:gd name="connsiteX1178" fmla="*/ 41748 w 779916"/>
              <a:gd name="connsiteY1178" fmla="*/ 397573 h 830579"/>
              <a:gd name="connsiteX1179" fmla="*/ 44196 w 779916"/>
              <a:gd name="connsiteY1179" fmla="*/ 397964 h 830579"/>
              <a:gd name="connsiteX1180" fmla="*/ 49187 w 779916"/>
              <a:gd name="connsiteY1180" fmla="*/ 395202 h 830579"/>
              <a:gd name="connsiteX1181" fmla="*/ 51282 w 779916"/>
              <a:gd name="connsiteY1181" fmla="*/ 395030 h 830579"/>
              <a:gd name="connsiteX1182" fmla="*/ 53778 w 779916"/>
              <a:gd name="connsiteY1182" fmla="*/ 394478 h 830579"/>
              <a:gd name="connsiteX1183" fmla="*/ 57798 w 779916"/>
              <a:gd name="connsiteY1183" fmla="*/ 387477 h 830579"/>
              <a:gd name="connsiteX1184" fmla="*/ 60807 w 779916"/>
              <a:gd name="connsiteY1184" fmla="*/ 383019 h 830579"/>
              <a:gd name="connsiteX1185" fmla="*/ 62760 w 779916"/>
              <a:gd name="connsiteY1185" fmla="*/ 382086 h 830579"/>
              <a:gd name="connsiteX1186" fmla="*/ 62646 w 779916"/>
              <a:gd name="connsiteY1186" fmla="*/ 381000 h 830579"/>
              <a:gd name="connsiteX1187" fmla="*/ 62103 w 779916"/>
              <a:gd name="connsiteY1187" fmla="*/ 379581 h 830579"/>
              <a:gd name="connsiteX1188" fmla="*/ 60646 w 779916"/>
              <a:gd name="connsiteY1188" fmla="*/ 379943 h 830579"/>
              <a:gd name="connsiteX1189" fmla="*/ 59627 w 779916"/>
              <a:gd name="connsiteY1189" fmla="*/ 381295 h 830579"/>
              <a:gd name="connsiteX1190" fmla="*/ 58874 w 779916"/>
              <a:gd name="connsiteY1190" fmla="*/ 382934 h 830579"/>
              <a:gd name="connsiteX1191" fmla="*/ 58112 w 779916"/>
              <a:gd name="connsiteY1191" fmla="*/ 383915 h 830579"/>
              <a:gd name="connsiteX1192" fmla="*/ 55750 w 779916"/>
              <a:gd name="connsiteY1192" fmla="*/ 383010 h 830579"/>
              <a:gd name="connsiteX1193" fmla="*/ 54159 w 779916"/>
              <a:gd name="connsiteY1193" fmla="*/ 383162 h 830579"/>
              <a:gd name="connsiteX1194" fmla="*/ 52197 w 779916"/>
              <a:gd name="connsiteY1194" fmla="*/ 383695 h 830579"/>
              <a:gd name="connsiteX1195" fmla="*/ 45025 w 779916"/>
              <a:gd name="connsiteY1195" fmla="*/ 386305 h 830579"/>
              <a:gd name="connsiteX1196" fmla="*/ 42072 w 779916"/>
              <a:gd name="connsiteY1196" fmla="*/ 388648 h 830579"/>
              <a:gd name="connsiteX1197" fmla="*/ 40071 w 779916"/>
              <a:gd name="connsiteY1197" fmla="*/ 389115 h 830579"/>
              <a:gd name="connsiteX1198" fmla="*/ 28613 w 779916"/>
              <a:gd name="connsiteY1198" fmla="*/ 386534 h 830579"/>
              <a:gd name="connsiteX1199" fmla="*/ 17412 w 779916"/>
              <a:gd name="connsiteY1199" fmla="*/ 380609 h 830579"/>
              <a:gd name="connsiteX1200" fmla="*/ 12697 w 779916"/>
              <a:gd name="connsiteY1200" fmla="*/ 376666 h 830579"/>
              <a:gd name="connsiteX1201" fmla="*/ 9715 w 779916"/>
              <a:gd name="connsiteY1201" fmla="*/ 371627 h 830579"/>
              <a:gd name="connsiteX1202" fmla="*/ 6734 w 779916"/>
              <a:gd name="connsiteY1202" fmla="*/ 365617 h 830579"/>
              <a:gd name="connsiteX1203" fmla="*/ 7715 w 779916"/>
              <a:gd name="connsiteY1203" fmla="*/ 363931 h 830579"/>
              <a:gd name="connsiteX1204" fmla="*/ 12344 w 779916"/>
              <a:gd name="connsiteY1204" fmla="*/ 360312 h 830579"/>
              <a:gd name="connsiteX1205" fmla="*/ 16345 w 779916"/>
              <a:gd name="connsiteY1205" fmla="*/ 357464 h 830579"/>
              <a:gd name="connsiteX1206" fmla="*/ 12754 w 779916"/>
              <a:gd name="connsiteY1206" fmla="*/ 358730 h 830579"/>
              <a:gd name="connsiteX1207" fmla="*/ 8867 w 779916"/>
              <a:gd name="connsiteY1207" fmla="*/ 360493 h 830579"/>
              <a:gd name="connsiteX1208" fmla="*/ 6944 w 779916"/>
              <a:gd name="connsiteY1208" fmla="*/ 361721 h 830579"/>
              <a:gd name="connsiteX1209" fmla="*/ 4763 w 779916"/>
              <a:gd name="connsiteY1209" fmla="*/ 364302 h 830579"/>
              <a:gd name="connsiteX1210" fmla="*/ 1867 w 779916"/>
              <a:gd name="connsiteY1210" fmla="*/ 364884 h 830579"/>
              <a:gd name="connsiteX1211" fmla="*/ 724 w 779916"/>
              <a:gd name="connsiteY1211" fmla="*/ 361054 h 830579"/>
              <a:gd name="connsiteX1212" fmla="*/ 0 w 779916"/>
              <a:gd name="connsiteY1212" fmla="*/ 357321 h 830579"/>
              <a:gd name="connsiteX1213" fmla="*/ 1848 w 779916"/>
              <a:gd name="connsiteY1213" fmla="*/ 356063 h 830579"/>
              <a:gd name="connsiteX1214" fmla="*/ 3143 w 779916"/>
              <a:gd name="connsiteY1214" fmla="*/ 355273 h 830579"/>
              <a:gd name="connsiteX1215" fmla="*/ 5772 w 779916"/>
              <a:gd name="connsiteY1215" fmla="*/ 354606 h 830579"/>
              <a:gd name="connsiteX1216" fmla="*/ 8648 w 779916"/>
              <a:gd name="connsiteY1216" fmla="*/ 354130 h 830579"/>
              <a:gd name="connsiteX1217" fmla="*/ 11259 w 779916"/>
              <a:gd name="connsiteY1217" fmla="*/ 354149 h 830579"/>
              <a:gd name="connsiteX1218" fmla="*/ 14944 w 779916"/>
              <a:gd name="connsiteY1218" fmla="*/ 354206 h 830579"/>
              <a:gd name="connsiteX1219" fmla="*/ 15049 w 779916"/>
              <a:gd name="connsiteY1219" fmla="*/ 345443 h 830579"/>
              <a:gd name="connsiteX1220" fmla="*/ 15354 w 779916"/>
              <a:gd name="connsiteY1220" fmla="*/ 344672 h 830579"/>
              <a:gd name="connsiteX1221" fmla="*/ 15878 w 779916"/>
              <a:gd name="connsiteY1221" fmla="*/ 344224 h 830579"/>
              <a:gd name="connsiteX1222" fmla="*/ 16478 w 779916"/>
              <a:gd name="connsiteY1222" fmla="*/ 344033 h 830579"/>
              <a:gd name="connsiteX1223" fmla="*/ 16983 w 779916"/>
              <a:gd name="connsiteY1223" fmla="*/ 344167 h 830579"/>
              <a:gd name="connsiteX1224" fmla="*/ 17736 w 779916"/>
              <a:gd name="connsiteY1224" fmla="*/ 345481 h 830579"/>
              <a:gd name="connsiteX1225" fmla="*/ 18679 w 779916"/>
              <a:gd name="connsiteY1225" fmla="*/ 345405 h 830579"/>
              <a:gd name="connsiteX1226" fmla="*/ 19678 w 779916"/>
              <a:gd name="connsiteY1226" fmla="*/ 344643 h 830579"/>
              <a:gd name="connsiteX1227" fmla="*/ 21907 w 779916"/>
              <a:gd name="connsiteY1227" fmla="*/ 345214 h 830579"/>
              <a:gd name="connsiteX1228" fmla="*/ 23698 w 779916"/>
              <a:gd name="connsiteY1228" fmla="*/ 344824 h 830579"/>
              <a:gd name="connsiteX1229" fmla="*/ 25508 w 779916"/>
              <a:gd name="connsiteY1229" fmla="*/ 345338 h 830579"/>
              <a:gd name="connsiteX1230" fmla="*/ 28594 w 779916"/>
              <a:gd name="connsiteY1230" fmla="*/ 345348 h 830579"/>
              <a:gd name="connsiteX1231" fmla="*/ 34166 w 779916"/>
              <a:gd name="connsiteY1231" fmla="*/ 345138 h 830579"/>
              <a:gd name="connsiteX1232" fmla="*/ 37262 w 779916"/>
              <a:gd name="connsiteY1232" fmla="*/ 345205 h 830579"/>
              <a:gd name="connsiteX1233" fmla="*/ 39262 w 779916"/>
              <a:gd name="connsiteY1233" fmla="*/ 346596 h 830579"/>
              <a:gd name="connsiteX1234" fmla="*/ 41453 w 779916"/>
              <a:gd name="connsiteY1234" fmla="*/ 348129 h 830579"/>
              <a:gd name="connsiteX1235" fmla="*/ 43825 w 779916"/>
              <a:gd name="connsiteY1235" fmla="*/ 348348 h 830579"/>
              <a:gd name="connsiteX1236" fmla="*/ 47263 w 779916"/>
              <a:gd name="connsiteY1236" fmla="*/ 348167 h 830579"/>
              <a:gd name="connsiteX1237" fmla="*/ 49596 w 779916"/>
              <a:gd name="connsiteY1237" fmla="*/ 347577 h 830579"/>
              <a:gd name="connsiteX1238" fmla="*/ 50778 w 779916"/>
              <a:gd name="connsiteY1238" fmla="*/ 346148 h 830579"/>
              <a:gd name="connsiteX1239" fmla="*/ 51664 w 779916"/>
              <a:gd name="connsiteY1239" fmla="*/ 344776 h 830579"/>
              <a:gd name="connsiteX1240" fmla="*/ 56759 w 779916"/>
              <a:gd name="connsiteY1240" fmla="*/ 342776 h 830579"/>
              <a:gd name="connsiteX1241" fmla="*/ 62112 w 779916"/>
              <a:gd name="connsiteY1241" fmla="*/ 341147 h 830579"/>
              <a:gd name="connsiteX1242" fmla="*/ 63655 w 779916"/>
              <a:gd name="connsiteY1242" fmla="*/ 340966 h 830579"/>
              <a:gd name="connsiteX1243" fmla="*/ 64141 w 779916"/>
              <a:gd name="connsiteY1243" fmla="*/ 341919 h 830579"/>
              <a:gd name="connsiteX1244" fmla="*/ 63903 w 779916"/>
              <a:gd name="connsiteY1244" fmla="*/ 343510 h 830579"/>
              <a:gd name="connsiteX1245" fmla="*/ 64522 w 779916"/>
              <a:gd name="connsiteY1245" fmla="*/ 345024 h 830579"/>
              <a:gd name="connsiteX1246" fmla="*/ 66675 w 779916"/>
              <a:gd name="connsiteY1246" fmla="*/ 345986 h 830579"/>
              <a:gd name="connsiteX1247" fmla="*/ 68189 w 779916"/>
              <a:gd name="connsiteY1247" fmla="*/ 346224 h 830579"/>
              <a:gd name="connsiteX1248" fmla="*/ 69552 w 779916"/>
              <a:gd name="connsiteY1248" fmla="*/ 346005 h 830579"/>
              <a:gd name="connsiteX1249" fmla="*/ 70561 w 779916"/>
              <a:gd name="connsiteY1249" fmla="*/ 345519 h 830579"/>
              <a:gd name="connsiteX1250" fmla="*/ 72733 w 779916"/>
              <a:gd name="connsiteY1250" fmla="*/ 343138 h 830579"/>
              <a:gd name="connsiteX1251" fmla="*/ 73857 w 779916"/>
              <a:gd name="connsiteY1251" fmla="*/ 342595 h 830579"/>
              <a:gd name="connsiteX1252" fmla="*/ 75314 w 779916"/>
              <a:gd name="connsiteY1252" fmla="*/ 342633 h 830579"/>
              <a:gd name="connsiteX1253" fmla="*/ 76952 w 779916"/>
              <a:gd name="connsiteY1253" fmla="*/ 341490 h 830579"/>
              <a:gd name="connsiteX1254" fmla="*/ 76981 w 779916"/>
              <a:gd name="connsiteY1254" fmla="*/ 340614 h 830579"/>
              <a:gd name="connsiteX1255" fmla="*/ 75942 w 779916"/>
              <a:gd name="connsiteY1255" fmla="*/ 340195 h 830579"/>
              <a:gd name="connsiteX1256" fmla="*/ 75057 w 779916"/>
              <a:gd name="connsiteY1256" fmla="*/ 338937 h 830579"/>
              <a:gd name="connsiteX1257" fmla="*/ 75229 w 779916"/>
              <a:gd name="connsiteY1257" fmla="*/ 337918 h 830579"/>
              <a:gd name="connsiteX1258" fmla="*/ 74971 w 779916"/>
              <a:gd name="connsiteY1258" fmla="*/ 336470 h 830579"/>
              <a:gd name="connsiteX1259" fmla="*/ 75152 w 779916"/>
              <a:gd name="connsiteY1259" fmla="*/ 335099 h 830579"/>
              <a:gd name="connsiteX1260" fmla="*/ 75848 w 779916"/>
              <a:gd name="connsiteY1260" fmla="*/ 334070 h 830579"/>
              <a:gd name="connsiteX1261" fmla="*/ 77067 w 779916"/>
              <a:gd name="connsiteY1261" fmla="*/ 333080 h 830579"/>
              <a:gd name="connsiteX1262" fmla="*/ 76343 w 779916"/>
              <a:gd name="connsiteY1262" fmla="*/ 331032 h 830579"/>
              <a:gd name="connsiteX1263" fmla="*/ 74476 w 779916"/>
              <a:gd name="connsiteY1263" fmla="*/ 327107 h 830579"/>
              <a:gd name="connsiteX1264" fmla="*/ 72523 w 779916"/>
              <a:gd name="connsiteY1264" fmla="*/ 322078 h 830579"/>
              <a:gd name="connsiteX1265" fmla="*/ 70456 w 779916"/>
              <a:gd name="connsiteY1265" fmla="*/ 317887 h 830579"/>
              <a:gd name="connsiteX1266" fmla="*/ 67837 w 779916"/>
              <a:gd name="connsiteY1266" fmla="*/ 314210 h 830579"/>
              <a:gd name="connsiteX1267" fmla="*/ 66484 w 779916"/>
              <a:gd name="connsiteY1267" fmla="*/ 311505 h 830579"/>
              <a:gd name="connsiteX1268" fmla="*/ 66627 w 779916"/>
              <a:gd name="connsiteY1268" fmla="*/ 305533 h 830579"/>
              <a:gd name="connsiteX1269" fmla="*/ 66399 w 779916"/>
              <a:gd name="connsiteY1269" fmla="*/ 304324 h 830579"/>
              <a:gd name="connsiteX1270" fmla="*/ 65494 w 779916"/>
              <a:gd name="connsiteY1270" fmla="*/ 303581 h 830579"/>
              <a:gd name="connsiteX1271" fmla="*/ 64284 w 779916"/>
              <a:gd name="connsiteY1271" fmla="*/ 303171 h 830579"/>
              <a:gd name="connsiteX1272" fmla="*/ 62579 w 779916"/>
              <a:gd name="connsiteY1272" fmla="*/ 303781 h 830579"/>
              <a:gd name="connsiteX1273" fmla="*/ 61046 w 779916"/>
              <a:gd name="connsiteY1273" fmla="*/ 303895 h 830579"/>
              <a:gd name="connsiteX1274" fmla="*/ 57750 w 779916"/>
              <a:gd name="connsiteY1274" fmla="*/ 303762 h 830579"/>
              <a:gd name="connsiteX1275" fmla="*/ 56131 w 779916"/>
              <a:gd name="connsiteY1275" fmla="*/ 303152 h 830579"/>
              <a:gd name="connsiteX1276" fmla="*/ 51730 w 779916"/>
              <a:gd name="connsiteY1276" fmla="*/ 297142 h 830579"/>
              <a:gd name="connsiteX1277" fmla="*/ 51149 w 779916"/>
              <a:gd name="connsiteY1277" fmla="*/ 294780 h 830579"/>
              <a:gd name="connsiteX1278" fmla="*/ 51130 w 779916"/>
              <a:gd name="connsiteY1278" fmla="*/ 292351 h 830579"/>
              <a:gd name="connsiteX1279" fmla="*/ 52587 w 779916"/>
              <a:gd name="connsiteY1279" fmla="*/ 288122 h 830579"/>
              <a:gd name="connsiteX1280" fmla="*/ 53035 w 779916"/>
              <a:gd name="connsiteY1280" fmla="*/ 284178 h 830579"/>
              <a:gd name="connsiteX1281" fmla="*/ 53235 w 779916"/>
              <a:gd name="connsiteY1281" fmla="*/ 280501 h 830579"/>
              <a:gd name="connsiteX1282" fmla="*/ 52997 w 779916"/>
              <a:gd name="connsiteY1282" fmla="*/ 279463 h 830579"/>
              <a:gd name="connsiteX1283" fmla="*/ 52111 w 779916"/>
              <a:gd name="connsiteY1283" fmla="*/ 278225 h 830579"/>
              <a:gd name="connsiteX1284" fmla="*/ 50635 w 779916"/>
              <a:gd name="connsiteY1284" fmla="*/ 277311 h 830579"/>
              <a:gd name="connsiteX1285" fmla="*/ 46682 w 779916"/>
              <a:gd name="connsiteY1285" fmla="*/ 277092 h 830579"/>
              <a:gd name="connsiteX1286" fmla="*/ 41986 w 779916"/>
              <a:gd name="connsiteY1286" fmla="*/ 275872 h 830579"/>
              <a:gd name="connsiteX1287" fmla="*/ 38376 w 779916"/>
              <a:gd name="connsiteY1287" fmla="*/ 273729 h 830579"/>
              <a:gd name="connsiteX1288" fmla="*/ 35862 w 779916"/>
              <a:gd name="connsiteY1288" fmla="*/ 272434 h 830579"/>
              <a:gd name="connsiteX1289" fmla="*/ 35185 w 779916"/>
              <a:gd name="connsiteY1289" fmla="*/ 271586 h 830579"/>
              <a:gd name="connsiteX1290" fmla="*/ 34880 w 779916"/>
              <a:gd name="connsiteY1290" fmla="*/ 270596 h 830579"/>
              <a:gd name="connsiteX1291" fmla="*/ 35537 w 779916"/>
              <a:gd name="connsiteY1291" fmla="*/ 266129 h 830579"/>
              <a:gd name="connsiteX1292" fmla="*/ 36671 w 779916"/>
              <a:gd name="connsiteY1292" fmla="*/ 261090 h 830579"/>
              <a:gd name="connsiteX1293" fmla="*/ 37500 w 779916"/>
              <a:gd name="connsiteY1293" fmla="*/ 259547 h 830579"/>
              <a:gd name="connsiteX1294" fmla="*/ 38928 w 779916"/>
              <a:gd name="connsiteY1294" fmla="*/ 257946 h 830579"/>
              <a:gd name="connsiteX1295" fmla="*/ 39986 w 779916"/>
              <a:gd name="connsiteY1295" fmla="*/ 256860 h 830579"/>
              <a:gd name="connsiteX1296" fmla="*/ 41681 w 779916"/>
              <a:gd name="connsiteY1296" fmla="*/ 255422 h 830579"/>
              <a:gd name="connsiteX1297" fmla="*/ 46263 w 779916"/>
              <a:gd name="connsiteY1297" fmla="*/ 250603 h 830579"/>
              <a:gd name="connsiteX1298" fmla="*/ 50368 w 779916"/>
              <a:gd name="connsiteY1298" fmla="*/ 243964 h 830579"/>
              <a:gd name="connsiteX1299" fmla="*/ 52911 w 779916"/>
              <a:gd name="connsiteY1299" fmla="*/ 239325 h 830579"/>
              <a:gd name="connsiteX1300" fmla="*/ 54235 w 779916"/>
              <a:gd name="connsiteY1300" fmla="*/ 237944 h 830579"/>
              <a:gd name="connsiteX1301" fmla="*/ 55588 w 779916"/>
              <a:gd name="connsiteY1301" fmla="*/ 236763 h 830579"/>
              <a:gd name="connsiteX1302" fmla="*/ 57559 w 779916"/>
              <a:gd name="connsiteY1302" fmla="*/ 235334 h 830579"/>
              <a:gd name="connsiteX1303" fmla="*/ 59845 w 779916"/>
              <a:gd name="connsiteY1303" fmla="*/ 234029 h 830579"/>
              <a:gd name="connsiteX1304" fmla="*/ 62112 w 779916"/>
              <a:gd name="connsiteY1304" fmla="*/ 234086 h 830579"/>
              <a:gd name="connsiteX1305" fmla="*/ 64265 w 779916"/>
              <a:gd name="connsiteY1305" fmla="*/ 235277 h 830579"/>
              <a:gd name="connsiteX1306" fmla="*/ 65865 w 779916"/>
              <a:gd name="connsiteY1306" fmla="*/ 236668 h 830579"/>
              <a:gd name="connsiteX1307" fmla="*/ 66408 w 779916"/>
              <a:gd name="connsiteY1307" fmla="*/ 239744 h 830579"/>
              <a:gd name="connsiteX1308" fmla="*/ 67542 w 779916"/>
              <a:gd name="connsiteY1308" fmla="*/ 241735 h 830579"/>
              <a:gd name="connsiteX1309" fmla="*/ 68761 w 779916"/>
              <a:gd name="connsiteY1309" fmla="*/ 242935 h 830579"/>
              <a:gd name="connsiteX1310" fmla="*/ 70380 w 779916"/>
              <a:gd name="connsiteY1310" fmla="*/ 243516 h 830579"/>
              <a:gd name="connsiteX1311" fmla="*/ 72447 w 779916"/>
              <a:gd name="connsiteY1311" fmla="*/ 243373 h 830579"/>
              <a:gd name="connsiteX1312" fmla="*/ 80724 w 779916"/>
              <a:gd name="connsiteY1312" fmla="*/ 239849 h 830579"/>
              <a:gd name="connsiteX1313" fmla="*/ 83544 w 779916"/>
              <a:gd name="connsiteY1313" fmla="*/ 239135 h 830579"/>
              <a:gd name="connsiteX1314" fmla="*/ 90306 w 779916"/>
              <a:gd name="connsiteY1314" fmla="*/ 238696 h 830579"/>
              <a:gd name="connsiteX1315" fmla="*/ 94945 w 779916"/>
              <a:gd name="connsiteY1315" fmla="*/ 237334 h 830579"/>
              <a:gd name="connsiteX1316" fmla="*/ 99050 w 779916"/>
              <a:gd name="connsiteY1316" fmla="*/ 235906 h 830579"/>
              <a:gd name="connsiteX1317" fmla="*/ 99555 w 779916"/>
              <a:gd name="connsiteY1317" fmla="*/ 233343 h 830579"/>
              <a:gd name="connsiteX1318" fmla="*/ 101136 w 779916"/>
              <a:gd name="connsiteY1318" fmla="*/ 229428 h 830579"/>
              <a:gd name="connsiteX1319" fmla="*/ 105956 w 779916"/>
              <a:gd name="connsiteY1319" fmla="*/ 224323 h 830579"/>
              <a:gd name="connsiteX1320" fmla="*/ 107318 w 779916"/>
              <a:gd name="connsiteY1320" fmla="*/ 222047 h 830579"/>
              <a:gd name="connsiteX1321" fmla="*/ 108775 w 779916"/>
              <a:gd name="connsiteY1321" fmla="*/ 217684 h 830579"/>
              <a:gd name="connsiteX1322" fmla="*/ 110328 w 779916"/>
              <a:gd name="connsiteY1322" fmla="*/ 213703 h 830579"/>
              <a:gd name="connsiteX1323" fmla="*/ 111671 w 779916"/>
              <a:gd name="connsiteY1323" fmla="*/ 212045 h 830579"/>
              <a:gd name="connsiteX1324" fmla="*/ 119253 w 779916"/>
              <a:gd name="connsiteY1324" fmla="*/ 207664 h 830579"/>
              <a:gd name="connsiteX1325" fmla="*/ 126673 w 779916"/>
              <a:gd name="connsiteY1325" fmla="*/ 203635 h 830579"/>
              <a:gd name="connsiteX1326" fmla="*/ 127892 w 779916"/>
              <a:gd name="connsiteY1326" fmla="*/ 201806 h 830579"/>
              <a:gd name="connsiteX1327" fmla="*/ 132692 w 779916"/>
              <a:gd name="connsiteY1327" fmla="*/ 193424 h 830579"/>
              <a:gd name="connsiteX1328" fmla="*/ 135436 w 779916"/>
              <a:gd name="connsiteY1328" fmla="*/ 187718 h 830579"/>
              <a:gd name="connsiteX1329" fmla="*/ 136150 w 779916"/>
              <a:gd name="connsiteY1329" fmla="*/ 185880 h 830579"/>
              <a:gd name="connsiteX1330" fmla="*/ 137741 w 779916"/>
              <a:gd name="connsiteY1330" fmla="*/ 180918 h 830579"/>
              <a:gd name="connsiteX1331" fmla="*/ 139465 w 779916"/>
              <a:gd name="connsiteY1331" fmla="*/ 175965 h 830579"/>
              <a:gd name="connsiteX1332" fmla="*/ 141751 w 779916"/>
              <a:gd name="connsiteY1332" fmla="*/ 174812 h 830579"/>
              <a:gd name="connsiteX1333" fmla="*/ 146847 w 779916"/>
              <a:gd name="connsiteY1333" fmla="*/ 172926 h 830579"/>
              <a:gd name="connsiteX1334" fmla="*/ 150886 w 779916"/>
              <a:gd name="connsiteY1334" fmla="*/ 171079 h 830579"/>
              <a:gd name="connsiteX1335" fmla="*/ 152962 w 779916"/>
              <a:gd name="connsiteY1335" fmla="*/ 168964 h 830579"/>
              <a:gd name="connsiteX1336" fmla="*/ 154210 w 779916"/>
              <a:gd name="connsiteY1336" fmla="*/ 167116 h 830579"/>
              <a:gd name="connsiteX1337" fmla="*/ 153981 w 779916"/>
              <a:gd name="connsiteY1337" fmla="*/ 165287 h 830579"/>
              <a:gd name="connsiteX1338" fmla="*/ 152867 w 779916"/>
              <a:gd name="connsiteY1338" fmla="*/ 163116 h 830579"/>
              <a:gd name="connsiteX1339" fmla="*/ 153095 w 779916"/>
              <a:gd name="connsiteY1339" fmla="*/ 161820 h 830579"/>
              <a:gd name="connsiteX1340" fmla="*/ 153295 w 779916"/>
              <a:gd name="connsiteY1340" fmla="*/ 160544 h 830579"/>
              <a:gd name="connsiteX1341" fmla="*/ 156239 w 779916"/>
              <a:gd name="connsiteY1341" fmla="*/ 157944 h 830579"/>
              <a:gd name="connsiteX1342" fmla="*/ 161754 w 779916"/>
              <a:gd name="connsiteY1342" fmla="*/ 150238 h 830579"/>
              <a:gd name="connsiteX1343" fmla="*/ 165068 w 779916"/>
              <a:gd name="connsiteY1343" fmla="*/ 146380 h 830579"/>
              <a:gd name="connsiteX1344" fmla="*/ 166164 w 779916"/>
              <a:gd name="connsiteY1344" fmla="*/ 146380 h 830579"/>
              <a:gd name="connsiteX1345" fmla="*/ 169621 w 779916"/>
              <a:gd name="connsiteY1345" fmla="*/ 144323 h 830579"/>
              <a:gd name="connsiteX1346" fmla="*/ 172907 w 779916"/>
              <a:gd name="connsiteY1346" fmla="*/ 141999 h 830579"/>
              <a:gd name="connsiteX1347" fmla="*/ 172717 w 779916"/>
              <a:gd name="connsiteY1347" fmla="*/ 140941 h 830579"/>
              <a:gd name="connsiteX1348" fmla="*/ 172307 w 779916"/>
              <a:gd name="connsiteY1348" fmla="*/ 139570 h 830579"/>
              <a:gd name="connsiteX1349" fmla="*/ 170421 w 779916"/>
              <a:gd name="connsiteY1349" fmla="*/ 138960 h 830579"/>
              <a:gd name="connsiteX1350" fmla="*/ 169821 w 779916"/>
              <a:gd name="connsiteY1350" fmla="*/ 137312 h 830579"/>
              <a:gd name="connsiteX1351" fmla="*/ 170288 w 779916"/>
              <a:gd name="connsiteY1351" fmla="*/ 134950 h 830579"/>
              <a:gd name="connsiteX1352" fmla="*/ 171869 w 779916"/>
              <a:gd name="connsiteY1352" fmla="*/ 128597 h 830579"/>
              <a:gd name="connsiteX1353" fmla="*/ 171545 w 779916"/>
              <a:gd name="connsiteY1353" fmla="*/ 126768 h 830579"/>
              <a:gd name="connsiteX1354" fmla="*/ 169621 w 779916"/>
              <a:gd name="connsiteY1354" fmla="*/ 120863 h 830579"/>
              <a:gd name="connsiteX1355" fmla="*/ 170050 w 779916"/>
              <a:gd name="connsiteY1355" fmla="*/ 119234 h 830579"/>
              <a:gd name="connsiteX1356" fmla="*/ 170840 w 779916"/>
              <a:gd name="connsiteY1356" fmla="*/ 117557 h 830579"/>
              <a:gd name="connsiteX1357" fmla="*/ 172993 w 779916"/>
              <a:gd name="connsiteY1357" fmla="*/ 115329 h 830579"/>
              <a:gd name="connsiteX1358" fmla="*/ 175765 w 779916"/>
              <a:gd name="connsiteY1358" fmla="*/ 113471 h 830579"/>
              <a:gd name="connsiteX1359" fmla="*/ 184642 w 779916"/>
              <a:gd name="connsiteY1359" fmla="*/ 109071 h 830579"/>
              <a:gd name="connsiteX1360" fmla="*/ 186442 w 779916"/>
              <a:gd name="connsiteY1360" fmla="*/ 108585 h 830579"/>
              <a:gd name="connsiteX1361" fmla="*/ 189519 w 779916"/>
              <a:gd name="connsiteY1361" fmla="*/ 107470 h 830579"/>
              <a:gd name="connsiteX1362" fmla="*/ 191405 w 779916"/>
              <a:gd name="connsiteY1362" fmla="*/ 105118 h 830579"/>
              <a:gd name="connsiteX1363" fmla="*/ 191633 w 779916"/>
              <a:gd name="connsiteY1363" fmla="*/ 103108 h 830579"/>
              <a:gd name="connsiteX1364" fmla="*/ 190805 w 779916"/>
              <a:gd name="connsiteY1364" fmla="*/ 101860 h 830579"/>
              <a:gd name="connsiteX1365" fmla="*/ 188966 w 779916"/>
              <a:gd name="connsiteY1365" fmla="*/ 100184 h 830579"/>
              <a:gd name="connsiteX1366" fmla="*/ 185509 w 779916"/>
              <a:gd name="connsiteY1366" fmla="*/ 98669 h 830579"/>
              <a:gd name="connsiteX1367" fmla="*/ 182385 w 779916"/>
              <a:gd name="connsiteY1367" fmla="*/ 97346 h 830579"/>
              <a:gd name="connsiteX1368" fmla="*/ 177079 w 779916"/>
              <a:gd name="connsiteY1368" fmla="*/ 97488 h 830579"/>
              <a:gd name="connsiteX1369" fmla="*/ 174327 w 779916"/>
              <a:gd name="connsiteY1369" fmla="*/ 96355 h 830579"/>
              <a:gd name="connsiteX1370" fmla="*/ 173574 w 779916"/>
              <a:gd name="connsiteY1370" fmla="*/ 95564 h 830579"/>
              <a:gd name="connsiteX1371" fmla="*/ 173193 w 779916"/>
              <a:gd name="connsiteY1371" fmla="*/ 92764 h 830579"/>
              <a:gd name="connsiteX1372" fmla="*/ 173727 w 779916"/>
              <a:gd name="connsiteY1372" fmla="*/ 88021 h 830579"/>
              <a:gd name="connsiteX1373" fmla="*/ 172898 w 779916"/>
              <a:gd name="connsiteY1373" fmla="*/ 87601 h 830579"/>
              <a:gd name="connsiteX1374" fmla="*/ 171717 w 779916"/>
              <a:gd name="connsiteY1374" fmla="*/ 88163 h 830579"/>
              <a:gd name="connsiteX1375" fmla="*/ 168916 w 779916"/>
              <a:gd name="connsiteY1375" fmla="*/ 87601 h 830579"/>
              <a:gd name="connsiteX1376" fmla="*/ 165478 w 779916"/>
              <a:gd name="connsiteY1376" fmla="*/ 87668 h 830579"/>
              <a:gd name="connsiteX1377" fmla="*/ 164163 w 779916"/>
              <a:gd name="connsiteY1377" fmla="*/ 86344 h 830579"/>
              <a:gd name="connsiteX1378" fmla="*/ 164811 w 779916"/>
              <a:gd name="connsiteY1378" fmla="*/ 84753 h 830579"/>
              <a:gd name="connsiteX1379" fmla="*/ 164611 w 779916"/>
              <a:gd name="connsiteY1379" fmla="*/ 82629 h 830579"/>
              <a:gd name="connsiteX1380" fmla="*/ 164096 w 779916"/>
              <a:gd name="connsiteY1380" fmla="*/ 80610 h 830579"/>
              <a:gd name="connsiteX1381" fmla="*/ 163563 w 779916"/>
              <a:gd name="connsiteY1381" fmla="*/ 80191 h 830579"/>
              <a:gd name="connsiteX1382" fmla="*/ 161915 w 779916"/>
              <a:gd name="connsiteY1382" fmla="*/ 79705 h 830579"/>
              <a:gd name="connsiteX1383" fmla="*/ 159353 w 779916"/>
              <a:gd name="connsiteY1383" fmla="*/ 77953 h 830579"/>
              <a:gd name="connsiteX1384" fmla="*/ 157286 w 779916"/>
              <a:gd name="connsiteY1384" fmla="*/ 75790 h 830579"/>
              <a:gd name="connsiteX1385" fmla="*/ 156077 w 779916"/>
              <a:gd name="connsiteY1385" fmla="*/ 74323 h 830579"/>
              <a:gd name="connsiteX1386" fmla="*/ 155705 w 779916"/>
              <a:gd name="connsiteY1386" fmla="*/ 73314 h 830579"/>
              <a:gd name="connsiteX1387" fmla="*/ 155820 w 779916"/>
              <a:gd name="connsiteY1387" fmla="*/ 72647 h 830579"/>
              <a:gd name="connsiteX1388" fmla="*/ 157324 w 779916"/>
              <a:gd name="connsiteY1388" fmla="*/ 70771 h 830579"/>
              <a:gd name="connsiteX1389" fmla="*/ 159115 w 779916"/>
              <a:gd name="connsiteY1389" fmla="*/ 68132 h 830579"/>
              <a:gd name="connsiteX1390" fmla="*/ 159772 w 779916"/>
              <a:gd name="connsiteY1390" fmla="*/ 65865 h 830579"/>
              <a:gd name="connsiteX1391" fmla="*/ 159972 w 779916"/>
              <a:gd name="connsiteY1391" fmla="*/ 64218 h 830579"/>
              <a:gd name="connsiteX1392" fmla="*/ 159468 w 779916"/>
              <a:gd name="connsiteY1392" fmla="*/ 63008 h 830579"/>
              <a:gd name="connsiteX1393" fmla="*/ 157819 w 779916"/>
              <a:gd name="connsiteY1393" fmla="*/ 61522 h 830579"/>
              <a:gd name="connsiteX1394" fmla="*/ 156057 w 779916"/>
              <a:gd name="connsiteY1394" fmla="*/ 60217 h 830579"/>
              <a:gd name="connsiteX1395" fmla="*/ 155353 w 779916"/>
              <a:gd name="connsiteY1395" fmla="*/ 59084 h 830579"/>
              <a:gd name="connsiteX1396" fmla="*/ 155324 w 779916"/>
              <a:gd name="connsiteY1396" fmla="*/ 57369 h 830579"/>
              <a:gd name="connsiteX1397" fmla="*/ 155981 w 779916"/>
              <a:gd name="connsiteY1397" fmla="*/ 55226 h 830579"/>
              <a:gd name="connsiteX1398" fmla="*/ 158048 w 779916"/>
              <a:gd name="connsiteY1398" fmla="*/ 53607 h 830579"/>
              <a:gd name="connsiteX1399" fmla="*/ 161715 w 779916"/>
              <a:gd name="connsiteY1399" fmla="*/ 52073 h 830579"/>
              <a:gd name="connsiteX1400" fmla="*/ 162668 w 779916"/>
              <a:gd name="connsiteY1400" fmla="*/ 50168 h 830579"/>
              <a:gd name="connsiteX1401" fmla="*/ 162544 w 779916"/>
              <a:gd name="connsiteY1401" fmla="*/ 48758 h 830579"/>
              <a:gd name="connsiteX1402" fmla="*/ 161544 w 779916"/>
              <a:gd name="connsiteY1402" fmla="*/ 48339 h 830579"/>
              <a:gd name="connsiteX1403" fmla="*/ 158962 w 779916"/>
              <a:gd name="connsiteY1403" fmla="*/ 48330 h 830579"/>
              <a:gd name="connsiteX1404" fmla="*/ 154619 w 779916"/>
              <a:gd name="connsiteY1404" fmla="*/ 47844 h 830579"/>
              <a:gd name="connsiteX1405" fmla="*/ 153886 w 779916"/>
              <a:gd name="connsiteY1405" fmla="*/ 47063 h 830579"/>
              <a:gd name="connsiteX1406" fmla="*/ 153391 w 779916"/>
              <a:gd name="connsiteY1406" fmla="*/ 46015 h 830579"/>
              <a:gd name="connsiteX1407" fmla="*/ 153381 w 779916"/>
              <a:gd name="connsiteY1407" fmla="*/ 44977 h 830579"/>
              <a:gd name="connsiteX1408" fmla="*/ 154305 w 779916"/>
              <a:gd name="connsiteY1408" fmla="*/ 43796 h 830579"/>
              <a:gd name="connsiteX1409" fmla="*/ 155410 w 779916"/>
              <a:gd name="connsiteY1409" fmla="*/ 42300 h 830579"/>
              <a:gd name="connsiteX1410" fmla="*/ 155210 w 779916"/>
              <a:gd name="connsiteY1410" fmla="*/ 40843 h 830579"/>
              <a:gd name="connsiteX1411" fmla="*/ 153934 w 779916"/>
              <a:gd name="connsiteY1411" fmla="*/ 39195 h 830579"/>
              <a:gd name="connsiteX1412" fmla="*/ 150876 w 779916"/>
              <a:gd name="connsiteY1412" fmla="*/ 37995 h 830579"/>
              <a:gd name="connsiteX1413" fmla="*/ 150457 w 779916"/>
              <a:gd name="connsiteY1413" fmla="*/ 36290 h 830579"/>
              <a:gd name="connsiteX1414" fmla="*/ 150933 w 779916"/>
              <a:gd name="connsiteY1414" fmla="*/ 34871 h 830579"/>
              <a:gd name="connsiteX1415" fmla="*/ 151942 w 779916"/>
              <a:gd name="connsiteY1415" fmla="*/ 32842 h 830579"/>
              <a:gd name="connsiteX1416" fmla="*/ 152828 w 779916"/>
              <a:gd name="connsiteY1416" fmla="*/ 31432 h 830579"/>
              <a:gd name="connsiteX1417" fmla="*/ 154914 w 779916"/>
              <a:gd name="connsiteY1417" fmla="*/ 27413 h 830579"/>
              <a:gd name="connsiteX1418" fmla="*/ 157448 w 779916"/>
              <a:gd name="connsiteY1418" fmla="*/ 26536 h 830579"/>
              <a:gd name="connsiteX1419" fmla="*/ 160553 w 779916"/>
              <a:gd name="connsiteY1419" fmla="*/ 25232 h 830579"/>
              <a:gd name="connsiteX1420" fmla="*/ 163982 w 779916"/>
              <a:gd name="connsiteY1420" fmla="*/ 23793 h 830579"/>
              <a:gd name="connsiteX1421" fmla="*/ 169269 w 779916"/>
              <a:gd name="connsiteY1421" fmla="*/ 24870 h 830579"/>
              <a:gd name="connsiteX1422" fmla="*/ 171841 w 779916"/>
              <a:gd name="connsiteY1422" fmla="*/ 25403 h 830579"/>
              <a:gd name="connsiteX1423" fmla="*/ 177041 w 779916"/>
              <a:gd name="connsiteY1423" fmla="*/ 26632 h 830579"/>
              <a:gd name="connsiteX1424" fmla="*/ 181403 w 779916"/>
              <a:gd name="connsiteY1424" fmla="*/ 27661 h 830579"/>
              <a:gd name="connsiteX1425" fmla="*/ 185861 w 779916"/>
              <a:gd name="connsiteY1425" fmla="*/ 27956 h 830579"/>
              <a:gd name="connsiteX1426" fmla="*/ 187709 w 779916"/>
              <a:gd name="connsiteY1426" fmla="*/ 27880 h 830579"/>
              <a:gd name="connsiteX1427" fmla="*/ 189747 w 779916"/>
              <a:gd name="connsiteY1427" fmla="*/ 29099 h 830579"/>
              <a:gd name="connsiteX1428" fmla="*/ 194786 w 779916"/>
              <a:gd name="connsiteY1428" fmla="*/ 31185 h 830579"/>
              <a:gd name="connsiteX1429" fmla="*/ 198882 w 779916"/>
              <a:gd name="connsiteY1429" fmla="*/ 32280 h 830579"/>
              <a:gd name="connsiteX1430" fmla="*/ 201653 w 779916"/>
              <a:gd name="connsiteY1430" fmla="*/ 32271 h 830579"/>
              <a:gd name="connsiteX1431" fmla="*/ 205740 w 779916"/>
              <a:gd name="connsiteY1431" fmla="*/ 30423 h 830579"/>
              <a:gd name="connsiteX1432" fmla="*/ 207778 w 779916"/>
              <a:gd name="connsiteY1432" fmla="*/ 28727 h 830579"/>
              <a:gd name="connsiteX1433" fmla="*/ 210521 w 779916"/>
              <a:gd name="connsiteY1433" fmla="*/ 26870 h 830579"/>
              <a:gd name="connsiteX1434" fmla="*/ 214036 w 779916"/>
              <a:gd name="connsiteY1434" fmla="*/ 26946 h 830579"/>
              <a:gd name="connsiteX1435" fmla="*/ 221637 w 779916"/>
              <a:gd name="connsiteY1435" fmla="*/ 24079 h 830579"/>
              <a:gd name="connsiteX1436" fmla="*/ 223056 w 779916"/>
              <a:gd name="connsiteY1436" fmla="*/ 24574 h 830579"/>
              <a:gd name="connsiteX1437" fmla="*/ 225314 w 779916"/>
              <a:gd name="connsiteY1437" fmla="*/ 24736 h 830579"/>
              <a:gd name="connsiteX1438" fmla="*/ 228038 w 779916"/>
              <a:gd name="connsiteY1438" fmla="*/ 23079 h 830579"/>
              <a:gd name="connsiteX1439" fmla="*/ 229438 w 779916"/>
              <a:gd name="connsiteY1439" fmla="*/ 21117 h 830579"/>
              <a:gd name="connsiteX1440" fmla="*/ 229657 w 779916"/>
              <a:gd name="connsiteY1440" fmla="*/ 20126 h 830579"/>
              <a:gd name="connsiteX1441" fmla="*/ 230334 w 779916"/>
              <a:gd name="connsiteY1441" fmla="*/ 19402 h 830579"/>
              <a:gd name="connsiteX1442" fmla="*/ 233248 w 779916"/>
              <a:gd name="connsiteY1442" fmla="*/ 18154 h 830579"/>
              <a:gd name="connsiteX1443" fmla="*/ 236172 w 779916"/>
              <a:gd name="connsiteY1443" fmla="*/ 16421 h 830579"/>
              <a:gd name="connsiteX1444" fmla="*/ 236963 w 779916"/>
              <a:gd name="connsiteY1444" fmla="*/ 14135 h 830579"/>
              <a:gd name="connsiteX1445" fmla="*/ 237449 w 779916"/>
              <a:gd name="connsiteY1445" fmla="*/ 12582 h 830579"/>
              <a:gd name="connsiteX1446" fmla="*/ 240649 w 779916"/>
              <a:gd name="connsiteY1446" fmla="*/ 10582 h 830579"/>
              <a:gd name="connsiteX1447" fmla="*/ 243983 w 779916"/>
              <a:gd name="connsiteY1447" fmla="*/ 8496 h 830579"/>
              <a:gd name="connsiteX1448" fmla="*/ 247469 w 779916"/>
              <a:gd name="connsiteY1448" fmla="*/ 6315 h 830579"/>
              <a:gd name="connsiteX1449" fmla="*/ 251431 w 779916"/>
              <a:gd name="connsiteY1449" fmla="*/ 3829 h 830579"/>
              <a:gd name="connsiteX1450" fmla="*/ 254784 w 779916"/>
              <a:gd name="connsiteY1450" fmla="*/ 1724 h 830579"/>
              <a:gd name="connsiteX1451" fmla="*/ 257527 w 779916"/>
              <a:gd name="connsiteY1451" fmla="*/ 0 h 830579"/>
              <a:gd name="connsiteX1452" fmla="*/ 257832 w 779916"/>
              <a:gd name="connsiteY1452" fmla="*/ 371 h 830579"/>
              <a:gd name="connsiteX1453" fmla="*/ 258909 w 779916"/>
              <a:gd name="connsiteY1453" fmla="*/ 1153 h 830579"/>
              <a:gd name="connsiteX1454" fmla="*/ 260071 w 779916"/>
              <a:gd name="connsiteY1454" fmla="*/ 1533 h 830579"/>
              <a:gd name="connsiteX1455" fmla="*/ 261432 w 779916"/>
              <a:gd name="connsiteY1455" fmla="*/ 800 h 830579"/>
              <a:gd name="connsiteX1456" fmla="*/ 263137 w 779916"/>
              <a:gd name="connsiteY1456" fmla="*/ 190 h 830579"/>
              <a:gd name="connsiteX1457" fmla="*/ 264033 w 779916"/>
              <a:gd name="connsiteY1457" fmla="*/ 533 h 830579"/>
              <a:gd name="connsiteX1458" fmla="*/ 264157 w 779916"/>
              <a:gd name="connsiteY1458" fmla="*/ 1524 h 830579"/>
              <a:gd name="connsiteX1459" fmla="*/ 263137 w 779916"/>
              <a:gd name="connsiteY1459" fmla="*/ 6172 h 830579"/>
              <a:gd name="connsiteX1460" fmla="*/ 263223 w 779916"/>
              <a:gd name="connsiteY1460" fmla="*/ 7991 h 830579"/>
              <a:gd name="connsiteX1461" fmla="*/ 264928 w 779916"/>
              <a:gd name="connsiteY1461" fmla="*/ 11773 h 830579"/>
              <a:gd name="connsiteX1462" fmla="*/ 267138 w 779916"/>
              <a:gd name="connsiteY1462" fmla="*/ 17897 h 830579"/>
              <a:gd name="connsiteX1463" fmla="*/ 269214 w 779916"/>
              <a:gd name="connsiteY1463" fmla="*/ 23631 h 830579"/>
              <a:gd name="connsiteX1464" fmla="*/ 270434 w 779916"/>
              <a:gd name="connsiteY1464" fmla="*/ 27384 h 830579"/>
              <a:gd name="connsiteX1465" fmla="*/ 271643 w 779916"/>
              <a:gd name="connsiteY1465" fmla="*/ 28918 h 830579"/>
              <a:gd name="connsiteX1466" fmla="*/ 276682 w 779916"/>
              <a:gd name="connsiteY1466" fmla="*/ 30489 h 830579"/>
              <a:gd name="connsiteX1467" fmla="*/ 280835 w 779916"/>
              <a:gd name="connsiteY1467" fmla="*/ 31775 h 830579"/>
              <a:gd name="connsiteX1468" fmla="*/ 283302 w 779916"/>
              <a:gd name="connsiteY1468" fmla="*/ 33880 h 830579"/>
              <a:gd name="connsiteX1469" fmla="*/ 286026 w 779916"/>
              <a:gd name="connsiteY1469" fmla="*/ 35900 h 830579"/>
              <a:gd name="connsiteX1470" fmla="*/ 287931 w 779916"/>
              <a:gd name="connsiteY1470" fmla="*/ 37138 h 830579"/>
              <a:gd name="connsiteX1471" fmla="*/ 288836 w 779916"/>
              <a:gd name="connsiteY1471" fmla="*/ 38728 h 830579"/>
              <a:gd name="connsiteX1472" fmla="*/ 289027 w 779916"/>
              <a:gd name="connsiteY1472" fmla="*/ 40157 h 830579"/>
              <a:gd name="connsiteX1473" fmla="*/ 288855 w 779916"/>
              <a:gd name="connsiteY1473" fmla="*/ 41119 h 830579"/>
              <a:gd name="connsiteX1474" fmla="*/ 287817 w 779916"/>
              <a:gd name="connsiteY1474" fmla="*/ 42386 h 830579"/>
              <a:gd name="connsiteX1475" fmla="*/ 283035 w 779916"/>
              <a:gd name="connsiteY1475" fmla="*/ 45644 h 830579"/>
              <a:gd name="connsiteX1476" fmla="*/ 282464 w 779916"/>
              <a:gd name="connsiteY1476" fmla="*/ 46672 h 830579"/>
              <a:gd name="connsiteX1477" fmla="*/ 282321 w 779916"/>
              <a:gd name="connsiteY1477" fmla="*/ 48025 h 830579"/>
              <a:gd name="connsiteX1478" fmla="*/ 283264 w 779916"/>
              <a:gd name="connsiteY1478" fmla="*/ 52054 h 830579"/>
              <a:gd name="connsiteX1479" fmla="*/ 283854 w 779916"/>
              <a:gd name="connsiteY1479" fmla="*/ 54578 h 830579"/>
              <a:gd name="connsiteX1480" fmla="*/ 284026 w 779916"/>
              <a:gd name="connsiteY1480" fmla="*/ 59645 h 830579"/>
              <a:gd name="connsiteX1481" fmla="*/ 284340 w 779916"/>
              <a:gd name="connsiteY1481" fmla="*/ 64456 h 830579"/>
              <a:gd name="connsiteX1482" fmla="*/ 286035 w 779916"/>
              <a:gd name="connsiteY1482" fmla="*/ 66646 h 830579"/>
              <a:gd name="connsiteX1483" fmla="*/ 287426 w 779916"/>
              <a:gd name="connsiteY1483" fmla="*/ 68056 h 830579"/>
              <a:gd name="connsiteX1484" fmla="*/ 288274 w 779916"/>
              <a:gd name="connsiteY1484" fmla="*/ 69332 h 830579"/>
              <a:gd name="connsiteX1485" fmla="*/ 289989 w 779916"/>
              <a:gd name="connsiteY1485" fmla="*/ 71095 h 830579"/>
              <a:gd name="connsiteX1486" fmla="*/ 291427 w 779916"/>
              <a:gd name="connsiteY1486" fmla="*/ 72399 h 830579"/>
              <a:gd name="connsiteX1487" fmla="*/ 292655 w 779916"/>
              <a:gd name="connsiteY1487" fmla="*/ 73171 h 830579"/>
              <a:gd name="connsiteX1488" fmla="*/ 293255 w 779916"/>
              <a:gd name="connsiteY1488" fmla="*/ 74895 h 830579"/>
              <a:gd name="connsiteX1489" fmla="*/ 292903 w 779916"/>
              <a:gd name="connsiteY1489" fmla="*/ 76924 h 830579"/>
              <a:gd name="connsiteX1490" fmla="*/ 292389 w 779916"/>
              <a:gd name="connsiteY1490" fmla="*/ 78686 h 830579"/>
              <a:gd name="connsiteX1491" fmla="*/ 292551 w 779916"/>
              <a:gd name="connsiteY1491" fmla="*/ 79638 h 830579"/>
              <a:gd name="connsiteX1492" fmla="*/ 293541 w 779916"/>
              <a:gd name="connsiteY1492" fmla="*/ 80315 h 830579"/>
              <a:gd name="connsiteX1493" fmla="*/ 295056 w 779916"/>
              <a:gd name="connsiteY1493" fmla="*/ 82077 h 830579"/>
              <a:gd name="connsiteX1494" fmla="*/ 295256 w 779916"/>
              <a:gd name="connsiteY1494" fmla="*/ 84649 h 830579"/>
              <a:gd name="connsiteX1495" fmla="*/ 295151 w 779916"/>
              <a:gd name="connsiteY1495" fmla="*/ 86420 h 830579"/>
              <a:gd name="connsiteX1496" fmla="*/ 295751 w 779916"/>
              <a:gd name="connsiteY1496" fmla="*/ 88011 h 830579"/>
              <a:gd name="connsiteX1497" fmla="*/ 295913 w 779916"/>
              <a:gd name="connsiteY1497" fmla="*/ 89773 h 830579"/>
              <a:gd name="connsiteX1498" fmla="*/ 295447 w 779916"/>
              <a:gd name="connsiteY1498" fmla="*/ 94164 h 830579"/>
              <a:gd name="connsiteX1499" fmla="*/ 295523 w 779916"/>
              <a:gd name="connsiteY1499" fmla="*/ 96145 h 830579"/>
              <a:gd name="connsiteX1500" fmla="*/ 294198 w 779916"/>
              <a:gd name="connsiteY1500" fmla="*/ 96269 h 830579"/>
              <a:gd name="connsiteX1501" fmla="*/ 293065 w 779916"/>
              <a:gd name="connsiteY1501" fmla="*/ 96945 h 830579"/>
              <a:gd name="connsiteX1502" fmla="*/ 291455 w 779916"/>
              <a:gd name="connsiteY1502" fmla="*/ 99708 h 830579"/>
              <a:gd name="connsiteX1503" fmla="*/ 289598 w 779916"/>
              <a:gd name="connsiteY1503" fmla="*/ 100431 h 830579"/>
              <a:gd name="connsiteX1504" fmla="*/ 287493 w 779916"/>
              <a:gd name="connsiteY1504" fmla="*/ 100651 h 830579"/>
              <a:gd name="connsiteX1505" fmla="*/ 285321 w 779916"/>
              <a:gd name="connsiteY1505" fmla="*/ 98955 h 830579"/>
              <a:gd name="connsiteX1506" fmla="*/ 283540 w 779916"/>
              <a:gd name="connsiteY1506" fmla="*/ 97184 h 830579"/>
              <a:gd name="connsiteX1507" fmla="*/ 283054 w 779916"/>
              <a:gd name="connsiteY1507" fmla="*/ 96202 h 830579"/>
              <a:gd name="connsiteX1508" fmla="*/ 282607 w 779916"/>
              <a:gd name="connsiteY1508" fmla="*/ 94336 h 830579"/>
              <a:gd name="connsiteX1509" fmla="*/ 281644 w 779916"/>
              <a:gd name="connsiteY1509" fmla="*/ 93116 h 830579"/>
              <a:gd name="connsiteX1510" fmla="*/ 279797 w 779916"/>
              <a:gd name="connsiteY1510" fmla="*/ 93688 h 830579"/>
              <a:gd name="connsiteX1511" fmla="*/ 276987 w 779916"/>
              <a:gd name="connsiteY1511" fmla="*/ 93945 h 830579"/>
              <a:gd name="connsiteX1512" fmla="*/ 273948 w 779916"/>
              <a:gd name="connsiteY1512" fmla="*/ 94354 h 830579"/>
              <a:gd name="connsiteX1513" fmla="*/ 273386 w 779916"/>
              <a:gd name="connsiteY1513" fmla="*/ 94764 h 830579"/>
              <a:gd name="connsiteX1514" fmla="*/ 273329 w 779916"/>
              <a:gd name="connsiteY1514" fmla="*/ 95555 h 830579"/>
              <a:gd name="connsiteX1515" fmla="*/ 274072 w 779916"/>
              <a:gd name="connsiteY1515" fmla="*/ 97231 h 830579"/>
              <a:gd name="connsiteX1516" fmla="*/ 274701 w 779916"/>
              <a:gd name="connsiteY1516" fmla="*/ 99412 h 830579"/>
              <a:gd name="connsiteX1517" fmla="*/ 275082 w 779916"/>
              <a:gd name="connsiteY1517" fmla="*/ 102460 h 830579"/>
              <a:gd name="connsiteX1518" fmla="*/ 275901 w 779916"/>
              <a:gd name="connsiteY1518" fmla="*/ 104480 h 830579"/>
              <a:gd name="connsiteX1519" fmla="*/ 276158 w 779916"/>
              <a:gd name="connsiteY1519" fmla="*/ 105118 h 830579"/>
              <a:gd name="connsiteX1520" fmla="*/ 281025 w 779916"/>
              <a:gd name="connsiteY1520" fmla="*/ 111176 h 830579"/>
              <a:gd name="connsiteX1521" fmla="*/ 282302 w 779916"/>
              <a:gd name="connsiteY1521" fmla="*/ 112404 h 830579"/>
              <a:gd name="connsiteX1522" fmla="*/ 282569 w 779916"/>
              <a:gd name="connsiteY1522" fmla="*/ 113214 h 830579"/>
              <a:gd name="connsiteX1523" fmla="*/ 282064 w 779916"/>
              <a:gd name="connsiteY1523" fmla="*/ 115453 h 830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</a:cxnLst>
            <a:rect l="l" t="t" r="r" b="b"/>
            <a:pathLst>
              <a:path w="779916" h="830579">
                <a:moveTo>
                  <a:pt x="687600" y="828380"/>
                </a:moveTo>
                <a:lnTo>
                  <a:pt x="685962" y="830580"/>
                </a:lnTo>
                <a:lnTo>
                  <a:pt x="682761" y="823836"/>
                </a:lnTo>
                <a:lnTo>
                  <a:pt x="681390" y="823427"/>
                </a:lnTo>
                <a:lnTo>
                  <a:pt x="681342" y="820217"/>
                </a:lnTo>
                <a:lnTo>
                  <a:pt x="682085" y="818950"/>
                </a:lnTo>
                <a:lnTo>
                  <a:pt x="685790" y="817531"/>
                </a:lnTo>
                <a:lnTo>
                  <a:pt x="686762" y="818321"/>
                </a:lnTo>
                <a:lnTo>
                  <a:pt x="688648" y="824570"/>
                </a:lnTo>
                <a:lnTo>
                  <a:pt x="687600" y="828380"/>
                </a:lnTo>
                <a:close/>
                <a:moveTo>
                  <a:pt x="683419" y="814311"/>
                </a:moveTo>
                <a:lnTo>
                  <a:pt x="680875" y="816845"/>
                </a:lnTo>
                <a:lnTo>
                  <a:pt x="679771" y="815321"/>
                </a:lnTo>
                <a:lnTo>
                  <a:pt x="680228" y="814264"/>
                </a:lnTo>
                <a:lnTo>
                  <a:pt x="681304" y="813683"/>
                </a:lnTo>
                <a:lnTo>
                  <a:pt x="682314" y="812863"/>
                </a:lnTo>
                <a:lnTo>
                  <a:pt x="683419" y="814311"/>
                </a:lnTo>
                <a:close/>
                <a:moveTo>
                  <a:pt x="675637" y="800348"/>
                </a:moveTo>
                <a:lnTo>
                  <a:pt x="673560" y="800376"/>
                </a:lnTo>
                <a:lnTo>
                  <a:pt x="672951" y="799224"/>
                </a:lnTo>
                <a:lnTo>
                  <a:pt x="672074" y="798033"/>
                </a:lnTo>
                <a:lnTo>
                  <a:pt x="672741" y="796880"/>
                </a:lnTo>
                <a:lnTo>
                  <a:pt x="673836" y="796585"/>
                </a:lnTo>
                <a:lnTo>
                  <a:pt x="675389" y="798452"/>
                </a:lnTo>
                <a:lnTo>
                  <a:pt x="675751" y="799776"/>
                </a:lnTo>
                <a:lnTo>
                  <a:pt x="675637" y="800348"/>
                </a:lnTo>
                <a:close/>
                <a:moveTo>
                  <a:pt x="678161" y="795556"/>
                </a:moveTo>
                <a:lnTo>
                  <a:pt x="676903" y="796547"/>
                </a:lnTo>
                <a:lnTo>
                  <a:pt x="676589" y="796414"/>
                </a:lnTo>
                <a:lnTo>
                  <a:pt x="676408" y="795652"/>
                </a:lnTo>
                <a:lnTo>
                  <a:pt x="676360" y="795118"/>
                </a:lnTo>
                <a:lnTo>
                  <a:pt x="676132" y="794156"/>
                </a:lnTo>
                <a:lnTo>
                  <a:pt x="676008" y="792461"/>
                </a:lnTo>
                <a:lnTo>
                  <a:pt x="677008" y="791042"/>
                </a:lnTo>
                <a:lnTo>
                  <a:pt x="678009" y="791337"/>
                </a:lnTo>
                <a:lnTo>
                  <a:pt x="677466" y="792785"/>
                </a:lnTo>
                <a:lnTo>
                  <a:pt x="678161" y="795556"/>
                </a:lnTo>
                <a:close/>
                <a:moveTo>
                  <a:pt x="130978" y="789851"/>
                </a:moveTo>
                <a:lnTo>
                  <a:pt x="130597" y="790184"/>
                </a:lnTo>
                <a:lnTo>
                  <a:pt x="130207" y="790308"/>
                </a:lnTo>
                <a:lnTo>
                  <a:pt x="129940" y="790270"/>
                </a:lnTo>
                <a:lnTo>
                  <a:pt x="129797" y="789937"/>
                </a:lnTo>
                <a:lnTo>
                  <a:pt x="129873" y="789689"/>
                </a:lnTo>
                <a:lnTo>
                  <a:pt x="130216" y="789975"/>
                </a:lnTo>
                <a:lnTo>
                  <a:pt x="130673" y="789708"/>
                </a:lnTo>
                <a:lnTo>
                  <a:pt x="131188" y="788860"/>
                </a:lnTo>
                <a:lnTo>
                  <a:pt x="131312" y="788584"/>
                </a:lnTo>
                <a:lnTo>
                  <a:pt x="131416" y="788736"/>
                </a:lnTo>
                <a:lnTo>
                  <a:pt x="131312" y="789222"/>
                </a:lnTo>
                <a:lnTo>
                  <a:pt x="130978" y="789851"/>
                </a:lnTo>
                <a:close/>
                <a:moveTo>
                  <a:pt x="667569" y="790375"/>
                </a:moveTo>
                <a:lnTo>
                  <a:pt x="668369" y="791375"/>
                </a:lnTo>
                <a:lnTo>
                  <a:pt x="666893" y="791203"/>
                </a:lnTo>
                <a:lnTo>
                  <a:pt x="665521" y="789689"/>
                </a:lnTo>
                <a:lnTo>
                  <a:pt x="665883" y="788270"/>
                </a:lnTo>
                <a:lnTo>
                  <a:pt x="666398" y="787689"/>
                </a:lnTo>
                <a:lnTo>
                  <a:pt x="667569" y="790375"/>
                </a:lnTo>
                <a:close/>
                <a:moveTo>
                  <a:pt x="658120" y="766543"/>
                </a:moveTo>
                <a:lnTo>
                  <a:pt x="656949" y="766696"/>
                </a:lnTo>
                <a:lnTo>
                  <a:pt x="656225" y="765781"/>
                </a:lnTo>
                <a:lnTo>
                  <a:pt x="656139" y="764715"/>
                </a:lnTo>
                <a:lnTo>
                  <a:pt x="656806" y="764019"/>
                </a:lnTo>
                <a:lnTo>
                  <a:pt x="657434" y="763657"/>
                </a:lnTo>
                <a:lnTo>
                  <a:pt x="658063" y="763753"/>
                </a:lnTo>
                <a:lnTo>
                  <a:pt x="658692" y="765553"/>
                </a:lnTo>
                <a:lnTo>
                  <a:pt x="658120" y="766543"/>
                </a:lnTo>
                <a:close/>
                <a:moveTo>
                  <a:pt x="650519" y="728320"/>
                </a:moveTo>
                <a:lnTo>
                  <a:pt x="649710" y="729244"/>
                </a:lnTo>
                <a:lnTo>
                  <a:pt x="646957" y="728520"/>
                </a:lnTo>
                <a:lnTo>
                  <a:pt x="647157" y="725738"/>
                </a:lnTo>
                <a:lnTo>
                  <a:pt x="646509" y="723014"/>
                </a:lnTo>
                <a:lnTo>
                  <a:pt x="646986" y="721871"/>
                </a:lnTo>
                <a:lnTo>
                  <a:pt x="649052" y="719919"/>
                </a:lnTo>
                <a:lnTo>
                  <a:pt x="650729" y="719061"/>
                </a:lnTo>
                <a:lnTo>
                  <a:pt x="651891" y="721700"/>
                </a:lnTo>
                <a:lnTo>
                  <a:pt x="652434" y="724281"/>
                </a:lnTo>
                <a:lnTo>
                  <a:pt x="650519" y="728320"/>
                </a:lnTo>
                <a:close/>
                <a:moveTo>
                  <a:pt x="123301" y="710803"/>
                </a:moveTo>
                <a:lnTo>
                  <a:pt x="123101" y="710974"/>
                </a:lnTo>
                <a:lnTo>
                  <a:pt x="123082" y="710479"/>
                </a:lnTo>
                <a:lnTo>
                  <a:pt x="123330" y="709689"/>
                </a:lnTo>
                <a:lnTo>
                  <a:pt x="123615" y="709165"/>
                </a:lnTo>
                <a:lnTo>
                  <a:pt x="123701" y="709222"/>
                </a:lnTo>
                <a:lnTo>
                  <a:pt x="123625" y="709736"/>
                </a:lnTo>
                <a:lnTo>
                  <a:pt x="123482" y="710432"/>
                </a:lnTo>
                <a:lnTo>
                  <a:pt x="123301" y="710803"/>
                </a:lnTo>
                <a:close/>
                <a:moveTo>
                  <a:pt x="655605" y="705955"/>
                </a:moveTo>
                <a:lnTo>
                  <a:pt x="654301" y="706498"/>
                </a:lnTo>
                <a:lnTo>
                  <a:pt x="652996" y="705821"/>
                </a:lnTo>
                <a:lnTo>
                  <a:pt x="654015" y="704726"/>
                </a:lnTo>
                <a:lnTo>
                  <a:pt x="654186" y="702497"/>
                </a:lnTo>
                <a:lnTo>
                  <a:pt x="655520" y="703736"/>
                </a:lnTo>
                <a:lnTo>
                  <a:pt x="655444" y="705145"/>
                </a:lnTo>
                <a:lnTo>
                  <a:pt x="655605" y="705955"/>
                </a:lnTo>
                <a:close/>
                <a:moveTo>
                  <a:pt x="664273" y="688172"/>
                </a:moveTo>
                <a:lnTo>
                  <a:pt x="665464" y="691905"/>
                </a:lnTo>
                <a:lnTo>
                  <a:pt x="663311" y="690277"/>
                </a:lnTo>
                <a:lnTo>
                  <a:pt x="662616" y="689105"/>
                </a:lnTo>
                <a:lnTo>
                  <a:pt x="663693" y="688314"/>
                </a:lnTo>
                <a:lnTo>
                  <a:pt x="664273" y="688172"/>
                </a:lnTo>
                <a:close/>
                <a:moveTo>
                  <a:pt x="656254" y="665654"/>
                </a:moveTo>
                <a:lnTo>
                  <a:pt x="655405" y="667426"/>
                </a:lnTo>
                <a:lnTo>
                  <a:pt x="655234" y="663635"/>
                </a:lnTo>
                <a:lnTo>
                  <a:pt x="655634" y="663159"/>
                </a:lnTo>
                <a:lnTo>
                  <a:pt x="656063" y="663026"/>
                </a:lnTo>
                <a:lnTo>
                  <a:pt x="656606" y="663378"/>
                </a:lnTo>
                <a:lnTo>
                  <a:pt x="656254" y="665654"/>
                </a:lnTo>
                <a:close/>
                <a:moveTo>
                  <a:pt x="656396" y="701764"/>
                </a:moveTo>
                <a:lnTo>
                  <a:pt x="655806" y="702402"/>
                </a:lnTo>
                <a:lnTo>
                  <a:pt x="654939" y="701688"/>
                </a:lnTo>
                <a:lnTo>
                  <a:pt x="652453" y="696820"/>
                </a:lnTo>
                <a:lnTo>
                  <a:pt x="652024" y="693696"/>
                </a:lnTo>
                <a:lnTo>
                  <a:pt x="651338" y="692610"/>
                </a:lnTo>
                <a:lnTo>
                  <a:pt x="652215" y="691058"/>
                </a:lnTo>
                <a:lnTo>
                  <a:pt x="653310" y="690543"/>
                </a:lnTo>
                <a:lnTo>
                  <a:pt x="653958" y="688791"/>
                </a:lnTo>
                <a:lnTo>
                  <a:pt x="654186" y="686124"/>
                </a:lnTo>
                <a:lnTo>
                  <a:pt x="655148" y="683943"/>
                </a:lnTo>
                <a:lnTo>
                  <a:pt x="655634" y="683333"/>
                </a:lnTo>
                <a:lnTo>
                  <a:pt x="657634" y="683314"/>
                </a:lnTo>
                <a:lnTo>
                  <a:pt x="658140" y="683038"/>
                </a:lnTo>
                <a:lnTo>
                  <a:pt x="657863" y="680952"/>
                </a:lnTo>
                <a:lnTo>
                  <a:pt x="656701" y="680047"/>
                </a:lnTo>
                <a:lnTo>
                  <a:pt x="656291" y="679466"/>
                </a:lnTo>
                <a:lnTo>
                  <a:pt x="656339" y="674465"/>
                </a:lnTo>
                <a:lnTo>
                  <a:pt x="656644" y="672446"/>
                </a:lnTo>
                <a:lnTo>
                  <a:pt x="657368" y="670988"/>
                </a:lnTo>
                <a:lnTo>
                  <a:pt x="656854" y="667979"/>
                </a:lnTo>
                <a:lnTo>
                  <a:pt x="657197" y="666855"/>
                </a:lnTo>
                <a:lnTo>
                  <a:pt x="658635" y="665274"/>
                </a:lnTo>
                <a:lnTo>
                  <a:pt x="659273" y="661902"/>
                </a:lnTo>
                <a:lnTo>
                  <a:pt x="658683" y="660892"/>
                </a:lnTo>
                <a:lnTo>
                  <a:pt x="660054" y="655691"/>
                </a:lnTo>
                <a:lnTo>
                  <a:pt x="659978" y="652205"/>
                </a:lnTo>
                <a:lnTo>
                  <a:pt x="661768" y="648719"/>
                </a:lnTo>
                <a:lnTo>
                  <a:pt x="664569" y="647129"/>
                </a:lnTo>
                <a:lnTo>
                  <a:pt x="665455" y="647090"/>
                </a:lnTo>
                <a:lnTo>
                  <a:pt x="665569" y="650072"/>
                </a:lnTo>
                <a:lnTo>
                  <a:pt x="665836" y="651053"/>
                </a:lnTo>
                <a:lnTo>
                  <a:pt x="664216" y="652815"/>
                </a:lnTo>
                <a:lnTo>
                  <a:pt x="665759" y="655110"/>
                </a:lnTo>
                <a:lnTo>
                  <a:pt x="665559" y="655939"/>
                </a:lnTo>
                <a:lnTo>
                  <a:pt x="664940" y="657758"/>
                </a:lnTo>
                <a:lnTo>
                  <a:pt x="663921" y="659549"/>
                </a:lnTo>
                <a:lnTo>
                  <a:pt x="662502" y="660282"/>
                </a:lnTo>
                <a:lnTo>
                  <a:pt x="661397" y="662664"/>
                </a:lnTo>
                <a:lnTo>
                  <a:pt x="660768" y="663559"/>
                </a:lnTo>
                <a:lnTo>
                  <a:pt x="662873" y="666064"/>
                </a:lnTo>
                <a:lnTo>
                  <a:pt x="663550" y="674560"/>
                </a:lnTo>
                <a:lnTo>
                  <a:pt x="662007" y="676885"/>
                </a:lnTo>
                <a:lnTo>
                  <a:pt x="660168" y="677351"/>
                </a:lnTo>
                <a:lnTo>
                  <a:pt x="660597" y="683009"/>
                </a:lnTo>
                <a:lnTo>
                  <a:pt x="660263" y="684276"/>
                </a:lnTo>
                <a:lnTo>
                  <a:pt x="658444" y="687048"/>
                </a:lnTo>
                <a:lnTo>
                  <a:pt x="658101" y="688257"/>
                </a:lnTo>
                <a:lnTo>
                  <a:pt x="657082" y="689400"/>
                </a:lnTo>
                <a:lnTo>
                  <a:pt x="657510" y="690819"/>
                </a:lnTo>
                <a:lnTo>
                  <a:pt x="658396" y="691439"/>
                </a:lnTo>
                <a:lnTo>
                  <a:pt x="658416" y="692601"/>
                </a:lnTo>
                <a:lnTo>
                  <a:pt x="657597" y="695582"/>
                </a:lnTo>
                <a:lnTo>
                  <a:pt x="657530" y="698983"/>
                </a:lnTo>
                <a:lnTo>
                  <a:pt x="656396" y="701764"/>
                </a:lnTo>
                <a:close/>
                <a:moveTo>
                  <a:pt x="282064" y="115453"/>
                </a:moveTo>
                <a:lnTo>
                  <a:pt x="281997" y="115348"/>
                </a:lnTo>
                <a:lnTo>
                  <a:pt x="280425" y="113014"/>
                </a:lnTo>
                <a:lnTo>
                  <a:pt x="282064" y="115453"/>
                </a:lnTo>
                <a:lnTo>
                  <a:pt x="281188" y="118024"/>
                </a:lnTo>
                <a:lnTo>
                  <a:pt x="281368" y="120062"/>
                </a:lnTo>
                <a:lnTo>
                  <a:pt x="282987" y="122311"/>
                </a:lnTo>
                <a:lnTo>
                  <a:pt x="284302" y="123882"/>
                </a:lnTo>
                <a:lnTo>
                  <a:pt x="283016" y="125997"/>
                </a:lnTo>
                <a:lnTo>
                  <a:pt x="282254" y="128444"/>
                </a:lnTo>
                <a:lnTo>
                  <a:pt x="283111" y="129540"/>
                </a:lnTo>
                <a:lnTo>
                  <a:pt x="282711" y="133055"/>
                </a:lnTo>
                <a:lnTo>
                  <a:pt x="283093" y="133712"/>
                </a:lnTo>
                <a:lnTo>
                  <a:pt x="283997" y="133988"/>
                </a:lnTo>
                <a:lnTo>
                  <a:pt x="285407" y="133750"/>
                </a:lnTo>
                <a:lnTo>
                  <a:pt x="286483" y="135464"/>
                </a:lnTo>
                <a:lnTo>
                  <a:pt x="285512" y="133921"/>
                </a:lnTo>
                <a:lnTo>
                  <a:pt x="285398" y="133750"/>
                </a:lnTo>
                <a:lnTo>
                  <a:pt x="286864" y="132817"/>
                </a:lnTo>
                <a:lnTo>
                  <a:pt x="288112" y="132636"/>
                </a:lnTo>
                <a:lnTo>
                  <a:pt x="288855" y="132902"/>
                </a:lnTo>
                <a:lnTo>
                  <a:pt x="289846" y="130245"/>
                </a:lnTo>
                <a:lnTo>
                  <a:pt x="290722" y="129864"/>
                </a:lnTo>
                <a:lnTo>
                  <a:pt x="292418" y="130597"/>
                </a:lnTo>
                <a:lnTo>
                  <a:pt x="295770" y="135607"/>
                </a:lnTo>
                <a:lnTo>
                  <a:pt x="298609" y="139837"/>
                </a:lnTo>
                <a:lnTo>
                  <a:pt x="299208" y="140418"/>
                </a:lnTo>
                <a:lnTo>
                  <a:pt x="299428" y="140636"/>
                </a:lnTo>
                <a:lnTo>
                  <a:pt x="299933" y="141122"/>
                </a:lnTo>
                <a:lnTo>
                  <a:pt x="302733" y="143313"/>
                </a:lnTo>
                <a:lnTo>
                  <a:pt x="304666" y="144694"/>
                </a:lnTo>
                <a:lnTo>
                  <a:pt x="307305" y="144199"/>
                </a:lnTo>
                <a:lnTo>
                  <a:pt x="310791" y="144104"/>
                </a:lnTo>
                <a:lnTo>
                  <a:pt x="312858" y="145456"/>
                </a:lnTo>
                <a:lnTo>
                  <a:pt x="314049" y="146399"/>
                </a:lnTo>
                <a:lnTo>
                  <a:pt x="314106" y="146533"/>
                </a:lnTo>
                <a:lnTo>
                  <a:pt x="314267" y="146561"/>
                </a:lnTo>
                <a:lnTo>
                  <a:pt x="314267" y="146561"/>
                </a:lnTo>
                <a:lnTo>
                  <a:pt x="318458" y="149876"/>
                </a:lnTo>
                <a:lnTo>
                  <a:pt x="320268" y="149628"/>
                </a:lnTo>
                <a:lnTo>
                  <a:pt x="321469" y="150581"/>
                </a:lnTo>
                <a:lnTo>
                  <a:pt x="321812" y="152914"/>
                </a:lnTo>
                <a:lnTo>
                  <a:pt x="321250" y="155343"/>
                </a:lnTo>
                <a:lnTo>
                  <a:pt x="321383" y="156486"/>
                </a:lnTo>
                <a:lnTo>
                  <a:pt x="323250" y="156705"/>
                </a:lnTo>
                <a:lnTo>
                  <a:pt x="327222" y="158305"/>
                </a:lnTo>
                <a:lnTo>
                  <a:pt x="330727" y="159725"/>
                </a:lnTo>
                <a:lnTo>
                  <a:pt x="332546" y="160172"/>
                </a:lnTo>
                <a:lnTo>
                  <a:pt x="334499" y="161220"/>
                </a:lnTo>
                <a:lnTo>
                  <a:pt x="336232" y="162896"/>
                </a:lnTo>
                <a:lnTo>
                  <a:pt x="339614" y="165049"/>
                </a:lnTo>
                <a:lnTo>
                  <a:pt x="342605" y="166697"/>
                </a:lnTo>
                <a:lnTo>
                  <a:pt x="343262" y="168926"/>
                </a:lnTo>
                <a:lnTo>
                  <a:pt x="342081" y="168450"/>
                </a:lnTo>
                <a:lnTo>
                  <a:pt x="340519" y="168697"/>
                </a:lnTo>
                <a:lnTo>
                  <a:pt x="338928" y="169688"/>
                </a:lnTo>
                <a:lnTo>
                  <a:pt x="338175" y="170316"/>
                </a:lnTo>
                <a:lnTo>
                  <a:pt x="334546" y="174155"/>
                </a:lnTo>
                <a:lnTo>
                  <a:pt x="332641" y="175336"/>
                </a:lnTo>
                <a:lnTo>
                  <a:pt x="330936" y="177060"/>
                </a:lnTo>
                <a:lnTo>
                  <a:pt x="327003" y="182251"/>
                </a:lnTo>
                <a:lnTo>
                  <a:pt x="324726" y="187090"/>
                </a:lnTo>
                <a:lnTo>
                  <a:pt x="323069" y="191633"/>
                </a:lnTo>
                <a:lnTo>
                  <a:pt x="323097" y="194843"/>
                </a:lnTo>
                <a:lnTo>
                  <a:pt x="322488" y="198606"/>
                </a:lnTo>
                <a:lnTo>
                  <a:pt x="320793" y="200749"/>
                </a:lnTo>
                <a:lnTo>
                  <a:pt x="319754" y="201473"/>
                </a:lnTo>
                <a:lnTo>
                  <a:pt x="318525" y="204702"/>
                </a:lnTo>
                <a:lnTo>
                  <a:pt x="317639" y="208464"/>
                </a:lnTo>
                <a:lnTo>
                  <a:pt x="318154" y="209683"/>
                </a:lnTo>
                <a:lnTo>
                  <a:pt x="320268" y="211322"/>
                </a:lnTo>
                <a:lnTo>
                  <a:pt x="322326" y="212922"/>
                </a:lnTo>
                <a:lnTo>
                  <a:pt x="324945" y="214655"/>
                </a:lnTo>
                <a:lnTo>
                  <a:pt x="327460" y="216303"/>
                </a:lnTo>
                <a:lnTo>
                  <a:pt x="329079" y="216513"/>
                </a:lnTo>
                <a:lnTo>
                  <a:pt x="329527" y="215579"/>
                </a:lnTo>
                <a:lnTo>
                  <a:pt x="330117" y="214684"/>
                </a:lnTo>
                <a:lnTo>
                  <a:pt x="331965" y="215160"/>
                </a:lnTo>
                <a:lnTo>
                  <a:pt x="334213" y="216770"/>
                </a:lnTo>
                <a:lnTo>
                  <a:pt x="335680" y="218056"/>
                </a:lnTo>
                <a:lnTo>
                  <a:pt x="336328" y="218484"/>
                </a:lnTo>
                <a:lnTo>
                  <a:pt x="340214" y="220646"/>
                </a:lnTo>
                <a:lnTo>
                  <a:pt x="343433" y="222428"/>
                </a:lnTo>
                <a:lnTo>
                  <a:pt x="347510" y="224685"/>
                </a:lnTo>
                <a:lnTo>
                  <a:pt x="348501" y="226066"/>
                </a:lnTo>
                <a:lnTo>
                  <a:pt x="349377" y="227533"/>
                </a:lnTo>
                <a:lnTo>
                  <a:pt x="351301" y="229476"/>
                </a:lnTo>
                <a:lnTo>
                  <a:pt x="355978" y="232915"/>
                </a:lnTo>
                <a:lnTo>
                  <a:pt x="359978" y="235382"/>
                </a:lnTo>
                <a:lnTo>
                  <a:pt x="363236" y="237382"/>
                </a:lnTo>
                <a:lnTo>
                  <a:pt x="365789" y="238782"/>
                </a:lnTo>
                <a:lnTo>
                  <a:pt x="366969" y="238563"/>
                </a:lnTo>
                <a:lnTo>
                  <a:pt x="368265" y="237810"/>
                </a:lnTo>
                <a:lnTo>
                  <a:pt x="369398" y="237382"/>
                </a:lnTo>
                <a:lnTo>
                  <a:pt x="370722" y="237782"/>
                </a:lnTo>
                <a:lnTo>
                  <a:pt x="372723" y="238849"/>
                </a:lnTo>
                <a:lnTo>
                  <a:pt x="377418" y="242106"/>
                </a:lnTo>
                <a:lnTo>
                  <a:pt x="381800" y="244650"/>
                </a:lnTo>
                <a:lnTo>
                  <a:pt x="386572" y="244192"/>
                </a:lnTo>
                <a:lnTo>
                  <a:pt x="387839" y="244602"/>
                </a:lnTo>
                <a:lnTo>
                  <a:pt x="388734" y="246907"/>
                </a:lnTo>
                <a:lnTo>
                  <a:pt x="389334" y="249241"/>
                </a:lnTo>
                <a:lnTo>
                  <a:pt x="394668" y="250784"/>
                </a:lnTo>
                <a:lnTo>
                  <a:pt x="398173" y="251479"/>
                </a:lnTo>
                <a:lnTo>
                  <a:pt x="402184" y="252746"/>
                </a:lnTo>
                <a:lnTo>
                  <a:pt x="404213" y="253689"/>
                </a:lnTo>
                <a:lnTo>
                  <a:pt x="406346" y="252508"/>
                </a:lnTo>
                <a:lnTo>
                  <a:pt x="406736" y="251470"/>
                </a:lnTo>
                <a:lnTo>
                  <a:pt x="408422" y="250860"/>
                </a:lnTo>
                <a:lnTo>
                  <a:pt x="411223" y="251127"/>
                </a:lnTo>
                <a:lnTo>
                  <a:pt x="416443" y="252936"/>
                </a:lnTo>
                <a:lnTo>
                  <a:pt x="418624" y="253479"/>
                </a:lnTo>
                <a:lnTo>
                  <a:pt x="420452" y="251765"/>
                </a:lnTo>
                <a:lnTo>
                  <a:pt x="423853" y="250974"/>
                </a:lnTo>
                <a:lnTo>
                  <a:pt x="425634" y="250079"/>
                </a:lnTo>
                <a:lnTo>
                  <a:pt x="429349" y="251984"/>
                </a:lnTo>
                <a:lnTo>
                  <a:pt x="436054" y="254365"/>
                </a:lnTo>
                <a:lnTo>
                  <a:pt x="439512" y="255851"/>
                </a:lnTo>
                <a:lnTo>
                  <a:pt x="440331" y="257308"/>
                </a:lnTo>
                <a:lnTo>
                  <a:pt x="440703" y="258689"/>
                </a:lnTo>
                <a:lnTo>
                  <a:pt x="440674" y="262042"/>
                </a:lnTo>
                <a:lnTo>
                  <a:pt x="441522" y="263557"/>
                </a:lnTo>
                <a:lnTo>
                  <a:pt x="448246" y="266957"/>
                </a:lnTo>
                <a:lnTo>
                  <a:pt x="450466" y="268395"/>
                </a:lnTo>
                <a:lnTo>
                  <a:pt x="452256" y="268862"/>
                </a:lnTo>
                <a:lnTo>
                  <a:pt x="453266" y="268919"/>
                </a:lnTo>
                <a:lnTo>
                  <a:pt x="453961" y="269348"/>
                </a:lnTo>
                <a:lnTo>
                  <a:pt x="454561" y="271281"/>
                </a:lnTo>
                <a:lnTo>
                  <a:pt x="455038" y="271729"/>
                </a:lnTo>
                <a:lnTo>
                  <a:pt x="456333" y="272205"/>
                </a:lnTo>
                <a:lnTo>
                  <a:pt x="457743" y="272482"/>
                </a:lnTo>
                <a:lnTo>
                  <a:pt x="462115" y="270805"/>
                </a:lnTo>
                <a:lnTo>
                  <a:pt x="465105" y="269539"/>
                </a:lnTo>
                <a:lnTo>
                  <a:pt x="467240" y="269862"/>
                </a:lnTo>
                <a:lnTo>
                  <a:pt x="468620" y="271272"/>
                </a:lnTo>
                <a:lnTo>
                  <a:pt x="468820" y="273329"/>
                </a:lnTo>
                <a:lnTo>
                  <a:pt x="469621" y="275501"/>
                </a:lnTo>
                <a:lnTo>
                  <a:pt x="471145" y="276558"/>
                </a:lnTo>
                <a:lnTo>
                  <a:pt x="472783" y="276673"/>
                </a:lnTo>
                <a:lnTo>
                  <a:pt x="476841" y="275206"/>
                </a:lnTo>
                <a:lnTo>
                  <a:pt x="480107" y="276330"/>
                </a:lnTo>
                <a:lnTo>
                  <a:pt x="483098" y="276739"/>
                </a:lnTo>
                <a:lnTo>
                  <a:pt x="486432" y="277444"/>
                </a:lnTo>
                <a:lnTo>
                  <a:pt x="487727" y="277978"/>
                </a:lnTo>
                <a:lnTo>
                  <a:pt x="491176" y="279768"/>
                </a:lnTo>
                <a:lnTo>
                  <a:pt x="495395" y="281578"/>
                </a:lnTo>
                <a:lnTo>
                  <a:pt x="497024" y="281378"/>
                </a:lnTo>
                <a:lnTo>
                  <a:pt x="503815" y="278006"/>
                </a:lnTo>
                <a:lnTo>
                  <a:pt x="504396" y="278416"/>
                </a:lnTo>
                <a:lnTo>
                  <a:pt x="505777" y="281635"/>
                </a:lnTo>
                <a:lnTo>
                  <a:pt x="507845" y="282788"/>
                </a:lnTo>
                <a:lnTo>
                  <a:pt x="511073" y="283797"/>
                </a:lnTo>
                <a:lnTo>
                  <a:pt x="514445" y="281940"/>
                </a:lnTo>
                <a:lnTo>
                  <a:pt x="517103" y="282473"/>
                </a:lnTo>
                <a:lnTo>
                  <a:pt x="520322" y="282645"/>
                </a:lnTo>
                <a:lnTo>
                  <a:pt x="523408" y="281749"/>
                </a:lnTo>
                <a:lnTo>
                  <a:pt x="526085" y="281521"/>
                </a:lnTo>
                <a:lnTo>
                  <a:pt x="529980" y="283140"/>
                </a:lnTo>
                <a:lnTo>
                  <a:pt x="530837" y="282769"/>
                </a:lnTo>
                <a:lnTo>
                  <a:pt x="531580" y="281730"/>
                </a:lnTo>
                <a:lnTo>
                  <a:pt x="533095" y="277082"/>
                </a:lnTo>
                <a:lnTo>
                  <a:pt x="534438" y="272967"/>
                </a:lnTo>
                <a:lnTo>
                  <a:pt x="534315" y="270510"/>
                </a:lnTo>
                <a:lnTo>
                  <a:pt x="533086" y="266900"/>
                </a:lnTo>
                <a:lnTo>
                  <a:pt x="529933" y="262194"/>
                </a:lnTo>
                <a:lnTo>
                  <a:pt x="529704" y="260766"/>
                </a:lnTo>
                <a:lnTo>
                  <a:pt x="530761" y="252546"/>
                </a:lnTo>
                <a:lnTo>
                  <a:pt x="531933" y="247793"/>
                </a:lnTo>
                <a:lnTo>
                  <a:pt x="532933" y="245545"/>
                </a:lnTo>
                <a:lnTo>
                  <a:pt x="534038" y="242335"/>
                </a:lnTo>
                <a:lnTo>
                  <a:pt x="534238" y="240849"/>
                </a:lnTo>
                <a:lnTo>
                  <a:pt x="534124" y="239506"/>
                </a:lnTo>
                <a:lnTo>
                  <a:pt x="533048" y="238687"/>
                </a:lnTo>
                <a:lnTo>
                  <a:pt x="532762" y="237668"/>
                </a:lnTo>
                <a:lnTo>
                  <a:pt x="533029" y="236811"/>
                </a:lnTo>
                <a:lnTo>
                  <a:pt x="533885" y="236334"/>
                </a:lnTo>
                <a:lnTo>
                  <a:pt x="537467" y="235734"/>
                </a:lnTo>
                <a:lnTo>
                  <a:pt x="541506" y="234448"/>
                </a:lnTo>
                <a:lnTo>
                  <a:pt x="543115" y="233762"/>
                </a:lnTo>
                <a:lnTo>
                  <a:pt x="544325" y="233077"/>
                </a:lnTo>
                <a:lnTo>
                  <a:pt x="545563" y="231991"/>
                </a:lnTo>
                <a:lnTo>
                  <a:pt x="546716" y="232038"/>
                </a:lnTo>
                <a:lnTo>
                  <a:pt x="550336" y="233610"/>
                </a:lnTo>
                <a:lnTo>
                  <a:pt x="551602" y="234601"/>
                </a:lnTo>
                <a:lnTo>
                  <a:pt x="552269" y="237601"/>
                </a:lnTo>
                <a:lnTo>
                  <a:pt x="552812" y="238763"/>
                </a:lnTo>
                <a:lnTo>
                  <a:pt x="552336" y="241811"/>
                </a:lnTo>
                <a:lnTo>
                  <a:pt x="550164" y="249183"/>
                </a:lnTo>
                <a:lnTo>
                  <a:pt x="550593" y="251936"/>
                </a:lnTo>
                <a:lnTo>
                  <a:pt x="552392" y="253946"/>
                </a:lnTo>
                <a:lnTo>
                  <a:pt x="553964" y="255346"/>
                </a:lnTo>
                <a:lnTo>
                  <a:pt x="553707" y="255908"/>
                </a:lnTo>
                <a:lnTo>
                  <a:pt x="550469" y="258280"/>
                </a:lnTo>
                <a:lnTo>
                  <a:pt x="549887" y="259547"/>
                </a:lnTo>
                <a:lnTo>
                  <a:pt x="550602" y="260785"/>
                </a:lnTo>
                <a:lnTo>
                  <a:pt x="551888" y="261833"/>
                </a:lnTo>
                <a:lnTo>
                  <a:pt x="552469" y="262833"/>
                </a:lnTo>
                <a:lnTo>
                  <a:pt x="553069" y="265938"/>
                </a:lnTo>
                <a:lnTo>
                  <a:pt x="554717" y="266814"/>
                </a:lnTo>
                <a:lnTo>
                  <a:pt x="557974" y="268814"/>
                </a:lnTo>
                <a:lnTo>
                  <a:pt x="560841" y="270272"/>
                </a:lnTo>
                <a:lnTo>
                  <a:pt x="565766" y="269300"/>
                </a:lnTo>
                <a:lnTo>
                  <a:pt x="567157" y="269957"/>
                </a:lnTo>
                <a:lnTo>
                  <a:pt x="569576" y="270643"/>
                </a:lnTo>
                <a:lnTo>
                  <a:pt x="571462" y="270853"/>
                </a:lnTo>
                <a:lnTo>
                  <a:pt x="572557" y="271367"/>
                </a:lnTo>
                <a:lnTo>
                  <a:pt x="573167" y="271862"/>
                </a:lnTo>
                <a:lnTo>
                  <a:pt x="573081" y="272491"/>
                </a:lnTo>
                <a:lnTo>
                  <a:pt x="573186" y="273139"/>
                </a:lnTo>
                <a:lnTo>
                  <a:pt x="575881" y="273310"/>
                </a:lnTo>
                <a:lnTo>
                  <a:pt x="577301" y="273682"/>
                </a:lnTo>
                <a:lnTo>
                  <a:pt x="582092" y="273015"/>
                </a:lnTo>
                <a:lnTo>
                  <a:pt x="586902" y="272101"/>
                </a:lnTo>
                <a:lnTo>
                  <a:pt x="589112" y="269329"/>
                </a:lnTo>
                <a:lnTo>
                  <a:pt x="590093" y="269129"/>
                </a:lnTo>
                <a:lnTo>
                  <a:pt x="592855" y="268053"/>
                </a:lnTo>
                <a:lnTo>
                  <a:pt x="595579" y="269234"/>
                </a:lnTo>
                <a:lnTo>
                  <a:pt x="598570" y="270843"/>
                </a:lnTo>
                <a:lnTo>
                  <a:pt x="600189" y="271329"/>
                </a:lnTo>
                <a:lnTo>
                  <a:pt x="603380" y="271586"/>
                </a:lnTo>
                <a:lnTo>
                  <a:pt x="606485" y="271405"/>
                </a:lnTo>
                <a:lnTo>
                  <a:pt x="613915" y="270634"/>
                </a:lnTo>
                <a:lnTo>
                  <a:pt x="618001" y="271034"/>
                </a:lnTo>
                <a:lnTo>
                  <a:pt x="621754" y="268729"/>
                </a:lnTo>
                <a:lnTo>
                  <a:pt x="622525" y="268738"/>
                </a:lnTo>
                <a:lnTo>
                  <a:pt x="624173" y="270520"/>
                </a:lnTo>
                <a:lnTo>
                  <a:pt x="628298" y="270681"/>
                </a:lnTo>
                <a:lnTo>
                  <a:pt x="630488" y="269824"/>
                </a:lnTo>
                <a:lnTo>
                  <a:pt x="632850" y="269167"/>
                </a:lnTo>
                <a:lnTo>
                  <a:pt x="634355" y="268957"/>
                </a:lnTo>
                <a:lnTo>
                  <a:pt x="635565" y="268938"/>
                </a:lnTo>
                <a:lnTo>
                  <a:pt x="637022" y="269110"/>
                </a:lnTo>
                <a:lnTo>
                  <a:pt x="638404" y="268519"/>
                </a:lnTo>
                <a:lnTo>
                  <a:pt x="639032" y="267328"/>
                </a:lnTo>
                <a:lnTo>
                  <a:pt x="638890" y="265528"/>
                </a:lnTo>
                <a:lnTo>
                  <a:pt x="637899" y="263566"/>
                </a:lnTo>
                <a:lnTo>
                  <a:pt x="637032" y="262414"/>
                </a:lnTo>
                <a:lnTo>
                  <a:pt x="636861" y="261804"/>
                </a:lnTo>
                <a:lnTo>
                  <a:pt x="637127" y="260385"/>
                </a:lnTo>
                <a:lnTo>
                  <a:pt x="637889" y="258385"/>
                </a:lnTo>
                <a:lnTo>
                  <a:pt x="639289" y="256099"/>
                </a:lnTo>
                <a:lnTo>
                  <a:pt x="638260" y="253879"/>
                </a:lnTo>
                <a:lnTo>
                  <a:pt x="636822" y="251336"/>
                </a:lnTo>
                <a:lnTo>
                  <a:pt x="635765" y="251088"/>
                </a:lnTo>
                <a:lnTo>
                  <a:pt x="633098" y="251679"/>
                </a:lnTo>
                <a:lnTo>
                  <a:pt x="630212" y="251565"/>
                </a:lnTo>
                <a:lnTo>
                  <a:pt x="627936" y="250031"/>
                </a:lnTo>
                <a:lnTo>
                  <a:pt x="626240" y="248107"/>
                </a:lnTo>
                <a:lnTo>
                  <a:pt x="625830" y="246497"/>
                </a:lnTo>
                <a:lnTo>
                  <a:pt x="626326" y="244526"/>
                </a:lnTo>
                <a:lnTo>
                  <a:pt x="627078" y="242716"/>
                </a:lnTo>
                <a:lnTo>
                  <a:pt x="627240" y="242040"/>
                </a:lnTo>
                <a:lnTo>
                  <a:pt x="629402" y="242040"/>
                </a:lnTo>
                <a:lnTo>
                  <a:pt x="632393" y="242440"/>
                </a:lnTo>
                <a:lnTo>
                  <a:pt x="634660" y="242944"/>
                </a:lnTo>
                <a:lnTo>
                  <a:pt x="636479" y="242926"/>
                </a:lnTo>
                <a:lnTo>
                  <a:pt x="639785" y="240601"/>
                </a:lnTo>
                <a:lnTo>
                  <a:pt x="641289" y="240459"/>
                </a:lnTo>
                <a:lnTo>
                  <a:pt x="643023" y="240020"/>
                </a:lnTo>
                <a:lnTo>
                  <a:pt x="643776" y="239582"/>
                </a:lnTo>
                <a:lnTo>
                  <a:pt x="644300" y="239925"/>
                </a:lnTo>
                <a:lnTo>
                  <a:pt x="646195" y="240211"/>
                </a:lnTo>
                <a:lnTo>
                  <a:pt x="648167" y="240097"/>
                </a:lnTo>
                <a:lnTo>
                  <a:pt x="649929" y="239458"/>
                </a:lnTo>
                <a:lnTo>
                  <a:pt x="651700" y="238458"/>
                </a:lnTo>
                <a:lnTo>
                  <a:pt x="654844" y="236363"/>
                </a:lnTo>
                <a:lnTo>
                  <a:pt x="655463" y="235163"/>
                </a:lnTo>
                <a:lnTo>
                  <a:pt x="655463" y="234058"/>
                </a:lnTo>
                <a:lnTo>
                  <a:pt x="654872" y="233324"/>
                </a:lnTo>
                <a:lnTo>
                  <a:pt x="654272" y="232972"/>
                </a:lnTo>
                <a:lnTo>
                  <a:pt x="654510" y="232010"/>
                </a:lnTo>
                <a:lnTo>
                  <a:pt x="655834" y="230391"/>
                </a:lnTo>
                <a:lnTo>
                  <a:pt x="660645" y="227952"/>
                </a:lnTo>
                <a:lnTo>
                  <a:pt x="664740" y="224942"/>
                </a:lnTo>
                <a:lnTo>
                  <a:pt x="666988" y="222685"/>
                </a:lnTo>
                <a:lnTo>
                  <a:pt x="668017" y="219951"/>
                </a:lnTo>
                <a:lnTo>
                  <a:pt x="669321" y="216979"/>
                </a:lnTo>
                <a:lnTo>
                  <a:pt x="670541" y="215808"/>
                </a:lnTo>
                <a:lnTo>
                  <a:pt x="673446" y="215065"/>
                </a:lnTo>
                <a:lnTo>
                  <a:pt x="681581" y="213970"/>
                </a:lnTo>
                <a:lnTo>
                  <a:pt x="684143" y="212769"/>
                </a:lnTo>
                <a:lnTo>
                  <a:pt x="687924" y="210541"/>
                </a:lnTo>
                <a:lnTo>
                  <a:pt x="689829" y="208788"/>
                </a:lnTo>
                <a:lnTo>
                  <a:pt x="690886" y="207369"/>
                </a:lnTo>
                <a:lnTo>
                  <a:pt x="691000" y="205787"/>
                </a:lnTo>
                <a:lnTo>
                  <a:pt x="693515" y="205292"/>
                </a:lnTo>
                <a:lnTo>
                  <a:pt x="695706" y="202730"/>
                </a:lnTo>
                <a:lnTo>
                  <a:pt x="698363" y="200149"/>
                </a:lnTo>
                <a:lnTo>
                  <a:pt x="703040" y="197968"/>
                </a:lnTo>
                <a:lnTo>
                  <a:pt x="707184" y="195034"/>
                </a:lnTo>
                <a:lnTo>
                  <a:pt x="708622" y="195501"/>
                </a:lnTo>
                <a:lnTo>
                  <a:pt x="710127" y="196891"/>
                </a:lnTo>
                <a:lnTo>
                  <a:pt x="710927" y="198425"/>
                </a:lnTo>
                <a:lnTo>
                  <a:pt x="711098" y="199206"/>
                </a:lnTo>
                <a:lnTo>
                  <a:pt x="716394" y="200177"/>
                </a:lnTo>
                <a:lnTo>
                  <a:pt x="717232" y="200025"/>
                </a:lnTo>
                <a:lnTo>
                  <a:pt x="721128" y="201396"/>
                </a:lnTo>
                <a:lnTo>
                  <a:pt x="724719" y="203054"/>
                </a:lnTo>
                <a:lnTo>
                  <a:pt x="726700" y="203463"/>
                </a:lnTo>
                <a:lnTo>
                  <a:pt x="727672" y="203416"/>
                </a:lnTo>
                <a:lnTo>
                  <a:pt x="728500" y="202902"/>
                </a:lnTo>
                <a:lnTo>
                  <a:pt x="729472" y="201444"/>
                </a:lnTo>
                <a:lnTo>
                  <a:pt x="730462" y="200387"/>
                </a:lnTo>
                <a:lnTo>
                  <a:pt x="731082" y="199958"/>
                </a:lnTo>
                <a:lnTo>
                  <a:pt x="731053" y="198282"/>
                </a:lnTo>
                <a:lnTo>
                  <a:pt x="736254" y="195005"/>
                </a:lnTo>
                <a:lnTo>
                  <a:pt x="740921" y="192652"/>
                </a:lnTo>
                <a:lnTo>
                  <a:pt x="744941" y="190938"/>
                </a:lnTo>
                <a:lnTo>
                  <a:pt x="746122" y="191643"/>
                </a:lnTo>
                <a:lnTo>
                  <a:pt x="747427" y="192948"/>
                </a:lnTo>
                <a:lnTo>
                  <a:pt x="749208" y="196272"/>
                </a:lnTo>
                <a:lnTo>
                  <a:pt x="750284" y="197082"/>
                </a:lnTo>
                <a:lnTo>
                  <a:pt x="753008" y="196615"/>
                </a:lnTo>
                <a:lnTo>
                  <a:pt x="753513" y="196987"/>
                </a:lnTo>
                <a:lnTo>
                  <a:pt x="753084" y="198177"/>
                </a:lnTo>
                <a:lnTo>
                  <a:pt x="751237" y="199654"/>
                </a:lnTo>
                <a:lnTo>
                  <a:pt x="748836" y="200977"/>
                </a:lnTo>
                <a:lnTo>
                  <a:pt x="747274" y="202063"/>
                </a:lnTo>
                <a:lnTo>
                  <a:pt x="747789" y="205673"/>
                </a:lnTo>
                <a:lnTo>
                  <a:pt x="747665" y="206912"/>
                </a:lnTo>
                <a:lnTo>
                  <a:pt x="748341" y="207302"/>
                </a:lnTo>
                <a:lnTo>
                  <a:pt x="753275" y="203721"/>
                </a:lnTo>
                <a:lnTo>
                  <a:pt x="755647" y="203016"/>
                </a:lnTo>
                <a:lnTo>
                  <a:pt x="756495" y="203883"/>
                </a:lnTo>
                <a:lnTo>
                  <a:pt x="756752" y="205797"/>
                </a:lnTo>
                <a:lnTo>
                  <a:pt x="758704" y="209740"/>
                </a:lnTo>
                <a:lnTo>
                  <a:pt x="759533" y="211741"/>
                </a:lnTo>
                <a:lnTo>
                  <a:pt x="754570" y="216503"/>
                </a:lnTo>
                <a:lnTo>
                  <a:pt x="752751" y="218960"/>
                </a:lnTo>
                <a:lnTo>
                  <a:pt x="752818" y="219827"/>
                </a:lnTo>
                <a:lnTo>
                  <a:pt x="752723" y="220685"/>
                </a:lnTo>
                <a:lnTo>
                  <a:pt x="751456" y="221904"/>
                </a:lnTo>
                <a:lnTo>
                  <a:pt x="751522" y="222390"/>
                </a:lnTo>
                <a:lnTo>
                  <a:pt x="752541" y="223161"/>
                </a:lnTo>
                <a:lnTo>
                  <a:pt x="753789" y="223742"/>
                </a:lnTo>
                <a:lnTo>
                  <a:pt x="754389" y="223723"/>
                </a:lnTo>
                <a:lnTo>
                  <a:pt x="755418" y="222571"/>
                </a:lnTo>
                <a:lnTo>
                  <a:pt x="760095" y="220942"/>
                </a:lnTo>
                <a:lnTo>
                  <a:pt x="761438" y="221247"/>
                </a:lnTo>
                <a:lnTo>
                  <a:pt x="764734" y="223742"/>
                </a:lnTo>
                <a:lnTo>
                  <a:pt x="766257" y="223885"/>
                </a:lnTo>
                <a:lnTo>
                  <a:pt x="770211" y="224628"/>
                </a:lnTo>
                <a:lnTo>
                  <a:pt x="772744" y="223685"/>
                </a:lnTo>
                <a:lnTo>
                  <a:pt x="774602" y="224552"/>
                </a:lnTo>
                <a:lnTo>
                  <a:pt x="778459" y="227676"/>
                </a:lnTo>
                <a:lnTo>
                  <a:pt x="779345" y="228247"/>
                </a:lnTo>
                <a:lnTo>
                  <a:pt x="779021" y="230143"/>
                </a:lnTo>
                <a:lnTo>
                  <a:pt x="778821" y="232229"/>
                </a:lnTo>
                <a:lnTo>
                  <a:pt x="779802" y="233886"/>
                </a:lnTo>
                <a:lnTo>
                  <a:pt x="779916" y="235353"/>
                </a:lnTo>
                <a:lnTo>
                  <a:pt x="779697" y="236696"/>
                </a:lnTo>
                <a:lnTo>
                  <a:pt x="778926" y="237620"/>
                </a:lnTo>
                <a:lnTo>
                  <a:pt x="776783" y="238134"/>
                </a:lnTo>
                <a:lnTo>
                  <a:pt x="774963" y="239735"/>
                </a:lnTo>
                <a:lnTo>
                  <a:pt x="772068" y="242049"/>
                </a:lnTo>
                <a:lnTo>
                  <a:pt x="769744" y="243897"/>
                </a:lnTo>
                <a:lnTo>
                  <a:pt x="768058" y="245535"/>
                </a:lnTo>
                <a:lnTo>
                  <a:pt x="767448" y="247250"/>
                </a:lnTo>
                <a:lnTo>
                  <a:pt x="767639" y="249412"/>
                </a:lnTo>
                <a:lnTo>
                  <a:pt x="768125" y="251670"/>
                </a:lnTo>
                <a:lnTo>
                  <a:pt x="773516" y="259937"/>
                </a:lnTo>
                <a:lnTo>
                  <a:pt x="773468" y="261366"/>
                </a:lnTo>
                <a:lnTo>
                  <a:pt x="771763" y="261766"/>
                </a:lnTo>
                <a:lnTo>
                  <a:pt x="769496" y="260833"/>
                </a:lnTo>
                <a:lnTo>
                  <a:pt x="767543" y="259499"/>
                </a:lnTo>
                <a:lnTo>
                  <a:pt x="765343" y="255956"/>
                </a:lnTo>
                <a:lnTo>
                  <a:pt x="763571" y="254898"/>
                </a:lnTo>
                <a:lnTo>
                  <a:pt x="761809" y="254670"/>
                </a:lnTo>
                <a:lnTo>
                  <a:pt x="751332" y="256489"/>
                </a:lnTo>
                <a:lnTo>
                  <a:pt x="749112" y="257004"/>
                </a:lnTo>
                <a:lnTo>
                  <a:pt x="745655" y="258328"/>
                </a:lnTo>
                <a:lnTo>
                  <a:pt x="743235" y="260985"/>
                </a:lnTo>
                <a:lnTo>
                  <a:pt x="741473" y="263414"/>
                </a:lnTo>
                <a:lnTo>
                  <a:pt x="739664" y="264395"/>
                </a:lnTo>
                <a:lnTo>
                  <a:pt x="737016" y="266281"/>
                </a:lnTo>
                <a:lnTo>
                  <a:pt x="729672" y="272072"/>
                </a:lnTo>
                <a:lnTo>
                  <a:pt x="725434" y="274568"/>
                </a:lnTo>
                <a:lnTo>
                  <a:pt x="722662" y="275482"/>
                </a:lnTo>
                <a:lnTo>
                  <a:pt x="720719" y="276796"/>
                </a:lnTo>
                <a:lnTo>
                  <a:pt x="719671" y="278930"/>
                </a:lnTo>
                <a:lnTo>
                  <a:pt x="718880" y="280463"/>
                </a:lnTo>
                <a:lnTo>
                  <a:pt x="718652" y="284226"/>
                </a:lnTo>
                <a:lnTo>
                  <a:pt x="719138" y="288855"/>
                </a:lnTo>
                <a:lnTo>
                  <a:pt x="720185" y="291808"/>
                </a:lnTo>
                <a:lnTo>
                  <a:pt x="720747" y="292427"/>
                </a:lnTo>
                <a:lnTo>
                  <a:pt x="720833" y="293294"/>
                </a:lnTo>
                <a:lnTo>
                  <a:pt x="719776" y="294884"/>
                </a:lnTo>
                <a:lnTo>
                  <a:pt x="718385" y="296246"/>
                </a:lnTo>
                <a:lnTo>
                  <a:pt x="717709" y="297085"/>
                </a:lnTo>
                <a:lnTo>
                  <a:pt x="717089" y="301295"/>
                </a:lnTo>
                <a:lnTo>
                  <a:pt x="715861" y="303362"/>
                </a:lnTo>
                <a:lnTo>
                  <a:pt x="713594" y="306400"/>
                </a:lnTo>
                <a:lnTo>
                  <a:pt x="711584" y="308696"/>
                </a:lnTo>
                <a:lnTo>
                  <a:pt x="708431" y="310477"/>
                </a:lnTo>
                <a:lnTo>
                  <a:pt x="707231" y="311915"/>
                </a:lnTo>
                <a:lnTo>
                  <a:pt x="706078" y="314573"/>
                </a:lnTo>
                <a:lnTo>
                  <a:pt x="705402" y="316821"/>
                </a:lnTo>
                <a:lnTo>
                  <a:pt x="705365" y="317630"/>
                </a:lnTo>
                <a:lnTo>
                  <a:pt x="705726" y="318345"/>
                </a:lnTo>
                <a:lnTo>
                  <a:pt x="707041" y="319135"/>
                </a:lnTo>
                <a:lnTo>
                  <a:pt x="708631" y="319897"/>
                </a:lnTo>
                <a:lnTo>
                  <a:pt x="709393" y="321088"/>
                </a:lnTo>
                <a:lnTo>
                  <a:pt x="709498" y="322526"/>
                </a:lnTo>
                <a:lnTo>
                  <a:pt x="708317" y="325984"/>
                </a:lnTo>
                <a:lnTo>
                  <a:pt x="706193" y="330775"/>
                </a:lnTo>
                <a:lnTo>
                  <a:pt x="703764" y="334566"/>
                </a:lnTo>
                <a:lnTo>
                  <a:pt x="701259" y="338176"/>
                </a:lnTo>
                <a:lnTo>
                  <a:pt x="700659" y="339357"/>
                </a:lnTo>
                <a:lnTo>
                  <a:pt x="698411" y="343786"/>
                </a:lnTo>
                <a:lnTo>
                  <a:pt x="696449" y="349872"/>
                </a:lnTo>
                <a:lnTo>
                  <a:pt x="695125" y="353958"/>
                </a:lnTo>
                <a:lnTo>
                  <a:pt x="693982" y="356759"/>
                </a:lnTo>
                <a:lnTo>
                  <a:pt x="692572" y="356883"/>
                </a:lnTo>
                <a:lnTo>
                  <a:pt x="690867" y="355987"/>
                </a:lnTo>
                <a:lnTo>
                  <a:pt x="686705" y="354797"/>
                </a:lnTo>
                <a:lnTo>
                  <a:pt x="684047" y="353835"/>
                </a:lnTo>
                <a:lnTo>
                  <a:pt x="682114" y="352968"/>
                </a:lnTo>
                <a:lnTo>
                  <a:pt x="680771" y="353006"/>
                </a:lnTo>
                <a:lnTo>
                  <a:pt x="678923" y="353568"/>
                </a:lnTo>
                <a:lnTo>
                  <a:pt x="677046" y="353958"/>
                </a:lnTo>
                <a:lnTo>
                  <a:pt x="675932" y="353539"/>
                </a:lnTo>
                <a:lnTo>
                  <a:pt x="673351" y="351015"/>
                </a:lnTo>
                <a:lnTo>
                  <a:pt x="672560" y="351301"/>
                </a:lnTo>
                <a:lnTo>
                  <a:pt x="672056" y="352530"/>
                </a:lnTo>
                <a:lnTo>
                  <a:pt x="673798" y="359731"/>
                </a:lnTo>
                <a:lnTo>
                  <a:pt x="674932" y="362407"/>
                </a:lnTo>
                <a:lnTo>
                  <a:pt x="674741" y="366874"/>
                </a:lnTo>
                <a:lnTo>
                  <a:pt x="674294" y="372351"/>
                </a:lnTo>
                <a:lnTo>
                  <a:pt x="673627" y="378323"/>
                </a:lnTo>
                <a:lnTo>
                  <a:pt x="673179" y="379704"/>
                </a:lnTo>
                <a:lnTo>
                  <a:pt x="672074" y="381286"/>
                </a:lnTo>
                <a:lnTo>
                  <a:pt x="670617" y="381714"/>
                </a:lnTo>
                <a:lnTo>
                  <a:pt x="669293" y="381095"/>
                </a:lnTo>
                <a:lnTo>
                  <a:pt x="668236" y="381238"/>
                </a:lnTo>
                <a:lnTo>
                  <a:pt x="667883" y="382238"/>
                </a:lnTo>
                <a:lnTo>
                  <a:pt x="668188" y="384820"/>
                </a:lnTo>
                <a:lnTo>
                  <a:pt x="666893" y="387772"/>
                </a:lnTo>
                <a:lnTo>
                  <a:pt x="665940" y="390296"/>
                </a:lnTo>
                <a:lnTo>
                  <a:pt x="666188" y="392744"/>
                </a:lnTo>
                <a:lnTo>
                  <a:pt x="666645" y="395230"/>
                </a:lnTo>
                <a:lnTo>
                  <a:pt x="668160" y="400602"/>
                </a:lnTo>
                <a:lnTo>
                  <a:pt x="668169" y="402564"/>
                </a:lnTo>
                <a:lnTo>
                  <a:pt x="667874" y="404326"/>
                </a:lnTo>
                <a:lnTo>
                  <a:pt x="667083" y="405060"/>
                </a:lnTo>
                <a:lnTo>
                  <a:pt x="665721" y="404936"/>
                </a:lnTo>
                <a:lnTo>
                  <a:pt x="664978" y="405660"/>
                </a:lnTo>
                <a:lnTo>
                  <a:pt x="664416" y="406765"/>
                </a:lnTo>
                <a:lnTo>
                  <a:pt x="662883" y="410832"/>
                </a:lnTo>
                <a:lnTo>
                  <a:pt x="661416" y="411261"/>
                </a:lnTo>
                <a:lnTo>
                  <a:pt x="659939" y="410651"/>
                </a:lnTo>
                <a:lnTo>
                  <a:pt x="657730" y="407937"/>
                </a:lnTo>
                <a:lnTo>
                  <a:pt x="656377" y="407146"/>
                </a:lnTo>
                <a:lnTo>
                  <a:pt x="655520" y="407194"/>
                </a:lnTo>
                <a:lnTo>
                  <a:pt x="655139" y="407908"/>
                </a:lnTo>
                <a:lnTo>
                  <a:pt x="654539" y="409527"/>
                </a:lnTo>
                <a:lnTo>
                  <a:pt x="653939" y="410613"/>
                </a:lnTo>
                <a:lnTo>
                  <a:pt x="652463" y="411566"/>
                </a:lnTo>
                <a:lnTo>
                  <a:pt x="652100" y="409565"/>
                </a:lnTo>
                <a:lnTo>
                  <a:pt x="651310" y="399164"/>
                </a:lnTo>
                <a:lnTo>
                  <a:pt x="650710" y="395849"/>
                </a:lnTo>
                <a:lnTo>
                  <a:pt x="650224" y="391249"/>
                </a:lnTo>
                <a:lnTo>
                  <a:pt x="649510" y="389839"/>
                </a:lnTo>
                <a:lnTo>
                  <a:pt x="648595" y="387315"/>
                </a:lnTo>
                <a:lnTo>
                  <a:pt x="647586" y="385134"/>
                </a:lnTo>
                <a:lnTo>
                  <a:pt x="646738" y="384210"/>
                </a:lnTo>
                <a:lnTo>
                  <a:pt x="646195" y="380143"/>
                </a:lnTo>
                <a:lnTo>
                  <a:pt x="645995" y="375161"/>
                </a:lnTo>
                <a:lnTo>
                  <a:pt x="646004" y="372799"/>
                </a:lnTo>
                <a:lnTo>
                  <a:pt x="644814" y="367912"/>
                </a:lnTo>
                <a:lnTo>
                  <a:pt x="643652" y="362369"/>
                </a:lnTo>
                <a:lnTo>
                  <a:pt x="642080" y="362598"/>
                </a:lnTo>
                <a:lnTo>
                  <a:pt x="641147" y="361255"/>
                </a:lnTo>
                <a:lnTo>
                  <a:pt x="640470" y="361283"/>
                </a:lnTo>
                <a:lnTo>
                  <a:pt x="638260" y="362531"/>
                </a:lnTo>
                <a:lnTo>
                  <a:pt x="636498" y="362121"/>
                </a:lnTo>
                <a:lnTo>
                  <a:pt x="635194" y="362293"/>
                </a:lnTo>
                <a:lnTo>
                  <a:pt x="635184" y="364845"/>
                </a:lnTo>
                <a:lnTo>
                  <a:pt x="635403" y="367560"/>
                </a:lnTo>
                <a:lnTo>
                  <a:pt x="634908" y="368541"/>
                </a:lnTo>
                <a:lnTo>
                  <a:pt x="631460" y="371723"/>
                </a:lnTo>
                <a:lnTo>
                  <a:pt x="630498" y="373856"/>
                </a:lnTo>
                <a:lnTo>
                  <a:pt x="630593" y="376095"/>
                </a:lnTo>
                <a:lnTo>
                  <a:pt x="631021" y="379085"/>
                </a:lnTo>
                <a:lnTo>
                  <a:pt x="630412" y="380609"/>
                </a:lnTo>
                <a:lnTo>
                  <a:pt x="628917" y="382010"/>
                </a:lnTo>
                <a:lnTo>
                  <a:pt x="626907" y="382743"/>
                </a:lnTo>
                <a:lnTo>
                  <a:pt x="625135" y="382400"/>
                </a:lnTo>
                <a:lnTo>
                  <a:pt x="624001" y="381181"/>
                </a:lnTo>
                <a:lnTo>
                  <a:pt x="622945" y="378076"/>
                </a:lnTo>
                <a:lnTo>
                  <a:pt x="622002" y="376380"/>
                </a:lnTo>
                <a:lnTo>
                  <a:pt x="621011" y="375980"/>
                </a:lnTo>
                <a:lnTo>
                  <a:pt x="620239" y="376438"/>
                </a:lnTo>
                <a:lnTo>
                  <a:pt x="620134" y="378390"/>
                </a:lnTo>
                <a:lnTo>
                  <a:pt x="620192" y="380000"/>
                </a:lnTo>
                <a:lnTo>
                  <a:pt x="619944" y="380181"/>
                </a:lnTo>
                <a:lnTo>
                  <a:pt x="619392" y="379933"/>
                </a:lnTo>
                <a:lnTo>
                  <a:pt x="618763" y="379143"/>
                </a:lnTo>
                <a:lnTo>
                  <a:pt x="617115" y="371351"/>
                </a:lnTo>
                <a:lnTo>
                  <a:pt x="614763" y="365341"/>
                </a:lnTo>
                <a:lnTo>
                  <a:pt x="614619" y="363036"/>
                </a:lnTo>
                <a:lnTo>
                  <a:pt x="615477" y="360064"/>
                </a:lnTo>
                <a:lnTo>
                  <a:pt x="616534" y="355482"/>
                </a:lnTo>
                <a:lnTo>
                  <a:pt x="619325" y="352625"/>
                </a:lnTo>
                <a:lnTo>
                  <a:pt x="619687" y="351415"/>
                </a:lnTo>
                <a:lnTo>
                  <a:pt x="620144" y="350453"/>
                </a:lnTo>
                <a:lnTo>
                  <a:pt x="620820" y="350263"/>
                </a:lnTo>
                <a:lnTo>
                  <a:pt x="624402" y="350529"/>
                </a:lnTo>
                <a:lnTo>
                  <a:pt x="625602" y="350072"/>
                </a:lnTo>
                <a:lnTo>
                  <a:pt x="626659" y="348720"/>
                </a:lnTo>
                <a:lnTo>
                  <a:pt x="628202" y="347634"/>
                </a:lnTo>
                <a:lnTo>
                  <a:pt x="629745" y="347196"/>
                </a:lnTo>
                <a:lnTo>
                  <a:pt x="630974" y="347034"/>
                </a:lnTo>
                <a:lnTo>
                  <a:pt x="632946" y="348062"/>
                </a:lnTo>
                <a:lnTo>
                  <a:pt x="633765" y="347472"/>
                </a:lnTo>
                <a:lnTo>
                  <a:pt x="634365" y="345567"/>
                </a:lnTo>
                <a:lnTo>
                  <a:pt x="635222" y="343681"/>
                </a:lnTo>
                <a:lnTo>
                  <a:pt x="635775" y="342767"/>
                </a:lnTo>
                <a:lnTo>
                  <a:pt x="637098" y="342357"/>
                </a:lnTo>
                <a:lnTo>
                  <a:pt x="638784" y="342262"/>
                </a:lnTo>
                <a:lnTo>
                  <a:pt x="639346" y="341909"/>
                </a:lnTo>
                <a:lnTo>
                  <a:pt x="639803" y="341271"/>
                </a:lnTo>
                <a:lnTo>
                  <a:pt x="640223" y="338766"/>
                </a:lnTo>
                <a:lnTo>
                  <a:pt x="642375" y="333156"/>
                </a:lnTo>
                <a:lnTo>
                  <a:pt x="643138" y="330660"/>
                </a:lnTo>
                <a:lnTo>
                  <a:pt x="643251" y="330222"/>
                </a:lnTo>
                <a:lnTo>
                  <a:pt x="643185" y="327441"/>
                </a:lnTo>
                <a:lnTo>
                  <a:pt x="643794" y="327041"/>
                </a:lnTo>
                <a:lnTo>
                  <a:pt x="647366" y="328403"/>
                </a:lnTo>
                <a:lnTo>
                  <a:pt x="648928" y="328384"/>
                </a:lnTo>
                <a:lnTo>
                  <a:pt x="649776" y="327822"/>
                </a:lnTo>
                <a:lnTo>
                  <a:pt x="650053" y="326803"/>
                </a:lnTo>
                <a:lnTo>
                  <a:pt x="649595" y="325612"/>
                </a:lnTo>
                <a:lnTo>
                  <a:pt x="647052" y="323526"/>
                </a:lnTo>
                <a:lnTo>
                  <a:pt x="642538" y="320716"/>
                </a:lnTo>
                <a:lnTo>
                  <a:pt x="638394" y="318992"/>
                </a:lnTo>
                <a:lnTo>
                  <a:pt x="630736" y="319249"/>
                </a:lnTo>
                <a:lnTo>
                  <a:pt x="623154" y="319792"/>
                </a:lnTo>
                <a:lnTo>
                  <a:pt x="620935" y="319516"/>
                </a:lnTo>
                <a:lnTo>
                  <a:pt x="618163" y="318735"/>
                </a:lnTo>
                <a:lnTo>
                  <a:pt x="611352" y="318849"/>
                </a:lnTo>
                <a:lnTo>
                  <a:pt x="603123" y="319278"/>
                </a:lnTo>
                <a:lnTo>
                  <a:pt x="599989" y="319040"/>
                </a:lnTo>
                <a:lnTo>
                  <a:pt x="598446" y="319068"/>
                </a:lnTo>
                <a:lnTo>
                  <a:pt x="595350" y="319326"/>
                </a:lnTo>
                <a:lnTo>
                  <a:pt x="590302" y="318525"/>
                </a:lnTo>
                <a:lnTo>
                  <a:pt x="586807" y="317497"/>
                </a:lnTo>
                <a:lnTo>
                  <a:pt x="583711" y="316363"/>
                </a:lnTo>
                <a:lnTo>
                  <a:pt x="580034" y="315344"/>
                </a:lnTo>
                <a:lnTo>
                  <a:pt x="579148" y="315354"/>
                </a:lnTo>
                <a:lnTo>
                  <a:pt x="578634" y="314982"/>
                </a:lnTo>
                <a:lnTo>
                  <a:pt x="578282" y="314077"/>
                </a:lnTo>
                <a:lnTo>
                  <a:pt x="578158" y="312906"/>
                </a:lnTo>
                <a:lnTo>
                  <a:pt x="578920" y="307476"/>
                </a:lnTo>
                <a:lnTo>
                  <a:pt x="578244" y="299228"/>
                </a:lnTo>
                <a:lnTo>
                  <a:pt x="578863" y="296218"/>
                </a:lnTo>
                <a:lnTo>
                  <a:pt x="575853" y="289436"/>
                </a:lnTo>
                <a:lnTo>
                  <a:pt x="574824" y="288179"/>
                </a:lnTo>
                <a:lnTo>
                  <a:pt x="573434" y="288122"/>
                </a:lnTo>
                <a:lnTo>
                  <a:pt x="572548" y="288998"/>
                </a:lnTo>
                <a:lnTo>
                  <a:pt x="572195" y="290589"/>
                </a:lnTo>
                <a:lnTo>
                  <a:pt x="572700" y="292370"/>
                </a:lnTo>
                <a:lnTo>
                  <a:pt x="571595" y="294351"/>
                </a:lnTo>
                <a:lnTo>
                  <a:pt x="569376" y="294989"/>
                </a:lnTo>
                <a:lnTo>
                  <a:pt x="566785" y="294322"/>
                </a:lnTo>
                <a:lnTo>
                  <a:pt x="564632" y="293389"/>
                </a:lnTo>
                <a:lnTo>
                  <a:pt x="561861" y="291370"/>
                </a:lnTo>
                <a:lnTo>
                  <a:pt x="559775" y="288522"/>
                </a:lnTo>
                <a:lnTo>
                  <a:pt x="559594" y="285369"/>
                </a:lnTo>
                <a:lnTo>
                  <a:pt x="558651" y="283340"/>
                </a:lnTo>
                <a:lnTo>
                  <a:pt x="557365" y="282349"/>
                </a:lnTo>
                <a:lnTo>
                  <a:pt x="556422" y="282073"/>
                </a:lnTo>
                <a:lnTo>
                  <a:pt x="555574" y="282292"/>
                </a:lnTo>
                <a:lnTo>
                  <a:pt x="554831" y="283397"/>
                </a:lnTo>
                <a:lnTo>
                  <a:pt x="555479" y="284493"/>
                </a:lnTo>
                <a:lnTo>
                  <a:pt x="556365" y="286036"/>
                </a:lnTo>
                <a:lnTo>
                  <a:pt x="556070" y="287083"/>
                </a:lnTo>
                <a:lnTo>
                  <a:pt x="555279" y="287245"/>
                </a:lnTo>
                <a:lnTo>
                  <a:pt x="554098" y="286798"/>
                </a:lnTo>
                <a:lnTo>
                  <a:pt x="552269" y="287036"/>
                </a:lnTo>
                <a:lnTo>
                  <a:pt x="550497" y="286236"/>
                </a:lnTo>
                <a:lnTo>
                  <a:pt x="549440" y="286169"/>
                </a:lnTo>
                <a:lnTo>
                  <a:pt x="548392" y="285874"/>
                </a:lnTo>
                <a:lnTo>
                  <a:pt x="548326" y="284054"/>
                </a:lnTo>
                <a:lnTo>
                  <a:pt x="546716" y="281749"/>
                </a:lnTo>
                <a:lnTo>
                  <a:pt x="543992" y="279168"/>
                </a:lnTo>
                <a:lnTo>
                  <a:pt x="541315" y="277568"/>
                </a:lnTo>
                <a:lnTo>
                  <a:pt x="540029" y="277787"/>
                </a:lnTo>
                <a:lnTo>
                  <a:pt x="539382" y="279549"/>
                </a:lnTo>
                <a:lnTo>
                  <a:pt x="539534" y="280206"/>
                </a:lnTo>
                <a:lnTo>
                  <a:pt x="540477" y="280530"/>
                </a:lnTo>
                <a:lnTo>
                  <a:pt x="541830" y="281549"/>
                </a:lnTo>
                <a:lnTo>
                  <a:pt x="542115" y="282616"/>
                </a:lnTo>
                <a:lnTo>
                  <a:pt x="541915" y="283550"/>
                </a:lnTo>
                <a:lnTo>
                  <a:pt x="540248" y="285255"/>
                </a:lnTo>
                <a:lnTo>
                  <a:pt x="539067" y="286874"/>
                </a:lnTo>
                <a:lnTo>
                  <a:pt x="536429" y="289227"/>
                </a:lnTo>
                <a:lnTo>
                  <a:pt x="534181" y="291922"/>
                </a:lnTo>
                <a:lnTo>
                  <a:pt x="533590" y="293961"/>
                </a:lnTo>
                <a:lnTo>
                  <a:pt x="532743" y="295789"/>
                </a:lnTo>
                <a:lnTo>
                  <a:pt x="532409" y="297799"/>
                </a:lnTo>
                <a:lnTo>
                  <a:pt x="533000" y="299190"/>
                </a:lnTo>
                <a:lnTo>
                  <a:pt x="534085" y="300066"/>
                </a:lnTo>
                <a:lnTo>
                  <a:pt x="536905" y="300704"/>
                </a:lnTo>
                <a:lnTo>
                  <a:pt x="539858" y="303409"/>
                </a:lnTo>
                <a:lnTo>
                  <a:pt x="542239" y="307057"/>
                </a:lnTo>
                <a:lnTo>
                  <a:pt x="543582" y="308162"/>
                </a:lnTo>
                <a:lnTo>
                  <a:pt x="546021" y="309391"/>
                </a:lnTo>
                <a:lnTo>
                  <a:pt x="550716" y="309534"/>
                </a:lnTo>
                <a:lnTo>
                  <a:pt x="551412" y="310534"/>
                </a:lnTo>
                <a:lnTo>
                  <a:pt x="552079" y="313211"/>
                </a:lnTo>
                <a:lnTo>
                  <a:pt x="553002" y="314154"/>
                </a:lnTo>
                <a:lnTo>
                  <a:pt x="555393" y="315411"/>
                </a:lnTo>
                <a:lnTo>
                  <a:pt x="555593" y="316335"/>
                </a:lnTo>
                <a:lnTo>
                  <a:pt x="555012" y="317402"/>
                </a:lnTo>
                <a:lnTo>
                  <a:pt x="553955" y="318240"/>
                </a:lnTo>
                <a:lnTo>
                  <a:pt x="552002" y="318773"/>
                </a:lnTo>
                <a:lnTo>
                  <a:pt x="550145" y="318983"/>
                </a:lnTo>
                <a:lnTo>
                  <a:pt x="548278" y="318640"/>
                </a:lnTo>
                <a:lnTo>
                  <a:pt x="545506" y="318430"/>
                </a:lnTo>
                <a:lnTo>
                  <a:pt x="542363" y="318411"/>
                </a:lnTo>
                <a:lnTo>
                  <a:pt x="540134" y="325069"/>
                </a:lnTo>
                <a:lnTo>
                  <a:pt x="538543" y="327403"/>
                </a:lnTo>
                <a:lnTo>
                  <a:pt x="537639" y="327403"/>
                </a:lnTo>
                <a:lnTo>
                  <a:pt x="535210" y="326269"/>
                </a:lnTo>
                <a:lnTo>
                  <a:pt x="534171" y="326450"/>
                </a:lnTo>
                <a:lnTo>
                  <a:pt x="531371" y="332356"/>
                </a:lnTo>
                <a:lnTo>
                  <a:pt x="530980" y="333775"/>
                </a:lnTo>
                <a:lnTo>
                  <a:pt x="530790" y="334842"/>
                </a:lnTo>
                <a:lnTo>
                  <a:pt x="532276" y="337118"/>
                </a:lnTo>
                <a:lnTo>
                  <a:pt x="534057" y="338995"/>
                </a:lnTo>
                <a:lnTo>
                  <a:pt x="536181" y="339728"/>
                </a:lnTo>
                <a:lnTo>
                  <a:pt x="537848" y="339166"/>
                </a:lnTo>
                <a:lnTo>
                  <a:pt x="539201" y="339919"/>
                </a:lnTo>
                <a:lnTo>
                  <a:pt x="540782" y="341804"/>
                </a:lnTo>
                <a:lnTo>
                  <a:pt x="543497" y="343052"/>
                </a:lnTo>
                <a:lnTo>
                  <a:pt x="547335" y="343652"/>
                </a:lnTo>
                <a:lnTo>
                  <a:pt x="549516" y="345138"/>
                </a:lnTo>
                <a:lnTo>
                  <a:pt x="549783" y="346424"/>
                </a:lnTo>
                <a:lnTo>
                  <a:pt x="549593" y="347729"/>
                </a:lnTo>
                <a:lnTo>
                  <a:pt x="549250" y="351120"/>
                </a:lnTo>
                <a:lnTo>
                  <a:pt x="548878" y="353073"/>
                </a:lnTo>
                <a:lnTo>
                  <a:pt x="546811" y="358197"/>
                </a:lnTo>
                <a:lnTo>
                  <a:pt x="545335" y="362607"/>
                </a:lnTo>
                <a:lnTo>
                  <a:pt x="546097" y="364703"/>
                </a:lnTo>
                <a:lnTo>
                  <a:pt x="546649" y="365560"/>
                </a:lnTo>
                <a:lnTo>
                  <a:pt x="547173" y="366217"/>
                </a:lnTo>
                <a:lnTo>
                  <a:pt x="548830" y="367865"/>
                </a:lnTo>
                <a:lnTo>
                  <a:pt x="549983" y="369494"/>
                </a:lnTo>
                <a:lnTo>
                  <a:pt x="548992" y="373656"/>
                </a:lnTo>
                <a:lnTo>
                  <a:pt x="549535" y="374752"/>
                </a:lnTo>
                <a:lnTo>
                  <a:pt x="551755" y="375485"/>
                </a:lnTo>
                <a:lnTo>
                  <a:pt x="554145" y="376047"/>
                </a:lnTo>
                <a:lnTo>
                  <a:pt x="554984" y="376733"/>
                </a:lnTo>
                <a:lnTo>
                  <a:pt x="552907" y="380952"/>
                </a:lnTo>
                <a:lnTo>
                  <a:pt x="553345" y="383886"/>
                </a:lnTo>
                <a:lnTo>
                  <a:pt x="554221" y="386639"/>
                </a:lnTo>
                <a:lnTo>
                  <a:pt x="554850" y="391135"/>
                </a:lnTo>
                <a:lnTo>
                  <a:pt x="554945" y="391611"/>
                </a:lnTo>
                <a:lnTo>
                  <a:pt x="554774" y="392735"/>
                </a:lnTo>
                <a:lnTo>
                  <a:pt x="556136" y="396221"/>
                </a:lnTo>
                <a:lnTo>
                  <a:pt x="558241" y="403012"/>
                </a:lnTo>
                <a:lnTo>
                  <a:pt x="558403" y="405546"/>
                </a:lnTo>
                <a:lnTo>
                  <a:pt x="558279" y="408222"/>
                </a:lnTo>
                <a:lnTo>
                  <a:pt x="557660" y="412690"/>
                </a:lnTo>
                <a:lnTo>
                  <a:pt x="555555" y="412670"/>
                </a:lnTo>
                <a:lnTo>
                  <a:pt x="557432" y="415652"/>
                </a:lnTo>
                <a:lnTo>
                  <a:pt x="558032" y="417795"/>
                </a:lnTo>
                <a:lnTo>
                  <a:pt x="558289" y="420786"/>
                </a:lnTo>
                <a:lnTo>
                  <a:pt x="556031" y="421157"/>
                </a:lnTo>
                <a:lnTo>
                  <a:pt x="554431" y="420824"/>
                </a:lnTo>
                <a:lnTo>
                  <a:pt x="553098" y="418204"/>
                </a:lnTo>
                <a:lnTo>
                  <a:pt x="552479" y="420586"/>
                </a:lnTo>
                <a:lnTo>
                  <a:pt x="550097" y="422786"/>
                </a:lnTo>
                <a:lnTo>
                  <a:pt x="549240" y="421710"/>
                </a:lnTo>
                <a:lnTo>
                  <a:pt x="548744" y="420557"/>
                </a:lnTo>
                <a:lnTo>
                  <a:pt x="548650" y="418519"/>
                </a:lnTo>
                <a:lnTo>
                  <a:pt x="549964" y="410737"/>
                </a:lnTo>
                <a:lnTo>
                  <a:pt x="549697" y="409861"/>
                </a:lnTo>
                <a:lnTo>
                  <a:pt x="549107" y="409280"/>
                </a:lnTo>
                <a:lnTo>
                  <a:pt x="547801" y="408965"/>
                </a:lnTo>
                <a:lnTo>
                  <a:pt x="547316" y="407384"/>
                </a:lnTo>
                <a:lnTo>
                  <a:pt x="545325" y="415690"/>
                </a:lnTo>
                <a:lnTo>
                  <a:pt x="546202" y="419081"/>
                </a:lnTo>
                <a:lnTo>
                  <a:pt x="545802" y="420624"/>
                </a:lnTo>
                <a:lnTo>
                  <a:pt x="542087" y="421919"/>
                </a:lnTo>
                <a:lnTo>
                  <a:pt x="538324" y="418805"/>
                </a:lnTo>
                <a:lnTo>
                  <a:pt x="537848" y="417804"/>
                </a:lnTo>
                <a:lnTo>
                  <a:pt x="537629" y="419557"/>
                </a:lnTo>
                <a:lnTo>
                  <a:pt x="536953" y="421691"/>
                </a:lnTo>
                <a:lnTo>
                  <a:pt x="533429" y="421300"/>
                </a:lnTo>
                <a:lnTo>
                  <a:pt x="531686" y="419633"/>
                </a:lnTo>
                <a:lnTo>
                  <a:pt x="532819" y="416795"/>
                </a:lnTo>
                <a:lnTo>
                  <a:pt x="535000" y="409937"/>
                </a:lnTo>
                <a:lnTo>
                  <a:pt x="535410" y="406879"/>
                </a:lnTo>
                <a:lnTo>
                  <a:pt x="532486" y="404631"/>
                </a:lnTo>
                <a:lnTo>
                  <a:pt x="530009" y="403250"/>
                </a:lnTo>
                <a:lnTo>
                  <a:pt x="528590" y="400126"/>
                </a:lnTo>
                <a:lnTo>
                  <a:pt x="529133" y="403555"/>
                </a:lnTo>
                <a:lnTo>
                  <a:pt x="530457" y="404774"/>
                </a:lnTo>
                <a:lnTo>
                  <a:pt x="532381" y="405632"/>
                </a:lnTo>
                <a:lnTo>
                  <a:pt x="534419" y="407384"/>
                </a:lnTo>
                <a:lnTo>
                  <a:pt x="532952" y="409518"/>
                </a:lnTo>
                <a:lnTo>
                  <a:pt x="531523" y="410842"/>
                </a:lnTo>
                <a:lnTo>
                  <a:pt x="528790" y="415871"/>
                </a:lnTo>
                <a:lnTo>
                  <a:pt x="525456" y="418681"/>
                </a:lnTo>
                <a:lnTo>
                  <a:pt x="521570" y="420795"/>
                </a:lnTo>
                <a:lnTo>
                  <a:pt x="508806" y="423901"/>
                </a:lnTo>
                <a:lnTo>
                  <a:pt x="506130" y="425158"/>
                </a:lnTo>
                <a:lnTo>
                  <a:pt x="502215" y="429025"/>
                </a:lnTo>
                <a:lnTo>
                  <a:pt x="499681" y="432692"/>
                </a:lnTo>
                <a:lnTo>
                  <a:pt x="499215" y="436407"/>
                </a:lnTo>
                <a:lnTo>
                  <a:pt x="500643" y="440417"/>
                </a:lnTo>
                <a:lnTo>
                  <a:pt x="501805" y="446684"/>
                </a:lnTo>
                <a:lnTo>
                  <a:pt x="502777" y="447961"/>
                </a:lnTo>
                <a:lnTo>
                  <a:pt x="501415" y="450247"/>
                </a:lnTo>
                <a:lnTo>
                  <a:pt x="499043" y="452676"/>
                </a:lnTo>
                <a:lnTo>
                  <a:pt x="497081" y="455943"/>
                </a:lnTo>
                <a:lnTo>
                  <a:pt x="497262" y="457733"/>
                </a:lnTo>
                <a:lnTo>
                  <a:pt x="496757" y="458943"/>
                </a:lnTo>
                <a:lnTo>
                  <a:pt x="490032" y="462953"/>
                </a:lnTo>
                <a:lnTo>
                  <a:pt x="488623" y="465296"/>
                </a:lnTo>
                <a:lnTo>
                  <a:pt x="486775" y="467620"/>
                </a:lnTo>
                <a:lnTo>
                  <a:pt x="484565" y="466287"/>
                </a:lnTo>
                <a:lnTo>
                  <a:pt x="483270" y="466306"/>
                </a:lnTo>
                <a:lnTo>
                  <a:pt x="485051" y="468154"/>
                </a:lnTo>
                <a:lnTo>
                  <a:pt x="484822" y="469373"/>
                </a:lnTo>
                <a:lnTo>
                  <a:pt x="484194" y="470087"/>
                </a:lnTo>
                <a:lnTo>
                  <a:pt x="482498" y="470754"/>
                </a:lnTo>
                <a:lnTo>
                  <a:pt x="472783" y="473697"/>
                </a:lnTo>
                <a:lnTo>
                  <a:pt x="465353" y="476488"/>
                </a:lnTo>
                <a:lnTo>
                  <a:pt x="463267" y="476374"/>
                </a:lnTo>
                <a:lnTo>
                  <a:pt x="463648" y="475526"/>
                </a:lnTo>
                <a:lnTo>
                  <a:pt x="464953" y="474774"/>
                </a:lnTo>
                <a:lnTo>
                  <a:pt x="464820" y="471573"/>
                </a:lnTo>
                <a:lnTo>
                  <a:pt x="463458" y="470983"/>
                </a:lnTo>
                <a:lnTo>
                  <a:pt x="462276" y="470754"/>
                </a:lnTo>
                <a:lnTo>
                  <a:pt x="456619" y="474659"/>
                </a:lnTo>
                <a:lnTo>
                  <a:pt x="454333" y="478517"/>
                </a:lnTo>
                <a:lnTo>
                  <a:pt x="454809" y="479250"/>
                </a:lnTo>
                <a:lnTo>
                  <a:pt x="456095" y="479069"/>
                </a:lnTo>
                <a:lnTo>
                  <a:pt x="459895" y="476888"/>
                </a:lnTo>
                <a:lnTo>
                  <a:pt x="461667" y="477507"/>
                </a:lnTo>
                <a:lnTo>
                  <a:pt x="461791" y="478364"/>
                </a:lnTo>
                <a:lnTo>
                  <a:pt x="456019" y="481698"/>
                </a:lnTo>
                <a:lnTo>
                  <a:pt x="443875" y="492480"/>
                </a:lnTo>
                <a:lnTo>
                  <a:pt x="443303" y="494605"/>
                </a:lnTo>
                <a:lnTo>
                  <a:pt x="441722" y="497005"/>
                </a:lnTo>
                <a:lnTo>
                  <a:pt x="439541" y="499262"/>
                </a:lnTo>
                <a:lnTo>
                  <a:pt x="435626" y="504720"/>
                </a:lnTo>
                <a:lnTo>
                  <a:pt x="428120" y="512826"/>
                </a:lnTo>
                <a:lnTo>
                  <a:pt x="426034" y="515845"/>
                </a:lnTo>
                <a:lnTo>
                  <a:pt x="414014" y="522075"/>
                </a:lnTo>
                <a:lnTo>
                  <a:pt x="411823" y="523922"/>
                </a:lnTo>
                <a:lnTo>
                  <a:pt x="406889" y="529980"/>
                </a:lnTo>
                <a:lnTo>
                  <a:pt x="401821" y="534933"/>
                </a:lnTo>
                <a:lnTo>
                  <a:pt x="395907" y="539039"/>
                </a:lnTo>
                <a:lnTo>
                  <a:pt x="385648" y="544268"/>
                </a:lnTo>
                <a:lnTo>
                  <a:pt x="379409" y="549212"/>
                </a:lnTo>
                <a:lnTo>
                  <a:pt x="377457" y="552497"/>
                </a:lnTo>
                <a:lnTo>
                  <a:pt x="377333" y="553669"/>
                </a:lnTo>
                <a:lnTo>
                  <a:pt x="378000" y="555260"/>
                </a:lnTo>
                <a:lnTo>
                  <a:pt x="379143" y="556746"/>
                </a:lnTo>
                <a:lnTo>
                  <a:pt x="379400" y="557927"/>
                </a:lnTo>
                <a:lnTo>
                  <a:pt x="378838" y="560041"/>
                </a:lnTo>
                <a:lnTo>
                  <a:pt x="378533" y="561213"/>
                </a:lnTo>
                <a:lnTo>
                  <a:pt x="376704" y="564109"/>
                </a:lnTo>
                <a:lnTo>
                  <a:pt x="373570" y="566175"/>
                </a:lnTo>
                <a:lnTo>
                  <a:pt x="363426" y="570490"/>
                </a:lnTo>
                <a:lnTo>
                  <a:pt x="362083" y="570357"/>
                </a:lnTo>
                <a:lnTo>
                  <a:pt x="353806" y="569500"/>
                </a:lnTo>
                <a:lnTo>
                  <a:pt x="350711" y="570281"/>
                </a:lnTo>
                <a:lnTo>
                  <a:pt x="349434" y="572300"/>
                </a:lnTo>
                <a:lnTo>
                  <a:pt x="346586" y="580654"/>
                </a:lnTo>
                <a:lnTo>
                  <a:pt x="343862" y="582873"/>
                </a:lnTo>
                <a:lnTo>
                  <a:pt x="342881" y="584883"/>
                </a:lnTo>
                <a:lnTo>
                  <a:pt x="342490" y="586273"/>
                </a:lnTo>
                <a:lnTo>
                  <a:pt x="340852" y="586235"/>
                </a:lnTo>
                <a:lnTo>
                  <a:pt x="339442" y="585616"/>
                </a:lnTo>
                <a:lnTo>
                  <a:pt x="338414" y="586064"/>
                </a:lnTo>
                <a:lnTo>
                  <a:pt x="337232" y="583263"/>
                </a:lnTo>
                <a:lnTo>
                  <a:pt x="335251" y="582692"/>
                </a:lnTo>
                <a:lnTo>
                  <a:pt x="333613" y="582492"/>
                </a:lnTo>
                <a:lnTo>
                  <a:pt x="326622" y="585311"/>
                </a:lnTo>
                <a:lnTo>
                  <a:pt x="324174" y="587578"/>
                </a:lnTo>
                <a:lnTo>
                  <a:pt x="319030" y="598256"/>
                </a:lnTo>
                <a:lnTo>
                  <a:pt x="317754" y="605133"/>
                </a:lnTo>
                <a:lnTo>
                  <a:pt x="318964" y="612715"/>
                </a:lnTo>
                <a:lnTo>
                  <a:pt x="320754" y="618763"/>
                </a:lnTo>
                <a:lnTo>
                  <a:pt x="321107" y="621497"/>
                </a:lnTo>
                <a:lnTo>
                  <a:pt x="320887" y="625040"/>
                </a:lnTo>
                <a:lnTo>
                  <a:pt x="319973" y="626764"/>
                </a:lnTo>
                <a:lnTo>
                  <a:pt x="319325" y="628802"/>
                </a:lnTo>
                <a:lnTo>
                  <a:pt x="320183" y="633003"/>
                </a:lnTo>
                <a:lnTo>
                  <a:pt x="322345" y="638499"/>
                </a:lnTo>
                <a:lnTo>
                  <a:pt x="322869" y="640823"/>
                </a:lnTo>
                <a:lnTo>
                  <a:pt x="322916" y="643214"/>
                </a:lnTo>
                <a:lnTo>
                  <a:pt x="324545" y="648700"/>
                </a:lnTo>
                <a:lnTo>
                  <a:pt x="323450" y="647709"/>
                </a:lnTo>
                <a:lnTo>
                  <a:pt x="322583" y="645395"/>
                </a:lnTo>
                <a:lnTo>
                  <a:pt x="320526" y="642442"/>
                </a:lnTo>
                <a:lnTo>
                  <a:pt x="318002" y="645385"/>
                </a:lnTo>
                <a:lnTo>
                  <a:pt x="319392" y="647500"/>
                </a:lnTo>
                <a:lnTo>
                  <a:pt x="324098" y="650014"/>
                </a:lnTo>
                <a:lnTo>
                  <a:pt x="325488" y="652072"/>
                </a:lnTo>
                <a:lnTo>
                  <a:pt x="322459" y="670369"/>
                </a:lnTo>
                <a:lnTo>
                  <a:pt x="320164" y="676856"/>
                </a:lnTo>
                <a:lnTo>
                  <a:pt x="317345" y="681104"/>
                </a:lnTo>
                <a:lnTo>
                  <a:pt x="315849" y="682742"/>
                </a:lnTo>
                <a:lnTo>
                  <a:pt x="312505" y="689486"/>
                </a:lnTo>
                <a:lnTo>
                  <a:pt x="310182" y="697592"/>
                </a:lnTo>
                <a:lnTo>
                  <a:pt x="309715" y="700707"/>
                </a:lnTo>
                <a:lnTo>
                  <a:pt x="310762" y="704193"/>
                </a:lnTo>
                <a:lnTo>
                  <a:pt x="309572" y="706250"/>
                </a:lnTo>
                <a:lnTo>
                  <a:pt x="308086" y="707822"/>
                </a:lnTo>
                <a:lnTo>
                  <a:pt x="310915" y="707117"/>
                </a:lnTo>
                <a:lnTo>
                  <a:pt x="311886" y="709003"/>
                </a:lnTo>
                <a:lnTo>
                  <a:pt x="312248" y="710955"/>
                </a:lnTo>
                <a:lnTo>
                  <a:pt x="312287" y="722538"/>
                </a:lnTo>
                <a:lnTo>
                  <a:pt x="311972" y="734596"/>
                </a:lnTo>
                <a:lnTo>
                  <a:pt x="309791" y="735092"/>
                </a:lnTo>
                <a:lnTo>
                  <a:pt x="307400" y="735216"/>
                </a:lnTo>
                <a:lnTo>
                  <a:pt x="305285" y="734873"/>
                </a:lnTo>
                <a:lnTo>
                  <a:pt x="303771" y="734406"/>
                </a:lnTo>
                <a:lnTo>
                  <a:pt x="299999" y="735044"/>
                </a:lnTo>
                <a:lnTo>
                  <a:pt x="297970" y="736378"/>
                </a:lnTo>
                <a:lnTo>
                  <a:pt x="296342" y="738588"/>
                </a:lnTo>
                <a:lnTo>
                  <a:pt x="296456" y="742359"/>
                </a:lnTo>
                <a:lnTo>
                  <a:pt x="289465" y="751846"/>
                </a:lnTo>
                <a:lnTo>
                  <a:pt x="287960" y="755009"/>
                </a:lnTo>
                <a:lnTo>
                  <a:pt x="287407" y="758047"/>
                </a:lnTo>
                <a:lnTo>
                  <a:pt x="288312" y="759638"/>
                </a:lnTo>
                <a:lnTo>
                  <a:pt x="290103" y="761267"/>
                </a:lnTo>
                <a:lnTo>
                  <a:pt x="292436" y="761924"/>
                </a:lnTo>
                <a:lnTo>
                  <a:pt x="296942" y="762581"/>
                </a:lnTo>
                <a:lnTo>
                  <a:pt x="299104" y="763448"/>
                </a:lnTo>
                <a:lnTo>
                  <a:pt x="300571" y="765057"/>
                </a:lnTo>
                <a:lnTo>
                  <a:pt x="295265" y="763343"/>
                </a:lnTo>
                <a:lnTo>
                  <a:pt x="289027" y="763000"/>
                </a:lnTo>
                <a:lnTo>
                  <a:pt x="274111" y="767401"/>
                </a:lnTo>
                <a:lnTo>
                  <a:pt x="270186" y="770487"/>
                </a:lnTo>
                <a:lnTo>
                  <a:pt x="267995" y="773163"/>
                </a:lnTo>
                <a:lnTo>
                  <a:pt x="266490" y="779278"/>
                </a:lnTo>
                <a:lnTo>
                  <a:pt x="266233" y="783364"/>
                </a:lnTo>
                <a:lnTo>
                  <a:pt x="264462" y="786765"/>
                </a:lnTo>
                <a:lnTo>
                  <a:pt x="256717" y="791985"/>
                </a:lnTo>
                <a:lnTo>
                  <a:pt x="251822" y="793594"/>
                </a:lnTo>
                <a:lnTo>
                  <a:pt x="249964" y="794985"/>
                </a:lnTo>
                <a:lnTo>
                  <a:pt x="244192" y="793185"/>
                </a:lnTo>
                <a:lnTo>
                  <a:pt x="237897" y="788613"/>
                </a:lnTo>
                <a:lnTo>
                  <a:pt x="235248" y="786155"/>
                </a:lnTo>
                <a:lnTo>
                  <a:pt x="225904" y="774344"/>
                </a:lnTo>
                <a:lnTo>
                  <a:pt x="224199" y="772849"/>
                </a:lnTo>
                <a:lnTo>
                  <a:pt x="222313" y="767791"/>
                </a:lnTo>
                <a:lnTo>
                  <a:pt x="222018" y="765905"/>
                </a:lnTo>
                <a:lnTo>
                  <a:pt x="221494" y="765153"/>
                </a:lnTo>
                <a:lnTo>
                  <a:pt x="220609" y="764638"/>
                </a:lnTo>
                <a:lnTo>
                  <a:pt x="220180" y="763857"/>
                </a:lnTo>
                <a:lnTo>
                  <a:pt x="218074" y="758066"/>
                </a:lnTo>
                <a:lnTo>
                  <a:pt x="217218" y="752027"/>
                </a:lnTo>
                <a:lnTo>
                  <a:pt x="215875" y="745274"/>
                </a:lnTo>
                <a:lnTo>
                  <a:pt x="216998" y="745741"/>
                </a:lnTo>
                <a:lnTo>
                  <a:pt x="218561" y="747960"/>
                </a:lnTo>
                <a:lnTo>
                  <a:pt x="219342" y="751189"/>
                </a:lnTo>
                <a:lnTo>
                  <a:pt x="219437" y="755704"/>
                </a:lnTo>
                <a:lnTo>
                  <a:pt x="220609" y="756228"/>
                </a:lnTo>
                <a:lnTo>
                  <a:pt x="221656" y="755799"/>
                </a:lnTo>
                <a:lnTo>
                  <a:pt x="218656" y="745398"/>
                </a:lnTo>
                <a:lnTo>
                  <a:pt x="216046" y="742817"/>
                </a:lnTo>
                <a:lnTo>
                  <a:pt x="215360" y="742645"/>
                </a:lnTo>
                <a:lnTo>
                  <a:pt x="214626" y="740978"/>
                </a:lnTo>
                <a:lnTo>
                  <a:pt x="214550" y="738883"/>
                </a:lnTo>
                <a:lnTo>
                  <a:pt x="214779" y="737892"/>
                </a:lnTo>
                <a:lnTo>
                  <a:pt x="212693" y="734482"/>
                </a:lnTo>
                <a:lnTo>
                  <a:pt x="211960" y="732453"/>
                </a:lnTo>
                <a:lnTo>
                  <a:pt x="207330" y="722138"/>
                </a:lnTo>
                <a:lnTo>
                  <a:pt x="205244" y="714737"/>
                </a:lnTo>
                <a:lnTo>
                  <a:pt x="202016" y="706498"/>
                </a:lnTo>
                <a:lnTo>
                  <a:pt x="199930" y="703612"/>
                </a:lnTo>
                <a:lnTo>
                  <a:pt x="196682" y="697249"/>
                </a:lnTo>
                <a:lnTo>
                  <a:pt x="193957" y="694287"/>
                </a:lnTo>
                <a:lnTo>
                  <a:pt x="191071" y="690315"/>
                </a:lnTo>
                <a:lnTo>
                  <a:pt x="188804" y="688553"/>
                </a:lnTo>
                <a:lnTo>
                  <a:pt x="187919" y="687629"/>
                </a:lnTo>
                <a:lnTo>
                  <a:pt x="181203" y="673846"/>
                </a:lnTo>
                <a:lnTo>
                  <a:pt x="179137" y="666217"/>
                </a:lnTo>
                <a:lnTo>
                  <a:pt x="177384" y="662616"/>
                </a:lnTo>
                <a:lnTo>
                  <a:pt x="176517" y="659873"/>
                </a:lnTo>
                <a:lnTo>
                  <a:pt x="174164" y="648148"/>
                </a:lnTo>
                <a:lnTo>
                  <a:pt x="174145" y="646052"/>
                </a:lnTo>
                <a:lnTo>
                  <a:pt x="173860" y="643757"/>
                </a:lnTo>
                <a:lnTo>
                  <a:pt x="172183" y="638785"/>
                </a:lnTo>
                <a:lnTo>
                  <a:pt x="169240" y="633403"/>
                </a:lnTo>
                <a:lnTo>
                  <a:pt x="168393" y="630050"/>
                </a:lnTo>
                <a:lnTo>
                  <a:pt x="168402" y="628745"/>
                </a:lnTo>
                <a:lnTo>
                  <a:pt x="166535" y="623506"/>
                </a:lnTo>
                <a:lnTo>
                  <a:pt x="166135" y="621116"/>
                </a:lnTo>
                <a:lnTo>
                  <a:pt x="164878" y="618906"/>
                </a:lnTo>
                <a:lnTo>
                  <a:pt x="163411" y="616877"/>
                </a:lnTo>
                <a:lnTo>
                  <a:pt x="161887" y="615248"/>
                </a:lnTo>
                <a:lnTo>
                  <a:pt x="158296" y="609933"/>
                </a:lnTo>
                <a:lnTo>
                  <a:pt x="157010" y="608638"/>
                </a:lnTo>
                <a:lnTo>
                  <a:pt x="154562" y="605190"/>
                </a:lnTo>
                <a:lnTo>
                  <a:pt x="152819" y="598818"/>
                </a:lnTo>
                <a:lnTo>
                  <a:pt x="150590" y="596322"/>
                </a:lnTo>
                <a:lnTo>
                  <a:pt x="154095" y="596322"/>
                </a:lnTo>
                <a:lnTo>
                  <a:pt x="151952" y="593960"/>
                </a:lnTo>
                <a:lnTo>
                  <a:pt x="150943" y="592417"/>
                </a:lnTo>
                <a:lnTo>
                  <a:pt x="149819" y="591464"/>
                </a:lnTo>
                <a:lnTo>
                  <a:pt x="151447" y="589083"/>
                </a:lnTo>
                <a:lnTo>
                  <a:pt x="148780" y="589150"/>
                </a:lnTo>
                <a:lnTo>
                  <a:pt x="147371" y="587721"/>
                </a:lnTo>
                <a:lnTo>
                  <a:pt x="145437" y="583244"/>
                </a:lnTo>
                <a:lnTo>
                  <a:pt x="141922" y="578177"/>
                </a:lnTo>
                <a:lnTo>
                  <a:pt x="141322" y="575472"/>
                </a:lnTo>
                <a:lnTo>
                  <a:pt x="138217" y="566947"/>
                </a:lnTo>
                <a:lnTo>
                  <a:pt x="135588" y="546440"/>
                </a:lnTo>
                <a:lnTo>
                  <a:pt x="133179" y="537286"/>
                </a:lnTo>
                <a:lnTo>
                  <a:pt x="133369" y="534657"/>
                </a:lnTo>
                <a:lnTo>
                  <a:pt x="130454" y="526714"/>
                </a:lnTo>
                <a:lnTo>
                  <a:pt x="129035" y="521379"/>
                </a:lnTo>
                <a:lnTo>
                  <a:pt x="128454" y="516855"/>
                </a:lnTo>
                <a:lnTo>
                  <a:pt x="127682" y="513883"/>
                </a:lnTo>
                <a:lnTo>
                  <a:pt x="126987" y="507978"/>
                </a:lnTo>
                <a:lnTo>
                  <a:pt x="125873" y="506111"/>
                </a:lnTo>
                <a:lnTo>
                  <a:pt x="125749" y="504987"/>
                </a:lnTo>
                <a:lnTo>
                  <a:pt x="126492" y="502291"/>
                </a:lnTo>
                <a:lnTo>
                  <a:pt x="128578" y="498129"/>
                </a:lnTo>
                <a:lnTo>
                  <a:pt x="129349" y="495490"/>
                </a:lnTo>
                <a:lnTo>
                  <a:pt x="128444" y="491776"/>
                </a:lnTo>
                <a:lnTo>
                  <a:pt x="126549" y="495681"/>
                </a:lnTo>
                <a:lnTo>
                  <a:pt x="124777" y="496776"/>
                </a:lnTo>
                <a:lnTo>
                  <a:pt x="123930" y="493862"/>
                </a:lnTo>
                <a:lnTo>
                  <a:pt x="123920" y="489937"/>
                </a:lnTo>
                <a:lnTo>
                  <a:pt x="123701" y="488994"/>
                </a:lnTo>
                <a:lnTo>
                  <a:pt x="124168" y="487680"/>
                </a:lnTo>
                <a:lnTo>
                  <a:pt x="128854" y="488280"/>
                </a:lnTo>
                <a:lnTo>
                  <a:pt x="123520" y="485870"/>
                </a:lnTo>
                <a:lnTo>
                  <a:pt x="122891" y="484461"/>
                </a:lnTo>
                <a:lnTo>
                  <a:pt x="122691" y="483403"/>
                </a:lnTo>
                <a:lnTo>
                  <a:pt x="123834" y="481451"/>
                </a:lnTo>
                <a:lnTo>
                  <a:pt x="121891" y="479803"/>
                </a:lnTo>
                <a:lnTo>
                  <a:pt x="121110" y="474754"/>
                </a:lnTo>
                <a:lnTo>
                  <a:pt x="120539" y="473602"/>
                </a:lnTo>
                <a:lnTo>
                  <a:pt x="120319" y="472669"/>
                </a:lnTo>
                <a:lnTo>
                  <a:pt x="121425" y="465687"/>
                </a:lnTo>
                <a:lnTo>
                  <a:pt x="126016" y="451942"/>
                </a:lnTo>
                <a:lnTo>
                  <a:pt x="126359" y="448828"/>
                </a:lnTo>
                <a:lnTo>
                  <a:pt x="125959" y="444398"/>
                </a:lnTo>
                <a:lnTo>
                  <a:pt x="124939" y="440874"/>
                </a:lnTo>
                <a:lnTo>
                  <a:pt x="124501" y="437140"/>
                </a:lnTo>
                <a:lnTo>
                  <a:pt x="124225" y="436178"/>
                </a:lnTo>
                <a:lnTo>
                  <a:pt x="122558" y="435835"/>
                </a:lnTo>
                <a:lnTo>
                  <a:pt x="120977" y="434454"/>
                </a:lnTo>
                <a:lnTo>
                  <a:pt x="119148" y="428911"/>
                </a:lnTo>
                <a:lnTo>
                  <a:pt x="120825" y="427091"/>
                </a:lnTo>
                <a:lnTo>
                  <a:pt x="122120" y="426091"/>
                </a:lnTo>
                <a:lnTo>
                  <a:pt x="120339" y="426510"/>
                </a:lnTo>
                <a:lnTo>
                  <a:pt x="118872" y="426339"/>
                </a:lnTo>
                <a:lnTo>
                  <a:pt x="121653" y="423777"/>
                </a:lnTo>
                <a:lnTo>
                  <a:pt x="124139" y="421815"/>
                </a:lnTo>
                <a:lnTo>
                  <a:pt x="129807" y="419538"/>
                </a:lnTo>
                <a:lnTo>
                  <a:pt x="132216" y="418081"/>
                </a:lnTo>
                <a:lnTo>
                  <a:pt x="128654" y="419395"/>
                </a:lnTo>
                <a:lnTo>
                  <a:pt x="124920" y="419890"/>
                </a:lnTo>
                <a:lnTo>
                  <a:pt x="116995" y="419624"/>
                </a:lnTo>
                <a:lnTo>
                  <a:pt x="118320" y="414442"/>
                </a:lnTo>
                <a:lnTo>
                  <a:pt x="119701" y="412709"/>
                </a:lnTo>
                <a:lnTo>
                  <a:pt x="121196" y="411737"/>
                </a:lnTo>
                <a:lnTo>
                  <a:pt x="118996" y="412032"/>
                </a:lnTo>
                <a:lnTo>
                  <a:pt x="116443" y="411623"/>
                </a:lnTo>
                <a:lnTo>
                  <a:pt x="117262" y="406355"/>
                </a:lnTo>
                <a:lnTo>
                  <a:pt x="119272" y="405212"/>
                </a:lnTo>
                <a:lnTo>
                  <a:pt x="121434" y="404993"/>
                </a:lnTo>
                <a:lnTo>
                  <a:pt x="124120" y="404241"/>
                </a:lnTo>
                <a:lnTo>
                  <a:pt x="121244" y="403374"/>
                </a:lnTo>
                <a:lnTo>
                  <a:pt x="118263" y="402955"/>
                </a:lnTo>
                <a:lnTo>
                  <a:pt x="114671" y="403822"/>
                </a:lnTo>
                <a:lnTo>
                  <a:pt x="111376" y="403184"/>
                </a:lnTo>
                <a:lnTo>
                  <a:pt x="107366" y="403193"/>
                </a:lnTo>
                <a:lnTo>
                  <a:pt x="108966" y="403898"/>
                </a:lnTo>
                <a:lnTo>
                  <a:pt x="110680" y="405498"/>
                </a:lnTo>
                <a:lnTo>
                  <a:pt x="109823" y="408356"/>
                </a:lnTo>
                <a:lnTo>
                  <a:pt x="109014" y="410137"/>
                </a:lnTo>
                <a:lnTo>
                  <a:pt x="106813" y="411366"/>
                </a:lnTo>
                <a:lnTo>
                  <a:pt x="105013" y="413223"/>
                </a:lnTo>
                <a:lnTo>
                  <a:pt x="104508" y="414852"/>
                </a:lnTo>
                <a:lnTo>
                  <a:pt x="103489" y="415995"/>
                </a:lnTo>
                <a:lnTo>
                  <a:pt x="105251" y="416805"/>
                </a:lnTo>
                <a:lnTo>
                  <a:pt x="107061" y="417385"/>
                </a:lnTo>
                <a:lnTo>
                  <a:pt x="108109" y="418709"/>
                </a:lnTo>
                <a:lnTo>
                  <a:pt x="109347" y="420624"/>
                </a:lnTo>
                <a:lnTo>
                  <a:pt x="109280" y="424348"/>
                </a:lnTo>
                <a:lnTo>
                  <a:pt x="104537" y="433102"/>
                </a:lnTo>
                <a:lnTo>
                  <a:pt x="102898" y="435054"/>
                </a:lnTo>
                <a:lnTo>
                  <a:pt x="91021" y="440331"/>
                </a:lnTo>
                <a:lnTo>
                  <a:pt x="86363" y="443198"/>
                </a:lnTo>
                <a:lnTo>
                  <a:pt x="76419" y="446922"/>
                </a:lnTo>
                <a:lnTo>
                  <a:pt x="72552" y="447618"/>
                </a:lnTo>
                <a:lnTo>
                  <a:pt x="68266" y="446875"/>
                </a:lnTo>
                <a:lnTo>
                  <a:pt x="61998" y="444046"/>
                </a:lnTo>
                <a:lnTo>
                  <a:pt x="52435" y="436797"/>
                </a:lnTo>
                <a:lnTo>
                  <a:pt x="49949" y="434407"/>
                </a:lnTo>
                <a:lnTo>
                  <a:pt x="42300" y="425082"/>
                </a:lnTo>
                <a:lnTo>
                  <a:pt x="36786" y="420138"/>
                </a:lnTo>
                <a:lnTo>
                  <a:pt x="32604" y="415537"/>
                </a:lnTo>
                <a:lnTo>
                  <a:pt x="27422" y="411175"/>
                </a:lnTo>
                <a:lnTo>
                  <a:pt x="22536" y="405289"/>
                </a:lnTo>
                <a:lnTo>
                  <a:pt x="21498" y="402602"/>
                </a:lnTo>
                <a:lnTo>
                  <a:pt x="21860" y="399869"/>
                </a:lnTo>
                <a:lnTo>
                  <a:pt x="23679" y="398383"/>
                </a:lnTo>
                <a:lnTo>
                  <a:pt x="25812" y="398983"/>
                </a:lnTo>
                <a:lnTo>
                  <a:pt x="27498" y="401288"/>
                </a:lnTo>
                <a:lnTo>
                  <a:pt x="28689" y="402317"/>
                </a:lnTo>
                <a:lnTo>
                  <a:pt x="29689" y="402736"/>
                </a:lnTo>
                <a:lnTo>
                  <a:pt x="36986" y="399202"/>
                </a:lnTo>
                <a:lnTo>
                  <a:pt x="39814" y="399345"/>
                </a:lnTo>
                <a:lnTo>
                  <a:pt x="41748" y="397573"/>
                </a:lnTo>
                <a:lnTo>
                  <a:pt x="44196" y="397964"/>
                </a:lnTo>
                <a:lnTo>
                  <a:pt x="49187" y="395202"/>
                </a:lnTo>
                <a:lnTo>
                  <a:pt x="51282" y="395030"/>
                </a:lnTo>
                <a:lnTo>
                  <a:pt x="53778" y="394478"/>
                </a:lnTo>
                <a:lnTo>
                  <a:pt x="57798" y="387477"/>
                </a:lnTo>
                <a:lnTo>
                  <a:pt x="60807" y="383019"/>
                </a:lnTo>
                <a:lnTo>
                  <a:pt x="62760" y="382086"/>
                </a:lnTo>
                <a:lnTo>
                  <a:pt x="62646" y="381000"/>
                </a:lnTo>
                <a:lnTo>
                  <a:pt x="62103" y="379581"/>
                </a:lnTo>
                <a:lnTo>
                  <a:pt x="60646" y="379943"/>
                </a:lnTo>
                <a:lnTo>
                  <a:pt x="59627" y="381295"/>
                </a:lnTo>
                <a:lnTo>
                  <a:pt x="58874" y="382934"/>
                </a:lnTo>
                <a:lnTo>
                  <a:pt x="58112" y="383915"/>
                </a:lnTo>
                <a:lnTo>
                  <a:pt x="55750" y="383010"/>
                </a:lnTo>
                <a:lnTo>
                  <a:pt x="54159" y="383162"/>
                </a:lnTo>
                <a:lnTo>
                  <a:pt x="52197" y="383695"/>
                </a:lnTo>
                <a:lnTo>
                  <a:pt x="45025" y="386305"/>
                </a:lnTo>
                <a:lnTo>
                  <a:pt x="42072" y="388648"/>
                </a:lnTo>
                <a:lnTo>
                  <a:pt x="40071" y="389115"/>
                </a:lnTo>
                <a:lnTo>
                  <a:pt x="28613" y="386534"/>
                </a:lnTo>
                <a:lnTo>
                  <a:pt x="17412" y="380609"/>
                </a:lnTo>
                <a:lnTo>
                  <a:pt x="12697" y="376666"/>
                </a:lnTo>
                <a:lnTo>
                  <a:pt x="9715" y="371627"/>
                </a:lnTo>
                <a:lnTo>
                  <a:pt x="6734" y="365617"/>
                </a:lnTo>
                <a:lnTo>
                  <a:pt x="7715" y="363931"/>
                </a:lnTo>
                <a:lnTo>
                  <a:pt x="12344" y="360312"/>
                </a:lnTo>
                <a:lnTo>
                  <a:pt x="16345" y="357464"/>
                </a:lnTo>
                <a:lnTo>
                  <a:pt x="12754" y="358730"/>
                </a:lnTo>
                <a:lnTo>
                  <a:pt x="8867" y="360493"/>
                </a:lnTo>
                <a:lnTo>
                  <a:pt x="6944" y="361721"/>
                </a:lnTo>
                <a:lnTo>
                  <a:pt x="4763" y="364302"/>
                </a:lnTo>
                <a:lnTo>
                  <a:pt x="1867" y="364884"/>
                </a:lnTo>
                <a:lnTo>
                  <a:pt x="724" y="361054"/>
                </a:lnTo>
                <a:lnTo>
                  <a:pt x="0" y="357321"/>
                </a:lnTo>
                <a:lnTo>
                  <a:pt x="1848" y="356063"/>
                </a:lnTo>
                <a:lnTo>
                  <a:pt x="3143" y="355273"/>
                </a:lnTo>
                <a:lnTo>
                  <a:pt x="5772" y="354606"/>
                </a:lnTo>
                <a:lnTo>
                  <a:pt x="8648" y="354130"/>
                </a:lnTo>
                <a:lnTo>
                  <a:pt x="11259" y="354149"/>
                </a:lnTo>
                <a:lnTo>
                  <a:pt x="14944" y="354206"/>
                </a:lnTo>
                <a:lnTo>
                  <a:pt x="15049" y="345443"/>
                </a:lnTo>
                <a:lnTo>
                  <a:pt x="15354" y="344672"/>
                </a:lnTo>
                <a:lnTo>
                  <a:pt x="15878" y="344224"/>
                </a:lnTo>
                <a:lnTo>
                  <a:pt x="16478" y="344033"/>
                </a:lnTo>
                <a:lnTo>
                  <a:pt x="16983" y="344167"/>
                </a:lnTo>
                <a:lnTo>
                  <a:pt x="17736" y="345481"/>
                </a:lnTo>
                <a:lnTo>
                  <a:pt x="18679" y="345405"/>
                </a:lnTo>
                <a:lnTo>
                  <a:pt x="19678" y="344643"/>
                </a:lnTo>
                <a:lnTo>
                  <a:pt x="21907" y="345214"/>
                </a:lnTo>
                <a:lnTo>
                  <a:pt x="23698" y="344824"/>
                </a:lnTo>
                <a:lnTo>
                  <a:pt x="25508" y="345338"/>
                </a:lnTo>
                <a:lnTo>
                  <a:pt x="28594" y="345348"/>
                </a:lnTo>
                <a:lnTo>
                  <a:pt x="34166" y="345138"/>
                </a:lnTo>
                <a:lnTo>
                  <a:pt x="37262" y="345205"/>
                </a:lnTo>
                <a:lnTo>
                  <a:pt x="39262" y="346596"/>
                </a:lnTo>
                <a:lnTo>
                  <a:pt x="41453" y="348129"/>
                </a:lnTo>
                <a:lnTo>
                  <a:pt x="43825" y="348348"/>
                </a:lnTo>
                <a:lnTo>
                  <a:pt x="47263" y="348167"/>
                </a:lnTo>
                <a:lnTo>
                  <a:pt x="49596" y="347577"/>
                </a:lnTo>
                <a:lnTo>
                  <a:pt x="50778" y="346148"/>
                </a:lnTo>
                <a:lnTo>
                  <a:pt x="51664" y="344776"/>
                </a:lnTo>
                <a:lnTo>
                  <a:pt x="56759" y="342776"/>
                </a:lnTo>
                <a:lnTo>
                  <a:pt x="62112" y="341147"/>
                </a:lnTo>
                <a:lnTo>
                  <a:pt x="63655" y="340966"/>
                </a:lnTo>
                <a:lnTo>
                  <a:pt x="64141" y="341919"/>
                </a:lnTo>
                <a:lnTo>
                  <a:pt x="63903" y="343510"/>
                </a:lnTo>
                <a:lnTo>
                  <a:pt x="64522" y="345024"/>
                </a:lnTo>
                <a:lnTo>
                  <a:pt x="66675" y="345986"/>
                </a:lnTo>
                <a:lnTo>
                  <a:pt x="68189" y="346224"/>
                </a:lnTo>
                <a:lnTo>
                  <a:pt x="69552" y="346005"/>
                </a:lnTo>
                <a:lnTo>
                  <a:pt x="70561" y="345519"/>
                </a:lnTo>
                <a:lnTo>
                  <a:pt x="72733" y="343138"/>
                </a:lnTo>
                <a:lnTo>
                  <a:pt x="73857" y="342595"/>
                </a:lnTo>
                <a:lnTo>
                  <a:pt x="75314" y="342633"/>
                </a:lnTo>
                <a:lnTo>
                  <a:pt x="76952" y="341490"/>
                </a:lnTo>
                <a:lnTo>
                  <a:pt x="76981" y="340614"/>
                </a:lnTo>
                <a:lnTo>
                  <a:pt x="75942" y="340195"/>
                </a:lnTo>
                <a:lnTo>
                  <a:pt x="75057" y="338937"/>
                </a:lnTo>
                <a:lnTo>
                  <a:pt x="75229" y="337918"/>
                </a:lnTo>
                <a:lnTo>
                  <a:pt x="74971" y="336470"/>
                </a:lnTo>
                <a:lnTo>
                  <a:pt x="75152" y="335099"/>
                </a:lnTo>
                <a:lnTo>
                  <a:pt x="75848" y="334070"/>
                </a:lnTo>
                <a:lnTo>
                  <a:pt x="77067" y="333080"/>
                </a:lnTo>
                <a:lnTo>
                  <a:pt x="76343" y="331032"/>
                </a:lnTo>
                <a:lnTo>
                  <a:pt x="74476" y="327107"/>
                </a:lnTo>
                <a:lnTo>
                  <a:pt x="72523" y="322078"/>
                </a:lnTo>
                <a:lnTo>
                  <a:pt x="70456" y="317887"/>
                </a:lnTo>
                <a:lnTo>
                  <a:pt x="67837" y="314210"/>
                </a:lnTo>
                <a:lnTo>
                  <a:pt x="66484" y="311505"/>
                </a:lnTo>
                <a:lnTo>
                  <a:pt x="66627" y="305533"/>
                </a:lnTo>
                <a:lnTo>
                  <a:pt x="66399" y="304324"/>
                </a:lnTo>
                <a:lnTo>
                  <a:pt x="65494" y="303581"/>
                </a:lnTo>
                <a:lnTo>
                  <a:pt x="64284" y="303171"/>
                </a:lnTo>
                <a:lnTo>
                  <a:pt x="62579" y="303781"/>
                </a:lnTo>
                <a:lnTo>
                  <a:pt x="61046" y="303895"/>
                </a:lnTo>
                <a:lnTo>
                  <a:pt x="57750" y="303762"/>
                </a:lnTo>
                <a:lnTo>
                  <a:pt x="56131" y="303152"/>
                </a:lnTo>
                <a:lnTo>
                  <a:pt x="51730" y="297142"/>
                </a:lnTo>
                <a:lnTo>
                  <a:pt x="51149" y="294780"/>
                </a:lnTo>
                <a:lnTo>
                  <a:pt x="51130" y="292351"/>
                </a:lnTo>
                <a:lnTo>
                  <a:pt x="52587" y="288122"/>
                </a:lnTo>
                <a:lnTo>
                  <a:pt x="53035" y="284178"/>
                </a:lnTo>
                <a:lnTo>
                  <a:pt x="53235" y="280501"/>
                </a:lnTo>
                <a:lnTo>
                  <a:pt x="52997" y="279463"/>
                </a:lnTo>
                <a:lnTo>
                  <a:pt x="52111" y="278225"/>
                </a:lnTo>
                <a:lnTo>
                  <a:pt x="50635" y="277311"/>
                </a:lnTo>
                <a:lnTo>
                  <a:pt x="46682" y="277092"/>
                </a:lnTo>
                <a:lnTo>
                  <a:pt x="41986" y="275872"/>
                </a:lnTo>
                <a:lnTo>
                  <a:pt x="38376" y="273729"/>
                </a:lnTo>
                <a:lnTo>
                  <a:pt x="35862" y="272434"/>
                </a:lnTo>
                <a:lnTo>
                  <a:pt x="35185" y="271586"/>
                </a:lnTo>
                <a:lnTo>
                  <a:pt x="34880" y="270596"/>
                </a:lnTo>
                <a:lnTo>
                  <a:pt x="35537" y="266129"/>
                </a:lnTo>
                <a:lnTo>
                  <a:pt x="36671" y="261090"/>
                </a:lnTo>
                <a:lnTo>
                  <a:pt x="37500" y="259547"/>
                </a:lnTo>
                <a:lnTo>
                  <a:pt x="38928" y="257946"/>
                </a:lnTo>
                <a:lnTo>
                  <a:pt x="39986" y="256860"/>
                </a:lnTo>
                <a:lnTo>
                  <a:pt x="41681" y="255422"/>
                </a:lnTo>
                <a:lnTo>
                  <a:pt x="46263" y="250603"/>
                </a:lnTo>
                <a:lnTo>
                  <a:pt x="50368" y="243964"/>
                </a:lnTo>
                <a:lnTo>
                  <a:pt x="52911" y="239325"/>
                </a:lnTo>
                <a:lnTo>
                  <a:pt x="54235" y="237944"/>
                </a:lnTo>
                <a:lnTo>
                  <a:pt x="55588" y="236763"/>
                </a:lnTo>
                <a:lnTo>
                  <a:pt x="57559" y="235334"/>
                </a:lnTo>
                <a:lnTo>
                  <a:pt x="59845" y="234029"/>
                </a:lnTo>
                <a:lnTo>
                  <a:pt x="62112" y="234086"/>
                </a:lnTo>
                <a:lnTo>
                  <a:pt x="64265" y="235277"/>
                </a:lnTo>
                <a:lnTo>
                  <a:pt x="65865" y="236668"/>
                </a:lnTo>
                <a:lnTo>
                  <a:pt x="66408" y="239744"/>
                </a:lnTo>
                <a:lnTo>
                  <a:pt x="67542" y="241735"/>
                </a:lnTo>
                <a:lnTo>
                  <a:pt x="68761" y="242935"/>
                </a:lnTo>
                <a:lnTo>
                  <a:pt x="70380" y="243516"/>
                </a:lnTo>
                <a:lnTo>
                  <a:pt x="72447" y="243373"/>
                </a:lnTo>
                <a:lnTo>
                  <a:pt x="80724" y="239849"/>
                </a:lnTo>
                <a:lnTo>
                  <a:pt x="83544" y="239135"/>
                </a:lnTo>
                <a:lnTo>
                  <a:pt x="90306" y="238696"/>
                </a:lnTo>
                <a:lnTo>
                  <a:pt x="94945" y="237334"/>
                </a:lnTo>
                <a:lnTo>
                  <a:pt x="99050" y="235906"/>
                </a:lnTo>
                <a:lnTo>
                  <a:pt x="99555" y="233343"/>
                </a:lnTo>
                <a:lnTo>
                  <a:pt x="101136" y="229428"/>
                </a:lnTo>
                <a:lnTo>
                  <a:pt x="105956" y="224323"/>
                </a:lnTo>
                <a:lnTo>
                  <a:pt x="107318" y="222047"/>
                </a:lnTo>
                <a:lnTo>
                  <a:pt x="108775" y="217684"/>
                </a:lnTo>
                <a:lnTo>
                  <a:pt x="110328" y="213703"/>
                </a:lnTo>
                <a:lnTo>
                  <a:pt x="111671" y="212045"/>
                </a:lnTo>
                <a:lnTo>
                  <a:pt x="119253" y="207664"/>
                </a:lnTo>
                <a:lnTo>
                  <a:pt x="126673" y="203635"/>
                </a:lnTo>
                <a:lnTo>
                  <a:pt x="127892" y="201806"/>
                </a:lnTo>
                <a:lnTo>
                  <a:pt x="132692" y="193424"/>
                </a:lnTo>
                <a:lnTo>
                  <a:pt x="135436" y="187718"/>
                </a:lnTo>
                <a:lnTo>
                  <a:pt x="136150" y="185880"/>
                </a:lnTo>
                <a:lnTo>
                  <a:pt x="137741" y="180918"/>
                </a:lnTo>
                <a:lnTo>
                  <a:pt x="139465" y="175965"/>
                </a:lnTo>
                <a:lnTo>
                  <a:pt x="141751" y="174812"/>
                </a:lnTo>
                <a:lnTo>
                  <a:pt x="146847" y="172926"/>
                </a:lnTo>
                <a:lnTo>
                  <a:pt x="150886" y="171079"/>
                </a:lnTo>
                <a:lnTo>
                  <a:pt x="152962" y="168964"/>
                </a:lnTo>
                <a:lnTo>
                  <a:pt x="154210" y="167116"/>
                </a:lnTo>
                <a:lnTo>
                  <a:pt x="153981" y="165287"/>
                </a:lnTo>
                <a:lnTo>
                  <a:pt x="152867" y="163116"/>
                </a:lnTo>
                <a:lnTo>
                  <a:pt x="153095" y="161820"/>
                </a:lnTo>
                <a:lnTo>
                  <a:pt x="153295" y="160544"/>
                </a:lnTo>
                <a:lnTo>
                  <a:pt x="156239" y="157944"/>
                </a:lnTo>
                <a:lnTo>
                  <a:pt x="161754" y="150238"/>
                </a:lnTo>
                <a:lnTo>
                  <a:pt x="165068" y="146380"/>
                </a:lnTo>
                <a:lnTo>
                  <a:pt x="166164" y="146380"/>
                </a:lnTo>
                <a:lnTo>
                  <a:pt x="169621" y="144323"/>
                </a:lnTo>
                <a:lnTo>
                  <a:pt x="172907" y="141999"/>
                </a:lnTo>
                <a:lnTo>
                  <a:pt x="172717" y="140941"/>
                </a:lnTo>
                <a:lnTo>
                  <a:pt x="172307" y="139570"/>
                </a:lnTo>
                <a:lnTo>
                  <a:pt x="170421" y="138960"/>
                </a:lnTo>
                <a:lnTo>
                  <a:pt x="169821" y="137312"/>
                </a:lnTo>
                <a:lnTo>
                  <a:pt x="170288" y="134950"/>
                </a:lnTo>
                <a:lnTo>
                  <a:pt x="171869" y="128597"/>
                </a:lnTo>
                <a:lnTo>
                  <a:pt x="171545" y="126768"/>
                </a:lnTo>
                <a:lnTo>
                  <a:pt x="169621" y="120863"/>
                </a:lnTo>
                <a:lnTo>
                  <a:pt x="170050" y="119234"/>
                </a:lnTo>
                <a:lnTo>
                  <a:pt x="170840" y="117557"/>
                </a:lnTo>
                <a:lnTo>
                  <a:pt x="172993" y="115329"/>
                </a:lnTo>
                <a:lnTo>
                  <a:pt x="175765" y="113471"/>
                </a:lnTo>
                <a:lnTo>
                  <a:pt x="184642" y="109071"/>
                </a:lnTo>
                <a:lnTo>
                  <a:pt x="186442" y="108585"/>
                </a:lnTo>
                <a:lnTo>
                  <a:pt x="189519" y="107470"/>
                </a:lnTo>
                <a:lnTo>
                  <a:pt x="191405" y="105118"/>
                </a:lnTo>
                <a:lnTo>
                  <a:pt x="191633" y="103108"/>
                </a:lnTo>
                <a:lnTo>
                  <a:pt x="190805" y="101860"/>
                </a:lnTo>
                <a:lnTo>
                  <a:pt x="188966" y="100184"/>
                </a:lnTo>
                <a:lnTo>
                  <a:pt x="185509" y="98669"/>
                </a:lnTo>
                <a:lnTo>
                  <a:pt x="182385" y="97346"/>
                </a:lnTo>
                <a:lnTo>
                  <a:pt x="177079" y="97488"/>
                </a:lnTo>
                <a:lnTo>
                  <a:pt x="174327" y="96355"/>
                </a:lnTo>
                <a:lnTo>
                  <a:pt x="173574" y="95564"/>
                </a:lnTo>
                <a:lnTo>
                  <a:pt x="173193" y="92764"/>
                </a:lnTo>
                <a:lnTo>
                  <a:pt x="173727" y="88021"/>
                </a:lnTo>
                <a:lnTo>
                  <a:pt x="172898" y="87601"/>
                </a:lnTo>
                <a:lnTo>
                  <a:pt x="171717" y="88163"/>
                </a:lnTo>
                <a:lnTo>
                  <a:pt x="168916" y="87601"/>
                </a:lnTo>
                <a:lnTo>
                  <a:pt x="165478" y="87668"/>
                </a:lnTo>
                <a:lnTo>
                  <a:pt x="164163" y="86344"/>
                </a:lnTo>
                <a:lnTo>
                  <a:pt x="164811" y="84753"/>
                </a:lnTo>
                <a:lnTo>
                  <a:pt x="164611" y="82629"/>
                </a:lnTo>
                <a:lnTo>
                  <a:pt x="164096" y="80610"/>
                </a:lnTo>
                <a:lnTo>
                  <a:pt x="163563" y="80191"/>
                </a:lnTo>
                <a:lnTo>
                  <a:pt x="161915" y="79705"/>
                </a:lnTo>
                <a:lnTo>
                  <a:pt x="159353" y="77953"/>
                </a:lnTo>
                <a:lnTo>
                  <a:pt x="157286" y="75790"/>
                </a:lnTo>
                <a:lnTo>
                  <a:pt x="156077" y="74323"/>
                </a:lnTo>
                <a:lnTo>
                  <a:pt x="155705" y="73314"/>
                </a:lnTo>
                <a:lnTo>
                  <a:pt x="155820" y="72647"/>
                </a:lnTo>
                <a:lnTo>
                  <a:pt x="157324" y="70771"/>
                </a:lnTo>
                <a:lnTo>
                  <a:pt x="159115" y="68132"/>
                </a:lnTo>
                <a:lnTo>
                  <a:pt x="159772" y="65865"/>
                </a:lnTo>
                <a:lnTo>
                  <a:pt x="159972" y="64218"/>
                </a:lnTo>
                <a:lnTo>
                  <a:pt x="159468" y="63008"/>
                </a:lnTo>
                <a:lnTo>
                  <a:pt x="157819" y="61522"/>
                </a:lnTo>
                <a:lnTo>
                  <a:pt x="156057" y="60217"/>
                </a:lnTo>
                <a:lnTo>
                  <a:pt x="155353" y="59084"/>
                </a:lnTo>
                <a:lnTo>
                  <a:pt x="155324" y="57369"/>
                </a:lnTo>
                <a:lnTo>
                  <a:pt x="155981" y="55226"/>
                </a:lnTo>
                <a:lnTo>
                  <a:pt x="158048" y="53607"/>
                </a:lnTo>
                <a:lnTo>
                  <a:pt x="161715" y="52073"/>
                </a:lnTo>
                <a:lnTo>
                  <a:pt x="162668" y="50168"/>
                </a:lnTo>
                <a:lnTo>
                  <a:pt x="162544" y="48758"/>
                </a:lnTo>
                <a:lnTo>
                  <a:pt x="161544" y="48339"/>
                </a:lnTo>
                <a:lnTo>
                  <a:pt x="158962" y="48330"/>
                </a:lnTo>
                <a:lnTo>
                  <a:pt x="154619" y="47844"/>
                </a:lnTo>
                <a:lnTo>
                  <a:pt x="153886" y="47063"/>
                </a:lnTo>
                <a:lnTo>
                  <a:pt x="153391" y="46015"/>
                </a:lnTo>
                <a:lnTo>
                  <a:pt x="153381" y="44977"/>
                </a:lnTo>
                <a:lnTo>
                  <a:pt x="154305" y="43796"/>
                </a:lnTo>
                <a:lnTo>
                  <a:pt x="155410" y="42300"/>
                </a:lnTo>
                <a:lnTo>
                  <a:pt x="155210" y="40843"/>
                </a:lnTo>
                <a:lnTo>
                  <a:pt x="153934" y="39195"/>
                </a:lnTo>
                <a:lnTo>
                  <a:pt x="150876" y="37995"/>
                </a:lnTo>
                <a:lnTo>
                  <a:pt x="150457" y="36290"/>
                </a:lnTo>
                <a:lnTo>
                  <a:pt x="150933" y="34871"/>
                </a:lnTo>
                <a:lnTo>
                  <a:pt x="151942" y="32842"/>
                </a:lnTo>
                <a:lnTo>
                  <a:pt x="152828" y="31432"/>
                </a:lnTo>
                <a:lnTo>
                  <a:pt x="154914" y="27413"/>
                </a:lnTo>
                <a:lnTo>
                  <a:pt x="157448" y="26536"/>
                </a:lnTo>
                <a:lnTo>
                  <a:pt x="160553" y="25232"/>
                </a:lnTo>
                <a:lnTo>
                  <a:pt x="163982" y="23793"/>
                </a:lnTo>
                <a:lnTo>
                  <a:pt x="169269" y="24870"/>
                </a:lnTo>
                <a:lnTo>
                  <a:pt x="171841" y="25403"/>
                </a:lnTo>
                <a:lnTo>
                  <a:pt x="177041" y="26632"/>
                </a:lnTo>
                <a:lnTo>
                  <a:pt x="181403" y="27661"/>
                </a:lnTo>
                <a:lnTo>
                  <a:pt x="185861" y="27956"/>
                </a:lnTo>
                <a:lnTo>
                  <a:pt x="187709" y="27880"/>
                </a:lnTo>
                <a:lnTo>
                  <a:pt x="189747" y="29099"/>
                </a:lnTo>
                <a:lnTo>
                  <a:pt x="194786" y="31185"/>
                </a:lnTo>
                <a:lnTo>
                  <a:pt x="198882" y="32280"/>
                </a:lnTo>
                <a:lnTo>
                  <a:pt x="201653" y="32271"/>
                </a:lnTo>
                <a:lnTo>
                  <a:pt x="205740" y="30423"/>
                </a:lnTo>
                <a:lnTo>
                  <a:pt x="207778" y="28727"/>
                </a:lnTo>
                <a:lnTo>
                  <a:pt x="210521" y="26870"/>
                </a:lnTo>
                <a:lnTo>
                  <a:pt x="214036" y="26946"/>
                </a:lnTo>
                <a:lnTo>
                  <a:pt x="221637" y="24079"/>
                </a:lnTo>
                <a:lnTo>
                  <a:pt x="223056" y="24574"/>
                </a:lnTo>
                <a:lnTo>
                  <a:pt x="225314" y="24736"/>
                </a:lnTo>
                <a:lnTo>
                  <a:pt x="228038" y="23079"/>
                </a:lnTo>
                <a:lnTo>
                  <a:pt x="229438" y="21117"/>
                </a:lnTo>
                <a:lnTo>
                  <a:pt x="229657" y="20126"/>
                </a:lnTo>
                <a:lnTo>
                  <a:pt x="230334" y="19402"/>
                </a:lnTo>
                <a:lnTo>
                  <a:pt x="233248" y="18154"/>
                </a:lnTo>
                <a:lnTo>
                  <a:pt x="236172" y="16421"/>
                </a:lnTo>
                <a:lnTo>
                  <a:pt x="236963" y="14135"/>
                </a:lnTo>
                <a:lnTo>
                  <a:pt x="237449" y="12582"/>
                </a:lnTo>
                <a:lnTo>
                  <a:pt x="240649" y="10582"/>
                </a:lnTo>
                <a:lnTo>
                  <a:pt x="243983" y="8496"/>
                </a:lnTo>
                <a:lnTo>
                  <a:pt x="247469" y="6315"/>
                </a:lnTo>
                <a:lnTo>
                  <a:pt x="251431" y="3829"/>
                </a:lnTo>
                <a:lnTo>
                  <a:pt x="254784" y="1724"/>
                </a:lnTo>
                <a:lnTo>
                  <a:pt x="257527" y="0"/>
                </a:lnTo>
                <a:lnTo>
                  <a:pt x="257832" y="371"/>
                </a:lnTo>
                <a:lnTo>
                  <a:pt x="258909" y="1153"/>
                </a:lnTo>
                <a:lnTo>
                  <a:pt x="260071" y="1533"/>
                </a:lnTo>
                <a:lnTo>
                  <a:pt x="261432" y="800"/>
                </a:lnTo>
                <a:lnTo>
                  <a:pt x="263137" y="190"/>
                </a:lnTo>
                <a:lnTo>
                  <a:pt x="264033" y="533"/>
                </a:lnTo>
                <a:lnTo>
                  <a:pt x="264157" y="1524"/>
                </a:lnTo>
                <a:lnTo>
                  <a:pt x="263137" y="6172"/>
                </a:lnTo>
                <a:lnTo>
                  <a:pt x="263223" y="7991"/>
                </a:lnTo>
                <a:lnTo>
                  <a:pt x="264928" y="11773"/>
                </a:lnTo>
                <a:lnTo>
                  <a:pt x="267138" y="17897"/>
                </a:lnTo>
                <a:lnTo>
                  <a:pt x="269214" y="23631"/>
                </a:lnTo>
                <a:lnTo>
                  <a:pt x="270434" y="27384"/>
                </a:lnTo>
                <a:lnTo>
                  <a:pt x="271643" y="28918"/>
                </a:lnTo>
                <a:lnTo>
                  <a:pt x="276682" y="30489"/>
                </a:lnTo>
                <a:lnTo>
                  <a:pt x="280835" y="31775"/>
                </a:lnTo>
                <a:lnTo>
                  <a:pt x="283302" y="33880"/>
                </a:lnTo>
                <a:lnTo>
                  <a:pt x="286026" y="35900"/>
                </a:lnTo>
                <a:lnTo>
                  <a:pt x="287931" y="37138"/>
                </a:lnTo>
                <a:lnTo>
                  <a:pt x="288836" y="38728"/>
                </a:lnTo>
                <a:lnTo>
                  <a:pt x="289027" y="40157"/>
                </a:lnTo>
                <a:lnTo>
                  <a:pt x="288855" y="41119"/>
                </a:lnTo>
                <a:lnTo>
                  <a:pt x="287817" y="42386"/>
                </a:lnTo>
                <a:lnTo>
                  <a:pt x="283035" y="45644"/>
                </a:lnTo>
                <a:lnTo>
                  <a:pt x="282464" y="46672"/>
                </a:lnTo>
                <a:lnTo>
                  <a:pt x="282321" y="48025"/>
                </a:lnTo>
                <a:lnTo>
                  <a:pt x="283264" y="52054"/>
                </a:lnTo>
                <a:lnTo>
                  <a:pt x="283854" y="54578"/>
                </a:lnTo>
                <a:lnTo>
                  <a:pt x="284026" y="59645"/>
                </a:lnTo>
                <a:lnTo>
                  <a:pt x="284340" y="64456"/>
                </a:lnTo>
                <a:lnTo>
                  <a:pt x="286035" y="66646"/>
                </a:lnTo>
                <a:lnTo>
                  <a:pt x="287426" y="68056"/>
                </a:lnTo>
                <a:lnTo>
                  <a:pt x="288274" y="69332"/>
                </a:lnTo>
                <a:lnTo>
                  <a:pt x="289989" y="71095"/>
                </a:lnTo>
                <a:lnTo>
                  <a:pt x="291427" y="72399"/>
                </a:lnTo>
                <a:lnTo>
                  <a:pt x="292655" y="73171"/>
                </a:lnTo>
                <a:lnTo>
                  <a:pt x="293255" y="74895"/>
                </a:lnTo>
                <a:lnTo>
                  <a:pt x="292903" y="76924"/>
                </a:lnTo>
                <a:lnTo>
                  <a:pt x="292389" y="78686"/>
                </a:lnTo>
                <a:lnTo>
                  <a:pt x="292551" y="79638"/>
                </a:lnTo>
                <a:lnTo>
                  <a:pt x="293541" y="80315"/>
                </a:lnTo>
                <a:lnTo>
                  <a:pt x="295056" y="82077"/>
                </a:lnTo>
                <a:lnTo>
                  <a:pt x="295256" y="84649"/>
                </a:lnTo>
                <a:lnTo>
                  <a:pt x="295151" y="86420"/>
                </a:lnTo>
                <a:lnTo>
                  <a:pt x="295751" y="88011"/>
                </a:lnTo>
                <a:lnTo>
                  <a:pt x="295913" y="89773"/>
                </a:lnTo>
                <a:lnTo>
                  <a:pt x="295447" y="94164"/>
                </a:lnTo>
                <a:lnTo>
                  <a:pt x="295523" y="96145"/>
                </a:lnTo>
                <a:lnTo>
                  <a:pt x="294198" y="96269"/>
                </a:lnTo>
                <a:lnTo>
                  <a:pt x="293065" y="96945"/>
                </a:lnTo>
                <a:lnTo>
                  <a:pt x="291455" y="99708"/>
                </a:lnTo>
                <a:lnTo>
                  <a:pt x="289598" y="100431"/>
                </a:lnTo>
                <a:lnTo>
                  <a:pt x="287493" y="100651"/>
                </a:lnTo>
                <a:lnTo>
                  <a:pt x="285321" y="98955"/>
                </a:lnTo>
                <a:lnTo>
                  <a:pt x="283540" y="97184"/>
                </a:lnTo>
                <a:lnTo>
                  <a:pt x="283054" y="96202"/>
                </a:lnTo>
                <a:lnTo>
                  <a:pt x="282607" y="94336"/>
                </a:lnTo>
                <a:lnTo>
                  <a:pt x="281644" y="93116"/>
                </a:lnTo>
                <a:lnTo>
                  <a:pt x="279797" y="93688"/>
                </a:lnTo>
                <a:lnTo>
                  <a:pt x="276987" y="93945"/>
                </a:lnTo>
                <a:lnTo>
                  <a:pt x="273948" y="94354"/>
                </a:lnTo>
                <a:lnTo>
                  <a:pt x="273386" y="94764"/>
                </a:lnTo>
                <a:lnTo>
                  <a:pt x="273329" y="95555"/>
                </a:lnTo>
                <a:lnTo>
                  <a:pt x="274072" y="97231"/>
                </a:lnTo>
                <a:lnTo>
                  <a:pt x="274701" y="99412"/>
                </a:lnTo>
                <a:lnTo>
                  <a:pt x="275082" y="102460"/>
                </a:lnTo>
                <a:lnTo>
                  <a:pt x="275901" y="104480"/>
                </a:lnTo>
                <a:lnTo>
                  <a:pt x="276158" y="105118"/>
                </a:lnTo>
                <a:lnTo>
                  <a:pt x="281025" y="111176"/>
                </a:lnTo>
                <a:lnTo>
                  <a:pt x="282302" y="112404"/>
                </a:lnTo>
                <a:lnTo>
                  <a:pt x="282569" y="113214"/>
                </a:lnTo>
                <a:lnTo>
                  <a:pt x="282064" y="1154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AE757FE1-B26B-F56E-DAB1-3B5847A4AAFB}"/>
              </a:ext>
            </a:extLst>
          </p:cNvPr>
          <p:cNvSpPr/>
          <p:nvPr/>
        </p:nvSpPr>
        <p:spPr>
          <a:xfrm>
            <a:off x="7743288" y="4858744"/>
            <a:ext cx="3981" cy="5753"/>
          </a:xfrm>
          <a:custGeom>
            <a:avLst/>
            <a:gdLst>
              <a:gd name="connsiteX0" fmla="*/ 3801 w 3981"/>
              <a:gd name="connsiteY0" fmla="*/ 4201 h 5753"/>
              <a:gd name="connsiteX1" fmla="*/ 3182 w 3981"/>
              <a:gd name="connsiteY1" fmla="*/ 5267 h 5753"/>
              <a:gd name="connsiteX2" fmla="*/ 2124 w 3981"/>
              <a:gd name="connsiteY2" fmla="*/ 5753 h 5753"/>
              <a:gd name="connsiteX3" fmla="*/ 1544 w 3981"/>
              <a:gd name="connsiteY3" fmla="*/ 3058 h 5753"/>
              <a:gd name="connsiteX4" fmla="*/ 0 w 3981"/>
              <a:gd name="connsiteY4" fmla="*/ 1153 h 5753"/>
              <a:gd name="connsiteX5" fmla="*/ 619 w 3981"/>
              <a:gd name="connsiteY5" fmla="*/ 1153 h 5753"/>
              <a:gd name="connsiteX6" fmla="*/ 2077 w 3981"/>
              <a:gd name="connsiteY6" fmla="*/ 2124 h 5753"/>
              <a:gd name="connsiteX7" fmla="*/ 2600 w 3981"/>
              <a:gd name="connsiteY7" fmla="*/ 4696 h 5753"/>
              <a:gd name="connsiteX8" fmla="*/ 3143 w 3981"/>
              <a:gd name="connsiteY8" fmla="*/ 3943 h 5753"/>
              <a:gd name="connsiteX9" fmla="*/ 3000 w 3981"/>
              <a:gd name="connsiteY9" fmla="*/ 3143 h 5753"/>
              <a:gd name="connsiteX10" fmla="*/ 3315 w 3981"/>
              <a:gd name="connsiteY10" fmla="*/ 2391 h 5753"/>
              <a:gd name="connsiteX11" fmla="*/ 3096 w 3981"/>
              <a:gd name="connsiteY11" fmla="*/ 1553 h 5753"/>
              <a:gd name="connsiteX12" fmla="*/ 2296 w 3981"/>
              <a:gd name="connsiteY12" fmla="*/ 267 h 5753"/>
              <a:gd name="connsiteX13" fmla="*/ 2572 w 3981"/>
              <a:gd name="connsiteY13" fmla="*/ 0 h 5753"/>
              <a:gd name="connsiteX14" fmla="*/ 3849 w 3981"/>
              <a:gd name="connsiteY14" fmla="*/ 1105 h 5753"/>
              <a:gd name="connsiteX15" fmla="*/ 3982 w 3981"/>
              <a:gd name="connsiteY15" fmla="*/ 1991 h 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981" h="5753">
                <a:moveTo>
                  <a:pt x="3801" y="4201"/>
                </a:moveTo>
                <a:lnTo>
                  <a:pt x="3182" y="5267"/>
                </a:lnTo>
                <a:lnTo>
                  <a:pt x="2124" y="5753"/>
                </a:lnTo>
                <a:lnTo>
                  <a:pt x="1544" y="3058"/>
                </a:lnTo>
                <a:lnTo>
                  <a:pt x="0" y="1153"/>
                </a:lnTo>
                <a:lnTo>
                  <a:pt x="619" y="1153"/>
                </a:lnTo>
                <a:lnTo>
                  <a:pt x="2077" y="2124"/>
                </a:lnTo>
                <a:lnTo>
                  <a:pt x="2600" y="4696"/>
                </a:lnTo>
                <a:lnTo>
                  <a:pt x="3143" y="3943"/>
                </a:lnTo>
                <a:lnTo>
                  <a:pt x="3000" y="3143"/>
                </a:lnTo>
                <a:lnTo>
                  <a:pt x="3315" y="2391"/>
                </a:lnTo>
                <a:lnTo>
                  <a:pt x="3096" y="1553"/>
                </a:lnTo>
                <a:lnTo>
                  <a:pt x="2296" y="267"/>
                </a:lnTo>
                <a:lnTo>
                  <a:pt x="2572" y="0"/>
                </a:lnTo>
                <a:lnTo>
                  <a:pt x="3849" y="1105"/>
                </a:lnTo>
                <a:lnTo>
                  <a:pt x="3982" y="19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B037D659-FED1-F606-2492-E5414F919E82}"/>
              </a:ext>
            </a:extLst>
          </p:cNvPr>
          <p:cNvSpPr/>
          <p:nvPr/>
        </p:nvSpPr>
        <p:spPr>
          <a:xfrm>
            <a:off x="6845739" y="3594272"/>
            <a:ext cx="261251" cy="264661"/>
          </a:xfrm>
          <a:custGeom>
            <a:avLst/>
            <a:gdLst>
              <a:gd name="connsiteX0" fmla="*/ 160172 w 261251"/>
              <a:gd name="connsiteY0" fmla="*/ 7668 h 264661"/>
              <a:gd name="connsiteX1" fmla="*/ 160172 w 261251"/>
              <a:gd name="connsiteY1" fmla="*/ 7915 h 264661"/>
              <a:gd name="connsiteX2" fmla="*/ 161058 w 261251"/>
              <a:gd name="connsiteY2" fmla="*/ 10287 h 264661"/>
              <a:gd name="connsiteX3" fmla="*/ 163258 w 261251"/>
              <a:gd name="connsiteY3" fmla="*/ 19098 h 264661"/>
              <a:gd name="connsiteX4" fmla="*/ 164516 w 261251"/>
              <a:gd name="connsiteY4" fmla="*/ 20212 h 264661"/>
              <a:gd name="connsiteX5" fmla="*/ 165945 w 261251"/>
              <a:gd name="connsiteY5" fmla="*/ 21146 h 264661"/>
              <a:gd name="connsiteX6" fmla="*/ 166954 w 261251"/>
              <a:gd name="connsiteY6" fmla="*/ 22450 h 264661"/>
              <a:gd name="connsiteX7" fmla="*/ 167354 w 261251"/>
              <a:gd name="connsiteY7" fmla="*/ 23765 h 264661"/>
              <a:gd name="connsiteX8" fmla="*/ 167230 w 261251"/>
              <a:gd name="connsiteY8" fmla="*/ 25803 h 264661"/>
              <a:gd name="connsiteX9" fmla="*/ 167278 w 261251"/>
              <a:gd name="connsiteY9" fmla="*/ 28165 h 264661"/>
              <a:gd name="connsiteX10" fmla="*/ 167868 w 261251"/>
              <a:gd name="connsiteY10" fmla="*/ 29975 h 264661"/>
              <a:gd name="connsiteX11" fmla="*/ 168687 w 261251"/>
              <a:gd name="connsiteY11" fmla="*/ 31347 h 264661"/>
              <a:gd name="connsiteX12" fmla="*/ 169450 w 261251"/>
              <a:gd name="connsiteY12" fmla="*/ 32032 h 264661"/>
              <a:gd name="connsiteX13" fmla="*/ 170593 w 261251"/>
              <a:gd name="connsiteY13" fmla="*/ 32099 h 264661"/>
              <a:gd name="connsiteX14" fmla="*/ 171964 w 261251"/>
              <a:gd name="connsiteY14" fmla="*/ 32433 h 264661"/>
              <a:gd name="connsiteX15" fmla="*/ 172888 w 261251"/>
              <a:gd name="connsiteY15" fmla="*/ 33795 h 264661"/>
              <a:gd name="connsiteX16" fmla="*/ 175831 w 261251"/>
              <a:gd name="connsiteY16" fmla="*/ 43729 h 264661"/>
              <a:gd name="connsiteX17" fmla="*/ 176107 w 261251"/>
              <a:gd name="connsiteY17" fmla="*/ 45025 h 264661"/>
              <a:gd name="connsiteX18" fmla="*/ 177346 w 261251"/>
              <a:gd name="connsiteY18" fmla="*/ 45444 h 264661"/>
              <a:gd name="connsiteX19" fmla="*/ 179375 w 261251"/>
              <a:gd name="connsiteY19" fmla="*/ 45253 h 264661"/>
              <a:gd name="connsiteX20" fmla="*/ 181460 w 261251"/>
              <a:gd name="connsiteY20" fmla="*/ 46282 h 264661"/>
              <a:gd name="connsiteX21" fmla="*/ 183689 w 261251"/>
              <a:gd name="connsiteY21" fmla="*/ 47882 h 264661"/>
              <a:gd name="connsiteX22" fmla="*/ 185785 w 261251"/>
              <a:gd name="connsiteY22" fmla="*/ 50902 h 264661"/>
              <a:gd name="connsiteX23" fmla="*/ 187194 w 261251"/>
              <a:gd name="connsiteY23" fmla="*/ 51387 h 264661"/>
              <a:gd name="connsiteX24" fmla="*/ 191614 w 261251"/>
              <a:gd name="connsiteY24" fmla="*/ 50940 h 264661"/>
              <a:gd name="connsiteX25" fmla="*/ 197653 w 261251"/>
              <a:gd name="connsiteY25" fmla="*/ 51425 h 264661"/>
              <a:gd name="connsiteX26" fmla="*/ 200482 w 261251"/>
              <a:gd name="connsiteY26" fmla="*/ 52978 h 264661"/>
              <a:gd name="connsiteX27" fmla="*/ 200197 w 261251"/>
              <a:gd name="connsiteY27" fmla="*/ 53940 h 264661"/>
              <a:gd name="connsiteX28" fmla="*/ 198015 w 261251"/>
              <a:gd name="connsiteY28" fmla="*/ 55007 h 264661"/>
              <a:gd name="connsiteX29" fmla="*/ 194177 w 261251"/>
              <a:gd name="connsiteY29" fmla="*/ 56264 h 264661"/>
              <a:gd name="connsiteX30" fmla="*/ 193043 w 261251"/>
              <a:gd name="connsiteY30" fmla="*/ 58388 h 264661"/>
              <a:gd name="connsiteX31" fmla="*/ 192405 w 261251"/>
              <a:gd name="connsiteY31" fmla="*/ 61141 h 264661"/>
              <a:gd name="connsiteX32" fmla="*/ 192519 w 261251"/>
              <a:gd name="connsiteY32" fmla="*/ 62684 h 264661"/>
              <a:gd name="connsiteX33" fmla="*/ 193462 w 261251"/>
              <a:gd name="connsiteY33" fmla="*/ 64380 h 264661"/>
              <a:gd name="connsiteX34" fmla="*/ 196167 w 261251"/>
              <a:gd name="connsiteY34" fmla="*/ 67751 h 264661"/>
              <a:gd name="connsiteX35" fmla="*/ 196319 w 261251"/>
              <a:gd name="connsiteY35" fmla="*/ 68971 h 264661"/>
              <a:gd name="connsiteX36" fmla="*/ 196805 w 261251"/>
              <a:gd name="connsiteY36" fmla="*/ 70666 h 264661"/>
              <a:gd name="connsiteX37" fmla="*/ 197310 w 261251"/>
              <a:gd name="connsiteY37" fmla="*/ 71828 h 264661"/>
              <a:gd name="connsiteX38" fmla="*/ 196748 w 261251"/>
              <a:gd name="connsiteY38" fmla="*/ 74066 h 264661"/>
              <a:gd name="connsiteX39" fmla="*/ 194291 w 261251"/>
              <a:gd name="connsiteY39" fmla="*/ 75619 h 264661"/>
              <a:gd name="connsiteX40" fmla="*/ 191062 w 261251"/>
              <a:gd name="connsiteY40" fmla="*/ 77295 h 264661"/>
              <a:gd name="connsiteX41" fmla="*/ 184575 w 261251"/>
              <a:gd name="connsiteY41" fmla="*/ 84763 h 264661"/>
              <a:gd name="connsiteX42" fmla="*/ 184089 w 261251"/>
              <a:gd name="connsiteY42" fmla="*/ 86373 h 264661"/>
              <a:gd name="connsiteX43" fmla="*/ 184128 w 261251"/>
              <a:gd name="connsiteY43" fmla="*/ 90773 h 264661"/>
              <a:gd name="connsiteX44" fmla="*/ 183480 w 261251"/>
              <a:gd name="connsiteY44" fmla="*/ 92030 h 264661"/>
              <a:gd name="connsiteX45" fmla="*/ 181432 w 261251"/>
              <a:gd name="connsiteY45" fmla="*/ 92012 h 264661"/>
              <a:gd name="connsiteX46" fmla="*/ 179832 w 261251"/>
              <a:gd name="connsiteY46" fmla="*/ 91783 h 264661"/>
              <a:gd name="connsiteX47" fmla="*/ 179746 w 261251"/>
              <a:gd name="connsiteY47" fmla="*/ 93316 h 264661"/>
              <a:gd name="connsiteX48" fmla="*/ 178727 w 261251"/>
              <a:gd name="connsiteY48" fmla="*/ 95374 h 264661"/>
              <a:gd name="connsiteX49" fmla="*/ 178146 w 261251"/>
              <a:gd name="connsiteY49" fmla="*/ 97155 h 264661"/>
              <a:gd name="connsiteX50" fmla="*/ 180527 w 261251"/>
              <a:gd name="connsiteY50" fmla="*/ 101355 h 264661"/>
              <a:gd name="connsiteX51" fmla="*/ 180956 w 261251"/>
              <a:gd name="connsiteY51" fmla="*/ 103584 h 264661"/>
              <a:gd name="connsiteX52" fmla="*/ 180575 w 261251"/>
              <a:gd name="connsiteY52" fmla="*/ 105613 h 264661"/>
              <a:gd name="connsiteX53" fmla="*/ 178365 w 261251"/>
              <a:gd name="connsiteY53" fmla="*/ 109099 h 264661"/>
              <a:gd name="connsiteX54" fmla="*/ 177060 w 261251"/>
              <a:gd name="connsiteY54" fmla="*/ 111442 h 264661"/>
              <a:gd name="connsiteX55" fmla="*/ 177375 w 261251"/>
              <a:gd name="connsiteY55" fmla="*/ 111966 h 264661"/>
              <a:gd name="connsiteX56" fmla="*/ 179098 w 261251"/>
              <a:gd name="connsiteY56" fmla="*/ 112900 h 264661"/>
              <a:gd name="connsiteX57" fmla="*/ 184452 w 261251"/>
              <a:gd name="connsiteY57" fmla="*/ 120548 h 264661"/>
              <a:gd name="connsiteX58" fmla="*/ 186175 w 261251"/>
              <a:gd name="connsiteY58" fmla="*/ 123234 h 264661"/>
              <a:gd name="connsiteX59" fmla="*/ 188443 w 261251"/>
              <a:gd name="connsiteY59" fmla="*/ 122529 h 264661"/>
              <a:gd name="connsiteX60" fmla="*/ 189290 w 261251"/>
              <a:gd name="connsiteY60" fmla="*/ 122577 h 264661"/>
              <a:gd name="connsiteX61" fmla="*/ 189947 w 261251"/>
              <a:gd name="connsiteY61" fmla="*/ 123006 h 264661"/>
              <a:gd name="connsiteX62" fmla="*/ 190357 w 261251"/>
              <a:gd name="connsiteY62" fmla="*/ 123911 h 264661"/>
              <a:gd name="connsiteX63" fmla="*/ 190357 w 261251"/>
              <a:gd name="connsiteY63" fmla="*/ 125054 h 264661"/>
              <a:gd name="connsiteX64" fmla="*/ 189786 w 261251"/>
              <a:gd name="connsiteY64" fmla="*/ 126768 h 264661"/>
              <a:gd name="connsiteX65" fmla="*/ 192671 w 261251"/>
              <a:gd name="connsiteY65" fmla="*/ 127463 h 264661"/>
              <a:gd name="connsiteX66" fmla="*/ 193710 w 261251"/>
              <a:gd name="connsiteY66" fmla="*/ 129197 h 264661"/>
              <a:gd name="connsiteX67" fmla="*/ 197072 w 261251"/>
              <a:gd name="connsiteY67" fmla="*/ 135122 h 264661"/>
              <a:gd name="connsiteX68" fmla="*/ 196948 w 261251"/>
              <a:gd name="connsiteY68" fmla="*/ 136884 h 264661"/>
              <a:gd name="connsiteX69" fmla="*/ 195339 w 261251"/>
              <a:gd name="connsiteY69" fmla="*/ 139675 h 264661"/>
              <a:gd name="connsiteX70" fmla="*/ 195319 w 261251"/>
              <a:gd name="connsiteY70" fmla="*/ 141522 h 264661"/>
              <a:gd name="connsiteX71" fmla="*/ 195662 w 261251"/>
              <a:gd name="connsiteY71" fmla="*/ 143180 h 264661"/>
              <a:gd name="connsiteX72" fmla="*/ 196186 w 261251"/>
              <a:gd name="connsiteY72" fmla="*/ 143761 h 264661"/>
              <a:gd name="connsiteX73" fmla="*/ 201149 w 261251"/>
              <a:gd name="connsiteY73" fmla="*/ 143999 h 264661"/>
              <a:gd name="connsiteX74" fmla="*/ 203254 w 261251"/>
              <a:gd name="connsiteY74" fmla="*/ 144666 h 264661"/>
              <a:gd name="connsiteX75" fmla="*/ 208407 w 261251"/>
              <a:gd name="connsiteY75" fmla="*/ 147676 h 264661"/>
              <a:gd name="connsiteX76" fmla="*/ 214274 w 261251"/>
              <a:gd name="connsiteY76" fmla="*/ 152295 h 264661"/>
              <a:gd name="connsiteX77" fmla="*/ 219065 w 261251"/>
              <a:gd name="connsiteY77" fmla="*/ 156077 h 264661"/>
              <a:gd name="connsiteX78" fmla="*/ 223152 w 261251"/>
              <a:gd name="connsiteY78" fmla="*/ 159287 h 264661"/>
              <a:gd name="connsiteX79" fmla="*/ 227533 w 261251"/>
              <a:gd name="connsiteY79" fmla="*/ 159058 h 264661"/>
              <a:gd name="connsiteX80" fmla="*/ 228724 w 261251"/>
              <a:gd name="connsiteY80" fmla="*/ 159639 h 264661"/>
              <a:gd name="connsiteX81" fmla="*/ 229828 w 261251"/>
              <a:gd name="connsiteY81" fmla="*/ 160639 h 264661"/>
              <a:gd name="connsiteX82" fmla="*/ 231086 w 261251"/>
              <a:gd name="connsiteY82" fmla="*/ 163278 h 264661"/>
              <a:gd name="connsiteX83" fmla="*/ 233591 w 261251"/>
              <a:gd name="connsiteY83" fmla="*/ 169231 h 264661"/>
              <a:gd name="connsiteX84" fmla="*/ 235725 w 261251"/>
              <a:gd name="connsiteY84" fmla="*/ 171202 h 264661"/>
              <a:gd name="connsiteX85" fmla="*/ 239010 w 261251"/>
              <a:gd name="connsiteY85" fmla="*/ 175955 h 264661"/>
              <a:gd name="connsiteX86" fmla="*/ 242097 w 261251"/>
              <a:gd name="connsiteY86" fmla="*/ 180404 h 264661"/>
              <a:gd name="connsiteX87" fmla="*/ 240068 w 261251"/>
              <a:gd name="connsiteY87" fmla="*/ 186442 h 264661"/>
              <a:gd name="connsiteX88" fmla="*/ 238077 w 261251"/>
              <a:gd name="connsiteY88" fmla="*/ 192710 h 264661"/>
              <a:gd name="connsiteX89" fmla="*/ 238077 w 261251"/>
              <a:gd name="connsiteY89" fmla="*/ 200768 h 264661"/>
              <a:gd name="connsiteX90" fmla="*/ 238077 w 261251"/>
              <a:gd name="connsiteY90" fmla="*/ 205092 h 264661"/>
              <a:gd name="connsiteX91" fmla="*/ 242268 w 261251"/>
              <a:gd name="connsiteY91" fmla="*/ 205273 h 264661"/>
              <a:gd name="connsiteX92" fmla="*/ 246926 w 261251"/>
              <a:gd name="connsiteY92" fmla="*/ 205483 h 264661"/>
              <a:gd name="connsiteX93" fmla="*/ 246964 w 261251"/>
              <a:gd name="connsiteY93" fmla="*/ 210636 h 264661"/>
              <a:gd name="connsiteX94" fmla="*/ 247002 w 261251"/>
              <a:gd name="connsiteY94" fmla="*/ 215808 h 264661"/>
              <a:gd name="connsiteX95" fmla="*/ 247040 w 261251"/>
              <a:gd name="connsiteY95" fmla="*/ 221694 h 264661"/>
              <a:gd name="connsiteX96" fmla="*/ 248412 w 261251"/>
              <a:gd name="connsiteY96" fmla="*/ 221942 h 264661"/>
              <a:gd name="connsiteX97" fmla="*/ 250584 w 261251"/>
              <a:gd name="connsiteY97" fmla="*/ 223209 h 264661"/>
              <a:gd name="connsiteX98" fmla="*/ 251517 w 261251"/>
              <a:gd name="connsiteY98" fmla="*/ 225114 h 264661"/>
              <a:gd name="connsiteX99" fmla="*/ 252679 w 261251"/>
              <a:gd name="connsiteY99" fmla="*/ 226152 h 264661"/>
              <a:gd name="connsiteX100" fmla="*/ 254098 w 261251"/>
              <a:gd name="connsiteY100" fmla="*/ 226323 h 264661"/>
              <a:gd name="connsiteX101" fmla="*/ 255489 w 261251"/>
              <a:gd name="connsiteY101" fmla="*/ 227257 h 264661"/>
              <a:gd name="connsiteX102" fmla="*/ 256870 w 261251"/>
              <a:gd name="connsiteY102" fmla="*/ 228962 h 264661"/>
              <a:gd name="connsiteX103" fmla="*/ 257375 w 261251"/>
              <a:gd name="connsiteY103" fmla="*/ 230238 h 264661"/>
              <a:gd name="connsiteX104" fmla="*/ 257004 w 261251"/>
              <a:gd name="connsiteY104" fmla="*/ 231124 h 264661"/>
              <a:gd name="connsiteX105" fmla="*/ 257299 w 261251"/>
              <a:gd name="connsiteY105" fmla="*/ 232667 h 264661"/>
              <a:gd name="connsiteX106" fmla="*/ 258260 w 261251"/>
              <a:gd name="connsiteY106" fmla="*/ 234877 h 264661"/>
              <a:gd name="connsiteX107" fmla="*/ 259432 w 261251"/>
              <a:gd name="connsiteY107" fmla="*/ 235915 h 264661"/>
              <a:gd name="connsiteX108" fmla="*/ 261252 w 261251"/>
              <a:gd name="connsiteY108" fmla="*/ 237191 h 264661"/>
              <a:gd name="connsiteX109" fmla="*/ 258785 w 261251"/>
              <a:gd name="connsiteY109" fmla="*/ 237925 h 264661"/>
              <a:gd name="connsiteX110" fmla="*/ 256118 w 261251"/>
              <a:gd name="connsiteY110" fmla="*/ 237363 h 264661"/>
              <a:gd name="connsiteX111" fmla="*/ 250431 w 261251"/>
              <a:gd name="connsiteY111" fmla="*/ 234782 h 264661"/>
              <a:gd name="connsiteX112" fmla="*/ 248583 w 261251"/>
              <a:gd name="connsiteY112" fmla="*/ 234705 h 264661"/>
              <a:gd name="connsiteX113" fmla="*/ 246173 w 261251"/>
              <a:gd name="connsiteY113" fmla="*/ 235686 h 264661"/>
              <a:gd name="connsiteX114" fmla="*/ 246069 w 261251"/>
              <a:gd name="connsiteY114" fmla="*/ 236563 h 264661"/>
              <a:gd name="connsiteX115" fmla="*/ 240059 w 261251"/>
              <a:gd name="connsiteY115" fmla="*/ 233677 h 264661"/>
              <a:gd name="connsiteX116" fmla="*/ 237896 w 261251"/>
              <a:gd name="connsiteY116" fmla="*/ 233096 h 264661"/>
              <a:gd name="connsiteX117" fmla="*/ 237115 w 261251"/>
              <a:gd name="connsiteY117" fmla="*/ 233039 h 264661"/>
              <a:gd name="connsiteX118" fmla="*/ 233667 w 261251"/>
              <a:gd name="connsiteY118" fmla="*/ 233067 h 264661"/>
              <a:gd name="connsiteX119" fmla="*/ 228762 w 261251"/>
              <a:gd name="connsiteY119" fmla="*/ 233591 h 264661"/>
              <a:gd name="connsiteX120" fmla="*/ 225876 w 261251"/>
              <a:gd name="connsiteY120" fmla="*/ 234763 h 264661"/>
              <a:gd name="connsiteX121" fmla="*/ 223875 w 261251"/>
              <a:gd name="connsiteY121" fmla="*/ 236001 h 264661"/>
              <a:gd name="connsiteX122" fmla="*/ 222961 w 261251"/>
              <a:gd name="connsiteY122" fmla="*/ 237220 h 264661"/>
              <a:gd name="connsiteX123" fmla="*/ 222637 w 261251"/>
              <a:gd name="connsiteY123" fmla="*/ 237877 h 264661"/>
              <a:gd name="connsiteX124" fmla="*/ 221075 w 261251"/>
              <a:gd name="connsiteY124" fmla="*/ 241468 h 264661"/>
              <a:gd name="connsiteX125" fmla="*/ 219265 w 261251"/>
              <a:gd name="connsiteY125" fmla="*/ 246069 h 264661"/>
              <a:gd name="connsiteX126" fmla="*/ 217389 w 261251"/>
              <a:gd name="connsiteY126" fmla="*/ 250202 h 264661"/>
              <a:gd name="connsiteX127" fmla="*/ 213741 w 261251"/>
              <a:gd name="connsiteY127" fmla="*/ 256013 h 264661"/>
              <a:gd name="connsiteX128" fmla="*/ 211721 w 261251"/>
              <a:gd name="connsiteY128" fmla="*/ 258689 h 264661"/>
              <a:gd name="connsiteX129" fmla="*/ 207388 w 261251"/>
              <a:gd name="connsiteY129" fmla="*/ 263662 h 264661"/>
              <a:gd name="connsiteX130" fmla="*/ 202702 w 261251"/>
              <a:gd name="connsiteY130" fmla="*/ 264661 h 264661"/>
              <a:gd name="connsiteX131" fmla="*/ 191833 w 261251"/>
              <a:gd name="connsiteY131" fmla="*/ 263680 h 264661"/>
              <a:gd name="connsiteX132" fmla="*/ 179784 w 261251"/>
              <a:gd name="connsiteY132" fmla="*/ 262585 h 264661"/>
              <a:gd name="connsiteX133" fmla="*/ 167792 w 261251"/>
              <a:gd name="connsiteY133" fmla="*/ 261509 h 264661"/>
              <a:gd name="connsiteX134" fmla="*/ 158867 w 261251"/>
              <a:gd name="connsiteY134" fmla="*/ 260699 h 264661"/>
              <a:gd name="connsiteX135" fmla="*/ 158182 w 261251"/>
              <a:gd name="connsiteY135" fmla="*/ 260432 h 264661"/>
              <a:gd name="connsiteX136" fmla="*/ 149352 w 261251"/>
              <a:gd name="connsiteY136" fmla="*/ 253327 h 264661"/>
              <a:gd name="connsiteX137" fmla="*/ 142380 w 261251"/>
              <a:gd name="connsiteY137" fmla="*/ 247698 h 264661"/>
              <a:gd name="connsiteX138" fmla="*/ 133664 w 261251"/>
              <a:gd name="connsiteY138" fmla="*/ 240659 h 264661"/>
              <a:gd name="connsiteX139" fmla="*/ 124768 w 261251"/>
              <a:gd name="connsiteY139" fmla="*/ 233448 h 264661"/>
              <a:gd name="connsiteX140" fmla="*/ 115738 w 261251"/>
              <a:gd name="connsiteY140" fmla="*/ 226123 h 264661"/>
              <a:gd name="connsiteX141" fmla="*/ 109175 w 261251"/>
              <a:gd name="connsiteY141" fmla="*/ 220789 h 264661"/>
              <a:gd name="connsiteX142" fmla="*/ 101212 w 261251"/>
              <a:gd name="connsiteY142" fmla="*/ 213912 h 264661"/>
              <a:gd name="connsiteX143" fmla="*/ 93964 w 261251"/>
              <a:gd name="connsiteY143" fmla="*/ 207635 h 264661"/>
              <a:gd name="connsiteX144" fmla="*/ 88239 w 261251"/>
              <a:gd name="connsiteY144" fmla="*/ 202663 h 264661"/>
              <a:gd name="connsiteX145" fmla="*/ 80896 w 261251"/>
              <a:gd name="connsiteY145" fmla="*/ 198320 h 264661"/>
              <a:gd name="connsiteX146" fmla="*/ 75162 w 261251"/>
              <a:gd name="connsiteY146" fmla="*/ 194910 h 264661"/>
              <a:gd name="connsiteX147" fmla="*/ 66799 w 261251"/>
              <a:gd name="connsiteY147" fmla="*/ 189947 h 264661"/>
              <a:gd name="connsiteX148" fmla="*/ 60122 w 261251"/>
              <a:gd name="connsiteY148" fmla="*/ 185976 h 264661"/>
              <a:gd name="connsiteX149" fmla="*/ 54397 w 261251"/>
              <a:gd name="connsiteY149" fmla="*/ 182566 h 264661"/>
              <a:gd name="connsiteX150" fmla="*/ 45587 w 261251"/>
              <a:gd name="connsiteY150" fmla="*/ 177308 h 264661"/>
              <a:gd name="connsiteX151" fmla="*/ 42663 w 261251"/>
              <a:gd name="connsiteY151" fmla="*/ 175879 h 264661"/>
              <a:gd name="connsiteX152" fmla="*/ 33528 w 261251"/>
              <a:gd name="connsiteY152" fmla="*/ 174117 h 264661"/>
              <a:gd name="connsiteX153" fmla="*/ 24869 w 261251"/>
              <a:gd name="connsiteY153" fmla="*/ 172631 h 264661"/>
              <a:gd name="connsiteX154" fmla="*/ 15907 w 261251"/>
              <a:gd name="connsiteY154" fmla="*/ 171088 h 264661"/>
              <a:gd name="connsiteX155" fmla="*/ 9944 w 261251"/>
              <a:gd name="connsiteY155" fmla="*/ 170059 h 264661"/>
              <a:gd name="connsiteX156" fmla="*/ 13878 w 261251"/>
              <a:gd name="connsiteY156" fmla="*/ 166306 h 264661"/>
              <a:gd name="connsiteX157" fmla="*/ 12668 w 261251"/>
              <a:gd name="connsiteY157" fmla="*/ 162935 h 264661"/>
              <a:gd name="connsiteX158" fmla="*/ 9801 w 261251"/>
              <a:gd name="connsiteY158" fmla="*/ 163554 h 264661"/>
              <a:gd name="connsiteX159" fmla="*/ 7162 w 261251"/>
              <a:gd name="connsiteY159" fmla="*/ 164354 h 264661"/>
              <a:gd name="connsiteX160" fmla="*/ 5562 w 261251"/>
              <a:gd name="connsiteY160" fmla="*/ 159105 h 264661"/>
              <a:gd name="connsiteX161" fmla="*/ 7601 w 261251"/>
              <a:gd name="connsiteY161" fmla="*/ 158448 h 264661"/>
              <a:gd name="connsiteX162" fmla="*/ 5715 w 261251"/>
              <a:gd name="connsiteY162" fmla="*/ 151581 h 264661"/>
              <a:gd name="connsiteX163" fmla="*/ 3781 w 261251"/>
              <a:gd name="connsiteY163" fmla="*/ 144494 h 264661"/>
              <a:gd name="connsiteX164" fmla="*/ 1914 w 261251"/>
              <a:gd name="connsiteY164" fmla="*/ 137627 h 264661"/>
              <a:gd name="connsiteX165" fmla="*/ 0 w 261251"/>
              <a:gd name="connsiteY165" fmla="*/ 130588 h 264661"/>
              <a:gd name="connsiteX166" fmla="*/ 7572 w 261251"/>
              <a:gd name="connsiteY166" fmla="*/ 126063 h 264661"/>
              <a:gd name="connsiteX167" fmla="*/ 13230 w 261251"/>
              <a:gd name="connsiteY167" fmla="*/ 122682 h 264661"/>
              <a:gd name="connsiteX168" fmla="*/ 21145 w 261251"/>
              <a:gd name="connsiteY168" fmla="*/ 117938 h 264661"/>
              <a:gd name="connsiteX169" fmla="*/ 28775 w 261251"/>
              <a:gd name="connsiteY169" fmla="*/ 113357 h 264661"/>
              <a:gd name="connsiteX170" fmla="*/ 36043 w 261251"/>
              <a:gd name="connsiteY170" fmla="*/ 108985 h 264661"/>
              <a:gd name="connsiteX171" fmla="*/ 44053 w 261251"/>
              <a:gd name="connsiteY171" fmla="*/ 104156 h 264661"/>
              <a:gd name="connsiteX172" fmla="*/ 51215 w 261251"/>
              <a:gd name="connsiteY172" fmla="*/ 99831 h 264661"/>
              <a:gd name="connsiteX173" fmla="*/ 57778 w 261251"/>
              <a:gd name="connsiteY173" fmla="*/ 98069 h 264661"/>
              <a:gd name="connsiteX174" fmla="*/ 59169 w 261251"/>
              <a:gd name="connsiteY174" fmla="*/ 96707 h 264661"/>
              <a:gd name="connsiteX175" fmla="*/ 62160 w 261251"/>
              <a:gd name="connsiteY175" fmla="*/ 90783 h 264661"/>
              <a:gd name="connsiteX176" fmla="*/ 64722 w 261251"/>
              <a:gd name="connsiteY176" fmla="*/ 85715 h 264661"/>
              <a:gd name="connsiteX177" fmla="*/ 64846 w 261251"/>
              <a:gd name="connsiteY177" fmla="*/ 84544 h 264661"/>
              <a:gd name="connsiteX178" fmla="*/ 64855 w 261251"/>
              <a:gd name="connsiteY178" fmla="*/ 77333 h 264661"/>
              <a:gd name="connsiteX179" fmla="*/ 65303 w 261251"/>
              <a:gd name="connsiteY179" fmla="*/ 68847 h 264661"/>
              <a:gd name="connsiteX180" fmla="*/ 66151 w 261251"/>
              <a:gd name="connsiteY180" fmla="*/ 64303 h 264661"/>
              <a:gd name="connsiteX181" fmla="*/ 67627 w 261251"/>
              <a:gd name="connsiteY181" fmla="*/ 60274 h 264661"/>
              <a:gd name="connsiteX182" fmla="*/ 68980 w 261251"/>
              <a:gd name="connsiteY182" fmla="*/ 57331 h 264661"/>
              <a:gd name="connsiteX183" fmla="*/ 69123 w 261251"/>
              <a:gd name="connsiteY183" fmla="*/ 54578 h 264661"/>
              <a:gd name="connsiteX184" fmla="*/ 68942 w 261251"/>
              <a:gd name="connsiteY184" fmla="*/ 51778 h 264661"/>
              <a:gd name="connsiteX185" fmla="*/ 67542 w 261251"/>
              <a:gd name="connsiteY185" fmla="*/ 47539 h 264661"/>
              <a:gd name="connsiteX186" fmla="*/ 66084 w 261251"/>
              <a:gd name="connsiteY186" fmla="*/ 43110 h 264661"/>
              <a:gd name="connsiteX187" fmla="*/ 66246 w 261251"/>
              <a:gd name="connsiteY187" fmla="*/ 38843 h 264661"/>
              <a:gd name="connsiteX188" fmla="*/ 66513 w 261251"/>
              <a:gd name="connsiteY188" fmla="*/ 36557 h 264661"/>
              <a:gd name="connsiteX189" fmla="*/ 67427 w 261251"/>
              <a:gd name="connsiteY189" fmla="*/ 32890 h 264661"/>
              <a:gd name="connsiteX190" fmla="*/ 68989 w 261251"/>
              <a:gd name="connsiteY190" fmla="*/ 30204 h 264661"/>
              <a:gd name="connsiteX191" fmla="*/ 70666 w 261251"/>
              <a:gd name="connsiteY191" fmla="*/ 28546 h 264661"/>
              <a:gd name="connsiteX192" fmla="*/ 76895 w 261251"/>
              <a:gd name="connsiteY192" fmla="*/ 26832 h 264661"/>
              <a:gd name="connsiteX193" fmla="*/ 80600 w 261251"/>
              <a:gd name="connsiteY193" fmla="*/ 25813 h 264661"/>
              <a:gd name="connsiteX194" fmla="*/ 85554 w 261251"/>
              <a:gd name="connsiteY194" fmla="*/ 21050 h 264661"/>
              <a:gd name="connsiteX195" fmla="*/ 88496 w 261251"/>
              <a:gd name="connsiteY195" fmla="*/ 18212 h 264661"/>
              <a:gd name="connsiteX196" fmla="*/ 92593 w 261251"/>
              <a:gd name="connsiteY196" fmla="*/ 13716 h 264661"/>
              <a:gd name="connsiteX197" fmla="*/ 95612 w 261251"/>
              <a:gd name="connsiteY197" fmla="*/ 10401 h 264661"/>
              <a:gd name="connsiteX198" fmla="*/ 95850 w 261251"/>
              <a:gd name="connsiteY198" fmla="*/ 9249 h 264661"/>
              <a:gd name="connsiteX199" fmla="*/ 95850 w 261251"/>
              <a:gd name="connsiteY199" fmla="*/ 8801 h 264661"/>
              <a:gd name="connsiteX200" fmla="*/ 98441 w 261251"/>
              <a:gd name="connsiteY200" fmla="*/ 8125 h 264661"/>
              <a:gd name="connsiteX201" fmla="*/ 103231 w 261251"/>
              <a:gd name="connsiteY201" fmla="*/ 4096 h 264661"/>
              <a:gd name="connsiteX202" fmla="*/ 106061 w 261251"/>
              <a:gd name="connsiteY202" fmla="*/ 333 h 264661"/>
              <a:gd name="connsiteX203" fmla="*/ 106956 w 261251"/>
              <a:gd name="connsiteY203" fmla="*/ 0 h 264661"/>
              <a:gd name="connsiteX204" fmla="*/ 109480 w 261251"/>
              <a:gd name="connsiteY204" fmla="*/ 1229 h 264661"/>
              <a:gd name="connsiteX205" fmla="*/ 111290 w 261251"/>
              <a:gd name="connsiteY205" fmla="*/ 1571 h 264661"/>
              <a:gd name="connsiteX206" fmla="*/ 115452 w 261251"/>
              <a:gd name="connsiteY206" fmla="*/ 143 h 264661"/>
              <a:gd name="connsiteX207" fmla="*/ 117929 w 261251"/>
              <a:gd name="connsiteY207" fmla="*/ 895 h 264661"/>
              <a:gd name="connsiteX208" fmla="*/ 120015 w 261251"/>
              <a:gd name="connsiteY208" fmla="*/ 1848 h 264661"/>
              <a:gd name="connsiteX209" fmla="*/ 121177 w 261251"/>
              <a:gd name="connsiteY209" fmla="*/ 1914 h 264661"/>
              <a:gd name="connsiteX210" fmla="*/ 126768 w 261251"/>
              <a:gd name="connsiteY210" fmla="*/ 4258 h 264661"/>
              <a:gd name="connsiteX211" fmla="*/ 128168 w 261251"/>
              <a:gd name="connsiteY211" fmla="*/ 4543 h 264661"/>
              <a:gd name="connsiteX212" fmla="*/ 131045 w 261251"/>
              <a:gd name="connsiteY212" fmla="*/ 4829 h 264661"/>
              <a:gd name="connsiteX213" fmla="*/ 135341 w 261251"/>
              <a:gd name="connsiteY213" fmla="*/ 4962 h 264661"/>
              <a:gd name="connsiteX214" fmla="*/ 138113 w 261251"/>
              <a:gd name="connsiteY214" fmla="*/ 3429 h 264661"/>
              <a:gd name="connsiteX215" fmla="*/ 140065 w 261251"/>
              <a:gd name="connsiteY215" fmla="*/ 1952 h 264661"/>
              <a:gd name="connsiteX216" fmla="*/ 141437 w 261251"/>
              <a:gd name="connsiteY216" fmla="*/ 1991 h 264661"/>
              <a:gd name="connsiteX217" fmla="*/ 142770 w 261251"/>
              <a:gd name="connsiteY217" fmla="*/ 2343 h 264661"/>
              <a:gd name="connsiteX218" fmla="*/ 143894 w 261251"/>
              <a:gd name="connsiteY218" fmla="*/ 2972 h 264661"/>
              <a:gd name="connsiteX219" fmla="*/ 144837 w 261251"/>
              <a:gd name="connsiteY219" fmla="*/ 4076 h 264661"/>
              <a:gd name="connsiteX220" fmla="*/ 145285 w 261251"/>
              <a:gd name="connsiteY220" fmla="*/ 5658 h 264661"/>
              <a:gd name="connsiteX221" fmla="*/ 145104 w 261251"/>
              <a:gd name="connsiteY221" fmla="*/ 10696 h 264661"/>
              <a:gd name="connsiteX222" fmla="*/ 145523 w 261251"/>
              <a:gd name="connsiteY222" fmla="*/ 12020 h 264661"/>
              <a:gd name="connsiteX223" fmla="*/ 146285 w 261251"/>
              <a:gd name="connsiteY223" fmla="*/ 12973 h 264661"/>
              <a:gd name="connsiteX224" fmla="*/ 147247 w 261251"/>
              <a:gd name="connsiteY224" fmla="*/ 13154 h 264661"/>
              <a:gd name="connsiteX225" fmla="*/ 148418 w 261251"/>
              <a:gd name="connsiteY225" fmla="*/ 12059 h 264661"/>
              <a:gd name="connsiteX226" fmla="*/ 150457 w 261251"/>
              <a:gd name="connsiteY226" fmla="*/ 10468 h 264661"/>
              <a:gd name="connsiteX227" fmla="*/ 152971 w 261251"/>
              <a:gd name="connsiteY227" fmla="*/ 8734 h 264661"/>
              <a:gd name="connsiteX228" fmla="*/ 154838 w 261251"/>
              <a:gd name="connsiteY228" fmla="*/ 7144 h 264661"/>
              <a:gd name="connsiteX229" fmla="*/ 155914 w 261251"/>
              <a:gd name="connsiteY229" fmla="*/ 6543 h 264661"/>
              <a:gd name="connsiteX230" fmla="*/ 157600 w 261251"/>
              <a:gd name="connsiteY230" fmla="*/ 6629 h 264661"/>
              <a:gd name="connsiteX231" fmla="*/ 159248 w 261251"/>
              <a:gd name="connsiteY231" fmla="*/ 6905 h 2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</a:cxnLst>
            <a:rect l="l" t="t" r="r" b="b"/>
            <a:pathLst>
              <a:path w="261251" h="264661">
                <a:moveTo>
                  <a:pt x="160172" y="7668"/>
                </a:moveTo>
                <a:lnTo>
                  <a:pt x="160172" y="7915"/>
                </a:lnTo>
                <a:lnTo>
                  <a:pt x="161058" y="10287"/>
                </a:lnTo>
                <a:lnTo>
                  <a:pt x="163258" y="19098"/>
                </a:lnTo>
                <a:lnTo>
                  <a:pt x="164516" y="20212"/>
                </a:lnTo>
                <a:lnTo>
                  <a:pt x="165945" y="21146"/>
                </a:lnTo>
                <a:lnTo>
                  <a:pt x="166954" y="22450"/>
                </a:lnTo>
                <a:lnTo>
                  <a:pt x="167354" y="23765"/>
                </a:lnTo>
                <a:lnTo>
                  <a:pt x="167230" y="25803"/>
                </a:lnTo>
                <a:lnTo>
                  <a:pt x="167278" y="28165"/>
                </a:lnTo>
                <a:lnTo>
                  <a:pt x="167868" y="29975"/>
                </a:lnTo>
                <a:lnTo>
                  <a:pt x="168687" y="31347"/>
                </a:lnTo>
                <a:lnTo>
                  <a:pt x="169450" y="32032"/>
                </a:lnTo>
                <a:lnTo>
                  <a:pt x="170593" y="32099"/>
                </a:lnTo>
                <a:lnTo>
                  <a:pt x="171964" y="32433"/>
                </a:lnTo>
                <a:lnTo>
                  <a:pt x="172888" y="33795"/>
                </a:lnTo>
                <a:lnTo>
                  <a:pt x="175831" y="43729"/>
                </a:lnTo>
                <a:lnTo>
                  <a:pt x="176107" y="45025"/>
                </a:lnTo>
                <a:lnTo>
                  <a:pt x="177346" y="45444"/>
                </a:lnTo>
                <a:lnTo>
                  <a:pt x="179375" y="45253"/>
                </a:lnTo>
                <a:lnTo>
                  <a:pt x="181460" y="46282"/>
                </a:lnTo>
                <a:lnTo>
                  <a:pt x="183689" y="47882"/>
                </a:lnTo>
                <a:lnTo>
                  <a:pt x="185785" y="50902"/>
                </a:lnTo>
                <a:lnTo>
                  <a:pt x="187194" y="51387"/>
                </a:lnTo>
                <a:lnTo>
                  <a:pt x="191614" y="50940"/>
                </a:lnTo>
                <a:lnTo>
                  <a:pt x="197653" y="51425"/>
                </a:lnTo>
                <a:lnTo>
                  <a:pt x="200482" y="52978"/>
                </a:lnTo>
                <a:lnTo>
                  <a:pt x="200197" y="53940"/>
                </a:lnTo>
                <a:lnTo>
                  <a:pt x="198015" y="55007"/>
                </a:lnTo>
                <a:lnTo>
                  <a:pt x="194177" y="56264"/>
                </a:lnTo>
                <a:lnTo>
                  <a:pt x="193043" y="58388"/>
                </a:lnTo>
                <a:lnTo>
                  <a:pt x="192405" y="61141"/>
                </a:lnTo>
                <a:lnTo>
                  <a:pt x="192519" y="62684"/>
                </a:lnTo>
                <a:lnTo>
                  <a:pt x="193462" y="64380"/>
                </a:lnTo>
                <a:lnTo>
                  <a:pt x="196167" y="67751"/>
                </a:lnTo>
                <a:lnTo>
                  <a:pt x="196319" y="68971"/>
                </a:lnTo>
                <a:lnTo>
                  <a:pt x="196805" y="70666"/>
                </a:lnTo>
                <a:lnTo>
                  <a:pt x="197310" y="71828"/>
                </a:lnTo>
                <a:lnTo>
                  <a:pt x="196748" y="74066"/>
                </a:lnTo>
                <a:lnTo>
                  <a:pt x="194291" y="75619"/>
                </a:lnTo>
                <a:lnTo>
                  <a:pt x="191062" y="77295"/>
                </a:lnTo>
                <a:lnTo>
                  <a:pt x="184575" y="84763"/>
                </a:lnTo>
                <a:lnTo>
                  <a:pt x="184089" y="86373"/>
                </a:lnTo>
                <a:lnTo>
                  <a:pt x="184128" y="90773"/>
                </a:lnTo>
                <a:lnTo>
                  <a:pt x="183480" y="92030"/>
                </a:lnTo>
                <a:lnTo>
                  <a:pt x="181432" y="92012"/>
                </a:lnTo>
                <a:lnTo>
                  <a:pt x="179832" y="91783"/>
                </a:lnTo>
                <a:lnTo>
                  <a:pt x="179746" y="93316"/>
                </a:lnTo>
                <a:lnTo>
                  <a:pt x="178727" y="95374"/>
                </a:lnTo>
                <a:lnTo>
                  <a:pt x="178146" y="97155"/>
                </a:lnTo>
                <a:lnTo>
                  <a:pt x="180527" y="101355"/>
                </a:lnTo>
                <a:lnTo>
                  <a:pt x="180956" y="103584"/>
                </a:lnTo>
                <a:lnTo>
                  <a:pt x="180575" y="105613"/>
                </a:lnTo>
                <a:lnTo>
                  <a:pt x="178365" y="109099"/>
                </a:lnTo>
                <a:lnTo>
                  <a:pt x="177060" y="111442"/>
                </a:lnTo>
                <a:lnTo>
                  <a:pt x="177375" y="111966"/>
                </a:lnTo>
                <a:lnTo>
                  <a:pt x="179098" y="112900"/>
                </a:lnTo>
                <a:lnTo>
                  <a:pt x="184452" y="120548"/>
                </a:lnTo>
                <a:lnTo>
                  <a:pt x="186175" y="123234"/>
                </a:lnTo>
                <a:lnTo>
                  <a:pt x="188443" y="122529"/>
                </a:lnTo>
                <a:lnTo>
                  <a:pt x="189290" y="122577"/>
                </a:lnTo>
                <a:lnTo>
                  <a:pt x="189947" y="123006"/>
                </a:lnTo>
                <a:lnTo>
                  <a:pt x="190357" y="123911"/>
                </a:lnTo>
                <a:lnTo>
                  <a:pt x="190357" y="125054"/>
                </a:lnTo>
                <a:lnTo>
                  <a:pt x="189786" y="126768"/>
                </a:lnTo>
                <a:lnTo>
                  <a:pt x="192671" y="127463"/>
                </a:lnTo>
                <a:lnTo>
                  <a:pt x="193710" y="129197"/>
                </a:lnTo>
                <a:lnTo>
                  <a:pt x="197072" y="135122"/>
                </a:lnTo>
                <a:lnTo>
                  <a:pt x="196948" y="136884"/>
                </a:lnTo>
                <a:lnTo>
                  <a:pt x="195339" y="139675"/>
                </a:lnTo>
                <a:lnTo>
                  <a:pt x="195319" y="141522"/>
                </a:lnTo>
                <a:lnTo>
                  <a:pt x="195662" y="143180"/>
                </a:lnTo>
                <a:lnTo>
                  <a:pt x="196186" y="143761"/>
                </a:lnTo>
                <a:lnTo>
                  <a:pt x="201149" y="143999"/>
                </a:lnTo>
                <a:lnTo>
                  <a:pt x="203254" y="144666"/>
                </a:lnTo>
                <a:lnTo>
                  <a:pt x="208407" y="147676"/>
                </a:lnTo>
                <a:lnTo>
                  <a:pt x="214274" y="152295"/>
                </a:lnTo>
                <a:lnTo>
                  <a:pt x="219065" y="156077"/>
                </a:lnTo>
                <a:lnTo>
                  <a:pt x="223152" y="159287"/>
                </a:lnTo>
                <a:lnTo>
                  <a:pt x="227533" y="159058"/>
                </a:lnTo>
                <a:lnTo>
                  <a:pt x="228724" y="159639"/>
                </a:lnTo>
                <a:lnTo>
                  <a:pt x="229828" y="160639"/>
                </a:lnTo>
                <a:lnTo>
                  <a:pt x="231086" y="163278"/>
                </a:lnTo>
                <a:lnTo>
                  <a:pt x="233591" y="169231"/>
                </a:lnTo>
                <a:lnTo>
                  <a:pt x="235725" y="171202"/>
                </a:lnTo>
                <a:lnTo>
                  <a:pt x="239010" y="175955"/>
                </a:lnTo>
                <a:lnTo>
                  <a:pt x="242097" y="180404"/>
                </a:lnTo>
                <a:lnTo>
                  <a:pt x="240068" y="186442"/>
                </a:lnTo>
                <a:lnTo>
                  <a:pt x="238077" y="192710"/>
                </a:lnTo>
                <a:lnTo>
                  <a:pt x="238077" y="200768"/>
                </a:lnTo>
                <a:lnTo>
                  <a:pt x="238077" y="205092"/>
                </a:lnTo>
                <a:lnTo>
                  <a:pt x="242268" y="205273"/>
                </a:lnTo>
                <a:lnTo>
                  <a:pt x="246926" y="205483"/>
                </a:lnTo>
                <a:lnTo>
                  <a:pt x="246964" y="210636"/>
                </a:lnTo>
                <a:lnTo>
                  <a:pt x="247002" y="215808"/>
                </a:lnTo>
                <a:lnTo>
                  <a:pt x="247040" y="221694"/>
                </a:lnTo>
                <a:lnTo>
                  <a:pt x="248412" y="221942"/>
                </a:lnTo>
                <a:lnTo>
                  <a:pt x="250584" y="223209"/>
                </a:lnTo>
                <a:lnTo>
                  <a:pt x="251517" y="225114"/>
                </a:lnTo>
                <a:lnTo>
                  <a:pt x="252679" y="226152"/>
                </a:lnTo>
                <a:lnTo>
                  <a:pt x="254098" y="226323"/>
                </a:lnTo>
                <a:lnTo>
                  <a:pt x="255489" y="227257"/>
                </a:lnTo>
                <a:lnTo>
                  <a:pt x="256870" y="228962"/>
                </a:lnTo>
                <a:lnTo>
                  <a:pt x="257375" y="230238"/>
                </a:lnTo>
                <a:lnTo>
                  <a:pt x="257004" y="231124"/>
                </a:lnTo>
                <a:lnTo>
                  <a:pt x="257299" y="232667"/>
                </a:lnTo>
                <a:lnTo>
                  <a:pt x="258260" y="234877"/>
                </a:lnTo>
                <a:lnTo>
                  <a:pt x="259432" y="235915"/>
                </a:lnTo>
                <a:lnTo>
                  <a:pt x="261252" y="237191"/>
                </a:lnTo>
                <a:lnTo>
                  <a:pt x="258785" y="237925"/>
                </a:lnTo>
                <a:lnTo>
                  <a:pt x="256118" y="237363"/>
                </a:lnTo>
                <a:lnTo>
                  <a:pt x="250431" y="234782"/>
                </a:lnTo>
                <a:lnTo>
                  <a:pt x="248583" y="234705"/>
                </a:lnTo>
                <a:lnTo>
                  <a:pt x="246173" y="235686"/>
                </a:lnTo>
                <a:lnTo>
                  <a:pt x="246069" y="236563"/>
                </a:lnTo>
                <a:lnTo>
                  <a:pt x="240059" y="233677"/>
                </a:lnTo>
                <a:lnTo>
                  <a:pt x="237896" y="233096"/>
                </a:lnTo>
                <a:lnTo>
                  <a:pt x="237115" y="233039"/>
                </a:lnTo>
                <a:lnTo>
                  <a:pt x="233667" y="233067"/>
                </a:lnTo>
                <a:lnTo>
                  <a:pt x="228762" y="233591"/>
                </a:lnTo>
                <a:lnTo>
                  <a:pt x="225876" y="234763"/>
                </a:lnTo>
                <a:lnTo>
                  <a:pt x="223875" y="236001"/>
                </a:lnTo>
                <a:lnTo>
                  <a:pt x="222961" y="237220"/>
                </a:lnTo>
                <a:lnTo>
                  <a:pt x="222637" y="237877"/>
                </a:lnTo>
                <a:lnTo>
                  <a:pt x="221075" y="241468"/>
                </a:lnTo>
                <a:lnTo>
                  <a:pt x="219265" y="246069"/>
                </a:lnTo>
                <a:lnTo>
                  <a:pt x="217389" y="250202"/>
                </a:lnTo>
                <a:lnTo>
                  <a:pt x="213741" y="256013"/>
                </a:lnTo>
                <a:lnTo>
                  <a:pt x="211721" y="258689"/>
                </a:lnTo>
                <a:lnTo>
                  <a:pt x="207388" y="263662"/>
                </a:lnTo>
                <a:lnTo>
                  <a:pt x="202702" y="264661"/>
                </a:lnTo>
                <a:lnTo>
                  <a:pt x="191833" y="263680"/>
                </a:lnTo>
                <a:lnTo>
                  <a:pt x="179784" y="262585"/>
                </a:lnTo>
                <a:lnTo>
                  <a:pt x="167792" y="261509"/>
                </a:lnTo>
                <a:lnTo>
                  <a:pt x="158867" y="260699"/>
                </a:lnTo>
                <a:lnTo>
                  <a:pt x="158182" y="260432"/>
                </a:lnTo>
                <a:lnTo>
                  <a:pt x="149352" y="253327"/>
                </a:lnTo>
                <a:lnTo>
                  <a:pt x="142380" y="247698"/>
                </a:lnTo>
                <a:lnTo>
                  <a:pt x="133664" y="240659"/>
                </a:lnTo>
                <a:lnTo>
                  <a:pt x="124768" y="233448"/>
                </a:lnTo>
                <a:lnTo>
                  <a:pt x="115738" y="226123"/>
                </a:lnTo>
                <a:lnTo>
                  <a:pt x="109175" y="220789"/>
                </a:lnTo>
                <a:lnTo>
                  <a:pt x="101212" y="213912"/>
                </a:lnTo>
                <a:lnTo>
                  <a:pt x="93964" y="207635"/>
                </a:lnTo>
                <a:lnTo>
                  <a:pt x="88239" y="202663"/>
                </a:lnTo>
                <a:lnTo>
                  <a:pt x="80896" y="198320"/>
                </a:lnTo>
                <a:lnTo>
                  <a:pt x="75162" y="194910"/>
                </a:lnTo>
                <a:lnTo>
                  <a:pt x="66799" y="189947"/>
                </a:lnTo>
                <a:lnTo>
                  <a:pt x="60122" y="185976"/>
                </a:lnTo>
                <a:lnTo>
                  <a:pt x="54397" y="182566"/>
                </a:lnTo>
                <a:lnTo>
                  <a:pt x="45587" y="177308"/>
                </a:lnTo>
                <a:lnTo>
                  <a:pt x="42663" y="175879"/>
                </a:lnTo>
                <a:lnTo>
                  <a:pt x="33528" y="174117"/>
                </a:lnTo>
                <a:lnTo>
                  <a:pt x="24869" y="172631"/>
                </a:lnTo>
                <a:lnTo>
                  <a:pt x="15907" y="171088"/>
                </a:lnTo>
                <a:lnTo>
                  <a:pt x="9944" y="170059"/>
                </a:lnTo>
                <a:lnTo>
                  <a:pt x="13878" y="166306"/>
                </a:lnTo>
                <a:lnTo>
                  <a:pt x="12668" y="162935"/>
                </a:lnTo>
                <a:lnTo>
                  <a:pt x="9801" y="163554"/>
                </a:lnTo>
                <a:lnTo>
                  <a:pt x="7162" y="164354"/>
                </a:lnTo>
                <a:lnTo>
                  <a:pt x="5562" y="159105"/>
                </a:lnTo>
                <a:lnTo>
                  <a:pt x="7601" y="158448"/>
                </a:lnTo>
                <a:lnTo>
                  <a:pt x="5715" y="151581"/>
                </a:lnTo>
                <a:lnTo>
                  <a:pt x="3781" y="144494"/>
                </a:lnTo>
                <a:lnTo>
                  <a:pt x="1914" y="137627"/>
                </a:lnTo>
                <a:lnTo>
                  <a:pt x="0" y="130588"/>
                </a:lnTo>
                <a:lnTo>
                  <a:pt x="7572" y="126063"/>
                </a:lnTo>
                <a:lnTo>
                  <a:pt x="13230" y="122682"/>
                </a:lnTo>
                <a:lnTo>
                  <a:pt x="21145" y="117938"/>
                </a:lnTo>
                <a:lnTo>
                  <a:pt x="28775" y="113357"/>
                </a:lnTo>
                <a:lnTo>
                  <a:pt x="36043" y="108985"/>
                </a:lnTo>
                <a:lnTo>
                  <a:pt x="44053" y="104156"/>
                </a:lnTo>
                <a:lnTo>
                  <a:pt x="51215" y="99831"/>
                </a:lnTo>
                <a:lnTo>
                  <a:pt x="57778" y="98069"/>
                </a:lnTo>
                <a:lnTo>
                  <a:pt x="59169" y="96707"/>
                </a:lnTo>
                <a:lnTo>
                  <a:pt x="62160" y="90783"/>
                </a:lnTo>
                <a:lnTo>
                  <a:pt x="64722" y="85715"/>
                </a:lnTo>
                <a:lnTo>
                  <a:pt x="64846" y="84544"/>
                </a:lnTo>
                <a:lnTo>
                  <a:pt x="64855" y="77333"/>
                </a:lnTo>
                <a:lnTo>
                  <a:pt x="65303" y="68847"/>
                </a:lnTo>
                <a:lnTo>
                  <a:pt x="66151" y="64303"/>
                </a:lnTo>
                <a:lnTo>
                  <a:pt x="67627" y="60274"/>
                </a:lnTo>
                <a:lnTo>
                  <a:pt x="68980" y="57331"/>
                </a:lnTo>
                <a:lnTo>
                  <a:pt x="69123" y="54578"/>
                </a:lnTo>
                <a:lnTo>
                  <a:pt x="68942" y="51778"/>
                </a:lnTo>
                <a:lnTo>
                  <a:pt x="67542" y="47539"/>
                </a:lnTo>
                <a:lnTo>
                  <a:pt x="66084" y="43110"/>
                </a:lnTo>
                <a:lnTo>
                  <a:pt x="66246" y="38843"/>
                </a:lnTo>
                <a:lnTo>
                  <a:pt x="66513" y="36557"/>
                </a:lnTo>
                <a:lnTo>
                  <a:pt x="67427" y="32890"/>
                </a:lnTo>
                <a:lnTo>
                  <a:pt x="68989" y="30204"/>
                </a:lnTo>
                <a:lnTo>
                  <a:pt x="70666" y="28546"/>
                </a:lnTo>
                <a:lnTo>
                  <a:pt x="76895" y="26832"/>
                </a:lnTo>
                <a:lnTo>
                  <a:pt x="80600" y="25813"/>
                </a:lnTo>
                <a:lnTo>
                  <a:pt x="85554" y="21050"/>
                </a:lnTo>
                <a:lnTo>
                  <a:pt x="88496" y="18212"/>
                </a:lnTo>
                <a:lnTo>
                  <a:pt x="92593" y="13716"/>
                </a:lnTo>
                <a:lnTo>
                  <a:pt x="95612" y="10401"/>
                </a:lnTo>
                <a:lnTo>
                  <a:pt x="95850" y="9249"/>
                </a:lnTo>
                <a:lnTo>
                  <a:pt x="95850" y="8801"/>
                </a:lnTo>
                <a:lnTo>
                  <a:pt x="98441" y="8125"/>
                </a:lnTo>
                <a:lnTo>
                  <a:pt x="103231" y="4096"/>
                </a:lnTo>
                <a:lnTo>
                  <a:pt x="106061" y="333"/>
                </a:lnTo>
                <a:lnTo>
                  <a:pt x="106956" y="0"/>
                </a:lnTo>
                <a:lnTo>
                  <a:pt x="109480" y="1229"/>
                </a:lnTo>
                <a:lnTo>
                  <a:pt x="111290" y="1571"/>
                </a:lnTo>
                <a:lnTo>
                  <a:pt x="115452" y="143"/>
                </a:lnTo>
                <a:lnTo>
                  <a:pt x="117929" y="895"/>
                </a:lnTo>
                <a:lnTo>
                  <a:pt x="120015" y="1848"/>
                </a:lnTo>
                <a:lnTo>
                  <a:pt x="121177" y="1914"/>
                </a:lnTo>
                <a:lnTo>
                  <a:pt x="126768" y="4258"/>
                </a:lnTo>
                <a:lnTo>
                  <a:pt x="128168" y="4543"/>
                </a:lnTo>
                <a:lnTo>
                  <a:pt x="131045" y="4829"/>
                </a:lnTo>
                <a:lnTo>
                  <a:pt x="135341" y="4962"/>
                </a:lnTo>
                <a:lnTo>
                  <a:pt x="138113" y="3429"/>
                </a:lnTo>
                <a:lnTo>
                  <a:pt x="140065" y="1952"/>
                </a:lnTo>
                <a:lnTo>
                  <a:pt x="141437" y="1991"/>
                </a:lnTo>
                <a:lnTo>
                  <a:pt x="142770" y="2343"/>
                </a:lnTo>
                <a:lnTo>
                  <a:pt x="143894" y="2972"/>
                </a:lnTo>
                <a:lnTo>
                  <a:pt x="144837" y="4076"/>
                </a:lnTo>
                <a:lnTo>
                  <a:pt x="145285" y="5658"/>
                </a:lnTo>
                <a:lnTo>
                  <a:pt x="145104" y="10696"/>
                </a:lnTo>
                <a:lnTo>
                  <a:pt x="145523" y="12020"/>
                </a:lnTo>
                <a:lnTo>
                  <a:pt x="146285" y="12973"/>
                </a:lnTo>
                <a:lnTo>
                  <a:pt x="147247" y="13154"/>
                </a:lnTo>
                <a:lnTo>
                  <a:pt x="148418" y="12059"/>
                </a:lnTo>
                <a:lnTo>
                  <a:pt x="150457" y="10468"/>
                </a:lnTo>
                <a:lnTo>
                  <a:pt x="152971" y="8734"/>
                </a:lnTo>
                <a:lnTo>
                  <a:pt x="154838" y="7144"/>
                </a:lnTo>
                <a:lnTo>
                  <a:pt x="155914" y="6543"/>
                </a:lnTo>
                <a:lnTo>
                  <a:pt x="157600" y="6629"/>
                </a:lnTo>
                <a:lnTo>
                  <a:pt x="159248" y="69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E47F5A50-23C5-A07B-525C-45A81CA9E519}"/>
              </a:ext>
            </a:extLst>
          </p:cNvPr>
          <p:cNvSpPr/>
          <p:nvPr/>
        </p:nvSpPr>
        <p:spPr>
          <a:xfrm>
            <a:off x="6986185" y="3512566"/>
            <a:ext cx="515349" cy="464696"/>
          </a:xfrm>
          <a:custGeom>
            <a:avLst/>
            <a:gdLst>
              <a:gd name="connsiteX0" fmla="*/ 21117 w 515349"/>
              <a:gd name="connsiteY0" fmla="*/ 4162 h 464696"/>
              <a:gd name="connsiteX1" fmla="*/ 21679 w 515349"/>
              <a:gd name="connsiteY1" fmla="*/ 4905 h 464696"/>
              <a:gd name="connsiteX2" fmla="*/ 26012 w 515349"/>
              <a:gd name="connsiteY2" fmla="*/ 12001 h 464696"/>
              <a:gd name="connsiteX3" fmla="*/ 27917 w 515349"/>
              <a:gd name="connsiteY3" fmla="*/ 14088 h 464696"/>
              <a:gd name="connsiteX4" fmla="*/ 29032 w 515349"/>
              <a:gd name="connsiteY4" fmla="*/ 15859 h 464696"/>
              <a:gd name="connsiteX5" fmla="*/ 29785 w 515349"/>
              <a:gd name="connsiteY5" fmla="*/ 17831 h 464696"/>
              <a:gd name="connsiteX6" fmla="*/ 31109 w 515349"/>
              <a:gd name="connsiteY6" fmla="*/ 19164 h 464696"/>
              <a:gd name="connsiteX7" fmla="*/ 32861 w 515349"/>
              <a:gd name="connsiteY7" fmla="*/ 19888 h 464696"/>
              <a:gd name="connsiteX8" fmla="*/ 34985 w 515349"/>
              <a:gd name="connsiteY8" fmla="*/ 21793 h 464696"/>
              <a:gd name="connsiteX9" fmla="*/ 36423 w 515349"/>
              <a:gd name="connsiteY9" fmla="*/ 23279 h 464696"/>
              <a:gd name="connsiteX10" fmla="*/ 38833 w 515349"/>
              <a:gd name="connsiteY10" fmla="*/ 26356 h 464696"/>
              <a:gd name="connsiteX11" fmla="*/ 41386 w 515349"/>
              <a:gd name="connsiteY11" fmla="*/ 27499 h 464696"/>
              <a:gd name="connsiteX12" fmla="*/ 50654 w 515349"/>
              <a:gd name="connsiteY12" fmla="*/ 29718 h 464696"/>
              <a:gd name="connsiteX13" fmla="*/ 55807 w 515349"/>
              <a:gd name="connsiteY13" fmla="*/ 30747 h 464696"/>
              <a:gd name="connsiteX14" fmla="*/ 57293 w 515349"/>
              <a:gd name="connsiteY14" fmla="*/ 31042 h 464696"/>
              <a:gd name="connsiteX15" fmla="*/ 61236 w 515349"/>
              <a:gd name="connsiteY15" fmla="*/ 29556 h 464696"/>
              <a:gd name="connsiteX16" fmla="*/ 65856 w 515349"/>
              <a:gd name="connsiteY16" fmla="*/ 29756 h 464696"/>
              <a:gd name="connsiteX17" fmla="*/ 67570 w 515349"/>
              <a:gd name="connsiteY17" fmla="*/ 29832 h 464696"/>
              <a:gd name="connsiteX18" fmla="*/ 73676 w 515349"/>
              <a:gd name="connsiteY18" fmla="*/ 23565 h 464696"/>
              <a:gd name="connsiteX19" fmla="*/ 75533 w 515349"/>
              <a:gd name="connsiteY19" fmla="*/ 21469 h 464696"/>
              <a:gd name="connsiteX20" fmla="*/ 79172 w 515349"/>
              <a:gd name="connsiteY20" fmla="*/ 20383 h 464696"/>
              <a:gd name="connsiteX21" fmla="*/ 81219 w 515349"/>
              <a:gd name="connsiteY21" fmla="*/ 17878 h 464696"/>
              <a:gd name="connsiteX22" fmla="*/ 84506 w 515349"/>
              <a:gd name="connsiteY22" fmla="*/ 14849 h 464696"/>
              <a:gd name="connsiteX23" fmla="*/ 88516 w 515349"/>
              <a:gd name="connsiteY23" fmla="*/ 11992 h 464696"/>
              <a:gd name="connsiteX24" fmla="*/ 92202 w 515349"/>
              <a:gd name="connsiteY24" fmla="*/ 9420 h 464696"/>
              <a:gd name="connsiteX25" fmla="*/ 95022 w 515349"/>
              <a:gd name="connsiteY25" fmla="*/ 7868 h 464696"/>
              <a:gd name="connsiteX26" fmla="*/ 100126 w 515349"/>
              <a:gd name="connsiteY26" fmla="*/ 4229 h 464696"/>
              <a:gd name="connsiteX27" fmla="*/ 103318 w 515349"/>
              <a:gd name="connsiteY27" fmla="*/ 2972 h 464696"/>
              <a:gd name="connsiteX28" fmla="*/ 106089 w 515349"/>
              <a:gd name="connsiteY28" fmla="*/ 3010 h 464696"/>
              <a:gd name="connsiteX29" fmla="*/ 110242 w 515349"/>
              <a:gd name="connsiteY29" fmla="*/ 7277 h 464696"/>
              <a:gd name="connsiteX30" fmla="*/ 113738 w 515349"/>
              <a:gd name="connsiteY30" fmla="*/ 11154 h 464696"/>
              <a:gd name="connsiteX31" fmla="*/ 114815 w 515349"/>
              <a:gd name="connsiteY31" fmla="*/ 12849 h 464696"/>
              <a:gd name="connsiteX32" fmla="*/ 113081 w 515349"/>
              <a:gd name="connsiteY32" fmla="*/ 14373 h 464696"/>
              <a:gd name="connsiteX33" fmla="*/ 109842 w 515349"/>
              <a:gd name="connsiteY33" fmla="*/ 15840 h 464696"/>
              <a:gd name="connsiteX34" fmla="*/ 109223 w 515349"/>
              <a:gd name="connsiteY34" fmla="*/ 16916 h 464696"/>
              <a:gd name="connsiteX35" fmla="*/ 109004 w 515349"/>
              <a:gd name="connsiteY35" fmla="*/ 18297 h 464696"/>
              <a:gd name="connsiteX36" fmla="*/ 109128 w 515349"/>
              <a:gd name="connsiteY36" fmla="*/ 19612 h 464696"/>
              <a:gd name="connsiteX37" fmla="*/ 109566 w 515349"/>
              <a:gd name="connsiteY37" fmla="*/ 20688 h 464696"/>
              <a:gd name="connsiteX38" fmla="*/ 113538 w 515349"/>
              <a:gd name="connsiteY38" fmla="*/ 23174 h 464696"/>
              <a:gd name="connsiteX39" fmla="*/ 113985 w 515349"/>
              <a:gd name="connsiteY39" fmla="*/ 24546 h 464696"/>
              <a:gd name="connsiteX40" fmla="*/ 114014 w 515349"/>
              <a:gd name="connsiteY40" fmla="*/ 25936 h 464696"/>
              <a:gd name="connsiteX41" fmla="*/ 113566 w 515349"/>
              <a:gd name="connsiteY41" fmla="*/ 26803 h 464696"/>
              <a:gd name="connsiteX42" fmla="*/ 112680 w 515349"/>
              <a:gd name="connsiteY42" fmla="*/ 27308 h 464696"/>
              <a:gd name="connsiteX43" fmla="*/ 109918 w 515349"/>
              <a:gd name="connsiteY43" fmla="*/ 28004 h 464696"/>
              <a:gd name="connsiteX44" fmla="*/ 107547 w 515349"/>
              <a:gd name="connsiteY44" fmla="*/ 28813 h 464696"/>
              <a:gd name="connsiteX45" fmla="*/ 106727 w 515349"/>
              <a:gd name="connsiteY45" fmla="*/ 29604 h 464696"/>
              <a:gd name="connsiteX46" fmla="*/ 106013 w 515349"/>
              <a:gd name="connsiteY46" fmla="*/ 30547 h 464696"/>
              <a:gd name="connsiteX47" fmla="*/ 106118 w 515349"/>
              <a:gd name="connsiteY47" fmla="*/ 31594 h 464696"/>
              <a:gd name="connsiteX48" fmla="*/ 106832 w 515349"/>
              <a:gd name="connsiteY48" fmla="*/ 32785 h 464696"/>
              <a:gd name="connsiteX49" fmla="*/ 111680 w 515349"/>
              <a:gd name="connsiteY49" fmla="*/ 36023 h 464696"/>
              <a:gd name="connsiteX50" fmla="*/ 112233 w 515349"/>
              <a:gd name="connsiteY50" fmla="*/ 37214 h 464696"/>
              <a:gd name="connsiteX51" fmla="*/ 113195 w 515349"/>
              <a:gd name="connsiteY51" fmla="*/ 38814 h 464696"/>
              <a:gd name="connsiteX52" fmla="*/ 114385 w 515349"/>
              <a:gd name="connsiteY52" fmla="*/ 39795 h 464696"/>
              <a:gd name="connsiteX53" fmla="*/ 116405 w 515349"/>
              <a:gd name="connsiteY53" fmla="*/ 40062 h 464696"/>
              <a:gd name="connsiteX54" fmla="*/ 117377 w 515349"/>
              <a:gd name="connsiteY54" fmla="*/ 40719 h 464696"/>
              <a:gd name="connsiteX55" fmla="*/ 122063 w 515349"/>
              <a:gd name="connsiteY55" fmla="*/ 46682 h 464696"/>
              <a:gd name="connsiteX56" fmla="*/ 123206 w 515349"/>
              <a:gd name="connsiteY56" fmla="*/ 47101 h 464696"/>
              <a:gd name="connsiteX57" fmla="*/ 128683 w 515349"/>
              <a:gd name="connsiteY57" fmla="*/ 45787 h 464696"/>
              <a:gd name="connsiteX58" fmla="*/ 129444 w 515349"/>
              <a:gd name="connsiteY58" fmla="*/ 45844 h 464696"/>
              <a:gd name="connsiteX59" fmla="*/ 129492 w 515349"/>
              <a:gd name="connsiteY59" fmla="*/ 47301 h 464696"/>
              <a:gd name="connsiteX60" fmla="*/ 130311 w 515349"/>
              <a:gd name="connsiteY60" fmla="*/ 55740 h 464696"/>
              <a:gd name="connsiteX61" fmla="*/ 130940 w 515349"/>
              <a:gd name="connsiteY61" fmla="*/ 60093 h 464696"/>
              <a:gd name="connsiteX62" fmla="*/ 131883 w 515349"/>
              <a:gd name="connsiteY62" fmla="*/ 64313 h 464696"/>
              <a:gd name="connsiteX63" fmla="*/ 133359 w 515349"/>
              <a:gd name="connsiteY63" fmla="*/ 68161 h 464696"/>
              <a:gd name="connsiteX64" fmla="*/ 135112 w 515349"/>
              <a:gd name="connsiteY64" fmla="*/ 71809 h 464696"/>
              <a:gd name="connsiteX65" fmla="*/ 137531 w 515349"/>
              <a:gd name="connsiteY65" fmla="*/ 74057 h 464696"/>
              <a:gd name="connsiteX66" fmla="*/ 142903 w 515349"/>
              <a:gd name="connsiteY66" fmla="*/ 76762 h 464696"/>
              <a:gd name="connsiteX67" fmla="*/ 145513 w 515349"/>
              <a:gd name="connsiteY67" fmla="*/ 77543 h 464696"/>
              <a:gd name="connsiteX68" fmla="*/ 152381 w 515349"/>
              <a:gd name="connsiteY68" fmla="*/ 78086 h 464696"/>
              <a:gd name="connsiteX69" fmla="*/ 159162 w 515349"/>
              <a:gd name="connsiteY69" fmla="*/ 79277 h 464696"/>
              <a:gd name="connsiteX70" fmla="*/ 163163 w 515349"/>
              <a:gd name="connsiteY70" fmla="*/ 80543 h 464696"/>
              <a:gd name="connsiteX71" fmla="*/ 164392 w 515349"/>
              <a:gd name="connsiteY71" fmla="*/ 81439 h 464696"/>
              <a:gd name="connsiteX72" fmla="*/ 165402 w 515349"/>
              <a:gd name="connsiteY72" fmla="*/ 82810 h 464696"/>
              <a:gd name="connsiteX73" fmla="*/ 168716 w 515349"/>
              <a:gd name="connsiteY73" fmla="*/ 89173 h 464696"/>
              <a:gd name="connsiteX74" fmla="*/ 173936 w 515349"/>
              <a:gd name="connsiteY74" fmla="*/ 93697 h 464696"/>
              <a:gd name="connsiteX75" fmla="*/ 184471 w 515349"/>
              <a:gd name="connsiteY75" fmla="*/ 100470 h 464696"/>
              <a:gd name="connsiteX76" fmla="*/ 189576 w 515349"/>
              <a:gd name="connsiteY76" fmla="*/ 102718 h 464696"/>
              <a:gd name="connsiteX77" fmla="*/ 206778 w 515349"/>
              <a:gd name="connsiteY77" fmla="*/ 106966 h 464696"/>
              <a:gd name="connsiteX78" fmla="*/ 218227 w 515349"/>
              <a:gd name="connsiteY78" fmla="*/ 106728 h 464696"/>
              <a:gd name="connsiteX79" fmla="*/ 249869 w 515349"/>
              <a:gd name="connsiteY79" fmla="*/ 98527 h 464696"/>
              <a:gd name="connsiteX80" fmla="*/ 260385 w 515349"/>
              <a:gd name="connsiteY80" fmla="*/ 96479 h 464696"/>
              <a:gd name="connsiteX81" fmla="*/ 264338 w 515349"/>
              <a:gd name="connsiteY81" fmla="*/ 96479 h 464696"/>
              <a:gd name="connsiteX82" fmla="*/ 261985 w 515349"/>
              <a:gd name="connsiteY82" fmla="*/ 98107 h 464696"/>
              <a:gd name="connsiteX83" fmla="*/ 258032 w 515349"/>
              <a:gd name="connsiteY83" fmla="*/ 99041 h 464696"/>
              <a:gd name="connsiteX84" fmla="*/ 260413 w 515349"/>
              <a:gd name="connsiteY84" fmla="*/ 100193 h 464696"/>
              <a:gd name="connsiteX85" fmla="*/ 264100 w 515349"/>
              <a:gd name="connsiteY85" fmla="*/ 100384 h 464696"/>
              <a:gd name="connsiteX86" fmla="*/ 265805 w 515349"/>
              <a:gd name="connsiteY86" fmla="*/ 100193 h 464696"/>
              <a:gd name="connsiteX87" fmla="*/ 267043 w 515349"/>
              <a:gd name="connsiteY87" fmla="*/ 99155 h 464696"/>
              <a:gd name="connsiteX88" fmla="*/ 267243 w 515349"/>
              <a:gd name="connsiteY88" fmla="*/ 97431 h 464696"/>
              <a:gd name="connsiteX89" fmla="*/ 267062 w 515349"/>
              <a:gd name="connsiteY89" fmla="*/ 95726 h 464696"/>
              <a:gd name="connsiteX90" fmla="*/ 265319 w 515349"/>
              <a:gd name="connsiteY90" fmla="*/ 88077 h 464696"/>
              <a:gd name="connsiteX91" fmla="*/ 264309 w 515349"/>
              <a:gd name="connsiteY91" fmla="*/ 82667 h 464696"/>
              <a:gd name="connsiteX92" fmla="*/ 271729 w 515349"/>
              <a:gd name="connsiteY92" fmla="*/ 83039 h 464696"/>
              <a:gd name="connsiteX93" fmla="*/ 274615 w 515349"/>
              <a:gd name="connsiteY93" fmla="*/ 82334 h 464696"/>
              <a:gd name="connsiteX94" fmla="*/ 278863 w 515349"/>
              <a:gd name="connsiteY94" fmla="*/ 80524 h 464696"/>
              <a:gd name="connsiteX95" fmla="*/ 282083 w 515349"/>
              <a:gd name="connsiteY95" fmla="*/ 79429 h 464696"/>
              <a:gd name="connsiteX96" fmla="*/ 283702 w 515349"/>
              <a:gd name="connsiteY96" fmla="*/ 79277 h 464696"/>
              <a:gd name="connsiteX97" fmla="*/ 285302 w 515349"/>
              <a:gd name="connsiteY97" fmla="*/ 78429 h 464696"/>
              <a:gd name="connsiteX98" fmla="*/ 286531 w 515349"/>
              <a:gd name="connsiteY98" fmla="*/ 77362 h 464696"/>
              <a:gd name="connsiteX99" fmla="*/ 289293 w 515349"/>
              <a:gd name="connsiteY99" fmla="*/ 69942 h 464696"/>
              <a:gd name="connsiteX100" fmla="*/ 290674 w 515349"/>
              <a:gd name="connsiteY100" fmla="*/ 68075 h 464696"/>
              <a:gd name="connsiteX101" fmla="*/ 295360 w 515349"/>
              <a:gd name="connsiteY101" fmla="*/ 63884 h 464696"/>
              <a:gd name="connsiteX102" fmla="*/ 299342 w 515349"/>
              <a:gd name="connsiteY102" fmla="*/ 61226 h 464696"/>
              <a:gd name="connsiteX103" fmla="*/ 303514 w 515349"/>
              <a:gd name="connsiteY103" fmla="*/ 58864 h 464696"/>
              <a:gd name="connsiteX104" fmla="*/ 308800 w 515349"/>
              <a:gd name="connsiteY104" fmla="*/ 57217 h 464696"/>
              <a:gd name="connsiteX105" fmla="*/ 315820 w 515349"/>
              <a:gd name="connsiteY105" fmla="*/ 57388 h 464696"/>
              <a:gd name="connsiteX106" fmla="*/ 321411 w 515349"/>
              <a:gd name="connsiteY106" fmla="*/ 57969 h 464696"/>
              <a:gd name="connsiteX107" fmla="*/ 324650 w 515349"/>
              <a:gd name="connsiteY107" fmla="*/ 57941 h 464696"/>
              <a:gd name="connsiteX108" fmla="*/ 326184 w 515349"/>
              <a:gd name="connsiteY108" fmla="*/ 58112 h 464696"/>
              <a:gd name="connsiteX109" fmla="*/ 327336 w 515349"/>
              <a:gd name="connsiteY109" fmla="*/ 57874 h 464696"/>
              <a:gd name="connsiteX110" fmla="*/ 328003 w 515349"/>
              <a:gd name="connsiteY110" fmla="*/ 57388 h 464696"/>
              <a:gd name="connsiteX111" fmla="*/ 328726 w 515349"/>
              <a:gd name="connsiteY111" fmla="*/ 54130 h 464696"/>
              <a:gd name="connsiteX112" fmla="*/ 329869 w 515349"/>
              <a:gd name="connsiteY112" fmla="*/ 53064 h 464696"/>
              <a:gd name="connsiteX113" fmla="*/ 331841 w 515349"/>
              <a:gd name="connsiteY113" fmla="*/ 52149 h 464696"/>
              <a:gd name="connsiteX114" fmla="*/ 334603 w 515349"/>
              <a:gd name="connsiteY114" fmla="*/ 52149 h 464696"/>
              <a:gd name="connsiteX115" fmla="*/ 337975 w 515349"/>
              <a:gd name="connsiteY115" fmla="*/ 51911 h 464696"/>
              <a:gd name="connsiteX116" fmla="*/ 340776 w 515349"/>
              <a:gd name="connsiteY116" fmla="*/ 52130 h 464696"/>
              <a:gd name="connsiteX117" fmla="*/ 344300 w 515349"/>
              <a:gd name="connsiteY117" fmla="*/ 53378 h 464696"/>
              <a:gd name="connsiteX118" fmla="*/ 348901 w 515349"/>
              <a:gd name="connsiteY118" fmla="*/ 53483 h 464696"/>
              <a:gd name="connsiteX119" fmla="*/ 351967 w 515349"/>
              <a:gd name="connsiteY119" fmla="*/ 53264 h 464696"/>
              <a:gd name="connsiteX120" fmla="*/ 353749 w 515349"/>
              <a:gd name="connsiteY120" fmla="*/ 54512 h 464696"/>
              <a:gd name="connsiteX121" fmla="*/ 355035 w 515349"/>
              <a:gd name="connsiteY121" fmla="*/ 56178 h 464696"/>
              <a:gd name="connsiteX122" fmla="*/ 355654 w 515349"/>
              <a:gd name="connsiteY122" fmla="*/ 57569 h 464696"/>
              <a:gd name="connsiteX123" fmla="*/ 355797 w 515349"/>
              <a:gd name="connsiteY123" fmla="*/ 59474 h 464696"/>
              <a:gd name="connsiteX124" fmla="*/ 355768 w 515349"/>
              <a:gd name="connsiteY124" fmla="*/ 60922 h 464696"/>
              <a:gd name="connsiteX125" fmla="*/ 356254 w 515349"/>
              <a:gd name="connsiteY125" fmla="*/ 61484 h 464696"/>
              <a:gd name="connsiteX126" fmla="*/ 358121 w 515349"/>
              <a:gd name="connsiteY126" fmla="*/ 62351 h 464696"/>
              <a:gd name="connsiteX127" fmla="*/ 360721 w 515349"/>
              <a:gd name="connsiteY127" fmla="*/ 62998 h 464696"/>
              <a:gd name="connsiteX128" fmla="*/ 365779 w 515349"/>
              <a:gd name="connsiteY128" fmla="*/ 63779 h 464696"/>
              <a:gd name="connsiteX129" fmla="*/ 370532 w 515349"/>
              <a:gd name="connsiteY129" fmla="*/ 65284 h 464696"/>
              <a:gd name="connsiteX130" fmla="*/ 372999 w 515349"/>
              <a:gd name="connsiteY130" fmla="*/ 66304 h 464696"/>
              <a:gd name="connsiteX131" fmla="*/ 376428 w 515349"/>
              <a:gd name="connsiteY131" fmla="*/ 67894 h 464696"/>
              <a:gd name="connsiteX132" fmla="*/ 380514 w 515349"/>
              <a:gd name="connsiteY132" fmla="*/ 71847 h 464696"/>
              <a:gd name="connsiteX133" fmla="*/ 382028 w 515349"/>
              <a:gd name="connsiteY133" fmla="*/ 72466 h 464696"/>
              <a:gd name="connsiteX134" fmla="*/ 383857 w 515349"/>
              <a:gd name="connsiteY134" fmla="*/ 72866 h 464696"/>
              <a:gd name="connsiteX135" fmla="*/ 385163 w 515349"/>
              <a:gd name="connsiteY135" fmla="*/ 72762 h 464696"/>
              <a:gd name="connsiteX136" fmla="*/ 388229 w 515349"/>
              <a:gd name="connsiteY136" fmla="*/ 71095 h 464696"/>
              <a:gd name="connsiteX137" fmla="*/ 390897 w 515349"/>
              <a:gd name="connsiteY137" fmla="*/ 72323 h 464696"/>
              <a:gd name="connsiteX138" fmla="*/ 392249 w 515349"/>
              <a:gd name="connsiteY138" fmla="*/ 72161 h 464696"/>
              <a:gd name="connsiteX139" fmla="*/ 395316 w 515349"/>
              <a:gd name="connsiteY139" fmla="*/ 71247 h 464696"/>
              <a:gd name="connsiteX140" fmla="*/ 398573 w 515349"/>
              <a:gd name="connsiteY140" fmla="*/ 72390 h 464696"/>
              <a:gd name="connsiteX141" fmla="*/ 406689 w 515349"/>
              <a:gd name="connsiteY141" fmla="*/ 76714 h 464696"/>
              <a:gd name="connsiteX142" fmla="*/ 407584 w 515349"/>
              <a:gd name="connsiteY142" fmla="*/ 76619 h 464696"/>
              <a:gd name="connsiteX143" fmla="*/ 408318 w 515349"/>
              <a:gd name="connsiteY143" fmla="*/ 77057 h 464696"/>
              <a:gd name="connsiteX144" fmla="*/ 408994 w 515349"/>
              <a:gd name="connsiteY144" fmla="*/ 78048 h 464696"/>
              <a:gd name="connsiteX145" fmla="*/ 409470 w 515349"/>
              <a:gd name="connsiteY145" fmla="*/ 79267 h 464696"/>
              <a:gd name="connsiteX146" fmla="*/ 410070 w 515349"/>
              <a:gd name="connsiteY146" fmla="*/ 82982 h 464696"/>
              <a:gd name="connsiteX147" fmla="*/ 412413 w 515349"/>
              <a:gd name="connsiteY147" fmla="*/ 85696 h 464696"/>
              <a:gd name="connsiteX148" fmla="*/ 415280 w 515349"/>
              <a:gd name="connsiteY148" fmla="*/ 88163 h 464696"/>
              <a:gd name="connsiteX149" fmla="*/ 418624 w 515349"/>
              <a:gd name="connsiteY149" fmla="*/ 89516 h 464696"/>
              <a:gd name="connsiteX150" fmla="*/ 425605 w 515349"/>
              <a:gd name="connsiteY150" fmla="*/ 92745 h 464696"/>
              <a:gd name="connsiteX151" fmla="*/ 428654 w 515349"/>
              <a:gd name="connsiteY151" fmla="*/ 95364 h 464696"/>
              <a:gd name="connsiteX152" fmla="*/ 431739 w 515349"/>
              <a:gd name="connsiteY152" fmla="*/ 99803 h 464696"/>
              <a:gd name="connsiteX153" fmla="*/ 435550 w 515349"/>
              <a:gd name="connsiteY153" fmla="*/ 105642 h 464696"/>
              <a:gd name="connsiteX154" fmla="*/ 436102 w 515349"/>
              <a:gd name="connsiteY154" fmla="*/ 106175 h 464696"/>
              <a:gd name="connsiteX155" fmla="*/ 445894 w 515349"/>
              <a:gd name="connsiteY155" fmla="*/ 105994 h 464696"/>
              <a:gd name="connsiteX156" fmla="*/ 456905 w 515349"/>
              <a:gd name="connsiteY156" fmla="*/ 106004 h 464696"/>
              <a:gd name="connsiteX157" fmla="*/ 458248 w 515349"/>
              <a:gd name="connsiteY157" fmla="*/ 108337 h 464696"/>
              <a:gd name="connsiteX158" fmla="*/ 458000 w 515349"/>
              <a:gd name="connsiteY158" fmla="*/ 112957 h 464696"/>
              <a:gd name="connsiteX159" fmla="*/ 458391 w 515349"/>
              <a:gd name="connsiteY159" fmla="*/ 117691 h 464696"/>
              <a:gd name="connsiteX160" fmla="*/ 459381 w 515349"/>
              <a:gd name="connsiteY160" fmla="*/ 120958 h 464696"/>
              <a:gd name="connsiteX161" fmla="*/ 459391 w 515349"/>
              <a:gd name="connsiteY161" fmla="*/ 123968 h 464696"/>
              <a:gd name="connsiteX162" fmla="*/ 458600 w 515349"/>
              <a:gd name="connsiteY162" fmla="*/ 125492 h 464696"/>
              <a:gd name="connsiteX163" fmla="*/ 457981 w 515349"/>
              <a:gd name="connsiteY163" fmla="*/ 127235 h 464696"/>
              <a:gd name="connsiteX164" fmla="*/ 457800 w 515349"/>
              <a:gd name="connsiteY164" fmla="*/ 127997 h 464696"/>
              <a:gd name="connsiteX165" fmla="*/ 459210 w 515349"/>
              <a:gd name="connsiteY165" fmla="*/ 129083 h 464696"/>
              <a:gd name="connsiteX166" fmla="*/ 460448 w 515349"/>
              <a:gd name="connsiteY166" fmla="*/ 131578 h 464696"/>
              <a:gd name="connsiteX167" fmla="*/ 460629 w 515349"/>
              <a:gd name="connsiteY167" fmla="*/ 135055 h 464696"/>
              <a:gd name="connsiteX168" fmla="*/ 460019 w 515349"/>
              <a:gd name="connsiteY168" fmla="*/ 136893 h 464696"/>
              <a:gd name="connsiteX169" fmla="*/ 460105 w 515349"/>
              <a:gd name="connsiteY169" fmla="*/ 138417 h 464696"/>
              <a:gd name="connsiteX170" fmla="*/ 460724 w 515349"/>
              <a:gd name="connsiteY170" fmla="*/ 139713 h 464696"/>
              <a:gd name="connsiteX171" fmla="*/ 461257 w 515349"/>
              <a:gd name="connsiteY171" fmla="*/ 141875 h 464696"/>
              <a:gd name="connsiteX172" fmla="*/ 461163 w 515349"/>
              <a:gd name="connsiteY172" fmla="*/ 143180 h 464696"/>
              <a:gd name="connsiteX173" fmla="*/ 460277 w 515349"/>
              <a:gd name="connsiteY173" fmla="*/ 144475 h 464696"/>
              <a:gd name="connsiteX174" fmla="*/ 459743 w 515349"/>
              <a:gd name="connsiteY174" fmla="*/ 146094 h 464696"/>
              <a:gd name="connsiteX175" fmla="*/ 459038 w 515349"/>
              <a:gd name="connsiteY175" fmla="*/ 148142 h 464696"/>
              <a:gd name="connsiteX176" fmla="*/ 458781 w 515349"/>
              <a:gd name="connsiteY176" fmla="*/ 149762 h 464696"/>
              <a:gd name="connsiteX177" fmla="*/ 457448 w 515349"/>
              <a:gd name="connsiteY177" fmla="*/ 150514 h 464696"/>
              <a:gd name="connsiteX178" fmla="*/ 456390 w 515349"/>
              <a:gd name="connsiteY178" fmla="*/ 151057 h 464696"/>
              <a:gd name="connsiteX179" fmla="*/ 456571 w 515349"/>
              <a:gd name="connsiteY179" fmla="*/ 153105 h 464696"/>
              <a:gd name="connsiteX180" fmla="*/ 457105 w 515349"/>
              <a:gd name="connsiteY180" fmla="*/ 154829 h 464696"/>
              <a:gd name="connsiteX181" fmla="*/ 457724 w 515349"/>
              <a:gd name="connsiteY181" fmla="*/ 156867 h 464696"/>
              <a:gd name="connsiteX182" fmla="*/ 457019 w 515349"/>
              <a:gd name="connsiteY182" fmla="*/ 158267 h 464696"/>
              <a:gd name="connsiteX183" fmla="*/ 456571 w 515349"/>
              <a:gd name="connsiteY183" fmla="*/ 159877 h 464696"/>
              <a:gd name="connsiteX184" fmla="*/ 455590 w 515349"/>
              <a:gd name="connsiteY184" fmla="*/ 162458 h 464696"/>
              <a:gd name="connsiteX185" fmla="*/ 455857 w 515349"/>
              <a:gd name="connsiteY185" fmla="*/ 164602 h 464696"/>
              <a:gd name="connsiteX186" fmla="*/ 454800 w 515349"/>
              <a:gd name="connsiteY186" fmla="*/ 166421 h 464696"/>
              <a:gd name="connsiteX187" fmla="*/ 453466 w 515349"/>
              <a:gd name="connsiteY187" fmla="*/ 168030 h 464696"/>
              <a:gd name="connsiteX188" fmla="*/ 452581 w 515349"/>
              <a:gd name="connsiteY188" fmla="*/ 169316 h 464696"/>
              <a:gd name="connsiteX189" fmla="*/ 452399 w 515349"/>
              <a:gd name="connsiteY189" fmla="*/ 171135 h 464696"/>
              <a:gd name="connsiteX190" fmla="*/ 451428 w 515349"/>
              <a:gd name="connsiteY190" fmla="*/ 171774 h 464696"/>
              <a:gd name="connsiteX191" fmla="*/ 449570 w 515349"/>
              <a:gd name="connsiteY191" fmla="*/ 173269 h 464696"/>
              <a:gd name="connsiteX192" fmla="*/ 448427 w 515349"/>
              <a:gd name="connsiteY192" fmla="*/ 174336 h 464696"/>
              <a:gd name="connsiteX193" fmla="*/ 446741 w 515349"/>
              <a:gd name="connsiteY193" fmla="*/ 174660 h 464696"/>
              <a:gd name="connsiteX194" fmla="*/ 446389 w 515349"/>
              <a:gd name="connsiteY194" fmla="*/ 175517 h 464696"/>
              <a:gd name="connsiteX195" fmla="*/ 446656 w 515349"/>
              <a:gd name="connsiteY195" fmla="*/ 176365 h 464696"/>
              <a:gd name="connsiteX196" fmla="*/ 447360 w 515349"/>
              <a:gd name="connsiteY196" fmla="*/ 176898 h 464696"/>
              <a:gd name="connsiteX197" fmla="*/ 448456 w 515349"/>
              <a:gd name="connsiteY197" fmla="*/ 178746 h 464696"/>
              <a:gd name="connsiteX198" fmla="*/ 450742 w 515349"/>
              <a:gd name="connsiteY198" fmla="*/ 181928 h 464696"/>
              <a:gd name="connsiteX199" fmla="*/ 444151 w 515349"/>
              <a:gd name="connsiteY199" fmla="*/ 182328 h 464696"/>
              <a:gd name="connsiteX200" fmla="*/ 442217 w 515349"/>
              <a:gd name="connsiteY200" fmla="*/ 185137 h 464696"/>
              <a:gd name="connsiteX201" fmla="*/ 439960 w 515349"/>
              <a:gd name="connsiteY201" fmla="*/ 189157 h 464696"/>
              <a:gd name="connsiteX202" fmla="*/ 441064 w 515349"/>
              <a:gd name="connsiteY202" fmla="*/ 197272 h 464696"/>
              <a:gd name="connsiteX203" fmla="*/ 439960 w 515349"/>
              <a:gd name="connsiteY203" fmla="*/ 201435 h 464696"/>
              <a:gd name="connsiteX204" fmla="*/ 440627 w 515349"/>
              <a:gd name="connsiteY204" fmla="*/ 203768 h 464696"/>
              <a:gd name="connsiteX205" fmla="*/ 442313 w 515349"/>
              <a:gd name="connsiteY205" fmla="*/ 205378 h 464696"/>
              <a:gd name="connsiteX206" fmla="*/ 444475 w 515349"/>
              <a:gd name="connsiteY206" fmla="*/ 206273 h 464696"/>
              <a:gd name="connsiteX207" fmla="*/ 448532 w 515349"/>
              <a:gd name="connsiteY207" fmla="*/ 206330 h 464696"/>
              <a:gd name="connsiteX208" fmla="*/ 451218 w 515349"/>
              <a:gd name="connsiteY208" fmla="*/ 206959 h 464696"/>
              <a:gd name="connsiteX209" fmla="*/ 451485 w 515349"/>
              <a:gd name="connsiteY209" fmla="*/ 208036 h 464696"/>
              <a:gd name="connsiteX210" fmla="*/ 449942 w 515349"/>
              <a:gd name="connsiteY210" fmla="*/ 209607 h 464696"/>
              <a:gd name="connsiteX211" fmla="*/ 447475 w 515349"/>
              <a:gd name="connsiteY211" fmla="*/ 212550 h 464696"/>
              <a:gd name="connsiteX212" fmla="*/ 446161 w 515349"/>
              <a:gd name="connsiteY212" fmla="*/ 213836 h 464696"/>
              <a:gd name="connsiteX213" fmla="*/ 441960 w 515349"/>
              <a:gd name="connsiteY213" fmla="*/ 219742 h 464696"/>
              <a:gd name="connsiteX214" fmla="*/ 441998 w 515349"/>
              <a:gd name="connsiteY214" fmla="*/ 222256 h 464696"/>
              <a:gd name="connsiteX215" fmla="*/ 442389 w 515349"/>
              <a:gd name="connsiteY215" fmla="*/ 224285 h 464696"/>
              <a:gd name="connsiteX216" fmla="*/ 444198 w 515349"/>
              <a:gd name="connsiteY216" fmla="*/ 230638 h 464696"/>
              <a:gd name="connsiteX217" fmla="*/ 445970 w 515349"/>
              <a:gd name="connsiteY217" fmla="*/ 236782 h 464696"/>
              <a:gd name="connsiteX218" fmla="*/ 449142 w 515349"/>
              <a:gd name="connsiteY218" fmla="*/ 247831 h 464696"/>
              <a:gd name="connsiteX219" fmla="*/ 449085 w 515349"/>
              <a:gd name="connsiteY219" fmla="*/ 250393 h 464696"/>
              <a:gd name="connsiteX220" fmla="*/ 448094 w 515349"/>
              <a:gd name="connsiteY220" fmla="*/ 256070 h 464696"/>
              <a:gd name="connsiteX221" fmla="*/ 448027 w 515349"/>
              <a:gd name="connsiteY221" fmla="*/ 259518 h 464696"/>
              <a:gd name="connsiteX222" fmla="*/ 448475 w 515349"/>
              <a:gd name="connsiteY222" fmla="*/ 263985 h 464696"/>
              <a:gd name="connsiteX223" fmla="*/ 448142 w 515349"/>
              <a:gd name="connsiteY223" fmla="*/ 266290 h 464696"/>
              <a:gd name="connsiteX224" fmla="*/ 448923 w 515349"/>
              <a:gd name="connsiteY224" fmla="*/ 271453 h 464696"/>
              <a:gd name="connsiteX225" fmla="*/ 449809 w 515349"/>
              <a:gd name="connsiteY225" fmla="*/ 271824 h 464696"/>
              <a:gd name="connsiteX226" fmla="*/ 456676 w 515349"/>
              <a:gd name="connsiteY226" fmla="*/ 272825 h 464696"/>
              <a:gd name="connsiteX227" fmla="*/ 462972 w 515349"/>
              <a:gd name="connsiteY227" fmla="*/ 273748 h 464696"/>
              <a:gd name="connsiteX228" fmla="*/ 471364 w 515349"/>
              <a:gd name="connsiteY228" fmla="*/ 274968 h 464696"/>
              <a:gd name="connsiteX229" fmla="*/ 473907 w 515349"/>
              <a:gd name="connsiteY229" fmla="*/ 277987 h 464696"/>
              <a:gd name="connsiteX230" fmla="*/ 475488 w 515349"/>
              <a:gd name="connsiteY230" fmla="*/ 284607 h 464696"/>
              <a:gd name="connsiteX231" fmla="*/ 475393 w 515349"/>
              <a:gd name="connsiteY231" fmla="*/ 289550 h 464696"/>
              <a:gd name="connsiteX232" fmla="*/ 474678 w 515349"/>
              <a:gd name="connsiteY232" fmla="*/ 292075 h 464696"/>
              <a:gd name="connsiteX233" fmla="*/ 468677 w 515349"/>
              <a:gd name="connsiteY233" fmla="*/ 299266 h 464696"/>
              <a:gd name="connsiteX234" fmla="*/ 462582 w 515349"/>
              <a:gd name="connsiteY234" fmla="*/ 306543 h 464696"/>
              <a:gd name="connsiteX235" fmla="*/ 456495 w 515349"/>
              <a:gd name="connsiteY235" fmla="*/ 313792 h 464696"/>
              <a:gd name="connsiteX236" fmla="*/ 450189 w 515349"/>
              <a:gd name="connsiteY236" fmla="*/ 321288 h 464696"/>
              <a:gd name="connsiteX237" fmla="*/ 449532 w 515349"/>
              <a:gd name="connsiteY237" fmla="*/ 322078 h 464696"/>
              <a:gd name="connsiteX238" fmla="*/ 454628 w 515349"/>
              <a:gd name="connsiteY238" fmla="*/ 328060 h 464696"/>
              <a:gd name="connsiteX239" fmla="*/ 457781 w 515349"/>
              <a:gd name="connsiteY239" fmla="*/ 331756 h 464696"/>
              <a:gd name="connsiteX240" fmla="*/ 462229 w 515349"/>
              <a:gd name="connsiteY240" fmla="*/ 336947 h 464696"/>
              <a:gd name="connsiteX241" fmla="*/ 462791 w 515349"/>
              <a:gd name="connsiteY241" fmla="*/ 338194 h 464696"/>
              <a:gd name="connsiteX242" fmla="*/ 462753 w 515349"/>
              <a:gd name="connsiteY242" fmla="*/ 340233 h 464696"/>
              <a:gd name="connsiteX243" fmla="*/ 467316 w 515349"/>
              <a:gd name="connsiteY243" fmla="*/ 348120 h 464696"/>
              <a:gd name="connsiteX244" fmla="*/ 468925 w 515349"/>
              <a:gd name="connsiteY244" fmla="*/ 352225 h 464696"/>
              <a:gd name="connsiteX245" fmla="*/ 470373 w 515349"/>
              <a:gd name="connsiteY245" fmla="*/ 354635 h 464696"/>
              <a:gd name="connsiteX246" fmla="*/ 473983 w 515349"/>
              <a:gd name="connsiteY246" fmla="*/ 358397 h 464696"/>
              <a:gd name="connsiteX247" fmla="*/ 477507 w 515349"/>
              <a:gd name="connsiteY247" fmla="*/ 362064 h 464696"/>
              <a:gd name="connsiteX248" fmla="*/ 481326 w 515349"/>
              <a:gd name="connsiteY248" fmla="*/ 363741 h 464696"/>
              <a:gd name="connsiteX249" fmla="*/ 483937 w 515349"/>
              <a:gd name="connsiteY249" fmla="*/ 364112 h 464696"/>
              <a:gd name="connsiteX250" fmla="*/ 489880 w 515349"/>
              <a:gd name="connsiteY250" fmla="*/ 366046 h 464696"/>
              <a:gd name="connsiteX251" fmla="*/ 492052 w 515349"/>
              <a:gd name="connsiteY251" fmla="*/ 367589 h 464696"/>
              <a:gd name="connsiteX252" fmla="*/ 495538 w 515349"/>
              <a:gd name="connsiteY252" fmla="*/ 371475 h 464696"/>
              <a:gd name="connsiteX253" fmla="*/ 499633 w 515349"/>
              <a:gd name="connsiteY253" fmla="*/ 370942 h 464696"/>
              <a:gd name="connsiteX254" fmla="*/ 500482 w 515349"/>
              <a:gd name="connsiteY254" fmla="*/ 370942 h 464696"/>
              <a:gd name="connsiteX255" fmla="*/ 500710 w 515349"/>
              <a:gd name="connsiteY255" fmla="*/ 371218 h 464696"/>
              <a:gd name="connsiteX256" fmla="*/ 500834 w 515349"/>
              <a:gd name="connsiteY256" fmla="*/ 372466 h 464696"/>
              <a:gd name="connsiteX257" fmla="*/ 500234 w 515349"/>
              <a:gd name="connsiteY257" fmla="*/ 378495 h 464696"/>
              <a:gd name="connsiteX258" fmla="*/ 501367 w 515349"/>
              <a:gd name="connsiteY258" fmla="*/ 384562 h 464696"/>
              <a:gd name="connsiteX259" fmla="*/ 502158 w 515349"/>
              <a:gd name="connsiteY259" fmla="*/ 393678 h 464696"/>
              <a:gd name="connsiteX260" fmla="*/ 501862 w 515349"/>
              <a:gd name="connsiteY260" fmla="*/ 395249 h 464696"/>
              <a:gd name="connsiteX261" fmla="*/ 500882 w 515349"/>
              <a:gd name="connsiteY261" fmla="*/ 397878 h 464696"/>
              <a:gd name="connsiteX262" fmla="*/ 500834 w 515349"/>
              <a:gd name="connsiteY262" fmla="*/ 399564 h 464696"/>
              <a:gd name="connsiteX263" fmla="*/ 500577 w 515349"/>
              <a:gd name="connsiteY263" fmla="*/ 400602 h 464696"/>
              <a:gd name="connsiteX264" fmla="*/ 500843 w 515349"/>
              <a:gd name="connsiteY264" fmla="*/ 401060 h 464696"/>
              <a:gd name="connsiteX265" fmla="*/ 502148 w 515349"/>
              <a:gd name="connsiteY265" fmla="*/ 401679 h 464696"/>
              <a:gd name="connsiteX266" fmla="*/ 504930 w 515349"/>
              <a:gd name="connsiteY266" fmla="*/ 402012 h 464696"/>
              <a:gd name="connsiteX267" fmla="*/ 511645 w 515349"/>
              <a:gd name="connsiteY267" fmla="*/ 400993 h 464696"/>
              <a:gd name="connsiteX268" fmla="*/ 512426 w 515349"/>
              <a:gd name="connsiteY268" fmla="*/ 401250 h 464696"/>
              <a:gd name="connsiteX269" fmla="*/ 514035 w 515349"/>
              <a:gd name="connsiteY269" fmla="*/ 402326 h 464696"/>
              <a:gd name="connsiteX270" fmla="*/ 515245 w 515349"/>
              <a:gd name="connsiteY270" fmla="*/ 404012 h 464696"/>
              <a:gd name="connsiteX271" fmla="*/ 515350 w 515349"/>
              <a:gd name="connsiteY271" fmla="*/ 404813 h 464696"/>
              <a:gd name="connsiteX272" fmla="*/ 513655 w 515349"/>
              <a:gd name="connsiteY272" fmla="*/ 406213 h 464696"/>
              <a:gd name="connsiteX273" fmla="*/ 513379 w 515349"/>
              <a:gd name="connsiteY273" fmla="*/ 408584 h 464696"/>
              <a:gd name="connsiteX274" fmla="*/ 513883 w 515349"/>
              <a:gd name="connsiteY274" fmla="*/ 412137 h 464696"/>
              <a:gd name="connsiteX275" fmla="*/ 513655 w 515349"/>
              <a:gd name="connsiteY275" fmla="*/ 412566 h 464696"/>
              <a:gd name="connsiteX276" fmla="*/ 512169 w 515349"/>
              <a:gd name="connsiteY276" fmla="*/ 413366 h 464696"/>
              <a:gd name="connsiteX277" fmla="*/ 511683 w 515349"/>
              <a:gd name="connsiteY277" fmla="*/ 418490 h 464696"/>
              <a:gd name="connsiteX278" fmla="*/ 511416 w 515349"/>
              <a:gd name="connsiteY278" fmla="*/ 418957 h 464696"/>
              <a:gd name="connsiteX279" fmla="*/ 509683 w 515349"/>
              <a:gd name="connsiteY279" fmla="*/ 419481 h 464696"/>
              <a:gd name="connsiteX280" fmla="*/ 501491 w 515349"/>
              <a:gd name="connsiteY280" fmla="*/ 419129 h 464696"/>
              <a:gd name="connsiteX281" fmla="*/ 500558 w 515349"/>
              <a:gd name="connsiteY281" fmla="*/ 419272 h 464696"/>
              <a:gd name="connsiteX282" fmla="*/ 497481 w 515349"/>
              <a:gd name="connsiteY282" fmla="*/ 420624 h 464696"/>
              <a:gd name="connsiteX283" fmla="*/ 492204 w 515349"/>
              <a:gd name="connsiteY283" fmla="*/ 421596 h 464696"/>
              <a:gd name="connsiteX284" fmla="*/ 490757 w 515349"/>
              <a:gd name="connsiteY284" fmla="*/ 422148 h 464696"/>
              <a:gd name="connsiteX285" fmla="*/ 488813 w 515349"/>
              <a:gd name="connsiteY285" fmla="*/ 423691 h 464696"/>
              <a:gd name="connsiteX286" fmla="*/ 487413 w 515349"/>
              <a:gd name="connsiteY286" fmla="*/ 425567 h 464696"/>
              <a:gd name="connsiteX287" fmla="*/ 487146 w 515349"/>
              <a:gd name="connsiteY287" fmla="*/ 427301 h 464696"/>
              <a:gd name="connsiteX288" fmla="*/ 486870 w 515349"/>
              <a:gd name="connsiteY288" fmla="*/ 427663 h 464696"/>
              <a:gd name="connsiteX289" fmla="*/ 483851 w 515349"/>
              <a:gd name="connsiteY289" fmla="*/ 427311 h 464696"/>
              <a:gd name="connsiteX290" fmla="*/ 482860 w 515349"/>
              <a:gd name="connsiteY290" fmla="*/ 428815 h 464696"/>
              <a:gd name="connsiteX291" fmla="*/ 477002 w 515349"/>
              <a:gd name="connsiteY291" fmla="*/ 431063 h 464696"/>
              <a:gd name="connsiteX292" fmla="*/ 476279 w 515349"/>
              <a:gd name="connsiteY292" fmla="*/ 431549 h 464696"/>
              <a:gd name="connsiteX293" fmla="*/ 475412 w 515349"/>
              <a:gd name="connsiteY293" fmla="*/ 433340 h 464696"/>
              <a:gd name="connsiteX294" fmla="*/ 474630 w 515349"/>
              <a:gd name="connsiteY294" fmla="*/ 438360 h 464696"/>
              <a:gd name="connsiteX295" fmla="*/ 473926 w 515349"/>
              <a:gd name="connsiteY295" fmla="*/ 442865 h 464696"/>
              <a:gd name="connsiteX296" fmla="*/ 473478 w 515349"/>
              <a:gd name="connsiteY296" fmla="*/ 443522 h 464696"/>
              <a:gd name="connsiteX297" fmla="*/ 471631 w 515349"/>
              <a:gd name="connsiteY297" fmla="*/ 445065 h 464696"/>
              <a:gd name="connsiteX298" fmla="*/ 471449 w 515349"/>
              <a:gd name="connsiteY298" fmla="*/ 445589 h 464696"/>
              <a:gd name="connsiteX299" fmla="*/ 471697 w 515349"/>
              <a:gd name="connsiteY299" fmla="*/ 447332 h 464696"/>
              <a:gd name="connsiteX300" fmla="*/ 470858 w 515349"/>
              <a:gd name="connsiteY300" fmla="*/ 450504 h 464696"/>
              <a:gd name="connsiteX301" fmla="*/ 470202 w 515349"/>
              <a:gd name="connsiteY301" fmla="*/ 459296 h 464696"/>
              <a:gd name="connsiteX302" fmla="*/ 469468 w 515349"/>
              <a:gd name="connsiteY302" fmla="*/ 461753 h 464696"/>
              <a:gd name="connsiteX303" fmla="*/ 468011 w 515349"/>
              <a:gd name="connsiteY303" fmla="*/ 461953 h 464696"/>
              <a:gd name="connsiteX304" fmla="*/ 466868 w 515349"/>
              <a:gd name="connsiteY304" fmla="*/ 463182 h 464696"/>
              <a:gd name="connsiteX305" fmla="*/ 464772 w 515349"/>
              <a:gd name="connsiteY305" fmla="*/ 464696 h 464696"/>
              <a:gd name="connsiteX306" fmla="*/ 460248 w 515349"/>
              <a:gd name="connsiteY306" fmla="*/ 463525 h 464696"/>
              <a:gd name="connsiteX307" fmla="*/ 456657 w 515349"/>
              <a:gd name="connsiteY307" fmla="*/ 462296 h 464696"/>
              <a:gd name="connsiteX308" fmla="*/ 444770 w 515349"/>
              <a:gd name="connsiteY308" fmla="*/ 459410 h 464696"/>
              <a:gd name="connsiteX309" fmla="*/ 443465 w 515349"/>
              <a:gd name="connsiteY309" fmla="*/ 458010 h 464696"/>
              <a:gd name="connsiteX310" fmla="*/ 442722 w 515349"/>
              <a:gd name="connsiteY310" fmla="*/ 455543 h 464696"/>
              <a:gd name="connsiteX311" fmla="*/ 440664 w 515349"/>
              <a:gd name="connsiteY311" fmla="*/ 454847 h 464696"/>
              <a:gd name="connsiteX312" fmla="*/ 437712 w 515349"/>
              <a:gd name="connsiteY312" fmla="*/ 458543 h 464696"/>
              <a:gd name="connsiteX313" fmla="*/ 427672 w 515349"/>
              <a:gd name="connsiteY313" fmla="*/ 456409 h 464696"/>
              <a:gd name="connsiteX314" fmla="*/ 424262 w 515349"/>
              <a:gd name="connsiteY314" fmla="*/ 457067 h 464696"/>
              <a:gd name="connsiteX315" fmla="*/ 422157 w 515349"/>
              <a:gd name="connsiteY315" fmla="*/ 455914 h 464696"/>
              <a:gd name="connsiteX316" fmla="*/ 416747 w 515349"/>
              <a:gd name="connsiteY316" fmla="*/ 455847 h 464696"/>
              <a:gd name="connsiteX317" fmla="*/ 412480 w 515349"/>
              <a:gd name="connsiteY317" fmla="*/ 453542 h 464696"/>
              <a:gd name="connsiteX318" fmla="*/ 406355 w 515349"/>
              <a:gd name="connsiteY318" fmla="*/ 455123 h 464696"/>
              <a:gd name="connsiteX319" fmla="*/ 401517 w 515349"/>
              <a:gd name="connsiteY319" fmla="*/ 455428 h 464696"/>
              <a:gd name="connsiteX320" fmla="*/ 394878 w 515349"/>
              <a:gd name="connsiteY320" fmla="*/ 451390 h 464696"/>
              <a:gd name="connsiteX321" fmla="*/ 387744 w 515349"/>
              <a:gd name="connsiteY321" fmla="*/ 450275 h 464696"/>
              <a:gd name="connsiteX322" fmla="*/ 381952 w 515349"/>
              <a:gd name="connsiteY322" fmla="*/ 450618 h 464696"/>
              <a:gd name="connsiteX323" fmla="*/ 378971 w 515349"/>
              <a:gd name="connsiteY323" fmla="*/ 450304 h 464696"/>
              <a:gd name="connsiteX324" fmla="*/ 374142 w 515349"/>
              <a:gd name="connsiteY324" fmla="*/ 448856 h 464696"/>
              <a:gd name="connsiteX325" fmla="*/ 371856 w 515349"/>
              <a:gd name="connsiteY325" fmla="*/ 447360 h 464696"/>
              <a:gd name="connsiteX326" fmla="*/ 368093 w 515349"/>
              <a:gd name="connsiteY326" fmla="*/ 448504 h 464696"/>
              <a:gd name="connsiteX327" fmla="*/ 366398 w 515349"/>
              <a:gd name="connsiteY327" fmla="*/ 446379 h 464696"/>
              <a:gd name="connsiteX328" fmla="*/ 355759 w 515349"/>
              <a:gd name="connsiteY328" fmla="*/ 444408 h 464696"/>
              <a:gd name="connsiteX329" fmla="*/ 353787 w 515349"/>
              <a:gd name="connsiteY329" fmla="*/ 440646 h 464696"/>
              <a:gd name="connsiteX330" fmla="*/ 352310 w 515349"/>
              <a:gd name="connsiteY330" fmla="*/ 437150 h 464696"/>
              <a:gd name="connsiteX331" fmla="*/ 352197 w 515349"/>
              <a:gd name="connsiteY331" fmla="*/ 433549 h 464696"/>
              <a:gd name="connsiteX332" fmla="*/ 349605 w 515349"/>
              <a:gd name="connsiteY332" fmla="*/ 427244 h 464696"/>
              <a:gd name="connsiteX333" fmla="*/ 348739 w 515349"/>
              <a:gd name="connsiteY333" fmla="*/ 418071 h 464696"/>
              <a:gd name="connsiteX334" fmla="*/ 347776 w 515349"/>
              <a:gd name="connsiteY334" fmla="*/ 414480 h 464696"/>
              <a:gd name="connsiteX335" fmla="*/ 346338 w 515349"/>
              <a:gd name="connsiteY335" fmla="*/ 411356 h 464696"/>
              <a:gd name="connsiteX336" fmla="*/ 344424 w 515349"/>
              <a:gd name="connsiteY336" fmla="*/ 408699 h 464696"/>
              <a:gd name="connsiteX337" fmla="*/ 341823 w 515349"/>
              <a:gd name="connsiteY337" fmla="*/ 405851 h 464696"/>
              <a:gd name="connsiteX338" fmla="*/ 339557 w 515349"/>
              <a:gd name="connsiteY338" fmla="*/ 404717 h 464696"/>
              <a:gd name="connsiteX339" fmla="*/ 329612 w 515349"/>
              <a:gd name="connsiteY339" fmla="*/ 402546 h 464696"/>
              <a:gd name="connsiteX340" fmla="*/ 327698 w 515349"/>
              <a:gd name="connsiteY340" fmla="*/ 402831 h 464696"/>
              <a:gd name="connsiteX341" fmla="*/ 323250 w 515349"/>
              <a:gd name="connsiteY341" fmla="*/ 404250 h 464696"/>
              <a:gd name="connsiteX342" fmla="*/ 318516 w 515349"/>
              <a:gd name="connsiteY342" fmla="*/ 407403 h 464696"/>
              <a:gd name="connsiteX343" fmla="*/ 310743 w 515349"/>
              <a:gd name="connsiteY343" fmla="*/ 409194 h 464696"/>
              <a:gd name="connsiteX344" fmla="*/ 309181 w 515349"/>
              <a:gd name="connsiteY344" fmla="*/ 410546 h 464696"/>
              <a:gd name="connsiteX345" fmla="*/ 307229 w 515349"/>
              <a:gd name="connsiteY345" fmla="*/ 413595 h 464696"/>
              <a:gd name="connsiteX346" fmla="*/ 304695 w 515349"/>
              <a:gd name="connsiteY346" fmla="*/ 415366 h 464696"/>
              <a:gd name="connsiteX347" fmla="*/ 301228 w 515349"/>
              <a:gd name="connsiteY347" fmla="*/ 414909 h 464696"/>
              <a:gd name="connsiteX348" fmla="*/ 297494 w 515349"/>
              <a:gd name="connsiteY348" fmla="*/ 416709 h 464696"/>
              <a:gd name="connsiteX349" fmla="*/ 290569 w 515349"/>
              <a:gd name="connsiteY349" fmla="*/ 421729 h 464696"/>
              <a:gd name="connsiteX350" fmla="*/ 286921 w 515349"/>
              <a:gd name="connsiteY350" fmla="*/ 423262 h 464696"/>
              <a:gd name="connsiteX351" fmla="*/ 283864 w 515349"/>
              <a:gd name="connsiteY351" fmla="*/ 423148 h 464696"/>
              <a:gd name="connsiteX352" fmla="*/ 280578 w 515349"/>
              <a:gd name="connsiteY352" fmla="*/ 420767 h 464696"/>
              <a:gd name="connsiteX353" fmla="*/ 273234 w 515349"/>
              <a:gd name="connsiteY353" fmla="*/ 417566 h 464696"/>
              <a:gd name="connsiteX354" fmla="*/ 268481 w 515349"/>
              <a:gd name="connsiteY354" fmla="*/ 416500 h 464696"/>
              <a:gd name="connsiteX355" fmla="*/ 261890 w 515349"/>
              <a:gd name="connsiteY355" fmla="*/ 417233 h 464696"/>
              <a:gd name="connsiteX356" fmla="*/ 258766 w 515349"/>
              <a:gd name="connsiteY356" fmla="*/ 416700 h 464696"/>
              <a:gd name="connsiteX357" fmla="*/ 253460 w 515349"/>
              <a:gd name="connsiteY357" fmla="*/ 412937 h 464696"/>
              <a:gd name="connsiteX358" fmla="*/ 252070 w 515349"/>
              <a:gd name="connsiteY358" fmla="*/ 410203 h 464696"/>
              <a:gd name="connsiteX359" fmla="*/ 249041 w 515349"/>
              <a:gd name="connsiteY359" fmla="*/ 408375 h 464696"/>
              <a:gd name="connsiteX360" fmla="*/ 239439 w 515349"/>
              <a:gd name="connsiteY360" fmla="*/ 404270 h 464696"/>
              <a:gd name="connsiteX361" fmla="*/ 231667 w 515349"/>
              <a:gd name="connsiteY361" fmla="*/ 398840 h 464696"/>
              <a:gd name="connsiteX362" fmla="*/ 230238 w 515349"/>
              <a:gd name="connsiteY362" fmla="*/ 396783 h 464696"/>
              <a:gd name="connsiteX363" fmla="*/ 229285 w 515349"/>
              <a:gd name="connsiteY363" fmla="*/ 393744 h 464696"/>
              <a:gd name="connsiteX364" fmla="*/ 225904 w 515349"/>
              <a:gd name="connsiteY364" fmla="*/ 390049 h 464696"/>
              <a:gd name="connsiteX365" fmla="*/ 218313 w 515349"/>
              <a:gd name="connsiteY365" fmla="*/ 387029 h 464696"/>
              <a:gd name="connsiteX366" fmla="*/ 214007 w 515349"/>
              <a:gd name="connsiteY366" fmla="*/ 383810 h 464696"/>
              <a:gd name="connsiteX367" fmla="*/ 208959 w 515349"/>
              <a:gd name="connsiteY367" fmla="*/ 383086 h 464696"/>
              <a:gd name="connsiteX368" fmla="*/ 204264 w 515349"/>
              <a:gd name="connsiteY368" fmla="*/ 383191 h 464696"/>
              <a:gd name="connsiteX369" fmla="*/ 202196 w 515349"/>
              <a:gd name="connsiteY369" fmla="*/ 382610 h 464696"/>
              <a:gd name="connsiteX370" fmla="*/ 200320 w 515349"/>
              <a:gd name="connsiteY370" fmla="*/ 381228 h 464696"/>
              <a:gd name="connsiteX371" fmla="*/ 193910 w 515349"/>
              <a:gd name="connsiteY371" fmla="*/ 374561 h 464696"/>
              <a:gd name="connsiteX372" fmla="*/ 193834 w 515349"/>
              <a:gd name="connsiteY372" fmla="*/ 371923 h 464696"/>
              <a:gd name="connsiteX373" fmla="*/ 189881 w 515349"/>
              <a:gd name="connsiteY373" fmla="*/ 365388 h 464696"/>
              <a:gd name="connsiteX374" fmla="*/ 188957 w 515349"/>
              <a:gd name="connsiteY374" fmla="*/ 363055 h 464696"/>
              <a:gd name="connsiteX375" fmla="*/ 188109 w 515349"/>
              <a:gd name="connsiteY375" fmla="*/ 356568 h 464696"/>
              <a:gd name="connsiteX376" fmla="*/ 187014 w 515349"/>
              <a:gd name="connsiteY376" fmla="*/ 354873 h 464696"/>
              <a:gd name="connsiteX377" fmla="*/ 182889 w 515349"/>
              <a:gd name="connsiteY377" fmla="*/ 352196 h 464696"/>
              <a:gd name="connsiteX378" fmla="*/ 182251 w 515349"/>
              <a:gd name="connsiteY378" fmla="*/ 350444 h 464696"/>
              <a:gd name="connsiteX379" fmla="*/ 183128 w 515349"/>
              <a:gd name="connsiteY379" fmla="*/ 348110 h 464696"/>
              <a:gd name="connsiteX380" fmla="*/ 183128 w 515349"/>
              <a:gd name="connsiteY380" fmla="*/ 346338 h 464696"/>
              <a:gd name="connsiteX381" fmla="*/ 180984 w 515349"/>
              <a:gd name="connsiteY381" fmla="*/ 344672 h 464696"/>
              <a:gd name="connsiteX382" fmla="*/ 177765 w 515349"/>
              <a:gd name="connsiteY382" fmla="*/ 343786 h 464696"/>
              <a:gd name="connsiteX383" fmla="*/ 176984 w 515349"/>
              <a:gd name="connsiteY383" fmla="*/ 341786 h 464696"/>
              <a:gd name="connsiteX384" fmla="*/ 177575 w 515349"/>
              <a:gd name="connsiteY384" fmla="*/ 337890 h 464696"/>
              <a:gd name="connsiteX385" fmla="*/ 177089 w 515349"/>
              <a:gd name="connsiteY385" fmla="*/ 335442 h 464696"/>
              <a:gd name="connsiteX386" fmla="*/ 174250 w 515349"/>
              <a:gd name="connsiteY386" fmla="*/ 331527 h 464696"/>
              <a:gd name="connsiteX387" fmla="*/ 170059 w 515349"/>
              <a:gd name="connsiteY387" fmla="*/ 327517 h 464696"/>
              <a:gd name="connsiteX388" fmla="*/ 165878 w 515349"/>
              <a:gd name="connsiteY388" fmla="*/ 321573 h 464696"/>
              <a:gd name="connsiteX389" fmla="*/ 164239 w 515349"/>
              <a:gd name="connsiteY389" fmla="*/ 320087 h 464696"/>
              <a:gd name="connsiteX390" fmla="*/ 163173 w 515349"/>
              <a:gd name="connsiteY390" fmla="*/ 316192 h 464696"/>
              <a:gd name="connsiteX391" fmla="*/ 161639 w 515349"/>
              <a:gd name="connsiteY391" fmla="*/ 311563 h 464696"/>
              <a:gd name="connsiteX392" fmla="*/ 159277 w 515349"/>
              <a:gd name="connsiteY392" fmla="*/ 311229 h 464696"/>
              <a:gd name="connsiteX393" fmla="*/ 147828 w 515349"/>
              <a:gd name="connsiteY393" fmla="*/ 316782 h 464696"/>
              <a:gd name="connsiteX394" fmla="*/ 144485 w 515349"/>
              <a:gd name="connsiteY394" fmla="*/ 313658 h 464696"/>
              <a:gd name="connsiteX395" fmla="*/ 134445 w 515349"/>
              <a:gd name="connsiteY395" fmla="*/ 308229 h 464696"/>
              <a:gd name="connsiteX396" fmla="*/ 133750 w 515349"/>
              <a:gd name="connsiteY396" fmla="*/ 307410 h 464696"/>
              <a:gd name="connsiteX397" fmla="*/ 133045 w 515349"/>
              <a:gd name="connsiteY397" fmla="*/ 306162 h 464696"/>
              <a:gd name="connsiteX398" fmla="*/ 134312 w 515349"/>
              <a:gd name="connsiteY398" fmla="*/ 305438 h 464696"/>
              <a:gd name="connsiteX399" fmla="*/ 135569 w 515349"/>
              <a:gd name="connsiteY399" fmla="*/ 305143 h 464696"/>
              <a:gd name="connsiteX400" fmla="*/ 138093 w 515349"/>
              <a:gd name="connsiteY400" fmla="*/ 306114 h 464696"/>
              <a:gd name="connsiteX401" fmla="*/ 139608 w 515349"/>
              <a:gd name="connsiteY401" fmla="*/ 304972 h 464696"/>
              <a:gd name="connsiteX402" fmla="*/ 139008 w 515349"/>
              <a:gd name="connsiteY402" fmla="*/ 303124 h 464696"/>
              <a:gd name="connsiteX403" fmla="*/ 136484 w 515349"/>
              <a:gd name="connsiteY403" fmla="*/ 301980 h 464696"/>
              <a:gd name="connsiteX404" fmla="*/ 133055 w 515349"/>
              <a:gd name="connsiteY404" fmla="*/ 302066 h 464696"/>
              <a:gd name="connsiteX405" fmla="*/ 133998 w 515349"/>
              <a:gd name="connsiteY405" fmla="*/ 303800 h 464696"/>
              <a:gd name="connsiteX406" fmla="*/ 130787 w 515349"/>
              <a:gd name="connsiteY406" fmla="*/ 305438 h 464696"/>
              <a:gd name="connsiteX407" fmla="*/ 130102 w 515349"/>
              <a:gd name="connsiteY407" fmla="*/ 307581 h 464696"/>
              <a:gd name="connsiteX408" fmla="*/ 130569 w 515349"/>
              <a:gd name="connsiteY408" fmla="*/ 310239 h 464696"/>
              <a:gd name="connsiteX409" fmla="*/ 130845 w 515349"/>
              <a:gd name="connsiteY409" fmla="*/ 313954 h 464696"/>
              <a:gd name="connsiteX410" fmla="*/ 129540 w 515349"/>
              <a:gd name="connsiteY410" fmla="*/ 315744 h 464696"/>
              <a:gd name="connsiteX411" fmla="*/ 128530 w 515349"/>
              <a:gd name="connsiteY411" fmla="*/ 316573 h 464696"/>
              <a:gd name="connsiteX412" fmla="*/ 124216 w 515349"/>
              <a:gd name="connsiteY412" fmla="*/ 316792 h 464696"/>
              <a:gd name="connsiteX413" fmla="*/ 122196 w 515349"/>
              <a:gd name="connsiteY413" fmla="*/ 318430 h 464696"/>
              <a:gd name="connsiteX414" fmla="*/ 120891 w 515349"/>
              <a:gd name="connsiteY414" fmla="*/ 318821 h 464696"/>
              <a:gd name="connsiteX415" fmla="*/ 119072 w 515349"/>
              <a:gd name="connsiteY415" fmla="*/ 317544 h 464696"/>
              <a:gd name="connsiteX416" fmla="*/ 117900 w 515349"/>
              <a:gd name="connsiteY416" fmla="*/ 316506 h 464696"/>
              <a:gd name="connsiteX417" fmla="*/ 116938 w 515349"/>
              <a:gd name="connsiteY417" fmla="*/ 314296 h 464696"/>
              <a:gd name="connsiteX418" fmla="*/ 116643 w 515349"/>
              <a:gd name="connsiteY418" fmla="*/ 312753 h 464696"/>
              <a:gd name="connsiteX419" fmla="*/ 117014 w 515349"/>
              <a:gd name="connsiteY419" fmla="*/ 311877 h 464696"/>
              <a:gd name="connsiteX420" fmla="*/ 116510 w 515349"/>
              <a:gd name="connsiteY420" fmla="*/ 310591 h 464696"/>
              <a:gd name="connsiteX421" fmla="*/ 115128 w 515349"/>
              <a:gd name="connsiteY421" fmla="*/ 308886 h 464696"/>
              <a:gd name="connsiteX422" fmla="*/ 113738 w 515349"/>
              <a:gd name="connsiteY422" fmla="*/ 307953 h 464696"/>
              <a:gd name="connsiteX423" fmla="*/ 112328 w 515349"/>
              <a:gd name="connsiteY423" fmla="*/ 307781 h 464696"/>
              <a:gd name="connsiteX424" fmla="*/ 111157 w 515349"/>
              <a:gd name="connsiteY424" fmla="*/ 306743 h 464696"/>
              <a:gd name="connsiteX425" fmla="*/ 110223 w 515349"/>
              <a:gd name="connsiteY425" fmla="*/ 304838 h 464696"/>
              <a:gd name="connsiteX426" fmla="*/ 108042 w 515349"/>
              <a:gd name="connsiteY426" fmla="*/ 303581 h 464696"/>
              <a:gd name="connsiteX427" fmla="*/ 106670 w 515349"/>
              <a:gd name="connsiteY427" fmla="*/ 303333 h 464696"/>
              <a:gd name="connsiteX428" fmla="*/ 106632 w 515349"/>
              <a:gd name="connsiteY428" fmla="*/ 297437 h 464696"/>
              <a:gd name="connsiteX429" fmla="*/ 106594 w 515349"/>
              <a:gd name="connsiteY429" fmla="*/ 292265 h 464696"/>
              <a:gd name="connsiteX430" fmla="*/ 106556 w 515349"/>
              <a:gd name="connsiteY430" fmla="*/ 287112 h 464696"/>
              <a:gd name="connsiteX431" fmla="*/ 101898 w 515349"/>
              <a:gd name="connsiteY431" fmla="*/ 286903 h 464696"/>
              <a:gd name="connsiteX432" fmla="*/ 97707 w 515349"/>
              <a:gd name="connsiteY432" fmla="*/ 286721 h 464696"/>
              <a:gd name="connsiteX433" fmla="*/ 97707 w 515349"/>
              <a:gd name="connsiteY433" fmla="*/ 282397 h 464696"/>
              <a:gd name="connsiteX434" fmla="*/ 97707 w 515349"/>
              <a:gd name="connsiteY434" fmla="*/ 274329 h 464696"/>
              <a:gd name="connsiteX435" fmla="*/ 99698 w 515349"/>
              <a:gd name="connsiteY435" fmla="*/ 268062 h 464696"/>
              <a:gd name="connsiteX436" fmla="*/ 101727 w 515349"/>
              <a:gd name="connsiteY436" fmla="*/ 262023 h 464696"/>
              <a:gd name="connsiteX437" fmla="*/ 98640 w 515349"/>
              <a:gd name="connsiteY437" fmla="*/ 257575 h 464696"/>
              <a:gd name="connsiteX438" fmla="*/ 95355 w 515349"/>
              <a:gd name="connsiteY438" fmla="*/ 252822 h 464696"/>
              <a:gd name="connsiteX439" fmla="*/ 93221 w 515349"/>
              <a:gd name="connsiteY439" fmla="*/ 250841 h 464696"/>
              <a:gd name="connsiteX440" fmla="*/ 90716 w 515349"/>
              <a:gd name="connsiteY440" fmla="*/ 244888 h 464696"/>
              <a:gd name="connsiteX441" fmla="*/ 89468 w 515349"/>
              <a:gd name="connsiteY441" fmla="*/ 242249 h 464696"/>
              <a:gd name="connsiteX442" fmla="*/ 88363 w 515349"/>
              <a:gd name="connsiteY442" fmla="*/ 241249 h 464696"/>
              <a:gd name="connsiteX443" fmla="*/ 87173 w 515349"/>
              <a:gd name="connsiteY443" fmla="*/ 240668 h 464696"/>
              <a:gd name="connsiteX444" fmla="*/ 82801 w 515349"/>
              <a:gd name="connsiteY444" fmla="*/ 240897 h 464696"/>
              <a:gd name="connsiteX445" fmla="*/ 78714 w 515349"/>
              <a:gd name="connsiteY445" fmla="*/ 237687 h 464696"/>
              <a:gd name="connsiteX446" fmla="*/ 73923 w 515349"/>
              <a:gd name="connsiteY446" fmla="*/ 233915 h 464696"/>
              <a:gd name="connsiteX447" fmla="*/ 68066 w 515349"/>
              <a:gd name="connsiteY447" fmla="*/ 229295 h 464696"/>
              <a:gd name="connsiteX448" fmla="*/ 62903 w 515349"/>
              <a:gd name="connsiteY448" fmla="*/ 226276 h 464696"/>
              <a:gd name="connsiteX449" fmla="*/ 60798 w 515349"/>
              <a:gd name="connsiteY449" fmla="*/ 225609 h 464696"/>
              <a:gd name="connsiteX450" fmla="*/ 55836 w 515349"/>
              <a:gd name="connsiteY450" fmla="*/ 225380 h 464696"/>
              <a:gd name="connsiteX451" fmla="*/ 55312 w 515349"/>
              <a:gd name="connsiteY451" fmla="*/ 224799 h 464696"/>
              <a:gd name="connsiteX452" fmla="*/ 54969 w 515349"/>
              <a:gd name="connsiteY452" fmla="*/ 223142 h 464696"/>
              <a:gd name="connsiteX453" fmla="*/ 54978 w 515349"/>
              <a:gd name="connsiteY453" fmla="*/ 221294 h 464696"/>
              <a:gd name="connsiteX454" fmla="*/ 56588 w 515349"/>
              <a:gd name="connsiteY454" fmla="*/ 218504 h 464696"/>
              <a:gd name="connsiteX455" fmla="*/ 56712 w 515349"/>
              <a:gd name="connsiteY455" fmla="*/ 216741 h 464696"/>
              <a:gd name="connsiteX456" fmla="*/ 53350 w 515349"/>
              <a:gd name="connsiteY456" fmla="*/ 210817 h 464696"/>
              <a:gd name="connsiteX457" fmla="*/ 52311 w 515349"/>
              <a:gd name="connsiteY457" fmla="*/ 209083 h 464696"/>
              <a:gd name="connsiteX458" fmla="*/ 49435 w 515349"/>
              <a:gd name="connsiteY458" fmla="*/ 208388 h 464696"/>
              <a:gd name="connsiteX459" fmla="*/ 50006 w 515349"/>
              <a:gd name="connsiteY459" fmla="*/ 206673 h 464696"/>
              <a:gd name="connsiteX460" fmla="*/ 50006 w 515349"/>
              <a:gd name="connsiteY460" fmla="*/ 205530 h 464696"/>
              <a:gd name="connsiteX461" fmla="*/ 49596 w 515349"/>
              <a:gd name="connsiteY461" fmla="*/ 204626 h 464696"/>
              <a:gd name="connsiteX462" fmla="*/ 48930 w 515349"/>
              <a:gd name="connsiteY462" fmla="*/ 204197 h 464696"/>
              <a:gd name="connsiteX463" fmla="*/ 48082 w 515349"/>
              <a:gd name="connsiteY463" fmla="*/ 204149 h 464696"/>
              <a:gd name="connsiteX464" fmla="*/ 45825 w 515349"/>
              <a:gd name="connsiteY464" fmla="*/ 204854 h 464696"/>
              <a:gd name="connsiteX465" fmla="*/ 44101 w 515349"/>
              <a:gd name="connsiteY465" fmla="*/ 202168 h 464696"/>
              <a:gd name="connsiteX466" fmla="*/ 38738 w 515349"/>
              <a:gd name="connsiteY466" fmla="*/ 194520 h 464696"/>
              <a:gd name="connsiteX467" fmla="*/ 37014 w 515349"/>
              <a:gd name="connsiteY467" fmla="*/ 193586 h 464696"/>
              <a:gd name="connsiteX468" fmla="*/ 36700 w 515349"/>
              <a:gd name="connsiteY468" fmla="*/ 193062 h 464696"/>
              <a:gd name="connsiteX469" fmla="*/ 38005 w 515349"/>
              <a:gd name="connsiteY469" fmla="*/ 190710 h 464696"/>
              <a:gd name="connsiteX470" fmla="*/ 40214 w 515349"/>
              <a:gd name="connsiteY470" fmla="*/ 187223 h 464696"/>
              <a:gd name="connsiteX471" fmla="*/ 40595 w 515349"/>
              <a:gd name="connsiteY471" fmla="*/ 185204 h 464696"/>
              <a:gd name="connsiteX472" fmla="*/ 40176 w 515349"/>
              <a:gd name="connsiteY472" fmla="*/ 182975 h 464696"/>
              <a:gd name="connsiteX473" fmla="*/ 37795 w 515349"/>
              <a:gd name="connsiteY473" fmla="*/ 178775 h 464696"/>
              <a:gd name="connsiteX474" fmla="*/ 38376 w 515349"/>
              <a:gd name="connsiteY474" fmla="*/ 176994 h 464696"/>
              <a:gd name="connsiteX475" fmla="*/ 39395 w 515349"/>
              <a:gd name="connsiteY475" fmla="*/ 174946 h 464696"/>
              <a:gd name="connsiteX476" fmla="*/ 39481 w 515349"/>
              <a:gd name="connsiteY476" fmla="*/ 173403 h 464696"/>
              <a:gd name="connsiteX477" fmla="*/ 41081 w 515349"/>
              <a:gd name="connsiteY477" fmla="*/ 173631 h 464696"/>
              <a:gd name="connsiteX478" fmla="*/ 43129 w 515349"/>
              <a:gd name="connsiteY478" fmla="*/ 173650 h 464696"/>
              <a:gd name="connsiteX479" fmla="*/ 43777 w 515349"/>
              <a:gd name="connsiteY479" fmla="*/ 172393 h 464696"/>
              <a:gd name="connsiteX480" fmla="*/ 43739 w 515349"/>
              <a:gd name="connsiteY480" fmla="*/ 167992 h 464696"/>
              <a:gd name="connsiteX481" fmla="*/ 44225 w 515349"/>
              <a:gd name="connsiteY481" fmla="*/ 166383 h 464696"/>
              <a:gd name="connsiteX482" fmla="*/ 50721 w 515349"/>
              <a:gd name="connsiteY482" fmla="*/ 158915 h 464696"/>
              <a:gd name="connsiteX483" fmla="*/ 53950 w 515349"/>
              <a:gd name="connsiteY483" fmla="*/ 157239 h 464696"/>
              <a:gd name="connsiteX484" fmla="*/ 56407 w 515349"/>
              <a:gd name="connsiteY484" fmla="*/ 155695 h 464696"/>
              <a:gd name="connsiteX485" fmla="*/ 56969 w 515349"/>
              <a:gd name="connsiteY485" fmla="*/ 153448 h 464696"/>
              <a:gd name="connsiteX486" fmla="*/ 56464 w 515349"/>
              <a:gd name="connsiteY486" fmla="*/ 152286 h 464696"/>
              <a:gd name="connsiteX487" fmla="*/ 55979 w 515349"/>
              <a:gd name="connsiteY487" fmla="*/ 150590 h 464696"/>
              <a:gd name="connsiteX488" fmla="*/ 55826 w 515349"/>
              <a:gd name="connsiteY488" fmla="*/ 149371 h 464696"/>
              <a:gd name="connsiteX489" fmla="*/ 53121 w 515349"/>
              <a:gd name="connsiteY489" fmla="*/ 145999 h 464696"/>
              <a:gd name="connsiteX490" fmla="*/ 52178 w 515349"/>
              <a:gd name="connsiteY490" fmla="*/ 144304 h 464696"/>
              <a:gd name="connsiteX491" fmla="*/ 52064 w 515349"/>
              <a:gd name="connsiteY491" fmla="*/ 142751 h 464696"/>
              <a:gd name="connsiteX492" fmla="*/ 52701 w 515349"/>
              <a:gd name="connsiteY492" fmla="*/ 140008 h 464696"/>
              <a:gd name="connsiteX493" fmla="*/ 53835 w 515349"/>
              <a:gd name="connsiteY493" fmla="*/ 137874 h 464696"/>
              <a:gd name="connsiteX494" fmla="*/ 57674 w 515349"/>
              <a:gd name="connsiteY494" fmla="*/ 136617 h 464696"/>
              <a:gd name="connsiteX495" fmla="*/ 59855 w 515349"/>
              <a:gd name="connsiteY495" fmla="*/ 135550 h 464696"/>
              <a:gd name="connsiteX496" fmla="*/ 60150 w 515349"/>
              <a:gd name="connsiteY496" fmla="*/ 134588 h 464696"/>
              <a:gd name="connsiteX497" fmla="*/ 57322 w 515349"/>
              <a:gd name="connsiteY497" fmla="*/ 133035 h 464696"/>
              <a:gd name="connsiteX498" fmla="*/ 51282 w 515349"/>
              <a:gd name="connsiteY498" fmla="*/ 132550 h 464696"/>
              <a:gd name="connsiteX499" fmla="*/ 46863 w 515349"/>
              <a:gd name="connsiteY499" fmla="*/ 132997 h 464696"/>
              <a:gd name="connsiteX500" fmla="*/ 45453 w 515349"/>
              <a:gd name="connsiteY500" fmla="*/ 132512 h 464696"/>
              <a:gd name="connsiteX501" fmla="*/ 43358 w 515349"/>
              <a:gd name="connsiteY501" fmla="*/ 129502 h 464696"/>
              <a:gd name="connsiteX502" fmla="*/ 41129 w 515349"/>
              <a:gd name="connsiteY502" fmla="*/ 127901 h 464696"/>
              <a:gd name="connsiteX503" fmla="*/ 39043 w 515349"/>
              <a:gd name="connsiteY503" fmla="*/ 126873 h 464696"/>
              <a:gd name="connsiteX504" fmla="*/ 37014 w 515349"/>
              <a:gd name="connsiteY504" fmla="*/ 127063 h 464696"/>
              <a:gd name="connsiteX505" fmla="*/ 35785 w 515349"/>
              <a:gd name="connsiteY505" fmla="*/ 126654 h 464696"/>
              <a:gd name="connsiteX506" fmla="*/ 35500 w 515349"/>
              <a:gd name="connsiteY506" fmla="*/ 125358 h 464696"/>
              <a:gd name="connsiteX507" fmla="*/ 32566 w 515349"/>
              <a:gd name="connsiteY507" fmla="*/ 115424 h 464696"/>
              <a:gd name="connsiteX508" fmla="*/ 31642 w 515349"/>
              <a:gd name="connsiteY508" fmla="*/ 114062 h 464696"/>
              <a:gd name="connsiteX509" fmla="*/ 30270 w 515349"/>
              <a:gd name="connsiteY509" fmla="*/ 113729 h 464696"/>
              <a:gd name="connsiteX510" fmla="*/ 29118 w 515349"/>
              <a:gd name="connsiteY510" fmla="*/ 113662 h 464696"/>
              <a:gd name="connsiteX511" fmla="*/ 28356 w 515349"/>
              <a:gd name="connsiteY511" fmla="*/ 112976 h 464696"/>
              <a:gd name="connsiteX512" fmla="*/ 27537 w 515349"/>
              <a:gd name="connsiteY512" fmla="*/ 111604 h 464696"/>
              <a:gd name="connsiteX513" fmla="*/ 26946 w 515349"/>
              <a:gd name="connsiteY513" fmla="*/ 109804 h 464696"/>
              <a:gd name="connsiteX514" fmla="*/ 26908 w 515349"/>
              <a:gd name="connsiteY514" fmla="*/ 107432 h 464696"/>
              <a:gd name="connsiteX515" fmla="*/ 27032 w 515349"/>
              <a:gd name="connsiteY515" fmla="*/ 105394 h 464696"/>
              <a:gd name="connsiteX516" fmla="*/ 26632 w 515349"/>
              <a:gd name="connsiteY516" fmla="*/ 104080 h 464696"/>
              <a:gd name="connsiteX517" fmla="*/ 25622 w 515349"/>
              <a:gd name="connsiteY517" fmla="*/ 102775 h 464696"/>
              <a:gd name="connsiteX518" fmla="*/ 24193 w 515349"/>
              <a:gd name="connsiteY518" fmla="*/ 101832 h 464696"/>
              <a:gd name="connsiteX519" fmla="*/ 22936 w 515349"/>
              <a:gd name="connsiteY519" fmla="*/ 100727 h 464696"/>
              <a:gd name="connsiteX520" fmla="*/ 20736 w 515349"/>
              <a:gd name="connsiteY520" fmla="*/ 91916 h 464696"/>
              <a:gd name="connsiteX521" fmla="*/ 19850 w 515349"/>
              <a:gd name="connsiteY521" fmla="*/ 89545 h 464696"/>
              <a:gd name="connsiteX522" fmla="*/ 19850 w 515349"/>
              <a:gd name="connsiteY522" fmla="*/ 89297 h 464696"/>
              <a:gd name="connsiteX523" fmla="*/ 19888 w 515349"/>
              <a:gd name="connsiteY523" fmla="*/ 88830 h 464696"/>
              <a:gd name="connsiteX524" fmla="*/ 19669 w 515349"/>
              <a:gd name="connsiteY524" fmla="*/ 86801 h 464696"/>
              <a:gd name="connsiteX525" fmla="*/ 20688 w 515349"/>
              <a:gd name="connsiteY525" fmla="*/ 85039 h 464696"/>
              <a:gd name="connsiteX526" fmla="*/ 20621 w 515349"/>
              <a:gd name="connsiteY526" fmla="*/ 84344 h 464696"/>
              <a:gd name="connsiteX527" fmla="*/ 18507 w 515349"/>
              <a:gd name="connsiteY527" fmla="*/ 82115 h 464696"/>
              <a:gd name="connsiteX528" fmla="*/ 15535 w 515349"/>
              <a:gd name="connsiteY528" fmla="*/ 79886 h 464696"/>
              <a:gd name="connsiteX529" fmla="*/ 14735 w 515349"/>
              <a:gd name="connsiteY529" fmla="*/ 79495 h 464696"/>
              <a:gd name="connsiteX530" fmla="*/ 14716 w 515349"/>
              <a:gd name="connsiteY530" fmla="*/ 77114 h 464696"/>
              <a:gd name="connsiteX531" fmla="*/ 14821 w 515349"/>
              <a:gd name="connsiteY531" fmla="*/ 75314 h 464696"/>
              <a:gd name="connsiteX532" fmla="*/ 14554 w 515349"/>
              <a:gd name="connsiteY532" fmla="*/ 73685 h 464696"/>
              <a:gd name="connsiteX533" fmla="*/ 13982 w 515349"/>
              <a:gd name="connsiteY533" fmla="*/ 72752 h 464696"/>
              <a:gd name="connsiteX534" fmla="*/ 13964 w 515349"/>
              <a:gd name="connsiteY534" fmla="*/ 72019 h 464696"/>
              <a:gd name="connsiteX535" fmla="*/ 15154 w 515349"/>
              <a:gd name="connsiteY535" fmla="*/ 70266 h 464696"/>
              <a:gd name="connsiteX536" fmla="*/ 14383 w 515349"/>
              <a:gd name="connsiteY536" fmla="*/ 69113 h 464696"/>
              <a:gd name="connsiteX537" fmla="*/ 10010 w 515349"/>
              <a:gd name="connsiteY537" fmla="*/ 66265 h 464696"/>
              <a:gd name="connsiteX538" fmla="*/ 8372 w 515349"/>
              <a:gd name="connsiteY538" fmla="*/ 64837 h 464696"/>
              <a:gd name="connsiteX539" fmla="*/ 5343 w 515349"/>
              <a:gd name="connsiteY539" fmla="*/ 64551 h 464696"/>
              <a:gd name="connsiteX540" fmla="*/ 5029 w 515349"/>
              <a:gd name="connsiteY540" fmla="*/ 63608 h 464696"/>
              <a:gd name="connsiteX541" fmla="*/ 5505 w 515349"/>
              <a:gd name="connsiteY541" fmla="*/ 61617 h 464696"/>
              <a:gd name="connsiteX542" fmla="*/ 6544 w 515349"/>
              <a:gd name="connsiteY542" fmla="*/ 59198 h 464696"/>
              <a:gd name="connsiteX543" fmla="*/ 8182 w 515349"/>
              <a:gd name="connsiteY543" fmla="*/ 56817 h 464696"/>
              <a:gd name="connsiteX544" fmla="*/ 8706 w 515349"/>
              <a:gd name="connsiteY544" fmla="*/ 55559 h 464696"/>
              <a:gd name="connsiteX545" fmla="*/ 9344 w 515349"/>
              <a:gd name="connsiteY545" fmla="*/ 53416 h 464696"/>
              <a:gd name="connsiteX546" fmla="*/ 9563 w 515349"/>
              <a:gd name="connsiteY546" fmla="*/ 51892 h 464696"/>
              <a:gd name="connsiteX547" fmla="*/ 11401 w 515349"/>
              <a:gd name="connsiteY547" fmla="*/ 49749 h 464696"/>
              <a:gd name="connsiteX548" fmla="*/ 11411 w 515349"/>
              <a:gd name="connsiteY548" fmla="*/ 49187 h 464696"/>
              <a:gd name="connsiteX549" fmla="*/ 10896 w 515349"/>
              <a:gd name="connsiteY549" fmla="*/ 48416 h 464696"/>
              <a:gd name="connsiteX550" fmla="*/ 9430 w 515349"/>
              <a:gd name="connsiteY550" fmla="*/ 47987 h 464696"/>
              <a:gd name="connsiteX551" fmla="*/ 7925 w 515349"/>
              <a:gd name="connsiteY551" fmla="*/ 47806 h 464696"/>
              <a:gd name="connsiteX552" fmla="*/ 7363 w 515349"/>
              <a:gd name="connsiteY552" fmla="*/ 47415 h 464696"/>
              <a:gd name="connsiteX553" fmla="*/ 7163 w 515349"/>
              <a:gd name="connsiteY553" fmla="*/ 46263 h 464696"/>
              <a:gd name="connsiteX554" fmla="*/ 7353 w 515349"/>
              <a:gd name="connsiteY554" fmla="*/ 41577 h 464696"/>
              <a:gd name="connsiteX555" fmla="*/ 6877 w 515349"/>
              <a:gd name="connsiteY555" fmla="*/ 38757 h 464696"/>
              <a:gd name="connsiteX556" fmla="*/ 6258 w 515349"/>
              <a:gd name="connsiteY556" fmla="*/ 36709 h 464696"/>
              <a:gd name="connsiteX557" fmla="*/ 6648 w 515349"/>
              <a:gd name="connsiteY557" fmla="*/ 32090 h 464696"/>
              <a:gd name="connsiteX558" fmla="*/ 5601 w 515349"/>
              <a:gd name="connsiteY558" fmla="*/ 31156 h 464696"/>
              <a:gd name="connsiteX559" fmla="*/ 3953 w 515349"/>
              <a:gd name="connsiteY559" fmla="*/ 28727 h 464696"/>
              <a:gd name="connsiteX560" fmla="*/ 3248 w 515349"/>
              <a:gd name="connsiteY560" fmla="*/ 26670 h 464696"/>
              <a:gd name="connsiteX561" fmla="*/ 3629 w 515349"/>
              <a:gd name="connsiteY561" fmla="*/ 25898 h 464696"/>
              <a:gd name="connsiteX562" fmla="*/ 3981 w 515349"/>
              <a:gd name="connsiteY562" fmla="*/ 24546 h 464696"/>
              <a:gd name="connsiteX563" fmla="*/ 4210 w 515349"/>
              <a:gd name="connsiteY563" fmla="*/ 22765 h 464696"/>
              <a:gd name="connsiteX564" fmla="*/ 4143 w 515349"/>
              <a:gd name="connsiteY564" fmla="*/ 21507 h 464696"/>
              <a:gd name="connsiteX565" fmla="*/ 2629 w 515349"/>
              <a:gd name="connsiteY565" fmla="*/ 20279 h 464696"/>
              <a:gd name="connsiteX566" fmla="*/ 1505 w 515349"/>
              <a:gd name="connsiteY566" fmla="*/ 18983 h 464696"/>
              <a:gd name="connsiteX567" fmla="*/ 1371 w 515349"/>
              <a:gd name="connsiteY567" fmla="*/ 17554 h 464696"/>
              <a:gd name="connsiteX568" fmla="*/ 924 w 515349"/>
              <a:gd name="connsiteY568" fmla="*/ 15802 h 464696"/>
              <a:gd name="connsiteX569" fmla="*/ 285 w 515349"/>
              <a:gd name="connsiteY569" fmla="*/ 14411 h 464696"/>
              <a:gd name="connsiteX570" fmla="*/ 0 w 515349"/>
              <a:gd name="connsiteY570" fmla="*/ 13506 h 464696"/>
              <a:gd name="connsiteX571" fmla="*/ 552 w 515349"/>
              <a:gd name="connsiteY571" fmla="*/ 12973 h 464696"/>
              <a:gd name="connsiteX572" fmla="*/ 2695 w 515349"/>
              <a:gd name="connsiteY572" fmla="*/ 12554 h 464696"/>
              <a:gd name="connsiteX573" fmla="*/ 5810 w 515349"/>
              <a:gd name="connsiteY573" fmla="*/ 12849 h 464696"/>
              <a:gd name="connsiteX574" fmla="*/ 8354 w 515349"/>
              <a:gd name="connsiteY574" fmla="*/ 12868 h 464696"/>
              <a:gd name="connsiteX575" fmla="*/ 9792 w 515349"/>
              <a:gd name="connsiteY575" fmla="*/ 11973 h 464696"/>
              <a:gd name="connsiteX576" fmla="*/ 11573 w 515349"/>
              <a:gd name="connsiteY576" fmla="*/ 3524 h 464696"/>
              <a:gd name="connsiteX577" fmla="*/ 13202 w 515349"/>
              <a:gd name="connsiteY577" fmla="*/ 1295 h 464696"/>
              <a:gd name="connsiteX578" fmla="*/ 15087 w 515349"/>
              <a:gd name="connsiteY578" fmla="*/ 0 h 464696"/>
              <a:gd name="connsiteX579" fmla="*/ 18774 w 515349"/>
              <a:gd name="connsiteY579" fmla="*/ 3010 h 464696"/>
              <a:gd name="connsiteX580" fmla="*/ 20298 w 515349"/>
              <a:gd name="connsiteY580" fmla="*/ 4067 h 464696"/>
              <a:gd name="connsiteX581" fmla="*/ 21117 w 515349"/>
              <a:gd name="connsiteY581" fmla="*/ 4162 h 464696"/>
              <a:gd name="connsiteX582" fmla="*/ 325078 w 515349"/>
              <a:gd name="connsiteY582" fmla="*/ 410889 h 464696"/>
              <a:gd name="connsiteX583" fmla="*/ 322583 w 515349"/>
              <a:gd name="connsiteY583" fmla="*/ 414461 h 464696"/>
              <a:gd name="connsiteX584" fmla="*/ 318821 w 515349"/>
              <a:gd name="connsiteY584" fmla="*/ 417443 h 464696"/>
              <a:gd name="connsiteX585" fmla="*/ 317221 w 515349"/>
              <a:gd name="connsiteY585" fmla="*/ 416519 h 464696"/>
              <a:gd name="connsiteX586" fmla="*/ 315973 w 515349"/>
              <a:gd name="connsiteY586" fmla="*/ 416557 h 464696"/>
              <a:gd name="connsiteX587" fmla="*/ 313287 w 515349"/>
              <a:gd name="connsiteY587" fmla="*/ 417700 h 464696"/>
              <a:gd name="connsiteX588" fmla="*/ 311353 w 515349"/>
              <a:gd name="connsiteY588" fmla="*/ 417900 h 464696"/>
              <a:gd name="connsiteX589" fmla="*/ 307838 w 515349"/>
              <a:gd name="connsiteY589" fmla="*/ 419929 h 464696"/>
              <a:gd name="connsiteX590" fmla="*/ 304638 w 515349"/>
              <a:gd name="connsiteY590" fmla="*/ 420948 h 464696"/>
              <a:gd name="connsiteX591" fmla="*/ 302419 w 515349"/>
              <a:gd name="connsiteY591" fmla="*/ 420872 h 464696"/>
              <a:gd name="connsiteX592" fmla="*/ 301647 w 515349"/>
              <a:gd name="connsiteY592" fmla="*/ 420662 h 464696"/>
              <a:gd name="connsiteX593" fmla="*/ 301209 w 515349"/>
              <a:gd name="connsiteY593" fmla="*/ 419281 h 464696"/>
              <a:gd name="connsiteX594" fmla="*/ 301247 w 515349"/>
              <a:gd name="connsiteY594" fmla="*/ 418729 h 464696"/>
              <a:gd name="connsiteX595" fmla="*/ 302600 w 515349"/>
              <a:gd name="connsiteY595" fmla="*/ 419014 h 464696"/>
              <a:gd name="connsiteX596" fmla="*/ 307543 w 515349"/>
              <a:gd name="connsiteY596" fmla="*/ 417166 h 464696"/>
              <a:gd name="connsiteX597" fmla="*/ 313706 w 515349"/>
              <a:gd name="connsiteY597" fmla="*/ 414138 h 464696"/>
              <a:gd name="connsiteX598" fmla="*/ 314297 w 515349"/>
              <a:gd name="connsiteY598" fmla="*/ 412785 h 464696"/>
              <a:gd name="connsiteX599" fmla="*/ 313306 w 515349"/>
              <a:gd name="connsiteY599" fmla="*/ 410585 h 464696"/>
              <a:gd name="connsiteX600" fmla="*/ 313572 w 515349"/>
              <a:gd name="connsiteY600" fmla="*/ 410089 h 464696"/>
              <a:gd name="connsiteX601" fmla="*/ 317573 w 515349"/>
              <a:gd name="connsiteY601" fmla="*/ 411213 h 464696"/>
              <a:gd name="connsiteX602" fmla="*/ 322040 w 515349"/>
              <a:gd name="connsiteY602" fmla="*/ 409022 h 464696"/>
              <a:gd name="connsiteX603" fmla="*/ 325774 w 515349"/>
              <a:gd name="connsiteY603" fmla="*/ 408422 h 464696"/>
              <a:gd name="connsiteX604" fmla="*/ 327527 w 515349"/>
              <a:gd name="connsiteY604" fmla="*/ 409947 h 464696"/>
              <a:gd name="connsiteX605" fmla="*/ 325078 w 515349"/>
              <a:gd name="connsiteY605" fmla="*/ 410889 h 464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</a:cxnLst>
            <a:rect l="l" t="t" r="r" b="b"/>
            <a:pathLst>
              <a:path w="515349" h="464696">
                <a:moveTo>
                  <a:pt x="21117" y="4162"/>
                </a:moveTo>
                <a:lnTo>
                  <a:pt x="21679" y="4905"/>
                </a:lnTo>
                <a:lnTo>
                  <a:pt x="26012" y="12001"/>
                </a:lnTo>
                <a:lnTo>
                  <a:pt x="27917" y="14088"/>
                </a:lnTo>
                <a:lnTo>
                  <a:pt x="29032" y="15859"/>
                </a:lnTo>
                <a:lnTo>
                  <a:pt x="29785" y="17831"/>
                </a:lnTo>
                <a:lnTo>
                  <a:pt x="31109" y="19164"/>
                </a:lnTo>
                <a:lnTo>
                  <a:pt x="32861" y="19888"/>
                </a:lnTo>
                <a:lnTo>
                  <a:pt x="34985" y="21793"/>
                </a:lnTo>
                <a:lnTo>
                  <a:pt x="36423" y="23279"/>
                </a:lnTo>
                <a:lnTo>
                  <a:pt x="38833" y="26356"/>
                </a:lnTo>
                <a:lnTo>
                  <a:pt x="41386" y="27499"/>
                </a:lnTo>
                <a:lnTo>
                  <a:pt x="50654" y="29718"/>
                </a:lnTo>
                <a:lnTo>
                  <a:pt x="55807" y="30747"/>
                </a:lnTo>
                <a:lnTo>
                  <a:pt x="57293" y="31042"/>
                </a:lnTo>
                <a:lnTo>
                  <a:pt x="61236" y="29556"/>
                </a:lnTo>
                <a:lnTo>
                  <a:pt x="65856" y="29756"/>
                </a:lnTo>
                <a:lnTo>
                  <a:pt x="67570" y="29832"/>
                </a:lnTo>
                <a:lnTo>
                  <a:pt x="73676" y="23565"/>
                </a:lnTo>
                <a:lnTo>
                  <a:pt x="75533" y="21469"/>
                </a:lnTo>
                <a:lnTo>
                  <a:pt x="79172" y="20383"/>
                </a:lnTo>
                <a:lnTo>
                  <a:pt x="81219" y="17878"/>
                </a:lnTo>
                <a:lnTo>
                  <a:pt x="84506" y="14849"/>
                </a:lnTo>
                <a:lnTo>
                  <a:pt x="88516" y="11992"/>
                </a:lnTo>
                <a:lnTo>
                  <a:pt x="92202" y="9420"/>
                </a:lnTo>
                <a:lnTo>
                  <a:pt x="95022" y="7868"/>
                </a:lnTo>
                <a:lnTo>
                  <a:pt x="100126" y="4229"/>
                </a:lnTo>
                <a:lnTo>
                  <a:pt x="103318" y="2972"/>
                </a:lnTo>
                <a:lnTo>
                  <a:pt x="106089" y="3010"/>
                </a:lnTo>
                <a:lnTo>
                  <a:pt x="110242" y="7277"/>
                </a:lnTo>
                <a:lnTo>
                  <a:pt x="113738" y="11154"/>
                </a:lnTo>
                <a:lnTo>
                  <a:pt x="114815" y="12849"/>
                </a:lnTo>
                <a:lnTo>
                  <a:pt x="113081" y="14373"/>
                </a:lnTo>
                <a:lnTo>
                  <a:pt x="109842" y="15840"/>
                </a:lnTo>
                <a:lnTo>
                  <a:pt x="109223" y="16916"/>
                </a:lnTo>
                <a:lnTo>
                  <a:pt x="109004" y="18297"/>
                </a:lnTo>
                <a:lnTo>
                  <a:pt x="109128" y="19612"/>
                </a:lnTo>
                <a:lnTo>
                  <a:pt x="109566" y="20688"/>
                </a:lnTo>
                <a:lnTo>
                  <a:pt x="113538" y="23174"/>
                </a:lnTo>
                <a:lnTo>
                  <a:pt x="113985" y="24546"/>
                </a:lnTo>
                <a:lnTo>
                  <a:pt x="114014" y="25936"/>
                </a:lnTo>
                <a:lnTo>
                  <a:pt x="113566" y="26803"/>
                </a:lnTo>
                <a:lnTo>
                  <a:pt x="112680" y="27308"/>
                </a:lnTo>
                <a:lnTo>
                  <a:pt x="109918" y="28004"/>
                </a:lnTo>
                <a:lnTo>
                  <a:pt x="107547" y="28813"/>
                </a:lnTo>
                <a:lnTo>
                  <a:pt x="106727" y="29604"/>
                </a:lnTo>
                <a:lnTo>
                  <a:pt x="106013" y="30547"/>
                </a:lnTo>
                <a:lnTo>
                  <a:pt x="106118" y="31594"/>
                </a:lnTo>
                <a:lnTo>
                  <a:pt x="106832" y="32785"/>
                </a:lnTo>
                <a:lnTo>
                  <a:pt x="111680" y="36023"/>
                </a:lnTo>
                <a:lnTo>
                  <a:pt x="112233" y="37214"/>
                </a:lnTo>
                <a:lnTo>
                  <a:pt x="113195" y="38814"/>
                </a:lnTo>
                <a:lnTo>
                  <a:pt x="114385" y="39795"/>
                </a:lnTo>
                <a:lnTo>
                  <a:pt x="116405" y="40062"/>
                </a:lnTo>
                <a:lnTo>
                  <a:pt x="117377" y="40719"/>
                </a:lnTo>
                <a:lnTo>
                  <a:pt x="122063" y="46682"/>
                </a:lnTo>
                <a:lnTo>
                  <a:pt x="123206" y="47101"/>
                </a:lnTo>
                <a:lnTo>
                  <a:pt x="128683" y="45787"/>
                </a:lnTo>
                <a:lnTo>
                  <a:pt x="129444" y="45844"/>
                </a:lnTo>
                <a:lnTo>
                  <a:pt x="129492" y="47301"/>
                </a:lnTo>
                <a:lnTo>
                  <a:pt x="130311" y="55740"/>
                </a:lnTo>
                <a:lnTo>
                  <a:pt x="130940" y="60093"/>
                </a:lnTo>
                <a:lnTo>
                  <a:pt x="131883" y="64313"/>
                </a:lnTo>
                <a:lnTo>
                  <a:pt x="133359" y="68161"/>
                </a:lnTo>
                <a:lnTo>
                  <a:pt x="135112" y="71809"/>
                </a:lnTo>
                <a:lnTo>
                  <a:pt x="137531" y="74057"/>
                </a:lnTo>
                <a:lnTo>
                  <a:pt x="142903" y="76762"/>
                </a:lnTo>
                <a:lnTo>
                  <a:pt x="145513" y="77543"/>
                </a:lnTo>
                <a:lnTo>
                  <a:pt x="152381" y="78086"/>
                </a:lnTo>
                <a:lnTo>
                  <a:pt x="159162" y="79277"/>
                </a:lnTo>
                <a:lnTo>
                  <a:pt x="163163" y="80543"/>
                </a:lnTo>
                <a:lnTo>
                  <a:pt x="164392" y="81439"/>
                </a:lnTo>
                <a:lnTo>
                  <a:pt x="165402" y="82810"/>
                </a:lnTo>
                <a:lnTo>
                  <a:pt x="168716" y="89173"/>
                </a:lnTo>
                <a:lnTo>
                  <a:pt x="173936" y="93697"/>
                </a:lnTo>
                <a:lnTo>
                  <a:pt x="184471" y="100470"/>
                </a:lnTo>
                <a:lnTo>
                  <a:pt x="189576" y="102718"/>
                </a:lnTo>
                <a:lnTo>
                  <a:pt x="206778" y="106966"/>
                </a:lnTo>
                <a:lnTo>
                  <a:pt x="218227" y="106728"/>
                </a:lnTo>
                <a:lnTo>
                  <a:pt x="249869" y="98527"/>
                </a:lnTo>
                <a:lnTo>
                  <a:pt x="260385" y="96479"/>
                </a:lnTo>
                <a:lnTo>
                  <a:pt x="264338" y="96479"/>
                </a:lnTo>
                <a:lnTo>
                  <a:pt x="261985" y="98107"/>
                </a:lnTo>
                <a:lnTo>
                  <a:pt x="258032" y="99041"/>
                </a:lnTo>
                <a:lnTo>
                  <a:pt x="260413" y="100193"/>
                </a:lnTo>
                <a:lnTo>
                  <a:pt x="264100" y="100384"/>
                </a:lnTo>
                <a:lnTo>
                  <a:pt x="265805" y="100193"/>
                </a:lnTo>
                <a:lnTo>
                  <a:pt x="267043" y="99155"/>
                </a:lnTo>
                <a:lnTo>
                  <a:pt x="267243" y="97431"/>
                </a:lnTo>
                <a:lnTo>
                  <a:pt x="267062" y="95726"/>
                </a:lnTo>
                <a:lnTo>
                  <a:pt x="265319" y="88077"/>
                </a:lnTo>
                <a:lnTo>
                  <a:pt x="264309" y="82667"/>
                </a:lnTo>
                <a:lnTo>
                  <a:pt x="271729" y="83039"/>
                </a:lnTo>
                <a:lnTo>
                  <a:pt x="274615" y="82334"/>
                </a:lnTo>
                <a:lnTo>
                  <a:pt x="278863" y="80524"/>
                </a:lnTo>
                <a:lnTo>
                  <a:pt x="282083" y="79429"/>
                </a:lnTo>
                <a:lnTo>
                  <a:pt x="283702" y="79277"/>
                </a:lnTo>
                <a:lnTo>
                  <a:pt x="285302" y="78429"/>
                </a:lnTo>
                <a:lnTo>
                  <a:pt x="286531" y="77362"/>
                </a:lnTo>
                <a:lnTo>
                  <a:pt x="289293" y="69942"/>
                </a:lnTo>
                <a:lnTo>
                  <a:pt x="290674" y="68075"/>
                </a:lnTo>
                <a:lnTo>
                  <a:pt x="295360" y="63884"/>
                </a:lnTo>
                <a:lnTo>
                  <a:pt x="299342" y="61226"/>
                </a:lnTo>
                <a:lnTo>
                  <a:pt x="303514" y="58864"/>
                </a:lnTo>
                <a:lnTo>
                  <a:pt x="308800" y="57217"/>
                </a:lnTo>
                <a:lnTo>
                  <a:pt x="315820" y="57388"/>
                </a:lnTo>
                <a:lnTo>
                  <a:pt x="321411" y="57969"/>
                </a:lnTo>
                <a:lnTo>
                  <a:pt x="324650" y="57941"/>
                </a:lnTo>
                <a:lnTo>
                  <a:pt x="326184" y="58112"/>
                </a:lnTo>
                <a:lnTo>
                  <a:pt x="327336" y="57874"/>
                </a:lnTo>
                <a:lnTo>
                  <a:pt x="328003" y="57388"/>
                </a:lnTo>
                <a:lnTo>
                  <a:pt x="328726" y="54130"/>
                </a:lnTo>
                <a:lnTo>
                  <a:pt x="329869" y="53064"/>
                </a:lnTo>
                <a:lnTo>
                  <a:pt x="331841" y="52149"/>
                </a:lnTo>
                <a:lnTo>
                  <a:pt x="334603" y="52149"/>
                </a:lnTo>
                <a:lnTo>
                  <a:pt x="337975" y="51911"/>
                </a:lnTo>
                <a:lnTo>
                  <a:pt x="340776" y="52130"/>
                </a:lnTo>
                <a:lnTo>
                  <a:pt x="344300" y="53378"/>
                </a:lnTo>
                <a:lnTo>
                  <a:pt x="348901" y="53483"/>
                </a:lnTo>
                <a:lnTo>
                  <a:pt x="351967" y="53264"/>
                </a:lnTo>
                <a:lnTo>
                  <a:pt x="353749" y="54512"/>
                </a:lnTo>
                <a:lnTo>
                  <a:pt x="355035" y="56178"/>
                </a:lnTo>
                <a:lnTo>
                  <a:pt x="355654" y="57569"/>
                </a:lnTo>
                <a:lnTo>
                  <a:pt x="355797" y="59474"/>
                </a:lnTo>
                <a:lnTo>
                  <a:pt x="355768" y="60922"/>
                </a:lnTo>
                <a:lnTo>
                  <a:pt x="356254" y="61484"/>
                </a:lnTo>
                <a:lnTo>
                  <a:pt x="358121" y="62351"/>
                </a:lnTo>
                <a:lnTo>
                  <a:pt x="360721" y="62998"/>
                </a:lnTo>
                <a:lnTo>
                  <a:pt x="365779" y="63779"/>
                </a:lnTo>
                <a:lnTo>
                  <a:pt x="370532" y="65284"/>
                </a:lnTo>
                <a:lnTo>
                  <a:pt x="372999" y="66304"/>
                </a:lnTo>
                <a:lnTo>
                  <a:pt x="376428" y="67894"/>
                </a:lnTo>
                <a:lnTo>
                  <a:pt x="380514" y="71847"/>
                </a:lnTo>
                <a:lnTo>
                  <a:pt x="382028" y="72466"/>
                </a:lnTo>
                <a:lnTo>
                  <a:pt x="383857" y="72866"/>
                </a:lnTo>
                <a:lnTo>
                  <a:pt x="385163" y="72762"/>
                </a:lnTo>
                <a:lnTo>
                  <a:pt x="388229" y="71095"/>
                </a:lnTo>
                <a:lnTo>
                  <a:pt x="390897" y="72323"/>
                </a:lnTo>
                <a:lnTo>
                  <a:pt x="392249" y="72161"/>
                </a:lnTo>
                <a:lnTo>
                  <a:pt x="395316" y="71247"/>
                </a:lnTo>
                <a:lnTo>
                  <a:pt x="398573" y="72390"/>
                </a:lnTo>
                <a:lnTo>
                  <a:pt x="406689" y="76714"/>
                </a:lnTo>
                <a:lnTo>
                  <a:pt x="407584" y="76619"/>
                </a:lnTo>
                <a:lnTo>
                  <a:pt x="408318" y="77057"/>
                </a:lnTo>
                <a:lnTo>
                  <a:pt x="408994" y="78048"/>
                </a:lnTo>
                <a:lnTo>
                  <a:pt x="409470" y="79267"/>
                </a:lnTo>
                <a:lnTo>
                  <a:pt x="410070" y="82982"/>
                </a:lnTo>
                <a:lnTo>
                  <a:pt x="412413" y="85696"/>
                </a:lnTo>
                <a:lnTo>
                  <a:pt x="415280" y="88163"/>
                </a:lnTo>
                <a:lnTo>
                  <a:pt x="418624" y="89516"/>
                </a:lnTo>
                <a:lnTo>
                  <a:pt x="425605" y="92745"/>
                </a:lnTo>
                <a:lnTo>
                  <a:pt x="428654" y="95364"/>
                </a:lnTo>
                <a:lnTo>
                  <a:pt x="431739" y="99803"/>
                </a:lnTo>
                <a:lnTo>
                  <a:pt x="435550" y="105642"/>
                </a:lnTo>
                <a:lnTo>
                  <a:pt x="436102" y="106175"/>
                </a:lnTo>
                <a:lnTo>
                  <a:pt x="445894" y="105994"/>
                </a:lnTo>
                <a:lnTo>
                  <a:pt x="456905" y="106004"/>
                </a:lnTo>
                <a:lnTo>
                  <a:pt x="458248" y="108337"/>
                </a:lnTo>
                <a:lnTo>
                  <a:pt x="458000" y="112957"/>
                </a:lnTo>
                <a:lnTo>
                  <a:pt x="458391" y="117691"/>
                </a:lnTo>
                <a:lnTo>
                  <a:pt x="459381" y="120958"/>
                </a:lnTo>
                <a:lnTo>
                  <a:pt x="459391" y="123968"/>
                </a:lnTo>
                <a:lnTo>
                  <a:pt x="458600" y="125492"/>
                </a:lnTo>
                <a:lnTo>
                  <a:pt x="457981" y="127235"/>
                </a:lnTo>
                <a:lnTo>
                  <a:pt x="457800" y="127997"/>
                </a:lnTo>
                <a:lnTo>
                  <a:pt x="459210" y="129083"/>
                </a:lnTo>
                <a:lnTo>
                  <a:pt x="460448" y="131578"/>
                </a:lnTo>
                <a:lnTo>
                  <a:pt x="460629" y="135055"/>
                </a:lnTo>
                <a:lnTo>
                  <a:pt x="460019" y="136893"/>
                </a:lnTo>
                <a:lnTo>
                  <a:pt x="460105" y="138417"/>
                </a:lnTo>
                <a:lnTo>
                  <a:pt x="460724" y="139713"/>
                </a:lnTo>
                <a:lnTo>
                  <a:pt x="461257" y="141875"/>
                </a:lnTo>
                <a:lnTo>
                  <a:pt x="461163" y="143180"/>
                </a:lnTo>
                <a:lnTo>
                  <a:pt x="460277" y="144475"/>
                </a:lnTo>
                <a:lnTo>
                  <a:pt x="459743" y="146094"/>
                </a:lnTo>
                <a:lnTo>
                  <a:pt x="459038" y="148142"/>
                </a:lnTo>
                <a:lnTo>
                  <a:pt x="458781" y="149762"/>
                </a:lnTo>
                <a:lnTo>
                  <a:pt x="457448" y="150514"/>
                </a:lnTo>
                <a:lnTo>
                  <a:pt x="456390" y="151057"/>
                </a:lnTo>
                <a:lnTo>
                  <a:pt x="456571" y="153105"/>
                </a:lnTo>
                <a:lnTo>
                  <a:pt x="457105" y="154829"/>
                </a:lnTo>
                <a:lnTo>
                  <a:pt x="457724" y="156867"/>
                </a:lnTo>
                <a:lnTo>
                  <a:pt x="457019" y="158267"/>
                </a:lnTo>
                <a:lnTo>
                  <a:pt x="456571" y="159877"/>
                </a:lnTo>
                <a:lnTo>
                  <a:pt x="455590" y="162458"/>
                </a:lnTo>
                <a:lnTo>
                  <a:pt x="455857" y="164602"/>
                </a:lnTo>
                <a:lnTo>
                  <a:pt x="454800" y="166421"/>
                </a:lnTo>
                <a:lnTo>
                  <a:pt x="453466" y="168030"/>
                </a:lnTo>
                <a:lnTo>
                  <a:pt x="452581" y="169316"/>
                </a:lnTo>
                <a:lnTo>
                  <a:pt x="452399" y="171135"/>
                </a:lnTo>
                <a:lnTo>
                  <a:pt x="451428" y="171774"/>
                </a:lnTo>
                <a:lnTo>
                  <a:pt x="449570" y="173269"/>
                </a:lnTo>
                <a:lnTo>
                  <a:pt x="448427" y="174336"/>
                </a:lnTo>
                <a:lnTo>
                  <a:pt x="446741" y="174660"/>
                </a:lnTo>
                <a:lnTo>
                  <a:pt x="446389" y="175517"/>
                </a:lnTo>
                <a:lnTo>
                  <a:pt x="446656" y="176365"/>
                </a:lnTo>
                <a:lnTo>
                  <a:pt x="447360" y="176898"/>
                </a:lnTo>
                <a:lnTo>
                  <a:pt x="448456" y="178746"/>
                </a:lnTo>
                <a:lnTo>
                  <a:pt x="450742" y="181928"/>
                </a:lnTo>
                <a:lnTo>
                  <a:pt x="444151" y="182328"/>
                </a:lnTo>
                <a:lnTo>
                  <a:pt x="442217" y="185137"/>
                </a:lnTo>
                <a:lnTo>
                  <a:pt x="439960" y="189157"/>
                </a:lnTo>
                <a:lnTo>
                  <a:pt x="441064" y="197272"/>
                </a:lnTo>
                <a:lnTo>
                  <a:pt x="439960" y="201435"/>
                </a:lnTo>
                <a:lnTo>
                  <a:pt x="440627" y="203768"/>
                </a:lnTo>
                <a:lnTo>
                  <a:pt x="442313" y="205378"/>
                </a:lnTo>
                <a:lnTo>
                  <a:pt x="444475" y="206273"/>
                </a:lnTo>
                <a:lnTo>
                  <a:pt x="448532" y="206330"/>
                </a:lnTo>
                <a:lnTo>
                  <a:pt x="451218" y="206959"/>
                </a:lnTo>
                <a:lnTo>
                  <a:pt x="451485" y="208036"/>
                </a:lnTo>
                <a:lnTo>
                  <a:pt x="449942" y="209607"/>
                </a:lnTo>
                <a:lnTo>
                  <a:pt x="447475" y="212550"/>
                </a:lnTo>
                <a:lnTo>
                  <a:pt x="446161" y="213836"/>
                </a:lnTo>
                <a:lnTo>
                  <a:pt x="441960" y="219742"/>
                </a:lnTo>
                <a:lnTo>
                  <a:pt x="441998" y="222256"/>
                </a:lnTo>
                <a:lnTo>
                  <a:pt x="442389" y="224285"/>
                </a:lnTo>
                <a:lnTo>
                  <a:pt x="444198" y="230638"/>
                </a:lnTo>
                <a:lnTo>
                  <a:pt x="445970" y="236782"/>
                </a:lnTo>
                <a:lnTo>
                  <a:pt x="449142" y="247831"/>
                </a:lnTo>
                <a:lnTo>
                  <a:pt x="449085" y="250393"/>
                </a:lnTo>
                <a:lnTo>
                  <a:pt x="448094" y="256070"/>
                </a:lnTo>
                <a:lnTo>
                  <a:pt x="448027" y="259518"/>
                </a:lnTo>
                <a:lnTo>
                  <a:pt x="448475" y="263985"/>
                </a:lnTo>
                <a:lnTo>
                  <a:pt x="448142" y="266290"/>
                </a:lnTo>
                <a:lnTo>
                  <a:pt x="448923" y="271453"/>
                </a:lnTo>
                <a:lnTo>
                  <a:pt x="449809" y="271824"/>
                </a:lnTo>
                <a:lnTo>
                  <a:pt x="456676" y="272825"/>
                </a:lnTo>
                <a:lnTo>
                  <a:pt x="462972" y="273748"/>
                </a:lnTo>
                <a:lnTo>
                  <a:pt x="471364" y="274968"/>
                </a:lnTo>
                <a:lnTo>
                  <a:pt x="473907" y="277987"/>
                </a:lnTo>
                <a:lnTo>
                  <a:pt x="475488" y="284607"/>
                </a:lnTo>
                <a:lnTo>
                  <a:pt x="475393" y="289550"/>
                </a:lnTo>
                <a:lnTo>
                  <a:pt x="474678" y="292075"/>
                </a:lnTo>
                <a:lnTo>
                  <a:pt x="468677" y="299266"/>
                </a:lnTo>
                <a:lnTo>
                  <a:pt x="462582" y="306543"/>
                </a:lnTo>
                <a:lnTo>
                  <a:pt x="456495" y="313792"/>
                </a:lnTo>
                <a:lnTo>
                  <a:pt x="450189" y="321288"/>
                </a:lnTo>
                <a:lnTo>
                  <a:pt x="449532" y="322078"/>
                </a:lnTo>
                <a:lnTo>
                  <a:pt x="454628" y="328060"/>
                </a:lnTo>
                <a:lnTo>
                  <a:pt x="457781" y="331756"/>
                </a:lnTo>
                <a:lnTo>
                  <a:pt x="462229" y="336947"/>
                </a:lnTo>
                <a:lnTo>
                  <a:pt x="462791" y="338194"/>
                </a:lnTo>
                <a:lnTo>
                  <a:pt x="462753" y="340233"/>
                </a:lnTo>
                <a:lnTo>
                  <a:pt x="467316" y="348120"/>
                </a:lnTo>
                <a:lnTo>
                  <a:pt x="468925" y="352225"/>
                </a:lnTo>
                <a:lnTo>
                  <a:pt x="470373" y="354635"/>
                </a:lnTo>
                <a:lnTo>
                  <a:pt x="473983" y="358397"/>
                </a:lnTo>
                <a:lnTo>
                  <a:pt x="477507" y="362064"/>
                </a:lnTo>
                <a:lnTo>
                  <a:pt x="481326" y="363741"/>
                </a:lnTo>
                <a:lnTo>
                  <a:pt x="483937" y="364112"/>
                </a:lnTo>
                <a:lnTo>
                  <a:pt x="489880" y="366046"/>
                </a:lnTo>
                <a:lnTo>
                  <a:pt x="492052" y="367589"/>
                </a:lnTo>
                <a:lnTo>
                  <a:pt x="495538" y="371475"/>
                </a:lnTo>
                <a:lnTo>
                  <a:pt x="499633" y="370942"/>
                </a:lnTo>
                <a:lnTo>
                  <a:pt x="500482" y="370942"/>
                </a:lnTo>
                <a:lnTo>
                  <a:pt x="500710" y="371218"/>
                </a:lnTo>
                <a:lnTo>
                  <a:pt x="500834" y="372466"/>
                </a:lnTo>
                <a:lnTo>
                  <a:pt x="500234" y="378495"/>
                </a:lnTo>
                <a:lnTo>
                  <a:pt x="501367" y="384562"/>
                </a:lnTo>
                <a:lnTo>
                  <a:pt x="502158" y="393678"/>
                </a:lnTo>
                <a:lnTo>
                  <a:pt x="501862" y="395249"/>
                </a:lnTo>
                <a:lnTo>
                  <a:pt x="500882" y="397878"/>
                </a:lnTo>
                <a:lnTo>
                  <a:pt x="500834" y="399564"/>
                </a:lnTo>
                <a:lnTo>
                  <a:pt x="500577" y="400602"/>
                </a:lnTo>
                <a:lnTo>
                  <a:pt x="500843" y="401060"/>
                </a:lnTo>
                <a:lnTo>
                  <a:pt x="502148" y="401679"/>
                </a:lnTo>
                <a:lnTo>
                  <a:pt x="504930" y="402012"/>
                </a:lnTo>
                <a:lnTo>
                  <a:pt x="511645" y="400993"/>
                </a:lnTo>
                <a:lnTo>
                  <a:pt x="512426" y="401250"/>
                </a:lnTo>
                <a:lnTo>
                  <a:pt x="514035" y="402326"/>
                </a:lnTo>
                <a:lnTo>
                  <a:pt x="515245" y="404012"/>
                </a:lnTo>
                <a:lnTo>
                  <a:pt x="515350" y="404813"/>
                </a:lnTo>
                <a:lnTo>
                  <a:pt x="513655" y="406213"/>
                </a:lnTo>
                <a:lnTo>
                  <a:pt x="513379" y="408584"/>
                </a:lnTo>
                <a:lnTo>
                  <a:pt x="513883" y="412137"/>
                </a:lnTo>
                <a:lnTo>
                  <a:pt x="513655" y="412566"/>
                </a:lnTo>
                <a:lnTo>
                  <a:pt x="512169" y="413366"/>
                </a:lnTo>
                <a:lnTo>
                  <a:pt x="511683" y="418490"/>
                </a:lnTo>
                <a:lnTo>
                  <a:pt x="511416" y="418957"/>
                </a:lnTo>
                <a:lnTo>
                  <a:pt x="509683" y="419481"/>
                </a:lnTo>
                <a:lnTo>
                  <a:pt x="501491" y="419129"/>
                </a:lnTo>
                <a:lnTo>
                  <a:pt x="500558" y="419272"/>
                </a:lnTo>
                <a:lnTo>
                  <a:pt x="497481" y="420624"/>
                </a:lnTo>
                <a:lnTo>
                  <a:pt x="492204" y="421596"/>
                </a:lnTo>
                <a:lnTo>
                  <a:pt x="490757" y="422148"/>
                </a:lnTo>
                <a:lnTo>
                  <a:pt x="488813" y="423691"/>
                </a:lnTo>
                <a:lnTo>
                  <a:pt x="487413" y="425567"/>
                </a:lnTo>
                <a:lnTo>
                  <a:pt x="487146" y="427301"/>
                </a:lnTo>
                <a:lnTo>
                  <a:pt x="486870" y="427663"/>
                </a:lnTo>
                <a:lnTo>
                  <a:pt x="483851" y="427311"/>
                </a:lnTo>
                <a:lnTo>
                  <a:pt x="482860" y="428815"/>
                </a:lnTo>
                <a:lnTo>
                  <a:pt x="477002" y="431063"/>
                </a:lnTo>
                <a:lnTo>
                  <a:pt x="476279" y="431549"/>
                </a:lnTo>
                <a:lnTo>
                  <a:pt x="475412" y="433340"/>
                </a:lnTo>
                <a:lnTo>
                  <a:pt x="474630" y="438360"/>
                </a:lnTo>
                <a:lnTo>
                  <a:pt x="473926" y="442865"/>
                </a:lnTo>
                <a:lnTo>
                  <a:pt x="473478" y="443522"/>
                </a:lnTo>
                <a:lnTo>
                  <a:pt x="471631" y="445065"/>
                </a:lnTo>
                <a:lnTo>
                  <a:pt x="471449" y="445589"/>
                </a:lnTo>
                <a:lnTo>
                  <a:pt x="471697" y="447332"/>
                </a:lnTo>
                <a:lnTo>
                  <a:pt x="470858" y="450504"/>
                </a:lnTo>
                <a:lnTo>
                  <a:pt x="470202" y="459296"/>
                </a:lnTo>
                <a:lnTo>
                  <a:pt x="469468" y="461753"/>
                </a:lnTo>
                <a:lnTo>
                  <a:pt x="468011" y="461953"/>
                </a:lnTo>
                <a:lnTo>
                  <a:pt x="466868" y="463182"/>
                </a:lnTo>
                <a:lnTo>
                  <a:pt x="464772" y="464696"/>
                </a:lnTo>
                <a:lnTo>
                  <a:pt x="460248" y="463525"/>
                </a:lnTo>
                <a:lnTo>
                  <a:pt x="456657" y="462296"/>
                </a:lnTo>
                <a:lnTo>
                  <a:pt x="444770" y="459410"/>
                </a:lnTo>
                <a:lnTo>
                  <a:pt x="443465" y="458010"/>
                </a:lnTo>
                <a:lnTo>
                  <a:pt x="442722" y="455543"/>
                </a:lnTo>
                <a:lnTo>
                  <a:pt x="440664" y="454847"/>
                </a:lnTo>
                <a:lnTo>
                  <a:pt x="437712" y="458543"/>
                </a:lnTo>
                <a:lnTo>
                  <a:pt x="427672" y="456409"/>
                </a:lnTo>
                <a:lnTo>
                  <a:pt x="424262" y="457067"/>
                </a:lnTo>
                <a:lnTo>
                  <a:pt x="422157" y="455914"/>
                </a:lnTo>
                <a:lnTo>
                  <a:pt x="416747" y="455847"/>
                </a:lnTo>
                <a:lnTo>
                  <a:pt x="412480" y="453542"/>
                </a:lnTo>
                <a:lnTo>
                  <a:pt x="406355" y="455123"/>
                </a:lnTo>
                <a:lnTo>
                  <a:pt x="401517" y="455428"/>
                </a:lnTo>
                <a:lnTo>
                  <a:pt x="394878" y="451390"/>
                </a:lnTo>
                <a:lnTo>
                  <a:pt x="387744" y="450275"/>
                </a:lnTo>
                <a:lnTo>
                  <a:pt x="381952" y="450618"/>
                </a:lnTo>
                <a:lnTo>
                  <a:pt x="378971" y="450304"/>
                </a:lnTo>
                <a:lnTo>
                  <a:pt x="374142" y="448856"/>
                </a:lnTo>
                <a:lnTo>
                  <a:pt x="371856" y="447360"/>
                </a:lnTo>
                <a:lnTo>
                  <a:pt x="368093" y="448504"/>
                </a:lnTo>
                <a:lnTo>
                  <a:pt x="366398" y="446379"/>
                </a:lnTo>
                <a:lnTo>
                  <a:pt x="355759" y="444408"/>
                </a:lnTo>
                <a:lnTo>
                  <a:pt x="353787" y="440646"/>
                </a:lnTo>
                <a:lnTo>
                  <a:pt x="352310" y="437150"/>
                </a:lnTo>
                <a:lnTo>
                  <a:pt x="352197" y="433549"/>
                </a:lnTo>
                <a:lnTo>
                  <a:pt x="349605" y="427244"/>
                </a:lnTo>
                <a:lnTo>
                  <a:pt x="348739" y="418071"/>
                </a:lnTo>
                <a:lnTo>
                  <a:pt x="347776" y="414480"/>
                </a:lnTo>
                <a:lnTo>
                  <a:pt x="346338" y="411356"/>
                </a:lnTo>
                <a:lnTo>
                  <a:pt x="344424" y="408699"/>
                </a:lnTo>
                <a:lnTo>
                  <a:pt x="341823" y="405851"/>
                </a:lnTo>
                <a:lnTo>
                  <a:pt x="339557" y="404717"/>
                </a:lnTo>
                <a:lnTo>
                  <a:pt x="329612" y="402546"/>
                </a:lnTo>
                <a:lnTo>
                  <a:pt x="327698" y="402831"/>
                </a:lnTo>
                <a:lnTo>
                  <a:pt x="323250" y="404250"/>
                </a:lnTo>
                <a:lnTo>
                  <a:pt x="318516" y="407403"/>
                </a:lnTo>
                <a:lnTo>
                  <a:pt x="310743" y="409194"/>
                </a:lnTo>
                <a:lnTo>
                  <a:pt x="309181" y="410546"/>
                </a:lnTo>
                <a:lnTo>
                  <a:pt x="307229" y="413595"/>
                </a:lnTo>
                <a:lnTo>
                  <a:pt x="304695" y="415366"/>
                </a:lnTo>
                <a:lnTo>
                  <a:pt x="301228" y="414909"/>
                </a:lnTo>
                <a:lnTo>
                  <a:pt x="297494" y="416709"/>
                </a:lnTo>
                <a:lnTo>
                  <a:pt x="290569" y="421729"/>
                </a:lnTo>
                <a:lnTo>
                  <a:pt x="286921" y="423262"/>
                </a:lnTo>
                <a:lnTo>
                  <a:pt x="283864" y="423148"/>
                </a:lnTo>
                <a:lnTo>
                  <a:pt x="280578" y="420767"/>
                </a:lnTo>
                <a:lnTo>
                  <a:pt x="273234" y="417566"/>
                </a:lnTo>
                <a:lnTo>
                  <a:pt x="268481" y="416500"/>
                </a:lnTo>
                <a:lnTo>
                  <a:pt x="261890" y="417233"/>
                </a:lnTo>
                <a:lnTo>
                  <a:pt x="258766" y="416700"/>
                </a:lnTo>
                <a:lnTo>
                  <a:pt x="253460" y="412937"/>
                </a:lnTo>
                <a:lnTo>
                  <a:pt x="252070" y="410203"/>
                </a:lnTo>
                <a:lnTo>
                  <a:pt x="249041" y="408375"/>
                </a:lnTo>
                <a:lnTo>
                  <a:pt x="239439" y="404270"/>
                </a:lnTo>
                <a:lnTo>
                  <a:pt x="231667" y="398840"/>
                </a:lnTo>
                <a:lnTo>
                  <a:pt x="230238" y="396783"/>
                </a:lnTo>
                <a:lnTo>
                  <a:pt x="229285" y="393744"/>
                </a:lnTo>
                <a:lnTo>
                  <a:pt x="225904" y="390049"/>
                </a:lnTo>
                <a:lnTo>
                  <a:pt x="218313" y="387029"/>
                </a:lnTo>
                <a:lnTo>
                  <a:pt x="214007" y="383810"/>
                </a:lnTo>
                <a:lnTo>
                  <a:pt x="208959" y="383086"/>
                </a:lnTo>
                <a:lnTo>
                  <a:pt x="204264" y="383191"/>
                </a:lnTo>
                <a:lnTo>
                  <a:pt x="202196" y="382610"/>
                </a:lnTo>
                <a:lnTo>
                  <a:pt x="200320" y="381228"/>
                </a:lnTo>
                <a:lnTo>
                  <a:pt x="193910" y="374561"/>
                </a:lnTo>
                <a:lnTo>
                  <a:pt x="193834" y="371923"/>
                </a:lnTo>
                <a:lnTo>
                  <a:pt x="189881" y="365388"/>
                </a:lnTo>
                <a:lnTo>
                  <a:pt x="188957" y="363055"/>
                </a:lnTo>
                <a:lnTo>
                  <a:pt x="188109" y="356568"/>
                </a:lnTo>
                <a:lnTo>
                  <a:pt x="187014" y="354873"/>
                </a:lnTo>
                <a:lnTo>
                  <a:pt x="182889" y="352196"/>
                </a:lnTo>
                <a:lnTo>
                  <a:pt x="182251" y="350444"/>
                </a:lnTo>
                <a:lnTo>
                  <a:pt x="183128" y="348110"/>
                </a:lnTo>
                <a:lnTo>
                  <a:pt x="183128" y="346338"/>
                </a:lnTo>
                <a:lnTo>
                  <a:pt x="180984" y="344672"/>
                </a:lnTo>
                <a:lnTo>
                  <a:pt x="177765" y="343786"/>
                </a:lnTo>
                <a:lnTo>
                  <a:pt x="176984" y="341786"/>
                </a:lnTo>
                <a:lnTo>
                  <a:pt x="177575" y="337890"/>
                </a:lnTo>
                <a:lnTo>
                  <a:pt x="177089" y="335442"/>
                </a:lnTo>
                <a:lnTo>
                  <a:pt x="174250" y="331527"/>
                </a:lnTo>
                <a:lnTo>
                  <a:pt x="170059" y="327517"/>
                </a:lnTo>
                <a:lnTo>
                  <a:pt x="165878" y="321573"/>
                </a:lnTo>
                <a:lnTo>
                  <a:pt x="164239" y="320087"/>
                </a:lnTo>
                <a:lnTo>
                  <a:pt x="163173" y="316192"/>
                </a:lnTo>
                <a:lnTo>
                  <a:pt x="161639" y="311563"/>
                </a:lnTo>
                <a:lnTo>
                  <a:pt x="159277" y="311229"/>
                </a:lnTo>
                <a:lnTo>
                  <a:pt x="147828" y="316782"/>
                </a:lnTo>
                <a:lnTo>
                  <a:pt x="144485" y="313658"/>
                </a:lnTo>
                <a:lnTo>
                  <a:pt x="134445" y="308229"/>
                </a:lnTo>
                <a:lnTo>
                  <a:pt x="133750" y="307410"/>
                </a:lnTo>
                <a:lnTo>
                  <a:pt x="133045" y="306162"/>
                </a:lnTo>
                <a:lnTo>
                  <a:pt x="134312" y="305438"/>
                </a:lnTo>
                <a:lnTo>
                  <a:pt x="135569" y="305143"/>
                </a:lnTo>
                <a:lnTo>
                  <a:pt x="138093" y="306114"/>
                </a:lnTo>
                <a:lnTo>
                  <a:pt x="139608" y="304972"/>
                </a:lnTo>
                <a:lnTo>
                  <a:pt x="139008" y="303124"/>
                </a:lnTo>
                <a:lnTo>
                  <a:pt x="136484" y="301980"/>
                </a:lnTo>
                <a:lnTo>
                  <a:pt x="133055" y="302066"/>
                </a:lnTo>
                <a:lnTo>
                  <a:pt x="133998" y="303800"/>
                </a:lnTo>
                <a:lnTo>
                  <a:pt x="130787" y="305438"/>
                </a:lnTo>
                <a:lnTo>
                  <a:pt x="130102" y="307581"/>
                </a:lnTo>
                <a:lnTo>
                  <a:pt x="130569" y="310239"/>
                </a:lnTo>
                <a:lnTo>
                  <a:pt x="130845" y="313954"/>
                </a:lnTo>
                <a:lnTo>
                  <a:pt x="129540" y="315744"/>
                </a:lnTo>
                <a:lnTo>
                  <a:pt x="128530" y="316573"/>
                </a:lnTo>
                <a:lnTo>
                  <a:pt x="124216" y="316792"/>
                </a:lnTo>
                <a:lnTo>
                  <a:pt x="122196" y="318430"/>
                </a:lnTo>
                <a:lnTo>
                  <a:pt x="120891" y="318821"/>
                </a:lnTo>
                <a:lnTo>
                  <a:pt x="119072" y="317544"/>
                </a:lnTo>
                <a:lnTo>
                  <a:pt x="117900" y="316506"/>
                </a:lnTo>
                <a:lnTo>
                  <a:pt x="116938" y="314296"/>
                </a:lnTo>
                <a:lnTo>
                  <a:pt x="116643" y="312753"/>
                </a:lnTo>
                <a:lnTo>
                  <a:pt x="117014" y="311877"/>
                </a:lnTo>
                <a:lnTo>
                  <a:pt x="116510" y="310591"/>
                </a:lnTo>
                <a:lnTo>
                  <a:pt x="115128" y="308886"/>
                </a:lnTo>
                <a:lnTo>
                  <a:pt x="113738" y="307953"/>
                </a:lnTo>
                <a:lnTo>
                  <a:pt x="112328" y="307781"/>
                </a:lnTo>
                <a:lnTo>
                  <a:pt x="111157" y="306743"/>
                </a:lnTo>
                <a:lnTo>
                  <a:pt x="110223" y="304838"/>
                </a:lnTo>
                <a:lnTo>
                  <a:pt x="108042" y="303581"/>
                </a:lnTo>
                <a:lnTo>
                  <a:pt x="106670" y="303333"/>
                </a:lnTo>
                <a:lnTo>
                  <a:pt x="106632" y="297437"/>
                </a:lnTo>
                <a:lnTo>
                  <a:pt x="106594" y="292265"/>
                </a:lnTo>
                <a:lnTo>
                  <a:pt x="106556" y="287112"/>
                </a:lnTo>
                <a:lnTo>
                  <a:pt x="101898" y="286903"/>
                </a:lnTo>
                <a:lnTo>
                  <a:pt x="97707" y="286721"/>
                </a:lnTo>
                <a:lnTo>
                  <a:pt x="97707" y="282397"/>
                </a:lnTo>
                <a:lnTo>
                  <a:pt x="97707" y="274329"/>
                </a:lnTo>
                <a:lnTo>
                  <a:pt x="99698" y="268062"/>
                </a:lnTo>
                <a:lnTo>
                  <a:pt x="101727" y="262023"/>
                </a:lnTo>
                <a:lnTo>
                  <a:pt x="98640" y="257575"/>
                </a:lnTo>
                <a:lnTo>
                  <a:pt x="95355" y="252822"/>
                </a:lnTo>
                <a:lnTo>
                  <a:pt x="93221" y="250841"/>
                </a:lnTo>
                <a:lnTo>
                  <a:pt x="90716" y="244888"/>
                </a:lnTo>
                <a:lnTo>
                  <a:pt x="89468" y="242249"/>
                </a:lnTo>
                <a:lnTo>
                  <a:pt x="88363" y="241249"/>
                </a:lnTo>
                <a:lnTo>
                  <a:pt x="87173" y="240668"/>
                </a:lnTo>
                <a:lnTo>
                  <a:pt x="82801" y="240897"/>
                </a:lnTo>
                <a:lnTo>
                  <a:pt x="78714" y="237687"/>
                </a:lnTo>
                <a:lnTo>
                  <a:pt x="73923" y="233915"/>
                </a:lnTo>
                <a:lnTo>
                  <a:pt x="68066" y="229295"/>
                </a:lnTo>
                <a:lnTo>
                  <a:pt x="62903" y="226276"/>
                </a:lnTo>
                <a:lnTo>
                  <a:pt x="60798" y="225609"/>
                </a:lnTo>
                <a:lnTo>
                  <a:pt x="55836" y="225380"/>
                </a:lnTo>
                <a:lnTo>
                  <a:pt x="55312" y="224799"/>
                </a:lnTo>
                <a:lnTo>
                  <a:pt x="54969" y="223142"/>
                </a:lnTo>
                <a:lnTo>
                  <a:pt x="54978" y="221294"/>
                </a:lnTo>
                <a:lnTo>
                  <a:pt x="56588" y="218504"/>
                </a:lnTo>
                <a:lnTo>
                  <a:pt x="56712" y="216741"/>
                </a:lnTo>
                <a:lnTo>
                  <a:pt x="53350" y="210817"/>
                </a:lnTo>
                <a:lnTo>
                  <a:pt x="52311" y="209083"/>
                </a:lnTo>
                <a:lnTo>
                  <a:pt x="49435" y="208388"/>
                </a:lnTo>
                <a:lnTo>
                  <a:pt x="50006" y="206673"/>
                </a:lnTo>
                <a:lnTo>
                  <a:pt x="50006" y="205530"/>
                </a:lnTo>
                <a:lnTo>
                  <a:pt x="49596" y="204626"/>
                </a:lnTo>
                <a:lnTo>
                  <a:pt x="48930" y="204197"/>
                </a:lnTo>
                <a:lnTo>
                  <a:pt x="48082" y="204149"/>
                </a:lnTo>
                <a:lnTo>
                  <a:pt x="45825" y="204854"/>
                </a:lnTo>
                <a:lnTo>
                  <a:pt x="44101" y="202168"/>
                </a:lnTo>
                <a:lnTo>
                  <a:pt x="38738" y="194520"/>
                </a:lnTo>
                <a:lnTo>
                  <a:pt x="37014" y="193586"/>
                </a:lnTo>
                <a:lnTo>
                  <a:pt x="36700" y="193062"/>
                </a:lnTo>
                <a:lnTo>
                  <a:pt x="38005" y="190710"/>
                </a:lnTo>
                <a:lnTo>
                  <a:pt x="40214" y="187223"/>
                </a:lnTo>
                <a:lnTo>
                  <a:pt x="40595" y="185204"/>
                </a:lnTo>
                <a:lnTo>
                  <a:pt x="40176" y="182975"/>
                </a:lnTo>
                <a:lnTo>
                  <a:pt x="37795" y="178775"/>
                </a:lnTo>
                <a:lnTo>
                  <a:pt x="38376" y="176994"/>
                </a:lnTo>
                <a:lnTo>
                  <a:pt x="39395" y="174946"/>
                </a:lnTo>
                <a:lnTo>
                  <a:pt x="39481" y="173403"/>
                </a:lnTo>
                <a:lnTo>
                  <a:pt x="41081" y="173631"/>
                </a:lnTo>
                <a:lnTo>
                  <a:pt x="43129" y="173650"/>
                </a:lnTo>
                <a:lnTo>
                  <a:pt x="43777" y="172393"/>
                </a:lnTo>
                <a:lnTo>
                  <a:pt x="43739" y="167992"/>
                </a:lnTo>
                <a:lnTo>
                  <a:pt x="44225" y="166383"/>
                </a:lnTo>
                <a:lnTo>
                  <a:pt x="50721" y="158915"/>
                </a:lnTo>
                <a:lnTo>
                  <a:pt x="53950" y="157239"/>
                </a:lnTo>
                <a:lnTo>
                  <a:pt x="56407" y="155695"/>
                </a:lnTo>
                <a:lnTo>
                  <a:pt x="56969" y="153448"/>
                </a:lnTo>
                <a:lnTo>
                  <a:pt x="56464" y="152286"/>
                </a:lnTo>
                <a:lnTo>
                  <a:pt x="55979" y="150590"/>
                </a:lnTo>
                <a:lnTo>
                  <a:pt x="55826" y="149371"/>
                </a:lnTo>
                <a:lnTo>
                  <a:pt x="53121" y="145999"/>
                </a:lnTo>
                <a:lnTo>
                  <a:pt x="52178" y="144304"/>
                </a:lnTo>
                <a:lnTo>
                  <a:pt x="52064" y="142751"/>
                </a:lnTo>
                <a:lnTo>
                  <a:pt x="52701" y="140008"/>
                </a:lnTo>
                <a:lnTo>
                  <a:pt x="53835" y="137874"/>
                </a:lnTo>
                <a:lnTo>
                  <a:pt x="57674" y="136617"/>
                </a:lnTo>
                <a:lnTo>
                  <a:pt x="59855" y="135550"/>
                </a:lnTo>
                <a:lnTo>
                  <a:pt x="60150" y="134588"/>
                </a:lnTo>
                <a:lnTo>
                  <a:pt x="57322" y="133035"/>
                </a:lnTo>
                <a:lnTo>
                  <a:pt x="51282" y="132550"/>
                </a:lnTo>
                <a:lnTo>
                  <a:pt x="46863" y="132997"/>
                </a:lnTo>
                <a:lnTo>
                  <a:pt x="45453" y="132512"/>
                </a:lnTo>
                <a:lnTo>
                  <a:pt x="43358" y="129502"/>
                </a:lnTo>
                <a:lnTo>
                  <a:pt x="41129" y="127901"/>
                </a:lnTo>
                <a:lnTo>
                  <a:pt x="39043" y="126873"/>
                </a:lnTo>
                <a:lnTo>
                  <a:pt x="37014" y="127063"/>
                </a:lnTo>
                <a:lnTo>
                  <a:pt x="35785" y="126654"/>
                </a:lnTo>
                <a:lnTo>
                  <a:pt x="35500" y="125358"/>
                </a:lnTo>
                <a:lnTo>
                  <a:pt x="32566" y="115424"/>
                </a:lnTo>
                <a:lnTo>
                  <a:pt x="31642" y="114062"/>
                </a:lnTo>
                <a:lnTo>
                  <a:pt x="30270" y="113729"/>
                </a:lnTo>
                <a:lnTo>
                  <a:pt x="29118" y="113662"/>
                </a:lnTo>
                <a:lnTo>
                  <a:pt x="28356" y="112976"/>
                </a:lnTo>
                <a:lnTo>
                  <a:pt x="27537" y="111604"/>
                </a:lnTo>
                <a:lnTo>
                  <a:pt x="26946" y="109804"/>
                </a:lnTo>
                <a:lnTo>
                  <a:pt x="26908" y="107432"/>
                </a:lnTo>
                <a:lnTo>
                  <a:pt x="27032" y="105394"/>
                </a:lnTo>
                <a:lnTo>
                  <a:pt x="26632" y="104080"/>
                </a:lnTo>
                <a:lnTo>
                  <a:pt x="25622" y="102775"/>
                </a:lnTo>
                <a:lnTo>
                  <a:pt x="24193" y="101832"/>
                </a:lnTo>
                <a:lnTo>
                  <a:pt x="22936" y="100727"/>
                </a:lnTo>
                <a:lnTo>
                  <a:pt x="20736" y="91916"/>
                </a:lnTo>
                <a:lnTo>
                  <a:pt x="19850" y="89545"/>
                </a:lnTo>
                <a:lnTo>
                  <a:pt x="19850" y="89297"/>
                </a:lnTo>
                <a:lnTo>
                  <a:pt x="19888" y="88830"/>
                </a:lnTo>
                <a:lnTo>
                  <a:pt x="19669" y="86801"/>
                </a:lnTo>
                <a:lnTo>
                  <a:pt x="20688" y="85039"/>
                </a:lnTo>
                <a:lnTo>
                  <a:pt x="20621" y="84344"/>
                </a:lnTo>
                <a:lnTo>
                  <a:pt x="18507" y="82115"/>
                </a:lnTo>
                <a:lnTo>
                  <a:pt x="15535" y="79886"/>
                </a:lnTo>
                <a:lnTo>
                  <a:pt x="14735" y="79495"/>
                </a:lnTo>
                <a:lnTo>
                  <a:pt x="14716" y="77114"/>
                </a:lnTo>
                <a:lnTo>
                  <a:pt x="14821" y="75314"/>
                </a:lnTo>
                <a:lnTo>
                  <a:pt x="14554" y="73685"/>
                </a:lnTo>
                <a:lnTo>
                  <a:pt x="13982" y="72752"/>
                </a:lnTo>
                <a:lnTo>
                  <a:pt x="13964" y="72019"/>
                </a:lnTo>
                <a:lnTo>
                  <a:pt x="15154" y="70266"/>
                </a:lnTo>
                <a:lnTo>
                  <a:pt x="14383" y="69113"/>
                </a:lnTo>
                <a:lnTo>
                  <a:pt x="10010" y="66265"/>
                </a:lnTo>
                <a:lnTo>
                  <a:pt x="8372" y="64837"/>
                </a:lnTo>
                <a:lnTo>
                  <a:pt x="5343" y="64551"/>
                </a:lnTo>
                <a:lnTo>
                  <a:pt x="5029" y="63608"/>
                </a:lnTo>
                <a:lnTo>
                  <a:pt x="5505" y="61617"/>
                </a:lnTo>
                <a:lnTo>
                  <a:pt x="6544" y="59198"/>
                </a:lnTo>
                <a:lnTo>
                  <a:pt x="8182" y="56817"/>
                </a:lnTo>
                <a:lnTo>
                  <a:pt x="8706" y="55559"/>
                </a:lnTo>
                <a:lnTo>
                  <a:pt x="9344" y="53416"/>
                </a:lnTo>
                <a:lnTo>
                  <a:pt x="9563" y="51892"/>
                </a:lnTo>
                <a:lnTo>
                  <a:pt x="11401" y="49749"/>
                </a:lnTo>
                <a:lnTo>
                  <a:pt x="11411" y="49187"/>
                </a:lnTo>
                <a:lnTo>
                  <a:pt x="10896" y="48416"/>
                </a:lnTo>
                <a:lnTo>
                  <a:pt x="9430" y="47987"/>
                </a:lnTo>
                <a:lnTo>
                  <a:pt x="7925" y="47806"/>
                </a:lnTo>
                <a:lnTo>
                  <a:pt x="7363" y="47415"/>
                </a:lnTo>
                <a:lnTo>
                  <a:pt x="7163" y="46263"/>
                </a:lnTo>
                <a:lnTo>
                  <a:pt x="7353" y="41577"/>
                </a:lnTo>
                <a:lnTo>
                  <a:pt x="6877" y="38757"/>
                </a:lnTo>
                <a:lnTo>
                  <a:pt x="6258" y="36709"/>
                </a:lnTo>
                <a:lnTo>
                  <a:pt x="6648" y="32090"/>
                </a:lnTo>
                <a:lnTo>
                  <a:pt x="5601" y="31156"/>
                </a:lnTo>
                <a:lnTo>
                  <a:pt x="3953" y="28727"/>
                </a:lnTo>
                <a:lnTo>
                  <a:pt x="3248" y="26670"/>
                </a:lnTo>
                <a:lnTo>
                  <a:pt x="3629" y="25898"/>
                </a:lnTo>
                <a:lnTo>
                  <a:pt x="3981" y="24546"/>
                </a:lnTo>
                <a:lnTo>
                  <a:pt x="4210" y="22765"/>
                </a:lnTo>
                <a:lnTo>
                  <a:pt x="4143" y="21507"/>
                </a:lnTo>
                <a:lnTo>
                  <a:pt x="2629" y="20279"/>
                </a:lnTo>
                <a:lnTo>
                  <a:pt x="1505" y="18983"/>
                </a:lnTo>
                <a:lnTo>
                  <a:pt x="1371" y="17554"/>
                </a:lnTo>
                <a:lnTo>
                  <a:pt x="924" y="15802"/>
                </a:lnTo>
                <a:lnTo>
                  <a:pt x="285" y="14411"/>
                </a:lnTo>
                <a:lnTo>
                  <a:pt x="0" y="13506"/>
                </a:lnTo>
                <a:lnTo>
                  <a:pt x="552" y="12973"/>
                </a:lnTo>
                <a:lnTo>
                  <a:pt x="2695" y="12554"/>
                </a:lnTo>
                <a:lnTo>
                  <a:pt x="5810" y="12849"/>
                </a:lnTo>
                <a:lnTo>
                  <a:pt x="8354" y="12868"/>
                </a:lnTo>
                <a:lnTo>
                  <a:pt x="9792" y="11973"/>
                </a:lnTo>
                <a:lnTo>
                  <a:pt x="11573" y="3524"/>
                </a:lnTo>
                <a:lnTo>
                  <a:pt x="13202" y="1295"/>
                </a:lnTo>
                <a:lnTo>
                  <a:pt x="15087" y="0"/>
                </a:lnTo>
                <a:lnTo>
                  <a:pt x="18774" y="3010"/>
                </a:lnTo>
                <a:lnTo>
                  <a:pt x="20298" y="4067"/>
                </a:lnTo>
                <a:lnTo>
                  <a:pt x="21117" y="4162"/>
                </a:lnTo>
                <a:close/>
                <a:moveTo>
                  <a:pt x="325078" y="410889"/>
                </a:moveTo>
                <a:lnTo>
                  <a:pt x="322583" y="414461"/>
                </a:lnTo>
                <a:lnTo>
                  <a:pt x="318821" y="417443"/>
                </a:lnTo>
                <a:lnTo>
                  <a:pt x="317221" y="416519"/>
                </a:lnTo>
                <a:lnTo>
                  <a:pt x="315973" y="416557"/>
                </a:lnTo>
                <a:lnTo>
                  <a:pt x="313287" y="417700"/>
                </a:lnTo>
                <a:lnTo>
                  <a:pt x="311353" y="417900"/>
                </a:lnTo>
                <a:lnTo>
                  <a:pt x="307838" y="419929"/>
                </a:lnTo>
                <a:lnTo>
                  <a:pt x="304638" y="420948"/>
                </a:lnTo>
                <a:lnTo>
                  <a:pt x="302419" y="420872"/>
                </a:lnTo>
                <a:lnTo>
                  <a:pt x="301647" y="420662"/>
                </a:lnTo>
                <a:lnTo>
                  <a:pt x="301209" y="419281"/>
                </a:lnTo>
                <a:lnTo>
                  <a:pt x="301247" y="418729"/>
                </a:lnTo>
                <a:lnTo>
                  <a:pt x="302600" y="419014"/>
                </a:lnTo>
                <a:lnTo>
                  <a:pt x="307543" y="417166"/>
                </a:lnTo>
                <a:lnTo>
                  <a:pt x="313706" y="414138"/>
                </a:lnTo>
                <a:lnTo>
                  <a:pt x="314297" y="412785"/>
                </a:lnTo>
                <a:lnTo>
                  <a:pt x="313306" y="410585"/>
                </a:lnTo>
                <a:lnTo>
                  <a:pt x="313572" y="410089"/>
                </a:lnTo>
                <a:lnTo>
                  <a:pt x="317573" y="411213"/>
                </a:lnTo>
                <a:lnTo>
                  <a:pt x="322040" y="409022"/>
                </a:lnTo>
                <a:lnTo>
                  <a:pt x="325774" y="408422"/>
                </a:lnTo>
                <a:lnTo>
                  <a:pt x="327527" y="409947"/>
                </a:lnTo>
                <a:lnTo>
                  <a:pt x="325078" y="41088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3648A690-EDDF-A3B0-8135-6185394D5518}"/>
              </a:ext>
            </a:extLst>
          </p:cNvPr>
          <p:cNvSpPr/>
          <p:nvPr/>
        </p:nvSpPr>
        <p:spPr>
          <a:xfrm>
            <a:off x="5154975" y="2269201"/>
            <a:ext cx="291893" cy="197072"/>
          </a:xfrm>
          <a:custGeom>
            <a:avLst/>
            <a:gdLst>
              <a:gd name="connsiteX0" fmla="*/ 238782 w 291893"/>
              <a:gd name="connsiteY0" fmla="*/ 19831 h 197072"/>
              <a:gd name="connsiteX1" fmla="*/ 241849 w 291893"/>
              <a:gd name="connsiteY1" fmla="*/ 20079 h 197072"/>
              <a:gd name="connsiteX2" fmla="*/ 246860 w 291893"/>
              <a:gd name="connsiteY2" fmla="*/ 17802 h 197072"/>
              <a:gd name="connsiteX3" fmla="*/ 248955 w 291893"/>
              <a:gd name="connsiteY3" fmla="*/ 16307 h 197072"/>
              <a:gd name="connsiteX4" fmla="*/ 254108 w 291893"/>
              <a:gd name="connsiteY4" fmla="*/ 11116 h 197072"/>
              <a:gd name="connsiteX5" fmla="*/ 257147 w 291893"/>
              <a:gd name="connsiteY5" fmla="*/ 9668 h 197072"/>
              <a:gd name="connsiteX6" fmla="*/ 261842 w 291893"/>
              <a:gd name="connsiteY6" fmla="*/ 10030 h 197072"/>
              <a:gd name="connsiteX7" fmla="*/ 264100 w 291893"/>
              <a:gd name="connsiteY7" fmla="*/ 9668 h 197072"/>
              <a:gd name="connsiteX8" fmla="*/ 264157 w 291893"/>
              <a:gd name="connsiteY8" fmla="*/ 10173 h 197072"/>
              <a:gd name="connsiteX9" fmla="*/ 261271 w 291893"/>
              <a:gd name="connsiteY9" fmla="*/ 12278 h 197072"/>
              <a:gd name="connsiteX10" fmla="*/ 258966 w 291893"/>
              <a:gd name="connsiteY10" fmla="*/ 13002 h 197072"/>
              <a:gd name="connsiteX11" fmla="*/ 255651 w 291893"/>
              <a:gd name="connsiteY11" fmla="*/ 16135 h 197072"/>
              <a:gd name="connsiteX12" fmla="*/ 252498 w 291893"/>
              <a:gd name="connsiteY12" fmla="*/ 23184 h 197072"/>
              <a:gd name="connsiteX13" fmla="*/ 250165 w 291893"/>
              <a:gd name="connsiteY13" fmla="*/ 26632 h 197072"/>
              <a:gd name="connsiteX14" fmla="*/ 250184 w 291893"/>
              <a:gd name="connsiteY14" fmla="*/ 28165 h 197072"/>
              <a:gd name="connsiteX15" fmla="*/ 253022 w 291893"/>
              <a:gd name="connsiteY15" fmla="*/ 30880 h 197072"/>
              <a:gd name="connsiteX16" fmla="*/ 256137 w 291893"/>
              <a:gd name="connsiteY16" fmla="*/ 32414 h 197072"/>
              <a:gd name="connsiteX17" fmla="*/ 258994 w 291893"/>
              <a:gd name="connsiteY17" fmla="*/ 31023 h 197072"/>
              <a:gd name="connsiteX18" fmla="*/ 260242 w 291893"/>
              <a:gd name="connsiteY18" fmla="*/ 31566 h 197072"/>
              <a:gd name="connsiteX19" fmla="*/ 261366 w 291893"/>
              <a:gd name="connsiteY19" fmla="*/ 33576 h 197072"/>
              <a:gd name="connsiteX20" fmla="*/ 262004 w 291893"/>
              <a:gd name="connsiteY20" fmla="*/ 35566 h 197072"/>
              <a:gd name="connsiteX21" fmla="*/ 262147 w 291893"/>
              <a:gd name="connsiteY21" fmla="*/ 37538 h 197072"/>
              <a:gd name="connsiteX22" fmla="*/ 261633 w 291893"/>
              <a:gd name="connsiteY22" fmla="*/ 41653 h 197072"/>
              <a:gd name="connsiteX23" fmla="*/ 259918 w 291893"/>
              <a:gd name="connsiteY23" fmla="*/ 45777 h 197072"/>
              <a:gd name="connsiteX24" fmla="*/ 257594 w 291893"/>
              <a:gd name="connsiteY24" fmla="*/ 49225 h 197072"/>
              <a:gd name="connsiteX25" fmla="*/ 257918 w 291893"/>
              <a:gd name="connsiteY25" fmla="*/ 50311 h 197072"/>
              <a:gd name="connsiteX26" fmla="*/ 259785 w 291893"/>
              <a:gd name="connsiteY26" fmla="*/ 50863 h 197072"/>
              <a:gd name="connsiteX27" fmla="*/ 268634 w 291893"/>
              <a:gd name="connsiteY27" fmla="*/ 48635 h 197072"/>
              <a:gd name="connsiteX28" fmla="*/ 269558 w 291893"/>
              <a:gd name="connsiteY28" fmla="*/ 48797 h 197072"/>
              <a:gd name="connsiteX29" fmla="*/ 270062 w 291893"/>
              <a:gd name="connsiteY29" fmla="*/ 49911 h 197072"/>
              <a:gd name="connsiteX30" fmla="*/ 270167 w 291893"/>
              <a:gd name="connsiteY30" fmla="*/ 51968 h 197072"/>
              <a:gd name="connsiteX31" fmla="*/ 270653 w 291893"/>
              <a:gd name="connsiteY31" fmla="*/ 53826 h 197072"/>
              <a:gd name="connsiteX32" fmla="*/ 271529 w 291893"/>
              <a:gd name="connsiteY32" fmla="*/ 55493 h 197072"/>
              <a:gd name="connsiteX33" fmla="*/ 271253 w 291893"/>
              <a:gd name="connsiteY33" fmla="*/ 57188 h 197072"/>
              <a:gd name="connsiteX34" fmla="*/ 267376 w 291893"/>
              <a:gd name="connsiteY34" fmla="*/ 62551 h 197072"/>
              <a:gd name="connsiteX35" fmla="*/ 271958 w 291893"/>
              <a:gd name="connsiteY35" fmla="*/ 59179 h 197072"/>
              <a:gd name="connsiteX36" fmla="*/ 275568 w 291893"/>
              <a:gd name="connsiteY36" fmla="*/ 58226 h 197072"/>
              <a:gd name="connsiteX37" fmla="*/ 281759 w 291893"/>
              <a:gd name="connsiteY37" fmla="*/ 59922 h 197072"/>
              <a:gd name="connsiteX38" fmla="*/ 284293 w 291893"/>
              <a:gd name="connsiteY38" fmla="*/ 61865 h 197072"/>
              <a:gd name="connsiteX39" fmla="*/ 285769 w 291893"/>
              <a:gd name="connsiteY39" fmla="*/ 65284 h 197072"/>
              <a:gd name="connsiteX40" fmla="*/ 287912 w 291893"/>
              <a:gd name="connsiteY40" fmla="*/ 64151 h 197072"/>
              <a:gd name="connsiteX41" fmla="*/ 288846 w 291893"/>
              <a:gd name="connsiteY41" fmla="*/ 64217 h 197072"/>
              <a:gd name="connsiteX42" fmla="*/ 290246 w 291893"/>
              <a:gd name="connsiteY42" fmla="*/ 66161 h 197072"/>
              <a:gd name="connsiteX43" fmla="*/ 290294 w 291893"/>
              <a:gd name="connsiteY43" fmla="*/ 68237 h 197072"/>
              <a:gd name="connsiteX44" fmla="*/ 289265 w 291893"/>
              <a:gd name="connsiteY44" fmla="*/ 71180 h 197072"/>
              <a:gd name="connsiteX45" fmla="*/ 288912 w 291893"/>
              <a:gd name="connsiteY45" fmla="*/ 73905 h 197072"/>
              <a:gd name="connsiteX46" fmla="*/ 287836 w 291893"/>
              <a:gd name="connsiteY46" fmla="*/ 75019 h 197072"/>
              <a:gd name="connsiteX47" fmla="*/ 285826 w 291893"/>
              <a:gd name="connsiteY47" fmla="*/ 75829 h 197072"/>
              <a:gd name="connsiteX48" fmla="*/ 285255 w 291893"/>
              <a:gd name="connsiteY48" fmla="*/ 76733 h 197072"/>
              <a:gd name="connsiteX49" fmla="*/ 286141 w 291893"/>
              <a:gd name="connsiteY49" fmla="*/ 78800 h 197072"/>
              <a:gd name="connsiteX50" fmla="*/ 287446 w 291893"/>
              <a:gd name="connsiteY50" fmla="*/ 80820 h 197072"/>
              <a:gd name="connsiteX51" fmla="*/ 289293 w 291893"/>
              <a:gd name="connsiteY51" fmla="*/ 80905 h 197072"/>
              <a:gd name="connsiteX52" fmla="*/ 289627 w 291893"/>
              <a:gd name="connsiteY52" fmla="*/ 81839 h 197072"/>
              <a:gd name="connsiteX53" fmla="*/ 289665 w 291893"/>
              <a:gd name="connsiteY53" fmla="*/ 82953 h 197072"/>
              <a:gd name="connsiteX54" fmla="*/ 289417 w 291893"/>
              <a:gd name="connsiteY54" fmla="*/ 84268 h 197072"/>
              <a:gd name="connsiteX55" fmla="*/ 288817 w 291893"/>
              <a:gd name="connsiteY55" fmla="*/ 85163 h 197072"/>
              <a:gd name="connsiteX56" fmla="*/ 287855 w 291893"/>
              <a:gd name="connsiteY56" fmla="*/ 85658 h 197072"/>
              <a:gd name="connsiteX57" fmla="*/ 286588 w 291893"/>
              <a:gd name="connsiteY57" fmla="*/ 87097 h 197072"/>
              <a:gd name="connsiteX58" fmla="*/ 291237 w 291893"/>
              <a:gd name="connsiteY58" fmla="*/ 90240 h 197072"/>
              <a:gd name="connsiteX59" fmla="*/ 291827 w 291893"/>
              <a:gd name="connsiteY59" fmla="*/ 91411 h 197072"/>
              <a:gd name="connsiteX60" fmla="*/ 291894 w 291893"/>
              <a:gd name="connsiteY60" fmla="*/ 93116 h 197072"/>
              <a:gd name="connsiteX61" fmla="*/ 291532 w 291893"/>
              <a:gd name="connsiteY61" fmla="*/ 94993 h 197072"/>
              <a:gd name="connsiteX62" fmla="*/ 290741 w 291893"/>
              <a:gd name="connsiteY62" fmla="*/ 97031 h 197072"/>
              <a:gd name="connsiteX63" fmla="*/ 289341 w 291893"/>
              <a:gd name="connsiteY63" fmla="*/ 98231 h 197072"/>
              <a:gd name="connsiteX64" fmla="*/ 285988 w 291893"/>
              <a:gd name="connsiteY64" fmla="*/ 98431 h 197072"/>
              <a:gd name="connsiteX65" fmla="*/ 283931 w 291893"/>
              <a:gd name="connsiteY65" fmla="*/ 99755 h 197072"/>
              <a:gd name="connsiteX66" fmla="*/ 284636 w 291893"/>
              <a:gd name="connsiteY66" fmla="*/ 101946 h 197072"/>
              <a:gd name="connsiteX67" fmla="*/ 284579 w 291893"/>
              <a:gd name="connsiteY67" fmla="*/ 104718 h 197072"/>
              <a:gd name="connsiteX68" fmla="*/ 283959 w 291893"/>
              <a:gd name="connsiteY68" fmla="*/ 107985 h 197072"/>
              <a:gd name="connsiteX69" fmla="*/ 281321 w 291893"/>
              <a:gd name="connsiteY69" fmla="*/ 112909 h 197072"/>
              <a:gd name="connsiteX70" fmla="*/ 278844 w 291893"/>
              <a:gd name="connsiteY70" fmla="*/ 115529 h 197072"/>
              <a:gd name="connsiteX71" fmla="*/ 276416 w 291893"/>
              <a:gd name="connsiteY71" fmla="*/ 117224 h 197072"/>
              <a:gd name="connsiteX72" fmla="*/ 272091 w 291893"/>
              <a:gd name="connsiteY72" fmla="*/ 116624 h 197072"/>
              <a:gd name="connsiteX73" fmla="*/ 269738 w 291893"/>
              <a:gd name="connsiteY73" fmla="*/ 115319 h 197072"/>
              <a:gd name="connsiteX74" fmla="*/ 269996 w 291893"/>
              <a:gd name="connsiteY74" fmla="*/ 119558 h 197072"/>
              <a:gd name="connsiteX75" fmla="*/ 267595 w 291893"/>
              <a:gd name="connsiteY75" fmla="*/ 122158 h 197072"/>
              <a:gd name="connsiteX76" fmla="*/ 268043 w 291893"/>
              <a:gd name="connsiteY76" fmla="*/ 124330 h 197072"/>
              <a:gd name="connsiteX77" fmla="*/ 268881 w 291893"/>
              <a:gd name="connsiteY77" fmla="*/ 125435 h 197072"/>
              <a:gd name="connsiteX78" fmla="*/ 268472 w 291893"/>
              <a:gd name="connsiteY78" fmla="*/ 128216 h 197072"/>
              <a:gd name="connsiteX79" fmla="*/ 267329 w 291893"/>
              <a:gd name="connsiteY79" fmla="*/ 130969 h 197072"/>
              <a:gd name="connsiteX80" fmla="*/ 265414 w 291893"/>
              <a:gd name="connsiteY80" fmla="*/ 133941 h 197072"/>
              <a:gd name="connsiteX81" fmla="*/ 263242 w 291893"/>
              <a:gd name="connsiteY81" fmla="*/ 135798 h 197072"/>
              <a:gd name="connsiteX82" fmla="*/ 258928 w 291893"/>
              <a:gd name="connsiteY82" fmla="*/ 138036 h 197072"/>
              <a:gd name="connsiteX83" fmla="*/ 255241 w 291893"/>
              <a:gd name="connsiteY83" fmla="*/ 141742 h 197072"/>
              <a:gd name="connsiteX84" fmla="*/ 252727 w 291893"/>
              <a:gd name="connsiteY84" fmla="*/ 143208 h 197072"/>
              <a:gd name="connsiteX85" fmla="*/ 246459 w 291893"/>
              <a:gd name="connsiteY85" fmla="*/ 143142 h 197072"/>
              <a:gd name="connsiteX86" fmla="*/ 240068 w 291893"/>
              <a:gd name="connsiteY86" fmla="*/ 145523 h 197072"/>
              <a:gd name="connsiteX87" fmla="*/ 231039 w 291893"/>
              <a:gd name="connsiteY87" fmla="*/ 150533 h 197072"/>
              <a:gd name="connsiteX88" fmla="*/ 224952 w 291893"/>
              <a:gd name="connsiteY88" fmla="*/ 154534 h 197072"/>
              <a:gd name="connsiteX89" fmla="*/ 220256 w 291893"/>
              <a:gd name="connsiteY89" fmla="*/ 159058 h 197072"/>
              <a:gd name="connsiteX90" fmla="*/ 214056 w 291893"/>
              <a:gd name="connsiteY90" fmla="*/ 166411 h 197072"/>
              <a:gd name="connsiteX91" fmla="*/ 209455 w 291893"/>
              <a:gd name="connsiteY91" fmla="*/ 169497 h 197072"/>
              <a:gd name="connsiteX92" fmla="*/ 206797 w 291893"/>
              <a:gd name="connsiteY92" fmla="*/ 170326 h 197072"/>
              <a:gd name="connsiteX93" fmla="*/ 201625 w 291893"/>
              <a:gd name="connsiteY93" fmla="*/ 170983 h 197072"/>
              <a:gd name="connsiteX94" fmla="*/ 197291 w 291893"/>
              <a:gd name="connsiteY94" fmla="*/ 172974 h 197072"/>
              <a:gd name="connsiteX95" fmla="*/ 182899 w 291893"/>
              <a:gd name="connsiteY95" fmla="*/ 176689 h 197072"/>
              <a:gd name="connsiteX96" fmla="*/ 178032 w 291893"/>
              <a:gd name="connsiteY96" fmla="*/ 178718 h 197072"/>
              <a:gd name="connsiteX97" fmla="*/ 177403 w 291893"/>
              <a:gd name="connsiteY97" fmla="*/ 180556 h 197072"/>
              <a:gd name="connsiteX98" fmla="*/ 175384 w 291893"/>
              <a:gd name="connsiteY98" fmla="*/ 183328 h 197072"/>
              <a:gd name="connsiteX99" fmla="*/ 175260 w 291893"/>
              <a:gd name="connsiteY99" fmla="*/ 184328 h 197072"/>
              <a:gd name="connsiteX100" fmla="*/ 176136 w 291893"/>
              <a:gd name="connsiteY100" fmla="*/ 185099 h 197072"/>
              <a:gd name="connsiteX101" fmla="*/ 176308 w 291893"/>
              <a:gd name="connsiteY101" fmla="*/ 186099 h 197072"/>
              <a:gd name="connsiteX102" fmla="*/ 174527 w 291893"/>
              <a:gd name="connsiteY102" fmla="*/ 189367 h 197072"/>
              <a:gd name="connsiteX103" fmla="*/ 170964 w 291893"/>
              <a:gd name="connsiteY103" fmla="*/ 191719 h 197072"/>
              <a:gd name="connsiteX104" fmla="*/ 169288 w 291893"/>
              <a:gd name="connsiteY104" fmla="*/ 191681 h 197072"/>
              <a:gd name="connsiteX105" fmla="*/ 167250 w 291893"/>
              <a:gd name="connsiteY105" fmla="*/ 189652 h 197072"/>
              <a:gd name="connsiteX106" fmla="*/ 166364 w 291893"/>
              <a:gd name="connsiteY106" fmla="*/ 189728 h 197072"/>
              <a:gd name="connsiteX107" fmla="*/ 166011 w 291893"/>
              <a:gd name="connsiteY107" fmla="*/ 190043 h 197072"/>
              <a:gd name="connsiteX108" fmla="*/ 165992 w 291893"/>
              <a:gd name="connsiteY108" fmla="*/ 190671 h 197072"/>
              <a:gd name="connsiteX109" fmla="*/ 167164 w 291893"/>
              <a:gd name="connsiteY109" fmla="*/ 193110 h 197072"/>
              <a:gd name="connsiteX110" fmla="*/ 165011 w 291893"/>
              <a:gd name="connsiteY110" fmla="*/ 194234 h 197072"/>
              <a:gd name="connsiteX111" fmla="*/ 155638 w 291893"/>
              <a:gd name="connsiteY111" fmla="*/ 197072 h 197072"/>
              <a:gd name="connsiteX112" fmla="*/ 139684 w 291893"/>
              <a:gd name="connsiteY112" fmla="*/ 194977 h 197072"/>
              <a:gd name="connsiteX113" fmla="*/ 133369 w 291893"/>
              <a:gd name="connsiteY113" fmla="*/ 192796 h 197072"/>
              <a:gd name="connsiteX114" fmla="*/ 125568 w 291893"/>
              <a:gd name="connsiteY114" fmla="*/ 189309 h 197072"/>
              <a:gd name="connsiteX115" fmla="*/ 120930 w 291893"/>
              <a:gd name="connsiteY115" fmla="*/ 188385 h 197072"/>
              <a:gd name="connsiteX116" fmla="*/ 114348 w 291893"/>
              <a:gd name="connsiteY116" fmla="*/ 188157 h 197072"/>
              <a:gd name="connsiteX117" fmla="*/ 108938 w 291893"/>
              <a:gd name="connsiteY117" fmla="*/ 183280 h 197072"/>
              <a:gd name="connsiteX118" fmla="*/ 106432 w 291893"/>
              <a:gd name="connsiteY118" fmla="*/ 180261 h 197072"/>
              <a:gd name="connsiteX119" fmla="*/ 106232 w 291893"/>
              <a:gd name="connsiteY119" fmla="*/ 179003 h 197072"/>
              <a:gd name="connsiteX120" fmla="*/ 106518 w 291893"/>
              <a:gd name="connsiteY120" fmla="*/ 177565 h 197072"/>
              <a:gd name="connsiteX121" fmla="*/ 107080 w 291893"/>
              <a:gd name="connsiteY121" fmla="*/ 176584 h 197072"/>
              <a:gd name="connsiteX122" fmla="*/ 107918 w 291893"/>
              <a:gd name="connsiteY122" fmla="*/ 176060 h 197072"/>
              <a:gd name="connsiteX123" fmla="*/ 109699 w 291893"/>
              <a:gd name="connsiteY123" fmla="*/ 176003 h 197072"/>
              <a:gd name="connsiteX124" fmla="*/ 109938 w 291893"/>
              <a:gd name="connsiteY124" fmla="*/ 175574 h 197072"/>
              <a:gd name="connsiteX125" fmla="*/ 108576 w 291893"/>
              <a:gd name="connsiteY125" fmla="*/ 173145 h 197072"/>
              <a:gd name="connsiteX126" fmla="*/ 107270 w 291893"/>
              <a:gd name="connsiteY126" fmla="*/ 173936 h 197072"/>
              <a:gd name="connsiteX127" fmla="*/ 103794 w 291893"/>
              <a:gd name="connsiteY127" fmla="*/ 177365 h 197072"/>
              <a:gd name="connsiteX128" fmla="*/ 102241 w 291893"/>
              <a:gd name="connsiteY128" fmla="*/ 177241 h 197072"/>
              <a:gd name="connsiteX129" fmla="*/ 100203 w 291893"/>
              <a:gd name="connsiteY129" fmla="*/ 175527 h 197072"/>
              <a:gd name="connsiteX130" fmla="*/ 100127 w 291893"/>
              <a:gd name="connsiteY130" fmla="*/ 173860 h 197072"/>
              <a:gd name="connsiteX131" fmla="*/ 96155 w 291893"/>
              <a:gd name="connsiteY131" fmla="*/ 173222 h 197072"/>
              <a:gd name="connsiteX132" fmla="*/ 92697 w 291893"/>
              <a:gd name="connsiteY132" fmla="*/ 171136 h 197072"/>
              <a:gd name="connsiteX133" fmla="*/ 89259 w 291893"/>
              <a:gd name="connsiteY133" fmla="*/ 168135 h 197072"/>
              <a:gd name="connsiteX134" fmla="*/ 88745 w 291893"/>
              <a:gd name="connsiteY134" fmla="*/ 166992 h 197072"/>
              <a:gd name="connsiteX135" fmla="*/ 90402 w 291893"/>
              <a:gd name="connsiteY135" fmla="*/ 165306 h 197072"/>
              <a:gd name="connsiteX136" fmla="*/ 90078 w 291893"/>
              <a:gd name="connsiteY136" fmla="*/ 164983 h 197072"/>
              <a:gd name="connsiteX137" fmla="*/ 88830 w 291893"/>
              <a:gd name="connsiteY137" fmla="*/ 164697 h 197072"/>
              <a:gd name="connsiteX138" fmla="*/ 86325 w 291893"/>
              <a:gd name="connsiteY138" fmla="*/ 165249 h 197072"/>
              <a:gd name="connsiteX139" fmla="*/ 82544 w 291893"/>
              <a:gd name="connsiteY139" fmla="*/ 169050 h 197072"/>
              <a:gd name="connsiteX140" fmla="*/ 80915 w 291893"/>
              <a:gd name="connsiteY140" fmla="*/ 169926 h 197072"/>
              <a:gd name="connsiteX141" fmla="*/ 56217 w 291893"/>
              <a:gd name="connsiteY141" fmla="*/ 170812 h 197072"/>
              <a:gd name="connsiteX142" fmla="*/ 49949 w 291893"/>
              <a:gd name="connsiteY142" fmla="*/ 171202 h 197072"/>
              <a:gd name="connsiteX143" fmla="*/ 48739 w 291893"/>
              <a:gd name="connsiteY143" fmla="*/ 171783 h 197072"/>
              <a:gd name="connsiteX144" fmla="*/ 47654 w 291893"/>
              <a:gd name="connsiteY144" fmla="*/ 169316 h 197072"/>
              <a:gd name="connsiteX145" fmla="*/ 46682 w 291893"/>
              <a:gd name="connsiteY145" fmla="*/ 163792 h 197072"/>
              <a:gd name="connsiteX146" fmla="*/ 46320 w 291893"/>
              <a:gd name="connsiteY146" fmla="*/ 160144 h 197072"/>
              <a:gd name="connsiteX147" fmla="*/ 46568 w 291893"/>
              <a:gd name="connsiteY147" fmla="*/ 158372 h 197072"/>
              <a:gd name="connsiteX148" fmla="*/ 47435 w 291893"/>
              <a:gd name="connsiteY148" fmla="*/ 156248 h 197072"/>
              <a:gd name="connsiteX149" fmla="*/ 48778 w 291893"/>
              <a:gd name="connsiteY149" fmla="*/ 156610 h 197072"/>
              <a:gd name="connsiteX150" fmla="*/ 50054 w 291893"/>
              <a:gd name="connsiteY150" fmla="*/ 158296 h 197072"/>
              <a:gd name="connsiteX151" fmla="*/ 51216 w 291893"/>
              <a:gd name="connsiteY151" fmla="*/ 160687 h 197072"/>
              <a:gd name="connsiteX152" fmla="*/ 52540 w 291893"/>
              <a:gd name="connsiteY152" fmla="*/ 161849 h 197072"/>
              <a:gd name="connsiteX153" fmla="*/ 61160 w 291893"/>
              <a:gd name="connsiteY153" fmla="*/ 158934 h 197072"/>
              <a:gd name="connsiteX154" fmla="*/ 64665 w 291893"/>
              <a:gd name="connsiteY154" fmla="*/ 156972 h 197072"/>
              <a:gd name="connsiteX155" fmla="*/ 66151 w 291893"/>
              <a:gd name="connsiteY155" fmla="*/ 155115 h 197072"/>
              <a:gd name="connsiteX156" fmla="*/ 67904 w 291893"/>
              <a:gd name="connsiteY156" fmla="*/ 151933 h 197072"/>
              <a:gd name="connsiteX157" fmla="*/ 69761 w 291893"/>
              <a:gd name="connsiteY157" fmla="*/ 150304 h 197072"/>
              <a:gd name="connsiteX158" fmla="*/ 70647 w 291893"/>
              <a:gd name="connsiteY158" fmla="*/ 148771 h 197072"/>
              <a:gd name="connsiteX159" fmla="*/ 72390 w 291893"/>
              <a:gd name="connsiteY159" fmla="*/ 143885 h 197072"/>
              <a:gd name="connsiteX160" fmla="*/ 73590 w 291893"/>
              <a:gd name="connsiteY160" fmla="*/ 141618 h 197072"/>
              <a:gd name="connsiteX161" fmla="*/ 75038 w 291893"/>
              <a:gd name="connsiteY161" fmla="*/ 139932 h 197072"/>
              <a:gd name="connsiteX162" fmla="*/ 76715 w 291893"/>
              <a:gd name="connsiteY162" fmla="*/ 138846 h 197072"/>
              <a:gd name="connsiteX163" fmla="*/ 80524 w 291893"/>
              <a:gd name="connsiteY163" fmla="*/ 138074 h 197072"/>
              <a:gd name="connsiteX164" fmla="*/ 78019 w 291893"/>
              <a:gd name="connsiteY164" fmla="*/ 136922 h 197072"/>
              <a:gd name="connsiteX165" fmla="*/ 75619 w 291893"/>
              <a:gd name="connsiteY165" fmla="*/ 136922 h 197072"/>
              <a:gd name="connsiteX166" fmla="*/ 67485 w 291893"/>
              <a:gd name="connsiteY166" fmla="*/ 142094 h 197072"/>
              <a:gd name="connsiteX167" fmla="*/ 64751 w 291893"/>
              <a:gd name="connsiteY167" fmla="*/ 142094 h 197072"/>
              <a:gd name="connsiteX168" fmla="*/ 64865 w 291893"/>
              <a:gd name="connsiteY168" fmla="*/ 141284 h 197072"/>
              <a:gd name="connsiteX169" fmla="*/ 66018 w 291893"/>
              <a:gd name="connsiteY169" fmla="*/ 139827 h 197072"/>
              <a:gd name="connsiteX170" fmla="*/ 68818 w 291893"/>
              <a:gd name="connsiteY170" fmla="*/ 137303 h 197072"/>
              <a:gd name="connsiteX171" fmla="*/ 66894 w 291893"/>
              <a:gd name="connsiteY171" fmla="*/ 137112 h 197072"/>
              <a:gd name="connsiteX172" fmla="*/ 66161 w 291893"/>
              <a:gd name="connsiteY172" fmla="*/ 135969 h 197072"/>
              <a:gd name="connsiteX173" fmla="*/ 66075 w 291893"/>
              <a:gd name="connsiteY173" fmla="*/ 133560 h 197072"/>
              <a:gd name="connsiteX174" fmla="*/ 67504 w 291893"/>
              <a:gd name="connsiteY174" fmla="*/ 129664 h 197072"/>
              <a:gd name="connsiteX175" fmla="*/ 74133 w 291893"/>
              <a:gd name="connsiteY175" fmla="*/ 124520 h 197072"/>
              <a:gd name="connsiteX176" fmla="*/ 76429 w 291893"/>
              <a:gd name="connsiteY176" fmla="*/ 123758 h 197072"/>
              <a:gd name="connsiteX177" fmla="*/ 77124 w 291893"/>
              <a:gd name="connsiteY177" fmla="*/ 122739 h 197072"/>
              <a:gd name="connsiteX178" fmla="*/ 76257 w 291893"/>
              <a:gd name="connsiteY178" fmla="*/ 121910 h 197072"/>
              <a:gd name="connsiteX179" fmla="*/ 74867 w 291893"/>
              <a:gd name="connsiteY179" fmla="*/ 121406 h 197072"/>
              <a:gd name="connsiteX180" fmla="*/ 68199 w 291893"/>
              <a:gd name="connsiteY180" fmla="*/ 126711 h 197072"/>
              <a:gd name="connsiteX181" fmla="*/ 63341 w 291893"/>
              <a:gd name="connsiteY181" fmla="*/ 128540 h 197072"/>
              <a:gd name="connsiteX182" fmla="*/ 61903 w 291893"/>
              <a:gd name="connsiteY182" fmla="*/ 128187 h 197072"/>
              <a:gd name="connsiteX183" fmla="*/ 59389 w 291893"/>
              <a:gd name="connsiteY183" fmla="*/ 126140 h 197072"/>
              <a:gd name="connsiteX184" fmla="*/ 58579 w 291893"/>
              <a:gd name="connsiteY184" fmla="*/ 125216 h 197072"/>
              <a:gd name="connsiteX185" fmla="*/ 57493 w 291893"/>
              <a:gd name="connsiteY185" fmla="*/ 122863 h 197072"/>
              <a:gd name="connsiteX186" fmla="*/ 57626 w 291893"/>
              <a:gd name="connsiteY186" fmla="*/ 121444 h 197072"/>
              <a:gd name="connsiteX187" fmla="*/ 59932 w 291893"/>
              <a:gd name="connsiteY187" fmla="*/ 117272 h 197072"/>
              <a:gd name="connsiteX188" fmla="*/ 59560 w 291893"/>
              <a:gd name="connsiteY188" fmla="*/ 116462 h 197072"/>
              <a:gd name="connsiteX189" fmla="*/ 57969 w 291893"/>
              <a:gd name="connsiteY189" fmla="*/ 116053 h 197072"/>
              <a:gd name="connsiteX190" fmla="*/ 53692 w 291893"/>
              <a:gd name="connsiteY190" fmla="*/ 112204 h 197072"/>
              <a:gd name="connsiteX191" fmla="*/ 46930 w 291893"/>
              <a:gd name="connsiteY191" fmla="*/ 112595 h 197072"/>
              <a:gd name="connsiteX192" fmla="*/ 30175 w 291893"/>
              <a:gd name="connsiteY192" fmla="*/ 110357 h 197072"/>
              <a:gd name="connsiteX193" fmla="*/ 26708 w 291893"/>
              <a:gd name="connsiteY193" fmla="*/ 111309 h 197072"/>
              <a:gd name="connsiteX194" fmla="*/ 21003 w 291893"/>
              <a:gd name="connsiteY194" fmla="*/ 114614 h 197072"/>
              <a:gd name="connsiteX195" fmla="*/ 17555 w 291893"/>
              <a:gd name="connsiteY195" fmla="*/ 115700 h 197072"/>
              <a:gd name="connsiteX196" fmla="*/ 15964 w 291893"/>
              <a:gd name="connsiteY196" fmla="*/ 114986 h 197072"/>
              <a:gd name="connsiteX197" fmla="*/ 14516 w 291893"/>
              <a:gd name="connsiteY197" fmla="*/ 113233 h 197072"/>
              <a:gd name="connsiteX198" fmla="*/ 13202 w 291893"/>
              <a:gd name="connsiteY198" fmla="*/ 110880 h 197072"/>
              <a:gd name="connsiteX199" fmla="*/ 12020 w 291893"/>
              <a:gd name="connsiteY199" fmla="*/ 107899 h 197072"/>
              <a:gd name="connsiteX200" fmla="*/ 12525 w 291893"/>
              <a:gd name="connsiteY200" fmla="*/ 105832 h 197072"/>
              <a:gd name="connsiteX201" fmla="*/ 14735 w 291893"/>
              <a:gd name="connsiteY201" fmla="*/ 104651 h 197072"/>
              <a:gd name="connsiteX202" fmla="*/ 16355 w 291893"/>
              <a:gd name="connsiteY202" fmla="*/ 104089 h 197072"/>
              <a:gd name="connsiteX203" fmla="*/ 20917 w 291893"/>
              <a:gd name="connsiteY203" fmla="*/ 104803 h 197072"/>
              <a:gd name="connsiteX204" fmla="*/ 26479 w 291893"/>
              <a:gd name="connsiteY204" fmla="*/ 102718 h 197072"/>
              <a:gd name="connsiteX205" fmla="*/ 30023 w 291893"/>
              <a:gd name="connsiteY205" fmla="*/ 102279 h 197072"/>
              <a:gd name="connsiteX206" fmla="*/ 31042 w 291893"/>
              <a:gd name="connsiteY206" fmla="*/ 101946 h 197072"/>
              <a:gd name="connsiteX207" fmla="*/ 33128 w 291893"/>
              <a:gd name="connsiteY207" fmla="*/ 99727 h 197072"/>
              <a:gd name="connsiteX208" fmla="*/ 34157 w 291893"/>
              <a:gd name="connsiteY208" fmla="*/ 99165 h 197072"/>
              <a:gd name="connsiteX209" fmla="*/ 35757 w 291893"/>
              <a:gd name="connsiteY209" fmla="*/ 99946 h 197072"/>
              <a:gd name="connsiteX210" fmla="*/ 36538 w 291893"/>
              <a:gd name="connsiteY210" fmla="*/ 101451 h 197072"/>
              <a:gd name="connsiteX211" fmla="*/ 42129 w 291893"/>
              <a:gd name="connsiteY211" fmla="*/ 99108 h 197072"/>
              <a:gd name="connsiteX212" fmla="*/ 44053 w 291893"/>
              <a:gd name="connsiteY212" fmla="*/ 97936 h 197072"/>
              <a:gd name="connsiteX213" fmla="*/ 44272 w 291893"/>
              <a:gd name="connsiteY213" fmla="*/ 97203 h 197072"/>
              <a:gd name="connsiteX214" fmla="*/ 45110 w 291893"/>
              <a:gd name="connsiteY214" fmla="*/ 96364 h 197072"/>
              <a:gd name="connsiteX215" fmla="*/ 47892 w 291893"/>
              <a:gd name="connsiteY215" fmla="*/ 97631 h 197072"/>
              <a:gd name="connsiteX216" fmla="*/ 50149 w 291893"/>
              <a:gd name="connsiteY216" fmla="*/ 97669 h 197072"/>
              <a:gd name="connsiteX217" fmla="*/ 52959 w 291893"/>
              <a:gd name="connsiteY217" fmla="*/ 96793 h 197072"/>
              <a:gd name="connsiteX218" fmla="*/ 57931 w 291893"/>
              <a:gd name="connsiteY218" fmla="*/ 96412 h 197072"/>
              <a:gd name="connsiteX219" fmla="*/ 69066 w 291893"/>
              <a:gd name="connsiteY219" fmla="*/ 96212 h 197072"/>
              <a:gd name="connsiteX220" fmla="*/ 70733 w 291893"/>
              <a:gd name="connsiteY220" fmla="*/ 94297 h 197072"/>
              <a:gd name="connsiteX221" fmla="*/ 71514 w 291893"/>
              <a:gd name="connsiteY221" fmla="*/ 92602 h 197072"/>
              <a:gd name="connsiteX222" fmla="*/ 72495 w 291893"/>
              <a:gd name="connsiteY222" fmla="*/ 88287 h 197072"/>
              <a:gd name="connsiteX223" fmla="*/ 72057 w 291893"/>
              <a:gd name="connsiteY223" fmla="*/ 87401 h 197072"/>
              <a:gd name="connsiteX224" fmla="*/ 65113 w 291893"/>
              <a:gd name="connsiteY224" fmla="*/ 91373 h 197072"/>
              <a:gd name="connsiteX225" fmla="*/ 63522 w 291893"/>
              <a:gd name="connsiteY225" fmla="*/ 91307 h 197072"/>
              <a:gd name="connsiteX226" fmla="*/ 55474 w 291893"/>
              <a:gd name="connsiteY226" fmla="*/ 89202 h 197072"/>
              <a:gd name="connsiteX227" fmla="*/ 52569 w 291893"/>
              <a:gd name="connsiteY227" fmla="*/ 86820 h 197072"/>
              <a:gd name="connsiteX228" fmla="*/ 53521 w 291893"/>
              <a:gd name="connsiteY228" fmla="*/ 84906 h 197072"/>
              <a:gd name="connsiteX229" fmla="*/ 57788 w 291893"/>
              <a:gd name="connsiteY229" fmla="*/ 80772 h 197072"/>
              <a:gd name="connsiteX230" fmla="*/ 62189 w 291893"/>
              <a:gd name="connsiteY230" fmla="*/ 77457 h 197072"/>
              <a:gd name="connsiteX231" fmla="*/ 68666 w 291893"/>
              <a:gd name="connsiteY231" fmla="*/ 73857 h 197072"/>
              <a:gd name="connsiteX232" fmla="*/ 70180 w 291893"/>
              <a:gd name="connsiteY232" fmla="*/ 72457 h 197072"/>
              <a:gd name="connsiteX233" fmla="*/ 70342 w 291893"/>
              <a:gd name="connsiteY233" fmla="*/ 70790 h 197072"/>
              <a:gd name="connsiteX234" fmla="*/ 66018 w 291893"/>
              <a:gd name="connsiteY234" fmla="*/ 67828 h 197072"/>
              <a:gd name="connsiteX235" fmla="*/ 57855 w 291893"/>
              <a:gd name="connsiteY235" fmla="*/ 68647 h 197072"/>
              <a:gd name="connsiteX236" fmla="*/ 55759 w 291893"/>
              <a:gd name="connsiteY236" fmla="*/ 65132 h 197072"/>
              <a:gd name="connsiteX237" fmla="*/ 48968 w 291893"/>
              <a:gd name="connsiteY237" fmla="*/ 63046 h 197072"/>
              <a:gd name="connsiteX238" fmla="*/ 44453 w 291893"/>
              <a:gd name="connsiteY238" fmla="*/ 64351 h 197072"/>
              <a:gd name="connsiteX239" fmla="*/ 42053 w 291893"/>
              <a:gd name="connsiteY239" fmla="*/ 62217 h 197072"/>
              <a:gd name="connsiteX240" fmla="*/ 36186 w 291893"/>
              <a:gd name="connsiteY240" fmla="*/ 65170 h 197072"/>
              <a:gd name="connsiteX241" fmla="*/ 23289 w 291893"/>
              <a:gd name="connsiteY241" fmla="*/ 69428 h 197072"/>
              <a:gd name="connsiteX242" fmla="*/ 18155 w 291893"/>
              <a:gd name="connsiteY242" fmla="*/ 72371 h 197072"/>
              <a:gd name="connsiteX243" fmla="*/ 15392 w 291893"/>
              <a:gd name="connsiteY243" fmla="*/ 73352 h 197072"/>
              <a:gd name="connsiteX244" fmla="*/ 12211 w 291893"/>
              <a:gd name="connsiteY244" fmla="*/ 70952 h 197072"/>
              <a:gd name="connsiteX245" fmla="*/ 6725 w 291893"/>
              <a:gd name="connsiteY245" fmla="*/ 68237 h 197072"/>
              <a:gd name="connsiteX246" fmla="*/ 553 w 291893"/>
              <a:gd name="connsiteY246" fmla="*/ 67389 h 197072"/>
              <a:gd name="connsiteX247" fmla="*/ 0 w 291893"/>
              <a:gd name="connsiteY247" fmla="*/ 65789 h 197072"/>
              <a:gd name="connsiteX248" fmla="*/ 3601 w 291893"/>
              <a:gd name="connsiteY248" fmla="*/ 60884 h 197072"/>
              <a:gd name="connsiteX249" fmla="*/ 6067 w 291893"/>
              <a:gd name="connsiteY249" fmla="*/ 59988 h 197072"/>
              <a:gd name="connsiteX250" fmla="*/ 8544 w 291893"/>
              <a:gd name="connsiteY250" fmla="*/ 60446 h 197072"/>
              <a:gd name="connsiteX251" fmla="*/ 13278 w 291893"/>
              <a:gd name="connsiteY251" fmla="*/ 63865 h 197072"/>
              <a:gd name="connsiteX252" fmla="*/ 16545 w 291893"/>
              <a:gd name="connsiteY252" fmla="*/ 64941 h 197072"/>
              <a:gd name="connsiteX253" fmla="*/ 12449 w 291893"/>
              <a:gd name="connsiteY253" fmla="*/ 59912 h 197072"/>
              <a:gd name="connsiteX254" fmla="*/ 12554 w 291893"/>
              <a:gd name="connsiteY254" fmla="*/ 57979 h 197072"/>
              <a:gd name="connsiteX255" fmla="*/ 12240 w 291893"/>
              <a:gd name="connsiteY255" fmla="*/ 55074 h 197072"/>
              <a:gd name="connsiteX256" fmla="*/ 10982 w 291893"/>
              <a:gd name="connsiteY256" fmla="*/ 53826 h 197072"/>
              <a:gd name="connsiteX257" fmla="*/ 9725 w 291893"/>
              <a:gd name="connsiteY257" fmla="*/ 50606 h 197072"/>
              <a:gd name="connsiteX258" fmla="*/ 10239 w 291893"/>
              <a:gd name="connsiteY258" fmla="*/ 49520 h 197072"/>
              <a:gd name="connsiteX259" fmla="*/ 11849 w 291893"/>
              <a:gd name="connsiteY259" fmla="*/ 49130 h 197072"/>
              <a:gd name="connsiteX260" fmla="*/ 15145 w 291893"/>
              <a:gd name="connsiteY260" fmla="*/ 50225 h 197072"/>
              <a:gd name="connsiteX261" fmla="*/ 22984 w 291893"/>
              <a:gd name="connsiteY261" fmla="*/ 55807 h 197072"/>
              <a:gd name="connsiteX262" fmla="*/ 26832 w 291893"/>
              <a:gd name="connsiteY262" fmla="*/ 54816 h 197072"/>
              <a:gd name="connsiteX263" fmla="*/ 28937 w 291893"/>
              <a:gd name="connsiteY263" fmla="*/ 52759 h 197072"/>
              <a:gd name="connsiteX264" fmla="*/ 31823 w 291893"/>
              <a:gd name="connsiteY264" fmla="*/ 51235 h 197072"/>
              <a:gd name="connsiteX265" fmla="*/ 31004 w 291893"/>
              <a:gd name="connsiteY265" fmla="*/ 50444 h 197072"/>
              <a:gd name="connsiteX266" fmla="*/ 24232 w 291893"/>
              <a:gd name="connsiteY266" fmla="*/ 50349 h 197072"/>
              <a:gd name="connsiteX267" fmla="*/ 20603 w 291893"/>
              <a:gd name="connsiteY267" fmla="*/ 49206 h 197072"/>
              <a:gd name="connsiteX268" fmla="*/ 18774 w 291893"/>
              <a:gd name="connsiteY268" fmla="*/ 47568 h 197072"/>
              <a:gd name="connsiteX269" fmla="*/ 17183 w 291893"/>
              <a:gd name="connsiteY269" fmla="*/ 44777 h 197072"/>
              <a:gd name="connsiteX270" fmla="*/ 17745 w 291893"/>
              <a:gd name="connsiteY270" fmla="*/ 43491 h 197072"/>
              <a:gd name="connsiteX271" fmla="*/ 19631 w 291893"/>
              <a:gd name="connsiteY271" fmla="*/ 42462 h 197072"/>
              <a:gd name="connsiteX272" fmla="*/ 25413 w 291893"/>
              <a:gd name="connsiteY272" fmla="*/ 42767 h 197072"/>
              <a:gd name="connsiteX273" fmla="*/ 21603 w 291893"/>
              <a:gd name="connsiteY273" fmla="*/ 37900 h 197072"/>
              <a:gd name="connsiteX274" fmla="*/ 18955 w 291893"/>
              <a:gd name="connsiteY274" fmla="*/ 35100 h 197072"/>
              <a:gd name="connsiteX275" fmla="*/ 18669 w 291893"/>
              <a:gd name="connsiteY275" fmla="*/ 33747 h 197072"/>
              <a:gd name="connsiteX276" fmla="*/ 18850 w 291893"/>
              <a:gd name="connsiteY276" fmla="*/ 32052 h 197072"/>
              <a:gd name="connsiteX277" fmla="*/ 19203 w 291893"/>
              <a:gd name="connsiteY277" fmla="*/ 30909 h 197072"/>
              <a:gd name="connsiteX278" fmla="*/ 19745 w 291893"/>
              <a:gd name="connsiteY278" fmla="*/ 30337 h 197072"/>
              <a:gd name="connsiteX279" fmla="*/ 26375 w 291893"/>
              <a:gd name="connsiteY279" fmla="*/ 33195 h 197072"/>
              <a:gd name="connsiteX280" fmla="*/ 27832 w 291893"/>
              <a:gd name="connsiteY280" fmla="*/ 33309 h 197072"/>
              <a:gd name="connsiteX281" fmla="*/ 26489 w 291893"/>
              <a:gd name="connsiteY281" fmla="*/ 31471 h 197072"/>
              <a:gd name="connsiteX282" fmla="*/ 23574 w 291893"/>
              <a:gd name="connsiteY282" fmla="*/ 28756 h 197072"/>
              <a:gd name="connsiteX283" fmla="*/ 23451 w 291893"/>
              <a:gd name="connsiteY283" fmla="*/ 27737 h 197072"/>
              <a:gd name="connsiteX284" fmla="*/ 24679 w 291893"/>
              <a:gd name="connsiteY284" fmla="*/ 26908 h 197072"/>
              <a:gd name="connsiteX285" fmla="*/ 25280 w 291893"/>
              <a:gd name="connsiteY285" fmla="*/ 25356 h 197072"/>
              <a:gd name="connsiteX286" fmla="*/ 25337 w 291893"/>
              <a:gd name="connsiteY286" fmla="*/ 24079 h 197072"/>
              <a:gd name="connsiteX287" fmla="*/ 27346 w 291893"/>
              <a:gd name="connsiteY287" fmla="*/ 22974 h 197072"/>
              <a:gd name="connsiteX288" fmla="*/ 29385 w 291893"/>
              <a:gd name="connsiteY288" fmla="*/ 22927 h 197072"/>
              <a:gd name="connsiteX289" fmla="*/ 31433 w 291893"/>
              <a:gd name="connsiteY289" fmla="*/ 23936 h 197072"/>
              <a:gd name="connsiteX290" fmla="*/ 37776 w 291893"/>
              <a:gd name="connsiteY290" fmla="*/ 29232 h 197072"/>
              <a:gd name="connsiteX291" fmla="*/ 38681 w 291893"/>
              <a:gd name="connsiteY291" fmla="*/ 30718 h 197072"/>
              <a:gd name="connsiteX292" fmla="*/ 38986 w 291893"/>
              <a:gd name="connsiteY292" fmla="*/ 32671 h 197072"/>
              <a:gd name="connsiteX293" fmla="*/ 38671 w 291893"/>
              <a:gd name="connsiteY293" fmla="*/ 35100 h 197072"/>
              <a:gd name="connsiteX294" fmla="*/ 38938 w 291893"/>
              <a:gd name="connsiteY294" fmla="*/ 36071 h 197072"/>
              <a:gd name="connsiteX295" fmla="*/ 41415 w 291893"/>
              <a:gd name="connsiteY295" fmla="*/ 35242 h 197072"/>
              <a:gd name="connsiteX296" fmla="*/ 43396 w 291893"/>
              <a:gd name="connsiteY296" fmla="*/ 36262 h 197072"/>
              <a:gd name="connsiteX297" fmla="*/ 44377 w 291893"/>
              <a:gd name="connsiteY297" fmla="*/ 35985 h 197072"/>
              <a:gd name="connsiteX298" fmla="*/ 46844 w 291893"/>
              <a:gd name="connsiteY298" fmla="*/ 32337 h 197072"/>
              <a:gd name="connsiteX299" fmla="*/ 48539 w 291893"/>
              <a:gd name="connsiteY299" fmla="*/ 33204 h 197072"/>
              <a:gd name="connsiteX300" fmla="*/ 49559 w 291893"/>
              <a:gd name="connsiteY300" fmla="*/ 34909 h 197072"/>
              <a:gd name="connsiteX301" fmla="*/ 49882 w 291893"/>
              <a:gd name="connsiteY301" fmla="*/ 36452 h 197072"/>
              <a:gd name="connsiteX302" fmla="*/ 50035 w 291893"/>
              <a:gd name="connsiteY302" fmla="*/ 38567 h 197072"/>
              <a:gd name="connsiteX303" fmla="*/ 49597 w 291893"/>
              <a:gd name="connsiteY303" fmla="*/ 42967 h 197072"/>
              <a:gd name="connsiteX304" fmla="*/ 49711 w 291893"/>
              <a:gd name="connsiteY304" fmla="*/ 43586 h 197072"/>
              <a:gd name="connsiteX305" fmla="*/ 51435 w 291893"/>
              <a:gd name="connsiteY305" fmla="*/ 41100 h 197072"/>
              <a:gd name="connsiteX306" fmla="*/ 54369 w 291893"/>
              <a:gd name="connsiteY306" fmla="*/ 40910 h 197072"/>
              <a:gd name="connsiteX307" fmla="*/ 54750 w 291893"/>
              <a:gd name="connsiteY307" fmla="*/ 39662 h 197072"/>
              <a:gd name="connsiteX308" fmla="*/ 54836 w 291893"/>
              <a:gd name="connsiteY308" fmla="*/ 35033 h 197072"/>
              <a:gd name="connsiteX309" fmla="*/ 54597 w 291893"/>
              <a:gd name="connsiteY309" fmla="*/ 31109 h 197072"/>
              <a:gd name="connsiteX310" fmla="*/ 54273 w 291893"/>
              <a:gd name="connsiteY310" fmla="*/ 30308 h 197072"/>
              <a:gd name="connsiteX311" fmla="*/ 44615 w 291893"/>
              <a:gd name="connsiteY311" fmla="*/ 24860 h 197072"/>
              <a:gd name="connsiteX312" fmla="*/ 42939 w 291893"/>
              <a:gd name="connsiteY312" fmla="*/ 23565 h 197072"/>
              <a:gd name="connsiteX313" fmla="*/ 40834 w 291893"/>
              <a:gd name="connsiteY313" fmla="*/ 20879 h 197072"/>
              <a:gd name="connsiteX314" fmla="*/ 41262 w 291893"/>
              <a:gd name="connsiteY314" fmla="*/ 19526 h 197072"/>
              <a:gd name="connsiteX315" fmla="*/ 43148 w 291893"/>
              <a:gd name="connsiteY315" fmla="*/ 18316 h 197072"/>
              <a:gd name="connsiteX316" fmla="*/ 45977 w 291893"/>
              <a:gd name="connsiteY316" fmla="*/ 17831 h 197072"/>
              <a:gd name="connsiteX317" fmla="*/ 52559 w 291893"/>
              <a:gd name="connsiteY317" fmla="*/ 17897 h 197072"/>
              <a:gd name="connsiteX318" fmla="*/ 53226 w 291893"/>
              <a:gd name="connsiteY318" fmla="*/ 17326 h 197072"/>
              <a:gd name="connsiteX319" fmla="*/ 51949 w 291893"/>
              <a:gd name="connsiteY319" fmla="*/ 15907 h 197072"/>
              <a:gd name="connsiteX320" fmla="*/ 48911 w 291893"/>
              <a:gd name="connsiteY320" fmla="*/ 14992 h 197072"/>
              <a:gd name="connsiteX321" fmla="*/ 48196 w 291893"/>
              <a:gd name="connsiteY321" fmla="*/ 14164 h 197072"/>
              <a:gd name="connsiteX322" fmla="*/ 47835 w 291893"/>
              <a:gd name="connsiteY322" fmla="*/ 12583 h 197072"/>
              <a:gd name="connsiteX323" fmla="*/ 44225 w 291893"/>
              <a:gd name="connsiteY323" fmla="*/ 13449 h 197072"/>
              <a:gd name="connsiteX324" fmla="*/ 40196 w 291893"/>
              <a:gd name="connsiteY324" fmla="*/ 13487 h 197072"/>
              <a:gd name="connsiteX325" fmla="*/ 36319 w 291893"/>
              <a:gd name="connsiteY325" fmla="*/ 12516 h 197072"/>
              <a:gd name="connsiteX326" fmla="*/ 36243 w 291893"/>
              <a:gd name="connsiteY326" fmla="*/ 11287 h 197072"/>
              <a:gd name="connsiteX327" fmla="*/ 37767 w 291893"/>
              <a:gd name="connsiteY327" fmla="*/ 9477 h 197072"/>
              <a:gd name="connsiteX328" fmla="*/ 40938 w 291893"/>
              <a:gd name="connsiteY328" fmla="*/ 6477 h 197072"/>
              <a:gd name="connsiteX329" fmla="*/ 42405 w 291893"/>
              <a:gd name="connsiteY329" fmla="*/ 5725 h 197072"/>
              <a:gd name="connsiteX330" fmla="*/ 46835 w 291893"/>
              <a:gd name="connsiteY330" fmla="*/ 6248 h 197072"/>
              <a:gd name="connsiteX331" fmla="*/ 51226 w 291893"/>
              <a:gd name="connsiteY331" fmla="*/ 5401 h 197072"/>
              <a:gd name="connsiteX332" fmla="*/ 54788 w 291893"/>
              <a:gd name="connsiteY332" fmla="*/ 6429 h 197072"/>
              <a:gd name="connsiteX333" fmla="*/ 57617 w 291893"/>
              <a:gd name="connsiteY333" fmla="*/ 9401 h 197072"/>
              <a:gd name="connsiteX334" fmla="*/ 61627 w 291893"/>
              <a:gd name="connsiteY334" fmla="*/ 14621 h 197072"/>
              <a:gd name="connsiteX335" fmla="*/ 67056 w 291893"/>
              <a:gd name="connsiteY335" fmla="*/ 17945 h 197072"/>
              <a:gd name="connsiteX336" fmla="*/ 67561 w 291893"/>
              <a:gd name="connsiteY336" fmla="*/ 18993 h 197072"/>
              <a:gd name="connsiteX337" fmla="*/ 70447 w 291893"/>
              <a:gd name="connsiteY337" fmla="*/ 21707 h 197072"/>
              <a:gd name="connsiteX338" fmla="*/ 76200 w 291893"/>
              <a:gd name="connsiteY338" fmla="*/ 29004 h 197072"/>
              <a:gd name="connsiteX339" fmla="*/ 82039 w 291893"/>
              <a:gd name="connsiteY339" fmla="*/ 33223 h 197072"/>
              <a:gd name="connsiteX340" fmla="*/ 82306 w 291893"/>
              <a:gd name="connsiteY340" fmla="*/ 34300 h 197072"/>
              <a:gd name="connsiteX341" fmla="*/ 81344 w 291893"/>
              <a:gd name="connsiteY341" fmla="*/ 35557 h 197072"/>
              <a:gd name="connsiteX342" fmla="*/ 79096 w 291893"/>
              <a:gd name="connsiteY342" fmla="*/ 37033 h 197072"/>
              <a:gd name="connsiteX343" fmla="*/ 79610 w 291893"/>
              <a:gd name="connsiteY343" fmla="*/ 37843 h 197072"/>
              <a:gd name="connsiteX344" fmla="*/ 82544 w 291893"/>
              <a:gd name="connsiteY344" fmla="*/ 38919 h 197072"/>
              <a:gd name="connsiteX345" fmla="*/ 84658 w 291893"/>
              <a:gd name="connsiteY345" fmla="*/ 41758 h 197072"/>
              <a:gd name="connsiteX346" fmla="*/ 84801 w 291893"/>
              <a:gd name="connsiteY346" fmla="*/ 42996 h 197072"/>
              <a:gd name="connsiteX347" fmla="*/ 82887 w 291893"/>
              <a:gd name="connsiteY347" fmla="*/ 51759 h 197072"/>
              <a:gd name="connsiteX348" fmla="*/ 81867 w 291893"/>
              <a:gd name="connsiteY348" fmla="*/ 53616 h 197072"/>
              <a:gd name="connsiteX349" fmla="*/ 80706 w 291893"/>
              <a:gd name="connsiteY349" fmla="*/ 54597 h 197072"/>
              <a:gd name="connsiteX350" fmla="*/ 75314 w 291893"/>
              <a:gd name="connsiteY350" fmla="*/ 52949 h 197072"/>
              <a:gd name="connsiteX351" fmla="*/ 76591 w 291893"/>
              <a:gd name="connsiteY351" fmla="*/ 55731 h 197072"/>
              <a:gd name="connsiteX352" fmla="*/ 80448 w 291893"/>
              <a:gd name="connsiteY352" fmla="*/ 58683 h 197072"/>
              <a:gd name="connsiteX353" fmla="*/ 81315 w 291893"/>
              <a:gd name="connsiteY353" fmla="*/ 60331 h 197072"/>
              <a:gd name="connsiteX354" fmla="*/ 80744 w 291893"/>
              <a:gd name="connsiteY354" fmla="*/ 61951 h 197072"/>
              <a:gd name="connsiteX355" fmla="*/ 81162 w 291893"/>
              <a:gd name="connsiteY355" fmla="*/ 62322 h 197072"/>
              <a:gd name="connsiteX356" fmla="*/ 82572 w 291893"/>
              <a:gd name="connsiteY356" fmla="*/ 61455 h 197072"/>
              <a:gd name="connsiteX357" fmla="*/ 83163 w 291893"/>
              <a:gd name="connsiteY357" fmla="*/ 62370 h 197072"/>
              <a:gd name="connsiteX358" fmla="*/ 82915 w 291893"/>
              <a:gd name="connsiteY358" fmla="*/ 65065 h 197072"/>
              <a:gd name="connsiteX359" fmla="*/ 82315 w 291893"/>
              <a:gd name="connsiteY359" fmla="*/ 67304 h 197072"/>
              <a:gd name="connsiteX360" fmla="*/ 81353 w 291893"/>
              <a:gd name="connsiteY360" fmla="*/ 69075 h 197072"/>
              <a:gd name="connsiteX361" fmla="*/ 81639 w 291893"/>
              <a:gd name="connsiteY361" fmla="*/ 69847 h 197072"/>
              <a:gd name="connsiteX362" fmla="*/ 83144 w 291893"/>
              <a:gd name="connsiteY362" fmla="*/ 69609 h 197072"/>
              <a:gd name="connsiteX363" fmla="*/ 84554 w 291893"/>
              <a:gd name="connsiteY363" fmla="*/ 70066 h 197072"/>
              <a:gd name="connsiteX364" fmla="*/ 86763 w 291893"/>
              <a:gd name="connsiteY364" fmla="*/ 72514 h 197072"/>
              <a:gd name="connsiteX365" fmla="*/ 88554 w 291893"/>
              <a:gd name="connsiteY365" fmla="*/ 79972 h 197072"/>
              <a:gd name="connsiteX366" fmla="*/ 89440 w 291893"/>
              <a:gd name="connsiteY366" fmla="*/ 82372 h 197072"/>
              <a:gd name="connsiteX367" fmla="*/ 90088 w 291893"/>
              <a:gd name="connsiteY367" fmla="*/ 80239 h 197072"/>
              <a:gd name="connsiteX368" fmla="*/ 90888 w 291893"/>
              <a:gd name="connsiteY368" fmla="*/ 74800 h 197072"/>
              <a:gd name="connsiteX369" fmla="*/ 91640 w 291893"/>
              <a:gd name="connsiteY369" fmla="*/ 72018 h 197072"/>
              <a:gd name="connsiteX370" fmla="*/ 92355 w 291893"/>
              <a:gd name="connsiteY370" fmla="*/ 71895 h 197072"/>
              <a:gd name="connsiteX371" fmla="*/ 92964 w 291893"/>
              <a:gd name="connsiteY371" fmla="*/ 70980 h 197072"/>
              <a:gd name="connsiteX372" fmla="*/ 93478 w 291893"/>
              <a:gd name="connsiteY372" fmla="*/ 69266 h 197072"/>
              <a:gd name="connsiteX373" fmla="*/ 94526 w 291893"/>
              <a:gd name="connsiteY373" fmla="*/ 63208 h 197072"/>
              <a:gd name="connsiteX374" fmla="*/ 98146 w 291893"/>
              <a:gd name="connsiteY374" fmla="*/ 58607 h 197072"/>
              <a:gd name="connsiteX375" fmla="*/ 99870 w 291893"/>
              <a:gd name="connsiteY375" fmla="*/ 57188 h 197072"/>
              <a:gd name="connsiteX376" fmla="*/ 101498 w 291893"/>
              <a:gd name="connsiteY376" fmla="*/ 56883 h 197072"/>
              <a:gd name="connsiteX377" fmla="*/ 102280 w 291893"/>
              <a:gd name="connsiteY377" fmla="*/ 57455 h 197072"/>
              <a:gd name="connsiteX378" fmla="*/ 104994 w 291893"/>
              <a:gd name="connsiteY378" fmla="*/ 62284 h 197072"/>
              <a:gd name="connsiteX379" fmla="*/ 106642 w 291893"/>
              <a:gd name="connsiteY379" fmla="*/ 63094 h 197072"/>
              <a:gd name="connsiteX380" fmla="*/ 107480 w 291893"/>
              <a:gd name="connsiteY380" fmla="*/ 62836 h 197072"/>
              <a:gd name="connsiteX381" fmla="*/ 108642 w 291893"/>
              <a:gd name="connsiteY381" fmla="*/ 59550 h 197072"/>
              <a:gd name="connsiteX382" fmla="*/ 110109 w 291893"/>
              <a:gd name="connsiteY382" fmla="*/ 53245 h 197072"/>
              <a:gd name="connsiteX383" fmla="*/ 110442 w 291893"/>
              <a:gd name="connsiteY383" fmla="*/ 46177 h 197072"/>
              <a:gd name="connsiteX384" fmla="*/ 109652 w 291893"/>
              <a:gd name="connsiteY384" fmla="*/ 38338 h 197072"/>
              <a:gd name="connsiteX385" fmla="*/ 110109 w 291893"/>
              <a:gd name="connsiteY385" fmla="*/ 32718 h 197072"/>
              <a:gd name="connsiteX386" fmla="*/ 111833 w 291893"/>
              <a:gd name="connsiteY386" fmla="*/ 29356 h 197072"/>
              <a:gd name="connsiteX387" fmla="*/ 114090 w 291893"/>
              <a:gd name="connsiteY387" fmla="*/ 28318 h 197072"/>
              <a:gd name="connsiteX388" fmla="*/ 116900 w 291893"/>
              <a:gd name="connsiteY388" fmla="*/ 29613 h 197072"/>
              <a:gd name="connsiteX389" fmla="*/ 118948 w 291893"/>
              <a:gd name="connsiteY389" fmla="*/ 31671 h 197072"/>
              <a:gd name="connsiteX390" fmla="*/ 122987 w 291893"/>
              <a:gd name="connsiteY390" fmla="*/ 39481 h 197072"/>
              <a:gd name="connsiteX391" fmla="*/ 126254 w 291893"/>
              <a:gd name="connsiteY391" fmla="*/ 43567 h 197072"/>
              <a:gd name="connsiteX392" fmla="*/ 129054 w 291893"/>
              <a:gd name="connsiteY392" fmla="*/ 47930 h 197072"/>
              <a:gd name="connsiteX393" fmla="*/ 130502 w 291893"/>
              <a:gd name="connsiteY393" fmla="*/ 49349 h 197072"/>
              <a:gd name="connsiteX394" fmla="*/ 133283 w 291893"/>
              <a:gd name="connsiteY394" fmla="*/ 50063 h 197072"/>
              <a:gd name="connsiteX395" fmla="*/ 134026 w 291893"/>
              <a:gd name="connsiteY395" fmla="*/ 49778 h 197072"/>
              <a:gd name="connsiteX396" fmla="*/ 134522 w 291893"/>
              <a:gd name="connsiteY396" fmla="*/ 48778 h 197072"/>
              <a:gd name="connsiteX397" fmla="*/ 134779 w 291893"/>
              <a:gd name="connsiteY397" fmla="*/ 47044 h 197072"/>
              <a:gd name="connsiteX398" fmla="*/ 134179 w 291893"/>
              <a:gd name="connsiteY398" fmla="*/ 35890 h 197072"/>
              <a:gd name="connsiteX399" fmla="*/ 134960 w 291893"/>
              <a:gd name="connsiteY399" fmla="*/ 32414 h 197072"/>
              <a:gd name="connsiteX400" fmla="*/ 136141 w 291893"/>
              <a:gd name="connsiteY400" fmla="*/ 29928 h 197072"/>
              <a:gd name="connsiteX401" fmla="*/ 141151 w 291893"/>
              <a:gd name="connsiteY401" fmla="*/ 28470 h 197072"/>
              <a:gd name="connsiteX402" fmla="*/ 143885 w 291893"/>
              <a:gd name="connsiteY402" fmla="*/ 26908 h 197072"/>
              <a:gd name="connsiteX403" fmla="*/ 146542 w 291893"/>
              <a:gd name="connsiteY403" fmla="*/ 24346 h 197072"/>
              <a:gd name="connsiteX404" fmla="*/ 148742 w 291893"/>
              <a:gd name="connsiteY404" fmla="*/ 22965 h 197072"/>
              <a:gd name="connsiteX405" fmla="*/ 150495 w 291893"/>
              <a:gd name="connsiteY405" fmla="*/ 22784 h 197072"/>
              <a:gd name="connsiteX406" fmla="*/ 152314 w 291893"/>
              <a:gd name="connsiteY406" fmla="*/ 23784 h 197072"/>
              <a:gd name="connsiteX407" fmla="*/ 154229 w 291893"/>
              <a:gd name="connsiteY407" fmla="*/ 25965 h 197072"/>
              <a:gd name="connsiteX408" fmla="*/ 157201 w 291893"/>
              <a:gd name="connsiteY408" fmla="*/ 30213 h 197072"/>
              <a:gd name="connsiteX409" fmla="*/ 160944 w 291893"/>
              <a:gd name="connsiteY409" fmla="*/ 37233 h 197072"/>
              <a:gd name="connsiteX410" fmla="*/ 165706 w 291893"/>
              <a:gd name="connsiteY410" fmla="*/ 42453 h 197072"/>
              <a:gd name="connsiteX411" fmla="*/ 168193 w 291893"/>
              <a:gd name="connsiteY411" fmla="*/ 50721 h 197072"/>
              <a:gd name="connsiteX412" fmla="*/ 168726 w 291893"/>
              <a:gd name="connsiteY412" fmla="*/ 52111 h 197072"/>
              <a:gd name="connsiteX413" fmla="*/ 169316 w 291893"/>
              <a:gd name="connsiteY413" fmla="*/ 52273 h 197072"/>
              <a:gd name="connsiteX414" fmla="*/ 169945 w 291893"/>
              <a:gd name="connsiteY414" fmla="*/ 51197 h 197072"/>
              <a:gd name="connsiteX415" fmla="*/ 170345 w 291893"/>
              <a:gd name="connsiteY415" fmla="*/ 49682 h 197072"/>
              <a:gd name="connsiteX416" fmla="*/ 170459 w 291893"/>
              <a:gd name="connsiteY416" fmla="*/ 46006 h 197072"/>
              <a:gd name="connsiteX417" fmla="*/ 169126 w 291893"/>
              <a:gd name="connsiteY417" fmla="*/ 41129 h 197072"/>
              <a:gd name="connsiteX418" fmla="*/ 164678 w 291893"/>
              <a:gd name="connsiteY418" fmla="*/ 28775 h 197072"/>
              <a:gd name="connsiteX419" fmla="*/ 164602 w 291893"/>
              <a:gd name="connsiteY419" fmla="*/ 26422 h 197072"/>
              <a:gd name="connsiteX420" fmla="*/ 165163 w 291893"/>
              <a:gd name="connsiteY420" fmla="*/ 24536 h 197072"/>
              <a:gd name="connsiteX421" fmla="*/ 168297 w 291893"/>
              <a:gd name="connsiteY421" fmla="*/ 24327 h 197072"/>
              <a:gd name="connsiteX422" fmla="*/ 175593 w 291893"/>
              <a:gd name="connsiteY422" fmla="*/ 25470 h 197072"/>
              <a:gd name="connsiteX423" fmla="*/ 177918 w 291893"/>
              <a:gd name="connsiteY423" fmla="*/ 27394 h 197072"/>
              <a:gd name="connsiteX424" fmla="*/ 182880 w 291893"/>
              <a:gd name="connsiteY424" fmla="*/ 34957 h 197072"/>
              <a:gd name="connsiteX425" fmla="*/ 184271 w 291893"/>
              <a:gd name="connsiteY425" fmla="*/ 36786 h 197072"/>
              <a:gd name="connsiteX426" fmla="*/ 185118 w 291893"/>
              <a:gd name="connsiteY426" fmla="*/ 37243 h 197072"/>
              <a:gd name="connsiteX427" fmla="*/ 185433 w 291893"/>
              <a:gd name="connsiteY427" fmla="*/ 36328 h 197072"/>
              <a:gd name="connsiteX428" fmla="*/ 187357 w 291893"/>
              <a:gd name="connsiteY428" fmla="*/ 34928 h 197072"/>
              <a:gd name="connsiteX429" fmla="*/ 188681 w 291893"/>
              <a:gd name="connsiteY429" fmla="*/ 33233 h 197072"/>
              <a:gd name="connsiteX430" fmla="*/ 190900 w 291893"/>
              <a:gd name="connsiteY430" fmla="*/ 29061 h 197072"/>
              <a:gd name="connsiteX431" fmla="*/ 195748 w 291893"/>
              <a:gd name="connsiteY431" fmla="*/ 21536 h 197072"/>
              <a:gd name="connsiteX432" fmla="*/ 196758 w 291893"/>
              <a:gd name="connsiteY432" fmla="*/ 21317 h 197072"/>
              <a:gd name="connsiteX433" fmla="*/ 198168 w 291893"/>
              <a:gd name="connsiteY433" fmla="*/ 21908 h 197072"/>
              <a:gd name="connsiteX434" fmla="*/ 200654 w 291893"/>
              <a:gd name="connsiteY434" fmla="*/ 23879 h 197072"/>
              <a:gd name="connsiteX435" fmla="*/ 201835 w 291893"/>
              <a:gd name="connsiteY435" fmla="*/ 25460 h 197072"/>
              <a:gd name="connsiteX436" fmla="*/ 204168 w 291893"/>
              <a:gd name="connsiteY436" fmla="*/ 26660 h 197072"/>
              <a:gd name="connsiteX437" fmla="*/ 206559 w 291893"/>
              <a:gd name="connsiteY437" fmla="*/ 26241 h 197072"/>
              <a:gd name="connsiteX438" fmla="*/ 209865 w 291893"/>
              <a:gd name="connsiteY438" fmla="*/ 23603 h 197072"/>
              <a:gd name="connsiteX439" fmla="*/ 213608 w 291893"/>
              <a:gd name="connsiteY439" fmla="*/ 21984 h 197072"/>
              <a:gd name="connsiteX440" fmla="*/ 214884 w 291893"/>
              <a:gd name="connsiteY440" fmla="*/ 18240 h 197072"/>
              <a:gd name="connsiteX441" fmla="*/ 215122 w 291893"/>
              <a:gd name="connsiteY441" fmla="*/ 16526 h 197072"/>
              <a:gd name="connsiteX442" fmla="*/ 212112 w 291893"/>
              <a:gd name="connsiteY442" fmla="*/ 5315 h 197072"/>
              <a:gd name="connsiteX443" fmla="*/ 213379 w 291893"/>
              <a:gd name="connsiteY443" fmla="*/ 3010 h 197072"/>
              <a:gd name="connsiteX444" fmla="*/ 219904 w 291893"/>
              <a:gd name="connsiteY444" fmla="*/ 219 h 197072"/>
              <a:gd name="connsiteX445" fmla="*/ 225609 w 291893"/>
              <a:gd name="connsiteY445" fmla="*/ 0 h 197072"/>
              <a:gd name="connsiteX446" fmla="*/ 226962 w 291893"/>
              <a:gd name="connsiteY446" fmla="*/ 771 h 197072"/>
              <a:gd name="connsiteX447" fmla="*/ 230553 w 291893"/>
              <a:gd name="connsiteY447" fmla="*/ 6248 h 197072"/>
              <a:gd name="connsiteX448" fmla="*/ 232991 w 291893"/>
              <a:gd name="connsiteY448" fmla="*/ 8992 h 197072"/>
              <a:gd name="connsiteX449" fmla="*/ 234220 w 291893"/>
              <a:gd name="connsiteY449" fmla="*/ 11192 h 197072"/>
              <a:gd name="connsiteX450" fmla="*/ 234515 w 291893"/>
              <a:gd name="connsiteY450" fmla="*/ 16040 h 197072"/>
              <a:gd name="connsiteX451" fmla="*/ 235991 w 291893"/>
              <a:gd name="connsiteY451" fmla="*/ 17821 h 197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</a:cxnLst>
            <a:rect l="l" t="t" r="r" b="b"/>
            <a:pathLst>
              <a:path w="291893" h="197072">
                <a:moveTo>
                  <a:pt x="238782" y="19831"/>
                </a:moveTo>
                <a:lnTo>
                  <a:pt x="241849" y="20079"/>
                </a:lnTo>
                <a:lnTo>
                  <a:pt x="246860" y="17802"/>
                </a:lnTo>
                <a:lnTo>
                  <a:pt x="248955" y="16307"/>
                </a:lnTo>
                <a:lnTo>
                  <a:pt x="254108" y="11116"/>
                </a:lnTo>
                <a:lnTo>
                  <a:pt x="257147" y="9668"/>
                </a:lnTo>
                <a:lnTo>
                  <a:pt x="261842" y="10030"/>
                </a:lnTo>
                <a:lnTo>
                  <a:pt x="264100" y="9668"/>
                </a:lnTo>
                <a:lnTo>
                  <a:pt x="264157" y="10173"/>
                </a:lnTo>
                <a:lnTo>
                  <a:pt x="261271" y="12278"/>
                </a:lnTo>
                <a:lnTo>
                  <a:pt x="258966" y="13002"/>
                </a:lnTo>
                <a:lnTo>
                  <a:pt x="255651" y="16135"/>
                </a:lnTo>
                <a:lnTo>
                  <a:pt x="252498" y="23184"/>
                </a:lnTo>
                <a:lnTo>
                  <a:pt x="250165" y="26632"/>
                </a:lnTo>
                <a:lnTo>
                  <a:pt x="250184" y="28165"/>
                </a:lnTo>
                <a:lnTo>
                  <a:pt x="253022" y="30880"/>
                </a:lnTo>
                <a:lnTo>
                  <a:pt x="256137" y="32414"/>
                </a:lnTo>
                <a:lnTo>
                  <a:pt x="258994" y="31023"/>
                </a:lnTo>
                <a:lnTo>
                  <a:pt x="260242" y="31566"/>
                </a:lnTo>
                <a:lnTo>
                  <a:pt x="261366" y="33576"/>
                </a:lnTo>
                <a:lnTo>
                  <a:pt x="262004" y="35566"/>
                </a:lnTo>
                <a:lnTo>
                  <a:pt x="262147" y="37538"/>
                </a:lnTo>
                <a:lnTo>
                  <a:pt x="261633" y="41653"/>
                </a:lnTo>
                <a:lnTo>
                  <a:pt x="259918" y="45777"/>
                </a:lnTo>
                <a:lnTo>
                  <a:pt x="257594" y="49225"/>
                </a:lnTo>
                <a:lnTo>
                  <a:pt x="257918" y="50311"/>
                </a:lnTo>
                <a:lnTo>
                  <a:pt x="259785" y="50863"/>
                </a:lnTo>
                <a:lnTo>
                  <a:pt x="268634" y="48635"/>
                </a:lnTo>
                <a:lnTo>
                  <a:pt x="269558" y="48797"/>
                </a:lnTo>
                <a:lnTo>
                  <a:pt x="270062" y="49911"/>
                </a:lnTo>
                <a:lnTo>
                  <a:pt x="270167" y="51968"/>
                </a:lnTo>
                <a:lnTo>
                  <a:pt x="270653" y="53826"/>
                </a:lnTo>
                <a:lnTo>
                  <a:pt x="271529" y="55493"/>
                </a:lnTo>
                <a:lnTo>
                  <a:pt x="271253" y="57188"/>
                </a:lnTo>
                <a:lnTo>
                  <a:pt x="267376" y="62551"/>
                </a:lnTo>
                <a:lnTo>
                  <a:pt x="271958" y="59179"/>
                </a:lnTo>
                <a:lnTo>
                  <a:pt x="275568" y="58226"/>
                </a:lnTo>
                <a:lnTo>
                  <a:pt x="281759" y="59922"/>
                </a:lnTo>
                <a:lnTo>
                  <a:pt x="284293" y="61865"/>
                </a:lnTo>
                <a:lnTo>
                  <a:pt x="285769" y="65284"/>
                </a:lnTo>
                <a:lnTo>
                  <a:pt x="287912" y="64151"/>
                </a:lnTo>
                <a:lnTo>
                  <a:pt x="288846" y="64217"/>
                </a:lnTo>
                <a:lnTo>
                  <a:pt x="290246" y="66161"/>
                </a:lnTo>
                <a:lnTo>
                  <a:pt x="290294" y="68237"/>
                </a:lnTo>
                <a:lnTo>
                  <a:pt x="289265" y="71180"/>
                </a:lnTo>
                <a:lnTo>
                  <a:pt x="288912" y="73905"/>
                </a:lnTo>
                <a:lnTo>
                  <a:pt x="287836" y="75019"/>
                </a:lnTo>
                <a:lnTo>
                  <a:pt x="285826" y="75829"/>
                </a:lnTo>
                <a:lnTo>
                  <a:pt x="285255" y="76733"/>
                </a:lnTo>
                <a:lnTo>
                  <a:pt x="286141" y="78800"/>
                </a:lnTo>
                <a:lnTo>
                  <a:pt x="287446" y="80820"/>
                </a:lnTo>
                <a:lnTo>
                  <a:pt x="289293" y="80905"/>
                </a:lnTo>
                <a:lnTo>
                  <a:pt x="289627" y="81839"/>
                </a:lnTo>
                <a:lnTo>
                  <a:pt x="289665" y="82953"/>
                </a:lnTo>
                <a:lnTo>
                  <a:pt x="289417" y="84268"/>
                </a:lnTo>
                <a:lnTo>
                  <a:pt x="288817" y="85163"/>
                </a:lnTo>
                <a:lnTo>
                  <a:pt x="287855" y="85658"/>
                </a:lnTo>
                <a:lnTo>
                  <a:pt x="286588" y="87097"/>
                </a:lnTo>
                <a:lnTo>
                  <a:pt x="291237" y="90240"/>
                </a:lnTo>
                <a:lnTo>
                  <a:pt x="291827" y="91411"/>
                </a:lnTo>
                <a:lnTo>
                  <a:pt x="291894" y="93116"/>
                </a:lnTo>
                <a:lnTo>
                  <a:pt x="291532" y="94993"/>
                </a:lnTo>
                <a:lnTo>
                  <a:pt x="290741" y="97031"/>
                </a:lnTo>
                <a:lnTo>
                  <a:pt x="289341" y="98231"/>
                </a:lnTo>
                <a:lnTo>
                  <a:pt x="285988" y="98431"/>
                </a:lnTo>
                <a:lnTo>
                  <a:pt x="283931" y="99755"/>
                </a:lnTo>
                <a:lnTo>
                  <a:pt x="284636" y="101946"/>
                </a:lnTo>
                <a:lnTo>
                  <a:pt x="284579" y="104718"/>
                </a:lnTo>
                <a:lnTo>
                  <a:pt x="283959" y="107985"/>
                </a:lnTo>
                <a:lnTo>
                  <a:pt x="281321" y="112909"/>
                </a:lnTo>
                <a:lnTo>
                  <a:pt x="278844" y="115529"/>
                </a:lnTo>
                <a:lnTo>
                  <a:pt x="276416" y="117224"/>
                </a:lnTo>
                <a:lnTo>
                  <a:pt x="272091" y="116624"/>
                </a:lnTo>
                <a:lnTo>
                  <a:pt x="269738" y="115319"/>
                </a:lnTo>
                <a:lnTo>
                  <a:pt x="269996" y="119558"/>
                </a:lnTo>
                <a:lnTo>
                  <a:pt x="267595" y="122158"/>
                </a:lnTo>
                <a:lnTo>
                  <a:pt x="268043" y="124330"/>
                </a:lnTo>
                <a:lnTo>
                  <a:pt x="268881" y="125435"/>
                </a:lnTo>
                <a:lnTo>
                  <a:pt x="268472" y="128216"/>
                </a:lnTo>
                <a:lnTo>
                  <a:pt x="267329" y="130969"/>
                </a:lnTo>
                <a:lnTo>
                  <a:pt x="265414" y="133941"/>
                </a:lnTo>
                <a:lnTo>
                  <a:pt x="263242" y="135798"/>
                </a:lnTo>
                <a:lnTo>
                  <a:pt x="258928" y="138036"/>
                </a:lnTo>
                <a:lnTo>
                  <a:pt x="255241" y="141742"/>
                </a:lnTo>
                <a:lnTo>
                  <a:pt x="252727" y="143208"/>
                </a:lnTo>
                <a:lnTo>
                  <a:pt x="246459" y="143142"/>
                </a:lnTo>
                <a:lnTo>
                  <a:pt x="240068" y="145523"/>
                </a:lnTo>
                <a:lnTo>
                  <a:pt x="231039" y="150533"/>
                </a:lnTo>
                <a:lnTo>
                  <a:pt x="224952" y="154534"/>
                </a:lnTo>
                <a:lnTo>
                  <a:pt x="220256" y="159058"/>
                </a:lnTo>
                <a:lnTo>
                  <a:pt x="214056" y="166411"/>
                </a:lnTo>
                <a:lnTo>
                  <a:pt x="209455" y="169497"/>
                </a:lnTo>
                <a:lnTo>
                  <a:pt x="206797" y="170326"/>
                </a:lnTo>
                <a:lnTo>
                  <a:pt x="201625" y="170983"/>
                </a:lnTo>
                <a:lnTo>
                  <a:pt x="197291" y="172974"/>
                </a:lnTo>
                <a:lnTo>
                  <a:pt x="182899" y="176689"/>
                </a:lnTo>
                <a:lnTo>
                  <a:pt x="178032" y="178718"/>
                </a:lnTo>
                <a:lnTo>
                  <a:pt x="177403" y="180556"/>
                </a:lnTo>
                <a:lnTo>
                  <a:pt x="175384" y="183328"/>
                </a:lnTo>
                <a:lnTo>
                  <a:pt x="175260" y="184328"/>
                </a:lnTo>
                <a:lnTo>
                  <a:pt x="176136" y="185099"/>
                </a:lnTo>
                <a:lnTo>
                  <a:pt x="176308" y="186099"/>
                </a:lnTo>
                <a:lnTo>
                  <a:pt x="174527" y="189367"/>
                </a:lnTo>
                <a:lnTo>
                  <a:pt x="170964" y="191719"/>
                </a:lnTo>
                <a:lnTo>
                  <a:pt x="169288" y="191681"/>
                </a:lnTo>
                <a:lnTo>
                  <a:pt x="167250" y="189652"/>
                </a:lnTo>
                <a:lnTo>
                  <a:pt x="166364" y="189728"/>
                </a:lnTo>
                <a:lnTo>
                  <a:pt x="166011" y="190043"/>
                </a:lnTo>
                <a:lnTo>
                  <a:pt x="165992" y="190671"/>
                </a:lnTo>
                <a:lnTo>
                  <a:pt x="167164" y="193110"/>
                </a:lnTo>
                <a:lnTo>
                  <a:pt x="165011" y="194234"/>
                </a:lnTo>
                <a:lnTo>
                  <a:pt x="155638" y="197072"/>
                </a:lnTo>
                <a:lnTo>
                  <a:pt x="139684" y="194977"/>
                </a:lnTo>
                <a:lnTo>
                  <a:pt x="133369" y="192796"/>
                </a:lnTo>
                <a:lnTo>
                  <a:pt x="125568" y="189309"/>
                </a:lnTo>
                <a:lnTo>
                  <a:pt x="120930" y="188385"/>
                </a:lnTo>
                <a:lnTo>
                  <a:pt x="114348" y="188157"/>
                </a:lnTo>
                <a:lnTo>
                  <a:pt x="108938" y="183280"/>
                </a:lnTo>
                <a:lnTo>
                  <a:pt x="106432" y="180261"/>
                </a:lnTo>
                <a:lnTo>
                  <a:pt x="106232" y="179003"/>
                </a:lnTo>
                <a:lnTo>
                  <a:pt x="106518" y="177565"/>
                </a:lnTo>
                <a:lnTo>
                  <a:pt x="107080" y="176584"/>
                </a:lnTo>
                <a:lnTo>
                  <a:pt x="107918" y="176060"/>
                </a:lnTo>
                <a:lnTo>
                  <a:pt x="109699" y="176003"/>
                </a:lnTo>
                <a:lnTo>
                  <a:pt x="109938" y="175574"/>
                </a:lnTo>
                <a:lnTo>
                  <a:pt x="108576" y="173145"/>
                </a:lnTo>
                <a:lnTo>
                  <a:pt x="107270" y="173936"/>
                </a:lnTo>
                <a:lnTo>
                  <a:pt x="103794" y="177365"/>
                </a:lnTo>
                <a:lnTo>
                  <a:pt x="102241" y="177241"/>
                </a:lnTo>
                <a:lnTo>
                  <a:pt x="100203" y="175527"/>
                </a:lnTo>
                <a:lnTo>
                  <a:pt x="100127" y="173860"/>
                </a:lnTo>
                <a:lnTo>
                  <a:pt x="96155" y="173222"/>
                </a:lnTo>
                <a:lnTo>
                  <a:pt x="92697" y="171136"/>
                </a:lnTo>
                <a:lnTo>
                  <a:pt x="89259" y="168135"/>
                </a:lnTo>
                <a:lnTo>
                  <a:pt x="88745" y="166992"/>
                </a:lnTo>
                <a:lnTo>
                  <a:pt x="90402" y="165306"/>
                </a:lnTo>
                <a:lnTo>
                  <a:pt x="90078" y="164983"/>
                </a:lnTo>
                <a:lnTo>
                  <a:pt x="88830" y="164697"/>
                </a:lnTo>
                <a:lnTo>
                  <a:pt x="86325" y="165249"/>
                </a:lnTo>
                <a:lnTo>
                  <a:pt x="82544" y="169050"/>
                </a:lnTo>
                <a:lnTo>
                  <a:pt x="80915" y="169926"/>
                </a:lnTo>
                <a:lnTo>
                  <a:pt x="56217" y="170812"/>
                </a:lnTo>
                <a:lnTo>
                  <a:pt x="49949" y="171202"/>
                </a:lnTo>
                <a:lnTo>
                  <a:pt x="48739" y="171783"/>
                </a:lnTo>
                <a:lnTo>
                  <a:pt x="47654" y="169316"/>
                </a:lnTo>
                <a:lnTo>
                  <a:pt x="46682" y="163792"/>
                </a:lnTo>
                <a:lnTo>
                  <a:pt x="46320" y="160144"/>
                </a:lnTo>
                <a:lnTo>
                  <a:pt x="46568" y="158372"/>
                </a:lnTo>
                <a:lnTo>
                  <a:pt x="47435" y="156248"/>
                </a:lnTo>
                <a:lnTo>
                  <a:pt x="48778" y="156610"/>
                </a:lnTo>
                <a:lnTo>
                  <a:pt x="50054" y="158296"/>
                </a:lnTo>
                <a:lnTo>
                  <a:pt x="51216" y="160687"/>
                </a:lnTo>
                <a:lnTo>
                  <a:pt x="52540" y="161849"/>
                </a:lnTo>
                <a:lnTo>
                  <a:pt x="61160" y="158934"/>
                </a:lnTo>
                <a:lnTo>
                  <a:pt x="64665" y="156972"/>
                </a:lnTo>
                <a:lnTo>
                  <a:pt x="66151" y="155115"/>
                </a:lnTo>
                <a:lnTo>
                  <a:pt x="67904" y="151933"/>
                </a:lnTo>
                <a:lnTo>
                  <a:pt x="69761" y="150304"/>
                </a:lnTo>
                <a:lnTo>
                  <a:pt x="70647" y="148771"/>
                </a:lnTo>
                <a:lnTo>
                  <a:pt x="72390" y="143885"/>
                </a:lnTo>
                <a:lnTo>
                  <a:pt x="73590" y="141618"/>
                </a:lnTo>
                <a:lnTo>
                  <a:pt x="75038" y="139932"/>
                </a:lnTo>
                <a:lnTo>
                  <a:pt x="76715" y="138846"/>
                </a:lnTo>
                <a:lnTo>
                  <a:pt x="80524" y="138074"/>
                </a:lnTo>
                <a:lnTo>
                  <a:pt x="78019" y="136922"/>
                </a:lnTo>
                <a:lnTo>
                  <a:pt x="75619" y="136922"/>
                </a:lnTo>
                <a:lnTo>
                  <a:pt x="67485" y="142094"/>
                </a:lnTo>
                <a:lnTo>
                  <a:pt x="64751" y="142094"/>
                </a:lnTo>
                <a:lnTo>
                  <a:pt x="64865" y="141284"/>
                </a:lnTo>
                <a:lnTo>
                  <a:pt x="66018" y="139827"/>
                </a:lnTo>
                <a:lnTo>
                  <a:pt x="68818" y="137303"/>
                </a:lnTo>
                <a:lnTo>
                  <a:pt x="66894" y="137112"/>
                </a:lnTo>
                <a:lnTo>
                  <a:pt x="66161" y="135969"/>
                </a:lnTo>
                <a:lnTo>
                  <a:pt x="66075" y="133560"/>
                </a:lnTo>
                <a:lnTo>
                  <a:pt x="67504" y="129664"/>
                </a:lnTo>
                <a:lnTo>
                  <a:pt x="74133" y="124520"/>
                </a:lnTo>
                <a:lnTo>
                  <a:pt x="76429" y="123758"/>
                </a:lnTo>
                <a:lnTo>
                  <a:pt x="77124" y="122739"/>
                </a:lnTo>
                <a:lnTo>
                  <a:pt x="76257" y="121910"/>
                </a:lnTo>
                <a:lnTo>
                  <a:pt x="74867" y="121406"/>
                </a:lnTo>
                <a:lnTo>
                  <a:pt x="68199" y="126711"/>
                </a:lnTo>
                <a:lnTo>
                  <a:pt x="63341" y="128540"/>
                </a:lnTo>
                <a:lnTo>
                  <a:pt x="61903" y="128187"/>
                </a:lnTo>
                <a:lnTo>
                  <a:pt x="59389" y="126140"/>
                </a:lnTo>
                <a:lnTo>
                  <a:pt x="58579" y="125216"/>
                </a:lnTo>
                <a:lnTo>
                  <a:pt x="57493" y="122863"/>
                </a:lnTo>
                <a:lnTo>
                  <a:pt x="57626" y="121444"/>
                </a:lnTo>
                <a:lnTo>
                  <a:pt x="59932" y="117272"/>
                </a:lnTo>
                <a:lnTo>
                  <a:pt x="59560" y="116462"/>
                </a:lnTo>
                <a:lnTo>
                  <a:pt x="57969" y="116053"/>
                </a:lnTo>
                <a:lnTo>
                  <a:pt x="53692" y="112204"/>
                </a:lnTo>
                <a:lnTo>
                  <a:pt x="46930" y="112595"/>
                </a:lnTo>
                <a:lnTo>
                  <a:pt x="30175" y="110357"/>
                </a:lnTo>
                <a:lnTo>
                  <a:pt x="26708" y="111309"/>
                </a:lnTo>
                <a:lnTo>
                  <a:pt x="21003" y="114614"/>
                </a:lnTo>
                <a:lnTo>
                  <a:pt x="17555" y="115700"/>
                </a:lnTo>
                <a:lnTo>
                  <a:pt x="15964" y="114986"/>
                </a:lnTo>
                <a:lnTo>
                  <a:pt x="14516" y="113233"/>
                </a:lnTo>
                <a:lnTo>
                  <a:pt x="13202" y="110880"/>
                </a:lnTo>
                <a:lnTo>
                  <a:pt x="12020" y="107899"/>
                </a:lnTo>
                <a:lnTo>
                  <a:pt x="12525" y="105832"/>
                </a:lnTo>
                <a:lnTo>
                  <a:pt x="14735" y="104651"/>
                </a:lnTo>
                <a:lnTo>
                  <a:pt x="16355" y="104089"/>
                </a:lnTo>
                <a:lnTo>
                  <a:pt x="20917" y="104803"/>
                </a:lnTo>
                <a:lnTo>
                  <a:pt x="26479" y="102718"/>
                </a:lnTo>
                <a:lnTo>
                  <a:pt x="30023" y="102279"/>
                </a:lnTo>
                <a:lnTo>
                  <a:pt x="31042" y="101946"/>
                </a:lnTo>
                <a:lnTo>
                  <a:pt x="33128" y="99727"/>
                </a:lnTo>
                <a:lnTo>
                  <a:pt x="34157" y="99165"/>
                </a:lnTo>
                <a:lnTo>
                  <a:pt x="35757" y="99946"/>
                </a:lnTo>
                <a:lnTo>
                  <a:pt x="36538" y="101451"/>
                </a:lnTo>
                <a:lnTo>
                  <a:pt x="42129" y="99108"/>
                </a:lnTo>
                <a:lnTo>
                  <a:pt x="44053" y="97936"/>
                </a:lnTo>
                <a:lnTo>
                  <a:pt x="44272" y="97203"/>
                </a:lnTo>
                <a:lnTo>
                  <a:pt x="45110" y="96364"/>
                </a:lnTo>
                <a:lnTo>
                  <a:pt x="47892" y="97631"/>
                </a:lnTo>
                <a:lnTo>
                  <a:pt x="50149" y="97669"/>
                </a:lnTo>
                <a:lnTo>
                  <a:pt x="52959" y="96793"/>
                </a:lnTo>
                <a:lnTo>
                  <a:pt x="57931" y="96412"/>
                </a:lnTo>
                <a:lnTo>
                  <a:pt x="69066" y="96212"/>
                </a:lnTo>
                <a:lnTo>
                  <a:pt x="70733" y="94297"/>
                </a:lnTo>
                <a:lnTo>
                  <a:pt x="71514" y="92602"/>
                </a:lnTo>
                <a:lnTo>
                  <a:pt x="72495" y="88287"/>
                </a:lnTo>
                <a:lnTo>
                  <a:pt x="72057" y="87401"/>
                </a:lnTo>
                <a:lnTo>
                  <a:pt x="65113" y="91373"/>
                </a:lnTo>
                <a:lnTo>
                  <a:pt x="63522" y="91307"/>
                </a:lnTo>
                <a:lnTo>
                  <a:pt x="55474" y="89202"/>
                </a:lnTo>
                <a:lnTo>
                  <a:pt x="52569" y="86820"/>
                </a:lnTo>
                <a:lnTo>
                  <a:pt x="53521" y="84906"/>
                </a:lnTo>
                <a:lnTo>
                  <a:pt x="57788" y="80772"/>
                </a:lnTo>
                <a:lnTo>
                  <a:pt x="62189" y="77457"/>
                </a:lnTo>
                <a:lnTo>
                  <a:pt x="68666" y="73857"/>
                </a:lnTo>
                <a:lnTo>
                  <a:pt x="70180" y="72457"/>
                </a:lnTo>
                <a:lnTo>
                  <a:pt x="70342" y="70790"/>
                </a:lnTo>
                <a:lnTo>
                  <a:pt x="66018" y="67828"/>
                </a:lnTo>
                <a:lnTo>
                  <a:pt x="57855" y="68647"/>
                </a:lnTo>
                <a:lnTo>
                  <a:pt x="55759" y="65132"/>
                </a:lnTo>
                <a:lnTo>
                  <a:pt x="48968" y="63046"/>
                </a:lnTo>
                <a:lnTo>
                  <a:pt x="44453" y="64351"/>
                </a:lnTo>
                <a:lnTo>
                  <a:pt x="42053" y="62217"/>
                </a:lnTo>
                <a:lnTo>
                  <a:pt x="36186" y="65170"/>
                </a:lnTo>
                <a:lnTo>
                  <a:pt x="23289" y="69428"/>
                </a:lnTo>
                <a:lnTo>
                  <a:pt x="18155" y="72371"/>
                </a:lnTo>
                <a:lnTo>
                  <a:pt x="15392" y="73352"/>
                </a:lnTo>
                <a:lnTo>
                  <a:pt x="12211" y="70952"/>
                </a:lnTo>
                <a:lnTo>
                  <a:pt x="6725" y="68237"/>
                </a:lnTo>
                <a:lnTo>
                  <a:pt x="553" y="67389"/>
                </a:lnTo>
                <a:lnTo>
                  <a:pt x="0" y="65789"/>
                </a:lnTo>
                <a:lnTo>
                  <a:pt x="3601" y="60884"/>
                </a:lnTo>
                <a:lnTo>
                  <a:pt x="6067" y="59988"/>
                </a:lnTo>
                <a:lnTo>
                  <a:pt x="8544" y="60446"/>
                </a:lnTo>
                <a:lnTo>
                  <a:pt x="13278" y="63865"/>
                </a:lnTo>
                <a:lnTo>
                  <a:pt x="16545" y="64941"/>
                </a:lnTo>
                <a:lnTo>
                  <a:pt x="12449" y="59912"/>
                </a:lnTo>
                <a:lnTo>
                  <a:pt x="12554" y="57979"/>
                </a:lnTo>
                <a:lnTo>
                  <a:pt x="12240" y="55074"/>
                </a:lnTo>
                <a:lnTo>
                  <a:pt x="10982" y="53826"/>
                </a:lnTo>
                <a:lnTo>
                  <a:pt x="9725" y="50606"/>
                </a:lnTo>
                <a:lnTo>
                  <a:pt x="10239" y="49520"/>
                </a:lnTo>
                <a:lnTo>
                  <a:pt x="11849" y="49130"/>
                </a:lnTo>
                <a:lnTo>
                  <a:pt x="15145" y="50225"/>
                </a:lnTo>
                <a:lnTo>
                  <a:pt x="22984" y="55807"/>
                </a:lnTo>
                <a:lnTo>
                  <a:pt x="26832" y="54816"/>
                </a:lnTo>
                <a:lnTo>
                  <a:pt x="28937" y="52759"/>
                </a:lnTo>
                <a:lnTo>
                  <a:pt x="31823" y="51235"/>
                </a:lnTo>
                <a:lnTo>
                  <a:pt x="31004" y="50444"/>
                </a:lnTo>
                <a:lnTo>
                  <a:pt x="24232" y="50349"/>
                </a:lnTo>
                <a:lnTo>
                  <a:pt x="20603" y="49206"/>
                </a:lnTo>
                <a:lnTo>
                  <a:pt x="18774" y="47568"/>
                </a:lnTo>
                <a:lnTo>
                  <a:pt x="17183" y="44777"/>
                </a:lnTo>
                <a:lnTo>
                  <a:pt x="17745" y="43491"/>
                </a:lnTo>
                <a:lnTo>
                  <a:pt x="19631" y="42462"/>
                </a:lnTo>
                <a:lnTo>
                  <a:pt x="25413" y="42767"/>
                </a:lnTo>
                <a:lnTo>
                  <a:pt x="21603" y="37900"/>
                </a:lnTo>
                <a:lnTo>
                  <a:pt x="18955" y="35100"/>
                </a:lnTo>
                <a:lnTo>
                  <a:pt x="18669" y="33747"/>
                </a:lnTo>
                <a:lnTo>
                  <a:pt x="18850" y="32052"/>
                </a:lnTo>
                <a:lnTo>
                  <a:pt x="19203" y="30909"/>
                </a:lnTo>
                <a:lnTo>
                  <a:pt x="19745" y="30337"/>
                </a:lnTo>
                <a:lnTo>
                  <a:pt x="26375" y="33195"/>
                </a:lnTo>
                <a:lnTo>
                  <a:pt x="27832" y="33309"/>
                </a:lnTo>
                <a:lnTo>
                  <a:pt x="26489" y="31471"/>
                </a:lnTo>
                <a:lnTo>
                  <a:pt x="23574" y="28756"/>
                </a:lnTo>
                <a:lnTo>
                  <a:pt x="23451" y="27737"/>
                </a:lnTo>
                <a:lnTo>
                  <a:pt x="24679" y="26908"/>
                </a:lnTo>
                <a:lnTo>
                  <a:pt x="25280" y="25356"/>
                </a:lnTo>
                <a:lnTo>
                  <a:pt x="25337" y="24079"/>
                </a:lnTo>
                <a:lnTo>
                  <a:pt x="27346" y="22974"/>
                </a:lnTo>
                <a:lnTo>
                  <a:pt x="29385" y="22927"/>
                </a:lnTo>
                <a:lnTo>
                  <a:pt x="31433" y="23936"/>
                </a:lnTo>
                <a:lnTo>
                  <a:pt x="37776" y="29232"/>
                </a:lnTo>
                <a:lnTo>
                  <a:pt x="38681" y="30718"/>
                </a:lnTo>
                <a:lnTo>
                  <a:pt x="38986" y="32671"/>
                </a:lnTo>
                <a:lnTo>
                  <a:pt x="38671" y="35100"/>
                </a:lnTo>
                <a:lnTo>
                  <a:pt x="38938" y="36071"/>
                </a:lnTo>
                <a:lnTo>
                  <a:pt x="41415" y="35242"/>
                </a:lnTo>
                <a:lnTo>
                  <a:pt x="43396" y="36262"/>
                </a:lnTo>
                <a:lnTo>
                  <a:pt x="44377" y="35985"/>
                </a:lnTo>
                <a:lnTo>
                  <a:pt x="46844" y="32337"/>
                </a:lnTo>
                <a:lnTo>
                  <a:pt x="48539" y="33204"/>
                </a:lnTo>
                <a:lnTo>
                  <a:pt x="49559" y="34909"/>
                </a:lnTo>
                <a:lnTo>
                  <a:pt x="49882" y="36452"/>
                </a:lnTo>
                <a:lnTo>
                  <a:pt x="50035" y="38567"/>
                </a:lnTo>
                <a:lnTo>
                  <a:pt x="49597" y="42967"/>
                </a:lnTo>
                <a:lnTo>
                  <a:pt x="49711" y="43586"/>
                </a:lnTo>
                <a:lnTo>
                  <a:pt x="51435" y="41100"/>
                </a:lnTo>
                <a:lnTo>
                  <a:pt x="54369" y="40910"/>
                </a:lnTo>
                <a:lnTo>
                  <a:pt x="54750" y="39662"/>
                </a:lnTo>
                <a:lnTo>
                  <a:pt x="54836" y="35033"/>
                </a:lnTo>
                <a:lnTo>
                  <a:pt x="54597" y="31109"/>
                </a:lnTo>
                <a:lnTo>
                  <a:pt x="54273" y="30308"/>
                </a:lnTo>
                <a:lnTo>
                  <a:pt x="44615" y="24860"/>
                </a:lnTo>
                <a:lnTo>
                  <a:pt x="42939" y="23565"/>
                </a:lnTo>
                <a:lnTo>
                  <a:pt x="40834" y="20879"/>
                </a:lnTo>
                <a:lnTo>
                  <a:pt x="41262" y="19526"/>
                </a:lnTo>
                <a:lnTo>
                  <a:pt x="43148" y="18316"/>
                </a:lnTo>
                <a:lnTo>
                  <a:pt x="45977" y="17831"/>
                </a:lnTo>
                <a:lnTo>
                  <a:pt x="52559" y="17897"/>
                </a:lnTo>
                <a:lnTo>
                  <a:pt x="53226" y="17326"/>
                </a:lnTo>
                <a:lnTo>
                  <a:pt x="51949" y="15907"/>
                </a:lnTo>
                <a:lnTo>
                  <a:pt x="48911" y="14992"/>
                </a:lnTo>
                <a:lnTo>
                  <a:pt x="48196" y="14164"/>
                </a:lnTo>
                <a:lnTo>
                  <a:pt x="47835" y="12583"/>
                </a:lnTo>
                <a:lnTo>
                  <a:pt x="44225" y="13449"/>
                </a:lnTo>
                <a:lnTo>
                  <a:pt x="40196" y="13487"/>
                </a:lnTo>
                <a:lnTo>
                  <a:pt x="36319" y="12516"/>
                </a:lnTo>
                <a:lnTo>
                  <a:pt x="36243" y="11287"/>
                </a:lnTo>
                <a:lnTo>
                  <a:pt x="37767" y="9477"/>
                </a:lnTo>
                <a:lnTo>
                  <a:pt x="40938" y="6477"/>
                </a:lnTo>
                <a:lnTo>
                  <a:pt x="42405" y="5725"/>
                </a:lnTo>
                <a:lnTo>
                  <a:pt x="46835" y="6248"/>
                </a:lnTo>
                <a:lnTo>
                  <a:pt x="51226" y="5401"/>
                </a:lnTo>
                <a:lnTo>
                  <a:pt x="54788" y="6429"/>
                </a:lnTo>
                <a:lnTo>
                  <a:pt x="57617" y="9401"/>
                </a:lnTo>
                <a:lnTo>
                  <a:pt x="61627" y="14621"/>
                </a:lnTo>
                <a:lnTo>
                  <a:pt x="67056" y="17945"/>
                </a:lnTo>
                <a:lnTo>
                  <a:pt x="67561" y="18993"/>
                </a:lnTo>
                <a:lnTo>
                  <a:pt x="70447" y="21707"/>
                </a:lnTo>
                <a:lnTo>
                  <a:pt x="76200" y="29004"/>
                </a:lnTo>
                <a:lnTo>
                  <a:pt x="82039" y="33223"/>
                </a:lnTo>
                <a:lnTo>
                  <a:pt x="82306" y="34300"/>
                </a:lnTo>
                <a:lnTo>
                  <a:pt x="81344" y="35557"/>
                </a:lnTo>
                <a:lnTo>
                  <a:pt x="79096" y="37033"/>
                </a:lnTo>
                <a:lnTo>
                  <a:pt x="79610" y="37843"/>
                </a:lnTo>
                <a:lnTo>
                  <a:pt x="82544" y="38919"/>
                </a:lnTo>
                <a:lnTo>
                  <a:pt x="84658" y="41758"/>
                </a:lnTo>
                <a:lnTo>
                  <a:pt x="84801" y="42996"/>
                </a:lnTo>
                <a:lnTo>
                  <a:pt x="82887" y="51759"/>
                </a:lnTo>
                <a:lnTo>
                  <a:pt x="81867" y="53616"/>
                </a:lnTo>
                <a:lnTo>
                  <a:pt x="80706" y="54597"/>
                </a:lnTo>
                <a:lnTo>
                  <a:pt x="75314" y="52949"/>
                </a:lnTo>
                <a:lnTo>
                  <a:pt x="76591" y="55731"/>
                </a:lnTo>
                <a:lnTo>
                  <a:pt x="80448" y="58683"/>
                </a:lnTo>
                <a:lnTo>
                  <a:pt x="81315" y="60331"/>
                </a:lnTo>
                <a:lnTo>
                  <a:pt x="80744" y="61951"/>
                </a:lnTo>
                <a:lnTo>
                  <a:pt x="81162" y="62322"/>
                </a:lnTo>
                <a:lnTo>
                  <a:pt x="82572" y="61455"/>
                </a:lnTo>
                <a:lnTo>
                  <a:pt x="83163" y="62370"/>
                </a:lnTo>
                <a:lnTo>
                  <a:pt x="82915" y="65065"/>
                </a:lnTo>
                <a:lnTo>
                  <a:pt x="82315" y="67304"/>
                </a:lnTo>
                <a:lnTo>
                  <a:pt x="81353" y="69075"/>
                </a:lnTo>
                <a:lnTo>
                  <a:pt x="81639" y="69847"/>
                </a:lnTo>
                <a:lnTo>
                  <a:pt x="83144" y="69609"/>
                </a:lnTo>
                <a:lnTo>
                  <a:pt x="84554" y="70066"/>
                </a:lnTo>
                <a:lnTo>
                  <a:pt x="86763" y="72514"/>
                </a:lnTo>
                <a:lnTo>
                  <a:pt x="88554" y="79972"/>
                </a:lnTo>
                <a:lnTo>
                  <a:pt x="89440" y="82372"/>
                </a:lnTo>
                <a:lnTo>
                  <a:pt x="90088" y="80239"/>
                </a:lnTo>
                <a:lnTo>
                  <a:pt x="90888" y="74800"/>
                </a:lnTo>
                <a:lnTo>
                  <a:pt x="91640" y="72018"/>
                </a:lnTo>
                <a:lnTo>
                  <a:pt x="92355" y="71895"/>
                </a:lnTo>
                <a:lnTo>
                  <a:pt x="92964" y="70980"/>
                </a:lnTo>
                <a:lnTo>
                  <a:pt x="93478" y="69266"/>
                </a:lnTo>
                <a:lnTo>
                  <a:pt x="94526" y="63208"/>
                </a:lnTo>
                <a:lnTo>
                  <a:pt x="98146" y="58607"/>
                </a:lnTo>
                <a:lnTo>
                  <a:pt x="99870" y="57188"/>
                </a:lnTo>
                <a:lnTo>
                  <a:pt x="101498" y="56883"/>
                </a:lnTo>
                <a:lnTo>
                  <a:pt x="102280" y="57455"/>
                </a:lnTo>
                <a:lnTo>
                  <a:pt x="104994" y="62284"/>
                </a:lnTo>
                <a:lnTo>
                  <a:pt x="106642" y="63094"/>
                </a:lnTo>
                <a:lnTo>
                  <a:pt x="107480" y="62836"/>
                </a:lnTo>
                <a:lnTo>
                  <a:pt x="108642" y="59550"/>
                </a:lnTo>
                <a:lnTo>
                  <a:pt x="110109" y="53245"/>
                </a:lnTo>
                <a:lnTo>
                  <a:pt x="110442" y="46177"/>
                </a:lnTo>
                <a:lnTo>
                  <a:pt x="109652" y="38338"/>
                </a:lnTo>
                <a:lnTo>
                  <a:pt x="110109" y="32718"/>
                </a:lnTo>
                <a:lnTo>
                  <a:pt x="111833" y="29356"/>
                </a:lnTo>
                <a:lnTo>
                  <a:pt x="114090" y="28318"/>
                </a:lnTo>
                <a:lnTo>
                  <a:pt x="116900" y="29613"/>
                </a:lnTo>
                <a:lnTo>
                  <a:pt x="118948" y="31671"/>
                </a:lnTo>
                <a:lnTo>
                  <a:pt x="122987" y="39481"/>
                </a:lnTo>
                <a:lnTo>
                  <a:pt x="126254" y="43567"/>
                </a:lnTo>
                <a:lnTo>
                  <a:pt x="129054" y="47930"/>
                </a:lnTo>
                <a:lnTo>
                  <a:pt x="130502" y="49349"/>
                </a:lnTo>
                <a:lnTo>
                  <a:pt x="133283" y="50063"/>
                </a:lnTo>
                <a:lnTo>
                  <a:pt x="134026" y="49778"/>
                </a:lnTo>
                <a:lnTo>
                  <a:pt x="134522" y="48778"/>
                </a:lnTo>
                <a:lnTo>
                  <a:pt x="134779" y="47044"/>
                </a:lnTo>
                <a:lnTo>
                  <a:pt x="134179" y="35890"/>
                </a:lnTo>
                <a:lnTo>
                  <a:pt x="134960" y="32414"/>
                </a:lnTo>
                <a:lnTo>
                  <a:pt x="136141" y="29928"/>
                </a:lnTo>
                <a:lnTo>
                  <a:pt x="141151" y="28470"/>
                </a:lnTo>
                <a:lnTo>
                  <a:pt x="143885" y="26908"/>
                </a:lnTo>
                <a:lnTo>
                  <a:pt x="146542" y="24346"/>
                </a:lnTo>
                <a:lnTo>
                  <a:pt x="148742" y="22965"/>
                </a:lnTo>
                <a:lnTo>
                  <a:pt x="150495" y="22784"/>
                </a:lnTo>
                <a:lnTo>
                  <a:pt x="152314" y="23784"/>
                </a:lnTo>
                <a:lnTo>
                  <a:pt x="154229" y="25965"/>
                </a:lnTo>
                <a:lnTo>
                  <a:pt x="157201" y="30213"/>
                </a:lnTo>
                <a:lnTo>
                  <a:pt x="160944" y="37233"/>
                </a:lnTo>
                <a:lnTo>
                  <a:pt x="165706" y="42453"/>
                </a:lnTo>
                <a:lnTo>
                  <a:pt x="168193" y="50721"/>
                </a:lnTo>
                <a:lnTo>
                  <a:pt x="168726" y="52111"/>
                </a:lnTo>
                <a:lnTo>
                  <a:pt x="169316" y="52273"/>
                </a:lnTo>
                <a:lnTo>
                  <a:pt x="169945" y="51197"/>
                </a:lnTo>
                <a:lnTo>
                  <a:pt x="170345" y="49682"/>
                </a:lnTo>
                <a:lnTo>
                  <a:pt x="170459" y="46006"/>
                </a:lnTo>
                <a:lnTo>
                  <a:pt x="169126" y="41129"/>
                </a:lnTo>
                <a:lnTo>
                  <a:pt x="164678" y="28775"/>
                </a:lnTo>
                <a:lnTo>
                  <a:pt x="164602" y="26422"/>
                </a:lnTo>
                <a:lnTo>
                  <a:pt x="165163" y="24536"/>
                </a:lnTo>
                <a:lnTo>
                  <a:pt x="168297" y="24327"/>
                </a:lnTo>
                <a:lnTo>
                  <a:pt x="175593" y="25470"/>
                </a:lnTo>
                <a:lnTo>
                  <a:pt x="177918" y="27394"/>
                </a:lnTo>
                <a:lnTo>
                  <a:pt x="182880" y="34957"/>
                </a:lnTo>
                <a:lnTo>
                  <a:pt x="184271" y="36786"/>
                </a:lnTo>
                <a:lnTo>
                  <a:pt x="185118" y="37243"/>
                </a:lnTo>
                <a:lnTo>
                  <a:pt x="185433" y="36328"/>
                </a:lnTo>
                <a:lnTo>
                  <a:pt x="187357" y="34928"/>
                </a:lnTo>
                <a:lnTo>
                  <a:pt x="188681" y="33233"/>
                </a:lnTo>
                <a:lnTo>
                  <a:pt x="190900" y="29061"/>
                </a:lnTo>
                <a:lnTo>
                  <a:pt x="195748" y="21536"/>
                </a:lnTo>
                <a:lnTo>
                  <a:pt x="196758" y="21317"/>
                </a:lnTo>
                <a:lnTo>
                  <a:pt x="198168" y="21908"/>
                </a:lnTo>
                <a:lnTo>
                  <a:pt x="200654" y="23879"/>
                </a:lnTo>
                <a:lnTo>
                  <a:pt x="201835" y="25460"/>
                </a:lnTo>
                <a:lnTo>
                  <a:pt x="204168" y="26660"/>
                </a:lnTo>
                <a:lnTo>
                  <a:pt x="206559" y="26241"/>
                </a:lnTo>
                <a:lnTo>
                  <a:pt x="209865" y="23603"/>
                </a:lnTo>
                <a:lnTo>
                  <a:pt x="213608" y="21984"/>
                </a:lnTo>
                <a:lnTo>
                  <a:pt x="214884" y="18240"/>
                </a:lnTo>
                <a:lnTo>
                  <a:pt x="215122" y="16526"/>
                </a:lnTo>
                <a:lnTo>
                  <a:pt x="212112" y="5315"/>
                </a:lnTo>
                <a:lnTo>
                  <a:pt x="213379" y="3010"/>
                </a:lnTo>
                <a:lnTo>
                  <a:pt x="219904" y="219"/>
                </a:lnTo>
                <a:lnTo>
                  <a:pt x="225609" y="0"/>
                </a:lnTo>
                <a:lnTo>
                  <a:pt x="226962" y="771"/>
                </a:lnTo>
                <a:lnTo>
                  <a:pt x="230553" y="6248"/>
                </a:lnTo>
                <a:lnTo>
                  <a:pt x="232991" y="8992"/>
                </a:lnTo>
                <a:lnTo>
                  <a:pt x="234220" y="11192"/>
                </a:lnTo>
                <a:lnTo>
                  <a:pt x="234515" y="16040"/>
                </a:lnTo>
                <a:lnTo>
                  <a:pt x="235991" y="1782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DF75E79F-2354-4C90-807A-0BB2BDC2D915}"/>
              </a:ext>
            </a:extLst>
          </p:cNvPr>
          <p:cNvSpPr/>
          <p:nvPr/>
        </p:nvSpPr>
        <p:spPr>
          <a:xfrm>
            <a:off x="5986450" y="3244018"/>
            <a:ext cx="316982" cy="373017"/>
          </a:xfrm>
          <a:custGeom>
            <a:avLst/>
            <a:gdLst>
              <a:gd name="connsiteX0" fmla="*/ 189024 w 316982"/>
              <a:gd name="connsiteY0" fmla="*/ 21745 h 373017"/>
              <a:gd name="connsiteX1" fmla="*/ 188481 w 316982"/>
              <a:gd name="connsiteY1" fmla="*/ 23965 h 373017"/>
              <a:gd name="connsiteX2" fmla="*/ 187347 w 316982"/>
              <a:gd name="connsiteY2" fmla="*/ 24517 h 373017"/>
              <a:gd name="connsiteX3" fmla="*/ 185366 w 316982"/>
              <a:gd name="connsiteY3" fmla="*/ 25813 h 373017"/>
              <a:gd name="connsiteX4" fmla="*/ 183099 w 316982"/>
              <a:gd name="connsiteY4" fmla="*/ 27584 h 373017"/>
              <a:gd name="connsiteX5" fmla="*/ 180985 w 316982"/>
              <a:gd name="connsiteY5" fmla="*/ 29575 h 373017"/>
              <a:gd name="connsiteX6" fmla="*/ 180413 w 316982"/>
              <a:gd name="connsiteY6" fmla="*/ 31737 h 373017"/>
              <a:gd name="connsiteX7" fmla="*/ 180994 w 316982"/>
              <a:gd name="connsiteY7" fmla="*/ 33147 h 373017"/>
              <a:gd name="connsiteX8" fmla="*/ 181565 w 316982"/>
              <a:gd name="connsiteY8" fmla="*/ 33633 h 373017"/>
              <a:gd name="connsiteX9" fmla="*/ 182337 w 316982"/>
              <a:gd name="connsiteY9" fmla="*/ 33204 h 373017"/>
              <a:gd name="connsiteX10" fmla="*/ 183461 w 316982"/>
              <a:gd name="connsiteY10" fmla="*/ 33471 h 373017"/>
              <a:gd name="connsiteX11" fmla="*/ 184871 w 316982"/>
              <a:gd name="connsiteY11" fmla="*/ 34242 h 373017"/>
              <a:gd name="connsiteX12" fmla="*/ 187223 w 316982"/>
              <a:gd name="connsiteY12" fmla="*/ 34995 h 373017"/>
              <a:gd name="connsiteX13" fmla="*/ 187290 w 316982"/>
              <a:gd name="connsiteY13" fmla="*/ 35738 h 373017"/>
              <a:gd name="connsiteX14" fmla="*/ 186795 w 316982"/>
              <a:gd name="connsiteY14" fmla="*/ 36690 h 373017"/>
              <a:gd name="connsiteX15" fmla="*/ 184966 w 316982"/>
              <a:gd name="connsiteY15" fmla="*/ 38376 h 373017"/>
              <a:gd name="connsiteX16" fmla="*/ 183318 w 316982"/>
              <a:gd name="connsiteY16" fmla="*/ 40281 h 373017"/>
              <a:gd name="connsiteX17" fmla="*/ 183156 w 316982"/>
              <a:gd name="connsiteY17" fmla="*/ 41443 h 373017"/>
              <a:gd name="connsiteX18" fmla="*/ 183357 w 316982"/>
              <a:gd name="connsiteY18" fmla="*/ 42291 h 373017"/>
              <a:gd name="connsiteX19" fmla="*/ 183928 w 316982"/>
              <a:gd name="connsiteY19" fmla="*/ 42805 h 373017"/>
              <a:gd name="connsiteX20" fmla="*/ 186366 w 316982"/>
              <a:gd name="connsiteY20" fmla="*/ 42577 h 373017"/>
              <a:gd name="connsiteX21" fmla="*/ 186728 w 316982"/>
              <a:gd name="connsiteY21" fmla="*/ 43272 h 373017"/>
              <a:gd name="connsiteX22" fmla="*/ 185537 w 316982"/>
              <a:gd name="connsiteY22" fmla="*/ 48158 h 373017"/>
              <a:gd name="connsiteX23" fmla="*/ 185909 w 316982"/>
              <a:gd name="connsiteY23" fmla="*/ 48987 h 373017"/>
              <a:gd name="connsiteX24" fmla="*/ 188052 w 316982"/>
              <a:gd name="connsiteY24" fmla="*/ 49768 h 373017"/>
              <a:gd name="connsiteX25" fmla="*/ 189614 w 316982"/>
              <a:gd name="connsiteY25" fmla="*/ 50940 h 373017"/>
              <a:gd name="connsiteX26" fmla="*/ 192539 w 316982"/>
              <a:gd name="connsiteY26" fmla="*/ 54026 h 373017"/>
              <a:gd name="connsiteX27" fmla="*/ 193701 w 316982"/>
              <a:gd name="connsiteY27" fmla="*/ 56521 h 373017"/>
              <a:gd name="connsiteX28" fmla="*/ 192900 w 316982"/>
              <a:gd name="connsiteY28" fmla="*/ 57360 h 373017"/>
              <a:gd name="connsiteX29" fmla="*/ 191062 w 316982"/>
              <a:gd name="connsiteY29" fmla="*/ 57769 h 373017"/>
              <a:gd name="connsiteX30" fmla="*/ 189567 w 316982"/>
              <a:gd name="connsiteY30" fmla="*/ 57560 h 373017"/>
              <a:gd name="connsiteX31" fmla="*/ 191262 w 316982"/>
              <a:gd name="connsiteY31" fmla="*/ 56054 h 373017"/>
              <a:gd name="connsiteX32" fmla="*/ 187119 w 316982"/>
              <a:gd name="connsiteY32" fmla="*/ 50568 h 373017"/>
              <a:gd name="connsiteX33" fmla="*/ 185242 w 316982"/>
              <a:gd name="connsiteY33" fmla="*/ 50578 h 373017"/>
              <a:gd name="connsiteX34" fmla="*/ 182756 w 316982"/>
              <a:gd name="connsiteY34" fmla="*/ 52902 h 373017"/>
              <a:gd name="connsiteX35" fmla="*/ 175841 w 316982"/>
              <a:gd name="connsiteY35" fmla="*/ 50549 h 373017"/>
              <a:gd name="connsiteX36" fmla="*/ 174517 w 316982"/>
              <a:gd name="connsiteY36" fmla="*/ 51502 h 373017"/>
              <a:gd name="connsiteX37" fmla="*/ 173536 w 316982"/>
              <a:gd name="connsiteY37" fmla="*/ 53359 h 373017"/>
              <a:gd name="connsiteX38" fmla="*/ 171136 w 316982"/>
              <a:gd name="connsiteY38" fmla="*/ 55664 h 373017"/>
              <a:gd name="connsiteX39" fmla="*/ 167735 w 316982"/>
              <a:gd name="connsiteY39" fmla="*/ 56674 h 373017"/>
              <a:gd name="connsiteX40" fmla="*/ 163944 w 316982"/>
              <a:gd name="connsiteY40" fmla="*/ 59207 h 373017"/>
              <a:gd name="connsiteX41" fmla="*/ 159953 w 316982"/>
              <a:gd name="connsiteY41" fmla="*/ 60998 h 373017"/>
              <a:gd name="connsiteX42" fmla="*/ 156905 w 316982"/>
              <a:gd name="connsiteY42" fmla="*/ 62351 h 373017"/>
              <a:gd name="connsiteX43" fmla="*/ 155153 w 316982"/>
              <a:gd name="connsiteY43" fmla="*/ 62112 h 373017"/>
              <a:gd name="connsiteX44" fmla="*/ 157934 w 316982"/>
              <a:gd name="connsiteY44" fmla="*/ 59188 h 373017"/>
              <a:gd name="connsiteX45" fmla="*/ 156753 w 316982"/>
              <a:gd name="connsiteY45" fmla="*/ 59131 h 373017"/>
              <a:gd name="connsiteX46" fmla="*/ 153057 w 316982"/>
              <a:gd name="connsiteY46" fmla="*/ 61198 h 373017"/>
              <a:gd name="connsiteX47" fmla="*/ 150933 w 316982"/>
              <a:gd name="connsiteY47" fmla="*/ 62941 h 373017"/>
              <a:gd name="connsiteX48" fmla="*/ 150247 w 316982"/>
              <a:gd name="connsiteY48" fmla="*/ 65875 h 373017"/>
              <a:gd name="connsiteX49" fmla="*/ 149628 w 316982"/>
              <a:gd name="connsiteY49" fmla="*/ 70695 h 373017"/>
              <a:gd name="connsiteX50" fmla="*/ 151247 w 316982"/>
              <a:gd name="connsiteY50" fmla="*/ 71971 h 373017"/>
              <a:gd name="connsiteX51" fmla="*/ 154086 w 316982"/>
              <a:gd name="connsiteY51" fmla="*/ 78314 h 373017"/>
              <a:gd name="connsiteX52" fmla="*/ 157582 w 316982"/>
              <a:gd name="connsiteY52" fmla="*/ 81019 h 373017"/>
              <a:gd name="connsiteX53" fmla="*/ 156905 w 316982"/>
              <a:gd name="connsiteY53" fmla="*/ 83601 h 373017"/>
              <a:gd name="connsiteX54" fmla="*/ 155981 w 316982"/>
              <a:gd name="connsiteY54" fmla="*/ 85639 h 373017"/>
              <a:gd name="connsiteX55" fmla="*/ 153867 w 316982"/>
              <a:gd name="connsiteY55" fmla="*/ 87401 h 373017"/>
              <a:gd name="connsiteX56" fmla="*/ 152114 w 316982"/>
              <a:gd name="connsiteY56" fmla="*/ 86096 h 373017"/>
              <a:gd name="connsiteX57" fmla="*/ 151038 w 316982"/>
              <a:gd name="connsiteY57" fmla="*/ 86125 h 373017"/>
              <a:gd name="connsiteX58" fmla="*/ 150228 w 316982"/>
              <a:gd name="connsiteY58" fmla="*/ 90249 h 373017"/>
              <a:gd name="connsiteX59" fmla="*/ 151743 w 316982"/>
              <a:gd name="connsiteY59" fmla="*/ 101213 h 373017"/>
              <a:gd name="connsiteX60" fmla="*/ 154181 w 316982"/>
              <a:gd name="connsiteY60" fmla="*/ 108871 h 373017"/>
              <a:gd name="connsiteX61" fmla="*/ 156601 w 316982"/>
              <a:gd name="connsiteY61" fmla="*/ 112204 h 373017"/>
              <a:gd name="connsiteX62" fmla="*/ 162058 w 316982"/>
              <a:gd name="connsiteY62" fmla="*/ 117377 h 373017"/>
              <a:gd name="connsiteX63" fmla="*/ 167830 w 316982"/>
              <a:gd name="connsiteY63" fmla="*/ 120101 h 373017"/>
              <a:gd name="connsiteX64" fmla="*/ 178213 w 316982"/>
              <a:gd name="connsiteY64" fmla="*/ 128778 h 373017"/>
              <a:gd name="connsiteX65" fmla="*/ 183909 w 316982"/>
              <a:gd name="connsiteY65" fmla="*/ 131521 h 373017"/>
              <a:gd name="connsiteX66" fmla="*/ 185404 w 316982"/>
              <a:gd name="connsiteY66" fmla="*/ 133007 h 373017"/>
              <a:gd name="connsiteX67" fmla="*/ 188852 w 316982"/>
              <a:gd name="connsiteY67" fmla="*/ 139665 h 373017"/>
              <a:gd name="connsiteX68" fmla="*/ 191833 w 316982"/>
              <a:gd name="connsiteY68" fmla="*/ 147333 h 373017"/>
              <a:gd name="connsiteX69" fmla="*/ 195044 w 316982"/>
              <a:gd name="connsiteY69" fmla="*/ 159315 h 373017"/>
              <a:gd name="connsiteX70" fmla="*/ 197330 w 316982"/>
              <a:gd name="connsiteY70" fmla="*/ 165192 h 373017"/>
              <a:gd name="connsiteX71" fmla="*/ 201940 w 316982"/>
              <a:gd name="connsiteY71" fmla="*/ 171821 h 373017"/>
              <a:gd name="connsiteX72" fmla="*/ 211503 w 316982"/>
              <a:gd name="connsiteY72" fmla="*/ 181270 h 373017"/>
              <a:gd name="connsiteX73" fmla="*/ 220199 w 316982"/>
              <a:gd name="connsiteY73" fmla="*/ 188157 h 373017"/>
              <a:gd name="connsiteX74" fmla="*/ 228295 w 316982"/>
              <a:gd name="connsiteY74" fmla="*/ 192405 h 373017"/>
              <a:gd name="connsiteX75" fmla="*/ 234610 w 316982"/>
              <a:gd name="connsiteY75" fmla="*/ 193148 h 373017"/>
              <a:gd name="connsiteX76" fmla="*/ 249555 w 316982"/>
              <a:gd name="connsiteY76" fmla="*/ 192214 h 373017"/>
              <a:gd name="connsiteX77" fmla="*/ 252155 w 316982"/>
              <a:gd name="connsiteY77" fmla="*/ 192614 h 373017"/>
              <a:gd name="connsiteX78" fmla="*/ 254918 w 316982"/>
              <a:gd name="connsiteY78" fmla="*/ 193757 h 373017"/>
              <a:gd name="connsiteX79" fmla="*/ 255575 w 316982"/>
              <a:gd name="connsiteY79" fmla="*/ 196701 h 373017"/>
              <a:gd name="connsiteX80" fmla="*/ 254565 w 316982"/>
              <a:gd name="connsiteY80" fmla="*/ 198682 h 373017"/>
              <a:gd name="connsiteX81" fmla="*/ 251422 w 316982"/>
              <a:gd name="connsiteY81" fmla="*/ 200739 h 373017"/>
              <a:gd name="connsiteX82" fmla="*/ 248222 w 316982"/>
              <a:gd name="connsiteY82" fmla="*/ 203587 h 373017"/>
              <a:gd name="connsiteX83" fmla="*/ 247869 w 316982"/>
              <a:gd name="connsiteY83" fmla="*/ 207464 h 373017"/>
              <a:gd name="connsiteX84" fmla="*/ 250860 w 316982"/>
              <a:gd name="connsiteY84" fmla="*/ 210188 h 373017"/>
              <a:gd name="connsiteX85" fmla="*/ 265281 w 316982"/>
              <a:gd name="connsiteY85" fmla="*/ 217399 h 373017"/>
              <a:gd name="connsiteX86" fmla="*/ 280026 w 316982"/>
              <a:gd name="connsiteY86" fmla="*/ 223409 h 373017"/>
              <a:gd name="connsiteX87" fmla="*/ 284617 w 316982"/>
              <a:gd name="connsiteY87" fmla="*/ 226466 h 373017"/>
              <a:gd name="connsiteX88" fmla="*/ 289941 w 316982"/>
              <a:gd name="connsiteY88" fmla="*/ 231219 h 373017"/>
              <a:gd name="connsiteX89" fmla="*/ 302790 w 316982"/>
              <a:gd name="connsiteY89" fmla="*/ 237734 h 373017"/>
              <a:gd name="connsiteX90" fmla="*/ 304962 w 316982"/>
              <a:gd name="connsiteY90" fmla="*/ 240897 h 373017"/>
              <a:gd name="connsiteX91" fmla="*/ 312772 w 316982"/>
              <a:gd name="connsiteY91" fmla="*/ 247688 h 373017"/>
              <a:gd name="connsiteX92" fmla="*/ 316306 w 316982"/>
              <a:gd name="connsiteY92" fmla="*/ 252917 h 373017"/>
              <a:gd name="connsiteX93" fmla="*/ 316983 w 316982"/>
              <a:gd name="connsiteY93" fmla="*/ 256965 h 373017"/>
              <a:gd name="connsiteX94" fmla="*/ 315297 w 316982"/>
              <a:gd name="connsiteY94" fmla="*/ 261071 h 373017"/>
              <a:gd name="connsiteX95" fmla="*/ 314515 w 316982"/>
              <a:gd name="connsiteY95" fmla="*/ 263957 h 373017"/>
              <a:gd name="connsiteX96" fmla="*/ 313192 w 316982"/>
              <a:gd name="connsiteY96" fmla="*/ 266805 h 373017"/>
              <a:gd name="connsiteX97" fmla="*/ 309867 w 316982"/>
              <a:gd name="connsiteY97" fmla="*/ 265728 h 373017"/>
              <a:gd name="connsiteX98" fmla="*/ 306086 w 316982"/>
              <a:gd name="connsiteY98" fmla="*/ 262795 h 373017"/>
              <a:gd name="connsiteX99" fmla="*/ 300390 w 316982"/>
              <a:gd name="connsiteY99" fmla="*/ 250850 h 373017"/>
              <a:gd name="connsiteX100" fmla="*/ 289998 w 316982"/>
              <a:gd name="connsiteY100" fmla="*/ 249641 h 373017"/>
              <a:gd name="connsiteX101" fmla="*/ 287846 w 316982"/>
              <a:gd name="connsiteY101" fmla="*/ 248755 h 373017"/>
              <a:gd name="connsiteX102" fmla="*/ 284150 w 316982"/>
              <a:gd name="connsiteY102" fmla="*/ 246697 h 373017"/>
              <a:gd name="connsiteX103" fmla="*/ 283931 w 316982"/>
              <a:gd name="connsiteY103" fmla="*/ 245335 h 373017"/>
              <a:gd name="connsiteX104" fmla="*/ 283016 w 316982"/>
              <a:gd name="connsiteY104" fmla="*/ 243640 h 373017"/>
              <a:gd name="connsiteX105" fmla="*/ 282073 w 316982"/>
              <a:gd name="connsiteY105" fmla="*/ 243068 h 373017"/>
              <a:gd name="connsiteX106" fmla="*/ 278101 w 316982"/>
              <a:gd name="connsiteY106" fmla="*/ 242688 h 373017"/>
              <a:gd name="connsiteX107" fmla="*/ 275349 w 316982"/>
              <a:gd name="connsiteY107" fmla="*/ 244630 h 373017"/>
              <a:gd name="connsiteX108" fmla="*/ 272110 w 316982"/>
              <a:gd name="connsiteY108" fmla="*/ 249231 h 373017"/>
              <a:gd name="connsiteX109" fmla="*/ 268433 w 316982"/>
              <a:gd name="connsiteY109" fmla="*/ 255832 h 373017"/>
              <a:gd name="connsiteX110" fmla="*/ 264700 w 316982"/>
              <a:gd name="connsiteY110" fmla="*/ 265481 h 373017"/>
              <a:gd name="connsiteX111" fmla="*/ 264490 w 316982"/>
              <a:gd name="connsiteY111" fmla="*/ 269367 h 373017"/>
              <a:gd name="connsiteX112" fmla="*/ 266519 w 316982"/>
              <a:gd name="connsiteY112" fmla="*/ 273129 h 373017"/>
              <a:gd name="connsiteX113" fmla="*/ 272577 w 316982"/>
              <a:gd name="connsiteY113" fmla="*/ 275225 h 373017"/>
              <a:gd name="connsiteX114" fmla="*/ 277254 w 316982"/>
              <a:gd name="connsiteY114" fmla="*/ 278568 h 373017"/>
              <a:gd name="connsiteX115" fmla="*/ 280340 w 316982"/>
              <a:gd name="connsiteY115" fmla="*/ 282054 h 373017"/>
              <a:gd name="connsiteX116" fmla="*/ 280559 w 316982"/>
              <a:gd name="connsiteY116" fmla="*/ 290446 h 373017"/>
              <a:gd name="connsiteX117" fmla="*/ 281940 w 316982"/>
              <a:gd name="connsiteY117" fmla="*/ 295199 h 373017"/>
              <a:gd name="connsiteX118" fmla="*/ 279911 w 316982"/>
              <a:gd name="connsiteY118" fmla="*/ 297894 h 373017"/>
              <a:gd name="connsiteX119" fmla="*/ 275978 w 316982"/>
              <a:gd name="connsiteY119" fmla="*/ 297199 h 373017"/>
              <a:gd name="connsiteX120" fmla="*/ 270738 w 316982"/>
              <a:gd name="connsiteY120" fmla="*/ 298913 h 373017"/>
              <a:gd name="connsiteX121" fmla="*/ 267024 w 316982"/>
              <a:gd name="connsiteY121" fmla="*/ 301980 h 373017"/>
              <a:gd name="connsiteX122" fmla="*/ 265481 w 316982"/>
              <a:gd name="connsiteY122" fmla="*/ 304895 h 373017"/>
              <a:gd name="connsiteX123" fmla="*/ 265881 w 316982"/>
              <a:gd name="connsiteY123" fmla="*/ 312439 h 373017"/>
              <a:gd name="connsiteX124" fmla="*/ 265119 w 316982"/>
              <a:gd name="connsiteY124" fmla="*/ 315306 h 373017"/>
              <a:gd name="connsiteX125" fmla="*/ 258080 w 316982"/>
              <a:gd name="connsiteY125" fmla="*/ 320716 h 373017"/>
              <a:gd name="connsiteX126" fmla="*/ 254384 w 316982"/>
              <a:gd name="connsiteY126" fmla="*/ 326241 h 373017"/>
              <a:gd name="connsiteX127" fmla="*/ 253460 w 316982"/>
              <a:gd name="connsiteY127" fmla="*/ 328527 h 373017"/>
              <a:gd name="connsiteX128" fmla="*/ 252051 w 316982"/>
              <a:gd name="connsiteY128" fmla="*/ 331118 h 373017"/>
              <a:gd name="connsiteX129" fmla="*/ 243164 w 316982"/>
              <a:gd name="connsiteY129" fmla="*/ 331213 h 373017"/>
              <a:gd name="connsiteX130" fmla="*/ 241059 w 316982"/>
              <a:gd name="connsiteY130" fmla="*/ 328003 h 373017"/>
              <a:gd name="connsiteX131" fmla="*/ 240983 w 316982"/>
              <a:gd name="connsiteY131" fmla="*/ 323231 h 373017"/>
              <a:gd name="connsiteX132" fmla="*/ 242506 w 316982"/>
              <a:gd name="connsiteY132" fmla="*/ 320288 h 373017"/>
              <a:gd name="connsiteX133" fmla="*/ 245774 w 316982"/>
              <a:gd name="connsiteY133" fmla="*/ 318906 h 373017"/>
              <a:gd name="connsiteX134" fmla="*/ 247974 w 316982"/>
              <a:gd name="connsiteY134" fmla="*/ 312772 h 373017"/>
              <a:gd name="connsiteX135" fmla="*/ 247279 w 316982"/>
              <a:gd name="connsiteY135" fmla="*/ 308334 h 373017"/>
              <a:gd name="connsiteX136" fmla="*/ 248564 w 316982"/>
              <a:gd name="connsiteY136" fmla="*/ 306362 h 373017"/>
              <a:gd name="connsiteX137" fmla="*/ 249774 w 316982"/>
              <a:gd name="connsiteY137" fmla="*/ 304972 h 373017"/>
              <a:gd name="connsiteX138" fmla="*/ 252260 w 316982"/>
              <a:gd name="connsiteY138" fmla="*/ 304152 h 373017"/>
              <a:gd name="connsiteX139" fmla="*/ 255775 w 316982"/>
              <a:gd name="connsiteY139" fmla="*/ 303371 h 373017"/>
              <a:gd name="connsiteX140" fmla="*/ 256127 w 316982"/>
              <a:gd name="connsiteY140" fmla="*/ 297151 h 373017"/>
              <a:gd name="connsiteX141" fmla="*/ 253384 w 316982"/>
              <a:gd name="connsiteY141" fmla="*/ 294322 h 373017"/>
              <a:gd name="connsiteX142" fmla="*/ 252422 w 316982"/>
              <a:gd name="connsiteY142" fmla="*/ 290351 h 373017"/>
              <a:gd name="connsiteX143" fmla="*/ 251145 w 316982"/>
              <a:gd name="connsiteY143" fmla="*/ 282997 h 373017"/>
              <a:gd name="connsiteX144" fmla="*/ 246621 w 316982"/>
              <a:gd name="connsiteY144" fmla="*/ 273577 h 373017"/>
              <a:gd name="connsiteX145" fmla="*/ 244202 w 316982"/>
              <a:gd name="connsiteY145" fmla="*/ 265147 h 373017"/>
              <a:gd name="connsiteX146" fmla="*/ 242306 w 316982"/>
              <a:gd name="connsiteY146" fmla="*/ 260975 h 373017"/>
              <a:gd name="connsiteX147" fmla="*/ 239430 w 316982"/>
              <a:gd name="connsiteY147" fmla="*/ 258794 h 373017"/>
              <a:gd name="connsiteX148" fmla="*/ 234239 w 316982"/>
              <a:gd name="connsiteY148" fmla="*/ 258823 h 373017"/>
              <a:gd name="connsiteX149" fmla="*/ 231658 w 316982"/>
              <a:gd name="connsiteY149" fmla="*/ 258204 h 373017"/>
              <a:gd name="connsiteX150" fmla="*/ 222476 w 316982"/>
              <a:gd name="connsiteY150" fmla="*/ 252317 h 373017"/>
              <a:gd name="connsiteX151" fmla="*/ 221837 w 316982"/>
              <a:gd name="connsiteY151" fmla="*/ 251422 h 373017"/>
              <a:gd name="connsiteX152" fmla="*/ 221894 w 316982"/>
              <a:gd name="connsiteY152" fmla="*/ 249850 h 373017"/>
              <a:gd name="connsiteX153" fmla="*/ 223419 w 316982"/>
              <a:gd name="connsiteY153" fmla="*/ 247479 h 373017"/>
              <a:gd name="connsiteX154" fmla="*/ 222390 w 316982"/>
              <a:gd name="connsiteY154" fmla="*/ 244269 h 373017"/>
              <a:gd name="connsiteX155" fmla="*/ 221304 w 316982"/>
              <a:gd name="connsiteY155" fmla="*/ 241230 h 373017"/>
              <a:gd name="connsiteX156" fmla="*/ 219504 w 316982"/>
              <a:gd name="connsiteY156" fmla="*/ 238639 h 373017"/>
              <a:gd name="connsiteX157" fmla="*/ 217532 w 316982"/>
              <a:gd name="connsiteY157" fmla="*/ 237287 h 373017"/>
              <a:gd name="connsiteX158" fmla="*/ 213398 w 316982"/>
              <a:gd name="connsiteY158" fmla="*/ 238115 h 373017"/>
              <a:gd name="connsiteX159" fmla="*/ 211950 w 316982"/>
              <a:gd name="connsiteY159" fmla="*/ 238753 h 373017"/>
              <a:gd name="connsiteX160" fmla="*/ 209340 w 316982"/>
              <a:gd name="connsiteY160" fmla="*/ 238535 h 373017"/>
              <a:gd name="connsiteX161" fmla="*/ 207293 w 316982"/>
              <a:gd name="connsiteY161" fmla="*/ 239687 h 373017"/>
              <a:gd name="connsiteX162" fmla="*/ 206149 w 316982"/>
              <a:gd name="connsiteY162" fmla="*/ 239725 h 373017"/>
              <a:gd name="connsiteX163" fmla="*/ 209369 w 316982"/>
              <a:gd name="connsiteY163" fmla="*/ 235163 h 373017"/>
              <a:gd name="connsiteX164" fmla="*/ 208502 w 316982"/>
              <a:gd name="connsiteY164" fmla="*/ 234086 h 373017"/>
              <a:gd name="connsiteX165" fmla="*/ 205321 w 316982"/>
              <a:gd name="connsiteY165" fmla="*/ 232210 h 373017"/>
              <a:gd name="connsiteX166" fmla="*/ 200997 w 316982"/>
              <a:gd name="connsiteY166" fmla="*/ 231924 h 373017"/>
              <a:gd name="connsiteX167" fmla="*/ 199796 w 316982"/>
              <a:gd name="connsiteY167" fmla="*/ 231695 h 373017"/>
              <a:gd name="connsiteX168" fmla="*/ 199092 w 316982"/>
              <a:gd name="connsiteY168" fmla="*/ 232867 h 373017"/>
              <a:gd name="connsiteX169" fmla="*/ 198253 w 316982"/>
              <a:gd name="connsiteY169" fmla="*/ 232229 h 373017"/>
              <a:gd name="connsiteX170" fmla="*/ 198339 w 316982"/>
              <a:gd name="connsiteY170" fmla="*/ 230191 h 373017"/>
              <a:gd name="connsiteX171" fmla="*/ 193319 w 316982"/>
              <a:gd name="connsiteY171" fmla="*/ 221028 h 373017"/>
              <a:gd name="connsiteX172" fmla="*/ 189947 w 316982"/>
              <a:gd name="connsiteY172" fmla="*/ 217284 h 373017"/>
              <a:gd name="connsiteX173" fmla="*/ 188243 w 316982"/>
              <a:gd name="connsiteY173" fmla="*/ 216618 h 373017"/>
              <a:gd name="connsiteX174" fmla="*/ 185166 w 316982"/>
              <a:gd name="connsiteY174" fmla="*/ 217408 h 373017"/>
              <a:gd name="connsiteX175" fmla="*/ 180013 w 316982"/>
              <a:gd name="connsiteY175" fmla="*/ 215770 h 373017"/>
              <a:gd name="connsiteX176" fmla="*/ 176937 w 316982"/>
              <a:gd name="connsiteY176" fmla="*/ 215408 h 373017"/>
              <a:gd name="connsiteX177" fmla="*/ 175241 w 316982"/>
              <a:gd name="connsiteY177" fmla="*/ 215808 h 373017"/>
              <a:gd name="connsiteX178" fmla="*/ 172707 w 316982"/>
              <a:gd name="connsiteY178" fmla="*/ 216998 h 373017"/>
              <a:gd name="connsiteX179" fmla="*/ 171431 w 316982"/>
              <a:gd name="connsiteY179" fmla="*/ 216208 h 373017"/>
              <a:gd name="connsiteX180" fmla="*/ 170983 w 316982"/>
              <a:gd name="connsiteY180" fmla="*/ 214979 h 373017"/>
              <a:gd name="connsiteX181" fmla="*/ 166306 w 316982"/>
              <a:gd name="connsiteY181" fmla="*/ 211160 h 373017"/>
              <a:gd name="connsiteX182" fmla="*/ 160468 w 316982"/>
              <a:gd name="connsiteY182" fmla="*/ 208997 h 373017"/>
              <a:gd name="connsiteX183" fmla="*/ 149104 w 316982"/>
              <a:gd name="connsiteY183" fmla="*/ 196777 h 373017"/>
              <a:gd name="connsiteX184" fmla="*/ 145618 w 316982"/>
              <a:gd name="connsiteY184" fmla="*/ 192195 h 373017"/>
              <a:gd name="connsiteX185" fmla="*/ 138446 w 316982"/>
              <a:gd name="connsiteY185" fmla="*/ 187138 h 373017"/>
              <a:gd name="connsiteX186" fmla="*/ 133912 w 316982"/>
              <a:gd name="connsiteY186" fmla="*/ 179746 h 373017"/>
              <a:gd name="connsiteX187" fmla="*/ 130197 w 316982"/>
              <a:gd name="connsiteY187" fmla="*/ 177032 h 373017"/>
              <a:gd name="connsiteX188" fmla="*/ 124796 w 316982"/>
              <a:gd name="connsiteY188" fmla="*/ 174850 h 373017"/>
              <a:gd name="connsiteX189" fmla="*/ 123549 w 316982"/>
              <a:gd name="connsiteY189" fmla="*/ 175127 h 373017"/>
              <a:gd name="connsiteX190" fmla="*/ 121929 w 316982"/>
              <a:gd name="connsiteY190" fmla="*/ 175946 h 373017"/>
              <a:gd name="connsiteX191" fmla="*/ 120653 w 316982"/>
              <a:gd name="connsiteY191" fmla="*/ 176060 h 373017"/>
              <a:gd name="connsiteX192" fmla="*/ 119644 w 316982"/>
              <a:gd name="connsiteY192" fmla="*/ 175098 h 373017"/>
              <a:gd name="connsiteX193" fmla="*/ 120672 w 316982"/>
              <a:gd name="connsiteY193" fmla="*/ 174107 h 373017"/>
              <a:gd name="connsiteX194" fmla="*/ 121825 w 316982"/>
              <a:gd name="connsiteY194" fmla="*/ 173660 h 373017"/>
              <a:gd name="connsiteX195" fmla="*/ 121377 w 316982"/>
              <a:gd name="connsiteY195" fmla="*/ 170821 h 373017"/>
              <a:gd name="connsiteX196" fmla="*/ 115224 w 316982"/>
              <a:gd name="connsiteY196" fmla="*/ 163449 h 373017"/>
              <a:gd name="connsiteX197" fmla="*/ 111623 w 316982"/>
              <a:gd name="connsiteY197" fmla="*/ 161068 h 373017"/>
              <a:gd name="connsiteX198" fmla="*/ 110604 w 316982"/>
              <a:gd name="connsiteY198" fmla="*/ 159601 h 373017"/>
              <a:gd name="connsiteX199" fmla="*/ 109852 w 316982"/>
              <a:gd name="connsiteY199" fmla="*/ 157591 h 373017"/>
              <a:gd name="connsiteX200" fmla="*/ 109080 w 316982"/>
              <a:gd name="connsiteY200" fmla="*/ 156267 h 373017"/>
              <a:gd name="connsiteX201" fmla="*/ 107375 w 316982"/>
              <a:gd name="connsiteY201" fmla="*/ 155505 h 373017"/>
              <a:gd name="connsiteX202" fmla="*/ 105918 w 316982"/>
              <a:gd name="connsiteY202" fmla="*/ 155638 h 373017"/>
              <a:gd name="connsiteX203" fmla="*/ 103908 w 316982"/>
              <a:gd name="connsiteY203" fmla="*/ 155134 h 373017"/>
              <a:gd name="connsiteX204" fmla="*/ 103975 w 316982"/>
              <a:gd name="connsiteY204" fmla="*/ 151571 h 373017"/>
              <a:gd name="connsiteX205" fmla="*/ 104375 w 316982"/>
              <a:gd name="connsiteY205" fmla="*/ 148838 h 373017"/>
              <a:gd name="connsiteX206" fmla="*/ 104070 w 316982"/>
              <a:gd name="connsiteY206" fmla="*/ 146513 h 373017"/>
              <a:gd name="connsiteX207" fmla="*/ 102108 w 316982"/>
              <a:gd name="connsiteY207" fmla="*/ 140389 h 373017"/>
              <a:gd name="connsiteX208" fmla="*/ 98717 w 316982"/>
              <a:gd name="connsiteY208" fmla="*/ 135188 h 373017"/>
              <a:gd name="connsiteX209" fmla="*/ 96717 w 316982"/>
              <a:gd name="connsiteY209" fmla="*/ 122701 h 373017"/>
              <a:gd name="connsiteX210" fmla="*/ 95174 w 316982"/>
              <a:gd name="connsiteY210" fmla="*/ 119167 h 373017"/>
              <a:gd name="connsiteX211" fmla="*/ 91421 w 316982"/>
              <a:gd name="connsiteY211" fmla="*/ 116491 h 373017"/>
              <a:gd name="connsiteX212" fmla="*/ 82953 w 316982"/>
              <a:gd name="connsiteY212" fmla="*/ 113481 h 373017"/>
              <a:gd name="connsiteX213" fmla="*/ 71152 w 316982"/>
              <a:gd name="connsiteY213" fmla="*/ 105375 h 373017"/>
              <a:gd name="connsiteX214" fmla="*/ 68656 w 316982"/>
              <a:gd name="connsiteY214" fmla="*/ 105232 h 373017"/>
              <a:gd name="connsiteX215" fmla="*/ 61560 w 316982"/>
              <a:gd name="connsiteY215" fmla="*/ 102070 h 373017"/>
              <a:gd name="connsiteX216" fmla="*/ 57160 w 316982"/>
              <a:gd name="connsiteY216" fmla="*/ 101527 h 373017"/>
              <a:gd name="connsiteX217" fmla="*/ 51445 w 316982"/>
              <a:gd name="connsiteY217" fmla="*/ 104365 h 373017"/>
              <a:gd name="connsiteX218" fmla="*/ 44501 w 316982"/>
              <a:gd name="connsiteY218" fmla="*/ 112157 h 373017"/>
              <a:gd name="connsiteX219" fmla="*/ 38871 w 316982"/>
              <a:gd name="connsiteY219" fmla="*/ 120224 h 373017"/>
              <a:gd name="connsiteX220" fmla="*/ 36824 w 316982"/>
              <a:gd name="connsiteY220" fmla="*/ 121786 h 373017"/>
              <a:gd name="connsiteX221" fmla="*/ 29556 w 316982"/>
              <a:gd name="connsiteY221" fmla="*/ 124530 h 373017"/>
              <a:gd name="connsiteX222" fmla="*/ 23136 w 316982"/>
              <a:gd name="connsiteY222" fmla="*/ 125835 h 373017"/>
              <a:gd name="connsiteX223" fmla="*/ 23070 w 316982"/>
              <a:gd name="connsiteY223" fmla="*/ 123777 h 373017"/>
              <a:gd name="connsiteX224" fmla="*/ 22841 w 316982"/>
              <a:gd name="connsiteY224" fmla="*/ 122225 h 373017"/>
              <a:gd name="connsiteX225" fmla="*/ 23927 w 316982"/>
              <a:gd name="connsiteY225" fmla="*/ 120520 h 373017"/>
              <a:gd name="connsiteX226" fmla="*/ 25718 w 316982"/>
              <a:gd name="connsiteY226" fmla="*/ 118510 h 373017"/>
              <a:gd name="connsiteX227" fmla="*/ 27365 w 316982"/>
              <a:gd name="connsiteY227" fmla="*/ 115976 h 373017"/>
              <a:gd name="connsiteX228" fmla="*/ 28051 w 316982"/>
              <a:gd name="connsiteY228" fmla="*/ 114147 h 373017"/>
              <a:gd name="connsiteX229" fmla="*/ 27727 w 316982"/>
              <a:gd name="connsiteY229" fmla="*/ 112928 h 373017"/>
              <a:gd name="connsiteX230" fmla="*/ 26984 w 316982"/>
              <a:gd name="connsiteY230" fmla="*/ 111119 h 373017"/>
              <a:gd name="connsiteX231" fmla="*/ 25975 w 316982"/>
              <a:gd name="connsiteY231" fmla="*/ 110985 h 373017"/>
              <a:gd name="connsiteX232" fmla="*/ 19860 w 316982"/>
              <a:gd name="connsiteY232" fmla="*/ 112509 h 373017"/>
              <a:gd name="connsiteX233" fmla="*/ 18459 w 316982"/>
              <a:gd name="connsiteY233" fmla="*/ 112119 h 373017"/>
              <a:gd name="connsiteX234" fmla="*/ 13935 w 316982"/>
              <a:gd name="connsiteY234" fmla="*/ 109747 h 373017"/>
              <a:gd name="connsiteX235" fmla="*/ 9068 w 316982"/>
              <a:gd name="connsiteY235" fmla="*/ 106832 h 373017"/>
              <a:gd name="connsiteX236" fmla="*/ 7277 w 316982"/>
              <a:gd name="connsiteY236" fmla="*/ 104756 h 373017"/>
              <a:gd name="connsiteX237" fmla="*/ 6601 w 316982"/>
              <a:gd name="connsiteY237" fmla="*/ 102660 h 373017"/>
              <a:gd name="connsiteX238" fmla="*/ 7106 w 316982"/>
              <a:gd name="connsiteY238" fmla="*/ 101308 h 373017"/>
              <a:gd name="connsiteX239" fmla="*/ 6706 w 316982"/>
              <a:gd name="connsiteY239" fmla="*/ 99993 h 373017"/>
              <a:gd name="connsiteX240" fmla="*/ 5753 w 316982"/>
              <a:gd name="connsiteY240" fmla="*/ 98222 h 373017"/>
              <a:gd name="connsiteX241" fmla="*/ 6610 w 316982"/>
              <a:gd name="connsiteY241" fmla="*/ 96212 h 373017"/>
              <a:gd name="connsiteX242" fmla="*/ 8125 w 316982"/>
              <a:gd name="connsiteY242" fmla="*/ 93707 h 373017"/>
              <a:gd name="connsiteX243" fmla="*/ 8887 w 316982"/>
              <a:gd name="connsiteY243" fmla="*/ 92002 h 373017"/>
              <a:gd name="connsiteX244" fmla="*/ 10163 w 316982"/>
              <a:gd name="connsiteY244" fmla="*/ 91564 h 373017"/>
              <a:gd name="connsiteX245" fmla="*/ 10773 w 316982"/>
              <a:gd name="connsiteY245" fmla="*/ 90526 h 373017"/>
              <a:gd name="connsiteX246" fmla="*/ 9753 w 316982"/>
              <a:gd name="connsiteY246" fmla="*/ 86373 h 373017"/>
              <a:gd name="connsiteX247" fmla="*/ 9220 w 316982"/>
              <a:gd name="connsiteY247" fmla="*/ 85706 h 373017"/>
              <a:gd name="connsiteX248" fmla="*/ 8344 w 316982"/>
              <a:gd name="connsiteY248" fmla="*/ 85192 h 373017"/>
              <a:gd name="connsiteX249" fmla="*/ 6991 w 316982"/>
              <a:gd name="connsiteY249" fmla="*/ 85134 h 373017"/>
              <a:gd name="connsiteX250" fmla="*/ 4629 w 316982"/>
              <a:gd name="connsiteY250" fmla="*/ 84277 h 373017"/>
              <a:gd name="connsiteX251" fmla="*/ 2953 w 316982"/>
              <a:gd name="connsiteY251" fmla="*/ 82839 h 373017"/>
              <a:gd name="connsiteX252" fmla="*/ 2591 w 316982"/>
              <a:gd name="connsiteY252" fmla="*/ 80896 h 373017"/>
              <a:gd name="connsiteX253" fmla="*/ 1705 w 316982"/>
              <a:gd name="connsiteY253" fmla="*/ 79029 h 373017"/>
              <a:gd name="connsiteX254" fmla="*/ 190 w 316982"/>
              <a:gd name="connsiteY254" fmla="*/ 77314 h 373017"/>
              <a:gd name="connsiteX255" fmla="*/ 0 w 316982"/>
              <a:gd name="connsiteY255" fmla="*/ 75438 h 373017"/>
              <a:gd name="connsiteX256" fmla="*/ 1724 w 316982"/>
              <a:gd name="connsiteY256" fmla="*/ 74447 h 373017"/>
              <a:gd name="connsiteX257" fmla="*/ 4077 w 316982"/>
              <a:gd name="connsiteY257" fmla="*/ 74409 h 373017"/>
              <a:gd name="connsiteX258" fmla="*/ 5734 w 316982"/>
              <a:gd name="connsiteY258" fmla="*/ 74781 h 373017"/>
              <a:gd name="connsiteX259" fmla="*/ 9449 w 316982"/>
              <a:gd name="connsiteY259" fmla="*/ 71761 h 373017"/>
              <a:gd name="connsiteX260" fmla="*/ 10820 w 316982"/>
              <a:gd name="connsiteY260" fmla="*/ 71494 h 373017"/>
              <a:gd name="connsiteX261" fmla="*/ 12049 w 316982"/>
              <a:gd name="connsiteY261" fmla="*/ 70847 h 373017"/>
              <a:gd name="connsiteX262" fmla="*/ 13078 w 316982"/>
              <a:gd name="connsiteY262" fmla="*/ 66713 h 373017"/>
              <a:gd name="connsiteX263" fmla="*/ 13868 w 316982"/>
              <a:gd name="connsiteY263" fmla="*/ 65475 h 373017"/>
              <a:gd name="connsiteX264" fmla="*/ 14059 w 316982"/>
              <a:gd name="connsiteY264" fmla="*/ 64751 h 373017"/>
              <a:gd name="connsiteX265" fmla="*/ 13325 w 316982"/>
              <a:gd name="connsiteY265" fmla="*/ 63884 h 373017"/>
              <a:gd name="connsiteX266" fmla="*/ 10325 w 316982"/>
              <a:gd name="connsiteY266" fmla="*/ 60970 h 373017"/>
              <a:gd name="connsiteX267" fmla="*/ 8954 w 316982"/>
              <a:gd name="connsiteY267" fmla="*/ 57921 h 373017"/>
              <a:gd name="connsiteX268" fmla="*/ 6791 w 316982"/>
              <a:gd name="connsiteY268" fmla="*/ 54502 h 373017"/>
              <a:gd name="connsiteX269" fmla="*/ 4782 w 316982"/>
              <a:gd name="connsiteY269" fmla="*/ 52987 h 373017"/>
              <a:gd name="connsiteX270" fmla="*/ 4372 w 316982"/>
              <a:gd name="connsiteY270" fmla="*/ 51806 h 373017"/>
              <a:gd name="connsiteX271" fmla="*/ 4324 w 316982"/>
              <a:gd name="connsiteY271" fmla="*/ 50311 h 373017"/>
              <a:gd name="connsiteX272" fmla="*/ 4734 w 316982"/>
              <a:gd name="connsiteY272" fmla="*/ 48987 h 373017"/>
              <a:gd name="connsiteX273" fmla="*/ 8372 w 316982"/>
              <a:gd name="connsiteY273" fmla="*/ 46930 h 373017"/>
              <a:gd name="connsiteX274" fmla="*/ 10525 w 316982"/>
              <a:gd name="connsiteY274" fmla="*/ 44739 h 373017"/>
              <a:gd name="connsiteX275" fmla="*/ 11449 w 316982"/>
              <a:gd name="connsiteY275" fmla="*/ 45577 h 373017"/>
              <a:gd name="connsiteX276" fmla="*/ 13411 w 316982"/>
              <a:gd name="connsiteY276" fmla="*/ 46472 h 373017"/>
              <a:gd name="connsiteX277" fmla="*/ 18736 w 316982"/>
              <a:gd name="connsiteY277" fmla="*/ 45253 h 373017"/>
              <a:gd name="connsiteX278" fmla="*/ 22041 w 316982"/>
              <a:gd name="connsiteY278" fmla="*/ 44024 h 373017"/>
              <a:gd name="connsiteX279" fmla="*/ 24365 w 316982"/>
              <a:gd name="connsiteY279" fmla="*/ 42729 h 373017"/>
              <a:gd name="connsiteX280" fmla="*/ 25803 w 316982"/>
              <a:gd name="connsiteY280" fmla="*/ 42958 h 373017"/>
              <a:gd name="connsiteX281" fmla="*/ 31023 w 316982"/>
              <a:gd name="connsiteY281" fmla="*/ 44891 h 373017"/>
              <a:gd name="connsiteX282" fmla="*/ 32747 w 316982"/>
              <a:gd name="connsiteY282" fmla="*/ 43910 h 373017"/>
              <a:gd name="connsiteX283" fmla="*/ 36509 w 316982"/>
              <a:gd name="connsiteY283" fmla="*/ 41291 h 373017"/>
              <a:gd name="connsiteX284" fmla="*/ 37071 w 316982"/>
              <a:gd name="connsiteY284" fmla="*/ 39910 h 373017"/>
              <a:gd name="connsiteX285" fmla="*/ 40043 w 316982"/>
              <a:gd name="connsiteY285" fmla="*/ 35719 h 373017"/>
              <a:gd name="connsiteX286" fmla="*/ 40100 w 316982"/>
              <a:gd name="connsiteY286" fmla="*/ 34700 h 373017"/>
              <a:gd name="connsiteX287" fmla="*/ 38881 w 316982"/>
              <a:gd name="connsiteY287" fmla="*/ 32061 h 373017"/>
              <a:gd name="connsiteX288" fmla="*/ 39262 w 316982"/>
              <a:gd name="connsiteY288" fmla="*/ 31480 h 373017"/>
              <a:gd name="connsiteX289" fmla="*/ 42901 w 316982"/>
              <a:gd name="connsiteY289" fmla="*/ 28775 h 373017"/>
              <a:gd name="connsiteX290" fmla="*/ 44682 w 316982"/>
              <a:gd name="connsiteY290" fmla="*/ 26375 h 373017"/>
              <a:gd name="connsiteX291" fmla="*/ 46615 w 316982"/>
              <a:gd name="connsiteY291" fmla="*/ 24765 h 373017"/>
              <a:gd name="connsiteX292" fmla="*/ 48006 w 316982"/>
              <a:gd name="connsiteY292" fmla="*/ 24727 h 373017"/>
              <a:gd name="connsiteX293" fmla="*/ 48387 w 316982"/>
              <a:gd name="connsiteY293" fmla="*/ 25279 h 373017"/>
              <a:gd name="connsiteX294" fmla="*/ 48549 w 316982"/>
              <a:gd name="connsiteY294" fmla="*/ 26403 h 373017"/>
              <a:gd name="connsiteX295" fmla="*/ 48425 w 316982"/>
              <a:gd name="connsiteY295" fmla="*/ 31032 h 373017"/>
              <a:gd name="connsiteX296" fmla="*/ 48959 w 316982"/>
              <a:gd name="connsiteY296" fmla="*/ 32452 h 373017"/>
              <a:gd name="connsiteX297" fmla="*/ 51816 w 316982"/>
              <a:gd name="connsiteY297" fmla="*/ 35766 h 373017"/>
              <a:gd name="connsiteX298" fmla="*/ 53854 w 316982"/>
              <a:gd name="connsiteY298" fmla="*/ 37652 h 373017"/>
              <a:gd name="connsiteX299" fmla="*/ 58588 w 316982"/>
              <a:gd name="connsiteY299" fmla="*/ 38948 h 373017"/>
              <a:gd name="connsiteX300" fmla="*/ 58807 w 316982"/>
              <a:gd name="connsiteY300" fmla="*/ 39567 h 373017"/>
              <a:gd name="connsiteX301" fmla="*/ 57502 w 316982"/>
              <a:gd name="connsiteY301" fmla="*/ 42053 h 373017"/>
              <a:gd name="connsiteX302" fmla="*/ 60370 w 316982"/>
              <a:gd name="connsiteY302" fmla="*/ 45025 h 373017"/>
              <a:gd name="connsiteX303" fmla="*/ 60884 w 316982"/>
              <a:gd name="connsiteY303" fmla="*/ 47196 h 373017"/>
              <a:gd name="connsiteX304" fmla="*/ 62208 w 316982"/>
              <a:gd name="connsiteY304" fmla="*/ 48416 h 373017"/>
              <a:gd name="connsiteX305" fmla="*/ 64075 w 316982"/>
              <a:gd name="connsiteY305" fmla="*/ 47815 h 373017"/>
              <a:gd name="connsiteX306" fmla="*/ 64684 w 316982"/>
              <a:gd name="connsiteY306" fmla="*/ 46663 h 373017"/>
              <a:gd name="connsiteX307" fmla="*/ 63951 w 316982"/>
              <a:gd name="connsiteY307" fmla="*/ 44653 h 373017"/>
              <a:gd name="connsiteX308" fmla="*/ 63408 w 316982"/>
              <a:gd name="connsiteY308" fmla="*/ 42548 h 373017"/>
              <a:gd name="connsiteX309" fmla="*/ 63513 w 316982"/>
              <a:gd name="connsiteY309" fmla="*/ 41329 h 373017"/>
              <a:gd name="connsiteX310" fmla="*/ 64027 w 316982"/>
              <a:gd name="connsiteY310" fmla="*/ 39929 h 373017"/>
              <a:gd name="connsiteX311" fmla="*/ 65332 w 316982"/>
              <a:gd name="connsiteY311" fmla="*/ 37967 h 373017"/>
              <a:gd name="connsiteX312" fmla="*/ 68875 w 316982"/>
              <a:gd name="connsiteY312" fmla="*/ 33471 h 373017"/>
              <a:gd name="connsiteX313" fmla="*/ 70152 w 316982"/>
              <a:gd name="connsiteY313" fmla="*/ 30871 h 373017"/>
              <a:gd name="connsiteX314" fmla="*/ 70380 w 316982"/>
              <a:gd name="connsiteY314" fmla="*/ 26841 h 373017"/>
              <a:gd name="connsiteX315" fmla="*/ 70390 w 316982"/>
              <a:gd name="connsiteY315" fmla="*/ 23603 h 373017"/>
              <a:gd name="connsiteX316" fmla="*/ 71571 w 316982"/>
              <a:gd name="connsiteY316" fmla="*/ 22812 h 373017"/>
              <a:gd name="connsiteX317" fmla="*/ 74114 w 316982"/>
              <a:gd name="connsiteY317" fmla="*/ 23393 h 373017"/>
              <a:gd name="connsiteX318" fmla="*/ 74876 w 316982"/>
              <a:gd name="connsiteY318" fmla="*/ 23327 h 373017"/>
              <a:gd name="connsiteX319" fmla="*/ 75219 w 316982"/>
              <a:gd name="connsiteY319" fmla="*/ 25317 h 373017"/>
              <a:gd name="connsiteX320" fmla="*/ 76305 w 316982"/>
              <a:gd name="connsiteY320" fmla="*/ 28489 h 373017"/>
              <a:gd name="connsiteX321" fmla="*/ 77581 w 316982"/>
              <a:gd name="connsiteY321" fmla="*/ 30128 h 373017"/>
              <a:gd name="connsiteX322" fmla="*/ 78943 w 316982"/>
              <a:gd name="connsiteY322" fmla="*/ 30518 h 373017"/>
              <a:gd name="connsiteX323" fmla="*/ 80543 w 316982"/>
              <a:gd name="connsiteY323" fmla="*/ 30527 h 373017"/>
              <a:gd name="connsiteX324" fmla="*/ 84506 w 316982"/>
              <a:gd name="connsiteY324" fmla="*/ 28594 h 373017"/>
              <a:gd name="connsiteX325" fmla="*/ 87087 w 316982"/>
              <a:gd name="connsiteY325" fmla="*/ 27756 h 373017"/>
              <a:gd name="connsiteX326" fmla="*/ 88554 w 316982"/>
              <a:gd name="connsiteY326" fmla="*/ 27984 h 373017"/>
              <a:gd name="connsiteX327" fmla="*/ 89421 w 316982"/>
              <a:gd name="connsiteY327" fmla="*/ 29299 h 373017"/>
              <a:gd name="connsiteX328" fmla="*/ 91269 w 316982"/>
              <a:gd name="connsiteY328" fmla="*/ 32756 h 373017"/>
              <a:gd name="connsiteX329" fmla="*/ 92326 w 316982"/>
              <a:gd name="connsiteY329" fmla="*/ 33147 h 373017"/>
              <a:gd name="connsiteX330" fmla="*/ 93602 w 316982"/>
              <a:gd name="connsiteY330" fmla="*/ 32747 h 373017"/>
              <a:gd name="connsiteX331" fmla="*/ 94050 w 316982"/>
              <a:gd name="connsiteY331" fmla="*/ 32156 h 373017"/>
              <a:gd name="connsiteX332" fmla="*/ 93640 w 316982"/>
              <a:gd name="connsiteY332" fmla="*/ 30823 h 373017"/>
              <a:gd name="connsiteX333" fmla="*/ 93097 w 316982"/>
              <a:gd name="connsiteY333" fmla="*/ 27937 h 373017"/>
              <a:gd name="connsiteX334" fmla="*/ 92355 w 316982"/>
              <a:gd name="connsiteY334" fmla="*/ 25698 h 373017"/>
              <a:gd name="connsiteX335" fmla="*/ 91383 w 316982"/>
              <a:gd name="connsiteY335" fmla="*/ 24651 h 373017"/>
              <a:gd name="connsiteX336" fmla="*/ 91183 w 316982"/>
              <a:gd name="connsiteY336" fmla="*/ 23289 h 373017"/>
              <a:gd name="connsiteX337" fmla="*/ 91792 w 316982"/>
              <a:gd name="connsiteY337" fmla="*/ 20831 h 373017"/>
              <a:gd name="connsiteX338" fmla="*/ 92488 w 316982"/>
              <a:gd name="connsiteY338" fmla="*/ 18774 h 373017"/>
              <a:gd name="connsiteX339" fmla="*/ 93840 w 316982"/>
              <a:gd name="connsiteY339" fmla="*/ 18212 h 373017"/>
              <a:gd name="connsiteX340" fmla="*/ 95393 w 316982"/>
              <a:gd name="connsiteY340" fmla="*/ 17954 h 373017"/>
              <a:gd name="connsiteX341" fmla="*/ 97441 w 316982"/>
              <a:gd name="connsiteY341" fmla="*/ 20136 h 373017"/>
              <a:gd name="connsiteX342" fmla="*/ 99870 w 316982"/>
              <a:gd name="connsiteY342" fmla="*/ 20822 h 373017"/>
              <a:gd name="connsiteX343" fmla="*/ 101679 w 316982"/>
              <a:gd name="connsiteY343" fmla="*/ 20707 h 373017"/>
              <a:gd name="connsiteX344" fmla="*/ 101994 w 316982"/>
              <a:gd name="connsiteY344" fmla="*/ 19440 h 373017"/>
              <a:gd name="connsiteX345" fmla="*/ 101880 w 316982"/>
              <a:gd name="connsiteY345" fmla="*/ 18050 h 373017"/>
              <a:gd name="connsiteX346" fmla="*/ 100803 w 316982"/>
              <a:gd name="connsiteY346" fmla="*/ 16259 h 373017"/>
              <a:gd name="connsiteX347" fmla="*/ 101013 w 316982"/>
              <a:gd name="connsiteY347" fmla="*/ 13545 h 373017"/>
              <a:gd name="connsiteX348" fmla="*/ 102260 w 316982"/>
              <a:gd name="connsiteY348" fmla="*/ 8477 h 373017"/>
              <a:gd name="connsiteX349" fmla="*/ 102975 w 316982"/>
              <a:gd name="connsiteY349" fmla="*/ 8868 h 373017"/>
              <a:gd name="connsiteX350" fmla="*/ 105661 w 316982"/>
              <a:gd name="connsiteY350" fmla="*/ 8915 h 373017"/>
              <a:gd name="connsiteX351" fmla="*/ 108585 w 316982"/>
              <a:gd name="connsiteY351" fmla="*/ 9201 h 373017"/>
              <a:gd name="connsiteX352" fmla="*/ 110471 w 316982"/>
              <a:gd name="connsiteY352" fmla="*/ 11268 h 373017"/>
              <a:gd name="connsiteX353" fmla="*/ 112319 w 316982"/>
              <a:gd name="connsiteY353" fmla="*/ 11973 h 373017"/>
              <a:gd name="connsiteX354" fmla="*/ 114948 w 316982"/>
              <a:gd name="connsiteY354" fmla="*/ 12192 h 373017"/>
              <a:gd name="connsiteX355" fmla="*/ 116710 w 316982"/>
              <a:gd name="connsiteY355" fmla="*/ 11906 h 373017"/>
              <a:gd name="connsiteX356" fmla="*/ 117567 w 316982"/>
              <a:gd name="connsiteY356" fmla="*/ 11125 h 373017"/>
              <a:gd name="connsiteX357" fmla="*/ 118586 w 316982"/>
              <a:gd name="connsiteY357" fmla="*/ 8706 h 373017"/>
              <a:gd name="connsiteX358" fmla="*/ 120472 w 316982"/>
              <a:gd name="connsiteY358" fmla="*/ 5705 h 373017"/>
              <a:gd name="connsiteX359" fmla="*/ 123425 w 316982"/>
              <a:gd name="connsiteY359" fmla="*/ 4162 h 373017"/>
              <a:gd name="connsiteX360" fmla="*/ 128473 w 316982"/>
              <a:gd name="connsiteY360" fmla="*/ 3877 h 373017"/>
              <a:gd name="connsiteX361" fmla="*/ 130997 w 316982"/>
              <a:gd name="connsiteY361" fmla="*/ 3315 h 373017"/>
              <a:gd name="connsiteX362" fmla="*/ 133617 w 316982"/>
              <a:gd name="connsiteY362" fmla="*/ 3343 h 373017"/>
              <a:gd name="connsiteX363" fmla="*/ 135589 w 316982"/>
              <a:gd name="connsiteY363" fmla="*/ 3810 h 373017"/>
              <a:gd name="connsiteX364" fmla="*/ 137627 w 316982"/>
              <a:gd name="connsiteY364" fmla="*/ 3753 h 373017"/>
              <a:gd name="connsiteX365" fmla="*/ 142808 w 316982"/>
              <a:gd name="connsiteY365" fmla="*/ 1657 h 373017"/>
              <a:gd name="connsiteX366" fmla="*/ 148152 w 316982"/>
              <a:gd name="connsiteY366" fmla="*/ 0 h 373017"/>
              <a:gd name="connsiteX367" fmla="*/ 148895 w 316982"/>
              <a:gd name="connsiteY367" fmla="*/ 276 h 373017"/>
              <a:gd name="connsiteX368" fmla="*/ 149009 w 316982"/>
              <a:gd name="connsiteY368" fmla="*/ 829 h 373017"/>
              <a:gd name="connsiteX369" fmla="*/ 148047 w 316982"/>
              <a:gd name="connsiteY369" fmla="*/ 2105 h 373017"/>
              <a:gd name="connsiteX370" fmla="*/ 147114 w 316982"/>
              <a:gd name="connsiteY370" fmla="*/ 3800 h 373017"/>
              <a:gd name="connsiteX371" fmla="*/ 147742 w 316982"/>
              <a:gd name="connsiteY371" fmla="*/ 5734 h 373017"/>
              <a:gd name="connsiteX372" fmla="*/ 150781 w 316982"/>
              <a:gd name="connsiteY372" fmla="*/ 9611 h 373017"/>
              <a:gd name="connsiteX373" fmla="*/ 152438 w 316982"/>
              <a:gd name="connsiteY373" fmla="*/ 12573 h 373017"/>
              <a:gd name="connsiteX374" fmla="*/ 154000 w 316982"/>
              <a:gd name="connsiteY374" fmla="*/ 14792 h 373017"/>
              <a:gd name="connsiteX375" fmla="*/ 156429 w 316982"/>
              <a:gd name="connsiteY375" fmla="*/ 15964 h 373017"/>
              <a:gd name="connsiteX376" fmla="*/ 159620 w 316982"/>
              <a:gd name="connsiteY376" fmla="*/ 16678 h 373017"/>
              <a:gd name="connsiteX377" fmla="*/ 162325 w 316982"/>
              <a:gd name="connsiteY377" fmla="*/ 16935 h 373017"/>
              <a:gd name="connsiteX378" fmla="*/ 165154 w 316982"/>
              <a:gd name="connsiteY378" fmla="*/ 17774 h 373017"/>
              <a:gd name="connsiteX379" fmla="*/ 174860 w 316982"/>
              <a:gd name="connsiteY379" fmla="*/ 19841 h 373017"/>
              <a:gd name="connsiteX380" fmla="*/ 179746 w 316982"/>
              <a:gd name="connsiteY380" fmla="*/ 20412 h 373017"/>
              <a:gd name="connsiteX381" fmla="*/ 183451 w 316982"/>
              <a:gd name="connsiteY381" fmla="*/ 20498 h 373017"/>
              <a:gd name="connsiteX382" fmla="*/ 189024 w 316982"/>
              <a:gd name="connsiteY382" fmla="*/ 21745 h 373017"/>
              <a:gd name="connsiteX383" fmla="*/ 156553 w 316982"/>
              <a:gd name="connsiteY383" fmla="*/ 120815 h 373017"/>
              <a:gd name="connsiteX384" fmla="*/ 157344 w 316982"/>
              <a:gd name="connsiteY384" fmla="*/ 118910 h 373017"/>
              <a:gd name="connsiteX385" fmla="*/ 157048 w 316982"/>
              <a:gd name="connsiteY385" fmla="*/ 117548 h 373017"/>
              <a:gd name="connsiteX386" fmla="*/ 155372 w 316982"/>
              <a:gd name="connsiteY386" fmla="*/ 117824 h 373017"/>
              <a:gd name="connsiteX387" fmla="*/ 154191 w 316982"/>
              <a:gd name="connsiteY387" fmla="*/ 119596 h 373017"/>
              <a:gd name="connsiteX388" fmla="*/ 154981 w 316982"/>
              <a:gd name="connsiteY388" fmla="*/ 121091 h 373017"/>
              <a:gd name="connsiteX389" fmla="*/ 156553 w 316982"/>
              <a:gd name="connsiteY389" fmla="*/ 120815 h 373017"/>
              <a:gd name="connsiteX390" fmla="*/ 155324 w 316982"/>
              <a:gd name="connsiteY390" fmla="*/ 193662 h 373017"/>
              <a:gd name="connsiteX391" fmla="*/ 155305 w 316982"/>
              <a:gd name="connsiteY391" fmla="*/ 193377 h 373017"/>
              <a:gd name="connsiteX392" fmla="*/ 155105 w 316982"/>
              <a:gd name="connsiteY392" fmla="*/ 193405 h 373017"/>
              <a:gd name="connsiteX393" fmla="*/ 155019 w 316982"/>
              <a:gd name="connsiteY393" fmla="*/ 193577 h 373017"/>
              <a:gd name="connsiteX394" fmla="*/ 155105 w 316982"/>
              <a:gd name="connsiteY394" fmla="*/ 193691 h 373017"/>
              <a:gd name="connsiteX395" fmla="*/ 155324 w 316982"/>
              <a:gd name="connsiteY395" fmla="*/ 193662 h 373017"/>
              <a:gd name="connsiteX396" fmla="*/ 100689 w 316982"/>
              <a:gd name="connsiteY396" fmla="*/ 159048 h 373017"/>
              <a:gd name="connsiteX397" fmla="*/ 101575 w 316982"/>
              <a:gd name="connsiteY397" fmla="*/ 160458 h 373017"/>
              <a:gd name="connsiteX398" fmla="*/ 101679 w 316982"/>
              <a:gd name="connsiteY398" fmla="*/ 161277 h 373017"/>
              <a:gd name="connsiteX399" fmla="*/ 101079 w 316982"/>
              <a:gd name="connsiteY399" fmla="*/ 162211 h 373017"/>
              <a:gd name="connsiteX400" fmla="*/ 101327 w 316982"/>
              <a:gd name="connsiteY400" fmla="*/ 164306 h 373017"/>
              <a:gd name="connsiteX401" fmla="*/ 99089 w 316982"/>
              <a:gd name="connsiteY401" fmla="*/ 162563 h 373017"/>
              <a:gd name="connsiteX402" fmla="*/ 95707 w 316982"/>
              <a:gd name="connsiteY402" fmla="*/ 163439 h 373017"/>
              <a:gd name="connsiteX403" fmla="*/ 93631 w 316982"/>
              <a:gd name="connsiteY403" fmla="*/ 163249 h 373017"/>
              <a:gd name="connsiteX404" fmla="*/ 93059 w 316982"/>
              <a:gd name="connsiteY404" fmla="*/ 161687 h 373017"/>
              <a:gd name="connsiteX405" fmla="*/ 93536 w 316982"/>
              <a:gd name="connsiteY405" fmla="*/ 160772 h 373017"/>
              <a:gd name="connsiteX406" fmla="*/ 96755 w 316982"/>
              <a:gd name="connsiteY406" fmla="*/ 160572 h 373017"/>
              <a:gd name="connsiteX407" fmla="*/ 97755 w 316982"/>
              <a:gd name="connsiteY407" fmla="*/ 160125 h 373017"/>
              <a:gd name="connsiteX408" fmla="*/ 99717 w 316982"/>
              <a:gd name="connsiteY408" fmla="*/ 160334 h 373017"/>
              <a:gd name="connsiteX409" fmla="*/ 100689 w 316982"/>
              <a:gd name="connsiteY409" fmla="*/ 159048 h 373017"/>
              <a:gd name="connsiteX410" fmla="*/ 80277 w 316982"/>
              <a:gd name="connsiteY410" fmla="*/ 229733 h 373017"/>
              <a:gd name="connsiteX411" fmla="*/ 81620 w 316982"/>
              <a:gd name="connsiteY411" fmla="*/ 231981 h 373017"/>
              <a:gd name="connsiteX412" fmla="*/ 84620 w 316982"/>
              <a:gd name="connsiteY412" fmla="*/ 241182 h 373017"/>
              <a:gd name="connsiteX413" fmla="*/ 84906 w 316982"/>
              <a:gd name="connsiteY413" fmla="*/ 243164 h 373017"/>
              <a:gd name="connsiteX414" fmla="*/ 84306 w 316982"/>
              <a:gd name="connsiteY414" fmla="*/ 245193 h 373017"/>
              <a:gd name="connsiteX415" fmla="*/ 83544 w 316982"/>
              <a:gd name="connsiteY415" fmla="*/ 246631 h 373017"/>
              <a:gd name="connsiteX416" fmla="*/ 80563 w 316982"/>
              <a:gd name="connsiteY416" fmla="*/ 251241 h 373017"/>
              <a:gd name="connsiteX417" fmla="*/ 81001 w 316982"/>
              <a:gd name="connsiteY417" fmla="*/ 255041 h 373017"/>
              <a:gd name="connsiteX418" fmla="*/ 82105 w 316982"/>
              <a:gd name="connsiteY418" fmla="*/ 257394 h 373017"/>
              <a:gd name="connsiteX419" fmla="*/ 82267 w 316982"/>
              <a:gd name="connsiteY419" fmla="*/ 259994 h 373017"/>
              <a:gd name="connsiteX420" fmla="*/ 81715 w 316982"/>
              <a:gd name="connsiteY420" fmla="*/ 263214 h 373017"/>
              <a:gd name="connsiteX421" fmla="*/ 79867 w 316982"/>
              <a:gd name="connsiteY421" fmla="*/ 282921 h 373017"/>
              <a:gd name="connsiteX422" fmla="*/ 78972 w 316982"/>
              <a:gd name="connsiteY422" fmla="*/ 286398 h 373017"/>
              <a:gd name="connsiteX423" fmla="*/ 78410 w 316982"/>
              <a:gd name="connsiteY423" fmla="*/ 289398 h 373017"/>
              <a:gd name="connsiteX424" fmla="*/ 76372 w 316982"/>
              <a:gd name="connsiteY424" fmla="*/ 290313 h 373017"/>
              <a:gd name="connsiteX425" fmla="*/ 73743 w 316982"/>
              <a:gd name="connsiteY425" fmla="*/ 289350 h 373017"/>
              <a:gd name="connsiteX426" fmla="*/ 70428 w 316982"/>
              <a:gd name="connsiteY426" fmla="*/ 287655 h 373017"/>
              <a:gd name="connsiteX427" fmla="*/ 68894 w 316982"/>
              <a:gd name="connsiteY427" fmla="*/ 287760 h 373017"/>
              <a:gd name="connsiteX428" fmla="*/ 67351 w 316982"/>
              <a:gd name="connsiteY428" fmla="*/ 288341 h 373017"/>
              <a:gd name="connsiteX429" fmla="*/ 66084 w 316982"/>
              <a:gd name="connsiteY429" fmla="*/ 287846 h 373017"/>
              <a:gd name="connsiteX430" fmla="*/ 64875 w 316982"/>
              <a:gd name="connsiteY430" fmla="*/ 286883 h 373017"/>
              <a:gd name="connsiteX431" fmla="*/ 63970 w 316982"/>
              <a:gd name="connsiteY431" fmla="*/ 293608 h 373017"/>
              <a:gd name="connsiteX432" fmla="*/ 62474 w 316982"/>
              <a:gd name="connsiteY432" fmla="*/ 296332 h 373017"/>
              <a:gd name="connsiteX433" fmla="*/ 60198 w 316982"/>
              <a:gd name="connsiteY433" fmla="*/ 298075 h 373017"/>
              <a:gd name="connsiteX434" fmla="*/ 58055 w 316982"/>
              <a:gd name="connsiteY434" fmla="*/ 298180 h 373017"/>
              <a:gd name="connsiteX435" fmla="*/ 55845 w 316982"/>
              <a:gd name="connsiteY435" fmla="*/ 297599 h 373017"/>
              <a:gd name="connsiteX436" fmla="*/ 53978 w 316982"/>
              <a:gd name="connsiteY436" fmla="*/ 297599 h 373017"/>
              <a:gd name="connsiteX437" fmla="*/ 52559 w 316982"/>
              <a:gd name="connsiteY437" fmla="*/ 296313 h 373017"/>
              <a:gd name="connsiteX438" fmla="*/ 51435 w 316982"/>
              <a:gd name="connsiteY438" fmla="*/ 294046 h 373017"/>
              <a:gd name="connsiteX439" fmla="*/ 49644 w 316982"/>
              <a:gd name="connsiteY439" fmla="*/ 291294 h 373017"/>
              <a:gd name="connsiteX440" fmla="*/ 47825 w 316982"/>
              <a:gd name="connsiteY440" fmla="*/ 288026 h 373017"/>
              <a:gd name="connsiteX441" fmla="*/ 47625 w 316982"/>
              <a:gd name="connsiteY441" fmla="*/ 285064 h 373017"/>
              <a:gd name="connsiteX442" fmla="*/ 47311 w 316982"/>
              <a:gd name="connsiteY442" fmla="*/ 278521 h 373017"/>
              <a:gd name="connsiteX443" fmla="*/ 47835 w 316982"/>
              <a:gd name="connsiteY443" fmla="*/ 277092 h 373017"/>
              <a:gd name="connsiteX444" fmla="*/ 48596 w 316982"/>
              <a:gd name="connsiteY444" fmla="*/ 275720 h 373017"/>
              <a:gd name="connsiteX445" fmla="*/ 48968 w 316982"/>
              <a:gd name="connsiteY445" fmla="*/ 272787 h 373017"/>
              <a:gd name="connsiteX446" fmla="*/ 48711 w 316982"/>
              <a:gd name="connsiteY446" fmla="*/ 270224 h 373017"/>
              <a:gd name="connsiteX447" fmla="*/ 49244 w 316982"/>
              <a:gd name="connsiteY447" fmla="*/ 269310 h 373017"/>
              <a:gd name="connsiteX448" fmla="*/ 50302 w 316982"/>
              <a:gd name="connsiteY448" fmla="*/ 270224 h 373017"/>
              <a:gd name="connsiteX449" fmla="*/ 51092 w 316982"/>
              <a:gd name="connsiteY449" fmla="*/ 269881 h 373017"/>
              <a:gd name="connsiteX450" fmla="*/ 51045 w 316982"/>
              <a:gd name="connsiteY450" fmla="*/ 268557 h 373017"/>
              <a:gd name="connsiteX451" fmla="*/ 51283 w 316982"/>
              <a:gd name="connsiteY451" fmla="*/ 266147 h 373017"/>
              <a:gd name="connsiteX452" fmla="*/ 49892 w 316982"/>
              <a:gd name="connsiteY452" fmla="*/ 264128 h 373017"/>
              <a:gd name="connsiteX453" fmla="*/ 47539 w 316982"/>
              <a:gd name="connsiteY453" fmla="*/ 263442 h 373017"/>
              <a:gd name="connsiteX454" fmla="*/ 47311 w 316982"/>
              <a:gd name="connsiteY454" fmla="*/ 261328 h 373017"/>
              <a:gd name="connsiteX455" fmla="*/ 47558 w 316982"/>
              <a:gd name="connsiteY455" fmla="*/ 259261 h 373017"/>
              <a:gd name="connsiteX456" fmla="*/ 48797 w 316982"/>
              <a:gd name="connsiteY456" fmla="*/ 257870 h 373017"/>
              <a:gd name="connsiteX457" fmla="*/ 49216 w 316982"/>
              <a:gd name="connsiteY457" fmla="*/ 256022 h 373017"/>
              <a:gd name="connsiteX458" fmla="*/ 49225 w 316982"/>
              <a:gd name="connsiteY458" fmla="*/ 250374 h 373017"/>
              <a:gd name="connsiteX459" fmla="*/ 47568 w 316982"/>
              <a:gd name="connsiteY459" fmla="*/ 248288 h 373017"/>
              <a:gd name="connsiteX460" fmla="*/ 46930 w 316982"/>
              <a:gd name="connsiteY460" fmla="*/ 245126 h 373017"/>
              <a:gd name="connsiteX461" fmla="*/ 46072 w 316982"/>
              <a:gd name="connsiteY461" fmla="*/ 243106 h 373017"/>
              <a:gd name="connsiteX462" fmla="*/ 44529 w 316982"/>
              <a:gd name="connsiteY462" fmla="*/ 241068 h 373017"/>
              <a:gd name="connsiteX463" fmla="*/ 42777 w 316982"/>
              <a:gd name="connsiteY463" fmla="*/ 239411 h 373017"/>
              <a:gd name="connsiteX464" fmla="*/ 41700 w 316982"/>
              <a:gd name="connsiteY464" fmla="*/ 237810 h 373017"/>
              <a:gd name="connsiteX465" fmla="*/ 41462 w 316982"/>
              <a:gd name="connsiteY465" fmla="*/ 233620 h 373017"/>
              <a:gd name="connsiteX466" fmla="*/ 42072 w 316982"/>
              <a:gd name="connsiteY466" fmla="*/ 230114 h 373017"/>
              <a:gd name="connsiteX467" fmla="*/ 42624 w 316982"/>
              <a:gd name="connsiteY467" fmla="*/ 228610 h 373017"/>
              <a:gd name="connsiteX468" fmla="*/ 43186 w 316982"/>
              <a:gd name="connsiteY468" fmla="*/ 228828 h 373017"/>
              <a:gd name="connsiteX469" fmla="*/ 44920 w 316982"/>
              <a:gd name="connsiteY469" fmla="*/ 230572 h 373017"/>
              <a:gd name="connsiteX470" fmla="*/ 46339 w 316982"/>
              <a:gd name="connsiteY470" fmla="*/ 230962 h 373017"/>
              <a:gd name="connsiteX471" fmla="*/ 49149 w 316982"/>
              <a:gd name="connsiteY471" fmla="*/ 231381 h 373017"/>
              <a:gd name="connsiteX472" fmla="*/ 51911 w 316982"/>
              <a:gd name="connsiteY472" fmla="*/ 230819 h 373017"/>
              <a:gd name="connsiteX473" fmla="*/ 55302 w 316982"/>
              <a:gd name="connsiteY473" fmla="*/ 229228 h 373017"/>
              <a:gd name="connsiteX474" fmla="*/ 58569 w 316982"/>
              <a:gd name="connsiteY474" fmla="*/ 227304 h 373017"/>
              <a:gd name="connsiteX475" fmla="*/ 63303 w 316982"/>
              <a:gd name="connsiteY475" fmla="*/ 221637 h 373017"/>
              <a:gd name="connsiteX476" fmla="*/ 66218 w 316982"/>
              <a:gd name="connsiteY476" fmla="*/ 220485 h 373017"/>
              <a:gd name="connsiteX477" fmla="*/ 67713 w 316982"/>
              <a:gd name="connsiteY477" fmla="*/ 218989 h 373017"/>
              <a:gd name="connsiteX478" fmla="*/ 68228 w 316982"/>
              <a:gd name="connsiteY478" fmla="*/ 216970 h 373017"/>
              <a:gd name="connsiteX479" fmla="*/ 69466 w 316982"/>
              <a:gd name="connsiteY479" fmla="*/ 216446 h 373017"/>
              <a:gd name="connsiteX480" fmla="*/ 70923 w 316982"/>
              <a:gd name="connsiteY480" fmla="*/ 218408 h 373017"/>
              <a:gd name="connsiteX481" fmla="*/ 72733 w 316982"/>
              <a:gd name="connsiteY481" fmla="*/ 218618 h 373017"/>
              <a:gd name="connsiteX482" fmla="*/ 75524 w 316982"/>
              <a:gd name="connsiteY482" fmla="*/ 220237 h 373017"/>
              <a:gd name="connsiteX483" fmla="*/ 76724 w 316982"/>
              <a:gd name="connsiteY483" fmla="*/ 221780 h 373017"/>
              <a:gd name="connsiteX484" fmla="*/ 77753 w 316982"/>
              <a:gd name="connsiteY484" fmla="*/ 223638 h 373017"/>
              <a:gd name="connsiteX485" fmla="*/ 78743 w 316982"/>
              <a:gd name="connsiteY485" fmla="*/ 224457 h 373017"/>
              <a:gd name="connsiteX486" fmla="*/ 79800 w 316982"/>
              <a:gd name="connsiteY486" fmla="*/ 224923 h 373017"/>
              <a:gd name="connsiteX487" fmla="*/ 79953 w 316982"/>
              <a:gd name="connsiteY487" fmla="*/ 225362 h 373017"/>
              <a:gd name="connsiteX488" fmla="*/ 79115 w 316982"/>
              <a:gd name="connsiteY488" fmla="*/ 225800 h 373017"/>
              <a:gd name="connsiteX489" fmla="*/ 78153 w 316982"/>
              <a:gd name="connsiteY489" fmla="*/ 227924 h 373017"/>
              <a:gd name="connsiteX490" fmla="*/ 78695 w 316982"/>
              <a:gd name="connsiteY490" fmla="*/ 228533 h 373017"/>
              <a:gd name="connsiteX491" fmla="*/ 80277 w 316982"/>
              <a:gd name="connsiteY491" fmla="*/ 229733 h 373017"/>
              <a:gd name="connsiteX492" fmla="*/ 44301 w 316982"/>
              <a:gd name="connsiteY492" fmla="*/ 224171 h 373017"/>
              <a:gd name="connsiteX493" fmla="*/ 43415 w 316982"/>
              <a:gd name="connsiteY493" fmla="*/ 225780 h 373017"/>
              <a:gd name="connsiteX494" fmla="*/ 42158 w 316982"/>
              <a:gd name="connsiteY494" fmla="*/ 225666 h 373017"/>
              <a:gd name="connsiteX495" fmla="*/ 42653 w 316982"/>
              <a:gd name="connsiteY495" fmla="*/ 224476 h 373017"/>
              <a:gd name="connsiteX496" fmla="*/ 43815 w 316982"/>
              <a:gd name="connsiteY496" fmla="*/ 222085 h 373017"/>
              <a:gd name="connsiteX497" fmla="*/ 45225 w 316982"/>
              <a:gd name="connsiteY497" fmla="*/ 221285 h 373017"/>
              <a:gd name="connsiteX498" fmla="*/ 45853 w 316982"/>
              <a:gd name="connsiteY498" fmla="*/ 221999 h 373017"/>
              <a:gd name="connsiteX499" fmla="*/ 45186 w 316982"/>
              <a:gd name="connsiteY499" fmla="*/ 223371 h 373017"/>
              <a:gd name="connsiteX500" fmla="*/ 44301 w 316982"/>
              <a:gd name="connsiteY500" fmla="*/ 224171 h 373017"/>
              <a:gd name="connsiteX501" fmla="*/ 195396 w 316982"/>
              <a:gd name="connsiteY501" fmla="*/ 235944 h 373017"/>
              <a:gd name="connsiteX502" fmla="*/ 194205 w 316982"/>
              <a:gd name="connsiteY502" fmla="*/ 236248 h 373017"/>
              <a:gd name="connsiteX503" fmla="*/ 193510 w 316982"/>
              <a:gd name="connsiteY503" fmla="*/ 235830 h 373017"/>
              <a:gd name="connsiteX504" fmla="*/ 193129 w 316982"/>
              <a:gd name="connsiteY504" fmla="*/ 235296 h 373017"/>
              <a:gd name="connsiteX505" fmla="*/ 193595 w 316982"/>
              <a:gd name="connsiteY505" fmla="*/ 233972 h 373017"/>
              <a:gd name="connsiteX506" fmla="*/ 196024 w 316982"/>
              <a:gd name="connsiteY506" fmla="*/ 234763 h 373017"/>
              <a:gd name="connsiteX507" fmla="*/ 195996 w 316982"/>
              <a:gd name="connsiteY507" fmla="*/ 235506 h 373017"/>
              <a:gd name="connsiteX508" fmla="*/ 195396 w 316982"/>
              <a:gd name="connsiteY508" fmla="*/ 235944 h 373017"/>
              <a:gd name="connsiteX509" fmla="*/ 49463 w 316982"/>
              <a:gd name="connsiteY509" fmla="*/ 292789 h 373017"/>
              <a:gd name="connsiteX510" fmla="*/ 47920 w 316982"/>
              <a:gd name="connsiteY510" fmla="*/ 296180 h 373017"/>
              <a:gd name="connsiteX511" fmla="*/ 46311 w 316982"/>
              <a:gd name="connsiteY511" fmla="*/ 293779 h 373017"/>
              <a:gd name="connsiteX512" fmla="*/ 46244 w 316982"/>
              <a:gd name="connsiteY512" fmla="*/ 291722 h 373017"/>
              <a:gd name="connsiteX513" fmla="*/ 46463 w 316982"/>
              <a:gd name="connsiteY513" fmla="*/ 291132 h 373017"/>
              <a:gd name="connsiteX514" fmla="*/ 48444 w 316982"/>
              <a:gd name="connsiteY514" fmla="*/ 291998 h 373017"/>
              <a:gd name="connsiteX515" fmla="*/ 49463 w 316982"/>
              <a:gd name="connsiteY515" fmla="*/ 292789 h 373017"/>
              <a:gd name="connsiteX516" fmla="*/ 239192 w 316982"/>
              <a:gd name="connsiteY516" fmla="*/ 321669 h 373017"/>
              <a:gd name="connsiteX517" fmla="*/ 237382 w 316982"/>
              <a:gd name="connsiteY517" fmla="*/ 325517 h 373017"/>
              <a:gd name="connsiteX518" fmla="*/ 236496 w 316982"/>
              <a:gd name="connsiteY518" fmla="*/ 326993 h 373017"/>
              <a:gd name="connsiteX519" fmla="*/ 230048 w 316982"/>
              <a:gd name="connsiteY519" fmla="*/ 336375 h 373017"/>
              <a:gd name="connsiteX520" fmla="*/ 229305 w 316982"/>
              <a:gd name="connsiteY520" fmla="*/ 338537 h 373017"/>
              <a:gd name="connsiteX521" fmla="*/ 228848 w 316982"/>
              <a:gd name="connsiteY521" fmla="*/ 340890 h 373017"/>
              <a:gd name="connsiteX522" fmla="*/ 228181 w 316982"/>
              <a:gd name="connsiteY522" fmla="*/ 342948 h 373017"/>
              <a:gd name="connsiteX523" fmla="*/ 227286 w 316982"/>
              <a:gd name="connsiteY523" fmla="*/ 344881 h 373017"/>
              <a:gd name="connsiteX524" fmla="*/ 226438 w 316982"/>
              <a:gd name="connsiteY524" fmla="*/ 347339 h 373017"/>
              <a:gd name="connsiteX525" fmla="*/ 226600 w 316982"/>
              <a:gd name="connsiteY525" fmla="*/ 350120 h 373017"/>
              <a:gd name="connsiteX526" fmla="*/ 226904 w 316982"/>
              <a:gd name="connsiteY526" fmla="*/ 351482 h 373017"/>
              <a:gd name="connsiteX527" fmla="*/ 227686 w 316982"/>
              <a:gd name="connsiteY527" fmla="*/ 352377 h 373017"/>
              <a:gd name="connsiteX528" fmla="*/ 228962 w 316982"/>
              <a:gd name="connsiteY528" fmla="*/ 353216 h 373017"/>
              <a:gd name="connsiteX529" fmla="*/ 229943 w 316982"/>
              <a:gd name="connsiteY529" fmla="*/ 354511 h 373017"/>
              <a:gd name="connsiteX530" fmla="*/ 228438 w 316982"/>
              <a:gd name="connsiteY530" fmla="*/ 355682 h 373017"/>
              <a:gd name="connsiteX531" fmla="*/ 230086 w 316982"/>
              <a:gd name="connsiteY531" fmla="*/ 358035 h 373017"/>
              <a:gd name="connsiteX532" fmla="*/ 231495 w 316982"/>
              <a:gd name="connsiteY532" fmla="*/ 359426 h 373017"/>
              <a:gd name="connsiteX533" fmla="*/ 231686 w 316982"/>
              <a:gd name="connsiteY533" fmla="*/ 360816 h 373017"/>
              <a:gd name="connsiteX534" fmla="*/ 231658 w 316982"/>
              <a:gd name="connsiteY534" fmla="*/ 362207 h 373017"/>
              <a:gd name="connsiteX535" fmla="*/ 228733 w 316982"/>
              <a:gd name="connsiteY535" fmla="*/ 364817 h 373017"/>
              <a:gd name="connsiteX536" fmla="*/ 227590 w 316982"/>
              <a:gd name="connsiteY536" fmla="*/ 366255 h 373017"/>
              <a:gd name="connsiteX537" fmla="*/ 226885 w 316982"/>
              <a:gd name="connsiteY537" fmla="*/ 367998 h 373017"/>
              <a:gd name="connsiteX538" fmla="*/ 226581 w 316982"/>
              <a:gd name="connsiteY538" fmla="*/ 369789 h 373017"/>
              <a:gd name="connsiteX539" fmla="*/ 226895 w 316982"/>
              <a:gd name="connsiteY539" fmla="*/ 371408 h 373017"/>
              <a:gd name="connsiteX540" fmla="*/ 226800 w 316982"/>
              <a:gd name="connsiteY540" fmla="*/ 373018 h 373017"/>
              <a:gd name="connsiteX541" fmla="*/ 223856 w 316982"/>
              <a:gd name="connsiteY541" fmla="*/ 372818 h 373017"/>
              <a:gd name="connsiteX542" fmla="*/ 220847 w 316982"/>
              <a:gd name="connsiteY542" fmla="*/ 371827 h 373017"/>
              <a:gd name="connsiteX543" fmla="*/ 217808 w 316982"/>
              <a:gd name="connsiteY543" fmla="*/ 372256 h 373017"/>
              <a:gd name="connsiteX544" fmla="*/ 213484 w 316982"/>
              <a:gd name="connsiteY544" fmla="*/ 370389 h 373017"/>
              <a:gd name="connsiteX545" fmla="*/ 211912 w 316982"/>
              <a:gd name="connsiteY545" fmla="*/ 370056 h 373017"/>
              <a:gd name="connsiteX546" fmla="*/ 210483 w 316982"/>
              <a:gd name="connsiteY546" fmla="*/ 369322 h 373017"/>
              <a:gd name="connsiteX547" fmla="*/ 206892 w 316982"/>
              <a:gd name="connsiteY547" fmla="*/ 363531 h 373017"/>
              <a:gd name="connsiteX548" fmla="*/ 203997 w 316982"/>
              <a:gd name="connsiteY548" fmla="*/ 361083 h 373017"/>
              <a:gd name="connsiteX549" fmla="*/ 200892 w 316982"/>
              <a:gd name="connsiteY549" fmla="*/ 359169 h 373017"/>
              <a:gd name="connsiteX550" fmla="*/ 197720 w 316982"/>
              <a:gd name="connsiteY550" fmla="*/ 359054 h 373017"/>
              <a:gd name="connsiteX551" fmla="*/ 194548 w 316982"/>
              <a:gd name="connsiteY551" fmla="*/ 359273 h 373017"/>
              <a:gd name="connsiteX552" fmla="*/ 191748 w 316982"/>
              <a:gd name="connsiteY552" fmla="*/ 358092 h 373017"/>
              <a:gd name="connsiteX553" fmla="*/ 186042 w 316982"/>
              <a:gd name="connsiteY553" fmla="*/ 354139 h 373017"/>
              <a:gd name="connsiteX554" fmla="*/ 179994 w 316982"/>
              <a:gd name="connsiteY554" fmla="*/ 350968 h 373017"/>
              <a:gd name="connsiteX555" fmla="*/ 177432 w 316982"/>
              <a:gd name="connsiteY555" fmla="*/ 348910 h 373017"/>
              <a:gd name="connsiteX556" fmla="*/ 176260 w 316982"/>
              <a:gd name="connsiteY556" fmla="*/ 347520 h 373017"/>
              <a:gd name="connsiteX557" fmla="*/ 174888 w 316982"/>
              <a:gd name="connsiteY557" fmla="*/ 346596 h 373017"/>
              <a:gd name="connsiteX558" fmla="*/ 171431 w 316982"/>
              <a:gd name="connsiteY558" fmla="*/ 345681 h 373017"/>
              <a:gd name="connsiteX559" fmla="*/ 168316 w 316982"/>
              <a:gd name="connsiteY559" fmla="*/ 343528 h 373017"/>
              <a:gd name="connsiteX560" fmla="*/ 166907 w 316982"/>
              <a:gd name="connsiteY560" fmla="*/ 343376 h 373017"/>
              <a:gd name="connsiteX561" fmla="*/ 163868 w 316982"/>
              <a:gd name="connsiteY561" fmla="*/ 343633 h 373017"/>
              <a:gd name="connsiteX562" fmla="*/ 162306 w 316982"/>
              <a:gd name="connsiteY562" fmla="*/ 343481 h 373017"/>
              <a:gd name="connsiteX563" fmla="*/ 160734 w 316982"/>
              <a:gd name="connsiteY563" fmla="*/ 342719 h 373017"/>
              <a:gd name="connsiteX564" fmla="*/ 157705 w 316982"/>
              <a:gd name="connsiteY564" fmla="*/ 340195 h 373017"/>
              <a:gd name="connsiteX565" fmla="*/ 155762 w 316982"/>
              <a:gd name="connsiteY565" fmla="*/ 336690 h 373017"/>
              <a:gd name="connsiteX566" fmla="*/ 155257 w 316982"/>
              <a:gd name="connsiteY566" fmla="*/ 335137 h 373017"/>
              <a:gd name="connsiteX567" fmla="*/ 156629 w 316982"/>
              <a:gd name="connsiteY567" fmla="*/ 331127 h 373017"/>
              <a:gd name="connsiteX568" fmla="*/ 158258 w 316982"/>
              <a:gd name="connsiteY568" fmla="*/ 327269 h 373017"/>
              <a:gd name="connsiteX569" fmla="*/ 159696 w 316982"/>
              <a:gd name="connsiteY569" fmla="*/ 326193 h 373017"/>
              <a:gd name="connsiteX570" fmla="*/ 161372 w 316982"/>
              <a:gd name="connsiteY570" fmla="*/ 325412 h 373017"/>
              <a:gd name="connsiteX571" fmla="*/ 162382 w 316982"/>
              <a:gd name="connsiteY571" fmla="*/ 324269 h 373017"/>
              <a:gd name="connsiteX572" fmla="*/ 163239 w 316982"/>
              <a:gd name="connsiteY572" fmla="*/ 322869 h 373017"/>
              <a:gd name="connsiteX573" fmla="*/ 166354 w 316982"/>
              <a:gd name="connsiteY573" fmla="*/ 326907 h 373017"/>
              <a:gd name="connsiteX574" fmla="*/ 167745 w 316982"/>
              <a:gd name="connsiteY574" fmla="*/ 327888 h 373017"/>
              <a:gd name="connsiteX575" fmla="*/ 169155 w 316982"/>
              <a:gd name="connsiteY575" fmla="*/ 327670 h 373017"/>
              <a:gd name="connsiteX576" fmla="*/ 171650 w 316982"/>
              <a:gd name="connsiteY576" fmla="*/ 326222 h 373017"/>
              <a:gd name="connsiteX577" fmla="*/ 171860 w 316982"/>
              <a:gd name="connsiteY577" fmla="*/ 324631 h 373017"/>
              <a:gd name="connsiteX578" fmla="*/ 174622 w 316982"/>
              <a:gd name="connsiteY578" fmla="*/ 322621 h 373017"/>
              <a:gd name="connsiteX579" fmla="*/ 178127 w 316982"/>
              <a:gd name="connsiteY579" fmla="*/ 322583 h 373017"/>
              <a:gd name="connsiteX580" fmla="*/ 179746 w 316982"/>
              <a:gd name="connsiteY580" fmla="*/ 322955 h 373017"/>
              <a:gd name="connsiteX581" fmla="*/ 180594 w 316982"/>
              <a:gd name="connsiteY581" fmla="*/ 324774 h 373017"/>
              <a:gd name="connsiteX582" fmla="*/ 181928 w 316982"/>
              <a:gd name="connsiteY582" fmla="*/ 325336 h 373017"/>
              <a:gd name="connsiteX583" fmla="*/ 183470 w 316982"/>
              <a:gd name="connsiteY583" fmla="*/ 325574 h 373017"/>
              <a:gd name="connsiteX584" fmla="*/ 188557 w 316982"/>
              <a:gd name="connsiteY584" fmla="*/ 329032 h 373017"/>
              <a:gd name="connsiteX585" fmla="*/ 189986 w 316982"/>
              <a:gd name="connsiteY585" fmla="*/ 329594 h 373017"/>
              <a:gd name="connsiteX586" fmla="*/ 191424 w 316982"/>
              <a:gd name="connsiteY586" fmla="*/ 329689 h 373017"/>
              <a:gd name="connsiteX587" fmla="*/ 195377 w 316982"/>
              <a:gd name="connsiteY587" fmla="*/ 328241 h 373017"/>
              <a:gd name="connsiteX588" fmla="*/ 198406 w 316982"/>
              <a:gd name="connsiteY588" fmla="*/ 327688 h 373017"/>
              <a:gd name="connsiteX589" fmla="*/ 204759 w 316982"/>
              <a:gd name="connsiteY589" fmla="*/ 328489 h 373017"/>
              <a:gd name="connsiteX590" fmla="*/ 208188 w 316982"/>
              <a:gd name="connsiteY590" fmla="*/ 327622 h 373017"/>
              <a:gd name="connsiteX591" fmla="*/ 210588 w 316982"/>
              <a:gd name="connsiteY591" fmla="*/ 327517 h 373017"/>
              <a:gd name="connsiteX592" fmla="*/ 214084 w 316982"/>
              <a:gd name="connsiteY592" fmla="*/ 326184 h 373017"/>
              <a:gd name="connsiteX593" fmla="*/ 216770 w 316982"/>
              <a:gd name="connsiteY593" fmla="*/ 323964 h 373017"/>
              <a:gd name="connsiteX594" fmla="*/ 218170 w 316982"/>
              <a:gd name="connsiteY594" fmla="*/ 323412 h 373017"/>
              <a:gd name="connsiteX595" fmla="*/ 219675 w 316982"/>
              <a:gd name="connsiteY595" fmla="*/ 323250 h 373017"/>
              <a:gd name="connsiteX596" fmla="*/ 223313 w 316982"/>
              <a:gd name="connsiteY596" fmla="*/ 323393 h 373017"/>
              <a:gd name="connsiteX597" fmla="*/ 226971 w 316982"/>
              <a:gd name="connsiteY597" fmla="*/ 323898 h 373017"/>
              <a:gd name="connsiteX598" fmla="*/ 228505 w 316982"/>
              <a:gd name="connsiteY598" fmla="*/ 323374 h 373017"/>
              <a:gd name="connsiteX599" fmla="*/ 229791 w 316982"/>
              <a:gd name="connsiteY599" fmla="*/ 321916 h 373017"/>
              <a:gd name="connsiteX600" fmla="*/ 231276 w 316982"/>
              <a:gd name="connsiteY600" fmla="*/ 321259 h 373017"/>
              <a:gd name="connsiteX601" fmla="*/ 232905 w 316982"/>
              <a:gd name="connsiteY601" fmla="*/ 321697 h 373017"/>
              <a:gd name="connsiteX602" fmla="*/ 237125 w 316982"/>
              <a:gd name="connsiteY602" fmla="*/ 319202 h 373017"/>
              <a:gd name="connsiteX603" fmla="*/ 238992 w 316982"/>
              <a:gd name="connsiteY603" fmla="*/ 319030 h 373017"/>
              <a:gd name="connsiteX604" fmla="*/ 240764 w 316982"/>
              <a:gd name="connsiteY604" fmla="*/ 319992 h 373017"/>
              <a:gd name="connsiteX605" fmla="*/ 239192 w 316982"/>
              <a:gd name="connsiteY605" fmla="*/ 321669 h 373017"/>
              <a:gd name="connsiteX606" fmla="*/ 144951 w 316982"/>
              <a:gd name="connsiteY606" fmla="*/ 370761 h 373017"/>
              <a:gd name="connsiteX607" fmla="*/ 143666 w 316982"/>
              <a:gd name="connsiteY607" fmla="*/ 371132 h 373017"/>
              <a:gd name="connsiteX608" fmla="*/ 141989 w 316982"/>
              <a:gd name="connsiteY608" fmla="*/ 369989 h 373017"/>
              <a:gd name="connsiteX609" fmla="*/ 141875 w 316982"/>
              <a:gd name="connsiteY609" fmla="*/ 368389 h 373017"/>
              <a:gd name="connsiteX610" fmla="*/ 142180 w 316982"/>
              <a:gd name="connsiteY610" fmla="*/ 367913 h 373017"/>
              <a:gd name="connsiteX611" fmla="*/ 144218 w 316982"/>
              <a:gd name="connsiteY611" fmla="*/ 368646 h 373017"/>
              <a:gd name="connsiteX612" fmla="*/ 144856 w 316982"/>
              <a:gd name="connsiteY612" fmla="*/ 370132 h 373017"/>
              <a:gd name="connsiteX613" fmla="*/ 144951 w 316982"/>
              <a:gd name="connsiteY613" fmla="*/ 370761 h 373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</a:cxnLst>
            <a:rect l="l" t="t" r="r" b="b"/>
            <a:pathLst>
              <a:path w="316982" h="373017">
                <a:moveTo>
                  <a:pt x="189024" y="21745"/>
                </a:moveTo>
                <a:lnTo>
                  <a:pt x="188481" y="23965"/>
                </a:lnTo>
                <a:lnTo>
                  <a:pt x="187347" y="24517"/>
                </a:lnTo>
                <a:lnTo>
                  <a:pt x="185366" y="25813"/>
                </a:lnTo>
                <a:lnTo>
                  <a:pt x="183099" y="27584"/>
                </a:lnTo>
                <a:lnTo>
                  <a:pt x="180985" y="29575"/>
                </a:lnTo>
                <a:lnTo>
                  <a:pt x="180413" y="31737"/>
                </a:lnTo>
                <a:lnTo>
                  <a:pt x="180994" y="33147"/>
                </a:lnTo>
                <a:lnTo>
                  <a:pt x="181565" y="33633"/>
                </a:lnTo>
                <a:lnTo>
                  <a:pt x="182337" y="33204"/>
                </a:lnTo>
                <a:lnTo>
                  <a:pt x="183461" y="33471"/>
                </a:lnTo>
                <a:lnTo>
                  <a:pt x="184871" y="34242"/>
                </a:lnTo>
                <a:lnTo>
                  <a:pt x="187223" y="34995"/>
                </a:lnTo>
                <a:lnTo>
                  <a:pt x="187290" y="35738"/>
                </a:lnTo>
                <a:lnTo>
                  <a:pt x="186795" y="36690"/>
                </a:lnTo>
                <a:lnTo>
                  <a:pt x="184966" y="38376"/>
                </a:lnTo>
                <a:lnTo>
                  <a:pt x="183318" y="40281"/>
                </a:lnTo>
                <a:lnTo>
                  <a:pt x="183156" y="41443"/>
                </a:lnTo>
                <a:lnTo>
                  <a:pt x="183357" y="42291"/>
                </a:lnTo>
                <a:lnTo>
                  <a:pt x="183928" y="42805"/>
                </a:lnTo>
                <a:lnTo>
                  <a:pt x="186366" y="42577"/>
                </a:lnTo>
                <a:lnTo>
                  <a:pt x="186728" y="43272"/>
                </a:lnTo>
                <a:lnTo>
                  <a:pt x="185537" y="48158"/>
                </a:lnTo>
                <a:lnTo>
                  <a:pt x="185909" y="48987"/>
                </a:lnTo>
                <a:lnTo>
                  <a:pt x="188052" y="49768"/>
                </a:lnTo>
                <a:lnTo>
                  <a:pt x="189614" y="50940"/>
                </a:lnTo>
                <a:lnTo>
                  <a:pt x="192539" y="54026"/>
                </a:lnTo>
                <a:lnTo>
                  <a:pt x="193701" y="56521"/>
                </a:lnTo>
                <a:lnTo>
                  <a:pt x="192900" y="57360"/>
                </a:lnTo>
                <a:lnTo>
                  <a:pt x="191062" y="57769"/>
                </a:lnTo>
                <a:lnTo>
                  <a:pt x="189567" y="57560"/>
                </a:lnTo>
                <a:lnTo>
                  <a:pt x="191262" y="56054"/>
                </a:lnTo>
                <a:lnTo>
                  <a:pt x="187119" y="50568"/>
                </a:lnTo>
                <a:lnTo>
                  <a:pt x="185242" y="50578"/>
                </a:lnTo>
                <a:lnTo>
                  <a:pt x="182756" y="52902"/>
                </a:lnTo>
                <a:lnTo>
                  <a:pt x="175841" y="50549"/>
                </a:lnTo>
                <a:lnTo>
                  <a:pt x="174517" y="51502"/>
                </a:lnTo>
                <a:lnTo>
                  <a:pt x="173536" y="53359"/>
                </a:lnTo>
                <a:lnTo>
                  <a:pt x="171136" y="55664"/>
                </a:lnTo>
                <a:lnTo>
                  <a:pt x="167735" y="56674"/>
                </a:lnTo>
                <a:lnTo>
                  <a:pt x="163944" y="59207"/>
                </a:lnTo>
                <a:lnTo>
                  <a:pt x="159953" y="60998"/>
                </a:lnTo>
                <a:lnTo>
                  <a:pt x="156905" y="62351"/>
                </a:lnTo>
                <a:lnTo>
                  <a:pt x="155153" y="62112"/>
                </a:lnTo>
                <a:lnTo>
                  <a:pt x="157934" y="59188"/>
                </a:lnTo>
                <a:lnTo>
                  <a:pt x="156753" y="59131"/>
                </a:lnTo>
                <a:lnTo>
                  <a:pt x="153057" y="61198"/>
                </a:lnTo>
                <a:lnTo>
                  <a:pt x="150933" y="62941"/>
                </a:lnTo>
                <a:lnTo>
                  <a:pt x="150247" y="65875"/>
                </a:lnTo>
                <a:lnTo>
                  <a:pt x="149628" y="70695"/>
                </a:lnTo>
                <a:lnTo>
                  <a:pt x="151247" y="71971"/>
                </a:lnTo>
                <a:lnTo>
                  <a:pt x="154086" y="78314"/>
                </a:lnTo>
                <a:lnTo>
                  <a:pt x="157582" y="81019"/>
                </a:lnTo>
                <a:lnTo>
                  <a:pt x="156905" y="83601"/>
                </a:lnTo>
                <a:lnTo>
                  <a:pt x="155981" y="85639"/>
                </a:lnTo>
                <a:lnTo>
                  <a:pt x="153867" y="87401"/>
                </a:lnTo>
                <a:lnTo>
                  <a:pt x="152114" y="86096"/>
                </a:lnTo>
                <a:lnTo>
                  <a:pt x="151038" y="86125"/>
                </a:lnTo>
                <a:lnTo>
                  <a:pt x="150228" y="90249"/>
                </a:lnTo>
                <a:lnTo>
                  <a:pt x="151743" y="101213"/>
                </a:lnTo>
                <a:lnTo>
                  <a:pt x="154181" y="108871"/>
                </a:lnTo>
                <a:lnTo>
                  <a:pt x="156601" y="112204"/>
                </a:lnTo>
                <a:lnTo>
                  <a:pt x="162058" y="117377"/>
                </a:lnTo>
                <a:lnTo>
                  <a:pt x="167830" y="120101"/>
                </a:lnTo>
                <a:lnTo>
                  <a:pt x="178213" y="128778"/>
                </a:lnTo>
                <a:lnTo>
                  <a:pt x="183909" y="131521"/>
                </a:lnTo>
                <a:lnTo>
                  <a:pt x="185404" y="133007"/>
                </a:lnTo>
                <a:lnTo>
                  <a:pt x="188852" y="139665"/>
                </a:lnTo>
                <a:lnTo>
                  <a:pt x="191833" y="147333"/>
                </a:lnTo>
                <a:lnTo>
                  <a:pt x="195044" y="159315"/>
                </a:lnTo>
                <a:lnTo>
                  <a:pt x="197330" y="165192"/>
                </a:lnTo>
                <a:lnTo>
                  <a:pt x="201940" y="171821"/>
                </a:lnTo>
                <a:lnTo>
                  <a:pt x="211503" y="181270"/>
                </a:lnTo>
                <a:lnTo>
                  <a:pt x="220199" y="188157"/>
                </a:lnTo>
                <a:lnTo>
                  <a:pt x="228295" y="192405"/>
                </a:lnTo>
                <a:lnTo>
                  <a:pt x="234610" y="193148"/>
                </a:lnTo>
                <a:lnTo>
                  <a:pt x="249555" y="192214"/>
                </a:lnTo>
                <a:lnTo>
                  <a:pt x="252155" y="192614"/>
                </a:lnTo>
                <a:lnTo>
                  <a:pt x="254918" y="193757"/>
                </a:lnTo>
                <a:lnTo>
                  <a:pt x="255575" y="196701"/>
                </a:lnTo>
                <a:lnTo>
                  <a:pt x="254565" y="198682"/>
                </a:lnTo>
                <a:lnTo>
                  <a:pt x="251422" y="200739"/>
                </a:lnTo>
                <a:lnTo>
                  <a:pt x="248222" y="203587"/>
                </a:lnTo>
                <a:lnTo>
                  <a:pt x="247869" y="207464"/>
                </a:lnTo>
                <a:lnTo>
                  <a:pt x="250860" y="210188"/>
                </a:lnTo>
                <a:lnTo>
                  <a:pt x="265281" y="217399"/>
                </a:lnTo>
                <a:lnTo>
                  <a:pt x="280026" y="223409"/>
                </a:lnTo>
                <a:lnTo>
                  <a:pt x="284617" y="226466"/>
                </a:lnTo>
                <a:lnTo>
                  <a:pt x="289941" y="231219"/>
                </a:lnTo>
                <a:lnTo>
                  <a:pt x="302790" y="237734"/>
                </a:lnTo>
                <a:lnTo>
                  <a:pt x="304962" y="240897"/>
                </a:lnTo>
                <a:lnTo>
                  <a:pt x="312772" y="247688"/>
                </a:lnTo>
                <a:lnTo>
                  <a:pt x="316306" y="252917"/>
                </a:lnTo>
                <a:lnTo>
                  <a:pt x="316983" y="256965"/>
                </a:lnTo>
                <a:lnTo>
                  <a:pt x="315297" y="261071"/>
                </a:lnTo>
                <a:lnTo>
                  <a:pt x="314515" y="263957"/>
                </a:lnTo>
                <a:lnTo>
                  <a:pt x="313192" y="266805"/>
                </a:lnTo>
                <a:lnTo>
                  <a:pt x="309867" y="265728"/>
                </a:lnTo>
                <a:lnTo>
                  <a:pt x="306086" y="262795"/>
                </a:lnTo>
                <a:lnTo>
                  <a:pt x="300390" y="250850"/>
                </a:lnTo>
                <a:lnTo>
                  <a:pt x="289998" y="249641"/>
                </a:lnTo>
                <a:lnTo>
                  <a:pt x="287846" y="248755"/>
                </a:lnTo>
                <a:lnTo>
                  <a:pt x="284150" y="246697"/>
                </a:lnTo>
                <a:lnTo>
                  <a:pt x="283931" y="245335"/>
                </a:lnTo>
                <a:lnTo>
                  <a:pt x="283016" y="243640"/>
                </a:lnTo>
                <a:lnTo>
                  <a:pt x="282073" y="243068"/>
                </a:lnTo>
                <a:lnTo>
                  <a:pt x="278101" y="242688"/>
                </a:lnTo>
                <a:lnTo>
                  <a:pt x="275349" y="244630"/>
                </a:lnTo>
                <a:lnTo>
                  <a:pt x="272110" y="249231"/>
                </a:lnTo>
                <a:lnTo>
                  <a:pt x="268433" y="255832"/>
                </a:lnTo>
                <a:lnTo>
                  <a:pt x="264700" y="265481"/>
                </a:lnTo>
                <a:lnTo>
                  <a:pt x="264490" y="269367"/>
                </a:lnTo>
                <a:lnTo>
                  <a:pt x="266519" y="273129"/>
                </a:lnTo>
                <a:lnTo>
                  <a:pt x="272577" y="275225"/>
                </a:lnTo>
                <a:lnTo>
                  <a:pt x="277254" y="278568"/>
                </a:lnTo>
                <a:lnTo>
                  <a:pt x="280340" y="282054"/>
                </a:lnTo>
                <a:lnTo>
                  <a:pt x="280559" y="290446"/>
                </a:lnTo>
                <a:lnTo>
                  <a:pt x="281940" y="295199"/>
                </a:lnTo>
                <a:lnTo>
                  <a:pt x="279911" y="297894"/>
                </a:lnTo>
                <a:lnTo>
                  <a:pt x="275978" y="297199"/>
                </a:lnTo>
                <a:lnTo>
                  <a:pt x="270738" y="298913"/>
                </a:lnTo>
                <a:lnTo>
                  <a:pt x="267024" y="301980"/>
                </a:lnTo>
                <a:lnTo>
                  <a:pt x="265481" y="304895"/>
                </a:lnTo>
                <a:lnTo>
                  <a:pt x="265881" y="312439"/>
                </a:lnTo>
                <a:lnTo>
                  <a:pt x="265119" y="315306"/>
                </a:lnTo>
                <a:lnTo>
                  <a:pt x="258080" y="320716"/>
                </a:lnTo>
                <a:lnTo>
                  <a:pt x="254384" y="326241"/>
                </a:lnTo>
                <a:lnTo>
                  <a:pt x="253460" y="328527"/>
                </a:lnTo>
                <a:lnTo>
                  <a:pt x="252051" y="331118"/>
                </a:lnTo>
                <a:lnTo>
                  <a:pt x="243164" y="331213"/>
                </a:lnTo>
                <a:lnTo>
                  <a:pt x="241059" y="328003"/>
                </a:lnTo>
                <a:lnTo>
                  <a:pt x="240983" y="323231"/>
                </a:lnTo>
                <a:lnTo>
                  <a:pt x="242506" y="320288"/>
                </a:lnTo>
                <a:lnTo>
                  <a:pt x="245774" y="318906"/>
                </a:lnTo>
                <a:lnTo>
                  <a:pt x="247974" y="312772"/>
                </a:lnTo>
                <a:lnTo>
                  <a:pt x="247279" y="308334"/>
                </a:lnTo>
                <a:lnTo>
                  <a:pt x="248564" y="306362"/>
                </a:lnTo>
                <a:lnTo>
                  <a:pt x="249774" y="304972"/>
                </a:lnTo>
                <a:lnTo>
                  <a:pt x="252260" y="304152"/>
                </a:lnTo>
                <a:lnTo>
                  <a:pt x="255775" y="303371"/>
                </a:lnTo>
                <a:lnTo>
                  <a:pt x="256127" y="297151"/>
                </a:lnTo>
                <a:lnTo>
                  <a:pt x="253384" y="294322"/>
                </a:lnTo>
                <a:lnTo>
                  <a:pt x="252422" y="290351"/>
                </a:lnTo>
                <a:lnTo>
                  <a:pt x="251145" y="282997"/>
                </a:lnTo>
                <a:lnTo>
                  <a:pt x="246621" y="273577"/>
                </a:lnTo>
                <a:lnTo>
                  <a:pt x="244202" y="265147"/>
                </a:lnTo>
                <a:lnTo>
                  <a:pt x="242306" y="260975"/>
                </a:lnTo>
                <a:lnTo>
                  <a:pt x="239430" y="258794"/>
                </a:lnTo>
                <a:lnTo>
                  <a:pt x="234239" y="258823"/>
                </a:lnTo>
                <a:lnTo>
                  <a:pt x="231658" y="258204"/>
                </a:lnTo>
                <a:lnTo>
                  <a:pt x="222476" y="252317"/>
                </a:lnTo>
                <a:lnTo>
                  <a:pt x="221837" y="251422"/>
                </a:lnTo>
                <a:lnTo>
                  <a:pt x="221894" y="249850"/>
                </a:lnTo>
                <a:lnTo>
                  <a:pt x="223419" y="247479"/>
                </a:lnTo>
                <a:lnTo>
                  <a:pt x="222390" y="244269"/>
                </a:lnTo>
                <a:lnTo>
                  <a:pt x="221304" y="241230"/>
                </a:lnTo>
                <a:lnTo>
                  <a:pt x="219504" y="238639"/>
                </a:lnTo>
                <a:lnTo>
                  <a:pt x="217532" y="237287"/>
                </a:lnTo>
                <a:lnTo>
                  <a:pt x="213398" y="238115"/>
                </a:lnTo>
                <a:lnTo>
                  <a:pt x="211950" y="238753"/>
                </a:lnTo>
                <a:lnTo>
                  <a:pt x="209340" y="238535"/>
                </a:lnTo>
                <a:lnTo>
                  <a:pt x="207293" y="239687"/>
                </a:lnTo>
                <a:lnTo>
                  <a:pt x="206149" y="239725"/>
                </a:lnTo>
                <a:lnTo>
                  <a:pt x="209369" y="235163"/>
                </a:lnTo>
                <a:lnTo>
                  <a:pt x="208502" y="234086"/>
                </a:lnTo>
                <a:lnTo>
                  <a:pt x="205321" y="232210"/>
                </a:lnTo>
                <a:lnTo>
                  <a:pt x="200997" y="231924"/>
                </a:lnTo>
                <a:lnTo>
                  <a:pt x="199796" y="231695"/>
                </a:lnTo>
                <a:lnTo>
                  <a:pt x="199092" y="232867"/>
                </a:lnTo>
                <a:lnTo>
                  <a:pt x="198253" y="232229"/>
                </a:lnTo>
                <a:lnTo>
                  <a:pt x="198339" y="230191"/>
                </a:lnTo>
                <a:lnTo>
                  <a:pt x="193319" y="221028"/>
                </a:lnTo>
                <a:lnTo>
                  <a:pt x="189947" y="217284"/>
                </a:lnTo>
                <a:lnTo>
                  <a:pt x="188243" y="216618"/>
                </a:lnTo>
                <a:lnTo>
                  <a:pt x="185166" y="217408"/>
                </a:lnTo>
                <a:lnTo>
                  <a:pt x="180013" y="215770"/>
                </a:lnTo>
                <a:lnTo>
                  <a:pt x="176937" y="215408"/>
                </a:lnTo>
                <a:lnTo>
                  <a:pt x="175241" y="215808"/>
                </a:lnTo>
                <a:lnTo>
                  <a:pt x="172707" y="216998"/>
                </a:lnTo>
                <a:lnTo>
                  <a:pt x="171431" y="216208"/>
                </a:lnTo>
                <a:lnTo>
                  <a:pt x="170983" y="214979"/>
                </a:lnTo>
                <a:lnTo>
                  <a:pt x="166306" y="211160"/>
                </a:lnTo>
                <a:lnTo>
                  <a:pt x="160468" y="208997"/>
                </a:lnTo>
                <a:lnTo>
                  <a:pt x="149104" y="196777"/>
                </a:lnTo>
                <a:lnTo>
                  <a:pt x="145618" y="192195"/>
                </a:lnTo>
                <a:lnTo>
                  <a:pt x="138446" y="187138"/>
                </a:lnTo>
                <a:lnTo>
                  <a:pt x="133912" y="179746"/>
                </a:lnTo>
                <a:lnTo>
                  <a:pt x="130197" y="177032"/>
                </a:lnTo>
                <a:lnTo>
                  <a:pt x="124796" y="174850"/>
                </a:lnTo>
                <a:lnTo>
                  <a:pt x="123549" y="175127"/>
                </a:lnTo>
                <a:lnTo>
                  <a:pt x="121929" y="175946"/>
                </a:lnTo>
                <a:lnTo>
                  <a:pt x="120653" y="176060"/>
                </a:lnTo>
                <a:lnTo>
                  <a:pt x="119644" y="175098"/>
                </a:lnTo>
                <a:lnTo>
                  <a:pt x="120672" y="174107"/>
                </a:lnTo>
                <a:lnTo>
                  <a:pt x="121825" y="173660"/>
                </a:lnTo>
                <a:lnTo>
                  <a:pt x="121377" y="170821"/>
                </a:lnTo>
                <a:lnTo>
                  <a:pt x="115224" y="163449"/>
                </a:lnTo>
                <a:lnTo>
                  <a:pt x="111623" y="161068"/>
                </a:lnTo>
                <a:lnTo>
                  <a:pt x="110604" y="159601"/>
                </a:lnTo>
                <a:lnTo>
                  <a:pt x="109852" y="157591"/>
                </a:lnTo>
                <a:lnTo>
                  <a:pt x="109080" y="156267"/>
                </a:lnTo>
                <a:lnTo>
                  <a:pt x="107375" y="155505"/>
                </a:lnTo>
                <a:lnTo>
                  <a:pt x="105918" y="155638"/>
                </a:lnTo>
                <a:lnTo>
                  <a:pt x="103908" y="155134"/>
                </a:lnTo>
                <a:lnTo>
                  <a:pt x="103975" y="151571"/>
                </a:lnTo>
                <a:lnTo>
                  <a:pt x="104375" y="148838"/>
                </a:lnTo>
                <a:lnTo>
                  <a:pt x="104070" y="146513"/>
                </a:lnTo>
                <a:lnTo>
                  <a:pt x="102108" y="140389"/>
                </a:lnTo>
                <a:lnTo>
                  <a:pt x="98717" y="135188"/>
                </a:lnTo>
                <a:lnTo>
                  <a:pt x="96717" y="122701"/>
                </a:lnTo>
                <a:lnTo>
                  <a:pt x="95174" y="119167"/>
                </a:lnTo>
                <a:lnTo>
                  <a:pt x="91421" y="116491"/>
                </a:lnTo>
                <a:lnTo>
                  <a:pt x="82953" y="113481"/>
                </a:lnTo>
                <a:lnTo>
                  <a:pt x="71152" y="105375"/>
                </a:lnTo>
                <a:lnTo>
                  <a:pt x="68656" y="105232"/>
                </a:lnTo>
                <a:lnTo>
                  <a:pt x="61560" y="102070"/>
                </a:lnTo>
                <a:lnTo>
                  <a:pt x="57160" y="101527"/>
                </a:lnTo>
                <a:lnTo>
                  <a:pt x="51445" y="104365"/>
                </a:lnTo>
                <a:lnTo>
                  <a:pt x="44501" y="112157"/>
                </a:lnTo>
                <a:lnTo>
                  <a:pt x="38871" y="120224"/>
                </a:lnTo>
                <a:lnTo>
                  <a:pt x="36824" y="121786"/>
                </a:lnTo>
                <a:lnTo>
                  <a:pt x="29556" y="124530"/>
                </a:lnTo>
                <a:lnTo>
                  <a:pt x="23136" y="125835"/>
                </a:lnTo>
                <a:lnTo>
                  <a:pt x="23070" y="123777"/>
                </a:lnTo>
                <a:lnTo>
                  <a:pt x="22841" y="122225"/>
                </a:lnTo>
                <a:lnTo>
                  <a:pt x="23927" y="120520"/>
                </a:lnTo>
                <a:lnTo>
                  <a:pt x="25718" y="118510"/>
                </a:lnTo>
                <a:lnTo>
                  <a:pt x="27365" y="115976"/>
                </a:lnTo>
                <a:lnTo>
                  <a:pt x="28051" y="114147"/>
                </a:lnTo>
                <a:lnTo>
                  <a:pt x="27727" y="112928"/>
                </a:lnTo>
                <a:lnTo>
                  <a:pt x="26984" y="111119"/>
                </a:lnTo>
                <a:lnTo>
                  <a:pt x="25975" y="110985"/>
                </a:lnTo>
                <a:lnTo>
                  <a:pt x="19860" y="112509"/>
                </a:lnTo>
                <a:lnTo>
                  <a:pt x="18459" y="112119"/>
                </a:lnTo>
                <a:lnTo>
                  <a:pt x="13935" y="109747"/>
                </a:lnTo>
                <a:lnTo>
                  <a:pt x="9068" y="106832"/>
                </a:lnTo>
                <a:lnTo>
                  <a:pt x="7277" y="104756"/>
                </a:lnTo>
                <a:lnTo>
                  <a:pt x="6601" y="102660"/>
                </a:lnTo>
                <a:lnTo>
                  <a:pt x="7106" y="101308"/>
                </a:lnTo>
                <a:lnTo>
                  <a:pt x="6706" y="99993"/>
                </a:lnTo>
                <a:lnTo>
                  <a:pt x="5753" y="98222"/>
                </a:lnTo>
                <a:lnTo>
                  <a:pt x="6610" y="96212"/>
                </a:lnTo>
                <a:lnTo>
                  <a:pt x="8125" y="93707"/>
                </a:lnTo>
                <a:lnTo>
                  <a:pt x="8887" y="92002"/>
                </a:lnTo>
                <a:lnTo>
                  <a:pt x="10163" y="91564"/>
                </a:lnTo>
                <a:lnTo>
                  <a:pt x="10773" y="90526"/>
                </a:lnTo>
                <a:lnTo>
                  <a:pt x="9753" y="86373"/>
                </a:lnTo>
                <a:lnTo>
                  <a:pt x="9220" y="85706"/>
                </a:lnTo>
                <a:lnTo>
                  <a:pt x="8344" y="85192"/>
                </a:lnTo>
                <a:lnTo>
                  <a:pt x="6991" y="85134"/>
                </a:lnTo>
                <a:lnTo>
                  <a:pt x="4629" y="84277"/>
                </a:lnTo>
                <a:lnTo>
                  <a:pt x="2953" y="82839"/>
                </a:lnTo>
                <a:lnTo>
                  <a:pt x="2591" y="80896"/>
                </a:lnTo>
                <a:lnTo>
                  <a:pt x="1705" y="79029"/>
                </a:lnTo>
                <a:lnTo>
                  <a:pt x="190" y="77314"/>
                </a:lnTo>
                <a:lnTo>
                  <a:pt x="0" y="75438"/>
                </a:lnTo>
                <a:lnTo>
                  <a:pt x="1724" y="74447"/>
                </a:lnTo>
                <a:lnTo>
                  <a:pt x="4077" y="74409"/>
                </a:lnTo>
                <a:lnTo>
                  <a:pt x="5734" y="74781"/>
                </a:lnTo>
                <a:lnTo>
                  <a:pt x="9449" y="71761"/>
                </a:lnTo>
                <a:lnTo>
                  <a:pt x="10820" y="71494"/>
                </a:lnTo>
                <a:lnTo>
                  <a:pt x="12049" y="70847"/>
                </a:lnTo>
                <a:lnTo>
                  <a:pt x="13078" y="66713"/>
                </a:lnTo>
                <a:lnTo>
                  <a:pt x="13868" y="65475"/>
                </a:lnTo>
                <a:lnTo>
                  <a:pt x="14059" y="64751"/>
                </a:lnTo>
                <a:lnTo>
                  <a:pt x="13325" y="63884"/>
                </a:lnTo>
                <a:lnTo>
                  <a:pt x="10325" y="60970"/>
                </a:lnTo>
                <a:lnTo>
                  <a:pt x="8954" y="57921"/>
                </a:lnTo>
                <a:lnTo>
                  <a:pt x="6791" y="54502"/>
                </a:lnTo>
                <a:lnTo>
                  <a:pt x="4782" y="52987"/>
                </a:lnTo>
                <a:lnTo>
                  <a:pt x="4372" y="51806"/>
                </a:lnTo>
                <a:lnTo>
                  <a:pt x="4324" y="50311"/>
                </a:lnTo>
                <a:lnTo>
                  <a:pt x="4734" y="48987"/>
                </a:lnTo>
                <a:lnTo>
                  <a:pt x="8372" y="46930"/>
                </a:lnTo>
                <a:lnTo>
                  <a:pt x="10525" y="44739"/>
                </a:lnTo>
                <a:lnTo>
                  <a:pt x="11449" y="45577"/>
                </a:lnTo>
                <a:lnTo>
                  <a:pt x="13411" y="46472"/>
                </a:lnTo>
                <a:lnTo>
                  <a:pt x="18736" y="45253"/>
                </a:lnTo>
                <a:lnTo>
                  <a:pt x="22041" y="44024"/>
                </a:lnTo>
                <a:lnTo>
                  <a:pt x="24365" y="42729"/>
                </a:lnTo>
                <a:lnTo>
                  <a:pt x="25803" y="42958"/>
                </a:lnTo>
                <a:lnTo>
                  <a:pt x="31023" y="44891"/>
                </a:lnTo>
                <a:lnTo>
                  <a:pt x="32747" y="43910"/>
                </a:lnTo>
                <a:lnTo>
                  <a:pt x="36509" y="41291"/>
                </a:lnTo>
                <a:lnTo>
                  <a:pt x="37071" y="39910"/>
                </a:lnTo>
                <a:lnTo>
                  <a:pt x="40043" y="35719"/>
                </a:lnTo>
                <a:lnTo>
                  <a:pt x="40100" y="34700"/>
                </a:lnTo>
                <a:lnTo>
                  <a:pt x="38881" y="32061"/>
                </a:lnTo>
                <a:lnTo>
                  <a:pt x="39262" y="31480"/>
                </a:lnTo>
                <a:lnTo>
                  <a:pt x="42901" y="28775"/>
                </a:lnTo>
                <a:lnTo>
                  <a:pt x="44682" y="26375"/>
                </a:lnTo>
                <a:lnTo>
                  <a:pt x="46615" y="24765"/>
                </a:lnTo>
                <a:lnTo>
                  <a:pt x="48006" y="24727"/>
                </a:lnTo>
                <a:lnTo>
                  <a:pt x="48387" y="25279"/>
                </a:lnTo>
                <a:lnTo>
                  <a:pt x="48549" y="26403"/>
                </a:lnTo>
                <a:lnTo>
                  <a:pt x="48425" y="31032"/>
                </a:lnTo>
                <a:lnTo>
                  <a:pt x="48959" y="32452"/>
                </a:lnTo>
                <a:lnTo>
                  <a:pt x="51816" y="35766"/>
                </a:lnTo>
                <a:lnTo>
                  <a:pt x="53854" y="37652"/>
                </a:lnTo>
                <a:lnTo>
                  <a:pt x="58588" y="38948"/>
                </a:lnTo>
                <a:lnTo>
                  <a:pt x="58807" y="39567"/>
                </a:lnTo>
                <a:lnTo>
                  <a:pt x="57502" y="42053"/>
                </a:lnTo>
                <a:lnTo>
                  <a:pt x="60370" y="45025"/>
                </a:lnTo>
                <a:lnTo>
                  <a:pt x="60884" y="47196"/>
                </a:lnTo>
                <a:lnTo>
                  <a:pt x="62208" y="48416"/>
                </a:lnTo>
                <a:lnTo>
                  <a:pt x="64075" y="47815"/>
                </a:lnTo>
                <a:lnTo>
                  <a:pt x="64684" y="46663"/>
                </a:lnTo>
                <a:lnTo>
                  <a:pt x="63951" y="44653"/>
                </a:lnTo>
                <a:lnTo>
                  <a:pt x="63408" y="42548"/>
                </a:lnTo>
                <a:lnTo>
                  <a:pt x="63513" y="41329"/>
                </a:lnTo>
                <a:lnTo>
                  <a:pt x="64027" y="39929"/>
                </a:lnTo>
                <a:lnTo>
                  <a:pt x="65332" y="37967"/>
                </a:lnTo>
                <a:lnTo>
                  <a:pt x="68875" y="33471"/>
                </a:lnTo>
                <a:lnTo>
                  <a:pt x="70152" y="30871"/>
                </a:lnTo>
                <a:lnTo>
                  <a:pt x="70380" y="26841"/>
                </a:lnTo>
                <a:lnTo>
                  <a:pt x="70390" y="23603"/>
                </a:lnTo>
                <a:lnTo>
                  <a:pt x="71571" y="22812"/>
                </a:lnTo>
                <a:lnTo>
                  <a:pt x="74114" y="23393"/>
                </a:lnTo>
                <a:lnTo>
                  <a:pt x="74876" y="23327"/>
                </a:lnTo>
                <a:lnTo>
                  <a:pt x="75219" y="25317"/>
                </a:lnTo>
                <a:lnTo>
                  <a:pt x="76305" y="28489"/>
                </a:lnTo>
                <a:lnTo>
                  <a:pt x="77581" y="30128"/>
                </a:lnTo>
                <a:lnTo>
                  <a:pt x="78943" y="30518"/>
                </a:lnTo>
                <a:lnTo>
                  <a:pt x="80543" y="30527"/>
                </a:lnTo>
                <a:lnTo>
                  <a:pt x="84506" y="28594"/>
                </a:lnTo>
                <a:lnTo>
                  <a:pt x="87087" y="27756"/>
                </a:lnTo>
                <a:lnTo>
                  <a:pt x="88554" y="27984"/>
                </a:lnTo>
                <a:lnTo>
                  <a:pt x="89421" y="29299"/>
                </a:lnTo>
                <a:lnTo>
                  <a:pt x="91269" y="32756"/>
                </a:lnTo>
                <a:lnTo>
                  <a:pt x="92326" y="33147"/>
                </a:lnTo>
                <a:lnTo>
                  <a:pt x="93602" y="32747"/>
                </a:lnTo>
                <a:lnTo>
                  <a:pt x="94050" y="32156"/>
                </a:lnTo>
                <a:lnTo>
                  <a:pt x="93640" y="30823"/>
                </a:lnTo>
                <a:lnTo>
                  <a:pt x="93097" y="27937"/>
                </a:lnTo>
                <a:lnTo>
                  <a:pt x="92355" y="25698"/>
                </a:lnTo>
                <a:lnTo>
                  <a:pt x="91383" y="24651"/>
                </a:lnTo>
                <a:lnTo>
                  <a:pt x="91183" y="23289"/>
                </a:lnTo>
                <a:lnTo>
                  <a:pt x="91792" y="20831"/>
                </a:lnTo>
                <a:lnTo>
                  <a:pt x="92488" y="18774"/>
                </a:lnTo>
                <a:lnTo>
                  <a:pt x="93840" y="18212"/>
                </a:lnTo>
                <a:lnTo>
                  <a:pt x="95393" y="17954"/>
                </a:lnTo>
                <a:lnTo>
                  <a:pt x="97441" y="20136"/>
                </a:lnTo>
                <a:lnTo>
                  <a:pt x="99870" y="20822"/>
                </a:lnTo>
                <a:lnTo>
                  <a:pt x="101679" y="20707"/>
                </a:lnTo>
                <a:lnTo>
                  <a:pt x="101994" y="19440"/>
                </a:lnTo>
                <a:lnTo>
                  <a:pt x="101880" y="18050"/>
                </a:lnTo>
                <a:lnTo>
                  <a:pt x="100803" y="16259"/>
                </a:lnTo>
                <a:lnTo>
                  <a:pt x="101013" y="13545"/>
                </a:lnTo>
                <a:lnTo>
                  <a:pt x="102260" y="8477"/>
                </a:lnTo>
                <a:lnTo>
                  <a:pt x="102975" y="8868"/>
                </a:lnTo>
                <a:lnTo>
                  <a:pt x="105661" y="8915"/>
                </a:lnTo>
                <a:lnTo>
                  <a:pt x="108585" y="9201"/>
                </a:lnTo>
                <a:lnTo>
                  <a:pt x="110471" y="11268"/>
                </a:lnTo>
                <a:lnTo>
                  <a:pt x="112319" y="11973"/>
                </a:lnTo>
                <a:lnTo>
                  <a:pt x="114948" y="12192"/>
                </a:lnTo>
                <a:lnTo>
                  <a:pt x="116710" y="11906"/>
                </a:lnTo>
                <a:lnTo>
                  <a:pt x="117567" y="11125"/>
                </a:lnTo>
                <a:lnTo>
                  <a:pt x="118586" y="8706"/>
                </a:lnTo>
                <a:lnTo>
                  <a:pt x="120472" y="5705"/>
                </a:lnTo>
                <a:lnTo>
                  <a:pt x="123425" y="4162"/>
                </a:lnTo>
                <a:lnTo>
                  <a:pt x="128473" y="3877"/>
                </a:lnTo>
                <a:lnTo>
                  <a:pt x="130997" y="3315"/>
                </a:lnTo>
                <a:lnTo>
                  <a:pt x="133617" y="3343"/>
                </a:lnTo>
                <a:lnTo>
                  <a:pt x="135589" y="3810"/>
                </a:lnTo>
                <a:lnTo>
                  <a:pt x="137627" y="3753"/>
                </a:lnTo>
                <a:lnTo>
                  <a:pt x="142808" y="1657"/>
                </a:lnTo>
                <a:lnTo>
                  <a:pt x="148152" y="0"/>
                </a:lnTo>
                <a:lnTo>
                  <a:pt x="148895" y="276"/>
                </a:lnTo>
                <a:lnTo>
                  <a:pt x="149009" y="829"/>
                </a:lnTo>
                <a:lnTo>
                  <a:pt x="148047" y="2105"/>
                </a:lnTo>
                <a:lnTo>
                  <a:pt x="147114" y="3800"/>
                </a:lnTo>
                <a:lnTo>
                  <a:pt x="147742" y="5734"/>
                </a:lnTo>
                <a:lnTo>
                  <a:pt x="150781" y="9611"/>
                </a:lnTo>
                <a:lnTo>
                  <a:pt x="152438" y="12573"/>
                </a:lnTo>
                <a:lnTo>
                  <a:pt x="154000" y="14792"/>
                </a:lnTo>
                <a:lnTo>
                  <a:pt x="156429" y="15964"/>
                </a:lnTo>
                <a:lnTo>
                  <a:pt x="159620" y="16678"/>
                </a:lnTo>
                <a:lnTo>
                  <a:pt x="162325" y="16935"/>
                </a:lnTo>
                <a:lnTo>
                  <a:pt x="165154" y="17774"/>
                </a:lnTo>
                <a:lnTo>
                  <a:pt x="174860" y="19841"/>
                </a:lnTo>
                <a:lnTo>
                  <a:pt x="179746" y="20412"/>
                </a:lnTo>
                <a:lnTo>
                  <a:pt x="183451" y="20498"/>
                </a:lnTo>
                <a:lnTo>
                  <a:pt x="189024" y="21745"/>
                </a:lnTo>
                <a:close/>
                <a:moveTo>
                  <a:pt x="156553" y="120815"/>
                </a:moveTo>
                <a:lnTo>
                  <a:pt x="157344" y="118910"/>
                </a:lnTo>
                <a:lnTo>
                  <a:pt x="157048" y="117548"/>
                </a:lnTo>
                <a:lnTo>
                  <a:pt x="155372" y="117824"/>
                </a:lnTo>
                <a:lnTo>
                  <a:pt x="154191" y="119596"/>
                </a:lnTo>
                <a:lnTo>
                  <a:pt x="154981" y="121091"/>
                </a:lnTo>
                <a:lnTo>
                  <a:pt x="156553" y="120815"/>
                </a:lnTo>
                <a:close/>
                <a:moveTo>
                  <a:pt x="155324" y="193662"/>
                </a:moveTo>
                <a:lnTo>
                  <a:pt x="155305" y="193377"/>
                </a:lnTo>
                <a:lnTo>
                  <a:pt x="155105" y="193405"/>
                </a:lnTo>
                <a:lnTo>
                  <a:pt x="155019" y="193577"/>
                </a:lnTo>
                <a:lnTo>
                  <a:pt x="155105" y="193691"/>
                </a:lnTo>
                <a:lnTo>
                  <a:pt x="155324" y="193662"/>
                </a:lnTo>
                <a:close/>
                <a:moveTo>
                  <a:pt x="100689" y="159048"/>
                </a:moveTo>
                <a:lnTo>
                  <a:pt x="101575" y="160458"/>
                </a:lnTo>
                <a:lnTo>
                  <a:pt x="101679" y="161277"/>
                </a:lnTo>
                <a:lnTo>
                  <a:pt x="101079" y="162211"/>
                </a:lnTo>
                <a:lnTo>
                  <a:pt x="101327" y="164306"/>
                </a:lnTo>
                <a:lnTo>
                  <a:pt x="99089" y="162563"/>
                </a:lnTo>
                <a:lnTo>
                  <a:pt x="95707" y="163439"/>
                </a:lnTo>
                <a:lnTo>
                  <a:pt x="93631" y="163249"/>
                </a:lnTo>
                <a:lnTo>
                  <a:pt x="93059" y="161687"/>
                </a:lnTo>
                <a:lnTo>
                  <a:pt x="93536" y="160772"/>
                </a:lnTo>
                <a:lnTo>
                  <a:pt x="96755" y="160572"/>
                </a:lnTo>
                <a:lnTo>
                  <a:pt x="97755" y="160125"/>
                </a:lnTo>
                <a:lnTo>
                  <a:pt x="99717" y="160334"/>
                </a:lnTo>
                <a:lnTo>
                  <a:pt x="100689" y="159048"/>
                </a:lnTo>
                <a:close/>
                <a:moveTo>
                  <a:pt x="80277" y="229733"/>
                </a:moveTo>
                <a:lnTo>
                  <a:pt x="81620" y="231981"/>
                </a:lnTo>
                <a:lnTo>
                  <a:pt x="84620" y="241182"/>
                </a:lnTo>
                <a:lnTo>
                  <a:pt x="84906" y="243164"/>
                </a:lnTo>
                <a:lnTo>
                  <a:pt x="84306" y="245193"/>
                </a:lnTo>
                <a:lnTo>
                  <a:pt x="83544" y="246631"/>
                </a:lnTo>
                <a:lnTo>
                  <a:pt x="80563" y="251241"/>
                </a:lnTo>
                <a:lnTo>
                  <a:pt x="81001" y="255041"/>
                </a:lnTo>
                <a:lnTo>
                  <a:pt x="82105" y="257394"/>
                </a:lnTo>
                <a:lnTo>
                  <a:pt x="82267" y="259994"/>
                </a:lnTo>
                <a:lnTo>
                  <a:pt x="81715" y="263214"/>
                </a:lnTo>
                <a:lnTo>
                  <a:pt x="79867" y="282921"/>
                </a:lnTo>
                <a:lnTo>
                  <a:pt x="78972" y="286398"/>
                </a:lnTo>
                <a:lnTo>
                  <a:pt x="78410" y="289398"/>
                </a:lnTo>
                <a:lnTo>
                  <a:pt x="76372" y="290313"/>
                </a:lnTo>
                <a:lnTo>
                  <a:pt x="73743" y="289350"/>
                </a:lnTo>
                <a:lnTo>
                  <a:pt x="70428" y="287655"/>
                </a:lnTo>
                <a:lnTo>
                  <a:pt x="68894" y="287760"/>
                </a:lnTo>
                <a:lnTo>
                  <a:pt x="67351" y="288341"/>
                </a:lnTo>
                <a:lnTo>
                  <a:pt x="66084" y="287846"/>
                </a:lnTo>
                <a:lnTo>
                  <a:pt x="64875" y="286883"/>
                </a:lnTo>
                <a:lnTo>
                  <a:pt x="63970" y="293608"/>
                </a:lnTo>
                <a:lnTo>
                  <a:pt x="62474" y="296332"/>
                </a:lnTo>
                <a:lnTo>
                  <a:pt x="60198" y="298075"/>
                </a:lnTo>
                <a:lnTo>
                  <a:pt x="58055" y="298180"/>
                </a:lnTo>
                <a:lnTo>
                  <a:pt x="55845" y="297599"/>
                </a:lnTo>
                <a:lnTo>
                  <a:pt x="53978" y="297599"/>
                </a:lnTo>
                <a:lnTo>
                  <a:pt x="52559" y="296313"/>
                </a:lnTo>
                <a:lnTo>
                  <a:pt x="51435" y="294046"/>
                </a:lnTo>
                <a:lnTo>
                  <a:pt x="49644" y="291294"/>
                </a:lnTo>
                <a:lnTo>
                  <a:pt x="47825" y="288026"/>
                </a:lnTo>
                <a:lnTo>
                  <a:pt x="47625" y="285064"/>
                </a:lnTo>
                <a:lnTo>
                  <a:pt x="47311" y="278521"/>
                </a:lnTo>
                <a:lnTo>
                  <a:pt x="47835" y="277092"/>
                </a:lnTo>
                <a:lnTo>
                  <a:pt x="48596" y="275720"/>
                </a:lnTo>
                <a:lnTo>
                  <a:pt x="48968" y="272787"/>
                </a:lnTo>
                <a:lnTo>
                  <a:pt x="48711" y="270224"/>
                </a:lnTo>
                <a:lnTo>
                  <a:pt x="49244" y="269310"/>
                </a:lnTo>
                <a:lnTo>
                  <a:pt x="50302" y="270224"/>
                </a:lnTo>
                <a:lnTo>
                  <a:pt x="51092" y="269881"/>
                </a:lnTo>
                <a:lnTo>
                  <a:pt x="51045" y="268557"/>
                </a:lnTo>
                <a:lnTo>
                  <a:pt x="51283" y="266147"/>
                </a:lnTo>
                <a:lnTo>
                  <a:pt x="49892" y="264128"/>
                </a:lnTo>
                <a:lnTo>
                  <a:pt x="47539" y="263442"/>
                </a:lnTo>
                <a:lnTo>
                  <a:pt x="47311" y="261328"/>
                </a:lnTo>
                <a:lnTo>
                  <a:pt x="47558" y="259261"/>
                </a:lnTo>
                <a:lnTo>
                  <a:pt x="48797" y="257870"/>
                </a:lnTo>
                <a:lnTo>
                  <a:pt x="49216" y="256022"/>
                </a:lnTo>
                <a:lnTo>
                  <a:pt x="49225" y="250374"/>
                </a:lnTo>
                <a:lnTo>
                  <a:pt x="47568" y="248288"/>
                </a:lnTo>
                <a:lnTo>
                  <a:pt x="46930" y="245126"/>
                </a:lnTo>
                <a:lnTo>
                  <a:pt x="46072" y="243106"/>
                </a:lnTo>
                <a:lnTo>
                  <a:pt x="44529" y="241068"/>
                </a:lnTo>
                <a:lnTo>
                  <a:pt x="42777" y="239411"/>
                </a:lnTo>
                <a:lnTo>
                  <a:pt x="41700" y="237810"/>
                </a:lnTo>
                <a:lnTo>
                  <a:pt x="41462" y="233620"/>
                </a:lnTo>
                <a:lnTo>
                  <a:pt x="42072" y="230114"/>
                </a:lnTo>
                <a:lnTo>
                  <a:pt x="42624" y="228610"/>
                </a:lnTo>
                <a:lnTo>
                  <a:pt x="43186" y="228828"/>
                </a:lnTo>
                <a:lnTo>
                  <a:pt x="44920" y="230572"/>
                </a:lnTo>
                <a:lnTo>
                  <a:pt x="46339" y="230962"/>
                </a:lnTo>
                <a:lnTo>
                  <a:pt x="49149" y="231381"/>
                </a:lnTo>
                <a:lnTo>
                  <a:pt x="51911" y="230819"/>
                </a:lnTo>
                <a:lnTo>
                  <a:pt x="55302" y="229228"/>
                </a:lnTo>
                <a:lnTo>
                  <a:pt x="58569" y="227304"/>
                </a:lnTo>
                <a:lnTo>
                  <a:pt x="63303" y="221637"/>
                </a:lnTo>
                <a:lnTo>
                  <a:pt x="66218" y="220485"/>
                </a:lnTo>
                <a:lnTo>
                  <a:pt x="67713" y="218989"/>
                </a:lnTo>
                <a:lnTo>
                  <a:pt x="68228" y="216970"/>
                </a:lnTo>
                <a:lnTo>
                  <a:pt x="69466" y="216446"/>
                </a:lnTo>
                <a:lnTo>
                  <a:pt x="70923" y="218408"/>
                </a:lnTo>
                <a:lnTo>
                  <a:pt x="72733" y="218618"/>
                </a:lnTo>
                <a:lnTo>
                  <a:pt x="75524" y="220237"/>
                </a:lnTo>
                <a:lnTo>
                  <a:pt x="76724" y="221780"/>
                </a:lnTo>
                <a:lnTo>
                  <a:pt x="77753" y="223638"/>
                </a:lnTo>
                <a:lnTo>
                  <a:pt x="78743" y="224457"/>
                </a:lnTo>
                <a:lnTo>
                  <a:pt x="79800" y="224923"/>
                </a:lnTo>
                <a:lnTo>
                  <a:pt x="79953" y="225362"/>
                </a:lnTo>
                <a:lnTo>
                  <a:pt x="79115" y="225800"/>
                </a:lnTo>
                <a:lnTo>
                  <a:pt x="78153" y="227924"/>
                </a:lnTo>
                <a:lnTo>
                  <a:pt x="78695" y="228533"/>
                </a:lnTo>
                <a:lnTo>
                  <a:pt x="80277" y="229733"/>
                </a:lnTo>
                <a:close/>
                <a:moveTo>
                  <a:pt x="44301" y="224171"/>
                </a:moveTo>
                <a:lnTo>
                  <a:pt x="43415" y="225780"/>
                </a:lnTo>
                <a:lnTo>
                  <a:pt x="42158" y="225666"/>
                </a:lnTo>
                <a:lnTo>
                  <a:pt x="42653" y="224476"/>
                </a:lnTo>
                <a:lnTo>
                  <a:pt x="43815" y="222085"/>
                </a:lnTo>
                <a:lnTo>
                  <a:pt x="45225" y="221285"/>
                </a:lnTo>
                <a:lnTo>
                  <a:pt x="45853" y="221999"/>
                </a:lnTo>
                <a:lnTo>
                  <a:pt x="45186" y="223371"/>
                </a:lnTo>
                <a:lnTo>
                  <a:pt x="44301" y="224171"/>
                </a:lnTo>
                <a:close/>
                <a:moveTo>
                  <a:pt x="195396" y="235944"/>
                </a:moveTo>
                <a:lnTo>
                  <a:pt x="194205" y="236248"/>
                </a:lnTo>
                <a:lnTo>
                  <a:pt x="193510" y="235830"/>
                </a:lnTo>
                <a:lnTo>
                  <a:pt x="193129" y="235296"/>
                </a:lnTo>
                <a:lnTo>
                  <a:pt x="193595" y="233972"/>
                </a:lnTo>
                <a:lnTo>
                  <a:pt x="196024" y="234763"/>
                </a:lnTo>
                <a:lnTo>
                  <a:pt x="195996" y="235506"/>
                </a:lnTo>
                <a:lnTo>
                  <a:pt x="195396" y="235944"/>
                </a:lnTo>
                <a:close/>
                <a:moveTo>
                  <a:pt x="49463" y="292789"/>
                </a:moveTo>
                <a:lnTo>
                  <a:pt x="47920" y="296180"/>
                </a:lnTo>
                <a:lnTo>
                  <a:pt x="46311" y="293779"/>
                </a:lnTo>
                <a:lnTo>
                  <a:pt x="46244" y="291722"/>
                </a:lnTo>
                <a:lnTo>
                  <a:pt x="46463" y="291132"/>
                </a:lnTo>
                <a:lnTo>
                  <a:pt x="48444" y="291998"/>
                </a:lnTo>
                <a:lnTo>
                  <a:pt x="49463" y="292789"/>
                </a:lnTo>
                <a:close/>
                <a:moveTo>
                  <a:pt x="239192" y="321669"/>
                </a:moveTo>
                <a:lnTo>
                  <a:pt x="237382" y="325517"/>
                </a:lnTo>
                <a:lnTo>
                  <a:pt x="236496" y="326993"/>
                </a:lnTo>
                <a:lnTo>
                  <a:pt x="230048" y="336375"/>
                </a:lnTo>
                <a:lnTo>
                  <a:pt x="229305" y="338537"/>
                </a:lnTo>
                <a:lnTo>
                  <a:pt x="228848" y="340890"/>
                </a:lnTo>
                <a:lnTo>
                  <a:pt x="228181" y="342948"/>
                </a:lnTo>
                <a:lnTo>
                  <a:pt x="227286" y="344881"/>
                </a:lnTo>
                <a:lnTo>
                  <a:pt x="226438" y="347339"/>
                </a:lnTo>
                <a:lnTo>
                  <a:pt x="226600" y="350120"/>
                </a:lnTo>
                <a:lnTo>
                  <a:pt x="226904" y="351482"/>
                </a:lnTo>
                <a:lnTo>
                  <a:pt x="227686" y="352377"/>
                </a:lnTo>
                <a:lnTo>
                  <a:pt x="228962" y="353216"/>
                </a:lnTo>
                <a:lnTo>
                  <a:pt x="229943" y="354511"/>
                </a:lnTo>
                <a:lnTo>
                  <a:pt x="228438" y="355682"/>
                </a:lnTo>
                <a:lnTo>
                  <a:pt x="230086" y="358035"/>
                </a:lnTo>
                <a:lnTo>
                  <a:pt x="231495" y="359426"/>
                </a:lnTo>
                <a:lnTo>
                  <a:pt x="231686" y="360816"/>
                </a:lnTo>
                <a:lnTo>
                  <a:pt x="231658" y="362207"/>
                </a:lnTo>
                <a:lnTo>
                  <a:pt x="228733" y="364817"/>
                </a:lnTo>
                <a:lnTo>
                  <a:pt x="227590" y="366255"/>
                </a:lnTo>
                <a:lnTo>
                  <a:pt x="226885" y="367998"/>
                </a:lnTo>
                <a:lnTo>
                  <a:pt x="226581" y="369789"/>
                </a:lnTo>
                <a:lnTo>
                  <a:pt x="226895" y="371408"/>
                </a:lnTo>
                <a:lnTo>
                  <a:pt x="226800" y="373018"/>
                </a:lnTo>
                <a:lnTo>
                  <a:pt x="223856" y="372818"/>
                </a:lnTo>
                <a:lnTo>
                  <a:pt x="220847" y="371827"/>
                </a:lnTo>
                <a:lnTo>
                  <a:pt x="217808" y="372256"/>
                </a:lnTo>
                <a:lnTo>
                  <a:pt x="213484" y="370389"/>
                </a:lnTo>
                <a:lnTo>
                  <a:pt x="211912" y="370056"/>
                </a:lnTo>
                <a:lnTo>
                  <a:pt x="210483" y="369322"/>
                </a:lnTo>
                <a:lnTo>
                  <a:pt x="206892" y="363531"/>
                </a:lnTo>
                <a:lnTo>
                  <a:pt x="203997" y="361083"/>
                </a:lnTo>
                <a:lnTo>
                  <a:pt x="200892" y="359169"/>
                </a:lnTo>
                <a:lnTo>
                  <a:pt x="197720" y="359054"/>
                </a:lnTo>
                <a:lnTo>
                  <a:pt x="194548" y="359273"/>
                </a:lnTo>
                <a:lnTo>
                  <a:pt x="191748" y="358092"/>
                </a:lnTo>
                <a:lnTo>
                  <a:pt x="186042" y="354139"/>
                </a:lnTo>
                <a:lnTo>
                  <a:pt x="179994" y="350968"/>
                </a:lnTo>
                <a:lnTo>
                  <a:pt x="177432" y="348910"/>
                </a:lnTo>
                <a:lnTo>
                  <a:pt x="176260" y="347520"/>
                </a:lnTo>
                <a:lnTo>
                  <a:pt x="174888" y="346596"/>
                </a:lnTo>
                <a:lnTo>
                  <a:pt x="171431" y="345681"/>
                </a:lnTo>
                <a:lnTo>
                  <a:pt x="168316" y="343528"/>
                </a:lnTo>
                <a:lnTo>
                  <a:pt x="166907" y="343376"/>
                </a:lnTo>
                <a:lnTo>
                  <a:pt x="163868" y="343633"/>
                </a:lnTo>
                <a:lnTo>
                  <a:pt x="162306" y="343481"/>
                </a:lnTo>
                <a:lnTo>
                  <a:pt x="160734" y="342719"/>
                </a:lnTo>
                <a:lnTo>
                  <a:pt x="157705" y="340195"/>
                </a:lnTo>
                <a:lnTo>
                  <a:pt x="155762" y="336690"/>
                </a:lnTo>
                <a:lnTo>
                  <a:pt x="155257" y="335137"/>
                </a:lnTo>
                <a:lnTo>
                  <a:pt x="156629" y="331127"/>
                </a:lnTo>
                <a:lnTo>
                  <a:pt x="158258" y="327269"/>
                </a:lnTo>
                <a:lnTo>
                  <a:pt x="159696" y="326193"/>
                </a:lnTo>
                <a:lnTo>
                  <a:pt x="161372" y="325412"/>
                </a:lnTo>
                <a:lnTo>
                  <a:pt x="162382" y="324269"/>
                </a:lnTo>
                <a:lnTo>
                  <a:pt x="163239" y="322869"/>
                </a:lnTo>
                <a:lnTo>
                  <a:pt x="166354" y="326907"/>
                </a:lnTo>
                <a:lnTo>
                  <a:pt x="167745" y="327888"/>
                </a:lnTo>
                <a:lnTo>
                  <a:pt x="169155" y="327670"/>
                </a:lnTo>
                <a:lnTo>
                  <a:pt x="171650" y="326222"/>
                </a:lnTo>
                <a:lnTo>
                  <a:pt x="171860" y="324631"/>
                </a:lnTo>
                <a:lnTo>
                  <a:pt x="174622" y="322621"/>
                </a:lnTo>
                <a:lnTo>
                  <a:pt x="178127" y="322583"/>
                </a:lnTo>
                <a:lnTo>
                  <a:pt x="179746" y="322955"/>
                </a:lnTo>
                <a:lnTo>
                  <a:pt x="180594" y="324774"/>
                </a:lnTo>
                <a:lnTo>
                  <a:pt x="181928" y="325336"/>
                </a:lnTo>
                <a:lnTo>
                  <a:pt x="183470" y="325574"/>
                </a:lnTo>
                <a:lnTo>
                  <a:pt x="188557" y="329032"/>
                </a:lnTo>
                <a:lnTo>
                  <a:pt x="189986" y="329594"/>
                </a:lnTo>
                <a:lnTo>
                  <a:pt x="191424" y="329689"/>
                </a:lnTo>
                <a:lnTo>
                  <a:pt x="195377" y="328241"/>
                </a:lnTo>
                <a:lnTo>
                  <a:pt x="198406" y="327688"/>
                </a:lnTo>
                <a:lnTo>
                  <a:pt x="204759" y="328489"/>
                </a:lnTo>
                <a:lnTo>
                  <a:pt x="208188" y="327622"/>
                </a:lnTo>
                <a:lnTo>
                  <a:pt x="210588" y="327517"/>
                </a:lnTo>
                <a:lnTo>
                  <a:pt x="214084" y="326184"/>
                </a:lnTo>
                <a:lnTo>
                  <a:pt x="216770" y="323964"/>
                </a:lnTo>
                <a:lnTo>
                  <a:pt x="218170" y="323412"/>
                </a:lnTo>
                <a:lnTo>
                  <a:pt x="219675" y="323250"/>
                </a:lnTo>
                <a:lnTo>
                  <a:pt x="223313" y="323393"/>
                </a:lnTo>
                <a:lnTo>
                  <a:pt x="226971" y="323898"/>
                </a:lnTo>
                <a:lnTo>
                  <a:pt x="228505" y="323374"/>
                </a:lnTo>
                <a:lnTo>
                  <a:pt x="229791" y="321916"/>
                </a:lnTo>
                <a:lnTo>
                  <a:pt x="231276" y="321259"/>
                </a:lnTo>
                <a:lnTo>
                  <a:pt x="232905" y="321697"/>
                </a:lnTo>
                <a:lnTo>
                  <a:pt x="237125" y="319202"/>
                </a:lnTo>
                <a:lnTo>
                  <a:pt x="238992" y="319030"/>
                </a:lnTo>
                <a:lnTo>
                  <a:pt x="240764" y="319992"/>
                </a:lnTo>
                <a:lnTo>
                  <a:pt x="239192" y="321669"/>
                </a:lnTo>
                <a:close/>
                <a:moveTo>
                  <a:pt x="144951" y="370761"/>
                </a:moveTo>
                <a:lnTo>
                  <a:pt x="143666" y="371132"/>
                </a:lnTo>
                <a:lnTo>
                  <a:pt x="141989" y="369989"/>
                </a:lnTo>
                <a:lnTo>
                  <a:pt x="141875" y="368389"/>
                </a:lnTo>
                <a:lnTo>
                  <a:pt x="142180" y="367913"/>
                </a:lnTo>
                <a:lnTo>
                  <a:pt x="144218" y="368646"/>
                </a:lnTo>
                <a:lnTo>
                  <a:pt x="144856" y="370132"/>
                </a:lnTo>
                <a:lnTo>
                  <a:pt x="144951" y="37076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BA0C0539-FCBD-C6BF-0299-261A07AC11DE}"/>
              </a:ext>
            </a:extLst>
          </p:cNvPr>
          <p:cNvSpPr/>
          <p:nvPr/>
        </p:nvSpPr>
        <p:spPr>
          <a:xfrm>
            <a:off x="5749487" y="3156579"/>
            <a:ext cx="6038" cy="3943"/>
          </a:xfrm>
          <a:custGeom>
            <a:avLst/>
            <a:gdLst>
              <a:gd name="connsiteX0" fmla="*/ 5801 w 6038"/>
              <a:gd name="connsiteY0" fmla="*/ 1438 h 3943"/>
              <a:gd name="connsiteX1" fmla="*/ 6039 w 6038"/>
              <a:gd name="connsiteY1" fmla="*/ 3495 h 3943"/>
              <a:gd name="connsiteX2" fmla="*/ 4867 w 6038"/>
              <a:gd name="connsiteY2" fmla="*/ 3943 h 3943"/>
              <a:gd name="connsiteX3" fmla="*/ 3867 w 6038"/>
              <a:gd name="connsiteY3" fmla="*/ 3229 h 3943"/>
              <a:gd name="connsiteX4" fmla="*/ 1876 w 6038"/>
              <a:gd name="connsiteY4" fmla="*/ 3229 h 3943"/>
              <a:gd name="connsiteX5" fmla="*/ 0 w 6038"/>
              <a:gd name="connsiteY5" fmla="*/ 3677 h 3943"/>
              <a:gd name="connsiteX6" fmla="*/ 410 w 6038"/>
              <a:gd name="connsiteY6" fmla="*/ 0 h 3943"/>
              <a:gd name="connsiteX7" fmla="*/ 4105 w 6038"/>
              <a:gd name="connsiteY7" fmla="*/ 448 h 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8" h="3943">
                <a:moveTo>
                  <a:pt x="5801" y="1438"/>
                </a:moveTo>
                <a:lnTo>
                  <a:pt x="6039" y="3495"/>
                </a:lnTo>
                <a:lnTo>
                  <a:pt x="4867" y="3943"/>
                </a:lnTo>
                <a:lnTo>
                  <a:pt x="3867" y="3229"/>
                </a:lnTo>
                <a:lnTo>
                  <a:pt x="1876" y="3229"/>
                </a:lnTo>
                <a:lnTo>
                  <a:pt x="0" y="3677"/>
                </a:lnTo>
                <a:lnTo>
                  <a:pt x="410" y="0"/>
                </a:lnTo>
                <a:lnTo>
                  <a:pt x="4105" y="4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F9B688A9-10C0-B041-3791-A9F986B0590C}"/>
              </a:ext>
            </a:extLst>
          </p:cNvPr>
          <p:cNvSpPr/>
          <p:nvPr/>
        </p:nvSpPr>
        <p:spPr>
          <a:xfrm>
            <a:off x="3715099" y="4165772"/>
            <a:ext cx="56902" cy="22574"/>
          </a:xfrm>
          <a:custGeom>
            <a:avLst/>
            <a:gdLst>
              <a:gd name="connsiteX0" fmla="*/ 28813 w 56902"/>
              <a:gd name="connsiteY0" fmla="*/ 1819 h 22574"/>
              <a:gd name="connsiteX1" fmla="*/ 32071 w 56902"/>
              <a:gd name="connsiteY1" fmla="*/ 2819 h 22574"/>
              <a:gd name="connsiteX2" fmla="*/ 35443 w 56902"/>
              <a:gd name="connsiteY2" fmla="*/ 3343 h 22574"/>
              <a:gd name="connsiteX3" fmla="*/ 36890 w 56902"/>
              <a:gd name="connsiteY3" fmla="*/ 3372 h 22574"/>
              <a:gd name="connsiteX4" fmla="*/ 38253 w 56902"/>
              <a:gd name="connsiteY4" fmla="*/ 3696 h 22574"/>
              <a:gd name="connsiteX5" fmla="*/ 41329 w 56902"/>
              <a:gd name="connsiteY5" fmla="*/ 6105 h 22574"/>
              <a:gd name="connsiteX6" fmla="*/ 43805 w 56902"/>
              <a:gd name="connsiteY6" fmla="*/ 7420 h 22574"/>
              <a:gd name="connsiteX7" fmla="*/ 53188 w 56902"/>
              <a:gd name="connsiteY7" fmla="*/ 10363 h 22574"/>
              <a:gd name="connsiteX8" fmla="*/ 56312 w 56902"/>
              <a:gd name="connsiteY8" fmla="*/ 15440 h 22574"/>
              <a:gd name="connsiteX9" fmla="*/ 56902 w 56902"/>
              <a:gd name="connsiteY9" fmla="*/ 17031 h 22574"/>
              <a:gd name="connsiteX10" fmla="*/ 54483 w 56902"/>
              <a:gd name="connsiteY10" fmla="*/ 17964 h 22574"/>
              <a:gd name="connsiteX11" fmla="*/ 51426 w 56902"/>
              <a:gd name="connsiteY11" fmla="*/ 18297 h 22574"/>
              <a:gd name="connsiteX12" fmla="*/ 48511 w 56902"/>
              <a:gd name="connsiteY12" fmla="*/ 18345 h 22574"/>
              <a:gd name="connsiteX13" fmla="*/ 45815 w 56902"/>
              <a:gd name="connsiteY13" fmla="*/ 17383 h 22574"/>
              <a:gd name="connsiteX14" fmla="*/ 44644 w 56902"/>
              <a:gd name="connsiteY14" fmla="*/ 16640 h 22574"/>
              <a:gd name="connsiteX15" fmla="*/ 41834 w 56902"/>
              <a:gd name="connsiteY15" fmla="*/ 16278 h 22574"/>
              <a:gd name="connsiteX16" fmla="*/ 42539 w 56902"/>
              <a:gd name="connsiteY16" fmla="*/ 15592 h 22574"/>
              <a:gd name="connsiteX17" fmla="*/ 41291 w 56902"/>
              <a:gd name="connsiteY17" fmla="*/ 15278 h 22574"/>
              <a:gd name="connsiteX18" fmla="*/ 39729 w 56902"/>
              <a:gd name="connsiteY18" fmla="*/ 15345 h 22574"/>
              <a:gd name="connsiteX19" fmla="*/ 38576 w 56902"/>
              <a:gd name="connsiteY19" fmla="*/ 17297 h 22574"/>
              <a:gd name="connsiteX20" fmla="*/ 37300 w 56902"/>
              <a:gd name="connsiteY20" fmla="*/ 18840 h 22574"/>
              <a:gd name="connsiteX21" fmla="*/ 34843 w 56902"/>
              <a:gd name="connsiteY21" fmla="*/ 18688 h 22574"/>
              <a:gd name="connsiteX22" fmla="*/ 33900 w 56902"/>
              <a:gd name="connsiteY22" fmla="*/ 17374 h 22574"/>
              <a:gd name="connsiteX23" fmla="*/ 32614 w 56902"/>
              <a:gd name="connsiteY23" fmla="*/ 17964 h 22574"/>
              <a:gd name="connsiteX24" fmla="*/ 31566 w 56902"/>
              <a:gd name="connsiteY24" fmla="*/ 18935 h 22574"/>
              <a:gd name="connsiteX25" fmla="*/ 30328 w 56902"/>
              <a:gd name="connsiteY25" fmla="*/ 22574 h 22574"/>
              <a:gd name="connsiteX26" fmla="*/ 28318 w 56902"/>
              <a:gd name="connsiteY26" fmla="*/ 20764 h 22574"/>
              <a:gd name="connsiteX27" fmla="*/ 26137 w 56902"/>
              <a:gd name="connsiteY27" fmla="*/ 19260 h 22574"/>
              <a:gd name="connsiteX28" fmla="*/ 23403 w 56902"/>
              <a:gd name="connsiteY28" fmla="*/ 18631 h 22574"/>
              <a:gd name="connsiteX29" fmla="*/ 17879 w 56902"/>
              <a:gd name="connsiteY29" fmla="*/ 18526 h 22574"/>
              <a:gd name="connsiteX30" fmla="*/ 15269 w 56902"/>
              <a:gd name="connsiteY30" fmla="*/ 18040 h 22574"/>
              <a:gd name="connsiteX31" fmla="*/ 13097 w 56902"/>
              <a:gd name="connsiteY31" fmla="*/ 14964 h 22574"/>
              <a:gd name="connsiteX32" fmla="*/ 12240 w 56902"/>
              <a:gd name="connsiteY32" fmla="*/ 14088 h 22574"/>
              <a:gd name="connsiteX33" fmla="*/ 10058 w 56902"/>
              <a:gd name="connsiteY33" fmla="*/ 13287 h 22574"/>
              <a:gd name="connsiteX34" fmla="*/ 7887 w 56902"/>
              <a:gd name="connsiteY34" fmla="*/ 9753 h 22574"/>
              <a:gd name="connsiteX35" fmla="*/ 7106 w 56902"/>
              <a:gd name="connsiteY35" fmla="*/ 9268 h 22574"/>
              <a:gd name="connsiteX36" fmla="*/ 1210 w 56902"/>
              <a:gd name="connsiteY36" fmla="*/ 8515 h 22574"/>
              <a:gd name="connsiteX37" fmla="*/ 0 w 56902"/>
              <a:gd name="connsiteY37" fmla="*/ 6582 h 22574"/>
              <a:gd name="connsiteX38" fmla="*/ 362 w 56902"/>
              <a:gd name="connsiteY38" fmla="*/ 4829 h 22574"/>
              <a:gd name="connsiteX39" fmla="*/ 2324 w 56902"/>
              <a:gd name="connsiteY39" fmla="*/ 2686 h 22574"/>
              <a:gd name="connsiteX40" fmla="*/ 3286 w 56902"/>
              <a:gd name="connsiteY40" fmla="*/ 2076 h 22574"/>
              <a:gd name="connsiteX41" fmla="*/ 6544 w 56902"/>
              <a:gd name="connsiteY41" fmla="*/ 2172 h 22574"/>
              <a:gd name="connsiteX42" fmla="*/ 9658 w 56902"/>
              <a:gd name="connsiteY42" fmla="*/ 1524 h 22574"/>
              <a:gd name="connsiteX43" fmla="*/ 11030 w 56902"/>
              <a:gd name="connsiteY43" fmla="*/ 610 h 22574"/>
              <a:gd name="connsiteX44" fmla="*/ 12459 w 56902"/>
              <a:gd name="connsiteY44" fmla="*/ 0 h 22574"/>
              <a:gd name="connsiteX45" fmla="*/ 23736 w 56902"/>
              <a:gd name="connsiteY45" fmla="*/ 1553 h 22574"/>
              <a:gd name="connsiteX46" fmla="*/ 26337 w 56902"/>
              <a:gd name="connsiteY46" fmla="*/ 1562 h 2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6902" h="22574">
                <a:moveTo>
                  <a:pt x="28813" y="1819"/>
                </a:moveTo>
                <a:lnTo>
                  <a:pt x="32071" y="2819"/>
                </a:lnTo>
                <a:lnTo>
                  <a:pt x="35443" y="3343"/>
                </a:lnTo>
                <a:lnTo>
                  <a:pt x="36890" y="3372"/>
                </a:lnTo>
                <a:lnTo>
                  <a:pt x="38253" y="3696"/>
                </a:lnTo>
                <a:lnTo>
                  <a:pt x="41329" y="6105"/>
                </a:lnTo>
                <a:lnTo>
                  <a:pt x="43805" y="7420"/>
                </a:lnTo>
                <a:lnTo>
                  <a:pt x="53188" y="10363"/>
                </a:lnTo>
                <a:lnTo>
                  <a:pt x="56312" y="15440"/>
                </a:lnTo>
                <a:lnTo>
                  <a:pt x="56902" y="17031"/>
                </a:lnTo>
                <a:lnTo>
                  <a:pt x="54483" y="17964"/>
                </a:lnTo>
                <a:lnTo>
                  <a:pt x="51426" y="18297"/>
                </a:lnTo>
                <a:lnTo>
                  <a:pt x="48511" y="18345"/>
                </a:lnTo>
                <a:lnTo>
                  <a:pt x="45815" y="17383"/>
                </a:lnTo>
                <a:lnTo>
                  <a:pt x="44644" y="16640"/>
                </a:lnTo>
                <a:lnTo>
                  <a:pt x="41834" y="16278"/>
                </a:lnTo>
                <a:lnTo>
                  <a:pt x="42539" y="15592"/>
                </a:lnTo>
                <a:lnTo>
                  <a:pt x="41291" y="15278"/>
                </a:lnTo>
                <a:lnTo>
                  <a:pt x="39729" y="15345"/>
                </a:lnTo>
                <a:lnTo>
                  <a:pt x="38576" y="17297"/>
                </a:lnTo>
                <a:lnTo>
                  <a:pt x="37300" y="18840"/>
                </a:lnTo>
                <a:lnTo>
                  <a:pt x="34843" y="18688"/>
                </a:lnTo>
                <a:lnTo>
                  <a:pt x="33900" y="17374"/>
                </a:lnTo>
                <a:lnTo>
                  <a:pt x="32614" y="17964"/>
                </a:lnTo>
                <a:lnTo>
                  <a:pt x="31566" y="18935"/>
                </a:lnTo>
                <a:lnTo>
                  <a:pt x="30328" y="22574"/>
                </a:lnTo>
                <a:lnTo>
                  <a:pt x="28318" y="20764"/>
                </a:lnTo>
                <a:lnTo>
                  <a:pt x="26137" y="19260"/>
                </a:lnTo>
                <a:lnTo>
                  <a:pt x="23403" y="18631"/>
                </a:lnTo>
                <a:lnTo>
                  <a:pt x="17879" y="18526"/>
                </a:lnTo>
                <a:lnTo>
                  <a:pt x="15269" y="18040"/>
                </a:lnTo>
                <a:lnTo>
                  <a:pt x="13097" y="14964"/>
                </a:lnTo>
                <a:lnTo>
                  <a:pt x="12240" y="14088"/>
                </a:lnTo>
                <a:lnTo>
                  <a:pt x="10058" y="13287"/>
                </a:lnTo>
                <a:lnTo>
                  <a:pt x="7887" y="9753"/>
                </a:lnTo>
                <a:lnTo>
                  <a:pt x="7106" y="9268"/>
                </a:lnTo>
                <a:lnTo>
                  <a:pt x="1210" y="8515"/>
                </a:lnTo>
                <a:lnTo>
                  <a:pt x="0" y="6582"/>
                </a:lnTo>
                <a:lnTo>
                  <a:pt x="362" y="4829"/>
                </a:lnTo>
                <a:lnTo>
                  <a:pt x="2324" y="2686"/>
                </a:lnTo>
                <a:lnTo>
                  <a:pt x="3286" y="2076"/>
                </a:lnTo>
                <a:lnTo>
                  <a:pt x="6544" y="2172"/>
                </a:lnTo>
                <a:lnTo>
                  <a:pt x="9658" y="1524"/>
                </a:lnTo>
                <a:lnTo>
                  <a:pt x="11030" y="610"/>
                </a:lnTo>
                <a:lnTo>
                  <a:pt x="12459" y="0"/>
                </a:lnTo>
                <a:lnTo>
                  <a:pt x="23736" y="1553"/>
                </a:lnTo>
                <a:lnTo>
                  <a:pt x="26337" y="15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D3CFA262-B36A-B068-9377-20CB328BE375}"/>
              </a:ext>
            </a:extLst>
          </p:cNvPr>
          <p:cNvSpPr/>
          <p:nvPr/>
        </p:nvSpPr>
        <p:spPr>
          <a:xfrm>
            <a:off x="6743554" y="3724859"/>
            <a:ext cx="116062" cy="130206"/>
          </a:xfrm>
          <a:custGeom>
            <a:avLst/>
            <a:gdLst>
              <a:gd name="connsiteX0" fmla="*/ 112129 w 116062"/>
              <a:gd name="connsiteY0" fmla="*/ 39472 h 130206"/>
              <a:gd name="connsiteX1" fmla="*/ 108166 w 116062"/>
              <a:gd name="connsiteY1" fmla="*/ 43139 h 130206"/>
              <a:gd name="connsiteX2" fmla="*/ 107232 w 116062"/>
              <a:gd name="connsiteY2" fmla="*/ 43539 h 130206"/>
              <a:gd name="connsiteX3" fmla="*/ 102079 w 116062"/>
              <a:gd name="connsiteY3" fmla="*/ 45053 h 130206"/>
              <a:gd name="connsiteX4" fmla="*/ 91545 w 116062"/>
              <a:gd name="connsiteY4" fmla="*/ 48158 h 130206"/>
              <a:gd name="connsiteX5" fmla="*/ 84487 w 116062"/>
              <a:gd name="connsiteY5" fmla="*/ 50235 h 130206"/>
              <a:gd name="connsiteX6" fmla="*/ 75457 w 116062"/>
              <a:gd name="connsiteY6" fmla="*/ 52883 h 130206"/>
              <a:gd name="connsiteX7" fmla="*/ 67961 w 116062"/>
              <a:gd name="connsiteY7" fmla="*/ 55093 h 130206"/>
              <a:gd name="connsiteX8" fmla="*/ 60541 w 116062"/>
              <a:gd name="connsiteY8" fmla="*/ 57264 h 130206"/>
              <a:gd name="connsiteX9" fmla="*/ 53664 w 116062"/>
              <a:gd name="connsiteY9" fmla="*/ 59284 h 130206"/>
              <a:gd name="connsiteX10" fmla="*/ 57588 w 116062"/>
              <a:gd name="connsiteY10" fmla="*/ 63532 h 130206"/>
              <a:gd name="connsiteX11" fmla="*/ 63579 w 116062"/>
              <a:gd name="connsiteY11" fmla="*/ 70018 h 130206"/>
              <a:gd name="connsiteX12" fmla="*/ 67580 w 116062"/>
              <a:gd name="connsiteY12" fmla="*/ 74333 h 130206"/>
              <a:gd name="connsiteX13" fmla="*/ 72295 w 116062"/>
              <a:gd name="connsiteY13" fmla="*/ 79877 h 130206"/>
              <a:gd name="connsiteX14" fmla="*/ 76505 w 116062"/>
              <a:gd name="connsiteY14" fmla="*/ 84820 h 130206"/>
              <a:gd name="connsiteX15" fmla="*/ 80972 w 116062"/>
              <a:gd name="connsiteY15" fmla="*/ 90049 h 130206"/>
              <a:gd name="connsiteX16" fmla="*/ 77838 w 116062"/>
              <a:gd name="connsiteY16" fmla="*/ 91821 h 130206"/>
              <a:gd name="connsiteX17" fmla="*/ 72676 w 116062"/>
              <a:gd name="connsiteY17" fmla="*/ 94736 h 130206"/>
              <a:gd name="connsiteX18" fmla="*/ 72152 w 116062"/>
              <a:gd name="connsiteY18" fmla="*/ 95269 h 130206"/>
              <a:gd name="connsiteX19" fmla="*/ 71704 w 116062"/>
              <a:gd name="connsiteY19" fmla="*/ 95812 h 130206"/>
              <a:gd name="connsiteX20" fmla="*/ 69571 w 116062"/>
              <a:gd name="connsiteY20" fmla="*/ 101003 h 130206"/>
              <a:gd name="connsiteX21" fmla="*/ 67894 w 116062"/>
              <a:gd name="connsiteY21" fmla="*/ 105089 h 130206"/>
              <a:gd name="connsiteX22" fmla="*/ 67313 w 116062"/>
              <a:gd name="connsiteY22" fmla="*/ 105594 h 130206"/>
              <a:gd name="connsiteX23" fmla="*/ 60113 w 116062"/>
              <a:gd name="connsiteY23" fmla="*/ 107099 h 130206"/>
              <a:gd name="connsiteX24" fmla="*/ 52826 w 116062"/>
              <a:gd name="connsiteY24" fmla="*/ 108604 h 130206"/>
              <a:gd name="connsiteX25" fmla="*/ 48235 w 116062"/>
              <a:gd name="connsiteY25" fmla="*/ 109566 h 130206"/>
              <a:gd name="connsiteX26" fmla="*/ 46854 w 116062"/>
              <a:gd name="connsiteY26" fmla="*/ 110614 h 130206"/>
              <a:gd name="connsiteX27" fmla="*/ 43862 w 116062"/>
              <a:gd name="connsiteY27" fmla="*/ 115691 h 130206"/>
              <a:gd name="connsiteX28" fmla="*/ 40767 w 116062"/>
              <a:gd name="connsiteY28" fmla="*/ 120910 h 130206"/>
              <a:gd name="connsiteX29" fmla="*/ 35605 w 116062"/>
              <a:gd name="connsiteY29" fmla="*/ 125178 h 130206"/>
              <a:gd name="connsiteX30" fmla="*/ 29870 w 116062"/>
              <a:gd name="connsiteY30" fmla="*/ 129902 h 130206"/>
              <a:gd name="connsiteX31" fmla="*/ 28451 w 116062"/>
              <a:gd name="connsiteY31" fmla="*/ 130207 h 130206"/>
              <a:gd name="connsiteX32" fmla="*/ 24308 w 116062"/>
              <a:gd name="connsiteY32" fmla="*/ 129483 h 130206"/>
              <a:gd name="connsiteX33" fmla="*/ 17221 w 116062"/>
              <a:gd name="connsiteY33" fmla="*/ 128245 h 130206"/>
              <a:gd name="connsiteX34" fmla="*/ 10373 w 116062"/>
              <a:gd name="connsiteY34" fmla="*/ 127045 h 130206"/>
              <a:gd name="connsiteX35" fmla="*/ 5686 w 116062"/>
              <a:gd name="connsiteY35" fmla="*/ 126235 h 130206"/>
              <a:gd name="connsiteX36" fmla="*/ 0 w 116062"/>
              <a:gd name="connsiteY36" fmla="*/ 125235 h 130206"/>
              <a:gd name="connsiteX37" fmla="*/ 829 w 116062"/>
              <a:gd name="connsiteY37" fmla="*/ 121244 h 130206"/>
              <a:gd name="connsiteX38" fmla="*/ 600 w 116062"/>
              <a:gd name="connsiteY38" fmla="*/ 119081 h 130206"/>
              <a:gd name="connsiteX39" fmla="*/ 1953 w 116062"/>
              <a:gd name="connsiteY39" fmla="*/ 111976 h 130206"/>
              <a:gd name="connsiteX40" fmla="*/ 2743 w 116062"/>
              <a:gd name="connsiteY40" fmla="*/ 108613 h 130206"/>
              <a:gd name="connsiteX41" fmla="*/ 3134 w 116062"/>
              <a:gd name="connsiteY41" fmla="*/ 106128 h 130206"/>
              <a:gd name="connsiteX42" fmla="*/ 5096 w 116062"/>
              <a:gd name="connsiteY42" fmla="*/ 101089 h 130206"/>
              <a:gd name="connsiteX43" fmla="*/ 4858 w 116062"/>
              <a:gd name="connsiteY43" fmla="*/ 99441 h 130206"/>
              <a:gd name="connsiteX44" fmla="*/ 5267 w 116062"/>
              <a:gd name="connsiteY44" fmla="*/ 93621 h 130206"/>
              <a:gd name="connsiteX45" fmla="*/ 5067 w 116062"/>
              <a:gd name="connsiteY45" fmla="*/ 92497 h 130206"/>
              <a:gd name="connsiteX46" fmla="*/ 5963 w 116062"/>
              <a:gd name="connsiteY46" fmla="*/ 89316 h 130206"/>
              <a:gd name="connsiteX47" fmla="*/ 7639 w 116062"/>
              <a:gd name="connsiteY47" fmla="*/ 84696 h 130206"/>
              <a:gd name="connsiteX48" fmla="*/ 9277 w 116062"/>
              <a:gd name="connsiteY48" fmla="*/ 80705 h 130206"/>
              <a:gd name="connsiteX49" fmla="*/ 9868 w 116062"/>
              <a:gd name="connsiteY49" fmla="*/ 78915 h 130206"/>
              <a:gd name="connsiteX50" fmla="*/ 11545 w 116062"/>
              <a:gd name="connsiteY50" fmla="*/ 75124 h 130206"/>
              <a:gd name="connsiteX51" fmla="*/ 13059 w 116062"/>
              <a:gd name="connsiteY51" fmla="*/ 70466 h 130206"/>
              <a:gd name="connsiteX52" fmla="*/ 12259 w 116062"/>
              <a:gd name="connsiteY52" fmla="*/ 67913 h 130206"/>
              <a:gd name="connsiteX53" fmla="*/ 12021 w 116062"/>
              <a:gd name="connsiteY53" fmla="*/ 67418 h 130206"/>
              <a:gd name="connsiteX54" fmla="*/ 12630 w 116062"/>
              <a:gd name="connsiteY54" fmla="*/ 64484 h 130206"/>
              <a:gd name="connsiteX55" fmla="*/ 12611 w 116062"/>
              <a:gd name="connsiteY55" fmla="*/ 64465 h 130206"/>
              <a:gd name="connsiteX56" fmla="*/ 13354 w 116062"/>
              <a:gd name="connsiteY56" fmla="*/ 59665 h 130206"/>
              <a:gd name="connsiteX57" fmla="*/ 13754 w 116062"/>
              <a:gd name="connsiteY57" fmla="*/ 57074 h 130206"/>
              <a:gd name="connsiteX58" fmla="*/ 14659 w 116062"/>
              <a:gd name="connsiteY58" fmla="*/ 53635 h 130206"/>
              <a:gd name="connsiteX59" fmla="*/ 16259 w 116062"/>
              <a:gd name="connsiteY59" fmla="*/ 50721 h 130206"/>
              <a:gd name="connsiteX60" fmla="*/ 15516 w 116062"/>
              <a:gd name="connsiteY60" fmla="*/ 43853 h 130206"/>
              <a:gd name="connsiteX61" fmla="*/ 15602 w 116062"/>
              <a:gd name="connsiteY61" fmla="*/ 40138 h 130206"/>
              <a:gd name="connsiteX62" fmla="*/ 16602 w 116062"/>
              <a:gd name="connsiteY62" fmla="*/ 35909 h 130206"/>
              <a:gd name="connsiteX63" fmla="*/ 16050 w 116062"/>
              <a:gd name="connsiteY63" fmla="*/ 30947 h 130206"/>
              <a:gd name="connsiteX64" fmla="*/ 16516 w 116062"/>
              <a:gd name="connsiteY64" fmla="*/ 23860 h 130206"/>
              <a:gd name="connsiteX65" fmla="*/ 16621 w 116062"/>
              <a:gd name="connsiteY65" fmla="*/ 23203 h 130206"/>
              <a:gd name="connsiteX66" fmla="*/ 17202 w 116062"/>
              <a:gd name="connsiteY66" fmla="*/ 22346 h 130206"/>
              <a:gd name="connsiteX67" fmla="*/ 17650 w 116062"/>
              <a:gd name="connsiteY67" fmla="*/ 21898 h 130206"/>
              <a:gd name="connsiteX68" fmla="*/ 20946 w 116062"/>
              <a:gd name="connsiteY68" fmla="*/ 20422 h 130206"/>
              <a:gd name="connsiteX69" fmla="*/ 22355 w 116062"/>
              <a:gd name="connsiteY69" fmla="*/ 20231 h 130206"/>
              <a:gd name="connsiteX70" fmla="*/ 25232 w 116062"/>
              <a:gd name="connsiteY70" fmla="*/ 20898 h 130206"/>
              <a:gd name="connsiteX71" fmla="*/ 26880 w 116062"/>
              <a:gd name="connsiteY71" fmla="*/ 22384 h 130206"/>
              <a:gd name="connsiteX72" fmla="*/ 29632 w 116062"/>
              <a:gd name="connsiteY72" fmla="*/ 26584 h 130206"/>
              <a:gd name="connsiteX73" fmla="*/ 33919 w 116062"/>
              <a:gd name="connsiteY73" fmla="*/ 27804 h 130206"/>
              <a:gd name="connsiteX74" fmla="*/ 35643 w 116062"/>
              <a:gd name="connsiteY74" fmla="*/ 28994 h 130206"/>
              <a:gd name="connsiteX75" fmla="*/ 37986 w 116062"/>
              <a:gd name="connsiteY75" fmla="*/ 31214 h 130206"/>
              <a:gd name="connsiteX76" fmla="*/ 40853 w 116062"/>
              <a:gd name="connsiteY76" fmla="*/ 32023 h 130206"/>
              <a:gd name="connsiteX77" fmla="*/ 49921 w 116062"/>
              <a:gd name="connsiteY77" fmla="*/ 33404 h 130206"/>
              <a:gd name="connsiteX78" fmla="*/ 57150 w 116062"/>
              <a:gd name="connsiteY78" fmla="*/ 28737 h 130206"/>
              <a:gd name="connsiteX79" fmla="*/ 63265 w 116062"/>
              <a:gd name="connsiteY79" fmla="*/ 24784 h 130206"/>
              <a:gd name="connsiteX80" fmla="*/ 70209 w 116062"/>
              <a:gd name="connsiteY80" fmla="*/ 20288 h 130206"/>
              <a:gd name="connsiteX81" fmla="*/ 74933 w 116062"/>
              <a:gd name="connsiteY81" fmla="*/ 17221 h 130206"/>
              <a:gd name="connsiteX82" fmla="*/ 82991 w 116062"/>
              <a:gd name="connsiteY82" fmla="*/ 11992 h 130206"/>
              <a:gd name="connsiteX83" fmla="*/ 88306 w 116062"/>
              <a:gd name="connsiteY83" fmla="*/ 8687 h 130206"/>
              <a:gd name="connsiteX84" fmla="*/ 95288 w 116062"/>
              <a:gd name="connsiteY84" fmla="*/ 4315 h 130206"/>
              <a:gd name="connsiteX85" fmla="*/ 102184 w 116062"/>
              <a:gd name="connsiteY85" fmla="*/ 0 h 130206"/>
              <a:gd name="connsiteX86" fmla="*/ 104099 w 116062"/>
              <a:gd name="connsiteY86" fmla="*/ 7039 h 130206"/>
              <a:gd name="connsiteX87" fmla="*/ 105966 w 116062"/>
              <a:gd name="connsiteY87" fmla="*/ 13906 h 130206"/>
              <a:gd name="connsiteX88" fmla="*/ 107899 w 116062"/>
              <a:gd name="connsiteY88" fmla="*/ 20993 h 130206"/>
              <a:gd name="connsiteX89" fmla="*/ 109785 w 116062"/>
              <a:gd name="connsiteY89" fmla="*/ 27861 h 130206"/>
              <a:gd name="connsiteX90" fmla="*/ 107747 w 116062"/>
              <a:gd name="connsiteY90" fmla="*/ 28518 h 130206"/>
              <a:gd name="connsiteX91" fmla="*/ 109347 w 116062"/>
              <a:gd name="connsiteY91" fmla="*/ 33766 h 130206"/>
              <a:gd name="connsiteX92" fmla="*/ 111986 w 116062"/>
              <a:gd name="connsiteY92" fmla="*/ 32966 h 130206"/>
              <a:gd name="connsiteX93" fmla="*/ 114852 w 116062"/>
              <a:gd name="connsiteY93" fmla="*/ 32347 h 130206"/>
              <a:gd name="connsiteX94" fmla="*/ 116062 w 116062"/>
              <a:gd name="connsiteY94" fmla="*/ 35719 h 130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116062" h="130206">
                <a:moveTo>
                  <a:pt x="112129" y="39472"/>
                </a:moveTo>
                <a:lnTo>
                  <a:pt x="108166" y="43139"/>
                </a:lnTo>
                <a:lnTo>
                  <a:pt x="107232" y="43539"/>
                </a:lnTo>
                <a:lnTo>
                  <a:pt x="102079" y="45053"/>
                </a:lnTo>
                <a:lnTo>
                  <a:pt x="91545" y="48158"/>
                </a:lnTo>
                <a:lnTo>
                  <a:pt x="84487" y="50235"/>
                </a:lnTo>
                <a:lnTo>
                  <a:pt x="75457" y="52883"/>
                </a:lnTo>
                <a:lnTo>
                  <a:pt x="67961" y="55093"/>
                </a:lnTo>
                <a:lnTo>
                  <a:pt x="60541" y="57264"/>
                </a:lnTo>
                <a:lnTo>
                  <a:pt x="53664" y="59284"/>
                </a:lnTo>
                <a:lnTo>
                  <a:pt x="57588" y="63532"/>
                </a:lnTo>
                <a:lnTo>
                  <a:pt x="63579" y="70018"/>
                </a:lnTo>
                <a:lnTo>
                  <a:pt x="67580" y="74333"/>
                </a:lnTo>
                <a:lnTo>
                  <a:pt x="72295" y="79877"/>
                </a:lnTo>
                <a:lnTo>
                  <a:pt x="76505" y="84820"/>
                </a:lnTo>
                <a:lnTo>
                  <a:pt x="80972" y="90049"/>
                </a:lnTo>
                <a:lnTo>
                  <a:pt x="77838" y="91821"/>
                </a:lnTo>
                <a:lnTo>
                  <a:pt x="72676" y="94736"/>
                </a:lnTo>
                <a:lnTo>
                  <a:pt x="72152" y="95269"/>
                </a:lnTo>
                <a:lnTo>
                  <a:pt x="71704" y="95812"/>
                </a:lnTo>
                <a:lnTo>
                  <a:pt x="69571" y="101003"/>
                </a:lnTo>
                <a:lnTo>
                  <a:pt x="67894" y="105089"/>
                </a:lnTo>
                <a:lnTo>
                  <a:pt x="67313" y="105594"/>
                </a:lnTo>
                <a:lnTo>
                  <a:pt x="60113" y="107099"/>
                </a:lnTo>
                <a:lnTo>
                  <a:pt x="52826" y="108604"/>
                </a:lnTo>
                <a:lnTo>
                  <a:pt x="48235" y="109566"/>
                </a:lnTo>
                <a:lnTo>
                  <a:pt x="46854" y="110614"/>
                </a:lnTo>
                <a:lnTo>
                  <a:pt x="43862" y="115691"/>
                </a:lnTo>
                <a:lnTo>
                  <a:pt x="40767" y="120910"/>
                </a:lnTo>
                <a:lnTo>
                  <a:pt x="35605" y="125178"/>
                </a:lnTo>
                <a:lnTo>
                  <a:pt x="29870" y="129902"/>
                </a:lnTo>
                <a:lnTo>
                  <a:pt x="28451" y="130207"/>
                </a:lnTo>
                <a:lnTo>
                  <a:pt x="24308" y="129483"/>
                </a:lnTo>
                <a:lnTo>
                  <a:pt x="17221" y="128245"/>
                </a:lnTo>
                <a:lnTo>
                  <a:pt x="10373" y="127045"/>
                </a:lnTo>
                <a:lnTo>
                  <a:pt x="5686" y="126235"/>
                </a:lnTo>
                <a:lnTo>
                  <a:pt x="0" y="125235"/>
                </a:lnTo>
                <a:lnTo>
                  <a:pt x="829" y="121244"/>
                </a:lnTo>
                <a:lnTo>
                  <a:pt x="600" y="119081"/>
                </a:lnTo>
                <a:lnTo>
                  <a:pt x="1953" y="111976"/>
                </a:lnTo>
                <a:lnTo>
                  <a:pt x="2743" y="108613"/>
                </a:lnTo>
                <a:lnTo>
                  <a:pt x="3134" y="106128"/>
                </a:lnTo>
                <a:lnTo>
                  <a:pt x="5096" y="101089"/>
                </a:lnTo>
                <a:lnTo>
                  <a:pt x="4858" y="99441"/>
                </a:lnTo>
                <a:lnTo>
                  <a:pt x="5267" y="93621"/>
                </a:lnTo>
                <a:lnTo>
                  <a:pt x="5067" y="92497"/>
                </a:lnTo>
                <a:lnTo>
                  <a:pt x="5963" y="89316"/>
                </a:lnTo>
                <a:lnTo>
                  <a:pt x="7639" y="84696"/>
                </a:lnTo>
                <a:lnTo>
                  <a:pt x="9277" y="80705"/>
                </a:lnTo>
                <a:lnTo>
                  <a:pt x="9868" y="78915"/>
                </a:lnTo>
                <a:lnTo>
                  <a:pt x="11545" y="75124"/>
                </a:lnTo>
                <a:lnTo>
                  <a:pt x="13059" y="70466"/>
                </a:lnTo>
                <a:lnTo>
                  <a:pt x="12259" y="67913"/>
                </a:lnTo>
                <a:lnTo>
                  <a:pt x="12021" y="67418"/>
                </a:lnTo>
                <a:lnTo>
                  <a:pt x="12630" y="64484"/>
                </a:lnTo>
                <a:lnTo>
                  <a:pt x="12611" y="64465"/>
                </a:lnTo>
                <a:lnTo>
                  <a:pt x="13354" y="59665"/>
                </a:lnTo>
                <a:lnTo>
                  <a:pt x="13754" y="57074"/>
                </a:lnTo>
                <a:lnTo>
                  <a:pt x="14659" y="53635"/>
                </a:lnTo>
                <a:lnTo>
                  <a:pt x="16259" y="50721"/>
                </a:lnTo>
                <a:lnTo>
                  <a:pt x="15516" y="43853"/>
                </a:lnTo>
                <a:lnTo>
                  <a:pt x="15602" y="40138"/>
                </a:lnTo>
                <a:lnTo>
                  <a:pt x="16602" y="35909"/>
                </a:lnTo>
                <a:lnTo>
                  <a:pt x="16050" y="30947"/>
                </a:lnTo>
                <a:lnTo>
                  <a:pt x="16516" y="23860"/>
                </a:lnTo>
                <a:lnTo>
                  <a:pt x="16621" y="23203"/>
                </a:lnTo>
                <a:lnTo>
                  <a:pt x="17202" y="22346"/>
                </a:lnTo>
                <a:lnTo>
                  <a:pt x="17650" y="21898"/>
                </a:lnTo>
                <a:lnTo>
                  <a:pt x="20946" y="20422"/>
                </a:lnTo>
                <a:lnTo>
                  <a:pt x="22355" y="20231"/>
                </a:lnTo>
                <a:lnTo>
                  <a:pt x="25232" y="20898"/>
                </a:lnTo>
                <a:lnTo>
                  <a:pt x="26880" y="22384"/>
                </a:lnTo>
                <a:lnTo>
                  <a:pt x="29632" y="26584"/>
                </a:lnTo>
                <a:lnTo>
                  <a:pt x="33919" y="27804"/>
                </a:lnTo>
                <a:lnTo>
                  <a:pt x="35643" y="28994"/>
                </a:lnTo>
                <a:lnTo>
                  <a:pt x="37986" y="31214"/>
                </a:lnTo>
                <a:lnTo>
                  <a:pt x="40853" y="32023"/>
                </a:lnTo>
                <a:lnTo>
                  <a:pt x="49921" y="33404"/>
                </a:lnTo>
                <a:lnTo>
                  <a:pt x="57150" y="28737"/>
                </a:lnTo>
                <a:lnTo>
                  <a:pt x="63265" y="24784"/>
                </a:lnTo>
                <a:lnTo>
                  <a:pt x="70209" y="20288"/>
                </a:lnTo>
                <a:lnTo>
                  <a:pt x="74933" y="17221"/>
                </a:lnTo>
                <a:lnTo>
                  <a:pt x="82991" y="11992"/>
                </a:lnTo>
                <a:lnTo>
                  <a:pt x="88306" y="8687"/>
                </a:lnTo>
                <a:lnTo>
                  <a:pt x="95288" y="4315"/>
                </a:lnTo>
                <a:lnTo>
                  <a:pt x="102184" y="0"/>
                </a:lnTo>
                <a:lnTo>
                  <a:pt x="104099" y="7039"/>
                </a:lnTo>
                <a:lnTo>
                  <a:pt x="105966" y="13906"/>
                </a:lnTo>
                <a:lnTo>
                  <a:pt x="107899" y="20993"/>
                </a:lnTo>
                <a:lnTo>
                  <a:pt x="109785" y="27861"/>
                </a:lnTo>
                <a:lnTo>
                  <a:pt x="107747" y="28518"/>
                </a:lnTo>
                <a:lnTo>
                  <a:pt x="109347" y="33766"/>
                </a:lnTo>
                <a:lnTo>
                  <a:pt x="111986" y="32966"/>
                </a:lnTo>
                <a:lnTo>
                  <a:pt x="114852" y="32347"/>
                </a:lnTo>
                <a:lnTo>
                  <a:pt x="116062" y="3571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DE822CDC-35E9-0C4D-5281-46C2F25A41BE}"/>
              </a:ext>
            </a:extLst>
          </p:cNvPr>
          <p:cNvSpPr/>
          <p:nvPr/>
        </p:nvSpPr>
        <p:spPr>
          <a:xfrm>
            <a:off x="9115441" y="3304559"/>
            <a:ext cx="592188" cy="697172"/>
          </a:xfrm>
          <a:custGeom>
            <a:avLst/>
            <a:gdLst>
              <a:gd name="connsiteX0" fmla="*/ 538496 w 592188"/>
              <a:gd name="connsiteY0" fmla="*/ 52292 h 697172"/>
              <a:gd name="connsiteX1" fmla="*/ 541848 w 592188"/>
              <a:gd name="connsiteY1" fmla="*/ 52483 h 697172"/>
              <a:gd name="connsiteX2" fmla="*/ 543344 w 592188"/>
              <a:gd name="connsiteY2" fmla="*/ 52311 h 697172"/>
              <a:gd name="connsiteX3" fmla="*/ 545906 w 592188"/>
              <a:gd name="connsiteY3" fmla="*/ 52873 h 697172"/>
              <a:gd name="connsiteX4" fmla="*/ 556070 w 592188"/>
              <a:gd name="connsiteY4" fmla="*/ 58503 h 697172"/>
              <a:gd name="connsiteX5" fmla="*/ 559136 w 592188"/>
              <a:gd name="connsiteY5" fmla="*/ 59217 h 697172"/>
              <a:gd name="connsiteX6" fmla="*/ 562308 w 592188"/>
              <a:gd name="connsiteY6" fmla="*/ 59303 h 697172"/>
              <a:gd name="connsiteX7" fmla="*/ 564537 w 592188"/>
              <a:gd name="connsiteY7" fmla="*/ 58846 h 697172"/>
              <a:gd name="connsiteX8" fmla="*/ 566499 w 592188"/>
              <a:gd name="connsiteY8" fmla="*/ 57302 h 697172"/>
              <a:gd name="connsiteX9" fmla="*/ 572633 w 592188"/>
              <a:gd name="connsiteY9" fmla="*/ 50473 h 697172"/>
              <a:gd name="connsiteX10" fmla="*/ 579091 w 592188"/>
              <a:gd name="connsiteY10" fmla="*/ 44234 h 697172"/>
              <a:gd name="connsiteX11" fmla="*/ 579806 w 592188"/>
              <a:gd name="connsiteY11" fmla="*/ 44472 h 697172"/>
              <a:gd name="connsiteX12" fmla="*/ 579806 w 592188"/>
              <a:gd name="connsiteY12" fmla="*/ 46196 h 697172"/>
              <a:gd name="connsiteX13" fmla="*/ 579329 w 592188"/>
              <a:gd name="connsiteY13" fmla="*/ 48111 h 697172"/>
              <a:gd name="connsiteX14" fmla="*/ 576472 w 592188"/>
              <a:gd name="connsiteY14" fmla="*/ 53816 h 697172"/>
              <a:gd name="connsiteX15" fmla="*/ 573300 w 592188"/>
              <a:gd name="connsiteY15" fmla="*/ 61474 h 697172"/>
              <a:gd name="connsiteX16" fmla="*/ 572624 w 592188"/>
              <a:gd name="connsiteY16" fmla="*/ 65342 h 697172"/>
              <a:gd name="connsiteX17" fmla="*/ 573652 w 592188"/>
              <a:gd name="connsiteY17" fmla="*/ 69104 h 697172"/>
              <a:gd name="connsiteX18" fmla="*/ 575643 w 592188"/>
              <a:gd name="connsiteY18" fmla="*/ 72209 h 697172"/>
              <a:gd name="connsiteX19" fmla="*/ 577215 w 592188"/>
              <a:gd name="connsiteY19" fmla="*/ 76448 h 697172"/>
              <a:gd name="connsiteX20" fmla="*/ 579025 w 592188"/>
              <a:gd name="connsiteY20" fmla="*/ 82325 h 697172"/>
              <a:gd name="connsiteX21" fmla="*/ 581577 w 592188"/>
              <a:gd name="connsiteY21" fmla="*/ 83068 h 697172"/>
              <a:gd name="connsiteX22" fmla="*/ 582968 w 592188"/>
              <a:gd name="connsiteY22" fmla="*/ 83153 h 697172"/>
              <a:gd name="connsiteX23" fmla="*/ 585521 w 592188"/>
              <a:gd name="connsiteY23" fmla="*/ 81391 h 697172"/>
              <a:gd name="connsiteX24" fmla="*/ 587930 w 592188"/>
              <a:gd name="connsiteY24" fmla="*/ 79153 h 697172"/>
              <a:gd name="connsiteX25" fmla="*/ 590007 w 592188"/>
              <a:gd name="connsiteY25" fmla="*/ 78877 h 697172"/>
              <a:gd name="connsiteX26" fmla="*/ 592188 w 592188"/>
              <a:gd name="connsiteY26" fmla="*/ 79258 h 697172"/>
              <a:gd name="connsiteX27" fmla="*/ 589321 w 592188"/>
              <a:gd name="connsiteY27" fmla="*/ 80820 h 697172"/>
              <a:gd name="connsiteX28" fmla="*/ 586616 w 592188"/>
              <a:gd name="connsiteY28" fmla="*/ 82725 h 697172"/>
              <a:gd name="connsiteX29" fmla="*/ 584292 w 592188"/>
              <a:gd name="connsiteY29" fmla="*/ 86325 h 697172"/>
              <a:gd name="connsiteX30" fmla="*/ 583425 w 592188"/>
              <a:gd name="connsiteY30" fmla="*/ 87001 h 697172"/>
              <a:gd name="connsiteX31" fmla="*/ 580749 w 592188"/>
              <a:gd name="connsiteY31" fmla="*/ 86782 h 697172"/>
              <a:gd name="connsiteX32" fmla="*/ 579215 w 592188"/>
              <a:gd name="connsiteY32" fmla="*/ 86916 h 697172"/>
              <a:gd name="connsiteX33" fmla="*/ 576081 w 592188"/>
              <a:gd name="connsiteY33" fmla="*/ 88421 h 697172"/>
              <a:gd name="connsiteX34" fmla="*/ 573328 w 592188"/>
              <a:gd name="connsiteY34" fmla="*/ 90126 h 697172"/>
              <a:gd name="connsiteX35" fmla="*/ 570699 w 592188"/>
              <a:gd name="connsiteY35" fmla="*/ 92212 h 697172"/>
              <a:gd name="connsiteX36" fmla="*/ 567833 w 592188"/>
              <a:gd name="connsiteY36" fmla="*/ 93326 h 697172"/>
              <a:gd name="connsiteX37" fmla="*/ 564775 w 592188"/>
              <a:gd name="connsiteY37" fmla="*/ 93593 h 697172"/>
              <a:gd name="connsiteX38" fmla="*/ 560060 w 592188"/>
              <a:gd name="connsiteY38" fmla="*/ 95298 h 697172"/>
              <a:gd name="connsiteX39" fmla="*/ 557003 w 592188"/>
              <a:gd name="connsiteY39" fmla="*/ 95422 h 697172"/>
              <a:gd name="connsiteX40" fmla="*/ 551259 w 592188"/>
              <a:gd name="connsiteY40" fmla="*/ 93936 h 697172"/>
              <a:gd name="connsiteX41" fmla="*/ 548468 w 592188"/>
              <a:gd name="connsiteY41" fmla="*/ 94336 h 697172"/>
              <a:gd name="connsiteX42" fmla="*/ 542382 w 592188"/>
              <a:gd name="connsiteY42" fmla="*/ 97689 h 697172"/>
              <a:gd name="connsiteX43" fmla="*/ 536838 w 592188"/>
              <a:gd name="connsiteY43" fmla="*/ 102527 h 697172"/>
              <a:gd name="connsiteX44" fmla="*/ 531990 w 592188"/>
              <a:gd name="connsiteY44" fmla="*/ 107947 h 697172"/>
              <a:gd name="connsiteX45" fmla="*/ 527942 w 592188"/>
              <a:gd name="connsiteY45" fmla="*/ 114443 h 697172"/>
              <a:gd name="connsiteX46" fmla="*/ 526313 w 592188"/>
              <a:gd name="connsiteY46" fmla="*/ 117815 h 697172"/>
              <a:gd name="connsiteX47" fmla="*/ 525332 w 592188"/>
              <a:gd name="connsiteY47" fmla="*/ 121587 h 697172"/>
              <a:gd name="connsiteX48" fmla="*/ 525199 w 592188"/>
              <a:gd name="connsiteY48" fmla="*/ 124082 h 697172"/>
              <a:gd name="connsiteX49" fmla="*/ 524837 w 592188"/>
              <a:gd name="connsiteY49" fmla="*/ 126473 h 697172"/>
              <a:gd name="connsiteX50" fmla="*/ 523904 w 592188"/>
              <a:gd name="connsiteY50" fmla="*/ 128140 h 697172"/>
              <a:gd name="connsiteX51" fmla="*/ 522780 w 592188"/>
              <a:gd name="connsiteY51" fmla="*/ 129492 h 697172"/>
              <a:gd name="connsiteX52" fmla="*/ 519436 w 592188"/>
              <a:gd name="connsiteY52" fmla="*/ 128702 h 697172"/>
              <a:gd name="connsiteX53" fmla="*/ 513950 w 592188"/>
              <a:gd name="connsiteY53" fmla="*/ 125254 h 697172"/>
              <a:gd name="connsiteX54" fmla="*/ 503311 w 592188"/>
              <a:gd name="connsiteY54" fmla="*/ 120234 h 697172"/>
              <a:gd name="connsiteX55" fmla="*/ 492071 w 592188"/>
              <a:gd name="connsiteY55" fmla="*/ 112528 h 697172"/>
              <a:gd name="connsiteX56" fmla="*/ 485747 w 592188"/>
              <a:gd name="connsiteY56" fmla="*/ 108652 h 697172"/>
              <a:gd name="connsiteX57" fmla="*/ 473859 w 592188"/>
              <a:gd name="connsiteY57" fmla="*/ 109814 h 697172"/>
              <a:gd name="connsiteX58" fmla="*/ 462610 w 592188"/>
              <a:gd name="connsiteY58" fmla="*/ 117205 h 697172"/>
              <a:gd name="connsiteX59" fmla="*/ 461610 w 592188"/>
              <a:gd name="connsiteY59" fmla="*/ 116577 h 697172"/>
              <a:gd name="connsiteX60" fmla="*/ 457314 w 592188"/>
              <a:gd name="connsiteY60" fmla="*/ 111509 h 697172"/>
              <a:gd name="connsiteX61" fmla="*/ 455228 w 592188"/>
              <a:gd name="connsiteY61" fmla="*/ 109499 h 697172"/>
              <a:gd name="connsiteX62" fmla="*/ 452742 w 592188"/>
              <a:gd name="connsiteY62" fmla="*/ 108928 h 697172"/>
              <a:gd name="connsiteX63" fmla="*/ 450894 w 592188"/>
              <a:gd name="connsiteY63" fmla="*/ 108995 h 697172"/>
              <a:gd name="connsiteX64" fmla="*/ 449103 w 592188"/>
              <a:gd name="connsiteY64" fmla="*/ 109366 h 697172"/>
              <a:gd name="connsiteX65" fmla="*/ 446561 w 592188"/>
              <a:gd name="connsiteY65" fmla="*/ 111976 h 697172"/>
              <a:gd name="connsiteX66" fmla="*/ 445627 w 592188"/>
              <a:gd name="connsiteY66" fmla="*/ 113852 h 697172"/>
              <a:gd name="connsiteX67" fmla="*/ 444903 w 592188"/>
              <a:gd name="connsiteY67" fmla="*/ 115986 h 697172"/>
              <a:gd name="connsiteX68" fmla="*/ 444684 w 592188"/>
              <a:gd name="connsiteY68" fmla="*/ 117491 h 697172"/>
              <a:gd name="connsiteX69" fmla="*/ 444989 w 592188"/>
              <a:gd name="connsiteY69" fmla="*/ 118967 h 697172"/>
              <a:gd name="connsiteX70" fmla="*/ 447399 w 592188"/>
              <a:gd name="connsiteY70" fmla="*/ 122301 h 697172"/>
              <a:gd name="connsiteX71" fmla="*/ 450370 w 592188"/>
              <a:gd name="connsiteY71" fmla="*/ 124778 h 697172"/>
              <a:gd name="connsiteX72" fmla="*/ 451713 w 592188"/>
              <a:gd name="connsiteY72" fmla="*/ 125244 h 697172"/>
              <a:gd name="connsiteX73" fmla="*/ 454561 w 592188"/>
              <a:gd name="connsiteY73" fmla="*/ 125073 h 697172"/>
              <a:gd name="connsiteX74" fmla="*/ 455886 w 592188"/>
              <a:gd name="connsiteY74" fmla="*/ 125330 h 697172"/>
              <a:gd name="connsiteX75" fmla="*/ 460657 w 592188"/>
              <a:gd name="connsiteY75" fmla="*/ 130293 h 697172"/>
              <a:gd name="connsiteX76" fmla="*/ 465887 w 592188"/>
              <a:gd name="connsiteY76" fmla="*/ 134941 h 697172"/>
              <a:gd name="connsiteX77" fmla="*/ 467039 w 592188"/>
              <a:gd name="connsiteY77" fmla="*/ 136474 h 697172"/>
              <a:gd name="connsiteX78" fmla="*/ 465105 w 592188"/>
              <a:gd name="connsiteY78" fmla="*/ 138084 h 697172"/>
              <a:gd name="connsiteX79" fmla="*/ 462991 w 592188"/>
              <a:gd name="connsiteY79" fmla="*/ 138884 h 697172"/>
              <a:gd name="connsiteX80" fmla="*/ 460524 w 592188"/>
              <a:gd name="connsiteY80" fmla="*/ 138684 h 697172"/>
              <a:gd name="connsiteX81" fmla="*/ 458085 w 592188"/>
              <a:gd name="connsiteY81" fmla="*/ 138074 h 697172"/>
              <a:gd name="connsiteX82" fmla="*/ 453914 w 592188"/>
              <a:gd name="connsiteY82" fmla="*/ 136103 h 697172"/>
              <a:gd name="connsiteX83" fmla="*/ 452123 w 592188"/>
              <a:gd name="connsiteY83" fmla="*/ 137779 h 697172"/>
              <a:gd name="connsiteX84" fmla="*/ 449342 w 592188"/>
              <a:gd name="connsiteY84" fmla="*/ 141218 h 697172"/>
              <a:gd name="connsiteX85" fmla="*/ 447808 w 592188"/>
              <a:gd name="connsiteY85" fmla="*/ 144952 h 697172"/>
              <a:gd name="connsiteX86" fmla="*/ 446561 w 592188"/>
              <a:gd name="connsiteY86" fmla="*/ 146656 h 697172"/>
              <a:gd name="connsiteX87" fmla="*/ 443493 w 592188"/>
              <a:gd name="connsiteY87" fmla="*/ 148904 h 697172"/>
              <a:gd name="connsiteX88" fmla="*/ 440245 w 592188"/>
              <a:gd name="connsiteY88" fmla="*/ 150066 h 697172"/>
              <a:gd name="connsiteX89" fmla="*/ 438540 w 592188"/>
              <a:gd name="connsiteY89" fmla="*/ 149685 h 697172"/>
              <a:gd name="connsiteX90" fmla="*/ 437245 w 592188"/>
              <a:gd name="connsiteY90" fmla="*/ 148276 h 697172"/>
              <a:gd name="connsiteX91" fmla="*/ 436512 w 592188"/>
              <a:gd name="connsiteY91" fmla="*/ 146590 h 697172"/>
              <a:gd name="connsiteX92" fmla="*/ 436140 w 592188"/>
              <a:gd name="connsiteY92" fmla="*/ 144628 h 697172"/>
              <a:gd name="connsiteX93" fmla="*/ 436826 w 592188"/>
              <a:gd name="connsiteY93" fmla="*/ 140380 h 697172"/>
              <a:gd name="connsiteX94" fmla="*/ 438512 w 592188"/>
              <a:gd name="connsiteY94" fmla="*/ 136541 h 697172"/>
              <a:gd name="connsiteX95" fmla="*/ 439159 w 592188"/>
              <a:gd name="connsiteY95" fmla="*/ 132617 h 697172"/>
              <a:gd name="connsiteX96" fmla="*/ 437779 w 592188"/>
              <a:gd name="connsiteY96" fmla="*/ 127083 h 697172"/>
              <a:gd name="connsiteX97" fmla="*/ 436902 w 592188"/>
              <a:gd name="connsiteY97" fmla="*/ 125921 h 697172"/>
              <a:gd name="connsiteX98" fmla="*/ 433454 w 592188"/>
              <a:gd name="connsiteY98" fmla="*/ 122672 h 697172"/>
              <a:gd name="connsiteX99" fmla="*/ 431854 w 592188"/>
              <a:gd name="connsiteY99" fmla="*/ 119501 h 697172"/>
              <a:gd name="connsiteX100" fmla="*/ 431473 w 592188"/>
              <a:gd name="connsiteY100" fmla="*/ 115548 h 697172"/>
              <a:gd name="connsiteX101" fmla="*/ 431673 w 592188"/>
              <a:gd name="connsiteY101" fmla="*/ 113367 h 697172"/>
              <a:gd name="connsiteX102" fmla="*/ 432511 w 592188"/>
              <a:gd name="connsiteY102" fmla="*/ 108538 h 697172"/>
              <a:gd name="connsiteX103" fmla="*/ 433349 w 592188"/>
              <a:gd name="connsiteY103" fmla="*/ 106099 h 697172"/>
              <a:gd name="connsiteX104" fmla="*/ 434930 w 592188"/>
              <a:gd name="connsiteY104" fmla="*/ 105299 h 697172"/>
              <a:gd name="connsiteX105" fmla="*/ 436664 w 592188"/>
              <a:gd name="connsiteY105" fmla="*/ 104813 h 697172"/>
              <a:gd name="connsiteX106" fmla="*/ 439321 w 592188"/>
              <a:gd name="connsiteY106" fmla="*/ 103061 h 697172"/>
              <a:gd name="connsiteX107" fmla="*/ 442246 w 592188"/>
              <a:gd name="connsiteY107" fmla="*/ 100794 h 697172"/>
              <a:gd name="connsiteX108" fmla="*/ 445046 w 592188"/>
              <a:gd name="connsiteY108" fmla="*/ 98203 h 697172"/>
              <a:gd name="connsiteX109" fmla="*/ 447817 w 592188"/>
              <a:gd name="connsiteY109" fmla="*/ 95031 h 697172"/>
              <a:gd name="connsiteX110" fmla="*/ 449256 w 592188"/>
              <a:gd name="connsiteY110" fmla="*/ 91545 h 697172"/>
              <a:gd name="connsiteX111" fmla="*/ 446884 w 592188"/>
              <a:gd name="connsiteY111" fmla="*/ 87259 h 697172"/>
              <a:gd name="connsiteX112" fmla="*/ 446389 w 592188"/>
              <a:gd name="connsiteY112" fmla="*/ 84706 h 697172"/>
              <a:gd name="connsiteX113" fmla="*/ 446741 w 592188"/>
              <a:gd name="connsiteY113" fmla="*/ 82296 h 697172"/>
              <a:gd name="connsiteX114" fmla="*/ 449275 w 592188"/>
              <a:gd name="connsiteY114" fmla="*/ 81010 h 697172"/>
              <a:gd name="connsiteX115" fmla="*/ 451875 w 592188"/>
              <a:gd name="connsiteY115" fmla="*/ 81982 h 697172"/>
              <a:gd name="connsiteX116" fmla="*/ 457124 w 592188"/>
              <a:gd name="connsiteY116" fmla="*/ 85525 h 697172"/>
              <a:gd name="connsiteX117" fmla="*/ 458143 w 592188"/>
              <a:gd name="connsiteY117" fmla="*/ 85877 h 697172"/>
              <a:gd name="connsiteX118" fmla="*/ 461743 w 592188"/>
              <a:gd name="connsiteY118" fmla="*/ 86040 h 697172"/>
              <a:gd name="connsiteX119" fmla="*/ 466677 w 592188"/>
              <a:gd name="connsiteY119" fmla="*/ 86811 h 697172"/>
              <a:gd name="connsiteX120" fmla="*/ 469535 w 592188"/>
              <a:gd name="connsiteY120" fmla="*/ 86620 h 697172"/>
              <a:gd name="connsiteX121" fmla="*/ 470916 w 592188"/>
              <a:gd name="connsiteY121" fmla="*/ 86087 h 697172"/>
              <a:gd name="connsiteX122" fmla="*/ 472992 w 592188"/>
              <a:gd name="connsiteY122" fmla="*/ 83163 h 697172"/>
              <a:gd name="connsiteX123" fmla="*/ 474011 w 592188"/>
              <a:gd name="connsiteY123" fmla="*/ 79429 h 697172"/>
              <a:gd name="connsiteX124" fmla="*/ 473640 w 592188"/>
              <a:gd name="connsiteY124" fmla="*/ 74619 h 697172"/>
              <a:gd name="connsiteX125" fmla="*/ 473621 w 592188"/>
              <a:gd name="connsiteY125" fmla="*/ 69837 h 697172"/>
              <a:gd name="connsiteX126" fmla="*/ 474936 w 592188"/>
              <a:gd name="connsiteY126" fmla="*/ 65932 h 697172"/>
              <a:gd name="connsiteX127" fmla="*/ 479050 w 592188"/>
              <a:gd name="connsiteY127" fmla="*/ 59636 h 697172"/>
              <a:gd name="connsiteX128" fmla="*/ 480231 w 592188"/>
              <a:gd name="connsiteY128" fmla="*/ 55921 h 697172"/>
              <a:gd name="connsiteX129" fmla="*/ 480660 w 592188"/>
              <a:gd name="connsiteY129" fmla="*/ 46854 h 697172"/>
              <a:gd name="connsiteX130" fmla="*/ 482146 w 592188"/>
              <a:gd name="connsiteY130" fmla="*/ 42853 h 697172"/>
              <a:gd name="connsiteX131" fmla="*/ 483336 w 592188"/>
              <a:gd name="connsiteY131" fmla="*/ 38691 h 697172"/>
              <a:gd name="connsiteX132" fmla="*/ 483908 w 592188"/>
              <a:gd name="connsiteY132" fmla="*/ 29947 h 697172"/>
              <a:gd name="connsiteX133" fmla="*/ 482222 w 592188"/>
              <a:gd name="connsiteY133" fmla="*/ 21507 h 697172"/>
              <a:gd name="connsiteX134" fmla="*/ 480526 w 592188"/>
              <a:gd name="connsiteY134" fmla="*/ 17354 h 697172"/>
              <a:gd name="connsiteX135" fmla="*/ 478584 w 592188"/>
              <a:gd name="connsiteY135" fmla="*/ 13402 h 697172"/>
              <a:gd name="connsiteX136" fmla="*/ 478869 w 592188"/>
              <a:gd name="connsiteY136" fmla="*/ 9620 h 697172"/>
              <a:gd name="connsiteX137" fmla="*/ 480441 w 592188"/>
              <a:gd name="connsiteY137" fmla="*/ 6105 h 697172"/>
              <a:gd name="connsiteX138" fmla="*/ 480479 w 592188"/>
              <a:gd name="connsiteY138" fmla="*/ 5048 h 697172"/>
              <a:gd name="connsiteX139" fmla="*/ 480850 w 592188"/>
              <a:gd name="connsiteY139" fmla="*/ 4105 h 697172"/>
              <a:gd name="connsiteX140" fmla="*/ 483794 w 592188"/>
              <a:gd name="connsiteY140" fmla="*/ 3438 h 697172"/>
              <a:gd name="connsiteX141" fmla="*/ 485174 w 592188"/>
              <a:gd name="connsiteY141" fmla="*/ 2686 h 697172"/>
              <a:gd name="connsiteX142" fmla="*/ 486499 w 592188"/>
              <a:gd name="connsiteY142" fmla="*/ 991 h 697172"/>
              <a:gd name="connsiteX143" fmla="*/ 488070 w 592188"/>
              <a:gd name="connsiteY143" fmla="*/ 0 h 697172"/>
              <a:gd name="connsiteX144" fmla="*/ 489223 w 592188"/>
              <a:gd name="connsiteY144" fmla="*/ 991 h 697172"/>
              <a:gd name="connsiteX145" fmla="*/ 490175 w 592188"/>
              <a:gd name="connsiteY145" fmla="*/ 2724 h 697172"/>
              <a:gd name="connsiteX146" fmla="*/ 494329 w 592188"/>
              <a:gd name="connsiteY146" fmla="*/ 6982 h 697172"/>
              <a:gd name="connsiteX147" fmla="*/ 500872 w 592188"/>
              <a:gd name="connsiteY147" fmla="*/ 14564 h 697172"/>
              <a:gd name="connsiteX148" fmla="*/ 508578 w 592188"/>
              <a:gd name="connsiteY148" fmla="*/ 26080 h 697172"/>
              <a:gd name="connsiteX149" fmla="*/ 513407 w 592188"/>
              <a:gd name="connsiteY149" fmla="*/ 31671 h 697172"/>
              <a:gd name="connsiteX150" fmla="*/ 518493 w 592188"/>
              <a:gd name="connsiteY150" fmla="*/ 36729 h 697172"/>
              <a:gd name="connsiteX151" fmla="*/ 524199 w 592188"/>
              <a:gd name="connsiteY151" fmla="*/ 41891 h 697172"/>
              <a:gd name="connsiteX152" fmla="*/ 530171 w 592188"/>
              <a:gd name="connsiteY152" fmla="*/ 46320 h 697172"/>
              <a:gd name="connsiteX153" fmla="*/ 533981 w 592188"/>
              <a:gd name="connsiteY153" fmla="*/ 48416 h 697172"/>
              <a:gd name="connsiteX154" fmla="*/ 536772 w 592188"/>
              <a:gd name="connsiteY154" fmla="*/ 51749 h 697172"/>
              <a:gd name="connsiteX155" fmla="*/ 538496 w 592188"/>
              <a:gd name="connsiteY155" fmla="*/ 52292 h 697172"/>
              <a:gd name="connsiteX156" fmla="*/ 464934 w 592188"/>
              <a:gd name="connsiteY156" fmla="*/ 6696 h 697172"/>
              <a:gd name="connsiteX157" fmla="*/ 463905 w 592188"/>
              <a:gd name="connsiteY157" fmla="*/ 9097 h 697172"/>
              <a:gd name="connsiteX158" fmla="*/ 462515 w 592188"/>
              <a:gd name="connsiteY158" fmla="*/ 5525 h 697172"/>
              <a:gd name="connsiteX159" fmla="*/ 462239 w 592188"/>
              <a:gd name="connsiteY159" fmla="*/ 1667 h 697172"/>
              <a:gd name="connsiteX160" fmla="*/ 463039 w 592188"/>
              <a:gd name="connsiteY160" fmla="*/ 1686 h 697172"/>
              <a:gd name="connsiteX161" fmla="*/ 464505 w 592188"/>
              <a:gd name="connsiteY161" fmla="*/ 2267 h 697172"/>
              <a:gd name="connsiteX162" fmla="*/ 464858 w 592188"/>
              <a:gd name="connsiteY162" fmla="*/ 4143 h 697172"/>
              <a:gd name="connsiteX163" fmla="*/ 464934 w 592188"/>
              <a:gd name="connsiteY163" fmla="*/ 6696 h 697172"/>
              <a:gd name="connsiteX164" fmla="*/ 470887 w 592188"/>
              <a:gd name="connsiteY164" fmla="*/ 14773 h 697172"/>
              <a:gd name="connsiteX165" fmla="*/ 469039 w 592188"/>
              <a:gd name="connsiteY165" fmla="*/ 15040 h 697172"/>
              <a:gd name="connsiteX166" fmla="*/ 466877 w 592188"/>
              <a:gd name="connsiteY166" fmla="*/ 13459 h 697172"/>
              <a:gd name="connsiteX167" fmla="*/ 466610 w 592188"/>
              <a:gd name="connsiteY167" fmla="*/ 11478 h 697172"/>
              <a:gd name="connsiteX168" fmla="*/ 468173 w 592188"/>
              <a:gd name="connsiteY168" fmla="*/ 9896 h 697172"/>
              <a:gd name="connsiteX169" fmla="*/ 469725 w 592188"/>
              <a:gd name="connsiteY169" fmla="*/ 10478 h 697172"/>
              <a:gd name="connsiteX170" fmla="*/ 471278 w 592188"/>
              <a:gd name="connsiteY170" fmla="*/ 12516 h 697172"/>
              <a:gd name="connsiteX171" fmla="*/ 471792 w 592188"/>
              <a:gd name="connsiteY171" fmla="*/ 13583 h 697172"/>
              <a:gd name="connsiteX172" fmla="*/ 470887 w 592188"/>
              <a:gd name="connsiteY172" fmla="*/ 14773 h 697172"/>
              <a:gd name="connsiteX173" fmla="*/ 422396 w 592188"/>
              <a:gd name="connsiteY173" fmla="*/ 126578 h 697172"/>
              <a:gd name="connsiteX174" fmla="*/ 421786 w 592188"/>
              <a:gd name="connsiteY174" fmla="*/ 126768 h 697172"/>
              <a:gd name="connsiteX175" fmla="*/ 421157 w 592188"/>
              <a:gd name="connsiteY175" fmla="*/ 126464 h 697172"/>
              <a:gd name="connsiteX176" fmla="*/ 420538 w 592188"/>
              <a:gd name="connsiteY176" fmla="*/ 123749 h 697172"/>
              <a:gd name="connsiteX177" fmla="*/ 421071 w 592188"/>
              <a:gd name="connsiteY177" fmla="*/ 122320 h 697172"/>
              <a:gd name="connsiteX178" fmla="*/ 422796 w 592188"/>
              <a:gd name="connsiteY178" fmla="*/ 121320 h 697172"/>
              <a:gd name="connsiteX179" fmla="*/ 424472 w 592188"/>
              <a:gd name="connsiteY179" fmla="*/ 121044 h 697172"/>
              <a:gd name="connsiteX180" fmla="*/ 423053 w 592188"/>
              <a:gd name="connsiteY180" fmla="*/ 126035 h 697172"/>
              <a:gd name="connsiteX181" fmla="*/ 422396 w 592188"/>
              <a:gd name="connsiteY181" fmla="*/ 126578 h 697172"/>
              <a:gd name="connsiteX182" fmla="*/ 469125 w 592188"/>
              <a:gd name="connsiteY182" fmla="*/ 151848 h 697172"/>
              <a:gd name="connsiteX183" fmla="*/ 470173 w 592188"/>
              <a:gd name="connsiteY183" fmla="*/ 152514 h 697172"/>
              <a:gd name="connsiteX184" fmla="*/ 475164 w 592188"/>
              <a:gd name="connsiteY184" fmla="*/ 150714 h 697172"/>
              <a:gd name="connsiteX185" fmla="*/ 474211 w 592188"/>
              <a:gd name="connsiteY185" fmla="*/ 156153 h 697172"/>
              <a:gd name="connsiteX186" fmla="*/ 473678 w 592188"/>
              <a:gd name="connsiteY186" fmla="*/ 161630 h 697172"/>
              <a:gd name="connsiteX187" fmla="*/ 474040 w 592188"/>
              <a:gd name="connsiteY187" fmla="*/ 170698 h 697172"/>
              <a:gd name="connsiteX188" fmla="*/ 474488 w 592188"/>
              <a:gd name="connsiteY188" fmla="*/ 174774 h 697172"/>
              <a:gd name="connsiteX189" fmla="*/ 475355 w 592188"/>
              <a:gd name="connsiteY189" fmla="*/ 178718 h 697172"/>
              <a:gd name="connsiteX190" fmla="*/ 477488 w 592188"/>
              <a:gd name="connsiteY190" fmla="*/ 181537 h 697172"/>
              <a:gd name="connsiteX191" fmla="*/ 480270 w 592188"/>
              <a:gd name="connsiteY191" fmla="*/ 183537 h 697172"/>
              <a:gd name="connsiteX192" fmla="*/ 484298 w 592188"/>
              <a:gd name="connsiteY192" fmla="*/ 189910 h 697172"/>
              <a:gd name="connsiteX193" fmla="*/ 486460 w 592188"/>
              <a:gd name="connsiteY193" fmla="*/ 197720 h 697172"/>
              <a:gd name="connsiteX194" fmla="*/ 487985 w 592188"/>
              <a:gd name="connsiteY194" fmla="*/ 201501 h 697172"/>
              <a:gd name="connsiteX195" fmla="*/ 489128 w 592188"/>
              <a:gd name="connsiteY195" fmla="*/ 205464 h 697172"/>
              <a:gd name="connsiteX196" fmla="*/ 489480 w 592188"/>
              <a:gd name="connsiteY196" fmla="*/ 207274 h 697172"/>
              <a:gd name="connsiteX197" fmla="*/ 489509 w 592188"/>
              <a:gd name="connsiteY197" fmla="*/ 209083 h 697172"/>
              <a:gd name="connsiteX198" fmla="*/ 489166 w 592188"/>
              <a:gd name="connsiteY198" fmla="*/ 211560 h 697172"/>
              <a:gd name="connsiteX199" fmla="*/ 489547 w 592188"/>
              <a:gd name="connsiteY199" fmla="*/ 213560 h 697172"/>
              <a:gd name="connsiteX200" fmla="*/ 489109 w 592188"/>
              <a:gd name="connsiteY200" fmla="*/ 219828 h 697172"/>
              <a:gd name="connsiteX201" fmla="*/ 487308 w 592188"/>
              <a:gd name="connsiteY201" fmla="*/ 227057 h 697172"/>
              <a:gd name="connsiteX202" fmla="*/ 487080 w 592188"/>
              <a:gd name="connsiteY202" fmla="*/ 230743 h 697172"/>
              <a:gd name="connsiteX203" fmla="*/ 485508 w 592188"/>
              <a:gd name="connsiteY203" fmla="*/ 231477 h 697172"/>
              <a:gd name="connsiteX204" fmla="*/ 484556 w 592188"/>
              <a:gd name="connsiteY204" fmla="*/ 233182 h 697172"/>
              <a:gd name="connsiteX205" fmla="*/ 483746 w 592188"/>
              <a:gd name="connsiteY205" fmla="*/ 233972 h 697172"/>
              <a:gd name="connsiteX206" fmla="*/ 482841 w 592188"/>
              <a:gd name="connsiteY206" fmla="*/ 234582 h 697172"/>
              <a:gd name="connsiteX207" fmla="*/ 481536 w 592188"/>
              <a:gd name="connsiteY207" fmla="*/ 234734 h 697172"/>
              <a:gd name="connsiteX208" fmla="*/ 480593 w 592188"/>
              <a:gd name="connsiteY208" fmla="*/ 235430 h 697172"/>
              <a:gd name="connsiteX209" fmla="*/ 480222 w 592188"/>
              <a:gd name="connsiteY209" fmla="*/ 237382 h 697172"/>
              <a:gd name="connsiteX210" fmla="*/ 479622 w 592188"/>
              <a:gd name="connsiteY210" fmla="*/ 239182 h 697172"/>
              <a:gd name="connsiteX211" fmla="*/ 478479 w 592188"/>
              <a:gd name="connsiteY211" fmla="*/ 240849 h 697172"/>
              <a:gd name="connsiteX212" fmla="*/ 477583 w 592188"/>
              <a:gd name="connsiteY212" fmla="*/ 242678 h 697172"/>
              <a:gd name="connsiteX213" fmla="*/ 476850 w 592188"/>
              <a:gd name="connsiteY213" fmla="*/ 247136 h 697172"/>
              <a:gd name="connsiteX214" fmla="*/ 476583 w 592188"/>
              <a:gd name="connsiteY214" fmla="*/ 251698 h 697172"/>
              <a:gd name="connsiteX215" fmla="*/ 475488 w 592188"/>
              <a:gd name="connsiteY215" fmla="*/ 254880 h 697172"/>
              <a:gd name="connsiteX216" fmla="*/ 472830 w 592188"/>
              <a:gd name="connsiteY216" fmla="*/ 255708 h 697172"/>
              <a:gd name="connsiteX217" fmla="*/ 469792 w 592188"/>
              <a:gd name="connsiteY217" fmla="*/ 255661 h 697172"/>
              <a:gd name="connsiteX218" fmla="*/ 465896 w 592188"/>
              <a:gd name="connsiteY218" fmla="*/ 257127 h 697172"/>
              <a:gd name="connsiteX219" fmla="*/ 465058 w 592188"/>
              <a:gd name="connsiteY219" fmla="*/ 257994 h 697172"/>
              <a:gd name="connsiteX220" fmla="*/ 461981 w 592188"/>
              <a:gd name="connsiteY220" fmla="*/ 263538 h 697172"/>
              <a:gd name="connsiteX221" fmla="*/ 461096 w 592188"/>
              <a:gd name="connsiteY221" fmla="*/ 266786 h 697172"/>
              <a:gd name="connsiteX222" fmla="*/ 461067 w 592188"/>
              <a:gd name="connsiteY222" fmla="*/ 270272 h 697172"/>
              <a:gd name="connsiteX223" fmla="*/ 461924 w 592188"/>
              <a:gd name="connsiteY223" fmla="*/ 274558 h 697172"/>
              <a:gd name="connsiteX224" fmla="*/ 463086 w 592188"/>
              <a:gd name="connsiteY224" fmla="*/ 278740 h 697172"/>
              <a:gd name="connsiteX225" fmla="*/ 463962 w 592188"/>
              <a:gd name="connsiteY225" fmla="*/ 286503 h 697172"/>
              <a:gd name="connsiteX226" fmla="*/ 463039 w 592188"/>
              <a:gd name="connsiteY226" fmla="*/ 298295 h 697172"/>
              <a:gd name="connsiteX227" fmla="*/ 462143 w 592188"/>
              <a:gd name="connsiteY227" fmla="*/ 302057 h 697172"/>
              <a:gd name="connsiteX228" fmla="*/ 460191 w 592188"/>
              <a:gd name="connsiteY228" fmla="*/ 304600 h 697172"/>
              <a:gd name="connsiteX229" fmla="*/ 458705 w 592188"/>
              <a:gd name="connsiteY229" fmla="*/ 305781 h 697172"/>
              <a:gd name="connsiteX230" fmla="*/ 457428 w 592188"/>
              <a:gd name="connsiteY230" fmla="*/ 307229 h 697172"/>
              <a:gd name="connsiteX231" fmla="*/ 455771 w 592188"/>
              <a:gd name="connsiteY231" fmla="*/ 311048 h 697172"/>
              <a:gd name="connsiteX232" fmla="*/ 453028 w 592188"/>
              <a:gd name="connsiteY232" fmla="*/ 318649 h 697172"/>
              <a:gd name="connsiteX233" fmla="*/ 452809 w 592188"/>
              <a:gd name="connsiteY233" fmla="*/ 320554 h 697172"/>
              <a:gd name="connsiteX234" fmla="*/ 452818 w 592188"/>
              <a:gd name="connsiteY234" fmla="*/ 322526 h 697172"/>
              <a:gd name="connsiteX235" fmla="*/ 452075 w 592188"/>
              <a:gd name="connsiteY235" fmla="*/ 325098 h 697172"/>
              <a:gd name="connsiteX236" fmla="*/ 451599 w 592188"/>
              <a:gd name="connsiteY236" fmla="*/ 327622 h 697172"/>
              <a:gd name="connsiteX237" fmla="*/ 452047 w 592188"/>
              <a:gd name="connsiteY237" fmla="*/ 330556 h 697172"/>
              <a:gd name="connsiteX238" fmla="*/ 452894 w 592188"/>
              <a:gd name="connsiteY238" fmla="*/ 333299 h 697172"/>
              <a:gd name="connsiteX239" fmla="*/ 456571 w 592188"/>
              <a:gd name="connsiteY239" fmla="*/ 340319 h 697172"/>
              <a:gd name="connsiteX240" fmla="*/ 458009 w 592188"/>
              <a:gd name="connsiteY240" fmla="*/ 342395 h 697172"/>
              <a:gd name="connsiteX241" fmla="*/ 459629 w 592188"/>
              <a:gd name="connsiteY241" fmla="*/ 344281 h 697172"/>
              <a:gd name="connsiteX242" fmla="*/ 453352 w 592188"/>
              <a:gd name="connsiteY242" fmla="*/ 346367 h 697172"/>
              <a:gd name="connsiteX243" fmla="*/ 452228 w 592188"/>
              <a:gd name="connsiteY243" fmla="*/ 347329 h 697172"/>
              <a:gd name="connsiteX244" fmla="*/ 448494 w 592188"/>
              <a:gd name="connsiteY244" fmla="*/ 351311 h 697172"/>
              <a:gd name="connsiteX245" fmla="*/ 447304 w 592188"/>
              <a:gd name="connsiteY245" fmla="*/ 355082 h 697172"/>
              <a:gd name="connsiteX246" fmla="*/ 447399 w 592188"/>
              <a:gd name="connsiteY246" fmla="*/ 359255 h 697172"/>
              <a:gd name="connsiteX247" fmla="*/ 446780 w 592188"/>
              <a:gd name="connsiteY247" fmla="*/ 360750 h 697172"/>
              <a:gd name="connsiteX248" fmla="*/ 445760 w 592188"/>
              <a:gd name="connsiteY248" fmla="*/ 362045 h 697172"/>
              <a:gd name="connsiteX249" fmla="*/ 444693 w 592188"/>
              <a:gd name="connsiteY249" fmla="*/ 362903 h 697172"/>
              <a:gd name="connsiteX250" fmla="*/ 440521 w 592188"/>
              <a:gd name="connsiteY250" fmla="*/ 364808 h 697172"/>
              <a:gd name="connsiteX251" fmla="*/ 437855 w 592188"/>
              <a:gd name="connsiteY251" fmla="*/ 366703 h 697172"/>
              <a:gd name="connsiteX252" fmla="*/ 435207 w 592188"/>
              <a:gd name="connsiteY252" fmla="*/ 369665 h 697172"/>
              <a:gd name="connsiteX253" fmla="*/ 434159 w 592188"/>
              <a:gd name="connsiteY253" fmla="*/ 371208 h 697172"/>
              <a:gd name="connsiteX254" fmla="*/ 432111 w 592188"/>
              <a:gd name="connsiteY254" fmla="*/ 370713 h 697172"/>
              <a:gd name="connsiteX255" fmla="*/ 430911 w 592188"/>
              <a:gd name="connsiteY255" fmla="*/ 369341 h 697172"/>
              <a:gd name="connsiteX256" fmla="*/ 432092 w 592188"/>
              <a:gd name="connsiteY256" fmla="*/ 367627 h 697172"/>
              <a:gd name="connsiteX257" fmla="*/ 431730 w 592188"/>
              <a:gd name="connsiteY257" fmla="*/ 365598 h 697172"/>
              <a:gd name="connsiteX258" fmla="*/ 432311 w 592188"/>
              <a:gd name="connsiteY258" fmla="*/ 360388 h 697172"/>
              <a:gd name="connsiteX259" fmla="*/ 431654 w 592188"/>
              <a:gd name="connsiteY259" fmla="*/ 358292 h 697172"/>
              <a:gd name="connsiteX260" fmla="*/ 433787 w 592188"/>
              <a:gd name="connsiteY260" fmla="*/ 356702 h 697172"/>
              <a:gd name="connsiteX261" fmla="*/ 434797 w 592188"/>
              <a:gd name="connsiteY261" fmla="*/ 354168 h 697172"/>
              <a:gd name="connsiteX262" fmla="*/ 437007 w 592188"/>
              <a:gd name="connsiteY262" fmla="*/ 352139 h 697172"/>
              <a:gd name="connsiteX263" fmla="*/ 438598 w 592188"/>
              <a:gd name="connsiteY263" fmla="*/ 350339 h 697172"/>
              <a:gd name="connsiteX264" fmla="*/ 438874 w 592188"/>
              <a:gd name="connsiteY264" fmla="*/ 348872 h 697172"/>
              <a:gd name="connsiteX265" fmla="*/ 437455 w 592188"/>
              <a:gd name="connsiteY265" fmla="*/ 347291 h 697172"/>
              <a:gd name="connsiteX266" fmla="*/ 435950 w 592188"/>
              <a:gd name="connsiteY266" fmla="*/ 346148 h 697172"/>
              <a:gd name="connsiteX267" fmla="*/ 433873 w 592188"/>
              <a:gd name="connsiteY267" fmla="*/ 346148 h 697172"/>
              <a:gd name="connsiteX268" fmla="*/ 431873 w 592188"/>
              <a:gd name="connsiteY268" fmla="*/ 346481 h 697172"/>
              <a:gd name="connsiteX269" fmla="*/ 430568 w 592188"/>
              <a:gd name="connsiteY269" fmla="*/ 347986 h 697172"/>
              <a:gd name="connsiteX270" fmla="*/ 430139 w 592188"/>
              <a:gd name="connsiteY270" fmla="*/ 350034 h 697172"/>
              <a:gd name="connsiteX271" fmla="*/ 430244 w 592188"/>
              <a:gd name="connsiteY271" fmla="*/ 350987 h 697172"/>
              <a:gd name="connsiteX272" fmla="*/ 430073 w 592188"/>
              <a:gd name="connsiteY272" fmla="*/ 351815 h 697172"/>
              <a:gd name="connsiteX273" fmla="*/ 426929 w 592188"/>
              <a:gd name="connsiteY273" fmla="*/ 354616 h 697172"/>
              <a:gd name="connsiteX274" fmla="*/ 427339 w 592188"/>
              <a:gd name="connsiteY274" fmla="*/ 357540 h 697172"/>
              <a:gd name="connsiteX275" fmla="*/ 428263 w 592188"/>
              <a:gd name="connsiteY275" fmla="*/ 359026 h 697172"/>
              <a:gd name="connsiteX276" fmla="*/ 429444 w 592188"/>
              <a:gd name="connsiteY276" fmla="*/ 359731 h 697172"/>
              <a:gd name="connsiteX277" fmla="*/ 429091 w 592188"/>
              <a:gd name="connsiteY277" fmla="*/ 360731 h 697172"/>
              <a:gd name="connsiteX278" fmla="*/ 427596 w 592188"/>
              <a:gd name="connsiteY278" fmla="*/ 363084 h 697172"/>
              <a:gd name="connsiteX279" fmla="*/ 426558 w 592188"/>
              <a:gd name="connsiteY279" fmla="*/ 363312 h 697172"/>
              <a:gd name="connsiteX280" fmla="*/ 424643 w 592188"/>
              <a:gd name="connsiteY280" fmla="*/ 360016 h 697172"/>
              <a:gd name="connsiteX281" fmla="*/ 422243 w 592188"/>
              <a:gd name="connsiteY281" fmla="*/ 358216 h 697172"/>
              <a:gd name="connsiteX282" fmla="*/ 419272 w 592188"/>
              <a:gd name="connsiteY282" fmla="*/ 358226 h 697172"/>
              <a:gd name="connsiteX283" fmla="*/ 416223 w 592188"/>
              <a:gd name="connsiteY283" fmla="*/ 358883 h 697172"/>
              <a:gd name="connsiteX284" fmla="*/ 413908 w 592188"/>
              <a:gd name="connsiteY284" fmla="*/ 361074 h 697172"/>
              <a:gd name="connsiteX285" fmla="*/ 413147 w 592188"/>
              <a:gd name="connsiteY285" fmla="*/ 362893 h 697172"/>
              <a:gd name="connsiteX286" fmla="*/ 412652 w 592188"/>
              <a:gd name="connsiteY286" fmla="*/ 364770 h 697172"/>
              <a:gd name="connsiteX287" fmla="*/ 412823 w 592188"/>
              <a:gd name="connsiteY287" fmla="*/ 369332 h 697172"/>
              <a:gd name="connsiteX288" fmla="*/ 411861 w 592188"/>
              <a:gd name="connsiteY288" fmla="*/ 373142 h 697172"/>
              <a:gd name="connsiteX289" fmla="*/ 409975 w 592188"/>
              <a:gd name="connsiteY289" fmla="*/ 376485 h 697172"/>
              <a:gd name="connsiteX290" fmla="*/ 409098 w 592188"/>
              <a:gd name="connsiteY290" fmla="*/ 377704 h 697172"/>
              <a:gd name="connsiteX291" fmla="*/ 406803 w 592188"/>
              <a:gd name="connsiteY291" fmla="*/ 379971 h 697172"/>
              <a:gd name="connsiteX292" fmla="*/ 405212 w 592188"/>
              <a:gd name="connsiteY292" fmla="*/ 380267 h 697172"/>
              <a:gd name="connsiteX293" fmla="*/ 404088 w 592188"/>
              <a:gd name="connsiteY293" fmla="*/ 379238 h 697172"/>
              <a:gd name="connsiteX294" fmla="*/ 403174 w 592188"/>
              <a:gd name="connsiteY294" fmla="*/ 377676 h 697172"/>
              <a:gd name="connsiteX295" fmla="*/ 404336 w 592188"/>
              <a:gd name="connsiteY295" fmla="*/ 371961 h 697172"/>
              <a:gd name="connsiteX296" fmla="*/ 404289 w 592188"/>
              <a:gd name="connsiteY296" fmla="*/ 368741 h 697172"/>
              <a:gd name="connsiteX297" fmla="*/ 406975 w 592188"/>
              <a:gd name="connsiteY297" fmla="*/ 367103 h 697172"/>
              <a:gd name="connsiteX298" fmla="*/ 404774 w 592188"/>
              <a:gd name="connsiteY298" fmla="*/ 364817 h 697172"/>
              <a:gd name="connsiteX299" fmla="*/ 402069 w 592188"/>
              <a:gd name="connsiteY299" fmla="*/ 363893 h 697172"/>
              <a:gd name="connsiteX300" fmla="*/ 398269 w 592188"/>
              <a:gd name="connsiteY300" fmla="*/ 365112 h 697172"/>
              <a:gd name="connsiteX301" fmla="*/ 397192 w 592188"/>
              <a:gd name="connsiteY301" fmla="*/ 366494 h 697172"/>
              <a:gd name="connsiteX302" fmla="*/ 396459 w 592188"/>
              <a:gd name="connsiteY302" fmla="*/ 368341 h 697172"/>
              <a:gd name="connsiteX303" fmla="*/ 394411 w 592188"/>
              <a:gd name="connsiteY303" fmla="*/ 370684 h 697172"/>
              <a:gd name="connsiteX304" fmla="*/ 392163 w 592188"/>
              <a:gd name="connsiteY304" fmla="*/ 372866 h 697172"/>
              <a:gd name="connsiteX305" fmla="*/ 389601 w 592188"/>
              <a:gd name="connsiteY305" fmla="*/ 376599 h 697172"/>
              <a:gd name="connsiteX306" fmla="*/ 387886 w 592188"/>
              <a:gd name="connsiteY306" fmla="*/ 381010 h 697172"/>
              <a:gd name="connsiteX307" fmla="*/ 382267 w 592188"/>
              <a:gd name="connsiteY307" fmla="*/ 379571 h 697172"/>
              <a:gd name="connsiteX308" fmla="*/ 379209 w 592188"/>
              <a:gd name="connsiteY308" fmla="*/ 379248 h 697172"/>
              <a:gd name="connsiteX309" fmla="*/ 376114 w 592188"/>
              <a:gd name="connsiteY309" fmla="*/ 379362 h 697172"/>
              <a:gd name="connsiteX310" fmla="*/ 370627 w 592188"/>
              <a:gd name="connsiteY310" fmla="*/ 378819 h 697172"/>
              <a:gd name="connsiteX311" fmla="*/ 364607 w 592188"/>
              <a:gd name="connsiteY311" fmla="*/ 379724 h 697172"/>
              <a:gd name="connsiteX312" fmla="*/ 357749 w 592188"/>
              <a:gd name="connsiteY312" fmla="*/ 381457 h 697172"/>
              <a:gd name="connsiteX313" fmla="*/ 358159 w 592188"/>
              <a:gd name="connsiteY313" fmla="*/ 380209 h 697172"/>
              <a:gd name="connsiteX314" fmla="*/ 363798 w 592188"/>
              <a:gd name="connsiteY314" fmla="*/ 377552 h 697172"/>
              <a:gd name="connsiteX315" fmla="*/ 363998 w 592188"/>
              <a:gd name="connsiteY315" fmla="*/ 376771 h 697172"/>
              <a:gd name="connsiteX316" fmla="*/ 363455 w 592188"/>
              <a:gd name="connsiteY316" fmla="*/ 375314 h 697172"/>
              <a:gd name="connsiteX317" fmla="*/ 362055 w 592188"/>
              <a:gd name="connsiteY317" fmla="*/ 375247 h 697172"/>
              <a:gd name="connsiteX318" fmla="*/ 358683 w 592188"/>
              <a:gd name="connsiteY318" fmla="*/ 375752 h 697172"/>
              <a:gd name="connsiteX319" fmla="*/ 356958 w 592188"/>
              <a:gd name="connsiteY319" fmla="*/ 375533 h 697172"/>
              <a:gd name="connsiteX320" fmla="*/ 356263 w 592188"/>
              <a:gd name="connsiteY320" fmla="*/ 373971 h 697172"/>
              <a:gd name="connsiteX321" fmla="*/ 355120 w 592188"/>
              <a:gd name="connsiteY321" fmla="*/ 373304 h 697172"/>
              <a:gd name="connsiteX322" fmla="*/ 354359 w 592188"/>
              <a:gd name="connsiteY322" fmla="*/ 373942 h 697172"/>
              <a:gd name="connsiteX323" fmla="*/ 354606 w 592188"/>
              <a:gd name="connsiteY323" fmla="*/ 376971 h 697172"/>
              <a:gd name="connsiteX324" fmla="*/ 353777 w 592188"/>
              <a:gd name="connsiteY324" fmla="*/ 377371 h 697172"/>
              <a:gd name="connsiteX325" fmla="*/ 352663 w 592188"/>
              <a:gd name="connsiteY325" fmla="*/ 376590 h 697172"/>
              <a:gd name="connsiteX326" fmla="*/ 353015 w 592188"/>
              <a:gd name="connsiteY326" fmla="*/ 374228 h 697172"/>
              <a:gd name="connsiteX327" fmla="*/ 352263 w 592188"/>
              <a:gd name="connsiteY327" fmla="*/ 370770 h 697172"/>
              <a:gd name="connsiteX328" fmla="*/ 352167 w 592188"/>
              <a:gd name="connsiteY328" fmla="*/ 368618 h 697172"/>
              <a:gd name="connsiteX329" fmla="*/ 353349 w 592188"/>
              <a:gd name="connsiteY329" fmla="*/ 366770 h 697172"/>
              <a:gd name="connsiteX330" fmla="*/ 352139 w 592188"/>
              <a:gd name="connsiteY330" fmla="*/ 365989 h 697172"/>
              <a:gd name="connsiteX331" fmla="*/ 350863 w 592188"/>
              <a:gd name="connsiteY331" fmla="*/ 366284 h 697172"/>
              <a:gd name="connsiteX332" fmla="*/ 349243 w 592188"/>
              <a:gd name="connsiteY332" fmla="*/ 367170 h 697172"/>
              <a:gd name="connsiteX333" fmla="*/ 347815 w 592188"/>
              <a:gd name="connsiteY333" fmla="*/ 368427 h 697172"/>
              <a:gd name="connsiteX334" fmla="*/ 344795 w 592188"/>
              <a:gd name="connsiteY334" fmla="*/ 374742 h 697172"/>
              <a:gd name="connsiteX335" fmla="*/ 343624 w 592188"/>
              <a:gd name="connsiteY335" fmla="*/ 378343 h 697172"/>
              <a:gd name="connsiteX336" fmla="*/ 345834 w 592188"/>
              <a:gd name="connsiteY336" fmla="*/ 381229 h 697172"/>
              <a:gd name="connsiteX337" fmla="*/ 351872 w 592188"/>
              <a:gd name="connsiteY337" fmla="*/ 385258 h 697172"/>
              <a:gd name="connsiteX338" fmla="*/ 352901 w 592188"/>
              <a:gd name="connsiteY338" fmla="*/ 386248 h 697172"/>
              <a:gd name="connsiteX339" fmla="*/ 352920 w 592188"/>
              <a:gd name="connsiteY339" fmla="*/ 387963 h 697172"/>
              <a:gd name="connsiteX340" fmla="*/ 352187 w 592188"/>
              <a:gd name="connsiteY340" fmla="*/ 389782 h 697172"/>
              <a:gd name="connsiteX341" fmla="*/ 350548 w 592188"/>
              <a:gd name="connsiteY341" fmla="*/ 390573 h 697172"/>
              <a:gd name="connsiteX342" fmla="*/ 343928 w 592188"/>
              <a:gd name="connsiteY342" fmla="*/ 391916 h 697172"/>
              <a:gd name="connsiteX343" fmla="*/ 338185 w 592188"/>
              <a:gd name="connsiteY343" fmla="*/ 394516 h 697172"/>
              <a:gd name="connsiteX344" fmla="*/ 336528 w 592188"/>
              <a:gd name="connsiteY344" fmla="*/ 397145 h 697172"/>
              <a:gd name="connsiteX345" fmla="*/ 331308 w 592188"/>
              <a:gd name="connsiteY345" fmla="*/ 407299 h 697172"/>
              <a:gd name="connsiteX346" fmla="*/ 327127 w 592188"/>
              <a:gd name="connsiteY346" fmla="*/ 414223 h 697172"/>
              <a:gd name="connsiteX347" fmla="*/ 321221 w 592188"/>
              <a:gd name="connsiteY347" fmla="*/ 416605 h 697172"/>
              <a:gd name="connsiteX348" fmla="*/ 314744 w 592188"/>
              <a:gd name="connsiteY348" fmla="*/ 414481 h 697172"/>
              <a:gd name="connsiteX349" fmla="*/ 313172 w 592188"/>
              <a:gd name="connsiteY349" fmla="*/ 412071 h 697172"/>
              <a:gd name="connsiteX350" fmla="*/ 311905 w 592188"/>
              <a:gd name="connsiteY350" fmla="*/ 409089 h 697172"/>
              <a:gd name="connsiteX351" fmla="*/ 309496 w 592188"/>
              <a:gd name="connsiteY351" fmla="*/ 406394 h 697172"/>
              <a:gd name="connsiteX352" fmla="*/ 307314 w 592188"/>
              <a:gd name="connsiteY352" fmla="*/ 403450 h 697172"/>
              <a:gd name="connsiteX353" fmla="*/ 306048 w 592188"/>
              <a:gd name="connsiteY353" fmla="*/ 399955 h 697172"/>
              <a:gd name="connsiteX354" fmla="*/ 306248 w 592188"/>
              <a:gd name="connsiteY354" fmla="*/ 394316 h 697172"/>
              <a:gd name="connsiteX355" fmla="*/ 305305 w 592188"/>
              <a:gd name="connsiteY355" fmla="*/ 390916 h 697172"/>
              <a:gd name="connsiteX356" fmla="*/ 306152 w 592188"/>
              <a:gd name="connsiteY356" fmla="*/ 390011 h 697172"/>
              <a:gd name="connsiteX357" fmla="*/ 309724 w 592188"/>
              <a:gd name="connsiteY357" fmla="*/ 387934 h 697172"/>
              <a:gd name="connsiteX358" fmla="*/ 310896 w 592188"/>
              <a:gd name="connsiteY358" fmla="*/ 386772 h 697172"/>
              <a:gd name="connsiteX359" fmla="*/ 312915 w 592188"/>
              <a:gd name="connsiteY359" fmla="*/ 384067 h 697172"/>
              <a:gd name="connsiteX360" fmla="*/ 313639 w 592188"/>
              <a:gd name="connsiteY360" fmla="*/ 382562 h 697172"/>
              <a:gd name="connsiteX361" fmla="*/ 313744 w 592188"/>
              <a:gd name="connsiteY361" fmla="*/ 380286 h 697172"/>
              <a:gd name="connsiteX362" fmla="*/ 312125 w 592188"/>
              <a:gd name="connsiteY362" fmla="*/ 379095 h 697172"/>
              <a:gd name="connsiteX363" fmla="*/ 307934 w 592188"/>
              <a:gd name="connsiteY363" fmla="*/ 379133 h 697172"/>
              <a:gd name="connsiteX364" fmla="*/ 303752 w 592188"/>
              <a:gd name="connsiteY364" fmla="*/ 379847 h 697172"/>
              <a:gd name="connsiteX365" fmla="*/ 300771 w 592188"/>
              <a:gd name="connsiteY365" fmla="*/ 378857 h 697172"/>
              <a:gd name="connsiteX366" fmla="*/ 296894 w 592188"/>
              <a:gd name="connsiteY366" fmla="*/ 376095 h 697172"/>
              <a:gd name="connsiteX367" fmla="*/ 295694 w 592188"/>
              <a:gd name="connsiteY367" fmla="*/ 375504 h 697172"/>
              <a:gd name="connsiteX368" fmla="*/ 291522 w 592188"/>
              <a:gd name="connsiteY368" fmla="*/ 375333 h 697172"/>
              <a:gd name="connsiteX369" fmla="*/ 288541 w 592188"/>
              <a:gd name="connsiteY369" fmla="*/ 375847 h 697172"/>
              <a:gd name="connsiteX370" fmla="*/ 285616 w 592188"/>
              <a:gd name="connsiteY370" fmla="*/ 376847 h 697172"/>
              <a:gd name="connsiteX371" fmla="*/ 282521 w 592188"/>
              <a:gd name="connsiteY371" fmla="*/ 377171 h 697172"/>
              <a:gd name="connsiteX372" fmla="*/ 281492 w 592188"/>
              <a:gd name="connsiteY372" fmla="*/ 377695 h 697172"/>
              <a:gd name="connsiteX373" fmla="*/ 277920 w 592188"/>
              <a:gd name="connsiteY373" fmla="*/ 381076 h 697172"/>
              <a:gd name="connsiteX374" fmla="*/ 275072 w 592188"/>
              <a:gd name="connsiteY374" fmla="*/ 383200 h 697172"/>
              <a:gd name="connsiteX375" fmla="*/ 272615 w 592188"/>
              <a:gd name="connsiteY375" fmla="*/ 384258 h 697172"/>
              <a:gd name="connsiteX376" fmla="*/ 267309 w 592188"/>
              <a:gd name="connsiteY376" fmla="*/ 384534 h 697172"/>
              <a:gd name="connsiteX377" fmla="*/ 264652 w 592188"/>
              <a:gd name="connsiteY377" fmla="*/ 385220 h 697172"/>
              <a:gd name="connsiteX378" fmla="*/ 261871 w 592188"/>
              <a:gd name="connsiteY378" fmla="*/ 386334 h 697172"/>
              <a:gd name="connsiteX379" fmla="*/ 261089 w 592188"/>
              <a:gd name="connsiteY379" fmla="*/ 386239 h 697172"/>
              <a:gd name="connsiteX380" fmla="*/ 258156 w 592188"/>
              <a:gd name="connsiteY380" fmla="*/ 387782 h 697172"/>
              <a:gd name="connsiteX381" fmla="*/ 254784 w 592188"/>
              <a:gd name="connsiteY381" fmla="*/ 389116 h 697172"/>
              <a:gd name="connsiteX382" fmla="*/ 252993 w 592188"/>
              <a:gd name="connsiteY382" fmla="*/ 390449 h 697172"/>
              <a:gd name="connsiteX383" fmla="*/ 249688 w 592188"/>
              <a:gd name="connsiteY383" fmla="*/ 389572 h 697172"/>
              <a:gd name="connsiteX384" fmla="*/ 243154 w 592188"/>
              <a:gd name="connsiteY384" fmla="*/ 391963 h 697172"/>
              <a:gd name="connsiteX385" fmla="*/ 239992 w 592188"/>
              <a:gd name="connsiteY385" fmla="*/ 392259 h 697172"/>
              <a:gd name="connsiteX386" fmla="*/ 236734 w 592188"/>
              <a:gd name="connsiteY386" fmla="*/ 390935 h 697172"/>
              <a:gd name="connsiteX387" fmla="*/ 233705 w 592188"/>
              <a:gd name="connsiteY387" fmla="*/ 388791 h 697172"/>
              <a:gd name="connsiteX388" fmla="*/ 230800 w 592188"/>
              <a:gd name="connsiteY388" fmla="*/ 389715 h 697172"/>
              <a:gd name="connsiteX389" fmla="*/ 228809 w 592188"/>
              <a:gd name="connsiteY389" fmla="*/ 392868 h 697172"/>
              <a:gd name="connsiteX390" fmla="*/ 227838 w 592188"/>
              <a:gd name="connsiteY390" fmla="*/ 399136 h 697172"/>
              <a:gd name="connsiteX391" fmla="*/ 226704 w 592188"/>
              <a:gd name="connsiteY391" fmla="*/ 401955 h 697172"/>
              <a:gd name="connsiteX392" fmla="*/ 226361 w 592188"/>
              <a:gd name="connsiteY392" fmla="*/ 405336 h 697172"/>
              <a:gd name="connsiteX393" fmla="*/ 224857 w 592188"/>
              <a:gd name="connsiteY393" fmla="*/ 404803 h 697172"/>
              <a:gd name="connsiteX394" fmla="*/ 216112 w 592188"/>
              <a:gd name="connsiteY394" fmla="*/ 398717 h 697172"/>
              <a:gd name="connsiteX395" fmla="*/ 215512 w 592188"/>
              <a:gd name="connsiteY395" fmla="*/ 398497 h 697172"/>
              <a:gd name="connsiteX396" fmla="*/ 208445 w 592188"/>
              <a:gd name="connsiteY396" fmla="*/ 399545 h 697172"/>
              <a:gd name="connsiteX397" fmla="*/ 206626 w 592188"/>
              <a:gd name="connsiteY397" fmla="*/ 400050 h 697172"/>
              <a:gd name="connsiteX398" fmla="*/ 204349 w 592188"/>
              <a:gd name="connsiteY398" fmla="*/ 401279 h 697172"/>
              <a:gd name="connsiteX399" fmla="*/ 201939 w 592188"/>
              <a:gd name="connsiteY399" fmla="*/ 401831 h 697172"/>
              <a:gd name="connsiteX400" fmla="*/ 199749 w 592188"/>
              <a:gd name="connsiteY400" fmla="*/ 400945 h 697172"/>
              <a:gd name="connsiteX401" fmla="*/ 197644 w 592188"/>
              <a:gd name="connsiteY401" fmla="*/ 399507 h 697172"/>
              <a:gd name="connsiteX402" fmla="*/ 195624 w 592188"/>
              <a:gd name="connsiteY402" fmla="*/ 399936 h 697172"/>
              <a:gd name="connsiteX403" fmla="*/ 193557 w 592188"/>
              <a:gd name="connsiteY403" fmla="*/ 400945 h 697172"/>
              <a:gd name="connsiteX404" fmla="*/ 192757 w 592188"/>
              <a:gd name="connsiteY404" fmla="*/ 391744 h 697172"/>
              <a:gd name="connsiteX405" fmla="*/ 193167 w 592188"/>
              <a:gd name="connsiteY405" fmla="*/ 390535 h 697172"/>
              <a:gd name="connsiteX406" fmla="*/ 194433 w 592188"/>
              <a:gd name="connsiteY406" fmla="*/ 388925 h 697172"/>
              <a:gd name="connsiteX407" fmla="*/ 195834 w 592188"/>
              <a:gd name="connsiteY407" fmla="*/ 387544 h 697172"/>
              <a:gd name="connsiteX408" fmla="*/ 199254 w 592188"/>
              <a:gd name="connsiteY408" fmla="*/ 387067 h 697172"/>
              <a:gd name="connsiteX409" fmla="*/ 202711 w 592188"/>
              <a:gd name="connsiteY409" fmla="*/ 387515 h 697172"/>
              <a:gd name="connsiteX410" fmla="*/ 205187 w 592188"/>
              <a:gd name="connsiteY410" fmla="*/ 386887 h 697172"/>
              <a:gd name="connsiteX411" fmla="*/ 207283 w 592188"/>
              <a:gd name="connsiteY411" fmla="*/ 385058 h 697172"/>
              <a:gd name="connsiteX412" fmla="*/ 209483 w 592188"/>
              <a:gd name="connsiteY412" fmla="*/ 382467 h 697172"/>
              <a:gd name="connsiteX413" fmla="*/ 211969 w 592188"/>
              <a:gd name="connsiteY413" fmla="*/ 380352 h 697172"/>
              <a:gd name="connsiteX414" fmla="*/ 215341 w 592188"/>
              <a:gd name="connsiteY414" fmla="*/ 378686 h 697172"/>
              <a:gd name="connsiteX415" fmla="*/ 218598 w 592188"/>
              <a:gd name="connsiteY415" fmla="*/ 376771 h 697172"/>
              <a:gd name="connsiteX416" fmla="*/ 221466 w 592188"/>
              <a:gd name="connsiteY416" fmla="*/ 374085 h 697172"/>
              <a:gd name="connsiteX417" fmla="*/ 224180 w 592188"/>
              <a:gd name="connsiteY417" fmla="*/ 371142 h 697172"/>
              <a:gd name="connsiteX418" fmla="*/ 226676 w 592188"/>
              <a:gd name="connsiteY418" fmla="*/ 368980 h 697172"/>
              <a:gd name="connsiteX419" fmla="*/ 229391 w 592188"/>
              <a:gd name="connsiteY419" fmla="*/ 367170 h 697172"/>
              <a:gd name="connsiteX420" fmla="*/ 233524 w 592188"/>
              <a:gd name="connsiteY420" fmla="*/ 362807 h 697172"/>
              <a:gd name="connsiteX421" fmla="*/ 239001 w 592188"/>
              <a:gd name="connsiteY421" fmla="*/ 357902 h 697172"/>
              <a:gd name="connsiteX422" fmla="*/ 241106 w 592188"/>
              <a:gd name="connsiteY422" fmla="*/ 354263 h 697172"/>
              <a:gd name="connsiteX423" fmla="*/ 242411 w 592188"/>
              <a:gd name="connsiteY423" fmla="*/ 353263 h 697172"/>
              <a:gd name="connsiteX424" fmla="*/ 247126 w 592188"/>
              <a:gd name="connsiteY424" fmla="*/ 351234 h 697172"/>
              <a:gd name="connsiteX425" fmla="*/ 253384 w 592188"/>
              <a:gd name="connsiteY425" fmla="*/ 349672 h 697172"/>
              <a:gd name="connsiteX426" fmla="*/ 256337 w 592188"/>
              <a:gd name="connsiteY426" fmla="*/ 349748 h 697172"/>
              <a:gd name="connsiteX427" fmla="*/ 259251 w 592188"/>
              <a:gd name="connsiteY427" fmla="*/ 352940 h 697172"/>
              <a:gd name="connsiteX428" fmla="*/ 260823 w 592188"/>
              <a:gd name="connsiteY428" fmla="*/ 352501 h 697172"/>
              <a:gd name="connsiteX429" fmla="*/ 262423 w 592188"/>
              <a:gd name="connsiteY429" fmla="*/ 351673 h 697172"/>
              <a:gd name="connsiteX430" fmla="*/ 265643 w 592188"/>
              <a:gd name="connsiteY430" fmla="*/ 351215 h 697172"/>
              <a:gd name="connsiteX431" fmla="*/ 268957 w 592188"/>
              <a:gd name="connsiteY431" fmla="*/ 351749 h 697172"/>
              <a:gd name="connsiteX432" fmla="*/ 272196 w 592188"/>
              <a:gd name="connsiteY432" fmla="*/ 351758 h 697172"/>
              <a:gd name="connsiteX433" fmla="*/ 275434 w 592188"/>
              <a:gd name="connsiteY433" fmla="*/ 351358 h 697172"/>
              <a:gd name="connsiteX434" fmla="*/ 281644 w 592188"/>
              <a:gd name="connsiteY434" fmla="*/ 350311 h 697172"/>
              <a:gd name="connsiteX435" fmla="*/ 284921 w 592188"/>
              <a:gd name="connsiteY435" fmla="*/ 349044 h 697172"/>
              <a:gd name="connsiteX436" fmla="*/ 288121 w 592188"/>
              <a:gd name="connsiteY436" fmla="*/ 347405 h 697172"/>
              <a:gd name="connsiteX437" fmla="*/ 299514 w 592188"/>
              <a:gd name="connsiteY437" fmla="*/ 346253 h 697172"/>
              <a:gd name="connsiteX438" fmla="*/ 307314 w 592188"/>
              <a:gd name="connsiteY438" fmla="*/ 343500 h 697172"/>
              <a:gd name="connsiteX439" fmla="*/ 308553 w 592188"/>
              <a:gd name="connsiteY439" fmla="*/ 343700 h 697172"/>
              <a:gd name="connsiteX440" fmla="*/ 309753 w 592188"/>
              <a:gd name="connsiteY440" fmla="*/ 344329 h 697172"/>
              <a:gd name="connsiteX441" fmla="*/ 309848 w 592188"/>
              <a:gd name="connsiteY441" fmla="*/ 346367 h 697172"/>
              <a:gd name="connsiteX442" fmla="*/ 308857 w 592188"/>
              <a:gd name="connsiteY442" fmla="*/ 348587 h 697172"/>
              <a:gd name="connsiteX443" fmla="*/ 309819 w 592188"/>
              <a:gd name="connsiteY443" fmla="*/ 349930 h 697172"/>
              <a:gd name="connsiteX444" fmla="*/ 311401 w 592188"/>
              <a:gd name="connsiteY444" fmla="*/ 350758 h 697172"/>
              <a:gd name="connsiteX445" fmla="*/ 318745 w 592188"/>
              <a:gd name="connsiteY445" fmla="*/ 351016 h 697172"/>
              <a:gd name="connsiteX446" fmla="*/ 320840 w 592188"/>
              <a:gd name="connsiteY446" fmla="*/ 351492 h 697172"/>
              <a:gd name="connsiteX447" fmla="*/ 323907 w 592188"/>
              <a:gd name="connsiteY447" fmla="*/ 349977 h 697172"/>
              <a:gd name="connsiteX448" fmla="*/ 326803 w 592188"/>
              <a:gd name="connsiteY448" fmla="*/ 348101 h 697172"/>
              <a:gd name="connsiteX449" fmla="*/ 329822 w 592188"/>
              <a:gd name="connsiteY449" fmla="*/ 345624 h 697172"/>
              <a:gd name="connsiteX450" fmla="*/ 331937 w 592188"/>
              <a:gd name="connsiteY450" fmla="*/ 342833 h 697172"/>
              <a:gd name="connsiteX451" fmla="*/ 329984 w 592188"/>
              <a:gd name="connsiteY451" fmla="*/ 339338 h 697172"/>
              <a:gd name="connsiteX452" fmla="*/ 329555 w 592188"/>
              <a:gd name="connsiteY452" fmla="*/ 335509 h 697172"/>
              <a:gd name="connsiteX453" fmla="*/ 331194 w 592188"/>
              <a:gd name="connsiteY453" fmla="*/ 331346 h 697172"/>
              <a:gd name="connsiteX454" fmla="*/ 333565 w 592188"/>
              <a:gd name="connsiteY454" fmla="*/ 327841 h 697172"/>
              <a:gd name="connsiteX455" fmla="*/ 336385 w 592188"/>
              <a:gd name="connsiteY455" fmla="*/ 325717 h 697172"/>
              <a:gd name="connsiteX456" fmla="*/ 338985 w 592188"/>
              <a:gd name="connsiteY456" fmla="*/ 323269 h 697172"/>
              <a:gd name="connsiteX457" fmla="*/ 344243 w 592188"/>
              <a:gd name="connsiteY457" fmla="*/ 316316 h 697172"/>
              <a:gd name="connsiteX458" fmla="*/ 348043 w 592188"/>
              <a:gd name="connsiteY458" fmla="*/ 310677 h 697172"/>
              <a:gd name="connsiteX459" fmla="*/ 349415 w 592188"/>
              <a:gd name="connsiteY459" fmla="*/ 303724 h 697172"/>
              <a:gd name="connsiteX460" fmla="*/ 348615 w 592188"/>
              <a:gd name="connsiteY460" fmla="*/ 295475 h 697172"/>
              <a:gd name="connsiteX461" fmla="*/ 351939 w 592188"/>
              <a:gd name="connsiteY461" fmla="*/ 289322 h 697172"/>
              <a:gd name="connsiteX462" fmla="*/ 355120 w 592188"/>
              <a:gd name="connsiteY462" fmla="*/ 288265 h 697172"/>
              <a:gd name="connsiteX463" fmla="*/ 361436 w 592188"/>
              <a:gd name="connsiteY463" fmla="*/ 285455 h 697172"/>
              <a:gd name="connsiteX464" fmla="*/ 364750 w 592188"/>
              <a:gd name="connsiteY464" fmla="*/ 284636 h 697172"/>
              <a:gd name="connsiteX465" fmla="*/ 365246 w 592188"/>
              <a:gd name="connsiteY465" fmla="*/ 285864 h 697172"/>
              <a:gd name="connsiteX466" fmla="*/ 365150 w 592188"/>
              <a:gd name="connsiteY466" fmla="*/ 287474 h 697172"/>
              <a:gd name="connsiteX467" fmla="*/ 360188 w 592188"/>
              <a:gd name="connsiteY467" fmla="*/ 292637 h 697172"/>
              <a:gd name="connsiteX468" fmla="*/ 357340 w 592188"/>
              <a:gd name="connsiteY468" fmla="*/ 294761 h 697172"/>
              <a:gd name="connsiteX469" fmla="*/ 355644 w 592188"/>
              <a:gd name="connsiteY469" fmla="*/ 295418 h 697172"/>
              <a:gd name="connsiteX470" fmla="*/ 354082 w 592188"/>
              <a:gd name="connsiteY470" fmla="*/ 296351 h 697172"/>
              <a:gd name="connsiteX471" fmla="*/ 353444 w 592188"/>
              <a:gd name="connsiteY471" fmla="*/ 298171 h 697172"/>
              <a:gd name="connsiteX472" fmla="*/ 355978 w 592188"/>
              <a:gd name="connsiteY472" fmla="*/ 301200 h 697172"/>
              <a:gd name="connsiteX473" fmla="*/ 356616 w 592188"/>
              <a:gd name="connsiteY473" fmla="*/ 303438 h 697172"/>
              <a:gd name="connsiteX474" fmla="*/ 356454 w 592188"/>
              <a:gd name="connsiteY474" fmla="*/ 305581 h 697172"/>
              <a:gd name="connsiteX475" fmla="*/ 356568 w 592188"/>
              <a:gd name="connsiteY475" fmla="*/ 307515 h 697172"/>
              <a:gd name="connsiteX476" fmla="*/ 359426 w 592188"/>
              <a:gd name="connsiteY476" fmla="*/ 309610 h 697172"/>
              <a:gd name="connsiteX477" fmla="*/ 362712 w 592188"/>
              <a:gd name="connsiteY477" fmla="*/ 310305 h 697172"/>
              <a:gd name="connsiteX478" fmla="*/ 364084 w 592188"/>
              <a:gd name="connsiteY478" fmla="*/ 310287 h 697172"/>
              <a:gd name="connsiteX479" fmla="*/ 365284 w 592188"/>
              <a:gd name="connsiteY479" fmla="*/ 309734 h 697172"/>
              <a:gd name="connsiteX480" fmla="*/ 369036 w 592188"/>
              <a:gd name="connsiteY480" fmla="*/ 304600 h 697172"/>
              <a:gd name="connsiteX481" fmla="*/ 369875 w 592188"/>
              <a:gd name="connsiteY481" fmla="*/ 303705 h 697172"/>
              <a:gd name="connsiteX482" fmla="*/ 380542 w 592188"/>
              <a:gd name="connsiteY482" fmla="*/ 299933 h 697172"/>
              <a:gd name="connsiteX483" fmla="*/ 385791 w 592188"/>
              <a:gd name="connsiteY483" fmla="*/ 297047 h 697172"/>
              <a:gd name="connsiteX484" fmla="*/ 388696 w 592188"/>
              <a:gd name="connsiteY484" fmla="*/ 296294 h 697172"/>
              <a:gd name="connsiteX485" fmla="*/ 391420 w 592188"/>
              <a:gd name="connsiteY485" fmla="*/ 294789 h 697172"/>
              <a:gd name="connsiteX486" fmla="*/ 397535 w 592188"/>
              <a:gd name="connsiteY486" fmla="*/ 288979 h 697172"/>
              <a:gd name="connsiteX487" fmla="*/ 399783 w 592188"/>
              <a:gd name="connsiteY487" fmla="*/ 286293 h 697172"/>
              <a:gd name="connsiteX488" fmla="*/ 401831 w 592188"/>
              <a:gd name="connsiteY488" fmla="*/ 283321 h 697172"/>
              <a:gd name="connsiteX489" fmla="*/ 403470 w 592188"/>
              <a:gd name="connsiteY489" fmla="*/ 279864 h 697172"/>
              <a:gd name="connsiteX490" fmla="*/ 404765 w 592188"/>
              <a:gd name="connsiteY490" fmla="*/ 276120 h 697172"/>
              <a:gd name="connsiteX491" fmla="*/ 406536 w 592188"/>
              <a:gd name="connsiteY491" fmla="*/ 273787 h 697172"/>
              <a:gd name="connsiteX492" fmla="*/ 416223 w 592188"/>
              <a:gd name="connsiteY492" fmla="*/ 268214 h 697172"/>
              <a:gd name="connsiteX493" fmla="*/ 419338 w 592188"/>
              <a:gd name="connsiteY493" fmla="*/ 265176 h 697172"/>
              <a:gd name="connsiteX494" fmla="*/ 420328 w 592188"/>
              <a:gd name="connsiteY494" fmla="*/ 263700 h 697172"/>
              <a:gd name="connsiteX495" fmla="*/ 421529 w 592188"/>
              <a:gd name="connsiteY495" fmla="*/ 259423 h 697172"/>
              <a:gd name="connsiteX496" fmla="*/ 422357 w 592188"/>
              <a:gd name="connsiteY496" fmla="*/ 254975 h 697172"/>
              <a:gd name="connsiteX497" fmla="*/ 423529 w 592188"/>
              <a:gd name="connsiteY497" fmla="*/ 251479 h 697172"/>
              <a:gd name="connsiteX498" fmla="*/ 425119 w 592188"/>
              <a:gd name="connsiteY498" fmla="*/ 248203 h 697172"/>
              <a:gd name="connsiteX499" fmla="*/ 427244 w 592188"/>
              <a:gd name="connsiteY499" fmla="*/ 244859 h 697172"/>
              <a:gd name="connsiteX500" fmla="*/ 429634 w 592188"/>
              <a:gd name="connsiteY500" fmla="*/ 241745 h 697172"/>
              <a:gd name="connsiteX501" fmla="*/ 431044 w 592188"/>
              <a:gd name="connsiteY501" fmla="*/ 238554 h 697172"/>
              <a:gd name="connsiteX502" fmla="*/ 433101 w 592188"/>
              <a:gd name="connsiteY502" fmla="*/ 230905 h 697172"/>
              <a:gd name="connsiteX503" fmla="*/ 433997 w 592188"/>
              <a:gd name="connsiteY503" fmla="*/ 226657 h 697172"/>
              <a:gd name="connsiteX504" fmla="*/ 434702 w 592188"/>
              <a:gd name="connsiteY504" fmla="*/ 225123 h 697172"/>
              <a:gd name="connsiteX505" fmla="*/ 435730 w 592188"/>
              <a:gd name="connsiteY505" fmla="*/ 223838 h 697172"/>
              <a:gd name="connsiteX506" fmla="*/ 436626 w 592188"/>
              <a:gd name="connsiteY506" fmla="*/ 222199 h 697172"/>
              <a:gd name="connsiteX507" fmla="*/ 437312 w 592188"/>
              <a:gd name="connsiteY507" fmla="*/ 220371 h 697172"/>
              <a:gd name="connsiteX508" fmla="*/ 437626 w 592188"/>
              <a:gd name="connsiteY508" fmla="*/ 218561 h 697172"/>
              <a:gd name="connsiteX509" fmla="*/ 438064 w 592188"/>
              <a:gd name="connsiteY509" fmla="*/ 213017 h 697172"/>
              <a:gd name="connsiteX510" fmla="*/ 437797 w 592188"/>
              <a:gd name="connsiteY510" fmla="*/ 208693 h 697172"/>
              <a:gd name="connsiteX511" fmla="*/ 436197 w 592188"/>
              <a:gd name="connsiteY511" fmla="*/ 205026 h 697172"/>
              <a:gd name="connsiteX512" fmla="*/ 434873 w 592188"/>
              <a:gd name="connsiteY512" fmla="*/ 203988 h 697172"/>
              <a:gd name="connsiteX513" fmla="*/ 433435 w 592188"/>
              <a:gd name="connsiteY513" fmla="*/ 203930 h 697172"/>
              <a:gd name="connsiteX514" fmla="*/ 431263 w 592188"/>
              <a:gd name="connsiteY514" fmla="*/ 204245 h 697172"/>
              <a:gd name="connsiteX515" fmla="*/ 429425 w 592188"/>
              <a:gd name="connsiteY515" fmla="*/ 202749 h 697172"/>
              <a:gd name="connsiteX516" fmla="*/ 429806 w 592188"/>
              <a:gd name="connsiteY516" fmla="*/ 201425 h 697172"/>
              <a:gd name="connsiteX517" fmla="*/ 431682 w 592188"/>
              <a:gd name="connsiteY517" fmla="*/ 201178 h 697172"/>
              <a:gd name="connsiteX518" fmla="*/ 432958 w 592188"/>
              <a:gd name="connsiteY518" fmla="*/ 200492 h 697172"/>
              <a:gd name="connsiteX519" fmla="*/ 433883 w 592188"/>
              <a:gd name="connsiteY519" fmla="*/ 199244 h 697172"/>
              <a:gd name="connsiteX520" fmla="*/ 435607 w 592188"/>
              <a:gd name="connsiteY520" fmla="*/ 195234 h 697172"/>
              <a:gd name="connsiteX521" fmla="*/ 436636 w 592188"/>
              <a:gd name="connsiteY521" fmla="*/ 190929 h 697172"/>
              <a:gd name="connsiteX522" fmla="*/ 436730 w 592188"/>
              <a:gd name="connsiteY522" fmla="*/ 189024 h 697172"/>
              <a:gd name="connsiteX523" fmla="*/ 435378 w 592188"/>
              <a:gd name="connsiteY523" fmla="*/ 185547 h 697172"/>
              <a:gd name="connsiteX524" fmla="*/ 434311 w 592188"/>
              <a:gd name="connsiteY524" fmla="*/ 181366 h 697172"/>
              <a:gd name="connsiteX525" fmla="*/ 434283 w 592188"/>
              <a:gd name="connsiteY525" fmla="*/ 179108 h 697172"/>
              <a:gd name="connsiteX526" fmla="*/ 435454 w 592188"/>
              <a:gd name="connsiteY526" fmla="*/ 176498 h 697172"/>
              <a:gd name="connsiteX527" fmla="*/ 437131 w 592188"/>
              <a:gd name="connsiteY527" fmla="*/ 174374 h 697172"/>
              <a:gd name="connsiteX528" fmla="*/ 438626 w 592188"/>
              <a:gd name="connsiteY528" fmla="*/ 173879 h 697172"/>
              <a:gd name="connsiteX529" fmla="*/ 440245 w 592188"/>
              <a:gd name="connsiteY529" fmla="*/ 173727 h 697172"/>
              <a:gd name="connsiteX530" fmla="*/ 441722 w 592188"/>
              <a:gd name="connsiteY530" fmla="*/ 172907 h 697172"/>
              <a:gd name="connsiteX531" fmla="*/ 443093 w 592188"/>
              <a:gd name="connsiteY531" fmla="*/ 171717 h 697172"/>
              <a:gd name="connsiteX532" fmla="*/ 443865 w 592188"/>
              <a:gd name="connsiteY532" fmla="*/ 170402 h 697172"/>
              <a:gd name="connsiteX533" fmla="*/ 445065 w 592188"/>
              <a:gd name="connsiteY533" fmla="*/ 166821 h 697172"/>
              <a:gd name="connsiteX534" fmla="*/ 445532 w 592188"/>
              <a:gd name="connsiteY534" fmla="*/ 164783 h 697172"/>
              <a:gd name="connsiteX535" fmla="*/ 444770 w 592188"/>
              <a:gd name="connsiteY535" fmla="*/ 159296 h 697172"/>
              <a:gd name="connsiteX536" fmla="*/ 445551 w 592188"/>
              <a:gd name="connsiteY536" fmla="*/ 157791 h 697172"/>
              <a:gd name="connsiteX537" fmla="*/ 446656 w 592188"/>
              <a:gd name="connsiteY537" fmla="*/ 156858 h 697172"/>
              <a:gd name="connsiteX538" fmla="*/ 448132 w 592188"/>
              <a:gd name="connsiteY538" fmla="*/ 157562 h 697172"/>
              <a:gd name="connsiteX539" fmla="*/ 449656 w 592188"/>
              <a:gd name="connsiteY539" fmla="*/ 157705 h 697172"/>
              <a:gd name="connsiteX540" fmla="*/ 451428 w 592188"/>
              <a:gd name="connsiteY540" fmla="*/ 157486 h 697172"/>
              <a:gd name="connsiteX541" fmla="*/ 453123 w 592188"/>
              <a:gd name="connsiteY541" fmla="*/ 158067 h 697172"/>
              <a:gd name="connsiteX542" fmla="*/ 453437 w 592188"/>
              <a:gd name="connsiteY542" fmla="*/ 159477 h 697172"/>
              <a:gd name="connsiteX543" fmla="*/ 454504 w 592188"/>
              <a:gd name="connsiteY543" fmla="*/ 168735 h 697172"/>
              <a:gd name="connsiteX544" fmla="*/ 455114 w 592188"/>
              <a:gd name="connsiteY544" fmla="*/ 169983 h 697172"/>
              <a:gd name="connsiteX545" fmla="*/ 456352 w 592188"/>
              <a:gd name="connsiteY545" fmla="*/ 170955 h 697172"/>
              <a:gd name="connsiteX546" fmla="*/ 457743 w 592188"/>
              <a:gd name="connsiteY546" fmla="*/ 170812 h 697172"/>
              <a:gd name="connsiteX547" fmla="*/ 458943 w 592188"/>
              <a:gd name="connsiteY547" fmla="*/ 169374 h 697172"/>
              <a:gd name="connsiteX548" fmla="*/ 459753 w 592188"/>
              <a:gd name="connsiteY548" fmla="*/ 167459 h 697172"/>
              <a:gd name="connsiteX549" fmla="*/ 461353 w 592188"/>
              <a:gd name="connsiteY549" fmla="*/ 167059 h 697172"/>
              <a:gd name="connsiteX550" fmla="*/ 466239 w 592188"/>
              <a:gd name="connsiteY550" fmla="*/ 169116 h 697172"/>
              <a:gd name="connsiteX551" fmla="*/ 467973 w 592188"/>
              <a:gd name="connsiteY551" fmla="*/ 167650 h 697172"/>
              <a:gd name="connsiteX552" fmla="*/ 469096 w 592188"/>
              <a:gd name="connsiteY552" fmla="*/ 165373 h 697172"/>
              <a:gd name="connsiteX553" fmla="*/ 470078 w 592188"/>
              <a:gd name="connsiteY553" fmla="*/ 161344 h 697172"/>
              <a:gd name="connsiteX554" fmla="*/ 469602 w 592188"/>
              <a:gd name="connsiteY554" fmla="*/ 157705 h 697172"/>
              <a:gd name="connsiteX555" fmla="*/ 468430 w 592188"/>
              <a:gd name="connsiteY555" fmla="*/ 156353 h 697172"/>
              <a:gd name="connsiteX556" fmla="*/ 467220 w 592188"/>
              <a:gd name="connsiteY556" fmla="*/ 156591 h 697172"/>
              <a:gd name="connsiteX557" fmla="*/ 466154 w 592188"/>
              <a:gd name="connsiteY557" fmla="*/ 157591 h 697172"/>
              <a:gd name="connsiteX558" fmla="*/ 464953 w 592188"/>
              <a:gd name="connsiteY558" fmla="*/ 158134 h 697172"/>
              <a:gd name="connsiteX559" fmla="*/ 457743 w 592188"/>
              <a:gd name="connsiteY559" fmla="*/ 160049 h 697172"/>
              <a:gd name="connsiteX560" fmla="*/ 457781 w 592188"/>
              <a:gd name="connsiteY560" fmla="*/ 155991 h 697172"/>
              <a:gd name="connsiteX561" fmla="*/ 459324 w 592188"/>
              <a:gd name="connsiteY561" fmla="*/ 149895 h 697172"/>
              <a:gd name="connsiteX562" fmla="*/ 460171 w 592188"/>
              <a:gd name="connsiteY562" fmla="*/ 147961 h 697172"/>
              <a:gd name="connsiteX563" fmla="*/ 461391 w 592188"/>
              <a:gd name="connsiteY563" fmla="*/ 147047 h 697172"/>
              <a:gd name="connsiteX564" fmla="*/ 464420 w 592188"/>
              <a:gd name="connsiteY564" fmla="*/ 148114 h 697172"/>
              <a:gd name="connsiteX565" fmla="*/ 465896 w 592188"/>
              <a:gd name="connsiteY565" fmla="*/ 148819 h 697172"/>
              <a:gd name="connsiteX566" fmla="*/ 469125 w 592188"/>
              <a:gd name="connsiteY566" fmla="*/ 151848 h 697172"/>
              <a:gd name="connsiteX567" fmla="*/ 391992 w 592188"/>
              <a:gd name="connsiteY567" fmla="*/ 274577 h 697172"/>
              <a:gd name="connsiteX568" fmla="*/ 389448 w 592188"/>
              <a:gd name="connsiteY568" fmla="*/ 274663 h 697172"/>
              <a:gd name="connsiteX569" fmla="*/ 388820 w 592188"/>
              <a:gd name="connsiteY569" fmla="*/ 274329 h 697172"/>
              <a:gd name="connsiteX570" fmla="*/ 390354 w 592188"/>
              <a:gd name="connsiteY570" fmla="*/ 273491 h 697172"/>
              <a:gd name="connsiteX571" fmla="*/ 390497 w 592188"/>
              <a:gd name="connsiteY571" fmla="*/ 272091 h 697172"/>
              <a:gd name="connsiteX572" fmla="*/ 391420 w 592188"/>
              <a:gd name="connsiteY572" fmla="*/ 269596 h 697172"/>
              <a:gd name="connsiteX573" fmla="*/ 391401 w 592188"/>
              <a:gd name="connsiteY573" fmla="*/ 268881 h 697172"/>
              <a:gd name="connsiteX574" fmla="*/ 389382 w 592188"/>
              <a:gd name="connsiteY574" fmla="*/ 268748 h 697172"/>
              <a:gd name="connsiteX575" fmla="*/ 389487 w 592188"/>
              <a:gd name="connsiteY575" fmla="*/ 265919 h 697172"/>
              <a:gd name="connsiteX576" fmla="*/ 390991 w 592188"/>
              <a:gd name="connsiteY576" fmla="*/ 263119 h 697172"/>
              <a:gd name="connsiteX577" fmla="*/ 395135 w 592188"/>
              <a:gd name="connsiteY577" fmla="*/ 258709 h 697172"/>
              <a:gd name="connsiteX578" fmla="*/ 396268 w 592188"/>
              <a:gd name="connsiteY578" fmla="*/ 257880 h 697172"/>
              <a:gd name="connsiteX579" fmla="*/ 396440 w 592188"/>
              <a:gd name="connsiteY579" fmla="*/ 259814 h 697172"/>
              <a:gd name="connsiteX580" fmla="*/ 395182 w 592188"/>
              <a:gd name="connsiteY580" fmla="*/ 264376 h 697172"/>
              <a:gd name="connsiteX581" fmla="*/ 394935 w 592188"/>
              <a:gd name="connsiteY581" fmla="*/ 266024 h 697172"/>
              <a:gd name="connsiteX582" fmla="*/ 398193 w 592188"/>
              <a:gd name="connsiteY582" fmla="*/ 266367 h 697172"/>
              <a:gd name="connsiteX583" fmla="*/ 396097 w 592188"/>
              <a:gd name="connsiteY583" fmla="*/ 271824 h 697172"/>
              <a:gd name="connsiteX584" fmla="*/ 391992 w 592188"/>
              <a:gd name="connsiteY584" fmla="*/ 274577 h 697172"/>
              <a:gd name="connsiteX585" fmla="*/ 259042 w 592188"/>
              <a:gd name="connsiteY585" fmla="*/ 328527 h 697172"/>
              <a:gd name="connsiteX586" fmla="*/ 257823 w 592188"/>
              <a:gd name="connsiteY586" fmla="*/ 329755 h 697172"/>
              <a:gd name="connsiteX587" fmla="*/ 255537 w 592188"/>
              <a:gd name="connsiteY587" fmla="*/ 329355 h 697172"/>
              <a:gd name="connsiteX588" fmla="*/ 254212 w 592188"/>
              <a:gd name="connsiteY588" fmla="*/ 327574 h 697172"/>
              <a:gd name="connsiteX589" fmla="*/ 254651 w 592188"/>
              <a:gd name="connsiteY589" fmla="*/ 325564 h 697172"/>
              <a:gd name="connsiteX590" fmla="*/ 257041 w 592188"/>
              <a:gd name="connsiteY590" fmla="*/ 324022 h 697172"/>
              <a:gd name="connsiteX591" fmla="*/ 259327 w 592188"/>
              <a:gd name="connsiteY591" fmla="*/ 327117 h 697172"/>
              <a:gd name="connsiteX592" fmla="*/ 259042 w 592188"/>
              <a:gd name="connsiteY592" fmla="*/ 328527 h 697172"/>
              <a:gd name="connsiteX593" fmla="*/ 421729 w 592188"/>
              <a:gd name="connsiteY593" fmla="*/ 376809 h 697172"/>
              <a:gd name="connsiteX594" fmla="*/ 421443 w 592188"/>
              <a:gd name="connsiteY594" fmla="*/ 378333 h 697172"/>
              <a:gd name="connsiteX595" fmla="*/ 420024 w 592188"/>
              <a:gd name="connsiteY595" fmla="*/ 378000 h 697172"/>
              <a:gd name="connsiteX596" fmla="*/ 419348 w 592188"/>
              <a:gd name="connsiteY596" fmla="*/ 377009 h 697172"/>
              <a:gd name="connsiteX597" fmla="*/ 419433 w 592188"/>
              <a:gd name="connsiteY597" fmla="*/ 375228 h 697172"/>
              <a:gd name="connsiteX598" fmla="*/ 420928 w 592188"/>
              <a:gd name="connsiteY598" fmla="*/ 375218 h 697172"/>
              <a:gd name="connsiteX599" fmla="*/ 421729 w 592188"/>
              <a:gd name="connsiteY599" fmla="*/ 376809 h 697172"/>
              <a:gd name="connsiteX600" fmla="*/ 152514 w 592188"/>
              <a:gd name="connsiteY600" fmla="*/ 388849 h 697172"/>
              <a:gd name="connsiteX601" fmla="*/ 151971 w 592188"/>
              <a:gd name="connsiteY601" fmla="*/ 390401 h 697172"/>
              <a:gd name="connsiteX602" fmla="*/ 150161 w 592188"/>
              <a:gd name="connsiteY602" fmla="*/ 389306 h 697172"/>
              <a:gd name="connsiteX603" fmla="*/ 149333 w 592188"/>
              <a:gd name="connsiteY603" fmla="*/ 388315 h 697172"/>
              <a:gd name="connsiteX604" fmla="*/ 151019 w 592188"/>
              <a:gd name="connsiteY604" fmla="*/ 383429 h 697172"/>
              <a:gd name="connsiteX605" fmla="*/ 150819 w 592188"/>
              <a:gd name="connsiteY605" fmla="*/ 381571 h 697172"/>
              <a:gd name="connsiteX606" fmla="*/ 150923 w 592188"/>
              <a:gd name="connsiteY606" fmla="*/ 380667 h 697172"/>
              <a:gd name="connsiteX607" fmla="*/ 154267 w 592188"/>
              <a:gd name="connsiteY607" fmla="*/ 378105 h 697172"/>
              <a:gd name="connsiteX608" fmla="*/ 154848 w 592188"/>
              <a:gd name="connsiteY608" fmla="*/ 378590 h 697172"/>
              <a:gd name="connsiteX609" fmla="*/ 155048 w 592188"/>
              <a:gd name="connsiteY609" fmla="*/ 379304 h 697172"/>
              <a:gd name="connsiteX610" fmla="*/ 154753 w 592188"/>
              <a:gd name="connsiteY610" fmla="*/ 380400 h 697172"/>
              <a:gd name="connsiteX611" fmla="*/ 154924 w 592188"/>
              <a:gd name="connsiteY611" fmla="*/ 382819 h 697172"/>
              <a:gd name="connsiteX612" fmla="*/ 152409 w 592188"/>
              <a:gd name="connsiteY612" fmla="*/ 386820 h 697172"/>
              <a:gd name="connsiteX613" fmla="*/ 152514 w 592188"/>
              <a:gd name="connsiteY613" fmla="*/ 388849 h 697172"/>
              <a:gd name="connsiteX614" fmla="*/ 300809 w 592188"/>
              <a:gd name="connsiteY614" fmla="*/ 390954 h 697172"/>
              <a:gd name="connsiteX615" fmla="*/ 297913 w 592188"/>
              <a:gd name="connsiteY615" fmla="*/ 393697 h 697172"/>
              <a:gd name="connsiteX616" fmla="*/ 295399 w 592188"/>
              <a:gd name="connsiteY616" fmla="*/ 393507 h 697172"/>
              <a:gd name="connsiteX617" fmla="*/ 294141 w 592188"/>
              <a:gd name="connsiteY617" fmla="*/ 392278 h 697172"/>
              <a:gd name="connsiteX618" fmla="*/ 293722 w 592188"/>
              <a:gd name="connsiteY618" fmla="*/ 390763 h 697172"/>
              <a:gd name="connsiteX619" fmla="*/ 296113 w 592188"/>
              <a:gd name="connsiteY619" fmla="*/ 388382 h 697172"/>
              <a:gd name="connsiteX620" fmla="*/ 298170 w 592188"/>
              <a:gd name="connsiteY620" fmla="*/ 385010 h 697172"/>
              <a:gd name="connsiteX621" fmla="*/ 300038 w 592188"/>
              <a:gd name="connsiteY621" fmla="*/ 383515 h 697172"/>
              <a:gd name="connsiteX622" fmla="*/ 301542 w 592188"/>
              <a:gd name="connsiteY622" fmla="*/ 382676 h 697172"/>
              <a:gd name="connsiteX623" fmla="*/ 302723 w 592188"/>
              <a:gd name="connsiteY623" fmla="*/ 382705 h 697172"/>
              <a:gd name="connsiteX624" fmla="*/ 300075 w 592188"/>
              <a:gd name="connsiteY624" fmla="*/ 387410 h 697172"/>
              <a:gd name="connsiteX625" fmla="*/ 300809 w 592188"/>
              <a:gd name="connsiteY625" fmla="*/ 390954 h 697172"/>
              <a:gd name="connsiteX626" fmla="*/ 285273 w 592188"/>
              <a:gd name="connsiteY626" fmla="*/ 384658 h 697172"/>
              <a:gd name="connsiteX627" fmla="*/ 284779 w 592188"/>
              <a:gd name="connsiteY627" fmla="*/ 385296 h 697172"/>
              <a:gd name="connsiteX628" fmla="*/ 284302 w 592188"/>
              <a:gd name="connsiteY628" fmla="*/ 385124 h 697172"/>
              <a:gd name="connsiteX629" fmla="*/ 282597 w 592188"/>
              <a:gd name="connsiteY629" fmla="*/ 386601 h 697172"/>
              <a:gd name="connsiteX630" fmla="*/ 282235 w 592188"/>
              <a:gd name="connsiteY630" fmla="*/ 385181 h 697172"/>
              <a:gd name="connsiteX631" fmla="*/ 280892 w 592188"/>
              <a:gd name="connsiteY631" fmla="*/ 384238 h 697172"/>
              <a:gd name="connsiteX632" fmla="*/ 280730 w 592188"/>
              <a:gd name="connsiteY632" fmla="*/ 383496 h 697172"/>
              <a:gd name="connsiteX633" fmla="*/ 284569 w 592188"/>
              <a:gd name="connsiteY633" fmla="*/ 383010 h 697172"/>
              <a:gd name="connsiteX634" fmla="*/ 285807 w 592188"/>
              <a:gd name="connsiteY634" fmla="*/ 383400 h 697172"/>
              <a:gd name="connsiteX635" fmla="*/ 285273 w 592188"/>
              <a:gd name="connsiteY635" fmla="*/ 384658 h 697172"/>
              <a:gd name="connsiteX636" fmla="*/ 285416 w 592188"/>
              <a:gd name="connsiteY636" fmla="*/ 391982 h 697172"/>
              <a:gd name="connsiteX637" fmla="*/ 289122 w 592188"/>
              <a:gd name="connsiteY637" fmla="*/ 393325 h 697172"/>
              <a:gd name="connsiteX638" fmla="*/ 292903 w 592188"/>
              <a:gd name="connsiteY638" fmla="*/ 392944 h 697172"/>
              <a:gd name="connsiteX639" fmla="*/ 292846 w 592188"/>
              <a:gd name="connsiteY639" fmla="*/ 398821 h 697172"/>
              <a:gd name="connsiteX640" fmla="*/ 293389 w 592188"/>
              <a:gd name="connsiteY640" fmla="*/ 400793 h 697172"/>
              <a:gd name="connsiteX641" fmla="*/ 294446 w 592188"/>
              <a:gd name="connsiteY641" fmla="*/ 402555 h 697172"/>
              <a:gd name="connsiteX642" fmla="*/ 293903 w 592188"/>
              <a:gd name="connsiteY642" fmla="*/ 405117 h 697172"/>
              <a:gd name="connsiteX643" fmla="*/ 295617 w 592188"/>
              <a:gd name="connsiteY643" fmla="*/ 405994 h 697172"/>
              <a:gd name="connsiteX644" fmla="*/ 290531 w 592188"/>
              <a:gd name="connsiteY644" fmla="*/ 408908 h 697172"/>
              <a:gd name="connsiteX645" fmla="*/ 285950 w 592188"/>
              <a:gd name="connsiteY645" fmla="*/ 412775 h 697172"/>
              <a:gd name="connsiteX646" fmla="*/ 284064 w 592188"/>
              <a:gd name="connsiteY646" fmla="*/ 415376 h 697172"/>
              <a:gd name="connsiteX647" fmla="*/ 282359 w 592188"/>
              <a:gd name="connsiteY647" fmla="*/ 418167 h 697172"/>
              <a:gd name="connsiteX648" fmla="*/ 281368 w 592188"/>
              <a:gd name="connsiteY648" fmla="*/ 421119 h 697172"/>
              <a:gd name="connsiteX649" fmla="*/ 280730 w 592188"/>
              <a:gd name="connsiteY649" fmla="*/ 424291 h 697172"/>
              <a:gd name="connsiteX650" fmla="*/ 279196 w 592188"/>
              <a:gd name="connsiteY650" fmla="*/ 423034 h 697172"/>
              <a:gd name="connsiteX651" fmla="*/ 274777 w 592188"/>
              <a:gd name="connsiteY651" fmla="*/ 417881 h 697172"/>
              <a:gd name="connsiteX652" fmla="*/ 271976 w 592188"/>
              <a:gd name="connsiteY652" fmla="*/ 416471 h 697172"/>
              <a:gd name="connsiteX653" fmla="*/ 267471 w 592188"/>
              <a:gd name="connsiteY653" fmla="*/ 415719 h 697172"/>
              <a:gd name="connsiteX654" fmla="*/ 266042 w 592188"/>
              <a:gd name="connsiteY654" fmla="*/ 415890 h 697172"/>
              <a:gd name="connsiteX655" fmla="*/ 256784 w 592188"/>
              <a:gd name="connsiteY655" fmla="*/ 420700 h 697172"/>
              <a:gd name="connsiteX656" fmla="*/ 255555 w 592188"/>
              <a:gd name="connsiteY656" fmla="*/ 424215 h 697172"/>
              <a:gd name="connsiteX657" fmla="*/ 253032 w 592188"/>
              <a:gd name="connsiteY657" fmla="*/ 429501 h 697172"/>
              <a:gd name="connsiteX658" fmla="*/ 251831 w 592188"/>
              <a:gd name="connsiteY658" fmla="*/ 431244 h 697172"/>
              <a:gd name="connsiteX659" fmla="*/ 250498 w 592188"/>
              <a:gd name="connsiteY659" fmla="*/ 431749 h 697172"/>
              <a:gd name="connsiteX660" fmla="*/ 249555 w 592188"/>
              <a:gd name="connsiteY660" fmla="*/ 432654 h 697172"/>
              <a:gd name="connsiteX661" fmla="*/ 248526 w 592188"/>
              <a:gd name="connsiteY661" fmla="*/ 437150 h 697172"/>
              <a:gd name="connsiteX662" fmla="*/ 245659 w 592188"/>
              <a:gd name="connsiteY662" fmla="*/ 439912 h 697172"/>
              <a:gd name="connsiteX663" fmla="*/ 243897 w 592188"/>
              <a:gd name="connsiteY663" fmla="*/ 439998 h 697172"/>
              <a:gd name="connsiteX664" fmla="*/ 240906 w 592188"/>
              <a:gd name="connsiteY664" fmla="*/ 439236 h 697172"/>
              <a:gd name="connsiteX665" fmla="*/ 239553 w 592188"/>
              <a:gd name="connsiteY665" fmla="*/ 439664 h 697172"/>
              <a:gd name="connsiteX666" fmla="*/ 241344 w 592188"/>
              <a:gd name="connsiteY666" fmla="*/ 435235 h 697172"/>
              <a:gd name="connsiteX667" fmla="*/ 238487 w 592188"/>
              <a:gd name="connsiteY667" fmla="*/ 434692 h 697172"/>
              <a:gd name="connsiteX668" fmla="*/ 235620 w 592188"/>
              <a:gd name="connsiteY668" fmla="*/ 434788 h 697172"/>
              <a:gd name="connsiteX669" fmla="*/ 235553 w 592188"/>
              <a:gd name="connsiteY669" fmla="*/ 431902 h 697172"/>
              <a:gd name="connsiteX670" fmla="*/ 233819 w 592188"/>
              <a:gd name="connsiteY670" fmla="*/ 430263 h 697172"/>
              <a:gd name="connsiteX671" fmla="*/ 235105 w 592188"/>
              <a:gd name="connsiteY671" fmla="*/ 428130 h 697172"/>
              <a:gd name="connsiteX672" fmla="*/ 235143 w 592188"/>
              <a:gd name="connsiteY672" fmla="*/ 426387 h 697172"/>
              <a:gd name="connsiteX673" fmla="*/ 235896 w 592188"/>
              <a:gd name="connsiteY673" fmla="*/ 425425 h 697172"/>
              <a:gd name="connsiteX674" fmla="*/ 236153 w 592188"/>
              <a:gd name="connsiteY674" fmla="*/ 424024 h 697172"/>
              <a:gd name="connsiteX675" fmla="*/ 236048 w 592188"/>
              <a:gd name="connsiteY675" fmla="*/ 422824 h 697172"/>
              <a:gd name="connsiteX676" fmla="*/ 234286 w 592188"/>
              <a:gd name="connsiteY676" fmla="*/ 422462 h 697172"/>
              <a:gd name="connsiteX677" fmla="*/ 233210 w 592188"/>
              <a:gd name="connsiteY677" fmla="*/ 421615 h 697172"/>
              <a:gd name="connsiteX678" fmla="*/ 233410 w 592188"/>
              <a:gd name="connsiteY678" fmla="*/ 418452 h 697172"/>
              <a:gd name="connsiteX679" fmla="*/ 232400 w 592188"/>
              <a:gd name="connsiteY679" fmla="*/ 418338 h 697172"/>
              <a:gd name="connsiteX680" fmla="*/ 229886 w 592188"/>
              <a:gd name="connsiteY680" fmla="*/ 418890 h 697172"/>
              <a:gd name="connsiteX681" fmla="*/ 224666 w 592188"/>
              <a:gd name="connsiteY681" fmla="*/ 421329 h 697172"/>
              <a:gd name="connsiteX682" fmla="*/ 223247 w 592188"/>
              <a:gd name="connsiteY682" fmla="*/ 421329 h 697172"/>
              <a:gd name="connsiteX683" fmla="*/ 225428 w 592188"/>
              <a:gd name="connsiteY683" fmla="*/ 419586 h 697172"/>
              <a:gd name="connsiteX684" fmla="*/ 230067 w 592188"/>
              <a:gd name="connsiteY684" fmla="*/ 417204 h 697172"/>
              <a:gd name="connsiteX685" fmla="*/ 232153 w 592188"/>
              <a:gd name="connsiteY685" fmla="*/ 415833 h 697172"/>
              <a:gd name="connsiteX686" fmla="*/ 236705 w 592188"/>
              <a:gd name="connsiteY686" fmla="*/ 411985 h 697172"/>
              <a:gd name="connsiteX687" fmla="*/ 239573 w 592188"/>
              <a:gd name="connsiteY687" fmla="*/ 410166 h 697172"/>
              <a:gd name="connsiteX688" fmla="*/ 241059 w 592188"/>
              <a:gd name="connsiteY688" fmla="*/ 406937 h 697172"/>
              <a:gd name="connsiteX689" fmla="*/ 241525 w 592188"/>
              <a:gd name="connsiteY689" fmla="*/ 404974 h 697172"/>
              <a:gd name="connsiteX690" fmla="*/ 242497 w 592188"/>
              <a:gd name="connsiteY690" fmla="*/ 403241 h 697172"/>
              <a:gd name="connsiteX691" fmla="*/ 243354 w 592188"/>
              <a:gd name="connsiteY691" fmla="*/ 400469 h 697172"/>
              <a:gd name="connsiteX692" fmla="*/ 244821 w 592188"/>
              <a:gd name="connsiteY692" fmla="*/ 399545 h 697172"/>
              <a:gd name="connsiteX693" fmla="*/ 247383 w 592188"/>
              <a:gd name="connsiteY693" fmla="*/ 397164 h 697172"/>
              <a:gd name="connsiteX694" fmla="*/ 248850 w 592188"/>
              <a:gd name="connsiteY694" fmla="*/ 397393 h 697172"/>
              <a:gd name="connsiteX695" fmla="*/ 250488 w 592188"/>
              <a:gd name="connsiteY695" fmla="*/ 400317 h 697172"/>
              <a:gd name="connsiteX696" fmla="*/ 252689 w 592188"/>
              <a:gd name="connsiteY696" fmla="*/ 402555 h 697172"/>
              <a:gd name="connsiteX697" fmla="*/ 254270 w 592188"/>
              <a:gd name="connsiteY697" fmla="*/ 402365 h 697172"/>
              <a:gd name="connsiteX698" fmla="*/ 257099 w 592188"/>
              <a:gd name="connsiteY698" fmla="*/ 401212 h 697172"/>
              <a:gd name="connsiteX699" fmla="*/ 258470 w 592188"/>
              <a:gd name="connsiteY699" fmla="*/ 400955 h 697172"/>
              <a:gd name="connsiteX700" fmla="*/ 261738 w 592188"/>
              <a:gd name="connsiteY700" fmla="*/ 401098 h 697172"/>
              <a:gd name="connsiteX701" fmla="*/ 264680 w 592188"/>
              <a:gd name="connsiteY701" fmla="*/ 399679 h 697172"/>
              <a:gd name="connsiteX702" fmla="*/ 265881 w 592188"/>
              <a:gd name="connsiteY702" fmla="*/ 398002 h 697172"/>
              <a:gd name="connsiteX703" fmla="*/ 266329 w 592188"/>
              <a:gd name="connsiteY703" fmla="*/ 395907 h 697172"/>
              <a:gd name="connsiteX704" fmla="*/ 265233 w 592188"/>
              <a:gd name="connsiteY704" fmla="*/ 392392 h 697172"/>
              <a:gd name="connsiteX705" fmla="*/ 266642 w 592188"/>
              <a:gd name="connsiteY705" fmla="*/ 392744 h 697172"/>
              <a:gd name="connsiteX706" fmla="*/ 268005 w 592188"/>
              <a:gd name="connsiteY706" fmla="*/ 392602 h 697172"/>
              <a:gd name="connsiteX707" fmla="*/ 271196 w 592188"/>
              <a:gd name="connsiteY707" fmla="*/ 390363 h 697172"/>
              <a:gd name="connsiteX708" fmla="*/ 274482 w 592188"/>
              <a:gd name="connsiteY708" fmla="*/ 389030 h 697172"/>
              <a:gd name="connsiteX709" fmla="*/ 277882 w 592188"/>
              <a:gd name="connsiteY709" fmla="*/ 388696 h 697172"/>
              <a:gd name="connsiteX710" fmla="*/ 281711 w 592188"/>
              <a:gd name="connsiteY710" fmla="*/ 389963 h 697172"/>
              <a:gd name="connsiteX711" fmla="*/ 285416 w 592188"/>
              <a:gd name="connsiteY711" fmla="*/ 391982 h 697172"/>
              <a:gd name="connsiteX712" fmla="*/ 149685 w 592188"/>
              <a:gd name="connsiteY712" fmla="*/ 396259 h 697172"/>
              <a:gd name="connsiteX713" fmla="*/ 147942 w 592188"/>
              <a:gd name="connsiteY713" fmla="*/ 397564 h 697172"/>
              <a:gd name="connsiteX714" fmla="*/ 147199 w 592188"/>
              <a:gd name="connsiteY714" fmla="*/ 395573 h 697172"/>
              <a:gd name="connsiteX715" fmla="*/ 147961 w 592188"/>
              <a:gd name="connsiteY715" fmla="*/ 389915 h 697172"/>
              <a:gd name="connsiteX716" fmla="*/ 151228 w 592188"/>
              <a:gd name="connsiteY716" fmla="*/ 391078 h 697172"/>
              <a:gd name="connsiteX717" fmla="*/ 151171 w 592188"/>
              <a:gd name="connsiteY717" fmla="*/ 392811 h 697172"/>
              <a:gd name="connsiteX718" fmla="*/ 149685 w 592188"/>
              <a:gd name="connsiteY718" fmla="*/ 396259 h 697172"/>
              <a:gd name="connsiteX719" fmla="*/ 237867 w 592188"/>
              <a:gd name="connsiteY719" fmla="*/ 396526 h 697172"/>
              <a:gd name="connsiteX720" fmla="*/ 237096 w 592188"/>
              <a:gd name="connsiteY720" fmla="*/ 397812 h 697172"/>
              <a:gd name="connsiteX721" fmla="*/ 234725 w 592188"/>
              <a:gd name="connsiteY721" fmla="*/ 397421 h 697172"/>
              <a:gd name="connsiteX722" fmla="*/ 235677 w 592188"/>
              <a:gd name="connsiteY722" fmla="*/ 396307 h 697172"/>
              <a:gd name="connsiteX723" fmla="*/ 236401 w 592188"/>
              <a:gd name="connsiteY723" fmla="*/ 394954 h 697172"/>
              <a:gd name="connsiteX724" fmla="*/ 236934 w 592188"/>
              <a:gd name="connsiteY724" fmla="*/ 394678 h 697172"/>
              <a:gd name="connsiteX725" fmla="*/ 237382 w 592188"/>
              <a:gd name="connsiteY725" fmla="*/ 396145 h 697172"/>
              <a:gd name="connsiteX726" fmla="*/ 237867 w 592188"/>
              <a:gd name="connsiteY726" fmla="*/ 396526 h 697172"/>
              <a:gd name="connsiteX727" fmla="*/ 229514 w 592188"/>
              <a:gd name="connsiteY727" fmla="*/ 401984 h 697172"/>
              <a:gd name="connsiteX728" fmla="*/ 230819 w 592188"/>
              <a:gd name="connsiteY728" fmla="*/ 403165 h 697172"/>
              <a:gd name="connsiteX729" fmla="*/ 233915 w 592188"/>
              <a:gd name="connsiteY729" fmla="*/ 402689 h 697172"/>
              <a:gd name="connsiteX730" fmla="*/ 234296 w 592188"/>
              <a:gd name="connsiteY730" fmla="*/ 403022 h 697172"/>
              <a:gd name="connsiteX731" fmla="*/ 233391 w 592188"/>
              <a:gd name="connsiteY731" fmla="*/ 404089 h 697172"/>
              <a:gd name="connsiteX732" fmla="*/ 232020 w 592188"/>
              <a:gd name="connsiteY732" fmla="*/ 405146 h 697172"/>
              <a:gd name="connsiteX733" fmla="*/ 229543 w 592188"/>
              <a:gd name="connsiteY733" fmla="*/ 404355 h 697172"/>
              <a:gd name="connsiteX734" fmla="*/ 227981 w 592188"/>
              <a:gd name="connsiteY734" fmla="*/ 404317 h 697172"/>
              <a:gd name="connsiteX735" fmla="*/ 227762 w 592188"/>
              <a:gd name="connsiteY735" fmla="*/ 402555 h 697172"/>
              <a:gd name="connsiteX736" fmla="*/ 227962 w 592188"/>
              <a:gd name="connsiteY736" fmla="*/ 401917 h 697172"/>
              <a:gd name="connsiteX737" fmla="*/ 229514 w 592188"/>
              <a:gd name="connsiteY737" fmla="*/ 401984 h 697172"/>
              <a:gd name="connsiteX738" fmla="*/ 200349 w 592188"/>
              <a:gd name="connsiteY738" fmla="*/ 412947 h 697172"/>
              <a:gd name="connsiteX739" fmla="*/ 203939 w 592188"/>
              <a:gd name="connsiteY739" fmla="*/ 413899 h 697172"/>
              <a:gd name="connsiteX740" fmla="*/ 205464 w 592188"/>
              <a:gd name="connsiteY740" fmla="*/ 413956 h 697172"/>
              <a:gd name="connsiteX741" fmla="*/ 206864 w 592188"/>
              <a:gd name="connsiteY741" fmla="*/ 413528 h 697172"/>
              <a:gd name="connsiteX742" fmla="*/ 209016 w 592188"/>
              <a:gd name="connsiteY742" fmla="*/ 412280 h 697172"/>
              <a:gd name="connsiteX743" fmla="*/ 211255 w 592188"/>
              <a:gd name="connsiteY743" fmla="*/ 411356 h 697172"/>
              <a:gd name="connsiteX744" fmla="*/ 212864 w 592188"/>
              <a:gd name="connsiteY744" fmla="*/ 411823 h 697172"/>
              <a:gd name="connsiteX745" fmla="*/ 214284 w 592188"/>
              <a:gd name="connsiteY745" fmla="*/ 412937 h 697172"/>
              <a:gd name="connsiteX746" fmla="*/ 215026 w 592188"/>
              <a:gd name="connsiteY746" fmla="*/ 414509 h 697172"/>
              <a:gd name="connsiteX747" fmla="*/ 214665 w 592188"/>
              <a:gd name="connsiteY747" fmla="*/ 416147 h 697172"/>
              <a:gd name="connsiteX748" fmla="*/ 212121 w 592188"/>
              <a:gd name="connsiteY748" fmla="*/ 419671 h 697172"/>
              <a:gd name="connsiteX749" fmla="*/ 210026 w 592188"/>
              <a:gd name="connsiteY749" fmla="*/ 423424 h 697172"/>
              <a:gd name="connsiteX750" fmla="*/ 214826 w 592188"/>
              <a:gd name="connsiteY750" fmla="*/ 424129 h 697172"/>
              <a:gd name="connsiteX751" fmla="*/ 219627 w 592188"/>
              <a:gd name="connsiteY751" fmla="*/ 424053 h 697172"/>
              <a:gd name="connsiteX752" fmla="*/ 218513 w 592188"/>
              <a:gd name="connsiteY752" fmla="*/ 426368 h 697172"/>
              <a:gd name="connsiteX753" fmla="*/ 218322 w 592188"/>
              <a:gd name="connsiteY753" fmla="*/ 428387 h 697172"/>
              <a:gd name="connsiteX754" fmla="*/ 219789 w 592188"/>
              <a:gd name="connsiteY754" fmla="*/ 429349 h 697172"/>
              <a:gd name="connsiteX755" fmla="*/ 221037 w 592188"/>
              <a:gd name="connsiteY755" fmla="*/ 430644 h 697172"/>
              <a:gd name="connsiteX756" fmla="*/ 220713 w 592188"/>
              <a:gd name="connsiteY756" fmla="*/ 431816 h 697172"/>
              <a:gd name="connsiteX757" fmla="*/ 219999 w 592188"/>
              <a:gd name="connsiteY757" fmla="*/ 432968 h 697172"/>
              <a:gd name="connsiteX758" fmla="*/ 222618 w 592188"/>
              <a:gd name="connsiteY758" fmla="*/ 434702 h 697172"/>
              <a:gd name="connsiteX759" fmla="*/ 222447 w 592188"/>
              <a:gd name="connsiteY759" fmla="*/ 435864 h 697172"/>
              <a:gd name="connsiteX760" fmla="*/ 221770 w 592188"/>
              <a:gd name="connsiteY760" fmla="*/ 437083 h 697172"/>
              <a:gd name="connsiteX761" fmla="*/ 215227 w 592188"/>
              <a:gd name="connsiteY761" fmla="*/ 445027 h 697172"/>
              <a:gd name="connsiteX762" fmla="*/ 213303 w 592188"/>
              <a:gd name="connsiteY762" fmla="*/ 449037 h 697172"/>
              <a:gd name="connsiteX763" fmla="*/ 211969 w 592188"/>
              <a:gd name="connsiteY763" fmla="*/ 453447 h 697172"/>
              <a:gd name="connsiteX764" fmla="*/ 210741 w 592188"/>
              <a:gd name="connsiteY764" fmla="*/ 456667 h 697172"/>
              <a:gd name="connsiteX765" fmla="*/ 209845 w 592188"/>
              <a:gd name="connsiteY765" fmla="*/ 460010 h 697172"/>
              <a:gd name="connsiteX766" fmla="*/ 209169 w 592188"/>
              <a:gd name="connsiteY766" fmla="*/ 463610 h 697172"/>
              <a:gd name="connsiteX767" fmla="*/ 207950 w 592188"/>
              <a:gd name="connsiteY767" fmla="*/ 467325 h 697172"/>
              <a:gd name="connsiteX768" fmla="*/ 208359 w 592188"/>
              <a:gd name="connsiteY768" fmla="*/ 470611 h 697172"/>
              <a:gd name="connsiteX769" fmla="*/ 207950 w 592188"/>
              <a:gd name="connsiteY769" fmla="*/ 473983 h 697172"/>
              <a:gd name="connsiteX770" fmla="*/ 204664 w 592188"/>
              <a:gd name="connsiteY770" fmla="*/ 482289 h 697172"/>
              <a:gd name="connsiteX771" fmla="*/ 202320 w 592188"/>
              <a:gd name="connsiteY771" fmla="*/ 482137 h 697172"/>
              <a:gd name="connsiteX772" fmla="*/ 199377 w 592188"/>
              <a:gd name="connsiteY772" fmla="*/ 481136 h 697172"/>
              <a:gd name="connsiteX773" fmla="*/ 197539 w 592188"/>
              <a:gd name="connsiteY773" fmla="*/ 481289 h 697172"/>
              <a:gd name="connsiteX774" fmla="*/ 196586 w 592188"/>
              <a:gd name="connsiteY774" fmla="*/ 483127 h 697172"/>
              <a:gd name="connsiteX775" fmla="*/ 198272 w 592188"/>
              <a:gd name="connsiteY775" fmla="*/ 486909 h 697172"/>
              <a:gd name="connsiteX776" fmla="*/ 193034 w 592188"/>
              <a:gd name="connsiteY776" fmla="*/ 491395 h 697172"/>
              <a:gd name="connsiteX777" fmla="*/ 187242 w 592188"/>
              <a:gd name="connsiteY777" fmla="*/ 494405 h 697172"/>
              <a:gd name="connsiteX778" fmla="*/ 187204 w 592188"/>
              <a:gd name="connsiteY778" fmla="*/ 493033 h 697172"/>
              <a:gd name="connsiteX779" fmla="*/ 187757 w 592188"/>
              <a:gd name="connsiteY779" fmla="*/ 491957 h 697172"/>
              <a:gd name="connsiteX780" fmla="*/ 188585 w 592188"/>
              <a:gd name="connsiteY780" fmla="*/ 491090 h 697172"/>
              <a:gd name="connsiteX781" fmla="*/ 189186 w 592188"/>
              <a:gd name="connsiteY781" fmla="*/ 490042 h 697172"/>
              <a:gd name="connsiteX782" fmla="*/ 190033 w 592188"/>
              <a:gd name="connsiteY782" fmla="*/ 486518 h 697172"/>
              <a:gd name="connsiteX783" fmla="*/ 189614 w 592188"/>
              <a:gd name="connsiteY783" fmla="*/ 482965 h 697172"/>
              <a:gd name="connsiteX784" fmla="*/ 187861 w 592188"/>
              <a:gd name="connsiteY784" fmla="*/ 478507 h 697172"/>
              <a:gd name="connsiteX785" fmla="*/ 187737 w 592188"/>
              <a:gd name="connsiteY785" fmla="*/ 476907 h 697172"/>
              <a:gd name="connsiteX786" fmla="*/ 188947 w 592188"/>
              <a:gd name="connsiteY786" fmla="*/ 476260 h 697172"/>
              <a:gd name="connsiteX787" fmla="*/ 189757 w 592188"/>
              <a:gd name="connsiteY787" fmla="*/ 476069 h 697172"/>
              <a:gd name="connsiteX788" fmla="*/ 190195 w 592188"/>
              <a:gd name="connsiteY788" fmla="*/ 475450 h 697172"/>
              <a:gd name="connsiteX789" fmla="*/ 190214 w 592188"/>
              <a:gd name="connsiteY789" fmla="*/ 473974 h 697172"/>
              <a:gd name="connsiteX790" fmla="*/ 189662 w 592188"/>
              <a:gd name="connsiteY790" fmla="*/ 472878 h 697172"/>
              <a:gd name="connsiteX791" fmla="*/ 188004 w 592188"/>
              <a:gd name="connsiteY791" fmla="*/ 472526 h 697172"/>
              <a:gd name="connsiteX792" fmla="*/ 186423 w 592188"/>
              <a:gd name="connsiteY792" fmla="*/ 472507 h 697172"/>
              <a:gd name="connsiteX793" fmla="*/ 185308 w 592188"/>
              <a:gd name="connsiteY793" fmla="*/ 474164 h 697172"/>
              <a:gd name="connsiteX794" fmla="*/ 183775 w 592188"/>
              <a:gd name="connsiteY794" fmla="*/ 477355 h 697172"/>
              <a:gd name="connsiteX795" fmla="*/ 183032 w 592188"/>
              <a:gd name="connsiteY795" fmla="*/ 480584 h 697172"/>
              <a:gd name="connsiteX796" fmla="*/ 183356 w 592188"/>
              <a:gd name="connsiteY796" fmla="*/ 482346 h 697172"/>
              <a:gd name="connsiteX797" fmla="*/ 184032 w 592188"/>
              <a:gd name="connsiteY797" fmla="*/ 483927 h 697172"/>
              <a:gd name="connsiteX798" fmla="*/ 186137 w 592188"/>
              <a:gd name="connsiteY798" fmla="*/ 486566 h 697172"/>
              <a:gd name="connsiteX799" fmla="*/ 185528 w 592188"/>
              <a:gd name="connsiteY799" fmla="*/ 488128 h 697172"/>
              <a:gd name="connsiteX800" fmla="*/ 184652 w 592188"/>
              <a:gd name="connsiteY800" fmla="*/ 489337 h 697172"/>
              <a:gd name="connsiteX801" fmla="*/ 177222 w 592188"/>
              <a:gd name="connsiteY801" fmla="*/ 486585 h 697172"/>
              <a:gd name="connsiteX802" fmla="*/ 175612 w 592188"/>
              <a:gd name="connsiteY802" fmla="*/ 486385 h 697172"/>
              <a:gd name="connsiteX803" fmla="*/ 174279 w 592188"/>
              <a:gd name="connsiteY803" fmla="*/ 485804 h 697172"/>
              <a:gd name="connsiteX804" fmla="*/ 172850 w 592188"/>
              <a:gd name="connsiteY804" fmla="*/ 482175 h 697172"/>
              <a:gd name="connsiteX805" fmla="*/ 175879 w 592188"/>
              <a:gd name="connsiteY805" fmla="*/ 481298 h 697172"/>
              <a:gd name="connsiteX806" fmla="*/ 176774 w 592188"/>
              <a:gd name="connsiteY806" fmla="*/ 480860 h 697172"/>
              <a:gd name="connsiteX807" fmla="*/ 177108 w 592188"/>
              <a:gd name="connsiteY807" fmla="*/ 479698 h 697172"/>
              <a:gd name="connsiteX808" fmla="*/ 177517 w 592188"/>
              <a:gd name="connsiteY808" fmla="*/ 476155 h 697172"/>
              <a:gd name="connsiteX809" fmla="*/ 176107 w 592188"/>
              <a:gd name="connsiteY809" fmla="*/ 473183 h 697172"/>
              <a:gd name="connsiteX810" fmla="*/ 174907 w 592188"/>
              <a:gd name="connsiteY810" fmla="*/ 472126 h 697172"/>
              <a:gd name="connsiteX811" fmla="*/ 173936 w 592188"/>
              <a:gd name="connsiteY811" fmla="*/ 470916 h 697172"/>
              <a:gd name="connsiteX812" fmla="*/ 174545 w 592188"/>
              <a:gd name="connsiteY812" fmla="*/ 468411 h 697172"/>
              <a:gd name="connsiteX813" fmla="*/ 174145 w 592188"/>
              <a:gd name="connsiteY813" fmla="*/ 465249 h 697172"/>
              <a:gd name="connsiteX814" fmla="*/ 174107 w 592188"/>
              <a:gd name="connsiteY814" fmla="*/ 460829 h 697172"/>
              <a:gd name="connsiteX815" fmla="*/ 174631 w 592188"/>
              <a:gd name="connsiteY815" fmla="*/ 460067 h 697172"/>
              <a:gd name="connsiteX816" fmla="*/ 177441 w 592188"/>
              <a:gd name="connsiteY816" fmla="*/ 459172 h 697172"/>
              <a:gd name="connsiteX817" fmla="*/ 179470 w 592188"/>
              <a:gd name="connsiteY817" fmla="*/ 456800 h 697172"/>
              <a:gd name="connsiteX818" fmla="*/ 181260 w 592188"/>
              <a:gd name="connsiteY818" fmla="*/ 454095 h 697172"/>
              <a:gd name="connsiteX819" fmla="*/ 183880 w 592188"/>
              <a:gd name="connsiteY819" fmla="*/ 449332 h 697172"/>
              <a:gd name="connsiteX820" fmla="*/ 186033 w 592188"/>
              <a:gd name="connsiteY820" fmla="*/ 444179 h 697172"/>
              <a:gd name="connsiteX821" fmla="*/ 183966 w 592188"/>
              <a:gd name="connsiteY821" fmla="*/ 443960 h 697172"/>
              <a:gd name="connsiteX822" fmla="*/ 182213 w 592188"/>
              <a:gd name="connsiteY822" fmla="*/ 442989 h 697172"/>
              <a:gd name="connsiteX823" fmla="*/ 184118 w 592188"/>
              <a:gd name="connsiteY823" fmla="*/ 440550 h 697172"/>
              <a:gd name="connsiteX824" fmla="*/ 183528 w 592188"/>
              <a:gd name="connsiteY824" fmla="*/ 437464 h 697172"/>
              <a:gd name="connsiteX825" fmla="*/ 180670 w 592188"/>
              <a:gd name="connsiteY825" fmla="*/ 433673 h 697172"/>
              <a:gd name="connsiteX826" fmla="*/ 179098 w 592188"/>
              <a:gd name="connsiteY826" fmla="*/ 429196 h 697172"/>
              <a:gd name="connsiteX827" fmla="*/ 176574 w 592188"/>
              <a:gd name="connsiteY827" fmla="*/ 427216 h 697172"/>
              <a:gd name="connsiteX828" fmla="*/ 175241 w 592188"/>
              <a:gd name="connsiteY828" fmla="*/ 426491 h 697172"/>
              <a:gd name="connsiteX829" fmla="*/ 173612 w 592188"/>
              <a:gd name="connsiteY829" fmla="*/ 427539 h 697172"/>
              <a:gd name="connsiteX830" fmla="*/ 172278 w 592188"/>
              <a:gd name="connsiteY830" fmla="*/ 428797 h 697172"/>
              <a:gd name="connsiteX831" fmla="*/ 173517 w 592188"/>
              <a:gd name="connsiteY831" fmla="*/ 431711 h 697172"/>
              <a:gd name="connsiteX832" fmla="*/ 173364 w 592188"/>
              <a:gd name="connsiteY832" fmla="*/ 434292 h 697172"/>
              <a:gd name="connsiteX833" fmla="*/ 173564 w 592188"/>
              <a:gd name="connsiteY833" fmla="*/ 436845 h 697172"/>
              <a:gd name="connsiteX834" fmla="*/ 174822 w 592188"/>
              <a:gd name="connsiteY834" fmla="*/ 436988 h 697172"/>
              <a:gd name="connsiteX835" fmla="*/ 176374 w 592188"/>
              <a:gd name="connsiteY835" fmla="*/ 436350 h 697172"/>
              <a:gd name="connsiteX836" fmla="*/ 177612 w 592188"/>
              <a:gd name="connsiteY836" fmla="*/ 436797 h 697172"/>
              <a:gd name="connsiteX837" fmla="*/ 178336 w 592188"/>
              <a:gd name="connsiteY837" fmla="*/ 438140 h 697172"/>
              <a:gd name="connsiteX838" fmla="*/ 178536 w 592188"/>
              <a:gd name="connsiteY838" fmla="*/ 439864 h 697172"/>
              <a:gd name="connsiteX839" fmla="*/ 177984 w 592188"/>
              <a:gd name="connsiteY839" fmla="*/ 441570 h 697172"/>
              <a:gd name="connsiteX840" fmla="*/ 176850 w 592188"/>
              <a:gd name="connsiteY840" fmla="*/ 442417 h 697172"/>
              <a:gd name="connsiteX841" fmla="*/ 175460 w 592188"/>
              <a:gd name="connsiteY841" fmla="*/ 442351 h 697172"/>
              <a:gd name="connsiteX842" fmla="*/ 174060 w 592188"/>
              <a:gd name="connsiteY842" fmla="*/ 441427 h 697172"/>
              <a:gd name="connsiteX843" fmla="*/ 172964 w 592188"/>
              <a:gd name="connsiteY843" fmla="*/ 440112 h 697172"/>
              <a:gd name="connsiteX844" fmla="*/ 170345 w 592188"/>
              <a:gd name="connsiteY844" fmla="*/ 439388 h 697172"/>
              <a:gd name="connsiteX845" fmla="*/ 167583 w 592188"/>
              <a:gd name="connsiteY845" fmla="*/ 440941 h 697172"/>
              <a:gd name="connsiteX846" fmla="*/ 164963 w 592188"/>
              <a:gd name="connsiteY846" fmla="*/ 444103 h 697172"/>
              <a:gd name="connsiteX847" fmla="*/ 162725 w 592188"/>
              <a:gd name="connsiteY847" fmla="*/ 445703 h 697172"/>
              <a:gd name="connsiteX848" fmla="*/ 163773 w 592188"/>
              <a:gd name="connsiteY848" fmla="*/ 443360 h 697172"/>
              <a:gd name="connsiteX849" fmla="*/ 164278 w 592188"/>
              <a:gd name="connsiteY849" fmla="*/ 440827 h 697172"/>
              <a:gd name="connsiteX850" fmla="*/ 163192 w 592188"/>
              <a:gd name="connsiteY850" fmla="*/ 439045 h 697172"/>
              <a:gd name="connsiteX851" fmla="*/ 160620 w 592188"/>
              <a:gd name="connsiteY851" fmla="*/ 436083 h 697172"/>
              <a:gd name="connsiteX852" fmla="*/ 160020 w 592188"/>
              <a:gd name="connsiteY852" fmla="*/ 434369 h 697172"/>
              <a:gd name="connsiteX853" fmla="*/ 159868 w 592188"/>
              <a:gd name="connsiteY853" fmla="*/ 432292 h 697172"/>
              <a:gd name="connsiteX854" fmla="*/ 160325 w 592188"/>
              <a:gd name="connsiteY854" fmla="*/ 430235 h 697172"/>
              <a:gd name="connsiteX855" fmla="*/ 162953 w 592188"/>
              <a:gd name="connsiteY855" fmla="*/ 432597 h 697172"/>
              <a:gd name="connsiteX856" fmla="*/ 164306 w 592188"/>
              <a:gd name="connsiteY856" fmla="*/ 435540 h 697172"/>
              <a:gd name="connsiteX857" fmla="*/ 166249 w 592188"/>
              <a:gd name="connsiteY857" fmla="*/ 436836 h 697172"/>
              <a:gd name="connsiteX858" fmla="*/ 168678 w 592188"/>
              <a:gd name="connsiteY858" fmla="*/ 436845 h 697172"/>
              <a:gd name="connsiteX859" fmla="*/ 166811 w 592188"/>
              <a:gd name="connsiteY859" fmla="*/ 432521 h 697172"/>
              <a:gd name="connsiteX860" fmla="*/ 166145 w 592188"/>
              <a:gd name="connsiteY860" fmla="*/ 431425 h 697172"/>
              <a:gd name="connsiteX861" fmla="*/ 163535 w 592188"/>
              <a:gd name="connsiteY861" fmla="*/ 429482 h 697172"/>
              <a:gd name="connsiteX862" fmla="*/ 159953 w 592188"/>
              <a:gd name="connsiteY862" fmla="*/ 426215 h 697172"/>
              <a:gd name="connsiteX863" fmla="*/ 157686 w 592188"/>
              <a:gd name="connsiteY863" fmla="*/ 424634 h 697172"/>
              <a:gd name="connsiteX864" fmla="*/ 158486 w 592188"/>
              <a:gd name="connsiteY864" fmla="*/ 421215 h 697172"/>
              <a:gd name="connsiteX865" fmla="*/ 159829 w 592188"/>
              <a:gd name="connsiteY865" fmla="*/ 420538 h 697172"/>
              <a:gd name="connsiteX866" fmla="*/ 160954 w 592188"/>
              <a:gd name="connsiteY866" fmla="*/ 420700 h 697172"/>
              <a:gd name="connsiteX867" fmla="*/ 164744 w 592188"/>
              <a:gd name="connsiteY867" fmla="*/ 421910 h 697172"/>
              <a:gd name="connsiteX868" fmla="*/ 165097 w 592188"/>
              <a:gd name="connsiteY868" fmla="*/ 420205 h 697172"/>
              <a:gd name="connsiteX869" fmla="*/ 164535 w 592188"/>
              <a:gd name="connsiteY869" fmla="*/ 419291 h 697172"/>
              <a:gd name="connsiteX870" fmla="*/ 164249 w 592188"/>
              <a:gd name="connsiteY870" fmla="*/ 418233 h 697172"/>
              <a:gd name="connsiteX871" fmla="*/ 166754 w 592188"/>
              <a:gd name="connsiteY871" fmla="*/ 416757 h 697172"/>
              <a:gd name="connsiteX872" fmla="*/ 170840 w 592188"/>
              <a:gd name="connsiteY872" fmla="*/ 415538 h 697172"/>
              <a:gd name="connsiteX873" fmla="*/ 171678 w 592188"/>
              <a:gd name="connsiteY873" fmla="*/ 414966 h 697172"/>
              <a:gd name="connsiteX874" fmla="*/ 172402 w 592188"/>
              <a:gd name="connsiteY874" fmla="*/ 413738 h 697172"/>
              <a:gd name="connsiteX875" fmla="*/ 173402 w 592188"/>
              <a:gd name="connsiteY875" fmla="*/ 413099 h 697172"/>
              <a:gd name="connsiteX876" fmla="*/ 176260 w 592188"/>
              <a:gd name="connsiteY876" fmla="*/ 413118 h 697172"/>
              <a:gd name="connsiteX877" fmla="*/ 178670 w 592188"/>
              <a:gd name="connsiteY877" fmla="*/ 411937 h 697172"/>
              <a:gd name="connsiteX878" fmla="*/ 180660 w 592188"/>
              <a:gd name="connsiteY878" fmla="*/ 408746 h 697172"/>
              <a:gd name="connsiteX879" fmla="*/ 181137 w 592188"/>
              <a:gd name="connsiteY879" fmla="*/ 406994 h 697172"/>
              <a:gd name="connsiteX880" fmla="*/ 181842 w 592188"/>
              <a:gd name="connsiteY880" fmla="*/ 405527 h 697172"/>
              <a:gd name="connsiteX881" fmla="*/ 186804 w 592188"/>
              <a:gd name="connsiteY881" fmla="*/ 402936 h 697172"/>
              <a:gd name="connsiteX882" fmla="*/ 188033 w 592188"/>
              <a:gd name="connsiteY882" fmla="*/ 402536 h 697172"/>
              <a:gd name="connsiteX883" fmla="*/ 191357 w 592188"/>
              <a:gd name="connsiteY883" fmla="*/ 402860 h 697172"/>
              <a:gd name="connsiteX884" fmla="*/ 194386 w 592188"/>
              <a:gd name="connsiteY884" fmla="*/ 404327 h 697172"/>
              <a:gd name="connsiteX885" fmla="*/ 195882 w 592188"/>
              <a:gd name="connsiteY885" fmla="*/ 407413 h 697172"/>
              <a:gd name="connsiteX886" fmla="*/ 197196 w 592188"/>
              <a:gd name="connsiteY886" fmla="*/ 410709 h 697172"/>
              <a:gd name="connsiteX887" fmla="*/ 200349 w 592188"/>
              <a:gd name="connsiteY887" fmla="*/ 412947 h 697172"/>
              <a:gd name="connsiteX888" fmla="*/ 163487 w 592188"/>
              <a:gd name="connsiteY888" fmla="*/ 408270 h 697172"/>
              <a:gd name="connsiteX889" fmla="*/ 161639 w 592188"/>
              <a:gd name="connsiteY889" fmla="*/ 409594 h 697172"/>
              <a:gd name="connsiteX890" fmla="*/ 160248 w 592188"/>
              <a:gd name="connsiteY890" fmla="*/ 408565 h 697172"/>
              <a:gd name="connsiteX891" fmla="*/ 160924 w 592188"/>
              <a:gd name="connsiteY891" fmla="*/ 405708 h 697172"/>
              <a:gd name="connsiteX892" fmla="*/ 161382 w 592188"/>
              <a:gd name="connsiteY892" fmla="*/ 404756 h 697172"/>
              <a:gd name="connsiteX893" fmla="*/ 162963 w 592188"/>
              <a:gd name="connsiteY893" fmla="*/ 405699 h 697172"/>
              <a:gd name="connsiteX894" fmla="*/ 163487 w 592188"/>
              <a:gd name="connsiteY894" fmla="*/ 408270 h 697172"/>
              <a:gd name="connsiteX895" fmla="*/ 155353 w 592188"/>
              <a:gd name="connsiteY895" fmla="*/ 425053 h 697172"/>
              <a:gd name="connsiteX896" fmla="*/ 153476 w 592188"/>
              <a:gd name="connsiteY896" fmla="*/ 426549 h 697172"/>
              <a:gd name="connsiteX897" fmla="*/ 152114 w 592188"/>
              <a:gd name="connsiteY897" fmla="*/ 426549 h 697172"/>
              <a:gd name="connsiteX898" fmla="*/ 153352 w 592188"/>
              <a:gd name="connsiteY898" fmla="*/ 424796 h 697172"/>
              <a:gd name="connsiteX899" fmla="*/ 153524 w 592188"/>
              <a:gd name="connsiteY899" fmla="*/ 423967 h 697172"/>
              <a:gd name="connsiteX900" fmla="*/ 154562 w 592188"/>
              <a:gd name="connsiteY900" fmla="*/ 421615 h 697172"/>
              <a:gd name="connsiteX901" fmla="*/ 156591 w 592188"/>
              <a:gd name="connsiteY901" fmla="*/ 420776 h 697172"/>
              <a:gd name="connsiteX902" fmla="*/ 157448 w 592188"/>
              <a:gd name="connsiteY902" fmla="*/ 420672 h 697172"/>
              <a:gd name="connsiteX903" fmla="*/ 155790 w 592188"/>
              <a:gd name="connsiteY903" fmla="*/ 423110 h 697172"/>
              <a:gd name="connsiteX904" fmla="*/ 155353 w 592188"/>
              <a:gd name="connsiteY904" fmla="*/ 425053 h 697172"/>
              <a:gd name="connsiteX905" fmla="*/ 144266 w 592188"/>
              <a:gd name="connsiteY905" fmla="*/ 437188 h 697172"/>
              <a:gd name="connsiteX906" fmla="*/ 143599 w 592188"/>
              <a:gd name="connsiteY906" fmla="*/ 437531 h 697172"/>
              <a:gd name="connsiteX907" fmla="*/ 142741 w 592188"/>
              <a:gd name="connsiteY907" fmla="*/ 434673 h 697172"/>
              <a:gd name="connsiteX908" fmla="*/ 142141 w 592188"/>
              <a:gd name="connsiteY908" fmla="*/ 433654 h 697172"/>
              <a:gd name="connsiteX909" fmla="*/ 143141 w 592188"/>
              <a:gd name="connsiteY909" fmla="*/ 433111 h 697172"/>
              <a:gd name="connsiteX910" fmla="*/ 145151 w 592188"/>
              <a:gd name="connsiteY910" fmla="*/ 427920 h 697172"/>
              <a:gd name="connsiteX911" fmla="*/ 145513 w 592188"/>
              <a:gd name="connsiteY911" fmla="*/ 429978 h 697172"/>
              <a:gd name="connsiteX912" fmla="*/ 146295 w 592188"/>
              <a:gd name="connsiteY912" fmla="*/ 432016 h 697172"/>
              <a:gd name="connsiteX913" fmla="*/ 147075 w 592188"/>
              <a:gd name="connsiteY913" fmla="*/ 432340 h 697172"/>
              <a:gd name="connsiteX914" fmla="*/ 146313 w 592188"/>
              <a:gd name="connsiteY914" fmla="*/ 433826 h 697172"/>
              <a:gd name="connsiteX915" fmla="*/ 145199 w 592188"/>
              <a:gd name="connsiteY915" fmla="*/ 434378 h 697172"/>
              <a:gd name="connsiteX916" fmla="*/ 144266 w 592188"/>
              <a:gd name="connsiteY916" fmla="*/ 437188 h 697172"/>
              <a:gd name="connsiteX917" fmla="*/ 432016 w 592188"/>
              <a:gd name="connsiteY917" fmla="*/ 430349 h 697172"/>
              <a:gd name="connsiteX918" fmla="*/ 431549 w 592188"/>
              <a:gd name="connsiteY918" fmla="*/ 430682 h 697172"/>
              <a:gd name="connsiteX919" fmla="*/ 430263 w 592188"/>
              <a:gd name="connsiteY919" fmla="*/ 429644 h 697172"/>
              <a:gd name="connsiteX920" fmla="*/ 430073 w 592188"/>
              <a:gd name="connsiteY920" fmla="*/ 428720 h 697172"/>
              <a:gd name="connsiteX921" fmla="*/ 430301 w 592188"/>
              <a:gd name="connsiteY921" fmla="*/ 428149 h 697172"/>
              <a:gd name="connsiteX922" fmla="*/ 431139 w 592188"/>
              <a:gd name="connsiteY922" fmla="*/ 428025 h 697172"/>
              <a:gd name="connsiteX923" fmla="*/ 432873 w 592188"/>
              <a:gd name="connsiteY923" fmla="*/ 429158 h 697172"/>
              <a:gd name="connsiteX924" fmla="*/ 432016 w 592188"/>
              <a:gd name="connsiteY924" fmla="*/ 430349 h 697172"/>
              <a:gd name="connsiteX925" fmla="*/ 133264 w 592188"/>
              <a:gd name="connsiteY925" fmla="*/ 438979 h 697172"/>
              <a:gd name="connsiteX926" fmla="*/ 134302 w 592188"/>
              <a:gd name="connsiteY926" fmla="*/ 439836 h 697172"/>
              <a:gd name="connsiteX927" fmla="*/ 135817 w 592188"/>
              <a:gd name="connsiteY927" fmla="*/ 439350 h 697172"/>
              <a:gd name="connsiteX928" fmla="*/ 137027 w 592188"/>
              <a:gd name="connsiteY928" fmla="*/ 439236 h 697172"/>
              <a:gd name="connsiteX929" fmla="*/ 137893 w 592188"/>
              <a:gd name="connsiteY929" fmla="*/ 439646 h 697172"/>
              <a:gd name="connsiteX930" fmla="*/ 138989 w 592188"/>
              <a:gd name="connsiteY930" fmla="*/ 441846 h 697172"/>
              <a:gd name="connsiteX931" fmla="*/ 139389 w 592188"/>
              <a:gd name="connsiteY931" fmla="*/ 443151 h 697172"/>
              <a:gd name="connsiteX932" fmla="*/ 137436 w 592188"/>
              <a:gd name="connsiteY932" fmla="*/ 443332 h 697172"/>
              <a:gd name="connsiteX933" fmla="*/ 136607 w 592188"/>
              <a:gd name="connsiteY933" fmla="*/ 443637 h 697172"/>
              <a:gd name="connsiteX934" fmla="*/ 135541 w 592188"/>
              <a:gd name="connsiteY934" fmla="*/ 445227 h 697172"/>
              <a:gd name="connsiteX935" fmla="*/ 134007 w 592188"/>
              <a:gd name="connsiteY935" fmla="*/ 444637 h 697172"/>
              <a:gd name="connsiteX936" fmla="*/ 133045 w 592188"/>
              <a:gd name="connsiteY936" fmla="*/ 443884 h 697172"/>
              <a:gd name="connsiteX937" fmla="*/ 132836 w 592188"/>
              <a:gd name="connsiteY937" fmla="*/ 442827 h 697172"/>
              <a:gd name="connsiteX938" fmla="*/ 133264 w 592188"/>
              <a:gd name="connsiteY938" fmla="*/ 438979 h 697172"/>
              <a:gd name="connsiteX939" fmla="*/ 171145 w 592188"/>
              <a:gd name="connsiteY939" fmla="*/ 456457 h 697172"/>
              <a:gd name="connsiteX940" fmla="*/ 169030 w 592188"/>
              <a:gd name="connsiteY940" fmla="*/ 457581 h 697172"/>
              <a:gd name="connsiteX941" fmla="*/ 168764 w 592188"/>
              <a:gd name="connsiteY941" fmla="*/ 456505 h 697172"/>
              <a:gd name="connsiteX942" fmla="*/ 167868 w 592188"/>
              <a:gd name="connsiteY942" fmla="*/ 456009 h 697172"/>
              <a:gd name="connsiteX943" fmla="*/ 169402 w 592188"/>
              <a:gd name="connsiteY943" fmla="*/ 454495 h 697172"/>
              <a:gd name="connsiteX944" fmla="*/ 169345 w 592188"/>
              <a:gd name="connsiteY944" fmla="*/ 453809 h 697172"/>
              <a:gd name="connsiteX945" fmla="*/ 168373 w 592188"/>
              <a:gd name="connsiteY945" fmla="*/ 452790 h 697172"/>
              <a:gd name="connsiteX946" fmla="*/ 169497 w 592188"/>
              <a:gd name="connsiteY946" fmla="*/ 448923 h 697172"/>
              <a:gd name="connsiteX947" fmla="*/ 169193 w 592188"/>
              <a:gd name="connsiteY947" fmla="*/ 447256 h 697172"/>
              <a:gd name="connsiteX948" fmla="*/ 173412 w 592188"/>
              <a:gd name="connsiteY948" fmla="*/ 446637 h 697172"/>
              <a:gd name="connsiteX949" fmla="*/ 174184 w 592188"/>
              <a:gd name="connsiteY949" fmla="*/ 448208 h 697172"/>
              <a:gd name="connsiteX950" fmla="*/ 174260 w 592188"/>
              <a:gd name="connsiteY950" fmla="*/ 452971 h 697172"/>
              <a:gd name="connsiteX951" fmla="*/ 171145 w 592188"/>
              <a:gd name="connsiteY951" fmla="*/ 456457 h 697172"/>
              <a:gd name="connsiteX952" fmla="*/ 179127 w 592188"/>
              <a:gd name="connsiteY952" fmla="*/ 450352 h 697172"/>
              <a:gd name="connsiteX953" fmla="*/ 176765 w 592188"/>
              <a:gd name="connsiteY953" fmla="*/ 450495 h 697172"/>
              <a:gd name="connsiteX954" fmla="*/ 175783 w 592188"/>
              <a:gd name="connsiteY954" fmla="*/ 450123 h 697172"/>
              <a:gd name="connsiteX955" fmla="*/ 175393 w 592188"/>
              <a:gd name="connsiteY955" fmla="*/ 449123 h 697172"/>
              <a:gd name="connsiteX956" fmla="*/ 178708 w 592188"/>
              <a:gd name="connsiteY956" fmla="*/ 447094 h 697172"/>
              <a:gd name="connsiteX957" fmla="*/ 181280 w 592188"/>
              <a:gd name="connsiteY957" fmla="*/ 447456 h 697172"/>
              <a:gd name="connsiteX958" fmla="*/ 180137 w 592188"/>
              <a:gd name="connsiteY958" fmla="*/ 449285 h 697172"/>
              <a:gd name="connsiteX959" fmla="*/ 179127 w 592188"/>
              <a:gd name="connsiteY959" fmla="*/ 450352 h 697172"/>
              <a:gd name="connsiteX960" fmla="*/ 161411 w 592188"/>
              <a:gd name="connsiteY960" fmla="*/ 474412 h 697172"/>
              <a:gd name="connsiteX961" fmla="*/ 160572 w 592188"/>
              <a:gd name="connsiteY961" fmla="*/ 474955 h 697172"/>
              <a:gd name="connsiteX962" fmla="*/ 161106 w 592188"/>
              <a:gd name="connsiteY962" fmla="*/ 472497 h 697172"/>
              <a:gd name="connsiteX963" fmla="*/ 163258 w 592188"/>
              <a:gd name="connsiteY963" fmla="*/ 470345 h 697172"/>
              <a:gd name="connsiteX964" fmla="*/ 163439 w 592188"/>
              <a:gd name="connsiteY964" fmla="*/ 471735 h 697172"/>
              <a:gd name="connsiteX965" fmla="*/ 161411 w 592188"/>
              <a:gd name="connsiteY965" fmla="*/ 474412 h 697172"/>
              <a:gd name="connsiteX966" fmla="*/ 194596 w 592188"/>
              <a:gd name="connsiteY966" fmla="*/ 513531 h 697172"/>
              <a:gd name="connsiteX967" fmla="*/ 192252 w 592188"/>
              <a:gd name="connsiteY967" fmla="*/ 513855 h 697172"/>
              <a:gd name="connsiteX968" fmla="*/ 192205 w 592188"/>
              <a:gd name="connsiteY968" fmla="*/ 512064 h 697172"/>
              <a:gd name="connsiteX969" fmla="*/ 194062 w 592188"/>
              <a:gd name="connsiteY969" fmla="*/ 508025 h 697172"/>
              <a:gd name="connsiteX970" fmla="*/ 194262 w 592188"/>
              <a:gd name="connsiteY970" fmla="*/ 505054 h 697172"/>
              <a:gd name="connsiteX971" fmla="*/ 195996 w 592188"/>
              <a:gd name="connsiteY971" fmla="*/ 501301 h 697172"/>
              <a:gd name="connsiteX972" fmla="*/ 196729 w 592188"/>
              <a:gd name="connsiteY972" fmla="*/ 500482 h 697172"/>
              <a:gd name="connsiteX973" fmla="*/ 197282 w 592188"/>
              <a:gd name="connsiteY973" fmla="*/ 500186 h 697172"/>
              <a:gd name="connsiteX974" fmla="*/ 197882 w 592188"/>
              <a:gd name="connsiteY974" fmla="*/ 501358 h 697172"/>
              <a:gd name="connsiteX975" fmla="*/ 197215 w 592188"/>
              <a:gd name="connsiteY975" fmla="*/ 505949 h 697172"/>
              <a:gd name="connsiteX976" fmla="*/ 195472 w 592188"/>
              <a:gd name="connsiteY976" fmla="*/ 509426 h 697172"/>
              <a:gd name="connsiteX977" fmla="*/ 194596 w 592188"/>
              <a:gd name="connsiteY977" fmla="*/ 513531 h 697172"/>
              <a:gd name="connsiteX978" fmla="*/ 185594 w 592188"/>
              <a:gd name="connsiteY978" fmla="*/ 517655 h 697172"/>
              <a:gd name="connsiteX979" fmla="*/ 182537 w 592188"/>
              <a:gd name="connsiteY979" fmla="*/ 518322 h 697172"/>
              <a:gd name="connsiteX980" fmla="*/ 180860 w 592188"/>
              <a:gd name="connsiteY980" fmla="*/ 517608 h 697172"/>
              <a:gd name="connsiteX981" fmla="*/ 179318 w 592188"/>
              <a:gd name="connsiteY981" fmla="*/ 513807 h 697172"/>
              <a:gd name="connsiteX982" fmla="*/ 182242 w 592188"/>
              <a:gd name="connsiteY982" fmla="*/ 511426 h 697172"/>
              <a:gd name="connsiteX983" fmla="*/ 186147 w 592188"/>
              <a:gd name="connsiteY983" fmla="*/ 513788 h 697172"/>
              <a:gd name="connsiteX984" fmla="*/ 186947 w 592188"/>
              <a:gd name="connsiteY984" fmla="*/ 514464 h 697172"/>
              <a:gd name="connsiteX985" fmla="*/ 185594 w 592188"/>
              <a:gd name="connsiteY985" fmla="*/ 517655 h 697172"/>
              <a:gd name="connsiteX986" fmla="*/ 154314 w 592188"/>
              <a:gd name="connsiteY986" fmla="*/ 580263 h 697172"/>
              <a:gd name="connsiteX987" fmla="*/ 152009 w 592188"/>
              <a:gd name="connsiteY987" fmla="*/ 582711 h 697172"/>
              <a:gd name="connsiteX988" fmla="*/ 149561 w 592188"/>
              <a:gd name="connsiteY988" fmla="*/ 580501 h 697172"/>
              <a:gd name="connsiteX989" fmla="*/ 146609 w 592188"/>
              <a:gd name="connsiteY989" fmla="*/ 579025 h 697172"/>
              <a:gd name="connsiteX990" fmla="*/ 148009 w 592188"/>
              <a:gd name="connsiteY990" fmla="*/ 578625 h 697172"/>
              <a:gd name="connsiteX991" fmla="*/ 148828 w 592188"/>
              <a:gd name="connsiteY991" fmla="*/ 578025 h 697172"/>
              <a:gd name="connsiteX992" fmla="*/ 148914 w 592188"/>
              <a:gd name="connsiteY992" fmla="*/ 577091 h 697172"/>
              <a:gd name="connsiteX993" fmla="*/ 150828 w 592188"/>
              <a:gd name="connsiteY993" fmla="*/ 575701 h 697172"/>
              <a:gd name="connsiteX994" fmla="*/ 154619 w 592188"/>
              <a:gd name="connsiteY994" fmla="*/ 574624 h 697172"/>
              <a:gd name="connsiteX995" fmla="*/ 155829 w 592188"/>
              <a:gd name="connsiteY995" fmla="*/ 574558 h 697172"/>
              <a:gd name="connsiteX996" fmla="*/ 157191 w 592188"/>
              <a:gd name="connsiteY996" fmla="*/ 573548 h 697172"/>
              <a:gd name="connsiteX997" fmla="*/ 157639 w 592188"/>
              <a:gd name="connsiteY997" fmla="*/ 572634 h 697172"/>
              <a:gd name="connsiteX998" fmla="*/ 158201 w 592188"/>
              <a:gd name="connsiteY998" fmla="*/ 572195 h 697172"/>
              <a:gd name="connsiteX999" fmla="*/ 160648 w 592188"/>
              <a:gd name="connsiteY999" fmla="*/ 570938 h 697172"/>
              <a:gd name="connsiteX1000" fmla="*/ 161315 w 592188"/>
              <a:gd name="connsiteY1000" fmla="*/ 572386 h 697172"/>
              <a:gd name="connsiteX1001" fmla="*/ 161201 w 592188"/>
              <a:gd name="connsiteY1001" fmla="*/ 573519 h 697172"/>
              <a:gd name="connsiteX1002" fmla="*/ 159362 w 592188"/>
              <a:gd name="connsiteY1002" fmla="*/ 574148 h 697172"/>
              <a:gd name="connsiteX1003" fmla="*/ 157572 w 592188"/>
              <a:gd name="connsiteY1003" fmla="*/ 575663 h 697172"/>
              <a:gd name="connsiteX1004" fmla="*/ 155905 w 592188"/>
              <a:gd name="connsiteY1004" fmla="*/ 577548 h 697172"/>
              <a:gd name="connsiteX1005" fmla="*/ 154419 w 592188"/>
              <a:gd name="connsiteY1005" fmla="*/ 578348 h 697172"/>
              <a:gd name="connsiteX1006" fmla="*/ 153943 w 592188"/>
              <a:gd name="connsiteY1006" fmla="*/ 578882 h 697172"/>
              <a:gd name="connsiteX1007" fmla="*/ 154314 w 592188"/>
              <a:gd name="connsiteY1007" fmla="*/ 580263 h 697172"/>
              <a:gd name="connsiteX1008" fmla="*/ 150876 w 592188"/>
              <a:gd name="connsiteY1008" fmla="*/ 583406 h 697172"/>
              <a:gd name="connsiteX1009" fmla="*/ 151057 w 592188"/>
              <a:gd name="connsiteY1009" fmla="*/ 584111 h 697172"/>
              <a:gd name="connsiteX1010" fmla="*/ 148437 w 592188"/>
              <a:gd name="connsiteY1010" fmla="*/ 583521 h 697172"/>
              <a:gd name="connsiteX1011" fmla="*/ 147371 w 592188"/>
              <a:gd name="connsiteY1011" fmla="*/ 580768 h 697172"/>
              <a:gd name="connsiteX1012" fmla="*/ 149114 w 592188"/>
              <a:gd name="connsiteY1012" fmla="*/ 581263 h 697172"/>
              <a:gd name="connsiteX1013" fmla="*/ 149647 w 592188"/>
              <a:gd name="connsiteY1013" fmla="*/ 582206 h 697172"/>
              <a:gd name="connsiteX1014" fmla="*/ 150876 w 592188"/>
              <a:gd name="connsiteY1014" fmla="*/ 583406 h 697172"/>
              <a:gd name="connsiteX1015" fmla="*/ 142161 w 592188"/>
              <a:gd name="connsiteY1015" fmla="*/ 594960 h 697172"/>
              <a:gd name="connsiteX1016" fmla="*/ 141037 w 592188"/>
              <a:gd name="connsiteY1016" fmla="*/ 595513 h 697172"/>
              <a:gd name="connsiteX1017" fmla="*/ 139541 w 592188"/>
              <a:gd name="connsiteY1017" fmla="*/ 594751 h 697172"/>
              <a:gd name="connsiteX1018" fmla="*/ 139074 w 592188"/>
              <a:gd name="connsiteY1018" fmla="*/ 591303 h 697172"/>
              <a:gd name="connsiteX1019" fmla="*/ 139741 w 592188"/>
              <a:gd name="connsiteY1019" fmla="*/ 589626 h 697172"/>
              <a:gd name="connsiteX1020" fmla="*/ 140913 w 592188"/>
              <a:gd name="connsiteY1020" fmla="*/ 589255 h 697172"/>
              <a:gd name="connsiteX1021" fmla="*/ 141932 w 592188"/>
              <a:gd name="connsiteY1021" fmla="*/ 592236 h 697172"/>
              <a:gd name="connsiteX1022" fmla="*/ 142637 w 592188"/>
              <a:gd name="connsiteY1022" fmla="*/ 593465 h 697172"/>
              <a:gd name="connsiteX1023" fmla="*/ 142161 w 592188"/>
              <a:gd name="connsiteY1023" fmla="*/ 594960 h 697172"/>
              <a:gd name="connsiteX1024" fmla="*/ 122396 w 592188"/>
              <a:gd name="connsiteY1024" fmla="*/ 626888 h 697172"/>
              <a:gd name="connsiteX1025" fmla="*/ 119815 w 592188"/>
              <a:gd name="connsiteY1025" fmla="*/ 628260 h 697172"/>
              <a:gd name="connsiteX1026" fmla="*/ 118863 w 592188"/>
              <a:gd name="connsiteY1026" fmla="*/ 629888 h 697172"/>
              <a:gd name="connsiteX1027" fmla="*/ 116481 w 592188"/>
              <a:gd name="connsiteY1027" fmla="*/ 630441 h 697172"/>
              <a:gd name="connsiteX1028" fmla="*/ 114166 w 592188"/>
              <a:gd name="connsiteY1028" fmla="*/ 632727 h 697172"/>
              <a:gd name="connsiteX1029" fmla="*/ 111919 w 592188"/>
              <a:gd name="connsiteY1029" fmla="*/ 633136 h 697172"/>
              <a:gd name="connsiteX1030" fmla="*/ 111976 w 592188"/>
              <a:gd name="connsiteY1030" fmla="*/ 634975 h 697172"/>
              <a:gd name="connsiteX1031" fmla="*/ 112938 w 592188"/>
              <a:gd name="connsiteY1031" fmla="*/ 636527 h 697172"/>
              <a:gd name="connsiteX1032" fmla="*/ 111442 w 592188"/>
              <a:gd name="connsiteY1032" fmla="*/ 636804 h 697172"/>
              <a:gd name="connsiteX1033" fmla="*/ 109871 w 592188"/>
              <a:gd name="connsiteY1033" fmla="*/ 638699 h 697172"/>
              <a:gd name="connsiteX1034" fmla="*/ 109747 w 592188"/>
              <a:gd name="connsiteY1034" fmla="*/ 640080 h 697172"/>
              <a:gd name="connsiteX1035" fmla="*/ 110309 w 592188"/>
              <a:gd name="connsiteY1035" fmla="*/ 641185 h 697172"/>
              <a:gd name="connsiteX1036" fmla="*/ 110233 w 592188"/>
              <a:gd name="connsiteY1036" fmla="*/ 641747 h 697172"/>
              <a:gd name="connsiteX1037" fmla="*/ 108252 w 592188"/>
              <a:gd name="connsiteY1037" fmla="*/ 643385 h 697172"/>
              <a:gd name="connsiteX1038" fmla="*/ 106203 w 592188"/>
              <a:gd name="connsiteY1038" fmla="*/ 643461 h 697172"/>
              <a:gd name="connsiteX1039" fmla="*/ 106118 w 592188"/>
              <a:gd name="connsiteY1039" fmla="*/ 641690 h 697172"/>
              <a:gd name="connsiteX1040" fmla="*/ 106251 w 592188"/>
              <a:gd name="connsiteY1040" fmla="*/ 640366 h 697172"/>
              <a:gd name="connsiteX1041" fmla="*/ 108185 w 592188"/>
              <a:gd name="connsiteY1041" fmla="*/ 637146 h 697172"/>
              <a:gd name="connsiteX1042" fmla="*/ 108232 w 592188"/>
              <a:gd name="connsiteY1042" fmla="*/ 633403 h 697172"/>
              <a:gd name="connsiteX1043" fmla="*/ 110023 w 592188"/>
              <a:gd name="connsiteY1043" fmla="*/ 632974 h 697172"/>
              <a:gd name="connsiteX1044" fmla="*/ 110671 w 592188"/>
              <a:gd name="connsiteY1044" fmla="*/ 632451 h 697172"/>
              <a:gd name="connsiteX1045" fmla="*/ 113499 w 592188"/>
              <a:gd name="connsiteY1045" fmla="*/ 629784 h 697172"/>
              <a:gd name="connsiteX1046" fmla="*/ 114024 w 592188"/>
              <a:gd name="connsiteY1046" fmla="*/ 628650 h 697172"/>
              <a:gd name="connsiteX1047" fmla="*/ 112557 w 592188"/>
              <a:gd name="connsiteY1047" fmla="*/ 627545 h 697172"/>
              <a:gd name="connsiteX1048" fmla="*/ 112671 w 592188"/>
              <a:gd name="connsiteY1048" fmla="*/ 626240 h 697172"/>
              <a:gd name="connsiteX1049" fmla="*/ 113004 w 592188"/>
              <a:gd name="connsiteY1049" fmla="*/ 625688 h 697172"/>
              <a:gd name="connsiteX1050" fmla="*/ 115328 w 592188"/>
              <a:gd name="connsiteY1050" fmla="*/ 626107 h 697172"/>
              <a:gd name="connsiteX1051" fmla="*/ 116271 w 592188"/>
              <a:gd name="connsiteY1051" fmla="*/ 627078 h 697172"/>
              <a:gd name="connsiteX1052" fmla="*/ 116738 w 592188"/>
              <a:gd name="connsiteY1052" fmla="*/ 627183 h 697172"/>
              <a:gd name="connsiteX1053" fmla="*/ 118100 w 592188"/>
              <a:gd name="connsiteY1053" fmla="*/ 626459 h 697172"/>
              <a:gd name="connsiteX1054" fmla="*/ 118739 w 592188"/>
              <a:gd name="connsiteY1054" fmla="*/ 625164 h 697172"/>
              <a:gd name="connsiteX1055" fmla="*/ 121272 w 592188"/>
              <a:gd name="connsiteY1055" fmla="*/ 622611 h 697172"/>
              <a:gd name="connsiteX1056" fmla="*/ 122301 w 592188"/>
              <a:gd name="connsiteY1056" fmla="*/ 620078 h 697172"/>
              <a:gd name="connsiteX1057" fmla="*/ 124349 w 592188"/>
              <a:gd name="connsiteY1057" fmla="*/ 622154 h 697172"/>
              <a:gd name="connsiteX1058" fmla="*/ 123797 w 592188"/>
              <a:gd name="connsiteY1058" fmla="*/ 624878 h 697172"/>
              <a:gd name="connsiteX1059" fmla="*/ 122396 w 592188"/>
              <a:gd name="connsiteY1059" fmla="*/ 626888 h 697172"/>
              <a:gd name="connsiteX1060" fmla="*/ 494757 w 592188"/>
              <a:gd name="connsiteY1060" fmla="*/ 627974 h 697172"/>
              <a:gd name="connsiteX1061" fmla="*/ 494262 w 592188"/>
              <a:gd name="connsiteY1061" fmla="*/ 627993 h 697172"/>
              <a:gd name="connsiteX1062" fmla="*/ 492585 w 592188"/>
              <a:gd name="connsiteY1062" fmla="*/ 624840 h 697172"/>
              <a:gd name="connsiteX1063" fmla="*/ 493071 w 592188"/>
              <a:gd name="connsiteY1063" fmla="*/ 624688 h 697172"/>
              <a:gd name="connsiteX1064" fmla="*/ 494052 w 592188"/>
              <a:gd name="connsiteY1064" fmla="*/ 625183 h 697172"/>
              <a:gd name="connsiteX1065" fmla="*/ 495129 w 592188"/>
              <a:gd name="connsiteY1065" fmla="*/ 627002 h 697172"/>
              <a:gd name="connsiteX1066" fmla="*/ 494757 w 592188"/>
              <a:gd name="connsiteY1066" fmla="*/ 627974 h 697172"/>
              <a:gd name="connsiteX1067" fmla="*/ 47158 w 592188"/>
              <a:gd name="connsiteY1067" fmla="*/ 683238 h 697172"/>
              <a:gd name="connsiteX1068" fmla="*/ 44901 w 592188"/>
              <a:gd name="connsiteY1068" fmla="*/ 684000 h 697172"/>
              <a:gd name="connsiteX1069" fmla="*/ 42481 w 592188"/>
              <a:gd name="connsiteY1069" fmla="*/ 683552 h 697172"/>
              <a:gd name="connsiteX1070" fmla="*/ 42872 w 592188"/>
              <a:gd name="connsiteY1070" fmla="*/ 679466 h 697172"/>
              <a:gd name="connsiteX1071" fmla="*/ 43710 w 592188"/>
              <a:gd name="connsiteY1071" fmla="*/ 680038 h 697172"/>
              <a:gd name="connsiteX1072" fmla="*/ 44234 w 592188"/>
              <a:gd name="connsiteY1072" fmla="*/ 681428 h 697172"/>
              <a:gd name="connsiteX1073" fmla="*/ 46034 w 592188"/>
              <a:gd name="connsiteY1073" fmla="*/ 682247 h 697172"/>
              <a:gd name="connsiteX1074" fmla="*/ 47158 w 592188"/>
              <a:gd name="connsiteY1074" fmla="*/ 683238 h 697172"/>
              <a:gd name="connsiteX1075" fmla="*/ 16383 w 592188"/>
              <a:gd name="connsiteY1075" fmla="*/ 689886 h 697172"/>
              <a:gd name="connsiteX1076" fmla="*/ 14811 w 592188"/>
              <a:gd name="connsiteY1076" fmla="*/ 694496 h 697172"/>
              <a:gd name="connsiteX1077" fmla="*/ 13506 w 592188"/>
              <a:gd name="connsiteY1077" fmla="*/ 695163 h 697172"/>
              <a:gd name="connsiteX1078" fmla="*/ 12173 w 592188"/>
              <a:gd name="connsiteY1078" fmla="*/ 694792 h 697172"/>
              <a:gd name="connsiteX1079" fmla="*/ 10801 w 592188"/>
              <a:gd name="connsiteY1079" fmla="*/ 692220 h 697172"/>
              <a:gd name="connsiteX1080" fmla="*/ 11763 w 592188"/>
              <a:gd name="connsiteY1080" fmla="*/ 691229 h 697172"/>
              <a:gd name="connsiteX1081" fmla="*/ 13097 w 592188"/>
              <a:gd name="connsiteY1081" fmla="*/ 691753 h 697172"/>
              <a:gd name="connsiteX1082" fmla="*/ 14173 w 592188"/>
              <a:gd name="connsiteY1082" fmla="*/ 691553 h 697172"/>
              <a:gd name="connsiteX1083" fmla="*/ 16621 w 592188"/>
              <a:gd name="connsiteY1083" fmla="*/ 687800 h 697172"/>
              <a:gd name="connsiteX1084" fmla="*/ 17212 w 592188"/>
              <a:gd name="connsiteY1084" fmla="*/ 688410 h 697172"/>
              <a:gd name="connsiteX1085" fmla="*/ 16383 w 592188"/>
              <a:gd name="connsiteY1085" fmla="*/ 689886 h 697172"/>
              <a:gd name="connsiteX1086" fmla="*/ 5582 w 592188"/>
              <a:gd name="connsiteY1086" fmla="*/ 696763 h 697172"/>
              <a:gd name="connsiteX1087" fmla="*/ 3896 w 592188"/>
              <a:gd name="connsiteY1087" fmla="*/ 697173 h 697172"/>
              <a:gd name="connsiteX1088" fmla="*/ 1867 w 592188"/>
              <a:gd name="connsiteY1088" fmla="*/ 696668 h 697172"/>
              <a:gd name="connsiteX1089" fmla="*/ 19 w 592188"/>
              <a:gd name="connsiteY1089" fmla="*/ 696525 h 697172"/>
              <a:gd name="connsiteX1090" fmla="*/ 0 w 592188"/>
              <a:gd name="connsiteY1090" fmla="*/ 695658 h 697172"/>
              <a:gd name="connsiteX1091" fmla="*/ 1934 w 592188"/>
              <a:gd name="connsiteY1091" fmla="*/ 694763 h 697172"/>
              <a:gd name="connsiteX1092" fmla="*/ 1971 w 592188"/>
              <a:gd name="connsiteY1092" fmla="*/ 693515 h 697172"/>
              <a:gd name="connsiteX1093" fmla="*/ 2448 w 592188"/>
              <a:gd name="connsiteY1093" fmla="*/ 692839 h 697172"/>
              <a:gd name="connsiteX1094" fmla="*/ 6820 w 592188"/>
              <a:gd name="connsiteY1094" fmla="*/ 694372 h 697172"/>
              <a:gd name="connsiteX1095" fmla="*/ 6629 w 592188"/>
              <a:gd name="connsiteY1095" fmla="*/ 695497 h 697172"/>
              <a:gd name="connsiteX1096" fmla="*/ 5582 w 592188"/>
              <a:gd name="connsiteY1096" fmla="*/ 696763 h 697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</a:cxnLst>
            <a:rect l="l" t="t" r="r" b="b"/>
            <a:pathLst>
              <a:path w="592188" h="697172">
                <a:moveTo>
                  <a:pt x="538496" y="52292"/>
                </a:moveTo>
                <a:lnTo>
                  <a:pt x="541848" y="52483"/>
                </a:lnTo>
                <a:lnTo>
                  <a:pt x="543344" y="52311"/>
                </a:lnTo>
                <a:lnTo>
                  <a:pt x="545906" y="52873"/>
                </a:lnTo>
                <a:lnTo>
                  <a:pt x="556070" y="58503"/>
                </a:lnTo>
                <a:lnTo>
                  <a:pt x="559136" y="59217"/>
                </a:lnTo>
                <a:lnTo>
                  <a:pt x="562308" y="59303"/>
                </a:lnTo>
                <a:lnTo>
                  <a:pt x="564537" y="58846"/>
                </a:lnTo>
                <a:lnTo>
                  <a:pt x="566499" y="57302"/>
                </a:lnTo>
                <a:lnTo>
                  <a:pt x="572633" y="50473"/>
                </a:lnTo>
                <a:lnTo>
                  <a:pt x="579091" y="44234"/>
                </a:lnTo>
                <a:lnTo>
                  <a:pt x="579806" y="44472"/>
                </a:lnTo>
                <a:lnTo>
                  <a:pt x="579806" y="46196"/>
                </a:lnTo>
                <a:lnTo>
                  <a:pt x="579329" y="48111"/>
                </a:lnTo>
                <a:lnTo>
                  <a:pt x="576472" y="53816"/>
                </a:lnTo>
                <a:lnTo>
                  <a:pt x="573300" y="61474"/>
                </a:lnTo>
                <a:lnTo>
                  <a:pt x="572624" y="65342"/>
                </a:lnTo>
                <a:lnTo>
                  <a:pt x="573652" y="69104"/>
                </a:lnTo>
                <a:lnTo>
                  <a:pt x="575643" y="72209"/>
                </a:lnTo>
                <a:lnTo>
                  <a:pt x="577215" y="76448"/>
                </a:lnTo>
                <a:lnTo>
                  <a:pt x="579025" y="82325"/>
                </a:lnTo>
                <a:lnTo>
                  <a:pt x="581577" y="83068"/>
                </a:lnTo>
                <a:lnTo>
                  <a:pt x="582968" y="83153"/>
                </a:lnTo>
                <a:lnTo>
                  <a:pt x="585521" y="81391"/>
                </a:lnTo>
                <a:lnTo>
                  <a:pt x="587930" y="79153"/>
                </a:lnTo>
                <a:lnTo>
                  <a:pt x="590007" y="78877"/>
                </a:lnTo>
                <a:lnTo>
                  <a:pt x="592188" y="79258"/>
                </a:lnTo>
                <a:lnTo>
                  <a:pt x="589321" y="80820"/>
                </a:lnTo>
                <a:lnTo>
                  <a:pt x="586616" y="82725"/>
                </a:lnTo>
                <a:lnTo>
                  <a:pt x="584292" y="86325"/>
                </a:lnTo>
                <a:lnTo>
                  <a:pt x="583425" y="87001"/>
                </a:lnTo>
                <a:lnTo>
                  <a:pt x="580749" y="86782"/>
                </a:lnTo>
                <a:lnTo>
                  <a:pt x="579215" y="86916"/>
                </a:lnTo>
                <a:lnTo>
                  <a:pt x="576081" y="88421"/>
                </a:lnTo>
                <a:lnTo>
                  <a:pt x="573328" y="90126"/>
                </a:lnTo>
                <a:lnTo>
                  <a:pt x="570699" y="92212"/>
                </a:lnTo>
                <a:lnTo>
                  <a:pt x="567833" y="93326"/>
                </a:lnTo>
                <a:lnTo>
                  <a:pt x="564775" y="93593"/>
                </a:lnTo>
                <a:lnTo>
                  <a:pt x="560060" y="95298"/>
                </a:lnTo>
                <a:lnTo>
                  <a:pt x="557003" y="95422"/>
                </a:lnTo>
                <a:lnTo>
                  <a:pt x="551259" y="93936"/>
                </a:lnTo>
                <a:lnTo>
                  <a:pt x="548468" y="94336"/>
                </a:lnTo>
                <a:lnTo>
                  <a:pt x="542382" y="97689"/>
                </a:lnTo>
                <a:lnTo>
                  <a:pt x="536838" y="102527"/>
                </a:lnTo>
                <a:lnTo>
                  <a:pt x="531990" y="107947"/>
                </a:lnTo>
                <a:lnTo>
                  <a:pt x="527942" y="114443"/>
                </a:lnTo>
                <a:lnTo>
                  <a:pt x="526313" y="117815"/>
                </a:lnTo>
                <a:lnTo>
                  <a:pt x="525332" y="121587"/>
                </a:lnTo>
                <a:lnTo>
                  <a:pt x="525199" y="124082"/>
                </a:lnTo>
                <a:lnTo>
                  <a:pt x="524837" y="126473"/>
                </a:lnTo>
                <a:lnTo>
                  <a:pt x="523904" y="128140"/>
                </a:lnTo>
                <a:lnTo>
                  <a:pt x="522780" y="129492"/>
                </a:lnTo>
                <a:lnTo>
                  <a:pt x="519436" y="128702"/>
                </a:lnTo>
                <a:lnTo>
                  <a:pt x="513950" y="125254"/>
                </a:lnTo>
                <a:lnTo>
                  <a:pt x="503311" y="120234"/>
                </a:lnTo>
                <a:lnTo>
                  <a:pt x="492071" y="112528"/>
                </a:lnTo>
                <a:lnTo>
                  <a:pt x="485747" y="108652"/>
                </a:lnTo>
                <a:lnTo>
                  <a:pt x="473859" y="109814"/>
                </a:lnTo>
                <a:lnTo>
                  <a:pt x="462610" y="117205"/>
                </a:lnTo>
                <a:lnTo>
                  <a:pt x="461610" y="116577"/>
                </a:lnTo>
                <a:lnTo>
                  <a:pt x="457314" y="111509"/>
                </a:lnTo>
                <a:lnTo>
                  <a:pt x="455228" y="109499"/>
                </a:lnTo>
                <a:lnTo>
                  <a:pt x="452742" y="108928"/>
                </a:lnTo>
                <a:lnTo>
                  <a:pt x="450894" y="108995"/>
                </a:lnTo>
                <a:lnTo>
                  <a:pt x="449103" y="109366"/>
                </a:lnTo>
                <a:lnTo>
                  <a:pt x="446561" y="111976"/>
                </a:lnTo>
                <a:lnTo>
                  <a:pt x="445627" y="113852"/>
                </a:lnTo>
                <a:lnTo>
                  <a:pt x="444903" y="115986"/>
                </a:lnTo>
                <a:lnTo>
                  <a:pt x="444684" y="117491"/>
                </a:lnTo>
                <a:lnTo>
                  <a:pt x="444989" y="118967"/>
                </a:lnTo>
                <a:lnTo>
                  <a:pt x="447399" y="122301"/>
                </a:lnTo>
                <a:lnTo>
                  <a:pt x="450370" y="124778"/>
                </a:lnTo>
                <a:lnTo>
                  <a:pt x="451713" y="125244"/>
                </a:lnTo>
                <a:lnTo>
                  <a:pt x="454561" y="125073"/>
                </a:lnTo>
                <a:lnTo>
                  <a:pt x="455886" y="125330"/>
                </a:lnTo>
                <a:lnTo>
                  <a:pt x="460657" y="130293"/>
                </a:lnTo>
                <a:lnTo>
                  <a:pt x="465887" y="134941"/>
                </a:lnTo>
                <a:lnTo>
                  <a:pt x="467039" y="136474"/>
                </a:lnTo>
                <a:lnTo>
                  <a:pt x="465105" y="138084"/>
                </a:lnTo>
                <a:lnTo>
                  <a:pt x="462991" y="138884"/>
                </a:lnTo>
                <a:lnTo>
                  <a:pt x="460524" y="138684"/>
                </a:lnTo>
                <a:lnTo>
                  <a:pt x="458085" y="138074"/>
                </a:lnTo>
                <a:lnTo>
                  <a:pt x="453914" y="136103"/>
                </a:lnTo>
                <a:lnTo>
                  <a:pt x="452123" y="137779"/>
                </a:lnTo>
                <a:lnTo>
                  <a:pt x="449342" y="141218"/>
                </a:lnTo>
                <a:lnTo>
                  <a:pt x="447808" y="144952"/>
                </a:lnTo>
                <a:lnTo>
                  <a:pt x="446561" y="146656"/>
                </a:lnTo>
                <a:lnTo>
                  <a:pt x="443493" y="148904"/>
                </a:lnTo>
                <a:lnTo>
                  <a:pt x="440245" y="150066"/>
                </a:lnTo>
                <a:lnTo>
                  <a:pt x="438540" y="149685"/>
                </a:lnTo>
                <a:lnTo>
                  <a:pt x="437245" y="148276"/>
                </a:lnTo>
                <a:lnTo>
                  <a:pt x="436512" y="146590"/>
                </a:lnTo>
                <a:lnTo>
                  <a:pt x="436140" y="144628"/>
                </a:lnTo>
                <a:lnTo>
                  <a:pt x="436826" y="140380"/>
                </a:lnTo>
                <a:lnTo>
                  <a:pt x="438512" y="136541"/>
                </a:lnTo>
                <a:lnTo>
                  <a:pt x="439159" y="132617"/>
                </a:lnTo>
                <a:lnTo>
                  <a:pt x="437779" y="127083"/>
                </a:lnTo>
                <a:lnTo>
                  <a:pt x="436902" y="125921"/>
                </a:lnTo>
                <a:lnTo>
                  <a:pt x="433454" y="122672"/>
                </a:lnTo>
                <a:lnTo>
                  <a:pt x="431854" y="119501"/>
                </a:lnTo>
                <a:lnTo>
                  <a:pt x="431473" y="115548"/>
                </a:lnTo>
                <a:lnTo>
                  <a:pt x="431673" y="113367"/>
                </a:lnTo>
                <a:lnTo>
                  <a:pt x="432511" y="108538"/>
                </a:lnTo>
                <a:lnTo>
                  <a:pt x="433349" y="106099"/>
                </a:lnTo>
                <a:lnTo>
                  <a:pt x="434930" y="105299"/>
                </a:lnTo>
                <a:lnTo>
                  <a:pt x="436664" y="104813"/>
                </a:lnTo>
                <a:lnTo>
                  <a:pt x="439321" y="103061"/>
                </a:lnTo>
                <a:lnTo>
                  <a:pt x="442246" y="100794"/>
                </a:lnTo>
                <a:lnTo>
                  <a:pt x="445046" y="98203"/>
                </a:lnTo>
                <a:lnTo>
                  <a:pt x="447817" y="95031"/>
                </a:lnTo>
                <a:lnTo>
                  <a:pt x="449256" y="91545"/>
                </a:lnTo>
                <a:lnTo>
                  <a:pt x="446884" y="87259"/>
                </a:lnTo>
                <a:lnTo>
                  <a:pt x="446389" y="84706"/>
                </a:lnTo>
                <a:lnTo>
                  <a:pt x="446741" y="82296"/>
                </a:lnTo>
                <a:lnTo>
                  <a:pt x="449275" y="81010"/>
                </a:lnTo>
                <a:lnTo>
                  <a:pt x="451875" y="81982"/>
                </a:lnTo>
                <a:lnTo>
                  <a:pt x="457124" y="85525"/>
                </a:lnTo>
                <a:lnTo>
                  <a:pt x="458143" y="85877"/>
                </a:lnTo>
                <a:lnTo>
                  <a:pt x="461743" y="86040"/>
                </a:lnTo>
                <a:lnTo>
                  <a:pt x="466677" y="86811"/>
                </a:lnTo>
                <a:lnTo>
                  <a:pt x="469535" y="86620"/>
                </a:lnTo>
                <a:lnTo>
                  <a:pt x="470916" y="86087"/>
                </a:lnTo>
                <a:lnTo>
                  <a:pt x="472992" y="83163"/>
                </a:lnTo>
                <a:lnTo>
                  <a:pt x="474011" y="79429"/>
                </a:lnTo>
                <a:lnTo>
                  <a:pt x="473640" y="74619"/>
                </a:lnTo>
                <a:lnTo>
                  <a:pt x="473621" y="69837"/>
                </a:lnTo>
                <a:lnTo>
                  <a:pt x="474936" y="65932"/>
                </a:lnTo>
                <a:lnTo>
                  <a:pt x="479050" y="59636"/>
                </a:lnTo>
                <a:lnTo>
                  <a:pt x="480231" y="55921"/>
                </a:lnTo>
                <a:lnTo>
                  <a:pt x="480660" y="46854"/>
                </a:lnTo>
                <a:lnTo>
                  <a:pt x="482146" y="42853"/>
                </a:lnTo>
                <a:lnTo>
                  <a:pt x="483336" y="38691"/>
                </a:lnTo>
                <a:lnTo>
                  <a:pt x="483908" y="29947"/>
                </a:lnTo>
                <a:lnTo>
                  <a:pt x="482222" y="21507"/>
                </a:lnTo>
                <a:lnTo>
                  <a:pt x="480526" y="17354"/>
                </a:lnTo>
                <a:lnTo>
                  <a:pt x="478584" y="13402"/>
                </a:lnTo>
                <a:lnTo>
                  <a:pt x="478869" y="9620"/>
                </a:lnTo>
                <a:lnTo>
                  <a:pt x="480441" y="6105"/>
                </a:lnTo>
                <a:lnTo>
                  <a:pt x="480479" y="5048"/>
                </a:lnTo>
                <a:lnTo>
                  <a:pt x="480850" y="4105"/>
                </a:lnTo>
                <a:lnTo>
                  <a:pt x="483794" y="3438"/>
                </a:lnTo>
                <a:lnTo>
                  <a:pt x="485174" y="2686"/>
                </a:lnTo>
                <a:lnTo>
                  <a:pt x="486499" y="991"/>
                </a:lnTo>
                <a:lnTo>
                  <a:pt x="488070" y="0"/>
                </a:lnTo>
                <a:lnTo>
                  <a:pt x="489223" y="991"/>
                </a:lnTo>
                <a:lnTo>
                  <a:pt x="490175" y="2724"/>
                </a:lnTo>
                <a:lnTo>
                  <a:pt x="494329" y="6982"/>
                </a:lnTo>
                <a:lnTo>
                  <a:pt x="500872" y="14564"/>
                </a:lnTo>
                <a:lnTo>
                  <a:pt x="508578" y="26080"/>
                </a:lnTo>
                <a:lnTo>
                  <a:pt x="513407" y="31671"/>
                </a:lnTo>
                <a:lnTo>
                  <a:pt x="518493" y="36729"/>
                </a:lnTo>
                <a:lnTo>
                  <a:pt x="524199" y="41891"/>
                </a:lnTo>
                <a:lnTo>
                  <a:pt x="530171" y="46320"/>
                </a:lnTo>
                <a:lnTo>
                  <a:pt x="533981" y="48416"/>
                </a:lnTo>
                <a:lnTo>
                  <a:pt x="536772" y="51749"/>
                </a:lnTo>
                <a:lnTo>
                  <a:pt x="538496" y="52292"/>
                </a:lnTo>
                <a:close/>
                <a:moveTo>
                  <a:pt x="464934" y="6696"/>
                </a:moveTo>
                <a:lnTo>
                  <a:pt x="463905" y="9097"/>
                </a:lnTo>
                <a:lnTo>
                  <a:pt x="462515" y="5525"/>
                </a:lnTo>
                <a:lnTo>
                  <a:pt x="462239" y="1667"/>
                </a:lnTo>
                <a:lnTo>
                  <a:pt x="463039" y="1686"/>
                </a:lnTo>
                <a:lnTo>
                  <a:pt x="464505" y="2267"/>
                </a:lnTo>
                <a:lnTo>
                  <a:pt x="464858" y="4143"/>
                </a:lnTo>
                <a:lnTo>
                  <a:pt x="464934" y="6696"/>
                </a:lnTo>
                <a:close/>
                <a:moveTo>
                  <a:pt x="470887" y="14773"/>
                </a:moveTo>
                <a:lnTo>
                  <a:pt x="469039" y="15040"/>
                </a:lnTo>
                <a:lnTo>
                  <a:pt x="466877" y="13459"/>
                </a:lnTo>
                <a:lnTo>
                  <a:pt x="466610" y="11478"/>
                </a:lnTo>
                <a:lnTo>
                  <a:pt x="468173" y="9896"/>
                </a:lnTo>
                <a:lnTo>
                  <a:pt x="469725" y="10478"/>
                </a:lnTo>
                <a:lnTo>
                  <a:pt x="471278" y="12516"/>
                </a:lnTo>
                <a:lnTo>
                  <a:pt x="471792" y="13583"/>
                </a:lnTo>
                <a:lnTo>
                  <a:pt x="470887" y="14773"/>
                </a:lnTo>
                <a:close/>
                <a:moveTo>
                  <a:pt x="422396" y="126578"/>
                </a:moveTo>
                <a:lnTo>
                  <a:pt x="421786" y="126768"/>
                </a:lnTo>
                <a:lnTo>
                  <a:pt x="421157" y="126464"/>
                </a:lnTo>
                <a:lnTo>
                  <a:pt x="420538" y="123749"/>
                </a:lnTo>
                <a:lnTo>
                  <a:pt x="421071" y="122320"/>
                </a:lnTo>
                <a:lnTo>
                  <a:pt x="422796" y="121320"/>
                </a:lnTo>
                <a:lnTo>
                  <a:pt x="424472" y="121044"/>
                </a:lnTo>
                <a:lnTo>
                  <a:pt x="423053" y="126035"/>
                </a:lnTo>
                <a:lnTo>
                  <a:pt x="422396" y="126578"/>
                </a:lnTo>
                <a:close/>
                <a:moveTo>
                  <a:pt x="469125" y="151848"/>
                </a:moveTo>
                <a:lnTo>
                  <a:pt x="470173" y="152514"/>
                </a:lnTo>
                <a:lnTo>
                  <a:pt x="475164" y="150714"/>
                </a:lnTo>
                <a:lnTo>
                  <a:pt x="474211" y="156153"/>
                </a:lnTo>
                <a:lnTo>
                  <a:pt x="473678" y="161630"/>
                </a:lnTo>
                <a:lnTo>
                  <a:pt x="474040" y="170698"/>
                </a:lnTo>
                <a:lnTo>
                  <a:pt x="474488" y="174774"/>
                </a:lnTo>
                <a:lnTo>
                  <a:pt x="475355" y="178718"/>
                </a:lnTo>
                <a:lnTo>
                  <a:pt x="477488" y="181537"/>
                </a:lnTo>
                <a:lnTo>
                  <a:pt x="480270" y="183537"/>
                </a:lnTo>
                <a:lnTo>
                  <a:pt x="484298" y="189910"/>
                </a:lnTo>
                <a:lnTo>
                  <a:pt x="486460" y="197720"/>
                </a:lnTo>
                <a:lnTo>
                  <a:pt x="487985" y="201501"/>
                </a:lnTo>
                <a:lnTo>
                  <a:pt x="489128" y="205464"/>
                </a:lnTo>
                <a:lnTo>
                  <a:pt x="489480" y="207274"/>
                </a:lnTo>
                <a:lnTo>
                  <a:pt x="489509" y="209083"/>
                </a:lnTo>
                <a:lnTo>
                  <a:pt x="489166" y="211560"/>
                </a:lnTo>
                <a:lnTo>
                  <a:pt x="489547" y="213560"/>
                </a:lnTo>
                <a:lnTo>
                  <a:pt x="489109" y="219828"/>
                </a:lnTo>
                <a:lnTo>
                  <a:pt x="487308" y="227057"/>
                </a:lnTo>
                <a:lnTo>
                  <a:pt x="487080" y="230743"/>
                </a:lnTo>
                <a:lnTo>
                  <a:pt x="485508" y="231477"/>
                </a:lnTo>
                <a:lnTo>
                  <a:pt x="484556" y="233182"/>
                </a:lnTo>
                <a:lnTo>
                  <a:pt x="483746" y="233972"/>
                </a:lnTo>
                <a:lnTo>
                  <a:pt x="482841" y="234582"/>
                </a:lnTo>
                <a:lnTo>
                  <a:pt x="481536" y="234734"/>
                </a:lnTo>
                <a:lnTo>
                  <a:pt x="480593" y="235430"/>
                </a:lnTo>
                <a:lnTo>
                  <a:pt x="480222" y="237382"/>
                </a:lnTo>
                <a:lnTo>
                  <a:pt x="479622" y="239182"/>
                </a:lnTo>
                <a:lnTo>
                  <a:pt x="478479" y="240849"/>
                </a:lnTo>
                <a:lnTo>
                  <a:pt x="477583" y="242678"/>
                </a:lnTo>
                <a:lnTo>
                  <a:pt x="476850" y="247136"/>
                </a:lnTo>
                <a:lnTo>
                  <a:pt x="476583" y="251698"/>
                </a:lnTo>
                <a:lnTo>
                  <a:pt x="475488" y="254880"/>
                </a:lnTo>
                <a:lnTo>
                  <a:pt x="472830" y="255708"/>
                </a:lnTo>
                <a:lnTo>
                  <a:pt x="469792" y="255661"/>
                </a:lnTo>
                <a:lnTo>
                  <a:pt x="465896" y="257127"/>
                </a:lnTo>
                <a:lnTo>
                  <a:pt x="465058" y="257994"/>
                </a:lnTo>
                <a:lnTo>
                  <a:pt x="461981" y="263538"/>
                </a:lnTo>
                <a:lnTo>
                  <a:pt x="461096" y="266786"/>
                </a:lnTo>
                <a:lnTo>
                  <a:pt x="461067" y="270272"/>
                </a:lnTo>
                <a:lnTo>
                  <a:pt x="461924" y="274558"/>
                </a:lnTo>
                <a:lnTo>
                  <a:pt x="463086" y="278740"/>
                </a:lnTo>
                <a:lnTo>
                  <a:pt x="463962" y="286503"/>
                </a:lnTo>
                <a:lnTo>
                  <a:pt x="463039" y="298295"/>
                </a:lnTo>
                <a:lnTo>
                  <a:pt x="462143" y="302057"/>
                </a:lnTo>
                <a:lnTo>
                  <a:pt x="460191" y="304600"/>
                </a:lnTo>
                <a:lnTo>
                  <a:pt x="458705" y="305781"/>
                </a:lnTo>
                <a:lnTo>
                  <a:pt x="457428" y="307229"/>
                </a:lnTo>
                <a:lnTo>
                  <a:pt x="455771" y="311048"/>
                </a:lnTo>
                <a:lnTo>
                  <a:pt x="453028" y="318649"/>
                </a:lnTo>
                <a:lnTo>
                  <a:pt x="452809" y="320554"/>
                </a:lnTo>
                <a:lnTo>
                  <a:pt x="452818" y="322526"/>
                </a:lnTo>
                <a:lnTo>
                  <a:pt x="452075" y="325098"/>
                </a:lnTo>
                <a:lnTo>
                  <a:pt x="451599" y="327622"/>
                </a:lnTo>
                <a:lnTo>
                  <a:pt x="452047" y="330556"/>
                </a:lnTo>
                <a:lnTo>
                  <a:pt x="452894" y="333299"/>
                </a:lnTo>
                <a:lnTo>
                  <a:pt x="456571" y="340319"/>
                </a:lnTo>
                <a:lnTo>
                  <a:pt x="458009" y="342395"/>
                </a:lnTo>
                <a:lnTo>
                  <a:pt x="459629" y="344281"/>
                </a:lnTo>
                <a:lnTo>
                  <a:pt x="453352" y="346367"/>
                </a:lnTo>
                <a:lnTo>
                  <a:pt x="452228" y="347329"/>
                </a:lnTo>
                <a:lnTo>
                  <a:pt x="448494" y="351311"/>
                </a:lnTo>
                <a:lnTo>
                  <a:pt x="447304" y="355082"/>
                </a:lnTo>
                <a:lnTo>
                  <a:pt x="447399" y="359255"/>
                </a:lnTo>
                <a:lnTo>
                  <a:pt x="446780" y="360750"/>
                </a:lnTo>
                <a:lnTo>
                  <a:pt x="445760" y="362045"/>
                </a:lnTo>
                <a:lnTo>
                  <a:pt x="444693" y="362903"/>
                </a:lnTo>
                <a:lnTo>
                  <a:pt x="440521" y="364808"/>
                </a:lnTo>
                <a:lnTo>
                  <a:pt x="437855" y="366703"/>
                </a:lnTo>
                <a:lnTo>
                  <a:pt x="435207" y="369665"/>
                </a:lnTo>
                <a:lnTo>
                  <a:pt x="434159" y="371208"/>
                </a:lnTo>
                <a:lnTo>
                  <a:pt x="432111" y="370713"/>
                </a:lnTo>
                <a:lnTo>
                  <a:pt x="430911" y="369341"/>
                </a:lnTo>
                <a:lnTo>
                  <a:pt x="432092" y="367627"/>
                </a:lnTo>
                <a:lnTo>
                  <a:pt x="431730" y="365598"/>
                </a:lnTo>
                <a:lnTo>
                  <a:pt x="432311" y="360388"/>
                </a:lnTo>
                <a:lnTo>
                  <a:pt x="431654" y="358292"/>
                </a:lnTo>
                <a:lnTo>
                  <a:pt x="433787" y="356702"/>
                </a:lnTo>
                <a:lnTo>
                  <a:pt x="434797" y="354168"/>
                </a:lnTo>
                <a:lnTo>
                  <a:pt x="437007" y="352139"/>
                </a:lnTo>
                <a:lnTo>
                  <a:pt x="438598" y="350339"/>
                </a:lnTo>
                <a:lnTo>
                  <a:pt x="438874" y="348872"/>
                </a:lnTo>
                <a:lnTo>
                  <a:pt x="437455" y="347291"/>
                </a:lnTo>
                <a:lnTo>
                  <a:pt x="435950" y="346148"/>
                </a:lnTo>
                <a:lnTo>
                  <a:pt x="433873" y="346148"/>
                </a:lnTo>
                <a:lnTo>
                  <a:pt x="431873" y="346481"/>
                </a:lnTo>
                <a:lnTo>
                  <a:pt x="430568" y="347986"/>
                </a:lnTo>
                <a:lnTo>
                  <a:pt x="430139" y="350034"/>
                </a:lnTo>
                <a:lnTo>
                  <a:pt x="430244" y="350987"/>
                </a:lnTo>
                <a:lnTo>
                  <a:pt x="430073" y="351815"/>
                </a:lnTo>
                <a:lnTo>
                  <a:pt x="426929" y="354616"/>
                </a:lnTo>
                <a:lnTo>
                  <a:pt x="427339" y="357540"/>
                </a:lnTo>
                <a:lnTo>
                  <a:pt x="428263" y="359026"/>
                </a:lnTo>
                <a:lnTo>
                  <a:pt x="429444" y="359731"/>
                </a:lnTo>
                <a:lnTo>
                  <a:pt x="429091" y="360731"/>
                </a:lnTo>
                <a:lnTo>
                  <a:pt x="427596" y="363084"/>
                </a:lnTo>
                <a:lnTo>
                  <a:pt x="426558" y="363312"/>
                </a:lnTo>
                <a:lnTo>
                  <a:pt x="424643" y="360016"/>
                </a:lnTo>
                <a:lnTo>
                  <a:pt x="422243" y="358216"/>
                </a:lnTo>
                <a:lnTo>
                  <a:pt x="419272" y="358226"/>
                </a:lnTo>
                <a:lnTo>
                  <a:pt x="416223" y="358883"/>
                </a:lnTo>
                <a:lnTo>
                  <a:pt x="413908" y="361074"/>
                </a:lnTo>
                <a:lnTo>
                  <a:pt x="413147" y="362893"/>
                </a:lnTo>
                <a:lnTo>
                  <a:pt x="412652" y="364770"/>
                </a:lnTo>
                <a:lnTo>
                  <a:pt x="412823" y="369332"/>
                </a:lnTo>
                <a:lnTo>
                  <a:pt x="411861" y="373142"/>
                </a:lnTo>
                <a:lnTo>
                  <a:pt x="409975" y="376485"/>
                </a:lnTo>
                <a:lnTo>
                  <a:pt x="409098" y="377704"/>
                </a:lnTo>
                <a:lnTo>
                  <a:pt x="406803" y="379971"/>
                </a:lnTo>
                <a:lnTo>
                  <a:pt x="405212" y="380267"/>
                </a:lnTo>
                <a:lnTo>
                  <a:pt x="404088" y="379238"/>
                </a:lnTo>
                <a:lnTo>
                  <a:pt x="403174" y="377676"/>
                </a:lnTo>
                <a:lnTo>
                  <a:pt x="404336" y="371961"/>
                </a:lnTo>
                <a:lnTo>
                  <a:pt x="404289" y="368741"/>
                </a:lnTo>
                <a:lnTo>
                  <a:pt x="406975" y="367103"/>
                </a:lnTo>
                <a:lnTo>
                  <a:pt x="404774" y="364817"/>
                </a:lnTo>
                <a:lnTo>
                  <a:pt x="402069" y="363893"/>
                </a:lnTo>
                <a:lnTo>
                  <a:pt x="398269" y="365112"/>
                </a:lnTo>
                <a:lnTo>
                  <a:pt x="397192" y="366494"/>
                </a:lnTo>
                <a:lnTo>
                  <a:pt x="396459" y="368341"/>
                </a:lnTo>
                <a:lnTo>
                  <a:pt x="394411" y="370684"/>
                </a:lnTo>
                <a:lnTo>
                  <a:pt x="392163" y="372866"/>
                </a:lnTo>
                <a:lnTo>
                  <a:pt x="389601" y="376599"/>
                </a:lnTo>
                <a:lnTo>
                  <a:pt x="387886" y="381010"/>
                </a:lnTo>
                <a:lnTo>
                  <a:pt x="382267" y="379571"/>
                </a:lnTo>
                <a:lnTo>
                  <a:pt x="379209" y="379248"/>
                </a:lnTo>
                <a:lnTo>
                  <a:pt x="376114" y="379362"/>
                </a:lnTo>
                <a:lnTo>
                  <a:pt x="370627" y="378819"/>
                </a:lnTo>
                <a:lnTo>
                  <a:pt x="364607" y="379724"/>
                </a:lnTo>
                <a:lnTo>
                  <a:pt x="357749" y="381457"/>
                </a:lnTo>
                <a:lnTo>
                  <a:pt x="358159" y="380209"/>
                </a:lnTo>
                <a:lnTo>
                  <a:pt x="363798" y="377552"/>
                </a:lnTo>
                <a:lnTo>
                  <a:pt x="363998" y="376771"/>
                </a:lnTo>
                <a:lnTo>
                  <a:pt x="363455" y="375314"/>
                </a:lnTo>
                <a:lnTo>
                  <a:pt x="362055" y="375247"/>
                </a:lnTo>
                <a:lnTo>
                  <a:pt x="358683" y="375752"/>
                </a:lnTo>
                <a:lnTo>
                  <a:pt x="356958" y="375533"/>
                </a:lnTo>
                <a:lnTo>
                  <a:pt x="356263" y="373971"/>
                </a:lnTo>
                <a:lnTo>
                  <a:pt x="355120" y="373304"/>
                </a:lnTo>
                <a:lnTo>
                  <a:pt x="354359" y="373942"/>
                </a:lnTo>
                <a:lnTo>
                  <a:pt x="354606" y="376971"/>
                </a:lnTo>
                <a:lnTo>
                  <a:pt x="353777" y="377371"/>
                </a:lnTo>
                <a:lnTo>
                  <a:pt x="352663" y="376590"/>
                </a:lnTo>
                <a:lnTo>
                  <a:pt x="353015" y="374228"/>
                </a:lnTo>
                <a:lnTo>
                  <a:pt x="352263" y="370770"/>
                </a:lnTo>
                <a:lnTo>
                  <a:pt x="352167" y="368618"/>
                </a:lnTo>
                <a:lnTo>
                  <a:pt x="353349" y="366770"/>
                </a:lnTo>
                <a:lnTo>
                  <a:pt x="352139" y="365989"/>
                </a:lnTo>
                <a:lnTo>
                  <a:pt x="350863" y="366284"/>
                </a:lnTo>
                <a:lnTo>
                  <a:pt x="349243" y="367170"/>
                </a:lnTo>
                <a:lnTo>
                  <a:pt x="347815" y="368427"/>
                </a:lnTo>
                <a:lnTo>
                  <a:pt x="344795" y="374742"/>
                </a:lnTo>
                <a:lnTo>
                  <a:pt x="343624" y="378343"/>
                </a:lnTo>
                <a:lnTo>
                  <a:pt x="345834" y="381229"/>
                </a:lnTo>
                <a:lnTo>
                  <a:pt x="351872" y="385258"/>
                </a:lnTo>
                <a:lnTo>
                  <a:pt x="352901" y="386248"/>
                </a:lnTo>
                <a:lnTo>
                  <a:pt x="352920" y="387963"/>
                </a:lnTo>
                <a:lnTo>
                  <a:pt x="352187" y="389782"/>
                </a:lnTo>
                <a:lnTo>
                  <a:pt x="350548" y="390573"/>
                </a:lnTo>
                <a:lnTo>
                  <a:pt x="343928" y="391916"/>
                </a:lnTo>
                <a:lnTo>
                  <a:pt x="338185" y="394516"/>
                </a:lnTo>
                <a:lnTo>
                  <a:pt x="336528" y="397145"/>
                </a:lnTo>
                <a:lnTo>
                  <a:pt x="331308" y="407299"/>
                </a:lnTo>
                <a:lnTo>
                  <a:pt x="327127" y="414223"/>
                </a:lnTo>
                <a:lnTo>
                  <a:pt x="321221" y="416605"/>
                </a:lnTo>
                <a:lnTo>
                  <a:pt x="314744" y="414481"/>
                </a:lnTo>
                <a:lnTo>
                  <a:pt x="313172" y="412071"/>
                </a:lnTo>
                <a:lnTo>
                  <a:pt x="311905" y="409089"/>
                </a:lnTo>
                <a:lnTo>
                  <a:pt x="309496" y="406394"/>
                </a:lnTo>
                <a:lnTo>
                  <a:pt x="307314" y="403450"/>
                </a:lnTo>
                <a:lnTo>
                  <a:pt x="306048" y="399955"/>
                </a:lnTo>
                <a:lnTo>
                  <a:pt x="306248" y="394316"/>
                </a:lnTo>
                <a:lnTo>
                  <a:pt x="305305" y="390916"/>
                </a:lnTo>
                <a:lnTo>
                  <a:pt x="306152" y="390011"/>
                </a:lnTo>
                <a:lnTo>
                  <a:pt x="309724" y="387934"/>
                </a:lnTo>
                <a:lnTo>
                  <a:pt x="310896" y="386772"/>
                </a:lnTo>
                <a:lnTo>
                  <a:pt x="312915" y="384067"/>
                </a:lnTo>
                <a:lnTo>
                  <a:pt x="313639" y="382562"/>
                </a:lnTo>
                <a:lnTo>
                  <a:pt x="313744" y="380286"/>
                </a:lnTo>
                <a:lnTo>
                  <a:pt x="312125" y="379095"/>
                </a:lnTo>
                <a:lnTo>
                  <a:pt x="307934" y="379133"/>
                </a:lnTo>
                <a:lnTo>
                  <a:pt x="303752" y="379847"/>
                </a:lnTo>
                <a:lnTo>
                  <a:pt x="300771" y="378857"/>
                </a:lnTo>
                <a:lnTo>
                  <a:pt x="296894" y="376095"/>
                </a:lnTo>
                <a:lnTo>
                  <a:pt x="295694" y="375504"/>
                </a:lnTo>
                <a:lnTo>
                  <a:pt x="291522" y="375333"/>
                </a:lnTo>
                <a:lnTo>
                  <a:pt x="288541" y="375847"/>
                </a:lnTo>
                <a:lnTo>
                  <a:pt x="285616" y="376847"/>
                </a:lnTo>
                <a:lnTo>
                  <a:pt x="282521" y="377171"/>
                </a:lnTo>
                <a:lnTo>
                  <a:pt x="281492" y="377695"/>
                </a:lnTo>
                <a:lnTo>
                  <a:pt x="277920" y="381076"/>
                </a:lnTo>
                <a:lnTo>
                  <a:pt x="275072" y="383200"/>
                </a:lnTo>
                <a:lnTo>
                  <a:pt x="272615" y="384258"/>
                </a:lnTo>
                <a:lnTo>
                  <a:pt x="267309" y="384534"/>
                </a:lnTo>
                <a:lnTo>
                  <a:pt x="264652" y="385220"/>
                </a:lnTo>
                <a:lnTo>
                  <a:pt x="261871" y="386334"/>
                </a:lnTo>
                <a:lnTo>
                  <a:pt x="261089" y="386239"/>
                </a:lnTo>
                <a:lnTo>
                  <a:pt x="258156" y="387782"/>
                </a:lnTo>
                <a:lnTo>
                  <a:pt x="254784" y="389116"/>
                </a:lnTo>
                <a:lnTo>
                  <a:pt x="252993" y="390449"/>
                </a:lnTo>
                <a:lnTo>
                  <a:pt x="249688" y="389572"/>
                </a:lnTo>
                <a:lnTo>
                  <a:pt x="243154" y="391963"/>
                </a:lnTo>
                <a:lnTo>
                  <a:pt x="239992" y="392259"/>
                </a:lnTo>
                <a:lnTo>
                  <a:pt x="236734" y="390935"/>
                </a:lnTo>
                <a:lnTo>
                  <a:pt x="233705" y="388791"/>
                </a:lnTo>
                <a:lnTo>
                  <a:pt x="230800" y="389715"/>
                </a:lnTo>
                <a:lnTo>
                  <a:pt x="228809" y="392868"/>
                </a:lnTo>
                <a:lnTo>
                  <a:pt x="227838" y="399136"/>
                </a:lnTo>
                <a:lnTo>
                  <a:pt x="226704" y="401955"/>
                </a:lnTo>
                <a:lnTo>
                  <a:pt x="226361" y="405336"/>
                </a:lnTo>
                <a:lnTo>
                  <a:pt x="224857" y="404803"/>
                </a:lnTo>
                <a:lnTo>
                  <a:pt x="216112" y="398717"/>
                </a:lnTo>
                <a:lnTo>
                  <a:pt x="215512" y="398497"/>
                </a:lnTo>
                <a:lnTo>
                  <a:pt x="208445" y="399545"/>
                </a:lnTo>
                <a:lnTo>
                  <a:pt x="206626" y="400050"/>
                </a:lnTo>
                <a:lnTo>
                  <a:pt x="204349" y="401279"/>
                </a:lnTo>
                <a:lnTo>
                  <a:pt x="201939" y="401831"/>
                </a:lnTo>
                <a:lnTo>
                  <a:pt x="199749" y="400945"/>
                </a:lnTo>
                <a:lnTo>
                  <a:pt x="197644" y="399507"/>
                </a:lnTo>
                <a:lnTo>
                  <a:pt x="195624" y="399936"/>
                </a:lnTo>
                <a:lnTo>
                  <a:pt x="193557" y="400945"/>
                </a:lnTo>
                <a:lnTo>
                  <a:pt x="192757" y="391744"/>
                </a:lnTo>
                <a:lnTo>
                  <a:pt x="193167" y="390535"/>
                </a:lnTo>
                <a:lnTo>
                  <a:pt x="194433" y="388925"/>
                </a:lnTo>
                <a:lnTo>
                  <a:pt x="195834" y="387544"/>
                </a:lnTo>
                <a:lnTo>
                  <a:pt x="199254" y="387067"/>
                </a:lnTo>
                <a:lnTo>
                  <a:pt x="202711" y="387515"/>
                </a:lnTo>
                <a:lnTo>
                  <a:pt x="205187" y="386887"/>
                </a:lnTo>
                <a:lnTo>
                  <a:pt x="207283" y="385058"/>
                </a:lnTo>
                <a:lnTo>
                  <a:pt x="209483" y="382467"/>
                </a:lnTo>
                <a:lnTo>
                  <a:pt x="211969" y="380352"/>
                </a:lnTo>
                <a:lnTo>
                  <a:pt x="215341" y="378686"/>
                </a:lnTo>
                <a:lnTo>
                  <a:pt x="218598" y="376771"/>
                </a:lnTo>
                <a:lnTo>
                  <a:pt x="221466" y="374085"/>
                </a:lnTo>
                <a:lnTo>
                  <a:pt x="224180" y="371142"/>
                </a:lnTo>
                <a:lnTo>
                  <a:pt x="226676" y="368980"/>
                </a:lnTo>
                <a:lnTo>
                  <a:pt x="229391" y="367170"/>
                </a:lnTo>
                <a:lnTo>
                  <a:pt x="233524" y="362807"/>
                </a:lnTo>
                <a:lnTo>
                  <a:pt x="239001" y="357902"/>
                </a:lnTo>
                <a:lnTo>
                  <a:pt x="241106" y="354263"/>
                </a:lnTo>
                <a:lnTo>
                  <a:pt x="242411" y="353263"/>
                </a:lnTo>
                <a:lnTo>
                  <a:pt x="247126" y="351234"/>
                </a:lnTo>
                <a:lnTo>
                  <a:pt x="253384" y="349672"/>
                </a:lnTo>
                <a:lnTo>
                  <a:pt x="256337" y="349748"/>
                </a:lnTo>
                <a:lnTo>
                  <a:pt x="259251" y="352940"/>
                </a:lnTo>
                <a:lnTo>
                  <a:pt x="260823" y="352501"/>
                </a:lnTo>
                <a:lnTo>
                  <a:pt x="262423" y="351673"/>
                </a:lnTo>
                <a:lnTo>
                  <a:pt x="265643" y="351215"/>
                </a:lnTo>
                <a:lnTo>
                  <a:pt x="268957" y="351749"/>
                </a:lnTo>
                <a:lnTo>
                  <a:pt x="272196" y="351758"/>
                </a:lnTo>
                <a:lnTo>
                  <a:pt x="275434" y="351358"/>
                </a:lnTo>
                <a:lnTo>
                  <a:pt x="281644" y="350311"/>
                </a:lnTo>
                <a:lnTo>
                  <a:pt x="284921" y="349044"/>
                </a:lnTo>
                <a:lnTo>
                  <a:pt x="288121" y="347405"/>
                </a:lnTo>
                <a:lnTo>
                  <a:pt x="299514" y="346253"/>
                </a:lnTo>
                <a:lnTo>
                  <a:pt x="307314" y="343500"/>
                </a:lnTo>
                <a:lnTo>
                  <a:pt x="308553" y="343700"/>
                </a:lnTo>
                <a:lnTo>
                  <a:pt x="309753" y="344329"/>
                </a:lnTo>
                <a:lnTo>
                  <a:pt x="309848" y="346367"/>
                </a:lnTo>
                <a:lnTo>
                  <a:pt x="308857" y="348587"/>
                </a:lnTo>
                <a:lnTo>
                  <a:pt x="309819" y="349930"/>
                </a:lnTo>
                <a:lnTo>
                  <a:pt x="311401" y="350758"/>
                </a:lnTo>
                <a:lnTo>
                  <a:pt x="318745" y="351016"/>
                </a:lnTo>
                <a:lnTo>
                  <a:pt x="320840" y="351492"/>
                </a:lnTo>
                <a:lnTo>
                  <a:pt x="323907" y="349977"/>
                </a:lnTo>
                <a:lnTo>
                  <a:pt x="326803" y="348101"/>
                </a:lnTo>
                <a:lnTo>
                  <a:pt x="329822" y="345624"/>
                </a:lnTo>
                <a:lnTo>
                  <a:pt x="331937" y="342833"/>
                </a:lnTo>
                <a:lnTo>
                  <a:pt x="329984" y="339338"/>
                </a:lnTo>
                <a:lnTo>
                  <a:pt x="329555" y="335509"/>
                </a:lnTo>
                <a:lnTo>
                  <a:pt x="331194" y="331346"/>
                </a:lnTo>
                <a:lnTo>
                  <a:pt x="333565" y="327841"/>
                </a:lnTo>
                <a:lnTo>
                  <a:pt x="336385" y="325717"/>
                </a:lnTo>
                <a:lnTo>
                  <a:pt x="338985" y="323269"/>
                </a:lnTo>
                <a:lnTo>
                  <a:pt x="344243" y="316316"/>
                </a:lnTo>
                <a:lnTo>
                  <a:pt x="348043" y="310677"/>
                </a:lnTo>
                <a:lnTo>
                  <a:pt x="349415" y="303724"/>
                </a:lnTo>
                <a:lnTo>
                  <a:pt x="348615" y="295475"/>
                </a:lnTo>
                <a:lnTo>
                  <a:pt x="351939" y="289322"/>
                </a:lnTo>
                <a:lnTo>
                  <a:pt x="355120" y="288265"/>
                </a:lnTo>
                <a:lnTo>
                  <a:pt x="361436" y="285455"/>
                </a:lnTo>
                <a:lnTo>
                  <a:pt x="364750" y="284636"/>
                </a:lnTo>
                <a:lnTo>
                  <a:pt x="365246" y="285864"/>
                </a:lnTo>
                <a:lnTo>
                  <a:pt x="365150" y="287474"/>
                </a:lnTo>
                <a:lnTo>
                  <a:pt x="360188" y="292637"/>
                </a:lnTo>
                <a:lnTo>
                  <a:pt x="357340" y="294761"/>
                </a:lnTo>
                <a:lnTo>
                  <a:pt x="355644" y="295418"/>
                </a:lnTo>
                <a:lnTo>
                  <a:pt x="354082" y="296351"/>
                </a:lnTo>
                <a:lnTo>
                  <a:pt x="353444" y="298171"/>
                </a:lnTo>
                <a:lnTo>
                  <a:pt x="355978" y="301200"/>
                </a:lnTo>
                <a:lnTo>
                  <a:pt x="356616" y="303438"/>
                </a:lnTo>
                <a:lnTo>
                  <a:pt x="356454" y="305581"/>
                </a:lnTo>
                <a:lnTo>
                  <a:pt x="356568" y="307515"/>
                </a:lnTo>
                <a:lnTo>
                  <a:pt x="359426" y="309610"/>
                </a:lnTo>
                <a:lnTo>
                  <a:pt x="362712" y="310305"/>
                </a:lnTo>
                <a:lnTo>
                  <a:pt x="364084" y="310287"/>
                </a:lnTo>
                <a:lnTo>
                  <a:pt x="365284" y="309734"/>
                </a:lnTo>
                <a:lnTo>
                  <a:pt x="369036" y="304600"/>
                </a:lnTo>
                <a:lnTo>
                  <a:pt x="369875" y="303705"/>
                </a:lnTo>
                <a:lnTo>
                  <a:pt x="380542" y="299933"/>
                </a:lnTo>
                <a:lnTo>
                  <a:pt x="385791" y="297047"/>
                </a:lnTo>
                <a:lnTo>
                  <a:pt x="388696" y="296294"/>
                </a:lnTo>
                <a:lnTo>
                  <a:pt x="391420" y="294789"/>
                </a:lnTo>
                <a:lnTo>
                  <a:pt x="397535" y="288979"/>
                </a:lnTo>
                <a:lnTo>
                  <a:pt x="399783" y="286293"/>
                </a:lnTo>
                <a:lnTo>
                  <a:pt x="401831" y="283321"/>
                </a:lnTo>
                <a:lnTo>
                  <a:pt x="403470" y="279864"/>
                </a:lnTo>
                <a:lnTo>
                  <a:pt x="404765" y="276120"/>
                </a:lnTo>
                <a:lnTo>
                  <a:pt x="406536" y="273787"/>
                </a:lnTo>
                <a:lnTo>
                  <a:pt x="416223" y="268214"/>
                </a:lnTo>
                <a:lnTo>
                  <a:pt x="419338" y="265176"/>
                </a:lnTo>
                <a:lnTo>
                  <a:pt x="420328" y="263700"/>
                </a:lnTo>
                <a:lnTo>
                  <a:pt x="421529" y="259423"/>
                </a:lnTo>
                <a:lnTo>
                  <a:pt x="422357" y="254975"/>
                </a:lnTo>
                <a:lnTo>
                  <a:pt x="423529" y="251479"/>
                </a:lnTo>
                <a:lnTo>
                  <a:pt x="425119" y="248203"/>
                </a:lnTo>
                <a:lnTo>
                  <a:pt x="427244" y="244859"/>
                </a:lnTo>
                <a:lnTo>
                  <a:pt x="429634" y="241745"/>
                </a:lnTo>
                <a:lnTo>
                  <a:pt x="431044" y="238554"/>
                </a:lnTo>
                <a:lnTo>
                  <a:pt x="433101" y="230905"/>
                </a:lnTo>
                <a:lnTo>
                  <a:pt x="433997" y="226657"/>
                </a:lnTo>
                <a:lnTo>
                  <a:pt x="434702" y="225123"/>
                </a:lnTo>
                <a:lnTo>
                  <a:pt x="435730" y="223838"/>
                </a:lnTo>
                <a:lnTo>
                  <a:pt x="436626" y="222199"/>
                </a:lnTo>
                <a:lnTo>
                  <a:pt x="437312" y="220371"/>
                </a:lnTo>
                <a:lnTo>
                  <a:pt x="437626" y="218561"/>
                </a:lnTo>
                <a:lnTo>
                  <a:pt x="438064" y="213017"/>
                </a:lnTo>
                <a:lnTo>
                  <a:pt x="437797" y="208693"/>
                </a:lnTo>
                <a:lnTo>
                  <a:pt x="436197" y="205026"/>
                </a:lnTo>
                <a:lnTo>
                  <a:pt x="434873" y="203988"/>
                </a:lnTo>
                <a:lnTo>
                  <a:pt x="433435" y="203930"/>
                </a:lnTo>
                <a:lnTo>
                  <a:pt x="431263" y="204245"/>
                </a:lnTo>
                <a:lnTo>
                  <a:pt x="429425" y="202749"/>
                </a:lnTo>
                <a:lnTo>
                  <a:pt x="429806" y="201425"/>
                </a:lnTo>
                <a:lnTo>
                  <a:pt x="431682" y="201178"/>
                </a:lnTo>
                <a:lnTo>
                  <a:pt x="432958" y="200492"/>
                </a:lnTo>
                <a:lnTo>
                  <a:pt x="433883" y="199244"/>
                </a:lnTo>
                <a:lnTo>
                  <a:pt x="435607" y="195234"/>
                </a:lnTo>
                <a:lnTo>
                  <a:pt x="436636" y="190929"/>
                </a:lnTo>
                <a:lnTo>
                  <a:pt x="436730" y="189024"/>
                </a:lnTo>
                <a:lnTo>
                  <a:pt x="435378" y="185547"/>
                </a:lnTo>
                <a:lnTo>
                  <a:pt x="434311" y="181366"/>
                </a:lnTo>
                <a:lnTo>
                  <a:pt x="434283" y="179108"/>
                </a:lnTo>
                <a:lnTo>
                  <a:pt x="435454" y="176498"/>
                </a:lnTo>
                <a:lnTo>
                  <a:pt x="437131" y="174374"/>
                </a:lnTo>
                <a:lnTo>
                  <a:pt x="438626" y="173879"/>
                </a:lnTo>
                <a:lnTo>
                  <a:pt x="440245" y="173727"/>
                </a:lnTo>
                <a:lnTo>
                  <a:pt x="441722" y="172907"/>
                </a:lnTo>
                <a:lnTo>
                  <a:pt x="443093" y="171717"/>
                </a:lnTo>
                <a:lnTo>
                  <a:pt x="443865" y="170402"/>
                </a:lnTo>
                <a:lnTo>
                  <a:pt x="445065" y="166821"/>
                </a:lnTo>
                <a:lnTo>
                  <a:pt x="445532" y="164783"/>
                </a:lnTo>
                <a:lnTo>
                  <a:pt x="444770" y="159296"/>
                </a:lnTo>
                <a:lnTo>
                  <a:pt x="445551" y="157791"/>
                </a:lnTo>
                <a:lnTo>
                  <a:pt x="446656" y="156858"/>
                </a:lnTo>
                <a:lnTo>
                  <a:pt x="448132" y="157562"/>
                </a:lnTo>
                <a:lnTo>
                  <a:pt x="449656" y="157705"/>
                </a:lnTo>
                <a:lnTo>
                  <a:pt x="451428" y="157486"/>
                </a:lnTo>
                <a:lnTo>
                  <a:pt x="453123" y="158067"/>
                </a:lnTo>
                <a:lnTo>
                  <a:pt x="453437" y="159477"/>
                </a:lnTo>
                <a:lnTo>
                  <a:pt x="454504" y="168735"/>
                </a:lnTo>
                <a:lnTo>
                  <a:pt x="455114" y="169983"/>
                </a:lnTo>
                <a:lnTo>
                  <a:pt x="456352" y="170955"/>
                </a:lnTo>
                <a:lnTo>
                  <a:pt x="457743" y="170812"/>
                </a:lnTo>
                <a:lnTo>
                  <a:pt x="458943" y="169374"/>
                </a:lnTo>
                <a:lnTo>
                  <a:pt x="459753" y="167459"/>
                </a:lnTo>
                <a:lnTo>
                  <a:pt x="461353" y="167059"/>
                </a:lnTo>
                <a:lnTo>
                  <a:pt x="466239" y="169116"/>
                </a:lnTo>
                <a:lnTo>
                  <a:pt x="467973" y="167650"/>
                </a:lnTo>
                <a:lnTo>
                  <a:pt x="469096" y="165373"/>
                </a:lnTo>
                <a:lnTo>
                  <a:pt x="470078" y="161344"/>
                </a:lnTo>
                <a:lnTo>
                  <a:pt x="469602" y="157705"/>
                </a:lnTo>
                <a:lnTo>
                  <a:pt x="468430" y="156353"/>
                </a:lnTo>
                <a:lnTo>
                  <a:pt x="467220" y="156591"/>
                </a:lnTo>
                <a:lnTo>
                  <a:pt x="466154" y="157591"/>
                </a:lnTo>
                <a:lnTo>
                  <a:pt x="464953" y="158134"/>
                </a:lnTo>
                <a:lnTo>
                  <a:pt x="457743" y="160049"/>
                </a:lnTo>
                <a:lnTo>
                  <a:pt x="457781" y="155991"/>
                </a:lnTo>
                <a:lnTo>
                  <a:pt x="459324" y="149895"/>
                </a:lnTo>
                <a:lnTo>
                  <a:pt x="460171" y="147961"/>
                </a:lnTo>
                <a:lnTo>
                  <a:pt x="461391" y="147047"/>
                </a:lnTo>
                <a:lnTo>
                  <a:pt x="464420" y="148114"/>
                </a:lnTo>
                <a:lnTo>
                  <a:pt x="465896" y="148819"/>
                </a:lnTo>
                <a:lnTo>
                  <a:pt x="469125" y="151848"/>
                </a:lnTo>
                <a:close/>
                <a:moveTo>
                  <a:pt x="391992" y="274577"/>
                </a:moveTo>
                <a:lnTo>
                  <a:pt x="389448" y="274663"/>
                </a:lnTo>
                <a:lnTo>
                  <a:pt x="388820" y="274329"/>
                </a:lnTo>
                <a:lnTo>
                  <a:pt x="390354" y="273491"/>
                </a:lnTo>
                <a:lnTo>
                  <a:pt x="390497" y="272091"/>
                </a:lnTo>
                <a:lnTo>
                  <a:pt x="391420" y="269596"/>
                </a:lnTo>
                <a:lnTo>
                  <a:pt x="391401" y="268881"/>
                </a:lnTo>
                <a:lnTo>
                  <a:pt x="389382" y="268748"/>
                </a:lnTo>
                <a:lnTo>
                  <a:pt x="389487" y="265919"/>
                </a:lnTo>
                <a:lnTo>
                  <a:pt x="390991" y="263119"/>
                </a:lnTo>
                <a:lnTo>
                  <a:pt x="395135" y="258709"/>
                </a:lnTo>
                <a:lnTo>
                  <a:pt x="396268" y="257880"/>
                </a:lnTo>
                <a:lnTo>
                  <a:pt x="396440" y="259814"/>
                </a:lnTo>
                <a:lnTo>
                  <a:pt x="395182" y="264376"/>
                </a:lnTo>
                <a:lnTo>
                  <a:pt x="394935" y="266024"/>
                </a:lnTo>
                <a:lnTo>
                  <a:pt x="398193" y="266367"/>
                </a:lnTo>
                <a:lnTo>
                  <a:pt x="396097" y="271824"/>
                </a:lnTo>
                <a:lnTo>
                  <a:pt x="391992" y="274577"/>
                </a:lnTo>
                <a:close/>
                <a:moveTo>
                  <a:pt x="259042" y="328527"/>
                </a:moveTo>
                <a:lnTo>
                  <a:pt x="257823" y="329755"/>
                </a:lnTo>
                <a:lnTo>
                  <a:pt x="255537" y="329355"/>
                </a:lnTo>
                <a:lnTo>
                  <a:pt x="254212" y="327574"/>
                </a:lnTo>
                <a:lnTo>
                  <a:pt x="254651" y="325564"/>
                </a:lnTo>
                <a:lnTo>
                  <a:pt x="257041" y="324022"/>
                </a:lnTo>
                <a:lnTo>
                  <a:pt x="259327" y="327117"/>
                </a:lnTo>
                <a:lnTo>
                  <a:pt x="259042" y="328527"/>
                </a:lnTo>
                <a:close/>
                <a:moveTo>
                  <a:pt x="421729" y="376809"/>
                </a:moveTo>
                <a:lnTo>
                  <a:pt x="421443" y="378333"/>
                </a:lnTo>
                <a:lnTo>
                  <a:pt x="420024" y="378000"/>
                </a:lnTo>
                <a:lnTo>
                  <a:pt x="419348" y="377009"/>
                </a:lnTo>
                <a:lnTo>
                  <a:pt x="419433" y="375228"/>
                </a:lnTo>
                <a:lnTo>
                  <a:pt x="420928" y="375218"/>
                </a:lnTo>
                <a:lnTo>
                  <a:pt x="421729" y="376809"/>
                </a:lnTo>
                <a:close/>
                <a:moveTo>
                  <a:pt x="152514" y="388849"/>
                </a:moveTo>
                <a:lnTo>
                  <a:pt x="151971" y="390401"/>
                </a:lnTo>
                <a:lnTo>
                  <a:pt x="150161" y="389306"/>
                </a:lnTo>
                <a:lnTo>
                  <a:pt x="149333" y="388315"/>
                </a:lnTo>
                <a:lnTo>
                  <a:pt x="151019" y="383429"/>
                </a:lnTo>
                <a:lnTo>
                  <a:pt x="150819" y="381571"/>
                </a:lnTo>
                <a:lnTo>
                  <a:pt x="150923" y="380667"/>
                </a:lnTo>
                <a:lnTo>
                  <a:pt x="154267" y="378105"/>
                </a:lnTo>
                <a:lnTo>
                  <a:pt x="154848" y="378590"/>
                </a:lnTo>
                <a:lnTo>
                  <a:pt x="155048" y="379304"/>
                </a:lnTo>
                <a:lnTo>
                  <a:pt x="154753" y="380400"/>
                </a:lnTo>
                <a:lnTo>
                  <a:pt x="154924" y="382819"/>
                </a:lnTo>
                <a:lnTo>
                  <a:pt x="152409" y="386820"/>
                </a:lnTo>
                <a:lnTo>
                  <a:pt x="152514" y="388849"/>
                </a:lnTo>
                <a:close/>
                <a:moveTo>
                  <a:pt x="300809" y="390954"/>
                </a:moveTo>
                <a:lnTo>
                  <a:pt x="297913" y="393697"/>
                </a:lnTo>
                <a:lnTo>
                  <a:pt x="295399" y="393507"/>
                </a:lnTo>
                <a:lnTo>
                  <a:pt x="294141" y="392278"/>
                </a:lnTo>
                <a:lnTo>
                  <a:pt x="293722" y="390763"/>
                </a:lnTo>
                <a:lnTo>
                  <a:pt x="296113" y="388382"/>
                </a:lnTo>
                <a:lnTo>
                  <a:pt x="298170" y="385010"/>
                </a:lnTo>
                <a:lnTo>
                  <a:pt x="300038" y="383515"/>
                </a:lnTo>
                <a:lnTo>
                  <a:pt x="301542" y="382676"/>
                </a:lnTo>
                <a:lnTo>
                  <a:pt x="302723" y="382705"/>
                </a:lnTo>
                <a:lnTo>
                  <a:pt x="300075" y="387410"/>
                </a:lnTo>
                <a:lnTo>
                  <a:pt x="300809" y="390954"/>
                </a:lnTo>
                <a:close/>
                <a:moveTo>
                  <a:pt x="285273" y="384658"/>
                </a:moveTo>
                <a:lnTo>
                  <a:pt x="284779" y="385296"/>
                </a:lnTo>
                <a:lnTo>
                  <a:pt x="284302" y="385124"/>
                </a:lnTo>
                <a:lnTo>
                  <a:pt x="282597" y="386601"/>
                </a:lnTo>
                <a:lnTo>
                  <a:pt x="282235" y="385181"/>
                </a:lnTo>
                <a:lnTo>
                  <a:pt x="280892" y="384238"/>
                </a:lnTo>
                <a:lnTo>
                  <a:pt x="280730" y="383496"/>
                </a:lnTo>
                <a:lnTo>
                  <a:pt x="284569" y="383010"/>
                </a:lnTo>
                <a:lnTo>
                  <a:pt x="285807" y="383400"/>
                </a:lnTo>
                <a:lnTo>
                  <a:pt x="285273" y="384658"/>
                </a:lnTo>
                <a:close/>
                <a:moveTo>
                  <a:pt x="285416" y="391982"/>
                </a:moveTo>
                <a:lnTo>
                  <a:pt x="289122" y="393325"/>
                </a:lnTo>
                <a:lnTo>
                  <a:pt x="292903" y="392944"/>
                </a:lnTo>
                <a:lnTo>
                  <a:pt x="292846" y="398821"/>
                </a:lnTo>
                <a:lnTo>
                  <a:pt x="293389" y="400793"/>
                </a:lnTo>
                <a:lnTo>
                  <a:pt x="294446" y="402555"/>
                </a:lnTo>
                <a:lnTo>
                  <a:pt x="293903" y="405117"/>
                </a:lnTo>
                <a:lnTo>
                  <a:pt x="295617" y="405994"/>
                </a:lnTo>
                <a:lnTo>
                  <a:pt x="290531" y="408908"/>
                </a:lnTo>
                <a:lnTo>
                  <a:pt x="285950" y="412775"/>
                </a:lnTo>
                <a:lnTo>
                  <a:pt x="284064" y="415376"/>
                </a:lnTo>
                <a:lnTo>
                  <a:pt x="282359" y="418167"/>
                </a:lnTo>
                <a:lnTo>
                  <a:pt x="281368" y="421119"/>
                </a:lnTo>
                <a:lnTo>
                  <a:pt x="280730" y="424291"/>
                </a:lnTo>
                <a:lnTo>
                  <a:pt x="279196" y="423034"/>
                </a:lnTo>
                <a:lnTo>
                  <a:pt x="274777" y="417881"/>
                </a:lnTo>
                <a:lnTo>
                  <a:pt x="271976" y="416471"/>
                </a:lnTo>
                <a:lnTo>
                  <a:pt x="267471" y="415719"/>
                </a:lnTo>
                <a:lnTo>
                  <a:pt x="266042" y="415890"/>
                </a:lnTo>
                <a:lnTo>
                  <a:pt x="256784" y="420700"/>
                </a:lnTo>
                <a:lnTo>
                  <a:pt x="255555" y="424215"/>
                </a:lnTo>
                <a:lnTo>
                  <a:pt x="253032" y="429501"/>
                </a:lnTo>
                <a:lnTo>
                  <a:pt x="251831" y="431244"/>
                </a:lnTo>
                <a:lnTo>
                  <a:pt x="250498" y="431749"/>
                </a:lnTo>
                <a:lnTo>
                  <a:pt x="249555" y="432654"/>
                </a:lnTo>
                <a:lnTo>
                  <a:pt x="248526" y="437150"/>
                </a:lnTo>
                <a:lnTo>
                  <a:pt x="245659" y="439912"/>
                </a:lnTo>
                <a:lnTo>
                  <a:pt x="243897" y="439998"/>
                </a:lnTo>
                <a:lnTo>
                  <a:pt x="240906" y="439236"/>
                </a:lnTo>
                <a:lnTo>
                  <a:pt x="239553" y="439664"/>
                </a:lnTo>
                <a:lnTo>
                  <a:pt x="241344" y="435235"/>
                </a:lnTo>
                <a:lnTo>
                  <a:pt x="238487" y="434692"/>
                </a:lnTo>
                <a:lnTo>
                  <a:pt x="235620" y="434788"/>
                </a:lnTo>
                <a:lnTo>
                  <a:pt x="235553" y="431902"/>
                </a:lnTo>
                <a:lnTo>
                  <a:pt x="233819" y="430263"/>
                </a:lnTo>
                <a:lnTo>
                  <a:pt x="235105" y="428130"/>
                </a:lnTo>
                <a:lnTo>
                  <a:pt x="235143" y="426387"/>
                </a:lnTo>
                <a:lnTo>
                  <a:pt x="235896" y="425425"/>
                </a:lnTo>
                <a:lnTo>
                  <a:pt x="236153" y="424024"/>
                </a:lnTo>
                <a:lnTo>
                  <a:pt x="236048" y="422824"/>
                </a:lnTo>
                <a:lnTo>
                  <a:pt x="234286" y="422462"/>
                </a:lnTo>
                <a:lnTo>
                  <a:pt x="233210" y="421615"/>
                </a:lnTo>
                <a:lnTo>
                  <a:pt x="233410" y="418452"/>
                </a:lnTo>
                <a:lnTo>
                  <a:pt x="232400" y="418338"/>
                </a:lnTo>
                <a:lnTo>
                  <a:pt x="229886" y="418890"/>
                </a:lnTo>
                <a:lnTo>
                  <a:pt x="224666" y="421329"/>
                </a:lnTo>
                <a:lnTo>
                  <a:pt x="223247" y="421329"/>
                </a:lnTo>
                <a:lnTo>
                  <a:pt x="225428" y="419586"/>
                </a:lnTo>
                <a:lnTo>
                  <a:pt x="230067" y="417204"/>
                </a:lnTo>
                <a:lnTo>
                  <a:pt x="232153" y="415833"/>
                </a:lnTo>
                <a:lnTo>
                  <a:pt x="236705" y="411985"/>
                </a:lnTo>
                <a:lnTo>
                  <a:pt x="239573" y="410166"/>
                </a:lnTo>
                <a:lnTo>
                  <a:pt x="241059" y="406937"/>
                </a:lnTo>
                <a:lnTo>
                  <a:pt x="241525" y="404974"/>
                </a:lnTo>
                <a:lnTo>
                  <a:pt x="242497" y="403241"/>
                </a:lnTo>
                <a:lnTo>
                  <a:pt x="243354" y="400469"/>
                </a:lnTo>
                <a:lnTo>
                  <a:pt x="244821" y="399545"/>
                </a:lnTo>
                <a:lnTo>
                  <a:pt x="247383" y="397164"/>
                </a:lnTo>
                <a:lnTo>
                  <a:pt x="248850" y="397393"/>
                </a:lnTo>
                <a:lnTo>
                  <a:pt x="250488" y="400317"/>
                </a:lnTo>
                <a:lnTo>
                  <a:pt x="252689" y="402555"/>
                </a:lnTo>
                <a:lnTo>
                  <a:pt x="254270" y="402365"/>
                </a:lnTo>
                <a:lnTo>
                  <a:pt x="257099" y="401212"/>
                </a:lnTo>
                <a:lnTo>
                  <a:pt x="258470" y="400955"/>
                </a:lnTo>
                <a:lnTo>
                  <a:pt x="261738" y="401098"/>
                </a:lnTo>
                <a:lnTo>
                  <a:pt x="264680" y="399679"/>
                </a:lnTo>
                <a:lnTo>
                  <a:pt x="265881" y="398002"/>
                </a:lnTo>
                <a:lnTo>
                  <a:pt x="266329" y="395907"/>
                </a:lnTo>
                <a:lnTo>
                  <a:pt x="265233" y="392392"/>
                </a:lnTo>
                <a:lnTo>
                  <a:pt x="266642" y="392744"/>
                </a:lnTo>
                <a:lnTo>
                  <a:pt x="268005" y="392602"/>
                </a:lnTo>
                <a:lnTo>
                  <a:pt x="271196" y="390363"/>
                </a:lnTo>
                <a:lnTo>
                  <a:pt x="274482" y="389030"/>
                </a:lnTo>
                <a:lnTo>
                  <a:pt x="277882" y="388696"/>
                </a:lnTo>
                <a:lnTo>
                  <a:pt x="281711" y="389963"/>
                </a:lnTo>
                <a:lnTo>
                  <a:pt x="285416" y="391982"/>
                </a:lnTo>
                <a:close/>
                <a:moveTo>
                  <a:pt x="149685" y="396259"/>
                </a:moveTo>
                <a:lnTo>
                  <a:pt x="147942" y="397564"/>
                </a:lnTo>
                <a:lnTo>
                  <a:pt x="147199" y="395573"/>
                </a:lnTo>
                <a:lnTo>
                  <a:pt x="147961" y="389915"/>
                </a:lnTo>
                <a:lnTo>
                  <a:pt x="151228" y="391078"/>
                </a:lnTo>
                <a:lnTo>
                  <a:pt x="151171" y="392811"/>
                </a:lnTo>
                <a:lnTo>
                  <a:pt x="149685" y="396259"/>
                </a:lnTo>
                <a:close/>
                <a:moveTo>
                  <a:pt x="237867" y="396526"/>
                </a:moveTo>
                <a:lnTo>
                  <a:pt x="237096" y="397812"/>
                </a:lnTo>
                <a:lnTo>
                  <a:pt x="234725" y="397421"/>
                </a:lnTo>
                <a:lnTo>
                  <a:pt x="235677" y="396307"/>
                </a:lnTo>
                <a:lnTo>
                  <a:pt x="236401" y="394954"/>
                </a:lnTo>
                <a:lnTo>
                  <a:pt x="236934" y="394678"/>
                </a:lnTo>
                <a:lnTo>
                  <a:pt x="237382" y="396145"/>
                </a:lnTo>
                <a:lnTo>
                  <a:pt x="237867" y="396526"/>
                </a:lnTo>
                <a:close/>
                <a:moveTo>
                  <a:pt x="229514" y="401984"/>
                </a:moveTo>
                <a:lnTo>
                  <a:pt x="230819" y="403165"/>
                </a:lnTo>
                <a:lnTo>
                  <a:pt x="233915" y="402689"/>
                </a:lnTo>
                <a:lnTo>
                  <a:pt x="234296" y="403022"/>
                </a:lnTo>
                <a:lnTo>
                  <a:pt x="233391" y="404089"/>
                </a:lnTo>
                <a:lnTo>
                  <a:pt x="232020" y="405146"/>
                </a:lnTo>
                <a:lnTo>
                  <a:pt x="229543" y="404355"/>
                </a:lnTo>
                <a:lnTo>
                  <a:pt x="227981" y="404317"/>
                </a:lnTo>
                <a:lnTo>
                  <a:pt x="227762" y="402555"/>
                </a:lnTo>
                <a:lnTo>
                  <a:pt x="227962" y="401917"/>
                </a:lnTo>
                <a:lnTo>
                  <a:pt x="229514" y="401984"/>
                </a:lnTo>
                <a:close/>
                <a:moveTo>
                  <a:pt x="200349" y="412947"/>
                </a:moveTo>
                <a:lnTo>
                  <a:pt x="203939" y="413899"/>
                </a:lnTo>
                <a:lnTo>
                  <a:pt x="205464" y="413956"/>
                </a:lnTo>
                <a:lnTo>
                  <a:pt x="206864" y="413528"/>
                </a:lnTo>
                <a:lnTo>
                  <a:pt x="209016" y="412280"/>
                </a:lnTo>
                <a:lnTo>
                  <a:pt x="211255" y="411356"/>
                </a:lnTo>
                <a:lnTo>
                  <a:pt x="212864" y="411823"/>
                </a:lnTo>
                <a:lnTo>
                  <a:pt x="214284" y="412937"/>
                </a:lnTo>
                <a:lnTo>
                  <a:pt x="215026" y="414509"/>
                </a:lnTo>
                <a:lnTo>
                  <a:pt x="214665" y="416147"/>
                </a:lnTo>
                <a:lnTo>
                  <a:pt x="212121" y="419671"/>
                </a:lnTo>
                <a:lnTo>
                  <a:pt x="210026" y="423424"/>
                </a:lnTo>
                <a:lnTo>
                  <a:pt x="214826" y="424129"/>
                </a:lnTo>
                <a:lnTo>
                  <a:pt x="219627" y="424053"/>
                </a:lnTo>
                <a:lnTo>
                  <a:pt x="218513" y="426368"/>
                </a:lnTo>
                <a:lnTo>
                  <a:pt x="218322" y="428387"/>
                </a:lnTo>
                <a:lnTo>
                  <a:pt x="219789" y="429349"/>
                </a:lnTo>
                <a:lnTo>
                  <a:pt x="221037" y="430644"/>
                </a:lnTo>
                <a:lnTo>
                  <a:pt x="220713" y="431816"/>
                </a:lnTo>
                <a:lnTo>
                  <a:pt x="219999" y="432968"/>
                </a:lnTo>
                <a:lnTo>
                  <a:pt x="222618" y="434702"/>
                </a:lnTo>
                <a:lnTo>
                  <a:pt x="222447" y="435864"/>
                </a:lnTo>
                <a:lnTo>
                  <a:pt x="221770" y="437083"/>
                </a:lnTo>
                <a:lnTo>
                  <a:pt x="215227" y="445027"/>
                </a:lnTo>
                <a:lnTo>
                  <a:pt x="213303" y="449037"/>
                </a:lnTo>
                <a:lnTo>
                  <a:pt x="211969" y="453447"/>
                </a:lnTo>
                <a:lnTo>
                  <a:pt x="210741" y="456667"/>
                </a:lnTo>
                <a:lnTo>
                  <a:pt x="209845" y="460010"/>
                </a:lnTo>
                <a:lnTo>
                  <a:pt x="209169" y="463610"/>
                </a:lnTo>
                <a:lnTo>
                  <a:pt x="207950" y="467325"/>
                </a:lnTo>
                <a:lnTo>
                  <a:pt x="208359" y="470611"/>
                </a:lnTo>
                <a:lnTo>
                  <a:pt x="207950" y="473983"/>
                </a:lnTo>
                <a:lnTo>
                  <a:pt x="204664" y="482289"/>
                </a:lnTo>
                <a:lnTo>
                  <a:pt x="202320" y="482137"/>
                </a:lnTo>
                <a:lnTo>
                  <a:pt x="199377" y="481136"/>
                </a:lnTo>
                <a:lnTo>
                  <a:pt x="197539" y="481289"/>
                </a:lnTo>
                <a:lnTo>
                  <a:pt x="196586" y="483127"/>
                </a:lnTo>
                <a:lnTo>
                  <a:pt x="198272" y="486909"/>
                </a:lnTo>
                <a:lnTo>
                  <a:pt x="193034" y="491395"/>
                </a:lnTo>
                <a:lnTo>
                  <a:pt x="187242" y="494405"/>
                </a:lnTo>
                <a:lnTo>
                  <a:pt x="187204" y="493033"/>
                </a:lnTo>
                <a:lnTo>
                  <a:pt x="187757" y="491957"/>
                </a:lnTo>
                <a:lnTo>
                  <a:pt x="188585" y="491090"/>
                </a:lnTo>
                <a:lnTo>
                  <a:pt x="189186" y="490042"/>
                </a:lnTo>
                <a:lnTo>
                  <a:pt x="190033" y="486518"/>
                </a:lnTo>
                <a:lnTo>
                  <a:pt x="189614" y="482965"/>
                </a:lnTo>
                <a:lnTo>
                  <a:pt x="187861" y="478507"/>
                </a:lnTo>
                <a:lnTo>
                  <a:pt x="187737" y="476907"/>
                </a:lnTo>
                <a:lnTo>
                  <a:pt x="188947" y="476260"/>
                </a:lnTo>
                <a:lnTo>
                  <a:pt x="189757" y="476069"/>
                </a:lnTo>
                <a:lnTo>
                  <a:pt x="190195" y="475450"/>
                </a:lnTo>
                <a:lnTo>
                  <a:pt x="190214" y="473974"/>
                </a:lnTo>
                <a:lnTo>
                  <a:pt x="189662" y="472878"/>
                </a:lnTo>
                <a:lnTo>
                  <a:pt x="188004" y="472526"/>
                </a:lnTo>
                <a:lnTo>
                  <a:pt x="186423" y="472507"/>
                </a:lnTo>
                <a:lnTo>
                  <a:pt x="185308" y="474164"/>
                </a:lnTo>
                <a:lnTo>
                  <a:pt x="183775" y="477355"/>
                </a:lnTo>
                <a:lnTo>
                  <a:pt x="183032" y="480584"/>
                </a:lnTo>
                <a:lnTo>
                  <a:pt x="183356" y="482346"/>
                </a:lnTo>
                <a:lnTo>
                  <a:pt x="184032" y="483927"/>
                </a:lnTo>
                <a:lnTo>
                  <a:pt x="186137" y="486566"/>
                </a:lnTo>
                <a:lnTo>
                  <a:pt x="185528" y="488128"/>
                </a:lnTo>
                <a:lnTo>
                  <a:pt x="184652" y="489337"/>
                </a:lnTo>
                <a:lnTo>
                  <a:pt x="177222" y="486585"/>
                </a:lnTo>
                <a:lnTo>
                  <a:pt x="175612" y="486385"/>
                </a:lnTo>
                <a:lnTo>
                  <a:pt x="174279" y="485804"/>
                </a:lnTo>
                <a:lnTo>
                  <a:pt x="172850" y="482175"/>
                </a:lnTo>
                <a:lnTo>
                  <a:pt x="175879" y="481298"/>
                </a:lnTo>
                <a:lnTo>
                  <a:pt x="176774" y="480860"/>
                </a:lnTo>
                <a:lnTo>
                  <a:pt x="177108" y="479698"/>
                </a:lnTo>
                <a:lnTo>
                  <a:pt x="177517" y="476155"/>
                </a:lnTo>
                <a:lnTo>
                  <a:pt x="176107" y="473183"/>
                </a:lnTo>
                <a:lnTo>
                  <a:pt x="174907" y="472126"/>
                </a:lnTo>
                <a:lnTo>
                  <a:pt x="173936" y="470916"/>
                </a:lnTo>
                <a:lnTo>
                  <a:pt x="174545" y="468411"/>
                </a:lnTo>
                <a:lnTo>
                  <a:pt x="174145" y="465249"/>
                </a:lnTo>
                <a:lnTo>
                  <a:pt x="174107" y="460829"/>
                </a:lnTo>
                <a:lnTo>
                  <a:pt x="174631" y="460067"/>
                </a:lnTo>
                <a:lnTo>
                  <a:pt x="177441" y="459172"/>
                </a:lnTo>
                <a:lnTo>
                  <a:pt x="179470" y="456800"/>
                </a:lnTo>
                <a:lnTo>
                  <a:pt x="181260" y="454095"/>
                </a:lnTo>
                <a:lnTo>
                  <a:pt x="183880" y="449332"/>
                </a:lnTo>
                <a:lnTo>
                  <a:pt x="186033" y="444179"/>
                </a:lnTo>
                <a:lnTo>
                  <a:pt x="183966" y="443960"/>
                </a:lnTo>
                <a:lnTo>
                  <a:pt x="182213" y="442989"/>
                </a:lnTo>
                <a:lnTo>
                  <a:pt x="184118" y="440550"/>
                </a:lnTo>
                <a:lnTo>
                  <a:pt x="183528" y="437464"/>
                </a:lnTo>
                <a:lnTo>
                  <a:pt x="180670" y="433673"/>
                </a:lnTo>
                <a:lnTo>
                  <a:pt x="179098" y="429196"/>
                </a:lnTo>
                <a:lnTo>
                  <a:pt x="176574" y="427216"/>
                </a:lnTo>
                <a:lnTo>
                  <a:pt x="175241" y="426491"/>
                </a:lnTo>
                <a:lnTo>
                  <a:pt x="173612" y="427539"/>
                </a:lnTo>
                <a:lnTo>
                  <a:pt x="172278" y="428797"/>
                </a:lnTo>
                <a:lnTo>
                  <a:pt x="173517" y="431711"/>
                </a:lnTo>
                <a:lnTo>
                  <a:pt x="173364" y="434292"/>
                </a:lnTo>
                <a:lnTo>
                  <a:pt x="173564" y="436845"/>
                </a:lnTo>
                <a:lnTo>
                  <a:pt x="174822" y="436988"/>
                </a:lnTo>
                <a:lnTo>
                  <a:pt x="176374" y="436350"/>
                </a:lnTo>
                <a:lnTo>
                  <a:pt x="177612" y="436797"/>
                </a:lnTo>
                <a:lnTo>
                  <a:pt x="178336" y="438140"/>
                </a:lnTo>
                <a:lnTo>
                  <a:pt x="178536" y="439864"/>
                </a:lnTo>
                <a:lnTo>
                  <a:pt x="177984" y="441570"/>
                </a:lnTo>
                <a:lnTo>
                  <a:pt x="176850" y="442417"/>
                </a:lnTo>
                <a:lnTo>
                  <a:pt x="175460" y="442351"/>
                </a:lnTo>
                <a:lnTo>
                  <a:pt x="174060" y="441427"/>
                </a:lnTo>
                <a:lnTo>
                  <a:pt x="172964" y="440112"/>
                </a:lnTo>
                <a:lnTo>
                  <a:pt x="170345" y="439388"/>
                </a:lnTo>
                <a:lnTo>
                  <a:pt x="167583" y="440941"/>
                </a:lnTo>
                <a:lnTo>
                  <a:pt x="164963" y="444103"/>
                </a:lnTo>
                <a:lnTo>
                  <a:pt x="162725" y="445703"/>
                </a:lnTo>
                <a:lnTo>
                  <a:pt x="163773" y="443360"/>
                </a:lnTo>
                <a:lnTo>
                  <a:pt x="164278" y="440827"/>
                </a:lnTo>
                <a:lnTo>
                  <a:pt x="163192" y="439045"/>
                </a:lnTo>
                <a:lnTo>
                  <a:pt x="160620" y="436083"/>
                </a:lnTo>
                <a:lnTo>
                  <a:pt x="160020" y="434369"/>
                </a:lnTo>
                <a:lnTo>
                  <a:pt x="159868" y="432292"/>
                </a:lnTo>
                <a:lnTo>
                  <a:pt x="160325" y="430235"/>
                </a:lnTo>
                <a:lnTo>
                  <a:pt x="162953" y="432597"/>
                </a:lnTo>
                <a:lnTo>
                  <a:pt x="164306" y="435540"/>
                </a:lnTo>
                <a:lnTo>
                  <a:pt x="166249" y="436836"/>
                </a:lnTo>
                <a:lnTo>
                  <a:pt x="168678" y="436845"/>
                </a:lnTo>
                <a:lnTo>
                  <a:pt x="166811" y="432521"/>
                </a:lnTo>
                <a:lnTo>
                  <a:pt x="166145" y="431425"/>
                </a:lnTo>
                <a:lnTo>
                  <a:pt x="163535" y="429482"/>
                </a:lnTo>
                <a:lnTo>
                  <a:pt x="159953" y="426215"/>
                </a:lnTo>
                <a:lnTo>
                  <a:pt x="157686" y="424634"/>
                </a:lnTo>
                <a:lnTo>
                  <a:pt x="158486" y="421215"/>
                </a:lnTo>
                <a:lnTo>
                  <a:pt x="159829" y="420538"/>
                </a:lnTo>
                <a:lnTo>
                  <a:pt x="160954" y="420700"/>
                </a:lnTo>
                <a:lnTo>
                  <a:pt x="164744" y="421910"/>
                </a:lnTo>
                <a:lnTo>
                  <a:pt x="165097" y="420205"/>
                </a:lnTo>
                <a:lnTo>
                  <a:pt x="164535" y="419291"/>
                </a:lnTo>
                <a:lnTo>
                  <a:pt x="164249" y="418233"/>
                </a:lnTo>
                <a:lnTo>
                  <a:pt x="166754" y="416757"/>
                </a:lnTo>
                <a:lnTo>
                  <a:pt x="170840" y="415538"/>
                </a:lnTo>
                <a:lnTo>
                  <a:pt x="171678" y="414966"/>
                </a:lnTo>
                <a:lnTo>
                  <a:pt x="172402" y="413738"/>
                </a:lnTo>
                <a:lnTo>
                  <a:pt x="173402" y="413099"/>
                </a:lnTo>
                <a:lnTo>
                  <a:pt x="176260" y="413118"/>
                </a:lnTo>
                <a:lnTo>
                  <a:pt x="178670" y="411937"/>
                </a:lnTo>
                <a:lnTo>
                  <a:pt x="180660" y="408746"/>
                </a:lnTo>
                <a:lnTo>
                  <a:pt x="181137" y="406994"/>
                </a:lnTo>
                <a:lnTo>
                  <a:pt x="181842" y="405527"/>
                </a:lnTo>
                <a:lnTo>
                  <a:pt x="186804" y="402936"/>
                </a:lnTo>
                <a:lnTo>
                  <a:pt x="188033" y="402536"/>
                </a:lnTo>
                <a:lnTo>
                  <a:pt x="191357" y="402860"/>
                </a:lnTo>
                <a:lnTo>
                  <a:pt x="194386" y="404327"/>
                </a:lnTo>
                <a:lnTo>
                  <a:pt x="195882" y="407413"/>
                </a:lnTo>
                <a:lnTo>
                  <a:pt x="197196" y="410709"/>
                </a:lnTo>
                <a:lnTo>
                  <a:pt x="200349" y="412947"/>
                </a:lnTo>
                <a:close/>
                <a:moveTo>
                  <a:pt x="163487" y="408270"/>
                </a:moveTo>
                <a:lnTo>
                  <a:pt x="161639" y="409594"/>
                </a:lnTo>
                <a:lnTo>
                  <a:pt x="160248" y="408565"/>
                </a:lnTo>
                <a:lnTo>
                  <a:pt x="160924" y="405708"/>
                </a:lnTo>
                <a:lnTo>
                  <a:pt x="161382" y="404756"/>
                </a:lnTo>
                <a:lnTo>
                  <a:pt x="162963" y="405699"/>
                </a:lnTo>
                <a:lnTo>
                  <a:pt x="163487" y="408270"/>
                </a:lnTo>
                <a:close/>
                <a:moveTo>
                  <a:pt x="155353" y="425053"/>
                </a:moveTo>
                <a:lnTo>
                  <a:pt x="153476" y="426549"/>
                </a:lnTo>
                <a:lnTo>
                  <a:pt x="152114" y="426549"/>
                </a:lnTo>
                <a:lnTo>
                  <a:pt x="153352" y="424796"/>
                </a:lnTo>
                <a:lnTo>
                  <a:pt x="153524" y="423967"/>
                </a:lnTo>
                <a:lnTo>
                  <a:pt x="154562" y="421615"/>
                </a:lnTo>
                <a:lnTo>
                  <a:pt x="156591" y="420776"/>
                </a:lnTo>
                <a:lnTo>
                  <a:pt x="157448" y="420672"/>
                </a:lnTo>
                <a:lnTo>
                  <a:pt x="155790" y="423110"/>
                </a:lnTo>
                <a:lnTo>
                  <a:pt x="155353" y="425053"/>
                </a:lnTo>
                <a:close/>
                <a:moveTo>
                  <a:pt x="144266" y="437188"/>
                </a:moveTo>
                <a:lnTo>
                  <a:pt x="143599" y="437531"/>
                </a:lnTo>
                <a:lnTo>
                  <a:pt x="142741" y="434673"/>
                </a:lnTo>
                <a:lnTo>
                  <a:pt x="142141" y="433654"/>
                </a:lnTo>
                <a:lnTo>
                  <a:pt x="143141" y="433111"/>
                </a:lnTo>
                <a:lnTo>
                  <a:pt x="145151" y="427920"/>
                </a:lnTo>
                <a:lnTo>
                  <a:pt x="145513" y="429978"/>
                </a:lnTo>
                <a:lnTo>
                  <a:pt x="146295" y="432016"/>
                </a:lnTo>
                <a:lnTo>
                  <a:pt x="147075" y="432340"/>
                </a:lnTo>
                <a:lnTo>
                  <a:pt x="146313" y="433826"/>
                </a:lnTo>
                <a:lnTo>
                  <a:pt x="145199" y="434378"/>
                </a:lnTo>
                <a:lnTo>
                  <a:pt x="144266" y="437188"/>
                </a:lnTo>
                <a:close/>
                <a:moveTo>
                  <a:pt x="432016" y="430349"/>
                </a:moveTo>
                <a:lnTo>
                  <a:pt x="431549" y="430682"/>
                </a:lnTo>
                <a:lnTo>
                  <a:pt x="430263" y="429644"/>
                </a:lnTo>
                <a:lnTo>
                  <a:pt x="430073" y="428720"/>
                </a:lnTo>
                <a:lnTo>
                  <a:pt x="430301" y="428149"/>
                </a:lnTo>
                <a:lnTo>
                  <a:pt x="431139" y="428025"/>
                </a:lnTo>
                <a:lnTo>
                  <a:pt x="432873" y="429158"/>
                </a:lnTo>
                <a:lnTo>
                  <a:pt x="432016" y="430349"/>
                </a:lnTo>
                <a:close/>
                <a:moveTo>
                  <a:pt x="133264" y="438979"/>
                </a:moveTo>
                <a:lnTo>
                  <a:pt x="134302" y="439836"/>
                </a:lnTo>
                <a:lnTo>
                  <a:pt x="135817" y="439350"/>
                </a:lnTo>
                <a:lnTo>
                  <a:pt x="137027" y="439236"/>
                </a:lnTo>
                <a:lnTo>
                  <a:pt x="137893" y="439646"/>
                </a:lnTo>
                <a:lnTo>
                  <a:pt x="138989" y="441846"/>
                </a:lnTo>
                <a:lnTo>
                  <a:pt x="139389" y="443151"/>
                </a:lnTo>
                <a:lnTo>
                  <a:pt x="137436" y="443332"/>
                </a:lnTo>
                <a:lnTo>
                  <a:pt x="136607" y="443637"/>
                </a:lnTo>
                <a:lnTo>
                  <a:pt x="135541" y="445227"/>
                </a:lnTo>
                <a:lnTo>
                  <a:pt x="134007" y="444637"/>
                </a:lnTo>
                <a:lnTo>
                  <a:pt x="133045" y="443884"/>
                </a:lnTo>
                <a:lnTo>
                  <a:pt x="132836" y="442827"/>
                </a:lnTo>
                <a:lnTo>
                  <a:pt x="133264" y="438979"/>
                </a:lnTo>
                <a:close/>
                <a:moveTo>
                  <a:pt x="171145" y="456457"/>
                </a:moveTo>
                <a:lnTo>
                  <a:pt x="169030" y="457581"/>
                </a:lnTo>
                <a:lnTo>
                  <a:pt x="168764" y="456505"/>
                </a:lnTo>
                <a:lnTo>
                  <a:pt x="167868" y="456009"/>
                </a:lnTo>
                <a:lnTo>
                  <a:pt x="169402" y="454495"/>
                </a:lnTo>
                <a:lnTo>
                  <a:pt x="169345" y="453809"/>
                </a:lnTo>
                <a:lnTo>
                  <a:pt x="168373" y="452790"/>
                </a:lnTo>
                <a:lnTo>
                  <a:pt x="169497" y="448923"/>
                </a:lnTo>
                <a:lnTo>
                  <a:pt x="169193" y="447256"/>
                </a:lnTo>
                <a:lnTo>
                  <a:pt x="173412" y="446637"/>
                </a:lnTo>
                <a:lnTo>
                  <a:pt x="174184" y="448208"/>
                </a:lnTo>
                <a:lnTo>
                  <a:pt x="174260" y="452971"/>
                </a:lnTo>
                <a:lnTo>
                  <a:pt x="171145" y="456457"/>
                </a:lnTo>
                <a:close/>
                <a:moveTo>
                  <a:pt x="179127" y="450352"/>
                </a:moveTo>
                <a:lnTo>
                  <a:pt x="176765" y="450495"/>
                </a:lnTo>
                <a:lnTo>
                  <a:pt x="175783" y="450123"/>
                </a:lnTo>
                <a:lnTo>
                  <a:pt x="175393" y="449123"/>
                </a:lnTo>
                <a:lnTo>
                  <a:pt x="178708" y="447094"/>
                </a:lnTo>
                <a:lnTo>
                  <a:pt x="181280" y="447456"/>
                </a:lnTo>
                <a:lnTo>
                  <a:pt x="180137" y="449285"/>
                </a:lnTo>
                <a:lnTo>
                  <a:pt x="179127" y="450352"/>
                </a:lnTo>
                <a:close/>
                <a:moveTo>
                  <a:pt x="161411" y="474412"/>
                </a:moveTo>
                <a:lnTo>
                  <a:pt x="160572" y="474955"/>
                </a:lnTo>
                <a:lnTo>
                  <a:pt x="161106" y="472497"/>
                </a:lnTo>
                <a:lnTo>
                  <a:pt x="163258" y="470345"/>
                </a:lnTo>
                <a:lnTo>
                  <a:pt x="163439" y="471735"/>
                </a:lnTo>
                <a:lnTo>
                  <a:pt x="161411" y="474412"/>
                </a:lnTo>
                <a:close/>
                <a:moveTo>
                  <a:pt x="194596" y="513531"/>
                </a:moveTo>
                <a:lnTo>
                  <a:pt x="192252" y="513855"/>
                </a:lnTo>
                <a:lnTo>
                  <a:pt x="192205" y="512064"/>
                </a:lnTo>
                <a:lnTo>
                  <a:pt x="194062" y="508025"/>
                </a:lnTo>
                <a:lnTo>
                  <a:pt x="194262" y="505054"/>
                </a:lnTo>
                <a:lnTo>
                  <a:pt x="195996" y="501301"/>
                </a:lnTo>
                <a:lnTo>
                  <a:pt x="196729" y="500482"/>
                </a:lnTo>
                <a:lnTo>
                  <a:pt x="197282" y="500186"/>
                </a:lnTo>
                <a:lnTo>
                  <a:pt x="197882" y="501358"/>
                </a:lnTo>
                <a:lnTo>
                  <a:pt x="197215" y="505949"/>
                </a:lnTo>
                <a:lnTo>
                  <a:pt x="195472" y="509426"/>
                </a:lnTo>
                <a:lnTo>
                  <a:pt x="194596" y="513531"/>
                </a:lnTo>
                <a:close/>
                <a:moveTo>
                  <a:pt x="185594" y="517655"/>
                </a:moveTo>
                <a:lnTo>
                  <a:pt x="182537" y="518322"/>
                </a:lnTo>
                <a:lnTo>
                  <a:pt x="180860" y="517608"/>
                </a:lnTo>
                <a:lnTo>
                  <a:pt x="179318" y="513807"/>
                </a:lnTo>
                <a:lnTo>
                  <a:pt x="182242" y="511426"/>
                </a:lnTo>
                <a:lnTo>
                  <a:pt x="186147" y="513788"/>
                </a:lnTo>
                <a:lnTo>
                  <a:pt x="186947" y="514464"/>
                </a:lnTo>
                <a:lnTo>
                  <a:pt x="185594" y="517655"/>
                </a:lnTo>
                <a:close/>
                <a:moveTo>
                  <a:pt x="154314" y="580263"/>
                </a:moveTo>
                <a:lnTo>
                  <a:pt x="152009" y="582711"/>
                </a:lnTo>
                <a:lnTo>
                  <a:pt x="149561" y="580501"/>
                </a:lnTo>
                <a:lnTo>
                  <a:pt x="146609" y="579025"/>
                </a:lnTo>
                <a:lnTo>
                  <a:pt x="148009" y="578625"/>
                </a:lnTo>
                <a:lnTo>
                  <a:pt x="148828" y="578025"/>
                </a:lnTo>
                <a:lnTo>
                  <a:pt x="148914" y="577091"/>
                </a:lnTo>
                <a:lnTo>
                  <a:pt x="150828" y="575701"/>
                </a:lnTo>
                <a:lnTo>
                  <a:pt x="154619" y="574624"/>
                </a:lnTo>
                <a:lnTo>
                  <a:pt x="155829" y="574558"/>
                </a:lnTo>
                <a:lnTo>
                  <a:pt x="157191" y="573548"/>
                </a:lnTo>
                <a:lnTo>
                  <a:pt x="157639" y="572634"/>
                </a:lnTo>
                <a:lnTo>
                  <a:pt x="158201" y="572195"/>
                </a:lnTo>
                <a:lnTo>
                  <a:pt x="160648" y="570938"/>
                </a:lnTo>
                <a:lnTo>
                  <a:pt x="161315" y="572386"/>
                </a:lnTo>
                <a:lnTo>
                  <a:pt x="161201" y="573519"/>
                </a:lnTo>
                <a:lnTo>
                  <a:pt x="159362" y="574148"/>
                </a:lnTo>
                <a:lnTo>
                  <a:pt x="157572" y="575663"/>
                </a:lnTo>
                <a:lnTo>
                  <a:pt x="155905" y="577548"/>
                </a:lnTo>
                <a:lnTo>
                  <a:pt x="154419" y="578348"/>
                </a:lnTo>
                <a:lnTo>
                  <a:pt x="153943" y="578882"/>
                </a:lnTo>
                <a:lnTo>
                  <a:pt x="154314" y="580263"/>
                </a:lnTo>
                <a:close/>
                <a:moveTo>
                  <a:pt x="150876" y="583406"/>
                </a:moveTo>
                <a:lnTo>
                  <a:pt x="151057" y="584111"/>
                </a:lnTo>
                <a:lnTo>
                  <a:pt x="148437" y="583521"/>
                </a:lnTo>
                <a:lnTo>
                  <a:pt x="147371" y="580768"/>
                </a:lnTo>
                <a:lnTo>
                  <a:pt x="149114" y="581263"/>
                </a:lnTo>
                <a:lnTo>
                  <a:pt x="149647" y="582206"/>
                </a:lnTo>
                <a:lnTo>
                  <a:pt x="150876" y="583406"/>
                </a:lnTo>
                <a:close/>
                <a:moveTo>
                  <a:pt x="142161" y="594960"/>
                </a:moveTo>
                <a:lnTo>
                  <a:pt x="141037" y="595513"/>
                </a:lnTo>
                <a:lnTo>
                  <a:pt x="139541" y="594751"/>
                </a:lnTo>
                <a:lnTo>
                  <a:pt x="139074" y="591303"/>
                </a:lnTo>
                <a:lnTo>
                  <a:pt x="139741" y="589626"/>
                </a:lnTo>
                <a:lnTo>
                  <a:pt x="140913" y="589255"/>
                </a:lnTo>
                <a:lnTo>
                  <a:pt x="141932" y="592236"/>
                </a:lnTo>
                <a:lnTo>
                  <a:pt x="142637" y="593465"/>
                </a:lnTo>
                <a:lnTo>
                  <a:pt x="142161" y="594960"/>
                </a:lnTo>
                <a:close/>
                <a:moveTo>
                  <a:pt x="122396" y="626888"/>
                </a:moveTo>
                <a:lnTo>
                  <a:pt x="119815" y="628260"/>
                </a:lnTo>
                <a:lnTo>
                  <a:pt x="118863" y="629888"/>
                </a:lnTo>
                <a:lnTo>
                  <a:pt x="116481" y="630441"/>
                </a:lnTo>
                <a:lnTo>
                  <a:pt x="114166" y="632727"/>
                </a:lnTo>
                <a:lnTo>
                  <a:pt x="111919" y="633136"/>
                </a:lnTo>
                <a:lnTo>
                  <a:pt x="111976" y="634975"/>
                </a:lnTo>
                <a:lnTo>
                  <a:pt x="112938" y="636527"/>
                </a:lnTo>
                <a:lnTo>
                  <a:pt x="111442" y="636804"/>
                </a:lnTo>
                <a:lnTo>
                  <a:pt x="109871" y="638699"/>
                </a:lnTo>
                <a:lnTo>
                  <a:pt x="109747" y="640080"/>
                </a:lnTo>
                <a:lnTo>
                  <a:pt x="110309" y="641185"/>
                </a:lnTo>
                <a:lnTo>
                  <a:pt x="110233" y="641747"/>
                </a:lnTo>
                <a:lnTo>
                  <a:pt x="108252" y="643385"/>
                </a:lnTo>
                <a:lnTo>
                  <a:pt x="106203" y="643461"/>
                </a:lnTo>
                <a:lnTo>
                  <a:pt x="106118" y="641690"/>
                </a:lnTo>
                <a:lnTo>
                  <a:pt x="106251" y="640366"/>
                </a:lnTo>
                <a:lnTo>
                  <a:pt x="108185" y="637146"/>
                </a:lnTo>
                <a:lnTo>
                  <a:pt x="108232" y="633403"/>
                </a:lnTo>
                <a:lnTo>
                  <a:pt x="110023" y="632974"/>
                </a:lnTo>
                <a:lnTo>
                  <a:pt x="110671" y="632451"/>
                </a:lnTo>
                <a:lnTo>
                  <a:pt x="113499" y="629784"/>
                </a:lnTo>
                <a:lnTo>
                  <a:pt x="114024" y="628650"/>
                </a:lnTo>
                <a:lnTo>
                  <a:pt x="112557" y="627545"/>
                </a:lnTo>
                <a:lnTo>
                  <a:pt x="112671" y="626240"/>
                </a:lnTo>
                <a:lnTo>
                  <a:pt x="113004" y="625688"/>
                </a:lnTo>
                <a:lnTo>
                  <a:pt x="115328" y="626107"/>
                </a:lnTo>
                <a:lnTo>
                  <a:pt x="116271" y="627078"/>
                </a:lnTo>
                <a:lnTo>
                  <a:pt x="116738" y="627183"/>
                </a:lnTo>
                <a:lnTo>
                  <a:pt x="118100" y="626459"/>
                </a:lnTo>
                <a:lnTo>
                  <a:pt x="118739" y="625164"/>
                </a:lnTo>
                <a:lnTo>
                  <a:pt x="121272" y="622611"/>
                </a:lnTo>
                <a:lnTo>
                  <a:pt x="122301" y="620078"/>
                </a:lnTo>
                <a:lnTo>
                  <a:pt x="124349" y="622154"/>
                </a:lnTo>
                <a:lnTo>
                  <a:pt x="123797" y="624878"/>
                </a:lnTo>
                <a:lnTo>
                  <a:pt x="122396" y="626888"/>
                </a:lnTo>
                <a:close/>
                <a:moveTo>
                  <a:pt x="494757" y="627974"/>
                </a:moveTo>
                <a:lnTo>
                  <a:pt x="494262" y="627993"/>
                </a:lnTo>
                <a:lnTo>
                  <a:pt x="492585" y="624840"/>
                </a:lnTo>
                <a:lnTo>
                  <a:pt x="493071" y="624688"/>
                </a:lnTo>
                <a:lnTo>
                  <a:pt x="494052" y="625183"/>
                </a:lnTo>
                <a:lnTo>
                  <a:pt x="495129" y="627002"/>
                </a:lnTo>
                <a:lnTo>
                  <a:pt x="494757" y="627974"/>
                </a:lnTo>
                <a:close/>
                <a:moveTo>
                  <a:pt x="47158" y="683238"/>
                </a:moveTo>
                <a:lnTo>
                  <a:pt x="44901" y="684000"/>
                </a:lnTo>
                <a:lnTo>
                  <a:pt x="42481" y="683552"/>
                </a:lnTo>
                <a:lnTo>
                  <a:pt x="42872" y="679466"/>
                </a:lnTo>
                <a:lnTo>
                  <a:pt x="43710" y="680038"/>
                </a:lnTo>
                <a:lnTo>
                  <a:pt x="44234" y="681428"/>
                </a:lnTo>
                <a:lnTo>
                  <a:pt x="46034" y="682247"/>
                </a:lnTo>
                <a:lnTo>
                  <a:pt x="47158" y="683238"/>
                </a:lnTo>
                <a:close/>
                <a:moveTo>
                  <a:pt x="16383" y="689886"/>
                </a:moveTo>
                <a:lnTo>
                  <a:pt x="14811" y="694496"/>
                </a:lnTo>
                <a:lnTo>
                  <a:pt x="13506" y="695163"/>
                </a:lnTo>
                <a:lnTo>
                  <a:pt x="12173" y="694792"/>
                </a:lnTo>
                <a:lnTo>
                  <a:pt x="10801" y="692220"/>
                </a:lnTo>
                <a:lnTo>
                  <a:pt x="11763" y="691229"/>
                </a:lnTo>
                <a:lnTo>
                  <a:pt x="13097" y="691753"/>
                </a:lnTo>
                <a:lnTo>
                  <a:pt x="14173" y="691553"/>
                </a:lnTo>
                <a:lnTo>
                  <a:pt x="16621" y="687800"/>
                </a:lnTo>
                <a:lnTo>
                  <a:pt x="17212" y="688410"/>
                </a:lnTo>
                <a:lnTo>
                  <a:pt x="16383" y="689886"/>
                </a:lnTo>
                <a:close/>
                <a:moveTo>
                  <a:pt x="5582" y="696763"/>
                </a:moveTo>
                <a:lnTo>
                  <a:pt x="3896" y="697173"/>
                </a:lnTo>
                <a:lnTo>
                  <a:pt x="1867" y="696668"/>
                </a:lnTo>
                <a:lnTo>
                  <a:pt x="19" y="696525"/>
                </a:lnTo>
                <a:lnTo>
                  <a:pt x="0" y="695658"/>
                </a:lnTo>
                <a:lnTo>
                  <a:pt x="1934" y="694763"/>
                </a:lnTo>
                <a:lnTo>
                  <a:pt x="1971" y="693515"/>
                </a:lnTo>
                <a:lnTo>
                  <a:pt x="2448" y="692839"/>
                </a:lnTo>
                <a:lnTo>
                  <a:pt x="6820" y="694372"/>
                </a:lnTo>
                <a:lnTo>
                  <a:pt x="6629" y="695497"/>
                </a:lnTo>
                <a:lnTo>
                  <a:pt x="5582" y="69676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FCF2124E-FDA3-04D3-983F-C9F243A29ED5}"/>
              </a:ext>
            </a:extLst>
          </p:cNvPr>
          <p:cNvSpPr/>
          <p:nvPr/>
        </p:nvSpPr>
        <p:spPr>
          <a:xfrm>
            <a:off x="6951342" y="5126215"/>
            <a:ext cx="990" cy="666"/>
          </a:xfrm>
          <a:custGeom>
            <a:avLst/>
            <a:gdLst>
              <a:gd name="connsiteX0" fmla="*/ 905 w 990"/>
              <a:gd name="connsiteY0" fmla="*/ 629 h 666"/>
              <a:gd name="connsiteX1" fmla="*/ 743 w 990"/>
              <a:gd name="connsiteY1" fmla="*/ 667 h 666"/>
              <a:gd name="connsiteX2" fmla="*/ 467 w 990"/>
              <a:gd name="connsiteY2" fmla="*/ 610 h 666"/>
              <a:gd name="connsiteX3" fmla="*/ 0 w 990"/>
              <a:gd name="connsiteY3" fmla="*/ 162 h 666"/>
              <a:gd name="connsiteX4" fmla="*/ 371 w 990"/>
              <a:gd name="connsiteY4" fmla="*/ 0 h 666"/>
              <a:gd name="connsiteX5" fmla="*/ 991 w 990"/>
              <a:gd name="connsiteY5" fmla="*/ 362 h 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0" h="666">
                <a:moveTo>
                  <a:pt x="905" y="629"/>
                </a:moveTo>
                <a:lnTo>
                  <a:pt x="743" y="667"/>
                </a:lnTo>
                <a:lnTo>
                  <a:pt x="467" y="610"/>
                </a:lnTo>
                <a:lnTo>
                  <a:pt x="0" y="162"/>
                </a:lnTo>
                <a:lnTo>
                  <a:pt x="371" y="0"/>
                </a:lnTo>
                <a:lnTo>
                  <a:pt x="991" y="3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57E72D21-05E8-9869-29A8-3DC2091119AB}"/>
              </a:ext>
            </a:extLst>
          </p:cNvPr>
          <p:cNvSpPr/>
          <p:nvPr/>
        </p:nvSpPr>
        <p:spPr>
          <a:xfrm>
            <a:off x="6715408" y="4520397"/>
            <a:ext cx="213484" cy="270833"/>
          </a:xfrm>
          <a:custGeom>
            <a:avLst/>
            <a:gdLst>
              <a:gd name="connsiteX0" fmla="*/ 213484 w 213484"/>
              <a:gd name="connsiteY0" fmla="*/ 40405 h 270833"/>
              <a:gd name="connsiteX1" fmla="*/ 210198 w 213484"/>
              <a:gd name="connsiteY1" fmla="*/ 45091 h 270833"/>
              <a:gd name="connsiteX2" fmla="*/ 206255 w 213484"/>
              <a:gd name="connsiteY2" fmla="*/ 50711 h 270833"/>
              <a:gd name="connsiteX3" fmla="*/ 198987 w 213484"/>
              <a:gd name="connsiteY3" fmla="*/ 61046 h 270833"/>
              <a:gd name="connsiteX4" fmla="*/ 193463 w 213484"/>
              <a:gd name="connsiteY4" fmla="*/ 66485 h 270833"/>
              <a:gd name="connsiteX5" fmla="*/ 189291 w 213484"/>
              <a:gd name="connsiteY5" fmla="*/ 70599 h 270833"/>
              <a:gd name="connsiteX6" fmla="*/ 188900 w 213484"/>
              <a:gd name="connsiteY6" fmla="*/ 71342 h 270833"/>
              <a:gd name="connsiteX7" fmla="*/ 188919 w 213484"/>
              <a:gd name="connsiteY7" fmla="*/ 75924 h 270833"/>
              <a:gd name="connsiteX8" fmla="*/ 188967 w 213484"/>
              <a:gd name="connsiteY8" fmla="*/ 87125 h 270833"/>
              <a:gd name="connsiteX9" fmla="*/ 189052 w 213484"/>
              <a:gd name="connsiteY9" fmla="*/ 109519 h 270833"/>
              <a:gd name="connsiteX10" fmla="*/ 189138 w 213484"/>
              <a:gd name="connsiteY10" fmla="*/ 131902 h 270833"/>
              <a:gd name="connsiteX11" fmla="*/ 189224 w 213484"/>
              <a:gd name="connsiteY11" fmla="*/ 154286 h 270833"/>
              <a:gd name="connsiteX12" fmla="*/ 189262 w 213484"/>
              <a:gd name="connsiteY12" fmla="*/ 165478 h 270833"/>
              <a:gd name="connsiteX13" fmla="*/ 189281 w 213484"/>
              <a:gd name="connsiteY13" fmla="*/ 169240 h 270833"/>
              <a:gd name="connsiteX14" fmla="*/ 192948 w 213484"/>
              <a:gd name="connsiteY14" fmla="*/ 173945 h 270833"/>
              <a:gd name="connsiteX15" fmla="*/ 196529 w 213484"/>
              <a:gd name="connsiteY15" fmla="*/ 178546 h 270833"/>
              <a:gd name="connsiteX16" fmla="*/ 201263 w 213484"/>
              <a:gd name="connsiteY16" fmla="*/ 184623 h 270833"/>
              <a:gd name="connsiteX17" fmla="*/ 203807 w 213484"/>
              <a:gd name="connsiteY17" fmla="*/ 187881 h 270833"/>
              <a:gd name="connsiteX18" fmla="*/ 204226 w 213484"/>
              <a:gd name="connsiteY18" fmla="*/ 188966 h 270833"/>
              <a:gd name="connsiteX19" fmla="*/ 204092 w 213484"/>
              <a:gd name="connsiteY19" fmla="*/ 191148 h 270833"/>
              <a:gd name="connsiteX20" fmla="*/ 200197 w 213484"/>
              <a:gd name="connsiteY20" fmla="*/ 195710 h 270833"/>
              <a:gd name="connsiteX21" fmla="*/ 197006 w 213484"/>
              <a:gd name="connsiteY21" fmla="*/ 197787 h 270833"/>
              <a:gd name="connsiteX22" fmla="*/ 192710 w 213484"/>
              <a:gd name="connsiteY22" fmla="*/ 198777 h 270833"/>
              <a:gd name="connsiteX23" fmla="*/ 191424 w 213484"/>
              <a:gd name="connsiteY23" fmla="*/ 198587 h 270833"/>
              <a:gd name="connsiteX24" fmla="*/ 189738 w 213484"/>
              <a:gd name="connsiteY24" fmla="*/ 197939 h 270833"/>
              <a:gd name="connsiteX25" fmla="*/ 189081 w 213484"/>
              <a:gd name="connsiteY25" fmla="*/ 199034 h 270833"/>
              <a:gd name="connsiteX26" fmla="*/ 188586 w 213484"/>
              <a:gd name="connsiteY26" fmla="*/ 200739 h 270833"/>
              <a:gd name="connsiteX27" fmla="*/ 187633 w 213484"/>
              <a:gd name="connsiteY27" fmla="*/ 200377 h 270833"/>
              <a:gd name="connsiteX28" fmla="*/ 186919 w 213484"/>
              <a:gd name="connsiteY28" fmla="*/ 199873 h 270833"/>
              <a:gd name="connsiteX29" fmla="*/ 187347 w 213484"/>
              <a:gd name="connsiteY29" fmla="*/ 202902 h 270833"/>
              <a:gd name="connsiteX30" fmla="*/ 187786 w 213484"/>
              <a:gd name="connsiteY30" fmla="*/ 204397 h 270833"/>
              <a:gd name="connsiteX31" fmla="*/ 187128 w 213484"/>
              <a:gd name="connsiteY31" fmla="*/ 206397 h 270833"/>
              <a:gd name="connsiteX32" fmla="*/ 185042 w 213484"/>
              <a:gd name="connsiteY32" fmla="*/ 208159 h 270833"/>
              <a:gd name="connsiteX33" fmla="*/ 184852 w 213484"/>
              <a:gd name="connsiteY33" fmla="*/ 209655 h 270833"/>
              <a:gd name="connsiteX34" fmla="*/ 180337 w 213484"/>
              <a:gd name="connsiteY34" fmla="*/ 213560 h 270833"/>
              <a:gd name="connsiteX35" fmla="*/ 173927 w 213484"/>
              <a:gd name="connsiteY35" fmla="*/ 213989 h 270833"/>
              <a:gd name="connsiteX36" fmla="*/ 170555 w 213484"/>
              <a:gd name="connsiteY36" fmla="*/ 215932 h 270833"/>
              <a:gd name="connsiteX37" fmla="*/ 169059 w 213484"/>
              <a:gd name="connsiteY37" fmla="*/ 217522 h 270833"/>
              <a:gd name="connsiteX38" fmla="*/ 167917 w 213484"/>
              <a:gd name="connsiteY38" fmla="*/ 220999 h 270833"/>
              <a:gd name="connsiteX39" fmla="*/ 168316 w 213484"/>
              <a:gd name="connsiteY39" fmla="*/ 226324 h 270833"/>
              <a:gd name="connsiteX40" fmla="*/ 166526 w 213484"/>
              <a:gd name="connsiteY40" fmla="*/ 230419 h 270833"/>
              <a:gd name="connsiteX41" fmla="*/ 166192 w 213484"/>
              <a:gd name="connsiteY41" fmla="*/ 232477 h 270833"/>
              <a:gd name="connsiteX42" fmla="*/ 162878 w 213484"/>
              <a:gd name="connsiteY42" fmla="*/ 235134 h 270833"/>
              <a:gd name="connsiteX43" fmla="*/ 161411 w 213484"/>
              <a:gd name="connsiteY43" fmla="*/ 237573 h 270833"/>
              <a:gd name="connsiteX44" fmla="*/ 160325 w 213484"/>
              <a:gd name="connsiteY44" fmla="*/ 240059 h 270833"/>
              <a:gd name="connsiteX45" fmla="*/ 159382 w 213484"/>
              <a:gd name="connsiteY45" fmla="*/ 241145 h 270833"/>
              <a:gd name="connsiteX46" fmla="*/ 158258 w 213484"/>
              <a:gd name="connsiteY46" fmla="*/ 246707 h 270833"/>
              <a:gd name="connsiteX47" fmla="*/ 156715 w 213484"/>
              <a:gd name="connsiteY47" fmla="*/ 250089 h 270833"/>
              <a:gd name="connsiteX48" fmla="*/ 156296 w 213484"/>
              <a:gd name="connsiteY48" fmla="*/ 251212 h 270833"/>
              <a:gd name="connsiteX49" fmla="*/ 155915 w 213484"/>
              <a:gd name="connsiteY49" fmla="*/ 252222 h 270833"/>
              <a:gd name="connsiteX50" fmla="*/ 154724 w 213484"/>
              <a:gd name="connsiteY50" fmla="*/ 254203 h 270833"/>
              <a:gd name="connsiteX51" fmla="*/ 153944 w 213484"/>
              <a:gd name="connsiteY51" fmla="*/ 255575 h 270833"/>
              <a:gd name="connsiteX52" fmla="*/ 153381 w 213484"/>
              <a:gd name="connsiteY52" fmla="*/ 256470 h 270833"/>
              <a:gd name="connsiteX53" fmla="*/ 149476 w 213484"/>
              <a:gd name="connsiteY53" fmla="*/ 265138 h 270833"/>
              <a:gd name="connsiteX54" fmla="*/ 146428 w 213484"/>
              <a:gd name="connsiteY54" fmla="*/ 269053 h 270833"/>
              <a:gd name="connsiteX55" fmla="*/ 144037 w 213484"/>
              <a:gd name="connsiteY55" fmla="*/ 268605 h 270833"/>
              <a:gd name="connsiteX56" fmla="*/ 142447 w 213484"/>
              <a:gd name="connsiteY56" fmla="*/ 270120 h 270833"/>
              <a:gd name="connsiteX57" fmla="*/ 142275 w 213484"/>
              <a:gd name="connsiteY57" fmla="*/ 270834 h 270833"/>
              <a:gd name="connsiteX58" fmla="*/ 141427 w 213484"/>
              <a:gd name="connsiteY58" fmla="*/ 270434 h 270833"/>
              <a:gd name="connsiteX59" fmla="*/ 139437 w 213484"/>
              <a:gd name="connsiteY59" fmla="*/ 268996 h 270833"/>
              <a:gd name="connsiteX60" fmla="*/ 135331 w 213484"/>
              <a:gd name="connsiteY60" fmla="*/ 266052 h 270833"/>
              <a:gd name="connsiteX61" fmla="*/ 131226 w 213484"/>
              <a:gd name="connsiteY61" fmla="*/ 263109 h 270833"/>
              <a:gd name="connsiteX62" fmla="*/ 127121 w 213484"/>
              <a:gd name="connsiteY62" fmla="*/ 260166 h 270833"/>
              <a:gd name="connsiteX63" fmla="*/ 123016 w 213484"/>
              <a:gd name="connsiteY63" fmla="*/ 257223 h 270833"/>
              <a:gd name="connsiteX64" fmla="*/ 118910 w 213484"/>
              <a:gd name="connsiteY64" fmla="*/ 254280 h 270833"/>
              <a:gd name="connsiteX65" fmla="*/ 114805 w 213484"/>
              <a:gd name="connsiteY65" fmla="*/ 251336 h 270833"/>
              <a:gd name="connsiteX66" fmla="*/ 110700 w 213484"/>
              <a:gd name="connsiteY66" fmla="*/ 248393 h 270833"/>
              <a:gd name="connsiteX67" fmla="*/ 106595 w 213484"/>
              <a:gd name="connsiteY67" fmla="*/ 245450 h 270833"/>
              <a:gd name="connsiteX68" fmla="*/ 104185 w 213484"/>
              <a:gd name="connsiteY68" fmla="*/ 243726 h 270833"/>
              <a:gd name="connsiteX69" fmla="*/ 103127 w 213484"/>
              <a:gd name="connsiteY69" fmla="*/ 242706 h 270833"/>
              <a:gd name="connsiteX70" fmla="*/ 102289 w 213484"/>
              <a:gd name="connsiteY70" fmla="*/ 240678 h 270833"/>
              <a:gd name="connsiteX71" fmla="*/ 101889 w 213484"/>
              <a:gd name="connsiteY71" fmla="*/ 240173 h 270833"/>
              <a:gd name="connsiteX72" fmla="*/ 100794 w 213484"/>
              <a:gd name="connsiteY72" fmla="*/ 239535 h 270833"/>
              <a:gd name="connsiteX73" fmla="*/ 99508 w 213484"/>
              <a:gd name="connsiteY73" fmla="*/ 239392 h 270833"/>
              <a:gd name="connsiteX74" fmla="*/ 99136 w 213484"/>
              <a:gd name="connsiteY74" fmla="*/ 239001 h 270833"/>
              <a:gd name="connsiteX75" fmla="*/ 99146 w 213484"/>
              <a:gd name="connsiteY75" fmla="*/ 238020 h 270833"/>
              <a:gd name="connsiteX76" fmla="*/ 99584 w 213484"/>
              <a:gd name="connsiteY76" fmla="*/ 236611 h 270833"/>
              <a:gd name="connsiteX77" fmla="*/ 101098 w 213484"/>
              <a:gd name="connsiteY77" fmla="*/ 233915 h 270833"/>
              <a:gd name="connsiteX78" fmla="*/ 101261 w 213484"/>
              <a:gd name="connsiteY78" fmla="*/ 232324 h 270833"/>
              <a:gd name="connsiteX79" fmla="*/ 100965 w 213484"/>
              <a:gd name="connsiteY79" fmla="*/ 230524 h 270833"/>
              <a:gd name="connsiteX80" fmla="*/ 100499 w 213484"/>
              <a:gd name="connsiteY80" fmla="*/ 227638 h 270833"/>
              <a:gd name="connsiteX81" fmla="*/ 100089 w 213484"/>
              <a:gd name="connsiteY81" fmla="*/ 226981 h 270833"/>
              <a:gd name="connsiteX82" fmla="*/ 97365 w 213484"/>
              <a:gd name="connsiteY82" fmla="*/ 225466 h 270833"/>
              <a:gd name="connsiteX83" fmla="*/ 91669 w 213484"/>
              <a:gd name="connsiteY83" fmla="*/ 222304 h 270833"/>
              <a:gd name="connsiteX84" fmla="*/ 85973 w 213484"/>
              <a:gd name="connsiteY84" fmla="*/ 219142 h 270833"/>
              <a:gd name="connsiteX85" fmla="*/ 80277 w 213484"/>
              <a:gd name="connsiteY85" fmla="*/ 215979 h 270833"/>
              <a:gd name="connsiteX86" fmla="*/ 74572 w 213484"/>
              <a:gd name="connsiteY86" fmla="*/ 212817 h 270833"/>
              <a:gd name="connsiteX87" fmla="*/ 68875 w 213484"/>
              <a:gd name="connsiteY87" fmla="*/ 209655 h 270833"/>
              <a:gd name="connsiteX88" fmla="*/ 63179 w 213484"/>
              <a:gd name="connsiteY88" fmla="*/ 206493 h 270833"/>
              <a:gd name="connsiteX89" fmla="*/ 57484 w 213484"/>
              <a:gd name="connsiteY89" fmla="*/ 203330 h 270833"/>
              <a:gd name="connsiteX90" fmla="*/ 51788 w 213484"/>
              <a:gd name="connsiteY90" fmla="*/ 200168 h 270833"/>
              <a:gd name="connsiteX91" fmla="*/ 46082 w 213484"/>
              <a:gd name="connsiteY91" fmla="*/ 197006 h 270833"/>
              <a:gd name="connsiteX92" fmla="*/ 40386 w 213484"/>
              <a:gd name="connsiteY92" fmla="*/ 193843 h 270833"/>
              <a:gd name="connsiteX93" fmla="*/ 34681 w 213484"/>
              <a:gd name="connsiteY93" fmla="*/ 190681 h 270833"/>
              <a:gd name="connsiteX94" fmla="*/ 28985 w 213484"/>
              <a:gd name="connsiteY94" fmla="*/ 187519 h 270833"/>
              <a:gd name="connsiteX95" fmla="*/ 23289 w 213484"/>
              <a:gd name="connsiteY95" fmla="*/ 184356 h 270833"/>
              <a:gd name="connsiteX96" fmla="*/ 17593 w 213484"/>
              <a:gd name="connsiteY96" fmla="*/ 181194 h 270833"/>
              <a:gd name="connsiteX97" fmla="*/ 11897 w 213484"/>
              <a:gd name="connsiteY97" fmla="*/ 178032 h 270833"/>
              <a:gd name="connsiteX98" fmla="*/ 6191 w 213484"/>
              <a:gd name="connsiteY98" fmla="*/ 174870 h 270833"/>
              <a:gd name="connsiteX99" fmla="*/ 4049 w 213484"/>
              <a:gd name="connsiteY99" fmla="*/ 173679 h 270833"/>
              <a:gd name="connsiteX100" fmla="*/ 2124 w 213484"/>
              <a:gd name="connsiteY100" fmla="*/ 172679 h 270833"/>
              <a:gd name="connsiteX101" fmla="*/ 86 w 213484"/>
              <a:gd name="connsiteY101" fmla="*/ 172679 h 270833"/>
              <a:gd name="connsiteX102" fmla="*/ 0 w 213484"/>
              <a:gd name="connsiteY102" fmla="*/ 168154 h 270833"/>
              <a:gd name="connsiteX103" fmla="*/ 648 w 213484"/>
              <a:gd name="connsiteY103" fmla="*/ 156639 h 270833"/>
              <a:gd name="connsiteX104" fmla="*/ 571 w 213484"/>
              <a:gd name="connsiteY104" fmla="*/ 146523 h 270833"/>
              <a:gd name="connsiteX105" fmla="*/ 1153 w 213484"/>
              <a:gd name="connsiteY105" fmla="*/ 141456 h 270833"/>
              <a:gd name="connsiteX106" fmla="*/ 3667 w 213484"/>
              <a:gd name="connsiteY106" fmla="*/ 138246 h 270833"/>
              <a:gd name="connsiteX107" fmla="*/ 4829 w 213484"/>
              <a:gd name="connsiteY107" fmla="*/ 135912 h 270833"/>
              <a:gd name="connsiteX108" fmla="*/ 5658 w 213484"/>
              <a:gd name="connsiteY108" fmla="*/ 132655 h 270833"/>
              <a:gd name="connsiteX109" fmla="*/ 6973 w 213484"/>
              <a:gd name="connsiteY109" fmla="*/ 129997 h 270833"/>
              <a:gd name="connsiteX110" fmla="*/ 9954 w 213484"/>
              <a:gd name="connsiteY110" fmla="*/ 127835 h 270833"/>
              <a:gd name="connsiteX111" fmla="*/ 10487 w 213484"/>
              <a:gd name="connsiteY111" fmla="*/ 126644 h 270833"/>
              <a:gd name="connsiteX112" fmla="*/ 13650 w 213484"/>
              <a:gd name="connsiteY112" fmla="*/ 123034 h 270833"/>
              <a:gd name="connsiteX113" fmla="*/ 15545 w 213484"/>
              <a:gd name="connsiteY113" fmla="*/ 118396 h 270833"/>
              <a:gd name="connsiteX114" fmla="*/ 16974 w 213484"/>
              <a:gd name="connsiteY114" fmla="*/ 116815 h 270833"/>
              <a:gd name="connsiteX115" fmla="*/ 18765 w 213484"/>
              <a:gd name="connsiteY115" fmla="*/ 115357 h 270833"/>
              <a:gd name="connsiteX116" fmla="*/ 20022 w 213484"/>
              <a:gd name="connsiteY116" fmla="*/ 114586 h 270833"/>
              <a:gd name="connsiteX117" fmla="*/ 22098 w 213484"/>
              <a:gd name="connsiteY117" fmla="*/ 113814 h 270833"/>
              <a:gd name="connsiteX118" fmla="*/ 23727 w 213484"/>
              <a:gd name="connsiteY118" fmla="*/ 113376 h 270833"/>
              <a:gd name="connsiteX119" fmla="*/ 24022 w 213484"/>
              <a:gd name="connsiteY119" fmla="*/ 113005 h 270833"/>
              <a:gd name="connsiteX120" fmla="*/ 24165 w 213484"/>
              <a:gd name="connsiteY120" fmla="*/ 112252 h 270833"/>
              <a:gd name="connsiteX121" fmla="*/ 23622 w 213484"/>
              <a:gd name="connsiteY121" fmla="*/ 109376 h 270833"/>
              <a:gd name="connsiteX122" fmla="*/ 24318 w 213484"/>
              <a:gd name="connsiteY122" fmla="*/ 108433 h 270833"/>
              <a:gd name="connsiteX123" fmla="*/ 25422 w 213484"/>
              <a:gd name="connsiteY123" fmla="*/ 106509 h 270833"/>
              <a:gd name="connsiteX124" fmla="*/ 26689 w 213484"/>
              <a:gd name="connsiteY124" fmla="*/ 104718 h 270833"/>
              <a:gd name="connsiteX125" fmla="*/ 27832 w 213484"/>
              <a:gd name="connsiteY125" fmla="*/ 103575 h 270833"/>
              <a:gd name="connsiteX126" fmla="*/ 28470 w 213484"/>
              <a:gd name="connsiteY126" fmla="*/ 102403 h 270833"/>
              <a:gd name="connsiteX127" fmla="*/ 28766 w 213484"/>
              <a:gd name="connsiteY127" fmla="*/ 100384 h 270833"/>
              <a:gd name="connsiteX128" fmla="*/ 28813 w 213484"/>
              <a:gd name="connsiteY128" fmla="*/ 98946 h 270833"/>
              <a:gd name="connsiteX129" fmla="*/ 28804 w 213484"/>
              <a:gd name="connsiteY129" fmla="*/ 96603 h 270833"/>
              <a:gd name="connsiteX130" fmla="*/ 28442 w 213484"/>
              <a:gd name="connsiteY130" fmla="*/ 91278 h 270833"/>
              <a:gd name="connsiteX131" fmla="*/ 27099 w 213484"/>
              <a:gd name="connsiteY131" fmla="*/ 86820 h 270833"/>
              <a:gd name="connsiteX132" fmla="*/ 26270 w 213484"/>
              <a:gd name="connsiteY132" fmla="*/ 81829 h 270833"/>
              <a:gd name="connsiteX133" fmla="*/ 26880 w 213484"/>
              <a:gd name="connsiteY133" fmla="*/ 80191 h 270833"/>
              <a:gd name="connsiteX134" fmla="*/ 25822 w 213484"/>
              <a:gd name="connsiteY134" fmla="*/ 77267 h 270833"/>
              <a:gd name="connsiteX135" fmla="*/ 25298 w 213484"/>
              <a:gd name="connsiteY135" fmla="*/ 77105 h 270833"/>
              <a:gd name="connsiteX136" fmla="*/ 24442 w 213484"/>
              <a:gd name="connsiteY136" fmla="*/ 76467 h 270833"/>
              <a:gd name="connsiteX137" fmla="*/ 23336 w 213484"/>
              <a:gd name="connsiteY137" fmla="*/ 73705 h 270833"/>
              <a:gd name="connsiteX138" fmla="*/ 22508 w 213484"/>
              <a:gd name="connsiteY138" fmla="*/ 71190 h 270833"/>
              <a:gd name="connsiteX139" fmla="*/ 21993 w 213484"/>
              <a:gd name="connsiteY139" fmla="*/ 70561 h 270833"/>
              <a:gd name="connsiteX140" fmla="*/ 18412 w 213484"/>
              <a:gd name="connsiteY140" fmla="*/ 68361 h 270833"/>
              <a:gd name="connsiteX141" fmla="*/ 16631 w 213484"/>
              <a:gd name="connsiteY141" fmla="*/ 63170 h 270833"/>
              <a:gd name="connsiteX142" fmla="*/ 14631 w 213484"/>
              <a:gd name="connsiteY142" fmla="*/ 62017 h 270833"/>
              <a:gd name="connsiteX143" fmla="*/ 13545 w 213484"/>
              <a:gd name="connsiteY143" fmla="*/ 56855 h 270833"/>
              <a:gd name="connsiteX144" fmla="*/ 13335 w 213484"/>
              <a:gd name="connsiteY144" fmla="*/ 55388 h 270833"/>
              <a:gd name="connsiteX145" fmla="*/ 14469 w 213484"/>
              <a:gd name="connsiteY145" fmla="*/ 50235 h 270833"/>
              <a:gd name="connsiteX146" fmla="*/ 14354 w 213484"/>
              <a:gd name="connsiteY146" fmla="*/ 49054 h 270833"/>
              <a:gd name="connsiteX147" fmla="*/ 13154 w 213484"/>
              <a:gd name="connsiteY147" fmla="*/ 47968 h 270833"/>
              <a:gd name="connsiteX148" fmla="*/ 9792 w 213484"/>
              <a:gd name="connsiteY148" fmla="*/ 46854 h 270833"/>
              <a:gd name="connsiteX149" fmla="*/ 7068 w 213484"/>
              <a:gd name="connsiteY149" fmla="*/ 44730 h 270833"/>
              <a:gd name="connsiteX150" fmla="*/ 7420 w 213484"/>
              <a:gd name="connsiteY150" fmla="*/ 43987 h 270833"/>
              <a:gd name="connsiteX151" fmla="*/ 7620 w 213484"/>
              <a:gd name="connsiteY151" fmla="*/ 43215 h 270833"/>
              <a:gd name="connsiteX152" fmla="*/ 6182 w 213484"/>
              <a:gd name="connsiteY152" fmla="*/ 42701 h 270833"/>
              <a:gd name="connsiteX153" fmla="*/ 2010 w 213484"/>
              <a:gd name="connsiteY153" fmla="*/ 33890 h 270833"/>
              <a:gd name="connsiteX154" fmla="*/ 7373 w 213484"/>
              <a:gd name="connsiteY154" fmla="*/ 28594 h 270833"/>
              <a:gd name="connsiteX155" fmla="*/ 12811 w 213484"/>
              <a:gd name="connsiteY155" fmla="*/ 23231 h 270833"/>
              <a:gd name="connsiteX156" fmla="*/ 19755 w 213484"/>
              <a:gd name="connsiteY156" fmla="*/ 16440 h 270833"/>
              <a:gd name="connsiteX157" fmla="*/ 26127 w 213484"/>
              <a:gd name="connsiteY157" fmla="*/ 10201 h 270833"/>
              <a:gd name="connsiteX158" fmla="*/ 31633 w 213484"/>
              <a:gd name="connsiteY158" fmla="*/ 4810 h 270833"/>
              <a:gd name="connsiteX159" fmla="*/ 36548 w 213484"/>
              <a:gd name="connsiteY159" fmla="*/ 0 h 270833"/>
              <a:gd name="connsiteX160" fmla="*/ 36424 w 213484"/>
              <a:gd name="connsiteY160" fmla="*/ 914 h 270833"/>
              <a:gd name="connsiteX161" fmla="*/ 36443 w 213484"/>
              <a:gd name="connsiteY161" fmla="*/ 2134 h 270833"/>
              <a:gd name="connsiteX162" fmla="*/ 37052 w 213484"/>
              <a:gd name="connsiteY162" fmla="*/ 2877 h 270833"/>
              <a:gd name="connsiteX163" fmla="*/ 38062 w 213484"/>
              <a:gd name="connsiteY163" fmla="*/ 3391 h 270833"/>
              <a:gd name="connsiteX164" fmla="*/ 39462 w 213484"/>
              <a:gd name="connsiteY164" fmla="*/ 2848 h 270833"/>
              <a:gd name="connsiteX165" fmla="*/ 40691 w 213484"/>
              <a:gd name="connsiteY165" fmla="*/ 2096 h 270833"/>
              <a:gd name="connsiteX166" fmla="*/ 41891 w 213484"/>
              <a:gd name="connsiteY166" fmla="*/ 1934 h 270833"/>
              <a:gd name="connsiteX167" fmla="*/ 49273 w 213484"/>
              <a:gd name="connsiteY167" fmla="*/ 3934 h 270833"/>
              <a:gd name="connsiteX168" fmla="*/ 50511 w 213484"/>
              <a:gd name="connsiteY168" fmla="*/ 5677 h 270833"/>
              <a:gd name="connsiteX169" fmla="*/ 50425 w 213484"/>
              <a:gd name="connsiteY169" fmla="*/ 7553 h 270833"/>
              <a:gd name="connsiteX170" fmla="*/ 50749 w 213484"/>
              <a:gd name="connsiteY170" fmla="*/ 8915 h 270833"/>
              <a:gd name="connsiteX171" fmla="*/ 50178 w 213484"/>
              <a:gd name="connsiteY171" fmla="*/ 10287 h 270833"/>
              <a:gd name="connsiteX172" fmla="*/ 49568 w 213484"/>
              <a:gd name="connsiteY172" fmla="*/ 14421 h 270833"/>
              <a:gd name="connsiteX173" fmla="*/ 49759 w 213484"/>
              <a:gd name="connsiteY173" fmla="*/ 18212 h 270833"/>
              <a:gd name="connsiteX174" fmla="*/ 51959 w 213484"/>
              <a:gd name="connsiteY174" fmla="*/ 21022 h 270833"/>
              <a:gd name="connsiteX175" fmla="*/ 53940 w 213484"/>
              <a:gd name="connsiteY175" fmla="*/ 23222 h 270833"/>
              <a:gd name="connsiteX176" fmla="*/ 55512 w 213484"/>
              <a:gd name="connsiteY176" fmla="*/ 26318 h 270833"/>
              <a:gd name="connsiteX177" fmla="*/ 56674 w 213484"/>
              <a:gd name="connsiteY177" fmla="*/ 27270 h 270833"/>
              <a:gd name="connsiteX178" fmla="*/ 58274 w 213484"/>
              <a:gd name="connsiteY178" fmla="*/ 27765 h 270833"/>
              <a:gd name="connsiteX179" fmla="*/ 63351 w 213484"/>
              <a:gd name="connsiteY179" fmla="*/ 27899 h 270833"/>
              <a:gd name="connsiteX180" fmla="*/ 70866 w 213484"/>
              <a:gd name="connsiteY180" fmla="*/ 28099 h 270833"/>
              <a:gd name="connsiteX181" fmla="*/ 78096 w 213484"/>
              <a:gd name="connsiteY181" fmla="*/ 28289 h 270833"/>
              <a:gd name="connsiteX182" fmla="*/ 78753 w 213484"/>
              <a:gd name="connsiteY182" fmla="*/ 28365 h 270833"/>
              <a:gd name="connsiteX183" fmla="*/ 80286 w 213484"/>
              <a:gd name="connsiteY183" fmla="*/ 28785 h 270833"/>
              <a:gd name="connsiteX184" fmla="*/ 86945 w 213484"/>
              <a:gd name="connsiteY184" fmla="*/ 32956 h 270833"/>
              <a:gd name="connsiteX185" fmla="*/ 93040 w 213484"/>
              <a:gd name="connsiteY185" fmla="*/ 36786 h 270833"/>
              <a:gd name="connsiteX186" fmla="*/ 98203 w 213484"/>
              <a:gd name="connsiteY186" fmla="*/ 40110 h 270833"/>
              <a:gd name="connsiteX187" fmla="*/ 103213 w 213484"/>
              <a:gd name="connsiteY187" fmla="*/ 43339 h 270833"/>
              <a:gd name="connsiteX188" fmla="*/ 108081 w 213484"/>
              <a:gd name="connsiteY188" fmla="*/ 46482 h 270833"/>
              <a:gd name="connsiteX189" fmla="*/ 111852 w 213484"/>
              <a:gd name="connsiteY189" fmla="*/ 49082 h 270833"/>
              <a:gd name="connsiteX190" fmla="*/ 115577 w 213484"/>
              <a:gd name="connsiteY190" fmla="*/ 49873 h 270833"/>
              <a:gd name="connsiteX191" fmla="*/ 121625 w 213484"/>
              <a:gd name="connsiteY191" fmla="*/ 50254 h 270833"/>
              <a:gd name="connsiteX192" fmla="*/ 125806 w 213484"/>
              <a:gd name="connsiteY192" fmla="*/ 50387 h 270833"/>
              <a:gd name="connsiteX193" fmla="*/ 129673 w 213484"/>
              <a:gd name="connsiteY193" fmla="*/ 51483 h 270833"/>
              <a:gd name="connsiteX194" fmla="*/ 135427 w 213484"/>
              <a:gd name="connsiteY194" fmla="*/ 52502 h 270833"/>
              <a:gd name="connsiteX195" fmla="*/ 139713 w 213484"/>
              <a:gd name="connsiteY195" fmla="*/ 53026 h 270833"/>
              <a:gd name="connsiteX196" fmla="*/ 142304 w 213484"/>
              <a:gd name="connsiteY196" fmla="*/ 53616 h 270833"/>
              <a:gd name="connsiteX197" fmla="*/ 149495 w 213484"/>
              <a:gd name="connsiteY197" fmla="*/ 54216 h 270833"/>
              <a:gd name="connsiteX198" fmla="*/ 150686 w 213484"/>
              <a:gd name="connsiteY198" fmla="*/ 53864 h 270833"/>
              <a:gd name="connsiteX199" fmla="*/ 153857 w 213484"/>
              <a:gd name="connsiteY199" fmla="*/ 50978 h 270833"/>
              <a:gd name="connsiteX200" fmla="*/ 157410 w 213484"/>
              <a:gd name="connsiteY200" fmla="*/ 46282 h 270833"/>
              <a:gd name="connsiteX201" fmla="*/ 158801 w 213484"/>
              <a:gd name="connsiteY201" fmla="*/ 43701 h 270833"/>
              <a:gd name="connsiteX202" fmla="*/ 163392 w 213484"/>
              <a:gd name="connsiteY202" fmla="*/ 41129 h 270833"/>
              <a:gd name="connsiteX203" fmla="*/ 171460 w 213484"/>
              <a:gd name="connsiteY203" fmla="*/ 37548 h 270833"/>
              <a:gd name="connsiteX204" fmla="*/ 177146 w 213484"/>
              <a:gd name="connsiteY204" fmla="*/ 35014 h 270833"/>
              <a:gd name="connsiteX205" fmla="*/ 183471 w 213484"/>
              <a:gd name="connsiteY205" fmla="*/ 32471 h 270833"/>
              <a:gd name="connsiteX206" fmla="*/ 186347 w 213484"/>
              <a:gd name="connsiteY206" fmla="*/ 34671 h 270833"/>
              <a:gd name="connsiteX207" fmla="*/ 190310 w 213484"/>
              <a:gd name="connsiteY207" fmla="*/ 38205 h 270833"/>
              <a:gd name="connsiteX208" fmla="*/ 192081 w 213484"/>
              <a:gd name="connsiteY208" fmla="*/ 39948 h 270833"/>
              <a:gd name="connsiteX209" fmla="*/ 193500 w 213484"/>
              <a:gd name="connsiteY209" fmla="*/ 40719 h 270833"/>
              <a:gd name="connsiteX210" fmla="*/ 195653 w 213484"/>
              <a:gd name="connsiteY210" fmla="*/ 41234 h 270833"/>
              <a:gd name="connsiteX211" fmla="*/ 198273 w 213484"/>
              <a:gd name="connsiteY211" fmla="*/ 41243 h 270833"/>
              <a:gd name="connsiteX212" fmla="*/ 199701 w 213484"/>
              <a:gd name="connsiteY212" fmla="*/ 41167 h 270833"/>
              <a:gd name="connsiteX213" fmla="*/ 202625 w 213484"/>
              <a:gd name="connsiteY213" fmla="*/ 40710 h 270833"/>
              <a:gd name="connsiteX214" fmla="*/ 209465 w 213484"/>
              <a:gd name="connsiteY214" fmla="*/ 40291 h 270833"/>
              <a:gd name="connsiteX215" fmla="*/ 213484 w 213484"/>
              <a:gd name="connsiteY215" fmla="*/ 40405 h 270833"/>
              <a:gd name="connsiteX216" fmla="*/ 189700 w 213484"/>
              <a:gd name="connsiteY216" fmla="*/ 203435 h 270833"/>
              <a:gd name="connsiteX217" fmla="*/ 188709 w 213484"/>
              <a:gd name="connsiteY217" fmla="*/ 203663 h 270833"/>
              <a:gd name="connsiteX218" fmla="*/ 189224 w 213484"/>
              <a:gd name="connsiteY218" fmla="*/ 202140 h 270833"/>
              <a:gd name="connsiteX219" fmla="*/ 192157 w 213484"/>
              <a:gd name="connsiteY219" fmla="*/ 200187 h 270833"/>
              <a:gd name="connsiteX220" fmla="*/ 193348 w 213484"/>
              <a:gd name="connsiteY220" fmla="*/ 200625 h 270833"/>
              <a:gd name="connsiteX221" fmla="*/ 193577 w 213484"/>
              <a:gd name="connsiteY221" fmla="*/ 201063 h 270833"/>
              <a:gd name="connsiteX222" fmla="*/ 193510 w 213484"/>
              <a:gd name="connsiteY222" fmla="*/ 201473 h 270833"/>
              <a:gd name="connsiteX223" fmla="*/ 193015 w 213484"/>
              <a:gd name="connsiteY223" fmla="*/ 201873 h 270833"/>
              <a:gd name="connsiteX224" fmla="*/ 189700 w 213484"/>
              <a:gd name="connsiteY224" fmla="*/ 203435 h 27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213484" h="270833">
                <a:moveTo>
                  <a:pt x="213484" y="40405"/>
                </a:moveTo>
                <a:lnTo>
                  <a:pt x="210198" y="45091"/>
                </a:lnTo>
                <a:lnTo>
                  <a:pt x="206255" y="50711"/>
                </a:lnTo>
                <a:lnTo>
                  <a:pt x="198987" y="61046"/>
                </a:lnTo>
                <a:lnTo>
                  <a:pt x="193463" y="66485"/>
                </a:lnTo>
                <a:lnTo>
                  <a:pt x="189291" y="70599"/>
                </a:lnTo>
                <a:lnTo>
                  <a:pt x="188900" y="71342"/>
                </a:lnTo>
                <a:lnTo>
                  <a:pt x="188919" y="75924"/>
                </a:lnTo>
                <a:lnTo>
                  <a:pt x="188967" y="87125"/>
                </a:lnTo>
                <a:lnTo>
                  <a:pt x="189052" y="109519"/>
                </a:lnTo>
                <a:lnTo>
                  <a:pt x="189138" y="131902"/>
                </a:lnTo>
                <a:lnTo>
                  <a:pt x="189224" y="154286"/>
                </a:lnTo>
                <a:lnTo>
                  <a:pt x="189262" y="165478"/>
                </a:lnTo>
                <a:lnTo>
                  <a:pt x="189281" y="169240"/>
                </a:lnTo>
                <a:lnTo>
                  <a:pt x="192948" y="173945"/>
                </a:lnTo>
                <a:lnTo>
                  <a:pt x="196529" y="178546"/>
                </a:lnTo>
                <a:lnTo>
                  <a:pt x="201263" y="184623"/>
                </a:lnTo>
                <a:lnTo>
                  <a:pt x="203807" y="187881"/>
                </a:lnTo>
                <a:lnTo>
                  <a:pt x="204226" y="188966"/>
                </a:lnTo>
                <a:lnTo>
                  <a:pt x="204092" y="191148"/>
                </a:lnTo>
                <a:lnTo>
                  <a:pt x="200197" y="195710"/>
                </a:lnTo>
                <a:lnTo>
                  <a:pt x="197006" y="197787"/>
                </a:lnTo>
                <a:lnTo>
                  <a:pt x="192710" y="198777"/>
                </a:lnTo>
                <a:lnTo>
                  <a:pt x="191424" y="198587"/>
                </a:lnTo>
                <a:lnTo>
                  <a:pt x="189738" y="197939"/>
                </a:lnTo>
                <a:lnTo>
                  <a:pt x="189081" y="199034"/>
                </a:lnTo>
                <a:lnTo>
                  <a:pt x="188586" y="200739"/>
                </a:lnTo>
                <a:lnTo>
                  <a:pt x="187633" y="200377"/>
                </a:lnTo>
                <a:lnTo>
                  <a:pt x="186919" y="199873"/>
                </a:lnTo>
                <a:lnTo>
                  <a:pt x="187347" y="202902"/>
                </a:lnTo>
                <a:lnTo>
                  <a:pt x="187786" y="204397"/>
                </a:lnTo>
                <a:lnTo>
                  <a:pt x="187128" y="206397"/>
                </a:lnTo>
                <a:lnTo>
                  <a:pt x="185042" y="208159"/>
                </a:lnTo>
                <a:lnTo>
                  <a:pt x="184852" y="209655"/>
                </a:lnTo>
                <a:lnTo>
                  <a:pt x="180337" y="213560"/>
                </a:lnTo>
                <a:lnTo>
                  <a:pt x="173927" y="213989"/>
                </a:lnTo>
                <a:lnTo>
                  <a:pt x="170555" y="215932"/>
                </a:lnTo>
                <a:lnTo>
                  <a:pt x="169059" y="217522"/>
                </a:lnTo>
                <a:lnTo>
                  <a:pt x="167917" y="220999"/>
                </a:lnTo>
                <a:lnTo>
                  <a:pt x="168316" y="226324"/>
                </a:lnTo>
                <a:lnTo>
                  <a:pt x="166526" y="230419"/>
                </a:lnTo>
                <a:lnTo>
                  <a:pt x="166192" y="232477"/>
                </a:lnTo>
                <a:lnTo>
                  <a:pt x="162878" y="235134"/>
                </a:lnTo>
                <a:lnTo>
                  <a:pt x="161411" y="237573"/>
                </a:lnTo>
                <a:lnTo>
                  <a:pt x="160325" y="240059"/>
                </a:lnTo>
                <a:lnTo>
                  <a:pt x="159382" y="241145"/>
                </a:lnTo>
                <a:lnTo>
                  <a:pt x="158258" y="246707"/>
                </a:lnTo>
                <a:lnTo>
                  <a:pt x="156715" y="250089"/>
                </a:lnTo>
                <a:lnTo>
                  <a:pt x="156296" y="251212"/>
                </a:lnTo>
                <a:lnTo>
                  <a:pt x="155915" y="252222"/>
                </a:lnTo>
                <a:lnTo>
                  <a:pt x="154724" y="254203"/>
                </a:lnTo>
                <a:lnTo>
                  <a:pt x="153944" y="255575"/>
                </a:lnTo>
                <a:lnTo>
                  <a:pt x="153381" y="256470"/>
                </a:lnTo>
                <a:lnTo>
                  <a:pt x="149476" y="265138"/>
                </a:lnTo>
                <a:lnTo>
                  <a:pt x="146428" y="269053"/>
                </a:lnTo>
                <a:lnTo>
                  <a:pt x="144037" y="268605"/>
                </a:lnTo>
                <a:lnTo>
                  <a:pt x="142447" y="270120"/>
                </a:lnTo>
                <a:lnTo>
                  <a:pt x="142275" y="270834"/>
                </a:lnTo>
                <a:lnTo>
                  <a:pt x="141427" y="270434"/>
                </a:lnTo>
                <a:lnTo>
                  <a:pt x="139437" y="268996"/>
                </a:lnTo>
                <a:lnTo>
                  <a:pt x="135331" y="266052"/>
                </a:lnTo>
                <a:lnTo>
                  <a:pt x="131226" y="263109"/>
                </a:lnTo>
                <a:lnTo>
                  <a:pt x="127121" y="260166"/>
                </a:lnTo>
                <a:lnTo>
                  <a:pt x="123016" y="257223"/>
                </a:lnTo>
                <a:lnTo>
                  <a:pt x="118910" y="254280"/>
                </a:lnTo>
                <a:lnTo>
                  <a:pt x="114805" y="251336"/>
                </a:lnTo>
                <a:lnTo>
                  <a:pt x="110700" y="248393"/>
                </a:lnTo>
                <a:lnTo>
                  <a:pt x="106595" y="245450"/>
                </a:lnTo>
                <a:lnTo>
                  <a:pt x="104185" y="243726"/>
                </a:lnTo>
                <a:lnTo>
                  <a:pt x="103127" y="242706"/>
                </a:lnTo>
                <a:lnTo>
                  <a:pt x="102289" y="240678"/>
                </a:lnTo>
                <a:lnTo>
                  <a:pt x="101889" y="240173"/>
                </a:lnTo>
                <a:lnTo>
                  <a:pt x="100794" y="239535"/>
                </a:lnTo>
                <a:lnTo>
                  <a:pt x="99508" y="239392"/>
                </a:lnTo>
                <a:lnTo>
                  <a:pt x="99136" y="239001"/>
                </a:lnTo>
                <a:lnTo>
                  <a:pt x="99146" y="238020"/>
                </a:lnTo>
                <a:lnTo>
                  <a:pt x="99584" y="236611"/>
                </a:lnTo>
                <a:lnTo>
                  <a:pt x="101098" y="233915"/>
                </a:lnTo>
                <a:lnTo>
                  <a:pt x="101261" y="232324"/>
                </a:lnTo>
                <a:lnTo>
                  <a:pt x="100965" y="230524"/>
                </a:lnTo>
                <a:lnTo>
                  <a:pt x="100499" y="227638"/>
                </a:lnTo>
                <a:lnTo>
                  <a:pt x="100089" y="226981"/>
                </a:lnTo>
                <a:lnTo>
                  <a:pt x="97365" y="225466"/>
                </a:lnTo>
                <a:lnTo>
                  <a:pt x="91669" y="222304"/>
                </a:lnTo>
                <a:lnTo>
                  <a:pt x="85973" y="219142"/>
                </a:lnTo>
                <a:lnTo>
                  <a:pt x="80277" y="215979"/>
                </a:lnTo>
                <a:lnTo>
                  <a:pt x="74572" y="212817"/>
                </a:lnTo>
                <a:lnTo>
                  <a:pt x="68875" y="209655"/>
                </a:lnTo>
                <a:lnTo>
                  <a:pt x="63179" y="206493"/>
                </a:lnTo>
                <a:lnTo>
                  <a:pt x="57484" y="203330"/>
                </a:lnTo>
                <a:lnTo>
                  <a:pt x="51788" y="200168"/>
                </a:lnTo>
                <a:lnTo>
                  <a:pt x="46082" y="197006"/>
                </a:lnTo>
                <a:lnTo>
                  <a:pt x="40386" y="193843"/>
                </a:lnTo>
                <a:lnTo>
                  <a:pt x="34681" y="190681"/>
                </a:lnTo>
                <a:lnTo>
                  <a:pt x="28985" y="187519"/>
                </a:lnTo>
                <a:lnTo>
                  <a:pt x="23289" y="184356"/>
                </a:lnTo>
                <a:lnTo>
                  <a:pt x="17593" y="181194"/>
                </a:lnTo>
                <a:lnTo>
                  <a:pt x="11897" y="178032"/>
                </a:lnTo>
                <a:lnTo>
                  <a:pt x="6191" y="174870"/>
                </a:lnTo>
                <a:lnTo>
                  <a:pt x="4049" y="173679"/>
                </a:lnTo>
                <a:lnTo>
                  <a:pt x="2124" y="172679"/>
                </a:lnTo>
                <a:lnTo>
                  <a:pt x="86" y="172679"/>
                </a:lnTo>
                <a:lnTo>
                  <a:pt x="0" y="168154"/>
                </a:lnTo>
                <a:lnTo>
                  <a:pt x="648" y="156639"/>
                </a:lnTo>
                <a:lnTo>
                  <a:pt x="571" y="146523"/>
                </a:lnTo>
                <a:lnTo>
                  <a:pt x="1153" y="141456"/>
                </a:lnTo>
                <a:lnTo>
                  <a:pt x="3667" y="138246"/>
                </a:lnTo>
                <a:lnTo>
                  <a:pt x="4829" y="135912"/>
                </a:lnTo>
                <a:lnTo>
                  <a:pt x="5658" y="132655"/>
                </a:lnTo>
                <a:lnTo>
                  <a:pt x="6973" y="129997"/>
                </a:lnTo>
                <a:lnTo>
                  <a:pt x="9954" y="127835"/>
                </a:lnTo>
                <a:lnTo>
                  <a:pt x="10487" y="126644"/>
                </a:lnTo>
                <a:lnTo>
                  <a:pt x="13650" y="123034"/>
                </a:lnTo>
                <a:lnTo>
                  <a:pt x="15545" y="118396"/>
                </a:lnTo>
                <a:lnTo>
                  <a:pt x="16974" y="116815"/>
                </a:lnTo>
                <a:lnTo>
                  <a:pt x="18765" y="115357"/>
                </a:lnTo>
                <a:lnTo>
                  <a:pt x="20022" y="114586"/>
                </a:lnTo>
                <a:lnTo>
                  <a:pt x="22098" y="113814"/>
                </a:lnTo>
                <a:lnTo>
                  <a:pt x="23727" y="113376"/>
                </a:lnTo>
                <a:lnTo>
                  <a:pt x="24022" y="113005"/>
                </a:lnTo>
                <a:lnTo>
                  <a:pt x="24165" y="112252"/>
                </a:lnTo>
                <a:lnTo>
                  <a:pt x="23622" y="109376"/>
                </a:lnTo>
                <a:lnTo>
                  <a:pt x="24318" y="108433"/>
                </a:lnTo>
                <a:lnTo>
                  <a:pt x="25422" y="106509"/>
                </a:lnTo>
                <a:lnTo>
                  <a:pt x="26689" y="104718"/>
                </a:lnTo>
                <a:lnTo>
                  <a:pt x="27832" y="103575"/>
                </a:lnTo>
                <a:lnTo>
                  <a:pt x="28470" y="102403"/>
                </a:lnTo>
                <a:lnTo>
                  <a:pt x="28766" y="100384"/>
                </a:lnTo>
                <a:lnTo>
                  <a:pt x="28813" y="98946"/>
                </a:lnTo>
                <a:lnTo>
                  <a:pt x="28804" y="96603"/>
                </a:lnTo>
                <a:lnTo>
                  <a:pt x="28442" y="91278"/>
                </a:lnTo>
                <a:lnTo>
                  <a:pt x="27099" y="86820"/>
                </a:lnTo>
                <a:lnTo>
                  <a:pt x="26270" y="81829"/>
                </a:lnTo>
                <a:lnTo>
                  <a:pt x="26880" y="80191"/>
                </a:lnTo>
                <a:lnTo>
                  <a:pt x="25822" y="77267"/>
                </a:lnTo>
                <a:lnTo>
                  <a:pt x="25298" y="77105"/>
                </a:lnTo>
                <a:lnTo>
                  <a:pt x="24442" y="76467"/>
                </a:lnTo>
                <a:lnTo>
                  <a:pt x="23336" y="73705"/>
                </a:lnTo>
                <a:lnTo>
                  <a:pt x="22508" y="71190"/>
                </a:lnTo>
                <a:lnTo>
                  <a:pt x="21993" y="70561"/>
                </a:lnTo>
                <a:lnTo>
                  <a:pt x="18412" y="68361"/>
                </a:lnTo>
                <a:lnTo>
                  <a:pt x="16631" y="63170"/>
                </a:lnTo>
                <a:lnTo>
                  <a:pt x="14631" y="62017"/>
                </a:lnTo>
                <a:lnTo>
                  <a:pt x="13545" y="56855"/>
                </a:lnTo>
                <a:lnTo>
                  <a:pt x="13335" y="55388"/>
                </a:lnTo>
                <a:lnTo>
                  <a:pt x="14469" y="50235"/>
                </a:lnTo>
                <a:lnTo>
                  <a:pt x="14354" y="49054"/>
                </a:lnTo>
                <a:lnTo>
                  <a:pt x="13154" y="47968"/>
                </a:lnTo>
                <a:lnTo>
                  <a:pt x="9792" y="46854"/>
                </a:lnTo>
                <a:lnTo>
                  <a:pt x="7068" y="44730"/>
                </a:lnTo>
                <a:lnTo>
                  <a:pt x="7420" y="43987"/>
                </a:lnTo>
                <a:lnTo>
                  <a:pt x="7620" y="43215"/>
                </a:lnTo>
                <a:lnTo>
                  <a:pt x="6182" y="42701"/>
                </a:lnTo>
                <a:lnTo>
                  <a:pt x="2010" y="33890"/>
                </a:lnTo>
                <a:lnTo>
                  <a:pt x="7373" y="28594"/>
                </a:lnTo>
                <a:lnTo>
                  <a:pt x="12811" y="23231"/>
                </a:lnTo>
                <a:lnTo>
                  <a:pt x="19755" y="16440"/>
                </a:lnTo>
                <a:lnTo>
                  <a:pt x="26127" y="10201"/>
                </a:lnTo>
                <a:lnTo>
                  <a:pt x="31633" y="4810"/>
                </a:lnTo>
                <a:lnTo>
                  <a:pt x="36548" y="0"/>
                </a:lnTo>
                <a:lnTo>
                  <a:pt x="36424" y="914"/>
                </a:lnTo>
                <a:lnTo>
                  <a:pt x="36443" y="2134"/>
                </a:lnTo>
                <a:lnTo>
                  <a:pt x="37052" y="2877"/>
                </a:lnTo>
                <a:lnTo>
                  <a:pt x="38062" y="3391"/>
                </a:lnTo>
                <a:lnTo>
                  <a:pt x="39462" y="2848"/>
                </a:lnTo>
                <a:lnTo>
                  <a:pt x="40691" y="2096"/>
                </a:lnTo>
                <a:lnTo>
                  <a:pt x="41891" y="1934"/>
                </a:lnTo>
                <a:lnTo>
                  <a:pt x="49273" y="3934"/>
                </a:lnTo>
                <a:lnTo>
                  <a:pt x="50511" y="5677"/>
                </a:lnTo>
                <a:lnTo>
                  <a:pt x="50425" y="7553"/>
                </a:lnTo>
                <a:lnTo>
                  <a:pt x="50749" y="8915"/>
                </a:lnTo>
                <a:lnTo>
                  <a:pt x="50178" y="10287"/>
                </a:lnTo>
                <a:lnTo>
                  <a:pt x="49568" y="14421"/>
                </a:lnTo>
                <a:lnTo>
                  <a:pt x="49759" y="18212"/>
                </a:lnTo>
                <a:lnTo>
                  <a:pt x="51959" y="21022"/>
                </a:lnTo>
                <a:lnTo>
                  <a:pt x="53940" y="23222"/>
                </a:lnTo>
                <a:lnTo>
                  <a:pt x="55512" y="26318"/>
                </a:lnTo>
                <a:lnTo>
                  <a:pt x="56674" y="27270"/>
                </a:lnTo>
                <a:lnTo>
                  <a:pt x="58274" y="27765"/>
                </a:lnTo>
                <a:lnTo>
                  <a:pt x="63351" y="27899"/>
                </a:lnTo>
                <a:lnTo>
                  <a:pt x="70866" y="28099"/>
                </a:lnTo>
                <a:lnTo>
                  <a:pt x="78096" y="28289"/>
                </a:lnTo>
                <a:lnTo>
                  <a:pt x="78753" y="28365"/>
                </a:lnTo>
                <a:lnTo>
                  <a:pt x="80286" y="28785"/>
                </a:lnTo>
                <a:lnTo>
                  <a:pt x="86945" y="32956"/>
                </a:lnTo>
                <a:lnTo>
                  <a:pt x="93040" y="36786"/>
                </a:lnTo>
                <a:lnTo>
                  <a:pt x="98203" y="40110"/>
                </a:lnTo>
                <a:lnTo>
                  <a:pt x="103213" y="43339"/>
                </a:lnTo>
                <a:lnTo>
                  <a:pt x="108081" y="46482"/>
                </a:lnTo>
                <a:lnTo>
                  <a:pt x="111852" y="49082"/>
                </a:lnTo>
                <a:lnTo>
                  <a:pt x="115577" y="49873"/>
                </a:lnTo>
                <a:lnTo>
                  <a:pt x="121625" y="50254"/>
                </a:lnTo>
                <a:lnTo>
                  <a:pt x="125806" y="50387"/>
                </a:lnTo>
                <a:lnTo>
                  <a:pt x="129673" y="51483"/>
                </a:lnTo>
                <a:lnTo>
                  <a:pt x="135427" y="52502"/>
                </a:lnTo>
                <a:lnTo>
                  <a:pt x="139713" y="53026"/>
                </a:lnTo>
                <a:lnTo>
                  <a:pt x="142304" y="53616"/>
                </a:lnTo>
                <a:lnTo>
                  <a:pt x="149495" y="54216"/>
                </a:lnTo>
                <a:lnTo>
                  <a:pt x="150686" y="53864"/>
                </a:lnTo>
                <a:lnTo>
                  <a:pt x="153857" y="50978"/>
                </a:lnTo>
                <a:lnTo>
                  <a:pt x="157410" y="46282"/>
                </a:lnTo>
                <a:lnTo>
                  <a:pt x="158801" y="43701"/>
                </a:lnTo>
                <a:lnTo>
                  <a:pt x="163392" y="41129"/>
                </a:lnTo>
                <a:lnTo>
                  <a:pt x="171460" y="37548"/>
                </a:lnTo>
                <a:lnTo>
                  <a:pt x="177146" y="35014"/>
                </a:lnTo>
                <a:lnTo>
                  <a:pt x="183471" y="32471"/>
                </a:lnTo>
                <a:lnTo>
                  <a:pt x="186347" y="34671"/>
                </a:lnTo>
                <a:lnTo>
                  <a:pt x="190310" y="38205"/>
                </a:lnTo>
                <a:lnTo>
                  <a:pt x="192081" y="39948"/>
                </a:lnTo>
                <a:lnTo>
                  <a:pt x="193500" y="40719"/>
                </a:lnTo>
                <a:lnTo>
                  <a:pt x="195653" y="41234"/>
                </a:lnTo>
                <a:lnTo>
                  <a:pt x="198273" y="41243"/>
                </a:lnTo>
                <a:lnTo>
                  <a:pt x="199701" y="41167"/>
                </a:lnTo>
                <a:lnTo>
                  <a:pt x="202625" y="40710"/>
                </a:lnTo>
                <a:lnTo>
                  <a:pt x="209465" y="40291"/>
                </a:lnTo>
                <a:lnTo>
                  <a:pt x="213484" y="40405"/>
                </a:lnTo>
                <a:close/>
                <a:moveTo>
                  <a:pt x="189700" y="203435"/>
                </a:moveTo>
                <a:lnTo>
                  <a:pt x="188709" y="203663"/>
                </a:lnTo>
                <a:lnTo>
                  <a:pt x="189224" y="202140"/>
                </a:lnTo>
                <a:lnTo>
                  <a:pt x="192157" y="200187"/>
                </a:lnTo>
                <a:lnTo>
                  <a:pt x="193348" y="200625"/>
                </a:lnTo>
                <a:lnTo>
                  <a:pt x="193577" y="201063"/>
                </a:lnTo>
                <a:lnTo>
                  <a:pt x="193510" y="201473"/>
                </a:lnTo>
                <a:lnTo>
                  <a:pt x="193015" y="201873"/>
                </a:lnTo>
                <a:lnTo>
                  <a:pt x="189700" y="2034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655099F8-4CB6-C5E3-29FA-6B6A8651D999}"/>
              </a:ext>
            </a:extLst>
          </p:cNvPr>
          <p:cNvSpPr/>
          <p:nvPr/>
        </p:nvSpPr>
        <p:spPr>
          <a:xfrm>
            <a:off x="7659878" y="3389170"/>
            <a:ext cx="294503" cy="142865"/>
          </a:xfrm>
          <a:custGeom>
            <a:avLst/>
            <a:gdLst>
              <a:gd name="connsiteX0" fmla="*/ 293513 w 294503"/>
              <a:gd name="connsiteY0" fmla="*/ 38052 h 142865"/>
              <a:gd name="connsiteX1" fmla="*/ 294046 w 294503"/>
              <a:gd name="connsiteY1" fmla="*/ 40215 h 142865"/>
              <a:gd name="connsiteX2" fmla="*/ 294504 w 294503"/>
              <a:gd name="connsiteY2" fmla="*/ 42729 h 142865"/>
              <a:gd name="connsiteX3" fmla="*/ 294218 w 294503"/>
              <a:gd name="connsiteY3" fmla="*/ 43320 h 142865"/>
              <a:gd name="connsiteX4" fmla="*/ 293703 w 294503"/>
              <a:gd name="connsiteY4" fmla="*/ 43720 h 142865"/>
              <a:gd name="connsiteX5" fmla="*/ 285512 w 294503"/>
              <a:gd name="connsiteY5" fmla="*/ 44339 h 142865"/>
              <a:gd name="connsiteX6" fmla="*/ 283664 w 294503"/>
              <a:gd name="connsiteY6" fmla="*/ 45034 h 142865"/>
              <a:gd name="connsiteX7" fmla="*/ 281683 w 294503"/>
              <a:gd name="connsiteY7" fmla="*/ 48501 h 142865"/>
              <a:gd name="connsiteX8" fmla="*/ 274672 w 294503"/>
              <a:gd name="connsiteY8" fmla="*/ 51283 h 142865"/>
              <a:gd name="connsiteX9" fmla="*/ 270672 w 294503"/>
              <a:gd name="connsiteY9" fmla="*/ 52711 h 142865"/>
              <a:gd name="connsiteX10" fmla="*/ 269053 w 294503"/>
              <a:gd name="connsiteY10" fmla="*/ 52654 h 142865"/>
              <a:gd name="connsiteX11" fmla="*/ 265166 w 294503"/>
              <a:gd name="connsiteY11" fmla="*/ 54931 h 142865"/>
              <a:gd name="connsiteX12" fmla="*/ 254318 w 294503"/>
              <a:gd name="connsiteY12" fmla="*/ 60598 h 142865"/>
              <a:gd name="connsiteX13" fmla="*/ 248983 w 294503"/>
              <a:gd name="connsiteY13" fmla="*/ 64170 h 142865"/>
              <a:gd name="connsiteX14" fmla="*/ 246307 w 294503"/>
              <a:gd name="connsiteY14" fmla="*/ 65665 h 142865"/>
              <a:gd name="connsiteX15" fmla="*/ 244154 w 294503"/>
              <a:gd name="connsiteY15" fmla="*/ 67294 h 142865"/>
              <a:gd name="connsiteX16" fmla="*/ 243792 w 294503"/>
              <a:gd name="connsiteY16" fmla="*/ 68942 h 142865"/>
              <a:gd name="connsiteX17" fmla="*/ 243716 w 294503"/>
              <a:gd name="connsiteY17" fmla="*/ 70495 h 142865"/>
              <a:gd name="connsiteX18" fmla="*/ 237763 w 294503"/>
              <a:gd name="connsiteY18" fmla="*/ 77781 h 142865"/>
              <a:gd name="connsiteX19" fmla="*/ 233296 w 294503"/>
              <a:gd name="connsiteY19" fmla="*/ 78657 h 142865"/>
              <a:gd name="connsiteX20" fmla="*/ 229524 w 294503"/>
              <a:gd name="connsiteY20" fmla="*/ 78486 h 142865"/>
              <a:gd name="connsiteX21" fmla="*/ 226952 w 294503"/>
              <a:gd name="connsiteY21" fmla="*/ 79591 h 142865"/>
              <a:gd name="connsiteX22" fmla="*/ 223275 w 294503"/>
              <a:gd name="connsiteY22" fmla="*/ 80706 h 142865"/>
              <a:gd name="connsiteX23" fmla="*/ 215312 w 294503"/>
              <a:gd name="connsiteY23" fmla="*/ 79943 h 142865"/>
              <a:gd name="connsiteX24" fmla="*/ 212598 w 294503"/>
              <a:gd name="connsiteY24" fmla="*/ 80067 h 142865"/>
              <a:gd name="connsiteX25" fmla="*/ 207369 w 294503"/>
              <a:gd name="connsiteY25" fmla="*/ 79067 h 142865"/>
              <a:gd name="connsiteX26" fmla="*/ 205254 w 294503"/>
              <a:gd name="connsiteY26" fmla="*/ 79591 h 142865"/>
              <a:gd name="connsiteX27" fmla="*/ 203025 w 294503"/>
              <a:gd name="connsiteY27" fmla="*/ 81067 h 142865"/>
              <a:gd name="connsiteX28" fmla="*/ 199930 w 294503"/>
              <a:gd name="connsiteY28" fmla="*/ 86849 h 142865"/>
              <a:gd name="connsiteX29" fmla="*/ 198672 w 294503"/>
              <a:gd name="connsiteY29" fmla="*/ 88202 h 142865"/>
              <a:gd name="connsiteX30" fmla="*/ 198091 w 294503"/>
              <a:gd name="connsiteY30" fmla="*/ 89516 h 142865"/>
              <a:gd name="connsiteX31" fmla="*/ 197615 w 294503"/>
              <a:gd name="connsiteY31" fmla="*/ 92316 h 142865"/>
              <a:gd name="connsiteX32" fmla="*/ 196434 w 294503"/>
              <a:gd name="connsiteY32" fmla="*/ 95279 h 142865"/>
              <a:gd name="connsiteX33" fmla="*/ 194920 w 294503"/>
              <a:gd name="connsiteY33" fmla="*/ 97612 h 142865"/>
              <a:gd name="connsiteX34" fmla="*/ 193824 w 294503"/>
              <a:gd name="connsiteY34" fmla="*/ 99774 h 142865"/>
              <a:gd name="connsiteX35" fmla="*/ 191585 w 294503"/>
              <a:gd name="connsiteY35" fmla="*/ 101860 h 142865"/>
              <a:gd name="connsiteX36" fmla="*/ 189509 w 294503"/>
              <a:gd name="connsiteY36" fmla="*/ 103175 h 142865"/>
              <a:gd name="connsiteX37" fmla="*/ 187900 w 294503"/>
              <a:gd name="connsiteY37" fmla="*/ 100432 h 142865"/>
              <a:gd name="connsiteX38" fmla="*/ 186509 w 294503"/>
              <a:gd name="connsiteY38" fmla="*/ 101213 h 142865"/>
              <a:gd name="connsiteX39" fmla="*/ 185175 w 294503"/>
              <a:gd name="connsiteY39" fmla="*/ 102327 h 142865"/>
              <a:gd name="connsiteX40" fmla="*/ 182661 w 294503"/>
              <a:gd name="connsiteY40" fmla="*/ 101937 h 142865"/>
              <a:gd name="connsiteX41" fmla="*/ 181108 w 294503"/>
              <a:gd name="connsiteY41" fmla="*/ 102499 h 142865"/>
              <a:gd name="connsiteX42" fmla="*/ 177565 w 294503"/>
              <a:gd name="connsiteY42" fmla="*/ 104880 h 142865"/>
              <a:gd name="connsiteX43" fmla="*/ 172364 w 294503"/>
              <a:gd name="connsiteY43" fmla="*/ 104794 h 142865"/>
              <a:gd name="connsiteX44" fmla="*/ 171793 w 294503"/>
              <a:gd name="connsiteY44" fmla="*/ 103975 h 142865"/>
              <a:gd name="connsiteX45" fmla="*/ 170764 w 294503"/>
              <a:gd name="connsiteY45" fmla="*/ 97422 h 142865"/>
              <a:gd name="connsiteX46" fmla="*/ 169859 w 294503"/>
              <a:gd name="connsiteY46" fmla="*/ 94307 h 142865"/>
              <a:gd name="connsiteX47" fmla="*/ 169107 w 294503"/>
              <a:gd name="connsiteY47" fmla="*/ 93612 h 142865"/>
              <a:gd name="connsiteX48" fmla="*/ 168173 w 294503"/>
              <a:gd name="connsiteY48" fmla="*/ 93536 h 142865"/>
              <a:gd name="connsiteX49" fmla="*/ 160696 w 294503"/>
              <a:gd name="connsiteY49" fmla="*/ 98698 h 142865"/>
              <a:gd name="connsiteX50" fmla="*/ 157229 w 294503"/>
              <a:gd name="connsiteY50" fmla="*/ 99613 h 142865"/>
              <a:gd name="connsiteX51" fmla="*/ 154381 w 294503"/>
              <a:gd name="connsiteY51" fmla="*/ 99774 h 142865"/>
              <a:gd name="connsiteX52" fmla="*/ 150657 w 294503"/>
              <a:gd name="connsiteY52" fmla="*/ 98232 h 142865"/>
              <a:gd name="connsiteX53" fmla="*/ 149847 w 294503"/>
              <a:gd name="connsiteY53" fmla="*/ 98612 h 142865"/>
              <a:gd name="connsiteX54" fmla="*/ 149209 w 294503"/>
              <a:gd name="connsiteY54" fmla="*/ 99441 h 142865"/>
              <a:gd name="connsiteX55" fmla="*/ 148942 w 294503"/>
              <a:gd name="connsiteY55" fmla="*/ 100498 h 142865"/>
              <a:gd name="connsiteX56" fmla="*/ 150028 w 294503"/>
              <a:gd name="connsiteY56" fmla="*/ 103422 h 142865"/>
              <a:gd name="connsiteX57" fmla="*/ 149723 w 294503"/>
              <a:gd name="connsiteY57" fmla="*/ 103994 h 142865"/>
              <a:gd name="connsiteX58" fmla="*/ 148047 w 294503"/>
              <a:gd name="connsiteY58" fmla="*/ 103947 h 142865"/>
              <a:gd name="connsiteX59" fmla="*/ 145704 w 294503"/>
              <a:gd name="connsiteY59" fmla="*/ 104623 h 142865"/>
              <a:gd name="connsiteX60" fmla="*/ 143913 w 294503"/>
              <a:gd name="connsiteY60" fmla="*/ 105966 h 142865"/>
              <a:gd name="connsiteX61" fmla="*/ 138541 w 294503"/>
              <a:gd name="connsiteY61" fmla="*/ 110671 h 142865"/>
              <a:gd name="connsiteX62" fmla="*/ 134017 w 294503"/>
              <a:gd name="connsiteY62" fmla="*/ 112243 h 142865"/>
              <a:gd name="connsiteX63" fmla="*/ 129807 w 294503"/>
              <a:gd name="connsiteY63" fmla="*/ 112862 h 142865"/>
              <a:gd name="connsiteX64" fmla="*/ 128082 w 294503"/>
              <a:gd name="connsiteY64" fmla="*/ 113386 h 142865"/>
              <a:gd name="connsiteX65" fmla="*/ 127311 w 294503"/>
              <a:gd name="connsiteY65" fmla="*/ 113948 h 142865"/>
              <a:gd name="connsiteX66" fmla="*/ 125901 w 294503"/>
              <a:gd name="connsiteY66" fmla="*/ 116186 h 142865"/>
              <a:gd name="connsiteX67" fmla="*/ 124453 w 294503"/>
              <a:gd name="connsiteY67" fmla="*/ 119691 h 142865"/>
              <a:gd name="connsiteX68" fmla="*/ 123701 w 294503"/>
              <a:gd name="connsiteY68" fmla="*/ 121396 h 142865"/>
              <a:gd name="connsiteX69" fmla="*/ 123139 w 294503"/>
              <a:gd name="connsiteY69" fmla="*/ 122387 h 142865"/>
              <a:gd name="connsiteX70" fmla="*/ 123254 w 294503"/>
              <a:gd name="connsiteY70" fmla="*/ 123682 h 142865"/>
              <a:gd name="connsiteX71" fmla="*/ 124396 w 294503"/>
              <a:gd name="connsiteY71" fmla="*/ 125349 h 142865"/>
              <a:gd name="connsiteX72" fmla="*/ 125263 w 294503"/>
              <a:gd name="connsiteY72" fmla="*/ 129092 h 142865"/>
              <a:gd name="connsiteX73" fmla="*/ 125063 w 294503"/>
              <a:gd name="connsiteY73" fmla="*/ 130064 h 142865"/>
              <a:gd name="connsiteX74" fmla="*/ 124139 w 294503"/>
              <a:gd name="connsiteY74" fmla="*/ 131626 h 142865"/>
              <a:gd name="connsiteX75" fmla="*/ 122806 w 294503"/>
              <a:gd name="connsiteY75" fmla="*/ 133160 h 142865"/>
              <a:gd name="connsiteX76" fmla="*/ 119939 w 294503"/>
              <a:gd name="connsiteY76" fmla="*/ 134083 h 142865"/>
              <a:gd name="connsiteX77" fmla="*/ 117690 w 294503"/>
              <a:gd name="connsiteY77" fmla="*/ 134550 h 142865"/>
              <a:gd name="connsiteX78" fmla="*/ 116195 w 294503"/>
              <a:gd name="connsiteY78" fmla="*/ 134246 h 142865"/>
              <a:gd name="connsiteX79" fmla="*/ 113386 w 294503"/>
              <a:gd name="connsiteY79" fmla="*/ 134141 h 142865"/>
              <a:gd name="connsiteX80" fmla="*/ 111166 w 294503"/>
              <a:gd name="connsiteY80" fmla="*/ 134750 h 142865"/>
              <a:gd name="connsiteX81" fmla="*/ 109794 w 294503"/>
              <a:gd name="connsiteY81" fmla="*/ 135798 h 142865"/>
              <a:gd name="connsiteX82" fmla="*/ 107089 w 294503"/>
              <a:gd name="connsiteY82" fmla="*/ 137103 h 142865"/>
              <a:gd name="connsiteX83" fmla="*/ 103727 w 294503"/>
              <a:gd name="connsiteY83" fmla="*/ 137541 h 142865"/>
              <a:gd name="connsiteX84" fmla="*/ 99450 w 294503"/>
              <a:gd name="connsiteY84" fmla="*/ 137713 h 142865"/>
              <a:gd name="connsiteX85" fmla="*/ 97393 w 294503"/>
              <a:gd name="connsiteY85" fmla="*/ 137598 h 142865"/>
              <a:gd name="connsiteX86" fmla="*/ 91183 w 294503"/>
              <a:gd name="connsiteY86" fmla="*/ 136722 h 142865"/>
              <a:gd name="connsiteX87" fmla="*/ 89135 w 294503"/>
              <a:gd name="connsiteY87" fmla="*/ 137027 h 142865"/>
              <a:gd name="connsiteX88" fmla="*/ 87182 w 294503"/>
              <a:gd name="connsiteY88" fmla="*/ 137703 h 142865"/>
              <a:gd name="connsiteX89" fmla="*/ 83639 w 294503"/>
              <a:gd name="connsiteY89" fmla="*/ 138417 h 142865"/>
              <a:gd name="connsiteX90" fmla="*/ 81753 w 294503"/>
              <a:gd name="connsiteY90" fmla="*/ 140589 h 142865"/>
              <a:gd name="connsiteX91" fmla="*/ 80763 w 294503"/>
              <a:gd name="connsiteY91" fmla="*/ 142580 h 142865"/>
              <a:gd name="connsiteX92" fmla="*/ 80229 w 294503"/>
              <a:gd name="connsiteY92" fmla="*/ 142866 h 142865"/>
              <a:gd name="connsiteX93" fmla="*/ 78019 w 294503"/>
              <a:gd name="connsiteY93" fmla="*/ 141037 h 142865"/>
              <a:gd name="connsiteX94" fmla="*/ 76333 w 294503"/>
              <a:gd name="connsiteY94" fmla="*/ 139322 h 142865"/>
              <a:gd name="connsiteX95" fmla="*/ 75229 w 294503"/>
              <a:gd name="connsiteY95" fmla="*/ 137894 h 142865"/>
              <a:gd name="connsiteX96" fmla="*/ 73837 w 294503"/>
              <a:gd name="connsiteY96" fmla="*/ 137932 h 142865"/>
              <a:gd name="connsiteX97" fmla="*/ 68894 w 294503"/>
              <a:gd name="connsiteY97" fmla="*/ 140523 h 142865"/>
              <a:gd name="connsiteX98" fmla="*/ 68161 w 294503"/>
              <a:gd name="connsiteY98" fmla="*/ 140437 h 142865"/>
              <a:gd name="connsiteX99" fmla="*/ 66751 w 294503"/>
              <a:gd name="connsiteY99" fmla="*/ 139446 h 142865"/>
              <a:gd name="connsiteX100" fmla="*/ 67008 w 294503"/>
              <a:gd name="connsiteY100" fmla="*/ 136998 h 142865"/>
              <a:gd name="connsiteX101" fmla="*/ 66913 w 294503"/>
              <a:gd name="connsiteY101" fmla="*/ 135436 h 142865"/>
              <a:gd name="connsiteX102" fmla="*/ 65322 w 294503"/>
              <a:gd name="connsiteY102" fmla="*/ 134607 h 142865"/>
              <a:gd name="connsiteX103" fmla="*/ 61950 w 294503"/>
              <a:gd name="connsiteY103" fmla="*/ 134398 h 142865"/>
              <a:gd name="connsiteX104" fmla="*/ 60807 w 294503"/>
              <a:gd name="connsiteY104" fmla="*/ 133512 h 142865"/>
              <a:gd name="connsiteX105" fmla="*/ 60874 w 294503"/>
              <a:gd name="connsiteY105" fmla="*/ 132188 h 142865"/>
              <a:gd name="connsiteX106" fmla="*/ 61179 w 294503"/>
              <a:gd name="connsiteY106" fmla="*/ 130921 h 142865"/>
              <a:gd name="connsiteX107" fmla="*/ 60798 w 294503"/>
              <a:gd name="connsiteY107" fmla="*/ 129940 h 142865"/>
              <a:gd name="connsiteX108" fmla="*/ 59921 w 294503"/>
              <a:gd name="connsiteY108" fmla="*/ 129197 h 142865"/>
              <a:gd name="connsiteX109" fmla="*/ 58150 w 294503"/>
              <a:gd name="connsiteY109" fmla="*/ 129397 h 142865"/>
              <a:gd name="connsiteX110" fmla="*/ 56121 w 294503"/>
              <a:gd name="connsiteY110" fmla="*/ 130407 h 142865"/>
              <a:gd name="connsiteX111" fmla="*/ 54635 w 294503"/>
              <a:gd name="connsiteY111" fmla="*/ 131559 h 142865"/>
              <a:gd name="connsiteX112" fmla="*/ 52768 w 294503"/>
              <a:gd name="connsiteY112" fmla="*/ 132102 h 142865"/>
              <a:gd name="connsiteX113" fmla="*/ 50502 w 294503"/>
              <a:gd name="connsiteY113" fmla="*/ 132312 h 142865"/>
              <a:gd name="connsiteX114" fmla="*/ 49092 w 294503"/>
              <a:gd name="connsiteY114" fmla="*/ 133007 h 142865"/>
              <a:gd name="connsiteX115" fmla="*/ 47482 w 294503"/>
              <a:gd name="connsiteY115" fmla="*/ 135817 h 142865"/>
              <a:gd name="connsiteX116" fmla="*/ 41986 w 294503"/>
              <a:gd name="connsiteY116" fmla="*/ 136408 h 142865"/>
              <a:gd name="connsiteX117" fmla="*/ 40214 w 294503"/>
              <a:gd name="connsiteY117" fmla="*/ 135769 h 142865"/>
              <a:gd name="connsiteX118" fmla="*/ 38767 w 294503"/>
              <a:gd name="connsiteY118" fmla="*/ 133779 h 142865"/>
              <a:gd name="connsiteX119" fmla="*/ 36871 w 294503"/>
              <a:gd name="connsiteY119" fmla="*/ 130559 h 142865"/>
              <a:gd name="connsiteX120" fmla="*/ 35814 w 294503"/>
              <a:gd name="connsiteY120" fmla="*/ 130159 h 142865"/>
              <a:gd name="connsiteX121" fmla="*/ 34023 w 294503"/>
              <a:gd name="connsiteY121" fmla="*/ 129759 h 142865"/>
              <a:gd name="connsiteX122" fmla="*/ 31099 w 294503"/>
              <a:gd name="connsiteY122" fmla="*/ 129950 h 142865"/>
              <a:gd name="connsiteX123" fmla="*/ 27165 w 294503"/>
              <a:gd name="connsiteY123" fmla="*/ 131302 h 142865"/>
              <a:gd name="connsiteX124" fmla="*/ 26212 w 294503"/>
              <a:gd name="connsiteY124" fmla="*/ 130188 h 142865"/>
              <a:gd name="connsiteX125" fmla="*/ 25193 w 294503"/>
              <a:gd name="connsiteY125" fmla="*/ 129864 h 142865"/>
              <a:gd name="connsiteX126" fmla="*/ 24269 w 294503"/>
              <a:gd name="connsiteY126" fmla="*/ 130788 h 142865"/>
              <a:gd name="connsiteX127" fmla="*/ 23326 w 294503"/>
              <a:gd name="connsiteY127" fmla="*/ 130683 h 142865"/>
              <a:gd name="connsiteX128" fmla="*/ 19440 w 294503"/>
              <a:gd name="connsiteY128" fmla="*/ 130940 h 142865"/>
              <a:gd name="connsiteX129" fmla="*/ 14516 w 294503"/>
              <a:gd name="connsiteY129" fmla="*/ 130816 h 142865"/>
              <a:gd name="connsiteX130" fmla="*/ 11706 w 294503"/>
              <a:gd name="connsiteY130" fmla="*/ 130188 h 142865"/>
              <a:gd name="connsiteX131" fmla="*/ 9887 w 294503"/>
              <a:gd name="connsiteY131" fmla="*/ 130226 h 142865"/>
              <a:gd name="connsiteX132" fmla="*/ 6267 w 294503"/>
              <a:gd name="connsiteY132" fmla="*/ 131664 h 142865"/>
              <a:gd name="connsiteX133" fmla="*/ 4353 w 294503"/>
              <a:gd name="connsiteY133" fmla="*/ 131655 h 142865"/>
              <a:gd name="connsiteX134" fmla="*/ 1838 w 294503"/>
              <a:gd name="connsiteY134" fmla="*/ 131912 h 142865"/>
              <a:gd name="connsiteX135" fmla="*/ 1371 w 294503"/>
              <a:gd name="connsiteY135" fmla="*/ 127045 h 142865"/>
              <a:gd name="connsiteX136" fmla="*/ 0 w 294503"/>
              <a:gd name="connsiteY136" fmla="*/ 123749 h 142865"/>
              <a:gd name="connsiteX137" fmla="*/ 419 w 294503"/>
              <a:gd name="connsiteY137" fmla="*/ 121463 h 142865"/>
              <a:gd name="connsiteX138" fmla="*/ 1333 w 294503"/>
              <a:gd name="connsiteY138" fmla="*/ 118320 h 142865"/>
              <a:gd name="connsiteX139" fmla="*/ 2095 w 294503"/>
              <a:gd name="connsiteY139" fmla="*/ 116548 h 142865"/>
              <a:gd name="connsiteX140" fmla="*/ 3648 w 294503"/>
              <a:gd name="connsiteY140" fmla="*/ 117300 h 142865"/>
              <a:gd name="connsiteX141" fmla="*/ 5429 w 294503"/>
              <a:gd name="connsiteY141" fmla="*/ 118596 h 142865"/>
              <a:gd name="connsiteX142" fmla="*/ 6610 w 294503"/>
              <a:gd name="connsiteY142" fmla="*/ 118253 h 142865"/>
              <a:gd name="connsiteX143" fmla="*/ 6925 w 294503"/>
              <a:gd name="connsiteY143" fmla="*/ 117186 h 142865"/>
              <a:gd name="connsiteX144" fmla="*/ 6467 w 294503"/>
              <a:gd name="connsiteY144" fmla="*/ 115786 h 142865"/>
              <a:gd name="connsiteX145" fmla="*/ 6401 w 294503"/>
              <a:gd name="connsiteY145" fmla="*/ 114738 h 142865"/>
              <a:gd name="connsiteX146" fmla="*/ 7068 w 294503"/>
              <a:gd name="connsiteY146" fmla="*/ 113357 h 142865"/>
              <a:gd name="connsiteX147" fmla="*/ 8048 w 294503"/>
              <a:gd name="connsiteY147" fmla="*/ 112071 h 142865"/>
              <a:gd name="connsiteX148" fmla="*/ 14335 w 294503"/>
              <a:gd name="connsiteY148" fmla="*/ 109957 h 142865"/>
              <a:gd name="connsiteX149" fmla="*/ 19717 w 294503"/>
              <a:gd name="connsiteY149" fmla="*/ 108414 h 142865"/>
              <a:gd name="connsiteX150" fmla="*/ 22517 w 294503"/>
              <a:gd name="connsiteY150" fmla="*/ 109442 h 142865"/>
              <a:gd name="connsiteX151" fmla="*/ 27937 w 294503"/>
              <a:gd name="connsiteY151" fmla="*/ 111805 h 142865"/>
              <a:gd name="connsiteX152" fmla="*/ 30727 w 294503"/>
              <a:gd name="connsiteY152" fmla="*/ 113024 h 142865"/>
              <a:gd name="connsiteX153" fmla="*/ 32671 w 294503"/>
              <a:gd name="connsiteY153" fmla="*/ 113738 h 142865"/>
              <a:gd name="connsiteX154" fmla="*/ 34376 w 294503"/>
              <a:gd name="connsiteY154" fmla="*/ 117196 h 142865"/>
              <a:gd name="connsiteX155" fmla="*/ 35490 w 294503"/>
              <a:gd name="connsiteY155" fmla="*/ 117034 h 142865"/>
              <a:gd name="connsiteX156" fmla="*/ 36614 w 294503"/>
              <a:gd name="connsiteY156" fmla="*/ 116339 h 142865"/>
              <a:gd name="connsiteX157" fmla="*/ 37281 w 294503"/>
              <a:gd name="connsiteY157" fmla="*/ 115491 h 142865"/>
              <a:gd name="connsiteX158" fmla="*/ 37824 w 294503"/>
              <a:gd name="connsiteY158" fmla="*/ 112547 h 142865"/>
              <a:gd name="connsiteX159" fmla="*/ 40348 w 294503"/>
              <a:gd name="connsiteY159" fmla="*/ 110890 h 142865"/>
              <a:gd name="connsiteX160" fmla="*/ 45901 w 294503"/>
              <a:gd name="connsiteY160" fmla="*/ 108928 h 142865"/>
              <a:gd name="connsiteX161" fmla="*/ 46291 w 294503"/>
              <a:gd name="connsiteY161" fmla="*/ 107775 h 142865"/>
              <a:gd name="connsiteX162" fmla="*/ 46205 w 294503"/>
              <a:gd name="connsiteY162" fmla="*/ 107137 h 142865"/>
              <a:gd name="connsiteX163" fmla="*/ 47082 w 294503"/>
              <a:gd name="connsiteY163" fmla="*/ 106575 h 142865"/>
              <a:gd name="connsiteX164" fmla="*/ 49863 w 294503"/>
              <a:gd name="connsiteY164" fmla="*/ 106004 h 142865"/>
              <a:gd name="connsiteX165" fmla="*/ 55483 w 294503"/>
              <a:gd name="connsiteY165" fmla="*/ 105461 h 142865"/>
              <a:gd name="connsiteX166" fmla="*/ 57388 w 294503"/>
              <a:gd name="connsiteY166" fmla="*/ 105871 h 142865"/>
              <a:gd name="connsiteX167" fmla="*/ 59569 w 294503"/>
              <a:gd name="connsiteY167" fmla="*/ 107032 h 142865"/>
              <a:gd name="connsiteX168" fmla="*/ 61255 w 294503"/>
              <a:gd name="connsiteY168" fmla="*/ 108185 h 142865"/>
              <a:gd name="connsiteX169" fmla="*/ 62855 w 294503"/>
              <a:gd name="connsiteY169" fmla="*/ 108147 h 142865"/>
              <a:gd name="connsiteX170" fmla="*/ 64179 w 294503"/>
              <a:gd name="connsiteY170" fmla="*/ 107909 h 142865"/>
              <a:gd name="connsiteX171" fmla="*/ 64751 w 294503"/>
              <a:gd name="connsiteY171" fmla="*/ 108233 h 142865"/>
              <a:gd name="connsiteX172" fmla="*/ 65170 w 294503"/>
              <a:gd name="connsiteY172" fmla="*/ 109252 h 142865"/>
              <a:gd name="connsiteX173" fmla="*/ 65856 w 294503"/>
              <a:gd name="connsiteY173" fmla="*/ 110166 h 142865"/>
              <a:gd name="connsiteX174" fmla="*/ 68008 w 294503"/>
              <a:gd name="connsiteY174" fmla="*/ 108918 h 142865"/>
              <a:gd name="connsiteX175" fmla="*/ 69952 w 294503"/>
              <a:gd name="connsiteY175" fmla="*/ 107309 h 142865"/>
              <a:gd name="connsiteX176" fmla="*/ 71485 w 294503"/>
              <a:gd name="connsiteY176" fmla="*/ 107080 h 142865"/>
              <a:gd name="connsiteX177" fmla="*/ 72894 w 294503"/>
              <a:gd name="connsiteY177" fmla="*/ 106471 h 142865"/>
              <a:gd name="connsiteX178" fmla="*/ 73304 w 294503"/>
              <a:gd name="connsiteY178" fmla="*/ 105394 h 142865"/>
              <a:gd name="connsiteX179" fmla="*/ 74409 w 294503"/>
              <a:gd name="connsiteY179" fmla="*/ 103604 h 142865"/>
              <a:gd name="connsiteX180" fmla="*/ 77581 w 294503"/>
              <a:gd name="connsiteY180" fmla="*/ 100184 h 142865"/>
              <a:gd name="connsiteX181" fmla="*/ 79229 w 294503"/>
              <a:gd name="connsiteY181" fmla="*/ 99632 h 142865"/>
              <a:gd name="connsiteX182" fmla="*/ 80296 w 294503"/>
              <a:gd name="connsiteY182" fmla="*/ 99632 h 142865"/>
              <a:gd name="connsiteX183" fmla="*/ 80353 w 294503"/>
              <a:gd name="connsiteY183" fmla="*/ 100184 h 142865"/>
              <a:gd name="connsiteX184" fmla="*/ 80867 w 294503"/>
              <a:gd name="connsiteY184" fmla="*/ 100689 h 142865"/>
              <a:gd name="connsiteX185" fmla="*/ 83639 w 294503"/>
              <a:gd name="connsiteY185" fmla="*/ 101480 h 142865"/>
              <a:gd name="connsiteX186" fmla="*/ 84487 w 294503"/>
              <a:gd name="connsiteY186" fmla="*/ 100575 h 142865"/>
              <a:gd name="connsiteX187" fmla="*/ 84934 w 294503"/>
              <a:gd name="connsiteY187" fmla="*/ 99327 h 142865"/>
              <a:gd name="connsiteX188" fmla="*/ 83963 w 294503"/>
              <a:gd name="connsiteY188" fmla="*/ 97346 h 142865"/>
              <a:gd name="connsiteX189" fmla="*/ 83944 w 294503"/>
              <a:gd name="connsiteY189" fmla="*/ 96517 h 142865"/>
              <a:gd name="connsiteX190" fmla="*/ 84305 w 294503"/>
              <a:gd name="connsiteY190" fmla="*/ 95755 h 142865"/>
              <a:gd name="connsiteX191" fmla="*/ 84820 w 294503"/>
              <a:gd name="connsiteY191" fmla="*/ 95298 h 142865"/>
              <a:gd name="connsiteX192" fmla="*/ 89249 w 294503"/>
              <a:gd name="connsiteY192" fmla="*/ 97184 h 142865"/>
              <a:gd name="connsiteX193" fmla="*/ 90230 w 294503"/>
              <a:gd name="connsiteY193" fmla="*/ 97146 h 142865"/>
              <a:gd name="connsiteX194" fmla="*/ 92250 w 294503"/>
              <a:gd name="connsiteY194" fmla="*/ 96088 h 142865"/>
              <a:gd name="connsiteX195" fmla="*/ 94097 w 294503"/>
              <a:gd name="connsiteY195" fmla="*/ 94231 h 142865"/>
              <a:gd name="connsiteX196" fmla="*/ 94764 w 294503"/>
              <a:gd name="connsiteY196" fmla="*/ 92764 h 142865"/>
              <a:gd name="connsiteX197" fmla="*/ 103822 w 294503"/>
              <a:gd name="connsiteY197" fmla="*/ 88002 h 142865"/>
              <a:gd name="connsiteX198" fmla="*/ 104460 w 294503"/>
              <a:gd name="connsiteY198" fmla="*/ 87135 h 142865"/>
              <a:gd name="connsiteX199" fmla="*/ 104337 w 294503"/>
              <a:gd name="connsiteY199" fmla="*/ 86506 h 142865"/>
              <a:gd name="connsiteX200" fmla="*/ 100536 w 294503"/>
              <a:gd name="connsiteY200" fmla="*/ 85392 h 142865"/>
              <a:gd name="connsiteX201" fmla="*/ 98822 w 294503"/>
              <a:gd name="connsiteY201" fmla="*/ 86011 h 142865"/>
              <a:gd name="connsiteX202" fmla="*/ 97241 w 294503"/>
              <a:gd name="connsiteY202" fmla="*/ 86011 h 142865"/>
              <a:gd name="connsiteX203" fmla="*/ 96278 w 294503"/>
              <a:gd name="connsiteY203" fmla="*/ 85306 h 142865"/>
              <a:gd name="connsiteX204" fmla="*/ 91668 w 294503"/>
              <a:gd name="connsiteY204" fmla="*/ 85039 h 142865"/>
              <a:gd name="connsiteX205" fmla="*/ 90659 w 294503"/>
              <a:gd name="connsiteY205" fmla="*/ 84544 h 142865"/>
              <a:gd name="connsiteX206" fmla="*/ 87601 w 294503"/>
              <a:gd name="connsiteY206" fmla="*/ 81096 h 142865"/>
              <a:gd name="connsiteX207" fmla="*/ 85496 w 294503"/>
              <a:gd name="connsiteY207" fmla="*/ 79781 h 142865"/>
              <a:gd name="connsiteX208" fmla="*/ 83801 w 294503"/>
              <a:gd name="connsiteY208" fmla="*/ 78915 h 142865"/>
              <a:gd name="connsiteX209" fmla="*/ 81962 w 294503"/>
              <a:gd name="connsiteY209" fmla="*/ 79038 h 142865"/>
              <a:gd name="connsiteX210" fmla="*/ 79772 w 294503"/>
              <a:gd name="connsiteY210" fmla="*/ 79943 h 142865"/>
              <a:gd name="connsiteX211" fmla="*/ 79095 w 294503"/>
              <a:gd name="connsiteY211" fmla="*/ 79534 h 142865"/>
              <a:gd name="connsiteX212" fmla="*/ 78905 w 294503"/>
              <a:gd name="connsiteY212" fmla="*/ 78086 h 142865"/>
              <a:gd name="connsiteX213" fmla="*/ 78914 w 294503"/>
              <a:gd name="connsiteY213" fmla="*/ 76267 h 142865"/>
              <a:gd name="connsiteX214" fmla="*/ 78467 w 294503"/>
              <a:gd name="connsiteY214" fmla="*/ 74314 h 142865"/>
              <a:gd name="connsiteX215" fmla="*/ 77162 w 294503"/>
              <a:gd name="connsiteY215" fmla="*/ 73857 h 142865"/>
              <a:gd name="connsiteX216" fmla="*/ 75476 w 294503"/>
              <a:gd name="connsiteY216" fmla="*/ 74629 h 142865"/>
              <a:gd name="connsiteX217" fmla="*/ 72961 w 294503"/>
              <a:gd name="connsiteY217" fmla="*/ 73838 h 142865"/>
              <a:gd name="connsiteX218" fmla="*/ 70818 w 294503"/>
              <a:gd name="connsiteY218" fmla="*/ 73552 h 142865"/>
              <a:gd name="connsiteX219" fmla="*/ 70265 w 294503"/>
              <a:gd name="connsiteY219" fmla="*/ 69428 h 142865"/>
              <a:gd name="connsiteX220" fmla="*/ 69399 w 294503"/>
              <a:gd name="connsiteY220" fmla="*/ 67666 h 142865"/>
              <a:gd name="connsiteX221" fmla="*/ 68513 w 294503"/>
              <a:gd name="connsiteY221" fmla="*/ 65818 h 142865"/>
              <a:gd name="connsiteX222" fmla="*/ 67580 w 294503"/>
              <a:gd name="connsiteY222" fmla="*/ 65284 h 142865"/>
              <a:gd name="connsiteX223" fmla="*/ 66056 w 294503"/>
              <a:gd name="connsiteY223" fmla="*/ 64361 h 142865"/>
              <a:gd name="connsiteX224" fmla="*/ 65961 w 294503"/>
              <a:gd name="connsiteY224" fmla="*/ 62179 h 142865"/>
              <a:gd name="connsiteX225" fmla="*/ 65637 w 294503"/>
              <a:gd name="connsiteY225" fmla="*/ 61560 h 142865"/>
              <a:gd name="connsiteX226" fmla="*/ 65094 w 294503"/>
              <a:gd name="connsiteY226" fmla="*/ 61265 h 142865"/>
              <a:gd name="connsiteX227" fmla="*/ 64360 w 294503"/>
              <a:gd name="connsiteY227" fmla="*/ 61513 h 142865"/>
              <a:gd name="connsiteX228" fmla="*/ 63417 w 294503"/>
              <a:gd name="connsiteY228" fmla="*/ 62617 h 142865"/>
              <a:gd name="connsiteX229" fmla="*/ 63884 w 294503"/>
              <a:gd name="connsiteY229" fmla="*/ 65027 h 142865"/>
              <a:gd name="connsiteX230" fmla="*/ 63522 w 294503"/>
              <a:gd name="connsiteY230" fmla="*/ 67437 h 142865"/>
              <a:gd name="connsiteX231" fmla="*/ 62969 w 294503"/>
              <a:gd name="connsiteY231" fmla="*/ 68647 h 142865"/>
              <a:gd name="connsiteX232" fmla="*/ 61903 w 294503"/>
              <a:gd name="connsiteY232" fmla="*/ 69542 h 142865"/>
              <a:gd name="connsiteX233" fmla="*/ 60684 w 294503"/>
              <a:gd name="connsiteY233" fmla="*/ 69561 h 142865"/>
              <a:gd name="connsiteX234" fmla="*/ 58569 w 294503"/>
              <a:gd name="connsiteY234" fmla="*/ 68342 h 142865"/>
              <a:gd name="connsiteX235" fmla="*/ 58235 w 294503"/>
              <a:gd name="connsiteY235" fmla="*/ 75638 h 142865"/>
              <a:gd name="connsiteX236" fmla="*/ 57826 w 294503"/>
              <a:gd name="connsiteY236" fmla="*/ 76086 h 142865"/>
              <a:gd name="connsiteX237" fmla="*/ 55302 w 294503"/>
              <a:gd name="connsiteY237" fmla="*/ 75057 h 142865"/>
              <a:gd name="connsiteX238" fmla="*/ 53283 w 294503"/>
              <a:gd name="connsiteY238" fmla="*/ 75495 h 142865"/>
              <a:gd name="connsiteX239" fmla="*/ 50273 w 294503"/>
              <a:gd name="connsiteY239" fmla="*/ 75047 h 142865"/>
              <a:gd name="connsiteX240" fmla="*/ 48015 w 294503"/>
              <a:gd name="connsiteY240" fmla="*/ 73848 h 142865"/>
              <a:gd name="connsiteX241" fmla="*/ 46320 w 294503"/>
              <a:gd name="connsiteY241" fmla="*/ 73514 h 142865"/>
              <a:gd name="connsiteX242" fmla="*/ 43586 w 294503"/>
              <a:gd name="connsiteY242" fmla="*/ 72495 h 142865"/>
              <a:gd name="connsiteX243" fmla="*/ 41500 w 294503"/>
              <a:gd name="connsiteY243" fmla="*/ 71161 h 142865"/>
              <a:gd name="connsiteX244" fmla="*/ 40214 w 294503"/>
              <a:gd name="connsiteY244" fmla="*/ 66265 h 142865"/>
              <a:gd name="connsiteX245" fmla="*/ 38995 w 294503"/>
              <a:gd name="connsiteY245" fmla="*/ 64513 h 142865"/>
              <a:gd name="connsiteX246" fmla="*/ 37842 w 294503"/>
              <a:gd name="connsiteY246" fmla="*/ 64141 h 142865"/>
              <a:gd name="connsiteX247" fmla="*/ 33185 w 294503"/>
              <a:gd name="connsiteY247" fmla="*/ 65837 h 142865"/>
              <a:gd name="connsiteX248" fmla="*/ 31480 w 294503"/>
              <a:gd name="connsiteY248" fmla="*/ 64523 h 142865"/>
              <a:gd name="connsiteX249" fmla="*/ 28337 w 294503"/>
              <a:gd name="connsiteY249" fmla="*/ 62846 h 142865"/>
              <a:gd name="connsiteX250" fmla="*/ 25955 w 294503"/>
              <a:gd name="connsiteY250" fmla="*/ 62217 h 142865"/>
              <a:gd name="connsiteX251" fmla="*/ 25317 w 294503"/>
              <a:gd name="connsiteY251" fmla="*/ 61313 h 142865"/>
              <a:gd name="connsiteX252" fmla="*/ 25422 w 294503"/>
              <a:gd name="connsiteY252" fmla="*/ 60198 h 142865"/>
              <a:gd name="connsiteX253" fmla="*/ 32756 w 294503"/>
              <a:gd name="connsiteY253" fmla="*/ 54721 h 142865"/>
              <a:gd name="connsiteX254" fmla="*/ 35643 w 294503"/>
              <a:gd name="connsiteY254" fmla="*/ 50949 h 142865"/>
              <a:gd name="connsiteX255" fmla="*/ 37452 w 294503"/>
              <a:gd name="connsiteY255" fmla="*/ 49349 h 142865"/>
              <a:gd name="connsiteX256" fmla="*/ 40043 w 294503"/>
              <a:gd name="connsiteY256" fmla="*/ 48292 h 142865"/>
              <a:gd name="connsiteX257" fmla="*/ 42062 w 294503"/>
              <a:gd name="connsiteY257" fmla="*/ 47673 h 142865"/>
              <a:gd name="connsiteX258" fmla="*/ 43091 w 294503"/>
              <a:gd name="connsiteY258" fmla="*/ 44196 h 142865"/>
              <a:gd name="connsiteX259" fmla="*/ 43482 w 294503"/>
              <a:gd name="connsiteY259" fmla="*/ 43796 h 142865"/>
              <a:gd name="connsiteX260" fmla="*/ 44920 w 294503"/>
              <a:gd name="connsiteY260" fmla="*/ 43539 h 142865"/>
              <a:gd name="connsiteX261" fmla="*/ 48177 w 294503"/>
              <a:gd name="connsiteY261" fmla="*/ 42110 h 142865"/>
              <a:gd name="connsiteX262" fmla="*/ 53426 w 294503"/>
              <a:gd name="connsiteY262" fmla="*/ 39053 h 142865"/>
              <a:gd name="connsiteX263" fmla="*/ 53530 w 294503"/>
              <a:gd name="connsiteY263" fmla="*/ 38215 h 142865"/>
              <a:gd name="connsiteX264" fmla="*/ 52997 w 294503"/>
              <a:gd name="connsiteY264" fmla="*/ 37490 h 142865"/>
              <a:gd name="connsiteX265" fmla="*/ 50797 w 294503"/>
              <a:gd name="connsiteY265" fmla="*/ 35919 h 142865"/>
              <a:gd name="connsiteX266" fmla="*/ 48282 w 294503"/>
              <a:gd name="connsiteY266" fmla="*/ 34671 h 142865"/>
              <a:gd name="connsiteX267" fmla="*/ 46758 w 294503"/>
              <a:gd name="connsiteY267" fmla="*/ 35319 h 142865"/>
              <a:gd name="connsiteX268" fmla="*/ 45891 w 294503"/>
              <a:gd name="connsiteY268" fmla="*/ 35957 h 142865"/>
              <a:gd name="connsiteX269" fmla="*/ 44453 w 294503"/>
              <a:gd name="connsiteY269" fmla="*/ 34338 h 142865"/>
              <a:gd name="connsiteX270" fmla="*/ 44453 w 294503"/>
              <a:gd name="connsiteY270" fmla="*/ 32671 h 142865"/>
              <a:gd name="connsiteX271" fmla="*/ 46044 w 294503"/>
              <a:gd name="connsiteY271" fmla="*/ 29813 h 142865"/>
              <a:gd name="connsiteX272" fmla="*/ 47377 w 294503"/>
              <a:gd name="connsiteY272" fmla="*/ 28385 h 142865"/>
              <a:gd name="connsiteX273" fmla="*/ 47939 w 294503"/>
              <a:gd name="connsiteY273" fmla="*/ 25622 h 142865"/>
              <a:gd name="connsiteX274" fmla="*/ 49825 w 294503"/>
              <a:gd name="connsiteY274" fmla="*/ 23774 h 142865"/>
              <a:gd name="connsiteX275" fmla="*/ 51797 w 294503"/>
              <a:gd name="connsiteY275" fmla="*/ 20841 h 142865"/>
              <a:gd name="connsiteX276" fmla="*/ 54187 w 294503"/>
              <a:gd name="connsiteY276" fmla="*/ 18440 h 142865"/>
              <a:gd name="connsiteX277" fmla="*/ 58607 w 294503"/>
              <a:gd name="connsiteY277" fmla="*/ 16640 h 142865"/>
              <a:gd name="connsiteX278" fmla="*/ 61074 w 294503"/>
              <a:gd name="connsiteY278" fmla="*/ 17231 h 142865"/>
              <a:gd name="connsiteX279" fmla="*/ 63389 w 294503"/>
              <a:gd name="connsiteY279" fmla="*/ 16812 h 142865"/>
              <a:gd name="connsiteX280" fmla="*/ 66970 w 294503"/>
              <a:gd name="connsiteY280" fmla="*/ 15354 h 142865"/>
              <a:gd name="connsiteX281" fmla="*/ 67656 w 294503"/>
              <a:gd name="connsiteY281" fmla="*/ 15259 h 142865"/>
              <a:gd name="connsiteX282" fmla="*/ 69161 w 294503"/>
              <a:gd name="connsiteY282" fmla="*/ 15240 h 142865"/>
              <a:gd name="connsiteX283" fmla="*/ 78381 w 294503"/>
              <a:gd name="connsiteY283" fmla="*/ 17469 h 142865"/>
              <a:gd name="connsiteX284" fmla="*/ 81429 w 294503"/>
              <a:gd name="connsiteY284" fmla="*/ 17574 h 142865"/>
              <a:gd name="connsiteX285" fmla="*/ 88573 w 294503"/>
              <a:gd name="connsiteY285" fmla="*/ 20469 h 142865"/>
              <a:gd name="connsiteX286" fmla="*/ 91859 w 294503"/>
              <a:gd name="connsiteY286" fmla="*/ 21098 h 142865"/>
              <a:gd name="connsiteX287" fmla="*/ 94183 w 294503"/>
              <a:gd name="connsiteY287" fmla="*/ 21917 h 142865"/>
              <a:gd name="connsiteX288" fmla="*/ 95231 w 294503"/>
              <a:gd name="connsiteY288" fmla="*/ 23165 h 142865"/>
              <a:gd name="connsiteX289" fmla="*/ 96907 w 294503"/>
              <a:gd name="connsiteY289" fmla="*/ 24698 h 142865"/>
              <a:gd name="connsiteX290" fmla="*/ 105880 w 294503"/>
              <a:gd name="connsiteY290" fmla="*/ 25937 h 142865"/>
              <a:gd name="connsiteX291" fmla="*/ 108347 w 294503"/>
              <a:gd name="connsiteY291" fmla="*/ 26756 h 142865"/>
              <a:gd name="connsiteX292" fmla="*/ 109232 w 294503"/>
              <a:gd name="connsiteY292" fmla="*/ 28099 h 142865"/>
              <a:gd name="connsiteX293" fmla="*/ 111795 w 294503"/>
              <a:gd name="connsiteY293" fmla="*/ 29804 h 142865"/>
              <a:gd name="connsiteX294" fmla="*/ 113976 w 294503"/>
              <a:gd name="connsiteY294" fmla="*/ 30194 h 142865"/>
              <a:gd name="connsiteX295" fmla="*/ 112071 w 294503"/>
              <a:gd name="connsiteY295" fmla="*/ 23527 h 142865"/>
              <a:gd name="connsiteX296" fmla="*/ 112833 w 294503"/>
              <a:gd name="connsiteY296" fmla="*/ 19555 h 142865"/>
              <a:gd name="connsiteX297" fmla="*/ 115671 w 294503"/>
              <a:gd name="connsiteY297" fmla="*/ 8668 h 142865"/>
              <a:gd name="connsiteX298" fmla="*/ 117157 w 294503"/>
              <a:gd name="connsiteY298" fmla="*/ 7020 h 142865"/>
              <a:gd name="connsiteX299" fmla="*/ 120005 w 294503"/>
              <a:gd name="connsiteY299" fmla="*/ 5563 h 142865"/>
              <a:gd name="connsiteX300" fmla="*/ 124482 w 294503"/>
              <a:gd name="connsiteY300" fmla="*/ 3934 h 142865"/>
              <a:gd name="connsiteX301" fmla="*/ 126178 w 294503"/>
              <a:gd name="connsiteY301" fmla="*/ 1657 h 142865"/>
              <a:gd name="connsiteX302" fmla="*/ 129844 w 294503"/>
              <a:gd name="connsiteY302" fmla="*/ 1886 h 142865"/>
              <a:gd name="connsiteX303" fmla="*/ 131436 w 294503"/>
              <a:gd name="connsiteY303" fmla="*/ 1686 h 142865"/>
              <a:gd name="connsiteX304" fmla="*/ 132531 w 294503"/>
              <a:gd name="connsiteY304" fmla="*/ 1276 h 142865"/>
              <a:gd name="connsiteX305" fmla="*/ 133131 w 294503"/>
              <a:gd name="connsiteY305" fmla="*/ 0 h 142865"/>
              <a:gd name="connsiteX306" fmla="*/ 137265 w 294503"/>
              <a:gd name="connsiteY306" fmla="*/ 2219 h 142865"/>
              <a:gd name="connsiteX307" fmla="*/ 144180 w 294503"/>
              <a:gd name="connsiteY307" fmla="*/ 6715 h 142865"/>
              <a:gd name="connsiteX308" fmla="*/ 149400 w 294503"/>
              <a:gd name="connsiteY308" fmla="*/ 9563 h 142865"/>
              <a:gd name="connsiteX309" fmla="*/ 155553 w 294503"/>
              <a:gd name="connsiteY309" fmla="*/ 12249 h 142865"/>
              <a:gd name="connsiteX310" fmla="*/ 164068 w 294503"/>
              <a:gd name="connsiteY310" fmla="*/ 14697 h 142865"/>
              <a:gd name="connsiteX311" fmla="*/ 171269 w 294503"/>
              <a:gd name="connsiteY311" fmla="*/ 15507 h 142865"/>
              <a:gd name="connsiteX312" fmla="*/ 172507 w 294503"/>
              <a:gd name="connsiteY312" fmla="*/ 14926 h 142865"/>
              <a:gd name="connsiteX313" fmla="*/ 175393 w 294503"/>
              <a:gd name="connsiteY313" fmla="*/ 11201 h 142865"/>
              <a:gd name="connsiteX314" fmla="*/ 176755 w 294503"/>
              <a:gd name="connsiteY314" fmla="*/ 11039 h 142865"/>
              <a:gd name="connsiteX315" fmla="*/ 179213 w 294503"/>
              <a:gd name="connsiteY315" fmla="*/ 11364 h 142865"/>
              <a:gd name="connsiteX316" fmla="*/ 186852 w 294503"/>
              <a:gd name="connsiteY316" fmla="*/ 11535 h 142865"/>
              <a:gd name="connsiteX317" fmla="*/ 194633 w 294503"/>
              <a:gd name="connsiteY317" fmla="*/ 11716 h 142865"/>
              <a:gd name="connsiteX318" fmla="*/ 198301 w 294503"/>
              <a:gd name="connsiteY318" fmla="*/ 11354 h 142865"/>
              <a:gd name="connsiteX319" fmla="*/ 206264 w 294503"/>
              <a:gd name="connsiteY319" fmla="*/ 9801 h 142865"/>
              <a:gd name="connsiteX320" fmla="*/ 207435 w 294503"/>
              <a:gd name="connsiteY320" fmla="*/ 9725 h 142865"/>
              <a:gd name="connsiteX321" fmla="*/ 209283 w 294503"/>
              <a:gd name="connsiteY321" fmla="*/ 9830 h 142865"/>
              <a:gd name="connsiteX322" fmla="*/ 214046 w 294503"/>
              <a:gd name="connsiteY322" fmla="*/ 11944 h 142865"/>
              <a:gd name="connsiteX323" fmla="*/ 217608 w 294503"/>
              <a:gd name="connsiteY323" fmla="*/ 12240 h 142865"/>
              <a:gd name="connsiteX324" fmla="*/ 220027 w 294503"/>
              <a:gd name="connsiteY324" fmla="*/ 12230 h 142865"/>
              <a:gd name="connsiteX325" fmla="*/ 221437 w 294503"/>
              <a:gd name="connsiteY325" fmla="*/ 12402 h 142865"/>
              <a:gd name="connsiteX326" fmla="*/ 224390 w 294503"/>
              <a:gd name="connsiteY326" fmla="*/ 12325 h 142865"/>
              <a:gd name="connsiteX327" fmla="*/ 229181 w 294503"/>
              <a:gd name="connsiteY327" fmla="*/ 12573 h 142865"/>
              <a:gd name="connsiteX328" fmla="*/ 235105 w 294503"/>
              <a:gd name="connsiteY328" fmla="*/ 13945 h 142865"/>
              <a:gd name="connsiteX329" fmla="*/ 242240 w 294503"/>
              <a:gd name="connsiteY329" fmla="*/ 13697 h 142865"/>
              <a:gd name="connsiteX330" fmla="*/ 244526 w 294503"/>
              <a:gd name="connsiteY330" fmla="*/ 13440 h 142865"/>
              <a:gd name="connsiteX331" fmla="*/ 248498 w 294503"/>
              <a:gd name="connsiteY331" fmla="*/ 13688 h 142865"/>
              <a:gd name="connsiteX332" fmla="*/ 251650 w 294503"/>
              <a:gd name="connsiteY332" fmla="*/ 14992 h 142865"/>
              <a:gd name="connsiteX333" fmla="*/ 255641 w 294503"/>
              <a:gd name="connsiteY333" fmla="*/ 16374 h 142865"/>
              <a:gd name="connsiteX334" fmla="*/ 258146 w 294503"/>
              <a:gd name="connsiteY334" fmla="*/ 16954 h 142865"/>
              <a:gd name="connsiteX335" fmla="*/ 259823 w 294503"/>
              <a:gd name="connsiteY335" fmla="*/ 17250 h 142865"/>
              <a:gd name="connsiteX336" fmla="*/ 262814 w 294503"/>
              <a:gd name="connsiteY336" fmla="*/ 17355 h 142865"/>
              <a:gd name="connsiteX337" fmla="*/ 264604 w 294503"/>
              <a:gd name="connsiteY337" fmla="*/ 16926 h 142865"/>
              <a:gd name="connsiteX338" fmla="*/ 265623 w 294503"/>
              <a:gd name="connsiteY338" fmla="*/ 17526 h 142865"/>
              <a:gd name="connsiteX339" fmla="*/ 266633 w 294503"/>
              <a:gd name="connsiteY339" fmla="*/ 20898 h 142865"/>
              <a:gd name="connsiteX340" fmla="*/ 269110 w 294503"/>
              <a:gd name="connsiteY340" fmla="*/ 23108 h 142865"/>
              <a:gd name="connsiteX341" fmla="*/ 271043 w 294503"/>
              <a:gd name="connsiteY341" fmla="*/ 25194 h 142865"/>
              <a:gd name="connsiteX342" fmla="*/ 272662 w 294503"/>
              <a:gd name="connsiteY342" fmla="*/ 27499 h 142865"/>
              <a:gd name="connsiteX343" fmla="*/ 274311 w 294503"/>
              <a:gd name="connsiteY343" fmla="*/ 28442 h 142865"/>
              <a:gd name="connsiteX344" fmla="*/ 277216 w 294503"/>
              <a:gd name="connsiteY344" fmla="*/ 28470 h 142865"/>
              <a:gd name="connsiteX345" fmla="*/ 282692 w 294503"/>
              <a:gd name="connsiteY345" fmla="*/ 29128 h 142865"/>
              <a:gd name="connsiteX346" fmla="*/ 285835 w 294503"/>
              <a:gd name="connsiteY346" fmla="*/ 30042 h 142865"/>
              <a:gd name="connsiteX347" fmla="*/ 289855 w 294503"/>
              <a:gd name="connsiteY347" fmla="*/ 34014 h 142865"/>
              <a:gd name="connsiteX348" fmla="*/ 293513 w 294503"/>
              <a:gd name="connsiteY348" fmla="*/ 38052 h 142865"/>
              <a:gd name="connsiteX349" fmla="*/ 52844 w 294503"/>
              <a:gd name="connsiteY349" fmla="*/ 119177 h 142865"/>
              <a:gd name="connsiteX350" fmla="*/ 53092 w 294503"/>
              <a:gd name="connsiteY350" fmla="*/ 118682 h 142865"/>
              <a:gd name="connsiteX351" fmla="*/ 52111 w 294503"/>
              <a:gd name="connsiteY351" fmla="*/ 116139 h 142865"/>
              <a:gd name="connsiteX352" fmla="*/ 53435 w 294503"/>
              <a:gd name="connsiteY352" fmla="*/ 113757 h 142865"/>
              <a:gd name="connsiteX353" fmla="*/ 50816 w 294503"/>
              <a:gd name="connsiteY353" fmla="*/ 113357 h 142865"/>
              <a:gd name="connsiteX354" fmla="*/ 49473 w 294503"/>
              <a:gd name="connsiteY354" fmla="*/ 112652 h 142865"/>
              <a:gd name="connsiteX355" fmla="*/ 47968 w 294503"/>
              <a:gd name="connsiteY355" fmla="*/ 110242 h 142865"/>
              <a:gd name="connsiteX356" fmla="*/ 47473 w 294503"/>
              <a:gd name="connsiteY356" fmla="*/ 110128 h 142865"/>
              <a:gd name="connsiteX357" fmla="*/ 46691 w 294503"/>
              <a:gd name="connsiteY357" fmla="*/ 110785 h 142865"/>
              <a:gd name="connsiteX358" fmla="*/ 46272 w 294503"/>
              <a:gd name="connsiteY358" fmla="*/ 112366 h 142865"/>
              <a:gd name="connsiteX359" fmla="*/ 46644 w 294503"/>
              <a:gd name="connsiteY359" fmla="*/ 114072 h 142865"/>
              <a:gd name="connsiteX360" fmla="*/ 47710 w 294503"/>
              <a:gd name="connsiteY360" fmla="*/ 115224 h 142865"/>
              <a:gd name="connsiteX361" fmla="*/ 48416 w 294503"/>
              <a:gd name="connsiteY361" fmla="*/ 115605 h 142865"/>
              <a:gd name="connsiteX362" fmla="*/ 48520 w 294503"/>
              <a:gd name="connsiteY362" fmla="*/ 115681 h 142865"/>
              <a:gd name="connsiteX363" fmla="*/ 48492 w 294503"/>
              <a:gd name="connsiteY363" fmla="*/ 116243 h 142865"/>
              <a:gd name="connsiteX364" fmla="*/ 47634 w 294503"/>
              <a:gd name="connsiteY364" fmla="*/ 119063 h 142865"/>
              <a:gd name="connsiteX365" fmla="*/ 49035 w 294503"/>
              <a:gd name="connsiteY365" fmla="*/ 119425 h 142865"/>
              <a:gd name="connsiteX366" fmla="*/ 51492 w 294503"/>
              <a:gd name="connsiteY366" fmla="*/ 119472 h 142865"/>
              <a:gd name="connsiteX367" fmla="*/ 52844 w 294503"/>
              <a:gd name="connsiteY367" fmla="*/ 119177 h 142865"/>
              <a:gd name="connsiteX368" fmla="*/ 68170 w 294503"/>
              <a:gd name="connsiteY368" fmla="*/ 117177 h 142865"/>
              <a:gd name="connsiteX369" fmla="*/ 68437 w 294503"/>
              <a:gd name="connsiteY369" fmla="*/ 115605 h 142865"/>
              <a:gd name="connsiteX370" fmla="*/ 67789 w 294503"/>
              <a:gd name="connsiteY370" fmla="*/ 115681 h 142865"/>
              <a:gd name="connsiteX371" fmla="*/ 67018 w 294503"/>
              <a:gd name="connsiteY371" fmla="*/ 116110 h 142865"/>
              <a:gd name="connsiteX372" fmla="*/ 65541 w 294503"/>
              <a:gd name="connsiteY372" fmla="*/ 116539 h 142865"/>
              <a:gd name="connsiteX373" fmla="*/ 65218 w 294503"/>
              <a:gd name="connsiteY373" fmla="*/ 117320 h 142865"/>
              <a:gd name="connsiteX374" fmla="*/ 66208 w 294503"/>
              <a:gd name="connsiteY374" fmla="*/ 118310 h 142865"/>
              <a:gd name="connsiteX375" fmla="*/ 67466 w 294503"/>
              <a:gd name="connsiteY375" fmla="*/ 118672 h 142865"/>
              <a:gd name="connsiteX376" fmla="*/ 68170 w 294503"/>
              <a:gd name="connsiteY376" fmla="*/ 117177 h 142865"/>
              <a:gd name="connsiteX377" fmla="*/ 39357 w 294503"/>
              <a:gd name="connsiteY377" fmla="*/ 121511 h 142865"/>
              <a:gd name="connsiteX378" fmla="*/ 39262 w 294503"/>
              <a:gd name="connsiteY378" fmla="*/ 120796 h 142865"/>
              <a:gd name="connsiteX379" fmla="*/ 38348 w 294503"/>
              <a:gd name="connsiteY379" fmla="*/ 120463 h 142865"/>
              <a:gd name="connsiteX380" fmla="*/ 35757 w 294503"/>
              <a:gd name="connsiteY380" fmla="*/ 120082 h 142865"/>
              <a:gd name="connsiteX381" fmla="*/ 33909 w 294503"/>
              <a:gd name="connsiteY381" fmla="*/ 119529 h 142865"/>
              <a:gd name="connsiteX382" fmla="*/ 33509 w 294503"/>
              <a:gd name="connsiteY382" fmla="*/ 119520 h 142865"/>
              <a:gd name="connsiteX383" fmla="*/ 33681 w 294503"/>
              <a:gd name="connsiteY383" fmla="*/ 120205 h 142865"/>
              <a:gd name="connsiteX384" fmla="*/ 34471 w 294503"/>
              <a:gd name="connsiteY384" fmla="*/ 121415 h 142865"/>
              <a:gd name="connsiteX385" fmla="*/ 35557 w 294503"/>
              <a:gd name="connsiteY385" fmla="*/ 122711 h 142865"/>
              <a:gd name="connsiteX386" fmla="*/ 36957 w 294503"/>
              <a:gd name="connsiteY386" fmla="*/ 122854 h 142865"/>
              <a:gd name="connsiteX387" fmla="*/ 39357 w 294503"/>
              <a:gd name="connsiteY387" fmla="*/ 121511 h 142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</a:cxnLst>
            <a:rect l="l" t="t" r="r" b="b"/>
            <a:pathLst>
              <a:path w="294503" h="142865">
                <a:moveTo>
                  <a:pt x="293513" y="38052"/>
                </a:moveTo>
                <a:lnTo>
                  <a:pt x="294046" y="40215"/>
                </a:lnTo>
                <a:lnTo>
                  <a:pt x="294504" y="42729"/>
                </a:lnTo>
                <a:lnTo>
                  <a:pt x="294218" y="43320"/>
                </a:lnTo>
                <a:lnTo>
                  <a:pt x="293703" y="43720"/>
                </a:lnTo>
                <a:lnTo>
                  <a:pt x="285512" y="44339"/>
                </a:lnTo>
                <a:lnTo>
                  <a:pt x="283664" y="45034"/>
                </a:lnTo>
                <a:lnTo>
                  <a:pt x="281683" y="48501"/>
                </a:lnTo>
                <a:lnTo>
                  <a:pt x="274672" y="51283"/>
                </a:lnTo>
                <a:lnTo>
                  <a:pt x="270672" y="52711"/>
                </a:lnTo>
                <a:lnTo>
                  <a:pt x="269053" y="52654"/>
                </a:lnTo>
                <a:lnTo>
                  <a:pt x="265166" y="54931"/>
                </a:lnTo>
                <a:lnTo>
                  <a:pt x="254318" y="60598"/>
                </a:lnTo>
                <a:lnTo>
                  <a:pt x="248983" y="64170"/>
                </a:lnTo>
                <a:lnTo>
                  <a:pt x="246307" y="65665"/>
                </a:lnTo>
                <a:lnTo>
                  <a:pt x="244154" y="67294"/>
                </a:lnTo>
                <a:lnTo>
                  <a:pt x="243792" y="68942"/>
                </a:lnTo>
                <a:lnTo>
                  <a:pt x="243716" y="70495"/>
                </a:lnTo>
                <a:lnTo>
                  <a:pt x="237763" y="77781"/>
                </a:lnTo>
                <a:lnTo>
                  <a:pt x="233296" y="78657"/>
                </a:lnTo>
                <a:lnTo>
                  <a:pt x="229524" y="78486"/>
                </a:lnTo>
                <a:lnTo>
                  <a:pt x="226952" y="79591"/>
                </a:lnTo>
                <a:lnTo>
                  <a:pt x="223275" y="80706"/>
                </a:lnTo>
                <a:lnTo>
                  <a:pt x="215312" y="79943"/>
                </a:lnTo>
                <a:lnTo>
                  <a:pt x="212598" y="80067"/>
                </a:lnTo>
                <a:lnTo>
                  <a:pt x="207369" y="79067"/>
                </a:lnTo>
                <a:lnTo>
                  <a:pt x="205254" y="79591"/>
                </a:lnTo>
                <a:lnTo>
                  <a:pt x="203025" y="81067"/>
                </a:lnTo>
                <a:lnTo>
                  <a:pt x="199930" y="86849"/>
                </a:lnTo>
                <a:lnTo>
                  <a:pt x="198672" y="88202"/>
                </a:lnTo>
                <a:lnTo>
                  <a:pt x="198091" y="89516"/>
                </a:lnTo>
                <a:lnTo>
                  <a:pt x="197615" y="92316"/>
                </a:lnTo>
                <a:lnTo>
                  <a:pt x="196434" y="95279"/>
                </a:lnTo>
                <a:lnTo>
                  <a:pt x="194920" y="97612"/>
                </a:lnTo>
                <a:lnTo>
                  <a:pt x="193824" y="99774"/>
                </a:lnTo>
                <a:lnTo>
                  <a:pt x="191585" y="101860"/>
                </a:lnTo>
                <a:lnTo>
                  <a:pt x="189509" y="103175"/>
                </a:lnTo>
                <a:lnTo>
                  <a:pt x="187900" y="100432"/>
                </a:lnTo>
                <a:lnTo>
                  <a:pt x="186509" y="101213"/>
                </a:lnTo>
                <a:lnTo>
                  <a:pt x="185175" y="102327"/>
                </a:lnTo>
                <a:lnTo>
                  <a:pt x="182661" y="101937"/>
                </a:lnTo>
                <a:lnTo>
                  <a:pt x="181108" y="102499"/>
                </a:lnTo>
                <a:lnTo>
                  <a:pt x="177565" y="104880"/>
                </a:lnTo>
                <a:lnTo>
                  <a:pt x="172364" y="104794"/>
                </a:lnTo>
                <a:lnTo>
                  <a:pt x="171793" y="103975"/>
                </a:lnTo>
                <a:lnTo>
                  <a:pt x="170764" y="97422"/>
                </a:lnTo>
                <a:lnTo>
                  <a:pt x="169859" y="94307"/>
                </a:lnTo>
                <a:lnTo>
                  <a:pt x="169107" y="93612"/>
                </a:lnTo>
                <a:lnTo>
                  <a:pt x="168173" y="93536"/>
                </a:lnTo>
                <a:lnTo>
                  <a:pt x="160696" y="98698"/>
                </a:lnTo>
                <a:lnTo>
                  <a:pt x="157229" y="99613"/>
                </a:lnTo>
                <a:lnTo>
                  <a:pt x="154381" y="99774"/>
                </a:lnTo>
                <a:lnTo>
                  <a:pt x="150657" y="98232"/>
                </a:lnTo>
                <a:lnTo>
                  <a:pt x="149847" y="98612"/>
                </a:lnTo>
                <a:lnTo>
                  <a:pt x="149209" y="99441"/>
                </a:lnTo>
                <a:lnTo>
                  <a:pt x="148942" y="100498"/>
                </a:lnTo>
                <a:lnTo>
                  <a:pt x="150028" y="103422"/>
                </a:lnTo>
                <a:lnTo>
                  <a:pt x="149723" y="103994"/>
                </a:lnTo>
                <a:lnTo>
                  <a:pt x="148047" y="103947"/>
                </a:lnTo>
                <a:lnTo>
                  <a:pt x="145704" y="104623"/>
                </a:lnTo>
                <a:lnTo>
                  <a:pt x="143913" y="105966"/>
                </a:lnTo>
                <a:lnTo>
                  <a:pt x="138541" y="110671"/>
                </a:lnTo>
                <a:lnTo>
                  <a:pt x="134017" y="112243"/>
                </a:lnTo>
                <a:lnTo>
                  <a:pt x="129807" y="112862"/>
                </a:lnTo>
                <a:lnTo>
                  <a:pt x="128082" y="113386"/>
                </a:lnTo>
                <a:lnTo>
                  <a:pt x="127311" y="113948"/>
                </a:lnTo>
                <a:lnTo>
                  <a:pt x="125901" y="116186"/>
                </a:lnTo>
                <a:lnTo>
                  <a:pt x="124453" y="119691"/>
                </a:lnTo>
                <a:lnTo>
                  <a:pt x="123701" y="121396"/>
                </a:lnTo>
                <a:lnTo>
                  <a:pt x="123139" y="122387"/>
                </a:lnTo>
                <a:lnTo>
                  <a:pt x="123254" y="123682"/>
                </a:lnTo>
                <a:lnTo>
                  <a:pt x="124396" y="125349"/>
                </a:lnTo>
                <a:lnTo>
                  <a:pt x="125263" y="129092"/>
                </a:lnTo>
                <a:lnTo>
                  <a:pt x="125063" y="130064"/>
                </a:lnTo>
                <a:lnTo>
                  <a:pt x="124139" y="131626"/>
                </a:lnTo>
                <a:lnTo>
                  <a:pt x="122806" y="133160"/>
                </a:lnTo>
                <a:lnTo>
                  <a:pt x="119939" y="134083"/>
                </a:lnTo>
                <a:lnTo>
                  <a:pt x="117690" y="134550"/>
                </a:lnTo>
                <a:lnTo>
                  <a:pt x="116195" y="134246"/>
                </a:lnTo>
                <a:lnTo>
                  <a:pt x="113386" y="134141"/>
                </a:lnTo>
                <a:lnTo>
                  <a:pt x="111166" y="134750"/>
                </a:lnTo>
                <a:lnTo>
                  <a:pt x="109794" y="135798"/>
                </a:lnTo>
                <a:lnTo>
                  <a:pt x="107089" y="137103"/>
                </a:lnTo>
                <a:lnTo>
                  <a:pt x="103727" y="137541"/>
                </a:lnTo>
                <a:lnTo>
                  <a:pt x="99450" y="137713"/>
                </a:lnTo>
                <a:lnTo>
                  <a:pt x="97393" y="137598"/>
                </a:lnTo>
                <a:lnTo>
                  <a:pt x="91183" y="136722"/>
                </a:lnTo>
                <a:lnTo>
                  <a:pt x="89135" y="137027"/>
                </a:lnTo>
                <a:lnTo>
                  <a:pt x="87182" y="137703"/>
                </a:lnTo>
                <a:lnTo>
                  <a:pt x="83639" y="138417"/>
                </a:lnTo>
                <a:lnTo>
                  <a:pt x="81753" y="140589"/>
                </a:lnTo>
                <a:lnTo>
                  <a:pt x="80763" y="142580"/>
                </a:lnTo>
                <a:lnTo>
                  <a:pt x="80229" y="142866"/>
                </a:lnTo>
                <a:lnTo>
                  <a:pt x="78019" y="141037"/>
                </a:lnTo>
                <a:lnTo>
                  <a:pt x="76333" y="139322"/>
                </a:lnTo>
                <a:lnTo>
                  <a:pt x="75229" y="137894"/>
                </a:lnTo>
                <a:lnTo>
                  <a:pt x="73837" y="137932"/>
                </a:lnTo>
                <a:lnTo>
                  <a:pt x="68894" y="140523"/>
                </a:lnTo>
                <a:lnTo>
                  <a:pt x="68161" y="140437"/>
                </a:lnTo>
                <a:lnTo>
                  <a:pt x="66751" y="139446"/>
                </a:lnTo>
                <a:lnTo>
                  <a:pt x="67008" y="136998"/>
                </a:lnTo>
                <a:lnTo>
                  <a:pt x="66913" y="135436"/>
                </a:lnTo>
                <a:lnTo>
                  <a:pt x="65322" y="134607"/>
                </a:lnTo>
                <a:lnTo>
                  <a:pt x="61950" y="134398"/>
                </a:lnTo>
                <a:lnTo>
                  <a:pt x="60807" y="133512"/>
                </a:lnTo>
                <a:lnTo>
                  <a:pt x="60874" y="132188"/>
                </a:lnTo>
                <a:lnTo>
                  <a:pt x="61179" y="130921"/>
                </a:lnTo>
                <a:lnTo>
                  <a:pt x="60798" y="129940"/>
                </a:lnTo>
                <a:lnTo>
                  <a:pt x="59921" y="129197"/>
                </a:lnTo>
                <a:lnTo>
                  <a:pt x="58150" y="129397"/>
                </a:lnTo>
                <a:lnTo>
                  <a:pt x="56121" y="130407"/>
                </a:lnTo>
                <a:lnTo>
                  <a:pt x="54635" y="131559"/>
                </a:lnTo>
                <a:lnTo>
                  <a:pt x="52768" y="132102"/>
                </a:lnTo>
                <a:lnTo>
                  <a:pt x="50502" y="132312"/>
                </a:lnTo>
                <a:lnTo>
                  <a:pt x="49092" y="133007"/>
                </a:lnTo>
                <a:lnTo>
                  <a:pt x="47482" y="135817"/>
                </a:lnTo>
                <a:lnTo>
                  <a:pt x="41986" y="136408"/>
                </a:lnTo>
                <a:lnTo>
                  <a:pt x="40214" y="135769"/>
                </a:lnTo>
                <a:lnTo>
                  <a:pt x="38767" y="133779"/>
                </a:lnTo>
                <a:lnTo>
                  <a:pt x="36871" y="130559"/>
                </a:lnTo>
                <a:lnTo>
                  <a:pt x="35814" y="130159"/>
                </a:lnTo>
                <a:lnTo>
                  <a:pt x="34023" y="129759"/>
                </a:lnTo>
                <a:lnTo>
                  <a:pt x="31099" y="129950"/>
                </a:lnTo>
                <a:lnTo>
                  <a:pt x="27165" y="131302"/>
                </a:lnTo>
                <a:lnTo>
                  <a:pt x="26212" y="130188"/>
                </a:lnTo>
                <a:lnTo>
                  <a:pt x="25193" y="129864"/>
                </a:lnTo>
                <a:lnTo>
                  <a:pt x="24269" y="130788"/>
                </a:lnTo>
                <a:lnTo>
                  <a:pt x="23326" y="130683"/>
                </a:lnTo>
                <a:lnTo>
                  <a:pt x="19440" y="130940"/>
                </a:lnTo>
                <a:lnTo>
                  <a:pt x="14516" y="130816"/>
                </a:lnTo>
                <a:lnTo>
                  <a:pt x="11706" y="130188"/>
                </a:lnTo>
                <a:lnTo>
                  <a:pt x="9887" y="130226"/>
                </a:lnTo>
                <a:lnTo>
                  <a:pt x="6267" y="131664"/>
                </a:lnTo>
                <a:lnTo>
                  <a:pt x="4353" y="131655"/>
                </a:lnTo>
                <a:lnTo>
                  <a:pt x="1838" y="131912"/>
                </a:lnTo>
                <a:lnTo>
                  <a:pt x="1371" y="127045"/>
                </a:lnTo>
                <a:lnTo>
                  <a:pt x="0" y="123749"/>
                </a:lnTo>
                <a:lnTo>
                  <a:pt x="419" y="121463"/>
                </a:lnTo>
                <a:lnTo>
                  <a:pt x="1333" y="118320"/>
                </a:lnTo>
                <a:lnTo>
                  <a:pt x="2095" y="116548"/>
                </a:lnTo>
                <a:lnTo>
                  <a:pt x="3648" y="117300"/>
                </a:lnTo>
                <a:lnTo>
                  <a:pt x="5429" y="118596"/>
                </a:lnTo>
                <a:lnTo>
                  <a:pt x="6610" y="118253"/>
                </a:lnTo>
                <a:lnTo>
                  <a:pt x="6925" y="117186"/>
                </a:lnTo>
                <a:lnTo>
                  <a:pt x="6467" y="115786"/>
                </a:lnTo>
                <a:lnTo>
                  <a:pt x="6401" y="114738"/>
                </a:lnTo>
                <a:lnTo>
                  <a:pt x="7068" y="113357"/>
                </a:lnTo>
                <a:lnTo>
                  <a:pt x="8048" y="112071"/>
                </a:lnTo>
                <a:lnTo>
                  <a:pt x="14335" y="109957"/>
                </a:lnTo>
                <a:lnTo>
                  <a:pt x="19717" y="108414"/>
                </a:lnTo>
                <a:lnTo>
                  <a:pt x="22517" y="109442"/>
                </a:lnTo>
                <a:lnTo>
                  <a:pt x="27937" y="111805"/>
                </a:lnTo>
                <a:lnTo>
                  <a:pt x="30727" y="113024"/>
                </a:lnTo>
                <a:lnTo>
                  <a:pt x="32671" y="113738"/>
                </a:lnTo>
                <a:lnTo>
                  <a:pt x="34376" y="117196"/>
                </a:lnTo>
                <a:lnTo>
                  <a:pt x="35490" y="117034"/>
                </a:lnTo>
                <a:lnTo>
                  <a:pt x="36614" y="116339"/>
                </a:lnTo>
                <a:lnTo>
                  <a:pt x="37281" y="115491"/>
                </a:lnTo>
                <a:lnTo>
                  <a:pt x="37824" y="112547"/>
                </a:lnTo>
                <a:lnTo>
                  <a:pt x="40348" y="110890"/>
                </a:lnTo>
                <a:lnTo>
                  <a:pt x="45901" y="108928"/>
                </a:lnTo>
                <a:lnTo>
                  <a:pt x="46291" y="107775"/>
                </a:lnTo>
                <a:lnTo>
                  <a:pt x="46205" y="107137"/>
                </a:lnTo>
                <a:lnTo>
                  <a:pt x="47082" y="106575"/>
                </a:lnTo>
                <a:lnTo>
                  <a:pt x="49863" y="106004"/>
                </a:lnTo>
                <a:lnTo>
                  <a:pt x="55483" y="105461"/>
                </a:lnTo>
                <a:lnTo>
                  <a:pt x="57388" y="105871"/>
                </a:lnTo>
                <a:lnTo>
                  <a:pt x="59569" y="107032"/>
                </a:lnTo>
                <a:lnTo>
                  <a:pt x="61255" y="108185"/>
                </a:lnTo>
                <a:lnTo>
                  <a:pt x="62855" y="108147"/>
                </a:lnTo>
                <a:lnTo>
                  <a:pt x="64179" y="107909"/>
                </a:lnTo>
                <a:lnTo>
                  <a:pt x="64751" y="108233"/>
                </a:lnTo>
                <a:lnTo>
                  <a:pt x="65170" y="109252"/>
                </a:lnTo>
                <a:lnTo>
                  <a:pt x="65856" y="110166"/>
                </a:lnTo>
                <a:lnTo>
                  <a:pt x="68008" y="108918"/>
                </a:lnTo>
                <a:lnTo>
                  <a:pt x="69952" y="107309"/>
                </a:lnTo>
                <a:lnTo>
                  <a:pt x="71485" y="107080"/>
                </a:lnTo>
                <a:lnTo>
                  <a:pt x="72894" y="106471"/>
                </a:lnTo>
                <a:lnTo>
                  <a:pt x="73304" y="105394"/>
                </a:lnTo>
                <a:lnTo>
                  <a:pt x="74409" y="103604"/>
                </a:lnTo>
                <a:lnTo>
                  <a:pt x="77581" y="100184"/>
                </a:lnTo>
                <a:lnTo>
                  <a:pt x="79229" y="99632"/>
                </a:lnTo>
                <a:lnTo>
                  <a:pt x="80296" y="99632"/>
                </a:lnTo>
                <a:lnTo>
                  <a:pt x="80353" y="100184"/>
                </a:lnTo>
                <a:lnTo>
                  <a:pt x="80867" y="100689"/>
                </a:lnTo>
                <a:lnTo>
                  <a:pt x="83639" y="101480"/>
                </a:lnTo>
                <a:lnTo>
                  <a:pt x="84487" y="100575"/>
                </a:lnTo>
                <a:lnTo>
                  <a:pt x="84934" y="99327"/>
                </a:lnTo>
                <a:lnTo>
                  <a:pt x="83963" y="97346"/>
                </a:lnTo>
                <a:lnTo>
                  <a:pt x="83944" y="96517"/>
                </a:lnTo>
                <a:lnTo>
                  <a:pt x="84305" y="95755"/>
                </a:lnTo>
                <a:lnTo>
                  <a:pt x="84820" y="95298"/>
                </a:lnTo>
                <a:lnTo>
                  <a:pt x="89249" y="97184"/>
                </a:lnTo>
                <a:lnTo>
                  <a:pt x="90230" y="97146"/>
                </a:lnTo>
                <a:lnTo>
                  <a:pt x="92250" y="96088"/>
                </a:lnTo>
                <a:lnTo>
                  <a:pt x="94097" y="94231"/>
                </a:lnTo>
                <a:lnTo>
                  <a:pt x="94764" y="92764"/>
                </a:lnTo>
                <a:lnTo>
                  <a:pt x="103822" y="88002"/>
                </a:lnTo>
                <a:lnTo>
                  <a:pt x="104460" y="87135"/>
                </a:lnTo>
                <a:lnTo>
                  <a:pt x="104337" y="86506"/>
                </a:lnTo>
                <a:lnTo>
                  <a:pt x="100536" y="85392"/>
                </a:lnTo>
                <a:lnTo>
                  <a:pt x="98822" y="86011"/>
                </a:lnTo>
                <a:lnTo>
                  <a:pt x="97241" y="86011"/>
                </a:lnTo>
                <a:lnTo>
                  <a:pt x="96278" y="85306"/>
                </a:lnTo>
                <a:lnTo>
                  <a:pt x="91668" y="85039"/>
                </a:lnTo>
                <a:lnTo>
                  <a:pt x="90659" y="84544"/>
                </a:lnTo>
                <a:lnTo>
                  <a:pt x="87601" y="81096"/>
                </a:lnTo>
                <a:lnTo>
                  <a:pt x="85496" y="79781"/>
                </a:lnTo>
                <a:lnTo>
                  <a:pt x="83801" y="78915"/>
                </a:lnTo>
                <a:lnTo>
                  <a:pt x="81962" y="79038"/>
                </a:lnTo>
                <a:lnTo>
                  <a:pt x="79772" y="79943"/>
                </a:lnTo>
                <a:lnTo>
                  <a:pt x="79095" y="79534"/>
                </a:lnTo>
                <a:lnTo>
                  <a:pt x="78905" y="78086"/>
                </a:lnTo>
                <a:lnTo>
                  <a:pt x="78914" y="76267"/>
                </a:lnTo>
                <a:lnTo>
                  <a:pt x="78467" y="74314"/>
                </a:lnTo>
                <a:lnTo>
                  <a:pt x="77162" y="73857"/>
                </a:lnTo>
                <a:lnTo>
                  <a:pt x="75476" y="74629"/>
                </a:lnTo>
                <a:lnTo>
                  <a:pt x="72961" y="73838"/>
                </a:lnTo>
                <a:lnTo>
                  <a:pt x="70818" y="73552"/>
                </a:lnTo>
                <a:lnTo>
                  <a:pt x="70265" y="69428"/>
                </a:lnTo>
                <a:lnTo>
                  <a:pt x="69399" y="67666"/>
                </a:lnTo>
                <a:lnTo>
                  <a:pt x="68513" y="65818"/>
                </a:lnTo>
                <a:lnTo>
                  <a:pt x="67580" y="65284"/>
                </a:lnTo>
                <a:lnTo>
                  <a:pt x="66056" y="64361"/>
                </a:lnTo>
                <a:lnTo>
                  <a:pt x="65961" y="62179"/>
                </a:lnTo>
                <a:lnTo>
                  <a:pt x="65637" y="61560"/>
                </a:lnTo>
                <a:lnTo>
                  <a:pt x="65094" y="61265"/>
                </a:lnTo>
                <a:lnTo>
                  <a:pt x="64360" y="61513"/>
                </a:lnTo>
                <a:lnTo>
                  <a:pt x="63417" y="62617"/>
                </a:lnTo>
                <a:lnTo>
                  <a:pt x="63884" y="65027"/>
                </a:lnTo>
                <a:lnTo>
                  <a:pt x="63522" y="67437"/>
                </a:lnTo>
                <a:lnTo>
                  <a:pt x="62969" y="68647"/>
                </a:lnTo>
                <a:lnTo>
                  <a:pt x="61903" y="69542"/>
                </a:lnTo>
                <a:lnTo>
                  <a:pt x="60684" y="69561"/>
                </a:lnTo>
                <a:lnTo>
                  <a:pt x="58569" y="68342"/>
                </a:lnTo>
                <a:lnTo>
                  <a:pt x="58235" y="75638"/>
                </a:lnTo>
                <a:lnTo>
                  <a:pt x="57826" y="76086"/>
                </a:lnTo>
                <a:lnTo>
                  <a:pt x="55302" y="75057"/>
                </a:lnTo>
                <a:lnTo>
                  <a:pt x="53283" y="75495"/>
                </a:lnTo>
                <a:lnTo>
                  <a:pt x="50273" y="75047"/>
                </a:lnTo>
                <a:lnTo>
                  <a:pt x="48015" y="73848"/>
                </a:lnTo>
                <a:lnTo>
                  <a:pt x="46320" y="73514"/>
                </a:lnTo>
                <a:lnTo>
                  <a:pt x="43586" y="72495"/>
                </a:lnTo>
                <a:lnTo>
                  <a:pt x="41500" y="71161"/>
                </a:lnTo>
                <a:lnTo>
                  <a:pt x="40214" y="66265"/>
                </a:lnTo>
                <a:lnTo>
                  <a:pt x="38995" y="64513"/>
                </a:lnTo>
                <a:lnTo>
                  <a:pt x="37842" y="64141"/>
                </a:lnTo>
                <a:lnTo>
                  <a:pt x="33185" y="65837"/>
                </a:lnTo>
                <a:lnTo>
                  <a:pt x="31480" y="64523"/>
                </a:lnTo>
                <a:lnTo>
                  <a:pt x="28337" y="62846"/>
                </a:lnTo>
                <a:lnTo>
                  <a:pt x="25955" y="62217"/>
                </a:lnTo>
                <a:lnTo>
                  <a:pt x="25317" y="61313"/>
                </a:lnTo>
                <a:lnTo>
                  <a:pt x="25422" y="60198"/>
                </a:lnTo>
                <a:lnTo>
                  <a:pt x="32756" y="54721"/>
                </a:lnTo>
                <a:lnTo>
                  <a:pt x="35643" y="50949"/>
                </a:lnTo>
                <a:lnTo>
                  <a:pt x="37452" y="49349"/>
                </a:lnTo>
                <a:lnTo>
                  <a:pt x="40043" y="48292"/>
                </a:lnTo>
                <a:lnTo>
                  <a:pt x="42062" y="47673"/>
                </a:lnTo>
                <a:lnTo>
                  <a:pt x="43091" y="44196"/>
                </a:lnTo>
                <a:lnTo>
                  <a:pt x="43482" y="43796"/>
                </a:lnTo>
                <a:lnTo>
                  <a:pt x="44920" y="43539"/>
                </a:lnTo>
                <a:lnTo>
                  <a:pt x="48177" y="42110"/>
                </a:lnTo>
                <a:lnTo>
                  <a:pt x="53426" y="39053"/>
                </a:lnTo>
                <a:lnTo>
                  <a:pt x="53530" y="38215"/>
                </a:lnTo>
                <a:lnTo>
                  <a:pt x="52997" y="37490"/>
                </a:lnTo>
                <a:lnTo>
                  <a:pt x="50797" y="35919"/>
                </a:lnTo>
                <a:lnTo>
                  <a:pt x="48282" y="34671"/>
                </a:lnTo>
                <a:lnTo>
                  <a:pt x="46758" y="35319"/>
                </a:lnTo>
                <a:lnTo>
                  <a:pt x="45891" y="35957"/>
                </a:lnTo>
                <a:lnTo>
                  <a:pt x="44453" y="34338"/>
                </a:lnTo>
                <a:lnTo>
                  <a:pt x="44453" y="32671"/>
                </a:lnTo>
                <a:lnTo>
                  <a:pt x="46044" y="29813"/>
                </a:lnTo>
                <a:lnTo>
                  <a:pt x="47377" y="28385"/>
                </a:lnTo>
                <a:lnTo>
                  <a:pt x="47939" y="25622"/>
                </a:lnTo>
                <a:lnTo>
                  <a:pt x="49825" y="23774"/>
                </a:lnTo>
                <a:lnTo>
                  <a:pt x="51797" y="20841"/>
                </a:lnTo>
                <a:lnTo>
                  <a:pt x="54187" y="18440"/>
                </a:lnTo>
                <a:lnTo>
                  <a:pt x="58607" y="16640"/>
                </a:lnTo>
                <a:lnTo>
                  <a:pt x="61074" y="17231"/>
                </a:lnTo>
                <a:lnTo>
                  <a:pt x="63389" y="16812"/>
                </a:lnTo>
                <a:lnTo>
                  <a:pt x="66970" y="15354"/>
                </a:lnTo>
                <a:lnTo>
                  <a:pt x="67656" y="15259"/>
                </a:lnTo>
                <a:lnTo>
                  <a:pt x="69161" y="15240"/>
                </a:lnTo>
                <a:lnTo>
                  <a:pt x="78381" y="17469"/>
                </a:lnTo>
                <a:lnTo>
                  <a:pt x="81429" y="17574"/>
                </a:lnTo>
                <a:lnTo>
                  <a:pt x="88573" y="20469"/>
                </a:lnTo>
                <a:lnTo>
                  <a:pt x="91859" y="21098"/>
                </a:lnTo>
                <a:lnTo>
                  <a:pt x="94183" y="21917"/>
                </a:lnTo>
                <a:lnTo>
                  <a:pt x="95231" y="23165"/>
                </a:lnTo>
                <a:lnTo>
                  <a:pt x="96907" y="24698"/>
                </a:lnTo>
                <a:lnTo>
                  <a:pt x="105880" y="25937"/>
                </a:lnTo>
                <a:lnTo>
                  <a:pt x="108347" y="26756"/>
                </a:lnTo>
                <a:lnTo>
                  <a:pt x="109232" y="28099"/>
                </a:lnTo>
                <a:lnTo>
                  <a:pt x="111795" y="29804"/>
                </a:lnTo>
                <a:lnTo>
                  <a:pt x="113976" y="30194"/>
                </a:lnTo>
                <a:lnTo>
                  <a:pt x="112071" y="23527"/>
                </a:lnTo>
                <a:lnTo>
                  <a:pt x="112833" y="19555"/>
                </a:lnTo>
                <a:lnTo>
                  <a:pt x="115671" y="8668"/>
                </a:lnTo>
                <a:lnTo>
                  <a:pt x="117157" y="7020"/>
                </a:lnTo>
                <a:lnTo>
                  <a:pt x="120005" y="5563"/>
                </a:lnTo>
                <a:lnTo>
                  <a:pt x="124482" y="3934"/>
                </a:lnTo>
                <a:lnTo>
                  <a:pt x="126178" y="1657"/>
                </a:lnTo>
                <a:lnTo>
                  <a:pt x="129844" y="1886"/>
                </a:lnTo>
                <a:lnTo>
                  <a:pt x="131436" y="1686"/>
                </a:lnTo>
                <a:lnTo>
                  <a:pt x="132531" y="1276"/>
                </a:lnTo>
                <a:lnTo>
                  <a:pt x="133131" y="0"/>
                </a:lnTo>
                <a:lnTo>
                  <a:pt x="137265" y="2219"/>
                </a:lnTo>
                <a:lnTo>
                  <a:pt x="144180" y="6715"/>
                </a:lnTo>
                <a:lnTo>
                  <a:pt x="149400" y="9563"/>
                </a:lnTo>
                <a:lnTo>
                  <a:pt x="155553" y="12249"/>
                </a:lnTo>
                <a:lnTo>
                  <a:pt x="164068" y="14697"/>
                </a:lnTo>
                <a:lnTo>
                  <a:pt x="171269" y="15507"/>
                </a:lnTo>
                <a:lnTo>
                  <a:pt x="172507" y="14926"/>
                </a:lnTo>
                <a:lnTo>
                  <a:pt x="175393" y="11201"/>
                </a:lnTo>
                <a:lnTo>
                  <a:pt x="176755" y="11039"/>
                </a:lnTo>
                <a:lnTo>
                  <a:pt x="179213" y="11364"/>
                </a:lnTo>
                <a:lnTo>
                  <a:pt x="186852" y="11535"/>
                </a:lnTo>
                <a:lnTo>
                  <a:pt x="194633" y="11716"/>
                </a:lnTo>
                <a:lnTo>
                  <a:pt x="198301" y="11354"/>
                </a:lnTo>
                <a:lnTo>
                  <a:pt x="206264" y="9801"/>
                </a:lnTo>
                <a:lnTo>
                  <a:pt x="207435" y="9725"/>
                </a:lnTo>
                <a:lnTo>
                  <a:pt x="209283" y="9830"/>
                </a:lnTo>
                <a:lnTo>
                  <a:pt x="214046" y="11944"/>
                </a:lnTo>
                <a:lnTo>
                  <a:pt x="217608" y="12240"/>
                </a:lnTo>
                <a:lnTo>
                  <a:pt x="220027" y="12230"/>
                </a:lnTo>
                <a:lnTo>
                  <a:pt x="221437" y="12402"/>
                </a:lnTo>
                <a:lnTo>
                  <a:pt x="224390" y="12325"/>
                </a:lnTo>
                <a:lnTo>
                  <a:pt x="229181" y="12573"/>
                </a:lnTo>
                <a:lnTo>
                  <a:pt x="235105" y="13945"/>
                </a:lnTo>
                <a:lnTo>
                  <a:pt x="242240" y="13697"/>
                </a:lnTo>
                <a:lnTo>
                  <a:pt x="244526" y="13440"/>
                </a:lnTo>
                <a:lnTo>
                  <a:pt x="248498" y="13688"/>
                </a:lnTo>
                <a:lnTo>
                  <a:pt x="251650" y="14992"/>
                </a:lnTo>
                <a:lnTo>
                  <a:pt x="255641" y="16374"/>
                </a:lnTo>
                <a:lnTo>
                  <a:pt x="258146" y="16954"/>
                </a:lnTo>
                <a:lnTo>
                  <a:pt x="259823" y="17250"/>
                </a:lnTo>
                <a:lnTo>
                  <a:pt x="262814" y="17355"/>
                </a:lnTo>
                <a:lnTo>
                  <a:pt x="264604" y="16926"/>
                </a:lnTo>
                <a:lnTo>
                  <a:pt x="265623" y="17526"/>
                </a:lnTo>
                <a:lnTo>
                  <a:pt x="266633" y="20898"/>
                </a:lnTo>
                <a:lnTo>
                  <a:pt x="269110" y="23108"/>
                </a:lnTo>
                <a:lnTo>
                  <a:pt x="271043" y="25194"/>
                </a:lnTo>
                <a:lnTo>
                  <a:pt x="272662" y="27499"/>
                </a:lnTo>
                <a:lnTo>
                  <a:pt x="274311" y="28442"/>
                </a:lnTo>
                <a:lnTo>
                  <a:pt x="277216" y="28470"/>
                </a:lnTo>
                <a:lnTo>
                  <a:pt x="282692" y="29128"/>
                </a:lnTo>
                <a:lnTo>
                  <a:pt x="285835" y="30042"/>
                </a:lnTo>
                <a:lnTo>
                  <a:pt x="289855" y="34014"/>
                </a:lnTo>
                <a:lnTo>
                  <a:pt x="293513" y="38052"/>
                </a:lnTo>
                <a:close/>
                <a:moveTo>
                  <a:pt x="52844" y="119177"/>
                </a:moveTo>
                <a:lnTo>
                  <a:pt x="53092" y="118682"/>
                </a:lnTo>
                <a:lnTo>
                  <a:pt x="52111" y="116139"/>
                </a:lnTo>
                <a:lnTo>
                  <a:pt x="53435" y="113757"/>
                </a:lnTo>
                <a:lnTo>
                  <a:pt x="50816" y="113357"/>
                </a:lnTo>
                <a:lnTo>
                  <a:pt x="49473" y="112652"/>
                </a:lnTo>
                <a:lnTo>
                  <a:pt x="47968" y="110242"/>
                </a:lnTo>
                <a:lnTo>
                  <a:pt x="47473" y="110128"/>
                </a:lnTo>
                <a:lnTo>
                  <a:pt x="46691" y="110785"/>
                </a:lnTo>
                <a:lnTo>
                  <a:pt x="46272" y="112366"/>
                </a:lnTo>
                <a:lnTo>
                  <a:pt x="46644" y="114072"/>
                </a:lnTo>
                <a:lnTo>
                  <a:pt x="47710" y="115224"/>
                </a:lnTo>
                <a:lnTo>
                  <a:pt x="48416" y="115605"/>
                </a:lnTo>
                <a:lnTo>
                  <a:pt x="48520" y="115681"/>
                </a:lnTo>
                <a:lnTo>
                  <a:pt x="48492" y="116243"/>
                </a:lnTo>
                <a:lnTo>
                  <a:pt x="47634" y="119063"/>
                </a:lnTo>
                <a:lnTo>
                  <a:pt x="49035" y="119425"/>
                </a:lnTo>
                <a:lnTo>
                  <a:pt x="51492" y="119472"/>
                </a:lnTo>
                <a:lnTo>
                  <a:pt x="52844" y="119177"/>
                </a:lnTo>
                <a:close/>
                <a:moveTo>
                  <a:pt x="68170" y="117177"/>
                </a:moveTo>
                <a:lnTo>
                  <a:pt x="68437" y="115605"/>
                </a:lnTo>
                <a:lnTo>
                  <a:pt x="67789" y="115681"/>
                </a:lnTo>
                <a:lnTo>
                  <a:pt x="67018" y="116110"/>
                </a:lnTo>
                <a:lnTo>
                  <a:pt x="65541" y="116539"/>
                </a:lnTo>
                <a:lnTo>
                  <a:pt x="65218" y="117320"/>
                </a:lnTo>
                <a:lnTo>
                  <a:pt x="66208" y="118310"/>
                </a:lnTo>
                <a:lnTo>
                  <a:pt x="67466" y="118672"/>
                </a:lnTo>
                <a:lnTo>
                  <a:pt x="68170" y="117177"/>
                </a:lnTo>
                <a:close/>
                <a:moveTo>
                  <a:pt x="39357" y="121511"/>
                </a:moveTo>
                <a:lnTo>
                  <a:pt x="39262" y="120796"/>
                </a:lnTo>
                <a:lnTo>
                  <a:pt x="38348" y="120463"/>
                </a:lnTo>
                <a:lnTo>
                  <a:pt x="35757" y="120082"/>
                </a:lnTo>
                <a:lnTo>
                  <a:pt x="33909" y="119529"/>
                </a:lnTo>
                <a:lnTo>
                  <a:pt x="33509" y="119520"/>
                </a:lnTo>
                <a:lnTo>
                  <a:pt x="33681" y="120205"/>
                </a:lnTo>
                <a:lnTo>
                  <a:pt x="34471" y="121415"/>
                </a:lnTo>
                <a:lnTo>
                  <a:pt x="35557" y="122711"/>
                </a:lnTo>
                <a:lnTo>
                  <a:pt x="36957" y="122854"/>
                </a:lnTo>
                <a:lnTo>
                  <a:pt x="39357" y="12151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DD138329-4B78-88F0-B5CD-08C793DC3E37}"/>
              </a:ext>
            </a:extLst>
          </p:cNvPr>
          <p:cNvSpPr/>
          <p:nvPr/>
        </p:nvSpPr>
        <p:spPr>
          <a:xfrm>
            <a:off x="8544455" y="4271623"/>
            <a:ext cx="141303" cy="116881"/>
          </a:xfrm>
          <a:custGeom>
            <a:avLst/>
            <a:gdLst>
              <a:gd name="connsiteX0" fmla="*/ 56302 w 141303"/>
              <a:gd name="connsiteY0" fmla="*/ 116882 h 116881"/>
              <a:gd name="connsiteX1" fmla="*/ 51921 w 141303"/>
              <a:gd name="connsiteY1" fmla="*/ 113367 h 116881"/>
              <a:gd name="connsiteX2" fmla="*/ 43225 w 141303"/>
              <a:gd name="connsiteY2" fmla="*/ 112138 h 116881"/>
              <a:gd name="connsiteX3" fmla="*/ 42282 w 141303"/>
              <a:gd name="connsiteY3" fmla="*/ 110585 h 116881"/>
              <a:gd name="connsiteX4" fmla="*/ 41443 w 141303"/>
              <a:gd name="connsiteY4" fmla="*/ 110280 h 116881"/>
              <a:gd name="connsiteX5" fmla="*/ 40643 w 141303"/>
              <a:gd name="connsiteY5" fmla="*/ 112300 h 116881"/>
              <a:gd name="connsiteX6" fmla="*/ 35862 w 141303"/>
              <a:gd name="connsiteY6" fmla="*/ 114233 h 116881"/>
              <a:gd name="connsiteX7" fmla="*/ 33862 w 141303"/>
              <a:gd name="connsiteY7" fmla="*/ 113062 h 116881"/>
              <a:gd name="connsiteX8" fmla="*/ 32404 w 141303"/>
              <a:gd name="connsiteY8" fmla="*/ 111652 h 116881"/>
              <a:gd name="connsiteX9" fmla="*/ 32614 w 141303"/>
              <a:gd name="connsiteY9" fmla="*/ 109919 h 116881"/>
              <a:gd name="connsiteX10" fmla="*/ 34004 w 141303"/>
              <a:gd name="connsiteY10" fmla="*/ 108509 h 116881"/>
              <a:gd name="connsiteX11" fmla="*/ 36376 w 141303"/>
              <a:gd name="connsiteY11" fmla="*/ 107499 h 116881"/>
              <a:gd name="connsiteX12" fmla="*/ 37472 w 141303"/>
              <a:gd name="connsiteY12" fmla="*/ 103937 h 116881"/>
              <a:gd name="connsiteX13" fmla="*/ 35662 w 141303"/>
              <a:gd name="connsiteY13" fmla="*/ 99374 h 116881"/>
              <a:gd name="connsiteX14" fmla="*/ 34080 w 141303"/>
              <a:gd name="connsiteY14" fmla="*/ 98041 h 116881"/>
              <a:gd name="connsiteX15" fmla="*/ 32404 w 141303"/>
              <a:gd name="connsiteY15" fmla="*/ 96993 h 116881"/>
              <a:gd name="connsiteX16" fmla="*/ 30642 w 141303"/>
              <a:gd name="connsiteY16" fmla="*/ 98689 h 116881"/>
              <a:gd name="connsiteX17" fmla="*/ 29166 w 141303"/>
              <a:gd name="connsiteY17" fmla="*/ 101594 h 116881"/>
              <a:gd name="connsiteX18" fmla="*/ 27623 w 141303"/>
              <a:gd name="connsiteY18" fmla="*/ 103089 h 116881"/>
              <a:gd name="connsiteX19" fmla="*/ 25441 w 141303"/>
              <a:gd name="connsiteY19" fmla="*/ 103422 h 116881"/>
              <a:gd name="connsiteX20" fmla="*/ 22250 w 141303"/>
              <a:gd name="connsiteY20" fmla="*/ 103299 h 116881"/>
              <a:gd name="connsiteX21" fmla="*/ 21013 w 141303"/>
              <a:gd name="connsiteY21" fmla="*/ 98965 h 116881"/>
              <a:gd name="connsiteX22" fmla="*/ 20603 w 141303"/>
              <a:gd name="connsiteY22" fmla="*/ 95250 h 116881"/>
              <a:gd name="connsiteX23" fmla="*/ 21041 w 141303"/>
              <a:gd name="connsiteY23" fmla="*/ 91002 h 116881"/>
              <a:gd name="connsiteX24" fmla="*/ 21527 w 141303"/>
              <a:gd name="connsiteY24" fmla="*/ 88487 h 116881"/>
              <a:gd name="connsiteX25" fmla="*/ 18460 w 141303"/>
              <a:gd name="connsiteY25" fmla="*/ 85020 h 116881"/>
              <a:gd name="connsiteX26" fmla="*/ 18279 w 141303"/>
              <a:gd name="connsiteY26" fmla="*/ 81715 h 116881"/>
              <a:gd name="connsiteX27" fmla="*/ 16802 w 141303"/>
              <a:gd name="connsiteY27" fmla="*/ 80010 h 116881"/>
              <a:gd name="connsiteX28" fmla="*/ 16364 w 141303"/>
              <a:gd name="connsiteY28" fmla="*/ 80877 h 116881"/>
              <a:gd name="connsiteX29" fmla="*/ 16402 w 141303"/>
              <a:gd name="connsiteY29" fmla="*/ 81829 h 116881"/>
              <a:gd name="connsiteX30" fmla="*/ 15983 w 141303"/>
              <a:gd name="connsiteY30" fmla="*/ 81144 h 116881"/>
              <a:gd name="connsiteX31" fmla="*/ 11125 w 141303"/>
              <a:gd name="connsiteY31" fmla="*/ 71428 h 116881"/>
              <a:gd name="connsiteX32" fmla="*/ 10316 w 141303"/>
              <a:gd name="connsiteY32" fmla="*/ 66923 h 116881"/>
              <a:gd name="connsiteX33" fmla="*/ 11154 w 141303"/>
              <a:gd name="connsiteY33" fmla="*/ 63446 h 116881"/>
              <a:gd name="connsiteX34" fmla="*/ 11640 w 141303"/>
              <a:gd name="connsiteY34" fmla="*/ 62284 h 116881"/>
              <a:gd name="connsiteX35" fmla="*/ 10239 w 141303"/>
              <a:gd name="connsiteY35" fmla="*/ 60455 h 116881"/>
              <a:gd name="connsiteX36" fmla="*/ 8277 w 141303"/>
              <a:gd name="connsiteY36" fmla="*/ 58379 h 116881"/>
              <a:gd name="connsiteX37" fmla="*/ 4801 w 141303"/>
              <a:gd name="connsiteY37" fmla="*/ 55655 h 116881"/>
              <a:gd name="connsiteX38" fmla="*/ 4572 w 141303"/>
              <a:gd name="connsiteY38" fmla="*/ 51340 h 116881"/>
              <a:gd name="connsiteX39" fmla="*/ 3791 w 141303"/>
              <a:gd name="connsiteY39" fmla="*/ 46254 h 116881"/>
              <a:gd name="connsiteX40" fmla="*/ 2753 w 141303"/>
              <a:gd name="connsiteY40" fmla="*/ 44530 h 116881"/>
              <a:gd name="connsiteX41" fmla="*/ 1162 w 141303"/>
              <a:gd name="connsiteY41" fmla="*/ 41396 h 116881"/>
              <a:gd name="connsiteX42" fmla="*/ 295 w 141303"/>
              <a:gd name="connsiteY42" fmla="*/ 38796 h 116881"/>
              <a:gd name="connsiteX43" fmla="*/ 0 w 141303"/>
              <a:gd name="connsiteY43" fmla="*/ 31918 h 116881"/>
              <a:gd name="connsiteX44" fmla="*/ 448 w 141303"/>
              <a:gd name="connsiteY44" fmla="*/ 31366 h 116881"/>
              <a:gd name="connsiteX45" fmla="*/ 2915 w 141303"/>
              <a:gd name="connsiteY45" fmla="*/ 31166 h 116881"/>
              <a:gd name="connsiteX46" fmla="*/ 6077 w 141303"/>
              <a:gd name="connsiteY46" fmla="*/ 30671 h 116881"/>
              <a:gd name="connsiteX47" fmla="*/ 6582 w 141303"/>
              <a:gd name="connsiteY47" fmla="*/ 29566 h 116881"/>
              <a:gd name="connsiteX48" fmla="*/ 6020 w 141303"/>
              <a:gd name="connsiteY48" fmla="*/ 28642 h 116881"/>
              <a:gd name="connsiteX49" fmla="*/ 8040 w 141303"/>
              <a:gd name="connsiteY49" fmla="*/ 27080 h 116881"/>
              <a:gd name="connsiteX50" fmla="*/ 10945 w 141303"/>
              <a:gd name="connsiteY50" fmla="*/ 23660 h 116881"/>
              <a:gd name="connsiteX51" fmla="*/ 13183 w 141303"/>
              <a:gd name="connsiteY51" fmla="*/ 20088 h 116881"/>
              <a:gd name="connsiteX52" fmla="*/ 14802 w 141303"/>
              <a:gd name="connsiteY52" fmla="*/ 17831 h 116881"/>
              <a:gd name="connsiteX53" fmla="*/ 15764 w 141303"/>
              <a:gd name="connsiteY53" fmla="*/ 15593 h 116881"/>
              <a:gd name="connsiteX54" fmla="*/ 19022 w 141303"/>
              <a:gd name="connsiteY54" fmla="*/ 12421 h 116881"/>
              <a:gd name="connsiteX55" fmla="*/ 23527 w 141303"/>
              <a:gd name="connsiteY55" fmla="*/ 10230 h 116881"/>
              <a:gd name="connsiteX56" fmla="*/ 26575 w 141303"/>
              <a:gd name="connsiteY56" fmla="*/ 9716 h 116881"/>
              <a:gd name="connsiteX57" fmla="*/ 29756 w 141303"/>
              <a:gd name="connsiteY57" fmla="*/ 8973 h 116881"/>
              <a:gd name="connsiteX58" fmla="*/ 32795 w 141303"/>
              <a:gd name="connsiteY58" fmla="*/ 7906 h 116881"/>
              <a:gd name="connsiteX59" fmla="*/ 34243 w 141303"/>
              <a:gd name="connsiteY59" fmla="*/ 7801 h 116881"/>
              <a:gd name="connsiteX60" fmla="*/ 38015 w 141303"/>
              <a:gd name="connsiteY60" fmla="*/ 9087 h 116881"/>
              <a:gd name="connsiteX61" fmla="*/ 40063 w 141303"/>
              <a:gd name="connsiteY61" fmla="*/ 9411 h 116881"/>
              <a:gd name="connsiteX62" fmla="*/ 42215 w 141303"/>
              <a:gd name="connsiteY62" fmla="*/ 9392 h 116881"/>
              <a:gd name="connsiteX63" fmla="*/ 44434 w 141303"/>
              <a:gd name="connsiteY63" fmla="*/ 9535 h 116881"/>
              <a:gd name="connsiteX64" fmla="*/ 46368 w 141303"/>
              <a:gd name="connsiteY64" fmla="*/ 9401 h 116881"/>
              <a:gd name="connsiteX65" fmla="*/ 50997 w 141303"/>
              <a:gd name="connsiteY65" fmla="*/ 8506 h 116881"/>
              <a:gd name="connsiteX66" fmla="*/ 55922 w 141303"/>
              <a:gd name="connsiteY66" fmla="*/ 9220 h 116881"/>
              <a:gd name="connsiteX67" fmla="*/ 60313 w 141303"/>
              <a:gd name="connsiteY67" fmla="*/ 8658 h 116881"/>
              <a:gd name="connsiteX68" fmla="*/ 65742 w 141303"/>
              <a:gd name="connsiteY68" fmla="*/ 7620 h 116881"/>
              <a:gd name="connsiteX69" fmla="*/ 68409 w 141303"/>
              <a:gd name="connsiteY69" fmla="*/ 8277 h 116881"/>
              <a:gd name="connsiteX70" fmla="*/ 70838 w 141303"/>
              <a:gd name="connsiteY70" fmla="*/ 9316 h 116881"/>
              <a:gd name="connsiteX71" fmla="*/ 71171 w 141303"/>
              <a:gd name="connsiteY71" fmla="*/ 11421 h 116881"/>
              <a:gd name="connsiteX72" fmla="*/ 71743 w 141303"/>
              <a:gd name="connsiteY72" fmla="*/ 12383 h 116881"/>
              <a:gd name="connsiteX73" fmla="*/ 72552 w 141303"/>
              <a:gd name="connsiteY73" fmla="*/ 13126 h 116881"/>
              <a:gd name="connsiteX74" fmla="*/ 73629 w 141303"/>
              <a:gd name="connsiteY74" fmla="*/ 13126 h 116881"/>
              <a:gd name="connsiteX75" fmla="*/ 75019 w 141303"/>
              <a:gd name="connsiteY75" fmla="*/ 11659 h 116881"/>
              <a:gd name="connsiteX76" fmla="*/ 76172 w 141303"/>
              <a:gd name="connsiteY76" fmla="*/ 10144 h 116881"/>
              <a:gd name="connsiteX77" fmla="*/ 76553 w 141303"/>
              <a:gd name="connsiteY77" fmla="*/ 9868 h 116881"/>
              <a:gd name="connsiteX78" fmla="*/ 76610 w 141303"/>
              <a:gd name="connsiteY78" fmla="*/ 10611 h 116881"/>
              <a:gd name="connsiteX79" fmla="*/ 77191 w 141303"/>
              <a:gd name="connsiteY79" fmla="*/ 12249 h 116881"/>
              <a:gd name="connsiteX80" fmla="*/ 78220 w 141303"/>
              <a:gd name="connsiteY80" fmla="*/ 13859 h 116881"/>
              <a:gd name="connsiteX81" fmla="*/ 79267 w 141303"/>
              <a:gd name="connsiteY81" fmla="*/ 14926 h 116881"/>
              <a:gd name="connsiteX82" fmla="*/ 81010 w 141303"/>
              <a:gd name="connsiteY82" fmla="*/ 16345 h 116881"/>
              <a:gd name="connsiteX83" fmla="*/ 82144 w 141303"/>
              <a:gd name="connsiteY83" fmla="*/ 16412 h 116881"/>
              <a:gd name="connsiteX84" fmla="*/ 85868 w 141303"/>
              <a:gd name="connsiteY84" fmla="*/ 15069 h 116881"/>
              <a:gd name="connsiteX85" fmla="*/ 91430 w 141303"/>
              <a:gd name="connsiteY85" fmla="*/ 17021 h 116881"/>
              <a:gd name="connsiteX86" fmla="*/ 92079 w 141303"/>
              <a:gd name="connsiteY86" fmla="*/ 18002 h 116881"/>
              <a:gd name="connsiteX87" fmla="*/ 93879 w 141303"/>
              <a:gd name="connsiteY87" fmla="*/ 19984 h 116881"/>
              <a:gd name="connsiteX88" fmla="*/ 95821 w 141303"/>
              <a:gd name="connsiteY88" fmla="*/ 21403 h 116881"/>
              <a:gd name="connsiteX89" fmla="*/ 100165 w 141303"/>
              <a:gd name="connsiteY89" fmla="*/ 21498 h 116881"/>
              <a:gd name="connsiteX90" fmla="*/ 101708 w 141303"/>
              <a:gd name="connsiteY90" fmla="*/ 17993 h 116881"/>
              <a:gd name="connsiteX91" fmla="*/ 100965 w 141303"/>
              <a:gd name="connsiteY91" fmla="*/ 15859 h 116881"/>
              <a:gd name="connsiteX92" fmla="*/ 98489 w 141303"/>
              <a:gd name="connsiteY92" fmla="*/ 12135 h 116881"/>
              <a:gd name="connsiteX93" fmla="*/ 97813 w 141303"/>
              <a:gd name="connsiteY93" fmla="*/ 9935 h 116881"/>
              <a:gd name="connsiteX94" fmla="*/ 98603 w 141303"/>
              <a:gd name="connsiteY94" fmla="*/ 9544 h 116881"/>
              <a:gd name="connsiteX95" fmla="*/ 102794 w 141303"/>
              <a:gd name="connsiteY95" fmla="*/ 9125 h 116881"/>
              <a:gd name="connsiteX96" fmla="*/ 103470 w 141303"/>
              <a:gd name="connsiteY96" fmla="*/ 8697 h 116881"/>
              <a:gd name="connsiteX97" fmla="*/ 104394 w 141303"/>
              <a:gd name="connsiteY97" fmla="*/ 6287 h 116881"/>
              <a:gd name="connsiteX98" fmla="*/ 105537 w 141303"/>
              <a:gd name="connsiteY98" fmla="*/ 6563 h 116881"/>
              <a:gd name="connsiteX99" fmla="*/ 107861 w 141303"/>
              <a:gd name="connsiteY99" fmla="*/ 6877 h 116881"/>
              <a:gd name="connsiteX100" fmla="*/ 110319 w 141303"/>
              <a:gd name="connsiteY100" fmla="*/ 5229 h 116881"/>
              <a:gd name="connsiteX101" fmla="*/ 111776 w 141303"/>
              <a:gd name="connsiteY101" fmla="*/ 3496 h 116881"/>
              <a:gd name="connsiteX102" fmla="*/ 112567 w 141303"/>
              <a:gd name="connsiteY102" fmla="*/ 4286 h 116881"/>
              <a:gd name="connsiteX103" fmla="*/ 113443 w 141303"/>
              <a:gd name="connsiteY103" fmla="*/ 5505 h 116881"/>
              <a:gd name="connsiteX104" fmla="*/ 114395 w 141303"/>
              <a:gd name="connsiteY104" fmla="*/ 6210 h 116881"/>
              <a:gd name="connsiteX105" fmla="*/ 116167 w 141303"/>
              <a:gd name="connsiteY105" fmla="*/ 7258 h 116881"/>
              <a:gd name="connsiteX106" fmla="*/ 118110 w 141303"/>
              <a:gd name="connsiteY106" fmla="*/ 8725 h 116881"/>
              <a:gd name="connsiteX107" fmla="*/ 119320 w 141303"/>
              <a:gd name="connsiteY107" fmla="*/ 10163 h 116881"/>
              <a:gd name="connsiteX108" fmla="*/ 120301 w 141303"/>
              <a:gd name="connsiteY108" fmla="*/ 10725 h 116881"/>
              <a:gd name="connsiteX109" fmla="*/ 122797 w 141303"/>
              <a:gd name="connsiteY109" fmla="*/ 10325 h 116881"/>
              <a:gd name="connsiteX110" fmla="*/ 123463 w 141303"/>
              <a:gd name="connsiteY110" fmla="*/ 10383 h 116881"/>
              <a:gd name="connsiteX111" fmla="*/ 124902 w 141303"/>
              <a:gd name="connsiteY111" fmla="*/ 8630 h 116881"/>
              <a:gd name="connsiteX112" fmla="*/ 125912 w 141303"/>
              <a:gd name="connsiteY112" fmla="*/ 7677 h 116881"/>
              <a:gd name="connsiteX113" fmla="*/ 126778 w 141303"/>
              <a:gd name="connsiteY113" fmla="*/ 7944 h 116881"/>
              <a:gd name="connsiteX114" fmla="*/ 128035 w 141303"/>
              <a:gd name="connsiteY114" fmla="*/ 7925 h 116881"/>
              <a:gd name="connsiteX115" fmla="*/ 130626 w 141303"/>
              <a:gd name="connsiteY115" fmla="*/ 5696 h 116881"/>
              <a:gd name="connsiteX116" fmla="*/ 132112 w 141303"/>
              <a:gd name="connsiteY116" fmla="*/ 3658 h 116881"/>
              <a:gd name="connsiteX117" fmla="*/ 132931 w 141303"/>
              <a:gd name="connsiteY117" fmla="*/ 3096 h 116881"/>
              <a:gd name="connsiteX118" fmla="*/ 135255 w 141303"/>
              <a:gd name="connsiteY118" fmla="*/ 4115 h 116881"/>
              <a:gd name="connsiteX119" fmla="*/ 136189 w 141303"/>
              <a:gd name="connsiteY119" fmla="*/ 3905 h 116881"/>
              <a:gd name="connsiteX120" fmla="*/ 137541 w 141303"/>
              <a:gd name="connsiteY120" fmla="*/ 1105 h 116881"/>
              <a:gd name="connsiteX121" fmla="*/ 138989 w 141303"/>
              <a:gd name="connsiteY121" fmla="*/ 0 h 116881"/>
              <a:gd name="connsiteX122" fmla="*/ 139418 w 141303"/>
              <a:gd name="connsiteY122" fmla="*/ 1515 h 116881"/>
              <a:gd name="connsiteX123" fmla="*/ 138294 w 141303"/>
              <a:gd name="connsiteY123" fmla="*/ 4382 h 116881"/>
              <a:gd name="connsiteX124" fmla="*/ 137093 w 141303"/>
              <a:gd name="connsiteY124" fmla="*/ 6973 h 116881"/>
              <a:gd name="connsiteX125" fmla="*/ 134855 w 141303"/>
              <a:gd name="connsiteY125" fmla="*/ 9239 h 116881"/>
              <a:gd name="connsiteX126" fmla="*/ 134741 w 141303"/>
              <a:gd name="connsiteY126" fmla="*/ 10906 h 116881"/>
              <a:gd name="connsiteX127" fmla="*/ 133969 w 141303"/>
              <a:gd name="connsiteY127" fmla="*/ 15869 h 116881"/>
              <a:gd name="connsiteX128" fmla="*/ 134264 w 141303"/>
              <a:gd name="connsiteY128" fmla="*/ 17450 h 116881"/>
              <a:gd name="connsiteX129" fmla="*/ 134788 w 141303"/>
              <a:gd name="connsiteY129" fmla="*/ 18802 h 116881"/>
              <a:gd name="connsiteX130" fmla="*/ 135522 w 141303"/>
              <a:gd name="connsiteY130" fmla="*/ 19526 h 116881"/>
              <a:gd name="connsiteX131" fmla="*/ 137465 w 141303"/>
              <a:gd name="connsiteY131" fmla="*/ 24384 h 116881"/>
              <a:gd name="connsiteX132" fmla="*/ 139246 w 141303"/>
              <a:gd name="connsiteY132" fmla="*/ 28794 h 116881"/>
              <a:gd name="connsiteX133" fmla="*/ 140999 w 141303"/>
              <a:gd name="connsiteY133" fmla="*/ 32414 h 116881"/>
              <a:gd name="connsiteX134" fmla="*/ 141304 w 141303"/>
              <a:gd name="connsiteY134" fmla="*/ 34700 h 116881"/>
              <a:gd name="connsiteX135" fmla="*/ 139694 w 141303"/>
              <a:gd name="connsiteY135" fmla="*/ 40500 h 116881"/>
              <a:gd name="connsiteX136" fmla="*/ 137827 w 141303"/>
              <a:gd name="connsiteY136" fmla="*/ 45825 h 116881"/>
              <a:gd name="connsiteX137" fmla="*/ 137989 w 141303"/>
              <a:gd name="connsiteY137" fmla="*/ 48473 h 116881"/>
              <a:gd name="connsiteX138" fmla="*/ 138799 w 141303"/>
              <a:gd name="connsiteY138" fmla="*/ 51121 h 116881"/>
              <a:gd name="connsiteX139" fmla="*/ 139656 w 141303"/>
              <a:gd name="connsiteY139" fmla="*/ 54655 h 116881"/>
              <a:gd name="connsiteX140" fmla="*/ 139970 w 141303"/>
              <a:gd name="connsiteY140" fmla="*/ 59169 h 116881"/>
              <a:gd name="connsiteX141" fmla="*/ 139503 w 141303"/>
              <a:gd name="connsiteY141" fmla="*/ 62113 h 116881"/>
              <a:gd name="connsiteX142" fmla="*/ 138655 w 141303"/>
              <a:gd name="connsiteY142" fmla="*/ 63941 h 116881"/>
              <a:gd name="connsiteX143" fmla="*/ 137036 w 141303"/>
              <a:gd name="connsiteY143" fmla="*/ 65808 h 116881"/>
              <a:gd name="connsiteX144" fmla="*/ 135636 w 141303"/>
              <a:gd name="connsiteY144" fmla="*/ 66770 h 116881"/>
              <a:gd name="connsiteX145" fmla="*/ 133941 w 141303"/>
              <a:gd name="connsiteY145" fmla="*/ 65180 h 116881"/>
              <a:gd name="connsiteX146" fmla="*/ 132588 w 141303"/>
              <a:gd name="connsiteY146" fmla="*/ 65113 h 116881"/>
              <a:gd name="connsiteX147" fmla="*/ 130788 w 141303"/>
              <a:gd name="connsiteY147" fmla="*/ 65589 h 116881"/>
              <a:gd name="connsiteX148" fmla="*/ 129369 w 141303"/>
              <a:gd name="connsiteY148" fmla="*/ 66323 h 116881"/>
              <a:gd name="connsiteX149" fmla="*/ 126473 w 141303"/>
              <a:gd name="connsiteY149" fmla="*/ 69075 h 116881"/>
              <a:gd name="connsiteX150" fmla="*/ 123263 w 141303"/>
              <a:gd name="connsiteY150" fmla="*/ 71752 h 116881"/>
              <a:gd name="connsiteX151" fmla="*/ 118825 w 141303"/>
              <a:gd name="connsiteY151" fmla="*/ 72438 h 116881"/>
              <a:gd name="connsiteX152" fmla="*/ 117100 w 141303"/>
              <a:gd name="connsiteY152" fmla="*/ 74419 h 116881"/>
              <a:gd name="connsiteX153" fmla="*/ 115253 w 141303"/>
              <a:gd name="connsiteY153" fmla="*/ 74695 h 116881"/>
              <a:gd name="connsiteX154" fmla="*/ 111747 w 141303"/>
              <a:gd name="connsiteY154" fmla="*/ 74800 h 116881"/>
              <a:gd name="connsiteX155" fmla="*/ 109452 w 141303"/>
              <a:gd name="connsiteY155" fmla="*/ 75257 h 116881"/>
              <a:gd name="connsiteX156" fmla="*/ 109557 w 141303"/>
              <a:gd name="connsiteY156" fmla="*/ 76257 h 116881"/>
              <a:gd name="connsiteX157" fmla="*/ 109366 w 141303"/>
              <a:gd name="connsiteY157" fmla="*/ 80963 h 116881"/>
              <a:gd name="connsiteX158" fmla="*/ 109414 w 141303"/>
              <a:gd name="connsiteY158" fmla="*/ 82068 h 116881"/>
              <a:gd name="connsiteX159" fmla="*/ 109061 w 141303"/>
              <a:gd name="connsiteY159" fmla="*/ 82363 h 116881"/>
              <a:gd name="connsiteX160" fmla="*/ 107471 w 141303"/>
              <a:gd name="connsiteY160" fmla="*/ 82506 h 116881"/>
              <a:gd name="connsiteX161" fmla="*/ 104785 w 141303"/>
              <a:gd name="connsiteY161" fmla="*/ 81782 h 116881"/>
              <a:gd name="connsiteX162" fmla="*/ 101146 w 141303"/>
              <a:gd name="connsiteY162" fmla="*/ 80620 h 116881"/>
              <a:gd name="connsiteX163" fmla="*/ 98556 w 141303"/>
              <a:gd name="connsiteY163" fmla="*/ 80439 h 116881"/>
              <a:gd name="connsiteX164" fmla="*/ 97222 w 141303"/>
              <a:gd name="connsiteY164" fmla="*/ 82487 h 116881"/>
              <a:gd name="connsiteX165" fmla="*/ 96431 w 141303"/>
              <a:gd name="connsiteY165" fmla="*/ 83287 h 116881"/>
              <a:gd name="connsiteX166" fmla="*/ 95441 w 141303"/>
              <a:gd name="connsiteY166" fmla="*/ 83411 h 116881"/>
              <a:gd name="connsiteX167" fmla="*/ 94422 w 141303"/>
              <a:gd name="connsiteY167" fmla="*/ 83773 h 116881"/>
              <a:gd name="connsiteX168" fmla="*/ 94079 w 141303"/>
              <a:gd name="connsiteY168" fmla="*/ 84687 h 116881"/>
              <a:gd name="connsiteX169" fmla="*/ 93993 w 141303"/>
              <a:gd name="connsiteY169" fmla="*/ 85830 h 116881"/>
              <a:gd name="connsiteX170" fmla="*/ 94488 w 141303"/>
              <a:gd name="connsiteY170" fmla="*/ 87782 h 116881"/>
              <a:gd name="connsiteX171" fmla="*/ 94679 w 141303"/>
              <a:gd name="connsiteY171" fmla="*/ 90888 h 116881"/>
              <a:gd name="connsiteX172" fmla="*/ 94545 w 141303"/>
              <a:gd name="connsiteY172" fmla="*/ 93002 h 116881"/>
              <a:gd name="connsiteX173" fmla="*/ 95498 w 141303"/>
              <a:gd name="connsiteY173" fmla="*/ 94345 h 116881"/>
              <a:gd name="connsiteX174" fmla="*/ 101061 w 141303"/>
              <a:gd name="connsiteY174" fmla="*/ 98841 h 116881"/>
              <a:gd name="connsiteX175" fmla="*/ 102699 w 141303"/>
              <a:gd name="connsiteY175" fmla="*/ 99965 h 116881"/>
              <a:gd name="connsiteX176" fmla="*/ 102889 w 141303"/>
              <a:gd name="connsiteY176" fmla="*/ 100632 h 116881"/>
              <a:gd name="connsiteX177" fmla="*/ 101918 w 141303"/>
              <a:gd name="connsiteY177" fmla="*/ 103080 h 116881"/>
              <a:gd name="connsiteX178" fmla="*/ 102784 w 141303"/>
              <a:gd name="connsiteY178" fmla="*/ 106518 h 116881"/>
              <a:gd name="connsiteX179" fmla="*/ 101042 w 141303"/>
              <a:gd name="connsiteY179" fmla="*/ 106452 h 116881"/>
              <a:gd name="connsiteX180" fmla="*/ 98127 w 141303"/>
              <a:gd name="connsiteY180" fmla="*/ 104975 h 116881"/>
              <a:gd name="connsiteX181" fmla="*/ 96736 w 141303"/>
              <a:gd name="connsiteY181" fmla="*/ 104070 h 116881"/>
              <a:gd name="connsiteX182" fmla="*/ 95050 w 141303"/>
              <a:gd name="connsiteY182" fmla="*/ 104794 h 116881"/>
              <a:gd name="connsiteX183" fmla="*/ 94460 w 141303"/>
              <a:gd name="connsiteY183" fmla="*/ 104661 h 116881"/>
              <a:gd name="connsiteX184" fmla="*/ 93326 w 141303"/>
              <a:gd name="connsiteY184" fmla="*/ 102966 h 116881"/>
              <a:gd name="connsiteX185" fmla="*/ 91840 w 141303"/>
              <a:gd name="connsiteY185" fmla="*/ 101241 h 116881"/>
              <a:gd name="connsiteX186" fmla="*/ 90307 w 141303"/>
              <a:gd name="connsiteY186" fmla="*/ 101127 h 116881"/>
              <a:gd name="connsiteX187" fmla="*/ 87069 w 141303"/>
              <a:gd name="connsiteY187" fmla="*/ 101803 h 116881"/>
              <a:gd name="connsiteX188" fmla="*/ 83754 w 141303"/>
              <a:gd name="connsiteY188" fmla="*/ 102280 h 116881"/>
              <a:gd name="connsiteX189" fmla="*/ 82496 w 141303"/>
              <a:gd name="connsiteY189" fmla="*/ 102270 h 116881"/>
              <a:gd name="connsiteX190" fmla="*/ 81972 w 141303"/>
              <a:gd name="connsiteY190" fmla="*/ 102584 h 116881"/>
              <a:gd name="connsiteX191" fmla="*/ 80058 w 141303"/>
              <a:gd name="connsiteY191" fmla="*/ 105156 h 116881"/>
              <a:gd name="connsiteX192" fmla="*/ 79248 w 141303"/>
              <a:gd name="connsiteY192" fmla="*/ 104718 h 116881"/>
              <a:gd name="connsiteX193" fmla="*/ 75905 w 141303"/>
              <a:gd name="connsiteY193" fmla="*/ 103737 h 116881"/>
              <a:gd name="connsiteX194" fmla="*/ 72866 w 141303"/>
              <a:gd name="connsiteY194" fmla="*/ 103365 h 116881"/>
              <a:gd name="connsiteX195" fmla="*/ 72247 w 141303"/>
              <a:gd name="connsiteY195" fmla="*/ 104023 h 116881"/>
              <a:gd name="connsiteX196" fmla="*/ 72619 w 141303"/>
              <a:gd name="connsiteY196" fmla="*/ 106118 h 116881"/>
              <a:gd name="connsiteX197" fmla="*/ 73286 w 141303"/>
              <a:gd name="connsiteY197" fmla="*/ 108156 h 116881"/>
              <a:gd name="connsiteX198" fmla="*/ 72886 w 141303"/>
              <a:gd name="connsiteY198" fmla="*/ 109023 h 116881"/>
              <a:gd name="connsiteX199" fmla="*/ 71209 w 141303"/>
              <a:gd name="connsiteY199" fmla="*/ 110100 h 116881"/>
              <a:gd name="connsiteX200" fmla="*/ 69009 w 141303"/>
              <a:gd name="connsiteY200" fmla="*/ 112033 h 116881"/>
              <a:gd name="connsiteX201" fmla="*/ 67647 w 141303"/>
              <a:gd name="connsiteY201" fmla="*/ 113538 h 116881"/>
              <a:gd name="connsiteX202" fmla="*/ 66704 w 141303"/>
              <a:gd name="connsiteY202" fmla="*/ 113910 h 116881"/>
              <a:gd name="connsiteX203" fmla="*/ 63341 w 141303"/>
              <a:gd name="connsiteY203" fmla="*/ 113843 h 116881"/>
              <a:gd name="connsiteX204" fmla="*/ 59989 w 141303"/>
              <a:gd name="connsiteY204" fmla="*/ 114043 h 116881"/>
              <a:gd name="connsiteX205" fmla="*/ 58636 w 141303"/>
              <a:gd name="connsiteY205" fmla="*/ 115462 h 116881"/>
              <a:gd name="connsiteX206" fmla="*/ 57379 w 141303"/>
              <a:gd name="connsiteY206" fmla="*/ 116567 h 116881"/>
              <a:gd name="connsiteX207" fmla="*/ 56302 w 141303"/>
              <a:gd name="connsiteY207" fmla="*/ 116882 h 116881"/>
              <a:gd name="connsiteX208" fmla="*/ 19384 w 141303"/>
              <a:gd name="connsiteY208" fmla="*/ 93250 h 116881"/>
              <a:gd name="connsiteX209" fmla="*/ 18908 w 141303"/>
              <a:gd name="connsiteY209" fmla="*/ 93507 h 116881"/>
              <a:gd name="connsiteX210" fmla="*/ 18450 w 141303"/>
              <a:gd name="connsiteY210" fmla="*/ 93497 h 116881"/>
              <a:gd name="connsiteX211" fmla="*/ 17993 w 141303"/>
              <a:gd name="connsiteY211" fmla="*/ 93098 h 116881"/>
              <a:gd name="connsiteX212" fmla="*/ 18041 w 141303"/>
              <a:gd name="connsiteY212" fmla="*/ 91535 h 116881"/>
              <a:gd name="connsiteX213" fmla="*/ 18374 w 141303"/>
              <a:gd name="connsiteY213" fmla="*/ 90583 h 116881"/>
              <a:gd name="connsiteX214" fmla="*/ 19155 w 141303"/>
              <a:gd name="connsiteY214" fmla="*/ 90402 h 116881"/>
              <a:gd name="connsiteX215" fmla="*/ 19384 w 141303"/>
              <a:gd name="connsiteY215" fmla="*/ 93250 h 116881"/>
              <a:gd name="connsiteX216" fmla="*/ 26661 w 141303"/>
              <a:gd name="connsiteY216" fmla="*/ 108576 h 116881"/>
              <a:gd name="connsiteX217" fmla="*/ 25680 w 141303"/>
              <a:gd name="connsiteY217" fmla="*/ 109623 h 116881"/>
              <a:gd name="connsiteX218" fmla="*/ 24127 w 141303"/>
              <a:gd name="connsiteY218" fmla="*/ 107461 h 116881"/>
              <a:gd name="connsiteX219" fmla="*/ 24136 w 141303"/>
              <a:gd name="connsiteY219" fmla="*/ 106861 h 116881"/>
              <a:gd name="connsiteX220" fmla="*/ 26661 w 141303"/>
              <a:gd name="connsiteY220" fmla="*/ 108576 h 116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</a:cxnLst>
            <a:rect l="l" t="t" r="r" b="b"/>
            <a:pathLst>
              <a:path w="141303" h="116881">
                <a:moveTo>
                  <a:pt x="56302" y="116882"/>
                </a:moveTo>
                <a:lnTo>
                  <a:pt x="51921" y="113367"/>
                </a:lnTo>
                <a:lnTo>
                  <a:pt x="43225" y="112138"/>
                </a:lnTo>
                <a:lnTo>
                  <a:pt x="42282" y="110585"/>
                </a:lnTo>
                <a:lnTo>
                  <a:pt x="41443" y="110280"/>
                </a:lnTo>
                <a:lnTo>
                  <a:pt x="40643" y="112300"/>
                </a:lnTo>
                <a:lnTo>
                  <a:pt x="35862" y="114233"/>
                </a:lnTo>
                <a:lnTo>
                  <a:pt x="33862" y="113062"/>
                </a:lnTo>
                <a:lnTo>
                  <a:pt x="32404" y="111652"/>
                </a:lnTo>
                <a:lnTo>
                  <a:pt x="32614" y="109919"/>
                </a:lnTo>
                <a:lnTo>
                  <a:pt x="34004" y="108509"/>
                </a:lnTo>
                <a:lnTo>
                  <a:pt x="36376" y="107499"/>
                </a:lnTo>
                <a:lnTo>
                  <a:pt x="37472" y="103937"/>
                </a:lnTo>
                <a:lnTo>
                  <a:pt x="35662" y="99374"/>
                </a:lnTo>
                <a:lnTo>
                  <a:pt x="34080" y="98041"/>
                </a:lnTo>
                <a:lnTo>
                  <a:pt x="32404" y="96993"/>
                </a:lnTo>
                <a:lnTo>
                  <a:pt x="30642" y="98689"/>
                </a:lnTo>
                <a:lnTo>
                  <a:pt x="29166" y="101594"/>
                </a:lnTo>
                <a:lnTo>
                  <a:pt x="27623" y="103089"/>
                </a:lnTo>
                <a:lnTo>
                  <a:pt x="25441" y="103422"/>
                </a:lnTo>
                <a:lnTo>
                  <a:pt x="22250" y="103299"/>
                </a:lnTo>
                <a:lnTo>
                  <a:pt x="21013" y="98965"/>
                </a:lnTo>
                <a:lnTo>
                  <a:pt x="20603" y="95250"/>
                </a:lnTo>
                <a:lnTo>
                  <a:pt x="21041" y="91002"/>
                </a:lnTo>
                <a:lnTo>
                  <a:pt x="21527" y="88487"/>
                </a:lnTo>
                <a:lnTo>
                  <a:pt x="18460" y="85020"/>
                </a:lnTo>
                <a:lnTo>
                  <a:pt x="18279" y="81715"/>
                </a:lnTo>
                <a:lnTo>
                  <a:pt x="16802" y="80010"/>
                </a:lnTo>
                <a:lnTo>
                  <a:pt x="16364" y="80877"/>
                </a:lnTo>
                <a:lnTo>
                  <a:pt x="16402" y="81829"/>
                </a:lnTo>
                <a:lnTo>
                  <a:pt x="15983" y="81144"/>
                </a:lnTo>
                <a:lnTo>
                  <a:pt x="11125" y="71428"/>
                </a:lnTo>
                <a:lnTo>
                  <a:pt x="10316" y="66923"/>
                </a:lnTo>
                <a:lnTo>
                  <a:pt x="11154" y="63446"/>
                </a:lnTo>
                <a:lnTo>
                  <a:pt x="11640" y="62284"/>
                </a:lnTo>
                <a:lnTo>
                  <a:pt x="10239" y="60455"/>
                </a:lnTo>
                <a:lnTo>
                  <a:pt x="8277" y="58379"/>
                </a:lnTo>
                <a:lnTo>
                  <a:pt x="4801" y="55655"/>
                </a:lnTo>
                <a:lnTo>
                  <a:pt x="4572" y="51340"/>
                </a:lnTo>
                <a:lnTo>
                  <a:pt x="3791" y="46254"/>
                </a:lnTo>
                <a:lnTo>
                  <a:pt x="2753" y="44530"/>
                </a:lnTo>
                <a:lnTo>
                  <a:pt x="1162" y="41396"/>
                </a:lnTo>
                <a:lnTo>
                  <a:pt x="295" y="38796"/>
                </a:lnTo>
                <a:lnTo>
                  <a:pt x="0" y="31918"/>
                </a:lnTo>
                <a:lnTo>
                  <a:pt x="448" y="31366"/>
                </a:lnTo>
                <a:lnTo>
                  <a:pt x="2915" y="31166"/>
                </a:lnTo>
                <a:lnTo>
                  <a:pt x="6077" y="30671"/>
                </a:lnTo>
                <a:lnTo>
                  <a:pt x="6582" y="29566"/>
                </a:lnTo>
                <a:lnTo>
                  <a:pt x="6020" y="28642"/>
                </a:lnTo>
                <a:lnTo>
                  <a:pt x="8040" y="27080"/>
                </a:lnTo>
                <a:lnTo>
                  <a:pt x="10945" y="23660"/>
                </a:lnTo>
                <a:lnTo>
                  <a:pt x="13183" y="20088"/>
                </a:lnTo>
                <a:lnTo>
                  <a:pt x="14802" y="17831"/>
                </a:lnTo>
                <a:lnTo>
                  <a:pt x="15764" y="15593"/>
                </a:lnTo>
                <a:lnTo>
                  <a:pt x="19022" y="12421"/>
                </a:lnTo>
                <a:lnTo>
                  <a:pt x="23527" y="10230"/>
                </a:lnTo>
                <a:lnTo>
                  <a:pt x="26575" y="9716"/>
                </a:lnTo>
                <a:lnTo>
                  <a:pt x="29756" y="8973"/>
                </a:lnTo>
                <a:lnTo>
                  <a:pt x="32795" y="7906"/>
                </a:lnTo>
                <a:lnTo>
                  <a:pt x="34243" y="7801"/>
                </a:lnTo>
                <a:lnTo>
                  <a:pt x="38015" y="9087"/>
                </a:lnTo>
                <a:lnTo>
                  <a:pt x="40063" y="9411"/>
                </a:lnTo>
                <a:lnTo>
                  <a:pt x="42215" y="9392"/>
                </a:lnTo>
                <a:lnTo>
                  <a:pt x="44434" y="9535"/>
                </a:lnTo>
                <a:lnTo>
                  <a:pt x="46368" y="9401"/>
                </a:lnTo>
                <a:lnTo>
                  <a:pt x="50997" y="8506"/>
                </a:lnTo>
                <a:lnTo>
                  <a:pt x="55922" y="9220"/>
                </a:lnTo>
                <a:lnTo>
                  <a:pt x="60313" y="8658"/>
                </a:lnTo>
                <a:lnTo>
                  <a:pt x="65742" y="7620"/>
                </a:lnTo>
                <a:lnTo>
                  <a:pt x="68409" y="8277"/>
                </a:lnTo>
                <a:lnTo>
                  <a:pt x="70838" y="9316"/>
                </a:lnTo>
                <a:lnTo>
                  <a:pt x="71171" y="11421"/>
                </a:lnTo>
                <a:lnTo>
                  <a:pt x="71743" y="12383"/>
                </a:lnTo>
                <a:lnTo>
                  <a:pt x="72552" y="13126"/>
                </a:lnTo>
                <a:lnTo>
                  <a:pt x="73629" y="13126"/>
                </a:lnTo>
                <a:lnTo>
                  <a:pt x="75019" y="11659"/>
                </a:lnTo>
                <a:lnTo>
                  <a:pt x="76172" y="10144"/>
                </a:lnTo>
                <a:lnTo>
                  <a:pt x="76553" y="9868"/>
                </a:lnTo>
                <a:lnTo>
                  <a:pt x="76610" y="10611"/>
                </a:lnTo>
                <a:lnTo>
                  <a:pt x="77191" y="12249"/>
                </a:lnTo>
                <a:lnTo>
                  <a:pt x="78220" y="13859"/>
                </a:lnTo>
                <a:lnTo>
                  <a:pt x="79267" y="14926"/>
                </a:lnTo>
                <a:lnTo>
                  <a:pt x="81010" y="16345"/>
                </a:lnTo>
                <a:lnTo>
                  <a:pt x="82144" y="16412"/>
                </a:lnTo>
                <a:lnTo>
                  <a:pt x="85868" y="15069"/>
                </a:lnTo>
                <a:lnTo>
                  <a:pt x="91430" y="17021"/>
                </a:lnTo>
                <a:lnTo>
                  <a:pt x="92079" y="18002"/>
                </a:lnTo>
                <a:lnTo>
                  <a:pt x="93879" y="19984"/>
                </a:lnTo>
                <a:lnTo>
                  <a:pt x="95821" y="21403"/>
                </a:lnTo>
                <a:lnTo>
                  <a:pt x="100165" y="21498"/>
                </a:lnTo>
                <a:lnTo>
                  <a:pt x="101708" y="17993"/>
                </a:lnTo>
                <a:lnTo>
                  <a:pt x="100965" y="15859"/>
                </a:lnTo>
                <a:lnTo>
                  <a:pt x="98489" y="12135"/>
                </a:lnTo>
                <a:lnTo>
                  <a:pt x="97813" y="9935"/>
                </a:lnTo>
                <a:lnTo>
                  <a:pt x="98603" y="9544"/>
                </a:lnTo>
                <a:lnTo>
                  <a:pt x="102794" y="9125"/>
                </a:lnTo>
                <a:lnTo>
                  <a:pt x="103470" y="8697"/>
                </a:lnTo>
                <a:lnTo>
                  <a:pt x="104394" y="6287"/>
                </a:lnTo>
                <a:lnTo>
                  <a:pt x="105537" y="6563"/>
                </a:lnTo>
                <a:lnTo>
                  <a:pt x="107861" y="6877"/>
                </a:lnTo>
                <a:lnTo>
                  <a:pt x="110319" y="5229"/>
                </a:lnTo>
                <a:lnTo>
                  <a:pt x="111776" y="3496"/>
                </a:lnTo>
                <a:lnTo>
                  <a:pt x="112567" y="4286"/>
                </a:lnTo>
                <a:lnTo>
                  <a:pt x="113443" y="5505"/>
                </a:lnTo>
                <a:lnTo>
                  <a:pt x="114395" y="6210"/>
                </a:lnTo>
                <a:lnTo>
                  <a:pt x="116167" y="7258"/>
                </a:lnTo>
                <a:lnTo>
                  <a:pt x="118110" y="8725"/>
                </a:lnTo>
                <a:lnTo>
                  <a:pt x="119320" y="10163"/>
                </a:lnTo>
                <a:lnTo>
                  <a:pt x="120301" y="10725"/>
                </a:lnTo>
                <a:lnTo>
                  <a:pt x="122797" y="10325"/>
                </a:lnTo>
                <a:lnTo>
                  <a:pt x="123463" y="10383"/>
                </a:lnTo>
                <a:lnTo>
                  <a:pt x="124902" y="8630"/>
                </a:lnTo>
                <a:lnTo>
                  <a:pt x="125912" y="7677"/>
                </a:lnTo>
                <a:lnTo>
                  <a:pt x="126778" y="7944"/>
                </a:lnTo>
                <a:lnTo>
                  <a:pt x="128035" y="7925"/>
                </a:lnTo>
                <a:lnTo>
                  <a:pt x="130626" y="5696"/>
                </a:lnTo>
                <a:lnTo>
                  <a:pt x="132112" y="3658"/>
                </a:lnTo>
                <a:lnTo>
                  <a:pt x="132931" y="3096"/>
                </a:lnTo>
                <a:lnTo>
                  <a:pt x="135255" y="4115"/>
                </a:lnTo>
                <a:lnTo>
                  <a:pt x="136189" y="3905"/>
                </a:lnTo>
                <a:lnTo>
                  <a:pt x="137541" y="1105"/>
                </a:lnTo>
                <a:lnTo>
                  <a:pt x="138989" y="0"/>
                </a:lnTo>
                <a:lnTo>
                  <a:pt x="139418" y="1515"/>
                </a:lnTo>
                <a:lnTo>
                  <a:pt x="138294" y="4382"/>
                </a:lnTo>
                <a:lnTo>
                  <a:pt x="137093" y="6973"/>
                </a:lnTo>
                <a:lnTo>
                  <a:pt x="134855" y="9239"/>
                </a:lnTo>
                <a:lnTo>
                  <a:pt x="134741" y="10906"/>
                </a:lnTo>
                <a:lnTo>
                  <a:pt x="133969" y="15869"/>
                </a:lnTo>
                <a:lnTo>
                  <a:pt x="134264" y="17450"/>
                </a:lnTo>
                <a:lnTo>
                  <a:pt x="134788" y="18802"/>
                </a:lnTo>
                <a:lnTo>
                  <a:pt x="135522" y="19526"/>
                </a:lnTo>
                <a:lnTo>
                  <a:pt x="137465" y="24384"/>
                </a:lnTo>
                <a:lnTo>
                  <a:pt x="139246" y="28794"/>
                </a:lnTo>
                <a:lnTo>
                  <a:pt x="140999" y="32414"/>
                </a:lnTo>
                <a:lnTo>
                  <a:pt x="141304" y="34700"/>
                </a:lnTo>
                <a:lnTo>
                  <a:pt x="139694" y="40500"/>
                </a:lnTo>
                <a:lnTo>
                  <a:pt x="137827" y="45825"/>
                </a:lnTo>
                <a:lnTo>
                  <a:pt x="137989" y="48473"/>
                </a:lnTo>
                <a:lnTo>
                  <a:pt x="138799" y="51121"/>
                </a:lnTo>
                <a:lnTo>
                  <a:pt x="139656" y="54655"/>
                </a:lnTo>
                <a:lnTo>
                  <a:pt x="139970" y="59169"/>
                </a:lnTo>
                <a:lnTo>
                  <a:pt x="139503" y="62113"/>
                </a:lnTo>
                <a:lnTo>
                  <a:pt x="138655" y="63941"/>
                </a:lnTo>
                <a:lnTo>
                  <a:pt x="137036" y="65808"/>
                </a:lnTo>
                <a:lnTo>
                  <a:pt x="135636" y="66770"/>
                </a:lnTo>
                <a:lnTo>
                  <a:pt x="133941" y="65180"/>
                </a:lnTo>
                <a:lnTo>
                  <a:pt x="132588" y="65113"/>
                </a:lnTo>
                <a:lnTo>
                  <a:pt x="130788" y="65589"/>
                </a:lnTo>
                <a:lnTo>
                  <a:pt x="129369" y="66323"/>
                </a:lnTo>
                <a:lnTo>
                  <a:pt x="126473" y="69075"/>
                </a:lnTo>
                <a:lnTo>
                  <a:pt x="123263" y="71752"/>
                </a:lnTo>
                <a:lnTo>
                  <a:pt x="118825" y="72438"/>
                </a:lnTo>
                <a:lnTo>
                  <a:pt x="117100" y="74419"/>
                </a:lnTo>
                <a:lnTo>
                  <a:pt x="115253" y="74695"/>
                </a:lnTo>
                <a:lnTo>
                  <a:pt x="111747" y="74800"/>
                </a:lnTo>
                <a:lnTo>
                  <a:pt x="109452" y="75257"/>
                </a:lnTo>
                <a:lnTo>
                  <a:pt x="109557" y="76257"/>
                </a:lnTo>
                <a:lnTo>
                  <a:pt x="109366" y="80963"/>
                </a:lnTo>
                <a:lnTo>
                  <a:pt x="109414" y="82068"/>
                </a:lnTo>
                <a:lnTo>
                  <a:pt x="109061" y="82363"/>
                </a:lnTo>
                <a:lnTo>
                  <a:pt x="107471" y="82506"/>
                </a:lnTo>
                <a:lnTo>
                  <a:pt x="104785" y="81782"/>
                </a:lnTo>
                <a:lnTo>
                  <a:pt x="101146" y="80620"/>
                </a:lnTo>
                <a:lnTo>
                  <a:pt x="98556" y="80439"/>
                </a:lnTo>
                <a:lnTo>
                  <a:pt x="97222" y="82487"/>
                </a:lnTo>
                <a:lnTo>
                  <a:pt x="96431" y="83287"/>
                </a:lnTo>
                <a:lnTo>
                  <a:pt x="95441" y="83411"/>
                </a:lnTo>
                <a:lnTo>
                  <a:pt x="94422" y="83773"/>
                </a:lnTo>
                <a:lnTo>
                  <a:pt x="94079" y="84687"/>
                </a:lnTo>
                <a:lnTo>
                  <a:pt x="93993" y="85830"/>
                </a:lnTo>
                <a:lnTo>
                  <a:pt x="94488" y="87782"/>
                </a:lnTo>
                <a:lnTo>
                  <a:pt x="94679" y="90888"/>
                </a:lnTo>
                <a:lnTo>
                  <a:pt x="94545" y="93002"/>
                </a:lnTo>
                <a:lnTo>
                  <a:pt x="95498" y="94345"/>
                </a:lnTo>
                <a:lnTo>
                  <a:pt x="101061" y="98841"/>
                </a:lnTo>
                <a:lnTo>
                  <a:pt x="102699" y="99965"/>
                </a:lnTo>
                <a:lnTo>
                  <a:pt x="102889" y="100632"/>
                </a:lnTo>
                <a:lnTo>
                  <a:pt x="101918" y="103080"/>
                </a:lnTo>
                <a:lnTo>
                  <a:pt x="102784" y="106518"/>
                </a:lnTo>
                <a:lnTo>
                  <a:pt x="101042" y="106452"/>
                </a:lnTo>
                <a:lnTo>
                  <a:pt x="98127" y="104975"/>
                </a:lnTo>
                <a:lnTo>
                  <a:pt x="96736" y="104070"/>
                </a:lnTo>
                <a:lnTo>
                  <a:pt x="95050" y="104794"/>
                </a:lnTo>
                <a:lnTo>
                  <a:pt x="94460" y="104661"/>
                </a:lnTo>
                <a:lnTo>
                  <a:pt x="93326" y="102966"/>
                </a:lnTo>
                <a:lnTo>
                  <a:pt x="91840" y="101241"/>
                </a:lnTo>
                <a:lnTo>
                  <a:pt x="90307" y="101127"/>
                </a:lnTo>
                <a:lnTo>
                  <a:pt x="87069" y="101803"/>
                </a:lnTo>
                <a:lnTo>
                  <a:pt x="83754" y="102280"/>
                </a:lnTo>
                <a:lnTo>
                  <a:pt x="82496" y="102270"/>
                </a:lnTo>
                <a:lnTo>
                  <a:pt x="81972" y="102584"/>
                </a:lnTo>
                <a:lnTo>
                  <a:pt x="80058" y="105156"/>
                </a:lnTo>
                <a:lnTo>
                  <a:pt x="79248" y="104718"/>
                </a:lnTo>
                <a:lnTo>
                  <a:pt x="75905" y="103737"/>
                </a:lnTo>
                <a:lnTo>
                  <a:pt x="72866" y="103365"/>
                </a:lnTo>
                <a:lnTo>
                  <a:pt x="72247" y="104023"/>
                </a:lnTo>
                <a:lnTo>
                  <a:pt x="72619" y="106118"/>
                </a:lnTo>
                <a:lnTo>
                  <a:pt x="73286" y="108156"/>
                </a:lnTo>
                <a:lnTo>
                  <a:pt x="72886" y="109023"/>
                </a:lnTo>
                <a:lnTo>
                  <a:pt x="71209" y="110100"/>
                </a:lnTo>
                <a:lnTo>
                  <a:pt x="69009" y="112033"/>
                </a:lnTo>
                <a:lnTo>
                  <a:pt x="67647" y="113538"/>
                </a:lnTo>
                <a:lnTo>
                  <a:pt x="66704" y="113910"/>
                </a:lnTo>
                <a:lnTo>
                  <a:pt x="63341" y="113843"/>
                </a:lnTo>
                <a:lnTo>
                  <a:pt x="59989" y="114043"/>
                </a:lnTo>
                <a:lnTo>
                  <a:pt x="58636" y="115462"/>
                </a:lnTo>
                <a:lnTo>
                  <a:pt x="57379" y="116567"/>
                </a:lnTo>
                <a:lnTo>
                  <a:pt x="56302" y="116882"/>
                </a:lnTo>
                <a:close/>
                <a:moveTo>
                  <a:pt x="19384" y="93250"/>
                </a:moveTo>
                <a:lnTo>
                  <a:pt x="18908" y="93507"/>
                </a:lnTo>
                <a:lnTo>
                  <a:pt x="18450" y="93497"/>
                </a:lnTo>
                <a:lnTo>
                  <a:pt x="17993" y="93098"/>
                </a:lnTo>
                <a:lnTo>
                  <a:pt x="18041" y="91535"/>
                </a:lnTo>
                <a:lnTo>
                  <a:pt x="18374" y="90583"/>
                </a:lnTo>
                <a:lnTo>
                  <a:pt x="19155" y="90402"/>
                </a:lnTo>
                <a:lnTo>
                  <a:pt x="19384" y="93250"/>
                </a:lnTo>
                <a:close/>
                <a:moveTo>
                  <a:pt x="26661" y="108576"/>
                </a:moveTo>
                <a:lnTo>
                  <a:pt x="25680" y="109623"/>
                </a:lnTo>
                <a:lnTo>
                  <a:pt x="24127" y="107461"/>
                </a:lnTo>
                <a:lnTo>
                  <a:pt x="24136" y="106861"/>
                </a:lnTo>
                <a:lnTo>
                  <a:pt x="26661" y="10857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2FB5ACA0-22AA-BE2D-3D7E-3B7EE9FBF53D}"/>
              </a:ext>
            </a:extLst>
          </p:cNvPr>
          <p:cNvSpPr/>
          <p:nvPr/>
        </p:nvSpPr>
        <p:spPr>
          <a:xfrm>
            <a:off x="1547972" y="4562240"/>
            <a:ext cx="9311430" cy="410546"/>
          </a:xfrm>
          <a:custGeom>
            <a:avLst/>
            <a:gdLst>
              <a:gd name="connsiteX0" fmla="*/ 9294942 w 9311430"/>
              <a:gd name="connsiteY0" fmla="*/ 177746 h 410546"/>
              <a:gd name="connsiteX1" fmla="*/ 9295818 w 9311430"/>
              <a:gd name="connsiteY1" fmla="*/ 178251 h 410546"/>
              <a:gd name="connsiteX2" fmla="*/ 9296485 w 9311430"/>
              <a:gd name="connsiteY2" fmla="*/ 178937 h 410546"/>
              <a:gd name="connsiteX3" fmla="*/ 9296809 w 9311430"/>
              <a:gd name="connsiteY3" fmla="*/ 179889 h 410546"/>
              <a:gd name="connsiteX4" fmla="*/ 9296809 w 9311430"/>
              <a:gd name="connsiteY4" fmla="*/ 180127 h 410546"/>
              <a:gd name="connsiteX5" fmla="*/ 9296295 w 9311430"/>
              <a:gd name="connsiteY5" fmla="*/ 180118 h 410546"/>
              <a:gd name="connsiteX6" fmla="*/ 9295675 w 9311430"/>
              <a:gd name="connsiteY6" fmla="*/ 179822 h 410546"/>
              <a:gd name="connsiteX7" fmla="*/ 9295228 w 9311430"/>
              <a:gd name="connsiteY7" fmla="*/ 179422 h 410546"/>
              <a:gd name="connsiteX8" fmla="*/ 9294999 w 9311430"/>
              <a:gd name="connsiteY8" fmla="*/ 179318 h 410546"/>
              <a:gd name="connsiteX9" fmla="*/ 9294904 w 9311430"/>
              <a:gd name="connsiteY9" fmla="*/ 179232 h 410546"/>
              <a:gd name="connsiteX10" fmla="*/ 9295438 w 9311430"/>
              <a:gd name="connsiteY10" fmla="*/ 179289 h 410546"/>
              <a:gd name="connsiteX11" fmla="*/ 9296047 w 9311430"/>
              <a:gd name="connsiteY11" fmla="*/ 179689 h 410546"/>
              <a:gd name="connsiteX12" fmla="*/ 9296504 w 9311430"/>
              <a:gd name="connsiteY12" fmla="*/ 179870 h 410546"/>
              <a:gd name="connsiteX13" fmla="*/ 9296504 w 9311430"/>
              <a:gd name="connsiteY13" fmla="*/ 179403 h 410546"/>
              <a:gd name="connsiteX14" fmla="*/ 9295952 w 9311430"/>
              <a:gd name="connsiteY14" fmla="*/ 178594 h 410546"/>
              <a:gd name="connsiteX15" fmla="*/ 9295628 w 9311430"/>
              <a:gd name="connsiteY15" fmla="*/ 178318 h 410546"/>
              <a:gd name="connsiteX16" fmla="*/ 9295209 w 9311430"/>
              <a:gd name="connsiteY16" fmla="*/ 178079 h 410546"/>
              <a:gd name="connsiteX17" fmla="*/ 9294732 w 9311430"/>
              <a:gd name="connsiteY17" fmla="*/ 177917 h 410546"/>
              <a:gd name="connsiteX18" fmla="*/ 9294409 w 9311430"/>
              <a:gd name="connsiteY18" fmla="*/ 178060 h 410546"/>
              <a:gd name="connsiteX19" fmla="*/ 9294228 w 9311430"/>
              <a:gd name="connsiteY19" fmla="*/ 178127 h 410546"/>
              <a:gd name="connsiteX20" fmla="*/ 9294132 w 9311430"/>
              <a:gd name="connsiteY20" fmla="*/ 177937 h 410546"/>
              <a:gd name="connsiteX21" fmla="*/ 9294228 w 9311430"/>
              <a:gd name="connsiteY21" fmla="*/ 177765 h 410546"/>
              <a:gd name="connsiteX22" fmla="*/ 9294399 w 9311430"/>
              <a:gd name="connsiteY22" fmla="*/ 177594 h 410546"/>
              <a:gd name="connsiteX23" fmla="*/ 9294971 w 9311430"/>
              <a:gd name="connsiteY23" fmla="*/ 177746 h 410546"/>
              <a:gd name="connsiteX24" fmla="*/ 9311316 w 9311430"/>
              <a:gd name="connsiteY24" fmla="*/ 187566 h 410546"/>
              <a:gd name="connsiteX25" fmla="*/ 9311192 w 9311430"/>
              <a:gd name="connsiteY25" fmla="*/ 187766 h 410546"/>
              <a:gd name="connsiteX26" fmla="*/ 9311001 w 9311430"/>
              <a:gd name="connsiteY26" fmla="*/ 187595 h 410546"/>
              <a:gd name="connsiteX27" fmla="*/ 9311135 w 9311430"/>
              <a:gd name="connsiteY27" fmla="*/ 187280 h 410546"/>
              <a:gd name="connsiteX28" fmla="*/ 9311249 w 9311430"/>
              <a:gd name="connsiteY28" fmla="*/ 187014 h 410546"/>
              <a:gd name="connsiteX29" fmla="*/ 9311430 w 9311430"/>
              <a:gd name="connsiteY29" fmla="*/ 187157 h 410546"/>
              <a:gd name="connsiteX30" fmla="*/ 9311316 w 9311430"/>
              <a:gd name="connsiteY30" fmla="*/ 187566 h 410546"/>
              <a:gd name="connsiteX31" fmla="*/ 9307353 w 9311430"/>
              <a:gd name="connsiteY31" fmla="*/ 222904 h 410546"/>
              <a:gd name="connsiteX32" fmla="*/ 9307096 w 9311430"/>
              <a:gd name="connsiteY32" fmla="*/ 223028 h 410546"/>
              <a:gd name="connsiteX33" fmla="*/ 9306792 w 9311430"/>
              <a:gd name="connsiteY33" fmla="*/ 222990 h 410546"/>
              <a:gd name="connsiteX34" fmla="*/ 9306591 w 9311430"/>
              <a:gd name="connsiteY34" fmla="*/ 222809 h 410546"/>
              <a:gd name="connsiteX35" fmla="*/ 9306591 w 9311430"/>
              <a:gd name="connsiteY35" fmla="*/ 222523 h 410546"/>
              <a:gd name="connsiteX36" fmla="*/ 9306839 w 9311430"/>
              <a:gd name="connsiteY36" fmla="*/ 222323 h 410546"/>
              <a:gd name="connsiteX37" fmla="*/ 9307192 w 9311430"/>
              <a:gd name="connsiteY37" fmla="*/ 222390 h 410546"/>
              <a:gd name="connsiteX38" fmla="*/ 9307392 w 9311430"/>
              <a:gd name="connsiteY38" fmla="*/ 222647 h 410546"/>
              <a:gd name="connsiteX39" fmla="*/ 9307392 w 9311430"/>
              <a:gd name="connsiteY39" fmla="*/ 222904 h 410546"/>
              <a:gd name="connsiteX40" fmla="*/ 9281122 w 9311430"/>
              <a:gd name="connsiteY40" fmla="*/ 224171 h 410546"/>
              <a:gd name="connsiteX41" fmla="*/ 9281293 w 9311430"/>
              <a:gd name="connsiteY41" fmla="*/ 224352 h 410546"/>
              <a:gd name="connsiteX42" fmla="*/ 9281683 w 9311430"/>
              <a:gd name="connsiteY42" fmla="*/ 224304 h 410546"/>
              <a:gd name="connsiteX43" fmla="*/ 9282026 w 9311430"/>
              <a:gd name="connsiteY43" fmla="*/ 224276 h 410546"/>
              <a:gd name="connsiteX44" fmla="*/ 9281817 w 9311430"/>
              <a:gd name="connsiteY44" fmla="*/ 224457 h 410546"/>
              <a:gd name="connsiteX45" fmla="*/ 9281112 w 9311430"/>
              <a:gd name="connsiteY45" fmla="*/ 224533 h 410546"/>
              <a:gd name="connsiteX46" fmla="*/ 9280769 w 9311430"/>
              <a:gd name="connsiteY46" fmla="*/ 224076 h 410546"/>
              <a:gd name="connsiteX47" fmla="*/ 9281198 w 9311430"/>
              <a:gd name="connsiteY47" fmla="*/ 223723 h 410546"/>
              <a:gd name="connsiteX48" fmla="*/ 9281579 w 9311430"/>
              <a:gd name="connsiteY48" fmla="*/ 223666 h 410546"/>
              <a:gd name="connsiteX49" fmla="*/ 9281579 w 9311430"/>
              <a:gd name="connsiteY49" fmla="*/ 223761 h 410546"/>
              <a:gd name="connsiteX50" fmla="*/ 9281579 w 9311430"/>
              <a:gd name="connsiteY50" fmla="*/ 223866 h 410546"/>
              <a:gd name="connsiteX51" fmla="*/ 9281398 w 9311430"/>
              <a:gd name="connsiteY51" fmla="*/ 223866 h 410546"/>
              <a:gd name="connsiteX52" fmla="*/ 9281112 w 9311430"/>
              <a:gd name="connsiteY52" fmla="*/ 223952 h 410546"/>
              <a:gd name="connsiteX53" fmla="*/ 9281112 w 9311430"/>
              <a:gd name="connsiteY53" fmla="*/ 224171 h 410546"/>
              <a:gd name="connsiteX54" fmla="*/ 9219686 w 9311430"/>
              <a:gd name="connsiteY54" fmla="*/ 228543 h 410546"/>
              <a:gd name="connsiteX55" fmla="*/ 9220000 w 9311430"/>
              <a:gd name="connsiteY55" fmla="*/ 228895 h 410546"/>
              <a:gd name="connsiteX56" fmla="*/ 9220000 w 9311430"/>
              <a:gd name="connsiteY56" fmla="*/ 229067 h 410546"/>
              <a:gd name="connsiteX57" fmla="*/ 9219847 w 9311430"/>
              <a:gd name="connsiteY57" fmla="*/ 229038 h 410546"/>
              <a:gd name="connsiteX58" fmla="*/ 9219391 w 9311430"/>
              <a:gd name="connsiteY58" fmla="*/ 228933 h 410546"/>
              <a:gd name="connsiteX59" fmla="*/ 9219238 w 9311430"/>
              <a:gd name="connsiteY59" fmla="*/ 228724 h 410546"/>
              <a:gd name="connsiteX60" fmla="*/ 9219571 w 9311430"/>
              <a:gd name="connsiteY60" fmla="*/ 228867 h 410546"/>
              <a:gd name="connsiteX61" fmla="*/ 9219714 w 9311430"/>
              <a:gd name="connsiteY61" fmla="*/ 228838 h 410546"/>
              <a:gd name="connsiteX62" fmla="*/ 9219410 w 9311430"/>
              <a:gd name="connsiteY62" fmla="*/ 228524 h 410546"/>
              <a:gd name="connsiteX63" fmla="*/ 9219143 w 9311430"/>
              <a:gd name="connsiteY63" fmla="*/ 228295 h 410546"/>
              <a:gd name="connsiteX64" fmla="*/ 9218943 w 9311430"/>
              <a:gd name="connsiteY64" fmla="*/ 228200 h 410546"/>
              <a:gd name="connsiteX65" fmla="*/ 9218943 w 9311430"/>
              <a:gd name="connsiteY65" fmla="*/ 228086 h 410546"/>
              <a:gd name="connsiteX66" fmla="*/ 9219191 w 9311430"/>
              <a:gd name="connsiteY66" fmla="*/ 228143 h 410546"/>
              <a:gd name="connsiteX67" fmla="*/ 9219686 w 9311430"/>
              <a:gd name="connsiteY67" fmla="*/ 228543 h 410546"/>
              <a:gd name="connsiteX68" fmla="*/ 1867 w 9311430"/>
              <a:gd name="connsiteY68" fmla="*/ 0 h 410546"/>
              <a:gd name="connsiteX69" fmla="*/ 4001 w 9311430"/>
              <a:gd name="connsiteY69" fmla="*/ 2248 h 410546"/>
              <a:gd name="connsiteX70" fmla="*/ 3591 w 9311430"/>
              <a:gd name="connsiteY70" fmla="*/ 3381 h 410546"/>
              <a:gd name="connsiteX71" fmla="*/ 2048 w 9311430"/>
              <a:gd name="connsiteY71" fmla="*/ 3277 h 410546"/>
              <a:gd name="connsiteX72" fmla="*/ 1343 w 9311430"/>
              <a:gd name="connsiteY72" fmla="*/ 2877 h 410546"/>
              <a:gd name="connsiteX73" fmla="*/ 2543 w 9311430"/>
              <a:gd name="connsiteY73" fmla="*/ 2677 h 410546"/>
              <a:gd name="connsiteX74" fmla="*/ 2743 w 9311430"/>
              <a:gd name="connsiteY74" fmla="*/ 2257 h 410546"/>
              <a:gd name="connsiteX75" fmla="*/ 2191 w 9311430"/>
              <a:gd name="connsiteY75" fmla="*/ 1600 h 410546"/>
              <a:gd name="connsiteX76" fmla="*/ 1457 w 9311430"/>
              <a:gd name="connsiteY76" fmla="*/ 1143 h 410546"/>
              <a:gd name="connsiteX77" fmla="*/ 953 w 9311430"/>
              <a:gd name="connsiteY77" fmla="*/ 1143 h 410546"/>
              <a:gd name="connsiteX78" fmla="*/ 829 w 9311430"/>
              <a:gd name="connsiteY78" fmla="*/ 2048 h 410546"/>
              <a:gd name="connsiteX79" fmla="*/ 0 w 9311430"/>
              <a:gd name="connsiteY79" fmla="*/ 1343 h 410546"/>
              <a:gd name="connsiteX80" fmla="*/ 486 w 9311430"/>
              <a:gd name="connsiteY80" fmla="*/ 638 h 410546"/>
              <a:gd name="connsiteX81" fmla="*/ 1076 w 9311430"/>
              <a:gd name="connsiteY81" fmla="*/ 172 h 410546"/>
              <a:gd name="connsiteX82" fmla="*/ 1867 w 9311430"/>
              <a:gd name="connsiteY82" fmla="*/ 0 h 410546"/>
              <a:gd name="connsiteX83" fmla="*/ 8885073 w 9311430"/>
              <a:gd name="connsiteY83" fmla="*/ 21136 h 410546"/>
              <a:gd name="connsiteX84" fmla="*/ 8883377 w 9311430"/>
              <a:gd name="connsiteY84" fmla="*/ 22022 h 410546"/>
              <a:gd name="connsiteX85" fmla="*/ 8882863 w 9311430"/>
              <a:gd name="connsiteY85" fmla="*/ 21879 h 410546"/>
              <a:gd name="connsiteX86" fmla="*/ 8884873 w 9311430"/>
              <a:gd name="connsiteY86" fmla="*/ 20622 h 410546"/>
              <a:gd name="connsiteX87" fmla="*/ 8884863 w 9311430"/>
              <a:gd name="connsiteY87" fmla="*/ 20774 h 410546"/>
              <a:gd name="connsiteX88" fmla="*/ 8885073 w 9311430"/>
              <a:gd name="connsiteY88" fmla="*/ 21136 h 410546"/>
              <a:gd name="connsiteX89" fmla="*/ 8881720 w 9311430"/>
              <a:gd name="connsiteY89" fmla="*/ 23203 h 410546"/>
              <a:gd name="connsiteX90" fmla="*/ 8879739 w 9311430"/>
              <a:gd name="connsiteY90" fmla="*/ 24232 h 410546"/>
              <a:gd name="connsiteX91" fmla="*/ 8879205 w 9311430"/>
              <a:gd name="connsiteY91" fmla="*/ 23679 h 410546"/>
              <a:gd name="connsiteX92" fmla="*/ 8879919 w 9311430"/>
              <a:gd name="connsiteY92" fmla="*/ 23660 h 410546"/>
              <a:gd name="connsiteX93" fmla="*/ 8881253 w 9311430"/>
              <a:gd name="connsiteY93" fmla="*/ 22670 h 410546"/>
              <a:gd name="connsiteX94" fmla="*/ 8882863 w 9311430"/>
              <a:gd name="connsiteY94" fmla="*/ 22593 h 410546"/>
              <a:gd name="connsiteX95" fmla="*/ 8882672 w 9311430"/>
              <a:gd name="connsiteY95" fmla="*/ 23146 h 410546"/>
              <a:gd name="connsiteX96" fmla="*/ 8881720 w 9311430"/>
              <a:gd name="connsiteY96" fmla="*/ 23203 h 410546"/>
              <a:gd name="connsiteX97" fmla="*/ 55245 w 9311430"/>
              <a:gd name="connsiteY97" fmla="*/ 54988 h 410546"/>
              <a:gd name="connsiteX98" fmla="*/ 59693 w 9311430"/>
              <a:gd name="connsiteY98" fmla="*/ 58064 h 410546"/>
              <a:gd name="connsiteX99" fmla="*/ 57807 w 9311430"/>
              <a:gd name="connsiteY99" fmla="*/ 58283 h 410546"/>
              <a:gd name="connsiteX100" fmla="*/ 53159 w 9311430"/>
              <a:gd name="connsiteY100" fmla="*/ 56797 h 410546"/>
              <a:gd name="connsiteX101" fmla="*/ 48911 w 9311430"/>
              <a:gd name="connsiteY101" fmla="*/ 53759 h 410546"/>
              <a:gd name="connsiteX102" fmla="*/ 50178 w 9311430"/>
              <a:gd name="connsiteY102" fmla="*/ 53102 h 410546"/>
              <a:gd name="connsiteX103" fmla="*/ 50797 w 9311430"/>
              <a:gd name="connsiteY103" fmla="*/ 54197 h 410546"/>
              <a:gd name="connsiteX104" fmla="*/ 52730 w 9311430"/>
              <a:gd name="connsiteY104" fmla="*/ 55216 h 410546"/>
              <a:gd name="connsiteX105" fmla="*/ 53873 w 9311430"/>
              <a:gd name="connsiteY105" fmla="*/ 53073 h 410546"/>
              <a:gd name="connsiteX106" fmla="*/ 54626 w 9311430"/>
              <a:gd name="connsiteY106" fmla="*/ 52587 h 410546"/>
              <a:gd name="connsiteX107" fmla="*/ 51235 w 9311430"/>
              <a:gd name="connsiteY107" fmla="*/ 50378 h 410546"/>
              <a:gd name="connsiteX108" fmla="*/ 52578 w 9311430"/>
              <a:gd name="connsiteY108" fmla="*/ 50492 h 410546"/>
              <a:gd name="connsiteX109" fmla="*/ 55788 w 9311430"/>
              <a:gd name="connsiteY109" fmla="*/ 51997 h 410546"/>
              <a:gd name="connsiteX110" fmla="*/ 55245 w 9311430"/>
              <a:gd name="connsiteY110" fmla="*/ 54988 h 410546"/>
              <a:gd name="connsiteX111" fmla="*/ 8886377 w 9311430"/>
              <a:gd name="connsiteY111" fmla="*/ 55245 h 410546"/>
              <a:gd name="connsiteX112" fmla="*/ 8886511 w 9311430"/>
              <a:gd name="connsiteY112" fmla="*/ 55854 h 410546"/>
              <a:gd name="connsiteX113" fmla="*/ 8884987 w 9311430"/>
              <a:gd name="connsiteY113" fmla="*/ 54188 h 410546"/>
              <a:gd name="connsiteX114" fmla="*/ 8884082 w 9311430"/>
              <a:gd name="connsiteY114" fmla="*/ 53111 h 410546"/>
              <a:gd name="connsiteX115" fmla="*/ 8884139 w 9311430"/>
              <a:gd name="connsiteY115" fmla="*/ 52645 h 410546"/>
              <a:gd name="connsiteX116" fmla="*/ 8884549 w 9311430"/>
              <a:gd name="connsiteY116" fmla="*/ 52940 h 410546"/>
              <a:gd name="connsiteX117" fmla="*/ 8885053 w 9311430"/>
              <a:gd name="connsiteY117" fmla="*/ 53464 h 410546"/>
              <a:gd name="connsiteX118" fmla="*/ 8885386 w 9311430"/>
              <a:gd name="connsiteY118" fmla="*/ 53883 h 410546"/>
              <a:gd name="connsiteX119" fmla="*/ 8886377 w 9311430"/>
              <a:gd name="connsiteY119" fmla="*/ 55245 h 410546"/>
              <a:gd name="connsiteX120" fmla="*/ 8886672 w 9311430"/>
              <a:gd name="connsiteY120" fmla="*/ 58655 h 410546"/>
              <a:gd name="connsiteX121" fmla="*/ 8885701 w 9311430"/>
              <a:gd name="connsiteY121" fmla="*/ 58769 h 410546"/>
              <a:gd name="connsiteX122" fmla="*/ 8886425 w 9311430"/>
              <a:gd name="connsiteY122" fmla="*/ 58388 h 410546"/>
              <a:gd name="connsiteX123" fmla="*/ 8886625 w 9311430"/>
              <a:gd name="connsiteY123" fmla="*/ 57864 h 410546"/>
              <a:gd name="connsiteX124" fmla="*/ 8886511 w 9311430"/>
              <a:gd name="connsiteY124" fmla="*/ 56217 h 410546"/>
              <a:gd name="connsiteX125" fmla="*/ 8886892 w 9311430"/>
              <a:gd name="connsiteY125" fmla="*/ 56350 h 410546"/>
              <a:gd name="connsiteX126" fmla="*/ 8887025 w 9311430"/>
              <a:gd name="connsiteY126" fmla="*/ 57026 h 410546"/>
              <a:gd name="connsiteX127" fmla="*/ 8887092 w 9311430"/>
              <a:gd name="connsiteY127" fmla="*/ 58017 h 410546"/>
              <a:gd name="connsiteX128" fmla="*/ 8886672 w 9311430"/>
              <a:gd name="connsiteY128" fmla="*/ 58655 h 410546"/>
              <a:gd name="connsiteX129" fmla="*/ 8886902 w 9311430"/>
              <a:gd name="connsiteY129" fmla="*/ 68628 h 410546"/>
              <a:gd name="connsiteX130" fmla="*/ 8886187 w 9311430"/>
              <a:gd name="connsiteY130" fmla="*/ 68723 h 410546"/>
              <a:gd name="connsiteX131" fmla="*/ 8886654 w 9311430"/>
              <a:gd name="connsiteY131" fmla="*/ 68180 h 410546"/>
              <a:gd name="connsiteX132" fmla="*/ 8889711 w 9311430"/>
              <a:gd name="connsiteY132" fmla="*/ 67580 h 410546"/>
              <a:gd name="connsiteX133" fmla="*/ 8889978 w 9311430"/>
              <a:gd name="connsiteY133" fmla="*/ 67408 h 410546"/>
              <a:gd name="connsiteX134" fmla="*/ 8890473 w 9311430"/>
              <a:gd name="connsiteY134" fmla="*/ 67742 h 410546"/>
              <a:gd name="connsiteX135" fmla="*/ 8890463 w 9311430"/>
              <a:gd name="connsiteY135" fmla="*/ 68056 h 410546"/>
              <a:gd name="connsiteX136" fmla="*/ 8890244 w 9311430"/>
              <a:gd name="connsiteY136" fmla="*/ 68218 h 410546"/>
              <a:gd name="connsiteX137" fmla="*/ 8888730 w 9311430"/>
              <a:gd name="connsiteY137" fmla="*/ 68228 h 410546"/>
              <a:gd name="connsiteX138" fmla="*/ 8887539 w 9311430"/>
              <a:gd name="connsiteY138" fmla="*/ 68513 h 410546"/>
              <a:gd name="connsiteX139" fmla="*/ 8886902 w 9311430"/>
              <a:gd name="connsiteY139" fmla="*/ 68628 h 410546"/>
              <a:gd name="connsiteX140" fmla="*/ 8886749 w 9311430"/>
              <a:gd name="connsiteY140" fmla="*/ 77362 h 410546"/>
              <a:gd name="connsiteX141" fmla="*/ 8888187 w 9311430"/>
              <a:gd name="connsiteY141" fmla="*/ 78410 h 410546"/>
              <a:gd name="connsiteX142" fmla="*/ 8887997 w 9311430"/>
              <a:gd name="connsiteY142" fmla="*/ 79134 h 410546"/>
              <a:gd name="connsiteX143" fmla="*/ 8887511 w 9311430"/>
              <a:gd name="connsiteY143" fmla="*/ 79962 h 410546"/>
              <a:gd name="connsiteX144" fmla="*/ 8885634 w 9311430"/>
              <a:gd name="connsiteY144" fmla="*/ 82077 h 410546"/>
              <a:gd name="connsiteX145" fmla="*/ 8885063 w 9311430"/>
              <a:gd name="connsiteY145" fmla="*/ 81877 h 410546"/>
              <a:gd name="connsiteX146" fmla="*/ 8886892 w 9311430"/>
              <a:gd name="connsiteY146" fmla="*/ 79962 h 410546"/>
              <a:gd name="connsiteX147" fmla="*/ 8887597 w 9311430"/>
              <a:gd name="connsiteY147" fmla="*/ 78695 h 410546"/>
              <a:gd name="connsiteX148" fmla="*/ 8886549 w 9311430"/>
              <a:gd name="connsiteY148" fmla="*/ 77724 h 410546"/>
              <a:gd name="connsiteX149" fmla="*/ 8886129 w 9311430"/>
              <a:gd name="connsiteY149" fmla="*/ 77934 h 410546"/>
              <a:gd name="connsiteX150" fmla="*/ 8885958 w 9311430"/>
              <a:gd name="connsiteY150" fmla="*/ 77934 h 410546"/>
              <a:gd name="connsiteX151" fmla="*/ 8885596 w 9311430"/>
              <a:gd name="connsiteY151" fmla="*/ 77029 h 410546"/>
              <a:gd name="connsiteX152" fmla="*/ 8885958 w 9311430"/>
              <a:gd name="connsiteY152" fmla="*/ 77029 h 410546"/>
              <a:gd name="connsiteX153" fmla="*/ 8886749 w 9311430"/>
              <a:gd name="connsiteY153" fmla="*/ 77362 h 410546"/>
              <a:gd name="connsiteX154" fmla="*/ 8926211 w 9311430"/>
              <a:gd name="connsiteY154" fmla="*/ 125559 h 410546"/>
              <a:gd name="connsiteX155" fmla="*/ 8925344 w 9311430"/>
              <a:gd name="connsiteY155" fmla="*/ 126282 h 410546"/>
              <a:gd name="connsiteX156" fmla="*/ 8925011 w 9311430"/>
              <a:gd name="connsiteY156" fmla="*/ 125625 h 410546"/>
              <a:gd name="connsiteX157" fmla="*/ 8925439 w 9311430"/>
              <a:gd name="connsiteY157" fmla="*/ 124816 h 410546"/>
              <a:gd name="connsiteX158" fmla="*/ 8924715 w 9311430"/>
              <a:gd name="connsiteY158" fmla="*/ 121453 h 410546"/>
              <a:gd name="connsiteX159" fmla="*/ 8923516 w 9311430"/>
              <a:gd name="connsiteY159" fmla="*/ 120996 h 410546"/>
              <a:gd name="connsiteX160" fmla="*/ 8922801 w 9311430"/>
              <a:gd name="connsiteY160" fmla="*/ 119986 h 410546"/>
              <a:gd name="connsiteX161" fmla="*/ 8923144 w 9311430"/>
              <a:gd name="connsiteY161" fmla="*/ 119986 h 410546"/>
              <a:gd name="connsiteX162" fmla="*/ 8924344 w 9311430"/>
              <a:gd name="connsiteY162" fmla="*/ 120910 h 410546"/>
              <a:gd name="connsiteX163" fmla="*/ 8925306 w 9311430"/>
              <a:gd name="connsiteY163" fmla="*/ 121330 h 410546"/>
              <a:gd name="connsiteX164" fmla="*/ 8925868 w 9311430"/>
              <a:gd name="connsiteY164" fmla="*/ 123539 h 410546"/>
              <a:gd name="connsiteX165" fmla="*/ 8926211 w 9311430"/>
              <a:gd name="connsiteY165" fmla="*/ 125559 h 410546"/>
              <a:gd name="connsiteX166" fmla="*/ 8793690 w 9311430"/>
              <a:gd name="connsiteY166" fmla="*/ 127463 h 410546"/>
              <a:gd name="connsiteX167" fmla="*/ 8793442 w 9311430"/>
              <a:gd name="connsiteY167" fmla="*/ 127521 h 410546"/>
              <a:gd name="connsiteX168" fmla="*/ 8792937 w 9311430"/>
              <a:gd name="connsiteY168" fmla="*/ 127245 h 410546"/>
              <a:gd name="connsiteX169" fmla="*/ 8793004 w 9311430"/>
              <a:gd name="connsiteY169" fmla="*/ 126902 h 410546"/>
              <a:gd name="connsiteX170" fmla="*/ 8793356 w 9311430"/>
              <a:gd name="connsiteY170" fmla="*/ 126749 h 410546"/>
              <a:gd name="connsiteX171" fmla="*/ 8793804 w 9311430"/>
              <a:gd name="connsiteY171" fmla="*/ 127006 h 410546"/>
              <a:gd name="connsiteX172" fmla="*/ 8793690 w 9311430"/>
              <a:gd name="connsiteY172" fmla="*/ 127463 h 410546"/>
              <a:gd name="connsiteX173" fmla="*/ 8933278 w 9311430"/>
              <a:gd name="connsiteY173" fmla="*/ 136446 h 410546"/>
              <a:gd name="connsiteX174" fmla="*/ 8933441 w 9311430"/>
              <a:gd name="connsiteY174" fmla="*/ 137817 h 410546"/>
              <a:gd name="connsiteX175" fmla="*/ 8932831 w 9311430"/>
              <a:gd name="connsiteY175" fmla="*/ 137636 h 410546"/>
              <a:gd name="connsiteX176" fmla="*/ 8932631 w 9311430"/>
              <a:gd name="connsiteY176" fmla="*/ 137103 h 410546"/>
              <a:gd name="connsiteX177" fmla="*/ 8932431 w 9311430"/>
              <a:gd name="connsiteY177" fmla="*/ 135722 h 410546"/>
              <a:gd name="connsiteX178" fmla="*/ 8931792 w 9311430"/>
              <a:gd name="connsiteY178" fmla="*/ 134369 h 410546"/>
              <a:gd name="connsiteX179" fmla="*/ 8932516 w 9311430"/>
              <a:gd name="connsiteY179" fmla="*/ 134731 h 410546"/>
              <a:gd name="connsiteX180" fmla="*/ 8933117 w 9311430"/>
              <a:gd name="connsiteY180" fmla="*/ 135789 h 410546"/>
              <a:gd name="connsiteX181" fmla="*/ 8933278 w 9311430"/>
              <a:gd name="connsiteY181" fmla="*/ 136446 h 410546"/>
              <a:gd name="connsiteX182" fmla="*/ 119024 w 9311430"/>
              <a:gd name="connsiteY182" fmla="*/ 212903 h 410546"/>
              <a:gd name="connsiteX183" fmla="*/ 118948 w 9311430"/>
              <a:gd name="connsiteY183" fmla="*/ 213065 h 410546"/>
              <a:gd name="connsiteX184" fmla="*/ 118624 w 9311430"/>
              <a:gd name="connsiteY184" fmla="*/ 212855 h 410546"/>
              <a:gd name="connsiteX185" fmla="*/ 117996 w 9311430"/>
              <a:gd name="connsiteY185" fmla="*/ 212465 h 410546"/>
              <a:gd name="connsiteX186" fmla="*/ 117462 w 9311430"/>
              <a:gd name="connsiteY186" fmla="*/ 212036 h 410546"/>
              <a:gd name="connsiteX187" fmla="*/ 117453 w 9311430"/>
              <a:gd name="connsiteY187" fmla="*/ 211855 h 410546"/>
              <a:gd name="connsiteX188" fmla="*/ 118205 w 9311430"/>
              <a:gd name="connsiteY188" fmla="*/ 211598 h 410546"/>
              <a:gd name="connsiteX189" fmla="*/ 119167 w 9311430"/>
              <a:gd name="connsiteY189" fmla="*/ 211398 h 410546"/>
              <a:gd name="connsiteX190" fmla="*/ 119377 w 9311430"/>
              <a:gd name="connsiteY190" fmla="*/ 211674 h 410546"/>
              <a:gd name="connsiteX191" fmla="*/ 119196 w 9311430"/>
              <a:gd name="connsiteY191" fmla="*/ 212065 h 410546"/>
              <a:gd name="connsiteX192" fmla="*/ 119024 w 9311430"/>
              <a:gd name="connsiteY192" fmla="*/ 212903 h 410546"/>
              <a:gd name="connsiteX193" fmla="*/ 94764 w 9311430"/>
              <a:gd name="connsiteY193" fmla="*/ 253908 h 410546"/>
              <a:gd name="connsiteX194" fmla="*/ 94145 w 9311430"/>
              <a:gd name="connsiteY194" fmla="*/ 254051 h 410546"/>
              <a:gd name="connsiteX195" fmla="*/ 93421 w 9311430"/>
              <a:gd name="connsiteY195" fmla="*/ 254051 h 410546"/>
              <a:gd name="connsiteX196" fmla="*/ 93059 w 9311430"/>
              <a:gd name="connsiteY196" fmla="*/ 253698 h 410546"/>
              <a:gd name="connsiteX197" fmla="*/ 93040 w 9311430"/>
              <a:gd name="connsiteY197" fmla="*/ 253413 h 410546"/>
              <a:gd name="connsiteX198" fmla="*/ 93288 w 9311430"/>
              <a:gd name="connsiteY198" fmla="*/ 253413 h 410546"/>
              <a:gd name="connsiteX199" fmla="*/ 93516 w 9311430"/>
              <a:gd name="connsiteY199" fmla="*/ 253460 h 410546"/>
              <a:gd name="connsiteX200" fmla="*/ 94545 w 9311430"/>
              <a:gd name="connsiteY200" fmla="*/ 253508 h 410546"/>
              <a:gd name="connsiteX201" fmla="*/ 94812 w 9311430"/>
              <a:gd name="connsiteY201" fmla="*/ 253717 h 410546"/>
              <a:gd name="connsiteX202" fmla="*/ 94764 w 9311430"/>
              <a:gd name="connsiteY202" fmla="*/ 253908 h 410546"/>
              <a:gd name="connsiteX203" fmla="*/ 203864 w 9311430"/>
              <a:gd name="connsiteY203" fmla="*/ 410118 h 410546"/>
              <a:gd name="connsiteX204" fmla="*/ 203644 w 9311430"/>
              <a:gd name="connsiteY204" fmla="*/ 410546 h 410546"/>
              <a:gd name="connsiteX205" fmla="*/ 203225 w 9311430"/>
              <a:gd name="connsiteY205" fmla="*/ 410394 h 410546"/>
              <a:gd name="connsiteX206" fmla="*/ 202978 w 9311430"/>
              <a:gd name="connsiteY206" fmla="*/ 409851 h 410546"/>
              <a:gd name="connsiteX207" fmla="*/ 202892 w 9311430"/>
              <a:gd name="connsiteY207" fmla="*/ 409261 h 410546"/>
              <a:gd name="connsiteX208" fmla="*/ 203054 w 9311430"/>
              <a:gd name="connsiteY208" fmla="*/ 408784 h 410546"/>
              <a:gd name="connsiteX209" fmla="*/ 203330 w 9311430"/>
              <a:gd name="connsiteY209" fmla="*/ 408804 h 410546"/>
              <a:gd name="connsiteX210" fmla="*/ 203644 w 9311430"/>
              <a:gd name="connsiteY210" fmla="*/ 409394 h 410546"/>
              <a:gd name="connsiteX211" fmla="*/ 203864 w 9311430"/>
              <a:gd name="connsiteY211" fmla="*/ 410118 h 410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9311430" h="410546">
                <a:moveTo>
                  <a:pt x="9294942" y="177746"/>
                </a:moveTo>
                <a:lnTo>
                  <a:pt x="9295818" y="178251"/>
                </a:lnTo>
                <a:lnTo>
                  <a:pt x="9296485" y="178937"/>
                </a:lnTo>
                <a:lnTo>
                  <a:pt x="9296809" y="179889"/>
                </a:lnTo>
                <a:lnTo>
                  <a:pt x="9296809" y="180127"/>
                </a:lnTo>
                <a:lnTo>
                  <a:pt x="9296295" y="180118"/>
                </a:lnTo>
                <a:lnTo>
                  <a:pt x="9295675" y="179822"/>
                </a:lnTo>
                <a:lnTo>
                  <a:pt x="9295228" y="179422"/>
                </a:lnTo>
                <a:lnTo>
                  <a:pt x="9294999" y="179318"/>
                </a:lnTo>
                <a:lnTo>
                  <a:pt x="9294904" y="179232"/>
                </a:lnTo>
                <a:lnTo>
                  <a:pt x="9295438" y="179289"/>
                </a:lnTo>
                <a:lnTo>
                  <a:pt x="9296047" y="179689"/>
                </a:lnTo>
                <a:lnTo>
                  <a:pt x="9296504" y="179870"/>
                </a:lnTo>
                <a:lnTo>
                  <a:pt x="9296504" y="179403"/>
                </a:lnTo>
                <a:lnTo>
                  <a:pt x="9295952" y="178594"/>
                </a:lnTo>
                <a:lnTo>
                  <a:pt x="9295628" y="178318"/>
                </a:lnTo>
                <a:lnTo>
                  <a:pt x="9295209" y="178079"/>
                </a:lnTo>
                <a:lnTo>
                  <a:pt x="9294732" y="177917"/>
                </a:lnTo>
                <a:lnTo>
                  <a:pt x="9294409" y="178060"/>
                </a:lnTo>
                <a:lnTo>
                  <a:pt x="9294228" y="178127"/>
                </a:lnTo>
                <a:lnTo>
                  <a:pt x="9294132" y="177937"/>
                </a:lnTo>
                <a:lnTo>
                  <a:pt x="9294228" y="177765"/>
                </a:lnTo>
                <a:lnTo>
                  <a:pt x="9294399" y="177594"/>
                </a:lnTo>
                <a:lnTo>
                  <a:pt x="9294971" y="177746"/>
                </a:lnTo>
                <a:close/>
                <a:moveTo>
                  <a:pt x="9311316" y="187566"/>
                </a:moveTo>
                <a:lnTo>
                  <a:pt x="9311192" y="187766"/>
                </a:lnTo>
                <a:lnTo>
                  <a:pt x="9311001" y="187595"/>
                </a:lnTo>
                <a:lnTo>
                  <a:pt x="9311135" y="187280"/>
                </a:lnTo>
                <a:lnTo>
                  <a:pt x="9311249" y="187014"/>
                </a:lnTo>
                <a:lnTo>
                  <a:pt x="9311430" y="187157"/>
                </a:lnTo>
                <a:lnTo>
                  <a:pt x="9311316" y="187566"/>
                </a:lnTo>
                <a:close/>
                <a:moveTo>
                  <a:pt x="9307353" y="222904"/>
                </a:moveTo>
                <a:lnTo>
                  <a:pt x="9307096" y="223028"/>
                </a:lnTo>
                <a:lnTo>
                  <a:pt x="9306792" y="222990"/>
                </a:lnTo>
                <a:lnTo>
                  <a:pt x="9306591" y="222809"/>
                </a:lnTo>
                <a:lnTo>
                  <a:pt x="9306591" y="222523"/>
                </a:lnTo>
                <a:lnTo>
                  <a:pt x="9306839" y="222323"/>
                </a:lnTo>
                <a:lnTo>
                  <a:pt x="9307192" y="222390"/>
                </a:lnTo>
                <a:lnTo>
                  <a:pt x="9307392" y="222647"/>
                </a:lnTo>
                <a:lnTo>
                  <a:pt x="9307392" y="222904"/>
                </a:lnTo>
                <a:close/>
                <a:moveTo>
                  <a:pt x="9281122" y="224171"/>
                </a:moveTo>
                <a:lnTo>
                  <a:pt x="9281293" y="224352"/>
                </a:lnTo>
                <a:lnTo>
                  <a:pt x="9281683" y="224304"/>
                </a:lnTo>
                <a:lnTo>
                  <a:pt x="9282026" y="224276"/>
                </a:lnTo>
                <a:lnTo>
                  <a:pt x="9281817" y="224457"/>
                </a:lnTo>
                <a:lnTo>
                  <a:pt x="9281112" y="224533"/>
                </a:lnTo>
                <a:lnTo>
                  <a:pt x="9280769" y="224076"/>
                </a:lnTo>
                <a:lnTo>
                  <a:pt x="9281198" y="223723"/>
                </a:lnTo>
                <a:lnTo>
                  <a:pt x="9281579" y="223666"/>
                </a:lnTo>
                <a:lnTo>
                  <a:pt x="9281579" y="223761"/>
                </a:lnTo>
                <a:lnTo>
                  <a:pt x="9281579" y="223866"/>
                </a:lnTo>
                <a:lnTo>
                  <a:pt x="9281398" y="223866"/>
                </a:lnTo>
                <a:lnTo>
                  <a:pt x="9281112" y="223952"/>
                </a:lnTo>
                <a:lnTo>
                  <a:pt x="9281112" y="224171"/>
                </a:lnTo>
                <a:close/>
                <a:moveTo>
                  <a:pt x="9219686" y="228543"/>
                </a:moveTo>
                <a:lnTo>
                  <a:pt x="9220000" y="228895"/>
                </a:lnTo>
                <a:lnTo>
                  <a:pt x="9220000" y="229067"/>
                </a:lnTo>
                <a:lnTo>
                  <a:pt x="9219847" y="229038"/>
                </a:lnTo>
                <a:lnTo>
                  <a:pt x="9219391" y="228933"/>
                </a:lnTo>
                <a:lnTo>
                  <a:pt x="9219238" y="228724"/>
                </a:lnTo>
                <a:lnTo>
                  <a:pt x="9219571" y="228867"/>
                </a:lnTo>
                <a:lnTo>
                  <a:pt x="9219714" y="228838"/>
                </a:lnTo>
                <a:lnTo>
                  <a:pt x="9219410" y="228524"/>
                </a:lnTo>
                <a:lnTo>
                  <a:pt x="9219143" y="228295"/>
                </a:lnTo>
                <a:lnTo>
                  <a:pt x="9218943" y="228200"/>
                </a:lnTo>
                <a:lnTo>
                  <a:pt x="9218943" y="228086"/>
                </a:lnTo>
                <a:lnTo>
                  <a:pt x="9219191" y="228143"/>
                </a:lnTo>
                <a:lnTo>
                  <a:pt x="9219686" y="228543"/>
                </a:lnTo>
                <a:close/>
                <a:moveTo>
                  <a:pt x="1867" y="0"/>
                </a:moveTo>
                <a:lnTo>
                  <a:pt x="4001" y="2248"/>
                </a:lnTo>
                <a:lnTo>
                  <a:pt x="3591" y="3381"/>
                </a:lnTo>
                <a:lnTo>
                  <a:pt x="2048" y="3277"/>
                </a:lnTo>
                <a:lnTo>
                  <a:pt x="1343" y="2877"/>
                </a:lnTo>
                <a:lnTo>
                  <a:pt x="2543" y="2677"/>
                </a:lnTo>
                <a:lnTo>
                  <a:pt x="2743" y="2257"/>
                </a:lnTo>
                <a:lnTo>
                  <a:pt x="2191" y="1600"/>
                </a:lnTo>
                <a:lnTo>
                  <a:pt x="1457" y="1143"/>
                </a:lnTo>
                <a:lnTo>
                  <a:pt x="953" y="1143"/>
                </a:lnTo>
                <a:lnTo>
                  <a:pt x="829" y="2048"/>
                </a:lnTo>
                <a:lnTo>
                  <a:pt x="0" y="1343"/>
                </a:lnTo>
                <a:lnTo>
                  <a:pt x="486" y="638"/>
                </a:lnTo>
                <a:lnTo>
                  <a:pt x="1076" y="172"/>
                </a:lnTo>
                <a:lnTo>
                  <a:pt x="1867" y="0"/>
                </a:lnTo>
                <a:close/>
                <a:moveTo>
                  <a:pt x="8885073" y="21136"/>
                </a:moveTo>
                <a:lnTo>
                  <a:pt x="8883377" y="22022"/>
                </a:lnTo>
                <a:lnTo>
                  <a:pt x="8882863" y="21879"/>
                </a:lnTo>
                <a:lnTo>
                  <a:pt x="8884873" y="20622"/>
                </a:lnTo>
                <a:lnTo>
                  <a:pt x="8884863" y="20774"/>
                </a:lnTo>
                <a:lnTo>
                  <a:pt x="8885073" y="21136"/>
                </a:lnTo>
                <a:close/>
                <a:moveTo>
                  <a:pt x="8881720" y="23203"/>
                </a:moveTo>
                <a:lnTo>
                  <a:pt x="8879739" y="24232"/>
                </a:lnTo>
                <a:lnTo>
                  <a:pt x="8879205" y="23679"/>
                </a:lnTo>
                <a:lnTo>
                  <a:pt x="8879919" y="23660"/>
                </a:lnTo>
                <a:lnTo>
                  <a:pt x="8881253" y="22670"/>
                </a:lnTo>
                <a:lnTo>
                  <a:pt x="8882863" y="22593"/>
                </a:lnTo>
                <a:lnTo>
                  <a:pt x="8882672" y="23146"/>
                </a:lnTo>
                <a:lnTo>
                  <a:pt x="8881720" y="23203"/>
                </a:lnTo>
                <a:close/>
                <a:moveTo>
                  <a:pt x="55245" y="54988"/>
                </a:moveTo>
                <a:lnTo>
                  <a:pt x="59693" y="58064"/>
                </a:lnTo>
                <a:lnTo>
                  <a:pt x="57807" y="58283"/>
                </a:lnTo>
                <a:lnTo>
                  <a:pt x="53159" y="56797"/>
                </a:lnTo>
                <a:lnTo>
                  <a:pt x="48911" y="53759"/>
                </a:lnTo>
                <a:lnTo>
                  <a:pt x="50178" y="53102"/>
                </a:lnTo>
                <a:lnTo>
                  <a:pt x="50797" y="54197"/>
                </a:lnTo>
                <a:lnTo>
                  <a:pt x="52730" y="55216"/>
                </a:lnTo>
                <a:lnTo>
                  <a:pt x="53873" y="53073"/>
                </a:lnTo>
                <a:lnTo>
                  <a:pt x="54626" y="52587"/>
                </a:lnTo>
                <a:lnTo>
                  <a:pt x="51235" y="50378"/>
                </a:lnTo>
                <a:lnTo>
                  <a:pt x="52578" y="50492"/>
                </a:lnTo>
                <a:lnTo>
                  <a:pt x="55788" y="51997"/>
                </a:lnTo>
                <a:lnTo>
                  <a:pt x="55245" y="54988"/>
                </a:lnTo>
                <a:close/>
                <a:moveTo>
                  <a:pt x="8886377" y="55245"/>
                </a:moveTo>
                <a:lnTo>
                  <a:pt x="8886511" y="55854"/>
                </a:lnTo>
                <a:lnTo>
                  <a:pt x="8884987" y="54188"/>
                </a:lnTo>
                <a:lnTo>
                  <a:pt x="8884082" y="53111"/>
                </a:lnTo>
                <a:lnTo>
                  <a:pt x="8884139" y="52645"/>
                </a:lnTo>
                <a:lnTo>
                  <a:pt x="8884549" y="52940"/>
                </a:lnTo>
                <a:lnTo>
                  <a:pt x="8885053" y="53464"/>
                </a:lnTo>
                <a:lnTo>
                  <a:pt x="8885386" y="53883"/>
                </a:lnTo>
                <a:lnTo>
                  <a:pt x="8886377" y="55245"/>
                </a:lnTo>
                <a:close/>
                <a:moveTo>
                  <a:pt x="8886672" y="58655"/>
                </a:moveTo>
                <a:lnTo>
                  <a:pt x="8885701" y="58769"/>
                </a:lnTo>
                <a:lnTo>
                  <a:pt x="8886425" y="58388"/>
                </a:lnTo>
                <a:lnTo>
                  <a:pt x="8886625" y="57864"/>
                </a:lnTo>
                <a:lnTo>
                  <a:pt x="8886511" y="56217"/>
                </a:lnTo>
                <a:lnTo>
                  <a:pt x="8886892" y="56350"/>
                </a:lnTo>
                <a:lnTo>
                  <a:pt x="8887025" y="57026"/>
                </a:lnTo>
                <a:lnTo>
                  <a:pt x="8887092" y="58017"/>
                </a:lnTo>
                <a:lnTo>
                  <a:pt x="8886672" y="58655"/>
                </a:lnTo>
                <a:close/>
                <a:moveTo>
                  <a:pt x="8886902" y="68628"/>
                </a:moveTo>
                <a:lnTo>
                  <a:pt x="8886187" y="68723"/>
                </a:lnTo>
                <a:lnTo>
                  <a:pt x="8886654" y="68180"/>
                </a:lnTo>
                <a:lnTo>
                  <a:pt x="8889711" y="67580"/>
                </a:lnTo>
                <a:lnTo>
                  <a:pt x="8889978" y="67408"/>
                </a:lnTo>
                <a:lnTo>
                  <a:pt x="8890473" y="67742"/>
                </a:lnTo>
                <a:lnTo>
                  <a:pt x="8890463" y="68056"/>
                </a:lnTo>
                <a:lnTo>
                  <a:pt x="8890244" y="68218"/>
                </a:lnTo>
                <a:lnTo>
                  <a:pt x="8888730" y="68228"/>
                </a:lnTo>
                <a:lnTo>
                  <a:pt x="8887539" y="68513"/>
                </a:lnTo>
                <a:lnTo>
                  <a:pt x="8886902" y="68628"/>
                </a:lnTo>
                <a:close/>
                <a:moveTo>
                  <a:pt x="8886749" y="77362"/>
                </a:moveTo>
                <a:lnTo>
                  <a:pt x="8888187" y="78410"/>
                </a:lnTo>
                <a:lnTo>
                  <a:pt x="8887997" y="79134"/>
                </a:lnTo>
                <a:lnTo>
                  <a:pt x="8887511" y="79962"/>
                </a:lnTo>
                <a:lnTo>
                  <a:pt x="8885634" y="82077"/>
                </a:lnTo>
                <a:lnTo>
                  <a:pt x="8885063" y="81877"/>
                </a:lnTo>
                <a:lnTo>
                  <a:pt x="8886892" y="79962"/>
                </a:lnTo>
                <a:lnTo>
                  <a:pt x="8887597" y="78695"/>
                </a:lnTo>
                <a:lnTo>
                  <a:pt x="8886549" y="77724"/>
                </a:lnTo>
                <a:lnTo>
                  <a:pt x="8886129" y="77934"/>
                </a:lnTo>
                <a:lnTo>
                  <a:pt x="8885958" y="77934"/>
                </a:lnTo>
                <a:lnTo>
                  <a:pt x="8885596" y="77029"/>
                </a:lnTo>
                <a:lnTo>
                  <a:pt x="8885958" y="77029"/>
                </a:lnTo>
                <a:lnTo>
                  <a:pt x="8886749" y="77362"/>
                </a:lnTo>
                <a:close/>
                <a:moveTo>
                  <a:pt x="8926211" y="125559"/>
                </a:moveTo>
                <a:lnTo>
                  <a:pt x="8925344" y="126282"/>
                </a:lnTo>
                <a:lnTo>
                  <a:pt x="8925011" y="125625"/>
                </a:lnTo>
                <a:lnTo>
                  <a:pt x="8925439" y="124816"/>
                </a:lnTo>
                <a:lnTo>
                  <a:pt x="8924715" y="121453"/>
                </a:lnTo>
                <a:lnTo>
                  <a:pt x="8923516" y="120996"/>
                </a:lnTo>
                <a:lnTo>
                  <a:pt x="8922801" y="119986"/>
                </a:lnTo>
                <a:lnTo>
                  <a:pt x="8923144" y="119986"/>
                </a:lnTo>
                <a:lnTo>
                  <a:pt x="8924344" y="120910"/>
                </a:lnTo>
                <a:lnTo>
                  <a:pt x="8925306" y="121330"/>
                </a:lnTo>
                <a:lnTo>
                  <a:pt x="8925868" y="123539"/>
                </a:lnTo>
                <a:lnTo>
                  <a:pt x="8926211" y="125559"/>
                </a:lnTo>
                <a:close/>
                <a:moveTo>
                  <a:pt x="8793690" y="127463"/>
                </a:moveTo>
                <a:lnTo>
                  <a:pt x="8793442" y="127521"/>
                </a:lnTo>
                <a:lnTo>
                  <a:pt x="8792937" y="127245"/>
                </a:lnTo>
                <a:lnTo>
                  <a:pt x="8793004" y="126902"/>
                </a:lnTo>
                <a:lnTo>
                  <a:pt x="8793356" y="126749"/>
                </a:lnTo>
                <a:lnTo>
                  <a:pt x="8793804" y="127006"/>
                </a:lnTo>
                <a:lnTo>
                  <a:pt x="8793690" y="127463"/>
                </a:lnTo>
                <a:close/>
                <a:moveTo>
                  <a:pt x="8933278" y="136446"/>
                </a:moveTo>
                <a:lnTo>
                  <a:pt x="8933441" y="137817"/>
                </a:lnTo>
                <a:lnTo>
                  <a:pt x="8932831" y="137636"/>
                </a:lnTo>
                <a:lnTo>
                  <a:pt x="8932631" y="137103"/>
                </a:lnTo>
                <a:lnTo>
                  <a:pt x="8932431" y="135722"/>
                </a:lnTo>
                <a:lnTo>
                  <a:pt x="8931792" y="134369"/>
                </a:lnTo>
                <a:lnTo>
                  <a:pt x="8932516" y="134731"/>
                </a:lnTo>
                <a:lnTo>
                  <a:pt x="8933117" y="135789"/>
                </a:lnTo>
                <a:lnTo>
                  <a:pt x="8933278" y="136446"/>
                </a:lnTo>
                <a:close/>
                <a:moveTo>
                  <a:pt x="119024" y="212903"/>
                </a:moveTo>
                <a:lnTo>
                  <a:pt x="118948" y="213065"/>
                </a:lnTo>
                <a:lnTo>
                  <a:pt x="118624" y="212855"/>
                </a:lnTo>
                <a:lnTo>
                  <a:pt x="117996" y="212465"/>
                </a:lnTo>
                <a:lnTo>
                  <a:pt x="117462" y="212036"/>
                </a:lnTo>
                <a:lnTo>
                  <a:pt x="117453" y="211855"/>
                </a:lnTo>
                <a:lnTo>
                  <a:pt x="118205" y="211598"/>
                </a:lnTo>
                <a:lnTo>
                  <a:pt x="119167" y="211398"/>
                </a:lnTo>
                <a:lnTo>
                  <a:pt x="119377" y="211674"/>
                </a:lnTo>
                <a:lnTo>
                  <a:pt x="119196" y="212065"/>
                </a:lnTo>
                <a:lnTo>
                  <a:pt x="119024" y="212903"/>
                </a:lnTo>
                <a:close/>
                <a:moveTo>
                  <a:pt x="94764" y="253908"/>
                </a:moveTo>
                <a:lnTo>
                  <a:pt x="94145" y="254051"/>
                </a:lnTo>
                <a:lnTo>
                  <a:pt x="93421" y="254051"/>
                </a:lnTo>
                <a:lnTo>
                  <a:pt x="93059" y="253698"/>
                </a:lnTo>
                <a:lnTo>
                  <a:pt x="93040" y="253413"/>
                </a:lnTo>
                <a:lnTo>
                  <a:pt x="93288" y="253413"/>
                </a:lnTo>
                <a:lnTo>
                  <a:pt x="93516" y="253460"/>
                </a:lnTo>
                <a:lnTo>
                  <a:pt x="94545" y="253508"/>
                </a:lnTo>
                <a:lnTo>
                  <a:pt x="94812" y="253717"/>
                </a:lnTo>
                <a:lnTo>
                  <a:pt x="94764" y="253908"/>
                </a:lnTo>
                <a:close/>
                <a:moveTo>
                  <a:pt x="203864" y="410118"/>
                </a:moveTo>
                <a:lnTo>
                  <a:pt x="203644" y="410546"/>
                </a:lnTo>
                <a:lnTo>
                  <a:pt x="203225" y="410394"/>
                </a:lnTo>
                <a:lnTo>
                  <a:pt x="202978" y="409851"/>
                </a:lnTo>
                <a:lnTo>
                  <a:pt x="202892" y="409261"/>
                </a:lnTo>
                <a:lnTo>
                  <a:pt x="203054" y="408784"/>
                </a:lnTo>
                <a:lnTo>
                  <a:pt x="203330" y="408804"/>
                </a:lnTo>
                <a:lnTo>
                  <a:pt x="203644" y="409394"/>
                </a:lnTo>
                <a:lnTo>
                  <a:pt x="203864" y="4101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318760D4-DC10-40D0-84F6-629473AD5FA1}"/>
              </a:ext>
            </a:extLst>
          </p:cNvPr>
          <p:cNvSpPr/>
          <p:nvPr/>
        </p:nvSpPr>
        <p:spPr>
          <a:xfrm>
            <a:off x="6964791" y="4970396"/>
            <a:ext cx="34737" cy="27137"/>
          </a:xfrm>
          <a:custGeom>
            <a:avLst/>
            <a:gdLst>
              <a:gd name="connsiteX0" fmla="*/ 6382 w 34737"/>
              <a:gd name="connsiteY0" fmla="*/ 14450 h 27137"/>
              <a:gd name="connsiteX1" fmla="*/ 5877 w 34737"/>
              <a:gd name="connsiteY1" fmla="*/ 14812 h 27137"/>
              <a:gd name="connsiteX2" fmla="*/ 3439 w 34737"/>
              <a:gd name="connsiteY2" fmla="*/ 13259 h 27137"/>
              <a:gd name="connsiteX3" fmla="*/ 2048 w 34737"/>
              <a:gd name="connsiteY3" fmla="*/ 12897 h 27137"/>
              <a:gd name="connsiteX4" fmla="*/ 0 w 34737"/>
              <a:gd name="connsiteY4" fmla="*/ 10392 h 27137"/>
              <a:gd name="connsiteX5" fmla="*/ 791 w 34737"/>
              <a:gd name="connsiteY5" fmla="*/ 1724 h 27137"/>
              <a:gd name="connsiteX6" fmla="*/ 1448 w 34737"/>
              <a:gd name="connsiteY6" fmla="*/ 610 h 27137"/>
              <a:gd name="connsiteX7" fmla="*/ 1943 w 34737"/>
              <a:gd name="connsiteY7" fmla="*/ 162 h 27137"/>
              <a:gd name="connsiteX8" fmla="*/ 3077 w 34737"/>
              <a:gd name="connsiteY8" fmla="*/ 0 h 27137"/>
              <a:gd name="connsiteX9" fmla="*/ 4458 w 34737"/>
              <a:gd name="connsiteY9" fmla="*/ 1086 h 27137"/>
              <a:gd name="connsiteX10" fmla="*/ 4096 w 34737"/>
              <a:gd name="connsiteY10" fmla="*/ 6658 h 27137"/>
              <a:gd name="connsiteX11" fmla="*/ 5915 w 34737"/>
              <a:gd name="connsiteY11" fmla="*/ 10411 h 27137"/>
              <a:gd name="connsiteX12" fmla="*/ 7087 w 34737"/>
              <a:gd name="connsiteY12" fmla="*/ 13392 h 27137"/>
              <a:gd name="connsiteX13" fmla="*/ 6382 w 34737"/>
              <a:gd name="connsiteY13" fmla="*/ 14450 h 27137"/>
              <a:gd name="connsiteX14" fmla="*/ 33395 w 34737"/>
              <a:gd name="connsiteY14" fmla="*/ 19345 h 27137"/>
              <a:gd name="connsiteX15" fmla="*/ 34738 w 34737"/>
              <a:gd name="connsiteY15" fmla="*/ 23098 h 27137"/>
              <a:gd name="connsiteX16" fmla="*/ 34728 w 34737"/>
              <a:gd name="connsiteY16" fmla="*/ 25927 h 27137"/>
              <a:gd name="connsiteX17" fmla="*/ 34157 w 34737"/>
              <a:gd name="connsiteY17" fmla="*/ 26822 h 27137"/>
              <a:gd name="connsiteX18" fmla="*/ 32957 w 34737"/>
              <a:gd name="connsiteY18" fmla="*/ 26232 h 27137"/>
              <a:gd name="connsiteX19" fmla="*/ 30747 w 34737"/>
              <a:gd name="connsiteY19" fmla="*/ 23984 h 27137"/>
              <a:gd name="connsiteX20" fmla="*/ 26547 w 34737"/>
              <a:gd name="connsiteY20" fmla="*/ 21793 h 27137"/>
              <a:gd name="connsiteX21" fmla="*/ 28480 w 34737"/>
              <a:gd name="connsiteY21" fmla="*/ 21612 h 27137"/>
              <a:gd name="connsiteX22" fmla="*/ 29604 w 34737"/>
              <a:gd name="connsiteY22" fmla="*/ 21832 h 27137"/>
              <a:gd name="connsiteX23" fmla="*/ 30795 w 34737"/>
              <a:gd name="connsiteY23" fmla="*/ 21632 h 27137"/>
              <a:gd name="connsiteX24" fmla="*/ 31538 w 34737"/>
              <a:gd name="connsiteY24" fmla="*/ 20393 h 27137"/>
              <a:gd name="connsiteX25" fmla="*/ 31690 w 34737"/>
              <a:gd name="connsiteY25" fmla="*/ 19660 h 27137"/>
              <a:gd name="connsiteX26" fmla="*/ 32738 w 34737"/>
              <a:gd name="connsiteY26" fmla="*/ 19069 h 27137"/>
              <a:gd name="connsiteX27" fmla="*/ 33395 w 34737"/>
              <a:gd name="connsiteY27" fmla="*/ 19345 h 27137"/>
              <a:gd name="connsiteX28" fmla="*/ 15011 w 34737"/>
              <a:gd name="connsiteY28" fmla="*/ 25470 h 27137"/>
              <a:gd name="connsiteX29" fmla="*/ 16888 w 34737"/>
              <a:gd name="connsiteY29" fmla="*/ 27137 h 27137"/>
              <a:gd name="connsiteX30" fmla="*/ 11668 w 34737"/>
              <a:gd name="connsiteY30" fmla="*/ 26451 h 27137"/>
              <a:gd name="connsiteX31" fmla="*/ 10849 w 34737"/>
              <a:gd name="connsiteY31" fmla="*/ 24946 h 27137"/>
              <a:gd name="connsiteX32" fmla="*/ 10811 w 34737"/>
              <a:gd name="connsiteY32" fmla="*/ 23841 h 27137"/>
              <a:gd name="connsiteX33" fmla="*/ 12764 w 34737"/>
              <a:gd name="connsiteY33" fmla="*/ 24079 h 27137"/>
              <a:gd name="connsiteX34" fmla="*/ 15011 w 34737"/>
              <a:gd name="connsiteY34" fmla="*/ 25470 h 27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4737" h="27137">
                <a:moveTo>
                  <a:pt x="6382" y="14450"/>
                </a:moveTo>
                <a:lnTo>
                  <a:pt x="5877" y="14812"/>
                </a:lnTo>
                <a:lnTo>
                  <a:pt x="3439" y="13259"/>
                </a:lnTo>
                <a:lnTo>
                  <a:pt x="2048" y="12897"/>
                </a:lnTo>
                <a:lnTo>
                  <a:pt x="0" y="10392"/>
                </a:lnTo>
                <a:lnTo>
                  <a:pt x="791" y="1724"/>
                </a:lnTo>
                <a:lnTo>
                  <a:pt x="1448" y="610"/>
                </a:lnTo>
                <a:lnTo>
                  <a:pt x="1943" y="162"/>
                </a:lnTo>
                <a:lnTo>
                  <a:pt x="3077" y="0"/>
                </a:lnTo>
                <a:lnTo>
                  <a:pt x="4458" y="1086"/>
                </a:lnTo>
                <a:lnTo>
                  <a:pt x="4096" y="6658"/>
                </a:lnTo>
                <a:lnTo>
                  <a:pt x="5915" y="10411"/>
                </a:lnTo>
                <a:lnTo>
                  <a:pt x="7087" y="13392"/>
                </a:lnTo>
                <a:lnTo>
                  <a:pt x="6382" y="14450"/>
                </a:lnTo>
                <a:close/>
                <a:moveTo>
                  <a:pt x="33395" y="19345"/>
                </a:moveTo>
                <a:lnTo>
                  <a:pt x="34738" y="23098"/>
                </a:lnTo>
                <a:lnTo>
                  <a:pt x="34728" y="25927"/>
                </a:lnTo>
                <a:lnTo>
                  <a:pt x="34157" y="26822"/>
                </a:lnTo>
                <a:lnTo>
                  <a:pt x="32957" y="26232"/>
                </a:lnTo>
                <a:lnTo>
                  <a:pt x="30747" y="23984"/>
                </a:lnTo>
                <a:lnTo>
                  <a:pt x="26547" y="21793"/>
                </a:lnTo>
                <a:lnTo>
                  <a:pt x="28480" y="21612"/>
                </a:lnTo>
                <a:lnTo>
                  <a:pt x="29604" y="21832"/>
                </a:lnTo>
                <a:lnTo>
                  <a:pt x="30795" y="21632"/>
                </a:lnTo>
                <a:lnTo>
                  <a:pt x="31538" y="20393"/>
                </a:lnTo>
                <a:lnTo>
                  <a:pt x="31690" y="19660"/>
                </a:lnTo>
                <a:lnTo>
                  <a:pt x="32738" y="19069"/>
                </a:lnTo>
                <a:lnTo>
                  <a:pt x="33395" y="19345"/>
                </a:lnTo>
                <a:close/>
                <a:moveTo>
                  <a:pt x="15011" y="25470"/>
                </a:moveTo>
                <a:lnTo>
                  <a:pt x="16888" y="27137"/>
                </a:lnTo>
                <a:lnTo>
                  <a:pt x="11668" y="26451"/>
                </a:lnTo>
                <a:lnTo>
                  <a:pt x="10849" y="24946"/>
                </a:lnTo>
                <a:lnTo>
                  <a:pt x="10811" y="23841"/>
                </a:lnTo>
                <a:lnTo>
                  <a:pt x="12764" y="24079"/>
                </a:lnTo>
                <a:lnTo>
                  <a:pt x="15011" y="2547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1B0A9218-6AA5-EA4B-F575-1D294513214E}"/>
              </a:ext>
            </a:extLst>
          </p:cNvPr>
          <p:cNvSpPr/>
          <p:nvPr/>
        </p:nvSpPr>
        <p:spPr>
          <a:xfrm>
            <a:off x="4129418" y="4197052"/>
            <a:ext cx="8239" cy="8400"/>
          </a:xfrm>
          <a:custGeom>
            <a:avLst/>
            <a:gdLst>
              <a:gd name="connsiteX0" fmla="*/ 5601 w 8239"/>
              <a:gd name="connsiteY0" fmla="*/ 4515 h 8400"/>
              <a:gd name="connsiteX1" fmla="*/ 4915 w 8239"/>
              <a:gd name="connsiteY1" fmla="*/ 4953 h 8400"/>
              <a:gd name="connsiteX2" fmla="*/ 3696 w 8239"/>
              <a:gd name="connsiteY2" fmla="*/ 3238 h 8400"/>
              <a:gd name="connsiteX3" fmla="*/ 1733 w 8239"/>
              <a:gd name="connsiteY3" fmla="*/ 2772 h 8400"/>
              <a:gd name="connsiteX4" fmla="*/ 38 w 8239"/>
              <a:gd name="connsiteY4" fmla="*/ 1762 h 8400"/>
              <a:gd name="connsiteX5" fmla="*/ 0 w 8239"/>
              <a:gd name="connsiteY5" fmla="*/ 1543 h 8400"/>
              <a:gd name="connsiteX6" fmla="*/ 28 w 8239"/>
              <a:gd name="connsiteY6" fmla="*/ 1038 h 8400"/>
              <a:gd name="connsiteX7" fmla="*/ 362 w 8239"/>
              <a:gd name="connsiteY7" fmla="*/ 448 h 8400"/>
              <a:gd name="connsiteX8" fmla="*/ 1229 w 8239"/>
              <a:gd name="connsiteY8" fmla="*/ 0 h 8400"/>
              <a:gd name="connsiteX9" fmla="*/ 3391 w 8239"/>
              <a:gd name="connsiteY9" fmla="*/ 1381 h 8400"/>
              <a:gd name="connsiteX10" fmla="*/ 4401 w 8239"/>
              <a:gd name="connsiteY10" fmla="*/ 3115 h 8400"/>
              <a:gd name="connsiteX11" fmla="*/ 5344 w 8239"/>
              <a:gd name="connsiteY11" fmla="*/ 3905 h 8400"/>
              <a:gd name="connsiteX12" fmla="*/ 5601 w 8239"/>
              <a:gd name="connsiteY12" fmla="*/ 4515 h 8400"/>
              <a:gd name="connsiteX13" fmla="*/ 8239 w 8239"/>
              <a:gd name="connsiteY13" fmla="*/ 7811 h 8400"/>
              <a:gd name="connsiteX14" fmla="*/ 6896 w 8239"/>
              <a:gd name="connsiteY14" fmla="*/ 8401 h 8400"/>
              <a:gd name="connsiteX15" fmla="*/ 5753 w 8239"/>
              <a:gd name="connsiteY15" fmla="*/ 7601 h 8400"/>
              <a:gd name="connsiteX16" fmla="*/ 6010 w 8239"/>
              <a:gd name="connsiteY16" fmla="*/ 5667 h 8400"/>
              <a:gd name="connsiteX17" fmla="*/ 7096 w 8239"/>
              <a:gd name="connsiteY17" fmla="*/ 5610 h 8400"/>
              <a:gd name="connsiteX18" fmla="*/ 8182 w 8239"/>
              <a:gd name="connsiteY18" fmla="*/ 6467 h 8400"/>
              <a:gd name="connsiteX19" fmla="*/ 8239 w 8239"/>
              <a:gd name="connsiteY19" fmla="*/ 7811 h 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239" h="8400">
                <a:moveTo>
                  <a:pt x="5601" y="4515"/>
                </a:moveTo>
                <a:lnTo>
                  <a:pt x="4915" y="4953"/>
                </a:lnTo>
                <a:lnTo>
                  <a:pt x="3696" y="3238"/>
                </a:lnTo>
                <a:lnTo>
                  <a:pt x="1733" y="2772"/>
                </a:lnTo>
                <a:lnTo>
                  <a:pt x="38" y="1762"/>
                </a:lnTo>
                <a:lnTo>
                  <a:pt x="0" y="1543"/>
                </a:lnTo>
                <a:lnTo>
                  <a:pt x="28" y="1038"/>
                </a:lnTo>
                <a:lnTo>
                  <a:pt x="362" y="448"/>
                </a:lnTo>
                <a:lnTo>
                  <a:pt x="1229" y="0"/>
                </a:lnTo>
                <a:lnTo>
                  <a:pt x="3391" y="1381"/>
                </a:lnTo>
                <a:lnTo>
                  <a:pt x="4401" y="3115"/>
                </a:lnTo>
                <a:lnTo>
                  <a:pt x="5344" y="3905"/>
                </a:lnTo>
                <a:lnTo>
                  <a:pt x="5601" y="4515"/>
                </a:lnTo>
                <a:close/>
                <a:moveTo>
                  <a:pt x="8239" y="7811"/>
                </a:moveTo>
                <a:lnTo>
                  <a:pt x="6896" y="8401"/>
                </a:lnTo>
                <a:lnTo>
                  <a:pt x="5753" y="7601"/>
                </a:lnTo>
                <a:lnTo>
                  <a:pt x="6010" y="5667"/>
                </a:lnTo>
                <a:lnTo>
                  <a:pt x="7096" y="5610"/>
                </a:lnTo>
                <a:lnTo>
                  <a:pt x="8182" y="6467"/>
                </a:lnTo>
                <a:lnTo>
                  <a:pt x="8239" y="781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8756F0CB-A056-475D-4386-F059E0AD6701}"/>
              </a:ext>
            </a:extLst>
          </p:cNvPr>
          <p:cNvSpPr/>
          <p:nvPr/>
        </p:nvSpPr>
        <p:spPr>
          <a:xfrm>
            <a:off x="9133310" y="3397942"/>
            <a:ext cx="169449" cy="184651"/>
          </a:xfrm>
          <a:custGeom>
            <a:avLst/>
            <a:gdLst>
              <a:gd name="connsiteX0" fmla="*/ 165154 w 169449"/>
              <a:gd name="connsiteY0" fmla="*/ 16821 h 184651"/>
              <a:gd name="connsiteX1" fmla="*/ 165878 w 169449"/>
              <a:gd name="connsiteY1" fmla="*/ 19012 h 184651"/>
              <a:gd name="connsiteX2" fmla="*/ 167593 w 169449"/>
              <a:gd name="connsiteY2" fmla="*/ 21146 h 184651"/>
              <a:gd name="connsiteX3" fmla="*/ 168488 w 169449"/>
              <a:gd name="connsiteY3" fmla="*/ 22698 h 184651"/>
              <a:gd name="connsiteX4" fmla="*/ 168669 w 169449"/>
              <a:gd name="connsiteY4" fmla="*/ 24308 h 184651"/>
              <a:gd name="connsiteX5" fmla="*/ 169450 w 169449"/>
              <a:gd name="connsiteY5" fmla="*/ 25213 h 184651"/>
              <a:gd name="connsiteX6" fmla="*/ 168088 w 169449"/>
              <a:gd name="connsiteY6" fmla="*/ 26213 h 184651"/>
              <a:gd name="connsiteX7" fmla="*/ 166297 w 169449"/>
              <a:gd name="connsiteY7" fmla="*/ 25603 h 184651"/>
              <a:gd name="connsiteX8" fmla="*/ 163316 w 169449"/>
              <a:gd name="connsiteY8" fmla="*/ 25241 h 184651"/>
              <a:gd name="connsiteX9" fmla="*/ 159496 w 169449"/>
              <a:gd name="connsiteY9" fmla="*/ 28394 h 184651"/>
              <a:gd name="connsiteX10" fmla="*/ 157382 w 169449"/>
              <a:gd name="connsiteY10" fmla="*/ 29499 h 184651"/>
              <a:gd name="connsiteX11" fmla="*/ 155896 w 169449"/>
              <a:gd name="connsiteY11" fmla="*/ 32595 h 184651"/>
              <a:gd name="connsiteX12" fmla="*/ 152915 w 169449"/>
              <a:gd name="connsiteY12" fmla="*/ 34433 h 184651"/>
              <a:gd name="connsiteX13" fmla="*/ 151286 w 169449"/>
              <a:gd name="connsiteY13" fmla="*/ 36385 h 184651"/>
              <a:gd name="connsiteX14" fmla="*/ 149171 w 169449"/>
              <a:gd name="connsiteY14" fmla="*/ 39767 h 184651"/>
              <a:gd name="connsiteX15" fmla="*/ 147781 w 169449"/>
              <a:gd name="connsiteY15" fmla="*/ 43024 h 184651"/>
              <a:gd name="connsiteX16" fmla="*/ 144570 w 169449"/>
              <a:gd name="connsiteY16" fmla="*/ 46358 h 184651"/>
              <a:gd name="connsiteX17" fmla="*/ 142694 w 169449"/>
              <a:gd name="connsiteY17" fmla="*/ 50540 h 184651"/>
              <a:gd name="connsiteX18" fmla="*/ 142590 w 169449"/>
              <a:gd name="connsiteY18" fmla="*/ 54121 h 184651"/>
              <a:gd name="connsiteX19" fmla="*/ 144637 w 169449"/>
              <a:gd name="connsiteY19" fmla="*/ 57778 h 184651"/>
              <a:gd name="connsiteX20" fmla="*/ 144828 w 169449"/>
              <a:gd name="connsiteY20" fmla="*/ 60884 h 184651"/>
              <a:gd name="connsiteX21" fmla="*/ 143399 w 169449"/>
              <a:gd name="connsiteY21" fmla="*/ 67265 h 184651"/>
              <a:gd name="connsiteX22" fmla="*/ 144189 w 169449"/>
              <a:gd name="connsiteY22" fmla="*/ 74019 h 184651"/>
              <a:gd name="connsiteX23" fmla="*/ 143303 w 169449"/>
              <a:gd name="connsiteY23" fmla="*/ 76657 h 184651"/>
              <a:gd name="connsiteX24" fmla="*/ 133474 w 169449"/>
              <a:gd name="connsiteY24" fmla="*/ 81267 h 184651"/>
              <a:gd name="connsiteX25" fmla="*/ 130902 w 169449"/>
              <a:gd name="connsiteY25" fmla="*/ 83563 h 184651"/>
              <a:gd name="connsiteX26" fmla="*/ 127292 w 169449"/>
              <a:gd name="connsiteY26" fmla="*/ 89516 h 184651"/>
              <a:gd name="connsiteX27" fmla="*/ 122891 w 169449"/>
              <a:gd name="connsiteY27" fmla="*/ 91726 h 184651"/>
              <a:gd name="connsiteX28" fmla="*/ 120158 w 169449"/>
              <a:gd name="connsiteY28" fmla="*/ 94145 h 184651"/>
              <a:gd name="connsiteX29" fmla="*/ 116377 w 169449"/>
              <a:gd name="connsiteY29" fmla="*/ 95574 h 184651"/>
              <a:gd name="connsiteX30" fmla="*/ 113957 w 169449"/>
              <a:gd name="connsiteY30" fmla="*/ 99746 h 184651"/>
              <a:gd name="connsiteX31" fmla="*/ 111300 w 169449"/>
              <a:gd name="connsiteY31" fmla="*/ 102108 h 184651"/>
              <a:gd name="connsiteX32" fmla="*/ 108138 w 169449"/>
              <a:gd name="connsiteY32" fmla="*/ 103546 h 184651"/>
              <a:gd name="connsiteX33" fmla="*/ 105766 w 169449"/>
              <a:gd name="connsiteY33" fmla="*/ 105394 h 184651"/>
              <a:gd name="connsiteX34" fmla="*/ 100469 w 169449"/>
              <a:gd name="connsiteY34" fmla="*/ 105508 h 184651"/>
              <a:gd name="connsiteX35" fmla="*/ 96727 w 169449"/>
              <a:gd name="connsiteY35" fmla="*/ 106794 h 184651"/>
              <a:gd name="connsiteX36" fmla="*/ 94069 w 169449"/>
              <a:gd name="connsiteY36" fmla="*/ 110252 h 184651"/>
              <a:gd name="connsiteX37" fmla="*/ 86077 w 169449"/>
              <a:gd name="connsiteY37" fmla="*/ 114205 h 184651"/>
              <a:gd name="connsiteX38" fmla="*/ 84991 w 169449"/>
              <a:gd name="connsiteY38" fmla="*/ 117186 h 184651"/>
              <a:gd name="connsiteX39" fmla="*/ 85525 w 169449"/>
              <a:gd name="connsiteY39" fmla="*/ 121777 h 184651"/>
              <a:gd name="connsiteX40" fmla="*/ 85573 w 169449"/>
              <a:gd name="connsiteY40" fmla="*/ 125292 h 184651"/>
              <a:gd name="connsiteX41" fmla="*/ 84877 w 169449"/>
              <a:gd name="connsiteY41" fmla="*/ 128178 h 184651"/>
              <a:gd name="connsiteX42" fmla="*/ 83125 w 169449"/>
              <a:gd name="connsiteY42" fmla="*/ 127368 h 184651"/>
              <a:gd name="connsiteX43" fmla="*/ 82182 w 169449"/>
              <a:gd name="connsiteY43" fmla="*/ 128311 h 184651"/>
              <a:gd name="connsiteX44" fmla="*/ 81143 w 169449"/>
              <a:gd name="connsiteY44" fmla="*/ 130978 h 184651"/>
              <a:gd name="connsiteX45" fmla="*/ 81439 w 169449"/>
              <a:gd name="connsiteY45" fmla="*/ 134007 h 184651"/>
              <a:gd name="connsiteX46" fmla="*/ 84182 w 169449"/>
              <a:gd name="connsiteY46" fmla="*/ 134988 h 184651"/>
              <a:gd name="connsiteX47" fmla="*/ 86420 w 169449"/>
              <a:gd name="connsiteY47" fmla="*/ 136227 h 184651"/>
              <a:gd name="connsiteX48" fmla="*/ 89573 w 169449"/>
              <a:gd name="connsiteY48" fmla="*/ 136855 h 184651"/>
              <a:gd name="connsiteX49" fmla="*/ 91907 w 169449"/>
              <a:gd name="connsiteY49" fmla="*/ 138255 h 184651"/>
              <a:gd name="connsiteX50" fmla="*/ 96869 w 169449"/>
              <a:gd name="connsiteY50" fmla="*/ 144637 h 184651"/>
              <a:gd name="connsiteX51" fmla="*/ 100918 w 169449"/>
              <a:gd name="connsiteY51" fmla="*/ 147418 h 184651"/>
              <a:gd name="connsiteX52" fmla="*/ 101965 w 169449"/>
              <a:gd name="connsiteY52" fmla="*/ 148447 h 184651"/>
              <a:gd name="connsiteX53" fmla="*/ 104289 w 169449"/>
              <a:gd name="connsiteY53" fmla="*/ 149847 h 184651"/>
              <a:gd name="connsiteX54" fmla="*/ 106432 w 169449"/>
              <a:gd name="connsiteY54" fmla="*/ 152038 h 184651"/>
              <a:gd name="connsiteX55" fmla="*/ 107642 w 169449"/>
              <a:gd name="connsiteY55" fmla="*/ 154000 h 184651"/>
              <a:gd name="connsiteX56" fmla="*/ 106699 w 169449"/>
              <a:gd name="connsiteY56" fmla="*/ 154534 h 184651"/>
              <a:gd name="connsiteX57" fmla="*/ 105090 w 169449"/>
              <a:gd name="connsiteY57" fmla="*/ 157401 h 184651"/>
              <a:gd name="connsiteX58" fmla="*/ 103584 w 169449"/>
              <a:gd name="connsiteY58" fmla="*/ 161029 h 184651"/>
              <a:gd name="connsiteX59" fmla="*/ 102137 w 169449"/>
              <a:gd name="connsiteY59" fmla="*/ 162992 h 184651"/>
              <a:gd name="connsiteX60" fmla="*/ 100469 w 169449"/>
              <a:gd name="connsiteY60" fmla="*/ 164077 h 184651"/>
              <a:gd name="connsiteX61" fmla="*/ 98670 w 169449"/>
              <a:gd name="connsiteY61" fmla="*/ 164716 h 184651"/>
              <a:gd name="connsiteX62" fmla="*/ 95098 w 169449"/>
              <a:gd name="connsiteY62" fmla="*/ 164992 h 184651"/>
              <a:gd name="connsiteX63" fmla="*/ 91869 w 169449"/>
              <a:gd name="connsiteY63" fmla="*/ 164744 h 184651"/>
              <a:gd name="connsiteX64" fmla="*/ 90831 w 169449"/>
              <a:gd name="connsiteY64" fmla="*/ 164354 h 184651"/>
              <a:gd name="connsiteX65" fmla="*/ 86392 w 169449"/>
              <a:gd name="connsiteY65" fmla="*/ 164582 h 184651"/>
              <a:gd name="connsiteX66" fmla="*/ 85134 w 169449"/>
              <a:gd name="connsiteY66" fmla="*/ 164840 h 184651"/>
              <a:gd name="connsiteX67" fmla="*/ 78762 w 169449"/>
              <a:gd name="connsiteY67" fmla="*/ 164563 h 184651"/>
              <a:gd name="connsiteX68" fmla="*/ 75429 w 169449"/>
              <a:gd name="connsiteY68" fmla="*/ 164859 h 184651"/>
              <a:gd name="connsiteX69" fmla="*/ 73304 w 169449"/>
              <a:gd name="connsiteY69" fmla="*/ 165563 h 184651"/>
              <a:gd name="connsiteX70" fmla="*/ 71142 w 169449"/>
              <a:gd name="connsiteY70" fmla="*/ 167030 h 184651"/>
              <a:gd name="connsiteX71" fmla="*/ 69285 w 169449"/>
              <a:gd name="connsiteY71" fmla="*/ 169231 h 184651"/>
              <a:gd name="connsiteX72" fmla="*/ 67646 w 169449"/>
              <a:gd name="connsiteY72" fmla="*/ 171583 h 184651"/>
              <a:gd name="connsiteX73" fmla="*/ 64313 w 169449"/>
              <a:gd name="connsiteY73" fmla="*/ 175879 h 184651"/>
              <a:gd name="connsiteX74" fmla="*/ 61979 w 169449"/>
              <a:gd name="connsiteY74" fmla="*/ 177965 h 184651"/>
              <a:gd name="connsiteX75" fmla="*/ 61969 w 169449"/>
              <a:gd name="connsiteY75" fmla="*/ 180975 h 184651"/>
              <a:gd name="connsiteX76" fmla="*/ 61913 w 169449"/>
              <a:gd name="connsiteY76" fmla="*/ 181889 h 184651"/>
              <a:gd name="connsiteX77" fmla="*/ 61093 w 169449"/>
              <a:gd name="connsiteY77" fmla="*/ 182528 h 184651"/>
              <a:gd name="connsiteX78" fmla="*/ 60817 w 169449"/>
              <a:gd name="connsiteY78" fmla="*/ 182251 h 184651"/>
              <a:gd name="connsiteX79" fmla="*/ 59464 w 169449"/>
              <a:gd name="connsiteY79" fmla="*/ 182032 h 184651"/>
              <a:gd name="connsiteX80" fmla="*/ 54045 w 169449"/>
              <a:gd name="connsiteY80" fmla="*/ 179279 h 184651"/>
              <a:gd name="connsiteX81" fmla="*/ 49578 w 169449"/>
              <a:gd name="connsiteY81" fmla="*/ 180956 h 184651"/>
              <a:gd name="connsiteX82" fmla="*/ 48453 w 169449"/>
              <a:gd name="connsiteY82" fmla="*/ 183137 h 184651"/>
              <a:gd name="connsiteX83" fmla="*/ 47273 w 169449"/>
              <a:gd name="connsiteY83" fmla="*/ 183842 h 184651"/>
              <a:gd name="connsiteX84" fmla="*/ 45491 w 169449"/>
              <a:gd name="connsiteY84" fmla="*/ 179565 h 184651"/>
              <a:gd name="connsiteX85" fmla="*/ 42586 w 169449"/>
              <a:gd name="connsiteY85" fmla="*/ 179432 h 184651"/>
              <a:gd name="connsiteX86" fmla="*/ 37976 w 169449"/>
              <a:gd name="connsiteY86" fmla="*/ 175660 h 184651"/>
              <a:gd name="connsiteX87" fmla="*/ 35995 w 169449"/>
              <a:gd name="connsiteY87" fmla="*/ 176431 h 184651"/>
              <a:gd name="connsiteX88" fmla="*/ 35490 w 169449"/>
              <a:gd name="connsiteY88" fmla="*/ 177946 h 184651"/>
              <a:gd name="connsiteX89" fmla="*/ 32957 w 169449"/>
              <a:gd name="connsiteY89" fmla="*/ 181413 h 184651"/>
              <a:gd name="connsiteX90" fmla="*/ 29423 w 169449"/>
              <a:gd name="connsiteY90" fmla="*/ 184270 h 184651"/>
              <a:gd name="connsiteX91" fmla="*/ 28280 w 169449"/>
              <a:gd name="connsiteY91" fmla="*/ 184652 h 184651"/>
              <a:gd name="connsiteX92" fmla="*/ 26975 w 169449"/>
              <a:gd name="connsiteY92" fmla="*/ 184452 h 184651"/>
              <a:gd name="connsiteX93" fmla="*/ 27165 w 169449"/>
              <a:gd name="connsiteY93" fmla="*/ 183661 h 184651"/>
              <a:gd name="connsiteX94" fmla="*/ 25727 w 169449"/>
              <a:gd name="connsiteY94" fmla="*/ 180451 h 184651"/>
              <a:gd name="connsiteX95" fmla="*/ 20145 w 169449"/>
              <a:gd name="connsiteY95" fmla="*/ 179156 h 184651"/>
              <a:gd name="connsiteX96" fmla="*/ 18136 w 169449"/>
              <a:gd name="connsiteY96" fmla="*/ 177784 h 184651"/>
              <a:gd name="connsiteX97" fmla="*/ 17116 w 169449"/>
              <a:gd name="connsiteY97" fmla="*/ 177489 h 184651"/>
              <a:gd name="connsiteX98" fmla="*/ 22584 w 169449"/>
              <a:gd name="connsiteY98" fmla="*/ 173898 h 184651"/>
              <a:gd name="connsiteX99" fmla="*/ 24012 w 169449"/>
              <a:gd name="connsiteY99" fmla="*/ 173260 h 184651"/>
              <a:gd name="connsiteX100" fmla="*/ 22946 w 169449"/>
              <a:gd name="connsiteY100" fmla="*/ 172421 h 184651"/>
              <a:gd name="connsiteX101" fmla="*/ 21764 w 169449"/>
              <a:gd name="connsiteY101" fmla="*/ 172012 h 184651"/>
              <a:gd name="connsiteX102" fmla="*/ 17279 w 169449"/>
              <a:gd name="connsiteY102" fmla="*/ 172545 h 184651"/>
              <a:gd name="connsiteX103" fmla="*/ 14935 w 169449"/>
              <a:gd name="connsiteY103" fmla="*/ 171364 h 184651"/>
              <a:gd name="connsiteX104" fmla="*/ 11525 w 169449"/>
              <a:gd name="connsiteY104" fmla="*/ 171745 h 184651"/>
              <a:gd name="connsiteX105" fmla="*/ 9154 w 169449"/>
              <a:gd name="connsiteY105" fmla="*/ 170812 h 184651"/>
              <a:gd name="connsiteX106" fmla="*/ 14068 w 169449"/>
              <a:gd name="connsiteY106" fmla="*/ 167278 h 184651"/>
              <a:gd name="connsiteX107" fmla="*/ 14288 w 169449"/>
              <a:gd name="connsiteY107" fmla="*/ 165192 h 184651"/>
              <a:gd name="connsiteX108" fmla="*/ 14231 w 169449"/>
              <a:gd name="connsiteY108" fmla="*/ 163601 h 184651"/>
              <a:gd name="connsiteX109" fmla="*/ 16716 w 169449"/>
              <a:gd name="connsiteY109" fmla="*/ 158896 h 184651"/>
              <a:gd name="connsiteX110" fmla="*/ 19222 w 169449"/>
              <a:gd name="connsiteY110" fmla="*/ 156296 h 184651"/>
              <a:gd name="connsiteX111" fmla="*/ 25708 w 169449"/>
              <a:gd name="connsiteY111" fmla="*/ 152590 h 184651"/>
              <a:gd name="connsiteX112" fmla="*/ 28527 w 169449"/>
              <a:gd name="connsiteY112" fmla="*/ 152076 h 184651"/>
              <a:gd name="connsiteX113" fmla="*/ 30575 w 169449"/>
              <a:gd name="connsiteY113" fmla="*/ 152229 h 184651"/>
              <a:gd name="connsiteX114" fmla="*/ 32252 w 169449"/>
              <a:gd name="connsiteY114" fmla="*/ 151886 h 184651"/>
              <a:gd name="connsiteX115" fmla="*/ 30489 w 169449"/>
              <a:gd name="connsiteY115" fmla="*/ 150466 h 184651"/>
              <a:gd name="connsiteX116" fmla="*/ 28766 w 169449"/>
              <a:gd name="connsiteY116" fmla="*/ 149819 h 184651"/>
              <a:gd name="connsiteX117" fmla="*/ 25413 w 169449"/>
              <a:gd name="connsiteY117" fmla="*/ 149952 h 184651"/>
              <a:gd name="connsiteX118" fmla="*/ 21936 w 169449"/>
              <a:gd name="connsiteY118" fmla="*/ 147818 h 184651"/>
              <a:gd name="connsiteX119" fmla="*/ 21631 w 169449"/>
              <a:gd name="connsiteY119" fmla="*/ 145561 h 184651"/>
              <a:gd name="connsiteX120" fmla="*/ 28375 w 169449"/>
              <a:gd name="connsiteY120" fmla="*/ 131264 h 184651"/>
              <a:gd name="connsiteX121" fmla="*/ 28470 w 169449"/>
              <a:gd name="connsiteY121" fmla="*/ 129959 h 184651"/>
              <a:gd name="connsiteX122" fmla="*/ 27423 w 169449"/>
              <a:gd name="connsiteY122" fmla="*/ 126463 h 184651"/>
              <a:gd name="connsiteX123" fmla="*/ 27080 w 169449"/>
              <a:gd name="connsiteY123" fmla="*/ 123053 h 184651"/>
              <a:gd name="connsiteX124" fmla="*/ 22241 w 169449"/>
              <a:gd name="connsiteY124" fmla="*/ 121091 h 184651"/>
              <a:gd name="connsiteX125" fmla="*/ 20098 w 169449"/>
              <a:gd name="connsiteY125" fmla="*/ 120853 h 184651"/>
              <a:gd name="connsiteX126" fmla="*/ 13897 w 169449"/>
              <a:gd name="connsiteY126" fmla="*/ 116995 h 184651"/>
              <a:gd name="connsiteX127" fmla="*/ 11420 w 169449"/>
              <a:gd name="connsiteY127" fmla="*/ 115043 h 184651"/>
              <a:gd name="connsiteX128" fmla="*/ 10439 w 169449"/>
              <a:gd name="connsiteY128" fmla="*/ 115624 h 184651"/>
              <a:gd name="connsiteX129" fmla="*/ 10259 w 169449"/>
              <a:gd name="connsiteY129" fmla="*/ 118710 h 184651"/>
              <a:gd name="connsiteX130" fmla="*/ 9373 w 169449"/>
              <a:gd name="connsiteY130" fmla="*/ 119396 h 184651"/>
              <a:gd name="connsiteX131" fmla="*/ 7744 w 169449"/>
              <a:gd name="connsiteY131" fmla="*/ 119996 h 184651"/>
              <a:gd name="connsiteX132" fmla="*/ 6925 w 169449"/>
              <a:gd name="connsiteY132" fmla="*/ 116472 h 184651"/>
              <a:gd name="connsiteX133" fmla="*/ 5582 w 169449"/>
              <a:gd name="connsiteY133" fmla="*/ 113919 h 184651"/>
              <a:gd name="connsiteX134" fmla="*/ 1467 w 169449"/>
              <a:gd name="connsiteY134" fmla="*/ 111318 h 184651"/>
              <a:gd name="connsiteX135" fmla="*/ 0 w 169449"/>
              <a:gd name="connsiteY135" fmla="*/ 109890 h 184651"/>
              <a:gd name="connsiteX136" fmla="*/ 705 w 169449"/>
              <a:gd name="connsiteY136" fmla="*/ 106785 h 184651"/>
              <a:gd name="connsiteX137" fmla="*/ 362 w 169449"/>
              <a:gd name="connsiteY137" fmla="*/ 106508 h 184651"/>
              <a:gd name="connsiteX138" fmla="*/ 1010 w 169449"/>
              <a:gd name="connsiteY138" fmla="*/ 103022 h 184651"/>
              <a:gd name="connsiteX139" fmla="*/ 3534 w 169449"/>
              <a:gd name="connsiteY139" fmla="*/ 100327 h 184651"/>
              <a:gd name="connsiteX140" fmla="*/ 9716 w 169449"/>
              <a:gd name="connsiteY140" fmla="*/ 95526 h 184651"/>
              <a:gd name="connsiteX141" fmla="*/ 11306 w 169449"/>
              <a:gd name="connsiteY141" fmla="*/ 93269 h 184651"/>
              <a:gd name="connsiteX142" fmla="*/ 14450 w 169449"/>
              <a:gd name="connsiteY142" fmla="*/ 90611 h 184651"/>
              <a:gd name="connsiteX143" fmla="*/ 15859 w 169449"/>
              <a:gd name="connsiteY143" fmla="*/ 90668 h 184651"/>
              <a:gd name="connsiteX144" fmla="*/ 17316 w 169449"/>
              <a:gd name="connsiteY144" fmla="*/ 90440 h 184651"/>
              <a:gd name="connsiteX145" fmla="*/ 17755 w 169449"/>
              <a:gd name="connsiteY145" fmla="*/ 89278 h 184651"/>
              <a:gd name="connsiteX146" fmla="*/ 18088 w 169449"/>
              <a:gd name="connsiteY146" fmla="*/ 88363 h 184651"/>
              <a:gd name="connsiteX147" fmla="*/ 19345 w 169449"/>
              <a:gd name="connsiteY147" fmla="*/ 87535 h 184651"/>
              <a:gd name="connsiteX148" fmla="*/ 22365 w 169449"/>
              <a:gd name="connsiteY148" fmla="*/ 86068 h 184651"/>
              <a:gd name="connsiteX149" fmla="*/ 25794 w 169449"/>
              <a:gd name="connsiteY149" fmla="*/ 84134 h 184651"/>
              <a:gd name="connsiteX150" fmla="*/ 28537 w 169449"/>
              <a:gd name="connsiteY150" fmla="*/ 83591 h 184651"/>
              <a:gd name="connsiteX151" fmla="*/ 31899 w 169449"/>
              <a:gd name="connsiteY151" fmla="*/ 80686 h 184651"/>
              <a:gd name="connsiteX152" fmla="*/ 33271 w 169449"/>
              <a:gd name="connsiteY152" fmla="*/ 79410 h 184651"/>
              <a:gd name="connsiteX153" fmla="*/ 34652 w 169449"/>
              <a:gd name="connsiteY153" fmla="*/ 79410 h 184651"/>
              <a:gd name="connsiteX154" fmla="*/ 35023 w 169449"/>
              <a:gd name="connsiteY154" fmla="*/ 78810 h 184651"/>
              <a:gd name="connsiteX155" fmla="*/ 35805 w 169449"/>
              <a:gd name="connsiteY155" fmla="*/ 77305 h 184651"/>
              <a:gd name="connsiteX156" fmla="*/ 36872 w 169449"/>
              <a:gd name="connsiteY156" fmla="*/ 76314 h 184651"/>
              <a:gd name="connsiteX157" fmla="*/ 38357 w 169449"/>
              <a:gd name="connsiteY157" fmla="*/ 76124 h 184651"/>
              <a:gd name="connsiteX158" fmla="*/ 40786 w 169449"/>
              <a:gd name="connsiteY158" fmla="*/ 75409 h 184651"/>
              <a:gd name="connsiteX159" fmla="*/ 43834 w 169449"/>
              <a:gd name="connsiteY159" fmla="*/ 74971 h 184651"/>
              <a:gd name="connsiteX160" fmla="*/ 45911 w 169449"/>
              <a:gd name="connsiteY160" fmla="*/ 72523 h 184651"/>
              <a:gd name="connsiteX161" fmla="*/ 46615 w 169449"/>
              <a:gd name="connsiteY161" fmla="*/ 70771 h 184651"/>
              <a:gd name="connsiteX162" fmla="*/ 47996 w 169449"/>
              <a:gd name="connsiteY162" fmla="*/ 68847 h 184651"/>
              <a:gd name="connsiteX163" fmla="*/ 50911 w 169449"/>
              <a:gd name="connsiteY163" fmla="*/ 66742 h 184651"/>
              <a:gd name="connsiteX164" fmla="*/ 52921 w 169449"/>
              <a:gd name="connsiteY164" fmla="*/ 63627 h 184651"/>
              <a:gd name="connsiteX165" fmla="*/ 55140 w 169449"/>
              <a:gd name="connsiteY165" fmla="*/ 60245 h 184651"/>
              <a:gd name="connsiteX166" fmla="*/ 56198 w 169449"/>
              <a:gd name="connsiteY166" fmla="*/ 59160 h 184651"/>
              <a:gd name="connsiteX167" fmla="*/ 57236 w 169449"/>
              <a:gd name="connsiteY167" fmla="*/ 58941 h 184651"/>
              <a:gd name="connsiteX168" fmla="*/ 57845 w 169449"/>
              <a:gd name="connsiteY168" fmla="*/ 57664 h 184651"/>
              <a:gd name="connsiteX169" fmla="*/ 58560 w 169449"/>
              <a:gd name="connsiteY169" fmla="*/ 54054 h 184651"/>
              <a:gd name="connsiteX170" fmla="*/ 59579 w 169449"/>
              <a:gd name="connsiteY170" fmla="*/ 50540 h 184651"/>
              <a:gd name="connsiteX171" fmla="*/ 60179 w 169449"/>
              <a:gd name="connsiteY171" fmla="*/ 48882 h 184651"/>
              <a:gd name="connsiteX172" fmla="*/ 62751 w 169449"/>
              <a:gd name="connsiteY172" fmla="*/ 47072 h 184651"/>
              <a:gd name="connsiteX173" fmla="*/ 63398 w 169449"/>
              <a:gd name="connsiteY173" fmla="*/ 46187 h 184651"/>
              <a:gd name="connsiteX174" fmla="*/ 63979 w 169449"/>
              <a:gd name="connsiteY174" fmla="*/ 45891 h 184651"/>
              <a:gd name="connsiteX175" fmla="*/ 65170 w 169449"/>
              <a:gd name="connsiteY175" fmla="*/ 46129 h 184651"/>
              <a:gd name="connsiteX176" fmla="*/ 66770 w 169449"/>
              <a:gd name="connsiteY176" fmla="*/ 45063 h 184651"/>
              <a:gd name="connsiteX177" fmla="*/ 68266 w 169449"/>
              <a:gd name="connsiteY177" fmla="*/ 43882 h 184651"/>
              <a:gd name="connsiteX178" fmla="*/ 69637 w 169449"/>
              <a:gd name="connsiteY178" fmla="*/ 44291 h 184651"/>
              <a:gd name="connsiteX179" fmla="*/ 71028 w 169449"/>
              <a:gd name="connsiteY179" fmla="*/ 45272 h 184651"/>
              <a:gd name="connsiteX180" fmla="*/ 72476 w 169449"/>
              <a:gd name="connsiteY180" fmla="*/ 47225 h 184651"/>
              <a:gd name="connsiteX181" fmla="*/ 73123 w 169449"/>
              <a:gd name="connsiteY181" fmla="*/ 48778 h 184651"/>
              <a:gd name="connsiteX182" fmla="*/ 74266 w 169449"/>
              <a:gd name="connsiteY182" fmla="*/ 50073 h 184651"/>
              <a:gd name="connsiteX183" fmla="*/ 74486 w 169449"/>
              <a:gd name="connsiteY183" fmla="*/ 51959 h 184651"/>
              <a:gd name="connsiteX184" fmla="*/ 75638 w 169449"/>
              <a:gd name="connsiteY184" fmla="*/ 52778 h 184651"/>
              <a:gd name="connsiteX185" fmla="*/ 78077 w 169449"/>
              <a:gd name="connsiteY185" fmla="*/ 53187 h 184651"/>
              <a:gd name="connsiteX186" fmla="*/ 82068 w 169449"/>
              <a:gd name="connsiteY186" fmla="*/ 54473 h 184651"/>
              <a:gd name="connsiteX187" fmla="*/ 84649 w 169449"/>
              <a:gd name="connsiteY187" fmla="*/ 54540 h 184651"/>
              <a:gd name="connsiteX188" fmla="*/ 86125 w 169449"/>
              <a:gd name="connsiteY188" fmla="*/ 55502 h 184651"/>
              <a:gd name="connsiteX189" fmla="*/ 89211 w 169449"/>
              <a:gd name="connsiteY189" fmla="*/ 56026 h 184651"/>
              <a:gd name="connsiteX190" fmla="*/ 95383 w 169449"/>
              <a:gd name="connsiteY190" fmla="*/ 55273 h 184651"/>
              <a:gd name="connsiteX191" fmla="*/ 97907 w 169449"/>
              <a:gd name="connsiteY191" fmla="*/ 55712 h 184651"/>
              <a:gd name="connsiteX192" fmla="*/ 98965 w 169449"/>
              <a:gd name="connsiteY192" fmla="*/ 56893 h 184651"/>
              <a:gd name="connsiteX193" fmla="*/ 100527 w 169449"/>
              <a:gd name="connsiteY193" fmla="*/ 57826 h 184651"/>
              <a:gd name="connsiteX194" fmla="*/ 101546 w 169449"/>
              <a:gd name="connsiteY194" fmla="*/ 57883 h 184651"/>
              <a:gd name="connsiteX195" fmla="*/ 102908 w 169449"/>
              <a:gd name="connsiteY195" fmla="*/ 56274 h 184651"/>
              <a:gd name="connsiteX196" fmla="*/ 104366 w 169449"/>
              <a:gd name="connsiteY196" fmla="*/ 53664 h 184651"/>
              <a:gd name="connsiteX197" fmla="*/ 105327 w 169449"/>
              <a:gd name="connsiteY197" fmla="*/ 51663 h 184651"/>
              <a:gd name="connsiteX198" fmla="*/ 105290 w 169449"/>
              <a:gd name="connsiteY198" fmla="*/ 50073 h 184651"/>
              <a:gd name="connsiteX199" fmla="*/ 104442 w 169449"/>
              <a:gd name="connsiteY199" fmla="*/ 48358 h 184651"/>
              <a:gd name="connsiteX200" fmla="*/ 102413 w 169449"/>
              <a:gd name="connsiteY200" fmla="*/ 46768 h 184651"/>
              <a:gd name="connsiteX201" fmla="*/ 101070 w 169449"/>
              <a:gd name="connsiteY201" fmla="*/ 44301 h 184651"/>
              <a:gd name="connsiteX202" fmla="*/ 99793 w 169449"/>
              <a:gd name="connsiteY202" fmla="*/ 41748 h 184651"/>
              <a:gd name="connsiteX203" fmla="*/ 99041 w 169449"/>
              <a:gd name="connsiteY203" fmla="*/ 40919 h 184651"/>
              <a:gd name="connsiteX204" fmla="*/ 98431 w 169449"/>
              <a:gd name="connsiteY204" fmla="*/ 39681 h 184651"/>
              <a:gd name="connsiteX205" fmla="*/ 98317 w 169449"/>
              <a:gd name="connsiteY205" fmla="*/ 37776 h 184651"/>
              <a:gd name="connsiteX206" fmla="*/ 98755 w 169449"/>
              <a:gd name="connsiteY206" fmla="*/ 36490 h 184651"/>
              <a:gd name="connsiteX207" fmla="*/ 101832 w 169449"/>
              <a:gd name="connsiteY207" fmla="*/ 35633 h 184651"/>
              <a:gd name="connsiteX208" fmla="*/ 105775 w 169449"/>
              <a:gd name="connsiteY208" fmla="*/ 35128 h 184651"/>
              <a:gd name="connsiteX209" fmla="*/ 108966 w 169449"/>
              <a:gd name="connsiteY209" fmla="*/ 35671 h 184651"/>
              <a:gd name="connsiteX210" fmla="*/ 114300 w 169449"/>
              <a:gd name="connsiteY210" fmla="*/ 35309 h 184651"/>
              <a:gd name="connsiteX211" fmla="*/ 117577 w 169449"/>
              <a:gd name="connsiteY211" fmla="*/ 34595 h 184651"/>
              <a:gd name="connsiteX212" fmla="*/ 120005 w 169449"/>
              <a:gd name="connsiteY212" fmla="*/ 34699 h 184651"/>
              <a:gd name="connsiteX213" fmla="*/ 122234 w 169449"/>
              <a:gd name="connsiteY213" fmla="*/ 34690 h 184651"/>
              <a:gd name="connsiteX214" fmla="*/ 123225 w 169449"/>
              <a:gd name="connsiteY214" fmla="*/ 33594 h 184651"/>
              <a:gd name="connsiteX215" fmla="*/ 126339 w 169449"/>
              <a:gd name="connsiteY215" fmla="*/ 30956 h 184651"/>
              <a:gd name="connsiteX216" fmla="*/ 127845 w 169449"/>
              <a:gd name="connsiteY216" fmla="*/ 30013 h 184651"/>
              <a:gd name="connsiteX217" fmla="*/ 129502 w 169449"/>
              <a:gd name="connsiteY217" fmla="*/ 28222 h 184651"/>
              <a:gd name="connsiteX218" fmla="*/ 129759 w 169449"/>
              <a:gd name="connsiteY218" fmla="*/ 26346 h 184651"/>
              <a:gd name="connsiteX219" fmla="*/ 130093 w 169449"/>
              <a:gd name="connsiteY219" fmla="*/ 24822 h 184651"/>
              <a:gd name="connsiteX220" fmla="*/ 131026 w 169449"/>
              <a:gd name="connsiteY220" fmla="*/ 23203 h 184651"/>
              <a:gd name="connsiteX221" fmla="*/ 132664 w 169449"/>
              <a:gd name="connsiteY221" fmla="*/ 21193 h 184651"/>
              <a:gd name="connsiteX222" fmla="*/ 134055 w 169449"/>
              <a:gd name="connsiteY222" fmla="*/ 20269 h 184651"/>
              <a:gd name="connsiteX223" fmla="*/ 135607 w 169449"/>
              <a:gd name="connsiteY223" fmla="*/ 20393 h 184651"/>
              <a:gd name="connsiteX224" fmla="*/ 137236 w 169449"/>
              <a:gd name="connsiteY224" fmla="*/ 21317 h 184651"/>
              <a:gd name="connsiteX225" fmla="*/ 138275 w 169449"/>
              <a:gd name="connsiteY225" fmla="*/ 22241 h 184651"/>
              <a:gd name="connsiteX226" fmla="*/ 139446 w 169449"/>
              <a:gd name="connsiteY226" fmla="*/ 21974 h 184651"/>
              <a:gd name="connsiteX227" fmla="*/ 140427 w 169449"/>
              <a:gd name="connsiteY227" fmla="*/ 20393 h 184651"/>
              <a:gd name="connsiteX228" fmla="*/ 141065 w 169449"/>
              <a:gd name="connsiteY228" fmla="*/ 20088 h 184651"/>
              <a:gd name="connsiteX229" fmla="*/ 142923 w 169449"/>
              <a:gd name="connsiteY229" fmla="*/ 19945 h 184651"/>
              <a:gd name="connsiteX230" fmla="*/ 143523 w 169449"/>
              <a:gd name="connsiteY230" fmla="*/ 18974 h 184651"/>
              <a:gd name="connsiteX231" fmla="*/ 144237 w 169449"/>
              <a:gd name="connsiteY231" fmla="*/ 14316 h 184651"/>
              <a:gd name="connsiteX232" fmla="*/ 144952 w 169449"/>
              <a:gd name="connsiteY232" fmla="*/ 10639 h 184651"/>
              <a:gd name="connsiteX233" fmla="*/ 145104 w 169449"/>
              <a:gd name="connsiteY233" fmla="*/ 8058 h 184651"/>
              <a:gd name="connsiteX234" fmla="*/ 146771 w 169449"/>
              <a:gd name="connsiteY234" fmla="*/ 3781 h 184651"/>
              <a:gd name="connsiteX235" fmla="*/ 147304 w 169449"/>
              <a:gd name="connsiteY235" fmla="*/ 1200 h 184651"/>
              <a:gd name="connsiteX236" fmla="*/ 148295 w 169449"/>
              <a:gd name="connsiteY236" fmla="*/ 0 h 184651"/>
              <a:gd name="connsiteX237" fmla="*/ 149438 w 169449"/>
              <a:gd name="connsiteY237" fmla="*/ 86 h 184651"/>
              <a:gd name="connsiteX238" fmla="*/ 150400 w 169449"/>
              <a:gd name="connsiteY238" fmla="*/ 848 h 184651"/>
              <a:gd name="connsiteX239" fmla="*/ 151609 w 169449"/>
              <a:gd name="connsiteY239" fmla="*/ 1286 h 184651"/>
              <a:gd name="connsiteX240" fmla="*/ 153219 w 169449"/>
              <a:gd name="connsiteY240" fmla="*/ 867 h 184651"/>
              <a:gd name="connsiteX241" fmla="*/ 154353 w 169449"/>
              <a:gd name="connsiteY241" fmla="*/ 1524 h 184651"/>
              <a:gd name="connsiteX242" fmla="*/ 155057 w 169449"/>
              <a:gd name="connsiteY242" fmla="*/ 2915 h 184651"/>
              <a:gd name="connsiteX243" fmla="*/ 157439 w 169449"/>
              <a:gd name="connsiteY243" fmla="*/ 3867 h 184651"/>
              <a:gd name="connsiteX244" fmla="*/ 157658 w 169449"/>
              <a:gd name="connsiteY244" fmla="*/ 4563 h 184651"/>
              <a:gd name="connsiteX245" fmla="*/ 157601 w 169449"/>
              <a:gd name="connsiteY245" fmla="*/ 9201 h 184651"/>
              <a:gd name="connsiteX246" fmla="*/ 158905 w 169449"/>
              <a:gd name="connsiteY246" fmla="*/ 11373 h 184651"/>
              <a:gd name="connsiteX247" fmla="*/ 160658 w 169449"/>
              <a:gd name="connsiteY247" fmla="*/ 13335 h 184651"/>
              <a:gd name="connsiteX248" fmla="*/ 163049 w 169449"/>
              <a:gd name="connsiteY248" fmla="*/ 15116 h 184651"/>
              <a:gd name="connsiteX249" fmla="*/ 164335 w 169449"/>
              <a:gd name="connsiteY249" fmla="*/ 15516 h 184651"/>
              <a:gd name="connsiteX250" fmla="*/ 165154 w 169449"/>
              <a:gd name="connsiteY250" fmla="*/ 16821 h 184651"/>
              <a:gd name="connsiteX251" fmla="*/ 14878 w 169449"/>
              <a:gd name="connsiteY251" fmla="*/ 122739 h 184651"/>
              <a:gd name="connsiteX252" fmla="*/ 13383 w 169449"/>
              <a:gd name="connsiteY252" fmla="*/ 123730 h 184651"/>
              <a:gd name="connsiteX253" fmla="*/ 13297 w 169449"/>
              <a:gd name="connsiteY253" fmla="*/ 121958 h 184651"/>
              <a:gd name="connsiteX254" fmla="*/ 14459 w 169449"/>
              <a:gd name="connsiteY254" fmla="*/ 120463 h 184651"/>
              <a:gd name="connsiteX255" fmla="*/ 15669 w 169449"/>
              <a:gd name="connsiteY255" fmla="*/ 120262 h 184651"/>
              <a:gd name="connsiteX256" fmla="*/ 14878 w 169449"/>
              <a:gd name="connsiteY256" fmla="*/ 122739 h 184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</a:cxnLst>
            <a:rect l="l" t="t" r="r" b="b"/>
            <a:pathLst>
              <a:path w="169449" h="184651">
                <a:moveTo>
                  <a:pt x="165154" y="16821"/>
                </a:moveTo>
                <a:lnTo>
                  <a:pt x="165878" y="19012"/>
                </a:lnTo>
                <a:lnTo>
                  <a:pt x="167593" y="21146"/>
                </a:lnTo>
                <a:lnTo>
                  <a:pt x="168488" y="22698"/>
                </a:lnTo>
                <a:lnTo>
                  <a:pt x="168669" y="24308"/>
                </a:lnTo>
                <a:lnTo>
                  <a:pt x="169450" y="25213"/>
                </a:lnTo>
                <a:lnTo>
                  <a:pt x="168088" y="26213"/>
                </a:lnTo>
                <a:lnTo>
                  <a:pt x="166297" y="25603"/>
                </a:lnTo>
                <a:lnTo>
                  <a:pt x="163316" y="25241"/>
                </a:lnTo>
                <a:lnTo>
                  <a:pt x="159496" y="28394"/>
                </a:lnTo>
                <a:lnTo>
                  <a:pt x="157382" y="29499"/>
                </a:lnTo>
                <a:lnTo>
                  <a:pt x="155896" y="32595"/>
                </a:lnTo>
                <a:lnTo>
                  <a:pt x="152915" y="34433"/>
                </a:lnTo>
                <a:lnTo>
                  <a:pt x="151286" y="36385"/>
                </a:lnTo>
                <a:lnTo>
                  <a:pt x="149171" y="39767"/>
                </a:lnTo>
                <a:lnTo>
                  <a:pt x="147781" y="43024"/>
                </a:lnTo>
                <a:lnTo>
                  <a:pt x="144570" y="46358"/>
                </a:lnTo>
                <a:lnTo>
                  <a:pt x="142694" y="50540"/>
                </a:lnTo>
                <a:lnTo>
                  <a:pt x="142590" y="54121"/>
                </a:lnTo>
                <a:lnTo>
                  <a:pt x="144637" y="57778"/>
                </a:lnTo>
                <a:lnTo>
                  <a:pt x="144828" y="60884"/>
                </a:lnTo>
                <a:lnTo>
                  <a:pt x="143399" y="67265"/>
                </a:lnTo>
                <a:lnTo>
                  <a:pt x="144189" y="74019"/>
                </a:lnTo>
                <a:lnTo>
                  <a:pt x="143303" y="76657"/>
                </a:lnTo>
                <a:lnTo>
                  <a:pt x="133474" y="81267"/>
                </a:lnTo>
                <a:lnTo>
                  <a:pt x="130902" y="83563"/>
                </a:lnTo>
                <a:lnTo>
                  <a:pt x="127292" y="89516"/>
                </a:lnTo>
                <a:lnTo>
                  <a:pt x="122891" y="91726"/>
                </a:lnTo>
                <a:lnTo>
                  <a:pt x="120158" y="94145"/>
                </a:lnTo>
                <a:lnTo>
                  <a:pt x="116377" y="95574"/>
                </a:lnTo>
                <a:lnTo>
                  <a:pt x="113957" y="99746"/>
                </a:lnTo>
                <a:lnTo>
                  <a:pt x="111300" y="102108"/>
                </a:lnTo>
                <a:lnTo>
                  <a:pt x="108138" y="103546"/>
                </a:lnTo>
                <a:lnTo>
                  <a:pt x="105766" y="105394"/>
                </a:lnTo>
                <a:lnTo>
                  <a:pt x="100469" y="105508"/>
                </a:lnTo>
                <a:lnTo>
                  <a:pt x="96727" y="106794"/>
                </a:lnTo>
                <a:lnTo>
                  <a:pt x="94069" y="110252"/>
                </a:lnTo>
                <a:lnTo>
                  <a:pt x="86077" y="114205"/>
                </a:lnTo>
                <a:lnTo>
                  <a:pt x="84991" y="117186"/>
                </a:lnTo>
                <a:lnTo>
                  <a:pt x="85525" y="121777"/>
                </a:lnTo>
                <a:lnTo>
                  <a:pt x="85573" y="125292"/>
                </a:lnTo>
                <a:lnTo>
                  <a:pt x="84877" y="128178"/>
                </a:lnTo>
                <a:lnTo>
                  <a:pt x="83125" y="127368"/>
                </a:lnTo>
                <a:lnTo>
                  <a:pt x="82182" y="128311"/>
                </a:lnTo>
                <a:lnTo>
                  <a:pt x="81143" y="130978"/>
                </a:lnTo>
                <a:lnTo>
                  <a:pt x="81439" y="134007"/>
                </a:lnTo>
                <a:lnTo>
                  <a:pt x="84182" y="134988"/>
                </a:lnTo>
                <a:lnTo>
                  <a:pt x="86420" y="136227"/>
                </a:lnTo>
                <a:lnTo>
                  <a:pt x="89573" y="136855"/>
                </a:lnTo>
                <a:lnTo>
                  <a:pt x="91907" y="138255"/>
                </a:lnTo>
                <a:lnTo>
                  <a:pt x="96869" y="144637"/>
                </a:lnTo>
                <a:lnTo>
                  <a:pt x="100918" y="147418"/>
                </a:lnTo>
                <a:lnTo>
                  <a:pt x="101965" y="148447"/>
                </a:lnTo>
                <a:lnTo>
                  <a:pt x="104289" y="149847"/>
                </a:lnTo>
                <a:lnTo>
                  <a:pt x="106432" y="152038"/>
                </a:lnTo>
                <a:lnTo>
                  <a:pt x="107642" y="154000"/>
                </a:lnTo>
                <a:lnTo>
                  <a:pt x="106699" y="154534"/>
                </a:lnTo>
                <a:lnTo>
                  <a:pt x="105090" y="157401"/>
                </a:lnTo>
                <a:lnTo>
                  <a:pt x="103584" y="161029"/>
                </a:lnTo>
                <a:lnTo>
                  <a:pt x="102137" y="162992"/>
                </a:lnTo>
                <a:lnTo>
                  <a:pt x="100469" y="164077"/>
                </a:lnTo>
                <a:lnTo>
                  <a:pt x="98670" y="164716"/>
                </a:lnTo>
                <a:lnTo>
                  <a:pt x="95098" y="164992"/>
                </a:lnTo>
                <a:lnTo>
                  <a:pt x="91869" y="164744"/>
                </a:lnTo>
                <a:lnTo>
                  <a:pt x="90831" y="164354"/>
                </a:lnTo>
                <a:lnTo>
                  <a:pt x="86392" y="164582"/>
                </a:lnTo>
                <a:lnTo>
                  <a:pt x="85134" y="164840"/>
                </a:lnTo>
                <a:lnTo>
                  <a:pt x="78762" y="164563"/>
                </a:lnTo>
                <a:lnTo>
                  <a:pt x="75429" y="164859"/>
                </a:lnTo>
                <a:lnTo>
                  <a:pt x="73304" y="165563"/>
                </a:lnTo>
                <a:lnTo>
                  <a:pt x="71142" y="167030"/>
                </a:lnTo>
                <a:lnTo>
                  <a:pt x="69285" y="169231"/>
                </a:lnTo>
                <a:lnTo>
                  <a:pt x="67646" y="171583"/>
                </a:lnTo>
                <a:lnTo>
                  <a:pt x="64313" y="175879"/>
                </a:lnTo>
                <a:lnTo>
                  <a:pt x="61979" y="177965"/>
                </a:lnTo>
                <a:lnTo>
                  <a:pt x="61969" y="180975"/>
                </a:lnTo>
                <a:lnTo>
                  <a:pt x="61913" y="181889"/>
                </a:lnTo>
                <a:lnTo>
                  <a:pt x="61093" y="182528"/>
                </a:lnTo>
                <a:lnTo>
                  <a:pt x="60817" y="182251"/>
                </a:lnTo>
                <a:lnTo>
                  <a:pt x="59464" y="182032"/>
                </a:lnTo>
                <a:lnTo>
                  <a:pt x="54045" y="179279"/>
                </a:lnTo>
                <a:lnTo>
                  <a:pt x="49578" y="180956"/>
                </a:lnTo>
                <a:lnTo>
                  <a:pt x="48453" y="183137"/>
                </a:lnTo>
                <a:lnTo>
                  <a:pt x="47273" y="183842"/>
                </a:lnTo>
                <a:lnTo>
                  <a:pt x="45491" y="179565"/>
                </a:lnTo>
                <a:lnTo>
                  <a:pt x="42586" y="179432"/>
                </a:lnTo>
                <a:lnTo>
                  <a:pt x="37976" y="175660"/>
                </a:lnTo>
                <a:lnTo>
                  <a:pt x="35995" y="176431"/>
                </a:lnTo>
                <a:lnTo>
                  <a:pt x="35490" y="177946"/>
                </a:lnTo>
                <a:lnTo>
                  <a:pt x="32957" y="181413"/>
                </a:lnTo>
                <a:lnTo>
                  <a:pt x="29423" y="184270"/>
                </a:lnTo>
                <a:lnTo>
                  <a:pt x="28280" y="184652"/>
                </a:lnTo>
                <a:lnTo>
                  <a:pt x="26975" y="184452"/>
                </a:lnTo>
                <a:lnTo>
                  <a:pt x="27165" y="183661"/>
                </a:lnTo>
                <a:lnTo>
                  <a:pt x="25727" y="180451"/>
                </a:lnTo>
                <a:lnTo>
                  <a:pt x="20145" y="179156"/>
                </a:lnTo>
                <a:lnTo>
                  <a:pt x="18136" y="177784"/>
                </a:lnTo>
                <a:lnTo>
                  <a:pt x="17116" y="177489"/>
                </a:lnTo>
                <a:lnTo>
                  <a:pt x="22584" y="173898"/>
                </a:lnTo>
                <a:lnTo>
                  <a:pt x="24012" y="173260"/>
                </a:lnTo>
                <a:lnTo>
                  <a:pt x="22946" y="172421"/>
                </a:lnTo>
                <a:lnTo>
                  <a:pt x="21764" y="172012"/>
                </a:lnTo>
                <a:lnTo>
                  <a:pt x="17279" y="172545"/>
                </a:lnTo>
                <a:lnTo>
                  <a:pt x="14935" y="171364"/>
                </a:lnTo>
                <a:lnTo>
                  <a:pt x="11525" y="171745"/>
                </a:lnTo>
                <a:lnTo>
                  <a:pt x="9154" y="170812"/>
                </a:lnTo>
                <a:lnTo>
                  <a:pt x="14068" y="167278"/>
                </a:lnTo>
                <a:lnTo>
                  <a:pt x="14288" y="165192"/>
                </a:lnTo>
                <a:lnTo>
                  <a:pt x="14231" y="163601"/>
                </a:lnTo>
                <a:lnTo>
                  <a:pt x="16716" y="158896"/>
                </a:lnTo>
                <a:lnTo>
                  <a:pt x="19222" y="156296"/>
                </a:lnTo>
                <a:lnTo>
                  <a:pt x="25708" y="152590"/>
                </a:lnTo>
                <a:lnTo>
                  <a:pt x="28527" y="152076"/>
                </a:lnTo>
                <a:lnTo>
                  <a:pt x="30575" y="152229"/>
                </a:lnTo>
                <a:lnTo>
                  <a:pt x="32252" y="151886"/>
                </a:lnTo>
                <a:lnTo>
                  <a:pt x="30489" y="150466"/>
                </a:lnTo>
                <a:lnTo>
                  <a:pt x="28766" y="149819"/>
                </a:lnTo>
                <a:lnTo>
                  <a:pt x="25413" y="149952"/>
                </a:lnTo>
                <a:lnTo>
                  <a:pt x="21936" y="147818"/>
                </a:lnTo>
                <a:lnTo>
                  <a:pt x="21631" y="145561"/>
                </a:lnTo>
                <a:lnTo>
                  <a:pt x="28375" y="131264"/>
                </a:lnTo>
                <a:lnTo>
                  <a:pt x="28470" y="129959"/>
                </a:lnTo>
                <a:lnTo>
                  <a:pt x="27423" y="126463"/>
                </a:lnTo>
                <a:lnTo>
                  <a:pt x="27080" y="123053"/>
                </a:lnTo>
                <a:lnTo>
                  <a:pt x="22241" y="121091"/>
                </a:lnTo>
                <a:lnTo>
                  <a:pt x="20098" y="120853"/>
                </a:lnTo>
                <a:lnTo>
                  <a:pt x="13897" y="116995"/>
                </a:lnTo>
                <a:lnTo>
                  <a:pt x="11420" y="115043"/>
                </a:lnTo>
                <a:lnTo>
                  <a:pt x="10439" y="115624"/>
                </a:lnTo>
                <a:lnTo>
                  <a:pt x="10259" y="118710"/>
                </a:lnTo>
                <a:lnTo>
                  <a:pt x="9373" y="119396"/>
                </a:lnTo>
                <a:lnTo>
                  <a:pt x="7744" y="119996"/>
                </a:lnTo>
                <a:lnTo>
                  <a:pt x="6925" y="116472"/>
                </a:lnTo>
                <a:lnTo>
                  <a:pt x="5582" y="113919"/>
                </a:lnTo>
                <a:lnTo>
                  <a:pt x="1467" y="111318"/>
                </a:lnTo>
                <a:lnTo>
                  <a:pt x="0" y="109890"/>
                </a:lnTo>
                <a:lnTo>
                  <a:pt x="705" y="106785"/>
                </a:lnTo>
                <a:lnTo>
                  <a:pt x="362" y="106508"/>
                </a:lnTo>
                <a:lnTo>
                  <a:pt x="1010" y="103022"/>
                </a:lnTo>
                <a:lnTo>
                  <a:pt x="3534" y="100327"/>
                </a:lnTo>
                <a:lnTo>
                  <a:pt x="9716" y="95526"/>
                </a:lnTo>
                <a:lnTo>
                  <a:pt x="11306" y="93269"/>
                </a:lnTo>
                <a:lnTo>
                  <a:pt x="14450" y="90611"/>
                </a:lnTo>
                <a:lnTo>
                  <a:pt x="15859" y="90668"/>
                </a:lnTo>
                <a:lnTo>
                  <a:pt x="17316" y="90440"/>
                </a:lnTo>
                <a:lnTo>
                  <a:pt x="17755" y="89278"/>
                </a:lnTo>
                <a:lnTo>
                  <a:pt x="18088" y="88363"/>
                </a:lnTo>
                <a:lnTo>
                  <a:pt x="19345" y="87535"/>
                </a:lnTo>
                <a:lnTo>
                  <a:pt x="22365" y="86068"/>
                </a:lnTo>
                <a:lnTo>
                  <a:pt x="25794" y="84134"/>
                </a:lnTo>
                <a:lnTo>
                  <a:pt x="28537" y="83591"/>
                </a:lnTo>
                <a:lnTo>
                  <a:pt x="31899" y="80686"/>
                </a:lnTo>
                <a:lnTo>
                  <a:pt x="33271" y="79410"/>
                </a:lnTo>
                <a:lnTo>
                  <a:pt x="34652" y="79410"/>
                </a:lnTo>
                <a:lnTo>
                  <a:pt x="35023" y="78810"/>
                </a:lnTo>
                <a:lnTo>
                  <a:pt x="35805" y="77305"/>
                </a:lnTo>
                <a:lnTo>
                  <a:pt x="36872" y="76314"/>
                </a:lnTo>
                <a:lnTo>
                  <a:pt x="38357" y="76124"/>
                </a:lnTo>
                <a:lnTo>
                  <a:pt x="40786" y="75409"/>
                </a:lnTo>
                <a:lnTo>
                  <a:pt x="43834" y="74971"/>
                </a:lnTo>
                <a:lnTo>
                  <a:pt x="45911" y="72523"/>
                </a:lnTo>
                <a:lnTo>
                  <a:pt x="46615" y="70771"/>
                </a:lnTo>
                <a:lnTo>
                  <a:pt x="47996" y="68847"/>
                </a:lnTo>
                <a:lnTo>
                  <a:pt x="50911" y="66742"/>
                </a:lnTo>
                <a:lnTo>
                  <a:pt x="52921" y="63627"/>
                </a:lnTo>
                <a:lnTo>
                  <a:pt x="55140" y="60245"/>
                </a:lnTo>
                <a:lnTo>
                  <a:pt x="56198" y="59160"/>
                </a:lnTo>
                <a:lnTo>
                  <a:pt x="57236" y="58941"/>
                </a:lnTo>
                <a:lnTo>
                  <a:pt x="57845" y="57664"/>
                </a:lnTo>
                <a:lnTo>
                  <a:pt x="58560" y="54054"/>
                </a:lnTo>
                <a:lnTo>
                  <a:pt x="59579" y="50540"/>
                </a:lnTo>
                <a:lnTo>
                  <a:pt x="60179" y="48882"/>
                </a:lnTo>
                <a:lnTo>
                  <a:pt x="62751" y="47072"/>
                </a:lnTo>
                <a:lnTo>
                  <a:pt x="63398" y="46187"/>
                </a:lnTo>
                <a:lnTo>
                  <a:pt x="63979" y="45891"/>
                </a:lnTo>
                <a:lnTo>
                  <a:pt x="65170" y="46129"/>
                </a:lnTo>
                <a:lnTo>
                  <a:pt x="66770" y="45063"/>
                </a:lnTo>
                <a:lnTo>
                  <a:pt x="68266" y="43882"/>
                </a:lnTo>
                <a:lnTo>
                  <a:pt x="69637" y="44291"/>
                </a:lnTo>
                <a:lnTo>
                  <a:pt x="71028" y="45272"/>
                </a:lnTo>
                <a:lnTo>
                  <a:pt x="72476" y="47225"/>
                </a:lnTo>
                <a:lnTo>
                  <a:pt x="73123" y="48778"/>
                </a:lnTo>
                <a:lnTo>
                  <a:pt x="74266" y="50073"/>
                </a:lnTo>
                <a:lnTo>
                  <a:pt x="74486" y="51959"/>
                </a:lnTo>
                <a:lnTo>
                  <a:pt x="75638" y="52778"/>
                </a:lnTo>
                <a:lnTo>
                  <a:pt x="78077" y="53187"/>
                </a:lnTo>
                <a:lnTo>
                  <a:pt x="82068" y="54473"/>
                </a:lnTo>
                <a:lnTo>
                  <a:pt x="84649" y="54540"/>
                </a:lnTo>
                <a:lnTo>
                  <a:pt x="86125" y="55502"/>
                </a:lnTo>
                <a:lnTo>
                  <a:pt x="89211" y="56026"/>
                </a:lnTo>
                <a:lnTo>
                  <a:pt x="95383" y="55273"/>
                </a:lnTo>
                <a:lnTo>
                  <a:pt x="97907" y="55712"/>
                </a:lnTo>
                <a:lnTo>
                  <a:pt x="98965" y="56893"/>
                </a:lnTo>
                <a:lnTo>
                  <a:pt x="100527" y="57826"/>
                </a:lnTo>
                <a:lnTo>
                  <a:pt x="101546" y="57883"/>
                </a:lnTo>
                <a:lnTo>
                  <a:pt x="102908" y="56274"/>
                </a:lnTo>
                <a:lnTo>
                  <a:pt x="104366" y="53664"/>
                </a:lnTo>
                <a:lnTo>
                  <a:pt x="105327" y="51663"/>
                </a:lnTo>
                <a:lnTo>
                  <a:pt x="105290" y="50073"/>
                </a:lnTo>
                <a:lnTo>
                  <a:pt x="104442" y="48358"/>
                </a:lnTo>
                <a:lnTo>
                  <a:pt x="102413" y="46768"/>
                </a:lnTo>
                <a:lnTo>
                  <a:pt x="101070" y="44301"/>
                </a:lnTo>
                <a:lnTo>
                  <a:pt x="99793" y="41748"/>
                </a:lnTo>
                <a:lnTo>
                  <a:pt x="99041" y="40919"/>
                </a:lnTo>
                <a:lnTo>
                  <a:pt x="98431" y="39681"/>
                </a:lnTo>
                <a:lnTo>
                  <a:pt x="98317" y="37776"/>
                </a:lnTo>
                <a:lnTo>
                  <a:pt x="98755" y="36490"/>
                </a:lnTo>
                <a:lnTo>
                  <a:pt x="101832" y="35633"/>
                </a:lnTo>
                <a:lnTo>
                  <a:pt x="105775" y="35128"/>
                </a:lnTo>
                <a:lnTo>
                  <a:pt x="108966" y="35671"/>
                </a:lnTo>
                <a:lnTo>
                  <a:pt x="114300" y="35309"/>
                </a:lnTo>
                <a:lnTo>
                  <a:pt x="117577" y="34595"/>
                </a:lnTo>
                <a:lnTo>
                  <a:pt x="120005" y="34699"/>
                </a:lnTo>
                <a:lnTo>
                  <a:pt x="122234" y="34690"/>
                </a:lnTo>
                <a:lnTo>
                  <a:pt x="123225" y="33594"/>
                </a:lnTo>
                <a:lnTo>
                  <a:pt x="126339" y="30956"/>
                </a:lnTo>
                <a:lnTo>
                  <a:pt x="127845" y="30013"/>
                </a:lnTo>
                <a:lnTo>
                  <a:pt x="129502" y="28222"/>
                </a:lnTo>
                <a:lnTo>
                  <a:pt x="129759" y="26346"/>
                </a:lnTo>
                <a:lnTo>
                  <a:pt x="130093" y="24822"/>
                </a:lnTo>
                <a:lnTo>
                  <a:pt x="131026" y="23203"/>
                </a:lnTo>
                <a:lnTo>
                  <a:pt x="132664" y="21193"/>
                </a:lnTo>
                <a:lnTo>
                  <a:pt x="134055" y="20269"/>
                </a:lnTo>
                <a:lnTo>
                  <a:pt x="135607" y="20393"/>
                </a:lnTo>
                <a:lnTo>
                  <a:pt x="137236" y="21317"/>
                </a:lnTo>
                <a:lnTo>
                  <a:pt x="138275" y="22241"/>
                </a:lnTo>
                <a:lnTo>
                  <a:pt x="139446" y="21974"/>
                </a:lnTo>
                <a:lnTo>
                  <a:pt x="140427" y="20393"/>
                </a:lnTo>
                <a:lnTo>
                  <a:pt x="141065" y="20088"/>
                </a:lnTo>
                <a:lnTo>
                  <a:pt x="142923" y="19945"/>
                </a:lnTo>
                <a:lnTo>
                  <a:pt x="143523" y="18974"/>
                </a:lnTo>
                <a:lnTo>
                  <a:pt x="144237" y="14316"/>
                </a:lnTo>
                <a:lnTo>
                  <a:pt x="144952" y="10639"/>
                </a:lnTo>
                <a:lnTo>
                  <a:pt x="145104" y="8058"/>
                </a:lnTo>
                <a:lnTo>
                  <a:pt x="146771" y="3781"/>
                </a:lnTo>
                <a:lnTo>
                  <a:pt x="147304" y="1200"/>
                </a:lnTo>
                <a:lnTo>
                  <a:pt x="148295" y="0"/>
                </a:lnTo>
                <a:lnTo>
                  <a:pt x="149438" y="86"/>
                </a:lnTo>
                <a:lnTo>
                  <a:pt x="150400" y="848"/>
                </a:lnTo>
                <a:lnTo>
                  <a:pt x="151609" y="1286"/>
                </a:lnTo>
                <a:lnTo>
                  <a:pt x="153219" y="867"/>
                </a:lnTo>
                <a:lnTo>
                  <a:pt x="154353" y="1524"/>
                </a:lnTo>
                <a:lnTo>
                  <a:pt x="155057" y="2915"/>
                </a:lnTo>
                <a:lnTo>
                  <a:pt x="157439" y="3867"/>
                </a:lnTo>
                <a:lnTo>
                  <a:pt x="157658" y="4563"/>
                </a:lnTo>
                <a:lnTo>
                  <a:pt x="157601" y="9201"/>
                </a:lnTo>
                <a:lnTo>
                  <a:pt x="158905" y="11373"/>
                </a:lnTo>
                <a:lnTo>
                  <a:pt x="160658" y="13335"/>
                </a:lnTo>
                <a:lnTo>
                  <a:pt x="163049" y="15116"/>
                </a:lnTo>
                <a:lnTo>
                  <a:pt x="164335" y="15516"/>
                </a:lnTo>
                <a:lnTo>
                  <a:pt x="165154" y="16821"/>
                </a:lnTo>
                <a:close/>
                <a:moveTo>
                  <a:pt x="14878" y="122739"/>
                </a:moveTo>
                <a:lnTo>
                  <a:pt x="13383" y="123730"/>
                </a:lnTo>
                <a:lnTo>
                  <a:pt x="13297" y="121958"/>
                </a:lnTo>
                <a:lnTo>
                  <a:pt x="14459" y="120463"/>
                </a:lnTo>
                <a:lnTo>
                  <a:pt x="15669" y="120262"/>
                </a:lnTo>
                <a:lnTo>
                  <a:pt x="14878" y="1227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E4F1C879-792B-BFEB-1497-A3BFACFFA5B1}"/>
              </a:ext>
            </a:extLst>
          </p:cNvPr>
          <p:cNvSpPr/>
          <p:nvPr/>
        </p:nvSpPr>
        <p:spPr>
          <a:xfrm>
            <a:off x="9177658" y="3551971"/>
            <a:ext cx="131702" cy="178317"/>
          </a:xfrm>
          <a:custGeom>
            <a:avLst/>
            <a:gdLst>
              <a:gd name="connsiteX0" fmla="*/ 16745 w 131702"/>
              <a:gd name="connsiteY0" fmla="*/ 28527 h 178317"/>
              <a:gd name="connsiteX1" fmla="*/ 17564 w 131702"/>
              <a:gd name="connsiteY1" fmla="*/ 27889 h 178317"/>
              <a:gd name="connsiteX2" fmla="*/ 17621 w 131702"/>
              <a:gd name="connsiteY2" fmla="*/ 26975 h 178317"/>
              <a:gd name="connsiteX3" fmla="*/ 17631 w 131702"/>
              <a:gd name="connsiteY3" fmla="*/ 23965 h 178317"/>
              <a:gd name="connsiteX4" fmla="*/ 19964 w 131702"/>
              <a:gd name="connsiteY4" fmla="*/ 21879 h 178317"/>
              <a:gd name="connsiteX5" fmla="*/ 23298 w 131702"/>
              <a:gd name="connsiteY5" fmla="*/ 17583 h 178317"/>
              <a:gd name="connsiteX6" fmla="*/ 24936 w 131702"/>
              <a:gd name="connsiteY6" fmla="*/ 15230 h 178317"/>
              <a:gd name="connsiteX7" fmla="*/ 26794 w 131702"/>
              <a:gd name="connsiteY7" fmla="*/ 13030 h 178317"/>
              <a:gd name="connsiteX8" fmla="*/ 28956 w 131702"/>
              <a:gd name="connsiteY8" fmla="*/ 11563 h 178317"/>
              <a:gd name="connsiteX9" fmla="*/ 31080 w 131702"/>
              <a:gd name="connsiteY9" fmla="*/ 10859 h 178317"/>
              <a:gd name="connsiteX10" fmla="*/ 34414 w 131702"/>
              <a:gd name="connsiteY10" fmla="*/ 10563 h 178317"/>
              <a:gd name="connsiteX11" fmla="*/ 40786 w 131702"/>
              <a:gd name="connsiteY11" fmla="*/ 10839 h 178317"/>
              <a:gd name="connsiteX12" fmla="*/ 42043 w 131702"/>
              <a:gd name="connsiteY12" fmla="*/ 10582 h 178317"/>
              <a:gd name="connsiteX13" fmla="*/ 46482 w 131702"/>
              <a:gd name="connsiteY13" fmla="*/ 10354 h 178317"/>
              <a:gd name="connsiteX14" fmla="*/ 47520 w 131702"/>
              <a:gd name="connsiteY14" fmla="*/ 10744 h 178317"/>
              <a:gd name="connsiteX15" fmla="*/ 50749 w 131702"/>
              <a:gd name="connsiteY15" fmla="*/ 10992 h 178317"/>
              <a:gd name="connsiteX16" fmla="*/ 54321 w 131702"/>
              <a:gd name="connsiteY16" fmla="*/ 10716 h 178317"/>
              <a:gd name="connsiteX17" fmla="*/ 56121 w 131702"/>
              <a:gd name="connsiteY17" fmla="*/ 10078 h 178317"/>
              <a:gd name="connsiteX18" fmla="*/ 57788 w 131702"/>
              <a:gd name="connsiteY18" fmla="*/ 8992 h 178317"/>
              <a:gd name="connsiteX19" fmla="*/ 59236 w 131702"/>
              <a:gd name="connsiteY19" fmla="*/ 7030 h 178317"/>
              <a:gd name="connsiteX20" fmla="*/ 60741 w 131702"/>
              <a:gd name="connsiteY20" fmla="*/ 3400 h 178317"/>
              <a:gd name="connsiteX21" fmla="*/ 62351 w 131702"/>
              <a:gd name="connsiteY21" fmla="*/ 533 h 178317"/>
              <a:gd name="connsiteX22" fmla="*/ 63294 w 131702"/>
              <a:gd name="connsiteY22" fmla="*/ 0 h 178317"/>
              <a:gd name="connsiteX23" fmla="*/ 69828 w 131702"/>
              <a:gd name="connsiteY23" fmla="*/ 15192 h 178317"/>
              <a:gd name="connsiteX24" fmla="*/ 76067 w 131702"/>
              <a:gd name="connsiteY24" fmla="*/ 24965 h 178317"/>
              <a:gd name="connsiteX25" fmla="*/ 81391 w 131702"/>
              <a:gd name="connsiteY25" fmla="*/ 32013 h 178317"/>
              <a:gd name="connsiteX26" fmla="*/ 88973 w 131702"/>
              <a:gd name="connsiteY26" fmla="*/ 45529 h 178317"/>
              <a:gd name="connsiteX27" fmla="*/ 91192 w 131702"/>
              <a:gd name="connsiteY27" fmla="*/ 52731 h 178317"/>
              <a:gd name="connsiteX28" fmla="*/ 91402 w 131702"/>
              <a:gd name="connsiteY28" fmla="*/ 57178 h 178317"/>
              <a:gd name="connsiteX29" fmla="*/ 92669 w 131702"/>
              <a:gd name="connsiteY29" fmla="*/ 63284 h 178317"/>
              <a:gd name="connsiteX30" fmla="*/ 91593 w 131702"/>
              <a:gd name="connsiteY30" fmla="*/ 66780 h 178317"/>
              <a:gd name="connsiteX31" fmla="*/ 91907 w 131702"/>
              <a:gd name="connsiteY31" fmla="*/ 72276 h 178317"/>
              <a:gd name="connsiteX32" fmla="*/ 91430 w 131702"/>
              <a:gd name="connsiteY32" fmla="*/ 75095 h 178317"/>
              <a:gd name="connsiteX33" fmla="*/ 90497 w 131702"/>
              <a:gd name="connsiteY33" fmla="*/ 77171 h 178317"/>
              <a:gd name="connsiteX34" fmla="*/ 90468 w 131702"/>
              <a:gd name="connsiteY34" fmla="*/ 81153 h 178317"/>
              <a:gd name="connsiteX35" fmla="*/ 90764 w 131702"/>
              <a:gd name="connsiteY35" fmla="*/ 83277 h 178317"/>
              <a:gd name="connsiteX36" fmla="*/ 90792 w 131702"/>
              <a:gd name="connsiteY36" fmla="*/ 86096 h 178317"/>
              <a:gd name="connsiteX37" fmla="*/ 91392 w 131702"/>
              <a:gd name="connsiteY37" fmla="*/ 87192 h 178317"/>
              <a:gd name="connsiteX38" fmla="*/ 92259 w 131702"/>
              <a:gd name="connsiteY38" fmla="*/ 87592 h 178317"/>
              <a:gd name="connsiteX39" fmla="*/ 93640 w 131702"/>
              <a:gd name="connsiteY39" fmla="*/ 86573 h 178317"/>
              <a:gd name="connsiteX40" fmla="*/ 95326 w 131702"/>
              <a:gd name="connsiteY40" fmla="*/ 86144 h 178317"/>
              <a:gd name="connsiteX41" fmla="*/ 95031 w 131702"/>
              <a:gd name="connsiteY41" fmla="*/ 89525 h 178317"/>
              <a:gd name="connsiteX42" fmla="*/ 92993 w 131702"/>
              <a:gd name="connsiteY42" fmla="*/ 98069 h 178317"/>
              <a:gd name="connsiteX43" fmla="*/ 91221 w 131702"/>
              <a:gd name="connsiteY43" fmla="*/ 104270 h 178317"/>
              <a:gd name="connsiteX44" fmla="*/ 88811 w 131702"/>
              <a:gd name="connsiteY44" fmla="*/ 109661 h 178317"/>
              <a:gd name="connsiteX45" fmla="*/ 85744 w 131702"/>
              <a:gd name="connsiteY45" fmla="*/ 114586 h 178317"/>
              <a:gd name="connsiteX46" fmla="*/ 82068 w 131702"/>
              <a:gd name="connsiteY46" fmla="*/ 116510 h 178317"/>
              <a:gd name="connsiteX47" fmla="*/ 79486 w 131702"/>
              <a:gd name="connsiteY47" fmla="*/ 117195 h 178317"/>
              <a:gd name="connsiteX48" fmla="*/ 74552 w 131702"/>
              <a:gd name="connsiteY48" fmla="*/ 117443 h 178317"/>
              <a:gd name="connsiteX49" fmla="*/ 70456 w 131702"/>
              <a:gd name="connsiteY49" fmla="*/ 116615 h 178317"/>
              <a:gd name="connsiteX50" fmla="*/ 66942 w 131702"/>
              <a:gd name="connsiteY50" fmla="*/ 117215 h 178317"/>
              <a:gd name="connsiteX51" fmla="*/ 65532 w 131702"/>
              <a:gd name="connsiteY51" fmla="*/ 118234 h 178317"/>
              <a:gd name="connsiteX52" fmla="*/ 64484 w 131702"/>
              <a:gd name="connsiteY52" fmla="*/ 119986 h 178317"/>
              <a:gd name="connsiteX53" fmla="*/ 65256 w 131702"/>
              <a:gd name="connsiteY53" fmla="*/ 122701 h 178317"/>
              <a:gd name="connsiteX54" fmla="*/ 65151 w 131702"/>
              <a:gd name="connsiteY54" fmla="*/ 124701 h 178317"/>
              <a:gd name="connsiteX55" fmla="*/ 63646 w 131702"/>
              <a:gd name="connsiteY55" fmla="*/ 124549 h 178317"/>
              <a:gd name="connsiteX56" fmla="*/ 60665 w 131702"/>
              <a:gd name="connsiteY56" fmla="*/ 123387 h 178317"/>
              <a:gd name="connsiteX57" fmla="*/ 57359 w 131702"/>
              <a:gd name="connsiteY57" fmla="*/ 123225 h 178317"/>
              <a:gd name="connsiteX58" fmla="*/ 55816 w 131702"/>
              <a:gd name="connsiteY58" fmla="*/ 122644 h 178317"/>
              <a:gd name="connsiteX59" fmla="*/ 54254 w 131702"/>
              <a:gd name="connsiteY59" fmla="*/ 119777 h 178317"/>
              <a:gd name="connsiteX60" fmla="*/ 52664 w 131702"/>
              <a:gd name="connsiteY60" fmla="*/ 119882 h 178317"/>
              <a:gd name="connsiteX61" fmla="*/ 49902 w 131702"/>
              <a:gd name="connsiteY61" fmla="*/ 121587 h 178317"/>
              <a:gd name="connsiteX62" fmla="*/ 45672 w 131702"/>
              <a:gd name="connsiteY62" fmla="*/ 121968 h 178317"/>
              <a:gd name="connsiteX63" fmla="*/ 44186 w 131702"/>
              <a:gd name="connsiteY63" fmla="*/ 122892 h 178317"/>
              <a:gd name="connsiteX64" fmla="*/ 43653 w 131702"/>
              <a:gd name="connsiteY64" fmla="*/ 124082 h 178317"/>
              <a:gd name="connsiteX65" fmla="*/ 44262 w 131702"/>
              <a:gd name="connsiteY65" fmla="*/ 125587 h 178317"/>
              <a:gd name="connsiteX66" fmla="*/ 46396 w 131702"/>
              <a:gd name="connsiteY66" fmla="*/ 127559 h 178317"/>
              <a:gd name="connsiteX67" fmla="*/ 45682 w 131702"/>
              <a:gd name="connsiteY67" fmla="*/ 129550 h 178317"/>
              <a:gd name="connsiteX68" fmla="*/ 43472 w 131702"/>
              <a:gd name="connsiteY68" fmla="*/ 130540 h 178317"/>
              <a:gd name="connsiteX69" fmla="*/ 41681 w 131702"/>
              <a:gd name="connsiteY69" fmla="*/ 128092 h 178317"/>
              <a:gd name="connsiteX70" fmla="*/ 40567 w 131702"/>
              <a:gd name="connsiteY70" fmla="*/ 125692 h 178317"/>
              <a:gd name="connsiteX71" fmla="*/ 39319 w 131702"/>
              <a:gd name="connsiteY71" fmla="*/ 125559 h 178317"/>
              <a:gd name="connsiteX72" fmla="*/ 37376 w 131702"/>
              <a:gd name="connsiteY72" fmla="*/ 126244 h 178317"/>
              <a:gd name="connsiteX73" fmla="*/ 36986 w 131702"/>
              <a:gd name="connsiteY73" fmla="*/ 128835 h 178317"/>
              <a:gd name="connsiteX74" fmla="*/ 37891 w 131702"/>
              <a:gd name="connsiteY74" fmla="*/ 130597 h 178317"/>
              <a:gd name="connsiteX75" fmla="*/ 39376 w 131702"/>
              <a:gd name="connsiteY75" fmla="*/ 132645 h 178317"/>
              <a:gd name="connsiteX76" fmla="*/ 37290 w 131702"/>
              <a:gd name="connsiteY76" fmla="*/ 134998 h 178317"/>
              <a:gd name="connsiteX77" fmla="*/ 36738 w 131702"/>
              <a:gd name="connsiteY77" fmla="*/ 136674 h 178317"/>
              <a:gd name="connsiteX78" fmla="*/ 35243 w 131702"/>
              <a:gd name="connsiteY78" fmla="*/ 137874 h 178317"/>
              <a:gd name="connsiteX79" fmla="*/ 31204 w 131702"/>
              <a:gd name="connsiteY79" fmla="*/ 135198 h 178317"/>
              <a:gd name="connsiteX80" fmla="*/ 31785 w 131702"/>
              <a:gd name="connsiteY80" fmla="*/ 133293 h 178317"/>
              <a:gd name="connsiteX81" fmla="*/ 33537 w 131702"/>
              <a:gd name="connsiteY81" fmla="*/ 131464 h 178317"/>
              <a:gd name="connsiteX82" fmla="*/ 33747 w 131702"/>
              <a:gd name="connsiteY82" fmla="*/ 129559 h 178317"/>
              <a:gd name="connsiteX83" fmla="*/ 33166 w 131702"/>
              <a:gd name="connsiteY83" fmla="*/ 128435 h 178317"/>
              <a:gd name="connsiteX84" fmla="*/ 27394 w 131702"/>
              <a:gd name="connsiteY84" fmla="*/ 133236 h 178317"/>
              <a:gd name="connsiteX85" fmla="*/ 23832 w 131702"/>
              <a:gd name="connsiteY85" fmla="*/ 138665 h 178317"/>
              <a:gd name="connsiteX86" fmla="*/ 21927 w 131702"/>
              <a:gd name="connsiteY86" fmla="*/ 138265 h 178317"/>
              <a:gd name="connsiteX87" fmla="*/ 21136 w 131702"/>
              <a:gd name="connsiteY87" fmla="*/ 136874 h 178317"/>
              <a:gd name="connsiteX88" fmla="*/ 20021 w 131702"/>
              <a:gd name="connsiteY88" fmla="*/ 136303 h 178317"/>
              <a:gd name="connsiteX89" fmla="*/ 16173 w 131702"/>
              <a:gd name="connsiteY89" fmla="*/ 139798 h 178317"/>
              <a:gd name="connsiteX90" fmla="*/ 15469 w 131702"/>
              <a:gd name="connsiteY90" fmla="*/ 142570 h 178317"/>
              <a:gd name="connsiteX91" fmla="*/ 14059 w 131702"/>
              <a:gd name="connsiteY91" fmla="*/ 142675 h 178317"/>
              <a:gd name="connsiteX92" fmla="*/ 13440 w 131702"/>
              <a:gd name="connsiteY92" fmla="*/ 141503 h 178317"/>
              <a:gd name="connsiteX93" fmla="*/ 13392 w 131702"/>
              <a:gd name="connsiteY93" fmla="*/ 138989 h 178317"/>
              <a:gd name="connsiteX94" fmla="*/ 12735 w 131702"/>
              <a:gd name="connsiteY94" fmla="*/ 136874 h 178317"/>
              <a:gd name="connsiteX95" fmla="*/ 8744 w 131702"/>
              <a:gd name="connsiteY95" fmla="*/ 133788 h 178317"/>
              <a:gd name="connsiteX96" fmla="*/ 6934 w 131702"/>
              <a:gd name="connsiteY96" fmla="*/ 131083 h 178317"/>
              <a:gd name="connsiteX97" fmla="*/ 7915 w 131702"/>
              <a:gd name="connsiteY97" fmla="*/ 129569 h 178317"/>
              <a:gd name="connsiteX98" fmla="*/ 11249 w 131702"/>
              <a:gd name="connsiteY98" fmla="*/ 130388 h 178317"/>
              <a:gd name="connsiteX99" fmla="*/ 13888 w 131702"/>
              <a:gd name="connsiteY99" fmla="*/ 130283 h 178317"/>
              <a:gd name="connsiteX100" fmla="*/ 13364 w 131702"/>
              <a:gd name="connsiteY100" fmla="*/ 128997 h 178317"/>
              <a:gd name="connsiteX101" fmla="*/ 12497 w 131702"/>
              <a:gd name="connsiteY101" fmla="*/ 128388 h 178317"/>
              <a:gd name="connsiteX102" fmla="*/ 14259 w 131702"/>
              <a:gd name="connsiteY102" fmla="*/ 127663 h 178317"/>
              <a:gd name="connsiteX103" fmla="*/ 15726 w 131702"/>
              <a:gd name="connsiteY103" fmla="*/ 126187 h 178317"/>
              <a:gd name="connsiteX104" fmla="*/ 14507 w 131702"/>
              <a:gd name="connsiteY104" fmla="*/ 125787 h 178317"/>
              <a:gd name="connsiteX105" fmla="*/ 12659 w 131702"/>
              <a:gd name="connsiteY105" fmla="*/ 126644 h 178317"/>
              <a:gd name="connsiteX106" fmla="*/ 11116 w 131702"/>
              <a:gd name="connsiteY106" fmla="*/ 126225 h 178317"/>
              <a:gd name="connsiteX107" fmla="*/ 10506 w 131702"/>
              <a:gd name="connsiteY107" fmla="*/ 122672 h 178317"/>
              <a:gd name="connsiteX108" fmla="*/ 8630 w 131702"/>
              <a:gd name="connsiteY108" fmla="*/ 119024 h 178317"/>
              <a:gd name="connsiteX109" fmla="*/ 7648 w 131702"/>
              <a:gd name="connsiteY109" fmla="*/ 115481 h 178317"/>
              <a:gd name="connsiteX110" fmla="*/ 9506 w 131702"/>
              <a:gd name="connsiteY110" fmla="*/ 113443 h 178317"/>
              <a:gd name="connsiteX111" fmla="*/ 10449 w 131702"/>
              <a:gd name="connsiteY111" fmla="*/ 110261 h 178317"/>
              <a:gd name="connsiteX112" fmla="*/ 12182 w 131702"/>
              <a:gd name="connsiteY112" fmla="*/ 105651 h 178317"/>
              <a:gd name="connsiteX113" fmla="*/ 13049 w 131702"/>
              <a:gd name="connsiteY113" fmla="*/ 104156 h 178317"/>
              <a:gd name="connsiteX114" fmla="*/ 15440 w 131702"/>
              <a:gd name="connsiteY114" fmla="*/ 103070 h 178317"/>
              <a:gd name="connsiteX115" fmla="*/ 16288 w 131702"/>
              <a:gd name="connsiteY115" fmla="*/ 101880 h 178317"/>
              <a:gd name="connsiteX116" fmla="*/ 14974 w 131702"/>
              <a:gd name="connsiteY116" fmla="*/ 101270 h 178317"/>
              <a:gd name="connsiteX117" fmla="*/ 12878 w 131702"/>
              <a:gd name="connsiteY117" fmla="*/ 100727 h 178317"/>
              <a:gd name="connsiteX118" fmla="*/ 12925 w 131702"/>
              <a:gd name="connsiteY118" fmla="*/ 99393 h 178317"/>
              <a:gd name="connsiteX119" fmla="*/ 14354 w 131702"/>
              <a:gd name="connsiteY119" fmla="*/ 98670 h 178317"/>
              <a:gd name="connsiteX120" fmla="*/ 15954 w 131702"/>
              <a:gd name="connsiteY120" fmla="*/ 97193 h 178317"/>
              <a:gd name="connsiteX121" fmla="*/ 19041 w 131702"/>
              <a:gd name="connsiteY121" fmla="*/ 95402 h 178317"/>
              <a:gd name="connsiteX122" fmla="*/ 20002 w 131702"/>
              <a:gd name="connsiteY122" fmla="*/ 92021 h 178317"/>
              <a:gd name="connsiteX123" fmla="*/ 19107 w 131702"/>
              <a:gd name="connsiteY123" fmla="*/ 91164 h 178317"/>
              <a:gd name="connsiteX124" fmla="*/ 17173 w 131702"/>
              <a:gd name="connsiteY124" fmla="*/ 90364 h 178317"/>
              <a:gd name="connsiteX125" fmla="*/ 17612 w 131702"/>
              <a:gd name="connsiteY125" fmla="*/ 88649 h 178317"/>
              <a:gd name="connsiteX126" fmla="*/ 18412 w 131702"/>
              <a:gd name="connsiteY126" fmla="*/ 87344 h 178317"/>
              <a:gd name="connsiteX127" fmla="*/ 18107 w 131702"/>
              <a:gd name="connsiteY127" fmla="*/ 86563 h 178317"/>
              <a:gd name="connsiteX128" fmla="*/ 15830 w 131702"/>
              <a:gd name="connsiteY128" fmla="*/ 84353 h 178317"/>
              <a:gd name="connsiteX129" fmla="*/ 14325 w 131702"/>
              <a:gd name="connsiteY129" fmla="*/ 82344 h 178317"/>
              <a:gd name="connsiteX130" fmla="*/ 14774 w 131702"/>
              <a:gd name="connsiteY130" fmla="*/ 80048 h 178317"/>
              <a:gd name="connsiteX131" fmla="*/ 14431 w 131702"/>
              <a:gd name="connsiteY131" fmla="*/ 76571 h 178317"/>
              <a:gd name="connsiteX132" fmla="*/ 14631 w 131702"/>
              <a:gd name="connsiteY132" fmla="*/ 73647 h 178317"/>
              <a:gd name="connsiteX133" fmla="*/ 14526 w 131702"/>
              <a:gd name="connsiteY133" fmla="*/ 72057 h 178317"/>
              <a:gd name="connsiteX134" fmla="*/ 13411 w 131702"/>
              <a:gd name="connsiteY134" fmla="*/ 68485 h 178317"/>
              <a:gd name="connsiteX135" fmla="*/ 12906 w 131702"/>
              <a:gd name="connsiteY135" fmla="*/ 64894 h 178317"/>
              <a:gd name="connsiteX136" fmla="*/ 11449 w 131702"/>
              <a:gd name="connsiteY136" fmla="*/ 65418 h 178317"/>
              <a:gd name="connsiteX137" fmla="*/ 10268 w 131702"/>
              <a:gd name="connsiteY137" fmla="*/ 66313 h 178317"/>
              <a:gd name="connsiteX138" fmla="*/ 6048 w 131702"/>
              <a:gd name="connsiteY138" fmla="*/ 65046 h 178317"/>
              <a:gd name="connsiteX139" fmla="*/ 4706 w 131702"/>
              <a:gd name="connsiteY139" fmla="*/ 64970 h 178317"/>
              <a:gd name="connsiteX140" fmla="*/ 4163 w 131702"/>
              <a:gd name="connsiteY140" fmla="*/ 62303 h 178317"/>
              <a:gd name="connsiteX141" fmla="*/ 5677 w 131702"/>
              <a:gd name="connsiteY141" fmla="*/ 59017 h 178317"/>
              <a:gd name="connsiteX142" fmla="*/ 9268 w 131702"/>
              <a:gd name="connsiteY142" fmla="*/ 56112 h 178317"/>
              <a:gd name="connsiteX143" fmla="*/ 11335 w 131702"/>
              <a:gd name="connsiteY143" fmla="*/ 55750 h 178317"/>
              <a:gd name="connsiteX144" fmla="*/ 12888 w 131702"/>
              <a:gd name="connsiteY144" fmla="*/ 54473 h 178317"/>
              <a:gd name="connsiteX145" fmla="*/ 15316 w 131702"/>
              <a:gd name="connsiteY145" fmla="*/ 54073 h 178317"/>
              <a:gd name="connsiteX146" fmla="*/ 18231 w 131702"/>
              <a:gd name="connsiteY146" fmla="*/ 56055 h 178317"/>
              <a:gd name="connsiteX147" fmla="*/ 20841 w 131702"/>
              <a:gd name="connsiteY147" fmla="*/ 56455 h 178317"/>
              <a:gd name="connsiteX148" fmla="*/ 22289 w 131702"/>
              <a:gd name="connsiteY148" fmla="*/ 59855 h 178317"/>
              <a:gd name="connsiteX149" fmla="*/ 23184 w 131702"/>
              <a:gd name="connsiteY149" fmla="*/ 60579 h 178317"/>
              <a:gd name="connsiteX150" fmla="*/ 23374 w 131702"/>
              <a:gd name="connsiteY150" fmla="*/ 59331 h 178317"/>
              <a:gd name="connsiteX151" fmla="*/ 25489 w 131702"/>
              <a:gd name="connsiteY151" fmla="*/ 57864 h 178317"/>
              <a:gd name="connsiteX152" fmla="*/ 25994 w 131702"/>
              <a:gd name="connsiteY152" fmla="*/ 56759 h 178317"/>
              <a:gd name="connsiteX153" fmla="*/ 25536 w 131702"/>
              <a:gd name="connsiteY153" fmla="*/ 56150 h 178317"/>
              <a:gd name="connsiteX154" fmla="*/ 23108 w 131702"/>
              <a:gd name="connsiteY154" fmla="*/ 55550 h 178317"/>
              <a:gd name="connsiteX155" fmla="*/ 20927 w 131702"/>
              <a:gd name="connsiteY155" fmla="*/ 51321 h 178317"/>
              <a:gd name="connsiteX156" fmla="*/ 20621 w 131702"/>
              <a:gd name="connsiteY156" fmla="*/ 49463 h 178317"/>
              <a:gd name="connsiteX157" fmla="*/ 19831 w 131702"/>
              <a:gd name="connsiteY157" fmla="*/ 48282 h 178317"/>
              <a:gd name="connsiteX158" fmla="*/ 21003 w 131702"/>
              <a:gd name="connsiteY158" fmla="*/ 44891 h 178317"/>
              <a:gd name="connsiteX159" fmla="*/ 18479 w 131702"/>
              <a:gd name="connsiteY159" fmla="*/ 41015 h 178317"/>
              <a:gd name="connsiteX160" fmla="*/ 17250 w 131702"/>
              <a:gd name="connsiteY160" fmla="*/ 39796 h 178317"/>
              <a:gd name="connsiteX161" fmla="*/ 17431 w 131702"/>
              <a:gd name="connsiteY161" fmla="*/ 36300 h 178317"/>
              <a:gd name="connsiteX162" fmla="*/ 16116 w 131702"/>
              <a:gd name="connsiteY162" fmla="*/ 34080 h 178317"/>
              <a:gd name="connsiteX163" fmla="*/ 15383 w 131702"/>
              <a:gd name="connsiteY163" fmla="*/ 32861 h 178317"/>
              <a:gd name="connsiteX164" fmla="*/ 14935 w 131702"/>
              <a:gd name="connsiteY164" fmla="*/ 30747 h 178317"/>
              <a:gd name="connsiteX165" fmla="*/ 15316 w 131702"/>
              <a:gd name="connsiteY165" fmla="*/ 29794 h 178317"/>
              <a:gd name="connsiteX166" fmla="*/ 16459 w 131702"/>
              <a:gd name="connsiteY166" fmla="*/ 29432 h 178317"/>
              <a:gd name="connsiteX167" fmla="*/ 16745 w 131702"/>
              <a:gd name="connsiteY167" fmla="*/ 28527 h 178317"/>
              <a:gd name="connsiteX168" fmla="*/ 13716 w 131702"/>
              <a:gd name="connsiteY168" fmla="*/ 30042 h 178317"/>
              <a:gd name="connsiteX169" fmla="*/ 13592 w 131702"/>
              <a:gd name="connsiteY169" fmla="*/ 34490 h 178317"/>
              <a:gd name="connsiteX170" fmla="*/ 12116 w 131702"/>
              <a:gd name="connsiteY170" fmla="*/ 34300 h 178317"/>
              <a:gd name="connsiteX171" fmla="*/ 11116 w 131702"/>
              <a:gd name="connsiteY171" fmla="*/ 33852 h 178317"/>
              <a:gd name="connsiteX172" fmla="*/ 10687 w 131702"/>
              <a:gd name="connsiteY172" fmla="*/ 32985 h 178317"/>
              <a:gd name="connsiteX173" fmla="*/ 9677 w 131702"/>
              <a:gd name="connsiteY173" fmla="*/ 28861 h 178317"/>
              <a:gd name="connsiteX174" fmla="*/ 10811 w 131702"/>
              <a:gd name="connsiteY174" fmla="*/ 27156 h 178317"/>
              <a:gd name="connsiteX175" fmla="*/ 12992 w 131702"/>
              <a:gd name="connsiteY175" fmla="*/ 28508 h 178317"/>
              <a:gd name="connsiteX176" fmla="*/ 13716 w 131702"/>
              <a:gd name="connsiteY176" fmla="*/ 30042 h 178317"/>
              <a:gd name="connsiteX177" fmla="*/ 131216 w 131702"/>
              <a:gd name="connsiteY177" fmla="*/ 38729 h 178317"/>
              <a:gd name="connsiteX178" fmla="*/ 129997 w 131702"/>
              <a:gd name="connsiteY178" fmla="*/ 39719 h 178317"/>
              <a:gd name="connsiteX179" fmla="*/ 128559 w 131702"/>
              <a:gd name="connsiteY179" fmla="*/ 38729 h 178317"/>
              <a:gd name="connsiteX180" fmla="*/ 128378 w 131702"/>
              <a:gd name="connsiteY180" fmla="*/ 37671 h 178317"/>
              <a:gd name="connsiteX181" fmla="*/ 129130 w 131702"/>
              <a:gd name="connsiteY181" fmla="*/ 36757 h 178317"/>
              <a:gd name="connsiteX182" fmla="*/ 130883 w 131702"/>
              <a:gd name="connsiteY182" fmla="*/ 36204 h 178317"/>
              <a:gd name="connsiteX183" fmla="*/ 131702 w 131702"/>
              <a:gd name="connsiteY183" fmla="*/ 37005 h 178317"/>
              <a:gd name="connsiteX184" fmla="*/ 131216 w 131702"/>
              <a:gd name="connsiteY184" fmla="*/ 38729 h 178317"/>
              <a:gd name="connsiteX185" fmla="*/ 10954 w 131702"/>
              <a:gd name="connsiteY185" fmla="*/ 71571 h 178317"/>
              <a:gd name="connsiteX186" fmla="*/ 10592 w 131702"/>
              <a:gd name="connsiteY186" fmla="*/ 73714 h 178317"/>
              <a:gd name="connsiteX187" fmla="*/ 8820 w 131702"/>
              <a:gd name="connsiteY187" fmla="*/ 72304 h 178317"/>
              <a:gd name="connsiteX188" fmla="*/ 8306 w 131702"/>
              <a:gd name="connsiteY188" fmla="*/ 67599 h 178317"/>
              <a:gd name="connsiteX189" fmla="*/ 10125 w 131702"/>
              <a:gd name="connsiteY189" fmla="*/ 68971 h 178317"/>
              <a:gd name="connsiteX190" fmla="*/ 10954 w 131702"/>
              <a:gd name="connsiteY190" fmla="*/ 71571 h 178317"/>
              <a:gd name="connsiteX191" fmla="*/ 73076 w 131702"/>
              <a:gd name="connsiteY191" fmla="*/ 127063 h 178317"/>
              <a:gd name="connsiteX192" fmla="*/ 70552 w 131702"/>
              <a:gd name="connsiteY192" fmla="*/ 129064 h 178317"/>
              <a:gd name="connsiteX193" fmla="*/ 67151 w 131702"/>
              <a:gd name="connsiteY193" fmla="*/ 126378 h 178317"/>
              <a:gd name="connsiteX194" fmla="*/ 66342 w 131702"/>
              <a:gd name="connsiteY194" fmla="*/ 124901 h 178317"/>
              <a:gd name="connsiteX195" fmla="*/ 68923 w 131702"/>
              <a:gd name="connsiteY195" fmla="*/ 122720 h 178317"/>
              <a:gd name="connsiteX196" fmla="*/ 71114 w 131702"/>
              <a:gd name="connsiteY196" fmla="*/ 120234 h 178317"/>
              <a:gd name="connsiteX197" fmla="*/ 72552 w 131702"/>
              <a:gd name="connsiteY197" fmla="*/ 120082 h 178317"/>
              <a:gd name="connsiteX198" fmla="*/ 73076 w 131702"/>
              <a:gd name="connsiteY198" fmla="*/ 127063 h 178317"/>
              <a:gd name="connsiteX199" fmla="*/ 55016 w 131702"/>
              <a:gd name="connsiteY199" fmla="*/ 126825 h 178317"/>
              <a:gd name="connsiteX200" fmla="*/ 54721 w 131702"/>
              <a:gd name="connsiteY200" fmla="*/ 129997 h 178317"/>
              <a:gd name="connsiteX201" fmla="*/ 52835 w 131702"/>
              <a:gd name="connsiteY201" fmla="*/ 130159 h 178317"/>
              <a:gd name="connsiteX202" fmla="*/ 51711 w 131702"/>
              <a:gd name="connsiteY202" fmla="*/ 128121 h 178317"/>
              <a:gd name="connsiteX203" fmla="*/ 50511 w 131702"/>
              <a:gd name="connsiteY203" fmla="*/ 129111 h 178317"/>
              <a:gd name="connsiteX204" fmla="*/ 49892 w 131702"/>
              <a:gd name="connsiteY204" fmla="*/ 129130 h 178317"/>
              <a:gd name="connsiteX205" fmla="*/ 48939 w 131702"/>
              <a:gd name="connsiteY205" fmla="*/ 126587 h 178317"/>
              <a:gd name="connsiteX206" fmla="*/ 48777 w 131702"/>
              <a:gd name="connsiteY206" fmla="*/ 124606 h 178317"/>
              <a:gd name="connsiteX207" fmla="*/ 50997 w 131702"/>
              <a:gd name="connsiteY207" fmla="*/ 123092 h 178317"/>
              <a:gd name="connsiteX208" fmla="*/ 52349 w 131702"/>
              <a:gd name="connsiteY208" fmla="*/ 123997 h 178317"/>
              <a:gd name="connsiteX209" fmla="*/ 54273 w 131702"/>
              <a:gd name="connsiteY209" fmla="*/ 124463 h 178317"/>
              <a:gd name="connsiteX210" fmla="*/ 55016 w 131702"/>
              <a:gd name="connsiteY210" fmla="*/ 126825 h 178317"/>
              <a:gd name="connsiteX211" fmla="*/ 4400 w 131702"/>
              <a:gd name="connsiteY211" fmla="*/ 129245 h 178317"/>
              <a:gd name="connsiteX212" fmla="*/ 4048 w 131702"/>
              <a:gd name="connsiteY212" fmla="*/ 130026 h 178317"/>
              <a:gd name="connsiteX213" fmla="*/ 2886 w 131702"/>
              <a:gd name="connsiteY213" fmla="*/ 129797 h 178317"/>
              <a:gd name="connsiteX214" fmla="*/ 1686 w 131702"/>
              <a:gd name="connsiteY214" fmla="*/ 127568 h 178317"/>
              <a:gd name="connsiteX215" fmla="*/ 1191 w 131702"/>
              <a:gd name="connsiteY215" fmla="*/ 125797 h 178317"/>
              <a:gd name="connsiteX216" fmla="*/ 0 w 131702"/>
              <a:gd name="connsiteY216" fmla="*/ 124825 h 178317"/>
              <a:gd name="connsiteX217" fmla="*/ 1895 w 131702"/>
              <a:gd name="connsiteY217" fmla="*/ 123292 h 178317"/>
              <a:gd name="connsiteX218" fmla="*/ 4306 w 131702"/>
              <a:gd name="connsiteY218" fmla="*/ 126054 h 178317"/>
              <a:gd name="connsiteX219" fmla="*/ 4400 w 131702"/>
              <a:gd name="connsiteY219" fmla="*/ 129245 h 178317"/>
              <a:gd name="connsiteX220" fmla="*/ 47892 w 131702"/>
              <a:gd name="connsiteY220" fmla="*/ 132998 h 178317"/>
              <a:gd name="connsiteX221" fmla="*/ 47587 w 131702"/>
              <a:gd name="connsiteY221" fmla="*/ 133998 h 178317"/>
              <a:gd name="connsiteX222" fmla="*/ 46234 w 131702"/>
              <a:gd name="connsiteY222" fmla="*/ 132483 h 178317"/>
              <a:gd name="connsiteX223" fmla="*/ 47577 w 131702"/>
              <a:gd name="connsiteY223" fmla="*/ 130826 h 178317"/>
              <a:gd name="connsiteX224" fmla="*/ 47892 w 131702"/>
              <a:gd name="connsiteY224" fmla="*/ 132998 h 178317"/>
              <a:gd name="connsiteX225" fmla="*/ 6048 w 131702"/>
              <a:gd name="connsiteY225" fmla="*/ 140894 h 178317"/>
              <a:gd name="connsiteX226" fmla="*/ 4334 w 131702"/>
              <a:gd name="connsiteY226" fmla="*/ 141389 h 178317"/>
              <a:gd name="connsiteX227" fmla="*/ 3372 w 131702"/>
              <a:gd name="connsiteY227" fmla="*/ 140275 h 178317"/>
              <a:gd name="connsiteX228" fmla="*/ 2705 w 131702"/>
              <a:gd name="connsiteY228" fmla="*/ 139980 h 178317"/>
              <a:gd name="connsiteX229" fmla="*/ 3086 w 131702"/>
              <a:gd name="connsiteY229" fmla="*/ 138522 h 178317"/>
              <a:gd name="connsiteX230" fmla="*/ 5868 w 131702"/>
              <a:gd name="connsiteY230" fmla="*/ 135655 h 178317"/>
              <a:gd name="connsiteX231" fmla="*/ 6420 w 131702"/>
              <a:gd name="connsiteY231" fmla="*/ 134664 h 178317"/>
              <a:gd name="connsiteX232" fmla="*/ 9001 w 131702"/>
              <a:gd name="connsiteY232" fmla="*/ 135264 h 178317"/>
              <a:gd name="connsiteX233" fmla="*/ 9963 w 131702"/>
              <a:gd name="connsiteY233" fmla="*/ 136788 h 178317"/>
              <a:gd name="connsiteX234" fmla="*/ 8782 w 131702"/>
              <a:gd name="connsiteY234" fmla="*/ 139094 h 178317"/>
              <a:gd name="connsiteX235" fmla="*/ 6048 w 131702"/>
              <a:gd name="connsiteY235" fmla="*/ 140894 h 178317"/>
              <a:gd name="connsiteX236" fmla="*/ 19936 w 131702"/>
              <a:gd name="connsiteY236" fmla="*/ 141751 h 178317"/>
              <a:gd name="connsiteX237" fmla="*/ 20384 w 131702"/>
              <a:gd name="connsiteY237" fmla="*/ 143285 h 178317"/>
              <a:gd name="connsiteX238" fmla="*/ 18222 w 131702"/>
              <a:gd name="connsiteY238" fmla="*/ 142999 h 178317"/>
              <a:gd name="connsiteX239" fmla="*/ 17078 w 131702"/>
              <a:gd name="connsiteY239" fmla="*/ 141522 h 178317"/>
              <a:gd name="connsiteX240" fmla="*/ 17231 w 131702"/>
              <a:gd name="connsiteY240" fmla="*/ 140256 h 178317"/>
              <a:gd name="connsiteX241" fmla="*/ 18516 w 131702"/>
              <a:gd name="connsiteY241" fmla="*/ 140075 h 178317"/>
              <a:gd name="connsiteX242" fmla="*/ 19936 w 131702"/>
              <a:gd name="connsiteY242" fmla="*/ 141751 h 178317"/>
              <a:gd name="connsiteX243" fmla="*/ 8534 w 131702"/>
              <a:gd name="connsiteY243" fmla="*/ 177613 h 178317"/>
              <a:gd name="connsiteX244" fmla="*/ 7334 w 131702"/>
              <a:gd name="connsiteY244" fmla="*/ 178318 h 178317"/>
              <a:gd name="connsiteX245" fmla="*/ 6220 w 131702"/>
              <a:gd name="connsiteY245" fmla="*/ 177898 h 178317"/>
              <a:gd name="connsiteX246" fmla="*/ 5925 w 131702"/>
              <a:gd name="connsiteY246" fmla="*/ 177565 h 178317"/>
              <a:gd name="connsiteX247" fmla="*/ 4572 w 131702"/>
              <a:gd name="connsiteY247" fmla="*/ 175746 h 178317"/>
              <a:gd name="connsiteX248" fmla="*/ 4229 w 131702"/>
              <a:gd name="connsiteY248" fmla="*/ 174812 h 178317"/>
              <a:gd name="connsiteX249" fmla="*/ 5134 w 131702"/>
              <a:gd name="connsiteY249" fmla="*/ 173022 h 178317"/>
              <a:gd name="connsiteX250" fmla="*/ 8830 w 131702"/>
              <a:gd name="connsiteY250" fmla="*/ 170078 h 178317"/>
              <a:gd name="connsiteX251" fmla="*/ 18392 w 131702"/>
              <a:gd name="connsiteY251" fmla="*/ 167240 h 178317"/>
              <a:gd name="connsiteX252" fmla="*/ 20117 w 131702"/>
              <a:gd name="connsiteY252" fmla="*/ 167116 h 178317"/>
              <a:gd name="connsiteX253" fmla="*/ 23889 w 131702"/>
              <a:gd name="connsiteY253" fmla="*/ 168335 h 178317"/>
              <a:gd name="connsiteX254" fmla="*/ 24698 w 131702"/>
              <a:gd name="connsiteY254" fmla="*/ 170612 h 178317"/>
              <a:gd name="connsiteX255" fmla="*/ 24003 w 131702"/>
              <a:gd name="connsiteY255" fmla="*/ 172574 h 178317"/>
              <a:gd name="connsiteX256" fmla="*/ 23136 w 131702"/>
              <a:gd name="connsiteY256" fmla="*/ 173889 h 178317"/>
              <a:gd name="connsiteX257" fmla="*/ 18764 w 131702"/>
              <a:gd name="connsiteY257" fmla="*/ 176098 h 178317"/>
              <a:gd name="connsiteX258" fmla="*/ 15354 w 131702"/>
              <a:gd name="connsiteY258" fmla="*/ 177155 h 178317"/>
              <a:gd name="connsiteX259" fmla="*/ 8534 w 131702"/>
              <a:gd name="connsiteY259" fmla="*/ 177613 h 178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</a:cxnLst>
            <a:rect l="l" t="t" r="r" b="b"/>
            <a:pathLst>
              <a:path w="131702" h="178317">
                <a:moveTo>
                  <a:pt x="16745" y="28527"/>
                </a:moveTo>
                <a:lnTo>
                  <a:pt x="17564" y="27889"/>
                </a:lnTo>
                <a:lnTo>
                  <a:pt x="17621" y="26975"/>
                </a:lnTo>
                <a:lnTo>
                  <a:pt x="17631" y="23965"/>
                </a:lnTo>
                <a:lnTo>
                  <a:pt x="19964" y="21879"/>
                </a:lnTo>
                <a:lnTo>
                  <a:pt x="23298" y="17583"/>
                </a:lnTo>
                <a:lnTo>
                  <a:pt x="24936" y="15230"/>
                </a:lnTo>
                <a:lnTo>
                  <a:pt x="26794" y="13030"/>
                </a:lnTo>
                <a:lnTo>
                  <a:pt x="28956" y="11563"/>
                </a:lnTo>
                <a:lnTo>
                  <a:pt x="31080" y="10859"/>
                </a:lnTo>
                <a:lnTo>
                  <a:pt x="34414" y="10563"/>
                </a:lnTo>
                <a:lnTo>
                  <a:pt x="40786" y="10839"/>
                </a:lnTo>
                <a:lnTo>
                  <a:pt x="42043" y="10582"/>
                </a:lnTo>
                <a:lnTo>
                  <a:pt x="46482" y="10354"/>
                </a:lnTo>
                <a:lnTo>
                  <a:pt x="47520" y="10744"/>
                </a:lnTo>
                <a:lnTo>
                  <a:pt x="50749" y="10992"/>
                </a:lnTo>
                <a:lnTo>
                  <a:pt x="54321" y="10716"/>
                </a:lnTo>
                <a:lnTo>
                  <a:pt x="56121" y="10078"/>
                </a:lnTo>
                <a:lnTo>
                  <a:pt x="57788" y="8992"/>
                </a:lnTo>
                <a:lnTo>
                  <a:pt x="59236" y="7030"/>
                </a:lnTo>
                <a:lnTo>
                  <a:pt x="60741" y="3400"/>
                </a:lnTo>
                <a:lnTo>
                  <a:pt x="62351" y="533"/>
                </a:lnTo>
                <a:lnTo>
                  <a:pt x="63294" y="0"/>
                </a:lnTo>
                <a:lnTo>
                  <a:pt x="69828" y="15192"/>
                </a:lnTo>
                <a:lnTo>
                  <a:pt x="76067" y="24965"/>
                </a:lnTo>
                <a:lnTo>
                  <a:pt x="81391" y="32013"/>
                </a:lnTo>
                <a:lnTo>
                  <a:pt x="88973" y="45529"/>
                </a:lnTo>
                <a:lnTo>
                  <a:pt x="91192" y="52731"/>
                </a:lnTo>
                <a:lnTo>
                  <a:pt x="91402" y="57178"/>
                </a:lnTo>
                <a:lnTo>
                  <a:pt x="92669" y="63284"/>
                </a:lnTo>
                <a:lnTo>
                  <a:pt x="91593" y="66780"/>
                </a:lnTo>
                <a:lnTo>
                  <a:pt x="91907" y="72276"/>
                </a:lnTo>
                <a:lnTo>
                  <a:pt x="91430" y="75095"/>
                </a:lnTo>
                <a:lnTo>
                  <a:pt x="90497" y="77171"/>
                </a:lnTo>
                <a:lnTo>
                  <a:pt x="90468" y="81153"/>
                </a:lnTo>
                <a:lnTo>
                  <a:pt x="90764" y="83277"/>
                </a:lnTo>
                <a:lnTo>
                  <a:pt x="90792" y="86096"/>
                </a:lnTo>
                <a:lnTo>
                  <a:pt x="91392" y="87192"/>
                </a:lnTo>
                <a:lnTo>
                  <a:pt x="92259" y="87592"/>
                </a:lnTo>
                <a:lnTo>
                  <a:pt x="93640" y="86573"/>
                </a:lnTo>
                <a:lnTo>
                  <a:pt x="95326" y="86144"/>
                </a:lnTo>
                <a:lnTo>
                  <a:pt x="95031" y="89525"/>
                </a:lnTo>
                <a:lnTo>
                  <a:pt x="92993" y="98069"/>
                </a:lnTo>
                <a:lnTo>
                  <a:pt x="91221" y="104270"/>
                </a:lnTo>
                <a:lnTo>
                  <a:pt x="88811" y="109661"/>
                </a:lnTo>
                <a:lnTo>
                  <a:pt x="85744" y="114586"/>
                </a:lnTo>
                <a:lnTo>
                  <a:pt x="82068" y="116510"/>
                </a:lnTo>
                <a:lnTo>
                  <a:pt x="79486" y="117195"/>
                </a:lnTo>
                <a:lnTo>
                  <a:pt x="74552" y="117443"/>
                </a:lnTo>
                <a:lnTo>
                  <a:pt x="70456" y="116615"/>
                </a:lnTo>
                <a:lnTo>
                  <a:pt x="66942" y="117215"/>
                </a:lnTo>
                <a:lnTo>
                  <a:pt x="65532" y="118234"/>
                </a:lnTo>
                <a:lnTo>
                  <a:pt x="64484" y="119986"/>
                </a:lnTo>
                <a:lnTo>
                  <a:pt x="65256" y="122701"/>
                </a:lnTo>
                <a:lnTo>
                  <a:pt x="65151" y="124701"/>
                </a:lnTo>
                <a:lnTo>
                  <a:pt x="63646" y="124549"/>
                </a:lnTo>
                <a:lnTo>
                  <a:pt x="60665" y="123387"/>
                </a:lnTo>
                <a:lnTo>
                  <a:pt x="57359" y="123225"/>
                </a:lnTo>
                <a:lnTo>
                  <a:pt x="55816" y="122644"/>
                </a:lnTo>
                <a:lnTo>
                  <a:pt x="54254" y="119777"/>
                </a:lnTo>
                <a:lnTo>
                  <a:pt x="52664" y="119882"/>
                </a:lnTo>
                <a:lnTo>
                  <a:pt x="49902" y="121587"/>
                </a:lnTo>
                <a:lnTo>
                  <a:pt x="45672" y="121968"/>
                </a:lnTo>
                <a:lnTo>
                  <a:pt x="44186" y="122892"/>
                </a:lnTo>
                <a:lnTo>
                  <a:pt x="43653" y="124082"/>
                </a:lnTo>
                <a:lnTo>
                  <a:pt x="44262" y="125587"/>
                </a:lnTo>
                <a:lnTo>
                  <a:pt x="46396" y="127559"/>
                </a:lnTo>
                <a:lnTo>
                  <a:pt x="45682" y="129550"/>
                </a:lnTo>
                <a:lnTo>
                  <a:pt x="43472" y="130540"/>
                </a:lnTo>
                <a:lnTo>
                  <a:pt x="41681" y="128092"/>
                </a:lnTo>
                <a:lnTo>
                  <a:pt x="40567" y="125692"/>
                </a:lnTo>
                <a:lnTo>
                  <a:pt x="39319" y="125559"/>
                </a:lnTo>
                <a:lnTo>
                  <a:pt x="37376" y="126244"/>
                </a:lnTo>
                <a:lnTo>
                  <a:pt x="36986" y="128835"/>
                </a:lnTo>
                <a:lnTo>
                  <a:pt x="37891" y="130597"/>
                </a:lnTo>
                <a:lnTo>
                  <a:pt x="39376" y="132645"/>
                </a:lnTo>
                <a:lnTo>
                  <a:pt x="37290" y="134998"/>
                </a:lnTo>
                <a:lnTo>
                  <a:pt x="36738" y="136674"/>
                </a:lnTo>
                <a:lnTo>
                  <a:pt x="35243" y="137874"/>
                </a:lnTo>
                <a:lnTo>
                  <a:pt x="31204" y="135198"/>
                </a:lnTo>
                <a:lnTo>
                  <a:pt x="31785" y="133293"/>
                </a:lnTo>
                <a:lnTo>
                  <a:pt x="33537" y="131464"/>
                </a:lnTo>
                <a:lnTo>
                  <a:pt x="33747" y="129559"/>
                </a:lnTo>
                <a:lnTo>
                  <a:pt x="33166" y="128435"/>
                </a:lnTo>
                <a:lnTo>
                  <a:pt x="27394" y="133236"/>
                </a:lnTo>
                <a:lnTo>
                  <a:pt x="23832" y="138665"/>
                </a:lnTo>
                <a:lnTo>
                  <a:pt x="21927" y="138265"/>
                </a:lnTo>
                <a:lnTo>
                  <a:pt x="21136" y="136874"/>
                </a:lnTo>
                <a:lnTo>
                  <a:pt x="20021" y="136303"/>
                </a:lnTo>
                <a:lnTo>
                  <a:pt x="16173" y="139798"/>
                </a:lnTo>
                <a:lnTo>
                  <a:pt x="15469" y="142570"/>
                </a:lnTo>
                <a:lnTo>
                  <a:pt x="14059" y="142675"/>
                </a:lnTo>
                <a:lnTo>
                  <a:pt x="13440" y="141503"/>
                </a:lnTo>
                <a:lnTo>
                  <a:pt x="13392" y="138989"/>
                </a:lnTo>
                <a:lnTo>
                  <a:pt x="12735" y="136874"/>
                </a:lnTo>
                <a:lnTo>
                  <a:pt x="8744" y="133788"/>
                </a:lnTo>
                <a:lnTo>
                  <a:pt x="6934" y="131083"/>
                </a:lnTo>
                <a:lnTo>
                  <a:pt x="7915" y="129569"/>
                </a:lnTo>
                <a:lnTo>
                  <a:pt x="11249" y="130388"/>
                </a:lnTo>
                <a:lnTo>
                  <a:pt x="13888" y="130283"/>
                </a:lnTo>
                <a:lnTo>
                  <a:pt x="13364" y="128997"/>
                </a:lnTo>
                <a:lnTo>
                  <a:pt x="12497" y="128388"/>
                </a:lnTo>
                <a:lnTo>
                  <a:pt x="14259" y="127663"/>
                </a:lnTo>
                <a:lnTo>
                  <a:pt x="15726" y="126187"/>
                </a:lnTo>
                <a:lnTo>
                  <a:pt x="14507" y="125787"/>
                </a:lnTo>
                <a:lnTo>
                  <a:pt x="12659" y="126644"/>
                </a:lnTo>
                <a:lnTo>
                  <a:pt x="11116" y="126225"/>
                </a:lnTo>
                <a:lnTo>
                  <a:pt x="10506" y="122672"/>
                </a:lnTo>
                <a:lnTo>
                  <a:pt x="8630" y="119024"/>
                </a:lnTo>
                <a:lnTo>
                  <a:pt x="7648" y="115481"/>
                </a:lnTo>
                <a:lnTo>
                  <a:pt x="9506" y="113443"/>
                </a:lnTo>
                <a:lnTo>
                  <a:pt x="10449" y="110261"/>
                </a:lnTo>
                <a:lnTo>
                  <a:pt x="12182" y="105651"/>
                </a:lnTo>
                <a:lnTo>
                  <a:pt x="13049" y="104156"/>
                </a:lnTo>
                <a:lnTo>
                  <a:pt x="15440" y="103070"/>
                </a:lnTo>
                <a:lnTo>
                  <a:pt x="16288" y="101880"/>
                </a:lnTo>
                <a:lnTo>
                  <a:pt x="14974" y="101270"/>
                </a:lnTo>
                <a:lnTo>
                  <a:pt x="12878" y="100727"/>
                </a:lnTo>
                <a:lnTo>
                  <a:pt x="12925" y="99393"/>
                </a:lnTo>
                <a:lnTo>
                  <a:pt x="14354" y="98670"/>
                </a:lnTo>
                <a:lnTo>
                  <a:pt x="15954" y="97193"/>
                </a:lnTo>
                <a:lnTo>
                  <a:pt x="19041" y="95402"/>
                </a:lnTo>
                <a:lnTo>
                  <a:pt x="20002" y="92021"/>
                </a:lnTo>
                <a:lnTo>
                  <a:pt x="19107" y="91164"/>
                </a:lnTo>
                <a:lnTo>
                  <a:pt x="17173" y="90364"/>
                </a:lnTo>
                <a:lnTo>
                  <a:pt x="17612" y="88649"/>
                </a:lnTo>
                <a:lnTo>
                  <a:pt x="18412" y="87344"/>
                </a:lnTo>
                <a:lnTo>
                  <a:pt x="18107" y="86563"/>
                </a:lnTo>
                <a:lnTo>
                  <a:pt x="15830" y="84353"/>
                </a:lnTo>
                <a:lnTo>
                  <a:pt x="14325" y="82344"/>
                </a:lnTo>
                <a:lnTo>
                  <a:pt x="14774" y="80048"/>
                </a:lnTo>
                <a:lnTo>
                  <a:pt x="14431" y="76571"/>
                </a:lnTo>
                <a:lnTo>
                  <a:pt x="14631" y="73647"/>
                </a:lnTo>
                <a:lnTo>
                  <a:pt x="14526" y="72057"/>
                </a:lnTo>
                <a:lnTo>
                  <a:pt x="13411" y="68485"/>
                </a:lnTo>
                <a:lnTo>
                  <a:pt x="12906" y="64894"/>
                </a:lnTo>
                <a:lnTo>
                  <a:pt x="11449" y="65418"/>
                </a:lnTo>
                <a:lnTo>
                  <a:pt x="10268" y="66313"/>
                </a:lnTo>
                <a:lnTo>
                  <a:pt x="6048" y="65046"/>
                </a:lnTo>
                <a:lnTo>
                  <a:pt x="4706" y="64970"/>
                </a:lnTo>
                <a:lnTo>
                  <a:pt x="4163" y="62303"/>
                </a:lnTo>
                <a:lnTo>
                  <a:pt x="5677" y="59017"/>
                </a:lnTo>
                <a:lnTo>
                  <a:pt x="9268" y="56112"/>
                </a:lnTo>
                <a:lnTo>
                  <a:pt x="11335" y="55750"/>
                </a:lnTo>
                <a:lnTo>
                  <a:pt x="12888" y="54473"/>
                </a:lnTo>
                <a:lnTo>
                  <a:pt x="15316" y="54073"/>
                </a:lnTo>
                <a:lnTo>
                  <a:pt x="18231" y="56055"/>
                </a:lnTo>
                <a:lnTo>
                  <a:pt x="20841" y="56455"/>
                </a:lnTo>
                <a:lnTo>
                  <a:pt x="22289" y="59855"/>
                </a:lnTo>
                <a:lnTo>
                  <a:pt x="23184" y="60579"/>
                </a:lnTo>
                <a:lnTo>
                  <a:pt x="23374" y="59331"/>
                </a:lnTo>
                <a:lnTo>
                  <a:pt x="25489" y="57864"/>
                </a:lnTo>
                <a:lnTo>
                  <a:pt x="25994" y="56759"/>
                </a:lnTo>
                <a:lnTo>
                  <a:pt x="25536" y="56150"/>
                </a:lnTo>
                <a:lnTo>
                  <a:pt x="23108" y="55550"/>
                </a:lnTo>
                <a:lnTo>
                  <a:pt x="20927" y="51321"/>
                </a:lnTo>
                <a:lnTo>
                  <a:pt x="20621" y="49463"/>
                </a:lnTo>
                <a:lnTo>
                  <a:pt x="19831" y="48282"/>
                </a:lnTo>
                <a:lnTo>
                  <a:pt x="21003" y="44891"/>
                </a:lnTo>
                <a:lnTo>
                  <a:pt x="18479" y="41015"/>
                </a:lnTo>
                <a:lnTo>
                  <a:pt x="17250" y="39796"/>
                </a:lnTo>
                <a:lnTo>
                  <a:pt x="17431" y="36300"/>
                </a:lnTo>
                <a:lnTo>
                  <a:pt x="16116" y="34080"/>
                </a:lnTo>
                <a:lnTo>
                  <a:pt x="15383" y="32861"/>
                </a:lnTo>
                <a:lnTo>
                  <a:pt x="14935" y="30747"/>
                </a:lnTo>
                <a:lnTo>
                  <a:pt x="15316" y="29794"/>
                </a:lnTo>
                <a:lnTo>
                  <a:pt x="16459" y="29432"/>
                </a:lnTo>
                <a:lnTo>
                  <a:pt x="16745" y="28527"/>
                </a:lnTo>
                <a:close/>
                <a:moveTo>
                  <a:pt x="13716" y="30042"/>
                </a:moveTo>
                <a:lnTo>
                  <a:pt x="13592" y="34490"/>
                </a:lnTo>
                <a:lnTo>
                  <a:pt x="12116" y="34300"/>
                </a:lnTo>
                <a:lnTo>
                  <a:pt x="11116" y="33852"/>
                </a:lnTo>
                <a:lnTo>
                  <a:pt x="10687" y="32985"/>
                </a:lnTo>
                <a:lnTo>
                  <a:pt x="9677" y="28861"/>
                </a:lnTo>
                <a:lnTo>
                  <a:pt x="10811" y="27156"/>
                </a:lnTo>
                <a:lnTo>
                  <a:pt x="12992" y="28508"/>
                </a:lnTo>
                <a:lnTo>
                  <a:pt x="13716" y="30042"/>
                </a:lnTo>
                <a:close/>
                <a:moveTo>
                  <a:pt x="131216" y="38729"/>
                </a:moveTo>
                <a:lnTo>
                  <a:pt x="129997" y="39719"/>
                </a:lnTo>
                <a:lnTo>
                  <a:pt x="128559" y="38729"/>
                </a:lnTo>
                <a:lnTo>
                  <a:pt x="128378" y="37671"/>
                </a:lnTo>
                <a:lnTo>
                  <a:pt x="129130" y="36757"/>
                </a:lnTo>
                <a:lnTo>
                  <a:pt x="130883" y="36204"/>
                </a:lnTo>
                <a:lnTo>
                  <a:pt x="131702" y="37005"/>
                </a:lnTo>
                <a:lnTo>
                  <a:pt x="131216" y="38729"/>
                </a:lnTo>
                <a:close/>
                <a:moveTo>
                  <a:pt x="10954" y="71571"/>
                </a:moveTo>
                <a:lnTo>
                  <a:pt x="10592" y="73714"/>
                </a:lnTo>
                <a:lnTo>
                  <a:pt x="8820" y="72304"/>
                </a:lnTo>
                <a:lnTo>
                  <a:pt x="8306" y="67599"/>
                </a:lnTo>
                <a:lnTo>
                  <a:pt x="10125" y="68971"/>
                </a:lnTo>
                <a:lnTo>
                  <a:pt x="10954" y="71571"/>
                </a:lnTo>
                <a:close/>
                <a:moveTo>
                  <a:pt x="73076" y="127063"/>
                </a:moveTo>
                <a:lnTo>
                  <a:pt x="70552" y="129064"/>
                </a:lnTo>
                <a:lnTo>
                  <a:pt x="67151" y="126378"/>
                </a:lnTo>
                <a:lnTo>
                  <a:pt x="66342" y="124901"/>
                </a:lnTo>
                <a:lnTo>
                  <a:pt x="68923" y="122720"/>
                </a:lnTo>
                <a:lnTo>
                  <a:pt x="71114" y="120234"/>
                </a:lnTo>
                <a:lnTo>
                  <a:pt x="72552" y="120082"/>
                </a:lnTo>
                <a:lnTo>
                  <a:pt x="73076" y="127063"/>
                </a:lnTo>
                <a:close/>
                <a:moveTo>
                  <a:pt x="55016" y="126825"/>
                </a:moveTo>
                <a:lnTo>
                  <a:pt x="54721" y="129997"/>
                </a:lnTo>
                <a:lnTo>
                  <a:pt x="52835" y="130159"/>
                </a:lnTo>
                <a:lnTo>
                  <a:pt x="51711" y="128121"/>
                </a:lnTo>
                <a:lnTo>
                  <a:pt x="50511" y="129111"/>
                </a:lnTo>
                <a:lnTo>
                  <a:pt x="49892" y="129130"/>
                </a:lnTo>
                <a:lnTo>
                  <a:pt x="48939" y="126587"/>
                </a:lnTo>
                <a:lnTo>
                  <a:pt x="48777" y="124606"/>
                </a:lnTo>
                <a:lnTo>
                  <a:pt x="50997" y="123092"/>
                </a:lnTo>
                <a:lnTo>
                  <a:pt x="52349" y="123997"/>
                </a:lnTo>
                <a:lnTo>
                  <a:pt x="54273" y="124463"/>
                </a:lnTo>
                <a:lnTo>
                  <a:pt x="55016" y="126825"/>
                </a:lnTo>
                <a:close/>
                <a:moveTo>
                  <a:pt x="4400" y="129245"/>
                </a:moveTo>
                <a:lnTo>
                  <a:pt x="4048" y="130026"/>
                </a:lnTo>
                <a:lnTo>
                  <a:pt x="2886" y="129797"/>
                </a:lnTo>
                <a:lnTo>
                  <a:pt x="1686" y="127568"/>
                </a:lnTo>
                <a:lnTo>
                  <a:pt x="1191" y="125797"/>
                </a:lnTo>
                <a:lnTo>
                  <a:pt x="0" y="124825"/>
                </a:lnTo>
                <a:lnTo>
                  <a:pt x="1895" y="123292"/>
                </a:lnTo>
                <a:lnTo>
                  <a:pt x="4306" y="126054"/>
                </a:lnTo>
                <a:lnTo>
                  <a:pt x="4400" y="129245"/>
                </a:lnTo>
                <a:close/>
                <a:moveTo>
                  <a:pt x="47892" y="132998"/>
                </a:moveTo>
                <a:lnTo>
                  <a:pt x="47587" y="133998"/>
                </a:lnTo>
                <a:lnTo>
                  <a:pt x="46234" y="132483"/>
                </a:lnTo>
                <a:lnTo>
                  <a:pt x="47577" y="130826"/>
                </a:lnTo>
                <a:lnTo>
                  <a:pt x="47892" y="132998"/>
                </a:lnTo>
                <a:close/>
                <a:moveTo>
                  <a:pt x="6048" y="140894"/>
                </a:moveTo>
                <a:lnTo>
                  <a:pt x="4334" y="141389"/>
                </a:lnTo>
                <a:lnTo>
                  <a:pt x="3372" y="140275"/>
                </a:lnTo>
                <a:lnTo>
                  <a:pt x="2705" y="139980"/>
                </a:lnTo>
                <a:lnTo>
                  <a:pt x="3086" y="138522"/>
                </a:lnTo>
                <a:lnTo>
                  <a:pt x="5868" y="135655"/>
                </a:lnTo>
                <a:lnTo>
                  <a:pt x="6420" y="134664"/>
                </a:lnTo>
                <a:lnTo>
                  <a:pt x="9001" y="135264"/>
                </a:lnTo>
                <a:lnTo>
                  <a:pt x="9963" y="136788"/>
                </a:lnTo>
                <a:lnTo>
                  <a:pt x="8782" y="139094"/>
                </a:lnTo>
                <a:lnTo>
                  <a:pt x="6048" y="140894"/>
                </a:lnTo>
                <a:close/>
                <a:moveTo>
                  <a:pt x="19936" y="141751"/>
                </a:moveTo>
                <a:lnTo>
                  <a:pt x="20384" y="143285"/>
                </a:lnTo>
                <a:lnTo>
                  <a:pt x="18222" y="142999"/>
                </a:lnTo>
                <a:lnTo>
                  <a:pt x="17078" y="141522"/>
                </a:lnTo>
                <a:lnTo>
                  <a:pt x="17231" y="140256"/>
                </a:lnTo>
                <a:lnTo>
                  <a:pt x="18516" y="140075"/>
                </a:lnTo>
                <a:lnTo>
                  <a:pt x="19936" y="141751"/>
                </a:lnTo>
                <a:close/>
                <a:moveTo>
                  <a:pt x="8534" y="177613"/>
                </a:moveTo>
                <a:lnTo>
                  <a:pt x="7334" y="178318"/>
                </a:lnTo>
                <a:lnTo>
                  <a:pt x="6220" y="177898"/>
                </a:lnTo>
                <a:lnTo>
                  <a:pt x="5925" y="177565"/>
                </a:lnTo>
                <a:lnTo>
                  <a:pt x="4572" y="175746"/>
                </a:lnTo>
                <a:lnTo>
                  <a:pt x="4229" y="174812"/>
                </a:lnTo>
                <a:lnTo>
                  <a:pt x="5134" y="173022"/>
                </a:lnTo>
                <a:lnTo>
                  <a:pt x="8830" y="170078"/>
                </a:lnTo>
                <a:lnTo>
                  <a:pt x="18392" y="167240"/>
                </a:lnTo>
                <a:lnTo>
                  <a:pt x="20117" y="167116"/>
                </a:lnTo>
                <a:lnTo>
                  <a:pt x="23889" y="168335"/>
                </a:lnTo>
                <a:lnTo>
                  <a:pt x="24698" y="170612"/>
                </a:lnTo>
                <a:lnTo>
                  <a:pt x="24003" y="172574"/>
                </a:lnTo>
                <a:lnTo>
                  <a:pt x="23136" y="173889"/>
                </a:lnTo>
                <a:lnTo>
                  <a:pt x="18764" y="176098"/>
                </a:lnTo>
                <a:lnTo>
                  <a:pt x="15354" y="177155"/>
                </a:lnTo>
                <a:lnTo>
                  <a:pt x="8534" y="17761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B5EA038-7297-7A48-F380-8A8E65075882}"/>
              </a:ext>
            </a:extLst>
          </p:cNvPr>
          <p:cNvSpPr/>
          <p:nvPr/>
        </p:nvSpPr>
        <p:spPr>
          <a:xfrm>
            <a:off x="6344676" y="3388379"/>
            <a:ext cx="46072" cy="50891"/>
          </a:xfrm>
          <a:custGeom>
            <a:avLst/>
            <a:gdLst>
              <a:gd name="connsiteX0" fmla="*/ 40977 w 46072"/>
              <a:gd name="connsiteY0" fmla="*/ 36766 h 50891"/>
              <a:gd name="connsiteX1" fmla="*/ 40939 w 46072"/>
              <a:gd name="connsiteY1" fmla="*/ 36766 h 50891"/>
              <a:gd name="connsiteX2" fmla="*/ 36357 w 46072"/>
              <a:gd name="connsiteY2" fmla="*/ 37767 h 50891"/>
              <a:gd name="connsiteX3" fmla="*/ 34814 w 46072"/>
              <a:gd name="connsiteY3" fmla="*/ 38938 h 50891"/>
              <a:gd name="connsiteX4" fmla="*/ 33900 w 46072"/>
              <a:gd name="connsiteY4" fmla="*/ 40995 h 50891"/>
              <a:gd name="connsiteX5" fmla="*/ 33604 w 46072"/>
              <a:gd name="connsiteY5" fmla="*/ 42053 h 50891"/>
              <a:gd name="connsiteX6" fmla="*/ 32795 w 46072"/>
              <a:gd name="connsiteY6" fmla="*/ 42091 h 50891"/>
              <a:gd name="connsiteX7" fmla="*/ 31452 w 46072"/>
              <a:gd name="connsiteY7" fmla="*/ 41034 h 50891"/>
              <a:gd name="connsiteX8" fmla="*/ 29756 w 46072"/>
              <a:gd name="connsiteY8" fmla="*/ 39376 h 50891"/>
              <a:gd name="connsiteX9" fmla="*/ 27537 w 46072"/>
              <a:gd name="connsiteY9" fmla="*/ 39510 h 50891"/>
              <a:gd name="connsiteX10" fmla="*/ 20012 w 46072"/>
              <a:gd name="connsiteY10" fmla="*/ 43110 h 50891"/>
              <a:gd name="connsiteX11" fmla="*/ 19269 w 46072"/>
              <a:gd name="connsiteY11" fmla="*/ 44996 h 50891"/>
              <a:gd name="connsiteX12" fmla="*/ 19108 w 46072"/>
              <a:gd name="connsiteY12" fmla="*/ 49082 h 50891"/>
              <a:gd name="connsiteX13" fmla="*/ 18593 w 46072"/>
              <a:gd name="connsiteY13" fmla="*/ 50187 h 50891"/>
              <a:gd name="connsiteX14" fmla="*/ 17783 w 46072"/>
              <a:gd name="connsiteY14" fmla="*/ 50892 h 50891"/>
              <a:gd name="connsiteX15" fmla="*/ 14678 w 46072"/>
              <a:gd name="connsiteY15" fmla="*/ 50444 h 50891"/>
              <a:gd name="connsiteX16" fmla="*/ 14345 w 46072"/>
              <a:gd name="connsiteY16" fmla="*/ 50177 h 50891"/>
              <a:gd name="connsiteX17" fmla="*/ 14754 w 46072"/>
              <a:gd name="connsiteY17" fmla="*/ 48615 h 50891"/>
              <a:gd name="connsiteX18" fmla="*/ 14593 w 46072"/>
              <a:gd name="connsiteY18" fmla="*/ 45186 h 50891"/>
              <a:gd name="connsiteX19" fmla="*/ 13183 w 46072"/>
              <a:gd name="connsiteY19" fmla="*/ 39500 h 50891"/>
              <a:gd name="connsiteX20" fmla="*/ 12192 w 46072"/>
              <a:gd name="connsiteY20" fmla="*/ 37643 h 50891"/>
              <a:gd name="connsiteX21" fmla="*/ 10126 w 46072"/>
              <a:gd name="connsiteY21" fmla="*/ 35785 h 50891"/>
              <a:gd name="connsiteX22" fmla="*/ 8525 w 46072"/>
              <a:gd name="connsiteY22" fmla="*/ 34566 h 50891"/>
              <a:gd name="connsiteX23" fmla="*/ 5639 w 46072"/>
              <a:gd name="connsiteY23" fmla="*/ 33480 h 50891"/>
              <a:gd name="connsiteX24" fmla="*/ 4182 w 46072"/>
              <a:gd name="connsiteY24" fmla="*/ 30337 h 50891"/>
              <a:gd name="connsiteX25" fmla="*/ 1981 w 46072"/>
              <a:gd name="connsiteY25" fmla="*/ 26775 h 50891"/>
              <a:gd name="connsiteX26" fmla="*/ 924 w 46072"/>
              <a:gd name="connsiteY26" fmla="*/ 25955 h 50891"/>
              <a:gd name="connsiteX27" fmla="*/ 1096 w 46072"/>
              <a:gd name="connsiteY27" fmla="*/ 25603 h 50891"/>
              <a:gd name="connsiteX28" fmla="*/ 1600 w 46072"/>
              <a:gd name="connsiteY28" fmla="*/ 22908 h 50891"/>
              <a:gd name="connsiteX29" fmla="*/ 972 w 46072"/>
              <a:gd name="connsiteY29" fmla="*/ 20945 h 50891"/>
              <a:gd name="connsiteX30" fmla="*/ 0 w 46072"/>
              <a:gd name="connsiteY30" fmla="*/ 19269 h 50891"/>
              <a:gd name="connsiteX31" fmla="*/ 658 w 46072"/>
              <a:gd name="connsiteY31" fmla="*/ 18250 h 50891"/>
              <a:gd name="connsiteX32" fmla="*/ 2686 w 46072"/>
              <a:gd name="connsiteY32" fmla="*/ 18259 h 50891"/>
              <a:gd name="connsiteX33" fmla="*/ 4363 w 46072"/>
              <a:gd name="connsiteY33" fmla="*/ 18450 h 50891"/>
              <a:gd name="connsiteX34" fmla="*/ 4962 w 46072"/>
              <a:gd name="connsiteY34" fmla="*/ 16840 h 50891"/>
              <a:gd name="connsiteX35" fmla="*/ 8420 w 46072"/>
              <a:gd name="connsiteY35" fmla="*/ 15792 h 50891"/>
              <a:gd name="connsiteX36" fmla="*/ 11745 w 46072"/>
              <a:gd name="connsiteY36" fmla="*/ 14697 h 50891"/>
              <a:gd name="connsiteX37" fmla="*/ 12230 w 46072"/>
              <a:gd name="connsiteY37" fmla="*/ 13935 h 50891"/>
              <a:gd name="connsiteX38" fmla="*/ 11468 w 46072"/>
              <a:gd name="connsiteY38" fmla="*/ 12278 h 50891"/>
              <a:gd name="connsiteX39" fmla="*/ 11916 w 46072"/>
              <a:gd name="connsiteY39" fmla="*/ 11239 h 50891"/>
              <a:gd name="connsiteX40" fmla="*/ 15897 w 46072"/>
              <a:gd name="connsiteY40" fmla="*/ 8287 h 50891"/>
              <a:gd name="connsiteX41" fmla="*/ 16545 w 46072"/>
              <a:gd name="connsiteY41" fmla="*/ 6943 h 50891"/>
              <a:gd name="connsiteX42" fmla="*/ 16793 w 46072"/>
              <a:gd name="connsiteY42" fmla="*/ 5896 h 50891"/>
              <a:gd name="connsiteX43" fmla="*/ 16259 w 46072"/>
              <a:gd name="connsiteY43" fmla="*/ 4772 h 50891"/>
              <a:gd name="connsiteX44" fmla="*/ 15507 w 46072"/>
              <a:gd name="connsiteY44" fmla="*/ 3029 h 50891"/>
              <a:gd name="connsiteX45" fmla="*/ 15869 w 46072"/>
              <a:gd name="connsiteY45" fmla="*/ 2286 h 50891"/>
              <a:gd name="connsiteX46" fmla="*/ 17936 w 46072"/>
              <a:gd name="connsiteY46" fmla="*/ 1276 h 50891"/>
              <a:gd name="connsiteX47" fmla="*/ 19621 w 46072"/>
              <a:gd name="connsiteY47" fmla="*/ 95 h 50891"/>
              <a:gd name="connsiteX48" fmla="*/ 20612 w 46072"/>
              <a:gd name="connsiteY48" fmla="*/ 0 h 50891"/>
              <a:gd name="connsiteX49" fmla="*/ 21231 w 46072"/>
              <a:gd name="connsiteY49" fmla="*/ 848 h 50891"/>
              <a:gd name="connsiteX50" fmla="*/ 21231 w 46072"/>
              <a:gd name="connsiteY50" fmla="*/ 1724 h 50891"/>
              <a:gd name="connsiteX51" fmla="*/ 21784 w 46072"/>
              <a:gd name="connsiteY51" fmla="*/ 3200 h 50891"/>
              <a:gd name="connsiteX52" fmla="*/ 23022 w 46072"/>
              <a:gd name="connsiteY52" fmla="*/ 4000 h 50891"/>
              <a:gd name="connsiteX53" fmla="*/ 25079 w 46072"/>
              <a:gd name="connsiteY53" fmla="*/ 5305 h 50891"/>
              <a:gd name="connsiteX54" fmla="*/ 27470 w 46072"/>
              <a:gd name="connsiteY54" fmla="*/ 6191 h 50891"/>
              <a:gd name="connsiteX55" fmla="*/ 29337 w 46072"/>
              <a:gd name="connsiteY55" fmla="*/ 7963 h 50891"/>
              <a:gd name="connsiteX56" fmla="*/ 31899 w 46072"/>
              <a:gd name="connsiteY56" fmla="*/ 11125 h 50891"/>
              <a:gd name="connsiteX57" fmla="*/ 32281 w 46072"/>
              <a:gd name="connsiteY57" fmla="*/ 12687 h 50891"/>
              <a:gd name="connsiteX58" fmla="*/ 34586 w 46072"/>
              <a:gd name="connsiteY58" fmla="*/ 14087 h 50891"/>
              <a:gd name="connsiteX59" fmla="*/ 36719 w 46072"/>
              <a:gd name="connsiteY59" fmla="*/ 15659 h 50891"/>
              <a:gd name="connsiteX60" fmla="*/ 36386 w 46072"/>
              <a:gd name="connsiteY60" fmla="*/ 18564 h 50891"/>
              <a:gd name="connsiteX61" fmla="*/ 43653 w 46072"/>
              <a:gd name="connsiteY61" fmla="*/ 21098 h 50891"/>
              <a:gd name="connsiteX62" fmla="*/ 45291 w 46072"/>
              <a:gd name="connsiteY62" fmla="*/ 21079 h 50891"/>
              <a:gd name="connsiteX63" fmla="*/ 46073 w 46072"/>
              <a:gd name="connsiteY63" fmla="*/ 21526 h 50891"/>
              <a:gd name="connsiteX64" fmla="*/ 46054 w 46072"/>
              <a:gd name="connsiteY64" fmla="*/ 22184 h 50891"/>
              <a:gd name="connsiteX65" fmla="*/ 45482 w 46072"/>
              <a:gd name="connsiteY65" fmla="*/ 24212 h 50891"/>
              <a:gd name="connsiteX66" fmla="*/ 42491 w 46072"/>
              <a:gd name="connsiteY66" fmla="*/ 30442 h 50891"/>
              <a:gd name="connsiteX67" fmla="*/ 42253 w 46072"/>
              <a:gd name="connsiteY67" fmla="*/ 31728 h 50891"/>
              <a:gd name="connsiteX68" fmla="*/ 40110 w 46072"/>
              <a:gd name="connsiteY68" fmla="*/ 33080 h 50891"/>
              <a:gd name="connsiteX69" fmla="*/ 39814 w 46072"/>
              <a:gd name="connsiteY69" fmla="*/ 33861 h 50891"/>
              <a:gd name="connsiteX70" fmla="*/ 40424 w 46072"/>
              <a:gd name="connsiteY70" fmla="*/ 35566 h 50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46072" h="50891">
                <a:moveTo>
                  <a:pt x="40977" y="36766"/>
                </a:moveTo>
                <a:lnTo>
                  <a:pt x="40939" y="36766"/>
                </a:lnTo>
                <a:lnTo>
                  <a:pt x="36357" y="37767"/>
                </a:lnTo>
                <a:lnTo>
                  <a:pt x="34814" y="38938"/>
                </a:lnTo>
                <a:lnTo>
                  <a:pt x="33900" y="40995"/>
                </a:lnTo>
                <a:lnTo>
                  <a:pt x="33604" y="42053"/>
                </a:lnTo>
                <a:lnTo>
                  <a:pt x="32795" y="42091"/>
                </a:lnTo>
                <a:lnTo>
                  <a:pt x="31452" y="41034"/>
                </a:lnTo>
                <a:lnTo>
                  <a:pt x="29756" y="39376"/>
                </a:lnTo>
                <a:lnTo>
                  <a:pt x="27537" y="39510"/>
                </a:lnTo>
                <a:lnTo>
                  <a:pt x="20012" y="43110"/>
                </a:lnTo>
                <a:lnTo>
                  <a:pt x="19269" y="44996"/>
                </a:lnTo>
                <a:lnTo>
                  <a:pt x="19108" y="49082"/>
                </a:lnTo>
                <a:lnTo>
                  <a:pt x="18593" y="50187"/>
                </a:lnTo>
                <a:lnTo>
                  <a:pt x="17783" y="50892"/>
                </a:lnTo>
                <a:lnTo>
                  <a:pt x="14678" y="50444"/>
                </a:lnTo>
                <a:lnTo>
                  <a:pt x="14345" y="50177"/>
                </a:lnTo>
                <a:lnTo>
                  <a:pt x="14754" y="48615"/>
                </a:lnTo>
                <a:lnTo>
                  <a:pt x="14593" y="45186"/>
                </a:lnTo>
                <a:lnTo>
                  <a:pt x="13183" y="39500"/>
                </a:lnTo>
                <a:lnTo>
                  <a:pt x="12192" y="37643"/>
                </a:lnTo>
                <a:lnTo>
                  <a:pt x="10126" y="35785"/>
                </a:lnTo>
                <a:lnTo>
                  <a:pt x="8525" y="34566"/>
                </a:lnTo>
                <a:lnTo>
                  <a:pt x="5639" y="33480"/>
                </a:lnTo>
                <a:lnTo>
                  <a:pt x="4182" y="30337"/>
                </a:lnTo>
                <a:lnTo>
                  <a:pt x="1981" y="26775"/>
                </a:lnTo>
                <a:lnTo>
                  <a:pt x="924" y="25955"/>
                </a:lnTo>
                <a:lnTo>
                  <a:pt x="1096" y="25603"/>
                </a:lnTo>
                <a:lnTo>
                  <a:pt x="1600" y="22908"/>
                </a:lnTo>
                <a:lnTo>
                  <a:pt x="972" y="20945"/>
                </a:lnTo>
                <a:lnTo>
                  <a:pt x="0" y="19269"/>
                </a:lnTo>
                <a:lnTo>
                  <a:pt x="658" y="18250"/>
                </a:lnTo>
                <a:lnTo>
                  <a:pt x="2686" y="18259"/>
                </a:lnTo>
                <a:lnTo>
                  <a:pt x="4363" y="18450"/>
                </a:lnTo>
                <a:lnTo>
                  <a:pt x="4962" y="16840"/>
                </a:lnTo>
                <a:lnTo>
                  <a:pt x="8420" y="15792"/>
                </a:lnTo>
                <a:lnTo>
                  <a:pt x="11745" y="14697"/>
                </a:lnTo>
                <a:lnTo>
                  <a:pt x="12230" y="13935"/>
                </a:lnTo>
                <a:lnTo>
                  <a:pt x="11468" y="12278"/>
                </a:lnTo>
                <a:lnTo>
                  <a:pt x="11916" y="11239"/>
                </a:lnTo>
                <a:lnTo>
                  <a:pt x="15897" y="8287"/>
                </a:lnTo>
                <a:lnTo>
                  <a:pt x="16545" y="6943"/>
                </a:lnTo>
                <a:lnTo>
                  <a:pt x="16793" y="5896"/>
                </a:lnTo>
                <a:lnTo>
                  <a:pt x="16259" y="4772"/>
                </a:lnTo>
                <a:lnTo>
                  <a:pt x="15507" y="3029"/>
                </a:lnTo>
                <a:lnTo>
                  <a:pt x="15869" y="2286"/>
                </a:lnTo>
                <a:lnTo>
                  <a:pt x="17936" y="1276"/>
                </a:lnTo>
                <a:lnTo>
                  <a:pt x="19621" y="95"/>
                </a:lnTo>
                <a:lnTo>
                  <a:pt x="20612" y="0"/>
                </a:lnTo>
                <a:lnTo>
                  <a:pt x="21231" y="848"/>
                </a:lnTo>
                <a:lnTo>
                  <a:pt x="21231" y="1724"/>
                </a:lnTo>
                <a:lnTo>
                  <a:pt x="21784" y="3200"/>
                </a:lnTo>
                <a:lnTo>
                  <a:pt x="23022" y="4000"/>
                </a:lnTo>
                <a:lnTo>
                  <a:pt x="25079" y="5305"/>
                </a:lnTo>
                <a:lnTo>
                  <a:pt x="27470" y="6191"/>
                </a:lnTo>
                <a:lnTo>
                  <a:pt x="29337" y="7963"/>
                </a:lnTo>
                <a:lnTo>
                  <a:pt x="31899" y="11125"/>
                </a:lnTo>
                <a:lnTo>
                  <a:pt x="32281" y="12687"/>
                </a:lnTo>
                <a:lnTo>
                  <a:pt x="34586" y="14087"/>
                </a:lnTo>
                <a:lnTo>
                  <a:pt x="36719" y="15659"/>
                </a:lnTo>
                <a:lnTo>
                  <a:pt x="36386" y="18564"/>
                </a:lnTo>
                <a:lnTo>
                  <a:pt x="43653" y="21098"/>
                </a:lnTo>
                <a:lnTo>
                  <a:pt x="45291" y="21079"/>
                </a:lnTo>
                <a:lnTo>
                  <a:pt x="46073" y="21526"/>
                </a:lnTo>
                <a:lnTo>
                  <a:pt x="46054" y="22184"/>
                </a:lnTo>
                <a:lnTo>
                  <a:pt x="45482" y="24212"/>
                </a:lnTo>
                <a:lnTo>
                  <a:pt x="42491" y="30442"/>
                </a:lnTo>
                <a:lnTo>
                  <a:pt x="42253" y="31728"/>
                </a:lnTo>
                <a:lnTo>
                  <a:pt x="40110" y="33080"/>
                </a:lnTo>
                <a:lnTo>
                  <a:pt x="39814" y="33861"/>
                </a:lnTo>
                <a:lnTo>
                  <a:pt x="40424" y="3556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C2EB5D76-B70C-5EF9-728E-6AF8E227AB74}"/>
              </a:ext>
            </a:extLst>
          </p:cNvPr>
          <p:cNvSpPr/>
          <p:nvPr/>
        </p:nvSpPr>
        <p:spPr>
          <a:xfrm>
            <a:off x="7053136" y="3827329"/>
            <a:ext cx="51082" cy="47710"/>
          </a:xfrm>
          <a:custGeom>
            <a:avLst/>
            <a:gdLst>
              <a:gd name="connsiteX0" fmla="*/ 38671 w 51082"/>
              <a:gd name="connsiteY0" fmla="*/ 3505 h 47710"/>
              <a:gd name="connsiteX1" fmla="*/ 38538 w 51082"/>
              <a:gd name="connsiteY1" fmla="*/ 4639 h 47710"/>
              <a:gd name="connsiteX2" fmla="*/ 39395 w 51082"/>
              <a:gd name="connsiteY2" fmla="*/ 8020 h 47710"/>
              <a:gd name="connsiteX3" fmla="*/ 41310 w 51082"/>
              <a:gd name="connsiteY3" fmla="*/ 11706 h 47710"/>
              <a:gd name="connsiteX4" fmla="*/ 42882 w 51082"/>
              <a:gd name="connsiteY4" fmla="*/ 14687 h 47710"/>
              <a:gd name="connsiteX5" fmla="*/ 43082 w 51082"/>
              <a:gd name="connsiteY5" fmla="*/ 16088 h 47710"/>
              <a:gd name="connsiteX6" fmla="*/ 41643 w 51082"/>
              <a:gd name="connsiteY6" fmla="*/ 15888 h 47710"/>
              <a:gd name="connsiteX7" fmla="*/ 40548 w 51082"/>
              <a:gd name="connsiteY7" fmla="*/ 15326 h 47710"/>
              <a:gd name="connsiteX8" fmla="*/ 38443 w 51082"/>
              <a:gd name="connsiteY8" fmla="*/ 14735 h 47710"/>
              <a:gd name="connsiteX9" fmla="*/ 34376 w 51082"/>
              <a:gd name="connsiteY9" fmla="*/ 18688 h 47710"/>
              <a:gd name="connsiteX10" fmla="*/ 31918 w 51082"/>
              <a:gd name="connsiteY10" fmla="*/ 20841 h 47710"/>
              <a:gd name="connsiteX11" fmla="*/ 31852 w 51082"/>
              <a:gd name="connsiteY11" fmla="*/ 21574 h 47710"/>
              <a:gd name="connsiteX12" fmla="*/ 35128 w 51082"/>
              <a:gd name="connsiteY12" fmla="*/ 22403 h 47710"/>
              <a:gd name="connsiteX13" fmla="*/ 37538 w 51082"/>
              <a:gd name="connsiteY13" fmla="*/ 22384 h 47710"/>
              <a:gd name="connsiteX14" fmla="*/ 39214 w 51082"/>
              <a:gd name="connsiteY14" fmla="*/ 21803 h 47710"/>
              <a:gd name="connsiteX15" fmla="*/ 40634 w 51082"/>
              <a:gd name="connsiteY15" fmla="*/ 22727 h 47710"/>
              <a:gd name="connsiteX16" fmla="*/ 41567 w 51082"/>
              <a:gd name="connsiteY16" fmla="*/ 25165 h 47710"/>
              <a:gd name="connsiteX17" fmla="*/ 41939 w 51082"/>
              <a:gd name="connsiteY17" fmla="*/ 27146 h 47710"/>
              <a:gd name="connsiteX18" fmla="*/ 44168 w 51082"/>
              <a:gd name="connsiteY18" fmla="*/ 34185 h 47710"/>
              <a:gd name="connsiteX19" fmla="*/ 46015 w 51082"/>
              <a:gd name="connsiteY19" fmla="*/ 36557 h 47710"/>
              <a:gd name="connsiteX20" fmla="*/ 48320 w 51082"/>
              <a:gd name="connsiteY20" fmla="*/ 40748 h 47710"/>
              <a:gd name="connsiteX21" fmla="*/ 49178 w 51082"/>
              <a:gd name="connsiteY21" fmla="*/ 42920 h 47710"/>
              <a:gd name="connsiteX22" fmla="*/ 49673 w 51082"/>
              <a:gd name="connsiteY22" fmla="*/ 44739 h 47710"/>
              <a:gd name="connsiteX23" fmla="*/ 51082 w 51082"/>
              <a:gd name="connsiteY23" fmla="*/ 47425 h 47710"/>
              <a:gd name="connsiteX24" fmla="*/ 46434 w 51082"/>
              <a:gd name="connsiteY24" fmla="*/ 47492 h 47710"/>
              <a:gd name="connsiteX25" fmla="*/ 40577 w 51082"/>
              <a:gd name="connsiteY25" fmla="*/ 47587 h 47710"/>
              <a:gd name="connsiteX26" fmla="*/ 35823 w 51082"/>
              <a:gd name="connsiteY26" fmla="*/ 47644 h 47710"/>
              <a:gd name="connsiteX27" fmla="*/ 30461 w 51082"/>
              <a:gd name="connsiteY27" fmla="*/ 47711 h 47710"/>
              <a:gd name="connsiteX28" fmla="*/ 28099 w 51082"/>
              <a:gd name="connsiteY28" fmla="*/ 44844 h 47710"/>
              <a:gd name="connsiteX29" fmla="*/ 27308 w 51082"/>
              <a:gd name="connsiteY29" fmla="*/ 41700 h 47710"/>
              <a:gd name="connsiteX30" fmla="*/ 26451 w 51082"/>
              <a:gd name="connsiteY30" fmla="*/ 38471 h 47710"/>
              <a:gd name="connsiteX31" fmla="*/ 24098 w 51082"/>
              <a:gd name="connsiteY31" fmla="*/ 33861 h 47710"/>
              <a:gd name="connsiteX32" fmla="*/ 16230 w 51082"/>
              <a:gd name="connsiteY32" fmla="*/ 32747 h 47710"/>
              <a:gd name="connsiteX33" fmla="*/ 12049 w 51082"/>
              <a:gd name="connsiteY33" fmla="*/ 32147 h 47710"/>
              <a:gd name="connsiteX34" fmla="*/ 5162 w 51082"/>
              <a:gd name="connsiteY34" fmla="*/ 31270 h 47710"/>
              <a:gd name="connsiteX35" fmla="*/ 0 w 51082"/>
              <a:gd name="connsiteY35" fmla="*/ 30613 h 47710"/>
              <a:gd name="connsiteX36" fmla="*/ 4343 w 51082"/>
              <a:gd name="connsiteY36" fmla="*/ 25641 h 47710"/>
              <a:gd name="connsiteX37" fmla="*/ 6362 w 51082"/>
              <a:gd name="connsiteY37" fmla="*/ 22965 h 47710"/>
              <a:gd name="connsiteX38" fmla="*/ 10010 w 51082"/>
              <a:gd name="connsiteY38" fmla="*/ 17164 h 47710"/>
              <a:gd name="connsiteX39" fmla="*/ 11887 w 51082"/>
              <a:gd name="connsiteY39" fmla="*/ 13021 h 47710"/>
              <a:gd name="connsiteX40" fmla="*/ 13697 w 51082"/>
              <a:gd name="connsiteY40" fmla="*/ 8420 h 47710"/>
              <a:gd name="connsiteX41" fmla="*/ 15259 w 51082"/>
              <a:gd name="connsiteY41" fmla="*/ 4839 h 47710"/>
              <a:gd name="connsiteX42" fmla="*/ 15583 w 51082"/>
              <a:gd name="connsiteY42" fmla="*/ 4181 h 47710"/>
              <a:gd name="connsiteX43" fmla="*/ 16488 w 51082"/>
              <a:gd name="connsiteY43" fmla="*/ 2962 h 47710"/>
              <a:gd name="connsiteX44" fmla="*/ 18488 w 51082"/>
              <a:gd name="connsiteY44" fmla="*/ 1714 h 47710"/>
              <a:gd name="connsiteX45" fmla="*/ 21374 w 51082"/>
              <a:gd name="connsiteY45" fmla="*/ 543 h 47710"/>
              <a:gd name="connsiteX46" fmla="*/ 26279 w 51082"/>
              <a:gd name="connsiteY46" fmla="*/ 28 h 47710"/>
              <a:gd name="connsiteX47" fmla="*/ 29727 w 51082"/>
              <a:gd name="connsiteY47" fmla="*/ 0 h 47710"/>
              <a:gd name="connsiteX48" fmla="*/ 30509 w 51082"/>
              <a:gd name="connsiteY48" fmla="*/ 57 h 47710"/>
              <a:gd name="connsiteX49" fmla="*/ 32680 w 51082"/>
              <a:gd name="connsiteY49" fmla="*/ 638 h 47710"/>
              <a:gd name="connsiteX50" fmla="*/ 38671 w 51082"/>
              <a:gd name="connsiteY50" fmla="*/ 3505 h 47710"/>
              <a:gd name="connsiteX51" fmla="*/ 46606 w 51082"/>
              <a:gd name="connsiteY51" fmla="*/ 14487 h 47710"/>
              <a:gd name="connsiteX52" fmla="*/ 45072 w 51082"/>
              <a:gd name="connsiteY52" fmla="*/ 15173 h 47710"/>
              <a:gd name="connsiteX53" fmla="*/ 44044 w 51082"/>
              <a:gd name="connsiteY53" fmla="*/ 14878 h 47710"/>
              <a:gd name="connsiteX54" fmla="*/ 43053 w 51082"/>
              <a:gd name="connsiteY54" fmla="*/ 13230 h 47710"/>
              <a:gd name="connsiteX55" fmla="*/ 41424 w 51082"/>
              <a:gd name="connsiteY55" fmla="*/ 9135 h 47710"/>
              <a:gd name="connsiteX56" fmla="*/ 42310 w 51082"/>
              <a:gd name="connsiteY56" fmla="*/ 7601 h 47710"/>
              <a:gd name="connsiteX57" fmla="*/ 42281 w 51082"/>
              <a:gd name="connsiteY57" fmla="*/ 6944 h 47710"/>
              <a:gd name="connsiteX58" fmla="*/ 42463 w 51082"/>
              <a:gd name="connsiteY58" fmla="*/ 6448 h 47710"/>
              <a:gd name="connsiteX59" fmla="*/ 42967 w 51082"/>
              <a:gd name="connsiteY59" fmla="*/ 6134 h 47710"/>
              <a:gd name="connsiteX60" fmla="*/ 43491 w 51082"/>
              <a:gd name="connsiteY60" fmla="*/ 4201 h 47710"/>
              <a:gd name="connsiteX61" fmla="*/ 44196 w 51082"/>
              <a:gd name="connsiteY61" fmla="*/ 3610 h 47710"/>
              <a:gd name="connsiteX62" fmla="*/ 45339 w 51082"/>
              <a:gd name="connsiteY62" fmla="*/ 4915 h 47710"/>
              <a:gd name="connsiteX63" fmla="*/ 48559 w 51082"/>
              <a:gd name="connsiteY63" fmla="*/ 9630 h 47710"/>
              <a:gd name="connsiteX64" fmla="*/ 48539 w 51082"/>
              <a:gd name="connsiteY64" fmla="*/ 11554 h 47710"/>
              <a:gd name="connsiteX65" fmla="*/ 48349 w 51082"/>
              <a:gd name="connsiteY65" fmla="*/ 12325 h 47710"/>
              <a:gd name="connsiteX66" fmla="*/ 46606 w 51082"/>
              <a:gd name="connsiteY66" fmla="*/ 14487 h 47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51082" h="47710">
                <a:moveTo>
                  <a:pt x="38671" y="3505"/>
                </a:moveTo>
                <a:lnTo>
                  <a:pt x="38538" y="4639"/>
                </a:lnTo>
                <a:lnTo>
                  <a:pt x="39395" y="8020"/>
                </a:lnTo>
                <a:lnTo>
                  <a:pt x="41310" y="11706"/>
                </a:lnTo>
                <a:lnTo>
                  <a:pt x="42882" y="14687"/>
                </a:lnTo>
                <a:lnTo>
                  <a:pt x="43082" y="16088"/>
                </a:lnTo>
                <a:lnTo>
                  <a:pt x="41643" y="15888"/>
                </a:lnTo>
                <a:lnTo>
                  <a:pt x="40548" y="15326"/>
                </a:lnTo>
                <a:lnTo>
                  <a:pt x="38443" y="14735"/>
                </a:lnTo>
                <a:lnTo>
                  <a:pt x="34376" y="18688"/>
                </a:lnTo>
                <a:lnTo>
                  <a:pt x="31918" y="20841"/>
                </a:lnTo>
                <a:lnTo>
                  <a:pt x="31852" y="21574"/>
                </a:lnTo>
                <a:lnTo>
                  <a:pt x="35128" y="22403"/>
                </a:lnTo>
                <a:lnTo>
                  <a:pt x="37538" y="22384"/>
                </a:lnTo>
                <a:lnTo>
                  <a:pt x="39214" y="21803"/>
                </a:lnTo>
                <a:lnTo>
                  <a:pt x="40634" y="22727"/>
                </a:lnTo>
                <a:lnTo>
                  <a:pt x="41567" y="25165"/>
                </a:lnTo>
                <a:lnTo>
                  <a:pt x="41939" y="27146"/>
                </a:lnTo>
                <a:lnTo>
                  <a:pt x="44168" y="34185"/>
                </a:lnTo>
                <a:lnTo>
                  <a:pt x="46015" y="36557"/>
                </a:lnTo>
                <a:lnTo>
                  <a:pt x="48320" y="40748"/>
                </a:lnTo>
                <a:lnTo>
                  <a:pt x="49178" y="42920"/>
                </a:lnTo>
                <a:lnTo>
                  <a:pt x="49673" y="44739"/>
                </a:lnTo>
                <a:lnTo>
                  <a:pt x="51082" y="47425"/>
                </a:lnTo>
                <a:lnTo>
                  <a:pt x="46434" y="47492"/>
                </a:lnTo>
                <a:lnTo>
                  <a:pt x="40577" y="47587"/>
                </a:lnTo>
                <a:lnTo>
                  <a:pt x="35823" y="47644"/>
                </a:lnTo>
                <a:lnTo>
                  <a:pt x="30461" y="47711"/>
                </a:lnTo>
                <a:lnTo>
                  <a:pt x="28099" y="44844"/>
                </a:lnTo>
                <a:lnTo>
                  <a:pt x="27308" y="41700"/>
                </a:lnTo>
                <a:lnTo>
                  <a:pt x="26451" y="38471"/>
                </a:lnTo>
                <a:lnTo>
                  <a:pt x="24098" y="33861"/>
                </a:lnTo>
                <a:lnTo>
                  <a:pt x="16230" y="32747"/>
                </a:lnTo>
                <a:lnTo>
                  <a:pt x="12049" y="32147"/>
                </a:lnTo>
                <a:lnTo>
                  <a:pt x="5162" y="31270"/>
                </a:lnTo>
                <a:lnTo>
                  <a:pt x="0" y="30613"/>
                </a:lnTo>
                <a:lnTo>
                  <a:pt x="4343" y="25641"/>
                </a:lnTo>
                <a:lnTo>
                  <a:pt x="6362" y="22965"/>
                </a:lnTo>
                <a:lnTo>
                  <a:pt x="10010" y="17164"/>
                </a:lnTo>
                <a:lnTo>
                  <a:pt x="11887" y="13021"/>
                </a:lnTo>
                <a:lnTo>
                  <a:pt x="13697" y="8420"/>
                </a:lnTo>
                <a:lnTo>
                  <a:pt x="15259" y="4839"/>
                </a:lnTo>
                <a:lnTo>
                  <a:pt x="15583" y="4181"/>
                </a:lnTo>
                <a:lnTo>
                  <a:pt x="16488" y="2962"/>
                </a:lnTo>
                <a:lnTo>
                  <a:pt x="18488" y="1714"/>
                </a:lnTo>
                <a:lnTo>
                  <a:pt x="21374" y="543"/>
                </a:lnTo>
                <a:lnTo>
                  <a:pt x="26279" y="28"/>
                </a:lnTo>
                <a:lnTo>
                  <a:pt x="29727" y="0"/>
                </a:lnTo>
                <a:lnTo>
                  <a:pt x="30509" y="57"/>
                </a:lnTo>
                <a:lnTo>
                  <a:pt x="32680" y="638"/>
                </a:lnTo>
                <a:lnTo>
                  <a:pt x="38671" y="3505"/>
                </a:lnTo>
                <a:close/>
                <a:moveTo>
                  <a:pt x="46606" y="14487"/>
                </a:moveTo>
                <a:lnTo>
                  <a:pt x="45072" y="15173"/>
                </a:lnTo>
                <a:lnTo>
                  <a:pt x="44044" y="14878"/>
                </a:lnTo>
                <a:lnTo>
                  <a:pt x="43053" y="13230"/>
                </a:lnTo>
                <a:lnTo>
                  <a:pt x="41424" y="9135"/>
                </a:lnTo>
                <a:lnTo>
                  <a:pt x="42310" y="7601"/>
                </a:lnTo>
                <a:lnTo>
                  <a:pt x="42281" y="6944"/>
                </a:lnTo>
                <a:lnTo>
                  <a:pt x="42463" y="6448"/>
                </a:lnTo>
                <a:lnTo>
                  <a:pt x="42967" y="6134"/>
                </a:lnTo>
                <a:lnTo>
                  <a:pt x="43491" y="4201"/>
                </a:lnTo>
                <a:lnTo>
                  <a:pt x="44196" y="3610"/>
                </a:lnTo>
                <a:lnTo>
                  <a:pt x="45339" y="4915"/>
                </a:lnTo>
                <a:lnTo>
                  <a:pt x="48559" y="9630"/>
                </a:lnTo>
                <a:lnTo>
                  <a:pt x="48539" y="11554"/>
                </a:lnTo>
                <a:lnTo>
                  <a:pt x="48349" y="12325"/>
                </a:lnTo>
                <a:lnTo>
                  <a:pt x="46606" y="14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7F823B63-99CA-1EE8-7963-D73796ED9394}"/>
              </a:ext>
            </a:extLst>
          </p:cNvPr>
          <p:cNvSpPr/>
          <p:nvPr/>
        </p:nvSpPr>
        <p:spPr>
          <a:xfrm>
            <a:off x="3632765" y="4130796"/>
            <a:ext cx="44824" cy="13906"/>
          </a:xfrm>
          <a:custGeom>
            <a:avLst/>
            <a:gdLst>
              <a:gd name="connsiteX0" fmla="*/ 42663 w 44824"/>
              <a:gd name="connsiteY0" fmla="*/ 1524 h 13906"/>
              <a:gd name="connsiteX1" fmla="*/ 41415 w 44824"/>
              <a:gd name="connsiteY1" fmla="*/ 1952 h 13906"/>
              <a:gd name="connsiteX2" fmla="*/ 40443 w 44824"/>
              <a:gd name="connsiteY2" fmla="*/ 1781 h 13906"/>
              <a:gd name="connsiteX3" fmla="*/ 42634 w 44824"/>
              <a:gd name="connsiteY3" fmla="*/ 610 h 13906"/>
              <a:gd name="connsiteX4" fmla="*/ 43196 w 44824"/>
              <a:gd name="connsiteY4" fmla="*/ 209 h 13906"/>
              <a:gd name="connsiteX5" fmla="*/ 43682 w 44824"/>
              <a:gd name="connsiteY5" fmla="*/ 0 h 13906"/>
              <a:gd name="connsiteX6" fmla="*/ 44187 w 44824"/>
              <a:gd name="connsiteY6" fmla="*/ 0 h 13906"/>
              <a:gd name="connsiteX7" fmla="*/ 44825 w 44824"/>
              <a:gd name="connsiteY7" fmla="*/ 238 h 13906"/>
              <a:gd name="connsiteX8" fmla="*/ 44825 w 44824"/>
              <a:gd name="connsiteY8" fmla="*/ 419 h 13906"/>
              <a:gd name="connsiteX9" fmla="*/ 42663 w 44824"/>
              <a:gd name="connsiteY9" fmla="*/ 1524 h 13906"/>
              <a:gd name="connsiteX10" fmla="*/ 38510 w 44824"/>
              <a:gd name="connsiteY10" fmla="*/ 1629 h 13906"/>
              <a:gd name="connsiteX11" fmla="*/ 38243 w 44824"/>
              <a:gd name="connsiteY11" fmla="*/ 1791 h 13906"/>
              <a:gd name="connsiteX12" fmla="*/ 37386 w 44824"/>
              <a:gd name="connsiteY12" fmla="*/ 1667 h 13906"/>
              <a:gd name="connsiteX13" fmla="*/ 35424 w 44824"/>
              <a:gd name="connsiteY13" fmla="*/ 2819 h 13906"/>
              <a:gd name="connsiteX14" fmla="*/ 34576 w 44824"/>
              <a:gd name="connsiteY14" fmla="*/ 2753 h 13906"/>
              <a:gd name="connsiteX15" fmla="*/ 34833 w 44824"/>
              <a:gd name="connsiteY15" fmla="*/ 2352 h 13906"/>
              <a:gd name="connsiteX16" fmla="*/ 35242 w 44824"/>
              <a:gd name="connsiteY16" fmla="*/ 1972 h 13906"/>
              <a:gd name="connsiteX17" fmla="*/ 35700 w 44824"/>
              <a:gd name="connsiteY17" fmla="*/ 1695 h 13906"/>
              <a:gd name="connsiteX18" fmla="*/ 36128 w 44824"/>
              <a:gd name="connsiteY18" fmla="*/ 1581 h 13906"/>
              <a:gd name="connsiteX19" fmla="*/ 37500 w 44824"/>
              <a:gd name="connsiteY19" fmla="*/ 1353 h 13906"/>
              <a:gd name="connsiteX20" fmla="*/ 38148 w 44824"/>
              <a:gd name="connsiteY20" fmla="*/ 1324 h 13906"/>
              <a:gd name="connsiteX21" fmla="*/ 38595 w 44824"/>
              <a:gd name="connsiteY21" fmla="*/ 1581 h 13906"/>
              <a:gd name="connsiteX22" fmla="*/ 38510 w 44824"/>
              <a:gd name="connsiteY22" fmla="*/ 1629 h 13906"/>
              <a:gd name="connsiteX23" fmla="*/ 1333 w 44824"/>
              <a:gd name="connsiteY23" fmla="*/ 11754 h 13906"/>
              <a:gd name="connsiteX24" fmla="*/ 2200 w 44824"/>
              <a:gd name="connsiteY24" fmla="*/ 12297 h 13906"/>
              <a:gd name="connsiteX25" fmla="*/ 3286 w 44824"/>
              <a:gd name="connsiteY25" fmla="*/ 11963 h 13906"/>
              <a:gd name="connsiteX26" fmla="*/ 3601 w 44824"/>
              <a:gd name="connsiteY26" fmla="*/ 11363 h 13906"/>
              <a:gd name="connsiteX27" fmla="*/ 7725 w 44824"/>
              <a:gd name="connsiteY27" fmla="*/ 11801 h 13906"/>
              <a:gd name="connsiteX28" fmla="*/ 8344 w 44824"/>
              <a:gd name="connsiteY28" fmla="*/ 12973 h 13906"/>
              <a:gd name="connsiteX29" fmla="*/ 5201 w 44824"/>
              <a:gd name="connsiteY29" fmla="*/ 13002 h 13906"/>
              <a:gd name="connsiteX30" fmla="*/ 3791 w 44824"/>
              <a:gd name="connsiteY30" fmla="*/ 13754 h 13906"/>
              <a:gd name="connsiteX31" fmla="*/ 3086 w 44824"/>
              <a:gd name="connsiteY31" fmla="*/ 13906 h 13906"/>
              <a:gd name="connsiteX32" fmla="*/ 391 w 44824"/>
              <a:gd name="connsiteY32" fmla="*/ 13725 h 13906"/>
              <a:gd name="connsiteX33" fmla="*/ 0 w 44824"/>
              <a:gd name="connsiteY33" fmla="*/ 11011 h 13906"/>
              <a:gd name="connsiteX34" fmla="*/ 753 w 44824"/>
              <a:gd name="connsiteY34" fmla="*/ 10725 h 13906"/>
              <a:gd name="connsiteX35" fmla="*/ 1333 w 44824"/>
              <a:gd name="connsiteY35" fmla="*/ 11754 h 13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4824" h="13906">
                <a:moveTo>
                  <a:pt x="42663" y="1524"/>
                </a:moveTo>
                <a:lnTo>
                  <a:pt x="41415" y="1952"/>
                </a:lnTo>
                <a:lnTo>
                  <a:pt x="40443" y="1781"/>
                </a:lnTo>
                <a:lnTo>
                  <a:pt x="42634" y="610"/>
                </a:lnTo>
                <a:lnTo>
                  <a:pt x="43196" y="209"/>
                </a:lnTo>
                <a:lnTo>
                  <a:pt x="43682" y="0"/>
                </a:lnTo>
                <a:lnTo>
                  <a:pt x="44187" y="0"/>
                </a:lnTo>
                <a:lnTo>
                  <a:pt x="44825" y="238"/>
                </a:lnTo>
                <a:lnTo>
                  <a:pt x="44825" y="419"/>
                </a:lnTo>
                <a:lnTo>
                  <a:pt x="42663" y="1524"/>
                </a:lnTo>
                <a:close/>
                <a:moveTo>
                  <a:pt x="38510" y="1629"/>
                </a:moveTo>
                <a:lnTo>
                  <a:pt x="38243" y="1791"/>
                </a:lnTo>
                <a:lnTo>
                  <a:pt x="37386" y="1667"/>
                </a:lnTo>
                <a:lnTo>
                  <a:pt x="35424" y="2819"/>
                </a:lnTo>
                <a:lnTo>
                  <a:pt x="34576" y="2753"/>
                </a:lnTo>
                <a:lnTo>
                  <a:pt x="34833" y="2352"/>
                </a:lnTo>
                <a:lnTo>
                  <a:pt x="35242" y="1972"/>
                </a:lnTo>
                <a:lnTo>
                  <a:pt x="35700" y="1695"/>
                </a:lnTo>
                <a:lnTo>
                  <a:pt x="36128" y="1581"/>
                </a:lnTo>
                <a:lnTo>
                  <a:pt x="37500" y="1353"/>
                </a:lnTo>
                <a:lnTo>
                  <a:pt x="38148" y="1324"/>
                </a:lnTo>
                <a:lnTo>
                  <a:pt x="38595" y="1581"/>
                </a:lnTo>
                <a:lnTo>
                  <a:pt x="38510" y="1629"/>
                </a:lnTo>
                <a:close/>
                <a:moveTo>
                  <a:pt x="1333" y="11754"/>
                </a:moveTo>
                <a:lnTo>
                  <a:pt x="2200" y="12297"/>
                </a:lnTo>
                <a:lnTo>
                  <a:pt x="3286" y="11963"/>
                </a:lnTo>
                <a:lnTo>
                  <a:pt x="3601" y="11363"/>
                </a:lnTo>
                <a:lnTo>
                  <a:pt x="7725" y="11801"/>
                </a:lnTo>
                <a:lnTo>
                  <a:pt x="8344" y="12973"/>
                </a:lnTo>
                <a:lnTo>
                  <a:pt x="5201" y="13002"/>
                </a:lnTo>
                <a:lnTo>
                  <a:pt x="3791" y="13754"/>
                </a:lnTo>
                <a:lnTo>
                  <a:pt x="3086" y="13906"/>
                </a:lnTo>
                <a:lnTo>
                  <a:pt x="391" y="13725"/>
                </a:lnTo>
                <a:lnTo>
                  <a:pt x="0" y="11011"/>
                </a:lnTo>
                <a:lnTo>
                  <a:pt x="753" y="10725"/>
                </a:lnTo>
                <a:lnTo>
                  <a:pt x="1333" y="1175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89582D40-D39C-E3F1-EA98-36662DF17A87}"/>
              </a:ext>
            </a:extLst>
          </p:cNvPr>
          <p:cNvSpPr/>
          <p:nvPr/>
        </p:nvSpPr>
        <p:spPr>
          <a:xfrm>
            <a:off x="7055231" y="2888831"/>
            <a:ext cx="1088317" cy="594502"/>
          </a:xfrm>
          <a:custGeom>
            <a:avLst/>
            <a:gdLst>
              <a:gd name="connsiteX0" fmla="*/ 1088317 w 1088317"/>
              <a:gd name="connsiteY0" fmla="*/ 275111 h 594502"/>
              <a:gd name="connsiteX1" fmla="*/ 1085841 w 1088317"/>
              <a:gd name="connsiteY1" fmla="*/ 274301 h 594502"/>
              <a:gd name="connsiteX2" fmla="*/ 1080983 w 1088317"/>
              <a:gd name="connsiteY2" fmla="*/ 274130 h 594502"/>
              <a:gd name="connsiteX3" fmla="*/ 1078021 w 1088317"/>
              <a:gd name="connsiteY3" fmla="*/ 274634 h 594502"/>
              <a:gd name="connsiteX4" fmla="*/ 1076630 w 1088317"/>
              <a:gd name="connsiteY4" fmla="*/ 274920 h 594502"/>
              <a:gd name="connsiteX5" fmla="*/ 1074554 w 1088317"/>
              <a:gd name="connsiteY5" fmla="*/ 276587 h 594502"/>
              <a:gd name="connsiteX6" fmla="*/ 1073077 w 1088317"/>
              <a:gd name="connsiteY6" fmla="*/ 278244 h 594502"/>
              <a:gd name="connsiteX7" fmla="*/ 1072429 w 1088317"/>
              <a:gd name="connsiteY7" fmla="*/ 281064 h 594502"/>
              <a:gd name="connsiteX8" fmla="*/ 1073211 w 1088317"/>
              <a:gd name="connsiteY8" fmla="*/ 284245 h 594502"/>
              <a:gd name="connsiteX9" fmla="*/ 1072144 w 1088317"/>
              <a:gd name="connsiteY9" fmla="*/ 290856 h 594502"/>
              <a:gd name="connsiteX10" fmla="*/ 1070696 w 1088317"/>
              <a:gd name="connsiteY10" fmla="*/ 293341 h 594502"/>
              <a:gd name="connsiteX11" fmla="*/ 1067648 w 1088317"/>
              <a:gd name="connsiteY11" fmla="*/ 297656 h 594502"/>
              <a:gd name="connsiteX12" fmla="*/ 1065876 w 1088317"/>
              <a:gd name="connsiteY12" fmla="*/ 298590 h 594502"/>
              <a:gd name="connsiteX13" fmla="*/ 1062904 w 1088317"/>
              <a:gd name="connsiteY13" fmla="*/ 299361 h 594502"/>
              <a:gd name="connsiteX14" fmla="*/ 1060047 w 1088317"/>
              <a:gd name="connsiteY14" fmla="*/ 300637 h 594502"/>
              <a:gd name="connsiteX15" fmla="*/ 1054446 w 1088317"/>
              <a:gd name="connsiteY15" fmla="*/ 301876 h 594502"/>
              <a:gd name="connsiteX16" fmla="*/ 1048398 w 1088317"/>
              <a:gd name="connsiteY16" fmla="*/ 302505 h 594502"/>
              <a:gd name="connsiteX17" fmla="*/ 1046245 w 1088317"/>
              <a:gd name="connsiteY17" fmla="*/ 303428 h 594502"/>
              <a:gd name="connsiteX18" fmla="*/ 1044712 w 1088317"/>
              <a:gd name="connsiteY18" fmla="*/ 306372 h 594502"/>
              <a:gd name="connsiteX19" fmla="*/ 1043626 w 1088317"/>
              <a:gd name="connsiteY19" fmla="*/ 308820 h 594502"/>
              <a:gd name="connsiteX20" fmla="*/ 1042959 w 1088317"/>
              <a:gd name="connsiteY20" fmla="*/ 310687 h 594502"/>
              <a:gd name="connsiteX21" fmla="*/ 1041245 w 1088317"/>
              <a:gd name="connsiteY21" fmla="*/ 316764 h 594502"/>
              <a:gd name="connsiteX22" fmla="*/ 1040273 w 1088317"/>
              <a:gd name="connsiteY22" fmla="*/ 322183 h 594502"/>
              <a:gd name="connsiteX23" fmla="*/ 1041225 w 1088317"/>
              <a:gd name="connsiteY23" fmla="*/ 328898 h 594502"/>
              <a:gd name="connsiteX24" fmla="*/ 1041940 w 1088317"/>
              <a:gd name="connsiteY24" fmla="*/ 336337 h 594502"/>
              <a:gd name="connsiteX25" fmla="*/ 1041892 w 1088317"/>
              <a:gd name="connsiteY25" fmla="*/ 338899 h 594502"/>
              <a:gd name="connsiteX26" fmla="*/ 1043369 w 1088317"/>
              <a:gd name="connsiteY26" fmla="*/ 342690 h 594502"/>
              <a:gd name="connsiteX27" fmla="*/ 1044112 w 1088317"/>
              <a:gd name="connsiteY27" fmla="*/ 345015 h 594502"/>
              <a:gd name="connsiteX28" fmla="*/ 1043759 w 1088317"/>
              <a:gd name="connsiteY28" fmla="*/ 348310 h 594502"/>
              <a:gd name="connsiteX29" fmla="*/ 1041635 w 1088317"/>
              <a:gd name="connsiteY29" fmla="*/ 350901 h 594502"/>
              <a:gd name="connsiteX30" fmla="*/ 1040359 w 1088317"/>
              <a:gd name="connsiteY30" fmla="*/ 354330 h 594502"/>
              <a:gd name="connsiteX31" fmla="*/ 1039159 w 1088317"/>
              <a:gd name="connsiteY31" fmla="*/ 355787 h 594502"/>
              <a:gd name="connsiteX32" fmla="*/ 1035701 w 1088317"/>
              <a:gd name="connsiteY32" fmla="*/ 356445 h 594502"/>
              <a:gd name="connsiteX33" fmla="*/ 1032443 w 1088317"/>
              <a:gd name="connsiteY33" fmla="*/ 356845 h 594502"/>
              <a:gd name="connsiteX34" fmla="*/ 1029158 w 1088317"/>
              <a:gd name="connsiteY34" fmla="*/ 359788 h 594502"/>
              <a:gd name="connsiteX35" fmla="*/ 1026529 w 1088317"/>
              <a:gd name="connsiteY35" fmla="*/ 361817 h 594502"/>
              <a:gd name="connsiteX36" fmla="*/ 1022414 w 1088317"/>
              <a:gd name="connsiteY36" fmla="*/ 364398 h 594502"/>
              <a:gd name="connsiteX37" fmla="*/ 1020480 w 1088317"/>
              <a:gd name="connsiteY37" fmla="*/ 364884 h 594502"/>
              <a:gd name="connsiteX38" fmla="*/ 1019413 w 1088317"/>
              <a:gd name="connsiteY38" fmla="*/ 363569 h 594502"/>
              <a:gd name="connsiteX39" fmla="*/ 1018709 w 1088317"/>
              <a:gd name="connsiteY39" fmla="*/ 360645 h 594502"/>
              <a:gd name="connsiteX40" fmla="*/ 1017299 w 1088317"/>
              <a:gd name="connsiteY40" fmla="*/ 359350 h 594502"/>
              <a:gd name="connsiteX41" fmla="*/ 1015308 w 1088317"/>
              <a:gd name="connsiteY41" fmla="*/ 359245 h 594502"/>
              <a:gd name="connsiteX42" fmla="*/ 1013708 w 1088317"/>
              <a:gd name="connsiteY42" fmla="*/ 359216 h 594502"/>
              <a:gd name="connsiteX43" fmla="*/ 1008536 w 1088317"/>
              <a:gd name="connsiteY43" fmla="*/ 358426 h 594502"/>
              <a:gd name="connsiteX44" fmla="*/ 1005221 w 1088317"/>
              <a:gd name="connsiteY44" fmla="*/ 358483 h 594502"/>
              <a:gd name="connsiteX45" fmla="*/ 1002735 w 1088317"/>
              <a:gd name="connsiteY45" fmla="*/ 359112 h 594502"/>
              <a:gd name="connsiteX46" fmla="*/ 999897 w 1088317"/>
              <a:gd name="connsiteY46" fmla="*/ 359426 h 594502"/>
              <a:gd name="connsiteX47" fmla="*/ 994991 w 1088317"/>
              <a:gd name="connsiteY47" fmla="*/ 358359 h 594502"/>
              <a:gd name="connsiteX48" fmla="*/ 991820 w 1088317"/>
              <a:gd name="connsiteY48" fmla="*/ 357454 h 594502"/>
              <a:gd name="connsiteX49" fmla="*/ 989686 w 1088317"/>
              <a:gd name="connsiteY49" fmla="*/ 356588 h 594502"/>
              <a:gd name="connsiteX50" fmla="*/ 984590 w 1088317"/>
              <a:gd name="connsiteY50" fmla="*/ 354025 h 594502"/>
              <a:gd name="connsiteX51" fmla="*/ 977894 w 1088317"/>
              <a:gd name="connsiteY51" fmla="*/ 350977 h 594502"/>
              <a:gd name="connsiteX52" fmla="*/ 975151 w 1088317"/>
              <a:gd name="connsiteY52" fmla="*/ 350082 h 594502"/>
              <a:gd name="connsiteX53" fmla="*/ 973522 w 1088317"/>
              <a:gd name="connsiteY53" fmla="*/ 350996 h 594502"/>
              <a:gd name="connsiteX54" fmla="*/ 973274 w 1088317"/>
              <a:gd name="connsiteY54" fmla="*/ 352739 h 594502"/>
              <a:gd name="connsiteX55" fmla="*/ 972846 w 1088317"/>
              <a:gd name="connsiteY55" fmla="*/ 356959 h 594502"/>
              <a:gd name="connsiteX56" fmla="*/ 972065 w 1088317"/>
              <a:gd name="connsiteY56" fmla="*/ 359597 h 594502"/>
              <a:gd name="connsiteX57" fmla="*/ 967397 w 1088317"/>
              <a:gd name="connsiteY57" fmla="*/ 372894 h 594502"/>
              <a:gd name="connsiteX58" fmla="*/ 964512 w 1088317"/>
              <a:gd name="connsiteY58" fmla="*/ 382095 h 594502"/>
              <a:gd name="connsiteX59" fmla="*/ 960844 w 1088317"/>
              <a:gd name="connsiteY59" fmla="*/ 390887 h 594502"/>
              <a:gd name="connsiteX60" fmla="*/ 959682 w 1088317"/>
              <a:gd name="connsiteY60" fmla="*/ 396764 h 594502"/>
              <a:gd name="connsiteX61" fmla="*/ 957492 w 1088317"/>
              <a:gd name="connsiteY61" fmla="*/ 404184 h 594502"/>
              <a:gd name="connsiteX62" fmla="*/ 955310 w 1088317"/>
              <a:gd name="connsiteY62" fmla="*/ 409547 h 594502"/>
              <a:gd name="connsiteX63" fmla="*/ 954424 w 1088317"/>
              <a:gd name="connsiteY63" fmla="*/ 412461 h 594502"/>
              <a:gd name="connsiteX64" fmla="*/ 954348 w 1088317"/>
              <a:gd name="connsiteY64" fmla="*/ 413652 h 594502"/>
              <a:gd name="connsiteX65" fmla="*/ 954729 w 1088317"/>
              <a:gd name="connsiteY65" fmla="*/ 415319 h 594502"/>
              <a:gd name="connsiteX66" fmla="*/ 958072 w 1088317"/>
              <a:gd name="connsiteY66" fmla="*/ 417138 h 594502"/>
              <a:gd name="connsiteX67" fmla="*/ 961577 w 1088317"/>
              <a:gd name="connsiteY67" fmla="*/ 418252 h 594502"/>
              <a:gd name="connsiteX68" fmla="*/ 962349 w 1088317"/>
              <a:gd name="connsiteY68" fmla="*/ 418948 h 594502"/>
              <a:gd name="connsiteX69" fmla="*/ 962730 w 1088317"/>
              <a:gd name="connsiteY69" fmla="*/ 420834 h 594502"/>
              <a:gd name="connsiteX70" fmla="*/ 962597 w 1088317"/>
              <a:gd name="connsiteY70" fmla="*/ 423920 h 594502"/>
              <a:gd name="connsiteX71" fmla="*/ 961959 w 1088317"/>
              <a:gd name="connsiteY71" fmla="*/ 426834 h 594502"/>
              <a:gd name="connsiteX72" fmla="*/ 960949 w 1088317"/>
              <a:gd name="connsiteY72" fmla="*/ 429120 h 594502"/>
              <a:gd name="connsiteX73" fmla="*/ 959949 w 1088317"/>
              <a:gd name="connsiteY73" fmla="*/ 430254 h 594502"/>
              <a:gd name="connsiteX74" fmla="*/ 958806 w 1088317"/>
              <a:gd name="connsiteY74" fmla="*/ 430321 h 594502"/>
              <a:gd name="connsiteX75" fmla="*/ 956615 w 1088317"/>
              <a:gd name="connsiteY75" fmla="*/ 428853 h 594502"/>
              <a:gd name="connsiteX76" fmla="*/ 954663 w 1088317"/>
              <a:gd name="connsiteY76" fmla="*/ 427215 h 594502"/>
              <a:gd name="connsiteX77" fmla="*/ 953148 w 1088317"/>
              <a:gd name="connsiteY77" fmla="*/ 426720 h 594502"/>
              <a:gd name="connsiteX78" fmla="*/ 949300 w 1088317"/>
              <a:gd name="connsiteY78" fmla="*/ 427634 h 594502"/>
              <a:gd name="connsiteX79" fmla="*/ 945738 w 1088317"/>
              <a:gd name="connsiteY79" fmla="*/ 428882 h 594502"/>
              <a:gd name="connsiteX80" fmla="*/ 944547 w 1088317"/>
              <a:gd name="connsiteY80" fmla="*/ 428920 h 594502"/>
              <a:gd name="connsiteX81" fmla="*/ 942480 w 1088317"/>
              <a:gd name="connsiteY81" fmla="*/ 428120 h 594502"/>
              <a:gd name="connsiteX82" fmla="*/ 940394 w 1088317"/>
              <a:gd name="connsiteY82" fmla="*/ 426463 h 594502"/>
              <a:gd name="connsiteX83" fmla="*/ 939565 w 1088317"/>
              <a:gd name="connsiteY83" fmla="*/ 423253 h 594502"/>
              <a:gd name="connsiteX84" fmla="*/ 937775 w 1088317"/>
              <a:gd name="connsiteY84" fmla="*/ 421795 h 594502"/>
              <a:gd name="connsiteX85" fmla="*/ 935374 w 1088317"/>
              <a:gd name="connsiteY85" fmla="*/ 423253 h 594502"/>
              <a:gd name="connsiteX86" fmla="*/ 928231 w 1088317"/>
              <a:gd name="connsiteY86" fmla="*/ 425701 h 594502"/>
              <a:gd name="connsiteX87" fmla="*/ 920363 w 1088317"/>
              <a:gd name="connsiteY87" fmla="*/ 428615 h 594502"/>
              <a:gd name="connsiteX88" fmla="*/ 915362 w 1088317"/>
              <a:gd name="connsiteY88" fmla="*/ 430121 h 594502"/>
              <a:gd name="connsiteX89" fmla="*/ 913409 w 1088317"/>
              <a:gd name="connsiteY89" fmla="*/ 429892 h 594502"/>
              <a:gd name="connsiteX90" fmla="*/ 909533 w 1088317"/>
              <a:gd name="connsiteY90" fmla="*/ 430235 h 594502"/>
              <a:gd name="connsiteX91" fmla="*/ 906171 w 1088317"/>
              <a:gd name="connsiteY91" fmla="*/ 431044 h 594502"/>
              <a:gd name="connsiteX92" fmla="*/ 903647 w 1088317"/>
              <a:gd name="connsiteY92" fmla="*/ 432168 h 594502"/>
              <a:gd name="connsiteX93" fmla="*/ 898665 w 1088317"/>
              <a:gd name="connsiteY93" fmla="*/ 433721 h 594502"/>
              <a:gd name="connsiteX94" fmla="*/ 894141 w 1088317"/>
              <a:gd name="connsiteY94" fmla="*/ 434759 h 594502"/>
              <a:gd name="connsiteX95" fmla="*/ 891226 w 1088317"/>
              <a:gd name="connsiteY95" fmla="*/ 437112 h 594502"/>
              <a:gd name="connsiteX96" fmla="*/ 889131 w 1088317"/>
              <a:gd name="connsiteY96" fmla="*/ 439379 h 594502"/>
              <a:gd name="connsiteX97" fmla="*/ 889216 w 1088317"/>
              <a:gd name="connsiteY97" fmla="*/ 440236 h 594502"/>
              <a:gd name="connsiteX98" fmla="*/ 890740 w 1088317"/>
              <a:gd name="connsiteY98" fmla="*/ 441579 h 594502"/>
              <a:gd name="connsiteX99" fmla="*/ 892483 w 1088317"/>
              <a:gd name="connsiteY99" fmla="*/ 442627 h 594502"/>
              <a:gd name="connsiteX100" fmla="*/ 895969 w 1088317"/>
              <a:gd name="connsiteY100" fmla="*/ 442379 h 594502"/>
              <a:gd name="connsiteX101" fmla="*/ 899370 w 1088317"/>
              <a:gd name="connsiteY101" fmla="*/ 442217 h 594502"/>
              <a:gd name="connsiteX102" fmla="*/ 902198 w 1088317"/>
              <a:gd name="connsiteY102" fmla="*/ 443636 h 594502"/>
              <a:gd name="connsiteX103" fmla="*/ 904733 w 1088317"/>
              <a:gd name="connsiteY103" fmla="*/ 444551 h 594502"/>
              <a:gd name="connsiteX104" fmla="*/ 905428 w 1088317"/>
              <a:gd name="connsiteY104" fmla="*/ 445732 h 594502"/>
              <a:gd name="connsiteX105" fmla="*/ 904733 w 1088317"/>
              <a:gd name="connsiteY105" fmla="*/ 446884 h 594502"/>
              <a:gd name="connsiteX106" fmla="*/ 903265 w 1088317"/>
              <a:gd name="connsiteY106" fmla="*/ 447151 h 594502"/>
              <a:gd name="connsiteX107" fmla="*/ 902751 w 1088317"/>
              <a:gd name="connsiteY107" fmla="*/ 447951 h 594502"/>
              <a:gd name="connsiteX108" fmla="*/ 903008 w 1088317"/>
              <a:gd name="connsiteY108" fmla="*/ 449028 h 594502"/>
              <a:gd name="connsiteX109" fmla="*/ 902037 w 1088317"/>
              <a:gd name="connsiteY109" fmla="*/ 451828 h 594502"/>
              <a:gd name="connsiteX110" fmla="*/ 901532 w 1088317"/>
              <a:gd name="connsiteY110" fmla="*/ 456067 h 594502"/>
              <a:gd name="connsiteX111" fmla="*/ 902037 w 1088317"/>
              <a:gd name="connsiteY111" fmla="*/ 460238 h 594502"/>
              <a:gd name="connsiteX112" fmla="*/ 902313 w 1088317"/>
              <a:gd name="connsiteY112" fmla="*/ 464077 h 594502"/>
              <a:gd name="connsiteX113" fmla="*/ 902132 w 1088317"/>
              <a:gd name="connsiteY113" fmla="*/ 466011 h 594502"/>
              <a:gd name="connsiteX114" fmla="*/ 902037 w 1088317"/>
              <a:gd name="connsiteY114" fmla="*/ 468763 h 594502"/>
              <a:gd name="connsiteX115" fmla="*/ 903113 w 1088317"/>
              <a:gd name="connsiteY115" fmla="*/ 470621 h 594502"/>
              <a:gd name="connsiteX116" fmla="*/ 904075 w 1088317"/>
              <a:gd name="connsiteY116" fmla="*/ 474155 h 594502"/>
              <a:gd name="connsiteX117" fmla="*/ 905799 w 1088317"/>
              <a:gd name="connsiteY117" fmla="*/ 476364 h 594502"/>
              <a:gd name="connsiteX118" fmla="*/ 908399 w 1088317"/>
              <a:gd name="connsiteY118" fmla="*/ 484003 h 594502"/>
              <a:gd name="connsiteX119" fmla="*/ 909933 w 1088317"/>
              <a:gd name="connsiteY119" fmla="*/ 488452 h 594502"/>
              <a:gd name="connsiteX120" fmla="*/ 911343 w 1088317"/>
              <a:gd name="connsiteY120" fmla="*/ 493481 h 594502"/>
              <a:gd name="connsiteX121" fmla="*/ 910324 w 1088317"/>
              <a:gd name="connsiteY121" fmla="*/ 496195 h 594502"/>
              <a:gd name="connsiteX122" fmla="*/ 910390 w 1088317"/>
              <a:gd name="connsiteY122" fmla="*/ 497767 h 594502"/>
              <a:gd name="connsiteX123" fmla="*/ 912048 w 1088317"/>
              <a:gd name="connsiteY123" fmla="*/ 499081 h 594502"/>
              <a:gd name="connsiteX124" fmla="*/ 912772 w 1088317"/>
              <a:gd name="connsiteY124" fmla="*/ 501644 h 594502"/>
              <a:gd name="connsiteX125" fmla="*/ 913543 w 1088317"/>
              <a:gd name="connsiteY125" fmla="*/ 503206 h 594502"/>
              <a:gd name="connsiteX126" fmla="*/ 913333 w 1088317"/>
              <a:gd name="connsiteY126" fmla="*/ 504758 h 594502"/>
              <a:gd name="connsiteX127" fmla="*/ 912629 w 1088317"/>
              <a:gd name="connsiteY127" fmla="*/ 505358 h 594502"/>
              <a:gd name="connsiteX128" fmla="*/ 909038 w 1088317"/>
              <a:gd name="connsiteY128" fmla="*/ 504415 h 594502"/>
              <a:gd name="connsiteX129" fmla="*/ 906095 w 1088317"/>
              <a:gd name="connsiteY129" fmla="*/ 505968 h 594502"/>
              <a:gd name="connsiteX130" fmla="*/ 902970 w 1088317"/>
              <a:gd name="connsiteY130" fmla="*/ 507530 h 594502"/>
              <a:gd name="connsiteX131" fmla="*/ 902551 w 1088317"/>
              <a:gd name="connsiteY131" fmla="*/ 508359 h 594502"/>
              <a:gd name="connsiteX132" fmla="*/ 902465 w 1088317"/>
              <a:gd name="connsiteY132" fmla="*/ 509264 h 594502"/>
              <a:gd name="connsiteX133" fmla="*/ 902780 w 1088317"/>
              <a:gd name="connsiteY133" fmla="*/ 510054 h 594502"/>
              <a:gd name="connsiteX134" fmla="*/ 904580 w 1088317"/>
              <a:gd name="connsiteY134" fmla="*/ 511445 h 594502"/>
              <a:gd name="connsiteX135" fmla="*/ 907066 w 1088317"/>
              <a:gd name="connsiteY135" fmla="*/ 512312 h 594502"/>
              <a:gd name="connsiteX136" fmla="*/ 906942 w 1088317"/>
              <a:gd name="connsiteY136" fmla="*/ 513702 h 594502"/>
              <a:gd name="connsiteX137" fmla="*/ 903866 w 1088317"/>
              <a:gd name="connsiteY137" fmla="*/ 514340 h 594502"/>
              <a:gd name="connsiteX138" fmla="*/ 899227 w 1088317"/>
              <a:gd name="connsiteY138" fmla="*/ 516465 h 594502"/>
              <a:gd name="connsiteX139" fmla="*/ 897941 w 1088317"/>
              <a:gd name="connsiteY139" fmla="*/ 518741 h 594502"/>
              <a:gd name="connsiteX140" fmla="*/ 896951 w 1088317"/>
              <a:gd name="connsiteY140" fmla="*/ 521246 h 594502"/>
              <a:gd name="connsiteX141" fmla="*/ 896864 w 1088317"/>
              <a:gd name="connsiteY141" fmla="*/ 522694 h 594502"/>
              <a:gd name="connsiteX142" fmla="*/ 897331 w 1088317"/>
              <a:gd name="connsiteY142" fmla="*/ 526571 h 594502"/>
              <a:gd name="connsiteX143" fmla="*/ 898036 w 1088317"/>
              <a:gd name="connsiteY143" fmla="*/ 530857 h 594502"/>
              <a:gd name="connsiteX144" fmla="*/ 899360 w 1088317"/>
              <a:gd name="connsiteY144" fmla="*/ 535372 h 594502"/>
              <a:gd name="connsiteX145" fmla="*/ 899465 w 1088317"/>
              <a:gd name="connsiteY145" fmla="*/ 536762 h 594502"/>
              <a:gd name="connsiteX146" fmla="*/ 898779 w 1088317"/>
              <a:gd name="connsiteY146" fmla="*/ 537753 h 594502"/>
              <a:gd name="connsiteX147" fmla="*/ 898141 w 1088317"/>
              <a:gd name="connsiteY147" fmla="*/ 538391 h 594502"/>
              <a:gd name="connsiteX148" fmla="*/ 894455 w 1088317"/>
              <a:gd name="connsiteY148" fmla="*/ 534324 h 594502"/>
              <a:gd name="connsiteX149" fmla="*/ 890435 w 1088317"/>
              <a:gd name="connsiteY149" fmla="*/ 530352 h 594502"/>
              <a:gd name="connsiteX150" fmla="*/ 887292 w 1088317"/>
              <a:gd name="connsiteY150" fmla="*/ 529438 h 594502"/>
              <a:gd name="connsiteX151" fmla="*/ 881815 w 1088317"/>
              <a:gd name="connsiteY151" fmla="*/ 528781 h 594502"/>
              <a:gd name="connsiteX152" fmla="*/ 878910 w 1088317"/>
              <a:gd name="connsiteY152" fmla="*/ 528752 h 594502"/>
              <a:gd name="connsiteX153" fmla="*/ 877262 w 1088317"/>
              <a:gd name="connsiteY153" fmla="*/ 527809 h 594502"/>
              <a:gd name="connsiteX154" fmla="*/ 875643 w 1088317"/>
              <a:gd name="connsiteY154" fmla="*/ 525504 h 594502"/>
              <a:gd name="connsiteX155" fmla="*/ 873709 w 1088317"/>
              <a:gd name="connsiteY155" fmla="*/ 523418 h 594502"/>
              <a:gd name="connsiteX156" fmla="*/ 871233 w 1088317"/>
              <a:gd name="connsiteY156" fmla="*/ 521208 h 594502"/>
              <a:gd name="connsiteX157" fmla="*/ 870223 w 1088317"/>
              <a:gd name="connsiteY157" fmla="*/ 517836 h 594502"/>
              <a:gd name="connsiteX158" fmla="*/ 869204 w 1088317"/>
              <a:gd name="connsiteY158" fmla="*/ 517236 h 594502"/>
              <a:gd name="connsiteX159" fmla="*/ 867413 w 1088317"/>
              <a:gd name="connsiteY159" fmla="*/ 517665 h 594502"/>
              <a:gd name="connsiteX160" fmla="*/ 864423 w 1088317"/>
              <a:gd name="connsiteY160" fmla="*/ 517560 h 594502"/>
              <a:gd name="connsiteX161" fmla="*/ 862746 w 1088317"/>
              <a:gd name="connsiteY161" fmla="*/ 517265 h 594502"/>
              <a:gd name="connsiteX162" fmla="*/ 860241 w 1088317"/>
              <a:gd name="connsiteY162" fmla="*/ 516684 h 594502"/>
              <a:gd name="connsiteX163" fmla="*/ 856250 w 1088317"/>
              <a:gd name="connsiteY163" fmla="*/ 515303 h 594502"/>
              <a:gd name="connsiteX164" fmla="*/ 853097 w 1088317"/>
              <a:gd name="connsiteY164" fmla="*/ 513998 h 594502"/>
              <a:gd name="connsiteX165" fmla="*/ 849126 w 1088317"/>
              <a:gd name="connsiteY165" fmla="*/ 513750 h 594502"/>
              <a:gd name="connsiteX166" fmla="*/ 846840 w 1088317"/>
              <a:gd name="connsiteY166" fmla="*/ 514007 h 594502"/>
              <a:gd name="connsiteX167" fmla="*/ 839705 w 1088317"/>
              <a:gd name="connsiteY167" fmla="*/ 514255 h 594502"/>
              <a:gd name="connsiteX168" fmla="*/ 833781 w 1088317"/>
              <a:gd name="connsiteY168" fmla="*/ 512883 h 594502"/>
              <a:gd name="connsiteX169" fmla="*/ 828990 w 1088317"/>
              <a:gd name="connsiteY169" fmla="*/ 512636 h 594502"/>
              <a:gd name="connsiteX170" fmla="*/ 826037 w 1088317"/>
              <a:gd name="connsiteY170" fmla="*/ 512712 h 594502"/>
              <a:gd name="connsiteX171" fmla="*/ 824627 w 1088317"/>
              <a:gd name="connsiteY171" fmla="*/ 512540 h 594502"/>
              <a:gd name="connsiteX172" fmla="*/ 822208 w 1088317"/>
              <a:gd name="connsiteY172" fmla="*/ 512550 h 594502"/>
              <a:gd name="connsiteX173" fmla="*/ 818645 w 1088317"/>
              <a:gd name="connsiteY173" fmla="*/ 512255 h 594502"/>
              <a:gd name="connsiteX174" fmla="*/ 813883 w 1088317"/>
              <a:gd name="connsiteY174" fmla="*/ 510140 h 594502"/>
              <a:gd name="connsiteX175" fmla="*/ 812035 w 1088317"/>
              <a:gd name="connsiteY175" fmla="*/ 510035 h 594502"/>
              <a:gd name="connsiteX176" fmla="*/ 810863 w 1088317"/>
              <a:gd name="connsiteY176" fmla="*/ 510111 h 594502"/>
              <a:gd name="connsiteX177" fmla="*/ 802900 w 1088317"/>
              <a:gd name="connsiteY177" fmla="*/ 511664 h 594502"/>
              <a:gd name="connsiteX178" fmla="*/ 799233 w 1088317"/>
              <a:gd name="connsiteY178" fmla="*/ 512026 h 594502"/>
              <a:gd name="connsiteX179" fmla="*/ 791452 w 1088317"/>
              <a:gd name="connsiteY179" fmla="*/ 511845 h 594502"/>
              <a:gd name="connsiteX180" fmla="*/ 783813 w 1088317"/>
              <a:gd name="connsiteY180" fmla="*/ 511673 h 594502"/>
              <a:gd name="connsiteX181" fmla="*/ 781355 w 1088317"/>
              <a:gd name="connsiteY181" fmla="*/ 511350 h 594502"/>
              <a:gd name="connsiteX182" fmla="*/ 779993 w 1088317"/>
              <a:gd name="connsiteY182" fmla="*/ 511512 h 594502"/>
              <a:gd name="connsiteX183" fmla="*/ 777107 w 1088317"/>
              <a:gd name="connsiteY183" fmla="*/ 515236 h 594502"/>
              <a:gd name="connsiteX184" fmla="*/ 775868 w 1088317"/>
              <a:gd name="connsiteY184" fmla="*/ 515817 h 594502"/>
              <a:gd name="connsiteX185" fmla="*/ 768668 w 1088317"/>
              <a:gd name="connsiteY185" fmla="*/ 515007 h 594502"/>
              <a:gd name="connsiteX186" fmla="*/ 760152 w 1088317"/>
              <a:gd name="connsiteY186" fmla="*/ 512559 h 594502"/>
              <a:gd name="connsiteX187" fmla="*/ 753999 w 1088317"/>
              <a:gd name="connsiteY187" fmla="*/ 509873 h 594502"/>
              <a:gd name="connsiteX188" fmla="*/ 748779 w 1088317"/>
              <a:gd name="connsiteY188" fmla="*/ 507025 h 594502"/>
              <a:gd name="connsiteX189" fmla="*/ 741865 w 1088317"/>
              <a:gd name="connsiteY189" fmla="*/ 502530 h 594502"/>
              <a:gd name="connsiteX190" fmla="*/ 737731 w 1088317"/>
              <a:gd name="connsiteY190" fmla="*/ 500310 h 594502"/>
              <a:gd name="connsiteX191" fmla="*/ 737131 w 1088317"/>
              <a:gd name="connsiteY191" fmla="*/ 501587 h 594502"/>
              <a:gd name="connsiteX192" fmla="*/ 736035 w 1088317"/>
              <a:gd name="connsiteY192" fmla="*/ 501996 h 594502"/>
              <a:gd name="connsiteX193" fmla="*/ 734444 w 1088317"/>
              <a:gd name="connsiteY193" fmla="*/ 502196 h 594502"/>
              <a:gd name="connsiteX194" fmla="*/ 730778 w 1088317"/>
              <a:gd name="connsiteY194" fmla="*/ 501968 h 594502"/>
              <a:gd name="connsiteX195" fmla="*/ 729082 w 1088317"/>
              <a:gd name="connsiteY195" fmla="*/ 504244 h 594502"/>
              <a:gd name="connsiteX196" fmla="*/ 724605 w 1088317"/>
              <a:gd name="connsiteY196" fmla="*/ 505873 h 594502"/>
              <a:gd name="connsiteX197" fmla="*/ 721757 w 1088317"/>
              <a:gd name="connsiteY197" fmla="*/ 507330 h 594502"/>
              <a:gd name="connsiteX198" fmla="*/ 720271 w 1088317"/>
              <a:gd name="connsiteY198" fmla="*/ 508978 h 594502"/>
              <a:gd name="connsiteX199" fmla="*/ 717433 w 1088317"/>
              <a:gd name="connsiteY199" fmla="*/ 519865 h 594502"/>
              <a:gd name="connsiteX200" fmla="*/ 716671 w 1088317"/>
              <a:gd name="connsiteY200" fmla="*/ 523837 h 594502"/>
              <a:gd name="connsiteX201" fmla="*/ 718576 w 1088317"/>
              <a:gd name="connsiteY201" fmla="*/ 530505 h 594502"/>
              <a:gd name="connsiteX202" fmla="*/ 716395 w 1088317"/>
              <a:gd name="connsiteY202" fmla="*/ 530114 h 594502"/>
              <a:gd name="connsiteX203" fmla="*/ 713833 w 1088317"/>
              <a:gd name="connsiteY203" fmla="*/ 528409 h 594502"/>
              <a:gd name="connsiteX204" fmla="*/ 712947 w 1088317"/>
              <a:gd name="connsiteY204" fmla="*/ 527066 h 594502"/>
              <a:gd name="connsiteX205" fmla="*/ 710479 w 1088317"/>
              <a:gd name="connsiteY205" fmla="*/ 526247 h 594502"/>
              <a:gd name="connsiteX206" fmla="*/ 701507 w 1088317"/>
              <a:gd name="connsiteY206" fmla="*/ 525008 h 594502"/>
              <a:gd name="connsiteX207" fmla="*/ 699831 w 1088317"/>
              <a:gd name="connsiteY207" fmla="*/ 523475 h 594502"/>
              <a:gd name="connsiteX208" fmla="*/ 698783 w 1088317"/>
              <a:gd name="connsiteY208" fmla="*/ 522227 h 594502"/>
              <a:gd name="connsiteX209" fmla="*/ 696459 w 1088317"/>
              <a:gd name="connsiteY209" fmla="*/ 521408 h 594502"/>
              <a:gd name="connsiteX210" fmla="*/ 693173 w 1088317"/>
              <a:gd name="connsiteY210" fmla="*/ 520779 h 594502"/>
              <a:gd name="connsiteX211" fmla="*/ 686029 w 1088317"/>
              <a:gd name="connsiteY211" fmla="*/ 517884 h 594502"/>
              <a:gd name="connsiteX212" fmla="*/ 682981 w 1088317"/>
              <a:gd name="connsiteY212" fmla="*/ 517779 h 594502"/>
              <a:gd name="connsiteX213" fmla="*/ 673761 w 1088317"/>
              <a:gd name="connsiteY213" fmla="*/ 515550 h 594502"/>
              <a:gd name="connsiteX214" fmla="*/ 672256 w 1088317"/>
              <a:gd name="connsiteY214" fmla="*/ 515569 h 594502"/>
              <a:gd name="connsiteX215" fmla="*/ 671570 w 1088317"/>
              <a:gd name="connsiteY215" fmla="*/ 515664 h 594502"/>
              <a:gd name="connsiteX216" fmla="*/ 667988 w 1088317"/>
              <a:gd name="connsiteY216" fmla="*/ 517122 h 594502"/>
              <a:gd name="connsiteX217" fmla="*/ 665674 w 1088317"/>
              <a:gd name="connsiteY217" fmla="*/ 517541 h 594502"/>
              <a:gd name="connsiteX218" fmla="*/ 663207 w 1088317"/>
              <a:gd name="connsiteY218" fmla="*/ 516950 h 594502"/>
              <a:gd name="connsiteX219" fmla="*/ 658787 w 1088317"/>
              <a:gd name="connsiteY219" fmla="*/ 518751 h 594502"/>
              <a:gd name="connsiteX220" fmla="*/ 656397 w 1088317"/>
              <a:gd name="connsiteY220" fmla="*/ 521151 h 594502"/>
              <a:gd name="connsiteX221" fmla="*/ 654425 w 1088317"/>
              <a:gd name="connsiteY221" fmla="*/ 524085 h 594502"/>
              <a:gd name="connsiteX222" fmla="*/ 652539 w 1088317"/>
              <a:gd name="connsiteY222" fmla="*/ 525932 h 594502"/>
              <a:gd name="connsiteX223" fmla="*/ 651977 w 1088317"/>
              <a:gd name="connsiteY223" fmla="*/ 528695 h 594502"/>
              <a:gd name="connsiteX224" fmla="*/ 650643 w 1088317"/>
              <a:gd name="connsiteY224" fmla="*/ 530123 h 594502"/>
              <a:gd name="connsiteX225" fmla="*/ 649053 w 1088317"/>
              <a:gd name="connsiteY225" fmla="*/ 532981 h 594502"/>
              <a:gd name="connsiteX226" fmla="*/ 649053 w 1088317"/>
              <a:gd name="connsiteY226" fmla="*/ 534648 h 594502"/>
              <a:gd name="connsiteX227" fmla="*/ 650491 w 1088317"/>
              <a:gd name="connsiteY227" fmla="*/ 536267 h 594502"/>
              <a:gd name="connsiteX228" fmla="*/ 648186 w 1088317"/>
              <a:gd name="connsiteY228" fmla="*/ 537763 h 594502"/>
              <a:gd name="connsiteX229" fmla="*/ 645624 w 1088317"/>
              <a:gd name="connsiteY229" fmla="*/ 538229 h 594502"/>
              <a:gd name="connsiteX230" fmla="*/ 644300 w 1088317"/>
              <a:gd name="connsiteY230" fmla="*/ 539144 h 594502"/>
              <a:gd name="connsiteX231" fmla="*/ 642890 w 1088317"/>
              <a:gd name="connsiteY231" fmla="*/ 541344 h 594502"/>
              <a:gd name="connsiteX232" fmla="*/ 641575 w 1088317"/>
              <a:gd name="connsiteY232" fmla="*/ 543230 h 594502"/>
              <a:gd name="connsiteX233" fmla="*/ 640804 w 1088317"/>
              <a:gd name="connsiteY233" fmla="*/ 543896 h 594502"/>
              <a:gd name="connsiteX234" fmla="*/ 639623 w 1088317"/>
              <a:gd name="connsiteY234" fmla="*/ 543773 h 594502"/>
              <a:gd name="connsiteX235" fmla="*/ 638251 w 1088317"/>
              <a:gd name="connsiteY235" fmla="*/ 542306 h 594502"/>
              <a:gd name="connsiteX236" fmla="*/ 636299 w 1088317"/>
              <a:gd name="connsiteY236" fmla="*/ 542373 h 594502"/>
              <a:gd name="connsiteX237" fmla="*/ 633975 w 1088317"/>
              <a:gd name="connsiteY237" fmla="*/ 544182 h 594502"/>
              <a:gd name="connsiteX238" fmla="*/ 631213 w 1088317"/>
              <a:gd name="connsiteY238" fmla="*/ 547126 h 594502"/>
              <a:gd name="connsiteX239" fmla="*/ 627736 w 1088317"/>
              <a:gd name="connsiteY239" fmla="*/ 551612 h 594502"/>
              <a:gd name="connsiteX240" fmla="*/ 624107 w 1088317"/>
              <a:gd name="connsiteY240" fmla="*/ 553993 h 594502"/>
              <a:gd name="connsiteX241" fmla="*/ 619516 w 1088317"/>
              <a:gd name="connsiteY241" fmla="*/ 556012 h 594502"/>
              <a:gd name="connsiteX242" fmla="*/ 616191 w 1088317"/>
              <a:gd name="connsiteY242" fmla="*/ 556908 h 594502"/>
              <a:gd name="connsiteX243" fmla="*/ 613563 w 1088317"/>
              <a:gd name="connsiteY243" fmla="*/ 558441 h 594502"/>
              <a:gd name="connsiteX244" fmla="*/ 609172 w 1088317"/>
              <a:gd name="connsiteY244" fmla="*/ 561546 h 594502"/>
              <a:gd name="connsiteX245" fmla="*/ 608295 w 1088317"/>
              <a:gd name="connsiteY245" fmla="*/ 563375 h 594502"/>
              <a:gd name="connsiteX246" fmla="*/ 605114 w 1088317"/>
              <a:gd name="connsiteY246" fmla="*/ 564452 h 594502"/>
              <a:gd name="connsiteX247" fmla="*/ 602552 w 1088317"/>
              <a:gd name="connsiteY247" fmla="*/ 565690 h 594502"/>
              <a:gd name="connsiteX248" fmla="*/ 600180 w 1088317"/>
              <a:gd name="connsiteY248" fmla="*/ 567757 h 594502"/>
              <a:gd name="connsiteX249" fmla="*/ 599599 w 1088317"/>
              <a:gd name="connsiteY249" fmla="*/ 571405 h 594502"/>
              <a:gd name="connsiteX250" fmla="*/ 598094 w 1088317"/>
              <a:gd name="connsiteY250" fmla="*/ 573500 h 594502"/>
              <a:gd name="connsiteX251" fmla="*/ 594465 w 1088317"/>
              <a:gd name="connsiteY251" fmla="*/ 576367 h 594502"/>
              <a:gd name="connsiteX252" fmla="*/ 591417 w 1088317"/>
              <a:gd name="connsiteY252" fmla="*/ 579263 h 594502"/>
              <a:gd name="connsiteX253" fmla="*/ 589426 w 1088317"/>
              <a:gd name="connsiteY253" fmla="*/ 582101 h 594502"/>
              <a:gd name="connsiteX254" fmla="*/ 587321 w 1088317"/>
              <a:gd name="connsiteY254" fmla="*/ 585102 h 594502"/>
              <a:gd name="connsiteX255" fmla="*/ 586664 w 1088317"/>
              <a:gd name="connsiteY255" fmla="*/ 586750 h 594502"/>
              <a:gd name="connsiteX256" fmla="*/ 586588 w 1088317"/>
              <a:gd name="connsiteY256" fmla="*/ 589007 h 594502"/>
              <a:gd name="connsiteX257" fmla="*/ 587579 w 1088317"/>
              <a:gd name="connsiteY257" fmla="*/ 590902 h 594502"/>
              <a:gd name="connsiteX258" fmla="*/ 587769 w 1088317"/>
              <a:gd name="connsiteY258" fmla="*/ 592703 h 594502"/>
              <a:gd name="connsiteX259" fmla="*/ 587017 w 1088317"/>
              <a:gd name="connsiteY259" fmla="*/ 594008 h 594502"/>
              <a:gd name="connsiteX260" fmla="*/ 584959 w 1088317"/>
              <a:gd name="connsiteY260" fmla="*/ 594503 h 594502"/>
              <a:gd name="connsiteX261" fmla="*/ 582806 w 1088317"/>
              <a:gd name="connsiteY261" fmla="*/ 594122 h 594502"/>
              <a:gd name="connsiteX262" fmla="*/ 579501 w 1088317"/>
              <a:gd name="connsiteY262" fmla="*/ 592836 h 594502"/>
              <a:gd name="connsiteX263" fmla="*/ 575986 w 1088317"/>
              <a:gd name="connsiteY263" fmla="*/ 590531 h 594502"/>
              <a:gd name="connsiteX264" fmla="*/ 574700 w 1088317"/>
              <a:gd name="connsiteY264" fmla="*/ 589397 h 594502"/>
              <a:gd name="connsiteX265" fmla="*/ 572977 w 1088317"/>
              <a:gd name="connsiteY265" fmla="*/ 587454 h 594502"/>
              <a:gd name="connsiteX266" fmla="*/ 573224 w 1088317"/>
              <a:gd name="connsiteY266" fmla="*/ 585654 h 594502"/>
              <a:gd name="connsiteX267" fmla="*/ 574110 w 1088317"/>
              <a:gd name="connsiteY267" fmla="*/ 582139 h 594502"/>
              <a:gd name="connsiteX268" fmla="*/ 574710 w 1088317"/>
              <a:gd name="connsiteY268" fmla="*/ 579730 h 594502"/>
              <a:gd name="connsiteX269" fmla="*/ 573281 w 1088317"/>
              <a:gd name="connsiteY269" fmla="*/ 578577 h 594502"/>
              <a:gd name="connsiteX270" fmla="*/ 572224 w 1088317"/>
              <a:gd name="connsiteY270" fmla="*/ 577339 h 594502"/>
              <a:gd name="connsiteX271" fmla="*/ 571472 w 1088317"/>
              <a:gd name="connsiteY271" fmla="*/ 576148 h 594502"/>
              <a:gd name="connsiteX272" fmla="*/ 569986 w 1088317"/>
              <a:gd name="connsiteY272" fmla="*/ 573796 h 594502"/>
              <a:gd name="connsiteX273" fmla="*/ 568119 w 1088317"/>
              <a:gd name="connsiteY273" fmla="*/ 574377 h 594502"/>
              <a:gd name="connsiteX274" fmla="*/ 566500 w 1088317"/>
              <a:gd name="connsiteY274" fmla="*/ 574958 h 594502"/>
              <a:gd name="connsiteX275" fmla="*/ 564623 w 1088317"/>
              <a:gd name="connsiteY275" fmla="*/ 574129 h 594502"/>
              <a:gd name="connsiteX276" fmla="*/ 559089 w 1088317"/>
              <a:gd name="connsiteY276" fmla="*/ 574491 h 594502"/>
              <a:gd name="connsiteX277" fmla="*/ 554917 w 1088317"/>
              <a:gd name="connsiteY277" fmla="*/ 574758 h 594502"/>
              <a:gd name="connsiteX278" fmla="*/ 550993 w 1088317"/>
              <a:gd name="connsiteY278" fmla="*/ 575005 h 594502"/>
              <a:gd name="connsiteX279" fmla="*/ 546021 w 1088317"/>
              <a:gd name="connsiteY279" fmla="*/ 575329 h 594502"/>
              <a:gd name="connsiteX280" fmla="*/ 540020 w 1088317"/>
              <a:gd name="connsiteY280" fmla="*/ 575720 h 594502"/>
              <a:gd name="connsiteX281" fmla="*/ 538296 w 1088317"/>
              <a:gd name="connsiteY281" fmla="*/ 575205 h 594502"/>
              <a:gd name="connsiteX282" fmla="*/ 537220 w 1088317"/>
              <a:gd name="connsiteY282" fmla="*/ 574424 h 594502"/>
              <a:gd name="connsiteX283" fmla="*/ 536134 w 1088317"/>
              <a:gd name="connsiteY283" fmla="*/ 571176 h 594502"/>
              <a:gd name="connsiteX284" fmla="*/ 535505 w 1088317"/>
              <a:gd name="connsiteY284" fmla="*/ 568414 h 594502"/>
              <a:gd name="connsiteX285" fmla="*/ 534343 w 1088317"/>
              <a:gd name="connsiteY285" fmla="*/ 563242 h 594502"/>
              <a:gd name="connsiteX286" fmla="*/ 533562 w 1088317"/>
              <a:gd name="connsiteY286" fmla="*/ 559232 h 594502"/>
              <a:gd name="connsiteX287" fmla="*/ 532638 w 1088317"/>
              <a:gd name="connsiteY287" fmla="*/ 554450 h 594502"/>
              <a:gd name="connsiteX288" fmla="*/ 532029 w 1088317"/>
              <a:gd name="connsiteY288" fmla="*/ 549154 h 594502"/>
              <a:gd name="connsiteX289" fmla="*/ 531590 w 1088317"/>
              <a:gd name="connsiteY289" fmla="*/ 545382 h 594502"/>
              <a:gd name="connsiteX290" fmla="*/ 527047 w 1088317"/>
              <a:gd name="connsiteY290" fmla="*/ 545259 h 594502"/>
              <a:gd name="connsiteX291" fmla="*/ 523418 w 1088317"/>
              <a:gd name="connsiteY291" fmla="*/ 545164 h 594502"/>
              <a:gd name="connsiteX292" fmla="*/ 518513 w 1088317"/>
              <a:gd name="connsiteY292" fmla="*/ 545030 h 594502"/>
              <a:gd name="connsiteX293" fmla="*/ 518551 w 1088317"/>
              <a:gd name="connsiteY293" fmla="*/ 542020 h 594502"/>
              <a:gd name="connsiteX294" fmla="*/ 518608 w 1088317"/>
              <a:gd name="connsiteY294" fmla="*/ 538220 h 594502"/>
              <a:gd name="connsiteX295" fmla="*/ 518675 w 1088317"/>
              <a:gd name="connsiteY295" fmla="*/ 533886 h 594502"/>
              <a:gd name="connsiteX296" fmla="*/ 519589 w 1088317"/>
              <a:gd name="connsiteY296" fmla="*/ 528190 h 594502"/>
              <a:gd name="connsiteX297" fmla="*/ 519932 w 1088317"/>
              <a:gd name="connsiteY297" fmla="*/ 523408 h 594502"/>
              <a:gd name="connsiteX298" fmla="*/ 520361 w 1088317"/>
              <a:gd name="connsiteY298" fmla="*/ 517550 h 594502"/>
              <a:gd name="connsiteX299" fmla="*/ 520627 w 1088317"/>
              <a:gd name="connsiteY299" fmla="*/ 513674 h 594502"/>
              <a:gd name="connsiteX300" fmla="*/ 520932 w 1088317"/>
              <a:gd name="connsiteY300" fmla="*/ 509397 h 594502"/>
              <a:gd name="connsiteX301" fmla="*/ 518399 w 1088317"/>
              <a:gd name="connsiteY301" fmla="*/ 510721 h 594502"/>
              <a:gd name="connsiteX302" fmla="*/ 515607 w 1088317"/>
              <a:gd name="connsiteY302" fmla="*/ 512178 h 594502"/>
              <a:gd name="connsiteX303" fmla="*/ 512988 w 1088317"/>
              <a:gd name="connsiteY303" fmla="*/ 513540 h 594502"/>
              <a:gd name="connsiteX304" fmla="*/ 511188 w 1088317"/>
              <a:gd name="connsiteY304" fmla="*/ 510083 h 594502"/>
              <a:gd name="connsiteX305" fmla="*/ 509435 w 1088317"/>
              <a:gd name="connsiteY305" fmla="*/ 506711 h 594502"/>
              <a:gd name="connsiteX306" fmla="*/ 506778 w 1088317"/>
              <a:gd name="connsiteY306" fmla="*/ 501577 h 594502"/>
              <a:gd name="connsiteX307" fmla="*/ 504787 w 1088317"/>
              <a:gd name="connsiteY307" fmla="*/ 497729 h 594502"/>
              <a:gd name="connsiteX308" fmla="*/ 501329 w 1088317"/>
              <a:gd name="connsiteY308" fmla="*/ 495472 h 594502"/>
              <a:gd name="connsiteX309" fmla="*/ 498748 w 1088317"/>
              <a:gd name="connsiteY309" fmla="*/ 493804 h 594502"/>
              <a:gd name="connsiteX310" fmla="*/ 496091 w 1088317"/>
              <a:gd name="connsiteY310" fmla="*/ 490995 h 594502"/>
              <a:gd name="connsiteX311" fmla="*/ 493795 w 1088317"/>
              <a:gd name="connsiteY311" fmla="*/ 488071 h 594502"/>
              <a:gd name="connsiteX312" fmla="*/ 491614 w 1088317"/>
              <a:gd name="connsiteY312" fmla="*/ 485289 h 594502"/>
              <a:gd name="connsiteX313" fmla="*/ 489004 w 1088317"/>
              <a:gd name="connsiteY313" fmla="*/ 482880 h 594502"/>
              <a:gd name="connsiteX314" fmla="*/ 486499 w 1088317"/>
              <a:gd name="connsiteY314" fmla="*/ 483641 h 594502"/>
              <a:gd name="connsiteX315" fmla="*/ 483670 w 1088317"/>
              <a:gd name="connsiteY315" fmla="*/ 485156 h 594502"/>
              <a:gd name="connsiteX316" fmla="*/ 480946 w 1088317"/>
              <a:gd name="connsiteY316" fmla="*/ 486604 h 594502"/>
              <a:gd name="connsiteX317" fmla="*/ 478060 w 1088317"/>
              <a:gd name="connsiteY317" fmla="*/ 488147 h 594502"/>
              <a:gd name="connsiteX318" fmla="*/ 476651 w 1088317"/>
              <a:gd name="connsiteY318" fmla="*/ 488899 h 594502"/>
              <a:gd name="connsiteX319" fmla="*/ 473297 w 1088317"/>
              <a:gd name="connsiteY319" fmla="*/ 488614 h 594502"/>
              <a:gd name="connsiteX320" fmla="*/ 470373 w 1088317"/>
              <a:gd name="connsiteY320" fmla="*/ 488366 h 594502"/>
              <a:gd name="connsiteX321" fmla="*/ 465144 w 1088317"/>
              <a:gd name="connsiteY321" fmla="*/ 487918 h 594502"/>
              <a:gd name="connsiteX322" fmla="*/ 460734 w 1088317"/>
              <a:gd name="connsiteY322" fmla="*/ 487537 h 594502"/>
              <a:gd name="connsiteX323" fmla="*/ 456229 w 1088317"/>
              <a:gd name="connsiteY323" fmla="*/ 487147 h 594502"/>
              <a:gd name="connsiteX324" fmla="*/ 449952 w 1088317"/>
              <a:gd name="connsiteY324" fmla="*/ 486604 h 594502"/>
              <a:gd name="connsiteX325" fmla="*/ 443589 w 1088317"/>
              <a:gd name="connsiteY325" fmla="*/ 486061 h 594502"/>
              <a:gd name="connsiteX326" fmla="*/ 439341 w 1088317"/>
              <a:gd name="connsiteY326" fmla="*/ 486785 h 594502"/>
              <a:gd name="connsiteX327" fmla="*/ 433950 w 1088317"/>
              <a:gd name="connsiteY327" fmla="*/ 487689 h 594502"/>
              <a:gd name="connsiteX328" fmla="*/ 428292 w 1088317"/>
              <a:gd name="connsiteY328" fmla="*/ 488642 h 594502"/>
              <a:gd name="connsiteX329" fmla="*/ 423615 w 1088317"/>
              <a:gd name="connsiteY329" fmla="*/ 489433 h 594502"/>
              <a:gd name="connsiteX330" fmla="*/ 417691 w 1088317"/>
              <a:gd name="connsiteY330" fmla="*/ 490423 h 594502"/>
              <a:gd name="connsiteX331" fmla="*/ 413261 w 1088317"/>
              <a:gd name="connsiteY331" fmla="*/ 491166 h 594502"/>
              <a:gd name="connsiteX332" fmla="*/ 411080 w 1088317"/>
              <a:gd name="connsiteY332" fmla="*/ 491061 h 594502"/>
              <a:gd name="connsiteX333" fmla="*/ 408337 w 1088317"/>
              <a:gd name="connsiteY333" fmla="*/ 487937 h 594502"/>
              <a:gd name="connsiteX334" fmla="*/ 403936 w 1088317"/>
              <a:gd name="connsiteY334" fmla="*/ 482918 h 594502"/>
              <a:gd name="connsiteX335" fmla="*/ 401279 w 1088317"/>
              <a:gd name="connsiteY335" fmla="*/ 479870 h 594502"/>
              <a:gd name="connsiteX336" fmla="*/ 398669 w 1088317"/>
              <a:gd name="connsiteY336" fmla="*/ 476879 h 594502"/>
              <a:gd name="connsiteX337" fmla="*/ 394897 w 1088317"/>
              <a:gd name="connsiteY337" fmla="*/ 472564 h 594502"/>
              <a:gd name="connsiteX338" fmla="*/ 391869 w 1088317"/>
              <a:gd name="connsiteY338" fmla="*/ 469287 h 594502"/>
              <a:gd name="connsiteX339" fmla="*/ 388906 w 1088317"/>
              <a:gd name="connsiteY339" fmla="*/ 466087 h 594502"/>
              <a:gd name="connsiteX340" fmla="*/ 387201 w 1088317"/>
              <a:gd name="connsiteY340" fmla="*/ 463125 h 594502"/>
              <a:gd name="connsiteX341" fmla="*/ 386353 w 1088317"/>
              <a:gd name="connsiteY341" fmla="*/ 459391 h 594502"/>
              <a:gd name="connsiteX342" fmla="*/ 384810 w 1088317"/>
              <a:gd name="connsiteY342" fmla="*/ 457695 h 594502"/>
              <a:gd name="connsiteX343" fmla="*/ 381381 w 1088317"/>
              <a:gd name="connsiteY343" fmla="*/ 455409 h 594502"/>
              <a:gd name="connsiteX344" fmla="*/ 377686 w 1088317"/>
              <a:gd name="connsiteY344" fmla="*/ 452952 h 594502"/>
              <a:gd name="connsiteX345" fmla="*/ 373990 w 1088317"/>
              <a:gd name="connsiteY345" fmla="*/ 450494 h 594502"/>
              <a:gd name="connsiteX346" fmla="*/ 370294 w 1088317"/>
              <a:gd name="connsiteY346" fmla="*/ 448037 h 594502"/>
              <a:gd name="connsiteX347" fmla="*/ 366599 w 1088317"/>
              <a:gd name="connsiteY347" fmla="*/ 445570 h 594502"/>
              <a:gd name="connsiteX348" fmla="*/ 362903 w 1088317"/>
              <a:gd name="connsiteY348" fmla="*/ 443103 h 594502"/>
              <a:gd name="connsiteX349" fmla="*/ 359207 w 1088317"/>
              <a:gd name="connsiteY349" fmla="*/ 440636 h 594502"/>
              <a:gd name="connsiteX350" fmla="*/ 355511 w 1088317"/>
              <a:gd name="connsiteY350" fmla="*/ 438160 h 594502"/>
              <a:gd name="connsiteX351" fmla="*/ 351816 w 1088317"/>
              <a:gd name="connsiteY351" fmla="*/ 435683 h 594502"/>
              <a:gd name="connsiteX352" fmla="*/ 348120 w 1088317"/>
              <a:gd name="connsiteY352" fmla="*/ 433206 h 594502"/>
              <a:gd name="connsiteX353" fmla="*/ 344424 w 1088317"/>
              <a:gd name="connsiteY353" fmla="*/ 430721 h 594502"/>
              <a:gd name="connsiteX354" fmla="*/ 340814 w 1088317"/>
              <a:gd name="connsiteY354" fmla="*/ 428263 h 594502"/>
              <a:gd name="connsiteX355" fmla="*/ 337118 w 1088317"/>
              <a:gd name="connsiteY355" fmla="*/ 425777 h 594502"/>
              <a:gd name="connsiteX356" fmla="*/ 333423 w 1088317"/>
              <a:gd name="connsiteY356" fmla="*/ 423281 h 594502"/>
              <a:gd name="connsiteX357" fmla="*/ 329727 w 1088317"/>
              <a:gd name="connsiteY357" fmla="*/ 420786 h 594502"/>
              <a:gd name="connsiteX358" fmla="*/ 326031 w 1088317"/>
              <a:gd name="connsiteY358" fmla="*/ 418290 h 594502"/>
              <a:gd name="connsiteX359" fmla="*/ 322336 w 1088317"/>
              <a:gd name="connsiteY359" fmla="*/ 415795 h 594502"/>
              <a:gd name="connsiteX360" fmla="*/ 319297 w 1088317"/>
              <a:gd name="connsiteY360" fmla="*/ 413976 h 594502"/>
              <a:gd name="connsiteX361" fmla="*/ 316468 w 1088317"/>
              <a:gd name="connsiteY361" fmla="*/ 414452 h 594502"/>
              <a:gd name="connsiteX362" fmla="*/ 312239 w 1088317"/>
              <a:gd name="connsiteY362" fmla="*/ 415728 h 594502"/>
              <a:gd name="connsiteX363" fmla="*/ 307800 w 1088317"/>
              <a:gd name="connsiteY363" fmla="*/ 417062 h 594502"/>
              <a:gd name="connsiteX364" fmla="*/ 303409 w 1088317"/>
              <a:gd name="connsiteY364" fmla="*/ 418386 h 594502"/>
              <a:gd name="connsiteX365" fmla="*/ 295542 w 1088317"/>
              <a:gd name="connsiteY365" fmla="*/ 420748 h 594502"/>
              <a:gd name="connsiteX366" fmla="*/ 290484 w 1088317"/>
              <a:gd name="connsiteY366" fmla="*/ 422272 h 594502"/>
              <a:gd name="connsiteX367" fmla="*/ 286531 w 1088317"/>
              <a:gd name="connsiteY367" fmla="*/ 423548 h 594502"/>
              <a:gd name="connsiteX368" fmla="*/ 282321 w 1088317"/>
              <a:gd name="connsiteY368" fmla="*/ 424910 h 594502"/>
              <a:gd name="connsiteX369" fmla="*/ 276796 w 1088317"/>
              <a:gd name="connsiteY369" fmla="*/ 426691 h 594502"/>
              <a:gd name="connsiteX370" fmla="*/ 272168 w 1088317"/>
              <a:gd name="connsiteY370" fmla="*/ 428187 h 594502"/>
              <a:gd name="connsiteX371" fmla="*/ 266748 w 1088317"/>
              <a:gd name="connsiteY371" fmla="*/ 429939 h 594502"/>
              <a:gd name="connsiteX372" fmla="*/ 261938 w 1088317"/>
              <a:gd name="connsiteY372" fmla="*/ 431492 h 594502"/>
              <a:gd name="connsiteX373" fmla="*/ 257899 w 1088317"/>
              <a:gd name="connsiteY373" fmla="*/ 432788 h 594502"/>
              <a:gd name="connsiteX374" fmla="*/ 253689 w 1088317"/>
              <a:gd name="connsiteY374" fmla="*/ 434149 h 594502"/>
              <a:gd name="connsiteX375" fmla="*/ 250355 w 1088317"/>
              <a:gd name="connsiteY375" fmla="*/ 435216 h 594502"/>
              <a:gd name="connsiteX376" fmla="*/ 250355 w 1088317"/>
              <a:gd name="connsiteY376" fmla="*/ 443846 h 594502"/>
              <a:gd name="connsiteX377" fmla="*/ 250355 w 1088317"/>
              <a:gd name="connsiteY377" fmla="*/ 452438 h 594502"/>
              <a:gd name="connsiteX378" fmla="*/ 250365 w 1088317"/>
              <a:gd name="connsiteY378" fmla="*/ 461000 h 594502"/>
              <a:gd name="connsiteX379" fmla="*/ 250365 w 1088317"/>
              <a:gd name="connsiteY379" fmla="*/ 469535 h 594502"/>
              <a:gd name="connsiteX380" fmla="*/ 250365 w 1088317"/>
              <a:gd name="connsiteY380" fmla="*/ 478031 h 594502"/>
              <a:gd name="connsiteX381" fmla="*/ 250374 w 1088317"/>
              <a:gd name="connsiteY381" fmla="*/ 486490 h 594502"/>
              <a:gd name="connsiteX382" fmla="*/ 250374 w 1088317"/>
              <a:gd name="connsiteY382" fmla="*/ 494919 h 594502"/>
              <a:gd name="connsiteX383" fmla="*/ 250374 w 1088317"/>
              <a:gd name="connsiteY383" fmla="*/ 503311 h 594502"/>
              <a:gd name="connsiteX384" fmla="*/ 250374 w 1088317"/>
              <a:gd name="connsiteY384" fmla="*/ 511673 h 594502"/>
              <a:gd name="connsiteX385" fmla="*/ 250384 w 1088317"/>
              <a:gd name="connsiteY385" fmla="*/ 520008 h 594502"/>
              <a:gd name="connsiteX386" fmla="*/ 250384 w 1088317"/>
              <a:gd name="connsiteY386" fmla="*/ 528314 h 594502"/>
              <a:gd name="connsiteX387" fmla="*/ 250384 w 1088317"/>
              <a:gd name="connsiteY387" fmla="*/ 536591 h 594502"/>
              <a:gd name="connsiteX388" fmla="*/ 250393 w 1088317"/>
              <a:gd name="connsiteY388" fmla="*/ 544830 h 594502"/>
              <a:gd name="connsiteX389" fmla="*/ 250393 w 1088317"/>
              <a:gd name="connsiteY389" fmla="*/ 553041 h 594502"/>
              <a:gd name="connsiteX390" fmla="*/ 250393 w 1088317"/>
              <a:gd name="connsiteY390" fmla="*/ 561222 h 594502"/>
              <a:gd name="connsiteX391" fmla="*/ 250403 w 1088317"/>
              <a:gd name="connsiteY391" fmla="*/ 569376 h 594502"/>
              <a:gd name="connsiteX392" fmla="*/ 249260 w 1088317"/>
              <a:gd name="connsiteY392" fmla="*/ 569309 h 594502"/>
              <a:gd name="connsiteX393" fmla="*/ 246698 w 1088317"/>
              <a:gd name="connsiteY393" fmla="*/ 569786 h 594502"/>
              <a:gd name="connsiteX394" fmla="*/ 242411 w 1088317"/>
              <a:gd name="connsiteY394" fmla="*/ 570919 h 594502"/>
              <a:gd name="connsiteX395" fmla="*/ 238849 w 1088317"/>
              <a:gd name="connsiteY395" fmla="*/ 571490 h 594502"/>
              <a:gd name="connsiteX396" fmla="*/ 237287 w 1088317"/>
              <a:gd name="connsiteY396" fmla="*/ 571138 h 594502"/>
              <a:gd name="connsiteX397" fmla="*/ 235887 w 1088317"/>
              <a:gd name="connsiteY397" fmla="*/ 570291 h 594502"/>
              <a:gd name="connsiteX398" fmla="*/ 234658 w 1088317"/>
              <a:gd name="connsiteY398" fmla="*/ 568500 h 594502"/>
              <a:gd name="connsiteX399" fmla="*/ 232829 w 1088317"/>
              <a:gd name="connsiteY399" fmla="*/ 566318 h 594502"/>
              <a:gd name="connsiteX400" fmla="*/ 230953 w 1088317"/>
              <a:gd name="connsiteY400" fmla="*/ 564547 h 594502"/>
              <a:gd name="connsiteX401" fmla="*/ 228619 w 1088317"/>
              <a:gd name="connsiteY401" fmla="*/ 560918 h 594502"/>
              <a:gd name="connsiteX402" fmla="*/ 227000 w 1088317"/>
              <a:gd name="connsiteY402" fmla="*/ 558127 h 594502"/>
              <a:gd name="connsiteX403" fmla="*/ 223009 w 1088317"/>
              <a:gd name="connsiteY403" fmla="*/ 552012 h 594502"/>
              <a:gd name="connsiteX404" fmla="*/ 222447 w 1088317"/>
              <a:gd name="connsiteY404" fmla="*/ 550078 h 594502"/>
              <a:gd name="connsiteX405" fmla="*/ 221704 w 1088317"/>
              <a:gd name="connsiteY405" fmla="*/ 548107 h 594502"/>
              <a:gd name="connsiteX406" fmla="*/ 220371 w 1088317"/>
              <a:gd name="connsiteY406" fmla="*/ 546459 h 594502"/>
              <a:gd name="connsiteX407" fmla="*/ 215665 w 1088317"/>
              <a:gd name="connsiteY407" fmla="*/ 542411 h 594502"/>
              <a:gd name="connsiteX408" fmla="*/ 210188 w 1088317"/>
              <a:gd name="connsiteY408" fmla="*/ 538753 h 594502"/>
              <a:gd name="connsiteX409" fmla="*/ 204817 w 1088317"/>
              <a:gd name="connsiteY409" fmla="*/ 535162 h 594502"/>
              <a:gd name="connsiteX410" fmla="*/ 203302 w 1088317"/>
              <a:gd name="connsiteY410" fmla="*/ 534286 h 594502"/>
              <a:gd name="connsiteX411" fmla="*/ 200787 w 1088317"/>
              <a:gd name="connsiteY411" fmla="*/ 533172 h 594502"/>
              <a:gd name="connsiteX412" fmla="*/ 197691 w 1088317"/>
              <a:gd name="connsiteY412" fmla="*/ 533152 h 594502"/>
              <a:gd name="connsiteX413" fmla="*/ 195577 w 1088317"/>
              <a:gd name="connsiteY413" fmla="*/ 533372 h 594502"/>
              <a:gd name="connsiteX414" fmla="*/ 189138 w 1088317"/>
              <a:gd name="connsiteY414" fmla="*/ 534562 h 594502"/>
              <a:gd name="connsiteX415" fmla="*/ 184195 w 1088317"/>
              <a:gd name="connsiteY415" fmla="*/ 535953 h 594502"/>
              <a:gd name="connsiteX416" fmla="*/ 177498 w 1088317"/>
              <a:gd name="connsiteY416" fmla="*/ 537839 h 594502"/>
              <a:gd name="connsiteX417" fmla="*/ 172308 w 1088317"/>
              <a:gd name="connsiteY417" fmla="*/ 539925 h 594502"/>
              <a:gd name="connsiteX418" fmla="*/ 171145 w 1088317"/>
              <a:gd name="connsiteY418" fmla="*/ 540534 h 594502"/>
              <a:gd name="connsiteX419" fmla="*/ 167354 w 1088317"/>
              <a:gd name="connsiteY419" fmla="*/ 543049 h 594502"/>
              <a:gd name="connsiteX420" fmla="*/ 162716 w 1088317"/>
              <a:gd name="connsiteY420" fmla="*/ 547221 h 594502"/>
              <a:gd name="connsiteX421" fmla="*/ 157296 w 1088317"/>
              <a:gd name="connsiteY421" fmla="*/ 553088 h 594502"/>
              <a:gd name="connsiteX422" fmla="*/ 156591 w 1088317"/>
              <a:gd name="connsiteY422" fmla="*/ 549316 h 594502"/>
              <a:gd name="connsiteX423" fmla="*/ 156353 w 1088317"/>
              <a:gd name="connsiteY423" fmla="*/ 543497 h 594502"/>
              <a:gd name="connsiteX424" fmla="*/ 156449 w 1088317"/>
              <a:gd name="connsiteY424" fmla="*/ 541620 h 594502"/>
              <a:gd name="connsiteX425" fmla="*/ 157925 w 1088317"/>
              <a:gd name="connsiteY425" fmla="*/ 536715 h 594502"/>
              <a:gd name="connsiteX426" fmla="*/ 159420 w 1088317"/>
              <a:gd name="connsiteY426" fmla="*/ 533343 h 594502"/>
              <a:gd name="connsiteX427" fmla="*/ 160620 w 1088317"/>
              <a:gd name="connsiteY427" fmla="*/ 529828 h 594502"/>
              <a:gd name="connsiteX428" fmla="*/ 161163 w 1088317"/>
              <a:gd name="connsiteY428" fmla="*/ 525228 h 594502"/>
              <a:gd name="connsiteX429" fmla="*/ 160049 w 1088317"/>
              <a:gd name="connsiteY429" fmla="*/ 517817 h 594502"/>
              <a:gd name="connsiteX430" fmla="*/ 158801 w 1088317"/>
              <a:gd name="connsiteY430" fmla="*/ 516169 h 594502"/>
              <a:gd name="connsiteX431" fmla="*/ 157306 w 1088317"/>
              <a:gd name="connsiteY431" fmla="*/ 515636 h 594502"/>
              <a:gd name="connsiteX432" fmla="*/ 155706 w 1088317"/>
              <a:gd name="connsiteY432" fmla="*/ 515483 h 594502"/>
              <a:gd name="connsiteX433" fmla="*/ 152762 w 1088317"/>
              <a:gd name="connsiteY433" fmla="*/ 515788 h 594502"/>
              <a:gd name="connsiteX434" fmla="*/ 151391 w 1088317"/>
              <a:gd name="connsiteY434" fmla="*/ 516388 h 594502"/>
              <a:gd name="connsiteX435" fmla="*/ 149000 w 1088317"/>
              <a:gd name="connsiteY435" fmla="*/ 513883 h 594502"/>
              <a:gd name="connsiteX436" fmla="*/ 146114 w 1088317"/>
              <a:gd name="connsiteY436" fmla="*/ 513483 h 594502"/>
              <a:gd name="connsiteX437" fmla="*/ 144590 w 1088317"/>
              <a:gd name="connsiteY437" fmla="*/ 514179 h 594502"/>
              <a:gd name="connsiteX438" fmla="*/ 143047 w 1088317"/>
              <a:gd name="connsiteY438" fmla="*/ 514540 h 594502"/>
              <a:gd name="connsiteX439" fmla="*/ 141370 w 1088317"/>
              <a:gd name="connsiteY439" fmla="*/ 513845 h 594502"/>
              <a:gd name="connsiteX440" fmla="*/ 139922 w 1088317"/>
              <a:gd name="connsiteY440" fmla="*/ 512359 h 594502"/>
              <a:gd name="connsiteX441" fmla="*/ 139037 w 1088317"/>
              <a:gd name="connsiteY441" fmla="*/ 510759 h 594502"/>
              <a:gd name="connsiteX442" fmla="*/ 138351 w 1088317"/>
              <a:gd name="connsiteY442" fmla="*/ 508949 h 594502"/>
              <a:gd name="connsiteX443" fmla="*/ 136084 w 1088317"/>
              <a:gd name="connsiteY443" fmla="*/ 505311 h 594502"/>
              <a:gd name="connsiteX444" fmla="*/ 133836 w 1088317"/>
              <a:gd name="connsiteY444" fmla="*/ 503329 h 594502"/>
              <a:gd name="connsiteX445" fmla="*/ 131112 w 1088317"/>
              <a:gd name="connsiteY445" fmla="*/ 502891 h 594502"/>
              <a:gd name="connsiteX446" fmla="*/ 126664 w 1088317"/>
              <a:gd name="connsiteY446" fmla="*/ 503006 h 594502"/>
              <a:gd name="connsiteX447" fmla="*/ 125263 w 1088317"/>
              <a:gd name="connsiteY447" fmla="*/ 502758 h 594502"/>
              <a:gd name="connsiteX448" fmla="*/ 125187 w 1088317"/>
              <a:gd name="connsiteY448" fmla="*/ 500691 h 594502"/>
              <a:gd name="connsiteX449" fmla="*/ 125749 w 1088317"/>
              <a:gd name="connsiteY449" fmla="*/ 496119 h 594502"/>
              <a:gd name="connsiteX450" fmla="*/ 125759 w 1088317"/>
              <a:gd name="connsiteY450" fmla="*/ 493728 h 594502"/>
              <a:gd name="connsiteX451" fmla="*/ 125445 w 1088317"/>
              <a:gd name="connsiteY451" fmla="*/ 491471 h 594502"/>
              <a:gd name="connsiteX452" fmla="*/ 124702 w 1088317"/>
              <a:gd name="connsiteY452" fmla="*/ 489614 h 594502"/>
              <a:gd name="connsiteX453" fmla="*/ 123759 w 1088317"/>
              <a:gd name="connsiteY453" fmla="*/ 488004 h 594502"/>
              <a:gd name="connsiteX454" fmla="*/ 121111 w 1088317"/>
              <a:gd name="connsiteY454" fmla="*/ 485356 h 594502"/>
              <a:gd name="connsiteX455" fmla="*/ 119110 w 1088317"/>
              <a:gd name="connsiteY455" fmla="*/ 481622 h 594502"/>
              <a:gd name="connsiteX456" fmla="*/ 115767 w 1088317"/>
              <a:gd name="connsiteY456" fmla="*/ 473916 h 594502"/>
              <a:gd name="connsiteX457" fmla="*/ 112843 w 1088317"/>
              <a:gd name="connsiteY457" fmla="*/ 465229 h 594502"/>
              <a:gd name="connsiteX458" fmla="*/ 111557 w 1088317"/>
              <a:gd name="connsiteY458" fmla="*/ 463915 h 594502"/>
              <a:gd name="connsiteX459" fmla="*/ 108947 w 1088317"/>
              <a:gd name="connsiteY459" fmla="*/ 462534 h 594502"/>
              <a:gd name="connsiteX460" fmla="*/ 103242 w 1088317"/>
              <a:gd name="connsiteY460" fmla="*/ 461429 h 594502"/>
              <a:gd name="connsiteX461" fmla="*/ 99479 w 1088317"/>
              <a:gd name="connsiteY461" fmla="*/ 460286 h 594502"/>
              <a:gd name="connsiteX462" fmla="*/ 98003 w 1088317"/>
              <a:gd name="connsiteY462" fmla="*/ 459181 h 594502"/>
              <a:gd name="connsiteX463" fmla="*/ 97384 w 1088317"/>
              <a:gd name="connsiteY463" fmla="*/ 457267 h 594502"/>
              <a:gd name="connsiteX464" fmla="*/ 97403 w 1088317"/>
              <a:gd name="connsiteY464" fmla="*/ 455209 h 594502"/>
              <a:gd name="connsiteX465" fmla="*/ 97707 w 1088317"/>
              <a:gd name="connsiteY465" fmla="*/ 452781 h 594502"/>
              <a:gd name="connsiteX466" fmla="*/ 98584 w 1088317"/>
              <a:gd name="connsiteY466" fmla="*/ 450723 h 594502"/>
              <a:gd name="connsiteX467" fmla="*/ 101575 w 1088317"/>
              <a:gd name="connsiteY467" fmla="*/ 449132 h 594502"/>
              <a:gd name="connsiteX468" fmla="*/ 108081 w 1088317"/>
              <a:gd name="connsiteY468" fmla="*/ 448780 h 594502"/>
              <a:gd name="connsiteX469" fmla="*/ 113634 w 1088317"/>
              <a:gd name="connsiteY469" fmla="*/ 448951 h 594502"/>
              <a:gd name="connsiteX470" fmla="*/ 118672 w 1088317"/>
              <a:gd name="connsiteY470" fmla="*/ 452628 h 594502"/>
              <a:gd name="connsiteX471" fmla="*/ 120320 w 1088317"/>
              <a:gd name="connsiteY471" fmla="*/ 453466 h 594502"/>
              <a:gd name="connsiteX472" fmla="*/ 122111 w 1088317"/>
              <a:gd name="connsiteY472" fmla="*/ 453704 h 594502"/>
              <a:gd name="connsiteX473" fmla="*/ 125673 w 1088317"/>
              <a:gd name="connsiteY473" fmla="*/ 452542 h 594502"/>
              <a:gd name="connsiteX474" fmla="*/ 127445 w 1088317"/>
              <a:gd name="connsiteY474" fmla="*/ 452209 h 594502"/>
              <a:gd name="connsiteX475" fmla="*/ 131902 w 1088317"/>
              <a:gd name="connsiteY475" fmla="*/ 452590 h 594502"/>
              <a:gd name="connsiteX476" fmla="*/ 130569 w 1088317"/>
              <a:gd name="connsiteY476" fmla="*/ 450847 h 594502"/>
              <a:gd name="connsiteX477" fmla="*/ 128893 w 1088317"/>
              <a:gd name="connsiteY477" fmla="*/ 449932 h 594502"/>
              <a:gd name="connsiteX478" fmla="*/ 127159 w 1088317"/>
              <a:gd name="connsiteY478" fmla="*/ 450009 h 594502"/>
              <a:gd name="connsiteX479" fmla="*/ 125664 w 1088317"/>
              <a:gd name="connsiteY479" fmla="*/ 449294 h 594502"/>
              <a:gd name="connsiteX480" fmla="*/ 123197 w 1088317"/>
              <a:gd name="connsiteY480" fmla="*/ 445923 h 594502"/>
              <a:gd name="connsiteX481" fmla="*/ 118920 w 1088317"/>
              <a:gd name="connsiteY481" fmla="*/ 442074 h 594502"/>
              <a:gd name="connsiteX482" fmla="*/ 117929 w 1088317"/>
              <a:gd name="connsiteY482" fmla="*/ 440484 h 594502"/>
              <a:gd name="connsiteX483" fmla="*/ 117624 w 1088317"/>
              <a:gd name="connsiteY483" fmla="*/ 437931 h 594502"/>
              <a:gd name="connsiteX484" fmla="*/ 118453 w 1088317"/>
              <a:gd name="connsiteY484" fmla="*/ 435731 h 594502"/>
              <a:gd name="connsiteX485" fmla="*/ 121482 w 1088317"/>
              <a:gd name="connsiteY485" fmla="*/ 433473 h 594502"/>
              <a:gd name="connsiteX486" fmla="*/ 124063 w 1088317"/>
              <a:gd name="connsiteY486" fmla="*/ 430397 h 594502"/>
              <a:gd name="connsiteX487" fmla="*/ 125235 w 1088317"/>
              <a:gd name="connsiteY487" fmla="*/ 426310 h 594502"/>
              <a:gd name="connsiteX488" fmla="*/ 126292 w 1088317"/>
              <a:gd name="connsiteY488" fmla="*/ 424424 h 594502"/>
              <a:gd name="connsiteX489" fmla="*/ 128483 w 1088317"/>
              <a:gd name="connsiteY489" fmla="*/ 421462 h 594502"/>
              <a:gd name="connsiteX490" fmla="*/ 131798 w 1088317"/>
              <a:gd name="connsiteY490" fmla="*/ 422034 h 594502"/>
              <a:gd name="connsiteX491" fmla="*/ 136960 w 1088317"/>
              <a:gd name="connsiteY491" fmla="*/ 419891 h 594502"/>
              <a:gd name="connsiteX492" fmla="*/ 145409 w 1088317"/>
              <a:gd name="connsiteY492" fmla="*/ 420310 h 594502"/>
              <a:gd name="connsiteX493" fmla="*/ 155524 w 1088317"/>
              <a:gd name="connsiteY493" fmla="*/ 419700 h 594502"/>
              <a:gd name="connsiteX494" fmla="*/ 158305 w 1088317"/>
              <a:gd name="connsiteY494" fmla="*/ 419919 h 594502"/>
              <a:gd name="connsiteX495" fmla="*/ 164754 w 1088317"/>
              <a:gd name="connsiteY495" fmla="*/ 422015 h 594502"/>
              <a:gd name="connsiteX496" fmla="*/ 168459 w 1088317"/>
              <a:gd name="connsiteY496" fmla="*/ 422920 h 594502"/>
              <a:gd name="connsiteX497" fmla="*/ 172964 w 1088317"/>
              <a:gd name="connsiteY497" fmla="*/ 423377 h 594502"/>
              <a:gd name="connsiteX498" fmla="*/ 176213 w 1088317"/>
              <a:gd name="connsiteY498" fmla="*/ 422453 h 594502"/>
              <a:gd name="connsiteX499" fmla="*/ 173155 w 1088317"/>
              <a:gd name="connsiteY499" fmla="*/ 419595 h 594502"/>
              <a:gd name="connsiteX500" fmla="*/ 166516 w 1088317"/>
              <a:gd name="connsiteY500" fmla="*/ 416205 h 594502"/>
              <a:gd name="connsiteX501" fmla="*/ 164811 w 1088317"/>
              <a:gd name="connsiteY501" fmla="*/ 413309 h 594502"/>
              <a:gd name="connsiteX502" fmla="*/ 167850 w 1088317"/>
              <a:gd name="connsiteY502" fmla="*/ 405422 h 594502"/>
              <a:gd name="connsiteX503" fmla="*/ 171965 w 1088317"/>
              <a:gd name="connsiteY503" fmla="*/ 398212 h 594502"/>
              <a:gd name="connsiteX504" fmla="*/ 174479 w 1088317"/>
              <a:gd name="connsiteY504" fmla="*/ 389620 h 594502"/>
              <a:gd name="connsiteX505" fmla="*/ 173774 w 1088317"/>
              <a:gd name="connsiteY505" fmla="*/ 381048 h 594502"/>
              <a:gd name="connsiteX506" fmla="*/ 172574 w 1088317"/>
              <a:gd name="connsiteY506" fmla="*/ 378676 h 594502"/>
              <a:gd name="connsiteX507" fmla="*/ 172964 w 1088317"/>
              <a:gd name="connsiteY507" fmla="*/ 375885 h 594502"/>
              <a:gd name="connsiteX508" fmla="*/ 174393 w 1088317"/>
              <a:gd name="connsiteY508" fmla="*/ 373523 h 594502"/>
              <a:gd name="connsiteX509" fmla="*/ 175403 w 1088317"/>
              <a:gd name="connsiteY509" fmla="*/ 371170 h 594502"/>
              <a:gd name="connsiteX510" fmla="*/ 174527 w 1088317"/>
              <a:gd name="connsiteY510" fmla="*/ 368332 h 594502"/>
              <a:gd name="connsiteX511" fmla="*/ 172717 w 1088317"/>
              <a:gd name="connsiteY511" fmla="*/ 363893 h 594502"/>
              <a:gd name="connsiteX512" fmla="*/ 171784 w 1088317"/>
              <a:gd name="connsiteY512" fmla="*/ 362455 h 594502"/>
              <a:gd name="connsiteX513" fmla="*/ 168612 w 1088317"/>
              <a:gd name="connsiteY513" fmla="*/ 360054 h 594502"/>
              <a:gd name="connsiteX514" fmla="*/ 162240 w 1088317"/>
              <a:gd name="connsiteY514" fmla="*/ 359950 h 594502"/>
              <a:gd name="connsiteX515" fmla="*/ 157039 w 1088317"/>
              <a:gd name="connsiteY515" fmla="*/ 358635 h 594502"/>
              <a:gd name="connsiteX516" fmla="*/ 155353 w 1088317"/>
              <a:gd name="connsiteY516" fmla="*/ 359693 h 594502"/>
              <a:gd name="connsiteX517" fmla="*/ 154400 w 1088317"/>
              <a:gd name="connsiteY517" fmla="*/ 361312 h 594502"/>
              <a:gd name="connsiteX518" fmla="*/ 153210 w 1088317"/>
              <a:gd name="connsiteY518" fmla="*/ 362379 h 594502"/>
              <a:gd name="connsiteX519" fmla="*/ 149162 w 1088317"/>
              <a:gd name="connsiteY519" fmla="*/ 364531 h 594502"/>
              <a:gd name="connsiteX520" fmla="*/ 147809 w 1088317"/>
              <a:gd name="connsiteY520" fmla="*/ 364960 h 594502"/>
              <a:gd name="connsiteX521" fmla="*/ 146399 w 1088317"/>
              <a:gd name="connsiteY521" fmla="*/ 364531 h 594502"/>
              <a:gd name="connsiteX522" fmla="*/ 144409 w 1088317"/>
              <a:gd name="connsiteY522" fmla="*/ 362112 h 594502"/>
              <a:gd name="connsiteX523" fmla="*/ 142637 w 1088317"/>
              <a:gd name="connsiteY523" fmla="*/ 362379 h 594502"/>
              <a:gd name="connsiteX524" fmla="*/ 137275 w 1088317"/>
              <a:gd name="connsiteY524" fmla="*/ 360864 h 594502"/>
              <a:gd name="connsiteX525" fmla="*/ 134751 w 1088317"/>
              <a:gd name="connsiteY525" fmla="*/ 357569 h 594502"/>
              <a:gd name="connsiteX526" fmla="*/ 133808 w 1088317"/>
              <a:gd name="connsiteY526" fmla="*/ 357111 h 594502"/>
              <a:gd name="connsiteX527" fmla="*/ 125139 w 1088317"/>
              <a:gd name="connsiteY527" fmla="*/ 354473 h 594502"/>
              <a:gd name="connsiteX528" fmla="*/ 122130 w 1088317"/>
              <a:gd name="connsiteY528" fmla="*/ 353968 h 594502"/>
              <a:gd name="connsiteX529" fmla="*/ 115224 w 1088317"/>
              <a:gd name="connsiteY529" fmla="*/ 356683 h 594502"/>
              <a:gd name="connsiteX530" fmla="*/ 110224 w 1088317"/>
              <a:gd name="connsiteY530" fmla="*/ 360159 h 594502"/>
              <a:gd name="connsiteX531" fmla="*/ 108814 w 1088317"/>
              <a:gd name="connsiteY531" fmla="*/ 360664 h 594502"/>
              <a:gd name="connsiteX532" fmla="*/ 106232 w 1088317"/>
              <a:gd name="connsiteY532" fmla="*/ 362864 h 594502"/>
              <a:gd name="connsiteX533" fmla="*/ 104775 w 1088317"/>
              <a:gd name="connsiteY533" fmla="*/ 363217 h 594502"/>
              <a:gd name="connsiteX534" fmla="*/ 103280 w 1088317"/>
              <a:gd name="connsiteY534" fmla="*/ 362836 h 594502"/>
              <a:gd name="connsiteX535" fmla="*/ 101861 w 1088317"/>
              <a:gd name="connsiteY535" fmla="*/ 362969 h 594502"/>
              <a:gd name="connsiteX536" fmla="*/ 98841 w 1088317"/>
              <a:gd name="connsiteY536" fmla="*/ 366265 h 594502"/>
              <a:gd name="connsiteX537" fmla="*/ 93374 w 1088317"/>
              <a:gd name="connsiteY537" fmla="*/ 370094 h 594502"/>
              <a:gd name="connsiteX538" fmla="*/ 90659 w 1088317"/>
              <a:gd name="connsiteY538" fmla="*/ 372504 h 594502"/>
              <a:gd name="connsiteX539" fmla="*/ 87630 w 1088317"/>
              <a:gd name="connsiteY539" fmla="*/ 373999 h 594502"/>
              <a:gd name="connsiteX540" fmla="*/ 84258 w 1088317"/>
              <a:gd name="connsiteY540" fmla="*/ 374942 h 594502"/>
              <a:gd name="connsiteX541" fmla="*/ 80820 w 1088317"/>
              <a:gd name="connsiteY541" fmla="*/ 375095 h 594502"/>
              <a:gd name="connsiteX542" fmla="*/ 79553 w 1088317"/>
              <a:gd name="connsiteY542" fmla="*/ 375961 h 594502"/>
              <a:gd name="connsiteX543" fmla="*/ 75619 w 1088317"/>
              <a:gd name="connsiteY543" fmla="*/ 376266 h 594502"/>
              <a:gd name="connsiteX544" fmla="*/ 73219 w 1088317"/>
              <a:gd name="connsiteY544" fmla="*/ 376971 h 594502"/>
              <a:gd name="connsiteX545" fmla="*/ 73133 w 1088317"/>
              <a:gd name="connsiteY545" fmla="*/ 378276 h 594502"/>
              <a:gd name="connsiteX546" fmla="*/ 73609 w 1088317"/>
              <a:gd name="connsiteY546" fmla="*/ 381190 h 594502"/>
              <a:gd name="connsiteX547" fmla="*/ 71571 w 1088317"/>
              <a:gd name="connsiteY547" fmla="*/ 380162 h 594502"/>
              <a:gd name="connsiteX548" fmla="*/ 69428 w 1088317"/>
              <a:gd name="connsiteY548" fmla="*/ 382143 h 594502"/>
              <a:gd name="connsiteX549" fmla="*/ 70133 w 1088317"/>
              <a:gd name="connsiteY549" fmla="*/ 384010 h 594502"/>
              <a:gd name="connsiteX550" fmla="*/ 68847 w 1088317"/>
              <a:gd name="connsiteY550" fmla="*/ 383562 h 594502"/>
              <a:gd name="connsiteX551" fmla="*/ 62827 w 1088317"/>
              <a:gd name="connsiteY551" fmla="*/ 379962 h 594502"/>
              <a:gd name="connsiteX552" fmla="*/ 57884 w 1088317"/>
              <a:gd name="connsiteY552" fmla="*/ 377409 h 594502"/>
              <a:gd name="connsiteX553" fmla="*/ 53493 w 1088317"/>
              <a:gd name="connsiteY553" fmla="*/ 375142 h 594502"/>
              <a:gd name="connsiteX554" fmla="*/ 52854 w 1088317"/>
              <a:gd name="connsiteY554" fmla="*/ 374733 h 594502"/>
              <a:gd name="connsiteX555" fmla="*/ 51654 w 1088317"/>
              <a:gd name="connsiteY555" fmla="*/ 373628 h 594502"/>
              <a:gd name="connsiteX556" fmla="*/ 50797 w 1088317"/>
              <a:gd name="connsiteY556" fmla="*/ 371904 h 594502"/>
              <a:gd name="connsiteX557" fmla="*/ 50616 w 1088317"/>
              <a:gd name="connsiteY557" fmla="*/ 370018 h 594502"/>
              <a:gd name="connsiteX558" fmla="*/ 51045 w 1088317"/>
              <a:gd name="connsiteY558" fmla="*/ 368627 h 594502"/>
              <a:gd name="connsiteX559" fmla="*/ 52111 w 1088317"/>
              <a:gd name="connsiteY559" fmla="*/ 367741 h 594502"/>
              <a:gd name="connsiteX560" fmla="*/ 53369 w 1088317"/>
              <a:gd name="connsiteY560" fmla="*/ 367398 h 594502"/>
              <a:gd name="connsiteX561" fmla="*/ 54483 w 1088317"/>
              <a:gd name="connsiteY561" fmla="*/ 367684 h 594502"/>
              <a:gd name="connsiteX562" fmla="*/ 55722 w 1088317"/>
              <a:gd name="connsiteY562" fmla="*/ 368532 h 594502"/>
              <a:gd name="connsiteX563" fmla="*/ 57931 w 1088317"/>
              <a:gd name="connsiteY563" fmla="*/ 369561 h 594502"/>
              <a:gd name="connsiteX564" fmla="*/ 60798 w 1088317"/>
              <a:gd name="connsiteY564" fmla="*/ 369751 h 594502"/>
              <a:gd name="connsiteX565" fmla="*/ 62589 w 1088317"/>
              <a:gd name="connsiteY565" fmla="*/ 368960 h 594502"/>
              <a:gd name="connsiteX566" fmla="*/ 62827 w 1088317"/>
              <a:gd name="connsiteY566" fmla="*/ 367065 h 594502"/>
              <a:gd name="connsiteX567" fmla="*/ 59417 w 1088317"/>
              <a:gd name="connsiteY567" fmla="*/ 360036 h 594502"/>
              <a:gd name="connsiteX568" fmla="*/ 56274 w 1088317"/>
              <a:gd name="connsiteY568" fmla="*/ 354349 h 594502"/>
              <a:gd name="connsiteX569" fmla="*/ 53236 w 1088317"/>
              <a:gd name="connsiteY569" fmla="*/ 348006 h 594502"/>
              <a:gd name="connsiteX570" fmla="*/ 51950 w 1088317"/>
              <a:gd name="connsiteY570" fmla="*/ 345700 h 594502"/>
              <a:gd name="connsiteX571" fmla="*/ 48226 w 1088317"/>
              <a:gd name="connsiteY571" fmla="*/ 340366 h 594502"/>
              <a:gd name="connsiteX572" fmla="*/ 44548 w 1088317"/>
              <a:gd name="connsiteY572" fmla="*/ 335099 h 594502"/>
              <a:gd name="connsiteX573" fmla="*/ 41643 w 1088317"/>
              <a:gd name="connsiteY573" fmla="*/ 330394 h 594502"/>
              <a:gd name="connsiteX574" fmla="*/ 40120 w 1088317"/>
              <a:gd name="connsiteY574" fmla="*/ 328946 h 594502"/>
              <a:gd name="connsiteX575" fmla="*/ 35433 w 1088317"/>
              <a:gd name="connsiteY575" fmla="*/ 328346 h 594502"/>
              <a:gd name="connsiteX576" fmla="*/ 26499 w 1088317"/>
              <a:gd name="connsiteY576" fmla="*/ 327184 h 594502"/>
              <a:gd name="connsiteX577" fmla="*/ 23336 w 1088317"/>
              <a:gd name="connsiteY577" fmla="*/ 326631 h 594502"/>
              <a:gd name="connsiteX578" fmla="*/ 20803 w 1088317"/>
              <a:gd name="connsiteY578" fmla="*/ 328031 h 594502"/>
              <a:gd name="connsiteX579" fmla="*/ 18260 w 1088317"/>
              <a:gd name="connsiteY579" fmla="*/ 329127 h 594502"/>
              <a:gd name="connsiteX580" fmla="*/ 15850 w 1088317"/>
              <a:gd name="connsiteY580" fmla="*/ 327088 h 594502"/>
              <a:gd name="connsiteX581" fmla="*/ 13945 w 1088317"/>
              <a:gd name="connsiteY581" fmla="*/ 323736 h 594502"/>
              <a:gd name="connsiteX582" fmla="*/ 12945 w 1088317"/>
              <a:gd name="connsiteY582" fmla="*/ 320916 h 594502"/>
              <a:gd name="connsiteX583" fmla="*/ 13431 w 1088317"/>
              <a:gd name="connsiteY583" fmla="*/ 318030 h 594502"/>
              <a:gd name="connsiteX584" fmla="*/ 13631 w 1088317"/>
              <a:gd name="connsiteY584" fmla="*/ 313763 h 594502"/>
              <a:gd name="connsiteX585" fmla="*/ 12173 w 1088317"/>
              <a:gd name="connsiteY585" fmla="*/ 309553 h 594502"/>
              <a:gd name="connsiteX586" fmla="*/ 10563 w 1088317"/>
              <a:gd name="connsiteY586" fmla="*/ 307467 h 594502"/>
              <a:gd name="connsiteX587" fmla="*/ 6525 w 1088317"/>
              <a:gd name="connsiteY587" fmla="*/ 305895 h 594502"/>
              <a:gd name="connsiteX588" fmla="*/ 1381 w 1088317"/>
              <a:gd name="connsiteY588" fmla="*/ 302343 h 594502"/>
              <a:gd name="connsiteX589" fmla="*/ 0 w 1088317"/>
              <a:gd name="connsiteY589" fmla="*/ 295837 h 594502"/>
              <a:gd name="connsiteX590" fmla="*/ 2496 w 1088317"/>
              <a:gd name="connsiteY590" fmla="*/ 286483 h 594502"/>
              <a:gd name="connsiteX591" fmla="*/ 6515 w 1088317"/>
              <a:gd name="connsiteY591" fmla="*/ 279835 h 594502"/>
              <a:gd name="connsiteX592" fmla="*/ 9440 w 1088317"/>
              <a:gd name="connsiteY592" fmla="*/ 277044 h 594502"/>
              <a:gd name="connsiteX593" fmla="*/ 10830 w 1088317"/>
              <a:gd name="connsiteY593" fmla="*/ 274606 h 594502"/>
              <a:gd name="connsiteX594" fmla="*/ 11287 w 1088317"/>
              <a:gd name="connsiteY594" fmla="*/ 272491 h 594502"/>
              <a:gd name="connsiteX595" fmla="*/ 10935 w 1088317"/>
              <a:gd name="connsiteY595" fmla="*/ 270472 h 594502"/>
              <a:gd name="connsiteX596" fmla="*/ 9201 w 1088317"/>
              <a:gd name="connsiteY596" fmla="*/ 268319 h 594502"/>
              <a:gd name="connsiteX597" fmla="*/ 6515 w 1088317"/>
              <a:gd name="connsiteY597" fmla="*/ 266224 h 594502"/>
              <a:gd name="connsiteX598" fmla="*/ 5153 w 1088317"/>
              <a:gd name="connsiteY598" fmla="*/ 263643 h 594502"/>
              <a:gd name="connsiteX599" fmla="*/ 5715 w 1088317"/>
              <a:gd name="connsiteY599" fmla="*/ 258099 h 594502"/>
              <a:gd name="connsiteX600" fmla="*/ 7497 w 1088317"/>
              <a:gd name="connsiteY600" fmla="*/ 250089 h 594502"/>
              <a:gd name="connsiteX601" fmla="*/ 10239 w 1088317"/>
              <a:gd name="connsiteY601" fmla="*/ 243659 h 594502"/>
              <a:gd name="connsiteX602" fmla="*/ 13916 w 1088317"/>
              <a:gd name="connsiteY602" fmla="*/ 240087 h 594502"/>
              <a:gd name="connsiteX603" fmla="*/ 17088 w 1088317"/>
              <a:gd name="connsiteY603" fmla="*/ 237525 h 594502"/>
              <a:gd name="connsiteX604" fmla="*/ 18336 w 1088317"/>
              <a:gd name="connsiteY604" fmla="*/ 235134 h 594502"/>
              <a:gd name="connsiteX605" fmla="*/ 18402 w 1088317"/>
              <a:gd name="connsiteY605" fmla="*/ 231734 h 594502"/>
              <a:gd name="connsiteX606" fmla="*/ 18326 w 1088317"/>
              <a:gd name="connsiteY606" fmla="*/ 228524 h 594502"/>
              <a:gd name="connsiteX607" fmla="*/ 19174 w 1088317"/>
              <a:gd name="connsiteY607" fmla="*/ 226190 h 594502"/>
              <a:gd name="connsiteX608" fmla="*/ 20507 w 1088317"/>
              <a:gd name="connsiteY608" fmla="*/ 224333 h 594502"/>
              <a:gd name="connsiteX609" fmla="*/ 21917 w 1088317"/>
              <a:gd name="connsiteY609" fmla="*/ 222666 h 594502"/>
              <a:gd name="connsiteX610" fmla="*/ 23899 w 1088317"/>
              <a:gd name="connsiteY610" fmla="*/ 220799 h 594502"/>
              <a:gd name="connsiteX611" fmla="*/ 26470 w 1088317"/>
              <a:gd name="connsiteY611" fmla="*/ 220342 h 594502"/>
              <a:gd name="connsiteX612" fmla="*/ 29299 w 1088317"/>
              <a:gd name="connsiteY612" fmla="*/ 221828 h 594502"/>
              <a:gd name="connsiteX613" fmla="*/ 33147 w 1088317"/>
              <a:gd name="connsiteY613" fmla="*/ 225819 h 594502"/>
              <a:gd name="connsiteX614" fmla="*/ 38786 w 1088317"/>
              <a:gd name="connsiteY614" fmla="*/ 233677 h 594502"/>
              <a:gd name="connsiteX615" fmla="*/ 42006 w 1088317"/>
              <a:gd name="connsiteY615" fmla="*/ 238811 h 594502"/>
              <a:gd name="connsiteX616" fmla="*/ 43168 w 1088317"/>
              <a:gd name="connsiteY616" fmla="*/ 240392 h 594502"/>
              <a:gd name="connsiteX617" fmla="*/ 46111 w 1088317"/>
              <a:gd name="connsiteY617" fmla="*/ 243440 h 594502"/>
              <a:gd name="connsiteX618" fmla="*/ 48768 w 1088317"/>
              <a:gd name="connsiteY618" fmla="*/ 244669 h 594502"/>
              <a:gd name="connsiteX619" fmla="*/ 53197 w 1088317"/>
              <a:gd name="connsiteY619" fmla="*/ 242764 h 594502"/>
              <a:gd name="connsiteX620" fmla="*/ 57445 w 1088317"/>
              <a:gd name="connsiteY620" fmla="*/ 240544 h 594502"/>
              <a:gd name="connsiteX621" fmla="*/ 58817 w 1088317"/>
              <a:gd name="connsiteY621" fmla="*/ 239135 h 594502"/>
              <a:gd name="connsiteX622" fmla="*/ 59693 w 1088317"/>
              <a:gd name="connsiteY622" fmla="*/ 237030 h 594502"/>
              <a:gd name="connsiteX623" fmla="*/ 59017 w 1088317"/>
              <a:gd name="connsiteY623" fmla="*/ 233429 h 594502"/>
              <a:gd name="connsiteX624" fmla="*/ 58131 w 1088317"/>
              <a:gd name="connsiteY624" fmla="*/ 231077 h 594502"/>
              <a:gd name="connsiteX625" fmla="*/ 57188 w 1088317"/>
              <a:gd name="connsiteY625" fmla="*/ 228076 h 594502"/>
              <a:gd name="connsiteX626" fmla="*/ 55883 w 1088317"/>
              <a:gd name="connsiteY626" fmla="*/ 222847 h 594502"/>
              <a:gd name="connsiteX627" fmla="*/ 54959 w 1088317"/>
              <a:gd name="connsiteY627" fmla="*/ 214617 h 594502"/>
              <a:gd name="connsiteX628" fmla="*/ 53864 w 1088317"/>
              <a:gd name="connsiteY628" fmla="*/ 211998 h 594502"/>
              <a:gd name="connsiteX629" fmla="*/ 54664 w 1088317"/>
              <a:gd name="connsiteY629" fmla="*/ 211693 h 594502"/>
              <a:gd name="connsiteX630" fmla="*/ 56798 w 1088317"/>
              <a:gd name="connsiteY630" fmla="*/ 212236 h 594502"/>
              <a:gd name="connsiteX631" fmla="*/ 58770 w 1088317"/>
              <a:gd name="connsiteY631" fmla="*/ 212474 h 594502"/>
              <a:gd name="connsiteX632" fmla="*/ 61589 w 1088317"/>
              <a:gd name="connsiteY632" fmla="*/ 210655 h 594502"/>
              <a:gd name="connsiteX633" fmla="*/ 65456 w 1088317"/>
              <a:gd name="connsiteY633" fmla="*/ 207226 h 594502"/>
              <a:gd name="connsiteX634" fmla="*/ 72533 w 1088317"/>
              <a:gd name="connsiteY634" fmla="*/ 201921 h 594502"/>
              <a:gd name="connsiteX635" fmla="*/ 74029 w 1088317"/>
              <a:gd name="connsiteY635" fmla="*/ 198415 h 594502"/>
              <a:gd name="connsiteX636" fmla="*/ 75238 w 1088317"/>
              <a:gd name="connsiteY636" fmla="*/ 194510 h 594502"/>
              <a:gd name="connsiteX637" fmla="*/ 77201 w 1088317"/>
              <a:gd name="connsiteY637" fmla="*/ 192110 h 594502"/>
              <a:gd name="connsiteX638" fmla="*/ 81705 w 1088317"/>
              <a:gd name="connsiteY638" fmla="*/ 191319 h 594502"/>
              <a:gd name="connsiteX639" fmla="*/ 85878 w 1088317"/>
              <a:gd name="connsiteY639" fmla="*/ 190062 h 594502"/>
              <a:gd name="connsiteX640" fmla="*/ 88821 w 1088317"/>
              <a:gd name="connsiteY640" fmla="*/ 187280 h 594502"/>
              <a:gd name="connsiteX641" fmla="*/ 93431 w 1088317"/>
              <a:gd name="connsiteY641" fmla="*/ 184833 h 594502"/>
              <a:gd name="connsiteX642" fmla="*/ 97222 w 1088317"/>
              <a:gd name="connsiteY642" fmla="*/ 183347 h 594502"/>
              <a:gd name="connsiteX643" fmla="*/ 98889 w 1088317"/>
              <a:gd name="connsiteY643" fmla="*/ 181975 h 594502"/>
              <a:gd name="connsiteX644" fmla="*/ 100079 w 1088317"/>
              <a:gd name="connsiteY644" fmla="*/ 179918 h 594502"/>
              <a:gd name="connsiteX645" fmla="*/ 104423 w 1088317"/>
              <a:gd name="connsiteY645" fmla="*/ 174107 h 594502"/>
              <a:gd name="connsiteX646" fmla="*/ 107833 w 1088317"/>
              <a:gd name="connsiteY646" fmla="*/ 170526 h 594502"/>
              <a:gd name="connsiteX647" fmla="*/ 110833 w 1088317"/>
              <a:gd name="connsiteY647" fmla="*/ 166831 h 594502"/>
              <a:gd name="connsiteX648" fmla="*/ 111833 w 1088317"/>
              <a:gd name="connsiteY648" fmla="*/ 164506 h 594502"/>
              <a:gd name="connsiteX649" fmla="*/ 114205 w 1088317"/>
              <a:gd name="connsiteY649" fmla="*/ 164935 h 594502"/>
              <a:gd name="connsiteX650" fmla="*/ 117824 w 1088317"/>
              <a:gd name="connsiteY650" fmla="*/ 166545 h 594502"/>
              <a:gd name="connsiteX651" fmla="*/ 121711 w 1088317"/>
              <a:gd name="connsiteY651" fmla="*/ 168012 h 594502"/>
              <a:gd name="connsiteX652" fmla="*/ 124559 w 1088317"/>
              <a:gd name="connsiteY652" fmla="*/ 170288 h 594502"/>
              <a:gd name="connsiteX653" fmla="*/ 125121 w 1088317"/>
              <a:gd name="connsiteY653" fmla="*/ 172612 h 594502"/>
              <a:gd name="connsiteX654" fmla="*/ 125397 w 1088317"/>
              <a:gd name="connsiteY654" fmla="*/ 174441 h 594502"/>
              <a:gd name="connsiteX655" fmla="*/ 126549 w 1088317"/>
              <a:gd name="connsiteY655" fmla="*/ 175384 h 594502"/>
              <a:gd name="connsiteX656" fmla="*/ 127931 w 1088317"/>
              <a:gd name="connsiteY656" fmla="*/ 175565 h 594502"/>
              <a:gd name="connsiteX657" fmla="*/ 130007 w 1088317"/>
              <a:gd name="connsiteY657" fmla="*/ 175108 h 594502"/>
              <a:gd name="connsiteX658" fmla="*/ 133636 w 1088317"/>
              <a:gd name="connsiteY658" fmla="*/ 175022 h 594502"/>
              <a:gd name="connsiteX659" fmla="*/ 138084 w 1088317"/>
              <a:gd name="connsiteY659" fmla="*/ 172012 h 594502"/>
              <a:gd name="connsiteX660" fmla="*/ 144276 w 1088317"/>
              <a:gd name="connsiteY660" fmla="*/ 166926 h 594502"/>
              <a:gd name="connsiteX661" fmla="*/ 149943 w 1088317"/>
              <a:gd name="connsiteY661" fmla="*/ 165345 h 594502"/>
              <a:gd name="connsiteX662" fmla="*/ 152924 w 1088317"/>
              <a:gd name="connsiteY662" fmla="*/ 166554 h 594502"/>
              <a:gd name="connsiteX663" fmla="*/ 155391 w 1088317"/>
              <a:gd name="connsiteY663" fmla="*/ 170297 h 594502"/>
              <a:gd name="connsiteX664" fmla="*/ 157344 w 1088317"/>
              <a:gd name="connsiteY664" fmla="*/ 173812 h 594502"/>
              <a:gd name="connsiteX665" fmla="*/ 159354 w 1088317"/>
              <a:gd name="connsiteY665" fmla="*/ 175117 h 594502"/>
              <a:gd name="connsiteX666" fmla="*/ 160601 w 1088317"/>
              <a:gd name="connsiteY666" fmla="*/ 175155 h 594502"/>
              <a:gd name="connsiteX667" fmla="*/ 161058 w 1088317"/>
              <a:gd name="connsiteY667" fmla="*/ 175212 h 594502"/>
              <a:gd name="connsiteX668" fmla="*/ 163554 w 1088317"/>
              <a:gd name="connsiteY668" fmla="*/ 174412 h 594502"/>
              <a:gd name="connsiteX669" fmla="*/ 163745 w 1088317"/>
              <a:gd name="connsiteY669" fmla="*/ 174422 h 594502"/>
              <a:gd name="connsiteX670" fmla="*/ 166021 w 1088317"/>
              <a:gd name="connsiteY670" fmla="*/ 174565 h 594502"/>
              <a:gd name="connsiteX671" fmla="*/ 168212 w 1088317"/>
              <a:gd name="connsiteY671" fmla="*/ 175755 h 594502"/>
              <a:gd name="connsiteX672" fmla="*/ 171841 w 1088317"/>
              <a:gd name="connsiteY672" fmla="*/ 175889 h 594502"/>
              <a:gd name="connsiteX673" fmla="*/ 176899 w 1088317"/>
              <a:gd name="connsiteY673" fmla="*/ 174984 h 594502"/>
              <a:gd name="connsiteX674" fmla="*/ 177432 w 1088317"/>
              <a:gd name="connsiteY674" fmla="*/ 174612 h 594502"/>
              <a:gd name="connsiteX675" fmla="*/ 179861 w 1088317"/>
              <a:gd name="connsiteY675" fmla="*/ 175098 h 594502"/>
              <a:gd name="connsiteX676" fmla="*/ 182814 w 1088317"/>
              <a:gd name="connsiteY676" fmla="*/ 176717 h 594502"/>
              <a:gd name="connsiteX677" fmla="*/ 185109 w 1088317"/>
              <a:gd name="connsiteY677" fmla="*/ 178641 h 594502"/>
              <a:gd name="connsiteX678" fmla="*/ 189224 w 1088317"/>
              <a:gd name="connsiteY678" fmla="*/ 184947 h 594502"/>
              <a:gd name="connsiteX679" fmla="*/ 191586 w 1088317"/>
              <a:gd name="connsiteY679" fmla="*/ 186566 h 594502"/>
              <a:gd name="connsiteX680" fmla="*/ 196405 w 1088317"/>
              <a:gd name="connsiteY680" fmla="*/ 188804 h 594502"/>
              <a:gd name="connsiteX681" fmla="*/ 198663 w 1088317"/>
              <a:gd name="connsiteY681" fmla="*/ 190757 h 594502"/>
              <a:gd name="connsiteX682" fmla="*/ 201292 w 1088317"/>
              <a:gd name="connsiteY682" fmla="*/ 193920 h 594502"/>
              <a:gd name="connsiteX683" fmla="*/ 202664 w 1088317"/>
              <a:gd name="connsiteY683" fmla="*/ 195834 h 594502"/>
              <a:gd name="connsiteX684" fmla="*/ 205521 w 1088317"/>
              <a:gd name="connsiteY684" fmla="*/ 199292 h 594502"/>
              <a:gd name="connsiteX685" fmla="*/ 208826 w 1088317"/>
              <a:gd name="connsiteY685" fmla="*/ 204940 h 594502"/>
              <a:gd name="connsiteX686" fmla="*/ 209417 w 1088317"/>
              <a:gd name="connsiteY686" fmla="*/ 209426 h 594502"/>
              <a:gd name="connsiteX687" fmla="*/ 210169 w 1088317"/>
              <a:gd name="connsiteY687" fmla="*/ 213208 h 594502"/>
              <a:gd name="connsiteX688" fmla="*/ 211398 w 1088317"/>
              <a:gd name="connsiteY688" fmla="*/ 214998 h 594502"/>
              <a:gd name="connsiteX689" fmla="*/ 212408 w 1088317"/>
              <a:gd name="connsiteY689" fmla="*/ 215217 h 594502"/>
              <a:gd name="connsiteX690" fmla="*/ 213493 w 1088317"/>
              <a:gd name="connsiteY690" fmla="*/ 214598 h 594502"/>
              <a:gd name="connsiteX691" fmla="*/ 214560 w 1088317"/>
              <a:gd name="connsiteY691" fmla="*/ 212874 h 594502"/>
              <a:gd name="connsiteX692" fmla="*/ 214932 w 1088317"/>
              <a:gd name="connsiteY692" fmla="*/ 209998 h 594502"/>
              <a:gd name="connsiteX693" fmla="*/ 214608 w 1088317"/>
              <a:gd name="connsiteY693" fmla="*/ 204902 h 594502"/>
              <a:gd name="connsiteX694" fmla="*/ 213760 w 1088317"/>
              <a:gd name="connsiteY694" fmla="*/ 200730 h 594502"/>
              <a:gd name="connsiteX695" fmla="*/ 212674 w 1088317"/>
              <a:gd name="connsiteY695" fmla="*/ 199406 h 594502"/>
              <a:gd name="connsiteX696" fmla="*/ 212150 w 1088317"/>
              <a:gd name="connsiteY696" fmla="*/ 197939 h 594502"/>
              <a:gd name="connsiteX697" fmla="*/ 212865 w 1088317"/>
              <a:gd name="connsiteY697" fmla="*/ 196072 h 594502"/>
              <a:gd name="connsiteX698" fmla="*/ 214703 w 1088317"/>
              <a:gd name="connsiteY698" fmla="*/ 195167 h 594502"/>
              <a:gd name="connsiteX699" fmla="*/ 216989 w 1088317"/>
              <a:gd name="connsiteY699" fmla="*/ 195739 h 594502"/>
              <a:gd name="connsiteX700" fmla="*/ 220752 w 1088317"/>
              <a:gd name="connsiteY700" fmla="*/ 198139 h 594502"/>
              <a:gd name="connsiteX701" fmla="*/ 224676 w 1088317"/>
              <a:gd name="connsiteY701" fmla="*/ 201158 h 594502"/>
              <a:gd name="connsiteX702" fmla="*/ 229505 w 1088317"/>
              <a:gd name="connsiteY702" fmla="*/ 206435 h 594502"/>
              <a:gd name="connsiteX703" fmla="*/ 233934 w 1088317"/>
              <a:gd name="connsiteY703" fmla="*/ 209778 h 594502"/>
              <a:gd name="connsiteX704" fmla="*/ 238783 w 1088317"/>
              <a:gd name="connsiteY704" fmla="*/ 212446 h 594502"/>
              <a:gd name="connsiteX705" fmla="*/ 242631 w 1088317"/>
              <a:gd name="connsiteY705" fmla="*/ 213236 h 594502"/>
              <a:gd name="connsiteX706" fmla="*/ 245612 w 1088317"/>
              <a:gd name="connsiteY706" fmla="*/ 212436 h 594502"/>
              <a:gd name="connsiteX707" fmla="*/ 249127 w 1088317"/>
              <a:gd name="connsiteY707" fmla="*/ 210264 h 594502"/>
              <a:gd name="connsiteX708" fmla="*/ 252346 w 1088317"/>
              <a:gd name="connsiteY708" fmla="*/ 207750 h 594502"/>
              <a:gd name="connsiteX709" fmla="*/ 253813 w 1088317"/>
              <a:gd name="connsiteY709" fmla="*/ 205111 h 594502"/>
              <a:gd name="connsiteX710" fmla="*/ 254861 w 1088317"/>
              <a:gd name="connsiteY710" fmla="*/ 202225 h 594502"/>
              <a:gd name="connsiteX711" fmla="*/ 259718 w 1088317"/>
              <a:gd name="connsiteY711" fmla="*/ 198368 h 594502"/>
              <a:gd name="connsiteX712" fmla="*/ 264157 w 1088317"/>
              <a:gd name="connsiteY712" fmla="*/ 194834 h 594502"/>
              <a:gd name="connsiteX713" fmla="*/ 266176 w 1088317"/>
              <a:gd name="connsiteY713" fmla="*/ 195472 h 594502"/>
              <a:gd name="connsiteX714" fmla="*/ 267595 w 1088317"/>
              <a:gd name="connsiteY714" fmla="*/ 196472 h 594502"/>
              <a:gd name="connsiteX715" fmla="*/ 272149 w 1088317"/>
              <a:gd name="connsiteY715" fmla="*/ 194320 h 594502"/>
              <a:gd name="connsiteX716" fmla="*/ 273730 w 1088317"/>
              <a:gd name="connsiteY716" fmla="*/ 193729 h 594502"/>
              <a:gd name="connsiteX717" fmla="*/ 278064 w 1088317"/>
              <a:gd name="connsiteY717" fmla="*/ 192891 h 594502"/>
              <a:gd name="connsiteX718" fmla="*/ 282540 w 1088317"/>
              <a:gd name="connsiteY718" fmla="*/ 194129 h 594502"/>
              <a:gd name="connsiteX719" fmla="*/ 286112 w 1088317"/>
              <a:gd name="connsiteY719" fmla="*/ 197920 h 594502"/>
              <a:gd name="connsiteX720" fmla="*/ 289570 w 1088317"/>
              <a:gd name="connsiteY720" fmla="*/ 200358 h 594502"/>
              <a:gd name="connsiteX721" fmla="*/ 292665 w 1088317"/>
              <a:gd name="connsiteY721" fmla="*/ 200073 h 594502"/>
              <a:gd name="connsiteX722" fmla="*/ 295227 w 1088317"/>
              <a:gd name="connsiteY722" fmla="*/ 198825 h 594502"/>
              <a:gd name="connsiteX723" fmla="*/ 296923 w 1088317"/>
              <a:gd name="connsiteY723" fmla="*/ 196463 h 594502"/>
              <a:gd name="connsiteX724" fmla="*/ 298209 w 1088317"/>
              <a:gd name="connsiteY724" fmla="*/ 193672 h 594502"/>
              <a:gd name="connsiteX725" fmla="*/ 299924 w 1088317"/>
              <a:gd name="connsiteY725" fmla="*/ 191881 h 594502"/>
              <a:gd name="connsiteX726" fmla="*/ 300181 w 1088317"/>
              <a:gd name="connsiteY726" fmla="*/ 191767 h 594502"/>
              <a:gd name="connsiteX727" fmla="*/ 305695 w 1088317"/>
              <a:gd name="connsiteY727" fmla="*/ 192739 h 594502"/>
              <a:gd name="connsiteX728" fmla="*/ 309153 w 1088317"/>
              <a:gd name="connsiteY728" fmla="*/ 192596 h 594502"/>
              <a:gd name="connsiteX729" fmla="*/ 309525 w 1088317"/>
              <a:gd name="connsiteY729" fmla="*/ 192196 h 594502"/>
              <a:gd name="connsiteX730" fmla="*/ 314087 w 1088317"/>
              <a:gd name="connsiteY730" fmla="*/ 192957 h 594502"/>
              <a:gd name="connsiteX731" fmla="*/ 319126 w 1088317"/>
              <a:gd name="connsiteY731" fmla="*/ 196891 h 594502"/>
              <a:gd name="connsiteX732" fmla="*/ 322250 w 1088317"/>
              <a:gd name="connsiteY732" fmla="*/ 201244 h 594502"/>
              <a:gd name="connsiteX733" fmla="*/ 326250 w 1088317"/>
              <a:gd name="connsiteY733" fmla="*/ 206778 h 594502"/>
              <a:gd name="connsiteX734" fmla="*/ 328108 w 1088317"/>
              <a:gd name="connsiteY734" fmla="*/ 208579 h 594502"/>
              <a:gd name="connsiteX735" fmla="*/ 330813 w 1088317"/>
              <a:gd name="connsiteY735" fmla="*/ 209350 h 594502"/>
              <a:gd name="connsiteX736" fmla="*/ 332937 w 1088317"/>
              <a:gd name="connsiteY736" fmla="*/ 209683 h 594502"/>
              <a:gd name="connsiteX737" fmla="*/ 335785 w 1088317"/>
              <a:gd name="connsiteY737" fmla="*/ 210541 h 594502"/>
              <a:gd name="connsiteX738" fmla="*/ 343310 w 1088317"/>
              <a:gd name="connsiteY738" fmla="*/ 211693 h 594502"/>
              <a:gd name="connsiteX739" fmla="*/ 344453 w 1088317"/>
              <a:gd name="connsiteY739" fmla="*/ 212369 h 594502"/>
              <a:gd name="connsiteX740" fmla="*/ 345224 w 1088317"/>
              <a:gd name="connsiteY740" fmla="*/ 213274 h 594502"/>
              <a:gd name="connsiteX741" fmla="*/ 344529 w 1088317"/>
              <a:gd name="connsiteY741" fmla="*/ 216284 h 594502"/>
              <a:gd name="connsiteX742" fmla="*/ 345196 w 1088317"/>
              <a:gd name="connsiteY742" fmla="*/ 217046 h 594502"/>
              <a:gd name="connsiteX743" fmla="*/ 351301 w 1088317"/>
              <a:gd name="connsiteY743" fmla="*/ 214903 h 594502"/>
              <a:gd name="connsiteX744" fmla="*/ 352940 w 1088317"/>
              <a:gd name="connsiteY744" fmla="*/ 213303 h 594502"/>
              <a:gd name="connsiteX745" fmla="*/ 354949 w 1088317"/>
              <a:gd name="connsiteY745" fmla="*/ 208750 h 594502"/>
              <a:gd name="connsiteX746" fmla="*/ 356750 w 1088317"/>
              <a:gd name="connsiteY746" fmla="*/ 204159 h 594502"/>
              <a:gd name="connsiteX747" fmla="*/ 358093 w 1088317"/>
              <a:gd name="connsiteY747" fmla="*/ 202454 h 594502"/>
              <a:gd name="connsiteX748" fmla="*/ 359512 w 1088317"/>
              <a:gd name="connsiteY748" fmla="*/ 202006 h 594502"/>
              <a:gd name="connsiteX749" fmla="*/ 360941 w 1088317"/>
              <a:gd name="connsiteY749" fmla="*/ 202692 h 594502"/>
              <a:gd name="connsiteX750" fmla="*/ 362941 w 1088317"/>
              <a:gd name="connsiteY750" fmla="*/ 205407 h 594502"/>
              <a:gd name="connsiteX751" fmla="*/ 365646 w 1088317"/>
              <a:gd name="connsiteY751" fmla="*/ 208169 h 594502"/>
              <a:gd name="connsiteX752" fmla="*/ 369304 w 1088317"/>
              <a:gd name="connsiteY752" fmla="*/ 209217 h 594502"/>
              <a:gd name="connsiteX753" fmla="*/ 371533 w 1088317"/>
              <a:gd name="connsiteY753" fmla="*/ 209636 h 594502"/>
              <a:gd name="connsiteX754" fmla="*/ 374990 w 1088317"/>
              <a:gd name="connsiteY754" fmla="*/ 209864 h 594502"/>
              <a:gd name="connsiteX755" fmla="*/ 383124 w 1088317"/>
              <a:gd name="connsiteY755" fmla="*/ 208521 h 594502"/>
              <a:gd name="connsiteX756" fmla="*/ 390735 w 1088317"/>
              <a:gd name="connsiteY756" fmla="*/ 205178 h 594502"/>
              <a:gd name="connsiteX757" fmla="*/ 395078 w 1088317"/>
              <a:gd name="connsiteY757" fmla="*/ 201539 h 594502"/>
              <a:gd name="connsiteX758" fmla="*/ 397097 w 1088317"/>
              <a:gd name="connsiteY758" fmla="*/ 196072 h 594502"/>
              <a:gd name="connsiteX759" fmla="*/ 398364 w 1088317"/>
              <a:gd name="connsiteY759" fmla="*/ 189843 h 594502"/>
              <a:gd name="connsiteX760" fmla="*/ 400308 w 1088317"/>
              <a:gd name="connsiteY760" fmla="*/ 185899 h 594502"/>
              <a:gd name="connsiteX761" fmla="*/ 399498 w 1088317"/>
              <a:gd name="connsiteY761" fmla="*/ 181861 h 594502"/>
              <a:gd name="connsiteX762" fmla="*/ 395669 w 1088317"/>
              <a:gd name="connsiteY762" fmla="*/ 178013 h 594502"/>
              <a:gd name="connsiteX763" fmla="*/ 394374 w 1088317"/>
              <a:gd name="connsiteY763" fmla="*/ 176851 h 594502"/>
              <a:gd name="connsiteX764" fmla="*/ 385058 w 1088317"/>
              <a:gd name="connsiteY764" fmla="*/ 174688 h 594502"/>
              <a:gd name="connsiteX765" fmla="*/ 384486 w 1088317"/>
              <a:gd name="connsiteY765" fmla="*/ 173126 h 594502"/>
              <a:gd name="connsiteX766" fmla="*/ 383953 w 1088317"/>
              <a:gd name="connsiteY766" fmla="*/ 172764 h 594502"/>
              <a:gd name="connsiteX767" fmla="*/ 374771 w 1088317"/>
              <a:gd name="connsiteY767" fmla="*/ 169336 h 594502"/>
              <a:gd name="connsiteX768" fmla="*/ 370351 w 1088317"/>
              <a:gd name="connsiteY768" fmla="*/ 167869 h 594502"/>
              <a:gd name="connsiteX769" fmla="*/ 369104 w 1088317"/>
              <a:gd name="connsiteY769" fmla="*/ 165602 h 594502"/>
              <a:gd name="connsiteX770" fmla="*/ 368285 w 1088317"/>
              <a:gd name="connsiteY770" fmla="*/ 162630 h 594502"/>
              <a:gd name="connsiteX771" fmla="*/ 365417 w 1088317"/>
              <a:gd name="connsiteY771" fmla="*/ 159973 h 594502"/>
              <a:gd name="connsiteX772" fmla="*/ 359722 w 1088317"/>
              <a:gd name="connsiteY772" fmla="*/ 157553 h 594502"/>
              <a:gd name="connsiteX773" fmla="*/ 358731 w 1088317"/>
              <a:gd name="connsiteY773" fmla="*/ 155705 h 594502"/>
              <a:gd name="connsiteX774" fmla="*/ 359674 w 1088317"/>
              <a:gd name="connsiteY774" fmla="*/ 153838 h 594502"/>
              <a:gd name="connsiteX775" fmla="*/ 364170 w 1088317"/>
              <a:gd name="connsiteY775" fmla="*/ 151762 h 594502"/>
              <a:gd name="connsiteX776" fmla="*/ 369304 w 1088317"/>
              <a:gd name="connsiteY776" fmla="*/ 147380 h 594502"/>
              <a:gd name="connsiteX777" fmla="*/ 371275 w 1088317"/>
              <a:gd name="connsiteY777" fmla="*/ 146475 h 594502"/>
              <a:gd name="connsiteX778" fmla="*/ 375838 w 1088317"/>
              <a:gd name="connsiteY778" fmla="*/ 146275 h 594502"/>
              <a:gd name="connsiteX779" fmla="*/ 380067 w 1088317"/>
              <a:gd name="connsiteY779" fmla="*/ 142685 h 594502"/>
              <a:gd name="connsiteX780" fmla="*/ 382981 w 1088317"/>
              <a:gd name="connsiteY780" fmla="*/ 140627 h 594502"/>
              <a:gd name="connsiteX781" fmla="*/ 384506 w 1088317"/>
              <a:gd name="connsiteY781" fmla="*/ 138179 h 594502"/>
              <a:gd name="connsiteX782" fmla="*/ 384106 w 1088317"/>
              <a:gd name="connsiteY782" fmla="*/ 135646 h 594502"/>
              <a:gd name="connsiteX783" fmla="*/ 379876 w 1088317"/>
              <a:gd name="connsiteY783" fmla="*/ 127978 h 594502"/>
              <a:gd name="connsiteX784" fmla="*/ 378619 w 1088317"/>
              <a:gd name="connsiteY784" fmla="*/ 123320 h 594502"/>
              <a:gd name="connsiteX785" fmla="*/ 379372 w 1088317"/>
              <a:gd name="connsiteY785" fmla="*/ 120282 h 594502"/>
              <a:gd name="connsiteX786" fmla="*/ 381801 w 1088317"/>
              <a:gd name="connsiteY786" fmla="*/ 116995 h 594502"/>
              <a:gd name="connsiteX787" fmla="*/ 383181 w 1088317"/>
              <a:gd name="connsiteY787" fmla="*/ 115195 h 594502"/>
              <a:gd name="connsiteX788" fmla="*/ 384839 w 1088317"/>
              <a:gd name="connsiteY788" fmla="*/ 111957 h 594502"/>
              <a:gd name="connsiteX789" fmla="*/ 385925 w 1088317"/>
              <a:gd name="connsiteY789" fmla="*/ 110223 h 594502"/>
              <a:gd name="connsiteX790" fmla="*/ 390192 w 1088317"/>
              <a:gd name="connsiteY790" fmla="*/ 109490 h 594502"/>
              <a:gd name="connsiteX791" fmla="*/ 395364 w 1088317"/>
              <a:gd name="connsiteY791" fmla="*/ 109185 h 594502"/>
              <a:gd name="connsiteX792" fmla="*/ 398917 w 1088317"/>
              <a:gd name="connsiteY792" fmla="*/ 109957 h 594502"/>
              <a:gd name="connsiteX793" fmla="*/ 403879 w 1088317"/>
              <a:gd name="connsiteY793" fmla="*/ 110357 h 594502"/>
              <a:gd name="connsiteX794" fmla="*/ 408404 w 1088317"/>
              <a:gd name="connsiteY794" fmla="*/ 110957 h 594502"/>
              <a:gd name="connsiteX795" fmla="*/ 410689 w 1088317"/>
              <a:gd name="connsiteY795" fmla="*/ 111490 h 594502"/>
              <a:gd name="connsiteX796" fmla="*/ 412375 w 1088317"/>
              <a:gd name="connsiteY796" fmla="*/ 110500 h 594502"/>
              <a:gd name="connsiteX797" fmla="*/ 413595 w 1088317"/>
              <a:gd name="connsiteY797" fmla="*/ 108756 h 594502"/>
              <a:gd name="connsiteX798" fmla="*/ 413557 w 1088317"/>
              <a:gd name="connsiteY798" fmla="*/ 106451 h 594502"/>
              <a:gd name="connsiteX799" fmla="*/ 411775 w 1088317"/>
              <a:gd name="connsiteY799" fmla="*/ 104213 h 594502"/>
              <a:gd name="connsiteX800" fmla="*/ 405136 w 1088317"/>
              <a:gd name="connsiteY800" fmla="*/ 101270 h 594502"/>
              <a:gd name="connsiteX801" fmla="*/ 402289 w 1088317"/>
              <a:gd name="connsiteY801" fmla="*/ 98841 h 594502"/>
              <a:gd name="connsiteX802" fmla="*/ 400060 w 1088317"/>
              <a:gd name="connsiteY802" fmla="*/ 99108 h 594502"/>
              <a:gd name="connsiteX803" fmla="*/ 396326 w 1088317"/>
              <a:gd name="connsiteY803" fmla="*/ 98346 h 594502"/>
              <a:gd name="connsiteX804" fmla="*/ 392954 w 1088317"/>
              <a:gd name="connsiteY804" fmla="*/ 96755 h 594502"/>
              <a:gd name="connsiteX805" fmla="*/ 389973 w 1088317"/>
              <a:gd name="connsiteY805" fmla="*/ 96221 h 594502"/>
              <a:gd name="connsiteX806" fmla="*/ 389001 w 1088317"/>
              <a:gd name="connsiteY806" fmla="*/ 94012 h 594502"/>
              <a:gd name="connsiteX807" fmla="*/ 389611 w 1088317"/>
              <a:gd name="connsiteY807" fmla="*/ 90907 h 594502"/>
              <a:gd name="connsiteX808" fmla="*/ 390763 w 1088317"/>
              <a:gd name="connsiteY808" fmla="*/ 89125 h 594502"/>
              <a:gd name="connsiteX809" fmla="*/ 392964 w 1088317"/>
              <a:gd name="connsiteY809" fmla="*/ 88240 h 594502"/>
              <a:gd name="connsiteX810" fmla="*/ 395354 w 1088317"/>
              <a:gd name="connsiteY810" fmla="*/ 88687 h 594502"/>
              <a:gd name="connsiteX811" fmla="*/ 397955 w 1088317"/>
              <a:gd name="connsiteY811" fmla="*/ 87392 h 594502"/>
              <a:gd name="connsiteX812" fmla="*/ 398707 w 1088317"/>
              <a:gd name="connsiteY812" fmla="*/ 86630 h 594502"/>
              <a:gd name="connsiteX813" fmla="*/ 398926 w 1088317"/>
              <a:gd name="connsiteY813" fmla="*/ 85649 h 594502"/>
              <a:gd name="connsiteX814" fmla="*/ 398507 w 1088317"/>
              <a:gd name="connsiteY814" fmla="*/ 84249 h 594502"/>
              <a:gd name="connsiteX815" fmla="*/ 397297 w 1088317"/>
              <a:gd name="connsiteY815" fmla="*/ 83096 h 594502"/>
              <a:gd name="connsiteX816" fmla="*/ 395583 w 1088317"/>
              <a:gd name="connsiteY816" fmla="*/ 82791 h 594502"/>
              <a:gd name="connsiteX817" fmla="*/ 393611 w 1088317"/>
              <a:gd name="connsiteY817" fmla="*/ 83773 h 594502"/>
              <a:gd name="connsiteX818" fmla="*/ 391249 w 1088317"/>
              <a:gd name="connsiteY818" fmla="*/ 84411 h 594502"/>
              <a:gd name="connsiteX819" fmla="*/ 387258 w 1088317"/>
              <a:gd name="connsiteY819" fmla="*/ 82972 h 594502"/>
              <a:gd name="connsiteX820" fmla="*/ 384077 w 1088317"/>
              <a:gd name="connsiteY820" fmla="*/ 81239 h 594502"/>
              <a:gd name="connsiteX821" fmla="*/ 384239 w 1088317"/>
              <a:gd name="connsiteY821" fmla="*/ 79638 h 594502"/>
              <a:gd name="connsiteX822" fmla="*/ 386592 w 1088317"/>
              <a:gd name="connsiteY822" fmla="*/ 77248 h 594502"/>
              <a:gd name="connsiteX823" fmla="*/ 387648 w 1088317"/>
              <a:gd name="connsiteY823" fmla="*/ 75305 h 594502"/>
              <a:gd name="connsiteX824" fmla="*/ 387648 w 1088317"/>
              <a:gd name="connsiteY824" fmla="*/ 72619 h 594502"/>
              <a:gd name="connsiteX825" fmla="*/ 387648 w 1088317"/>
              <a:gd name="connsiteY825" fmla="*/ 69475 h 594502"/>
              <a:gd name="connsiteX826" fmla="*/ 388468 w 1088317"/>
              <a:gd name="connsiteY826" fmla="*/ 65789 h 594502"/>
              <a:gd name="connsiteX827" fmla="*/ 390802 w 1088317"/>
              <a:gd name="connsiteY827" fmla="*/ 63265 h 594502"/>
              <a:gd name="connsiteX828" fmla="*/ 393545 w 1088317"/>
              <a:gd name="connsiteY828" fmla="*/ 61913 h 594502"/>
              <a:gd name="connsiteX829" fmla="*/ 400612 w 1088317"/>
              <a:gd name="connsiteY829" fmla="*/ 64380 h 594502"/>
              <a:gd name="connsiteX830" fmla="*/ 409451 w 1088317"/>
              <a:gd name="connsiteY830" fmla="*/ 66580 h 594502"/>
              <a:gd name="connsiteX831" fmla="*/ 410966 w 1088317"/>
              <a:gd name="connsiteY831" fmla="*/ 66218 h 594502"/>
              <a:gd name="connsiteX832" fmla="*/ 411414 w 1088317"/>
              <a:gd name="connsiteY832" fmla="*/ 65056 h 594502"/>
              <a:gd name="connsiteX833" fmla="*/ 412423 w 1088317"/>
              <a:gd name="connsiteY833" fmla="*/ 64027 h 594502"/>
              <a:gd name="connsiteX834" fmla="*/ 424692 w 1088317"/>
              <a:gd name="connsiteY834" fmla="*/ 63551 h 594502"/>
              <a:gd name="connsiteX835" fmla="*/ 427073 w 1088317"/>
              <a:gd name="connsiteY835" fmla="*/ 62132 h 594502"/>
              <a:gd name="connsiteX836" fmla="*/ 428263 w 1088317"/>
              <a:gd name="connsiteY836" fmla="*/ 60998 h 594502"/>
              <a:gd name="connsiteX837" fmla="*/ 440055 w 1088317"/>
              <a:gd name="connsiteY837" fmla="*/ 59369 h 594502"/>
              <a:gd name="connsiteX838" fmla="*/ 441456 w 1088317"/>
              <a:gd name="connsiteY838" fmla="*/ 57817 h 594502"/>
              <a:gd name="connsiteX839" fmla="*/ 443189 w 1088317"/>
              <a:gd name="connsiteY839" fmla="*/ 56369 h 594502"/>
              <a:gd name="connsiteX840" fmla="*/ 445904 w 1088317"/>
              <a:gd name="connsiteY840" fmla="*/ 56397 h 594502"/>
              <a:gd name="connsiteX841" fmla="*/ 449132 w 1088317"/>
              <a:gd name="connsiteY841" fmla="*/ 55817 h 594502"/>
              <a:gd name="connsiteX842" fmla="*/ 453638 w 1088317"/>
              <a:gd name="connsiteY842" fmla="*/ 54045 h 594502"/>
              <a:gd name="connsiteX843" fmla="*/ 456829 w 1088317"/>
              <a:gd name="connsiteY843" fmla="*/ 53073 h 594502"/>
              <a:gd name="connsiteX844" fmla="*/ 457362 w 1088317"/>
              <a:gd name="connsiteY844" fmla="*/ 52997 h 594502"/>
              <a:gd name="connsiteX845" fmla="*/ 460734 w 1088317"/>
              <a:gd name="connsiteY845" fmla="*/ 53388 h 594502"/>
              <a:gd name="connsiteX846" fmla="*/ 464915 w 1088317"/>
              <a:gd name="connsiteY846" fmla="*/ 51988 h 594502"/>
              <a:gd name="connsiteX847" fmla="*/ 465820 w 1088317"/>
              <a:gd name="connsiteY847" fmla="*/ 51406 h 594502"/>
              <a:gd name="connsiteX848" fmla="*/ 466497 w 1088317"/>
              <a:gd name="connsiteY848" fmla="*/ 50349 h 594502"/>
              <a:gd name="connsiteX849" fmla="*/ 470145 w 1088317"/>
              <a:gd name="connsiteY849" fmla="*/ 48311 h 594502"/>
              <a:gd name="connsiteX850" fmla="*/ 477145 w 1088317"/>
              <a:gd name="connsiteY850" fmla="*/ 46634 h 594502"/>
              <a:gd name="connsiteX851" fmla="*/ 478850 w 1088317"/>
              <a:gd name="connsiteY851" fmla="*/ 47635 h 594502"/>
              <a:gd name="connsiteX852" fmla="*/ 482194 w 1088317"/>
              <a:gd name="connsiteY852" fmla="*/ 48092 h 594502"/>
              <a:gd name="connsiteX853" fmla="*/ 486452 w 1088317"/>
              <a:gd name="connsiteY853" fmla="*/ 47339 h 594502"/>
              <a:gd name="connsiteX854" fmla="*/ 489595 w 1088317"/>
              <a:gd name="connsiteY854" fmla="*/ 46053 h 594502"/>
              <a:gd name="connsiteX855" fmla="*/ 491424 w 1088317"/>
              <a:gd name="connsiteY855" fmla="*/ 47330 h 594502"/>
              <a:gd name="connsiteX856" fmla="*/ 493909 w 1088317"/>
              <a:gd name="connsiteY856" fmla="*/ 48644 h 594502"/>
              <a:gd name="connsiteX857" fmla="*/ 495767 w 1088317"/>
              <a:gd name="connsiteY857" fmla="*/ 47530 h 594502"/>
              <a:gd name="connsiteX858" fmla="*/ 496691 w 1088317"/>
              <a:gd name="connsiteY858" fmla="*/ 44015 h 594502"/>
              <a:gd name="connsiteX859" fmla="*/ 497891 w 1088317"/>
              <a:gd name="connsiteY859" fmla="*/ 40577 h 594502"/>
              <a:gd name="connsiteX860" fmla="*/ 499996 w 1088317"/>
              <a:gd name="connsiteY860" fmla="*/ 38948 h 594502"/>
              <a:gd name="connsiteX861" fmla="*/ 501663 w 1088317"/>
              <a:gd name="connsiteY861" fmla="*/ 38348 h 594502"/>
              <a:gd name="connsiteX862" fmla="*/ 503168 w 1088317"/>
              <a:gd name="connsiteY862" fmla="*/ 37024 h 594502"/>
              <a:gd name="connsiteX863" fmla="*/ 504301 w 1088317"/>
              <a:gd name="connsiteY863" fmla="*/ 35643 h 594502"/>
              <a:gd name="connsiteX864" fmla="*/ 510464 w 1088317"/>
              <a:gd name="connsiteY864" fmla="*/ 35852 h 594502"/>
              <a:gd name="connsiteX865" fmla="*/ 515979 w 1088317"/>
              <a:gd name="connsiteY865" fmla="*/ 32414 h 594502"/>
              <a:gd name="connsiteX866" fmla="*/ 517065 w 1088317"/>
              <a:gd name="connsiteY866" fmla="*/ 33976 h 594502"/>
              <a:gd name="connsiteX867" fmla="*/ 524228 w 1088317"/>
              <a:gd name="connsiteY867" fmla="*/ 33614 h 594502"/>
              <a:gd name="connsiteX868" fmla="*/ 533124 w 1088317"/>
              <a:gd name="connsiteY868" fmla="*/ 31394 h 594502"/>
              <a:gd name="connsiteX869" fmla="*/ 538449 w 1088317"/>
              <a:gd name="connsiteY869" fmla="*/ 30356 h 594502"/>
              <a:gd name="connsiteX870" fmla="*/ 547640 w 1088317"/>
              <a:gd name="connsiteY870" fmla="*/ 28032 h 594502"/>
              <a:gd name="connsiteX871" fmla="*/ 551888 w 1088317"/>
              <a:gd name="connsiteY871" fmla="*/ 26146 h 594502"/>
              <a:gd name="connsiteX872" fmla="*/ 557975 w 1088317"/>
              <a:gd name="connsiteY872" fmla="*/ 24955 h 594502"/>
              <a:gd name="connsiteX873" fmla="*/ 563556 w 1088317"/>
              <a:gd name="connsiteY873" fmla="*/ 24127 h 594502"/>
              <a:gd name="connsiteX874" fmla="*/ 567204 w 1088317"/>
              <a:gd name="connsiteY874" fmla="*/ 20822 h 594502"/>
              <a:gd name="connsiteX875" fmla="*/ 570148 w 1088317"/>
              <a:gd name="connsiteY875" fmla="*/ 20355 h 594502"/>
              <a:gd name="connsiteX876" fmla="*/ 573729 w 1088317"/>
              <a:gd name="connsiteY876" fmla="*/ 20079 h 594502"/>
              <a:gd name="connsiteX877" fmla="*/ 575920 w 1088317"/>
              <a:gd name="connsiteY877" fmla="*/ 19288 h 594502"/>
              <a:gd name="connsiteX878" fmla="*/ 577349 w 1088317"/>
              <a:gd name="connsiteY878" fmla="*/ 18069 h 594502"/>
              <a:gd name="connsiteX879" fmla="*/ 578272 w 1088317"/>
              <a:gd name="connsiteY879" fmla="*/ 15773 h 594502"/>
              <a:gd name="connsiteX880" fmla="*/ 577768 w 1088317"/>
              <a:gd name="connsiteY880" fmla="*/ 12840 h 594502"/>
              <a:gd name="connsiteX881" fmla="*/ 577253 w 1088317"/>
              <a:gd name="connsiteY881" fmla="*/ 10706 h 594502"/>
              <a:gd name="connsiteX882" fmla="*/ 579816 w 1088317"/>
              <a:gd name="connsiteY882" fmla="*/ 9515 h 594502"/>
              <a:gd name="connsiteX883" fmla="*/ 583473 w 1088317"/>
              <a:gd name="connsiteY883" fmla="*/ 9144 h 594502"/>
              <a:gd name="connsiteX884" fmla="*/ 585778 w 1088317"/>
              <a:gd name="connsiteY884" fmla="*/ 8658 h 594502"/>
              <a:gd name="connsiteX885" fmla="*/ 590808 w 1088317"/>
              <a:gd name="connsiteY885" fmla="*/ 3800 h 594502"/>
              <a:gd name="connsiteX886" fmla="*/ 594275 w 1088317"/>
              <a:gd name="connsiteY886" fmla="*/ 1467 h 594502"/>
              <a:gd name="connsiteX887" fmla="*/ 597865 w 1088317"/>
              <a:gd name="connsiteY887" fmla="*/ 0 h 594502"/>
              <a:gd name="connsiteX888" fmla="*/ 605076 w 1088317"/>
              <a:gd name="connsiteY888" fmla="*/ 800 h 594502"/>
              <a:gd name="connsiteX889" fmla="*/ 611657 w 1088317"/>
              <a:gd name="connsiteY889" fmla="*/ 1534 h 594502"/>
              <a:gd name="connsiteX890" fmla="*/ 618258 w 1088317"/>
              <a:gd name="connsiteY890" fmla="*/ 3858 h 594502"/>
              <a:gd name="connsiteX891" fmla="*/ 621725 w 1088317"/>
              <a:gd name="connsiteY891" fmla="*/ 6753 h 594502"/>
              <a:gd name="connsiteX892" fmla="*/ 624707 w 1088317"/>
              <a:gd name="connsiteY892" fmla="*/ 8934 h 594502"/>
              <a:gd name="connsiteX893" fmla="*/ 627526 w 1088317"/>
              <a:gd name="connsiteY893" fmla="*/ 9973 h 594502"/>
              <a:gd name="connsiteX894" fmla="*/ 630079 w 1088317"/>
              <a:gd name="connsiteY894" fmla="*/ 10639 h 594502"/>
              <a:gd name="connsiteX895" fmla="*/ 633041 w 1088317"/>
              <a:gd name="connsiteY895" fmla="*/ 9649 h 594502"/>
              <a:gd name="connsiteX896" fmla="*/ 635137 w 1088317"/>
              <a:gd name="connsiteY896" fmla="*/ 8315 h 594502"/>
              <a:gd name="connsiteX897" fmla="*/ 636356 w 1088317"/>
              <a:gd name="connsiteY897" fmla="*/ 6401 h 594502"/>
              <a:gd name="connsiteX898" fmla="*/ 638204 w 1088317"/>
              <a:gd name="connsiteY898" fmla="*/ 5029 h 594502"/>
              <a:gd name="connsiteX899" fmla="*/ 644938 w 1088317"/>
              <a:gd name="connsiteY899" fmla="*/ 3963 h 594502"/>
              <a:gd name="connsiteX900" fmla="*/ 646329 w 1088317"/>
              <a:gd name="connsiteY900" fmla="*/ 6029 h 594502"/>
              <a:gd name="connsiteX901" fmla="*/ 649529 w 1088317"/>
              <a:gd name="connsiteY901" fmla="*/ 12249 h 594502"/>
              <a:gd name="connsiteX902" fmla="*/ 651710 w 1088317"/>
              <a:gd name="connsiteY902" fmla="*/ 20507 h 594502"/>
              <a:gd name="connsiteX903" fmla="*/ 655301 w 1088317"/>
              <a:gd name="connsiteY903" fmla="*/ 31413 h 594502"/>
              <a:gd name="connsiteX904" fmla="*/ 656883 w 1088317"/>
              <a:gd name="connsiteY904" fmla="*/ 36757 h 594502"/>
              <a:gd name="connsiteX905" fmla="*/ 656187 w 1088317"/>
              <a:gd name="connsiteY905" fmla="*/ 39548 h 594502"/>
              <a:gd name="connsiteX906" fmla="*/ 656197 w 1088317"/>
              <a:gd name="connsiteY906" fmla="*/ 43367 h 594502"/>
              <a:gd name="connsiteX907" fmla="*/ 655997 w 1088317"/>
              <a:gd name="connsiteY907" fmla="*/ 47558 h 594502"/>
              <a:gd name="connsiteX908" fmla="*/ 653349 w 1088317"/>
              <a:gd name="connsiteY908" fmla="*/ 52292 h 594502"/>
              <a:gd name="connsiteX909" fmla="*/ 654425 w 1088317"/>
              <a:gd name="connsiteY909" fmla="*/ 54493 h 594502"/>
              <a:gd name="connsiteX910" fmla="*/ 660931 w 1088317"/>
              <a:gd name="connsiteY910" fmla="*/ 56940 h 594502"/>
              <a:gd name="connsiteX911" fmla="*/ 670036 w 1088317"/>
              <a:gd name="connsiteY911" fmla="*/ 56045 h 594502"/>
              <a:gd name="connsiteX912" fmla="*/ 675656 w 1088317"/>
              <a:gd name="connsiteY912" fmla="*/ 54064 h 594502"/>
              <a:gd name="connsiteX913" fmla="*/ 678790 w 1088317"/>
              <a:gd name="connsiteY913" fmla="*/ 54788 h 594502"/>
              <a:gd name="connsiteX914" fmla="*/ 680428 w 1088317"/>
              <a:gd name="connsiteY914" fmla="*/ 53597 h 594502"/>
              <a:gd name="connsiteX915" fmla="*/ 681485 w 1088317"/>
              <a:gd name="connsiteY915" fmla="*/ 50092 h 594502"/>
              <a:gd name="connsiteX916" fmla="*/ 683648 w 1088317"/>
              <a:gd name="connsiteY916" fmla="*/ 49301 h 594502"/>
              <a:gd name="connsiteX917" fmla="*/ 685867 w 1088317"/>
              <a:gd name="connsiteY917" fmla="*/ 51749 h 594502"/>
              <a:gd name="connsiteX918" fmla="*/ 687477 w 1088317"/>
              <a:gd name="connsiteY918" fmla="*/ 55883 h 594502"/>
              <a:gd name="connsiteX919" fmla="*/ 689020 w 1088317"/>
              <a:gd name="connsiteY919" fmla="*/ 58541 h 594502"/>
              <a:gd name="connsiteX920" fmla="*/ 688906 w 1088317"/>
              <a:gd name="connsiteY920" fmla="*/ 61703 h 594502"/>
              <a:gd name="connsiteX921" fmla="*/ 689477 w 1088317"/>
              <a:gd name="connsiteY921" fmla="*/ 65751 h 594502"/>
              <a:gd name="connsiteX922" fmla="*/ 690610 w 1088317"/>
              <a:gd name="connsiteY922" fmla="*/ 66770 h 594502"/>
              <a:gd name="connsiteX923" fmla="*/ 692839 w 1088317"/>
              <a:gd name="connsiteY923" fmla="*/ 65237 h 594502"/>
              <a:gd name="connsiteX924" fmla="*/ 694325 w 1088317"/>
              <a:gd name="connsiteY924" fmla="*/ 64322 h 594502"/>
              <a:gd name="connsiteX925" fmla="*/ 694677 w 1088317"/>
              <a:gd name="connsiteY925" fmla="*/ 63094 h 594502"/>
              <a:gd name="connsiteX926" fmla="*/ 694049 w 1088317"/>
              <a:gd name="connsiteY926" fmla="*/ 61579 h 594502"/>
              <a:gd name="connsiteX927" fmla="*/ 693754 w 1088317"/>
              <a:gd name="connsiteY927" fmla="*/ 60036 h 594502"/>
              <a:gd name="connsiteX928" fmla="*/ 694249 w 1088317"/>
              <a:gd name="connsiteY928" fmla="*/ 58617 h 594502"/>
              <a:gd name="connsiteX929" fmla="*/ 695306 w 1088317"/>
              <a:gd name="connsiteY929" fmla="*/ 58036 h 594502"/>
              <a:gd name="connsiteX930" fmla="*/ 698478 w 1088317"/>
              <a:gd name="connsiteY930" fmla="*/ 58484 h 594502"/>
              <a:gd name="connsiteX931" fmla="*/ 703098 w 1088317"/>
              <a:gd name="connsiteY931" fmla="*/ 59265 h 594502"/>
              <a:gd name="connsiteX932" fmla="*/ 708584 w 1088317"/>
              <a:gd name="connsiteY932" fmla="*/ 65018 h 594502"/>
              <a:gd name="connsiteX933" fmla="*/ 711546 w 1088317"/>
              <a:gd name="connsiteY933" fmla="*/ 66056 h 594502"/>
              <a:gd name="connsiteX934" fmla="*/ 712794 w 1088317"/>
              <a:gd name="connsiteY934" fmla="*/ 66161 h 594502"/>
              <a:gd name="connsiteX935" fmla="*/ 715576 w 1088317"/>
              <a:gd name="connsiteY935" fmla="*/ 65827 h 594502"/>
              <a:gd name="connsiteX936" fmla="*/ 718919 w 1088317"/>
              <a:gd name="connsiteY936" fmla="*/ 64180 h 594502"/>
              <a:gd name="connsiteX937" fmla="*/ 721166 w 1088317"/>
              <a:gd name="connsiteY937" fmla="*/ 62103 h 594502"/>
              <a:gd name="connsiteX938" fmla="*/ 721919 w 1088317"/>
              <a:gd name="connsiteY938" fmla="*/ 61084 h 594502"/>
              <a:gd name="connsiteX939" fmla="*/ 723215 w 1088317"/>
              <a:gd name="connsiteY939" fmla="*/ 61265 h 594502"/>
              <a:gd name="connsiteX940" fmla="*/ 724443 w 1088317"/>
              <a:gd name="connsiteY940" fmla="*/ 62227 h 594502"/>
              <a:gd name="connsiteX941" fmla="*/ 724529 w 1088317"/>
              <a:gd name="connsiteY941" fmla="*/ 64322 h 594502"/>
              <a:gd name="connsiteX942" fmla="*/ 723548 w 1088317"/>
              <a:gd name="connsiteY942" fmla="*/ 67351 h 594502"/>
              <a:gd name="connsiteX943" fmla="*/ 720214 w 1088317"/>
              <a:gd name="connsiteY943" fmla="*/ 70123 h 594502"/>
              <a:gd name="connsiteX944" fmla="*/ 716071 w 1088317"/>
              <a:gd name="connsiteY944" fmla="*/ 72695 h 594502"/>
              <a:gd name="connsiteX945" fmla="*/ 713556 w 1088317"/>
              <a:gd name="connsiteY945" fmla="*/ 77400 h 594502"/>
              <a:gd name="connsiteX946" fmla="*/ 713023 w 1088317"/>
              <a:gd name="connsiteY946" fmla="*/ 82296 h 594502"/>
              <a:gd name="connsiteX947" fmla="*/ 714118 w 1088317"/>
              <a:gd name="connsiteY947" fmla="*/ 84782 h 594502"/>
              <a:gd name="connsiteX948" fmla="*/ 715061 w 1088317"/>
              <a:gd name="connsiteY948" fmla="*/ 86439 h 594502"/>
              <a:gd name="connsiteX949" fmla="*/ 715328 w 1088317"/>
              <a:gd name="connsiteY949" fmla="*/ 88763 h 594502"/>
              <a:gd name="connsiteX950" fmla="*/ 716261 w 1088317"/>
              <a:gd name="connsiteY950" fmla="*/ 89068 h 594502"/>
              <a:gd name="connsiteX951" fmla="*/ 717957 w 1088317"/>
              <a:gd name="connsiteY951" fmla="*/ 88116 h 594502"/>
              <a:gd name="connsiteX952" fmla="*/ 722576 w 1088317"/>
              <a:gd name="connsiteY952" fmla="*/ 83296 h 594502"/>
              <a:gd name="connsiteX953" fmla="*/ 724929 w 1088317"/>
              <a:gd name="connsiteY953" fmla="*/ 82105 h 594502"/>
              <a:gd name="connsiteX954" fmla="*/ 728339 w 1088317"/>
              <a:gd name="connsiteY954" fmla="*/ 81344 h 594502"/>
              <a:gd name="connsiteX955" fmla="*/ 733949 w 1088317"/>
              <a:gd name="connsiteY955" fmla="*/ 81724 h 594502"/>
              <a:gd name="connsiteX956" fmla="*/ 737721 w 1088317"/>
              <a:gd name="connsiteY956" fmla="*/ 83296 h 594502"/>
              <a:gd name="connsiteX957" fmla="*/ 739521 w 1088317"/>
              <a:gd name="connsiteY957" fmla="*/ 85477 h 594502"/>
              <a:gd name="connsiteX958" fmla="*/ 741502 w 1088317"/>
              <a:gd name="connsiteY958" fmla="*/ 87278 h 594502"/>
              <a:gd name="connsiteX959" fmla="*/ 742874 w 1088317"/>
              <a:gd name="connsiteY959" fmla="*/ 86525 h 594502"/>
              <a:gd name="connsiteX960" fmla="*/ 743579 w 1088317"/>
              <a:gd name="connsiteY960" fmla="*/ 84449 h 594502"/>
              <a:gd name="connsiteX961" fmla="*/ 743617 w 1088317"/>
              <a:gd name="connsiteY961" fmla="*/ 82067 h 594502"/>
              <a:gd name="connsiteX962" fmla="*/ 744198 w 1088317"/>
              <a:gd name="connsiteY962" fmla="*/ 80105 h 594502"/>
              <a:gd name="connsiteX963" fmla="*/ 750332 w 1088317"/>
              <a:gd name="connsiteY963" fmla="*/ 75276 h 594502"/>
              <a:gd name="connsiteX964" fmla="*/ 754419 w 1088317"/>
              <a:gd name="connsiteY964" fmla="*/ 72057 h 594502"/>
              <a:gd name="connsiteX965" fmla="*/ 755818 w 1088317"/>
              <a:gd name="connsiteY965" fmla="*/ 71676 h 594502"/>
              <a:gd name="connsiteX966" fmla="*/ 758552 w 1088317"/>
              <a:gd name="connsiteY966" fmla="*/ 72342 h 594502"/>
              <a:gd name="connsiteX967" fmla="*/ 760248 w 1088317"/>
              <a:gd name="connsiteY967" fmla="*/ 71999 h 594502"/>
              <a:gd name="connsiteX968" fmla="*/ 764734 w 1088317"/>
              <a:gd name="connsiteY968" fmla="*/ 68971 h 594502"/>
              <a:gd name="connsiteX969" fmla="*/ 768925 w 1088317"/>
              <a:gd name="connsiteY969" fmla="*/ 65513 h 594502"/>
              <a:gd name="connsiteX970" fmla="*/ 769334 w 1088317"/>
              <a:gd name="connsiteY970" fmla="*/ 63170 h 594502"/>
              <a:gd name="connsiteX971" fmla="*/ 769497 w 1088317"/>
              <a:gd name="connsiteY971" fmla="*/ 61046 h 594502"/>
              <a:gd name="connsiteX972" fmla="*/ 770534 w 1088317"/>
              <a:gd name="connsiteY972" fmla="*/ 60084 h 594502"/>
              <a:gd name="connsiteX973" fmla="*/ 776402 w 1088317"/>
              <a:gd name="connsiteY973" fmla="*/ 59341 h 594502"/>
              <a:gd name="connsiteX974" fmla="*/ 777374 w 1088317"/>
              <a:gd name="connsiteY974" fmla="*/ 58941 h 594502"/>
              <a:gd name="connsiteX975" fmla="*/ 782384 w 1088317"/>
              <a:gd name="connsiteY975" fmla="*/ 56521 h 594502"/>
              <a:gd name="connsiteX976" fmla="*/ 789327 w 1088317"/>
              <a:gd name="connsiteY976" fmla="*/ 52388 h 594502"/>
              <a:gd name="connsiteX977" fmla="*/ 792699 w 1088317"/>
              <a:gd name="connsiteY977" fmla="*/ 49949 h 594502"/>
              <a:gd name="connsiteX978" fmla="*/ 798843 w 1088317"/>
              <a:gd name="connsiteY978" fmla="*/ 48863 h 594502"/>
              <a:gd name="connsiteX979" fmla="*/ 799986 w 1088317"/>
              <a:gd name="connsiteY979" fmla="*/ 48158 h 594502"/>
              <a:gd name="connsiteX980" fmla="*/ 802024 w 1088317"/>
              <a:gd name="connsiteY980" fmla="*/ 46511 h 594502"/>
              <a:gd name="connsiteX981" fmla="*/ 805872 w 1088317"/>
              <a:gd name="connsiteY981" fmla="*/ 44225 h 594502"/>
              <a:gd name="connsiteX982" fmla="*/ 807958 w 1088317"/>
              <a:gd name="connsiteY982" fmla="*/ 43977 h 594502"/>
              <a:gd name="connsiteX983" fmla="*/ 806663 w 1088317"/>
              <a:gd name="connsiteY983" fmla="*/ 49501 h 594502"/>
              <a:gd name="connsiteX984" fmla="*/ 804367 w 1088317"/>
              <a:gd name="connsiteY984" fmla="*/ 55864 h 594502"/>
              <a:gd name="connsiteX985" fmla="*/ 803072 w 1088317"/>
              <a:gd name="connsiteY985" fmla="*/ 57560 h 594502"/>
              <a:gd name="connsiteX986" fmla="*/ 796843 w 1088317"/>
              <a:gd name="connsiteY986" fmla="*/ 57274 h 594502"/>
              <a:gd name="connsiteX987" fmla="*/ 796852 w 1088317"/>
              <a:gd name="connsiteY987" fmla="*/ 59007 h 594502"/>
              <a:gd name="connsiteX988" fmla="*/ 797833 w 1088317"/>
              <a:gd name="connsiteY988" fmla="*/ 61655 h 594502"/>
              <a:gd name="connsiteX989" fmla="*/ 798538 w 1088317"/>
              <a:gd name="connsiteY989" fmla="*/ 63141 h 594502"/>
              <a:gd name="connsiteX990" fmla="*/ 799291 w 1088317"/>
              <a:gd name="connsiteY990" fmla="*/ 64475 h 594502"/>
              <a:gd name="connsiteX991" fmla="*/ 800967 w 1088317"/>
              <a:gd name="connsiteY991" fmla="*/ 66780 h 594502"/>
              <a:gd name="connsiteX992" fmla="*/ 807521 w 1088317"/>
              <a:gd name="connsiteY992" fmla="*/ 72199 h 594502"/>
              <a:gd name="connsiteX993" fmla="*/ 815855 w 1088317"/>
              <a:gd name="connsiteY993" fmla="*/ 79077 h 594502"/>
              <a:gd name="connsiteX994" fmla="*/ 824855 w 1088317"/>
              <a:gd name="connsiteY994" fmla="*/ 86773 h 594502"/>
              <a:gd name="connsiteX995" fmla="*/ 831142 w 1088317"/>
              <a:gd name="connsiteY995" fmla="*/ 92126 h 594502"/>
              <a:gd name="connsiteX996" fmla="*/ 833685 w 1088317"/>
              <a:gd name="connsiteY996" fmla="*/ 94888 h 594502"/>
              <a:gd name="connsiteX997" fmla="*/ 835305 w 1088317"/>
              <a:gd name="connsiteY997" fmla="*/ 97041 h 594502"/>
              <a:gd name="connsiteX998" fmla="*/ 839934 w 1088317"/>
              <a:gd name="connsiteY998" fmla="*/ 104794 h 594502"/>
              <a:gd name="connsiteX999" fmla="*/ 844335 w 1088317"/>
              <a:gd name="connsiteY999" fmla="*/ 112119 h 594502"/>
              <a:gd name="connsiteX1000" fmla="*/ 851754 w 1088317"/>
              <a:gd name="connsiteY1000" fmla="*/ 124958 h 594502"/>
              <a:gd name="connsiteX1001" fmla="*/ 858317 w 1088317"/>
              <a:gd name="connsiteY1001" fmla="*/ 137284 h 594502"/>
              <a:gd name="connsiteX1002" fmla="*/ 865556 w 1088317"/>
              <a:gd name="connsiteY1002" fmla="*/ 150762 h 594502"/>
              <a:gd name="connsiteX1003" fmla="*/ 869738 w 1088317"/>
              <a:gd name="connsiteY1003" fmla="*/ 158515 h 594502"/>
              <a:gd name="connsiteX1004" fmla="*/ 878291 w 1088317"/>
              <a:gd name="connsiteY1004" fmla="*/ 174641 h 594502"/>
              <a:gd name="connsiteX1005" fmla="*/ 880577 w 1088317"/>
              <a:gd name="connsiteY1005" fmla="*/ 179565 h 594502"/>
              <a:gd name="connsiteX1006" fmla="*/ 884911 w 1088317"/>
              <a:gd name="connsiteY1006" fmla="*/ 188862 h 594502"/>
              <a:gd name="connsiteX1007" fmla="*/ 888731 w 1088317"/>
              <a:gd name="connsiteY1007" fmla="*/ 197539 h 594502"/>
              <a:gd name="connsiteX1008" fmla="*/ 892112 w 1088317"/>
              <a:gd name="connsiteY1008" fmla="*/ 205178 h 594502"/>
              <a:gd name="connsiteX1009" fmla="*/ 894245 w 1088317"/>
              <a:gd name="connsiteY1009" fmla="*/ 205864 h 594502"/>
              <a:gd name="connsiteX1010" fmla="*/ 894417 w 1088317"/>
              <a:gd name="connsiteY1010" fmla="*/ 203797 h 594502"/>
              <a:gd name="connsiteX1011" fmla="*/ 894798 w 1088317"/>
              <a:gd name="connsiteY1011" fmla="*/ 202416 h 594502"/>
              <a:gd name="connsiteX1012" fmla="*/ 895884 w 1088317"/>
              <a:gd name="connsiteY1012" fmla="*/ 201635 h 594502"/>
              <a:gd name="connsiteX1013" fmla="*/ 898379 w 1088317"/>
              <a:gd name="connsiteY1013" fmla="*/ 199377 h 594502"/>
              <a:gd name="connsiteX1014" fmla="*/ 899722 w 1088317"/>
              <a:gd name="connsiteY1014" fmla="*/ 198834 h 594502"/>
              <a:gd name="connsiteX1015" fmla="*/ 901722 w 1088317"/>
              <a:gd name="connsiteY1015" fmla="*/ 199063 h 594502"/>
              <a:gd name="connsiteX1016" fmla="*/ 903818 w 1088317"/>
              <a:gd name="connsiteY1016" fmla="*/ 197911 h 594502"/>
              <a:gd name="connsiteX1017" fmla="*/ 904590 w 1088317"/>
              <a:gd name="connsiteY1017" fmla="*/ 195739 h 594502"/>
              <a:gd name="connsiteX1018" fmla="*/ 904085 w 1088317"/>
              <a:gd name="connsiteY1018" fmla="*/ 191710 h 594502"/>
              <a:gd name="connsiteX1019" fmla="*/ 903761 w 1088317"/>
              <a:gd name="connsiteY1019" fmla="*/ 189852 h 594502"/>
              <a:gd name="connsiteX1020" fmla="*/ 904475 w 1088317"/>
              <a:gd name="connsiteY1020" fmla="*/ 187852 h 594502"/>
              <a:gd name="connsiteX1021" fmla="*/ 905618 w 1088317"/>
              <a:gd name="connsiteY1021" fmla="*/ 187071 h 594502"/>
              <a:gd name="connsiteX1022" fmla="*/ 907209 w 1088317"/>
              <a:gd name="connsiteY1022" fmla="*/ 186442 h 594502"/>
              <a:gd name="connsiteX1023" fmla="*/ 908676 w 1088317"/>
              <a:gd name="connsiteY1023" fmla="*/ 186119 h 594502"/>
              <a:gd name="connsiteX1024" fmla="*/ 909876 w 1088317"/>
              <a:gd name="connsiteY1024" fmla="*/ 183861 h 594502"/>
              <a:gd name="connsiteX1025" fmla="*/ 912143 w 1088317"/>
              <a:gd name="connsiteY1025" fmla="*/ 183175 h 594502"/>
              <a:gd name="connsiteX1026" fmla="*/ 914229 w 1088317"/>
              <a:gd name="connsiteY1026" fmla="*/ 183594 h 594502"/>
              <a:gd name="connsiteX1027" fmla="*/ 915944 w 1088317"/>
              <a:gd name="connsiteY1027" fmla="*/ 183680 h 594502"/>
              <a:gd name="connsiteX1028" fmla="*/ 917458 w 1088317"/>
              <a:gd name="connsiteY1028" fmla="*/ 185328 h 594502"/>
              <a:gd name="connsiteX1029" fmla="*/ 918306 w 1088317"/>
              <a:gd name="connsiteY1029" fmla="*/ 187585 h 594502"/>
              <a:gd name="connsiteX1030" fmla="*/ 919944 w 1088317"/>
              <a:gd name="connsiteY1030" fmla="*/ 187766 h 594502"/>
              <a:gd name="connsiteX1031" fmla="*/ 922620 w 1088317"/>
              <a:gd name="connsiteY1031" fmla="*/ 187538 h 594502"/>
              <a:gd name="connsiteX1032" fmla="*/ 922992 w 1088317"/>
              <a:gd name="connsiteY1032" fmla="*/ 189424 h 594502"/>
              <a:gd name="connsiteX1033" fmla="*/ 922230 w 1088317"/>
              <a:gd name="connsiteY1033" fmla="*/ 192576 h 594502"/>
              <a:gd name="connsiteX1034" fmla="*/ 921287 w 1088317"/>
              <a:gd name="connsiteY1034" fmla="*/ 195015 h 594502"/>
              <a:gd name="connsiteX1035" fmla="*/ 921125 w 1088317"/>
              <a:gd name="connsiteY1035" fmla="*/ 196968 h 594502"/>
              <a:gd name="connsiteX1036" fmla="*/ 922544 w 1088317"/>
              <a:gd name="connsiteY1036" fmla="*/ 197920 h 594502"/>
              <a:gd name="connsiteX1037" fmla="*/ 927745 w 1088317"/>
              <a:gd name="connsiteY1037" fmla="*/ 197072 h 594502"/>
              <a:gd name="connsiteX1038" fmla="*/ 929583 w 1088317"/>
              <a:gd name="connsiteY1038" fmla="*/ 197491 h 594502"/>
              <a:gd name="connsiteX1039" fmla="*/ 930173 w 1088317"/>
              <a:gd name="connsiteY1039" fmla="*/ 199473 h 594502"/>
              <a:gd name="connsiteX1040" fmla="*/ 930916 w 1088317"/>
              <a:gd name="connsiteY1040" fmla="*/ 201111 h 594502"/>
              <a:gd name="connsiteX1041" fmla="*/ 931279 w 1088317"/>
              <a:gd name="connsiteY1041" fmla="*/ 203111 h 594502"/>
              <a:gd name="connsiteX1042" fmla="*/ 930736 w 1088317"/>
              <a:gd name="connsiteY1042" fmla="*/ 205321 h 594502"/>
              <a:gd name="connsiteX1043" fmla="*/ 931669 w 1088317"/>
              <a:gd name="connsiteY1043" fmla="*/ 206645 h 594502"/>
              <a:gd name="connsiteX1044" fmla="*/ 936155 w 1088317"/>
              <a:gd name="connsiteY1044" fmla="*/ 206673 h 594502"/>
              <a:gd name="connsiteX1045" fmla="*/ 939318 w 1088317"/>
              <a:gd name="connsiteY1045" fmla="*/ 205607 h 594502"/>
              <a:gd name="connsiteX1046" fmla="*/ 944176 w 1088317"/>
              <a:gd name="connsiteY1046" fmla="*/ 205521 h 594502"/>
              <a:gd name="connsiteX1047" fmla="*/ 948567 w 1088317"/>
              <a:gd name="connsiteY1047" fmla="*/ 207864 h 594502"/>
              <a:gd name="connsiteX1048" fmla="*/ 951605 w 1088317"/>
              <a:gd name="connsiteY1048" fmla="*/ 207502 h 594502"/>
              <a:gd name="connsiteX1049" fmla="*/ 954663 w 1088317"/>
              <a:gd name="connsiteY1049" fmla="*/ 206550 h 594502"/>
              <a:gd name="connsiteX1050" fmla="*/ 959148 w 1088317"/>
              <a:gd name="connsiteY1050" fmla="*/ 207150 h 594502"/>
              <a:gd name="connsiteX1051" fmla="*/ 962302 w 1088317"/>
              <a:gd name="connsiteY1051" fmla="*/ 205302 h 594502"/>
              <a:gd name="connsiteX1052" fmla="*/ 964473 w 1088317"/>
              <a:gd name="connsiteY1052" fmla="*/ 202987 h 594502"/>
              <a:gd name="connsiteX1053" fmla="*/ 965149 w 1088317"/>
              <a:gd name="connsiteY1053" fmla="*/ 201168 h 594502"/>
              <a:gd name="connsiteX1054" fmla="*/ 966283 w 1088317"/>
              <a:gd name="connsiteY1054" fmla="*/ 200158 h 594502"/>
              <a:gd name="connsiteX1055" fmla="*/ 970512 w 1088317"/>
              <a:gd name="connsiteY1055" fmla="*/ 200168 h 594502"/>
              <a:gd name="connsiteX1056" fmla="*/ 973179 w 1088317"/>
              <a:gd name="connsiteY1056" fmla="*/ 199987 h 594502"/>
              <a:gd name="connsiteX1057" fmla="*/ 975151 w 1088317"/>
              <a:gd name="connsiteY1057" fmla="*/ 197310 h 594502"/>
              <a:gd name="connsiteX1058" fmla="*/ 976951 w 1088317"/>
              <a:gd name="connsiteY1058" fmla="*/ 196101 h 594502"/>
              <a:gd name="connsiteX1059" fmla="*/ 979980 w 1088317"/>
              <a:gd name="connsiteY1059" fmla="*/ 195872 h 594502"/>
              <a:gd name="connsiteX1060" fmla="*/ 982209 w 1088317"/>
              <a:gd name="connsiteY1060" fmla="*/ 195872 h 594502"/>
              <a:gd name="connsiteX1061" fmla="*/ 988200 w 1088317"/>
              <a:gd name="connsiteY1061" fmla="*/ 198358 h 594502"/>
              <a:gd name="connsiteX1062" fmla="*/ 991848 w 1088317"/>
              <a:gd name="connsiteY1062" fmla="*/ 200416 h 594502"/>
              <a:gd name="connsiteX1063" fmla="*/ 995639 w 1088317"/>
              <a:gd name="connsiteY1063" fmla="*/ 203340 h 594502"/>
              <a:gd name="connsiteX1064" fmla="*/ 997915 w 1088317"/>
              <a:gd name="connsiteY1064" fmla="*/ 205169 h 594502"/>
              <a:gd name="connsiteX1065" fmla="*/ 999449 w 1088317"/>
              <a:gd name="connsiteY1065" fmla="*/ 209293 h 594502"/>
              <a:gd name="connsiteX1066" fmla="*/ 1002030 w 1088317"/>
              <a:gd name="connsiteY1066" fmla="*/ 212322 h 594502"/>
              <a:gd name="connsiteX1067" fmla="*/ 1004088 w 1088317"/>
              <a:gd name="connsiteY1067" fmla="*/ 215855 h 594502"/>
              <a:gd name="connsiteX1068" fmla="*/ 1004583 w 1088317"/>
              <a:gd name="connsiteY1068" fmla="*/ 219332 h 594502"/>
              <a:gd name="connsiteX1069" fmla="*/ 1006278 w 1088317"/>
              <a:gd name="connsiteY1069" fmla="*/ 225571 h 594502"/>
              <a:gd name="connsiteX1070" fmla="*/ 1008031 w 1088317"/>
              <a:gd name="connsiteY1070" fmla="*/ 227619 h 594502"/>
              <a:gd name="connsiteX1071" fmla="*/ 1010108 w 1088317"/>
              <a:gd name="connsiteY1071" fmla="*/ 227619 h 594502"/>
              <a:gd name="connsiteX1072" fmla="*/ 1012727 w 1088317"/>
              <a:gd name="connsiteY1072" fmla="*/ 228467 h 594502"/>
              <a:gd name="connsiteX1073" fmla="*/ 1015622 w 1088317"/>
              <a:gd name="connsiteY1073" fmla="*/ 229143 h 594502"/>
              <a:gd name="connsiteX1074" fmla="*/ 1021814 w 1088317"/>
              <a:gd name="connsiteY1074" fmla="*/ 233762 h 594502"/>
              <a:gd name="connsiteX1075" fmla="*/ 1024090 w 1088317"/>
              <a:gd name="connsiteY1075" fmla="*/ 233896 h 594502"/>
              <a:gd name="connsiteX1076" fmla="*/ 1025843 w 1088317"/>
              <a:gd name="connsiteY1076" fmla="*/ 235001 h 594502"/>
              <a:gd name="connsiteX1077" fmla="*/ 1026109 w 1088317"/>
              <a:gd name="connsiteY1077" fmla="*/ 237125 h 594502"/>
              <a:gd name="connsiteX1078" fmla="*/ 1025462 w 1088317"/>
              <a:gd name="connsiteY1078" fmla="*/ 239582 h 594502"/>
              <a:gd name="connsiteX1079" fmla="*/ 1026138 w 1088317"/>
              <a:gd name="connsiteY1079" fmla="*/ 241935 h 594502"/>
              <a:gd name="connsiteX1080" fmla="*/ 1028167 w 1088317"/>
              <a:gd name="connsiteY1080" fmla="*/ 244935 h 594502"/>
              <a:gd name="connsiteX1081" fmla="*/ 1029767 w 1088317"/>
              <a:gd name="connsiteY1081" fmla="*/ 247860 h 594502"/>
              <a:gd name="connsiteX1082" fmla="*/ 1031739 w 1088317"/>
              <a:gd name="connsiteY1082" fmla="*/ 251403 h 594502"/>
              <a:gd name="connsiteX1083" fmla="*/ 1032339 w 1088317"/>
              <a:gd name="connsiteY1083" fmla="*/ 253422 h 594502"/>
              <a:gd name="connsiteX1084" fmla="*/ 1033920 w 1088317"/>
              <a:gd name="connsiteY1084" fmla="*/ 254089 h 594502"/>
              <a:gd name="connsiteX1085" fmla="*/ 1036054 w 1088317"/>
              <a:gd name="connsiteY1085" fmla="*/ 253089 h 594502"/>
              <a:gd name="connsiteX1086" fmla="*/ 1039445 w 1088317"/>
              <a:gd name="connsiteY1086" fmla="*/ 253851 h 594502"/>
              <a:gd name="connsiteX1087" fmla="*/ 1049646 w 1088317"/>
              <a:gd name="connsiteY1087" fmla="*/ 255861 h 594502"/>
              <a:gd name="connsiteX1088" fmla="*/ 1051065 w 1088317"/>
              <a:gd name="connsiteY1088" fmla="*/ 256108 h 594502"/>
              <a:gd name="connsiteX1089" fmla="*/ 1052151 w 1088317"/>
              <a:gd name="connsiteY1089" fmla="*/ 258204 h 594502"/>
              <a:gd name="connsiteX1090" fmla="*/ 1053627 w 1088317"/>
              <a:gd name="connsiteY1090" fmla="*/ 258032 h 594502"/>
              <a:gd name="connsiteX1091" fmla="*/ 1055323 w 1088317"/>
              <a:gd name="connsiteY1091" fmla="*/ 257946 h 594502"/>
              <a:gd name="connsiteX1092" fmla="*/ 1057676 w 1088317"/>
              <a:gd name="connsiteY1092" fmla="*/ 258194 h 594502"/>
              <a:gd name="connsiteX1093" fmla="*/ 1059314 w 1088317"/>
              <a:gd name="connsiteY1093" fmla="*/ 256261 h 594502"/>
              <a:gd name="connsiteX1094" fmla="*/ 1060657 w 1088317"/>
              <a:gd name="connsiteY1094" fmla="*/ 254565 h 594502"/>
              <a:gd name="connsiteX1095" fmla="*/ 1064019 w 1088317"/>
              <a:gd name="connsiteY1095" fmla="*/ 252470 h 594502"/>
              <a:gd name="connsiteX1096" fmla="*/ 1066810 w 1088317"/>
              <a:gd name="connsiteY1096" fmla="*/ 249622 h 594502"/>
              <a:gd name="connsiteX1097" fmla="*/ 1069153 w 1088317"/>
              <a:gd name="connsiteY1097" fmla="*/ 247088 h 594502"/>
              <a:gd name="connsiteX1098" fmla="*/ 1070906 w 1088317"/>
              <a:gd name="connsiteY1098" fmla="*/ 246755 h 594502"/>
              <a:gd name="connsiteX1099" fmla="*/ 1072325 w 1088317"/>
              <a:gd name="connsiteY1099" fmla="*/ 247936 h 594502"/>
              <a:gd name="connsiteX1100" fmla="*/ 1072382 w 1088317"/>
              <a:gd name="connsiteY1100" fmla="*/ 250127 h 594502"/>
              <a:gd name="connsiteX1101" fmla="*/ 1070629 w 1088317"/>
              <a:gd name="connsiteY1101" fmla="*/ 251727 h 594502"/>
              <a:gd name="connsiteX1102" fmla="*/ 1069257 w 1088317"/>
              <a:gd name="connsiteY1102" fmla="*/ 253660 h 594502"/>
              <a:gd name="connsiteX1103" fmla="*/ 1069582 w 1088317"/>
              <a:gd name="connsiteY1103" fmla="*/ 255594 h 594502"/>
              <a:gd name="connsiteX1104" fmla="*/ 1071934 w 1088317"/>
              <a:gd name="connsiteY1104" fmla="*/ 255765 h 594502"/>
              <a:gd name="connsiteX1105" fmla="*/ 1074544 w 1088317"/>
              <a:gd name="connsiteY1105" fmla="*/ 258671 h 594502"/>
              <a:gd name="connsiteX1106" fmla="*/ 1078316 w 1088317"/>
              <a:gd name="connsiteY1106" fmla="*/ 265462 h 594502"/>
              <a:gd name="connsiteX1107" fmla="*/ 1079592 w 1088317"/>
              <a:gd name="connsiteY1107" fmla="*/ 266881 h 594502"/>
              <a:gd name="connsiteX1108" fmla="*/ 1081459 w 1088317"/>
              <a:gd name="connsiteY1108" fmla="*/ 268214 h 594502"/>
              <a:gd name="connsiteX1109" fmla="*/ 1083526 w 1088317"/>
              <a:gd name="connsiteY1109" fmla="*/ 268815 h 594502"/>
              <a:gd name="connsiteX1110" fmla="*/ 1085812 w 1088317"/>
              <a:gd name="connsiteY1110" fmla="*/ 269786 h 594502"/>
              <a:gd name="connsiteX1111" fmla="*/ 1087508 w 1088317"/>
              <a:gd name="connsiteY1111" fmla="*/ 272577 h 594502"/>
              <a:gd name="connsiteX1112" fmla="*/ 1088317 w 1088317"/>
              <a:gd name="connsiteY1112" fmla="*/ 275111 h 594502"/>
              <a:gd name="connsiteX1113" fmla="*/ 98936 w 1088317"/>
              <a:gd name="connsiteY1113" fmla="*/ 436055 h 594502"/>
              <a:gd name="connsiteX1114" fmla="*/ 98013 w 1088317"/>
              <a:gd name="connsiteY1114" fmla="*/ 436569 h 594502"/>
              <a:gd name="connsiteX1115" fmla="*/ 97450 w 1088317"/>
              <a:gd name="connsiteY1115" fmla="*/ 434169 h 594502"/>
              <a:gd name="connsiteX1116" fmla="*/ 98479 w 1088317"/>
              <a:gd name="connsiteY1116" fmla="*/ 432149 h 594502"/>
              <a:gd name="connsiteX1117" fmla="*/ 99946 w 1088317"/>
              <a:gd name="connsiteY1117" fmla="*/ 431883 h 594502"/>
              <a:gd name="connsiteX1118" fmla="*/ 99441 w 1088317"/>
              <a:gd name="connsiteY1118" fmla="*/ 435073 h 594502"/>
              <a:gd name="connsiteX1119" fmla="*/ 98936 w 1088317"/>
              <a:gd name="connsiteY1119" fmla="*/ 436055 h 594502"/>
              <a:gd name="connsiteX1120" fmla="*/ 95545 w 1088317"/>
              <a:gd name="connsiteY1120" fmla="*/ 440474 h 594502"/>
              <a:gd name="connsiteX1121" fmla="*/ 94584 w 1088317"/>
              <a:gd name="connsiteY1121" fmla="*/ 441531 h 594502"/>
              <a:gd name="connsiteX1122" fmla="*/ 93155 w 1088317"/>
              <a:gd name="connsiteY1122" fmla="*/ 441370 h 594502"/>
              <a:gd name="connsiteX1123" fmla="*/ 90478 w 1088317"/>
              <a:gd name="connsiteY1123" fmla="*/ 437379 h 594502"/>
              <a:gd name="connsiteX1124" fmla="*/ 91230 w 1088317"/>
              <a:gd name="connsiteY1124" fmla="*/ 433321 h 594502"/>
              <a:gd name="connsiteX1125" fmla="*/ 92203 w 1088317"/>
              <a:gd name="connsiteY1125" fmla="*/ 432492 h 594502"/>
              <a:gd name="connsiteX1126" fmla="*/ 93555 w 1088317"/>
              <a:gd name="connsiteY1126" fmla="*/ 431921 h 594502"/>
              <a:gd name="connsiteX1127" fmla="*/ 93736 w 1088317"/>
              <a:gd name="connsiteY1127" fmla="*/ 432816 h 594502"/>
              <a:gd name="connsiteX1128" fmla="*/ 91840 w 1088317"/>
              <a:gd name="connsiteY1128" fmla="*/ 434635 h 594502"/>
              <a:gd name="connsiteX1129" fmla="*/ 91660 w 1088317"/>
              <a:gd name="connsiteY1129" fmla="*/ 436931 h 594502"/>
              <a:gd name="connsiteX1130" fmla="*/ 93250 w 1088317"/>
              <a:gd name="connsiteY1130" fmla="*/ 439474 h 594502"/>
              <a:gd name="connsiteX1131" fmla="*/ 95545 w 1088317"/>
              <a:gd name="connsiteY1131" fmla="*/ 440474 h 594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</a:cxnLst>
            <a:rect l="l" t="t" r="r" b="b"/>
            <a:pathLst>
              <a:path w="1088317" h="594502">
                <a:moveTo>
                  <a:pt x="1088317" y="275111"/>
                </a:moveTo>
                <a:lnTo>
                  <a:pt x="1085841" y="274301"/>
                </a:lnTo>
                <a:lnTo>
                  <a:pt x="1080983" y="274130"/>
                </a:lnTo>
                <a:lnTo>
                  <a:pt x="1078021" y="274634"/>
                </a:lnTo>
                <a:lnTo>
                  <a:pt x="1076630" y="274920"/>
                </a:lnTo>
                <a:lnTo>
                  <a:pt x="1074554" y="276587"/>
                </a:lnTo>
                <a:lnTo>
                  <a:pt x="1073077" y="278244"/>
                </a:lnTo>
                <a:lnTo>
                  <a:pt x="1072429" y="281064"/>
                </a:lnTo>
                <a:lnTo>
                  <a:pt x="1073211" y="284245"/>
                </a:lnTo>
                <a:lnTo>
                  <a:pt x="1072144" y="290856"/>
                </a:lnTo>
                <a:lnTo>
                  <a:pt x="1070696" y="293341"/>
                </a:lnTo>
                <a:lnTo>
                  <a:pt x="1067648" y="297656"/>
                </a:lnTo>
                <a:lnTo>
                  <a:pt x="1065876" y="298590"/>
                </a:lnTo>
                <a:lnTo>
                  <a:pt x="1062904" y="299361"/>
                </a:lnTo>
                <a:lnTo>
                  <a:pt x="1060047" y="300637"/>
                </a:lnTo>
                <a:lnTo>
                  <a:pt x="1054446" y="301876"/>
                </a:lnTo>
                <a:lnTo>
                  <a:pt x="1048398" y="302505"/>
                </a:lnTo>
                <a:lnTo>
                  <a:pt x="1046245" y="303428"/>
                </a:lnTo>
                <a:lnTo>
                  <a:pt x="1044712" y="306372"/>
                </a:lnTo>
                <a:lnTo>
                  <a:pt x="1043626" y="308820"/>
                </a:lnTo>
                <a:lnTo>
                  <a:pt x="1042959" y="310687"/>
                </a:lnTo>
                <a:lnTo>
                  <a:pt x="1041245" y="316764"/>
                </a:lnTo>
                <a:lnTo>
                  <a:pt x="1040273" y="322183"/>
                </a:lnTo>
                <a:lnTo>
                  <a:pt x="1041225" y="328898"/>
                </a:lnTo>
                <a:lnTo>
                  <a:pt x="1041940" y="336337"/>
                </a:lnTo>
                <a:lnTo>
                  <a:pt x="1041892" y="338899"/>
                </a:lnTo>
                <a:lnTo>
                  <a:pt x="1043369" y="342690"/>
                </a:lnTo>
                <a:lnTo>
                  <a:pt x="1044112" y="345015"/>
                </a:lnTo>
                <a:lnTo>
                  <a:pt x="1043759" y="348310"/>
                </a:lnTo>
                <a:lnTo>
                  <a:pt x="1041635" y="350901"/>
                </a:lnTo>
                <a:lnTo>
                  <a:pt x="1040359" y="354330"/>
                </a:lnTo>
                <a:lnTo>
                  <a:pt x="1039159" y="355787"/>
                </a:lnTo>
                <a:lnTo>
                  <a:pt x="1035701" y="356445"/>
                </a:lnTo>
                <a:lnTo>
                  <a:pt x="1032443" y="356845"/>
                </a:lnTo>
                <a:lnTo>
                  <a:pt x="1029158" y="359788"/>
                </a:lnTo>
                <a:lnTo>
                  <a:pt x="1026529" y="361817"/>
                </a:lnTo>
                <a:lnTo>
                  <a:pt x="1022414" y="364398"/>
                </a:lnTo>
                <a:lnTo>
                  <a:pt x="1020480" y="364884"/>
                </a:lnTo>
                <a:lnTo>
                  <a:pt x="1019413" y="363569"/>
                </a:lnTo>
                <a:lnTo>
                  <a:pt x="1018709" y="360645"/>
                </a:lnTo>
                <a:lnTo>
                  <a:pt x="1017299" y="359350"/>
                </a:lnTo>
                <a:lnTo>
                  <a:pt x="1015308" y="359245"/>
                </a:lnTo>
                <a:lnTo>
                  <a:pt x="1013708" y="359216"/>
                </a:lnTo>
                <a:lnTo>
                  <a:pt x="1008536" y="358426"/>
                </a:lnTo>
                <a:lnTo>
                  <a:pt x="1005221" y="358483"/>
                </a:lnTo>
                <a:lnTo>
                  <a:pt x="1002735" y="359112"/>
                </a:lnTo>
                <a:lnTo>
                  <a:pt x="999897" y="359426"/>
                </a:lnTo>
                <a:lnTo>
                  <a:pt x="994991" y="358359"/>
                </a:lnTo>
                <a:lnTo>
                  <a:pt x="991820" y="357454"/>
                </a:lnTo>
                <a:lnTo>
                  <a:pt x="989686" y="356588"/>
                </a:lnTo>
                <a:lnTo>
                  <a:pt x="984590" y="354025"/>
                </a:lnTo>
                <a:lnTo>
                  <a:pt x="977894" y="350977"/>
                </a:lnTo>
                <a:lnTo>
                  <a:pt x="975151" y="350082"/>
                </a:lnTo>
                <a:lnTo>
                  <a:pt x="973522" y="350996"/>
                </a:lnTo>
                <a:lnTo>
                  <a:pt x="973274" y="352739"/>
                </a:lnTo>
                <a:lnTo>
                  <a:pt x="972846" y="356959"/>
                </a:lnTo>
                <a:lnTo>
                  <a:pt x="972065" y="359597"/>
                </a:lnTo>
                <a:lnTo>
                  <a:pt x="967397" y="372894"/>
                </a:lnTo>
                <a:lnTo>
                  <a:pt x="964512" y="382095"/>
                </a:lnTo>
                <a:lnTo>
                  <a:pt x="960844" y="390887"/>
                </a:lnTo>
                <a:lnTo>
                  <a:pt x="959682" y="396764"/>
                </a:lnTo>
                <a:lnTo>
                  <a:pt x="957492" y="404184"/>
                </a:lnTo>
                <a:lnTo>
                  <a:pt x="955310" y="409547"/>
                </a:lnTo>
                <a:lnTo>
                  <a:pt x="954424" y="412461"/>
                </a:lnTo>
                <a:lnTo>
                  <a:pt x="954348" y="413652"/>
                </a:lnTo>
                <a:lnTo>
                  <a:pt x="954729" y="415319"/>
                </a:lnTo>
                <a:lnTo>
                  <a:pt x="958072" y="417138"/>
                </a:lnTo>
                <a:lnTo>
                  <a:pt x="961577" y="418252"/>
                </a:lnTo>
                <a:lnTo>
                  <a:pt x="962349" y="418948"/>
                </a:lnTo>
                <a:lnTo>
                  <a:pt x="962730" y="420834"/>
                </a:lnTo>
                <a:lnTo>
                  <a:pt x="962597" y="423920"/>
                </a:lnTo>
                <a:lnTo>
                  <a:pt x="961959" y="426834"/>
                </a:lnTo>
                <a:lnTo>
                  <a:pt x="960949" y="429120"/>
                </a:lnTo>
                <a:lnTo>
                  <a:pt x="959949" y="430254"/>
                </a:lnTo>
                <a:lnTo>
                  <a:pt x="958806" y="430321"/>
                </a:lnTo>
                <a:lnTo>
                  <a:pt x="956615" y="428853"/>
                </a:lnTo>
                <a:lnTo>
                  <a:pt x="954663" y="427215"/>
                </a:lnTo>
                <a:lnTo>
                  <a:pt x="953148" y="426720"/>
                </a:lnTo>
                <a:lnTo>
                  <a:pt x="949300" y="427634"/>
                </a:lnTo>
                <a:lnTo>
                  <a:pt x="945738" y="428882"/>
                </a:lnTo>
                <a:lnTo>
                  <a:pt x="944547" y="428920"/>
                </a:lnTo>
                <a:lnTo>
                  <a:pt x="942480" y="428120"/>
                </a:lnTo>
                <a:lnTo>
                  <a:pt x="940394" y="426463"/>
                </a:lnTo>
                <a:lnTo>
                  <a:pt x="939565" y="423253"/>
                </a:lnTo>
                <a:lnTo>
                  <a:pt x="937775" y="421795"/>
                </a:lnTo>
                <a:lnTo>
                  <a:pt x="935374" y="423253"/>
                </a:lnTo>
                <a:lnTo>
                  <a:pt x="928231" y="425701"/>
                </a:lnTo>
                <a:lnTo>
                  <a:pt x="920363" y="428615"/>
                </a:lnTo>
                <a:lnTo>
                  <a:pt x="915362" y="430121"/>
                </a:lnTo>
                <a:lnTo>
                  <a:pt x="913409" y="429892"/>
                </a:lnTo>
                <a:lnTo>
                  <a:pt x="909533" y="430235"/>
                </a:lnTo>
                <a:lnTo>
                  <a:pt x="906171" y="431044"/>
                </a:lnTo>
                <a:lnTo>
                  <a:pt x="903647" y="432168"/>
                </a:lnTo>
                <a:lnTo>
                  <a:pt x="898665" y="433721"/>
                </a:lnTo>
                <a:lnTo>
                  <a:pt x="894141" y="434759"/>
                </a:lnTo>
                <a:lnTo>
                  <a:pt x="891226" y="437112"/>
                </a:lnTo>
                <a:lnTo>
                  <a:pt x="889131" y="439379"/>
                </a:lnTo>
                <a:lnTo>
                  <a:pt x="889216" y="440236"/>
                </a:lnTo>
                <a:lnTo>
                  <a:pt x="890740" y="441579"/>
                </a:lnTo>
                <a:lnTo>
                  <a:pt x="892483" y="442627"/>
                </a:lnTo>
                <a:lnTo>
                  <a:pt x="895969" y="442379"/>
                </a:lnTo>
                <a:lnTo>
                  <a:pt x="899370" y="442217"/>
                </a:lnTo>
                <a:lnTo>
                  <a:pt x="902198" y="443636"/>
                </a:lnTo>
                <a:lnTo>
                  <a:pt x="904733" y="444551"/>
                </a:lnTo>
                <a:lnTo>
                  <a:pt x="905428" y="445732"/>
                </a:lnTo>
                <a:lnTo>
                  <a:pt x="904733" y="446884"/>
                </a:lnTo>
                <a:lnTo>
                  <a:pt x="903265" y="447151"/>
                </a:lnTo>
                <a:lnTo>
                  <a:pt x="902751" y="447951"/>
                </a:lnTo>
                <a:lnTo>
                  <a:pt x="903008" y="449028"/>
                </a:lnTo>
                <a:lnTo>
                  <a:pt x="902037" y="451828"/>
                </a:lnTo>
                <a:lnTo>
                  <a:pt x="901532" y="456067"/>
                </a:lnTo>
                <a:lnTo>
                  <a:pt x="902037" y="460238"/>
                </a:lnTo>
                <a:lnTo>
                  <a:pt x="902313" y="464077"/>
                </a:lnTo>
                <a:lnTo>
                  <a:pt x="902132" y="466011"/>
                </a:lnTo>
                <a:lnTo>
                  <a:pt x="902037" y="468763"/>
                </a:lnTo>
                <a:lnTo>
                  <a:pt x="903113" y="470621"/>
                </a:lnTo>
                <a:lnTo>
                  <a:pt x="904075" y="474155"/>
                </a:lnTo>
                <a:lnTo>
                  <a:pt x="905799" y="476364"/>
                </a:lnTo>
                <a:lnTo>
                  <a:pt x="908399" y="484003"/>
                </a:lnTo>
                <a:lnTo>
                  <a:pt x="909933" y="488452"/>
                </a:lnTo>
                <a:lnTo>
                  <a:pt x="911343" y="493481"/>
                </a:lnTo>
                <a:lnTo>
                  <a:pt x="910324" y="496195"/>
                </a:lnTo>
                <a:lnTo>
                  <a:pt x="910390" y="497767"/>
                </a:lnTo>
                <a:lnTo>
                  <a:pt x="912048" y="499081"/>
                </a:lnTo>
                <a:lnTo>
                  <a:pt x="912772" y="501644"/>
                </a:lnTo>
                <a:lnTo>
                  <a:pt x="913543" y="503206"/>
                </a:lnTo>
                <a:lnTo>
                  <a:pt x="913333" y="504758"/>
                </a:lnTo>
                <a:lnTo>
                  <a:pt x="912629" y="505358"/>
                </a:lnTo>
                <a:lnTo>
                  <a:pt x="909038" y="504415"/>
                </a:lnTo>
                <a:lnTo>
                  <a:pt x="906095" y="505968"/>
                </a:lnTo>
                <a:lnTo>
                  <a:pt x="902970" y="507530"/>
                </a:lnTo>
                <a:lnTo>
                  <a:pt x="902551" y="508359"/>
                </a:lnTo>
                <a:lnTo>
                  <a:pt x="902465" y="509264"/>
                </a:lnTo>
                <a:lnTo>
                  <a:pt x="902780" y="510054"/>
                </a:lnTo>
                <a:lnTo>
                  <a:pt x="904580" y="511445"/>
                </a:lnTo>
                <a:lnTo>
                  <a:pt x="907066" y="512312"/>
                </a:lnTo>
                <a:lnTo>
                  <a:pt x="906942" y="513702"/>
                </a:lnTo>
                <a:lnTo>
                  <a:pt x="903866" y="514340"/>
                </a:lnTo>
                <a:lnTo>
                  <a:pt x="899227" y="516465"/>
                </a:lnTo>
                <a:lnTo>
                  <a:pt x="897941" y="518741"/>
                </a:lnTo>
                <a:lnTo>
                  <a:pt x="896951" y="521246"/>
                </a:lnTo>
                <a:lnTo>
                  <a:pt x="896864" y="522694"/>
                </a:lnTo>
                <a:lnTo>
                  <a:pt x="897331" y="526571"/>
                </a:lnTo>
                <a:lnTo>
                  <a:pt x="898036" y="530857"/>
                </a:lnTo>
                <a:lnTo>
                  <a:pt x="899360" y="535372"/>
                </a:lnTo>
                <a:lnTo>
                  <a:pt x="899465" y="536762"/>
                </a:lnTo>
                <a:lnTo>
                  <a:pt x="898779" y="537753"/>
                </a:lnTo>
                <a:lnTo>
                  <a:pt x="898141" y="538391"/>
                </a:lnTo>
                <a:lnTo>
                  <a:pt x="894455" y="534324"/>
                </a:lnTo>
                <a:lnTo>
                  <a:pt x="890435" y="530352"/>
                </a:lnTo>
                <a:lnTo>
                  <a:pt x="887292" y="529438"/>
                </a:lnTo>
                <a:lnTo>
                  <a:pt x="881815" y="528781"/>
                </a:lnTo>
                <a:lnTo>
                  <a:pt x="878910" y="528752"/>
                </a:lnTo>
                <a:lnTo>
                  <a:pt x="877262" y="527809"/>
                </a:lnTo>
                <a:lnTo>
                  <a:pt x="875643" y="525504"/>
                </a:lnTo>
                <a:lnTo>
                  <a:pt x="873709" y="523418"/>
                </a:lnTo>
                <a:lnTo>
                  <a:pt x="871233" y="521208"/>
                </a:lnTo>
                <a:lnTo>
                  <a:pt x="870223" y="517836"/>
                </a:lnTo>
                <a:lnTo>
                  <a:pt x="869204" y="517236"/>
                </a:lnTo>
                <a:lnTo>
                  <a:pt x="867413" y="517665"/>
                </a:lnTo>
                <a:lnTo>
                  <a:pt x="864423" y="517560"/>
                </a:lnTo>
                <a:lnTo>
                  <a:pt x="862746" y="517265"/>
                </a:lnTo>
                <a:lnTo>
                  <a:pt x="860241" y="516684"/>
                </a:lnTo>
                <a:lnTo>
                  <a:pt x="856250" y="515303"/>
                </a:lnTo>
                <a:lnTo>
                  <a:pt x="853097" y="513998"/>
                </a:lnTo>
                <a:lnTo>
                  <a:pt x="849126" y="513750"/>
                </a:lnTo>
                <a:lnTo>
                  <a:pt x="846840" y="514007"/>
                </a:lnTo>
                <a:lnTo>
                  <a:pt x="839705" y="514255"/>
                </a:lnTo>
                <a:lnTo>
                  <a:pt x="833781" y="512883"/>
                </a:lnTo>
                <a:lnTo>
                  <a:pt x="828990" y="512636"/>
                </a:lnTo>
                <a:lnTo>
                  <a:pt x="826037" y="512712"/>
                </a:lnTo>
                <a:lnTo>
                  <a:pt x="824627" y="512540"/>
                </a:lnTo>
                <a:lnTo>
                  <a:pt x="822208" y="512550"/>
                </a:lnTo>
                <a:lnTo>
                  <a:pt x="818645" y="512255"/>
                </a:lnTo>
                <a:lnTo>
                  <a:pt x="813883" y="510140"/>
                </a:lnTo>
                <a:lnTo>
                  <a:pt x="812035" y="510035"/>
                </a:lnTo>
                <a:lnTo>
                  <a:pt x="810863" y="510111"/>
                </a:lnTo>
                <a:lnTo>
                  <a:pt x="802900" y="511664"/>
                </a:lnTo>
                <a:lnTo>
                  <a:pt x="799233" y="512026"/>
                </a:lnTo>
                <a:lnTo>
                  <a:pt x="791452" y="511845"/>
                </a:lnTo>
                <a:lnTo>
                  <a:pt x="783813" y="511673"/>
                </a:lnTo>
                <a:lnTo>
                  <a:pt x="781355" y="511350"/>
                </a:lnTo>
                <a:lnTo>
                  <a:pt x="779993" y="511512"/>
                </a:lnTo>
                <a:lnTo>
                  <a:pt x="777107" y="515236"/>
                </a:lnTo>
                <a:lnTo>
                  <a:pt x="775868" y="515817"/>
                </a:lnTo>
                <a:lnTo>
                  <a:pt x="768668" y="515007"/>
                </a:lnTo>
                <a:lnTo>
                  <a:pt x="760152" y="512559"/>
                </a:lnTo>
                <a:lnTo>
                  <a:pt x="753999" y="509873"/>
                </a:lnTo>
                <a:lnTo>
                  <a:pt x="748779" y="507025"/>
                </a:lnTo>
                <a:lnTo>
                  <a:pt x="741865" y="502530"/>
                </a:lnTo>
                <a:lnTo>
                  <a:pt x="737731" y="500310"/>
                </a:lnTo>
                <a:lnTo>
                  <a:pt x="737131" y="501587"/>
                </a:lnTo>
                <a:lnTo>
                  <a:pt x="736035" y="501996"/>
                </a:lnTo>
                <a:lnTo>
                  <a:pt x="734444" y="502196"/>
                </a:lnTo>
                <a:lnTo>
                  <a:pt x="730778" y="501968"/>
                </a:lnTo>
                <a:lnTo>
                  <a:pt x="729082" y="504244"/>
                </a:lnTo>
                <a:lnTo>
                  <a:pt x="724605" y="505873"/>
                </a:lnTo>
                <a:lnTo>
                  <a:pt x="721757" y="507330"/>
                </a:lnTo>
                <a:lnTo>
                  <a:pt x="720271" y="508978"/>
                </a:lnTo>
                <a:lnTo>
                  <a:pt x="717433" y="519865"/>
                </a:lnTo>
                <a:lnTo>
                  <a:pt x="716671" y="523837"/>
                </a:lnTo>
                <a:lnTo>
                  <a:pt x="718576" y="530505"/>
                </a:lnTo>
                <a:lnTo>
                  <a:pt x="716395" y="530114"/>
                </a:lnTo>
                <a:lnTo>
                  <a:pt x="713833" y="528409"/>
                </a:lnTo>
                <a:lnTo>
                  <a:pt x="712947" y="527066"/>
                </a:lnTo>
                <a:lnTo>
                  <a:pt x="710479" y="526247"/>
                </a:lnTo>
                <a:lnTo>
                  <a:pt x="701507" y="525008"/>
                </a:lnTo>
                <a:lnTo>
                  <a:pt x="699831" y="523475"/>
                </a:lnTo>
                <a:lnTo>
                  <a:pt x="698783" y="522227"/>
                </a:lnTo>
                <a:lnTo>
                  <a:pt x="696459" y="521408"/>
                </a:lnTo>
                <a:lnTo>
                  <a:pt x="693173" y="520779"/>
                </a:lnTo>
                <a:lnTo>
                  <a:pt x="686029" y="517884"/>
                </a:lnTo>
                <a:lnTo>
                  <a:pt x="682981" y="517779"/>
                </a:lnTo>
                <a:lnTo>
                  <a:pt x="673761" y="515550"/>
                </a:lnTo>
                <a:lnTo>
                  <a:pt x="672256" y="515569"/>
                </a:lnTo>
                <a:lnTo>
                  <a:pt x="671570" y="515664"/>
                </a:lnTo>
                <a:lnTo>
                  <a:pt x="667988" y="517122"/>
                </a:lnTo>
                <a:lnTo>
                  <a:pt x="665674" y="517541"/>
                </a:lnTo>
                <a:lnTo>
                  <a:pt x="663207" y="516950"/>
                </a:lnTo>
                <a:lnTo>
                  <a:pt x="658787" y="518751"/>
                </a:lnTo>
                <a:lnTo>
                  <a:pt x="656397" y="521151"/>
                </a:lnTo>
                <a:lnTo>
                  <a:pt x="654425" y="524085"/>
                </a:lnTo>
                <a:lnTo>
                  <a:pt x="652539" y="525932"/>
                </a:lnTo>
                <a:lnTo>
                  <a:pt x="651977" y="528695"/>
                </a:lnTo>
                <a:lnTo>
                  <a:pt x="650643" y="530123"/>
                </a:lnTo>
                <a:lnTo>
                  <a:pt x="649053" y="532981"/>
                </a:lnTo>
                <a:lnTo>
                  <a:pt x="649053" y="534648"/>
                </a:lnTo>
                <a:lnTo>
                  <a:pt x="650491" y="536267"/>
                </a:lnTo>
                <a:lnTo>
                  <a:pt x="648186" y="537763"/>
                </a:lnTo>
                <a:lnTo>
                  <a:pt x="645624" y="538229"/>
                </a:lnTo>
                <a:lnTo>
                  <a:pt x="644300" y="539144"/>
                </a:lnTo>
                <a:lnTo>
                  <a:pt x="642890" y="541344"/>
                </a:lnTo>
                <a:lnTo>
                  <a:pt x="641575" y="543230"/>
                </a:lnTo>
                <a:lnTo>
                  <a:pt x="640804" y="543896"/>
                </a:lnTo>
                <a:lnTo>
                  <a:pt x="639623" y="543773"/>
                </a:lnTo>
                <a:lnTo>
                  <a:pt x="638251" y="542306"/>
                </a:lnTo>
                <a:lnTo>
                  <a:pt x="636299" y="542373"/>
                </a:lnTo>
                <a:lnTo>
                  <a:pt x="633975" y="544182"/>
                </a:lnTo>
                <a:lnTo>
                  <a:pt x="631213" y="547126"/>
                </a:lnTo>
                <a:lnTo>
                  <a:pt x="627736" y="551612"/>
                </a:lnTo>
                <a:lnTo>
                  <a:pt x="624107" y="553993"/>
                </a:lnTo>
                <a:lnTo>
                  <a:pt x="619516" y="556012"/>
                </a:lnTo>
                <a:lnTo>
                  <a:pt x="616191" y="556908"/>
                </a:lnTo>
                <a:lnTo>
                  <a:pt x="613563" y="558441"/>
                </a:lnTo>
                <a:lnTo>
                  <a:pt x="609172" y="561546"/>
                </a:lnTo>
                <a:lnTo>
                  <a:pt x="608295" y="563375"/>
                </a:lnTo>
                <a:lnTo>
                  <a:pt x="605114" y="564452"/>
                </a:lnTo>
                <a:lnTo>
                  <a:pt x="602552" y="565690"/>
                </a:lnTo>
                <a:lnTo>
                  <a:pt x="600180" y="567757"/>
                </a:lnTo>
                <a:lnTo>
                  <a:pt x="599599" y="571405"/>
                </a:lnTo>
                <a:lnTo>
                  <a:pt x="598094" y="573500"/>
                </a:lnTo>
                <a:lnTo>
                  <a:pt x="594465" y="576367"/>
                </a:lnTo>
                <a:lnTo>
                  <a:pt x="591417" y="579263"/>
                </a:lnTo>
                <a:lnTo>
                  <a:pt x="589426" y="582101"/>
                </a:lnTo>
                <a:lnTo>
                  <a:pt x="587321" y="585102"/>
                </a:lnTo>
                <a:lnTo>
                  <a:pt x="586664" y="586750"/>
                </a:lnTo>
                <a:lnTo>
                  <a:pt x="586588" y="589007"/>
                </a:lnTo>
                <a:lnTo>
                  <a:pt x="587579" y="590902"/>
                </a:lnTo>
                <a:lnTo>
                  <a:pt x="587769" y="592703"/>
                </a:lnTo>
                <a:lnTo>
                  <a:pt x="587017" y="594008"/>
                </a:lnTo>
                <a:lnTo>
                  <a:pt x="584959" y="594503"/>
                </a:lnTo>
                <a:lnTo>
                  <a:pt x="582806" y="594122"/>
                </a:lnTo>
                <a:lnTo>
                  <a:pt x="579501" y="592836"/>
                </a:lnTo>
                <a:lnTo>
                  <a:pt x="575986" y="590531"/>
                </a:lnTo>
                <a:lnTo>
                  <a:pt x="574700" y="589397"/>
                </a:lnTo>
                <a:lnTo>
                  <a:pt x="572977" y="587454"/>
                </a:lnTo>
                <a:lnTo>
                  <a:pt x="573224" y="585654"/>
                </a:lnTo>
                <a:lnTo>
                  <a:pt x="574110" y="582139"/>
                </a:lnTo>
                <a:lnTo>
                  <a:pt x="574710" y="579730"/>
                </a:lnTo>
                <a:lnTo>
                  <a:pt x="573281" y="578577"/>
                </a:lnTo>
                <a:lnTo>
                  <a:pt x="572224" y="577339"/>
                </a:lnTo>
                <a:lnTo>
                  <a:pt x="571472" y="576148"/>
                </a:lnTo>
                <a:lnTo>
                  <a:pt x="569986" y="573796"/>
                </a:lnTo>
                <a:lnTo>
                  <a:pt x="568119" y="574377"/>
                </a:lnTo>
                <a:lnTo>
                  <a:pt x="566500" y="574958"/>
                </a:lnTo>
                <a:lnTo>
                  <a:pt x="564623" y="574129"/>
                </a:lnTo>
                <a:lnTo>
                  <a:pt x="559089" y="574491"/>
                </a:lnTo>
                <a:lnTo>
                  <a:pt x="554917" y="574758"/>
                </a:lnTo>
                <a:lnTo>
                  <a:pt x="550993" y="575005"/>
                </a:lnTo>
                <a:lnTo>
                  <a:pt x="546021" y="575329"/>
                </a:lnTo>
                <a:lnTo>
                  <a:pt x="540020" y="575720"/>
                </a:lnTo>
                <a:lnTo>
                  <a:pt x="538296" y="575205"/>
                </a:lnTo>
                <a:lnTo>
                  <a:pt x="537220" y="574424"/>
                </a:lnTo>
                <a:lnTo>
                  <a:pt x="536134" y="571176"/>
                </a:lnTo>
                <a:lnTo>
                  <a:pt x="535505" y="568414"/>
                </a:lnTo>
                <a:lnTo>
                  <a:pt x="534343" y="563242"/>
                </a:lnTo>
                <a:lnTo>
                  <a:pt x="533562" y="559232"/>
                </a:lnTo>
                <a:lnTo>
                  <a:pt x="532638" y="554450"/>
                </a:lnTo>
                <a:lnTo>
                  <a:pt x="532029" y="549154"/>
                </a:lnTo>
                <a:lnTo>
                  <a:pt x="531590" y="545382"/>
                </a:lnTo>
                <a:lnTo>
                  <a:pt x="527047" y="545259"/>
                </a:lnTo>
                <a:lnTo>
                  <a:pt x="523418" y="545164"/>
                </a:lnTo>
                <a:lnTo>
                  <a:pt x="518513" y="545030"/>
                </a:lnTo>
                <a:lnTo>
                  <a:pt x="518551" y="542020"/>
                </a:lnTo>
                <a:lnTo>
                  <a:pt x="518608" y="538220"/>
                </a:lnTo>
                <a:lnTo>
                  <a:pt x="518675" y="533886"/>
                </a:lnTo>
                <a:lnTo>
                  <a:pt x="519589" y="528190"/>
                </a:lnTo>
                <a:lnTo>
                  <a:pt x="519932" y="523408"/>
                </a:lnTo>
                <a:lnTo>
                  <a:pt x="520361" y="517550"/>
                </a:lnTo>
                <a:lnTo>
                  <a:pt x="520627" y="513674"/>
                </a:lnTo>
                <a:lnTo>
                  <a:pt x="520932" y="509397"/>
                </a:lnTo>
                <a:lnTo>
                  <a:pt x="518399" y="510721"/>
                </a:lnTo>
                <a:lnTo>
                  <a:pt x="515607" y="512178"/>
                </a:lnTo>
                <a:lnTo>
                  <a:pt x="512988" y="513540"/>
                </a:lnTo>
                <a:lnTo>
                  <a:pt x="511188" y="510083"/>
                </a:lnTo>
                <a:lnTo>
                  <a:pt x="509435" y="506711"/>
                </a:lnTo>
                <a:lnTo>
                  <a:pt x="506778" y="501577"/>
                </a:lnTo>
                <a:lnTo>
                  <a:pt x="504787" y="497729"/>
                </a:lnTo>
                <a:lnTo>
                  <a:pt x="501329" y="495472"/>
                </a:lnTo>
                <a:lnTo>
                  <a:pt x="498748" y="493804"/>
                </a:lnTo>
                <a:lnTo>
                  <a:pt x="496091" y="490995"/>
                </a:lnTo>
                <a:lnTo>
                  <a:pt x="493795" y="488071"/>
                </a:lnTo>
                <a:lnTo>
                  <a:pt x="491614" y="485289"/>
                </a:lnTo>
                <a:lnTo>
                  <a:pt x="489004" y="482880"/>
                </a:lnTo>
                <a:lnTo>
                  <a:pt x="486499" y="483641"/>
                </a:lnTo>
                <a:lnTo>
                  <a:pt x="483670" y="485156"/>
                </a:lnTo>
                <a:lnTo>
                  <a:pt x="480946" y="486604"/>
                </a:lnTo>
                <a:lnTo>
                  <a:pt x="478060" y="488147"/>
                </a:lnTo>
                <a:lnTo>
                  <a:pt x="476651" y="488899"/>
                </a:lnTo>
                <a:lnTo>
                  <a:pt x="473297" y="488614"/>
                </a:lnTo>
                <a:lnTo>
                  <a:pt x="470373" y="488366"/>
                </a:lnTo>
                <a:lnTo>
                  <a:pt x="465144" y="487918"/>
                </a:lnTo>
                <a:lnTo>
                  <a:pt x="460734" y="487537"/>
                </a:lnTo>
                <a:lnTo>
                  <a:pt x="456229" y="487147"/>
                </a:lnTo>
                <a:lnTo>
                  <a:pt x="449952" y="486604"/>
                </a:lnTo>
                <a:lnTo>
                  <a:pt x="443589" y="486061"/>
                </a:lnTo>
                <a:lnTo>
                  <a:pt x="439341" y="486785"/>
                </a:lnTo>
                <a:lnTo>
                  <a:pt x="433950" y="487689"/>
                </a:lnTo>
                <a:lnTo>
                  <a:pt x="428292" y="488642"/>
                </a:lnTo>
                <a:lnTo>
                  <a:pt x="423615" y="489433"/>
                </a:lnTo>
                <a:lnTo>
                  <a:pt x="417691" y="490423"/>
                </a:lnTo>
                <a:lnTo>
                  <a:pt x="413261" y="491166"/>
                </a:lnTo>
                <a:lnTo>
                  <a:pt x="411080" y="491061"/>
                </a:lnTo>
                <a:lnTo>
                  <a:pt x="408337" y="487937"/>
                </a:lnTo>
                <a:lnTo>
                  <a:pt x="403936" y="482918"/>
                </a:lnTo>
                <a:lnTo>
                  <a:pt x="401279" y="479870"/>
                </a:lnTo>
                <a:lnTo>
                  <a:pt x="398669" y="476879"/>
                </a:lnTo>
                <a:lnTo>
                  <a:pt x="394897" y="472564"/>
                </a:lnTo>
                <a:lnTo>
                  <a:pt x="391869" y="469287"/>
                </a:lnTo>
                <a:lnTo>
                  <a:pt x="388906" y="466087"/>
                </a:lnTo>
                <a:lnTo>
                  <a:pt x="387201" y="463125"/>
                </a:lnTo>
                <a:lnTo>
                  <a:pt x="386353" y="459391"/>
                </a:lnTo>
                <a:lnTo>
                  <a:pt x="384810" y="457695"/>
                </a:lnTo>
                <a:lnTo>
                  <a:pt x="381381" y="455409"/>
                </a:lnTo>
                <a:lnTo>
                  <a:pt x="377686" y="452952"/>
                </a:lnTo>
                <a:lnTo>
                  <a:pt x="373990" y="450494"/>
                </a:lnTo>
                <a:lnTo>
                  <a:pt x="370294" y="448037"/>
                </a:lnTo>
                <a:lnTo>
                  <a:pt x="366599" y="445570"/>
                </a:lnTo>
                <a:lnTo>
                  <a:pt x="362903" y="443103"/>
                </a:lnTo>
                <a:lnTo>
                  <a:pt x="359207" y="440636"/>
                </a:lnTo>
                <a:lnTo>
                  <a:pt x="355511" y="438160"/>
                </a:lnTo>
                <a:lnTo>
                  <a:pt x="351816" y="435683"/>
                </a:lnTo>
                <a:lnTo>
                  <a:pt x="348120" y="433206"/>
                </a:lnTo>
                <a:lnTo>
                  <a:pt x="344424" y="430721"/>
                </a:lnTo>
                <a:lnTo>
                  <a:pt x="340814" y="428263"/>
                </a:lnTo>
                <a:lnTo>
                  <a:pt x="337118" y="425777"/>
                </a:lnTo>
                <a:lnTo>
                  <a:pt x="333423" y="423281"/>
                </a:lnTo>
                <a:lnTo>
                  <a:pt x="329727" y="420786"/>
                </a:lnTo>
                <a:lnTo>
                  <a:pt x="326031" y="418290"/>
                </a:lnTo>
                <a:lnTo>
                  <a:pt x="322336" y="415795"/>
                </a:lnTo>
                <a:lnTo>
                  <a:pt x="319297" y="413976"/>
                </a:lnTo>
                <a:lnTo>
                  <a:pt x="316468" y="414452"/>
                </a:lnTo>
                <a:lnTo>
                  <a:pt x="312239" y="415728"/>
                </a:lnTo>
                <a:lnTo>
                  <a:pt x="307800" y="417062"/>
                </a:lnTo>
                <a:lnTo>
                  <a:pt x="303409" y="418386"/>
                </a:lnTo>
                <a:lnTo>
                  <a:pt x="295542" y="420748"/>
                </a:lnTo>
                <a:lnTo>
                  <a:pt x="290484" y="422272"/>
                </a:lnTo>
                <a:lnTo>
                  <a:pt x="286531" y="423548"/>
                </a:lnTo>
                <a:lnTo>
                  <a:pt x="282321" y="424910"/>
                </a:lnTo>
                <a:lnTo>
                  <a:pt x="276796" y="426691"/>
                </a:lnTo>
                <a:lnTo>
                  <a:pt x="272168" y="428187"/>
                </a:lnTo>
                <a:lnTo>
                  <a:pt x="266748" y="429939"/>
                </a:lnTo>
                <a:lnTo>
                  <a:pt x="261938" y="431492"/>
                </a:lnTo>
                <a:lnTo>
                  <a:pt x="257899" y="432788"/>
                </a:lnTo>
                <a:lnTo>
                  <a:pt x="253689" y="434149"/>
                </a:lnTo>
                <a:lnTo>
                  <a:pt x="250355" y="435216"/>
                </a:lnTo>
                <a:lnTo>
                  <a:pt x="250355" y="443846"/>
                </a:lnTo>
                <a:lnTo>
                  <a:pt x="250355" y="452438"/>
                </a:lnTo>
                <a:lnTo>
                  <a:pt x="250365" y="461000"/>
                </a:lnTo>
                <a:lnTo>
                  <a:pt x="250365" y="469535"/>
                </a:lnTo>
                <a:lnTo>
                  <a:pt x="250365" y="478031"/>
                </a:lnTo>
                <a:lnTo>
                  <a:pt x="250374" y="486490"/>
                </a:lnTo>
                <a:lnTo>
                  <a:pt x="250374" y="494919"/>
                </a:lnTo>
                <a:lnTo>
                  <a:pt x="250374" y="503311"/>
                </a:lnTo>
                <a:lnTo>
                  <a:pt x="250374" y="511673"/>
                </a:lnTo>
                <a:lnTo>
                  <a:pt x="250384" y="520008"/>
                </a:lnTo>
                <a:lnTo>
                  <a:pt x="250384" y="528314"/>
                </a:lnTo>
                <a:lnTo>
                  <a:pt x="250384" y="536591"/>
                </a:lnTo>
                <a:lnTo>
                  <a:pt x="250393" y="544830"/>
                </a:lnTo>
                <a:lnTo>
                  <a:pt x="250393" y="553041"/>
                </a:lnTo>
                <a:lnTo>
                  <a:pt x="250393" y="561222"/>
                </a:lnTo>
                <a:lnTo>
                  <a:pt x="250403" y="569376"/>
                </a:lnTo>
                <a:lnTo>
                  <a:pt x="249260" y="569309"/>
                </a:lnTo>
                <a:lnTo>
                  <a:pt x="246698" y="569786"/>
                </a:lnTo>
                <a:lnTo>
                  <a:pt x="242411" y="570919"/>
                </a:lnTo>
                <a:lnTo>
                  <a:pt x="238849" y="571490"/>
                </a:lnTo>
                <a:lnTo>
                  <a:pt x="237287" y="571138"/>
                </a:lnTo>
                <a:lnTo>
                  <a:pt x="235887" y="570291"/>
                </a:lnTo>
                <a:lnTo>
                  <a:pt x="234658" y="568500"/>
                </a:lnTo>
                <a:lnTo>
                  <a:pt x="232829" y="566318"/>
                </a:lnTo>
                <a:lnTo>
                  <a:pt x="230953" y="564547"/>
                </a:lnTo>
                <a:lnTo>
                  <a:pt x="228619" y="560918"/>
                </a:lnTo>
                <a:lnTo>
                  <a:pt x="227000" y="558127"/>
                </a:lnTo>
                <a:lnTo>
                  <a:pt x="223009" y="552012"/>
                </a:lnTo>
                <a:lnTo>
                  <a:pt x="222447" y="550078"/>
                </a:lnTo>
                <a:lnTo>
                  <a:pt x="221704" y="548107"/>
                </a:lnTo>
                <a:lnTo>
                  <a:pt x="220371" y="546459"/>
                </a:lnTo>
                <a:lnTo>
                  <a:pt x="215665" y="542411"/>
                </a:lnTo>
                <a:lnTo>
                  <a:pt x="210188" y="538753"/>
                </a:lnTo>
                <a:lnTo>
                  <a:pt x="204817" y="535162"/>
                </a:lnTo>
                <a:lnTo>
                  <a:pt x="203302" y="534286"/>
                </a:lnTo>
                <a:lnTo>
                  <a:pt x="200787" y="533172"/>
                </a:lnTo>
                <a:lnTo>
                  <a:pt x="197691" y="533152"/>
                </a:lnTo>
                <a:lnTo>
                  <a:pt x="195577" y="533372"/>
                </a:lnTo>
                <a:lnTo>
                  <a:pt x="189138" y="534562"/>
                </a:lnTo>
                <a:lnTo>
                  <a:pt x="184195" y="535953"/>
                </a:lnTo>
                <a:lnTo>
                  <a:pt x="177498" y="537839"/>
                </a:lnTo>
                <a:lnTo>
                  <a:pt x="172308" y="539925"/>
                </a:lnTo>
                <a:lnTo>
                  <a:pt x="171145" y="540534"/>
                </a:lnTo>
                <a:lnTo>
                  <a:pt x="167354" y="543049"/>
                </a:lnTo>
                <a:lnTo>
                  <a:pt x="162716" y="547221"/>
                </a:lnTo>
                <a:lnTo>
                  <a:pt x="157296" y="553088"/>
                </a:lnTo>
                <a:lnTo>
                  <a:pt x="156591" y="549316"/>
                </a:lnTo>
                <a:lnTo>
                  <a:pt x="156353" y="543497"/>
                </a:lnTo>
                <a:lnTo>
                  <a:pt x="156449" y="541620"/>
                </a:lnTo>
                <a:lnTo>
                  <a:pt x="157925" y="536715"/>
                </a:lnTo>
                <a:lnTo>
                  <a:pt x="159420" y="533343"/>
                </a:lnTo>
                <a:lnTo>
                  <a:pt x="160620" y="529828"/>
                </a:lnTo>
                <a:lnTo>
                  <a:pt x="161163" y="525228"/>
                </a:lnTo>
                <a:lnTo>
                  <a:pt x="160049" y="517817"/>
                </a:lnTo>
                <a:lnTo>
                  <a:pt x="158801" y="516169"/>
                </a:lnTo>
                <a:lnTo>
                  <a:pt x="157306" y="515636"/>
                </a:lnTo>
                <a:lnTo>
                  <a:pt x="155706" y="515483"/>
                </a:lnTo>
                <a:lnTo>
                  <a:pt x="152762" y="515788"/>
                </a:lnTo>
                <a:lnTo>
                  <a:pt x="151391" y="516388"/>
                </a:lnTo>
                <a:lnTo>
                  <a:pt x="149000" y="513883"/>
                </a:lnTo>
                <a:lnTo>
                  <a:pt x="146114" y="513483"/>
                </a:lnTo>
                <a:lnTo>
                  <a:pt x="144590" y="514179"/>
                </a:lnTo>
                <a:lnTo>
                  <a:pt x="143047" y="514540"/>
                </a:lnTo>
                <a:lnTo>
                  <a:pt x="141370" y="513845"/>
                </a:lnTo>
                <a:lnTo>
                  <a:pt x="139922" y="512359"/>
                </a:lnTo>
                <a:lnTo>
                  <a:pt x="139037" y="510759"/>
                </a:lnTo>
                <a:lnTo>
                  <a:pt x="138351" y="508949"/>
                </a:lnTo>
                <a:lnTo>
                  <a:pt x="136084" y="505311"/>
                </a:lnTo>
                <a:lnTo>
                  <a:pt x="133836" y="503329"/>
                </a:lnTo>
                <a:lnTo>
                  <a:pt x="131112" y="502891"/>
                </a:lnTo>
                <a:lnTo>
                  <a:pt x="126664" y="503006"/>
                </a:lnTo>
                <a:lnTo>
                  <a:pt x="125263" y="502758"/>
                </a:lnTo>
                <a:lnTo>
                  <a:pt x="125187" y="500691"/>
                </a:lnTo>
                <a:lnTo>
                  <a:pt x="125749" y="496119"/>
                </a:lnTo>
                <a:lnTo>
                  <a:pt x="125759" y="493728"/>
                </a:lnTo>
                <a:lnTo>
                  <a:pt x="125445" y="491471"/>
                </a:lnTo>
                <a:lnTo>
                  <a:pt x="124702" y="489614"/>
                </a:lnTo>
                <a:lnTo>
                  <a:pt x="123759" y="488004"/>
                </a:lnTo>
                <a:lnTo>
                  <a:pt x="121111" y="485356"/>
                </a:lnTo>
                <a:lnTo>
                  <a:pt x="119110" y="481622"/>
                </a:lnTo>
                <a:lnTo>
                  <a:pt x="115767" y="473916"/>
                </a:lnTo>
                <a:lnTo>
                  <a:pt x="112843" y="465229"/>
                </a:lnTo>
                <a:lnTo>
                  <a:pt x="111557" y="463915"/>
                </a:lnTo>
                <a:lnTo>
                  <a:pt x="108947" y="462534"/>
                </a:lnTo>
                <a:lnTo>
                  <a:pt x="103242" y="461429"/>
                </a:lnTo>
                <a:lnTo>
                  <a:pt x="99479" y="460286"/>
                </a:lnTo>
                <a:lnTo>
                  <a:pt x="98003" y="459181"/>
                </a:lnTo>
                <a:lnTo>
                  <a:pt x="97384" y="457267"/>
                </a:lnTo>
                <a:lnTo>
                  <a:pt x="97403" y="455209"/>
                </a:lnTo>
                <a:lnTo>
                  <a:pt x="97707" y="452781"/>
                </a:lnTo>
                <a:lnTo>
                  <a:pt x="98584" y="450723"/>
                </a:lnTo>
                <a:lnTo>
                  <a:pt x="101575" y="449132"/>
                </a:lnTo>
                <a:lnTo>
                  <a:pt x="108081" y="448780"/>
                </a:lnTo>
                <a:lnTo>
                  <a:pt x="113634" y="448951"/>
                </a:lnTo>
                <a:lnTo>
                  <a:pt x="118672" y="452628"/>
                </a:lnTo>
                <a:lnTo>
                  <a:pt x="120320" y="453466"/>
                </a:lnTo>
                <a:lnTo>
                  <a:pt x="122111" y="453704"/>
                </a:lnTo>
                <a:lnTo>
                  <a:pt x="125673" y="452542"/>
                </a:lnTo>
                <a:lnTo>
                  <a:pt x="127445" y="452209"/>
                </a:lnTo>
                <a:lnTo>
                  <a:pt x="131902" y="452590"/>
                </a:lnTo>
                <a:lnTo>
                  <a:pt x="130569" y="450847"/>
                </a:lnTo>
                <a:lnTo>
                  <a:pt x="128893" y="449932"/>
                </a:lnTo>
                <a:lnTo>
                  <a:pt x="127159" y="450009"/>
                </a:lnTo>
                <a:lnTo>
                  <a:pt x="125664" y="449294"/>
                </a:lnTo>
                <a:lnTo>
                  <a:pt x="123197" y="445923"/>
                </a:lnTo>
                <a:lnTo>
                  <a:pt x="118920" y="442074"/>
                </a:lnTo>
                <a:lnTo>
                  <a:pt x="117929" y="440484"/>
                </a:lnTo>
                <a:lnTo>
                  <a:pt x="117624" y="437931"/>
                </a:lnTo>
                <a:lnTo>
                  <a:pt x="118453" y="435731"/>
                </a:lnTo>
                <a:lnTo>
                  <a:pt x="121482" y="433473"/>
                </a:lnTo>
                <a:lnTo>
                  <a:pt x="124063" y="430397"/>
                </a:lnTo>
                <a:lnTo>
                  <a:pt x="125235" y="426310"/>
                </a:lnTo>
                <a:lnTo>
                  <a:pt x="126292" y="424424"/>
                </a:lnTo>
                <a:lnTo>
                  <a:pt x="128483" y="421462"/>
                </a:lnTo>
                <a:lnTo>
                  <a:pt x="131798" y="422034"/>
                </a:lnTo>
                <a:lnTo>
                  <a:pt x="136960" y="419891"/>
                </a:lnTo>
                <a:lnTo>
                  <a:pt x="145409" y="420310"/>
                </a:lnTo>
                <a:lnTo>
                  <a:pt x="155524" y="419700"/>
                </a:lnTo>
                <a:lnTo>
                  <a:pt x="158305" y="419919"/>
                </a:lnTo>
                <a:lnTo>
                  <a:pt x="164754" y="422015"/>
                </a:lnTo>
                <a:lnTo>
                  <a:pt x="168459" y="422920"/>
                </a:lnTo>
                <a:lnTo>
                  <a:pt x="172964" y="423377"/>
                </a:lnTo>
                <a:lnTo>
                  <a:pt x="176213" y="422453"/>
                </a:lnTo>
                <a:lnTo>
                  <a:pt x="173155" y="419595"/>
                </a:lnTo>
                <a:lnTo>
                  <a:pt x="166516" y="416205"/>
                </a:lnTo>
                <a:lnTo>
                  <a:pt x="164811" y="413309"/>
                </a:lnTo>
                <a:lnTo>
                  <a:pt x="167850" y="405422"/>
                </a:lnTo>
                <a:lnTo>
                  <a:pt x="171965" y="398212"/>
                </a:lnTo>
                <a:lnTo>
                  <a:pt x="174479" y="389620"/>
                </a:lnTo>
                <a:lnTo>
                  <a:pt x="173774" y="381048"/>
                </a:lnTo>
                <a:lnTo>
                  <a:pt x="172574" y="378676"/>
                </a:lnTo>
                <a:lnTo>
                  <a:pt x="172964" y="375885"/>
                </a:lnTo>
                <a:lnTo>
                  <a:pt x="174393" y="373523"/>
                </a:lnTo>
                <a:lnTo>
                  <a:pt x="175403" y="371170"/>
                </a:lnTo>
                <a:lnTo>
                  <a:pt x="174527" y="368332"/>
                </a:lnTo>
                <a:lnTo>
                  <a:pt x="172717" y="363893"/>
                </a:lnTo>
                <a:lnTo>
                  <a:pt x="171784" y="362455"/>
                </a:lnTo>
                <a:lnTo>
                  <a:pt x="168612" y="360054"/>
                </a:lnTo>
                <a:lnTo>
                  <a:pt x="162240" y="359950"/>
                </a:lnTo>
                <a:lnTo>
                  <a:pt x="157039" y="358635"/>
                </a:lnTo>
                <a:lnTo>
                  <a:pt x="155353" y="359693"/>
                </a:lnTo>
                <a:lnTo>
                  <a:pt x="154400" y="361312"/>
                </a:lnTo>
                <a:lnTo>
                  <a:pt x="153210" y="362379"/>
                </a:lnTo>
                <a:lnTo>
                  <a:pt x="149162" y="364531"/>
                </a:lnTo>
                <a:lnTo>
                  <a:pt x="147809" y="364960"/>
                </a:lnTo>
                <a:lnTo>
                  <a:pt x="146399" y="364531"/>
                </a:lnTo>
                <a:lnTo>
                  <a:pt x="144409" y="362112"/>
                </a:lnTo>
                <a:lnTo>
                  <a:pt x="142637" y="362379"/>
                </a:lnTo>
                <a:lnTo>
                  <a:pt x="137275" y="360864"/>
                </a:lnTo>
                <a:lnTo>
                  <a:pt x="134751" y="357569"/>
                </a:lnTo>
                <a:lnTo>
                  <a:pt x="133808" y="357111"/>
                </a:lnTo>
                <a:lnTo>
                  <a:pt x="125139" y="354473"/>
                </a:lnTo>
                <a:lnTo>
                  <a:pt x="122130" y="353968"/>
                </a:lnTo>
                <a:lnTo>
                  <a:pt x="115224" y="356683"/>
                </a:lnTo>
                <a:lnTo>
                  <a:pt x="110224" y="360159"/>
                </a:lnTo>
                <a:lnTo>
                  <a:pt x="108814" y="360664"/>
                </a:lnTo>
                <a:lnTo>
                  <a:pt x="106232" y="362864"/>
                </a:lnTo>
                <a:lnTo>
                  <a:pt x="104775" y="363217"/>
                </a:lnTo>
                <a:lnTo>
                  <a:pt x="103280" y="362836"/>
                </a:lnTo>
                <a:lnTo>
                  <a:pt x="101861" y="362969"/>
                </a:lnTo>
                <a:lnTo>
                  <a:pt x="98841" y="366265"/>
                </a:lnTo>
                <a:lnTo>
                  <a:pt x="93374" y="370094"/>
                </a:lnTo>
                <a:lnTo>
                  <a:pt x="90659" y="372504"/>
                </a:lnTo>
                <a:lnTo>
                  <a:pt x="87630" y="373999"/>
                </a:lnTo>
                <a:lnTo>
                  <a:pt x="84258" y="374942"/>
                </a:lnTo>
                <a:lnTo>
                  <a:pt x="80820" y="375095"/>
                </a:lnTo>
                <a:lnTo>
                  <a:pt x="79553" y="375961"/>
                </a:lnTo>
                <a:lnTo>
                  <a:pt x="75619" y="376266"/>
                </a:lnTo>
                <a:lnTo>
                  <a:pt x="73219" y="376971"/>
                </a:lnTo>
                <a:lnTo>
                  <a:pt x="73133" y="378276"/>
                </a:lnTo>
                <a:lnTo>
                  <a:pt x="73609" y="381190"/>
                </a:lnTo>
                <a:lnTo>
                  <a:pt x="71571" y="380162"/>
                </a:lnTo>
                <a:lnTo>
                  <a:pt x="69428" y="382143"/>
                </a:lnTo>
                <a:lnTo>
                  <a:pt x="70133" y="384010"/>
                </a:lnTo>
                <a:lnTo>
                  <a:pt x="68847" y="383562"/>
                </a:lnTo>
                <a:lnTo>
                  <a:pt x="62827" y="379962"/>
                </a:lnTo>
                <a:lnTo>
                  <a:pt x="57884" y="377409"/>
                </a:lnTo>
                <a:lnTo>
                  <a:pt x="53493" y="375142"/>
                </a:lnTo>
                <a:lnTo>
                  <a:pt x="52854" y="374733"/>
                </a:lnTo>
                <a:lnTo>
                  <a:pt x="51654" y="373628"/>
                </a:lnTo>
                <a:lnTo>
                  <a:pt x="50797" y="371904"/>
                </a:lnTo>
                <a:lnTo>
                  <a:pt x="50616" y="370018"/>
                </a:lnTo>
                <a:lnTo>
                  <a:pt x="51045" y="368627"/>
                </a:lnTo>
                <a:lnTo>
                  <a:pt x="52111" y="367741"/>
                </a:lnTo>
                <a:lnTo>
                  <a:pt x="53369" y="367398"/>
                </a:lnTo>
                <a:lnTo>
                  <a:pt x="54483" y="367684"/>
                </a:lnTo>
                <a:lnTo>
                  <a:pt x="55722" y="368532"/>
                </a:lnTo>
                <a:lnTo>
                  <a:pt x="57931" y="369561"/>
                </a:lnTo>
                <a:lnTo>
                  <a:pt x="60798" y="369751"/>
                </a:lnTo>
                <a:lnTo>
                  <a:pt x="62589" y="368960"/>
                </a:lnTo>
                <a:lnTo>
                  <a:pt x="62827" y="367065"/>
                </a:lnTo>
                <a:lnTo>
                  <a:pt x="59417" y="360036"/>
                </a:lnTo>
                <a:lnTo>
                  <a:pt x="56274" y="354349"/>
                </a:lnTo>
                <a:lnTo>
                  <a:pt x="53236" y="348006"/>
                </a:lnTo>
                <a:lnTo>
                  <a:pt x="51950" y="345700"/>
                </a:lnTo>
                <a:lnTo>
                  <a:pt x="48226" y="340366"/>
                </a:lnTo>
                <a:lnTo>
                  <a:pt x="44548" y="335099"/>
                </a:lnTo>
                <a:lnTo>
                  <a:pt x="41643" y="330394"/>
                </a:lnTo>
                <a:lnTo>
                  <a:pt x="40120" y="328946"/>
                </a:lnTo>
                <a:lnTo>
                  <a:pt x="35433" y="328346"/>
                </a:lnTo>
                <a:lnTo>
                  <a:pt x="26499" y="327184"/>
                </a:lnTo>
                <a:lnTo>
                  <a:pt x="23336" y="326631"/>
                </a:lnTo>
                <a:lnTo>
                  <a:pt x="20803" y="328031"/>
                </a:lnTo>
                <a:lnTo>
                  <a:pt x="18260" y="329127"/>
                </a:lnTo>
                <a:lnTo>
                  <a:pt x="15850" y="327088"/>
                </a:lnTo>
                <a:lnTo>
                  <a:pt x="13945" y="323736"/>
                </a:lnTo>
                <a:lnTo>
                  <a:pt x="12945" y="320916"/>
                </a:lnTo>
                <a:lnTo>
                  <a:pt x="13431" y="318030"/>
                </a:lnTo>
                <a:lnTo>
                  <a:pt x="13631" y="313763"/>
                </a:lnTo>
                <a:lnTo>
                  <a:pt x="12173" y="309553"/>
                </a:lnTo>
                <a:lnTo>
                  <a:pt x="10563" y="307467"/>
                </a:lnTo>
                <a:lnTo>
                  <a:pt x="6525" y="305895"/>
                </a:lnTo>
                <a:lnTo>
                  <a:pt x="1381" y="302343"/>
                </a:lnTo>
                <a:lnTo>
                  <a:pt x="0" y="295837"/>
                </a:lnTo>
                <a:lnTo>
                  <a:pt x="2496" y="286483"/>
                </a:lnTo>
                <a:lnTo>
                  <a:pt x="6515" y="279835"/>
                </a:lnTo>
                <a:lnTo>
                  <a:pt x="9440" y="277044"/>
                </a:lnTo>
                <a:lnTo>
                  <a:pt x="10830" y="274606"/>
                </a:lnTo>
                <a:lnTo>
                  <a:pt x="11287" y="272491"/>
                </a:lnTo>
                <a:lnTo>
                  <a:pt x="10935" y="270472"/>
                </a:lnTo>
                <a:lnTo>
                  <a:pt x="9201" y="268319"/>
                </a:lnTo>
                <a:lnTo>
                  <a:pt x="6515" y="266224"/>
                </a:lnTo>
                <a:lnTo>
                  <a:pt x="5153" y="263643"/>
                </a:lnTo>
                <a:lnTo>
                  <a:pt x="5715" y="258099"/>
                </a:lnTo>
                <a:lnTo>
                  <a:pt x="7497" y="250089"/>
                </a:lnTo>
                <a:lnTo>
                  <a:pt x="10239" y="243659"/>
                </a:lnTo>
                <a:lnTo>
                  <a:pt x="13916" y="240087"/>
                </a:lnTo>
                <a:lnTo>
                  <a:pt x="17088" y="237525"/>
                </a:lnTo>
                <a:lnTo>
                  <a:pt x="18336" y="235134"/>
                </a:lnTo>
                <a:lnTo>
                  <a:pt x="18402" y="231734"/>
                </a:lnTo>
                <a:lnTo>
                  <a:pt x="18326" y="228524"/>
                </a:lnTo>
                <a:lnTo>
                  <a:pt x="19174" y="226190"/>
                </a:lnTo>
                <a:lnTo>
                  <a:pt x="20507" y="224333"/>
                </a:lnTo>
                <a:lnTo>
                  <a:pt x="21917" y="222666"/>
                </a:lnTo>
                <a:lnTo>
                  <a:pt x="23899" y="220799"/>
                </a:lnTo>
                <a:lnTo>
                  <a:pt x="26470" y="220342"/>
                </a:lnTo>
                <a:lnTo>
                  <a:pt x="29299" y="221828"/>
                </a:lnTo>
                <a:lnTo>
                  <a:pt x="33147" y="225819"/>
                </a:lnTo>
                <a:lnTo>
                  <a:pt x="38786" y="233677"/>
                </a:lnTo>
                <a:lnTo>
                  <a:pt x="42006" y="238811"/>
                </a:lnTo>
                <a:lnTo>
                  <a:pt x="43168" y="240392"/>
                </a:lnTo>
                <a:lnTo>
                  <a:pt x="46111" y="243440"/>
                </a:lnTo>
                <a:lnTo>
                  <a:pt x="48768" y="244669"/>
                </a:lnTo>
                <a:lnTo>
                  <a:pt x="53197" y="242764"/>
                </a:lnTo>
                <a:lnTo>
                  <a:pt x="57445" y="240544"/>
                </a:lnTo>
                <a:lnTo>
                  <a:pt x="58817" y="239135"/>
                </a:lnTo>
                <a:lnTo>
                  <a:pt x="59693" y="237030"/>
                </a:lnTo>
                <a:lnTo>
                  <a:pt x="59017" y="233429"/>
                </a:lnTo>
                <a:lnTo>
                  <a:pt x="58131" y="231077"/>
                </a:lnTo>
                <a:lnTo>
                  <a:pt x="57188" y="228076"/>
                </a:lnTo>
                <a:lnTo>
                  <a:pt x="55883" y="222847"/>
                </a:lnTo>
                <a:lnTo>
                  <a:pt x="54959" y="214617"/>
                </a:lnTo>
                <a:lnTo>
                  <a:pt x="53864" y="211998"/>
                </a:lnTo>
                <a:lnTo>
                  <a:pt x="54664" y="211693"/>
                </a:lnTo>
                <a:lnTo>
                  <a:pt x="56798" y="212236"/>
                </a:lnTo>
                <a:lnTo>
                  <a:pt x="58770" y="212474"/>
                </a:lnTo>
                <a:lnTo>
                  <a:pt x="61589" y="210655"/>
                </a:lnTo>
                <a:lnTo>
                  <a:pt x="65456" y="207226"/>
                </a:lnTo>
                <a:lnTo>
                  <a:pt x="72533" y="201921"/>
                </a:lnTo>
                <a:lnTo>
                  <a:pt x="74029" y="198415"/>
                </a:lnTo>
                <a:lnTo>
                  <a:pt x="75238" y="194510"/>
                </a:lnTo>
                <a:lnTo>
                  <a:pt x="77201" y="192110"/>
                </a:lnTo>
                <a:lnTo>
                  <a:pt x="81705" y="191319"/>
                </a:lnTo>
                <a:lnTo>
                  <a:pt x="85878" y="190062"/>
                </a:lnTo>
                <a:lnTo>
                  <a:pt x="88821" y="187280"/>
                </a:lnTo>
                <a:lnTo>
                  <a:pt x="93431" y="184833"/>
                </a:lnTo>
                <a:lnTo>
                  <a:pt x="97222" y="183347"/>
                </a:lnTo>
                <a:lnTo>
                  <a:pt x="98889" y="181975"/>
                </a:lnTo>
                <a:lnTo>
                  <a:pt x="100079" y="179918"/>
                </a:lnTo>
                <a:lnTo>
                  <a:pt x="104423" y="174107"/>
                </a:lnTo>
                <a:lnTo>
                  <a:pt x="107833" y="170526"/>
                </a:lnTo>
                <a:lnTo>
                  <a:pt x="110833" y="166831"/>
                </a:lnTo>
                <a:lnTo>
                  <a:pt x="111833" y="164506"/>
                </a:lnTo>
                <a:lnTo>
                  <a:pt x="114205" y="164935"/>
                </a:lnTo>
                <a:lnTo>
                  <a:pt x="117824" y="166545"/>
                </a:lnTo>
                <a:lnTo>
                  <a:pt x="121711" y="168012"/>
                </a:lnTo>
                <a:lnTo>
                  <a:pt x="124559" y="170288"/>
                </a:lnTo>
                <a:lnTo>
                  <a:pt x="125121" y="172612"/>
                </a:lnTo>
                <a:lnTo>
                  <a:pt x="125397" y="174441"/>
                </a:lnTo>
                <a:lnTo>
                  <a:pt x="126549" y="175384"/>
                </a:lnTo>
                <a:lnTo>
                  <a:pt x="127931" y="175565"/>
                </a:lnTo>
                <a:lnTo>
                  <a:pt x="130007" y="175108"/>
                </a:lnTo>
                <a:lnTo>
                  <a:pt x="133636" y="175022"/>
                </a:lnTo>
                <a:lnTo>
                  <a:pt x="138084" y="172012"/>
                </a:lnTo>
                <a:lnTo>
                  <a:pt x="144276" y="166926"/>
                </a:lnTo>
                <a:lnTo>
                  <a:pt x="149943" y="165345"/>
                </a:lnTo>
                <a:lnTo>
                  <a:pt x="152924" y="166554"/>
                </a:lnTo>
                <a:lnTo>
                  <a:pt x="155391" y="170297"/>
                </a:lnTo>
                <a:lnTo>
                  <a:pt x="157344" y="173812"/>
                </a:lnTo>
                <a:lnTo>
                  <a:pt x="159354" y="175117"/>
                </a:lnTo>
                <a:lnTo>
                  <a:pt x="160601" y="175155"/>
                </a:lnTo>
                <a:lnTo>
                  <a:pt x="161058" y="175212"/>
                </a:lnTo>
                <a:lnTo>
                  <a:pt x="163554" y="174412"/>
                </a:lnTo>
                <a:lnTo>
                  <a:pt x="163745" y="174422"/>
                </a:lnTo>
                <a:lnTo>
                  <a:pt x="166021" y="174565"/>
                </a:lnTo>
                <a:lnTo>
                  <a:pt x="168212" y="175755"/>
                </a:lnTo>
                <a:lnTo>
                  <a:pt x="171841" y="175889"/>
                </a:lnTo>
                <a:lnTo>
                  <a:pt x="176899" y="174984"/>
                </a:lnTo>
                <a:lnTo>
                  <a:pt x="177432" y="174612"/>
                </a:lnTo>
                <a:lnTo>
                  <a:pt x="179861" y="175098"/>
                </a:lnTo>
                <a:lnTo>
                  <a:pt x="182814" y="176717"/>
                </a:lnTo>
                <a:lnTo>
                  <a:pt x="185109" y="178641"/>
                </a:lnTo>
                <a:lnTo>
                  <a:pt x="189224" y="184947"/>
                </a:lnTo>
                <a:lnTo>
                  <a:pt x="191586" y="186566"/>
                </a:lnTo>
                <a:lnTo>
                  <a:pt x="196405" y="188804"/>
                </a:lnTo>
                <a:lnTo>
                  <a:pt x="198663" y="190757"/>
                </a:lnTo>
                <a:lnTo>
                  <a:pt x="201292" y="193920"/>
                </a:lnTo>
                <a:lnTo>
                  <a:pt x="202664" y="195834"/>
                </a:lnTo>
                <a:lnTo>
                  <a:pt x="205521" y="199292"/>
                </a:lnTo>
                <a:lnTo>
                  <a:pt x="208826" y="204940"/>
                </a:lnTo>
                <a:lnTo>
                  <a:pt x="209417" y="209426"/>
                </a:lnTo>
                <a:lnTo>
                  <a:pt x="210169" y="213208"/>
                </a:lnTo>
                <a:lnTo>
                  <a:pt x="211398" y="214998"/>
                </a:lnTo>
                <a:lnTo>
                  <a:pt x="212408" y="215217"/>
                </a:lnTo>
                <a:lnTo>
                  <a:pt x="213493" y="214598"/>
                </a:lnTo>
                <a:lnTo>
                  <a:pt x="214560" y="212874"/>
                </a:lnTo>
                <a:lnTo>
                  <a:pt x="214932" y="209998"/>
                </a:lnTo>
                <a:lnTo>
                  <a:pt x="214608" y="204902"/>
                </a:lnTo>
                <a:lnTo>
                  <a:pt x="213760" y="200730"/>
                </a:lnTo>
                <a:lnTo>
                  <a:pt x="212674" y="199406"/>
                </a:lnTo>
                <a:lnTo>
                  <a:pt x="212150" y="197939"/>
                </a:lnTo>
                <a:lnTo>
                  <a:pt x="212865" y="196072"/>
                </a:lnTo>
                <a:lnTo>
                  <a:pt x="214703" y="195167"/>
                </a:lnTo>
                <a:lnTo>
                  <a:pt x="216989" y="195739"/>
                </a:lnTo>
                <a:lnTo>
                  <a:pt x="220752" y="198139"/>
                </a:lnTo>
                <a:lnTo>
                  <a:pt x="224676" y="201158"/>
                </a:lnTo>
                <a:lnTo>
                  <a:pt x="229505" y="206435"/>
                </a:lnTo>
                <a:lnTo>
                  <a:pt x="233934" y="209778"/>
                </a:lnTo>
                <a:lnTo>
                  <a:pt x="238783" y="212446"/>
                </a:lnTo>
                <a:lnTo>
                  <a:pt x="242631" y="213236"/>
                </a:lnTo>
                <a:lnTo>
                  <a:pt x="245612" y="212436"/>
                </a:lnTo>
                <a:lnTo>
                  <a:pt x="249127" y="210264"/>
                </a:lnTo>
                <a:lnTo>
                  <a:pt x="252346" y="207750"/>
                </a:lnTo>
                <a:lnTo>
                  <a:pt x="253813" y="205111"/>
                </a:lnTo>
                <a:lnTo>
                  <a:pt x="254861" y="202225"/>
                </a:lnTo>
                <a:lnTo>
                  <a:pt x="259718" y="198368"/>
                </a:lnTo>
                <a:lnTo>
                  <a:pt x="264157" y="194834"/>
                </a:lnTo>
                <a:lnTo>
                  <a:pt x="266176" y="195472"/>
                </a:lnTo>
                <a:lnTo>
                  <a:pt x="267595" y="196472"/>
                </a:lnTo>
                <a:lnTo>
                  <a:pt x="272149" y="194320"/>
                </a:lnTo>
                <a:lnTo>
                  <a:pt x="273730" y="193729"/>
                </a:lnTo>
                <a:lnTo>
                  <a:pt x="278064" y="192891"/>
                </a:lnTo>
                <a:lnTo>
                  <a:pt x="282540" y="194129"/>
                </a:lnTo>
                <a:lnTo>
                  <a:pt x="286112" y="197920"/>
                </a:lnTo>
                <a:lnTo>
                  <a:pt x="289570" y="200358"/>
                </a:lnTo>
                <a:lnTo>
                  <a:pt x="292665" y="200073"/>
                </a:lnTo>
                <a:lnTo>
                  <a:pt x="295227" y="198825"/>
                </a:lnTo>
                <a:lnTo>
                  <a:pt x="296923" y="196463"/>
                </a:lnTo>
                <a:lnTo>
                  <a:pt x="298209" y="193672"/>
                </a:lnTo>
                <a:lnTo>
                  <a:pt x="299924" y="191881"/>
                </a:lnTo>
                <a:lnTo>
                  <a:pt x="300181" y="191767"/>
                </a:lnTo>
                <a:lnTo>
                  <a:pt x="305695" y="192739"/>
                </a:lnTo>
                <a:lnTo>
                  <a:pt x="309153" y="192596"/>
                </a:lnTo>
                <a:lnTo>
                  <a:pt x="309525" y="192196"/>
                </a:lnTo>
                <a:lnTo>
                  <a:pt x="314087" y="192957"/>
                </a:lnTo>
                <a:lnTo>
                  <a:pt x="319126" y="196891"/>
                </a:lnTo>
                <a:lnTo>
                  <a:pt x="322250" y="201244"/>
                </a:lnTo>
                <a:lnTo>
                  <a:pt x="326250" y="206778"/>
                </a:lnTo>
                <a:lnTo>
                  <a:pt x="328108" y="208579"/>
                </a:lnTo>
                <a:lnTo>
                  <a:pt x="330813" y="209350"/>
                </a:lnTo>
                <a:lnTo>
                  <a:pt x="332937" y="209683"/>
                </a:lnTo>
                <a:lnTo>
                  <a:pt x="335785" y="210541"/>
                </a:lnTo>
                <a:lnTo>
                  <a:pt x="343310" y="211693"/>
                </a:lnTo>
                <a:lnTo>
                  <a:pt x="344453" y="212369"/>
                </a:lnTo>
                <a:lnTo>
                  <a:pt x="345224" y="213274"/>
                </a:lnTo>
                <a:lnTo>
                  <a:pt x="344529" y="216284"/>
                </a:lnTo>
                <a:lnTo>
                  <a:pt x="345196" y="217046"/>
                </a:lnTo>
                <a:lnTo>
                  <a:pt x="351301" y="214903"/>
                </a:lnTo>
                <a:lnTo>
                  <a:pt x="352940" y="213303"/>
                </a:lnTo>
                <a:lnTo>
                  <a:pt x="354949" y="208750"/>
                </a:lnTo>
                <a:lnTo>
                  <a:pt x="356750" y="204159"/>
                </a:lnTo>
                <a:lnTo>
                  <a:pt x="358093" y="202454"/>
                </a:lnTo>
                <a:lnTo>
                  <a:pt x="359512" y="202006"/>
                </a:lnTo>
                <a:lnTo>
                  <a:pt x="360941" y="202692"/>
                </a:lnTo>
                <a:lnTo>
                  <a:pt x="362941" y="205407"/>
                </a:lnTo>
                <a:lnTo>
                  <a:pt x="365646" y="208169"/>
                </a:lnTo>
                <a:lnTo>
                  <a:pt x="369304" y="209217"/>
                </a:lnTo>
                <a:lnTo>
                  <a:pt x="371533" y="209636"/>
                </a:lnTo>
                <a:lnTo>
                  <a:pt x="374990" y="209864"/>
                </a:lnTo>
                <a:lnTo>
                  <a:pt x="383124" y="208521"/>
                </a:lnTo>
                <a:lnTo>
                  <a:pt x="390735" y="205178"/>
                </a:lnTo>
                <a:lnTo>
                  <a:pt x="395078" y="201539"/>
                </a:lnTo>
                <a:lnTo>
                  <a:pt x="397097" y="196072"/>
                </a:lnTo>
                <a:lnTo>
                  <a:pt x="398364" y="189843"/>
                </a:lnTo>
                <a:lnTo>
                  <a:pt x="400308" y="185899"/>
                </a:lnTo>
                <a:lnTo>
                  <a:pt x="399498" y="181861"/>
                </a:lnTo>
                <a:lnTo>
                  <a:pt x="395669" y="178013"/>
                </a:lnTo>
                <a:lnTo>
                  <a:pt x="394374" y="176851"/>
                </a:lnTo>
                <a:lnTo>
                  <a:pt x="385058" y="174688"/>
                </a:lnTo>
                <a:lnTo>
                  <a:pt x="384486" y="173126"/>
                </a:lnTo>
                <a:lnTo>
                  <a:pt x="383953" y="172764"/>
                </a:lnTo>
                <a:lnTo>
                  <a:pt x="374771" y="169336"/>
                </a:lnTo>
                <a:lnTo>
                  <a:pt x="370351" y="167869"/>
                </a:lnTo>
                <a:lnTo>
                  <a:pt x="369104" y="165602"/>
                </a:lnTo>
                <a:lnTo>
                  <a:pt x="368285" y="162630"/>
                </a:lnTo>
                <a:lnTo>
                  <a:pt x="365417" y="159973"/>
                </a:lnTo>
                <a:lnTo>
                  <a:pt x="359722" y="157553"/>
                </a:lnTo>
                <a:lnTo>
                  <a:pt x="358731" y="155705"/>
                </a:lnTo>
                <a:lnTo>
                  <a:pt x="359674" y="153838"/>
                </a:lnTo>
                <a:lnTo>
                  <a:pt x="364170" y="151762"/>
                </a:lnTo>
                <a:lnTo>
                  <a:pt x="369304" y="147380"/>
                </a:lnTo>
                <a:lnTo>
                  <a:pt x="371275" y="146475"/>
                </a:lnTo>
                <a:lnTo>
                  <a:pt x="375838" y="146275"/>
                </a:lnTo>
                <a:lnTo>
                  <a:pt x="380067" y="142685"/>
                </a:lnTo>
                <a:lnTo>
                  <a:pt x="382981" y="140627"/>
                </a:lnTo>
                <a:lnTo>
                  <a:pt x="384506" y="138179"/>
                </a:lnTo>
                <a:lnTo>
                  <a:pt x="384106" y="135646"/>
                </a:lnTo>
                <a:lnTo>
                  <a:pt x="379876" y="127978"/>
                </a:lnTo>
                <a:lnTo>
                  <a:pt x="378619" y="123320"/>
                </a:lnTo>
                <a:lnTo>
                  <a:pt x="379372" y="120282"/>
                </a:lnTo>
                <a:lnTo>
                  <a:pt x="381801" y="116995"/>
                </a:lnTo>
                <a:lnTo>
                  <a:pt x="383181" y="115195"/>
                </a:lnTo>
                <a:lnTo>
                  <a:pt x="384839" y="111957"/>
                </a:lnTo>
                <a:lnTo>
                  <a:pt x="385925" y="110223"/>
                </a:lnTo>
                <a:lnTo>
                  <a:pt x="390192" y="109490"/>
                </a:lnTo>
                <a:lnTo>
                  <a:pt x="395364" y="109185"/>
                </a:lnTo>
                <a:lnTo>
                  <a:pt x="398917" y="109957"/>
                </a:lnTo>
                <a:lnTo>
                  <a:pt x="403879" y="110357"/>
                </a:lnTo>
                <a:lnTo>
                  <a:pt x="408404" y="110957"/>
                </a:lnTo>
                <a:lnTo>
                  <a:pt x="410689" y="111490"/>
                </a:lnTo>
                <a:lnTo>
                  <a:pt x="412375" y="110500"/>
                </a:lnTo>
                <a:lnTo>
                  <a:pt x="413595" y="108756"/>
                </a:lnTo>
                <a:lnTo>
                  <a:pt x="413557" y="106451"/>
                </a:lnTo>
                <a:lnTo>
                  <a:pt x="411775" y="104213"/>
                </a:lnTo>
                <a:lnTo>
                  <a:pt x="405136" y="101270"/>
                </a:lnTo>
                <a:lnTo>
                  <a:pt x="402289" y="98841"/>
                </a:lnTo>
                <a:lnTo>
                  <a:pt x="400060" y="99108"/>
                </a:lnTo>
                <a:lnTo>
                  <a:pt x="396326" y="98346"/>
                </a:lnTo>
                <a:lnTo>
                  <a:pt x="392954" y="96755"/>
                </a:lnTo>
                <a:lnTo>
                  <a:pt x="389973" y="96221"/>
                </a:lnTo>
                <a:lnTo>
                  <a:pt x="389001" y="94012"/>
                </a:lnTo>
                <a:lnTo>
                  <a:pt x="389611" y="90907"/>
                </a:lnTo>
                <a:lnTo>
                  <a:pt x="390763" y="89125"/>
                </a:lnTo>
                <a:lnTo>
                  <a:pt x="392964" y="88240"/>
                </a:lnTo>
                <a:lnTo>
                  <a:pt x="395354" y="88687"/>
                </a:lnTo>
                <a:lnTo>
                  <a:pt x="397955" y="87392"/>
                </a:lnTo>
                <a:lnTo>
                  <a:pt x="398707" y="86630"/>
                </a:lnTo>
                <a:lnTo>
                  <a:pt x="398926" y="85649"/>
                </a:lnTo>
                <a:lnTo>
                  <a:pt x="398507" y="84249"/>
                </a:lnTo>
                <a:lnTo>
                  <a:pt x="397297" y="83096"/>
                </a:lnTo>
                <a:lnTo>
                  <a:pt x="395583" y="82791"/>
                </a:lnTo>
                <a:lnTo>
                  <a:pt x="393611" y="83773"/>
                </a:lnTo>
                <a:lnTo>
                  <a:pt x="391249" y="84411"/>
                </a:lnTo>
                <a:lnTo>
                  <a:pt x="387258" y="82972"/>
                </a:lnTo>
                <a:lnTo>
                  <a:pt x="384077" y="81239"/>
                </a:lnTo>
                <a:lnTo>
                  <a:pt x="384239" y="79638"/>
                </a:lnTo>
                <a:lnTo>
                  <a:pt x="386592" y="77248"/>
                </a:lnTo>
                <a:lnTo>
                  <a:pt x="387648" y="75305"/>
                </a:lnTo>
                <a:lnTo>
                  <a:pt x="387648" y="72619"/>
                </a:lnTo>
                <a:lnTo>
                  <a:pt x="387648" y="69475"/>
                </a:lnTo>
                <a:lnTo>
                  <a:pt x="388468" y="65789"/>
                </a:lnTo>
                <a:lnTo>
                  <a:pt x="390802" y="63265"/>
                </a:lnTo>
                <a:lnTo>
                  <a:pt x="393545" y="61913"/>
                </a:lnTo>
                <a:lnTo>
                  <a:pt x="400612" y="64380"/>
                </a:lnTo>
                <a:lnTo>
                  <a:pt x="409451" y="66580"/>
                </a:lnTo>
                <a:lnTo>
                  <a:pt x="410966" y="66218"/>
                </a:lnTo>
                <a:lnTo>
                  <a:pt x="411414" y="65056"/>
                </a:lnTo>
                <a:lnTo>
                  <a:pt x="412423" y="64027"/>
                </a:lnTo>
                <a:lnTo>
                  <a:pt x="424692" y="63551"/>
                </a:lnTo>
                <a:lnTo>
                  <a:pt x="427073" y="62132"/>
                </a:lnTo>
                <a:lnTo>
                  <a:pt x="428263" y="60998"/>
                </a:lnTo>
                <a:lnTo>
                  <a:pt x="440055" y="59369"/>
                </a:lnTo>
                <a:lnTo>
                  <a:pt x="441456" y="57817"/>
                </a:lnTo>
                <a:lnTo>
                  <a:pt x="443189" y="56369"/>
                </a:lnTo>
                <a:lnTo>
                  <a:pt x="445904" y="56397"/>
                </a:lnTo>
                <a:lnTo>
                  <a:pt x="449132" y="55817"/>
                </a:lnTo>
                <a:lnTo>
                  <a:pt x="453638" y="54045"/>
                </a:lnTo>
                <a:lnTo>
                  <a:pt x="456829" y="53073"/>
                </a:lnTo>
                <a:lnTo>
                  <a:pt x="457362" y="52997"/>
                </a:lnTo>
                <a:lnTo>
                  <a:pt x="460734" y="53388"/>
                </a:lnTo>
                <a:lnTo>
                  <a:pt x="464915" y="51988"/>
                </a:lnTo>
                <a:lnTo>
                  <a:pt x="465820" y="51406"/>
                </a:lnTo>
                <a:lnTo>
                  <a:pt x="466497" y="50349"/>
                </a:lnTo>
                <a:lnTo>
                  <a:pt x="470145" y="48311"/>
                </a:lnTo>
                <a:lnTo>
                  <a:pt x="477145" y="46634"/>
                </a:lnTo>
                <a:lnTo>
                  <a:pt x="478850" y="47635"/>
                </a:lnTo>
                <a:lnTo>
                  <a:pt x="482194" y="48092"/>
                </a:lnTo>
                <a:lnTo>
                  <a:pt x="486452" y="47339"/>
                </a:lnTo>
                <a:lnTo>
                  <a:pt x="489595" y="46053"/>
                </a:lnTo>
                <a:lnTo>
                  <a:pt x="491424" y="47330"/>
                </a:lnTo>
                <a:lnTo>
                  <a:pt x="493909" y="48644"/>
                </a:lnTo>
                <a:lnTo>
                  <a:pt x="495767" y="47530"/>
                </a:lnTo>
                <a:lnTo>
                  <a:pt x="496691" y="44015"/>
                </a:lnTo>
                <a:lnTo>
                  <a:pt x="497891" y="40577"/>
                </a:lnTo>
                <a:lnTo>
                  <a:pt x="499996" y="38948"/>
                </a:lnTo>
                <a:lnTo>
                  <a:pt x="501663" y="38348"/>
                </a:lnTo>
                <a:lnTo>
                  <a:pt x="503168" y="37024"/>
                </a:lnTo>
                <a:lnTo>
                  <a:pt x="504301" y="35643"/>
                </a:lnTo>
                <a:lnTo>
                  <a:pt x="510464" y="35852"/>
                </a:lnTo>
                <a:lnTo>
                  <a:pt x="515979" y="32414"/>
                </a:lnTo>
                <a:lnTo>
                  <a:pt x="517065" y="33976"/>
                </a:lnTo>
                <a:lnTo>
                  <a:pt x="524228" y="33614"/>
                </a:lnTo>
                <a:lnTo>
                  <a:pt x="533124" y="31394"/>
                </a:lnTo>
                <a:lnTo>
                  <a:pt x="538449" y="30356"/>
                </a:lnTo>
                <a:lnTo>
                  <a:pt x="547640" y="28032"/>
                </a:lnTo>
                <a:lnTo>
                  <a:pt x="551888" y="26146"/>
                </a:lnTo>
                <a:lnTo>
                  <a:pt x="557975" y="24955"/>
                </a:lnTo>
                <a:lnTo>
                  <a:pt x="563556" y="24127"/>
                </a:lnTo>
                <a:lnTo>
                  <a:pt x="567204" y="20822"/>
                </a:lnTo>
                <a:lnTo>
                  <a:pt x="570148" y="20355"/>
                </a:lnTo>
                <a:lnTo>
                  <a:pt x="573729" y="20079"/>
                </a:lnTo>
                <a:lnTo>
                  <a:pt x="575920" y="19288"/>
                </a:lnTo>
                <a:lnTo>
                  <a:pt x="577349" y="18069"/>
                </a:lnTo>
                <a:lnTo>
                  <a:pt x="578272" y="15773"/>
                </a:lnTo>
                <a:lnTo>
                  <a:pt x="577768" y="12840"/>
                </a:lnTo>
                <a:lnTo>
                  <a:pt x="577253" y="10706"/>
                </a:lnTo>
                <a:lnTo>
                  <a:pt x="579816" y="9515"/>
                </a:lnTo>
                <a:lnTo>
                  <a:pt x="583473" y="9144"/>
                </a:lnTo>
                <a:lnTo>
                  <a:pt x="585778" y="8658"/>
                </a:lnTo>
                <a:lnTo>
                  <a:pt x="590808" y="3800"/>
                </a:lnTo>
                <a:lnTo>
                  <a:pt x="594275" y="1467"/>
                </a:lnTo>
                <a:lnTo>
                  <a:pt x="597865" y="0"/>
                </a:lnTo>
                <a:lnTo>
                  <a:pt x="605076" y="800"/>
                </a:lnTo>
                <a:lnTo>
                  <a:pt x="611657" y="1534"/>
                </a:lnTo>
                <a:lnTo>
                  <a:pt x="618258" y="3858"/>
                </a:lnTo>
                <a:lnTo>
                  <a:pt x="621725" y="6753"/>
                </a:lnTo>
                <a:lnTo>
                  <a:pt x="624707" y="8934"/>
                </a:lnTo>
                <a:lnTo>
                  <a:pt x="627526" y="9973"/>
                </a:lnTo>
                <a:lnTo>
                  <a:pt x="630079" y="10639"/>
                </a:lnTo>
                <a:lnTo>
                  <a:pt x="633041" y="9649"/>
                </a:lnTo>
                <a:lnTo>
                  <a:pt x="635137" y="8315"/>
                </a:lnTo>
                <a:lnTo>
                  <a:pt x="636356" y="6401"/>
                </a:lnTo>
                <a:lnTo>
                  <a:pt x="638204" y="5029"/>
                </a:lnTo>
                <a:lnTo>
                  <a:pt x="644938" y="3963"/>
                </a:lnTo>
                <a:lnTo>
                  <a:pt x="646329" y="6029"/>
                </a:lnTo>
                <a:lnTo>
                  <a:pt x="649529" y="12249"/>
                </a:lnTo>
                <a:lnTo>
                  <a:pt x="651710" y="20507"/>
                </a:lnTo>
                <a:lnTo>
                  <a:pt x="655301" y="31413"/>
                </a:lnTo>
                <a:lnTo>
                  <a:pt x="656883" y="36757"/>
                </a:lnTo>
                <a:lnTo>
                  <a:pt x="656187" y="39548"/>
                </a:lnTo>
                <a:lnTo>
                  <a:pt x="656197" y="43367"/>
                </a:lnTo>
                <a:lnTo>
                  <a:pt x="655997" y="47558"/>
                </a:lnTo>
                <a:lnTo>
                  <a:pt x="653349" y="52292"/>
                </a:lnTo>
                <a:lnTo>
                  <a:pt x="654425" y="54493"/>
                </a:lnTo>
                <a:lnTo>
                  <a:pt x="660931" y="56940"/>
                </a:lnTo>
                <a:lnTo>
                  <a:pt x="670036" y="56045"/>
                </a:lnTo>
                <a:lnTo>
                  <a:pt x="675656" y="54064"/>
                </a:lnTo>
                <a:lnTo>
                  <a:pt x="678790" y="54788"/>
                </a:lnTo>
                <a:lnTo>
                  <a:pt x="680428" y="53597"/>
                </a:lnTo>
                <a:lnTo>
                  <a:pt x="681485" y="50092"/>
                </a:lnTo>
                <a:lnTo>
                  <a:pt x="683648" y="49301"/>
                </a:lnTo>
                <a:lnTo>
                  <a:pt x="685867" y="51749"/>
                </a:lnTo>
                <a:lnTo>
                  <a:pt x="687477" y="55883"/>
                </a:lnTo>
                <a:lnTo>
                  <a:pt x="689020" y="58541"/>
                </a:lnTo>
                <a:lnTo>
                  <a:pt x="688906" y="61703"/>
                </a:lnTo>
                <a:lnTo>
                  <a:pt x="689477" y="65751"/>
                </a:lnTo>
                <a:lnTo>
                  <a:pt x="690610" y="66770"/>
                </a:lnTo>
                <a:lnTo>
                  <a:pt x="692839" y="65237"/>
                </a:lnTo>
                <a:lnTo>
                  <a:pt x="694325" y="64322"/>
                </a:lnTo>
                <a:lnTo>
                  <a:pt x="694677" y="63094"/>
                </a:lnTo>
                <a:lnTo>
                  <a:pt x="694049" y="61579"/>
                </a:lnTo>
                <a:lnTo>
                  <a:pt x="693754" y="60036"/>
                </a:lnTo>
                <a:lnTo>
                  <a:pt x="694249" y="58617"/>
                </a:lnTo>
                <a:lnTo>
                  <a:pt x="695306" y="58036"/>
                </a:lnTo>
                <a:lnTo>
                  <a:pt x="698478" y="58484"/>
                </a:lnTo>
                <a:lnTo>
                  <a:pt x="703098" y="59265"/>
                </a:lnTo>
                <a:lnTo>
                  <a:pt x="708584" y="65018"/>
                </a:lnTo>
                <a:lnTo>
                  <a:pt x="711546" y="66056"/>
                </a:lnTo>
                <a:lnTo>
                  <a:pt x="712794" y="66161"/>
                </a:lnTo>
                <a:lnTo>
                  <a:pt x="715576" y="65827"/>
                </a:lnTo>
                <a:lnTo>
                  <a:pt x="718919" y="64180"/>
                </a:lnTo>
                <a:lnTo>
                  <a:pt x="721166" y="62103"/>
                </a:lnTo>
                <a:lnTo>
                  <a:pt x="721919" y="61084"/>
                </a:lnTo>
                <a:lnTo>
                  <a:pt x="723215" y="61265"/>
                </a:lnTo>
                <a:lnTo>
                  <a:pt x="724443" y="62227"/>
                </a:lnTo>
                <a:lnTo>
                  <a:pt x="724529" y="64322"/>
                </a:lnTo>
                <a:lnTo>
                  <a:pt x="723548" y="67351"/>
                </a:lnTo>
                <a:lnTo>
                  <a:pt x="720214" y="70123"/>
                </a:lnTo>
                <a:lnTo>
                  <a:pt x="716071" y="72695"/>
                </a:lnTo>
                <a:lnTo>
                  <a:pt x="713556" y="77400"/>
                </a:lnTo>
                <a:lnTo>
                  <a:pt x="713023" y="82296"/>
                </a:lnTo>
                <a:lnTo>
                  <a:pt x="714118" y="84782"/>
                </a:lnTo>
                <a:lnTo>
                  <a:pt x="715061" y="86439"/>
                </a:lnTo>
                <a:lnTo>
                  <a:pt x="715328" y="88763"/>
                </a:lnTo>
                <a:lnTo>
                  <a:pt x="716261" y="89068"/>
                </a:lnTo>
                <a:lnTo>
                  <a:pt x="717957" y="88116"/>
                </a:lnTo>
                <a:lnTo>
                  <a:pt x="722576" y="83296"/>
                </a:lnTo>
                <a:lnTo>
                  <a:pt x="724929" y="82105"/>
                </a:lnTo>
                <a:lnTo>
                  <a:pt x="728339" y="81344"/>
                </a:lnTo>
                <a:lnTo>
                  <a:pt x="733949" y="81724"/>
                </a:lnTo>
                <a:lnTo>
                  <a:pt x="737721" y="83296"/>
                </a:lnTo>
                <a:lnTo>
                  <a:pt x="739521" y="85477"/>
                </a:lnTo>
                <a:lnTo>
                  <a:pt x="741502" y="87278"/>
                </a:lnTo>
                <a:lnTo>
                  <a:pt x="742874" y="86525"/>
                </a:lnTo>
                <a:lnTo>
                  <a:pt x="743579" y="84449"/>
                </a:lnTo>
                <a:lnTo>
                  <a:pt x="743617" y="82067"/>
                </a:lnTo>
                <a:lnTo>
                  <a:pt x="744198" y="80105"/>
                </a:lnTo>
                <a:lnTo>
                  <a:pt x="750332" y="75276"/>
                </a:lnTo>
                <a:lnTo>
                  <a:pt x="754419" y="72057"/>
                </a:lnTo>
                <a:lnTo>
                  <a:pt x="755818" y="71676"/>
                </a:lnTo>
                <a:lnTo>
                  <a:pt x="758552" y="72342"/>
                </a:lnTo>
                <a:lnTo>
                  <a:pt x="760248" y="71999"/>
                </a:lnTo>
                <a:lnTo>
                  <a:pt x="764734" y="68971"/>
                </a:lnTo>
                <a:lnTo>
                  <a:pt x="768925" y="65513"/>
                </a:lnTo>
                <a:lnTo>
                  <a:pt x="769334" y="63170"/>
                </a:lnTo>
                <a:lnTo>
                  <a:pt x="769497" y="61046"/>
                </a:lnTo>
                <a:lnTo>
                  <a:pt x="770534" y="60084"/>
                </a:lnTo>
                <a:lnTo>
                  <a:pt x="776402" y="59341"/>
                </a:lnTo>
                <a:lnTo>
                  <a:pt x="777374" y="58941"/>
                </a:lnTo>
                <a:lnTo>
                  <a:pt x="782384" y="56521"/>
                </a:lnTo>
                <a:lnTo>
                  <a:pt x="789327" y="52388"/>
                </a:lnTo>
                <a:lnTo>
                  <a:pt x="792699" y="49949"/>
                </a:lnTo>
                <a:lnTo>
                  <a:pt x="798843" y="48863"/>
                </a:lnTo>
                <a:lnTo>
                  <a:pt x="799986" y="48158"/>
                </a:lnTo>
                <a:lnTo>
                  <a:pt x="802024" y="46511"/>
                </a:lnTo>
                <a:lnTo>
                  <a:pt x="805872" y="44225"/>
                </a:lnTo>
                <a:lnTo>
                  <a:pt x="807958" y="43977"/>
                </a:lnTo>
                <a:lnTo>
                  <a:pt x="806663" y="49501"/>
                </a:lnTo>
                <a:lnTo>
                  <a:pt x="804367" y="55864"/>
                </a:lnTo>
                <a:lnTo>
                  <a:pt x="803072" y="57560"/>
                </a:lnTo>
                <a:lnTo>
                  <a:pt x="796843" y="57274"/>
                </a:lnTo>
                <a:lnTo>
                  <a:pt x="796852" y="59007"/>
                </a:lnTo>
                <a:lnTo>
                  <a:pt x="797833" y="61655"/>
                </a:lnTo>
                <a:lnTo>
                  <a:pt x="798538" y="63141"/>
                </a:lnTo>
                <a:lnTo>
                  <a:pt x="799291" y="64475"/>
                </a:lnTo>
                <a:lnTo>
                  <a:pt x="800967" y="66780"/>
                </a:lnTo>
                <a:lnTo>
                  <a:pt x="807521" y="72199"/>
                </a:lnTo>
                <a:lnTo>
                  <a:pt x="815855" y="79077"/>
                </a:lnTo>
                <a:lnTo>
                  <a:pt x="824855" y="86773"/>
                </a:lnTo>
                <a:lnTo>
                  <a:pt x="831142" y="92126"/>
                </a:lnTo>
                <a:lnTo>
                  <a:pt x="833685" y="94888"/>
                </a:lnTo>
                <a:lnTo>
                  <a:pt x="835305" y="97041"/>
                </a:lnTo>
                <a:lnTo>
                  <a:pt x="839934" y="104794"/>
                </a:lnTo>
                <a:lnTo>
                  <a:pt x="844335" y="112119"/>
                </a:lnTo>
                <a:lnTo>
                  <a:pt x="851754" y="124958"/>
                </a:lnTo>
                <a:lnTo>
                  <a:pt x="858317" y="137284"/>
                </a:lnTo>
                <a:lnTo>
                  <a:pt x="865556" y="150762"/>
                </a:lnTo>
                <a:lnTo>
                  <a:pt x="869738" y="158515"/>
                </a:lnTo>
                <a:lnTo>
                  <a:pt x="878291" y="174641"/>
                </a:lnTo>
                <a:lnTo>
                  <a:pt x="880577" y="179565"/>
                </a:lnTo>
                <a:lnTo>
                  <a:pt x="884911" y="188862"/>
                </a:lnTo>
                <a:lnTo>
                  <a:pt x="888731" y="197539"/>
                </a:lnTo>
                <a:lnTo>
                  <a:pt x="892112" y="205178"/>
                </a:lnTo>
                <a:lnTo>
                  <a:pt x="894245" y="205864"/>
                </a:lnTo>
                <a:lnTo>
                  <a:pt x="894417" y="203797"/>
                </a:lnTo>
                <a:lnTo>
                  <a:pt x="894798" y="202416"/>
                </a:lnTo>
                <a:lnTo>
                  <a:pt x="895884" y="201635"/>
                </a:lnTo>
                <a:lnTo>
                  <a:pt x="898379" y="199377"/>
                </a:lnTo>
                <a:lnTo>
                  <a:pt x="899722" y="198834"/>
                </a:lnTo>
                <a:lnTo>
                  <a:pt x="901722" y="199063"/>
                </a:lnTo>
                <a:lnTo>
                  <a:pt x="903818" y="197911"/>
                </a:lnTo>
                <a:lnTo>
                  <a:pt x="904590" y="195739"/>
                </a:lnTo>
                <a:lnTo>
                  <a:pt x="904085" y="191710"/>
                </a:lnTo>
                <a:lnTo>
                  <a:pt x="903761" y="189852"/>
                </a:lnTo>
                <a:lnTo>
                  <a:pt x="904475" y="187852"/>
                </a:lnTo>
                <a:lnTo>
                  <a:pt x="905618" y="187071"/>
                </a:lnTo>
                <a:lnTo>
                  <a:pt x="907209" y="186442"/>
                </a:lnTo>
                <a:lnTo>
                  <a:pt x="908676" y="186119"/>
                </a:lnTo>
                <a:lnTo>
                  <a:pt x="909876" y="183861"/>
                </a:lnTo>
                <a:lnTo>
                  <a:pt x="912143" y="183175"/>
                </a:lnTo>
                <a:lnTo>
                  <a:pt x="914229" y="183594"/>
                </a:lnTo>
                <a:lnTo>
                  <a:pt x="915944" y="183680"/>
                </a:lnTo>
                <a:lnTo>
                  <a:pt x="917458" y="185328"/>
                </a:lnTo>
                <a:lnTo>
                  <a:pt x="918306" y="187585"/>
                </a:lnTo>
                <a:lnTo>
                  <a:pt x="919944" y="187766"/>
                </a:lnTo>
                <a:lnTo>
                  <a:pt x="922620" y="187538"/>
                </a:lnTo>
                <a:lnTo>
                  <a:pt x="922992" y="189424"/>
                </a:lnTo>
                <a:lnTo>
                  <a:pt x="922230" y="192576"/>
                </a:lnTo>
                <a:lnTo>
                  <a:pt x="921287" y="195015"/>
                </a:lnTo>
                <a:lnTo>
                  <a:pt x="921125" y="196968"/>
                </a:lnTo>
                <a:lnTo>
                  <a:pt x="922544" y="197920"/>
                </a:lnTo>
                <a:lnTo>
                  <a:pt x="927745" y="197072"/>
                </a:lnTo>
                <a:lnTo>
                  <a:pt x="929583" y="197491"/>
                </a:lnTo>
                <a:lnTo>
                  <a:pt x="930173" y="199473"/>
                </a:lnTo>
                <a:lnTo>
                  <a:pt x="930916" y="201111"/>
                </a:lnTo>
                <a:lnTo>
                  <a:pt x="931279" y="203111"/>
                </a:lnTo>
                <a:lnTo>
                  <a:pt x="930736" y="205321"/>
                </a:lnTo>
                <a:lnTo>
                  <a:pt x="931669" y="206645"/>
                </a:lnTo>
                <a:lnTo>
                  <a:pt x="936155" y="206673"/>
                </a:lnTo>
                <a:lnTo>
                  <a:pt x="939318" y="205607"/>
                </a:lnTo>
                <a:lnTo>
                  <a:pt x="944176" y="205521"/>
                </a:lnTo>
                <a:lnTo>
                  <a:pt x="948567" y="207864"/>
                </a:lnTo>
                <a:lnTo>
                  <a:pt x="951605" y="207502"/>
                </a:lnTo>
                <a:lnTo>
                  <a:pt x="954663" y="206550"/>
                </a:lnTo>
                <a:lnTo>
                  <a:pt x="959148" y="207150"/>
                </a:lnTo>
                <a:lnTo>
                  <a:pt x="962302" y="205302"/>
                </a:lnTo>
                <a:lnTo>
                  <a:pt x="964473" y="202987"/>
                </a:lnTo>
                <a:lnTo>
                  <a:pt x="965149" y="201168"/>
                </a:lnTo>
                <a:lnTo>
                  <a:pt x="966283" y="200158"/>
                </a:lnTo>
                <a:lnTo>
                  <a:pt x="970512" y="200168"/>
                </a:lnTo>
                <a:lnTo>
                  <a:pt x="973179" y="199987"/>
                </a:lnTo>
                <a:lnTo>
                  <a:pt x="975151" y="197310"/>
                </a:lnTo>
                <a:lnTo>
                  <a:pt x="976951" y="196101"/>
                </a:lnTo>
                <a:lnTo>
                  <a:pt x="979980" y="195872"/>
                </a:lnTo>
                <a:lnTo>
                  <a:pt x="982209" y="195872"/>
                </a:lnTo>
                <a:lnTo>
                  <a:pt x="988200" y="198358"/>
                </a:lnTo>
                <a:lnTo>
                  <a:pt x="991848" y="200416"/>
                </a:lnTo>
                <a:lnTo>
                  <a:pt x="995639" y="203340"/>
                </a:lnTo>
                <a:lnTo>
                  <a:pt x="997915" y="205169"/>
                </a:lnTo>
                <a:lnTo>
                  <a:pt x="999449" y="209293"/>
                </a:lnTo>
                <a:lnTo>
                  <a:pt x="1002030" y="212322"/>
                </a:lnTo>
                <a:lnTo>
                  <a:pt x="1004088" y="215855"/>
                </a:lnTo>
                <a:lnTo>
                  <a:pt x="1004583" y="219332"/>
                </a:lnTo>
                <a:lnTo>
                  <a:pt x="1006278" y="225571"/>
                </a:lnTo>
                <a:lnTo>
                  <a:pt x="1008031" y="227619"/>
                </a:lnTo>
                <a:lnTo>
                  <a:pt x="1010108" y="227619"/>
                </a:lnTo>
                <a:lnTo>
                  <a:pt x="1012727" y="228467"/>
                </a:lnTo>
                <a:lnTo>
                  <a:pt x="1015622" y="229143"/>
                </a:lnTo>
                <a:lnTo>
                  <a:pt x="1021814" y="233762"/>
                </a:lnTo>
                <a:lnTo>
                  <a:pt x="1024090" y="233896"/>
                </a:lnTo>
                <a:lnTo>
                  <a:pt x="1025843" y="235001"/>
                </a:lnTo>
                <a:lnTo>
                  <a:pt x="1026109" y="237125"/>
                </a:lnTo>
                <a:lnTo>
                  <a:pt x="1025462" y="239582"/>
                </a:lnTo>
                <a:lnTo>
                  <a:pt x="1026138" y="241935"/>
                </a:lnTo>
                <a:lnTo>
                  <a:pt x="1028167" y="244935"/>
                </a:lnTo>
                <a:lnTo>
                  <a:pt x="1029767" y="247860"/>
                </a:lnTo>
                <a:lnTo>
                  <a:pt x="1031739" y="251403"/>
                </a:lnTo>
                <a:lnTo>
                  <a:pt x="1032339" y="253422"/>
                </a:lnTo>
                <a:lnTo>
                  <a:pt x="1033920" y="254089"/>
                </a:lnTo>
                <a:lnTo>
                  <a:pt x="1036054" y="253089"/>
                </a:lnTo>
                <a:lnTo>
                  <a:pt x="1039445" y="253851"/>
                </a:lnTo>
                <a:lnTo>
                  <a:pt x="1049646" y="255861"/>
                </a:lnTo>
                <a:lnTo>
                  <a:pt x="1051065" y="256108"/>
                </a:lnTo>
                <a:lnTo>
                  <a:pt x="1052151" y="258204"/>
                </a:lnTo>
                <a:lnTo>
                  <a:pt x="1053627" y="258032"/>
                </a:lnTo>
                <a:lnTo>
                  <a:pt x="1055323" y="257946"/>
                </a:lnTo>
                <a:lnTo>
                  <a:pt x="1057676" y="258194"/>
                </a:lnTo>
                <a:lnTo>
                  <a:pt x="1059314" y="256261"/>
                </a:lnTo>
                <a:lnTo>
                  <a:pt x="1060657" y="254565"/>
                </a:lnTo>
                <a:lnTo>
                  <a:pt x="1064019" y="252470"/>
                </a:lnTo>
                <a:lnTo>
                  <a:pt x="1066810" y="249622"/>
                </a:lnTo>
                <a:lnTo>
                  <a:pt x="1069153" y="247088"/>
                </a:lnTo>
                <a:lnTo>
                  <a:pt x="1070906" y="246755"/>
                </a:lnTo>
                <a:lnTo>
                  <a:pt x="1072325" y="247936"/>
                </a:lnTo>
                <a:lnTo>
                  <a:pt x="1072382" y="250127"/>
                </a:lnTo>
                <a:lnTo>
                  <a:pt x="1070629" y="251727"/>
                </a:lnTo>
                <a:lnTo>
                  <a:pt x="1069257" y="253660"/>
                </a:lnTo>
                <a:lnTo>
                  <a:pt x="1069582" y="255594"/>
                </a:lnTo>
                <a:lnTo>
                  <a:pt x="1071934" y="255765"/>
                </a:lnTo>
                <a:lnTo>
                  <a:pt x="1074544" y="258671"/>
                </a:lnTo>
                <a:lnTo>
                  <a:pt x="1078316" y="265462"/>
                </a:lnTo>
                <a:lnTo>
                  <a:pt x="1079592" y="266881"/>
                </a:lnTo>
                <a:lnTo>
                  <a:pt x="1081459" y="268214"/>
                </a:lnTo>
                <a:lnTo>
                  <a:pt x="1083526" y="268815"/>
                </a:lnTo>
                <a:lnTo>
                  <a:pt x="1085812" y="269786"/>
                </a:lnTo>
                <a:lnTo>
                  <a:pt x="1087508" y="272577"/>
                </a:lnTo>
                <a:lnTo>
                  <a:pt x="1088317" y="275111"/>
                </a:lnTo>
                <a:close/>
                <a:moveTo>
                  <a:pt x="98936" y="436055"/>
                </a:moveTo>
                <a:lnTo>
                  <a:pt x="98013" y="436569"/>
                </a:lnTo>
                <a:lnTo>
                  <a:pt x="97450" y="434169"/>
                </a:lnTo>
                <a:lnTo>
                  <a:pt x="98479" y="432149"/>
                </a:lnTo>
                <a:lnTo>
                  <a:pt x="99946" y="431883"/>
                </a:lnTo>
                <a:lnTo>
                  <a:pt x="99441" y="435073"/>
                </a:lnTo>
                <a:lnTo>
                  <a:pt x="98936" y="436055"/>
                </a:lnTo>
                <a:close/>
                <a:moveTo>
                  <a:pt x="95545" y="440474"/>
                </a:moveTo>
                <a:lnTo>
                  <a:pt x="94584" y="441531"/>
                </a:lnTo>
                <a:lnTo>
                  <a:pt x="93155" y="441370"/>
                </a:lnTo>
                <a:lnTo>
                  <a:pt x="90478" y="437379"/>
                </a:lnTo>
                <a:lnTo>
                  <a:pt x="91230" y="433321"/>
                </a:lnTo>
                <a:lnTo>
                  <a:pt x="92203" y="432492"/>
                </a:lnTo>
                <a:lnTo>
                  <a:pt x="93555" y="431921"/>
                </a:lnTo>
                <a:lnTo>
                  <a:pt x="93736" y="432816"/>
                </a:lnTo>
                <a:lnTo>
                  <a:pt x="91840" y="434635"/>
                </a:lnTo>
                <a:lnTo>
                  <a:pt x="91660" y="436931"/>
                </a:lnTo>
                <a:lnTo>
                  <a:pt x="93250" y="439474"/>
                </a:lnTo>
                <a:lnTo>
                  <a:pt x="95545" y="44047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8C6879C6-E775-0517-1549-5281A523FE55}"/>
              </a:ext>
            </a:extLst>
          </p:cNvPr>
          <p:cNvSpPr/>
          <p:nvPr/>
        </p:nvSpPr>
        <p:spPr>
          <a:xfrm>
            <a:off x="8485505" y="4053015"/>
            <a:ext cx="201510" cy="240106"/>
          </a:xfrm>
          <a:custGeom>
            <a:avLst/>
            <a:gdLst>
              <a:gd name="connsiteX0" fmla="*/ 53797 w 201510"/>
              <a:gd name="connsiteY0" fmla="*/ 3343 h 240106"/>
              <a:gd name="connsiteX1" fmla="*/ 55283 w 201510"/>
              <a:gd name="connsiteY1" fmla="*/ 6077 h 240106"/>
              <a:gd name="connsiteX2" fmla="*/ 58445 w 201510"/>
              <a:gd name="connsiteY2" fmla="*/ 9115 h 240106"/>
              <a:gd name="connsiteX3" fmla="*/ 62217 w 201510"/>
              <a:gd name="connsiteY3" fmla="*/ 13449 h 240106"/>
              <a:gd name="connsiteX4" fmla="*/ 63418 w 201510"/>
              <a:gd name="connsiteY4" fmla="*/ 15440 h 240106"/>
              <a:gd name="connsiteX5" fmla="*/ 65961 w 201510"/>
              <a:gd name="connsiteY5" fmla="*/ 16964 h 240106"/>
              <a:gd name="connsiteX6" fmla="*/ 66684 w 201510"/>
              <a:gd name="connsiteY6" fmla="*/ 18469 h 240106"/>
              <a:gd name="connsiteX7" fmla="*/ 67266 w 201510"/>
              <a:gd name="connsiteY7" fmla="*/ 20774 h 240106"/>
              <a:gd name="connsiteX8" fmla="*/ 67523 w 201510"/>
              <a:gd name="connsiteY8" fmla="*/ 22488 h 240106"/>
              <a:gd name="connsiteX9" fmla="*/ 68085 w 201510"/>
              <a:gd name="connsiteY9" fmla="*/ 23498 h 240106"/>
              <a:gd name="connsiteX10" fmla="*/ 68980 w 201510"/>
              <a:gd name="connsiteY10" fmla="*/ 23898 h 240106"/>
              <a:gd name="connsiteX11" fmla="*/ 70132 w 201510"/>
              <a:gd name="connsiteY11" fmla="*/ 23451 h 240106"/>
              <a:gd name="connsiteX12" fmla="*/ 70999 w 201510"/>
              <a:gd name="connsiteY12" fmla="*/ 22536 h 240106"/>
              <a:gd name="connsiteX13" fmla="*/ 71723 w 201510"/>
              <a:gd name="connsiteY13" fmla="*/ 20012 h 240106"/>
              <a:gd name="connsiteX14" fmla="*/ 72200 w 201510"/>
              <a:gd name="connsiteY14" fmla="*/ 19745 h 240106"/>
              <a:gd name="connsiteX15" fmla="*/ 72980 w 201510"/>
              <a:gd name="connsiteY15" fmla="*/ 21822 h 240106"/>
              <a:gd name="connsiteX16" fmla="*/ 73809 w 201510"/>
              <a:gd name="connsiteY16" fmla="*/ 22174 h 240106"/>
              <a:gd name="connsiteX17" fmla="*/ 74923 w 201510"/>
              <a:gd name="connsiteY17" fmla="*/ 22450 h 240106"/>
              <a:gd name="connsiteX18" fmla="*/ 75772 w 201510"/>
              <a:gd name="connsiteY18" fmla="*/ 23346 h 240106"/>
              <a:gd name="connsiteX19" fmla="*/ 76029 w 201510"/>
              <a:gd name="connsiteY19" fmla="*/ 24927 h 240106"/>
              <a:gd name="connsiteX20" fmla="*/ 75742 w 201510"/>
              <a:gd name="connsiteY20" fmla="*/ 26537 h 240106"/>
              <a:gd name="connsiteX21" fmla="*/ 74705 w 201510"/>
              <a:gd name="connsiteY21" fmla="*/ 28347 h 240106"/>
              <a:gd name="connsiteX22" fmla="*/ 74114 w 201510"/>
              <a:gd name="connsiteY22" fmla="*/ 30251 h 240106"/>
              <a:gd name="connsiteX23" fmla="*/ 73704 w 201510"/>
              <a:gd name="connsiteY23" fmla="*/ 33176 h 240106"/>
              <a:gd name="connsiteX24" fmla="*/ 73152 w 201510"/>
              <a:gd name="connsiteY24" fmla="*/ 35214 h 240106"/>
              <a:gd name="connsiteX25" fmla="*/ 74009 w 201510"/>
              <a:gd name="connsiteY25" fmla="*/ 37014 h 240106"/>
              <a:gd name="connsiteX26" fmla="*/ 79915 w 201510"/>
              <a:gd name="connsiteY26" fmla="*/ 45872 h 240106"/>
              <a:gd name="connsiteX27" fmla="*/ 82753 w 201510"/>
              <a:gd name="connsiteY27" fmla="*/ 47320 h 240106"/>
              <a:gd name="connsiteX28" fmla="*/ 89506 w 201510"/>
              <a:gd name="connsiteY28" fmla="*/ 49054 h 240106"/>
              <a:gd name="connsiteX29" fmla="*/ 91945 w 201510"/>
              <a:gd name="connsiteY29" fmla="*/ 50244 h 240106"/>
              <a:gd name="connsiteX30" fmla="*/ 94097 w 201510"/>
              <a:gd name="connsiteY30" fmla="*/ 51406 h 240106"/>
              <a:gd name="connsiteX31" fmla="*/ 96212 w 201510"/>
              <a:gd name="connsiteY31" fmla="*/ 50845 h 240106"/>
              <a:gd name="connsiteX32" fmla="*/ 98250 w 201510"/>
              <a:gd name="connsiteY32" fmla="*/ 48206 h 240106"/>
              <a:gd name="connsiteX33" fmla="*/ 100698 w 201510"/>
              <a:gd name="connsiteY33" fmla="*/ 46730 h 240106"/>
              <a:gd name="connsiteX34" fmla="*/ 105251 w 201510"/>
              <a:gd name="connsiteY34" fmla="*/ 44463 h 240106"/>
              <a:gd name="connsiteX35" fmla="*/ 106556 w 201510"/>
              <a:gd name="connsiteY35" fmla="*/ 44339 h 240106"/>
              <a:gd name="connsiteX36" fmla="*/ 109071 w 201510"/>
              <a:gd name="connsiteY36" fmla="*/ 45244 h 240106"/>
              <a:gd name="connsiteX37" fmla="*/ 113205 w 201510"/>
              <a:gd name="connsiteY37" fmla="*/ 47882 h 240106"/>
              <a:gd name="connsiteX38" fmla="*/ 116186 w 201510"/>
              <a:gd name="connsiteY38" fmla="*/ 50359 h 240106"/>
              <a:gd name="connsiteX39" fmla="*/ 118033 w 201510"/>
              <a:gd name="connsiteY39" fmla="*/ 51664 h 240106"/>
              <a:gd name="connsiteX40" fmla="*/ 119443 w 201510"/>
              <a:gd name="connsiteY40" fmla="*/ 52835 h 240106"/>
              <a:gd name="connsiteX41" fmla="*/ 119224 w 201510"/>
              <a:gd name="connsiteY41" fmla="*/ 54150 h 240106"/>
              <a:gd name="connsiteX42" fmla="*/ 118091 w 201510"/>
              <a:gd name="connsiteY42" fmla="*/ 55445 h 240106"/>
              <a:gd name="connsiteX43" fmla="*/ 116653 w 201510"/>
              <a:gd name="connsiteY43" fmla="*/ 56159 h 240106"/>
              <a:gd name="connsiteX44" fmla="*/ 114757 w 201510"/>
              <a:gd name="connsiteY44" fmla="*/ 57407 h 240106"/>
              <a:gd name="connsiteX45" fmla="*/ 113681 w 201510"/>
              <a:gd name="connsiteY45" fmla="*/ 58664 h 240106"/>
              <a:gd name="connsiteX46" fmla="*/ 114338 w 201510"/>
              <a:gd name="connsiteY46" fmla="*/ 59131 h 240106"/>
              <a:gd name="connsiteX47" fmla="*/ 117119 w 201510"/>
              <a:gd name="connsiteY47" fmla="*/ 59446 h 240106"/>
              <a:gd name="connsiteX48" fmla="*/ 120405 w 201510"/>
              <a:gd name="connsiteY48" fmla="*/ 60560 h 240106"/>
              <a:gd name="connsiteX49" fmla="*/ 121405 w 201510"/>
              <a:gd name="connsiteY49" fmla="*/ 61865 h 240106"/>
              <a:gd name="connsiteX50" fmla="*/ 121548 w 201510"/>
              <a:gd name="connsiteY50" fmla="*/ 62979 h 240106"/>
              <a:gd name="connsiteX51" fmla="*/ 121948 w 201510"/>
              <a:gd name="connsiteY51" fmla="*/ 64799 h 240106"/>
              <a:gd name="connsiteX52" fmla="*/ 122530 w 201510"/>
              <a:gd name="connsiteY52" fmla="*/ 65351 h 240106"/>
              <a:gd name="connsiteX53" fmla="*/ 125568 w 201510"/>
              <a:gd name="connsiteY53" fmla="*/ 65027 h 240106"/>
              <a:gd name="connsiteX54" fmla="*/ 126511 w 201510"/>
              <a:gd name="connsiteY54" fmla="*/ 65437 h 240106"/>
              <a:gd name="connsiteX55" fmla="*/ 127606 w 201510"/>
              <a:gd name="connsiteY55" fmla="*/ 66370 h 240106"/>
              <a:gd name="connsiteX56" fmla="*/ 128692 w 201510"/>
              <a:gd name="connsiteY56" fmla="*/ 68818 h 240106"/>
              <a:gd name="connsiteX57" fmla="*/ 128664 w 201510"/>
              <a:gd name="connsiteY57" fmla="*/ 70647 h 240106"/>
              <a:gd name="connsiteX58" fmla="*/ 126463 w 201510"/>
              <a:gd name="connsiteY58" fmla="*/ 72657 h 240106"/>
              <a:gd name="connsiteX59" fmla="*/ 125644 w 201510"/>
              <a:gd name="connsiteY59" fmla="*/ 73876 h 240106"/>
              <a:gd name="connsiteX60" fmla="*/ 125282 w 201510"/>
              <a:gd name="connsiteY60" fmla="*/ 75790 h 240106"/>
              <a:gd name="connsiteX61" fmla="*/ 123720 w 201510"/>
              <a:gd name="connsiteY61" fmla="*/ 78086 h 240106"/>
              <a:gd name="connsiteX62" fmla="*/ 119567 w 201510"/>
              <a:gd name="connsiteY62" fmla="*/ 81934 h 240106"/>
              <a:gd name="connsiteX63" fmla="*/ 118453 w 201510"/>
              <a:gd name="connsiteY63" fmla="*/ 82163 h 240106"/>
              <a:gd name="connsiteX64" fmla="*/ 110804 w 201510"/>
              <a:gd name="connsiteY64" fmla="*/ 80048 h 240106"/>
              <a:gd name="connsiteX65" fmla="*/ 107252 w 201510"/>
              <a:gd name="connsiteY65" fmla="*/ 80181 h 240106"/>
              <a:gd name="connsiteX66" fmla="*/ 105537 w 201510"/>
              <a:gd name="connsiteY66" fmla="*/ 80248 h 240106"/>
              <a:gd name="connsiteX67" fmla="*/ 104708 w 201510"/>
              <a:gd name="connsiteY67" fmla="*/ 80343 h 240106"/>
              <a:gd name="connsiteX68" fmla="*/ 104213 w 201510"/>
              <a:gd name="connsiteY68" fmla="*/ 81144 h 240106"/>
              <a:gd name="connsiteX69" fmla="*/ 105232 w 201510"/>
              <a:gd name="connsiteY69" fmla="*/ 83468 h 240106"/>
              <a:gd name="connsiteX70" fmla="*/ 105537 w 201510"/>
              <a:gd name="connsiteY70" fmla="*/ 85773 h 240106"/>
              <a:gd name="connsiteX71" fmla="*/ 104584 w 201510"/>
              <a:gd name="connsiteY71" fmla="*/ 87525 h 240106"/>
              <a:gd name="connsiteX72" fmla="*/ 102041 w 201510"/>
              <a:gd name="connsiteY72" fmla="*/ 89049 h 240106"/>
              <a:gd name="connsiteX73" fmla="*/ 101079 w 201510"/>
              <a:gd name="connsiteY73" fmla="*/ 89783 h 240106"/>
              <a:gd name="connsiteX74" fmla="*/ 100965 w 201510"/>
              <a:gd name="connsiteY74" fmla="*/ 90773 h 240106"/>
              <a:gd name="connsiteX75" fmla="*/ 101679 w 201510"/>
              <a:gd name="connsiteY75" fmla="*/ 91802 h 240106"/>
              <a:gd name="connsiteX76" fmla="*/ 104022 w 201510"/>
              <a:gd name="connsiteY76" fmla="*/ 92859 h 240106"/>
              <a:gd name="connsiteX77" fmla="*/ 106756 w 201510"/>
              <a:gd name="connsiteY77" fmla="*/ 93850 h 240106"/>
              <a:gd name="connsiteX78" fmla="*/ 115767 w 201510"/>
              <a:gd name="connsiteY78" fmla="*/ 99803 h 240106"/>
              <a:gd name="connsiteX79" fmla="*/ 117691 w 201510"/>
              <a:gd name="connsiteY79" fmla="*/ 101203 h 240106"/>
              <a:gd name="connsiteX80" fmla="*/ 120243 w 201510"/>
              <a:gd name="connsiteY80" fmla="*/ 103270 h 240106"/>
              <a:gd name="connsiteX81" fmla="*/ 123006 w 201510"/>
              <a:gd name="connsiteY81" fmla="*/ 104870 h 240106"/>
              <a:gd name="connsiteX82" fmla="*/ 130397 w 201510"/>
              <a:gd name="connsiteY82" fmla="*/ 106985 h 240106"/>
              <a:gd name="connsiteX83" fmla="*/ 133665 w 201510"/>
              <a:gd name="connsiteY83" fmla="*/ 108366 h 240106"/>
              <a:gd name="connsiteX84" fmla="*/ 134502 w 201510"/>
              <a:gd name="connsiteY84" fmla="*/ 109147 h 240106"/>
              <a:gd name="connsiteX85" fmla="*/ 134474 w 201510"/>
              <a:gd name="connsiteY85" fmla="*/ 110109 h 240106"/>
              <a:gd name="connsiteX86" fmla="*/ 133617 w 201510"/>
              <a:gd name="connsiteY86" fmla="*/ 111338 h 240106"/>
              <a:gd name="connsiteX87" fmla="*/ 132912 w 201510"/>
              <a:gd name="connsiteY87" fmla="*/ 113490 h 240106"/>
              <a:gd name="connsiteX88" fmla="*/ 132874 w 201510"/>
              <a:gd name="connsiteY88" fmla="*/ 114786 h 240106"/>
              <a:gd name="connsiteX89" fmla="*/ 133645 w 201510"/>
              <a:gd name="connsiteY89" fmla="*/ 116034 h 240106"/>
              <a:gd name="connsiteX90" fmla="*/ 134950 w 201510"/>
              <a:gd name="connsiteY90" fmla="*/ 117900 h 240106"/>
              <a:gd name="connsiteX91" fmla="*/ 137884 w 201510"/>
              <a:gd name="connsiteY91" fmla="*/ 120787 h 240106"/>
              <a:gd name="connsiteX92" fmla="*/ 139494 w 201510"/>
              <a:gd name="connsiteY92" fmla="*/ 122072 h 240106"/>
              <a:gd name="connsiteX93" fmla="*/ 141275 w 201510"/>
              <a:gd name="connsiteY93" fmla="*/ 122358 h 240106"/>
              <a:gd name="connsiteX94" fmla="*/ 142837 w 201510"/>
              <a:gd name="connsiteY94" fmla="*/ 123063 h 240106"/>
              <a:gd name="connsiteX95" fmla="*/ 144446 w 201510"/>
              <a:gd name="connsiteY95" fmla="*/ 125206 h 240106"/>
              <a:gd name="connsiteX96" fmla="*/ 146313 w 201510"/>
              <a:gd name="connsiteY96" fmla="*/ 127826 h 240106"/>
              <a:gd name="connsiteX97" fmla="*/ 146561 w 201510"/>
              <a:gd name="connsiteY97" fmla="*/ 129654 h 240106"/>
              <a:gd name="connsiteX98" fmla="*/ 147361 w 201510"/>
              <a:gd name="connsiteY98" fmla="*/ 131997 h 240106"/>
              <a:gd name="connsiteX99" fmla="*/ 149066 w 201510"/>
              <a:gd name="connsiteY99" fmla="*/ 134684 h 240106"/>
              <a:gd name="connsiteX100" fmla="*/ 151419 w 201510"/>
              <a:gd name="connsiteY100" fmla="*/ 137293 h 240106"/>
              <a:gd name="connsiteX101" fmla="*/ 154714 w 201510"/>
              <a:gd name="connsiteY101" fmla="*/ 140522 h 240106"/>
              <a:gd name="connsiteX102" fmla="*/ 156610 w 201510"/>
              <a:gd name="connsiteY102" fmla="*/ 142799 h 240106"/>
              <a:gd name="connsiteX103" fmla="*/ 157486 w 201510"/>
              <a:gd name="connsiteY103" fmla="*/ 143685 h 240106"/>
              <a:gd name="connsiteX104" fmla="*/ 164516 w 201510"/>
              <a:gd name="connsiteY104" fmla="*/ 149200 h 240106"/>
              <a:gd name="connsiteX105" fmla="*/ 166230 w 201510"/>
              <a:gd name="connsiteY105" fmla="*/ 151238 h 240106"/>
              <a:gd name="connsiteX106" fmla="*/ 168707 w 201510"/>
              <a:gd name="connsiteY106" fmla="*/ 155162 h 240106"/>
              <a:gd name="connsiteX107" fmla="*/ 169754 w 201510"/>
              <a:gd name="connsiteY107" fmla="*/ 155734 h 240106"/>
              <a:gd name="connsiteX108" fmla="*/ 170745 w 201510"/>
              <a:gd name="connsiteY108" fmla="*/ 156505 h 240106"/>
              <a:gd name="connsiteX109" fmla="*/ 171374 w 201510"/>
              <a:gd name="connsiteY109" fmla="*/ 158658 h 240106"/>
              <a:gd name="connsiteX110" fmla="*/ 171583 w 201510"/>
              <a:gd name="connsiteY110" fmla="*/ 160201 h 240106"/>
              <a:gd name="connsiteX111" fmla="*/ 171917 w 201510"/>
              <a:gd name="connsiteY111" fmla="*/ 164925 h 240106"/>
              <a:gd name="connsiteX112" fmla="*/ 173193 w 201510"/>
              <a:gd name="connsiteY112" fmla="*/ 166326 h 240106"/>
              <a:gd name="connsiteX113" fmla="*/ 174364 w 201510"/>
              <a:gd name="connsiteY113" fmla="*/ 168050 h 240106"/>
              <a:gd name="connsiteX114" fmla="*/ 174860 w 201510"/>
              <a:gd name="connsiteY114" fmla="*/ 169307 h 240106"/>
              <a:gd name="connsiteX115" fmla="*/ 175926 w 201510"/>
              <a:gd name="connsiteY115" fmla="*/ 170240 h 240106"/>
              <a:gd name="connsiteX116" fmla="*/ 177089 w 201510"/>
              <a:gd name="connsiteY116" fmla="*/ 170412 h 240106"/>
              <a:gd name="connsiteX117" fmla="*/ 178470 w 201510"/>
              <a:gd name="connsiteY117" fmla="*/ 169374 h 240106"/>
              <a:gd name="connsiteX118" fmla="*/ 179565 w 201510"/>
              <a:gd name="connsiteY118" fmla="*/ 168373 h 240106"/>
              <a:gd name="connsiteX119" fmla="*/ 180070 w 201510"/>
              <a:gd name="connsiteY119" fmla="*/ 168669 h 240106"/>
              <a:gd name="connsiteX120" fmla="*/ 181175 w 201510"/>
              <a:gd name="connsiteY120" fmla="*/ 171965 h 240106"/>
              <a:gd name="connsiteX121" fmla="*/ 182194 w 201510"/>
              <a:gd name="connsiteY121" fmla="*/ 173164 h 240106"/>
              <a:gd name="connsiteX122" fmla="*/ 184099 w 201510"/>
              <a:gd name="connsiteY122" fmla="*/ 174317 h 240106"/>
              <a:gd name="connsiteX123" fmla="*/ 185909 w 201510"/>
              <a:gd name="connsiteY123" fmla="*/ 175203 h 240106"/>
              <a:gd name="connsiteX124" fmla="*/ 189862 w 201510"/>
              <a:gd name="connsiteY124" fmla="*/ 179165 h 240106"/>
              <a:gd name="connsiteX125" fmla="*/ 191967 w 201510"/>
              <a:gd name="connsiteY125" fmla="*/ 180613 h 240106"/>
              <a:gd name="connsiteX126" fmla="*/ 193414 w 201510"/>
              <a:gd name="connsiteY126" fmla="*/ 181070 h 240106"/>
              <a:gd name="connsiteX127" fmla="*/ 194643 w 201510"/>
              <a:gd name="connsiteY127" fmla="*/ 181746 h 240106"/>
              <a:gd name="connsiteX128" fmla="*/ 195015 w 201510"/>
              <a:gd name="connsiteY128" fmla="*/ 183004 h 240106"/>
              <a:gd name="connsiteX129" fmla="*/ 194529 w 201510"/>
              <a:gd name="connsiteY129" fmla="*/ 184271 h 240106"/>
              <a:gd name="connsiteX130" fmla="*/ 193691 w 201510"/>
              <a:gd name="connsiteY130" fmla="*/ 185099 h 240106"/>
              <a:gd name="connsiteX131" fmla="*/ 189090 w 201510"/>
              <a:gd name="connsiteY131" fmla="*/ 187395 h 240106"/>
              <a:gd name="connsiteX132" fmla="*/ 188480 w 201510"/>
              <a:gd name="connsiteY132" fmla="*/ 188395 h 240106"/>
              <a:gd name="connsiteX133" fmla="*/ 189109 w 201510"/>
              <a:gd name="connsiteY133" fmla="*/ 189919 h 240106"/>
              <a:gd name="connsiteX134" fmla="*/ 190262 w 201510"/>
              <a:gd name="connsiteY134" fmla="*/ 191824 h 240106"/>
              <a:gd name="connsiteX135" fmla="*/ 191519 w 201510"/>
              <a:gd name="connsiteY135" fmla="*/ 193462 h 240106"/>
              <a:gd name="connsiteX136" fmla="*/ 193100 w 201510"/>
              <a:gd name="connsiteY136" fmla="*/ 195072 h 240106"/>
              <a:gd name="connsiteX137" fmla="*/ 196329 w 201510"/>
              <a:gd name="connsiteY137" fmla="*/ 197682 h 240106"/>
              <a:gd name="connsiteX138" fmla="*/ 199130 w 201510"/>
              <a:gd name="connsiteY138" fmla="*/ 199720 h 240106"/>
              <a:gd name="connsiteX139" fmla="*/ 200663 w 201510"/>
              <a:gd name="connsiteY139" fmla="*/ 201978 h 240106"/>
              <a:gd name="connsiteX140" fmla="*/ 201511 w 201510"/>
              <a:gd name="connsiteY140" fmla="*/ 203483 h 240106"/>
              <a:gd name="connsiteX141" fmla="*/ 200987 w 201510"/>
              <a:gd name="connsiteY141" fmla="*/ 205283 h 240106"/>
              <a:gd name="connsiteX142" fmla="*/ 199806 w 201510"/>
              <a:gd name="connsiteY142" fmla="*/ 207255 h 240106"/>
              <a:gd name="connsiteX143" fmla="*/ 198891 w 201510"/>
              <a:gd name="connsiteY143" fmla="*/ 208940 h 240106"/>
              <a:gd name="connsiteX144" fmla="*/ 197320 w 201510"/>
              <a:gd name="connsiteY144" fmla="*/ 209921 h 240106"/>
              <a:gd name="connsiteX145" fmla="*/ 196891 w 201510"/>
              <a:gd name="connsiteY145" fmla="*/ 211055 h 240106"/>
              <a:gd name="connsiteX146" fmla="*/ 197539 w 201510"/>
              <a:gd name="connsiteY146" fmla="*/ 212817 h 240106"/>
              <a:gd name="connsiteX147" fmla="*/ 198072 w 201510"/>
              <a:gd name="connsiteY147" fmla="*/ 214027 h 240106"/>
              <a:gd name="connsiteX148" fmla="*/ 197787 w 201510"/>
              <a:gd name="connsiteY148" fmla="*/ 215532 h 240106"/>
              <a:gd name="connsiteX149" fmla="*/ 197929 w 201510"/>
              <a:gd name="connsiteY149" fmla="*/ 218608 h 240106"/>
              <a:gd name="connsiteX150" fmla="*/ 196482 w 201510"/>
              <a:gd name="connsiteY150" fmla="*/ 219713 h 240106"/>
              <a:gd name="connsiteX151" fmla="*/ 195129 w 201510"/>
              <a:gd name="connsiteY151" fmla="*/ 222513 h 240106"/>
              <a:gd name="connsiteX152" fmla="*/ 194205 w 201510"/>
              <a:gd name="connsiteY152" fmla="*/ 222723 h 240106"/>
              <a:gd name="connsiteX153" fmla="*/ 191871 w 201510"/>
              <a:gd name="connsiteY153" fmla="*/ 221704 h 240106"/>
              <a:gd name="connsiteX154" fmla="*/ 191052 w 201510"/>
              <a:gd name="connsiteY154" fmla="*/ 222266 h 240106"/>
              <a:gd name="connsiteX155" fmla="*/ 189566 w 201510"/>
              <a:gd name="connsiteY155" fmla="*/ 224304 h 240106"/>
              <a:gd name="connsiteX156" fmla="*/ 186976 w 201510"/>
              <a:gd name="connsiteY156" fmla="*/ 226524 h 240106"/>
              <a:gd name="connsiteX157" fmla="*/ 185718 w 201510"/>
              <a:gd name="connsiteY157" fmla="*/ 226552 h 240106"/>
              <a:gd name="connsiteX158" fmla="*/ 184852 w 201510"/>
              <a:gd name="connsiteY158" fmla="*/ 226285 h 240106"/>
              <a:gd name="connsiteX159" fmla="*/ 183842 w 201510"/>
              <a:gd name="connsiteY159" fmla="*/ 227228 h 240106"/>
              <a:gd name="connsiteX160" fmla="*/ 182394 w 201510"/>
              <a:gd name="connsiteY160" fmla="*/ 228981 h 240106"/>
              <a:gd name="connsiteX161" fmla="*/ 181727 w 201510"/>
              <a:gd name="connsiteY161" fmla="*/ 228924 h 240106"/>
              <a:gd name="connsiteX162" fmla="*/ 179232 w 201510"/>
              <a:gd name="connsiteY162" fmla="*/ 229324 h 240106"/>
              <a:gd name="connsiteX163" fmla="*/ 178260 w 201510"/>
              <a:gd name="connsiteY163" fmla="*/ 228762 h 240106"/>
              <a:gd name="connsiteX164" fmla="*/ 177051 w 201510"/>
              <a:gd name="connsiteY164" fmla="*/ 227324 h 240106"/>
              <a:gd name="connsiteX165" fmla="*/ 175107 w 201510"/>
              <a:gd name="connsiteY165" fmla="*/ 225857 h 240106"/>
              <a:gd name="connsiteX166" fmla="*/ 173336 w 201510"/>
              <a:gd name="connsiteY166" fmla="*/ 224809 h 240106"/>
              <a:gd name="connsiteX167" fmla="*/ 172393 w 201510"/>
              <a:gd name="connsiteY167" fmla="*/ 224104 h 240106"/>
              <a:gd name="connsiteX168" fmla="*/ 171517 w 201510"/>
              <a:gd name="connsiteY168" fmla="*/ 222885 h 240106"/>
              <a:gd name="connsiteX169" fmla="*/ 170726 w 201510"/>
              <a:gd name="connsiteY169" fmla="*/ 222095 h 240106"/>
              <a:gd name="connsiteX170" fmla="*/ 169259 w 201510"/>
              <a:gd name="connsiteY170" fmla="*/ 223828 h 240106"/>
              <a:gd name="connsiteX171" fmla="*/ 166811 w 201510"/>
              <a:gd name="connsiteY171" fmla="*/ 225485 h 240106"/>
              <a:gd name="connsiteX172" fmla="*/ 164478 w 201510"/>
              <a:gd name="connsiteY172" fmla="*/ 225171 h 240106"/>
              <a:gd name="connsiteX173" fmla="*/ 163335 w 201510"/>
              <a:gd name="connsiteY173" fmla="*/ 224895 h 240106"/>
              <a:gd name="connsiteX174" fmla="*/ 162420 w 201510"/>
              <a:gd name="connsiteY174" fmla="*/ 227305 h 240106"/>
              <a:gd name="connsiteX175" fmla="*/ 161734 w 201510"/>
              <a:gd name="connsiteY175" fmla="*/ 227743 h 240106"/>
              <a:gd name="connsiteX176" fmla="*/ 157543 w 201510"/>
              <a:gd name="connsiteY176" fmla="*/ 228162 h 240106"/>
              <a:gd name="connsiteX177" fmla="*/ 156753 w 201510"/>
              <a:gd name="connsiteY177" fmla="*/ 228543 h 240106"/>
              <a:gd name="connsiteX178" fmla="*/ 157429 w 201510"/>
              <a:gd name="connsiteY178" fmla="*/ 230743 h 240106"/>
              <a:gd name="connsiteX179" fmla="*/ 159905 w 201510"/>
              <a:gd name="connsiteY179" fmla="*/ 234467 h 240106"/>
              <a:gd name="connsiteX180" fmla="*/ 160648 w 201510"/>
              <a:gd name="connsiteY180" fmla="*/ 236601 h 240106"/>
              <a:gd name="connsiteX181" fmla="*/ 159105 w 201510"/>
              <a:gd name="connsiteY181" fmla="*/ 240106 h 240106"/>
              <a:gd name="connsiteX182" fmla="*/ 154762 w 201510"/>
              <a:gd name="connsiteY182" fmla="*/ 240011 h 240106"/>
              <a:gd name="connsiteX183" fmla="*/ 152819 w 201510"/>
              <a:gd name="connsiteY183" fmla="*/ 238592 h 240106"/>
              <a:gd name="connsiteX184" fmla="*/ 151009 w 201510"/>
              <a:gd name="connsiteY184" fmla="*/ 236601 h 240106"/>
              <a:gd name="connsiteX185" fmla="*/ 150362 w 201510"/>
              <a:gd name="connsiteY185" fmla="*/ 235620 h 240106"/>
              <a:gd name="connsiteX186" fmla="*/ 144799 w 201510"/>
              <a:gd name="connsiteY186" fmla="*/ 233667 h 240106"/>
              <a:gd name="connsiteX187" fmla="*/ 141075 w 201510"/>
              <a:gd name="connsiteY187" fmla="*/ 235010 h 240106"/>
              <a:gd name="connsiteX188" fmla="*/ 139941 w 201510"/>
              <a:gd name="connsiteY188" fmla="*/ 234944 h 240106"/>
              <a:gd name="connsiteX189" fmla="*/ 138208 w 201510"/>
              <a:gd name="connsiteY189" fmla="*/ 233524 h 240106"/>
              <a:gd name="connsiteX190" fmla="*/ 137150 w 201510"/>
              <a:gd name="connsiteY190" fmla="*/ 232458 h 240106"/>
              <a:gd name="connsiteX191" fmla="*/ 136122 w 201510"/>
              <a:gd name="connsiteY191" fmla="*/ 230839 h 240106"/>
              <a:gd name="connsiteX192" fmla="*/ 135541 w 201510"/>
              <a:gd name="connsiteY192" fmla="*/ 229200 h 240106"/>
              <a:gd name="connsiteX193" fmla="*/ 135493 w 201510"/>
              <a:gd name="connsiteY193" fmla="*/ 228457 h 240106"/>
              <a:gd name="connsiteX194" fmla="*/ 137093 w 201510"/>
              <a:gd name="connsiteY194" fmla="*/ 227867 h 240106"/>
              <a:gd name="connsiteX195" fmla="*/ 139732 w 201510"/>
              <a:gd name="connsiteY195" fmla="*/ 226524 h 240106"/>
              <a:gd name="connsiteX196" fmla="*/ 141884 w 201510"/>
              <a:gd name="connsiteY196" fmla="*/ 225019 h 240106"/>
              <a:gd name="connsiteX197" fmla="*/ 143303 w 201510"/>
              <a:gd name="connsiteY197" fmla="*/ 223418 h 240106"/>
              <a:gd name="connsiteX198" fmla="*/ 143875 w 201510"/>
              <a:gd name="connsiteY198" fmla="*/ 221752 h 240106"/>
              <a:gd name="connsiteX199" fmla="*/ 143951 w 201510"/>
              <a:gd name="connsiteY199" fmla="*/ 219818 h 240106"/>
              <a:gd name="connsiteX200" fmla="*/ 144570 w 201510"/>
              <a:gd name="connsiteY200" fmla="*/ 214808 h 240106"/>
              <a:gd name="connsiteX201" fmla="*/ 145199 w 201510"/>
              <a:gd name="connsiteY201" fmla="*/ 212369 h 240106"/>
              <a:gd name="connsiteX202" fmla="*/ 144846 w 201510"/>
              <a:gd name="connsiteY202" fmla="*/ 209360 h 240106"/>
              <a:gd name="connsiteX203" fmla="*/ 143694 w 201510"/>
              <a:gd name="connsiteY203" fmla="*/ 206997 h 240106"/>
              <a:gd name="connsiteX204" fmla="*/ 143694 w 201510"/>
              <a:gd name="connsiteY204" fmla="*/ 203445 h 240106"/>
              <a:gd name="connsiteX205" fmla="*/ 144113 w 201510"/>
              <a:gd name="connsiteY205" fmla="*/ 201711 h 240106"/>
              <a:gd name="connsiteX206" fmla="*/ 144303 w 201510"/>
              <a:gd name="connsiteY206" fmla="*/ 200568 h 240106"/>
              <a:gd name="connsiteX207" fmla="*/ 145923 w 201510"/>
              <a:gd name="connsiteY207" fmla="*/ 199130 h 240106"/>
              <a:gd name="connsiteX208" fmla="*/ 147038 w 201510"/>
              <a:gd name="connsiteY208" fmla="*/ 197063 h 240106"/>
              <a:gd name="connsiteX209" fmla="*/ 147666 w 201510"/>
              <a:gd name="connsiteY209" fmla="*/ 194367 h 240106"/>
              <a:gd name="connsiteX210" fmla="*/ 147723 w 201510"/>
              <a:gd name="connsiteY210" fmla="*/ 192424 h 240106"/>
              <a:gd name="connsiteX211" fmla="*/ 147218 w 201510"/>
              <a:gd name="connsiteY211" fmla="*/ 191224 h 240106"/>
              <a:gd name="connsiteX212" fmla="*/ 145618 w 201510"/>
              <a:gd name="connsiteY212" fmla="*/ 190081 h 240106"/>
              <a:gd name="connsiteX213" fmla="*/ 142942 w 201510"/>
              <a:gd name="connsiteY213" fmla="*/ 189005 h 240106"/>
              <a:gd name="connsiteX214" fmla="*/ 141246 w 201510"/>
              <a:gd name="connsiteY214" fmla="*/ 187633 h 240106"/>
              <a:gd name="connsiteX215" fmla="*/ 140561 w 201510"/>
              <a:gd name="connsiteY215" fmla="*/ 185985 h 240106"/>
              <a:gd name="connsiteX216" fmla="*/ 140627 w 201510"/>
              <a:gd name="connsiteY216" fmla="*/ 184537 h 240106"/>
              <a:gd name="connsiteX217" fmla="*/ 141446 w 201510"/>
              <a:gd name="connsiteY217" fmla="*/ 183280 h 240106"/>
              <a:gd name="connsiteX218" fmla="*/ 139427 w 201510"/>
              <a:gd name="connsiteY218" fmla="*/ 181889 h 240106"/>
              <a:gd name="connsiteX219" fmla="*/ 134560 w 201510"/>
              <a:gd name="connsiteY219" fmla="*/ 180356 h 240106"/>
              <a:gd name="connsiteX220" fmla="*/ 131845 w 201510"/>
              <a:gd name="connsiteY220" fmla="*/ 178508 h 240106"/>
              <a:gd name="connsiteX221" fmla="*/ 131273 w 201510"/>
              <a:gd name="connsiteY221" fmla="*/ 176356 h 240106"/>
              <a:gd name="connsiteX222" fmla="*/ 129244 w 201510"/>
              <a:gd name="connsiteY222" fmla="*/ 173536 h 240106"/>
              <a:gd name="connsiteX223" fmla="*/ 125759 w 201510"/>
              <a:gd name="connsiteY223" fmla="*/ 170040 h 240106"/>
              <a:gd name="connsiteX224" fmla="*/ 123920 w 201510"/>
              <a:gd name="connsiteY224" fmla="*/ 165011 h 240106"/>
              <a:gd name="connsiteX225" fmla="*/ 123730 w 201510"/>
              <a:gd name="connsiteY225" fmla="*/ 158439 h 240106"/>
              <a:gd name="connsiteX226" fmla="*/ 124140 w 201510"/>
              <a:gd name="connsiteY226" fmla="*/ 153086 h 240106"/>
              <a:gd name="connsiteX227" fmla="*/ 125663 w 201510"/>
              <a:gd name="connsiteY227" fmla="*/ 146885 h 240106"/>
              <a:gd name="connsiteX228" fmla="*/ 123625 w 201510"/>
              <a:gd name="connsiteY228" fmla="*/ 142389 h 240106"/>
              <a:gd name="connsiteX229" fmla="*/ 121387 w 201510"/>
              <a:gd name="connsiteY229" fmla="*/ 140018 h 240106"/>
              <a:gd name="connsiteX230" fmla="*/ 118272 w 201510"/>
              <a:gd name="connsiteY230" fmla="*/ 138274 h 240106"/>
              <a:gd name="connsiteX231" fmla="*/ 115300 w 201510"/>
              <a:gd name="connsiteY231" fmla="*/ 135779 h 240106"/>
              <a:gd name="connsiteX232" fmla="*/ 112471 w 201510"/>
              <a:gd name="connsiteY232" fmla="*/ 132512 h 240106"/>
              <a:gd name="connsiteX233" fmla="*/ 109099 w 201510"/>
              <a:gd name="connsiteY233" fmla="*/ 127692 h 240106"/>
              <a:gd name="connsiteX234" fmla="*/ 105156 w 201510"/>
              <a:gd name="connsiteY234" fmla="*/ 121310 h 240106"/>
              <a:gd name="connsiteX235" fmla="*/ 102508 w 201510"/>
              <a:gd name="connsiteY235" fmla="*/ 118453 h 240106"/>
              <a:gd name="connsiteX236" fmla="*/ 101146 w 201510"/>
              <a:gd name="connsiteY236" fmla="*/ 119120 h 240106"/>
              <a:gd name="connsiteX237" fmla="*/ 98298 w 201510"/>
              <a:gd name="connsiteY237" fmla="*/ 118520 h 240106"/>
              <a:gd name="connsiteX238" fmla="*/ 93955 w 201510"/>
              <a:gd name="connsiteY238" fmla="*/ 116672 h 240106"/>
              <a:gd name="connsiteX239" fmla="*/ 90173 w 201510"/>
              <a:gd name="connsiteY239" fmla="*/ 115672 h 240106"/>
              <a:gd name="connsiteX240" fmla="*/ 86935 w 201510"/>
              <a:gd name="connsiteY240" fmla="*/ 115529 h 240106"/>
              <a:gd name="connsiteX241" fmla="*/ 84830 w 201510"/>
              <a:gd name="connsiteY241" fmla="*/ 115948 h 240106"/>
              <a:gd name="connsiteX242" fmla="*/ 83858 w 201510"/>
              <a:gd name="connsiteY242" fmla="*/ 116929 h 240106"/>
              <a:gd name="connsiteX243" fmla="*/ 83782 w 201510"/>
              <a:gd name="connsiteY243" fmla="*/ 117891 h 240106"/>
              <a:gd name="connsiteX244" fmla="*/ 84601 w 201510"/>
              <a:gd name="connsiteY244" fmla="*/ 118843 h 240106"/>
              <a:gd name="connsiteX245" fmla="*/ 84153 w 201510"/>
              <a:gd name="connsiteY245" fmla="*/ 119586 h 240106"/>
              <a:gd name="connsiteX246" fmla="*/ 82458 w 201510"/>
              <a:gd name="connsiteY246" fmla="*/ 120120 h 240106"/>
              <a:gd name="connsiteX247" fmla="*/ 81096 w 201510"/>
              <a:gd name="connsiteY247" fmla="*/ 121168 h 240106"/>
              <a:gd name="connsiteX248" fmla="*/ 79553 w 201510"/>
              <a:gd name="connsiteY248" fmla="*/ 123511 h 240106"/>
              <a:gd name="connsiteX249" fmla="*/ 79591 w 201510"/>
              <a:gd name="connsiteY249" fmla="*/ 123415 h 240106"/>
              <a:gd name="connsiteX250" fmla="*/ 79534 w 201510"/>
              <a:gd name="connsiteY250" fmla="*/ 123539 h 240106"/>
              <a:gd name="connsiteX251" fmla="*/ 79553 w 201510"/>
              <a:gd name="connsiteY251" fmla="*/ 123511 h 240106"/>
              <a:gd name="connsiteX252" fmla="*/ 78495 w 201510"/>
              <a:gd name="connsiteY252" fmla="*/ 126578 h 240106"/>
              <a:gd name="connsiteX253" fmla="*/ 76885 w 201510"/>
              <a:gd name="connsiteY253" fmla="*/ 127759 h 240106"/>
              <a:gd name="connsiteX254" fmla="*/ 74409 w 201510"/>
              <a:gd name="connsiteY254" fmla="*/ 128016 h 240106"/>
              <a:gd name="connsiteX255" fmla="*/ 71980 w 201510"/>
              <a:gd name="connsiteY255" fmla="*/ 128892 h 240106"/>
              <a:gd name="connsiteX256" fmla="*/ 69580 w 201510"/>
              <a:gd name="connsiteY256" fmla="*/ 130378 h 240106"/>
              <a:gd name="connsiteX257" fmla="*/ 68437 w 201510"/>
              <a:gd name="connsiteY257" fmla="*/ 131512 h 240106"/>
              <a:gd name="connsiteX258" fmla="*/ 68570 w 201510"/>
              <a:gd name="connsiteY258" fmla="*/ 132283 h 240106"/>
              <a:gd name="connsiteX259" fmla="*/ 68046 w 201510"/>
              <a:gd name="connsiteY259" fmla="*/ 132455 h 240106"/>
              <a:gd name="connsiteX260" fmla="*/ 66875 w 201510"/>
              <a:gd name="connsiteY260" fmla="*/ 132026 h 240106"/>
              <a:gd name="connsiteX261" fmla="*/ 66323 w 201510"/>
              <a:gd name="connsiteY261" fmla="*/ 131016 h 240106"/>
              <a:gd name="connsiteX262" fmla="*/ 66389 w 201510"/>
              <a:gd name="connsiteY262" fmla="*/ 129416 h 240106"/>
              <a:gd name="connsiteX263" fmla="*/ 65161 w 201510"/>
              <a:gd name="connsiteY263" fmla="*/ 128349 h 240106"/>
              <a:gd name="connsiteX264" fmla="*/ 62655 w 201510"/>
              <a:gd name="connsiteY264" fmla="*/ 127797 h 240106"/>
              <a:gd name="connsiteX265" fmla="*/ 59798 w 201510"/>
              <a:gd name="connsiteY265" fmla="*/ 126092 h 240106"/>
              <a:gd name="connsiteX266" fmla="*/ 56579 w 201510"/>
              <a:gd name="connsiteY266" fmla="*/ 123206 h 240106"/>
              <a:gd name="connsiteX267" fmla="*/ 54350 w 201510"/>
              <a:gd name="connsiteY267" fmla="*/ 121673 h 240106"/>
              <a:gd name="connsiteX268" fmla="*/ 53102 w 201510"/>
              <a:gd name="connsiteY268" fmla="*/ 121482 h 240106"/>
              <a:gd name="connsiteX269" fmla="*/ 51321 w 201510"/>
              <a:gd name="connsiteY269" fmla="*/ 122625 h 240106"/>
              <a:gd name="connsiteX270" fmla="*/ 48977 w 201510"/>
              <a:gd name="connsiteY270" fmla="*/ 125101 h 240106"/>
              <a:gd name="connsiteX271" fmla="*/ 47054 w 201510"/>
              <a:gd name="connsiteY271" fmla="*/ 126073 h 240106"/>
              <a:gd name="connsiteX272" fmla="*/ 45539 w 201510"/>
              <a:gd name="connsiteY272" fmla="*/ 125568 h 240106"/>
              <a:gd name="connsiteX273" fmla="*/ 44368 w 201510"/>
              <a:gd name="connsiteY273" fmla="*/ 126435 h 240106"/>
              <a:gd name="connsiteX274" fmla="*/ 43548 w 201510"/>
              <a:gd name="connsiteY274" fmla="*/ 128692 h 240106"/>
              <a:gd name="connsiteX275" fmla="*/ 42033 w 201510"/>
              <a:gd name="connsiteY275" fmla="*/ 130455 h 240106"/>
              <a:gd name="connsiteX276" fmla="*/ 38719 w 201510"/>
              <a:gd name="connsiteY276" fmla="*/ 132388 h 240106"/>
              <a:gd name="connsiteX277" fmla="*/ 38500 w 201510"/>
              <a:gd name="connsiteY277" fmla="*/ 132617 h 240106"/>
              <a:gd name="connsiteX278" fmla="*/ 34709 w 201510"/>
              <a:gd name="connsiteY278" fmla="*/ 135217 h 240106"/>
              <a:gd name="connsiteX279" fmla="*/ 31671 w 201510"/>
              <a:gd name="connsiteY279" fmla="*/ 137836 h 240106"/>
              <a:gd name="connsiteX280" fmla="*/ 28137 w 201510"/>
              <a:gd name="connsiteY280" fmla="*/ 141351 h 240106"/>
              <a:gd name="connsiteX281" fmla="*/ 26470 w 201510"/>
              <a:gd name="connsiteY281" fmla="*/ 141894 h 240106"/>
              <a:gd name="connsiteX282" fmla="*/ 24879 w 201510"/>
              <a:gd name="connsiteY282" fmla="*/ 141037 h 240106"/>
              <a:gd name="connsiteX283" fmla="*/ 22479 w 201510"/>
              <a:gd name="connsiteY283" fmla="*/ 140180 h 240106"/>
              <a:gd name="connsiteX284" fmla="*/ 21212 w 201510"/>
              <a:gd name="connsiteY284" fmla="*/ 138989 h 240106"/>
              <a:gd name="connsiteX285" fmla="*/ 23632 w 201510"/>
              <a:gd name="connsiteY285" fmla="*/ 133036 h 240106"/>
              <a:gd name="connsiteX286" fmla="*/ 26689 w 201510"/>
              <a:gd name="connsiteY286" fmla="*/ 126435 h 240106"/>
              <a:gd name="connsiteX287" fmla="*/ 27508 w 201510"/>
              <a:gd name="connsiteY287" fmla="*/ 123387 h 240106"/>
              <a:gd name="connsiteX288" fmla="*/ 27632 w 201510"/>
              <a:gd name="connsiteY288" fmla="*/ 121158 h 240106"/>
              <a:gd name="connsiteX289" fmla="*/ 27337 w 201510"/>
              <a:gd name="connsiteY289" fmla="*/ 119348 h 240106"/>
              <a:gd name="connsiteX290" fmla="*/ 26137 w 201510"/>
              <a:gd name="connsiteY290" fmla="*/ 117453 h 240106"/>
              <a:gd name="connsiteX291" fmla="*/ 25012 w 201510"/>
              <a:gd name="connsiteY291" fmla="*/ 115986 h 240106"/>
              <a:gd name="connsiteX292" fmla="*/ 24908 w 201510"/>
              <a:gd name="connsiteY292" fmla="*/ 115005 h 240106"/>
              <a:gd name="connsiteX293" fmla="*/ 25270 w 201510"/>
              <a:gd name="connsiteY293" fmla="*/ 113976 h 240106"/>
              <a:gd name="connsiteX294" fmla="*/ 26498 w 201510"/>
              <a:gd name="connsiteY294" fmla="*/ 112443 h 240106"/>
              <a:gd name="connsiteX295" fmla="*/ 28080 w 201510"/>
              <a:gd name="connsiteY295" fmla="*/ 110061 h 240106"/>
              <a:gd name="connsiteX296" fmla="*/ 29546 w 201510"/>
              <a:gd name="connsiteY296" fmla="*/ 105175 h 240106"/>
              <a:gd name="connsiteX297" fmla="*/ 31309 w 201510"/>
              <a:gd name="connsiteY297" fmla="*/ 99994 h 240106"/>
              <a:gd name="connsiteX298" fmla="*/ 31137 w 201510"/>
              <a:gd name="connsiteY298" fmla="*/ 96850 h 240106"/>
              <a:gd name="connsiteX299" fmla="*/ 29718 w 201510"/>
              <a:gd name="connsiteY299" fmla="*/ 93402 h 240106"/>
              <a:gd name="connsiteX300" fmla="*/ 28937 w 201510"/>
              <a:gd name="connsiteY300" fmla="*/ 90126 h 240106"/>
              <a:gd name="connsiteX301" fmla="*/ 29556 w 201510"/>
              <a:gd name="connsiteY301" fmla="*/ 85658 h 240106"/>
              <a:gd name="connsiteX302" fmla="*/ 29327 w 201510"/>
              <a:gd name="connsiteY302" fmla="*/ 83915 h 240106"/>
              <a:gd name="connsiteX303" fmla="*/ 27794 w 201510"/>
              <a:gd name="connsiteY303" fmla="*/ 83039 h 240106"/>
              <a:gd name="connsiteX304" fmla="*/ 22765 w 201510"/>
              <a:gd name="connsiteY304" fmla="*/ 82153 h 240106"/>
              <a:gd name="connsiteX305" fmla="*/ 21145 w 201510"/>
              <a:gd name="connsiteY305" fmla="*/ 82305 h 240106"/>
              <a:gd name="connsiteX306" fmla="*/ 19869 w 201510"/>
              <a:gd name="connsiteY306" fmla="*/ 82877 h 240106"/>
              <a:gd name="connsiteX307" fmla="*/ 18488 w 201510"/>
              <a:gd name="connsiteY307" fmla="*/ 84096 h 240106"/>
              <a:gd name="connsiteX308" fmla="*/ 16812 w 201510"/>
              <a:gd name="connsiteY308" fmla="*/ 84858 h 240106"/>
              <a:gd name="connsiteX309" fmla="*/ 13649 w 201510"/>
              <a:gd name="connsiteY309" fmla="*/ 85287 h 240106"/>
              <a:gd name="connsiteX310" fmla="*/ 10659 w 201510"/>
              <a:gd name="connsiteY310" fmla="*/ 83773 h 240106"/>
              <a:gd name="connsiteX311" fmla="*/ 8154 w 201510"/>
              <a:gd name="connsiteY311" fmla="*/ 81201 h 240106"/>
              <a:gd name="connsiteX312" fmla="*/ 7553 w 201510"/>
              <a:gd name="connsiteY312" fmla="*/ 78057 h 240106"/>
              <a:gd name="connsiteX313" fmla="*/ 9391 w 201510"/>
              <a:gd name="connsiteY313" fmla="*/ 74304 h 240106"/>
              <a:gd name="connsiteX314" fmla="*/ 10677 w 201510"/>
              <a:gd name="connsiteY314" fmla="*/ 71266 h 240106"/>
              <a:gd name="connsiteX315" fmla="*/ 11439 w 201510"/>
              <a:gd name="connsiteY315" fmla="*/ 68656 h 240106"/>
              <a:gd name="connsiteX316" fmla="*/ 11354 w 201510"/>
              <a:gd name="connsiteY316" fmla="*/ 67418 h 240106"/>
              <a:gd name="connsiteX317" fmla="*/ 10820 w 201510"/>
              <a:gd name="connsiteY317" fmla="*/ 66132 h 240106"/>
              <a:gd name="connsiteX318" fmla="*/ 10068 w 201510"/>
              <a:gd name="connsiteY318" fmla="*/ 65951 h 240106"/>
              <a:gd name="connsiteX319" fmla="*/ 8468 w 201510"/>
              <a:gd name="connsiteY319" fmla="*/ 64351 h 240106"/>
              <a:gd name="connsiteX320" fmla="*/ 6905 w 201510"/>
              <a:gd name="connsiteY320" fmla="*/ 61531 h 240106"/>
              <a:gd name="connsiteX321" fmla="*/ 5419 w 201510"/>
              <a:gd name="connsiteY321" fmla="*/ 60236 h 240106"/>
              <a:gd name="connsiteX322" fmla="*/ 4039 w 201510"/>
              <a:gd name="connsiteY322" fmla="*/ 60474 h 240106"/>
              <a:gd name="connsiteX323" fmla="*/ 2753 w 201510"/>
              <a:gd name="connsiteY323" fmla="*/ 61551 h 240106"/>
              <a:gd name="connsiteX324" fmla="*/ 1581 w 201510"/>
              <a:gd name="connsiteY324" fmla="*/ 63437 h 240106"/>
              <a:gd name="connsiteX325" fmla="*/ 657 w 201510"/>
              <a:gd name="connsiteY325" fmla="*/ 64218 h 240106"/>
              <a:gd name="connsiteX326" fmla="*/ 0 w 201510"/>
              <a:gd name="connsiteY326" fmla="*/ 63865 h 240106"/>
              <a:gd name="connsiteX327" fmla="*/ 200 w 201510"/>
              <a:gd name="connsiteY327" fmla="*/ 62198 h 240106"/>
              <a:gd name="connsiteX328" fmla="*/ 391 w 201510"/>
              <a:gd name="connsiteY328" fmla="*/ 60617 h 240106"/>
              <a:gd name="connsiteX329" fmla="*/ 1838 w 201510"/>
              <a:gd name="connsiteY329" fmla="*/ 54464 h 240106"/>
              <a:gd name="connsiteX330" fmla="*/ 3591 w 201510"/>
              <a:gd name="connsiteY330" fmla="*/ 50463 h 240106"/>
              <a:gd name="connsiteX331" fmla="*/ 5648 w 201510"/>
              <a:gd name="connsiteY331" fmla="*/ 48606 h 240106"/>
              <a:gd name="connsiteX332" fmla="*/ 7820 w 201510"/>
              <a:gd name="connsiteY332" fmla="*/ 47815 h 240106"/>
              <a:gd name="connsiteX333" fmla="*/ 10106 w 201510"/>
              <a:gd name="connsiteY333" fmla="*/ 48111 h 240106"/>
              <a:gd name="connsiteX334" fmla="*/ 12039 w 201510"/>
              <a:gd name="connsiteY334" fmla="*/ 47768 h 240106"/>
              <a:gd name="connsiteX335" fmla="*/ 13582 w 201510"/>
              <a:gd name="connsiteY335" fmla="*/ 46787 h 240106"/>
              <a:gd name="connsiteX336" fmla="*/ 13440 w 201510"/>
              <a:gd name="connsiteY336" fmla="*/ 46225 h 240106"/>
              <a:gd name="connsiteX337" fmla="*/ 11611 w 201510"/>
              <a:gd name="connsiteY337" fmla="*/ 46082 h 240106"/>
              <a:gd name="connsiteX338" fmla="*/ 10877 w 201510"/>
              <a:gd name="connsiteY338" fmla="*/ 45015 h 240106"/>
              <a:gd name="connsiteX339" fmla="*/ 11268 w 201510"/>
              <a:gd name="connsiteY339" fmla="*/ 43006 h 240106"/>
              <a:gd name="connsiteX340" fmla="*/ 12068 w 201510"/>
              <a:gd name="connsiteY340" fmla="*/ 41700 h 240106"/>
              <a:gd name="connsiteX341" fmla="*/ 13325 w 201510"/>
              <a:gd name="connsiteY341" fmla="*/ 41100 h 240106"/>
              <a:gd name="connsiteX342" fmla="*/ 14544 w 201510"/>
              <a:gd name="connsiteY342" fmla="*/ 39081 h 240106"/>
              <a:gd name="connsiteX343" fmla="*/ 15716 w 201510"/>
              <a:gd name="connsiteY343" fmla="*/ 35623 h 240106"/>
              <a:gd name="connsiteX344" fmla="*/ 17154 w 201510"/>
              <a:gd name="connsiteY344" fmla="*/ 33880 h 240106"/>
              <a:gd name="connsiteX345" fmla="*/ 18831 w 201510"/>
              <a:gd name="connsiteY345" fmla="*/ 33833 h 240106"/>
              <a:gd name="connsiteX346" fmla="*/ 21717 w 201510"/>
              <a:gd name="connsiteY346" fmla="*/ 32356 h 240106"/>
              <a:gd name="connsiteX347" fmla="*/ 25803 w 201510"/>
              <a:gd name="connsiteY347" fmla="*/ 29432 h 240106"/>
              <a:gd name="connsiteX348" fmla="*/ 27374 w 201510"/>
              <a:gd name="connsiteY348" fmla="*/ 26603 h 240106"/>
              <a:gd name="connsiteX349" fmla="*/ 28918 w 201510"/>
              <a:gd name="connsiteY349" fmla="*/ 27899 h 240106"/>
              <a:gd name="connsiteX350" fmla="*/ 28337 w 201510"/>
              <a:gd name="connsiteY350" fmla="*/ 31175 h 240106"/>
              <a:gd name="connsiteX351" fmla="*/ 29146 w 201510"/>
              <a:gd name="connsiteY351" fmla="*/ 31861 h 240106"/>
              <a:gd name="connsiteX352" fmla="*/ 29527 w 201510"/>
              <a:gd name="connsiteY352" fmla="*/ 33033 h 240106"/>
              <a:gd name="connsiteX353" fmla="*/ 29318 w 201510"/>
              <a:gd name="connsiteY353" fmla="*/ 34862 h 240106"/>
              <a:gd name="connsiteX354" fmla="*/ 29661 w 201510"/>
              <a:gd name="connsiteY354" fmla="*/ 36414 h 240106"/>
              <a:gd name="connsiteX355" fmla="*/ 30289 w 201510"/>
              <a:gd name="connsiteY355" fmla="*/ 37167 h 240106"/>
              <a:gd name="connsiteX356" fmla="*/ 31175 w 201510"/>
              <a:gd name="connsiteY356" fmla="*/ 37548 h 240106"/>
              <a:gd name="connsiteX357" fmla="*/ 35509 w 201510"/>
              <a:gd name="connsiteY357" fmla="*/ 36214 h 240106"/>
              <a:gd name="connsiteX358" fmla="*/ 38157 w 201510"/>
              <a:gd name="connsiteY358" fmla="*/ 36119 h 240106"/>
              <a:gd name="connsiteX359" fmla="*/ 39271 w 201510"/>
              <a:gd name="connsiteY359" fmla="*/ 36995 h 240106"/>
              <a:gd name="connsiteX360" fmla="*/ 40271 w 201510"/>
              <a:gd name="connsiteY360" fmla="*/ 37538 h 240106"/>
              <a:gd name="connsiteX361" fmla="*/ 41529 w 201510"/>
              <a:gd name="connsiteY361" fmla="*/ 37957 h 240106"/>
              <a:gd name="connsiteX362" fmla="*/ 42500 w 201510"/>
              <a:gd name="connsiteY362" fmla="*/ 38519 h 240106"/>
              <a:gd name="connsiteX363" fmla="*/ 43119 w 201510"/>
              <a:gd name="connsiteY363" fmla="*/ 38338 h 240106"/>
              <a:gd name="connsiteX364" fmla="*/ 44605 w 201510"/>
              <a:gd name="connsiteY364" fmla="*/ 36976 h 240106"/>
              <a:gd name="connsiteX365" fmla="*/ 45053 w 201510"/>
              <a:gd name="connsiteY365" fmla="*/ 36738 h 240106"/>
              <a:gd name="connsiteX366" fmla="*/ 45101 w 201510"/>
              <a:gd name="connsiteY366" fmla="*/ 36071 h 240106"/>
              <a:gd name="connsiteX367" fmla="*/ 44062 w 201510"/>
              <a:gd name="connsiteY367" fmla="*/ 34842 h 240106"/>
              <a:gd name="connsiteX368" fmla="*/ 42986 w 201510"/>
              <a:gd name="connsiteY368" fmla="*/ 33814 h 240106"/>
              <a:gd name="connsiteX369" fmla="*/ 43024 w 201510"/>
              <a:gd name="connsiteY369" fmla="*/ 31528 h 240106"/>
              <a:gd name="connsiteX370" fmla="*/ 43529 w 201510"/>
              <a:gd name="connsiteY370" fmla="*/ 27565 h 240106"/>
              <a:gd name="connsiteX371" fmla="*/ 43634 w 201510"/>
              <a:gd name="connsiteY371" fmla="*/ 25508 h 240106"/>
              <a:gd name="connsiteX372" fmla="*/ 43539 w 201510"/>
              <a:gd name="connsiteY372" fmla="*/ 20584 h 240106"/>
              <a:gd name="connsiteX373" fmla="*/ 43348 w 201510"/>
              <a:gd name="connsiteY373" fmla="*/ 19193 h 240106"/>
              <a:gd name="connsiteX374" fmla="*/ 42357 w 201510"/>
              <a:gd name="connsiteY374" fmla="*/ 17593 h 240106"/>
              <a:gd name="connsiteX375" fmla="*/ 39776 w 201510"/>
              <a:gd name="connsiteY375" fmla="*/ 14516 h 240106"/>
              <a:gd name="connsiteX376" fmla="*/ 39052 w 201510"/>
              <a:gd name="connsiteY376" fmla="*/ 12640 h 240106"/>
              <a:gd name="connsiteX377" fmla="*/ 38633 w 201510"/>
              <a:gd name="connsiteY377" fmla="*/ 10763 h 240106"/>
              <a:gd name="connsiteX378" fmla="*/ 38671 w 201510"/>
              <a:gd name="connsiteY378" fmla="*/ 9573 h 240106"/>
              <a:gd name="connsiteX379" fmla="*/ 38014 w 201510"/>
              <a:gd name="connsiteY379" fmla="*/ 8211 h 240106"/>
              <a:gd name="connsiteX380" fmla="*/ 37681 w 201510"/>
              <a:gd name="connsiteY380" fmla="*/ 6944 h 240106"/>
              <a:gd name="connsiteX381" fmla="*/ 38833 w 201510"/>
              <a:gd name="connsiteY381" fmla="*/ 6296 h 240106"/>
              <a:gd name="connsiteX382" fmla="*/ 40234 w 201510"/>
              <a:gd name="connsiteY382" fmla="*/ 4829 h 240106"/>
              <a:gd name="connsiteX383" fmla="*/ 40938 w 201510"/>
              <a:gd name="connsiteY383" fmla="*/ 2591 h 240106"/>
              <a:gd name="connsiteX384" fmla="*/ 41605 w 201510"/>
              <a:gd name="connsiteY384" fmla="*/ 953 h 240106"/>
              <a:gd name="connsiteX385" fmla="*/ 42576 w 201510"/>
              <a:gd name="connsiteY385" fmla="*/ 257 h 240106"/>
              <a:gd name="connsiteX386" fmla="*/ 43415 w 201510"/>
              <a:gd name="connsiteY386" fmla="*/ 0 h 240106"/>
              <a:gd name="connsiteX387" fmla="*/ 43977 w 201510"/>
              <a:gd name="connsiteY387" fmla="*/ 143 h 240106"/>
              <a:gd name="connsiteX388" fmla="*/ 46168 w 201510"/>
              <a:gd name="connsiteY388" fmla="*/ 3077 h 240106"/>
              <a:gd name="connsiteX389" fmla="*/ 48939 w 201510"/>
              <a:gd name="connsiteY389" fmla="*/ 1610 h 240106"/>
              <a:gd name="connsiteX390" fmla="*/ 51035 w 201510"/>
              <a:gd name="connsiteY390" fmla="*/ 1619 h 240106"/>
              <a:gd name="connsiteX391" fmla="*/ 52835 w 201510"/>
              <a:gd name="connsiteY391" fmla="*/ 2391 h 240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201510" h="240106">
                <a:moveTo>
                  <a:pt x="53797" y="3343"/>
                </a:moveTo>
                <a:lnTo>
                  <a:pt x="55283" y="6077"/>
                </a:lnTo>
                <a:lnTo>
                  <a:pt x="58445" y="9115"/>
                </a:lnTo>
                <a:lnTo>
                  <a:pt x="62217" y="13449"/>
                </a:lnTo>
                <a:lnTo>
                  <a:pt x="63418" y="15440"/>
                </a:lnTo>
                <a:lnTo>
                  <a:pt x="65961" y="16964"/>
                </a:lnTo>
                <a:lnTo>
                  <a:pt x="66684" y="18469"/>
                </a:lnTo>
                <a:lnTo>
                  <a:pt x="67266" y="20774"/>
                </a:lnTo>
                <a:lnTo>
                  <a:pt x="67523" y="22488"/>
                </a:lnTo>
                <a:lnTo>
                  <a:pt x="68085" y="23498"/>
                </a:lnTo>
                <a:lnTo>
                  <a:pt x="68980" y="23898"/>
                </a:lnTo>
                <a:lnTo>
                  <a:pt x="70132" y="23451"/>
                </a:lnTo>
                <a:lnTo>
                  <a:pt x="70999" y="22536"/>
                </a:lnTo>
                <a:lnTo>
                  <a:pt x="71723" y="20012"/>
                </a:lnTo>
                <a:lnTo>
                  <a:pt x="72200" y="19745"/>
                </a:lnTo>
                <a:lnTo>
                  <a:pt x="72980" y="21822"/>
                </a:lnTo>
                <a:lnTo>
                  <a:pt x="73809" y="22174"/>
                </a:lnTo>
                <a:lnTo>
                  <a:pt x="74923" y="22450"/>
                </a:lnTo>
                <a:lnTo>
                  <a:pt x="75772" y="23346"/>
                </a:lnTo>
                <a:lnTo>
                  <a:pt x="76029" y="24927"/>
                </a:lnTo>
                <a:lnTo>
                  <a:pt x="75742" y="26537"/>
                </a:lnTo>
                <a:lnTo>
                  <a:pt x="74705" y="28347"/>
                </a:lnTo>
                <a:lnTo>
                  <a:pt x="74114" y="30251"/>
                </a:lnTo>
                <a:lnTo>
                  <a:pt x="73704" y="33176"/>
                </a:lnTo>
                <a:lnTo>
                  <a:pt x="73152" y="35214"/>
                </a:lnTo>
                <a:lnTo>
                  <a:pt x="74009" y="37014"/>
                </a:lnTo>
                <a:lnTo>
                  <a:pt x="79915" y="45872"/>
                </a:lnTo>
                <a:lnTo>
                  <a:pt x="82753" y="47320"/>
                </a:lnTo>
                <a:lnTo>
                  <a:pt x="89506" y="49054"/>
                </a:lnTo>
                <a:lnTo>
                  <a:pt x="91945" y="50244"/>
                </a:lnTo>
                <a:lnTo>
                  <a:pt x="94097" y="51406"/>
                </a:lnTo>
                <a:lnTo>
                  <a:pt x="96212" y="50845"/>
                </a:lnTo>
                <a:lnTo>
                  <a:pt x="98250" y="48206"/>
                </a:lnTo>
                <a:lnTo>
                  <a:pt x="100698" y="46730"/>
                </a:lnTo>
                <a:lnTo>
                  <a:pt x="105251" y="44463"/>
                </a:lnTo>
                <a:lnTo>
                  <a:pt x="106556" y="44339"/>
                </a:lnTo>
                <a:lnTo>
                  <a:pt x="109071" y="45244"/>
                </a:lnTo>
                <a:lnTo>
                  <a:pt x="113205" y="47882"/>
                </a:lnTo>
                <a:lnTo>
                  <a:pt x="116186" y="50359"/>
                </a:lnTo>
                <a:lnTo>
                  <a:pt x="118033" y="51664"/>
                </a:lnTo>
                <a:lnTo>
                  <a:pt x="119443" y="52835"/>
                </a:lnTo>
                <a:lnTo>
                  <a:pt x="119224" y="54150"/>
                </a:lnTo>
                <a:lnTo>
                  <a:pt x="118091" y="55445"/>
                </a:lnTo>
                <a:lnTo>
                  <a:pt x="116653" y="56159"/>
                </a:lnTo>
                <a:lnTo>
                  <a:pt x="114757" y="57407"/>
                </a:lnTo>
                <a:lnTo>
                  <a:pt x="113681" y="58664"/>
                </a:lnTo>
                <a:lnTo>
                  <a:pt x="114338" y="59131"/>
                </a:lnTo>
                <a:lnTo>
                  <a:pt x="117119" y="59446"/>
                </a:lnTo>
                <a:lnTo>
                  <a:pt x="120405" y="60560"/>
                </a:lnTo>
                <a:lnTo>
                  <a:pt x="121405" y="61865"/>
                </a:lnTo>
                <a:lnTo>
                  <a:pt x="121548" y="62979"/>
                </a:lnTo>
                <a:lnTo>
                  <a:pt x="121948" y="64799"/>
                </a:lnTo>
                <a:lnTo>
                  <a:pt x="122530" y="65351"/>
                </a:lnTo>
                <a:lnTo>
                  <a:pt x="125568" y="65027"/>
                </a:lnTo>
                <a:lnTo>
                  <a:pt x="126511" y="65437"/>
                </a:lnTo>
                <a:lnTo>
                  <a:pt x="127606" y="66370"/>
                </a:lnTo>
                <a:lnTo>
                  <a:pt x="128692" y="68818"/>
                </a:lnTo>
                <a:lnTo>
                  <a:pt x="128664" y="70647"/>
                </a:lnTo>
                <a:lnTo>
                  <a:pt x="126463" y="72657"/>
                </a:lnTo>
                <a:lnTo>
                  <a:pt x="125644" y="73876"/>
                </a:lnTo>
                <a:lnTo>
                  <a:pt x="125282" y="75790"/>
                </a:lnTo>
                <a:lnTo>
                  <a:pt x="123720" y="78086"/>
                </a:lnTo>
                <a:lnTo>
                  <a:pt x="119567" y="81934"/>
                </a:lnTo>
                <a:lnTo>
                  <a:pt x="118453" y="82163"/>
                </a:lnTo>
                <a:lnTo>
                  <a:pt x="110804" y="80048"/>
                </a:lnTo>
                <a:lnTo>
                  <a:pt x="107252" y="80181"/>
                </a:lnTo>
                <a:lnTo>
                  <a:pt x="105537" y="80248"/>
                </a:lnTo>
                <a:lnTo>
                  <a:pt x="104708" y="80343"/>
                </a:lnTo>
                <a:lnTo>
                  <a:pt x="104213" y="81144"/>
                </a:lnTo>
                <a:lnTo>
                  <a:pt x="105232" y="83468"/>
                </a:lnTo>
                <a:lnTo>
                  <a:pt x="105537" y="85773"/>
                </a:lnTo>
                <a:lnTo>
                  <a:pt x="104584" y="87525"/>
                </a:lnTo>
                <a:lnTo>
                  <a:pt x="102041" y="89049"/>
                </a:lnTo>
                <a:lnTo>
                  <a:pt x="101079" y="89783"/>
                </a:lnTo>
                <a:lnTo>
                  <a:pt x="100965" y="90773"/>
                </a:lnTo>
                <a:lnTo>
                  <a:pt x="101679" y="91802"/>
                </a:lnTo>
                <a:lnTo>
                  <a:pt x="104022" y="92859"/>
                </a:lnTo>
                <a:lnTo>
                  <a:pt x="106756" y="93850"/>
                </a:lnTo>
                <a:lnTo>
                  <a:pt x="115767" y="99803"/>
                </a:lnTo>
                <a:lnTo>
                  <a:pt x="117691" y="101203"/>
                </a:lnTo>
                <a:lnTo>
                  <a:pt x="120243" y="103270"/>
                </a:lnTo>
                <a:lnTo>
                  <a:pt x="123006" y="104870"/>
                </a:lnTo>
                <a:lnTo>
                  <a:pt x="130397" y="106985"/>
                </a:lnTo>
                <a:lnTo>
                  <a:pt x="133665" y="108366"/>
                </a:lnTo>
                <a:lnTo>
                  <a:pt x="134502" y="109147"/>
                </a:lnTo>
                <a:lnTo>
                  <a:pt x="134474" y="110109"/>
                </a:lnTo>
                <a:lnTo>
                  <a:pt x="133617" y="111338"/>
                </a:lnTo>
                <a:lnTo>
                  <a:pt x="132912" y="113490"/>
                </a:lnTo>
                <a:lnTo>
                  <a:pt x="132874" y="114786"/>
                </a:lnTo>
                <a:lnTo>
                  <a:pt x="133645" y="116034"/>
                </a:lnTo>
                <a:lnTo>
                  <a:pt x="134950" y="117900"/>
                </a:lnTo>
                <a:lnTo>
                  <a:pt x="137884" y="120787"/>
                </a:lnTo>
                <a:lnTo>
                  <a:pt x="139494" y="122072"/>
                </a:lnTo>
                <a:lnTo>
                  <a:pt x="141275" y="122358"/>
                </a:lnTo>
                <a:lnTo>
                  <a:pt x="142837" y="123063"/>
                </a:lnTo>
                <a:lnTo>
                  <a:pt x="144446" y="125206"/>
                </a:lnTo>
                <a:lnTo>
                  <a:pt x="146313" y="127826"/>
                </a:lnTo>
                <a:lnTo>
                  <a:pt x="146561" y="129654"/>
                </a:lnTo>
                <a:lnTo>
                  <a:pt x="147361" y="131997"/>
                </a:lnTo>
                <a:lnTo>
                  <a:pt x="149066" y="134684"/>
                </a:lnTo>
                <a:lnTo>
                  <a:pt x="151419" y="137293"/>
                </a:lnTo>
                <a:lnTo>
                  <a:pt x="154714" y="140522"/>
                </a:lnTo>
                <a:lnTo>
                  <a:pt x="156610" y="142799"/>
                </a:lnTo>
                <a:lnTo>
                  <a:pt x="157486" y="143685"/>
                </a:lnTo>
                <a:lnTo>
                  <a:pt x="164516" y="149200"/>
                </a:lnTo>
                <a:lnTo>
                  <a:pt x="166230" y="151238"/>
                </a:lnTo>
                <a:lnTo>
                  <a:pt x="168707" y="155162"/>
                </a:lnTo>
                <a:lnTo>
                  <a:pt x="169754" y="155734"/>
                </a:lnTo>
                <a:lnTo>
                  <a:pt x="170745" y="156505"/>
                </a:lnTo>
                <a:lnTo>
                  <a:pt x="171374" y="158658"/>
                </a:lnTo>
                <a:lnTo>
                  <a:pt x="171583" y="160201"/>
                </a:lnTo>
                <a:lnTo>
                  <a:pt x="171917" y="164925"/>
                </a:lnTo>
                <a:lnTo>
                  <a:pt x="173193" y="166326"/>
                </a:lnTo>
                <a:lnTo>
                  <a:pt x="174364" y="168050"/>
                </a:lnTo>
                <a:lnTo>
                  <a:pt x="174860" y="169307"/>
                </a:lnTo>
                <a:lnTo>
                  <a:pt x="175926" y="170240"/>
                </a:lnTo>
                <a:lnTo>
                  <a:pt x="177089" y="170412"/>
                </a:lnTo>
                <a:lnTo>
                  <a:pt x="178470" y="169374"/>
                </a:lnTo>
                <a:lnTo>
                  <a:pt x="179565" y="168373"/>
                </a:lnTo>
                <a:lnTo>
                  <a:pt x="180070" y="168669"/>
                </a:lnTo>
                <a:lnTo>
                  <a:pt x="181175" y="171965"/>
                </a:lnTo>
                <a:lnTo>
                  <a:pt x="182194" y="173164"/>
                </a:lnTo>
                <a:lnTo>
                  <a:pt x="184099" y="174317"/>
                </a:lnTo>
                <a:lnTo>
                  <a:pt x="185909" y="175203"/>
                </a:lnTo>
                <a:lnTo>
                  <a:pt x="189862" y="179165"/>
                </a:lnTo>
                <a:lnTo>
                  <a:pt x="191967" y="180613"/>
                </a:lnTo>
                <a:lnTo>
                  <a:pt x="193414" y="181070"/>
                </a:lnTo>
                <a:lnTo>
                  <a:pt x="194643" y="181746"/>
                </a:lnTo>
                <a:lnTo>
                  <a:pt x="195015" y="183004"/>
                </a:lnTo>
                <a:lnTo>
                  <a:pt x="194529" y="184271"/>
                </a:lnTo>
                <a:lnTo>
                  <a:pt x="193691" y="185099"/>
                </a:lnTo>
                <a:lnTo>
                  <a:pt x="189090" y="187395"/>
                </a:lnTo>
                <a:lnTo>
                  <a:pt x="188480" y="188395"/>
                </a:lnTo>
                <a:lnTo>
                  <a:pt x="189109" y="189919"/>
                </a:lnTo>
                <a:lnTo>
                  <a:pt x="190262" y="191824"/>
                </a:lnTo>
                <a:lnTo>
                  <a:pt x="191519" y="193462"/>
                </a:lnTo>
                <a:lnTo>
                  <a:pt x="193100" y="195072"/>
                </a:lnTo>
                <a:lnTo>
                  <a:pt x="196329" y="197682"/>
                </a:lnTo>
                <a:lnTo>
                  <a:pt x="199130" y="199720"/>
                </a:lnTo>
                <a:lnTo>
                  <a:pt x="200663" y="201978"/>
                </a:lnTo>
                <a:lnTo>
                  <a:pt x="201511" y="203483"/>
                </a:lnTo>
                <a:lnTo>
                  <a:pt x="200987" y="205283"/>
                </a:lnTo>
                <a:lnTo>
                  <a:pt x="199806" y="207255"/>
                </a:lnTo>
                <a:lnTo>
                  <a:pt x="198891" y="208940"/>
                </a:lnTo>
                <a:lnTo>
                  <a:pt x="197320" y="209921"/>
                </a:lnTo>
                <a:lnTo>
                  <a:pt x="196891" y="211055"/>
                </a:lnTo>
                <a:lnTo>
                  <a:pt x="197539" y="212817"/>
                </a:lnTo>
                <a:lnTo>
                  <a:pt x="198072" y="214027"/>
                </a:lnTo>
                <a:lnTo>
                  <a:pt x="197787" y="215532"/>
                </a:lnTo>
                <a:lnTo>
                  <a:pt x="197929" y="218608"/>
                </a:lnTo>
                <a:lnTo>
                  <a:pt x="196482" y="219713"/>
                </a:lnTo>
                <a:lnTo>
                  <a:pt x="195129" y="222513"/>
                </a:lnTo>
                <a:lnTo>
                  <a:pt x="194205" y="222723"/>
                </a:lnTo>
                <a:lnTo>
                  <a:pt x="191871" y="221704"/>
                </a:lnTo>
                <a:lnTo>
                  <a:pt x="191052" y="222266"/>
                </a:lnTo>
                <a:lnTo>
                  <a:pt x="189566" y="224304"/>
                </a:lnTo>
                <a:lnTo>
                  <a:pt x="186976" y="226524"/>
                </a:lnTo>
                <a:lnTo>
                  <a:pt x="185718" y="226552"/>
                </a:lnTo>
                <a:lnTo>
                  <a:pt x="184852" y="226285"/>
                </a:lnTo>
                <a:lnTo>
                  <a:pt x="183842" y="227228"/>
                </a:lnTo>
                <a:lnTo>
                  <a:pt x="182394" y="228981"/>
                </a:lnTo>
                <a:lnTo>
                  <a:pt x="181727" y="228924"/>
                </a:lnTo>
                <a:lnTo>
                  <a:pt x="179232" y="229324"/>
                </a:lnTo>
                <a:lnTo>
                  <a:pt x="178260" y="228762"/>
                </a:lnTo>
                <a:lnTo>
                  <a:pt x="177051" y="227324"/>
                </a:lnTo>
                <a:lnTo>
                  <a:pt x="175107" y="225857"/>
                </a:lnTo>
                <a:lnTo>
                  <a:pt x="173336" y="224809"/>
                </a:lnTo>
                <a:lnTo>
                  <a:pt x="172393" y="224104"/>
                </a:lnTo>
                <a:lnTo>
                  <a:pt x="171517" y="222885"/>
                </a:lnTo>
                <a:lnTo>
                  <a:pt x="170726" y="222095"/>
                </a:lnTo>
                <a:lnTo>
                  <a:pt x="169259" y="223828"/>
                </a:lnTo>
                <a:lnTo>
                  <a:pt x="166811" y="225485"/>
                </a:lnTo>
                <a:lnTo>
                  <a:pt x="164478" y="225171"/>
                </a:lnTo>
                <a:lnTo>
                  <a:pt x="163335" y="224895"/>
                </a:lnTo>
                <a:lnTo>
                  <a:pt x="162420" y="227305"/>
                </a:lnTo>
                <a:lnTo>
                  <a:pt x="161734" y="227743"/>
                </a:lnTo>
                <a:lnTo>
                  <a:pt x="157543" y="228162"/>
                </a:lnTo>
                <a:lnTo>
                  <a:pt x="156753" y="228543"/>
                </a:lnTo>
                <a:lnTo>
                  <a:pt x="157429" y="230743"/>
                </a:lnTo>
                <a:lnTo>
                  <a:pt x="159905" y="234467"/>
                </a:lnTo>
                <a:lnTo>
                  <a:pt x="160648" y="236601"/>
                </a:lnTo>
                <a:lnTo>
                  <a:pt x="159105" y="240106"/>
                </a:lnTo>
                <a:lnTo>
                  <a:pt x="154762" y="240011"/>
                </a:lnTo>
                <a:lnTo>
                  <a:pt x="152819" y="238592"/>
                </a:lnTo>
                <a:lnTo>
                  <a:pt x="151009" y="236601"/>
                </a:lnTo>
                <a:lnTo>
                  <a:pt x="150362" y="235620"/>
                </a:lnTo>
                <a:lnTo>
                  <a:pt x="144799" y="233667"/>
                </a:lnTo>
                <a:lnTo>
                  <a:pt x="141075" y="235010"/>
                </a:lnTo>
                <a:lnTo>
                  <a:pt x="139941" y="234944"/>
                </a:lnTo>
                <a:lnTo>
                  <a:pt x="138208" y="233524"/>
                </a:lnTo>
                <a:lnTo>
                  <a:pt x="137150" y="232458"/>
                </a:lnTo>
                <a:lnTo>
                  <a:pt x="136122" y="230839"/>
                </a:lnTo>
                <a:lnTo>
                  <a:pt x="135541" y="229200"/>
                </a:lnTo>
                <a:lnTo>
                  <a:pt x="135493" y="228457"/>
                </a:lnTo>
                <a:lnTo>
                  <a:pt x="137093" y="227867"/>
                </a:lnTo>
                <a:lnTo>
                  <a:pt x="139732" y="226524"/>
                </a:lnTo>
                <a:lnTo>
                  <a:pt x="141884" y="225019"/>
                </a:lnTo>
                <a:lnTo>
                  <a:pt x="143303" y="223418"/>
                </a:lnTo>
                <a:lnTo>
                  <a:pt x="143875" y="221752"/>
                </a:lnTo>
                <a:lnTo>
                  <a:pt x="143951" y="219818"/>
                </a:lnTo>
                <a:lnTo>
                  <a:pt x="144570" y="214808"/>
                </a:lnTo>
                <a:lnTo>
                  <a:pt x="145199" y="212369"/>
                </a:lnTo>
                <a:lnTo>
                  <a:pt x="144846" y="209360"/>
                </a:lnTo>
                <a:lnTo>
                  <a:pt x="143694" y="206997"/>
                </a:lnTo>
                <a:lnTo>
                  <a:pt x="143694" y="203445"/>
                </a:lnTo>
                <a:lnTo>
                  <a:pt x="144113" y="201711"/>
                </a:lnTo>
                <a:lnTo>
                  <a:pt x="144303" y="200568"/>
                </a:lnTo>
                <a:lnTo>
                  <a:pt x="145923" y="199130"/>
                </a:lnTo>
                <a:lnTo>
                  <a:pt x="147038" y="197063"/>
                </a:lnTo>
                <a:lnTo>
                  <a:pt x="147666" y="194367"/>
                </a:lnTo>
                <a:lnTo>
                  <a:pt x="147723" y="192424"/>
                </a:lnTo>
                <a:lnTo>
                  <a:pt x="147218" y="191224"/>
                </a:lnTo>
                <a:lnTo>
                  <a:pt x="145618" y="190081"/>
                </a:lnTo>
                <a:lnTo>
                  <a:pt x="142942" y="189005"/>
                </a:lnTo>
                <a:lnTo>
                  <a:pt x="141246" y="187633"/>
                </a:lnTo>
                <a:lnTo>
                  <a:pt x="140561" y="185985"/>
                </a:lnTo>
                <a:lnTo>
                  <a:pt x="140627" y="184537"/>
                </a:lnTo>
                <a:lnTo>
                  <a:pt x="141446" y="183280"/>
                </a:lnTo>
                <a:lnTo>
                  <a:pt x="139427" y="181889"/>
                </a:lnTo>
                <a:lnTo>
                  <a:pt x="134560" y="180356"/>
                </a:lnTo>
                <a:lnTo>
                  <a:pt x="131845" y="178508"/>
                </a:lnTo>
                <a:lnTo>
                  <a:pt x="131273" y="176356"/>
                </a:lnTo>
                <a:lnTo>
                  <a:pt x="129244" y="173536"/>
                </a:lnTo>
                <a:lnTo>
                  <a:pt x="125759" y="170040"/>
                </a:lnTo>
                <a:lnTo>
                  <a:pt x="123920" y="165011"/>
                </a:lnTo>
                <a:lnTo>
                  <a:pt x="123730" y="158439"/>
                </a:lnTo>
                <a:lnTo>
                  <a:pt x="124140" y="153086"/>
                </a:lnTo>
                <a:lnTo>
                  <a:pt x="125663" y="146885"/>
                </a:lnTo>
                <a:lnTo>
                  <a:pt x="123625" y="142389"/>
                </a:lnTo>
                <a:lnTo>
                  <a:pt x="121387" y="140018"/>
                </a:lnTo>
                <a:lnTo>
                  <a:pt x="118272" y="138274"/>
                </a:lnTo>
                <a:lnTo>
                  <a:pt x="115300" y="135779"/>
                </a:lnTo>
                <a:lnTo>
                  <a:pt x="112471" y="132512"/>
                </a:lnTo>
                <a:lnTo>
                  <a:pt x="109099" y="127692"/>
                </a:lnTo>
                <a:lnTo>
                  <a:pt x="105156" y="121310"/>
                </a:lnTo>
                <a:lnTo>
                  <a:pt x="102508" y="118453"/>
                </a:lnTo>
                <a:lnTo>
                  <a:pt x="101146" y="119120"/>
                </a:lnTo>
                <a:lnTo>
                  <a:pt x="98298" y="118520"/>
                </a:lnTo>
                <a:lnTo>
                  <a:pt x="93955" y="116672"/>
                </a:lnTo>
                <a:lnTo>
                  <a:pt x="90173" y="115672"/>
                </a:lnTo>
                <a:lnTo>
                  <a:pt x="86935" y="115529"/>
                </a:lnTo>
                <a:lnTo>
                  <a:pt x="84830" y="115948"/>
                </a:lnTo>
                <a:lnTo>
                  <a:pt x="83858" y="116929"/>
                </a:lnTo>
                <a:lnTo>
                  <a:pt x="83782" y="117891"/>
                </a:lnTo>
                <a:lnTo>
                  <a:pt x="84601" y="118843"/>
                </a:lnTo>
                <a:lnTo>
                  <a:pt x="84153" y="119586"/>
                </a:lnTo>
                <a:lnTo>
                  <a:pt x="82458" y="120120"/>
                </a:lnTo>
                <a:lnTo>
                  <a:pt x="81096" y="121168"/>
                </a:lnTo>
                <a:lnTo>
                  <a:pt x="79553" y="123511"/>
                </a:lnTo>
                <a:lnTo>
                  <a:pt x="79591" y="123415"/>
                </a:lnTo>
                <a:lnTo>
                  <a:pt x="79534" y="123539"/>
                </a:lnTo>
                <a:lnTo>
                  <a:pt x="79553" y="123511"/>
                </a:lnTo>
                <a:lnTo>
                  <a:pt x="78495" y="126578"/>
                </a:lnTo>
                <a:lnTo>
                  <a:pt x="76885" y="127759"/>
                </a:lnTo>
                <a:lnTo>
                  <a:pt x="74409" y="128016"/>
                </a:lnTo>
                <a:lnTo>
                  <a:pt x="71980" y="128892"/>
                </a:lnTo>
                <a:lnTo>
                  <a:pt x="69580" y="130378"/>
                </a:lnTo>
                <a:lnTo>
                  <a:pt x="68437" y="131512"/>
                </a:lnTo>
                <a:lnTo>
                  <a:pt x="68570" y="132283"/>
                </a:lnTo>
                <a:lnTo>
                  <a:pt x="68046" y="132455"/>
                </a:lnTo>
                <a:lnTo>
                  <a:pt x="66875" y="132026"/>
                </a:lnTo>
                <a:lnTo>
                  <a:pt x="66323" y="131016"/>
                </a:lnTo>
                <a:lnTo>
                  <a:pt x="66389" y="129416"/>
                </a:lnTo>
                <a:lnTo>
                  <a:pt x="65161" y="128349"/>
                </a:lnTo>
                <a:lnTo>
                  <a:pt x="62655" y="127797"/>
                </a:lnTo>
                <a:lnTo>
                  <a:pt x="59798" y="126092"/>
                </a:lnTo>
                <a:lnTo>
                  <a:pt x="56579" y="123206"/>
                </a:lnTo>
                <a:lnTo>
                  <a:pt x="54350" y="121673"/>
                </a:lnTo>
                <a:lnTo>
                  <a:pt x="53102" y="121482"/>
                </a:lnTo>
                <a:lnTo>
                  <a:pt x="51321" y="122625"/>
                </a:lnTo>
                <a:lnTo>
                  <a:pt x="48977" y="125101"/>
                </a:lnTo>
                <a:lnTo>
                  <a:pt x="47054" y="126073"/>
                </a:lnTo>
                <a:lnTo>
                  <a:pt x="45539" y="125568"/>
                </a:lnTo>
                <a:lnTo>
                  <a:pt x="44368" y="126435"/>
                </a:lnTo>
                <a:lnTo>
                  <a:pt x="43548" y="128692"/>
                </a:lnTo>
                <a:lnTo>
                  <a:pt x="42033" y="130455"/>
                </a:lnTo>
                <a:lnTo>
                  <a:pt x="38719" y="132388"/>
                </a:lnTo>
                <a:lnTo>
                  <a:pt x="38500" y="132617"/>
                </a:lnTo>
                <a:lnTo>
                  <a:pt x="34709" y="135217"/>
                </a:lnTo>
                <a:lnTo>
                  <a:pt x="31671" y="137836"/>
                </a:lnTo>
                <a:lnTo>
                  <a:pt x="28137" y="141351"/>
                </a:lnTo>
                <a:lnTo>
                  <a:pt x="26470" y="141894"/>
                </a:lnTo>
                <a:lnTo>
                  <a:pt x="24879" y="141037"/>
                </a:lnTo>
                <a:lnTo>
                  <a:pt x="22479" y="140180"/>
                </a:lnTo>
                <a:lnTo>
                  <a:pt x="21212" y="138989"/>
                </a:lnTo>
                <a:lnTo>
                  <a:pt x="23632" y="133036"/>
                </a:lnTo>
                <a:lnTo>
                  <a:pt x="26689" y="126435"/>
                </a:lnTo>
                <a:lnTo>
                  <a:pt x="27508" y="123387"/>
                </a:lnTo>
                <a:lnTo>
                  <a:pt x="27632" y="121158"/>
                </a:lnTo>
                <a:lnTo>
                  <a:pt x="27337" y="119348"/>
                </a:lnTo>
                <a:lnTo>
                  <a:pt x="26137" y="117453"/>
                </a:lnTo>
                <a:lnTo>
                  <a:pt x="25012" y="115986"/>
                </a:lnTo>
                <a:lnTo>
                  <a:pt x="24908" y="115005"/>
                </a:lnTo>
                <a:lnTo>
                  <a:pt x="25270" y="113976"/>
                </a:lnTo>
                <a:lnTo>
                  <a:pt x="26498" y="112443"/>
                </a:lnTo>
                <a:lnTo>
                  <a:pt x="28080" y="110061"/>
                </a:lnTo>
                <a:lnTo>
                  <a:pt x="29546" y="105175"/>
                </a:lnTo>
                <a:lnTo>
                  <a:pt x="31309" y="99994"/>
                </a:lnTo>
                <a:lnTo>
                  <a:pt x="31137" y="96850"/>
                </a:lnTo>
                <a:lnTo>
                  <a:pt x="29718" y="93402"/>
                </a:lnTo>
                <a:lnTo>
                  <a:pt x="28937" y="90126"/>
                </a:lnTo>
                <a:lnTo>
                  <a:pt x="29556" y="85658"/>
                </a:lnTo>
                <a:lnTo>
                  <a:pt x="29327" y="83915"/>
                </a:lnTo>
                <a:lnTo>
                  <a:pt x="27794" y="83039"/>
                </a:lnTo>
                <a:lnTo>
                  <a:pt x="22765" y="82153"/>
                </a:lnTo>
                <a:lnTo>
                  <a:pt x="21145" y="82305"/>
                </a:lnTo>
                <a:lnTo>
                  <a:pt x="19869" y="82877"/>
                </a:lnTo>
                <a:lnTo>
                  <a:pt x="18488" y="84096"/>
                </a:lnTo>
                <a:lnTo>
                  <a:pt x="16812" y="84858"/>
                </a:lnTo>
                <a:lnTo>
                  <a:pt x="13649" y="85287"/>
                </a:lnTo>
                <a:lnTo>
                  <a:pt x="10659" y="83773"/>
                </a:lnTo>
                <a:lnTo>
                  <a:pt x="8154" y="81201"/>
                </a:lnTo>
                <a:lnTo>
                  <a:pt x="7553" y="78057"/>
                </a:lnTo>
                <a:lnTo>
                  <a:pt x="9391" y="74304"/>
                </a:lnTo>
                <a:lnTo>
                  <a:pt x="10677" y="71266"/>
                </a:lnTo>
                <a:lnTo>
                  <a:pt x="11439" y="68656"/>
                </a:lnTo>
                <a:lnTo>
                  <a:pt x="11354" y="67418"/>
                </a:lnTo>
                <a:lnTo>
                  <a:pt x="10820" y="66132"/>
                </a:lnTo>
                <a:lnTo>
                  <a:pt x="10068" y="65951"/>
                </a:lnTo>
                <a:lnTo>
                  <a:pt x="8468" y="64351"/>
                </a:lnTo>
                <a:lnTo>
                  <a:pt x="6905" y="61531"/>
                </a:lnTo>
                <a:lnTo>
                  <a:pt x="5419" y="60236"/>
                </a:lnTo>
                <a:lnTo>
                  <a:pt x="4039" y="60474"/>
                </a:lnTo>
                <a:lnTo>
                  <a:pt x="2753" y="61551"/>
                </a:lnTo>
                <a:lnTo>
                  <a:pt x="1581" y="63437"/>
                </a:lnTo>
                <a:lnTo>
                  <a:pt x="657" y="64218"/>
                </a:lnTo>
                <a:lnTo>
                  <a:pt x="0" y="63865"/>
                </a:lnTo>
                <a:lnTo>
                  <a:pt x="200" y="62198"/>
                </a:lnTo>
                <a:lnTo>
                  <a:pt x="391" y="60617"/>
                </a:lnTo>
                <a:lnTo>
                  <a:pt x="1838" y="54464"/>
                </a:lnTo>
                <a:lnTo>
                  <a:pt x="3591" y="50463"/>
                </a:lnTo>
                <a:lnTo>
                  <a:pt x="5648" y="48606"/>
                </a:lnTo>
                <a:lnTo>
                  <a:pt x="7820" y="47815"/>
                </a:lnTo>
                <a:lnTo>
                  <a:pt x="10106" y="48111"/>
                </a:lnTo>
                <a:lnTo>
                  <a:pt x="12039" y="47768"/>
                </a:lnTo>
                <a:lnTo>
                  <a:pt x="13582" y="46787"/>
                </a:lnTo>
                <a:lnTo>
                  <a:pt x="13440" y="46225"/>
                </a:lnTo>
                <a:lnTo>
                  <a:pt x="11611" y="46082"/>
                </a:lnTo>
                <a:lnTo>
                  <a:pt x="10877" y="45015"/>
                </a:lnTo>
                <a:lnTo>
                  <a:pt x="11268" y="43006"/>
                </a:lnTo>
                <a:lnTo>
                  <a:pt x="12068" y="41700"/>
                </a:lnTo>
                <a:lnTo>
                  <a:pt x="13325" y="41100"/>
                </a:lnTo>
                <a:lnTo>
                  <a:pt x="14544" y="39081"/>
                </a:lnTo>
                <a:lnTo>
                  <a:pt x="15716" y="35623"/>
                </a:lnTo>
                <a:lnTo>
                  <a:pt x="17154" y="33880"/>
                </a:lnTo>
                <a:lnTo>
                  <a:pt x="18831" y="33833"/>
                </a:lnTo>
                <a:lnTo>
                  <a:pt x="21717" y="32356"/>
                </a:lnTo>
                <a:lnTo>
                  <a:pt x="25803" y="29432"/>
                </a:lnTo>
                <a:lnTo>
                  <a:pt x="27374" y="26603"/>
                </a:lnTo>
                <a:lnTo>
                  <a:pt x="28918" y="27899"/>
                </a:lnTo>
                <a:lnTo>
                  <a:pt x="28337" y="31175"/>
                </a:lnTo>
                <a:lnTo>
                  <a:pt x="29146" y="31861"/>
                </a:lnTo>
                <a:lnTo>
                  <a:pt x="29527" y="33033"/>
                </a:lnTo>
                <a:lnTo>
                  <a:pt x="29318" y="34862"/>
                </a:lnTo>
                <a:lnTo>
                  <a:pt x="29661" y="36414"/>
                </a:lnTo>
                <a:lnTo>
                  <a:pt x="30289" y="37167"/>
                </a:lnTo>
                <a:lnTo>
                  <a:pt x="31175" y="37548"/>
                </a:lnTo>
                <a:lnTo>
                  <a:pt x="35509" y="36214"/>
                </a:lnTo>
                <a:lnTo>
                  <a:pt x="38157" y="36119"/>
                </a:lnTo>
                <a:lnTo>
                  <a:pt x="39271" y="36995"/>
                </a:lnTo>
                <a:lnTo>
                  <a:pt x="40271" y="37538"/>
                </a:lnTo>
                <a:lnTo>
                  <a:pt x="41529" y="37957"/>
                </a:lnTo>
                <a:lnTo>
                  <a:pt x="42500" y="38519"/>
                </a:lnTo>
                <a:lnTo>
                  <a:pt x="43119" y="38338"/>
                </a:lnTo>
                <a:lnTo>
                  <a:pt x="44605" y="36976"/>
                </a:lnTo>
                <a:lnTo>
                  <a:pt x="45053" y="36738"/>
                </a:lnTo>
                <a:lnTo>
                  <a:pt x="45101" y="36071"/>
                </a:lnTo>
                <a:lnTo>
                  <a:pt x="44062" y="34842"/>
                </a:lnTo>
                <a:lnTo>
                  <a:pt x="42986" y="33814"/>
                </a:lnTo>
                <a:lnTo>
                  <a:pt x="43024" y="31528"/>
                </a:lnTo>
                <a:lnTo>
                  <a:pt x="43529" y="27565"/>
                </a:lnTo>
                <a:lnTo>
                  <a:pt x="43634" y="25508"/>
                </a:lnTo>
                <a:lnTo>
                  <a:pt x="43539" y="20584"/>
                </a:lnTo>
                <a:lnTo>
                  <a:pt x="43348" y="19193"/>
                </a:lnTo>
                <a:lnTo>
                  <a:pt x="42357" y="17593"/>
                </a:lnTo>
                <a:lnTo>
                  <a:pt x="39776" y="14516"/>
                </a:lnTo>
                <a:lnTo>
                  <a:pt x="39052" y="12640"/>
                </a:lnTo>
                <a:lnTo>
                  <a:pt x="38633" y="10763"/>
                </a:lnTo>
                <a:lnTo>
                  <a:pt x="38671" y="9573"/>
                </a:lnTo>
                <a:lnTo>
                  <a:pt x="38014" y="8211"/>
                </a:lnTo>
                <a:lnTo>
                  <a:pt x="37681" y="6944"/>
                </a:lnTo>
                <a:lnTo>
                  <a:pt x="38833" y="6296"/>
                </a:lnTo>
                <a:lnTo>
                  <a:pt x="40234" y="4829"/>
                </a:lnTo>
                <a:lnTo>
                  <a:pt x="40938" y="2591"/>
                </a:lnTo>
                <a:lnTo>
                  <a:pt x="41605" y="953"/>
                </a:lnTo>
                <a:lnTo>
                  <a:pt x="42576" y="257"/>
                </a:lnTo>
                <a:lnTo>
                  <a:pt x="43415" y="0"/>
                </a:lnTo>
                <a:lnTo>
                  <a:pt x="43977" y="143"/>
                </a:lnTo>
                <a:lnTo>
                  <a:pt x="46168" y="3077"/>
                </a:lnTo>
                <a:lnTo>
                  <a:pt x="48939" y="1610"/>
                </a:lnTo>
                <a:lnTo>
                  <a:pt x="51035" y="1619"/>
                </a:lnTo>
                <a:lnTo>
                  <a:pt x="52835" y="23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E72FC441-5BA5-8050-40EE-D0E08E1D2F1F}"/>
              </a:ext>
            </a:extLst>
          </p:cNvPr>
          <p:cNvSpPr/>
          <p:nvPr/>
        </p:nvSpPr>
        <p:spPr>
          <a:xfrm>
            <a:off x="6747764" y="3682911"/>
            <a:ext cx="39471" cy="51377"/>
          </a:xfrm>
          <a:custGeom>
            <a:avLst/>
            <a:gdLst>
              <a:gd name="connsiteX0" fmla="*/ 20336 w 39471"/>
              <a:gd name="connsiteY0" fmla="*/ 40043 h 51377"/>
              <a:gd name="connsiteX1" fmla="*/ 19574 w 39471"/>
              <a:gd name="connsiteY1" fmla="*/ 40567 h 51377"/>
              <a:gd name="connsiteX2" fmla="*/ 18155 w 39471"/>
              <a:gd name="connsiteY2" fmla="*/ 42024 h 51377"/>
              <a:gd name="connsiteX3" fmla="*/ 16736 w 39471"/>
              <a:gd name="connsiteY3" fmla="*/ 43205 h 51377"/>
              <a:gd name="connsiteX4" fmla="*/ 13868 w 39471"/>
              <a:gd name="connsiteY4" fmla="*/ 45044 h 51377"/>
              <a:gd name="connsiteX5" fmla="*/ 13221 w 39471"/>
              <a:gd name="connsiteY5" fmla="*/ 46139 h 51377"/>
              <a:gd name="connsiteX6" fmla="*/ 12582 w 39471"/>
              <a:gd name="connsiteY6" fmla="*/ 45148 h 51377"/>
              <a:gd name="connsiteX7" fmla="*/ 11335 w 39471"/>
              <a:gd name="connsiteY7" fmla="*/ 45825 h 51377"/>
              <a:gd name="connsiteX8" fmla="*/ 10287 w 39471"/>
              <a:gd name="connsiteY8" fmla="*/ 49987 h 51377"/>
              <a:gd name="connsiteX9" fmla="*/ 8096 w 39471"/>
              <a:gd name="connsiteY9" fmla="*/ 51378 h 51377"/>
              <a:gd name="connsiteX10" fmla="*/ 5353 w 39471"/>
              <a:gd name="connsiteY10" fmla="*/ 51254 h 51377"/>
              <a:gd name="connsiteX11" fmla="*/ 3067 w 39471"/>
              <a:gd name="connsiteY11" fmla="*/ 50863 h 51377"/>
              <a:gd name="connsiteX12" fmla="*/ 0 w 39471"/>
              <a:gd name="connsiteY12" fmla="*/ 51121 h 51377"/>
              <a:gd name="connsiteX13" fmla="*/ 1248 w 39471"/>
              <a:gd name="connsiteY13" fmla="*/ 48701 h 51377"/>
              <a:gd name="connsiteX14" fmla="*/ 2543 w 39471"/>
              <a:gd name="connsiteY14" fmla="*/ 45548 h 51377"/>
              <a:gd name="connsiteX15" fmla="*/ 3820 w 39471"/>
              <a:gd name="connsiteY15" fmla="*/ 41300 h 51377"/>
              <a:gd name="connsiteX16" fmla="*/ 6077 w 39471"/>
              <a:gd name="connsiteY16" fmla="*/ 37767 h 51377"/>
              <a:gd name="connsiteX17" fmla="*/ 10753 w 39471"/>
              <a:gd name="connsiteY17" fmla="*/ 25727 h 51377"/>
              <a:gd name="connsiteX18" fmla="*/ 13458 w 39471"/>
              <a:gd name="connsiteY18" fmla="*/ 20841 h 51377"/>
              <a:gd name="connsiteX19" fmla="*/ 14421 w 39471"/>
              <a:gd name="connsiteY19" fmla="*/ 13887 h 51377"/>
              <a:gd name="connsiteX20" fmla="*/ 18602 w 39471"/>
              <a:gd name="connsiteY20" fmla="*/ 7801 h 51377"/>
              <a:gd name="connsiteX21" fmla="*/ 21727 w 39471"/>
              <a:gd name="connsiteY21" fmla="*/ 5991 h 51377"/>
              <a:gd name="connsiteX22" fmla="*/ 23241 w 39471"/>
              <a:gd name="connsiteY22" fmla="*/ 4248 h 51377"/>
              <a:gd name="connsiteX23" fmla="*/ 23203 w 39471"/>
              <a:gd name="connsiteY23" fmla="*/ 1600 h 51377"/>
              <a:gd name="connsiteX24" fmla="*/ 27870 w 39471"/>
              <a:gd name="connsiteY24" fmla="*/ 1619 h 51377"/>
              <a:gd name="connsiteX25" fmla="*/ 30880 w 39471"/>
              <a:gd name="connsiteY25" fmla="*/ 1486 h 51377"/>
              <a:gd name="connsiteX26" fmla="*/ 31747 w 39471"/>
              <a:gd name="connsiteY26" fmla="*/ 0 h 51377"/>
              <a:gd name="connsiteX27" fmla="*/ 34100 w 39471"/>
              <a:gd name="connsiteY27" fmla="*/ 676 h 51377"/>
              <a:gd name="connsiteX28" fmla="*/ 35404 w 39471"/>
              <a:gd name="connsiteY28" fmla="*/ 2105 h 51377"/>
              <a:gd name="connsiteX29" fmla="*/ 34223 w 39471"/>
              <a:gd name="connsiteY29" fmla="*/ 3620 h 51377"/>
              <a:gd name="connsiteX30" fmla="*/ 32556 w 39471"/>
              <a:gd name="connsiteY30" fmla="*/ 5344 h 51377"/>
              <a:gd name="connsiteX31" fmla="*/ 32651 w 39471"/>
              <a:gd name="connsiteY31" fmla="*/ 5791 h 51377"/>
              <a:gd name="connsiteX32" fmla="*/ 33900 w 39471"/>
              <a:gd name="connsiteY32" fmla="*/ 5934 h 51377"/>
              <a:gd name="connsiteX33" fmla="*/ 36014 w 39471"/>
              <a:gd name="connsiteY33" fmla="*/ 6867 h 51377"/>
              <a:gd name="connsiteX34" fmla="*/ 37309 w 39471"/>
              <a:gd name="connsiteY34" fmla="*/ 7963 h 51377"/>
              <a:gd name="connsiteX35" fmla="*/ 39471 w 39471"/>
              <a:gd name="connsiteY35" fmla="*/ 14764 h 51377"/>
              <a:gd name="connsiteX36" fmla="*/ 38138 w 39471"/>
              <a:gd name="connsiteY36" fmla="*/ 17554 h 51377"/>
              <a:gd name="connsiteX37" fmla="*/ 36062 w 39471"/>
              <a:gd name="connsiteY37" fmla="*/ 20050 h 51377"/>
              <a:gd name="connsiteX38" fmla="*/ 35137 w 39471"/>
              <a:gd name="connsiteY38" fmla="*/ 20269 h 51377"/>
              <a:gd name="connsiteX39" fmla="*/ 33318 w 39471"/>
              <a:gd name="connsiteY39" fmla="*/ 21507 h 51377"/>
              <a:gd name="connsiteX40" fmla="*/ 31795 w 39471"/>
              <a:gd name="connsiteY40" fmla="*/ 23203 h 51377"/>
              <a:gd name="connsiteX41" fmla="*/ 31261 w 39471"/>
              <a:gd name="connsiteY41" fmla="*/ 24270 h 51377"/>
              <a:gd name="connsiteX42" fmla="*/ 31375 w 39471"/>
              <a:gd name="connsiteY42" fmla="*/ 25270 h 51377"/>
              <a:gd name="connsiteX43" fmla="*/ 33528 w 39471"/>
              <a:gd name="connsiteY43" fmla="*/ 26518 h 51377"/>
              <a:gd name="connsiteX44" fmla="*/ 33594 w 39471"/>
              <a:gd name="connsiteY44" fmla="*/ 27022 h 51377"/>
              <a:gd name="connsiteX45" fmla="*/ 33147 w 39471"/>
              <a:gd name="connsiteY45" fmla="*/ 27422 h 51377"/>
              <a:gd name="connsiteX46" fmla="*/ 31404 w 39471"/>
              <a:gd name="connsiteY46" fmla="*/ 27146 h 51377"/>
              <a:gd name="connsiteX47" fmla="*/ 29156 w 39471"/>
              <a:gd name="connsiteY47" fmla="*/ 27013 h 51377"/>
              <a:gd name="connsiteX48" fmla="*/ 27832 w 39471"/>
              <a:gd name="connsiteY48" fmla="*/ 27022 h 51377"/>
              <a:gd name="connsiteX49" fmla="*/ 26298 w 39471"/>
              <a:gd name="connsiteY49" fmla="*/ 27270 h 51377"/>
              <a:gd name="connsiteX50" fmla="*/ 24336 w 39471"/>
              <a:gd name="connsiteY50" fmla="*/ 28794 h 51377"/>
              <a:gd name="connsiteX51" fmla="*/ 23460 w 39471"/>
              <a:gd name="connsiteY51" fmla="*/ 29804 h 51377"/>
              <a:gd name="connsiteX52" fmla="*/ 22993 w 39471"/>
              <a:gd name="connsiteY52" fmla="*/ 30451 h 51377"/>
              <a:gd name="connsiteX53" fmla="*/ 22288 w 39471"/>
              <a:gd name="connsiteY53" fmla="*/ 32518 h 51377"/>
              <a:gd name="connsiteX54" fmla="*/ 23079 w 39471"/>
              <a:gd name="connsiteY54" fmla="*/ 33937 h 51377"/>
              <a:gd name="connsiteX55" fmla="*/ 24546 w 39471"/>
              <a:gd name="connsiteY55" fmla="*/ 34747 h 51377"/>
              <a:gd name="connsiteX56" fmla="*/ 24755 w 39471"/>
              <a:gd name="connsiteY56" fmla="*/ 35157 h 51377"/>
              <a:gd name="connsiteX57" fmla="*/ 24422 w 39471"/>
              <a:gd name="connsiteY57" fmla="*/ 35871 h 51377"/>
              <a:gd name="connsiteX58" fmla="*/ 22965 w 39471"/>
              <a:gd name="connsiteY58" fmla="*/ 36766 h 51377"/>
              <a:gd name="connsiteX59" fmla="*/ 21870 w 39471"/>
              <a:gd name="connsiteY59" fmla="*/ 37862 h 51377"/>
              <a:gd name="connsiteX60" fmla="*/ 21555 w 39471"/>
              <a:gd name="connsiteY60" fmla="*/ 38976 h 51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9471" h="51377">
                <a:moveTo>
                  <a:pt x="20336" y="40043"/>
                </a:moveTo>
                <a:lnTo>
                  <a:pt x="19574" y="40567"/>
                </a:lnTo>
                <a:lnTo>
                  <a:pt x="18155" y="42024"/>
                </a:lnTo>
                <a:lnTo>
                  <a:pt x="16736" y="43205"/>
                </a:lnTo>
                <a:lnTo>
                  <a:pt x="13868" y="45044"/>
                </a:lnTo>
                <a:lnTo>
                  <a:pt x="13221" y="46139"/>
                </a:lnTo>
                <a:lnTo>
                  <a:pt x="12582" y="45148"/>
                </a:lnTo>
                <a:lnTo>
                  <a:pt x="11335" y="45825"/>
                </a:lnTo>
                <a:lnTo>
                  <a:pt x="10287" y="49987"/>
                </a:lnTo>
                <a:lnTo>
                  <a:pt x="8096" y="51378"/>
                </a:lnTo>
                <a:lnTo>
                  <a:pt x="5353" y="51254"/>
                </a:lnTo>
                <a:lnTo>
                  <a:pt x="3067" y="50863"/>
                </a:lnTo>
                <a:lnTo>
                  <a:pt x="0" y="51121"/>
                </a:lnTo>
                <a:lnTo>
                  <a:pt x="1248" y="48701"/>
                </a:lnTo>
                <a:lnTo>
                  <a:pt x="2543" y="45548"/>
                </a:lnTo>
                <a:lnTo>
                  <a:pt x="3820" y="41300"/>
                </a:lnTo>
                <a:lnTo>
                  <a:pt x="6077" y="37767"/>
                </a:lnTo>
                <a:lnTo>
                  <a:pt x="10753" y="25727"/>
                </a:lnTo>
                <a:lnTo>
                  <a:pt x="13458" y="20841"/>
                </a:lnTo>
                <a:lnTo>
                  <a:pt x="14421" y="13887"/>
                </a:lnTo>
                <a:lnTo>
                  <a:pt x="18602" y="7801"/>
                </a:lnTo>
                <a:lnTo>
                  <a:pt x="21727" y="5991"/>
                </a:lnTo>
                <a:lnTo>
                  <a:pt x="23241" y="4248"/>
                </a:lnTo>
                <a:lnTo>
                  <a:pt x="23203" y="1600"/>
                </a:lnTo>
                <a:lnTo>
                  <a:pt x="27870" y="1619"/>
                </a:lnTo>
                <a:lnTo>
                  <a:pt x="30880" y="1486"/>
                </a:lnTo>
                <a:lnTo>
                  <a:pt x="31747" y="0"/>
                </a:lnTo>
                <a:lnTo>
                  <a:pt x="34100" y="676"/>
                </a:lnTo>
                <a:lnTo>
                  <a:pt x="35404" y="2105"/>
                </a:lnTo>
                <a:lnTo>
                  <a:pt x="34223" y="3620"/>
                </a:lnTo>
                <a:lnTo>
                  <a:pt x="32556" y="5344"/>
                </a:lnTo>
                <a:lnTo>
                  <a:pt x="32651" y="5791"/>
                </a:lnTo>
                <a:lnTo>
                  <a:pt x="33900" y="5934"/>
                </a:lnTo>
                <a:lnTo>
                  <a:pt x="36014" y="6867"/>
                </a:lnTo>
                <a:lnTo>
                  <a:pt x="37309" y="7963"/>
                </a:lnTo>
                <a:lnTo>
                  <a:pt x="39471" y="14764"/>
                </a:lnTo>
                <a:lnTo>
                  <a:pt x="38138" y="17554"/>
                </a:lnTo>
                <a:lnTo>
                  <a:pt x="36062" y="20050"/>
                </a:lnTo>
                <a:lnTo>
                  <a:pt x="35137" y="20269"/>
                </a:lnTo>
                <a:lnTo>
                  <a:pt x="33318" y="21507"/>
                </a:lnTo>
                <a:lnTo>
                  <a:pt x="31795" y="23203"/>
                </a:lnTo>
                <a:lnTo>
                  <a:pt x="31261" y="24270"/>
                </a:lnTo>
                <a:lnTo>
                  <a:pt x="31375" y="25270"/>
                </a:lnTo>
                <a:lnTo>
                  <a:pt x="33528" y="26518"/>
                </a:lnTo>
                <a:lnTo>
                  <a:pt x="33594" y="27022"/>
                </a:lnTo>
                <a:lnTo>
                  <a:pt x="33147" y="27422"/>
                </a:lnTo>
                <a:lnTo>
                  <a:pt x="31404" y="27146"/>
                </a:lnTo>
                <a:lnTo>
                  <a:pt x="29156" y="27013"/>
                </a:lnTo>
                <a:lnTo>
                  <a:pt x="27832" y="27022"/>
                </a:lnTo>
                <a:lnTo>
                  <a:pt x="26298" y="27270"/>
                </a:lnTo>
                <a:lnTo>
                  <a:pt x="24336" y="28794"/>
                </a:lnTo>
                <a:lnTo>
                  <a:pt x="23460" y="29804"/>
                </a:lnTo>
                <a:lnTo>
                  <a:pt x="22993" y="30451"/>
                </a:lnTo>
                <a:lnTo>
                  <a:pt x="22288" y="32518"/>
                </a:lnTo>
                <a:lnTo>
                  <a:pt x="23079" y="33937"/>
                </a:lnTo>
                <a:lnTo>
                  <a:pt x="24546" y="34747"/>
                </a:lnTo>
                <a:lnTo>
                  <a:pt x="24755" y="35157"/>
                </a:lnTo>
                <a:lnTo>
                  <a:pt x="24422" y="35871"/>
                </a:lnTo>
                <a:lnTo>
                  <a:pt x="22965" y="36766"/>
                </a:lnTo>
                <a:lnTo>
                  <a:pt x="21870" y="37862"/>
                </a:lnTo>
                <a:lnTo>
                  <a:pt x="21555" y="3897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120F6090-E5E8-9F6F-6E31-35D621B65A86}"/>
              </a:ext>
            </a:extLst>
          </p:cNvPr>
          <p:cNvSpPr/>
          <p:nvPr/>
        </p:nvSpPr>
        <p:spPr>
          <a:xfrm>
            <a:off x="4176662" y="4288406"/>
            <a:ext cx="4981" cy="10277"/>
          </a:xfrm>
          <a:custGeom>
            <a:avLst/>
            <a:gdLst>
              <a:gd name="connsiteX0" fmla="*/ 4753 w 4981"/>
              <a:gd name="connsiteY0" fmla="*/ 7420 h 10277"/>
              <a:gd name="connsiteX1" fmla="*/ 3248 w 4981"/>
              <a:gd name="connsiteY1" fmla="*/ 10277 h 10277"/>
              <a:gd name="connsiteX2" fmla="*/ 324 w 4981"/>
              <a:gd name="connsiteY2" fmla="*/ 8487 h 10277"/>
              <a:gd name="connsiteX3" fmla="*/ 0 w 4981"/>
              <a:gd name="connsiteY3" fmla="*/ 6229 h 10277"/>
              <a:gd name="connsiteX4" fmla="*/ 257 w 4981"/>
              <a:gd name="connsiteY4" fmla="*/ 4867 h 10277"/>
              <a:gd name="connsiteX5" fmla="*/ 2038 w 4981"/>
              <a:gd name="connsiteY5" fmla="*/ 2257 h 10277"/>
              <a:gd name="connsiteX6" fmla="*/ 3429 w 4981"/>
              <a:gd name="connsiteY6" fmla="*/ 562 h 10277"/>
              <a:gd name="connsiteX7" fmla="*/ 4410 w 4981"/>
              <a:gd name="connsiteY7" fmla="*/ 0 h 10277"/>
              <a:gd name="connsiteX8" fmla="*/ 4982 w 4981"/>
              <a:gd name="connsiteY8" fmla="*/ 2248 h 1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81" h="10277">
                <a:moveTo>
                  <a:pt x="4753" y="7420"/>
                </a:moveTo>
                <a:lnTo>
                  <a:pt x="3248" y="10277"/>
                </a:lnTo>
                <a:lnTo>
                  <a:pt x="324" y="8487"/>
                </a:lnTo>
                <a:lnTo>
                  <a:pt x="0" y="6229"/>
                </a:lnTo>
                <a:lnTo>
                  <a:pt x="257" y="4867"/>
                </a:lnTo>
                <a:lnTo>
                  <a:pt x="2038" y="2257"/>
                </a:lnTo>
                <a:lnTo>
                  <a:pt x="3429" y="562"/>
                </a:lnTo>
                <a:lnTo>
                  <a:pt x="4410" y="0"/>
                </a:lnTo>
                <a:lnTo>
                  <a:pt x="4982" y="22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281AE822-1D07-C841-CD25-D88F6029B7E2}"/>
              </a:ext>
            </a:extLst>
          </p:cNvPr>
          <p:cNvSpPr/>
          <p:nvPr/>
        </p:nvSpPr>
        <p:spPr>
          <a:xfrm>
            <a:off x="6062660" y="3236503"/>
            <a:ext cx="3495" cy="8362"/>
          </a:xfrm>
          <a:custGeom>
            <a:avLst/>
            <a:gdLst>
              <a:gd name="connsiteX0" fmla="*/ 2686 w 3495"/>
              <a:gd name="connsiteY0" fmla="*/ 8363 h 8362"/>
              <a:gd name="connsiteX1" fmla="*/ 610 w 3495"/>
              <a:gd name="connsiteY1" fmla="*/ 8153 h 8362"/>
              <a:gd name="connsiteX2" fmla="*/ 219 w 3495"/>
              <a:gd name="connsiteY2" fmla="*/ 8172 h 8362"/>
              <a:gd name="connsiteX3" fmla="*/ 0 w 3495"/>
              <a:gd name="connsiteY3" fmla="*/ 6791 h 8362"/>
              <a:gd name="connsiteX4" fmla="*/ 124 w 3495"/>
              <a:gd name="connsiteY4" fmla="*/ 3848 h 8362"/>
              <a:gd name="connsiteX5" fmla="*/ 1276 w 3495"/>
              <a:gd name="connsiteY5" fmla="*/ 0 h 8362"/>
              <a:gd name="connsiteX6" fmla="*/ 1524 w 3495"/>
              <a:gd name="connsiteY6" fmla="*/ 629 h 8362"/>
              <a:gd name="connsiteX7" fmla="*/ 1667 w 3495"/>
              <a:gd name="connsiteY7" fmla="*/ 1438 h 8362"/>
              <a:gd name="connsiteX8" fmla="*/ 1905 w 3495"/>
              <a:gd name="connsiteY8" fmla="*/ 2295 h 8362"/>
              <a:gd name="connsiteX9" fmla="*/ 2038 w 3495"/>
              <a:gd name="connsiteY9" fmla="*/ 3343 h 8362"/>
              <a:gd name="connsiteX10" fmla="*/ 2467 w 3495"/>
              <a:gd name="connsiteY10" fmla="*/ 4419 h 8362"/>
              <a:gd name="connsiteX11" fmla="*/ 3248 w 3495"/>
              <a:gd name="connsiteY11" fmla="*/ 5439 h 8362"/>
              <a:gd name="connsiteX12" fmla="*/ 3496 w 3495"/>
              <a:gd name="connsiteY12" fmla="*/ 6410 h 8362"/>
              <a:gd name="connsiteX13" fmla="*/ 3105 w 3495"/>
              <a:gd name="connsiteY13" fmla="*/ 7639 h 8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495" h="8362">
                <a:moveTo>
                  <a:pt x="2686" y="8363"/>
                </a:moveTo>
                <a:lnTo>
                  <a:pt x="610" y="8153"/>
                </a:lnTo>
                <a:lnTo>
                  <a:pt x="219" y="8172"/>
                </a:lnTo>
                <a:lnTo>
                  <a:pt x="0" y="6791"/>
                </a:lnTo>
                <a:lnTo>
                  <a:pt x="124" y="3848"/>
                </a:lnTo>
                <a:lnTo>
                  <a:pt x="1276" y="0"/>
                </a:lnTo>
                <a:lnTo>
                  <a:pt x="1524" y="629"/>
                </a:lnTo>
                <a:lnTo>
                  <a:pt x="1667" y="1438"/>
                </a:lnTo>
                <a:lnTo>
                  <a:pt x="1905" y="2295"/>
                </a:lnTo>
                <a:lnTo>
                  <a:pt x="2038" y="3343"/>
                </a:lnTo>
                <a:lnTo>
                  <a:pt x="2467" y="4419"/>
                </a:lnTo>
                <a:lnTo>
                  <a:pt x="3248" y="5439"/>
                </a:lnTo>
                <a:lnTo>
                  <a:pt x="3496" y="6410"/>
                </a:lnTo>
                <a:lnTo>
                  <a:pt x="3105" y="76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2B9BA1E0-07CC-EB2E-41E4-41A87BA1ADB2}"/>
              </a:ext>
            </a:extLst>
          </p:cNvPr>
          <p:cNvSpPr/>
          <p:nvPr/>
        </p:nvSpPr>
        <p:spPr>
          <a:xfrm>
            <a:off x="7940008" y="4404649"/>
            <a:ext cx="57979" cy="103613"/>
          </a:xfrm>
          <a:custGeom>
            <a:avLst/>
            <a:gdLst>
              <a:gd name="connsiteX0" fmla="*/ 7315 w 57979"/>
              <a:gd name="connsiteY0" fmla="*/ 0 h 103613"/>
              <a:gd name="connsiteX1" fmla="*/ 9887 w 57979"/>
              <a:gd name="connsiteY1" fmla="*/ 143 h 103613"/>
              <a:gd name="connsiteX2" fmla="*/ 12630 w 57979"/>
              <a:gd name="connsiteY2" fmla="*/ 76 h 103613"/>
              <a:gd name="connsiteX3" fmla="*/ 14545 w 57979"/>
              <a:gd name="connsiteY3" fmla="*/ 448 h 103613"/>
              <a:gd name="connsiteX4" fmla="*/ 17840 w 57979"/>
              <a:gd name="connsiteY4" fmla="*/ 4601 h 103613"/>
              <a:gd name="connsiteX5" fmla="*/ 26794 w 57979"/>
              <a:gd name="connsiteY5" fmla="*/ 12030 h 103613"/>
              <a:gd name="connsiteX6" fmla="*/ 31680 w 57979"/>
              <a:gd name="connsiteY6" fmla="*/ 19574 h 103613"/>
              <a:gd name="connsiteX7" fmla="*/ 32118 w 57979"/>
              <a:gd name="connsiteY7" fmla="*/ 21222 h 103613"/>
              <a:gd name="connsiteX8" fmla="*/ 32795 w 57979"/>
              <a:gd name="connsiteY8" fmla="*/ 22651 h 103613"/>
              <a:gd name="connsiteX9" fmla="*/ 33966 w 57979"/>
              <a:gd name="connsiteY9" fmla="*/ 23041 h 103613"/>
              <a:gd name="connsiteX10" fmla="*/ 34957 w 57979"/>
              <a:gd name="connsiteY10" fmla="*/ 23689 h 103613"/>
              <a:gd name="connsiteX11" fmla="*/ 39824 w 57979"/>
              <a:gd name="connsiteY11" fmla="*/ 30966 h 103613"/>
              <a:gd name="connsiteX12" fmla="*/ 40396 w 57979"/>
              <a:gd name="connsiteY12" fmla="*/ 32404 h 103613"/>
              <a:gd name="connsiteX13" fmla="*/ 40310 w 57979"/>
              <a:gd name="connsiteY13" fmla="*/ 33995 h 103613"/>
              <a:gd name="connsiteX14" fmla="*/ 40596 w 57979"/>
              <a:gd name="connsiteY14" fmla="*/ 35176 h 103613"/>
              <a:gd name="connsiteX15" fmla="*/ 41872 w 57979"/>
              <a:gd name="connsiteY15" fmla="*/ 35766 h 103613"/>
              <a:gd name="connsiteX16" fmla="*/ 43453 w 57979"/>
              <a:gd name="connsiteY16" fmla="*/ 36071 h 103613"/>
              <a:gd name="connsiteX17" fmla="*/ 44491 w 57979"/>
              <a:gd name="connsiteY17" fmla="*/ 37167 h 103613"/>
              <a:gd name="connsiteX18" fmla="*/ 45815 w 57979"/>
              <a:gd name="connsiteY18" fmla="*/ 42967 h 103613"/>
              <a:gd name="connsiteX19" fmla="*/ 45815 w 57979"/>
              <a:gd name="connsiteY19" fmla="*/ 44777 h 103613"/>
              <a:gd name="connsiteX20" fmla="*/ 46187 w 57979"/>
              <a:gd name="connsiteY20" fmla="*/ 45549 h 103613"/>
              <a:gd name="connsiteX21" fmla="*/ 52321 w 57979"/>
              <a:gd name="connsiteY21" fmla="*/ 54569 h 103613"/>
              <a:gd name="connsiteX22" fmla="*/ 52674 w 57979"/>
              <a:gd name="connsiteY22" fmla="*/ 55664 h 103613"/>
              <a:gd name="connsiteX23" fmla="*/ 52607 w 57979"/>
              <a:gd name="connsiteY23" fmla="*/ 56483 h 103613"/>
              <a:gd name="connsiteX24" fmla="*/ 52787 w 57979"/>
              <a:gd name="connsiteY24" fmla="*/ 57198 h 103613"/>
              <a:gd name="connsiteX25" fmla="*/ 53978 w 57979"/>
              <a:gd name="connsiteY25" fmla="*/ 58788 h 103613"/>
              <a:gd name="connsiteX26" fmla="*/ 55826 w 57979"/>
              <a:gd name="connsiteY26" fmla="*/ 63084 h 103613"/>
              <a:gd name="connsiteX27" fmla="*/ 56779 w 57979"/>
              <a:gd name="connsiteY27" fmla="*/ 64065 h 103613"/>
              <a:gd name="connsiteX28" fmla="*/ 57902 w 57979"/>
              <a:gd name="connsiteY28" fmla="*/ 67818 h 103613"/>
              <a:gd name="connsiteX29" fmla="*/ 57979 w 57979"/>
              <a:gd name="connsiteY29" fmla="*/ 74990 h 103613"/>
              <a:gd name="connsiteX30" fmla="*/ 57560 w 57979"/>
              <a:gd name="connsiteY30" fmla="*/ 78172 h 103613"/>
              <a:gd name="connsiteX31" fmla="*/ 56417 w 57979"/>
              <a:gd name="connsiteY31" fmla="*/ 82058 h 103613"/>
              <a:gd name="connsiteX32" fmla="*/ 55055 w 57979"/>
              <a:gd name="connsiteY32" fmla="*/ 85849 h 103613"/>
              <a:gd name="connsiteX33" fmla="*/ 53588 w 57979"/>
              <a:gd name="connsiteY33" fmla="*/ 88592 h 103613"/>
              <a:gd name="connsiteX34" fmla="*/ 51578 w 57979"/>
              <a:gd name="connsiteY34" fmla="*/ 90907 h 103613"/>
              <a:gd name="connsiteX35" fmla="*/ 44691 w 57979"/>
              <a:gd name="connsiteY35" fmla="*/ 95831 h 103613"/>
              <a:gd name="connsiteX36" fmla="*/ 42719 w 57979"/>
              <a:gd name="connsiteY36" fmla="*/ 96822 h 103613"/>
              <a:gd name="connsiteX37" fmla="*/ 33766 w 57979"/>
              <a:gd name="connsiteY37" fmla="*/ 99908 h 103613"/>
              <a:gd name="connsiteX38" fmla="*/ 27165 w 57979"/>
              <a:gd name="connsiteY38" fmla="*/ 102823 h 103613"/>
              <a:gd name="connsiteX39" fmla="*/ 21060 w 57979"/>
              <a:gd name="connsiteY39" fmla="*/ 103613 h 103613"/>
              <a:gd name="connsiteX40" fmla="*/ 14945 w 57979"/>
              <a:gd name="connsiteY40" fmla="*/ 102003 h 103613"/>
              <a:gd name="connsiteX41" fmla="*/ 10354 w 57979"/>
              <a:gd name="connsiteY41" fmla="*/ 98174 h 103613"/>
              <a:gd name="connsiteX42" fmla="*/ 8001 w 57979"/>
              <a:gd name="connsiteY42" fmla="*/ 92526 h 103613"/>
              <a:gd name="connsiteX43" fmla="*/ 6382 w 57979"/>
              <a:gd name="connsiteY43" fmla="*/ 86639 h 103613"/>
              <a:gd name="connsiteX44" fmla="*/ 4048 w 57979"/>
              <a:gd name="connsiteY44" fmla="*/ 80096 h 103613"/>
              <a:gd name="connsiteX45" fmla="*/ 2248 w 57979"/>
              <a:gd name="connsiteY45" fmla="*/ 59865 h 103613"/>
              <a:gd name="connsiteX46" fmla="*/ 1391 w 57979"/>
              <a:gd name="connsiteY46" fmla="*/ 54207 h 103613"/>
              <a:gd name="connsiteX47" fmla="*/ 0 w 57979"/>
              <a:gd name="connsiteY47" fmla="*/ 46987 h 103613"/>
              <a:gd name="connsiteX48" fmla="*/ 143 w 57979"/>
              <a:gd name="connsiteY48" fmla="*/ 43853 h 103613"/>
              <a:gd name="connsiteX49" fmla="*/ 1134 w 57979"/>
              <a:gd name="connsiteY49" fmla="*/ 40853 h 103613"/>
              <a:gd name="connsiteX50" fmla="*/ 1124 w 57979"/>
              <a:gd name="connsiteY50" fmla="*/ 47435 h 103613"/>
              <a:gd name="connsiteX51" fmla="*/ 2038 w 57979"/>
              <a:gd name="connsiteY51" fmla="*/ 48254 h 103613"/>
              <a:gd name="connsiteX52" fmla="*/ 2715 w 57979"/>
              <a:gd name="connsiteY52" fmla="*/ 47406 h 103613"/>
              <a:gd name="connsiteX53" fmla="*/ 3324 w 57979"/>
              <a:gd name="connsiteY53" fmla="*/ 40586 h 103613"/>
              <a:gd name="connsiteX54" fmla="*/ 3829 w 57979"/>
              <a:gd name="connsiteY54" fmla="*/ 37700 h 103613"/>
              <a:gd name="connsiteX55" fmla="*/ 6268 w 57979"/>
              <a:gd name="connsiteY55" fmla="*/ 30175 h 103613"/>
              <a:gd name="connsiteX56" fmla="*/ 6315 w 57979"/>
              <a:gd name="connsiteY56" fmla="*/ 28842 h 103613"/>
              <a:gd name="connsiteX57" fmla="*/ 5896 w 57979"/>
              <a:gd name="connsiteY57" fmla="*/ 26013 h 103613"/>
              <a:gd name="connsiteX58" fmla="*/ 5915 w 57979"/>
              <a:gd name="connsiteY58" fmla="*/ 24594 h 103613"/>
              <a:gd name="connsiteX59" fmla="*/ 9553 w 57979"/>
              <a:gd name="connsiteY59" fmla="*/ 19317 h 103613"/>
              <a:gd name="connsiteX60" fmla="*/ 10487 w 57979"/>
              <a:gd name="connsiteY60" fmla="*/ 16240 h 103613"/>
              <a:gd name="connsiteX61" fmla="*/ 10992 w 57979"/>
              <a:gd name="connsiteY61" fmla="*/ 13097 h 103613"/>
              <a:gd name="connsiteX62" fmla="*/ 10792 w 57979"/>
              <a:gd name="connsiteY62" fmla="*/ 9697 h 103613"/>
              <a:gd name="connsiteX63" fmla="*/ 10144 w 57979"/>
              <a:gd name="connsiteY63" fmla="*/ 6344 h 103613"/>
              <a:gd name="connsiteX64" fmla="*/ 13078 w 57979"/>
              <a:gd name="connsiteY64" fmla="*/ 7411 h 103613"/>
              <a:gd name="connsiteX65" fmla="*/ 14697 w 57979"/>
              <a:gd name="connsiteY65" fmla="*/ 8582 h 103613"/>
              <a:gd name="connsiteX66" fmla="*/ 16345 w 57979"/>
              <a:gd name="connsiteY66" fmla="*/ 9373 h 103613"/>
              <a:gd name="connsiteX67" fmla="*/ 17679 w 57979"/>
              <a:gd name="connsiteY67" fmla="*/ 8973 h 103613"/>
              <a:gd name="connsiteX68" fmla="*/ 19298 w 57979"/>
              <a:gd name="connsiteY68" fmla="*/ 8963 h 103613"/>
              <a:gd name="connsiteX69" fmla="*/ 18145 w 57979"/>
              <a:gd name="connsiteY69" fmla="*/ 7144 h 103613"/>
              <a:gd name="connsiteX70" fmla="*/ 14735 w 57979"/>
              <a:gd name="connsiteY70" fmla="*/ 5458 h 103613"/>
              <a:gd name="connsiteX71" fmla="*/ 9068 w 57979"/>
              <a:gd name="connsiteY71" fmla="*/ 4420 h 103613"/>
              <a:gd name="connsiteX72" fmla="*/ 7296 w 57979"/>
              <a:gd name="connsiteY72" fmla="*/ 3086 h 103613"/>
              <a:gd name="connsiteX73" fmla="*/ 6620 w 57979"/>
              <a:gd name="connsiteY73" fmla="*/ 1924 h 103613"/>
              <a:gd name="connsiteX74" fmla="*/ 6963 w 57979"/>
              <a:gd name="connsiteY74" fmla="*/ 571 h 103613"/>
              <a:gd name="connsiteX75" fmla="*/ 7315 w 57979"/>
              <a:gd name="connsiteY75" fmla="*/ 0 h 103613"/>
              <a:gd name="connsiteX76" fmla="*/ 6972 w 57979"/>
              <a:gd name="connsiteY76" fmla="*/ 4906 h 103613"/>
              <a:gd name="connsiteX77" fmla="*/ 5296 w 57979"/>
              <a:gd name="connsiteY77" fmla="*/ 5201 h 103613"/>
              <a:gd name="connsiteX78" fmla="*/ 3972 w 57979"/>
              <a:gd name="connsiteY78" fmla="*/ 3410 h 103613"/>
              <a:gd name="connsiteX79" fmla="*/ 3658 w 57979"/>
              <a:gd name="connsiteY79" fmla="*/ 2648 h 103613"/>
              <a:gd name="connsiteX80" fmla="*/ 4010 w 57979"/>
              <a:gd name="connsiteY80" fmla="*/ 2115 h 103613"/>
              <a:gd name="connsiteX81" fmla="*/ 4372 w 57979"/>
              <a:gd name="connsiteY81" fmla="*/ 1848 h 103613"/>
              <a:gd name="connsiteX82" fmla="*/ 4801 w 57979"/>
              <a:gd name="connsiteY82" fmla="*/ 1934 h 103613"/>
              <a:gd name="connsiteX83" fmla="*/ 5429 w 57979"/>
              <a:gd name="connsiteY83" fmla="*/ 3601 h 103613"/>
              <a:gd name="connsiteX84" fmla="*/ 6972 w 57979"/>
              <a:gd name="connsiteY84" fmla="*/ 4906 h 103613"/>
              <a:gd name="connsiteX85" fmla="*/ 4439 w 57979"/>
              <a:gd name="connsiteY85" fmla="*/ 20517 h 103613"/>
              <a:gd name="connsiteX86" fmla="*/ 5210 w 57979"/>
              <a:gd name="connsiteY86" fmla="*/ 22546 h 103613"/>
              <a:gd name="connsiteX87" fmla="*/ 3010 w 57979"/>
              <a:gd name="connsiteY87" fmla="*/ 21155 h 103613"/>
              <a:gd name="connsiteX88" fmla="*/ 1562 w 57979"/>
              <a:gd name="connsiteY88" fmla="*/ 19993 h 103613"/>
              <a:gd name="connsiteX89" fmla="*/ 1038 w 57979"/>
              <a:gd name="connsiteY89" fmla="*/ 19060 h 103613"/>
              <a:gd name="connsiteX90" fmla="*/ 4039 w 57979"/>
              <a:gd name="connsiteY90" fmla="*/ 20107 h 103613"/>
              <a:gd name="connsiteX91" fmla="*/ 4439 w 57979"/>
              <a:gd name="connsiteY91" fmla="*/ 20517 h 103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57979" h="103613">
                <a:moveTo>
                  <a:pt x="7315" y="0"/>
                </a:moveTo>
                <a:lnTo>
                  <a:pt x="9887" y="143"/>
                </a:lnTo>
                <a:lnTo>
                  <a:pt x="12630" y="76"/>
                </a:lnTo>
                <a:lnTo>
                  <a:pt x="14545" y="448"/>
                </a:lnTo>
                <a:lnTo>
                  <a:pt x="17840" y="4601"/>
                </a:lnTo>
                <a:lnTo>
                  <a:pt x="26794" y="12030"/>
                </a:lnTo>
                <a:lnTo>
                  <a:pt x="31680" y="19574"/>
                </a:lnTo>
                <a:lnTo>
                  <a:pt x="32118" y="21222"/>
                </a:lnTo>
                <a:lnTo>
                  <a:pt x="32795" y="22651"/>
                </a:lnTo>
                <a:lnTo>
                  <a:pt x="33966" y="23041"/>
                </a:lnTo>
                <a:lnTo>
                  <a:pt x="34957" y="23689"/>
                </a:lnTo>
                <a:lnTo>
                  <a:pt x="39824" y="30966"/>
                </a:lnTo>
                <a:lnTo>
                  <a:pt x="40396" y="32404"/>
                </a:lnTo>
                <a:lnTo>
                  <a:pt x="40310" y="33995"/>
                </a:lnTo>
                <a:lnTo>
                  <a:pt x="40596" y="35176"/>
                </a:lnTo>
                <a:lnTo>
                  <a:pt x="41872" y="35766"/>
                </a:lnTo>
                <a:lnTo>
                  <a:pt x="43453" y="36071"/>
                </a:lnTo>
                <a:lnTo>
                  <a:pt x="44491" y="37167"/>
                </a:lnTo>
                <a:lnTo>
                  <a:pt x="45815" y="42967"/>
                </a:lnTo>
                <a:lnTo>
                  <a:pt x="45815" y="44777"/>
                </a:lnTo>
                <a:lnTo>
                  <a:pt x="46187" y="45549"/>
                </a:lnTo>
                <a:lnTo>
                  <a:pt x="52321" y="54569"/>
                </a:lnTo>
                <a:lnTo>
                  <a:pt x="52674" y="55664"/>
                </a:lnTo>
                <a:lnTo>
                  <a:pt x="52607" y="56483"/>
                </a:lnTo>
                <a:lnTo>
                  <a:pt x="52787" y="57198"/>
                </a:lnTo>
                <a:lnTo>
                  <a:pt x="53978" y="58788"/>
                </a:lnTo>
                <a:lnTo>
                  <a:pt x="55826" y="63084"/>
                </a:lnTo>
                <a:lnTo>
                  <a:pt x="56779" y="64065"/>
                </a:lnTo>
                <a:lnTo>
                  <a:pt x="57902" y="67818"/>
                </a:lnTo>
                <a:lnTo>
                  <a:pt x="57979" y="74990"/>
                </a:lnTo>
                <a:lnTo>
                  <a:pt x="57560" y="78172"/>
                </a:lnTo>
                <a:lnTo>
                  <a:pt x="56417" y="82058"/>
                </a:lnTo>
                <a:lnTo>
                  <a:pt x="55055" y="85849"/>
                </a:lnTo>
                <a:lnTo>
                  <a:pt x="53588" y="88592"/>
                </a:lnTo>
                <a:lnTo>
                  <a:pt x="51578" y="90907"/>
                </a:lnTo>
                <a:lnTo>
                  <a:pt x="44691" y="95831"/>
                </a:lnTo>
                <a:lnTo>
                  <a:pt x="42719" y="96822"/>
                </a:lnTo>
                <a:lnTo>
                  <a:pt x="33766" y="99908"/>
                </a:lnTo>
                <a:lnTo>
                  <a:pt x="27165" y="102823"/>
                </a:lnTo>
                <a:lnTo>
                  <a:pt x="21060" y="103613"/>
                </a:lnTo>
                <a:lnTo>
                  <a:pt x="14945" y="102003"/>
                </a:lnTo>
                <a:lnTo>
                  <a:pt x="10354" y="98174"/>
                </a:lnTo>
                <a:lnTo>
                  <a:pt x="8001" y="92526"/>
                </a:lnTo>
                <a:lnTo>
                  <a:pt x="6382" y="86639"/>
                </a:lnTo>
                <a:lnTo>
                  <a:pt x="4048" y="80096"/>
                </a:lnTo>
                <a:lnTo>
                  <a:pt x="2248" y="59865"/>
                </a:lnTo>
                <a:lnTo>
                  <a:pt x="1391" y="54207"/>
                </a:lnTo>
                <a:lnTo>
                  <a:pt x="0" y="46987"/>
                </a:lnTo>
                <a:lnTo>
                  <a:pt x="143" y="43853"/>
                </a:lnTo>
                <a:lnTo>
                  <a:pt x="1134" y="40853"/>
                </a:lnTo>
                <a:lnTo>
                  <a:pt x="1124" y="47435"/>
                </a:lnTo>
                <a:lnTo>
                  <a:pt x="2038" y="48254"/>
                </a:lnTo>
                <a:lnTo>
                  <a:pt x="2715" y="47406"/>
                </a:lnTo>
                <a:lnTo>
                  <a:pt x="3324" y="40586"/>
                </a:lnTo>
                <a:lnTo>
                  <a:pt x="3829" y="37700"/>
                </a:lnTo>
                <a:lnTo>
                  <a:pt x="6268" y="30175"/>
                </a:lnTo>
                <a:lnTo>
                  <a:pt x="6315" y="28842"/>
                </a:lnTo>
                <a:lnTo>
                  <a:pt x="5896" y="26013"/>
                </a:lnTo>
                <a:lnTo>
                  <a:pt x="5915" y="24594"/>
                </a:lnTo>
                <a:lnTo>
                  <a:pt x="9553" y="19317"/>
                </a:lnTo>
                <a:lnTo>
                  <a:pt x="10487" y="16240"/>
                </a:lnTo>
                <a:lnTo>
                  <a:pt x="10992" y="13097"/>
                </a:lnTo>
                <a:lnTo>
                  <a:pt x="10792" y="9697"/>
                </a:lnTo>
                <a:lnTo>
                  <a:pt x="10144" y="6344"/>
                </a:lnTo>
                <a:lnTo>
                  <a:pt x="13078" y="7411"/>
                </a:lnTo>
                <a:lnTo>
                  <a:pt x="14697" y="8582"/>
                </a:lnTo>
                <a:lnTo>
                  <a:pt x="16345" y="9373"/>
                </a:lnTo>
                <a:lnTo>
                  <a:pt x="17679" y="8973"/>
                </a:lnTo>
                <a:lnTo>
                  <a:pt x="19298" y="8963"/>
                </a:lnTo>
                <a:lnTo>
                  <a:pt x="18145" y="7144"/>
                </a:lnTo>
                <a:lnTo>
                  <a:pt x="14735" y="5458"/>
                </a:lnTo>
                <a:lnTo>
                  <a:pt x="9068" y="4420"/>
                </a:lnTo>
                <a:lnTo>
                  <a:pt x="7296" y="3086"/>
                </a:lnTo>
                <a:lnTo>
                  <a:pt x="6620" y="1924"/>
                </a:lnTo>
                <a:lnTo>
                  <a:pt x="6963" y="571"/>
                </a:lnTo>
                <a:lnTo>
                  <a:pt x="7315" y="0"/>
                </a:lnTo>
                <a:close/>
                <a:moveTo>
                  <a:pt x="6972" y="4906"/>
                </a:moveTo>
                <a:lnTo>
                  <a:pt x="5296" y="5201"/>
                </a:lnTo>
                <a:lnTo>
                  <a:pt x="3972" y="3410"/>
                </a:lnTo>
                <a:lnTo>
                  <a:pt x="3658" y="2648"/>
                </a:lnTo>
                <a:lnTo>
                  <a:pt x="4010" y="2115"/>
                </a:lnTo>
                <a:lnTo>
                  <a:pt x="4372" y="1848"/>
                </a:lnTo>
                <a:lnTo>
                  <a:pt x="4801" y="1934"/>
                </a:lnTo>
                <a:lnTo>
                  <a:pt x="5429" y="3601"/>
                </a:lnTo>
                <a:lnTo>
                  <a:pt x="6972" y="4906"/>
                </a:lnTo>
                <a:close/>
                <a:moveTo>
                  <a:pt x="4439" y="20517"/>
                </a:moveTo>
                <a:lnTo>
                  <a:pt x="5210" y="22546"/>
                </a:lnTo>
                <a:lnTo>
                  <a:pt x="3010" y="21155"/>
                </a:lnTo>
                <a:lnTo>
                  <a:pt x="1562" y="19993"/>
                </a:lnTo>
                <a:lnTo>
                  <a:pt x="1038" y="19060"/>
                </a:lnTo>
                <a:lnTo>
                  <a:pt x="4039" y="20107"/>
                </a:lnTo>
                <a:lnTo>
                  <a:pt x="4439" y="205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89A2C19C-665E-DF82-DF85-7DD371083284}"/>
              </a:ext>
            </a:extLst>
          </p:cNvPr>
          <p:cNvSpPr/>
          <p:nvPr/>
        </p:nvSpPr>
        <p:spPr>
          <a:xfrm>
            <a:off x="5501637" y="4438949"/>
            <a:ext cx="109804" cy="111899"/>
          </a:xfrm>
          <a:custGeom>
            <a:avLst/>
            <a:gdLst>
              <a:gd name="connsiteX0" fmla="*/ 80753 w 109804"/>
              <a:gd name="connsiteY0" fmla="*/ 26260 h 111899"/>
              <a:gd name="connsiteX1" fmla="*/ 81277 w 109804"/>
              <a:gd name="connsiteY1" fmla="*/ 26575 h 111899"/>
              <a:gd name="connsiteX2" fmla="*/ 82077 w 109804"/>
              <a:gd name="connsiteY2" fmla="*/ 27394 h 111899"/>
              <a:gd name="connsiteX3" fmla="*/ 82839 w 109804"/>
              <a:gd name="connsiteY3" fmla="*/ 30194 h 111899"/>
              <a:gd name="connsiteX4" fmla="*/ 85830 w 109804"/>
              <a:gd name="connsiteY4" fmla="*/ 39233 h 111899"/>
              <a:gd name="connsiteX5" fmla="*/ 85677 w 109804"/>
              <a:gd name="connsiteY5" fmla="*/ 41729 h 111899"/>
              <a:gd name="connsiteX6" fmla="*/ 85087 w 109804"/>
              <a:gd name="connsiteY6" fmla="*/ 43358 h 111899"/>
              <a:gd name="connsiteX7" fmla="*/ 85068 w 109804"/>
              <a:gd name="connsiteY7" fmla="*/ 44948 h 111899"/>
              <a:gd name="connsiteX8" fmla="*/ 84867 w 109804"/>
              <a:gd name="connsiteY8" fmla="*/ 46530 h 111899"/>
              <a:gd name="connsiteX9" fmla="*/ 83039 w 109804"/>
              <a:gd name="connsiteY9" fmla="*/ 49101 h 111899"/>
              <a:gd name="connsiteX10" fmla="*/ 77629 w 109804"/>
              <a:gd name="connsiteY10" fmla="*/ 54378 h 111899"/>
              <a:gd name="connsiteX11" fmla="*/ 78048 w 109804"/>
              <a:gd name="connsiteY11" fmla="*/ 54845 h 111899"/>
              <a:gd name="connsiteX12" fmla="*/ 79334 w 109804"/>
              <a:gd name="connsiteY12" fmla="*/ 55445 h 111899"/>
              <a:gd name="connsiteX13" fmla="*/ 80658 w 109804"/>
              <a:gd name="connsiteY13" fmla="*/ 55750 h 111899"/>
              <a:gd name="connsiteX14" fmla="*/ 81734 w 109804"/>
              <a:gd name="connsiteY14" fmla="*/ 55588 h 111899"/>
              <a:gd name="connsiteX15" fmla="*/ 83087 w 109804"/>
              <a:gd name="connsiteY15" fmla="*/ 56902 h 111899"/>
              <a:gd name="connsiteX16" fmla="*/ 84544 w 109804"/>
              <a:gd name="connsiteY16" fmla="*/ 58560 h 111899"/>
              <a:gd name="connsiteX17" fmla="*/ 86087 w 109804"/>
              <a:gd name="connsiteY17" fmla="*/ 59426 h 111899"/>
              <a:gd name="connsiteX18" fmla="*/ 88316 w 109804"/>
              <a:gd name="connsiteY18" fmla="*/ 60179 h 111899"/>
              <a:gd name="connsiteX19" fmla="*/ 90259 w 109804"/>
              <a:gd name="connsiteY19" fmla="*/ 60265 h 111899"/>
              <a:gd name="connsiteX20" fmla="*/ 91916 w 109804"/>
              <a:gd name="connsiteY20" fmla="*/ 59969 h 111899"/>
              <a:gd name="connsiteX21" fmla="*/ 94250 w 109804"/>
              <a:gd name="connsiteY21" fmla="*/ 60303 h 111899"/>
              <a:gd name="connsiteX22" fmla="*/ 96736 w 109804"/>
              <a:gd name="connsiteY22" fmla="*/ 61674 h 111899"/>
              <a:gd name="connsiteX23" fmla="*/ 97622 w 109804"/>
              <a:gd name="connsiteY23" fmla="*/ 63932 h 111899"/>
              <a:gd name="connsiteX24" fmla="*/ 98222 w 109804"/>
              <a:gd name="connsiteY24" fmla="*/ 65904 h 111899"/>
              <a:gd name="connsiteX25" fmla="*/ 99079 w 109804"/>
              <a:gd name="connsiteY25" fmla="*/ 66903 h 111899"/>
              <a:gd name="connsiteX26" fmla="*/ 99203 w 109804"/>
              <a:gd name="connsiteY26" fmla="*/ 68609 h 111899"/>
              <a:gd name="connsiteX27" fmla="*/ 100965 w 109804"/>
              <a:gd name="connsiteY27" fmla="*/ 70104 h 111899"/>
              <a:gd name="connsiteX28" fmla="*/ 103489 w 109804"/>
              <a:gd name="connsiteY28" fmla="*/ 70409 h 111899"/>
              <a:gd name="connsiteX29" fmla="*/ 106756 w 109804"/>
              <a:gd name="connsiteY29" fmla="*/ 72161 h 111899"/>
              <a:gd name="connsiteX30" fmla="*/ 107585 w 109804"/>
              <a:gd name="connsiteY30" fmla="*/ 72066 h 111899"/>
              <a:gd name="connsiteX31" fmla="*/ 107947 w 109804"/>
              <a:gd name="connsiteY31" fmla="*/ 71847 h 111899"/>
              <a:gd name="connsiteX32" fmla="*/ 108347 w 109804"/>
              <a:gd name="connsiteY32" fmla="*/ 72180 h 111899"/>
              <a:gd name="connsiteX33" fmla="*/ 109166 w 109804"/>
              <a:gd name="connsiteY33" fmla="*/ 77248 h 111899"/>
              <a:gd name="connsiteX34" fmla="*/ 109804 w 109804"/>
              <a:gd name="connsiteY34" fmla="*/ 79934 h 111899"/>
              <a:gd name="connsiteX35" fmla="*/ 109461 w 109804"/>
              <a:gd name="connsiteY35" fmla="*/ 81029 h 111899"/>
              <a:gd name="connsiteX36" fmla="*/ 109033 w 109804"/>
              <a:gd name="connsiteY36" fmla="*/ 81877 h 111899"/>
              <a:gd name="connsiteX37" fmla="*/ 109004 w 109804"/>
              <a:gd name="connsiteY37" fmla="*/ 85973 h 111899"/>
              <a:gd name="connsiteX38" fmla="*/ 107518 w 109804"/>
              <a:gd name="connsiteY38" fmla="*/ 88316 h 111899"/>
              <a:gd name="connsiteX39" fmla="*/ 107280 w 109804"/>
              <a:gd name="connsiteY39" fmla="*/ 90897 h 111899"/>
              <a:gd name="connsiteX40" fmla="*/ 106871 w 109804"/>
              <a:gd name="connsiteY40" fmla="*/ 91726 h 111899"/>
              <a:gd name="connsiteX41" fmla="*/ 105289 w 109804"/>
              <a:gd name="connsiteY41" fmla="*/ 92469 h 111899"/>
              <a:gd name="connsiteX42" fmla="*/ 105280 w 109804"/>
              <a:gd name="connsiteY42" fmla="*/ 94450 h 111899"/>
              <a:gd name="connsiteX43" fmla="*/ 104851 w 109804"/>
              <a:gd name="connsiteY43" fmla="*/ 96841 h 111899"/>
              <a:gd name="connsiteX44" fmla="*/ 104689 w 109804"/>
              <a:gd name="connsiteY44" fmla="*/ 99374 h 111899"/>
              <a:gd name="connsiteX45" fmla="*/ 105127 w 109804"/>
              <a:gd name="connsiteY45" fmla="*/ 106023 h 111899"/>
              <a:gd name="connsiteX46" fmla="*/ 105213 w 109804"/>
              <a:gd name="connsiteY46" fmla="*/ 110966 h 111899"/>
              <a:gd name="connsiteX47" fmla="*/ 105928 w 109804"/>
              <a:gd name="connsiteY47" fmla="*/ 111900 h 111899"/>
              <a:gd name="connsiteX48" fmla="*/ 102851 w 109804"/>
              <a:gd name="connsiteY48" fmla="*/ 111490 h 111899"/>
              <a:gd name="connsiteX49" fmla="*/ 93802 w 109804"/>
              <a:gd name="connsiteY49" fmla="*/ 107709 h 111899"/>
              <a:gd name="connsiteX50" fmla="*/ 86839 w 109804"/>
              <a:gd name="connsiteY50" fmla="*/ 105546 h 111899"/>
              <a:gd name="connsiteX51" fmla="*/ 63494 w 109804"/>
              <a:gd name="connsiteY51" fmla="*/ 93164 h 111899"/>
              <a:gd name="connsiteX52" fmla="*/ 57017 w 109804"/>
              <a:gd name="connsiteY52" fmla="*/ 88192 h 111899"/>
              <a:gd name="connsiteX53" fmla="*/ 49530 w 109804"/>
              <a:gd name="connsiteY53" fmla="*/ 80791 h 111899"/>
              <a:gd name="connsiteX54" fmla="*/ 32909 w 109804"/>
              <a:gd name="connsiteY54" fmla="*/ 65865 h 111899"/>
              <a:gd name="connsiteX55" fmla="*/ 29118 w 109804"/>
              <a:gd name="connsiteY55" fmla="*/ 63475 h 111899"/>
              <a:gd name="connsiteX56" fmla="*/ 24336 w 109804"/>
              <a:gd name="connsiteY56" fmla="*/ 62312 h 111899"/>
              <a:gd name="connsiteX57" fmla="*/ 21384 w 109804"/>
              <a:gd name="connsiteY57" fmla="*/ 61036 h 111899"/>
              <a:gd name="connsiteX58" fmla="*/ 19298 w 109804"/>
              <a:gd name="connsiteY58" fmla="*/ 59655 h 111899"/>
              <a:gd name="connsiteX59" fmla="*/ 17602 w 109804"/>
              <a:gd name="connsiteY59" fmla="*/ 55521 h 111899"/>
              <a:gd name="connsiteX60" fmla="*/ 13440 w 109804"/>
              <a:gd name="connsiteY60" fmla="*/ 53054 h 111899"/>
              <a:gd name="connsiteX61" fmla="*/ 5772 w 109804"/>
              <a:gd name="connsiteY61" fmla="*/ 49549 h 111899"/>
              <a:gd name="connsiteX62" fmla="*/ 0 w 109804"/>
              <a:gd name="connsiteY62" fmla="*/ 43720 h 111899"/>
              <a:gd name="connsiteX63" fmla="*/ 1419 w 109804"/>
              <a:gd name="connsiteY63" fmla="*/ 42519 h 111899"/>
              <a:gd name="connsiteX64" fmla="*/ 3495 w 109804"/>
              <a:gd name="connsiteY64" fmla="*/ 38681 h 111899"/>
              <a:gd name="connsiteX65" fmla="*/ 6410 w 109804"/>
              <a:gd name="connsiteY65" fmla="*/ 34995 h 111899"/>
              <a:gd name="connsiteX66" fmla="*/ 9125 w 109804"/>
              <a:gd name="connsiteY66" fmla="*/ 32804 h 111899"/>
              <a:gd name="connsiteX67" fmla="*/ 11278 w 109804"/>
              <a:gd name="connsiteY67" fmla="*/ 30547 h 111899"/>
              <a:gd name="connsiteX68" fmla="*/ 13563 w 109804"/>
              <a:gd name="connsiteY68" fmla="*/ 28823 h 111899"/>
              <a:gd name="connsiteX69" fmla="*/ 16821 w 109804"/>
              <a:gd name="connsiteY69" fmla="*/ 26803 h 111899"/>
              <a:gd name="connsiteX70" fmla="*/ 21822 w 109804"/>
              <a:gd name="connsiteY70" fmla="*/ 21498 h 111899"/>
              <a:gd name="connsiteX71" fmla="*/ 22984 w 109804"/>
              <a:gd name="connsiteY71" fmla="*/ 20879 h 111899"/>
              <a:gd name="connsiteX72" fmla="*/ 23784 w 109804"/>
              <a:gd name="connsiteY72" fmla="*/ 17202 h 111899"/>
              <a:gd name="connsiteX73" fmla="*/ 25041 w 109804"/>
              <a:gd name="connsiteY73" fmla="*/ 12525 h 111899"/>
              <a:gd name="connsiteX74" fmla="*/ 26489 w 109804"/>
              <a:gd name="connsiteY74" fmla="*/ 11068 h 111899"/>
              <a:gd name="connsiteX75" fmla="*/ 29889 w 109804"/>
              <a:gd name="connsiteY75" fmla="*/ 10201 h 111899"/>
              <a:gd name="connsiteX76" fmla="*/ 30680 w 109804"/>
              <a:gd name="connsiteY76" fmla="*/ 9392 h 111899"/>
              <a:gd name="connsiteX77" fmla="*/ 31880 w 109804"/>
              <a:gd name="connsiteY77" fmla="*/ 6087 h 111899"/>
              <a:gd name="connsiteX78" fmla="*/ 32661 w 109804"/>
              <a:gd name="connsiteY78" fmla="*/ 2248 h 111899"/>
              <a:gd name="connsiteX79" fmla="*/ 32728 w 109804"/>
              <a:gd name="connsiteY79" fmla="*/ 1410 h 111899"/>
              <a:gd name="connsiteX80" fmla="*/ 34061 w 109804"/>
              <a:gd name="connsiteY80" fmla="*/ 1314 h 111899"/>
              <a:gd name="connsiteX81" fmla="*/ 36357 w 109804"/>
              <a:gd name="connsiteY81" fmla="*/ 486 h 111899"/>
              <a:gd name="connsiteX82" fmla="*/ 37690 w 109804"/>
              <a:gd name="connsiteY82" fmla="*/ 857 h 111899"/>
              <a:gd name="connsiteX83" fmla="*/ 38271 w 109804"/>
              <a:gd name="connsiteY83" fmla="*/ 1962 h 111899"/>
              <a:gd name="connsiteX84" fmla="*/ 38576 w 109804"/>
              <a:gd name="connsiteY84" fmla="*/ 2895 h 111899"/>
              <a:gd name="connsiteX85" fmla="*/ 45520 w 109804"/>
              <a:gd name="connsiteY85" fmla="*/ 495 h 111899"/>
              <a:gd name="connsiteX86" fmla="*/ 46129 w 109804"/>
              <a:gd name="connsiteY86" fmla="*/ 0 h 111899"/>
              <a:gd name="connsiteX87" fmla="*/ 46491 w 109804"/>
              <a:gd name="connsiteY87" fmla="*/ 86 h 111899"/>
              <a:gd name="connsiteX88" fmla="*/ 47368 w 109804"/>
              <a:gd name="connsiteY88" fmla="*/ 2248 h 111899"/>
              <a:gd name="connsiteX89" fmla="*/ 47863 w 109804"/>
              <a:gd name="connsiteY89" fmla="*/ 2114 h 111899"/>
              <a:gd name="connsiteX90" fmla="*/ 48282 w 109804"/>
              <a:gd name="connsiteY90" fmla="*/ 1495 h 111899"/>
              <a:gd name="connsiteX91" fmla="*/ 48749 w 109804"/>
              <a:gd name="connsiteY91" fmla="*/ 1429 h 111899"/>
              <a:gd name="connsiteX92" fmla="*/ 49292 w 109804"/>
              <a:gd name="connsiteY92" fmla="*/ 1724 h 111899"/>
              <a:gd name="connsiteX93" fmla="*/ 49835 w 109804"/>
              <a:gd name="connsiteY93" fmla="*/ 2724 h 111899"/>
              <a:gd name="connsiteX94" fmla="*/ 50720 w 109804"/>
              <a:gd name="connsiteY94" fmla="*/ 3638 h 111899"/>
              <a:gd name="connsiteX95" fmla="*/ 52226 w 109804"/>
              <a:gd name="connsiteY95" fmla="*/ 4277 h 111899"/>
              <a:gd name="connsiteX96" fmla="*/ 53178 w 109804"/>
              <a:gd name="connsiteY96" fmla="*/ 5144 h 111899"/>
              <a:gd name="connsiteX97" fmla="*/ 53073 w 109804"/>
              <a:gd name="connsiteY97" fmla="*/ 7458 h 111899"/>
              <a:gd name="connsiteX98" fmla="*/ 53435 w 109804"/>
              <a:gd name="connsiteY98" fmla="*/ 9706 h 111899"/>
              <a:gd name="connsiteX99" fmla="*/ 54092 w 109804"/>
              <a:gd name="connsiteY99" fmla="*/ 10220 h 111899"/>
              <a:gd name="connsiteX100" fmla="*/ 54435 w 109804"/>
              <a:gd name="connsiteY100" fmla="*/ 11563 h 111899"/>
              <a:gd name="connsiteX101" fmla="*/ 54607 w 109804"/>
              <a:gd name="connsiteY101" fmla="*/ 13030 h 111899"/>
              <a:gd name="connsiteX102" fmla="*/ 54969 w 109804"/>
              <a:gd name="connsiteY102" fmla="*/ 13802 h 111899"/>
              <a:gd name="connsiteX103" fmla="*/ 55226 w 109804"/>
              <a:gd name="connsiteY103" fmla="*/ 15288 h 111899"/>
              <a:gd name="connsiteX104" fmla="*/ 55093 w 109804"/>
              <a:gd name="connsiteY104" fmla="*/ 16888 h 111899"/>
              <a:gd name="connsiteX105" fmla="*/ 55369 w 109804"/>
              <a:gd name="connsiteY105" fmla="*/ 18002 h 111899"/>
              <a:gd name="connsiteX106" fmla="*/ 56474 w 109804"/>
              <a:gd name="connsiteY106" fmla="*/ 19936 h 111899"/>
              <a:gd name="connsiteX107" fmla="*/ 57159 w 109804"/>
              <a:gd name="connsiteY107" fmla="*/ 22365 h 111899"/>
              <a:gd name="connsiteX108" fmla="*/ 57169 w 109804"/>
              <a:gd name="connsiteY108" fmla="*/ 24098 h 111899"/>
              <a:gd name="connsiteX109" fmla="*/ 56759 w 109804"/>
              <a:gd name="connsiteY109" fmla="*/ 25908 h 111899"/>
              <a:gd name="connsiteX110" fmla="*/ 56026 w 109804"/>
              <a:gd name="connsiteY110" fmla="*/ 27565 h 111899"/>
              <a:gd name="connsiteX111" fmla="*/ 54740 w 109804"/>
              <a:gd name="connsiteY111" fmla="*/ 29366 h 111899"/>
              <a:gd name="connsiteX112" fmla="*/ 54635 w 109804"/>
              <a:gd name="connsiteY112" fmla="*/ 30080 h 111899"/>
              <a:gd name="connsiteX113" fmla="*/ 55397 w 109804"/>
              <a:gd name="connsiteY113" fmla="*/ 30547 h 111899"/>
              <a:gd name="connsiteX114" fmla="*/ 56559 w 109804"/>
              <a:gd name="connsiteY114" fmla="*/ 30651 h 111899"/>
              <a:gd name="connsiteX115" fmla="*/ 57531 w 109804"/>
              <a:gd name="connsiteY115" fmla="*/ 30271 h 111899"/>
              <a:gd name="connsiteX116" fmla="*/ 59988 w 109804"/>
              <a:gd name="connsiteY116" fmla="*/ 31109 h 111899"/>
              <a:gd name="connsiteX117" fmla="*/ 61274 w 109804"/>
              <a:gd name="connsiteY117" fmla="*/ 32290 h 111899"/>
              <a:gd name="connsiteX118" fmla="*/ 62408 w 109804"/>
              <a:gd name="connsiteY118" fmla="*/ 33766 h 111899"/>
              <a:gd name="connsiteX119" fmla="*/ 63427 w 109804"/>
              <a:gd name="connsiteY119" fmla="*/ 34509 h 111899"/>
              <a:gd name="connsiteX120" fmla="*/ 63884 w 109804"/>
              <a:gd name="connsiteY120" fmla="*/ 35433 h 111899"/>
              <a:gd name="connsiteX121" fmla="*/ 65627 w 109804"/>
              <a:gd name="connsiteY121" fmla="*/ 35185 h 111899"/>
              <a:gd name="connsiteX122" fmla="*/ 67656 w 109804"/>
              <a:gd name="connsiteY122" fmla="*/ 34290 h 111899"/>
              <a:gd name="connsiteX123" fmla="*/ 68075 w 109804"/>
              <a:gd name="connsiteY123" fmla="*/ 33861 h 111899"/>
              <a:gd name="connsiteX124" fmla="*/ 68675 w 109804"/>
              <a:gd name="connsiteY124" fmla="*/ 34090 h 111899"/>
              <a:gd name="connsiteX125" fmla="*/ 69980 w 109804"/>
              <a:gd name="connsiteY125" fmla="*/ 34185 h 111899"/>
              <a:gd name="connsiteX126" fmla="*/ 70895 w 109804"/>
              <a:gd name="connsiteY126" fmla="*/ 32575 h 111899"/>
              <a:gd name="connsiteX127" fmla="*/ 71628 w 109804"/>
              <a:gd name="connsiteY127" fmla="*/ 30727 h 111899"/>
              <a:gd name="connsiteX128" fmla="*/ 73200 w 109804"/>
              <a:gd name="connsiteY128" fmla="*/ 28718 h 111899"/>
              <a:gd name="connsiteX129" fmla="*/ 73971 w 109804"/>
              <a:gd name="connsiteY129" fmla="*/ 27946 h 111899"/>
              <a:gd name="connsiteX130" fmla="*/ 74171 w 109804"/>
              <a:gd name="connsiteY130" fmla="*/ 26670 h 111899"/>
              <a:gd name="connsiteX131" fmla="*/ 74257 w 109804"/>
              <a:gd name="connsiteY131" fmla="*/ 25013 h 111899"/>
              <a:gd name="connsiteX132" fmla="*/ 74828 w 109804"/>
              <a:gd name="connsiteY132" fmla="*/ 23574 h 111899"/>
              <a:gd name="connsiteX133" fmla="*/ 76124 w 109804"/>
              <a:gd name="connsiteY133" fmla="*/ 22784 h 111899"/>
              <a:gd name="connsiteX134" fmla="*/ 77524 w 109804"/>
              <a:gd name="connsiteY134" fmla="*/ 22793 h 111899"/>
              <a:gd name="connsiteX135" fmla="*/ 78286 w 109804"/>
              <a:gd name="connsiteY135" fmla="*/ 23089 h 111899"/>
              <a:gd name="connsiteX136" fmla="*/ 78676 w 109804"/>
              <a:gd name="connsiteY136" fmla="*/ 24479 h 111899"/>
              <a:gd name="connsiteX137" fmla="*/ 79800 w 109804"/>
              <a:gd name="connsiteY137" fmla="*/ 25537 h 111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109804" h="111899">
                <a:moveTo>
                  <a:pt x="80753" y="26260"/>
                </a:moveTo>
                <a:lnTo>
                  <a:pt x="81277" y="26575"/>
                </a:lnTo>
                <a:lnTo>
                  <a:pt x="82077" y="27394"/>
                </a:lnTo>
                <a:lnTo>
                  <a:pt x="82839" y="30194"/>
                </a:lnTo>
                <a:lnTo>
                  <a:pt x="85830" y="39233"/>
                </a:lnTo>
                <a:lnTo>
                  <a:pt x="85677" y="41729"/>
                </a:lnTo>
                <a:lnTo>
                  <a:pt x="85087" y="43358"/>
                </a:lnTo>
                <a:lnTo>
                  <a:pt x="85068" y="44948"/>
                </a:lnTo>
                <a:lnTo>
                  <a:pt x="84867" y="46530"/>
                </a:lnTo>
                <a:lnTo>
                  <a:pt x="83039" y="49101"/>
                </a:lnTo>
                <a:lnTo>
                  <a:pt x="77629" y="54378"/>
                </a:lnTo>
                <a:lnTo>
                  <a:pt x="78048" y="54845"/>
                </a:lnTo>
                <a:lnTo>
                  <a:pt x="79334" y="55445"/>
                </a:lnTo>
                <a:lnTo>
                  <a:pt x="80658" y="55750"/>
                </a:lnTo>
                <a:lnTo>
                  <a:pt x="81734" y="55588"/>
                </a:lnTo>
                <a:lnTo>
                  <a:pt x="83087" y="56902"/>
                </a:lnTo>
                <a:lnTo>
                  <a:pt x="84544" y="58560"/>
                </a:lnTo>
                <a:lnTo>
                  <a:pt x="86087" y="59426"/>
                </a:lnTo>
                <a:lnTo>
                  <a:pt x="88316" y="60179"/>
                </a:lnTo>
                <a:lnTo>
                  <a:pt x="90259" y="60265"/>
                </a:lnTo>
                <a:lnTo>
                  <a:pt x="91916" y="59969"/>
                </a:lnTo>
                <a:lnTo>
                  <a:pt x="94250" y="60303"/>
                </a:lnTo>
                <a:lnTo>
                  <a:pt x="96736" y="61674"/>
                </a:lnTo>
                <a:lnTo>
                  <a:pt x="97622" y="63932"/>
                </a:lnTo>
                <a:lnTo>
                  <a:pt x="98222" y="65904"/>
                </a:lnTo>
                <a:lnTo>
                  <a:pt x="99079" y="66903"/>
                </a:lnTo>
                <a:lnTo>
                  <a:pt x="99203" y="68609"/>
                </a:lnTo>
                <a:lnTo>
                  <a:pt x="100965" y="70104"/>
                </a:lnTo>
                <a:lnTo>
                  <a:pt x="103489" y="70409"/>
                </a:lnTo>
                <a:lnTo>
                  <a:pt x="106756" y="72161"/>
                </a:lnTo>
                <a:lnTo>
                  <a:pt x="107585" y="72066"/>
                </a:lnTo>
                <a:lnTo>
                  <a:pt x="107947" y="71847"/>
                </a:lnTo>
                <a:lnTo>
                  <a:pt x="108347" y="72180"/>
                </a:lnTo>
                <a:lnTo>
                  <a:pt x="109166" y="77248"/>
                </a:lnTo>
                <a:lnTo>
                  <a:pt x="109804" y="79934"/>
                </a:lnTo>
                <a:lnTo>
                  <a:pt x="109461" y="81029"/>
                </a:lnTo>
                <a:lnTo>
                  <a:pt x="109033" y="81877"/>
                </a:lnTo>
                <a:lnTo>
                  <a:pt x="109004" y="85973"/>
                </a:lnTo>
                <a:lnTo>
                  <a:pt x="107518" y="88316"/>
                </a:lnTo>
                <a:lnTo>
                  <a:pt x="107280" y="90897"/>
                </a:lnTo>
                <a:lnTo>
                  <a:pt x="106871" y="91726"/>
                </a:lnTo>
                <a:lnTo>
                  <a:pt x="105289" y="92469"/>
                </a:lnTo>
                <a:lnTo>
                  <a:pt x="105280" y="94450"/>
                </a:lnTo>
                <a:lnTo>
                  <a:pt x="104851" y="96841"/>
                </a:lnTo>
                <a:lnTo>
                  <a:pt x="104689" y="99374"/>
                </a:lnTo>
                <a:lnTo>
                  <a:pt x="105127" y="106023"/>
                </a:lnTo>
                <a:lnTo>
                  <a:pt x="105213" y="110966"/>
                </a:lnTo>
                <a:lnTo>
                  <a:pt x="105928" y="111900"/>
                </a:lnTo>
                <a:lnTo>
                  <a:pt x="102851" y="111490"/>
                </a:lnTo>
                <a:lnTo>
                  <a:pt x="93802" y="107709"/>
                </a:lnTo>
                <a:lnTo>
                  <a:pt x="86839" y="105546"/>
                </a:lnTo>
                <a:lnTo>
                  <a:pt x="63494" y="93164"/>
                </a:lnTo>
                <a:lnTo>
                  <a:pt x="57017" y="88192"/>
                </a:lnTo>
                <a:lnTo>
                  <a:pt x="49530" y="80791"/>
                </a:lnTo>
                <a:lnTo>
                  <a:pt x="32909" y="65865"/>
                </a:lnTo>
                <a:lnTo>
                  <a:pt x="29118" y="63475"/>
                </a:lnTo>
                <a:lnTo>
                  <a:pt x="24336" y="62312"/>
                </a:lnTo>
                <a:lnTo>
                  <a:pt x="21384" y="61036"/>
                </a:lnTo>
                <a:lnTo>
                  <a:pt x="19298" y="59655"/>
                </a:lnTo>
                <a:lnTo>
                  <a:pt x="17602" y="55521"/>
                </a:lnTo>
                <a:lnTo>
                  <a:pt x="13440" y="53054"/>
                </a:lnTo>
                <a:lnTo>
                  <a:pt x="5772" y="49549"/>
                </a:lnTo>
                <a:lnTo>
                  <a:pt x="0" y="43720"/>
                </a:lnTo>
                <a:lnTo>
                  <a:pt x="1419" y="42519"/>
                </a:lnTo>
                <a:lnTo>
                  <a:pt x="3495" y="38681"/>
                </a:lnTo>
                <a:lnTo>
                  <a:pt x="6410" y="34995"/>
                </a:lnTo>
                <a:lnTo>
                  <a:pt x="9125" y="32804"/>
                </a:lnTo>
                <a:lnTo>
                  <a:pt x="11278" y="30547"/>
                </a:lnTo>
                <a:lnTo>
                  <a:pt x="13563" y="28823"/>
                </a:lnTo>
                <a:lnTo>
                  <a:pt x="16821" y="26803"/>
                </a:lnTo>
                <a:lnTo>
                  <a:pt x="21822" y="21498"/>
                </a:lnTo>
                <a:lnTo>
                  <a:pt x="22984" y="20879"/>
                </a:lnTo>
                <a:lnTo>
                  <a:pt x="23784" y="17202"/>
                </a:lnTo>
                <a:lnTo>
                  <a:pt x="25041" y="12525"/>
                </a:lnTo>
                <a:lnTo>
                  <a:pt x="26489" y="11068"/>
                </a:lnTo>
                <a:lnTo>
                  <a:pt x="29889" y="10201"/>
                </a:lnTo>
                <a:lnTo>
                  <a:pt x="30680" y="9392"/>
                </a:lnTo>
                <a:lnTo>
                  <a:pt x="31880" y="6087"/>
                </a:lnTo>
                <a:lnTo>
                  <a:pt x="32661" y="2248"/>
                </a:lnTo>
                <a:lnTo>
                  <a:pt x="32728" y="1410"/>
                </a:lnTo>
                <a:lnTo>
                  <a:pt x="34061" y="1314"/>
                </a:lnTo>
                <a:lnTo>
                  <a:pt x="36357" y="486"/>
                </a:lnTo>
                <a:lnTo>
                  <a:pt x="37690" y="857"/>
                </a:lnTo>
                <a:lnTo>
                  <a:pt x="38271" y="1962"/>
                </a:lnTo>
                <a:lnTo>
                  <a:pt x="38576" y="2895"/>
                </a:lnTo>
                <a:lnTo>
                  <a:pt x="45520" y="495"/>
                </a:lnTo>
                <a:lnTo>
                  <a:pt x="46129" y="0"/>
                </a:lnTo>
                <a:lnTo>
                  <a:pt x="46491" y="86"/>
                </a:lnTo>
                <a:lnTo>
                  <a:pt x="47368" y="2248"/>
                </a:lnTo>
                <a:lnTo>
                  <a:pt x="47863" y="2114"/>
                </a:lnTo>
                <a:lnTo>
                  <a:pt x="48282" y="1495"/>
                </a:lnTo>
                <a:lnTo>
                  <a:pt x="48749" y="1429"/>
                </a:lnTo>
                <a:lnTo>
                  <a:pt x="49292" y="1724"/>
                </a:lnTo>
                <a:lnTo>
                  <a:pt x="49835" y="2724"/>
                </a:lnTo>
                <a:lnTo>
                  <a:pt x="50720" y="3638"/>
                </a:lnTo>
                <a:lnTo>
                  <a:pt x="52226" y="4277"/>
                </a:lnTo>
                <a:lnTo>
                  <a:pt x="53178" y="5144"/>
                </a:lnTo>
                <a:lnTo>
                  <a:pt x="53073" y="7458"/>
                </a:lnTo>
                <a:lnTo>
                  <a:pt x="53435" y="9706"/>
                </a:lnTo>
                <a:lnTo>
                  <a:pt x="54092" y="10220"/>
                </a:lnTo>
                <a:lnTo>
                  <a:pt x="54435" y="11563"/>
                </a:lnTo>
                <a:lnTo>
                  <a:pt x="54607" y="13030"/>
                </a:lnTo>
                <a:lnTo>
                  <a:pt x="54969" y="13802"/>
                </a:lnTo>
                <a:lnTo>
                  <a:pt x="55226" y="15288"/>
                </a:lnTo>
                <a:lnTo>
                  <a:pt x="55093" y="16888"/>
                </a:lnTo>
                <a:lnTo>
                  <a:pt x="55369" y="18002"/>
                </a:lnTo>
                <a:lnTo>
                  <a:pt x="56474" y="19936"/>
                </a:lnTo>
                <a:lnTo>
                  <a:pt x="57159" y="22365"/>
                </a:lnTo>
                <a:lnTo>
                  <a:pt x="57169" y="24098"/>
                </a:lnTo>
                <a:lnTo>
                  <a:pt x="56759" y="25908"/>
                </a:lnTo>
                <a:lnTo>
                  <a:pt x="56026" y="27565"/>
                </a:lnTo>
                <a:lnTo>
                  <a:pt x="54740" y="29366"/>
                </a:lnTo>
                <a:lnTo>
                  <a:pt x="54635" y="30080"/>
                </a:lnTo>
                <a:lnTo>
                  <a:pt x="55397" y="30547"/>
                </a:lnTo>
                <a:lnTo>
                  <a:pt x="56559" y="30651"/>
                </a:lnTo>
                <a:lnTo>
                  <a:pt x="57531" y="30271"/>
                </a:lnTo>
                <a:lnTo>
                  <a:pt x="59988" y="31109"/>
                </a:lnTo>
                <a:lnTo>
                  <a:pt x="61274" y="32290"/>
                </a:lnTo>
                <a:lnTo>
                  <a:pt x="62408" y="33766"/>
                </a:lnTo>
                <a:lnTo>
                  <a:pt x="63427" y="34509"/>
                </a:lnTo>
                <a:lnTo>
                  <a:pt x="63884" y="35433"/>
                </a:lnTo>
                <a:lnTo>
                  <a:pt x="65627" y="35185"/>
                </a:lnTo>
                <a:lnTo>
                  <a:pt x="67656" y="34290"/>
                </a:lnTo>
                <a:lnTo>
                  <a:pt x="68075" y="33861"/>
                </a:lnTo>
                <a:lnTo>
                  <a:pt x="68675" y="34090"/>
                </a:lnTo>
                <a:lnTo>
                  <a:pt x="69980" y="34185"/>
                </a:lnTo>
                <a:lnTo>
                  <a:pt x="70895" y="32575"/>
                </a:lnTo>
                <a:lnTo>
                  <a:pt x="71628" y="30727"/>
                </a:lnTo>
                <a:lnTo>
                  <a:pt x="73200" y="28718"/>
                </a:lnTo>
                <a:lnTo>
                  <a:pt x="73971" y="27946"/>
                </a:lnTo>
                <a:lnTo>
                  <a:pt x="74171" y="26670"/>
                </a:lnTo>
                <a:lnTo>
                  <a:pt x="74257" y="25013"/>
                </a:lnTo>
                <a:lnTo>
                  <a:pt x="74828" y="23574"/>
                </a:lnTo>
                <a:lnTo>
                  <a:pt x="76124" y="22784"/>
                </a:lnTo>
                <a:lnTo>
                  <a:pt x="77524" y="22793"/>
                </a:lnTo>
                <a:lnTo>
                  <a:pt x="78286" y="23089"/>
                </a:lnTo>
                <a:lnTo>
                  <a:pt x="78676" y="24479"/>
                </a:lnTo>
                <a:lnTo>
                  <a:pt x="79800" y="255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1703BDBF-F05A-B5FE-9CEA-E60F9D80C340}"/>
              </a:ext>
            </a:extLst>
          </p:cNvPr>
          <p:cNvSpPr/>
          <p:nvPr/>
        </p:nvSpPr>
        <p:spPr>
          <a:xfrm>
            <a:off x="6532394" y="5459448"/>
            <a:ext cx="62522" cy="63046"/>
          </a:xfrm>
          <a:custGeom>
            <a:avLst/>
            <a:gdLst>
              <a:gd name="connsiteX0" fmla="*/ 45044 w 62522"/>
              <a:gd name="connsiteY0" fmla="*/ 46387 h 63046"/>
              <a:gd name="connsiteX1" fmla="*/ 42643 w 62522"/>
              <a:gd name="connsiteY1" fmla="*/ 47149 h 63046"/>
              <a:gd name="connsiteX2" fmla="*/ 42310 w 62522"/>
              <a:gd name="connsiteY2" fmla="*/ 47206 h 63046"/>
              <a:gd name="connsiteX3" fmla="*/ 40757 w 62522"/>
              <a:gd name="connsiteY3" fmla="*/ 47034 h 63046"/>
              <a:gd name="connsiteX4" fmla="*/ 38700 w 62522"/>
              <a:gd name="connsiteY4" fmla="*/ 47215 h 63046"/>
              <a:gd name="connsiteX5" fmla="*/ 37091 w 62522"/>
              <a:gd name="connsiteY5" fmla="*/ 47634 h 63046"/>
              <a:gd name="connsiteX6" fmla="*/ 35833 w 62522"/>
              <a:gd name="connsiteY6" fmla="*/ 47797 h 63046"/>
              <a:gd name="connsiteX7" fmla="*/ 33785 w 62522"/>
              <a:gd name="connsiteY7" fmla="*/ 49978 h 63046"/>
              <a:gd name="connsiteX8" fmla="*/ 30052 w 62522"/>
              <a:gd name="connsiteY8" fmla="*/ 55864 h 63046"/>
              <a:gd name="connsiteX9" fmla="*/ 29061 w 62522"/>
              <a:gd name="connsiteY9" fmla="*/ 57102 h 63046"/>
              <a:gd name="connsiteX10" fmla="*/ 28794 w 62522"/>
              <a:gd name="connsiteY10" fmla="*/ 59427 h 63046"/>
              <a:gd name="connsiteX11" fmla="*/ 27927 w 62522"/>
              <a:gd name="connsiteY11" fmla="*/ 61265 h 63046"/>
              <a:gd name="connsiteX12" fmla="*/ 26861 w 62522"/>
              <a:gd name="connsiteY12" fmla="*/ 62693 h 63046"/>
              <a:gd name="connsiteX13" fmla="*/ 25832 w 62522"/>
              <a:gd name="connsiteY13" fmla="*/ 63046 h 63046"/>
              <a:gd name="connsiteX14" fmla="*/ 22727 w 62522"/>
              <a:gd name="connsiteY14" fmla="*/ 62474 h 63046"/>
              <a:gd name="connsiteX15" fmla="*/ 18745 w 62522"/>
              <a:gd name="connsiteY15" fmla="*/ 61741 h 63046"/>
              <a:gd name="connsiteX16" fmla="*/ 16431 w 62522"/>
              <a:gd name="connsiteY16" fmla="*/ 59960 h 63046"/>
              <a:gd name="connsiteX17" fmla="*/ 14374 w 62522"/>
              <a:gd name="connsiteY17" fmla="*/ 57617 h 63046"/>
              <a:gd name="connsiteX18" fmla="*/ 13297 w 62522"/>
              <a:gd name="connsiteY18" fmla="*/ 55912 h 63046"/>
              <a:gd name="connsiteX19" fmla="*/ 12154 w 62522"/>
              <a:gd name="connsiteY19" fmla="*/ 54978 h 63046"/>
              <a:gd name="connsiteX20" fmla="*/ 11763 w 62522"/>
              <a:gd name="connsiteY20" fmla="*/ 54454 h 63046"/>
              <a:gd name="connsiteX21" fmla="*/ 10154 w 62522"/>
              <a:gd name="connsiteY21" fmla="*/ 53673 h 63046"/>
              <a:gd name="connsiteX22" fmla="*/ 9544 w 62522"/>
              <a:gd name="connsiteY22" fmla="*/ 53264 h 63046"/>
              <a:gd name="connsiteX23" fmla="*/ 9001 w 62522"/>
              <a:gd name="connsiteY23" fmla="*/ 52968 h 63046"/>
              <a:gd name="connsiteX24" fmla="*/ 8354 w 62522"/>
              <a:gd name="connsiteY24" fmla="*/ 51845 h 63046"/>
              <a:gd name="connsiteX25" fmla="*/ 7963 w 62522"/>
              <a:gd name="connsiteY25" fmla="*/ 50863 h 63046"/>
              <a:gd name="connsiteX26" fmla="*/ 8115 w 62522"/>
              <a:gd name="connsiteY26" fmla="*/ 48130 h 63046"/>
              <a:gd name="connsiteX27" fmla="*/ 6972 w 62522"/>
              <a:gd name="connsiteY27" fmla="*/ 46501 h 63046"/>
              <a:gd name="connsiteX28" fmla="*/ 5020 w 62522"/>
              <a:gd name="connsiteY28" fmla="*/ 43729 h 63046"/>
              <a:gd name="connsiteX29" fmla="*/ 3791 w 62522"/>
              <a:gd name="connsiteY29" fmla="*/ 41453 h 63046"/>
              <a:gd name="connsiteX30" fmla="*/ 2105 w 62522"/>
              <a:gd name="connsiteY30" fmla="*/ 38348 h 63046"/>
              <a:gd name="connsiteX31" fmla="*/ 1067 w 62522"/>
              <a:gd name="connsiteY31" fmla="*/ 35700 h 63046"/>
              <a:gd name="connsiteX32" fmla="*/ 0 w 62522"/>
              <a:gd name="connsiteY32" fmla="*/ 32956 h 63046"/>
              <a:gd name="connsiteX33" fmla="*/ 143 w 62522"/>
              <a:gd name="connsiteY33" fmla="*/ 31775 h 63046"/>
              <a:gd name="connsiteX34" fmla="*/ 1162 w 62522"/>
              <a:gd name="connsiteY34" fmla="*/ 30975 h 63046"/>
              <a:gd name="connsiteX35" fmla="*/ 4163 w 62522"/>
              <a:gd name="connsiteY35" fmla="*/ 29594 h 63046"/>
              <a:gd name="connsiteX36" fmla="*/ 6487 w 62522"/>
              <a:gd name="connsiteY36" fmla="*/ 28527 h 63046"/>
              <a:gd name="connsiteX37" fmla="*/ 8154 w 62522"/>
              <a:gd name="connsiteY37" fmla="*/ 26575 h 63046"/>
              <a:gd name="connsiteX38" fmla="*/ 9973 w 62522"/>
              <a:gd name="connsiteY38" fmla="*/ 23660 h 63046"/>
              <a:gd name="connsiteX39" fmla="*/ 10859 w 62522"/>
              <a:gd name="connsiteY39" fmla="*/ 21917 h 63046"/>
              <a:gd name="connsiteX40" fmla="*/ 11745 w 62522"/>
              <a:gd name="connsiteY40" fmla="*/ 21117 h 63046"/>
              <a:gd name="connsiteX41" fmla="*/ 12707 w 62522"/>
              <a:gd name="connsiteY41" fmla="*/ 19888 h 63046"/>
              <a:gd name="connsiteX42" fmla="*/ 14392 w 62522"/>
              <a:gd name="connsiteY42" fmla="*/ 17154 h 63046"/>
              <a:gd name="connsiteX43" fmla="*/ 16269 w 62522"/>
              <a:gd name="connsiteY43" fmla="*/ 14125 h 63046"/>
              <a:gd name="connsiteX44" fmla="*/ 18279 w 62522"/>
              <a:gd name="connsiteY44" fmla="*/ 10877 h 63046"/>
              <a:gd name="connsiteX45" fmla="*/ 20812 w 62522"/>
              <a:gd name="connsiteY45" fmla="*/ 9934 h 63046"/>
              <a:gd name="connsiteX46" fmla="*/ 24270 w 62522"/>
              <a:gd name="connsiteY46" fmla="*/ 8849 h 63046"/>
              <a:gd name="connsiteX47" fmla="*/ 27604 w 62522"/>
              <a:gd name="connsiteY47" fmla="*/ 6010 h 63046"/>
              <a:gd name="connsiteX48" fmla="*/ 31566 w 62522"/>
              <a:gd name="connsiteY48" fmla="*/ 3629 h 63046"/>
              <a:gd name="connsiteX49" fmla="*/ 37957 w 62522"/>
              <a:gd name="connsiteY49" fmla="*/ 1038 h 63046"/>
              <a:gd name="connsiteX50" fmla="*/ 40939 w 62522"/>
              <a:gd name="connsiteY50" fmla="*/ 381 h 63046"/>
              <a:gd name="connsiteX51" fmla="*/ 42082 w 62522"/>
              <a:gd name="connsiteY51" fmla="*/ 0 h 63046"/>
              <a:gd name="connsiteX52" fmla="*/ 42796 w 62522"/>
              <a:gd name="connsiteY52" fmla="*/ 495 h 63046"/>
              <a:gd name="connsiteX53" fmla="*/ 43558 w 62522"/>
              <a:gd name="connsiteY53" fmla="*/ 1971 h 63046"/>
              <a:gd name="connsiteX54" fmla="*/ 44644 w 62522"/>
              <a:gd name="connsiteY54" fmla="*/ 3220 h 63046"/>
              <a:gd name="connsiteX55" fmla="*/ 47168 w 62522"/>
              <a:gd name="connsiteY55" fmla="*/ 5372 h 63046"/>
              <a:gd name="connsiteX56" fmla="*/ 48235 w 62522"/>
              <a:gd name="connsiteY56" fmla="*/ 5896 h 63046"/>
              <a:gd name="connsiteX57" fmla="*/ 50845 w 62522"/>
              <a:gd name="connsiteY57" fmla="*/ 9097 h 63046"/>
              <a:gd name="connsiteX58" fmla="*/ 53626 w 62522"/>
              <a:gd name="connsiteY58" fmla="*/ 11287 h 63046"/>
              <a:gd name="connsiteX59" fmla="*/ 56836 w 62522"/>
              <a:gd name="connsiteY59" fmla="*/ 13821 h 63046"/>
              <a:gd name="connsiteX60" fmla="*/ 59017 w 62522"/>
              <a:gd name="connsiteY60" fmla="*/ 15078 h 63046"/>
              <a:gd name="connsiteX61" fmla="*/ 60141 w 62522"/>
              <a:gd name="connsiteY61" fmla="*/ 15430 h 63046"/>
              <a:gd name="connsiteX62" fmla="*/ 61056 w 62522"/>
              <a:gd name="connsiteY62" fmla="*/ 17679 h 63046"/>
              <a:gd name="connsiteX63" fmla="*/ 61999 w 62522"/>
              <a:gd name="connsiteY63" fmla="*/ 19345 h 63046"/>
              <a:gd name="connsiteX64" fmla="*/ 62522 w 62522"/>
              <a:gd name="connsiteY64" fmla="*/ 20907 h 63046"/>
              <a:gd name="connsiteX65" fmla="*/ 62418 w 62522"/>
              <a:gd name="connsiteY65" fmla="*/ 22431 h 63046"/>
              <a:gd name="connsiteX66" fmla="*/ 61408 w 62522"/>
              <a:gd name="connsiteY66" fmla="*/ 26165 h 63046"/>
              <a:gd name="connsiteX67" fmla="*/ 59931 w 62522"/>
              <a:gd name="connsiteY67" fmla="*/ 29985 h 63046"/>
              <a:gd name="connsiteX68" fmla="*/ 58741 w 62522"/>
              <a:gd name="connsiteY68" fmla="*/ 31566 h 63046"/>
              <a:gd name="connsiteX69" fmla="*/ 57293 w 62522"/>
              <a:gd name="connsiteY69" fmla="*/ 32575 h 63046"/>
              <a:gd name="connsiteX70" fmla="*/ 55883 w 62522"/>
              <a:gd name="connsiteY70" fmla="*/ 34090 h 63046"/>
              <a:gd name="connsiteX71" fmla="*/ 55340 w 62522"/>
              <a:gd name="connsiteY71" fmla="*/ 37157 h 63046"/>
              <a:gd name="connsiteX72" fmla="*/ 54702 w 62522"/>
              <a:gd name="connsiteY72" fmla="*/ 40767 h 63046"/>
              <a:gd name="connsiteX73" fmla="*/ 52854 w 62522"/>
              <a:gd name="connsiteY73" fmla="*/ 42253 h 63046"/>
              <a:gd name="connsiteX74" fmla="*/ 51425 w 62522"/>
              <a:gd name="connsiteY74" fmla="*/ 43234 h 63046"/>
              <a:gd name="connsiteX75" fmla="*/ 49435 w 62522"/>
              <a:gd name="connsiteY75" fmla="*/ 44434 h 63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62522" h="63046">
                <a:moveTo>
                  <a:pt x="45044" y="46387"/>
                </a:moveTo>
                <a:lnTo>
                  <a:pt x="42643" y="47149"/>
                </a:lnTo>
                <a:lnTo>
                  <a:pt x="42310" y="47206"/>
                </a:lnTo>
                <a:lnTo>
                  <a:pt x="40757" y="47034"/>
                </a:lnTo>
                <a:lnTo>
                  <a:pt x="38700" y="47215"/>
                </a:lnTo>
                <a:lnTo>
                  <a:pt x="37091" y="47634"/>
                </a:lnTo>
                <a:lnTo>
                  <a:pt x="35833" y="47797"/>
                </a:lnTo>
                <a:lnTo>
                  <a:pt x="33785" y="49978"/>
                </a:lnTo>
                <a:lnTo>
                  <a:pt x="30052" y="55864"/>
                </a:lnTo>
                <a:lnTo>
                  <a:pt x="29061" y="57102"/>
                </a:lnTo>
                <a:lnTo>
                  <a:pt x="28794" y="59427"/>
                </a:lnTo>
                <a:lnTo>
                  <a:pt x="27927" y="61265"/>
                </a:lnTo>
                <a:lnTo>
                  <a:pt x="26861" y="62693"/>
                </a:lnTo>
                <a:lnTo>
                  <a:pt x="25832" y="63046"/>
                </a:lnTo>
                <a:lnTo>
                  <a:pt x="22727" y="62474"/>
                </a:lnTo>
                <a:lnTo>
                  <a:pt x="18745" y="61741"/>
                </a:lnTo>
                <a:lnTo>
                  <a:pt x="16431" y="59960"/>
                </a:lnTo>
                <a:lnTo>
                  <a:pt x="14374" y="57617"/>
                </a:lnTo>
                <a:lnTo>
                  <a:pt x="13297" y="55912"/>
                </a:lnTo>
                <a:lnTo>
                  <a:pt x="12154" y="54978"/>
                </a:lnTo>
                <a:lnTo>
                  <a:pt x="11763" y="54454"/>
                </a:lnTo>
                <a:lnTo>
                  <a:pt x="10154" y="53673"/>
                </a:lnTo>
                <a:lnTo>
                  <a:pt x="9544" y="53264"/>
                </a:lnTo>
                <a:lnTo>
                  <a:pt x="9001" y="52968"/>
                </a:lnTo>
                <a:lnTo>
                  <a:pt x="8354" y="51845"/>
                </a:lnTo>
                <a:lnTo>
                  <a:pt x="7963" y="50863"/>
                </a:lnTo>
                <a:lnTo>
                  <a:pt x="8115" y="48130"/>
                </a:lnTo>
                <a:lnTo>
                  <a:pt x="6972" y="46501"/>
                </a:lnTo>
                <a:lnTo>
                  <a:pt x="5020" y="43729"/>
                </a:lnTo>
                <a:lnTo>
                  <a:pt x="3791" y="41453"/>
                </a:lnTo>
                <a:lnTo>
                  <a:pt x="2105" y="38348"/>
                </a:lnTo>
                <a:lnTo>
                  <a:pt x="1067" y="35700"/>
                </a:lnTo>
                <a:lnTo>
                  <a:pt x="0" y="32956"/>
                </a:lnTo>
                <a:lnTo>
                  <a:pt x="143" y="31775"/>
                </a:lnTo>
                <a:lnTo>
                  <a:pt x="1162" y="30975"/>
                </a:lnTo>
                <a:lnTo>
                  <a:pt x="4163" y="29594"/>
                </a:lnTo>
                <a:lnTo>
                  <a:pt x="6487" y="28527"/>
                </a:lnTo>
                <a:lnTo>
                  <a:pt x="8154" y="26575"/>
                </a:lnTo>
                <a:lnTo>
                  <a:pt x="9973" y="23660"/>
                </a:lnTo>
                <a:lnTo>
                  <a:pt x="10859" y="21917"/>
                </a:lnTo>
                <a:lnTo>
                  <a:pt x="11745" y="21117"/>
                </a:lnTo>
                <a:lnTo>
                  <a:pt x="12707" y="19888"/>
                </a:lnTo>
                <a:lnTo>
                  <a:pt x="14392" y="17154"/>
                </a:lnTo>
                <a:lnTo>
                  <a:pt x="16269" y="14125"/>
                </a:lnTo>
                <a:lnTo>
                  <a:pt x="18279" y="10877"/>
                </a:lnTo>
                <a:lnTo>
                  <a:pt x="20812" y="9934"/>
                </a:lnTo>
                <a:lnTo>
                  <a:pt x="24270" y="8849"/>
                </a:lnTo>
                <a:lnTo>
                  <a:pt x="27604" y="6010"/>
                </a:lnTo>
                <a:lnTo>
                  <a:pt x="31566" y="3629"/>
                </a:lnTo>
                <a:lnTo>
                  <a:pt x="37957" y="1038"/>
                </a:lnTo>
                <a:lnTo>
                  <a:pt x="40939" y="381"/>
                </a:lnTo>
                <a:lnTo>
                  <a:pt x="42082" y="0"/>
                </a:lnTo>
                <a:lnTo>
                  <a:pt x="42796" y="495"/>
                </a:lnTo>
                <a:lnTo>
                  <a:pt x="43558" y="1971"/>
                </a:lnTo>
                <a:lnTo>
                  <a:pt x="44644" y="3220"/>
                </a:lnTo>
                <a:lnTo>
                  <a:pt x="47168" y="5372"/>
                </a:lnTo>
                <a:lnTo>
                  <a:pt x="48235" y="5896"/>
                </a:lnTo>
                <a:lnTo>
                  <a:pt x="50845" y="9097"/>
                </a:lnTo>
                <a:lnTo>
                  <a:pt x="53626" y="11287"/>
                </a:lnTo>
                <a:lnTo>
                  <a:pt x="56836" y="13821"/>
                </a:lnTo>
                <a:lnTo>
                  <a:pt x="59017" y="15078"/>
                </a:lnTo>
                <a:lnTo>
                  <a:pt x="60141" y="15430"/>
                </a:lnTo>
                <a:lnTo>
                  <a:pt x="61056" y="17679"/>
                </a:lnTo>
                <a:lnTo>
                  <a:pt x="61999" y="19345"/>
                </a:lnTo>
                <a:lnTo>
                  <a:pt x="62522" y="20907"/>
                </a:lnTo>
                <a:lnTo>
                  <a:pt x="62418" y="22431"/>
                </a:lnTo>
                <a:lnTo>
                  <a:pt x="61408" y="26165"/>
                </a:lnTo>
                <a:lnTo>
                  <a:pt x="59931" y="29985"/>
                </a:lnTo>
                <a:lnTo>
                  <a:pt x="58741" y="31566"/>
                </a:lnTo>
                <a:lnTo>
                  <a:pt x="57293" y="32575"/>
                </a:lnTo>
                <a:lnTo>
                  <a:pt x="55883" y="34090"/>
                </a:lnTo>
                <a:lnTo>
                  <a:pt x="55340" y="37157"/>
                </a:lnTo>
                <a:lnTo>
                  <a:pt x="54702" y="40767"/>
                </a:lnTo>
                <a:lnTo>
                  <a:pt x="52854" y="42253"/>
                </a:lnTo>
                <a:lnTo>
                  <a:pt x="51425" y="43234"/>
                </a:lnTo>
                <a:lnTo>
                  <a:pt x="49435" y="444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BF48B778-95D7-F555-F502-06C0450F7C0F}"/>
              </a:ext>
            </a:extLst>
          </p:cNvPr>
          <p:cNvSpPr/>
          <p:nvPr/>
        </p:nvSpPr>
        <p:spPr>
          <a:xfrm>
            <a:off x="6367936" y="2840263"/>
            <a:ext cx="157077" cy="117586"/>
          </a:xfrm>
          <a:custGeom>
            <a:avLst/>
            <a:gdLst>
              <a:gd name="connsiteX0" fmla="*/ 152209 w 157077"/>
              <a:gd name="connsiteY0" fmla="*/ 35500 h 117586"/>
              <a:gd name="connsiteX1" fmla="*/ 152143 w 157077"/>
              <a:gd name="connsiteY1" fmla="*/ 37624 h 117586"/>
              <a:gd name="connsiteX2" fmla="*/ 151495 w 157077"/>
              <a:gd name="connsiteY2" fmla="*/ 41215 h 117586"/>
              <a:gd name="connsiteX3" fmla="*/ 150229 w 157077"/>
              <a:gd name="connsiteY3" fmla="*/ 45844 h 117586"/>
              <a:gd name="connsiteX4" fmla="*/ 148904 w 157077"/>
              <a:gd name="connsiteY4" fmla="*/ 49425 h 117586"/>
              <a:gd name="connsiteX5" fmla="*/ 148580 w 157077"/>
              <a:gd name="connsiteY5" fmla="*/ 50806 h 117586"/>
              <a:gd name="connsiteX6" fmla="*/ 149580 w 157077"/>
              <a:gd name="connsiteY6" fmla="*/ 51959 h 117586"/>
              <a:gd name="connsiteX7" fmla="*/ 154553 w 157077"/>
              <a:gd name="connsiteY7" fmla="*/ 52502 h 117586"/>
              <a:gd name="connsiteX8" fmla="*/ 156667 w 157077"/>
              <a:gd name="connsiteY8" fmla="*/ 53111 h 117586"/>
              <a:gd name="connsiteX9" fmla="*/ 157077 w 157077"/>
              <a:gd name="connsiteY9" fmla="*/ 54064 h 117586"/>
              <a:gd name="connsiteX10" fmla="*/ 155972 w 157077"/>
              <a:gd name="connsiteY10" fmla="*/ 55293 h 117586"/>
              <a:gd name="connsiteX11" fmla="*/ 154381 w 157077"/>
              <a:gd name="connsiteY11" fmla="*/ 56312 h 117586"/>
              <a:gd name="connsiteX12" fmla="*/ 153677 w 157077"/>
              <a:gd name="connsiteY12" fmla="*/ 57283 h 117586"/>
              <a:gd name="connsiteX13" fmla="*/ 152409 w 157077"/>
              <a:gd name="connsiteY13" fmla="*/ 60741 h 117586"/>
              <a:gd name="connsiteX14" fmla="*/ 144142 w 157077"/>
              <a:gd name="connsiteY14" fmla="*/ 60303 h 117586"/>
              <a:gd name="connsiteX15" fmla="*/ 143047 w 157077"/>
              <a:gd name="connsiteY15" fmla="*/ 61008 h 117586"/>
              <a:gd name="connsiteX16" fmla="*/ 142523 w 157077"/>
              <a:gd name="connsiteY16" fmla="*/ 62608 h 117586"/>
              <a:gd name="connsiteX17" fmla="*/ 142113 w 157077"/>
              <a:gd name="connsiteY17" fmla="*/ 64456 h 117586"/>
              <a:gd name="connsiteX18" fmla="*/ 141027 w 157077"/>
              <a:gd name="connsiteY18" fmla="*/ 66647 h 117586"/>
              <a:gd name="connsiteX19" fmla="*/ 138836 w 157077"/>
              <a:gd name="connsiteY19" fmla="*/ 68551 h 117586"/>
              <a:gd name="connsiteX20" fmla="*/ 135398 w 157077"/>
              <a:gd name="connsiteY20" fmla="*/ 69256 h 117586"/>
              <a:gd name="connsiteX21" fmla="*/ 132588 w 157077"/>
              <a:gd name="connsiteY21" fmla="*/ 70552 h 117586"/>
              <a:gd name="connsiteX22" fmla="*/ 130493 w 157077"/>
              <a:gd name="connsiteY22" fmla="*/ 74533 h 117586"/>
              <a:gd name="connsiteX23" fmla="*/ 128931 w 157077"/>
              <a:gd name="connsiteY23" fmla="*/ 79867 h 117586"/>
              <a:gd name="connsiteX24" fmla="*/ 128968 w 157077"/>
              <a:gd name="connsiteY24" fmla="*/ 83639 h 117586"/>
              <a:gd name="connsiteX25" fmla="*/ 129169 w 157077"/>
              <a:gd name="connsiteY25" fmla="*/ 85744 h 117586"/>
              <a:gd name="connsiteX26" fmla="*/ 128987 w 157077"/>
              <a:gd name="connsiteY26" fmla="*/ 86944 h 117586"/>
              <a:gd name="connsiteX27" fmla="*/ 127931 w 157077"/>
              <a:gd name="connsiteY27" fmla="*/ 88249 h 117586"/>
              <a:gd name="connsiteX28" fmla="*/ 126197 w 157077"/>
              <a:gd name="connsiteY28" fmla="*/ 91707 h 117586"/>
              <a:gd name="connsiteX29" fmla="*/ 124787 w 157077"/>
              <a:gd name="connsiteY29" fmla="*/ 95526 h 117586"/>
              <a:gd name="connsiteX30" fmla="*/ 124244 w 157077"/>
              <a:gd name="connsiteY30" fmla="*/ 97593 h 117586"/>
              <a:gd name="connsiteX31" fmla="*/ 124511 w 157077"/>
              <a:gd name="connsiteY31" fmla="*/ 98565 h 117586"/>
              <a:gd name="connsiteX32" fmla="*/ 126102 w 157077"/>
              <a:gd name="connsiteY32" fmla="*/ 98593 h 117586"/>
              <a:gd name="connsiteX33" fmla="*/ 128397 w 157077"/>
              <a:gd name="connsiteY33" fmla="*/ 99374 h 117586"/>
              <a:gd name="connsiteX34" fmla="*/ 129617 w 157077"/>
              <a:gd name="connsiteY34" fmla="*/ 100898 h 117586"/>
              <a:gd name="connsiteX35" fmla="*/ 130064 w 157077"/>
              <a:gd name="connsiteY35" fmla="*/ 102661 h 117586"/>
              <a:gd name="connsiteX36" fmla="*/ 130064 w 157077"/>
              <a:gd name="connsiteY36" fmla="*/ 104547 h 117586"/>
              <a:gd name="connsiteX37" fmla="*/ 129635 w 157077"/>
              <a:gd name="connsiteY37" fmla="*/ 105585 h 117586"/>
              <a:gd name="connsiteX38" fmla="*/ 127797 w 157077"/>
              <a:gd name="connsiteY38" fmla="*/ 106337 h 117586"/>
              <a:gd name="connsiteX39" fmla="*/ 124920 w 157077"/>
              <a:gd name="connsiteY39" fmla="*/ 106366 h 117586"/>
              <a:gd name="connsiteX40" fmla="*/ 123244 w 157077"/>
              <a:gd name="connsiteY40" fmla="*/ 105470 h 117586"/>
              <a:gd name="connsiteX41" fmla="*/ 122901 w 157077"/>
              <a:gd name="connsiteY41" fmla="*/ 104756 h 117586"/>
              <a:gd name="connsiteX42" fmla="*/ 123701 w 157077"/>
              <a:gd name="connsiteY42" fmla="*/ 102937 h 117586"/>
              <a:gd name="connsiteX43" fmla="*/ 123120 w 157077"/>
              <a:gd name="connsiteY43" fmla="*/ 100660 h 117586"/>
              <a:gd name="connsiteX44" fmla="*/ 121930 w 157077"/>
              <a:gd name="connsiteY44" fmla="*/ 99393 h 117586"/>
              <a:gd name="connsiteX45" fmla="*/ 119510 w 157077"/>
              <a:gd name="connsiteY45" fmla="*/ 101289 h 117586"/>
              <a:gd name="connsiteX46" fmla="*/ 117186 w 157077"/>
              <a:gd name="connsiteY46" fmla="*/ 101289 h 117586"/>
              <a:gd name="connsiteX47" fmla="*/ 114405 w 157077"/>
              <a:gd name="connsiteY47" fmla="*/ 102984 h 117586"/>
              <a:gd name="connsiteX48" fmla="*/ 112586 w 157077"/>
              <a:gd name="connsiteY48" fmla="*/ 105689 h 117586"/>
              <a:gd name="connsiteX49" fmla="*/ 110843 w 157077"/>
              <a:gd name="connsiteY49" fmla="*/ 106680 h 117586"/>
              <a:gd name="connsiteX50" fmla="*/ 106118 w 157077"/>
              <a:gd name="connsiteY50" fmla="*/ 106128 h 117586"/>
              <a:gd name="connsiteX51" fmla="*/ 104947 w 157077"/>
              <a:gd name="connsiteY51" fmla="*/ 107318 h 117586"/>
              <a:gd name="connsiteX52" fmla="*/ 103965 w 157077"/>
              <a:gd name="connsiteY52" fmla="*/ 112804 h 117586"/>
              <a:gd name="connsiteX53" fmla="*/ 103404 w 157077"/>
              <a:gd name="connsiteY53" fmla="*/ 113871 h 117586"/>
              <a:gd name="connsiteX54" fmla="*/ 99460 w 157077"/>
              <a:gd name="connsiteY54" fmla="*/ 113643 h 117586"/>
              <a:gd name="connsiteX55" fmla="*/ 95660 w 157077"/>
              <a:gd name="connsiteY55" fmla="*/ 115824 h 117586"/>
              <a:gd name="connsiteX56" fmla="*/ 91364 w 157077"/>
              <a:gd name="connsiteY56" fmla="*/ 117586 h 117586"/>
              <a:gd name="connsiteX57" fmla="*/ 89192 w 157077"/>
              <a:gd name="connsiteY57" fmla="*/ 116367 h 117586"/>
              <a:gd name="connsiteX58" fmla="*/ 87982 w 157077"/>
              <a:gd name="connsiteY58" fmla="*/ 114986 h 117586"/>
              <a:gd name="connsiteX59" fmla="*/ 85640 w 157077"/>
              <a:gd name="connsiteY59" fmla="*/ 115233 h 117586"/>
              <a:gd name="connsiteX60" fmla="*/ 83087 w 157077"/>
              <a:gd name="connsiteY60" fmla="*/ 115843 h 117586"/>
              <a:gd name="connsiteX61" fmla="*/ 81372 w 157077"/>
              <a:gd name="connsiteY61" fmla="*/ 115510 h 117586"/>
              <a:gd name="connsiteX62" fmla="*/ 79448 w 157077"/>
              <a:gd name="connsiteY62" fmla="*/ 115662 h 117586"/>
              <a:gd name="connsiteX63" fmla="*/ 75733 w 157077"/>
              <a:gd name="connsiteY63" fmla="*/ 116719 h 117586"/>
              <a:gd name="connsiteX64" fmla="*/ 71066 w 157077"/>
              <a:gd name="connsiteY64" fmla="*/ 116376 h 117586"/>
              <a:gd name="connsiteX65" fmla="*/ 69075 w 157077"/>
              <a:gd name="connsiteY65" fmla="*/ 115471 h 117586"/>
              <a:gd name="connsiteX66" fmla="*/ 68885 w 157077"/>
              <a:gd name="connsiteY66" fmla="*/ 114605 h 117586"/>
              <a:gd name="connsiteX67" fmla="*/ 69028 w 157077"/>
              <a:gd name="connsiteY67" fmla="*/ 112471 h 117586"/>
              <a:gd name="connsiteX68" fmla="*/ 68980 w 157077"/>
              <a:gd name="connsiteY68" fmla="*/ 109156 h 117586"/>
              <a:gd name="connsiteX69" fmla="*/ 68237 w 157077"/>
              <a:gd name="connsiteY69" fmla="*/ 106223 h 117586"/>
              <a:gd name="connsiteX70" fmla="*/ 65999 w 157077"/>
              <a:gd name="connsiteY70" fmla="*/ 103632 h 117586"/>
              <a:gd name="connsiteX71" fmla="*/ 63655 w 157077"/>
              <a:gd name="connsiteY71" fmla="*/ 101813 h 117586"/>
              <a:gd name="connsiteX72" fmla="*/ 60665 w 157077"/>
              <a:gd name="connsiteY72" fmla="*/ 99936 h 117586"/>
              <a:gd name="connsiteX73" fmla="*/ 58455 w 157077"/>
              <a:gd name="connsiteY73" fmla="*/ 99117 h 117586"/>
              <a:gd name="connsiteX74" fmla="*/ 57245 w 157077"/>
              <a:gd name="connsiteY74" fmla="*/ 98908 h 117586"/>
              <a:gd name="connsiteX75" fmla="*/ 56969 w 157077"/>
              <a:gd name="connsiteY75" fmla="*/ 97822 h 117586"/>
              <a:gd name="connsiteX76" fmla="*/ 56531 w 157077"/>
              <a:gd name="connsiteY76" fmla="*/ 96879 h 117586"/>
              <a:gd name="connsiteX77" fmla="*/ 55493 w 157077"/>
              <a:gd name="connsiteY77" fmla="*/ 96060 h 117586"/>
              <a:gd name="connsiteX78" fmla="*/ 53283 w 157077"/>
              <a:gd name="connsiteY78" fmla="*/ 94955 h 117586"/>
              <a:gd name="connsiteX79" fmla="*/ 51407 w 157077"/>
              <a:gd name="connsiteY79" fmla="*/ 94717 h 117586"/>
              <a:gd name="connsiteX80" fmla="*/ 49873 w 157077"/>
              <a:gd name="connsiteY80" fmla="*/ 96498 h 117586"/>
              <a:gd name="connsiteX81" fmla="*/ 48749 w 157077"/>
              <a:gd name="connsiteY81" fmla="*/ 94269 h 117586"/>
              <a:gd name="connsiteX82" fmla="*/ 47558 w 157077"/>
              <a:gd name="connsiteY82" fmla="*/ 90259 h 117586"/>
              <a:gd name="connsiteX83" fmla="*/ 47682 w 157077"/>
              <a:gd name="connsiteY83" fmla="*/ 87049 h 117586"/>
              <a:gd name="connsiteX84" fmla="*/ 48359 w 157077"/>
              <a:gd name="connsiteY84" fmla="*/ 83839 h 117586"/>
              <a:gd name="connsiteX85" fmla="*/ 51607 w 157077"/>
              <a:gd name="connsiteY85" fmla="*/ 74324 h 117586"/>
              <a:gd name="connsiteX86" fmla="*/ 51435 w 157077"/>
              <a:gd name="connsiteY86" fmla="*/ 72800 h 117586"/>
              <a:gd name="connsiteX87" fmla="*/ 49073 w 157077"/>
              <a:gd name="connsiteY87" fmla="*/ 70133 h 117586"/>
              <a:gd name="connsiteX88" fmla="*/ 46158 w 157077"/>
              <a:gd name="connsiteY88" fmla="*/ 68189 h 117586"/>
              <a:gd name="connsiteX89" fmla="*/ 44548 w 157077"/>
              <a:gd name="connsiteY89" fmla="*/ 64075 h 117586"/>
              <a:gd name="connsiteX90" fmla="*/ 38643 w 157077"/>
              <a:gd name="connsiteY90" fmla="*/ 63837 h 117586"/>
              <a:gd name="connsiteX91" fmla="*/ 33071 w 157077"/>
              <a:gd name="connsiteY91" fmla="*/ 64065 h 117586"/>
              <a:gd name="connsiteX92" fmla="*/ 31318 w 157077"/>
              <a:gd name="connsiteY92" fmla="*/ 63865 h 117586"/>
              <a:gd name="connsiteX93" fmla="*/ 26013 w 157077"/>
              <a:gd name="connsiteY93" fmla="*/ 62141 h 117586"/>
              <a:gd name="connsiteX94" fmla="*/ 20898 w 157077"/>
              <a:gd name="connsiteY94" fmla="*/ 59360 h 117586"/>
              <a:gd name="connsiteX95" fmla="*/ 17479 w 157077"/>
              <a:gd name="connsiteY95" fmla="*/ 57731 h 117586"/>
              <a:gd name="connsiteX96" fmla="*/ 14602 w 157077"/>
              <a:gd name="connsiteY96" fmla="*/ 55902 h 117586"/>
              <a:gd name="connsiteX97" fmla="*/ 13049 w 157077"/>
              <a:gd name="connsiteY97" fmla="*/ 53978 h 117586"/>
              <a:gd name="connsiteX98" fmla="*/ 10601 w 157077"/>
              <a:gd name="connsiteY98" fmla="*/ 54493 h 117586"/>
              <a:gd name="connsiteX99" fmla="*/ 8944 w 157077"/>
              <a:gd name="connsiteY99" fmla="*/ 54512 h 117586"/>
              <a:gd name="connsiteX100" fmla="*/ 8963 w 157077"/>
              <a:gd name="connsiteY100" fmla="*/ 54178 h 117586"/>
              <a:gd name="connsiteX101" fmla="*/ 8020 w 157077"/>
              <a:gd name="connsiteY101" fmla="*/ 50778 h 117586"/>
              <a:gd name="connsiteX102" fmla="*/ 9010 w 157077"/>
              <a:gd name="connsiteY102" fmla="*/ 45558 h 117586"/>
              <a:gd name="connsiteX103" fmla="*/ 7220 w 157077"/>
              <a:gd name="connsiteY103" fmla="*/ 37881 h 117586"/>
              <a:gd name="connsiteX104" fmla="*/ 4296 w 157077"/>
              <a:gd name="connsiteY104" fmla="*/ 28613 h 117586"/>
              <a:gd name="connsiteX105" fmla="*/ 4086 w 157077"/>
              <a:gd name="connsiteY105" fmla="*/ 18640 h 117586"/>
              <a:gd name="connsiteX106" fmla="*/ 3877 w 157077"/>
              <a:gd name="connsiteY106" fmla="*/ 16393 h 117586"/>
              <a:gd name="connsiteX107" fmla="*/ 11059 w 157077"/>
              <a:gd name="connsiteY107" fmla="*/ 10735 h 117586"/>
              <a:gd name="connsiteX108" fmla="*/ 20117 w 157077"/>
              <a:gd name="connsiteY108" fmla="*/ 4667 h 117586"/>
              <a:gd name="connsiteX109" fmla="*/ 22174 w 157077"/>
              <a:gd name="connsiteY109" fmla="*/ 4115 h 117586"/>
              <a:gd name="connsiteX110" fmla="*/ 30518 w 157077"/>
              <a:gd name="connsiteY110" fmla="*/ 514 h 117586"/>
              <a:gd name="connsiteX111" fmla="*/ 31632 w 157077"/>
              <a:gd name="connsiteY111" fmla="*/ 228 h 117586"/>
              <a:gd name="connsiteX112" fmla="*/ 39157 w 157077"/>
              <a:gd name="connsiteY112" fmla="*/ 895 h 117586"/>
              <a:gd name="connsiteX113" fmla="*/ 45063 w 157077"/>
              <a:gd name="connsiteY113" fmla="*/ 1753 h 117586"/>
              <a:gd name="connsiteX114" fmla="*/ 50045 w 157077"/>
              <a:gd name="connsiteY114" fmla="*/ 1648 h 117586"/>
              <a:gd name="connsiteX115" fmla="*/ 52778 w 157077"/>
              <a:gd name="connsiteY115" fmla="*/ 724 h 117586"/>
              <a:gd name="connsiteX116" fmla="*/ 55255 w 157077"/>
              <a:gd name="connsiteY116" fmla="*/ 1496 h 117586"/>
              <a:gd name="connsiteX117" fmla="*/ 57245 w 157077"/>
              <a:gd name="connsiteY117" fmla="*/ 4210 h 117586"/>
              <a:gd name="connsiteX118" fmla="*/ 59303 w 157077"/>
              <a:gd name="connsiteY118" fmla="*/ 3886 h 117586"/>
              <a:gd name="connsiteX119" fmla="*/ 61332 w 157077"/>
              <a:gd name="connsiteY119" fmla="*/ 2134 h 117586"/>
              <a:gd name="connsiteX120" fmla="*/ 72476 w 157077"/>
              <a:gd name="connsiteY120" fmla="*/ 3734 h 117586"/>
              <a:gd name="connsiteX121" fmla="*/ 74990 w 157077"/>
              <a:gd name="connsiteY121" fmla="*/ 3696 h 117586"/>
              <a:gd name="connsiteX122" fmla="*/ 77819 w 157077"/>
              <a:gd name="connsiteY122" fmla="*/ 3953 h 117586"/>
              <a:gd name="connsiteX123" fmla="*/ 83039 w 157077"/>
              <a:gd name="connsiteY123" fmla="*/ 5582 h 117586"/>
              <a:gd name="connsiteX124" fmla="*/ 86049 w 157077"/>
              <a:gd name="connsiteY124" fmla="*/ 7077 h 117586"/>
              <a:gd name="connsiteX125" fmla="*/ 92659 w 157077"/>
              <a:gd name="connsiteY125" fmla="*/ 6172 h 117586"/>
              <a:gd name="connsiteX126" fmla="*/ 95488 w 157077"/>
              <a:gd name="connsiteY126" fmla="*/ 6125 h 117586"/>
              <a:gd name="connsiteX127" fmla="*/ 96964 w 157077"/>
              <a:gd name="connsiteY127" fmla="*/ 5534 h 117586"/>
              <a:gd name="connsiteX128" fmla="*/ 101527 w 157077"/>
              <a:gd name="connsiteY128" fmla="*/ 1438 h 117586"/>
              <a:gd name="connsiteX129" fmla="*/ 103499 w 157077"/>
              <a:gd name="connsiteY129" fmla="*/ 733 h 117586"/>
              <a:gd name="connsiteX130" fmla="*/ 105309 w 157077"/>
              <a:gd name="connsiteY130" fmla="*/ 0 h 117586"/>
              <a:gd name="connsiteX131" fmla="*/ 106966 w 157077"/>
              <a:gd name="connsiteY131" fmla="*/ 619 h 117586"/>
              <a:gd name="connsiteX132" fmla="*/ 108052 w 157077"/>
              <a:gd name="connsiteY132" fmla="*/ 4115 h 117586"/>
              <a:gd name="connsiteX133" fmla="*/ 111423 w 157077"/>
              <a:gd name="connsiteY133" fmla="*/ 10125 h 117586"/>
              <a:gd name="connsiteX134" fmla="*/ 115091 w 157077"/>
              <a:gd name="connsiteY134" fmla="*/ 11182 h 117586"/>
              <a:gd name="connsiteX135" fmla="*/ 125216 w 157077"/>
              <a:gd name="connsiteY135" fmla="*/ 13488 h 117586"/>
              <a:gd name="connsiteX136" fmla="*/ 127282 w 157077"/>
              <a:gd name="connsiteY136" fmla="*/ 14697 h 117586"/>
              <a:gd name="connsiteX137" fmla="*/ 132979 w 157077"/>
              <a:gd name="connsiteY137" fmla="*/ 19974 h 117586"/>
              <a:gd name="connsiteX138" fmla="*/ 136398 w 157077"/>
              <a:gd name="connsiteY138" fmla="*/ 22555 h 117586"/>
              <a:gd name="connsiteX139" fmla="*/ 138570 w 157077"/>
              <a:gd name="connsiteY139" fmla="*/ 24613 h 117586"/>
              <a:gd name="connsiteX140" fmla="*/ 141884 w 157077"/>
              <a:gd name="connsiteY140" fmla="*/ 28642 h 117586"/>
              <a:gd name="connsiteX141" fmla="*/ 143799 w 157077"/>
              <a:gd name="connsiteY141" fmla="*/ 31566 h 117586"/>
              <a:gd name="connsiteX142" fmla="*/ 146999 w 157077"/>
              <a:gd name="connsiteY142" fmla="*/ 33776 h 117586"/>
              <a:gd name="connsiteX143" fmla="*/ 150790 w 157077"/>
              <a:gd name="connsiteY143" fmla="*/ 35262 h 117586"/>
              <a:gd name="connsiteX144" fmla="*/ 152209 w 157077"/>
              <a:gd name="connsiteY144" fmla="*/ 35500 h 117586"/>
              <a:gd name="connsiteX145" fmla="*/ 1553 w 157077"/>
              <a:gd name="connsiteY145" fmla="*/ 53788 h 117586"/>
              <a:gd name="connsiteX146" fmla="*/ 0 w 157077"/>
              <a:gd name="connsiteY146" fmla="*/ 53426 h 117586"/>
              <a:gd name="connsiteX147" fmla="*/ 3057 w 157077"/>
              <a:gd name="connsiteY147" fmla="*/ 48016 h 117586"/>
              <a:gd name="connsiteX148" fmla="*/ 4229 w 157077"/>
              <a:gd name="connsiteY148" fmla="*/ 44491 h 117586"/>
              <a:gd name="connsiteX149" fmla="*/ 5039 w 157077"/>
              <a:gd name="connsiteY149" fmla="*/ 39481 h 117586"/>
              <a:gd name="connsiteX150" fmla="*/ 5753 w 157077"/>
              <a:gd name="connsiteY150" fmla="*/ 37900 h 117586"/>
              <a:gd name="connsiteX151" fmla="*/ 5772 w 157077"/>
              <a:gd name="connsiteY151" fmla="*/ 40176 h 117586"/>
              <a:gd name="connsiteX152" fmla="*/ 5458 w 157077"/>
              <a:gd name="connsiteY152" fmla="*/ 43967 h 117586"/>
              <a:gd name="connsiteX153" fmla="*/ 3524 w 157077"/>
              <a:gd name="connsiteY153" fmla="*/ 50416 h 117586"/>
              <a:gd name="connsiteX154" fmla="*/ 1553 w 157077"/>
              <a:gd name="connsiteY154" fmla="*/ 53788 h 117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157077" h="117586">
                <a:moveTo>
                  <a:pt x="152209" y="35500"/>
                </a:moveTo>
                <a:lnTo>
                  <a:pt x="152143" y="37624"/>
                </a:lnTo>
                <a:lnTo>
                  <a:pt x="151495" y="41215"/>
                </a:lnTo>
                <a:lnTo>
                  <a:pt x="150229" y="45844"/>
                </a:lnTo>
                <a:lnTo>
                  <a:pt x="148904" y="49425"/>
                </a:lnTo>
                <a:lnTo>
                  <a:pt x="148580" y="50806"/>
                </a:lnTo>
                <a:lnTo>
                  <a:pt x="149580" y="51959"/>
                </a:lnTo>
                <a:lnTo>
                  <a:pt x="154553" y="52502"/>
                </a:lnTo>
                <a:lnTo>
                  <a:pt x="156667" y="53111"/>
                </a:lnTo>
                <a:lnTo>
                  <a:pt x="157077" y="54064"/>
                </a:lnTo>
                <a:lnTo>
                  <a:pt x="155972" y="55293"/>
                </a:lnTo>
                <a:lnTo>
                  <a:pt x="154381" y="56312"/>
                </a:lnTo>
                <a:lnTo>
                  <a:pt x="153677" y="57283"/>
                </a:lnTo>
                <a:lnTo>
                  <a:pt x="152409" y="60741"/>
                </a:lnTo>
                <a:lnTo>
                  <a:pt x="144142" y="60303"/>
                </a:lnTo>
                <a:lnTo>
                  <a:pt x="143047" y="61008"/>
                </a:lnTo>
                <a:lnTo>
                  <a:pt x="142523" y="62608"/>
                </a:lnTo>
                <a:lnTo>
                  <a:pt x="142113" y="64456"/>
                </a:lnTo>
                <a:lnTo>
                  <a:pt x="141027" y="66647"/>
                </a:lnTo>
                <a:lnTo>
                  <a:pt x="138836" y="68551"/>
                </a:lnTo>
                <a:lnTo>
                  <a:pt x="135398" y="69256"/>
                </a:lnTo>
                <a:lnTo>
                  <a:pt x="132588" y="70552"/>
                </a:lnTo>
                <a:lnTo>
                  <a:pt x="130493" y="74533"/>
                </a:lnTo>
                <a:lnTo>
                  <a:pt x="128931" y="79867"/>
                </a:lnTo>
                <a:lnTo>
                  <a:pt x="128968" y="83639"/>
                </a:lnTo>
                <a:lnTo>
                  <a:pt x="129169" y="85744"/>
                </a:lnTo>
                <a:lnTo>
                  <a:pt x="128987" y="86944"/>
                </a:lnTo>
                <a:lnTo>
                  <a:pt x="127931" y="88249"/>
                </a:lnTo>
                <a:lnTo>
                  <a:pt x="126197" y="91707"/>
                </a:lnTo>
                <a:lnTo>
                  <a:pt x="124787" y="95526"/>
                </a:lnTo>
                <a:lnTo>
                  <a:pt x="124244" y="97593"/>
                </a:lnTo>
                <a:lnTo>
                  <a:pt x="124511" y="98565"/>
                </a:lnTo>
                <a:lnTo>
                  <a:pt x="126102" y="98593"/>
                </a:lnTo>
                <a:lnTo>
                  <a:pt x="128397" y="99374"/>
                </a:lnTo>
                <a:lnTo>
                  <a:pt x="129617" y="100898"/>
                </a:lnTo>
                <a:lnTo>
                  <a:pt x="130064" y="102661"/>
                </a:lnTo>
                <a:lnTo>
                  <a:pt x="130064" y="104547"/>
                </a:lnTo>
                <a:lnTo>
                  <a:pt x="129635" y="105585"/>
                </a:lnTo>
                <a:lnTo>
                  <a:pt x="127797" y="106337"/>
                </a:lnTo>
                <a:lnTo>
                  <a:pt x="124920" y="106366"/>
                </a:lnTo>
                <a:lnTo>
                  <a:pt x="123244" y="105470"/>
                </a:lnTo>
                <a:lnTo>
                  <a:pt x="122901" y="104756"/>
                </a:lnTo>
                <a:lnTo>
                  <a:pt x="123701" y="102937"/>
                </a:lnTo>
                <a:lnTo>
                  <a:pt x="123120" y="100660"/>
                </a:lnTo>
                <a:lnTo>
                  <a:pt x="121930" y="99393"/>
                </a:lnTo>
                <a:lnTo>
                  <a:pt x="119510" y="101289"/>
                </a:lnTo>
                <a:lnTo>
                  <a:pt x="117186" y="101289"/>
                </a:lnTo>
                <a:lnTo>
                  <a:pt x="114405" y="102984"/>
                </a:lnTo>
                <a:lnTo>
                  <a:pt x="112586" y="105689"/>
                </a:lnTo>
                <a:lnTo>
                  <a:pt x="110843" y="106680"/>
                </a:lnTo>
                <a:lnTo>
                  <a:pt x="106118" y="106128"/>
                </a:lnTo>
                <a:lnTo>
                  <a:pt x="104947" y="107318"/>
                </a:lnTo>
                <a:lnTo>
                  <a:pt x="103965" y="112804"/>
                </a:lnTo>
                <a:lnTo>
                  <a:pt x="103404" y="113871"/>
                </a:lnTo>
                <a:lnTo>
                  <a:pt x="99460" y="113643"/>
                </a:lnTo>
                <a:lnTo>
                  <a:pt x="95660" y="115824"/>
                </a:lnTo>
                <a:lnTo>
                  <a:pt x="91364" y="117586"/>
                </a:lnTo>
                <a:lnTo>
                  <a:pt x="89192" y="116367"/>
                </a:lnTo>
                <a:lnTo>
                  <a:pt x="87982" y="114986"/>
                </a:lnTo>
                <a:lnTo>
                  <a:pt x="85640" y="115233"/>
                </a:lnTo>
                <a:lnTo>
                  <a:pt x="83087" y="115843"/>
                </a:lnTo>
                <a:lnTo>
                  <a:pt x="81372" y="115510"/>
                </a:lnTo>
                <a:lnTo>
                  <a:pt x="79448" y="115662"/>
                </a:lnTo>
                <a:lnTo>
                  <a:pt x="75733" y="116719"/>
                </a:lnTo>
                <a:lnTo>
                  <a:pt x="71066" y="116376"/>
                </a:lnTo>
                <a:lnTo>
                  <a:pt x="69075" y="115471"/>
                </a:lnTo>
                <a:lnTo>
                  <a:pt x="68885" y="114605"/>
                </a:lnTo>
                <a:lnTo>
                  <a:pt x="69028" y="112471"/>
                </a:lnTo>
                <a:lnTo>
                  <a:pt x="68980" y="109156"/>
                </a:lnTo>
                <a:lnTo>
                  <a:pt x="68237" y="106223"/>
                </a:lnTo>
                <a:lnTo>
                  <a:pt x="65999" y="103632"/>
                </a:lnTo>
                <a:lnTo>
                  <a:pt x="63655" y="101813"/>
                </a:lnTo>
                <a:lnTo>
                  <a:pt x="60665" y="99936"/>
                </a:lnTo>
                <a:lnTo>
                  <a:pt x="58455" y="99117"/>
                </a:lnTo>
                <a:lnTo>
                  <a:pt x="57245" y="98908"/>
                </a:lnTo>
                <a:lnTo>
                  <a:pt x="56969" y="97822"/>
                </a:lnTo>
                <a:lnTo>
                  <a:pt x="56531" y="96879"/>
                </a:lnTo>
                <a:lnTo>
                  <a:pt x="55493" y="96060"/>
                </a:lnTo>
                <a:lnTo>
                  <a:pt x="53283" y="94955"/>
                </a:lnTo>
                <a:lnTo>
                  <a:pt x="51407" y="94717"/>
                </a:lnTo>
                <a:lnTo>
                  <a:pt x="49873" y="96498"/>
                </a:lnTo>
                <a:lnTo>
                  <a:pt x="48749" y="94269"/>
                </a:lnTo>
                <a:lnTo>
                  <a:pt x="47558" y="90259"/>
                </a:lnTo>
                <a:lnTo>
                  <a:pt x="47682" y="87049"/>
                </a:lnTo>
                <a:lnTo>
                  <a:pt x="48359" y="83839"/>
                </a:lnTo>
                <a:lnTo>
                  <a:pt x="51607" y="74324"/>
                </a:lnTo>
                <a:lnTo>
                  <a:pt x="51435" y="72800"/>
                </a:lnTo>
                <a:lnTo>
                  <a:pt x="49073" y="70133"/>
                </a:lnTo>
                <a:lnTo>
                  <a:pt x="46158" y="68189"/>
                </a:lnTo>
                <a:lnTo>
                  <a:pt x="44548" y="64075"/>
                </a:lnTo>
                <a:lnTo>
                  <a:pt x="38643" y="63837"/>
                </a:lnTo>
                <a:lnTo>
                  <a:pt x="33071" y="64065"/>
                </a:lnTo>
                <a:lnTo>
                  <a:pt x="31318" y="63865"/>
                </a:lnTo>
                <a:lnTo>
                  <a:pt x="26013" y="62141"/>
                </a:lnTo>
                <a:lnTo>
                  <a:pt x="20898" y="59360"/>
                </a:lnTo>
                <a:lnTo>
                  <a:pt x="17479" y="57731"/>
                </a:lnTo>
                <a:lnTo>
                  <a:pt x="14602" y="55902"/>
                </a:lnTo>
                <a:lnTo>
                  <a:pt x="13049" y="53978"/>
                </a:lnTo>
                <a:lnTo>
                  <a:pt x="10601" y="54493"/>
                </a:lnTo>
                <a:lnTo>
                  <a:pt x="8944" y="54512"/>
                </a:lnTo>
                <a:lnTo>
                  <a:pt x="8963" y="54178"/>
                </a:lnTo>
                <a:lnTo>
                  <a:pt x="8020" y="50778"/>
                </a:lnTo>
                <a:lnTo>
                  <a:pt x="9010" y="45558"/>
                </a:lnTo>
                <a:lnTo>
                  <a:pt x="7220" y="37881"/>
                </a:lnTo>
                <a:lnTo>
                  <a:pt x="4296" y="28613"/>
                </a:lnTo>
                <a:lnTo>
                  <a:pt x="4086" y="18640"/>
                </a:lnTo>
                <a:lnTo>
                  <a:pt x="3877" y="16393"/>
                </a:lnTo>
                <a:lnTo>
                  <a:pt x="11059" y="10735"/>
                </a:lnTo>
                <a:lnTo>
                  <a:pt x="20117" y="4667"/>
                </a:lnTo>
                <a:lnTo>
                  <a:pt x="22174" y="4115"/>
                </a:lnTo>
                <a:lnTo>
                  <a:pt x="30518" y="514"/>
                </a:lnTo>
                <a:lnTo>
                  <a:pt x="31632" y="228"/>
                </a:lnTo>
                <a:lnTo>
                  <a:pt x="39157" y="895"/>
                </a:lnTo>
                <a:lnTo>
                  <a:pt x="45063" y="1753"/>
                </a:lnTo>
                <a:lnTo>
                  <a:pt x="50045" y="1648"/>
                </a:lnTo>
                <a:lnTo>
                  <a:pt x="52778" y="724"/>
                </a:lnTo>
                <a:lnTo>
                  <a:pt x="55255" y="1496"/>
                </a:lnTo>
                <a:lnTo>
                  <a:pt x="57245" y="4210"/>
                </a:lnTo>
                <a:lnTo>
                  <a:pt x="59303" y="3886"/>
                </a:lnTo>
                <a:lnTo>
                  <a:pt x="61332" y="2134"/>
                </a:lnTo>
                <a:lnTo>
                  <a:pt x="72476" y="3734"/>
                </a:lnTo>
                <a:lnTo>
                  <a:pt x="74990" y="3696"/>
                </a:lnTo>
                <a:lnTo>
                  <a:pt x="77819" y="3953"/>
                </a:lnTo>
                <a:lnTo>
                  <a:pt x="83039" y="5582"/>
                </a:lnTo>
                <a:lnTo>
                  <a:pt x="86049" y="7077"/>
                </a:lnTo>
                <a:lnTo>
                  <a:pt x="92659" y="6172"/>
                </a:lnTo>
                <a:lnTo>
                  <a:pt x="95488" y="6125"/>
                </a:lnTo>
                <a:lnTo>
                  <a:pt x="96964" y="5534"/>
                </a:lnTo>
                <a:lnTo>
                  <a:pt x="101527" y="1438"/>
                </a:lnTo>
                <a:lnTo>
                  <a:pt x="103499" y="733"/>
                </a:lnTo>
                <a:lnTo>
                  <a:pt x="105309" y="0"/>
                </a:lnTo>
                <a:lnTo>
                  <a:pt x="106966" y="619"/>
                </a:lnTo>
                <a:lnTo>
                  <a:pt x="108052" y="4115"/>
                </a:lnTo>
                <a:lnTo>
                  <a:pt x="111423" y="10125"/>
                </a:lnTo>
                <a:lnTo>
                  <a:pt x="115091" y="11182"/>
                </a:lnTo>
                <a:lnTo>
                  <a:pt x="125216" y="13488"/>
                </a:lnTo>
                <a:lnTo>
                  <a:pt x="127282" y="14697"/>
                </a:lnTo>
                <a:lnTo>
                  <a:pt x="132979" y="19974"/>
                </a:lnTo>
                <a:lnTo>
                  <a:pt x="136398" y="22555"/>
                </a:lnTo>
                <a:lnTo>
                  <a:pt x="138570" y="24613"/>
                </a:lnTo>
                <a:lnTo>
                  <a:pt x="141884" y="28642"/>
                </a:lnTo>
                <a:lnTo>
                  <a:pt x="143799" y="31566"/>
                </a:lnTo>
                <a:lnTo>
                  <a:pt x="146999" y="33776"/>
                </a:lnTo>
                <a:lnTo>
                  <a:pt x="150790" y="35262"/>
                </a:lnTo>
                <a:lnTo>
                  <a:pt x="152209" y="35500"/>
                </a:lnTo>
                <a:close/>
                <a:moveTo>
                  <a:pt x="1553" y="53788"/>
                </a:moveTo>
                <a:lnTo>
                  <a:pt x="0" y="53426"/>
                </a:lnTo>
                <a:lnTo>
                  <a:pt x="3057" y="48016"/>
                </a:lnTo>
                <a:lnTo>
                  <a:pt x="4229" y="44491"/>
                </a:lnTo>
                <a:lnTo>
                  <a:pt x="5039" y="39481"/>
                </a:lnTo>
                <a:lnTo>
                  <a:pt x="5753" y="37900"/>
                </a:lnTo>
                <a:lnTo>
                  <a:pt x="5772" y="40176"/>
                </a:lnTo>
                <a:lnTo>
                  <a:pt x="5458" y="43967"/>
                </a:lnTo>
                <a:lnTo>
                  <a:pt x="3524" y="50416"/>
                </a:lnTo>
                <a:lnTo>
                  <a:pt x="1553" y="537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818C2993-3E6D-B231-41A0-70BABDBCBFDF}"/>
              </a:ext>
            </a:extLst>
          </p:cNvPr>
          <p:cNvSpPr/>
          <p:nvPr/>
        </p:nvSpPr>
        <p:spPr>
          <a:xfrm>
            <a:off x="5962295" y="3119441"/>
            <a:ext cx="20545" cy="29813"/>
          </a:xfrm>
          <a:custGeom>
            <a:avLst/>
            <a:gdLst>
              <a:gd name="connsiteX0" fmla="*/ 10459 w 20545"/>
              <a:gd name="connsiteY0" fmla="*/ 1924 h 29813"/>
              <a:gd name="connsiteX1" fmla="*/ 10249 w 20545"/>
              <a:gd name="connsiteY1" fmla="*/ 3038 h 29813"/>
              <a:gd name="connsiteX2" fmla="*/ 10287 w 20545"/>
              <a:gd name="connsiteY2" fmla="*/ 5525 h 29813"/>
              <a:gd name="connsiteX3" fmla="*/ 11040 w 20545"/>
              <a:gd name="connsiteY3" fmla="*/ 8011 h 29813"/>
              <a:gd name="connsiteX4" fmla="*/ 12830 w 20545"/>
              <a:gd name="connsiteY4" fmla="*/ 10468 h 29813"/>
              <a:gd name="connsiteX5" fmla="*/ 14192 w 20545"/>
              <a:gd name="connsiteY5" fmla="*/ 12240 h 29813"/>
              <a:gd name="connsiteX6" fmla="*/ 16031 w 20545"/>
              <a:gd name="connsiteY6" fmla="*/ 13659 h 29813"/>
              <a:gd name="connsiteX7" fmla="*/ 19136 w 20545"/>
              <a:gd name="connsiteY7" fmla="*/ 15002 h 29813"/>
              <a:gd name="connsiteX8" fmla="*/ 20374 w 20545"/>
              <a:gd name="connsiteY8" fmla="*/ 15288 h 29813"/>
              <a:gd name="connsiteX9" fmla="*/ 20546 w 20545"/>
              <a:gd name="connsiteY9" fmla="*/ 17107 h 29813"/>
              <a:gd name="connsiteX10" fmla="*/ 20307 w 20545"/>
              <a:gd name="connsiteY10" fmla="*/ 19031 h 29813"/>
              <a:gd name="connsiteX11" fmla="*/ 19231 w 20545"/>
              <a:gd name="connsiteY11" fmla="*/ 20088 h 29813"/>
              <a:gd name="connsiteX12" fmla="*/ 18222 w 20545"/>
              <a:gd name="connsiteY12" fmla="*/ 21622 h 29813"/>
              <a:gd name="connsiteX13" fmla="*/ 17459 w 20545"/>
              <a:gd name="connsiteY13" fmla="*/ 23479 h 29813"/>
              <a:gd name="connsiteX14" fmla="*/ 16669 w 20545"/>
              <a:gd name="connsiteY14" fmla="*/ 27051 h 29813"/>
              <a:gd name="connsiteX15" fmla="*/ 16555 w 20545"/>
              <a:gd name="connsiteY15" fmla="*/ 29518 h 29813"/>
              <a:gd name="connsiteX16" fmla="*/ 14764 w 20545"/>
              <a:gd name="connsiteY16" fmla="*/ 28499 h 29813"/>
              <a:gd name="connsiteX17" fmla="*/ 13821 w 20545"/>
              <a:gd name="connsiteY17" fmla="*/ 27804 h 29813"/>
              <a:gd name="connsiteX18" fmla="*/ 12183 w 20545"/>
              <a:gd name="connsiteY18" fmla="*/ 27613 h 29813"/>
              <a:gd name="connsiteX19" fmla="*/ 10554 w 20545"/>
              <a:gd name="connsiteY19" fmla="*/ 28185 h 29813"/>
              <a:gd name="connsiteX20" fmla="*/ 9335 w 20545"/>
              <a:gd name="connsiteY20" fmla="*/ 29432 h 29813"/>
              <a:gd name="connsiteX21" fmla="*/ 7649 w 20545"/>
              <a:gd name="connsiteY21" fmla="*/ 29813 h 29813"/>
              <a:gd name="connsiteX22" fmla="*/ 6268 w 20545"/>
              <a:gd name="connsiteY22" fmla="*/ 29432 h 29813"/>
              <a:gd name="connsiteX23" fmla="*/ 5449 w 20545"/>
              <a:gd name="connsiteY23" fmla="*/ 28499 h 29813"/>
              <a:gd name="connsiteX24" fmla="*/ 4715 w 20545"/>
              <a:gd name="connsiteY24" fmla="*/ 27994 h 29813"/>
              <a:gd name="connsiteX25" fmla="*/ 2629 w 20545"/>
              <a:gd name="connsiteY25" fmla="*/ 27365 h 29813"/>
              <a:gd name="connsiteX26" fmla="*/ 1724 w 20545"/>
              <a:gd name="connsiteY26" fmla="*/ 26003 h 29813"/>
              <a:gd name="connsiteX27" fmla="*/ 2419 w 20545"/>
              <a:gd name="connsiteY27" fmla="*/ 25365 h 29813"/>
              <a:gd name="connsiteX28" fmla="*/ 3010 w 20545"/>
              <a:gd name="connsiteY28" fmla="*/ 24355 h 29813"/>
              <a:gd name="connsiteX29" fmla="*/ 3515 w 20545"/>
              <a:gd name="connsiteY29" fmla="*/ 22936 h 29813"/>
              <a:gd name="connsiteX30" fmla="*/ 4153 w 20545"/>
              <a:gd name="connsiteY30" fmla="*/ 21631 h 29813"/>
              <a:gd name="connsiteX31" fmla="*/ 2105 w 20545"/>
              <a:gd name="connsiteY31" fmla="*/ 18021 h 29813"/>
              <a:gd name="connsiteX32" fmla="*/ 1677 w 20545"/>
              <a:gd name="connsiteY32" fmla="*/ 16916 h 29813"/>
              <a:gd name="connsiteX33" fmla="*/ 0 w 20545"/>
              <a:gd name="connsiteY33" fmla="*/ 14887 h 29813"/>
              <a:gd name="connsiteX34" fmla="*/ 19 w 20545"/>
              <a:gd name="connsiteY34" fmla="*/ 13849 h 29813"/>
              <a:gd name="connsiteX35" fmla="*/ 419 w 20545"/>
              <a:gd name="connsiteY35" fmla="*/ 12868 h 29813"/>
              <a:gd name="connsiteX36" fmla="*/ 267 w 20545"/>
              <a:gd name="connsiteY36" fmla="*/ 12097 h 29813"/>
              <a:gd name="connsiteX37" fmla="*/ 505 w 20545"/>
              <a:gd name="connsiteY37" fmla="*/ 10278 h 29813"/>
              <a:gd name="connsiteX38" fmla="*/ 1686 w 20545"/>
              <a:gd name="connsiteY38" fmla="*/ 8554 h 29813"/>
              <a:gd name="connsiteX39" fmla="*/ 2467 w 20545"/>
              <a:gd name="connsiteY39" fmla="*/ 6420 h 29813"/>
              <a:gd name="connsiteX40" fmla="*/ 3791 w 20545"/>
              <a:gd name="connsiteY40" fmla="*/ 3505 h 29813"/>
              <a:gd name="connsiteX41" fmla="*/ 6715 w 20545"/>
              <a:gd name="connsiteY41" fmla="*/ 0 h 29813"/>
              <a:gd name="connsiteX42" fmla="*/ 8811 w 20545"/>
              <a:gd name="connsiteY42" fmla="*/ 543 h 29813"/>
              <a:gd name="connsiteX43" fmla="*/ 9735 w 20545"/>
              <a:gd name="connsiteY43" fmla="*/ 524 h 29813"/>
              <a:gd name="connsiteX44" fmla="*/ 10287 w 20545"/>
              <a:gd name="connsiteY44" fmla="*/ 1810 h 29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0545" h="29813">
                <a:moveTo>
                  <a:pt x="10459" y="1924"/>
                </a:moveTo>
                <a:lnTo>
                  <a:pt x="10249" y="3038"/>
                </a:lnTo>
                <a:lnTo>
                  <a:pt x="10287" y="5525"/>
                </a:lnTo>
                <a:lnTo>
                  <a:pt x="11040" y="8011"/>
                </a:lnTo>
                <a:lnTo>
                  <a:pt x="12830" y="10468"/>
                </a:lnTo>
                <a:lnTo>
                  <a:pt x="14192" y="12240"/>
                </a:lnTo>
                <a:lnTo>
                  <a:pt x="16031" y="13659"/>
                </a:lnTo>
                <a:lnTo>
                  <a:pt x="19136" y="15002"/>
                </a:lnTo>
                <a:lnTo>
                  <a:pt x="20374" y="15288"/>
                </a:lnTo>
                <a:lnTo>
                  <a:pt x="20546" y="17107"/>
                </a:lnTo>
                <a:lnTo>
                  <a:pt x="20307" y="19031"/>
                </a:lnTo>
                <a:lnTo>
                  <a:pt x="19231" y="20088"/>
                </a:lnTo>
                <a:lnTo>
                  <a:pt x="18222" y="21622"/>
                </a:lnTo>
                <a:lnTo>
                  <a:pt x="17459" y="23479"/>
                </a:lnTo>
                <a:lnTo>
                  <a:pt x="16669" y="27051"/>
                </a:lnTo>
                <a:lnTo>
                  <a:pt x="16555" y="29518"/>
                </a:lnTo>
                <a:lnTo>
                  <a:pt x="14764" y="28499"/>
                </a:lnTo>
                <a:lnTo>
                  <a:pt x="13821" y="27804"/>
                </a:lnTo>
                <a:lnTo>
                  <a:pt x="12183" y="27613"/>
                </a:lnTo>
                <a:lnTo>
                  <a:pt x="10554" y="28185"/>
                </a:lnTo>
                <a:lnTo>
                  <a:pt x="9335" y="29432"/>
                </a:lnTo>
                <a:lnTo>
                  <a:pt x="7649" y="29813"/>
                </a:lnTo>
                <a:lnTo>
                  <a:pt x="6268" y="29432"/>
                </a:lnTo>
                <a:lnTo>
                  <a:pt x="5449" y="28499"/>
                </a:lnTo>
                <a:lnTo>
                  <a:pt x="4715" y="27994"/>
                </a:lnTo>
                <a:lnTo>
                  <a:pt x="2629" y="27365"/>
                </a:lnTo>
                <a:lnTo>
                  <a:pt x="1724" y="26003"/>
                </a:lnTo>
                <a:lnTo>
                  <a:pt x="2419" y="25365"/>
                </a:lnTo>
                <a:lnTo>
                  <a:pt x="3010" y="24355"/>
                </a:lnTo>
                <a:lnTo>
                  <a:pt x="3515" y="22936"/>
                </a:lnTo>
                <a:lnTo>
                  <a:pt x="4153" y="21631"/>
                </a:lnTo>
                <a:lnTo>
                  <a:pt x="2105" y="18021"/>
                </a:lnTo>
                <a:lnTo>
                  <a:pt x="1677" y="16916"/>
                </a:lnTo>
                <a:lnTo>
                  <a:pt x="0" y="14887"/>
                </a:lnTo>
                <a:lnTo>
                  <a:pt x="19" y="13849"/>
                </a:lnTo>
                <a:lnTo>
                  <a:pt x="419" y="12868"/>
                </a:lnTo>
                <a:lnTo>
                  <a:pt x="267" y="12097"/>
                </a:lnTo>
                <a:lnTo>
                  <a:pt x="505" y="10278"/>
                </a:lnTo>
                <a:lnTo>
                  <a:pt x="1686" y="8554"/>
                </a:lnTo>
                <a:lnTo>
                  <a:pt x="2467" y="6420"/>
                </a:lnTo>
                <a:lnTo>
                  <a:pt x="3791" y="3505"/>
                </a:lnTo>
                <a:lnTo>
                  <a:pt x="6715" y="0"/>
                </a:lnTo>
                <a:lnTo>
                  <a:pt x="8811" y="543"/>
                </a:lnTo>
                <a:lnTo>
                  <a:pt x="9735" y="524"/>
                </a:lnTo>
                <a:lnTo>
                  <a:pt x="10287" y="18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AEB44EA1-B698-3C13-E164-C25518B751DB}"/>
              </a:ext>
            </a:extLst>
          </p:cNvPr>
          <p:cNvSpPr/>
          <p:nvPr/>
        </p:nvSpPr>
        <p:spPr>
          <a:xfrm>
            <a:off x="6371022" y="2758777"/>
            <a:ext cx="192119" cy="116985"/>
          </a:xfrm>
          <a:custGeom>
            <a:avLst/>
            <a:gdLst>
              <a:gd name="connsiteX0" fmla="*/ 169393 w 192119"/>
              <a:gd name="connsiteY0" fmla="*/ 26803 h 116985"/>
              <a:gd name="connsiteX1" fmla="*/ 172545 w 192119"/>
              <a:gd name="connsiteY1" fmla="*/ 27003 h 116985"/>
              <a:gd name="connsiteX2" fmla="*/ 173650 w 192119"/>
              <a:gd name="connsiteY2" fmla="*/ 27794 h 116985"/>
              <a:gd name="connsiteX3" fmla="*/ 174393 w 192119"/>
              <a:gd name="connsiteY3" fmla="*/ 31680 h 116985"/>
              <a:gd name="connsiteX4" fmla="*/ 177975 w 192119"/>
              <a:gd name="connsiteY4" fmla="*/ 34738 h 116985"/>
              <a:gd name="connsiteX5" fmla="*/ 181289 w 192119"/>
              <a:gd name="connsiteY5" fmla="*/ 37262 h 116985"/>
              <a:gd name="connsiteX6" fmla="*/ 182137 w 192119"/>
              <a:gd name="connsiteY6" fmla="*/ 38433 h 116985"/>
              <a:gd name="connsiteX7" fmla="*/ 182394 w 192119"/>
              <a:gd name="connsiteY7" fmla="*/ 40681 h 116985"/>
              <a:gd name="connsiteX8" fmla="*/ 182184 w 192119"/>
              <a:gd name="connsiteY8" fmla="*/ 43310 h 116985"/>
              <a:gd name="connsiteX9" fmla="*/ 181765 w 192119"/>
              <a:gd name="connsiteY9" fmla="*/ 44663 h 116985"/>
              <a:gd name="connsiteX10" fmla="*/ 180374 w 192119"/>
              <a:gd name="connsiteY10" fmla="*/ 46225 h 116985"/>
              <a:gd name="connsiteX11" fmla="*/ 179165 w 192119"/>
              <a:gd name="connsiteY11" fmla="*/ 50178 h 116985"/>
              <a:gd name="connsiteX12" fmla="*/ 178994 w 192119"/>
              <a:gd name="connsiteY12" fmla="*/ 53930 h 116985"/>
              <a:gd name="connsiteX13" fmla="*/ 177089 w 192119"/>
              <a:gd name="connsiteY13" fmla="*/ 60407 h 116985"/>
              <a:gd name="connsiteX14" fmla="*/ 177517 w 192119"/>
              <a:gd name="connsiteY14" fmla="*/ 60522 h 116985"/>
              <a:gd name="connsiteX15" fmla="*/ 181537 w 192119"/>
              <a:gd name="connsiteY15" fmla="*/ 59360 h 116985"/>
              <a:gd name="connsiteX16" fmla="*/ 182670 w 192119"/>
              <a:gd name="connsiteY16" fmla="*/ 60027 h 116985"/>
              <a:gd name="connsiteX17" fmla="*/ 183556 w 192119"/>
              <a:gd name="connsiteY17" fmla="*/ 61446 h 116985"/>
              <a:gd name="connsiteX18" fmla="*/ 183842 w 192119"/>
              <a:gd name="connsiteY18" fmla="*/ 65494 h 116985"/>
              <a:gd name="connsiteX19" fmla="*/ 185156 w 192119"/>
              <a:gd name="connsiteY19" fmla="*/ 67313 h 116985"/>
              <a:gd name="connsiteX20" fmla="*/ 186499 w 192119"/>
              <a:gd name="connsiteY20" fmla="*/ 70152 h 116985"/>
              <a:gd name="connsiteX21" fmla="*/ 186918 w 192119"/>
              <a:gd name="connsiteY21" fmla="*/ 72352 h 116985"/>
              <a:gd name="connsiteX22" fmla="*/ 189480 w 192119"/>
              <a:gd name="connsiteY22" fmla="*/ 74971 h 116985"/>
              <a:gd name="connsiteX23" fmla="*/ 189680 w 192119"/>
              <a:gd name="connsiteY23" fmla="*/ 76676 h 116985"/>
              <a:gd name="connsiteX24" fmla="*/ 191242 w 192119"/>
              <a:gd name="connsiteY24" fmla="*/ 82648 h 116985"/>
              <a:gd name="connsiteX25" fmla="*/ 191843 w 192119"/>
              <a:gd name="connsiteY25" fmla="*/ 86077 h 116985"/>
              <a:gd name="connsiteX26" fmla="*/ 192119 w 192119"/>
              <a:gd name="connsiteY26" fmla="*/ 88735 h 116985"/>
              <a:gd name="connsiteX27" fmla="*/ 191357 w 192119"/>
              <a:gd name="connsiteY27" fmla="*/ 92097 h 116985"/>
              <a:gd name="connsiteX28" fmla="*/ 190671 w 192119"/>
              <a:gd name="connsiteY28" fmla="*/ 94364 h 116985"/>
              <a:gd name="connsiteX29" fmla="*/ 189871 w 192119"/>
              <a:gd name="connsiteY29" fmla="*/ 94221 h 116985"/>
              <a:gd name="connsiteX30" fmla="*/ 187576 w 192119"/>
              <a:gd name="connsiteY30" fmla="*/ 94821 h 116985"/>
              <a:gd name="connsiteX31" fmla="*/ 183946 w 192119"/>
              <a:gd name="connsiteY31" fmla="*/ 97555 h 116985"/>
              <a:gd name="connsiteX32" fmla="*/ 178546 w 192119"/>
              <a:gd name="connsiteY32" fmla="*/ 103984 h 116985"/>
              <a:gd name="connsiteX33" fmla="*/ 177155 w 192119"/>
              <a:gd name="connsiteY33" fmla="*/ 105403 h 116985"/>
              <a:gd name="connsiteX34" fmla="*/ 175746 w 192119"/>
              <a:gd name="connsiteY34" fmla="*/ 110271 h 116985"/>
              <a:gd name="connsiteX35" fmla="*/ 175403 w 192119"/>
              <a:gd name="connsiteY35" fmla="*/ 110766 h 116985"/>
              <a:gd name="connsiteX36" fmla="*/ 172259 w 192119"/>
              <a:gd name="connsiteY36" fmla="*/ 110547 h 116985"/>
              <a:gd name="connsiteX37" fmla="*/ 171402 w 192119"/>
              <a:gd name="connsiteY37" fmla="*/ 110433 h 116985"/>
              <a:gd name="connsiteX38" fmla="*/ 168259 w 192119"/>
              <a:gd name="connsiteY38" fmla="*/ 110528 h 116985"/>
              <a:gd name="connsiteX39" fmla="*/ 161391 w 192119"/>
              <a:gd name="connsiteY39" fmla="*/ 109261 h 116985"/>
              <a:gd name="connsiteX40" fmla="*/ 158734 w 192119"/>
              <a:gd name="connsiteY40" fmla="*/ 110099 h 116985"/>
              <a:gd name="connsiteX41" fmla="*/ 155248 w 192119"/>
              <a:gd name="connsiteY41" fmla="*/ 115014 h 116985"/>
              <a:gd name="connsiteX42" fmla="*/ 153885 w 192119"/>
              <a:gd name="connsiteY42" fmla="*/ 115738 h 116985"/>
              <a:gd name="connsiteX43" fmla="*/ 149837 w 192119"/>
              <a:gd name="connsiteY43" fmla="*/ 116414 h 116985"/>
              <a:gd name="connsiteX44" fmla="*/ 149123 w 192119"/>
              <a:gd name="connsiteY44" fmla="*/ 116986 h 116985"/>
              <a:gd name="connsiteX45" fmla="*/ 147771 w 192119"/>
              <a:gd name="connsiteY45" fmla="*/ 116757 h 116985"/>
              <a:gd name="connsiteX46" fmla="*/ 143980 w 192119"/>
              <a:gd name="connsiteY46" fmla="*/ 115271 h 116985"/>
              <a:gd name="connsiteX47" fmla="*/ 140779 w 192119"/>
              <a:gd name="connsiteY47" fmla="*/ 113062 h 116985"/>
              <a:gd name="connsiteX48" fmla="*/ 138855 w 192119"/>
              <a:gd name="connsiteY48" fmla="*/ 110137 h 116985"/>
              <a:gd name="connsiteX49" fmla="*/ 135541 w 192119"/>
              <a:gd name="connsiteY49" fmla="*/ 106108 h 116985"/>
              <a:gd name="connsiteX50" fmla="*/ 133369 w 192119"/>
              <a:gd name="connsiteY50" fmla="*/ 104051 h 116985"/>
              <a:gd name="connsiteX51" fmla="*/ 129949 w 192119"/>
              <a:gd name="connsiteY51" fmla="*/ 101470 h 116985"/>
              <a:gd name="connsiteX52" fmla="*/ 124253 w 192119"/>
              <a:gd name="connsiteY52" fmla="*/ 96183 h 116985"/>
              <a:gd name="connsiteX53" fmla="*/ 122186 w 192119"/>
              <a:gd name="connsiteY53" fmla="*/ 94974 h 116985"/>
              <a:gd name="connsiteX54" fmla="*/ 112052 w 192119"/>
              <a:gd name="connsiteY54" fmla="*/ 92669 h 116985"/>
              <a:gd name="connsiteX55" fmla="*/ 108394 w 192119"/>
              <a:gd name="connsiteY55" fmla="*/ 91611 h 116985"/>
              <a:gd name="connsiteX56" fmla="*/ 105023 w 192119"/>
              <a:gd name="connsiteY56" fmla="*/ 85601 h 116985"/>
              <a:gd name="connsiteX57" fmla="*/ 103937 w 192119"/>
              <a:gd name="connsiteY57" fmla="*/ 82096 h 116985"/>
              <a:gd name="connsiteX58" fmla="*/ 102279 w 192119"/>
              <a:gd name="connsiteY58" fmla="*/ 81477 h 116985"/>
              <a:gd name="connsiteX59" fmla="*/ 100460 w 192119"/>
              <a:gd name="connsiteY59" fmla="*/ 82210 h 116985"/>
              <a:gd name="connsiteX60" fmla="*/ 98497 w 192119"/>
              <a:gd name="connsiteY60" fmla="*/ 82915 h 116985"/>
              <a:gd name="connsiteX61" fmla="*/ 93936 w 192119"/>
              <a:gd name="connsiteY61" fmla="*/ 87011 h 116985"/>
              <a:gd name="connsiteX62" fmla="*/ 92459 w 192119"/>
              <a:gd name="connsiteY62" fmla="*/ 87592 h 116985"/>
              <a:gd name="connsiteX63" fmla="*/ 89630 w 192119"/>
              <a:gd name="connsiteY63" fmla="*/ 87639 h 116985"/>
              <a:gd name="connsiteX64" fmla="*/ 83019 w 192119"/>
              <a:gd name="connsiteY64" fmla="*/ 88544 h 116985"/>
              <a:gd name="connsiteX65" fmla="*/ 80010 w 192119"/>
              <a:gd name="connsiteY65" fmla="*/ 87049 h 116985"/>
              <a:gd name="connsiteX66" fmla="*/ 74790 w 192119"/>
              <a:gd name="connsiteY66" fmla="*/ 85420 h 116985"/>
              <a:gd name="connsiteX67" fmla="*/ 71951 w 192119"/>
              <a:gd name="connsiteY67" fmla="*/ 85163 h 116985"/>
              <a:gd name="connsiteX68" fmla="*/ 69437 w 192119"/>
              <a:gd name="connsiteY68" fmla="*/ 85201 h 116985"/>
              <a:gd name="connsiteX69" fmla="*/ 58293 w 192119"/>
              <a:gd name="connsiteY69" fmla="*/ 83601 h 116985"/>
              <a:gd name="connsiteX70" fmla="*/ 56264 w 192119"/>
              <a:gd name="connsiteY70" fmla="*/ 85354 h 116985"/>
              <a:gd name="connsiteX71" fmla="*/ 54207 w 192119"/>
              <a:gd name="connsiteY71" fmla="*/ 85668 h 116985"/>
              <a:gd name="connsiteX72" fmla="*/ 52216 w 192119"/>
              <a:gd name="connsiteY72" fmla="*/ 82953 h 116985"/>
              <a:gd name="connsiteX73" fmla="*/ 49730 w 192119"/>
              <a:gd name="connsiteY73" fmla="*/ 82182 h 116985"/>
              <a:gd name="connsiteX74" fmla="*/ 46996 w 192119"/>
              <a:gd name="connsiteY74" fmla="*/ 83106 h 116985"/>
              <a:gd name="connsiteX75" fmla="*/ 42014 w 192119"/>
              <a:gd name="connsiteY75" fmla="*/ 83210 h 116985"/>
              <a:gd name="connsiteX76" fmla="*/ 36109 w 192119"/>
              <a:gd name="connsiteY76" fmla="*/ 82353 h 116985"/>
              <a:gd name="connsiteX77" fmla="*/ 28594 w 192119"/>
              <a:gd name="connsiteY77" fmla="*/ 81686 h 116985"/>
              <a:gd name="connsiteX78" fmla="*/ 27479 w 192119"/>
              <a:gd name="connsiteY78" fmla="*/ 81972 h 116985"/>
              <a:gd name="connsiteX79" fmla="*/ 19126 w 192119"/>
              <a:gd name="connsiteY79" fmla="*/ 85582 h 116985"/>
              <a:gd name="connsiteX80" fmla="*/ 17069 w 192119"/>
              <a:gd name="connsiteY80" fmla="*/ 86125 h 116985"/>
              <a:gd name="connsiteX81" fmla="*/ 8010 w 192119"/>
              <a:gd name="connsiteY81" fmla="*/ 92192 h 116985"/>
              <a:gd name="connsiteX82" fmla="*/ 828 w 192119"/>
              <a:gd name="connsiteY82" fmla="*/ 97850 h 116985"/>
              <a:gd name="connsiteX83" fmla="*/ 0 w 192119"/>
              <a:gd name="connsiteY83" fmla="*/ 88802 h 116985"/>
              <a:gd name="connsiteX84" fmla="*/ 438 w 192119"/>
              <a:gd name="connsiteY84" fmla="*/ 70571 h 116985"/>
              <a:gd name="connsiteX85" fmla="*/ 1505 w 192119"/>
              <a:gd name="connsiteY85" fmla="*/ 61474 h 116985"/>
              <a:gd name="connsiteX86" fmla="*/ 6477 w 192119"/>
              <a:gd name="connsiteY86" fmla="*/ 56150 h 116985"/>
              <a:gd name="connsiteX87" fmla="*/ 8972 w 192119"/>
              <a:gd name="connsiteY87" fmla="*/ 51997 h 116985"/>
              <a:gd name="connsiteX88" fmla="*/ 10420 w 192119"/>
              <a:gd name="connsiteY88" fmla="*/ 46434 h 116985"/>
              <a:gd name="connsiteX89" fmla="*/ 10858 w 192119"/>
              <a:gd name="connsiteY89" fmla="*/ 41272 h 116985"/>
              <a:gd name="connsiteX90" fmla="*/ 11868 w 192119"/>
              <a:gd name="connsiteY90" fmla="*/ 36995 h 116985"/>
              <a:gd name="connsiteX91" fmla="*/ 19078 w 192119"/>
              <a:gd name="connsiteY91" fmla="*/ 24670 h 116985"/>
              <a:gd name="connsiteX92" fmla="*/ 24784 w 192119"/>
              <a:gd name="connsiteY92" fmla="*/ 23336 h 116985"/>
              <a:gd name="connsiteX93" fmla="*/ 32518 w 192119"/>
              <a:gd name="connsiteY93" fmla="*/ 19898 h 116985"/>
              <a:gd name="connsiteX94" fmla="*/ 41157 w 192119"/>
              <a:gd name="connsiteY94" fmla="*/ 17031 h 116985"/>
              <a:gd name="connsiteX95" fmla="*/ 42824 w 192119"/>
              <a:gd name="connsiteY95" fmla="*/ 20679 h 116985"/>
              <a:gd name="connsiteX96" fmla="*/ 43672 w 192119"/>
              <a:gd name="connsiteY96" fmla="*/ 23460 h 116985"/>
              <a:gd name="connsiteX97" fmla="*/ 54073 w 192119"/>
              <a:gd name="connsiteY97" fmla="*/ 33547 h 116985"/>
              <a:gd name="connsiteX98" fmla="*/ 56721 w 192119"/>
              <a:gd name="connsiteY98" fmla="*/ 36928 h 116985"/>
              <a:gd name="connsiteX99" fmla="*/ 60740 w 192119"/>
              <a:gd name="connsiteY99" fmla="*/ 48454 h 116985"/>
              <a:gd name="connsiteX100" fmla="*/ 70380 w 192119"/>
              <a:gd name="connsiteY100" fmla="*/ 54283 h 116985"/>
              <a:gd name="connsiteX101" fmla="*/ 77952 w 192119"/>
              <a:gd name="connsiteY101" fmla="*/ 52444 h 116985"/>
              <a:gd name="connsiteX102" fmla="*/ 81248 w 192119"/>
              <a:gd name="connsiteY102" fmla="*/ 49616 h 116985"/>
              <a:gd name="connsiteX103" fmla="*/ 87316 w 192119"/>
              <a:gd name="connsiteY103" fmla="*/ 44396 h 116985"/>
              <a:gd name="connsiteX104" fmla="*/ 90021 w 192119"/>
              <a:gd name="connsiteY104" fmla="*/ 40567 h 116985"/>
              <a:gd name="connsiteX105" fmla="*/ 90573 w 192119"/>
              <a:gd name="connsiteY105" fmla="*/ 36871 h 116985"/>
              <a:gd name="connsiteX106" fmla="*/ 89497 w 192119"/>
              <a:gd name="connsiteY106" fmla="*/ 20964 h 116985"/>
              <a:gd name="connsiteX107" fmla="*/ 87859 w 192119"/>
              <a:gd name="connsiteY107" fmla="*/ 14030 h 116985"/>
              <a:gd name="connsiteX108" fmla="*/ 88411 w 192119"/>
              <a:gd name="connsiteY108" fmla="*/ 9706 h 116985"/>
              <a:gd name="connsiteX109" fmla="*/ 89478 w 192119"/>
              <a:gd name="connsiteY109" fmla="*/ 9925 h 116985"/>
              <a:gd name="connsiteX110" fmla="*/ 92059 w 192119"/>
              <a:gd name="connsiteY110" fmla="*/ 7829 h 116985"/>
              <a:gd name="connsiteX111" fmla="*/ 100526 w 192119"/>
              <a:gd name="connsiteY111" fmla="*/ 3943 h 116985"/>
              <a:gd name="connsiteX112" fmla="*/ 102222 w 192119"/>
              <a:gd name="connsiteY112" fmla="*/ 3762 h 116985"/>
              <a:gd name="connsiteX113" fmla="*/ 104156 w 192119"/>
              <a:gd name="connsiteY113" fmla="*/ 2972 h 116985"/>
              <a:gd name="connsiteX114" fmla="*/ 109490 w 192119"/>
              <a:gd name="connsiteY114" fmla="*/ 0 h 116985"/>
              <a:gd name="connsiteX115" fmla="*/ 111214 w 192119"/>
              <a:gd name="connsiteY115" fmla="*/ 1581 h 116985"/>
              <a:gd name="connsiteX116" fmla="*/ 112643 w 192119"/>
              <a:gd name="connsiteY116" fmla="*/ 3372 h 116985"/>
              <a:gd name="connsiteX117" fmla="*/ 113423 w 192119"/>
              <a:gd name="connsiteY117" fmla="*/ 3391 h 116985"/>
              <a:gd name="connsiteX118" fmla="*/ 113814 w 192119"/>
              <a:gd name="connsiteY118" fmla="*/ 2724 h 116985"/>
              <a:gd name="connsiteX119" fmla="*/ 113709 w 192119"/>
              <a:gd name="connsiteY119" fmla="*/ 1572 h 116985"/>
              <a:gd name="connsiteX120" fmla="*/ 114081 w 192119"/>
              <a:gd name="connsiteY120" fmla="*/ 752 h 116985"/>
              <a:gd name="connsiteX121" fmla="*/ 115614 w 192119"/>
              <a:gd name="connsiteY121" fmla="*/ 1210 h 116985"/>
              <a:gd name="connsiteX122" fmla="*/ 121796 w 192119"/>
              <a:gd name="connsiteY122" fmla="*/ 6077 h 116985"/>
              <a:gd name="connsiteX123" fmla="*/ 124167 w 192119"/>
              <a:gd name="connsiteY123" fmla="*/ 7220 h 116985"/>
              <a:gd name="connsiteX124" fmla="*/ 125796 w 192119"/>
              <a:gd name="connsiteY124" fmla="*/ 7534 h 116985"/>
              <a:gd name="connsiteX125" fmla="*/ 127739 w 192119"/>
              <a:gd name="connsiteY125" fmla="*/ 9811 h 116985"/>
              <a:gd name="connsiteX126" fmla="*/ 133016 w 192119"/>
              <a:gd name="connsiteY126" fmla="*/ 11325 h 116985"/>
              <a:gd name="connsiteX127" fmla="*/ 133664 w 192119"/>
              <a:gd name="connsiteY127" fmla="*/ 12497 h 116985"/>
              <a:gd name="connsiteX128" fmla="*/ 134064 w 192119"/>
              <a:gd name="connsiteY128" fmla="*/ 13964 h 116985"/>
              <a:gd name="connsiteX129" fmla="*/ 139008 w 192119"/>
              <a:gd name="connsiteY129" fmla="*/ 20098 h 116985"/>
              <a:gd name="connsiteX130" fmla="*/ 141227 w 192119"/>
              <a:gd name="connsiteY130" fmla="*/ 23174 h 116985"/>
              <a:gd name="connsiteX131" fmla="*/ 145609 w 192119"/>
              <a:gd name="connsiteY131" fmla="*/ 25994 h 116985"/>
              <a:gd name="connsiteX132" fmla="*/ 147494 w 192119"/>
              <a:gd name="connsiteY132" fmla="*/ 26660 h 116985"/>
              <a:gd name="connsiteX133" fmla="*/ 155171 w 192119"/>
              <a:gd name="connsiteY133" fmla="*/ 23784 h 116985"/>
              <a:gd name="connsiteX134" fmla="*/ 157305 w 192119"/>
              <a:gd name="connsiteY134" fmla="*/ 22793 h 116985"/>
              <a:gd name="connsiteX135" fmla="*/ 159077 w 192119"/>
              <a:gd name="connsiteY135" fmla="*/ 22774 h 116985"/>
              <a:gd name="connsiteX136" fmla="*/ 160877 w 192119"/>
              <a:gd name="connsiteY136" fmla="*/ 24289 h 116985"/>
              <a:gd name="connsiteX137" fmla="*/ 164992 w 192119"/>
              <a:gd name="connsiteY137" fmla="*/ 26298 h 116985"/>
              <a:gd name="connsiteX138" fmla="*/ 168716 w 192119"/>
              <a:gd name="connsiteY138" fmla="*/ 26937 h 116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192119" h="116985">
                <a:moveTo>
                  <a:pt x="169393" y="26803"/>
                </a:moveTo>
                <a:lnTo>
                  <a:pt x="172545" y="27003"/>
                </a:lnTo>
                <a:lnTo>
                  <a:pt x="173650" y="27794"/>
                </a:lnTo>
                <a:lnTo>
                  <a:pt x="174393" y="31680"/>
                </a:lnTo>
                <a:lnTo>
                  <a:pt x="177975" y="34738"/>
                </a:lnTo>
                <a:lnTo>
                  <a:pt x="181289" y="37262"/>
                </a:lnTo>
                <a:lnTo>
                  <a:pt x="182137" y="38433"/>
                </a:lnTo>
                <a:lnTo>
                  <a:pt x="182394" y="40681"/>
                </a:lnTo>
                <a:lnTo>
                  <a:pt x="182184" y="43310"/>
                </a:lnTo>
                <a:lnTo>
                  <a:pt x="181765" y="44663"/>
                </a:lnTo>
                <a:lnTo>
                  <a:pt x="180374" y="46225"/>
                </a:lnTo>
                <a:lnTo>
                  <a:pt x="179165" y="50178"/>
                </a:lnTo>
                <a:lnTo>
                  <a:pt x="178994" y="53930"/>
                </a:lnTo>
                <a:lnTo>
                  <a:pt x="177089" y="60407"/>
                </a:lnTo>
                <a:lnTo>
                  <a:pt x="177517" y="60522"/>
                </a:lnTo>
                <a:lnTo>
                  <a:pt x="181537" y="59360"/>
                </a:lnTo>
                <a:lnTo>
                  <a:pt x="182670" y="60027"/>
                </a:lnTo>
                <a:lnTo>
                  <a:pt x="183556" y="61446"/>
                </a:lnTo>
                <a:lnTo>
                  <a:pt x="183842" y="65494"/>
                </a:lnTo>
                <a:lnTo>
                  <a:pt x="185156" y="67313"/>
                </a:lnTo>
                <a:lnTo>
                  <a:pt x="186499" y="70152"/>
                </a:lnTo>
                <a:lnTo>
                  <a:pt x="186918" y="72352"/>
                </a:lnTo>
                <a:lnTo>
                  <a:pt x="189480" y="74971"/>
                </a:lnTo>
                <a:lnTo>
                  <a:pt x="189680" y="76676"/>
                </a:lnTo>
                <a:lnTo>
                  <a:pt x="191242" y="82648"/>
                </a:lnTo>
                <a:lnTo>
                  <a:pt x="191843" y="86077"/>
                </a:lnTo>
                <a:lnTo>
                  <a:pt x="192119" y="88735"/>
                </a:lnTo>
                <a:lnTo>
                  <a:pt x="191357" y="92097"/>
                </a:lnTo>
                <a:lnTo>
                  <a:pt x="190671" y="94364"/>
                </a:lnTo>
                <a:lnTo>
                  <a:pt x="189871" y="94221"/>
                </a:lnTo>
                <a:lnTo>
                  <a:pt x="187576" y="94821"/>
                </a:lnTo>
                <a:lnTo>
                  <a:pt x="183946" y="97555"/>
                </a:lnTo>
                <a:lnTo>
                  <a:pt x="178546" y="103984"/>
                </a:lnTo>
                <a:lnTo>
                  <a:pt x="177155" y="105403"/>
                </a:lnTo>
                <a:lnTo>
                  <a:pt x="175746" y="110271"/>
                </a:lnTo>
                <a:lnTo>
                  <a:pt x="175403" y="110766"/>
                </a:lnTo>
                <a:lnTo>
                  <a:pt x="172259" y="110547"/>
                </a:lnTo>
                <a:lnTo>
                  <a:pt x="171402" y="110433"/>
                </a:lnTo>
                <a:lnTo>
                  <a:pt x="168259" y="110528"/>
                </a:lnTo>
                <a:lnTo>
                  <a:pt x="161391" y="109261"/>
                </a:lnTo>
                <a:lnTo>
                  <a:pt x="158734" y="110099"/>
                </a:lnTo>
                <a:lnTo>
                  <a:pt x="155248" y="115014"/>
                </a:lnTo>
                <a:lnTo>
                  <a:pt x="153885" y="115738"/>
                </a:lnTo>
                <a:lnTo>
                  <a:pt x="149837" y="116414"/>
                </a:lnTo>
                <a:lnTo>
                  <a:pt x="149123" y="116986"/>
                </a:lnTo>
                <a:lnTo>
                  <a:pt x="147771" y="116757"/>
                </a:lnTo>
                <a:lnTo>
                  <a:pt x="143980" y="115271"/>
                </a:lnTo>
                <a:lnTo>
                  <a:pt x="140779" y="113062"/>
                </a:lnTo>
                <a:lnTo>
                  <a:pt x="138855" y="110137"/>
                </a:lnTo>
                <a:lnTo>
                  <a:pt x="135541" y="106108"/>
                </a:lnTo>
                <a:lnTo>
                  <a:pt x="133369" y="104051"/>
                </a:lnTo>
                <a:lnTo>
                  <a:pt x="129949" y="101470"/>
                </a:lnTo>
                <a:lnTo>
                  <a:pt x="124253" y="96183"/>
                </a:lnTo>
                <a:lnTo>
                  <a:pt x="122186" y="94974"/>
                </a:lnTo>
                <a:lnTo>
                  <a:pt x="112052" y="92669"/>
                </a:lnTo>
                <a:lnTo>
                  <a:pt x="108394" y="91611"/>
                </a:lnTo>
                <a:lnTo>
                  <a:pt x="105023" y="85601"/>
                </a:lnTo>
                <a:lnTo>
                  <a:pt x="103937" y="82096"/>
                </a:lnTo>
                <a:lnTo>
                  <a:pt x="102279" y="81477"/>
                </a:lnTo>
                <a:lnTo>
                  <a:pt x="100460" y="82210"/>
                </a:lnTo>
                <a:lnTo>
                  <a:pt x="98497" y="82915"/>
                </a:lnTo>
                <a:lnTo>
                  <a:pt x="93936" y="87011"/>
                </a:lnTo>
                <a:lnTo>
                  <a:pt x="92459" y="87592"/>
                </a:lnTo>
                <a:lnTo>
                  <a:pt x="89630" y="87639"/>
                </a:lnTo>
                <a:lnTo>
                  <a:pt x="83019" y="88544"/>
                </a:lnTo>
                <a:lnTo>
                  <a:pt x="80010" y="87049"/>
                </a:lnTo>
                <a:lnTo>
                  <a:pt x="74790" y="85420"/>
                </a:lnTo>
                <a:lnTo>
                  <a:pt x="71951" y="85163"/>
                </a:lnTo>
                <a:lnTo>
                  <a:pt x="69437" y="85201"/>
                </a:lnTo>
                <a:lnTo>
                  <a:pt x="58293" y="83601"/>
                </a:lnTo>
                <a:lnTo>
                  <a:pt x="56264" y="85354"/>
                </a:lnTo>
                <a:lnTo>
                  <a:pt x="54207" y="85668"/>
                </a:lnTo>
                <a:lnTo>
                  <a:pt x="52216" y="82953"/>
                </a:lnTo>
                <a:lnTo>
                  <a:pt x="49730" y="82182"/>
                </a:lnTo>
                <a:lnTo>
                  <a:pt x="46996" y="83106"/>
                </a:lnTo>
                <a:lnTo>
                  <a:pt x="42014" y="83210"/>
                </a:lnTo>
                <a:lnTo>
                  <a:pt x="36109" y="82353"/>
                </a:lnTo>
                <a:lnTo>
                  <a:pt x="28594" y="81686"/>
                </a:lnTo>
                <a:lnTo>
                  <a:pt x="27479" y="81972"/>
                </a:lnTo>
                <a:lnTo>
                  <a:pt x="19126" y="85582"/>
                </a:lnTo>
                <a:lnTo>
                  <a:pt x="17069" y="86125"/>
                </a:lnTo>
                <a:lnTo>
                  <a:pt x="8010" y="92192"/>
                </a:lnTo>
                <a:lnTo>
                  <a:pt x="828" y="97850"/>
                </a:lnTo>
                <a:lnTo>
                  <a:pt x="0" y="88802"/>
                </a:lnTo>
                <a:lnTo>
                  <a:pt x="438" y="70571"/>
                </a:lnTo>
                <a:lnTo>
                  <a:pt x="1505" y="61474"/>
                </a:lnTo>
                <a:lnTo>
                  <a:pt x="6477" y="56150"/>
                </a:lnTo>
                <a:lnTo>
                  <a:pt x="8972" y="51997"/>
                </a:lnTo>
                <a:lnTo>
                  <a:pt x="10420" y="46434"/>
                </a:lnTo>
                <a:lnTo>
                  <a:pt x="10858" y="41272"/>
                </a:lnTo>
                <a:lnTo>
                  <a:pt x="11868" y="36995"/>
                </a:lnTo>
                <a:lnTo>
                  <a:pt x="19078" y="24670"/>
                </a:lnTo>
                <a:lnTo>
                  <a:pt x="24784" y="23336"/>
                </a:lnTo>
                <a:lnTo>
                  <a:pt x="32518" y="19898"/>
                </a:lnTo>
                <a:lnTo>
                  <a:pt x="41157" y="17031"/>
                </a:lnTo>
                <a:lnTo>
                  <a:pt x="42824" y="20679"/>
                </a:lnTo>
                <a:lnTo>
                  <a:pt x="43672" y="23460"/>
                </a:lnTo>
                <a:lnTo>
                  <a:pt x="54073" y="33547"/>
                </a:lnTo>
                <a:lnTo>
                  <a:pt x="56721" y="36928"/>
                </a:lnTo>
                <a:lnTo>
                  <a:pt x="60740" y="48454"/>
                </a:lnTo>
                <a:lnTo>
                  <a:pt x="70380" y="54283"/>
                </a:lnTo>
                <a:lnTo>
                  <a:pt x="77952" y="52444"/>
                </a:lnTo>
                <a:lnTo>
                  <a:pt x="81248" y="49616"/>
                </a:lnTo>
                <a:lnTo>
                  <a:pt x="87316" y="44396"/>
                </a:lnTo>
                <a:lnTo>
                  <a:pt x="90021" y="40567"/>
                </a:lnTo>
                <a:lnTo>
                  <a:pt x="90573" y="36871"/>
                </a:lnTo>
                <a:lnTo>
                  <a:pt x="89497" y="20964"/>
                </a:lnTo>
                <a:lnTo>
                  <a:pt x="87859" y="14030"/>
                </a:lnTo>
                <a:lnTo>
                  <a:pt x="88411" y="9706"/>
                </a:lnTo>
                <a:lnTo>
                  <a:pt x="89478" y="9925"/>
                </a:lnTo>
                <a:lnTo>
                  <a:pt x="92059" y="7829"/>
                </a:lnTo>
                <a:lnTo>
                  <a:pt x="100526" y="3943"/>
                </a:lnTo>
                <a:lnTo>
                  <a:pt x="102222" y="3762"/>
                </a:lnTo>
                <a:lnTo>
                  <a:pt x="104156" y="2972"/>
                </a:lnTo>
                <a:lnTo>
                  <a:pt x="109490" y="0"/>
                </a:lnTo>
                <a:lnTo>
                  <a:pt x="111214" y="1581"/>
                </a:lnTo>
                <a:lnTo>
                  <a:pt x="112643" y="3372"/>
                </a:lnTo>
                <a:lnTo>
                  <a:pt x="113423" y="3391"/>
                </a:lnTo>
                <a:lnTo>
                  <a:pt x="113814" y="2724"/>
                </a:lnTo>
                <a:lnTo>
                  <a:pt x="113709" y="1572"/>
                </a:lnTo>
                <a:lnTo>
                  <a:pt x="114081" y="752"/>
                </a:lnTo>
                <a:lnTo>
                  <a:pt x="115614" y="1210"/>
                </a:lnTo>
                <a:lnTo>
                  <a:pt x="121796" y="6077"/>
                </a:lnTo>
                <a:lnTo>
                  <a:pt x="124167" y="7220"/>
                </a:lnTo>
                <a:lnTo>
                  <a:pt x="125796" y="7534"/>
                </a:lnTo>
                <a:lnTo>
                  <a:pt x="127739" y="9811"/>
                </a:lnTo>
                <a:lnTo>
                  <a:pt x="133016" y="11325"/>
                </a:lnTo>
                <a:lnTo>
                  <a:pt x="133664" y="12497"/>
                </a:lnTo>
                <a:lnTo>
                  <a:pt x="134064" y="13964"/>
                </a:lnTo>
                <a:lnTo>
                  <a:pt x="139008" y="20098"/>
                </a:lnTo>
                <a:lnTo>
                  <a:pt x="141227" y="23174"/>
                </a:lnTo>
                <a:lnTo>
                  <a:pt x="145609" y="25994"/>
                </a:lnTo>
                <a:lnTo>
                  <a:pt x="147494" y="26660"/>
                </a:lnTo>
                <a:lnTo>
                  <a:pt x="155171" y="23784"/>
                </a:lnTo>
                <a:lnTo>
                  <a:pt x="157305" y="22793"/>
                </a:lnTo>
                <a:lnTo>
                  <a:pt x="159077" y="22774"/>
                </a:lnTo>
                <a:lnTo>
                  <a:pt x="160877" y="24289"/>
                </a:lnTo>
                <a:lnTo>
                  <a:pt x="164992" y="26298"/>
                </a:lnTo>
                <a:lnTo>
                  <a:pt x="168716" y="269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2879F2C3-73F9-8DEB-A507-EC130D8FAB68}"/>
              </a:ext>
            </a:extLst>
          </p:cNvPr>
          <p:cNvSpPr/>
          <p:nvPr/>
        </p:nvSpPr>
        <p:spPr>
          <a:xfrm>
            <a:off x="6058135" y="3730908"/>
            <a:ext cx="423433" cy="407479"/>
          </a:xfrm>
          <a:custGeom>
            <a:avLst/>
            <a:gdLst>
              <a:gd name="connsiteX0" fmla="*/ 423434 w 423433"/>
              <a:gd name="connsiteY0" fmla="*/ 48130 h 407479"/>
              <a:gd name="connsiteX1" fmla="*/ 422405 w 423433"/>
              <a:gd name="connsiteY1" fmla="*/ 49006 h 407479"/>
              <a:gd name="connsiteX2" fmla="*/ 420939 w 423433"/>
              <a:gd name="connsiteY2" fmla="*/ 50873 h 407479"/>
              <a:gd name="connsiteX3" fmla="*/ 420014 w 423433"/>
              <a:gd name="connsiteY3" fmla="*/ 52530 h 407479"/>
              <a:gd name="connsiteX4" fmla="*/ 417538 w 423433"/>
              <a:gd name="connsiteY4" fmla="*/ 55235 h 407479"/>
              <a:gd name="connsiteX5" fmla="*/ 415471 w 423433"/>
              <a:gd name="connsiteY5" fmla="*/ 58121 h 407479"/>
              <a:gd name="connsiteX6" fmla="*/ 415671 w 423433"/>
              <a:gd name="connsiteY6" fmla="*/ 62341 h 407479"/>
              <a:gd name="connsiteX7" fmla="*/ 416138 w 423433"/>
              <a:gd name="connsiteY7" fmla="*/ 66627 h 407479"/>
              <a:gd name="connsiteX8" fmla="*/ 417528 w 423433"/>
              <a:gd name="connsiteY8" fmla="*/ 70809 h 407479"/>
              <a:gd name="connsiteX9" fmla="*/ 418719 w 423433"/>
              <a:gd name="connsiteY9" fmla="*/ 75457 h 407479"/>
              <a:gd name="connsiteX10" fmla="*/ 418376 w 423433"/>
              <a:gd name="connsiteY10" fmla="*/ 78486 h 407479"/>
              <a:gd name="connsiteX11" fmla="*/ 417357 w 423433"/>
              <a:gd name="connsiteY11" fmla="*/ 82210 h 407479"/>
              <a:gd name="connsiteX12" fmla="*/ 416138 w 423433"/>
              <a:gd name="connsiteY12" fmla="*/ 85315 h 407479"/>
              <a:gd name="connsiteX13" fmla="*/ 412099 w 423433"/>
              <a:gd name="connsiteY13" fmla="*/ 91687 h 407479"/>
              <a:gd name="connsiteX14" fmla="*/ 411480 w 423433"/>
              <a:gd name="connsiteY14" fmla="*/ 93211 h 407479"/>
              <a:gd name="connsiteX15" fmla="*/ 411709 w 423433"/>
              <a:gd name="connsiteY15" fmla="*/ 95355 h 407479"/>
              <a:gd name="connsiteX16" fmla="*/ 414166 w 423433"/>
              <a:gd name="connsiteY16" fmla="*/ 102898 h 407479"/>
              <a:gd name="connsiteX17" fmla="*/ 414356 w 423433"/>
              <a:gd name="connsiteY17" fmla="*/ 105270 h 407479"/>
              <a:gd name="connsiteX18" fmla="*/ 415823 w 423433"/>
              <a:gd name="connsiteY18" fmla="*/ 112566 h 407479"/>
              <a:gd name="connsiteX19" fmla="*/ 417167 w 423433"/>
              <a:gd name="connsiteY19" fmla="*/ 118491 h 407479"/>
              <a:gd name="connsiteX20" fmla="*/ 418652 w 423433"/>
              <a:gd name="connsiteY20" fmla="*/ 123149 h 407479"/>
              <a:gd name="connsiteX21" fmla="*/ 418881 w 423433"/>
              <a:gd name="connsiteY21" fmla="*/ 124425 h 407479"/>
              <a:gd name="connsiteX22" fmla="*/ 418881 w 423433"/>
              <a:gd name="connsiteY22" fmla="*/ 131254 h 407479"/>
              <a:gd name="connsiteX23" fmla="*/ 418881 w 423433"/>
              <a:gd name="connsiteY23" fmla="*/ 138074 h 407479"/>
              <a:gd name="connsiteX24" fmla="*/ 418881 w 423433"/>
              <a:gd name="connsiteY24" fmla="*/ 144875 h 407479"/>
              <a:gd name="connsiteX25" fmla="*/ 418881 w 423433"/>
              <a:gd name="connsiteY25" fmla="*/ 151666 h 407479"/>
              <a:gd name="connsiteX26" fmla="*/ 418881 w 423433"/>
              <a:gd name="connsiteY26" fmla="*/ 158439 h 407479"/>
              <a:gd name="connsiteX27" fmla="*/ 418881 w 423433"/>
              <a:gd name="connsiteY27" fmla="*/ 165202 h 407479"/>
              <a:gd name="connsiteX28" fmla="*/ 418881 w 423433"/>
              <a:gd name="connsiteY28" fmla="*/ 171945 h 407479"/>
              <a:gd name="connsiteX29" fmla="*/ 418881 w 423433"/>
              <a:gd name="connsiteY29" fmla="*/ 178680 h 407479"/>
              <a:gd name="connsiteX30" fmla="*/ 418881 w 423433"/>
              <a:gd name="connsiteY30" fmla="*/ 185395 h 407479"/>
              <a:gd name="connsiteX31" fmla="*/ 418881 w 423433"/>
              <a:gd name="connsiteY31" fmla="*/ 192100 h 407479"/>
              <a:gd name="connsiteX32" fmla="*/ 418881 w 423433"/>
              <a:gd name="connsiteY32" fmla="*/ 198787 h 407479"/>
              <a:gd name="connsiteX33" fmla="*/ 418881 w 423433"/>
              <a:gd name="connsiteY33" fmla="*/ 205473 h 407479"/>
              <a:gd name="connsiteX34" fmla="*/ 418881 w 423433"/>
              <a:gd name="connsiteY34" fmla="*/ 212131 h 407479"/>
              <a:gd name="connsiteX35" fmla="*/ 418881 w 423433"/>
              <a:gd name="connsiteY35" fmla="*/ 218780 h 407479"/>
              <a:gd name="connsiteX36" fmla="*/ 418881 w 423433"/>
              <a:gd name="connsiteY36" fmla="*/ 225419 h 407479"/>
              <a:gd name="connsiteX37" fmla="*/ 418881 w 423433"/>
              <a:gd name="connsiteY37" fmla="*/ 232048 h 407479"/>
              <a:gd name="connsiteX38" fmla="*/ 418881 w 423433"/>
              <a:gd name="connsiteY38" fmla="*/ 238658 h 407479"/>
              <a:gd name="connsiteX39" fmla="*/ 418881 w 423433"/>
              <a:gd name="connsiteY39" fmla="*/ 245259 h 407479"/>
              <a:gd name="connsiteX40" fmla="*/ 418881 w 423433"/>
              <a:gd name="connsiteY40" fmla="*/ 251850 h 407479"/>
              <a:gd name="connsiteX41" fmla="*/ 418881 w 423433"/>
              <a:gd name="connsiteY41" fmla="*/ 258423 h 407479"/>
              <a:gd name="connsiteX42" fmla="*/ 418881 w 423433"/>
              <a:gd name="connsiteY42" fmla="*/ 264995 h 407479"/>
              <a:gd name="connsiteX43" fmla="*/ 418881 w 423433"/>
              <a:gd name="connsiteY43" fmla="*/ 271548 h 407479"/>
              <a:gd name="connsiteX44" fmla="*/ 418881 w 423433"/>
              <a:gd name="connsiteY44" fmla="*/ 278082 h 407479"/>
              <a:gd name="connsiteX45" fmla="*/ 418881 w 423433"/>
              <a:gd name="connsiteY45" fmla="*/ 284616 h 407479"/>
              <a:gd name="connsiteX46" fmla="*/ 418881 w 423433"/>
              <a:gd name="connsiteY46" fmla="*/ 291132 h 407479"/>
              <a:gd name="connsiteX47" fmla="*/ 418881 w 423433"/>
              <a:gd name="connsiteY47" fmla="*/ 297637 h 407479"/>
              <a:gd name="connsiteX48" fmla="*/ 418881 w 423433"/>
              <a:gd name="connsiteY48" fmla="*/ 304133 h 407479"/>
              <a:gd name="connsiteX49" fmla="*/ 418881 w 423433"/>
              <a:gd name="connsiteY49" fmla="*/ 310620 h 407479"/>
              <a:gd name="connsiteX50" fmla="*/ 418881 w 423433"/>
              <a:gd name="connsiteY50" fmla="*/ 317087 h 407479"/>
              <a:gd name="connsiteX51" fmla="*/ 418881 w 423433"/>
              <a:gd name="connsiteY51" fmla="*/ 323555 h 407479"/>
              <a:gd name="connsiteX52" fmla="*/ 418881 w 423433"/>
              <a:gd name="connsiteY52" fmla="*/ 330013 h 407479"/>
              <a:gd name="connsiteX53" fmla="*/ 418881 w 423433"/>
              <a:gd name="connsiteY53" fmla="*/ 336452 h 407479"/>
              <a:gd name="connsiteX54" fmla="*/ 418881 w 423433"/>
              <a:gd name="connsiteY54" fmla="*/ 350710 h 407479"/>
              <a:gd name="connsiteX55" fmla="*/ 418871 w 423433"/>
              <a:gd name="connsiteY55" fmla="*/ 364922 h 407479"/>
              <a:gd name="connsiteX56" fmla="*/ 418871 w 423433"/>
              <a:gd name="connsiteY56" fmla="*/ 379085 h 407479"/>
              <a:gd name="connsiteX57" fmla="*/ 418862 w 423433"/>
              <a:gd name="connsiteY57" fmla="*/ 393201 h 407479"/>
              <a:gd name="connsiteX58" fmla="*/ 418776 w 423433"/>
              <a:gd name="connsiteY58" fmla="*/ 393240 h 407479"/>
              <a:gd name="connsiteX59" fmla="*/ 418700 w 423433"/>
              <a:gd name="connsiteY59" fmla="*/ 393297 h 407479"/>
              <a:gd name="connsiteX60" fmla="*/ 418614 w 423433"/>
              <a:gd name="connsiteY60" fmla="*/ 393344 h 407479"/>
              <a:gd name="connsiteX61" fmla="*/ 418528 w 423433"/>
              <a:gd name="connsiteY61" fmla="*/ 393402 h 407479"/>
              <a:gd name="connsiteX62" fmla="*/ 411937 w 423433"/>
              <a:gd name="connsiteY62" fmla="*/ 393392 h 407479"/>
              <a:gd name="connsiteX63" fmla="*/ 405346 w 423433"/>
              <a:gd name="connsiteY63" fmla="*/ 393392 h 407479"/>
              <a:gd name="connsiteX64" fmla="*/ 398745 w 423433"/>
              <a:gd name="connsiteY64" fmla="*/ 393392 h 407479"/>
              <a:gd name="connsiteX65" fmla="*/ 392154 w 423433"/>
              <a:gd name="connsiteY65" fmla="*/ 393382 h 407479"/>
              <a:gd name="connsiteX66" fmla="*/ 392154 w 423433"/>
              <a:gd name="connsiteY66" fmla="*/ 396916 h 407479"/>
              <a:gd name="connsiteX67" fmla="*/ 392154 w 423433"/>
              <a:gd name="connsiteY67" fmla="*/ 400440 h 407479"/>
              <a:gd name="connsiteX68" fmla="*/ 392154 w 423433"/>
              <a:gd name="connsiteY68" fmla="*/ 403955 h 407479"/>
              <a:gd name="connsiteX69" fmla="*/ 392154 w 423433"/>
              <a:gd name="connsiteY69" fmla="*/ 407480 h 407479"/>
              <a:gd name="connsiteX70" fmla="*/ 379343 w 423433"/>
              <a:gd name="connsiteY70" fmla="*/ 400802 h 407479"/>
              <a:gd name="connsiteX71" fmla="*/ 366541 w 423433"/>
              <a:gd name="connsiteY71" fmla="*/ 394125 h 407479"/>
              <a:gd name="connsiteX72" fmla="*/ 353730 w 423433"/>
              <a:gd name="connsiteY72" fmla="*/ 387429 h 407479"/>
              <a:gd name="connsiteX73" fmla="*/ 340928 w 423433"/>
              <a:gd name="connsiteY73" fmla="*/ 380724 h 407479"/>
              <a:gd name="connsiteX74" fmla="*/ 328117 w 423433"/>
              <a:gd name="connsiteY74" fmla="*/ 374009 h 407479"/>
              <a:gd name="connsiteX75" fmla="*/ 315315 w 423433"/>
              <a:gd name="connsiteY75" fmla="*/ 367284 h 407479"/>
              <a:gd name="connsiteX76" fmla="*/ 302505 w 423433"/>
              <a:gd name="connsiteY76" fmla="*/ 360550 h 407479"/>
              <a:gd name="connsiteX77" fmla="*/ 289703 w 423433"/>
              <a:gd name="connsiteY77" fmla="*/ 353806 h 407479"/>
              <a:gd name="connsiteX78" fmla="*/ 276892 w 423433"/>
              <a:gd name="connsiteY78" fmla="*/ 347043 h 407479"/>
              <a:gd name="connsiteX79" fmla="*/ 264090 w 423433"/>
              <a:gd name="connsiteY79" fmla="*/ 340271 h 407479"/>
              <a:gd name="connsiteX80" fmla="*/ 251279 w 423433"/>
              <a:gd name="connsiteY80" fmla="*/ 333499 h 407479"/>
              <a:gd name="connsiteX81" fmla="*/ 238478 w 423433"/>
              <a:gd name="connsiteY81" fmla="*/ 326707 h 407479"/>
              <a:gd name="connsiteX82" fmla="*/ 225666 w 423433"/>
              <a:gd name="connsiteY82" fmla="*/ 319897 h 407479"/>
              <a:gd name="connsiteX83" fmla="*/ 212865 w 423433"/>
              <a:gd name="connsiteY83" fmla="*/ 313077 h 407479"/>
              <a:gd name="connsiteX84" fmla="*/ 200054 w 423433"/>
              <a:gd name="connsiteY84" fmla="*/ 306257 h 407479"/>
              <a:gd name="connsiteX85" fmla="*/ 187242 w 423433"/>
              <a:gd name="connsiteY85" fmla="*/ 299418 h 407479"/>
              <a:gd name="connsiteX86" fmla="*/ 178403 w 423433"/>
              <a:gd name="connsiteY86" fmla="*/ 294684 h 407479"/>
              <a:gd name="connsiteX87" fmla="*/ 168859 w 423433"/>
              <a:gd name="connsiteY87" fmla="*/ 299304 h 407479"/>
              <a:gd name="connsiteX88" fmla="*/ 161382 w 423433"/>
              <a:gd name="connsiteY88" fmla="*/ 302923 h 407479"/>
              <a:gd name="connsiteX89" fmla="*/ 151533 w 423433"/>
              <a:gd name="connsiteY89" fmla="*/ 307677 h 407479"/>
              <a:gd name="connsiteX90" fmla="*/ 151533 w 423433"/>
              <a:gd name="connsiteY90" fmla="*/ 307677 h 407479"/>
              <a:gd name="connsiteX91" fmla="*/ 140217 w 423433"/>
              <a:gd name="connsiteY91" fmla="*/ 313839 h 407479"/>
              <a:gd name="connsiteX92" fmla="*/ 131531 w 423433"/>
              <a:gd name="connsiteY92" fmla="*/ 318563 h 407479"/>
              <a:gd name="connsiteX93" fmla="*/ 131121 w 423433"/>
              <a:gd name="connsiteY93" fmla="*/ 318525 h 407479"/>
              <a:gd name="connsiteX94" fmla="*/ 130731 w 423433"/>
              <a:gd name="connsiteY94" fmla="*/ 318411 h 407479"/>
              <a:gd name="connsiteX95" fmla="*/ 121691 w 423433"/>
              <a:gd name="connsiteY95" fmla="*/ 310391 h 407479"/>
              <a:gd name="connsiteX96" fmla="*/ 114633 w 423433"/>
              <a:gd name="connsiteY96" fmla="*/ 304114 h 407479"/>
              <a:gd name="connsiteX97" fmla="*/ 111500 w 423433"/>
              <a:gd name="connsiteY97" fmla="*/ 302352 h 407479"/>
              <a:gd name="connsiteX98" fmla="*/ 98193 w 423433"/>
              <a:gd name="connsiteY98" fmla="*/ 299142 h 407479"/>
              <a:gd name="connsiteX99" fmla="*/ 84963 w 423433"/>
              <a:gd name="connsiteY99" fmla="*/ 295951 h 407479"/>
              <a:gd name="connsiteX100" fmla="*/ 71038 w 423433"/>
              <a:gd name="connsiteY100" fmla="*/ 292579 h 407479"/>
              <a:gd name="connsiteX101" fmla="*/ 68504 w 423433"/>
              <a:gd name="connsiteY101" fmla="*/ 287445 h 407479"/>
              <a:gd name="connsiteX102" fmla="*/ 65675 w 423433"/>
              <a:gd name="connsiteY102" fmla="*/ 281702 h 407479"/>
              <a:gd name="connsiteX103" fmla="*/ 61855 w 423433"/>
              <a:gd name="connsiteY103" fmla="*/ 274510 h 407479"/>
              <a:gd name="connsiteX104" fmla="*/ 59522 w 423433"/>
              <a:gd name="connsiteY104" fmla="*/ 270100 h 407479"/>
              <a:gd name="connsiteX105" fmla="*/ 58741 w 423433"/>
              <a:gd name="connsiteY105" fmla="*/ 269415 h 407479"/>
              <a:gd name="connsiteX106" fmla="*/ 48063 w 423433"/>
              <a:gd name="connsiteY106" fmla="*/ 265928 h 407479"/>
              <a:gd name="connsiteX107" fmla="*/ 36776 w 423433"/>
              <a:gd name="connsiteY107" fmla="*/ 262499 h 407479"/>
              <a:gd name="connsiteX108" fmla="*/ 30175 w 423433"/>
              <a:gd name="connsiteY108" fmla="*/ 264576 h 407479"/>
              <a:gd name="connsiteX109" fmla="*/ 29013 w 423433"/>
              <a:gd name="connsiteY109" fmla="*/ 264423 h 407479"/>
              <a:gd name="connsiteX110" fmla="*/ 27146 w 423433"/>
              <a:gd name="connsiteY110" fmla="*/ 263119 h 407479"/>
              <a:gd name="connsiteX111" fmla="*/ 25270 w 423433"/>
              <a:gd name="connsiteY111" fmla="*/ 261337 h 407479"/>
              <a:gd name="connsiteX112" fmla="*/ 24279 w 423433"/>
              <a:gd name="connsiteY112" fmla="*/ 258851 h 407479"/>
              <a:gd name="connsiteX113" fmla="*/ 21631 w 423433"/>
              <a:gd name="connsiteY113" fmla="*/ 255518 h 407479"/>
              <a:gd name="connsiteX114" fmla="*/ 19183 w 423433"/>
              <a:gd name="connsiteY114" fmla="*/ 247869 h 407479"/>
              <a:gd name="connsiteX115" fmla="*/ 18945 w 423433"/>
              <a:gd name="connsiteY115" fmla="*/ 241773 h 407479"/>
              <a:gd name="connsiteX116" fmla="*/ 18459 w 423433"/>
              <a:gd name="connsiteY116" fmla="*/ 239611 h 407479"/>
              <a:gd name="connsiteX117" fmla="*/ 12583 w 423433"/>
              <a:gd name="connsiteY117" fmla="*/ 231000 h 407479"/>
              <a:gd name="connsiteX118" fmla="*/ 7239 w 423433"/>
              <a:gd name="connsiteY118" fmla="*/ 223161 h 407479"/>
              <a:gd name="connsiteX119" fmla="*/ 3686 w 423433"/>
              <a:gd name="connsiteY119" fmla="*/ 217922 h 407479"/>
              <a:gd name="connsiteX120" fmla="*/ 3000 w 423433"/>
              <a:gd name="connsiteY120" fmla="*/ 215551 h 407479"/>
              <a:gd name="connsiteX121" fmla="*/ 3410 w 423433"/>
              <a:gd name="connsiteY121" fmla="*/ 212636 h 407479"/>
              <a:gd name="connsiteX122" fmla="*/ 4839 w 423433"/>
              <a:gd name="connsiteY122" fmla="*/ 210017 h 407479"/>
              <a:gd name="connsiteX123" fmla="*/ 10011 w 423433"/>
              <a:gd name="connsiteY123" fmla="*/ 206921 h 407479"/>
              <a:gd name="connsiteX124" fmla="*/ 14678 w 423433"/>
              <a:gd name="connsiteY124" fmla="*/ 203540 h 407479"/>
              <a:gd name="connsiteX125" fmla="*/ 15316 w 423433"/>
              <a:gd name="connsiteY125" fmla="*/ 201196 h 407479"/>
              <a:gd name="connsiteX126" fmla="*/ 15612 w 423433"/>
              <a:gd name="connsiteY126" fmla="*/ 194729 h 407479"/>
              <a:gd name="connsiteX127" fmla="*/ 14088 w 423433"/>
              <a:gd name="connsiteY127" fmla="*/ 192710 h 407479"/>
              <a:gd name="connsiteX128" fmla="*/ 12963 w 423433"/>
              <a:gd name="connsiteY128" fmla="*/ 188862 h 407479"/>
              <a:gd name="connsiteX129" fmla="*/ 11820 w 423433"/>
              <a:gd name="connsiteY129" fmla="*/ 183651 h 407479"/>
              <a:gd name="connsiteX130" fmla="*/ 11687 w 423433"/>
              <a:gd name="connsiteY130" fmla="*/ 180308 h 407479"/>
              <a:gd name="connsiteX131" fmla="*/ 13764 w 423433"/>
              <a:gd name="connsiteY131" fmla="*/ 173650 h 407479"/>
              <a:gd name="connsiteX132" fmla="*/ 16193 w 423433"/>
              <a:gd name="connsiteY132" fmla="*/ 166668 h 407479"/>
              <a:gd name="connsiteX133" fmla="*/ 14649 w 423433"/>
              <a:gd name="connsiteY133" fmla="*/ 158915 h 407479"/>
              <a:gd name="connsiteX134" fmla="*/ 13506 w 423433"/>
              <a:gd name="connsiteY134" fmla="*/ 143303 h 407479"/>
              <a:gd name="connsiteX135" fmla="*/ 14221 w 423433"/>
              <a:gd name="connsiteY135" fmla="*/ 130959 h 407479"/>
              <a:gd name="connsiteX136" fmla="*/ 13640 w 423433"/>
              <a:gd name="connsiteY136" fmla="*/ 126463 h 407479"/>
              <a:gd name="connsiteX137" fmla="*/ 13230 w 423433"/>
              <a:gd name="connsiteY137" fmla="*/ 124568 h 407479"/>
              <a:gd name="connsiteX138" fmla="*/ 11640 w 423433"/>
              <a:gd name="connsiteY138" fmla="*/ 118720 h 407479"/>
              <a:gd name="connsiteX139" fmla="*/ 9687 w 423433"/>
              <a:gd name="connsiteY139" fmla="*/ 112671 h 407479"/>
              <a:gd name="connsiteX140" fmla="*/ 8811 w 423433"/>
              <a:gd name="connsiteY140" fmla="*/ 110547 h 407479"/>
              <a:gd name="connsiteX141" fmla="*/ 6305 w 423433"/>
              <a:gd name="connsiteY141" fmla="*/ 105661 h 407479"/>
              <a:gd name="connsiteX142" fmla="*/ 2153 w 423433"/>
              <a:gd name="connsiteY142" fmla="*/ 99593 h 407479"/>
              <a:gd name="connsiteX143" fmla="*/ 0 w 423433"/>
              <a:gd name="connsiteY143" fmla="*/ 95860 h 407479"/>
              <a:gd name="connsiteX144" fmla="*/ 2953 w 423433"/>
              <a:gd name="connsiteY144" fmla="*/ 93888 h 407479"/>
              <a:gd name="connsiteX145" fmla="*/ 5572 w 423433"/>
              <a:gd name="connsiteY145" fmla="*/ 92345 h 407479"/>
              <a:gd name="connsiteX146" fmla="*/ 8763 w 423433"/>
              <a:gd name="connsiteY146" fmla="*/ 90716 h 407479"/>
              <a:gd name="connsiteX147" fmla="*/ 13287 w 423433"/>
              <a:gd name="connsiteY147" fmla="*/ 88868 h 407479"/>
              <a:gd name="connsiteX148" fmla="*/ 15630 w 423433"/>
              <a:gd name="connsiteY148" fmla="*/ 87478 h 407479"/>
              <a:gd name="connsiteX149" fmla="*/ 16631 w 423433"/>
              <a:gd name="connsiteY149" fmla="*/ 86306 h 407479"/>
              <a:gd name="connsiteX150" fmla="*/ 20031 w 423433"/>
              <a:gd name="connsiteY150" fmla="*/ 81524 h 407479"/>
              <a:gd name="connsiteX151" fmla="*/ 21803 w 423433"/>
              <a:gd name="connsiteY151" fmla="*/ 78876 h 407479"/>
              <a:gd name="connsiteX152" fmla="*/ 24222 w 423433"/>
              <a:gd name="connsiteY152" fmla="*/ 75247 h 407479"/>
              <a:gd name="connsiteX153" fmla="*/ 25279 w 423433"/>
              <a:gd name="connsiteY153" fmla="*/ 72714 h 407479"/>
              <a:gd name="connsiteX154" fmla="*/ 25308 w 423433"/>
              <a:gd name="connsiteY154" fmla="*/ 70371 h 407479"/>
              <a:gd name="connsiteX155" fmla="*/ 24937 w 423433"/>
              <a:gd name="connsiteY155" fmla="*/ 67532 h 407479"/>
              <a:gd name="connsiteX156" fmla="*/ 23051 w 423433"/>
              <a:gd name="connsiteY156" fmla="*/ 60731 h 407479"/>
              <a:gd name="connsiteX157" fmla="*/ 21507 w 423433"/>
              <a:gd name="connsiteY157" fmla="*/ 54102 h 407479"/>
              <a:gd name="connsiteX158" fmla="*/ 22708 w 423433"/>
              <a:gd name="connsiteY158" fmla="*/ 51540 h 407479"/>
              <a:gd name="connsiteX159" fmla="*/ 23669 w 423433"/>
              <a:gd name="connsiteY159" fmla="*/ 50320 h 407479"/>
              <a:gd name="connsiteX160" fmla="*/ 25775 w 423433"/>
              <a:gd name="connsiteY160" fmla="*/ 47196 h 407479"/>
              <a:gd name="connsiteX161" fmla="*/ 26613 w 423433"/>
              <a:gd name="connsiteY161" fmla="*/ 46568 h 407479"/>
              <a:gd name="connsiteX162" fmla="*/ 31156 w 423433"/>
              <a:gd name="connsiteY162" fmla="*/ 45596 h 407479"/>
              <a:gd name="connsiteX163" fmla="*/ 32966 w 423433"/>
              <a:gd name="connsiteY163" fmla="*/ 43520 h 407479"/>
              <a:gd name="connsiteX164" fmla="*/ 34357 w 423433"/>
              <a:gd name="connsiteY164" fmla="*/ 40910 h 407479"/>
              <a:gd name="connsiteX165" fmla="*/ 34709 w 423433"/>
              <a:gd name="connsiteY165" fmla="*/ 39538 h 407479"/>
              <a:gd name="connsiteX166" fmla="*/ 36690 w 423433"/>
              <a:gd name="connsiteY166" fmla="*/ 38100 h 407479"/>
              <a:gd name="connsiteX167" fmla="*/ 39062 w 423433"/>
              <a:gd name="connsiteY167" fmla="*/ 36662 h 407479"/>
              <a:gd name="connsiteX168" fmla="*/ 40519 w 423433"/>
              <a:gd name="connsiteY168" fmla="*/ 34795 h 407479"/>
              <a:gd name="connsiteX169" fmla="*/ 45301 w 423433"/>
              <a:gd name="connsiteY169" fmla="*/ 31899 h 407479"/>
              <a:gd name="connsiteX170" fmla="*/ 49663 w 423433"/>
              <a:gd name="connsiteY170" fmla="*/ 29261 h 407479"/>
              <a:gd name="connsiteX171" fmla="*/ 54740 w 423433"/>
              <a:gd name="connsiteY171" fmla="*/ 26479 h 407479"/>
              <a:gd name="connsiteX172" fmla="*/ 58664 w 423433"/>
              <a:gd name="connsiteY172" fmla="*/ 24327 h 407479"/>
              <a:gd name="connsiteX173" fmla="*/ 59493 w 423433"/>
              <a:gd name="connsiteY173" fmla="*/ 22441 h 407479"/>
              <a:gd name="connsiteX174" fmla="*/ 59436 w 423433"/>
              <a:gd name="connsiteY174" fmla="*/ 20812 h 407479"/>
              <a:gd name="connsiteX175" fmla="*/ 57302 w 423433"/>
              <a:gd name="connsiteY175" fmla="*/ 17097 h 407479"/>
              <a:gd name="connsiteX176" fmla="*/ 57302 w 423433"/>
              <a:gd name="connsiteY176" fmla="*/ 12697 h 407479"/>
              <a:gd name="connsiteX177" fmla="*/ 57445 w 423433"/>
              <a:gd name="connsiteY177" fmla="*/ 9039 h 407479"/>
              <a:gd name="connsiteX178" fmla="*/ 57655 w 423433"/>
              <a:gd name="connsiteY178" fmla="*/ 6877 h 407479"/>
              <a:gd name="connsiteX179" fmla="*/ 58598 w 423433"/>
              <a:gd name="connsiteY179" fmla="*/ 848 h 407479"/>
              <a:gd name="connsiteX180" fmla="*/ 58655 w 423433"/>
              <a:gd name="connsiteY180" fmla="*/ 0 h 407479"/>
              <a:gd name="connsiteX181" fmla="*/ 62732 w 423433"/>
              <a:gd name="connsiteY181" fmla="*/ 2010 h 407479"/>
              <a:gd name="connsiteX182" fmla="*/ 66913 w 423433"/>
              <a:gd name="connsiteY182" fmla="*/ 2810 h 407479"/>
              <a:gd name="connsiteX183" fmla="*/ 79381 w 423433"/>
              <a:gd name="connsiteY183" fmla="*/ 10268 h 407479"/>
              <a:gd name="connsiteX184" fmla="*/ 83315 w 423433"/>
              <a:gd name="connsiteY184" fmla="*/ 11201 h 407479"/>
              <a:gd name="connsiteX185" fmla="*/ 92040 w 423433"/>
              <a:gd name="connsiteY185" fmla="*/ 12087 h 407479"/>
              <a:gd name="connsiteX186" fmla="*/ 102318 w 423433"/>
              <a:gd name="connsiteY186" fmla="*/ 9039 h 407479"/>
              <a:gd name="connsiteX187" fmla="*/ 106204 w 423433"/>
              <a:gd name="connsiteY187" fmla="*/ 8487 h 407479"/>
              <a:gd name="connsiteX188" fmla="*/ 112967 w 423433"/>
              <a:gd name="connsiteY188" fmla="*/ 11354 h 407479"/>
              <a:gd name="connsiteX189" fmla="*/ 115948 w 423433"/>
              <a:gd name="connsiteY189" fmla="*/ 12163 h 407479"/>
              <a:gd name="connsiteX190" fmla="*/ 120958 w 423433"/>
              <a:gd name="connsiteY190" fmla="*/ 12382 h 407479"/>
              <a:gd name="connsiteX191" fmla="*/ 129521 w 423433"/>
              <a:gd name="connsiteY191" fmla="*/ 14973 h 407479"/>
              <a:gd name="connsiteX192" fmla="*/ 131702 w 423433"/>
              <a:gd name="connsiteY192" fmla="*/ 15878 h 407479"/>
              <a:gd name="connsiteX193" fmla="*/ 136693 w 423433"/>
              <a:gd name="connsiteY193" fmla="*/ 20012 h 407479"/>
              <a:gd name="connsiteX194" fmla="*/ 139084 w 423433"/>
              <a:gd name="connsiteY194" fmla="*/ 21250 h 407479"/>
              <a:gd name="connsiteX195" fmla="*/ 156810 w 423433"/>
              <a:gd name="connsiteY195" fmla="*/ 25032 h 407479"/>
              <a:gd name="connsiteX196" fmla="*/ 159230 w 423433"/>
              <a:gd name="connsiteY196" fmla="*/ 27537 h 407479"/>
              <a:gd name="connsiteX197" fmla="*/ 161696 w 423433"/>
              <a:gd name="connsiteY197" fmla="*/ 32309 h 407479"/>
              <a:gd name="connsiteX198" fmla="*/ 161801 w 423433"/>
              <a:gd name="connsiteY198" fmla="*/ 38233 h 407479"/>
              <a:gd name="connsiteX199" fmla="*/ 163163 w 423433"/>
              <a:gd name="connsiteY199" fmla="*/ 42519 h 407479"/>
              <a:gd name="connsiteX200" fmla="*/ 165363 w 423433"/>
              <a:gd name="connsiteY200" fmla="*/ 48073 h 407479"/>
              <a:gd name="connsiteX201" fmla="*/ 168021 w 423433"/>
              <a:gd name="connsiteY201" fmla="*/ 51997 h 407479"/>
              <a:gd name="connsiteX202" fmla="*/ 170964 w 423433"/>
              <a:gd name="connsiteY202" fmla="*/ 55264 h 407479"/>
              <a:gd name="connsiteX203" fmla="*/ 174345 w 423433"/>
              <a:gd name="connsiteY203" fmla="*/ 57302 h 407479"/>
              <a:gd name="connsiteX204" fmla="*/ 182118 w 423433"/>
              <a:gd name="connsiteY204" fmla="*/ 60312 h 407479"/>
              <a:gd name="connsiteX205" fmla="*/ 190881 w 423433"/>
              <a:gd name="connsiteY205" fmla="*/ 61465 h 407479"/>
              <a:gd name="connsiteX206" fmla="*/ 199720 w 423433"/>
              <a:gd name="connsiteY206" fmla="*/ 61855 h 407479"/>
              <a:gd name="connsiteX207" fmla="*/ 214894 w 423433"/>
              <a:gd name="connsiteY207" fmla="*/ 65999 h 407479"/>
              <a:gd name="connsiteX208" fmla="*/ 227762 w 423433"/>
              <a:gd name="connsiteY208" fmla="*/ 70771 h 407479"/>
              <a:gd name="connsiteX209" fmla="*/ 230934 w 423433"/>
              <a:gd name="connsiteY209" fmla="*/ 73123 h 407479"/>
              <a:gd name="connsiteX210" fmla="*/ 237382 w 423433"/>
              <a:gd name="connsiteY210" fmla="*/ 75428 h 407479"/>
              <a:gd name="connsiteX211" fmla="*/ 250193 w 423433"/>
              <a:gd name="connsiteY211" fmla="*/ 86611 h 407479"/>
              <a:gd name="connsiteX212" fmla="*/ 257328 w 423433"/>
              <a:gd name="connsiteY212" fmla="*/ 90468 h 407479"/>
              <a:gd name="connsiteX213" fmla="*/ 262328 w 423433"/>
              <a:gd name="connsiteY213" fmla="*/ 91211 h 407479"/>
              <a:gd name="connsiteX214" fmla="*/ 266814 w 423433"/>
              <a:gd name="connsiteY214" fmla="*/ 90535 h 407479"/>
              <a:gd name="connsiteX215" fmla="*/ 274787 w 423433"/>
              <a:gd name="connsiteY215" fmla="*/ 86668 h 407479"/>
              <a:gd name="connsiteX216" fmla="*/ 278082 w 423433"/>
              <a:gd name="connsiteY216" fmla="*/ 84363 h 407479"/>
              <a:gd name="connsiteX217" fmla="*/ 286103 w 423433"/>
              <a:gd name="connsiteY217" fmla="*/ 74704 h 407479"/>
              <a:gd name="connsiteX218" fmla="*/ 288741 w 423433"/>
              <a:gd name="connsiteY218" fmla="*/ 69656 h 407479"/>
              <a:gd name="connsiteX219" fmla="*/ 289788 w 423433"/>
              <a:gd name="connsiteY219" fmla="*/ 66084 h 407479"/>
              <a:gd name="connsiteX220" fmla="*/ 289531 w 423433"/>
              <a:gd name="connsiteY220" fmla="*/ 62455 h 407479"/>
              <a:gd name="connsiteX221" fmla="*/ 288532 w 423433"/>
              <a:gd name="connsiteY221" fmla="*/ 59188 h 407479"/>
              <a:gd name="connsiteX222" fmla="*/ 286283 w 423433"/>
              <a:gd name="connsiteY222" fmla="*/ 55759 h 407479"/>
              <a:gd name="connsiteX223" fmla="*/ 284712 w 423433"/>
              <a:gd name="connsiteY223" fmla="*/ 51225 h 407479"/>
              <a:gd name="connsiteX224" fmla="*/ 283788 w 423433"/>
              <a:gd name="connsiteY224" fmla="*/ 43043 h 407479"/>
              <a:gd name="connsiteX225" fmla="*/ 285045 w 423433"/>
              <a:gd name="connsiteY225" fmla="*/ 37357 h 407479"/>
              <a:gd name="connsiteX226" fmla="*/ 286579 w 423433"/>
              <a:gd name="connsiteY226" fmla="*/ 33947 h 407479"/>
              <a:gd name="connsiteX227" fmla="*/ 288998 w 423433"/>
              <a:gd name="connsiteY227" fmla="*/ 30461 h 407479"/>
              <a:gd name="connsiteX228" fmla="*/ 295656 w 423433"/>
              <a:gd name="connsiteY228" fmla="*/ 23784 h 407479"/>
              <a:gd name="connsiteX229" fmla="*/ 302352 w 423433"/>
              <a:gd name="connsiteY229" fmla="*/ 19069 h 407479"/>
              <a:gd name="connsiteX230" fmla="*/ 314154 w 423433"/>
              <a:gd name="connsiteY230" fmla="*/ 12897 h 407479"/>
              <a:gd name="connsiteX231" fmla="*/ 321002 w 423433"/>
              <a:gd name="connsiteY231" fmla="*/ 12830 h 407479"/>
              <a:gd name="connsiteX232" fmla="*/ 323840 w 423433"/>
              <a:gd name="connsiteY232" fmla="*/ 12144 h 407479"/>
              <a:gd name="connsiteX233" fmla="*/ 329479 w 423433"/>
              <a:gd name="connsiteY233" fmla="*/ 7772 h 407479"/>
              <a:gd name="connsiteX234" fmla="*/ 331766 w 423433"/>
              <a:gd name="connsiteY234" fmla="*/ 7610 h 407479"/>
              <a:gd name="connsiteX235" fmla="*/ 334928 w 423433"/>
              <a:gd name="connsiteY235" fmla="*/ 8677 h 407479"/>
              <a:gd name="connsiteX236" fmla="*/ 344224 w 423433"/>
              <a:gd name="connsiteY236" fmla="*/ 8372 h 407479"/>
              <a:gd name="connsiteX237" fmla="*/ 348320 w 423433"/>
              <a:gd name="connsiteY237" fmla="*/ 9592 h 407479"/>
              <a:gd name="connsiteX238" fmla="*/ 353206 w 423433"/>
              <a:gd name="connsiteY238" fmla="*/ 12316 h 407479"/>
              <a:gd name="connsiteX239" fmla="*/ 359378 w 423433"/>
              <a:gd name="connsiteY239" fmla="*/ 14002 h 407479"/>
              <a:gd name="connsiteX240" fmla="*/ 363731 w 423433"/>
              <a:gd name="connsiteY240" fmla="*/ 15688 h 407479"/>
              <a:gd name="connsiteX241" fmla="*/ 368370 w 423433"/>
              <a:gd name="connsiteY241" fmla="*/ 17850 h 407479"/>
              <a:gd name="connsiteX242" fmla="*/ 369418 w 423433"/>
              <a:gd name="connsiteY242" fmla="*/ 23231 h 407479"/>
              <a:gd name="connsiteX243" fmla="*/ 368903 w 423433"/>
              <a:gd name="connsiteY243" fmla="*/ 24832 h 407479"/>
              <a:gd name="connsiteX244" fmla="*/ 368789 w 423433"/>
              <a:gd name="connsiteY244" fmla="*/ 26918 h 407479"/>
              <a:gd name="connsiteX245" fmla="*/ 373599 w 423433"/>
              <a:gd name="connsiteY245" fmla="*/ 30613 h 407479"/>
              <a:gd name="connsiteX246" fmla="*/ 387267 w 423433"/>
              <a:gd name="connsiteY246" fmla="*/ 32347 h 407479"/>
              <a:gd name="connsiteX247" fmla="*/ 389963 w 423433"/>
              <a:gd name="connsiteY247" fmla="*/ 33338 h 407479"/>
              <a:gd name="connsiteX248" fmla="*/ 393726 w 423433"/>
              <a:gd name="connsiteY248" fmla="*/ 36166 h 407479"/>
              <a:gd name="connsiteX249" fmla="*/ 396145 w 423433"/>
              <a:gd name="connsiteY249" fmla="*/ 37033 h 407479"/>
              <a:gd name="connsiteX250" fmla="*/ 405508 w 423433"/>
              <a:gd name="connsiteY250" fmla="*/ 37433 h 407479"/>
              <a:gd name="connsiteX251" fmla="*/ 410966 w 423433"/>
              <a:gd name="connsiteY251" fmla="*/ 36833 h 407479"/>
              <a:gd name="connsiteX252" fmla="*/ 416166 w 423433"/>
              <a:gd name="connsiteY252" fmla="*/ 37824 h 407479"/>
              <a:gd name="connsiteX253" fmla="*/ 418090 w 423433"/>
              <a:gd name="connsiteY253" fmla="*/ 38776 h 407479"/>
              <a:gd name="connsiteX254" fmla="*/ 420081 w 423433"/>
              <a:gd name="connsiteY254" fmla="*/ 40986 h 407479"/>
              <a:gd name="connsiteX255" fmla="*/ 422491 w 423433"/>
              <a:gd name="connsiteY255" fmla="*/ 46339 h 407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</a:cxnLst>
            <a:rect l="l" t="t" r="r" b="b"/>
            <a:pathLst>
              <a:path w="423433" h="407479">
                <a:moveTo>
                  <a:pt x="423434" y="48130"/>
                </a:moveTo>
                <a:lnTo>
                  <a:pt x="422405" y="49006"/>
                </a:lnTo>
                <a:lnTo>
                  <a:pt x="420939" y="50873"/>
                </a:lnTo>
                <a:lnTo>
                  <a:pt x="420014" y="52530"/>
                </a:lnTo>
                <a:lnTo>
                  <a:pt x="417538" y="55235"/>
                </a:lnTo>
                <a:lnTo>
                  <a:pt x="415471" y="58121"/>
                </a:lnTo>
                <a:lnTo>
                  <a:pt x="415671" y="62341"/>
                </a:lnTo>
                <a:lnTo>
                  <a:pt x="416138" y="66627"/>
                </a:lnTo>
                <a:lnTo>
                  <a:pt x="417528" y="70809"/>
                </a:lnTo>
                <a:lnTo>
                  <a:pt x="418719" y="75457"/>
                </a:lnTo>
                <a:lnTo>
                  <a:pt x="418376" y="78486"/>
                </a:lnTo>
                <a:lnTo>
                  <a:pt x="417357" y="82210"/>
                </a:lnTo>
                <a:lnTo>
                  <a:pt x="416138" y="85315"/>
                </a:lnTo>
                <a:lnTo>
                  <a:pt x="412099" y="91687"/>
                </a:lnTo>
                <a:lnTo>
                  <a:pt x="411480" y="93211"/>
                </a:lnTo>
                <a:lnTo>
                  <a:pt x="411709" y="95355"/>
                </a:lnTo>
                <a:lnTo>
                  <a:pt x="414166" y="102898"/>
                </a:lnTo>
                <a:lnTo>
                  <a:pt x="414356" y="105270"/>
                </a:lnTo>
                <a:lnTo>
                  <a:pt x="415823" y="112566"/>
                </a:lnTo>
                <a:lnTo>
                  <a:pt x="417167" y="118491"/>
                </a:lnTo>
                <a:lnTo>
                  <a:pt x="418652" y="123149"/>
                </a:lnTo>
                <a:lnTo>
                  <a:pt x="418881" y="124425"/>
                </a:lnTo>
                <a:lnTo>
                  <a:pt x="418881" y="131254"/>
                </a:lnTo>
                <a:lnTo>
                  <a:pt x="418881" y="138074"/>
                </a:lnTo>
                <a:lnTo>
                  <a:pt x="418881" y="144875"/>
                </a:lnTo>
                <a:lnTo>
                  <a:pt x="418881" y="151666"/>
                </a:lnTo>
                <a:lnTo>
                  <a:pt x="418881" y="158439"/>
                </a:lnTo>
                <a:lnTo>
                  <a:pt x="418881" y="165202"/>
                </a:lnTo>
                <a:lnTo>
                  <a:pt x="418881" y="171945"/>
                </a:lnTo>
                <a:lnTo>
                  <a:pt x="418881" y="178680"/>
                </a:lnTo>
                <a:lnTo>
                  <a:pt x="418881" y="185395"/>
                </a:lnTo>
                <a:lnTo>
                  <a:pt x="418881" y="192100"/>
                </a:lnTo>
                <a:lnTo>
                  <a:pt x="418881" y="198787"/>
                </a:lnTo>
                <a:lnTo>
                  <a:pt x="418881" y="205473"/>
                </a:lnTo>
                <a:lnTo>
                  <a:pt x="418881" y="212131"/>
                </a:lnTo>
                <a:lnTo>
                  <a:pt x="418881" y="218780"/>
                </a:lnTo>
                <a:lnTo>
                  <a:pt x="418881" y="225419"/>
                </a:lnTo>
                <a:lnTo>
                  <a:pt x="418881" y="232048"/>
                </a:lnTo>
                <a:lnTo>
                  <a:pt x="418881" y="238658"/>
                </a:lnTo>
                <a:lnTo>
                  <a:pt x="418881" y="245259"/>
                </a:lnTo>
                <a:lnTo>
                  <a:pt x="418881" y="251850"/>
                </a:lnTo>
                <a:lnTo>
                  <a:pt x="418881" y="258423"/>
                </a:lnTo>
                <a:lnTo>
                  <a:pt x="418881" y="264995"/>
                </a:lnTo>
                <a:lnTo>
                  <a:pt x="418881" y="271548"/>
                </a:lnTo>
                <a:lnTo>
                  <a:pt x="418881" y="278082"/>
                </a:lnTo>
                <a:lnTo>
                  <a:pt x="418881" y="284616"/>
                </a:lnTo>
                <a:lnTo>
                  <a:pt x="418881" y="291132"/>
                </a:lnTo>
                <a:lnTo>
                  <a:pt x="418881" y="297637"/>
                </a:lnTo>
                <a:lnTo>
                  <a:pt x="418881" y="304133"/>
                </a:lnTo>
                <a:lnTo>
                  <a:pt x="418881" y="310620"/>
                </a:lnTo>
                <a:lnTo>
                  <a:pt x="418881" y="317087"/>
                </a:lnTo>
                <a:lnTo>
                  <a:pt x="418881" y="323555"/>
                </a:lnTo>
                <a:lnTo>
                  <a:pt x="418881" y="330013"/>
                </a:lnTo>
                <a:lnTo>
                  <a:pt x="418881" y="336452"/>
                </a:lnTo>
                <a:lnTo>
                  <a:pt x="418881" y="350710"/>
                </a:lnTo>
                <a:lnTo>
                  <a:pt x="418871" y="364922"/>
                </a:lnTo>
                <a:lnTo>
                  <a:pt x="418871" y="379085"/>
                </a:lnTo>
                <a:lnTo>
                  <a:pt x="418862" y="393201"/>
                </a:lnTo>
                <a:lnTo>
                  <a:pt x="418776" y="393240"/>
                </a:lnTo>
                <a:lnTo>
                  <a:pt x="418700" y="393297"/>
                </a:lnTo>
                <a:lnTo>
                  <a:pt x="418614" y="393344"/>
                </a:lnTo>
                <a:lnTo>
                  <a:pt x="418528" y="393402"/>
                </a:lnTo>
                <a:lnTo>
                  <a:pt x="411937" y="393392"/>
                </a:lnTo>
                <a:lnTo>
                  <a:pt x="405346" y="393392"/>
                </a:lnTo>
                <a:lnTo>
                  <a:pt x="398745" y="393392"/>
                </a:lnTo>
                <a:lnTo>
                  <a:pt x="392154" y="393382"/>
                </a:lnTo>
                <a:lnTo>
                  <a:pt x="392154" y="396916"/>
                </a:lnTo>
                <a:lnTo>
                  <a:pt x="392154" y="400440"/>
                </a:lnTo>
                <a:lnTo>
                  <a:pt x="392154" y="403955"/>
                </a:lnTo>
                <a:lnTo>
                  <a:pt x="392154" y="407480"/>
                </a:lnTo>
                <a:lnTo>
                  <a:pt x="379343" y="400802"/>
                </a:lnTo>
                <a:lnTo>
                  <a:pt x="366541" y="394125"/>
                </a:lnTo>
                <a:lnTo>
                  <a:pt x="353730" y="387429"/>
                </a:lnTo>
                <a:lnTo>
                  <a:pt x="340928" y="380724"/>
                </a:lnTo>
                <a:lnTo>
                  <a:pt x="328117" y="374009"/>
                </a:lnTo>
                <a:lnTo>
                  <a:pt x="315315" y="367284"/>
                </a:lnTo>
                <a:lnTo>
                  <a:pt x="302505" y="360550"/>
                </a:lnTo>
                <a:lnTo>
                  <a:pt x="289703" y="353806"/>
                </a:lnTo>
                <a:lnTo>
                  <a:pt x="276892" y="347043"/>
                </a:lnTo>
                <a:lnTo>
                  <a:pt x="264090" y="340271"/>
                </a:lnTo>
                <a:lnTo>
                  <a:pt x="251279" y="333499"/>
                </a:lnTo>
                <a:lnTo>
                  <a:pt x="238478" y="326707"/>
                </a:lnTo>
                <a:lnTo>
                  <a:pt x="225666" y="319897"/>
                </a:lnTo>
                <a:lnTo>
                  <a:pt x="212865" y="313077"/>
                </a:lnTo>
                <a:lnTo>
                  <a:pt x="200054" y="306257"/>
                </a:lnTo>
                <a:lnTo>
                  <a:pt x="187242" y="299418"/>
                </a:lnTo>
                <a:lnTo>
                  <a:pt x="178403" y="294684"/>
                </a:lnTo>
                <a:lnTo>
                  <a:pt x="168859" y="299304"/>
                </a:lnTo>
                <a:lnTo>
                  <a:pt x="161382" y="302923"/>
                </a:lnTo>
                <a:lnTo>
                  <a:pt x="151533" y="307677"/>
                </a:lnTo>
                <a:lnTo>
                  <a:pt x="151533" y="307677"/>
                </a:lnTo>
                <a:lnTo>
                  <a:pt x="140217" y="313839"/>
                </a:lnTo>
                <a:lnTo>
                  <a:pt x="131531" y="318563"/>
                </a:lnTo>
                <a:lnTo>
                  <a:pt x="131121" y="318525"/>
                </a:lnTo>
                <a:lnTo>
                  <a:pt x="130731" y="318411"/>
                </a:lnTo>
                <a:lnTo>
                  <a:pt x="121691" y="310391"/>
                </a:lnTo>
                <a:lnTo>
                  <a:pt x="114633" y="304114"/>
                </a:lnTo>
                <a:lnTo>
                  <a:pt x="111500" y="302352"/>
                </a:lnTo>
                <a:lnTo>
                  <a:pt x="98193" y="299142"/>
                </a:lnTo>
                <a:lnTo>
                  <a:pt x="84963" y="295951"/>
                </a:lnTo>
                <a:lnTo>
                  <a:pt x="71038" y="292579"/>
                </a:lnTo>
                <a:lnTo>
                  <a:pt x="68504" y="287445"/>
                </a:lnTo>
                <a:lnTo>
                  <a:pt x="65675" y="281702"/>
                </a:lnTo>
                <a:lnTo>
                  <a:pt x="61855" y="274510"/>
                </a:lnTo>
                <a:lnTo>
                  <a:pt x="59522" y="270100"/>
                </a:lnTo>
                <a:lnTo>
                  <a:pt x="58741" y="269415"/>
                </a:lnTo>
                <a:lnTo>
                  <a:pt x="48063" y="265928"/>
                </a:lnTo>
                <a:lnTo>
                  <a:pt x="36776" y="262499"/>
                </a:lnTo>
                <a:lnTo>
                  <a:pt x="30175" y="264576"/>
                </a:lnTo>
                <a:lnTo>
                  <a:pt x="29013" y="264423"/>
                </a:lnTo>
                <a:lnTo>
                  <a:pt x="27146" y="263119"/>
                </a:lnTo>
                <a:lnTo>
                  <a:pt x="25270" y="261337"/>
                </a:lnTo>
                <a:lnTo>
                  <a:pt x="24279" y="258851"/>
                </a:lnTo>
                <a:lnTo>
                  <a:pt x="21631" y="255518"/>
                </a:lnTo>
                <a:lnTo>
                  <a:pt x="19183" y="247869"/>
                </a:lnTo>
                <a:lnTo>
                  <a:pt x="18945" y="241773"/>
                </a:lnTo>
                <a:lnTo>
                  <a:pt x="18459" y="239611"/>
                </a:lnTo>
                <a:lnTo>
                  <a:pt x="12583" y="231000"/>
                </a:lnTo>
                <a:lnTo>
                  <a:pt x="7239" y="223161"/>
                </a:lnTo>
                <a:lnTo>
                  <a:pt x="3686" y="217922"/>
                </a:lnTo>
                <a:lnTo>
                  <a:pt x="3000" y="215551"/>
                </a:lnTo>
                <a:lnTo>
                  <a:pt x="3410" y="212636"/>
                </a:lnTo>
                <a:lnTo>
                  <a:pt x="4839" y="210017"/>
                </a:lnTo>
                <a:lnTo>
                  <a:pt x="10011" y="206921"/>
                </a:lnTo>
                <a:lnTo>
                  <a:pt x="14678" y="203540"/>
                </a:lnTo>
                <a:lnTo>
                  <a:pt x="15316" y="201196"/>
                </a:lnTo>
                <a:lnTo>
                  <a:pt x="15612" y="194729"/>
                </a:lnTo>
                <a:lnTo>
                  <a:pt x="14088" y="192710"/>
                </a:lnTo>
                <a:lnTo>
                  <a:pt x="12963" y="188862"/>
                </a:lnTo>
                <a:lnTo>
                  <a:pt x="11820" y="183651"/>
                </a:lnTo>
                <a:lnTo>
                  <a:pt x="11687" y="180308"/>
                </a:lnTo>
                <a:lnTo>
                  <a:pt x="13764" y="173650"/>
                </a:lnTo>
                <a:lnTo>
                  <a:pt x="16193" y="166668"/>
                </a:lnTo>
                <a:lnTo>
                  <a:pt x="14649" y="158915"/>
                </a:lnTo>
                <a:lnTo>
                  <a:pt x="13506" y="143303"/>
                </a:lnTo>
                <a:lnTo>
                  <a:pt x="14221" y="130959"/>
                </a:lnTo>
                <a:lnTo>
                  <a:pt x="13640" y="126463"/>
                </a:lnTo>
                <a:lnTo>
                  <a:pt x="13230" y="124568"/>
                </a:lnTo>
                <a:lnTo>
                  <a:pt x="11640" y="118720"/>
                </a:lnTo>
                <a:lnTo>
                  <a:pt x="9687" y="112671"/>
                </a:lnTo>
                <a:lnTo>
                  <a:pt x="8811" y="110547"/>
                </a:lnTo>
                <a:lnTo>
                  <a:pt x="6305" y="105661"/>
                </a:lnTo>
                <a:lnTo>
                  <a:pt x="2153" y="99593"/>
                </a:lnTo>
                <a:lnTo>
                  <a:pt x="0" y="95860"/>
                </a:lnTo>
                <a:lnTo>
                  <a:pt x="2953" y="93888"/>
                </a:lnTo>
                <a:lnTo>
                  <a:pt x="5572" y="92345"/>
                </a:lnTo>
                <a:lnTo>
                  <a:pt x="8763" y="90716"/>
                </a:lnTo>
                <a:lnTo>
                  <a:pt x="13287" y="88868"/>
                </a:lnTo>
                <a:lnTo>
                  <a:pt x="15630" y="87478"/>
                </a:lnTo>
                <a:lnTo>
                  <a:pt x="16631" y="86306"/>
                </a:lnTo>
                <a:lnTo>
                  <a:pt x="20031" y="81524"/>
                </a:lnTo>
                <a:lnTo>
                  <a:pt x="21803" y="78876"/>
                </a:lnTo>
                <a:lnTo>
                  <a:pt x="24222" y="75247"/>
                </a:lnTo>
                <a:lnTo>
                  <a:pt x="25279" y="72714"/>
                </a:lnTo>
                <a:lnTo>
                  <a:pt x="25308" y="70371"/>
                </a:lnTo>
                <a:lnTo>
                  <a:pt x="24937" y="67532"/>
                </a:lnTo>
                <a:lnTo>
                  <a:pt x="23051" y="60731"/>
                </a:lnTo>
                <a:lnTo>
                  <a:pt x="21507" y="54102"/>
                </a:lnTo>
                <a:lnTo>
                  <a:pt x="22708" y="51540"/>
                </a:lnTo>
                <a:lnTo>
                  <a:pt x="23669" y="50320"/>
                </a:lnTo>
                <a:lnTo>
                  <a:pt x="25775" y="47196"/>
                </a:lnTo>
                <a:lnTo>
                  <a:pt x="26613" y="46568"/>
                </a:lnTo>
                <a:lnTo>
                  <a:pt x="31156" y="45596"/>
                </a:lnTo>
                <a:lnTo>
                  <a:pt x="32966" y="43520"/>
                </a:lnTo>
                <a:lnTo>
                  <a:pt x="34357" y="40910"/>
                </a:lnTo>
                <a:lnTo>
                  <a:pt x="34709" y="39538"/>
                </a:lnTo>
                <a:lnTo>
                  <a:pt x="36690" y="38100"/>
                </a:lnTo>
                <a:lnTo>
                  <a:pt x="39062" y="36662"/>
                </a:lnTo>
                <a:lnTo>
                  <a:pt x="40519" y="34795"/>
                </a:lnTo>
                <a:lnTo>
                  <a:pt x="45301" y="31899"/>
                </a:lnTo>
                <a:lnTo>
                  <a:pt x="49663" y="29261"/>
                </a:lnTo>
                <a:lnTo>
                  <a:pt x="54740" y="26479"/>
                </a:lnTo>
                <a:lnTo>
                  <a:pt x="58664" y="24327"/>
                </a:lnTo>
                <a:lnTo>
                  <a:pt x="59493" y="22441"/>
                </a:lnTo>
                <a:lnTo>
                  <a:pt x="59436" y="20812"/>
                </a:lnTo>
                <a:lnTo>
                  <a:pt x="57302" y="17097"/>
                </a:lnTo>
                <a:lnTo>
                  <a:pt x="57302" y="12697"/>
                </a:lnTo>
                <a:lnTo>
                  <a:pt x="57445" y="9039"/>
                </a:lnTo>
                <a:lnTo>
                  <a:pt x="57655" y="6877"/>
                </a:lnTo>
                <a:lnTo>
                  <a:pt x="58598" y="848"/>
                </a:lnTo>
                <a:lnTo>
                  <a:pt x="58655" y="0"/>
                </a:lnTo>
                <a:lnTo>
                  <a:pt x="62732" y="2010"/>
                </a:lnTo>
                <a:lnTo>
                  <a:pt x="66913" y="2810"/>
                </a:lnTo>
                <a:lnTo>
                  <a:pt x="79381" y="10268"/>
                </a:lnTo>
                <a:lnTo>
                  <a:pt x="83315" y="11201"/>
                </a:lnTo>
                <a:lnTo>
                  <a:pt x="92040" y="12087"/>
                </a:lnTo>
                <a:lnTo>
                  <a:pt x="102318" y="9039"/>
                </a:lnTo>
                <a:lnTo>
                  <a:pt x="106204" y="8487"/>
                </a:lnTo>
                <a:lnTo>
                  <a:pt x="112967" y="11354"/>
                </a:lnTo>
                <a:lnTo>
                  <a:pt x="115948" y="12163"/>
                </a:lnTo>
                <a:lnTo>
                  <a:pt x="120958" y="12382"/>
                </a:lnTo>
                <a:lnTo>
                  <a:pt x="129521" y="14973"/>
                </a:lnTo>
                <a:lnTo>
                  <a:pt x="131702" y="15878"/>
                </a:lnTo>
                <a:lnTo>
                  <a:pt x="136693" y="20012"/>
                </a:lnTo>
                <a:lnTo>
                  <a:pt x="139084" y="21250"/>
                </a:lnTo>
                <a:lnTo>
                  <a:pt x="156810" y="25032"/>
                </a:lnTo>
                <a:lnTo>
                  <a:pt x="159230" y="27537"/>
                </a:lnTo>
                <a:lnTo>
                  <a:pt x="161696" y="32309"/>
                </a:lnTo>
                <a:lnTo>
                  <a:pt x="161801" y="38233"/>
                </a:lnTo>
                <a:lnTo>
                  <a:pt x="163163" y="42519"/>
                </a:lnTo>
                <a:lnTo>
                  <a:pt x="165363" y="48073"/>
                </a:lnTo>
                <a:lnTo>
                  <a:pt x="168021" y="51997"/>
                </a:lnTo>
                <a:lnTo>
                  <a:pt x="170964" y="55264"/>
                </a:lnTo>
                <a:lnTo>
                  <a:pt x="174345" y="57302"/>
                </a:lnTo>
                <a:lnTo>
                  <a:pt x="182118" y="60312"/>
                </a:lnTo>
                <a:lnTo>
                  <a:pt x="190881" y="61465"/>
                </a:lnTo>
                <a:lnTo>
                  <a:pt x="199720" y="61855"/>
                </a:lnTo>
                <a:lnTo>
                  <a:pt x="214894" y="65999"/>
                </a:lnTo>
                <a:lnTo>
                  <a:pt x="227762" y="70771"/>
                </a:lnTo>
                <a:lnTo>
                  <a:pt x="230934" y="73123"/>
                </a:lnTo>
                <a:lnTo>
                  <a:pt x="237382" y="75428"/>
                </a:lnTo>
                <a:lnTo>
                  <a:pt x="250193" y="86611"/>
                </a:lnTo>
                <a:lnTo>
                  <a:pt x="257328" y="90468"/>
                </a:lnTo>
                <a:lnTo>
                  <a:pt x="262328" y="91211"/>
                </a:lnTo>
                <a:lnTo>
                  <a:pt x="266814" y="90535"/>
                </a:lnTo>
                <a:lnTo>
                  <a:pt x="274787" y="86668"/>
                </a:lnTo>
                <a:lnTo>
                  <a:pt x="278082" y="84363"/>
                </a:lnTo>
                <a:lnTo>
                  <a:pt x="286103" y="74704"/>
                </a:lnTo>
                <a:lnTo>
                  <a:pt x="288741" y="69656"/>
                </a:lnTo>
                <a:lnTo>
                  <a:pt x="289788" y="66084"/>
                </a:lnTo>
                <a:lnTo>
                  <a:pt x="289531" y="62455"/>
                </a:lnTo>
                <a:lnTo>
                  <a:pt x="288532" y="59188"/>
                </a:lnTo>
                <a:lnTo>
                  <a:pt x="286283" y="55759"/>
                </a:lnTo>
                <a:lnTo>
                  <a:pt x="284712" y="51225"/>
                </a:lnTo>
                <a:lnTo>
                  <a:pt x="283788" y="43043"/>
                </a:lnTo>
                <a:lnTo>
                  <a:pt x="285045" y="37357"/>
                </a:lnTo>
                <a:lnTo>
                  <a:pt x="286579" y="33947"/>
                </a:lnTo>
                <a:lnTo>
                  <a:pt x="288998" y="30461"/>
                </a:lnTo>
                <a:lnTo>
                  <a:pt x="295656" y="23784"/>
                </a:lnTo>
                <a:lnTo>
                  <a:pt x="302352" y="19069"/>
                </a:lnTo>
                <a:lnTo>
                  <a:pt x="314154" y="12897"/>
                </a:lnTo>
                <a:lnTo>
                  <a:pt x="321002" y="12830"/>
                </a:lnTo>
                <a:lnTo>
                  <a:pt x="323840" y="12144"/>
                </a:lnTo>
                <a:lnTo>
                  <a:pt x="329479" y="7772"/>
                </a:lnTo>
                <a:lnTo>
                  <a:pt x="331766" y="7610"/>
                </a:lnTo>
                <a:lnTo>
                  <a:pt x="334928" y="8677"/>
                </a:lnTo>
                <a:lnTo>
                  <a:pt x="344224" y="8372"/>
                </a:lnTo>
                <a:lnTo>
                  <a:pt x="348320" y="9592"/>
                </a:lnTo>
                <a:lnTo>
                  <a:pt x="353206" y="12316"/>
                </a:lnTo>
                <a:lnTo>
                  <a:pt x="359378" y="14002"/>
                </a:lnTo>
                <a:lnTo>
                  <a:pt x="363731" y="15688"/>
                </a:lnTo>
                <a:lnTo>
                  <a:pt x="368370" y="17850"/>
                </a:lnTo>
                <a:lnTo>
                  <a:pt x="369418" y="23231"/>
                </a:lnTo>
                <a:lnTo>
                  <a:pt x="368903" y="24832"/>
                </a:lnTo>
                <a:lnTo>
                  <a:pt x="368789" y="26918"/>
                </a:lnTo>
                <a:lnTo>
                  <a:pt x="373599" y="30613"/>
                </a:lnTo>
                <a:lnTo>
                  <a:pt x="387267" y="32347"/>
                </a:lnTo>
                <a:lnTo>
                  <a:pt x="389963" y="33338"/>
                </a:lnTo>
                <a:lnTo>
                  <a:pt x="393726" y="36166"/>
                </a:lnTo>
                <a:lnTo>
                  <a:pt x="396145" y="37033"/>
                </a:lnTo>
                <a:lnTo>
                  <a:pt x="405508" y="37433"/>
                </a:lnTo>
                <a:lnTo>
                  <a:pt x="410966" y="36833"/>
                </a:lnTo>
                <a:lnTo>
                  <a:pt x="416166" y="37824"/>
                </a:lnTo>
                <a:lnTo>
                  <a:pt x="418090" y="38776"/>
                </a:lnTo>
                <a:lnTo>
                  <a:pt x="420081" y="40986"/>
                </a:lnTo>
                <a:lnTo>
                  <a:pt x="422491" y="463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A1918849-A5B9-D01E-DF08-B5871E211256}"/>
              </a:ext>
            </a:extLst>
          </p:cNvPr>
          <p:cNvSpPr/>
          <p:nvPr/>
        </p:nvSpPr>
        <p:spPr>
          <a:xfrm>
            <a:off x="5456993" y="3642106"/>
            <a:ext cx="323773" cy="259489"/>
          </a:xfrm>
          <a:custGeom>
            <a:avLst/>
            <a:gdLst>
              <a:gd name="connsiteX0" fmla="*/ 292922 w 323773"/>
              <a:gd name="connsiteY0" fmla="*/ 27003 h 259489"/>
              <a:gd name="connsiteX1" fmla="*/ 293694 w 323773"/>
              <a:gd name="connsiteY1" fmla="*/ 29413 h 259489"/>
              <a:gd name="connsiteX2" fmla="*/ 295275 w 323773"/>
              <a:gd name="connsiteY2" fmla="*/ 31337 h 259489"/>
              <a:gd name="connsiteX3" fmla="*/ 300914 w 323773"/>
              <a:gd name="connsiteY3" fmla="*/ 35728 h 259489"/>
              <a:gd name="connsiteX4" fmla="*/ 304257 w 323773"/>
              <a:gd name="connsiteY4" fmla="*/ 38433 h 259489"/>
              <a:gd name="connsiteX5" fmla="*/ 304352 w 323773"/>
              <a:gd name="connsiteY5" fmla="*/ 39367 h 259489"/>
              <a:gd name="connsiteX6" fmla="*/ 303276 w 323773"/>
              <a:gd name="connsiteY6" fmla="*/ 41586 h 259489"/>
              <a:gd name="connsiteX7" fmla="*/ 302819 w 323773"/>
              <a:gd name="connsiteY7" fmla="*/ 43110 h 259489"/>
              <a:gd name="connsiteX8" fmla="*/ 303695 w 323773"/>
              <a:gd name="connsiteY8" fmla="*/ 44739 h 259489"/>
              <a:gd name="connsiteX9" fmla="*/ 305762 w 323773"/>
              <a:gd name="connsiteY9" fmla="*/ 46701 h 259489"/>
              <a:gd name="connsiteX10" fmla="*/ 305924 w 323773"/>
              <a:gd name="connsiteY10" fmla="*/ 47644 h 259489"/>
              <a:gd name="connsiteX11" fmla="*/ 305429 w 323773"/>
              <a:gd name="connsiteY11" fmla="*/ 48739 h 259489"/>
              <a:gd name="connsiteX12" fmla="*/ 304362 w 323773"/>
              <a:gd name="connsiteY12" fmla="*/ 50844 h 259489"/>
              <a:gd name="connsiteX13" fmla="*/ 306629 w 323773"/>
              <a:gd name="connsiteY13" fmla="*/ 57017 h 259489"/>
              <a:gd name="connsiteX14" fmla="*/ 307010 w 323773"/>
              <a:gd name="connsiteY14" fmla="*/ 62989 h 259489"/>
              <a:gd name="connsiteX15" fmla="*/ 306419 w 323773"/>
              <a:gd name="connsiteY15" fmla="*/ 67227 h 259489"/>
              <a:gd name="connsiteX16" fmla="*/ 306438 w 323773"/>
              <a:gd name="connsiteY16" fmla="*/ 69675 h 259489"/>
              <a:gd name="connsiteX17" fmla="*/ 306734 w 323773"/>
              <a:gd name="connsiteY17" fmla="*/ 71752 h 259489"/>
              <a:gd name="connsiteX18" fmla="*/ 308658 w 323773"/>
              <a:gd name="connsiteY18" fmla="*/ 76543 h 259489"/>
              <a:gd name="connsiteX19" fmla="*/ 307372 w 323773"/>
              <a:gd name="connsiteY19" fmla="*/ 84458 h 259489"/>
              <a:gd name="connsiteX20" fmla="*/ 308820 w 323773"/>
              <a:gd name="connsiteY20" fmla="*/ 88763 h 259489"/>
              <a:gd name="connsiteX21" fmla="*/ 310810 w 323773"/>
              <a:gd name="connsiteY21" fmla="*/ 92250 h 259489"/>
              <a:gd name="connsiteX22" fmla="*/ 311896 w 323773"/>
              <a:gd name="connsiteY22" fmla="*/ 98460 h 259489"/>
              <a:gd name="connsiteX23" fmla="*/ 313496 w 323773"/>
              <a:gd name="connsiteY23" fmla="*/ 101403 h 259489"/>
              <a:gd name="connsiteX24" fmla="*/ 316116 w 323773"/>
              <a:gd name="connsiteY24" fmla="*/ 103984 h 259489"/>
              <a:gd name="connsiteX25" fmla="*/ 317611 w 323773"/>
              <a:gd name="connsiteY25" fmla="*/ 104851 h 259489"/>
              <a:gd name="connsiteX26" fmla="*/ 320497 w 323773"/>
              <a:gd name="connsiteY26" fmla="*/ 106985 h 259489"/>
              <a:gd name="connsiteX27" fmla="*/ 322564 w 323773"/>
              <a:gd name="connsiteY27" fmla="*/ 108756 h 259489"/>
              <a:gd name="connsiteX28" fmla="*/ 323774 w 323773"/>
              <a:gd name="connsiteY28" fmla="*/ 111404 h 259489"/>
              <a:gd name="connsiteX29" fmla="*/ 321183 w 323773"/>
              <a:gd name="connsiteY29" fmla="*/ 113576 h 259489"/>
              <a:gd name="connsiteX30" fmla="*/ 319107 w 323773"/>
              <a:gd name="connsiteY30" fmla="*/ 115519 h 259489"/>
              <a:gd name="connsiteX31" fmla="*/ 318516 w 323773"/>
              <a:gd name="connsiteY31" fmla="*/ 117615 h 259489"/>
              <a:gd name="connsiteX32" fmla="*/ 319487 w 323773"/>
              <a:gd name="connsiteY32" fmla="*/ 120967 h 259489"/>
              <a:gd name="connsiteX33" fmla="*/ 319487 w 323773"/>
              <a:gd name="connsiteY33" fmla="*/ 122768 h 259489"/>
              <a:gd name="connsiteX34" fmla="*/ 318163 w 323773"/>
              <a:gd name="connsiteY34" fmla="*/ 123339 h 259489"/>
              <a:gd name="connsiteX35" fmla="*/ 312772 w 323773"/>
              <a:gd name="connsiteY35" fmla="*/ 123149 h 259489"/>
              <a:gd name="connsiteX36" fmla="*/ 308543 w 323773"/>
              <a:gd name="connsiteY36" fmla="*/ 123006 h 259489"/>
              <a:gd name="connsiteX37" fmla="*/ 303686 w 323773"/>
              <a:gd name="connsiteY37" fmla="*/ 122844 h 259489"/>
              <a:gd name="connsiteX38" fmla="*/ 296847 w 323773"/>
              <a:gd name="connsiteY38" fmla="*/ 122520 h 259489"/>
              <a:gd name="connsiteX39" fmla="*/ 292618 w 323773"/>
              <a:gd name="connsiteY39" fmla="*/ 122320 h 259489"/>
              <a:gd name="connsiteX40" fmla="*/ 286807 w 323773"/>
              <a:gd name="connsiteY40" fmla="*/ 122053 h 259489"/>
              <a:gd name="connsiteX41" fmla="*/ 284807 w 323773"/>
              <a:gd name="connsiteY41" fmla="*/ 122186 h 259489"/>
              <a:gd name="connsiteX42" fmla="*/ 279483 w 323773"/>
              <a:gd name="connsiteY42" fmla="*/ 123120 h 259489"/>
              <a:gd name="connsiteX43" fmla="*/ 275720 w 323773"/>
              <a:gd name="connsiteY43" fmla="*/ 123787 h 259489"/>
              <a:gd name="connsiteX44" fmla="*/ 275082 w 323773"/>
              <a:gd name="connsiteY44" fmla="*/ 123968 h 259489"/>
              <a:gd name="connsiteX45" fmla="*/ 273910 w 323773"/>
              <a:gd name="connsiteY45" fmla="*/ 124796 h 259489"/>
              <a:gd name="connsiteX46" fmla="*/ 273101 w 323773"/>
              <a:gd name="connsiteY46" fmla="*/ 127263 h 259489"/>
              <a:gd name="connsiteX47" fmla="*/ 272377 w 323773"/>
              <a:gd name="connsiteY47" fmla="*/ 130073 h 259489"/>
              <a:gd name="connsiteX48" fmla="*/ 271596 w 323773"/>
              <a:gd name="connsiteY48" fmla="*/ 131321 h 259489"/>
              <a:gd name="connsiteX49" fmla="*/ 260309 w 323773"/>
              <a:gd name="connsiteY49" fmla="*/ 135379 h 259489"/>
              <a:gd name="connsiteX50" fmla="*/ 255899 w 323773"/>
              <a:gd name="connsiteY50" fmla="*/ 135941 h 259489"/>
              <a:gd name="connsiteX51" fmla="*/ 253346 w 323773"/>
              <a:gd name="connsiteY51" fmla="*/ 135522 h 259489"/>
              <a:gd name="connsiteX52" fmla="*/ 251527 w 323773"/>
              <a:gd name="connsiteY52" fmla="*/ 135855 h 259489"/>
              <a:gd name="connsiteX53" fmla="*/ 249965 w 323773"/>
              <a:gd name="connsiteY53" fmla="*/ 136722 h 259489"/>
              <a:gd name="connsiteX54" fmla="*/ 249431 w 323773"/>
              <a:gd name="connsiteY54" fmla="*/ 138027 h 259489"/>
              <a:gd name="connsiteX55" fmla="*/ 249355 w 323773"/>
              <a:gd name="connsiteY55" fmla="*/ 139703 h 259489"/>
              <a:gd name="connsiteX56" fmla="*/ 249688 w 323773"/>
              <a:gd name="connsiteY56" fmla="*/ 141389 h 259489"/>
              <a:gd name="connsiteX57" fmla="*/ 250774 w 323773"/>
              <a:gd name="connsiteY57" fmla="*/ 143732 h 259489"/>
              <a:gd name="connsiteX58" fmla="*/ 250965 w 323773"/>
              <a:gd name="connsiteY58" fmla="*/ 146075 h 259489"/>
              <a:gd name="connsiteX59" fmla="*/ 250269 w 323773"/>
              <a:gd name="connsiteY59" fmla="*/ 147733 h 259489"/>
              <a:gd name="connsiteX60" fmla="*/ 250107 w 323773"/>
              <a:gd name="connsiteY60" fmla="*/ 149390 h 259489"/>
              <a:gd name="connsiteX61" fmla="*/ 249784 w 323773"/>
              <a:gd name="connsiteY61" fmla="*/ 151181 h 259489"/>
              <a:gd name="connsiteX62" fmla="*/ 250365 w 323773"/>
              <a:gd name="connsiteY62" fmla="*/ 152152 h 259489"/>
              <a:gd name="connsiteX63" fmla="*/ 251450 w 323773"/>
              <a:gd name="connsiteY63" fmla="*/ 152305 h 259489"/>
              <a:gd name="connsiteX64" fmla="*/ 252546 w 323773"/>
              <a:gd name="connsiteY64" fmla="*/ 153124 h 259489"/>
              <a:gd name="connsiteX65" fmla="*/ 254089 w 323773"/>
              <a:gd name="connsiteY65" fmla="*/ 153867 h 259489"/>
              <a:gd name="connsiteX66" fmla="*/ 255365 w 323773"/>
              <a:gd name="connsiteY66" fmla="*/ 155286 h 259489"/>
              <a:gd name="connsiteX67" fmla="*/ 255308 w 323773"/>
              <a:gd name="connsiteY67" fmla="*/ 157305 h 259489"/>
              <a:gd name="connsiteX68" fmla="*/ 254241 w 323773"/>
              <a:gd name="connsiteY68" fmla="*/ 158448 h 259489"/>
              <a:gd name="connsiteX69" fmla="*/ 253298 w 323773"/>
              <a:gd name="connsiteY69" fmla="*/ 159048 h 259489"/>
              <a:gd name="connsiteX70" fmla="*/ 249069 w 323773"/>
              <a:gd name="connsiteY70" fmla="*/ 159582 h 259489"/>
              <a:gd name="connsiteX71" fmla="*/ 245726 w 323773"/>
              <a:gd name="connsiteY71" fmla="*/ 160010 h 259489"/>
              <a:gd name="connsiteX72" fmla="*/ 241354 w 323773"/>
              <a:gd name="connsiteY72" fmla="*/ 163230 h 259489"/>
              <a:gd name="connsiteX73" fmla="*/ 236696 w 323773"/>
              <a:gd name="connsiteY73" fmla="*/ 166659 h 259489"/>
              <a:gd name="connsiteX74" fmla="*/ 231191 w 323773"/>
              <a:gd name="connsiteY74" fmla="*/ 168926 h 259489"/>
              <a:gd name="connsiteX75" fmla="*/ 228762 w 323773"/>
              <a:gd name="connsiteY75" fmla="*/ 169564 h 259489"/>
              <a:gd name="connsiteX76" fmla="*/ 224523 w 323773"/>
              <a:gd name="connsiteY76" fmla="*/ 171193 h 259489"/>
              <a:gd name="connsiteX77" fmla="*/ 219446 w 323773"/>
              <a:gd name="connsiteY77" fmla="*/ 173869 h 259489"/>
              <a:gd name="connsiteX78" fmla="*/ 216941 w 323773"/>
              <a:gd name="connsiteY78" fmla="*/ 178155 h 259489"/>
              <a:gd name="connsiteX79" fmla="*/ 213789 w 323773"/>
              <a:gd name="connsiteY79" fmla="*/ 183089 h 259489"/>
              <a:gd name="connsiteX80" fmla="*/ 210750 w 323773"/>
              <a:gd name="connsiteY80" fmla="*/ 186395 h 259489"/>
              <a:gd name="connsiteX81" fmla="*/ 206607 w 323773"/>
              <a:gd name="connsiteY81" fmla="*/ 189528 h 259489"/>
              <a:gd name="connsiteX82" fmla="*/ 202740 w 323773"/>
              <a:gd name="connsiteY82" fmla="*/ 190719 h 259489"/>
              <a:gd name="connsiteX83" fmla="*/ 197882 w 323773"/>
              <a:gd name="connsiteY83" fmla="*/ 192224 h 259489"/>
              <a:gd name="connsiteX84" fmla="*/ 191757 w 323773"/>
              <a:gd name="connsiteY84" fmla="*/ 193377 h 259489"/>
              <a:gd name="connsiteX85" fmla="*/ 187423 w 323773"/>
              <a:gd name="connsiteY85" fmla="*/ 193757 h 259489"/>
              <a:gd name="connsiteX86" fmla="*/ 186128 w 323773"/>
              <a:gd name="connsiteY86" fmla="*/ 194005 h 259489"/>
              <a:gd name="connsiteX87" fmla="*/ 182309 w 323773"/>
              <a:gd name="connsiteY87" fmla="*/ 194081 h 259489"/>
              <a:gd name="connsiteX88" fmla="*/ 180442 w 323773"/>
              <a:gd name="connsiteY88" fmla="*/ 193843 h 259489"/>
              <a:gd name="connsiteX89" fmla="*/ 179041 w 323773"/>
              <a:gd name="connsiteY89" fmla="*/ 193710 h 259489"/>
              <a:gd name="connsiteX90" fmla="*/ 178480 w 323773"/>
              <a:gd name="connsiteY90" fmla="*/ 194062 h 259489"/>
              <a:gd name="connsiteX91" fmla="*/ 178289 w 323773"/>
              <a:gd name="connsiteY91" fmla="*/ 194834 h 259489"/>
              <a:gd name="connsiteX92" fmla="*/ 178213 w 323773"/>
              <a:gd name="connsiteY92" fmla="*/ 196605 h 259489"/>
              <a:gd name="connsiteX93" fmla="*/ 177956 w 323773"/>
              <a:gd name="connsiteY93" fmla="*/ 198634 h 259489"/>
              <a:gd name="connsiteX94" fmla="*/ 176746 w 323773"/>
              <a:gd name="connsiteY94" fmla="*/ 200339 h 259489"/>
              <a:gd name="connsiteX95" fmla="*/ 175889 w 323773"/>
              <a:gd name="connsiteY95" fmla="*/ 201101 h 259489"/>
              <a:gd name="connsiteX96" fmla="*/ 174888 w 323773"/>
              <a:gd name="connsiteY96" fmla="*/ 201416 h 259489"/>
              <a:gd name="connsiteX97" fmla="*/ 171678 w 323773"/>
              <a:gd name="connsiteY97" fmla="*/ 200958 h 259489"/>
              <a:gd name="connsiteX98" fmla="*/ 168993 w 323773"/>
              <a:gd name="connsiteY98" fmla="*/ 200415 h 259489"/>
              <a:gd name="connsiteX99" fmla="*/ 162601 w 323773"/>
              <a:gd name="connsiteY99" fmla="*/ 199692 h 259489"/>
              <a:gd name="connsiteX100" fmla="*/ 161325 w 323773"/>
              <a:gd name="connsiteY100" fmla="*/ 199863 h 259489"/>
              <a:gd name="connsiteX101" fmla="*/ 160849 w 323773"/>
              <a:gd name="connsiteY101" fmla="*/ 200072 h 259489"/>
              <a:gd name="connsiteX102" fmla="*/ 158858 w 323773"/>
              <a:gd name="connsiteY102" fmla="*/ 201235 h 259489"/>
              <a:gd name="connsiteX103" fmla="*/ 155791 w 323773"/>
              <a:gd name="connsiteY103" fmla="*/ 203673 h 259489"/>
              <a:gd name="connsiteX104" fmla="*/ 153705 w 323773"/>
              <a:gd name="connsiteY104" fmla="*/ 205807 h 259489"/>
              <a:gd name="connsiteX105" fmla="*/ 152152 w 323773"/>
              <a:gd name="connsiteY105" fmla="*/ 206807 h 259489"/>
              <a:gd name="connsiteX106" fmla="*/ 148438 w 323773"/>
              <a:gd name="connsiteY106" fmla="*/ 207331 h 259489"/>
              <a:gd name="connsiteX107" fmla="*/ 146818 w 323773"/>
              <a:gd name="connsiteY107" fmla="*/ 208112 h 259489"/>
              <a:gd name="connsiteX108" fmla="*/ 139903 w 323773"/>
              <a:gd name="connsiteY108" fmla="*/ 213436 h 259489"/>
              <a:gd name="connsiteX109" fmla="*/ 138427 w 323773"/>
              <a:gd name="connsiteY109" fmla="*/ 214731 h 259489"/>
              <a:gd name="connsiteX110" fmla="*/ 131312 w 323773"/>
              <a:gd name="connsiteY110" fmla="*/ 219351 h 259489"/>
              <a:gd name="connsiteX111" fmla="*/ 129302 w 323773"/>
              <a:gd name="connsiteY111" fmla="*/ 220884 h 259489"/>
              <a:gd name="connsiteX112" fmla="*/ 127730 w 323773"/>
              <a:gd name="connsiteY112" fmla="*/ 222399 h 259489"/>
              <a:gd name="connsiteX113" fmla="*/ 123482 w 323773"/>
              <a:gd name="connsiteY113" fmla="*/ 225809 h 259489"/>
              <a:gd name="connsiteX114" fmla="*/ 120767 w 323773"/>
              <a:gd name="connsiteY114" fmla="*/ 227304 h 259489"/>
              <a:gd name="connsiteX115" fmla="*/ 120272 w 323773"/>
              <a:gd name="connsiteY115" fmla="*/ 228190 h 259489"/>
              <a:gd name="connsiteX116" fmla="*/ 120139 w 323773"/>
              <a:gd name="connsiteY116" fmla="*/ 230267 h 259489"/>
              <a:gd name="connsiteX117" fmla="*/ 120139 w 323773"/>
              <a:gd name="connsiteY117" fmla="*/ 234858 h 259489"/>
              <a:gd name="connsiteX118" fmla="*/ 120139 w 323773"/>
              <a:gd name="connsiteY118" fmla="*/ 239258 h 259489"/>
              <a:gd name="connsiteX119" fmla="*/ 120139 w 323773"/>
              <a:gd name="connsiteY119" fmla="*/ 245640 h 259489"/>
              <a:gd name="connsiteX120" fmla="*/ 120139 w 323773"/>
              <a:gd name="connsiteY120" fmla="*/ 252022 h 259489"/>
              <a:gd name="connsiteX121" fmla="*/ 120139 w 323773"/>
              <a:gd name="connsiteY121" fmla="*/ 259356 h 259489"/>
              <a:gd name="connsiteX122" fmla="*/ 116548 w 323773"/>
              <a:gd name="connsiteY122" fmla="*/ 259356 h 259489"/>
              <a:gd name="connsiteX123" fmla="*/ 116548 w 323773"/>
              <a:gd name="connsiteY123" fmla="*/ 259366 h 259489"/>
              <a:gd name="connsiteX124" fmla="*/ 116529 w 323773"/>
              <a:gd name="connsiteY124" fmla="*/ 259356 h 259489"/>
              <a:gd name="connsiteX125" fmla="*/ 0 w 323773"/>
              <a:gd name="connsiteY125" fmla="*/ 259489 h 259489"/>
              <a:gd name="connsiteX126" fmla="*/ 38 w 323773"/>
              <a:gd name="connsiteY126" fmla="*/ 259375 h 259489"/>
              <a:gd name="connsiteX127" fmla="*/ 3658 w 323773"/>
              <a:gd name="connsiteY127" fmla="*/ 255946 h 259489"/>
              <a:gd name="connsiteX128" fmla="*/ 6105 w 323773"/>
              <a:gd name="connsiteY128" fmla="*/ 251603 h 259489"/>
              <a:gd name="connsiteX129" fmla="*/ 10258 w 323773"/>
              <a:gd name="connsiteY129" fmla="*/ 249669 h 259489"/>
              <a:gd name="connsiteX130" fmla="*/ 18945 w 323773"/>
              <a:gd name="connsiteY130" fmla="*/ 248736 h 259489"/>
              <a:gd name="connsiteX131" fmla="*/ 31852 w 323773"/>
              <a:gd name="connsiteY131" fmla="*/ 245126 h 259489"/>
              <a:gd name="connsiteX132" fmla="*/ 43434 w 323773"/>
              <a:gd name="connsiteY132" fmla="*/ 239668 h 259489"/>
              <a:gd name="connsiteX133" fmla="*/ 46711 w 323773"/>
              <a:gd name="connsiteY133" fmla="*/ 237496 h 259489"/>
              <a:gd name="connsiteX134" fmla="*/ 50216 w 323773"/>
              <a:gd name="connsiteY134" fmla="*/ 233134 h 259489"/>
              <a:gd name="connsiteX135" fmla="*/ 56045 w 323773"/>
              <a:gd name="connsiteY135" fmla="*/ 227447 h 259489"/>
              <a:gd name="connsiteX136" fmla="*/ 66932 w 323773"/>
              <a:gd name="connsiteY136" fmla="*/ 220608 h 259489"/>
              <a:gd name="connsiteX137" fmla="*/ 71942 w 323773"/>
              <a:gd name="connsiteY137" fmla="*/ 216779 h 259489"/>
              <a:gd name="connsiteX138" fmla="*/ 79581 w 323773"/>
              <a:gd name="connsiteY138" fmla="*/ 207169 h 259489"/>
              <a:gd name="connsiteX139" fmla="*/ 84658 w 323773"/>
              <a:gd name="connsiteY139" fmla="*/ 199196 h 259489"/>
              <a:gd name="connsiteX140" fmla="*/ 88878 w 323773"/>
              <a:gd name="connsiteY140" fmla="*/ 194053 h 259489"/>
              <a:gd name="connsiteX141" fmla="*/ 91792 w 323773"/>
              <a:gd name="connsiteY141" fmla="*/ 189481 h 259489"/>
              <a:gd name="connsiteX142" fmla="*/ 93840 w 323773"/>
              <a:gd name="connsiteY142" fmla="*/ 184842 h 259489"/>
              <a:gd name="connsiteX143" fmla="*/ 94993 w 323773"/>
              <a:gd name="connsiteY143" fmla="*/ 177355 h 259489"/>
              <a:gd name="connsiteX144" fmla="*/ 94221 w 323773"/>
              <a:gd name="connsiteY144" fmla="*/ 174422 h 259489"/>
              <a:gd name="connsiteX145" fmla="*/ 91002 w 323773"/>
              <a:gd name="connsiteY145" fmla="*/ 169621 h 259489"/>
              <a:gd name="connsiteX146" fmla="*/ 88849 w 323773"/>
              <a:gd name="connsiteY146" fmla="*/ 168335 h 259489"/>
              <a:gd name="connsiteX147" fmla="*/ 88268 w 323773"/>
              <a:gd name="connsiteY147" fmla="*/ 166068 h 259489"/>
              <a:gd name="connsiteX148" fmla="*/ 89421 w 323773"/>
              <a:gd name="connsiteY148" fmla="*/ 162068 h 259489"/>
              <a:gd name="connsiteX149" fmla="*/ 89402 w 323773"/>
              <a:gd name="connsiteY149" fmla="*/ 155172 h 259489"/>
              <a:gd name="connsiteX150" fmla="*/ 90049 w 323773"/>
              <a:gd name="connsiteY150" fmla="*/ 144123 h 259489"/>
              <a:gd name="connsiteX151" fmla="*/ 93631 w 323773"/>
              <a:gd name="connsiteY151" fmla="*/ 135179 h 259489"/>
              <a:gd name="connsiteX152" fmla="*/ 102384 w 323773"/>
              <a:gd name="connsiteY152" fmla="*/ 123415 h 259489"/>
              <a:gd name="connsiteX153" fmla="*/ 104013 w 323773"/>
              <a:gd name="connsiteY153" fmla="*/ 118567 h 259489"/>
              <a:gd name="connsiteX154" fmla="*/ 105013 w 323773"/>
              <a:gd name="connsiteY154" fmla="*/ 110852 h 259489"/>
              <a:gd name="connsiteX155" fmla="*/ 105099 w 323773"/>
              <a:gd name="connsiteY155" fmla="*/ 108118 h 259489"/>
              <a:gd name="connsiteX156" fmla="*/ 116053 w 323773"/>
              <a:gd name="connsiteY156" fmla="*/ 97107 h 259489"/>
              <a:gd name="connsiteX157" fmla="*/ 122463 w 323773"/>
              <a:gd name="connsiteY157" fmla="*/ 88640 h 259489"/>
              <a:gd name="connsiteX158" fmla="*/ 124692 w 323773"/>
              <a:gd name="connsiteY158" fmla="*/ 86563 h 259489"/>
              <a:gd name="connsiteX159" fmla="*/ 130350 w 323773"/>
              <a:gd name="connsiteY159" fmla="*/ 82687 h 259489"/>
              <a:gd name="connsiteX160" fmla="*/ 150105 w 323773"/>
              <a:gd name="connsiteY160" fmla="*/ 74200 h 259489"/>
              <a:gd name="connsiteX161" fmla="*/ 161268 w 323773"/>
              <a:gd name="connsiteY161" fmla="*/ 68113 h 259489"/>
              <a:gd name="connsiteX162" fmla="*/ 167783 w 323773"/>
              <a:gd name="connsiteY162" fmla="*/ 63675 h 259489"/>
              <a:gd name="connsiteX163" fmla="*/ 171669 w 323773"/>
              <a:gd name="connsiteY163" fmla="*/ 58407 h 259489"/>
              <a:gd name="connsiteX164" fmla="*/ 182432 w 323773"/>
              <a:gd name="connsiteY164" fmla="*/ 37652 h 259489"/>
              <a:gd name="connsiteX165" fmla="*/ 192995 w 323773"/>
              <a:gd name="connsiteY165" fmla="*/ 8163 h 259489"/>
              <a:gd name="connsiteX166" fmla="*/ 193881 w 323773"/>
              <a:gd name="connsiteY166" fmla="*/ 4734 h 259489"/>
              <a:gd name="connsiteX167" fmla="*/ 198606 w 323773"/>
              <a:gd name="connsiteY167" fmla="*/ 3743 h 259489"/>
              <a:gd name="connsiteX168" fmla="*/ 201949 w 323773"/>
              <a:gd name="connsiteY168" fmla="*/ 3315 h 259489"/>
              <a:gd name="connsiteX169" fmla="*/ 204644 w 323773"/>
              <a:gd name="connsiteY169" fmla="*/ 2229 h 259489"/>
              <a:gd name="connsiteX170" fmla="*/ 207978 w 323773"/>
              <a:gd name="connsiteY170" fmla="*/ 0 h 259489"/>
              <a:gd name="connsiteX171" fmla="*/ 211179 w 323773"/>
              <a:gd name="connsiteY171" fmla="*/ 895 h 259489"/>
              <a:gd name="connsiteX172" fmla="*/ 209578 w 323773"/>
              <a:gd name="connsiteY172" fmla="*/ 2410 h 259489"/>
              <a:gd name="connsiteX173" fmla="*/ 209578 w 323773"/>
              <a:gd name="connsiteY173" fmla="*/ 6067 h 259489"/>
              <a:gd name="connsiteX174" fmla="*/ 211846 w 323773"/>
              <a:gd name="connsiteY174" fmla="*/ 10344 h 259489"/>
              <a:gd name="connsiteX175" fmla="*/ 215789 w 323773"/>
              <a:gd name="connsiteY175" fmla="*/ 15145 h 259489"/>
              <a:gd name="connsiteX176" fmla="*/ 222952 w 323773"/>
              <a:gd name="connsiteY176" fmla="*/ 21231 h 259489"/>
              <a:gd name="connsiteX177" fmla="*/ 228533 w 323773"/>
              <a:gd name="connsiteY177" fmla="*/ 23669 h 259489"/>
              <a:gd name="connsiteX178" fmla="*/ 236506 w 323773"/>
              <a:gd name="connsiteY178" fmla="*/ 25136 h 259489"/>
              <a:gd name="connsiteX179" fmla="*/ 245802 w 323773"/>
              <a:gd name="connsiteY179" fmla="*/ 22469 h 259489"/>
              <a:gd name="connsiteX180" fmla="*/ 251003 w 323773"/>
              <a:gd name="connsiteY180" fmla="*/ 22422 h 259489"/>
              <a:gd name="connsiteX181" fmla="*/ 253527 w 323773"/>
              <a:gd name="connsiteY181" fmla="*/ 21269 h 259489"/>
              <a:gd name="connsiteX182" fmla="*/ 256280 w 323773"/>
              <a:gd name="connsiteY182" fmla="*/ 22955 h 259489"/>
              <a:gd name="connsiteX183" fmla="*/ 261509 w 323773"/>
              <a:gd name="connsiteY183" fmla="*/ 23498 h 259489"/>
              <a:gd name="connsiteX184" fmla="*/ 266557 w 323773"/>
              <a:gd name="connsiteY184" fmla="*/ 22612 h 259489"/>
              <a:gd name="connsiteX185" fmla="*/ 270377 w 323773"/>
              <a:gd name="connsiteY185" fmla="*/ 20060 h 259489"/>
              <a:gd name="connsiteX186" fmla="*/ 272805 w 323773"/>
              <a:gd name="connsiteY186" fmla="*/ 17116 h 259489"/>
              <a:gd name="connsiteX187" fmla="*/ 273187 w 323773"/>
              <a:gd name="connsiteY187" fmla="*/ 18564 h 259489"/>
              <a:gd name="connsiteX188" fmla="*/ 273301 w 323773"/>
              <a:gd name="connsiteY188" fmla="*/ 20126 h 259489"/>
              <a:gd name="connsiteX189" fmla="*/ 274044 w 323773"/>
              <a:gd name="connsiteY189" fmla="*/ 21041 h 259489"/>
              <a:gd name="connsiteX190" fmla="*/ 275549 w 323773"/>
              <a:gd name="connsiteY190" fmla="*/ 24774 h 259489"/>
              <a:gd name="connsiteX191" fmla="*/ 276339 w 323773"/>
              <a:gd name="connsiteY191" fmla="*/ 26232 h 259489"/>
              <a:gd name="connsiteX192" fmla="*/ 279244 w 323773"/>
              <a:gd name="connsiteY192" fmla="*/ 25993 h 259489"/>
              <a:gd name="connsiteX193" fmla="*/ 281769 w 323773"/>
              <a:gd name="connsiteY193" fmla="*/ 26727 h 259489"/>
              <a:gd name="connsiteX194" fmla="*/ 287464 w 323773"/>
              <a:gd name="connsiteY194" fmla="*/ 26375 h 259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323773" h="259489">
                <a:moveTo>
                  <a:pt x="292922" y="27003"/>
                </a:moveTo>
                <a:lnTo>
                  <a:pt x="293694" y="29413"/>
                </a:lnTo>
                <a:lnTo>
                  <a:pt x="295275" y="31337"/>
                </a:lnTo>
                <a:lnTo>
                  <a:pt x="300914" y="35728"/>
                </a:lnTo>
                <a:lnTo>
                  <a:pt x="304257" y="38433"/>
                </a:lnTo>
                <a:lnTo>
                  <a:pt x="304352" y="39367"/>
                </a:lnTo>
                <a:lnTo>
                  <a:pt x="303276" y="41586"/>
                </a:lnTo>
                <a:lnTo>
                  <a:pt x="302819" y="43110"/>
                </a:lnTo>
                <a:lnTo>
                  <a:pt x="303695" y="44739"/>
                </a:lnTo>
                <a:lnTo>
                  <a:pt x="305762" y="46701"/>
                </a:lnTo>
                <a:lnTo>
                  <a:pt x="305924" y="47644"/>
                </a:lnTo>
                <a:lnTo>
                  <a:pt x="305429" y="48739"/>
                </a:lnTo>
                <a:lnTo>
                  <a:pt x="304362" y="50844"/>
                </a:lnTo>
                <a:lnTo>
                  <a:pt x="306629" y="57017"/>
                </a:lnTo>
                <a:lnTo>
                  <a:pt x="307010" y="62989"/>
                </a:lnTo>
                <a:lnTo>
                  <a:pt x="306419" y="67227"/>
                </a:lnTo>
                <a:lnTo>
                  <a:pt x="306438" y="69675"/>
                </a:lnTo>
                <a:lnTo>
                  <a:pt x="306734" y="71752"/>
                </a:lnTo>
                <a:lnTo>
                  <a:pt x="308658" y="76543"/>
                </a:lnTo>
                <a:lnTo>
                  <a:pt x="307372" y="84458"/>
                </a:lnTo>
                <a:lnTo>
                  <a:pt x="308820" y="88763"/>
                </a:lnTo>
                <a:lnTo>
                  <a:pt x="310810" y="92250"/>
                </a:lnTo>
                <a:lnTo>
                  <a:pt x="311896" y="98460"/>
                </a:lnTo>
                <a:lnTo>
                  <a:pt x="313496" y="101403"/>
                </a:lnTo>
                <a:lnTo>
                  <a:pt x="316116" y="103984"/>
                </a:lnTo>
                <a:lnTo>
                  <a:pt x="317611" y="104851"/>
                </a:lnTo>
                <a:lnTo>
                  <a:pt x="320497" y="106985"/>
                </a:lnTo>
                <a:lnTo>
                  <a:pt x="322564" y="108756"/>
                </a:lnTo>
                <a:lnTo>
                  <a:pt x="323774" y="111404"/>
                </a:lnTo>
                <a:lnTo>
                  <a:pt x="321183" y="113576"/>
                </a:lnTo>
                <a:lnTo>
                  <a:pt x="319107" y="115519"/>
                </a:lnTo>
                <a:lnTo>
                  <a:pt x="318516" y="117615"/>
                </a:lnTo>
                <a:lnTo>
                  <a:pt x="319487" y="120967"/>
                </a:lnTo>
                <a:lnTo>
                  <a:pt x="319487" y="122768"/>
                </a:lnTo>
                <a:lnTo>
                  <a:pt x="318163" y="123339"/>
                </a:lnTo>
                <a:lnTo>
                  <a:pt x="312772" y="123149"/>
                </a:lnTo>
                <a:lnTo>
                  <a:pt x="308543" y="123006"/>
                </a:lnTo>
                <a:lnTo>
                  <a:pt x="303686" y="122844"/>
                </a:lnTo>
                <a:lnTo>
                  <a:pt x="296847" y="122520"/>
                </a:lnTo>
                <a:lnTo>
                  <a:pt x="292618" y="122320"/>
                </a:lnTo>
                <a:lnTo>
                  <a:pt x="286807" y="122053"/>
                </a:lnTo>
                <a:lnTo>
                  <a:pt x="284807" y="122186"/>
                </a:lnTo>
                <a:lnTo>
                  <a:pt x="279483" y="123120"/>
                </a:lnTo>
                <a:lnTo>
                  <a:pt x="275720" y="123787"/>
                </a:lnTo>
                <a:lnTo>
                  <a:pt x="275082" y="123968"/>
                </a:lnTo>
                <a:lnTo>
                  <a:pt x="273910" y="124796"/>
                </a:lnTo>
                <a:lnTo>
                  <a:pt x="273101" y="127263"/>
                </a:lnTo>
                <a:lnTo>
                  <a:pt x="272377" y="130073"/>
                </a:lnTo>
                <a:lnTo>
                  <a:pt x="271596" y="131321"/>
                </a:lnTo>
                <a:lnTo>
                  <a:pt x="260309" y="135379"/>
                </a:lnTo>
                <a:lnTo>
                  <a:pt x="255899" y="135941"/>
                </a:lnTo>
                <a:lnTo>
                  <a:pt x="253346" y="135522"/>
                </a:lnTo>
                <a:lnTo>
                  <a:pt x="251527" y="135855"/>
                </a:lnTo>
                <a:lnTo>
                  <a:pt x="249965" y="136722"/>
                </a:lnTo>
                <a:lnTo>
                  <a:pt x="249431" y="138027"/>
                </a:lnTo>
                <a:lnTo>
                  <a:pt x="249355" y="139703"/>
                </a:lnTo>
                <a:lnTo>
                  <a:pt x="249688" y="141389"/>
                </a:lnTo>
                <a:lnTo>
                  <a:pt x="250774" y="143732"/>
                </a:lnTo>
                <a:lnTo>
                  <a:pt x="250965" y="146075"/>
                </a:lnTo>
                <a:lnTo>
                  <a:pt x="250269" y="147733"/>
                </a:lnTo>
                <a:lnTo>
                  <a:pt x="250107" y="149390"/>
                </a:lnTo>
                <a:lnTo>
                  <a:pt x="249784" y="151181"/>
                </a:lnTo>
                <a:lnTo>
                  <a:pt x="250365" y="152152"/>
                </a:lnTo>
                <a:lnTo>
                  <a:pt x="251450" y="152305"/>
                </a:lnTo>
                <a:lnTo>
                  <a:pt x="252546" y="153124"/>
                </a:lnTo>
                <a:lnTo>
                  <a:pt x="254089" y="153867"/>
                </a:lnTo>
                <a:lnTo>
                  <a:pt x="255365" y="155286"/>
                </a:lnTo>
                <a:lnTo>
                  <a:pt x="255308" y="157305"/>
                </a:lnTo>
                <a:lnTo>
                  <a:pt x="254241" y="158448"/>
                </a:lnTo>
                <a:lnTo>
                  <a:pt x="253298" y="159048"/>
                </a:lnTo>
                <a:lnTo>
                  <a:pt x="249069" y="159582"/>
                </a:lnTo>
                <a:lnTo>
                  <a:pt x="245726" y="160010"/>
                </a:lnTo>
                <a:lnTo>
                  <a:pt x="241354" y="163230"/>
                </a:lnTo>
                <a:lnTo>
                  <a:pt x="236696" y="166659"/>
                </a:lnTo>
                <a:lnTo>
                  <a:pt x="231191" y="168926"/>
                </a:lnTo>
                <a:lnTo>
                  <a:pt x="228762" y="169564"/>
                </a:lnTo>
                <a:lnTo>
                  <a:pt x="224523" y="171193"/>
                </a:lnTo>
                <a:lnTo>
                  <a:pt x="219446" y="173869"/>
                </a:lnTo>
                <a:lnTo>
                  <a:pt x="216941" y="178155"/>
                </a:lnTo>
                <a:lnTo>
                  <a:pt x="213789" y="183089"/>
                </a:lnTo>
                <a:lnTo>
                  <a:pt x="210750" y="186395"/>
                </a:lnTo>
                <a:lnTo>
                  <a:pt x="206607" y="189528"/>
                </a:lnTo>
                <a:lnTo>
                  <a:pt x="202740" y="190719"/>
                </a:lnTo>
                <a:lnTo>
                  <a:pt x="197882" y="192224"/>
                </a:lnTo>
                <a:lnTo>
                  <a:pt x="191757" y="193377"/>
                </a:lnTo>
                <a:lnTo>
                  <a:pt x="187423" y="193757"/>
                </a:lnTo>
                <a:lnTo>
                  <a:pt x="186128" y="194005"/>
                </a:lnTo>
                <a:lnTo>
                  <a:pt x="182309" y="194081"/>
                </a:lnTo>
                <a:lnTo>
                  <a:pt x="180442" y="193843"/>
                </a:lnTo>
                <a:lnTo>
                  <a:pt x="179041" y="193710"/>
                </a:lnTo>
                <a:lnTo>
                  <a:pt x="178480" y="194062"/>
                </a:lnTo>
                <a:lnTo>
                  <a:pt x="178289" y="194834"/>
                </a:lnTo>
                <a:lnTo>
                  <a:pt x="178213" y="196605"/>
                </a:lnTo>
                <a:lnTo>
                  <a:pt x="177956" y="198634"/>
                </a:lnTo>
                <a:lnTo>
                  <a:pt x="176746" y="200339"/>
                </a:lnTo>
                <a:lnTo>
                  <a:pt x="175889" y="201101"/>
                </a:lnTo>
                <a:lnTo>
                  <a:pt x="174888" y="201416"/>
                </a:lnTo>
                <a:lnTo>
                  <a:pt x="171678" y="200958"/>
                </a:lnTo>
                <a:lnTo>
                  <a:pt x="168993" y="200415"/>
                </a:lnTo>
                <a:lnTo>
                  <a:pt x="162601" y="199692"/>
                </a:lnTo>
                <a:lnTo>
                  <a:pt x="161325" y="199863"/>
                </a:lnTo>
                <a:lnTo>
                  <a:pt x="160849" y="200072"/>
                </a:lnTo>
                <a:lnTo>
                  <a:pt x="158858" y="201235"/>
                </a:lnTo>
                <a:lnTo>
                  <a:pt x="155791" y="203673"/>
                </a:lnTo>
                <a:lnTo>
                  <a:pt x="153705" y="205807"/>
                </a:lnTo>
                <a:lnTo>
                  <a:pt x="152152" y="206807"/>
                </a:lnTo>
                <a:lnTo>
                  <a:pt x="148438" y="207331"/>
                </a:lnTo>
                <a:lnTo>
                  <a:pt x="146818" y="208112"/>
                </a:lnTo>
                <a:lnTo>
                  <a:pt x="139903" y="213436"/>
                </a:lnTo>
                <a:lnTo>
                  <a:pt x="138427" y="214731"/>
                </a:lnTo>
                <a:lnTo>
                  <a:pt x="131312" y="219351"/>
                </a:lnTo>
                <a:lnTo>
                  <a:pt x="129302" y="220884"/>
                </a:lnTo>
                <a:lnTo>
                  <a:pt x="127730" y="222399"/>
                </a:lnTo>
                <a:lnTo>
                  <a:pt x="123482" y="225809"/>
                </a:lnTo>
                <a:lnTo>
                  <a:pt x="120767" y="227304"/>
                </a:lnTo>
                <a:lnTo>
                  <a:pt x="120272" y="228190"/>
                </a:lnTo>
                <a:lnTo>
                  <a:pt x="120139" y="230267"/>
                </a:lnTo>
                <a:lnTo>
                  <a:pt x="120139" y="234858"/>
                </a:lnTo>
                <a:lnTo>
                  <a:pt x="120139" y="239258"/>
                </a:lnTo>
                <a:lnTo>
                  <a:pt x="120139" y="245640"/>
                </a:lnTo>
                <a:lnTo>
                  <a:pt x="120139" y="252022"/>
                </a:lnTo>
                <a:lnTo>
                  <a:pt x="120139" y="259356"/>
                </a:lnTo>
                <a:lnTo>
                  <a:pt x="116548" y="259356"/>
                </a:lnTo>
                <a:lnTo>
                  <a:pt x="116548" y="259366"/>
                </a:lnTo>
                <a:lnTo>
                  <a:pt x="116529" y="259356"/>
                </a:lnTo>
                <a:lnTo>
                  <a:pt x="0" y="259489"/>
                </a:lnTo>
                <a:lnTo>
                  <a:pt x="38" y="259375"/>
                </a:lnTo>
                <a:lnTo>
                  <a:pt x="3658" y="255946"/>
                </a:lnTo>
                <a:lnTo>
                  <a:pt x="6105" y="251603"/>
                </a:lnTo>
                <a:lnTo>
                  <a:pt x="10258" y="249669"/>
                </a:lnTo>
                <a:lnTo>
                  <a:pt x="18945" y="248736"/>
                </a:lnTo>
                <a:lnTo>
                  <a:pt x="31852" y="245126"/>
                </a:lnTo>
                <a:lnTo>
                  <a:pt x="43434" y="239668"/>
                </a:lnTo>
                <a:lnTo>
                  <a:pt x="46711" y="237496"/>
                </a:lnTo>
                <a:lnTo>
                  <a:pt x="50216" y="233134"/>
                </a:lnTo>
                <a:lnTo>
                  <a:pt x="56045" y="227447"/>
                </a:lnTo>
                <a:lnTo>
                  <a:pt x="66932" y="220608"/>
                </a:lnTo>
                <a:lnTo>
                  <a:pt x="71942" y="216779"/>
                </a:lnTo>
                <a:lnTo>
                  <a:pt x="79581" y="207169"/>
                </a:lnTo>
                <a:lnTo>
                  <a:pt x="84658" y="199196"/>
                </a:lnTo>
                <a:lnTo>
                  <a:pt x="88878" y="194053"/>
                </a:lnTo>
                <a:lnTo>
                  <a:pt x="91792" y="189481"/>
                </a:lnTo>
                <a:lnTo>
                  <a:pt x="93840" y="184842"/>
                </a:lnTo>
                <a:lnTo>
                  <a:pt x="94993" y="177355"/>
                </a:lnTo>
                <a:lnTo>
                  <a:pt x="94221" y="174422"/>
                </a:lnTo>
                <a:lnTo>
                  <a:pt x="91002" y="169621"/>
                </a:lnTo>
                <a:lnTo>
                  <a:pt x="88849" y="168335"/>
                </a:lnTo>
                <a:lnTo>
                  <a:pt x="88268" y="166068"/>
                </a:lnTo>
                <a:lnTo>
                  <a:pt x="89421" y="162068"/>
                </a:lnTo>
                <a:lnTo>
                  <a:pt x="89402" y="155172"/>
                </a:lnTo>
                <a:lnTo>
                  <a:pt x="90049" y="144123"/>
                </a:lnTo>
                <a:lnTo>
                  <a:pt x="93631" y="135179"/>
                </a:lnTo>
                <a:lnTo>
                  <a:pt x="102384" y="123415"/>
                </a:lnTo>
                <a:lnTo>
                  <a:pt x="104013" y="118567"/>
                </a:lnTo>
                <a:lnTo>
                  <a:pt x="105013" y="110852"/>
                </a:lnTo>
                <a:lnTo>
                  <a:pt x="105099" y="108118"/>
                </a:lnTo>
                <a:lnTo>
                  <a:pt x="116053" y="97107"/>
                </a:lnTo>
                <a:lnTo>
                  <a:pt x="122463" y="88640"/>
                </a:lnTo>
                <a:lnTo>
                  <a:pt x="124692" y="86563"/>
                </a:lnTo>
                <a:lnTo>
                  <a:pt x="130350" y="82687"/>
                </a:lnTo>
                <a:lnTo>
                  <a:pt x="150105" y="74200"/>
                </a:lnTo>
                <a:lnTo>
                  <a:pt x="161268" y="68113"/>
                </a:lnTo>
                <a:lnTo>
                  <a:pt x="167783" y="63675"/>
                </a:lnTo>
                <a:lnTo>
                  <a:pt x="171669" y="58407"/>
                </a:lnTo>
                <a:lnTo>
                  <a:pt x="182432" y="37652"/>
                </a:lnTo>
                <a:lnTo>
                  <a:pt x="192995" y="8163"/>
                </a:lnTo>
                <a:lnTo>
                  <a:pt x="193881" y="4734"/>
                </a:lnTo>
                <a:lnTo>
                  <a:pt x="198606" y="3743"/>
                </a:lnTo>
                <a:lnTo>
                  <a:pt x="201949" y="3315"/>
                </a:lnTo>
                <a:lnTo>
                  <a:pt x="204644" y="2229"/>
                </a:lnTo>
                <a:lnTo>
                  <a:pt x="207978" y="0"/>
                </a:lnTo>
                <a:lnTo>
                  <a:pt x="211179" y="895"/>
                </a:lnTo>
                <a:lnTo>
                  <a:pt x="209578" y="2410"/>
                </a:lnTo>
                <a:lnTo>
                  <a:pt x="209578" y="6067"/>
                </a:lnTo>
                <a:lnTo>
                  <a:pt x="211846" y="10344"/>
                </a:lnTo>
                <a:lnTo>
                  <a:pt x="215789" y="15145"/>
                </a:lnTo>
                <a:lnTo>
                  <a:pt x="222952" y="21231"/>
                </a:lnTo>
                <a:lnTo>
                  <a:pt x="228533" y="23669"/>
                </a:lnTo>
                <a:lnTo>
                  <a:pt x="236506" y="25136"/>
                </a:lnTo>
                <a:lnTo>
                  <a:pt x="245802" y="22469"/>
                </a:lnTo>
                <a:lnTo>
                  <a:pt x="251003" y="22422"/>
                </a:lnTo>
                <a:lnTo>
                  <a:pt x="253527" y="21269"/>
                </a:lnTo>
                <a:lnTo>
                  <a:pt x="256280" y="22955"/>
                </a:lnTo>
                <a:lnTo>
                  <a:pt x="261509" y="23498"/>
                </a:lnTo>
                <a:lnTo>
                  <a:pt x="266557" y="22612"/>
                </a:lnTo>
                <a:lnTo>
                  <a:pt x="270377" y="20060"/>
                </a:lnTo>
                <a:lnTo>
                  <a:pt x="272805" y="17116"/>
                </a:lnTo>
                <a:lnTo>
                  <a:pt x="273187" y="18564"/>
                </a:lnTo>
                <a:lnTo>
                  <a:pt x="273301" y="20126"/>
                </a:lnTo>
                <a:lnTo>
                  <a:pt x="274044" y="21041"/>
                </a:lnTo>
                <a:lnTo>
                  <a:pt x="275549" y="24774"/>
                </a:lnTo>
                <a:lnTo>
                  <a:pt x="276339" y="26232"/>
                </a:lnTo>
                <a:lnTo>
                  <a:pt x="279244" y="25993"/>
                </a:lnTo>
                <a:lnTo>
                  <a:pt x="281769" y="26727"/>
                </a:lnTo>
                <a:lnTo>
                  <a:pt x="287464" y="263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296F5265-6C4D-93DC-F81A-85C330C6B7FB}"/>
              </a:ext>
            </a:extLst>
          </p:cNvPr>
          <p:cNvSpPr/>
          <p:nvPr/>
        </p:nvSpPr>
        <p:spPr>
          <a:xfrm>
            <a:off x="6006472" y="3369653"/>
            <a:ext cx="1628" cy="1447"/>
          </a:xfrm>
          <a:custGeom>
            <a:avLst/>
            <a:gdLst>
              <a:gd name="connsiteX0" fmla="*/ 1629 w 1628"/>
              <a:gd name="connsiteY0" fmla="*/ 752 h 1447"/>
              <a:gd name="connsiteX1" fmla="*/ 0 w 1628"/>
              <a:gd name="connsiteY1" fmla="*/ 1448 h 1447"/>
              <a:gd name="connsiteX2" fmla="*/ 67 w 1628"/>
              <a:gd name="connsiteY2" fmla="*/ 648 h 1447"/>
              <a:gd name="connsiteX3" fmla="*/ 467 w 1628"/>
              <a:gd name="connsiteY3" fmla="*/ 210 h 1447"/>
              <a:gd name="connsiteX4" fmla="*/ 981 w 1628"/>
              <a:gd name="connsiteY4" fmla="*/ 0 h 1447"/>
              <a:gd name="connsiteX5" fmla="*/ 1581 w 1628"/>
              <a:gd name="connsiteY5" fmla="*/ 352 h 1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8" h="1447">
                <a:moveTo>
                  <a:pt x="1629" y="752"/>
                </a:moveTo>
                <a:lnTo>
                  <a:pt x="0" y="1448"/>
                </a:lnTo>
                <a:lnTo>
                  <a:pt x="67" y="648"/>
                </a:lnTo>
                <a:lnTo>
                  <a:pt x="467" y="210"/>
                </a:lnTo>
                <a:lnTo>
                  <a:pt x="981" y="0"/>
                </a:lnTo>
                <a:lnTo>
                  <a:pt x="1581" y="3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77036516-ECEC-B04F-356D-FCED94B8759C}"/>
              </a:ext>
            </a:extLst>
          </p:cNvPr>
          <p:cNvSpPr/>
          <p:nvPr/>
        </p:nvSpPr>
        <p:spPr>
          <a:xfrm>
            <a:off x="6520822" y="3188545"/>
            <a:ext cx="93887" cy="118252"/>
          </a:xfrm>
          <a:custGeom>
            <a:avLst/>
            <a:gdLst>
              <a:gd name="connsiteX0" fmla="*/ 42596 w 93887"/>
              <a:gd name="connsiteY0" fmla="*/ 118253 h 118252"/>
              <a:gd name="connsiteX1" fmla="*/ 41262 w 93887"/>
              <a:gd name="connsiteY1" fmla="*/ 115843 h 118252"/>
              <a:gd name="connsiteX2" fmla="*/ 39910 w 93887"/>
              <a:gd name="connsiteY2" fmla="*/ 113738 h 118252"/>
              <a:gd name="connsiteX3" fmla="*/ 38919 w 93887"/>
              <a:gd name="connsiteY3" fmla="*/ 112604 h 118252"/>
              <a:gd name="connsiteX4" fmla="*/ 39338 w 93887"/>
              <a:gd name="connsiteY4" fmla="*/ 112081 h 118252"/>
              <a:gd name="connsiteX5" fmla="*/ 40414 w 93887"/>
              <a:gd name="connsiteY5" fmla="*/ 111481 h 118252"/>
              <a:gd name="connsiteX6" fmla="*/ 41186 w 93887"/>
              <a:gd name="connsiteY6" fmla="*/ 110766 h 118252"/>
              <a:gd name="connsiteX7" fmla="*/ 41100 w 93887"/>
              <a:gd name="connsiteY7" fmla="*/ 108252 h 118252"/>
              <a:gd name="connsiteX8" fmla="*/ 40529 w 93887"/>
              <a:gd name="connsiteY8" fmla="*/ 105356 h 118252"/>
              <a:gd name="connsiteX9" fmla="*/ 40005 w 93887"/>
              <a:gd name="connsiteY9" fmla="*/ 103956 h 118252"/>
              <a:gd name="connsiteX10" fmla="*/ 39957 w 93887"/>
              <a:gd name="connsiteY10" fmla="*/ 101755 h 118252"/>
              <a:gd name="connsiteX11" fmla="*/ 39586 w 93887"/>
              <a:gd name="connsiteY11" fmla="*/ 98327 h 118252"/>
              <a:gd name="connsiteX12" fmla="*/ 40110 w 93887"/>
              <a:gd name="connsiteY12" fmla="*/ 91945 h 118252"/>
              <a:gd name="connsiteX13" fmla="*/ 42262 w 93887"/>
              <a:gd name="connsiteY13" fmla="*/ 83906 h 118252"/>
              <a:gd name="connsiteX14" fmla="*/ 43453 w 93887"/>
              <a:gd name="connsiteY14" fmla="*/ 79896 h 118252"/>
              <a:gd name="connsiteX15" fmla="*/ 42872 w 93887"/>
              <a:gd name="connsiteY15" fmla="*/ 77696 h 118252"/>
              <a:gd name="connsiteX16" fmla="*/ 43319 w 93887"/>
              <a:gd name="connsiteY16" fmla="*/ 72552 h 118252"/>
              <a:gd name="connsiteX17" fmla="*/ 42386 w 93887"/>
              <a:gd name="connsiteY17" fmla="*/ 70009 h 118252"/>
              <a:gd name="connsiteX18" fmla="*/ 40929 w 93887"/>
              <a:gd name="connsiteY18" fmla="*/ 66675 h 118252"/>
              <a:gd name="connsiteX19" fmla="*/ 38843 w 93887"/>
              <a:gd name="connsiteY19" fmla="*/ 59407 h 118252"/>
              <a:gd name="connsiteX20" fmla="*/ 36233 w 93887"/>
              <a:gd name="connsiteY20" fmla="*/ 56874 h 118252"/>
              <a:gd name="connsiteX21" fmla="*/ 33014 w 93887"/>
              <a:gd name="connsiteY21" fmla="*/ 54083 h 118252"/>
              <a:gd name="connsiteX22" fmla="*/ 31642 w 93887"/>
              <a:gd name="connsiteY22" fmla="*/ 51978 h 118252"/>
              <a:gd name="connsiteX23" fmla="*/ 30718 w 93887"/>
              <a:gd name="connsiteY23" fmla="*/ 49654 h 118252"/>
              <a:gd name="connsiteX24" fmla="*/ 28803 w 93887"/>
              <a:gd name="connsiteY24" fmla="*/ 47339 h 118252"/>
              <a:gd name="connsiteX25" fmla="*/ 26603 w 93887"/>
              <a:gd name="connsiteY25" fmla="*/ 45215 h 118252"/>
              <a:gd name="connsiteX26" fmla="*/ 23974 w 93887"/>
              <a:gd name="connsiteY26" fmla="*/ 39891 h 118252"/>
              <a:gd name="connsiteX27" fmla="*/ 22612 w 93887"/>
              <a:gd name="connsiteY27" fmla="*/ 37481 h 118252"/>
              <a:gd name="connsiteX28" fmla="*/ 22193 w 93887"/>
              <a:gd name="connsiteY28" fmla="*/ 36843 h 118252"/>
              <a:gd name="connsiteX29" fmla="*/ 19192 w 93887"/>
              <a:gd name="connsiteY29" fmla="*/ 33414 h 118252"/>
              <a:gd name="connsiteX30" fmla="*/ 17621 w 93887"/>
              <a:gd name="connsiteY30" fmla="*/ 30318 h 118252"/>
              <a:gd name="connsiteX31" fmla="*/ 16821 w 93887"/>
              <a:gd name="connsiteY31" fmla="*/ 27765 h 118252"/>
              <a:gd name="connsiteX32" fmla="*/ 16364 w 93887"/>
              <a:gd name="connsiteY32" fmla="*/ 25413 h 118252"/>
              <a:gd name="connsiteX33" fmla="*/ 14249 w 93887"/>
              <a:gd name="connsiteY33" fmla="*/ 20736 h 118252"/>
              <a:gd name="connsiteX34" fmla="*/ 12335 w 93887"/>
              <a:gd name="connsiteY34" fmla="*/ 17221 h 118252"/>
              <a:gd name="connsiteX35" fmla="*/ 10516 w 93887"/>
              <a:gd name="connsiteY35" fmla="*/ 14707 h 118252"/>
              <a:gd name="connsiteX36" fmla="*/ 9677 w 93887"/>
              <a:gd name="connsiteY36" fmla="*/ 12925 h 118252"/>
              <a:gd name="connsiteX37" fmla="*/ 7544 w 93887"/>
              <a:gd name="connsiteY37" fmla="*/ 10687 h 118252"/>
              <a:gd name="connsiteX38" fmla="*/ 4505 w 93887"/>
              <a:gd name="connsiteY38" fmla="*/ 8896 h 118252"/>
              <a:gd name="connsiteX39" fmla="*/ 2534 w 93887"/>
              <a:gd name="connsiteY39" fmla="*/ 8592 h 118252"/>
              <a:gd name="connsiteX40" fmla="*/ 0 w 93887"/>
              <a:gd name="connsiteY40" fmla="*/ 8734 h 118252"/>
              <a:gd name="connsiteX41" fmla="*/ 581 w 93887"/>
              <a:gd name="connsiteY41" fmla="*/ 7363 h 118252"/>
              <a:gd name="connsiteX42" fmla="*/ 6096 w 93887"/>
              <a:gd name="connsiteY42" fmla="*/ 3638 h 118252"/>
              <a:gd name="connsiteX43" fmla="*/ 7534 w 93887"/>
              <a:gd name="connsiteY43" fmla="*/ 4248 h 118252"/>
              <a:gd name="connsiteX44" fmla="*/ 10420 w 93887"/>
              <a:gd name="connsiteY44" fmla="*/ 4391 h 118252"/>
              <a:gd name="connsiteX45" fmla="*/ 16297 w 93887"/>
              <a:gd name="connsiteY45" fmla="*/ 4267 h 118252"/>
              <a:gd name="connsiteX46" fmla="*/ 19192 w 93887"/>
              <a:gd name="connsiteY46" fmla="*/ 1810 h 118252"/>
              <a:gd name="connsiteX47" fmla="*/ 20984 w 93887"/>
              <a:gd name="connsiteY47" fmla="*/ 2495 h 118252"/>
              <a:gd name="connsiteX48" fmla="*/ 22440 w 93887"/>
              <a:gd name="connsiteY48" fmla="*/ 1391 h 118252"/>
              <a:gd name="connsiteX49" fmla="*/ 24869 w 93887"/>
              <a:gd name="connsiteY49" fmla="*/ 0 h 118252"/>
              <a:gd name="connsiteX50" fmla="*/ 25222 w 93887"/>
              <a:gd name="connsiteY50" fmla="*/ 295 h 118252"/>
              <a:gd name="connsiteX51" fmla="*/ 25527 w 93887"/>
              <a:gd name="connsiteY51" fmla="*/ 514 h 118252"/>
              <a:gd name="connsiteX52" fmla="*/ 29280 w 93887"/>
              <a:gd name="connsiteY52" fmla="*/ 1133 h 118252"/>
              <a:gd name="connsiteX53" fmla="*/ 32109 w 93887"/>
              <a:gd name="connsiteY53" fmla="*/ 2467 h 118252"/>
              <a:gd name="connsiteX54" fmla="*/ 33994 w 93887"/>
              <a:gd name="connsiteY54" fmla="*/ 4515 h 118252"/>
              <a:gd name="connsiteX55" fmla="*/ 35947 w 93887"/>
              <a:gd name="connsiteY55" fmla="*/ 5782 h 118252"/>
              <a:gd name="connsiteX56" fmla="*/ 37948 w 93887"/>
              <a:gd name="connsiteY56" fmla="*/ 6277 h 118252"/>
              <a:gd name="connsiteX57" fmla="*/ 39062 w 93887"/>
              <a:gd name="connsiteY57" fmla="*/ 7306 h 118252"/>
              <a:gd name="connsiteX58" fmla="*/ 39281 w 93887"/>
              <a:gd name="connsiteY58" fmla="*/ 8849 h 118252"/>
              <a:gd name="connsiteX59" fmla="*/ 41167 w 93887"/>
              <a:gd name="connsiteY59" fmla="*/ 9611 h 118252"/>
              <a:gd name="connsiteX60" fmla="*/ 44701 w 93887"/>
              <a:gd name="connsiteY60" fmla="*/ 9592 h 118252"/>
              <a:gd name="connsiteX61" fmla="*/ 46196 w 93887"/>
              <a:gd name="connsiteY61" fmla="*/ 10611 h 118252"/>
              <a:gd name="connsiteX62" fmla="*/ 45663 w 93887"/>
              <a:gd name="connsiteY62" fmla="*/ 12678 h 118252"/>
              <a:gd name="connsiteX63" fmla="*/ 46025 w 93887"/>
              <a:gd name="connsiteY63" fmla="*/ 13354 h 118252"/>
              <a:gd name="connsiteX64" fmla="*/ 47282 w 93887"/>
              <a:gd name="connsiteY64" fmla="*/ 12649 h 118252"/>
              <a:gd name="connsiteX65" fmla="*/ 48234 w 93887"/>
              <a:gd name="connsiteY65" fmla="*/ 13259 h 118252"/>
              <a:gd name="connsiteX66" fmla="*/ 48730 w 93887"/>
              <a:gd name="connsiteY66" fmla="*/ 14783 h 118252"/>
              <a:gd name="connsiteX67" fmla="*/ 49301 w 93887"/>
              <a:gd name="connsiteY67" fmla="*/ 15507 h 118252"/>
              <a:gd name="connsiteX68" fmla="*/ 51102 w 93887"/>
              <a:gd name="connsiteY68" fmla="*/ 13116 h 118252"/>
              <a:gd name="connsiteX69" fmla="*/ 53007 w 93887"/>
              <a:gd name="connsiteY69" fmla="*/ 13354 h 118252"/>
              <a:gd name="connsiteX70" fmla="*/ 57607 w 93887"/>
              <a:gd name="connsiteY70" fmla="*/ 14345 h 118252"/>
              <a:gd name="connsiteX71" fmla="*/ 60064 w 93887"/>
              <a:gd name="connsiteY71" fmla="*/ 19288 h 118252"/>
              <a:gd name="connsiteX72" fmla="*/ 61598 w 93887"/>
              <a:gd name="connsiteY72" fmla="*/ 21060 h 118252"/>
              <a:gd name="connsiteX73" fmla="*/ 62941 w 93887"/>
              <a:gd name="connsiteY73" fmla="*/ 21784 h 118252"/>
              <a:gd name="connsiteX74" fmla="*/ 64637 w 93887"/>
              <a:gd name="connsiteY74" fmla="*/ 21012 h 118252"/>
              <a:gd name="connsiteX75" fmla="*/ 66141 w 93887"/>
              <a:gd name="connsiteY75" fmla="*/ 20098 h 118252"/>
              <a:gd name="connsiteX76" fmla="*/ 66999 w 93887"/>
              <a:gd name="connsiteY76" fmla="*/ 20526 h 118252"/>
              <a:gd name="connsiteX77" fmla="*/ 68866 w 93887"/>
              <a:gd name="connsiteY77" fmla="*/ 23793 h 118252"/>
              <a:gd name="connsiteX78" fmla="*/ 69294 w 93887"/>
              <a:gd name="connsiteY78" fmla="*/ 28060 h 118252"/>
              <a:gd name="connsiteX79" fmla="*/ 69285 w 93887"/>
              <a:gd name="connsiteY79" fmla="*/ 29775 h 118252"/>
              <a:gd name="connsiteX80" fmla="*/ 68627 w 93887"/>
              <a:gd name="connsiteY80" fmla="*/ 32671 h 118252"/>
              <a:gd name="connsiteX81" fmla="*/ 67684 w 93887"/>
              <a:gd name="connsiteY81" fmla="*/ 35738 h 118252"/>
              <a:gd name="connsiteX82" fmla="*/ 66941 w 93887"/>
              <a:gd name="connsiteY82" fmla="*/ 37738 h 118252"/>
              <a:gd name="connsiteX83" fmla="*/ 67256 w 93887"/>
              <a:gd name="connsiteY83" fmla="*/ 39338 h 118252"/>
              <a:gd name="connsiteX84" fmla="*/ 67923 w 93887"/>
              <a:gd name="connsiteY84" fmla="*/ 40681 h 118252"/>
              <a:gd name="connsiteX85" fmla="*/ 69009 w 93887"/>
              <a:gd name="connsiteY85" fmla="*/ 41119 h 118252"/>
              <a:gd name="connsiteX86" fmla="*/ 72571 w 93887"/>
              <a:gd name="connsiteY86" fmla="*/ 43825 h 118252"/>
              <a:gd name="connsiteX87" fmla="*/ 73904 w 93887"/>
              <a:gd name="connsiteY87" fmla="*/ 45711 h 118252"/>
              <a:gd name="connsiteX88" fmla="*/ 75838 w 93887"/>
              <a:gd name="connsiteY88" fmla="*/ 47101 h 118252"/>
              <a:gd name="connsiteX89" fmla="*/ 77305 w 93887"/>
              <a:gd name="connsiteY89" fmla="*/ 47177 h 118252"/>
              <a:gd name="connsiteX90" fmla="*/ 78067 w 93887"/>
              <a:gd name="connsiteY90" fmla="*/ 47949 h 118252"/>
              <a:gd name="connsiteX91" fmla="*/ 78334 w 93887"/>
              <a:gd name="connsiteY91" fmla="*/ 48901 h 118252"/>
              <a:gd name="connsiteX92" fmla="*/ 78134 w 93887"/>
              <a:gd name="connsiteY92" fmla="*/ 51302 h 118252"/>
              <a:gd name="connsiteX93" fmla="*/ 77314 w 93887"/>
              <a:gd name="connsiteY93" fmla="*/ 53550 h 118252"/>
              <a:gd name="connsiteX94" fmla="*/ 77419 w 93887"/>
              <a:gd name="connsiteY94" fmla="*/ 54997 h 118252"/>
              <a:gd name="connsiteX95" fmla="*/ 78714 w 93887"/>
              <a:gd name="connsiteY95" fmla="*/ 56712 h 118252"/>
              <a:gd name="connsiteX96" fmla="*/ 78857 w 93887"/>
              <a:gd name="connsiteY96" fmla="*/ 58693 h 118252"/>
              <a:gd name="connsiteX97" fmla="*/ 78943 w 93887"/>
              <a:gd name="connsiteY97" fmla="*/ 59969 h 118252"/>
              <a:gd name="connsiteX98" fmla="*/ 79629 w 93887"/>
              <a:gd name="connsiteY98" fmla="*/ 60950 h 118252"/>
              <a:gd name="connsiteX99" fmla="*/ 82896 w 93887"/>
              <a:gd name="connsiteY99" fmla="*/ 63132 h 118252"/>
              <a:gd name="connsiteX100" fmla="*/ 87116 w 93887"/>
              <a:gd name="connsiteY100" fmla="*/ 65237 h 118252"/>
              <a:gd name="connsiteX101" fmla="*/ 88192 w 93887"/>
              <a:gd name="connsiteY101" fmla="*/ 67046 h 118252"/>
              <a:gd name="connsiteX102" fmla="*/ 88849 w 93887"/>
              <a:gd name="connsiteY102" fmla="*/ 69332 h 118252"/>
              <a:gd name="connsiteX103" fmla="*/ 88639 w 93887"/>
              <a:gd name="connsiteY103" fmla="*/ 73171 h 118252"/>
              <a:gd name="connsiteX104" fmla="*/ 88363 w 93887"/>
              <a:gd name="connsiteY104" fmla="*/ 76505 h 118252"/>
              <a:gd name="connsiteX105" fmla="*/ 93888 w 93887"/>
              <a:gd name="connsiteY105" fmla="*/ 80981 h 118252"/>
              <a:gd name="connsiteX106" fmla="*/ 93259 w 93887"/>
              <a:gd name="connsiteY106" fmla="*/ 81820 h 118252"/>
              <a:gd name="connsiteX107" fmla="*/ 92402 w 93887"/>
              <a:gd name="connsiteY107" fmla="*/ 82734 h 118252"/>
              <a:gd name="connsiteX108" fmla="*/ 87125 w 93887"/>
              <a:gd name="connsiteY108" fmla="*/ 83410 h 118252"/>
              <a:gd name="connsiteX109" fmla="*/ 86049 w 93887"/>
              <a:gd name="connsiteY109" fmla="*/ 83782 h 118252"/>
              <a:gd name="connsiteX110" fmla="*/ 83753 w 93887"/>
              <a:gd name="connsiteY110" fmla="*/ 80420 h 118252"/>
              <a:gd name="connsiteX111" fmla="*/ 82543 w 93887"/>
              <a:gd name="connsiteY111" fmla="*/ 79991 h 118252"/>
              <a:gd name="connsiteX112" fmla="*/ 81419 w 93887"/>
              <a:gd name="connsiteY112" fmla="*/ 81229 h 118252"/>
              <a:gd name="connsiteX113" fmla="*/ 80086 w 93887"/>
              <a:gd name="connsiteY113" fmla="*/ 81915 h 118252"/>
              <a:gd name="connsiteX114" fmla="*/ 78495 w 93887"/>
              <a:gd name="connsiteY114" fmla="*/ 81572 h 118252"/>
              <a:gd name="connsiteX115" fmla="*/ 76781 w 93887"/>
              <a:gd name="connsiteY115" fmla="*/ 80534 h 118252"/>
              <a:gd name="connsiteX116" fmla="*/ 75914 w 93887"/>
              <a:gd name="connsiteY116" fmla="*/ 79800 h 118252"/>
              <a:gd name="connsiteX117" fmla="*/ 75219 w 93887"/>
              <a:gd name="connsiteY117" fmla="*/ 79715 h 118252"/>
              <a:gd name="connsiteX118" fmla="*/ 74152 w 93887"/>
              <a:gd name="connsiteY118" fmla="*/ 80448 h 118252"/>
              <a:gd name="connsiteX119" fmla="*/ 72733 w 93887"/>
              <a:gd name="connsiteY119" fmla="*/ 80134 h 118252"/>
              <a:gd name="connsiteX120" fmla="*/ 71799 w 93887"/>
              <a:gd name="connsiteY120" fmla="*/ 79305 h 118252"/>
              <a:gd name="connsiteX121" fmla="*/ 70456 w 93887"/>
              <a:gd name="connsiteY121" fmla="*/ 82163 h 118252"/>
              <a:gd name="connsiteX122" fmla="*/ 69637 w 93887"/>
              <a:gd name="connsiteY122" fmla="*/ 82763 h 118252"/>
              <a:gd name="connsiteX123" fmla="*/ 69123 w 93887"/>
              <a:gd name="connsiteY123" fmla="*/ 82677 h 118252"/>
              <a:gd name="connsiteX124" fmla="*/ 69018 w 93887"/>
              <a:gd name="connsiteY124" fmla="*/ 77819 h 118252"/>
              <a:gd name="connsiteX125" fmla="*/ 68627 w 93887"/>
              <a:gd name="connsiteY125" fmla="*/ 77086 h 118252"/>
              <a:gd name="connsiteX126" fmla="*/ 67560 w 93887"/>
              <a:gd name="connsiteY126" fmla="*/ 76962 h 118252"/>
              <a:gd name="connsiteX127" fmla="*/ 64989 w 93887"/>
              <a:gd name="connsiteY127" fmla="*/ 78124 h 118252"/>
              <a:gd name="connsiteX128" fmla="*/ 62541 w 93887"/>
              <a:gd name="connsiteY128" fmla="*/ 79620 h 118252"/>
              <a:gd name="connsiteX129" fmla="*/ 61713 w 93887"/>
              <a:gd name="connsiteY129" fmla="*/ 80943 h 118252"/>
              <a:gd name="connsiteX130" fmla="*/ 61798 w 93887"/>
              <a:gd name="connsiteY130" fmla="*/ 83334 h 118252"/>
              <a:gd name="connsiteX131" fmla="*/ 62150 w 93887"/>
              <a:gd name="connsiteY131" fmla="*/ 86182 h 118252"/>
              <a:gd name="connsiteX132" fmla="*/ 63817 w 93887"/>
              <a:gd name="connsiteY132" fmla="*/ 90497 h 118252"/>
              <a:gd name="connsiteX133" fmla="*/ 62903 w 93887"/>
              <a:gd name="connsiteY133" fmla="*/ 92373 h 118252"/>
              <a:gd name="connsiteX134" fmla="*/ 62256 w 93887"/>
              <a:gd name="connsiteY134" fmla="*/ 95364 h 118252"/>
              <a:gd name="connsiteX135" fmla="*/ 59636 w 93887"/>
              <a:gd name="connsiteY135" fmla="*/ 98098 h 118252"/>
              <a:gd name="connsiteX136" fmla="*/ 56664 w 93887"/>
              <a:gd name="connsiteY136" fmla="*/ 99689 h 118252"/>
              <a:gd name="connsiteX137" fmla="*/ 56416 w 93887"/>
              <a:gd name="connsiteY137" fmla="*/ 102946 h 118252"/>
              <a:gd name="connsiteX138" fmla="*/ 54769 w 93887"/>
              <a:gd name="connsiteY138" fmla="*/ 105165 h 118252"/>
              <a:gd name="connsiteX139" fmla="*/ 51949 w 93887"/>
              <a:gd name="connsiteY139" fmla="*/ 107385 h 118252"/>
              <a:gd name="connsiteX140" fmla="*/ 50063 w 93887"/>
              <a:gd name="connsiteY140" fmla="*/ 110061 h 118252"/>
              <a:gd name="connsiteX141" fmla="*/ 50539 w 93887"/>
              <a:gd name="connsiteY141" fmla="*/ 111881 h 118252"/>
              <a:gd name="connsiteX142" fmla="*/ 50654 w 93887"/>
              <a:gd name="connsiteY142" fmla="*/ 113614 h 118252"/>
              <a:gd name="connsiteX143" fmla="*/ 50330 w 93887"/>
              <a:gd name="connsiteY143" fmla="*/ 114786 h 118252"/>
              <a:gd name="connsiteX144" fmla="*/ 50263 w 93887"/>
              <a:gd name="connsiteY144" fmla="*/ 115691 h 118252"/>
              <a:gd name="connsiteX145" fmla="*/ 49520 w 93887"/>
              <a:gd name="connsiteY145" fmla="*/ 116091 h 118252"/>
              <a:gd name="connsiteX146" fmla="*/ 45215 w 93887"/>
              <a:gd name="connsiteY146" fmla="*/ 116424 h 118252"/>
              <a:gd name="connsiteX147" fmla="*/ 43996 w 93887"/>
              <a:gd name="connsiteY147" fmla="*/ 116986 h 118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93887" h="118252">
                <a:moveTo>
                  <a:pt x="42596" y="118253"/>
                </a:moveTo>
                <a:lnTo>
                  <a:pt x="41262" y="115843"/>
                </a:lnTo>
                <a:lnTo>
                  <a:pt x="39910" y="113738"/>
                </a:lnTo>
                <a:lnTo>
                  <a:pt x="38919" y="112604"/>
                </a:lnTo>
                <a:lnTo>
                  <a:pt x="39338" y="112081"/>
                </a:lnTo>
                <a:lnTo>
                  <a:pt x="40414" y="111481"/>
                </a:lnTo>
                <a:lnTo>
                  <a:pt x="41186" y="110766"/>
                </a:lnTo>
                <a:lnTo>
                  <a:pt x="41100" y="108252"/>
                </a:lnTo>
                <a:lnTo>
                  <a:pt x="40529" y="105356"/>
                </a:lnTo>
                <a:lnTo>
                  <a:pt x="40005" y="103956"/>
                </a:lnTo>
                <a:lnTo>
                  <a:pt x="39957" y="101755"/>
                </a:lnTo>
                <a:lnTo>
                  <a:pt x="39586" y="98327"/>
                </a:lnTo>
                <a:lnTo>
                  <a:pt x="40110" y="91945"/>
                </a:lnTo>
                <a:lnTo>
                  <a:pt x="42262" y="83906"/>
                </a:lnTo>
                <a:lnTo>
                  <a:pt x="43453" y="79896"/>
                </a:lnTo>
                <a:lnTo>
                  <a:pt x="42872" y="77696"/>
                </a:lnTo>
                <a:lnTo>
                  <a:pt x="43319" y="72552"/>
                </a:lnTo>
                <a:lnTo>
                  <a:pt x="42386" y="70009"/>
                </a:lnTo>
                <a:lnTo>
                  <a:pt x="40929" y="66675"/>
                </a:lnTo>
                <a:lnTo>
                  <a:pt x="38843" y="59407"/>
                </a:lnTo>
                <a:lnTo>
                  <a:pt x="36233" y="56874"/>
                </a:lnTo>
                <a:lnTo>
                  <a:pt x="33014" y="54083"/>
                </a:lnTo>
                <a:lnTo>
                  <a:pt x="31642" y="51978"/>
                </a:lnTo>
                <a:lnTo>
                  <a:pt x="30718" y="49654"/>
                </a:lnTo>
                <a:lnTo>
                  <a:pt x="28803" y="47339"/>
                </a:lnTo>
                <a:lnTo>
                  <a:pt x="26603" y="45215"/>
                </a:lnTo>
                <a:lnTo>
                  <a:pt x="23974" y="39891"/>
                </a:lnTo>
                <a:lnTo>
                  <a:pt x="22612" y="37481"/>
                </a:lnTo>
                <a:lnTo>
                  <a:pt x="22193" y="36843"/>
                </a:lnTo>
                <a:lnTo>
                  <a:pt x="19192" y="33414"/>
                </a:lnTo>
                <a:lnTo>
                  <a:pt x="17621" y="30318"/>
                </a:lnTo>
                <a:lnTo>
                  <a:pt x="16821" y="27765"/>
                </a:lnTo>
                <a:lnTo>
                  <a:pt x="16364" y="25413"/>
                </a:lnTo>
                <a:lnTo>
                  <a:pt x="14249" y="20736"/>
                </a:lnTo>
                <a:lnTo>
                  <a:pt x="12335" y="17221"/>
                </a:lnTo>
                <a:lnTo>
                  <a:pt x="10516" y="14707"/>
                </a:lnTo>
                <a:lnTo>
                  <a:pt x="9677" y="12925"/>
                </a:lnTo>
                <a:lnTo>
                  <a:pt x="7544" y="10687"/>
                </a:lnTo>
                <a:lnTo>
                  <a:pt x="4505" y="8896"/>
                </a:lnTo>
                <a:lnTo>
                  <a:pt x="2534" y="8592"/>
                </a:lnTo>
                <a:lnTo>
                  <a:pt x="0" y="8734"/>
                </a:lnTo>
                <a:lnTo>
                  <a:pt x="581" y="7363"/>
                </a:lnTo>
                <a:lnTo>
                  <a:pt x="6096" y="3638"/>
                </a:lnTo>
                <a:lnTo>
                  <a:pt x="7534" y="4248"/>
                </a:lnTo>
                <a:lnTo>
                  <a:pt x="10420" y="4391"/>
                </a:lnTo>
                <a:lnTo>
                  <a:pt x="16297" y="4267"/>
                </a:lnTo>
                <a:lnTo>
                  <a:pt x="19192" y="1810"/>
                </a:lnTo>
                <a:lnTo>
                  <a:pt x="20984" y="2495"/>
                </a:lnTo>
                <a:lnTo>
                  <a:pt x="22440" y="1391"/>
                </a:lnTo>
                <a:lnTo>
                  <a:pt x="24869" y="0"/>
                </a:lnTo>
                <a:lnTo>
                  <a:pt x="25222" y="295"/>
                </a:lnTo>
                <a:lnTo>
                  <a:pt x="25527" y="514"/>
                </a:lnTo>
                <a:lnTo>
                  <a:pt x="29280" y="1133"/>
                </a:lnTo>
                <a:lnTo>
                  <a:pt x="32109" y="2467"/>
                </a:lnTo>
                <a:lnTo>
                  <a:pt x="33994" y="4515"/>
                </a:lnTo>
                <a:lnTo>
                  <a:pt x="35947" y="5782"/>
                </a:lnTo>
                <a:lnTo>
                  <a:pt x="37948" y="6277"/>
                </a:lnTo>
                <a:lnTo>
                  <a:pt x="39062" y="7306"/>
                </a:lnTo>
                <a:lnTo>
                  <a:pt x="39281" y="8849"/>
                </a:lnTo>
                <a:lnTo>
                  <a:pt x="41167" y="9611"/>
                </a:lnTo>
                <a:lnTo>
                  <a:pt x="44701" y="9592"/>
                </a:lnTo>
                <a:lnTo>
                  <a:pt x="46196" y="10611"/>
                </a:lnTo>
                <a:lnTo>
                  <a:pt x="45663" y="12678"/>
                </a:lnTo>
                <a:lnTo>
                  <a:pt x="46025" y="13354"/>
                </a:lnTo>
                <a:lnTo>
                  <a:pt x="47282" y="12649"/>
                </a:lnTo>
                <a:lnTo>
                  <a:pt x="48234" y="13259"/>
                </a:lnTo>
                <a:lnTo>
                  <a:pt x="48730" y="14783"/>
                </a:lnTo>
                <a:lnTo>
                  <a:pt x="49301" y="15507"/>
                </a:lnTo>
                <a:lnTo>
                  <a:pt x="51102" y="13116"/>
                </a:lnTo>
                <a:lnTo>
                  <a:pt x="53007" y="13354"/>
                </a:lnTo>
                <a:lnTo>
                  <a:pt x="57607" y="14345"/>
                </a:lnTo>
                <a:lnTo>
                  <a:pt x="60064" y="19288"/>
                </a:lnTo>
                <a:lnTo>
                  <a:pt x="61598" y="21060"/>
                </a:lnTo>
                <a:lnTo>
                  <a:pt x="62941" y="21784"/>
                </a:lnTo>
                <a:lnTo>
                  <a:pt x="64637" y="21012"/>
                </a:lnTo>
                <a:lnTo>
                  <a:pt x="66141" y="20098"/>
                </a:lnTo>
                <a:lnTo>
                  <a:pt x="66999" y="20526"/>
                </a:lnTo>
                <a:lnTo>
                  <a:pt x="68866" y="23793"/>
                </a:lnTo>
                <a:lnTo>
                  <a:pt x="69294" y="28060"/>
                </a:lnTo>
                <a:lnTo>
                  <a:pt x="69285" y="29775"/>
                </a:lnTo>
                <a:lnTo>
                  <a:pt x="68627" y="32671"/>
                </a:lnTo>
                <a:lnTo>
                  <a:pt x="67684" y="35738"/>
                </a:lnTo>
                <a:lnTo>
                  <a:pt x="66941" y="37738"/>
                </a:lnTo>
                <a:lnTo>
                  <a:pt x="67256" y="39338"/>
                </a:lnTo>
                <a:lnTo>
                  <a:pt x="67923" y="40681"/>
                </a:lnTo>
                <a:lnTo>
                  <a:pt x="69009" y="41119"/>
                </a:lnTo>
                <a:lnTo>
                  <a:pt x="72571" y="43825"/>
                </a:lnTo>
                <a:lnTo>
                  <a:pt x="73904" y="45711"/>
                </a:lnTo>
                <a:lnTo>
                  <a:pt x="75838" y="47101"/>
                </a:lnTo>
                <a:lnTo>
                  <a:pt x="77305" y="47177"/>
                </a:lnTo>
                <a:lnTo>
                  <a:pt x="78067" y="47949"/>
                </a:lnTo>
                <a:lnTo>
                  <a:pt x="78334" y="48901"/>
                </a:lnTo>
                <a:lnTo>
                  <a:pt x="78134" y="51302"/>
                </a:lnTo>
                <a:lnTo>
                  <a:pt x="77314" y="53550"/>
                </a:lnTo>
                <a:lnTo>
                  <a:pt x="77419" y="54997"/>
                </a:lnTo>
                <a:lnTo>
                  <a:pt x="78714" y="56712"/>
                </a:lnTo>
                <a:lnTo>
                  <a:pt x="78857" y="58693"/>
                </a:lnTo>
                <a:lnTo>
                  <a:pt x="78943" y="59969"/>
                </a:lnTo>
                <a:lnTo>
                  <a:pt x="79629" y="60950"/>
                </a:lnTo>
                <a:lnTo>
                  <a:pt x="82896" y="63132"/>
                </a:lnTo>
                <a:lnTo>
                  <a:pt x="87116" y="65237"/>
                </a:lnTo>
                <a:lnTo>
                  <a:pt x="88192" y="67046"/>
                </a:lnTo>
                <a:lnTo>
                  <a:pt x="88849" y="69332"/>
                </a:lnTo>
                <a:lnTo>
                  <a:pt x="88639" y="73171"/>
                </a:lnTo>
                <a:lnTo>
                  <a:pt x="88363" y="76505"/>
                </a:lnTo>
                <a:lnTo>
                  <a:pt x="93888" y="80981"/>
                </a:lnTo>
                <a:lnTo>
                  <a:pt x="93259" y="81820"/>
                </a:lnTo>
                <a:lnTo>
                  <a:pt x="92402" y="82734"/>
                </a:lnTo>
                <a:lnTo>
                  <a:pt x="87125" y="83410"/>
                </a:lnTo>
                <a:lnTo>
                  <a:pt x="86049" y="83782"/>
                </a:lnTo>
                <a:lnTo>
                  <a:pt x="83753" y="80420"/>
                </a:lnTo>
                <a:lnTo>
                  <a:pt x="82543" y="79991"/>
                </a:lnTo>
                <a:lnTo>
                  <a:pt x="81419" y="81229"/>
                </a:lnTo>
                <a:lnTo>
                  <a:pt x="80086" y="81915"/>
                </a:lnTo>
                <a:lnTo>
                  <a:pt x="78495" y="81572"/>
                </a:lnTo>
                <a:lnTo>
                  <a:pt x="76781" y="80534"/>
                </a:lnTo>
                <a:lnTo>
                  <a:pt x="75914" y="79800"/>
                </a:lnTo>
                <a:lnTo>
                  <a:pt x="75219" y="79715"/>
                </a:lnTo>
                <a:lnTo>
                  <a:pt x="74152" y="80448"/>
                </a:lnTo>
                <a:lnTo>
                  <a:pt x="72733" y="80134"/>
                </a:lnTo>
                <a:lnTo>
                  <a:pt x="71799" y="79305"/>
                </a:lnTo>
                <a:lnTo>
                  <a:pt x="70456" y="82163"/>
                </a:lnTo>
                <a:lnTo>
                  <a:pt x="69637" y="82763"/>
                </a:lnTo>
                <a:lnTo>
                  <a:pt x="69123" y="82677"/>
                </a:lnTo>
                <a:lnTo>
                  <a:pt x="69018" y="77819"/>
                </a:lnTo>
                <a:lnTo>
                  <a:pt x="68627" y="77086"/>
                </a:lnTo>
                <a:lnTo>
                  <a:pt x="67560" y="76962"/>
                </a:lnTo>
                <a:lnTo>
                  <a:pt x="64989" y="78124"/>
                </a:lnTo>
                <a:lnTo>
                  <a:pt x="62541" y="79620"/>
                </a:lnTo>
                <a:lnTo>
                  <a:pt x="61713" y="80943"/>
                </a:lnTo>
                <a:lnTo>
                  <a:pt x="61798" y="83334"/>
                </a:lnTo>
                <a:lnTo>
                  <a:pt x="62150" y="86182"/>
                </a:lnTo>
                <a:lnTo>
                  <a:pt x="63817" y="90497"/>
                </a:lnTo>
                <a:lnTo>
                  <a:pt x="62903" y="92373"/>
                </a:lnTo>
                <a:lnTo>
                  <a:pt x="62256" y="95364"/>
                </a:lnTo>
                <a:lnTo>
                  <a:pt x="59636" y="98098"/>
                </a:lnTo>
                <a:lnTo>
                  <a:pt x="56664" y="99689"/>
                </a:lnTo>
                <a:lnTo>
                  <a:pt x="56416" y="102946"/>
                </a:lnTo>
                <a:lnTo>
                  <a:pt x="54769" y="105165"/>
                </a:lnTo>
                <a:lnTo>
                  <a:pt x="51949" y="107385"/>
                </a:lnTo>
                <a:lnTo>
                  <a:pt x="50063" y="110061"/>
                </a:lnTo>
                <a:lnTo>
                  <a:pt x="50539" y="111881"/>
                </a:lnTo>
                <a:lnTo>
                  <a:pt x="50654" y="113614"/>
                </a:lnTo>
                <a:lnTo>
                  <a:pt x="50330" y="114786"/>
                </a:lnTo>
                <a:lnTo>
                  <a:pt x="50263" y="115691"/>
                </a:lnTo>
                <a:lnTo>
                  <a:pt x="49520" y="116091"/>
                </a:lnTo>
                <a:lnTo>
                  <a:pt x="45215" y="116424"/>
                </a:lnTo>
                <a:lnTo>
                  <a:pt x="43996" y="116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509FE373-B4A4-B338-3DAA-080961018491}"/>
              </a:ext>
            </a:extLst>
          </p:cNvPr>
          <p:cNvSpPr/>
          <p:nvPr/>
        </p:nvSpPr>
        <p:spPr>
          <a:xfrm>
            <a:off x="6965601" y="4989770"/>
            <a:ext cx="193148" cy="379761"/>
          </a:xfrm>
          <a:custGeom>
            <a:avLst/>
            <a:gdLst>
              <a:gd name="connsiteX0" fmla="*/ 167907 w 193148"/>
              <a:gd name="connsiteY0" fmla="*/ 9496 h 379761"/>
              <a:gd name="connsiteX1" fmla="*/ 169136 w 193148"/>
              <a:gd name="connsiteY1" fmla="*/ 12344 h 379761"/>
              <a:gd name="connsiteX2" fmla="*/ 170564 w 193148"/>
              <a:gd name="connsiteY2" fmla="*/ 15078 h 379761"/>
              <a:gd name="connsiteX3" fmla="*/ 175031 w 193148"/>
              <a:gd name="connsiteY3" fmla="*/ 21688 h 379761"/>
              <a:gd name="connsiteX4" fmla="*/ 176946 w 193148"/>
              <a:gd name="connsiteY4" fmla="*/ 24231 h 379761"/>
              <a:gd name="connsiteX5" fmla="*/ 178575 w 193148"/>
              <a:gd name="connsiteY5" fmla="*/ 26936 h 379761"/>
              <a:gd name="connsiteX6" fmla="*/ 179365 w 193148"/>
              <a:gd name="connsiteY6" fmla="*/ 32337 h 379761"/>
              <a:gd name="connsiteX7" fmla="*/ 182213 w 193148"/>
              <a:gd name="connsiteY7" fmla="*/ 40738 h 379761"/>
              <a:gd name="connsiteX8" fmla="*/ 184890 w 193148"/>
              <a:gd name="connsiteY8" fmla="*/ 53387 h 379761"/>
              <a:gd name="connsiteX9" fmla="*/ 185709 w 193148"/>
              <a:gd name="connsiteY9" fmla="*/ 66389 h 379761"/>
              <a:gd name="connsiteX10" fmla="*/ 186537 w 193148"/>
              <a:gd name="connsiteY10" fmla="*/ 72361 h 379761"/>
              <a:gd name="connsiteX11" fmla="*/ 188623 w 193148"/>
              <a:gd name="connsiteY11" fmla="*/ 77991 h 379761"/>
              <a:gd name="connsiteX12" fmla="*/ 192043 w 193148"/>
              <a:gd name="connsiteY12" fmla="*/ 83839 h 379761"/>
              <a:gd name="connsiteX13" fmla="*/ 193148 w 193148"/>
              <a:gd name="connsiteY13" fmla="*/ 90344 h 379761"/>
              <a:gd name="connsiteX14" fmla="*/ 191052 w 193148"/>
              <a:gd name="connsiteY14" fmla="*/ 97060 h 379761"/>
              <a:gd name="connsiteX15" fmla="*/ 188033 w 193148"/>
              <a:gd name="connsiteY15" fmla="*/ 103394 h 379761"/>
              <a:gd name="connsiteX16" fmla="*/ 187252 w 193148"/>
              <a:gd name="connsiteY16" fmla="*/ 104584 h 379761"/>
              <a:gd name="connsiteX17" fmla="*/ 185833 w 193148"/>
              <a:gd name="connsiteY17" fmla="*/ 106213 h 379761"/>
              <a:gd name="connsiteX18" fmla="*/ 185195 w 193148"/>
              <a:gd name="connsiteY18" fmla="*/ 106146 h 379761"/>
              <a:gd name="connsiteX19" fmla="*/ 182775 w 193148"/>
              <a:gd name="connsiteY19" fmla="*/ 104508 h 379761"/>
              <a:gd name="connsiteX20" fmla="*/ 180794 w 193148"/>
              <a:gd name="connsiteY20" fmla="*/ 101832 h 379761"/>
              <a:gd name="connsiteX21" fmla="*/ 178289 w 193148"/>
              <a:gd name="connsiteY21" fmla="*/ 95536 h 379761"/>
              <a:gd name="connsiteX22" fmla="*/ 177375 w 193148"/>
              <a:gd name="connsiteY22" fmla="*/ 92345 h 379761"/>
              <a:gd name="connsiteX23" fmla="*/ 176327 w 193148"/>
              <a:gd name="connsiteY23" fmla="*/ 91840 h 379761"/>
              <a:gd name="connsiteX24" fmla="*/ 173393 w 193148"/>
              <a:gd name="connsiteY24" fmla="*/ 92116 h 379761"/>
              <a:gd name="connsiteX25" fmla="*/ 171269 w 193148"/>
              <a:gd name="connsiteY25" fmla="*/ 94097 h 379761"/>
              <a:gd name="connsiteX26" fmla="*/ 170879 w 193148"/>
              <a:gd name="connsiteY26" fmla="*/ 95345 h 379761"/>
              <a:gd name="connsiteX27" fmla="*/ 171335 w 193148"/>
              <a:gd name="connsiteY27" fmla="*/ 98898 h 379761"/>
              <a:gd name="connsiteX28" fmla="*/ 172145 w 193148"/>
              <a:gd name="connsiteY28" fmla="*/ 102089 h 379761"/>
              <a:gd name="connsiteX29" fmla="*/ 172498 w 193148"/>
              <a:gd name="connsiteY29" fmla="*/ 105337 h 379761"/>
              <a:gd name="connsiteX30" fmla="*/ 172564 w 193148"/>
              <a:gd name="connsiteY30" fmla="*/ 109423 h 379761"/>
              <a:gd name="connsiteX31" fmla="*/ 173355 w 193148"/>
              <a:gd name="connsiteY31" fmla="*/ 110661 h 379761"/>
              <a:gd name="connsiteX32" fmla="*/ 174517 w 193148"/>
              <a:gd name="connsiteY32" fmla="*/ 111700 h 379761"/>
              <a:gd name="connsiteX33" fmla="*/ 175726 w 193148"/>
              <a:gd name="connsiteY33" fmla="*/ 114376 h 379761"/>
              <a:gd name="connsiteX34" fmla="*/ 175936 w 193148"/>
              <a:gd name="connsiteY34" fmla="*/ 120758 h 379761"/>
              <a:gd name="connsiteX35" fmla="*/ 175193 w 193148"/>
              <a:gd name="connsiteY35" fmla="*/ 123987 h 379761"/>
              <a:gd name="connsiteX36" fmla="*/ 173127 w 193148"/>
              <a:gd name="connsiteY36" fmla="*/ 126768 h 379761"/>
              <a:gd name="connsiteX37" fmla="*/ 173250 w 193148"/>
              <a:gd name="connsiteY37" fmla="*/ 128302 h 379761"/>
              <a:gd name="connsiteX38" fmla="*/ 174022 w 193148"/>
              <a:gd name="connsiteY38" fmla="*/ 129883 h 379761"/>
              <a:gd name="connsiteX39" fmla="*/ 173288 w 193148"/>
              <a:gd name="connsiteY39" fmla="*/ 130835 h 379761"/>
              <a:gd name="connsiteX40" fmla="*/ 170536 w 193148"/>
              <a:gd name="connsiteY40" fmla="*/ 132036 h 379761"/>
              <a:gd name="connsiteX41" fmla="*/ 169421 w 193148"/>
              <a:gd name="connsiteY41" fmla="*/ 133102 h 379761"/>
              <a:gd name="connsiteX42" fmla="*/ 167935 w 193148"/>
              <a:gd name="connsiteY42" fmla="*/ 135931 h 379761"/>
              <a:gd name="connsiteX43" fmla="*/ 165525 w 193148"/>
              <a:gd name="connsiteY43" fmla="*/ 141703 h 379761"/>
              <a:gd name="connsiteX44" fmla="*/ 165202 w 193148"/>
              <a:gd name="connsiteY44" fmla="*/ 144656 h 379761"/>
              <a:gd name="connsiteX45" fmla="*/ 166707 w 193148"/>
              <a:gd name="connsiteY45" fmla="*/ 153648 h 379761"/>
              <a:gd name="connsiteX46" fmla="*/ 166288 w 193148"/>
              <a:gd name="connsiteY46" fmla="*/ 160029 h 379761"/>
              <a:gd name="connsiteX47" fmla="*/ 163220 w 193148"/>
              <a:gd name="connsiteY47" fmla="*/ 172269 h 379761"/>
              <a:gd name="connsiteX48" fmla="*/ 161449 w 193148"/>
              <a:gd name="connsiteY48" fmla="*/ 178089 h 379761"/>
              <a:gd name="connsiteX49" fmla="*/ 158944 w 193148"/>
              <a:gd name="connsiteY49" fmla="*/ 185052 h 379761"/>
              <a:gd name="connsiteX50" fmla="*/ 155114 w 193148"/>
              <a:gd name="connsiteY50" fmla="*/ 194243 h 379761"/>
              <a:gd name="connsiteX51" fmla="*/ 151324 w 193148"/>
              <a:gd name="connsiteY51" fmla="*/ 205816 h 379761"/>
              <a:gd name="connsiteX52" fmla="*/ 148104 w 193148"/>
              <a:gd name="connsiteY52" fmla="*/ 217751 h 379761"/>
              <a:gd name="connsiteX53" fmla="*/ 145723 w 193148"/>
              <a:gd name="connsiteY53" fmla="*/ 224942 h 379761"/>
              <a:gd name="connsiteX54" fmla="*/ 143018 w 193148"/>
              <a:gd name="connsiteY54" fmla="*/ 232038 h 379761"/>
              <a:gd name="connsiteX55" fmla="*/ 139312 w 193148"/>
              <a:gd name="connsiteY55" fmla="*/ 244602 h 379761"/>
              <a:gd name="connsiteX56" fmla="*/ 136170 w 193148"/>
              <a:gd name="connsiteY56" fmla="*/ 257394 h 379761"/>
              <a:gd name="connsiteX57" fmla="*/ 131493 w 193148"/>
              <a:gd name="connsiteY57" fmla="*/ 271510 h 379761"/>
              <a:gd name="connsiteX58" fmla="*/ 125035 w 193148"/>
              <a:gd name="connsiteY58" fmla="*/ 287312 h 379761"/>
              <a:gd name="connsiteX59" fmla="*/ 124340 w 193148"/>
              <a:gd name="connsiteY59" fmla="*/ 289379 h 379761"/>
              <a:gd name="connsiteX60" fmla="*/ 122997 w 193148"/>
              <a:gd name="connsiteY60" fmla="*/ 297485 h 379761"/>
              <a:gd name="connsiteX61" fmla="*/ 121548 w 193148"/>
              <a:gd name="connsiteY61" fmla="*/ 304533 h 379761"/>
              <a:gd name="connsiteX62" fmla="*/ 119815 w 193148"/>
              <a:gd name="connsiteY62" fmla="*/ 311525 h 379761"/>
              <a:gd name="connsiteX63" fmla="*/ 116195 w 193148"/>
              <a:gd name="connsiteY63" fmla="*/ 323107 h 379761"/>
              <a:gd name="connsiteX64" fmla="*/ 115786 w 193148"/>
              <a:gd name="connsiteY64" fmla="*/ 326679 h 379761"/>
              <a:gd name="connsiteX65" fmla="*/ 114967 w 193148"/>
              <a:gd name="connsiteY65" fmla="*/ 330117 h 379761"/>
              <a:gd name="connsiteX66" fmla="*/ 111480 w 193148"/>
              <a:gd name="connsiteY66" fmla="*/ 337414 h 379761"/>
              <a:gd name="connsiteX67" fmla="*/ 110004 w 193148"/>
              <a:gd name="connsiteY67" fmla="*/ 340128 h 379761"/>
              <a:gd name="connsiteX68" fmla="*/ 108966 w 193148"/>
              <a:gd name="connsiteY68" fmla="*/ 343014 h 379761"/>
              <a:gd name="connsiteX69" fmla="*/ 108375 w 193148"/>
              <a:gd name="connsiteY69" fmla="*/ 346681 h 379761"/>
              <a:gd name="connsiteX70" fmla="*/ 107337 w 193148"/>
              <a:gd name="connsiteY70" fmla="*/ 350225 h 379761"/>
              <a:gd name="connsiteX71" fmla="*/ 104784 w 193148"/>
              <a:gd name="connsiteY71" fmla="*/ 356749 h 379761"/>
              <a:gd name="connsiteX72" fmla="*/ 100984 w 193148"/>
              <a:gd name="connsiteY72" fmla="*/ 362369 h 379761"/>
              <a:gd name="connsiteX73" fmla="*/ 98393 w 193148"/>
              <a:gd name="connsiteY73" fmla="*/ 364417 h 379761"/>
              <a:gd name="connsiteX74" fmla="*/ 92793 w 193148"/>
              <a:gd name="connsiteY74" fmla="*/ 367389 h 379761"/>
              <a:gd name="connsiteX75" fmla="*/ 89954 w 193148"/>
              <a:gd name="connsiteY75" fmla="*/ 367989 h 379761"/>
              <a:gd name="connsiteX76" fmla="*/ 83658 w 193148"/>
              <a:gd name="connsiteY76" fmla="*/ 368055 h 379761"/>
              <a:gd name="connsiteX77" fmla="*/ 77562 w 193148"/>
              <a:gd name="connsiteY77" fmla="*/ 369751 h 379761"/>
              <a:gd name="connsiteX78" fmla="*/ 71209 w 193148"/>
              <a:gd name="connsiteY78" fmla="*/ 373009 h 379761"/>
              <a:gd name="connsiteX79" fmla="*/ 65094 w 193148"/>
              <a:gd name="connsiteY79" fmla="*/ 376752 h 379761"/>
              <a:gd name="connsiteX80" fmla="*/ 62751 w 193148"/>
              <a:gd name="connsiteY80" fmla="*/ 378533 h 379761"/>
              <a:gd name="connsiteX81" fmla="*/ 60170 w 193148"/>
              <a:gd name="connsiteY81" fmla="*/ 379552 h 379761"/>
              <a:gd name="connsiteX82" fmla="*/ 52092 w 193148"/>
              <a:gd name="connsiteY82" fmla="*/ 379762 h 379761"/>
              <a:gd name="connsiteX83" fmla="*/ 49673 w 193148"/>
              <a:gd name="connsiteY83" fmla="*/ 378952 h 379761"/>
              <a:gd name="connsiteX84" fmla="*/ 41586 w 193148"/>
              <a:gd name="connsiteY84" fmla="*/ 372799 h 379761"/>
              <a:gd name="connsiteX85" fmla="*/ 38452 w 193148"/>
              <a:gd name="connsiteY85" fmla="*/ 371789 h 379761"/>
              <a:gd name="connsiteX86" fmla="*/ 32518 w 193148"/>
              <a:gd name="connsiteY86" fmla="*/ 370951 h 379761"/>
              <a:gd name="connsiteX87" fmla="*/ 30728 w 193148"/>
              <a:gd name="connsiteY87" fmla="*/ 370427 h 379761"/>
              <a:gd name="connsiteX88" fmla="*/ 29099 w 193148"/>
              <a:gd name="connsiteY88" fmla="*/ 369627 h 379761"/>
              <a:gd name="connsiteX89" fmla="*/ 26698 w 193148"/>
              <a:gd name="connsiteY89" fmla="*/ 366417 h 379761"/>
              <a:gd name="connsiteX90" fmla="*/ 21936 w 193148"/>
              <a:gd name="connsiteY90" fmla="*/ 363712 h 379761"/>
              <a:gd name="connsiteX91" fmla="*/ 20793 w 193148"/>
              <a:gd name="connsiteY91" fmla="*/ 362864 h 379761"/>
              <a:gd name="connsiteX92" fmla="*/ 20069 w 193148"/>
              <a:gd name="connsiteY92" fmla="*/ 360997 h 379761"/>
              <a:gd name="connsiteX93" fmla="*/ 19574 w 193148"/>
              <a:gd name="connsiteY93" fmla="*/ 358987 h 379761"/>
              <a:gd name="connsiteX94" fmla="*/ 18336 w 193148"/>
              <a:gd name="connsiteY94" fmla="*/ 356740 h 379761"/>
              <a:gd name="connsiteX95" fmla="*/ 17421 w 193148"/>
              <a:gd name="connsiteY95" fmla="*/ 352463 h 379761"/>
              <a:gd name="connsiteX96" fmla="*/ 15869 w 193148"/>
              <a:gd name="connsiteY96" fmla="*/ 349482 h 379761"/>
              <a:gd name="connsiteX97" fmla="*/ 11487 w 193148"/>
              <a:gd name="connsiteY97" fmla="*/ 344214 h 379761"/>
              <a:gd name="connsiteX98" fmla="*/ 11020 w 193148"/>
              <a:gd name="connsiteY98" fmla="*/ 342529 h 379761"/>
              <a:gd name="connsiteX99" fmla="*/ 10668 w 193148"/>
              <a:gd name="connsiteY99" fmla="*/ 336947 h 379761"/>
              <a:gd name="connsiteX100" fmla="*/ 10811 w 193148"/>
              <a:gd name="connsiteY100" fmla="*/ 333175 h 379761"/>
              <a:gd name="connsiteX101" fmla="*/ 10383 w 193148"/>
              <a:gd name="connsiteY101" fmla="*/ 326279 h 379761"/>
              <a:gd name="connsiteX102" fmla="*/ 10887 w 193148"/>
              <a:gd name="connsiteY102" fmla="*/ 323040 h 379761"/>
              <a:gd name="connsiteX103" fmla="*/ 12430 w 193148"/>
              <a:gd name="connsiteY103" fmla="*/ 320126 h 379761"/>
              <a:gd name="connsiteX104" fmla="*/ 11802 w 193148"/>
              <a:gd name="connsiteY104" fmla="*/ 316973 h 379761"/>
              <a:gd name="connsiteX105" fmla="*/ 10163 w 193148"/>
              <a:gd name="connsiteY105" fmla="*/ 313658 h 379761"/>
              <a:gd name="connsiteX106" fmla="*/ 9553 w 193148"/>
              <a:gd name="connsiteY106" fmla="*/ 310239 h 379761"/>
              <a:gd name="connsiteX107" fmla="*/ 8354 w 193148"/>
              <a:gd name="connsiteY107" fmla="*/ 307124 h 379761"/>
              <a:gd name="connsiteX108" fmla="*/ 3763 w 193148"/>
              <a:gd name="connsiteY108" fmla="*/ 301523 h 379761"/>
              <a:gd name="connsiteX109" fmla="*/ 2686 w 193148"/>
              <a:gd name="connsiteY109" fmla="*/ 298771 h 379761"/>
              <a:gd name="connsiteX110" fmla="*/ 1943 w 193148"/>
              <a:gd name="connsiteY110" fmla="*/ 295923 h 379761"/>
              <a:gd name="connsiteX111" fmla="*/ 209 w 193148"/>
              <a:gd name="connsiteY111" fmla="*/ 287055 h 379761"/>
              <a:gd name="connsiteX112" fmla="*/ 0 w 193148"/>
              <a:gd name="connsiteY112" fmla="*/ 283969 h 379761"/>
              <a:gd name="connsiteX113" fmla="*/ 257 w 193148"/>
              <a:gd name="connsiteY113" fmla="*/ 277453 h 379761"/>
              <a:gd name="connsiteX114" fmla="*/ 895 w 193148"/>
              <a:gd name="connsiteY114" fmla="*/ 274101 h 379761"/>
              <a:gd name="connsiteX115" fmla="*/ 2010 w 193148"/>
              <a:gd name="connsiteY115" fmla="*/ 271767 h 379761"/>
              <a:gd name="connsiteX116" fmla="*/ 2286 w 193148"/>
              <a:gd name="connsiteY116" fmla="*/ 270024 h 379761"/>
              <a:gd name="connsiteX117" fmla="*/ 3010 w 193148"/>
              <a:gd name="connsiteY117" fmla="*/ 268529 h 379761"/>
              <a:gd name="connsiteX118" fmla="*/ 4096 w 193148"/>
              <a:gd name="connsiteY118" fmla="*/ 267338 h 379761"/>
              <a:gd name="connsiteX119" fmla="*/ 4829 w 193148"/>
              <a:gd name="connsiteY119" fmla="*/ 265919 h 379761"/>
              <a:gd name="connsiteX120" fmla="*/ 6544 w 193148"/>
              <a:gd name="connsiteY120" fmla="*/ 257632 h 379761"/>
              <a:gd name="connsiteX121" fmla="*/ 8715 w 193148"/>
              <a:gd name="connsiteY121" fmla="*/ 255794 h 379761"/>
              <a:gd name="connsiteX122" fmla="*/ 11935 w 193148"/>
              <a:gd name="connsiteY122" fmla="*/ 254736 h 379761"/>
              <a:gd name="connsiteX123" fmla="*/ 14516 w 193148"/>
              <a:gd name="connsiteY123" fmla="*/ 252574 h 379761"/>
              <a:gd name="connsiteX124" fmla="*/ 16002 w 193148"/>
              <a:gd name="connsiteY124" fmla="*/ 249660 h 379761"/>
              <a:gd name="connsiteX125" fmla="*/ 17488 w 193148"/>
              <a:gd name="connsiteY125" fmla="*/ 243650 h 379761"/>
              <a:gd name="connsiteX126" fmla="*/ 21546 w 193148"/>
              <a:gd name="connsiteY126" fmla="*/ 237697 h 379761"/>
              <a:gd name="connsiteX127" fmla="*/ 22993 w 193148"/>
              <a:gd name="connsiteY127" fmla="*/ 234572 h 379761"/>
              <a:gd name="connsiteX128" fmla="*/ 26270 w 193148"/>
              <a:gd name="connsiteY128" fmla="*/ 229848 h 379761"/>
              <a:gd name="connsiteX129" fmla="*/ 29166 w 193148"/>
              <a:gd name="connsiteY129" fmla="*/ 223218 h 379761"/>
              <a:gd name="connsiteX130" fmla="*/ 30042 w 193148"/>
              <a:gd name="connsiteY130" fmla="*/ 220094 h 379761"/>
              <a:gd name="connsiteX131" fmla="*/ 30670 w 193148"/>
              <a:gd name="connsiteY131" fmla="*/ 216903 h 379761"/>
              <a:gd name="connsiteX132" fmla="*/ 31404 w 193148"/>
              <a:gd name="connsiteY132" fmla="*/ 209902 h 379761"/>
              <a:gd name="connsiteX133" fmla="*/ 31956 w 193148"/>
              <a:gd name="connsiteY133" fmla="*/ 206426 h 379761"/>
              <a:gd name="connsiteX134" fmla="*/ 31842 w 193148"/>
              <a:gd name="connsiteY134" fmla="*/ 202978 h 379761"/>
              <a:gd name="connsiteX135" fmla="*/ 30185 w 193148"/>
              <a:gd name="connsiteY135" fmla="*/ 199444 h 379761"/>
              <a:gd name="connsiteX136" fmla="*/ 26232 w 193148"/>
              <a:gd name="connsiteY136" fmla="*/ 193034 h 379761"/>
              <a:gd name="connsiteX137" fmla="*/ 26108 w 193148"/>
              <a:gd name="connsiteY137" fmla="*/ 191843 h 379761"/>
              <a:gd name="connsiteX138" fmla="*/ 26422 w 193148"/>
              <a:gd name="connsiteY138" fmla="*/ 187080 h 379761"/>
              <a:gd name="connsiteX139" fmla="*/ 26089 w 193148"/>
              <a:gd name="connsiteY139" fmla="*/ 183642 h 379761"/>
              <a:gd name="connsiteX140" fmla="*/ 24632 w 193148"/>
              <a:gd name="connsiteY140" fmla="*/ 180213 h 379761"/>
              <a:gd name="connsiteX141" fmla="*/ 22765 w 193148"/>
              <a:gd name="connsiteY141" fmla="*/ 176993 h 379761"/>
              <a:gd name="connsiteX142" fmla="*/ 20927 w 193148"/>
              <a:gd name="connsiteY142" fmla="*/ 170974 h 379761"/>
              <a:gd name="connsiteX143" fmla="*/ 20031 w 193148"/>
              <a:gd name="connsiteY143" fmla="*/ 161039 h 379761"/>
              <a:gd name="connsiteX144" fmla="*/ 20221 w 193148"/>
              <a:gd name="connsiteY144" fmla="*/ 157458 h 379761"/>
              <a:gd name="connsiteX145" fmla="*/ 19678 w 193148"/>
              <a:gd name="connsiteY145" fmla="*/ 154276 h 379761"/>
              <a:gd name="connsiteX146" fmla="*/ 18345 w 193148"/>
              <a:gd name="connsiteY146" fmla="*/ 151247 h 379761"/>
              <a:gd name="connsiteX147" fmla="*/ 19298 w 193148"/>
              <a:gd name="connsiteY147" fmla="*/ 145961 h 379761"/>
              <a:gd name="connsiteX148" fmla="*/ 31118 w 193148"/>
              <a:gd name="connsiteY148" fmla="*/ 126816 h 379761"/>
              <a:gd name="connsiteX149" fmla="*/ 31509 w 193148"/>
              <a:gd name="connsiteY149" fmla="*/ 124568 h 379761"/>
              <a:gd name="connsiteX150" fmla="*/ 31032 w 193148"/>
              <a:gd name="connsiteY150" fmla="*/ 118748 h 379761"/>
              <a:gd name="connsiteX151" fmla="*/ 31280 w 193148"/>
              <a:gd name="connsiteY151" fmla="*/ 115367 h 379761"/>
              <a:gd name="connsiteX152" fmla="*/ 31690 w 193148"/>
              <a:gd name="connsiteY152" fmla="*/ 114109 h 379761"/>
              <a:gd name="connsiteX153" fmla="*/ 32595 w 193148"/>
              <a:gd name="connsiteY153" fmla="*/ 113376 h 379761"/>
              <a:gd name="connsiteX154" fmla="*/ 34614 w 193148"/>
              <a:gd name="connsiteY154" fmla="*/ 113024 h 379761"/>
              <a:gd name="connsiteX155" fmla="*/ 44168 w 193148"/>
              <a:gd name="connsiteY155" fmla="*/ 112195 h 379761"/>
              <a:gd name="connsiteX156" fmla="*/ 45396 w 193148"/>
              <a:gd name="connsiteY156" fmla="*/ 111604 h 379761"/>
              <a:gd name="connsiteX157" fmla="*/ 47777 w 193148"/>
              <a:gd name="connsiteY157" fmla="*/ 110004 h 379761"/>
              <a:gd name="connsiteX158" fmla="*/ 51054 w 193148"/>
              <a:gd name="connsiteY158" fmla="*/ 106899 h 379761"/>
              <a:gd name="connsiteX159" fmla="*/ 52559 w 193148"/>
              <a:gd name="connsiteY159" fmla="*/ 106004 h 379761"/>
              <a:gd name="connsiteX160" fmla="*/ 53854 w 193148"/>
              <a:gd name="connsiteY160" fmla="*/ 106337 h 379761"/>
              <a:gd name="connsiteX161" fmla="*/ 54683 w 193148"/>
              <a:gd name="connsiteY161" fmla="*/ 107661 h 379761"/>
              <a:gd name="connsiteX162" fmla="*/ 55750 w 193148"/>
              <a:gd name="connsiteY162" fmla="*/ 108385 h 379761"/>
              <a:gd name="connsiteX163" fmla="*/ 59607 w 193148"/>
              <a:gd name="connsiteY163" fmla="*/ 106985 h 379761"/>
              <a:gd name="connsiteX164" fmla="*/ 61084 w 193148"/>
              <a:gd name="connsiteY164" fmla="*/ 106947 h 379761"/>
              <a:gd name="connsiteX165" fmla="*/ 62599 w 193148"/>
              <a:gd name="connsiteY165" fmla="*/ 107175 h 379761"/>
              <a:gd name="connsiteX166" fmla="*/ 63303 w 193148"/>
              <a:gd name="connsiteY166" fmla="*/ 105880 h 379761"/>
              <a:gd name="connsiteX167" fmla="*/ 63722 w 193148"/>
              <a:gd name="connsiteY167" fmla="*/ 104146 h 379761"/>
              <a:gd name="connsiteX168" fmla="*/ 64284 w 193148"/>
              <a:gd name="connsiteY168" fmla="*/ 102927 h 379761"/>
              <a:gd name="connsiteX169" fmla="*/ 65313 w 193148"/>
              <a:gd name="connsiteY169" fmla="*/ 102232 h 379761"/>
              <a:gd name="connsiteX170" fmla="*/ 70275 w 193148"/>
              <a:gd name="connsiteY170" fmla="*/ 101851 h 379761"/>
              <a:gd name="connsiteX171" fmla="*/ 73447 w 193148"/>
              <a:gd name="connsiteY171" fmla="*/ 101355 h 379761"/>
              <a:gd name="connsiteX172" fmla="*/ 77543 w 193148"/>
              <a:gd name="connsiteY172" fmla="*/ 100146 h 379761"/>
              <a:gd name="connsiteX173" fmla="*/ 78419 w 193148"/>
              <a:gd name="connsiteY173" fmla="*/ 100384 h 379761"/>
              <a:gd name="connsiteX174" fmla="*/ 81725 w 193148"/>
              <a:gd name="connsiteY174" fmla="*/ 104746 h 379761"/>
              <a:gd name="connsiteX175" fmla="*/ 82725 w 193148"/>
              <a:gd name="connsiteY175" fmla="*/ 105118 h 379761"/>
              <a:gd name="connsiteX176" fmla="*/ 84011 w 193148"/>
              <a:gd name="connsiteY176" fmla="*/ 105299 h 379761"/>
              <a:gd name="connsiteX177" fmla="*/ 85134 w 193148"/>
              <a:gd name="connsiteY177" fmla="*/ 104508 h 379761"/>
              <a:gd name="connsiteX178" fmla="*/ 82448 w 193148"/>
              <a:gd name="connsiteY178" fmla="*/ 102232 h 379761"/>
              <a:gd name="connsiteX179" fmla="*/ 82048 w 193148"/>
              <a:gd name="connsiteY179" fmla="*/ 100946 h 379761"/>
              <a:gd name="connsiteX180" fmla="*/ 82191 w 193148"/>
              <a:gd name="connsiteY180" fmla="*/ 99479 h 379761"/>
              <a:gd name="connsiteX181" fmla="*/ 83629 w 193148"/>
              <a:gd name="connsiteY181" fmla="*/ 96345 h 379761"/>
              <a:gd name="connsiteX182" fmla="*/ 86030 w 193148"/>
              <a:gd name="connsiteY182" fmla="*/ 93954 h 379761"/>
              <a:gd name="connsiteX183" fmla="*/ 91364 w 193148"/>
              <a:gd name="connsiteY183" fmla="*/ 90326 h 379761"/>
              <a:gd name="connsiteX184" fmla="*/ 96907 w 193148"/>
              <a:gd name="connsiteY184" fmla="*/ 86135 h 379761"/>
              <a:gd name="connsiteX185" fmla="*/ 98517 w 193148"/>
              <a:gd name="connsiteY185" fmla="*/ 85849 h 379761"/>
              <a:gd name="connsiteX186" fmla="*/ 99879 w 193148"/>
              <a:gd name="connsiteY186" fmla="*/ 86506 h 379761"/>
              <a:gd name="connsiteX187" fmla="*/ 100927 w 193148"/>
              <a:gd name="connsiteY187" fmla="*/ 91459 h 379761"/>
              <a:gd name="connsiteX188" fmla="*/ 100793 w 193148"/>
              <a:gd name="connsiteY188" fmla="*/ 92268 h 379761"/>
              <a:gd name="connsiteX189" fmla="*/ 101679 w 193148"/>
              <a:gd name="connsiteY189" fmla="*/ 92383 h 379761"/>
              <a:gd name="connsiteX190" fmla="*/ 102708 w 193148"/>
              <a:gd name="connsiteY190" fmla="*/ 91773 h 379761"/>
              <a:gd name="connsiteX191" fmla="*/ 103622 w 193148"/>
              <a:gd name="connsiteY191" fmla="*/ 89783 h 379761"/>
              <a:gd name="connsiteX192" fmla="*/ 103670 w 193148"/>
              <a:gd name="connsiteY192" fmla="*/ 88125 h 379761"/>
              <a:gd name="connsiteX193" fmla="*/ 102927 w 193148"/>
              <a:gd name="connsiteY193" fmla="*/ 86535 h 379761"/>
              <a:gd name="connsiteX194" fmla="*/ 102565 w 193148"/>
              <a:gd name="connsiteY194" fmla="*/ 85192 h 379761"/>
              <a:gd name="connsiteX195" fmla="*/ 102537 w 193148"/>
              <a:gd name="connsiteY195" fmla="*/ 83953 h 379761"/>
              <a:gd name="connsiteX196" fmla="*/ 105346 w 193148"/>
              <a:gd name="connsiteY196" fmla="*/ 81029 h 379761"/>
              <a:gd name="connsiteX197" fmla="*/ 107556 w 193148"/>
              <a:gd name="connsiteY197" fmla="*/ 78248 h 379761"/>
              <a:gd name="connsiteX198" fmla="*/ 108575 w 193148"/>
              <a:gd name="connsiteY198" fmla="*/ 74924 h 379761"/>
              <a:gd name="connsiteX199" fmla="*/ 109461 w 193148"/>
              <a:gd name="connsiteY199" fmla="*/ 73390 h 379761"/>
              <a:gd name="connsiteX200" fmla="*/ 111795 w 193148"/>
              <a:gd name="connsiteY200" fmla="*/ 71666 h 379761"/>
              <a:gd name="connsiteX201" fmla="*/ 112481 w 193148"/>
              <a:gd name="connsiteY201" fmla="*/ 71933 h 379761"/>
              <a:gd name="connsiteX202" fmla="*/ 113023 w 193148"/>
              <a:gd name="connsiteY202" fmla="*/ 73333 h 379761"/>
              <a:gd name="connsiteX203" fmla="*/ 113329 w 193148"/>
              <a:gd name="connsiteY203" fmla="*/ 74819 h 379761"/>
              <a:gd name="connsiteX204" fmla="*/ 112729 w 193148"/>
              <a:gd name="connsiteY204" fmla="*/ 76295 h 379761"/>
              <a:gd name="connsiteX205" fmla="*/ 111880 w 193148"/>
              <a:gd name="connsiteY205" fmla="*/ 77753 h 379761"/>
              <a:gd name="connsiteX206" fmla="*/ 111538 w 193148"/>
              <a:gd name="connsiteY206" fmla="*/ 79695 h 379761"/>
              <a:gd name="connsiteX207" fmla="*/ 112852 w 193148"/>
              <a:gd name="connsiteY207" fmla="*/ 80077 h 379761"/>
              <a:gd name="connsiteX208" fmla="*/ 114091 w 193148"/>
              <a:gd name="connsiteY208" fmla="*/ 79610 h 379761"/>
              <a:gd name="connsiteX209" fmla="*/ 115900 w 193148"/>
              <a:gd name="connsiteY209" fmla="*/ 76095 h 379761"/>
              <a:gd name="connsiteX210" fmla="*/ 117967 w 193148"/>
              <a:gd name="connsiteY210" fmla="*/ 72771 h 379761"/>
              <a:gd name="connsiteX211" fmla="*/ 119196 w 193148"/>
              <a:gd name="connsiteY211" fmla="*/ 71037 h 379761"/>
              <a:gd name="connsiteX212" fmla="*/ 120748 w 193148"/>
              <a:gd name="connsiteY212" fmla="*/ 69837 h 379761"/>
              <a:gd name="connsiteX213" fmla="*/ 123330 w 193148"/>
              <a:gd name="connsiteY213" fmla="*/ 70075 h 379761"/>
              <a:gd name="connsiteX214" fmla="*/ 125835 w 193148"/>
              <a:gd name="connsiteY214" fmla="*/ 70818 h 379761"/>
              <a:gd name="connsiteX215" fmla="*/ 121748 w 193148"/>
              <a:gd name="connsiteY215" fmla="*/ 67313 h 379761"/>
              <a:gd name="connsiteX216" fmla="*/ 120729 w 193148"/>
              <a:gd name="connsiteY216" fmla="*/ 62512 h 379761"/>
              <a:gd name="connsiteX217" fmla="*/ 125587 w 193148"/>
              <a:gd name="connsiteY217" fmla="*/ 54216 h 379761"/>
              <a:gd name="connsiteX218" fmla="*/ 125635 w 193148"/>
              <a:gd name="connsiteY218" fmla="*/ 52492 h 379761"/>
              <a:gd name="connsiteX219" fmla="*/ 126339 w 193148"/>
              <a:gd name="connsiteY219" fmla="*/ 51959 h 379761"/>
              <a:gd name="connsiteX220" fmla="*/ 126673 w 193148"/>
              <a:gd name="connsiteY220" fmla="*/ 51292 h 379761"/>
              <a:gd name="connsiteX221" fmla="*/ 124158 w 193148"/>
              <a:gd name="connsiteY221" fmla="*/ 48501 h 379761"/>
              <a:gd name="connsiteX222" fmla="*/ 123682 w 193148"/>
              <a:gd name="connsiteY222" fmla="*/ 47110 h 379761"/>
              <a:gd name="connsiteX223" fmla="*/ 124016 w 193148"/>
              <a:gd name="connsiteY223" fmla="*/ 45005 h 379761"/>
              <a:gd name="connsiteX224" fmla="*/ 125216 w 193148"/>
              <a:gd name="connsiteY224" fmla="*/ 43139 h 379761"/>
              <a:gd name="connsiteX225" fmla="*/ 126311 w 193148"/>
              <a:gd name="connsiteY225" fmla="*/ 41834 h 379761"/>
              <a:gd name="connsiteX226" fmla="*/ 127864 w 193148"/>
              <a:gd name="connsiteY226" fmla="*/ 41329 h 379761"/>
              <a:gd name="connsiteX227" fmla="*/ 129092 w 193148"/>
              <a:gd name="connsiteY227" fmla="*/ 42043 h 379761"/>
              <a:gd name="connsiteX228" fmla="*/ 131797 w 193148"/>
              <a:gd name="connsiteY228" fmla="*/ 44339 h 379761"/>
              <a:gd name="connsiteX229" fmla="*/ 133617 w 193148"/>
              <a:gd name="connsiteY229" fmla="*/ 44691 h 379761"/>
              <a:gd name="connsiteX230" fmla="*/ 135817 w 193148"/>
              <a:gd name="connsiteY230" fmla="*/ 42491 h 379761"/>
              <a:gd name="connsiteX231" fmla="*/ 137617 w 193148"/>
              <a:gd name="connsiteY231" fmla="*/ 39738 h 379761"/>
              <a:gd name="connsiteX232" fmla="*/ 140322 w 193148"/>
              <a:gd name="connsiteY232" fmla="*/ 37852 h 379761"/>
              <a:gd name="connsiteX233" fmla="*/ 143399 w 193148"/>
              <a:gd name="connsiteY233" fmla="*/ 36681 h 379761"/>
              <a:gd name="connsiteX234" fmla="*/ 148076 w 193148"/>
              <a:gd name="connsiteY234" fmla="*/ 32347 h 379761"/>
              <a:gd name="connsiteX235" fmla="*/ 151123 w 193148"/>
              <a:gd name="connsiteY235" fmla="*/ 23298 h 379761"/>
              <a:gd name="connsiteX236" fmla="*/ 151362 w 193148"/>
              <a:gd name="connsiteY236" fmla="*/ 20659 h 379761"/>
              <a:gd name="connsiteX237" fmla="*/ 150686 w 193148"/>
              <a:gd name="connsiteY237" fmla="*/ 17469 h 379761"/>
              <a:gd name="connsiteX238" fmla="*/ 149609 w 193148"/>
              <a:gd name="connsiteY238" fmla="*/ 14430 h 379761"/>
              <a:gd name="connsiteX239" fmla="*/ 147809 w 193148"/>
              <a:gd name="connsiteY239" fmla="*/ 10639 h 379761"/>
              <a:gd name="connsiteX240" fmla="*/ 148276 w 193148"/>
              <a:gd name="connsiteY240" fmla="*/ 9801 h 379761"/>
              <a:gd name="connsiteX241" fmla="*/ 150838 w 193148"/>
              <a:gd name="connsiteY241" fmla="*/ 10306 h 379761"/>
              <a:gd name="connsiteX242" fmla="*/ 151695 w 193148"/>
              <a:gd name="connsiteY242" fmla="*/ 9773 h 379761"/>
              <a:gd name="connsiteX243" fmla="*/ 154477 w 193148"/>
              <a:gd name="connsiteY243" fmla="*/ 6420 h 379761"/>
              <a:gd name="connsiteX244" fmla="*/ 159058 w 193148"/>
              <a:gd name="connsiteY244" fmla="*/ 0 h 379761"/>
              <a:gd name="connsiteX245" fmla="*/ 160563 w 193148"/>
              <a:gd name="connsiteY245" fmla="*/ 9 h 379761"/>
              <a:gd name="connsiteX246" fmla="*/ 161858 w 193148"/>
              <a:gd name="connsiteY246" fmla="*/ 1200 h 379761"/>
              <a:gd name="connsiteX247" fmla="*/ 162344 w 193148"/>
              <a:gd name="connsiteY247" fmla="*/ 2962 h 379761"/>
              <a:gd name="connsiteX248" fmla="*/ 163259 w 193148"/>
              <a:gd name="connsiteY248" fmla="*/ 4258 h 379761"/>
              <a:gd name="connsiteX249" fmla="*/ 166354 w 193148"/>
              <a:gd name="connsiteY249" fmla="*/ 7306 h 379761"/>
              <a:gd name="connsiteX250" fmla="*/ 167907 w 193148"/>
              <a:gd name="connsiteY250" fmla="*/ 9496 h 379761"/>
              <a:gd name="connsiteX251" fmla="*/ 135922 w 193148"/>
              <a:gd name="connsiteY251" fmla="*/ 34890 h 379761"/>
              <a:gd name="connsiteX252" fmla="*/ 135960 w 193148"/>
              <a:gd name="connsiteY252" fmla="*/ 35881 h 379761"/>
              <a:gd name="connsiteX253" fmla="*/ 132445 w 193148"/>
              <a:gd name="connsiteY253" fmla="*/ 35471 h 379761"/>
              <a:gd name="connsiteX254" fmla="*/ 131893 w 193148"/>
              <a:gd name="connsiteY254" fmla="*/ 32052 h 379761"/>
              <a:gd name="connsiteX255" fmla="*/ 133617 w 193148"/>
              <a:gd name="connsiteY255" fmla="*/ 31947 h 379761"/>
              <a:gd name="connsiteX256" fmla="*/ 133998 w 193148"/>
              <a:gd name="connsiteY256" fmla="*/ 30547 h 379761"/>
              <a:gd name="connsiteX257" fmla="*/ 135045 w 193148"/>
              <a:gd name="connsiteY257" fmla="*/ 30375 h 379761"/>
              <a:gd name="connsiteX258" fmla="*/ 136179 w 193148"/>
              <a:gd name="connsiteY258" fmla="*/ 33414 h 379761"/>
              <a:gd name="connsiteX259" fmla="*/ 135922 w 193148"/>
              <a:gd name="connsiteY259" fmla="*/ 34890 h 379761"/>
              <a:gd name="connsiteX260" fmla="*/ 178546 w 193148"/>
              <a:gd name="connsiteY260" fmla="*/ 132302 h 379761"/>
              <a:gd name="connsiteX261" fmla="*/ 175546 w 193148"/>
              <a:gd name="connsiteY261" fmla="*/ 137408 h 379761"/>
              <a:gd name="connsiteX262" fmla="*/ 176393 w 193148"/>
              <a:gd name="connsiteY262" fmla="*/ 133150 h 379761"/>
              <a:gd name="connsiteX263" fmla="*/ 179870 w 193148"/>
              <a:gd name="connsiteY263" fmla="*/ 127016 h 379761"/>
              <a:gd name="connsiteX264" fmla="*/ 180860 w 193148"/>
              <a:gd name="connsiteY264" fmla="*/ 126549 h 379761"/>
              <a:gd name="connsiteX265" fmla="*/ 178546 w 193148"/>
              <a:gd name="connsiteY265" fmla="*/ 132302 h 379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193148" h="379761">
                <a:moveTo>
                  <a:pt x="167907" y="9496"/>
                </a:moveTo>
                <a:lnTo>
                  <a:pt x="169136" y="12344"/>
                </a:lnTo>
                <a:lnTo>
                  <a:pt x="170564" y="15078"/>
                </a:lnTo>
                <a:lnTo>
                  <a:pt x="175031" y="21688"/>
                </a:lnTo>
                <a:lnTo>
                  <a:pt x="176946" y="24231"/>
                </a:lnTo>
                <a:lnTo>
                  <a:pt x="178575" y="26936"/>
                </a:lnTo>
                <a:lnTo>
                  <a:pt x="179365" y="32337"/>
                </a:lnTo>
                <a:lnTo>
                  <a:pt x="182213" y="40738"/>
                </a:lnTo>
                <a:lnTo>
                  <a:pt x="184890" y="53387"/>
                </a:lnTo>
                <a:lnTo>
                  <a:pt x="185709" y="66389"/>
                </a:lnTo>
                <a:lnTo>
                  <a:pt x="186537" y="72361"/>
                </a:lnTo>
                <a:lnTo>
                  <a:pt x="188623" y="77991"/>
                </a:lnTo>
                <a:lnTo>
                  <a:pt x="192043" y="83839"/>
                </a:lnTo>
                <a:lnTo>
                  <a:pt x="193148" y="90344"/>
                </a:lnTo>
                <a:lnTo>
                  <a:pt x="191052" y="97060"/>
                </a:lnTo>
                <a:lnTo>
                  <a:pt x="188033" y="103394"/>
                </a:lnTo>
                <a:lnTo>
                  <a:pt x="187252" y="104584"/>
                </a:lnTo>
                <a:lnTo>
                  <a:pt x="185833" y="106213"/>
                </a:lnTo>
                <a:lnTo>
                  <a:pt x="185195" y="106146"/>
                </a:lnTo>
                <a:lnTo>
                  <a:pt x="182775" y="104508"/>
                </a:lnTo>
                <a:lnTo>
                  <a:pt x="180794" y="101832"/>
                </a:lnTo>
                <a:lnTo>
                  <a:pt x="178289" y="95536"/>
                </a:lnTo>
                <a:lnTo>
                  <a:pt x="177375" y="92345"/>
                </a:lnTo>
                <a:lnTo>
                  <a:pt x="176327" y="91840"/>
                </a:lnTo>
                <a:lnTo>
                  <a:pt x="173393" y="92116"/>
                </a:lnTo>
                <a:lnTo>
                  <a:pt x="171269" y="94097"/>
                </a:lnTo>
                <a:lnTo>
                  <a:pt x="170879" y="95345"/>
                </a:lnTo>
                <a:lnTo>
                  <a:pt x="171335" y="98898"/>
                </a:lnTo>
                <a:lnTo>
                  <a:pt x="172145" y="102089"/>
                </a:lnTo>
                <a:lnTo>
                  <a:pt x="172498" y="105337"/>
                </a:lnTo>
                <a:lnTo>
                  <a:pt x="172564" y="109423"/>
                </a:lnTo>
                <a:lnTo>
                  <a:pt x="173355" y="110661"/>
                </a:lnTo>
                <a:lnTo>
                  <a:pt x="174517" y="111700"/>
                </a:lnTo>
                <a:lnTo>
                  <a:pt x="175726" y="114376"/>
                </a:lnTo>
                <a:lnTo>
                  <a:pt x="175936" y="120758"/>
                </a:lnTo>
                <a:lnTo>
                  <a:pt x="175193" y="123987"/>
                </a:lnTo>
                <a:lnTo>
                  <a:pt x="173127" y="126768"/>
                </a:lnTo>
                <a:lnTo>
                  <a:pt x="173250" y="128302"/>
                </a:lnTo>
                <a:lnTo>
                  <a:pt x="174022" y="129883"/>
                </a:lnTo>
                <a:lnTo>
                  <a:pt x="173288" y="130835"/>
                </a:lnTo>
                <a:lnTo>
                  <a:pt x="170536" y="132036"/>
                </a:lnTo>
                <a:lnTo>
                  <a:pt x="169421" y="133102"/>
                </a:lnTo>
                <a:lnTo>
                  <a:pt x="167935" y="135931"/>
                </a:lnTo>
                <a:lnTo>
                  <a:pt x="165525" y="141703"/>
                </a:lnTo>
                <a:lnTo>
                  <a:pt x="165202" y="144656"/>
                </a:lnTo>
                <a:lnTo>
                  <a:pt x="166707" y="153648"/>
                </a:lnTo>
                <a:lnTo>
                  <a:pt x="166288" y="160029"/>
                </a:lnTo>
                <a:lnTo>
                  <a:pt x="163220" y="172269"/>
                </a:lnTo>
                <a:lnTo>
                  <a:pt x="161449" y="178089"/>
                </a:lnTo>
                <a:lnTo>
                  <a:pt x="158944" y="185052"/>
                </a:lnTo>
                <a:lnTo>
                  <a:pt x="155114" y="194243"/>
                </a:lnTo>
                <a:lnTo>
                  <a:pt x="151324" y="205816"/>
                </a:lnTo>
                <a:lnTo>
                  <a:pt x="148104" y="217751"/>
                </a:lnTo>
                <a:lnTo>
                  <a:pt x="145723" y="224942"/>
                </a:lnTo>
                <a:lnTo>
                  <a:pt x="143018" y="232038"/>
                </a:lnTo>
                <a:lnTo>
                  <a:pt x="139312" y="244602"/>
                </a:lnTo>
                <a:lnTo>
                  <a:pt x="136170" y="257394"/>
                </a:lnTo>
                <a:lnTo>
                  <a:pt x="131493" y="271510"/>
                </a:lnTo>
                <a:lnTo>
                  <a:pt x="125035" y="287312"/>
                </a:lnTo>
                <a:lnTo>
                  <a:pt x="124340" y="289379"/>
                </a:lnTo>
                <a:lnTo>
                  <a:pt x="122997" y="297485"/>
                </a:lnTo>
                <a:lnTo>
                  <a:pt x="121548" y="304533"/>
                </a:lnTo>
                <a:lnTo>
                  <a:pt x="119815" y="311525"/>
                </a:lnTo>
                <a:lnTo>
                  <a:pt x="116195" y="323107"/>
                </a:lnTo>
                <a:lnTo>
                  <a:pt x="115786" y="326679"/>
                </a:lnTo>
                <a:lnTo>
                  <a:pt x="114967" y="330117"/>
                </a:lnTo>
                <a:lnTo>
                  <a:pt x="111480" y="337414"/>
                </a:lnTo>
                <a:lnTo>
                  <a:pt x="110004" y="340128"/>
                </a:lnTo>
                <a:lnTo>
                  <a:pt x="108966" y="343014"/>
                </a:lnTo>
                <a:lnTo>
                  <a:pt x="108375" y="346681"/>
                </a:lnTo>
                <a:lnTo>
                  <a:pt x="107337" y="350225"/>
                </a:lnTo>
                <a:lnTo>
                  <a:pt x="104784" y="356749"/>
                </a:lnTo>
                <a:lnTo>
                  <a:pt x="100984" y="362369"/>
                </a:lnTo>
                <a:lnTo>
                  <a:pt x="98393" y="364417"/>
                </a:lnTo>
                <a:lnTo>
                  <a:pt x="92793" y="367389"/>
                </a:lnTo>
                <a:lnTo>
                  <a:pt x="89954" y="367989"/>
                </a:lnTo>
                <a:lnTo>
                  <a:pt x="83658" y="368055"/>
                </a:lnTo>
                <a:lnTo>
                  <a:pt x="77562" y="369751"/>
                </a:lnTo>
                <a:lnTo>
                  <a:pt x="71209" y="373009"/>
                </a:lnTo>
                <a:lnTo>
                  <a:pt x="65094" y="376752"/>
                </a:lnTo>
                <a:lnTo>
                  <a:pt x="62751" y="378533"/>
                </a:lnTo>
                <a:lnTo>
                  <a:pt x="60170" y="379552"/>
                </a:lnTo>
                <a:lnTo>
                  <a:pt x="52092" y="379762"/>
                </a:lnTo>
                <a:lnTo>
                  <a:pt x="49673" y="378952"/>
                </a:lnTo>
                <a:lnTo>
                  <a:pt x="41586" y="372799"/>
                </a:lnTo>
                <a:lnTo>
                  <a:pt x="38452" y="371789"/>
                </a:lnTo>
                <a:lnTo>
                  <a:pt x="32518" y="370951"/>
                </a:lnTo>
                <a:lnTo>
                  <a:pt x="30728" y="370427"/>
                </a:lnTo>
                <a:lnTo>
                  <a:pt x="29099" y="369627"/>
                </a:lnTo>
                <a:lnTo>
                  <a:pt x="26698" y="366417"/>
                </a:lnTo>
                <a:lnTo>
                  <a:pt x="21936" y="363712"/>
                </a:lnTo>
                <a:lnTo>
                  <a:pt x="20793" y="362864"/>
                </a:lnTo>
                <a:lnTo>
                  <a:pt x="20069" y="360997"/>
                </a:lnTo>
                <a:lnTo>
                  <a:pt x="19574" y="358987"/>
                </a:lnTo>
                <a:lnTo>
                  <a:pt x="18336" y="356740"/>
                </a:lnTo>
                <a:lnTo>
                  <a:pt x="17421" y="352463"/>
                </a:lnTo>
                <a:lnTo>
                  <a:pt x="15869" y="349482"/>
                </a:lnTo>
                <a:lnTo>
                  <a:pt x="11487" y="344214"/>
                </a:lnTo>
                <a:lnTo>
                  <a:pt x="11020" y="342529"/>
                </a:lnTo>
                <a:lnTo>
                  <a:pt x="10668" y="336947"/>
                </a:lnTo>
                <a:lnTo>
                  <a:pt x="10811" y="333175"/>
                </a:lnTo>
                <a:lnTo>
                  <a:pt x="10383" y="326279"/>
                </a:lnTo>
                <a:lnTo>
                  <a:pt x="10887" y="323040"/>
                </a:lnTo>
                <a:lnTo>
                  <a:pt x="12430" y="320126"/>
                </a:lnTo>
                <a:lnTo>
                  <a:pt x="11802" y="316973"/>
                </a:lnTo>
                <a:lnTo>
                  <a:pt x="10163" y="313658"/>
                </a:lnTo>
                <a:lnTo>
                  <a:pt x="9553" y="310239"/>
                </a:lnTo>
                <a:lnTo>
                  <a:pt x="8354" y="307124"/>
                </a:lnTo>
                <a:lnTo>
                  <a:pt x="3763" y="301523"/>
                </a:lnTo>
                <a:lnTo>
                  <a:pt x="2686" y="298771"/>
                </a:lnTo>
                <a:lnTo>
                  <a:pt x="1943" y="295923"/>
                </a:lnTo>
                <a:lnTo>
                  <a:pt x="209" y="287055"/>
                </a:lnTo>
                <a:lnTo>
                  <a:pt x="0" y="283969"/>
                </a:lnTo>
                <a:lnTo>
                  <a:pt x="257" y="277453"/>
                </a:lnTo>
                <a:lnTo>
                  <a:pt x="895" y="274101"/>
                </a:lnTo>
                <a:lnTo>
                  <a:pt x="2010" y="271767"/>
                </a:lnTo>
                <a:lnTo>
                  <a:pt x="2286" y="270024"/>
                </a:lnTo>
                <a:lnTo>
                  <a:pt x="3010" y="268529"/>
                </a:lnTo>
                <a:lnTo>
                  <a:pt x="4096" y="267338"/>
                </a:lnTo>
                <a:lnTo>
                  <a:pt x="4829" y="265919"/>
                </a:lnTo>
                <a:lnTo>
                  <a:pt x="6544" y="257632"/>
                </a:lnTo>
                <a:lnTo>
                  <a:pt x="8715" y="255794"/>
                </a:lnTo>
                <a:lnTo>
                  <a:pt x="11935" y="254736"/>
                </a:lnTo>
                <a:lnTo>
                  <a:pt x="14516" y="252574"/>
                </a:lnTo>
                <a:lnTo>
                  <a:pt x="16002" y="249660"/>
                </a:lnTo>
                <a:lnTo>
                  <a:pt x="17488" y="243650"/>
                </a:lnTo>
                <a:lnTo>
                  <a:pt x="21546" y="237697"/>
                </a:lnTo>
                <a:lnTo>
                  <a:pt x="22993" y="234572"/>
                </a:lnTo>
                <a:lnTo>
                  <a:pt x="26270" y="229848"/>
                </a:lnTo>
                <a:lnTo>
                  <a:pt x="29166" y="223218"/>
                </a:lnTo>
                <a:lnTo>
                  <a:pt x="30042" y="220094"/>
                </a:lnTo>
                <a:lnTo>
                  <a:pt x="30670" y="216903"/>
                </a:lnTo>
                <a:lnTo>
                  <a:pt x="31404" y="209902"/>
                </a:lnTo>
                <a:lnTo>
                  <a:pt x="31956" y="206426"/>
                </a:lnTo>
                <a:lnTo>
                  <a:pt x="31842" y="202978"/>
                </a:lnTo>
                <a:lnTo>
                  <a:pt x="30185" y="199444"/>
                </a:lnTo>
                <a:lnTo>
                  <a:pt x="26232" y="193034"/>
                </a:lnTo>
                <a:lnTo>
                  <a:pt x="26108" y="191843"/>
                </a:lnTo>
                <a:lnTo>
                  <a:pt x="26422" y="187080"/>
                </a:lnTo>
                <a:lnTo>
                  <a:pt x="26089" y="183642"/>
                </a:lnTo>
                <a:lnTo>
                  <a:pt x="24632" y="180213"/>
                </a:lnTo>
                <a:lnTo>
                  <a:pt x="22765" y="176993"/>
                </a:lnTo>
                <a:lnTo>
                  <a:pt x="20927" y="170974"/>
                </a:lnTo>
                <a:lnTo>
                  <a:pt x="20031" y="161039"/>
                </a:lnTo>
                <a:lnTo>
                  <a:pt x="20221" y="157458"/>
                </a:lnTo>
                <a:lnTo>
                  <a:pt x="19678" y="154276"/>
                </a:lnTo>
                <a:lnTo>
                  <a:pt x="18345" y="151247"/>
                </a:lnTo>
                <a:lnTo>
                  <a:pt x="19298" y="145961"/>
                </a:lnTo>
                <a:lnTo>
                  <a:pt x="31118" y="126816"/>
                </a:lnTo>
                <a:lnTo>
                  <a:pt x="31509" y="124568"/>
                </a:lnTo>
                <a:lnTo>
                  <a:pt x="31032" y="118748"/>
                </a:lnTo>
                <a:lnTo>
                  <a:pt x="31280" y="115367"/>
                </a:lnTo>
                <a:lnTo>
                  <a:pt x="31690" y="114109"/>
                </a:lnTo>
                <a:lnTo>
                  <a:pt x="32595" y="113376"/>
                </a:lnTo>
                <a:lnTo>
                  <a:pt x="34614" y="113024"/>
                </a:lnTo>
                <a:lnTo>
                  <a:pt x="44168" y="112195"/>
                </a:lnTo>
                <a:lnTo>
                  <a:pt x="45396" y="111604"/>
                </a:lnTo>
                <a:lnTo>
                  <a:pt x="47777" y="110004"/>
                </a:lnTo>
                <a:lnTo>
                  <a:pt x="51054" y="106899"/>
                </a:lnTo>
                <a:lnTo>
                  <a:pt x="52559" y="106004"/>
                </a:lnTo>
                <a:lnTo>
                  <a:pt x="53854" y="106337"/>
                </a:lnTo>
                <a:lnTo>
                  <a:pt x="54683" y="107661"/>
                </a:lnTo>
                <a:lnTo>
                  <a:pt x="55750" y="108385"/>
                </a:lnTo>
                <a:lnTo>
                  <a:pt x="59607" y="106985"/>
                </a:lnTo>
                <a:lnTo>
                  <a:pt x="61084" y="106947"/>
                </a:lnTo>
                <a:lnTo>
                  <a:pt x="62599" y="107175"/>
                </a:lnTo>
                <a:lnTo>
                  <a:pt x="63303" y="105880"/>
                </a:lnTo>
                <a:lnTo>
                  <a:pt x="63722" y="104146"/>
                </a:lnTo>
                <a:lnTo>
                  <a:pt x="64284" y="102927"/>
                </a:lnTo>
                <a:lnTo>
                  <a:pt x="65313" y="102232"/>
                </a:lnTo>
                <a:lnTo>
                  <a:pt x="70275" y="101851"/>
                </a:lnTo>
                <a:lnTo>
                  <a:pt x="73447" y="101355"/>
                </a:lnTo>
                <a:lnTo>
                  <a:pt x="77543" y="100146"/>
                </a:lnTo>
                <a:lnTo>
                  <a:pt x="78419" y="100384"/>
                </a:lnTo>
                <a:lnTo>
                  <a:pt x="81725" y="104746"/>
                </a:lnTo>
                <a:lnTo>
                  <a:pt x="82725" y="105118"/>
                </a:lnTo>
                <a:lnTo>
                  <a:pt x="84011" y="105299"/>
                </a:lnTo>
                <a:lnTo>
                  <a:pt x="85134" y="104508"/>
                </a:lnTo>
                <a:lnTo>
                  <a:pt x="82448" y="102232"/>
                </a:lnTo>
                <a:lnTo>
                  <a:pt x="82048" y="100946"/>
                </a:lnTo>
                <a:lnTo>
                  <a:pt x="82191" y="99479"/>
                </a:lnTo>
                <a:lnTo>
                  <a:pt x="83629" y="96345"/>
                </a:lnTo>
                <a:lnTo>
                  <a:pt x="86030" y="93954"/>
                </a:lnTo>
                <a:lnTo>
                  <a:pt x="91364" y="90326"/>
                </a:lnTo>
                <a:lnTo>
                  <a:pt x="96907" y="86135"/>
                </a:lnTo>
                <a:lnTo>
                  <a:pt x="98517" y="85849"/>
                </a:lnTo>
                <a:lnTo>
                  <a:pt x="99879" y="86506"/>
                </a:lnTo>
                <a:lnTo>
                  <a:pt x="100927" y="91459"/>
                </a:lnTo>
                <a:lnTo>
                  <a:pt x="100793" y="92268"/>
                </a:lnTo>
                <a:lnTo>
                  <a:pt x="101679" y="92383"/>
                </a:lnTo>
                <a:lnTo>
                  <a:pt x="102708" y="91773"/>
                </a:lnTo>
                <a:lnTo>
                  <a:pt x="103622" y="89783"/>
                </a:lnTo>
                <a:lnTo>
                  <a:pt x="103670" y="88125"/>
                </a:lnTo>
                <a:lnTo>
                  <a:pt x="102927" y="86535"/>
                </a:lnTo>
                <a:lnTo>
                  <a:pt x="102565" y="85192"/>
                </a:lnTo>
                <a:lnTo>
                  <a:pt x="102537" y="83953"/>
                </a:lnTo>
                <a:lnTo>
                  <a:pt x="105346" y="81029"/>
                </a:lnTo>
                <a:lnTo>
                  <a:pt x="107556" y="78248"/>
                </a:lnTo>
                <a:lnTo>
                  <a:pt x="108575" y="74924"/>
                </a:lnTo>
                <a:lnTo>
                  <a:pt x="109461" y="73390"/>
                </a:lnTo>
                <a:lnTo>
                  <a:pt x="111795" y="71666"/>
                </a:lnTo>
                <a:lnTo>
                  <a:pt x="112481" y="71933"/>
                </a:lnTo>
                <a:lnTo>
                  <a:pt x="113023" y="73333"/>
                </a:lnTo>
                <a:lnTo>
                  <a:pt x="113329" y="74819"/>
                </a:lnTo>
                <a:lnTo>
                  <a:pt x="112729" y="76295"/>
                </a:lnTo>
                <a:lnTo>
                  <a:pt x="111880" y="77753"/>
                </a:lnTo>
                <a:lnTo>
                  <a:pt x="111538" y="79695"/>
                </a:lnTo>
                <a:lnTo>
                  <a:pt x="112852" y="80077"/>
                </a:lnTo>
                <a:lnTo>
                  <a:pt x="114091" y="79610"/>
                </a:lnTo>
                <a:lnTo>
                  <a:pt x="115900" y="76095"/>
                </a:lnTo>
                <a:lnTo>
                  <a:pt x="117967" y="72771"/>
                </a:lnTo>
                <a:lnTo>
                  <a:pt x="119196" y="71037"/>
                </a:lnTo>
                <a:lnTo>
                  <a:pt x="120748" y="69837"/>
                </a:lnTo>
                <a:lnTo>
                  <a:pt x="123330" y="70075"/>
                </a:lnTo>
                <a:lnTo>
                  <a:pt x="125835" y="70818"/>
                </a:lnTo>
                <a:lnTo>
                  <a:pt x="121748" y="67313"/>
                </a:lnTo>
                <a:lnTo>
                  <a:pt x="120729" y="62512"/>
                </a:lnTo>
                <a:lnTo>
                  <a:pt x="125587" y="54216"/>
                </a:lnTo>
                <a:lnTo>
                  <a:pt x="125635" y="52492"/>
                </a:lnTo>
                <a:lnTo>
                  <a:pt x="126339" y="51959"/>
                </a:lnTo>
                <a:lnTo>
                  <a:pt x="126673" y="51292"/>
                </a:lnTo>
                <a:lnTo>
                  <a:pt x="124158" y="48501"/>
                </a:lnTo>
                <a:lnTo>
                  <a:pt x="123682" y="47110"/>
                </a:lnTo>
                <a:lnTo>
                  <a:pt x="124016" y="45005"/>
                </a:lnTo>
                <a:lnTo>
                  <a:pt x="125216" y="43139"/>
                </a:lnTo>
                <a:lnTo>
                  <a:pt x="126311" y="41834"/>
                </a:lnTo>
                <a:lnTo>
                  <a:pt x="127864" y="41329"/>
                </a:lnTo>
                <a:lnTo>
                  <a:pt x="129092" y="42043"/>
                </a:lnTo>
                <a:lnTo>
                  <a:pt x="131797" y="44339"/>
                </a:lnTo>
                <a:lnTo>
                  <a:pt x="133617" y="44691"/>
                </a:lnTo>
                <a:lnTo>
                  <a:pt x="135817" y="42491"/>
                </a:lnTo>
                <a:lnTo>
                  <a:pt x="137617" y="39738"/>
                </a:lnTo>
                <a:lnTo>
                  <a:pt x="140322" y="37852"/>
                </a:lnTo>
                <a:lnTo>
                  <a:pt x="143399" y="36681"/>
                </a:lnTo>
                <a:lnTo>
                  <a:pt x="148076" y="32347"/>
                </a:lnTo>
                <a:lnTo>
                  <a:pt x="151123" y="23298"/>
                </a:lnTo>
                <a:lnTo>
                  <a:pt x="151362" y="20659"/>
                </a:lnTo>
                <a:lnTo>
                  <a:pt x="150686" y="17469"/>
                </a:lnTo>
                <a:lnTo>
                  <a:pt x="149609" y="14430"/>
                </a:lnTo>
                <a:lnTo>
                  <a:pt x="147809" y="10639"/>
                </a:lnTo>
                <a:lnTo>
                  <a:pt x="148276" y="9801"/>
                </a:lnTo>
                <a:lnTo>
                  <a:pt x="150838" y="10306"/>
                </a:lnTo>
                <a:lnTo>
                  <a:pt x="151695" y="9773"/>
                </a:lnTo>
                <a:lnTo>
                  <a:pt x="154477" y="6420"/>
                </a:lnTo>
                <a:lnTo>
                  <a:pt x="159058" y="0"/>
                </a:lnTo>
                <a:lnTo>
                  <a:pt x="160563" y="9"/>
                </a:lnTo>
                <a:lnTo>
                  <a:pt x="161858" y="1200"/>
                </a:lnTo>
                <a:lnTo>
                  <a:pt x="162344" y="2962"/>
                </a:lnTo>
                <a:lnTo>
                  <a:pt x="163259" y="4258"/>
                </a:lnTo>
                <a:lnTo>
                  <a:pt x="166354" y="7306"/>
                </a:lnTo>
                <a:lnTo>
                  <a:pt x="167907" y="9496"/>
                </a:lnTo>
                <a:close/>
                <a:moveTo>
                  <a:pt x="135922" y="34890"/>
                </a:moveTo>
                <a:lnTo>
                  <a:pt x="135960" y="35881"/>
                </a:lnTo>
                <a:lnTo>
                  <a:pt x="132445" y="35471"/>
                </a:lnTo>
                <a:lnTo>
                  <a:pt x="131893" y="32052"/>
                </a:lnTo>
                <a:lnTo>
                  <a:pt x="133617" y="31947"/>
                </a:lnTo>
                <a:lnTo>
                  <a:pt x="133998" y="30547"/>
                </a:lnTo>
                <a:lnTo>
                  <a:pt x="135045" y="30375"/>
                </a:lnTo>
                <a:lnTo>
                  <a:pt x="136179" y="33414"/>
                </a:lnTo>
                <a:lnTo>
                  <a:pt x="135922" y="34890"/>
                </a:lnTo>
                <a:close/>
                <a:moveTo>
                  <a:pt x="178546" y="132302"/>
                </a:moveTo>
                <a:lnTo>
                  <a:pt x="175546" y="137408"/>
                </a:lnTo>
                <a:lnTo>
                  <a:pt x="176393" y="133150"/>
                </a:lnTo>
                <a:lnTo>
                  <a:pt x="179870" y="127016"/>
                </a:lnTo>
                <a:lnTo>
                  <a:pt x="180860" y="126549"/>
                </a:lnTo>
                <a:lnTo>
                  <a:pt x="178546" y="1323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6DA27093-E3BF-A7C1-D8AC-93093DE2BE1F}"/>
              </a:ext>
            </a:extLst>
          </p:cNvPr>
          <p:cNvSpPr/>
          <p:nvPr/>
        </p:nvSpPr>
        <p:spPr>
          <a:xfrm>
            <a:off x="6302090" y="3378064"/>
            <a:ext cx="51091" cy="60664"/>
          </a:xfrm>
          <a:custGeom>
            <a:avLst/>
            <a:gdLst>
              <a:gd name="connsiteX0" fmla="*/ 20259 w 51091"/>
              <a:gd name="connsiteY0" fmla="*/ 343 h 60664"/>
              <a:gd name="connsiteX1" fmla="*/ 20193 w 51091"/>
              <a:gd name="connsiteY1" fmla="*/ 791 h 60664"/>
              <a:gd name="connsiteX2" fmla="*/ 20317 w 51091"/>
              <a:gd name="connsiteY2" fmla="*/ 2114 h 60664"/>
              <a:gd name="connsiteX3" fmla="*/ 20917 w 51091"/>
              <a:gd name="connsiteY3" fmla="*/ 3400 h 60664"/>
              <a:gd name="connsiteX4" fmla="*/ 23040 w 51091"/>
              <a:gd name="connsiteY4" fmla="*/ 4715 h 60664"/>
              <a:gd name="connsiteX5" fmla="*/ 26155 w 51091"/>
              <a:gd name="connsiteY5" fmla="*/ 7325 h 60664"/>
              <a:gd name="connsiteX6" fmla="*/ 29813 w 51091"/>
              <a:gd name="connsiteY6" fmla="*/ 12106 h 60664"/>
              <a:gd name="connsiteX7" fmla="*/ 31489 w 51091"/>
              <a:gd name="connsiteY7" fmla="*/ 13516 h 60664"/>
              <a:gd name="connsiteX8" fmla="*/ 33004 w 51091"/>
              <a:gd name="connsiteY8" fmla="*/ 13868 h 60664"/>
              <a:gd name="connsiteX9" fmla="*/ 35947 w 51091"/>
              <a:gd name="connsiteY9" fmla="*/ 15840 h 60664"/>
              <a:gd name="connsiteX10" fmla="*/ 38005 w 51091"/>
              <a:gd name="connsiteY10" fmla="*/ 16326 h 60664"/>
              <a:gd name="connsiteX11" fmla="*/ 40300 w 51091"/>
              <a:gd name="connsiteY11" fmla="*/ 16869 h 60664"/>
              <a:gd name="connsiteX12" fmla="*/ 46281 w 51091"/>
              <a:gd name="connsiteY12" fmla="*/ 20993 h 60664"/>
              <a:gd name="connsiteX13" fmla="*/ 48977 w 51091"/>
              <a:gd name="connsiteY13" fmla="*/ 22193 h 60664"/>
              <a:gd name="connsiteX14" fmla="*/ 50882 w 51091"/>
              <a:gd name="connsiteY14" fmla="*/ 23746 h 60664"/>
              <a:gd name="connsiteX15" fmla="*/ 51092 w 51091"/>
              <a:gd name="connsiteY15" fmla="*/ 25203 h 60664"/>
              <a:gd name="connsiteX16" fmla="*/ 51006 w 51091"/>
              <a:gd name="connsiteY16" fmla="*/ 26108 h 60664"/>
              <a:gd name="connsiteX17" fmla="*/ 47548 w 51091"/>
              <a:gd name="connsiteY17" fmla="*/ 27156 h 60664"/>
              <a:gd name="connsiteX18" fmla="*/ 46948 w 51091"/>
              <a:gd name="connsiteY18" fmla="*/ 28765 h 60664"/>
              <a:gd name="connsiteX19" fmla="*/ 45272 w 51091"/>
              <a:gd name="connsiteY19" fmla="*/ 28575 h 60664"/>
              <a:gd name="connsiteX20" fmla="*/ 43243 w 51091"/>
              <a:gd name="connsiteY20" fmla="*/ 28565 h 60664"/>
              <a:gd name="connsiteX21" fmla="*/ 42586 w 51091"/>
              <a:gd name="connsiteY21" fmla="*/ 29585 h 60664"/>
              <a:gd name="connsiteX22" fmla="*/ 43558 w 51091"/>
              <a:gd name="connsiteY22" fmla="*/ 31261 h 60664"/>
              <a:gd name="connsiteX23" fmla="*/ 44186 w 51091"/>
              <a:gd name="connsiteY23" fmla="*/ 33223 h 60664"/>
              <a:gd name="connsiteX24" fmla="*/ 43682 w 51091"/>
              <a:gd name="connsiteY24" fmla="*/ 35919 h 60664"/>
              <a:gd name="connsiteX25" fmla="*/ 43510 w 51091"/>
              <a:gd name="connsiteY25" fmla="*/ 36271 h 60664"/>
              <a:gd name="connsiteX26" fmla="*/ 43024 w 51091"/>
              <a:gd name="connsiteY26" fmla="*/ 36176 h 60664"/>
              <a:gd name="connsiteX27" fmla="*/ 40167 w 51091"/>
              <a:gd name="connsiteY27" fmla="*/ 37738 h 60664"/>
              <a:gd name="connsiteX28" fmla="*/ 38052 w 51091"/>
              <a:gd name="connsiteY28" fmla="*/ 38471 h 60664"/>
              <a:gd name="connsiteX29" fmla="*/ 36137 w 51091"/>
              <a:gd name="connsiteY29" fmla="*/ 38843 h 60664"/>
              <a:gd name="connsiteX30" fmla="*/ 35233 w 51091"/>
              <a:gd name="connsiteY30" fmla="*/ 38090 h 60664"/>
              <a:gd name="connsiteX31" fmla="*/ 34785 w 51091"/>
              <a:gd name="connsiteY31" fmla="*/ 37071 h 60664"/>
              <a:gd name="connsiteX32" fmla="*/ 34871 w 51091"/>
              <a:gd name="connsiteY32" fmla="*/ 34119 h 60664"/>
              <a:gd name="connsiteX33" fmla="*/ 34518 w 51091"/>
              <a:gd name="connsiteY33" fmla="*/ 33118 h 60664"/>
              <a:gd name="connsiteX34" fmla="*/ 33871 w 51091"/>
              <a:gd name="connsiteY34" fmla="*/ 32633 h 60664"/>
              <a:gd name="connsiteX35" fmla="*/ 32556 w 51091"/>
              <a:gd name="connsiteY35" fmla="*/ 33328 h 60664"/>
              <a:gd name="connsiteX36" fmla="*/ 31042 w 51091"/>
              <a:gd name="connsiteY36" fmla="*/ 35623 h 60664"/>
              <a:gd name="connsiteX37" fmla="*/ 29623 w 51091"/>
              <a:gd name="connsiteY37" fmla="*/ 38272 h 60664"/>
              <a:gd name="connsiteX38" fmla="*/ 27498 w 51091"/>
              <a:gd name="connsiteY38" fmla="*/ 41034 h 60664"/>
              <a:gd name="connsiteX39" fmla="*/ 25746 w 51091"/>
              <a:gd name="connsiteY39" fmla="*/ 43682 h 60664"/>
              <a:gd name="connsiteX40" fmla="*/ 23860 w 51091"/>
              <a:gd name="connsiteY40" fmla="*/ 47025 h 60664"/>
              <a:gd name="connsiteX41" fmla="*/ 22574 w 51091"/>
              <a:gd name="connsiteY41" fmla="*/ 49777 h 60664"/>
              <a:gd name="connsiteX42" fmla="*/ 23907 w 51091"/>
              <a:gd name="connsiteY42" fmla="*/ 51340 h 60664"/>
              <a:gd name="connsiteX43" fmla="*/ 24726 w 51091"/>
              <a:gd name="connsiteY43" fmla="*/ 53492 h 60664"/>
              <a:gd name="connsiteX44" fmla="*/ 24479 w 51091"/>
              <a:gd name="connsiteY44" fmla="*/ 55111 h 60664"/>
              <a:gd name="connsiteX45" fmla="*/ 24717 w 51091"/>
              <a:gd name="connsiteY45" fmla="*/ 56055 h 60664"/>
              <a:gd name="connsiteX46" fmla="*/ 24298 w 51091"/>
              <a:gd name="connsiteY46" fmla="*/ 58884 h 60664"/>
              <a:gd name="connsiteX47" fmla="*/ 24222 w 51091"/>
              <a:gd name="connsiteY47" fmla="*/ 60665 h 60664"/>
              <a:gd name="connsiteX48" fmla="*/ 20050 w 51091"/>
              <a:gd name="connsiteY48" fmla="*/ 57817 h 60664"/>
              <a:gd name="connsiteX49" fmla="*/ 18336 w 51091"/>
              <a:gd name="connsiteY49" fmla="*/ 53807 h 60664"/>
              <a:gd name="connsiteX50" fmla="*/ 12239 w 51091"/>
              <a:gd name="connsiteY50" fmla="*/ 47015 h 60664"/>
              <a:gd name="connsiteX51" fmla="*/ 5257 w 51091"/>
              <a:gd name="connsiteY51" fmla="*/ 42386 h 60664"/>
              <a:gd name="connsiteX52" fmla="*/ 4886 w 51091"/>
              <a:gd name="connsiteY52" fmla="*/ 41653 h 60664"/>
              <a:gd name="connsiteX53" fmla="*/ 5267 w 51091"/>
              <a:gd name="connsiteY53" fmla="*/ 40757 h 60664"/>
              <a:gd name="connsiteX54" fmla="*/ 5600 w 51091"/>
              <a:gd name="connsiteY54" fmla="*/ 40052 h 60664"/>
              <a:gd name="connsiteX55" fmla="*/ 4143 w 51091"/>
              <a:gd name="connsiteY55" fmla="*/ 39996 h 60664"/>
              <a:gd name="connsiteX56" fmla="*/ 3134 w 51091"/>
              <a:gd name="connsiteY56" fmla="*/ 40567 h 60664"/>
              <a:gd name="connsiteX57" fmla="*/ 2162 w 51091"/>
              <a:gd name="connsiteY57" fmla="*/ 40405 h 60664"/>
              <a:gd name="connsiteX58" fmla="*/ 1076 w 51091"/>
              <a:gd name="connsiteY58" fmla="*/ 38662 h 60664"/>
              <a:gd name="connsiteX59" fmla="*/ 47 w 51091"/>
              <a:gd name="connsiteY59" fmla="*/ 37157 h 60664"/>
              <a:gd name="connsiteX60" fmla="*/ 0 w 51091"/>
              <a:gd name="connsiteY60" fmla="*/ 35823 h 60664"/>
              <a:gd name="connsiteX61" fmla="*/ 466 w 51091"/>
              <a:gd name="connsiteY61" fmla="*/ 35652 h 60664"/>
              <a:gd name="connsiteX62" fmla="*/ 1162 w 51091"/>
              <a:gd name="connsiteY62" fmla="*/ 35118 h 60664"/>
              <a:gd name="connsiteX63" fmla="*/ 2638 w 51091"/>
              <a:gd name="connsiteY63" fmla="*/ 33642 h 60664"/>
              <a:gd name="connsiteX64" fmla="*/ 2934 w 51091"/>
              <a:gd name="connsiteY64" fmla="*/ 32861 h 60664"/>
              <a:gd name="connsiteX65" fmla="*/ 2857 w 51091"/>
              <a:gd name="connsiteY65" fmla="*/ 31680 h 60664"/>
              <a:gd name="connsiteX66" fmla="*/ 790 w 51091"/>
              <a:gd name="connsiteY66" fmla="*/ 27946 h 60664"/>
              <a:gd name="connsiteX67" fmla="*/ 495 w 51091"/>
              <a:gd name="connsiteY67" fmla="*/ 25517 h 60664"/>
              <a:gd name="connsiteX68" fmla="*/ 200 w 51091"/>
              <a:gd name="connsiteY68" fmla="*/ 20993 h 60664"/>
              <a:gd name="connsiteX69" fmla="*/ 638 w 51091"/>
              <a:gd name="connsiteY69" fmla="*/ 19926 h 60664"/>
              <a:gd name="connsiteX70" fmla="*/ 1391 w 51091"/>
              <a:gd name="connsiteY70" fmla="*/ 19402 h 60664"/>
              <a:gd name="connsiteX71" fmla="*/ 5000 w 51091"/>
              <a:gd name="connsiteY71" fmla="*/ 18840 h 60664"/>
              <a:gd name="connsiteX72" fmla="*/ 4953 w 51091"/>
              <a:gd name="connsiteY72" fmla="*/ 15307 h 60664"/>
              <a:gd name="connsiteX73" fmla="*/ 5172 w 51091"/>
              <a:gd name="connsiteY73" fmla="*/ 14240 h 60664"/>
              <a:gd name="connsiteX74" fmla="*/ 5896 w 51091"/>
              <a:gd name="connsiteY74" fmla="*/ 12773 h 60664"/>
              <a:gd name="connsiteX75" fmla="*/ 6353 w 51091"/>
              <a:gd name="connsiteY75" fmla="*/ 11430 h 60664"/>
              <a:gd name="connsiteX76" fmla="*/ 8363 w 51091"/>
              <a:gd name="connsiteY76" fmla="*/ 9497 h 60664"/>
              <a:gd name="connsiteX77" fmla="*/ 11087 w 51091"/>
              <a:gd name="connsiteY77" fmla="*/ 7201 h 60664"/>
              <a:gd name="connsiteX78" fmla="*/ 12277 w 51091"/>
              <a:gd name="connsiteY78" fmla="*/ 7125 h 60664"/>
              <a:gd name="connsiteX79" fmla="*/ 13315 w 51091"/>
              <a:gd name="connsiteY79" fmla="*/ 7448 h 60664"/>
              <a:gd name="connsiteX80" fmla="*/ 14497 w 51091"/>
              <a:gd name="connsiteY80" fmla="*/ 9430 h 60664"/>
              <a:gd name="connsiteX81" fmla="*/ 15783 w 51091"/>
              <a:gd name="connsiteY81" fmla="*/ 9172 h 60664"/>
              <a:gd name="connsiteX82" fmla="*/ 16050 w 51091"/>
              <a:gd name="connsiteY82" fmla="*/ 6791 h 60664"/>
              <a:gd name="connsiteX83" fmla="*/ 14364 w 51091"/>
              <a:gd name="connsiteY83" fmla="*/ 3677 h 60664"/>
              <a:gd name="connsiteX84" fmla="*/ 13468 w 51091"/>
              <a:gd name="connsiteY84" fmla="*/ 1686 h 60664"/>
              <a:gd name="connsiteX85" fmla="*/ 13745 w 51091"/>
              <a:gd name="connsiteY85" fmla="*/ 581 h 60664"/>
              <a:gd name="connsiteX86" fmla="*/ 14373 w 51091"/>
              <a:gd name="connsiteY86" fmla="*/ 0 h 60664"/>
              <a:gd name="connsiteX87" fmla="*/ 15830 w 51091"/>
              <a:gd name="connsiteY87" fmla="*/ 362 h 60664"/>
              <a:gd name="connsiteX88" fmla="*/ 17211 w 51091"/>
              <a:gd name="connsiteY88" fmla="*/ 914 h 60664"/>
              <a:gd name="connsiteX89" fmla="*/ 18078 w 51091"/>
              <a:gd name="connsiteY89" fmla="*/ 543 h 60664"/>
              <a:gd name="connsiteX90" fmla="*/ 19459 w 51091"/>
              <a:gd name="connsiteY90" fmla="*/ 257 h 60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51091" h="60664">
                <a:moveTo>
                  <a:pt x="20259" y="343"/>
                </a:moveTo>
                <a:lnTo>
                  <a:pt x="20193" y="791"/>
                </a:lnTo>
                <a:lnTo>
                  <a:pt x="20317" y="2114"/>
                </a:lnTo>
                <a:lnTo>
                  <a:pt x="20917" y="3400"/>
                </a:lnTo>
                <a:lnTo>
                  <a:pt x="23040" y="4715"/>
                </a:lnTo>
                <a:lnTo>
                  <a:pt x="26155" y="7325"/>
                </a:lnTo>
                <a:lnTo>
                  <a:pt x="29813" y="12106"/>
                </a:lnTo>
                <a:lnTo>
                  <a:pt x="31489" y="13516"/>
                </a:lnTo>
                <a:lnTo>
                  <a:pt x="33004" y="13868"/>
                </a:lnTo>
                <a:lnTo>
                  <a:pt x="35947" y="15840"/>
                </a:lnTo>
                <a:lnTo>
                  <a:pt x="38005" y="16326"/>
                </a:lnTo>
                <a:lnTo>
                  <a:pt x="40300" y="16869"/>
                </a:lnTo>
                <a:lnTo>
                  <a:pt x="46281" y="20993"/>
                </a:lnTo>
                <a:lnTo>
                  <a:pt x="48977" y="22193"/>
                </a:lnTo>
                <a:lnTo>
                  <a:pt x="50882" y="23746"/>
                </a:lnTo>
                <a:lnTo>
                  <a:pt x="51092" y="25203"/>
                </a:lnTo>
                <a:lnTo>
                  <a:pt x="51006" y="26108"/>
                </a:lnTo>
                <a:lnTo>
                  <a:pt x="47548" y="27156"/>
                </a:lnTo>
                <a:lnTo>
                  <a:pt x="46948" y="28765"/>
                </a:lnTo>
                <a:lnTo>
                  <a:pt x="45272" y="28575"/>
                </a:lnTo>
                <a:lnTo>
                  <a:pt x="43243" y="28565"/>
                </a:lnTo>
                <a:lnTo>
                  <a:pt x="42586" y="29585"/>
                </a:lnTo>
                <a:lnTo>
                  <a:pt x="43558" y="31261"/>
                </a:lnTo>
                <a:lnTo>
                  <a:pt x="44186" y="33223"/>
                </a:lnTo>
                <a:lnTo>
                  <a:pt x="43682" y="35919"/>
                </a:lnTo>
                <a:lnTo>
                  <a:pt x="43510" y="36271"/>
                </a:lnTo>
                <a:lnTo>
                  <a:pt x="43024" y="36176"/>
                </a:lnTo>
                <a:lnTo>
                  <a:pt x="40167" y="37738"/>
                </a:lnTo>
                <a:lnTo>
                  <a:pt x="38052" y="38471"/>
                </a:lnTo>
                <a:lnTo>
                  <a:pt x="36137" y="38843"/>
                </a:lnTo>
                <a:lnTo>
                  <a:pt x="35233" y="38090"/>
                </a:lnTo>
                <a:lnTo>
                  <a:pt x="34785" y="37071"/>
                </a:lnTo>
                <a:lnTo>
                  <a:pt x="34871" y="34119"/>
                </a:lnTo>
                <a:lnTo>
                  <a:pt x="34518" y="33118"/>
                </a:lnTo>
                <a:lnTo>
                  <a:pt x="33871" y="32633"/>
                </a:lnTo>
                <a:lnTo>
                  <a:pt x="32556" y="33328"/>
                </a:lnTo>
                <a:lnTo>
                  <a:pt x="31042" y="35623"/>
                </a:lnTo>
                <a:lnTo>
                  <a:pt x="29623" y="38272"/>
                </a:lnTo>
                <a:lnTo>
                  <a:pt x="27498" y="41034"/>
                </a:lnTo>
                <a:lnTo>
                  <a:pt x="25746" y="43682"/>
                </a:lnTo>
                <a:lnTo>
                  <a:pt x="23860" y="47025"/>
                </a:lnTo>
                <a:lnTo>
                  <a:pt x="22574" y="49777"/>
                </a:lnTo>
                <a:lnTo>
                  <a:pt x="23907" y="51340"/>
                </a:lnTo>
                <a:lnTo>
                  <a:pt x="24726" y="53492"/>
                </a:lnTo>
                <a:lnTo>
                  <a:pt x="24479" y="55111"/>
                </a:lnTo>
                <a:lnTo>
                  <a:pt x="24717" y="56055"/>
                </a:lnTo>
                <a:lnTo>
                  <a:pt x="24298" y="58884"/>
                </a:lnTo>
                <a:lnTo>
                  <a:pt x="24222" y="60665"/>
                </a:lnTo>
                <a:lnTo>
                  <a:pt x="20050" y="57817"/>
                </a:lnTo>
                <a:lnTo>
                  <a:pt x="18336" y="53807"/>
                </a:lnTo>
                <a:lnTo>
                  <a:pt x="12239" y="47015"/>
                </a:lnTo>
                <a:lnTo>
                  <a:pt x="5257" y="42386"/>
                </a:lnTo>
                <a:lnTo>
                  <a:pt x="4886" y="41653"/>
                </a:lnTo>
                <a:lnTo>
                  <a:pt x="5267" y="40757"/>
                </a:lnTo>
                <a:lnTo>
                  <a:pt x="5600" y="40052"/>
                </a:lnTo>
                <a:lnTo>
                  <a:pt x="4143" y="39996"/>
                </a:lnTo>
                <a:lnTo>
                  <a:pt x="3134" y="40567"/>
                </a:lnTo>
                <a:lnTo>
                  <a:pt x="2162" y="40405"/>
                </a:lnTo>
                <a:lnTo>
                  <a:pt x="1076" y="38662"/>
                </a:lnTo>
                <a:lnTo>
                  <a:pt x="47" y="37157"/>
                </a:lnTo>
                <a:lnTo>
                  <a:pt x="0" y="35823"/>
                </a:lnTo>
                <a:lnTo>
                  <a:pt x="466" y="35652"/>
                </a:lnTo>
                <a:lnTo>
                  <a:pt x="1162" y="35118"/>
                </a:lnTo>
                <a:lnTo>
                  <a:pt x="2638" y="33642"/>
                </a:lnTo>
                <a:lnTo>
                  <a:pt x="2934" y="32861"/>
                </a:lnTo>
                <a:lnTo>
                  <a:pt x="2857" y="31680"/>
                </a:lnTo>
                <a:lnTo>
                  <a:pt x="790" y="27946"/>
                </a:lnTo>
                <a:lnTo>
                  <a:pt x="495" y="25517"/>
                </a:lnTo>
                <a:lnTo>
                  <a:pt x="200" y="20993"/>
                </a:lnTo>
                <a:lnTo>
                  <a:pt x="638" y="19926"/>
                </a:lnTo>
                <a:lnTo>
                  <a:pt x="1391" y="19402"/>
                </a:lnTo>
                <a:lnTo>
                  <a:pt x="5000" y="18840"/>
                </a:lnTo>
                <a:lnTo>
                  <a:pt x="4953" y="15307"/>
                </a:lnTo>
                <a:lnTo>
                  <a:pt x="5172" y="14240"/>
                </a:lnTo>
                <a:lnTo>
                  <a:pt x="5896" y="12773"/>
                </a:lnTo>
                <a:lnTo>
                  <a:pt x="6353" y="11430"/>
                </a:lnTo>
                <a:lnTo>
                  <a:pt x="8363" y="9497"/>
                </a:lnTo>
                <a:lnTo>
                  <a:pt x="11087" y="7201"/>
                </a:lnTo>
                <a:lnTo>
                  <a:pt x="12277" y="7125"/>
                </a:lnTo>
                <a:lnTo>
                  <a:pt x="13315" y="7448"/>
                </a:lnTo>
                <a:lnTo>
                  <a:pt x="14497" y="9430"/>
                </a:lnTo>
                <a:lnTo>
                  <a:pt x="15783" y="9172"/>
                </a:lnTo>
                <a:lnTo>
                  <a:pt x="16050" y="6791"/>
                </a:lnTo>
                <a:lnTo>
                  <a:pt x="14364" y="3677"/>
                </a:lnTo>
                <a:lnTo>
                  <a:pt x="13468" y="1686"/>
                </a:lnTo>
                <a:lnTo>
                  <a:pt x="13745" y="581"/>
                </a:lnTo>
                <a:lnTo>
                  <a:pt x="14373" y="0"/>
                </a:lnTo>
                <a:lnTo>
                  <a:pt x="15830" y="362"/>
                </a:lnTo>
                <a:lnTo>
                  <a:pt x="17211" y="914"/>
                </a:lnTo>
                <a:lnTo>
                  <a:pt x="18078" y="543"/>
                </a:lnTo>
                <a:lnTo>
                  <a:pt x="19459" y="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A01B2748-757A-E6E8-A856-9FB52BE3F9A2}"/>
              </a:ext>
            </a:extLst>
          </p:cNvPr>
          <p:cNvSpPr/>
          <p:nvPr/>
        </p:nvSpPr>
        <p:spPr>
          <a:xfrm>
            <a:off x="4121855" y="4177163"/>
            <a:ext cx="3038" cy="1295"/>
          </a:xfrm>
          <a:custGeom>
            <a:avLst/>
            <a:gdLst>
              <a:gd name="connsiteX0" fmla="*/ 2991 w 3038"/>
              <a:gd name="connsiteY0" fmla="*/ 1296 h 1295"/>
              <a:gd name="connsiteX1" fmla="*/ 0 w 3038"/>
              <a:gd name="connsiteY1" fmla="*/ 1296 h 1295"/>
              <a:gd name="connsiteX2" fmla="*/ 219 w 3038"/>
              <a:gd name="connsiteY2" fmla="*/ 686 h 1295"/>
              <a:gd name="connsiteX3" fmla="*/ 1610 w 3038"/>
              <a:gd name="connsiteY3" fmla="*/ 0 h 1295"/>
              <a:gd name="connsiteX4" fmla="*/ 2629 w 3038"/>
              <a:gd name="connsiteY4" fmla="*/ 57 h 1295"/>
              <a:gd name="connsiteX5" fmla="*/ 3038 w 3038"/>
              <a:gd name="connsiteY5" fmla="*/ 305 h 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38" h="1295">
                <a:moveTo>
                  <a:pt x="2991" y="1296"/>
                </a:moveTo>
                <a:lnTo>
                  <a:pt x="0" y="1296"/>
                </a:lnTo>
                <a:lnTo>
                  <a:pt x="219" y="686"/>
                </a:lnTo>
                <a:lnTo>
                  <a:pt x="1610" y="0"/>
                </a:lnTo>
                <a:lnTo>
                  <a:pt x="2629" y="57"/>
                </a:lnTo>
                <a:lnTo>
                  <a:pt x="3038" y="3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C7DD0292-8F30-927D-3018-884847687176}"/>
              </a:ext>
            </a:extLst>
          </p:cNvPr>
          <p:cNvSpPr/>
          <p:nvPr/>
        </p:nvSpPr>
        <p:spPr>
          <a:xfrm>
            <a:off x="10269309" y="4368035"/>
            <a:ext cx="131292" cy="144199"/>
          </a:xfrm>
          <a:custGeom>
            <a:avLst/>
            <a:gdLst>
              <a:gd name="connsiteX0" fmla="*/ 1219 w 131292"/>
              <a:gd name="connsiteY0" fmla="*/ 410 h 144199"/>
              <a:gd name="connsiteX1" fmla="*/ 524 w 131292"/>
              <a:gd name="connsiteY1" fmla="*/ 600 h 144199"/>
              <a:gd name="connsiteX2" fmla="*/ 0 w 131292"/>
              <a:gd name="connsiteY2" fmla="*/ 410 h 144199"/>
              <a:gd name="connsiteX3" fmla="*/ 381 w 131292"/>
              <a:gd name="connsiteY3" fmla="*/ 57 h 144199"/>
              <a:gd name="connsiteX4" fmla="*/ 1162 w 131292"/>
              <a:gd name="connsiteY4" fmla="*/ 0 h 144199"/>
              <a:gd name="connsiteX5" fmla="*/ 1457 w 131292"/>
              <a:gd name="connsiteY5" fmla="*/ 95 h 144199"/>
              <a:gd name="connsiteX6" fmla="*/ 1219 w 131292"/>
              <a:gd name="connsiteY6" fmla="*/ 410 h 144199"/>
              <a:gd name="connsiteX7" fmla="*/ 53083 w 131292"/>
              <a:gd name="connsiteY7" fmla="*/ 103861 h 144199"/>
              <a:gd name="connsiteX8" fmla="*/ 52692 w 131292"/>
              <a:gd name="connsiteY8" fmla="*/ 104270 h 144199"/>
              <a:gd name="connsiteX9" fmla="*/ 50111 w 131292"/>
              <a:gd name="connsiteY9" fmla="*/ 104022 h 144199"/>
              <a:gd name="connsiteX10" fmla="*/ 48930 w 131292"/>
              <a:gd name="connsiteY10" fmla="*/ 103508 h 144199"/>
              <a:gd name="connsiteX11" fmla="*/ 49044 w 131292"/>
              <a:gd name="connsiteY11" fmla="*/ 103118 h 144199"/>
              <a:gd name="connsiteX12" fmla="*/ 51082 w 131292"/>
              <a:gd name="connsiteY12" fmla="*/ 103489 h 144199"/>
              <a:gd name="connsiteX13" fmla="*/ 53083 w 131292"/>
              <a:gd name="connsiteY13" fmla="*/ 103861 h 144199"/>
              <a:gd name="connsiteX14" fmla="*/ 113805 w 131292"/>
              <a:gd name="connsiteY14" fmla="*/ 108433 h 144199"/>
              <a:gd name="connsiteX15" fmla="*/ 117157 w 131292"/>
              <a:gd name="connsiteY15" fmla="*/ 109804 h 144199"/>
              <a:gd name="connsiteX16" fmla="*/ 121615 w 131292"/>
              <a:gd name="connsiteY16" fmla="*/ 109166 h 144199"/>
              <a:gd name="connsiteX17" fmla="*/ 120901 w 131292"/>
              <a:gd name="connsiteY17" fmla="*/ 109576 h 144199"/>
              <a:gd name="connsiteX18" fmla="*/ 119234 w 131292"/>
              <a:gd name="connsiteY18" fmla="*/ 109957 h 144199"/>
              <a:gd name="connsiteX19" fmla="*/ 118129 w 131292"/>
              <a:gd name="connsiteY19" fmla="*/ 110290 h 144199"/>
              <a:gd name="connsiteX20" fmla="*/ 117386 w 131292"/>
              <a:gd name="connsiteY20" fmla="*/ 110290 h 144199"/>
              <a:gd name="connsiteX21" fmla="*/ 116500 w 131292"/>
              <a:gd name="connsiteY21" fmla="*/ 110157 h 144199"/>
              <a:gd name="connsiteX22" fmla="*/ 113642 w 131292"/>
              <a:gd name="connsiteY22" fmla="*/ 109204 h 144199"/>
              <a:gd name="connsiteX23" fmla="*/ 112043 w 131292"/>
              <a:gd name="connsiteY23" fmla="*/ 107947 h 144199"/>
              <a:gd name="connsiteX24" fmla="*/ 112433 w 131292"/>
              <a:gd name="connsiteY24" fmla="*/ 107528 h 144199"/>
              <a:gd name="connsiteX25" fmla="*/ 113805 w 131292"/>
              <a:gd name="connsiteY25" fmla="*/ 108433 h 144199"/>
              <a:gd name="connsiteX26" fmla="*/ 126511 w 131292"/>
              <a:gd name="connsiteY26" fmla="*/ 110842 h 144199"/>
              <a:gd name="connsiteX27" fmla="*/ 127502 w 131292"/>
              <a:gd name="connsiteY27" fmla="*/ 111423 h 144199"/>
              <a:gd name="connsiteX28" fmla="*/ 129473 w 131292"/>
              <a:gd name="connsiteY28" fmla="*/ 111385 h 144199"/>
              <a:gd name="connsiteX29" fmla="*/ 131293 w 131292"/>
              <a:gd name="connsiteY29" fmla="*/ 112862 h 144199"/>
              <a:gd name="connsiteX30" fmla="*/ 130597 w 131292"/>
              <a:gd name="connsiteY30" fmla="*/ 112767 h 144199"/>
              <a:gd name="connsiteX31" fmla="*/ 129607 w 131292"/>
              <a:gd name="connsiteY31" fmla="*/ 112138 h 144199"/>
              <a:gd name="connsiteX32" fmla="*/ 128701 w 131292"/>
              <a:gd name="connsiteY32" fmla="*/ 111871 h 144199"/>
              <a:gd name="connsiteX33" fmla="*/ 127482 w 131292"/>
              <a:gd name="connsiteY33" fmla="*/ 111947 h 144199"/>
              <a:gd name="connsiteX34" fmla="*/ 126911 w 131292"/>
              <a:gd name="connsiteY34" fmla="*/ 111709 h 144199"/>
              <a:gd name="connsiteX35" fmla="*/ 126511 w 131292"/>
              <a:gd name="connsiteY35" fmla="*/ 110842 h 144199"/>
              <a:gd name="connsiteX36" fmla="*/ 74590 w 131292"/>
              <a:gd name="connsiteY36" fmla="*/ 143399 h 144199"/>
              <a:gd name="connsiteX37" fmla="*/ 74057 w 131292"/>
              <a:gd name="connsiteY37" fmla="*/ 144199 h 144199"/>
              <a:gd name="connsiteX38" fmla="*/ 73400 w 131292"/>
              <a:gd name="connsiteY38" fmla="*/ 144142 h 144199"/>
              <a:gd name="connsiteX39" fmla="*/ 73980 w 131292"/>
              <a:gd name="connsiteY39" fmla="*/ 143542 h 144199"/>
              <a:gd name="connsiteX40" fmla="*/ 74380 w 131292"/>
              <a:gd name="connsiteY40" fmla="*/ 142704 h 144199"/>
              <a:gd name="connsiteX41" fmla="*/ 75019 w 131292"/>
              <a:gd name="connsiteY41" fmla="*/ 140322 h 144199"/>
              <a:gd name="connsiteX42" fmla="*/ 76343 w 131292"/>
              <a:gd name="connsiteY42" fmla="*/ 139475 h 144199"/>
              <a:gd name="connsiteX43" fmla="*/ 77257 w 131292"/>
              <a:gd name="connsiteY43" fmla="*/ 138484 h 144199"/>
              <a:gd name="connsiteX44" fmla="*/ 77038 w 131292"/>
              <a:gd name="connsiteY44" fmla="*/ 139513 h 144199"/>
              <a:gd name="connsiteX45" fmla="*/ 75609 w 131292"/>
              <a:gd name="connsiteY45" fmla="*/ 140589 h 144199"/>
              <a:gd name="connsiteX46" fmla="*/ 74590 w 131292"/>
              <a:gd name="connsiteY46" fmla="*/ 143399 h 1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1292" h="144199">
                <a:moveTo>
                  <a:pt x="1219" y="410"/>
                </a:moveTo>
                <a:lnTo>
                  <a:pt x="524" y="600"/>
                </a:lnTo>
                <a:lnTo>
                  <a:pt x="0" y="410"/>
                </a:lnTo>
                <a:lnTo>
                  <a:pt x="381" y="57"/>
                </a:lnTo>
                <a:lnTo>
                  <a:pt x="1162" y="0"/>
                </a:lnTo>
                <a:lnTo>
                  <a:pt x="1457" y="95"/>
                </a:lnTo>
                <a:lnTo>
                  <a:pt x="1219" y="410"/>
                </a:lnTo>
                <a:close/>
                <a:moveTo>
                  <a:pt x="53083" y="103861"/>
                </a:moveTo>
                <a:lnTo>
                  <a:pt x="52692" y="104270"/>
                </a:lnTo>
                <a:lnTo>
                  <a:pt x="50111" y="104022"/>
                </a:lnTo>
                <a:lnTo>
                  <a:pt x="48930" y="103508"/>
                </a:lnTo>
                <a:lnTo>
                  <a:pt x="49044" y="103118"/>
                </a:lnTo>
                <a:lnTo>
                  <a:pt x="51082" y="103489"/>
                </a:lnTo>
                <a:lnTo>
                  <a:pt x="53083" y="103861"/>
                </a:lnTo>
                <a:close/>
                <a:moveTo>
                  <a:pt x="113805" y="108433"/>
                </a:moveTo>
                <a:lnTo>
                  <a:pt x="117157" y="109804"/>
                </a:lnTo>
                <a:lnTo>
                  <a:pt x="121615" y="109166"/>
                </a:lnTo>
                <a:lnTo>
                  <a:pt x="120901" y="109576"/>
                </a:lnTo>
                <a:lnTo>
                  <a:pt x="119234" y="109957"/>
                </a:lnTo>
                <a:lnTo>
                  <a:pt x="118129" y="110290"/>
                </a:lnTo>
                <a:lnTo>
                  <a:pt x="117386" y="110290"/>
                </a:lnTo>
                <a:lnTo>
                  <a:pt x="116500" y="110157"/>
                </a:lnTo>
                <a:lnTo>
                  <a:pt x="113642" y="109204"/>
                </a:lnTo>
                <a:lnTo>
                  <a:pt x="112043" y="107947"/>
                </a:lnTo>
                <a:lnTo>
                  <a:pt x="112433" y="107528"/>
                </a:lnTo>
                <a:lnTo>
                  <a:pt x="113805" y="108433"/>
                </a:lnTo>
                <a:close/>
                <a:moveTo>
                  <a:pt x="126511" y="110842"/>
                </a:moveTo>
                <a:lnTo>
                  <a:pt x="127502" y="111423"/>
                </a:lnTo>
                <a:lnTo>
                  <a:pt x="129473" y="111385"/>
                </a:lnTo>
                <a:lnTo>
                  <a:pt x="131293" y="112862"/>
                </a:lnTo>
                <a:lnTo>
                  <a:pt x="130597" y="112767"/>
                </a:lnTo>
                <a:lnTo>
                  <a:pt x="129607" y="112138"/>
                </a:lnTo>
                <a:lnTo>
                  <a:pt x="128701" y="111871"/>
                </a:lnTo>
                <a:lnTo>
                  <a:pt x="127482" y="111947"/>
                </a:lnTo>
                <a:lnTo>
                  <a:pt x="126911" y="111709"/>
                </a:lnTo>
                <a:lnTo>
                  <a:pt x="126511" y="110842"/>
                </a:lnTo>
                <a:close/>
                <a:moveTo>
                  <a:pt x="74590" y="143399"/>
                </a:moveTo>
                <a:lnTo>
                  <a:pt x="74057" y="144199"/>
                </a:lnTo>
                <a:lnTo>
                  <a:pt x="73400" y="144142"/>
                </a:lnTo>
                <a:lnTo>
                  <a:pt x="73980" y="143542"/>
                </a:lnTo>
                <a:lnTo>
                  <a:pt x="74380" y="142704"/>
                </a:lnTo>
                <a:lnTo>
                  <a:pt x="75019" y="140322"/>
                </a:lnTo>
                <a:lnTo>
                  <a:pt x="76343" y="139475"/>
                </a:lnTo>
                <a:lnTo>
                  <a:pt x="77257" y="138484"/>
                </a:lnTo>
                <a:lnTo>
                  <a:pt x="77038" y="139513"/>
                </a:lnTo>
                <a:lnTo>
                  <a:pt x="75609" y="140589"/>
                </a:lnTo>
                <a:lnTo>
                  <a:pt x="74590" y="1433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5BD3B168-3703-DE45-AF18-874D6ACD0E3C}"/>
              </a:ext>
            </a:extLst>
          </p:cNvPr>
          <p:cNvSpPr/>
          <p:nvPr/>
        </p:nvSpPr>
        <p:spPr>
          <a:xfrm>
            <a:off x="6355877" y="3421164"/>
            <a:ext cx="68360" cy="53721"/>
          </a:xfrm>
          <a:custGeom>
            <a:avLst/>
            <a:gdLst>
              <a:gd name="connsiteX0" fmla="*/ 50673 w 68360"/>
              <a:gd name="connsiteY0" fmla="*/ 1591 h 53721"/>
              <a:gd name="connsiteX1" fmla="*/ 54797 w 68360"/>
              <a:gd name="connsiteY1" fmla="*/ 6944 h 53721"/>
              <a:gd name="connsiteX2" fmla="*/ 57055 w 68360"/>
              <a:gd name="connsiteY2" fmla="*/ 9115 h 53721"/>
              <a:gd name="connsiteX3" fmla="*/ 59712 w 68360"/>
              <a:gd name="connsiteY3" fmla="*/ 10754 h 53721"/>
              <a:gd name="connsiteX4" fmla="*/ 62751 w 68360"/>
              <a:gd name="connsiteY4" fmla="*/ 11954 h 53721"/>
              <a:gd name="connsiteX5" fmla="*/ 63846 w 68360"/>
              <a:gd name="connsiteY5" fmla="*/ 13097 h 53721"/>
              <a:gd name="connsiteX6" fmla="*/ 65780 w 68360"/>
              <a:gd name="connsiteY6" fmla="*/ 18764 h 53721"/>
              <a:gd name="connsiteX7" fmla="*/ 66703 w 68360"/>
              <a:gd name="connsiteY7" fmla="*/ 20917 h 53721"/>
              <a:gd name="connsiteX8" fmla="*/ 67989 w 68360"/>
              <a:gd name="connsiteY8" fmla="*/ 21555 h 53721"/>
              <a:gd name="connsiteX9" fmla="*/ 68304 w 68360"/>
              <a:gd name="connsiteY9" fmla="*/ 22174 h 53721"/>
              <a:gd name="connsiteX10" fmla="*/ 68361 w 68360"/>
              <a:gd name="connsiteY10" fmla="*/ 22993 h 53721"/>
              <a:gd name="connsiteX11" fmla="*/ 66913 w 68360"/>
              <a:gd name="connsiteY11" fmla="*/ 26965 h 53721"/>
              <a:gd name="connsiteX12" fmla="*/ 66323 w 68360"/>
              <a:gd name="connsiteY12" fmla="*/ 35833 h 53721"/>
              <a:gd name="connsiteX13" fmla="*/ 65961 w 68360"/>
              <a:gd name="connsiteY13" fmla="*/ 36538 h 53721"/>
              <a:gd name="connsiteX14" fmla="*/ 64446 w 68360"/>
              <a:gd name="connsiteY14" fmla="*/ 36500 h 53721"/>
              <a:gd name="connsiteX15" fmla="*/ 62427 w 68360"/>
              <a:gd name="connsiteY15" fmla="*/ 36690 h 53721"/>
              <a:gd name="connsiteX16" fmla="*/ 61665 w 68360"/>
              <a:gd name="connsiteY16" fmla="*/ 37376 h 53721"/>
              <a:gd name="connsiteX17" fmla="*/ 60855 w 68360"/>
              <a:gd name="connsiteY17" fmla="*/ 42129 h 53721"/>
              <a:gd name="connsiteX18" fmla="*/ 57607 w 68360"/>
              <a:gd name="connsiteY18" fmla="*/ 43482 h 53721"/>
              <a:gd name="connsiteX19" fmla="*/ 54664 w 68360"/>
              <a:gd name="connsiteY19" fmla="*/ 44244 h 53721"/>
              <a:gd name="connsiteX20" fmla="*/ 52188 w 68360"/>
              <a:gd name="connsiteY20" fmla="*/ 44072 h 53721"/>
              <a:gd name="connsiteX21" fmla="*/ 47825 w 68360"/>
              <a:gd name="connsiteY21" fmla="*/ 42948 h 53721"/>
              <a:gd name="connsiteX22" fmla="*/ 46406 w 68360"/>
              <a:gd name="connsiteY22" fmla="*/ 42824 h 53721"/>
              <a:gd name="connsiteX23" fmla="*/ 45187 w 68360"/>
              <a:gd name="connsiteY23" fmla="*/ 43462 h 53721"/>
              <a:gd name="connsiteX24" fmla="*/ 41291 w 68360"/>
              <a:gd name="connsiteY24" fmla="*/ 43805 h 53721"/>
              <a:gd name="connsiteX25" fmla="*/ 39586 w 68360"/>
              <a:gd name="connsiteY25" fmla="*/ 44634 h 53721"/>
              <a:gd name="connsiteX26" fmla="*/ 35576 w 68360"/>
              <a:gd name="connsiteY26" fmla="*/ 50178 h 53721"/>
              <a:gd name="connsiteX27" fmla="*/ 31518 w 68360"/>
              <a:gd name="connsiteY27" fmla="*/ 52092 h 53721"/>
              <a:gd name="connsiteX28" fmla="*/ 30128 w 68360"/>
              <a:gd name="connsiteY28" fmla="*/ 53054 h 53721"/>
              <a:gd name="connsiteX29" fmla="*/ 27032 w 68360"/>
              <a:gd name="connsiteY29" fmla="*/ 51835 h 53721"/>
              <a:gd name="connsiteX30" fmla="*/ 25546 w 68360"/>
              <a:gd name="connsiteY30" fmla="*/ 51702 h 53721"/>
              <a:gd name="connsiteX31" fmla="*/ 23393 w 68360"/>
              <a:gd name="connsiteY31" fmla="*/ 53111 h 53721"/>
              <a:gd name="connsiteX32" fmla="*/ 18688 w 68360"/>
              <a:gd name="connsiteY32" fmla="*/ 53254 h 53721"/>
              <a:gd name="connsiteX33" fmla="*/ 17421 w 68360"/>
              <a:gd name="connsiteY33" fmla="*/ 53502 h 53721"/>
              <a:gd name="connsiteX34" fmla="*/ 13792 w 68360"/>
              <a:gd name="connsiteY34" fmla="*/ 53721 h 53721"/>
              <a:gd name="connsiteX35" fmla="*/ 13640 w 68360"/>
              <a:gd name="connsiteY35" fmla="*/ 52959 h 53721"/>
              <a:gd name="connsiteX36" fmla="*/ 12964 w 68360"/>
              <a:gd name="connsiteY36" fmla="*/ 51845 h 53721"/>
              <a:gd name="connsiteX37" fmla="*/ 11268 w 68360"/>
              <a:gd name="connsiteY37" fmla="*/ 51321 h 53721"/>
              <a:gd name="connsiteX38" fmla="*/ 7811 w 68360"/>
              <a:gd name="connsiteY38" fmla="*/ 51768 h 53721"/>
              <a:gd name="connsiteX39" fmla="*/ 6972 w 68360"/>
              <a:gd name="connsiteY39" fmla="*/ 50959 h 53721"/>
              <a:gd name="connsiteX40" fmla="*/ 5543 w 68360"/>
              <a:gd name="connsiteY40" fmla="*/ 46253 h 53721"/>
              <a:gd name="connsiteX41" fmla="*/ 4439 w 68360"/>
              <a:gd name="connsiteY41" fmla="*/ 45501 h 53721"/>
              <a:gd name="connsiteX42" fmla="*/ 3191 w 68360"/>
              <a:gd name="connsiteY42" fmla="*/ 43920 h 53721"/>
              <a:gd name="connsiteX43" fmla="*/ 1086 w 68360"/>
              <a:gd name="connsiteY43" fmla="*/ 38795 h 53721"/>
              <a:gd name="connsiteX44" fmla="*/ 1028 w 68360"/>
              <a:gd name="connsiteY44" fmla="*/ 36547 h 53721"/>
              <a:gd name="connsiteX45" fmla="*/ 1171 w 68360"/>
              <a:gd name="connsiteY45" fmla="*/ 34576 h 53721"/>
              <a:gd name="connsiteX46" fmla="*/ 0 w 68360"/>
              <a:gd name="connsiteY46" fmla="*/ 29966 h 53721"/>
              <a:gd name="connsiteX47" fmla="*/ 724 w 68360"/>
              <a:gd name="connsiteY47" fmla="*/ 28794 h 53721"/>
              <a:gd name="connsiteX48" fmla="*/ 1810 w 68360"/>
              <a:gd name="connsiteY48" fmla="*/ 28061 h 53721"/>
              <a:gd name="connsiteX49" fmla="*/ 1819 w 68360"/>
              <a:gd name="connsiteY49" fmla="*/ 26194 h 53721"/>
              <a:gd name="connsiteX50" fmla="*/ 1514 w 68360"/>
              <a:gd name="connsiteY50" fmla="*/ 23365 h 53721"/>
              <a:gd name="connsiteX51" fmla="*/ 2800 w 68360"/>
              <a:gd name="connsiteY51" fmla="*/ 17802 h 53721"/>
              <a:gd name="connsiteX52" fmla="*/ 3143 w 68360"/>
              <a:gd name="connsiteY52" fmla="*/ 17393 h 53721"/>
              <a:gd name="connsiteX53" fmla="*/ 3477 w 68360"/>
              <a:gd name="connsiteY53" fmla="*/ 17659 h 53721"/>
              <a:gd name="connsiteX54" fmla="*/ 6582 w 68360"/>
              <a:gd name="connsiteY54" fmla="*/ 18107 h 53721"/>
              <a:gd name="connsiteX55" fmla="*/ 7391 w 68360"/>
              <a:gd name="connsiteY55" fmla="*/ 17402 h 53721"/>
              <a:gd name="connsiteX56" fmla="*/ 7906 w 68360"/>
              <a:gd name="connsiteY56" fmla="*/ 16297 h 53721"/>
              <a:gd name="connsiteX57" fmla="*/ 8068 w 68360"/>
              <a:gd name="connsiteY57" fmla="*/ 12211 h 53721"/>
              <a:gd name="connsiteX58" fmla="*/ 8811 w 68360"/>
              <a:gd name="connsiteY58" fmla="*/ 10325 h 53721"/>
              <a:gd name="connsiteX59" fmla="*/ 16336 w 68360"/>
              <a:gd name="connsiteY59" fmla="*/ 6725 h 53721"/>
              <a:gd name="connsiteX60" fmla="*/ 18555 w 68360"/>
              <a:gd name="connsiteY60" fmla="*/ 6591 h 53721"/>
              <a:gd name="connsiteX61" fmla="*/ 20250 w 68360"/>
              <a:gd name="connsiteY61" fmla="*/ 8249 h 53721"/>
              <a:gd name="connsiteX62" fmla="*/ 21593 w 68360"/>
              <a:gd name="connsiteY62" fmla="*/ 9306 h 53721"/>
              <a:gd name="connsiteX63" fmla="*/ 22403 w 68360"/>
              <a:gd name="connsiteY63" fmla="*/ 9268 h 53721"/>
              <a:gd name="connsiteX64" fmla="*/ 22698 w 68360"/>
              <a:gd name="connsiteY64" fmla="*/ 8211 h 53721"/>
              <a:gd name="connsiteX65" fmla="*/ 23613 w 68360"/>
              <a:gd name="connsiteY65" fmla="*/ 6153 h 53721"/>
              <a:gd name="connsiteX66" fmla="*/ 25155 w 68360"/>
              <a:gd name="connsiteY66" fmla="*/ 4982 h 53721"/>
              <a:gd name="connsiteX67" fmla="*/ 29737 w 68360"/>
              <a:gd name="connsiteY67" fmla="*/ 3981 h 53721"/>
              <a:gd name="connsiteX68" fmla="*/ 29775 w 68360"/>
              <a:gd name="connsiteY68" fmla="*/ 3981 h 53721"/>
              <a:gd name="connsiteX69" fmla="*/ 31271 w 68360"/>
              <a:gd name="connsiteY69" fmla="*/ 4181 h 53721"/>
              <a:gd name="connsiteX70" fmla="*/ 34500 w 68360"/>
              <a:gd name="connsiteY70" fmla="*/ 3258 h 53721"/>
              <a:gd name="connsiteX71" fmla="*/ 36519 w 68360"/>
              <a:gd name="connsiteY71" fmla="*/ 1981 h 53721"/>
              <a:gd name="connsiteX72" fmla="*/ 37548 w 68360"/>
              <a:gd name="connsiteY72" fmla="*/ 1791 h 53721"/>
              <a:gd name="connsiteX73" fmla="*/ 38910 w 68360"/>
              <a:gd name="connsiteY73" fmla="*/ 1305 h 53721"/>
              <a:gd name="connsiteX74" fmla="*/ 40872 w 68360"/>
              <a:gd name="connsiteY74" fmla="*/ 1372 h 53721"/>
              <a:gd name="connsiteX75" fmla="*/ 42863 w 68360"/>
              <a:gd name="connsiteY75" fmla="*/ 1924 h 53721"/>
              <a:gd name="connsiteX76" fmla="*/ 45396 w 68360"/>
              <a:gd name="connsiteY76" fmla="*/ 1191 h 53721"/>
              <a:gd name="connsiteX77" fmla="*/ 47882 w 68360"/>
              <a:gd name="connsiteY77" fmla="*/ 0 h 53721"/>
              <a:gd name="connsiteX78" fmla="*/ 48882 w 68360"/>
              <a:gd name="connsiteY78" fmla="*/ 305 h 53721"/>
              <a:gd name="connsiteX79" fmla="*/ 49959 w 68360"/>
              <a:gd name="connsiteY79" fmla="*/ 1314 h 5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68360" h="53721">
                <a:moveTo>
                  <a:pt x="50673" y="1591"/>
                </a:moveTo>
                <a:lnTo>
                  <a:pt x="54797" y="6944"/>
                </a:lnTo>
                <a:lnTo>
                  <a:pt x="57055" y="9115"/>
                </a:lnTo>
                <a:lnTo>
                  <a:pt x="59712" y="10754"/>
                </a:lnTo>
                <a:lnTo>
                  <a:pt x="62751" y="11954"/>
                </a:lnTo>
                <a:lnTo>
                  <a:pt x="63846" y="13097"/>
                </a:lnTo>
                <a:lnTo>
                  <a:pt x="65780" y="18764"/>
                </a:lnTo>
                <a:lnTo>
                  <a:pt x="66703" y="20917"/>
                </a:lnTo>
                <a:lnTo>
                  <a:pt x="67989" y="21555"/>
                </a:lnTo>
                <a:lnTo>
                  <a:pt x="68304" y="22174"/>
                </a:lnTo>
                <a:lnTo>
                  <a:pt x="68361" y="22993"/>
                </a:lnTo>
                <a:lnTo>
                  <a:pt x="66913" y="26965"/>
                </a:lnTo>
                <a:lnTo>
                  <a:pt x="66323" y="35833"/>
                </a:lnTo>
                <a:lnTo>
                  <a:pt x="65961" y="36538"/>
                </a:lnTo>
                <a:lnTo>
                  <a:pt x="64446" y="36500"/>
                </a:lnTo>
                <a:lnTo>
                  <a:pt x="62427" y="36690"/>
                </a:lnTo>
                <a:lnTo>
                  <a:pt x="61665" y="37376"/>
                </a:lnTo>
                <a:lnTo>
                  <a:pt x="60855" y="42129"/>
                </a:lnTo>
                <a:lnTo>
                  <a:pt x="57607" y="43482"/>
                </a:lnTo>
                <a:lnTo>
                  <a:pt x="54664" y="44244"/>
                </a:lnTo>
                <a:lnTo>
                  <a:pt x="52188" y="44072"/>
                </a:lnTo>
                <a:lnTo>
                  <a:pt x="47825" y="42948"/>
                </a:lnTo>
                <a:lnTo>
                  <a:pt x="46406" y="42824"/>
                </a:lnTo>
                <a:lnTo>
                  <a:pt x="45187" y="43462"/>
                </a:lnTo>
                <a:lnTo>
                  <a:pt x="41291" y="43805"/>
                </a:lnTo>
                <a:lnTo>
                  <a:pt x="39586" y="44634"/>
                </a:lnTo>
                <a:lnTo>
                  <a:pt x="35576" y="50178"/>
                </a:lnTo>
                <a:lnTo>
                  <a:pt x="31518" y="52092"/>
                </a:lnTo>
                <a:lnTo>
                  <a:pt x="30128" y="53054"/>
                </a:lnTo>
                <a:lnTo>
                  <a:pt x="27032" y="51835"/>
                </a:lnTo>
                <a:lnTo>
                  <a:pt x="25546" y="51702"/>
                </a:lnTo>
                <a:lnTo>
                  <a:pt x="23393" y="53111"/>
                </a:lnTo>
                <a:lnTo>
                  <a:pt x="18688" y="53254"/>
                </a:lnTo>
                <a:lnTo>
                  <a:pt x="17421" y="53502"/>
                </a:lnTo>
                <a:lnTo>
                  <a:pt x="13792" y="53721"/>
                </a:lnTo>
                <a:lnTo>
                  <a:pt x="13640" y="52959"/>
                </a:lnTo>
                <a:lnTo>
                  <a:pt x="12964" y="51845"/>
                </a:lnTo>
                <a:lnTo>
                  <a:pt x="11268" y="51321"/>
                </a:lnTo>
                <a:lnTo>
                  <a:pt x="7811" y="51768"/>
                </a:lnTo>
                <a:lnTo>
                  <a:pt x="6972" y="50959"/>
                </a:lnTo>
                <a:lnTo>
                  <a:pt x="5543" y="46253"/>
                </a:lnTo>
                <a:lnTo>
                  <a:pt x="4439" y="45501"/>
                </a:lnTo>
                <a:lnTo>
                  <a:pt x="3191" y="43920"/>
                </a:lnTo>
                <a:lnTo>
                  <a:pt x="1086" y="38795"/>
                </a:lnTo>
                <a:lnTo>
                  <a:pt x="1028" y="36547"/>
                </a:lnTo>
                <a:lnTo>
                  <a:pt x="1171" y="34576"/>
                </a:lnTo>
                <a:lnTo>
                  <a:pt x="0" y="29966"/>
                </a:lnTo>
                <a:lnTo>
                  <a:pt x="724" y="28794"/>
                </a:lnTo>
                <a:lnTo>
                  <a:pt x="1810" y="28061"/>
                </a:lnTo>
                <a:lnTo>
                  <a:pt x="1819" y="26194"/>
                </a:lnTo>
                <a:lnTo>
                  <a:pt x="1514" y="23365"/>
                </a:lnTo>
                <a:lnTo>
                  <a:pt x="2800" y="17802"/>
                </a:lnTo>
                <a:lnTo>
                  <a:pt x="3143" y="17393"/>
                </a:lnTo>
                <a:lnTo>
                  <a:pt x="3477" y="17659"/>
                </a:lnTo>
                <a:lnTo>
                  <a:pt x="6582" y="18107"/>
                </a:lnTo>
                <a:lnTo>
                  <a:pt x="7391" y="17402"/>
                </a:lnTo>
                <a:lnTo>
                  <a:pt x="7906" y="16297"/>
                </a:lnTo>
                <a:lnTo>
                  <a:pt x="8068" y="12211"/>
                </a:lnTo>
                <a:lnTo>
                  <a:pt x="8811" y="10325"/>
                </a:lnTo>
                <a:lnTo>
                  <a:pt x="16336" y="6725"/>
                </a:lnTo>
                <a:lnTo>
                  <a:pt x="18555" y="6591"/>
                </a:lnTo>
                <a:lnTo>
                  <a:pt x="20250" y="8249"/>
                </a:lnTo>
                <a:lnTo>
                  <a:pt x="21593" y="9306"/>
                </a:lnTo>
                <a:lnTo>
                  <a:pt x="22403" y="9268"/>
                </a:lnTo>
                <a:lnTo>
                  <a:pt x="22698" y="8211"/>
                </a:lnTo>
                <a:lnTo>
                  <a:pt x="23613" y="6153"/>
                </a:lnTo>
                <a:lnTo>
                  <a:pt x="25155" y="4982"/>
                </a:lnTo>
                <a:lnTo>
                  <a:pt x="29737" y="3981"/>
                </a:lnTo>
                <a:lnTo>
                  <a:pt x="29775" y="3981"/>
                </a:lnTo>
                <a:lnTo>
                  <a:pt x="31271" y="4181"/>
                </a:lnTo>
                <a:lnTo>
                  <a:pt x="34500" y="3258"/>
                </a:lnTo>
                <a:lnTo>
                  <a:pt x="36519" y="1981"/>
                </a:lnTo>
                <a:lnTo>
                  <a:pt x="37548" y="1791"/>
                </a:lnTo>
                <a:lnTo>
                  <a:pt x="38910" y="1305"/>
                </a:lnTo>
                <a:lnTo>
                  <a:pt x="40872" y="1372"/>
                </a:lnTo>
                <a:lnTo>
                  <a:pt x="42863" y="1924"/>
                </a:lnTo>
                <a:lnTo>
                  <a:pt x="45396" y="1191"/>
                </a:lnTo>
                <a:lnTo>
                  <a:pt x="47882" y="0"/>
                </a:lnTo>
                <a:lnTo>
                  <a:pt x="48882" y="305"/>
                </a:lnTo>
                <a:lnTo>
                  <a:pt x="49959" y="131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136F0F38-4EA3-B308-5E65-9ACE2CB3F6DF}"/>
              </a:ext>
            </a:extLst>
          </p:cNvPr>
          <p:cNvSpPr/>
          <p:nvPr/>
        </p:nvSpPr>
        <p:spPr>
          <a:xfrm>
            <a:off x="5480968" y="3980406"/>
            <a:ext cx="441483" cy="415327"/>
          </a:xfrm>
          <a:custGeom>
            <a:avLst/>
            <a:gdLst>
              <a:gd name="connsiteX0" fmla="*/ 441293 w 441483"/>
              <a:gd name="connsiteY0" fmla="*/ 167945 h 415327"/>
              <a:gd name="connsiteX1" fmla="*/ 441312 w 441483"/>
              <a:gd name="connsiteY1" fmla="*/ 172860 h 415327"/>
              <a:gd name="connsiteX2" fmla="*/ 441332 w 441483"/>
              <a:gd name="connsiteY2" fmla="*/ 180261 h 415327"/>
              <a:gd name="connsiteX3" fmla="*/ 441360 w 441483"/>
              <a:gd name="connsiteY3" fmla="*/ 188500 h 415327"/>
              <a:gd name="connsiteX4" fmla="*/ 441379 w 441483"/>
              <a:gd name="connsiteY4" fmla="*/ 196082 h 415327"/>
              <a:gd name="connsiteX5" fmla="*/ 441408 w 441483"/>
              <a:gd name="connsiteY5" fmla="*/ 204711 h 415327"/>
              <a:gd name="connsiteX6" fmla="*/ 441436 w 441483"/>
              <a:gd name="connsiteY6" fmla="*/ 211636 h 415327"/>
              <a:gd name="connsiteX7" fmla="*/ 441455 w 441483"/>
              <a:gd name="connsiteY7" fmla="*/ 219818 h 415327"/>
              <a:gd name="connsiteX8" fmla="*/ 441484 w 441483"/>
              <a:gd name="connsiteY8" fmla="*/ 227943 h 415327"/>
              <a:gd name="connsiteX9" fmla="*/ 440636 w 441483"/>
              <a:gd name="connsiteY9" fmla="*/ 228876 h 415327"/>
              <a:gd name="connsiteX10" fmla="*/ 440322 w 441483"/>
              <a:gd name="connsiteY10" fmla="*/ 233439 h 415327"/>
              <a:gd name="connsiteX11" fmla="*/ 440084 w 441483"/>
              <a:gd name="connsiteY11" fmla="*/ 239439 h 415327"/>
              <a:gd name="connsiteX12" fmla="*/ 438455 w 441483"/>
              <a:gd name="connsiteY12" fmla="*/ 245650 h 415327"/>
              <a:gd name="connsiteX13" fmla="*/ 435607 w 441483"/>
              <a:gd name="connsiteY13" fmla="*/ 250222 h 415327"/>
              <a:gd name="connsiteX14" fmla="*/ 434578 w 441483"/>
              <a:gd name="connsiteY14" fmla="*/ 254565 h 415327"/>
              <a:gd name="connsiteX15" fmla="*/ 433797 w 441483"/>
              <a:gd name="connsiteY15" fmla="*/ 257051 h 415327"/>
              <a:gd name="connsiteX16" fmla="*/ 432730 w 441483"/>
              <a:gd name="connsiteY16" fmla="*/ 258404 h 415327"/>
              <a:gd name="connsiteX17" fmla="*/ 432483 w 441483"/>
              <a:gd name="connsiteY17" fmla="*/ 260023 h 415327"/>
              <a:gd name="connsiteX18" fmla="*/ 431921 w 441483"/>
              <a:gd name="connsiteY18" fmla="*/ 262309 h 415327"/>
              <a:gd name="connsiteX19" fmla="*/ 431016 w 441483"/>
              <a:gd name="connsiteY19" fmla="*/ 263785 h 415327"/>
              <a:gd name="connsiteX20" fmla="*/ 430311 w 441483"/>
              <a:gd name="connsiteY20" fmla="*/ 264547 h 415327"/>
              <a:gd name="connsiteX21" fmla="*/ 427444 w 441483"/>
              <a:gd name="connsiteY21" fmla="*/ 265443 h 415327"/>
              <a:gd name="connsiteX22" fmla="*/ 422396 w 441483"/>
              <a:gd name="connsiteY22" fmla="*/ 269815 h 415327"/>
              <a:gd name="connsiteX23" fmla="*/ 421957 w 441483"/>
              <a:gd name="connsiteY23" fmla="*/ 273310 h 415327"/>
              <a:gd name="connsiteX24" fmla="*/ 416205 w 441483"/>
              <a:gd name="connsiteY24" fmla="*/ 272348 h 415327"/>
              <a:gd name="connsiteX25" fmla="*/ 410090 w 441483"/>
              <a:gd name="connsiteY25" fmla="*/ 271358 h 415327"/>
              <a:gd name="connsiteX26" fmla="*/ 409270 w 441483"/>
              <a:gd name="connsiteY26" fmla="*/ 271424 h 415327"/>
              <a:gd name="connsiteX27" fmla="*/ 408756 w 441483"/>
              <a:gd name="connsiteY27" fmla="*/ 271881 h 415327"/>
              <a:gd name="connsiteX28" fmla="*/ 408508 w 441483"/>
              <a:gd name="connsiteY28" fmla="*/ 273729 h 415327"/>
              <a:gd name="connsiteX29" fmla="*/ 400183 w 441483"/>
              <a:gd name="connsiteY29" fmla="*/ 274034 h 415327"/>
              <a:gd name="connsiteX30" fmla="*/ 393002 w 441483"/>
              <a:gd name="connsiteY30" fmla="*/ 274301 h 415327"/>
              <a:gd name="connsiteX31" fmla="*/ 384105 w 441483"/>
              <a:gd name="connsiteY31" fmla="*/ 274606 h 415327"/>
              <a:gd name="connsiteX32" fmla="*/ 377990 w 441483"/>
              <a:gd name="connsiteY32" fmla="*/ 274815 h 415327"/>
              <a:gd name="connsiteX33" fmla="*/ 370237 w 441483"/>
              <a:gd name="connsiteY33" fmla="*/ 275234 h 415327"/>
              <a:gd name="connsiteX34" fmla="*/ 363045 w 441483"/>
              <a:gd name="connsiteY34" fmla="*/ 275625 h 415327"/>
              <a:gd name="connsiteX35" fmla="*/ 358264 w 441483"/>
              <a:gd name="connsiteY35" fmla="*/ 279644 h 415327"/>
              <a:gd name="connsiteX36" fmla="*/ 353949 w 441483"/>
              <a:gd name="connsiteY36" fmla="*/ 283473 h 415327"/>
              <a:gd name="connsiteX37" fmla="*/ 353606 w 441483"/>
              <a:gd name="connsiteY37" fmla="*/ 283607 h 415327"/>
              <a:gd name="connsiteX38" fmla="*/ 347491 w 441483"/>
              <a:gd name="connsiteY38" fmla="*/ 284359 h 415327"/>
              <a:gd name="connsiteX39" fmla="*/ 339862 w 441483"/>
              <a:gd name="connsiteY39" fmla="*/ 283693 h 415327"/>
              <a:gd name="connsiteX40" fmla="*/ 335937 w 441483"/>
              <a:gd name="connsiteY40" fmla="*/ 283655 h 415327"/>
              <a:gd name="connsiteX41" fmla="*/ 334394 w 441483"/>
              <a:gd name="connsiteY41" fmla="*/ 284112 h 415327"/>
              <a:gd name="connsiteX42" fmla="*/ 334099 w 441483"/>
              <a:gd name="connsiteY42" fmla="*/ 285550 h 415327"/>
              <a:gd name="connsiteX43" fmla="*/ 328479 w 441483"/>
              <a:gd name="connsiteY43" fmla="*/ 283531 h 415327"/>
              <a:gd name="connsiteX44" fmla="*/ 321983 w 441483"/>
              <a:gd name="connsiteY44" fmla="*/ 281483 h 415327"/>
              <a:gd name="connsiteX45" fmla="*/ 317449 w 441483"/>
              <a:gd name="connsiteY45" fmla="*/ 282769 h 415327"/>
              <a:gd name="connsiteX46" fmla="*/ 316725 w 441483"/>
              <a:gd name="connsiteY46" fmla="*/ 282330 h 415327"/>
              <a:gd name="connsiteX47" fmla="*/ 316135 w 441483"/>
              <a:gd name="connsiteY47" fmla="*/ 281473 h 415327"/>
              <a:gd name="connsiteX48" fmla="*/ 313944 w 441483"/>
              <a:gd name="connsiteY48" fmla="*/ 280978 h 415327"/>
              <a:gd name="connsiteX49" fmla="*/ 310467 w 441483"/>
              <a:gd name="connsiteY49" fmla="*/ 281197 h 415327"/>
              <a:gd name="connsiteX50" fmla="*/ 307953 w 441483"/>
              <a:gd name="connsiteY50" fmla="*/ 281807 h 415327"/>
              <a:gd name="connsiteX51" fmla="*/ 304009 w 441483"/>
              <a:gd name="connsiteY51" fmla="*/ 284836 h 415327"/>
              <a:gd name="connsiteX52" fmla="*/ 301038 w 441483"/>
              <a:gd name="connsiteY52" fmla="*/ 287474 h 415327"/>
              <a:gd name="connsiteX53" fmla="*/ 300228 w 441483"/>
              <a:gd name="connsiteY53" fmla="*/ 288074 h 415327"/>
              <a:gd name="connsiteX54" fmla="*/ 296075 w 441483"/>
              <a:gd name="connsiteY54" fmla="*/ 289674 h 415327"/>
              <a:gd name="connsiteX55" fmla="*/ 288360 w 441483"/>
              <a:gd name="connsiteY55" fmla="*/ 293389 h 415327"/>
              <a:gd name="connsiteX56" fmla="*/ 283978 w 441483"/>
              <a:gd name="connsiteY56" fmla="*/ 296123 h 415327"/>
              <a:gd name="connsiteX57" fmla="*/ 282969 w 441483"/>
              <a:gd name="connsiteY57" fmla="*/ 296618 h 415327"/>
              <a:gd name="connsiteX58" fmla="*/ 281026 w 441483"/>
              <a:gd name="connsiteY58" fmla="*/ 297237 h 415327"/>
              <a:gd name="connsiteX59" fmla="*/ 278035 w 441483"/>
              <a:gd name="connsiteY59" fmla="*/ 297361 h 415327"/>
              <a:gd name="connsiteX60" fmla="*/ 275539 w 441483"/>
              <a:gd name="connsiteY60" fmla="*/ 298047 h 415327"/>
              <a:gd name="connsiteX61" fmla="*/ 273291 w 441483"/>
              <a:gd name="connsiteY61" fmla="*/ 305228 h 415327"/>
              <a:gd name="connsiteX62" fmla="*/ 271796 w 441483"/>
              <a:gd name="connsiteY62" fmla="*/ 305943 h 415327"/>
              <a:gd name="connsiteX63" fmla="*/ 262595 w 441483"/>
              <a:gd name="connsiteY63" fmla="*/ 303047 h 415327"/>
              <a:gd name="connsiteX64" fmla="*/ 260737 w 441483"/>
              <a:gd name="connsiteY64" fmla="*/ 303476 h 415327"/>
              <a:gd name="connsiteX65" fmla="*/ 259137 w 441483"/>
              <a:gd name="connsiteY65" fmla="*/ 304324 h 415327"/>
              <a:gd name="connsiteX66" fmla="*/ 254003 w 441483"/>
              <a:gd name="connsiteY66" fmla="*/ 308534 h 415327"/>
              <a:gd name="connsiteX67" fmla="*/ 251460 w 441483"/>
              <a:gd name="connsiteY67" fmla="*/ 311906 h 415327"/>
              <a:gd name="connsiteX68" fmla="*/ 250069 w 441483"/>
              <a:gd name="connsiteY68" fmla="*/ 316382 h 415327"/>
              <a:gd name="connsiteX69" fmla="*/ 250269 w 441483"/>
              <a:gd name="connsiteY69" fmla="*/ 317763 h 415327"/>
              <a:gd name="connsiteX70" fmla="*/ 250307 w 441483"/>
              <a:gd name="connsiteY70" fmla="*/ 319326 h 415327"/>
              <a:gd name="connsiteX71" fmla="*/ 249403 w 441483"/>
              <a:gd name="connsiteY71" fmla="*/ 320173 h 415327"/>
              <a:gd name="connsiteX72" fmla="*/ 248165 w 441483"/>
              <a:gd name="connsiteY72" fmla="*/ 320478 h 415327"/>
              <a:gd name="connsiteX73" fmla="*/ 247050 w 441483"/>
              <a:gd name="connsiteY73" fmla="*/ 320430 h 415327"/>
              <a:gd name="connsiteX74" fmla="*/ 242783 w 441483"/>
              <a:gd name="connsiteY74" fmla="*/ 319506 h 415327"/>
              <a:gd name="connsiteX75" fmla="*/ 241449 w 441483"/>
              <a:gd name="connsiteY75" fmla="*/ 319907 h 415327"/>
              <a:gd name="connsiteX76" fmla="*/ 240868 w 441483"/>
              <a:gd name="connsiteY76" fmla="*/ 322116 h 415327"/>
              <a:gd name="connsiteX77" fmla="*/ 240954 w 441483"/>
              <a:gd name="connsiteY77" fmla="*/ 326936 h 415327"/>
              <a:gd name="connsiteX78" fmla="*/ 240021 w 441483"/>
              <a:gd name="connsiteY78" fmla="*/ 330213 h 415327"/>
              <a:gd name="connsiteX79" fmla="*/ 237487 w 441483"/>
              <a:gd name="connsiteY79" fmla="*/ 331222 h 415327"/>
              <a:gd name="connsiteX80" fmla="*/ 235525 w 441483"/>
              <a:gd name="connsiteY80" fmla="*/ 332518 h 415327"/>
              <a:gd name="connsiteX81" fmla="*/ 233982 w 441483"/>
              <a:gd name="connsiteY81" fmla="*/ 332889 h 415327"/>
              <a:gd name="connsiteX82" fmla="*/ 232696 w 441483"/>
              <a:gd name="connsiteY82" fmla="*/ 332575 h 415327"/>
              <a:gd name="connsiteX83" fmla="*/ 225276 w 441483"/>
              <a:gd name="connsiteY83" fmla="*/ 327679 h 415327"/>
              <a:gd name="connsiteX84" fmla="*/ 222771 w 441483"/>
              <a:gd name="connsiteY84" fmla="*/ 326898 h 415327"/>
              <a:gd name="connsiteX85" fmla="*/ 219989 w 441483"/>
              <a:gd name="connsiteY85" fmla="*/ 327441 h 415327"/>
              <a:gd name="connsiteX86" fmla="*/ 217322 w 441483"/>
              <a:gd name="connsiteY86" fmla="*/ 329517 h 415327"/>
              <a:gd name="connsiteX87" fmla="*/ 216113 w 441483"/>
              <a:gd name="connsiteY87" fmla="*/ 330879 h 415327"/>
              <a:gd name="connsiteX88" fmla="*/ 214446 w 441483"/>
              <a:gd name="connsiteY88" fmla="*/ 332489 h 415327"/>
              <a:gd name="connsiteX89" fmla="*/ 212570 w 441483"/>
              <a:gd name="connsiteY89" fmla="*/ 334632 h 415327"/>
              <a:gd name="connsiteX90" fmla="*/ 213065 w 441483"/>
              <a:gd name="connsiteY90" fmla="*/ 336442 h 415327"/>
              <a:gd name="connsiteX91" fmla="*/ 214389 w 441483"/>
              <a:gd name="connsiteY91" fmla="*/ 338547 h 415327"/>
              <a:gd name="connsiteX92" fmla="*/ 215332 w 441483"/>
              <a:gd name="connsiteY92" fmla="*/ 341157 h 415327"/>
              <a:gd name="connsiteX93" fmla="*/ 215284 w 441483"/>
              <a:gd name="connsiteY93" fmla="*/ 343490 h 415327"/>
              <a:gd name="connsiteX94" fmla="*/ 208512 w 441483"/>
              <a:gd name="connsiteY94" fmla="*/ 346805 h 415327"/>
              <a:gd name="connsiteX95" fmla="*/ 209064 w 441483"/>
              <a:gd name="connsiteY95" fmla="*/ 347939 h 415327"/>
              <a:gd name="connsiteX96" fmla="*/ 210083 w 441483"/>
              <a:gd name="connsiteY96" fmla="*/ 349272 h 415327"/>
              <a:gd name="connsiteX97" fmla="*/ 210093 w 441483"/>
              <a:gd name="connsiteY97" fmla="*/ 351682 h 415327"/>
              <a:gd name="connsiteX98" fmla="*/ 209902 w 441483"/>
              <a:gd name="connsiteY98" fmla="*/ 355902 h 415327"/>
              <a:gd name="connsiteX99" fmla="*/ 208531 w 441483"/>
              <a:gd name="connsiteY99" fmla="*/ 357426 h 415327"/>
              <a:gd name="connsiteX100" fmla="*/ 206759 w 441483"/>
              <a:gd name="connsiteY100" fmla="*/ 358930 h 415327"/>
              <a:gd name="connsiteX101" fmla="*/ 205664 w 441483"/>
              <a:gd name="connsiteY101" fmla="*/ 360864 h 415327"/>
              <a:gd name="connsiteX102" fmla="*/ 204588 w 441483"/>
              <a:gd name="connsiteY102" fmla="*/ 361817 h 415327"/>
              <a:gd name="connsiteX103" fmla="*/ 202664 w 441483"/>
              <a:gd name="connsiteY103" fmla="*/ 363007 h 415327"/>
              <a:gd name="connsiteX104" fmla="*/ 200025 w 441483"/>
              <a:gd name="connsiteY104" fmla="*/ 364207 h 415327"/>
              <a:gd name="connsiteX105" fmla="*/ 195453 w 441483"/>
              <a:gd name="connsiteY105" fmla="*/ 365255 h 415327"/>
              <a:gd name="connsiteX106" fmla="*/ 191795 w 441483"/>
              <a:gd name="connsiteY106" fmla="*/ 365960 h 415327"/>
              <a:gd name="connsiteX107" fmla="*/ 190414 w 441483"/>
              <a:gd name="connsiteY107" fmla="*/ 366646 h 415327"/>
              <a:gd name="connsiteX108" fmla="*/ 188471 w 441483"/>
              <a:gd name="connsiteY108" fmla="*/ 368055 h 415327"/>
              <a:gd name="connsiteX109" fmla="*/ 186919 w 441483"/>
              <a:gd name="connsiteY109" fmla="*/ 369751 h 415327"/>
              <a:gd name="connsiteX110" fmla="*/ 186547 w 441483"/>
              <a:gd name="connsiteY110" fmla="*/ 371580 h 415327"/>
              <a:gd name="connsiteX111" fmla="*/ 186862 w 441483"/>
              <a:gd name="connsiteY111" fmla="*/ 373675 h 415327"/>
              <a:gd name="connsiteX112" fmla="*/ 187404 w 441483"/>
              <a:gd name="connsiteY112" fmla="*/ 375390 h 415327"/>
              <a:gd name="connsiteX113" fmla="*/ 188081 w 441483"/>
              <a:gd name="connsiteY113" fmla="*/ 376561 h 415327"/>
              <a:gd name="connsiteX114" fmla="*/ 188490 w 441483"/>
              <a:gd name="connsiteY114" fmla="*/ 378038 h 415327"/>
              <a:gd name="connsiteX115" fmla="*/ 187938 w 441483"/>
              <a:gd name="connsiteY115" fmla="*/ 382010 h 415327"/>
              <a:gd name="connsiteX116" fmla="*/ 186614 w 441483"/>
              <a:gd name="connsiteY116" fmla="*/ 386610 h 415327"/>
              <a:gd name="connsiteX117" fmla="*/ 185338 w 441483"/>
              <a:gd name="connsiteY117" fmla="*/ 388658 h 415327"/>
              <a:gd name="connsiteX118" fmla="*/ 183290 w 441483"/>
              <a:gd name="connsiteY118" fmla="*/ 389782 h 415327"/>
              <a:gd name="connsiteX119" fmla="*/ 181518 w 441483"/>
              <a:gd name="connsiteY119" fmla="*/ 391039 h 415327"/>
              <a:gd name="connsiteX120" fmla="*/ 182099 w 441483"/>
              <a:gd name="connsiteY120" fmla="*/ 394049 h 415327"/>
              <a:gd name="connsiteX121" fmla="*/ 182404 w 441483"/>
              <a:gd name="connsiteY121" fmla="*/ 398364 h 415327"/>
              <a:gd name="connsiteX122" fmla="*/ 181908 w 441483"/>
              <a:gd name="connsiteY122" fmla="*/ 401812 h 415327"/>
              <a:gd name="connsiteX123" fmla="*/ 181823 w 441483"/>
              <a:gd name="connsiteY123" fmla="*/ 403936 h 415327"/>
              <a:gd name="connsiteX124" fmla="*/ 181070 w 441483"/>
              <a:gd name="connsiteY124" fmla="*/ 406146 h 415327"/>
              <a:gd name="connsiteX125" fmla="*/ 180632 w 441483"/>
              <a:gd name="connsiteY125" fmla="*/ 407698 h 415327"/>
              <a:gd name="connsiteX126" fmla="*/ 179746 w 441483"/>
              <a:gd name="connsiteY126" fmla="*/ 407318 h 415327"/>
              <a:gd name="connsiteX127" fmla="*/ 176070 w 441483"/>
              <a:gd name="connsiteY127" fmla="*/ 407498 h 415327"/>
              <a:gd name="connsiteX128" fmla="*/ 172069 w 441483"/>
              <a:gd name="connsiteY128" fmla="*/ 408679 h 415327"/>
              <a:gd name="connsiteX129" fmla="*/ 170669 w 441483"/>
              <a:gd name="connsiteY129" fmla="*/ 409622 h 415327"/>
              <a:gd name="connsiteX130" fmla="*/ 170364 w 441483"/>
              <a:gd name="connsiteY130" fmla="*/ 410908 h 415327"/>
              <a:gd name="connsiteX131" fmla="*/ 169478 w 441483"/>
              <a:gd name="connsiteY131" fmla="*/ 411775 h 415327"/>
              <a:gd name="connsiteX132" fmla="*/ 168202 w 441483"/>
              <a:gd name="connsiteY132" fmla="*/ 412747 h 415327"/>
              <a:gd name="connsiteX133" fmla="*/ 166973 w 441483"/>
              <a:gd name="connsiteY133" fmla="*/ 413937 h 415327"/>
              <a:gd name="connsiteX134" fmla="*/ 164763 w 441483"/>
              <a:gd name="connsiteY134" fmla="*/ 413747 h 415327"/>
              <a:gd name="connsiteX135" fmla="*/ 162630 w 441483"/>
              <a:gd name="connsiteY135" fmla="*/ 412928 h 415327"/>
              <a:gd name="connsiteX136" fmla="*/ 161515 w 441483"/>
              <a:gd name="connsiteY136" fmla="*/ 412137 h 415327"/>
              <a:gd name="connsiteX137" fmla="*/ 161449 w 441483"/>
              <a:gd name="connsiteY137" fmla="*/ 411661 h 415327"/>
              <a:gd name="connsiteX138" fmla="*/ 162144 w 441483"/>
              <a:gd name="connsiteY138" fmla="*/ 410499 h 415327"/>
              <a:gd name="connsiteX139" fmla="*/ 162744 w 441483"/>
              <a:gd name="connsiteY139" fmla="*/ 409232 h 415327"/>
              <a:gd name="connsiteX140" fmla="*/ 162801 w 441483"/>
              <a:gd name="connsiteY140" fmla="*/ 408394 h 415327"/>
              <a:gd name="connsiteX141" fmla="*/ 162077 w 441483"/>
              <a:gd name="connsiteY141" fmla="*/ 406337 h 415327"/>
              <a:gd name="connsiteX142" fmla="*/ 161487 w 441483"/>
              <a:gd name="connsiteY142" fmla="*/ 404127 h 415327"/>
              <a:gd name="connsiteX143" fmla="*/ 161725 w 441483"/>
              <a:gd name="connsiteY143" fmla="*/ 403069 h 415327"/>
              <a:gd name="connsiteX144" fmla="*/ 161201 w 441483"/>
              <a:gd name="connsiteY144" fmla="*/ 399812 h 415327"/>
              <a:gd name="connsiteX145" fmla="*/ 160915 w 441483"/>
              <a:gd name="connsiteY145" fmla="*/ 399650 h 415327"/>
              <a:gd name="connsiteX146" fmla="*/ 158115 w 441483"/>
              <a:gd name="connsiteY146" fmla="*/ 400488 h 415327"/>
              <a:gd name="connsiteX147" fmla="*/ 157096 w 441483"/>
              <a:gd name="connsiteY147" fmla="*/ 400698 h 415327"/>
              <a:gd name="connsiteX148" fmla="*/ 156515 w 441483"/>
              <a:gd name="connsiteY148" fmla="*/ 401060 h 415327"/>
              <a:gd name="connsiteX149" fmla="*/ 156324 w 441483"/>
              <a:gd name="connsiteY149" fmla="*/ 401679 h 415327"/>
              <a:gd name="connsiteX150" fmla="*/ 157001 w 441483"/>
              <a:gd name="connsiteY150" fmla="*/ 403746 h 415327"/>
              <a:gd name="connsiteX151" fmla="*/ 156563 w 441483"/>
              <a:gd name="connsiteY151" fmla="*/ 404098 h 415327"/>
              <a:gd name="connsiteX152" fmla="*/ 154991 w 441483"/>
              <a:gd name="connsiteY152" fmla="*/ 404050 h 415327"/>
              <a:gd name="connsiteX153" fmla="*/ 152800 w 441483"/>
              <a:gd name="connsiteY153" fmla="*/ 403365 h 415327"/>
              <a:gd name="connsiteX154" fmla="*/ 150409 w 441483"/>
              <a:gd name="connsiteY154" fmla="*/ 401469 h 415327"/>
              <a:gd name="connsiteX155" fmla="*/ 149809 w 441483"/>
              <a:gd name="connsiteY155" fmla="*/ 402088 h 415327"/>
              <a:gd name="connsiteX156" fmla="*/ 149552 w 441483"/>
              <a:gd name="connsiteY156" fmla="*/ 403593 h 415327"/>
              <a:gd name="connsiteX157" fmla="*/ 149390 w 441483"/>
              <a:gd name="connsiteY157" fmla="*/ 405374 h 415327"/>
              <a:gd name="connsiteX158" fmla="*/ 150000 w 441483"/>
              <a:gd name="connsiteY158" fmla="*/ 408613 h 415327"/>
              <a:gd name="connsiteX159" fmla="*/ 149362 w 441483"/>
              <a:gd name="connsiteY159" fmla="*/ 409765 h 415327"/>
              <a:gd name="connsiteX160" fmla="*/ 147761 w 441483"/>
              <a:gd name="connsiteY160" fmla="*/ 409556 h 415327"/>
              <a:gd name="connsiteX161" fmla="*/ 145609 w 441483"/>
              <a:gd name="connsiteY161" fmla="*/ 409565 h 415327"/>
              <a:gd name="connsiteX162" fmla="*/ 143732 w 441483"/>
              <a:gd name="connsiteY162" fmla="*/ 409880 h 415327"/>
              <a:gd name="connsiteX163" fmla="*/ 142485 w 441483"/>
              <a:gd name="connsiteY163" fmla="*/ 409956 h 415327"/>
              <a:gd name="connsiteX164" fmla="*/ 141713 w 441483"/>
              <a:gd name="connsiteY164" fmla="*/ 411108 h 415327"/>
              <a:gd name="connsiteX165" fmla="*/ 141379 w 441483"/>
              <a:gd name="connsiteY165" fmla="*/ 412404 h 415327"/>
              <a:gd name="connsiteX166" fmla="*/ 142132 w 441483"/>
              <a:gd name="connsiteY166" fmla="*/ 413833 h 415327"/>
              <a:gd name="connsiteX167" fmla="*/ 142018 w 441483"/>
              <a:gd name="connsiteY167" fmla="*/ 414442 h 415327"/>
              <a:gd name="connsiteX168" fmla="*/ 141437 w 441483"/>
              <a:gd name="connsiteY168" fmla="*/ 414995 h 415327"/>
              <a:gd name="connsiteX169" fmla="*/ 140703 w 441483"/>
              <a:gd name="connsiteY169" fmla="*/ 415328 h 415327"/>
              <a:gd name="connsiteX170" fmla="*/ 140094 w 441483"/>
              <a:gd name="connsiteY170" fmla="*/ 415290 h 415327"/>
              <a:gd name="connsiteX171" fmla="*/ 138360 w 441483"/>
              <a:gd name="connsiteY171" fmla="*/ 413699 h 415327"/>
              <a:gd name="connsiteX172" fmla="*/ 136284 w 441483"/>
              <a:gd name="connsiteY172" fmla="*/ 413109 h 415327"/>
              <a:gd name="connsiteX173" fmla="*/ 131454 w 441483"/>
              <a:gd name="connsiteY173" fmla="*/ 412194 h 415327"/>
              <a:gd name="connsiteX174" fmla="*/ 130873 w 441483"/>
              <a:gd name="connsiteY174" fmla="*/ 410023 h 415327"/>
              <a:gd name="connsiteX175" fmla="*/ 130073 w 441483"/>
              <a:gd name="connsiteY175" fmla="*/ 409985 h 415327"/>
              <a:gd name="connsiteX176" fmla="*/ 128959 w 441483"/>
              <a:gd name="connsiteY176" fmla="*/ 408841 h 415327"/>
              <a:gd name="connsiteX177" fmla="*/ 127854 w 441483"/>
              <a:gd name="connsiteY177" fmla="*/ 407327 h 415327"/>
              <a:gd name="connsiteX178" fmla="*/ 126921 w 441483"/>
              <a:gd name="connsiteY178" fmla="*/ 407403 h 415327"/>
              <a:gd name="connsiteX179" fmla="*/ 126140 w 441483"/>
              <a:gd name="connsiteY179" fmla="*/ 407832 h 415327"/>
              <a:gd name="connsiteX180" fmla="*/ 123492 w 441483"/>
              <a:gd name="connsiteY180" fmla="*/ 407660 h 415327"/>
              <a:gd name="connsiteX181" fmla="*/ 121139 w 441483"/>
              <a:gd name="connsiteY181" fmla="*/ 409956 h 415327"/>
              <a:gd name="connsiteX182" fmla="*/ 119396 w 441483"/>
              <a:gd name="connsiteY182" fmla="*/ 412813 h 415327"/>
              <a:gd name="connsiteX183" fmla="*/ 117529 w 441483"/>
              <a:gd name="connsiteY183" fmla="*/ 414185 h 415327"/>
              <a:gd name="connsiteX184" fmla="*/ 115472 w 441483"/>
              <a:gd name="connsiteY184" fmla="*/ 414785 h 415327"/>
              <a:gd name="connsiteX185" fmla="*/ 114681 w 441483"/>
              <a:gd name="connsiteY185" fmla="*/ 414804 h 415327"/>
              <a:gd name="connsiteX186" fmla="*/ 115110 w 441483"/>
              <a:gd name="connsiteY186" fmla="*/ 413004 h 415327"/>
              <a:gd name="connsiteX187" fmla="*/ 114815 w 441483"/>
              <a:gd name="connsiteY187" fmla="*/ 411680 h 415327"/>
              <a:gd name="connsiteX188" fmla="*/ 114233 w 441483"/>
              <a:gd name="connsiteY188" fmla="*/ 410508 h 415327"/>
              <a:gd name="connsiteX189" fmla="*/ 108242 w 441483"/>
              <a:gd name="connsiteY189" fmla="*/ 407375 h 415327"/>
              <a:gd name="connsiteX190" fmla="*/ 107309 w 441483"/>
              <a:gd name="connsiteY190" fmla="*/ 406079 h 415327"/>
              <a:gd name="connsiteX191" fmla="*/ 106366 w 441483"/>
              <a:gd name="connsiteY191" fmla="*/ 402517 h 415327"/>
              <a:gd name="connsiteX192" fmla="*/ 105766 w 441483"/>
              <a:gd name="connsiteY192" fmla="*/ 398954 h 415327"/>
              <a:gd name="connsiteX193" fmla="*/ 105832 w 441483"/>
              <a:gd name="connsiteY193" fmla="*/ 396869 h 415327"/>
              <a:gd name="connsiteX194" fmla="*/ 106242 w 441483"/>
              <a:gd name="connsiteY194" fmla="*/ 394992 h 415327"/>
              <a:gd name="connsiteX195" fmla="*/ 106070 w 441483"/>
              <a:gd name="connsiteY195" fmla="*/ 393544 h 415327"/>
              <a:gd name="connsiteX196" fmla="*/ 105413 w 441483"/>
              <a:gd name="connsiteY196" fmla="*/ 392439 h 415327"/>
              <a:gd name="connsiteX197" fmla="*/ 103613 w 441483"/>
              <a:gd name="connsiteY197" fmla="*/ 391373 h 415327"/>
              <a:gd name="connsiteX198" fmla="*/ 101746 w 441483"/>
              <a:gd name="connsiteY198" fmla="*/ 390877 h 415327"/>
              <a:gd name="connsiteX199" fmla="*/ 99365 w 441483"/>
              <a:gd name="connsiteY199" fmla="*/ 392268 h 415327"/>
              <a:gd name="connsiteX200" fmla="*/ 98222 w 441483"/>
              <a:gd name="connsiteY200" fmla="*/ 392535 h 415327"/>
              <a:gd name="connsiteX201" fmla="*/ 97155 w 441483"/>
              <a:gd name="connsiteY201" fmla="*/ 392439 h 415327"/>
              <a:gd name="connsiteX202" fmla="*/ 96603 w 441483"/>
              <a:gd name="connsiteY202" fmla="*/ 391925 h 415327"/>
              <a:gd name="connsiteX203" fmla="*/ 96679 w 441483"/>
              <a:gd name="connsiteY203" fmla="*/ 391211 h 415327"/>
              <a:gd name="connsiteX204" fmla="*/ 99270 w 441483"/>
              <a:gd name="connsiteY204" fmla="*/ 387391 h 415327"/>
              <a:gd name="connsiteX205" fmla="*/ 100527 w 441483"/>
              <a:gd name="connsiteY205" fmla="*/ 385801 h 415327"/>
              <a:gd name="connsiteX206" fmla="*/ 102041 w 441483"/>
              <a:gd name="connsiteY206" fmla="*/ 384581 h 415327"/>
              <a:gd name="connsiteX207" fmla="*/ 103061 w 441483"/>
              <a:gd name="connsiteY207" fmla="*/ 383934 h 415327"/>
              <a:gd name="connsiteX208" fmla="*/ 103718 w 441483"/>
              <a:gd name="connsiteY208" fmla="*/ 383000 h 415327"/>
              <a:gd name="connsiteX209" fmla="*/ 103775 w 441483"/>
              <a:gd name="connsiteY209" fmla="*/ 382257 h 415327"/>
              <a:gd name="connsiteX210" fmla="*/ 103537 w 441483"/>
              <a:gd name="connsiteY210" fmla="*/ 381724 h 415327"/>
              <a:gd name="connsiteX211" fmla="*/ 101851 w 441483"/>
              <a:gd name="connsiteY211" fmla="*/ 381019 h 415327"/>
              <a:gd name="connsiteX212" fmla="*/ 99222 w 441483"/>
              <a:gd name="connsiteY212" fmla="*/ 379238 h 415327"/>
              <a:gd name="connsiteX213" fmla="*/ 97822 w 441483"/>
              <a:gd name="connsiteY213" fmla="*/ 379047 h 415327"/>
              <a:gd name="connsiteX214" fmla="*/ 96650 w 441483"/>
              <a:gd name="connsiteY214" fmla="*/ 378238 h 415327"/>
              <a:gd name="connsiteX215" fmla="*/ 95412 w 441483"/>
              <a:gd name="connsiteY215" fmla="*/ 375447 h 415327"/>
              <a:gd name="connsiteX216" fmla="*/ 94831 w 441483"/>
              <a:gd name="connsiteY216" fmla="*/ 374913 h 415327"/>
              <a:gd name="connsiteX217" fmla="*/ 93593 w 441483"/>
              <a:gd name="connsiteY217" fmla="*/ 374628 h 415327"/>
              <a:gd name="connsiteX218" fmla="*/ 92450 w 441483"/>
              <a:gd name="connsiteY218" fmla="*/ 373942 h 415327"/>
              <a:gd name="connsiteX219" fmla="*/ 92507 w 441483"/>
              <a:gd name="connsiteY219" fmla="*/ 370313 h 415327"/>
              <a:gd name="connsiteX220" fmla="*/ 92555 w 441483"/>
              <a:gd name="connsiteY220" fmla="*/ 367179 h 415327"/>
              <a:gd name="connsiteX221" fmla="*/ 90002 w 441483"/>
              <a:gd name="connsiteY221" fmla="*/ 362131 h 415327"/>
              <a:gd name="connsiteX222" fmla="*/ 89011 w 441483"/>
              <a:gd name="connsiteY222" fmla="*/ 358950 h 415327"/>
              <a:gd name="connsiteX223" fmla="*/ 87725 w 441483"/>
              <a:gd name="connsiteY223" fmla="*/ 355673 h 415327"/>
              <a:gd name="connsiteX224" fmla="*/ 86544 w 441483"/>
              <a:gd name="connsiteY224" fmla="*/ 354139 h 415327"/>
              <a:gd name="connsiteX225" fmla="*/ 84477 w 441483"/>
              <a:gd name="connsiteY225" fmla="*/ 352853 h 415327"/>
              <a:gd name="connsiteX226" fmla="*/ 81934 w 441483"/>
              <a:gd name="connsiteY226" fmla="*/ 351958 h 415327"/>
              <a:gd name="connsiteX227" fmla="*/ 79677 w 441483"/>
              <a:gd name="connsiteY227" fmla="*/ 351749 h 415327"/>
              <a:gd name="connsiteX228" fmla="*/ 77943 w 441483"/>
              <a:gd name="connsiteY228" fmla="*/ 352054 h 415327"/>
              <a:gd name="connsiteX229" fmla="*/ 77133 w 441483"/>
              <a:gd name="connsiteY229" fmla="*/ 352454 h 415327"/>
              <a:gd name="connsiteX230" fmla="*/ 77171 w 441483"/>
              <a:gd name="connsiteY230" fmla="*/ 353063 h 415327"/>
              <a:gd name="connsiteX231" fmla="*/ 78581 w 441483"/>
              <a:gd name="connsiteY231" fmla="*/ 355130 h 415327"/>
              <a:gd name="connsiteX232" fmla="*/ 78839 w 441483"/>
              <a:gd name="connsiteY232" fmla="*/ 356283 h 415327"/>
              <a:gd name="connsiteX233" fmla="*/ 78600 w 441483"/>
              <a:gd name="connsiteY233" fmla="*/ 357397 h 415327"/>
              <a:gd name="connsiteX234" fmla="*/ 78124 w 441483"/>
              <a:gd name="connsiteY234" fmla="*/ 358140 h 415327"/>
              <a:gd name="connsiteX235" fmla="*/ 76876 w 441483"/>
              <a:gd name="connsiteY235" fmla="*/ 358226 h 415327"/>
              <a:gd name="connsiteX236" fmla="*/ 74686 w 441483"/>
              <a:gd name="connsiteY236" fmla="*/ 358864 h 415327"/>
              <a:gd name="connsiteX237" fmla="*/ 71990 w 441483"/>
              <a:gd name="connsiteY237" fmla="*/ 360121 h 415327"/>
              <a:gd name="connsiteX238" fmla="*/ 70104 w 441483"/>
              <a:gd name="connsiteY238" fmla="*/ 361197 h 415327"/>
              <a:gd name="connsiteX239" fmla="*/ 68589 w 441483"/>
              <a:gd name="connsiteY239" fmla="*/ 363922 h 415327"/>
              <a:gd name="connsiteX240" fmla="*/ 67542 w 441483"/>
              <a:gd name="connsiteY240" fmla="*/ 364264 h 415327"/>
              <a:gd name="connsiteX241" fmla="*/ 65761 w 441483"/>
              <a:gd name="connsiteY241" fmla="*/ 363922 h 415327"/>
              <a:gd name="connsiteX242" fmla="*/ 60684 w 441483"/>
              <a:gd name="connsiteY242" fmla="*/ 361912 h 415327"/>
              <a:gd name="connsiteX243" fmla="*/ 56502 w 441483"/>
              <a:gd name="connsiteY243" fmla="*/ 360254 h 415327"/>
              <a:gd name="connsiteX244" fmla="*/ 53616 w 441483"/>
              <a:gd name="connsiteY244" fmla="*/ 359302 h 415327"/>
              <a:gd name="connsiteX245" fmla="*/ 51883 w 441483"/>
              <a:gd name="connsiteY245" fmla="*/ 359911 h 415327"/>
              <a:gd name="connsiteX246" fmla="*/ 50997 w 441483"/>
              <a:gd name="connsiteY246" fmla="*/ 360207 h 415327"/>
              <a:gd name="connsiteX247" fmla="*/ 48511 w 441483"/>
              <a:gd name="connsiteY247" fmla="*/ 361312 h 415327"/>
              <a:gd name="connsiteX248" fmla="*/ 45206 w 441483"/>
              <a:gd name="connsiteY248" fmla="*/ 365341 h 415327"/>
              <a:gd name="connsiteX249" fmla="*/ 44415 w 441483"/>
              <a:gd name="connsiteY249" fmla="*/ 366674 h 415327"/>
              <a:gd name="connsiteX250" fmla="*/ 43758 w 441483"/>
              <a:gd name="connsiteY250" fmla="*/ 367103 h 415327"/>
              <a:gd name="connsiteX251" fmla="*/ 42863 w 441483"/>
              <a:gd name="connsiteY251" fmla="*/ 367808 h 415327"/>
              <a:gd name="connsiteX252" fmla="*/ 42005 w 441483"/>
              <a:gd name="connsiteY252" fmla="*/ 367827 h 415327"/>
              <a:gd name="connsiteX253" fmla="*/ 41320 w 441483"/>
              <a:gd name="connsiteY253" fmla="*/ 367351 h 415327"/>
              <a:gd name="connsiteX254" fmla="*/ 41100 w 441483"/>
              <a:gd name="connsiteY254" fmla="*/ 367055 h 415327"/>
              <a:gd name="connsiteX255" fmla="*/ 39405 w 441483"/>
              <a:gd name="connsiteY255" fmla="*/ 364150 h 415327"/>
              <a:gd name="connsiteX256" fmla="*/ 37548 w 441483"/>
              <a:gd name="connsiteY256" fmla="*/ 360950 h 415327"/>
              <a:gd name="connsiteX257" fmla="*/ 36024 w 441483"/>
              <a:gd name="connsiteY257" fmla="*/ 359502 h 415327"/>
              <a:gd name="connsiteX258" fmla="*/ 34109 w 441483"/>
              <a:gd name="connsiteY258" fmla="*/ 359435 h 415327"/>
              <a:gd name="connsiteX259" fmla="*/ 32480 w 441483"/>
              <a:gd name="connsiteY259" fmla="*/ 360436 h 415327"/>
              <a:gd name="connsiteX260" fmla="*/ 30775 w 441483"/>
              <a:gd name="connsiteY260" fmla="*/ 362493 h 415327"/>
              <a:gd name="connsiteX261" fmla="*/ 28632 w 441483"/>
              <a:gd name="connsiteY261" fmla="*/ 364398 h 415327"/>
              <a:gd name="connsiteX262" fmla="*/ 27270 w 441483"/>
              <a:gd name="connsiteY262" fmla="*/ 364969 h 415327"/>
              <a:gd name="connsiteX263" fmla="*/ 26080 w 441483"/>
              <a:gd name="connsiteY263" fmla="*/ 364655 h 415327"/>
              <a:gd name="connsiteX264" fmla="*/ 23155 w 441483"/>
              <a:gd name="connsiteY264" fmla="*/ 362255 h 415327"/>
              <a:gd name="connsiteX265" fmla="*/ 21069 w 441483"/>
              <a:gd name="connsiteY265" fmla="*/ 360540 h 415327"/>
              <a:gd name="connsiteX266" fmla="*/ 20812 w 441483"/>
              <a:gd name="connsiteY266" fmla="*/ 359683 h 415327"/>
              <a:gd name="connsiteX267" fmla="*/ 21545 w 441483"/>
              <a:gd name="connsiteY267" fmla="*/ 358369 h 415327"/>
              <a:gd name="connsiteX268" fmla="*/ 22270 w 441483"/>
              <a:gd name="connsiteY268" fmla="*/ 356406 h 415327"/>
              <a:gd name="connsiteX269" fmla="*/ 23060 w 441483"/>
              <a:gd name="connsiteY269" fmla="*/ 354816 h 415327"/>
              <a:gd name="connsiteX270" fmla="*/ 23822 w 441483"/>
              <a:gd name="connsiteY270" fmla="*/ 354082 h 415327"/>
              <a:gd name="connsiteX271" fmla="*/ 24012 w 441483"/>
              <a:gd name="connsiteY271" fmla="*/ 352054 h 415327"/>
              <a:gd name="connsiteX272" fmla="*/ 22241 w 441483"/>
              <a:gd name="connsiteY272" fmla="*/ 350615 h 415327"/>
              <a:gd name="connsiteX273" fmla="*/ 22184 w 441483"/>
              <a:gd name="connsiteY273" fmla="*/ 349920 h 415327"/>
              <a:gd name="connsiteX274" fmla="*/ 22365 w 441483"/>
              <a:gd name="connsiteY274" fmla="*/ 348015 h 415327"/>
              <a:gd name="connsiteX275" fmla="*/ 23155 w 441483"/>
              <a:gd name="connsiteY275" fmla="*/ 343986 h 415327"/>
              <a:gd name="connsiteX276" fmla="*/ 23079 w 441483"/>
              <a:gd name="connsiteY276" fmla="*/ 342452 h 415327"/>
              <a:gd name="connsiteX277" fmla="*/ 23794 w 441483"/>
              <a:gd name="connsiteY277" fmla="*/ 339452 h 415327"/>
              <a:gd name="connsiteX278" fmla="*/ 22631 w 441483"/>
              <a:gd name="connsiteY278" fmla="*/ 338099 h 415327"/>
              <a:gd name="connsiteX279" fmla="*/ 22365 w 441483"/>
              <a:gd name="connsiteY279" fmla="*/ 337099 h 415327"/>
              <a:gd name="connsiteX280" fmla="*/ 21060 w 441483"/>
              <a:gd name="connsiteY280" fmla="*/ 335499 h 415327"/>
              <a:gd name="connsiteX281" fmla="*/ 19565 w 441483"/>
              <a:gd name="connsiteY281" fmla="*/ 333232 h 415327"/>
              <a:gd name="connsiteX282" fmla="*/ 19222 w 441483"/>
              <a:gd name="connsiteY282" fmla="*/ 331413 h 415327"/>
              <a:gd name="connsiteX283" fmla="*/ 18698 w 441483"/>
              <a:gd name="connsiteY283" fmla="*/ 329965 h 415327"/>
              <a:gd name="connsiteX284" fmla="*/ 17259 w 441483"/>
              <a:gd name="connsiteY284" fmla="*/ 327784 h 415327"/>
              <a:gd name="connsiteX285" fmla="*/ 16212 w 441483"/>
              <a:gd name="connsiteY285" fmla="*/ 327441 h 415327"/>
              <a:gd name="connsiteX286" fmla="*/ 13964 w 441483"/>
              <a:gd name="connsiteY286" fmla="*/ 327107 h 415327"/>
              <a:gd name="connsiteX287" fmla="*/ 13592 w 441483"/>
              <a:gd name="connsiteY287" fmla="*/ 327860 h 415327"/>
              <a:gd name="connsiteX288" fmla="*/ 12763 w 441483"/>
              <a:gd name="connsiteY288" fmla="*/ 328946 h 415327"/>
              <a:gd name="connsiteX289" fmla="*/ 12002 w 441483"/>
              <a:gd name="connsiteY289" fmla="*/ 329260 h 415327"/>
              <a:gd name="connsiteX290" fmla="*/ 10773 w 441483"/>
              <a:gd name="connsiteY290" fmla="*/ 327927 h 415327"/>
              <a:gd name="connsiteX291" fmla="*/ 10306 w 441483"/>
              <a:gd name="connsiteY291" fmla="*/ 326784 h 415327"/>
              <a:gd name="connsiteX292" fmla="*/ 10316 w 441483"/>
              <a:gd name="connsiteY292" fmla="*/ 325745 h 415327"/>
              <a:gd name="connsiteX293" fmla="*/ 8649 w 441483"/>
              <a:gd name="connsiteY293" fmla="*/ 323926 h 415327"/>
              <a:gd name="connsiteX294" fmla="*/ 6058 w 441483"/>
              <a:gd name="connsiteY294" fmla="*/ 320592 h 415327"/>
              <a:gd name="connsiteX295" fmla="*/ 6325 w 441483"/>
              <a:gd name="connsiteY295" fmla="*/ 317840 h 415327"/>
              <a:gd name="connsiteX296" fmla="*/ 7925 w 441483"/>
              <a:gd name="connsiteY296" fmla="*/ 316354 h 415327"/>
              <a:gd name="connsiteX297" fmla="*/ 8401 w 441483"/>
              <a:gd name="connsiteY297" fmla="*/ 315230 h 415327"/>
              <a:gd name="connsiteX298" fmla="*/ 8544 w 441483"/>
              <a:gd name="connsiteY298" fmla="*/ 313972 h 415327"/>
              <a:gd name="connsiteX299" fmla="*/ 7820 w 441483"/>
              <a:gd name="connsiteY299" fmla="*/ 312448 h 415327"/>
              <a:gd name="connsiteX300" fmla="*/ 6963 w 441483"/>
              <a:gd name="connsiteY300" fmla="*/ 311248 h 415327"/>
              <a:gd name="connsiteX301" fmla="*/ 7201 w 441483"/>
              <a:gd name="connsiteY301" fmla="*/ 308591 h 415327"/>
              <a:gd name="connsiteX302" fmla="*/ 6991 w 441483"/>
              <a:gd name="connsiteY302" fmla="*/ 304895 h 415327"/>
              <a:gd name="connsiteX303" fmla="*/ 5677 w 441483"/>
              <a:gd name="connsiteY303" fmla="*/ 303047 h 415327"/>
              <a:gd name="connsiteX304" fmla="*/ 4486 w 441483"/>
              <a:gd name="connsiteY304" fmla="*/ 301695 h 415327"/>
              <a:gd name="connsiteX305" fmla="*/ 2819 w 441483"/>
              <a:gd name="connsiteY305" fmla="*/ 300238 h 415327"/>
              <a:gd name="connsiteX306" fmla="*/ 1400 w 441483"/>
              <a:gd name="connsiteY306" fmla="*/ 297990 h 415327"/>
              <a:gd name="connsiteX307" fmla="*/ 1972 w 441483"/>
              <a:gd name="connsiteY307" fmla="*/ 294904 h 415327"/>
              <a:gd name="connsiteX308" fmla="*/ 2515 w 441483"/>
              <a:gd name="connsiteY308" fmla="*/ 292779 h 415327"/>
              <a:gd name="connsiteX309" fmla="*/ 0 w 441483"/>
              <a:gd name="connsiteY309" fmla="*/ 288369 h 415327"/>
              <a:gd name="connsiteX310" fmla="*/ 4705 w 441483"/>
              <a:gd name="connsiteY310" fmla="*/ 290112 h 415327"/>
              <a:gd name="connsiteX311" fmla="*/ 5324 w 441483"/>
              <a:gd name="connsiteY311" fmla="*/ 289541 h 415327"/>
              <a:gd name="connsiteX312" fmla="*/ 6925 w 441483"/>
              <a:gd name="connsiteY312" fmla="*/ 288474 h 415327"/>
              <a:gd name="connsiteX313" fmla="*/ 9087 w 441483"/>
              <a:gd name="connsiteY313" fmla="*/ 286226 h 415327"/>
              <a:gd name="connsiteX314" fmla="*/ 10897 w 441483"/>
              <a:gd name="connsiteY314" fmla="*/ 283245 h 415327"/>
              <a:gd name="connsiteX315" fmla="*/ 11716 w 441483"/>
              <a:gd name="connsiteY315" fmla="*/ 279559 h 415327"/>
              <a:gd name="connsiteX316" fmla="*/ 12078 w 441483"/>
              <a:gd name="connsiteY316" fmla="*/ 276377 h 415327"/>
              <a:gd name="connsiteX317" fmla="*/ 12887 w 441483"/>
              <a:gd name="connsiteY317" fmla="*/ 273682 h 415327"/>
              <a:gd name="connsiteX318" fmla="*/ 13916 w 441483"/>
              <a:gd name="connsiteY318" fmla="*/ 271396 h 415327"/>
              <a:gd name="connsiteX319" fmla="*/ 16164 w 441483"/>
              <a:gd name="connsiteY319" fmla="*/ 269014 h 415327"/>
              <a:gd name="connsiteX320" fmla="*/ 18279 w 441483"/>
              <a:gd name="connsiteY320" fmla="*/ 267328 h 415327"/>
              <a:gd name="connsiteX321" fmla="*/ 20793 w 441483"/>
              <a:gd name="connsiteY321" fmla="*/ 265576 h 415327"/>
              <a:gd name="connsiteX322" fmla="*/ 22070 w 441483"/>
              <a:gd name="connsiteY322" fmla="*/ 265890 h 415327"/>
              <a:gd name="connsiteX323" fmla="*/ 24460 w 441483"/>
              <a:gd name="connsiteY323" fmla="*/ 268338 h 415327"/>
              <a:gd name="connsiteX324" fmla="*/ 29708 w 441483"/>
              <a:gd name="connsiteY324" fmla="*/ 273244 h 415327"/>
              <a:gd name="connsiteX325" fmla="*/ 34042 w 441483"/>
              <a:gd name="connsiteY325" fmla="*/ 276977 h 415327"/>
              <a:gd name="connsiteX326" fmla="*/ 35623 w 441483"/>
              <a:gd name="connsiteY326" fmla="*/ 278959 h 415327"/>
              <a:gd name="connsiteX327" fmla="*/ 37024 w 441483"/>
              <a:gd name="connsiteY327" fmla="*/ 278978 h 415327"/>
              <a:gd name="connsiteX328" fmla="*/ 39176 w 441483"/>
              <a:gd name="connsiteY328" fmla="*/ 275358 h 415327"/>
              <a:gd name="connsiteX329" fmla="*/ 41405 w 441483"/>
              <a:gd name="connsiteY329" fmla="*/ 272244 h 415327"/>
              <a:gd name="connsiteX330" fmla="*/ 42348 w 441483"/>
              <a:gd name="connsiteY330" fmla="*/ 271481 h 415327"/>
              <a:gd name="connsiteX331" fmla="*/ 45282 w 441483"/>
              <a:gd name="connsiteY331" fmla="*/ 271139 h 415327"/>
              <a:gd name="connsiteX332" fmla="*/ 47777 w 441483"/>
              <a:gd name="connsiteY332" fmla="*/ 271005 h 415327"/>
              <a:gd name="connsiteX333" fmla="*/ 49959 w 441483"/>
              <a:gd name="connsiteY333" fmla="*/ 271062 h 415327"/>
              <a:gd name="connsiteX334" fmla="*/ 53959 w 441483"/>
              <a:gd name="connsiteY334" fmla="*/ 271663 h 415327"/>
              <a:gd name="connsiteX335" fmla="*/ 55788 w 441483"/>
              <a:gd name="connsiteY335" fmla="*/ 272215 h 415327"/>
              <a:gd name="connsiteX336" fmla="*/ 57502 w 441483"/>
              <a:gd name="connsiteY336" fmla="*/ 272548 h 415327"/>
              <a:gd name="connsiteX337" fmla="*/ 62532 w 441483"/>
              <a:gd name="connsiteY337" fmla="*/ 272824 h 415327"/>
              <a:gd name="connsiteX338" fmla="*/ 67513 w 441483"/>
              <a:gd name="connsiteY338" fmla="*/ 272062 h 415327"/>
              <a:gd name="connsiteX339" fmla="*/ 72247 w 441483"/>
              <a:gd name="connsiteY339" fmla="*/ 271081 h 415327"/>
              <a:gd name="connsiteX340" fmla="*/ 75752 w 441483"/>
              <a:gd name="connsiteY340" fmla="*/ 270500 h 415327"/>
              <a:gd name="connsiteX341" fmla="*/ 75933 w 441483"/>
              <a:gd name="connsiteY341" fmla="*/ 269024 h 415327"/>
              <a:gd name="connsiteX342" fmla="*/ 75733 w 441483"/>
              <a:gd name="connsiteY342" fmla="*/ 267281 h 415327"/>
              <a:gd name="connsiteX343" fmla="*/ 76295 w 441483"/>
              <a:gd name="connsiteY343" fmla="*/ 265957 h 415327"/>
              <a:gd name="connsiteX344" fmla="*/ 77400 w 441483"/>
              <a:gd name="connsiteY344" fmla="*/ 264728 h 415327"/>
              <a:gd name="connsiteX345" fmla="*/ 78334 w 441483"/>
              <a:gd name="connsiteY345" fmla="*/ 264452 h 415327"/>
              <a:gd name="connsiteX346" fmla="*/ 78734 w 441483"/>
              <a:gd name="connsiteY346" fmla="*/ 268643 h 415327"/>
              <a:gd name="connsiteX347" fmla="*/ 79848 w 441483"/>
              <a:gd name="connsiteY347" fmla="*/ 269272 h 415327"/>
              <a:gd name="connsiteX348" fmla="*/ 82972 w 441483"/>
              <a:gd name="connsiteY348" fmla="*/ 269453 h 415327"/>
              <a:gd name="connsiteX349" fmla="*/ 88049 w 441483"/>
              <a:gd name="connsiteY349" fmla="*/ 269453 h 415327"/>
              <a:gd name="connsiteX350" fmla="*/ 93497 w 441483"/>
              <a:gd name="connsiteY350" fmla="*/ 269453 h 415327"/>
              <a:gd name="connsiteX351" fmla="*/ 98946 w 441483"/>
              <a:gd name="connsiteY351" fmla="*/ 269453 h 415327"/>
              <a:gd name="connsiteX352" fmla="*/ 104404 w 441483"/>
              <a:gd name="connsiteY352" fmla="*/ 269453 h 415327"/>
              <a:gd name="connsiteX353" fmla="*/ 109852 w 441483"/>
              <a:gd name="connsiteY353" fmla="*/ 269453 h 415327"/>
              <a:gd name="connsiteX354" fmla="*/ 115300 w 441483"/>
              <a:gd name="connsiteY354" fmla="*/ 269453 h 415327"/>
              <a:gd name="connsiteX355" fmla="*/ 120758 w 441483"/>
              <a:gd name="connsiteY355" fmla="*/ 269453 h 415327"/>
              <a:gd name="connsiteX356" fmla="*/ 126206 w 441483"/>
              <a:gd name="connsiteY356" fmla="*/ 269453 h 415327"/>
              <a:gd name="connsiteX357" fmla="*/ 131664 w 441483"/>
              <a:gd name="connsiteY357" fmla="*/ 269453 h 415327"/>
              <a:gd name="connsiteX358" fmla="*/ 137112 w 441483"/>
              <a:gd name="connsiteY358" fmla="*/ 269453 h 415327"/>
              <a:gd name="connsiteX359" fmla="*/ 142561 w 441483"/>
              <a:gd name="connsiteY359" fmla="*/ 269453 h 415327"/>
              <a:gd name="connsiteX360" fmla="*/ 148009 w 441483"/>
              <a:gd name="connsiteY360" fmla="*/ 269453 h 415327"/>
              <a:gd name="connsiteX361" fmla="*/ 153467 w 441483"/>
              <a:gd name="connsiteY361" fmla="*/ 269453 h 415327"/>
              <a:gd name="connsiteX362" fmla="*/ 158915 w 441483"/>
              <a:gd name="connsiteY362" fmla="*/ 269453 h 415327"/>
              <a:gd name="connsiteX363" fmla="*/ 164373 w 441483"/>
              <a:gd name="connsiteY363" fmla="*/ 269453 h 415327"/>
              <a:gd name="connsiteX364" fmla="*/ 169821 w 441483"/>
              <a:gd name="connsiteY364" fmla="*/ 269453 h 415327"/>
              <a:gd name="connsiteX365" fmla="*/ 175279 w 441483"/>
              <a:gd name="connsiteY365" fmla="*/ 269453 h 415327"/>
              <a:gd name="connsiteX366" fmla="*/ 180927 w 441483"/>
              <a:gd name="connsiteY366" fmla="*/ 269453 h 415327"/>
              <a:gd name="connsiteX367" fmla="*/ 182451 w 441483"/>
              <a:gd name="connsiteY367" fmla="*/ 261366 h 415327"/>
              <a:gd name="connsiteX368" fmla="*/ 183842 w 441483"/>
              <a:gd name="connsiteY368" fmla="*/ 253946 h 415327"/>
              <a:gd name="connsiteX369" fmla="*/ 185004 w 441483"/>
              <a:gd name="connsiteY369" fmla="*/ 247717 h 415327"/>
              <a:gd name="connsiteX370" fmla="*/ 181003 w 441483"/>
              <a:gd name="connsiteY370" fmla="*/ 243316 h 415327"/>
              <a:gd name="connsiteX371" fmla="*/ 177822 w 441483"/>
              <a:gd name="connsiteY371" fmla="*/ 239811 h 415327"/>
              <a:gd name="connsiteX372" fmla="*/ 177079 w 441483"/>
              <a:gd name="connsiteY372" fmla="*/ 233124 h 415327"/>
              <a:gd name="connsiteX373" fmla="*/ 176327 w 441483"/>
              <a:gd name="connsiteY373" fmla="*/ 226219 h 415327"/>
              <a:gd name="connsiteX374" fmla="*/ 175565 w 441483"/>
              <a:gd name="connsiteY374" fmla="*/ 219303 h 415327"/>
              <a:gd name="connsiteX375" fmla="*/ 174793 w 441483"/>
              <a:gd name="connsiteY375" fmla="*/ 212379 h 415327"/>
              <a:gd name="connsiteX376" fmla="*/ 174041 w 441483"/>
              <a:gd name="connsiteY376" fmla="*/ 205445 h 415327"/>
              <a:gd name="connsiteX377" fmla="*/ 173279 w 441483"/>
              <a:gd name="connsiteY377" fmla="*/ 198501 h 415327"/>
              <a:gd name="connsiteX378" fmla="*/ 172517 w 441483"/>
              <a:gd name="connsiteY378" fmla="*/ 191548 h 415327"/>
              <a:gd name="connsiteX379" fmla="*/ 171755 w 441483"/>
              <a:gd name="connsiteY379" fmla="*/ 184585 h 415327"/>
              <a:gd name="connsiteX380" fmla="*/ 170993 w 441483"/>
              <a:gd name="connsiteY380" fmla="*/ 177613 h 415327"/>
              <a:gd name="connsiteX381" fmla="*/ 170231 w 441483"/>
              <a:gd name="connsiteY381" fmla="*/ 170621 h 415327"/>
              <a:gd name="connsiteX382" fmla="*/ 169469 w 441483"/>
              <a:gd name="connsiteY382" fmla="*/ 163630 h 415327"/>
              <a:gd name="connsiteX383" fmla="*/ 168707 w 441483"/>
              <a:gd name="connsiteY383" fmla="*/ 156629 h 415327"/>
              <a:gd name="connsiteX384" fmla="*/ 167945 w 441483"/>
              <a:gd name="connsiteY384" fmla="*/ 149609 h 415327"/>
              <a:gd name="connsiteX385" fmla="*/ 167192 w 441483"/>
              <a:gd name="connsiteY385" fmla="*/ 142580 h 415327"/>
              <a:gd name="connsiteX386" fmla="*/ 166430 w 441483"/>
              <a:gd name="connsiteY386" fmla="*/ 135541 h 415327"/>
              <a:gd name="connsiteX387" fmla="*/ 165659 w 441483"/>
              <a:gd name="connsiteY387" fmla="*/ 128483 h 415327"/>
              <a:gd name="connsiteX388" fmla="*/ 164906 w 441483"/>
              <a:gd name="connsiteY388" fmla="*/ 121425 h 415327"/>
              <a:gd name="connsiteX389" fmla="*/ 164144 w 441483"/>
              <a:gd name="connsiteY389" fmla="*/ 114347 h 415327"/>
              <a:gd name="connsiteX390" fmla="*/ 163382 w 441483"/>
              <a:gd name="connsiteY390" fmla="*/ 107261 h 415327"/>
              <a:gd name="connsiteX391" fmla="*/ 162620 w 441483"/>
              <a:gd name="connsiteY391" fmla="*/ 100165 h 415327"/>
              <a:gd name="connsiteX392" fmla="*/ 161858 w 441483"/>
              <a:gd name="connsiteY392" fmla="*/ 93050 h 415327"/>
              <a:gd name="connsiteX393" fmla="*/ 161096 w 441483"/>
              <a:gd name="connsiteY393" fmla="*/ 85935 h 415327"/>
              <a:gd name="connsiteX394" fmla="*/ 160334 w 441483"/>
              <a:gd name="connsiteY394" fmla="*/ 78791 h 415327"/>
              <a:gd name="connsiteX395" fmla="*/ 159572 w 441483"/>
              <a:gd name="connsiteY395" fmla="*/ 71647 h 415327"/>
              <a:gd name="connsiteX396" fmla="*/ 158810 w 441483"/>
              <a:gd name="connsiteY396" fmla="*/ 64484 h 415327"/>
              <a:gd name="connsiteX397" fmla="*/ 158058 w 441483"/>
              <a:gd name="connsiteY397" fmla="*/ 57312 h 415327"/>
              <a:gd name="connsiteX398" fmla="*/ 157296 w 441483"/>
              <a:gd name="connsiteY398" fmla="*/ 50120 h 415327"/>
              <a:gd name="connsiteX399" fmla="*/ 156534 w 441483"/>
              <a:gd name="connsiteY399" fmla="*/ 42919 h 415327"/>
              <a:gd name="connsiteX400" fmla="*/ 155772 w 441483"/>
              <a:gd name="connsiteY400" fmla="*/ 35700 h 415327"/>
              <a:gd name="connsiteX401" fmla="*/ 155010 w 441483"/>
              <a:gd name="connsiteY401" fmla="*/ 28470 h 415327"/>
              <a:gd name="connsiteX402" fmla="*/ 154248 w 441483"/>
              <a:gd name="connsiteY402" fmla="*/ 21231 h 415327"/>
              <a:gd name="connsiteX403" fmla="*/ 153486 w 441483"/>
              <a:gd name="connsiteY403" fmla="*/ 13973 h 415327"/>
              <a:gd name="connsiteX404" fmla="*/ 152724 w 441483"/>
              <a:gd name="connsiteY404" fmla="*/ 6696 h 415327"/>
              <a:gd name="connsiteX405" fmla="*/ 152010 w 441483"/>
              <a:gd name="connsiteY405" fmla="*/ 19 h 415327"/>
              <a:gd name="connsiteX406" fmla="*/ 160220 w 441483"/>
              <a:gd name="connsiteY406" fmla="*/ 19 h 415327"/>
              <a:gd name="connsiteX407" fmla="*/ 168973 w 441483"/>
              <a:gd name="connsiteY407" fmla="*/ 9 h 415327"/>
              <a:gd name="connsiteX408" fmla="*/ 177498 w 441483"/>
              <a:gd name="connsiteY408" fmla="*/ 9 h 415327"/>
              <a:gd name="connsiteX409" fmla="*/ 190005 w 441483"/>
              <a:gd name="connsiteY409" fmla="*/ 0 h 415327"/>
              <a:gd name="connsiteX410" fmla="*/ 199368 w 441483"/>
              <a:gd name="connsiteY410" fmla="*/ 0 h 415327"/>
              <a:gd name="connsiteX411" fmla="*/ 207531 w 441483"/>
              <a:gd name="connsiteY411" fmla="*/ 5601 h 415327"/>
              <a:gd name="connsiteX412" fmla="*/ 214932 w 441483"/>
              <a:gd name="connsiteY412" fmla="*/ 10887 h 415327"/>
              <a:gd name="connsiteX413" fmla="*/ 223685 w 441483"/>
              <a:gd name="connsiteY413" fmla="*/ 17145 h 415327"/>
              <a:gd name="connsiteX414" fmla="*/ 232439 w 441483"/>
              <a:gd name="connsiteY414" fmla="*/ 23393 h 415327"/>
              <a:gd name="connsiteX415" fmla="*/ 241202 w 441483"/>
              <a:gd name="connsiteY415" fmla="*/ 29632 h 415327"/>
              <a:gd name="connsiteX416" fmla="*/ 249955 w 441483"/>
              <a:gd name="connsiteY416" fmla="*/ 35852 h 415327"/>
              <a:gd name="connsiteX417" fmla="*/ 258709 w 441483"/>
              <a:gd name="connsiteY417" fmla="*/ 42062 h 415327"/>
              <a:gd name="connsiteX418" fmla="*/ 267453 w 441483"/>
              <a:gd name="connsiteY418" fmla="*/ 48273 h 415327"/>
              <a:gd name="connsiteX419" fmla="*/ 276215 w 441483"/>
              <a:gd name="connsiteY419" fmla="*/ 54454 h 415327"/>
              <a:gd name="connsiteX420" fmla="*/ 284969 w 441483"/>
              <a:gd name="connsiteY420" fmla="*/ 60645 h 415327"/>
              <a:gd name="connsiteX421" fmla="*/ 293722 w 441483"/>
              <a:gd name="connsiteY421" fmla="*/ 66818 h 415327"/>
              <a:gd name="connsiteX422" fmla="*/ 302476 w 441483"/>
              <a:gd name="connsiteY422" fmla="*/ 72980 h 415327"/>
              <a:gd name="connsiteX423" fmla="*/ 311229 w 441483"/>
              <a:gd name="connsiteY423" fmla="*/ 79134 h 415327"/>
              <a:gd name="connsiteX424" fmla="*/ 319983 w 441483"/>
              <a:gd name="connsiteY424" fmla="*/ 85277 h 415327"/>
              <a:gd name="connsiteX425" fmla="*/ 328736 w 441483"/>
              <a:gd name="connsiteY425" fmla="*/ 91411 h 415327"/>
              <a:gd name="connsiteX426" fmla="*/ 337490 w 441483"/>
              <a:gd name="connsiteY426" fmla="*/ 97536 h 415327"/>
              <a:gd name="connsiteX427" fmla="*/ 346243 w 441483"/>
              <a:gd name="connsiteY427" fmla="*/ 103651 h 415327"/>
              <a:gd name="connsiteX428" fmla="*/ 354997 w 441483"/>
              <a:gd name="connsiteY428" fmla="*/ 109766 h 415327"/>
              <a:gd name="connsiteX429" fmla="*/ 358912 w 441483"/>
              <a:gd name="connsiteY429" fmla="*/ 112490 h 415327"/>
              <a:gd name="connsiteX430" fmla="*/ 359273 w 441483"/>
              <a:gd name="connsiteY430" fmla="*/ 113614 h 415327"/>
              <a:gd name="connsiteX431" fmla="*/ 359635 w 441483"/>
              <a:gd name="connsiteY431" fmla="*/ 115909 h 415327"/>
              <a:gd name="connsiteX432" fmla="*/ 359407 w 441483"/>
              <a:gd name="connsiteY432" fmla="*/ 118491 h 415327"/>
              <a:gd name="connsiteX433" fmla="*/ 359445 w 441483"/>
              <a:gd name="connsiteY433" fmla="*/ 120596 h 415327"/>
              <a:gd name="connsiteX434" fmla="*/ 360597 w 441483"/>
              <a:gd name="connsiteY434" fmla="*/ 122015 h 415327"/>
              <a:gd name="connsiteX435" fmla="*/ 362779 w 441483"/>
              <a:gd name="connsiteY435" fmla="*/ 123539 h 415327"/>
              <a:gd name="connsiteX436" fmla="*/ 371342 w 441483"/>
              <a:gd name="connsiteY436" fmla="*/ 128035 h 415327"/>
              <a:gd name="connsiteX437" fmla="*/ 372018 w 441483"/>
              <a:gd name="connsiteY437" fmla="*/ 128921 h 415327"/>
              <a:gd name="connsiteX438" fmla="*/ 372323 w 441483"/>
              <a:gd name="connsiteY438" fmla="*/ 130778 h 415327"/>
              <a:gd name="connsiteX439" fmla="*/ 373342 w 441483"/>
              <a:gd name="connsiteY439" fmla="*/ 133055 h 415327"/>
              <a:gd name="connsiteX440" fmla="*/ 375152 w 441483"/>
              <a:gd name="connsiteY440" fmla="*/ 134388 h 415327"/>
              <a:gd name="connsiteX441" fmla="*/ 377266 w 441483"/>
              <a:gd name="connsiteY441" fmla="*/ 135369 h 415327"/>
              <a:gd name="connsiteX442" fmla="*/ 379847 w 441483"/>
              <a:gd name="connsiteY442" fmla="*/ 136055 h 415327"/>
              <a:gd name="connsiteX443" fmla="*/ 387610 w 441483"/>
              <a:gd name="connsiteY443" fmla="*/ 136760 h 415327"/>
              <a:gd name="connsiteX444" fmla="*/ 389258 w 441483"/>
              <a:gd name="connsiteY444" fmla="*/ 137817 h 415327"/>
              <a:gd name="connsiteX445" fmla="*/ 392611 w 441483"/>
              <a:gd name="connsiteY445" fmla="*/ 141961 h 415327"/>
              <a:gd name="connsiteX446" fmla="*/ 394430 w 441483"/>
              <a:gd name="connsiteY446" fmla="*/ 142780 h 415327"/>
              <a:gd name="connsiteX447" fmla="*/ 399602 w 441483"/>
              <a:gd name="connsiteY447" fmla="*/ 143970 h 415327"/>
              <a:gd name="connsiteX448" fmla="*/ 403346 w 441483"/>
              <a:gd name="connsiteY448" fmla="*/ 144637 h 415327"/>
              <a:gd name="connsiteX449" fmla="*/ 404889 w 441483"/>
              <a:gd name="connsiteY449" fmla="*/ 145018 h 415327"/>
              <a:gd name="connsiteX450" fmla="*/ 408280 w 441483"/>
              <a:gd name="connsiteY450" fmla="*/ 146123 h 415327"/>
              <a:gd name="connsiteX451" fmla="*/ 411966 w 441483"/>
              <a:gd name="connsiteY451" fmla="*/ 148009 h 415327"/>
              <a:gd name="connsiteX452" fmla="*/ 413918 w 441483"/>
              <a:gd name="connsiteY452" fmla="*/ 149714 h 415327"/>
              <a:gd name="connsiteX453" fmla="*/ 413918 w 441483"/>
              <a:gd name="connsiteY453" fmla="*/ 150247 h 415327"/>
              <a:gd name="connsiteX454" fmla="*/ 413899 w 441483"/>
              <a:gd name="connsiteY454" fmla="*/ 151733 h 415327"/>
              <a:gd name="connsiteX455" fmla="*/ 413871 w 441483"/>
              <a:gd name="connsiteY455" fmla="*/ 156181 h 415327"/>
              <a:gd name="connsiteX456" fmla="*/ 414547 w 441483"/>
              <a:gd name="connsiteY456" fmla="*/ 158629 h 415327"/>
              <a:gd name="connsiteX457" fmla="*/ 415319 w 441483"/>
              <a:gd name="connsiteY457" fmla="*/ 160401 h 415327"/>
              <a:gd name="connsiteX458" fmla="*/ 415280 w 441483"/>
              <a:gd name="connsiteY458" fmla="*/ 161477 h 415327"/>
              <a:gd name="connsiteX459" fmla="*/ 414347 w 441483"/>
              <a:gd name="connsiteY459" fmla="*/ 162239 h 415327"/>
              <a:gd name="connsiteX460" fmla="*/ 413623 w 441483"/>
              <a:gd name="connsiteY460" fmla="*/ 163182 h 415327"/>
              <a:gd name="connsiteX461" fmla="*/ 413223 w 441483"/>
              <a:gd name="connsiteY461" fmla="*/ 164420 h 415327"/>
              <a:gd name="connsiteX462" fmla="*/ 412166 w 441483"/>
              <a:gd name="connsiteY462" fmla="*/ 165992 h 415327"/>
              <a:gd name="connsiteX463" fmla="*/ 411318 w 441483"/>
              <a:gd name="connsiteY463" fmla="*/ 167745 h 415327"/>
              <a:gd name="connsiteX464" fmla="*/ 411680 w 441483"/>
              <a:gd name="connsiteY464" fmla="*/ 169059 h 415327"/>
              <a:gd name="connsiteX465" fmla="*/ 413137 w 441483"/>
              <a:gd name="connsiteY465" fmla="*/ 169916 h 415327"/>
              <a:gd name="connsiteX466" fmla="*/ 415319 w 441483"/>
              <a:gd name="connsiteY466" fmla="*/ 171583 h 415327"/>
              <a:gd name="connsiteX467" fmla="*/ 417128 w 441483"/>
              <a:gd name="connsiteY467" fmla="*/ 172288 h 415327"/>
              <a:gd name="connsiteX468" fmla="*/ 418014 w 441483"/>
              <a:gd name="connsiteY468" fmla="*/ 172336 h 415327"/>
              <a:gd name="connsiteX469" fmla="*/ 419195 w 441483"/>
              <a:gd name="connsiteY469" fmla="*/ 172288 h 415327"/>
              <a:gd name="connsiteX470" fmla="*/ 420214 w 441483"/>
              <a:gd name="connsiteY470" fmla="*/ 172069 h 415327"/>
              <a:gd name="connsiteX471" fmla="*/ 426749 w 441483"/>
              <a:gd name="connsiteY471" fmla="*/ 170793 h 415327"/>
              <a:gd name="connsiteX472" fmla="*/ 432806 w 441483"/>
              <a:gd name="connsiteY472" fmla="*/ 169602 h 415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</a:cxnLst>
            <a:rect l="l" t="t" r="r" b="b"/>
            <a:pathLst>
              <a:path w="441483" h="415327">
                <a:moveTo>
                  <a:pt x="441293" y="167945"/>
                </a:moveTo>
                <a:lnTo>
                  <a:pt x="441312" y="172860"/>
                </a:lnTo>
                <a:lnTo>
                  <a:pt x="441332" y="180261"/>
                </a:lnTo>
                <a:lnTo>
                  <a:pt x="441360" y="188500"/>
                </a:lnTo>
                <a:lnTo>
                  <a:pt x="441379" y="196082"/>
                </a:lnTo>
                <a:lnTo>
                  <a:pt x="441408" y="204711"/>
                </a:lnTo>
                <a:lnTo>
                  <a:pt x="441436" y="211636"/>
                </a:lnTo>
                <a:lnTo>
                  <a:pt x="441455" y="219818"/>
                </a:lnTo>
                <a:lnTo>
                  <a:pt x="441484" y="227943"/>
                </a:lnTo>
                <a:lnTo>
                  <a:pt x="440636" y="228876"/>
                </a:lnTo>
                <a:lnTo>
                  <a:pt x="440322" y="233439"/>
                </a:lnTo>
                <a:lnTo>
                  <a:pt x="440084" y="239439"/>
                </a:lnTo>
                <a:lnTo>
                  <a:pt x="438455" y="245650"/>
                </a:lnTo>
                <a:lnTo>
                  <a:pt x="435607" y="250222"/>
                </a:lnTo>
                <a:lnTo>
                  <a:pt x="434578" y="254565"/>
                </a:lnTo>
                <a:lnTo>
                  <a:pt x="433797" y="257051"/>
                </a:lnTo>
                <a:lnTo>
                  <a:pt x="432730" y="258404"/>
                </a:lnTo>
                <a:lnTo>
                  <a:pt x="432483" y="260023"/>
                </a:lnTo>
                <a:lnTo>
                  <a:pt x="431921" y="262309"/>
                </a:lnTo>
                <a:lnTo>
                  <a:pt x="431016" y="263785"/>
                </a:lnTo>
                <a:lnTo>
                  <a:pt x="430311" y="264547"/>
                </a:lnTo>
                <a:lnTo>
                  <a:pt x="427444" y="265443"/>
                </a:lnTo>
                <a:lnTo>
                  <a:pt x="422396" y="269815"/>
                </a:lnTo>
                <a:lnTo>
                  <a:pt x="421957" y="273310"/>
                </a:lnTo>
                <a:lnTo>
                  <a:pt x="416205" y="272348"/>
                </a:lnTo>
                <a:lnTo>
                  <a:pt x="410090" y="271358"/>
                </a:lnTo>
                <a:lnTo>
                  <a:pt x="409270" y="271424"/>
                </a:lnTo>
                <a:lnTo>
                  <a:pt x="408756" y="271881"/>
                </a:lnTo>
                <a:lnTo>
                  <a:pt x="408508" y="273729"/>
                </a:lnTo>
                <a:lnTo>
                  <a:pt x="400183" y="274034"/>
                </a:lnTo>
                <a:lnTo>
                  <a:pt x="393002" y="274301"/>
                </a:lnTo>
                <a:lnTo>
                  <a:pt x="384105" y="274606"/>
                </a:lnTo>
                <a:lnTo>
                  <a:pt x="377990" y="274815"/>
                </a:lnTo>
                <a:lnTo>
                  <a:pt x="370237" y="275234"/>
                </a:lnTo>
                <a:lnTo>
                  <a:pt x="363045" y="275625"/>
                </a:lnTo>
                <a:lnTo>
                  <a:pt x="358264" y="279644"/>
                </a:lnTo>
                <a:lnTo>
                  <a:pt x="353949" y="283473"/>
                </a:lnTo>
                <a:lnTo>
                  <a:pt x="353606" y="283607"/>
                </a:lnTo>
                <a:lnTo>
                  <a:pt x="347491" y="284359"/>
                </a:lnTo>
                <a:lnTo>
                  <a:pt x="339862" y="283693"/>
                </a:lnTo>
                <a:lnTo>
                  <a:pt x="335937" y="283655"/>
                </a:lnTo>
                <a:lnTo>
                  <a:pt x="334394" y="284112"/>
                </a:lnTo>
                <a:lnTo>
                  <a:pt x="334099" y="285550"/>
                </a:lnTo>
                <a:lnTo>
                  <a:pt x="328479" y="283531"/>
                </a:lnTo>
                <a:lnTo>
                  <a:pt x="321983" y="281483"/>
                </a:lnTo>
                <a:lnTo>
                  <a:pt x="317449" y="282769"/>
                </a:lnTo>
                <a:lnTo>
                  <a:pt x="316725" y="282330"/>
                </a:lnTo>
                <a:lnTo>
                  <a:pt x="316135" y="281473"/>
                </a:lnTo>
                <a:lnTo>
                  <a:pt x="313944" y="280978"/>
                </a:lnTo>
                <a:lnTo>
                  <a:pt x="310467" y="281197"/>
                </a:lnTo>
                <a:lnTo>
                  <a:pt x="307953" y="281807"/>
                </a:lnTo>
                <a:lnTo>
                  <a:pt x="304009" y="284836"/>
                </a:lnTo>
                <a:lnTo>
                  <a:pt x="301038" y="287474"/>
                </a:lnTo>
                <a:lnTo>
                  <a:pt x="300228" y="288074"/>
                </a:lnTo>
                <a:lnTo>
                  <a:pt x="296075" y="289674"/>
                </a:lnTo>
                <a:lnTo>
                  <a:pt x="288360" y="293389"/>
                </a:lnTo>
                <a:lnTo>
                  <a:pt x="283978" y="296123"/>
                </a:lnTo>
                <a:lnTo>
                  <a:pt x="282969" y="296618"/>
                </a:lnTo>
                <a:lnTo>
                  <a:pt x="281026" y="297237"/>
                </a:lnTo>
                <a:lnTo>
                  <a:pt x="278035" y="297361"/>
                </a:lnTo>
                <a:lnTo>
                  <a:pt x="275539" y="298047"/>
                </a:lnTo>
                <a:lnTo>
                  <a:pt x="273291" y="305228"/>
                </a:lnTo>
                <a:lnTo>
                  <a:pt x="271796" y="305943"/>
                </a:lnTo>
                <a:lnTo>
                  <a:pt x="262595" y="303047"/>
                </a:lnTo>
                <a:lnTo>
                  <a:pt x="260737" y="303476"/>
                </a:lnTo>
                <a:lnTo>
                  <a:pt x="259137" y="304324"/>
                </a:lnTo>
                <a:lnTo>
                  <a:pt x="254003" y="308534"/>
                </a:lnTo>
                <a:lnTo>
                  <a:pt x="251460" y="311906"/>
                </a:lnTo>
                <a:lnTo>
                  <a:pt x="250069" y="316382"/>
                </a:lnTo>
                <a:lnTo>
                  <a:pt x="250269" y="317763"/>
                </a:lnTo>
                <a:lnTo>
                  <a:pt x="250307" y="319326"/>
                </a:lnTo>
                <a:lnTo>
                  <a:pt x="249403" y="320173"/>
                </a:lnTo>
                <a:lnTo>
                  <a:pt x="248165" y="320478"/>
                </a:lnTo>
                <a:lnTo>
                  <a:pt x="247050" y="320430"/>
                </a:lnTo>
                <a:lnTo>
                  <a:pt x="242783" y="319506"/>
                </a:lnTo>
                <a:lnTo>
                  <a:pt x="241449" y="319907"/>
                </a:lnTo>
                <a:lnTo>
                  <a:pt x="240868" y="322116"/>
                </a:lnTo>
                <a:lnTo>
                  <a:pt x="240954" y="326936"/>
                </a:lnTo>
                <a:lnTo>
                  <a:pt x="240021" y="330213"/>
                </a:lnTo>
                <a:lnTo>
                  <a:pt x="237487" y="331222"/>
                </a:lnTo>
                <a:lnTo>
                  <a:pt x="235525" y="332518"/>
                </a:lnTo>
                <a:lnTo>
                  <a:pt x="233982" y="332889"/>
                </a:lnTo>
                <a:lnTo>
                  <a:pt x="232696" y="332575"/>
                </a:lnTo>
                <a:lnTo>
                  <a:pt x="225276" y="327679"/>
                </a:lnTo>
                <a:lnTo>
                  <a:pt x="222771" y="326898"/>
                </a:lnTo>
                <a:lnTo>
                  <a:pt x="219989" y="327441"/>
                </a:lnTo>
                <a:lnTo>
                  <a:pt x="217322" y="329517"/>
                </a:lnTo>
                <a:lnTo>
                  <a:pt x="216113" y="330879"/>
                </a:lnTo>
                <a:lnTo>
                  <a:pt x="214446" y="332489"/>
                </a:lnTo>
                <a:lnTo>
                  <a:pt x="212570" y="334632"/>
                </a:lnTo>
                <a:lnTo>
                  <a:pt x="213065" y="336442"/>
                </a:lnTo>
                <a:lnTo>
                  <a:pt x="214389" y="338547"/>
                </a:lnTo>
                <a:lnTo>
                  <a:pt x="215332" y="341157"/>
                </a:lnTo>
                <a:lnTo>
                  <a:pt x="215284" y="343490"/>
                </a:lnTo>
                <a:lnTo>
                  <a:pt x="208512" y="346805"/>
                </a:lnTo>
                <a:lnTo>
                  <a:pt x="209064" y="347939"/>
                </a:lnTo>
                <a:lnTo>
                  <a:pt x="210083" y="349272"/>
                </a:lnTo>
                <a:lnTo>
                  <a:pt x="210093" y="351682"/>
                </a:lnTo>
                <a:lnTo>
                  <a:pt x="209902" y="355902"/>
                </a:lnTo>
                <a:lnTo>
                  <a:pt x="208531" y="357426"/>
                </a:lnTo>
                <a:lnTo>
                  <a:pt x="206759" y="358930"/>
                </a:lnTo>
                <a:lnTo>
                  <a:pt x="205664" y="360864"/>
                </a:lnTo>
                <a:lnTo>
                  <a:pt x="204588" y="361817"/>
                </a:lnTo>
                <a:lnTo>
                  <a:pt x="202664" y="363007"/>
                </a:lnTo>
                <a:lnTo>
                  <a:pt x="200025" y="364207"/>
                </a:lnTo>
                <a:lnTo>
                  <a:pt x="195453" y="365255"/>
                </a:lnTo>
                <a:lnTo>
                  <a:pt x="191795" y="365960"/>
                </a:lnTo>
                <a:lnTo>
                  <a:pt x="190414" y="366646"/>
                </a:lnTo>
                <a:lnTo>
                  <a:pt x="188471" y="368055"/>
                </a:lnTo>
                <a:lnTo>
                  <a:pt x="186919" y="369751"/>
                </a:lnTo>
                <a:lnTo>
                  <a:pt x="186547" y="371580"/>
                </a:lnTo>
                <a:lnTo>
                  <a:pt x="186862" y="373675"/>
                </a:lnTo>
                <a:lnTo>
                  <a:pt x="187404" y="375390"/>
                </a:lnTo>
                <a:lnTo>
                  <a:pt x="188081" y="376561"/>
                </a:lnTo>
                <a:lnTo>
                  <a:pt x="188490" y="378038"/>
                </a:lnTo>
                <a:lnTo>
                  <a:pt x="187938" y="382010"/>
                </a:lnTo>
                <a:lnTo>
                  <a:pt x="186614" y="386610"/>
                </a:lnTo>
                <a:lnTo>
                  <a:pt x="185338" y="388658"/>
                </a:lnTo>
                <a:lnTo>
                  <a:pt x="183290" y="389782"/>
                </a:lnTo>
                <a:lnTo>
                  <a:pt x="181518" y="391039"/>
                </a:lnTo>
                <a:lnTo>
                  <a:pt x="182099" y="394049"/>
                </a:lnTo>
                <a:lnTo>
                  <a:pt x="182404" y="398364"/>
                </a:lnTo>
                <a:lnTo>
                  <a:pt x="181908" y="401812"/>
                </a:lnTo>
                <a:lnTo>
                  <a:pt x="181823" y="403936"/>
                </a:lnTo>
                <a:lnTo>
                  <a:pt x="181070" y="406146"/>
                </a:lnTo>
                <a:lnTo>
                  <a:pt x="180632" y="407698"/>
                </a:lnTo>
                <a:lnTo>
                  <a:pt x="179746" y="407318"/>
                </a:lnTo>
                <a:lnTo>
                  <a:pt x="176070" y="407498"/>
                </a:lnTo>
                <a:lnTo>
                  <a:pt x="172069" y="408679"/>
                </a:lnTo>
                <a:lnTo>
                  <a:pt x="170669" y="409622"/>
                </a:lnTo>
                <a:lnTo>
                  <a:pt x="170364" y="410908"/>
                </a:lnTo>
                <a:lnTo>
                  <a:pt x="169478" y="411775"/>
                </a:lnTo>
                <a:lnTo>
                  <a:pt x="168202" y="412747"/>
                </a:lnTo>
                <a:lnTo>
                  <a:pt x="166973" y="413937"/>
                </a:lnTo>
                <a:lnTo>
                  <a:pt x="164763" y="413747"/>
                </a:lnTo>
                <a:lnTo>
                  <a:pt x="162630" y="412928"/>
                </a:lnTo>
                <a:lnTo>
                  <a:pt x="161515" y="412137"/>
                </a:lnTo>
                <a:lnTo>
                  <a:pt x="161449" y="411661"/>
                </a:lnTo>
                <a:lnTo>
                  <a:pt x="162144" y="410499"/>
                </a:lnTo>
                <a:lnTo>
                  <a:pt x="162744" y="409232"/>
                </a:lnTo>
                <a:lnTo>
                  <a:pt x="162801" y="408394"/>
                </a:lnTo>
                <a:lnTo>
                  <a:pt x="162077" y="406337"/>
                </a:lnTo>
                <a:lnTo>
                  <a:pt x="161487" y="404127"/>
                </a:lnTo>
                <a:lnTo>
                  <a:pt x="161725" y="403069"/>
                </a:lnTo>
                <a:lnTo>
                  <a:pt x="161201" y="399812"/>
                </a:lnTo>
                <a:lnTo>
                  <a:pt x="160915" y="399650"/>
                </a:lnTo>
                <a:lnTo>
                  <a:pt x="158115" y="400488"/>
                </a:lnTo>
                <a:lnTo>
                  <a:pt x="157096" y="400698"/>
                </a:lnTo>
                <a:lnTo>
                  <a:pt x="156515" y="401060"/>
                </a:lnTo>
                <a:lnTo>
                  <a:pt x="156324" y="401679"/>
                </a:lnTo>
                <a:lnTo>
                  <a:pt x="157001" y="403746"/>
                </a:lnTo>
                <a:lnTo>
                  <a:pt x="156563" y="404098"/>
                </a:lnTo>
                <a:lnTo>
                  <a:pt x="154991" y="404050"/>
                </a:lnTo>
                <a:lnTo>
                  <a:pt x="152800" y="403365"/>
                </a:lnTo>
                <a:lnTo>
                  <a:pt x="150409" y="401469"/>
                </a:lnTo>
                <a:lnTo>
                  <a:pt x="149809" y="402088"/>
                </a:lnTo>
                <a:lnTo>
                  <a:pt x="149552" y="403593"/>
                </a:lnTo>
                <a:lnTo>
                  <a:pt x="149390" y="405374"/>
                </a:lnTo>
                <a:lnTo>
                  <a:pt x="150000" y="408613"/>
                </a:lnTo>
                <a:lnTo>
                  <a:pt x="149362" y="409765"/>
                </a:lnTo>
                <a:lnTo>
                  <a:pt x="147761" y="409556"/>
                </a:lnTo>
                <a:lnTo>
                  <a:pt x="145609" y="409565"/>
                </a:lnTo>
                <a:lnTo>
                  <a:pt x="143732" y="409880"/>
                </a:lnTo>
                <a:lnTo>
                  <a:pt x="142485" y="409956"/>
                </a:lnTo>
                <a:lnTo>
                  <a:pt x="141713" y="411108"/>
                </a:lnTo>
                <a:lnTo>
                  <a:pt x="141379" y="412404"/>
                </a:lnTo>
                <a:lnTo>
                  <a:pt x="142132" y="413833"/>
                </a:lnTo>
                <a:lnTo>
                  <a:pt x="142018" y="414442"/>
                </a:lnTo>
                <a:lnTo>
                  <a:pt x="141437" y="414995"/>
                </a:lnTo>
                <a:lnTo>
                  <a:pt x="140703" y="415328"/>
                </a:lnTo>
                <a:lnTo>
                  <a:pt x="140094" y="415290"/>
                </a:lnTo>
                <a:lnTo>
                  <a:pt x="138360" y="413699"/>
                </a:lnTo>
                <a:lnTo>
                  <a:pt x="136284" y="413109"/>
                </a:lnTo>
                <a:lnTo>
                  <a:pt x="131454" y="412194"/>
                </a:lnTo>
                <a:lnTo>
                  <a:pt x="130873" y="410023"/>
                </a:lnTo>
                <a:lnTo>
                  <a:pt x="130073" y="409985"/>
                </a:lnTo>
                <a:lnTo>
                  <a:pt x="128959" y="408841"/>
                </a:lnTo>
                <a:lnTo>
                  <a:pt x="127854" y="407327"/>
                </a:lnTo>
                <a:lnTo>
                  <a:pt x="126921" y="407403"/>
                </a:lnTo>
                <a:lnTo>
                  <a:pt x="126140" y="407832"/>
                </a:lnTo>
                <a:lnTo>
                  <a:pt x="123492" y="407660"/>
                </a:lnTo>
                <a:lnTo>
                  <a:pt x="121139" y="409956"/>
                </a:lnTo>
                <a:lnTo>
                  <a:pt x="119396" y="412813"/>
                </a:lnTo>
                <a:lnTo>
                  <a:pt x="117529" y="414185"/>
                </a:lnTo>
                <a:lnTo>
                  <a:pt x="115472" y="414785"/>
                </a:lnTo>
                <a:lnTo>
                  <a:pt x="114681" y="414804"/>
                </a:lnTo>
                <a:lnTo>
                  <a:pt x="115110" y="413004"/>
                </a:lnTo>
                <a:lnTo>
                  <a:pt x="114815" y="411680"/>
                </a:lnTo>
                <a:lnTo>
                  <a:pt x="114233" y="410508"/>
                </a:lnTo>
                <a:lnTo>
                  <a:pt x="108242" y="407375"/>
                </a:lnTo>
                <a:lnTo>
                  <a:pt x="107309" y="406079"/>
                </a:lnTo>
                <a:lnTo>
                  <a:pt x="106366" y="402517"/>
                </a:lnTo>
                <a:lnTo>
                  <a:pt x="105766" y="398954"/>
                </a:lnTo>
                <a:lnTo>
                  <a:pt x="105832" y="396869"/>
                </a:lnTo>
                <a:lnTo>
                  <a:pt x="106242" y="394992"/>
                </a:lnTo>
                <a:lnTo>
                  <a:pt x="106070" y="393544"/>
                </a:lnTo>
                <a:lnTo>
                  <a:pt x="105413" y="392439"/>
                </a:lnTo>
                <a:lnTo>
                  <a:pt x="103613" y="391373"/>
                </a:lnTo>
                <a:lnTo>
                  <a:pt x="101746" y="390877"/>
                </a:lnTo>
                <a:lnTo>
                  <a:pt x="99365" y="392268"/>
                </a:lnTo>
                <a:lnTo>
                  <a:pt x="98222" y="392535"/>
                </a:lnTo>
                <a:lnTo>
                  <a:pt x="97155" y="392439"/>
                </a:lnTo>
                <a:lnTo>
                  <a:pt x="96603" y="391925"/>
                </a:lnTo>
                <a:lnTo>
                  <a:pt x="96679" y="391211"/>
                </a:lnTo>
                <a:lnTo>
                  <a:pt x="99270" y="387391"/>
                </a:lnTo>
                <a:lnTo>
                  <a:pt x="100527" y="385801"/>
                </a:lnTo>
                <a:lnTo>
                  <a:pt x="102041" y="384581"/>
                </a:lnTo>
                <a:lnTo>
                  <a:pt x="103061" y="383934"/>
                </a:lnTo>
                <a:lnTo>
                  <a:pt x="103718" y="383000"/>
                </a:lnTo>
                <a:lnTo>
                  <a:pt x="103775" y="382257"/>
                </a:lnTo>
                <a:lnTo>
                  <a:pt x="103537" y="381724"/>
                </a:lnTo>
                <a:lnTo>
                  <a:pt x="101851" y="381019"/>
                </a:lnTo>
                <a:lnTo>
                  <a:pt x="99222" y="379238"/>
                </a:lnTo>
                <a:lnTo>
                  <a:pt x="97822" y="379047"/>
                </a:lnTo>
                <a:lnTo>
                  <a:pt x="96650" y="378238"/>
                </a:lnTo>
                <a:lnTo>
                  <a:pt x="95412" y="375447"/>
                </a:lnTo>
                <a:lnTo>
                  <a:pt x="94831" y="374913"/>
                </a:lnTo>
                <a:lnTo>
                  <a:pt x="93593" y="374628"/>
                </a:lnTo>
                <a:lnTo>
                  <a:pt x="92450" y="373942"/>
                </a:lnTo>
                <a:lnTo>
                  <a:pt x="92507" y="370313"/>
                </a:lnTo>
                <a:lnTo>
                  <a:pt x="92555" y="367179"/>
                </a:lnTo>
                <a:lnTo>
                  <a:pt x="90002" y="362131"/>
                </a:lnTo>
                <a:lnTo>
                  <a:pt x="89011" y="358950"/>
                </a:lnTo>
                <a:lnTo>
                  <a:pt x="87725" y="355673"/>
                </a:lnTo>
                <a:lnTo>
                  <a:pt x="86544" y="354139"/>
                </a:lnTo>
                <a:lnTo>
                  <a:pt x="84477" y="352853"/>
                </a:lnTo>
                <a:lnTo>
                  <a:pt x="81934" y="351958"/>
                </a:lnTo>
                <a:lnTo>
                  <a:pt x="79677" y="351749"/>
                </a:lnTo>
                <a:lnTo>
                  <a:pt x="77943" y="352054"/>
                </a:lnTo>
                <a:lnTo>
                  <a:pt x="77133" y="352454"/>
                </a:lnTo>
                <a:lnTo>
                  <a:pt x="77171" y="353063"/>
                </a:lnTo>
                <a:lnTo>
                  <a:pt x="78581" y="355130"/>
                </a:lnTo>
                <a:lnTo>
                  <a:pt x="78839" y="356283"/>
                </a:lnTo>
                <a:lnTo>
                  <a:pt x="78600" y="357397"/>
                </a:lnTo>
                <a:lnTo>
                  <a:pt x="78124" y="358140"/>
                </a:lnTo>
                <a:lnTo>
                  <a:pt x="76876" y="358226"/>
                </a:lnTo>
                <a:lnTo>
                  <a:pt x="74686" y="358864"/>
                </a:lnTo>
                <a:lnTo>
                  <a:pt x="71990" y="360121"/>
                </a:lnTo>
                <a:lnTo>
                  <a:pt x="70104" y="361197"/>
                </a:lnTo>
                <a:lnTo>
                  <a:pt x="68589" y="363922"/>
                </a:lnTo>
                <a:lnTo>
                  <a:pt x="67542" y="364264"/>
                </a:lnTo>
                <a:lnTo>
                  <a:pt x="65761" y="363922"/>
                </a:lnTo>
                <a:lnTo>
                  <a:pt x="60684" y="361912"/>
                </a:lnTo>
                <a:lnTo>
                  <a:pt x="56502" y="360254"/>
                </a:lnTo>
                <a:lnTo>
                  <a:pt x="53616" y="359302"/>
                </a:lnTo>
                <a:lnTo>
                  <a:pt x="51883" y="359911"/>
                </a:lnTo>
                <a:lnTo>
                  <a:pt x="50997" y="360207"/>
                </a:lnTo>
                <a:lnTo>
                  <a:pt x="48511" y="361312"/>
                </a:lnTo>
                <a:lnTo>
                  <a:pt x="45206" y="365341"/>
                </a:lnTo>
                <a:lnTo>
                  <a:pt x="44415" y="366674"/>
                </a:lnTo>
                <a:lnTo>
                  <a:pt x="43758" y="367103"/>
                </a:lnTo>
                <a:lnTo>
                  <a:pt x="42863" y="367808"/>
                </a:lnTo>
                <a:lnTo>
                  <a:pt x="42005" y="367827"/>
                </a:lnTo>
                <a:lnTo>
                  <a:pt x="41320" y="367351"/>
                </a:lnTo>
                <a:lnTo>
                  <a:pt x="41100" y="367055"/>
                </a:lnTo>
                <a:lnTo>
                  <a:pt x="39405" y="364150"/>
                </a:lnTo>
                <a:lnTo>
                  <a:pt x="37548" y="360950"/>
                </a:lnTo>
                <a:lnTo>
                  <a:pt x="36024" y="359502"/>
                </a:lnTo>
                <a:lnTo>
                  <a:pt x="34109" y="359435"/>
                </a:lnTo>
                <a:lnTo>
                  <a:pt x="32480" y="360436"/>
                </a:lnTo>
                <a:lnTo>
                  <a:pt x="30775" y="362493"/>
                </a:lnTo>
                <a:lnTo>
                  <a:pt x="28632" y="364398"/>
                </a:lnTo>
                <a:lnTo>
                  <a:pt x="27270" y="364969"/>
                </a:lnTo>
                <a:lnTo>
                  <a:pt x="26080" y="364655"/>
                </a:lnTo>
                <a:lnTo>
                  <a:pt x="23155" y="362255"/>
                </a:lnTo>
                <a:lnTo>
                  <a:pt x="21069" y="360540"/>
                </a:lnTo>
                <a:lnTo>
                  <a:pt x="20812" y="359683"/>
                </a:lnTo>
                <a:lnTo>
                  <a:pt x="21545" y="358369"/>
                </a:lnTo>
                <a:lnTo>
                  <a:pt x="22270" y="356406"/>
                </a:lnTo>
                <a:lnTo>
                  <a:pt x="23060" y="354816"/>
                </a:lnTo>
                <a:lnTo>
                  <a:pt x="23822" y="354082"/>
                </a:lnTo>
                <a:lnTo>
                  <a:pt x="24012" y="352054"/>
                </a:lnTo>
                <a:lnTo>
                  <a:pt x="22241" y="350615"/>
                </a:lnTo>
                <a:lnTo>
                  <a:pt x="22184" y="349920"/>
                </a:lnTo>
                <a:lnTo>
                  <a:pt x="22365" y="348015"/>
                </a:lnTo>
                <a:lnTo>
                  <a:pt x="23155" y="343986"/>
                </a:lnTo>
                <a:lnTo>
                  <a:pt x="23079" y="342452"/>
                </a:lnTo>
                <a:lnTo>
                  <a:pt x="23794" y="339452"/>
                </a:lnTo>
                <a:lnTo>
                  <a:pt x="22631" y="338099"/>
                </a:lnTo>
                <a:lnTo>
                  <a:pt x="22365" y="337099"/>
                </a:lnTo>
                <a:lnTo>
                  <a:pt x="21060" y="335499"/>
                </a:lnTo>
                <a:lnTo>
                  <a:pt x="19565" y="333232"/>
                </a:lnTo>
                <a:lnTo>
                  <a:pt x="19222" y="331413"/>
                </a:lnTo>
                <a:lnTo>
                  <a:pt x="18698" y="329965"/>
                </a:lnTo>
                <a:lnTo>
                  <a:pt x="17259" y="327784"/>
                </a:lnTo>
                <a:lnTo>
                  <a:pt x="16212" y="327441"/>
                </a:lnTo>
                <a:lnTo>
                  <a:pt x="13964" y="327107"/>
                </a:lnTo>
                <a:lnTo>
                  <a:pt x="13592" y="327860"/>
                </a:lnTo>
                <a:lnTo>
                  <a:pt x="12763" y="328946"/>
                </a:lnTo>
                <a:lnTo>
                  <a:pt x="12002" y="329260"/>
                </a:lnTo>
                <a:lnTo>
                  <a:pt x="10773" y="327927"/>
                </a:lnTo>
                <a:lnTo>
                  <a:pt x="10306" y="326784"/>
                </a:lnTo>
                <a:lnTo>
                  <a:pt x="10316" y="325745"/>
                </a:lnTo>
                <a:lnTo>
                  <a:pt x="8649" y="323926"/>
                </a:lnTo>
                <a:lnTo>
                  <a:pt x="6058" y="320592"/>
                </a:lnTo>
                <a:lnTo>
                  <a:pt x="6325" y="317840"/>
                </a:lnTo>
                <a:lnTo>
                  <a:pt x="7925" y="316354"/>
                </a:lnTo>
                <a:lnTo>
                  <a:pt x="8401" y="315230"/>
                </a:lnTo>
                <a:lnTo>
                  <a:pt x="8544" y="313972"/>
                </a:lnTo>
                <a:lnTo>
                  <a:pt x="7820" y="312448"/>
                </a:lnTo>
                <a:lnTo>
                  <a:pt x="6963" y="311248"/>
                </a:lnTo>
                <a:lnTo>
                  <a:pt x="7201" y="308591"/>
                </a:lnTo>
                <a:lnTo>
                  <a:pt x="6991" y="304895"/>
                </a:lnTo>
                <a:lnTo>
                  <a:pt x="5677" y="303047"/>
                </a:lnTo>
                <a:lnTo>
                  <a:pt x="4486" y="301695"/>
                </a:lnTo>
                <a:lnTo>
                  <a:pt x="2819" y="300238"/>
                </a:lnTo>
                <a:lnTo>
                  <a:pt x="1400" y="297990"/>
                </a:lnTo>
                <a:lnTo>
                  <a:pt x="1972" y="294904"/>
                </a:lnTo>
                <a:lnTo>
                  <a:pt x="2515" y="292779"/>
                </a:lnTo>
                <a:lnTo>
                  <a:pt x="0" y="288369"/>
                </a:lnTo>
                <a:lnTo>
                  <a:pt x="4705" y="290112"/>
                </a:lnTo>
                <a:lnTo>
                  <a:pt x="5324" y="289541"/>
                </a:lnTo>
                <a:lnTo>
                  <a:pt x="6925" y="288474"/>
                </a:lnTo>
                <a:lnTo>
                  <a:pt x="9087" y="286226"/>
                </a:lnTo>
                <a:lnTo>
                  <a:pt x="10897" y="283245"/>
                </a:lnTo>
                <a:lnTo>
                  <a:pt x="11716" y="279559"/>
                </a:lnTo>
                <a:lnTo>
                  <a:pt x="12078" y="276377"/>
                </a:lnTo>
                <a:lnTo>
                  <a:pt x="12887" y="273682"/>
                </a:lnTo>
                <a:lnTo>
                  <a:pt x="13916" y="271396"/>
                </a:lnTo>
                <a:lnTo>
                  <a:pt x="16164" y="269014"/>
                </a:lnTo>
                <a:lnTo>
                  <a:pt x="18279" y="267328"/>
                </a:lnTo>
                <a:lnTo>
                  <a:pt x="20793" y="265576"/>
                </a:lnTo>
                <a:lnTo>
                  <a:pt x="22070" y="265890"/>
                </a:lnTo>
                <a:lnTo>
                  <a:pt x="24460" y="268338"/>
                </a:lnTo>
                <a:lnTo>
                  <a:pt x="29708" y="273244"/>
                </a:lnTo>
                <a:lnTo>
                  <a:pt x="34042" y="276977"/>
                </a:lnTo>
                <a:lnTo>
                  <a:pt x="35623" y="278959"/>
                </a:lnTo>
                <a:lnTo>
                  <a:pt x="37024" y="278978"/>
                </a:lnTo>
                <a:lnTo>
                  <a:pt x="39176" y="275358"/>
                </a:lnTo>
                <a:lnTo>
                  <a:pt x="41405" y="272244"/>
                </a:lnTo>
                <a:lnTo>
                  <a:pt x="42348" y="271481"/>
                </a:lnTo>
                <a:lnTo>
                  <a:pt x="45282" y="271139"/>
                </a:lnTo>
                <a:lnTo>
                  <a:pt x="47777" y="271005"/>
                </a:lnTo>
                <a:lnTo>
                  <a:pt x="49959" y="271062"/>
                </a:lnTo>
                <a:lnTo>
                  <a:pt x="53959" y="271663"/>
                </a:lnTo>
                <a:lnTo>
                  <a:pt x="55788" y="272215"/>
                </a:lnTo>
                <a:lnTo>
                  <a:pt x="57502" y="272548"/>
                </a:lnTo>
                <a:lnTo>
                  <a:pt x="62532" y="272824"/>
                </a:lnTo>
                <a:lnTo>
                  <a:pt x="67513" y="272062"/>
                </a:lnTo>
                <a:lnTo>
                  <a:pt x="72247" y="271081"/>
                </a:lnTo>
                <a:lnTo>
                  <a:pt x="75752" y="270500"/>
                </a:lnTo>
                <a:lnTo>
                  <a:pt x="75933" y="269024"/>
                </a:lnTo>
                <a:lnTo>
                  <a:pt x="75733" y="267281"/>
                </a:lnTo>
                <a:lnTo>
                  <a:pt x="76295" y="265957"/>
                </a:lnTo>
                <a:lnTo>
                  <a:pt x="77400" y="264728"/>
                </a:lnTo>
                <a:lnTo>
                  <a:pt x="78334" y="264452"/>
                </a:lnTo>
                <a:lnTo>
                  <a:pt x="78734" y="268643"/>
                </a:lnTo>
                <a:lnTo>
                  <a:pt x="79848" y="269272"/>
                </a:lnTo>
                <a:lnTo>
                  <a:pt x="82972" y="269453"/>
                </a:lnTo>
                <a:lnTo>
                  <a:pt x="88049" y="269453"/>
                </a:lnTo>
                <a:lnTo>
                  <a:pt x="93497" y="269453"/>
                </a:lnTo>
                <a:lnTo>
                  <a:pt x="98946" y="269453"/>
                </a:lnTo>
                <a:lnTo>
                  <a:pt x="104404" y="269453"/>
                </a:lnTo>
                <a:lnTo>
                  <a:pt x="109852" y="269453"/>
                </a:lnTo>
                <a:lnTo>
                  <a:pt x="115300" y="269453"/>
                </a:lnTo>
                <a:lnTo>
                  <a:pt x="120758" y="269453"/>
                </a:lnTo>
                <a:lnTo>
                  <a:pt x="126206" y="269453"/>
                </a:lnTo>
                <a:lnTo>
                  <a:pt x="131664" y="269453"/>
                </a:lnTo>
                <a:lnTo>
                  <a:pt x="137112" y="269453"/>
                </a:lnTo>
                <a:lnTo>
                  <a:pt x="142561" y="269453"/>
                </a:lnTo>
                <a:lnTo>
                  <a:pt x="148009" y="269453"/>
                </a:lnTo>
                <a:lnTo>
                  <a:pt x="153467" y="269453"/>
                </a:lnTo>
                <a:lnTo>
                  <a:pt x="158915" y="269453"/>
                </a:lnTo>
                <a:lnTo>
                  <a:pt x="164373" y="269453"/>
                </a:lnTo>
                <a:lnTo>
                  <a:pt x="169821" y="269453"/>
                </a:lnTo>
                <a:lnTo>
                  <a:pt x="175279" y="269453"/>
                </a:lnTo>
                <a:lnTo>
                  <a:pt x="180927" y="269453"/>
                </a:lnTo>
                <a:lnTo>
                  <a:pt x="182451" y="261366"/>
                </a:lnTo>
                <a:lnTo>
                  <a:pt x="183842" y="253946"/>
                </a:lnTo>
                <a:lnTo>
                  <a:pt x="185004" y="247717"/>
                </a:lnTo>
                <a:lnTo>
                  <a:pt x="181003" y="243316"/>
                </a:lnTo>
                <a:lnTo>
                  <a:pt x="177822" y="239811"/>
                </a:lnTo>
                <a:lnTo>
                  <a:pt x="177079" y="233124"/>
                </a:lnTo>
                <a:lnTo>
                  <a:pt x="176327" y="226219"/>
                </a:lnTo>
                <a:lnTo>
                  <a:pt x="175565" y="219303"/>
                </a:lnTo>
                <a:lnTo>
                  <a:pt x="174793" y="212379"/>
                </a:lnTo>
                <a:lnTo>
                  <a:pt x="174041" y="205445"/>
                </a:lnTo>
                <a:lnTo>
                  <a:pt x="173279" y="198501"/>
                </a:lnTo>
                <a:lnTo>
                  <a:pt x="172517" y="191548"/>
                </a:lnTo>
                <a:lnTo>
                  <a:pt x="171755" y="184585"/>
                </a:lnTo>
                <a:lnTo>
                  <a:pt x="170993" y="177613"/>
                </a:lnTo>
                <a:lnTo>
                  <a:pt x="170231" y="170621"/>
                </a:lnTo>
                <a:lnTo>
                  <a:pt x="169469" y="163630"/>
                </a:lnTo>
                <a:lnTo>
                  <a:pt x="168707" y="156629"/>
                </a:lnTo>
                <a:lnTo>
                  <a:pt x="167945" y="149609"/>
                </a:lnTo>
                <a:lnTo>
                  <a:pt x="167192" y="142580"/>
                </a:lnTo>
                <a:lnTo>
                  <a:pt x="166430" y="135541"/>
                </a:lnTo>
                <a:lnTo>
                  <a:pt x="165659" y="128483"/>
                </a:lnTo>
                <a:lnTo>
                  <a:pt x="164906" y="121425"/>
                </a:lnTo>
                <a:lnTo>
                  <a:pt x="164144" y="114347"/>
                </a:lnTo>
                <a:lnTo>
                  <a:pt x="163382" y="107261"/>
                </a:lnTo>
                <a:lnTo>
                  <a:pt x="162620" y="100165"/>
                </a:lnTo>
                <a:lnTo>
                  <a:pt x="161858" y="93050"/>
                </a:lnTo>
                <a:lnTo>
                  <a:pt x="161096" y="85935"/>
                </a:lnTo>
                <a:lnTo>
                  <a:pt x="160334" y="78791"/>
                </a:lnTo>
                <a:lnTo>
                  <a:pt x="159572" y="71647"/>
                </a:lnTo>
                <a:lnTo>
                  <a:pt x="158810" y="64484"/>
                </a:lnTo>
                <a:lnTo>
                  <a:pt x="158058" y="57312"/>
                </a:lnTo>
                <a:lnTo>
                  <a:pt x="157296" y="50120"/>
                </a:lnTo>
                <a:lnTo>
                  <a:pt x="156534" y="42919"/>
                </a:lnTo>
                <a:lnTo>
                  <a:pt x="155772" y="35700"/>
                </a:lnTo>
                <a:lnTo>
                  <a:pt x="155010" y="28470"/>
                </a:lnTo>
                <a:lnTo>
                  <a:pt x="154248" y="21231"/>
                </a:lnTo>
                <a:lnTo>
                  <a:pt x="153486" y="13973"/>
                </a:lnTo>
                <a:lnTo>
                  <a:pt x="152724" y="6696"/>
                </a:lnTo>
                <a:lnTo>
                  <a:pt x="152010" y="19"/>
                </a:lnTo>
                <a:lnTo>
                  <a:pt x="160220" y="19"/>
                </a:lnTo>
                <a:lnTo>
                  <a:pt x="168973" y="9"/>
                </a:lnTo>
                <a:lnTo>
                  <a:pt x="177498" y="9"/>
                </a:lnTo>
                <a:lnTo>
                  <a:pt x="190005" y="0"/>
                </a:lnTo>
                <a:lnTo>
                  <a:pt x="199368" y="0"/>
                </a:lnTo>
                <a:lnTo>
                  <a:pt x="207531" y="5601"/>
                </a:lnTo>
                <a:lnTo>
                  <a:pt x="214932" y="10887"/>
                </a:lnTo>
                <a:lnTo>
                  <a:pt x="223685" y="17145"/>
                </a:lnTo>
                <a:lnTo>
                  <a:pt x="232439" y="23393"/>
                </a:lnTo>
                <a:lnTo>
                  <a:pt x="241202" y="29632"/>
                </a:lnTo>
                <a:lnTo>
                  <a:pt x="249955" y="35852"/>
                </a:lnTo>
                <a:lnTo>
                  <a:pt x="258709" y="42062"/>
                </a:lnTo>
                <a:lnTo>
                  <a:pt x="267453" y="48273"/>
                </a:lnTo>
                <a:lnTo>
                  <a:pt x="276215" y="54454"/>
                </a:lnTo>
                <a:lnTo>
                  <a:pt x="284969" y="60645"/>
                </a:lnTo>
                <a:lnTo>
                  <a:pt x="293722" y="66818"/>
                </a:lnTo>
                <a:lnTo>
                  <a:pt x="302476" y="72980"/>
                </a:lnTo>
                <a:lnTo>
                  <a:pt x="311229" y="79134"/>
                </a:lnTo>
                <a:lnTo>
                  <a:pt x="319983" y="85277"/>
                </a:lnTo>
                <a:lnTo>
                  <a:pt x="328736" y="91411"/>
                </a:lnTo>
                <a:lnTo>
                  <a:pt x="337490" y="97536"/>
                </a:lnTo>
                <a:lnTo>
                  <a:pt x="346243" y="103651"/>
                </a:lnTo>
                <a:lnTo>
                  <a:pt x="354997" y="109766"/>
                </a:lnTo>
                <a:lnTo>
                  <a:pt x="358912" y="112490"/>
                </a:lnTo>
                <a:lnTo>
                  <a:pt x="359273" y="113614"/>
                </a:lnTo>
                <a:lnTo>
                  <a:pt x="359635" y="115909"/>
                </a:lnTo>
                <a:lnTo>
                  <a:pt x="359407" y="118491"/>
                </a:lnTo>
                <a:lnTo>
                  <a:pt x="359445" y="120596"/>
                </a:lnTo>
                <a:lnTo>
                  <a:pt x="360597" y="122015"/>
                </a:lnTo>
                <a:lnTo>
                  <a:pt x="362779" y="123539"/>
                </a:lnTo>
                <a:lnTo>
                  <a:pt x="371342" y="128035"/>
                </a:lnTo>
                <a:lnTo>
                  <a:pt x="372018" y="128921"/>
                </a:lnTo>
                <a:lnTo>
                  <a:pt x="372323" y="130778"/>
                </a:lnTo>
                <a:lnTo>
                  <a:pt x="373342" y="133055"/>
                </a:lnTo>
                <a:lnTo>
                  <a:pt x="375152" y="134388"/>
                </a:lnTo>
                <a:lnTo>
                  <a:pt x="377266" y="135369"/>
                </a:lnTo>
                <a:lnTo>
                  <a:pt x="379847" y="136055"/>
                </a:lnTo>
                <a:lnTo>
                  <a:pt x="387610" y="136760"/>
                </a:lnTo>
                <a:lnTo>
                  <a:pt x="389258" y="137817"/>
                </a:lnTo>
                <a:lnTo>
                  <a:pt x="392611" y="141961"/>
                </a:lnTo>
                <a:lnTo>
                  <a:pt x="394430" y="142780"/>
                </a:lnTo>
                <a:lnTo>
                  <a:pt x="399602" y="143970"/>
                </a:lnTo>
                <a:lnTo>
                  <a:pt x="403346" y="144637"/>
                </a:lnTo>
                <a:lnTo>
                  <a:pt x="404889" y="145018"/>
                </a:lnTo>
                <a:lnTo>
                  <a:pt x="408280" y="146123"/>
                </a:lnTo>
                <a:lnTo>
                  <a:pt x="411966" y="148009"/>
                </a:lnTo>
                <a:lnTo>
                  <a:pt x="413918" y="149714"/>
                </a:lnTo>
                <a:lnTo>
                  <a:pt x="413918" y="150247"/>
                </a:lnTo>
                <a:lnTo>
                  <a:pt x="413899" y="151733"/>
                </a:lnTo>
                <a:lnTo>
                  <a:pt x="413871" y="156181"/>
                </a:lnTo>
                <a:lnTo>
                  <a:pt x="414547" y="158629"/>
                </a:lnTo>
                <a:lnTo>
                  <a:pt x="415319" y="160401"/>
                </a:lnTo>
                <a:lnTo>
                  <a:pt x="415280" y="161477"/>
                </a:lnTo>
                <a:lnTo>
                  <a:pt x="414347" y="162239"/>
                </a:lnTo>
                <a:lnTo>
                  <a:pt x="413623" y="163182"/>
                </a:lnTo>
                <a:lnTo>
                  <a:pt x="413223" y="164420"/>
                </a:lnTo>
                <a:lnTo>
                  <a:pt x="412166" y="165992"/>
                </a:lnTo>
                <a:lnTo>
                  <a:pt x="411318" y="167745"/>
                </a:lnTo>
                <a:lnTo>
                  <a:pt x="411680" y="169059"/>
                </a:lnTo>
                <a:lnTo>
                  <a:pt x="413137" y="169916"/>
                </a:lnTo>
                <a:lnTo>
                  <a:pt x="415319" y="171583"/>
                </a:lnTo>
                <a:lnTo>
                  <a:pt x="417128" y="172288"/>
                </a:lnTo>
                <a:lnTo>
                  <a:pt x="418014" y="172336"/>
                </a:lnTo>
                <a:lnTo>
                  <a:pt x="419195" y="172288"/>
                </a:lnTo>
                <a:lnTo>
                  <a:pt x="420214" y="172069"/>
                </a:lnTo>
                <a:lnTo>
                  <a:pt x="426749" y="170793"/>
                </a:lnTo>
                <a:lnTo>
                  <a:pt x="432806" y="1696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19EF10D5-1736-FCEB-608F-ED8B9B194CF7}"/>
              </a:ext>
            </a:extLst>
          </p:cNvPr>
          <p:cNvSpPr/>
          <p:nvPr/>
        </p:nvSpPr>
        <p:spPr>
          <a:xfrm>
            <a:off x="8842750" y="4060187"/>
            <a:ext cx="1848" cy="1447"/>
          </a:xfrm>
          <a:custGeom>
            <a:avLst/>
            <a:gdLst>
              <a:gd name="connsiteX0" fmla="*/ 0 w 1848"/>
              <a:gd name="connsiteY0" fmla="*/ 1448 h 1447"/>
              <a:gd name="connsiteX1" fmla="*/ 57 w 1848"/>
              <a:gd name="connsiteY1" fmla="*/ 819 h 1447"/>
              <a:gd name="connsiteX2" fmla="*/ 410 w 1848"/>
              <a:gd name="connsiteY2" fmla="*/ 124 h 1447"/>
              <a:gd name="connsiteX3" fmla="*/ 1286 w 1848"/>
              <a:gd name="connsiteY3" fmla="*/ 0 h 1447"/>
              <a:gd name="connsiteX4" fmla="*/ 1848 w 1848"/>
              <a:gd name="connsiteY4" fmla="*/ 667 h 1447"/>
              <a:gd name="connsiteX5" fmla="*/ 1772 w 1848"/>
              <a:gd name="connsiteY5" fmla="*/ 695 h 1447"/>
              <a:gd name="connsiteX6" fmla="*/ 524 w 1848"/>
              <a:gd name="connsiteY6" fmla="*/ 1267 h 1447"/>
              <a:gd name="connsiteX7" fmla="*/ 134 w 1848"/>
              <a:gd name="connsiteY7" fmla="*/ 1381 h 1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48" h="1447">
                <a:moveTo>
                  <a:pt x="0" y="1448"/>
                </a:moveTo>
                <a:lnTo>
                  <a:pt x="57" y="819"/>
                </a:lnTo>
                <a:lnTo>
                  <a:pt x="410" y="124"/>
                </a:lnTo>
                <a:lnTo>
                  <a:pt x="1286" y="0"/>
                </a:lnTo>
                <a:lnTo>
                  <a:pt x="1848" y="667"/>
                </a:lnTo>
                <a:lnTo>
                  <a:pt x="1772" y="695"/>
                </a:lnTo>
                <a:lnTo>
                  <a:pt x="524" y="1267"/>
                </a:lnTo>
                <a:lnTo>
                  <a:pt x="134" y="138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2BD4FDFB-BB74-88CE-B497-EBD846EE552D}"/>
              </a:ext>
            </a:extLst>
          </p:cNvPr>
          <p:cNvSpPr/>
          <p:nvPr/>
        </p:nvSpPr>
        <p:spPr>
          <a:xfrm>
            <a:off x="8273403" y="3875507"/>
            <a:ext cx="239687" cy="527456"/>
          </a:xfrm>
          <a:custGeom>
            <a:avLst/>
            <a:gdLst>
              <a:gd name="connsiteX0" fmla="*/ 239477 w 239687"/>
              <a:gd name="connsiteY0" fmla="*/ 204111 h 527456"/>
              <a:gd name="connsiteX1" fmla="*/ 237906 w 239687"/>
              <a:gd name="connsiteY1" fmla="*/ 206930 h 527456"/>
              <a:gd name="connsiteX2" fmla="*/ 233819 w 239687"/>
              <a:gd name="connsiteY2" fmla="*/ 209855 h 527456"/>
              <a:gd name="connsiteX3" fmla="*/ 230934 w 239687"/>
              <a:gd name="connsiteY3" fmla="*/ 211341 h 527456"/>
              <a:gd name="connsiteX4" fmla="*/ 229248 w 239687"/>
              <a:gd name="connsiteY4" fmla="*/ 211379 h 527456"/>
              <a:gd name="connsiteX5" fmla="*/ 227819 w 239687"/>
              <a:gd name="connsiteY5" fmla="*/ 213131 h 527456"/>
              <a:gd name="connsiteX6" fmla="*/ 226647 w 239687"/>
              <a:gd name="connsiteY6" fmla="*/ 216579 h 527456"/>
              <a:gd name="connsiteX7" fmla="*/ 225428 w 239687"/>
              <a:gd name="connsiteY7" fmla="*/ 218599 h 527456"/>
              <a:gd name="connsiteX8" fmla="*/ 224171 w 239687"/>
              <a:gd name="connsiteY8" fmla="*/ 219199 h 527456"/>
              <a:gd name="connsiteX9" fmla="*/ 223361 w 239687"/>
              <a:gd name="connsiteY9" fmla="*/ 220504 h 527456"/>
              <a:gd name="connsiteX10" fmla="*/ 222980 w 239687"/>
              <a:gd name="connsiteY10" fmla="*/ 222504 h 527456"/>
              <a:gd name="connsiteX11" fmla="*/ 223704 w 239687"/>
              <a:gd name="connsiteY11" fmla="*/ 223571 h 527456"/>
              <a:gd name="connsiteX12" fmla="*/ 225533 w 239687"/>
              <a:gd name="connsiteY12" fmla="*/ 223714 h 527456"/>
              <a:gd name="connsiteX13" fmla="*/ 225676 w 239687"/>
              <a:gd name="connsiteY13" fmla="*/ 224276 h 527456"/>
              <a:gd name="connsiteX14" fmla="*/ 224133 w 239687"/>
              <a:gd name="connsiteY14" fmla="*/ 225257 h 527456"/>
              <a:gd name="connsiteX15" fmla="*/ 222209 w 239687"/>
              <a:gd name="connsiteY15" fmla="*/ 225600 h 527456"/>
              <a:gd name="connsiteX16" fmla="*/ 219923 w 239687"/>
              <a:gd name="connsiteY16" fmla="*/ 225304 h 527456"/>
              <a:gd name="connsiteX17" fmla="*/ 217741 w 239687"/>
              <a:gd name="connsiteY17" fmla="*/ 226095 h 527456"/>
              <a:gd name="connsiteX18" fmla="*/ 215684 w 239687"/>
              <a:gd name="connsiteY18" fmla="*/ 227952 h 527456"/>
              <a:gd name="connsiteX19" fmla="*/ 213932 w 239687"/>
              <a:gd name="connsiteY19" fmla="*/ 231962 h 527456"/>
              <a:gd name="connsiteX20" fmla="*/ 212484 w 239687"/>
              <a:gd name="connsiteY20" fmla="*/ 238115 h 527456"/>
              <a:gd name="connsiteX21" fmla="*/ 212293 w 239687"/>
              <a:gd name="connsiteY21" fmla="*/ 239696 h 527456"/>
              <a:gd name="connsiteX22" fmla="*/ 209112 w 239687"/>
              <a:gd name="connsiteY22" fmla="*/ 237906 h 527456"/>
              <a:gd name="connsiteX23" fmla="*/ 207788 w 239687"/>
              <a:gd name="connsiteY23" fmla="*/ 236896 h 527456"/>
              <a:gd name="connsiteX24" fmla="*/ 206083 w 239687"/>
              <a:gd name="connsiteY24" fmla="*/ 236639 h 527456"/>
              <a:gd name="connsiteX25" fmla="*/ 204330 w 239687"/>
              <a:gd name="connsiteY25" fmla="*/ 237772 h 527456"/>
              <a:gd name="connsiteX26" fmla="*/ 202939 w 239687"/>
              <a:gd name="connsiteY26" fmla="*/ 239001 h 527456"/>
              <a:gd name="connsiteX27" fmla="*/ 201520 w 239687"/>
              <a:gd name="connsiteY27" fmla="*/ 239449 h 527456"/>
              <a:gd name="connsiteX28" fmla="*/ 199339 w 239687"/>
              <a:gd name="connsiteY28" fmla="*/ 239592 h 527456"/>
              <a:gd name="connsiteX29" fmla="*/ 196482 w 239687"/>
              <a:gd name="connsiteY29" fmla="*/ 238953 h 527456"/>
              <a:gd name="connsiteX30" fmla="*/ 194539 w 239687"/>
              <a:gd name="connsiteY30" fmla="*/ 238382 h 527456"/>
              <a:gd name="connsiteX31" fmla="*/ 194243 w 239687"/>
              <a:gd name="connsiteY31" fmla="*/ 238696 h 527456"/>
              <a:gd name="connsiteX32" fmla="*/ 195300 w 239687"/>
              <a:gd name="connsiteY32" fmla="*/ 241287 h 527456"/>
              <a:gd name="connsiteX33" fmla="*/ 195672 w 239687"/>
              <a:gd name="connsiteY33" fmla="*/ 243354 h 527456"/>
              <a:gd name="connsiteX34" fmla="*/ 195253 w 239687"/>
              <a:gd name="connsiteY34" fmla="*/ 244430 h 527456"/>
              <a:gd name="connsiteX35" fmla="*/ 194329 w 239687"/>
              <a:gd name="connsiteY35" fmla="*/ 245326 h 527456"/>
              <a:gd name="connsiteX36" fmla="*/ 192938 w 239687"/>
              <a:gd name="connsiteY36" fmla="*/ 246031 h 527456"/>
              <a:gd name="connsiteX37" fmla="*/ 191300 w 239687"/>
              <a:gd name="connsiteY37" fmla="*/ 246440 h 527456"/>
              <a:gd name="connsiteX38" fmla="*/ 189852 w 239687"/>
              <a:gd name="connsiteY38" fmla="*/ 246402 h 527456"/>
              <a:gd name="connsiteX39" fmla="*/ 187537 w 239687"/>
              <a:gd name="connsiteY39" fmla="*/ 245421 h 527456"/>
              <a:gd name="connsiteX40" fmla="*/ 185766 w 239687"/>
              <a:gd name="connsiteY40" fmla="*/ 245383 h 527456"/>
              <a:gd name="connsiteX41" fmla="*/ 184252 w 239687"/>
              <a:gd name="connsiteY41" fmla="*/ 245869 h 527456"/>
              <a:gd name="connsiteX42" fmla="*/ 183328 w 239687"/>
              <a:gd name="connsiteY42" fmla="*/ 246593 h 527456"/>
              <a:gd name="connsiteX43" fmla="*/ 182813 w 239687"/>
              <a:gd name="connsiteY43" fmla="*/ 247497 h 527456"/>
              <a:gd name="connsiteX44" fmla="*/ 181918 w 239687"/>
              <a:gd name="connsiteY44" fmla="*/ 252603 h 527456"/>
              <a:gd name="connsiteX45" fmla="*/ 181137 w 239687"/>
              <a:gd name="connsiteY45" fmla="*/ 254194 h 527456"/>
              <a:gd name="connsiteX46" fmla="*/ 180041 w 239687"/>
              <a:gd name="connsiteY46" fmla="*/ 255098 h 527456"/>
              <a:gd name="connsiteX47" fmla="*/ 178946 w 239687"/>
              <a:gd name="connsiteY47" fmla="*/ 255194 h 527456"/>
              <a:gd name="connsiteX48" fmla="*/ 177441 w 239687"/>
              <a:gd name="connsiteY48" fmla="*/ 254946 h 527456"/>
              <a:gd name="connsiteX49" fmla="*/ 175870 w 239687"/>
              <a:gd name="connsiteY49" fmla="*/ 255156 h 527456"/>
              <a:gd name="connsiteX50" fmla="*/ 168735 w 239687"/>
              <a:gd name="connsiteY50" fmla="*/ 257127 h 527456"/>
              <a:gd name="connsiteX51" fmla="*/ 167697 w 239687"/>
              <a:gd name="connsiteY51" fmla="*/ 257318 h 527456"/>
              <a:gd name="connsiteX52" fmla="*/ 165468 w 239687"/>
              <a:gd name="connsiteY52" fmla="*/ 257470 h 527456"/>
              <a:gd name="connsiteX53" fmla="*/ 163392 w 239687"/>
              <a:gd name="connsiteY53" fmla="*/ 257527 h 527456"/>
              <a:gd name="connsiteX54" fmla="*/ 161934 w 239687"/>
              <a:gd name="connsiteY54" fmla="*/ 257432 h 527456"/>
              <a:gd name="connsiteX55" fmla="*/ 158515 w 239687"/>
              <a:gd name="connsiteY55" fmla="*/ 255413 h 527456"/>
              <a:gd name="connsiteX56" fmla="*/ 156858 w 239687"/>
              <a:gd name="connsiteY56" fmla="*/ 255203 h 527456"/>
              <a:gd name="connsiteX57" fmla="*/ 155943 w 239687"/>
              <a:gd name="connsiteY57" fmla="*/ 255775 h 527456"/>
              <a:gd name="connsiteX58" fmla="*/ 155314 w 239687"/>
              <a:gd name="connsiteY58" fmla="*/ 258480 h 527456"/>
              <a:gd name="connsiteX59" fmla="*/ 153314 w 239687"/>
              <a:gd name="connsiteY59" fmla="*/ 260204 h 527456"/>
              <a:gd name="connsiteX60" fmla="*/ 150647 w 239687"/>
              <a:gd name="connsiteY60" fmla="*/ 263947 h 527456"/>
              <a:gd name="connsiteX61" fmla="*/ 150038 w 239687"/>
              <a:gd name="connsiteY61" fmla="*/ 269415 h 527456"/>
              <a:gd name="connsiteX62" fmla="*/ 150304 w 239687"/>
              <a:gd name="connsiteY62" fmla="*/ 273225 h 527456"/>
              <a:gd name="connsiteX63" fmla="*/ 147914 w 239687"/>
              <a:gd name="connsiteY63" fmla="*/ 276996 h 527456"/>
              <a:gd name="connsiteX64" fmla="*/ 147694 w 239687"/>
              <a:gd name="connsiteY64" fmla="*/ 278816 h 527456"/>
              <a:gd name="connsiteX65" fmla="*/ 148980 w 239687"/>
              <a:gd name="connsiteY65" fmla="*/ 287541 h 527456"/>
              <a:gd name="connsiteX66" fmla="*/ 148771 w 239687"/>
              <a:gd name="connsiteY66" fmla="*/ 288455 h 527456"/>
              <a:gd name="connsiteX67" fmla="*/ 148276 w 239687"/>
              <a:gd name="connsiteY67" fmla="*/ 288903 h 527456"/>
              <a:gd name="connsiteX68" fmla="*/ 146780 w 239687"/>
              <a:gd name="connsiteY68" fmla="*/ 289207 h 527456"/>
              <a:gd name="connsiteX69" fmla="*/ 144256 w 239687"/>
              <a:gd name="connsiteY69" fmla="*/ 290122 h 527456"/>
              <a:gd name="connsiteX70" fmla="*/ 142589 w 239687"/>
              <a:gd name="connsiteY70" fmla="*/ 290989 h 527456"/>
              <a:gd name="connsiteX71" fmla="*/ 141789 w 239687"/>
              <a:gd name="connsiteY71" fmla="*/ 291084 h 527456"/>
              <a:gd name="connsiteX72" fmla="*/ 139436 w 239687"/>
              <a:gd name="connsiteY72" fmla="*/ 290436 h 527456"/>
              <a:gd name="connsiteX73" fmla="*/ 138827 w 239687"/>
              <a:gd name="connsiteY73" fmla="*/ 290427 h 527456"/>
              <a:gd name="connsiteX74" fmla="*/ 139008 w 239687"/>
              <a:gd name="connsiteY74" fmla="*/ 291093 h 527456"/>
              <a:gd name="connsiteX75" fmla="*/ 140884 w 239687"/>
              <a:gd name="connsiteY75" fmla="*/ 294865 h 527456"/>
              <a:gd name="connsiteX76" fmla="*/ 142827 w 239687"/>
              <a:gd name="connsiteY76" fmla="*/ 296656 h 527456"/>
              <a:gd name="connsiteX77" fmla="*/ 144856 w 239687"/>
              <a:gd name="connsiteY77" fmla="*/ 296456 h 527456"/>
              <a:gd name="connsiteX78" fmla="*/ 145732 w 239687"/>
              <a:gd name="connsiteY78" fmla="*/ 296808 h 527456"/>
              <a:gd name="connsiteX79" fmla="*/ 145475 w 239687"/>
              <a:gd name="connsiteY79" fmla="*/ 297713 h 527456"/>
              <a:gd name="connsiteX80" fmla="*/ 146256 w 239687"/>
              <a:gd name="connsiteY80" fmla="*/ 300076 h 527456"/>
              <a:gd name="connsiteX81" fmla="*/ 148066 w 239687"/>
              <a:gd name="connsiteY81" fmla="*/ 303886 h 527456"/>
              <a:gd name="connsiteX82" fmla="*/ 148618 w 239687"/>
              <a:gd name="connsiteY82" fmla="*/ 306743 h 527456"/>
              <a:gd name="connsiteX83" fmla="*/ 147514 w 239687"/>
              <a:gd name="connsiteY83" fmla="*/ 309581 h 527456"/>
              <a:gd name="connsiteX84" fmla="*/ 147714 w 239687"/>
              <a:gd name="connsiteY84" fmla="*/ 310601 h 527456"/>
              <a:gd name="connsiteX85" fmla="*/ 148314 w 239687"/>
              <a:gd name="connsiteY85" fmla="*/ 311201 h 527456"/>
              <a:gd name="connsiteX86" fmla="*/ 150028 w 239687"/>
              <a:gd name="connsiteY86" fmla="*/ 313839 h 527456"/>
              <a:gd name="connsiteX87" fmla="*/ 153676 w 239687"/>
              <a:gd name="connsiteY87" fmla="*/ 317963 h 527456"/>
              <a:gd name="connsiteX88" fmla="*/ 157248 w 239687"/>
              <a:gd name="connsiteY88" fmla="*/ 322421 h 527456"/>
              <a:gd name="connsiteX89" fmla="*/ 160230 w 239687"/>
              <a:gd name="connsiteY89" fmla="*/ 326136 h 527456"/>
              <a:gd name="connsiteX90" fmla="*/ 162411 w 239687"/>
              <a:gd name="connsiteY90" fmla="*/ 328708 h 527456"/>
              <a:gd name="connsiteX91" fmla="*/ 167287 w 239687"/>
              <a:gd name="connsiteY91" fmla="*/ 333480 h 527456"/>
              <a:gd name="connsiteX92" fmla="*/ 168154 w 239687"/>
              <a:gd name="connsiteY92" fmla="*/ 335718 h 527456"/>
              <a:gd name="connsiteX93" fmla="*/ 168345 w 239687"/>
              <a:gd name="connsiteY93" fmla="*/ 340233 h 527456"/>
              <a:gd name="connsiteX94" fmla="*/ 169545 w 239687"/>
              <a:gd name="connsiteY94" fmla="*/ 342843 h 527456"/>
              <a:gd name="connsiteX95" fmla="*/ 170659 w 239687"/>
              <a:gd name="connsiteY95" fmla="*/ 344710 h 527456"/>
              <a:gd name="connsiteX96" fmla="*/ 171431 w 239687"/>
              <a:gd name="connsiteY96" fmla="*/ 346272 h 527456"/>
              <a:gd name="connsiteX97" fmla="*/ 173221 w 239687"/>
              <a:gd name="connsiteY97" fmla="*/ 351377 h 527456"/>
              <a:gd name="connsiteX98" fmla="*/ 173984 w 239687"/>
              <a:gd name="connsiteY98" fmla="*/ 352063 h 527456"/>
              <a:gd name="connsiteX99" fmla="*/ 177889 w 239687"/>
              <a:gd name="connsiteY99" fmla="*/ 348958 h 527456"/>
              <a:gd name="connsiteX100" fmla="*/ 178794 w 239687"/>
              <a:gd name="connsiteY100" fmla="*/ 349605 h 527456"/>
              <a:gd name="connsiteX101" fmla="*/ 179308 w 239687"/>
              <a:gd name="connsiteY101" fmla="*/ 350777 h 527456"/>
              <a:gd name="connsiteX102" fmla="*/ 179308 w 239687"/>
              <a:gd name="connsiteY102" fmla="*/ 352263 h 527456"/>
              <a:gd name="connsiteX103" fmla="*/ 178698 w 239687"/>
              <a:gd name="connsiteY103" fmla="*/ 353949 h 527456"/>
              <a:gd name="connsiteX104" fmla="*/ 177432 w 239687"/>
              <a:gd name="connsiteY104" fmla="*/ 355511 h 527456"/>
              <a:gd name="connsiteX105" fmla="*/ 171393 w 239687"/>
              <a:gd name="connsiteY105" fmla="*/ 359112 h 527456"/>
              <a:gd name="connsiteX106" fmla="*/ 170898 w 239687"/>
              <a:gd name="connsiteY106" fmla="*/ 362207 h 527456"/>
              <a:gd name="connsiteX107" fmla="*/ 170479 w 239687"/>
              <a:gd name="connsiteY107" fmla="*/ 366903 h 527456"/>
              <a:gd name="connsiteX108" fmla="*/ 170374 w 239687"/>
              <a:gd name="connsiteY108" fmla="*/ 372666 h 527456"/>
              <a:gd name="connsiteX109" fmla="*/ 170669 w 239687"/>
              <a:gd name="connsiteY109" fmla="*/ 376971 h 527456"/>
              <a:gd name="connsiteX110" fmla="*/ 170450 w 239687"/>
              <a:gd name="connsiteY110" fmla="*/ 377962 h 527456"/>
              <a:gd name="connsiteX111" fmla="*/ 169916 w 239687"/>
              <a:gd name="connsiteY111" fmla="*/ 378428 h 527456"/>
              <a:gd name="connsiteX112" fmla="*/ 167640 w 239687"/>
              <a:gd name="connsiteY112" fmla="*/ 378238 h 527456"/>
              <a:gd name="connsiteX113" fmla="*/ 164363 w 239687"/>
              <a:gd name="connsiteY113" fmla="*/ 380409 h 527456"/>
              <a:gd name="connsiteX114" fmla="*/ 163201 w 239687"/>
              <a:gd name="connsiteY114" fmla="*/ 380600 h 527456"/>
              <a:gd name="connsiteX115" fmla="*/ 161763 w 239687"/>
              <a:gd name="connsiteY115" fmla="*/ 381428 h 527456"/>
              <a:gd name="connsiteX116" fmla="*/ 160668 w 239687"/>
              <a:gd name="connsiteY116" fmla="*/ 382457 h 527456"/>
              <a:gd name="connsiteX117" fmla="*/ 160315 w 239687"/>
              <a:gd name="connsiteY117" fmla="*/ 384019 h 527456"/>
              <a:gd name="connsiteX118" fmla="*/ 160963 w 239687"/>
              <a:gd name="connsiteY118" fmla="*/ 388744 h 527456"/>
              <a:gd name="connsiteX119" fmla="*/ 162134 w 239687"/>
              <a:gd name="connsiteY119" fmla="*/ 393173 h 527456"/>
              <a:gd name="connsiteX120" fmla="*/ 164430 w 239687"/>
              <a:gd name="connsiteY120" fmla="*/ 396421 h 527456"/>
              <a:gd name="connsiteX121" fmla="*/ 166249 w 239687"/>
              <a:gd name="connsiteY121" fmla="*/ 398993 h 527456"/>
              <a:gd name="connsiteX122" fmla="*/ 168793 w 239687"/>
              <a:gd name="connsiteY122" fmla="*/ 402564 h 527456"/>
              <a:gd name="connsiteX123" fmla="*/ 170792 w 239687"/>
              <a:gd name="connsiteY123" fmla="*/ 405670 h 527456"/>
              <a:gd name="connsiteX124" fmla="*/ 174841 w 239687"/>
              <a:gd name="connsiteY124" fmla="*/ 409070 h 527456"/>
              <a:gd name="connsiteX125" fmla="*/ 180517 w 239687"/>
              <a:gd name="connsiteY125" fmla="*/ 414156 h 527456"/>
              <a:gd name="connsiteX126" fmla="*/ 182689 w 239687"/>
              <a:gd name="connsiteY126" fmla="*/ 416966 h 527456"/>
              <a:gd name="connsiteX127" fmla="*/ 184604 w 239687"/>
              <a:gd name="connsiteY127" fmla="*/ 420367 h 527456"/>
              <a:gd name="connsiteX128" fmla="*/ 185957 w 239687"/>
              <a:gd name="connsiteY128" fmla="*/ 423272 h 527456"/>
              <a:gd name="connsiteX129" fmla="*/ 186471 w 239687"/>
              <a:gd name="connsiteY129" fmla="*/ 427120 h 527456"/>
              <a:gd name="connsiteX130" fmla="*/ 186890 w 239687"/>
              <a:gd name="connsiteY130" fmla="*/ 429273 h 527456"/>
              <a:gd name="connsiteX131" fmla="*/ 187014 w 239687"/>
              <a:gd name="connsiteY131" fmla="*/ 436473 h 527456"/>
              <a:gd name="connsiteX132" fmla="*/ 185976 w 239687"/>
              <a:gd name="connsiteY132" fmla="*/ 438112 h 527456"/>
              <a:gd name="connsiteX133" fmla="*/ 185175 w 239687"/>
              <a:gd name="connsiteY133" fmla="*/ 440007 h 527456"/>
              <a:gd name="connsiteX134" fmla="*/ 185623 w 239687"/>
              <a:gd name="connsiteY134" fmla="*/ 441988 h 527456"/>
              <a:gd name="connsiteX135" fmla="*/ 186947 w 239687"/>
              <a:gd name="connsiteY135" fmla="*/ 443884 h 527456"/>
              <a:gd name="connsiteX136" fmla="*/ 186947 w 239687"/>
              <a:gd name="connsiteY136" fmla="*/ 446046 h 527456"/>
              <a:gd name="connsiteX137" fmla="*/ 188186 w 239687"/>
              <a:gd name="connsiteY137" fmla="*/ 449923 h 527456"/>
              <a:gd name="connsiteX138" fmla="*/ 190262 w 239687"/>
              <a:gd name="connsiteY138" fmla="*/ 452295 h 527456"/>
              <a:gd name="connsiteX139" fmla="*/ 192262 w 239687"/>
              <a:gd name="connsiteY139" fmla="*/ 453885 h 527456"/>
              <a:gd name="connsiteX140" fmla="*/ 193148 w 239687"/>
              <a:gd name="connsiteY140" fmla="*/ 455143 h 527456"/>
              <a:gd name="connsiteX141" fmla="*/ 192862 w 239687"/>
              <a:gd name="connsiteY141" fmla="*/ 457162 h 527456"/>
              <a:gd name="connsiteX142" fmla="*/ 193453 w 239687"/>
              <a:gd name="connsiteY142" fmla="*/ 459305 h 527456"/>
              <a:gd name="connsiteX143" fmla="*/ 193891 w 239687"/>
              <a:gd name="connsiteY143" fmla="*/ 461639 h 527456"/>
              <a:gd name="connsiteX144" fmla="*/ 194700 w 239687"/>
              <a:gd name="connsiteY144" fmla="*/ 464868 h 527456"/>
              <a:gd name="connsiteX145" fmla="*/ 196310 w 239687"/>
              <a:gd name="connsiteY145" fmla="*/ 467601 h 527456"/>
              <a:gd name="connsiteX146" fmla="*/ 198758 w 239687"/>
              <a:gd name="connsiteY146" fmla="*/ 475974 h 527456"/>
              <a:gd name="connsiteX147" fmla="*/ 198701 w 239687"/>
              <a:gd name="connsiteY147" fmla="*/ 476831 h 527456"/>
              <a:gd name="connsiteX148" fmla="*/ 197644 w 239687"/>
              <a:gd name="connsiteY148" fmla="*/ 478526 h 527456"/>
              <a:gd name="connsiteX149" fmla="*/ 196101 w 239687"/>
              <a:gd name="connsiteY149" fmla="*/ 480060 h 527456"/>
              <a:gd name="connsiteX150" fmla="*/ 195110 w 239687"/>
              <a:gd name="connsiteY150" fmla="*/ 480555 h 527456"/>
              <a:gd name="connsiteX151" fmla="*/ 194167 w 239687"/>
              <a:gd name="connsiteY151" fmla="*/ 482136 h 527456"/>
              <a:gd name="connsiteX152" fmla="*/ 191929 w 239687"/>
              <a:gd name="connsiteY152" fmla="*/ 486603 h 527456"/>
              <a:gd name="connsiteX153" fmla="*/ 187414 w 239687"/>
              <a:gd name="connsiteY153" fmla="*/ 494300 h 527456"/>
              <a:gd name="connsiteX154" fmla="*/ 183013 w 239687"/>
              <a:gd name="connsiteY154" fmla="*/ 499310 h 527456"/>
              <a:gd name="connsiteX155" fmla="*/ 179308 w 239687"/>
              <a:gd name="connsiteY155" fmla="*/ 502872 h 527456"/>
              <a:gd name="connsiteX156" fmla="*/ 176632 w 239687"/>
              <a:gd name="connsiteY156" fmla="*/ 505035 h 527456"/>
              <a:gd name="connsiteX157" fmla="*/ 175841 w 239687"/>
              <a:gd name="connsiteY157" fmla="*/ 506320 h 527456"/>
              <a:gd name="connsiteX158" fmla="*/ 175841 w 239687"/>
              <a:gd name="connsiteY158" fmla="*/ 507330 h 527456"/>
              <a:gd name="connsiteX159" fmla="*/ 176327 w 239687"/>
              <a:gd name="connsiteY159" fmla="*/ 509121 h 527456"/>
              <a:gd name="connsiteX160" fmla="*/ 176136 w 239687"/>
              <a:gd name="connsiteY160" fmla="*/ 512531 h 527456"/>
              <a:gd name="connsiteX161" fmla="*/ 175565 w 239687"/>
              <a:gd name="connsiteY161" fmla="*/ 514693 h 527456"/>
              <a:gd name="connsiteX162" fmla="*/ 174803 w 239687"/>
              <a:gd name="connsiteY162" fmla="*/ 516979 h 527456"/>
              <a:gd name="connsiteX163" fmla="*/ 174374 w 239687"/>
              <a:gd name="connsiteY163" fmla="*/ 519017 h 527456"/>
              <a:gd name="connsiteX164" fmla="*/ 173184 w 239687"/>
              <a:gd name="connsiteY164" fmla="*/ 519322 h 527456"/>
              <a:gd name="connsiteX165" fmla="*/ 170631 w 239687"/>
              <a:gd name="connsiteY165" fmla="*/ 523208 h 527456"/>
              <a:gd name="connsiteX166" fmla="*/ 169526 w 239687"/>
              <a:gd name="connsiteY166" fmla="*/ 521255 h 527456"/>
              <a:gd name="connsiteX167" fmla="*/ 168878 w 239687"/>
              <a:gd name="connsiteY167" fmla="*/ 519227 h 527456"/>
              <a:gd name="connsiteX168" fmla="*/ 169573 w 239687"/>
              <a:gd name="connsiteY168" fmla="*/ 514626 h 527456"/>
              <a:gd name="connsiteX169" fmla="*/ 168021 w 239687"/>
              <a:gd name="connsiteY169" fmla="*/ 505911 h 527456"/>
              <a:gd name="connsiteX170" fmla="*/ 168993 w 239687"/>
              <a:gd name="connsiteY170" fmla="*/ 504749 h 527456"/>
              <a:gd name="connsiteX171" fmla="*/ 169916 w 239687"/>
              <a:gd name="connsiteY171" fmla="*/ 504158 h 527456"/>
              <a:gd name="connsiteX172" fmla="*/ 171612 w 239687"/>
              <a:gd name="connsiteY172" fmla="*/ 500815 h 527456"/>
              <a:gd name="connsiteX173" fmla="*/ 173660 w 239687"/>
              <a:gd name="connsiteY173" fmla="*/ 497500 h 527456"/>
              <a:gd name="connsiteX174" fmla="*/ 173860 w 239687"/>
              <a:gd name="connsiteY174" fmla="*/ 493538 h 527456"/>
              <a:gd name="connsiteX175" fmla="*/ 175517 w 239687"/>
              <a:gd name="connsiteY175" fmla="*/ 490633 h 527456"/>
              <a:gd name="connsiteX176" fmla="*/ 175127 w 239687"/>
              <a:gd name="connsiteY176" fmla="*/ 488204 h 527456"/>
              <a:gd name="connsiteX177" fmla="*/ 175213 w 239687"/>
              <a:gd name="connsiteY177" fmla="*/ 485356 h 527456"/>
              <a:gd name="connsiteX178" fmla="*/ 175565 w 239687"/>
              <a:gd name="connsiteY178" fmla="*/ 483022 h 527456"/>
              <a:gd name="connsiteX179" fmla="*/ 175431 w 239687"/>
              <a:gd name="connsiteY179" fmla="*/ 481108 h 527456"/>
              <a:gd name="connsiteX180" fmla="*/ 176746 w 239687"/>
              <a:gd name="connsiteY180" fmla="*/ 479127 h 527456"/>
              <a:gd name="connsiteX181" fmla="*/ 179022 w 239687"/>
              <a:gd name="connsiteY181" fmla="*/ 477641 h 527456"/>
              <a:gd name="connsiteX182" fmla="*/ 178070 w 239687"/>
              <a:gd name="connsiteY182" fmla="*/ 477107 h 527456"/>
              <a:gd name="connsiteX183" fmla="*/ 177117 w 239687"/>
              <a:gd name="connsiteY183" fmla="*/ 476021 h 527456"/>
              <a:gd name="connsiteX184" fmla="*/ 174136 w 239687"/>
              <a:gd name="connsiteY184" fmla="*/ 477669 h 527456"/>
              <a:gd name="connsiteX185" fmla="*/ 172612 w 239687"/>
              <a:gd name="connsiteY185" fmla="*/ 477126 h 527456"/>
              <a:gd name="connsiteX186" fmla="*/ 172307 w 239687"/>
              <a:gd name="connsiteY186" fmla="*/ 475412 h 527456"/>
              <a:gd name="connsiteX187" fmla="*/ 172688 w 239687"/>
              <a:gd name="connsiteY187" fmla="*/ 473573 h 527456"/>
              <a:gd name="connsiteX188" fmla="*/ 172841 w 239687"/>
              <a:gd name="connsiteY188" fmla="*/ 472459 h 527456"/>
              <a:gd name="connsiteX189" fmla="*/ 174031 w 239687"/>
              <a:gd name="connsiteY189" fmla="*/ 471202 h 527456"/>
              <a:gd name="connsiteX190" fmla="*/ 173946 w 239687"/>
              <a:gd name="connsiteY190" fmla="*/ 468744 h 527456"/>
              <a:gd name="connsiteX191" fmla="*/ 173345 w 239687"/>
              <a:gd name="connsiteY191" fmla="*/ 466582 h 527456"/>
              <a:gd name="connsiteX192" fmla="*/ 174212 w 239687"/>
              <a:gd name="connsiteY192" fmla="*/ 463905 h 527456"/>
              <a:gd name="connsiteX193" fmla="*/ 172450 w 239687"/>
              <a:gd name="connsiteY193" fmla="*/ 463896 h 527456"/>
              <a:gd name="connsiteX194" fmla="*/ 171641 w 239687"/>
              <a:gd name="connsiteY194" fmla="*/ 463353 h 527456"/>
              <a:gd name="connsiteX195" fmla="*/ 172145 w 239687"/>
              <a:gd name="connsiteY195" fmla="*/ 461867 h 527456"/>
              <a:gd name="connsiteX196" fmla="*/ 173745 w 239687"/>
              <a:gd name="connsiteY196" fmla="*/ 460553 h 527456"/>
              <a:gd name="connsiteX197" fmla="*/ 172288 w 239687"/>
              <a:gd name="connsiteY197" fmla="*/ 458038 h 527456"/>
              <a:gd name="connsiteX198" fmla="*/ 173364 w 239687"/>
              <a:gd name="connsiteY198" fmla="*/ 455343 h 527456"/>
              <a:gd name="connsiteX199" fmla="*/ 173327 w 239687"/>
              <a:gd name="connsiteY199" fmla="*/ 452009 h 527456"/>
              <a:gd name="connsiteX200" fmla="*/ 172593 w 239687"/>
              <a:gd name="connsiteY200" fmla="*/ 449066 h 527456"/>
              <a:gd name="connsiteX201" fmla="*/ 172631 w 239687"/>
              <a:gd name="connsiteY201" fmla="*/ 446951 h 527456"/>
              <a:gd name="connsiteX202" fmla="*/ 171507 w 239687"/>
              <a:gd name="connsiteY202" fmla="*/ 443198 h 527456"/>
              <a:gd name="connsiteX203" fmla="*/ 170992 w 239687"/>
              <a:gd name="connsiteY203" fmla="*/ 438398 h 527456"/>
              <a:gd name="connsiteX204" fmla="*/ 168621 w 239687"/>
              <a:gd name="connsiteY204" fmla="*/ 434826 h 527456"/>
              <a:gd name="connsiteX205" fmla="*/ 166859 w 239687"/>
              <a:gd name="connsiteY205" fmla="*/ 429616 h 527456"/>
              <a:gd name="connsiteX206" fmla="*/ 162153 w 239687"/>
              <a:gd name="connsiteY206" fmla="*/ 422796 h 527456"/>
              <a:gd name="connsiteX207" fmla="*/ 162240 w 239687"/>
              <a:gd name="connsiteY207" fmla="*/ 419871 h 527456"/>
              <a:gd name="connsiteX208" fmla="*/ 161992 w 239687"/>
              <a:gd name="connsiteY208" fmla="*/ 417300 h 527456"/>
              <a:gd name="connsiteX209" fmla="*/ 160963 w 239687"/>
              <a:gd name="connsiteY209" fmla="*/ 416052 h 527456"/>
              <a:gd name="connsiteX210" fmla="*/ 159601 w 239687"/>
              <a:gd name="connsiteY210" fmla="*/ 425148 h 527456"/>
              <a:gd name="connsiteX211" fmla="*/ 158562 w 239687"/>
              <a:gd name="connsiteY211" fmla="*/ 423358 h 527456"/>
              <a:gd name="connsiteX212" fmla="*/ 158229 w 239687"/>
              <a:gd name="connsiteY212" fmla="*/ 418281 h 527456"/>
              <a:gd name="connsiteX213" fmla="*/ 157553 w 239687"/>
              <a:gd name="connsiteY213" fmla="*/ 415871 h 527456"/>
              <a:gd name="connsiteX214" fmla="*/ 158286 w 239687"/>
              <a:gd name="connsiteY214" fmla="*/ 411080 h 527456"/>
              <a:gd name="connsiteX215" fmla="*/ 155562 w 239687"/>
              <a:gd name="connsiteY215" fmla="*/ 406317 h 527456"/>
              <a:gd name="connsiteX216" fmla="*/ 154981 w 239687"/>
              <a:gd name="connsiteY216" fmla="*/ 402860 h 527456"/>
              <a:gd name="connsiteX217" fmla="*/ 153191 w 239687"/>
              <a:gd name="connsiteY217" fmla="*/ 397612 h 527456"/>
              <a:gd name="connsiteX218" fmla="*/ 153714 w 239687"/>
              <a:gd name="connsiteY218" fmla="*/ 396430 h 527456"/>
              <a:gd name="connsiteX219" fmla="*/ 156105 w 239687"/>
              <a:gd name="connsiteY219" fmla="*/ 397612 h 527456"/>
              <a:gd name="connsiteX220" fmla="*/ 153905 w 239687"/>
              <a:gd name="connsiteY220" fmla="*/ 394554 h 527456"/>
              <a:gd name="connsiteX221" fmla="*/ 152114 w 239687"/>
              <a:gd name="connsiteY221" fmla="*/ 395240 h 527456"/>
              <a:gd name="connsiteX222" fmla="*/ 150590 w 239687"/>
              <a:gd name="connsiteY222" fmla="*/ 391935 h 527456"/>
              <a:gd name="connsiteX223" fmla="*/ 150257 w 239687"/>
              <a:gd name="connsiteY223" fmla="*/ 382972 h 527456"/>
              <a:gd name="connsiteX224" fmla="*/ 148761 w 239687"/>
              <a:gd name="connsiteY224" fmla="*/ 379619 h 527456"/>
              <a:gd name="connsiteX225" fmla="*/ 149580 w 239687"/>
              <a:gd name="connsiteY225" fmla="*/ 376199 h 527456"/>
              <a:gd name="connsiteX226" fmla="*/ 147876 w 239687"/>
              <a:gd name="connsiteY226" fmla="*/ 363931 h 527456"/>
              <a:gd name="connsiteX227" fmla="*/ 144504 w 239687"/>
              <a:gd name="connsiteY227" fmla="*/ 359950 h 527456"/>
              <a:gd name="connsiteX228" fmla="*/ 145170 w 239687"/>
              <a:gd name="connsiteY228" fmla="*/ 356521 h 527456"/>
              <a:gd name="connsiteX229" fmla="*/ 146009 w 239687"/>
              <a:gd name="connsiteY229" fmla="*/ 353473 h 527456"/>
              <a:gd name="connsiteX230" fmla="*/ 145818 w 239687"/>
              <a:gd name="connsiteY230" fmla="*/ 347834 h 527456"/>
              <a:gd name="connsiteX231" fmla="*/ 146647 w 239687"/>
              <a:gd name="connsiteY231" fmla="*/ 346091 h 527456"/>
              <a:gd name="connsiteX232" fmla="*/ 148285 w 239687"/>
              <a:gd name="connsiteY232" fmla="*/ 344757 h 527456"/>
              <a:gd name="connsiteX233" fmla="*/ 146752 w 239687"/>
              <a:gd name="connsiteY233" fmla="*/ 345224 h 527456"/>
              <a:gd name="connsiteX234" fmla="*/ 145447 w 239687"/>
              <a:gd name="connsiteY234" fmla="*/ 345624 h 527456"/>
              <a:gd name="connsiteX235" fmla="*/ 142389 w 239687"/>
              <a:gd name="connsiteY235" fmla="*/ 345957 h 527456"/>
              <a:gd name="connsiteX236" fmla="*/ 138932 w 239687"/>
              <a:gd name="connsiteY236" fmla="*/ 346024 h 527456"/>
              <a:gd name="connsiteX237" fmla="*/ 137732 w 239687"/>
              <a:gd name="connsiteY237" fmla="*/ 341900 h 527456"/>
              <a:gd name="connsiteX238" fmla="*/ 136036 w 239687"/>
              <a:gd name="connsiteY238" fmla="*/ 339919 h 527456"/>
              <a:gd name="connsiteX239" fmla="*/ 134550 w 239687"/>
              <a:gd name="connsiteY239" fmla="*/ 335775 h 527456"/>
              <a:gd name="connsiteX240" fmla="*/ 133655 w 239687"/>
              <a:gd name="connsiteY240" fmla="*/ 331060 h 527456"/>
              <a:gd name="connsiteX241" fmla="*/ 134236 w 239687"/>
              <a:gd name="connsiteY241" fmla="*/ 330137 h 527456"/>
              <a:gd name="connsiteX242" fmla="*/ 131569 w 239687"/>
              <a:gd name="connsiteY242" fmla="*/ 328212 h 527456"/>
              <a:gd name="connsiteX243" fmla="*/ 130883 w 239687"/>
              <a:gd name="connsiteY243" fmla="*/ 327031 h 527456"/>
              <a:gd name="connsiteX244" fmla="*/ 128092 w 239687"/>
              <a:gd name="connsiteY244" fmla="*/ 323964 h 527456"/>
              <a:gd name="connsiteX245" fmla="*/ 124920 w 239687"/>
              <a:gd name="connsiteY245" fmla="*/ 321631 h 527456"/>
              <a:gd name="connsiteX246" fmla="*/ 125625 w 239687"/>
              <a:gd name="connsiteY246" fmla="*/ 323269 h 527456"/>
              <a:gd name="connsiteX247" fmla="*/ 126482 w 239687"/>
              <a:gd name="connsiteY247" fmla="*/ 324307 h 527456"/>
              <a:gd name="connsiteX248" fmla="*/ 124901 w 239687"/>
              <a:gd name="connsiteY248" fmla="*/ 327145 h 527456"/>
              <a:gd name="connsiteX249" fmla="*/ 126445 w 239687"/>
              <a:gd name="connsiteY249" fmla="*/ 331927 h 527456"/>
              <a:gd name="connsiteX250" fmla="*/ 125092 w 239687"/>
              <a:gd name="connsiteY250" fmla="*/ 334975 h 527456"/>
              <a:gd name="connsiteX251" fmla="*/ 123825 w 239687"/>
              <a:gd name="connsiteY251" fmla="*/ 338937 h 527456"/>
              <a:gd name="connsiteX252" fmla="*/ 122615 w 239687"/>
              <a:gd name="connsiteY252" fmla="*/ 340823 h 527456"/>
              <a:gd name="connsiteX253" fmla="*/ 118796 w 239687"/>
              <a:gd name="connsiteY253" fmla="*/ 344881 h 527456"/>
              <a:gd name="connsiteX254" fmla="*/ 115700 w 239687"/>
              <a:gd name="connsiteY254" fmla="*/ 346253 h 527456"/>
              <a:gd name="connsiteX255" fmla="*/ 113681 w 239687"/>
              <a:gd name="connsiteY255" fmla="*/ 346510 h 527456"/>
              <a:gd name="connsiteX256" fmla="*/ 111890 w 239687"/>
              <a:gd name="connsiteY256" fmla="*/ 346081 h 527456"/>
              <a:gd name="connsiteX257" fmla="*/ 109699 w 239687"/>
              <a:gd name="connsiteY257" fmla="*/ 343986 h 527456"/>
              <a:gd name="connsiteX258" fmla="*/ 109166 w 239687"/>
              <a:gd name="connsiteY258" fmla="*/ 342233 h 527456"/>
              <a:gd name="connsiteX259" fmla="*/ 108814 w 239687"/>
              <a:gd name="connsiteY259" fmla="*/ 339290 h 527456"/>
              <a:gd name="connsiteX260" fmla="*/ 108042 w 239687"/>
              <a:gd name="connsiteY260" fmla="*/ 338871 h 527456"/>
              <a:gd name="connsiteX261" fmla="*/ 107213 w 239687"/>
              <a:gd name="connsiteY261" fmla="*/ 339214 h 527456"/>
              <a:gd name="connsiteX262" fmla="*/ 108508 w 239687"/>
              <a:gd name="connsiteY262" fmla="*/ 343014 h 527456"/>
              <a:gd name="connsiteX263" fmla="*/ 108490 w 239687"/>
              <a:gd name="connsiteY263" fmla="*/ 344786 h 527456"/>
              <a:gd name="connsiteX264" fmla="*/ 110823 w 239687"/>
              <a:gd name="connsiteY264" fmla="*/ 348196 h 527456"/>
              <a:gd name="connsiteX265" fmla="*/ 109994 w 239687"/>
              <a:gd name="connsiteY265" fmla="*/ 349148 h 527456"/>
              <a:gd name="connsiteX266" fmla="*/ 105766 w 239687"/>
              <a:gd name="connsiteY266" fmla="*/ 351015 h 527456"/>
              <a:gd name="connsiteX267" fmla="*/ 104327 w 239687"/>
              <a:gd name="connsiteY267" fmla="*/ 350710 h 527456"/>
              <a:gd name="connsiteX268" fmla="*/ 103308 w 239687"/>
              <a:gd name="connsiteY268" fmla="*/ 351082 h 527456"/>
              <a:gd name="connsiteX269" fmla="*/ 103032 w 239687"/>
              <a:gd name="connsiteY269" fmla="*/ 352615 h 527456"/>
              <a:gd name="connsiteX270" fmla="*/ 102498 w 239687"/>
              <a:gd name="connsiteY270" fmla="*/ 353473 h 527456"/>
              <a:gd name="connsiteX271" fmla="*/ 95841 w 239687"/>
              <a:gd name="connsiteY271" fmla="*/ 355816 h 527456"/>
              <a:gd name="connsiteX272" fmla="*/ 94450 w 239687"/>
              <a:gd name="connsiteY272" fmla="*/ 358454 h 527456"/>
              <a:gd name="connsiteX273" fmla="*/ 93593 w 239687"/>
              <a:gd name="connsiteY273" fmla="*/ 361131 h 527456"/>
              <a:gd name="connsiteX274" fmla="*/ 90278 w 239687"/>
              <a:gd name="connsiteY274" fmla="*/ 364969 h 527456"/>
              <a:gd name="connsiteX275" fmla="*/ 85840 w 239687"/>
              <a:gd name="connsiteY275" fmla="*/ 368141 h 527456"/>
              <a:gd name="connsiteX276" fmla="*/ 84744 w 239687"/>
              <a:gd name="connsiteY276" fmla="*/ 367960 h 527456"/>
              <a:gd name="connsiteX277" fmla="*/ 83487 w 239687"/>
              <a:gd name="connsiteY277" fmla="*/ 367217 h 527456"/>
              <a:gd name="connsiteX278" fmla="*/ 83658 w 239687"/>
              <a:gd name="connsiteY278" fmla="*/ 363788 h 527456"/>
              <a:gd name="connsiteX279" fmla="*/ 85182 w 239687"/>
              <a:gd name="connsiteY279" fmla="*/ 360883 h 527456"/>
              <a:gd name="connsiteX280" fmla="*/ 84696 w 239687"/>
              <a:gd name="connsiteY280" fmla="*/ 357778 h 527456"/>
              <a:gd name="connsiteX281" fmla="*/ 84325 w 239687"/>
              <a:gd name="connsiteY281" fmla="*/ 359559 h 527456"/>
              <a:gd name="connsiteX282" fmla="*/ 81458 w 239687"/>
              <a:gd name="connsiteY282" fmla="*/ 363884 h 527456"/>
              <a:gd name="connsiteX283" fmla="*/ 80153 w 239687"/>
              <a:gd name="connsiteY283" fmla="*/ 365293 h 527456"/>
              <a:gd name="connsiteX284" fmla="*/ 77524 w 239687"/>
              <a:gd name="connsiteY284" fmla="*/ 364922 h 527456"/>
              <a:gd name="connsiteX285" fmla="*/ 73886 w 239687"/>
              <a:gd name="connsiteY285" fmla="*/ 365503 h 527456"/>
              <a:gd name="connsiteX286" fmla="*/ 72514 w 239687"/>
              <a:gd name="connsiteY286" fmla="*/ 361064 h 527456"/>
              <a:gd name="connsiteX287" fmla="*/ 72542 w 239687"/>
              <a:gd name="connsiteY287" fmla="*/ 359435 h 527456"/>
              <a:gd name="connsiteX288" fmla="*/ 72276 w 239687"/>
              <a:gd name="connsiteY288" fmla="*/ 358054 h 527456"/>
              <a:gd name="connsiteX289" fmla="*/ 72695 w 239687"/>
              <a:gd name="connsiteY289" fmla="*/ 356597 h 527456"/>
              <a:gd name="connsiteX290" fmla="*/ 72561 w 239687"/>
              <a:gd name="connsiteY290" fmla="*/ 355435 h 527456"/>
              <a:gd name="connsiteX291" fmla="*/ 71685 w 239687"/>
              <a:gd name="connsiteY291" fmla="*/ 357654 h 527456"/>
              <a:gd name="connsiteX292" fmla="*/ 71351 w 239687"/>
              <a:gd name="connsiteY292" fmla="*/ 359578 h 527456"/>
              <a:gd name="connsiteX293" fmla="*/ 70018 w 239687"/>
              <a:gd name="connsiteY293" fmla="*/ 361293 h 527456"/>
              <a:gd name="connsiteX294" fmla="*/ 66370 w 239687"/>
              <a:gd name="connsiteY294" fmla="*/ 363131 h 527456"/>
              <a:gd name="connsiteX295" fmla="*/ 66217 w 239687"/>
              <a:gd name="connsiteY295" fmla="*/ 360797 h 527456"/>
              <a:gd name="connsiteX296" fmla="*/ 66094 w 239687"/>
              <a:gd name="connsiteY296" fmla="*/ 358692 h 527456"/>
              <a:gd name="connsiteX297" fmla="*/ 66875 w 239687"/>
              <a:gd name="connsiteY297" fmla="*/ 356797 h 527456"/>
              <a:gd name="connsiteX298" fmla="*/ 66760 w 239687"/>
              <a:gd name="connsiteY298" fmla="*/ 353796 h 527456"/>
              <a:gd name="connsiteX299" fmla="*/ 67923 w 239687"/>
              <a:gd name="connsiteY299" fmla="*/ 349453 h 527456"/>
              <a:gd name="connsiteX300" fmla="*/ 67827 w 239687"/>
              <a:gd name="connsiteY300" fmla="*/ 347967 h 527456"/>
              <a:gd name="connsiteX301" fmla="*/ 67475 w 239687"/>
              <a:gd name="connsiteY301" fmla="*/ 346319 h 527456"/>
              <a:gd name="connsiteX302" fmla="*/ 66827 w 239687"/>
              <a:gd name="connsiteY302" fmla="*/ 348710 h 527456"/>
              <a:gd name="connsiteX303" fmla="*/ 66456 w 239687"/>
              <a:gd name="connsiteY303" fmla="*/ 351187 h 527456"/>
              <a:gd name="connsiteX304" fmla="*/ 65723 w 239687"/>
              <a:gd name="connsiteY304" fmla="*/ 351939 h 527456"/>
              <a:gd name="connsiteX305" fmla="*/ 64379 w 239687"/>
              <a:gd name="connsiteY305" fmla="*/ 352501 h 527456"/>
              <a:gd name="connsiteX306" fmla="*/ 61922 w 239687"/>
              <a:gd name="connsiteY306" fmla="*/ 355340 h 527456"/>
              <a:gd name="connsiteX307" fmla="*/ 60484 w 239687"/>
              <a:gd name="connsiteY307" fmla="*/ 357883 h 527456"/>
              <a:gd name="connsiteX308" fmla="*/ 56674 w 239687"/>
              <a:gd name="connsiteY308" fmla="*/ 360283 h 527456"/>
              <a:gd name="connsiteX309" fmla="*/ 54664 w 239687"/>
              <a:gd name="connsiteY309" fmla="*/ 360035 h 527456"/>
              <a:gd name="connsiteX310" fmla="*/ 54407 w 239687"/>
              <a:gd name="connsiteY310" fmla="*/ 356988 h 527456"/>
              <a:gd name="connsiteX311" fmla="*/ 55931 w 239687"/>
              <a:gd name="connsiteY311" fmla="*/ 346177 h 527456"/>
              <a:gd name="connsiteX312" fmla="*/ 57426 w 239687"/>
              <a:gd name="connsiteY312" fmla="*/ 344653 h 527456"/>
              <a:gd name="connsiteX313" fmla="*/ 58121 w 239687"/>
              <a:gd name="connsiteY313" fmla="*/ 342776 h 527456"/>
              <a:gd name="connsiteX314" fmla="*/ 59369 w 239687"/>
              <a:gd name="connsiteY314" fmla="*/ 336442 h 527456"/>
              <a:gd name="connsiteX315" fmla="*/ 60770 w 239687"/>
              <a:gd name="connsiteY315" fmla="*/ 334051 h 527456"/>
              <a:gd name="connsiteX316" fmla="*/ 61322 w 239687"/>
              <a:gd name="connsiteY316" fmla="*/ 329022 h 527456"/>
              <a:gd name="connsiteX317" fmla="*/ 61893 w 239687"/>
              <a:gd name="connsiteY317" fmla="*/ 328155 h 527456"/>
              <a:gd name="connsiteX318" fmla="*/ 63770 w 239687"/>
              <a:gd name="connsiteY318" fmla="*/ 324202 h 527456"/>
              <a:gd name="connsiteX319" fmla="*/ 64418 w 239687"/>
              <a:gd name="connsiteY319" fmla="*/ 316944 h 527456"/>
              <a:gd name="connsiteX320" fmla="*/ 63646 w 239687"/>
              <a:gd name="connsiteY320" fmla="*/ 313334 h 527456"/>
              <a:gd name="connsiteX321" fmla="*/ 61884 w 239687"/>
              <a:gd name="connsiteY321" fmla="*/ 309829 h 527456"/>
              <a:gd name="connsiteX322" fmla="*/ 60188 w 239687"/>
              <a:gd name="connsiteY322" fmla="*/ 299295 h 527456"/>
              <a:gd name="connsiteX323" fmla="*/ 55769 w 239687"/>
              <a:gd name="connsiteY323" fmla="*/ 290741 h 527456"/>
              <a:gd name="connsiteX324" fmla="*/ 55407 w 239687"/>
              <a:gd name="connsiteY324" fmla="*/ 287884 h 527456"/>
              <a:gd name="connsiteX325" fmla="*/ 53226 w 239687"/>
              <a:gd name="connsiteY325" fmla="*/ 284426 h 527456"/>
              <a:gd name="connsiteX326" fmla="*/ 55236 w 239687"/>
              <a:gd name="connsiteY326" fmla="*/ 284178 h 527456"/>
              <a:gd name="connsiteX327" fmla="*/ 51102 w 239687"/>
              <a:gd name="connsiteY327" fmla="*/ 281149 h 527456"/>
              <a:gd name="connsiteX328" fmla="*/ 50530 w 239687"/>
              <a:gd name="connsiteY328" fmla="*/ 279911 h 527456"/>
              <a:gd name="connsiteX329" fmla="*/ 49702 w 239687"/>
              <a:gd name="connsiteY329" fmla="*/ 272805 h 527456"/>
              <a:gd name="connsiteX330" fmla="*/ 49863 w 239687"/>
              <a:gd name="connsiteY330" fmla="*/ 268834 h 527456"/>
              <a:gd name="connsiteX331" fmla="*/ 49263 w 239687"/>
              <a:gd name="connsiteY331" fmla="*/ 269357 h 527456"/>
              <a:gd name="connsiteX332" fmla="*/ 48701 w 239687"/>
              <a:gd name="connsiteY332" fmla="*/ 271805 h 527456"/>
              <a:gd name="connsiteX333" fmla="*/ 47082 w 239687"/>
              <a:gd name="connsiteY333" fmla="*/ 272805 h 527456"/>
              <a:gd name="connsiteX334" fmla="*/ 47806 w 239687"/>
              <a:gd name="connsiteY334" fmla="*/ 277044 h 527456"/>
              <a:gd name="connsiteX335" fmla="*/ 47616 w 239687"/>
              <a:gd name="connsiteY335" fmla="*/ 278073 h 527456"/>
              <a:gd name="connsiteX336" fmla="*/ 46758 w 239687"/>
              <a:gd name="connsiteY336" fmla="*/ 279720 h 527456"/>
              <a:gd name="connsiteX337" fmla="*/ 43310 w 239687"/>
              <a:gd name="connsiteY337" fmla="*/ 278006 h 527456"/>
              <a:gd name="connsiteX338" fmla="*/ 40777 w 239687"/>
              <a:gd name="connsiteY338" fmla="*/ 276139 h 527456"/>
              <a:gd name="connsiteX339" fmla="*/ 37909 w 239687"/>
              <a:gd name="connsiteY339" fmla="*/ 271596 h 527456"/>
              <a:gd name="connsiteX340" fmla="*/ 35100 w 239687"/>
              <a:gd name="connsiteY340" fmla="*/ 266500 h 527456"/>
              <a:gd name="connsiteX341" fmla="*/ 36090 w 239687"/>
              <a:gd name="connsiteY341" fmla="*/ 265709 h 527456"/>
              <a:gd name="connsiteX342" fmla="*/ 37386 w 239687"/>
              <a:gd name="connsiteY342" fmla="*/ 265614 h 527456"/>
              <a:gd name="connsiteX343" fmla="*/ 41377 w 239687"/>
              <a:gd name="connsiteY343" fmla="*/ 269405 h 527456"/>
              <a:gd name="connsiteX344" fmla="*/ 43958 w 239687"/>
              <a:gd name="connsiteY344" fmla="*/ 270195 h 527456"/>
              <a:gd name="connsiteX345" fmla="*/ 45596 w 239687"/>
              <a:gd name="connsiteY345" fmla="*/ 269252 h 527456"/>
              <a:gd name="connsiteX346" fmla="*/ 47625 w 239687"/>
              <a:gd name="connsiteY346" fmla="*/ 267633 h 527456"/>
              <a:gd name="connsiteX347" fmla="*/ 48596 w 239687"/>
              <a:gd name="connsiteY347" fmla="*/ 264490 h 527456"/>
              <a:gd name="connsiteX348" fmla="*/ 47606 w 239687"/>
              <a:gd name="connsiteY348" fmla="*/ 263338 h 527456"/>
              <a:gd name="connsiteX349" fmla="*/ 45653 w 239687"/>
              <a:gd name="connsiteY349" fmla="*/ 262709 h 527456"/>
              <a:gd name="connsiteX350" fmla="*/ 44368 w 239687"/>
              <a:gd name="connsiteY350" fmla="*/ 261861 h 527456"/>
              <a:gd name="connsiteX351" fmla="*/ 42500 w 239687"/>
              <a:gd name="connsiteY351" fmla="*/ 259727 h 527456"/>
              <a:gd name="connsiteX352" fmla="*/ 42272 w 239687"/>
              <a:gd name="connsiteY352" fmla="*/ 258642 h 527456"/>
              <a:gd name="connsiteX353" fmla="*/ 41691 w 239687"/>
              <a:gd name="connsiteY353" fmla="*/ 257251 h 527456"/>
              <a:gd name="connsiteX354" fmla="*/ 39805 w 239687"/>
              <a:gd name="connsiteY354" fmla="*/ 256270 h 527456"/>
              <a:gd name="connsiteX355" fmla="*/ 38281 w 239687"/>
              <a:gd name="connsiteY355" fmla="*/ 255022 h 527456"/>
              <a:gd name="connsiteX356" fmla="*/ 39567 w 239687"/>
              <a:gd name="connsiteY356" fmla="*/ 252822 h 527456"/>
              <a:gd name="connsiteX357" fmla="*/ 40834 w 239687"/>
              <a:gd name="connsiteY357" fmla="*/ 251184 h 527456"/>
              <a:gd name="connsiteX358" fmla="*/ 37481 w 239687"/>
              <a:gd name="connsiteY358" fmla="*/ 251260 h 527456"/>
              <a:gd name="connsiteX359" fmla="*/ 33671 w 239687"/>
              <a:gd name="connsiteY359" fmla="*/ 248440 h 527456"/>
              <a:gd name="connsiteX360" fmla="*/ 32880 w 239687"/>
              <a:gd name="connsiteY360" fmla="*/ 247621 h 527456"/>
              <a:gd name="connsiteX361" fmla="*/ 31613 w 239687"/>
              <a:gd name="connsiteY361" fmla="*/ 247059 h 527456"/>
              <a:gd name="connsiteX362" fmla="*/ 28613 w 239687"/>
              <a:gd name="connsiteY362" fmla="*/ 246726 h 527456"/>
              <a:gd name="connsiteX363" fmla="*/ 26118 w 239687"/>
              <a:gd name="connsiteY363" fmla="*/ 247555 h 527456"/>
              <a:gd name="connsiteX364" fmla="*/ 27251 w 239687"/>
              <a:gd name="connsiteY364" fmla="*/ 251584 h 527456"/>
              <a:gd name="connsiteX365" fmla="*/ 27032 w 239687"/>
              <a:gd name="connsiteY365" fmla="*/ 252917 h 527456"/>
              <a:gd name="connsiteX366" fmla="*/ 25394 w 239687"/>
              <a:gd name="connsiteY366" fmla="*/ 252717 h 527456"/>
              <a:gd name="connsiteX367" fmla="*/ 21984 w 239687"/>
              <a:gd name="connsiteY367" fmla="*/ 246583 h 527456"/>
              <a:gd name="connsiteX368" fmla="*/ 23013 w 239687"/>
              <a:gd name="connsiteY368" fmla="*/ 245030 h 527456"/>
              <a:gd name="connsiteX369" fmla="*/ 24479 w 239687"/>
              <a:gd name="connsiteY369" fmla="*/ 243573 h 527456"/>
              <a:gd name="connsiteX370" fmla="*/ 23756 w 239687"/>
              <a:gd name="connsiteY370" fmla="*/ 243364 h 527456"/>
              <a:gd name="connsiteX371" fmla="*/ 22336 w 239687"/>
              <a:gd name="connsiteY371" fmla="*/ 243459 h 527456"/>
              <a:gd name="connsiteX372" fmla="*/ 23726 w 239687"/>
              <a:gd name="connsiteY372" fmla="*/ 238010 h 527456"/>
              <a:gd name="connsiteX373" fmla="*/ 22879 w 239687"/>
              <a:gd name="connsiteY373" fmla="*/ 237201 h 527456"/>
              <a:gd name="connsiteX374" fmla="*/ 22441 w 239687"/>
              <a:gd name="connsiteY374" fmla="*/ 238906 h 527456"/>
              <a:gd name="connsiteX375" fmla="*/ 21688 w 239687"/>
              <a:gd name="connsiteY375" fmla="*/ 240544 h 527456"/>
              <a:gd name="connsiteX376" fmla="*/ 18783 w 239687"/>
              <a:gd name="connsiteY376" fmla="*/ 244392 h 527456"/>
              <a:gd name="connsiteX377" fmla="*/ 17345 w 239687"/>
              <a:gd name="connsiteY377" fmla="*/ 243669 h 527456"/>
              <a:gd name="connsiteX378" fmla="*/ 16354 w 239687"/>
              <a:gd name="connsiteY378" fmla="*/ 242706 h 527456"/>
              <a:gd name="connsiteX379" fmla="*/ 17745 w 239687"/>
              <a:gd name="connsiteY379" fmla="*/ 240687 h 527456"/>
              <a:gd name="connsiteX380" fmla="*/ 18498 w 239687"/>
              <a:gd name="connsiteY380" fmla="*/ 240144 h 527456"/>
              <a:gd name="connsiteX381" fmla="*/ 19022 w 239687"/>
              <a:gd name="connsiteY381" fmla="*/ 239058 h 527456"/>
              <a:gd name="connsiteX382" fmla="*/ 17945 w 239687"/>
              <a:gd name="connsiteY382" fmla="*/ 236944 h 527456"/>
              <a:gd name="connsiteX383" fmla="*/ 16230 w 239687"/>
              <a:gd name="connsiteY383" fmla="*/ 235401 h 527456"/>
              <a:gd name="connsiteX384" fmla="*/ 14859 w 239687"/>
              <a:gd name="connsiteY384" fmla="*/ 232743 h 527456"/>
              <a:gd name="connsiteX385" fmla="*/ 14144 w 239687"/>
              <a:gd name="connsiteY385" fmla="*/ 232705 h 527456"/>
              <a:gd name="connsiteX386" fmla="*/ 14774 w 239687"/>
              <a:gd name="connsiteY386" fmla="*/ 235839 h 527456"/>
              <a:gd name="connsiteX387" fmla="*/ 14516 w 239687"/>
              <a:gd name="connsiteY387" fmla="*/ 240316 h 527456"/>
              <a:gd name="connsiteX388" fmla="*/ 11449 w 239687"/>
              <a:gd name="connsiteY388" fmla="*/ 235372 h 527456"/>
              <a:gd name="connsiteX389" fmla="*/ 5305 w 239687"/>
              <a:gd name="connsiteY389" fmla="*/ 228343 h 527456"/>
              <a:gd name="connsiteX390" fmla="*/ 3857 w 239687"/>
              <a:gd name="connsiteY390" fmla="*/ 226228 h 527456"/>
              <a:gd name="connsiteX391" fmla="*/ 3534 w 239687"/>
              <a:gd name="connsiteY391" fmla="*/ 224161 h 527456"/>
              <a:gd name="connsiteX392" fmla="*/ 2848 w 239687"/>
              <a:gd name="connsiteY392" fmla="*/ 222256 h 527456"/>
              <a:gd name="connsiteX393" fmla="*/ 2372 w 239687"/>
              <a:gd name="connsiteY393" fmla="*/ 220170 h 527456"/>
              <a:gd name="connsiteX394" fmla="*/ 2267 w 239687"/>
              <a:gd name="connsiteY394" fmla="*/ 218561 h 527456"/>
              <a:gd name="connsiteX395" fmla="*/ 934 w 239687"/>
              <a:gd name="connsiteY395" fmla="*/ 217103 h 527456"/>
              <a:gd name="connsiteX396" fmla="*/ 333 w 239687"/>
              <a:gd name="connsiteY396" fmla="*/ 214551 h 527456"/>
              <a:gd name="connsiteX397" fmla="*/ 0 w 239687"/>
              <a:gd name="connsiteY397" fmla="*/ 211960 h 527456"/>
              <a:gd name="connsiteX398" fmla="*/ 762 w 239687"/>
              <a:gd name="connsiteY398" fmla="*/ 210112 h 527456"/>
              <a:gd name="connsiteX399" fmla="*/ 2677 w 239687"/>
              <a:gd name="connsiteY399" fmla="*/ 208121 h 527456"/>
              <a:gd name="connsiteX400" fmla="*/ 4039 w 239687"/>
              <a:gd name="connsiteY400" fmla="*/ 207769 h 527456"/>
              <a:gd name="connsiteX401" fmla="*/ 5162 w 239687"/>
              <a:gd name="connsiteY401" fmla="*/ 208645 h 527456"/>
              <a:gd name="connsiteX402" fmla="*/ 7811 w 239687"/>
              <a:gd name="connsiteY402" fmla="*/ 209960 h 527456"/>
              <a:gd name="connsiteX403" fmla="*/ 9601 w 239687"/>
              <a:gd name="connsiteY403" fmla="*/ 211188 h 527456"/>
              <a:gd name="connsiteX404" fmla="*/ 10392 w 239687"/>
              <a:gd name="connsiteY404" fmla="*/ 212798 h 527456"/>
              <a:gd name="connsiteX405" fmla="*/ 11230 w 239687"/>
              <a:gd name="connsiteY405" fmla="*/ 212598 h 527456"/>
              <a:gd name="connsiteX406" fmla="*/ 12078 w 239687"/>
              <a:gd name="connsiteY406" fmla="*/ 211569 h 527456"/>
              <a:gd name="connsiteX407" fmla="*/ 11906 w 239687"/>
              <a:gd name="connsiteY407" fmla="*/ 210302 h 527456"/>
              <a:gd name="connsiteX408" fmla="*/ 11049 w 239687"/>
              <a:gd name="connsiteY408" fmla="*/ 206969 h 527456"/>
              <a:gd name="connsiteX409" fmla="*/ 10811 w 239687"/>
              <a:gd name="connsiteY409" fmla="*/ 202920 h 527456"/>
              <a:gd name="connsiteX410" fmla="*/ 10773 w 239687"/>
              <a:gd name="connsiteY410" fmla="*/ 193434 h 527456"/>
              <a:gd name="connsiteX411" fmla="*/ 10563 w 239687"/>
              <a:gd name="connsiteY411" fmla="*/ 192348 h 527456"/>
              <a:gd name="connsiteX412" fmla="*/ 12039 w 239687"/>
              <a:gd name="connsiteY412" fmla="*/ 191395 h 527456"/>
              <a:gd name="connsiteX413" fmla="*/ 12639 w 239687"/>
              <a:gd name="connsiteY413" fmla="*/ 190309 h 527456"/>
              <a:gd name="connsiteX414" fmla="*/ 13240 w 239687"/>
              <a:gd name="connsiteY414" fmla="*/ 188690 h 527456"/>
              <a:gd name="connsiteX415" fmla="*/ 13621 w 239687"/>
              <a:gd name="connsiteY415" fmla="*/ 187976 h 527456"/>
              <a:gd name="connsiteX416" fmla="*/ 14478 w 239687"/>
              <a:gd name="connsiteY416" fmla="*/ 187928 h 527456"/>
              <a:gd name="connsiteX417" fmla="*/ 15830 w 239687"/>
              <a:gd name="connsiteY417" fmla="*/ 188719 h 527456"/>
              <a:gd name="connsiteX418" fmla="*/ 18040 w 239687"/>
              <a:gd name="connsiteY418" fmla="*/ 191433 h 527456"/>
              <a:gd name="connsiteX419" fmla="*/ 19517 w 239687"/>
              <a:gd name="connsiteY419" fmla="*/ 192043 h 527456"/>
              <a:gd name="connsiteX420" fmla="*/ 20984 w 239687"/>
              <a:gd name="connsiteY420" fmla="*/ 191614 h 527456"/>
              <a:gd name="connsiteX421" fmla="*/ 22517 w 239687"/>
              <a:gd name="connsiteY421" fmla="*/ 187547 h 527456"/>
              <a:gd name="connsiteX422" fmla="*/ 23079 w 239687"/>
              <a:gd name="connsiteY422" fmla="*/ 186442 h 527456"/>
              <a:gd name="connsiteX423" fmla="*/ 23822 w 239687"/>
              <a:gd name="connsiteY423" fmla="*/ 185718 h 527456"/>
              <a:gd name="connsiteX424" fmla="*/ 25184 w 239687"/>
              <a:gd name="connsiteY424" fmla="*/ 185842 h 527456"/>
              <a:gd name="connsiteX425" fmla="*/ 25975 w 239687"/>
              <a:gd name="connsiteY425" fmla="*/ 185109 h 527456"/>
              <a:gd name="connsiteX426" fmla="*/ 26270 w 239687"/>
              <a:gd name="connsiteY426" fmla="*/ 183347 h 527456"/>
              <a:gd name="connsiteX427" fmla="*/ 26261 w 239687"/>
              <a:gd name="connsiteY427" fmla="*/ 181385 h 527456"/>
              <a:gd name="connsiteX428" fmla="*/ 24746 w 239687"/>
              <a:gd name="connsiteY428" fmla="*/ 176013 h 527456"/>
              <a:gd name="connsiteX429" fmla="*/ 24289 w 239687"/>
              <a:gd name="connsiteY429" fmla="*/ 173526 h 527456"/>
              <a:gd name="connsiteX430" fmla="*/ 24041 w 239687"/>
              <a:gd name="connsiteY430" fmla="*/ 171079 h 527456"/>
              <a:gd name="connsiteX431" fmla="*/ 24994 w 239687"/>
              <a:gd name="connsiteY431" fmla="*/ 168554 h 527456"/>
              <a:gd name="connsiteX432" fmla="*/ 26289 w 239687"/>
              <a:gd name="connsiteY432" fmla="*/ 165602 h 527456"/>
              <a:gd name="connsiteX433" fmla="*/ 25984 w 239687"/>
              <a:gd name="connsiteY433" fmla="*/ 163020 h 527456"/>
              <a:gd name="connsiteX434" fmla="*/ 26337 w 239687"/>
              <a:gd name="connsiteY434" fmla="*/ 162020 h 527456"/>
              <a:gd name="connsiteX435" fmla="*/ 27394 w 239687"/>
              <a:gd name="connsiteY435" fmla="*/ 161877 h 527456"/>
              <a:gd name="connsiteX436" fmla="*/ 28718 w 239687"/>
              <a:gd name="connsiteY436" fmla="*/ 162496 h 527456"/>
              <a:gd name="connsiteX437" fmla="*/ 30175 w 239687"/>
              <a:gd name="connsiteY437" fmla="*/ 162068 h 527456"/>
              <a:gd name="connsiteX438" fmla="*/ 31280 w 239687"/>
              <a:gd name="connsiteY438" fmla="*/ 160487 h 527456"/>
              <a:gd name="connsiteX439" fmla="*/ 31728 w 239687"/>
              <a:gd name="connsiteY439" fmla="*/ 159105 h 527456"/>
              <a:gd name="connsiteX440" fmla="*/ 32395 w 239687"/>
              <a:gd name="connsiteY440" fmla="*/ 153133 h 527456"/>
              <a:gd name="connsiteX441" fmla="*/ 32842 w 239687"/>
              <a:gd name="connsiteY441" fmla="*/ 147656 h 527456"/>
              <a:gd name="connsiteX442" fmla="*/ 33033 w 239687"/>
              <a:gd name="connsiteY442" fmla="*/ 143189 h 527456"/>
              <a:gd name="connsiteX443" fmla="*/ 31899 w 239687"/>
              <a:gd name="connsiteY443" fmla="*/ 140513 h 527456"/>
              <a:gd name="connsiteX444" fmla="*/ 30156 w 239687"/>
              <a:gd name="connsiteY444" fmla="*/ 133312 h 527456"/>
              <a:gd name="connsiteX445" fmla="*/ 30661 w 239687"/>
              <a:gd name="connsiteY445" fmla="*/ 132083 h 527456"/>
              <a:gd name="connsiteX446" fmla="*/ 31452 w 239687"/>
              <a:gd name="connsiteY446" fmla="*/ 131797 h 527456"/>
              <a:gd name="connsiteX447" fmla="*/ 34033 w 239687"/>
              <a:gd name="connsiteY447" fmla="*/ 134321 h 527456"/>
              <a:gd name="connsiteX448" fmla="*/ 35147 w 239687"/>
              <a:gd name="connsiteY448" fmla="*/ 134741 h 527456"/>
              <a:gd name="connsiteX449" fmla="*/ 37024 w 239687"/>
              <a:gd name="connsiteY449" fmla="*/ 134350 h 527456"/>
              <a:gd name="connsiteX450" fmla="*/ 38871 w 239687"/>
              <a:gd name="connsiteY450" fmla="*/ 133788 h 527456"/>
              <a:gd name="connsiteX451" fmla="*/ 40214 w 239687"/>
              <a:gd name="connsiteY451" fmla="*/ 133750 h 527456"/>
              <a:gd name="connsiteX452" fmla="*/ 42148 w 239687"/>
              <a:gd name="connsiteY452" fmla="*/ 134617 h 527456"/>
              <a:gd name="connsiteX453" fmla="*/ 44805 w 239687"/>
              <a:gd name="connsiteY453" fmla="*/ 135579 h 527456"/>
              <a:gd name="connsiteX454" fmla="*/ 48968 w 239687"/>
              <a:gd name="connsiteY454" fmla="*/ 136769 h 527456"/>
              <a:gd name="connsiteX455" fmla="*/ 50673 w 239687"/>
              <a:gd name="connsiteY455" fmla="*/ 137665 h 527456"/>
              <a:gd name="connsiteX456" fmla="*/ 52083 w 239687"/>
              <a:gd name="connsiteY456" fmla="*/ 137541 h 527456"/>
              <a:gd name="connsiteX457" fmla="*/ 53226 w 239687"/>
              <a:gd name="connsiteY457" fmla="*/ 134741 h 527456"/>
              <a:gd name="connsiteX458" fmla="*/ 54550 w 239687"/>
              <a:gd name="connsiteY458" fmla="*/ 130654 h 527456"/>
              <a:gd name="connsiteX459" fmla="*/ 56512 w 239687"/>
              <a:gd name="connsiteY459" fmla="*/ 124568 h 527456"/>
              <a:gd name="connsiteX460" fmla="*/ 58760 w 239687"/>
              <a:gd name="connsiteY460" fmla="*/ 120139 h 527456"/>
              <a:gd name="connsiteX461" fmla="*/ 59360 w 239687"/>
              <a:gd name="connsiteY461" fmla="*/ 118958 h 527456"/>
              <a:gd name="connsiteX462" fmla="*/ 61865 w 239687"/>
              <a:gd name="connsiteY462" fmla="*/ 115348 h 527456"/>
              <a:gd name="connsiteX463" fmla="*/ 64294 w 239687"/>
              <a:gd name="connsiteY463" fmla="*/ 111557 h 527456"/>
              <a:gd name="connsiteX464" fmla="*/ 66418 w 239687"/>
              <a:gd name="connsiteY464" fmla="*/ 106766 h 527456"/>
              <a:gd name="connsiteX465" fmla="*/ 67599 w 239687"/>
              <a:gd name="connsiteY465" fmla="*/ 103308 h 527456"/>
              <a:gd name="connsiteX466" fmla="*/ 67494 w 239687"/>
              <a:gd name="connsiteY466" fmla="*/ 101870 h 527456"/>
              <a:gd name="connsiteX467" fmla="*/ 66732 w 239687"/>
              <a:gd name="connsiteY467" fmla="*/ 100679 h 527456"/>
              <a:gd name="connsiteX468" fmla="*/ 65141 w 239687"/>
              <a:gd name="connsiteY468" fmla="*/ 99917 h 527456"/>
              <a:gd name="connsiteX469" fmla="*/ 63827 w 239687"/>
              <a:gd name="connsiteY469" fmla="*/ 99127 h 527456"/>
              <a:gd name="connsiteX470" fmla="*/ 63465 w 239687"/>
              <a:gd name="connsiteY470" fmla="*/ 98412 h 527456"/>
              <a:gd name="connsiteX471" fmla="*/ 63503 w 239687"/>
              <a:gd name="connsiteY471" fmla="*/ 97602 h 527456"/>
              <a:gd name="connsiteX472" fmla="*/ 64179 w 239687"/>
              <a:gd name="connsiteY472" fmla="*/ 95355 h 527456"/>
              <a:gd name="connsiteX473" fmla="*/ 65332 w 239687"/>
              <a:gd name="connsiteY473" fmla="*/ 92697 h 527456"/>
              <a:gd name="connsiteX474" fmla="*/ 66532 w 239687"/>
              <a:gd name="connsiteY474" fmla="*/ 91259 h 527456"/>
              <a:gd name="connsiteX475" fmla="*/ 69685 w 239687"/>
              <a:gd name="connsiteY475" fmla="*/ 89478 h 527456"/>
              <a:gd name="connsiteX476" fmla="*/ 71694 w 239687"/>
              <a:gd name="connsiteY476" fmla="*/ 87182 h 527456"/>
              <a:gd name="connsiteX477" fmla="*/ 73962 w 239687"/>
              <a:gd name="connsiteY477" fmla="*/ 84144 h 527456"/>
              <a:gd name="connsiteX478" fmla="*/ 75190 w 239687"/>
              <a:gd name="connsiteY478" fmla="*/ 82077 h 527456"/>
              <a:gd name="connsiteX479" fmla="*/ 75809 w 239687"/>
              <a:gd name="connsiteY479" fmla="*/ 77867 h 527456"/>
              <a:gd name="connsiteX480" fmla="*/ 76485 w 239687"/>
              <a:gd name="connsiteY480" fmla="*/ 77028 h 527456"/>
              <a:gd name="connsiteX481" fmla="*/ 77877 w 239687"/>
              <a:gd name="connsiteY481" fmla="*/ 75667 h 527456"/>
              <a:gd name="connsiteX482" fmla="*/ 78934 w 239687"/>
              <a:gd name="connsiteY482" fmla="*/ 74076 h 527456"/>
              <a:gd name="connsiteX483" fmla="*/ 78848 w 239687"/>
              <a:gd name="connsiteY483" fmla="*/ 73209 h 527456"/>
              <a:gd name="connsiteX484" fmla="*/ 78286 w 239687"/>
              <a:gd name="connsiteY484" fmla="*/ 72590 h 527456"/>
              <a:gd name="connsiteX485" fmla="*/ 77238 w 239687"/>
              <a:gd name="connsiteY485" fmla="*/ 69637 h 527456"/>
              <a:gd name="connsiteX486" fmla="*/ 76752 w 239687"/>
              <a:gd name="connsiteY486" fmla="*/ 65008 h 527456"/>
              <a:gd name="connsiteX487" fmla="*/ 76981 w 239687"/>
              <a:gd name="connsiteY487" fmla="*/ 61246 h 527456"/>
              <a:gd name="connsiteX488" fmla="*/ 77771 w 239687"/>
              <a:gd name="connsiteY488" fmla="*/ 59712 h 527456"/>
              <a:gd name="connsiteX489" fmla="*/ 78820 w 239687"/>
              <a:gd name="connsiteY489" fmla="*/ 57578 h 527456"/>
              <a:gd name="connsiteX490" fmla="*/ 80763 w 239687"/>
              <a:gd name="connsiteY490" fmla="*/ 56264 h 527456"/>
              <a:gd name="connsiteX491" fmla="*/ 83534 w 239687"/>
              <a:gd name="connsiteY491" fmla="*/ 55350 h 527456"/>
              <a:gd name="connsiteX492" fmla="*/ 87773 w 239687"/>
              <a:gd name="connsiteY492" fmla="*/ 52854 h 527456"/>
              <a:gd name="connsiteX493" fmla="*/ 95117 w 239687"/>
              <a:gd name="connsiteY493" fmla="*/ 47063 h 527456"/>
              <a:gd name="connsiteX494" fmla="*/ 97764 w 239687"/>
              <a:gd name="connsiteY494" fmla="*/ 45177 h 527456"/>
              <a:gd name="connsiteX495" fmla="*/ 99574 w 239687"/>
              <a:gd name="connsiteY495" fmla="*/ 44196 h 527456"/>
              <a:gd name="connsiteX496" fmla="*/ 101336 w 239687"/>
              <a:gd name="connsiteY496" fmla="*/ 41767 h 527456"/>
              <a:gd name="connsiteX497" fmla="*/ 103756 w 239687"/>
              <a:gd name="connsiteY497" fmla="*/ 39110 h 527456"/>
              <a:gd name="connsiteX498" fmla="*/ 107213 w 239687"/>
              <a:gd name="connsiteY498" fmla="*/ 37785 h 527456"/>
              <a:gd name="connsiteX499" fmla="*/ 109433 w 239687"/>
              <a:gd name="connsiteY499" fmla="*/ 37271 h 527456"/>
              <a:gd name="connsiteX500" fmla="*/ 119910 w 239687"/>
              <a:gd name="connsiteY500" fmla="*/ 35452 h 527456"/>
              <a:gd name="connsiteX501" fmla="*/ 121672 w 239687"/>
              <a:gd name="connsiteY501" fmla="*/ 35681 h 527456"/>
              <a:gd name="connsiteX502" fmla="*/ 123444 w 239687"/>
              <a:gd name="connsiteY502" fmla="*/ 36738 h 527456"/>
              <a:gd name="connsiteX503" fmla="*/ 125644 w 239687"/>
              <a:gd name="connsiteY503" fmla="*/ 40281 h 527456"/>
              <a:gd name="connsiteX504" fmla="*/ 127597 w 239687"/>
              <a:gd name="connsiteY504" fmla="*/ 41615 h 527456"/>
              <a:gd name="connsiteX505" fmla="*/ 129864 w 239687"/>
              <a:gd name="connsiteY505" fmla="*/ 42548 h 527456"/>
              <a:gd name="connsiteX506" fmla="*/ 131569 w 239687"/>
              <a:gd name="connsiteY506" fmla="*/ 42148 h 527456"/>
              <a:gd name="connsiteX507" fmla="*/ 131616 w 239687"/>
              <a:gd name="connsiteY507" fmla="*/ 40719 h 527456"/>
              <a:gd name="connsiteX508" fmla="*/ 126225 w 239687"/>
              <a:gd name="connsiteY508" fmla="*/ 32452 h 527456"/>
              <a:gd name="connsiteX509" fmla="*/ 125739 w 239687"/>
              <a:gd name="connsiteY509" fmla="*/ 30194 h 527456"/>
              <a:gd name="connsiteX510" fmla="*/ 125549 w 239687"/>
              <a:gd name="connsiteY510" fmla="*/ 28032 h 527456"/>
              <a:gd name="connsiteX511" fmla="*/ 126159 w 239687"/>
              <a:gd name="connsiteY511" fmla="*/ 26318 h 527456"/>
              <a:gd name="connsiteX512" fmla="*/ 127845 w 239687"/>
              <a:gd name="connsiteY512" fmla="*/ 24679 h 527456"/>
              <a:gd name="connsiteX513" fmla="*/ 130169 w 239687"/>
              <a:gd name="connsiteY513" fmla="*/ 22831 h 527456"/>
              <a:gd name="connsiteX514" fmla="*/ 133064 w 239687"/>
              <a:gd name="connsiteY514" fmla="*/ 20517 h 527456"/>
              <a:gd name="connsiteX515" fmla="*/ 134884 w 239687"/>
              <a:gd name="connsiteY515" fmla="*/ 18917 h 527456"/>
              <a:gd name="connsiteX516" fmla="*/ 137027 w 239687"/>
              <a:gd name="connsiteY516" fmla="*/ 18402 h 527456"/>
              <a:gd name="connsiteX517" fmla="*/ 137798 w 239687"/>
              <a:gd name="connsiteY517" fmla="*/ 17478 h 527456"/>
              <a:gd name="connsiteX518" fmla="*/ 138017 w 239687"/>
              <a:gd name="connsiteY518" fmla="*/ 16135 h 527456"/>
              <a:gd name="connsiteX519" fmla="*/ 137903 w 239687"/>
              <a:gd name="connsiteY519" fmla="*/ 14668 h 527456"/>
              <a:gd name="connsiteX520" fmla="*/ 136922 w 239687"/>
              <a:gd name="connsiteY520" fmla="*/ 13011 h 527456"/>
              <a:gd name="connsiteX521" fmla="*/ 137122 w 239687"/>
              <a:gd name="connsiteY521" fmla="*/ 10925 h 527456"/>
              <a:gd name="connsiteX522" fmla="*/ 137446 w 239687"/>
              <a:gd name="connsiteY522" fmla="*/ 9030 h 527456"/>
              <a:gd name="connsiteX523" fmla="*/ 138360 w 239687"/>
              <a:gd name="connsiteY523" fmla="*/ 7925 h 527456"/>
              <a:gd name="connsiteX524" fmla="*/ 140361 w 239687"/>
              <a:gd name="connsiteY524" fmla="*/ 4924 h 527456"/>
              <a:gd name="connsiteX525" fmla="*/ 141598 w 239687"/>
              <a:gd name="connsiteY525" fmla="*/ 2753 h 527456"/>
              <a:gd name="connsiteX526" fmla="*/ 142247 w 239687"/>
              <a:gd name="connsiteY526" fmla="*/ 1829 h 527456"/>
              <a:gd name="connsiteX527" fmla="*/ 143208 w 239687"/>
              <a:gd name="connsiteY527" fmla="*/ 200 h 527456"/>
              <a:gd name="connsiteX528" fmla="*/ 144846 w 239687"/>
              <a:gd name="connsiteY528" fmla="*/ 0 h 527456"/>
              <a:gd name="connsiteX529" fmla="*/ 146447 w 239687"/>
              <a:gd name="connsiteY529" fmla="*/ 514 h 527456"/>
              <a:gd name="connsiteX530" fmla="*/ 147399 w 239687"/>
              <a:gd name="connsiteY530" fmla="*/ 1438 h 527456"/>
              <a:gd name="connsiteX531" fmla="*/ 148352 w 239687"/>
              <a:gd name="connsiteY531" fmla="*/ 3324 h 527456"/>
              <a:gd name="connsiteX532" fmla="*/ 149390 w 239687"/>
              <a:gd name="connsiteY532" fmla="*/ 4867 h 527456"/>
              <a:gd name="connsiteX533" fmla="*/ 150666 w 239687"/>
              <a:gd name="connsiteY533" fmla="*/ 4867 h 527456"/>
              <a:gd name="connsiteX534" fmla="*/ 151962 w 239687"/>
              <a:gd name="connsiteY534" fmla="*/ 4648 h 527456"/>
              <a:gd name="connsiteX535" fmla="*/ 152562 w 239687"/>
              <a:gd name="connsiteY535" fmla="*/ 4858 h 527456"/>
              <a:gd name="connsiteX536" fmla="*/ 153800 w 239687"/>
              <a:gd name="connsiteY536" fmla="*/ 6144 h 527456"/>
              <a:gd name="connsiteX537" fmla="*/ 156163 w 239687"/>
              <a:gd name="connsiteY537" fmla="*/ 9230 h 527456"/>
              <a:gd name="connsiteX538" fmla="*/ 157210 w 239687"/>
              <a:gd name="connsiteY538" fmla="*/ 10011 h 527456"/>
              <a:gd name="connsiteX539" fmla="*/ 158201 w 239687"/>
              <a:gd name="connsiteY539" fmla="*/ 11325 h 527456"/>
              <a:gd name="connsiteX540" fmla="*/ 158725 w 239687"/>
              <a:gd name="connsiteY540" fmla="*/ 13954 h 527456"/>
              <a:gd name="connsiteX541" fmla="*/ 159048 w 239687"/>
              <a:gd name="connsiteY541" fmla="*/ 16592 h 527456"/>
              <a:gd name="connsiteX542" fmla="*/ 162010 w 239687"/>
              <a:gd name="connsiteY542" fmla="*/ 25746 h 527456"/>
              <a:gd name="connsiteX543" fmla="*/ 162896 w 239687"/>
              <a:gd name="connsiteY543" fmla="*/ 27670 h 527456"/>
              <a:gd name="connsiteX544" fmla="*/ 163554 w 239687"/>
              <a:gd name="connsiteY544" fmla="*/ 29137 h 527456"/>
              <a:gd name="connsiteX545" fmla="*/ 164935 w 239687"/>
              <a:gd name="connsiteY545" fmla="*/ 29499 h 527456"/>
              <a:gd name="connsiteX546" fmla="*/ 166059 w 239687"/>
              <a:gd name="connsiteY546" fmla="*/ 28032 h 527456"/>
              <a:gd name="connsiteX547" fmla="*/ 166497 w 239687"/>
              <a:gd name="connsiteY547" fmla="*/ 26460 h 527456"/>
              <a:gd name="connsiteX548" fmla="*/ 167659 w 239687"/>
              <a:gd name="connsiteY548" fmla="*/ 25927 h 527456"/>
              <a:gd name="connsiteX549" fmla="*/ 169050 w 239687"/>
              <a:gd name="connsiteY549" fmla="*/ 26213 h 527456"/>
              <a:gd name="connsiteX550" fmla="*/ 171602 w 239687"/>
              <a:gd name="connsiteY550" fmla="*/ 27679 h 527456"/>
              <a:gd name="connsiteX551" fmla="*/ 172974 w 239687"/>
              <a:gd name="connsiteY551" fmla="*/ 28470 h 527456"/>
              <a:gd name="connsiteX552" fmla="*/ 173660 w 239687"/>
              <a:gd name="connsiteY552" fmla="*/ 32985 h 527456"/>
              <a:gd name="connsiteX553" fmla="*/ 173812 w 239687"/>
              <a:gd name="connsiteY553" fmla="*/ 38271 h 527456"/>
              <a:gd name="connsiteX554" fmla="*/ 173612 w 239687"/>
              <a:gd name="connsiteY554" fmla="*/ 39910 h 527456"/>
              <a:gd name="connsiteX555" fmla="*/ 174727 w 239687"/>
              <a:gd name="connsiteY555" fmla="*/ 44263 h 527456"/>
              <a:gd name="connsiteX556" fmla="*/ 175070 w 239687"/>
              <a:gd name="connsiteY556" fmla="*/ 49254 h 527456"/>
              <a:gd name="connsiteX557" fmla="*/ 175307 w 239687"/>
              <a:gd name="connsiteY557" fmla="*/ 51987 h 527456"/>
              <a:gd name="connsiteX558" fmla="*/ 175336 w 239687"/>
              <a:gd name="connsiteY558" fmla="*/ 54588 h 527456"/>
              <a:gd name="connsiteX559" fmla="*/ 175136 w 239687"/>
              <a:gd name="connsiteY559" fmla="*/ 57998 h 527456"/>
              <a:gd name="connsiteX560" fmla="*/ 174536 w 239687"/>
              <a:gd name="connsiteY560" fmla="*/ 62560 h 527456"/>
              <a:gd name="connsiteX561" fmla="*/ 173536 w 239687"/>
              <a:gd name="connsiteY561" fmla="*/ 66456 h 527456"/>
              <a:gd name="connsiteX562" fmla="*/ 173898 w 239687"/>
              <a:gd name="connsiteY562" fmla="*/ 69694 h 527456"/>
              <a:gd name="connsiteX563" fmla="*/ 173298 w 239687"/>
              <a:gd name="connsiteY563" fmla="*/ 71171 h 527456"/>
              <a:gd name="connsiteX564" fmla="*/ 170859 w 239687"/>
              <a:gd name="connsiteY564" fmla="*/ 71923 h 527456"/>
              <a:gd name="connsiteX565" fmla="*/ 170650 w 239687"/>
              <a:gd name="connsiteY565" fmla="*/ 73162 h 527456"/>
              <a:gd name="connsiteX566" fmla="*/ 171364 w 239687"/>
              <a:gd name="connsiteY566" fmla="*/ 75190 h 527456"/>
              <a:gd name="connsiteX567" fmla="*/ 173069 w 239687"/>
              <a:gd name="connsiteY567" fmla="*/ 77733 h 527456"/>
              <a:gd name="connsiteX568" fmla="*/ 173117 w 239687"/>
              <a:gd name="connsiteY568" fmla="*/ 79334 h 527456"/>
              <a:gd name="connsiteX569" fmla="*/ 172288 w 239687"/>
              <a:gd name="connsiteY569" fmla="*/ 80420 h 527456"/>
              <a:gd name="connsiteX570" fmla="*/ 170498 w 239687"/>
              <a:gd name="connsiteY570" fmla="*/ 80524 h 527456"/>
              <a:gd name="connsiteX571" fmla="*/ 168011 w 239687"/>
              <a:gd name="connsiteY571" fmla="*/ 81534 h 527456"/>
              <a:gd name="connsiteX572" fmla="*/ 166297 w 239687"/>
              <a:gd name="connsiteY572" fmla="*/ 84811 h 527456"/>
              <a:gd name="connsiteX573" fmla="*/ 164487 w 239687"/>
              <a:gd name="connsiteY573" fmla="*/ 87496 h 527456"/>
              <a:gd name="connsiteX574" fmla="*/ 163496 w 239687"/>
              <a:gd name="connsiteY574" fmla="*/ 88030 h 527456"/>
              <a:gd name="connsiteX575" fmla="*/ 160182 w 239687"/>
              <a:gd name="connsiteY575" fmla="*/ 87268 h 527456"/>
              <a:gd name="connsiteX576" fmla="*/ 159391 w 239687"/>
              <a:gd name="connsiteY576" fmla="*/ 87954 h 527456"/>
              <a:gd name="connsiteX577" fmla="*/ 158229 w 239687"/>
              <a:gd name="connsiteY577" fmla="*/ 92526 h 527456"/>
              <a:gd name="connsiteX578" fmla="*/ 157277 w 239687"/>
              <a:gd name="connsiteY578" fmla="*/ 94497 h 527456"/>
              <a:gd name="connsiteX579" fmla="*/ 155857 w 239687"/>
              <a:gd name="connsiteY579" fmla="*/ 96155 h 527456"/>
              <a:gd name="connsiteX580" fmla="*/ 154553 w 239687"/>
              <a:gd name="connsiteY580" fmla="*/ 97136 h 527456"/>
              <a:gd name="connsiteX581" fmla="*/ 153371 w 239687"/>
              <a:gd name="connsiteY581" fmla="*/ 97822 h 527456"/>
              <a:gd name="connsiteX582" fmla="*/ 150743 w 239687"/>
              <a:gd name="connsiteY582" fmla="*/ 97364 h 527456"/>
              <a:gd name="connsiteX583" fmla="*/ 149352 w 239687"/>
              <a:gd name="connsiteY583" fmla="*/ 100117 h 527456"/>
              <a:gd name="connsiteX584" fmla="*/ 147961 w 239687"/>
              <a:gd name="connsiteY584" fmla="*/ 103746 h 527456"/>
              <a:gd name="connsiteX585" fmla="*/ 147847 w 239687"/>
              <a:gd name="connsiteY585" fmla="*/ 105623 h 527456"/>
              <a:gd name="connsiteX586" fmla="*/ 148571 w 239687"/>
              <a:gd name="connsiteY586" fmla="*/ 108575 h 527456"/>
              <a:gd name="connsiteX587" fmla="*/ 148190 w 239687"/>
              <a:gd name="connsiteY587" fmla="*/ 109394 h 527456"/>
              <a:gd name="connsiteX588" fmla="*/ 146771 w 239687"/>
              <a:gd name="connsiteY588" fmla="*/ 110033 h 527456"/>
              <a:gd name="connsiteX589" fmla="*/ 144437 w 239687"/>
              <a:gd name="connsiteY589" fmla="*/ 111357 h 527456"/>
              <a:gd name="connsiteX590" fmla="*/ 142999 w 239687"/>
              <a:gd name="connsiteY590" fmla="*/ 115557 h 527456"/>
              <a:gd name="connsiteX591" fmla="*/ 143056 w 239687"/>
              <a:gd name="connsiteY591" fmla="*/ 119634 h 527456"/>
              <a:gd name="connsiteX592" fmla="*/ 143913 w 239687"/>
              <a:gd name="connsiteY592" fmla="*/ 121025 h 527456"/>
              <a:gd name="connsiteX593" fmla="*/ 145523 w 239687"/>
              <a:gd name="connsiteY593" fmla="*/ 121634 h 527456"/>
              <a:gd name="connsiteX594" fmla="*/ 146675 w 239687"/>
              <a:gd name="connsiteY594" fmla="*/ 122882 h 527456"/>
              <a:gd name="connsiteX595" fmla="*/ 146790 w 239687"/>
              <a:gd name="connsiteY595" fmla="*/ 124844 h 527456"/>
              <a:gd name="connsiteX596" fmla="*/ 147781 w 239687"/>
              <a:gd name="connsiteY596" fmla="*/ 127292 h 527456"/>
              <a:gd name="connsiteX597" fmla="*/ 147314 w 239687"/>
              <a:gd name="connsiteY597" fmla="*/ 130140 h 527456"/>
              <a:gd name="connsiteX598" fmla="*/ 144037 w 239687"/>
              <a:gd name="connsiteY598" fmla="*/ 134283 h 527456"/>
              <a:gd name="connsiteX599" fmla="*/ 143942 w 239687"/>
              <a:gd name="connsiteY599" fmla="*/ 136541 h 527456"/>
              <a:gd name="connsiteX600" fmla="*/ 145685 w 239687"/>
              <a:gd name="connsiteY600" fmla="*/ 137236 h 527456"/>
              <a:gd name="connsiteX601" fmla="*/ 147190 w 239687"/>
              <a:gd name="connsiteY601" fmla="*/ 136912 h 527456"/>
              <a:gd name="connsiteX602" fmla="*/ 149047 w 239687"/>
              <a:gd name="connsiteY602" fmla="*/ 135931 h 527456"/>
              <a:gd name="connsiteX603" fmla="*/ 151229 w 239687"/>
              <a:gd name="connsiteY603" fmla="*/ 134350 h 527456"/>
              <a:gd name="connsiteX604" fmla="*/ 156029 w 239687"/>
              <a:gd name="connsiteY604" fmla="*/ 132045 h 527456"/>
              <a:gd name="connsiteX605" fmla="*/ 161258 w 239687"/>
              <a:gd name="connsiteY605" fmla="*/ 130730 h 527456"/>
              <a:gd name="connsiteX606" fmla="*/ 165392 w 239687"/>
              <a:gd name="connsiteY606" fmla="*/ 130483 h 527456"/>
              <a:gd name="connsiteX607" fmla="*/ 168926 w 239687"/>
              <a:gd name="connsiteY607" fmla="*/ 130578 h 527456"/>
              <a:gd name="connsiteX608" fmla="*/ 170659 w 239687"/>
              <a:gd name="connsiteY608" fmla="*/ 131064 h 527456"/>
              <a:gd name="connsiteX609" fmla="*/ 171183 w 239687"/>
              <a:gd name="connsiteY609" fmla="*/ 131912 h 527456"/>
              <a:gd name="connsiteX610" fmla="*/ 176022 w 239687"/>
              <a:gd name="connsiteY610" fmla="*/ 130568 h 527456"/>
              <a:gd name="connsiteX611" fmla="*/ 177032 w 239687"/>
              <a:gd name="connsiteY611" fmla="*/ 130492 h 527456"/>
              <a:gd name="connsiteX612" fmla="*/ 177908 w 239687"/>
              <a:gd name="connsiteY612" fmla="*/ 130416 h 527456"/>
              <a:gd name="connsiteX613" fmla="*/ 177879 w 239687"/>
              <a:gd name="connsiteY613" fmla="*/ 131311 h 527456"/>
              <a:gd name="connsiteX614" fmla="*/ 174336 w 239687"/>
              <a:gd name="connsiteY614" fmla="*/ 134998 h 527456"/>
              <a:gd name="connsiteX615" fmla="*/ 173679 w 239687"/>
              <a:gd name="connsiteY615" fmla="*/ 136712 h 527456"/>
              <a:gd name="connsiteX616" fmla="*/ 173793 w 239687"/>
              <a:gd name="connsiteY616" fmla="*/ 138551 h 527456"/>
              <a:gd name="connsiteX617" fmla="*/ 175241 w 239687"/>
              <a:gd name="connsiteY617" fmla="*/ 140255 h 527456"/>
              <a:gd name="connsiteX618" fmla="*/ 176641 w 239687"/>
              <a:gd name="connsiteY618" fmla="*/ 141570 h 527456"/>
              <a:gd name="connsiteX619" fmla="*/ 177832 w 239687"/>
              <a:gd name="connsiteY619" fmla="*/ 144866 h 527456"/>
              <a:gd name="connsiteX620" fmla="*/ 176908 w 239687"/>
              <a:gd name="connsiteY620" fmla="*/ 147876 h 527456"/>
              <a:gd name="connsiteX621" fmla="*/ 177498 w 239687"/>
              <a:gd name="connsiteY621" fmla="*/ 148971 h 527456"/>
              <a:gd name="connsiteX622" fmla="*/ 178537 w 239687"/>
              <a:gd name="connsiteY622" fmla="*/ 150200 h 527456"/>
              <a:gd name="connsiteX623" fmla="*/ 179165 w 239687"/>
              <a:gd name="connsiteY623" fmla="*/ 151933 h 527456"/>
              <a:gd name="connsiteX624" fmla="*/ 179251 w 239687"/>
              <a:gd name="connsiteY624" fmla="*/ 154038 h 527456"/>
              <a:gd name="connsiteX625" fmla="*/ 178661 w 239687"/>
              <a:gd name="connsiteY625" fmla="*/ 157401 h 527456"/>
              <a:gd name="connsiteX626" fmla="*/ 183775 w 239687"/>
              <a:gd name="connsiteY626" fmla="*/ 159153 h 527456"/>
              <a:gd name="connsiteX627" fmla="*/ 188195 w 239687"/>
              <a:gd name="connsiteY627" fmla="*/ 159944 h 527456"/>
              <a:gd name="connsiteX628" fmla="*/ 191414 w 239687"/>
              <a:gd name="connsiteY628" fmla="*/ 160153 h 527456"/>
              <a:gd name="connsiteX629" fmla="*/ 193481 w 239687"/>
              <a:gd name="connsiteY629" fmla="*/ 160925 h 527456"/>
              <a:gd name="connsiteX630" fmla="*/ 194729 w 239687"/>
              <a:gd name="connsiteY630" fmla="*/ 161592 h 527456"/>
              <a:gd name="connsiteX631" fmla="*/ 195606 w 239687"/>
              <a:gd name="connsiteY631" fmla="*/ 162792 h 527456"/>
              <a:gd name="connsiteX632" fmla="*/ 195862 w 239687"/>
              <a:gd name="connsiteY632" fmla="*/ 164106 h 527456"/>
              <a:gd name="connsiteX633" fmla="*/ 194786 w 239687"/>
              <a:gd name="connsiteY633" fmla="*/ 165030 h 527456"/>
              <a:gd name="connsiteX634" fmla="*/ 192605 w 239687"/>
              <a:gd name="connsiteY634" fmla="*/ 167973 h 527456"/>
              <a:gd name="connsiteX635" fmla="*/ 191348 w 239687"/>
              <a:gd name="connsiteY635" fmla="*/ 171907 h 527456"/>
              <a:gd name="connsiteX636" fmla="*/ 191481 w 239687"/>
              <a:gd name="connsiteY636" fmla="*/ 174850 h 527456"/>
              <a:gd name="connsiteX637" fmla="*/ 191328 w 239687"/>
              <a:gd name="connsiteY637" fmla="*/ 177403 h 527456"/>
              <a:gd name="connsiteX638" fmla="*/ 188795 w 239687"/>
              <a:gd name="connsiteY638" fmla="*/ 181080 h 527456"/>
              <a:gd name="connsiteX639" fmla="*/ 187795 w 239687"/>
              <a:gd name="connsiteY639" fmla="*/ 183604 h 527456"/>
              <a:gd name="connsiteX640" fmla="*/ 186909 w 239687"/>
              <a:gd name="connsiteY640" fmla="*/ 186185 h 527456"/>
              <a:gd name="connsiteX641" fmla="*/ 186937 w 239687"/>
              <a:gd name="connsiteY641" fmla="*/ 187309 h 527456"/>
              <a:gd name="connsiteX642" fmla="*/ 187461 w 239687"/>
              <a:gd name="connsiteY642" fmla="*/ 188090 h 527456"/>
              <a:gd name="connsiteX643" fmla="*/ 188538 w 239687"/>
              <a:gd name="connsiteY643" fmla="*/ 188547 h 527456"/>
              <a:gd name="connsiteX644" fmla="*/ 190405 w 239687"/>
              <a:gd name="connsiteY644" fmla="*/ 188823 h 527456"/>
              <a:gd name="connsiteX645" fmla="*/ 192691 w 239687"/>
              <a:gd name="connsiteY645" fmla="*/ 188528 h 527456"/>
              <a:gd name="connsiteX646" fmla="*/ 198139 w 239687"/>
              <a:gd name="connsiteY646" fmla="*/ 189147 h 527456"/>
              <a:gd name="connsiteX647" fmla="*/ 204359 w 239687"/>
              <a:gd name="connsiteY647" fmla="*/ 190281 h 527456"/>
              <a:gd name="connsiteX648" fmla="*/ 206826 w 239687"/>
              <a:gd name="connsiteY648" fmla="*/ 190900 h 527456"/>
              <a:gd name="connsiteX649" fmla="*/ 207636 w 239687"/>
              <a:gd name="connsiteY649" fmla="*/ 192043 h 527456"/>
              <a:gd name="connsiteX650" fmla="*/ 207436 w 239687"/>
              <a:gd name="connsiteY650" fmla="*/ 194529 h 527456"/>
              <a:gd name="connsiteX651" fmla="*/ 207045 w 239687"/>
              <a:gd name="connsiteY651" fmla="*/ 196844 h 527456"/>
              <a:gd name="connsiteX652" fmla="*/ 207445 w 239687"/>
              <a:gd name="connsiteY652" fmla="*/ 198625 h 527456"/>
              <a:gd name="connsiteX653" fmla="*/ 208445 w 239687"/>
              <a:gd name="connsiteY653" fmla="*/ 200253 h 527456"/>
              <a:gd name="connsiteX654" fmla="*/ 210131 w 239687"/>
              <a:gd name="connsiteY654" fmla="*/ 200796 h 527456"/>
              <a:gd name="connsiteX655" fmla="*/ 211579 w 239687"/>
              <a:gd name="connsiteY655" fmla="*/ 201425 h 527456"/>
              <a:gd name="connsiteX656" fmla="*/ 211855 w 239687"/>
              <a:gd name="connsiteY656" fmla="*/ 202673 h 527456"/>
              <a:gd name="connsiteX657" fmla="*/ 211407 w 239687"/>
              <a:gd name="connsiteY657" fmla="*/ 204368 h 527456"/>
              <a:gd name="connsiteX658" fmla="*/ 212141 w 239687"/>
              <a:gd name="connsiteY658" fmla="*/ 205702 h 527456"/>
              <a:gd name="connsiteX659" fmla="*/ 212970 w 239687"/>
              <a:gd name="connsiteY659" fmla="*/ 206578 h 527456"/>
              <a:gd name="connsiteX660" fmla="*/ 214760 w 239687"/>
              <a:gd name="connsiteY660" fmla="*/ 207083 h 527456"/>
              <a:gd name="connsiteX661" fmla="*/ 218389 w 239687"/>
              <a:gd name="connsiteY661" fmla="*/ 205997 h 527456"/>
              <a:gd name="connsiteX662" fmla="*/ 220932 w 239687"/>
              <a:gd name="connsiteY662" fmla="*/ 206483 h 527456"/>
              <a:gd name="connsiteX663" fmla="*/ 223228 w 239687"/>
              <a:gd name="connsiteY663" fmla="*/ 207226 h 527456"/>
              <a:gd name="connsiteX664" fmla="*/ 225180 w 239687"/>
              <a:gd name="connsiteY664" fmla="*/ 206835 h 527456"/>
              <a:gd name="connsiteX665" fmla="*/ 227114 w 239687"/>
              <a:gd name="connsiteY665" fmla="*/ 205883 h 527456"/>
              <a:gd name="connsiteX666" fmla="*/ 231343 w 239687"/>
              <a:gd name="connsiteY666" fmla="*/ 201587 h 527456"/>
              <a:gd name="connsiteX667" fmla="*/ 236268 w 239687"/>
              <a:gd name="connsiteY667" fmla="*/ 199263 h 527456"/>
              <a:gd name="connsiteX668" fmla="*/ 237887 w 239687"/>
              <a:gd name="connsiteY668" fmla="*/ 198711 h 527456"/>
              <a:gd name="connsiteX669" fmla="*/ 238973 w 239687"/>
              <a:gd name="connsiteY669" fmla="*/ 198987 h 527456"/>
              <a:gd name="connsiteX670" fmla="*/ 239239 w 239687"/>
              <a:gd name="connsiteY670" fmla="*/ 199282 h 527456"/>
              <a:gd name="connsiteX671" fmla="*/ 239173 w 239687"/>
              <a:gd name="connsiteY671" fmla="*/ 200158 h 527456"/>
              <a:gd name="connsiteX672" fmla="*/ 239687 w 239687"/>
              <a:gd name="connsiteY672" fmla="*/ 203692 h 527456"/>
              <a:gd name="connsiteX673" fmla="*/ 239477 w 239687"/>
              <a:gd name="connsiteY673" fmla="*/ 204111 h 527456"/>
              <a:gd name="connsiteX674" fmla="*/ 22174 w 239687"/>
              <a:gd name="connsiteY674" fmla="*/ 250822 h 527456"/>
              <a:gd name="connsiteX675" fmla="*/ 22527 w 239687"/>
              <a:gd name="connsiteY675" fmla="*/ 253508 h 527456"/>
              <a:gd name="connsiteX676" fmla="*/ 21241 w 239687"/>
              <a:gd name="connsiteY676" fmla="*/ 252403 h 527456"/>
              <a:gd name="connsiteX677" fmla="*/ 19565 w 239687"/>
              <a:gd name="connsiteY677" fmla="*/ 248669 h 527456"/>
              <a:gd name="connsiteX678" fmla="*/ 19612 w 239687"/>
              <a:gd name="connsiteY678" fmla="*/ 246221 h 527456"/>
              <a:gd name="connsiteX679" fmla="*/ 20812 w 239687"/>
              <a:gd name="connsiteY679" fmla="*/ 247364 h 527456"/>
              <a:gd name="connsiteX680" fmla="*/ 22174 w 239687"/>
              <a:gd name="connsiteY680" fmla="*/ 250822 h 527456"/>
              <a:gd name="connsiteX681" fmla="*/ 35052 w 239687"/>
              <a:gd name="connsiteY681" fmla="*/ 251708 h 527456"/>
              <a:gd name="connsiteX682" fmla="*/ 35633 w 239687"/>
              <a:gd name="connsiteY682" fmla="*/ 255603 h 527456"/>
              <a:gd name="connsiteX683" fmla="*/ 33804 w 239687"/>
              <a:gd name="connsiteY683" fmla="*/ 254146 h 527456"/>
              <a:gd name="connsiteX684" fmla="*/ 33128 w 239687"/>
              <a:gd name="connsiteY684" fmla="*/ 252136 h 527456"/>
              <a:gd name="connsiteX685" fmla="*/ 32947 w 239687"/>
              <a:gd name="connsiteY685" fmla="*/ 250079 h 527456"/>
              <a:gd name="connsiteX686" fmla="*/ 35052 w 239687"/>
              <a:gd name="connsiteY686" fmla="*/ 251708 h 527456"/>
              <a:gd name="connsiteX687" fmla="*/ 41014 w 239687"/>
              <a:gd name="connsiteY687" fmla="*/ 261147 h 527456"/>
              <a:gd name="connsiteX688" fmla="*/ 44072 w 239687"/>
              <a:gd name="connsiteY688" fmla="*/ 263480 h 527456"/>
              <a:gd name="connsiteX689" fmla="*/ 45291 w 239687"/>
              <a:gd name="connsiteY689" fmla="*/ 263319 h 527456"/>
              <a:gd name="connsiteX690" fmla="*/ 47187 w 239687"/>
              <a:gd name="connsiteY690" fmla="*/ 264795 h 527456"/>
              <a:gd name="connsiteX691" fmla="*/ 47234 w 239687"/>
              <a:gd name="connsiteY691" fmla="*/ 265376 h 527456"/>
              <a:gd name="connsiteX692" fmla="*/ 46873 w 239687"/>
              <a:gd name="connsiteY692" fmla="*/ 266576 h 527456"/>
              <a:gd name="connsiteX693" fmla="*/ 46015 w 239687"/>
              <a:gd name="connsiteY693" fmla="*/ 267519 h 527456"/>
              <a:gd name="connsiteX694" fmla="*/ 43701 w 239687"/>
              <a:gd name="connsiteY694" fmla="*/ 268462 h 527456"/>
              <a:gd name="connsiteX695" fmla="*/ 42110 w 239687"/>
              <a:gd name="connsiteY695" fmla="*/ 267700 h 527456"/>
              <a:gd name="connsiteX696" fmla="*/ 41481 w 239687"/>
              <a:gd name="connsiteY696" fmla="*/ 265147 h 527456"/>
              <a:gd name="connsiteX697" fmla="*/ 39614 w 239687"/>
              <a:gd name="connsiteY697" fmla="*/ 263947 h 527456"/>
              <a:gd name="connsiteX698" fmla="*/ 39128 w 239687"/>
              <a:gd name="connsiteY698" fmla="*/ 262928 h 527456"/>
              <a:gd name="connsiteX699" fmla="*/ 40310 w 239687"/>
              <a:gd name="connsiteY699" fmla="*/ 261537 h 527456"/>
              <a:gd name="connsiteX700" fmla="*/ 41014 w 239687"/>
              <a:gd name="connsiteY700" fmla="*/ 261147 h 527456"/>
              <a:gd name="connsiteX701" fmla="*/ 40377 w 239687"/>
              <a:gd name="connsiteY701" fmla="*/ 285721 h 527456"/>
              <a:gd name="connsiteX702" fmla="*/ 39929 w 239687"/>
              <a:gd name="connsiteY702" fmla="*/ 285960 h 527456"/>
              <a:gd name="connsiteX703" fmla="*/ 37148 w 239687"/>
              <a:gd name="connsiteY703" fmla="*/ 283607 h 527456"/>
              <a:gd name="connsiteX704" fmla="*/ 34947 w 239687"/>
              <a:gd name="connsiteY704" fmla="*/ 280578 h 527456"/>
              <a:gd name="connsiteX705" fmla="*/ 38443 w 239687"/>
              <a:gd name="connsiteY705" fmla="*/ 279978 h 527456"/>
              <a:gd name="connsiteX706" fmla="*/ 41815 w 239687"/>
              <a:gd name="connsiteY706" fmla="*/ 280635 h 527456"/>
              <a:gd name="connsiteX707" fmla="*/ 41833 w 239687"/>
              <a:gd name="connsiteY707" fmla="*/ 282245 h 527456"/>
              <a:gd name="connsiteX708" fmla="*/ 41110 w 239687"/>
              <a:gd name="connsiteY708" fmla="*/ 284836 h 527456"/>
              <a:gd name="connsiteX709" fmla="*/ 40377 w 239687"/>
              <a:gd name="connsiteY709" fmla="*/ 285721 h 527456"/>
              <a:gd name="connsiteX710" fmla="*/ 144209 w 239687"/>
              <a:gd name="connsiteY710" fmla="*/ 353444 h 527456"/>
              <a:gd name="connsiteX711" fmla="*/ 143199 w 239687"/>
              <a:gd name="connsiteY711" fmla="*/ 353806 h 527456"/>
              <a:gd name="connsiteX712" fmla="*/ 141684 w 239687"/>
              <a:gd name="connsiteY712" fmla="*/ 351996 h 527456"/>
              <a:gd name="connsiteX713" fmla="*/ 141380 w 239687"/>
              <a:gd name="connsiteY713" fmla="*/ 347691 h 527456"/>
              <a:gd name="connsiteX714" fmla="*/ 142647 w 239687"/>
              <a:gd name="connsiteY714" fmla="*/ 346700 h 527456"/>
              <a:gd name="connsiteX715" fmla="*/ 143323 w 239687"/>
              <a:gd name="connsiteY715" fmla="*/ 346462 h 527456"/>
              <a:gd name="connsiteX716" fmla="*/ 144313 w 239687"/>
              <a:gd name="connsiteY716" fmla="*/ 346996 h 527456"/>
              <a:gd name="connsiteX717" fmla="*/ 144694 w 239687"/>
              <a:gd name="connsiteY717" fmla="*/ 347691 h 527456"/>
              <a:gd name="connsiteX718" fmla="*/ 144866 w 239687"/>
              <a:gd name="connsiteY718" fmla="*/ 348558 h 527456"/>
              <a:gd name="connsiteX719" fmla="*/ 144599 w 239687"/>
              <a:gd name="connsiteY719" fmla="*/ 349444 h 527456"/>
              <a:gd name="connsiteX720" fmla="*/ 144209 w 239687"/>
              <a:gd name="connsiteY720" fmla="*/ 353444 h 527456"/>
              <a:gd name="connsiteX721" fmla="*/ 61389 w 239687"/>
              <a:gd name="connsiteY721" fmla="*/ 361940 h 527456"/>
              <a:gd name="connsiteX722" fmla="*/ 59646 w 239687"/>
              <a:gd name="connsiteY722" fmla="*/ 364636 h 527456"/>
              <a:gd name="connsiteX723" fmla="*/ 59007 w 239687"/>
              <a:gd name="connsiteY723" fmla="*/ 360607 h 527456"/>
              <a:gd name="connsiteX724" fmla="*/ 61836 w 239687"/>
              <a:gd name="connsiteY724" fmla="*/ 358369 h 527456"/>
              <a:gd name="connsiteX725" fmla="*/ 63236 w 239687"/>
              <a:gd name="connsiteY725" fmla="*/ 356225 h 527456"/>
              <a:gd name="connsiteX726" fmla="*/ 64713 w 239687"/>
              <a:gd name="connsiteY726" fmla="*/ 354768 h 527456"/>
              <a:gd name="connsiteX727" fmla="*/ 65180 w 239687"/>
              <a:gd name="connsiteY727" fmla="*/ 356549 h 527456"/>
              <a:gd name="connsiteX728" fmla="*/ 63779 w 239687"/>
              <a:gd name="connsiteY728" fmla="*/ 359921 h 527456"/>
              <a:gd name="connsiteX729" fmla="*/ 61389 w 239687"/>
              <a:gd name="connsiteY729" fmla="*/ 361940 h 527456"/>
              <a:gd name="connsiteX730" fmla="*/ 70161 w 239687"/>
              <a:gd name="connsiteY730" fmla="*/ 365436 h 527456"/>
              <a:gd name="connsiteX731" fmla="*/ 69609 w 239687"/>
              <a:gd name="connsiteY731" fmla="*/ 366141 h 527456"/>
              <a:gd name="connsiteX732" fmla="*/ 68513 w 239687"/>
              <a:gd name="connsiteY732" fmla="*/ 365636 h 527456"/>
              <a:gd name="connsiteX733" fmla="*/ 68256 w 239687"/>
              <a:gd name="connsiteY733" fmla="*/ 365331 h 527456"/>
              <a:gd name="connsiteX734" fmla="*/ 70780 w 239687"/>
              <a:gd name="connsiteY734" fmla="*/ 362293 h 527456"/>
              <a:gd name="connsiteX735" fmla="*/ 71047 w 239687"/>
              <a:gd name="connsiteY735" fmla="*/ 363426 h 527456"/>
              <a:gd name="connsiteX736" fmla="*/ 70161 w 239687"/>
              <a:gd name="connsiteY736" fmla="*/ 365436 h 527456"/>
              <a:gd name="connsiteX737" fmla="*/ 164002 w 239687"/>
              <a:gd name="connsiteY737" fmla="*/ 440074 h 527456"/>
              <a:gd name="connsiteX738" fmla="*/ 163830 w 239687"/>
              <a:gd name="connsiteY738" fmla="*/ 444551 h 527456"/>
              <a:gd name="connsiteX739" fmla="*/ 162487 w 239687"/>
              <a:gd name="connsiteY739" fmla="*/ 442388 h 527456"/>
              <a:gd name="connsiteX740" fmla="*/ 162268 w 239687"/>
              <a:gd name="connsiteY740" fmla="*/ 439921 h 527456"/>
              <a:gd name="connsiteX741" fmla="*/ 162373 w 239687"/>
              <a:gd name="connsiteY741" fmla="*/ 437626 h 527456"/>
              <a:gd name="connsiteX742" fmla="*/ 162658 w 239687"/>
              <a:gd name="connsiteY742" fmla="*/ 437254 h 527456"/>
              <a:gd name="connsiteX743" fmla="*/ 162744 w 239687"/>
              <a:gd name="connsiteY743" fmla="*/ 437607 h 527456"/>
              <a:gd name="connsiteX744" fmla="*/ 163544 w 239687"/>
              <a:gd name="connsiteY744" fmla="*/ 438636 h 527456"/>
              <a:gd name="connsiteX745" fmla="*/ 164002 w 239687"/>
              <a:gd name="connsiteY745" fmla="*/ 440074 h 527456"/>
              <a:gd name="connsiteX746" fmla="*/ 166631 w 239687"/>
              <a:gd name="connsiteY746" fmla="*/ 453723 h 527456"/>
              <a:gd name="connsiteX747" fmla="*/ 167230 w 239687"/>
              <a:gd name="connsiteY747" fmla="*/ 454476 h 527456"/>
              <a:gd name="connsiteX748" fmla="*/ 168087 w 239687"/>
              <a:gd name="connsiteY748" fmla="*/ 454457 h 527456"/>
              <a:gd name="connsiteX749" fmla="*/ 167850 w 239687"/>
              <a:gd name="connsiteY749" fmla="*/ 457114 h 527456"/>
              <a:gd name="connsiteX750" fmla="*/ 165754 w 239687"/>
              <a:gd name="connsiteY750" fmla="*/ 460381 h 527456"/>
              <a:gd name="connsiteX751" fmla="*/ 164506 w 239687"/>
              <a:gd name="connsiteY751" fmla="*/ 460858 h 527456"/>
              <a:gd name="connsiteX752" fmla="*/ 163954 w 239687"/>
              <a:gd name="connsiteY752" fmla="*/ 460858 h 527456"/>
              <a:gd name="connsiteX753" fmla="*/ 164421 w 239687"/>
              <a:gd name="connsiteY753" fmla="*/ 456086 h 527456"/>
              <a:gd name="connsiteX754" fmla="*/ 163649 w 239687"/>
              <a:gd name="connsiteY754" fmla="*/ 453361 h 527456"/>
              <a:gd name="connsiteX755" fmla="*/ 163906 w 239687"/>
              <a:gd name="connsiteY755" fmla="*/ 451552 h 527456"/>
              <a:gd name="connsiteX756" fmla="*/ 166154 w 239687"/>
              <a:gd name="connsiteY756" fmla="*/ 452390 h 527456"/>
              <a:gd name="connsiteX757" fmla="*/ 166631 w 239687"/>
              <a:gd name="connsiteY757" fmla="*/ 453723 h 527456"/>
              <a:gd name="connsiteX758" fmla="*/ 157334 w 239687"/>
              <a:gd name="connsiteY758" fmla="*/ 459381 h 527456"/>
              <a:gd name="connsiteX759" fmla="*/ 157172 w 239687"/>
              <a:gd name="connsiteY759" fmla="*/ 460372 h 527456"/>
              <a:gd name="connsiteX760" fmla="*/ 155629 w 239687"/>
              <a:gd name="connsiteY760" fmla="*/ 462401 h 527456"/>
              <a:gd name="connsiteX761" fmla="*/ 154267 w 239687"/>
              <a:gd name="connsiteY761" fmla="*/ 461220 h 527456"/>
              <a:gd name="connsiteX762" fmla="*/ 153924 w 239687"/>
              <a:gd name="connsiteY762" fmla="*/ 460581 h 527456"/>
              <a:gd name="connsiteX763" fmla="*/ 155305 w 239687"/>
              <a:gd name="connsiteY763" fmla="*/ 459276 h 527456"/>
              <a:gd name="connsiteX764" fmla="*/ 156772 w 239687"/>
              <a:gd name="connsiteY764" fmla="*/ 459467 h 527456"/>
              <a:gd name="connsiteX765" fmla="*/ 157163 w 239687"/>
              <a:gd name="connsiteY765" fmla="*/ 459172 h 527456"/>
              <a:gd name="connsiteX766" fmla="*/ 157334 w 239687"/>
              <a:gd name="connsiteY766" fmla="*/ 459381 h 527456"/>
              <a:gd name="connsiteX767" fmla="*/ 159220 w 239687"/>
              <a:gd name="connsiteY767" fmla="*/ 465896 h 527456"/>
              <a:gd name="connsiteX768" fmla="*/ 158905 w 239687"/>
              <a:gd name="connsiteY768" fmla="*/ 466049 h 527456"/>
              <a:gd name="connsiteX769" fmla="*/ 158468 w 239687"/>
              <a:gd name="connsiteY769" fmla="*/ 465963 h 527456"/>
              <a:gd name="connsiteX770" fmla="*/ 157582 w 239687"/>
              <a:gd name="connsiteY770" fmla="*/ 465525 h 527456"/>
              <a:gd name="connsiteX771" fmla="*/ 156563 w 239687"/>
              <a:gd name="connsiteY771" fmla="*/ 463677 h 527456"/>
              <a:gd name="connsiteX772" fmla="*/ 157106 w 239687"/>
              <a:gd name="connsiteY772" fmla="*/ 462381 h 527456"/>
              <a:gd name="connsiteX773" fmla="*/ 157477 w 239687"/>
              <a:gd name="connsiteY773" fmla="*/ 462067 h 527456"/>
              <a:gd name="connsiteX774" fmla="*/ 158372 w 239687"/>
              <a:gd name="connsiteY774" fmla="*/ 462172 h 527456"/>
              <a:gd name="connsiteX775" fmla="*/ 158848 w 239687"/>
              <a:gd name="connsiteY775" fmla="*/ 462420 h 527456"/>
              <a:gd name="connsiteX776" fmla="*/ 159010 w 239687"/>
              <a:gd name="connsiteY776" fmla="*/ 462896 h 527456"/>
              <a:gd name="connsiteX777" fmla="*/ 158753 w 239687"/>
              <a:gd name="connsiteY777" fmla="*/ 463915 h 527456"/>
              <a:gd name="connsiteX778" fmla="*/ 158791 w 239687"/>
              <a:gd name="connsiteY778" fmla="*/ 464791 h 527456"/>
              <a:gd name="connsiteX779" fmla="*/ 159220 w 239687"/>
              <a:gd name="connsiteY779" fmla="*/ 465896 h 527456"/>
              <a:gd name="connsiteX780" fmla="*/ 169364 w 239687"/>
              <a:gd name="connsiteY780" fmla="*/ 472554 h 527456"/>
              <a:gd name="connsiteX781" fmla="*/ 168250 w 239687"/>
              <a:gd name="connsiteY781" fmla="*/ 472707 h 527456"/>
              <a:gd name="connsiteX782" fmla="*/ 167716 w 239687"/>
              <a:gd name="connsiteY782" fmla="*/ 468316 h 527456"/>
              <a:gd name="connsiteX783" fmla="*/ 168030 w 239687"/>
              <a:gd name="connsiteY783" fmla="*/ 467687 h 527456"/>
              <a:gd name="connsiteX784" fmla="*/ 169612 w 239687"/>
              <a:gd name="connsiteY784" fmla="*/ 469840 h 527456"/>
              <a:gd name="connsiteX785" fmla="*/ 171859 w 239687"/>
              <a:gd name="connsiteY785" fmla="*/ 471154 h 527456"/>
              <a:gd name="connsiteX786" fmla="*/ 170974 w 239687"/>
              <a:gd name="connsiteY786" fmla="*/ 472011 h 527456"/>
              <a:gd name="connsiteX787" fmla="*/ 169364 w 239687"/>
              <a:gd name="connsiteY787" fmla="*/ 472554 h 527456"/>
              <a:gd name="connsiteX788" fmla="*/ 157582 w 239687"/>
              <a:gd name="connsiteY788" fmla="*/ 478326 h 527456"/>
              <a:gd name="connsiteX789" fmla="*/ 157791 w 239687"/>
              <a:gd name="connsiteY789" fmla="*/ 479831 h 527456"/>
              <a:gd name="connsiteX790" fmla="*/ 156124 w 239687"/>
              <a:gd name="connsiteY790" fmla="*/ 478231 h 527456"/>
              <a:gd name="connsiteX791" fmla="*/ 155839 w 239687"/>
              <a:gd name="connsiteY791" fmla="*/ 473773 h 527456"/>
              <a:gd name="connsiteX792" fmla="*/ 157153 w 239687"/>
              <a:gd name="connsiteY792" fmla="*/ 476583 h 527456"/>
              <a:gd name="connsiteX793" fmla="*/ 157725 w 239687"/>
              <a:gd name="connsiteY793" fmla="*/ 477221 h 527456"/>
              <a:gd name="connsiteX794" fmla="*/ 157582 w 239687"/>
              <a:gd name="connsiteY794" fmla="*/ 478326 h 527456"/>
              <a:gd name="connsiteX795" fmla="*/ 170364 w 239687"/>
              <a:gd name="connsiteY795" fmla="*/ 476898 h 527456"/>
              <a:gd name="connsiteX796" fmla="*/ 169688 w 239687"/>
              <a:gd name="connsiteY796" fmla="*/ 482489 h 527456"/>
              <a:gd name="connsiteX797" fmla="*/ 167993 w 239687"/>
              <a:gd name="connsiteY797" fmla="*/ 481717 h 527456"/>
              <a:gd name="connsiteX798" fmla="*/ 167183 w 239687"/>
              <a:gd name="connsiteY798" fmla="*/ 481717 h 527456"/>
              <a:gd name="connsiteX799" fmla="*/ 166173 w 239687"/>
              <a:gd name="connsiteY799" fmla="*/ 478555 h 527456"/>
              <a:gd name="connsiteX800" fmla="*/ 166249 w 239687"/>
              <a:gd name="connsiteY800" fmla="*/ 477707 h 527456"/>
              <a:gd name="connsiteX801" fmla="*/ 165640 w 239687"/>
              <a:gd name="connsiteY801" fmla="*/ 475631 h 527456"/>
              <a:gd name="connsiteX802" fmla="*/ 169573 w 239687"/>
              <a:gd name="connsiteY802" fmla="*/ 475269 h 527456"/>
              <a:gd name="connsiteX803" fmla="*/ 170364 w 239687"/>
              <a:gd name="connsiteY803" fmla="*/ 476898 h 527456"/>
              <a:gd name="connsiteX804" fmla="*/ 161487 w 239687"/>
              <a:gd name="connsiteY804" fmla="*/ 484137 h 527456"/>
              <a:gd name="connsiteX805" fmla="*/ 161334 w 239687"/>
              <a:gd name="connsiteY805" fmla="*/ 484746 h 527456"/>
              <a:gd name="connsiteX806" fmla="*/ 161154 w 239687"/>
              <a:gd name="connsiteY806" fmla="*/ 484727 h 527456"/>
              <a:gd name="connsiteX807" fmla="*/ 160554 w 239687"/>
              <a:gd name="connsiteY807" fmla="*/ 484299 h 527456"/>
              <a:gd name="connsiteX808" fmla="*/ 160925 w 239687"/>
              <a:gd name="connsiteY808" fmla="*/ 481727 h 527456"/>
              <a:gd name="connsiteX809" fmla="*/ 161934 w 239687"/>
              <a:gd name="connsiteY809" fmla="*/ 479622 h 527456"/>
              <a:gd name="connsiteX810" fmla="*/ 162973 w 239687"/>
              <a:gd name="connsiteY810" fmla="*/ 476536 h 527456"/>
              <a:gd name="connsiteX811" fmla="*/ 163554 w 239687"/>
              <a:gd name="connsiteY811" fmla="*/ 475869 h 527456"/>
              <a:gd name="connsiteX812" fmla="*/ 163763 w 239687"/>
              <a:gd name="connsiteY812" fmla="*/ 477498 h 527456"/>
              <a:gd name="connsiteX813" fmla="*/ 163125 w 239687"/>
              <a:gd name="connsiteY813" fmla="*/ 480993 h 527456"/>
              <a:gd name="connsiteX814" fmla="*/ 162582 w 239687"/>
              <a:gd name="connsiteY814" fmla="*/ 482898 h 527456"/>
              <a:gd name="connsiteX815" fmla="*/ 161487 w 239687"/>
              <a:gd name="connsiteY815" fmla="*/ 484137 h 527456"/>
              <a:gd name="connsiteX816" fmla="*/ 170050 w 239687"/>
              <a:gd name="connsiteY816" fmla="*/ 498119 h 527456"/>
              <a:gd name="connsiteX817" fmla="*/ 169440 w 239687"/>
              <a:gd name="connsiteY817" fmla="*/ 498177 h 527456"/>
              <a:gd name="connsiteX818" fmla="*/ 168878 w 239687"/>
              <a:gd name="connsiteY818" fmla="*/ 498043 h 527456"/>
              <a:gd name="connsiteX819" fmla="*/ 168326 w 239687"/>
              <a:gd name="connsiteY819" fmla="*/ 497624 h 527456"/>
              <a:gd name="connsiteX820" fmla="*/ 169640 w 239687"/>
              <a:gd name="connsiteY820" fmla="*/ 494719 h 527456"/>
              <a:gd name="connsiteX821" fmla="*/ 170050 w 239687"/>
              <a:gd name="connsiteY821" fmla="*/ 498119 h 527456"/>
              <a:gd name="connsiteX822" fmla="*/ 161173 w 239687"/>
              <a:gd name="connsiteY822" fmla="*/ 498357 h 527456"/>
              <a:gd name="connsiteX823" fmla="*/ 163401 w 239687"/>
              <a:gd name="connsiteY823" fmla="*/ 503034 h 527456"/>
              <a:gd name="connsiteX824" fmla="*/ 163163 w 239687"/>
              <a:gd name="connsiteY824" fmla="*/ 503758 h 527456"/>
              <a:gd name="connsiteX825" fmla="*/ 162820 w 239687"/>
              <a:gd name="connsiteY825" fmla="*/ 504120 h 527456"/>
              <a:gd name="connsiteX826" fmla="*/ 162287 w 239687"/>
              <a:gd name="connsiteY826" fmla="*/ 503996 h 527456"/>
              <a:gd name="connsiteX827" fmla="*/ 161391 w 239687"/>
              <a:gd name="connsiteY827" fmla="*/ 501472 h 527456"/>
              <a:gd name="connsiteX828" fmla="*/ 159715 w 239687"/>
              <a:gd name="connsiteY828" fmla="*/ 499843 h 527456"/>
              <a:gd name="connsiteX829" fmla="*/ 157705 w 239687"/>
              <a:gd name="connsiteY829" fmla="*/ 500148 h 527456"/>
              <a:gd name="connsiteX830" fmla="*/ 159372 w 239687"/>
              <a:gd name="connsiteY830" fmla="*/ 498081 h 527456"/>
              <a:gd name="connsiteX831" fmla="*/ 160030 w 239687"/>
              <a:gd name="connsiteY831" fmla="*/ 497614 h 527456"/>
              <a:gd name="connsiteX832" fmla="*/ 161173 w 239687"/>
              <a:gd name="connsiteY832" fmla="*/ 498357 h 527456"/>
              <a:gd name="connsiteX833" fmla="*/ 160448 w 239687"/>
              <a:gd name="connsiteY833" fmla="*/ 525885 h 527456"/>
              <a:gd name="connsiteX834" fmla="*/ 159153 w 239687"/>
              <a:gd name="connsiteY834" fmla="*/ 527456 h 527456"/>
              <a:gd name="connsiteX835" fmla="*/ 158715 w 239687"/>
              <a:gd name="connsiteY835" fmla="*/ 527390 h 527456"/>
              <a:gd name="connsiteX836" fmla="*/ 159315 w 239687"/>
              <a:gd name="connsiteY836" fmla="*/ 524780 h 527456"/>
              <a:gd name="connsiteX837" fmla="*/ 161467 w 239687"/>
              <a:gd name="connsiteY837" fmla="*/ 522875 h 527456"/>
              <a:gd name="connsiteX838" fmla="*/ 163363 w 239687"/>
              <a:gd name="connsiteY838" fmla="*/ 522703 h 527456"/>
              <a:gd name="connsiteX839" fmla="*/ 163153 w 239687"/>
              <a:gd name="connsiteY839" fmla="*/ 523884 h 527456"/>
              <a:gd name="connsiteX840" fmla="*/ 161763 w 239687"/>
              <a:gd name="connsiteY840" fmla="*/ 525332 h 527456"/>
              <a:gd name="connsiteX841" fmla="*/ 160448 w 239687"/>
              <a:gd name="connsiteY841" fmla="*/ 525885 h 527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</a:cxnLst>
            <a:rect l="l" t="t" r="r" b="b"/>
            <a:pathLst>
              <a:path w="239687" h="527456">
                <a:moveTo>
                  <a:pt x="239477" y="204111"/>
                </a:moveTo>
                <a:lnTo>
                  <a:pt x="237906" y="206930"/>
                </a:lnTo>
                <a:lnTo>
                  <a:pt x="233819" y="209855"/>
                </a:lnTo>
                <a:lnTo>
                  <a:pt x="230934" y="211341"/>
                </a:lnTo>
                <a:lnTo>
                  <a:pt x="229248" y="211379"/>
                </a:lnTo>
                <a:lnTo>
                  <a:pt x="227819" y="213131"/>
                </a:lnTo>
                <a:lnTo>
                  <a:pt x="226647" y="216579"/>
                </a:lnTo>
                <a:lnTo>
                  <a:pt x="225428" y="218599"/>
                </a:lnTo>
                <a:lnTo>
                  <a:pt x="224171" y="219199"/>
                </a:lnTo>
                <a:lnTo>
                  <a:pt x="223361" y="220504"/>
                </a:lnTo>
                <a:lnTo>
                  <a:pt x="222980" y="222504"/>
                </a:lnTo>
                <a:lnTo>
                  <a:pt x="223704" y="223571"/>
                </a:lnTo>
                <a:lnTo>
                  <a:pt x="225533" y="223714"/>
                </a:lnTo>
                <a:lnTo>
                  <a:pt x="225676" y="224276"/>
                </a:lnTo>
                <a:lnTo>
                  <a:pt x="224133" y="225257"/>
                </a:lnTo>
                <a:lnTo>
                  <a:pt x="222209" y="225600"/>
                </a:lnTo>
                <a:lnTo>
                  <a:pt x="219923" y="225304"/>
                </a:lnTo>
                <a:lnTo>
                  <a:pt x="217741" y="226095"/>
                </a:lnTo>
                <a:lnTo>
                  <a:pt x="215684" y="227952"/>
                </a:lnTo>
                <a:lnTo>
                  <a:pt x="213932" y="231962"/>
                </a:lnTo>
                <a:lnTo>
                  <a:pt x="212484" y="238115"/>
                </a:lnTo>
                <a:lnTo>
                  <a:pt x="212293" y="239696"/>
                </a:lnTo>
                <a:lnTo>
                  <a:pt x="209112" y="237906"/>
                </a:lnTo>
                <a:lnTo>
                  <a:pt x="207788" y="236896"/>
                </a:lnTo>
                <a:lnTo>
                  <a:pt x="206083" y="236639"/>
                </a:lnTo>
                <a:lnTo>
                  <a:pt x="204330" y="237772"/>
                </a:lnTo>
                <a:lnTo>
                  <a:pt x="202939" y="239001"/>
                </a:lnTo>
                <a:lnTo>
                  <a:pt x="201520" y="239449"/>
                </a:lnTo>
                <a:lnTo>
                  <a:pt x="199339" y="239592"/>
                </a:lnTo>
                <a:lnTo>
                  <a:pt x="196482" y="238953"/>
                </a:lnTo>
                <a:lnTo>
                  <a:pt x="194539" y="238382"/>
                </a:lnTo>
                <a:lnTo>
                  <a:pt x="194243" y="238696"/>
                </a:lnTo>
                <a:lnTo>
                  <a:pt x="195300" y="241287"/>
                </a:lnTo>
                <a:lnTo>
                  <a:pt x="195672" y="243354"/>
                </a:lnTo>
                <a:lnTo>
                  <a:pt x="195253" y="244430"/>
                </a:lnTo>
                <a:lnTo>
                  <a:pt x="194329" y="245326"/>
                </a:lnTo>
                <a:lnTo>
                  <a:pt x="192938" y="246031"/>
                </a:lnTo>
                <a:lnTo>
                  <a:pt x="191300" y="246440"/>
                </a:lnTo>
                <a:lnTo>
                  <a:pt x="189852" y="246402"/>
                </a:lnTo>
                <a:lnTo>
                  <a:pt x="187537" y="245421"/>
                </a:lnTo>
                <a:lnTo>
                  <a:pt x="185766" y="245383"/>
                </a:lnTo>
                <a:lnTo>
                  <a:pt x="184252" y="245869"/>
                </a:lnTo>
                <a:lnTo>
                  <a:pt x="183328" y="246593"/>
                </a:lnTo>
                <a:lnTo>
                  <a:pt x="182813" y="247497"/>
                </a:lnTo>
                <a:lnTo>
                  <a:pt x="181918" y="252603"/>
                </a:lnTo>
                <a:lnTo>
                  <a:pt x="181137" y="254194"/>
                </a:lnTo>
                <a:lnTo>
                  <a:pt x="180041" y="255098"/>
                </a:lnTo>
                <a:lnTo>
                  <a:pt x="178946" y="255194"/>
                </a:lnTo>
                <a:lnTo>
                  <a:pt x="177441" y="254946"/>
                </a:lnTo>
                <a:lnTo>
                  <a:pt x="175870" y="255156"/>
                </a:lnTo>
                <a:lnTo>
                  <a:pt x="168735" y="257127"/>
                </a:lnTo>
                <a:lnTo>
                  <a:pt x="167697" y="257318"/>
                </a:lnTo>
                <a:lnTo>
                  <a:pt x="165468" y="257470"/>
                </a:lnTo>
                <a:lnTo>
                  <a:pt x="163392" y="257527"/>
                </a:lnTo>
                <a:lnTo>
                  <a:pt x="161934" y="257432"/>
                </a:lnTo>
                <a:lnTo>
                  <a:pt x="158515" y="255413"/>
                </a:lnTo>
                <a:lnTo>
                  <a:pt x="156858" y="255203"/>
                </a:lnTo>
                <a:lnTo>
                  <a:pt x="155943" y="255775"/>
                </a:lnTo>
                <a:lnTo>
                  <a:pt x="155314" y="258480"/>
                </a:lnTo>
                <a:lnTo>
                  <a:pt x="153314" y="260204"/>
                </a:lnTo>
                <a:lnTo>
                  <a:pt x="150647" y="263947"/>
                </a:lnTo>
                <a:lnTo>
                  <a:pt x="150038" y="269415"/>
                </a:lnTo>
                <a:lnTo>
                  <a:pt x="150304" y="273225"/>
                </a:lnTo>
                <a:lnTo>
                  <a:pt x="147914" y="276996"/>
                </a:lnTo>
                <a:lnTo>
                  <a:pt x="147694" y="278816"/>
                </a:lnTo>
                <a:lnTo>
                  <a:pt x="148980" y="287541"/>
                </a:lnTo>
                <a:lnTo>
                  <a:pt x="148771" y="288455"/>
                </a:lnTo>
                <a:lnTo>
                  <a:pt x="148276" y="288903"/>
                </a:lnTo>
                <a:lnTo>
                  <a:pt x="146780" y="289207"/>
                </a:lnTo>
                <a:lnTo>
                  <a:pt x="144256" y="290122"/>
                </a:lnTo>
                <a:lnTo>
                  <a:pt x="142589" y="290989"/>
                </a:lnTo>
                <a:lnTo>
                  <a:pt x="141789" y="291084"/>
                </a:lnTo>
                <a:lnTo>
                  <a:pt x="139436" y="290436"/>
                </a:lnTo>
                <a:lnTo>
                  <a:pt x="138827" y="290427"/>
                </a:lnTo>
                <a:lnTo>
                  <a:pt x="139008" y="291093"/>
                </a:lnTo>
                <a:lnTo>
                  <a:pt x="140884" y="294865"/>
                </a:lnTo>
                <a:lnTo>
                  <a:pt x="142827" y="296656"/>
                </a:lnTo>
                <a:lnTo>
                  <a:pt x="144856" y="296456"/>
                </a:lnTo>
                <a:lnTo>
                  <a:pt x="145732" y="296808"/>
                </a:lnTo>
                <a:lnTo>
                  <a:pt x="145475" y="297713"/>
                </a:lnTo>
                <a:lnTo>
                  <a:pt x="146256" y="300076"/>
                </a:lnTo>
                <a:lnTo>
                  <a:pt x="148066" y="303886"/>
                </a:lnTo>
                <a:lnTo>
                  <a:pt x="148618" y="306743"/>
                </a:lnTo>
                <a:lnTo>
                  <a:pt x="147514" y="309581"/>
                </a:lnTo>
                <a:lnTo>
                  <a:pt x="147714" y="310601"/>
                </a:lnTo>
                <a:lnTo>
                  <a:pt x="148314" y="311201"/>
                </a:lnTo>
                <a:lnTo>
                  <a:pt x="150028" y="313839"/>
                </a:lnTo>
                <a:lnTo>
                  <a:pt x="153676" y="317963"/>
                </a:lnTo>
                <a:lnTo>
                  <a:pt x="157248" y="322421"/>
                </a:lnTo>
                <a:lnTo>
                  <a:pt x="160230" y="326136"/>
                </a:lnTo>
                <a:lnTo>
                  <a:pt x="162411" y="328708"/>
                </a:lnTo>
                <a:lnTo>
                  <a:pt x="167287" y="333480"/>
                </a:lnTo>
                <a:lnTo>
                  <a:pt x="168154" y="335718"/>
                </a:lnTo>
                <a:lnTo>
                  <a:pt x="168345" y="340233"/>
                </a:lnTo>
                <a:lnTo>
                  <a:pt x="169545" y="342843"/>
                </a:lnTo>
                <a:lnTo>
                  <a:pt x="170659" y="344710"/>
                </a:lnTo>
                <a:lnTo>
                  <a:pt x="171431" y="346272"/>
                </a:lnTo>
                <a:lnTo>
                  <a:pt x="173221" y="351377"/>
                </a:lnTo>
                <a:lnTo>
                  <a:pt x="173984" y="352063"/>
                </a:lnTo>
                <a:lnTo>
                  <a:pt x="177889" y="348958"/>
                </a:lnTo>
                <a:lnTo>
                  <a:pt x="178794" y="349605"/>
                </a:lnTo>
                <a:lnTo>
                  <a:pt x="179308" y="350777"/>
                </a:lnTo>
                <a:lnTo>
                  <a:pt x="179308" y="352263"/>
                </a:lnTo>
                <a:lnTo>
                  <a:pt x="178698" y="353949"/>
                </a:lnTo>
                <a:lnTo>
                  <a:pt x="177432" y="355511"/>
                </a:lnTo>
                <a:lnTo>
                  <a:pt x="171393" y="359112"/>
                </a:lnTo>
                <a:lnTo>
                  <a:pt x="170898" y="362207"/>
                </a:lnTo>
                <a:lnTo>
                  <a:pt x="170479" y="366903"/>
                </a:lnTo>
                <a:lnTo>
                  <a:pt x="170374" y="372666"/>
                </a:lnTo>
                <a:lnTo>
                  <a:pt x="170669" y="376971"/>
                </a:lnTo>
                <a:lnTo>
                  <a:pt x="170450" y="377962"/>
                </a:lnTo>
                <a:lnTo>
                  <a:pt x="169916" y="378428"/>
                </a:lnTo>
                <a:lnTo>
                  <a:pt x="167640" y="378238"/>
                </a:lnTo>
                <a:lnTo>
                  <a:pt x="164363" y="380409"/>
                </a:lnTo>
                <a:lnTo>
                  <a:pt x="163201" y="380600"/>
                </a:lnTo>
                <a:lnTo>
                  <a:pt x="161763" y="381428"/>
                </a:lnTo>
                <a:lnTo>
                  <a:pt x="160668" y="382457"/>
                </a:lnTo>
                <a:lnTo>
                  <a:pt x="160315" y="384019"/>
                </a:lnTo>
                <a:lnTo>
                  <a:pt x="160963" y="388744"/>
                </a:lnTo>
                <a:lnTo>
                  <a:pt x="162134" y="393173"/>
                </a:lnTo>
                <a:lnTo>
                  <a:pt x="164430" y="396421"/>
                </a:lnTo>
                <a:lnTo>
                  <a:pt x="166249" y="398993"/>
                </a:lnTo>
                <a:lnTo>
                  <a:pt x="168793" y="402564"/>
                </a:lnTo>
                <a:lnTo>
                  <a:pt x="170792" y="405670"/>
                </a:lnTo>
                <a:lnTo>
                  <a:pt x="174841" y="409070"/>
                </a:lnTo>
                <a:lnTo>
                  <a:pt x="180517" y="414156"/>
                </a:lnTo>
                <a:lnTo>
                  <a:pt x="182689" y="416966"/>
                </a:lnTo>
                <a:lnTo>
                  <a:pt x="184604" y="420367"/>
                </a:lnTo>
                <a:lnTo>
                  <a:pt x="185957" y="423272"/>
                </a:lnTo>
                <a:lnTo>
                  <a:pt x="186471" y="427120"/>
                </a:lnTo>
                <a:lnTo>
                  <a:pt x="186890" y="429273"/>
                </a:lnTo>
                <a:lnTo>
                  <a:pt x="187014" y="436473"/>
                </a:lnTo>
                <a:lnTo>
                  <a:pt x="185976" y="438112"/>
                </a:lnTo>
                <a:lnTo>
                  <a:pt x="185175" y="440007"/>
                </a:lnTo>
                <a:lnTo>
                  <a:pt x="185623" y="441988"/>
                </a:lnTo>
                <a:lnTo>
                  <a:pt x="186947" y="443884"/>
                </a:lnTo>
                <a:lnTo>
                  <a:pt x="186947" y="446046"/>
                </a:lnTo>
                <a:lnTo>
                  <a:pt x="188186" y="449923"/>
                </a:lnTo>
                <a:lnTo>
                  <a:pt x="190262" y="452295"/>
                </a:lnTo>
                <a:lnTo>
                  <a:pt x="192262" y="453885"/>
                </a:lnTo>
                <a:lnTo>
                  <a:pt x="193148" y="455143"/>
                </a:lnTo>
                <a:lnTo>
                  <a:pt x="192862" y="457162"/>
                </a:lnTo>
                <a:lnTo>
                  <a:pt x="193453" y="459305"/>
                </a:lnTo>
                <a:lnTo>
                  <a:pt x="193891" y="461639"/>
                </a:lnTo>
                <a:lnTo>
                  <a:pt x="194700" y="464868"/>
                </a:lnTo>
                <a:lnTo>
                  <a:pt x="196310" y="467601"/>
                </a:lnTo>
                <a:lnTo>
                  <a:pt x="198758" y="475974"/>
                </a:lnTo>
                <a:lnTo>
                  <a:pt x="198701" y="476831"/>
                </a:lnTo>
                <a:lnTo>
                  <a:pt x="197644" y="478526"/>
                </a:lnTo>
                <a:lnTo>
                  <a:pt x="196101" y="480060"/>
                </a:lnTo>
                <a:lnTo>
                  <a:pt x="195110" y="480555"/>
                </a:lnTo>
                <a:lnTo>
                  <a:pt x="194167" y="482136"/>
                </a:lnTo>
                <a:lnTo>
                  <a:pt x="191929" y="486603"/>
                </a:lnTo>
                <a:lnTo>
                  <a:pt x="187414" y="494300"/>
                </a:lnTo>
                <a:lnTo>
                  <a:pt x="183013" y="499310"/>
                </a:lnTo>
                <a:lnTo>
                  <a:pt x="179308" y="502872"/>
                </a:lnTo>
                <a:lnTo>
                  <a:pt x="176632" y="505035"/>
                </a:lnTo>
                <a:lnTo>
                  <a:pt x="175841" y="506320"/>
                </a:lnTo>
                <a:lnTo>
                  <a:pt x="175841" y="507330"/>
                </a:lnTo>
                <a:lnTo>
                  <a:pt x="176327" y="509121"/>
                </a:lnTo>
                <a:lnTo>
                  <a:pt x="176136" y="512531"/>
                </a:lnTo>
                <a:lnTo>
                  <a:pt x="175565" y="514693"/>
                </a:lnTo>
                <a:lnTo>
                  <a:pt x="174803" y="516979"/>
                </a:lnTo>
                <a:lnTo>
                  <a:pt x="174374" y="519017"/>
                </a:lnTo>
                <a:lnTo>
                  <a:pt x="173184" y="519322"/>
                </a:lnTo>
                <a:lnTo>
                  <a:pt x="170631" y="523208"/>
                </a:lnTo>
                <a:lnTo>
                  <a:pt x="169526" y="521255"/>
                </a:lnTo>
                <a:lnTo>
                  <a:pt x="168878" y="519227"/>
                </a:lnTo>
                <a:lnTo>
                  <a:pt x="169573" y="514626"/>
                </a:lnTo>
                <a:lnTo>
                  <a:pt x="168021" y="505911"/>
                </a:lnTo>
                <a:lnTo>
                  <a:pt x="168993" y="504749"/>
                </a:lnTo>
                <a:lnTo>
                  <a:pt x="169916" y="504158"/>
                </a:lnTo>
                <a:lnTo>
                  <a:pt x="171612" y="500815"/>
                </a:lnTo>
                <a:lnTo>
                  <a:pt x="173660" y="497500"/>
                </a:lnTo>
                <a:lnTo>
                  <a:pt x="173860" y="493538"/>
                </a:lnTo>
                <a:lnTo>
                  <a:pt x="175517" y="490633"/>
                </a:lnTo>
                <a:lnTo>
                  <a:pt x="175127" y="488204"/>
                </a:lnTo>
                <a:lnTo>
                  <a:pt x="175213" y="485356"/>
                </a:lnTo>
                <a:lnTo>
                  <a:pt x="175565" y="483022"/>
                </a:lnTo>
                <a:lnTo>
                  <a:pt x="175431" y="481108"/>
                </a:lnTo>
                <a:lnTo>
                  <a:pt x="176746" y="479127"/>
                </a:lnTo>
                <a:lnTo>
                  <a:pt x="179022" y="477641"/>
                </a:lnTo>
                <a:lnTo>
                  <a:pt x="178070" y="477107"/>
                </a:lnTo>
                <a:lnTo>
                  <a:pt x="177117" y="476021"/>
                </a:lnTo>
                <a:lnTo>
                  <a:pt x="174136" y="477669"/>
                </a:lnTo>
                <a:lnTo>
                  <a:pt x="172612" y="477126"/>
                </a:lnTo>
                <a:lnTo>
                  <a:pt x="172307" y="475412"/>
                </a:lnTo>
                <a:lnTo>
                  <a:pt x="172688" y="473573"/>
                </a:lnTo>
                <a:lnTo>
                  <a:pt x="172841" y="472459"/>
                </a:lnTo>
                <a:lnTo>
                  <a:pt x="174031" y="471202"/>
                </a:lnTo>
                <a:lnTo>
                  <a:pt x="173946" y="468744"/>
                </a:lnTo>
                <a:lnTo>
                  <a:pt x="173345" y="466582"/>
                </a:lnTo>
                <a:lnTo>
                  <a:pt x="174212" y="463905"/>
                </a:lnTo>
                <a:lnTo>
                  <a:pt x="172450" y="463896"/>
                </a:lnTo>
                <a:lnTo>
                  <a:pt x="171641" y="463353"/>
                </a:lnTo>
                <a:lnTo>
                  <a:pt x="172145" y="461867"/>
                </a:lnTo>
                <a:lnTo>
                  <a:pt x="173745" y="460553"/>
                </a:lnTo>
                <a:lnTo>
                  <a:pt x="172288" y="458038"/>
                </a:lnTo>
                <a:lnTo>
                  <a:pt x="173364" y="455343"/>
                </a:lnTo>
                <a:lnTo>
                  <a:pt x="173327" y="452009"/>
                </a:lnTo>
                <a:lnTo>
                  <a:pt x="172593" y="449066"/>
                </a:lnTo>
                <a:lnTo>
                  <a:pt x="172631" y="446951"/>
                </a:lnTo>
                <a:lnTo>
                  <a:pt x="171507" y="443198"/>
                </a:lnTo>
                <a:lnTo>
                  <a:pt x="170992" y="438398"/>
                </a:lnTo>
                <a:lnTo>
                  <a:pt x="168621" y="434826"/>
                </a:lnTo>
                <a:lnTo>
                  <a:pt x="166859" y="429616"/>
                </a:lnTo>
                <a:lnTo>
                  <a:pt x="162153" y="422796"/>
                </a:lnTo>
                <a:lnTo>
                  <a:pt x="162240" y="419871"/>
                </a:lnTo>
                <a:lnTo>
                  <a:pt x="161992" y="417300"/>
                </a:lnTo>
                <a:lnTo>
                  <a:pt x="160963" y="416052"/>
                </a:lnTo>
                <a:lnTo>
                  <a:pt x="159601" y="425148"/>
                </a:lnTo>
                <a:lnTo>
                  <a:pt x="158562" y="423358"/>
                </a:lnTo>
                <a:lnTo>
                  <a:pt x="158229" y="418281"/>
                </a:lnTo>
                <a:lnTo>
                  <a:pt x="157553" y="415871"/>
                </a:lnTo>
                <a:lnTo>
                  <a:pt x="158286" y="411080"/>
                </a:lnTo>
                <a:lnTo>
                  <a:pt x="155562" y="406317"/>
                </a:lnTo>
                <a:lnTo>
                  <a:pt x="154981" y="402860"/>
                </a:lnTo>
                <a:lnTo>
                  <a:pt x="153191" y="397612"/>
                </a:lnTo>
                <a:lnTo>
                  <a:pt x="153714" y="396430"/>
                </a:lnTo>
                <a:lnTo>
                  <a:pt x="156105" y="397612"/>
                </a:lnTo>
                <a:lnTo>
                  <a:pt x="153905" y="394554"/>
                </a:lnTo>
                <a:lnTo>
                  <a:pt x="152114" y="395240"/>
                </a:lnTo>
                <a:lnTo>
                  <a:pt x="150590" y="391935"/>
                </a:lnTo>
                <a:lnTo>
                  <a:pt x="150257" y="382972"/>
                </a:lnTo>
                <a:lnTo>
                  <a:pt x="148761" y="379619"/>
                </a:lnTo>
                <a:lnTo>
                  <a:pt x="149580" y="376199"/>
                </a:lnTo>
                <a:lnTo>
                  <a:pt x="147876" y="363931"/>
                </a:lnTo>
                <a:lnTo>
                  <a:pt x="144504" y="359950"/>
                </a:lnTo>
                <a:lnTo>
                  <a:pt x="145170" y="356521"/>
                </a:lnTo>
                <a:lnTo>
                  <a:pt x="146009" y="353473"/>
                </a:lnTo>
                <a:lnTo>
                  <a:pt x="145818" y="347834"/>
                </a:lnTo>
                <a:lnTo>
                  <a:pt x="146647" y="346091"/>
                </a:lnTo>
                <a:lnTo>
                  <a:pt x="148285" y="344757"/>
                </a:lnTo>
                <a:lnTo>
                  <a:pt x="146752" y="345224"/>
                </a:lnTo>
                <a:lnTo>
                  <a:pt x="145447" y="345624"/>
                </a:lnTo>
                <a:lnTo>
                  <a:pt x="142389" y="345957"/>
                </a:lnTo>
                <a:lnTo>
                  <a:pt x="138932" y="346024"/>
                </a:lnTo>
                <a:lnTo>
                  <a:pt x="137732" y="341900"/>
                </a:lnTo>
                <a:lnTo>
                  <a:pt x="136036" y="339919"/>
                </a:lnTo>
                <a:lnTo>
                  <a:pt x="134550" y="335775"/>
                </a:lnTo>
                <a:lnTo>
                  <a:pt x="133655" y="331060"/>
                </a:lnTo>
                <a:lnTo>
                  <a:pt x="134236" y="330137"/>
                </a:lnTo>
                <a:lnTo>
                  <a:pt x="131569" y="328212"/>
                </a:lnTo>
                <a:lnTo>
                  <a:pt x="130883" y="327031"/>
                </a:lnTo>
                <a:lnTo>
                  <a:pt x="128092" y="323964"/>
                </a:lnTo>
                <a:lnTo>
                  <a:pt x="124920" y="321631"/>
                </a:lnTo>
                <a:lnTo>
                  <a:pt x="125625" y="323269"/>
                </a:lnTo>
                <a:lnTo>
                  <a:pt x="126482" y="324307"/>
                </a:lnTo>
                <a:lnTo>
                  <a:pt x="124901" y="327145"/>
                </a:lnTo>
                <a:lnTo>
                  <a:pt x="126445" y="331927"/>
                </a:lnTo>
                <a:lnTo>
                  <a:pt x="125092" y="334975"/>
                </a:lnTo>
                <a:lnTo>
                  <a:pt x="123825" y="338937"/>
                </a:lnTo>
                <a:lnTo>
                  <a:pt x="122615" y="340823"/>
                </a:lnTo>
                <a:lnTo>
                  <a:pt x="118796" y="344881"/>
                </a:lnTo>
                <a:lnTo>
                  <a:pt x="115700" y="346253"/>
                </a:lnTo>
                <a:lnTo>
                  <a:pt x="113681" y="346510"/>
                </a:lnTo>
                <a:lnTo>
                  <a:pt x="111890" y="346081"/>
                </a:lnTo>
                <a:lnTo>
                  <a:pt x="109699" y="343986"/>
                </a:lnTo>
                <a:lnTo>
                  <a:pt x="109166" y="342233"/>
                </a:lnTo>
                <a:lnTo>
                  <a:pt x="108814" y="339290"/>
                </a:lnTo>
                <a:lnTo>
                  <a:pt x="108042" y="338871"/>
                </a:lnTo>
                <a:lnTo>
                  <a:pt x="107213" y="339214"/>
                </a:lnTo>
                <a:lnTo>
                  <a:pt x="108508" y="343014"/>
                </a:lnTo>
                <a:lnTo>
                  <a:pt x="108490" y="344786"/>
                </a:lnTo>
                <a:lnTo>
                  <a:pt x="110823" y="348196"/>
                </a:lnTo>
                <a:lnTo>
                  <a:pt x="109994" y="349148"/>
                </a:lnTo>
                <a:lnTo>
                  <a:pt x="105766" y="351015"/>
                </a:lnTo>
                <a:lnTo>
                  <a:pt x="104327" y="350710"/>
                </a:lnTo>
                <a:lnTo>
                  <a:pt x="103308" y="351082"/>
                </a:lnTo>
                <a:lnTo>
                  <a:pt x="103032" y="352615"/>
                </a:lnTo>
                <a:lnTo>
                  <a:pt x="102498" y="353473"/>
                </a:lnTo>
                <a:lnTo>
                  <a:pt x="95841" y="355816"/>
                </a:lnTo>
                <a:lnTo>
                  <a:pt x="94450" y="358454"/>
                </a:lnTo>
                <a:lnTo>
                  <a:pt x="93593" y="361131"/>
                </a:lnTo>
                <a:lnTo>
                  <a:pt x="90278" y="364969"/>
                </a:lnTo>
                <a:lnTo>
                  <a:pt x="85840" y="368141"/>
                </a:lnTo>
                <a:lnTo>
                  <a:pt x="84744" y="367960"/>
                </a:lnTo>
                <a:lnTo>
                  <a:pt x="83487" y="367217"/>
                </a:lnTo>
                <a:lnTo>
                  <a:pt x="83658" y="363788"/>
                </a:lnTo>
                <a:lnTo>
                  <a:pt x="85182" y="360883"/>
                </a:lnTo>
                <a:lnTo>
                  <a:pt x="84696" y="357778"/>
                </a:lnTo>
                <a:lnTo>
                  <a:pt x="84325" y="359559"/>
                </a:lnTo>
                <a:lnTo>
                  <a:pt x="81458" y="363884"/>
                </a:lnTo>
                <a:lnTo>
                  <a:pt x="80153" y="365293"/>
                </a:lnTo>
                <a:lnTo>
                  <a:pt x="77524" y="364922"/>
                </a:lnTo>
                <a:lnTo>
                  <a:pt x="73886" y="365503"/>
                </a:lnTo>
                <a:lnTo>
                  <a:pt x="72514" y="361064"/>
                </a:lnTo>
                <a:lnTo>
                  <a:pt x="72542" y="359435"/>
                </a:lnTo>
                <a:lnTo>
                  <a:pt x="72276" y="358054"/>
                </a:lnTo>
                <a:lnTo>
                  <a:pt x="72695" y="356597"/>
                </a:lnTo>
                <a:lnTo>
                  <a:pt x="72561" y="355435"/>
                </a:lnTo>
                <a:lnTo>
                  <a:pt x="71685" y="357654"/>
                </a:lnTo>
                <a:lnTo>
                  <a:pt x="71351" y="359578"/>
                </a:lnTo>
                <a:lnTo>
                  <a:pt x="70018" y="361293"/>
                </a:lnTo>
                <a:lnTo>
                  <a:pt x="66370" y="363131"/>
                </a:lnTo>
                <a:lnTo>
                  <a:pt x="66217" y="360797"/>
                </a:lnTo>
                <a:lnTo>
                  <a:pt x="66094" y="358692"/>
                </a:lnTo>
                <a:lnTo>
                  <a:pt x="66875" y="356797"/>
                </a:lnTo>
                <a:lnTo>
                  <a:pt x="66760" y="353796"/>
                </a:lnTo>
                <a:lnTo>
                  <a:pt x="67923" y="349453"/>
                </a:lnTo>
                <a:lnTo>
                  <a:pt x="67827" y="347967"/>
                </a:lnTo>
                <a:lnTo>
                  <a:pt x="67475" y="346319"/>
                </a:lnTo>
                <a:lnTo>
                  <a:pt x="66827" y="348710"/>
                </a:lnTo>
                <a:lnTo>
                  <a:pt x="66456" y="351187"/>
                </a:lnTo>
                <a:lnTo>
                  <a:pt x="65723" y="351939"/>
                </a:lnTo>
                <a:lnTo>
                  <a:pt x="64379" y="352501"/>
                </a:lnTo>
                <a:lnTo>
                  <a:pt x="61922" y="355340"/>
                </a:lnTo>
                <a:lnTo>
                  <a:pt x="60484" y="357883"/>
                </a:lnTo>
                <a:lnTo>
                  <a:pt x="56674" y="360283"/>
                </a:lnTo>
                <a:lnTo>
                  <a:pt x="54664" y="360035"/>
                </a:lnTo>
                <a:lnTo>
                  <a:pt x="54407" y="356988"/>
                </a:lnTo>
                <a:lnTo>
                  <a:pt x="55931" y="346177"/>
                </a:lnTo>
                <a:lnTo>
                  <a:pt x="57426" y="344653"/>
                </a:lnTo>
                <a:lnTo>
                  <a:pt x="58121" y="342776"/>
                </a:lnTo>
                <a:lnTo>
                  <a:pt x="59369" y="336442"/>
                </a:lnTo>
                <a:lnTo>
                  <a:pt x="60770" y="334051"/>
                </a:lnTo>
                <a:lnTo>
                  <a:pt x="61322" y="329022"/>
                </a:lnTo>
                <a:lnTo>
                  <a:pt x="61893" y="328155"/>
                </a:lnTo>
                <a:lnTo>
                  <a:pt x="63770" y="324202"/>
                </a:lnTo>
                <a:lnTo>
                  <a:pt x="64418" y="316944"/>
                </a:lnTo>
                <a:lnTo>
                  <a:pt x="63646" y="313334"/>
                </a:lnTo>
                <a:lnTo>
                  <a:pt x="61884" y="309829"/>
                </a:lnTo>
                <a:lnTo>
                  <a:pt x="60188" y="299295"/>
                </a:lnTo>
                <a:lnTo>
                  <a:pt x="55769" y="290741"/>
                </a:lnTo>
                <a:lnTo>
                  <a:pt x="55407" y="287884"/>
                </a:lnTo>
                <a:lnTo>
                  <a:pt x="53226" y="284426"/>
                </a:lnTo>
                <a:lnTo>
                  <a:pt x="55236" y="284178"/>
                </a:lnTo>
                <a:lnTo>
                  <a:pt x="51102" y="281149"/>
                </a:lnTo>
                <a:lnTo>
                  <a:pt x="50530" y="279911"/>
                </a:lnTo>
                <a:lnTo>
                  <a:pt x="49702" y="272805"/>
                </a:lnTo>
                <a:lnTo>
                  <a:pt x="49863" y="268834"/>
                </a:lnTo>
                <a:lnTo>
                  <a:pt x="49263" y="269357"/>
                </a:lnTo>
                <a:lnTo>
                  <a:pt x="48701" y="271805"/>
                </a:lnTo>
                <a:lnTo>
                  <a:pt x="47082" y="272805"/>
                </a:lnTo>
                <a:lnTo>
                  <a:pt x="47806" y="277044"/>
                </a:lnTo>
                <a:lnTo>
                  <a:pt x="47616" y="278073"/>
                </a:lnTo>
                <a:lnTo>
                  <a:pt x="46758" y="279720"/>
                </a:lnTo>
                <a:lnTo>
                  <a:pt x="43310" y="278006"/>
                </a:lnTo>
                <a:lnTo>
                  <a:pt x="40777" y="276139"/>
                </a:lnTo>
                <a:lnTo>
                  <a:pt x="37909" y="271596"/>
                </a:lnTo>
                <a:lnTo>
                  <a:pt x="35100" y="266500"/>
                </a:lnTo>
                <a:lnTo>
                  <a:pt x="36090" y="265709"/>
                </a:lnTo>
                <a:lnTo>
                  <a:pt x="37386" y="265614"/>
                </a:lnTo>
                <a:lnTo>
                  <a:pt x="41377" y="269405"/>
                </a:lnTo>
                <a:lnTo>
                  <a:pt x="43958" y="270195"/>
                </a:lnTo>
                <a:lnTo>
                  <a:pt x="45596" y="269252"/>
                </a:lnTo>
                <a:lnTo>
                  <a:pt x="47625" y="267633"/>
                </a:lnTo>
                <a:lnTo>
                  <a:pt x="48596" y="264490"/>
                </a:lnTo>
                <a:lnTo>
                  <a:pt x="47606" y="263338"/>
                </a:lnTo>
                <a:lnTo>
                  <a:pt x="45653" y="262709"/>
                </a:lnTo>
                <a:lnTo>
                  <a:pt x="44368" y="261861"/>
                </a:lnTo>
                <a:lnTo>
                  <a:pt x="42500" y="259727"/>
                </a:lnTo>
                <a:lnTo>
                  <a:pt x="42272" y="258642"/>
                </a:lnTo>
                <a:lnTo>
                  <a:pt x="41691" y="257251"/>
                </a:lnTo>
                <a:lnTo>
                  <a:pt x="39805" y="256270"/>
                </a:lnTo>
                <a:lnTo>
                  <a:pt x="38281" y="255022"/>
                </a:lnTo>
                <a:lnTo>
                  <a:pt x="39567" y="252822"/>
                </a:lnTo>
                <a:lnTo>
                  <a:pt x="40834" y="251184"/>
                </a:lnTo>
                <a:lnTo>
                  <a:pt x="37481" y="251260"/>
                </a:lnTo>
                <a:lnTo>
                  <a:pt x="33671" y="248440"/>
                </a:lnTo>
                <a:lnTo>
                  <a:pt x="32880" y="247621"/>
                </a:lnTo>
                <a:lnTo>
                  <a:pt x="31613" y="247059"/>
                </a:lnTo>
                <a:lnTo>
                  <a:pt x="28613" y="246726"/>
                </a:lnTo>
                <a:lnTo>
                  <a:pt x="26118" y="247555"/>
                </a:lnTo>
                <a:lnTo>
                  <a:pt x="27251" y="251584"/>
                </a:lnTo>
                <a:lnTo>
                  <a:pt x="27032" y="252917"/>
                </a:lnTo>
                <a:lnTo>
                  <a:pt x="25394" y="252717"/>
                </a:lnTo>
                <a:lnTo>
                  <a:pt x="21984" y="246583"/>
                </a:lnTo>
                <a:lnTo>
                  <a:pt x="23013" y="245030"/>
                </a:lnTo>
                <a:lnTo>
                  <a:pt x="24479" y="243573"/>
                </a:lnTo>
                <a:lnTo>
                  <a:pt x="23756" y="243364"/>
                </a:lnTo>
                <a:lnTo>
                  <a:pt x="22336" y="243459"/>
                </a:lnTo>
                <a:lnTo>
                  <a:pt x="23726" y="238010"/>
                </a:lnTo>
                <a:lnTo>
                  <a:pt x="22879" y="237201"/>
                </a:lnTo>
                <a:lnTo>
                  <a:pt x="22441" y="238906"/>
                </a:lnTo>
                <a:lnTo>
                  <a:pt x="21688" y="240544"/>
                </a:lnTo>
                <a:lnTo>
                  <a:pt x="18783" y="244392"/>
                </a:lnTo>
                <a:lnTo>
                  <a:pt x="17345" y="243669"/>
                </a:lnTo>
                <a:lnTo>
                  <a:pt x="16354" y="242706"/>
                </a:lnTo>
                <a:lnTo>
                  <a:pt x="17745" y="240687"/>
                </a:lnTo>
                <a:lnTo>
                  <a:pt x="18498" y="240144"/>
                </a:lnTo>
                <a:lnTo>
                  <a:pt x="19022" y="239058"/>
                </a:lnTo>
                <a:lnTo>
                  <a:pt x="17945" y="236944"/>
                </a:lnTo>
                <a:lnTo>
                  <a:pt x="16230" y="235401"/>
                </a:lnTo>
                <a:lnTo>
                  <a:pt x="14859" y="232743"/>
                </a:lnTo>
                <a:lnTo>
                  <a:pt x="14144" y="232705"/>
                </a:lnTo>
                <a:lnTo>
                  <a:pt x="14774" y="235839"/>
                </a:lnTo>
                <a:lnTo>
                  <a:pt x="14516" y="240316"/>
                </a:lnTo>
                <a:lnTo>
                  <a:pt x="11449" y="235372"/>
                </a:lnTo>
                <a:lnTo>
                  <a:pt x="5305" y="228343"/>
                </a:lnTo>
                <a:lnTo>
                  <a:pt x="3857" y="226228"/>
                </a:lnTo>
                <a:lnTo>
                  <a:pt x="3534" y="224161"/>
                </a:lnTo>
                <a:lnTo>
                  <a:pt x="2848" y="222256"/>
                </a:lnTo>
                <a:lnTo>
                  <a:pt x="2372" y="220170"/>
                </a:lnTo>
                <a:lnTo>
                  <a:pt x="2267" y="218561"/>
                </a:lnTo>
                <a:lnTo>
                  <a:pt x="934" y="217103"/>
                </a:lnTo>
                <a:lnTo>
                  <a:pt x="333" y="214551"/>
                </a:lnTo>
                <a:lnTo>
                  <a:pt x="0" y="211960"/>
                </a:lnTo>
                <a:lnTo>
                  <a:pt x="762" y="210112"/>
                </a:lnTo>
                <a:lnTo>
                  <a:pt x="2677" y="208121"/>
                </a:lnTo>
                <a:lnTo>
                  <a:pt x="4039" y="207769"/>
                </a:lnTo>
                <a:lnTo>
                  <a:pt x="5162" y="208645"/>
                </a:lnTo>
                <a:lnTo>
                  <a:pt x="7811" y="209960"/>
                </a:lnTo>
                <a:lnTo>
                  <a:pt x="9601" y="211188"/>
                </a:lnTo>
                <a:lnTo>
                  <a:pt x="10392" y="212798"/>
                </a:lnTo>
                <a:lnTo>
                  <a:pt x="11230" y="212598"/>
                </a:lnTo>
                <a:lnTo>
                  <a:pt x="12078" y="211569"/>
                </a:lnTo>
                <a:lnTo>
                  <a:pt x="11906" y="210302"/>
                </a:lnTo>
                <a:lnTo>
                  <a:pt x="11049" y="206969"/>
                </a:lnTo>
                <a:lnTo>
                  <a:pt x="10811" y="202920"/>
                </a:lnTo>
                <a:lnTo>
                  <a:pt x="10773" y="193434"/>
                </a:lnTo>
                <a:lnTo>
                  <a:pt x="10563" y="192348"/>
                </a:lnTo>
                <a:lnTo>
                  <a:pt x="12039" y="191395"/>
                </a:lnTo>
                <a:lnTo>
                  <a:pt x="12639" y="190309"/>
                </a:lnTo>
                <a:lnTo>
                  <a:pt x="13240" y="188690"/>
                </a:lnTo>
                <a:lnTo>
                  <a:pt x="13621" y="187976"/>
                </a:lnTo>
                <a:lnTo>
                  <a:pt x="14478" y="187928"/>
                </a:lnTo>
                <a:lnTo>
                  <a:pt x="15830" y="188719"/>
                </a:lnTo>
                <a:lnTo>
                  <a:pt x="18040" y="191433"/>
                </a:lnTo>
                <a:lnTo>
                  <a:pt x="19517" y="192043"/>
                </a:lnTo>
                <a:lnTo>
                  <a:pt x="20984" y="191614"/>
                </a:lnTo>
                <a:lnTo>
                  <a:pt x="22517" y="187547"/>
                </a:lnTo>
                <a:lnTo>
                  <a:pt x="23079" y="186442"/>
                </a:lnTo>
                <a:lnTo>
                  <a:pt x="23822" y="185718"/>
                </a:lnTo>
                <a:lnTo>
                  <a:pt x="25184" y="185842"/>
                </a:lnTo>
                <a:lnTo>
                  <a:pt x="25975" y="185109"/>
                </a:lnTo>
                <a:lnTo>
                  <a:pt x="26270" y="183347"/>
                </a:lnTo>
                <a:lnTo>
                  <a:pt x="26261" y="181385"/>
                </a:lnTo>
                <a:lnTo>
                  <a:pt x="24746" y="176013"/>
                </a:lnTo>
                <a:lnTo>
                  <a:pt x="24289" y="173526"/>
                </a:lnTo>
                <a:lnTo>
                  <a:pt x="24041" y="171079"/>
                </a:lnTo>
                <a:lnTo>
                  <a:pt x="24994" y="168554"/>
                </a:lnTo>
                <a:lnTo>
                  <a:pt x="26289" y="165602"/>
                </a:lnTo>
                <a:lnTo>
                  <a:pt x="25984" y="163020"/>
                </a:lnTo>
                <a:lnTo>
                  <a:pt x="26337" y="162020"/>
                </a:lnTo>
                <a:lnTo>
                  <a:pt x="27394" y="161877"/>
                </a:lnTo>
                <a:lnTo>
                  <a:pt x="28718" y="162496"/>
                </a:lnTo>
                <a:lnTo>
                  <a:pt x="30175" y="162068"/>
                </a:lnTo>
                <a:lnTo>
                  <a:pt x="31280" y="160487"/>
                </a:lnTo>
                <a:lnTo>
                  <a:pt x="31728" y="159105"/>
                </a:lnTo>
                <a:lnTo>
                  <a:pt x="32395" y="153133"/>
                </a:lnTo>
                <a:lnTo>
                  <a:pt x="32842" y="147656"/>
                </a:lnTo>
                <a:lnTo>
                  <a:pt x="33033" y="143189"/>
                </a:lnTo>
                <a:lnTo>
                  <a:pt x="31899" y="140513"/>
                </a:lnTo>
                <a:lnTo>
                  <a:pt x="30156" y="133312"/>
                </a:lnTo>
                <a:lnTo>
                  <a:pt x="30661" y="132083"/>
                </a:lnTo>
                <a:lnTo>
                  <a:pt x="31452" y="131797"/>
                </a:lnTo>
                <a:lnTo>
                  <a:pt x="34033" y="134321"/>
                </a:lnTo>
                <a:lnTo>
                  <a:pt x="35147" y="134741"/>
                </a:lnTo>
                <a:lnTo>
                  <a:pt x="37024" y="134350"/>
                </a:lnTo>
                <a:lnTo>
                  <a:pt x="38871" y="133788"/>
                </a:lnTo>
                <a:lnTo>
                  <a:pt x="40214" y="133750"/>
                </a:lnTo>
                <a:lnTo>
                  <a:pt x="42148" y="134617"/>
                </a:lnTo>
                <a:lnTo>
                  <a:pt x="44805" y="135579"/>
                </a:lnTo>
                <a:lnTo>
                  <a:pt x="48968" y="136769"/>
                </a:lnTo>
                <a:lnTo>
                  <a:pt x="50673" y="137665"/>
                </a:lnTo>
                <a:lnTo>
                  <a:pt x="52083" y="137541"/>
                </a:lnTo>
                <a:lnTo>
                  <a:pt x="53226" y="134741"/>
                </a:lnTo>
                <a:lnTo>
                  <a:pt x="54550" y="130654"/>
                </a:lnTo>
                <a:lnTo>
                  <a:pt x="56512" y="124568"/>
                </a:lnTo>
                <a:lnTo>
                  <a:pt x="58760" y="120139"/>
                </a:lnTo>
                <a:lnTo>
                  <a:pt x="59360" y="118958"/>
                </a:lnTo>
                <a:lnTo>
                  <a:pt x="61865" y="115348"/>
                </a:lnTo>
                <a:lnTo>
                  <a:pt x="64294" y="111557"/>
                </a:lnTo>
                <a:lnTo>
                  <a:pt x="66418" y="106766"/>
                </a:lnTo>
                <a:lnTo>
                  <a:pt x="67599" y="103308"/>
                </a:lnTo>
                <a:lnTo>
                  <a:pt x="67494" y="101870"/>
                </a:lnTo>
                <a:lnTo>
                  <a:pt x="66732" y="100679"/>
                </a:lnTo>
                <a:lnTo>
                  <a:pt x="65141" y="99917"/>
                </a:lnTo>
                <a:lnTo>
                  <a:pt x="63827" y="99127"/>
                </a:lnTo>
                <a:lnTo>
                  <a:pt x="63465" y="98412"/>
                </a:lnTo>
                <a:lnTo>
                  <a:pt x="63503" y="97602"/>
                </a:lnTo>
                <a:lnTo>
                  <a:pt x="64179" y="95355"/>
                </a:lnTo>
                <a:lnTo>
                  <a:pt x="65332" y="92697"/>
                </a:lnTo>
                <a:lnTo>
                  <a:pt x="66532" y="91259"/>
                </a:lnTo>
                <a:lnTo>
                  <a:pt x="69685" y="89478"/>
                </a:lnTo>
                <a:lnTo>
                  <a:pt x="71694" y="87182"/>
                </a:lnTo>
                <a:lnTo>
                  <a:pt x="73962" y="84144"/>
                </a:lnTo>
                <a:lnTo>
                  <a:pt x="75190" y="82077"/>
                </a:lnTo>
                <a:lnTo>
                  <a:pt x="75809" y="77867"/>
                </a:lnTo>
                <a:lnTo>
                  <a:pt x="76485" y="77028"/>
                </a:lnTo>
                <a:lnTo>
                  <a:pt x="77877" y="75667"/>
                </a:lnTo>
                <a:lnTo>
                  <a:pt x="78934" y="74076"/>
                </a:lnTo>
                <a:lnTo>
                  <a:pt x="78848" y="73209"/>
                </a:lnTo>
                <a:lnTo>
                  <a:pt x="78286" y="72590"/>
                </a:lnTo>
                <a:lnTo>
                  <a:pt x="77238" y="69637"/>
                </a:lnTo>
                <a:lnTo>
                  <a:pt x="76752" y="65008"/>
                </a:lnTo>
                <a:lnTo>
                  <a:pt x="76981" y="61246"/>
                </a:lnTo>
                <a:lnTo>
                  <a:pt x="77771" y="59712"/>
                </a:lnTo>
                <a:lnTo>
                  <a:pt x="78820" y="57578"/>
                </a:lnTo>
                <a:lnTo>
                  <a:pt x="80763" y="56264"/>
                </a:lnTo>
                <a:lnTo>
                  <a:pt x="83534" y="55350"/>
                </a:lnTo>
                <a:lnTo>
                  <a:pt x="87773" y="52854"/>
                </a:lnTo>
                <a:lnTo>
                  <a:pt x="95117" y="47063"/>
                </a:lnTo>
                <a:lnTo>
                  <a:pt x="97764" y="45177"/>
                </a:lnTo>
                <a:lnTo>
                  <a:pt x="99574" y="44196"/>
                </a:lnTo>
                <a:lnTo>
                  <a:pt x="101336" y="41767"/>
                </a:lnTo>
                <a:lnTo>
                  <a:pt x="103756" y="39110"/>
                </a:lnTo>
                <a:lnTo>
                  <a:pt x="107213" y="37785"/>
                </a:lnTo>
                <a:lnTo>
                  <a:pt x="109433" y="37271"/>
                </a:lnTo>
                <a:lnTo>
                  <a:pt x="119910" y="35452"/>
                </a:lnTo>
                <a:lnTo>
                  <a:pt x="121672" y="35681"/>
                </a:lnTo>
                <a:lnTo>
                  <a:pt x="123444" y="36738"/>
                </a:lnTo>
                <a:lnTo>
                  <a:pt x="125644" y="40281"/>
                </a:lnTo>
                <a:lnTo>
                  <a:pt x="127597" y="41615"/>
                </a:lnTo>
                <a:lnTo>
                  <a:pt x="129864" y="42548"/>
                </a:lnTo>
                <a:lnTo>
                  <a:pt x="131569" y="42148"/>
                </a:lnTo>
                <a:lnTo>
                  <a:pt x="131616" y="40719"/>
                </a:lnTo>
                <a:lnTo>
                  <a:pt x="126225" y="32452"/>
                </a:lnTo>
                <a:lnTo>
                  <a:pt x="125739" y="30194"/>
                </a:lnTo>
                <a:lnTo>
                  <a:pt x="125549" y="28032"/>
                </a:lnTo>
                <a:lnTo>
                  <a:pt x="126159" y="26318"/>
                </a:lnTo>
                <a:lnTo>
                  <a:pt x="127845" y="24679"/>
                </a:lnTo>
                <a:lnTo>
                  <a:pt x="130169" y="22831"/>
                </a:lnTo>
                <a:lnTo>
                  <a:pt x="133064" y="20517"/>
                </a:lnTo>
                <a:lnTo>
                  <a:pt x="134884" y="18917"/>
                </a:lnTo>
                <a:lnTo>
                  <a:pt x="137027" y="18402"/>
                </a:lnTo>
                <a:lnTo>
                  <a:pt x="137798" y="17478"/>
                </a:lnTo>
                <a:lnTo>
                  <a:pt x="138017" y="16135"/>
                </a:lnTo>
                <a:lnTo>
                  <a:pt x="137903" y="14668"/>
                </a:lnTo>
                <a:lnTo>
                  <a:pt x="136922" y="13011"/>
                </a:lnTo>
                <a:lnTo>
                  <a:pt x="137122" y="10925"/>
                </a:lnTo>
                <a:lnTo>
                  <a:pt x="137446" y="9030"/>
                </a:lnTo>
                <a:lnTo>
                  <a:pt x="138360" y="7925"/>
                </a:lnTo>
                <a:lnTo>
                  <a:pt x="140361" y="4924"/>
                </a:lnTo>
                <a:lnTo>
                  <a:pt x="141598" y="2753"/>
                </a:lnTo>
                <a:lnTo>
                  <a:pt x="142247" y="1829"/>
                </a:lnTo>
                <a:lnTo>
                  <a:pt x="143208" y="200"/>
                </a:lnTo>
                <a:lnTo>
                  <a:pt x="144846" y="0"/>
                </a:lnTo>
                <a:lnTo>
                  <a:pt x="146447" y="514"/>
                </a:lnTo>
                <a:lnTo>
                  <a:pt x="147399" y="1438"/>
                </a:lnTo>
                <a:lnTo>
                  <a:pt x="148352" y="3324"/>
                </a:lnTo>
                <a:lnTo>
                  <a:pt x="149390" y="4867"/>
                </a:lnTo>
                <a:lnTo>
                  <a:pt x="150666" y="4867"/>
                </a:lnTo>
                <a:lnTo>
                  <a:pt x="151962" y="4648"/>
                </a:lnTo>
                <a:lnTo>
                  <a:pt x="152562" y="4858"/>
                </a:lnTo>
                <a:lnTo>
                  <a:pt x="153800" y="6144"/>
                </a:lnTo>
                <a:lnTo>
                  <a:pt x="156163" y="9230"/>
                </a:lnTo>
                <a:lnTo>
                  <a:pt x="157210" y="10011"/>
                </a:lnTo>
                <a:lnTo>
                  <a:pt x="158201" y="11325"/>
                </a:lnTo>
                <a:lnTo>
                  <a:pt x="158725" y="13954"/>
                </a:lnTo>
                <a:lnTo>
                  <a:pt x="159048" y="16592"/>
                </a:lnTo>
                <a:lnTo>
                  <a:pt x="162010" y="25746"/>
                </a:lnTo>
                <a:lnTo>
                  <a:pt x="162896" y="27670"/>
                </a:lnTo>
                <a:lnTo>
                  <a:pt x="163554" y="29137"/>
                </a:lnTo>
                <a:lnTo>
                  <a:pt x="164935" y="29499"/>
                </a:lnTo>
                <a:lnTo>
                  <a:pt x="166059" y="28032"/>
                </a:lnTo>
                <a:lnTo>
                  <a:pt x="166497" y="26460"/>
                </a:lnTo>
                <a:lnTo>
                  <a:pt x="167659" y="25927"/>
                </a:lnTo>
                <a:lnTo>
                  <a:pt x="169050" y="26213"/>
                </a:lnTo>
                <a:lnTo>
                  <a:pt x="171602" y="27679"/>
                </a:lnTo>
                <a:lnTo>
                  <a:pt x="172974" y="28470"/>
                </a:lnTo>
                <a:lnTo>
                  <a:pt x="173660" y="32985"/>
                </a:lnTo>
                <a:lnTo>
                  <a:pt x="173812" y="38271"/>
                </a:lnTo>
                <a:lnTo>
                  <a:pt x="173612" y="39910"/>
                </a:lnTo>
                <a:lnTo>
                  <a:pt x="174727" y="44263"/>
                </a:lnTo>
                <a:lnTo>
                  <a:pt x="175070" y="49254"/>
                </a:lnTo>
                <a:lnTo>
                  <a:pt x="175307" y="51987"/>
                </a:lnTo>
                <a:lnTo>
                  <a:pt x="175336" y="54588"/>
                </a:lnTo>
                <a:lnTo>
                  <a:pt x="175136" y="57998"/>
                </a:lnTo>
                <a:lnTo>
                  <a:pt x="174536" y="62560"/>
                </a:lnTo>
                <a:lnTo>
                  <a:pt x="173536" y="66456"/>
                </a:lnTo>
                <a:lnTo>
                  <a:pt x="173898" y="69694"/>
                </a:lnTo>
                <a:lnTo>
                  <a:pt x="173298" y="71171"/>
                </a:lnTo>
                <a:lnTo>
                  <a:pt x="170859" y="71923"/>
                </a:lnTo>
                <a:lnTo>
                  <a:pt x="170650" y="73162"/>
                </a:lnTo>
                <a:lnTo>
                  <a:pt x="171364" y="75190"/>
                </a:lnTo>
                <a:lnTo>
                  <a:pt x="173069" y="77733"/>
                </a:lnTo>
                <a:lnTo>
                  <a:pt x="173117" y="79334"/>
                </a:lnTo>
                <a:lnTo>
                  <a:pt x="172288" y="80420"/>
                </a:lnTo>
                <a:lnTo>
                  <a:pt x="170498" y="80524"/>
                </a:lnTo>
                <a:lnTo>
                  <a:pt x="168011" y="81534"/>
                </a:lnTo>
                <a:lnTo>
                  <a:pt x="166297" y="84811"/>
                </a:lnTo>
                <a:lnTo>
                  <a:pt x="164487" y="87496"/>
                </a:lnTo>
                <a:lnTo>
                  <a:pt x="163496" y="88030"/>
                </a:lnTo>
                <a:lnTo>
                  <a:pt x="160182" y="87268"/>
                </a:lnTo>
                <a:lnTo>
                  <a:pt x="159391" y="87954"/>
                </a:lnTo>
                <a:lnTo>
                  <a:pt x="158229" y="92526"/>
                </a:lnTo>
                <a:lnTo>
                  <a:pt x="157277" y="94497"/>
                </a:lnTo>
                <a:lnTo>
                  <a:pt x="155857" y="96155"/>
                </a:lnTo>
                <a:lnTo>
                  <a:pt x="154553" y="97136"/>
                </a:lnTo>
                <a:lnTo>
                  <a:pt x="153371" y="97822"/>
                </a:lnTo>
                <a:lnTo>
                  <a:pt x="150743" y="97364"/>
                </a:lnTo>
                <a:lnTo>
                  <a:pt x="149352" y="100117"/>
                </a:lnTo>
                <a:lnTo>
                  <a:pt x="147961" y="103746"/>
                </a:lnTo>
                <a:lnTo>
                  <a:pt x="147847" y="105623"/>
                </a:lnTo>
                <a:lnTo>
                  <a:pt x="148571" y="108575"/>
                </a:lnTo>
                <a:lnTo>
                  <a:pt x="148190" y="109394"/>
                </a:lnTo>
                <a:lnTo>
                  <a:pt x="146771" y="110033"/>
                </a:lnTo>
                <a:lnTo>
                  <a:pt x="144437" y="111357"/>
                </a:lnTo>
                <a:lnTo>
                  <a:pt x="142999" y="115557"/>
                </a:lnTo>
                <a:lnTo>
                  <a:pt x="143056" y="119634"/>
                </a:lnTo>
                <a:lnTo>
                  <a:pt x="143913" y="121025"/>
                </a:lnTo>
                <a:lnTo>
                  <a:pt x="145523" y="121634"/>
                </a:lnTo>
                <a:lnTo>
                  <a:pt x="146675" y="122882"/>
                </a:lnTo>
                <a:lnTo>
                  <a:pt x="146790" y="124844"/>
                </a:lnTo>
                <a:lnTo>
                  <a:pt x="147781" y="127292"/>
                </a:lnTo>
                <a:lnTo>
                  <a:pt x="147314" y="130140"/>
                </a:lnTo>
                <a:lnTo>
                  <a:pt x="144037" y="134283"/>
                </a:lnTo>
                <a:lnTo>
                  <a:pt x="143942" y="136541"/>
                </a:lnTo>
                <a:lnTo>
                  <a:pt x="145685" y="137236"/>
                </a:lnTo>
                <a:lnTo>
                  <a:pt x="147190" y="136912"/>
                </a:lnTo>
                <a:lnTo>
                  <a:pt x="149047" y="135931"/>
                </a:lnTo>
                <a:lnTo>
                  <a:pt x="151229" y="134350"/>
                </a:lnTo>
                <a:lnTo>
                  <a:pt x="156029" y="132045"/>
                </a:lnTo>
                <a:lnTo>
                  <a:pt x="161258" y="130730"/>
                </a:lnTo>
                <a:lnTo>
                  <a:pt x="165392" y="130483"/>
                </a:lnTo>
                <a:lnTo>
                  <a:pt x="168926" y="130578"/>
                </a:lnTo>
                <a:lnTo>
                  <a:pt x="170659" y="131064"/>
                </a:lnTo>
                <a:lnTo>
                  <a:pt x="171183" y="131912"/>
                </a:lnTo>
                <a:lnTo>
                  <a:pt x="176022" y="130568"/>
                </a:lnTo>
                <a:lnTo>
                  <a:pt x="177032" y="130492"/>
                </a:lnTo>
                <a:lnTo>
                  <a:pt x="177908" y="130416"/>
                </a:lnTo>
                <a:lnTo>
                  <a:pt x="177879" y="131311"/>
                </a:lnTo>
                <a:lnTo>
                  <a:pt x="174336" y="134998"/>
                </a:lnTo>
                <a:lnTo>
                  <a:pt x="173679" y="136712"/>
                </a:lnTo>
                <a:lnTo>
                  <a:pt x="173793" y="138551"/>
                </a:lnTo>
                <a:lnTo>
                  <a:pt x="175241" y="140255"/>
                </a:lnTo>
                <a:lnTo>
                  <a:pt x="176641" y="141570"/>
                </a:lnTo>
                <a:lnTo>
                  <a:pt x="177832" y="144866"/>
                </a:lnTo>
                <a:lnTo>
                  <a:pt x="176908" y="147876"/>
                </a:lnTo>
                <a:lnTo>
                  <a:pt x="177498" y="148971"/>
                </a:lnTo>
                <a:lnTo>
                  <a:pt x="178537" y="150200"/>
                </a:lnTo>
                <a:lnTo>
                  <a:pt x="179165" y="151933"/>
                </a:lnTo>
                <a:lnTo>
                  <a:pt x="179251" y="154038"/>
                </a:lnTo>
                <a:lnTo>
                  <a:pt x="178661" y="157401"/>
                </a:lnTo>
                <a:lnTo>
                  <a:pt x="183775" y="159153"/>
                </a:lnTo>
                <a:lnTo>
                  <a:pt x="188195" y="159944"/>
                </a:lnTo>
                <a:lnTo>
                  <a:pt x="191414" y="160153"/>
                </a:lnTo>
                <a:lnTo>
                  <a:pt x="193481" y="160925"/>
                </a:lnTo>
                <a:lnTo>
                  <a:pt x="194729" y="161592"/>
                </a:lnTo>
                <a:lnTo>
                  <a:pt x="195606" y="162792"/>
                </a:lnTo>
                <a:lnTo>
                  <a:pt x="195862" y="164106"/>
                </a:lnTo>
                <a:lnTo>
                  <a:pt x="194786" y="165030"/>
                </a:lnTo>
                <a:lnTo>
                  <a:pt x="192605" y="167973"/>
                </a:lnTo>
                <a:lnTo>
                  <a:pt x="191348" y="171907"/>
                </a:lnTo>
                <a:lnTo>
                  <a:pt x="191481" y="174850"/>
                </a:lnTo>
                <a:lnTo>
                  <a:pt x="191328" y="177403"/>
                </a:lnTo>
                <a:lnTo>
                  <a:pt x="188795" y="181080"/>
                </a:lnTo>
                <a:lnTo>
                  <a:pt x="187795" y="183604"/>
                </a:lnTo>
                <a:lnTo>
                  <a:pt x="186909" y="186185"/>
                </a:lnTo>
                <a:lnTo>
                  <a:pt x="186937" y="187309"/>
                </a:lnTo>
                <a:lnTo>
                  <a:pt x="187461" y="188090"/>
                </a:lnTo>
                <a:lnTo>
                  <a:pt x="188538" y="188547"/>
                </a:lnTo>
                <a:lnTo>
                  <a:pt x="190405" y="188823"/>
                </a:lnTo>
                <a:lnTo>
                  <a:pt x="192691" y="188528"/>
                </a:lnTo>
                <a:lnTo>
                  <a:pt x="198139" y="189147"/>
                </a:lnTo>
                <a:lnTo>
                  <a:pt x="204359" y="190281"/>
                </a:lnTo>
                <a:lnTo>
                  <a:pt x="206826" y="190900"/>
                </a:lnTo>
                <a:lnTo>
                  <a:pt x="207636" y="192043"/>
                </a:lnTo>
                <a:lnTo>
                  <a:pt x="207436" y="194529"/>
                </a:lnTo>
                <a:lnTo>
                  <a:pt x="207045" y="196844"/>
                </a:lnTo>
                <a:lnTo>
                  <a:pt x="207445" y="198625"/>
                </a:lnTo>
                <a:lnTo>
                  <a:pt x="208445" y="200253"/>
                </a:lnTo>
                <a:lnTo>
                  <a:pt x="210131" y="200796"/>
                </a:lnTo>
                <a:lnTo>
                  <a:pt x="211579" y="201425"/>
                </a:lnTo>
                <a:lnTo>
                  <a:pt x="211855" y="202673"/>
                </a:lnTo>
                <a:lnTo>
                  <a:pt x="211407" y="204368"/>
                </a:lnTo>
                <a:lnTo>
                  <a:pt x="212141" y="205702"/>
                </a:lnTo>
                <a:lnTo>
                  <a:pt x="212970" y="206578"/>
                </a:lnTo>
                <a:lnTo>
                  <a:pt x="214760" y="207083"/>
                </a:lnTo>
                <a:lnTo>
                  <a:pt x="218389" y="205997"/>
                </a:lnTo>
                <a:lnTo>
                  <a:pt x="220932" y="206483"/>
                </a:lnTo>
                <a:lnTo>
                  <a:pt x="223228" y="207226"/>
                </a:lnTo>
                <a:lnTo>
                  <a:pt x="225180" y="206835"/>
                </a:lnTo>
                <a:lnTo>
                  <a:pt x="227114" y="205883"/>
                </a:lnTo>
                <a:lnTo>
                  <a:pt x="231343" y="201587"/>
                </a:lnTo>
                <a:lnTo>
                  <a:pt x="236268" y="199263"/>
                </a:lnTo>
                <a:lnTo>
                  <a:pt x="237887" y="198711"/>
                </a:lnTo>
                <a:lnTo>
                  <a:pt x="238973" y="198987"/>
                </a:lnTo>
                <a:lnTo>
                  <a:pt x="239239" y="199282"/>
                </a:lnTo>
                <a:lnTo>
                  <a:pt x="239173" y="200158"/>
                </a:lnTo>
                <a:lnTo>
                  <a:pt x="239687" y="203692"/>
                </a:lnTo>
                <a:lnTo>
                  <a:pt x="239477" y="204111"/>
                </a:lnTo>
                <a:close/>
                <a:moveTo>
                  <a:pt x="22174" y="250822"/>
                </a:moveTo>
                <a:lnTo>
                  <a:pt x="22527" y="253508"/>
                </a:lnTo>
                <a:lnTo>
                  <a:pt x="21241" y="252403"/>
                </a:lnTo>
                <a:lnTo>
                  <a:pt x="19565" y="248669"/>
                </a:lnTo>
                <a:lnTo>
                  <a:pt x="19612" y="246221"/>
                </a:lnTo>
                <a:lnTo>
                  <a:pt x="20812" y="247364"/>
                </a:lnTo>
                <a:lnTo>
                  <a:pt x="22174" y="250822"/>
                </a:lnTo>
                <a:close/>
                <a:moveTo>
                  <a:pt x="35052" y="251708"/>
                </a:moveTo>
                <a:lnTo>
                  <a:pt x="35633" y="255603"/>
                </a:lnTo>
                <a:lnTo>
                  <a:pt x="33804" y="254146"/>
                </a:lnTo>
                <a:lnTo>
                  <a:pt x="33128" y="252136"/>
                </a:lnTo>
                <a:lnTo>
                  <a:pt x="32947" y="250079"/>
                </a:lnTo>
                <a:lnTo>
                  <a:pt x="35052" y="251708"/>
                </a:lnTo>
                <a:close/>
                <a:moveTo>
                  <a:pt x="41014" y="261147"/>
                </a:moveTo>
                <a:lnTo>
                  <a:pt x="44072" y="263480"/>
                </a:lnTo>
                <a:lnTo>
                  <a:pt x="45291" y="263319"/>
                </a:lnTo>
                <a:lnTo>
                  <a:pt x="47187" y="264795"/>
                </a:lnTo>
                <a:lnTo>
                  <a:pt x="47234" y="265376"/>
                </a:lnTo>
                <a:lnTo>
                  <a:pt x="46873" y="266576"/>
                </a:lnTo>
                <a:lnTo>
                  <a:pt x="46015" y="267519"/>
                </a:lnTo>
                <a:lnTo>
                  <a:pt x="43701" y="268462"/>
                </a:lnTo>
                <a:lnTo>
                  <a:pt x="42110" y="267700"/>
                </a:lnTo>
                <a:lnTo>
                  <a:pt x="41481" y="265147"/>
                </a:lnTo>
                <a:lnTo>
                  <a:pt x="39614" y="263947"/>
                </a:lnTo>
                <a:lnTo>
                  <a:pt x="39128" y="262928"/>
                </a:lnTo>
                <a:lnTo>
                  <a:pt x="40310" y="261537"/>
                </a:lnTo>
                <a:lnTo>
                  <a:pt x="41014" y="261147"/>
                </a:lnTo>
                <a:close/>
                <a:moveTo>
                  <a:pt x="40377" y="285721"/>
                </a:moveTo>
                <a:lnTo>
                  <a:pt x="39929" y="285960"/>
                </a:lnTo>
                <a:lnTo>
                  <a:pt x="37148" y="283607"/>
                </a:lnTo>
                <a:lnTo>
                  <a:pt x="34947" y="280578"/>
                </a:lnTo>
                <a:lnTo>
                  <a:pt x="38443" y="279978"/>
                </a:lnTo>
                <a:lnTo>
                  <a:pt x="41815" y="280635"/>
                </a:lnTo>
                <a:lnTo>
                  <a:pt x="41833" y="282245"/>
                </a:lnTo>
                <a:lnTo>
                  <a:pt x="41110" y="284836"/>
                </a:lnTo>
                <a:lnTo>
                  <a:pt x="40377" y="285721"/>
                </a:lnTo>
                <a:close/>
                <a:moveTo>
                  <a:pt x="144209" y="353444"/>
                </a:moveTo>
                <a:lnTo>
                  <a:pt x="143199" y="353806"/>
                </a:lnTo>
                <a:lnTo>
                  <a:pt x="141684" y="351996"/>
                </a:lnTo>
                <a:lnTo>
                  <a:pt x="141380" y="347691"/>
                </a:lnTo>
                <a:lnTo>
                  <a:pt x="142647" y="346700"/>
                </a:lnTo>
                <a:lnTo>
                  <a:pt x="143323" y="346462"/>
                </a:lnTo>
                <a:lnTo>
                  <a:pt x="144313" y="346996"/>
                </a:lnTo>
                <a:lnTo>
                  <a:pt x="144694" y="347691"/>
                </a:lnTo>
                <a:lnTo>
                  <a:pt x="144866" y="348558"/>
                </a:lnTo>
                <a:lnTo>
                  <a:pt x="144599" y="349444"/>
                </a:lnTo>
                <a:lnTo>
                  <a:pt x="144209" y="353444"/>
                </a:lnTo>
                <a:close/>
                <a:moveTo>
                  <a:pt x="61389" y="361940"/>
                </a:moveTo>
                <a:lnTo>
                  <a:pt x="59646" y="364636"/>
                </a:lnTo>
                <a:lnTo>
                  <a:pt x="59007" y="360607"/>
                </a:lnTo>
                <a:lnTo>
                  <a:pt x="61836" y="358369"/>
                </a:lnTo>
                <a:lnTo>
                  <a:pt x="63236" y="356225"/>
                </a:lnTo>
                <a:lnTo>
                  <a:pt x="64713" y="354768"/>
                </a:lnTo>
                <a:lnTo>
                  <a:pt x="65180" y="356549"/>
                </a:lnTo>
                <a:lnTo>
                  <a:pt x="63779" y="359921"/>
                </a:lnTo>
                <a:lnTo>
                  <a:pt x="61389" y="361940"/>
                </a:lnTo>
                <a:close/>
                <a:moveTo>
                  <a:pt x="70161" y="365436"/>
                </a:moveTo>
                <a:lnTo>
                  <a:pt x="69609" y="366141"/>
                </a:lnTo>
                <a:lnTo>
                  <a:pt x="68513" y="365636"/>
                </a:lnTo>
                <a:lnTo>
                  <a:pt x="68256" y="365331"/>
                </a:lnTo>
                <a:lnTo>
                  <a:pt x="70780" y="362293"/>
                </a:lnTo>
                <a:lnTo>
                  <a:pt x="71047" y="363426"/>
                </a:lnTo>
                <a:lnTo>
                  <a:pt x="70161" y="365436"/>
                </a:lnTo>
                <a:close/>
                <a:moveTo>
                  <a:pt x="164002" y="440074"/>
                </a:moveTo>
                <a:lnTo>
                  <a:pt x="163830" y="444551"/>
                </a:lnTo>
                <a:lnTo>
                  <a:pt x="162487" y="442388"/>
                </a:lnTo>
                <a:lnTo>
                  <a:pt x="162268" y="439921"/>
                </a:lnTo>
                <a:lnTo>
                  <a:pt x="162373" y="437626"/>
                </a:lnTo>
                <a:lnTo>
                  <a:pt x="162658" y="437254"/>
                </a:lnTo>
                <a:lnTo>
                  <a:pt x="162744" y="437607"/>
                </a:lnTo>
                <a:lnTo>
                  <a:pt x="163544" y="438636"/>
                </a:lnTo>
                <a:lnTo>
                  <a:pt x="164002" y="440074"/>
                </a:lnTo>
                <a:close/>
                <a:moveTo>
                  <a:pt x="166631" y="453723"/>
                </a:moveTo>
                <a:lnTo>
                  <a:pt x="167230" y="454476"/>
                </a:lnTo>
                <a:lnTo>
                  <a:pt x="168087" y="454457"/>
                </a:lnTo>
                <a:lnTo>
                  <a:pt x="167850" y="457114"/>
                </a:lnTo>
                <a:lnTo>
                  <a:pt x="165754" y="460381"/>
                </a:lnTo>
                <a:lnTo>
                  <a:pt x="164506" y="460858"/>
                </a:lnTo>
                <a:lnTo>
                  <a:pt x="163954" y="460858"/>
                </a:lnTo>
                <a:lnTo>
                  <a:pt x="164421" y="456086"/>
                </a:lnTo>
                <a:lnTo>
                  <a:pt x="163649" y="453361"/>
                </a:lnTo>
                <a:lnTo>
                  <a:pt x="163906" y="451552"/>
                </a:lnTo>
                <a:lnTo>
                  <a:pt x="166154" y="452390"/>
                </a:lnTo>
                <a:lnTo>
                  <a:pt x="166631" y="453723"/>
                </a:lnTo>
                <a:close/>
                <a:moveTo>
                  <a:pt x="157334" y="459381"/>
                </a:moveTo>
                <a:lnTo>
                  <a:pt x="157172" y="460372"/>
                </a:lnTo>
                <a:lnTo>
                  <a:pt x="155629" y="462401"/>
                </a:lnTo>
                <a:lnTo>
                  <a:pt x="154267" y="461220"/>
                </a:lnTo>
                <a:lnTo>
                  <a:pt x="153924" y="460581"/>
                </a:lnTo>
                <a:lnTo>
                  <a:pt x="155305" y="459276"/>
                </a:lnTo>
                <a:lnTo>
                  <a:pt x="156772" y="459467"/>
                </a:lnTo>
                <a:lnTo>
                  <a:pt x="157163" y="459172"/>
                </a:lnTo>
                <a:lnTo>
                  <a:pt x="157334" y="459381"/>
                </a:lnTo>
                <a:close/>
                <a:moveTo>
                  <a:pt x="159220" y="465896"/>
                </a:moveTo>
                <a:lnTo>
                  <a:pt x="158905" y="466049"/>
                </a:lnTo>
                <a:lnTo>
                  <a:pt x="158468" y="465963"/>
                </a:lnTo>
                <a:lnTo>
                  <a:pt x="157582" y="465525"/>
                </a:lnTo>
                <a:lnTo>
                  <a:pt x="156563" y="463677"/>
                </a:lnTo>
                <a:lnTo>
                  <a:pt x="157106" y="462381"/>
                </a:lnTo>
                <a:lnTo>
                  <a:pt x="157477" y="462067"/>
                </a:lnTo>
                <a:lnTo>
                  <a:pt x="158372" y="462172"/>
                </a:lnTo>
                <a:lnTo>
                  <a:pt x="158848" y="462420"/>
                </a:lnTo>
                <a:lnTo>
                  <a:pt x="159010" y="462896"/>
                </a:lnTo>
                <a:lnTo>
                  <a:pt x="158753" y="463915"/>
                </a:lnTo>
                <a:lnTo>
                  <a:pt x="158791" y="464791"/>
                </a:lnTo>
                <a:lnTo>
                  <a:pt x="159220" y="465896"/>
                </a:lnTo>
                <a:close/>
                <a:moveTo>
                  <a:pt x="169364" y="472554"/>
                </a:moveTo>
                <a:lnTo>
                  <a:pt x="168250" y="472707"/>
                </a:lnTo>
                <a:lnTo>
                  <a:pt x="167716" y="468316"/>
                </a:lnTo>
                <a:lnTo>
                  <a:pt x="168030" y="467687"/>
                </a:lnTo>
                <a:lnTo>
                  <a:pt x="169612" y="469840"/>
                </a:lnTo>
                <a:lnTo>
                  <a:pt x="171859" y="471154"/>
                </a:lnTo>
                <a:lnTo>
                  <a:pt x="170974" y="472011"/>
                </a:lnTo>
                <a:lnTo>
                  <a:pt x="169364" y="472554"/>
                </a:lnTo>
                <a:close/>
                <a:moveTo>
                  <a:pt x="157582" y="478326"/>
                </a:moveTo>
                <a:lnTo>
                  <a:pt x="157791" y="479831"/>
                </a:lnTo>
                <a:lnTo>
                  <a:pt x="156124" y="478231"/>
                </a:lnTo>
                <a:lnTo>
                  <a:pt x="155839" y="473773"/>
                </a:lnTo>
                <a:lnTo>
                  <a:pt x="157153" y="476583"/>
                </a:lnTo>
                <a:lnTo>
                  <a:pt x="157725" y="477221"/>
                </a:lnTo>
                <a:lnTo>
                  <a:pt x="157582" y="478326"/>
                </a:lnTo>
                <a:close/>
                <a:moveTo>
                  <a:pt x="170364" y="476898"/>
                </a:moveTo>
                <a:lnTo>
                  <a:pt x="169688" y="482489"/>
                </a:lnTo>
                <a:lnTo>
                  <a:pt x="167993" y="481717"/>
                </a:lnTo>
                <a:lnTo>
                  <a:pt x="167183" y="481717"/>
                </a:lnTo>
                <a:lnTo>
                  <a:pt x="166173" y="478555"/>
                </a:lnTo>
                <a:lnTo>
                  <a:pt x="166249" y="477707"/>
                </a:lnTo>
                <a:lnTo>
                  <a:pt x="165640" y="475631"/>
                </a:lnTo>
                <a:lnTo>
                  <a:pt x="169573" y="475269"/>
                </a:lnTo>
                <a:lnTo>
                  <a:pt x="170364" y="476898"/>
                </a:lnTo>
                <a:close/>
                <a:moveTo>
                  <a:pt x="161487" y="484137"/>
                </a:moveTo>
                <a:lnTo>
                  <a:pt x="161334" y="484746"/>
                </a:lnTo>
                <a:lnTo>
                  <a:pt x="161154" y="484727"/>
                </a:lnTo>
                <a:lnTo>
                  <a:pt x="160554" y="484299"/>
                </a:lnTo>
                <a:lnTo>
                  <a:pt x="160925" y="481727"/>
                </a:lnTo>
                <a:lnTo>
                  <a:pt x="161934" y="479622"/>
                </a:lnTo>
                <a:lnTo>
                  <a:pt x="162973" y="476536"/>
                </a:lnTo>
                <a:lnTo>
                  <a:pt x="163554" y="475869"/>
                </a:lnTo>
                <a:lnTo>
                  <a:pt x="163763" y="477498"/>
                </a:lnTo>
                <a:lnTo>
                  <a:pt x="163125" y="480993"/>
                </a:lnTo>
                <a:lnTo>
                  <a:pt x="162582" y="482898"/>
                </a:lnTo>
                <a:lnTo>
                  <a:pt x="161487" y="484137"/>
                </a:lnTo>
                <a:close/>
                <a:moveTo>
                  <a:pt x="170050" y="498119"/>
                </a:moveTo>
                <a:lnTo>
                  <a:pt x="169440" y="498177"/>
                </a:lnTo>
                <a:lnTo>
                  <a:pt x="168878" y="498043"/>
                </a:lnTo>
                <a:lnTo>
                  <a:pt x="168326" y="497624"/>
                </a:lnTo>
                <a:lnTo>
                  <a:pt x="169640" y="494719"/>
                </a:lnTo>
                <a:lnTo>
                  <a:pt x="170050" y="498119"/>
                </a:lnTo>
                <a:close/>
                <a:moveTo>
                  <a:pt x="161173" y="498357"/>
                </a:moveTo>
                <a:lnTo>
                  <a:pt x="163401" y="503034"/>
                </a:lnTo>
                <a:lnTo>
                  <a:pt x="163163" y="503758"/>
                </a:lnTo>
                <a:lnTo>
                  <a:pt x="162820" y="504120"/>
                </a:lnTo>
                <a:lnTo>
                  <a:pt x="162287" y="503996"/>
                </a:lnTo>
                <a:lnTo>
                  <a:pt x="161391" y="501472"/>
                </a:lnTo>
                <a:lnTo>
                  <a:pt x="159715" y="499843"/>
                </a:lnTo>
                <a:lnTo>
                  <a:pt x="157705" y="500148"/>
                </a:lnTo>
                <a:lnTo>
                  <a:pt x="159372" y="498081"/>
                </a:lnTo>
                <a:lnTo>
                  <a:pt x="160030" y="497614"/>
                </a:lnTo>
                <a:lnTo>
                  <a:pt x="161173" y="498357"/>
                </a:lnTo>
                <a:close/>
                <a:moveTo>
                  <a:pt x="160448" y="525885"/>
                </a:moveTo>
                <a:lnTo>
                  <a:pt x="159153" y="527456"/>
                </a:lnTo>
                <a:lnTo>
                  <a:pt x="158715" y="527390"/>
                </a:lnTo>
                <a:lnTo>
                  <a:pt x="159315" y="524780"/>
                </a:lnTo>
                <a:lnTo>
                  <a:pt x="161467" y="522875"/>
                </a:lnTo>
                <a:lnTo>
                  <a:pt x="163363" y="522703"/>
                </a:lnTo>
                <a:lnTo>
                  <a:pt x="163153" y="523884"/>
                </a:lnTo>
                <a:lnTo>
                  <a:pt x="161763" y="525332"/>
                </a:lnTo>
                <a:lnTo>
                  <a:pt x="160448" y="5258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D14EF077-22C6-E16C-EB20-93CB1699EDA0}"/>
              </a:ext>
            </a:extLst>
          </p:cNvPr>
          <p:cNvSpPr/>
          <p:nvPr/>
        </p:nvSpPr>
        <p:spPr>
          <a:xfrm>
            <a:off x="8154788" y="3036554"/>
            <a:ext cx="859545" cy="411927"/>
          </a:xfrm>
          <a:custGeom>
            <a:avLst/>
            <a:gdLst>
              <a:gd name="connsiteX0" fmla="*/ 773620 w 859545"/>
              <a:gd name="connsiteY0" fmla="*/ 97126 h 411927"/>
              <a:gd name="connsiteX1" fmla="*/ 771115 w 859545"/>
              <a:gd name="connsiteY1" fmla="*/ 102861 h 411927"/>
              <a:gd name="connsiteX2" fmla="*/ 766105 w 859545"/>
              <a:gd name="connsiteY2" fmla="*/ 114310 h 411927"/>
              <a:gd name="connsiteX3" fmla="*/ 761867 w 859545"/>
              <a:gd name="connsiteY3" fmla="*/ 123949 h 411927"/>
              <a:gd name="connsiteX4" fmla="*/ 759619 w 859545"/>
              <a:gd name="connsiteY4" fmla="*/ 129359 h 411927"/>
              <a:gd name="connsiteX5" fmla="*/ 757981 w 859545"/>
              <a:gd name="connsiteY5" fmla="*/ 133474 h 411927"/>
              <a:gd name="connsiteX6" fmla="*/ 756275 w 859545"/>
              <a:gd name="connsiteY6" fmla="*/ 137370 h 411927"/>
              <a:gd name="connsiteX7" fmla="*/ 756028 w 859545"/>
              <a:gd name="connsiteY7" fmla="*/ 139703 h 411927"/>
              <a:gd name="connsiteX8" fmla="*/ 754113 w 859545"/>
              <a:gd name="connsiteY8" fmla="*/ 143456 h 411927"/>
              <a:gd name="connsiteX9" fmla="*/ 750551 w 859545"/>
              <a:gd name="connsiteY9" fmla="*/ 147981 h 411927"/>
              <a:gd name="connsiteX10" fmla="*/ 749779 w 859545"/>
              <a:gd name="connsiteY10" fmla="*/ 152876 h 411927"/>
              <a:gd name="connsiteX11" fmla="*/ 749922 w 859545"/>
              <a:gd name="connsiteY11" fmla="*/ 157267 h 411927"/>
              <a:gd name="connsiteX12" fmla="*/ 749618 w 859545"/>
              <a:gd name="connsiteY12" fmla="*/ 161192 h 411927"/>
              <a:gd name="connsiteX13" fmla="*/ 745712 w 859545"/>
              <a:gd name="connsiteY13" fmla="*/ 163678 h 411927"/>
              <a:gd name="connsiteX14" fmla="*/ 742655 w 859545"/>
              <a:gd name="connsiteY14" fmla="*/ 165887 h 411927"/>
              <a:gd name="connsiteX15" fmla="*/ 743531 w 859545"/>
              <a:gd name="connsiteY15" fmla="*/ 173298 h 411927"/>
              <a:gd name="connsiteX16" fmla="*/ 745103 w 859545"/>
              <a:gd name="connsiteY16" fmla="*/ 176089 h 411927"/>
              <a:gd name="connsiteX17" fmla="*/ 747646 w 859545"/>
              <a:gd name="connsiteY17" fmla="*/ 179099 h 411927"/>
              <a:gd name="connsiteX18" fmla="*/ 750322 w 859545"/>
              <a:gd name="connsiteY18" fmla="*/ 181508 h 411927"/>
              <a:gd name="connsiteX19" fmla="*/ 752637 w 859545"/>
              <a:gd name="connsiteY19" fmla="*/ 183537 h 411927"/>
              <a:gd name="connsiteX20" fmla="*/ 755189 w 859545"/>
              <a:gd name="connsiteY20" fmla="*/ 182566 h 411927"/>
              <a:gd name="connsiteX21" fmla="*/ 757352 w 859545"/>
              <a:gd name="connsiteY21" fmla="*/ 179470 h 411927"/>
              <a:gd name="connsiteX22" fmla="*/ 761524 w 859545"/>
              <a:gd name="connsiteY22" fmla="*/ 176746 h 411927"/>
              <a:gd name="connsiteX23" fmla="*/ 763838 w 859545"/>
              <a:gd name="connsiteY23" fmla="*/ 176679 h 411927"/>
              <a:gd name="connsiteX24" fmla="*/ 765457 w 859545"/>
              <a:gd name="connsiteY24" fmla="*/ 177308 h 411927"/>
              <a:gd name="connsiteX25" fmla="*/ 769077 w 859545"/>
              <a:gd name="connsiteY25" fmla="*/ 177489 h 411927"/>
              <a:gd name="connsiteX26" fmla="*/ 772783 w 859545"/>
              <a:gd name="connsiteY26" fmla="*/ 176498 h 411927"/>
              <a:gd name="connsiteX27" fmla="*/ 775688 w 859545"/>
              <a:gd name="connsiteY27" fmla="*/ 176289 h 411927"/>
              <a:gd name="connsiteX28" fmla="*/ 779440 w 859545"/>
              <a:gd name="connsiteY28" fmla="*/ 176955 h 411927"/>
              <a:gd name="connsiteX29" fmla="*/ 780793 w 859545"/>
              <a:gd name="connsiteY29" fmla="*/ 177603 h 411927"/>
              <a:gd name="connsiteX30" fmla="*/ 783946 w 859545"/>
              <a:gd name="connsiteY30" fmla="*/ 178803 h 411927"/>
              <a:gd name="connsiteX31" fmla="*/ 787346 w 859545"/>
              <a:gd name="connsiteY31" fmla="*/ 181423 h 411927"/>
              <a:gd name="connsiteX32" fmla="*/ 789727 w 859545"/>
              <a:gd name="connsiteY32" fmla="*/ 184347 h 411927"/>
              <a:gd name="connsiteX33" fmla="*/ 791461 w 859545"/>
              <a:gd name="connsiteY33" fmla="*/ 184909 h 411927"/>
              <a:gd name="connsiteX34" fmla="*/ 792346 w 859545"/>
              <a:gd name="connsiteY34" fmla="*/ 183975 h 411927"/>
              <a:gd name="connsiteX35" fmla="*/ 794252 w 859545"/>
              <a:gd name="connsiteY35" fmla="*/ 181375 h 411927"/>
              <a:gd name="connsiteX36" fmla="*/ 796928 w 859545"/>
              <a:gd name="connsiteY36" fmla="*/ 178870 h 411927"/>
              <a:gd name="connsiteX37" fmla="*/ 800176 w 859545"/>
              <a:gd name="connsiteY37" fmla="*/ 174755 h 411927"/>
              <a:gd name="connsiteX38" fmla="*/ 802624 w 859545"/>
              <a:gd name="connsiteY38" fmla="*/ 171593 h 411927"/>
              <a:gd name="connsiteX39" fmla="*/ 804548 w 859545"/>
              <a:gd name="connsiteY39" fmla="*/ 171107 h 411927"/>
              <a:gd name="connsiteX40" fmla="*/ 808263 w 859545"/>
              <a:gd name="connsiteY40" fmla="*/ 171117 h 411927"/>
              <a:gd name="connsiteX41" fmla="*/ 809930 w 859545"/>
              <a:gd name="connsiteY41" fmla="*/ 170355 h 411927"/>
              <a:gd name="connsiteX42" fmla="*/ 812740 w 859545"/>
              <a:gd name="connsiteY42" fmla="*/ 169954 h 411927"/>
              <a:gd name="connsiteX43" fmla="*/ 815226 w 859545"/>
              <a:gd name="connsiteY43" fmla="*/ 171126 h 411927"/>
              <a:gd name="connsiteX44" fmla="*/ 822141 w 859545"/>
              <a:gd name="connsiteY44" fmla="*/ 171745 h 411927"/>
              <a:gd name="connsiteX45" fmla="*/ 823998 w 859545"/>
              <a:gd name="connsiteY45" fmla="*/ 173364 h 411927"/>
              <a:gd name="connsiteX46" fmla="*/ 827275 w 859545"/>
              <a:gd name="connsiteY46" fmla="*/ 178175 h 411927"/>
              <a:gd name="connsiteX47" fmla="*/ 829132 w 859545"/>
              <a:gd name="connsiteY47" fmla="*/ 180737 h 411927"/>
              <a:gd name="connsiteX48" fmla="*/ 832352 w 859545"/>
              <a:gd name="connsiteY48" fmla="*/ 182023 h 411927"/>
              <a:gd name="connsiteX49" fmla="*/ 834295 w 859545"/>
              <a:gd name="connsiteY49" fmla="*/ 182909 h 411927"/>
              <a:gd name="connsiteX50" fmla="*/ 836019 w 859545"/>
              <a:gd name="connsiteY50" fmla="*/ 183594 h 411927"/>
              <a:gd name="connsiteX51" fmla="*/ 837733 w 859545"/>
              <a:gd name="connsiteY51" fmla="*/ 184833 h 411927"/>
              <a:gd name="connsiteX52" fmla="*/ 838143 w 859545"/>
              <a:gd name="connsiteY52" fmla="*/ 186328 h 411927"/>
              <a:gd name="connsiteX53" fmla="*/ 838838 w 859545"/>
              <a:gd name="connsiteY53" fmla="*/ 188614 h 411927"/>
              <a:gd name="connsiteX54" fmla="*/ 839886 w 859545"/>
              <a:gd name="connsiteY54" fmla="*/ 189929 h 411927"/>
              <a:gd name="connsiteX55" fmla="*/ 841839 w 859545"/>
              <a:gd name="connsiteY55" fmla="*/ 191224 h 411927"/>
              <a:gd name="connsiteX56" fmla="*/ 843325 w 859545"/>
              <a:gd name="connsiteY56" fmla="*/ 192005 h 411927"/>
              <a:gd name="connsiteX57" fmla="*/ 843791 w 859545"/>
              <a:gd name="connsiteY57" fmla="*/ 193653 h 411927"/>
              <a:gd name="connsiteX58" fmla="*/ 844258 w 859545"/>
              <a:gd name="connsiteY58" fmla="*/ 194462 h 411927"/>
              <a:gd name="connsiteX59" fmla="*/ 845620 w 859545"/>
              <a:gd name="connsiteY59" fmla="*/ 195615 h 411927"/>
              <a:gd name="connsiteX60" fmla="*/ 849630 w 859545"/>
              <a:gd name="connsiteY60" fmla="*/ 200530 h 411927"/>
              <a:gd name="connsiteX61" fmla="*/ 851582 w 859545"/>
              <a:gd name="connsiteY61" fmla="*/ 201844 h 411927"/>
              <a:gd name="connsiteX62" fmla="*/ 854554 w 859545"/>
              <a:gd name="connsiteY62" fmla="*/ 204683 h 411927"/>
              <a:gd name="connsiteX63" fmla="*/ 855793 w 859545"/>
              <a:gd name="connsiteY63" fmla="*/ 207035 h 411927"/>
              <a:gd name="connsiteX64" fmla="*/ 855859 w 859545"/>
              <a:gd name="connsiteY64" fmla="*/ 209502 h 411927"/>
              <a:gd name="connsiteX65" fmla="*/ 856631 w 859545"/>
              <a:gd name="connsiteY65" fmla="*/ 211379 h 411927"/>
              <a:gd name="connsiteX66" fmla="*/ 858612 w 859545"/>
              <a:gd name="connsiteY66" fmla="*/ 214198 h 411927"/>
              <a:gd name="connsiteX67" fmla="*/ 859546 w 859545"/>
              <a:gd name="connsiteY67" fmla="*/ 216103 h 411927"/>
              <a:gd name="connsiteX68" fmla="*/ 859174 w 859545"/>
              <a:gd name="connsiteY68" fmla="*/ 218684 h 411927"/>
              <a:gd name="connsiteX69" fmla="*/ 859498 w 859545"/>
              <a:gd name="connsiteY69" fmla="*/ 220971 h 411927"/>
              <a:gd name="connsiteX70" fmla="*/ 858726 w 859545"/>
              <a:gd name="connsiteY70" fmla="*/ 223323 h 411927"/>
              <a:gd name="connsiteX71" fmla="*/ 855536 w 859545"/>
              <a:gd name="connsiteY71" fmla="*/ 225066 h 411927"/>
              <a:gd name="connsiteX72" fmla="*/ 854430 w 859545"/>
              <a:gd name="connsiteY72" fmla="*/ 225895 h 411927"/>
              <a:gd name="connsiteX73" fmla="*/ 852125 w 859545"/>
              <a:gd name="connsiteY73" fmla="*/ 225971 h 411927"/>
              <a:gd name="connsiteX74" fmla="*/ 848220 w 859545"/>
              <a:gd name="connsiteY74" fmla="*/ 225095 h 411927"/>
              <a:gd name="connsiteX75" fmla="*/ 844420 w 859545"/>
              <a:gd name="connsiteY75" fmla="*/ 225590 h 411927"/>
              <a:gd name="connsiteX76" fmla="*/ 839877 w 859545"/>
              <a:gd name="connsiteY76" fmla="*/ 224619 h 411927"/>
              <a:gd name="connsiteX77" fmla="*/ 836314 w 859545"/>
              <a:gd name="connsiteY77" fmla="*/ 222552 h 411927"/>
              <a:gd name="connsiteX78" fmla="*/ 834409 w 859545"/>
              <a:gd name="connsiteY78" fmla="*/ 220885 h 411927"/>
              <a:gd name="connsiteX79" fmla="*/ 831371 w 859545"/>
              <a:gd name="connsiteY79" fmla="*/ 219904 h 411927"/>
              <a:gd name="connsiteX80" fmla="*/ 829942 w 859545"/>
              <a:gd name="connsiteY80" fmla="*/ 220418 h 411927"/>
              <a:gd name="connsiteX81" fmla="*/ 828141 w 859545"/>
              <a:gd name="connsiteY81" fmla="*/ 222561 h 411927"/>
              <a:gd name="connsiteX82" fmla="*/ 826161 w 859545"/>
              <a:gd name="connsiteY82" fmla="*/ 222180 h 411927"/>
              <a:gd name="connsiteX83" fmla="*/ 824332 w 859545"/>
              <a:gd name="connsiteY83" fmla="*/ 222561 h 411927"/>
              <a:gd name="connsiteX84" fmla="*/ 819626 w 859545"/>
              <a:gd name="connsiteY84" fmla="*/ 222123 h 411927"/>
              <a:gd name="connsiteX85" fmla="*/ 817064 w 859545"/>
              <a:gd name="connsiteY85" fmla="*/ 221580 h 411927"/>
              <a:gd name="connsiteX86" fmla="*/ 813016 w 859545"/>
              <a:gd name="connsiteY86" fmla="*/ 223076 h 411927"/>
              <a:gd name="connsiteX87" fmla="*/ 810720 w 859545"/>
              <a:gd name="connsiteY87" fmla="*/ 223542 h 411927"/>
              <a:gd name="connsiteX88" fmla="*/ 806415 w 859545"/>
              <a:gd name="connsiteY88" fmla="*/ 225371 h 411927"/>
              <a:gd name="connsiteX89" fmla="*/ 803834 w 859545"/>
              <a:gd name="connsiteY89" fmla="*/ 228543 h 411927"/>
              <a:gd name="connsiteX90" fmla="*/ 801901 w 859545"/>
              <a:gd name="connsiteY90" fmla="*/ 229295 h 411927"/>
              <a:gd name="connsiteX91" fmla="*/ 800015 w 859545"/>
              <a:gd name="connsiteY91" fmla="*/ 229143 h 411927"/>
              <a:gd name="connsiteX92" fmla="*/ 798671 w 859545"/>
              <a:gd name="connsiteY92" fmla="*/ 227981 h 411927"/>
              <a:gd name="connsiteX93" fmla="*/ 796709 w 859545"/>
              <a:gd name="connsiteY93" fmla="*/ 226581 h 411927"/>
              <a:gd name="connsiteX94" fmla="*/ 793795 w 859545"/>
              <a:gd name="connsiteY94" fmla="*/ 226657 h 411927"/>
              <a:gd name="connsiteX95" fmla="*/ 792928 w 859545"/>
              <a:gd name="connsiteY95" fmla="*/ 227257 h 411927"/>
              <a:gd name="connsiteX96" fmla="*/ 792566 w 859545"/>
              <a:gd name="connsiteY96" fmla="*/ 228543 h 411927"/>
              <a:gd name="connsiteX97" fmla="*/ 791613 w 859545"/>
              <a:gd name="connsiteY97" fmla="*/ 232448 h 411927"/>
              <a:gd name="connsiteX98" fmla="*/ 791633 w 859545"/>
              <a:gd name="connsiteY98" fmla="*/ 234201 h 411927"/>
              <a:gd name="connsiteX99" fmla="*/ 790994 w 859545"/>
              <a:gd name="connsiteY99" fmla="*/ 235334 h 411927"/>
              <a:gd name="connsiteX100" fmla="*/ 789270 w 859545"/>
              <a:gd name="connsiteY100" fmla="*/ 235706 h 411927"/>
              <a:gd name="connsiteX101" fmla="*/ 786251 w 859545"/>
              <a:gd name="connsiteY101" fmla="*/ 235601 h 411927"/>
              <a:gd name="connsiteX102" fmla="*/ 781517 w 859545"/>
              <a:gd name="connsiteY102" fmla="*/ 235344 h 411927"/>
              <a:gd name="connsiteX103" fmla="*/ 778316 w 859545"/>
              <a:gd name="connsiteY103" fmla="*/ 234334 h 411927"/>
              <a:gd name="connsiteX104" fmla="*/ 776392 w 859545"/>
              <a:gd name="connsiteY104" fmla="*/ 234763 h 411927"/>
              <a:gd name="connsiteX105" fmla="*/ 773773 w 859545"/>
              <a:gd name="connsiteY105" fmla="*/ 236877 h 411927"/>
              <a:gd name="connsiteX106" fmla="*/ 771906 w 859545"/>
              <a:gd name="connsiteY106" fmla="*/ 237220 h 411927"/>
              <a:gd name="connsiteX107" fmla="*/ 770391 w 859545"/>
              <a:gd name="connsiteY107" fmla="*/ 238115 h 411927"/>
              <a:gd name="connsiteX108" fmla="*/ 769163 w 859545"/>
              <a:gd name="connsiteY108" fmla="*/ 241230 h 411927"/>
              <a:gd name="connsiteX109" fmla="*/ 767239 w 859545"/>
              <a:gd name="connsiteY109" fmla="*/ 243164 h 411927"/>
              <a:gd name="connsiteX110" fmla="*/ 764914 w 859545"/>
              <a:gd name="connsiteY110" fmla="*/ 245564 h 411927"/>
              <a:gd name="connsiteX111" fmla="*/ 762419 w 859545"/>
              <a:gd name="connsiteY111" fmla="*/ 250679 h 411927"/>
              <a:gd name="connsiteX112" fmla="*/ 761048 w 859545"/>
              <a:gd name="connsiteY112" fmla="*/ 253603 h 411927"/>
              <a:gd name="connsiteX113" fmla="*/ 761486 w 859545"/>
              <a:gd name="connsiteY113" fmla="*/ 255175 h 411927"/>
              <a:gd name="connsiteX114" fmla="*/ 761791 w 859545"/>
              <a:gd name="connsiteY114" fmla="*/ 257080 h 411927"/>
              <a:gd name="connsiteX115" fmla="*/ 760638 w 859545"/>
              <a:gd name="connsiteY115" fmla="*/ 259242 h 411927"/>
              <a:gd name="connsiteX116" fmla="*/ 758295 w 859545"/>
              <a:gd name="connsiteY116" fmla="*/ 261252 h 411927"/>
              <a:gd name="connsiteX117" fmla="*/ 756409 w 859545"/>
              <a:gd name="connsiteY117" fmla="*/ 261623 h 411927"/>
              <a:gd name="connsiteX118" fmla="*/ 753589 w 859545"/>
              <a:gd name="connsiteY118" fmla="*/ 263557 h 411927"/>
              <a:gd name="connsiteX119" fmla="*/ 749713 w 859545"/>
              <a:gd name="connsiteY119" fmla="*/ 267033 h 411927"/>
              <a:gd name="connsiteX120" fmla="*/ 746817 w 859545"/>
              <a:gd name="connsiteY120" fmla="*/ 269948 h 411927"/>
              <a:gd name="connsiteX121" fmla="*/ 743045 w 859545"/>
              <a:gd name="connsiteY121" fmla="*/ 270653 h 411927"/>
              <a:gd name="connsiteX122" fmla="*/ 740369 w 859545"/>
              <a:gd name="connsiteY122" fmla="*/ 271396 h 411927"/>
              <a:gd name="connsiteX123" fmla="*/ 734435 w 859545"/>
              <a:gd name="connsiteY123" fmla="*/ 272301 h 411927"/>
              <a:gd name="connsiteX124" fmla="*/ 732968 w 859545"/>
              <a:gd name="connsiteY124" fmla="*/ 272529 h 411927"/>
              <a:gd name="connsiteX125" fmla="*/ 726462 w 859545"/>
              <a:gd name="connsiteY125" fmla="*/ 272977 h 411927"/>
              <a:gd name="connsiteX126" fmla="*/ 721643 w 859545"/>
              <a:gd name="connsiteY126" fmla="*/ 271415 h 411927"/>
              <a:gd name="connsiteX127" fmla="*/ 719109 w 859545"/>
              <a:gd name="connsiteY127" fmla="*/ 271653 h 411927"/>
              <a:gd name="connsiteX128" fmla="*/ 716861 w 859545"/>
              <a:gd name="connsiteY128" fmla="*/ 272539 h 411927"/>
              <a:gd name="connsiteX129" fmla="*/ 715718 w 859545"/>
              <a:gd name="connsiteY129" fmla="*/ 273501 h 411927"/>
              <a:gd name="connsiteX130" fmla="*/ 715318 w 859545"/>
              <a:gd name="connsiteY130" fmla="*/ 275330 h 411927"/>
              <a:gd name="connsiteX131" fmla="*/ 714918 w 859545"/>
              <a:gd name="connsiteY131" fmla="*/ 277016 h 411927"/>
              <a:gd name="connsiteX132" fmla="*/ 713089 w 859545"/>
              <a:gd name="connsiteY132" fmla="*/ 279635 h 411927"/>
              <a:gd name="connsiteX133" fmla="*/ 709403 w 859545"/>
              <a:gd name="connsiteY133" fmla="*/ 283102 h 411927"/>
              <a:gd name="connsiteX134" fmla="*/ 706364 w 859545"/>
              <a:gd name="connsiteY134" fmla="*/ 285398 h 411927"/>
              <a:gd name="connsiteX135" fmla="*/ 704031 w 859545"/>
              <a:gd name="connsiteY135" fmla="*/ 288369 h 411927"/>
              <a:gd name="connsiteX136" fmla="*/ 702707 w 859545"/>
              <a:gd name="connsiteY136" fmla="*/ 289446 h 411927"/>
              <a:gd name="connsiteX137" fmla="*/ 700040 w 859545"/>
              <a:gd name="connsiteY137" fmla="*/ 290579 h 411927"/>
              <a:gd name="connsiteX138" fmla="*/ 698602 w 859545"/>
              <a:gd name="connsiteY138" fmla="*/ 291189 h 411927"/>
              <a:gd name="connsiteX139" fmla="*/ 695258 w 859545"/>
              <a:gd name="connsiteY139" fmla="*/ 293827 h 411927"/>
              <a:gd name="connsiteX140" fmla="*/ 692601 w 859545"/>
              <a:gd name="connsiteY140" fmla="*/ 296180 h 411927"/>
              <a:gd name="connsiteX141" fmla="*/ 690848 w 859545"/>
              <a:gd name="connsiteY141" fmla="*/ 296837 h 411927"/>
              <a:gd name="connsiteX142" fmla="*/ 688734 w 859545"/>
              <a:gd name="connsiteY142" fmla="*/ 296218 h 411927"/>
              <a:gd name="connsiteX143" fmla="*/ 687334 w 859545"/>
              <a:gd name="connsiteY143" fmla="*/ 296018 h 411927"/>
              <a:gd name="connsiteX144" fmla="*/ 683200 w 859545"/>
              <a:gd name="connsiteY144" fmla="*/ 295113 h 411927"/>
              <a:gd name="connsiteX145" fmla="*/ 680399 w 859545"/>
              <a:gd name="connsiteY145" fmla="*/ 294999 h 411927"/>
              <a:gd name="connsiteX146" fmla="*/ 676484 w 859545"/>
              <a:gd name="connsiteY146" fmla="*/ 294418 h 411927"/>
              <a:gd name="connsiteX147" fmla="*/ 667322 w 859545"/>
              <a:gd name="connsiteY147" fmla="*/ 291665 h 411927"/>
              <a:gd name="connsiteX148" fmla="*/ 664378 w 859545"/>
              <a:gd name="connsiteY148" fmla="*/ 290379 h 411927"/>
              <a:gd name="connsiteX149" fmla="*/ 661778 w 859545"/>
              <a:gd name="connsiteY149" fmla="*/ 286874 h 411927"/>
              <a:gd name="connsiteX150" fmla="*/ 659425 w 859545"/>
              <a:gd name="connsiteY150" fmla="*/ 285093 h 411927"/>
              <a:gd name="connsiteX151" fmla="*/ 656234 w 859545"/>
              <a:gd name="connsiteY151" fmla="*/ 284902 h 411927"/>
              <a:gd name="connsiteX152" fmla="*/ 651443 w 859545"/>
              <a:gd name="connsiteY152" fmla="*/ 284902 h 411927"/>
              <a:gd name="connsiteX153" fmla="*/ 649300 w 859545"/>
              <a:gd name="connsiteY153" fmla="*/ 284207 h 411927"/>
              <a:gd name="connsiteX154" fmla="*/ 645700 w 859545"/>
              <a:gd name="connsiteY154" fmla="*/ 284864 h 411927"/>
              <a:gd name="connsiteX155" fmla="*/ 641766 w 859545"/>
              <a:gd name="connsiteY155" fmla="*/ 288427 h 411927"/>
              <a:gd name="connsiteX156" fmla="*/ 639909 w 859545"/>
              <a:gd name="connsiteY156" fmla="*/ 291074 h 411927"/>
              <a:gd name="connsiteX157" fmla="*/ 638299 w 859545"/>
              <a:gd name="connsiteY157" fmla="*/ 293789 h 411927"/>
              <a:gd name="connsiteX158" fmla="*/ 636327 w 859545"/>
              <a:gd name="connsiteY158" fmla="*/ 299571 h 411927"/>
              <a:gd name="connsiteX159" fmla="*/ 635451 w 859545"/>
              <a:gd name="connsiteY159" fmla="*/ 303428 h 411927"/>
              <a:gd name="connsiteX160" fmla="*/ 634784 w 859545"/>
              <a:gd name="connsiteY160" fmla="*/ 305600 h 411927"/>
              <a:gd name="connsiteX161" fmla="*/ 632679 w 859545"/>
              <a:gd name="connsiteY161" fmla="*/ 309058 h 411927"/>
              <a:gd name="connsiteX162" fmla="*/ 632450 w 859545"/>
              <a:gd name="connsiteY162" fmla="*/ 310991 h 411927"/>
              <a:gd name="connsiteX163" fmla="*/ 633174 w 859545"/>
              <a:gd name="connsiteY163" fmla="*/ 312668 h 411927"/>
              <a:gd name="connsiteX164" fmla="*/ 634689 w 859545"/>
              <a:gd name="connsiteY164" fmla="*/ 314553 h 411927"/>
              <a:gd name="connsiteX165" fmla="*/ 635594 w 859545"/>
              <a:gd name="connsiteY165" fmla="*/ 317516 h 411927"/>
              <a:gd name="connsiteX166" fmla="*/ 637804 w 859545"/>
              <a:gd name="connsiteY166" fmla="*/ 320659 h 411927"/>
              <a:gd name="connsiteX167" fmla="*/ 639976 w 859545"/>
              <a:gd name="connsiteY167" fmla="*/ 323107 h 411927"/>
              <a:gd name="connsiteX168" fmla="*/ 644061 w 859545"/>
              <a:gd name="connsiteY168" fmla="*/ 327050 h 411927"/>
              <a:gd name="connsiteX169" fmla="*/ 645223 w 859545"/>
              <a:gd name="connsiteY169" fmla="*/ 329117 h 411927"/>
              <a:gd name="connsiteX170" fmla="*/ 646605 w 859545"/>
              <a:gd name="connsiteY170" fmla="*/ 331479 h 411927"/>
              <a:gd name="connsiteX171" fmla="*/ 646900 w 859545"/>
              <a:gd name="connsiteY171" fmla="*/ 333785 h 411927"/>
              <a:gd name="connsiteX172" fmla="*/ 646643 w 859545"/>
              <a:gd name="connsiteY172" fmla="*/ 335289 h 411927"/>
              <a:gd name="connsiteX173" fmla="*/ 645176 w 859545"/>
              <a:gd name="connsiteY173" fmla="*/ 336442 h 411927"/>
              <a:gd name="connsiteX174" fmla="*/ 642309 w 859545"/>
              <a:gd name="connsiteY174" fmla="*/ 337023 h 411927"/>
              <a:gd name="connsiteX175" fmla="*/ 640928 w 859545"/>
              <a:gd name="connsiteY175" fmla="*/ 338614 h 411927"/>
              <a:gd name="connsiteX176" fmla="*/ 638823 w 859545"/>
              <a:gd name="connsiteY176" fmla="*/ 340747 h 411927"/>
              <a:gd name="connsiteX177" fmla="*/ 636327 w 859545"/>
              <a:gd name="connsiteY177" fmla="*/ 343205 h 411927"/>
              <a:gd name="connsiteX178" fmla="*/ 635155 w 859545"/>
              <a:gd name="connsiteY178" fmla="*/ 343338 h 411927"/>
              <a:gd name="connsiteX179" fmla="*/ 633746 w 859545"/>
              <a:gd name="connsiteY179" fmla="*/ 343995 h 411927"/>
              <a:gd name="connsiteX180" fmla="*/ 626688 w 859545"/>
              <a:gd name="connsiteY180" fmla="*/ 347034 h 411927"/>
              <a:gd name="connsiteX181" fmla="*/ 624002 w 859545"/>
              <a:gd name="connsiteY181" fmla="*/ 347882 h 411927"/>
              <a:gd name="connsiteX182" fmla="*/ 621887 w 859545"/>
              <a:gd name="connsiteY182" fmla="*/ 348891 h 411927"/>
              <a:gd name="connsiteX183" fmla="*/ 619382 w 859545"/>
              <a:gd name="connsiteY183" fmla="*/ 351977 h 411927"/>
              <a:gd name="connsiteX184" fmla="*/ 617411 w 859545"/>
              <a:gd name="connsiteY184" fmla="*/ 354273 h 411927"/>
              <a:gd name="connsiteX185" fmla="*/ 614972 w 859545"/>
              <a:gd name="connsiteY185" fmla="*/ 357321 h 411927"/>
              <a:gd name="connsiteX186" fmla="*/ 613896 w 859545"/>
              <a:gd name="connsiteY186" fmla="*/ 358664 h 411927"/>
              <a:gd name="connsiteX187" fmla="*/ 611734 w 859545"/>
              <a:gd name="connsiteY187" fmla="*/ 361702 h 411927"/>
              <a:gd name="connsiteX188" fmla="*/ 608886 w 859545"/>
              <a:gd name="connsiteY188" fmla="*/ 365170 h 411927"/>
              <a:gd name="connsiteX189" fmla="*/ 607304 w 859545"/>
              <a:gd name="connsiteY189" fmla="*/ 367027 h 411927"/>
              <a:gd name="connsiteX190" fmla="*/ 606447 w 859545"/>
              <a:gd name="connsiteY190" fmla="*/ 368132 h 411927"/>
              <a:gd name="connsiteX191" fmla="*/ 605666 w 859545"/>
              <a:gd name="connsiteY191" fmla="*/ 369589 h 411927"/>
              <a:gd name="connsiteX192" fmla="*/ 602685 w 859545"/>
              <a:gd name="connsiteY192" fmla="*/ 370704 h 411927"/>
              <a:gd name="connsiteX193" fmla="*/ 600227 w 859545"/>
              <a:gd name="connsiteY193" fmla="*/ 371894 h 411927"/>
              <a:gd name="connsiteX194" fmla="*/ 596512 w 859545"/>
              <a:gd name="connsiteY194" fmla="*/ 373685 h 411927"/>
              <a:gd name="connsiteX195" fmla="*/ 591188 w 859545"/>
              <a:gd name="connsiteY195" fmla="*/ 375647 h 411927"/>
              <a:gd name="connsiteX196" fmla="*/ 586883 w 859545"/>
              <a:gd name="connsiteY196" fmla="*/ 377552 h 411927"/>
              <a:gd name="connsiteX197" fmla="*/ 584149 w 859545"/>
              <a:gd name="connsiteY197" fmla="*/ 379114 h 411927"/>
              <a:gd name="connsiteX198" fmla="*/ 580082 w 859545"/>
              <a:gd name="connsiteY198" fmla="*/ 381086 h 411927"/>
              <a:gd name="connsiteX199" fmla="*/ 577320 w 859545"/>
              <a:gd name="connsiteY199" fmla="*/ 381715 h 411927"/>
              <a:gd name="connsiteX200" fmla="*/ 571757 w 859545"/>
              <a:gd name="connsiteY200" fmla="*/ 381638 h 411927"/>
              <a:gd name="connsiteX201" fmla="*/ 564880 w 859545"/>
              <a:gd name="connsiteY201" fmla="*/ 382143 h 411927"/>
              <a:gd name="connsiteX202" fmla="*/ 559870 w 859545"/>
              <a:gd name="connsiteY202" fmla="*/ 382524 h 411927"/>
              <a:gd name="connsiteX203" fmla="*/ 556107 w 859545"/>
              <a:gd name="connsiteY203" fmla="*/ 382048 h 411927"/>
              <a:gd name="connsiteX204" fmla="*/ 550421 w 859545"/>
              <a:gd name="connsiteY204" fmla="*/ 381771 h 411927"/>
              <a:gd name="connsiteX205" fmla="*/ 546068 w 859545"/>
              <a:gd name="connsiteY205" fmla="*/ 381390 h 411927"/>
              <a:gd name="connsiteX206" fmla="*/ 543163 w 859545"/>
              <a:gd name="connsiteY206" fmla="*/ 382124 h 411927"/>
              <a:gd name="connsiteX207" fmla="*/ 536314 w 859545"/>
              <a:gd name="connsiteY207" fmla="*/ 382896 h 411927"/>
              <a:gd name="connsiteX208" fmla="*/ 534781 w 859545"/>
              <a:gd name="connsiteY208" fmla="*/ 383067 h 411927"/>
              <a:gd name="connsiteX209" fmla="*/ 522580 w 859545"/>
              <a:gd name="connsiteY209" fmla="*/ 384934 h 411927"/>
              <a:gd name="connsiteX210" fmla="*/ 517188 w 859545"/>
              <a:gd name="connsiteY210" fmla="*/ 385924 h 411927"/>
              <a:gd name="connsiteX211" fmla="*/ 512254 w 859545"/>
              <a:gd name="connsiteY211" fmla="*/ 386382 h 411927"/>
              <a:gd name="connsiteX212" fmla="*/ 508625 w 859545"/>
              <a:gd name="connsiteY212" fmla="*/ 387105 h 411927"/>
              <a:gd name="connsiteX213" fmla="*/ 506568 w 859545"/>
              <a:gd name="connsiteY213" fmla="*/ 388020 h 411927"/>
              <a:gd name="connsiteX214" fmla="*/ 503520 w 859545"/>
              <a:gd name="connsiteY214" fmla="*/ 389315 h 411927"/>
              <a:gd name="connsiteX215" fmla="*/ 501910 w 859545"/>
              <a:gd name="connsiteY215" fmla="*/ 389887 h 411927"/>
              <a:gd name="connsiteX216" fmla="*/ 496510 w 859545"/>
              <a:gd name="connsiteY216" fmla="*/ 392439 h 411927"/>
              <a:gd name="connsiteX217" fmla="*/ 484489 w 859545"/>
              <a:gd name="connsiteY217" fmla="*/ 397697 h 411927"/>
              <a:gd name="connsiteX218" fmla="*/ 476450 w 859545"/>
              <a:gd name="connsiteY218" fmla="*/ 401955 h 411927"/>
              <a:gd name="connsiteX219" fmla="*/ 475126 w 859545"/>
              <a:gd name="connsiteY219" fmla="*/ 402679 h 411927"/>
              <a:gd name="connsiteX220" fmla="*/ 469706 w 859545"/>
              <a:gd name="connsiteY220" fmla="*/ 405679 h 411927"/>
              <a:gd name="connsiteX221" fmla="*/ 466573 w 859545"/>
              <a:gd name="connsiteY221" fmla="*/ 406851 h 411927"/>
              <a:gd name="connsiteX222" fmla="*/ 464391 w 859545"/>
              <a:gd name="connsiteY222" fmla="*/ 409518 h 411927"/>
              <a:gd name="connsiteX223" fmla="*/ 462649 w 859545"/>
              <a:gd name="connsiteY223" fmla="*/ 411204 h 411927"/>
              <a:gd name="connsiteX224" fmla="*/ 460820 w 859545"/>
              <a:gd name="connsiteY224" fmla="*/ 411928 h 411927"/>
              <a:gd name="connsiteX225" fmla="*/ 457562 w 859545"/>
              <a:gd name="connsiteY225" fmla="*/ 410213 h 411927"/>
              <a:gd name="connsiteX226" fmla="*/ 455257 w 859545"/>
              <a:gd name="connsiteY226" fmla="*/ 410308 h 411927"/>
              <a:gd name="connsiteX227" fmla="*/ 447894 w 859545"/>
              <a:gd name="connsiteY227" fmla="*/ 409680 h 411927"/>
              <a:gd name="connsiteX228" fmla="*/ 447894 w 859545"/>
              <a:gd name="connsiteY228" fmla="*/ 401888 h 411927"/>
              <a:gd name="connsiteX229" fmla="*/ 442732 w 859545"/>
              <a:gd name="connsiteY229" fmla="*/ 402984 h 411927"/>
              <a:gd name="connsiteX230" fmla="*/ 434493 w 859545"/>
              <a:gd name="connsiteY230" fmla="*/ 404746 h 411927"/>
              <a:gd name="connsiteX231" fmla="*/ 426854 w 859545"/>
              <a:gd name="connsiteY231" fmla="*/ 406375 h 411927"/>
              <a:gd name="connsiteX232" fmla="*/ 419862 w 859545"/>
              <a:gd name="connsiteY232" fmla="*/ 402641 h 411927"/>
              <a:gd name="connsiteX233" fmla="*/ 414471 w 859545"/>
              <a:gd name="connsiteY233" fmla="*/ 399755 h 411927"/>
              <a:gd name="connsiteX234" fmla="*/ 409784 w 859545"/>
              <a:gd name="connsiteY234" fmla="*/ 397269 h 411927"/>
              <a:gd name="connsiteX235" fmla="*/ 402679 w 859545"/>
              <a:gd name="connsiteY235" fmla="*/ 395621 h 411927"/>
              <a:gd name="connsiteX236" fmla="*/ 396478 w 859545"/>
              <a:gd name="connsiteY236" fmla="*/ 394183 h 411927"/>
              <a:gd name="connsiteX237" fmla="*/ 385296 w 859545"/>
              <a:gd name="connsiteY237" fmla="*/ 391811 h 411927"/>
              <a:gd name="connsiteX238" fmla="*/ 380381 w 859545"/>
              <a:gd name="connsiteY238" fmla="*/ 389734 h 411927"/>
              <a:gd name="connsiteX239" fmla="*/ 377895 w 859545"/>
              <a:gd name="connsiteY239" fmla="*/ 386982 h 411927"/>
              <a:gd name="connsiteX240" fmla="*/ 373456 w 859545"/>
              <a:gd name="connsiteY240" fmla="*/ 380733 h 411927"/>
              <a:gd name="connsiteX241" fmla="*/ 372018 w 859545"/>
              <a:gd name="connsiteY241" fmla="*/ 379495 h 411927"/>
              <a:gd name="connsiteX242" fmla="*/ 369856 w 859545"/>
              <a:gd name="connsiteY242" fmla="*/ 378638 h 411927"/>
              <a:gd name="connsiteX243" fmla="*/ 367617 w 859545"/>
              <a:gd name="connsiteY243" fmla="*/ 378095 h 411927"/>
              <a:gd name="connsiteX244" fmla="*/ 362760 w 859545"/>
              <a:gd name="connsiteY244" fmla="*/ 378123 h 411927"/>
              <a:gd name="connsiteX245" fmla="*/ 356835 w 859545"/>
              <a:gd name="connsiteY245" fmla="*/ 377638 h 411927"/>
              <a:gd name="connsiteX246" fmla="*/ 348301 w 859545"/>
              <a:gd name="connsiteY246" fmla="*/ 376323 h 411927"/>
              <a:gd name="connsiteX247" fmla="*/ 341519 w 859545"/>
              <a:gd name="connsiteY247" fmla="*/ 375266 h 411927"/>
              <a:gd name="connsiteX248" fmla="*/ 329955 w 859545"/>
              <a:gd name="connsiteY248" fmla="*/ 373313 h 411927"/>
              <a:gd name="connsiteX249" fmla="*/ 327213 w 859545"/>
              <a:gd name="connsiteY249" fmla="*/ 373075 h 411927"/>
              <a:gd name="connsiteX250" fmla="*/ 321164 w 859545"/>
              <a:gd name="connsiteY250" fmla="*/ 374809 h 411927"/>
              <a:gd name="connsiteX251" fmla="*/ 313411 w 859545"/>
              <a:gd name="connsiteY251" fmla="*/ 377028 h 411927"/>
              <a:gd name="connsiteX252" fmla="*/ 299495 w 859545"/>
              <a:gd name="connsiteY252" fmla="*/ 375285 h 411927"/>
              <a:gd name="connsiteX253" fmla="*/ 293322 w 859545"/>
              <a:gd name="connsiteY253" fmla="*/ 374475 h 411927"/>
              <a:gd name="connsiteX254" fmla="*/ 280816 w 859545"/>
              <a:gd name="connsiteY254" fmla="*/ 372818 h 411927"/>
              <a:gd name="connsiteX255" fmla="*/ 266662 w 859545"/>
              <a:gd name="connsiteY255" fmla="*/ 370942 h 411927"/>
              <a:gd name="connsiteX256" fmla="*/ 252946 w 859545"/>
              <a:gd name="connsiteY256" fmla="*/ 368998 h 411927"/>
              <a:gd name="connsiteX257" fmla="*/ 242983 w 859545"/>
              <a:gd name="connsiteY257" fmla="*/ 370065 h 411927"/>
              <a:gd name="connsiteX258" fmla="*/ 237430 w 859545"/>
              <a:gd name="connsiteY258" fmla="*/ 370665 h 411927"/>
              <a:gd name="connsiteX259" fmla="*/ 231020 w 859545"/>
              <a:gd name="connsiteY259" fmla="*/ 371523 h 411927"/>
              <a:gd name="connsiteX260" fmla="*/ 230134 w 859545"/>
              <a:gd name="connsiteY260" fmla="*/ 370561 h 411927"/>
              <a:gd name="connsiteX261" fmla="*/ 229876 w 859545"/>
              <a:gd name="connsiteY261" fmla="*/ 366836 h 411927"/>
              <a:gd name="connsiteX262" fmla="*/ 228724 w 859545"/>
              <a:gd name="connsiteY262" fmla="*/ 363950 h 411927"/>
              <a:gd name="connsiteX263" fmla="*/ 225219 w 859545"/>
              <a:gd name="connsiteY263" fmla="*/ 360826 h 411927"/>
              <a:gd name="connsiteX264" fmla="*/ 222866 w 859545"/>
              <a:gd name="connsiteY264" fmla="*/ 357854 h 411927"/>
              <a:gd name="connsiteX265" fmla="*/ 218380 w 859545"/>
              <a:gd name="connsiteY265" fmla="*/ 353825 h 411927"/>
              <a:gd name="connsiteX266" fmla="*/ 216970 w 859545"/>
              <a:gd name="connsiteY266" fmla="*/ 351282 h 411927"/>
              <a:gd name="connsiteX267" fmla="*/ 216494 w 859545"/>
              <a:gd name="connsiteY267" fmla="*/ 347339 h 411927"/>
              <a:gd name="connsiteX268" fmla="*/ 212360 w 859545"/>
              <a:gd name="connsiteY268" fmla="*/ 337042 h 411927"/>
              <a:gd name="connsiteX269" fmla="*/ 209788 w 859545"/>
              <a:gd name="connsiteY269" fmla="*/ 330041 h 411927"/>
              <a:gd name="connsiteX270" fmla="*/ 209140 w 859545"/>
              <a:gd name="connsiteY270" fmla="*/ 328622 h 411927"/>
              <a:gd name="connsiteX271" fmla="*/ 208036 w 859545"/>
              <a:gd name="connsiteY271" fmla="*/ 326336 h 411927"/>
              <a:gd name="connsiteX272" fmla="*/ 206588 w 859545"/>
              <a:gd name="connsiteY272" fmla="*/ 325145 h 411927"/>
              <a:gd name="connsiteX273" fmla="*/ 203511 w 859545"/>
              <a:gd name="connsiteY273" fmla="*/ 324412 h 411927"/>
              <a:gd name="connsiteX274" fmla="*/ 202682 w 859545"/>
              <a:gd name="connsiteY274" fmla="*/ 323174 h 411927"/>
              <a:gd name="connsiteX275" fmla="*/ 202682 w 859545"/>
              <a:gd name="connsiteY275" fmla="*/ 320745 h 411927"/>
              <a:gd name="connsiteX276" fmla="*/ 203168 w 859545"/>
              <a:gd name="connsiteY276" fmla="*/ 317382 h 411927"/>
              <a:gd name="connsiteX277" fmla="*/ 203797 w 859545"/>
              <a:gd name="connsiteY277" fmla="*/ 314925 h 411927"/>
              <a:gd name="connsiteX278" fmla="*/ 203349 w 859545"/>
              <a:gd name="connsiteY278" fmla="*/ 314306 h 411927"/>
              <a:gd name="connsiteX279" fmla="*/ 195319 w 859545"/>
              <a:gd name="connsiteY279" fmla="*/ 315001 h 411927"/>
              <a:gd name="connsiteX280" fmla="*/ 190395 w 859545"/>
              <a:gd name="connsiteY280" fmla="*/ 313372 h 411927"/>
              <a:gd name="connsiteX281" fmla="*/ 186290 w 859545"/>
              <a:gd name="connsiteY281" fmla="*/ 311601 h 411927"/>
              <a:gd name="connsiteX282" fmla="*/ 180461 w 859545"/>
              <a:gd name="connsiteY282" fmla="*/ 307067 h 411927"/>
              <a:gd name="connsiteX283" fmla="*/ 177003 w 859545"/>
              <a:gd name="connsiteY283" fmla="*/ 305314 h 411927"/>
              <a:gd name="connsiteX284" fmla="*/ 172574 w 859545"/>
              <a:gd name="connsiteY284" fmla="*/ 300609 h 411927"/>
              <a:gd name="connsiteX285" fmla="*/ 166135 w 859545"/>
              <a:gd name="connsiteY285" fmla="*/ 299495 h 411927"/>
              <a:gd name="connsiteX286" fmla="*/ 163735 w 859545"/>
              <a:gd name="connsiteY286" fmla="*/ 297647 h 411927"/>
              <a:gd name="connsiteX287" fmla="*/ 160706 w 859545"/>
              <a:gd name="connsiteY287" fmla="*/ 293608 h 411927"/>
              <a:gd name="connsiteX288" fmla="*/ 158067 w 859545"/>
              <a:gd name="connsiteY288" fmla="*/ 291008 h 411927"/>
              <a:gd name="connsiteX289" fmla="*/ 154314 w 859545"/>
              <a:gd name="connsiteY289" fmla="*/ 289370 h 411927"/>
              <a:gd name="connsiteX290" fmla="*/ 148390 w 859545"/>
              <a:gd name="connsiteY290" fmla="*/ 287912 h 411927"/>
              <a:gd name="connsiteX291" fmla="*/ 138274 w 859545"/>
              <a:gd name="connsiteY291" fmla="*/ 286521 h 411927"/>
              <a:gd name="connsiteX292" fmla="*/ 134845 w 859545"/>
              <a:gd name="connsiteY292" fmla="*/ 285931 h 411927"/>
              <a:gd name="connsiteX293" fmla="*/ 129264 w 859545"/>
              <a:gd name="connsiteY293" fmla="*/ 286864 h 411927"/>
              <a:gd name="connsiteX294" fmla="*/ 125120 w 859545"/>
              <a:gd name="connsiteY294" fmla="*/ 286941 h 411927"/>
              <a:gd name="connsiteX295" fmla="*/ 118405 w 859545"/>
              <a:gd name="connsiteY295" fmla="*/ 285950 h 411927"/>
              <a:gd name="connsiteX296" fmla="*/ 114576 w 859545"/>
              <a:gd name="connsiteY296" fmla="*/ 284702 h 411927"/>
              <a:gd name="connsiteX297" fmla="*/ 109852 w 859545"/>
              <a:gd name="connsiteY297" fmla="*/ 284664 h 411927"/>
              <a:gd name="connsiteX298" fmla="*/ 106775 w 859545"/>
              <a:gd name="connsiteY298" fmla="*/ 284683 h 411927"/>
              <a:gd name="connsiteX299" fmla="*/ 102670 w 859545"/>
              <a:gd name="connsiteY299" fmla="*/ 284397 h 411927"/>
              <a:gd name="connsiteX300" fmla="*/ 100689 w 859545"/>
              <a:gd name="connsiteY300" fmla="*/ 283578 h 411927"/>
              <a:gd name="connsiteX301" fmla="*/ 98850 w 859545"/>
              <a:gd name="connsiteY301" fmla="*/ 282578 h 411927"/>
              <a:gd name="connsiteX302" fmla="*/ 95402 w 859545"/>
              <a:gd name="connsiteY302" fmla="*/ 282826 h 411927"/>
              <a:gd name="connsiteX303" fmla="*/ 92993 w 859545"/>
              <a:gd name="connsiteY303" fmla="*/ 281826 h 411927"/>
              <a:gd name="connsiteX304" fmla="*/ 90744 w 859545"/>
              <a:gd name="connsiteY304" fmla="*/ 279959 h 411927"/>
              <a:gd name="connsiteX305" fmla="*/ 88392 w 859545"/>
              <a:gd name="connsiteY305" fmla="*/ 279073 h 411927"/>
              <a:gd name="connsiteX306" fmla="*/ 85820 w 859545"/>
              <a:gd name="connsiteY306" fmla="*/ 279130 h 411927"/>
              <a:gd name="connsiteX307" fmla="*/ 84763 w 859545"/>
              <a:gd name="connsiteY307" fmla="*/ 279959 h 411927"/>
              <a:gd name="connsiteX308" fmla="*/ 83772 w 859545"/>
              <a:gd name="connsiteY308" fmla="*/ 279883 h 411927"/>
              <a:gd name="connsiteX309" fmla="*/ 83134 w 859545"/>
              <a:gd name="connsiteY309" fmla="*/ 277358 h 411927"/>
              <a:gd name="connsiteX310" fmla="*/ 80724 w 859545"/>
              <a:gd name="connsiteY310" fmla="*/ 273272 h 411927"/>
              <a:gd name="connsiteX311" fmla="*/ 80363 w 859545"/>
              <a:gd name="connsiteY311" fmla="*/ 271434 h 411927"/>
              <a:gd name="connsiteX312" fmla="*/ 78886 w 859545"/>
              <a:gd name="connsiteY312" fmla="*/ 269319 h 411927"/>
              <a:gd name="connsiteX313" fmla="*/ 78019 w 859545"/>
              <a:gd name="connsiteY313" fmla="*/ 267395 h 411927"/>
              <a:gd name="connsiteX314" fmla="*/ 78257 w 859545"/>
              <a:gd name="connsiteY314" fmla="*/ 264738 h 411927"/>
              <a:gd name="connsiteX315" fmla="*/ 79296 w 859545"/>
              <a:gd name="connsiteY315" fmla="*/ 259566 h 411927"/>
              <a:gd name="connsiteX316" fmla="*/ 81610 w 859545"/>
              <a:gd name="connsiteY316" fmla="*/ 254880 h 411927"/>
              <a:gd name="connsiteX317" fmla="*/ 83115 w 859545"/>
              <a:gd name="connsiteY317" fmla="*/ 253660 h 411927"/>
              <a:gd name="connsiteX318" fmla="*/ 84039 w 859545"/>
              <a:gd name="connsiteY318" fmla="*/ 252269 h 411927"/>
              <a:gd name="connsiteX319" fmla="*/ 85982 w 859545"/>
              <a:gd name="connsiteY319" fmla="*/ 249841 h 411927"/>
              <a:gd name="connsiteX320" fmla="*/ 87106 w 859545"/>
              <a:gd name="connsiteY320" fmla="*/ 247898 h 411927"/>
              <a:gd name="connsiteX321" fmla="*/ 86973 w 859545"/>
              <a:gd name="connsiteY321" fmla="*/ 245231 h 411927"/>
              <a:gd name="connsiteX322" fmla="*/ 85649 w 859545"/>
              <a:gd name="connsiteY322" fmla="*/ 242449 h 411927"/>
              <a:gd name="connsiteX323" fmla="*/ 84696 w 859545"/>
              <a:gd name="connsiteY323" fmla="*/ 238858 h 411927"/>
              <a:gd name="connsiteX324" fmla="*/ 84867 w 859545"/>
              <a:gd name="connsiteY324" fmla="*/ 236791 h 411927"/>
              <a:gd name="connsiteX325" fmla="*/ 86296 w 859545"/>
              <a:gd name="connsiteY325" fmla="*/ 234334 h 411927"/>
              <a:gd name="connsiteX326" fmla="*/ 87973 w 859545"/>
              <a:gd name="connsiteY326" fmla="*/ 228876 h 411927"/>
              <a:gd name="connsiteX327" fmla="*/ 87830 w 859545"/>
              <a:gd name="connsiteY327" fmla="*/ 227438 h 411927"/>
              <a:gd name="connsiteX328" fmla="*/ 87173 w 859545"/>
              <a:gd name="connsiteY328" fmla="*/ 226295 h 411927"/>
              <a:gd name="connsiteX329" fmla="*/ 87001 w 859545"/>
              <a:gd name="connsiteY329" fmla="*/ 223752 h 411927"/>
              <a:gd name="connsiteX330" fmla="*/ 86677 w 859545"/>
              <a:gd name="connsiteY330" fmla="*/ 220342 h 411927"/>
              <a:gd name="connsiteX331" fmla="*/ 84668 w 859545"/>
              <a:gd name="connsiteY331" fmla="*/ 215112 h 411927"/>
              <a:gd name="connsiteX332" fmla="*/ 83582 w 859545"/>
              <a:gd name="connsiteY332" fmla="*/ 212331 h 411927"/>
              <a:gd name="connsiteX333" fmla="*/ 81677 w 859545"/>
              <a:gd name="connsiteY333" fmla="*/ 211131 h 411927"/>
              <a:gd name="connsiteX334" fmla="*/ 79448 w 859545"/>
              <a:gd name="connsiteY334" fmla="*/ 210407 h 411927"/>
              <a:gd name="connsiteX335" fmla="*/ 77524 w 859545"/>
              <a:gd name="connsiteY335" fmla="*/ 206635 h 411927"/>
              <a:gd name="connsiteX336" fmla="*/ 75105 w 859545"/>
              <a:gd name="connsiteY336" fmla="*/ 202178 h 411927"/>
              <a:gd name="connsiteX337" fmla="*/ 73590 w 859545"/>
              <a:gd name="connsiteY337" fmla="*/ 199377 h 411927"/>
              <a:gd name="connsiteX338" fmla="*/ 73066 w 859545"/>
              <a:gd name="connsiteY338" fmla="*/ 197663 h 411927"/>
              <a:gd name="connsiteX339" fmla="*/ 72828 w 859545"/>
              <a:gd name="connsiteY339" fmla="*/ 194548 h 411927"/>
              <a:gd name="connsiteX340" fmla="*/ 71694 w 859545"/>
              <a:gd name="connsiteY340" fmla="*/ 190767 h 411927"/>
              <a:gd name="connsiteX341" fmla="*/ 70504 w 859545"/>
              <a:gd name="connsiteY341" fmla="*/ 188690 h 411927"/>
              <a:gd name="connsiteX342" fmla="*/ 69618 w 859545"/>
              <a:gd name="connsiteY342" fmla="*/ 187090 h 411927"/>
              <a:gd name="connsiteX343" fmla="*/ 69161 w 859545"/>
              <a:gd name="connsiteY343" fmla="*/ 184795 h 411927"/>
              <a:gd name="connsiteX344" fmla="*/ 68704 w 859545"/>
              <a:gd name="connsiteY344" fmla="*/ 183956 h 411927"/>
              <a:gd name="connsiteX345" fmla="*/ 65427 w 859545"/>
              <a:gd name="connsiteY345" fmla="*/ 182937 h 411927"/>
              <a:gd name="connsiteX346" fmla="*/ 63084 w 859545"/>
              <a:gd name="connsiteY346" fmla="*/ 181223 h 411927"/>
              <a:gd name="connsiteX347" fmla="*/ 62112 w 859545"/>
              <a:gd name="connsiteY347" fmla="*/ 178918 h 411927"/>
              <a:gd name="connsiteX348" fmla="*/ 61769 w 859545"/>
              <a:gd name="connsiteY348" fmla="*/ 177051 h 411927"/>
              <a:gd name="connsiteX349" fmla="*/ 61065 w 859545"/>
              <a:gd name="connsiteY349" fmla="*/ 175965 h 411927"/>
              <a:gd name="connsiteX350" fmla="*/ 59217 w 859545"/>
              <a:gd name="connsiteY350" fmla="*/ 175622 h 411927"/>
              <a:gd name="connsiteX351" fmla="*/ 57931 w 859545"/>
              <a:gd name="connsiteY351" fmla="*/ 177298 h 411927"/>
              <a:gd name="connsiteX352" fmla="*/ 55826 w 859545"/>
              <a:gd name="connsiteY352" fmla="*/ 178137 h 411927"/>
              <a:gd name="connsiteX353" fmla="*/ 54397 w 859545"/>
              <a:gd name="connsiteY353" fmla="*/ 177984 h 411927"/>
              <a:gd name="connsiteX354" fmla="*/ 52997 w 859545"/>
              <a:gd name="connsiteY354" fmla="*/ 176974 h 411927"/>
              <a:gd name="connsiteX355" fmla="*/ 52131 w 859545"/>
              <a:gd name="connsiteY355" fmla="*/ 175917 h 411927"/>
              <a:gd name="connsiteX356" fmla="*/ 50663 w 859545"/>
              <a:gd name="connsiteY356" fmla="*/ 174727 h 411927"/>
              <a:gd name="connsiteX357" fmla="*/ 48587 w 859545"/>
              <a:gd name="connsiteY357" fmla="*/ 170945 h 411927"/>
              <a:gd name="connsiteX358" fmla="*/ 46406 w 859545"/>
              <a:gd name="connsiteY358" fmla="*/ 169945 h 411927"/>
              <a:gd name="connsiteX359" fmla="*/ 42406 w 859545"/>
              <a:gd name="connsiteY359" fmla="*/ 170116 h 411927"/>
              <a:gd name="connsiteX360" fmla="*/ 38843 w 859545"/>
              <a:gd name="connsiteY360" fmla="*/ 171869 h 411927"/>
              <a:gd name="connsiteX361" fmla="*/ 36690 w 859545"/>
              <a:gd name="connsiteY361" fmla="*/ 171593 h 411927"/>
              <a:gd name="connsiteX362" fmla="*/ 34861 w 859545"/>
              <a:gd name="connsiteY362" fmla="*/ 171002 h 411927"/>
              <a:gd name="connsiteX363" fmla="*/ 32823 w 859545"/>
              <a:gd name="connsiteY363" fmla="*/ 169116 h 411927"/>
              <a:gd name="connsiteX364" fmla="*/ 31395 w 859545"/>
              <a:gd name="connsiteY364" fmla="*/ 167554 h 411927"/>
              <a:gd name="connsiteX365" fmla="*/ 29270 w 859545"/>
              <a:gd name="connsiteY365" fmla="*/ 167049 h 411927"/>
              <a:gd name="connsiteX366" fmla="*/ 25089 w 859545"/>
              <a:gd name="connsiteY366" fmla="*/ 164297 h 411927"/>
              <a:gd name="connsiteX367" fmla="*/ 22260 w 859545"/>
              <a:gd name="connsiteY367" fmla="*/ 162315 h 411927"/>
              <a:gd name="connsiteX368" fmla="*/ 22022 w 859545"/>
              <a:gd name="connsiteY368" fmla="*/ 158420 h 411927"/>
              <a:gd name="connsiteX369" fmla="*/ 20688 w 859545"/>
              <a:gd name="connsiteY369" fmla="*/ 155734 h 411927"/>
              <a:gd name="connsiteX370" fmla="*/ 17926 w 859545"/>
              <a:gd name="connsiteY370" fmla="*/ 154972 h 411927"/>
              <a:gd name="connsiteX371" fmla="*/ 15145 w 859545"/>
              <a:gd name="connsiteY371" fmla="*/ 152210 h 411927"/>
              <a:gd name="connsiteX372" fmla="*/ 11087 w 859545"/>
              <a:gd name="connsiteY372" fmla="*/ 150724 h 411927"/>
              <a:gd name="connsiteX373" fmla="*/ 8534 w 859545"/>
              <a:gd name="connsiteY373" fmla="*/ 149571 h 411927"/>
              <a:gd name="connsiteX374" fmla="*/ 6315 w 859545"/>
              <a:gd name="connsiteY374" fmla="*/ 148876 h 411927"/>
              <a:gd name="connsiteX375" fmla="*/ 5991 w 859545"/>
              <a:gd name="connsiteY375" fmla="*/ 147828 h 411927"/>
              <a:gd name="connsiteX376" fmla="*/ 6125 w 859545"/>
              <a:gd name="connsiteY376" fmla="*/ 146933 h 411927"/>
              <a:gd name="connsiteX377" fmla="*/ 7144 w 859545"/>
              <a:gd name="connsiteY377" fmla="*/ 145437 h 411927"/>
              <a:gd name="connsiteX378" fmla="*/ 8211 w 859545"/>
              <a:gd name="connsiteY378" fmla="*/ 144037 h 411927"/>
              <a:gd name="connsiteX379" fmla="*/ 8468 w 859545"/>
              <a:gd name="connsiteY379" fmla="*/ 142742 h 411927"/>
              <a:gd name="connsiteX380" fmla="*/ 7611 w 859545"/>
              <a:gd name="connsiteY380" fmla="*/ 141599 h 411927"/>
              <a:gd name="connsiteX381" fmla="*/ 5315 w 859545"/>
              <a:gd name="connsiteY381" fmla="*/ 140398 h 411927"/>
              <a:gd name="connsiteX382" fmla="*/ 2362 w 859545"/>
              <a:gd name="connsiteY382" fmla="*/ 139322 h 411927"/>
              <a:gd name="connsiteX383" fmla="*/ 1762 w 859545"/>
              <a:gd name="connsiteY383" fmla="*/ 137541 h 411927"/>
              <a:gd name="connsiteX384" fmla="*/ 0 w 859545"/>
              <a:gd name="connsiteY384" fmla="*/ 135684 h 411927"/>
              <a:gd name="connsiteX385" fmla="*/ 305 w 859545"/>
              <a:gd name="connsiteY385" fmla="*/ 134188 h 411927"/>
              <a:gd name="connsiteX386" fmla="*/ 1705 w 859545"/>
              <a:gd name="connsiteY386" fmla="*/ 133093 h 411927"/>
              <a:gd name="connsiteX387" fmla="*/ 3115 w 859545"/>
              <a:gd name="connsiteY387" fmla="*/ 132283 h 411927"/>
              <a:gd name="connsiteX388" fmla="*/ 3448 w 859545"/>
              <a:gd name="connsiteY388" fmla="*/ 130873 h 411927"/>
              <a:gd name="connsiteX389" fmla="*/ 2438 w 859545"/>
              <a:gd name="connsiteY389" fmla="*/ 129578 h 411927"/>
              <a:gd name="connsiteX390" fmla="*/ 1953 w 859545"/>
              <a:gd name="connsiteY390" fmla="*/ 127616 h 411927"/>
              <a:gd name="connsiteX391" fmla="*/ 2191 w 859545"/>
              <a:gd name="connsiteY391" fmla="*/ 126149 h 411927"/>
              <a:gd name="connsiteX392" fmla="*/ 1895 w 859545"/>
              <a:gd name="connsiteY392" fmla="*/ 124273 h 411927"/>
              <a:gd name="connsiteX393" fmla="*/ 2000 w 859545"/>
              <a:gd name="connsiteY393" fmla="*/ 124282 h 411927"/>
              <a:gd name="connsiteX394" fmla="*/ 5115 w 859545"/>
              <a:gd name="connsiteY394" fmla="*/ 124177 h 411927"/>
              <a:gd name="connsiteX395" fmla="*/ 6544 w 859545"/>
              <a:gd name="connsiteY395" fmla="*/ 123272 h 411927"/>
              <a:gd name="connsiteX396" fmla="*/ 7620 w 859545"/>
              <a:gd name="connsiteY396" fmla="*/ 121929 h 411927"/>
              <a:gd name="connsiteX397" fmla="*/ 9953 w 859545"/>
              <a:gd name="connsiteY397" fmla="*/ 120434 h 411927"/>
              <a:gd name="connsiteX398" fmla="*/ 10449 w 859545"/>
              <a:gd name="connsiteY398" fmla="*/ 118720 h 411927"/>
              <a:gd name="connsiteX399" fmla="*/ 10487 w 859545"/>
              <a:gd name="connsiteY399" fmla="*/ 115319 h 411927"/>
              <a:gd name="connsiteX400" fmla="*/ 12011 w 859545"/>
              <a:gd name="connsiteY400" fmla="*/ 112443 h 411927"/>
              <a:gd name="connsiteX401" fmla="*/ 15887 w 859545"/>
              <a:gd name="connsiteY401" fmla="*/ 111585 h 411927"/>
              <a:gd name="connsiteX402" fmla="*/ 17373 w 859545"/>
              <a:gd name="connsiteY402" fmla="*/ 111166 h 411927"/>
              <a:gd name="connsiteX403" fmla="*/ 18955 w 859545"/>
              <a:gd name="connsiteY403" fmla="*/ 111585 h 411927"/>
              <a:gd name="connsiteX404" fmla="*/ 21412 w 859545"/>
              <a:gd name="connsiteY404" fmla="*/ 111176 h 411927"/>
              <a:gd name="connsiteX405" fmla="*/ 23784 w 859545"/>
              <a:gd name="connsiteY405" fmla="*/ 111033 h 411927"/>
              <a:gd name="connsiteX406" fmla="*/ 25108 w 859545"/>
              <a:gd name="connsiteY406" fmla="*/ 111919 h 411927"/>
              <a:gd name="connsiteX407" fmla="*/ 26861 w 859545"/>
              <a:gd name="connsiteY407" fmla="*/ 112662 h 411927"/>
              <a:gd name="connsiteX408" fmla="*/ 29099 w 859545"/>
              <a:gd name="connsiteY408" fmla="*/ 112576 h 411927"/>
              <a:gd name="connsiteX409" fmla="*/ 29861 w 859545"/>
              <a:gd name="connsiteY409" fmla="*/ 111223 h 411927"/>
              <a:gd name="connsiteX410" fmla="*/ 29956 w 859545"/>
              <a:gd name="connsiteY410" fmla="*/ 109328 h 411927"/>
              <a:gd name="connsiteX411" fmla="*/ 30918 w 859545"/>
              <a:gd name="connsiteY411" fmla="*/ 108833 h 411927"/>
              <a:gd name="connsiteX412" fmla="*/ 32128 w 859545"/>
              <a:gd name="connsiteY412" fmla="*/ 110147 h 411927"/>
              <a:gd name="connsiteX413" fmla="*/ 32814 w 859545"/>
              <a:gd name="connsiteY413" fmla="*/ 111128 h 411927"/>
              <a:gd name="connsiteX414" fmla="*/ 33814 w 859545"/>
              <a:gd name="connsiteY414" fmla="*/ 111576 h 411927"/>
              <a:gd name="connsiteX415" fmla="*/ 36519 w 859545"/>
              <a:gd name="connsiteY415" fmla="*/ 110404 h 411927"/>
              <a:gd name="connsiteX416" fmla="*/ 38405 w 859545"/>
              <a:gd name="connsiteY416" fmla="*/ 109138 h 411927"/>
              <a:gd name="connsiteX417" fmla="*/ 39024 w 859545"/>
              <a:gd name="connsiteY417" fmla="*/ 106528 h 411927"/>
              <a:gd name="connsiteX418" fmla="*/ 40119 w 859545"/>
              <a:gd name="connsiteY418" fmla="*/ 105242 h 411927"/>
              <a:gd name="connsiteX419" fmla="*/ 41586 w 859545"/>
              <a:gd name="connsiteY419" fmla="*/ 105899 h 411927"/>
              <a:gd name="connsiteX420" fmla="*/ 44168 w 859545"/>
              <a:gd name="connsiteY420" fmla="*/ 105880 h 411927"/>
              <a:gd name="connsiteX421" fmla="*/ 46291 w 859545"/>
              <a:gd name="connsiteY421" fmla="*/ 103861 h 411927"/>
              <a:gd name="connsiteX422" fmla="*/ 49082 w 859545"/>
              <a:gd name="connsiteY422" fmla="*/ 102251 h 411927"/>
              <a:gd name="connsiteX423" fmla="*/ 51082 w 859545"/>
              <a:gd name="connsiteY423" fmla="*/ 101517 h 411927"/>
              <a:gd name="connsiteX424" fmla="*/ 51482 w 859545"/>
              <a:gd name="connsiteY424" fmla="*/ 100155 h 411927"/>
              <a:gd name="connsiteX425" fmla="*/ 50549 w 859545"/>
              <a:gd name="connsiteY425" fmla="*/ 97146 h 411927"/>
              <a:gd name="connsiteX426" fmla="*/ 50806 w 859545"/>
              <a:gd name="connsiteY426" fmla="*/ 93850 h 411927"/>
              <a:gd name="connsiteX427" fmla="*/ 53483 w 859545"/>
              <a:gd name="connsiteY427" fmla="*/ 91983 h 411927"/>
              <a:gd name="connsiteX428" fmla="*/ 57065 w 859545"/>
              <a:gd name="connsiteY428" fmla="*/ 91764 h 411927"/>
              <a:gd name="connsiteX429" fmla="*/ 59722 w 859545"/>
              <a:gd name="connsiteY429" fmla="*/ 90478 h 411927"/>
              <a:gd name="connsiteX430" fmla="*/ 60455 w 859545"/>
              <a:gd name="connsiteY430" fmla="*/ 86954 h 411927"/>
              <a:gd name="connsiteX431" fmla="*/ 61769 w 859545"/>
              <a:gd name="connsiteY431" fmla="*/ 85944 h 411927"/>
              <a:gd name="connsiteX432" fmla="*/ 63094 w 859545"/>
              <a:gd name="connsiteY432" fmla="*/ 85544 h 411927"/>
              <a:gd name="connsiteX433" fmla="*/ 66323 w 859545"/>
              <a:gd name="connsiteY433" fmla="*/ 84992 h 411927"/>
              <a:gd name="connsiteX434" fmla="*/ 68646 w 859545"/>
              <a:gd name="connsiteY434" fmla="*/ 83553 h 411927"/>
              <a:gd name="connsiteX435" fmla="*/ 70085 w 859545"/>
              <a:gd name="connsiteY435" fmla="*/ 82896 h 411927"/>
              <a:gd name="connsiteX436" fmla="*/ 74143 w 859545"/>
              <a:gd name="connsiteY436" fmla="*/ 80963 h 411927"/>
              <a:gd name="connsiteX437" fmla="*/ 77838 w 859545"/>
              <a:gd name="connsiteY437" fmla="*/ 80591 h 411927"/>
              <a:gd name="connsiteX438" fmla="*/ 79420 w 859545"/>
              <a:gd name="connsiteY438" fmla="*/ 79048 h 411927"/>
              <a:gd name="connsiteX439" fmla="*/ 80658 w 859545"/>
              <a:gd name="connsiteY439" fmla="*/ 77105 h 411927"/>
              <a:gd name="connsiteX440" fmla="*/ 82734 w 859545"/>
              <a:gd name="connsiteY440" fmla="*/ 76362 h 411927"/>
              <a:gd name="connsiteX441" fmla="*/ 84839 w 859545"/>
              <a:gd name="connsiteY441" fmla="*/ 74676 h 411927"/>
              <a:gd name="connsiteX442" fmla="*/ 87630 w 859545"/>
              <a:gd name="connsiteY442" fmla="*/ 72533 h 411927"/>
              <a:gd name="connsiteX443" fmla="*/ 88735 w 859545"/>
              <a:gd name="connsiteY443" fmla="*/ 72228 h 411927"/>
              <a:gd name="connsiteX444" fmla="*/ 93307 w 859545"/>
              <a:gd name="connsiteY444" fmla="*/ 70980 h 411927"/>
              <a:gd name="connsiteX445" fmla="*/ 95098 w 859545"/>
              <a:gd name="connsiteY445" fmla="*/ 70523 h 411927"/>
              <a:gd name="connsiteX446" fmla="*/ 96174 w 859545"/>
              <a:gd name="connsiteY446" fmla="*/ 70247 h 411927"/>
              <a:gd name="connsiteX447" fmla="*/ 98155 w 859545"/>
              <a:gd name="connsiteY447" fmla="*/ 70333 h 411927"/>
              <a:gd name="connsiteX448" fmla="*/ 98993 w 859545"/>
              <a:gd name="connsiteY448" fmla="*/ 68056 h 411927"/>
              <a:gd name="connsiteX449" fmla="*/ 101003 w 859545"/>
              <a:gd name="connsiteY449" fmla="*/ 66389 h 411927"/>
              <a:gd name="connsiteX450" fmla="*/ 103022 w 859545"/>
              <a:gd name="connsiteY450" fmla="*/ 65827 h 411927"/>
              <a:gd name="connsiteX451" fmla="*/ 104004 w 859545"/>
              <a:gd name="connsiteY451" fmla="*/ 64160 h 411927"/>
              <a:gd name="connsiteX452" fmla="*/ 105937 w 859545"/>
              <a:gd name="connsiteY452" fmla="*/ 62036 h 411927"/>
              <a:gd name="connsiteX453" fmla="*/ 108556 w 859545"/>
              <a:gd name="connsiteY453" fmla="*/ 60865 h 411927"/>
              <a:gd name="connsiteX454" fmla="*/ 112623 w 859545"/>
              <a:gd name="connsiteY454" fmla="*/ 60684 h 411927"/>
              <a:gd name="connsiteX455" fmla="*/ 116567 w 859545"/>
              <a:gd name="connsiteY455" fmla="*/ 60922 h 411927"/>
              <a:gd name="connsiteX456" fmla="*/ 118939 w 859545"/>
              <a:gd name="connsiteY456" fmla="*/ 60560 h 411927"/>
              <a:gd name="connsiteX457" fmla="*/ 120882 w 859545"/>
              <a:gd name="connsiteY457" fmla="*/ 57417 h 411927"/>
              <a:gd name="connsiteX458" fmla="*/ 121253 w 859545"/>
              <a:gd name="connsiteY458" fmla="*/ 55864 h 411927"/>
              <a:gd name="connsiteX459" fmla="*/ 121701 w 859545"/>
              <a:gd name="connsiteY459" fmla="*/ 54273 h 411927"/>
              <a:gd name="connsiteX460" fmla="*/ 123282 w 859545"/>
              <a:gd name="connsiteY460" fmla="*/ 53664 h 411927"/>
              <a:gd name="connsiteX461" fmla="*/ 125187 w 859545"/>
              <a:gd name="connsiteY461" fmla="*/ 56245 h 411927"/>
              <a:gd name="connsiteX462" fmla="*/ 126797 w 859545"/>
              <a:gd name="connsiteY462" fmla="*/ 57845 h 411927"/>
              <a:gd name="connsiteX463" fmla="*/ 129264 w 859545"/>
              <a:gd name="connsiteY463" fmla="*/ 59512 h 411927"/>
              <a:gd name="connsiteX464" fmla="*/ 130540 w 859545"/>
              <a:gd name="connsiteY464" fmla="*/ 61074 h 411927"/>
              <a:gd name="connsiteX465" fmla="*/ 132007 w 859545"/>
              <a:gd name="connsiteY465" fmla="*/ 61293 h 411927"/>
              <a:gd name="connsiteX466" fmla="*/ 133541 w 859545"/>
              <a:gd name="connsiteY466" fmla="*/ 60122 h 411927"/>
              <a:gd name="connsiteX467" fmla="*/ 134626 w 859545"/>
              <a:gd name="connsiteY467" fmla="*/ 57274 h 411927"/>
              <a:gd name="connsiteX468" fmla="*/ 136684 w 859545"/>
              <a:gd name="connsiteY468" fmla="*/ 56836 h 411927"/>
              <a:gd name="connsiteX469" fmla="*/ 138951 w 859545"/>
              <a:gd name="connsiteY469" fmla="*/ 57293 h 411927"/>
              <a:gd name="connsiteX470" fmla="*/ 139551 w 859545"/>
              <a:gd name="connsiteY470" fmla="*/ 58693 h 411927"/>
              <a:gd name="connsiteX471" fmla="*/ 139741 w 859545"/>
              <a:gd name="connsiteY471" fmla="*/ 60065 h 411927"/>
              <a:gd name="connsiteX472" fmla="*/ 140779 w 859545"/>
              <a:gd name="connsiteY472" fmla="*/ 62503 h 411927"/>
              <a:gd name="connsiteX473" fmla="*/ 143275 w 859545"/>
              <a:gd name="connsiteY473" fmla="*/ 64627 h 411927"/>
              <a:gd name="connsiteX474" fmla="*/ 146466 w 859545"/>
              <a:gd name="connsiteY474" fmla="*/ 64522 h 411927"/>
              <a:gd name="connsiteX475" fmla="*/ 147752 w 859545"/>
              <a:gd name="connsiteY475" fmla="*/ 64141 h 411927"/>
              <a:gd name="connsiteX476" fmla="*/ 150857 w 859545"/>
              <a:gd name="connsiteY476" fmla="*/ 64436 h 411927"/>
              <a:gd name="connsiteX477" fmla="*/ 153914 w 859545"/>
              <a:gd name="connsiteY477" fmla="*/ 64894 h 411927"/>
              <a:gd name="connsiteX478" fmla="*/ 157248 w 859545"/>
              <a:gd name="connsiteY478" fmla="*/ 65399 h 411927"/>
              <a:gd name="connsiteX479" fmla="*/ 158220 w 859545"/>
              <a:gd name="connsiteY479" fmla="*/ 65475 h 411927"/>
              <a:gd name="connsiteX480" fmla="*/ 161792 w 859545"/>
              <a:gd name="connsiteY480" fmla="*/ 65732 h 411927"/>
              <a:gd name="connsiteX481" fmla="*/ 166983 w 859545"/>
              <a:gd name="connsiteY481" fmla="*/ 66104 h 411927"/>
              <a:gd name="connsiteX482" fmla="*/ 169278 w 859545"/>
              <a:gd name="connsiteY482" fmla="*/ 65932 h 411927"/>
              <a:gd name="connsiteX483" fmla="*/ 173964 w 859545"/>
              <a:gd name="connsiteY483" fmla="*/ 66627 h 411927"/>
              <a:gd name="connsiteX484" fmla="*/ 174917 w 859545"/>
              <a:gd name="connsiteY484" fmla="*/ 68513 h 411927"/>
              <a:gd name="connsiteX485" fmla="*/ 175784 w 859545"/>
              <a:gd name="connsiteY485" fmla="*/ 72971 h 411927"/>
              <a:gd name="connsiteX486" fmla="*/ 176517 w 859545"/>
              <a:gd name="connsiteY486" fmla="*/ 77210 h 411927"/>
              <a:gd name="connsiteX487" fmla="*/ 176736 w 859545"/>
              <a:gd name="connsiteY487" fmla="*/ 80610 h 411927"/>
              <a:gd name="connsiteX488" fmla="*/ 177955 w 859545"/>
              <a:gd name="connsiteY488" fmla="*/ 82372 h 411927"/>
              <a:gd name="connsiteX489" fmla="*/ 179508 w 859545"/>
              <a:gd name="connsiteY489" fmla="*/ 82944 h 411927"/>
              <a:gd name="connsiteX490" fmla="*/ 180537 w 859545"/>
              <a:gd name="connsiteY490" fmla="*/ 84315 h 411927"/>
              <a:gd name="connsiteX491" fmla="*/ 182346 w 859545"/>
              <a:gd name="connsiteY491" fmla="*/ 86182 h 411927"/>
              <a:gd name="connsiteX492" fmla="*/ 183680 w 859545"/>
              <a:gd name="connsiteY492" fmla="*/ 88849 h 411927"/>
              <a:gd name="connsiteX493" fmla="*/ 185309 w 859545"/>
              <a:gd name="connsiteY493" fmla="*/ 88668 h 411927"/>
              <a:gd name="connsiteX494" fmla="*/ 186442 w 859545"/>
              <a:gd name="connsiteY494" fmla="*/ 88040 h 411927"/>
              <a:gd name="connsiteX495" fmla="*/ 188938 w 859545"/>
              <a:gd name="connsiteY495" fmla="*/ 87839 h 411927"/>
              <a:gd name="connsiteX496" fmla="*/ 192119 w 859545"/>
              <a:gd name="connsiteY496" fmla="*/ 88021 h 411927"/>
              <a:gd name="connsiteX497" fmla="*/ 194339 w 859545"/>
              <a:gd name="connsiteY497" fmla="*/ 89487 h 411927"/>
              <a:gd name="connsiteX498" fmla="*/ 195167 w 859545"/>
              <a:gd name="connsiteY498" fmla="*/ 91430 h 411927"/>
              <a:gd name="connsiteX499" fmla="*/ 196968 w 859545"/>
              <a:gd name="connsiteY499" fmla="*/ 92507 h 411927"/>
              <a:gd name="connsiteX500" fmla="*/ 198425 w 859545"/>
              <a:gd name="connsiteY500" fmla="*/ 92164 h 411927"/>
              <a:gd name="connsiteX501" fmla="*/ 202787 w 859545"/>
              <a:gd name="connsiteY501" fmla="*/ 92154 h 411927"/>
              <a:gd name="connsiteX502" fmla="*/ 204292 w 859545"/>
              <a:gd name="connsiteY502" fmla="*/ 92269 h 411927"/>
              <a:gd name="connsiteX503" fmla="*/ 205797 w 859545"/>
              <a:gd name="connsiteY503" fmla="*/ 93336 h 411927"/>
              <a:gd name="connsiteX504" fmla="*/ 207959 w 859545"/>
              <a:gd name="connsiteY504" fmla="*/ 93516 h 411927"/>
              <a:gd name="connsiteX505" fmla="*/ 209150 w 859545"/>
              <a:gd name="connsiteY505" fmla="*/ 92164 h 411927"/>
              <a:gd name="connsiteX506" fmla="*/ 212913 w 859545"/>
              <a:gd name="connsiteY506" fmla="*/ 91240 h 411927"/>
              <a:gd name="connsiteX507" fmla="*/ 215084 w 859545"/>
              <a:gd name="connsiteY507" fmla="*/ 89316 h 411927"/>
              <a:gd name="connsiteX508" fmla="*/ 216761 w 859545"/>
              <a:gd name="connsiteY508" fmla="*/ 89297 h 411927"/>
              <a:gd name="connsiteX509" fmla="*/ 218027 w 859545"/>
              <a:gd name="connsiteY509" fmla="*/ 90230 h 411927"/>
              <a:gd name="connsiteX510" fmla="*/ 218999 w 859545"/>
              <a:gd name="connsiteY510" fmla="*/ 91488 h 411927"/>
              <a:gd name="connsiteX511" fmla="*/ 220437 w 859545"/>
              <a:gd name="connsiteY511" fmla="*/ 90926 h 411927"/>
              <a:gd name="connsiteX512" fmla="*/ 221218 w 859545"/>
              <a:gd name="connsiteY512" fmla="*/ 89888 h 411927"/>
              <a:gd name="connsiteX513" fmla="*/ 222475 w 859545"/>
              <a:gd name="connsiteY513" fmla="*/ 89888 h 411927"/>
              <a:gd name="connsiteX514" fmla="*/ 223704 w 859545"/>
              <a:gd name="connsiteY514" fmla="*/ 90564 h 411927"/>
              <a:gd name="connsiteX515" fmla="*/ 226857 w 859545"/>
              <a:gd name="connsiteY515" fmla="*/ 91735 h 411927"/>
              <a:gd name="connsiteX516" fmla="*/ 229143 w 859545"/>
              <a:gd name="connsiteY516" fmla="*/ 93926 h 411927"/>
              <a:gd name="connsiteX517" fmla="*/ 230905 w 859545"/>
              <a:gd name="connsiteY517" fmla="*/ 94145 h 411927"/>
              <a:gd name="connsiteX518" fmla="*/ 233191 w 859545"/>
              <a:gd name="connsiteY518" fmla="*/ 93497 h 411927"/>
              <a:gd name="connsiteX519" fmla="*/ 234239 w 859545"/>
              <a:gd name="connsiteY519" fmla="*/ 93202 h 411927"/>
              <a:gd name="connsiteX520" fmla="*/ 235239 w 859545"/>
              <a:gd name="connsiteY520" fmla="*/ 94288 h 411927"/>
              <a:gd name="connsiteX521" fmla="*/ 236715 w 859545"/>
              <a:gd name="connsiteY521" fmla="*/ 94869 h 411927"/>
              <a:gd name="connsiteX522" fmla="*/ 237830 w 859545"/>
              <a:gd name="connsiteY522" fmla="*/ 94069 h 411927"/>
              <a:gd name="connsiteX523" fmla="*/ 239744 w 859545"/>
              <a:gd name="connsiteY523" fmla="*/ 93497 h 411927"/>
              <a:gd name="connsiteX524" fmla="*/ 247069 w 859545"/>
              <a:gd name="connsiteY524" fmla="*/ 94688 h 411927"/>
              <a:gd name="connsiteX525" fmla="*/ 248755 w 859545"/>
              <a:gd name="connsiteY525" fmla="*/ 96879 h 411927"/>
              <a:gd name="connsiteX526" fmla="*/ 250060 w 859545"/>
              <a:gd name="connsiteY526" fmla="*/ 97907 h 411927"/>
              <a:gd name="connsiteX527" fmla="*/ 251107 w 859545"/>
              <a:gd name="connsiteY527" fmla="*/ 99689 h 411927"/>
              <a:gd name="connsiteX528" fmla="*/ 253022 w 859545"/>
              <a:gd name="connsiteY528" fmla="*/ 100965 h 411927"/>
              <a:gd name="connsiteX529" fmla="*/ 257060 w 859545"/>
              <a:gd name="connsiteY529" fmla="*/ 100527 h 411927"/>
              <a:gd name="connsiteX530" fmla="*/ 258632 w 859545"/>
              <a:gd name="connsiteY530" fmla="*/ 99222 h 411927"/>
              <a:gd name="connsiteX531" fmla="*/ 261899 w 859545"/>
              <a:gd name="connsiteY531" fmla="*/ 96326 h 411927"/>
              <a:gd name="connsiteX532" fmla="*/ 263204 w 859545"/>
              <a:gd name="connsiteY532" fmla="*/ 93497 h 411927"/>
              <a:gd name="connsiteX533" fmla="*/ 264852 w 859545"/>
              <a:gd name="connsiteY533" fmla="*/ 92593 h 411927"/>
              <a:gd name="connsiteX534" fmla="*/ 266709 w 859545"/>
              <a:gd name="connsiteY534" fmla="*/ 92126 h 411927"/>
              <a:gd name="connsiteX535" fmla="*/ 268453 w 859545"/>
              <a:gd name="connsiteY535" fmla="*/ 92135 h 411927"/>
              <a:gd name="connsiteX536" fmla="*/ 270272 w 859545"/>
              <a:gd name="connsiteY536" fmla="*/ 92040 h 411927"/>
              <a:gd name="connsiteX537" fmla="*/ 272491 w 859545"/>
              <a:gd name="connsiteY537" fmla="*/ 89964 h 411927"/>
              <a:gd name="connsiteX538" fmla="*/ 274282 w 859545"/>
              <a:gd name="connsiteY538" fmla="*/ 89240 h 411927"/>
              <a:gd name="connsiteX539" fmla="*/ 276940 w 859545"/>
              <a:gd name="connsiteY539" fmla="*/ 86601 h 411927"/>
              <a:gd name="connsiteX540" fmla="*/ 277435 w 859545"/>
              <a:gd name="connsiteY540" fmla="*/ 85411 h 411927"/>
              <a:gd name="connsiteX541" fmla="*/ 278730 w 859545"/>
              <a:gd name="connsiteY541" fmla="*/ 82325 h 411927"/>
              <a:gd name="connsiteX542" fmla="*/ 279530 w 859545"/>
              <a:gd name="connsiteY542" fmla="*/ 80372 h 411927"/>
              <a:gd name="connsiteX543" fmla="*/ 280873 w 859545"/>
              <a:gd name="connsiteY543" fmla="*/ 77248 h 411927"/>
              <a:gd name="connsiteX544" fmla="*/ 281597 w 859545"/>
              <a:gd name="connsiteY544" fmla="*/ 72209 h 411927"/>
              <a:gd name="connsiteX545" fmla="*/ 282007 w 859545"/>
              <a:gd name="connsiteY545" fmla="*/ 69532 h 411927"/>
              <a:gd name="connsiteX546" fmla="*/ 281654 w 859545"/>
              <a:gd name="connsiteY546" fmla="*/ 67599 h 411927"/>
              <a:gd name="connsiteX547" fmla="*/ 280073 w 859545"/>
              <a:gd name="connsiteY547" fmla="*/ 66589 h 411927"/>
              <a:gd name="connsiteX548" fmla="*/ 278063 w 859545"/>
              <a:gd name="connsiteY548" fmla="*/ 66113 h 411927"/>
              <a:gd name="connsiteX549" fmla="*/ 276292 w 859545"/>
              <a:gd name="connsiteY549" fmla="*/ 64637 h 411927"/>
              <a:gd name="connsiteX550" fmla="*/ 274977 w 859545"/>
              <a:gd name="connsiteY550" fmla="*/ 62913 h 411927"/>
              <a:gd name="connsiteX551" fmla="*/ 274206 w 859545"/>
              <a:gd name="connsiteY551" fmla="*/ 60503 h 411927"/>
              <a:gd name="connsiteX552" fmla="*/ 273168 w 859545"/>
              <a:gd name="connsiteY552" fmla="*/ 57674 h 411927"/>
              <a:gd name="connsiteX553" fmla="*/ 273225 w 859545"/>
              <a:gd name="connsiteY553" fmla="*/ 55626 h 411927"/>
              <a:gd name="connsiteX554" fmla="*/ 272929 w 859545"/>
              <a:gd name="connsiteY554" fmla="*/ 54045 h 411927"/>
              <a:gd name="connsiteX555" fmla="*/ 272043 w 859545"/>
              <a:gd name="connsiteY555" fmla="*/ 52692 h 411927"/>
              <a:gd name="connsiteX556" fmla="*/ 270339 w 859545"/>
              <a:gd name="connsiteY556" fmla="*/ 50320 h 411927"/>
              <a:gd name="connsiteX557" fmla="*/ 269510 w 859545"/>
              <a:gd name="connsiteY557" fmla="*/ 48549 h 411927"/>
              <a:gd name="connsiteX558" fmla="*/ 269786 w 859545"/>
              <a:gd name="connsiteY558" fmla="*/ 45729 h 411927"/>
              <a:gd name="connsiteX559" fmla="*/ 271796 w 859545"/>
              <a:gd name="connsiteY559" fmla="*/ 40910 h 411927"/>
              <a:gd name="connsiteX560" fmla="*/ 271986 w 859545"/>
              <a:gd name="connsiteY560" fmla="*/ 38662 h 411927"/>
              <a:gd name="connsiteX561" fmla="*/ 272234 w 859545"/>
              <a:gd name="connsiteY561" fmla="*/ 37271 h 411927"/>
              <a:gd name="connsiteX562" fmla="*/ 272129 w 859545"/>
              <a:gd name="connsiteY562" fmla="*/ 36004 h 411927"/>
              <a:gd name="connsiteX563" fmla="*/ 272758 w 859545"/>
              <a:gd name="connsiteY563" fmla="*/ 33099 h 411927"/>
              <a:gd name="connsiteX564" fmla="*/ 273891 w 859545"/>
              <a:gd name="connsiteY564" fmla="*/ 31880 h 411927"/>
              <a:gd name="connsiteX565" fmla="*/ 275187 w 859545"/>
              <a:gd name="connsiteY565" fmla="*/ 28765 h 411927"/>
              <a:gd name="connsiteX566" fmla="*/ 276930 w 859545"/>
              <a:gd name="connsiteY566" fmla="*/ 27327 h 411927"/>
              <a:gd name="connsiteX567" fmla="*/ 279121 w 859545"/>
              <a:gd name="connsiteY567" fmla="*/ 27232 h 411927"/>
              <a:gd name="connsiteX568" fmla="*/ 280064 w 859545"/>
              <a:gd name="connsiteY568" fmla="*/ 26384 h 411927"/>
              <a:gd name="connsiteX569" fmla="*/ 280521 w 859545"/>
              <a:gd name="connsiteY569" fmla="*/ 23260 h 411927"/>
              <a:gd name="connsiteX570" fmla="*/ 281578 w 859545"/>
              <a:gd name="connsiteY570" fmla="*/ 20850 h 411927"/>
              <a:gd name="connsiteX571" fmla="*/ 282283 w 859545"/>
              <a:gd name="connsiteY571" fmla="*/ 19145 h 411927"/>
              <a:gd name="connsiteX572" fmla="*/ 283616 w 859545"/>
              <a:gd name="connsiteY572" fmla="*/ 17278 h 411927"/>
              <a:gd name="connsiteX573" fmla="*/ 291303 w 859545"/>
              <a:gd name="connsiteY573" fmla="*/ 13678 h 411927"/>
              <a:gd name="connsiteX574" fmla="*/ 294494 w 859545"/>
              <a:gd name="connsiteY574" fmla="*/ 9192 h 411927"/>
              <a:gd name="connsiteX575" fmla="*/ 295627 w 859545"/>
              <a:gd name="connsiteY575" fmla="*/ 6925 h 411927"/>
              <a:gd name="connsiteX576" fmla="*/ 296866 w 859545"/>
              <a:gd name="connsiteY576" fmla="*/ 2048 h 411927"/>
              <a:gd name="connsiteX577" fmla="*/ 298056 w 859545"/>
              <a:gd name="connsiteY577" fmla="*/ 0 h 411927"/>
              <a:gd name="connsiteX578" fmla="*/ 299790 w 859545"/>
              <a:gd name="connsiteY578" fmla="*/ 676 h 411927"/>
              <a:gd name="connsiteX579" fmla="*/ 301828 w 859545"/>
              <a:gd name="connsiteY579" fmla="*/ 3553 h 411927"/>
              <a:gd name="connsiteX580" fmla="*/ 303352 w 859545"/>
              <a:gd name="connsiteY580" fmla="*/ 3581 h 411927"/>
              <a:gd name="connsiteX581" fmla="*/ 305619 w 859545"/>
              <a:gd name="connsiteY581" fmla="*/ 5134 h 411927"/>
              <a:gd name="connsiteX582" fmla="*/ 311801 w 859545"/>
              <a:gd name="connsiteY582" fmla="*/ 8401 h 411927"/>
              <a:gd name="connsiteX583" fmla="*/ 315144 w 859545"/>
              <a:gd name="connsiteY583" fmla="*/ 9420 h 411927"/>
              <a:gd name="connsiteX584" fmla="*/ 317297 w 859545"/>
              <a:gd name="connsiteY584" fmla="*/ 9735 h 411927"/>
              <a:gd name="connsiteX585" fmla="*/ 320145 w 859545"/>
              <a:gd name="connsiteY585" fmla="*/ 10639 h 411927"/>
              <a:gd name="connsiteX586" fmla="*/ 321973 w 859545"/>
              <a:gd name="connsiteY586" fmla="*/ 12544 h 411927"/>
              <a:gd name="connsiteX587" fmla="*/ 325545 w 859545"/>
              <a:gd name="connsiteY587" fmla="*/ 15650 h 411927"/>
              <a:gd name="connsiteX588" fmla="*/ 328565 w 859545"/>
              <a:gd name="connsiteY588" fmla="*/ 16440 h 411927"/>
              <a:gd name="connsiteX589" fmla="*/ 333803 w 859545"/>
              <a:gd name="connsiteY589" fmla="*/ 16755 h 411927"/>
              <a:gd name="connsiteX590" fmla="*/ 340176 w 859545"/>
              <a:gd name="connsiteY590" fmla="*/ 16916 h 411927"/>
              <a:gd name="connsiteX591" fmla="*/ 341986 w 859545"/>
              <a:gd name="connsiteY591" fmla="*/ 17459 h 411927"/>
              <a:gd name="connsiteX592" fmla="*/ 346643 w 859545"/>
              <a:gd name="connsiteY592" fmla="*/ 19688 h 411927"/>
              <a:gd name="connsiteX593" fmla="*/ 351806 w 859545"/>
              <a:gd name="connsiteY593" fmla="*/ 22155 h 411927"/>
              <a:gd name="connsiteX594" fmla="*/ 356664 w 859545"/>
              <a:gd name="connsiteY594" fmla="*/ 24355 h 411927"/>
              <a:gd name="connsiteX595" fmla="*/ 360340 w 859545"/>
              <a:gd name="connsiteY595" fmla="*/ 26051 h 411927"/>
              <a:gd name="connsiteX596" fmla="*/ 362521 w 859545"/>
              <a:gd name="connsiteY596" fmla="*/ 27708 h 411927"/>
              <a:gd name="connsiteX597" fmla="*/ 364570 w 859545"/>
              <a:gd name="connsiteY597" fmla="*/ 28651 h 411927"/>
              <a:gd name="connsiteX598" fmla="*/ 366789 w 859545"/>
              <a:gd name="connsiteY598" fmla="*/ 27842 h 411927"/>
              <a:gd name="connsiteX599" fmla="*/ 369637 w 859545"/>
              <a:gd name="connsiteY599" fmla="*/ 28022 h 411927"/>
              <a:gd name="connsiteX600" fmla="*/ 376323 w 859545"/>
              <a:gd name="connsiteY600" fmla="*/ 30004 h 411927"/>
              <a:gd name="connsiteX601" fmla="*/ 380552 w 859545"/>
              <a:gd name="connsiteY601" fmla="*/ 31661 h 411927"/>
              <a:gd name="connsiteX602" fmla="*/ 384086 w 859545"/>
              <a:gd name="connsiteY602" fmla="*/ 32890 h 411927"/>
              <a:gd name="connsiteX603" fmla="*/ 385267 w 859545"/>
              <a:gd name="connsiteY603" fmla="*/ 34585 h 411927"/>
              <a:gd name="connsiteX604" fmla="*/ 385382 w 859545"/>
              <a:gd name="connsiteY604" fmla="*/ 36843 h 411927"/>
              <a:gd name="connsiteX605" fmla="*/ 384905 w 859545"/>
              <a:gd name="connsiteY605" fmla="*/ 38748 h 411927"/>
              <a:gd name="connsiteX606" fmla="*/ 385172 w 859545"/>
              <a:gd name="connsiteY606" fmla="*/ 43358 h 411927"/>
              <a:gd name="connsiteX607" fmla="*/ 386306 w 859545"/>
              <a:gd name="connsiteY607" fmla="*/ 45777 h 411927"/>
              <a:gd name="connsiteX608" fmla="*/ 386725 w 859545"/>
              <a:gd name="connsiteY608" fmla="*/ 49006 h 411927"/>
              <a:gd name="connsiteX609" fmla="*/ 387153 w 859545"/>
              <a:gd name="connsiteY609" fmla="*/ 52092 h 411927"/>
              <a:gd name="connsiteX610" fmla="*/ 386848 w 859545"/>
              <a:gd name="connsiteY610" fmla="*/ 55131 h 411927"/>
              <a:gd name="connsiteX611" fmla="*/ 387391 w 859545"/>
              <a:gd name="connsiteY611" fmla="*/ 56740 h 411927"/>
              <a:gd name="connsiteX612" fmla="*/ 388496 w 859545"/>
              <a:gd name="connsiteY612" fmla="*/ 57693 h 411927"/>
              <a:gd name="connsiteX613" fmla="*/ 389573 w 859545"/>
              <a:gd name="connsiteY613" fmla="*/ 59807 h 411927"/>
              <a:gd name="connsiteX614" fmla="*/ 389220 w 859545"/>
              <a:gd name="connsiteY614" fmla="*/ 62036 h 411927"/>
              <a:gd name="connsiteX615" fmla="*/ 388744 w 859545"/>
              <a:gd name="connsiteY615" fmla="*/ 63332 h 411927"/>
              <a:gd name="connsiteX616" fmla="*/ 388820 w 859545"/>
              <a:gd name="connsiteY616" fmla="*/ 65418 h 411927"/>
              <a:gd name="connsiteX617" fmla="*/ 390097 w 859545"/>
              <a:gd name="connsiteY617" fmla="*/ 67132 h 411927"/>
              <a:gd name="connsiteX618" fmla="*/ 391992 w 859545"/>
              <a:gd name="connsiteY618" fmla="*/ 67466 h 411927"/>
              <a:gd name="connsiteX619" fmla="*/ 393649 w 859545"/>
              <a:gd name="connsiteY619" fmla="*/ 67913 h 411927"/>
              <a:gd name="connsiteX620" fmla="*/ 395707 w 859545"/>
              <a:gd name="connsiteY620" fmla="*/ 70609 h 411927"/>
              <a:gd name="connsiteX621" fmla="*/ 399374 w 859545"/>
              <a:gd name="connsiteY621" fmla="*/ 73714 h 411927"/>
              <a:gd name="connsiteX622" fmla="*/ 401564 w 859545"/>
              <a:gd name="connsiteY622" fmla="*/ 74571 h 411927"/>
              <a:gd name="connsiteX623" fmla="*/ 404089 w 859545"/>
              <a:gd name="connsiteY623" fmla="*/ 75962 h 411927"/>
              <a:gd name="connsiteX624" fmla="*/ 408899 w 859545"/>
              <a:gd name="connsiteY624" fmla="*/ 77333 h 411927"/>
              <a:gd name="connsiteX625" fmla="*/ 412166 w 859545"/>
              <a:gd name="connsiteY625" fmla="*/ 77734 h 411927"/>
              <a:gd name="connsiteX626" fmla="*/ 414090 w 859545"/>
              <a:gd name="connsiteY626" fmla="*/ 78848 h 411927"/>
              <a:gd name="connsiteX627" fmla="*/ 415976 w 859545"/>
              <a:gd name="connsiteY627" fmla="*/ 81505 h 411927"/>
              <a:gd name="connsiteX628" fmla="*/ 419100 w 859545"/>
              <a:gd name="connsiteY628" fmla="*/ 82058 h 411927"/>
              <a:gd name="connsiteX629" fmla="*/ 421100 w 859545"/>
              <a:gd name="connsiteY629" fmla="*/ 82982 h 411927"/>
              <a:gd name="connsiteX630" fmla="*/ 424758 w 859545"/>
              <a:gd name="connsiteY630" fmla="*/ 84077 h 411927"/>
              <a:gd name="connsiteX631" fmla="*/ 427177 w 859545"/>
              <a:gd name="connsiteY631" fmla="*/ 83448 h 411927"/>
              <a:gd name="connsiteX632" fmla="*/ 429301 w 859545"/>
              <a:gd name="connsiteY632" fmla="*/ 82515 h 411927"/>
              <a:gd name="connsiteX633" fmla="*/ 430720 w 859545"/>
              <a:gd name="connsiteY633" fmla="*/ 82696 h 411927"/>
              <a:gd name="connsiteX634" fmla="*/ 433464 w 859545"/>
              <a:gd name="connsiteY634" fmla="*/ 83296 h 411927"/>
              <a:gd name="connsiteX635" fmla="*/ 436673 w 859545"/>
              <a:gd name="connsiteY635" fmla="*/ 83430 h 411927"/>
              <a:gd name="connsiteX636" fmla="*/ 439369 w 859545"/>
              <a:gd name="connsiteY636" fmla="*/ 82791 h 411927"/>
              <a:gd name="connsiteX637" fmla="*/ 441522 w 859545"/>
              <a:gd name="connsiteY637" fmla="*/ 80915 h 411927"/>
              <a:gd name="connsiteX638" fmla="*/ 444027 w 859545"/>
              <a:gd name="connsiteY638" fmla="*/ 78381 h 411927"/>
              <a:gd name="connsiteX639" fmla="*/ 447037 w 859545"/>
              <a:gd name="connsiteY639" fmla="*/ 77095 h 411927"/>
              <a:gd name="connsiteX640" fmla="*/ 450513 w 859545"/>
              <a:gd name="connsiteY640" fmla="*/ 76638 h 411927"/>
              <a:gd name="connsiteX641" fmla="*/ 452894 w 859545"/>
              <a:gd name="connsiteY641" fmla="*/ 75609 h 411927"/>
              <a:gd name="connsiteX642" fmla="*/ 460686 w 859545"/>
              <a:gd name="connsiteY642" fmla="*/ 73895 h 411927"/>
              <a:gd name="connsiteX643" fmla="*/ 463829 w 859545"/>
              <a:gd name="connsiteY643" fmla="*/ 73590 h 411927"/>
              <a:gd name="connsiteX644" fmla="*/ 466268 w 859545"/>
              <a:gd name="connsiteY644" fmla="*/ 71942 h 411927"/>
              <a:gd name="connsiteX645" fmla="*/ 468430 w 859545"/>
              <a:gd name="connsiteY645" fmla="*/ 70647 h 411927"/>
              <a:gd name="connsiteX646" fmla="*/ 471554 w 859545"/>
              <a:gd name="connsiteY646" fmla="*/ 70085 h 411927"/>
              <a:gd name="connsiteX647" fmla="*/ 475774 w 859545"/>
              <a:gd name="connsiteY647" fmla="*/ 71447 h 411927"/>
              <a:gd name="connsiteX648" fmla="*/ 479813 w 859545"/>
              <a:gd name="connsiteY648" fmla="*/ 72580 h 411927"/>
              <a:gd name="connsiteX649" fmla="*/ 484699 w 859545"/>
              <a:gd name="connsiteY649" fmla="*/ 72952 h 411927"/>
              <a:gd name="connsiteX650" fmla="*/ 487947 w 859545"/>
              <a:gd name="connsiteY650" fmla="*/ 74514 h 411927"/>
              <a:gd name="connsiteX651" fmla="*/ 490242 w 859545"/>
              <a:gd name="connsiteY651" fmla="*/ 75990 h 411927"/>
              <a:gd name="connsiteX652" fmla="*/ 493862 w 859545"/>
              <a:gd name="connsiteY652" fmla="*/ 77162 h 411927"/>
              <a:gd name="connsiteX653" fmla="*/ 497881 w 859545"/>
              <a:gd name="connsiteY653" fmla="*/ 76619 h 411927"/>
              <a:gd name="connsiteX654" fmla="*/ 503396 w 859545"/>
              <a:gd name="connsiteY654" fmla="*/ 76152 h 411927"/>
              <a:gd name="connsiteX655" fmla="*/ 507044 w 859545"/>
              <a:gd name="connsiteY655" fmla="*/ 76829 h 411927"/>
              <a:gd name="connsiteX656" fmla="*/ 510854 w 859545"/>
              <a:gd name="connsiteY656" fmla="*/ 79515 h 411927"/>
              <a:gd name="connsiteX657" fmla="*/ 513198 w 859545"/>
              <a:gd name="connsiteY657" fmla="*/ 81658 h 411927"/>
              <a:gd name="connsiteX658" fmla="*/ 515836 w 859545"/>
              <a:gd name="connsiteY658" fmla="*/ 86249 h 411927"/>
              <a:gd name="connsiteX659" fmla="*/ 518598 w 859545"/>
              <a:gd name="connsiteY659" fmla="*/ 88459 h 411927"/>
              <a:gd name="connsiteX660" fmla="*/ 520998 w 859545"/>
              <a:gd name="connsiteY660" fmla="*/ 90268 h 411927"/>
              <a:gd name="connsiteX661" fmla="*/ 524047 w 859545"/>
              <a:gd name="connsiteY661" fmla="*/ 90392 h 411927"/>
              <a:gd name="connsiteX662" fmla="*/ 531638 w 859545"/>
              <a:gd name="connsiteY662" fmla="*/ 90535 h 411927"/>
              <a:gd name="connsiteX663" fmla="*/ 535800 w 859545"/>
              <a:gd name="connsiteY663" fmla="*/ 91488 h 411927"/>
              <a:gd name="connsiteX664" fmla="*/ 539268 w 859545"/>
              <a:gd name="connsiteY664" fmla="*/ 92002 h 411927"/>
              <a:gd name="connsiteX665" fmla="*/ 540096 w 859545"/>
              <a:gd name="connsiteY665" fmla="*/ 92955 h 411927"/>
              <a:gd name="connsiteX666" fmla="*/ 539753 w 859545"/>
              <a:gd name="connsiteY666" fmla="*/ 96088 h 411927"/>
              <a:gd name="connsiteX667" fmla="*/ 539858 w 859545"/>
              <a:gd name="connsiteY667" fmla="*/ 100555 h 411927"/>
              <a:gd name="connsiteX668" fmla="*/ 539810 w 859545"/>
              <a:gd name="connsiteY668" fmla="*/ 102603 h 411927"/>
              <a:gd name="connsiteX669" fmla="*/ 540572 w 859545"/>
              <a:gd name="connsiteY669" fmla="*/ 104146 h 411927"/>
              <a:gd name="connsiteX670" fmla="*/ 541754 w 859545"/>
              <a:gd name="connsiteY670" fmla="*/ 104423 h 411927"/>
              <a:gd name="connsiteX671" fmla="*/ 542401 w 859545"/>
              <a:gd name="connsiteY671" fmla="*/ 106604 h 411927"/>
              <a:gd name="connsiteX672" fmla="*/ 544116 w 859545"/>
              <a:gd name="connsiteY672" fmla="*/ 107890 h 411927"/>
              <a:gd name="connsiteX673" fmla="*/ 547192 w 859545"/>
              <a:gd name="connsiteY673" fmla="*/ 109442 h 411927"/>
              <a:gd name="connsiteX674" fmla="*/ 552374 w 859545"/>
              <a:gd name="connsiteY674" fmla="*/ 114710 h 411927"/>
              <a:gd name="connsiteX675" fmla="*/ 555470 w 859545"/>
              <a:gd name="connsiteY675" fmla="*/ 116957 h 411927"/>
              <a:gd name="connsiteX676" fmla="*/ 557899 w 859545"/>
              <a:gd name="connsiteY676" fmla="*/ 117720 h 411927"/>
              <a:gd name="connsiteX677" fmla="*/ 561089 w 859545"/>
              <a:gd name="connsiteY677" fmla="*/ 117195 h 411927"/>
              <a:gd name="connsiteX678" fmla="*/ 566090 w 859545"/>
              <a:gd name="connsiteY678" fmla="*/ 117215 h 411927"/>
              <a:gd name="connsiteX679" fmla="*/ 574557 w 859545"/>
              <a:gd name="connsiteY679" fmla="*/ 117224 h 411927"/>
              <a:gd name="connsiteX680" fmla="*/ 580358 w 859545"/>
              <a:gd name="connsiteY680" fmla="*/ 118805 h 411927"/>
              <a:gd name="connsiteX681" fmla="*/ 582368 w 859545"/>
              <a:gd name="connsiteY681" fmla="*/ 119882 h 411927"/>
              <a:gd name="connsiteX682" fmla="*/ 588293 w 859545"/>
              <a:gd name="connsiteY682" fmla="*/ 121139 h 411927"/>
              <a:gd name="connsiteX683" fmla="*/ 594808 w 859545"/>
              <a:gd name="connsiteY683" fmla="*/ 122511 h 411927"/>
              <a:gd name="connsiteX684" fmla="*/ 600313 w 859545"/>
              <a:gd name="connsiteY684" fmla="*/ 123949 h 411927"/>
              <a:gd name="connsiteX685" fmla="*/ 603552 w 859545"/>
              <a:gd name="connsiteY685" fmla="*/ 122091 h 411927"/>
              <a:gd name="connsiteX686" fmla="*/ 606400 w 859545"/>
              <a:gd name="connsiteY686" fmla="*/ 121920 h 411927"/>
              <a:gd name="connsiteX687" fmla="*/ 609114 w 859545"/>
              <a:gd name="connsiteY687" fmla="*/ 123263 h 411927"/>
              <a:gd name="connsiteX688" fmla="*/ 611838 w 859545"/>
              <a:gd name="connsiteY688" fmla="*/ 125282 h 411927"/>
              <a:gd name="connsiteX689" fmla="*/ 613934 w 859545"/>
              <a:gd name="connsiteY689" fmla="*/ 125063 h 411927"/>
              <a:gd name="connsiteX690" fmla="*/ 617087 w 859545"/>
              <a:gd name="connsiteY690" fmla="*/ 124120 h 411927"/>
              <a:gd name="connsiteX691" fmla="*/ 627155 w 859545"/>
              <a:gd name="connsiteY691" fmla="*/ 118481 h 411927"/>
              <a:gd name="connsiteX692" fmla="*/ 630688 w 859545"/>
              <a:gd name="connsiteY692" fmla="*/ 116367 h 411927"/>
              <a:gd name="connsiteX693" fmla="*/ 633165 w 859545"/>
              <a:gd name="connsiteY693" fmla="*/ 116910 h 411927"/>
              <a:gd name="connsiteX694" fmla="*/ 635375 w 859545"/>
              <a:gd name="connsiteY694" fmla="*/ 116167 h 411927"/>
              <a:gd name="connsiteX695" fmla="*/ 637061 w 859545"/>
              <a:gd name="connsiteY695" fmla="*/ 115529 h 411927"/>
              <a:gd name="connsiteX696" fmla="*/ 641356 w 859545"/>
              <a:gd name="connsiteY696" fmla="*/ 114652 h 411927"/>
              <a:gd name="connsiteX697" fmla="*/ 643976 w 859545"/>
              <a:gd name="connsiteY697" fmla="*/ 114414 h 411927"/>
              <a:gd name="connsiteX698" fmla="*/ 646671 w 859545"/>
              <a:gd name="connsiteY698" fmla="*/ 113909 h 411927"/>
              <a:gd name="connsiteX699" fmla="*/ 650557 w 859545"/>
              <a:gd name="connsiteY699" fmla="*/ 113567 h 411927"/>
              <a:gd name="connsiteX700" fmla="*/ 658454 w 859545"/>
              <a:gd name="connsiteY700" fmla="*/ 109861 h 411927"/>
              <a:gd name="connsiteX701" fmla="*/ 661654 w 859545"/>
              <a:gd name="connsiteY701" fmla="*/ 109138 h 411927"/>
              <a:gd name="connsiteX702" fmla="*/ 667065 w 859545"/>
              <a:gd name="connsiteY702" fmla="*/ 110166 h 411927"/>
              <a:gd name="connsiteX703" fmla="*/ 669979 w 859545"/>
              <a:gd name="connsiteY703" fmla="*/ 109490 h 411927"/>
              <a:gd name="connsiteX704" fmla="*/ 672884 w 859545"/>
              <a:gd name="connsiteY704" fmla="*/ 107623 h 411927"/>
              <a:gd name="connsiteX705" fmla="*/ 676637 w 859545"/>
              <a:gd name="connsiteY705" fmla="*/ 105689 h 411927"/>
              <a:gd name="connsiteX706" fmla="*/ 677618 w 859545"/>
              <a:gd name="connsiteY706" fmla="*/ 102546 h 411927"/>
              <a:gd name="connsiteX707" fmla="*/ 679542 w 859545"/>
              <a:gd name="connsiteY707" fmla="*/ 98222 h 411927"/>
              <a:gd name="connsiteX708" fmla="*/ 683695 w 859545"/>
              <a:gd name="connsiteY708" fmla="*/ 95040 h 411927"/>
              <a:gd name="connsiteX709" fmla="*/ 687067 w 859545"/>
              <a:gd name="connsiteY709" fmla="*/ 92250 h 411927"/>
              <a:gd name="connsiteX710" fmla="*/ 690506 w 859545"/>
              <a:gd name="connsiteY710" fmla="*/ 89545 h 411927"/>
              <a:gd name="connsiteX711" fmla="*/ 694734 w 859545"/>
              <a:gd name="connsiteY711" fmla="*/ 87278 h 411927"/>
              <a:gd name="connsiteX712" fmla="*/ 698716 w 859545"/>
              <a:gd name="connsiteY712" fmla="*/ 85639 h 411927"/>
              <a:gd name="connsiteX713" fmla="*/ 703783 w 859545"/>
              <a:gd name="connsiteY713" fmla="*/ 81324 h 411927"/>
              <a:gd name="connsiteX714" fmla="*/ 707822 w 859545"/>
              <a:gd name="connsiteY714" fmla="*/ 79134 h 411927"/>
              <a:gd name="connsiteX715" fmla="*/ 709832 w 859545"/>
              <a:gd name="connsiteY715" fmla="*/ 78419 h 411927"/>
              <a:gd name="connsiteX716" fmla="*/ 712222 w 859545"/>
              <a:gd name="connsiteY716" fmla="*/ 79210 h 411927"/>
              <a:gd name="connsiteX717" fmla="*/ 716689 w 859545"/>
              <a:gd name="connsiteY717" fmla="*/ 79791 h 411927"/>
              <a:gd name="connsiteX718" fmla="*/ 719928 w 859545"/>
              <a:gd name="connsiteY718" fmla="*/ 79620 h 411927"/>
              <a:gd name="connsiteX719" fmla="*/ 721757 w 859545"/>
              <a:gd name="connsiteY719" fmla="*/ 80115 h 411927"/>
              <a:gd name="connsiteX720" fmla="*/ 725395 w 859545"/>
              <a:gd name="connsiteY720" fmla="*/ 82229 h 411927"/>
              <a:gd name="connsiteX721" fmla="*/ 728710 w 859545"/>
              <a:gd name="connsiteY721" fmla="*/ 84077 h 411927"/>
              <a:gd name="connsiteX722" fmla="*/ 731244 w 859545"/>
              <a:gd name="connsiteY722" fmla="*/ 87373 h 411927"/>
              <a:gd name="connsiteX723" fmla="*/ 735959 w 859545"/>
              <a:gd name="connsiteY723" fmla="*/ 91954 h 411927"/>
              <a:gd name="connsiteX724" fmla="*/ 738378 w 859545"/>
              <a:gd name="connsiteY724" fmla="*/ 93488 h 411927"/>
              <a:gd name="connsiteX725" fmla="*/ 740093 w 859545"/>
              <a:gd name="connsiteY725" fmla="*/ 94126 h 411927"/>
              <a:gd name="connsiteX726" fmla="*/ 744341 w 859545"/>
              <a:gd name="connsiteY726" fmla="*/ 94555 h 411927"/>
              <a:gd name="connsiteX727" fmla="*/ 747808 w 859545"/>
              <a:gd name="connsiteY727" fmla="*/ 94783 h 411927"/>
              <a:gd name="connsiteX728" fmla="*/ 749884 w 859545"/>
              <a:gd name="connsiteY728" fmla="*/ 93736 h 411927"/>
              <a:gd name="connsiteX729" fmla="*/ 753380 w 859545"/>
              <a:gd name="connsiteY729" fmla="*/ 91821 h 411927"/>
              <a:gd name="connsiteX730" fmla="*/ 758952 w 859545"/>
              <a:gd name="connsiteY730" fmla="*/ 89383 h 411927"/>
              <a:gd name="connsiteX731" fmla="*/ 761143 w 859545"/>
              <a:gd name="connsiteY731" fmla="*/ 89449 h 411927"/>
              <a:gd name="connsiteX732" fmla="*/ 764734 w 859545"/>
              <a:gd name="connsiteY732" fmla="*/ 90745 h 411927"/>
              <a:gd name="connsiteX733" fmla="*/ 770087 w 859545"/>
              <a:gd name="connsiteY733" fmla="*/ 93135 h 411927"/>
              <a:gd name="connsiteX734" fmla="*/ 772230 w 859545"/>
              <a:gd name="connsiteY734" fmla="*/ 94926 h 41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859545" h="411927">
                <a:moveTo>
                  <a:pt x="773620" y="97126"/>
                </a:moveTo>
                <a:lnTo>
                  <a:pt x="771115" y="102861"/>
                </a:lnTo>
                <a:lnTo>
                  <a:pt x="766105" y="114310"/>
                </a:lnTo>
                <a:lnTo>
                  <a:pt x="761867" y="123949"/>
                </a:lnTo>
                <a:lnTo>
                  <a:pt x="759619" y="129359"/>
                </a:lnTo>
                <a:lnTo>
                  <a:pt x="757981" y="133474"/>
                </a:lnTo>
                <a:lnTo>
                  <a:pt x="756275" y="137370"/>
                </a:lnTo>
                <a:lnTo>
                  <a:pt x="756028" y="139703"/>
                </a:lnTo>
                <a:lnTo>
                  <a:pt x="754113" y="143456"/>
                </a:lnTo>
                <a:lnTo>
                  <a:pt x="750551" y="147981"/>
                </a:lnTo>
                <a:lnTo>
                  <a:pt x="749779" y="152876"/>
                </a:lnTo>
                <a:lnTo>
                  <a:pt x="749922" y="157267"/>
                </a:lnTo>
                <a:lnTo>
                  <a:pt x="749618" y="161192"/>
                </a:lnTo>
                <a:lnTo>
                  <a:pt x="745712" y="163678"/>
                </a:lnTo>
                <a:lnTo>
                  <a:pt x="742655" y="165887"/>
                </a:lnTo>
                <a:lnTo>
                  <a:pt x="743531" y="173298"/>
                </a:lnTo>
                <a:lnTo>
                  <a:pt x="745103" y="176089"/>
                </a:lnTo>
                <a:lnTo>
                  <a:pt x="747646" y="179099"/>
                </a:lnTo>
                <a:lnTo>
                  <a:pt x="750322" y="181508"/>
                </a:lnTo>
                <a:lnTo>
                  <a:pt x="752637" y="183537"/>
                </a:lnTo>
                <a:lnTo>
                  <a:pt x="755189" y="182566"/>
                </a:lnTo>
                <a:lnTo>
                  <a:pt x="757352" y="179470"/>
                </a:lnTo>
                <a:lnTo>
                  <a:pt x="761524" y="176746"/>
                </a:lnTo>
                <a:lnTo>
                  <a:pt x="763838" y="176679"/>
                </a:lnTo>
                <a:lnTo>
                  <a:pt x="765457" y="177308"/>
                </a:lnTo>
                <a:lnTo>
                  <a:pt x="769077" y="177489"/>
                </a:lnTo>
                <a:lnTo>
                  <a:pt x="772783" y="176498"/>
                </a:lnTo>
                <a:lnTo>
                  <a:pt x="775688" y="176289"/>
                </a:lnTo>
                <a:lnTo>
                  <a:pt x="779440" y="176955"/>
                </a:lnTo>
                <a:lnTo>
                  <a:pt x="780793" y="177603"/>
                </a:lnTo>
                <a:lnTo>
                  <a:pt x="783946" y="178803"/>
                </a:lnTo>
                <a:lnTo>
                  <a:pt x="787346" y="181423"/>
                </a:lnTo>
                <a:lnTo>
                  <a:pt x="789727" y="184347"/>
                </a:lnTo>
                <a:lnTo>
                  <a:pt x="791461" y="184909"/>
                </a:lnTo>
                <a:lnTo>
                  <a:pt x="792346" y="183975"/>
                </a:lnTo>
                <a:lnTo>
                  <a:pt x="794252" y="181375"/>
                </a:lnTo>
                <a:lnTo>
                  <a:pt x="796928" y="178870"/>
                </a:lnTo>
                <a:lnTo>
                  <a:pt x="800176" y="174755"/>
                </a:lnTo>
                <a:lnTo>
                  <a:pt x="802624" y="171593"/>
                </a:lnTo>
                <a:lnTo>
                  <a:pt x="804548" y="171107"/>
                </a:lnTo>
                <a:lnTo>
                  <a:pt x="808263" y="171117"/>
                </a:lnTo>
                <a:lnTo>
                  <a:pt x="809930" y="170355"/>
                </a:lnTo>
                <a:lnTo>
                  <a:pt x="812740" y="169954"/>
                </a:lnTo>
                <a:lnTo>
                  <a:pt x="815226" y="171126"/>
                </a:lnTo>
                <a:lnTo>
                  <a:pt x="822141" y="171745"/>
                </a:lnTo>
                <a:lnTo>
                  <a:pt x="823998" y="173364"/>
                </a:lnTo>
                <a:lnTo>
                  <a:pt x="827275" y="178175"/>
                </a:lnTo>
                <a:lnTo>
                  <a:pt x="829132" y="180737"/>
                </a:lnTo>
                <a:lnTo>
                  <a:pt x="832352" y="182023"/>
                </a:lnTo>
                <a:lnTo>
                  <a:pt x="834295" y="182909"/>
                </a:lnTo>
                <a:lnTo>
                  <a:pt x="836019" y="183594"/>
                </a:lnTo>
                <a:lnTo>
                  <a:pt x="837733" y="184833"/>
                </a:lnTo>
                <a:lnTo>
                  <a:pt x="838143" y="186328"/>
                </a:lnTo>
                <a:lnTo>
                  <a:pt x="838838" y="188614"/>
                </a:lnTo>
                <a:lnTo>
                  <a:pt x="839886" y="189929"/>
                </a:lnTo>
                <a:lnTo>
                  <a:pt x="841839" y="191224"/>
                </a:lnTo>
                <a:lnTo>
                  <a:pt x="843325" y="192005"/>
                </a:lnTo>
                <a:lnTo>
                  <a:pt x="843791" y="193653"/>
                </a:lnTo>
                <a:lnTo>
                  <a:pt x="844258" y="194462"/>
                </a:lnTo>
                <a:lnTo>
                  <a:pt x="845620" y="195615"/>
                </a:lnTo>
                <a:lnTo>
                  <a:pt x="849630" y="200530"/>
                </a:lnTo>
                <a:lnTo>
                  <a:pt x="851582" y="201844"/>
                </a:lnTo>
                <a:lnTo>
                  <a:pt x="854554" y="204683"/>
                </a:lnTo>
                <a:lnTo>
                  <a:pt x="855793" y="207035"/>
                </a:lnTo>
                <a:lnTo>
                  <a:pt x="855859" y="209502"/>
                </a:lnTo>
                <a:lnTo>
                  <a:pt x="856631" y="211379"/>
                </a:lnTo>
                <a:lnTo>
                  <a:pt x="858612" y="214198"/>
                </a:lnTo>
                <a:lnTo>
                  <a:pt x="859546" y="216103"/>
                </a:lnTo>
                <a:lnTo>
                  <a:pt x="859174" y="218684"/>
                </a:lnTo>
                <a:lnTo>
                  <a:pt x="859498" y="220971"/>
                </a:lnTo>
                <a:lnTo>
                  <a:pt x="858726" y="223323"/>
                </a:lnTo>
                <a:lnTo>
                  <a:pt x="855536" y="225066"/>
                </a:lnTo>
                <a:lnTo>
                  <a:pt x="854430" y="225895"/>
                </a:lnTo>
                <a:lnTo>
                  <a:pt x="852125" y="225971"/>
                </a:lnTo>
                <a:lnTo>
                  <a:pt x="848220" y="225095"/>
                </a:lnTo>
                <a:lnTo>
                  <a:pt x="844420" y="225590"/>
                </a:lnTo>
                <a:lnTo>
                  <a:pt x="839877" y="224619"/>
                </a:lnTo>
                <a:lnTo>
                  <a:pt x="836314" y="222552"/>
                </a:lnTo>
                <a:lnTo>
                  <a:pt x="834409" y="220885"/>
                </a:lnTo>
                <a:lnTo>
                  <a:pt x="831371" y="219904"/>
                </a:lnTo>
                <a:lnTo>
                  <a:pt x="829942" y="220418"/>
                </a:lnTo>
                <a:lnTo>
                  <a:pt x="828141" y="222561"/>
                </a:lnTo>
                <a:lnTo>
                  <a:pt x="826161" y="222180"/>
                </a:lnTo>
                <a:lnTo>
                  <a:pt x="824332" y="222561"/>
                </a:lnTo>
                <a:lnTo>
                  <a:pt x="819626" y="222123"/>
                </a:lnTo>
                <a:lnTo>
                  <a:pt x="817064" y="221580"/>
                </a:lnTo>
                <a:lnTo>
                  <a:pt x="813016" y="223076"/>
                </a:lnTo>
                <a:lnTo>
                  <a:pt x="810720" y="223542"/>
                </a:lnTo>
                <a:lnTo>
                  <a:pt x="806415" y="225371"/>
                </a:lnTo>
                <a:lnTo>
                  <a:pt x="803834" y="228543"/>
                </a:lnTo>
                <a:lnTo>
                  <a:pt x="801901" y="229295"/>
                </a:lnTo>
                <a:lnTo>
                  <a:pt x="800015" y="229143"/>
                </a:lnTo>
                <a:lnTo>
                  <a:pt x="798671" y="227981"/>
                </a:lnTo>
                <a:lnTo>
                  <a:pt x="796709" y="226581"/>
                </a:lnTo>
                <a:lnTo>
                  <a:pt x="793795" y="226657"/>
                </a:lnTo>
                <a:lnTo>
                  <a:pt x="792928" y="227257"/>
                </a:lnTo>
                <a:lnTo>
                  <a:pt x="792566" y="228543"/>
                </a:lnTo>
                <a:lnTo>
                  <a:pt x="791613" y="232448"/>
                </a:lnTo>
                <a:lnTo>
                  <a:pt x="791633" y="234201"/>
                </a:lnTo>
                <a:lnTo>
                  <a:pt x="790994" y="235334"/>
                </a:lnTo>
                <a:lnTo>
                  <a:pt x="789270" y="235706"/>
                </a:lnTo>
                <a:lnTo>
                  <a:pt x="786251" y="235601"/>
                </a:lnTo>
                <a:lnTo>
                  <a:pt x="781517" y="235344"/>
                </a:lnTo>
                <a:lnTo>
                  <a:pt x="778316" y="234334"/>
                </a:lnTo>
                <a:lnTo>
                  <a:pt x="776392" y="234763"/>
                </a:lnTo>
                <a:lnTo>
                  <a:pt x="773773" y="236877"/>
                </a:lnTo>
                <a:lnTo>
                  <a:pt x="771906" y="237220"/>
                </a:lnTo>
                <a:lnTo>
                  <a:pt x="770391" y="238115"/>
                </a:lnTo>
                <a:lnTo>
                  <a:pt x="769163" y="241230"/>
                </a:lnTo>
                <a:lnTo>
                  <a:pt x="767239" y="243164"/>
                </a:lnTo>
                <a:lnTo>
                  <a:pt x="764914" y="245564"/>
                </a:lnTo>
                <a:lnTo>
                  <a:pt x="762419" y="250679"/>
                </a:lnTo>
                <a:lnTo>
                  <a:pt x="761048" y="253603"/>
                </a:lnTo>
                <a:lnTo>
                  <a:pt x="761486" y="255175"/>
                </a:lnTo>
                <a:lnTo>
                  <a:pt x="761791" y="257080"/>
                </a:lnTo>
                <a:lnTo>
                  <a:pt x="760638" y="259242"/>
                </a:lnTo>
                <a:lnTo>
                  <a:pt x="758295" y="261252"/>
                </a:lnTo>
                <a:lnTo>
                  <a:pt x="756409" y="261623"/>
                </a:lnTo>
                <a:lnTo>
                  <a:pt x="753589" y="263557"/>
                </a:lnTo>
                <a:lnTo>
                  <a:pt x="749713" y="267033"/>
                </a:lnTo>
                <a:lnTo>
                  <a:pt x="746817" y="269948"/>
                </a:lnTo>
                <a:lnTo>
                  <a:pt x="743045" y="270653"/>
                </a:lnTo>
                <a:lnTo>
                  <a:pt x="740369" y="271396"/>
                </a:lnTo>
                <a:lnTo>
                  <a:pt x="734435" y="272301"/>
                </a:lnTo>
                <a:lnTo>
                  <a:pt x="732968" y="272529"/>
                </a:lnTo>
                <a:lnTo>
                  <a:pt x="726462" y="272977"/>
                </a:lnTo>
                <a:lnTo>
                  <a:pt x="721643" y="271415"/>
                </a:lnTo>
                <a:lnTo>
                  <a:pt x="719109" y="271653"/>
                </a:lnTo>
                <a:lnTo>
                  <a:pt x="716861" y="272539"/>
                </a:lnTo>
                <a:lnTo>
                  <a:pt x="715718" y="273501"/>
                </a:lnTo>
                <a:lnTo>
                  <a:pt x="715318" y="275330"/>
                </a:lnTo>
                <a:lnTo>
                  <a:pt x="714918" y="277016"/>
                </a:lnTo>
                <a:lnTo>
                  <a:pt x="713089" y="279635"/>
                </a:lnTo>
                <a:lnTo>
                  <a:pt x="709403" y="283102"/>
                </a:lnTo>
                <a:lnTo>
                  <a:pt x="706364" y="285398"/>
                </a:lnTo>
                <a:lnTo>
                  <a:pt x="704031" y="288369"/>
                </a:lnTo>
                <a:lnTo>
                  <a:pt x="702707" y="289446"/>
                </a:lnTo>
                <a:lnTo>
                  <a:pt x="700040" y="290579"/>
                </a:lnTo>
                <a:lnTo>
                  <a:pt x="698602" y="291189"/>
                </a:lnTo>
                <a:lnTo>
                  <a:pt x="695258" y="293827"/>
                </a:lnTo>
                <a:lnTo>
                  <a:pt x="692601" y="296180"/>
                </a:lnTo>
                <a:lnTo>
                  <a:pt x="690848" y="296837"/>
                </a:lnTo>
                <a:lnTo>
                  <a:pt x="688734" y="296218"/>
                </a:lnTo>
                <a:lnTo>
                  <a:pt x="687334" y="296018"/>
                </a:lnTo>
                <a:lnTo>
                  <a:pt x="683200" y="295113"/>
                </a:lnTo>
                <a:lnTo>
                  <a:pt x="680399" y="294999"/>
                </a:lnTo>
                <a:lnTo>
                  <a:pt x="676484" y="294418"/>
                </a:lnTo>
                <a:lnTo>
                  <a:pt x="667322" y="291665"/>
                </a:lnTo>
                <a:lnTo>
                  <a:pt x="664378" y="290379"/>
                </a:lnTo>
                <a:lnTo>
                  <a:pt x="661778" y="286874"/>
                </a:lnTo>
                <a:lnTo>
                  <a:pt x="659425" y="285093"/>
                </a:lnTo>
                <a:lnTo>
                  <a:pt x="656234" y="284902"/>
                </a:lnTo>
                <a:lnTo>
                  <a:pt x="651443" y="284902"/>
                </a:lnTo>
                <a:lnTo>
                  <a:pt x="649300" y="284207"/>
                </a:lnTo>
                <a:lnTo>
                  <a:pt x="645700" y="284864"/>
                </a:lnTo>
                <a:lnTo>
                  <a:pt x="641766" y="288427"/>
                </a:lnTo>
                <a:lnTo>
                  <a:pt x="639909" y="291074"/>
                </a:lnTo>
                <a:lnTo>
                  <a:pt x="638299" y="293789"/>
                </a:lnTo>
                <a:lnTo>
                  <a:pt x="636327" y="299571"/>
                </a:lnTo>
                <a:lnTo>
                  <a:pt x="635451" y="303428"/>
                </a:lnTo>
                <a:lnTo>
                  <a:pt x="634784" y="305600"/>
                </a:lnTo>
                <a:lnTo>
                  <a:pt x="632679" y="309058"/>
                </a:lnTo>
                <a:lnTo>
                  <a:pt x="632450" y="310991"/>
                </a:lnTo>
                <a:lnTo>
                  <a:pt x="633174" y="312668"/>
                </a:lnTo>
                <a:lnTo>
                  <a:pt x="634689" y="314553"/>
                </a:lnTo>
                <a:lnTo>
                  <a:pt x="635594" y="317516"/>
                </a:lnTo>
                <a:lnTo>
                  <a:pt x="637804" y="320659"/>
                </a:lnTo>
                <a:lnTo>
                  <a:pt x="639976" y="323107"/>
                </a:lnTo>
                <a:lnTo>
                  <a:pt x="644061" y="327050"/>
                </a:lnTo>
                <a:lnTo>
                  <a:pt x="645223" y="329117"/>
                </a:lnTo>
                <a:lnTo>
                  <a:pt x="646605" y="331479"/>
                </a:lnTo>
                <a:lnTo>
                  <a:pt x="646900" y="333785"/>
                </a:lnTo>
                <a:lnTo>
                  <a:pt x="646643" y="335289"/>
                </a:lnTo>
                <a:lnTo>
                  <a:pt x="645176" y="336442"/>
                </a:lnTo>
                <a:lnTo>
                  <a:pt x="642309" y="337023"/>
                </a:lnTo>
                <a:lnTo>
                  <a:pt x="640928" y="338614"/>
                </a:lnTo>
                <a:lnTo>
                  <a:pt x="638823" y="340747"/>
                </a:lnTo>
                <a:lnTo>
                  <a:pt x="636327" y="343205"/>
                </a:lnTo>
                <a:lnTo>
                  <a:pt x="635155" y="343338"/>
                </a:lnTo>
                <a:lnTo>
                  <a:pt x="633746" y="343995"/>
                </a:lnTo>
                <a:lnTo>
                  <a:pt x="626688" y="347034"/>
                </a:lnTo>
                <a:lnTo>
                  <a:pt x="624002" y="347882"/>
                </a:lnTo>
                <a:lnTo>
                  <a:pt x="621887" y="348891"/>
                </a:lnTo>
                <a:lnTo>
                  <a:pt x="619382" y="351977"/>
                </a:lnTo>
                <a:lnTo>
                  <a:pt x="617411" y="354273"/>
                </a:lnTo>
                <a:lnTo>
                  <a:pt x="614972" y="357321"/>
                </a:lnTo>
                <a:lnTo>
                  <a:pt x="613896" y="358664"/>
                </a:lnTo>
                <a:lnTo>
                  <a:pt x="611734" y="361702"/>
                </a:lnTo>
                <a:lnTo>
                  <a:pt x="608886" y="365170"/>
                </a:lnTo>
                <a:lnTo>
                  <a:pt x="607304" y="367027"/>
                </a:lnTo>
                <a:lnTo>
                  <a:pt x="606447" y="368132"/>
                </a:lnTo>
                <a:lnTo>
                  <a:pt x="605666" y="369589"/>
                </a:lnTo>
                <a:lnTo>
                  <a:pt x="602685" y="370704"/>
                </a:lnTo>
                <a:lnTo>
                  <a:pt x="600227" y="371894"/>
                </a:lnTo>
                <a:lnTo>
                  <a:pt x="596512" y="373685"/>
                </a:lnTo>
                <a:lnTo>
                  <a:pt x="591188" y="375647"/>
                </a:lnTo>
                <a:lnTo>
                  <a:pt x="586883" y="377552"/>
                </a:lnTo>
                <a:lnTo>
                  <a:pt x="584149" y="379114"/>
                </a:lnTo>
                <a:lnTo>
                  <a:pt x="580082" y="381086"/>
                </a:lnTo>
                <a:lnTo>
                  <a:pt x="577320" y="381715"/>
                </a:lnTo>
                <a:lnTo>
                  <a:pt x="571757" y="381638"/>
                </a:lnTo>
                <a:lnTo>
                  <a:pt x="564880" y="382143"/>
                </a:lnTo>
                <a:lnTo>
                  <a:pt x="559870" y="382524"/>
                </a:lnTo>
                <a:lnTo>
                  <a:pt x="556107" y="382048"/>
                </a:lnTo>
                <a:lnTo>
                  <a:pt x="550421" y="381771"/>
                </a:lnTo>
                <a:lnTo>
                  <a:pt x="546068" y="381390"/>
                </a:lnTo>
                <a:lnTo>
                  <a:pt x="543163" y="382124"/>
                </a:lnTo>
                <a:lnTo>
                  <a:pt x="536314" y="382896"/>
                </a:lnTo>
                <a:lnTo>
                  <a:pt x="534781" y="383067"/>
                </a:lnTo>
                <a:lnTo>
                  <a:pt x="522580" y="384934"/>
                </a:lnTo>
                <a:lnTo>
                  <a:pt x="517188" y="385924"/>
                </a:lnTo>
                <a:lnTo>
                  <a:pt x="512254" y="386382"/>
                </a:lnTo>
                <a:lnTo>
                  <a:pt x="508625" y="387105"/>
                </a:lnTo>
                <a:lnTo>
                  <a:pt x="506568" y="388020"/>
                </a:lnTo>
                <a:lnTo>
                  <a:pt x="503520" y="389315"/>
                </a:lnTo>
                <a:lnTo>
                  <a:pt x="501910" y="389887"/>
                </a:lnTo>
                <a:lnTo>
                  <a:pt x="496510" y="392439"/>
                </a:lnTo>
                <a:lnTo>
                  <a:pt x="484489" y="397697"/>
                </a:lnTo>
                <a:lnTo>
                  <a:pt x="476450" y="401955"/>
                </a:lnTo>
                <a:lnTo>
                  <a:pt x="475126" y="402679"/>
                </a:lnTo>
                <a:lnTo>
                  <a:pt x="469706" y="405679"/>
                </a:lnTo>
                <a:lnTo>
                  <a:pt x="466573" y="406851"/>
                </a:lnTo>
                <a:lnTo>
                  <a:pt x="464391" y="409518"/>
                </a:lnTo>
                <a:lnTo>
                  <a:pt x="462649" y="411204"/>
                </a:lnTo>
                <a:lnTo>
                  <a:pt x="460820" y="411928"/>
                </a:lnTo>
                <a:lnTo>
                  <a:pt x="457562" y="410213"/>
                </a:lnTo>
                <a:lnTo>
                  <a:pt x="455257" y="410308"/>
                </a:lnTo>
                <a:lnTo>
                  <a:pt x="447894" y="409680"/>
                </a:lnTo>
                <a:lnTo>
                  <a:pt x="447894" y="401888"/>
                </a:lnTo>
                <a:lnTo>
                  <a:pt x="442732" y="402984"/>
                </a:lnTo>
                <a:lnTo>
                  <a:pt x="434493" y="404746"/>
                </a:lnTo>
                <a:lnTo>
                  <a:pt x="426854" y="406375"/>
                </a:lnTo>
                <a:lnTo>
                  <a:pt x="419862" y="402641"/>
                </a:lnTo>
                <a:lnTo>
                  <a:pt x="414471" y="399755"/>
                </a:lnTo>
                <a:lnTo>
                  <a:pt x="409784" y="397269"/>
                </a:lnTo>
                <a:lnTo>
                  <a:pt x="402679" y="395621"/>
                </a:lnTo>
                <a:lnTo>
                  <a:pt x="396478" y="394183"/>
                </a:lnTo>
                <a:lnTo>
                  <a:pt x="385296" y="391811"/>
                </a:lnTo>
                <a:lnTo>
                  <a:pt x="380381" y="389734"/>
                </a:lnTo>
                <a:lnTo>
                  <a:pt x="377895" y="386982"/>
                </a:lnTo>
                <a:lnTo>
                  <a:pt x="373456" y="380733"/>
                </a:lnTo>
                <a:lnTo>
                  <a:pt x="372018" y="379495"/>
                </a:lnTo>
                <a:lnTo>
                  <a:pt x="369856" y="378638"/>
                </a:lnTo>
                <a:lnTo>
                  <a:pt x="367617" y="378095"/>
                </a:lnTo>
                <a:lnTo>
                  <a:pt x="362760" y="378123"/>
                </a:lnTo>
                <a:lnTo>
                  <a:pt x="356835" y="377638"/>
                </a:lnTo>
                <a:lnTo>
                  <a:pt x="348301" y="376323"/>
                </a:lnTo>
                <a:lnTo>
                  <a:pt x="341519" y="375266"/>
                </a:lnTo>
                <a:lnTo>
                  <a:pt x="329955" y="373313"/>
                </a:lnTo>
                <a:lnTo>
                  <a:pt x="327213" y="373075"/>
                </a:lnTo>
                <a:lnTo>
                  <a:pt x="321164" y="374809"/>
                </a:lnTo>
                <a:lnTo>
                  <a:pt x="313411" y="377028"/>
                </a:lnTo>
                <a:lnTo>
                  <a:pt x="299495" y="375285"/>
                </a:lnTo>
                <a:lnTo>
                  <a:pt x="293322" y="374475"/>
                </a:lnTo>
                <a:lnTo>
                  <a:pt x="280816" y="372818"/>
                </a:lnTo>
                <a:lnTo>
                  <a:pt x="266662" y="370942"/>
                </a:lnTo>
                <a:lnTo>
                  <a:pt x="252946" y="368998"/>
                </a:lnTo>
                <a:lnTo>
                  <a:pt x="242983" y="370065"/>
                </a:lnTo>
                <a:lnTo>
                  <a:pt x="237430" y="370665"/>
                </a:lnTo>
                <a:lnTo>
                  <a:pt x="231020" y="371523"/>
                </a:lnTo>
                <a:lnTo>
                  <a:pt x="230134" y="370561"/>
                </a:lnTo>
                <a:lnTo>
                  <a:pt x="229876" y="366836"/>
                </a:lnTo>
                <a:lnTo>
                  <a:pt x="228724" y="363950"/>
                </a:lnTo>
                <a:lnTo>
                  <a:pt x="225219" y="360826"/>
                </a:lnTo>
                <a:lnTo>
                  <a:pt x="222866" y="357854"/>
                </a:lnTo>
                <a:lnTo>
                  <a:pt x="218380" y="353825"/>
                </a:lnTo>
                <a:lnTo>
                  <a:pt x="216970" y="351282"/>
                </a:lnTo>
                <a:lnTo>
                  <a:pt x="216494" y="347339"/>
                </a:lnTo>
                <a:lnTo>
                  <a:pt x="212360" y="337042"/>
                </a:lnTo>
                <a:lnTo>
                  <a:pt x="209788" y="330041"/>
                </a:lnTo>
                <a:lnTo>
                  <a:pt x="209140" y="328622"/>
                </a:lnTo>
                <a:lnTo>
                  <a:pt x="208036" y="326336"/>
                </a:lnTo>
                <a:lnTo>
                  <a:pt x="206588" y="325145"/>
                </a:lnTo>
                <a:lnTo>
                  <a:pt x="203511" y="324412"/>
                </a:lnTo>
                <a:lnTo>
                  <a:pt x="202682" y="323174"/>
                </a:lnTo>
                <a:lnTo>
                  <a:pt x="202682" y="320745"/>
                </a:lnTo>
                <a:lnTo>
                  <a:pt x="203168" y="317382"/>
                </a:lnTo>
                <a:lnTo>
                  <a:pt x="203797" y="314925"/>
                </a:lnTo>
                <a:lnTo>
                  <a:pt x="203349" y="314306"/>
                </a:lnTo>
                <a:lnTo>
                  <a:pt x="195319" y="315001"/>
                </a:lnTo>
                <a:lnTo>
                  <a:pt x="190395" y="313372"/>
                </a:lnTo>
                <a:lnTo>
                  <a:pt x="186290" y="311601"/>
                </a:lnTo>
                <a:lnTo>
                  <a:pt x="180461" y="307067"/>
                </a:lnTo>
                <a:lnTo>
                  <a:pt x="177003" y="305314"/>
                </a:lnTo>
                <a:lnTo>
                  <a:pt x="172574" y="300609"/>
                </a:lnTo>
                <a:lnTo>
                  <a:pt x="166135" y="299495"/>
                </a:lnTo>
                <a:lnTo>
                  <a:pt x="163735" y="297647"/>
                </a:lnTo>
                <a:lnTo>
                  <a:pt x="160706" y="293608"/>
                </a:lnTo>
                <a:lnTo>
                  <a:pt x="158067" y="291008"/>
                </a:lnTo>
                <a:lnTo>
                  <a:pt x="154314" y="289370"/>
                </a:lnTo>
                <a:lnTo>
                  <a:pt x="148390" y="287912"/>
                </a:lnTo>
                <a:lnTo>
                  <a:pt x="138274" y="286521"/>
                </a:lnTo>
                <a:lnTo>
                  <a:pt x="134845" y="285931"/>
                </a:lnTo>
                <a:lnTo>
                  <a:pt x="129264" y="286864"/>
                </a:lnTo>
                <a:lnTo>
                  <a:pt x="125120" y="286941"/>
                </a:lnTo>
                <a:lnTo>
                  <a:pt x="118405" y="285950"/>
                </a:lnTo>
                <a:lnTo>
                  <a:pt x="114576" y="284702"/>
                </a:lnTo>
                <a:lnTo>
                  <a:pt x="109852" y="284664"/>
                </a:lnTo>
                <a:lnTo>
                  <a:pt x="106775" y="284683"/>
                </a:lnTo>
                <a:lnTo>
                  <a:pt x="102670" y="284397"/>
                </a:lnTo>
                <a:lnTo>
                  <a:pt x="100689" y="283578"/>
                </a:lnTo>
                <a:lnTo>
                  <a:pt x="98850" y="282578"/>
                </a:lnTo>
                <a:lnTo>
                  <a:pt x="95402" y="282826"/>
                </a:lnTo>
                <a:lnTo>
                  <a:pt x="92993" y="281826"/>
                </a:lnTo>
                <a:lnTo>
                  <a:pt x="90744" y="279959"/>
                </a:lnTo>
                <a:lnTo>
                  <a:pt x="88392" y="279073"/>
                </a:lnTo>
                <a:lnTo>
                  <a:pt x="85820" y="279130"/>
                </a:lnTo>
                <a:lnTo>
                  <a:pt x="84763" y="279959"/>
                </a:lnTo>
                <a:lnTo>
                  <a:pt x="83772" y="279883"/>
                </a:lnTo>
                <a:lnTo>
                  <a:pt x="83134" y="277358"/>
                </a:lnTo>
                <a:lnTo>
                  <a:pt x="80724" y="273272"/>
                </a:lnTo>
                <a:lnTo>
                  <a:pt x="80363" y="271434"/>
                </a:lnTo>
                <a:lnTo>
                  <a:pt x="78886" y="269319"/>
                </a:lnTo>
                <a:lnTo>
                  <a:pt x="78019" y="267395"/>
                </a:lnTo>
                <a:lnTo>
                  <a:pt x="78257" y="264738"/>
                </a:lnTo>
                <a:lnTo>
                  <a:pt x="79296" y="259566"/>
                </a:lnTo>
                <a:lnTo>
                  <a:pt x="81610" y="254880"/>
                </a:lnTo>
                <a:lnTo>
                  <a:pt x="83115" y="253660"/>
                </a:lnTo>
                <a:lnTo>
                  <a:pt x="84039" y="252269"/>
                </a:lnTo>
                <a:lnTo>
                  <a:pt x="85982" y="249841"/>
                </a:lnTo>
                <a:lnTo>
                  <a:pt x="87106" y="247898"/>
                </a:lnTo>
                <a:lnTo>
                  <a:pt x="86973" y="245231"/>
                </a:lnTo>
                <a:lnTo>
                  <a:pt x="85649" y="242449"/>
                </a:lnTo>
                <a:lnTo>
                  <a:pt x="84696" y="238858"/>
                </a:lnTo>
                <a:lnTo>
                  <a:pt x="84867" y="236791"/>
                </a:lnTo>
                <a:lnTo>
                  <a:pt x="86296" y="234334"/>
                </a:lnTo>
                <a:lnTo>
                  <a:pt x="87973" y="228876"/>
                </a:lnTo>
                <a:lnTo>
                  <a:pt x="87830" y="227438"/>
                </a:lnTo>
                <a:lnTo>
                  <a:pt x="87173" y="226295"/>
                </a:lnTo>
                <a:lnTo>
                  <a:pt x="87001" y="223752"/>
                </a:lnTo>
                <a:lnTo>
                  <a:pt x="86677" y="220342"/>
                </a:lnTo>
                <a:lnTo>
                  <a:pt x="84668" y="215112"/>
                </a:lnTo>
                <a:lnTo>
                  <a:pt x="83582" y="212331"/>
                </a:lnTo>
                <a:lnTo>
                  <a:pt x="81677" y="211131"/>
                </a:lnTo>
                <a:lnTo>
                  <a:pt x="79448" y="210407"/>
                </a:lnTo>
                <a:lnTo>
                  <a:pt x="77524" y="206635"/>
                </a:lnTo>
                <a:lnTo>
                  <a:pt x="75105" y="202178"/>
                </a:lnTo>
                <a:lnTo>
                  <a:pt x="73590" y="199377"/>
                </a:lnTo>
                <a:lnTo>
                  <a:pt x="73066" y="197663"/>
                </a:lnTo>
                <a:lnTo>
                  <a:pt x="72828" y="194548"/>
                </a:lnTo>
                <a:lnTo>
                  <a:pt x="71694" y="190767"/>
                </a:lnTo>
                <a:lnTo>
                  <a:pt x="70504" y="188690"/>
                </a:lnTo>
                <a:lnTo>
                  <a:pt x="69618" y="187090"/>
                </a:lnTo>
                <a:lnTo>
                  <a:pt x="69161" y="184795"/>
                </a:lnTo>
                <a:lnTo>
                  <a:pt x="68704" y="183956"/>
                </a:lnTo>
                <a:lnTo>
                  <a:pt x="65427" y="182937"/>
                </a:lnTo>
                <a:lnTo>
                  <a:pt x="63084" y="181223"/>
                </a:lnTo>
                <a:lnTo>
                  <a:pt x="62112" y="178918"/>
                </a:lnTo>
                <a:lnTo>
                  <a:pt x="61769" y="177051"/>
                </a:lnTo>
                <a:lnTo>
                  <a:pt x="61065" y="175965"/>
                </a:lnTo>
                <a:lnTo>
                  <a:pt x="59217" y="175622"/>
                </a:lnTo>
                <a:lnTo>
                  <a:pt x="57931" y="177298"/>
                </a:lnTo>
                <a:lnTo>
                  <a:pt x="55826" y="178137"/>
                </a:lnTo>
                <a:lnTo>
                  <a:pt x="54397" y="177984"/>
                </a:lnTo>
                <a:lnTo>
                  <a:pt x="52997" y="176974"/>
                </a:lnTo>
                <a:lnTo>
                  <a:pt x="52131" y="175917"/>
                </a:lnTo>
                <a:lnTo>
                  <a:pt x="50663" y="174727"/>
                </a:lnTo>
                <a:lnTo>
                  <a:pt x="48587" y="170945"/>
                </a:lnTo>
                <a:lnTo>
                  <a:pt x="46406" y="169945"/>
                </a:lnTo>
                <a:lnTo>
                  <a:pt x="42406" y="170116"/>
                </a:lnTo>
                <a:lnTo>
                  <a:pt x="38843" y="171869"/>
                </a:lnTo>
                <a:lnTo>
                  <a:pt x="36690" y="171593"/>
                </a:lnTo>
                <a:lnTo>
                  <a:pt x="34861" y="171002"/>
                </a:lnTo>
                <a:lnTo>
                  <a:pt x="32823" y="169116"/>
                </a:lnTo>
                <a:lnTo>
                  <a:pt x="31395" y="167554"/>
                </a:lnTo>
                <a:lnTo>
                  <a:pt x="29270" y="167049"/>
                </a:lnTo>
                <a:lnTo>
                  <a:pt x="25089" y="164297"/>
                </a:lnTo>
                <a:lnTo>
                  <a:pt x="22260" y="162315"/>
                </a:lnTo>
                <a:lnTo>
                  <a:pt x="22022" y="158420"/>
                </a:lnTo>
                <a:lnTo>
                  <a:pt x="20688" y="155734"/>
                </a:lnTo>
                <a:lnTo>
                  <a:pt x="17926" y="154972"/>
                </a:lnTo>
                <a:lnTo>
                  <a:pt x="15145" y="152210"/>
                </a:lnTo>
                <a:lnTo>
                  <a:pt x="11087" y="150724"/>
                </a:lnTo>
                <a:lnTo>
                  <a:pt x="8534" y="149571"/>
                </a:lnTo>
                <a:lnTo>
                  <a:pt x="6315" y="148876"/>
                </a:lnTo>
                <a:lnTo>
                  <a:pt x="5991" y="147828"/>
                </a:lnTo>
                <a:lnTo>
                  <a:pt x="6125" y="146933"/>
                </a:lnTo>
                <a:lnTo>
                  <a:pt x="7144" y="145437"/>
                </a:lnTo>
                <a:lnTo>
                  <a:pt x="8211" y="144037"/>
                </a:lnTo>
                <a:lnTo>
                  <a:pt x="8468" y="142742"/>
                </a:lnTo>
                <a:lnTo>
                  <a:pt x="7611" y="141599"/>
                </a:lnTo>
                <a:lnTo>
                  <a:pt x="5315" y="140398"/>
                </a:lnTo>
                <a:lnTo>
                  <a:pt x="2362" y="139322"/>
                </a:lnTo>
                <a:lnTo>
                  <a:pt x="1762" y="137541"/>
                </a:lnTo>
                <a:lnTo>
                  <a:pt x="0" y="135684"/>
                </a:lnTo>
                <a:lnTo>
                  <a:pt x="305" y="134188"/>
                </a:lnTo>
                <a:lnTo>
                  <a:pt x="1705" y="133093"/>
                </a:lnTo>
                <a:lnTo>
                  <a:pt x="3115" y="132283"/>
                </a:lnTo>
                <a:lnTo>
                  <a:pt x="3448" y="130873"/>
                </a:lnTo>
                <a:lnTo>
                  <a:pt x="2438" y="129578"/>
                </a:lnTo>
                <a:lnTo>
                  <a:pt x="1953" y="127616"/>
                </a:lnTo>
                <a:lnTo>
                  <a:pt x="2191" y="126149"/>
                </a:lnTo>
                <a:lnTo>
                  <a:pt x="1895" y="124273"/>
                </a:lnTo>
                <a:lnTo>
                  <a:pt x="2000" y="124282"/>
                </a:lnTo>
                <a:lnTo>
                  <a:pt x="5115" y="124177"/>
                </a:lnTo>
                <a:lnTo>
                  <a:pt x="6544" y="123272"/>
                </a:lnTo>
                <a:lnTo>
                  <a:pt x="7620" y="121929"/>
                </a:lnTo>
                <a:lnTo>
                  <a:pt x="9953" y="120434"/>
                </a:lnTo>
                <a:lnTo>
                  <a:pt x="10449" y="118720"/>
                </a:lnTo>
                <a:lnTo>
                  <a:pt x="10487" y="115319"/>
                </a:lnTo>
                <a:lnTo>
                  <a:pt x="12011" y="112443"/>
                </a:lnTo>
                <a:lnTo>
                  <a:pt x="15887" y="111585"/>
                </a:lnTo>
                <a:lnTo>
                  <a:pt x="17373" y="111166"/>
                </a:lnTo>
                <a:lnTo>
                  <a:pt x="18955" y="111585"/>
                </a:lnTo>
                <a:lnTo>
                  <a:pt x="21412" y="111176"/>
                </a:lnTo>
                <a:lnTo>
                  <a:pt x="23784" y="111033"/>
                </a:lnTo>
                <a:lnTo>
                  <a:pt x="25108" y="111919"/>
                </a:lnTo>
                <a:lnTo>
                  <a:pt x="26861" y="112662"/>
                </a:lnTo>
                <a:lnTo>
                  <a:pt x="29099" y="112576"/>
                </a:lnTo>
                <a:lnTo>
                  <a:pt x="29861" y="111223"/>
                </a:lnTo>
                <a:lnTo>
                  <a:pt x="29956" y="109328"/>
                </a:lnTo>
                <a:lnTo>
                  <a:pt x="30918" y="108833"/>
                </a:lnTo>
                <a:lnTo>
                  <a:pt x="32128" y="110147"/>
                </a:lnTo>
                <a:lnTo>
                  <a:pt x="32814" y="111128"/>
                </a:lnTo>
                <a:lnTo>
                  <a:pt x="33814" y="111576"/>
                </a:lnTo>
                <a:lnTo>
                  <a:pt x="36519" y="110404"/>
                </a:lnTo>
                <a:lnTo>
                  <a:pt x="38405" y="109138"/>
                </a:lnTo>
                <a:lnTo>
                  <a:pt x="39024" y="106528"/>
                </a:lnTo>
                <a:lnTo>
                  <a:pt x="40119" y="105242"/>
                </a:lnTo>
                <a:lnTo>
                  <a:pt x="41586" y="105899"/>
                </a:lnTo>
                <a:lnTo>
                  <a:pt x="44168" y="105880"/>
                </a:lnTo>
                <a:lnTo>
                  <a:pt x="46291" y="103861"/>
                </a:lnTo>
                <a:lnTo>
                  <a:pt x="49082" y="102251"/>
                </a:lnTo>
                <a:lnTo>
                  <a:pt x="51082" y="101517"/>
                </a:lnTo>
                <a:lnTo>
                  <a:pt x="51482" y="100155"/>
                </a:lnTo>
                <a:lnTo>
                  <a:pt x="50549" y="97146"/>
                </a:lnTo>
                <a:lnTo>
                  <a:pt x="50806" y="93850"/>
                </a:lnTo>
                <a:lnTo>
                  <a:pt x="53483" y="91983"/>
                </a:lnTo>
                <a:lnTo>
                  <a:pt x="57065" y="91764"/>
                </a:lnTo>
                <a:lnTo>
                  <a:pt x="59722" y="90478"/>
                </a:lnTo>
                <a:lnTo>
                  <a:pt x="60455" y="86954"/>
                </a:lnTo>
                <a:lnTo>
                  <a:pt x="61769" y="85944"/>
                </a:lnTo>
                <a:lnTo>
                  <a:pt x="63094" y="85544"/>
                </a:lnTo>
                <a:lnTo>
                  <a:pt x="66323" y="84992"/>
                </a:lnTo>
                <a:lnTo>
                  <a:pt x="68646" y="83553"/>
                </a:lnTo>
                <a:lnTo>
                  <a:pt x="70085" y="82896"/>
                </a:lnTo>
                <a:lnTo>
                  <a:pt x="74143" y="80963"/>
                </a:lnTo>
                <a:lnTo>
                  <a:pt x="77838" y="80591"/>
                </a:lnTo>
                <a:lnTo>
                  <a:pt x="79420" y="79048"/>
                </a:lnTo>
                <a:lnTo>
                  <a:pt x="80658" y="77105"/>
                </a:lnTo>
                <a:lnTo>
                  <a:pt x="82734" y="76362"/>
                </a:lnTo>
                <a:lnTo>
                  <a:pt x="84839" y="74676"/>
                </a:lnTo>
                <a:lnTo>
                  <a:pt x="87630" y="72533"/>
                </a:lnTo>
                <a:lnTo>
                  <a:pt x="88735" y="72228"/>
                </a:lnTo>
                <a:lnTo>
                  <a:pt x="93307" y="70980"/>
                </a:lnTo>
                <a:lnTo>
                  <a:pt x="95098" y="70523"/>
                </a:lnTo>
                <a:lnTo>
                  <a:pt x="96174" y="70247"/>
                </a:lnTo>
                <a:lnTo>
                  <a:pt x="98155" y="70333"/>
                </a:lnTo>
                <a:lnTo>
                  <a:pt x="98993" y="68056"/>
                </a:lnTo>
                <a:lnTo>
                  <a:pt x="101003" y="66389"/>
                </a:lnTo>
                <a:lnTo>
                  <a:pt x="103022" y="65827"/>
                </a:lnTo>
                <a:lnTo>
                  <a:pt x="104004" y="64160"/>
                </a:lnTo>
                <a:lnTo>
                  <a:pt x="105937" y="62036"/>
                </a:lnTo>
                <a:lnTo>
                  <a:pt x="108556" y="60865"/>
                </a:lnTo>
                <a:lnTo>
                  <a:pt x="112623" y="60684"/>
                </a:lnTo>
                <a:lnTo>
                  <a:pt x="116567" y="60922"/>
                </a:lnTo>
                <a:lnTo>
                  <a:pt x="118939" y="60560"/>
                </a:lnTo>
                <a:lnTo>
                  <a:pt x="120882" y="57417"/>
                </a:lnTo>
                <a:lnTo>
                  <a:pt x="121253" y="55864"/>
                </a:lnTo>
                <a:lnTo>
                  <a:pt x="121701" y="54273"/>
                </a:lnTo>
                <a:lnTo>
                  <a:pt x="123282" y="53664"/>
                </a:lnTo>
                <a:lnTo>
                  <a:pt x="125187" y="56245"/>
                </a:lnTo>
                <a:lnTo>
                  <a:pt x="126797" y="57845"/>
                </a:lnTo>
                <a:lnTo>
                  <a:pt x="129264" y="59512"/>
                </a:lnTo>
                <a:lnTo>
                  <a:pt x="130540" y="61074"/>
                </a:lnTo>
                <a:lnTo>
                  <a:pt x="132007" y="61293"/>
                </a:lnTo>
                <a:lnTo>
                  <a:pt x="133541" y="60122"/>
                </a:lnTo>
                <a:lnTo>
                  <a:pt x="134626" y="57274"/>
                </a:lnTo>
                <a:lnTo>
                  <a:pt x="136684" y="56836"/>
                </a:lnTo>
                <a:lnTo>
                  <a:pt x="138951" y="57293"/>
                </a:lnTo>
                <a:lnTo>
                  <a:pt x="139551" y="58693"/>
                </a:lnTo>
                <a:lnTo>
                  <a:pt x="139741" y="60065"/>
                </a:lnTo>
                <a:lnTo>
                  <a:pt x="140779" y="62503"/>
                </a:lnTo>
                <a:lnTo>
                  <a:pt x="143275" y="64627"/>
                </a:lnTo>
                <a:lnTo>
                  <a:pt x="146466" y="64522"/>
                </a:lnTo>
                <a:lnTo>
                  <a:pt x="147752" y="64141"/>
                </a:lnTo>
                <a:lnTo>
                  <a:pt x="150857" y="64436"/>
                </a:lnTo>
                <a:lnTo>
                  <a:pt x="153914" y="64894"/>
                </a:lnTo>
                <a:lnTo>
                  <a:pt x="157248" y="65399"/>
                </a:lnTo>
                <a:lnTo>
                  <a:pt x="158220" y="65475"/>
                </a:lnTo>
                <a:lnTo>
                  <a:pt x="161792" y="65732"/>
                </a:lnTo>
                <a:lnTo>
                  <a:pt x="166983" y="66104"/>
                </a:lnTo>
                <a:lnTo>
                  <a:pt x="169278" y="65932"/>
                </a:lnTo>
                <a:lnTo>
                  <a:pt x="173964" y="66627"/>
                </a:lnTo>
                <a:lnTo>
                  <a:pt x="174917" y="68513"/>
                </a:lnTo>
                <a:lnTo>
                  <a:pt x="175784" y="72971"/>
                </a:lnTo>
                <a:lnTo>
                  <a:pt x="176517" y="77210"/>
                </a:lnTo>
                <a:lnTo>
                  <a:pt x="176736" y="80610"/>
                </a:lnTo>
                <a:lnTo>
                  <a:pt x="177955" y="82372"/>
                </a:lnTo>
                <a:lnTo>
                  <a:pt x="179508" y="82944"/>
                </a:lnTo>
                <a:lnTo>
                  <a:pt x="180537" y="84315"/>
                </a:lnTo>
                <a:lnTo>
                  <a:pt x="182346" y="86182"/>
                </a:lnTo>
                <a:lnTo>
                  <a:pt x="183680" y="88849"/>
                </a:lnTo>
                <a:lnTo>
                  <a:pt x="185309" y="88668"/>
                </a:lnTo>
                <a:lnTo>
                  <a:pt x="186442" y="88040"/>
                </a:lnTo>
                <a:lnTo>
                  <a:pt x="188938" y="87839"/>
                </a:lnTo>
                <a:lnTo>
                  <a:pt x="192119" y="88021"/>
                </a:lnTo>
                <a:lnTo>
                  <a:pt x="194339" y="89487"/>
                </a:lnTo>
                <a:lnTo>
                  <a:pt x="195167" y="91430"/>
                </a:lnTo>
                <a:lnTo>
                  <a:pt x="196968" y="92507"/>
                </a:lnTo>
                <a:lnTo>
                  <a:pt x="198425" y="92164"/>
                </a:lnTo>
                <a:lnTo>
                  <a:pt x="202787" y="92154"/>
                </a:lnTo>
                <a:lnTo>
                  <a:pt x="204292" y="92269"/>
                </a:lnTo>
                <a:lnTo>
                  <a:pt x="205797" y="93336"/>
                </a:lnTo>
                <a:lnTo>
                  <a:pt x="207959" y="93516"/>
                </a:lnTo>
                <a:lnTo>
                  <a:pt x="209150" y="92164"/>
                </a:lnTo>
                <a:lnTo>
                  <a:pt x="212913" y="91240"/>
                </a:lnTo>
                <a:lnTo>
                  <a:pt x="215084" y="89316"/>
                </a:lnTo>
                <a:lnTo>
                  <a:pt x="216761" y="89297"/>
                </a:lnTo>
                <a:lnTo>
                  <a:pt x="218027" y="90230"/>
                </a:lnTo>
                <a:lnTo>
                  <a:pt x="218999" y="91488"/>
                </a:lnTo>
                <a:lnTo>
                  <a:pt x="220437" y="90926"/>
                </a:lnTo>
                <a:lnTo>
                  <a:pt x="221218" y="89888"/>
                </a:lnTo>
                <a:lnTo>
                  <a:pt x="222475" y="89888"/>
                </a:lnTo>
                <a:lnTo>
                  <a:pt x="223704" y="90564"/>
                </a:lnTo>
                <a:lnTo>
                  <a:pt x="226857" y="91735"/>
                </a:lnTo>
                <a:lnTo>
                  <a:pt x="229143" y="93926"/>
                </a:lnTo>
                <a:lnTo>
                  <a:pt x="230905" y="94145"/>
                </a:lnTo>
                <a:lnTo>
                  <a:pt x="233191" y="93497"/>
                </a:lnTo>
                <a:lnTo>
                  <a:pt x="234239" y="93202"/>
                </a:lnTo>
                <a:lnTo>
                  <a:pt x="235239" y="94288"/>
                </a:lnTo>
                <a:lnTo>
                  <a:pt x="236715" y="94869"/>
                </a:lnTo>
                <a:lnTo>
                  <a:pt x="237830" y="94069"/>
                </a:lnTo>
                <a:lnTo>
                  <a:pt x="239744" y="93497"/>
                </a:lnTo>
                <a:lnTo>
                  <a:pt x="247069" y="94688"/>
                </a:lnTo>
                <a:lnTo>
                  <a:pt x="248755" y="96879"/>
                </a:lnTo>
                <a:lnTo>
                  <a:pt x="250060" y="97907"/>
                </a:lnTo>
                <a:lnTo>
                  <a:pt x="251107" y="99689"/>
                </a:lnTo>
                <a:lnTo>
                  <a:pt x="253022" y="100965"/>
                </a:lnTo>
                <a:lnTo>
                  <a:pt x="257060" y="100527"/>
                </a:lnTo>
                <a:lnTo>
                  <a:pt x="258632" y="99222"/>
                </a:lnTo>
                <a:lnTo>
                  <a:pt x="261899" y="96326"/>
                </a:lnTo>
                <a:lnTo>
                  <a:pt x="263204" y="93497"/>
                </a:lnTo>
                <a:lnTo>
                  <a:pt x="264852" y="92593"/>
                </a:lnTo>
                <a:lnTo>
                  <a:pt x="266709" y="92126"/>
                </a:lnTo>
                <a:lnTo>
                  <a:pt x="268453" y="92135"/>
                </a:lnTo>
                <a:lnTo>
                  <a:pt x="270272" y="92040"/>
                </a:lnTo>
                <a:lnTo>
                  <a:pt x="272491" y="89964"/>
                </a:lnTo>
                <a:lnTo>
                  <a:pt x="274282" y="89240"/>
                </a:lnTo>
                <a:lnTo>
                  <a:pt x="276940" y="86601"/>
                </a:lnTo>
                <a:lnTo>
                  <a:pt x="277435" y="85411"/>
                </a:lnTo>
                <a:lnTo>
                  <a:pt x="278730" y="82325"/>
                </a:lnTo>
                <a:lnTo>
                  <a:pt x="279530" y="80372"/>
                </a:lnTo>
                <a:lnTo>
                  <a:pt x="280873" y="77248"/>
                </a:lnTo>
                <a:lnTo>
                  <a:pt x="281597" y="72209"/>
                </a:lnTo>
                <a:lnTo>
                  <a:pt x="282007" y="69532"/>
                </a:lnTo>
                <a:lnTo>
                  <a:pt x="281654" y="67599"/>
                </a:lnTo>
                <a:lnTo>
                  <a:pt x="280073" y="66589"/>
                </a:lnTo>
                <a:lnTo>
                  <a:pt x="278063" y="66113"/>
                </a:lnTo>
                <a:lnTo>
                  <a:pt x="276292" y="64637"/>
                </a:lnTo>
                <a:lnTo>
                  <a:pt x="274977" y="62913"/>
                </a:lnTo>
                <a:lnTo>
                  <a:pt x="274206" y="60503"/>
                </a:lnTo>
                <a:lnTo>
                  <a:pt x="273168" y="57674"/>
                </a:lnTo>
                <a:lnTo>
                  <a:pt x="273225" y="55626"/>
                </a:lnTo>
                <a:lnTo>
                  <a:pt x="272929" y="54045"/>
                </a:lnTo>
                <a:lnTo>
                  <a:pt x="272043" y="52692"/>
                </a:lnTo>
                <a:lnTo>
                  <a:pt x="270339" y="50320"/>
                </a:lnTo>
                <a:lnTo>
                  <a:pt x="269510" y="48549"/>
                </a:lnTo>
                <a:lnTo>
                  <a:pt x="269786" y="45729"/>
                </a:lnTo>
                <a:lnTo>
                  <a:pt x="271796" y="40910"/>
                </a:lnTo>
                <a:lnTo>
                  <a:pt x="271986" y="38662"/>
                </a:lnTo>
                <a:lnTo>
                  <a:pt x="272234" y="37271"/>
                </a:lnTo>
                <a:lnTo>
                  <a:pt x="272129" y="36004"/>
                </a:lnTo>
                <a:lnTo>
                  <a:pt x="272758" y="33099"/>
                </a:lnTo>
                <a:lnTo>
                  <a:pt x="273891" y="31880"/>
                </a:lnTo>
                <a:lnTo>
                  <a:pt x="275187" y="28765"/>
                </a:lnTo>
                <a:lnTo>
                  <a:pt x="276930" y="27327"/>
                </a:lnTo>
                <a:lnTo>
                  <a:pt x="279121" y="27232"/>
                </a:lnTo>
                <a:lnTo>
                  <a:pt x="280064" y="26384"/>
                </a:lnTo>
                <a:lnTo>
                  <a:pt x="280521" y="23260"/>
                </a:lnTo>
                <a:lnTo>
                  <a:pt x="281578" y="20850"/>
                </a:lnTo>
                <a:lnTo>
                  <a:pt x="282283" y="19145"/>
                </a:lnTo>
                <a:lnTo>
                  <a:pt x="283616" y="17278"/>
                </a:lnTo>
                <a:lnTo>
                  <a:pt x="291303" y="13678"/>
                </a:lnTo>
                <a:lnTo>
                  <a:pt x="294494" y="9192"/>
                </a:lnTo>
                <a:lnTo>
                  <a:pt x="295627" y="6925"/>
                </a:lnTo>
                <a:lnTo>
                  <a:pt x="296866" y="2048"/>
                </a:lnTo>
                <a:lnTo>
                  <a:pt x="298056" y="0"/>
                </a:lnTo>
                <a:lnTo>
                  <a:pt x="299790" y="676"/>
                </a:lnTo>
                <a:lnTo>
                  <a:pt x="301828" y="3553"/>
                </a:lnTo>
                <a:lnTo>
                  <a:pt x="303352" y="3581"/>
                </a:lnTo>
                <a:lnTo>
                  <a:pt x="305619" y="5134"/>
                </a:lnTo>
                <a:lnTo>
                  <a:pt x="311801" y="8401"/>
                </a:lnTo>
                <a:lnTo>
                  <a:pt x="315144" y="9420"/>
                </a:lnTo>
                <a:lnTo>
                  <a:pt x="317297" y="9735"/>
                </a:lnTo>
                <a:lnTo>
                  <a:pt x="320145" y="10639"/>
                </a:lnTo>
                <a:lnTo>
                  <a:pt x="321973" y="12544"/>
                </a:lnTo>
                <a:lnTo>
                  <a:pt x="325545" y="15650"/>
                </a:lnTo>
                <a:lnTo>
                  <a:pt x="328565" y="16440"/>
                </a:lnTo>
                <a:lnTo>
                  <a:pt x="333803" y="16755"/>
                </a:lnTo>
                <a:lnTo>
                  <a:pt x="340176" y="16916"/>
                </a:lnTo>
                <a:lnTo>
                  <a:pt x="341986" y="17459"/>
                </a:lnTo>
                <a:lnTo>
                  <a:pt x="346643" y="19688"/>
                </a:lnTo>
                <a:lnTo>
                  <a:pt x="351806" y="22155"/>
                </a:lnTo>
                <a:lnTo>
                  <a:pt x="356664" y="24355"/>
                </a:lnTo>
                <a:lnTo>
                  <a:pt x="360340" y="26051"/>
                </a:lnTo>
                <a:lnTo>
                  <a:pt x="362521" y="27708"/>
                </a:lnTo>
                <a:lnTo>
                  <a:pt x="364570" y="28651"/>
                </a:lnTo>
                <a:lnTo>
                  <a:pt x="366789" y="27842"/>
                </a:lnTo>
                <a:lnTo>
                  <a:pt x="369637" y="28022"/>
                </a:lnTo>
                <a:lnTo>
                  <a:pt x="376323" y="30004"/>
                </a:lnTo>
                <a:lnTo>
                  <a:pt x="380552" y="31661"/>
                </a:lnTo>
                <a:lnTo>
                  <a:pt x="384086" y="32890"/>
                </a:lnTo>
                <a:lnTo>
                  <a:pt x="385267" y="34585"/>
                </a:lnTo>
                <a:lnTo>
                  <a:pt x="385382" y="36843"/>
                </a:lnTo>
                <a:lnTo>
                  <a:pt x="384905" y="38748"/>
                </a:lnTo>
                <a:lnTo>
                  <a:pt x="385172" y="43358"/>
                </a:lnTo>
                <a:lnTo>
                  <a:pt x="386306" y="45777"/>
                </a:lnTo>
                <a:lnTo>
                  <a:pt x="386725" y="49006"/>
                </a:lnTo>
                <a:lnTo>
                  <a:pt x="387153" y="52092"/>
                </a:lnTo>
                <a:lnTo>
                  <a:pt x="386848" y="55131"/>
                </a:lnTo>
                <a:lnTo>
                  <a:pt x="387391" y="56740"/>
                </a:lnTo>
                <a:lnTo>
                  <a:pt x="388496" y="57693"/>
                </a:lnTo>
                <a:lnTo>
                  <a:pt x="389573" y="59807"/>
                </a:lnTo>
                <a:lnTo>
                  <a:pt x="389220" y="62036"/>
                </a:lnTo>
                <a:lnTo>
                  <a:pt x="388744" y="63332"/>
                </a:lnTo>
                <a:lnTo>
                  <a:pt x="388820" y="65418"/>
                </a:lnTo>
                <a:lnTo>
                  <a:pt x="390097" y="67132"/>
                </a:lnTo>
                <a:lnTo>
                  <a:pt x="391992" y="67466"/>
                </a:lnTo>
                <a:lnTo>
                  <a:pt x="393649" y="67913"/>
                </a:lnTo>
                <a:lnTo>
                  <a:pt x="395707" y="70609"/>
                </a:lnTo>
                <a:lnTo>
                  <a:pt x="399374" y="73714"/>
                </a:lnTo>
                <a:lnTo>
                  <a:pt x="401564" y="74571"/>
                </a:lnTo>
                <a:lnTo>
                  <a:pt x="404089" y="75962"/>
                </a:lnTo>
                <a:lnTo>
                  <a:pt x="408899" y="77333"/>
                </a:lnTo>
                <a:lnTo>
                  <a:pt x="412166" y="77734"/>
                </a:lnTo>
                <a:lnTo>
                  <a:pt x="414090" y="78848"/>
                </a:lnTo>
                <a:lnTo>
                  <a:pt x="415976" y="81505"/>
                </a:lnTo>
                <a:lnTo>
                  <a:pt x="419100" y="82058"/>
                </a:lnTo>
                <a:lnTo>
                  <a:pt x="421100" y="82982"/>
                </a:lnTo>
                <a:lnTo>
                  <a:pt x="424758" y="84077"/>
                </a:lnTo>
                <a:lnTo>
                  <a:pt x="427177" y="83448"/>
                </a:lnTo>
                <a:lnTo>
                  <a:pt x="429301" y="82515"/>
                </a:lnTo>
                <a:lnTo>
                  <a:pt x="430720" y="82696"/>
                </a:lnTo>
                <a:lnTo>
                  <a:pt x="433464" y="83296"/>
                </a:lnTo>
                <a:lnTo>
                  <a:pt x="436673" y="83430"/>
                </a:lnTo>
                <a:lnTo>
                  <a:pt x="439369" y="82791"/>
                </a:lnTo>
                <a:lnTo>
                  <a:pt x="441522" y="80915"/>
                </a:lnTo>
                <a:lnTo>
                  <a:pt x="444027" y="78381"/>
                </a:lnTo>
                <a:lnTo>
                  <a:pt x="447037" y="77095"/>
                </a:lnTo>
                <a:lnTo>
                  <a:pt x="450513" y="76638"/>
                </a:lnTo>
                <a:lnTo>
                  <a:pt x="452894" y="75609"/>
                </a:lnTo>
                <a:lnTo>
                  <a:pt x="460686" y="73895"/>
                </a:lnTo>
                <a:lnTo>
                  <a:pt x="463829" y="73590"/>
                </a:lnTo>
                <a:lnTo>
                  <a:pt x="466268" y="71942"/>
                </a:lnTo>
                <a:lnTo>
                  <a:pt x="468430" y="70647"/>
                </a:lnTo>
                <a:lnTo>
                  <a:pt x="471554" y="70085"/>
                </a:lnTo>
                <a:lnTo>
                  <a:pt x="475774" y="71447"/>
                </a:lnTo>
                <a:lnTo>
                  <a:pt x="479813" y="72580"/>
                </a:lnTo>
                <a:lnTo>
                  <a:pt x="484699" y="72952"/>
                </a:lnTo>
                <a:lnTo>
                  <a:pt x="487947" y="74514"/>
                </a:lnTo>
                <a:lnTo>
                  <a:pt x="490242" y="75990"/>
                </a:lnTo>
                <a:lnTo>
                  <a:pt x="493862" y="77162"/>
                </a:lnTo>
                <a:lnTo>
                  <a:pt x="497881" y="76619"/>
                </a:lnTo>
                <a:lnTo>
                  <a:pt x="503396" y="76152"/>
                </a:lnTo>
                <a:lnTo>
                  <a:pt x="507044" y="76829"/>
                </a:lnTo>
                <a:lnTo>
                  <a:pt x="510854" y="79515"/>
                </a:lnTo>
                <a:lnTo>
                  <a:pt x="513198" y="81658"/>
                </a:lnTo>
                <a:lnTo>
                  <a:pt x="515836" y="86249"/>
                </a:lnTo>
                <a:lnTo>
                  <a:pt x="518598" y="88459"/>
                </a:lnTo>
                <a:lnTo>
                  <a:pt x="520998" y="90268"/>
                </a:lnTo>
                <a:lnTo>
                  <a:pt x="524047" y="90392"/>
                </a:lnTo>
                <a:lnTo>
                  <a:pt x="531638" y="90535"/>
                </a:lnTo>
                <a:lnTo>
                  <a:pt x="535800" y="91488"/>
                </a:lnTo>
                <a:lnTo>
                  <a:pt x="539268" y="92002"/>
                </a:lnTo>
                <a:lnTo>
                  <a:pt x="540096" y="92955"/>
                </a:lnTo>
                <a:lnTo>
                  <a:pt x="539753" y="96088"/>
                </a:lnTo>
                <a:lnTo>
                  <a:pt x="539858" y="100555"/>
                </a:lnTo>
                <a:lnTo>
                  <a:pt x="539810" y="102603"/>
                </a:lnTo>
                <a:lnTo>
                  <a:pt x="540572" y="104146"/>
                </a:lnTo>
                <a:lnTo>
                  <a:pt x="541754" y="104423"/>
                </a:lnTo>
                <a:lnTo>
                  <a:pt x="542401" y="106604"/>
                </a:lnTo>
                <a:lnTo>
                  <a:pt x="544116" y="107890"/>
                </a:lnTo>
                <a:lnTo>
                  <a:pt x="547192" y="109442"/>
                </a:lnTo>
                <a:lnTo>
                  <a:pt x="552374" y="114710"/>
                </a:lnTo>
                <a:lnTo>
                  <a:pt x="555470" y="116957"/>
                </a:lnTo>
                <a:lnTo>
                  <a:pt x="557899" y="117720"/>
                </a:lnTo>
                <a:lnTo>
                  <a:pt x="561089" y="117195"/>
                </a:lnTo>
                <a:lnTo>
                  <a:pt x="566090" y="117215"/>
                </a:lnTo>
                <a:lnTo>
                  <a:pt x="574557" y="117224"/>
                </a:lnTo>
                <a:lnTo>
                  <a:pt x="580358" y="118805"/>
                </a:lnTo>
                <a:lnTo>
                  <a:pt x="582368" y="119882"/>
                </a:lnTo>
                <a:lnTo>
                  <a:pt x="588293" y="121139"/>
                </a:lnTo>
                <a:lnTo>
                  <a:pt x="594808" y="122511"/>
                </a:lnTo>
                <a:lnTo>
                  <a:pt x="600313" y="123949"/>
                </a:lnTo>
                <a:lnTo>
                  <a:pt x="603552" y="122091"/>
                </a:lnTo>
                <a:lnTo>
                  <a:pt x="606400" y="121920"/>
                </a:lnTo>
                <a:lnTo>
                  <a:pt x="609114" y="123263"/>
                </a:lnTo>
                <a:lnTo>
                  <a:pt x="611838" y="125282"/>
                </a:lnTo>
                <a:lnTo>
                  <a:pt x="613934" y="125063"/>
                </a:lnTo>
                <a:lnTo>
                  <a:pt x="617087" y="124120"/>
                </a:lnTo>
                <a:lnTo>
                  <a:pt x="627155" y="118481"/>
                </a:lnTo>
                <a:lnTo>
                  <a:pt x="630688" y="116367"/>
                </a:lnTo>
                <a:lnTo>
                  <a:pt x="633165" y="116910"/>
                </a:lnTo>
                <a:lnTo>
                  <a:pt x="635375" y="116167"/>
                </a:lnTo>
                <a:lnTo>
                  <a:pt x="637061" y="115529"/>
                </a:lnTo>
                <a:lnTo>
                  <a:pt x="641356" y="114652"/>
                </a:lnTo>
                <a:lnTo>
                  <a:pt x="643976" y="114414"/>
                </a:lnTo>
                <a:lnTo>
                  <a:pt x="646671" y="113909"/>
                </a:lnTo>
                <a:lnTo>
                  <a:pt x="650557" y="113567"/>
                </a:lnTo>
                <a:lnTo>
                  <a:pt x="658454" y="109861"/>
                </a:lnTo>
                <a:lnTo>
                  <a:pt x="661654" y="109138"/>
                </a:lnTo>
                <a:lnTo>
                  <a:pt x="667065" y="110166"/>
                </a:lnTo>
                <a:lnTo>
                  <a:pt x="669979" y="109490"/>
                </a:lnTo>
                <a:lnTo>
                  <a:pt x="672884" y="107623"/>
                </a:lnTo>
                <a:lnTo>
                  <a:pt x="676637" y="105689"/>
                </a:lnTo>
                <a:lnTo>
                  <a:pt x="677618" y="102546"/>
                </a:lnTo>
                <a:lnTo>
                  <a:pt x="679542" y="98222"/>
                </a:lnTo>
                <a:lnTo>
                  <a:pt x="683695" y="95040"/>
                </a:lnTo>
                <a:lnTo>
                  <a:pt x="687067" y="92250"/>
                </a:lnTo>
                <a:lnTo>
                  <a:pt x="690506" y="89545"/>
                </a:lnTo>
                <a:lnTo>
                  <a:pt x="694734" y="87278"/>
                </a:lnTo>
                <a:lnTo>
                  <a:pt x="698716" y="85639"/>
                </a:lnTo>
                <a:lnTo>
                  <a:pt x="703783" y="81324"/>
                </a:lnTo>
                <a:lnTo>
                  <a:pt x="707822" y="79134"/>
                </a:lnTo>
                <a:lnTo>
                  <a:pt x="709832" y="78419"/>
                </a:lnTo>
                <a:lnTo>
                  <a:pt x="712222" y="79210"/>
                </a:lnTo>
                <a:lnTo>
                  <a:pt x="716689" y="79791"/>
                </a:lnTo>
                <a:lnTo>
                  <a:pt x="719928" y="79620"/>
                </a:lnTo>
                <a:lnTo>
                  <a:pt x="721757" y="80115"/>
                </a:lnTo>
                <a:lnTo>
                  <a:pt x="725395" y="82229"/>
                </a:lnTo>
                <a:lnTo>
                  <a:pt x="728710" y="84077"/>
                </a:lnTo>
                <a:lnTo>
                  <a:pt x="731244" y="87373"/>
                </a:lnTo>
                <a:lnTo>
                  <a:pt x="735959" y="91954"/>
                </a:lnTo>
                <a:lnTo>
                  <a:pt x="738378" y="93488"/>
                </a:lnTo>
                <a:lnTo>
                  <a:pt x="740093" y="94126"/>
                </a:lnTo>
                <a:lnTo>
                  <a:pt x="744341" y="94555"/>
                </a:lnTo>
                <a:lnTo>
                  <a:pt x="747808" y="94783"/>
                </a:lnTo>
                <a:lnTo>
                  <a:pt x="749884" y="93736"/>
                </a:lnTo>
                <a:lnTo>
                  <a:pt x="753380" y="91821"/>
                </a:lnTo>
                <a:lnTo>
                  <a:pt x="758952" y="89383"/>
                </a:lnTo>
                <a:lnTo>
                  <a:pt x="761143" y="89449"/>
                </a:lnTo>
                <a:lnTo>
                  <a:pt x="764734" y="90745"/>
                </a:lnTo>
                <a:lnTo>
                  <a:pt x="770087" y="93135"/>
                </a:lnTo>
                <a:lnTo>
                  <a:pt x="772230" y="949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BEB54288-6C8F-CA8D-FA80-CA381C2BC300}"/>
              </a:ext>
            </a:extLst>
          </p:cNvPr>
          <p:cNvSpPr/>
          <p:nvPr/>
        </p:nvSpPr>
        <p:spPr>
          <a:xfrm>
            <a:off x="9689418" y="4157790"/>
            <a:ext cx="18277" cy="130121"/>
          </a:xfrm>
          <a:custGeom>
            <a:avLst/>
            <a:gdLst>
              <a:gd name="connsiteX0" fmla="*/ 14887 w 18277"/>
              <a:gd name="connsiteY0" fmla="*/ 1248 h 130121"/>
              <a:gd name="connsiteX1" fmla="*/ 14068 w 18277"/>
              <a:gd name="connsiteY1" fmla="*/ 2295 h 130121"/>
              <a:gd name="connsiteX2" fmla="*/ 13392 w 18277"/>
              <a:gd name="connsiteY2" fmla="*/ 1524 h 130121"/>
              <a:gd name="connsiteX3" fmla="*/ 13202 w 18277"/>
              <a:gd name="connsiteY3" fmla="*/ 0 h 130121"/>
              <a:gd name="connsiteX4" fmla="*/ 14392 w 18277"/>
              <a:gd name="connsiteY4" fmla="*/ 143 h 130121"/>
              <a:gd name="connsiteX5" fmla="*/ 14830 w 18277"/>
              <a:gd name="connsiteY5" fmla="*/ 457 h 130121"/>
              <a:gd name="connsiteX6" fmla="*/ 14887 w 18277"/>
              <a:gd name="connsiteY6" fmla="*/ 1248 h 130121"/>
              <a:gd name="connsiteX7" fmla="*/ 16726 w 18277"/>
              <a:gd name="connsiteY7" fmla="*/ 20393 h 130121"/>
              <a:gd name="connsiteX8" fmla="*/ 15430 w 18277"/>
              <a:gd name="connsiteY8" fmla="*/ 21003 h 130121"/>
              <a:gd name="connsiteX9" fmla="*/ 17040 w 18277"/>
              <a:gd name="connsiteY9" fmla="*/ 18250 h 130121"/>
              <a:gd name="connsiteX10" fmla="*/ 17526 w 18277"/>
              <a:gd name="connsiteY10" fmla="*/ 17774 h 130121"/>
              <a:gd name="connsiteX11" fmla="*/ 18278 w 18277"/>
              <a:gd name="connsiteY11" fmla="*/ 18774 h 130121"/>
              <a:gd name="connsiteX12" fmla="*/ 16726 w 18277"/>
              <a:gd name="connsiteY12" fmla="*/ 20393 h 130121"/>
              <a:gd name="connsiteX13" fmla="*/ 14983 w 18277"/>
              <a:gd name="connsiteY13" fmla="*/ 68780 h 130121"/>
              <a:gd name="connsiteX14" fmla="*/ 14392 w 18277"/>
              <a:gd name="connsiteY14" fmla="*/ 68971 h 130121"/>
              <a:gd name="connsiteX15" fmla="*/ 13545 w 18277"/>
              <a:gd name="connsiteY15" fmla="*/ 68875 h 130121"/>
              <a:gd name="connsiteX16" fmla="*/ 12944 w 18277"/>
              <a:gd name="connsiteY16" fmla="*/ 68437 h 130121"/>
              <a:gd name="connsiteX17" fmla="*/ 12811 w 18277"/>
              <a:gd name="connsiteY17" fmla="*/ 67704 h 130121"/>
              <a:gd name="connsiteX18" fmla="*/ 14535 w 18277"/>
              <a:gd name="connsiteY18" fmla="*/ 67666 h 130121"/>
              <a:gd name="connsiteX19" fmla="*/ 15173 w 18277"/>
              <a:gd name="connsiteY19" fmla="*/ 68218 h 130121"/>
              <a:gd name="connsiteX20" fmla="*/ 14983 w 18277"/>
              <a:gd name="connsiteY20" fmla="*/ 68780 h 130121"/>
              <a:gd name="connsiteX21" fmla="*/ 16050 w 18277"/>
              <a:gd name="connsiteY21" fmla="*/ 102070 h 130121"/>
              <a:gd name="connsiteX22" fmla="*/ 15973 w 18277"/>
              <a:gd name="connsiteY22" fmla="*/ 102784 h 130121"/>
              <a:gd name="connsiteX23" fmla="*/ 14601 w 18277"/>
              <a:gd name="connsiteY23" fmla="*/ 102613 h 130121"/>
              <a:gd name="connsiteX24" fmla="*/ 14230 w 18277"/>
              <a:gd name="connsiteY24" fmla="*/ 102289 h 130121"/>
              <a:gd name="connsiteX25" fmla="*/ 15001 w 18277"/>
              <a:gd name="connsiteY25" fmla="*/ 99803 h 130121"/>
              <a:gd name="connsiteX26" fmla="*/ 16964 w 18277"/>
              <a:gd name="connsiteY26" fmla="*/ 98660 h 130121"/>
              <a:gd name="connsiteX27" fmla="*/ 17916 w 18277"/>
              <a:gd name="connsiteY27" fmla="*/ 98431 h 130121"/>
              <a:gd name="connsiteX28" fmla="*/ 17021 w 18277"/>
              <a:gd name="connsiteY28" fmla="*/ 99613 h 130121"/>
              <a:gd name="connsiteX29" fmla="*/ 16850 w 18277"/>
              <a:gd name="connsiteY29" fmla="*/ 100937 h 130121"/>
              <a:gd name="connsiteX30" fmla="*/ 16050 w 18277"/>
              <a:gd name="connsiteY30" fmla="*/ 102070 h 130121"/>
              <a:gd name="connsiteX31" fmla="*/ 13649 w 18277"/>
              <a:gd name="connsiteY31" fmla="*/ 106547 h 130121"/>
              <a:gd name="connsiteX32" fmla="*/ 12544 w 18277"/>
              <a:gd name="connsiteY32" fmla="*/ 107947 h 130121"/>
              <a:gd name="connsiteX33" fmla="*/ 11763 w 18277"/>
              <a:gd name="connsiteY33" fmla="*/ 105766 h 130121"/>
              <a:gd name="connsiteX34" fmla="*/ 11630 w 18277"/>
              <a:gd name="connsiteY34" fmla="*/ 104889 h 130121"/>
              <a:gd name="connsiteX35" fmla="*/ 12639 w 18277"/>
              <a:gd name="connsiteY35" fmla="*/ 104089 h 130121"/>
              <a:gd name="connsiteX36" fmla="*/ 13239 w 18277"/>
              <a:gd name="connsiteY36" fmla="*/ 104099 h 130121"/>
              <a:gd name="connsiteX37" fmla="*/ 13649 w 18277"/>
              <a:gd name="connsiteY37" fmla="*/ 106547 h 130121"/>
              <a:gd name="connsiteX38" fmla="*/ 3029 w 18277"/>
              <a:gd name="connsiteY38" fmla="*/ 128845 h 130121"/>
              <a:gd name="connsiteX39" fmla="*/ 1695 w 18277"/>
              <a:gd name="connsiteY39" fmla="*/ 130121 h 130121"/>
              <a:gd name="connsiteX40" fmla="*/ 742 w 18277"/>
              <a:gd name="connsiteY40" fmla="*/ 129864 h 130121"/>
              <a:gd name="connsiteX41" fmla="*/ 142 w 18277"/>
              <a:gd name="connsiteY41" fmla="*/ 129426 h 130121"/>
              <a:gd name="connsiteX42" fmla="*/ 0 w 18277"/>
              <a:gd name="connsiteY42" fmla="*/ 128692 h 130121"/>
              <a:gd name="connsiteX43" fmla="*/ 2152 w 18277"/>
              <a:gd name="connsiteY43" fmla="*/ 127988 h 130121"/>
              <a:gd name="connsiteX44" fmla="*/ 3029 w 18277"/>
              <a:gd name="connsiteY44" fmla="*/ 128235 h 130121"/>
              <a:gd name="connsiteX45" fmla="*/ 3029 w 18277"/>
              <a:gd name="connsiteY45" fmla="*/ 128845 h 130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8277" h="130121">
                <a:moveTo>
                  <a:pt x="14887" y="1248"/>
                </a:moveTo>
                <a:lnTo>
                  <a:pt x="14068" y="2295"/>
                </a:lnTo>
                <a:lnTo>
                  <a:pt x="13392" y="1524"/>
                </a:lnTo>
                <a:lnTo>
                  <a:pt x="13202" y="0"/>
                </a:lnTo>
                <a:lnTo>
                  <a:pt x="14392" y="143"/>
                </a:lnTo>
                <a:lnTo>
                  <a:pt x="14830" y="457"/>
                </a:lnTo>
                <a:lnTo>
                  <a:pt x="14887" y="1248"/>
                </a:lnTo>
                <a:close/>
                <a:moveTo>
                  <a:pt x="16726" y="20393"/>
                </a:moveTo>
                <a:lnTo>
                  <a:pt x="15430" y="21003"/>
                </a:lnTo>
                <a:lnTo>
                  <a:pt x="17040" y="18250"/>
                </a:lnTo>
                <a:lnTo>
                  <a:pt x="17526" y="17774"/>
                </a:lnTo>
                <a:lnTo>
                  <a:pt x="18278" y="18774"/>
                </a:lnTo>
                <a:lnTo>
                  <a:pt x="16726" y="20393"/>
                </a:lnTo>
                <a:close/>
                <a:moveTo>
                  <a:pt x="14983" y="68780"/>
                </a:moveTo>
                <a:lnTo>
                  <a:pt x="14392" y="68971"/>
                </a:lnTo>
                <a:lnTo>
                  <a:pt x="13545" y="68875"/>
                </a:lnTo>
                <a:lnTo>
                  <a:pt x="12944" y="68437"/>
                </a:lnTo>
                <a:lnTo>
                  <a:pt x="12811" y="67704"/>
                </a:lnTo>
                <a:lnTo>
                  <a:pt x="14535" y="67666"/>
                </a:lnTo>
                <a:lnTo>
                  <a:pt x="15173" y="68218"/>
                </a:lnTo>
                <a:lnTo>
                  <a:pt x="14983" y="68780"/>
                </a:lnTo>
                <a:close/>
                <a:moveTo>
                  <a:pt x="16050" y="102070"/>
                </a:moveTo>
                <a:lnTo>
                  <a:pt x="15973" y="102784"/>
                </a:lnTo>
                <a:lnTo>
                  <a:pt x="14601" y="102613"/>
                </a:lnTo>
                <a:lnTo>
                  <a:pt x="14230" y="102289"/>
                </a:lnTo>
                <a:lnTo>
                  <a:pt x="15001" y="99803"/>
                </a:lnTo>
                <a:lnTo>
                  <a:pt x="16964" y="98660"/>
                </a:lnTo>
                <a:lnTo>
                  <a:pt x="17916" y="98431"/>
                </a:lnTo>
                <a:lnTo>
                  <a:pt x="17021" y="99613"/>
                </a:lnTo>
                <a:lnTo>
                  <a:pt x="16850" y="100937"/>
                </a:lnTo>
                <a:lnTo>
                  <a:pt x="16050" y="102070"/>
                </a:lnTo>
                <a:close/>
                <a:moveTo>
                  <a:pt x="13649" y="106547"/>
                </a:moveTo>
                <a:lnTo>
                  <a:pt x="12544" y="107947"/>
                </a:lnTo>
                <a:lnTo>
                  <a:pt x="11763" y="105766"/>
                </a:lnTo>
                <a:lnTo>
                  <a:pt x="11630" y="104889"/>
                </a:lnTo>
                <a:lnTo>
                  <a:pt x="12639" y="104089"/>
                </a:lnTo>
                <a:lnTo>
                  <a:pt x="13239" y="104099"/>
                </a:lnTo>
                <a:lnTo>
                  <a:pt x="13649" y="106547"/>
                </a:lnTo>
                <a:close/>
                <a:moveTo>
                  <a:pt x="3029" y="128845"/>
                </a:moveTo>
                <a:lnTo>
                  <a:pt x="1695" y="130121"/>
                </a:lnTo>
                <a:lnTo>
                  <a:pt x="742" y="129864"/>
                </a:lnTo>
                <a:lnTo>
                  <a:pt x="142" y="129426"/>
                </a:lnTo>
                <a:lnTo>
                  <a:pt x="0" y="128692"/>
                </a:lnTo>
                <a:lnTo>
                  <a:pt x="2152" y="127988"/>
                </a:lnTo>
                <a:lnTo>
                  <a:pt x="3029" y="128235"/>
                </a:lnTo>
                <a:lnTo>
                  <a:pt x="3029" y="1288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6" name="Freeform: Shape 155">
            <a:extLst>
              <a:ext uri="{FF2B5EF4-FFF2-40B4-BE49-F238E27FC236}">
                <a16:creationId xmlns:a16="http://schemas.microsoft.com/office/drawing/2014/main" id="{F96BB436-523E-304B-290D-7E2EC9D2F057}"/>
              </a:ext>
            </a:extLst>
          </p:cNvPr>
          <p:cNvSpPr/>
          <p:nvPr/>
        </p:nvSpPr>
        <p:spPr>
          <a:xfrm>
            <a:off x="4172738" y="4266956"/>
            <a:ext cx="10515" cy="12325"/>
          </a:xfrm>
          <a:custGeom>
            <a:avLst/>
            <a:gdLst>
              <a:gd name="connsiteX0" fmla="*/ 10515 w 10515"/>
              <a:gd name="connsiteY0" fmla="*/ 10449 h 12325"/>
              <a:gd name="connsiteX1" fmla="*/ 10239 w 10515"/>
              <a:gd name="connsiteY1" fmla="*/ 12020 h 12325"/>
              <a:gd name="connsiteX2" fmla="*/ 9563 w 10515"/>
              <a:gd name="connsiteY2" fmla="*/ 12325 h 12325"/>
              <a:gd name="connsiteX3" fmla="*/ 8563 w 10515"/>
              <a:gd name="connsiteY3" fmla="*/ 11021 h 12325"/>
              <a:gd name="connsiteX4" fmla="*/ 4172 w 10515"/>
              <a:gd name="connsiteY4" fmla="*/ 11201 h 12325"/>
              <a:gd name="connsiteX5" fmla="*/ 3495 w 10515"/>
              <a:gd name="connsiteY5" fmla="*/ 10040 h 12325"/>
              <a:gd name="connsiteX6" fmla="*/ 3457 w 10515"/>
              <a:gd name="connsiteY6" fmla="*/ 9487 h 12325"/>
              <a:gd name="connsiteX7" fmla="*/ 5572 w 10515"/>
              <a:gd name="connsiteY7" fmla="*/ 7506 h 12325"/>
              <a:gd name="connsiteX8" fmla="*/ 3086 w 10515"/>
              <a:gd name="connsiteY8" fmla="*/ 6972 h 12325"/>
              <a:gd name="connsiteX9" fmla="*/ 2105 w 10515"/>
              <a:gd name="connsiteY9" fmla="*/ 6115 h 12325"/>
              <a:gd name="connsiteX10" fmla="*/ 0 w 10515"/>
              <a:gd name="connsiteY10" fmla="*/ 1943 h 12325"/>
              <a:gd name="connsiteX11" fmla="*/ 171 w 10515"/>
              <a:gd name="connsiteY11" fmla="*/ 724 h 12325"/>
              <a:gd name="connsiteX12" fmla="*/ 1048 w 10515"/>
              <a:gd name="connsiteY12" fmla="*/ 86 h 12325"/>
              <a:gd name="connsiteX13" fmla="*/ 2467 w 10515"/>
              <a:gd name="connsiteY13" fmla="*/ 0 h 12325"/>
              <a:gd name="connsiteX14" fmla="*/ 5153 w 10515"/>
              <a:gd name="connsiteY14" fmla="*/ 1343 h 12325"/>
              <a:gd name="connsiteX15" fmla="*/ 7144 w 10515"/>
              <a:gd name="connsiteY15" fmla="*/ 3267 h 12325"/>
              <a:gd name="connsiteX16" fmla="*/ 7820 w 10515"/>
              <a:gd name="connsiteY16" fmla="*/ 3296 h 12325"/>
              <a:gd name="connsiteX17" fmla="*/ 8049 w 10515"/>
              <a:gd name="connsiteY17" fmla="*/ 3839 h 12325"/>
              <a:gd name="connsiteX18" fmla="*/ 7648 w 10515"/>
              <a:gd name="connsiteY18" fmla="*/ 5191 h 12325"/>
              <a:gd name="connsiteX19" fmla="*/ 8839 w 10515"/>
              <a:gd name="connsiteY19" fmla="*/ 6334 h 12325"/>
              <a:gd name="connsiteX20" fmla="*/ 9353 w 10515"/>
              <a:gd name="connsiteY20" fmla="*/ 7182 h 1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515" h="12325">
                <a:moveTo>
                  <a:pt x="10515" y="10449"/>
                </a:moveTo>
                <a:lnTo>
                  <a:pt x="10239" y="12020"/>
                </a:lnTo>
                <a:lnTo>
                  <a:pt x="9563" y="12325"/>
                </a:lnTo>
                <a:lnTo>
                  <a:pt x="8563" y="11021"/>
                </a:lnTo>
                <a:lnTo>
                  <a:pt x="4172" y="11201"/>
                </a:lnTo>
                <a:lnTo>
                  <a:pt x="3495" y="10040"/>
                </a:lnTo>
                <a:lnTo>
                  <a:pt x="3457" y="9487"/>
                </a:lnTo>
                <a:lnTo>
                  <a:pt x="5572" y="7506"/>
                </a:lnTo>
                <a:lnTo>
                  <a:pt x="3086" y="6972"/>
                </a:lnTo>
                <a:lnTo>
                  <a:pt x="2105" y="6115"/>
                </a:lnTo>
                <a:lnTo>
                  <a:pt x="0" y="1943"/>
                </a:lnTo>
                <a:lnTo>
                  <a:pt x="171" y="724"/>
                </a:lnTo>
                <a:lnTo>
                  <a:pt x="1048" y="86"/>
                </a:lnTo>
                <a:lnTo>
                  <a:pt x="2467" y="0"/>
                </a:lnTo>
                <a:lnTo>
                  <a:pt x="5153" y="1343"/>
                </a:lnTo>
                <a:lnTo>
                  <a:pt x="7144" y="3267"/>
                </a:lnTo>
                <a:lnTo>
                  <a:pt x="7820" y="3296"/>
                </a:lnTo>
                <a:lnTo>
                  <a:pt x="8049" y="3839"/>
                </a:lnTo>
                <a:lnTo>
                  <a:pt x="7648" y="5191"/>
                </a:lnTo>
                <a:lnTo>
                  <a:pt x="8839" y="6334"/>
                </a:lnTo>
                <a:lnTo>
                  <a:pt x="9353" y="71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B28095B0-FF92-31CA-920D-01C0228F4774}"/>
              </a:ext>
            </a:extLst>
          </p:cNvPr>
          <p:cNvSpPr/>
          <p:nvPr/>
        </p:nvSpPr>
        <p:spPr>
          <a:xfrm>
            <a:off x="5353161" y="3912587"/>
            <a:ext cx="327174" cy="357921"/>
          </a:xfrm>
          <a:custGeom>
            <a:avLst/>
            <a:gdLst>
              <a:gd name="connsiteX0" fmla="*/ 327174 w 327174"/>
              <a:gd name="connsiteY0" fmla="*/ 67818 h 357921"/>
              <a:gd name="connsiteX1" fmla="*/ 317811 w 327174"/>
              <a:gd name="connsiteY1" fmla="*/ 67818 h 357921"/>
              <a:gd name="connsiteX2" fmla="*/ 305305 w 327174"/>
              <a:gd name="connsiteY2" fmla="*/ 67828 h 357921"/>
              <a:gd name="connsiteX3" fmla="*/ 296780 w 327174"/>
              <a:gd name="connsiteY3" fmla="*/ 67828 h 357921"/>
              <a:gd name="connsiteX4" fmla="*/ 288027 w 327174"/>
              <a:gd name="connsiteY4" fmla="*/ 67828 h 357921"/>
              <a:gd name="connsiteX5" fmla="*/ 279825 w 327174"/>
              <a:gd name="connsiteY5" fmla="*/ 67828 h 357921"/>
              <a:gd name="connsiteX6" fmla="*/ 280540 w 327174"/>
              <a:gd name="connsiteY6" fmla="*/ 74505 h 357921"/>
              <a:gd name="connsiteX7" fmla="*/ 281302 w 327174"/>
              <a:gd name="connsiteY7" fmla="*/ 81782 h 357921"/>
              <a:gd name="connsiteX8" fmla="*/ 282064 w 327174"/>
              <a:gd name="connsiteY8" fmla="*/ 89040 h 357921"/>
              <a:gd name="connsiteX9" fmla="*/ 282826 w 327174"/>
              <a:gd name="connsiteY9" fmla="*/ 96288 h 357921"/>
              <a:gd name="connsiteX10" fmla="*/ 283588 w 327174"/>
              <a:gd name="connsiteY10" fmla="*/ 103518 h 357921"/>
              <a:gd name="connsiteX11" fmla="*/ 284350 w 327174"/>
              <a:gd name="connsiteY11" fmla="*/ 110738 h 357921"/>
              <a:gd name="connsiteX12" fmla="*/ 285112 w 327174"/>
              <a:gd name="connsiteY12" fmla="*/ 117939 h 357921"/>
              <a:gd name="connsiteX13" fmla="*/ 285874 w 327174"/>
              <a:gd name="connsiteY13" fmla="*/ 125121 h 357921"/>
              <a:gd name="connsiteX14" fmla="*/ 286636 w 327174"/>
              <a:gd name="connsiteY14" fmla="*/ 132293 h 357921"/>
              <a:gd name="connsiteX15" fmla="*/ 287398 w 327174"/>
              <a:gd name="connsiteY15" fmla="*/ 139446 h 357921"/>
              <a:gd name="connsiteX16" fmla="*/ 288160 w 327174"/>
              <a:gd name="connsiteY16" fmla="*/ 146590 h 357921"/>
              <a:gd name="connsiteX17" fmla="*/ 288922 w 327174"/>
              <a:gd name="connsiteY17" fmla="*/ 153734 h 357921"/>
              <a:gd name="connsiteX18" fmla="*/ 289684 w 327174"/>
              <a:gd name="connsiteY18" fmla="*/ 160858 h 357921"/>
              <a:gd name="connsiteX19" fmla="*/ 290446 w 327174"/>
              <a:gd name="connsiteY19" fmla="*/ 167973 h 357921"/>
              <a:gd name="connsiteX20" fmla="*/ 291208 w 327174"/>
              <a:gd name="connsiteY20" fmla="*/ 175079 h 357921"/>
              <a:gd name="connsiteX21" fmla="*/ 291970 w 327174"/>
              <a:gd name="connsiteY21" fmla="*/ 182166 h 357921"/>
              <a:gd name="connsiteX22" fmla="*/ 292732 w 327174"/>
              <a:gd name="connsiteY22" fmla="*/ 189243 h 357921"/>
              <a:gd name="connsiteX23" fmla="*/ 293494 w 327174"/>
              <a:gd name="connsiteY23" fmla="*/ 196310 h 357921"/>
              <a:gd name="connsiteX24" fmla="*/ 294256 w 327174"/>
              <a:gd name="connsiteY24" fmla="*/ 203359 h 357921"/>
              <a:gd name="connsiteX25" fmla="*/ 295018 w 327174"/>
              <a:gd name="connsiteY25" fmla="*/ 210398 h 357921"/>
              <a:gd name="connsiteX26" fmla="*/ 295780 w 327174"/>
              <a:gd name="connsiteY26" fmla="*/ 217427 h 357921"/>
              <a:gd name="connsiteX27" fmla="*/ 296542 w 327174"/>
              <a:gd name="connsiteY27" fmla="*/ 224447 h 357921"/>
              <a:gd name="connsiteX28" fmla="*/ 297304 w 327174"/>
              <a:gd name="connsiteY28" fmla="*/ 231448 h 357921"/>
              <a:gd name="connsiteX29" fmla="*/ 298066 w 327174"/>
              <a:gd name="connsiteY29" fmla="*/ 238440 h 357921"/>
              <a:gd name="connsiteX30" fmla="*/ 298828 w 327174"/>
              <a:gd name="connsiteY30" fmla="*/ 245421 h 357921"/>
              <a:gd name="connsiteX31" fmla="*/ 299590 w 327174"/>
              <a:gd name="connsiteY31" fmla="*/ 252394 h 357921"/>
              <a:gd name="connsiteX32" fmla="*/ 300352 w 327174"/>
              <a:gd name="connsiteY32" fmla="*/ 259356 h 357921"/>
              <a:gd name="connsiteX33" fmla="*/ 301114 w 327174"/>
              <a:gd name="connsiteY33" fmla="*/ 266310 h 357921"/>
              <a:gd name="connsiteX34" fmla="*/ 301876 w 327174"/>
              <a:gd name="connsiteY34" fmla="*/ 273253 h 357921"/>
              <a:gd name="connsiteX35" fmla="*/ 302638 w 327174"/>
              <a:gd name="connsiteY35" fmla="*/ 280188 h 357921"/>
              <a:gd name="connsiteX36" fmla="*/ 303400 w 327174"/>
              <a:gd name="connsiteY36" fmla="*/ 287112 h 357921"/>
              <a:gd name="connsiteX37" fmla="*/ 304162 w 327174"/>
              <a:gd name="connsiteY37" fmla="*/ 294027 h 357921"/>
              <a:gd name="connsiteX38" fmla="*/ 304924 w 327174"/>
              <a:gd name="connsiteY38" fmla="*/ 300933 h 357921"/>
              <a:gd name="connsiteX39" fmla="*/ 305667 w 327174"/>
              <a:gd name="connsiteY39" fmla="*/ 307620 h 357921"/>
              <a:gd name="connsiteX40" fmla="*/ 308848 w 327174"/>
              <a:gd name="connsiteY40" fmla="*/ 311125 h 357921"/>
              <a:gd name="connsiteX41" fmla="*/ 312849 w 327174"/>
              <a:gd name="connsiteY41" fmla="*/ 315525 h 357921"/>
              <a:gd name="connsiteX42" fmla="*/ 311677 w 327174"/>
              <a:gd name="connsiteY42" fmla="*/ 321755 h 357921"/>
              <a:gd name="connsiteX43" fmla="*/ 310286 w 327174"/>
              <a:gd name="connsiteY43" fmla="*/ 329175 h 357921"/>
              <a:gd name="connsiteX44" fmla="*/ 308763 w 327174"/>
              <a:gd name="connsiteY44" fmla="*/ 337261 h 357921"/>
              <a:gd name="connsiteX45" fmla="*/ 303114 w 327174"/>
              <a:gd name="connsiteY45" fmla="*/ 337261 h 357921"/>
              <a:gd name="connsiteX46" fmla="*/ 297656 w 327174"/>
              <a:gd name="connsiteY46" fmla="*/ 337261 h 357921"/>
              <a:gd name="connsiteX47" fmla="*/ 292208 w 327174"/>
              <a:gd name="connsiteY47" fmla="*/ 337261 h 357921"/>
              <a:gd name="connsiteX48" fmla="*/ 286760 w 327174"/>
              <a:gd name="connsiteY48" fmla="*/ 337261 h 357921"/>
              <a:gd name="connsiteX49" fmla="*/ 281311 w 327174"/>
              <a:gd name="connsiteY49" fmla="*/ 337261 h 357921"/>
              <a:gd name="connsiteX50" fmla="*/ 275854 w 327174"/>
              <a:gd name="connsiteY50" fmla="*/ 337261 h 357921"/>
              <a:gd name="connsiteX51" fmla="*/ 270405 w 327174"/>
              <a:gd name="connsiteY51" fmla="*/ 337261 h 357921"/>
              <a:gd name="connsiteX52" fmla="*/ 264957 w 327174"/>
              <a:gd name="connsiteY52" fmla="*/ 337261 h 357921"/>
              <a:gd name="connsiteX53" fmla="*/ 259509 w 327174"/>
              <a:gd name="connsiteY53" fmla="*/ 337261 h 357921"/>
              <a:gd name="connsiteX54" fmla="*/ 254060 w 327174"/>
              <a:gd name="connsiteY54" fmla="*/ 337261 h 357921"/>
              <a:gd name="connsiteX55" fmla="*/ 248603 w 327174"/>
              <a:gd name="connsiteY55" fmla="*/ 337261 h 357921"/>
              <a:gd name="connsiteX56" fmla="*/ 243154 w 327174"/>
              <a:gd name="connsiteY56" fmla="*/ 337261 h 357921"/>
              <a:gd name="connsiteX57" fmla="*/ 237706 w 327174"/>
              <a:gd name="connsiteY57" fmla="*/ 337261 h 357921"/>
              <a:gd name="connsiteX58" fmla="*/ 232258 w 327174"/>
              <a:gd name="connsiteY58" fmla="*/ 337261 h 357921"/>
              <a:gd name="connsiteX59" fmla="*/ 226800 w 327174"/>
              <a:gd name="connsiteY59" fmla="*/ 337261 h 357921"/>
              <a:gd name="connsiteX60" fmla="*/ 221352 w 327174"/>
              <a:gd name="connsiteY60" fmla="*/ 337261 h 357921"/>
              <a:gd name="connsiteX61" fmla="*/ 215903 w 327174"/>
              <a:gd name="connsiteY61" fmla="*/ 337261 h 357921"/>
              <a:gd name="connsiteX62" fmla="*/ 210826 w 327174"/>
              <a:gd name="connsiteY62" fmla="*/ 337261 h 357921"/>
              <a:gd name="connsiteX63" fmla="*/ 207702 w 327174"/>
              <a:gd name="connsiteY63" fmla="*/ 337071 h 357921"/>
              <a:gd name="connsiteX64" fmla="*/ 206588 w 327174"/>
              <a:gd name="connsiteY64" fmla="*/ 336442 h 357921"/>
              <a:gd name="connsiteX65" fmla="*/ 206188 w 327174"/>
              <a:gd name="connsiteY65" fmla="*/ 332261 h 357921"/>
              <a:gd name="connsiteX66" fmla="*/ 205254 w 327174"/>
              <a:gd name="connsiteY66" fmla="*/ 332527 h 357921"/>
              <a:gd name="connsiteX67" fmla="*/ 204149 w 327174"/>
              <a:gd name="connsiteY67" fmla="*/ 333756 h 357921"/>
              <a:gd name="connsiteX68" fmla="*/ 203578 w 327174"/>
              <a:gd name="connsiteY68" fmla="*/ 335090 h 357921"/>
              <a:gd name="connsiteX69" fmla="*/ 203778 w 327174"/>
              <a:gd name="connsiteY69" fmla="*/ 336833 h 357921"/>
              <a:gd name="connsiteX70" fmla="*/ 203597 w 327174"/>
              <a:gd name="connsiteY70" fmla="*/ 338309 h 357921"/>
              <a:gd name="connsiteX71" fmla="*/ 200092 w 327174"/>
              <a:gd name="connsiteY71" fmla="*/ 338890 h 357921"/>
              <a:gd name="connsiteX72" fmla="*/ 195358 w 327174"/>
              <a:gd name="connsiteY72" fmla="*/ 339881 h 357921"/>
              <a:gd name="connsiteX73" fmla="*/ 190376 w 327174"/>
              <a:gd name="connsiteY73" fmla="*/ 340643 h 357921"/>
              <a:gd name="connsiteX74" fmla="*/ 185347 w 327174"/>
              <a:gd name="connsiteY74" fmla="*/ 340366 h 357921"/>
              <a:gd name="connsiteX75" fmla="*/ 183632 w 327174"/>
              <a:gd name="connsiteY75" fmla="*/ 340024 h 357921"/>
              <a:gd name="connsiteX76" fmla="*/ 181813 w 327174"/>
              <a:gd name="connsiteY76" fmla="*/ 339471 h 357921"/>
              <a:gd name="connsiteX77" fmla="*/ 177813 w 327174"/>
              <a:gd name="connsiteY77" fmla="*/ 338871 h 357921"/>
              <a:gd name="connsiteX78" fmla="*/ 175631 w 327174"/>
              <a:gd name="connsiteY78" fmla="*/ 338824 h 357921"/>
              <a:gd name="connsiteX79" fmla="*/ 173136 w 327174"/>
              <a:gd name="connsiteY79" fmla="*/ 338957 h 357921"/>
              <a:gd name="connsiteX80" fmla="*/ 170193 w 327174"/>
              <a:gd name="connsiteY80" fmla="*/ 339290 h 357921"/>
              <a:gd name="connsiteX81" fmla="*/ 169250 w 327174"/>
              <a:gd name="connsiteY81" fmla="*/ 340062 h 357921"/>
              <a:gd name="connsiteX82" fmla="*/ 167031 w 327174"/>
              <a:gd name="connsiteY82" fmla="*/ 343176 h 357921"/>
              <a:gd name="connsiteX83" fmla="*/ 164878 w 327174"/>
              <a:gd name="connsiteY83" fmla="*/ 346786 h 357921"/>
              <a:gd name="connsiteX84" fmla="*/ 163478 w 327174"/>
              <a:gd name="connsiteY84" fmla="*/ 346767 h 357921"/>
              <a:gd name="connsiteX85" fmla="*/ 161897 w 327174"/>
              <a:gd name="connsiteY85" fmla="*/ 344786 h 357921"/>
              <a:gd name="connsiteX86" fmla="*/ 157562 w 327174"/>
              <a:gd name="connsiteY86" fmla="*/ 341052 h 357921"/>
              <a:gd name="connsiteX87" fmla="*/ 152314 w 327174"/>
              <a:gd name="connsiteY87" fmla="*/ 336137 h 357921"/>
              <a:gd name="connsiteX88" fmla="*/ 149923 w 327174"/>
              <a:gd name="connsiteY88" fmla="*/ 333699 h 357921"/>
              <a:gd name="connsiteX89" fmla="*/ 148657 w 327174"/>
              <a:gd name="connsiteY89" fmla="*/ 333385 h 357921"/>
              <a:gd name="connsiteX90" fmla="*/ 146142 w 327174"/>
              <a:gd name="connsiteY90" fmla="*/ 335137 h 357921"/>
              <a:gd name="connsiteX91" fmla="*/ 144028 w 327174"/>
              <a:gd name="connsiteY91" fmla="*/ 336823 h 357921"/>
              <a:gd name="connsiteX92" fmla="*/ 141780 w 327174"/>
              <a:gd name="connsiteY92" fmla="*/ 339204 h 357921"/>
              <a:gd name="connsiteX93" fmla="*/ 140761 w 327174"/>
              <a:gd name="connsiteY93" fmla="*/ 341491 h 357921"/>
              <a:gd name="connsiteX94" fmla="*/ 139951 w 327174"/>
              <a:gd name="connsiteY94" fmla="*/ 344186 h 357921"/>
              <a:gd name="connsiteX95" fmla="*/ 139589 w 327174"/>
              <a:gd name="connsiteY95" fmla="*/ 347358 h 357921"/>
              <a:gd name="connsiteX96" fmla="*/ 138770 w 327174"/>
              <a:gd name="connsiteY96" fmla="*/ 351054 h 357921"/>
              <a:gd name="connsiteX97" fmla="*/ 136950 w 327174"/>
              <a:gd name="connsiteY97" fmla="*/ 354035 h 357921"/>
              <a:gd name="connsiteX98" fmla="*/ 134798 w 327174"/>
              <a:gd name="connsiteY98" fmla="*/ 356283 h 357921"/>
              <a:gd name="connsiteX99" fmla="*/ 133198 w 327174"/>
              <a:gd name="connsiteY99" fmla="*/ 357340 h 357921"/>
              <a:gd name="connsiteX100" fmla="*/ 132579 w 327174"/>
              <a:gd name="connsiteY100" fmla="*/ 357921 h 357921"/>
              <a:gd name="connsiteX101" fmla="*/ 127873 w 327174"/>
              <a:gd name="connsiteY101" fmla="*/ 356168 h 357921"/>
              <a:gd name="connsiteX102" fmla="*/ 127283 w 327174"/>
              <a:gd name="connsiteY102" fmla="*/ 355950 h 357921"/>
              <a:gd name="connsiteX103" fmla="*/ 124444 w 327174"/>
              <a:gd name="connsiteY103" fmla="*/ 353968 h 357921"/>
              <a:gd name="connsiteX104" fmla="*/ 123072 w 327174"/>
              <a:gd name="connsiteY104" fmla="*/ 351615 h 357921"/>
              <a:gd name="connsiteX105" fmla="*/ 120834 w 327174"/>
              <a:gd name="connsiteY105" fmla="*/ 349844 h 357921"/>
              <a:gd name="connsiteX106" fmla="*/ 117729 w 327174"/>
              <a:gd name="connsiteY106" fmla="*/ 348653 h 357921"/>
              <a:gd name="connsiteX107" fmla="*/ 115710 w 327174"/>
              <a:gd name="connsiteY107" fmla="*/ 347301 h 357921"/>
              <a:gd name="connsiteX108" fmla="*/ 114767 w 327174"/>
              <a:gd name="connsiteY108" fmla="*/ 345777 h 357921"/>
              <a:gd name="connsiteX109" fmla="*/ 113624 w 327174"/>
              <a:gd name="connsiteY109" fmla="*/ 344767 h 357921"/>
              <a:gd name="connsiteX110" fmla="*/ 112414 w 327174"/>
              <a:gd name="connsiteY110" fmla="*/ 344243 h 357921"/>
              <a:gd name="connsiteX111" fmla="*/ 112300 w 327174"/>
              <a:gd name="connsiteY111" fmla="*/ 343700 h 357921"/>
              <a:gd name="connsiteX112" fmla="*/ 112586 w 327174"/>
              <a:gd name="connsiteY112" fmla="*/ 342948 h 357921"/>
              <a:gd name="connsiteX113" fmla="*/ 112300 w 327174"/>
              <a:gd name="connsiteY113" fmla="*/ 341557 h 357921"/>
              <a:gd name="connsiteX114" fmla="*/ 110480 w 327174"/>
              <a:gd name="connsiteY114" fmla="*/ 338452 h 357921"/>
              <a:gd name="connsiteX115" fmla="*/ 108785 w 327174"/>
              <a:gd name="connsiteY115" fmla="*/ 337023 h 357921"/>
              <a:gd name="connsiteX116" fmla="*/ 107337 w 327174"/>
              <a:gd name="connsiteY116" fmla="*/ 337252 h 357921"/>
              <a:gd name="connsiteX117" fmla="*/ 106518 w 327174"/>
              <a:gd name="connsiteY117" fmla="*/ 336871 h 357921"/>
              <a:gd name="connsiteX118" fmla="*/ 106023 w 327174"/>
              <a:gd name="connsiteY118" fmla="*/ 336185 h 357921"/>
              <a:gd name="connsiteX119" fmla="*/ 105823 w 327174"/>
              <a:gd name="connsiteY119" fmla="*/ 335185 h 357921"/>
              <a:gd name="connsiteX120" fmla="*/ 104832 w 327174"/>
              <a:gd name="connsiteY120" fmla="*/ 334318 h 357921"/>
              <a:gd name="connsiteX121" fmla="*/ 103118 w 327174"/>
              <a:gd name="connsiteY121" fmla="*/ 333937 h 357921"/>
              <a:gd name="connsiteX122" fmla="*/ 101737 w 327174"/>
              <a:gd name="connsiteY122" fmla="*/ 331632 h 357921"/>
              <a:gd name="connsiteX123" fmla="*/ 100698 w 327174"/>
              <a:gd name="connsiteY123" fmla="*/ 327393 h 357921"/>
              <a:gd name="connsiteX124" fmla="*/ 99346 w 327174"/>
              <a:gd name="connsiteY124" fmla="*/ 324088 h 357921"/>
              <a:gd name="connsiteX125" fmla="*/ 97689 w 327174"/>
              <a:gd name="connsiteY125" fmla="*/ 321716 h 357921"/>
              <a:gd name="connsiteX126" fmla="*/ 96498 w 327174"/>
              <a:gd name="connsiteY126" fmla="*/ 320831 h 357921"/>
              <a:gd name="connsiteX127" fmla="*/ 95621 w 327174"/>
              <a:gd name="connsiteY127" fmla="*/ 320669 h 357921"/>
              <a:gd name="connsiteX128" fmla="*/ 95326 w 327174"/>
              <a:gd name="connsiteY128" fmla="*/ 320297 h 357921"/>
              <a:gd name="connsiteX129" fmla="*/ 95088 w 327174"/>
              <a:gd name="connsiteY129" fmla="*/ 319612 h 357921"/>
              <a:gd name="connsiteX130" fmla="*/ 93793 w 327174"/>
              <a:gd name="connsiteY130" fmla="*/ 319364 h 357921"/>
              <a:gd name="connsiteX131" fmla="*/ 91973 w 327174"/>
              <a:gd name="connsiteY131" fmla="*/ 320078 h 357921"/>
              <a:gd name="connsiteX132" fmla="*/ 90335 w 327174"/>
              <a:gd name="connsiteY132" fmla="*/ 319840 h 357921"/>
              <a:gd name="connsiteX133" fmla="*/ 89535 w 327174"/>
              <a:gd name="connsiteY133" fmla="*/ 318678 h 357921"/>
              <a:gd name="connsiteX134" fmla="*/ 88420 w 327174"/>
              <a:gd name="connsiteY134" fmla="*/ 318573 h 357921"/>
              <a:gd name="connsiteX135" fmla="*/ 87001 w 327174"/>
              <a:gd name="connsiteY135" fmla="*/ 319526 h 357921"/>
              <a:gd name="connsiteX136" fmla="*/ 85430 w 327174"/>
              <a:gd name="connsiteY136" fmla="*/ 319250 h 357921"/>
              <a:gd name="connsiteX137" fmla="*/ 83715 w 327174"/>
              <a:gd name="connsiteY137" fmla="*/ 317735 h 357921"/>
              <a:gd name="connsiteX138" fmla="*/ 82763 w 327174"/>
              <a:gd name="connsiteY138" fmla="*/ 316230 h 357921"/>
              <a:gd name="connsiteX139" fmla="*/ 82582 w 327174"/>
              <a:gd name="connsiteY139" fmla="*/ 314735 h 357921"/>
              <a:gd name="connsiteX140" fmla="*/ 79620 w 327174"/>
              <a:gd name="connsiteY140" fmla="*/ 311753 h 357921"/>
              <a:gd name="connsiteX141" fmla="*/ 73885 w 327174"/>
              <a:gd name="connsiteY141" fmla="*/ 307277 h 357921"/>
              <a:gd name="connsiteX142" fmla="*/ 67637 w 327174"/>
              <a:gd name="connsiteY142" fmla="*/ 305181 h 357921"/>
              <a:gd name="connsiteX143" fmla="*/ 60874 w 327174"/>
              <a:gd name="connsiteY143" fmla="*/ 305457 h 357921"/>
              <a:gd name="connsiteX144" fmla="*/ 57083 w 327174"/>
              <a:gd name="connsiteY144" fmla="*/ 305248 h 357921"/>
              <a:gd name="connsiteX145" fmla="*/ 56255 w 327174"/>
              <a:gd name="connsiteY145" fmla="*/ 304543 h 357921"/>
              <a:gd name="connsiteX146" fmla="*/ 55426 w 327174"/>
              <a:gd name="connsiteY146" fmla="*/ 304600 h 357921"/>
              <a:gd name="connsiteX147" fmla="*/ 54588 w 327174"/>
              <a:gd name="connsiteY147" fmla="*/ 305419 h 357921"/>
              <a:gd name="connsiteX148" fmla="*/ 53702 w 327174"/>
              <a:gd name="connsiteY148" fmla="*/ 305600 h 357921"/>
              <a:gd name="connsiteX149" fmla="*/ 52759 w 327174"/>
              <a:gd name="connsiteY149" fmla="*/ 305143 h 357921"/>
              <a:gd name="connsiteX150" fmla="*/ 52168 w 327174"/>
              <a:gd name="connsiteY150" fmla="*/ 305486 h 357921"/>
              <a:gd name="connsiteX151" fmla="*/ 51940 w 327174"/>
              <a:gd name="connsiteY151" fmla="*/ 306629 h 357921"/>
              <a:gd name="connsiteX152" fmla="*/ 49559 w 327174"/>
              <a:gd name="connsiteY152" fmla="*/ 307220 h 357921"/>
              <a:gd name="connsiteX153" fmla="*/ 45034 w 327174"/>
              <a:gd name="connsiteY153" fmla="*/ 307229 h 357921"/>
              <a:gd name="connsiteX154" fmla="*/ 41377 w 327174"/>
              <a:gd name="connsiteY154" fmla="*/ 307934 h 357921"/>
              <a:gd name="connsiteX155" fmla="*/ 38595 w 327174"/>
              <a:gd name="connsiteY155" fmla="*/ 309324 h 357921"/>
              <a:gd name="connsiteX156" fmla="*/ 34652 w 327174"/>
              <a:gd name="connsiteY156" fmla="*/ 309925 h 357921"/>
              <a:gd name="connsiteX157" fmla="*/ 29546 w 327174"/>
              <a:gd name="connsiteY157" fmla="*/ 309734 h 357921"/>
              <a:gd name="connsiteX158" fmla="*/ 26470 w 327174"/>
              <a:gd name="connsiteY158" fmla="*/ 309220 h 357921"/>
              <a:gd name="connsiteX159" fmla="*/ 25422 w 327174"/>
              <a:gd name="connsiteY159" fmla="*/ 308401 h 357921"/>
              <a:gd name="connsiteX160" fmla="*/ 23956 w 327174"/>
              <a:gd name="connsiteY160" fmla="*/ 308201 h 357921"/>
              <a:gd name="connsiteX161" fmla="*/ 22069 w 327174"/>
              <a:gd name="connsiteY161" fmla="*/ 308639 h 357921"/>
              <a:gd name="connsiteX162" fmla="*/ 20374 w 327174"/>
              <a:gd name="connsiteY162" fmla="*/ 310858 h 357921"/>
              <a:gd name="connsiteX163" fmla="*/ 18878 w 327174"/>
              <a:gd name="connsiteY163" fmla="*/ 314849 h 357921"/>
              <a:gd name="connsiteX164" fmla="*/ 17650 w 327174"/>
              <a:gd name="connsiteY164" fmla="*/ 317125 h 357921"/>
              <a:gd name="connsiteX165" fmla="*/ 16669 w 327174"/>
              <a:gd name="connsiteY165" fmla="*/ 317688 h 357921"/>
              <a:gd name="connsiteX166" fmla="*/ 15621 w 327174"/>
              <a:gd name="connsiteY166" fmla="*/ 320659 h 357921"/>
              <a:gd name="connsiteX167" fmla="*/ 15030 w 327174"/>
              <a:gd name="connsiteY167" fmla="*/ 325631 h 357921"/>
              <a:gd name="connsiteX168" fmla="*/ 14145 w 327174"/>
              <a:gd name="connsiteY168" fmla="*/ 327813 h 357921"/>
              <a:gd name="connsiteX169" fmla="*/ 14135 w 327174"/>
              <a:gd name="connsiteY169" fmla="*/ 315411 h 357921"/>
              <a:gd name="connsiteX170" fmla="*/ 15592 w 327174"/>
              <a:gd name="connsiteY170" fmla="*/ 310772 h 357921"/>
              <a:gd name="connsiteX171" fmla="*/ 16069 w 327174"/>
              <a:gd name="connsiteY171" fmla="*/ 306696 h 357921"/>
              <a:gd name="connsiteX172" fmla="*/ 19193 w 327174"/>
              <a:gd name="connsiteY172" fmla="*/ 297675 h 357921"/>
              <a:gd name="connsiteX173" fmla="*/ 22917 w 327174"/>
              <a:gd name="connsiteY173" fmla="*/ 290284 h 357921"/>
              <a:gd name="connsiteX174" fmla="*/ 26356 w 327174"/>
              <a:gd name="connsiteY174" fmla="*/ 280454 h 357921"/>
              <a:gd name="connsiteX175" fmla="*/ 27651 w 327174"/>
              <a:gd name="connsiteY175" fmla="*/ 270910 h 357921"/>
              <a:gd name="connsiteX176" fmla="*/ 27213 w 327174"/>
              <a:gd name="connsiteY176" fmla="*/ 261547 h 357921"/>
              <a:gd name="connsiteX177" fmla="*/ 26194 w 327174"/>
              <a:gd name="connsiteY177" fmla="*/ 253203 h 357921"/>
              <a:gd name="connsiteX178" fmla="*/ 24451 w 327174"/>
              <a:gd name="connsiteY178" fmla="*/ 247679 h 357921"/>
              <a:gd name="connsiteX179" fmla="*/ 22765 w 327174"/>
              <a:gd name="connsiteY179" fmla="*/ 239668 h 357921"/>
              <a:gd name="connsiteX180" fmla="*/ 20279 w 327174"/>
              <a:gd name="connsiteY180" fmla="*/ 235439 h 357921"/>
              <a:gd name="connsiteX181" fmla="*/ 15726 w 327174"/>
              <a:gd name="connsiteY181" fmla="*/ 231743 h 357921"/>
              <a:gd name="connsiteX182" fmla="*/ 14707 w 327174"/>
              <a:gd name="connsiteY182" fmla="*/ 229581 h 357921"/>
              <a:gd name="connsiteX183" fmla="*/ 15764 w 327174"/>
              <a:gd name="connsiteY183" fmla="*/ 228772 h 357921"/>
              <a:gd name="connsiteX184" fmla="*/ 18536 w 327174"/>
              <a:gd name="connsiteY184" fmla="*/ 228219 h 357921"/>
              <a:gd name="connsiteX185" fmla="*/ 20298 w 327174"/>
              <a:gd name="connsiteY185" fmla="*/ 225333 h 357921"/>
              <a:gd name="connsiteX186" fmla="*/ 16564 w 327174"/>
              <a:gd name="connsiteY186" fmla="*/ 226448 h 357921"/>
              <a:gd name="connsiteX187" fmla="*/ 20879 w 327174"/>
              <a:gd name="connsiteY187" fmla="*/ 217589 h 357921"/>
              <a:gd name="connsiteX188" fmla="*/ 22222 w 327174"/>
              <a:gd name="connsiteY188" fmla="*/ 211550 h 357921"/>
              <a:gd name="connsiteX189" fmla="*/ 22012 w 327174"/>
              <a:gd name="connsiteY189" fmla="*/ 207578 h 357921"/>
              <a:gd name="connsiteX190" fmla="*/ 22831 w 327174"/>
              <a:gd name="connsiteY190" fmla="*/ 205121 h 357921"/>
              <a:gd name="connsiteX191" fmla="*/ 19536 w 327174"/>
              <a:gd name="connsiteY191" fmla="*/ 199797 h 357921"/>
              <a:gd name="connsiteX192" fmla="*/ 16974 w 327174"/>
              <a:gd name="connsiteY192" fmla="*/ 193082 h 357921"/>
              <a:gd name="connsiteX193" fmla="*/ 15650 w 327174"/>
              <a:gd name="connsiteY193" fmla="*/ 192024 h 357921"/>
              <a:gd name="connsiteX194" fmla="*/ 14278 w 327174"/>
              <a:gd name="connsiteY194" fmla="*/ 191462 h 357921"/>
              <a:gd name="connsiteX195" fmla="*/ 14154 w 327174"/>
              <a:gd name="connsiteY195" fmla="*/ 193043 h 357921"/>
              <a:gd name="connsiteX196" fmla="*/ 13411 w 327174"/>
              <a:gd name="connsiteY196" fmla="*/ 194453 h 357921"/>
              <a:gd name="connsiteX197" fmla="*/ 11811 w 327174"/>
              <a:gd name="connsiteY197" fmla="*/ 193605 h 357921"/>
              <a:gd name="connsiteX198" fmla="*/ 8982 w 327174"/>
              <a:gd name="connsiteY198" fmla="*/ 188719 h 357921"/>
              <a:gd name="connsiteX199" fmla="*/ 5029 w 327174"/>
              <a:gd name="connsiteY199" fmla="*/ 180756 h 357921"/>
              <a:gd name="connsiteX200" fmla="*/ 3638 w 327174"/>
              <a:gd name="connsiteY200" fmla="*/ 179937 h 357921"/>
              <a:gd name="connsiteX201" fmla="*/ 2486 w 327174"/>
              <a:gd name="connsiteY201" fmla="*/ 181032 h 357921"/>
              <a:gd name="connsiteX202" fmla="*/ 1762 w 327174"/>
              <a:gd name="connsiteY202" fmla="*/ 182080 h 357921"/>
              <a:gd name="connsiteX203" fmla="*/ 429 w 327174"/>
              <a:gd name="connsiteY203" fmla="*/ 188729 h 357921"/>
              <a:gd name="connsiteX204" fmla="*/ 0 w 327174"/>
              <a:gd name="connsiteY204" fmla="*/ 186090 h 357921"/>
              <a:gd name="connsiteX205" fmla="*/ 581 w 327174"/>
              <a:gd name="connsiteY205" fmla="*/ 182985 h 357921"/>
              <a:gd name="connsiteX206" fmla="*/ 1562 w 327174"/>
              <a:gd name="connsiteY206" fmla="*/ 179156 h 357921"/>
              <a:gd name="connsiteX207" fmla="*/ 2667 w 327174"/>
              <a:gd name="connsiteY207" fmla="*/ 173831 h 357921"/>
              <a:gd name="connsiteX208" fmla="*/ 6096 w 327174"/>
              <a:gd name="connsiteY208" fmla="*/ 173831 h 357921"/>
              <a:gd name="connsiteX209" fmla="*/ 12230 w 327174"/>
              <a:gd name="connsiteY209" fmla="*/ 173822 h 357921"/>
              <a:gd name="connsiteX210" fmla="*/ 18364 w 327174"/>
              <a:gd name="connsiteY210" fmla="*/ 173812 h 357921"/>
              <a:gd name="connsiteX211" fmla="*/ 24498 w 327174"/>
              <a:gd name="connsiteY211" fmla="*/ 173812 h 357921"/>
              <a:gd name="connsiteX212" fmla="*/ 30632 w 327174"/>
              <a:gd name="connsiteY212" fmla="*/ 173803 h 357921"/>
              <a:gd name="connsiteX213" fmla="*/ 36767 w 327174"/>
              <a:gd name="connsiteY213" fmla="*/ 173793 h 357921"/>
              <a:gd name="connsiteX214" fmla="*/ 42891 w 327174"/>
              <a:gd name="connsiteY214" fmla="*/ 173784 h 357921"/>
              <a:gd name="connsiteX215" fmla="*/ 49025 w 327174"/>
              <a:gd name="connsiteY215" fmla="*/ 173784 h 357921"/>
              <a:gd name="connsiteX216" fmla="*/ 55159 w 327174"/>
              <a:gd name="connsiteY216" fmla="*/ 173774 h 357921"/>
              <a:gd name="connsiteX217" fmla="*/ 61293 w 327174"/>
              <a:gd name="connsiteY217" fmla="*/ 173765 h 357921"/>
              <a:gd name="connsiteX218" fmla="*/ 67428 w 327174"/>
              <a:gd name="connsiteY218" fmla="*/ 173765 h 357921"/>
              <a:gd name="connsiteX219" fmla="*/ 73562 w 327174"/>
              <a:gd name="connsiteY219" fmla="*/ 173755 h 357921"/>
              <a:gd name="connsiteX220" fmla="*/ 79696 w 327174"/>
              <a:gd name="connsiteY220" fmla="*/ 173746 h 357921"/>
              <a:gd name="connsiteX221" fmla="*/ 85820 w 327174"/>
              <a:gd name="connsiteY221" fmla="*/ 173746 h 357921"/>
              <a:gd name="connsiteX222" fmla="*/ 91954 w 327174"/>
              <a:gd name="connsiteY222" fmla="*/ 173736 h 357921"/>
              <a:gd name="connsiteX223" fmla="*/ 98088 w 327174"/>
              <a:gd name="connsiteY223" fmla="*/ 173727 h 357921"/>
              <a:gd name="connsiteX224" fmla="*/ 104213 w 327174"/>
              <a:gd name="connsiteY224" fmla="*/ 173727 h 357921"/>
              <a:gd name="connsiteX225" fmla="*/ 108261 w 327174"/>
              <a:gd name="connsiteY225" fmla="*/ 173727 h 357921"/>
              <a:gd name="connsiteX226" fmla="*/ 108023 w 327174"/>
              <a:gd name="connsiteY226" fmla="*/ 169936 h 357921"/>
              <a:gd name="connsiteX227" fmla="*/ 107833 w 327174"/>
              <a:gd name="connsiteY227" fmla="*/ 166926 h 357921"/>
              <a:gd name="connsiteX228" fmla="*/ 107575 w 327174"/>
              <a:gd name="connsiteY228" fmla="*/ 162878 h 357921"/>
              <a:gd name="connsiteX229" fmla="*/ 107318 w 327174"/>
              <a:gd name="connsiteY229" fmla="*/ 158848 h 357921"/>
              <a:gd name="connsiteX230" fmla="*/ 107071 w 327174"/>
              <a:gd name="connsiteY230" fmla="*/ 154810 h 357921"/>
              <a:gd name="connsiteX231" fmla="*/ 106832 w 327174"/>
              <a:gd name="connsiteY231" fmla="*/ 151009 h 357921"/>
              <a:gd name="connsiteX232" fmla="*/ 106594 w 327174"/>
              <a:gd name="connsiteY232" fmla="*/ 147209 h 357921"/>
              <a:gd name="connsiteX233" fmla="*/ 106375 w 327174"/>
              <a:gd name="connsiteY233" fmla="*/ 143685 h 357921"/>
              <a:gd name="connsiteX234" fmla="*/ 106175 w 327174"/>
              <a:gd name="connsiteY234" fmla="*/ 140446 h 357921"/>
              <a:gd name="connsiteX235" fmla="*/ 105823 w 327174"/>
              <a:gd name="connsiteY235" fmla="*/ 138579 h 357921"/>
              <a:gd name="connsiteX236" fmla="*/ 104518 w 327174"/>
              <a:gd name="connsiteY236" fmla="*/ 134874 h 357921"/>
              <a:gd name="connsiteX237" fmla="*/ 104242 w 327174"/>
              <a:gd name="connsiteY237" fmla="*/ 133036 h 357921"/>
              <a:gd name="connsiteX238" fmla="*/ 104594 w 327174"/>
              <a:gd name="connsiteY238" fmla="*/ 131093 h 357921"/>
              <a:gd name="connsiteX239" fmla="*/ 105461 w 327174"/>
              <a:gd name="connsiteY239" fmla="*/ 129264 h 357921"/>
              <a:gd name="connsiteX240" fmla="*/ 107852 w 327174"/>
              <a:gd name="connsiteY240" fmla="*/ 125911 h 357921"/>
              <a:gd name="connsiteX241" fmla="*/ 111471 w 327174"/>
              <a:gd name="connsiteY241" fmla="*/ 123330 h 357921"/>
              <a:gd name="connsiteX242" fmla="*/ 115643 w 327174"/>
              <a:gd name="connsiteY242" fmla="*/ 120348 h 357921"/>
              <a:gd name="connsiteX243" fmla="*/ 118824 w 327174"/>
              <a:gd name="connsiteY243" fmla="*/ 118072 h 357921"/>
              <a:gd name="connsiteX244" fmla="*/ 120453 w 327174"/>
              <a:gd name="connsiteY244" fmla="*/ 117510 h 357921"/>
              <a:gd name="connsiteX245" fmla="*/ 125435 w 327174"/>
              <a:gd name="connsiteY245" fmla="*/ 116720 h 357921"/>
              <a:gd name="connsiteX246" fmla="*/ 129359 w 327174"/>
              <a:gd name="connsiteY246" fmla="*/ 114996 h 357921"/>
              <a:gd name="connsiteX247" fmla="*/ 133179 w 327174"/>
              <a:gd name="connsiteY247" fmla="*/ 113319 h 357921"/>
              <a:gd name="connsiteX248" fmla="*/ 134779 w 327174"/>
              <a:gd name="connsiteY248" fmla="*/ 112386 h 357921"/>
              <a:gd name="connsiteX249" fmla="*/ 134969 w 327174"/>
              <a:gd name="connsiteY249" fmla="*/ 109233 h 357921"/>
              <a:gd name="connsiteX250" fmla="*/ 134969 w 327174"/>
              <a:gd name="connsiteY250" fmla="*/ 105709 h 357921"/>
              <a:gd name="connsiteX251" fmla="*/ 134969 w 327174"/>
              <a:gd name="connsiteY251" fmla="*/ 101756 h 357921"/>
              <a:gd name="connsiteX252" fmla="*/ 134969 w 327174"/>
              <a:gd name="connsiteY252" fmla="*/ 97793 h 357921"/>
              <a:gd name="connsiteX253" fmla="*/ 134969 w 327174"/>
              <a:gd name="connsiteY253" fmla="*/ 93831 h 357921"/>
              <a:gd name="connsiteX254" fmla="*/ 134969 w 327174"/>
              <a:gd name="connsiteY254" fmla="*/ 89859 h 357921"/>
              <a:gd name="connsiteX255" fmla="*/ 134969 w 327174"/>
              <a:gd name="connsiteY255" fmla="*/ 85887 h 357921"/>
              <a:gd name="connsiteX256" fmla="*/ 134969 w 327174"/>
              <a:gd name="connsiteY256" fmla="*/ 81915 h 357921"/>
              <a:gd name="connsiteX257" fmla="*/ 134969 w 327174"/>
              <a:gd name="connsiteY257" fmla="*/ 77934 h 357921"/>
              <a:gd name="connsiteX258" fmla="*/ 134969 w 327174"/>
              <a:gd name="connsiteY258" fmla="*/ 73952 h 357921"/>
              <a:gd name="connsiteX259" fmla="*/ 134969 w 327174"/>
              <a:gd name="connsiteY259" fmla="*/ 69971 h 357921"/>
              <a:gd name="connsiteX260" fmla="*/ 134969 w 327174"/>
              <a:gd name="connsiteY260" fmla="*/ 65980 h 357921"/>
              <a:gd name="connsiteX261" fmla="*/ 134969 w 327174"/>
              <a:gd name="connsiteY261" fmla="*/ 61979 h 357921"/>
              <a:gd name="connsiteX262" fmla="*/ 134969 w 327174"/>
              <a:gd name="connsiteY262" fmla="*/ 57979 h 357921"/>
              <a:gd name="connsiteX263" fmla="*/ 134969 w 327174"/>
              <a:gd name="connsiteY263" fmla="*/ 53969 h 357921"/>
              <a:gd name="connsiteX264" fmla="*/ 134969 w 327174"/>
              <a:gd name="connsiteY264" fmla="*/ 49959 h 357921"/>
              <a:gd name="connsiteX265" fmla="*/ 134969 w 327174"/>
              <a:gd name="connsiteY265" fmla="*/ 45939 h 357921"/>
              <a:gd name="connsiteX266" fmla="*/ 134969 w 327174"/>
              <a:gd name="connsiteY266" fmla="*/ 41920 h 357921"/>
              <a:gd name="connsiteX267" fmla="*/ 134969 w 327174"/>
              <a:gd name="connsiteY267" fmla="*/ 38395 h 357921"/>
              <a:gd name="connsiteX268" fmla="*/ 138970 w 327174"/>
              <a:gd name="connsiteY268" fmla="*/ 38395 h 357921"/>
              <a:gd name="connsiteX269" fmla="*/ 143951 w 327174"/>
              <a:gd name="connsiteY269" fmla="*/ 38395 h 357921"/>
              <a:gd name="connsiteX270" fmla="*/ 148923 w 327174"/>
              <a:gd name="connsiteY270" fmla="*/ 38395 h 357921"/>
              <a:gd name="connsiteX271" fmla="*/ 153905 w 327174"/>
              <a:gd name="connsiteY271" fmla="*/ 38395 h 357921"/>
              <a:gd name="connsiteX272" fmla="*/ 158887 w 327174"/>
              <a:gd name="connsiteY272" fmla="*/ 38395 h 357921"/>
              <a:gd name="connsiteX273" fmla="*/ 163868 w 327174"/>
              <a:gd name="connsiteY273" fmla="*/ 38395 h 357921"/>
              <a:gd name="connsiteX274" fmla="*/ 168850 w 327174"/>
              <a:gd name="connsiteY274" fmla="*/ 38395 h 357921"/>
              <a:gd name="connsiteX275" fmla="*/ 173831 w 327174"/>
              <a:gd name="connsiteY275" fmla="*/ 38395 h 357921"/>
              <a:gd name="connsiteX276" fmla="*/ 178813 w 327174"/>
              <a:gd name="connsiteY276" fmla="*/ 38395 h 357921"/>
              <a:gd name="connsiteX277" fmla="*/ 183794 w 327174"/>
              <a:gd name="connsiteY277" fmla="*/ 38395 h 357921"/>
              <a:gd name="connsiteX278" fmla="*/ 188776 w 327174"/>
              <a:gd name="connsiteY278" fmla="*/ 38395 h 357921"/>
              <a:gd name="connsiteX279" fmla="*/ 193758 w 327174"/>
              <a:gd name="connsiteY279" fmla="*/ 38395 h 357921"/>
              <a:gd name="connsiteX280" fmla="*/ 198739 w 327174"/>
              <a:gd name="connsiteY280" fmla="*/ 38395 h 357921"/>
              <a:gd name="connsiteX281" fmla="*/ 203721 w 327174"/>
              <a:gd name="connsiteY281" fmla="*/ 38395 h 357921"/>
              <a:gd name="connsiteX282" fmla="*/ 208693 w 327174"/>
              <a:gd name="connsiteY282" fmla="*/ 38395 h 357921"/>
              <a:gd name="connsiteX283" fmla="*/ 213674 w 327174"/>
              <a:gd name="connsiteY283" fmla="*/ 38395 h 357921"/>
              <a:gd name="connsiteX284" fmla="*/ 218656 w 327174"/>
              <a:gd name="connsiteY284" fmla="*/ 38395 h 357921"/>
              <a:gd name="connsiteX285" fmla="*/ 224095 w 327174"/>
              <a:gd name="connsiteY285" fmla="*/ 38395 h 357921"/>
              <a:gd name="connsiteX286" fmla="*/ 224095 w 327174"/>
              <a:gd name="connsiteY286" fmla="*/ 35023 h 357921"/>
              <a:gd name="connsiteX287" fmla="*/ 224095 w 327174"/>
              <a:gd name="connsiteY287" fmla="*/ 30175 h 357921"/>
              <a:gd name="connsiteX288" fmla="*/ 224085 w 327174"/>
              <a:gd name="connsiteY288" fmla="*/ 23508 h 357921"/>
              <a:gd name="connsiteX289" fmla="*/ 224085 w 327174"/>
              <a:gd name="connsiteY289" fmla="*/ 16802 h 357921"/>
              <a:gd name="connsiteX290" fmla="*/ 224076 w 327174"/>
              <a:gd name="connsiteY290" fmla="*/ 10897 h 357921"/>
              <a:gd name="connsiteX291" fmla="*/ 224076 w 327174"/>
              <a:gd name="connsiteY291" fmla="*/ 4982 h 357921"/>
              <a:gd name="connsiteX292" fmla="*/ 224066 w 327174"/>
              <a:gd name="connsiteY292" fmla="*/ 0 h 357921"/>
              <a:gd name="connsiteX293" fmla="*/ 229095 w 327174"/>
              <a:gd name="connsiteY293" fmla="*/ 3305 h 357921"/>
              <a:gd name="connsiteX294" fmla="*/ 234124 w 327174"/>
              <a:gd name="connsiteY294" fmla="*/ 6610 h 357921"/>
              <a:gd name="connsiteX295" fmla="*/ 239154 w 327174"/>
              <a:gd name="connsiteY295" fmla="*/ 9916 h 357921"/>
              <a:gd name="connsiteX296" fmla="*/ 244183 w 327174"/>
              <a:gd name="connsiteY296" fmla="*/ 13211 h 357921"/>
              <a:gd name="connsiteX297" fmla="*/ 249212 w 327174"/>
              <a:gd name="connsiteY297" fmla="*/ 16507 h 357921"/>
              <a:gd name="connsiteX298" fmla="*/ 254241 w 327174"/>
              <a:gd name="connsiteY298" fmla="*/ 19793 h 357921"/>
              <a:gd name="connsiteX299" fmla="*/ 259261 w 327174"/>
              <a:gd name="connsiteY299" fmla="*/ 23079 h 357921"/>
              <a:gd name="connsiteX300" fmla="*/ 264290 w 327174"/>
              <a:gd name="connsiteY300" fmla="*/ 26365 h 357921"/>
              <a:gd name="connsiteX301" fmla="*/ 269319 w 327174"/>
              <a:gd name="connsiteY301" fmla="*/ 29651 h 357921"/>
              <a:gd name="connsiteX302" fmla="*/ 274349 w 327174"/>
              <a:gd name="connsiteY302" fmla="*/ 32928 h 357921"/>
              <a:gd name="connsiteX303" fmla="*/ 279378 w 327174"/>
              <a:gd name="connsiteY303" fmla="*/ 36205 h 357921"/>
              <a:gd name="connsiteX304" fmla="*/ 284407 w 327174"/>
              <a:gd name="connsiteY304" fmla="*/ 39472 h 357921"/>
              <a:gd name="connsiteX305" fmla="*/ 289436 w 327174"/>
              <a:gd name="connsiteY305" fmla="*/ 42739 h 357921"/>
              <a:gd name="connsiteX306" fmla="*/ 294465 w 327174"/>
              <a:gd name="connsiteY306" fmla="*/ 46006 h 357921"/>
              <a:gd name="connsiteX307" fmla="*/ 299495 w 327174"/>
              <a:gd name="connsiteY307" fmla="*/ 49273 h 357921"/>
              <a:gd name="connsiteX308" fmla="*/ 304514 w 327174"/>
              <a:gd name="connsiteY308" fmla="*/ 52531 h 357921"/>
              <a:gd name="connsiteX309" fmla="*/ 308724 w 327174"/>
              <a:gd name="connsiteY309" fmla="*/ 55255 h 357921"/>
              <a:gd name="connsiteX310" fmla="*/ 315192 w 327174"/>
              <a:gd name="connsiteY310" fmla="*/ 59646 h 357921"/>
              <a:gd name="connsiteX311" fmla="*/ 321221 w 327174"/>
              <a:gd name="connsiteY311" fmla="*/ 63732 h 357921"/>
              <a:gd name="connsiteX312" fmla="*/ 327174 w 327174"/>
              <a:gd name="connsiteY312" fmla="*/ 67818 h 357921"/>
              <a:gd name="connsiteX313" fmla="*/ 18402 w 327174"/>
              <a:gd name="connsiteY313" fmla="*/ 219885 h 357921"/>
              <a:gd name="connsiteX314" fmla="*/ 16688 w 327174"/>
              <a:gd name="connsiteY314" fmla="*/ 222628 h 357921"/>
              <a:gd name="connsiteX315" fmla="*/ 15926 w 327174"/>
              <a:gd name="connsiteY315" fmla="*/ 221580 h 357921"/>
              <a:gd name="connsiteX316" fmla="*/ 15630 w 327174"/>
              <a:gd name="connsiteY316" fmla="*/ 219780 h 357921"/>
              <a:gd name="connsiteX317" fmla="*/ 17154 w 327174"/>
              <a:gd name="connsiteY317" fmla="*/ 217199 h 357921"/>
              <a:gd name="connsiteX318" fmla="*/ 17879 w 327174"/>
              <a:gd name="connsiteY318" fmla="*/ 215865 h 357921"/>
              <a:gd name="connsiteX319" fmla="*/ 19202 w 327174"/>
              <a:gd name="connsiteY319" fmla="*/ 215379 h 357921"/>
              <a:gd name="connsiteX320" fmla="*/ 18402 w 327174"/>
              <a:gd name="connsiteY320" fmla="*/ 219885 h 357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327174" h="357921">
                <a:moveTo>
                  <a:pt x="327174" y="67818"/>
                </a:moveTo>
                <a:lnTo>
                  <a:pt x="317811" y="67818"/>
                </a:lnTo>
                <a:lnTo>
                  <a:pt x="305305" y="67828"/>
                </a:lnTo>
                <a:lnTo>
                  <a:pt x="296780" y="67828"/>
                </a:lnTo>
                <a:lnTo>
                  <a:pt x="288027" y="67828"/>
                </a:lnTo>
                <a:lnTo>
                  <a:pt x="279825" y="67828"/>
                </a:lnTo>
                <a:lnTo>
                  <a:pt x="280540" y="74505"/>
                </a:lnTo>
                <a:lnTo>
                  <a:pt x="281302" y="81782"/>
                </a:lnTo>
                <a:lnTo>
                  <a:pt x="282064" y="89040"/>
                </a:lnTo>
                <a:lnTo>
                  <a:pt x="282826" y="96288"/>
                </a:lnTo>
                <a:lnTo>
                  <a:pt x="283588" y="103518"/>
                </a:lnTo>
                <a:lnTo>
                  <a:pt x="284350" y="110738"/>
                </a:lnTo>
                <a:lnTo>
                  <a:pt x="285112" y="117939"/>
                </a:lnTo>
                <a:lnTo>
                  <a:pt x="285874" y="125121"/>
                </a:lnTo>
                <a:lnTo>
                  <a:pt x="286636" y="132293"/>
                </a:lnTo>
                <a:lnTo>
                  <a:pt x="287398" y="139446"/>
                </a:lnTo>
                <a:lnTo>
                  <a:pt x="288160" y="146590"/>
                </a:lnTo>
                <a:lnTo>
                  <a:pt x="288922" y="153734"/>
                </a:lnTo>
                <a:lnTo>
                  <a:pt x="289684" y="160858"/>
                </a:lnTo>
                <a:lnTo>
                  <a:pt x="290446" y="167973"/>
                </a:lnTo>
                <a:lnTo>
                  <a:pt x="291208" y="175079"/>
                </a:lnTo>
                <a:lnTo>
                  <a:pt x="291970" y="182166"/>
                </a:lnTo>
                <a:lnTo>
                  <a:pt x="292732" y="189243"/>
                </a:lnTo>
                <a:lnTo>
                  <a:pt x="293494" y="196310"/>
                </a:lnTo>
                <a:lnTo>
                  <a:pt x="294256" y="203359"/>
                </a:lnTo>
                <a:lnTo>
                  <a:pt x="295018" y="210398"/>
                </a:lnTo>
                <a:lnTo>
                  <a:pt x="295780" y="217427"/>
                </a:lnTo>
                <a:lnTo>
                  <a:pt x="296542" y="224447"/>
                </a:lnTo>
                <a:lnTo>
                  <a:pt x="297304" y="231448"/>
                </a:lnTo>
                <a:lnTo>
                  <a:pt x="298066" y="238440"/>
                </a:lnTo>
                <a:lnTo>
                  <a:pt x="298828" y="245421"/>
                </a:lnTo>
                <a:lnTo>
                  <a:pt x="299590" y="252394"/>
                </a:lnTo>
                <a:lnTo>
                  <a:pt x="300352" y="259356"/>
                </a:lnTo>
                <a:lnTo>
                  <a:pt x="301114" y="266310"/>
                </a:lnTo>
                <a:lnTo>
                  <a:pt x="301876" y="273253"/>
                </a:lnTo>
                <a:lnTo>
                  <a:pt x="302638" y="280188"/>
                </a:lnTo>
                <a:lnTo>
                  <a:pt x="303400" y="287112"/>
                </a:lnTo>
                <a:lnTo>
                  <a:pt x="304162" y="294027"/>
                </a:lnTo>
                <a:lnTo>
                  <a:pt x="304924" y="300933"/>
                </a:lnTo>
                <a:lnTo>
                  <a:pt x="305667" y="307620"/>
                </a:lnTo>
                <a:lnTo>
                  <a:pt x="308848" y="311125"/>
                </a:lnTo>
                <a:lnTo>
                  <a:pt x="312849" y="315525"/>
                </a:lnTo>
                <a:lnTo>
                  <a:pt x="311677" y="321755"/>
                </a:lnTo>
                <a:lnTo>
                  <a:pt x="310286" y="329175"/>
                </a:lnTo>
                <a:lnTo>
                  <a:pt x="308763" y="337261"/>
                </a:lnTo>
                <a:lnTo>
                  <a:pt x="303114" y="337261"/>
                </a:lnTo>
                <a:lnTo>
                  <a:pt x="297656" y="337261"/>
                </a:lnTo>
                <a:lnTo>
                  <a:pt x="292208" y="337261"/>
                </a:lnTo>
                <a:lnTo>
                  <a:pt x="286760" y="337261"/>
                </a:lnTo>
                <a:lnTo>
                  <a:pt x="281311" y="337261"/>
                </a:lnTo>
                <a:lnTo>
                  <a:pt x="275854" y="337261"/>
                </a:lnTo>
                <a:lnTo>
                  <a:pt x="270405" y="337261"/>
                </a:lnTo>
                <a:lnTo>
                  <a:pt x="264957" y="337261"/>
                </a:lnTo>
                <a:lnTo>
                  <a:pt x="259509" y="337261"/>
                </a:lnTo>
                <a:lnTo>
                  <a:pt x="254060" y="337261"/>
                </a:lnTo>
                <a:lnTo>
                  <a:pt x="248603" y="337261"/>
                </a:lnTo>
                <a:lnTo>
                  <a:pt x="243154" y="337261"/>
                </a:lnTo>
                <a:lnTo>
                  <a:pt x="237706" y="337261"/>
                </a:lnTo>
                <a:lnTo>
                  <a:pt x="232258" y="337261"/>
                </a:lnTo>
                <a:lnTo>
                  <a:pt x="226800" y="337261"/>
                </a:lnTo>
                <a:lnTo>
                  <a:pt x="221352" y="337261"/>
                </a:lnTo>
                <a:lnTo>
                  <a:pt x="215903" y="337261"/>
                </a:lnTo>
                <a:lnTo>
                  <a:pt x="210826" y="337261"/>
                </a:lnTo>
                <a:lnTo>
                  <a:pt x="207702" y="337071"/>
                </a:lnTo>
                <a:lnTo>
                  <a:pt x="206588" y="336442"/>
                </a:lnTo>
                <a:lnTo>
                  <a:pt x="206188" y="332261"/>
                </a:lnTo>
                <a:lnTo>
                  <a:pt x="205254" y="332527"/>
                </a:lnTo>
                <a:lnTo>
                  <a:pt x="204149" y="333756"/>
                </a:lnTo>
                <a:lnTo>
                  <a:pt x="203578" y="335090"/>
                </a:lnTo>
                <a:lnTo>
                  <a:pt x="203778" y="336833"/>
                </a:lnTo>
                <a:lnTo>
                  <a:pt x="203597" y="338309"/>
                </a:lnTo>
                <a:lnTo>
                  <a:pt x="200092" y="338890"/>
                </a:lnTo>
                <a:lnTo>
                  <a:pt x="195358" y="339881"/>
                </a:lnTo>
                <a:lnTo>
                  <a:pt x="190376" y="340643"/>
                </a:lnTo>
                <a:lnTo>
                  <a:pt x="185347" y="340366"/>
                </a:lnTo>
                <a:lnTo>
                  <a:pt x="183632" y="340024"/>
                </a:lnTo>
                <a:lnTo>
                  <a:pt x="181813" y="339471"/>
                </a:lnTo>
                <a:lnTo>
                  <a:pt x="177813" y="338871"/>
                </a:lnTo>
                <a:lnTo>
                  <a:pt x="175631" y="338824"/>
                </a:lnTo>
                <a:lnTo>
                  <a:pt x="173136" y="338957"/>
                </a:lnTo>
                <a:lnTo>
                  <a:pt x="170193" y="339290"/>
                </a:lnTo>
                <a:lnTo>
                  <a:pt x="169250" y="340062"/>
                </a:lnTo>
                <a:lnTo>
                  <a:pt x="167031" y="343176"/>
                </a:lnTo>
                <a:lnTo>
                  <a:pt x="164878" y="346786"/>
                </a:lnTo>
                <a:lnTo>
                  <a:pt x="163478" y="346767"/>
                </a:lnTo>
                <a:lnTo>
                  <a:pt x="161897" y="344786"/>
                </a:lnTo>
                <a:lnTo>
                  <a:pt x="157562" y="341052"/>
                </a:lnTo>
                <a:lnTo>
                  <a:pt x="152314" y="336137"/>
                </a:lnTo>
                <a:lnTo>
                  <a:pt x="149923" y="333699"/>
                </a:lnTo>
                <a:lnTo>
                  <a:pt x="148657" y="333385"/>
                </a:lnTo>
                <a:lnTo>
                  <a:pt x="146142" y="335137"/>
                </a:lnTo>
                <a:lnTo>
                  <a:pt x="144028" y="336823"/>
                </a:lnTo>
                <a:lnTo>
                  <a:pt x="141780" y="339204"/>
                </a:lnTo>
                <a:lnTo>
                  <a:pt x="140761" y="341491"/>
                </a:lnTo>
                <a:lnTo>
                  <a:pt x="139951" y="344186"/>
                </a:lnTo>
                <a:lnTo>
                  <a:pt x="139589" y="347358"/>
                </a:lnTo>
                <a:lnTo>
                  <a:pt x="138770" y="351054"/>
                </a:lnTo>
                <a:lnTo>
                  <a:pt x="136950" y="354035"/>
                </a:lnTo>
                <a:lnTo>
                  <a:pt x="134798" y="356283"/>
                </a:lnTo>
                <a:lnTo>
                  <a:pt x="133198" y="357340"/>
                </a:lnTo>
                <a:lnTo>
                  <a:pt x="132579" y="357921"/>
                </a:lnTo>
                <a:lnTo>
                  <a:pt x="127873" y="356168"/>
                </a:lnTo>
                <a:lnTo>
                  <a:pt x="127283" y="355950"/>
                </a:lnTo>
                <a:lnTo>
                  <a:pt x="124444" y="353968"/>
                </a:lnTo>
                <a:lnTo>
                  <a:pt x="123072" y="351615"/>
                </a:lnTo>
                <a:lnTo>
                  <a:pt x="120834" y="349844"/>
                </a:lnTo>
                <a:lnTo>
                  <a:pt x="117729" y="348653"/>
                </a:lnTo>
                <a:lnTo>
                  <a:pt x="115710" y="347301"/>
                </a:lnTo>
                <a:lnTo>
                  <a:pt x="114767" y="345777"/>
                </a:lnTo>
                <a:lnTo>
                  <a:pt x="113624" y="344767"/>
                </a:lnTo>
                <a:lnTo>
                  <a:pt x="112414" y="344243"/>
                </a:lnTo>
                <a:lnTo>
                  <a:pt x="112300" y="343700"/>
                </a:lnTo>
                <a:lnTo>
                  <a:pt x="112586" y="342948"/>
                </a:lnTo>
                <a:lnTo>
                  <a:pt x="112300" y="341557"/>
                </a:lnTo>
                <a:lnTo>
                  <a:pt x="110480" y="338452"/>
                </a:lnTo>
                <a:lnTo>
                  <a:pt x="108785" y="337023"/>
                </a:lnTo>
                <a:lnTo>
                  <a:pt x="107337" y="337252"/>
                </a:lnTo>
                <a:lnTo>
                  <a:pt x="106518" y="336871"/>
                </a:lnTo>
                <a:lnTo>
                  <a:pt x="106023" y="336185"/>
                </a:lnTo>
                <a:lnTo>
                  <a:pt x="105823" y="335185"/>
                </a:lnTo>
                <a:lnTo>
                  <a:pt x="104832" y="334318"/>
                </a:lnTo>
                <a:lnTo>
                  <a:pt x="103118" y="333937"/>
                </a:lnTo>
                <a:lnTo>
                  <a:pt x="101737" y="331632"/>
                </a:lnTo>
                <a:lnTo>
                  <a:pt x="100698" y="327393"/>
                </a:lnTo>
                <a:lnTo>
                  <a:pt x="99346" y="324088"/>
                </a:lnTo>
                <a:lnTo>
                  <a:pt x="97689" y="321716"/>
                </a:lnTo>
                <a:lnTo>
                  <a:pt x="96498" y="320831"/>
                </a:lnTo>
                <a:lnTo>
                  <a:pt x="95621" y="320669"/>
                </a:lnTo>
                <a:lnTo>
                  <a:pt x="95326" y="320297"/>
                </a:lnTo>
                <a:lnTo>
                  <a:pt x="95088" y="319612"/>
                </a:lnTo>
                <a:lnTo>
                  <a:pt x="93793" y="319364"/>
                </a:lnTo>
                <a:lnTo>
                  <a:pt x="91973" y="320078"/>
                </a:lnTo>
                <a:lnTo>
                  <a:pt x="90335" y="319840"/>
                </a:lnTo>
                <a:lnTo>
                  <a:pt x="89535" y="318678"/>
                </a:lnTo>
                <a:lnTo>
                  <a:pt x="88420" y="318573"/>
                </a:lnTo>
                <a:lnTo>
                  <a:pt x="87001" y="319526"/>
                </a:lnTo>
                <a:lnTo>
                  <a:pt x="85430" y="319250"/>
                </a:lnTo>
                <a:lnTo>
                  <a:pt x="83715" y="317735"/>
                </a:lnTo>
                <a:lnTo>
                  <a:pt x="82763" y="316230"/>
                </a:lnTo>
                <a:lnTo>
                  <a:pt x="82582" y="314735"/>
                </a:lnTo>
                <a:lnTo>
                  <a:pt x="79620" y="311753"/>
                </a:lnTo>
                <a:lnTo>
                  <a:pt x="73885" y="307277"/>
                </a:lnTo>
                <a:lnTo>
                  <a:pt x="67637" y="305181"/>
                </a:lnTo>
                <a:lnTo>
                  <a:pt x="60874" y="305457"/>
                </a:lnTo>
                <a:lnTo>
                  <a:pt x="57083" y="305248"/>
                </a:lnTo>
                <a:lnTo>
                  <a:pt x="56255" y="304543"/>
                </a:lnTo>
                <a:lnTo>
                  <a:pt x="55426" y="304600"/>
                </a:lnTo>
                <a:lnTo>
                  <a:pt x="54588" y="305419"/>
                </a:lnTo>
                <a:lnTo>
                  <a:pt x="53702" y="305600"/>
                </a:lnTo>
                <a:lnTo>
                  <a:pt x="52759" y="305143"/>
                </a:lnTo>
                <a:lnTo>
                  <a:pt x="52168" y="305486"/>
                </a:lnTo>
                <a:lnTo>
                  <a:pt x="51940" y="306629"/>
                </a:lnTo>
                <a:lnTo>
                  <a:pt x="49559" y="307220"/>
                </a:lnTo>
                <a:lnTo>
                  <a:pt x="45034" y="307229"/>
                </a:lnTo>
                <a:lnTo>
                  <a:pt x="41377" y="307934"/>
                </a:lnTo>
                <a:lnTo>
                  <a:pt x="38595" y="309324"/>
                </a:lnTo>
                <a:lnTo>
                  <a:pt x="34652" y="309925"/>
                </a:lnTo>
                <a:lnTo>
                  <a:pt x="29546" y="309734"/>
                </a:lnTo>
                <a:lnTo>
                  <a:pt x="26470" y="309220"/>
                </a:lnTo>
                <a:lnTo>
                  <a:pt x="25422" y="308401"/>
                </a:lnTo>
                <a:lnTo>
                  <a:pt x="23956" y="308201"/>
                </a:lnTo>
                <a:lnTo>
                  <a:pt x="22069" y="308639"/>
                </a:lnTo>
                <a:lnTo>
                  <a:pt x="20374" y="310858"/>
                </a:lnTo>
                <a:lnTo>
                  <a:pt x="18878" y="314849"/>
                </a:lnTo>
                <a:lnTo>
                  <a:pt x="17650" y="317125"/>
                </a:lnTo>
                <a:lnTo>
                  <a:pt x="16669" y="317688"/>
                </a:lnTo>
                <a:lnTo>
                  <a:pt x="15621" y="320659"/>
                </a:lnTo>
                <a:lnTo>
                  <a:pt x="15030" y="325631"/>
                </a:lnTo>
                <a:lnTo>
                  <a:pt x="14145" y="327813"/>
                </a:lnTo>
                <a:lnTo>
                  <a:pt x="14135" y="315411"/>
                </a:lnTo>
                <a:lnTo>
                  <a:pt x="15592" y="310772"/>
                </a:lnTo>
                <a:lnTo>
                  <a:pt x="16069" y="306696"/>
                </a:lnTo>
                <a:lnTo>
                  <a:pt x="19193" y="297675"/>
                </a:lnTo>
                <a:lnTo>
                  <a:pt x="22917" y="290284"/>
                </a:lnTo>
                <a:lnTo>
                  <a:pt x="26356" y="280454"/>
                </a:lnTo>
                <a:lnTo>
                  <a:pt x="27651" y="270910"/>
                </a:lnTo>
                <a:lnTo>
                  <a:pt x="27213" y="261547"/>
                </a:lnTo>
                <a:lnTo>
                  <a:pt x="26194" y="253203"/>
                </a:lnTo>
                <a:lnTo>
                  <a:pt x="24451" y="247679"/>
                </a:lnTo>
                <a:lnTo>
                  <a:pt x="22765" y="239668"/>
                </a:lnTo>
                <a:lnTo>
                  <a:pt x="20279" y="235439"/>
                </a:lnTo>
                <a:lnTo>
                  <a:pt x="15726" y="231743"/>
                </a:lnTo>
                <a:lnTo>
                  <a:pt x="14707" y="229581"/>
                </a:lnTo>
                <a:lnTo>
                  <a:pt x="15764" y="228772"/>
                </a:lnTo>
                <a:lnTo>
                  <a:pt x="18536" y="228219"/>
                </a:lnTo>
                <a:lnTo>
                  <a:pt x="20298" y="225333"/>
                </a:lnTo>
                <a:lnTo>
                  <a:pt x="16564" y="226448"/>
                </a:lnTo>
                <a:lnTo>
                  <a:pt x="20879" y="217589"/>
                </a:lnTo>
                <a:lnTo>
                  <a:pt x="22222" y="211550"/>
                </a:lnTo>
                <a:lnTo>
                  <a:pt x="22012" y="207578"/>
                </a:lnTo>
                <a:lnTo>
                  <a:pt x="22831" y="205121"/>
                </a:lnTo>
                <a:lnTo>
                  <a:pt x="19536" y="199797"/>
                </a:lnTo>
                <a:lnTo>
                  <a:pt x="16974" y="193082"/>
                </a:lnTo>
                <a:lnTo>
                  <a:pt x="15650" y="192024"/>
                </a:lnTo>
                <a:lnTo>
                  <a:pt x="14278" y="191462"/>
                </a:lnTo>
                <a:lnTo>
                  <a:pt x="14154" y="193043"/>
                </a:lnTo>
                <a:lnTo>
                  <a:pt x="13411" y="194453"/>
                </a:lnTo>
                <a:lnTo>
                  <a:pt x="11811" y="193605"/>
                </a:lnTo>
                <a:lnTo>
                  <a:pt x="8982" y="188719"/>
                </a:lnTo>
                <a:lnTo>
                  <a:pt x="5029" y="180756"/>
                </a:lnTo>
                <a:lnTo>
                  <a:pt x="3638" y="179937"/>
                </a:lnTo>
                <a:lnTo>
                  <a:pt x="2486" y="181032"/>
                </a:lnTo>
                <a:lnTo>
                  <a:pt x="1762" y="182080"/>
                </a:lnTo>
                <a:lnTo>
                  <a:pt x="429" y="188729"/>
                </a:lnTo>
                <a:lnTo>
                  <a:pt x="0" y="186090"/>
                </a:lnTo>
                <a:lnTo>
                  <a:pt x="581" y="182985"/>
                </a:lnTo>
                <a:lnTo>
                  <a:pt x="1562" y="179156"/>
                </a:lnTo>
                <a:lnTo>
                  <a:pt x="2667" y="173831"/>
                </a:lnTo>
                <a:lnTo>
                  <a:pt x="6096" y="173831"/>
                </a:lnTo>
                <a:lnTo>
                  <a:pt x="12230" y="173822"/>
                </a:lnTo>
                <a:lnTo>
                  <a:pt x="18364" y="173812"/>
                </a:lnTo>
                <a:lnTo>
                  <a:pt x="24498" y="173812"/>
                </a:lnTo>
                <a:lnTo>
                  <a:pt x="30632" y="173803"/>
                </a:lnTo>
                <a:lnTo>
                  <a:pt x="36767" y="173793"/>
                </a:lnTo>
                <a:lnTo>
                  <a:pt x="42891" y="173784"/>
                </a:lnTo>
                <a:lnTo>
                  <a:pt x="49025" y="173784"/>
                </a:lnTo>
                <a:lnTo>
                  <a:pt x="55159" y="173774"/>
                </a:lnTo>
                <a:lnTo>
                  <a:pt x="61293" y="173765"/>
                </a:lnTo>
                <a:lnTo>
                  <a:pt x="67428" y="173765"/>
                </a:lnTo>
                <a:lnTo>
                  <a:pt x="73562" y="173755"/>
                </a:lnTo>
                <a:lnTo>
                  <a:pt x="79696" y="173746"/>
                </a:lnTo>
                <a:lnTo>
                  <a:pt x="85820" y="173746"/>
                </a:lnTo>
                <a:lnTo>
                  <a:pt x="91954" y="173736"/>
                </a:lnTo>
                <a:lnTo>
                  <a:pt x="98088" y="173727"/>
                </a:lnTo>
                <a:lnTo>
                  <a:pt x="104213" y="173727"/>
                </a:lnTo>
                <a:lnTo>
                  <a:pt x="108261" y="173727"/>
                </a:lnTo>
                <a:lnTo>
                  <a:pt x="108023" y="169936"/>
                </a:lnTo>
                <a:lnTo>
                  <a:pt x="107833" y="166926"/>
                </a:lnTo>
                <a:lnTo>
                  <a:pt x="107575" y="162878"/>
                </a:lnTo>
                <a:lnTo>
                  <a:pt x="107318" y="158848"/>
                </a:lnTo>
                <a:lnTo>
                  <a:pt x="107071" y="154810"/>
                </a:lnTo>
                <a:lnTo>
                  <a:pt x="106832" y="151009"/>
                </a:lnTo>
                <a:lnTo>
                  <a:pt x="106594" y="147209"/>
                </a:lnTo>
                <a:lnTo>
                  <a:pt x="106375" y="143685"/>
                </a:lnTo>
                <a:lnTo>
                  <a:pt x="106175" y="140446"/>
                </a:lnTo>
                <a:lnTo>
                  <a:pt x="105823" y="138579"/>
                </a:lnTo>
                <a:lnTo>
                  <a:pt x="104518" y="134874"/>
                </a:lnTo>
                <a:lnTo>
                  <a:pt x="104242" y="133036"/>
                </a:lnTo>
                <a:lnTo>
                  <a:pt x="104594" y="131093"/>
                </a:lnTo>
                <a:lnTo>
                  <a:pt x="105461" y="129264"/>
                </a:lnTo>
                <a:lnTo>
                  <a:pt x="107852" y="125911"/>
                </a:lnTo>
                <a:lnTo>
                  <a:pt x="111471" y="123330"/>
                </a:lnTo>
                <a:lnTo>
                  <a:pt x="115643" y="120348"/>
                </a:lnTo>
                <a:lnTo>
                  <a:pt x="118824" y="118072"/>
                </a:lnTo>
                <a:lnTo>
                  <a:pt x="120453" y="117510"/>
                </a:lnTo>
                <a:lnTo>
                  <a:pt x="125435" y="116720"/>
                </a:lnTo>
                <a:lnTo>
                  <a:pt x="129359" y="114996"/>
                </a:lnTo>
                <a:lnTo>
                  <a:pt x="133179" y="113319"/>
                </a:lnTo>
                <a:lnTo>
                  <a:pt x="134779" y="112386"/>
                </a:lnTo>
                <a:lnTo>
                  <a:pt x="134969" y="109233"/>
                </a:lnTo>
                <a:lnTo>
                  <a:pt x="134969" y="105709"/>
                </a:lnTo>
                <a:lnTo>
                  <a:pt x="134969" y="101756"/>
                </a:lnTo>
                <a:lnTo>
                  <a:pt x="134969" y="97793"/>
                </a:lnTo>
                <a:lnTo>
                  <a:pt x="134969" y="93831"/>
                </a:lnTo>
                <a:lnTo>
                  <a:pt x="134969" y="89859"/>
                </a:lnTo>
                <a:lnTo>
                  <a:pt x="134969" y="85887"/>
                </a:lnTo>
                <a:lnTo>
                  <a:pt x="134969" y="81915"/>
                </a:lnTo>
                <a:lnTo>
                  <a:pt x="134969" y="77934"/>
                </a:lnTo>
                <a:lnTo>
                  <a:pt x="134969" y="73952"/>
                </a:lnTo>
                <a:lnTo>
                  <a:pt x="134969" y="69971"/>
                </a:lnTo>
                <a:lnTo>
                  <a:pt x="134969" y="65980"/>
                </a:lnTo>
                <a:lnTo>
                  <a:pt x="134969" y="61979"/>
                </a:lnTo>
                <a:lnTo>
                  <a:pt x="134969" y="57979"/>
                </a:lnTo>
                <a:lnTo>
                  <a:pt x="134969" y="53969"/>
                </a:lnTo>
                <a:lnTo>
                  <a:pt x="134969" y="49959"/>
                </a:lnTo>
                <a:lnTo>
                  <a:pt x="134969" y="45939"/>
                </a:lnTo>
                <a:lnTo>
                  <a:pt x="134969" y="41920"/>
                </a:lnTo>
                <a:lnTo>
                  <a:pt x="134969" y="38395"/>
                </a:lnTo>
                <a:lnTo>
                  <a:pt x="138970" y="38395"/>
                </a:lnTo>
                <a:lnTo>
                  <a:pt x="143951" y="38395"/>
                </a:lnTo>
                <a:lnTo>
                  <a:pt x="148923" y="38395"/>
                </a:lnTo>
                <a:lnTo>
                  <a:pt x="153905" y="38395"/>
                </a:lnTo>
                <a:lnTo>
                  <a:pt x="158887" y="38395"/>
                </a:lnTo>
                <a:lnTo>
                  <a:pt x="163868" y="38395"/>
                </a:lnTo>
                <a:lnTo>
                  <a:pt x="168850" y="38395"/>
                </a:lnTo>
                <a:lnTo>
                  <a:pt x="173831" y="38395"/>
                </a:lnTo>
                <a:lnTo>
                  <a:pt x="178813" y="38395"/>
                </a:lnTo>
                <a:lnTo>
                  <a:pt x="183794" y="38395"/>
                </a:lnTo>
                <a:lnTo>
                  <a:pt x="188776" y="38395"/>
                </a:lnTo>
                <a:lnTo>
                  <a:pt x="193758" y="38395"/>
                </a:lnTo>
                <a:lnTo>
                  <a:pt x="198739" y="38395"/>
                </a:lnTo>
                <a:lnTo>
                  <a:pt x="203721" y="38395"/>
                </a:lnTo>
                <a:lnTo>
                  <a:pt x="208693" y="38395"/>
                </a:lnTo>
                <a:lnTo>
                  <a:pt x="213674" y="38395"/>
                </a:lnTo>
                <a:lnTo>
                  <a:pt x="218656" y="38395"/>
                </a:lnTo>
                <a:lnTo>
                  <a:pt x="224095" y="38395"/>
                </a:lnTo>
                <a:lnTo>
                  <a:pt x="224095" y="35023"/>
                </a:lnTo>
                <a:lnTo>
                  <a:pt x="224095" y="30175"/>
                </a:lnTo>
                <a:lnTo>
                  <a:pt x="224085" y="23508"/>
                </a:lnTo>
                <a:lnTo>
                  <a:pt x="224085" y="16802"/>
                </a:lnTo>
                <a:lnTo>
                  <a:pt x="224076" y="10897"/>
                </a:lnTo>
                <a:lnTo>
                  <a:pt x="224076" y="4982"/>
                </a:lnTo>
                <a:lnTo>
                  <a:pt x="224066" y="0"/>
                </a:lnTo>
                <a:lnTo>
                  <a:pt x="229095" y="3305"/>
                </a:lnTo>
                <a:lnTo>
                  <a:pt x="234124" y="6610"/>
                </a:lnTo>
                <a:lnTo>
                  <a:pt x="239154" y="9916"/>
                </a:lnTo>
                <a:lnTo>
                  <a:pt x="244183" y="13211"/>
                </a:lnTo>
                <a:lnTo>
                  <a:pt x="249212" y="16507"/>
                </a:lnTo>
                <a:lnTo>
                  <a:pt x="254241" y="19793"/>
                </a:lnTo>
                <a:lnTo>
                  <a:pt x="259261" y="23079"/>
                </a:lnTo>
                <a:lnTo>
                  <a:pt x="264290" y="26365"/>
                </a:lnTo>
                <a:lnTo>
                  <a:pt x="269319" y="29651"/>
                </a:lnTo>
                <a:lnTo>
                  <a:pt x="274349" y="32928"/>
                </a:lnTo>
                <a:lnTo>
                  <a:pt x="279378" y="36205"/>
                </a:lnTo>
                <a:lnTo>
                  <a:pt x="284407" y="39472"/>
                </a:lnTo>
                <a:lnTo>
                  <a:pt x="289436" y="42739"/>
                </a:lnTo>
                <a:lnTo>
                  <a:pt x="294465" y="46006"/>
                </a:lnTo>
                <a:lnTo>
                  <a:pt x="299495" y="49273"/>
                </a:lnTo>
                <a:lnTo>
                  <a:pt x="304514" y="52531"/>
                </a:lnTo>
                <a:lnTo>
                  <a:pt x="308724" y="55255"/>
                </a:lnTo>
                <a:lnTo>
                  <a:pt x="315192" y="59646"/>
                </a:lnTo>
                <a:lnTo>
                  <a:pt x="321221" y="63732"/>
                </a:lnTo>
                <a:lnTo>
                  <a:pt x="327174" y="67818"/>
                </a:lnTo>
                <a:close/>
                <a:moveTo>
                  <a:pt x="18402" y="219885"/>
                </a:moveTo>
                <a:lnTo>
                  <a:pt x="16688" y="222628"/>
                </a:lnTo>
                <a:lnTo>
                  <a:pt x="15926" y="221580"/>
                </a:lnTo>
                <a:lnTo>
                  <a:pt x="15630" y="219780"/>
                </a:lnTo>
                <a:lnTo>
                  <a:pt x="17154" y="217199"/>
                </a:lnTo>
                <a:lnTo>
                  <a:pt x="17879" y="215865"/>
                </a:lnTo>
                <a:lnTo>
                  <a:pt x="19202" y="215379"/>
                </a:lnTo>
                <a:lnTo>
                  <a:pt x="18402" y="2198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05A7B236-C68B-7F8A-9EA8-83B3CC64869B}"/>
              </a:ext>
            </a:extLst>
          </p:cNvPr>
          <p:cNvSpPr/>
          <p:nvPr/>
        </p:nvSpPr>
        <p:spPr>
          <a:xfrm>
            <a:off x="4145915" y="4213530"/>
            <a:ext cx="2000" cy="3562"/>
          </a:xfrm>
          <a:custGeom>
            <a:avLst/>
            <a:gdLst>
              <a:gd name="connsiteX0" fmla="*/ 2000 w 2000"/>
              <a:gd name="connsiteY0" fmla="*/ 1924 h 3562"/>
              <a:gd name="connsiteX1" fmla="*/ 1848 w 2000"/>
              <a:gd name="connsiteY1" fmla="*/ 3563 h 3562"/>
              <a:gd name="connsiteX2" fmla="*/ 38 w 2000"/>
              <a:gd name="connsiteY2" fmla="*/ 3058 h 3562"/>
              <a:gd name="connsiteX3" fmla="*/ 0 w 2000"/>
              <a:gd name="connsiteY3" fmla="*/ 1610 h 3562"/>
              <a:gd name="connsiteX4" fmla="*/ 848 w 2000"/>
              <a:gd name="connsiteY4" fmla="*/ 143 h 3562"/>
              <a:gd name="connsiteX5" fmla="*/ 1267 w 2000"/>
              <a:gd name="connsiteY5" fmla="*/ 0 h 3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00" h="3562">
                <a:moveTo>
                  <a:pt x="2000" y="1924"/>
                </a:moveTo>
                <a:lnTo>
                  <a:pt x="1848" y="3563"/>
                </a:lnTo>
                <a:lnTo>
                  <a:pt x="38" y="3058"/>
                </a:lnTo>
                <a:lnTo>
                  <a:pt x="0" y="1610"/>
                </a:lnTo>
                <a:lnTo>
                  <a:pt x="848" y="143"/>
                </a:lnTo>
                <a:lnTo>
                  <a:pt x="126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DFE1FE3D-DA16-76C5-63D2-7A89BAB30FC2}"/>
              </a:ext>
            </a:extLst>
          </p:cNvPr>
          <p:cNvSpPr/>
          <p:nvPr/>
        </p:nvSpPr>
        <p:spPr>
          <a:xfrm>
            <a:off x="6188314" y="3637305"/>
            <a:ext cx="10315" cy="8410"/>
          </a:xfrm>
          <a:custGeom>
            <a:avLst/>
            <a:gdLst>
              <a:gd name="connsiteX0" fmla="*/ 3562 w 10315"/>
              <a:gd name="connsiteY0" fmla="*/ 1591 h 8410"/>
              <a:gd name="connsiteX1" fmla="*/ 1962 w 10315"/>
              <a:gd name="connsiteY1" fmla="*/ 2096 h 8410"/>
              <a:gd name="connsiteX2" fmla="*/ 371 w 10315"/>
              <a:gd name="connsiteY2" fmla="*/ 1105 h 8410"/>
              <a:gd name="connsiteX3" fmla="*/ 0 w 10315"/>
              <a:gd name="connsiteY3" fmla="*/ 505 h 8410"/>
              <a:gd name="connsiteX4" fmla="*/ 2210 w 10315"/>
              <a:gd name="connsiteY4" fmla="*/ 0 h 8410"/>
              <a:gd name="connsiteX5" fmla="*/ 3295 w 10315"/>
              <a:gd name="connsiteY5" fmla="*/ 448 h 8410"/>
              <a:gd name="connsiteX6" fmla="*/ 3753 w 10315"/>
              <a:gd name="connsiteY6" fmla="*/ 1305 h 8410"/>
              <a:gd name="connsiteX7" fmla="*/ 3562 w 10315"/>
              <a:gd name="connsiteY7" fmla="*/ 1591 h 8410"/>
              <a:gd name="connsiteX8" fmla="*/ 10316 w 10315"/>
              <a:gd name="connsiteY8" fmla="*/ 7344 h 8410"/>
              <a:gd name="connsiteX9" fmla="*/ 9420 w 10315"/>
              <a:gd name="connsiteY9" fmla="*/ 8411 h 8410"/>
              <a:gd name="connsiteX10" fmla="*/ 6848 w 10315"/>
              <a:gd name="connsiteY10" fmla="*/ 8363 h 8410"/>
              <a:gd name="connsiteX11" fmla="*/ 4600 w 10315"/>
              <a:gd name="connsiteY11" fmla="*/ 6696 h 8410"/>
              <a:gd name="connsiteX12" fmla="*/ 4581 w 10315"/>
              <a:gd name="connsiteY12" fmla="*/ 3210 h 8410"/>
              <a:gd name="connsiteX13" fmla="*/ 7172 w 10315"/>
              <a:gd name="connsiteY13" fmla="*/ 3896 h 8410"/>
              <a:gd name="connsiteX14" fmla="*/ 9544 w 10315"/>
              <a:gd name="connsiteY14" fmla="*/ 6230 h 8410"/>
              <a:gd name="connsiteX15" fmla="*/ 10316 w 10315"/>
              <a:gd name="connsiteY15" fmla="*/ 7344 h 8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15" h="8410">
                <a:moveTo>
                  <a:pt x="3562" y="1591"/>
                </a:moveTo>
                <a:lnTo>
                  <a:pt x="1962" y="2096"/>
                </a:lnTo>
                <a:lnTo>
                  <a:pt x="371" y="1105"/>
                </a:lnTo>
                <a:lnTo>
                  <a:pt x="0" y="505"/>
                </a:lnTo>
                <a:lnTo>
                  <a:pt x="2210" y="0"/>
                </a:lnTo>
                <a:lnTo>
                  <a:pt x="3295" y="448"/>
                </a:lnTo>
                <a:lnTo>
                  <a:pt x="3753" y="1305"/>
                </a:lnTo>
                <a:lnTo>
                  <a:pt x="3562" y="1591"/>
                </a:lnTo>
                <a:close/>
                <a:moveTo>
                  <a:pt x="10316" y="7344"/>
                </a:moveTo>
                <a:lnTo>
                  <a:pt x="9420" y="8411"/>
                </a:lnTo>
                <a:lnTo>
                  <a:pt x="6848" y="8363"/>
                </a:lnTo>
                <a:lnTo>
                  <a:pt x="4600" y="6696"/>
                </a:lnTo>
                <a:lnTo>
                  <a:pt x="4581" y="3210"/>
                </a:lnTo>
                <a:lnTo>
                  <a:pt x="7172" y="3896"/>
                </a:lnTo>
                <a:lnTo>
                  <a:pt x="9544" y="6230"/>
                </a:lnTo>
                <a:lnTo>
                  <a:pt x="10316" y="73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28E1FD3B-79BA-2B25-82EA-A07837E5CD24}"/>
              </a:ext>
            </a:extLst>
          </p:cNvPr>
          <p:cNvSpPr/>
          <p:nvPr/>
        </p:nvSpPr>
        <p:spPr>
          <a:xfrm>
            <a:off x="7341458" y="5208550"/>
            <a:ext cx="12677" cy="14820"/>
          </a:xfrm>
          <a:custGeom>
            <a:avLst/>
            <a:gdLst>
              <a:gd name="connsiteX0" fmla="*/ 8915 w 12677"/>
              <a:gd name="connsiteY0" fmla="*/ 14021 h 14820"/>
              <a:gd name="connsiteX1" fmla="*/ 5543 w 12677"/>
              <a:gd name="connsiteY1" fmla="*/ 14821 h 14820"/>
              <a:gd name="connsiteX2" fmla="*/ 1752 w 12677"/>
              <a:gd name="connsiteY2" fmla="*/ 14544 h 14820"/>
              <a:gd name="connsiteX3" fmla="*/ 285 w 12677"/>
              <a:gd name="connsiteY3" fmla="*/ 13030 h 14820"/>
              <a:gd name="connsiteX4" fmla="*/ 0 w 12677"/>
              <a:gd name="connsiteY4" fmla="*/ 12392 h 14820"/>
              <a:gd name="connsiteX5" fmla="*/ 1267 w 12677"/>
              <a:gd name="connsiteY5" fmla="*/ 11792 h 14820"/>
              <a:gd name="connsiteX6" fmla="*/ 1191 w 12677"/>
              <a:gd name="connsiteY6" fmla="*/ 9840 h 14820"/>
              <a:gd name="connsiteX7" fmla="*/ 1819 w 12677"/>
              <a:gd name="connsiteY7" fmla="*/ 6753 h 14820"/>
              <a:gd name="connsiteX8" fmla="*/ 2629 w 12677"/>
              <a:gd name="connsiteY8" fmla="*/ 5486 h 14820"/>
              <a:gd name="connsiteX9" fmla="*/ 4505 w 12677"/>
              <a:gd name="connsiteY9" fmla="*/ 4353 h 14820"/>
              <a:gd name="connsiteX10" fmla="*/ 5276 w 12677"/>
              <a:gd name="connsiteY10" fmla="*/ 1867 h 14820"/>
              <a:gd name="connsiteX11" fmla="*/ 6896 w 12677"/>
              <a:gd name="connsiteY11" fmla="*/ 209 h 14820"/>
              <a:gd name="connsiteX12" fmla="*/ 9058 w 12677"/>
              <a:gd name="connsiteY12" fmla="*/ 0 h 14820"/>
              <a:gd name="connsiteX13" fmla="*/ 11211 w 12677"/>
              <a:gd name="connsiteY13" fmla="*/ 3067 h 14820"/>
              <a:gd name="connsiteX14" fmla="*/ 12678 w 12677"/>
              <a:gd name="connsiteY14" fmla="*/ 6296 h 14820"/>
              <a:gd name="connsiteX15" fmla="*/ 12373 w 12677"/>
              <a:gd name="connsiteY15" fmla="*/ 9544 h 14820"/>
              <a:gd name="connsiteX16" fmla="*/ 10887 w 12677"/>
              <a:gd name="connsiteY16" fmla="*/ 10725 h 14820"/>
              <a:gd name="connsiteX17" fmla="*/ 10392 w 12677"/>
              <a:gd name="connsiteY17" fmla="*/ 12602 h 1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677" h="14820">
                <a:moveTo>
                  <a:pt x="8915" y="14021"/>
                </a:moveTo>
                <a:lnTo>
                  <a:pt x="5543" y="14821"/>
                </a:lnTo>
                <a:lnTo>
                  <a:pt x="1752" y="14544"/>
                </a:lnTo>
                <a:lnTo>
                  <a:pt x="285" y="13030"/>
                </a:lnTo>
                <a:lnTo>
                  <a:pt x="0" y="12392"/>
                </a:lnTo>
                <a:lnTo>
                  <a:pt x="1267" y="11792"/>
                </a:lnTo>
                <a:lnTo>
                  <a:pt x="1191" y="9840"/>
                </a:lnTo>
                <a:lnTo>
                  <a:pt x="1819" y="6753"/>
                </a:lnTo>
                <a:lnTo>
                  <a:pt x="2629" y="5486"/>
                </a:lnTo>
                <a:lnTo>
                  <a:pt x="4505" y="4353"/>
                </a:lnTo>
                <a:lnTo>
                  <a:pt x="5276" y="1867"/>
                </a:lnTo>
                <a:lnTo>
                  <a:pt x="6896" y="209"/>
                </a:lnTo>
                <a:lnTo>
                  <a:pt x="9058" y="0"/>
                </a:lnTo>
                <a:lnTo>
                  <a:pt x="11211" y="3067"/>
                </a:lnTo>
                <a:lnTo>
                  <a:pt x="12678" y="6296"/>
                </a:lnTo>
                <a:lnTo>
                  <a:pt x="12373" y="9544"/>
                </a:lnTo>
                <a:lnTo>
                  <a:pt x="10887" y="10725"/>
                </a:lnTo>
                <a:lnTo>
                  <a:pt x="10392" y="126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CC1852DE-94C0-5A86-A2A7-6C6BE67A7049}"/>
              </a:ext>
            </a:extLst>
          </p:cNvPr>
          <p:cNvSpPr/>
          <p:nvPr/>
        </p:nvSpPr>
        <p:spPr>
          <a:xfrm>
            <a:off x="7770883" y="4553620"/>
            <a:ext cx="3895" cy="27089"/>
          </a:xfrm>
          <a:custGeom>
            <a:avLst/>
            <a:gdLst>
              <a:gd name="connsiteX0" fmla="*/ 3486 w 3895"/>
              <a:gd name="connsiteY0" fmla="*/ 2210 h 27089"/>
              <a:gd name="connsiteX1" fmla="*/ 3020 w 3895"/>
              <a:gd name="connsiteY1" fmla="*/ 2457 h 27089"/>
              <a:gd name="connsiteX2" fmla="*/ 2581 w 3895"/>
              <a:gd name="connsiteY2" fmla="*/ 2362 h 27089"/>
              <a:gd name="connsiteX3" fmla="*/ 2429 w 3895"/>
              <a:gd name="connsiteY3" fmla="*/ 2048 h 27089"/>
              <a:gd name="connsiteX4" fmla="*/ 2648 w 3895"/>
              <a:gd name="connsiteY4" fmla="*/ 1591 h 27089"/>
              <a:gd name="connsiteX5" fmla="*/ 3010 w 3895"/>
              <a:gd name="connsiteY5" fmla="*/ 991 h 27089"/>
              <a:gd name="connsiteX6" fmla="*/ 3257 w 3895"/>
              <a:gd name="connsiteY6" fmla="*/ 343 h 27089"/>
              <a:gd name="connsiteX7" fmla="*/ 3620 w 3895"/>
              <a:gd name="connsiteY7" fmla="*/ 0 h 27089"/>
              <a:gd name="connsiteX8" fmla="*/ 3896 w 3895"/>
              <a:gd name="connsiteY8" fmla="*/ 114 h 27089"/>
              <a:gd name="connsiteX9" fmla="*/ 3867 w 3895"/>
              <a:gd name="connsiteY9" fmla="*/ 476 h 27089"/>
              <a:gd name="connsiteX10" fmla="*/ 3733 w 3895"/>
              <a:gd name="connsiteY10" fmla="*/ 971 h 27089"/>
              <a:gd name="connsiteX11" fmla="*/ 3648 w 3895"/>
              <a:gd name="connsiteY11" fmla="*/ 1619 h 27089"/>
              <a:gd name="connsiteX12" fmla="*/ 3486 w 3895"/>
              <a:gd name="connsiteY12" fmla="*/ 2210 h 27089"/>
              <a:gd name="connsiteX13" fmla="*/ 924 w 3895"/>
              <a:gd name="connsiteY13" fmla="*/ 27041 h 27089"/>
              <a:gd name="connsiteX14" fmla="*/ 352 w 3895"/>
              <a:gd name="connsiteY14" fmla="*/ 27089 h 27089"/>
              <a:gd name="connsiteX15" fmla="*/ 0 w 3895"/>
              <a:gd name="connsiteY15" fmla="*/ 26632 h 27089"/>
              <a:gd name="connsiteX16" fmla="*/ 76 w 3895"/>
              <a:gd name="connsiteY16" fmla="*/ 25975 h 27089"/>
              <a:gd name="connsiteX17" fmla="*/ 524 w 3895"/>
              <a:gd name="connsiteY17" fmla="*/ 25508 h 27089"/>
              <a:gd name="connsiteX18" fmla="*/ 1219 w 3895"/>
              <a:gd name="connsiteY18" fmla="*/ 25479 h 27089"/>
              <a:gd name="connsiteX19" fmla="*/ 1619 w 3895"/>
              <a:gd name="connsiteY19" fmla="*/ 25889 h 27089"/>
              <a:gd name="connsiteX20" fmla="*/ 1419 w 3895"/>
              <a:gd name="connsiteY20" fmla="*/ 26527 h 27089"/>
              <a:gd name="connsiteX21" fmla="*/ 924 w 3895"/>
              <a:gd name="connsiteY21" fmla="*/ 27041 h 27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895" h="27089">
                <a:moveTo>
                  <a:pt x="3486" y="2210"/>
                </a:moveTo>
                <a:lnTo>
                  <a:pt x="3020" y="2457"/>
                </a:lnTo>
                <a:lnTo>
                  <a:pt x="2581" y="2362"/>
                </a:lnTo>
                <a:lnTo>
                  <a:pt x="2429" y="2048"/>
                </a:lnTo>
                <a:lnTo>
                  <a:pt x="2648" y="1591"/>
                </a:lnTo>
                <a:lnTo>
                  <a:pt x="3010" y="991"/>
                </a:lnTo>
                <a:lnTo>
                  <a:pt x="3257" y="343"/>
                </a:lnTo>
                <a:lnTo>
                  <a:pt x="3620" y="0"/>
                </a:lnTo>
                <a:lnTo>
                  <a:pt x="3896" y="114"/>
                </a:lnTo>
                <a:lnTo>
                  <a:pt x="3867" y="476"/>
                </a:lnTo>
                <a:lnTo>
                  <a:pt x="3733" y="971"/>
                </a:lnTo>
                <a:lnTo>
                  <a:pt x="3648" y="1619"/>
                </a:lnTo>
                <a:lnTo>
                  <a:pt x="3486" y="2210"/>
                </a:lnTo>
                <a:close/>
                <a:moveTo>
                  <a:pt x="924" y="27041"/>
                </a:moveTo>
                <a:lnTo>
                  <a:pt x="352" y="27089"/>
                </a:lnTo>
                <a:lnTo>
                  <a:pt x="0" y="26632"/>
                </a:lnTo>
                <a:lnTo>
                  <a:pt x="76" y="25975"/>
                </a:lnTo>
                <a:lnTo>
                  <a:pt x="524" y="25508"/>
                </a:lnTo>
                <a:lnTo>
                  <a:pt x="1219" y="25479"/>
                </a:lnTo>
                <a:lnTo>
                  <a:pt x="1619" y="25889"/>
                </a:lnTo>
                <a:lnTo>
                  <a:pt x="1419" y="26527"/>
                </a:lnTo>
                <a:lnTo>
                  <a:pt x="924" y="2704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9B7CFBEA-8845-9693-3C23-D2E24A99C37B}"/>
              </a:ext>
            </a:extLst>
          </p:cNvPr>
          <p:cNvSpPr/>
          <p:nvPr/>
        </p:nvSpPr>
        <p:spPr>
          <a:xfrm>
            <a:off x="6682585" y="4917085"/>
            <a:ext cx="86144" cy="211331"/>
          </a:xfrm>
          <a:custGeom>
            <a:avLst/>
            <a:gdLst>
              <a:gd name="connsiteX0" fmla="*/ 61198 w 86144"/>
              <a:gd name="connsiteY0" fmla="*/ 58988 h 211331"/>
              <a:gd name="connsiteX1" fmla="*/ 57645 w 86144"/>
              <a:gd name="connsiteY1" fmla="*/ 58922 h 211331"/>
              <a:gd name="connsiteX2" fmla="*/ 53178 w 86144"/>
              <a:gd name="connsiteY2" fmla="*/ 59274 h 211331"/>
              <a:gd name="connsiteX3" fmla="*/ 52083 w 86144"/>
              <a:gd name="connsiteY3" fmla="*/ 60131 h 211331"/>
              <a:gd name="connsiteX4" fmla="*/ 51749 w 86144"/>
              <a:gd name="connsiteY4" fmla="*/ 62027 h 211331"/>
              <a:gd name="connsiteX5" fmla="*/ 50349 w 86144"/>
              <a:gd name="connsiteY5" fmla="*/ 65932 h 211331"/>
              <a:gd name="connsiteX6" fmla="*/ 49568 w 86144"/>
              <a:gd name="connsiteY6" fmla="*/ 67370 h 211331"/>
              <a:gd name="connsiteX7" fmla="*/ 47920 w 86144"/>
              <a:gd name="connsiteY7" fmla="*/ 69999 h 211331"/>
              <a:gd name="connsiteX8" fmla="*/ 45596 w 86144"/>
              <a:gd name="connsiteY8" fmla="*/ 73705 h 211331"/>
              <a:gd name="connsiteX9" fmla="*/ 45111 w 86144"/>
              <a:gd name="connsiteY9" fmla="*/ 74914 h 211331"/>
              <a:gd name="connsiteX10" fmla="*/ 45187 w 86144"/>
              <a:gd name="connsiteY10" fmla="*/ 76162 h 211331"/>
              <a:gd name="connsiteX11" fmla="*/ 46558 w 86144"/>
              <a:gd name="connsiteY11" fmla="*/ 81201 h 211331"/>
              <a:gd name="connsiteX12" fmla="*/ 47996 w 86144"/>
              <a:gd name="connsiteY12" fmla="*/ 86496 h 211331"/>
              <a:gd name="connsiteX13" fmla="*/ 48454 w 86144"/>
              <a:gd name="connsiteY13" fmla="*/ 88573 h 211331"/>
              <a:gd name="connsiteX14" fmla="*/ 49473 w 86144"/>
              <a:gd name="connsiteY14" fmla="*/ 95621 h 211331"/>
              <a:gd name="connsiteX15" fmla="*/ 50045 w 86144"/>
              <a:gd name="connsiteY15" fmla="*/ 100612 h 211331"/>
              <a:gd name="connsiteX16" fmla="*/ 50130 w 86144"/>
              <a:gd name="connsiteY16" fmla="*/ 103546 h 211331"/>
              <a:gd name="connsiteX17" fmla="*/ 50616 w 86144"/>
              <a:gd name="connsiteY17" fmla="*/ 107470 h 211331"/>
              <a:gd name="connsiteX18" fmla="*/ 51892 w 86144"/>
              <a:gd name="connsiteY18" fmla="*/ 109595 h 211331"/>
              <a:gd name="connsiteX19" fmla="*/ 53235 w 86144"/>
              <a:gd name="connsiteY19" fmla="*/ 110928 h 211331"/>
              <a:gd name="connsiteX20" fmla="*/ 58284 w 86144"/>
              <a:gd name="connsiteY20" fmla="*/ 111728 h 211331"/>
              <a:gd name="connsiteX21" fmla="*/ 59789 w 86144"/>
              <a:gd name="connsiteY21" fmla="*/ 112709 h 211331"/>
              <a:gd name="connsiteX22" fmla="*/ 62646 w 86144"/>
              <a:gd name="connsiteY22" fmla="*/ 115214 h 211331"/>
              <a:gd name="connsiteX23" fmla="*/ 68895 w 86144"/>
              <a:gd name="connsiteY23" fmla="*/ 122149 h 211331"/>
              <a:gd name="connsiteX24" fmla="*/ 72323 w 86144"/>
              <a:gd name="connsiteY24" fmla="*/ 126578 h 211331"/>
              <a:gd name="connsiteX25" fmla="*/ 75343 w 86144"/>
              <a:gd name="connsiteY25" fmla="*/ 130473 h 211331"/>
              <a:gd name="connsiteX26" fmla="*/ 80734 w 86144"/>
              <a:gd name="connsiteY26" fmla="*/ 137722 h 211331"/>
              <a:gd name="connsiteX27" fmla="*/ 84925 w 86144"/>
              <a:gd name="connsiteY27" fmla="*/ 143361 h 211331"/>
              <a:gd name="connsiteX28" fmla="*/ 85449 w 86144"/>
              <a:gd name="connsiteY28" fmla="*/ 148657 h 211331"/>
              <a:gd name="connsiteX29" fmla="*/ 86144 w 86144"/>
              <a:gd name="connsiteY29" fmla="*/ 149428 h 211331"/>
              <a:gd name="connsiteX30" fmla="*/ 84734 w 86144"/>
              <a:gd name="connsiteY30" fmla="*/ 153362 h 211331"/>
              <a:gd name="connsiteX31" fmla="*/ 83811 w 86144"/>
              <a:gd name="connsiteY31" fmla="*/ 159715 h 211331"/>
              <a:gd name="connsiteX32" fmla="*/ 84477 w 86144"/>
              <a:gd name="connsiteY32" fmla="*/ 163935 h 211331"/>
              <a:gd name="connsiteX33" fmla="*/ 84201 w 86144"/>
              <a:gd name="connsiteY33" fmla="*/ 171145 h 211331"/>
              <a:gd name="connsiteX34" fmla="*/ 83430 w 86144"/>
              <a:gd name="connsiteY34" fmla="*/ 178832 h 211331"/>
              <a:gd name="connsiteX35" fmla="*/ 82468 w 86144"/>
              <a:gd name="connsiteY35" fmla="*/ 181585 h 211331"/>
              <a:gd name="connsiteX36" fmla="*/ 81229 w 86144"/>
              <a:gd name="connsiteY36" fmla="*/ 182623 h 211331"/>
              <a:gd name="connsiteX37" fmla="*/ 78296 w 86144"/>
              <a:gd name="connsiteY37" fmla="*/ 183452 h 211331"/>
              <a:gd name="connsiteX38" fmla="*/ 71857 w 86144"/>
              <a:gd name="connsiteY38" fmla="*/ 184413 h 211331"/>
              <a:gd name="connsiteX39" fmla="*/ 70895 w 86144"/>
              <a:gd name="connsiteY39" fmla="*/ 185318 h 211331"/>
              <a:gd name="connsiteX40" fmla="*/ 70066 w 86144"/>
              <a:gd name="connsiteY40" fmla="*/ 186814 h 211331"/>
              <a:gd name="connsiteX41" fmla="*/ 68761 w 86144"/>
              <a:gd name="connsiteY41" fmla="*/ 190367 h 211331"/>
              <a:gd name="connsiteX42" fmla="*/ 67227 w 86144"/>
              <a:gd name="connsiteY42" fmla="*/ 193948 h 211331"/>
              <a:gd name="connsiteX43" fmla="*/ 66742 w 86144"/>
              <a:gd name="connsiteY43" fmla="*/ 195482 h 211331"/>
              <a:gd name="connsiteX44" fmla="*/ 67037 w 86144"/>
              <a:gd name="connsiteY44" fmla="*/ 195844 h 211331"/>
              <a:gd name="connsiteX45" fmla="*/ 68418 w 86144"/>
              <a:gd name="connsiteY45" fmla="*/ 197672 h 211331"/>
              <a:gd name="connsiteX46" fmla="*/ 69790 w 86144"/>
              <a:gd name="connsiteY46" fmla="*/ 202349 h 211331"/>
              <a:gd name="connsiteX47" fmla="*/ 70038 w 86144"/>
              <a:gd name="connsiteY47" fmla="*/ 210379 h 211331"/>
              <a:gd name="connsiteX48" fmla="*/ 69561 w 86144"/>
              <a:gd name="connsiteY48" fmla="*/ 210979 h 211331"/>
              <a:gd name="connsiteX49" fmla="*/ 67656 w 86144"/>
              <a:gd name="connsiteY49" fmla="*/ 211331 h 211331"/>
              <a:gd name="connsiteX50" fmla="*/ 65608 w 86144"/>
              <a:gd name="connsiteY50" fmla="*/ 211226 h 211331"/>
              <a:gd name="connsiteX51" fmla="*/ 64761 w 86144"/>
              <a:gd name="connsiteY51" fmla="*/ 210769 h 211331"/>
              <a:gd name="connsiteX52" fmla="*/ 63998 w 86144"/>
              <a:gd name="connsiteY52" fmla="*/ 209874 h 211331"/>
              <a:gd name="connsiteX53" fmla="*/ 63446 w 86144"/>
              <a:gd name="connsiteY53" fmla="*/ 208159 h 211331"/>
              <a:gd name="connsiteX54" fmla="*/ 64789 w 86144"/>
              <a:gd name="connsiteY54" fmla="*/ 206969 h 211331"/>
              <a:gd name="connsiteX55" fmla="*/ 65265 w 86144"/>
              <a:gd name="connsiteY55" fmla="*/ 204873 h 211331"/>
              <a:gd name="connsiteX56" fmla="*/ 64408 w 86144"/>
              <a:gd name="connsiteY56" fmla="*/ 203083 h 211331"/>
              <a:gd name="connsiteX57" fmla="*/ 62684 w 86144"/>
              <a:gd name="connsiteY57" fmla="*/ 202682 h 211331"/>
              <a:gd name="connsiteX58" fmla="*/ 60493 w 86144"/>
              <a:gd name="connsiteY58" fmla="*/ 201035 h 211331"/>
              <a:gd name="connsiteX59" fmla="*/ 55826 w 86144"/>
              <a:gd name="connsiteY59" fmla="*/ 195672 h 211331"/>
              <a:gd name="connsiteX60" fmla="*/ 51921 w 86144"/>
              <a:gd name="connsiteY60" fmla="*/ 191910 h 211331"/>
              <a:gd name="connsiteX61" fmla="*/ 49654 w 86144"/>
              <a:gd name="connsiteY61" fmla="*/ 188795 h 211331"/>
              <a:gd name="connsiteX62" fmla="*/ 47340 w 86144"/>
              <a:gd name="connsiteY62" fmla="*/ 187557 h 211331"/>
              <a:gd name="connsiteX63" fmla="*/ 46673 w 86144"/>
              <a:gd name="connsiteY63" fmla="*/ 186795 h 211331"/>
              <a:gd name="connsiteX64" fmla="*/ 46111 w 86144"/>
              <a:gd name="connsiteY64" fmla="*/ 185480 h 211331"/>
              <a:gd name="connsiteX65" fmla="*/ 46101 w 86144"/>
              <a:gd name="connsiteY65" fmla="*/ 183585 h 211331"/>
              <a:gd name="connsiteX66" fmla="*/ 46311 w 86144"/>
              <a:gd name="connsiteY66" fmla="*/ 182194 h 211331"/>
              <a:gd name="connsiteX67" fmla="*/ 45587 w 86144"/>
              <a:gd name="connsiteY67" fmla="*/ 180623 h 211331"/>
              <a:gd name="connsiteX68" fmla="*/ 43244 w 86144"/>
              <a:gd name="connsiteY68" fmla="*/ 178203 h 211331"/>
              <a:gd name="connsiteX69" fmla="*/ 42177 w 86144"/>
              <a:gd name="connsiteY69" fmla="*/ 176860 h 211331"/>
              <a:gd name="connsiteX70" fmla="*/ 42120 w 86144"/>
              <a:gd name="connsiteY70" fmla="*/ 175260 h 211331"/>
              <a:gd name="connsiteX71" fmla="*/ 43110 w 86144"/>
              <a:gd name="connsiteY71" fmla="*/ 173717 h 211331"/>
              <a:gd name="connsiteX72" fmla="*/ 45111 w 86144"/>
              <a:gd name="connsiteY72" fmla="*/ 171831 h 211331"/>
              <a:gd name="connsiteX73" fmla="*/ 46625 w 86144"/>
              <a:gd name="connsiteY73" fmla="*/ 168012 h 211331"/>
              <a:gd name="connsiteX74" fmla="*/ 47168 w 86144"/>
              <a:gd name="connsiteY74" fmla="*/ 165545 h 211331"/>
              <a:gd name="connsiteX75" fmla="*/ 49997 w 86144"/>
              <a:gd name="connsiteY75" fmla="*/ 160582 h 211331"/>
              <a:gd name="connsiteX76" fmla="*/ 50388 w 86144"/>
              <a:gd name="connsiteY76" fmla="*/ 156277 h 211331"/>
              <a:gd name="connsiteX77" fmla="*/ 50445 w 86144"/>
              <a:gd name="connsiteY77" fmla="*/ 152838 h 211331"/>
              <a:gd name="connsiteX78" fmla="*/ 50273 w 86144"/>
              <a:gd name="connsiteY78" fmla="*/ 150266 h 211331"/>
              <a:gd name="connsiteX79" fmla="*/ 49549 w 86144"/>
              <a:gd name="connsiteY79" fmla="*/ 144999 h 211331"/>
              <a:gd name="connsiteX80" fmla="*/ 49044 w 86144"/>
              <a:gd name="connsiteY80" fmla="*/ 141361 h 211331"/>
              <a:gd name="connsiteX81" fmla="*/ 45558 w 86144"/>
              <a:gd name="connsiteY81" fmla="*/ 136598 h 211331"/>
              <a:gd name="connsiteX82" fmla="*/ 44425 w 86144"/>
              <a:gd name="connsiteY82" fmla="*/ 136150 h 211331"/>
              <a:gd name="connsiteX83" fmla="*/ 41120 w 86144"/>
              <a:gd name="connsiteY83" fmla="*/ 136570 h 211331"/>
              <a:gd name="connsiteX84" fmla="*/ 38262 w 86144"/>
              <a:gd name="connsiteY84" fmla="*/ 137265 h 211331"/>
              <a:gd name="connsiteX85" fmla="*/ 36862 w 86144"/>
              <a:gd name="connsiteY85" fmla="*/ 138255 h 211331"/>
              <a:gd name="connsiteX86" fmla="*/ 34738 w 86144"/>
              <a:gd name="connsiteY86" fmla="*/ 138303 h 211331"/>
              <a:gd name="connsiteX87" fmla="*/ 29166 w 86144"/>
              <a:gd name="connsiteY87" fmla="*/ 139132 h 211331"/>
              <a:gd name="connsiteX88" fmla="*/ 27413 w 86144"/>
              <a:gd name="connsiteY88" fmla="*/ 139484 h 211331"/>
              <a:gd name="connsiteX89" fmla="*/ 26404 w 86144"/>
              <a:gd name="connsiteY89" fmla="*/ 140341 h 211331"/>
              <a:gd name="connsiteX90" fmla="*/ 25813 w 86144"/>
              <a:gd name="connsiteY90" fmla="*/ 140522 h 211331"/>
              <a:gd name="connsiteX91" fmla="*/ 22307 w 86144"/>
              <a:gd name="connsiteY91" fmla="*/ 136846 h 211331"/>
              <a:gd name="connsiteX92" fmla="*/ 19231 w 86144"/>
              <a:gd name="connsiteY92" fmla="*/ 132874 h 211331"/>
              <a:gd name="connsiteX93" fmla="*/ 15317 w 86144"/>
              <a:gd name="connsiteY93" fmla="*/ 126130 h 211331"/>
              <a:gd name="connsiteX94" fmla="*/ 14202 w 86144"/>
              <a:gd name="connsiteY94" fmla="*/ 125321 h 211331"/>
              <a:gd name="connsiteX95" fmla="*/ 12773 w 86144"/>
              <a:gd name="connsiteY95" fmla="*/ 123339 h 211331"/>
              <a:gd name="connsiteX96" fmla="*/ 11582 w 86144"/>
              <a:gd name="connsiteY96" fmla="*/ 123835 h 211331"/>
              <a:gd name="connsiteX97" fmla="*/ 9944 w 86144"/>
              <a:gd name="connsiteY97" fmla="*/ 125225 h 211331"/>
              <a:gd name="connsiteX98" fmla="*/ 9058 w 86144"/>
              <a:gd name="connsiteY98" fmla="*/ 125606 h 211331"/>
              <a:gd name="connsiteX99" fmla="*/ 8601 w 86144"/>
              <a:gd name="connsiteY99" fmla="*/ 125568 h 211331"/>
              <a:gd name="connsiteX100" fmla="*/ 8306 w 86144"/>
              <a:gd name="connsiteY100" fmla="*/ 125216 h 211331"/>
              <a:gd name="connsiteX101" fmla="*/ 7944 w 86144"/>
              <a:gd name="connsiteY101" fmla="*/ 124330 h 211331"/>
              <a:gd name="connsiteX102" fmla="*/ 6677 w 86144"/>
              <a:gd name="connsiteY102" fmla="*/ 121787 h 211331"/>
              <a:gd name="connsiteX103" fmla="*/ 5258 w 86144"/>
              <a:gd name="connsiteY103" fmla="*/ 119967 h 211331"/>
              <a:gd name="connsiteX104" fmla="*/ 3753 w 86144"/>
              <a:gd name="connsiteY104" fmla="*/ 119262 h 211331"/>
              <a:gd name="connsiteX105" fmla="*/ 2524 w 86144"/>
              <a:gd name="connsiteY105" fmla="*/ 118424 h 211331"/>
              <a:gd name="connsiteX106" fmla="*/ 3067 w 86144"/>
              <a:gd name="connsiteY106" fmla="*/ 117615 h 211331"/>
              <a:gd name="connsiteX107" fmla="*/ 3639 w 86144"/>
              <a:gd name="connsiteY107" fmla="*/ 117034 h 211331"/>
              <a:gd name="connsiteX108" fmla="*/ 3391 w 86144"/>
              <a:gd name="connsiteY108" fmla="*/ 116434 h 211331"/>
              <a:gd name="connsiteX109" fmla="*/ 2705 w 86144"/>
              <a:gd name="connsiteY109" fmla="*/ 115557 h 211331"/>
              <a:gd name="connsiteX110" fmla="*/ 38 w 86144"/>
              <a:gd name="connsiteY110" fmla="*/ 114290 h 211331"/>
              <a:gd name="connsiteX111" fmla="*/ 0 w 86144"/>
              <a:gd name="connsiteY111" fmla="*/ 113747 h 211331"/>
              <a:gd name="connsiteX112" fmla="*/ 2353 w 86144"/>
              <a:gd name="connsiteY112" fmla="*/ 112652 h 211331"/>
              <a:gd name="connsiteX113" fmla="*/ 3839 w 86144"/>
              <a:gd name="connsiteY113" fmla="*/ 111347 h 211331"/>
              <a:gd name="connsiteX114" fmla="*/ 4849 w 86144"/>
              <a:gd name="connsiteY114" fmla="*/ 110099 h 211331"/>
              <a:gd name="connsiteX115" fmla="*/ 6125 w 86144"/>
              <a:gd name="connsiteY115" fmla="*/ 107366 h 211331"/>
              <a:gd name="connsiteX116" fmla="*/ 7163 w 86144"/>
              <a:gd name="connsiteY116" fmla="*/ 104642 h 211331"/>
              <a:gd name="connsiteX117" fmla="*/ 7944 w 86144"/>
              <a:gd name="connsiteY117" fmla="*/ 103756 h 211331"/>
              <a:gd name="connsiteX118" fmla="*/ 8211 w 86144"/>
              <a:gd name="connsiteY118" fmla="*/ 101956 h 211331"/>
              <a:gd name="connsiteX119" fmla="*/ 8030 w 86144"/>
              <a:gd name="connsiteY119" fmla="*/ 99927 h 211331"/>
              <a:gd name="connsiteX120" fmla="*/ 8554 w 86144"/>
              <a:gd name="connsiteY120" fmla="*/ 97336 h 211331"/>
              <a:gd name="connsiteX121" fmla="*/ 8801 w 86144"/>
              <a:gd name="connsiteY121" fmla="*/ 94888 h 211331"/>
              <a:gd name="connsiteX122" fmla="*/ 8011 w 86144"/>
              <a:gd name="connsiteY122" fmla="*/ 93936 h 211331"/>
              <a:gd name="connsiteX123" fmla="*/ 7344 w 86144"/>
              <a:gd name="connsiteY123" fmla="*/ 92288 h 211331"/>
              <a:gd name="connsiteX124" fmla="*/ 8134 w 86144"/>
              <a:gd name="connsiteY124" fmla="*/ 89487 h 211331"/>
              <a:gd name="connsiteX125" fmla="*/ 9373 w 86144"/>
              <a:gd name="connsiteY125" fmla="*/ 87554 h 211331"/>
              <a:gd name="connsiteX126" fmla="*/ 15307 w 86144"/>
              <a:gd name="connsiteY126" fmla="*/ 85544 h 211331"/>
              <a:gd name="connsiteX127" fmla="*/ 19441 w 86144"/>
              <a:gd name="connsiteY127" fmla="*/ 83725 h 211331"/>
              <a:gd name="connsiteX128" fmla="*/ 20317 w 86144"/>
              <a:gd name="connsiteY128" fmla="*/ 82934 h 211331"/>
              <a:gd name="connsiteX129" fmla="*/ 21717 w 86144"/>
              <a:gd name="connsiteY129" fmla="*/ 81382 h 211331"/>
              <a:gd name="connsiteX130" fmla="*/ 22498 w 86144"/>
              <a:gd name="connsiteY130" fmla="*/ 79867 h 211331"/>
              <a:gd name="connsiteX131" fmla="*/ 21936 w 86144"/>
              <a:gd name="connsiteY131" fmla="*/ 79420 h 211331"/>
              <a:gd name="connsiteX132" fmla="*/ 18688 w 86144"/>
              <a:gd name="connsiteY132" fmla="*/ 79381 h 211331"/>
              <a:gd name="connsiteX133" fmla="*/ 17888 w 86144"/>
              <a:gd name="connsiteY133" fmla="*/ 78800 h 211331"/>
              <a:gd name="connsiteX134" fmla="*/ 15545 w 86144"/>
              <a:gd name="connsiteY134" fmla="*/ 73476 h 211331"/>
              <a:gd name="connsiteX135" fmla="*/ 16840 w 86144"/>
              <a:gd name="connsiteY135" fmla="*/ 67380 h 211331"/>
              <a:gd name="connsiteX136" fmla="*/ 16955 w 86144"/>
              <a:gd name="connsiteY136" fmla="*/ 64989 h 211331"/>
              <a:gd name="connsiteX137" fmla="*/ 16926 w 86144"/>
              <a:gd name="connsiteY137" fmla="*/ 62017 h 211331"/>
              <a:gd name="connsiteX138" fmla="*/ 16516 w 86144"/>
              <a:gd name="connsiteY138" fmla="*/ 59855 h 211331"/>
              <a:gd name="connsiteX139" fmla="*/ 15488 w 86144"/>
              <a:gd name="connsiteY139" fmla="*/ 58950 h 211331"/>
              <a:gd name="connsiteX140" fmla="*/ 14859 w 86144"/>
              <a:gd name="connsiteY140" fmla="*/ 57788 h 211331"/>
              <a:gd name="connsiteX141" fmla="*/ 15030 w 86144"/>
              <a:gd name="connsiteY141" fmla="*/ 54616 h 211331"/>
              <a:gd name="connsiteX142" fmla="*/ 15983 w 86144"/>
              <a:gd name="connsiteY142" fmla="*/ 54235 h 211331"/>
              <a:gd name="connsiteX143" fmla="*/ 18040 w 86144"/>
              <a:gd name="connsiteY143" fmla="*/ 50044 h 211331"/>
              <a:gd name="connsiteX144" fmla="*/ 18955 w 86144"/>
              <a:gd name="connsiteY144" fmla="*/ 47577 h 211331"/>
              <a:gd name="connsiteX145" fmla="*/ 17859 w 86144"/>
              <a:gd name="connsiteY145" fmla="*/ 45606 h 211331"/>
              <a:gd name="connsiteX146" fmla="*/ 16650 w 86144"/>
              <a:gd name="connsiteY146" fmla="*/ 42796 h 211331"/>
              <a:gd name="connsiteX147" fmla="*/ 16097 w 86144"/>
              <a:gd name="connsiteY147" fmla="*/ 41005 h 211331"/>
              <a:gd name="connsiteX148" fmla="*/ 15793 w 86144"/>
              <a:gd name="connsiteY148" fmla="*/ 40415 h 211331"/>
              <a:gd name="connsiteX149" fmla="*/ 16631 w 86144"/>
              <a:gd name="connsiteY149" fmla="*/ 39310 h 211331"/>
              <a:gd name="connsiteX150" fmla="*/ 18022 w 86144"/>
              <a:gd name="connsiteY150" fmla="*/ 38243 h 211331"/>
              <a:gd name="connsiteX151" fmla="*/ 19584 w 86144"/>
              <a:gd name="connsiteY151" fmla="*/ 37948 h 211331"/>
              <a:gd name="connsiteX152" fmla="*/ 21231 w 86144"/>
              <a:gd name="connsiteY152" fmla="*/ 37443 h 211331"/>
              <a:gd name="connsiteX153" fmla="*/ 26422 w 86144"/>
              <a:gd name="connsiteY153" fmla="*/ 32242 h 211331"/>
              <a:gd name="connsiteX154" fmla="*/ 26489 w 86144"/>
              <a:gd name="connsiteY154" fmla="*/ 31232 h 211331"/>
              <a:gd name="connsiteX155" fmla="*/ 25546 w 86144"/>
              <a:gd name="connsiteY155" fmla="*/ 29489 h 211331"/>
              <a:gd name="connsiteX156" fmla="*/ 23603 w 86144"/>
              <a:gd name="connsiteY156" fmla="*/ 26861 h 211331"/>
              <a:gd name="connsiteX157" fmla="*/ 23174 w 86144"/>
              <a:gd name="connsiteY157" fmla="*/ 25794 h 211331"/>
              <a:gd name="connsiteX158" fmla="*/ 22946 w 86144"/>
              <a:gd name="connsiteY158" fmla="*/ 22631 h 211331"/>
              <a:gd name="connsiteX159" fmla="*/ 22174 w 86144"/>
              <a:gd name="connsiteY159" fmla="*/ 21689 h 211331"/>
              <a:gd name="connsiteX160" fmla="*/ 19326 w 86144"/>
              <a:gd name="connsiteY160" fmla="*/ 19564 h 211331"/>
              <a:gd name="connsiteX161" fmla="*/ 17136 w 86144"/>
              <a:gd name="connsiteY161" fmla="*/ 17326 h 211331"/>
              <a:gd name="connsiteX162" fmla="*/ 17822 w 86144"/>
              <a:gd name="connsiteY162" fmla="*/ 15059 h 211331"/>
              <a:gd name="connsiteX163" fmla="*/ 18193 w 86144"/>
              <a:gd name="connsiteY163" fmla="*/ 12583 h 211331"/>
              <a:gd name="connsiteX164" fmla="*/ 17107 w 86144"/>
              <a:gd name="connsiteY164" fmla="*/ 11221 h 211331"/>
              <a:gd name="connsiteX165" fmla="*/ 15497 w 86144"/>
              <a:gd name="connsiteY165" fmla="*/ 9811 h 211331"/>
              <a:gd name="connsiteX166" fmla="*/ 14497 w 86144"/>
              <a:gd name="connsiteY166" fmla="*/ 7753 h 211331"/>
              <a:gd name="connsiteX167" fmla="*/ 14040 w 86144"/>
              <a:gd name="connsiteY167" fmla="*/ 6220 h 211331"/>
              <a:gd name="connsiteX168" fmla="*/ 12773 w 86144"/>
              <a:gd name="connsiteY168" fmla="*/ 5610 h 211331"/>
              <a:gd name="connsiteX169" fmla="*/ 11602 w 86144"/>
              <a:gd name="connsiteY169" fmla="*/ 5591 h 211331"/>
              <a:gd name="connsiteX170" fmla="*/ 10744 w 86144"/>
              <a:gd name="connsiteY170" fmla="*/ 6544 h 211331"/>
              <a:gd name="connsiteX171" fmla="*/ 9820 w 86144"/>
              <a:gd name="connsiteY171" fmla="*/ 6458 h 211331"/>
              <a:gd name="connsiteX172" fmla="*/ 8697 w 86144"/>
              <a:gd name="connsiteY172" fmla="*/ 6125 h 211331"/>
              <a:gd name="connsiteX173" fmla="*/ 8325 w 86144"/>
              <a:gd name="connsiteY173" fmla="*/ 4801 h 211331"/>
              <a:gd name="connsiteX174" fmla="*/ 8258 w 86144"/>
              <a:gd name="connsiteY174" fmla="*/ 3372 h 211331"/>
              <a:gd name="connsiteX175" fmla="*/ 7487 w 86144"/>
              <a:gd name="connsiteY175" fmla="*/ 2400 h 211331"/>
              <a:gd name="connsiteX176" fmla="*/ 6744 w 86144"/>
              <a:gd name="connsiteY176" fmla="*/ 1048 h 211331"/>
              <a:gd name="connsiteX177" fmla="*/ 6648 w 86144"/>
              <a:gd name="connsiteY177" fmla="*/ 333 h 211331"/>
              <a:gd name="connsiteX178" fmla="*/ 7115 w 86144"/>
              <a:gd name="connsiteY178" fmla="*/ 124 h 211331"/>
              <a:gd name="connsiteX179" fmla="*/ 8097 w 86144"/>
              <a:gd name="connsiteY179" fmla="*/ 0 h 211331"/>
              <a:gd name="connsiteX180" fmla="*/ 12278 w 86144"/>
              <a:gd name="connsiteY180" fmla="*/ 2715 h 211331"/>
              <a:gd name="connsiteX181" fmla="*/ 14811 w 86144"/>
              <a:gd name="connsiteY181" fmla="*/ 2838 h 211331"/>
              <a:gd name="connsiteX182" fmla="*/ 17631 w 86144"/>
              <a:gd name="connsiteY182" fmla="*/ 3343 h 211331"/>
              <a:gd name="connsiteX183" fmla="*/ 20041 w 86144"/>
              <a:gd name="connsiteY183" fmla="*/ 5734 h 211331"/>
              <a:gd name="connsiteX184" fmla="*/ 21288 w 86144"/>
              <a:gd name="connsiteY184" fmla="*/ 6048 h 211331"/>
              <a:gd name="connsiteX185" fmla="*/ 22879 w 86144"/>
              <a:gd name="connsiteY185" fmla="*/ 5715 h 211331"/>
              <a:gd name="connsiteX186" fmla="*/ 27432 w 86144"/>
              <a:gd name="connsiteY186" fmla="*/ 5467 h 211331"/>
              <a:gd name="connsiteX187" fmla="*/ 29261 w 86144"/>
              <a:gd name="connsiteY187" fmla="*/ 5810 h 211331"/>
              <a:gd name="connsiteX188" fmla="*/ 31614 w 86144"/>
              <a:gd name="connsiteY188" fmla="*/ 7210 h 211331"/>
              <a:gd name="connsiteX189" fmla="*/ 32538 w 86144"/>
              <a:gd name="connsiteY189" fmla="*/ 7401 h 211331"/>
              <a:gd name="connsiteX190" fmla="*/ 34014 w 86144"/>
              <a:gd name="connsiteY190" fmla="*/ 7458 h 211331"/>
              <a:gd name="connsiteX191" fmla="*/ 34271 w 86144"/>
              <a:gd name="connsiteY191" fmla="*/ 7077 h 211331"/>
              <a:gd name="connsiteX192" fmla="*/ 34423 w 86144"/>
              <a:gd name="connsiteY192" fmla="*/ 6248 h 211331"/>
              <a:gd name="connsiteX193" fmla="*/ 34167 w 86144"/>
              <a:gd name="connsiteY193" fmla="*/ 4572 h 211331"/>
              <a:gd name="connsiteX194" fmla="*/ 34500 w 86144"/>
              <a:gd name="connsiteY194" fmla="*/ 3667 h 211331"/>
              <a:gd name="connsiteX195" fmla="*/ 35395 w 86144"/>
              <a:gd name="connsiteY195" fmla="*/ 2686 h 211331"/>
              <a:gd name="connsiteX196" fmla="*/ 37881 w 86144"/>
              <a:gd name="connsiteY196" fmla="*/ 3829 h 211331"/>
              <a:gd name="connsiteX197" fmla="*/ 44091 w 86144"/>
              <a:gd name="connsiteY197" fmla="*/ 9049 h 211331"/>
              <a:gd name="connsiteX198" fmla="*/ 44282 w 86144"/>
              <a:gd name="connsiteY198" fmla="*/ 9725 h 211331"/>
              <a:gd name="connsiteX199" fmla="*/ 48244 w 86144"/>
              <a:gd name="connsiteY199" fmla="*/ 14907 h 211331"/>
              <a:gd name="connsiteX200" fmla="*/ 49530 w 86144"/>
              <a:gd name="connsiteY200" fmla="*/ 17098 h 211331"/>
              <a:gd name="connsiteX201" fmla="*/ 49530 w 86144"/>
              <a:gd name="connsiteY201" fmla="*/ 18259 h 211331"/>
              <a:gd name="connsiteX202" fmla="*/ 50749 w 86144"/>
              <a:gd name="connsiteY202" fmla="*/ 22793 h 211331"/>
              <a:gd name="connsiteX203" fmla="*/ 51016 w 86144"/>
              <a:gd name="connsiteY203" fmla="*/ 24917 h 211331"/>
              <a:gd name="connsiteX204" fmla="*/ 50740 w 86144"/>
              <a:gd name="connsiteY204" fmla="*/ 26537 h 211331"/>
              <a:gd name="connsiteX205" fmla="*/ 50788 w 86144"/>
              <a:gd name="connsiteY205" fmla="*/ 27832 h 211331"/>
              <a:gd name="connsiteX206" fmla="*/ 51264 w 86144"/>
              <a:gd name="connsiteY206" fmla="*/ 29680 h 211331"/>
              <a:gd name="connsiteX207" fmla="*/ 51102 w 86144"/>
              <a:gd name="connsiteY207" fmla="*/ 30461 h 211331"/>
              <a:gd name="connsiteX208" fmla="*/ 52511 w 86144"/>
              <a:gd name="connsiteY208" fmla="*/ 33176 h 211331"/>
              <a:gd name="connsiteX209" fmla="*/ 53187 w 86144"/>
              <a:gd name="connsiteY209" fmla="*/ 35462 h 211331"/>
              <a:gd name="connsiteX210" fmla="*/ 53330 w 86144"/>
              <a:gd name="connsiteY210" fmla="*/ 37690 h 211331"/>
              <a:gd name="connsiteX211" fmla="*/ 52930 w 86144"/>
              <a:gd name="connsiteY211" fmla="*/ 39872 h 211331"/>
              <a:gd name="connsiteX212" fmla="*/ 51683 w 86144"/>
              <a:gd name="connsiteY212" fmla="*/ 43044 h 211331"/>
              <a:gd name="connsiteX213" fmla="*/ 51473 w 86144"/>
              <a:gd name="connsiteY213" fmla="*/ 44320 h 211331"/>
              <a:gd name="connsiteX214" fmla="*/ 51749 w 86144"/>
              <a:gd name="connsiteY214" fmla="*/ 45482 h 211331"/>
              <a:gd name="connsiteX215" fmla="*/ 52559 w 86144"/>
              <a:gd name="connsiteY215" fmla="*/ 46749 h 211331"/>
              <a:gd name="connsiteX216" fmla="*/ 53902 w 86144"/>
              <a:gd name="connsiteY216" fmla="*/ 48111 h 211331"/>
              <a:gd name="connsiteX217" fmla="*/ 54912 w 86144"/>
              <a:gd name="connsiteY217" fmla="*/ 49749 h 211331"/>
              <a:gd name="connsiteX218" fmla="*/ 55598 w 86144"/>
              <a:gd name="connsiteY218" fmla="*/ 51683 h 211331"/>
              <a:gd name="connsiteX219" fmla="*/ 56179 w 86144"/>
              <a:gd name="connsiteY219" fmla="*/ 52559 h 211331"/>
              <a:gd name="connsiteX220" fmla="*/ 56902 w 86144"/>
              <a:gd name="connsiteY220" fmla="*/ 52540 h 211331"/>
              <a:gd name="connsiteX221" fmla="*/ 58236 w 86144"/>
              <a:gd name="connsiteY221" fmla="*/ 52835 h 211331"/>
              <a:gd name="connsiteX222" fmla="*/ 59303 w 86144"/>
              <a:gd name="connsiteY222" fmla="*/ 53969 h 211331"/>
              <a:gd name="connsiteX223" fmla="*/ 60541 w 86144"/>
              <a:gd name="connsiteY223" fmla="*/ 55864 h 211331"/>
              <a:gd name="connsiteX224" fmla="*/ 60950 w 86144"/>
              <a:gd name="connsiteY224" fmla="*/ 58045 h 211331"/>
              <a:gd name="connsiteX225" fmla="*/ 61198 w 86144"/>
              <a:gd name="connsiteY225" fmla="*/ 58988 h 211331"/>
              <a:gd name="connsiteX226" fmla="*/ 52702 w 86144"/>
              <a:gd name="connsiteY226" fmla="*/ 70818 h 211331"/>
              <a:gd name="connsiteX227" fmla="*/ 52168 w 86144"/>
              <a:gd name="connsiteY227" fmla="*/ 72257 h 211331"/>
              <a:gd name="connsiteX228" fmla="*/ 51064 w 86144"/>
              <a:gd name="connsiteY228" fmla="*/ 72237 h 211331"/>
              <a:gd name="connsiteX229" fmla="*/ 50025 w 86144"/>
              <a:gd name="connsiteY229" fmla="*/ 70961 h 211331"/>
              <a:gd name="connsiteX230" fmla="*/ 50359 w 86144"/>
              <a:gd name="connsiteY230" fmla="*/ 69971 h 211331"/>
              <a:gd name="connsiteX231" fmla="*/ 51359 w 86144"/>
              <a:gd name="connsiteY231" fmla="*/ 69666 h 211331"/>
              <a:gd name="connsiteX232" fmla="*/ 52235 w 86144"/>
              <a:gd name="connsiteY232" fmla="*/ 70037 h 211331"/>
              <a:gd name="connsiteX233" fmla="*/ 52702 w 86144"/>
              <a:gd name="connsiteY233" fmla="*/ 70818 h 211331"/>
              <a:gd name="connsiteX234" fmla="*/ 54779 w 86144"/>
              <a:gd name="connsiteY234" fmla="*/ 73447 h 211331"/>
              <a:gd name="connsiteX235" fmla="*/ 53836 w 86144"/>
              <a:gd name="connsiteY235" fmla="*/ 73666 h 211331"/>
              <a:gd name="connsiteX236" fmla="*/ 53245 w 86144"/>
              <a:gd name="connsiteY236" fmla="*/ 73181 h 211331"/>
              <a:gd name="connsiteX237" fmla="*/ 53387 w 86144"/>
              <a:gd name="connsiteY237" fmla="*/ 71733 h 211331"/>
              <a:gd name="connsiteX238" fmla="*/ 53721 w 86144"/>
              <a:gd name="connsiteY238" fmla="*/ 70685 h 211331"/>
              <a:gd name="connsiteX239" fmla="*/ 54655 w 86144"/>
              <a:gd name="connsiteY239" fmla="*/ 70523 h 211331"/>
              <a:gd name="connsiteX240" fmla="*/ 55302 w 86144"/>
              <a:gd name="connsiteY240" fmla="*/ 70799 h 211331"/>
              <a:gd name="connsiteX241" fmla="*/ 55750 w 86144"/>
              <a:gd name="connsiteY241" fmla="*/ 71276 h 211331"/>
              <a:gd name="connsiteX242" fmla="*/ 55759 w 86144"/>
              <a:gd name="connsiteY242" fmla="*/ 72047 h 211331"/>
              <a:gd name="connsiteX243" fmla="*/ 55483 w 86144"/>
              <a:gd name="connsiteY243" fmla="*/ 72838 h 211331"/>
              <a:gd name="connsiteX244" fmla="*/ 54779 w 86144"/>
              <a:gd name="connsiteY244" fmla="*/ 73447 h 21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86144" h="211331">
                <a:moveTo>
                  <a:pt x="61198" y="58988"/>
                </a:moveTo>
                <a:lnTo>
                  <a:pt x="57645" y="58922"/>
                </a:lnTo>
                <a:lnTo>
                  <a:pt x="53178" y="59274"/>
                </a:lnTo>
                <a:lnTo>
                  <a:pt x="52083" y="60131"/>
                </a:lnTo>
                <a:lnTo>
                  <a:pt x="51749" y="62027"/>
                </a:lnTo>
                <a:lnTo>
                  <a:pt x="50349" y="65932"/>
                </a:lnTo>
                <a:lnTo>
                  <a:pt x="49568" y="67370"/>
                </a:lnTo>
                <a:lnTo>
                  <a:pt x="47920" y="69999"/>
                </a:lnTo>
                <a:lnTo>
                  <a:pt x="45596" y="73705"/>
                </a:lnTo>
                <a:lnTo>
                  <a:pt x="45111" y="74914"/>
                </a:lnTo>
                <a:lnTo>
                  <a:pt x="45187" y="76162"/>
                </a:lnTo>
                <a:lnTo>
                  <a:pt x="46558" y="81201"/>
                </a:lnTo>
                <a:lnTo>
                  <a:pt x="47996" y="86496"/>
                </a:lnTo>
                <a:lnTo>
                  <a:pt x="48454" y="88573"/>
                </a:lnTo>
                <a:lnTo>
                  <a:pt x="49473" y="95621"/>
                </a:lnTo>
                <a:lnTo>
                  <a:pt x="50045" y="100612"/>
                </a:lnTo>
                <a:lnTo>
                  <a:pt x="50130" y="103546"/>
                </a:lnTo>
                <a:lnTo>
                  <a:pt x="50616" y="107470"/>
                </a:lnTo>
                <a:lnTo>
                  <a:pt x="51892" y="109595"/>
                </a:lnTo>
                <a:lnTo>
                  <a:pt x="53235" y="110928"/>
                </a:lnTo>
                <a:lnTo>
                  <a:pt x="58284" y="111728"/>
                </a:lnTo>
                <a:lnTo>
                  <a:pt x="59789" y="112709"/>
                </a:lnTo>
                <a:lnTo>
                  <a:pt x="62646" y="115214"/>
                </a:lnTo>
                <a:lnTo>
                  <a:pt x="68895" y="122149"/>
                </a:lnTo>
                <a:lnTo>
                  <a:pt x="72323" y="126578"/>
                </a:lnTo>
                <a:lnTo>
                  <a:pt x="75343" y="130473"/>
                </a:lnTo>
                <a:lnTo>
                  <a:pt x="80734" y="137722"/>
                </a:lnTo>
                <a:lnTo>
                  <a:pt x="84925" y="143361"/>
                </a:lnTo>
                <a:lnTo>
                  <a:pt x="85449" y="148657"/>
                </a:lnTo>
                <a:lnTo>
                  <a:pt x="86144" y="149428"/>
                </a:lnTo>
                <a:lnTo>
                  <a:pt x="84734" y="153362"/>
                </a:lnTo>
                <a:lnTo>
                  <a:pt x="83811" y="159715"/>
                </a:lnTo>
                <a:lnTo>
                  <a:pt x="84477" y="163935"/>
                </a:lnTo>
                <a:lnTo>
                  <a:pt x="84201" y="171145"/>
                </a:lnTo>
                <a:lnTo>
                  <a:pt x="83430" y="178832"/>
                </a:lnTo>
                <a:lnTo>
                  <a:pt x="82468" y="181585"/>
                </a:lnTo>
                <a:lnTo>
                  <a:pt x="81229" y="182623"/>
                </a:lnTo>
                <a:lnTo>
                  <a:pt x="78296" y="183452"/>
                </a:lnTo>
                <a:lnTo>
                  <a:pt x="71857" y="184413"/>
                </a:lnTo>
                <a:lnTo>
                  <a:pt x="70895" y="185318"/>
                </a:lnTo>
                <a:lnTo>
                  <a:pt x="70066" y="186814"/>
                </a:lnTo>
                <a:lnTo>
                  <a:pt x="68761" y="190367"/>
                </a:lnTo>
                <a:lnTo>
                  <a:pt x="67227" y="193948"/>
                </a:lnTo>
                <a:lnTo>
                  <a:pt x="66742" y="195482"/>
                </a:lnTo>
                <a:lnTo>
                  <a:pt x="67037" y="195844"/>
                </a:lnTo>
                <a:lnTo>
                  <a:pt x="68418" y="197672"/>
                </a:lnTo>
                <a:lnTo>
                  <a:pt x="69790" y="202349"/>
                </a:lnTo>
                <a:lnTo>
                  <a:pt x="70038" y="210379"/>
                </a:lnTo>
                <a:lnTo>
                  <a:pt x="69561" y="210979"/>
                </a:lnTo>
                <a:lnTo>
                  <a:pt x="67656" y="211331"/>
                </a:lnTo>
                <a:lnTo>
                  <a:pt x="65608" y="211226"/>
                </a:lnTo>
                <a:lnTo>
                  <a:pt x="64761" y="210769"/>
                </a:lnTo>
                <a:lnTo>
                  <a:pt x="63998" y="209874"/>
                </a:lnTo>
                <a:lnTo>
                  <a:pt x="63446" y="208159"/>
                </a:lnTo>
                <a:lnTo>
                  <a:pt x="64789" y="206969"/>
                </a:lnTo>
                <a:lnTo>
                  <a:pt x="65265" y="204873"/>
                </a:lnTo>
                <a:lnTo>
                  <a:pt x="64408" y="203083"/>
                </a:lnTo>
                <a:lnTo>
                  <a:pt x="62684" y="202682"/>
                </a:lnTo>
                <a:lnTo>
                  <a:pt x="60493" y="201035"/>
                </a:lnTo>
                <a:lnTo>
                  <a:pt x="55826" y="195672"/>
                </a:lnTo>
                <a:lnTo>
                  <a:pt x="51921" y="191910"/>
                </a:lnTo>
                <a:lnTo>
                  <a:pt x="49654" y="188795"/>
                </a:lnTo>
                <a:lnTo>
                  <a:pt x="47340" y="187557"/>
                </a:lnTo>
                <a:lnTo>
                  <a:pt x="46673" y="186795"/>
                </a:lnTo>
                <a:lnTo>
                  <a:pt x="46111" y="185480"/>
                </a:lnTo>
                <a:lnTo>
                  <a:pt x="46101" y="183585"/>
                </a:lnTo>
                <a:lnTo>
                  <a:pt x="46311" y="182194"/>
                </a:lnTo>
                <a:lnTo>
                  <a:pt x="45587" y="180623"/>
                </a:lnTo>
                <a:lnTo>
                  <a:pt x="43244" y="178203"/>
                </a:lnTo>
                <a:lnTo>
                  <a:pt x="42177" y="176860"/>
                </a:lnTo>
                <a:lnTo>
                  <a:pt x="42120" y="175260"/>
                </a:lnTo>
                <a:lnTo>
                  <a:pt x="43110" y="173717"/>
                </a:lnTo>
                <a:lnTo>
                  <a:pt x="45111" y="171831"/>
                </a:lnTo>
                <a:lnTo>
                  <a:pt x="46625" y="168012"/>
                </a:lnTo>
                <a:lnTo>
                  <a:pt x="47168" y="165545"/>
                </a:lnTo>
                <a:lnTo>
                  <a:pt x="49997" y="160582"/>
                </a:lnTo>
                <a:lnTo>
                  <a:pt x="50388" y="156277"/>
                </a:lnTo>
                <a:lnTo>
                  <a:pt x="50445" y="152838"/>
                </a:lnTo>
                <a:lnTo>
                  <a:pt x="50273" y="150266"/>
                </a:lnTo>
                <a:lnTo>
                  <a:pt x="49549" y="144999"/>
                </a:lnTo>
                <a:lnTo>
                  <a:pt x="49044" y="141361"/>
                </a:lnTo>
                <a:lnTo>
                  <a:pt x="45558" y="136598"/>
                </a:lnTo>
                <a:lnTo>
                  <a:pt x="44425" y="136150"/>
                </a:lnTo>
                <a:lnTo>
                  <a:pt x="41120" y="136570"/>
                </a:lnTo>
                <a:lnTo>
                  <a:pt x="38262" y="137265"/>
                </a:lnTo>
                <a:lnTo>
                  <a:pt x="36862" y="138255"/>
                </a:lnTo>
                <a:lnTo>
                  <a:pt x="34738" y="138303"/>
                </a:lnTo>
                <a:lnTo>
                  <a:pt x="29166" y="139132"/>
                </a:lnTo>
                <a:lnTo>
                  <a:pt x="27413" y="139484"/>
                </a:lnTo>
                <a:lnTo>
                  <a:pt x="26404" y="140341"/>
                </a:lnTo>
                <a:lnTo>
                  <a:pt x="25813" y="140522"/>
                </a:lnTo>
                <a:lnTo>
                  <a:pt x="22307" y="136846"/>
                </a:lnTo>
                <a:lnTo>
                  <a:pt x="19231" y="132874"/>
                </a:lnTo>
                <a:lnTo>
                  <a:pt x="15317" y="126130"/>
                </a:lnTo>
                <a:lnTo>
                  <a:pt x="14202" y="125321"/>
                </a:lnTo>
                <a:lnTo>
                  <a:pt x="12773" y="123339"/>
                </a:lnTo>
                <a:lnTo>
                  <a:pt x="11582" y="123835"/>
                </a:lnTo>
                <a:lnTo>
                  <a:pt x="9944" y="125225"/>
                </a:lnTo>
                <a:lnTo>
                  <a:pt x="9058" y="125606"/>
                </a:lnTo>
                <a:lnTo>
                  <a:pt x="8601" y="125568"/>
                </a:lnTo>
                <a:lnTo>
                  <a:pt x="8306" y="125216"/>
                </a:lnTo>
                <a:lnTo>
                  <a:pt x="7944" y="124330"/>
                </a:lnTo>
                <a:lnTo>
                  <a:pt x="6677" y="121787"/>
                </a:lnTo>
                <a:lnTo>
                  <a:pt x="5258" y="119967"/>
                </a:lnTo>
                <a:lnTo>
                  <a:pt x="3753" y="119262"/>
                </a:lnTo>
                <a:lnTo>
                  <a:pt x="2524" y="118424"/>
                </a:lnTo>
                <a:lnTo>
                  <a:pt x="3067" y="117615"/>
                </a:lnTo>
                <a:lnTo>
                  <a:pt x="3639" y="117034"/>
                </a:lnTo>
                <a:lnTo>
                  <a:pt x="3391" y="116434"/>
                </a:lnTo>
                <a:lnTo>
                  <a:pt x="2705" y="115557"/>
                </a:lnTo>
                <a:lnTo>
                  <a:pt x="38" y="114290"/>
                </a:lnTo>
                <a:lnTo>
                  <a:pt x="0" y="113747"/>
                </a:lnTo>
                <a:lnTo>
                  <a:pt x="2353" y="112652"/>
                </a:lnTo>
                <a:lnTo>
                  <a:pt x="3839" y="111347"/>
                </a:lnTo>
                <a:lnTo>
                  <a:pt x="4849" y="110099"/>
                </a:lnTo>
                <a:lnTo>
                  <a:pt x="6125" y="107366"/>
                </a:lnTo>
                <a:lnTo>
                  <a:pt x="7163" y="104642"/>
                </a:lnTo>
                <a:lnTo>
                  <a:pt x="7944" y="103756"/>
                </a:lnTo>
                <a:lnTo>
                  <a:pt x="8211" y="101956"/>
                </a:lnTo>
                <a:lnTo>
                  <a:pt x="8030" y="99927"/>
                </a:lnTo>
                <a:lnTo>
                  <a:pt x="8554" y="97336"/>
                </a:lnTo>
                <a:lnTo>
                  <a:pt x="8801" y="94888"/>
                </a:lnTo>
                <a:lnTo>
                  <a:pt x="8011" y="93936"/>
                </a:lnTo>
                <a:lnTo>
                  <a:pt x="7344" y="92288"/>
                </a:lnTo>
                <a:lnTo>
                  <a:pt x="8134" y="89487"/>
                </a:lnTo>
                <a:lnTo>
                  <a:pt x="9373" y="87554"/>
                </a:lnTo>
                <a:lnTo>
                  <a:pt x="15307" y="85544"/>
                </a:lnTo>
                <a:lnTo>
                  <a:pt x="19441" y="83725"/>
                </a:lnTo>
                <a:lnTo>
                  <a:pt x="20317" y="82934"/>
                </a:lnTo>
                <a:lnTo>
                  <a:pt x="21717" y="81382"/>
                </a:lnTo>
                <a:lnTo>
                  <a:pt x="22498" y="79867"/>
                </a:lnTo>
                <a:lnTo>
                  <a:pt x="21936" y="79420"/>
                </a:lnTo>
                <a:lnTo>
                  <a:pt x="18688" y="79381"/>
                </a:lnTo>
                <a:lnTo>
                  <a:pt x="17888" y="78800"/>
                </a:lnTo>
                <a:lnTo>
                  <a:pt x="15545" y="73476"/>
                </a:lnTo>
                <a:lnTo>
                  <a:pt x="16840" y="67380"/>
                </a:lnTo>
                <a:lnTo>
                  <a:pt x="16955" y="64989"/>
                </a:lnTo>
                <a:lnTo>
                  <a:pt x="16926" y="62017"/>
                </a:lnTo>
                <a:lnTo>
                  <a:pt x="16516" y="59855"/>
                </a:lnTo>
                <a:lnTo>
                  <a:pt x="15488" y="58950"/>
                </a:lnTo>
                <a:lnTo>
                  <a:pt x="14859" y="57788"/>
                </a:lnTo>
                <a:lnTo>
                  <a:pt x="15030" y="54616"/>
                </a:lnTo>
                <a:lnTo>
                  <a:pt x="15983" y="54235"/>
                </a:lnTo>
                <a:lnTo>
                  <a:pt x="18040" y="50044"/>
                </a:lnTo>
                <a:lnTo>
                  <a:pt x="18955" y="47577"/>
                </a:lnTo>
                <a:lnTo>
                  <a:pt x="17859" y="45606"/>
                </a:lnTo>
                <a:lnTo>
                  <a:pt x="16650" y="42796"/>
                </a:lnTo>
                <a:lnTo>
                  <a:pt x="16097" y="41005"/>
                </a:lnTo>
                <a:lnTo>
                  <a:pt x="15793" y="40415"/>
                </a:lnTo>
                <a:lnTo>
                  <a:pt x="16631" y="39310"/>
                </a:lnTo>
                <a:lnTo>
                  <a:pt x="18022" y="38243"/>
                </a:lnTo>
                <a:lnTo>
                  <a:pt x="19584" y="37948"/>
                </a:lnTo>
                <a:lnTo>
                  <a:pt x="21231" y="37443"/>
                </a:lnTo>
                <a:lnTo>
                  <a:pt x="26422" y="32242"/>
                </a:lnTo>
                <a:lnTo>
                  <a:pt x="26489" y="31232"/>
                </a:lnTo>
                <a:lnTo>
                  <a:pt x="25546" y="29489"/>
                </a:lnTo>
                <a:lnTo>
                  <a:pt x="23603" y="26861"/>
                </a:lnTo>
                <a:lnTo>
                  <a:pt x="23174" y="25794"/>
                </a:lnTo>
                <a:lnTo>
                  <a:pt x="22946" y="22631"/>
                </a:lnTo>
                <a:lnTo>
                  <a:pt x="22174" y="21689"/>
                </a:lnTo>
                <a:lnTo>
                  <a:pt x="19326" y="19564"/>
                </a:lnTo>
                <a:lnTo>
                  <a:pt x="17136" y="17326"/>
                </a:lnTo>
                <a:lnTo>
                  <a:pt x="17822" y="15059"/>
                </a:lnTo>
                <a:lnTo>
                  <a:pt x="18193" y="12583"/>
                </a:lnTo>
                <a:lnTo>
                  <a:pt x="17107" y="11221"/>
                </a:lnTo>
                <a:lnTo>
                  <a:pt x="15497" y="9811"/>
                </a:lnTo>
                <a:lnTo>
                  <a:pt x="14497" y="7753"/>
                </a:lnTo>
                <a:lnTo>
                  <a:pt x="14040" y="6220"/>
                </a:lnTo>
                <a:lnTo>
                  <a:pt x="12773" y="5610"/>
                </a:lnTo>
                <a:lnTo>
                  <a:pt x="11602" y="5591"/>
                </a:lnTo>
                <a:lnTo>
                  <a:pt x="10744" y="6544"/>
                </a:lnTo>
                <a:lnTo>
                  <a:pt x="9820" y="6458"/>
                </a:lnTo>
                <a:lnTo>
                  <a:pt x="8697" y="6125"/>
                </a:lnTo>
                <a:lnTo>
                  <a:pt x="8325" y="4801"/>
                </a:lnTo>
                <a:lnTo>
                  <a:pt x="8258" y="3372"/>
                </a:lnTo>
                <a:lnTo>
                  <a:pt x="7487" y="2400"/>
                </a:lnTo>
                <a:lnTo>
                  <a:pt x="6744" y="1048"/>
                </a:lnTo>
                <a:lnTo>
                  <a:pt x="6648" y="333"/>
                </a:lnTo>
                <a:lnTo>
                  <a:pt x="7115" y="124"/>
                </a:lnTo>
                <a:lnTo>
                  <a:pt x="8097" y="0"/>
                </a:lnTo>
                <a:lnTo>
                  <a:pt x="12278" y="2715"/>
                </a:lnTo>
                <a:lnTo>
                  <a:pt x="14811" y="2838"/>
                </a:lnTo>
                <a:lnTo>
                  <a:pt x="17631" y="3343"/>
                </a:lnTo>
                <a:lnTo>
                  <a:pt x="20041" y="5734"/>
                </a:lnTo>
                <a:lnTo>
                  <a:pt x="21288" y="6048"/>
                </a:lnTo>
                <a:lnTo>
                  <a:pt x="22879" y="5715"/>
                </a:lnTo>
                <a:lnTo>
                  <a:pt x="27432" y="5467"/>
                </a:lnTo>
                <a:lnTo>
                  <a:pt x="29261" y="5810"/>
                </a:lnTo>
                <a:lnTo>
                  <a:pt x="31614" y="7210"/>
                </a:lnTo>
                <a:lnTo>
                  <a:pt x="32538" y="7401"/>
                </a:lnTo>
                <a:lnTo>
                  <a:pt x="34014" y="7458"/>
                </a:lnTo>
                <a:lnTo>
                  <a:pt x="34271" y="7077"/>
                </a:lnTo>
                <a:lnTo>
                  <a:pt x="34423" y="6248"/>
                </a:lnTo>
                <a:lnTo>
                  <a:pt x="34167" y="4572"/>
                </a:lnTo>
                <a:lnTo>
                  <a:pt x="34500" y="3667"/>
                </a:lnTo>
                <a:lnTo>
                  <a:pt x="35395" y="2686"/>
                </a:lnTo>
                <a:lnTo>
                  <a:pt x="37881" y="3829"/>
                </a:lnTo>
                <a:lnTo>
                  <a:pt x="44091" y="9049"/>
                </a:lnTo>
                <a:lnTo>
                  <a:pt x="44282" y="9725"/>
                </a:lnTo>
                <a:lnTo>
                  <a:pt x="48244" y="14907"/>
                </a:lnTo>
                <a:lnTo>
                  <a:pt x="49530" y="17098"/>
                </a:lnTo>
                <a:lnTo>
                  <a:pt x="49530" y="18259"/>
                </a:lnTo>
                <a:lnTo>
                  <a:pt x="50749" y="22793"/>
                </a:lnTo>
                <a:lnTo>
                  <a:pt x="51016" y="24917"/>
                </a:lnTo>
                <a:lnTo>
                  <a:pt x="50740" y="26537"/>
                </a:lnTo>
                <a:lnTo>
                  <a:pt x="50788" y="27832"/>
                </a:lnTo>
                <a:lnTo>
                  <a:pt x="51264" y="29680"/>
                </a:lnTo>
                <a:lnTo>
                  <a:pt x="51102" y="30461"/>
                </a:lnTo>
                <a:lnTo>
                  <a:pt x="52511" y="33176"/>
                </a:lnTo>
                <a:lnTo>
                  <a:pt x="53187" y="35462"/>
                </a:lnTo>
                <a:lnTo>
                  <a:pt x="53330" y="37690"/>
                </a:lnTo>
                <a:lnTo>
                  <a:pt x="52930" y="39872"/>
                </a:lnTo>
                <a:lnTo>
                  <a:pt x="51683" y="43044"/>
                </a:lnTo>
                <a:lnTo>
                  <a:pt x="51473" y="44320"/>
                </a:lnTo>
                <a:lnTo>
                  <a:pt x="51749" y="45482"/>
                </a:lnTo>
                <a:lnTo>
                  <a:pt x="52559" y="46749"/>
                </a:lnTo>
                <a:lnTo>
                  <a:pt x="53902" y="48111"/>
                </a:lnTo>
                <a:lnTo>
                  <a:pt x="54912" y="49749"/>
                </a:lnTo>
                <a:lnTo>
                  <a:pt x="55598" y="51683"/>
                </a:lnTo>
                <a:lnTo>
                  <a:pt x="56179" y="52559"/>
                </a:lnTo>
                <a:lnTo>
                  <a:pt x="56902" y="52540"/>
                </a:lnTo>
                <a:lnTo>
                  <a:pt x="58236" y="52835"/>
                </a:lnTo>
                <a:lnTo>
                  <a:pt x="59303" y="53969"/>
                </a:lnTo>
                <a:lnTo>
                  <a:pt x="60541" y="55864"/>
                </a:lnTo>
                <a:lnTo>
                  <a:pt x="60950" y="58045"/>
                </a:lnTo>
                <a:lnTo>
                  <a:pt x="61198" y="58988"/>
                </a:lnTo>
                <a:close/>
                <a:moveTo>
                  <a:pt x="52702" y="70818"/>
                </a:moveTo>
                <a:lnTo>
                  <a:pt x="52168" y="72257"/>
                </a:lnTo>
                <a:lnTo>
                  <a:pt x="51064" y="72237"/>
                </a:lnTo>
                <a:lnTo>
                  <a:pt x="50025" y="70961"/>
                </a:lnTo>
                <a:lnTo>
                  <a:pt x="50359" y="69971"/>
                </a:lnTo>
                <a:lnTo>
                  <a:pt x="51359" y="69666"/>
                </a:lnTo>
                <a:lnTo>
                  <a:pt x="52235" y="70037"/>
                </a:lnTo>
                <a:lnTo>
                  <a:pt x="52702" y="70818"/>
                </a:lnTo>
                <a:close/>
                <a:moveTo>
                  <a:pt x="54779" y="73447"/>
                </a:moveTo>
                <a:lnTo>
                  <a:pt x="53836" y="73666"/>
                </a:lnTo>
                <a:lnTo>
                  <a:pt x="53245" y="73181"/>
                </a:lnTo>
                <a:lnTo>
                  <a:pt x="53387" y="71733"/>
                </a:lnTo>
                <a:lnTo>
                  <a:pt x="53721" y="70685"/>
                </a:lnTo>
                <a:lnTo>
                  <a:pt x="54655" y="70523"/>
                </a:lnTo>
                <a:lnTo>
                  <a:pt x="55302" y="70799"/>
                </a:lnTo>
                <a:lnTo>
                  <a:pt x="55750" y="71276"/>
                </a:lnTo>
                <a:lnTo>
                  <a:pt x="55759" y="72047"/>
                </a:lnTo>
                <a:lnTo>
                  <a:pt x="55483" y="72838"/>
                </a:lnTo>
                <a:lnTo>
                  <a:pt x="54779" y="7344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85B74C62-CFF5-4EF5-8254-BD486FB8D98A}"/>
              </a:ext>
            </a:extLst>
          </p:cNvPr>
          <p:cNvSpPr/>
          <p:nvPr/>
        </p:nvSpPr>
        <p:spPr>
          <a:xfrm>
            <a:off x="2644175" y="3745681"/>
            <a:ext cx="847534" cy="530351"/>
          </a:xfrm>
          <a:custGeom>
            <a:avLst/>
            <a:gdLst>
              <a:gd name="connsiteX0" fmla="*/ 568185 w 847534"/>
              <a:gd name="connsiteY0" fmla="*/ 206273 h 530351"/>
              <a:gd name="connsiteX1" fmla="*/ 567700 w 847534"/>
              <a:gd name="connsiteY1" fmla="*/ 212379 h 530351"/>
              <a:gd name="connsiteX2" fmla="*/ 566080 w 847534"/>
              <a:gd name="connsiteY2" fmla="*/ 217370 h 530351"/>
              <a:gd name="connsiteX3" fmla="*/ 560756 w 847534"/>
              <a:gd name="connsiteY3" fmla="*/ 227743 h 530351"/>
              <a:gd name="connsiteX4" fmla="*/ 558537 w 847534"/>
              <a:gd name="connsiteY4" fmla="*/ 234162 h 530351"/>
              <a:gd name="connsiteX5" fmla="*/ 554241 w 847534"/>
              <a:gd name="connsiteY5" fmla="*/ 252431 h 530351"/>
              <a:gd name="connsiteX6" fmla="*/ 552917 w 847534"/>
              <a:gd name="connsiteY6" fmla="*/ 264357 h 530351"/>
              <a:gd name="connsiteX7" fmla="*/ 552602 w 847534"/>
              <a:gd name="connsiteY7" fmla="*/ 269957 h 530351"/>
              <a:gd name="connsiteX8" fmla="*/ 552231 w 847534"/>
              <a:gd name="connsiteY8" fmla="*/ 270748 h 530351"/>
              <a:gd name="connsiteX9" fmla="*/ 552631 w 847534"/>
              <a:gd name="connsiteY9" fmla="*/ 271567 h 530351"/>
              <a:gd name="connsiteX10" fmla="*/ 551602 w 847534"/>
              <a:gd name="connsiteY10" fmla="*/ 283921 h 530351"/>
              <a:gd name="connsiteX11" fmla="*/ 552155 w 847534"/>
              <a:gd name="connsiteY11" fmla="*/ 294437 h 530351"/>
              <a:gd name="connsiteX12" fmla="*/ 551802 w 847534"/>
              <a:gd name="connsiteY12" fmla="*/ 296066 h 530351"/>
              <a:gd name="connsiteX13" fmla="*/ 550240 w 847534"/>
              <a:gd name="connsiteY13" fmla="*/ 299228 h 530351"/>
              <a:gd name="connsiteX14" fmla="*/ 549145 w 847534"/>
              <a:gd name="connsiteY14" fmla="*/ 303600 h 530351"/>
              <a:gd name="connsiteX15" fmla="*/ 549573 w 847534"/>
              <a:gd name="connsiteY15" fmla="*/ 305543 h 530351"/>
              <a:gd name="connsiteX16" fmla="*/ 549554 w 847534"/>
              <a:gd name="connsiteY16" fmla="*/ 306886 h 530351"/>
              <a:gd name="connsiteX17" fmla="*/ 551155 w 847534"/>
              <a:gd name="connsiteY17" fmla="*/ 313525 h 530351"/>
              <a:gd name="connsiteX18" fmla="*/ 551669 w 847534"/>
              <a:gd name="connsiteY18" fmla="*/ 318506 h 530351"/>
              <a:gd name="connsiteX19" fmla="*/ 556441 w 847534"/>
              <a:gd name="connsiteY19" fmla="*/ 327022 h 530351"/>
              <a:gd name="connsiteX20" fmla="*/ 559118 w 847534"/>
              <a:gd name="connsiteY20" fmla="*/ 329994 h 530351"/>
              <a:gd name="connsiteX21" fmla="*/ 562442 w 847534"/>
              <a:gd name="connsiteY21" fmla="*/ 332565 h 530351"/>
              <a:gd name="connsiteX22" fmla="*/ 563661 w 847534"/>
              <a:gd name="connsiteY22" fmla="*/ 334013 h 530351"/>
              <a:gd name="connsiteX23" fmla="*/ 563061 w 847534"/>
              <a:gd name="connsiteY23" fmla="*/ 337623 h 530351"/>
              <a:gd name="connsiteX24" fmla="*/ 561708 w 847534"/>
              <a:gd name="connsiteY24" fmla="*/ 339442 h 530351"/>
              <a:gd name="connsiteX25" fmla="*/ 561127 w 847534"/>
              <a:gd name="connsiteY25" fmla="*/ 342338 h 530351"/>
              <a:gd name="connsiteX26" fmla="*/ 560461 w 847534"/>
              <a:gd name="connsiteY26" fmla="*/ 339947 h 530351"/>
              <a:gd name="connsiteX27" fmla="*/ 560718 w 847534"/>
              <a:gd name="connsiteY27" fmla="*/ 336842 h 530351"/>
              <a:gd name="connsiteX28" fmla="*/ 561775 w 847534"/>
              <a:gd name="connsiteY28" fmla="*/ 335175 h 530351"/>
              <a:gd name="connsiteX29" fmla="*/ 561813 w 847534"/>
              <a:gd name="connsiteY29" fmla="*/ 333956 h 530351"/>
              <a:gd name="connsiteX30" fmla="*/ 559860 w 847534"/>
              <a:gd name="connsiteY30" fmla="*/ 332651 h 530351"/>
              <a:gd name="connsiteX31" fmla="*/ 556289 w 847534"/>
              <a:gd name="connsiteY31" fmla="*/ 328374 h 530351"/>
              <a:gd name="connsiteX32" fmla="*/ 551926 w 847534"/>
              <a:gd name="connsiteY32" fmla="*/ 320792 h 530351"/>
              <a:gd name="connsiteX33" fmla="*/ 555031 w 847534"/>
              <a:gd name="connsiteY33" fmla="*/ 332899 h 530351"/>
              <a:gd name="connsiteX34" fmla="*/ 556098 w 847534"/>
              <a:gd name="connsiteY34" fmla="*/ 334832 h 530351"/>
              <a:gd name="connsiteX35" fmla="*/ 556927 w 847534"/>
              <a:gd name="connsiteY35" fmla="*/ 335632 h 530351"/>
              <a:gd name="connsiteX36" fmla="*/ 558318 w 847534"/>
              <a:gd name="connsiteY36" fmla="*/ 336480 h 530351"/>
              <a:gd name="connsiteX37" fmla="*/ 558679 w 847534"/>
              <a:gd name="connsiteY37" fmla="*/ 337795 h 530351"/>
              <a:gd name="connsiteX38" fmla="*/ 558689 w 847534"/>
              <a:gd name="connsiteY38" fmla="*/ 338766 h 530351"/>
              <a:gd name="connsiteX39" fmla="*/ 562518 w 847534"/>
              <a:gd name="connsiteY39" fmla="*/ 347148 h 530351"/>
              <a:gd name="connsiteX40" fmla="*/ 566852 w 847534"/>
              <a:gd name="connsiteY40" fmla="*/ 355797 h 530351"/>
              <a:gd name="connsiteX41" fmla="*/ 567081 w 847534"/>
              <a:gd name="connsiteY41" fmla="*/ 358159 h 530351"/>
              <a:gd name="connsiteX42" fmla="*/ 568814 w 847534"/>
              <a:gd name="connsiteY42" fmla="*/ 361064 h 530351"/>
              <a:gd name="connsiteX43" fmla="*/ 579853 w 847534"/>
              <a:gd name="connsiteY43" fmla="*/ 373161 h 530351"/>
              <a:gd name="connsiteX44" fmla="*/ 586607 w 847534"/>
              <a:gd name="connsiteY44" fmla="*/ 382171 h 530351"/>
              <a:gd name="connsiteX45" fmla="*/ 588950 w 847534"/>
              <a:gd name="connsiteY45" fmla="*/ 390706 h 530351"/>
              <a:gd name="connsiteX46" fmla="*/ 590360 w 847534"/>
              <a:gd name="connsiteY46" fmla="*/ 393364 h 530351"/>
              <a:gd name="connsiteX47" fmla="*/ 591055 w 847534"/>
              <a:gd name="connsiteY47" fmla="*/ 397002 h 530351"/>
              <a:gd name="connsiteX48" fmla="*/ 595474 w 847534"/>
              <a:gd name="connsiteY48" fmla="*/ 401079 h 530351"/>
              <a:gd name="connsiteX49" fmla="*/ 596827 w 847534"/>
              <a:gd name="connsiteY49" fmla="*/ 403708 h 530351"/>
              <a:gd name="connsiteX50" fmla="*/ 599199 w 847534"/>
              <a:gd name="connsiteY50" fmla="*/ 405165 h 530351"/>
              <a:gd name="connsiteX51" fmla="*/ 601113 w 847534"/>
              <a:gd name="connsiteY51" fmla="*/ 409565 h 530351"/>
              <a:gd name="connsiteX52" fmla="*/ 604714 w 847534"/>
              <a:gd name="connsiteY52" fmla="*/ 412137 h 530351"/>
              <a:gd name="connsiteX53" fmla="*/ 603856 w 847534"/>
              <a:gd name="connsiteY53" fmla="*/ 412185 h 530351"/>
              <a:gd name="connsiteX54" fmla="*/ 600704 w 847534"/>
              <a:gd name="connsiteY54" fmla="*/ 410889 h 530351"/>
              <a:gd name="connsiteX55" fmla="*/ 600913 w 847534"/>
              <a:gd name="connsiteY55" fmla="*/ 411747 h 530351"/>
              <a:gd name="connsiteX56" fmla="*/ 603561 w 847534"/>
              <a:gd name="connsiteY56" fmla="*/ 413566 h 530351"/>
              <a:gd name="connsiteX57" fmla="*/ 608752 w 847534"/>
              <a:gd name="connsiteY57" fmla="*/ 415357 h 530351"/>
              <a:gd name="connsiteX58" fmla="*/ 610048 w 847534"/>
              <a:gd name="connsiteY58" fmla="*/ 415357 h 530351"/>
              <a:gd name="connsiteX59" fmla="*/ 608000 w 847534"/>
              <a:gd name="connsiteY59" fmla="*/ 414423 h 530351"/>
              <a:gd name="connsiteX60" fmla="*/ 606266 w 847534"/>
              <a:gd name="connsiteY60" fmla="*/ 413166 h 530351"/>
              <a:gd name="connsiteX61" fmla="*/ 606876 w 847534"/>
              <a:gd name="connsiteY61" fmla="*/ 412985 h 530351"/>
              <a:gd name="connsiteX62" fmla="*/ 610505 w 847534"/>
              <a:gd name="connsiteY62" fmla="*/ 414547 h 530351"/>
              <a:gd name="connsiteX63" fmla="*/ 620649 w 847534"/>
              <a:gd name="connsiteY63" fmla="*/ 415061 h 530351"/>
              <a:gd name="connsiteX64" fmla="*/ 625116 w 847534"/>
              <a:gd name="connsiteY64" fmla="*/ 418709 h 530351"/>
              <a:gd name="connsiteX65" fmla="*/ 630907 w 847534"/>
              <a:gd name="connsiteY65" fmla="*/ 420281 h 530351"/>
              <a:gd name="connsiteX66" fmla="*/ 634022 w 847534"/>
              <a:gd name="connsiteY66" fmla="*/ 424939 h 530351"/>
              <a:gd name="connsiteX67" fmla="*/ 637642 w 847534"/>
              <a:gd name="connsiteY67" fmla="*/ 429796 h 530351"/>
              <a:gd name="connsiteX68" fmla="*/ 639956 w 847534"/>
              <a:gd name="connsiteY68" fmla="*/ 430025 h 530351"/>
              <a:gd name="connsiteX69" fmla="*/ 641756 w 847534"/>
              <a:gd name="connsiteY69" fmla="*/ 430044 h 530351"/>
              <a:gd name="connsiteX70" fmla="*/ 647186 w 847534"/>
              <a:gd name="connsiteY70" fmla="*/ 429225 h 530351"/>
              <a:gd name="connsiteX71" fmla="*/ 655625 w 847534"/>
              <a:gd name="connsiteY71" fmla="*/ 426168 h 530351"/>
              <a:gd name="connsiteX72" fmla="*/ 658530 w 847534"/>
              <a:gd name="connsiteY72" fmla="*/ 424672 h 530351"/>
              <a:gd name="connsiteX73" fmla="*/ 664197 w 847534"/>
              <a:gd name="connsiteY73" fmla="*/ 422643 h 530351"/>
              <a:gd name="connsiteX74" fmla="*/ 672875 w 847534"/>
              <a:gd name="connsiteY74" fmla="*/ 422272 h 530351"/>
              <a:gd name="connsiteX75" fmla="*/ 675561 w 847534"/>
              <a:gd name="connsiteY75" fmla="*/ 422843 h 530351"/>
              <a:gd name="connsiteX76" fmla="*/ 682047 w 847534"/>
              <a:gd name="connsiteY76" fmla="*/ 421576 h 530351"/>
              <a:gd name="connsiteX77" fmla="*/ 685143 w 847534"/>
              <a:gd name="connsiteY77" fmla="*/ 420024 h 530351"/>
              <a:gd name="connsiteX78" fmla="*/ 686219 w 847534"/>
              <a:gd name="connsiteY78" fmla="*/ 418614 h 530351"/>
              <a:gd name="connsiteX79" fmla="*/ 686724 w 847534"/>
              <a:gd name="connsiteY79" fmla="*/ 417576 h 530351"/>
              <a:gd name="connsiteX80" fmla="*/ 692734 w 847534"/>
              <a:gd name="connsiteY80" fmla="*/ 416090 h 530351"/>
              <a:gd name="connsiteX81" fmla="*/ 693925 w 847534"/>
              <a:gd name="connsiteY81" fmla="*/ 415795 h 530351"/>
              <a:gd name="connsiteX82" fmla="*/ 700011 w 847534"/>
              <a:gd name="connsiteY82" fmla="*/ 415528 h 530351"/>
              <a:gd name="connsiteX83" fmla="*/ 702955 w 847534"/>
              <a:gd name="connsiteY83" fmla="*/ 414976 h 530351"/>
              <a:gd name="connsiteX84" fmla="*/ 706412 w 847534"/>
              <a:gd name="connsiteY84" fmla="*/ 414652 h 530351"/>
              <a:gd name="connsiteX85" fmla="*/ 708908 w 847534"/>
              <a:gd name="connsiteY85" fmla="*/ 416843 h 530351"/>
              <a:gd name="connsiteX86" fmla="*/ 708908 w 847534"/>
              <a:gd name="connsiteY86" fmla="*/ 417909 h 530351"/>
              <a:gd name="connsiteX87" fmla="*/ 707241 w 847534"/>
              <a:gd name="connsiteY87" fmla="*/ 418919 h 530351"/>
              <a:gd name="connsiteX88" fmla="*/ 708022 w 847534"/>
              <a:gd name="connsiteY88" fmla="*/ 419900 h 530351"/>
              <a:gd name="connsiteX89" fmla="*/ 710984 w 847534"/>
              <a:gd name="connsiteY89" fmla="*/ 421519 h 530351"/>
              <a:gd name="connsiteX90" fmla="*/ 716413 w 847534"/>
              <a:gd name="connsiteY90" fmla="*/ 422177 h 530351"/>
              <a:gd name="connsiteX91" fmla="*/ 718176 w 847534"/>
              <a:gd name="connsiteY91" fmla="*/ 421919 h 530351"/>
              <a:gd name="connsiteX92" fmla="*/ 720681 w 847534"/>
              <a:gd name="connsiteY92" fmla="*/ 419528 h 530351"/>
              <a:gd name="connsiteX93" fmla="*/ 725091 w 847534"/>
              <a:gd name="connsiteY93" fmla="*/ 417214 h 530351"/>
              <a:gd name="connsiteX94" fmla="*/ 724995 w 847534"/>
              <a:gd name="connsiteY94" fmla="*/ 414518 h 530351"/>
              <a:gd name="connsiteX95" fmla="*/ 724205 w 847534"/>
              <a:gd name="connsiteY95" fmla="*/ 413042 h 530351"/>
              <a:gd name="connsiteX96" fmla="*/ 722929 w 847534"/>
              <a:gd name="connsiteY96" fmla="*/ 412947 h 530351"/>
              <a:gd name="connsiteX97" fmla="*/ 722624 w 847534"/>
              <a:gd name="connsiteY97" fmla="*/ 412118 h 530351"/>
              <a:gd name="connsiteX98" fmla="*/ 723519 w 847534"/>
              <a:gd name="connsiteY98" fmla="*/ 410137 h 530351"/>
              <a:gd name="connsiteX99" fmla="*/ 723290 w 847534"/>
              <a:gd name="connsiteY99" fmla="*/ 409470 h 530351"/>
              <a:gd name="connsiteX100" fmla="*/ 720547 w 847534"/>
              <a:gd name="connsiteY100" fmla="*/ 411375 h 530351"/>
              <a:gd name="connsiteX101" fmla="*/ 719919 w 847534"/>
              <a:gd name="connsiteY101" fmla="*/ 411375 h 530351"/>
              <a:gd name="connsiteX102" fmla="*/ 720223 w 847534"/>
              <a:gd name="connsiteY102" fmla="*/ 410489 h 530351"/>
              <a:gd name="connsiteX103" fmla="*/ 720795 w 847534"/>
              <a:gd name="connsiteY103" fmla="*/ 409785 h 530351"/>
              <a:gd name="connsiteX104" fmla="*/ 728834 w 847534"/>
              <a:gd name="connsiteY104" fmla="*/ 405632 h 530351"/>
              <a:gd name="connsiteX105" fmla="*/ 730891 w 847534"/>
              <a:gd name="connsiteY105" fmla="*/ 403927 h 530351"/>
              <a:gd name="connsiteX106" fmla="*/ 733673 w 847534"/>
              <a:gd name="connsiteY106" fmla="*/ 402422 h 530351"/>
              <a:gd name="connsiteX107" fmla="*/ 739435 w 847534"/>
              <a:gd name="connsiteY107" fmla="*/ 396773 h 530351"/>
              <a:gd name="connsiteX108" fmla="*/ 740664 w 847534"/>
              <a:gd name="connsiteY108" fmla="*/ 386124 h 530351"/>
              <a:gd name="connsiteX109" fmla="*/ 741817 w 847534"/>
              <a:gd name="connsiteY109" fmla="*/ 384257 h 530351"/>
              <a:gd name="connsiteX110" fmla="*/ 745636 w 847534"/>
              <a:gd name="connsiteY110" fmla="*/ 380981 h 530351"/>
              <a:gd name="connsiteX111" fmla="*/ 746046 w 847534"/>
              <a:gd name="connsiteY111" fmla="*/ 379990 h 530351"/>
              <a:gd name="connsiteX112" fmla="*/ 746293 w 847534"/>
              <a:gd name="connsiteY112" fmla="*/ 377762 h 530351"/>
              <a:gd name="connsiteX113" fmla="*/ 746189 w 847534"/>
              <a:gd name="connsiteY113" fmla="*/ 372151 h 530351"/>
              <a:gd name="connsiteX114" fmla="*/ 746398 w 847534"/>
              <a:gd name="connsiteY114" fmla="*/ 367732 h 530351"/>
              <a:gd name="connsiteX115" fmla="*/ 746236 w 847534"/>
              <a:gd name="connsiteY115" fmla="*/ 362731 h 530351"/>
              <a:gd name="connsiteX116" fmla="*/ 746922 w 847534"/>
              <a:gd name="connsiteY116" fmla="*/ 358264 h 530351"/>
              <a:gd name="connsiteX117" fmla="*/ 747541 w 847534"/>
              <a:gd name="connsiteY117" fmla="*/ 357016 h 530351"/>
              <a:gd name="connsiteX118" fmla="*/ 749732 w 847534"/>
              <a:gd name="connsiteY118" fmla="*/ 349853 h 530351"/>
              <a:gd name="connsiteX119" fmla="*/ 754285 w 847534"/>
              <a:gd name="connsiteY119" fmla="*/ 346681 h 530351"/>
              <a:gd name="connsiteX120" fmla="*/ 762181 w 847534"/>
              <a:gd name="connsiteY120" fmla="*/ 342919 h 530351"/>
              <a:gd name="connsiteX121" fmla="*/ 763991 w 847534"/>
              <a:gd name="connsiteY121" fmla="*/ 342300 h 530351"/>
              <a:gd name="connsiteX122" fmla="*/ 789146 w 847534"/>
              <a:gd name="connsiteY122" fmla="*/ 338318 h 530351"/>
              <a:gd name="connsiteX123" fmla="*/ 792680 w 847534"/>
              <a:gd name="connsiteY123" fmla="*/ 337347 h 530351"/>
              <a:gd name="connsiteX124" fmla="*/ 797004 w 847534"/>
              <a:gd name="connsiteY124" fmla="*/ 334766 h 530351"/>
              <a:gd name="connsiteX125" fmla="*/ 800167 w 847534"/>
              <a:gd name="connsiteY125" fmla="*/ 333889 h 530351"/>
              <a:gd name="connsiteX126" fmla="*/ 805929 w 847534"/>
              <a:gd name="connsiteY126" fmla="*/ 333956 h 530351"/>
              <a:gd name="connsiteX127" fmla="*/ 807701 w 847534"/>
              <a:gd name="connsiteY127" fmla="*/ 333613 h 530351"/>
              <a:gd name="connsiteX128" fmla="*/ 808053 w 847534"/>
              <a:gd name="connsiteY128" fmla="*/ 333261 h 530351"/>
              <a:gd name="connsiteX129" fmla="*/ 808063 w 847534"/>
              <a:gd name="connsiteY129" fmla="*/ 332908 h 530351"/>
              <a:gd name="connsiteX130" fmla="*/ 809130 w 847534"/>
              <a:gd name="connsiteY130" fmla="*/ 332556 h 530351"/>
              <a:gd name="connsiteX131" fmla="*/ 812464 w 847534"/>
              <a:gd name="connsiteY131" fmla="*/ 332899 h 530351"/>
              <a:gd name="connsiteX132" fmla="*/ 818693 w 847534"/>
              <a:gd name="connsiteY132" fmla="*/ 334461 h 530351"/>
              <a:gd name="connsiteX133" fmla="*/ 820960 w 847534"/>
              <a:gd name="connsiteY133" fmla="*/ 334851 h 530351"/>
              <a:gd name="connsiteX134" fmla="*/ 826532 w 847534"/>
              <a:gd name="connsiteY134" fmla="*/ 336661 h 530351"/>
              <a:gd name="connsiteX135" fmla="*/ 832666 w 847534"/>
              <a:gd name="connsiteY135" fmla="*/ 337385 h 530351"/>
              <a:gd name="connsiteX136" fmla="*/ 833542 w 847534"/>
              <a:gd name="connsiteY136" fmla="*/ 337071 h 530351"/>
              <a:gd name="connsiteX137" fmla="*/ 834352 w 847534"/>
              <a:gd name="connsiteY137" fmla="*/ 336518 h 530351"/>
              <a:gd name="connsiteX138" fmla="*/ 834971 w 847534"/>
              <a:gd name="connsiteY138" fmla="*/ 335461 h 530351"/>
              <a:gd name="connsiteX139" fmla="*/ 834333 w 847534"/>
              <a:gd name="connsiteY139" fmla="*/ 334537 h 530351"/>
              <a:gd name="connsiteX140" fmla="*/ 833733 w 847534"/>
              <a:gd name="connsiteY140" fmla="*/ 334604 h 530351"/>
              <a:gd name="connsiteX141" fmla="*/ 832695 w 847534"/>
              <a:gd name="connsiteY141" fmla="*/ 335099 h 530351"/>
              <a:gd name="connsiteX142" fmla="*/ 831456 w 847534"/>
              <a:gd name="connsiteY142" fmla="*/ 335147 h 530351"/>
              <a:gd name="connsiteX143" fmla="*/ 829027 w 847534"/>
              <a:gd name="connsiteY143" fmla="*/ 334385 h 530351"/>
              <a:gd name="connsiteX144" fmla="*/ 829513 w 847534"/>
              <a:gd name="connsiteY144" fmla="*/ 333747 h 530351"/>
              <a:gd name="connsiteX145" fmla="*/ 831990 w 847534"/>
              <a:gd name="connsiteY145" fmla="*/ 333803 h 530351"/>
              <a:gd name="connsiteX146" fmla="*/ 833580 w 847534"/>
              <a:gd name="connsiteY146" fmla="*/ 333499 h 530351"/>
              <a:gd name="connsiteX147" fmla="*/ 835933 w 847534"/>
              <a:gd name="connsiteY147" fmla="*/ 332384 h 530351"/>
              <a:gd name="connsiteX148" fmla="*/ 838438 w 847534"/>
              <a:gd name="connsiteY148" fmla="*/ 333223 h 530351"/>
              <a:gd name="connsiteX149" fmla="*/ 841734 w 847534"/>
              <a:gd name="connsiteY149" fmla="*/ 336918 h 530351"/>
              <a:gd name="connsiteX150" fmla="*/ 844077 w 847534"/>
              <a:gd name="connsiteY150" fmla="*/ 338090 h 530351"/>
              <a:gd name="connsiteX151" fmla="*/ 844268 w 847534"/>
              <a:gd name="connsiteY151" fmla="*/ 343443 h 530351"/>
              <a:gd name="connsiteX152" fmla="*/ 844620 w 847534"/>
              <a:gd name="connsiteY152" fmla="*/ 344424 h 530351"/>
              <a:gd name="connsiteX153" fmla="*/ 845477 w 847534"/>
              <a:gd name="connsiteY153" fmla="*/ 345834 h 530351"/>
              <a:gd name="connsiteX154" fmla="*/ 844306 w 847534"/>
              <a:gd name="connsiteY154" fmla="*/ 349977 h 530351"/>
              <a:gd name="connsiteX155" fmla="*/ 842991 w 847534"/>
              <a:gd name="connsiteY155" fmla="*/ 353396 h 530351"/>
              <a:gd name="connsiteX156" fmla="*/ 841343 w 847534"/>
              <a:gd name="connsiteY156" fmla="*/ 356197 h 530351"/>
              <a:gd name="connsiteX157" fmla="*/ 837781 w 847534"/>
              <a:gd name="connsiteY157" fmla="*/ 360607 h 530351"/>
              <a:gd name="connsiteX158" fmla="*/ 833457 w 847534"/>
              <a:gd name="connsiteY158" fmla="*/ 364131 h 530351"/>
              <a:gd name="connsiteX159" fmla="*/ 828104 w 847534"/>
              <a:gd name="connsiteY159" fmla="*/ 371951 h 530351"/>
              <a:gd name="connsiteX160" fmla="*/ 826884 w 847534"/>
              <a:gd name="connsiteY160" fmla="*/ 375609 h 530351"/>
              <a:gd name="connsiteX161" fmla="*/ 826913 w 847534"/>
              <a:gd name="connsiteY161" fmla="*/ 378543 h 530351"/>
              <a:gd name="connsiteX162" fmla="*/ 827818 w 847534"/>
              <a:gd name="connsiteY162" fmla="*/ 381372 h 530351"/>
              <a:gd name="connsiteX163" fmla="*/ 827561 w 847534"/>
              <a:gd name="connsiteY163" fmla="*/ 382419 h 530351"/>
              <a:gd name="connsiteX164" fmla="*/ 826903 w 847534"/>
              <a:gd name="connsiteY164" fmla="*/ 383476 h 530351"/>
              <a:gd name="connsiteX165" fmla="*/ 825818 w 847534"/>
              <a:gd name="connsiteY165" fmla="*/ 383381 h 530351"/>
              <a:gd name="connsiteX166" fmla="*/ 823703 w 847534"/>
              <a:gd name="connsiteY166" fmla="*/ 384734 h 530351"/>
              <a:gd name="connsiteX167" fmla="*/ 820979 w 847534"/>
              <a:gd name="connsiteY167" fmla="*/ 388753 h 530351"/>
              <a:gd name="connsiteX168" fmla="*/ 820922 w 847534"/>
              <a:gd name="connsiteY168" fmla="*/ 389972 h 530351"/>
              <a:gd name="connsiteX169" fmla="*/ 822112 w 847534"/>
              <a:gd name="connsiteY169" fmla="*/ 391096 h 530351"/>
              <a:gd name="connsiteX170" fmla="*/ 823665 w 847534"/>
              <a:gd name="connsiteY170" fmla="*/ 390554 h 530351"/>
              <a:gd name="connsiteX171" fmla="*/ 825684 w 847534"/>
              <a:gd name="connsiteY171" fmla="*/ 390506 h 530351"/>
              <a:gd name="connsiteX172" fmla="*/ 826818 w 847534"/>
              <a:gd name="connsiteY172" fmla="*/ 390172 h 530351"/>
              <a:gd name="connsiteX173" fmla="*/ 828008 w 847534"/>
              <a:gd name="connsiteY173" fmla="*/ 390258 h 530351"/>
              <a:gd name="connsiteX174" fmla="*/ 827742 w 847534"/>
              <a:gd name="connsiteY174" fmla="*/ 392563 h 530351"/>
              <a:gd name="connsiteX175" fmla="*/ 826465 w 847534"/>
              <a:gd name="connsiteY175" fmla="*/ 394202 h 530351"/>
              <a:gd name="connsiteX176" fmla="*/ 825656 w 847534"/>
              <a:gd name="connsiteY176" fmla="*/ 394716 h 530351"/>
              <a:gd name="connsiteX177" fmla="*/ 824208 w 847534"/>
              <a:gd name="connsiteY177" fmla="*/ 394992 h 530351"/>
              <a:gd name="connsiteX178" fmla="*/ 822589 w 847534"/>
              <a:gd name="connsiteY178" fmla="*/ 395926 h 530351"/>
              <a:gd name="connsiteX179" fmla="*/ 821760 w 847534"/>
              <a:gd name="connsiteY179" fmla="*/ 396783 h 530351"/>
              <a:gd name="connsiteX180" fmla="*/ 821836 w 847534"/>
              <a:gd name="connsiteY180" fmla="*/ 399440 h 530351"/>
              <a:gd name="connsiteX181" fmla="*/ 822731 w 847534"/>
              <a:gd name="connsiteY181" fmla="*/ 399650 h 530351"/>
              <a:gd name="connsiteX182" fmla="*/ 824636 w 847534"/>
              <a:gd name="connsiteY182" fmla="*/ 397669 h 530351"/>
              <a:gd name="connsiteX183" fmla="*/ 825741 w 847534"/>
              <a:gd name="connsiteY183" fmla="*/ 397764 h 530351"/>
              <a:gd name="connsiteX184" fmla="*/ 825961 w 847534"/>
              <a:gd name="connsiteY184" fmla="*/ 398602 h 530351"/>
              <a:gd name="connsiteX185" fmla="*/ 823494 w 847534"/>
              <a:gd name="connsiteY185" fmla="*/ 405394 h 530351"/>
              <a:gd name="connsiteX186" fmla="*/ 821903 w 847534"/>
              <a:gd name="connsiteY186" fmla="*/ 412356 h 530351"/>
              <a:gd name="connsiteX187" fmla="*/ 819750 w 847534"/>
              <a:gd name="connsiteY187" fmla="*/ 416385 h 530351"/>
              <a:gd name="connsiteX188" fmla="*/ 818988 w 847534"/>
              <a:gd name="connsiteY188" fmla="*/ 422243 h 530351"/>
              <a:gd name="connsiteX189" fmla="*/ 817855 w 847534"/>
              <a:gd name="connsiteY189" fmla="*/ 424739 h 530351"/>
              <a:gd name="connsiteX190" fmla="*/ 816540 w 847534"/>
              <a:gd name="connsiteY190" fmla="*/ 427206 h 530351"/>
              <a:gd name="connsiteX191" fmla="*/ 815769 w 847534"/>
              <a:gd name="connsiteY191" fmla="*/ 427072 h 530351"/>
              <a:gd name="connsiteX192" fmla="*/ 813692 w 847534"/>
              <a:gd name="connsiteY192" fmla="*/ 422396 h 530351"/>
              <a:gd name="connsiteX193" fmla="*/ 811568 w 847534"/>
              <a:gd name="connsiteY193" fmla="*/ 421196 h 530351"/>
              <a:gd name="connsiteX194" fmla="*/ 811101 w 847534"/>
              <a:gd name="connsiteY194" fmla="*/ 420062 h 530351"/>
              <a:gd name="connsiteX195" fmla="*/ 812311 w 847534"/>
              <a:gd name="connsiteY195" fmla="*/ 414385 h 530351"/>
              <a:gd name="connsiteX196" fmla="*/ 811759 w 847534"/>
              <a:gd name="connsiteY196" fmla="*/ 411242 h 530351"/>
              <a:gd name="connsiteX197" fmla="*/ 810635 w 847534"/>
              <a:gd name="connsiteY197" fmla="*/ 411366 h 530351"/>
              <a:gd name="connsiteX198" fmla="*/ 809225 w 847534"/>
              <a:gd name="connsiteY198" fmla="*/ 413090 h 530351"/>
              <a:gd name="connsiteX199" fmla="*/ 807349 w 847534"/>
              <a:gd name="connsiteY199" fmla="*/ 414585 h 530351"/>
              <a:gd name="connsiteX200" fmla="*/ 807387 w 847534"/>
              <a:gd name="connsiteY200" fmla="*/ 416747 h 530351"/>
              <a:gd name="connsiteX201" fmla="*/ 805234 w 847534"/>
              <a:gd name="connsiteY201" fmla="*/ 420338 h 530351"/>
              <a:gd name="connsiteX202" fmla="*/ 804701 w 847534"/>
              <a:gd name="connsiteY202" fmla="*/ 421519 h 530351"/>
              <a:gd name="connsiteX203" fmla="*/ 802653 w 847534"/>
              <a:gd name="connsiteY203" fmla="*/ 421243 h 530351"/>
              <a:gd name="connsiteX204" fmla="*/ 800272 w 847534"/>
              <a:gd name="connsiteY204" fmla="*/ 421396 h 530351"/>
              <a:gd name="connsiteX205" fmla="*/ 798624 w 847534"/>
              <a:gd name="connsiteY205" fmla="*/ 422262 h 530351"/>
              <a:gd name="connsiteX206" fmla="*/ 796938 w 847534"/>
              <a:gd name="connsiteY206" fmla="*/ 426615 h 530351"/>
              <a:gd name="connsiteX207" fmla="*/ 792728 w 847534"/>
              <a:gd name="connsiteY207" fmla="*/ 432740 h 530351"/>
              <a:gd name="connsiteX208" fmla="*/ 791051 w 847534"/>
              <a:gd name="connsiteY208" fmla="*/ 435702 h 530351"/>
              <a:gd name="connsiteX209" fmla="*/ 789680 w 847534"/>
              <a:gd name="connsiteY209" fmla="*/ 436721 h 530351"/>
              <a:gd name="connsiteX210" fmla="*/ 788603 w 847534"/>
              <a:gd name="connsiteY210" fmla="*/ 437121 h 530351"/>
              <a:gd name="connsiteX211" fmla="*/ 787403 w 847534"/>
              <a:gd name="connsiteY211" fmla="*/ 436426 h 530351"/>
              <a:gd name="connsiteX212" fmla="*/ 784527 w 847534"/>
              <a:gd name="connsiteY212" fmla="*/ 434750 h 530351"/>
              <a:gd name="connsiteX213" fmla="*/ 782307 w 847534"/>
              <a:gd name="connsiteY213" fmla="*/ 435550 h 530351"/>
              <a:gd name="connsiteX214" fmla="*/ 781536 w 847534"/>
              <a:gd name="connsiteY214" fmla="*/ 437474 h 530351"/>
              <a:gd name="connsiteX215" fmla="*/ 781564 w 847534"/>
              <a:gd name="connsiteY215" fmla="*/ 439903 h 530351"/>
              <a:gd name="connsiteX216" fmla="*/ 775945 w 847534"/>
              <a:gd name="connsiteY216" fmla="*/ 439903 h 530351"/>
              <a:gd name="connsiteX217" fmla="*/ 766401 w 847534"/>
              <a:gd name="connsiteY217" fmla="*/ 439893 h 530351"/>
              <a:gd name="connsiteX218" fmla="*/ 754247 w 847534"/>
              <a:gd name="connsiteY218" fmla="*/ 439884 h 530351"/>
              <a:gd name="connsiteX219" fmla="*/ 742531 w 847534"/>
              <a:gd name="connsiteY219" fmla="*/ 439874 h 530351"/>
              <a:gd name="connsiteX220" fmla="*/ 732720 w 847534"/>
              <a:gd name="connsiteY220" fmla="*/ 439864 h 530351"/>
              <a:gd name="connsiteX221" fmla="*/ 732682 w 847534"/>
              <a:gd name="connsiteY221" fmla="*/ 445322 h 530351"/>
              <a:gd name="connsiteX222" fmla="*/ 732654 w 847534"/>
              <a:gd name="connsiteY222" fmla="*/ 450151 h 530351"/>
              <a:gd name="connsiteX223" fmla="*/ 732625 w 847534"/>
              <a:gd name="connsiteY223" fmla="*/ 455581 h 530351"/>
              <a:gd name="connsiteX224" fmla="*/ 727215 w 847534"/>
              <a:gd name="connsiteY224" fmla="*/ 455533 h 530351"/>
              <a:gd name="connsiteX225" fmla="*/ 721490 w 847534"/>
              <a:gd name="connsiteY225" fmla="*/ 455486 h 530351"/>
              <a:gd name="connsiteX226" fmla="*/ 721947 w 847534"/>
              <a:gd name="connsiteY226" fmla="*/ 456028 h 530351"/>
              <a:gd name="connsiteX227" fmla="*/ 723910 w 847534"/>
              <a:gd name="connsiteY227" fmla="*/ 457048 h 530351"/>
              <a:gd name="connsiteX228" fmla="*/ 726453 w 847534"/>
              <a:gd name="connsiteY228" fmla="*/ 459476 h 530351"/>
              <a:gd name="connsiteX229" fmla="*/ 729453 w 847534"/>
              <a:gd name="connsiteY229" fmla="*/ 463258 h 530351"/>
              <a:gd name="connsiteX230" fmla="*/ 733092 w 847534"/>
              <a:gd name="connsiteY230" fmla="*/ 466268 h 530351"/>
              <a:gd name="connsiteX231" fmla="*/ 737368 w 847534"/>
              <a:gd name="connsiteY231" fmla="*/ 468506 h 530351"/>
              <a:gd name="connsiteX232" fmla="*/ 740178 w 847534"/>
              <a:gd name="connsiteY232" fmla="*/ 470697 h 530351"/>
              <a:gd name="connsiteX233" fmla="*/ 741540 w 847534"/>
              <a:gd name="connsiteY233" fmla="*/ 472840 h 530351"/>
              <a:gd name="connsiteX234" fmla="*/ 742226 w 847534"/>
              <a:gd name="connsiteY234" fmla="*/ 474659 h 530351"/>
              <a:gd name="connsiteX235" fmla="*/ 742226 w 847534"/>
              <a:gd name="connsiteY235" fmla="*/ 476164 h 530351"/>
              <a:gd name="connsiteX236" fmla="*/ 743788 w 847534"/>
              <a:gd name="connsiteY236" fmla="*/ 477355 h 530351"/>
              <a:gd name="connsiteX237" fmla="*/ 746579 w 847534"/>
              <a:gd name="connsiteY237" fmla="*/ 478146 h 530351"/>
              <a:gd name="connsiteX238" fmla="*/ 748027 w 847534"/>
              <a:gd name="connsiteY238" fmla="*/ 479488 h 530351"/>
              <a:gd name="connsiteX239" fmla="*/ 748027 w 847534"/>
              <a:gd name="connsiteY239" fmla="*/ 480584 h 530351"/>
              <a:gd name="connsiteX240" fmla="*/ 747141 w 847534"/>
              <a:gd name="connsiteY240" fmla="*/ 483070 h 530351"/>
              <a:gd name="connsiteX241" fmla="*/ 746884 w 847534"/>
              <a:gd name="connsiteY241" fmla="*/ 485813 h 530351"/>
              <a:gd name="connsiteX242" fmla="*/ 747227 w 847534"/>
              <a:gd name="connsiteY242" fmla="*/ 488290 h 530351"/>
              <a:gd name="connsiteX243" fmla="*/ 745226 w 847534"/>
              <a:gd name="connsiteY243" fmla="*/ 488328 h 530351"/>
              <a:gd name="connsiteX244" fmla="*/ 740378 w 847534"/>
              <a:gd name="connsiteY244" fmla="*/ 488328 h 530351"/>
              <a:gd name="connsiteX245" fmla="*/ 732996 w 847534"/>
              <a:gd name="connsiteY245" fmla="*/ 488337 h 530351"/>
              <a:gd name="connsiteX246" fmla="*/ 726205 w 847534"/>
              <a:gd name="connsiteY246" fmla="*/ 488337 h 530351"/>
              <a:gd name="connsiteX247" fmla="*/ 720852 w 847534"/>
              <a:gd name="connsiteY247" fmla="*/ 488337 h 530351"/>
              <a:gd name="connsiteX248" fmla="*/ 712765 w 847534"/>
              <a:gd name="connsiteY248" fmla="*/ 488347 h 530351"/>
              <a:gd name="connsiteX249" fmla="*/ 710546 w 847534"/>
              <a:gd name="connsiteY249" fmla="*/ 492157 h 530351"/>
              <a:gd name="connsiteX250" fmla="*/ 706860 w 847534"/>
              <a:gd name="connsiteY250" fmla="*/ 498481 h 530351"/>
              <a:gd name="connsiteX251" fmla="*/ 703517 w 847534"/>
              <a:gd name="connsiteY251" fmla="*/ 504206 h 530351"/>
              <a:gd name="connsiteX252" fmla="*/ 700716 w 847534"/>
              <a:gd name="connsiteY252" fmla="*/ 509016 h 530351"/>
              <a:gd name="connsiteX253" fmla="*/ 700259 w 847534"/>
              <a:gd name="connsiteY253" fmla="*/ 510283 h 530351"/>
              <a:gd name="connsiteX254" fmla="*/ 700259 w 847534"/>
              <a:gd name="connsiteY254" fmla="*/ 511312 h 530351"/>
              <a:gd name="connsiteX255" fmla="*/ 703726 w 847534"/>
              <a:gd name="connsiteY255" fmla="*/ 515807 h 530351"/>
              <a:gd name="connsiteX256" fmla="*/ 703088 w 847534"/>
              <a:gd name="connsiteY256" fmla="*/ 517112 h 530351"/>
              <a:gd name="connsiteX257" fmla="*/ 701878 w 847534"/>
              <a:gd name="connsiteY257" fmla="*/ 517798 h 530351"/>
              <a:gd name="connsiteX258" fmla="*/ 701488 w 847534"/>
              <a:gd name="connsiteY258" fmla="*/ 518855 h 530351"/>
              <a:gd name="connsiteX259" fmla="*/ 701564 w 847534"/>
              <a:gd name="connsiteY259" fmla="*/ 520570 h 530351"/>
              <a:gd name="connsiteX260" fmla="*/ 700745 w 847534"/>
              <a:gd name="connsiteY260" fmla="*/ 522846 h 530351"/>
              <a:gd name="connsiteX261" fmla="*/ 701011 w 847534"/>
              <a:gd name="connsiteY261" fmla="*/ 524418 h 530351"/>
              <a:gd name="connsiteX262" fmla="*/ 701450 w 847534"/>
              <a:gd name="connsiteY262" fmla="*/ 526351 h 530351"/>
              <a:gd name="connsiteX263" fmla="*/ 700726 w 847534"/>
              <a:gd name="connsiteY263" fmla="*/ 528028 h 530351"/>
              <a:gd name="connsiteX264" fmla="*/ 700135 w 847534"/>
              <a:gd name="connsiteY264" fmla="*/ 529647 h 530351"/>
              <a:gd name="connsiteX265" fmla="*/ 699440 w 847534"/>
              <a:gd name="connsiteY265" fmla="*/ 530352 h 530351"/>
              <a:gd name="connsiteX266" fmla="*/ 698649 w 847534"/>
              <a:gd name="connsiteY266" fmla="*/ 529742 h 530351"/>
              <a:gd name="connsiteX267" fmla="*/ 691525 w 847534"/>
              <a:gd name="connsiteY267" fmla="*/ 522275 h 530351"/>
              <a:gd name="connsiteX268" fmla="*/ 684095 w 847534"/>
              <a:gd name="connsiteY268" fmla="*/ 514055 h 530351"/>
              <a:gd name="connsiteX269" fmla="*/ 681171 w 847534"/>
              <a:gd name="connsiteY269" fmla="*/ 511369 h 530351"/>
              <a:gd name="connsiteX270" fmla="*/ 678342 w 847534"/>
              <a:gd name="connsiteY270" fmla="*/ 509330 h 530351"/>
              <a:gd name="connsiteX271" fmla="*/ 674532 w 847534"/>
              <a:gd name="connsiteY271" fmla="*/ 505539 h 530351"/>
              <a:gd name="connsiteX272" fmla="*/ 664531 w 847534"/>
              <a:gd name="connsiteY272" fmla="*/ 497205 h 530351"/>
              <a:gd name="connsiteX273" fmla="*/ 659368 w 847534"/>
              <a:gd name="connsiteY273" fmla="*/ 493395 h 530351"/>
              <a:gd name="connsiteX274" fmla="*/ 654511 w 847534"/>
              <a:gd name="connsiteY274" fmla="*/ 488832 h 530351"/>
              <a:gd name="connsiteX275" fmla="*/ 650148 w 847534"/>
              <a:gd name="connsiteY275" fmla="*/ 486299 h 530351"/>
              <a:gd name="connsiteX276" fmla="*/ 645852 w 847534"/>
              <a:gd name="connsiteY276" fmla="*/ 484651 h 530351"/>
              <a:gd name="connsiteX277" fmla="*/ 643938 w 847534"/>
              <a:gd name="connsiteY277" fmla="*/ 483698 h 530351"/>
              <a:gd name="connsiteX278" fmla="*/ 642261 w 847534"/>
              <a:gd name="connsiteY278" fmla="*/ 482451 h 530351"/>
              <a:gd name="connsiteX279" fmla="*/ 641328 w 847534"/>
              <a:gd name="connsiteY279" fmla="*/ 482375 h 530351"/>
              <a:gd name="connsiteX280" fmla="*/ 640861 w 847534"/>
              <a:gd name="connsiteY280" fmla="*/ 484070 h 530351"/>
              <a:gd name="connsiteX281" fmla="*/ 642366 w 847534"/>
              <a:gd name="connsiteY281" fmla="*/ 484918 h 530351"/>
              <a:gd name="connsiteX282" fmla="*/ 644166 w 847534"/>
              <a:gd name="connsiteY282" fmla="*/ 485642 h 530351"/>
              <a:gd name="connsiteX283" fmla="*/ 645585 w 847534"/>
              <a:gd name="connsiteY283" fmla="*/ 485689 h 530351"/>
              <a:gd name="connsiteX284" fmla="*/ 647081 w 847534"/>
              <a:gd name="connsiteY284" fmla="*/ 486289 h 530351"/>
              <a:gd name="connsiteX285" fmla="*/ 651491 w 847534"/>
              <a:gd name="connsiteY285" fmla="*/ 488604 h 530351"/>
              <a:gd name="connsiteX286" fmla="*/ 652215 w 847534"/>
              <a:gd name="connsiteY286" fmla="*/ 489795 h 530351"/>
              <a:gd name="connsiteX287" fmla="*/ 639671 w 847534"/>
              <a:gd name="connsiteY287" fmla="*/ 485165 h 530351"/>
              <a:gd name="connsiteX288" fmla="*/ 634565 w 847534"/>
              <a:gd name="connsiteY288" fmla="*/ 484737 h 530351"/>
              <a:gd name="connsiteX289" fmla="*/ 634013 w 847534"/>
              <a:gd name="connsiteY289" fmla="*/ 484013 h 530351"/>
              <a:gd name="connsiteX290" fmla="*/ 636556 w 847534"/>
              <a:gd name="connsiteY290" fmla="*/ 481594 h 530351"/>
              <a:gd name="connsiteX291" fmla="*/ 635765 w 847534"/>
              <a:gd name="connsiteY291" fmla="*/ 480717 h 530351"/>
              <a:gd name="connsiteX292" fmla="*/ 634860 w 847534"/>
              <a:gd name="connsiteY292" fmla="*/ 480593 h 530351"/>
              <a:gd name="connsiteX293" fmla="*/ 632127 w 847534"/>
              <a:gd name="connsiteY293" fmla="*/ 482270 h 530351"/>
              <a:gd name="connsiteX294" fmla="*/ 631117 w 847534"/>
              <a:gd name="connsiteY294" fmla="*/ 482384 h 530351"/>
              <a:gd name="connsiteX295" fmla="*/ 630936 w 847534"/>
              <a:gd name="connsiteY295" fmla="*/ 481279 h 530351"/>
              <a:gd name="connsiteX296" fmla="*/ 631060 w 847534"/>
              <a:gd name="connsiteY296" fmla="*/ 480241 h 530351"/>
              <a:gd name="connsiteX297" fmla="*/ 629298 w 847534"/>
              <a:gd name="connsiteY297" fmla="*/ 478717 h 530351"/>
              <a:gd name="connsiteX298" fmla="*/ 628183 w 847534"/>
              <a:gd name="connsiteY298" fmla="*/ 478774 h 530351"/>
              <a:gd name="connsiteX299" fmla="*/ 627269 w 847534"/>
              <a:gd name="connsiteY299" fmla="*/ 479841 h 530351"/>
              <a:gd name="connsiteX300" fmla="*/ 624888 w 847534"/>
              <a:gd name="connsiteY300" fmla="*/ 481851 h 530351"/>
              <a:gd name="connsiteX301" fmla="*/ 624964 w 847534"/>
              <a:gd name="connsiteY301" fmla="*/ 482641 h 530351"/>
              <a:gd name="connsiteX302" fmla="*/ 629631 w 847534"/>
              <a:gd name="connsiteY302" fmla="*/ 483498 h 530351"/>
              <a:gd name="connsiteX303" fmla="*/ 631241 w 847534"/>
              <a:gd name="connsiteY303" fmla="*/ 483984 h 530351"/>
              <a:gd name="connsiteX304" fmla="*/ 630869 w 847534"/>
              <a:gd name="connsiteY304" fmla="*/ 484518 h 530351"/>
              <a:gd name="connsiteX305" fmla="*/ 626869 w 847534"/>
              <a:gd name="connsiteY305" fmla="*/ 484508 h 530351"/>
              <a:gd name="connsiteX306" fmla="*/ 621916 w 847534"/>
              <a:gd name="connsiteY306" fmla="*/ 485422 h 530351"/>
              <a:gd name="connsiteX307" fmla="*/ 613096 w 847534"/>
              <a:gd name="connsiteY307" fmla="*/ 491014 h 530351"/>
              <a:gd name="connsiteX308" fmla="*/ 604885 w 847534"/>
              <a:gd name="connsiteY308" fmla="*/ 493414 h 530351"/>
              <a:gd name="connsiteX309" fmla="*/ 593074 w 847534"/>
              <a:gd name="connsiteY309" fmla="*/ 498786 h 530351"/>
              <a:gd name="connsiteX310" fmla="*/ 587864 w 847534"/>
              <a:gd name="connsiteY310" fmla="*/ 499062 h 530351"/>
              <a:gd name="connsiteX311" fmla="*/ 585130 w 847534"/>
              <a:gd name="connsiteY311" fmla="*/ 499920 h 530351"/>
              <a:gd name="connsiteX312" fmla="*/ 577186 w 847534"/>
              <a:gd name="connsiteY312" fmla="*/ 497862 h 530351"/>
              <a:gd name="connsiteX313" fmla="*/ 567119 w 847534"/>
              <a:gd name="connsiteY313" fmla="*/ 492814 h 530351"/>
              <a:gd name="connsiteX314" fmla="*/ 551879 w 847534"/>
              <a:gd name="connsiteY314" fmla="*/ 491223 h 530351"/>
              <a:gd name="connsiteX315" fmla="*/ 541611 w 847534"/>
              <a:gd name="connsiteY315" fmla="*/ 484603 h 530351"/>
              <a:gd name="connsiteX316" fmla="*/ 531419 w 847534"/>
              <a:gd name="connsiteY316" fmla="*/ 481879 h 530351"/>
              <a:gd name="connsiteX317" fmla="*/ 524951 w 847534"/>
              <a:gd name="connsiteY317" fmla="*/ 475517 h 530351"/>
              <a:gd name="connsiteX318" fmla="*/ 521056 w 847534"/>
              <a:gd name="connsiteY318" fmla="*/ 475240 h 530351"/>
              <a:gd name="connsiteX319" fmla="*/ 518551 w 847534"/>
              <a:gd name="connsiteY319" fmla="*/ 474221 h 530351"/>
              <a:gd name="connsiteX320" fmla="*/ 509292 w 847534"/>
              <a:gd name="connsiteY320" fmla="*/ 471916 h 530351"/>
              <a:gd name="connsiteX321" fmla="*/ 500139 w 847534"/>
              <a:gd name="connsiteY321" fmla="*/ 470392 h 530351"/>
              <a:gd name="connsiteX322" fmla="*/ 491214 w 847534"/>
              <a:gd name="connsiteY322" fmla="*/ 464820 h 530351"/>
              <a:gd name="connsiteX323" fmla="*/ 485375 w 847534"/>
              <a:gd name="connsiteY323" fmla="*/ 463048 h 530351"/>
              <a:gd name="connsiteX324" fmla="*/ 480327 w 847534"/>
              <a:gd name="connsiteY324" fmla="*/ 460829 h 530351"/>
              <a:gd name="connsiteX325" fmla="*/ 469211 w 847534"/>
              <a:gd name="connsiteY325" fmla="*/ 457038 h 530351"/>
              <a:gd name="connsiteX326" fmla="*/ 465087 w 847534"/>
              <a:gd name="connsiteY326" fmla="*/ 454933 h 530351"/>
              <a:gd name="connsiteX327" fmla="*/ 461191 w 847534"/>
              <a:gd name="connsiteY327" fmla="*/ 451675 h 530351"/>
              <a:gd name="connsiteX328" fmla="*/ 454838 w 847534"/>
              <a:gd name="connsiteY328" fmla="*/ 448303 h 530351"/>
              <a:gd name="connsiteX329" fmla="*/ 452123 w 847534"/>
              <a:gd name="connsiteY329" fmla="*/ 445484 h 530351"/>
              <a:gd name="connsiteX330" fmla="*/ 449094 w 847534"/>
              <a:gd name="connsiteY330" fmla="*/ 444475 h 530351"/>
              <a:gd name="connsiteX331" fmla="*/ 444760 w 847534"/>
              <a:gd name="connsiteY331" fmla="*/ 439160 h 530351"/>
              <a:gd name="connsiteX332" fmla="*/ 442503 w 847534"/>
              <a:gd name="connsiteY332" fmla="*/ 436921 h 530351"/>
              <a:gd name="connsiteX333" fmla="*/ 440589 w 847534"/>
              <a:gd name="connsiteY333" fmla="*/ 435873 h 530351"/>
              <a:gd name="connsiteX334" fmla="*/ 438541 w 847534"/>
              <a:gd name="connsiteY334" fmla="*/ 435512 h 530351"/>
              <a:gd name="connsiteX335" fmla="*/ 432625 w 847534"/>
              <a:gd name="connsiteY335" fmla="*/ 435940 h 530351"/>
              <a:gd name="connsiteX336" fmla="*/ 423796 w 847534"/>
              <a:gd name="connsiteY336" fmla="*/ 433588 h 530351"/>
              <a:gd name="connsiteX337" fmla="*/ 419719 w 847534"/>
              <a:gd name="connsiteY337" fmla="*/ 432988 h 530351"/>
              <a:gd name="connsiteX338" fmla="*/ 411194 w 847534"/>
              <a:gd name="connsiteY338" fmla="*/ 429520 h 530351"/>
              <a:gd name="connsiteX339" fmla="*/ 399879 w 847534"/>
              <a:gd name="connsiteY339" fmla="*/ 425644 h 530351"/>
              <a:gd name="connsiteX340" fmla="*/ 396173 w 847534"/>
              <a:gd name="connsiteY340" fmla="*/ 421186 h 530351"/>
              <a:gd name="connsiteX341" fmla="*/ 393002 w 847534"/>
              <a:gd name="connsiteY341" fmla="*/ 417023 h 530351"/>
              <a:gd name="connsiteX342" fmla="*/ 387287 w 847534"/>
              <a:gd name="connsiteY342" fmla="*/ 411537 h 530351"/>
              <a:gd name="connsiteX343" fmla="*/ 383724 w 847534"/>
              <a:gd name="connsiteY343" fmla="*/ 409194 h 530351"/>
              <a:gd name="connsiteX344" fmla="*/ 377543 w 847534"/>
              <a:gd name="connsiteY344" fmla="*/ 406413 h 530351"/>
              <a:gd name="connsiteX345" fmla="*/ 374114 w 847534"/>
              <a:gd name="connsiteY345" fmla="*/ 404155 h 530351"/>
              <a:gd name="connsiteX346" fmla="*/ 368827 w 847534"/>
              <a:gd name="connsiteY346" fmla="*/ 402422 h 530351"/>
              <a:gd name="connsiteX347" fmla="*/ 359855 w 847534"/>
              <a:gd name="connsiteY347" fmla="*/ 398021 h 530351"/>
              <a:gd name="connsiteX348" fmla="*/ 357007 w 847534"/>
              <a:gd name="connsiteY348" fmla="*/ 394249 h 530351"/>
              <a:gd name="connsiteX349" fmla="*/ 355340 w 847534"/>
              <a:gd name="connsiteY349" fmla="*/ 390897 h 530351"/>
              <a:gd name="connsiteX350" fmla="*/ 350568 w 847534"/>
              <a:gd name="connsiteY350" fmla="*/ 386820 h 530351"/>
              <a:gd name="connsiteX351" fmla="*/ 345339 w 847534"/>
              <a:gd name="connsiteY351" fmla="*/ 379209 h 530351"/>
              <a:gd name="connsiteX352" fmla="*/ 343986 w 847534"/>
              <a:gd name="connsiteY352" fmla="*/ 376399 h 530351"/>
              <a:gd name="connsiteX353" fmla="*/ 342976 w 847534"/>
              <a:gd name="connsiteY353" fmla="*/ 372085 h 530351"/>
              <a:gd name="connsiteX354" fmla="*/ 341767 w 847534"/>
              <a:gd name="connsiteY354" fmla="*/ 369579 h 530351"/>
              <a:gd name="connsiteX355" fmla="*/ 340338 w 847534"/>
              <a:gd name="connsiteY355" fmla="*/ 367617 h 530351"/>
              <a:gd name="connsiteX356" fmla="*/ 341071 w 847534"/>
              <a:gd name="connsiteY356" fmla="*/ 366189 h 530351"/>
              <a:gd name="connsiteX357" fmla="*/ 343729 w 847534"/>
              <a:gd name="connsiteY357" fmla="*/ 364426 h 530351"/>
              <a:gd name="connsiteX358" fmla="*/ 348148 w 847534"/>
              <a:gd name="connsiteY358" fmla="*/ 364026 h 530351"/>
              <a:gd name="connsiteX359" fmla="*/ 351273 w 847534"/>
              <a:gd name="connsiteY359" fmla="*/ 362122 h 530351"/>
              <a:gd name="connsiteX360" fmla="*/ 351682 w 847534"/>
              <a:gd name="connsiteY360" fmla="*/ 360550 h 530351"/>
              <a:gd name="connsiteX361" fmla="*/ 351482 w 847534"/>
              <a:gd name="connsiteY361" fmla="*/ 359578 h 530351"/>
              <a:gd name="connsiteX362" fmla="*/ 349482 w 847534"/>
              <a:gd name="connsiteY362" fmla="*/ 357178 h 530351"/>
              <a:gd name="connsiteX363" fmla="*/ 346996 w 847534"/>
              <a:gd name="connsiteY363" fmla="*/ 356540 h 530351"/>
              <a:gd name="connsiteX364" fmla="*/ 345062 w 847534"/>
              <a:gd name="connsiteY364" fmla="*/ 356502 h 530351"/>
              <a:gd name="connsiteX365" fmla="*/ 344567 w 847534"/>
              <a:gd name="connsiteY365" fmla="*/ 355587 h 530351"/>
              <a:gd name="connsiteX366" fmla="*/ 346024 w 847534"/>
              <a:gd name="connsiteY366" fmla="*/ 354587 h 530351"/>
              <a:gd name="connsiteX367" fmla="*/ 347691 w 847534"/>
              <a:gd name="connsiteY367" fmla="*/ 352244 h 530351"/>
              <a:gd name="connsiteX368" fmla="*/ 350149 w 847534"/>
              <a:gd name="connsiteY368" fmla="*/ 349387 h 530351"/>
              <a:gd name="connsiteX369" fmla="*/ 351882 w 847534"/>
              <a:gd name="connsiteY369" fmla="*/ 346748 h 530351"/>
              <a:gd name="connsiteX370" fmla="*/ 352206 w 847534"/>
              <a:gd name="connsiteY370" fmla="*/ 343024 h 530351"/>
              <a:gd name="connsiteX371" fmla="*/ 351987 w 847534"/>
              <a:gd name="connsiteY371" fmla="*/ 339299 h 530351"/>
              <a:gd name="connsiteX372" fmla="*/ 352644 w 847534"/>
              <a:gd name="connsiteY372" fmla="*/ 336147 h 530351"/>
              <a:gd name="connsiteX373" fmla="*/ 346691 w 847534"/>
              <a:gd name="connsiteY373" fmla="*/ 332508 h 530351"/>
              <a:gd name="connsiteX374" fmla="*/ 345996 w 847534"/>
              <a:gd name="connsiteY374" fmla="*/ 330956 h 530351"/>
              <a:gd name="connsiteX375" fmla="*/ 344119 w 847534"/>
              <a:gd name="connsiteY375" fmla="*/ 326774 h 530351"/>
              <a:gd name="connsiteX376" fmla="*/ 340871 w 847534"/>
              <a:gd name="connsiteY376" fmla="*/ 321916 h 530351"/>
              <a:gd name="connsiteX377" fmla="*/ 340967 w 847534"/>
              <a:gd name="connsiteY377" fmla="*/ 312191 h 530351"/>
              <a:gd name="connsiteX378" fmla="*/ 337052 w 847534"/>
              <a:gd name="connsiteY378" fmla="*/ 303543 h 530351"/>
              <a:gd name="connsiteX379" fmla="*/ 333004 w 847534"/>
              <a:gd name="connsiteY379" fmla="*/ 299237 h 530351"/>
              <a:gd name="connsiteX380" fmla="*/ 330908 w 847534"/>
              <a:gd name="connsiteY380" fmla="*/ 297732 h 530351"/>
              <a:gd name="connsiteX381" fmla="*/ 325222 w 847534"/>
              <a:gd name="connsiteY381" fmla="*/ 291036 h 530351"/>
              <a:gd name="connsiteX382" fmla="*/ 320735 w 847534"/>
              <a:gd name="connsiteY382" fmla="*/ 287141 h 530351"/>
              <a:gd name="connsiteX383" fmla="*/ 316344 w 847534"/>
              <a:gd name="connsiteY383" fmla="*/ 279797 h 530351"/>
              <a:gd name="connsiteX384" fmla="*/ 312001 w 847534"/>
              <a:gd name="connsiteY384" fmla="*/ 275120 h 530351"/>
              <a:gd name="connsiteX385" fmla="*/ 306477 w 847534"/>
              <a:gd name="connsiteY385" fmla="*/ 267262 h 530351"/>
              <a:gd name="connsiteX386" fmla="*/ 302485 w 847534"/>
              <a:gd name="connsiteY386" fmla="*/ 263338 h 530351"/>
              <a:gd name="connsiteX387" fmla="*/ 284302 w 847534"/>
              <a:gd name="connsiteY387" fmla="*/ 250050 h 530351"/>
              <a:gd name="connsiteX388" fmla="*/ 285321 w 847534"/>
              <a:gd name="connsiteY388" fmla="*/ 250050 h 530351"/>
              <a:gd name="connsiteX389" fmla="*/ 290655 w 847534"/>
              <a:gd name="connsiteY389" fmla="*/ 253317 h 530351"/>
              <a:gd name="connsiteX390" fmla="*/ 291551 w 847534"/>
              <a:gd name="connsiteY390" fmla="*/ 253051 h 530351"/>
              <a:gd name="connsiteX391" fmla="*/ 291675 w 847534"/>
              <a:gd name="connsiteY391" fmla="*/ 251460 h 530351"/>
              <a:gd name="connsiteX392" fmla="*/ 291065 w 847534"/>
              <a:gd name="connsiteY392" fmla="*/ 249555 h 530351"/>
              <a:gd name="connsiteX393" fmla="*/ 290074 w 847534"/>
              <a:gd name="connsiteY393" fmla="*/ 249098 h 530351"/>
              <a:gd name="connsiteX394" fmla="*/ 288655 w 847534"/>
              <a:gd name="connsiteY394" fmla="*/ 249526 h 530351"/>
              <a:gd name="connsiteX395" fmla="*/ 286741 w 847534"/>
              <a:gd name="connsiteY395" fmla="*/ 249126 h 530351"/>
              <a:gd name="connsiteX396" fmla="*/ 285779 w 847534"/>
              <a:gd name="connsiteY396" fmla="*/ 248498 h 530351"/>
              <a:gd name="connsiteX397" fmla="*/ 282912 w 847534"/>
              <a:gd name="connsiteY397" fmla="*/ 248098 h 530351"/>
              <a:gd name="connsiteX398" fmla="*/ 279321 w 847534"/>
              <a:gd name="connsiteY398" fmla="*/ 245878 h 530351"/>
              <a:gd name="connsiteX399" fmla="*/ 277778 w 847534"/>
              <a:gd name="connsiteY399" fmla="*/ 243573 h 530351"/>
              <a:gd name="connsiteX400" fmla="*/ 277606 w 847534"/>
              <a:gd name="connsiteY400" fmla="*/ 240944 h 530351"/>
              <a:gd name="connsiteX401" fmla="*/ 272453 w 847534"/>
              <a:gd name="connsiteY401" fmla="*/ 235334 h 530351"/>
              <a:gd name="connsiteX402" fmla="*/ 270501 w 847534"/>
              <a:gd name="connsiteY402" fmla="*/ 232200 h 530351"/>
              <a:gd name="connsiteX403" fmla="*/ 271501 w 847534"/>
              <a:gd name="connsiteY403" fmla="*/ 232429 h 530351"/>
              <a:gd name="connsiteX404" fmla="*/ 272872 w 847534"/>
              <a:gd name="connsiteY404" fmla="*/ 233686 h 530351"/>
              <a:gd name="connsiteX405" fmla="*/ 274263 w 847534"/>
              <a:gd name="connsiteY405" fmla="*/ 234048 h 530351"/>
              <a:gd name="connsiteX406" fmla="*/ 275882 w 847534"/>
              <a:gd name="connsiteY406" fmla="*/ 234058 h 530351"/>
              <a:gd name="connsiteX407" fmla="*/ 277054 w 847534"/>
              <a:gd name="connsiteY407" fmla="*/ 233553 h 530351"/>
              <a:gd name="connsiteX408" fmla="*/ 276635 w 847534"/>
              <a:gd name="connsiteY408" fmla="*/ 232620 h 530351"/>
              <a:gd name="connsiteX409" fmla="*/ 275530 w 847534"/>
              <a:gd name="connsiteY409" fmla="*/ 231838 h 530351"/>
              <a:gd name="connsiteX410" fmla="*/ 268024 w 847534"/>
              <a:gd name="connsiteY410" fmla="*/ 228876 h 530351"/>
              <a:gd name="connsiteX411" fmla="*/ 265548 w 847534"/>
              <a:gd name="connsiteY411" fmla="*/ 226800 h 530351"/>
              <a:gd name="connsiteX412" fmla="*/ 259394 w 847534"/>
              <a:gd name="connsiteY412" fmla="*/ 223333 h 530351"/>
              <a:gd name="connsiteX413" fmla="*/ 257937 w 847534"/>
              <a:gd name="connsiteY413" fmla="*/ 222113 h 530351"/>
              <a:gd name="connsiteX414" fmla="*/ 256966 w 847534"/>
              <a:gd name="connsiteY414" fmla="*/ 218760 h 530351"/>
              <a:gd name="connsiteX415" fmla="*/ 255461 w 847534"/>
              <a:gd name="connsiteY415" fmla="*/ 218599 h 530351"/>
              <a:gd name="connsiteX416" fmla="*/ 254137 w 847534"/>
              <a:gd name="connsiteY416" fmla="*/ 219532 h 530351"/>
              <a:gd name="connsiteX417" fmla="*/ 250508 w 847534"/>
              <a:gd name="connsiteY417" fmla="*/ 220446 h 530351"/>
              <a:gd name="connsiteX418" fmla="*/ 249584 w 847534"/>
              <a:gd name="connsiteY418" fmla="*/ 219380 h 530351"/>
              <a:gd name="connsiteX419" fmla="*/ 249450 w 847534"/>
              <a:gd name="connsiteY419" fmla="*/ 218351 h 530351"/>
              <a:gd name="connsiteX420" fmla="*/ 252013 w 847534"/>
              <a:gd name="connsiteY420" fmla="*/ 217265 h 530351"/>
              <a:gd name="connsiteX421" fmla="*/ 254365 w 847534"/>
              <a:gd name="connsiteY421" fmla="*/ 214093 h 530351"/>
              <a:gd name="connsiteX422" fmla="*/ 254318 w 847534"/>
              <a:gd name="connsiteY422" fmla="*/ 212988 h 530351"/>
              <a:gd name="connsiteX423" fmla="*/ 253022 w 847534"/>
              <a:gd name="connsiteY423" fmla="*/ 214265 h 530351"/>
              <a:gd name="connsiteX424" fmla="*/ 251060 w 847534"/>
              <a:gd name="connsiteY424" fmla="*/ 215684 h 530351"/>
              <a:gd name="connsiteX425" fmla="*/ 249041 w 847534"/>
              <a:gd name="connsiteY425" fmla="*/ 216475 h 530351"/>
              <a:gd name="connsiteX426" fmla="*/ 246040 w 847534"/>
              <a:gd name="connsiteY426" fmla="*/ 217132 h 530351"/>
              <a:gd name="connsiteX427" fmla="*/ 244497 w 847534"/>
              <a:gd name="connsiteY427" fmla="*/ 216656 h 530351"/>
              <a:gd name="connsiteX428" fmla="*/ 243154 w 847534"/>
              <a:gd name="connsiteY428" fmla="*/ 215941 h 530351"/>
              <a:gd name="connsiteX429" fmla="*/ 240992 w 847534"/>
              <a:gd name="connsiteY429" fmla="*/ 213170 h 530351"/>
              <a:gd name="connsiteX430" fmla="*/ 239906 w 847534"/>
              <a:gd name="connsiteY430" fmla="*/ 204140 h 530351"/>
              <a:gd name="connsiteX431" fmla="*/ 241811 w 847534"/>
              <a:gd name="connsiteY431" fmla="*/ 201006 h 530351"/>
              <a:gd name="connsiteX432" fmla="*/ 244040 w 847534"/>
              <a:gd name="connsiteY432" fmla="*/ 197901 h 530351"/>
              <a:gd name="connsiteX433" fmla="*/ 245936 w 847534"/>
              <a:gd name="connsiteY433" fmla="*/ 196062 h 530351"/>
              <a:gd name="connsiteX434" fmla="*/ 247031 w 847534"/>
              <a:gd name="connsiteY434" fmla="*/ 197453 h 530351"/>
              <a:gd name="connsiteX435" fmla="*/ 248155 w 847534"/>
              <a:gd name="connsiteY435" fmla="*/ 197625 h 530351"/>
              <a:gd name="connsiteX436" fmla="*/ 247364 w 847534"/>
              <a:gd name="connsiteY436" fmla="*/ 196053 h 530351"/>
              <a:gd name="connsiteX437" fmla="*/ 245497 w 847534"/>
              <a:gd name="connsiteY437" fmla="*/ 194586 h 530351"/>
              <a:gd name="connsiteX438" fmla="*/ 244840 w 847534"/>
              <a:gd name="connsiteY438" fmla="*/ 193119 h 530351"/>
              <a:gd name="connsiteX439" fmla="*/ 244773 w 847534"/>
              <a:gd name="connsiteY439" fmla="*/ 191776 h 530351"/>
              <a:gd name="connsiteX440" fmla="*/ 243888 w 847534"/>
              <a:gd name="connsiteY440" fmla="*/ 189281 h 530351"/>
              <a:gd name="connsiteX441" fmla="*/ 238363 w 847534"/>
              <a:gd name="connsiteY441" fmla="*/ 184032 h 530351"/>
              <a:gd name="connsiteX442" fmla="*/ 233201 w 847534"/>
              <a:gd name="connsiteY442" fmla="*/ 184433 h 530351"/>
              <a:gd name="connsiteX443" fmla="*/ 231096 w 847534"/>
              <a:gd name="connsiteY443" fmla="*/ 184252 h 530351"/>
              <a:gd name="connsiteX444" fmla="*/ 229124 w 847534"/>
              <a:gd name="connsiteY444" fmla="*/ 182251 h 530351"/>
              <a:gd name="connsiteX445" fmla="*/ 227448 w 847534"/>
              <a:gd name="connsiteY445" fmla="*/ 178879 h 530351"/>
              <a:gd name="connsiteX446" fmla="*/ 226628 w 847534"/>
              <a:gd name="connsiteY446" fmla="*/ 176051 h 530351"/>
              <a:gd name="connsiteX447" fmla="*/ 226524 w 847534"/>
              <a:gd name="connsiteY447" fmla="*/ 174545 h 530351"/>
              <a:gd name="connsiteX448" fmla="*/ 226028 w 847534"/>
              <a:gd name="connsiteY448" fmla="*/ 173031 h 530351"/>
              <a:gd name="connsiteX449" fmla="*/ 217122 w 847534"/>
              <a:gd name="connsiteY449" fmla="*/ 170555 h 530351"/>
              <a:gd name="connsiteX450" fmla="*/ 214446 w 847534"/>
              <a:gd name="connsiteY450" fmla="*/ 168430 h 530351"/>
              <a:gd name="connsiteX451" fmla="*/ 211760 w 847534"/>
              <a:gd name="connsiteY451" fmla="*/ 165754 h 530351"/>
              <a:gd name="connsiteX452" fmla="*/ 210645 w 847534"/>
              <a:gd name="connsiteY452" fmla="*/ 163573 h 530351"/>
              <a:gd name="connsiteX453" fmla="*/ 209598 w 847534"/>
              <a:gd name="connsiteY453" fmla="*/ 161963 h 530351"/>
              <a:gd name="connsiteX454" fmla="*/ 208740 w 847534"/>
              <a:gd name="connsiteY454" fmla="*/ 159144 h 530351"/>
              <a:gd name="connsiteX455" fmla="*/ 208131 w 847534"/>
              <a:gd name="connsiteY455" fmla="*/ 155858 h 530351"/>
              <a:gd name="connsiteX456" fmla="*/ 209121 w 847534"/>
              <a:gd name="connsiteY456" fmla="*/ 151600 h 530351"/>
              <a:gd name="connsiteX457" fmla="*/ 210417 w 847534"/>
              <a:gd name="connsiteY457" fmla="*/ 149542 h 530351"/>
              <a:gd name="connsiteX458" fmla="*/ 204292 w 847534"/>
              <a:gd name="connsiteY458" fmla="*/ 148009 h 530351"/>
              <a:gd name="connsiteX459" fmla="*/ 201901 w 847534"/>
              <a:gd name="connsiteY459" fmla="*/ 147942 h 530351"/>
              <a:gd name="connsiteX460" fmla="*/ 199968 w 847534"/>
              <a:gd name="connsiteY460" fmla="*/ 148809 h 530351"/>
              <a:gd name="connsiteX461" fmla="*/ 198225 w 847534"/>
              <a:gd name="connsiteY461" fmla="*/ 147694 h 530351"/>
              <a:gd name="connsiteX462" fmla="*/ 194605 w 847534"/>
              <a:gd name="connsiteY462" fmla="*/ 146456 h 530351"/>
              <a:gd name="connsiteX463" fmla="*/ 190300 w 847534"/>
              <a:gd name="connsiteY463" fmla="*/ 141989 h 530351"/>
              <a:gd name="connsiteX464" fmla="*/ 185242 w 847534"/>
              <a:gd name="connsiteY464" fmla="*/ 133874 h 530351"/>
              <a:gd name="connsiteX465" fmla="*/ 179680 w 847534"/>
              <a:gd name="connsiteY465" fmla="*/ 131264 h 530351"/>
              <a:gd name="connsiteX466" fmla="*/ 177889 w 847534"/>
              <a:gd name="connsiteY466" fmla="*/ 128435 h 530351"/>
              <a:gd name="connsiteX467" fmla="*/ 175613 w 847534"/>
              <a:gd name="connsiteY467" fmla="*/ 125882 h 530351"/>
              <a:gd name="connsiteX468" fmla="*/ 173622 w 847534"/>
              <a:gd name="connsiteY468" fmla="*/ 122720 h 530351"/>
              <a:gd name="connsiteX469" fmla="*/ 173317 w 847534"/>
              <a:gd name="connsiteY469" fmla="*/ 121339 h 530351"/>
              <a:gd name="connsiteX470" fmla="*/ 172717 w 847534"/>
              <a:gd name="connsiteY470" fmla="*/ 120567 h 530351"/>
              <a:gd name="connsiteX471" fmla="*/ 169936 w 847534"/>
              <a:gd name="connsiteY471" fmla="*/ 118358 h 530351"/>
              <a:gd name="connsiteX472" fmla="*/ 166811 w 847534"/>
              <a:gd name="connsiteY472" fmla="*/ 114614 h 530351"/>
              <a:gd name="connsiteX473" fmla="*/ 166002 w 847534"/>
              <a:gd name="connsiteY473" fmla="*/ 111604 h 530351"/>
              <a:gd name="connsiteX474" fmla="*/ 165164 w 847534"/>
              <a:gd name="connsiteY474" fmla="*/ 106994 h 530351"/>
              <a:gd name="connsiteX475" fmla="*/ 163078 w 847534"/>
              <a:gd name="connsiteY475" fmla="*/ 105365 h 530351"/>
              <a:gd name="connsiteX476" fmla="*/ 161030 w 847534"/>
              <a:gd name="connsiteY476" fmla="*/ 104613 h 530351"/>
              <a:gd name="connsiteX477" fmla="*/ 160630 w 847534"/>
              <a:gd name="connsiteY477" fmla="*/ 102413 h 530351"/>
              <a:gd name="connsiteX478" fmla="*/ 160753 w 847534"/>
              <a:gd name="connsiteY478" fmla="*/ 101184 h 530351"/>
              <a:gd name="connsiteX479" fmla="*/ 160058 w 847534"/>
              <a:gd name="connsiteY479" fmla="*/ 98850 h 530351"/>
              <a:gd name="connsiteX480" fmla="*/ 155829 w 847534"/>
              <a:gd name="connsiteY480" fmla="*/ 93250 h 530351"/>
              <a:gd name="connsiteX481" fmla="*/ 153686 w 847534"/>
              <a:gd name="connsiteY481" fmla="*/ 88640 h 530351"/>
              <a:gd name="connsiteX482" fmla="*/ 152505 w 847534"/>
              <a:gd name="connsiteY482" fmla="*/ 87201 h 530351"/>
              <a:gd name="connsiteX483" fmla="*/ 151400 w 847534"/>
              <a:gd name="connsiteY483" fmla="*/ 85096 h 530351"/>
              <a:gd name="connsiteX484" fmla="*/ 150838 w 847534"/>
              <a:gd name="connsiteY484" fmla="*/ 80781 h 530351"/>
              <a:gd name="connsiteX485" fmla="*/ 149085 w 847534"/>
              <a:gd name="connsiteY485" fmla="*/ 75409 h 530351"/>
              <a:gd name="connsiteX486" fmla="*/ 145694 w 847534"/>
              <a:gd name="connsiteY486" fmla="*/ 68942 h 530351"/>
              <a:gd name="connsiteX487" fmla="*/ 142866 w 847534"/>
              <a:gd name="connsiteY487" fmla="*/ 64579 h 530351"/>
              <a:gd name="connsiteX488" fmla="*/ 141456 w 847534"/>
              <a:gd name="connsiteY488" fmla="*/ 60179 h 530351"/>
              <a:gd name="connsiteX489" fmla="*/ 142085 w 847534"/>
              <a:gd name="connsiteY489" fmla="*/ 55693 h 530351"/>
              <a:gd name="connsiteX490" fmla="*/ 141608 w 847534"/>
              <a:gd name="connsiteY490" fmla="*/ 52921 h 530351"/>
              <a:gd name="connsiteX491" fmla="*/ 141246 w 847534"/>
              <a:gd name="connsiteY491" fmla="*/ 52273 h 530351"/>
              <a:gd name="connsiteX492" fmla="*/ 141532 w 847534"/>
              <a:gd name="connsiteY492" fmla="*/ 51368 h 530351"/>
              <a:gd name="connsiteX493" fmla="*/ 142475 w 847534"/>
              <a:gd name="connsiteY493" fmla="*/ 51873 h 530351"/>
              <a:gd name="connsiteX494" fmla="*/ 143266 w 847534"/>
              <a:gd name="connsiteY494" fmla="*/ 51063 h 530351"/>
              <a:gd name="connsiteX495" fmla="*/ 143170 w 847534"/>
              <a:gd name="connsiteY495" fmla="*/ 48196 h 530351"/>
              <a:gd name="connsiteX496" fmla="*/ 142180 w 847534"/>
              <a:gd name="connsiteY496" fmla="*/ 47330 h 530351"/>
              <a:gd name="connsiteX497" fmla="*/ 139437 w 847534"/>
              <a:gd name="connsiteY497" fmla="*/ 46434 h 530351"/>
              <a:gd name="connsiteX498" fmla="*/ 138227 w 847534"/>
              <a:gd name="connsiteY498" fmla="*/ 45815 h 530351"/>
              <a:gd name="connsiteX499" fmla="*/ 131559 w 847534"/>
              <a:gd name="connsiteY499" fmla="*/ 44643 h 530351"/>
              <a:gd name="connsiteX500" fmla="*/ 127740 w 847534"/>
              <a:gd name="connsiteY500" fmla="*/ 43015 h 530351"/>
              <a:gd name="connsiteX501" fmla="*/ 127492 w 847534"/>
              <a:gd name="connsiteY501" fmla="*/ 39224 h 530351"/>
              <a:gd name="connsiteX502" fmla="*/ 125701 w 847534"/>
              <a:gd name="connsiteY502" fmla="*/ 37481 h 530351"/>
              <a:gd name="connsiteX503" fmla="*/ 124111 w 847534"/>
              <a:gd name="connsiteY503" fmla="*/ 36404 h 530351"/>
              <a:gd name="connsiteX504" fmla="*/ 119082 w 847534"/>
              <a:gd name="connsiteY504" fmla="*/ 34166 h 530351"/>
              <a:gd name="connsiteX505" fmla="*/ 118291 w 847534"/>
              <a:gd name="connsiteY505" fmla="*/ 35309 h 530351"/>
              <a:gd name="connsiteX506" fmla="*/ 117615 w 847534"/>
              <a:gd name="connsiteY506" fmla="*/ 37424 h 530351"/>
              <a:gd name="connsiteX507" fmla="*/ 115519 w 847534"/>
              <a:gd name="connsiteY507" fmla="*/ 37881 h 530351"/>
              <a:gd name="connsiteX508" fmla="*/ 113690 w 847534"/>
              <a:gd name="connsiteY508" fmla="*/ 37976 h 530351"/>
              <a:gd name="connsiteX509" fmla="*/ 110623 w 847534"/>
              <a:gd name="connsiteY509" fmla="*/ 36509 h 530351"/>
              <a:gd name="connsiteX510" fmla="*/ 103013 w 847534"/>
              <a:gd name="connsiteY510" fmla="*/ 30918 h 530351"/>
              <a:gd name="connsiteX511" fmla="*/ 101403 w 847534"/>
              <a:gd name="connsiteY511" fmla="*/ 30023 h 530351"/>
              <a:gd name="connsiteX512" fmla="*/ 99031 w 847534"/>
              <a:gd name="connsiteY512" fmla="*/ 29546 h 530351"/>
              <a:gd name="connsiteX513" fmla="*/ 97841 w 847534"/>
              <a:gd name="connsiteY513" fmla="*/ 28613 h 530351"/>
              <a:gd name="connsiteX514" fmla="*/ 92697 w 847534"/>
              <a:gd name="connsiteY514" fmla="*/ 25660 h 530351"/>
              <a:gd name="connsiteX515" fmla="*/ 93726 w 847534"/>
              <a:gd name="connsiteY515" fmla="*/ 27232 h 530351"/>
              <a:gd name="connsiteX516" fmla="*/ 95212 w 847534"/>
              <a:gd name="connsiteY516" fmla="*/ 28861 h 530351"/>
              <a:gd name="connsiteX517" fmla="*/ 96536 w 847534"/>
              <a:gd name="connsiteY517" fmla="*/ 33595 h 530351"/>
              <a:gd name="connsiteX518" fmla="*/ 94983 w 847534"/>
              <a:gd name="connsiteY518" fmla="*/ 37004 h 530351"/>
              <a:gd name="connsiteX519" fmla="*/ 94078 w 847534"/>
              <a:gd name="connsiteY519" fmla="*/ 48892 h 530351"/>
              <a:gd name="connsiteX520" fmla="*/ 95069 w 847534"/>
              <a:gd name="connsiteY520" fmla="*/ 51254 h 530351"/>
              <a:gd name="connsiteX521" fmla="*/ 97298 w 847534"/>
              <a:gd name="connsiteY521" fmla="*/ 55035 h 530351"/>
              <a:gd name="connsiteX522" fmla="*/ 98841 w 847534"/>
              <a:gd name="connsiteY522" fmla="*/ 61027 h 530351"/>
              <a:gd name="connsiteX523" fmla="*/ 99317 w 847534"/>
              <a:gd name="connsiteY523" fmla="*/ 65484 h 530351"/>
              <a:gd name="connsiteX524" fmla="*/ 100708 w 847534"/>
              <a:gd name="connsiteY524" fmla="*/ 69018 h 530351"/>
              <a:gd name="connsiteX525" fmla="*/ 100270 w 847534"/>
              <a:gd name="connsiteY525" fmla="*/ 77305 h 530351"/>
              <a:gd name="connsiteX526" fmla="*/ 100803 w 847534"/>
              <a:gd name="connsiteY526" fmla="*/ 79820 h 530351"/>
              <a:gd name="connsiteX527" fmla="*/ 102927 w 847534"/>
              <a:gd name="connsiteY527" fmla="*/ 83944 h 530351"/>
              <a:gd name="connsiteX528" fmla="*/ 106861 w 847534"/>
              <a:gd name="connsiteY528" fmla="*/ 87811 h 530351"/>
              <a:gd name="connsiteX529" fmla="*/ 107680 w 847534"/>
              <a:gd name="connsiteY529" fmla="*/ 89840 h 530351"/>
              <a:gd name="connsiteX530" fmla="*/ 112843 w 847534"/>
              <a:gd name="connsiteY530" fmla="*/ 92783 h 530351"/>
              <a:gd name="connsiteX531" fmla="*/ 115986 w 847534"/>
              <a:gd name="connsiteY531" fmla="*/ 96603 h 530351"/>
              <a:gd name="connsiteX532" fmla="*/ 122215 w 847534"/>
              <a:gd name="connsiteY532" fmla="*/ 101803 h 530351"/>
              <a:gd name="connsiteX533" fmla="*/ 124177 w 847534"/>
              <a:gd name="connsiteY533" fmla="*/ 103994 h 530351"/>
              <a:gd name="connsiteX534" fmla="*/ 129797 w 847534"/>
              <a:gd name="connsiteY534" fmla="*/ 112081 h 530351"/>
              <a:gd name="connsiteX535" fmla="*/ 129978 w 847534"/>
              <a:gd name="connsiteY535" fmla="*/ 114481 h 530351"/>
              <a:gd name="connsiteX536" fmla="*/ 131016 w 847534"/>
              <a:gd name="connsiteY536" fmla="*/ 117424 h 530351"/>
              <a:gd name="connsiteX537" fmla="*/ 134169 w 847534"/>
              <a:gd name="connsiteY537" fmla="*/ 116815 h 530351"/>
              <a:gd name="connsiteX538" fmla="*/ 135579 w 847534"/>
              <a:gd name="connsiteY538" fmla="*/ 119053 h 530351"/>
              <a:gd name="connsiteX539" fmla="*/ 135417 w 847534"/>
              <a:gd name="connsiteY539" fmla="*/ 120082 h 530351"/>
              <a:gd name="connsiteX540" fmla="*/ 135798 w 847534"/>
              <a:gd name="connsiteY540" fmla="*/ 120872 h 530351"/>
              <a:gd name="connsiteX541" fmla="*/ 137446 w 847534"/>
              <a:gd name="connsiteY541" fmla="*/ 120701 h 530351"/>
              <a:gd name="connsiteX542" fmla="*/ 138865 w 847534"/>
              <a:gd name="connsiteY542" fmla="*/ 121310 h 530351"/>
              <a:gd name="connsiteX543" fmla="*/ 141856 w 847534"/>
              <a:gd name="connsiteY543" fmla="*/ 130007 h 530351"/>
              <a:gd name="connsiteX544" fmla="*/ 143456 w 847534"/>
              <a:gd name="connsiteY544" fmla="*/ 131197 h 530351"/>
              <a:gd name="connsiteX545" fmla="*/ 145514 w 847534"/>
              <a:gd name="connsiteY545" fmla="*/ 131702 h 530351"/>
              <a:gd name="connsiteX546" fmla="*/ 147809 w 847534"/>
              <a:gd name="connsiteY546" fmla="*/ 132664 h 530351"/>
              <a:gd name="connsiteX547" fmla="*/ 147961 w 847534"/>
              <a:gd name="connsiteY547" fmla="*/ 134883 h 530351"/>
              <a:gd name="connsiteX548" fmla="*/ 147876 w 847534"/>
              <a:gd name="connsiteY548" fmla="*/ 136655 h 530351"/>
              <a:gd name="connsiteX549" fmla="*/ 149819 w 847534"/>
              <a:gd name="connsiteY549" fmla="*/ 139217 h 530351"/>
              <a:gd name="connsiteX550" fmla="*/ 149485 w 847534"/>
              <a:gd name="connsiteY550" fmla="*/ 142684 h 530351"/>
              <a:gd name="connsiteX551" fmla="*/ 151057 w 847534"/>
              <a:gd name="connsiteY551" fmla="*/ 145618 h 530351"/>
              <a:gd name="connsiteX552" fmla="*/ 150819 w 847534"/>
              <a:gd name="connsiteY552" fmla="*/ 148457 h 530351"/>
              <a:gd name="connsiteX553" fmla="*/ 151467 w 847534"/>
              <a:gd name="connsiteY553" fmla="*/ 150695 h 530351"/>
              <a:gd name="connsiteX554" fmla="*/ 156315 w 847534"/>
              <a:gd name="connsiteY554" fmla="*/ 155762 h 530351"/>
              <a:gd name="connsiteX555" fmla="*/ 162287 w 847534"/>
              <a:gd name="connsiteY555" fmla="*/ 159782 h 530351"/>
              <a:gd name="connsiteX556" fmla="*/ 163535 w 847534"/>
              <a:gd name="connsiteY556" fmla="*/ 165049 h 530351"/>
              <a:gd name="connsiteX557" fmla="*/ 165973 w 847534"/>
              <a:gd name="connsiteY557" fmla="*/ 169859 h 530351"/>
              <a:gd name="connsiteX558" fmla="*/ 168469 w 847534"/>
              <a:gd name="connsiteY558" fmla="*/ 171069 h 530351"/>
              <a:gd name="connsiteX559" fmla="*/ 170983 w 847534"/>
              <a:gd name="connsiteY559" fmla="*/ 173060 h 530351"/>
              <a:gd name="connsiteX560" fmla="*/ 170669 w 847534"/>
              <a:gd name="connsiteY560" fmla="*/ 175136 h 530351"/>
              <a:gd name="connsiteX561" fmla="*/ 170850 w 847534"/>
              <a:gd name="connsiteY561" fmla="*/ 176403 h 530351"/>
              <a:gd name="connsiteX562" fmla="*/ 174222 w 847534"/>
              <a:gd name="connsiteY562" fmla="*/ 180184 h 530351"/>
              <a:gd name="connsiteX563" fmla="*/ 174765 w 847534"/>
              <a:gd name="connsiteY563" fmla="*/ 184995 h 530351"/>
              <a:gd name="connsiteX564" fmla="*/ 177670 w 847534"/>
              <a:gd name="connsiteY564" fmla="*/ 188147 h 530351"/>
              <a:gd name="connsiteX565" fmla="*/ 178489 w 847534"/>
              <a:gd name="connsiteY565" fmla="*/ 188395 h 530351"/>
              <a:gd name="connsiteX566" fmla="*/ 179127 w 847534"/>
              <a:gd name="connsiteY566" fmla="*/ 187900 h 530351"/>
              <a:gd name="connsiteX567" fmla="*/ 177013 w 847534"/>
              <a:gd name="connsiteY567" fmla="*/ 184737 h 530351"/>
              <a:gd name="connsiteX568" fmla="*/ 175993 w 847534"/>
              <a:gd name="connsiteY568" fmla="*/ 182680 h 530351"/>
              <a:gd name="connsiteX569" fmla="*/ 175860 w 847534"/>
              <a:gd name="connsiteY569" fmla="*/ 179441 h 530351"/>
              <a:gd name="connsiteX570" fmla="*/ 176575 w 847534"/>
              <a:gd name="connsiteY570" fmla="*/ 179013 h 530351"/>
              <a:gd name="connsiteX571" fmla="*/ 182604 w 847534"/>
              <a:gd name="connsiteY571" fmla="*/ 184137 h 530351"/>
              <a:gd name="connsiteX572" fmla="*/ 183242 w 847534"/>
              <a:gd name="connsiteY572" fmla="*/ 187957 h 530351"/>
              <a:gd name="connsiteX573" fmla="*/ 185261 w 847534"/>
              <a:gd name="connsiteY573" fmla="*/ 190119 h 530351"/>
              <a:gd name="connsiteX574" fmla="*/ 185414 w 847534"/>
              <a:gd name="connsiteY574" fmla="*/ 193034 h 530351"/>
              <a:gd name="connsiteX575" fmla="*/ 186642 w 847534"/>
              <a:gd name="connsiteY575" fmla="*/ 194767 h 530351"/>
              <a:gd name="connsiteX576" fmla="*/ 187014 w 847534"/>
              <a:gd name="connsiteY576" fmla="*/ 197282 h 530351"/>
              <a:gd name="connsiteX577" fmla="*/ 188957 w 847534"/>
              <a:gd name="connsiteY577" fmla="*/ 201425 h 530351"/>
              <a:gd name="connsiteX578" fmla="*/ 189005 w 847534"/>
              <a:gd name="connsiteY578" fmla="*/ 207169 h 530351"/>
              <a:gd name="connsiteX579" fmla="*/ 190033 w 847534"/>
              <a:gd name="connsiteY579" fmla="*/ 211350 h 530351"/>
              <a:gd name="connsiteX580" fmla="*/ 193834 w 847534"/>
              <a:gd name="connsiteY580" fmla="*/ 217761 h 530351"/>
              <a:gd name="connsiteX581" fmla="*/ 196910 w 847534"/>
              <a:gd name="connsiteY581" fmla="*/ 219103 h 530351"/>
              <a:gd name="connsiteX582" fmla="*/ 197463 w 847534"/>
              <a:gd name="connsiteY582" fmla="*/ 222247 h 530351"/>
              <a:gd name="connsiteX583" fmla="*/ 200663 w 847534"/>
              <a:gd name="connsiteY583" fmla="*/ 230362 h 530351"/>
              <a:gd name="connsiteX584" fmla="*/ 204359 w 847534"/>
              <a:gd name="connsiteY584" fmla="*/ 234753 h 530351"/>
              <a:gd name="connsiteX585" fmla="*/ 206197 w 847534"/>
              <a:gd name="connsiteY585" fmla="*/ 238477 h 530351"/>
              <a:gd name="connsiteX586" fmla="*/ 206445 w 847534"/>
              <a:gd name="connsiteY586" fmla="*/ 240792 h 530351"/>
              <a:gd name="connsiteX587" fmla="*/ 205064 w 847534"/>
              <a:gd name="connsiteY587" fmla="*/ 244221 h 530351"/>
              <a:gd name="connsiteX588" fmla="*/ 204911 w 847534"/>
              <a:gd name="connsiteY588" fmla="*/ 246602 h 530351"/>
              <a:gd name="connsiteX589" fmla="*/ 206921 w 847534"/>
              <a:gd name="connsiteY589" fmla="*/ 253860 h 530351"/>
              <a:gd name="connsiteX590" fmla="*/ 209921 w 847534"/>
              <a:gd name="connsiteY590" fmla="*/ 257575 h 530351"/>
              <a:gd name="connsiteX591" fmla="*/ 213284 w 847534"/>
              <a:gd name="connsiteY591" fmla="*/ 258470 h 530351"/>
              <a:gd name="connsiteX592" fmla="*/ 213865 w 847534"/>
              <a:gd name="connsiteY592" fmla="*/ 259004 h 530351"/>
              <a:gd name="connsiteX593" fmla="*/ 213598 w 847534"/>
              <a:gd name="connsiteY593" fmla="*/ 259994 h 530351"/>
              <a:gd name="connsiteX594" fmla="*/ 214722 w 847534"/>
              <a:gd name="connsiteY594" fmla="*/ 260880 h 530351"/>
              <a:gd name="connsiteX595" fmla="*/ 215989 w 847534"/>
              <a:gd name="connsiteY595" fmla="*/ 259747 h 530351"/>
              <a:gd name="connsiteX596" fmla="*/ 216608 w 847534"/>
              <a:gd name="connsiteY596" fmla="*/ 258137 h 530351"/>
              <a:gd name="connsiteX597" fmla="*/ 215970 w 847534"/>
              <a:gd name="connsiteY597" fmla="*/ 256261 h 530351"/>
              <a:gd name="connsiteX598" fmla="*/ 215856 w 847534"/>
              <a:gd name="connsiteY598" fmla="*/ 254898 h 530351"/>
              <a:gd name="connsiteX599" fmla="*/ 216427 w 847534"/>
              <a:gd name="connsiteY599" fmla="*/ 253917 h 530351"/>
              <a:gd name="connsiteX600" fmla="*/ 217522 w 847534"/>
              <a:gd name="connsiteY600" fmla="*/ 253775 h 530351"/>
              <a:gd name="connsiteX601" fmla="*/ 223942 w 847534"/>
              <a:gd name="connsiteY601" fmla="*/ 258728 h 530351"/>
              <a:gd name="connsiteX602" fmla="*/ 225019 w 847534"/>
              <a:gd name="connsiteY602" fmla="*/ 260633 h 530351"/>
              <a:gd name="connsiteX603" fmla="*/ 227400 w 847534"/>
              <a:gd name="connsiteY603" fmla="*/ 262852 h 530351"/>
              <a:gd name="connsiteX604" fmla="*/ 229591 w 847534"/>
              <a:gd name="connsiteY604" fmla="*/ 265586 h 530351"/>
              <a:gd name="connsiteX605" fmla="*/ 230534 w 847534"/>
              <a:gd name="connsiteY605" fmla="*/ 267738 h 530351"/>
              <a:gd name="connsiteX606" fmla="*/ 232286 w 847534"/>
              <a:gd name="connsiteY606" fmla="*/ 269519 h 530351"/>
              <a:gd name="connsiteX607" fmla="*/ 233191 w 847534"/>
              <a:gd name="connsiteY607" fmla="*/ 273653 h 530351"/>
              <a:gd name="connsiteX608" fmla="*/ 237658 w 847534"/>
              <a:gd name="connsiteY608" fmla="*/ 275501 h 530351"/>
              <a:gd name="connsiteX609" fmla="*/ 240030 w 847534"/>
              <a:gd name="connsiteY609" fmla="*/ 278911 h 530351"/>
              <a:gd name="connsiteX610" fmla="*/ 240192 w 847534"/>
              <a:gd name="connsiteY610" fmla="*/ 281073 h 530351"/>
              <a:gd name="connsiteX611" fmla="*/ 239039 w 847534"/>
              <a:gd name="connsiteY611" fmla="*/ 286598 h 530351"/>
              <a:gd name="connsiteX612" fmla="*/ 238039 w 847534"/>
              <a:gd name="connsiteY612" fmla="*/ 288188 h 530351"/>
              <a:gd name="connsiteX613" fmla="*/ 234439 w 847534"/>
              <a:gd name="connsiteY613" fmla="*/ 290541 h 530351"/>
              <a:gd name="connsiteX614" fmla="*/ 231820 w 847534"/>
              <a:gd name="connsiteY614" fmla="*/ 293332 h 530351"/>
              <a:gd name="connsiteX615" fmla="*/ 229286 w 847534"/>
              <a:gd name="connsiteY615" fmla="*/ 295056 h 530351"/>
              <a:gd name="connsiteX616" fmla="*/ 226600 w 847534"/>
              <a:gd name="connsiteY616" fmla="*/ 296104 h 530351"/>
              <a:gd name="connsiteX617" fmla="*/ 224390 w 847534"/>
              <a:gd name="connsiteY617" fmla="*/ 295865 h 530351"/>
              <a:gd name="connsiteX618" fmla="*/ 222256 w 847534"/>
              <a:gd name="connsiteY618" fmla="*/ 292656 h 530351"/>
              <a:gd name="connsiteX619" fmla="*/ 219723 w 847534"/>
              <a:gd name="connsiteY619" fmla="*/ 282930 h 530351"/>
              <a:gd name="connsiteX620" fmla="*/ 218027 w 847534"/>
              <a:gd name="connsiteY620" fmla="*/ 280883 h 530351"/>
              <a:gd name="connsiteX621" fmla="*/ 216837 w 847534"/>
              <a:gd name="connsiteY621" fmla="*/ 277825 h 530351"/>
              <a:gd name="connsiteX622" fmla="*/ 214855 w 847534"/>
              <a:gd name="connsiteY622" fmla="*/ 275292 h 530351"/>
              <a:gd name="connsiteX623" fmla="*/ 207712 w 847534"/>
              <a:gd name="connsiteY623" fmla="*/ 271453 h 530351"/>
              <a:gd name="connsiteX624" fmla="*/ 204111 w 847534"/>
              <a:gd name="connsiteY624" fmla="*/ 267395 h 530351"/>
              <a:gd name="connsiteX625" fmla="*/ 200616 w 847534"/>
              <a:gd name="connsiteY625" fmla="*/ 264681 h 530351"/>
              <a:gd name="connsiteX626" fmla="*/ 196853 w 847534"/>
              <a:gd name="connsiteY626" fmla="*/ 260747 h 530351"/>
              <a:gd name="connsiteX627" fmla="*/ 186604 w 847534"/>
              <a:gd name="connsiteY627" fmla="*/ 254222 h 530351"/>
              <a:gd name="connsiteX628" fmla="*/ 182356 w 847534"/>
              <a:gd name="connsiteY628" fmla="*/ 250898 h 530351"/>
              <a:gd name="connsiteX629" fmla="*/ 179556 w 847534"/>
              <a:gd name="connsiteY629" fmla="*/ 247602 h 530351"/>
              <a:gd name="connsiteX630" fmla="*/ 177756 w 847534"/>
              <a:gd name="connsiteY630" fmla="*/ 247650 h 530351"/>
              <a:gd name="connsiteX631" fmla="*/ 176365 w 847534"/>
              <a:gd name="connsiteY631" fmla="*/ 247993 h 530351"/>
              <a:gd name="connsiteX632" fmla="*/ 175832 w 847534"/>
              <a:gd name="connsiteY632" fmla="*/ 247088 h 530351"/>
              <a:gd name="connsiteX633" fmla="*/ 175755 w 847534"/>
              <a:gd name="connsiteY633" fmla="*/ 245373 h 530351"/>
              <a:gd name="connsiteX634" fmla="*/ 175136 w 847534"/>
              <a:gd name="connsiteY634" fmla="*/ 244259 h 530351"/>
              <a:gd name="connsiteX635" fmla="*/ 169145 w 847534"/>
              <a:gd name="connsiteY635" fmla="*/ 239287 h 530351"/>
              <a:gd name="connsiteX636" fmla="*/ 167907 w 847534"/>
              <a:gd name="connsiteY636" fmla="*/ 236534 h 530351"/>
              <a:gd name="connsiteX637" fmla="*/ 167650 w 847534"/>
              <a:gd name="connsiteY637" fmla="*/ 233334 h 530351"/>
              <a:gd name="connsiteX638" fmla="*/ 169002 w 847534"/>
              <a:gd name="connsiteY638" fmla="*/ 225085 h 530351"/>
              <a:gd name="connsiteX639" fmla="*/ 169602 w 847534"/>
              <a:gd name="connsiteY639" fmla="*/ 220246 h 530351"/>
              <a:gd name="connsiteX640" fmla="*/ 169221 w 847534"/>
              <a:gd name="connsiteY640" fmla="*/ 217751 h 530351"/>
              <a:gd name="connsiteX641" fmla="*/ 168593 w 847534"/>
              <a:gd name="connsiteY641" fmla="*/ 217408 h 530351"/>
              <a:gd name="connsiteX642" fmla="*/ 168021 w 847534"/>
              <a:gd name="connsiteY642" fmla="*/ 216055 h 530351"/>
              <a:gd name="connsiteX643" fmla="*/ 167888 w 847534"/>
              <a:gd name="connsiteY643" fmla="*/ 212065 h 530351"/>
              <a:gd name="connsiteX644" fmla="*/ 166440 w 847534"/>
              <a:gd name="connsiteY644" fmla="*/ 207721 h 530351"/>
              <a:gd name="connsiteX645" fmla="*/ 161001 w 847534"/>
              <a:gd name="connsiteY645" fmla="*/ 198796 h 530351"/>
              <a:gd name="connsiteX646" fmla="*/ 157029 w 847534"/>
              <a:gd name="connsiteY646" fmla="*/ 197034 h 530351"/>
              <a:gd name="connsiteX647" fmla="*/ 153495 w 847534"/>
              <a:gd name="connsiteY647" fmla="*/ 195748 h 530351"/>
              <a:gd name="connsiteX648" fmla="*/ 143809 w 847534"/>
              <a:gd name="connsiteY648" fmla="*/ 187833 h 530351"/>
              <a:gd name="connsiteX649" fmla="*/ 141180 w 847534"/>
              <a:gd name="connsiteY649" fmla="*/ 183870 h 530351"/>
              <a:gd name="connsiteX650" fmla="*/ 140541 w 847534"/>
              <a:gd name="connsiteY650" fmla="*/ 181613 h 530351"/>
              <a:gd name="connsiteX651" fmla="*/ 140208 w 847534"/>
              <a:gd name="connsiteY651" fmla="*/ 177022 h 530351"/>
              <a:gd name="connsiteX652" fmla="*/ 138875 w 847534"/>
              <a:gd name="connsiteY652" fmla="*/ 179679 h 530351"/>
              <a:gd name="connsiteX653" fmla="*/ 137093 w 847534"/>
              <a:gd name="connsiteY653" fmla="*/ 181651 h 530351"/>
              <a:gd name="connsiteX654" fmla="*/ 132988 w 847534"/>
              <a:gd name="connsiteY654" fmla="*/ 181508 h 530351"/>
              <a:gd name="connsiteX655" fmla="*/ 128378 w 847534"/>
              <a:gd name="connsiteY655" fmla="*/ 183728 h 530351"/>
              <a:gd name="connsiteX656" fmla="*/ 125635 w 847534"/>
              <a:gd name="connsiteY656" fmla="*/ 181642 h 530351"/>
              <a:gd name="connsiteX657" fmla="*/ 124149 w 847534"/>
              <a:gd name="connsiteY657" fmla="*/ 179270 h 530351"/>
              <a:gd name="connsiteX658" fmla="*/ 121892 w 847534"/>
              <a:gd name="connsiteY658" fmla="*/ 176422 h 530351"/>
              <a:gd name="connsiteX659" fmla="*/ 119358 w 847534"/>
              <a:gd name="connsiteY659" fmla="*/ 175860 h 530351"/>
              <a:gd name="connsiteX660" fmla="*/ 117739 w 847534"/>
              <a:gd name="connsiteY660" fmla="*/ 175784 h 530351"/>
              <a:gd name="connsiteX661" fmla="*/ 114700 w 847534"/>
              <a:gd name="connsiteY661" fmla="*/ 172250 h 530351"/>
              <a:gd name="connsiteX662" fmla="*/ 112243 w 847534"/>
              <a:gd name="connsiteY662" fmla="*/ 171126 h 530351"/>
              <a:gd name="connsiteX663" fmla="*/ 108728 w 847534"/>
              <a:gd name="connsiteY663" fmla="*/ 170688 h 530351"/>
              <a:gd name="connsiteX664" fmla="*/ 105737 w 847534"/>
              <a:gd name="connsiteY664" fmla="*/ 168897 h 530351"/>
              <a:gd name="connsiteX665" fmla="*/ 104813 w 847534"/>
              <a:gd name="connsiteY665" fmla="*/ 166935 h 530351"/>
              <a:gd name="connsiteX666" fmla="*/ 104318 w 847534"/>
              <a:gd name="connsiteY666" fmla="*/ 164163 h 530351"/>
              <a:gd name="connsiteX667" fmla="*/ 103203 w 847534"/>
              <a:gd name="connsiteY667" fmla="*/ 162525 h 530351"/>
              <a:gd name="connsiteX668" fmla="*/ 98508 w 847534"/>
              <a:gd name="connsiteY668" fmla="*/ 159277 h 530351"/>
              <a:gd name="connsiteX669" fmla="*/ 94688 w 847534"/>
              <a:gd name="connsiteY669" fmla="*/ 155686 h 530351"/>
              <a:gd name="connsiteX670" fmla="*/ 91088 w 847534"/>
              <a:gd name="connsiteY670" fmla="*/ 153381 h 530351"/>
              <a:gd name="connsiteX671" fmla="*/ 90030 w 847534"/>
              <a:gd name="connsiteY671" fmla="*/ 151495 h 530351"/>
              <a:gd name="connsiteX672" fmla="*/ 89945 w 847534"/>
              <a:gd name="connsiteY672" fmla="*/ 150200 h 530351"/>
              <a:gd name="connsiteX673" fmla="*/ 95641 w 847534"/>
              <a:gd name="connsiteY673" fmla="*/ 150562 h 530351"/>
              <a:gd name="connsiteX674" fmla="*/ 102413 w 847534"/>
              <a:gd name="connsiteY674" fmla="*/ 151943 h 530351"/>
              <a:gd name="connsiteX675" fmla="*/ 105661 w 847534"/>
              <a:gd name="connsiteY675" fmla="*/ 151552 h 530351"/>
              <a:gd name="connsiteX676" fmla="*/ 107680 w 847534"/>
              <a:gd name="connsiteY676" fmla="*/ 150219 h 530351"/>
              <a:gd name="connsiteX677" fmla="*/ 109614 w 847534"/>
              <a:gd name="connsiteY677" fmla="*/ 149257 h 530351"/>
              <a:gd name="connsiteX678" fmla="*/ 109919 w 847534"/>
              <a:gd name="connsiteY678" fmla="*/ 150295 h 530351"/>
              <a:gd name="connsiteX679" fmla="*/ 109566 w 847534"/>
              <a:gd name="connsiteY679" fmla="*/ 152181 h 530351"/>
              <a:gd name="connsiteX680" fmla="*/ 111423 w 847534"/>
              <a:gd name="connsiteY680" fmla="*/ 153914 h 530351"/>
              <a:gd name="connsiteX681" fmla="*/ 113976 w 847534"/>
              <a:gd name="connsiteY681" fmla="*/ 155315 h 530351"/>
              <a:gd name="connsiteX682" fmla="*/ 115786 w 847534"/>
              <a:gd name="connsiteY682" fmla="*/ 155181 h 530351"/>
              <a:gd name="connsiteX683" fmla="*/ 114024 w 847534"/>
              <a:gd name="connsiteY683" fmla="*/ 153648 h 530351"/>
              <a:gd name="connsiteX684" fmla="*/ 112947 w 847534"/>
              <a:gd name="connsiteY684" fmla="*/ 150524 h 530351"/>
              <a:gd name="connsiteX685" fmla="*/ 113433 w 847534"/>
              <a:gd name="connsiteY685" fmla="*/ 149400 h 530351"/>
              <a:gd name="connsiteX686" fmla="*/ 113405 w 847534"/>
              <a:gd name="connsiteY686" fmla="*/ 147837 h 530351"/>
              <a:gd name="connsiteX687" fmla="*/ 110881 w 847534"/>
              <a:gd name="connsiteY687" fmla="*/ 148190 h 530351"/>
              <a:gd name="connsiteX688" fmla="*/ 110528 w 847534"/>
              <a:gd name="connsiteY688" fmla="*/ 147399 h 530351"/>
              <a:gd name="connsiteX689" fmla="*/ 112690 w 847534"/>
              <a:gd name="connsiteY689" fmla="*/ 145018 h 530351"/>
              <a:gd name="connsiteX690" fmla="*/ 115167 w 847534"/>
              <a:gd name="connsiteY690" fmla="*/ 138751 h 530351"/>
              <a:gd name="connsiteX691" fmla="*/ 116348 w 847534"/>
              <a:gd name="connsiteY691" fmla="*/ 132559 h 530351"/>
              <a:gd name="connsiteX692" fmla="*/ 113757 w 847534"/>
              <a:gd name="connsiteY692" fmla="*/ 127130 h 530351"/>
              <a:gd name="connsiteX693" fmla="*/ 109385 w 847534"/>
              <a:gd name="connsiteY693" fmla="*/ 123358 h 530351"/>
              <a:gd name="connsiteX694" fmla="*/ 99898 w 847534"/>
              <a:gd name="connsiteY694" fmla="*/ 112281 h 530351"/>
              <a:gd name="connsiteX695" fmla="*/ 94231 w 847534"/>
              <a:gd name="connsiteY695" fmla="*/ 106575 h 530351"/>
              <a:gd name="connsiteX696" fmla="*/ 92593 w 847534"/>
              <a:gd name="connsiteY696" fmla="*/ 104451 h 530351"/>
              <a:gd name="connsiteX697" fmla="*/ 91088 w 847534"/>
              <a:gd name="connsiteY697" fmla="*/ 103451 h 530351"/>
              <a:gd name="connsiteX698" fmla="*/ 86468 w 847534"/>
              <a:gd name="connsiteY698" fmla="*/ 102146 h 530351"/>
              <a:gd name="connsiteX699" fmla="*/ 82591 w 847534"/>
              <a:gd name="connsiteY699" fmla="*/ 98946 h 530351"/>
              <a:gd name="connsiteX700" fmla="*/ 75800 w 847534"/>
              <a:gd name="connsiteY700" fmla="*/ 94412 h 530351"/>
              <a:gd name="connsiteX701" fmla="*/ 72895 w 847534"/>
              <a:gd name="connsiteY701" fmla="*/ 92069 h 530351"/>
              <a:gd name="connsiteX702" fmla="*/ 70895 w 847534"/>
              <a:gd name="connsiteY702" fmla="*/ 86573 h 530351"/>
              <a:gd name="connsiteX703" fmla="*/ 69304 w 847534"/>
              <a:gd name="connsiteY703" fmla="*/ 85820 h 530351"/>
              <a:gd name="connsiteX704" fmla="*/ 69809 w 847534"/>
              <a:gd name="connsiteY704" fmla="*/ 82010 h 530351"/>
              <a:gd name="connsiteX705" fmla="*/ 69114 w 847534"/>
              <a:gd name="connsiteY705" fmla="*/ 75257 h 530351"/>
              <a:gd name="connsiteX706" fmla="*/ 67970 w 847534"/>
              <a:gd name="connsiteY706" fmla="*/ 73523 h 530351"/>
              <a:gd name="connsiteX707" fmla="*/ 64294 w 847534"/>
              <a:gd name="connsiteY707" fmla="*/ 71837 h 530351"/>
              <a:gd name="connsiteX708" fmla="*/ 63417 w 847534"/>
              <a:gd name="connsiteY708" fmla="*/ 67237 h 530351"/>
              <a:gd name="connsiteX709" fmla="*/ 63237 w 847534"/>
              <a:gd name="connsiteY709" fmla="*/ 62855 h 530351"/>
              <a:gd name="connsiteX710" fmla="*/ 62522 w 847534"/>
              <a:gd name="connsiteY710" fmla="*/ 59798 h 530351"/>
              <a:gd name="connsiteX711" fmla="*/ 56264 w 847534"/>
              <a:gd name="connsiteY711" fmla="*/ 54645 h 530351"/>
              <a:gd name="connsiteX712" fmla="*/ 55912 w 847534"/>
              <a:gd name="connsiteY712" fmla="*/ 52149 h 530351"/>
              <a:gd name="connsiteX713" fmla="*/ 55912 w 847534"/>
              <a:gd name="connsiteY713" fmla="*/ 49777 h 530351"/>
              <a:gd name="connsiteX714" fmla="*/ 55274 w 847534"/>
              <a:gd name="connsiteY714" fmla="*/ 47425 h 530351"/>
              <a:gd name="connsiteX715" fmla="*/ 51930 w 847534"/>
              <a:gd name="connsiteY715" fmla="*/ 42501 h 530351"/>
              <a:gd name="connsiteX716" fmla="*/ 47892 w 847534"/>
              <a:gd name="connsiteY716" fmla="*/ 38195 h 530351"/>
              <a:gd name="connsiteX717" fmla="*/ 46482 w 847534"/>
              <a:gd name="connsiteY717" fmla="*/ 36138 h 530351"/>
              <a:gd name="connsiteX718" fmla="*/ 46311 w 847534"/>
              <a:gd name="connsiteY718" fmla="*/ 31966 h 530351"/>
              <a:gd name="connsiteX719" fmla="*/ 44882 w 847534"/>
              <a:gd name="connsiteY719" fmla="*/ 30842 h 530351"/>
              <a:gd name="connsiteX720" fmla="*/ 45425 w 847534"/>
              <a:gd name="connsiteY720" fmla="*/ 30556 h 530351"/>
              <a:gd name="connsiteX721" fmla="*/ 46749 w 847534"/>
              <a:gd name="connsiteY721" fmla="*/ 30661 h 530351"/>
              <a:gd name="connsiteX722" fmla="*/ 47501 w 847534"/>
              <a:gd name="connsiteY722" fmla="*/ 30108 h 530351"/>
              <a:gd name="connsiteX723" fmla="*/ 47587 w 847534"/>
              <a:gd name="connsiteY723" fmla="*/ 27194 h 530351"/>
              <a:gd name="connsiteX724" fmla="*/ 41510 w 847534"/>
              <a:gd name="connsiteY724" fmla="*/ 22612 h 530351"/>
              <a:gd name="connsiteX725" fmla="*/ 39757 w 847534"/>
              <a:gd name="connsiteY725" fmla="*/ 16297 h 530351"/>
              <a:gd name="connsiteX726" fmla="*/ 36519 w 847534"/>
              <a:gd name="connsiteY726" fmla="*/ 12945 h 530351"/>
              <a:gd name="connsiteX727" fmla="*/ 35757 w 847534"/>
              <a:gd name="connsiteY727" fmla="*/ 11735 h 530351"/>
              <a:gd name="connsiteX728" fmla="*/ 34014 w 847534"/>
              <a:gd name="connsiteY728" fmla="*/ 5753 h 530351"/>
              <a:gd name="connsiteX729" fmla="*/ 41662 w 847534"/>
              <a:gd name="connsiteY729" fmla="*/ 5077 h 530351"/>
              <a:gd name="connsiteX730" fmla="*/ 49311 w 847534"/>
              <a:gd name="connsiteY730" fmla="*/ 4401 h 530351"/>
              <a:gd name="connsiteX731" fmla="*/ 56960 w 847534"/>
              <a:gd name="connsiteY731" fmla="*/ 3724 h 530351"/>
              <a:gd name="connsiteX732" fmla="*/ 64608 w 847534"/>
              <a:gd name="connsiteY732" fmla="*/ 3048 h 530351"/>
              <a:gd name="connsiteX733" fmla="*/ 72257 w 847534"/>
              <a:gd name="connsiteY733" fmla="*/ 2372 h 530351"/>
              <a:gd name="connsiteX734" fmla="*/ 79905 w 847534"/>
              <a:gd name="connsiteY734" fmla="*/ 1696 h 530351"/>
              <a:gd name="connsiteX735" fmla="*/ 87554 w 847534"/>
              <a:gd name="connsiteY735" fmla="*/ 1019 h 530351"/>
              <a:gd name="connsiteX736" fmla="*/ 95202 w 847534"/>
              <a:gd name="connsiteY736" fmla="*/ 343 h 530351"/>
              <a:gd name="connsiteX737" fmla="*/ 98260 w 847534"/>
              <a:gd name="connsiteY737" fmla="*/ 0 h 530351"/>
              <a:gd name="connsiteX738" fmla="*/ 96564 w 847534"/>
              <a:gd name="connsiteY738" fmla="*/ 4763 h 530351"/>
              <a:gd name="connsiteX739" fmla="*/ 95288 w 847534"/>
              <a:gd name="connsiteY739" fmla="*/ 6543 h 530351"/>
              <a:gd name="connsiteX740" fmla="*/ 107966 w 847534"/>
              <a:gd name="connsiteY740" fmla="*/ 11211 h 530351"/>
              <a:gd name="connsiteX741" fmla="*/ 120644 w 847534"/>
              <a:gd name="connsiteY741" fmla="*/ 15869 h 530351"/>
              <a:gd name="connsiteX742" fmla="*/ 133322 w 847534"/>
              <a:gd name="connsiteY742" fmla="*/ 20517 h 530351"/>
              <a:gd name="connsiteX743" fmla="*/ 145999 w 847534"/>
              <a:gd name="connsiteY743" fmla="*/ 25155 h 530351"/>
              <a:gd name="connsiteX744" fmla="*/ 158677 w 847534"/>
              <a:gd name="connsiteY744" fmla="*/ 29794 h 530351"/>
              <a:gd name="connsiteX745" fmla="*/ 171355 w 847534"/>
              <a:gd name="connsiteY745" fmla="*/ 34423 h 530351"/>
              <a:gd name="connsiteX746" fmla="*/ 184033 w 847534"/>
              <a:gd name="connsiteY746" fmla="*/ 39043 h 530351"/>
              <a:gd name="connsiteX747" fmla="*/ 196710 w 847534"/>
              <a:gd name="connsiteY747" fmla="*/ 43653 h 530351"/>
              <a:gd name="connsiteX748" fmla="*/ 206159 w 847534"/>
              <a:gd name="connsiteY748" fmla="*/ 43634 h 530351"/>
              <a:gd name="connsiteX749" fmla="*/ 215608 w 847534"/>
              <a:gd name="connsiteY749" fmla="*/ 43615 h 530351"/>
              <a:gd name="connsiteX750" fmla="*/ 225057 w 847534"/>
              <a:gd name="connsiteY750" fmla="*/ 43596 h 530351"/>
              <a:gd name="connsiteX751" fmla="*/ 234506 w 847534"/>
              <a:gd name="connsiteY751" fmla="*/ 43577 h 530351"/>
              <a:gd name="connsiteX752" fmla="*/ 243954 w 847534"/>
              <a:gd name="connsiteY752" fmla="*/ 43558 h 530351"/>
              <a:gd name="connsiteX753" fmla="*/ 253403 w 847534"/>
              <a:gd name="connsiteY753" fmla="*/ 43539 h 530351"/>
              <a:gd name="connsiteX754" fmla="*/ 262852 w 847534"/>
              <a:gd name="connsiteY754" fmla="*/ 43520 h 530351"/>
              <a:gd name="connsiteX755" fmla="*/ 272301 w 847534"/>
              <a:gd name="connsiteY755" fmla="*/ 43501 h 530351"/>
              <a:gd name="connsiteX756" fmla="*/ 272320 w 847534"/>
              <a:gd name="connsiteY756" fmla="*/ 39996 h 530351"/>
              <a:gd name="connsiteX757" fmla="*/ 272329 w 847534"/>
              <a:gd name="connsiteY757" fmla="*/ 36490 h 530351"/>
              <a:gd name="connsiteX758" fmla="*/ 272348 w 847534"/>
              <a:gd name="connsiteY758" fmla="*/ 32976 h 530351"/>
              <a:gd name="connsiteX759" fmla="*/ 272367 w 847534"/>
              <a:gd name="connsiteY759" fmla="*/ 29461 h 530351"/>
              <a:gd name="connsiteX760" fmla="*/ 278244 w 847534"/>
              <a:gd name="connsiteY760" fmla="*/ 29499 h 530351"/>
              <a:gd name="connsiteX761" fmla="*/ 284121 w 847534"/>
              <a:gd name="connsiteY761" fmla="*/ 29537 h 530351"/>
              <a:gd name="connsiteX762" fmla="*/ 289998 w 847534"/>
              <a:gd name="connsiteY762" fmla="*/ 29566 h 530351"/>
              <a:gd name="connsiteX763" fmla="*/ 295875 w 847534"/>
              <a:gd name="connsiteY763" fmla="*/ 29604 h 530351"/>
              <a:gd name="connsiteX764" fmla="*/ 301752 w 847534"/>
              <a:gd name="connsiteY764" fmla="*/ 29632 h 530351"/>
              <a:gd name="connsiteX765" fmla="*/ 307629 w 847534"/>
              <a:gd name="connsiteY765" fmla="*/ 29670 h 530351"/>
              <a:gd name="connsiteX766" fmla="*/ 313506 w 847534"/>
              <a:gd name="connsiteY766" fmla="*/ 29708 h 530351"/>
              <a:gd name="connsiteX767" fmla="*/ 319383 w 847534"/>
              <a:gd name="connsiteY767" fmla="*/ 29746 h 530351"/>
              <a:gd name="connsiteX768" fmla="*/ 319592 w 847534"/>
              <a:gd name="connsiteY768" fmla="*/ 29804 h 530351"/>
              <a:gd name="connsiteX769" fmla="*/ 319840 w 847534"/>
              <a:gd name="connsiteY769" fmla="*/ 29928 h 530351"/>
              <a:gd name="connsiteX770" fmla="*/ 322221 w 847534"/>
              <a:gd name="connsiteY770" fmla="*/ 32604 h 530351"/>
              <a:gd name="connsiteX771" fmla="*/ 324660 w 847534"/>
              <a:gd name="connsiteY771" fmla="*/ 36795 h 530351"/>
              <a:gd name="connsiteX772" fmla="*/ 327536 w 847534"/>
              <a:gd name="connsiteY772" fmla="*/ 39719 h 530351"/>
              <a:gd name="connsiteX773" fmla="*/ 330851 w 847534"/>
              <a:gd name="connsiteY773" fmla="*/ 41377 h 530351"/>
              <a:gd name="connsiteX774" fmla="*/ 336499 w 847534"/>
              <a:gd name="connsiteY774" fmla="*/ 46253 h 530351"/>
              <a:gd name="connsiteX775" fmla="*/ 344481 w 847534"/>
              <a:gd name="connsiteY775" fmla="*/ 54340 h 530351"/>
              <a:gd name="connsiteX776" fmla="*/ 350844 w 847534"/>
              <a:gd name="connsiteY776" fmla="*/ 59712 h 530351"/>
              <a:gd name="connsiteX777" fmla="*/ 355597 w 847534"/>
              <a:gd name="connsiteY777" fmla="*/ 62398 h 530351"/>
              <a:gd name="connsiteX778" fmla="*/ 358778 w 847534"/>
              <a:gd name="connsiteY778" fmla="*/ 64703 h 530351"/>
              <a:gd name="connsiteX779" fmla="*/ 360407 w 847534"/>
              <a:gd name="connsiteY779" fmla="*/ 66637 h 530351"/>
              <a:gd name="connsiteX780" fmla="*/ 362598 w 847534"/>
              <a:gd name="connsiteY780" fmla="*/ 70828 h 530351"/>
              <a:gd name="connsiteX781" fmla="*/ 366732 w 847534"/>
              <a:gd name="connsiteY781" fmla="*/ 80477 h 530351"/>
              <a:gd name="connsiteX782" fmla="*/ 366732 w 847534"/>
              <a:gd name="connsiteY782" fmla="*/ 84896 h 530351"/>
              <a:gd name="connsiteX783" fmla="*/ 368313 w 847534"/>
              <a:gd name="connsiteY783" fmla="*/ 89078 h 530351"/>
              <a:gd name="connsiteX784" fmla="*/ 371475 w 847534"/>
              <a:gd name="connsiteY784" fmla="*/ 94488 h 530351"/>
              <a:gd name="connsiteX785" fmla="*/ 374237 w 847534"/>
              <a:gd name="connsiteY785" fmla="*/ 97669 h 530351"/>
              <a:gd name="connsiteX786" fmla="*/ 376600 w 847534"/>
              <a:gd name="connsiteY786" fmla="*/ 98631 h 530351"/>
              <a:gd name="connsiteX787" fmla="*/ 379181 w 847534"/>
              <a:gd name="connsiteY787" fmla="*/ 100546 h 530351"/>
              <a:gd name="connsiteX788" fmla="*/ 381981 w 847534"/>
              <a:gd name="connsiteY788" fmla="*/ 103413 h 530351"/>
              <a:gd name="connsiteX789" fmla="*/ 385210 w 847534"/>
              <a:gd name="connsiteY789" fmla="*/ 105337 h 530351"/>
              <a:gd name="connsiteX790" fmla="*/ 388868 w 847534"/>
              <a:gd name="connsiteY790" fmla="*/ 106318 h 530351"/>
              <a:gd name="connsiteX791" fmla="*/ 393916 w 847534"/>
              <a:gd name="connsiteY791" fmla="*/ 108890 h 530351"/>
              <a:gd name="connsiteX792" fmla="*/ 400355 w 847534"/>
              <a:gd name="connsiteY792" fmla="*/ 113043 h 530351"/>
              <a:gd name="connsiteX793" fmla="*/ 404774 w 847534"/>
              <a:gd name="connsiteY793" fmla="*/ 115157 h 530351"/>
              <a:gd name="connsiteX794" fmla="*/ 407165 w 847534"/>
              <a:gd name="connsiteY794" fmla="*/ 115253 h 530351"/>
              <a:gd name="connsiteX795" fmla="*/ 409261 w 847534"/>
              <a:gd name="connsiteY795" fmla="*/ 113919 h 530351"/>
              <a:gd name="connsiteX796" fmla="*/ 411051 w 847534"/>
              <a:gd name="connsiteY796" fmla="*/ 111166 h 530351"/>
              <a:gd name="connsiteX797" fmla="*/ 412814 w 847534"/>
              <a:gd name="connsiteY797" fmla="*/ 109394 h 530351"/>
              <a:gd name="connsiteX798" fmla="*/ 414547 w 847534"/>
              <a:gd name="connsiteY798" fmla="*/ 108604 h 530351"/>
              <a:gd name="connsiteX799" fmla="*/ 415252 w 847534"/>
              <a:gd name="connsiteY799" fmla="*/ 107337 h 530351"/>
              <a:gd name="connsiteX800" fmla="*/ 414928 w 847534"/>
              <a:gd name="connsiteY800" fmla="*/ 105585 h 530351"/>
              <a:gd name="connsiteX801" fmla="*/ 416100 w 847534"/>
              <a:gd name="connsiteY801" fmla="*/ 101660 h 530351"/>
              <a:gd name="connsiteX802" fmla="*/ 418767 w 847534"/>
              <a:gd name="connsiteY802" fmla="*/ 95545 h 530351"/>
              <a:gd name="connsiteX803" fmla="*/ 421948 w 847534"/>
              <a:gd name="connsiteY803" fmla="*/ 92230 h 530351"/>
              <a:gd name="connsiteX804" fmla="*/ 425653 w 847534"/>
              <a:gd name="connsiteY804" fmla="*/ 91716 h 530351"/>
              <a:gd name="connsiteX805" fmla="*/ 428073 w 847534"/>
              <a:gd name="connsiteY805" fmla="*/ 90564 h 530351"/>
              <a:gd name="connsiteX806" fmla="*/ 429216 w 847534"/>
              <a:gd name="connsiteY806" fmla="*/ 88773 h 530351"/>
              <a:gd name="connsiteX807" fmla="*/ 431197 w 847534"/>
              <a:gd name="connsiteY807" fmla="*/ 88582 h 530351"/>
              <a:gd name="connsiteX808" fmla="*/ 434026 w 847534"/>
              <a:gd name="connsiteY808" fmla="*/ 89983 h 530351"/>
              <a:gd name="connsiteX809" fmla="*/ 438626 w 847534"/>
              <a:gd name="connsiteY809" fmla="*/ 90887 h 530351"/>
              <a:gd name="connsiteX810" fmla="*/ 444999 w 847534"/>
              <a:gd name="connsiteY810" fmla="*/ 91287 h 530351"/>
              <a:gd name="connsiteX811" fmla="*/ 448761 w 847534"/>
              <a:gd name="connsiteY811" fmla="*/ 91154 h 530351"/>
              <a:gd name="connsiteX812" fmla="*/ 449913 w 847534"/>
              <a:gd name="connsiteY812" fmla="*/ 90468 h 530351"/>
              <a:gd name="connsiteX813" fmla="*/ 450514 w 847534"/>
              <a:gd name="connsiteY813" fmla="*/ 90506 h 530351"/>
              <a:gd name="connsiteX814" fmla="*/ 450561 w 847534"/>
              <a:gd name="connsiteY814" fmla="*/ 91259 h 530351"/>
              <a:gd name="connsiteX815" fmla="*/ 451504 w 847534"/>
              <a:gd name="connsiteY815" fmla="*/ 91583 h 530351"/>
              <a:gd name="connsiteX816" fmla="*/ 453342 w 847534"/>
              <a:gd name="connsiteY816" fmla="*/ 91469 h 530351"/>
              <a:gd name="connsiteX817" fmla="*/ 454943 w 847534"/>
              <a:gd name="connsiteY817" fmla="*/ 92516 h 530351"/>
              <a:gd name="connsiteX818" fmla="*/ 457000 w 847534"/>
              <a:gd name="connsiteY818" fmla="*/ 95840 h 530351"/>
              <a:gd name="connsiteX819" fmla="*/ 464068 w 847534"/>
              <a:gd name="connsiteY819" fmla="*/ 101155 h 530351"/>
              <a:gd name="connsiteX820" fmla="*/ 464077 w 847534"/>
              <a:gd name="connsiteY820" fmla="*/ 101155 h 530351"/>
              <a:gd name="connsiteX821" fmla="*/ 464677 w 847534"/>
              <a:gd name="connsiteY821" fmla="*/ 102975 h 530351"/>
              <a:gd name="connsiteX822" fmla="*/ 467135 w 847534"/>
              <a:gd name="connsiteY822" fmla="*/ 105594 h 530351"/>
              <a:gd name="connsiteX823" fmla="*/ 471669 w 847534"/>
              <a:gd name="connsiteY823" fmla="*/ 109623 h 530351"/>
              <a:gd name="connsiteX824" fmla="*/ 474231 w 847534"/>
              <a:gd name="connsiteY824" fmla="*/ 113090 h 530351"/>
              <a:gd name="connsiteX825" fmla="*/ 474831 w 847534"/>
              <a:gd name="connsiteY825" fmla="*/ 116005 h 530351"/>
              <a:gd name="connsiteX826" fmla="*/ 477145 w 847534"/>
              <a:gd name="connsiteY826" fmla="*/ 120605 h 530351"/>
              <a:gd name="connsiteX827" fmla="*/ 481174 w 847534"/>
              <a:gd name="connsiteY827" fmla="*/ 126882 h 530351"/>
              <a:gd name="connsiteX828" fmla="*/ 482965 w 847534"/>
              <a:gd name="connsiteY828" fmla="*/ 130264 h 530351"/>
              <a:gd name="connsiteX829" fmla="*/ 482527 w 847534"/>
              <a:gd name="connsiteY829" fmla="*/ 130750 h 530351"/>
              <a:gd name="connsiteX830" fmla="*/ 482841 w 847534"/>
              <a:gd name="connsiteY830" fmla="*/ 132512 h 530351"/>
              <a:gd name="connsiteX831" fmla="*/ 483918 w 847534"/>
              <a:gd name="connsiteY831" fmla="*/ 135550 h 530351"/>
              <a:gd name="connsiteX832" fmla="*/ 485908 w 847534"/>
              <a:gd name="connsiteY832" fmla="*/ 138122 h 530351"/>
              <a:gd name="connsiteX833" fmla="*/ 488833 w 847534"/>
              <a:gd name="connsiteY833" fmla="*/ 140227 h 530351"/>
              <a:gd name="connsiteX834" fmla="*/ 491785 w 847534"/>
              <a:gd name="connsiteY834" fmla="*/ 143999 h 530351"/>
              <a:gd name="connsiteX835" fmla="*/ 494767 w 847534"/>
              <a:gd name="connsiteY835" fmla="*/ 149438 h 530351"/>
              <a:gd name="connsiteX836" fmla="*/ 498386 w 847534"/>
              <a:gd name="connsiteY836" fmla="*/ 153571 h 530351"/>
              <a:gd name="connsiteX837" fmla="*/ 502634 w 847534"/>
              <a:gd name="connsiteY837" fmla="*/ 156391 h 530351"/>
              <a:gd name="connsiteX838" fmla="*/ 505035 w 847534"/>
              <a:gd name="connsiteY838" fmla="*/ 159020 h 530351"/>
              <a:gd name="connsiteX839" fmla="*/ 505597 w 847534"/>
              <a:gd name="connsiteY839" fmla="*/ 161449 h 530351"/>
              <a:gd name="connsiteX840" fmla="*/ 505559 w 847534"/>
              <a:gd name="connsiteY840" fmla="*/ 163525 h 530351"/>
              <a:gd name="connsiteX841" fmla="*/ 504911 w 847534"/>
              <a:gd name="connsiteY841" fmla="*/ 165249 h 530351"/>
              <a:gd name="connsiteX842" fmla="*/ 505187 w 847534"/>
              <a:gd name="connsiteY842" fmla="*/ 166887 h 530351"/>
              <a:gd name="connsiteX843" fmla="*/ 506378 w 847534"/>
              <a:gd name="connsiteY843" fmla="*/ 168440 h 530351"/>
              <a:gd name="connsiteX844" fmla="*/ 506778 w 847534"/>
              <a:gd name="connsiteY844" fmla="*/ 170345 h 530351"/>
              <a:gd name="connsiteX845" fmla="*/ 506311 w 847534"/>
              <a:gd name="connsiteY845" fmla="*/ 172983 h 530351"/>
              <a:gd name="connsiteX846" fmla="*/ 506340 w 847534"/>
              <a:gd name="connsiteY846" fmla="*/ 173726 h 530351"/>
              <a:gd name="connsiteX847" fmla="*/ 506340 w 847534"/>
              <a:gd name="connsiteY847" fmla="*/ 173726 h 530351"/>
              <a:gd name="connsiteX848" fmla="*/ 506682 w 847534"/>
              <a:gd name="connsiteY848" fmla="*/ 174327 h 530351"/>
              <a:gd name="connsiteX849" fmla="*/ 510454 w 847534"/>
              <a:gd name="connsiteY849" fmla="*/ 178860 h 530351"/>
              <a:gd name="connsiteX850" fmla="*/ 512397 w 847534"/>
              <a:gd name="connsiteY850" fmla="*/ 182518 h 530351"/>
              <a:gd name="connsiteX851" fmla="*/ 513940 w 847534"/>
              <a:gd name="connsiteY851" fmla="*/ 188347 h 530351"/>
              <a:gd name="connsiteX852" fmla="*/ 513950 w 847534"/>
              <a:gd name="connsiteY852" fmla="*/ 188395 h 530351"/>
              <a:gd name="connsiteX853" fmla="*/ 515664 w 847534"/>
              <a:gd name="connsiteY853" fmla="*/ 191881 h 530351"/>
              <a:gd name="connsiteX854" fmla="*/ 518141 w 847534"/>
              <a:gd name="connsiteY854" fmla="*/ 193300 h 530351"/>
              <a:gd name="connsiteX855" fmla="*/ 521942 w 847534"/>
              <a:gd name="connsiteY855" fmla="*/ 193834 h 530351"/>
              <a:gd name="connsiteX856" fmla="*/ 524828 w 847534"/>
              <a:gd name="connsiteY856" fmla="*/ 195043 h 530351"/>
              <a:gd name="connsiteX857" fmla="*/ 526799 w 847534"/>
              <a:gd name="connsiteY857" fmla="*/ 196939 h 530351"/>
              <a:gd name="connsiteX858" fmla="*/ 529295 w 847534"/>
              <a:gd name="connsiteY858" fmla="*/ 198082 h 530351"/>
              <a:gd name="connsiteX859" fmla="*/ 532295 w 847534"/>
              <a:gd name="connsiteY859" fmla="*/ 198472 h 530351"/>
              <a:gd name="connsiteX860" fmla="*/ 535172 w 847534"/>
              <a:gd name="connsiteY860" fmla="*/ 199730 h 530351"/>
              <a:gd name="connsiteX861" fmla="*/ 537934 w 847534"/>
              <a:gd name="connsiteY861" fmla="*/ 201835 h 530351"/>
              <a:gd name="connsiteX862" fmla="*/ 543077 w 847534"/>
              <a:gd name="connsiteY862" fmla="*/ 203216 h 530351"/>
              <a:gd name="connsiteX863" fmla="*/ 550602 w 847534"/>
              <a:gd name="connsiteY863" fmla="*/ 203883 h 530351"/>
              <a:gd name="connsiteX864" fmla="*/ 556327 w 847534"/>
              <a:gd name="connsiteY864" fmla="*/ 205597 h 530351"/>
              <a:gd name="connsiteX865" fmla="*/ 560261 w 847534"/>
              <a:gd name="connsiteY865" fmla="*/ 208359 h 530351"/>
              <a:gd name="connsiteX866" fmla="*/ 561985 w 847534"/>
              <a:gd name="connsiteY866" fmla="*/ 208921 h 530351"/>
              <a:gd name="connsiteX867" fmla="*/ 562451 w 847534"/>
              <a:gd name="connsiteY867" fmla="*/ 208959 h 530351"/>
              <a:gd name="connsiteX868" fmla="*/ 562670 w 847534"/>
              <a:gd name="connsiteY868" fmla="*/ 208540 h 530351"/>
              <a:gd name="connsiteX869" fmla="*/ 562966 w 847534"/>
              <a:gd name="connsiteY869" fmla="*/ 207759 h 530351"/>
              <a:gd name="connsiteX870" fmla="*/ 564490 w 847534"/>
              <a:gd name="connsiteY870" fmla="*/ 206864 h 530351"/>
              <a:gd name="connsiteX871" fmla="*/ 568185 w 847534"/>
              <a:gd name="connsiteY871" fmla="*/ 206273 h 530351"/>
              <a:gd name="connsiteX872" fmla="*/ 99098 w 847534"/>
              <a:gd name="connsiteY872" fmla="*/ 31775 h 530351"/>
              <a:gd name="connsiteX873" fmla="*/ 98212 w 847534"/>
              <a:gd name="connsiteY873" fmla="*/ 31909 h 530351"/>
              <a:gd name="connsiteX874" fmla="*/ 96555 w 847534"/>
              <a:gd name="connsiteY874" fmla="*/ 30471 h 530351"/>
              <a:gd name="connsiteX875" fmla="*/ 96679 w 847534"/>
              <a:gd name="connsiteY875" fmla="*/ 29146 h 530351"/>
              <a:gd name="connsiteX876" fmla="*/ 97041 w 847534"/>
              <a:gd name="connsiteY876" fmla="*/ 29013 h 530351"/>
              <a:gd name="connsiteX877" fmla="*/ 98698 w 847534"/>
              <a:gd name="connsiteY877" fmla="*/ 30175 h 530351"/>
              <a:gd name="connsiteX878" fmla="*/ 99260 w 847534"/>
              <a:gd name="connsiteY878" fmla="*/ 31194 h 530351"/>
              <a:gd name="connsiteX879" fmla="*/ 99098 w 847534"/>
              <a:gd name="connsiteY879" fmla="*/ 31775 h 530351"/>
              <a:gd name="connsiteX880" fmla="*/ 140227 w 847534"/>
              <a:gd name="connsiteY880" fmla="*/ 113595 h 530351"/>
              <a:gd name="connsiteX881" fmla="*/ 140037 w 847534"/>
              <a:gd name="connsiteY881" fmla="*/ 114129 h 530351"/>
              <a:gd name="connsiteX882" fmla="*/ 137303 w 847534"/>
              <a:gd name="connsiteY882" fmla="*/ 112243 h 530351"/>
              <a:gd name="connsiteX883" fmla="*/ 131112 w 847534"/>
              <a:gd name="connsiteY883" fmla="*/ 105823 h 530351"/>
              <a:gd name="connsiteX884" fmla="*/ 128864 w 847534"/>
              <a:gd name="connsiteY884" fmla="*/ 102603 h 530351"/>
              <a:gd name="connsiteX885" fmla="*/ 128492 w 847534"/>
              <a:gd name="connsiteY885" fmla="*/ 101089 h 530351"/>
              <a:gd name="connsiteX886" fmla="*/ 128683 w 847534"/>
              <a:gd name="connsiteY886" fmla="*/ 97717 h 530351"/>
              <a:gd name="connsiteX887" fmla="*/ 130807 w 847534"/>
              <a:gd name="connsiteY887" fmla="*/ 98117 h 530351"/>
              <a:gd name="connsiteX888" fmla="*/ 133264 w 847534"/>
              <a:gd name="connsiteY888" fmla="*/ 100374 h 530351"/>
              <a:gd name="connsiteX889" fmla="*/ 134331 w 847534"/>
              <a:gd name="connsiteY889" fmla="*/ 102470 h 530351"/>
              <a:gd name="connsiteX890" fmla="*/ 134379 w 847534"/>
              <a:gd name="connsiteY890" fmla="*/ 104861 h 530351"/>
              <a:gd name="connsiteX891" fmla="*/ 138970 w 847534"/>
              <a:gd name="connsiteY891" fmla="*/ 105994 h 530351"/>
              <a:gd name="connsiteX892" fmla="*/ 139618 w 847534"/>
              <a:gd name="connsiteY892" fmla="*/ 111166 h 530351"/>
              <a:gd name="connsiteX893" fmla="*/ 140227 w 847534"/>
              <a:gd name="connsiteY893" fmla="*/ 113595 h 530351"/>
              <a:gd name="connsiteX894" fmla="*/ 165687 w 847534"/>
              <a:gd name="connsiteY894" fmla="*/ 115024 h 530351"/>
              <a:gd name="connsiteX895" fmla="*/ 163678 w 847534"/>
              <a:gd name="connsiteY895" fmla="*/ 122187 h 530351"/>
              <a:gd name="connsiteX896" fmla="*/ 161620 w 847534"/>
              <a:gd name="connsiteY896" fmla="*/ 122072 h 530351"/>
              <a:gd name="connsiteX897" fmla="*/ 157372 w 847534"/>
              <a:gd name="connsiteY897" fmla="*/ 119815 h 530351"/>
              <a:gd name="connsiteX898" fmla="*/ 156924 w 847534"/>
              <a:gd name="connsiteY898" fmla="*/ 118405 h 530351"/>
              <a:gd name="connsiteX899" fmla="*/ 158553 w 847534"/>
              <a:gd name="connsiteY899" fmla="*/ 110080 h 530351"/>
              <a:gd name="connsiteX900" fmla="*/ 159791 w 847534"/>
              <a:gd name="connsiteY900" fmla="*/ 108985 h 530351"/>
              <a:gd name="connsiteX901" fmla="*/ 163497 w 847534"/>
              <a:gd name="connsiteY901" fmla="*/ 107861 h 530351"/>
              <a:gd name="connsiteX902" fmla="*/ 164078 w 847534"/>
              <a:gd name="connsiteY902" fmla="*/ 108890 h 530351"/>
              <a:gd name="connsiteX903" fmla="*/ 164468 w 847534"/>
              <a:gd name="connsiteY903" fmla="*/ 111347 h 530351"/>
              <a:gd name="connsiteX904" fmla="*/ 165687 w 847534"/>
              <a:gd name="connsiteY904" fmla="*/ 115024 h 530351"/>
              <a:gd name="connsiteX905" fmla="*/ 4239 w 847534"/>
              <a:gd name="connsiteY905" fmla="*/ 116948 h 530351"/>
              <a:gd name="connsiteX906" fmla="*/ 3096 w 847534"/>
              <a:gd name="connsiteY906" fmla="*/ 118110 h 530351"/>
              <a:gd name="connsiteX907" fmla="*/ 29 w 847534"/>
              <a:gd name="connsiteY907" fmla="*/ 111766 h 530351"/>
              <a:gd name="connsiteX908" fmla="*/ 0 w 847534"/>
              <a:gd name="connsiteY908" fmla="*/ 110233 h 530351"/>
              <a:gd name="connsiteX909" fmla="*/ 895 w 847534"/>
              <a:gd name="connsiteY909" fmla="*/ 109471 h 530351"/>
              <a:gd name="connsiteX910" fmla="*/ 2381 w 847534"/>
              <a:gd name="connsiteY910" fmla="*/ 109614 h 530351"/>
              <a:gd name="connsiteX911" fmla="*/ 2381 w 847534"/>
              <a:gd name="connsiteY911" fmla="*/ 111204 h 530351"/>
              <a:gd name="connsiteX912" fmla="*/ 3629 w 847534"/>
              <a:gd name="connsiteY912" fmla="*/ 112547 h 530351"/>
              <a:gd name="connsiteX913" fmla="*/ 4115 w 847534"/>
              <a:gd name="connsiteY913" fmla="*/ 113862 h 530351"/>
              <a:gd name="connsiteX914" fmla="*/ 4239 w 847534"/>
              <a:gd name="connsiteY914" fmla="*/ 116948 h 530351"/>
              <a:gd name="connsiteX915" fmla="*/ 86363 w 847534"/>
              <a:gd name="connsiteY915" fmla="*/ 143351 h 530351"/>
              <a:gd name="connsiteX916" fmla="*/ 86001 w 847534"/>
              <a:gd name="connsiteY916" fmla="*/ 144323 h 530351"/>
              <a:gd name="connsiteX917" fmla="*/ 81486 w 847534"/>
              <a:gd name="connsiteY917" fmla="*/ 142313 h 530351"/>
              <a:gd name="connsiteX918" fmla="*/ 83963 w 847534"/>
              <a:gd name="connsiteY918" fmla="*/ 138798 h 530351"/>
              <a:gd name="connsiteX919" fmla="*/ 83601 w 847534"/>
              <a:gd name="connsiteY919" fmla="*/ 135103 h 530351"/>
              <a:gd name="connsiteX920" fmla="*/ 84677 w 847534"/>
              <a:gd name="connsiteY920" fmla="*/ 134331 h 530351"/>
              <a:gd name="connsiteX921" fmla="*/ 85658 w 847534"/>
              <a:gd name="connsiteY921" fmla="*/ 135550 h 530351"/>
              <a:gd name="connsiteX922" fmla="*/ 86954 w 847534"/>
              <a:gd name="connsiteY922" fmla="*/ 140256 h 530351"/>
              <a:gd name="connsiteX923" fmla="*/ 86363 w 847534"/>
              <a:gd name="connsiteY923" fmla="*/ 143351 h 530351"/>
              <a:gd name="connsiteX924" fmla="*/ 195167 w 847534"/>
              <a:gd name="connsiteY924" fmla="*/ 204521 h 530351"/>
              <a:gd name="connsiteX925" fmla="*/ 195501 w 847534"/>
              <a:gd name="connsiteY925" fmla="*/ 205587 h 530351"/>
              <a:gd name="connsiteX926" fmla="*/ 195320 w 847534"/>
              <a:gd name="connsiteY926" fmla="*/ 205892 h 530351"/>
              <a:gd name="connsiteX927" fmla="*/ 194224 w 847534"/>
              <a:gd name="connsiteY927" fmla="*/ 205149 h 530351"/>
              <a:gd name="connsiteX928" fmla="*/ 192376 w 847534"/>
              <a:gd name="connsiteY928" fmla="*/ 209569 h 530351"/>
              <a:gd name="connsiteX929" fmla="*/ 191834 w 847534"/>
              <a:gd name="connsiteY929" fmla="*/ 209969 h 530351"/>
              <a:gd name="connsiteX930" fmla="*/ 192948 w 847534"/>
              <a:gd name="connsiteY930" fmla="*/ 203921 h 530351"/>
              <a:gd name="connsiteX931" fmla="*/ 194120 w 847534"/>
              <a:gd name="connsiteY931" fmla="*/ 203054 h 530351"/>
              <a:gd name="connsiteX932" fmla="*/ 195415 w 847534"/>
              <a:gd name="connsiteY932" fmla="*/ 202882 h 530351"/>
              <a:gd name="connsiteX933" fmla="*/ 195167 w 847534"/>
              <a:gd name="connsiteY933" fmla="*/ 204521 h 530351"/>
              <a:gd name="connsiteX934" fmla="*/ 169583 w 847534"/>
              <a:gd name="connsiteY934" fmla="*/ 247888 h 530351"/>
              <a:gd name="connsiteX935" fmla="*/ 169040 w 847534"/>
              <a:gd name="connsiteY935" fmla="*/ 248212 h 530351"/>
              <a:gd name="connsiteX936" fmla="*/ 166754 w 847534"/>
              <a:gd name="connsiteY936" fmla="*/ 244830 h 530351"/>
              <a:gd name="connsiteX937" fmla="*/ 166411 w 847534"/>
              <a:gd name="connsiteY937" fmla="*/ 242506 h 530351"/>
              <a:gd name="connsiteX938" fmla="*/ 165478 w 847534"/>
              <a:gd name="connsiteY938" fmla="*/ 241525 h 530351"/>
              <a:gd name="connsiteX939" fmla="*/ 163173 w 847534"/>
              <a:gd name="connsiteY939" fmla="*/ 240744 h 530351"/>
              <a:gd name="connsiteX940" fmla="*/ 165164 w 847534"/>
              <a:gd name="connsiteY940" fmla="*/ 236010 h 530351"/>
              <a:gd name="connsiteX941" fmla="*/ 166849 w 847534"/>
              <a:gd name="connsiteY941" fmla="*/ 226190 h 530351"/>
              <a:gd name="connsiteX942" fmla="*/ 167592 w 847534"/>
              <a:gd name="connsiteY942" fmla="*/ 227990 h 530351"/>
              <a:gd name="connsiteX943" fmla="*/ 165811 w 847534"/>
              <a:gd name="connsiteY943" fmla="*/ 237934 h 530351"/>
              <a:gd name="connsiteX944" fmla="*/ 165897 w 847534"/>
              <a:gd name="connsiteY944" fmla="*/ 239230 h 530351"/>
              <a:gd name="connsiteX945" fmla="*/ 166726 w 847534"/>
              <a:gd name="connsiteY945" fmla="*/ 240439 h 530351"/>
              <a:gd name="connsiteX946" fmla="*/ 167621 w 847534"/>
              <a:gd name="connsiteY946" fmla="*/ 242488 h 530351"/>
              <a:gd name="connsiteX947" fmla="*/ 167726 w 847534"/>
              <a:gd name="connsiteY947" fmla="*/ 244697 h 530351"/>
              <a:gd name="connsiteX948" fmla="*/ 169297 w 847534"/>
              <a:gd name="connsiteY948" fmla="*/ 246755 h 530351"/>
              <a:gd name="connsiteX949" fmla="*/ 169583 w 847534"/>
              <a:gd name="connsiteY949" fmla="*/ 247888 h 530351"/>
              <a:gd name="connsiteX950" fmla="*/ 209417 w 847534"/>
              <a:gd name="connsiteY950" fmla="*/ 234486 h 530351"/>
              <a:gd name="connsiteX951" fmla="*/ 210179 w 847534"/>
              <a:gd name="connsiteY951" fmla="*/ 237763 h 530351"/>
              <a:gd name="connsiteX952" fmla="*/ 208807 w 847534"/>
              <a:gd name="connsiteY952" fmla="*/ 237277 h 530351"/>
              <a:gd name="connsiteX953" fmla="*/ 207016 w 847534"/>
              <a:gd name="connsiteY953" fmla="*/ 235496 h 530351"/>
              <a:gd name="connsiteX954" fmla="*/ 205788 w 847534"/>
              <a:gd name="connsiteY954" fmla="*/ 233219 h 530351"/>
              <a:gd name="connsiteX955" fmla="*/ 205902 w 847534"/>
              <a:gd name="connsiteY955" fmla="*/ 232200 h 530351"/>
              <a:gd name="connsiteX956" fmla="*/ 206140 w 847534"/>
              <a:gd name="connsiteY956" fmla="*/ 232010 h 530351"/>
              <a:gd name="connsiteX957" fmla="*/ 208683 w 847534"/>
              <a:gd name="connsiteY957" fmla="*/ 233353 h 530351"/>
              <a:gd name="connsiteX958" fmla="*/ 209417 w 847534"/>
              <a:gd name="connsiteY958" fmla="*/ 234486 h 530351"/>
              <a:gd name="connsiteX959" fmla="*/ 179165 w 847534"/>
              <a:gd name="connsiteY959" fmla="*/ 252336 h 530351"/>
              <a:gd name="connsiteX960" fmla="*/ 178803 w 847534"/>
              <a:gd name="connsiteY960" fmla="*/ 253717 h 530351"/>
              <a:gd name="connsiteX961" fmla="*/ 170755 w 847534"/>
              <a:gd name="connsiteY961" fmla="*/ 248260 h 530351"/>
              <a:gd name="connsiteX962" fmla="*/ 172688 w 847534"/>
              <a:gd name="connsiteY962" fmla="*/ 247745 h 530351"/>
              <a:gd name="connsiteX963" fmla="*/ 174936 w 847534"/>
              <a:gd name="connsiteY963" fmla="*/ 248126 h 530351"/>
              <a:gd name="connsiteX964" fmla="*/ 179165 w 847534"/>
              <a:gd name="connsiteY964" fmla="*/ 252336 h 530351"/>
              <a:gd name="connsiteX965" fmla="*/ 229791 w 847534"/>
              <a:gd name="connsiteY965" fmla="*/ 259404 h 530351"/>
              <a:gd name="connsiteX966" fmla="*/ 229210 w 847534"/>
              <a:gd name="connsiteY966" fmla="*/ 259499 h 530351"/>
              <a:gd name="connsiteX967" fmla="*/ 227838 w 847534"/>
              <a:gd name="connsiteY967" fmla="*/ 257956 h 530351"/>
              <a:gd name="connsiteX968" fmla="*/ 227238 w 847534"/>
              <a:gd name="connsiteY968" fmla="*/ 254155 h 530351"/>
              <a:gd name="connsiteX969" fmla="*/ 227514 w 847534"/>
              <a:gd name="connsiteY969" fmla="*/ 253755 h 530351"/>
              <a:gd name="connsiteX970" fmla="*/ 230096 w 847534"/>
              <a:gd name="connsiteY970" fmla="*/ 258461 h 530351"/>
              <a:gd name="connsiteX971" fmla="*/ 230048 w 847534"/>
              <a:gd name="connsiteY971" fmla="*/ 259042 h 530351"/>
              <a:gd name="connsiteX972" fmla="*/ 229791 w 847534"/>
              <a:gd name="connsiteY972" fmla="*/ 259404 h 530351"/>
              <a:gd name="connsiteX973" fmla="*/ 318078 w 847534"/>
              <a:gd name="connsiteY973" fmla="*/ 332699 h 530351"/>
              <a:gd name="connsiteX974" fmla="*/ 317297 w 847534"/>
              <a:gd name="connsiteY974" fmla="*/ 335051 h 530351"/>
              <a:gd name="connsiteX975" fmla="*/ 315278 w 847534"/>
              <a:gd name="connsiteY975" fmla="*/ 334108 h 530351"/>
              <a:gd name="connsiteX976" fmla="*/ 314554 w 847534"/>
              <a:gd name="connsiteY976" fmla="*/ 332632 h 530351"/>
              <a:gd name="connsiteX977" fmla="*/ 314411 w 847534"/>
              <a:gd name="connsiteY977" fmla="*/ 330213 h 530351"/>
              <a:gd name="connsiteX978" fmla="*/ 315535 w 847534"/>
              <a:gd name="connsiteY978" fmla="*/ 329803 h 530351"/>
              <a:gd name="connsiteX979" fmla="*/ 317164 w 847534"/>
              <a:gd name="connsiteY979" fmla="*/ 330832 h 530351"/>
              <a:gd name="connsiteX980" fmla="*/ 317497 w 847534"/>
              <a:gd name="connsiteY980" fmla="*/ 331518 h 530351"/>
              <a:gd name="connsiteX981" fmla="*/ 318078 w 847534"/>
              <a:gd name="connsiteY981" fmla="*/ 332699 h 530351"/>
              <a:gd name="connsiteX982" fmla="*/ 847058 w 847534"/>
              <a:gd name="connsiteY982" fmla="*/ 343310 h 530351"/>
              <a:gd name="connsiteX983" fmla="*/ 847535 w 847534"/>
              <a:gd name="connsiteY983" fmla="*/ 344691 h 530351"/>
              <a:gd name="connsiteX984" fmla="*/ 847068 w 847534"/>
              <a:gd name="connsiteY984" fmla="*/ 344529 h 530351"/>
              <a:gd name="connsiteX985" fmla="*/ 846458 w 847534"/>
              <a:gd name="connsiteY985" fmla="*/ 343490 h 530351"/>
              <a:gd name="connsiteX986" fmla="*/ 846020 w 847534"/>
              <a:gd name="connsiteY986" fmla="*/ 342195 h 530351"/>
              <a:gd name="connsiteX987" fmla="*/ 846392 w 847534"/>
              <a:gd name="connsiteY987" fmla="*/ 342167 h 530351"/>
              <a:gd name="connsiteX988" fmla="*/ 846715 w 847534"/>
              <a:gd name="connsiteY988" fmla="*/ 342614 h 530351"/>
              <a:gd name="connsiteX989" fmla="*/ 847058 w 847534"/>
              <a:gd name="connsiteY989" fmla="*/ 343310 h 530351"/>
              <a:gd name="connsiteX990" fmla="*/ 841029 w 847534"/>
              <a:gd name="connsiteY990" fmla="*/ 369913 h 530351"/>
              <a:gd name="connsiteX991" fmla="*/ 839638 w 847534"/>
              <a:gd name="connsiteY991" fmla="*/ 370799 h 530351"/>
              <a:gd name="connsiteX992" fmla="*/ 838886 w 847534"/>
              <a:gd name="connsiteY992" fmla="*/ 367674 h 530351"/>
              <a:gd name="connsiteX993" fmla="*/ 839991 w 847534"/>
              <a:gd name="connsiteY993" fmla="*/ 364627 h 530351"/>
              <a:gd name="connsiteX994" fmla="*/ 841334 w 847534"/>
              <a:gd name="connsiteY994" fmla="*/ 362874 h 530351"/>
              <a:gd name="connsiteX995" fmla="*/ 843982 w 847534"/>
              <a:gd name="connsiteY995" fmla="*/ 362674 h 530351"/>
              <a:gd name="connsiteX996" fmla="*/ 845734 w 847534"/>
              <a:gd name="connsiteY996" fmla="*/ 362093 h 530351"/>
              <a:gd name="connsiteX997" fmla="*/ 845953 w 847534"/>
              <a:gd name="connsiteY997" fmla="*/ 362864 h 530351"/>
              <a:gd name="connsiteX998" fmla="*/ 844515 w 847534"/>
              <a:gd name="connsiteY998" fmla="*/ 365227 h 530351"/>
              <a:gd name="connsiteX999" fmla="*/ 841029 w 847534"/>
              <a:gd name="connsiteY999" fmla="*/ 369913 h 530351"/>
              <a:gd name="connsiteX1000" fmla="*/ 200130 w 847534"/>
              <a:gd name="connsiteY1000" fmla="*/ 413947 h 530351"/>
              <a:gd name="connsiteX1001" fmla="*/ 198520 w 847534"/>
              <a:gd name="connsiteY1001" fmla="*/ 414538 h 530351"/>
              <a:gd name="connsiteX1002" fmla="*/ 196148 w 847534"/>
              <a:gd name="connsiteY1002" fmla="*/ 412813 h 530351"/>
              <a:gd name="connsiteX1003" fmla="*/ 196777 w 847534"/>
              <a:gd name="connsiteY1003" fmla="*/ 411451 h 530351"/>
              <a:gd name="connsiteX1004" fmla="*/ 198130 w 847534"/>
              <a:gd name="connsiteY1004" fmla="*/ 410528 h 530351"/>
              <a:gd name="connsiteX1005" fmla="*/ 199396 w 847534"/>
              <a:gd name="connsiteY1005" fmla="*/ 412252 h 530351"/>
              <a:gd name="connsiteX1006" fmla="*/ 200130 w 847534"/>
              <a:gd name="connsiteY1006" fmla="*/ 413947 h 530351"/>
              <a:gd name="connsiteX1007" fmla="*/ 714213 w 847534"/>
              <a:gd name="connsiteY1007" fmla="*/ 415747 h 530351"/>
              <a:gd name="connsiteX1008" fmla="*/ 711203 w 847534"/>
              <a:gd name="connsiteY1008" fmla="*/ 416395 h 530351"/>
              <a:gd name="connsiteX1009" fmla="*/ 710670 w 847534"/>
              <a:gd name="connsiteY1009" fmla="*/ 415785 h 530351"/>
              <a:gd name="connsiteX1010" fmla="*/ 716737 w 847534"/>
              <a:gd name="connsiteY1010" fmla="*/ 412918 h 530351"/>
              <a:gd name="connsiteX1011" fmla="*/ 717776 w 847534"/>
              <a:gd name="connsiteY1011" fmla="*/ 413042 h 530351"/>
              <a:gd name="connsiteX1012" fmla="*/ 718137 w 847534"/>
              <a:gd name="connsiteY1012" fmla="*/ 413433 h 530351"/>
              <a:gd name="connsiteX1013" fmla="*/ 714994 w 847534"/>
              <a:gd name="connsiteY1013" fmla="*/ 414795 h 530351"/>
              <a:gd name="connsiteX1014" fmla="*/ 714213 w 847534"/>
              <a:gd name="connsiteY1014" fmla="*/ 415747 h 530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847534" h="530351">
                <a:moveTo>
                  <a:pt x="568185" y="206273"/>
                </a:moveTo>
                <a:lnTo>
                  <a:pt x="567700" y="212379"/>
                </a:lnTo>
                <a:lnTo>
                  <a:pt x="566080" y="217370"/>
                </a:lnTo>
                <a:lnTo>
                  <a:pt x="560756" y="227743"/>
                </a:lnTo>
                <a:lnTo>
                  <a:pt x="558537" y="234162"/>
                </a:lnTo>
                <a:lnTo>
                  <a:pt x="554241" y="252431"/>
                </a:lnTo>
                <a:lnTo>
                  <a:pt x="552917" y="264357"/>
                </a:lnTo>
                <a:lnTo>
                  <a:pt x="552602" y="269957"/>
                </a:lnTo>
                <a:lnTo>
                  <a:pt x="552231" y="270748"/>
                </a:lnTo>
                <a:lnTo>
                  <a:pt x="552631" y="271567"/>
                </a:lnTo>
                <a:lnTo>
                  <a:pt x="551602" y="283921"/>
                </a:lnTo>
                <a:lnTo>
                  <a:pt x="552155" y="294437"/>
                </a:lnTo>
                <a:lnTo>
                  <a:pt x="551802" y="296066"/>
                </a:lnTo>
                <a:lnTo>
                  <a:pt x="550240" y="299228"/>
                </a:lnTo>
                <a:lnTo>
                  <a:pt x="549145" y="303600"/>
                </a:lnTo>
                <a:lnTo>
                  <a:pt x="549573" y="305543"/>
                </a:lnTo>
                <a:lnTo>
                  <a:pt x="549554" y="306886"/>
                </a:lnTo>
                <a:lnTo>
                  <a:pt x="551155" y="313525"/>
                </a:lnTo>
                <a:lnTo>
                  <a:pt x="551669" y="318506"/>
                </a:lnTo>
                <a:lnTo>
                  <a:pt x="556441" y="327022"/>
                </a:lnTo>
                <a:lnTo>
                  <a:pt x="559118" y="329994"/>
                </a:lnTo>
                <a:lnTo>
                  <a:pt x="562442" y="332565"/>
                </a:lnTo>
                <a:lnTo>
                  <a:pt x="563661" y="334013"/>
                </a:lnTo>
                <a:lnTo>
                  <a:pt x="563061" y="337623"/>
                </a:lnTo>
                <a:lnTo>
                  <a:pt x="561708" y="339442"/>
                </a:lnTo>
                <a:lnTo>
                  <a:pt x="561127" y="342338"/>
                </a:lnTo>
                <a:lnTo>
                  <a:pt x="560461" y="339947"/>
                </a:lnTo>
                <a:lnTo>
                  <a:pt x="560718" y="336842"/>
                </a:lnTo>
                <a:lnTo>
                  <a:pt x="561775" y="335175"/>
                </a:lnTo>
                <a:lnTo>
                  <a:pt x="561813" y="333956"/>
                </a:lnTo>
                <a:lnTo>
                  <a:pt x="559860" y="332651"/>
                </a:lnTo>
                <a:lnTo>
                  <a:pt x="556289" y="328374"/>
                </a:lnTo>
                <a:lnTo>
                  <a:pt x="551926" y="320792"/>
                </a:lnTo>
                <a:lnTo>
                  <a:pt x="555031" y="332899"/>
                </a:lnTo>
                <a:lnTo>
                  <a:pt x="556098" y="334832"/>
                </a:lnTo>
                <a:lnTo>
                  <a:pt x="556927" y="335632"/>
                </a:lnTo>
                <a:lnTo>
                  <a:pt x="558318" y="336480"/>
                </a:lnTo>
                <a:lnTo>
                  <a:pt x="558679" y="337795"/>
                </a:lnTo>
                <a:lnTo>
                  <a:pt x="558689" y="338766"/>
                </a:lnTo>
                <a:lnTo>
                  <a:pt x="562518" y="347148"/>
                </a:lnTo>
                <a:lnTo>
                  <a:pt x="566852" y="355797"/>
                </a:lnTo>
                <a:lnTo>
                  <a:pt x="567081" y="358159"/>
                </a:lnTo>
                <a:lnTo>
                  <a:pt x="568814" y="361064"/>
                </a:lnTo>
                <a:lnTo>
                  <a:pt x="579853" y="373161"/>
                </a:lnTo>
                <a:lnTo>
                  <a:pt x="586607" y="382171"/>
                </a:lnTo>
                <a:lnTo>
                  <a:pt x="588950" y="390706"/>
                </a:lnTo>
                <a:lnTo>
                  <a:pt x="590360" y="393364"/>
                </a:lnTo>
                <a:lnTo>
                  <a:pt x="591055" y="397002"/>
                </a:lnTo>
                <a:lnTo>
                  <a:pt x="595474" y="401079"/>
                </a:lnTo>
                <a:lnTo>
                  <a:pt x="596827" y="403708"/>
                </a:lnTo>
                <a:lnTo>
                  <a:pt x="599199" y="405165"/>
                </a:lnTo>
                <a:lnTo>
                  <a:pt x="601113" y="409565"/>
                </a:lnTo>
                <a:lnTo>
                  <a:pt x="604714" y="412137"/>
                </a:lnTo>
                <a:lnTo>
                  <a:pt x="603856" y="412185"/>
                </a:lnTo>
                <a:lnTo>
                  <a:pt x="600704" y="410889"/>
                </a:lnTo>
                <a:lnTo>
                  <a:pt x="600913" y="411747"/>
                </a:lnTo>
                <a:lnTo>
                  <a:pt x="603561" y="413566"/>
                </a:lnTo>
                <a:lnTo>
                  <a:pt x="608752" y="415357"/>
                </a:lnTo>
                <a:lnTo>
                  <a:pt x="610048" y="415357"/>
                </a:lnTo>
                <a:lnTo>
                  <a:pt x="608000" y="414423"/>
                </a:lnTo>
                <a:lnTo>
                  <a:pt x="606266" y="413166"/>
                </a:lnTo>
                <a:lnTo>
                  <a:pt x="606876" y="412985"/>
                </a:lnTo>
                <a:lnTo>
                  <a:pt x="610505" y="414547"/>
                </a:lnTo>
                <a:lnTo>
                  <a:pt x="620649" y="415061"/>
                </a:lnTo>
                <a:lnTo>
                  <a:pt x="625116" y="418709"/>
                </a:lnTo>
                <a:lnTo>
                  <a:pt x="630907" y="420281"/>
                </a:lnTo>
                <a:lnTo>
                  <a:pt x="634022" y="424939"/>
                </a:lnTo>
                <a:lnTo>
                  <a:pt x="637642" y="429796"/>
                </a:lnTo>
                <a:lnTo>
                  <a:pt x="639956" y="430025"/>
                </a:lnTo>
                <a:lnTo>
                  <a:pt x="641756" y="430044"/>
                </a:lnTo>
                <a:lnTo>
                  <a:pt x="647186" y="429225"/>
                </a:lnTo>
                <a:lnTo>
                  <a:pt x="655625" y="426168"/>
                </a:lnTo>
                <a:lnTo>
                  <a:pt x="658530" y="424672"/>
                </a:lnTo>
                <a:lnTo>
                  <a:pt x="664197" y="422643"/>
                </a:lnTo>
                <a:lnTo>
                  <a:pt x="672875" y="422272"/>
                </a:lnTo>
                <a:lnTo>
                  <a:pt x="675561" y="422843"/>
                </a:lnTo>
                <a:lnTo>
                  <a:pt x="682047" y="421576"/>
                </a:lnTo>
                <a:lnTo>
                  <a:pt x="685143" y="420024"/>
                </a:lnTo>
                <a:lnTo>
                  <a:pt x="686219" y="418614"/>
                </a:lnTo>
                <a:lnTo>
                  <a:pt x="686724" y="417576"/>
                </a:lnTo>
                <a:lnTo>
                  <a:pt x="692734" y="416090"/>
                </a:lnTo>
                <a:lnTo>
                  <a:pt x="693925" y="415795"/>
                </a:lnTo>
                <a:lnTo>
                  <a:pt x="700011" y="415528"/>
                </a:lnTo>
                <a:lnTo>
                  <a:pt x="702955" y="414976"/>
                </a:lnTo>
                <a:lnTo>
                  <a:pt x="706412" y="414652"/>
                </a:lnTo>
                <a:lnTo>
                  <a:pt x="708908" y="416843"/>
                </a:lnTo>
                <a:lnTo>
                  <a:pt x="708908" y="417909"/>
                </a:lnTo>
                <a:lnTo>
                  <a:pt x="707241" y="418919"/>
                </a:lnTo>
                <a:lnTo>
                  <a:pt x="708022" y="419900"/>
                </a:lnTo>
                <a:lnTo>
                  <a:pt x="710984" y="421519"/>
                </a:lnTo>
                <a:lnTo>
                  <a:pt x="716413" y="422177"/>
                </a:lnTo>
                <a:lnTo>
                  <a:pt x="718176" y="421919"/>
                </a:lnTo>
                <a:lnTo>
                  <a:pt x="720681" y="419528"/>
                </a:lnTo>
                <a:lnTo>
                  <a:pt x="725091" y="417214"/>
                </a:lnTo>
                <a:lnTo>
                  <a:pt x="724995" y="414518"/>
                </a:lnTo>
                <a:lnTo>
                  <a:pt x="724205" y="413042"/>
                </a:lnTo>
                <a:lnTo>
                  <a:pt x="722929" y="412947"/>
                </a:lnTo>
                <a:lnTo>
                  <a:pt x="722624" y="412118"/>
                </a:lnTo>
                <a:lnTo>
                  <a:pt x="723519" y="410137"/>
                </a:lnTo>
                <a:lnTo>
                  <a:pt x="723290" y="409470"/>
                </a:lnTo>
                <a:lnTo>
                  <a:pt x="720547" y="411375"/>
                </a:lnTo>
                <a:lnTo>
                  <a:pt x="719919" y="411375"/>
                </a:lnTo>
                <a:lnTo>
                  <a:pt x="720223" y="410489"/>
                </a:lnTo>
                <a:lnTo>
                  <a:pt x="720795" y="409785"/>
                </a:lnTo>
                <a:lnTo>
                  <a:pt x="728834" y="405632"/>
                </a:lnTo>
                <a:lnTo>
                  <a:pt x="730891" y="403927"/>
                </a:lnTo>
                <a:lnTo>
                  <a:pt x="733673" y="402422"/>
                </a:lnTo>
                <a:lnTo>
                  <a:pt x="739435" y="396773"/>
                </a:lnTo>
                <a:lnTo>
                  <a:pt x="740664" y="386124"/>
                </a:lnTo>
                <a:lnTo>
                  <a:pt x="741817" y="384257"/>
                </a:lnTo>
                <a:lnTo>
                  <a:pt x="745636" y="380981"/>
                </a:lnTo>
                <a:lnTo>
                  <a:pt x="746046" y="379990"/>
                </a:lnTo>
                <a:lnTo>
                  <a:pt x="746293" y="377762"/>
                </a:lnTo>
                <a:lnTo>
                  <a:pt x="746189" y="372151"/>
                </a:lnTo>
                <a:lnTo>
                  <a:pt x="746398" y="367732"/>
                </a:lnTo>
                <a:lnTo>
                  <a:pt x="746236" y="362731"/>
                </a:lnTo>
                <a:lnTo>
                  <a:pt x="746922" y="358264"/>
                </a:lnTo>
                <a:lnTo>
                  <a:pt x="747541" y="357016"/>
                </a:lnTo>
                <a:lnTo>
                  <a:pt x="749732" y="349853"/>
                </a:lnTo>
                <a:lnTo>
                  <a:pt x="754285" y="346681"/>
                </a:lnTo>
                <a:lnTo>
                  <a:pt x="762181" y="342919"/>
                </a:lnTo>
                <a:lnTo>
                  <a:pt x="763991" y="342300"/>
                </a:lnTo>
                <a:lnTo>
                  <a:pt x="789146" y="338318"/>
                </a:lnTo>
                <a:lnTo>
                  <a:pt x="792680" y="337347"/>
                </a:lnTo>
                <a:lnTo>
                  <a:pt x="797004" y="334766"/>
                </a:lnTo>
                <a:lnTo>
                  <a:pt x="800167" y="333889"/>
                </a:lnTo>
                <a:lnTo>
                  <a:pt x="805929" y="333956"/>
                </a:lnTo>
                <a:lnTo>
                  <a:pt x="807701" y="333613"/>
                </a:lnTo>
                <a:lnTo>
                  <a:pt x="808053" y="333261"/>
                </a:lnTo>
                <a:lnTo>
                  <a:pt x="808063" y="332908"/>
                </a:lnTo>
                <a:lnTo>
                  <a:pt x="809130" y="332556"/>
                </a:lnTo>
                <a:lnTo>
                  <a:pt x="812464" y="332899"/>
                </a:lnTo>
                <a:lnTo>
                  <a:pt x="818693" y="334461"/>
                </a:lnTo>
                <a:lnTo>
                  <a:pt x="820960" y="334851"/>
                </a:lnTo>
                <a:lnTo>
                  <a:pt x="826532" y="336661"/>
                </a:lnTo>
                <a:lnTo>
                  <a:pt x="832666" y="337385"/>
                </a:lnTo>
                <a:lnTo>
                  <a:pt x="833542" y="337071"/>
                </a:lnTo>
                <a:lnTo>
                  <a:pt x="834352" y="336518"/>
                </a:lnTo>
                <a:lnTo>
                  <a:pt x="834971" y="335461"/>
                </a:lnTo>
                <a:lnTo>
                  <a:pt x="834333" y="334537"/>
                </a:lnTo>
                <a:lnTo>
                  <a:pt x="833733" y="334604"/>
                </a:lnTo>
                <a:lnTo>
                  <a:pt x="832695" y="335099"/>
                </a:lnTo>
                <a:lnTo>
                  <a:pt x="831456" y="335147"/>
                </a:lnTo>
                <a:lnTo>
                  <a:pt x="829027" y="334385"/>
                </a:lnTo>
                <a:lnTo>
                  <a:pt x="829513" y="333747"/>
                </a:lnTo>
                <a:lnTo>
                  <a:pt x="831990" y="333803"/>
                </a:lnTo>
                <a:lnTo>
                  <a:pt x="833580" y="333499"/>
                </a:lnTo>
                <a:lnTo>
                  <a:pt x="835933" y="332384"/>
                </a:lnTo>
                <a:lnTo>
                  <a:pt x="838438" y="333223"/>
                </a:lnTo>
                <a:lnTo>
                  <a:pt x="841734" y="336918"/>
                </a:lnTo>
                <a:lnTo>
                  <a:pt x="844077" y="338090"/>
                </a:lnTo>
                <a:lnTo>
                  <a:pt x="844268" y="343443"/>
                </a:lnTo>
                <a:lnTo>
                  <a:pt x="844620" y="344424"/>
                </a:lnTo>
                <a:lnTo>
                  <a:pt x="845477" y="345834"/>
                </a:lnTo>
                <a:lnTo>
                  <a:pt x="844306" y="349977"/>
                </a:lnTo>
                <a:lnTo>
                  <a:pt x="842991" y="353396"/>
                </a:lnTo>
                <a:lnTo>
                  <a:pt x="841343" y="356197"/>
                </a:lnTo>
                <a:lnTo>
                  <a:pt x="837781" y="360607"/>
                </a:lnTo>
                <a:lnTo>
                  <a:pt x="833457" y="364131"/>
                </a:lnTo>
                <a:lnTo>
                  <a:pt x="828104" y="371951"/>
                </a:lnTo>
                <a:lnTo>
                  <a:pt x="826884" y="375609"/>
                </a:lnTo>
                <a:lnTo>
                  <a:pt x="826913" y="378543"/>
                </a:lnTo>
                <a:lnTo>
                  <a:pt x="827818" y="381372"/>
                </a:lnTo>
                <a:lnTo>
                  <a:pt x="827561" y="382419"/>
                </a:lnTo>
                <a:lnTo>
                  <a:pt x="826903" y="383476"/>
                </a:lnTo>
                <a:lnTo>
                  <a:pt x="825818" y="383381"/>
                </a:lnTo>
                <a:lnTo>
                  <a:pt x="823703" y="384734"/>
                </a:lnTo>
                <a:lnTo>
                  <a:pt x="820979" y="388753"/>
                </a:lnTo>
                <a:lnTo>
                  <a:pt x="820922" y="389972"/>
                </a:lnTo>
                <a:lnTo>
                  <a:pt x="822112" y="391096"/>
                </a:lnTo>
                <a:lnTo>
                  <a:pt x="823665" y="390554"/>
                </a:lnTo>
                <a:lnTo>
                  <a:pt x="825684" y="390506"/>
                </a:lnTo>
                <a:lnTo>
                  <a:pt x="826818" y="390172"/>
                </a:lnTo>
                <a:lnTo>
                  <a:pt x="828008" y="390258"/>
                </a:lnTo>
                <a:lnTo>
                  <a:pt x="827742" y="392563"/>
                </a:lnTo>
                <a:lnTo>
                  <a:pt x="826465" y="394202"/>
                </a:lnTo>
                <a:lnTo>
                  <a:pt x="825656" y="394716"/>
                </a:lnTo>
                <a:lnTo>
                  <a:pt x="824208" y="394992"/>
                </a:lnTo>
                <a:lnTo>
                  <a:pt x="822589" y="395926"/>
                </a:lnTo>
                <a:lnTo>
                  <a:pt x="821760" y="396783"/>
                </a:lnTo>
                <a:lnTo>
                  <a:pt x="821836" y="399440"/>
                </a:lnTo>
                <a:lnTo>
                  <a:pt x="822731" y="399650"/>
                </a:lnTo>
                <a:lnTo>
                  <a:pt x="824636" y="397669"/>
                </a:lnTo>
                <a:lnTo>
                  <a:pt x="825741" y="397764"/>
                </a:lnTo>
                <a:lnTo>
                  <a:pt x="825961" y="398602"/>
                </a:lnTo>
                <a:lnTo>
                  <a:pt x="823494" y="405394"/>
                </a:lnTo>
                <a:lnTo>
                  <a:pt x="821903" y="412356"/>
                </a:lnTo>
                <a:lnTo>
                  <a:pt x="819750" y="416385"/>
                </a:lnTo>
                <a:lnTo>
                  <a:pt x="818988" y="422243"/>
                </a:lnTo>
                <a:lnTo>
                  <a:pt x="817855" y="424739"/>
                </a:lnTo>
                <a:lnTo>
                  <a:pt x="816540" y="427206"/>
                </a:lnTo>
                <a:lnTo>
                  <a:pt x="815769" y="427072"/>
                </a:lnTo>
                <a:lnTo>
                  <a:pt x="813692" y="422396"/>
                </a:lnTo>
                <a:lnTo>
                  <a:pt x="811568" y="421196"/>
                </a:lnTo>
                <a:lnTo>
                  <a:pt x="811101" y="420062"/>
                </a:lnTo>
                <a:lnTo>
                  <a:pt x="812311" y="414385"/>
                </a:lnTo>
                <a:lnTo>
                  <a:pt x="811759" y="411242"/>
                </a:lnTo>
                <a:lnTo>
                  <a:pt x="810635" y="411366"/>
                </a:lnTo>
                <a:lnTo>
                  <a:pt x="809225" y="413090"/>
                </a:lnTo>
                <a:lnTo>
                  <a:pt x="807349" y="414585"/>
                </a:lnTo>
                <a:lnTo>
                  <a:pt x="807387" y="416747"/>
                </a:lnTo>
                <a:lnTo>
                  <a:pt x="805234" y="420338"/>
                </a:lnTo>
                <a:lnTo>
                  <a:pt x="804701" y="421519"/>
                </a:lnTo>
                <a:lnTo>
                  <a:pt x="802653" y="421243"/>
                </a:lnTo>
                <a:lnTo>
                  <a:pt x="800272" y="421396"/>
                </a:lnTo>
                <a:lnTo>
                  <a:pt x="798624" y="422262"/>
                </a:lnTo>
                <a:lnTo>
                  <a:pt x="796938" y="426615"/>
                </a:lnTo>
                <a:lnTo>
                  <a:pt x="792728" y="432740"/>
                </a:lnTo>
                <a:lnTo>
                  <a:pt x="791051" y="435702"/>
                </a:lnTo>
                <a:lnTo>
                  <a:pt x="789680" y="436721"/>
                </a:lnTo>
                <a:lnTo>
                  <a:pt x="788603" y="437121"/>
                </a:lnTo>
                <a:lnTo>
                  <a:pt x="787403" y="436426"/>
                </a:lnTo>
                <a:lnTo>
                  <a:pt x="784527" y="434750"/>
                </a:lnTo>
                <a:lnTo>
                  <a:pt x="782307" y="435550"/>
                </a:lnTo>
                <a:lnTo>
                  <a:pt x="781536" y="437474"/>
                </a:lnTo>
                <a:lnTo>
                  <a:pt x="781564" y="439903"/>
                </a:lnTo>
                <a:lnTo>
                  <a:pt x="775945" y="439903"/>
                </a:lnTo>
                <a:lnTo>
                  <a:pt x="766401" y="439893"/>
                </a:lnTo>
                <a:lnTo>
                  <a:pt x="754247" y="439884"/>
                </a:lnTo>
                <a:lnTo>
                  <a:pt x="742531" y="439874"/>
                </a:lnTo>
                <a:lnTo>
                  <a:pt x="732720" y="439864"/>
                </a:lnTo>
                <a:lnTo>
                  <a:pt x="732682" y="445322"/>
                </a:lnTo>
                <a:lnTo>
                  <a:pt x="732654" y="450151"/>
                </a:lnTo>
                <a:lnTo>
                  <a:pt x="732625" y="455581"/>
                </a:lnTo>
                <a:lnTo>
                  <a:pt x="727215" y="455533"/>
                </a:lnTo>
                <a:lnTo>
                  <a:pt x="721490" y="455486"/>
                </a:lnTo>
                <a:lnTo>
                  <a:pt x="721947" y="456028"/>
                </a:lnTo>
                <a:lnTo>
                  <a:pt x="723910" y="457048"/>
                </a:lnTo>
                <a:lnTo>
                  <a:pt x="726453" y="459476"/>
                </a:lnTo>
                <a:lnTo>
                  <a:pt x="729453" y="463258"/>
                </a:lnTo>
                <a:lnTo>
                  <a:pt x="733092" y="466268"/>
                </a:lnTo>
                <a:lnTo>
                  <a:pt x="737368" y="468506"/>
                </a:lnTo>
                <a:lnTo>
                  <a:pt x="740178" y="470697"/>
                </a:lnTo>
                <a:lnTo>
                  <a:pt x="741540" y="472840"/>
                </a:lnTo>
                <a:lnTo>
                  <a:pt x="742226" y="474659"/>
                </a:lnTo>
                <a:lnTo>
                  <a:pt x="742226" y="476164"/>
                </a:lnTo>
                <a:lnTo>
                  <a:pt x="743788" y="477355"/>
                </a:lnTo>
                <a:lnTo>
                  <a:pt x="746579" y="478146"/>
                </a:lnTo>
                <a:lnTo>
                  <a:pt x="748027" y="479488"/>
                </a:lnTo>
                <a:lnTo>
                  <a:pt x="748027" y="480584"/>
                </a:lnTo>
                <a:lnTo>
                  <a:pt x="747141" y="483070"/>
                </a:lnTo>
                <a:lnTo>
                  <a:pt x="746884" y="485813"/>
                </a:lnTo>
                <a:lnTo>
                  <a:pt x="747227" y="488290"/>
                </a:lnTo>
                <a:lnTo>
                  <a:pt x="745226" y="488328"/>
                </a:lnTo>
                <a:lnTo>
                  <a:pt x="740378" y="488328"/>
                </a:lnTo>
                <a:lnTo>
                  <a:pt x="732996" y="488337"/>
                </a:lnTo>
                <a:lnTo>
                  <a:pt x="726205" y="488337"/>
                </a:lnTo>
                <a:lnTo>
                  <a:pt x="720852" y="488337"/>
                </a:lnTo>
                <a:lnTo>
                  <a:pt x="712765" y="488347"/>
                </a:lnTo>
                <a:lnTo>
                  <a:pt x="710546" y="492157"/>
                </a:lnTo>
                <a:lnTo>
                  <a:pt x="706860" y="498481"/>
                </a:lnTo>
                <a:lnTo>
                  <a:pt x="703517" y="504206"/>
                </a:lnTo>
                <a:lnTo>
                  <a:pt x="700716" y="509016"/>
                </a:lnTo>
                <a:lnTo>
                  <a:pt x="700259" y="510283"/>
                </a:lnTo>
                <a:lnTo>
                  <a:pt x="700259" y="511312"/>
                </a:lnTo>
                <a:lnTo>
                  <a:pt x="703726" y="515807"/>
                </a:lnTo>
                <a:lnTo>
                  <a:pt x="703088" y="517112"/>
                </a:lnTo>
                <a:lnTo>
                  <a:pt x="701878" y="517798"/>
                </a:lnTo>
                <a:lnTo>
                  <a:pt x="701488" y="518855"/>
                </a:lnTo>
                <a:lnTo>
                  <a:pt x="701564" y="520570"/>
                </a:lnTo>
                <a:lnTo>
                  <a:pt x="700745" y="522846"/>
                </a:lnTo>
                <a:lnTo>
                  <a:pt x="701011" y="524418"/>
                </a:lnTo>
                <a:lnTo>
                  <a:pt x="701450" y="526351"/>
                </a:lnTo>
                <a:lnTo>
                  <a:pt x="700726" y="528028"/>
                </a:lnTo>
                <a:lnTo>
                  <a:pt x="700135" y="529647"/>
                </a:lnTo>
                <a:lnTo>
                  <a:pt x="699440" y="530352"/>
                </a:lnTo>
                <a:lnTo>
                  <a:pt x="698649" y="529742"/>
                </a:lnTo>
                <a:lnTo>
                  <a:pt x="691525" y="522275"/>
                </a:lnTo>
                <a:lnTo>
                  <a:pt x="684095" y="514055"/>
                </a:lnTo>
                <a:lnTo>
                  <a:pt x="681171" y="511369"/>
                </a:lnTo>
                <a:lnTo>
                  <a:pt x="678342" y="509330"/>
                </a:lnTo>
                <a:lnTo>
                  <a:pt x="674532" y="505539"/>
                </a:lnTo>
                <a:lnTo>
                  <a:pt x="664531" y="497205"/>
                </a:lnTo>
                <a:lnTo>
                  <a:pt x="659368" y="493395"/>
                </a:lnTo>
                <a:lnTo>
                  <a:pt x="654511" y="488832"/>
                </a:lnTo>
                <a:lnTo>
                  <a:pt x="650148" y="486299"/>
                </a:lnTo>
                <a:lnTo>
                  <a:pt x="645852" y="484651"/>
                </a:lnTo>
                <a:lnTo>
                  <a:pt x="643938" y="483698"/>
                </a:lnTo>
                <a:lnTo>
                  <a:pt x="642261" y="482451"/>
                </a:lnTo>
                <a:lnTo>
                  <a:pt x="641328" y="482375"/>
                </a:lnTo>
                <a:lnTo>
                  <a:pt x="640861" y="484070"/>
                </a:lnTo>
                <a:lnTo>
                  <a:pt x="642366" y="484918"/>
                </a:lnTo>
                <a:lnTo>
                  <a:pt x="644166" y="485642"/>
                </a:lnTo>
                <a:lnTo>
                  <a:pt x="645585" y="485689"/>
                </a:lnTo>
                <a:lnTo>
                  <a:pt x="647081" y="486289"/>
                </a:lnTo>
                <a:lnTo>
                  <a:pt x="651491" y="488604"/>
                </a:lnTo>
                <a:lnTo>
                  <a:pt x="652215" y="489795"/>
                </a:lnTo>
                <a:lnTo>
                  <a:pt x="639671" y="485165"/>
                </a:lnTo>
                <a:lnTo>
                  <a:pt x="634565" y="484737"/>
                </a:lnTo>
                <a:lnTo>
                  <a:pt x="634013" y="484013"/>
                </a:lnTo>
                <a:lnTo>
                  <a:pt x="636556" y="481594"/>
                </a:lnTo>
                <a:lnTo>
                  <a:pt x="635765" y="480717"/>
                </a:lnTo>
                <a:lnTo>
                  <a:pt x="634860" y="480593"/>
                </a:lnTo>
                <a:lnTo>
                  <a:pt x="632127" y="482270"/>
                </a:lnTo>
                <a:lnTo>
                  <a:pt x="631117" y="482384"/>
                </a:lnTo>
                <a:lnTo>
                  <a:pt x="630936" y="481279"/>
                </a:lnTo>
                <a:lnTo>
                  <a:pt x="631060" y="480241"/>
                </a:lnTo>
                <a:lnTo>
                  <a:pt x="629298" y="478717"/>
                </a:lnTo>
                <a:lnTo>
                  <a:pt x="628183" y="478774"/>
                </a:lnTo>
                <a:lnTo>
                  <a:pt x="627269" y="479841"/>
                </a:lnTo>
                <a:lnTo>
                  <a:pt x="624888" y="481851"/>
                </a:lnTo>
                <a:lnTo>
                  <a:pt x="624964" y="482641"/>
                </a:lnTo>
                <a:lnTo>
                  <a:pt x="629631" y="483498"/>
                </a:lnTo>
                <a:lnTo>
                  <a:pt x="631241" y="483984"/>
                </a:lnTo>
                <a:lnTo>
                  <a:pt x="630869" y="484518"/>
                </a:lnTo>
                <a:lnTo>
                  <a:pt x="626869" y="484508"/>
                </a:lnTo>
                <a:lnTo>
                  <a:pt x="621916" y="485422"/>
                </a:lnTo>
                <a:lnTo>
                  <a:pt x="613096" y="491014"/>
                </a:lnTo>
                <a:lnTo>
                  <a:pt x="604885" y="493414"/>
                </a:lnTo>
                <a:lnTo>
                  <a:pt x="593074" y="498786"/>
                </a:lnTo>
                <a:lnTo>
                  <a:pt x="587864" y="499062"/>
                </a:lnTo>
                <a:lnTo>
                  <a:pt x="585130" y="499920"/>
                </a:lnTo>
                <a:lnTo>
                  <a:pt x="577186" y="497862"/>
                </a:lnTo>
                <a:lnTo>
                  <a:pt x="567119" y="492814"/>
                </a:lnTo>
                <a:lnTo>
                  <a:pt x="551879" y="491223"/>
                </a:lnTo>
                <a:lnTo>
                  <a:pt x="541611" y="484603"/>
                </a:lnTo>
                <a:lnTo>
                  <a:pt x="531419" y="481879"/>
                </a:lnTo>
                <a:lnTo>
                  <a:pt x="524951" y="475517"/>
                </a:lnTo>
                <a:lnTo>
                  <a:pt x="521056" y="475240"/>
                </a:lnTo>
                <a:lnTo>
                  <a:pt x="518551" y="474221"/>
                </a:lnTo>
                <a:lnTo>
                  <a:pt x="509292" y="471916"/>
                </a:lnTo>
                <a:lnTo>
                  <a:pt x="500139" y="470392"/>
                </a:lnTo>
                <a:lnTo>
                  <a:pt x="491214" y="464820"/>
                </a:lnTo>
                <a:lnTo>
                  <a:pt x="485375" y="463048"/>
                </a:lnTo>
                <a:lnTo>
                  <a:pt x="480327" y="460829"/>
                </a:lnTo>
                <a:lnTo>
                  <a:pt x="469211" y="457038"/>
                </a:lnTo>
                <a:lnTo>
                  <a:pt x="465087" y="454933"/>
                </a:lnTo>
                <a:lnTo>
                  <a:pt x="461191" y="451675"/>
                </a:lnTo>
                <a:lnTo>
                  <a:pt x="454838" y="448303"/>
                </a:lnTo>
                <a:lnTo>
                  <a:pt x="452123" y="445484"/>
                </a:lnTo>
                <a:lnTo>
                  <a:pt x="449094" y="444475"/>
                </a:lnTo>
                <a:lnTo>
                  <a:pt x="444760" y="439160"/>
                </a:lnTo>
                <a:lnTo>
                  <a:pt x="442503" y="436921"/>
                </a:lnTo>
                <a:lnTo>
                  <a:pt x="440589" y="435873"/>
                </a:lnTo>
                <a:lnTo>
                  <a:pt x="438541" y="435512"/>
                </a:lnTo>
                <a:lnTo>
                  <a:pt x="432625" y="435940"/>
                </a:lnTo>
                <a:lnTo>
                  <a:pt x="423796" y="433588"/>
                </a:lnTo>
                <a:lnTo>
                  <a:pt x="419719" y="432988"/>
                </a:lnTo>
                <a:lnTo>
                  <a:pt x="411194" y="429520"/>
                </a:lnTo>
                <a:lnTo>
                  <a:pt x="399879" y="425644"/>
                </a:lnTo>
                <a:lnTo>
                  <a:pt x="396173" y="421186"/>
                </a:lnTo>
                <a:lnTo>
                  <a:pt x="393002" y="417023"/>
                </a:lnTo>
                <a:lnTo>
                  <a:pt x="387287" y="411537"/>
                </a:lnTo>
                <a:lnTo>
                  <a:pt x="383724" y="409194"/>
                </a:lnTo>
                <a:lnTo>
                  <a:pt x="377543" y="406413"/>
                </a:lnTo>
                <a:lnTo>
                  <a:pt x="374114" y="404155"/>
                </a:lnTo>
                <a:lnTo>
                  <a:pt x="368827" y="402422"/>
                </a:lnTo>
                <a:lnTo>
                  <a:pt x="359855" y="398021"/>
                </a:lnTo>
                <a:lnTo>
                  <a:pt x="357007" y="394249"/>
                </a:lnTo>
                <a:lnTo>
                  <a:pt x="355340" y="390897"/>
                </a:lnTo>
                <a:lnTo>
                  <a:pt x="350568" y="386820"/>
                </a:lnTo>
                <a:lnTo>
                  <a:pt x="345339" y="379209"/>
                </a:lnTo>
                <a:lnTo>
                  <a:pt x="343986" y="376399"/>
                </a:lnTo>
                <a:lnTo>
                  <a:pt x="342976" y="372085"/>
                </a:lnTo>
                <a:lnTo>
                  <a:pt x="341767" y="369579"/>
                </a:lnTo>
                <a:lnTo>
                  <a:pt x="340338" y="367617"/>
                </a:lnTo>
                <a:lnTo>
                  <a:pt x="341071" y="366189"/>
                </a:lnTo>
                <a:lnTo>
                  <a:pt x="343729" y="364426"/>
                </a:lnTo>
                <a:lnTo>
                  <a:pt x="348148" y="364026"/>
                </a:lnTo>
                <a:lnTo>
                  <a:pt x="351273" y="362122"/>
                </a:lnTo>
                <a:lnTo>
                  <a:pt x="351682" y="360550"/>
                </a:lnTo>
                <a:lnTo>
                  <a:pt x="351482" y="359578"/>
                </a:lnTo>
                <a:lnTo>
                  <a:pt x="349482" y="357178"/>
                </a:lnTo>
                <a:lnTo>
                  <a:pt x="346996" y="356540"/>
                </a:lnTo>
                <a:lnTo>
                  <a:pt x="345062" y="356502"/>
                </a:lnTo>
                <a:lnTo>
                  <a:pt x="344567" y="355587"/>
                </a:lnTo>
                <a:lnTo>
                  <a:pt x="346024" y="354587"/>
                </a:lnTo>
                <a:lnTo>
                  <a:pt x="347691" y="352244"/>
                </a:lnTo>
                <a:lnTo>
                  <a:pt x="350149" y="349387"/>
                </a:lnTo>
                <a:lnTo>
                  <a:pt x="351882" y="346748"/>
                </a:lnTo>
                <a:lnTo>
                  <a:pt x="352206" y="343024"/>
                </a:lnTo>
                <a:lnTo>
                  <a:pt x="351987" y="339299"/>
                </a:lnTo>
                <a:lnTo>
                  <a:pt x="352644" y="336147"/>
                </a:lnTo>
                <a:lnTo>
                  <a:pt x="346691" y="332508"/>
                </a:lnTo>
                <a:lnTo>
                  <a:pt x="345996" y="330956"/>
                </a:lnTo>
                <a:lnTo>
                  <a:pt x="344119" y="326774"/>
                </a:lnTo>
                <a:lnTo>
                  <a:pt x="340871" y="321916"/>
                </a:lnTo>
                <a:lnTo>
                  <a:pt x="340967" y="312191"/>
                </a:lnTo>
                <a:lnTo>
                  <a:pt x="337052" y="303543"/>
                </a:lnTo>
                <a:lnTo>
                  <a:pt x="333004" y="299237"/>
                </a:lnTo>
                <a:lnTo>
                  <a:pt x="330908" y="297732"/>
                </a:lnTo>
                <a:lnTo>
                  <a:pt x="325222" y="291036"/>
                </a:lnTo>
                <a:lnTo>
                  <a:pt x="320735" y="287141"/>
                </a:lnTo>
                <a:lnTo>
                  <a:pt x="316344" y="279797"/>
                </a:lnTo>
                <a:lnTo>
                  <a:pt x="312001" y="275120"/>
                </a:lnTo>
                <a:lnTo>
                  <a:pt x="306477" y="267262"/>
                </a:lnTo>
                <a:lnTo>
                  <a:pt x="302485" y="263338"/>
                </a:lnTo>
                <a:lnTo>
                  <a:pt x="284302" y="250050"/>
                </a:lnTo>
                <a:lnTo>
                  <a:pt x="285321" y="250050"/>
                </a:lnTo>
                <a:lnTo>
                  <a:pt x="290655" y="253317"/>
                </a:lnTo>
                <a:lnTo>
                  <a:pt x="291551" y="253051"/>
                </a:lnTo>
                <a:lnTo>
                  <a:pt x="291675" y="251460"/>
                </a:lnTo>
                <a:lnTo>
                  <a:pt x="291065" y="249555"/>
                </a:lnTo>
                <a:lnTo>
                  <a:pt x="290074" y="249098"/>
                </a:lnTo>
                <a:lnTo>
                  <a:pt x="288655" y="249526"/>
                </a:lnTo>
                <a:lnTo>
                  <a:pt x="286741" y="249126"/>
                </a:lnTo>
                <a:lnTo>
                  <a:pt x="285779" y="248498"/>
                </a:lnTo>
                <a:lnTo>
                  <a:pt x="282912" y="248098"/>
                </a:lnTo>
                <a:lnTo>
                  <a:pt x="279321" y="245878"/>
                </a:lnTo>
                <a:lnTo>
                  <a:pt x="277778" y="243573"/>
                </a:lnTo>
                <a:lnTo>
                  <a:pt x="277606" y="240944"/>
                </a:lnTo>
                <a:lnTo>
                  <a:pt x="272453" y="235334"/>
                </a:lnTo>
                <a:lnTo>
                  <a:pt x="270501" y="232200"/>
                </a:lnTo>
                <a:lnTo>
                  <a:pt x="271501" y="232429"/>
                </a:lnTo>
                <a:lnTo>
                  <a:pt x="272872" y="233686"/>
                </a:lnTo>
                <a:lnTo>
                  <a:pt x="274263" y="234048"/>
                </a:lnTo>
                <a:lnTo>
                  <a:pt x="275882" y="234058"/>
                </a:lnTo>
                <a:lnTo>
                  <a:pt x="277054" y="233553"/>
                </a:lnTo>
                <a:lnTo>
                  <a:pt x="276635" y="232620"/>
                </a:lnTo>
                <a:lnTo>
                  <a:pt x="275530" y="231838"/>
                </a:lnTo>
                <a:lnTo>
                  <a:pt x="268024" y="228876"/>
                </a:lnTo>
                <a:lnTo>
                  <a:pt x="265548" y="226800"/>
                </a:lnTo>
                <a:lnTo>
                  <a:pt x="259394" y="223333"/>
                </a:lnTo>
                <a:lnTo>
                  <a:pt x="257937" y="222113"/>
                </a:lnTo>
                <a:lnTo>
                  <a:pt x="256966" y="218760"/>
                </a:lnTo>
                <a:lnTo>
                  <a:pt x="255461" y="218599"/>
                </a:lnTo>
                <a:lnTo>
                  <a:pt x="254137" y="219532"/>
                </a:lnTo>
                <a:lnTo>
                  <a:pt x="250508" y="220446"/>
                </a:lnTo>
                <a:lnTo>
                  <a:pt x="249584" y="219380"/>
                </a:lnTo>
                <a:lnTo>
                  <a:pt x="249450" y="218351"/>
                </a:lnTo>
                <a:lnTo>
                  <a:pt x="252013" y="217265"/>
                </a:lnTo>
                <a:lnTo>
                  <a:pt x="254365" y="214093"/>
                </a:lnTo>
                <a:lnTo>
                  <a:pt x="254318" y="212988"/>
                </a:lnTo>
                <a:lnTo>
                  <a:pt x="253022" y="214265"/>
                </a:lnTo>
                <a:lnTo>
                  <a:pt x="251060" y="215684"/>
                </a:lnTo>
                <a:lnTo>
                  <a:pt x="249041" y="216475"/>
                </a:lnTo>
                <a:lnTo>
                  <a:pt x="246040" y="217132"/>
                </a:lnTo>
                <a:lnTo>
                  <a:pt x="244497" y="216656"/>
                </a:lnTo>
                <a:lnTo>
                  <a:pt x="243154" y="215941"/>
                </a:lnTo>
                <a:lnTo>
                  <a:pt x="240992" y="213170"/>
                </a:lnTo>
                <a:lnTo>
                  <a:pt x="239906" y="204140"/>
                </a:lnTo>
                <a:lnTo>
                  <a:pt x="241811" y="201006"/>
                </a:lnTo>
                <a:lnTo>
                  <a:pt x="244040" y="197901"/>
                </a:lnTo>
                <a:lnTo>
                  <a:pt x="245936" y="196062"/>
                </a:lnTo>
                <a:lnTo>
                  <a:pt x="247031" y="197453"/>
                </a:lnTo>
                <a:lnTo>
                  <a:pt x="248155" y="197625"/>
                </a:lnTo>
                <a:lnTo>
                  <a:pt x="247364" y="196053"/>
                </a:lnTo>
                <a:lnTo>
                  <a:pt x="245497" y="194586"/>
                </a:lnTo>
                <a:lnTo>
                  <a:pt x="244840" y="193119"/>
                </a:lnTo>
                <a:lnTo>
                  <a:pt x="244773" y="191776"/>
                </a:lnTo>
                <a:lnTo>
                  <a:pt x="243888" y="189281"/>
                </a:lnTo>
                <a:lnTo>
                  <a:pt x="238363" y="184032"/>
                </a:lnTo>
                <a:lnTo>
                  <a:pt x="233201" y="184433"/>
                </a:lnTo>
                <a:lnTo>
                  <a:pt x="231096" y="184252"/>
                </a:lnTo>
                <a:lnTo>
                  <a:pt x="229124" y="182251"/>
                </a:lnTo>
                <a:lnTo>
                  <a:pt x="227448" y="178879"/>
                </a:lnTo>
                <a:lnTo>
                  <a:pt x="226628" y="176051"/>
                </a:lnTo>
                <a:lnTo>
                  <a:pt x="226524" y="174545"/>
                </a:lnTo>
                <a:lnTo>
                  <a:pt x="226028" y="173031"/>
                </a:lnTo>
                <a:lnTo>
                  <a:pt x="217122" y="170555"/>
                </a:lnTo>
                <a:lnTo>
                  <a:pt x="214446" y="168430"/>
                </a:lnTo>
                <a:lnTo>
                  <a:pt x="211760" y="165754"/>
                </a:lnTo>
                <a:lnTo>
                  <a:pt x="210645" y="163573"/>
                </a:lnTo>
                <a:lnTo>
                  <a:pt x="209598" y="161963"/>
                </a:lnTo>
                <a:lnTo>
                  <a:pt x="208740" y="159144"/>
                </a:lnTo>
                <a:lnTo>
                  <a:pt x="208131" y="155858"/>
                </a:lnTo>
                <a:lnTo>
                  <a:pt x="209121" y="151600"/>
                </a:lnTo>
                <a:lnTo>
                  <a:pt x="210417" y="149542"/>
                </a:lnTo>
                <a:lnTo>
                  <a:pt x="204292" y="148009"/>
                </a:lnTo>
                <a:lnTo>
                  <a:pt x="201901" y="147942"/>
                </a:lnTo>
                <a:lnTo>
                  <a:pt x="199968" y="148809"/>
                </a:lnTo>
                <a:lnTo>
                  <a:pt x="198225" y="147694"/>
                </a:lnTo>
                <a:lnTo>
                  <a:pt x="194605" y="146456"/>
                </a:lnTo>
                <a:lnTo>
                  <a:pt x="190300" y="141989"/>
                </a:lnTo>
                <a:lnTo>
                  <a:pt x="185242" y="133874"/>
                </a:lnTo>
                <a:lnTo>
                  <a:pt x="179680" y="131264"/>
                </a:lnTo>
                <a:lnTo>
                  <a:pt x="177889" y="128435"/>
                </a:lnTo>
                <a:lnTo>
                  <a:pt x="175613" y="125882"/>
                </a:lnTo>
                <a:lnTo>
                  <a:pt x="173622" y="122720"/>
                </a:lnTo>
                <a:lnTo>
                  <a:pt x="173317" y="121339"/>
                </a:lnTo>
                <a:lnTo>
                  <a:pt x="172717" y="120567"/>
                </a:lnTo>
                <a:lnTo>
                  <a:pt x="169936" y="118358"/>
                </a:lnTo>
                <a:lnTo>
                  <a:pt x="166811" y="114614"/>
                </a:lnTo>
                <a:lnTo>
                  <a:pt x="166002" y="111604"/>
                </a:lnTo>
                <a:lnTo>
                  <a:pt x="165164" y="106994"/>
                </a:lnTo>
                <a:lnTo>
                  <a:pt x="163078" y="105365"/>
                </a:lnTo>
                <a:lnTo>
                  <a:pt x="161030" y="104613"/>
                </a:lnTo>
                <a:lnTo>
                  <a:pt x="160630" y="102413"/>
                </a:lnTo>
                <a:lnTo>
                  <a:pt x="160753" y="101184"/>
                </a:lnTo>
                <a:lnTo>
                  <a:pt x="160058" y="98850"/>
                </a:lnTo>
                <a:lnTo>
                  <a:pt x="155829" y="93250"/>
                </a:lnTo>
                <a:lnTo>
                  <a:pt x="153686" y="88640"/>
                </a:lnTo>
                <a:lnTo>
                  <a:pt x="152505" y="87201"/>
                </a:lnTo>
                <a:lnTo>
                  <a:pt x="151400" y="85096"/>
                </a:lnTo>
                <a:lnTo>
                  <a:pt x="150838" y="80781"/>
                </a:lnTo>
                <a:lnTo>
                  <a:pt x="149085" y="75409"/>
                </a:lnTo>
                <a:lnTo>
                  <a:pt x="145694" y="68942"/>
                </a:lnTo>
                <a:lnTo>
                  <a:pt x="142866" y="64579"/>
                </a:lnTo>
                <a:lnTo>
                  <a:pt x="141456" y="60179"/>
                </a:lnTo>
                <a:lnTo>
                  <a:pt x="142085" y="55693"/>
                </a:lnTo>
                <a:lnTo>
                  <a:pt x="141608" y="52921"/>
                </a:lnTo>
                <a:lnTo>
                  <a:pt x="141246" y="52273"/>
                </a:lnTo>
                <a:lnTo>
                  <a:pt x="141532" y="51368"/>
                </a:lnTo>
                <a:lnTo>
                  <a:pt x="142475" y="51873"/>
                </a:lnTo>
                <a:lnTo>
                  <a:pt x="143266" y="51063"/>
                </a:lnTo>
                <a:lnTo>
                  <a:pt x="143170" y="48196"/>
                </a:lnTo>
                <a:lnTo>
                  <a:pt x="142180" y="47330"/>
                </a:lnTo>
                <a:lnTo>
                  <a:pt x="139437" y="46434"/>
                </a:lnTo>
                <a:lnTo>
                  <a:pt x="138227" y="45815"/>
                </a:lnTo>
                <a:lnTo>
                  <a:pt x="131559" y="44643"/>
                </a:lnTo>
                <a:lnTo>
                  <a:pt x="127740" y="43015"/>
                </a:lnTo>
                <a:lnTo>
                  <a:pt x="127492" y="39224"/>
                </a:lnTo>
                <a:lnTo>
                  <a:pt x="125701" y="37481"/>
                </a:lnTo>
                <a:lnTo>
                  <a:pt x="124111" y="36404"/>
                </a:lnTo>
                <a:lnTo>
                  <a:pt x="119082" y="34166"/>
                </a:lnTo>
                <a:lnTo>
                  <a:pt x="118291" y="35309"/>
                </a:lnTo>
                <a:lnTo>
                  <a:pt x="117615" y="37424"/>
                </a:lnTo>
                <a:lnTo>
                  <a:pt x="115519" y="37881"/>
                </a:lnTo>
                <a:lnTo>
                  <a:pt x="113690" y="37976"/>
                </a:lnTo>
                <a:lnTo>
                  <a:pt x="110623" y="36509"/>
                </a:lnTo>
                <a:lnTo>
                  <a:pt x="103013" y="30918"/>
                </a:lnTo>
                <a:lnTo>
                  <a:pt x="101403" y="30023"/>
                </a:lnTo>
                <a:lnTo>
                  <a:pt x="99031" y="29546"/>
                </a:lnTo>
                <a:lnTo>
                  <a:pt x="97841" y="28613"/>
                </a:lnTo>
                <a:lnTo>
                  <a:pt x="92697" y="25660"/>
                </a:lnTo>
                <a:lnTo>
                  <a:pt x="93726" y="27232"/>
                </a:lnTo>
                <a:lnTo>
                  <a:pt x="95212" y="28861"/>
                </a:lnTo>
                <a:lnTo>
                  <a:pt x="96536" y="33595"/>
                </a:lnTo>
                <a:lnTo>
                  <a:pt x="94983" y="37004"/>
                </a:lnTo>
                <a:lnTo>
                  <a:pt x="94078" y="48892"/>
                </a:lnTo>
                <a:lnTo>
                  <a:pt x="95069" y="51254"/>
                </a:lnTo>
                <a:lnTo>
                  <a:pt x="97298" y="55035"/>
                </a:lnTo>
                <a:lnTo>
                  <a:pt x="98841" y="61027"/>
                </a:lnTo>
                <a:lnTo>
                  <a:pt x="99317" y="65484"/>
                </a:lnTo>
                <a:lnTo>
                  <a:pt x="100708" y="69018"/>
                </a:lnTo>
                <a:lnTo>
                  <a:pt x="100270" y="77305"/>
                </a:lnTo>
                <a:lnTo>
                  <a:pt x="100803" y="79820"/>
                </a:lnTo>
                <a:lnTo>
                  <a:pt x="102927" y="83944"/>
                </a:lnTo>
                <a:lnTo>
                  <a:pt x="106861" y="87811"/>
                </a:lnTo>
                <a:lnTo>
                  <a:pt x="107680" y="89840"/>
                </a:lnTo>
                <a:lnTo>
                  <a:pt x="112843" y="92783"/>
                </a:lnTo>
                <a:lnTo>
                  <a:pt x="115986" y="96603"/>
                </a:lnTo>
                <a:lnTo>
                  <a:pt x="122215" y="101803"/>
                </a:lnTo>
                <a:lnTo>
                  <a:pt x="124177" y="103994"/>
                </a:lnTo>
                <a:lnTo>
                  <a:pt x="129797" y="112081"/>
                </a:lnTo>
                <a:lnTo>
                  <a:pt x="129978" y="114481"/>
                </a:lnTo>
                <a:lnTo>
                  <a:pt x="131016" y="117424"/>
                </a:lnTo>
                <a:lnTo>
                  <a:pt x="134169" y="116815"/>
                </a:lnTo>
                <a:lnTo>
                  <a:pt x="135579" y="119053"/>
                </a:lnTo>
                <a:lnTo>
                  <a:pt x="135417" y="120082"/>
                </a:lnTo>
                <a:lnTo>
                  <a:pt x="135798" y="120872"/>
                </a:lnTo>
                <a:lnTo>
                  <a:pt x="137446" y="120701"/>
                </a:lnTo>
                <a:lnTo>
                  <a:pt x="138865" y="121310"/>
                </a:lnTo>
                <a:lnTo>
                  <a:pt x="141856" y="130007"/>
                </a:lnTo>
                <a:lnTo>
                  <a:pt x="143456" y="131197"/>
                </a:lnTo>
                <a:lnTo>
                  <a:pt x="145514" y="131702"/>
                </a:lnTo>
                <a:lnTo>
                  <a:pt x="147809" y="132664"/>
                </a:lnTo>
                <a:lnTo>
                  <a:pt x="147961" y="134883"/>
                </a:lnTo>
                <a:lnTo>
                  <a:pt x="147876" y="136655"/>
                </a:lnTo>
                <a:lnTo>
                  <a:pt x="149819" y="139217"/>
                </a:lnTo>
                <a:lnTo>
                  <a:pt x="149485" y="142684"/>
                </a:lnTo>
                <a:lnTo>
                  <a:pt x="151057" y="145618"/>
                </a:lnTo>
                <a:lnTo>
                  <a:pt x="150819" y="148457"/>
                </a:lnTo>
                <a:lnTo>
                  <a:pt x="151467" y="150695"/>
                </a:lnTo>
                <a:lnTo>
                  <a:pt x="156315" y="155762"/>
                </a:lnTo>
                <a:lnTo>
                  <a:pt x="162287" y="159782"/>
                </a:lnTo>
                <a:lnTo>
                  <a:pt x="163535" y="165049"/>
                </a:lnTo>
                <a:lnTo>
                  <a:pt x="165973" y="169859"/>
                </a:lnTo>
                <a:lnTo>
                  <a:pt x="168469" y="171069"/>
                </a:lnTo>
                <a:lnTo>
                  <a:pt x="170983" y="173060"/>
                </a:lnTo>
                <a:lnTo>
                  <a:pt x="170669" y="175136"/>
                </a:lnTo>
                <a:lnTo>
                  <a:pt x="170850" y="176403"/>
                </a:lnTo>
                <a:lnTo>
                  <a:pt x="174222" y="180184"/>
                </a:lnTo>
                <a:lnTo>
                  <a:pt x="174765" y="184995"/>
                </a:lnTo>
                <a:lnTo>
                  <a:pt x="177670" y="188147"/>
                </a:lnTo>
                <a:lnTo>
                  <a:pt x="178489" y="188395"/>
                </a:lnTo>
                <a:lnTo>
                  <a:pt x="179127" y="187900"/>
                </a:lnTo>
                <a:lnTo>
                  <a:pt x="177013" y="184737"/>
                </a:lnTo>
                <a:lnTo>
                  <a:pt x="175993" y="182680"/>
                </a:lnTo>
                <a:lnTo>
                  <a:pt x="175860" y="179441"/>
                </a:lnTo>
                <a:lnTo>
                  <a:pt x="176575" y="179013"/>
                </a:lnTo>
                <a:lnTo>
                  <a:pt x="182604" y="184137"/>
                </a:lnTo>
                <a:lnTo>
                  <a:pt x="183242" y="187957"/>
                </a:lnTo>
                <a:lnTo>
                  <a:pt x="185261" y="190119"/>
                </a:lnTo>
                <a:lnTo>
                  <a:pt x="185414" y="193034"/>
                </a:lnTo>
                <a:lnTo>
                  <a:pt x="186642" y="194767"/>
                </a:lnTo>
                <a:lnTo>
                  <a:pt x="187014" y="197282"/>
                </a:lnTo>
                <a:lnTo>
                  <a:pt x="188957" y="201425"/>
                </a:lnTo>
                <a:lnTo>
                  <a:pt x="189005" y="207169"/>
                </a:lnTo>
                <a:lnTo>
                  <a:pt x="190033" y="211350"/>
                </a:lnTo>
                <a:lnTo>
                  <a:pt x="193834" y="217761"/>
                </a:lnTo>
                <a:lnTo>
                  <a:pt x="196910" y="219103"/>
                </a:lnTo>
                <a:lnTo>
                  <a:pt x="197463" y="222247"/>
                </a:lnTo>
                <a:lnTo>
                  <a:pt x="200663" y="230362"/>
                </a:lnTo>
                <a:lnTo>
                  <a:pt x="204359" y="234753"/>
                </a:lnTo>
                <a:lnTo>
                  <a:pt x="206197" y="238477"/>
                </a:lnTo>
                <a:lnTo>
                  <a:pt x="206445" y="240792"/>
                </a:lnTo>
                <a:lnTo>
                  <a:pt x="205064" y="244221"/>
                </a:lnTo>
                <a:lnTo>
                  <a:pt x="204911" y="246602"/>
                </a:lnTo>
                <a:lnTo>
                  <a:pt x="206921" y="253860"/>
                </a:lnTo>
                <a:lnTo>
                  <a:pt x="209921" y="257575"/>
                </a:lnTo>
                <a:lnTo>
                  <a:pt x="213284" y="258470"/>
                </a:lnTo>
                <a:lnTo>
                  <a:pt x="213865" y="259004"/>
                </a:lnTo>
                <a:lnTo>
                  <a:pt x="213598" y="259994"/>
                </a:lnTo>
                <a:lnTo>
                  <a:pt x="214722" y="260880"/>
                </a:lnTo>
                <a:lnTo>
                  <a:pt x="215989" y="259747"/>
                </a:lnTo>
                <a:lnTo>
                  <a:pt x="216608" y="258137"/>
                </a:lnTo>
                <a:lnTo>
                  <a:pt x="215970" y="256261"/>
                </a:lnTo>
                <a:lnTo>
                  <a:pt x="215856" y="254898"/>
                </a:lnTo>
                <a:lnTo>
                  <a:pt x="216427" y="253917"/>
                </a:lnTo>
                <a:lnTo>
                  <a:pt x="217522" y="253775"/>
                </a:lnTo>
                <a:lnTo>
                  <a:pt x="223942" y="258728"/>
                </a:lnTo>
                <a:lnTo>
                  <a:pt x="225019" y="260633"/>
                </a:lnTo>
                <a:lnTo>
                  <a:pt x="227400" y="262852"/>
                </a:lnTo>
                <a:lnTo>
                  <a:pt x="229591" y="265586"/>
                </a:lnTo>
                <a:lnTo>
                  <a:pt x="230534" y="267738"/>
                </a:lnTo>
                <a:lnTo>
                  <a:pt x="232286" y="269519"/>
                </a:lnTo>
                <a:lnTo>
                  <a:pt x="233191" y="273653"/>
                </a:lnTo>
                <a:lnTo>
                  <a:pt x="237658" y="275501"/>
                </a:lnTo>
                <a:lnTo>
                  <a:pt x="240030" y="278911"/>
                </a:lnTo>
                <a:lnTo>
                  <a:pt x="240192" y="281073"/>
                </a:lnTo>
                <a:lnTo>
                  <a:pt x="239039" y="286598"/>
                </a:lnTo>
                <a:lnTo>
                  <a:pt x="238039" y="288188"/>
                </a:lnTo>
                <a:lnTo>
                  <a:pt x="234439" y="290541"/>
                </a:lnTo>
                <a:lnTo>
                  <a:pt x="231820" y="293332"/>
                </a:lnTo>
                <a:lnTo>
                  <a:pt x="229286" y="295056"/>
                </a:lnTo>
                <a:lnTo>
                  <a:pt x="226600" y="296104"/>
                </a:lnTo>
                <a:lnTo>
                  <a:pt x="224390" y="295865"/>
                </a:lnTo>
                <a:lnTo>
                  <a:pt x="222256" y="292656"/>
                </a:lnTo>
                <a:lnTo>
                  <a:pt x="219723" y="282930"/>
                </a:lnTo>
                <a:lnTo>
                  <a:pt x="218027" y="280883"/>
                </a:lnTo>
                <a:lnTo>
                  <a:pt x="216837" y="277825"/>
                </a:lnTo>
                <a:lnTo>
                  <a:pt x="214855" y="275292"/>
                </a:lnTo>
                <a:lnTo>
                  <a:pt x="207712" y="271453"/>
                </a:lnTo>
                <a:lnTo>
                  <a:pt x="204111" y="267395"/>
                </a:lnTo>
                <a:lnTo>
                  <a:pt x="200616" y="264681"/>
                </a:lnTo>
                <a:lnTo>
                  <a:pt x="196853" y="260747"/>
                </a:lnTo>
                <a:lnTo>
                  <a:pt x="186604" y="254222"/>
                </a:lnTo>
                <a:lnTo>
                  <a:pt x="182356" y="250898"/>
                </a:lnTo>
                <a:lnTo>
                  <a:pt x="179556" y="247602"/>
                </a:lnTo>
                <a:lnTo>
                  <a:pt x="177756" y="247650"/>
                </a:lnTo>
                <a:lnTo>
                  <a:pt x="176365" y="247993"/>
                </a:lnTo>
                <a:lnTo>
                  <a:pt x="175832" y="247088"/>
                </a:lnTo>
                <a:lnTo>
                  <a:pt x="175755" y="245373"/>
                </a:lnTo>
                <a:lnTo>
                  <a:pt x="175136" y="244259"/>
                </a:lnTo>
                <a:lnTo>
                  <a:pt x="169145" y="239287"/>
                </a:lnTo>
                <a:lnTo>
                  <a:pt x="167907" y="236534"/>
                </a:lnTo>
                <a:lnTo>
                  <a:pt x="167650" y="233334"/>
                </a:lnTo>
                <a:lnTo>
                  <a:pt x="169002" y="225085"/>
                </a:lnTo>
                <a:lnTo>
                  <a:pt x="169602" y="220246"/>
                </a:lnTo>
                <a:lnTo>
                  <a:pt x="169221" y="217751"/>
                </a:lnTo>
                <a:lnTo>
                  <a:pt x="168593" y="217408"/>
                </a:lnTo>
                <a:lnTo>
                  <a:pt x="168021" y="216055"/>
                </a:lnTo>
                <a:lnTo>
                  <a:pt x="167888" y="212065"/>
                </a:lnTo>
                <a:lnTo>
                  <a:pt x="166440" y="207721"/>
                </a:lnTo>
                <a:lnTo>
                  <a:pt x="161001" y="198796"/>
                </a:lnTo>
                <a:lnTo>
                  <a:pt x="157029" y="197034"/>
                </a:lnTo>
                <a:lnTo>
                  <a:pt x="153495" y="195748"/>
                </a:lnTo>
                <a:lnTo>
                  <a:pt x="143809" y="187833"/>
                </a:lnTo>
                <a:lnTo>
                  <a:pt x="141180" y="183870"/>
                </a:lnTo>
                <a:lnTo>
                  <a:pt x="140541" y="181613"/>
                </a:lnTo>
                <a:lnTo>
                  <a:pt x="140208" y="177022"/>
                </a:lnTo>
                <a:lnTo>
                  <a:pt x="138875" y="179679"/>
                </a:lnTo>
                <a:lnTo>
                  <a:pt x="137093" y="181651"/>
                </a:lnTo>
                <a:lnTo>
                  <a:pt x="132988" y="181508"/>
                </a:lnTo>
                <a:lnTo>
                  <a:pt x="128378" y="183728"/>
                </a:lnTo>
                <a:lnTo>
                  <a:pt x="125635" y="181642"/>
                </a:lnTo>
                <a:lnTo>
                  <a:pt x="124149" y="179270"/>
                </a:lnTo>
                <a:lnTo>
                  <a:pt x="121892" y="176422"/>
                </a:lnTo>
                <a:lnTo>
                  <a:pt x="119358" y="175860"/>
                </a:lnTo>
                <a:lnTo>
                  <a:pt x="117739" y="175784"/>
                </a:lnTo>
                <a:lnTo>
                  <a:pt x="114700" y="172250"/>
                </a:lnTo>
                <a:lnTo>
                  <a:pt x="112243" y="171126"/>
                </a:lnTo>
                <a:lnTo>
                  <a:pt x="108728" y="170688"/>
                </a:lnTo>
                <a:lnTo>
                  <a:pt x="105737" y="168897"/>
                </a:lnTo>
                <a:lnTo>
                  <a:pt x="104813" y="166935"/>
                </a:lnTo>
                <a:lnTo>
                  <a:pt x="104318" y="164163"/>
                </a:lnTo>
                <a:lnTo>
                  <a:pt x="103203" y="162525"/>
                </a:lnTo>
                <a:lnTo>
                  <a:pt x="98508" y="159277"/>
                </a:lnTo>
                <a:lnTo>
                  <a:pt x="94688" y="155686"/>
                </a:lnTo>
                <a:lnTo>
                  <a:pt x="91088" y="153381"/>
                </a:lnTo>
                <a:lnTo>
                  <a:pt x="90030" y="151495"/>
                </a:lnTo>
                <a:lnTo>
                  <a:pt x="89945" y="150200"/>
                </a:lnTo>
                <a:lnTo>
                  <a:pt x="95641" y="150562"/>
                </a:lnTo>
                <a:lnTo>
                  <a:pt x="102413" y="151943"/>
                </a:lnTo>
                <a:lnTo>
                  <a:pt x="105661" y="151552"/>
                </a:lnTo>
                <a:lnTo>
                  <a:pt x="107680" y="150219"/>
                </a:lnTo>
                <a:lnTo>
                  <a:pt x="109614" y="149257"/>
                </a:lnTo>
                <a:lnTo>
                  <a:pt x="109919" y="150295"/>
                </a:lnTo>
                <a:lnTo>
                  <a:pt x="109566" y="152181"/>
                </a:lnTo>
                <a:lnTo>
                  <a:pt x="111423" y="153914"/>
                </a:lnTo>
                <a:lnTo>
                  <a:pt x="113976" y="155315"/>
                </a:lnTo>
                <a:lnTo>
                  <a:pt x="115786" y="155181"/>
                </a:lnTo>
                <a:lnTo>
                  <a:pt x="114024" y="153648"/>
                </a:lnTo>
                <a:lnTo>
                  <a:pt x="112947" y="150524"/>
                </a:lnTo>
                <a:lnTo>
                  <a:pt x="113433" y="149400"/>
                </a:lnTo>
                <a:lnTo>
                  <a:pt x="113405" y="147837"/>
                </a:lnTo>
                <a:lnTo>
                  <a:pt x="110881" y="148190"/>
                </a:lnTo>
                <a:lnTo>
                  <a:pt x="110528" y="147399"/>
                </a:lnTo>
                <a:lnTo>
                  <a:pt x="112690" y="145018"/>
                </a:lnTo>
                <a:lnTo>
                  <a:pt x="115167" y="138751"/>
                </a:lnTo>
                <a:lnTo>
                  <a:pt x="116348" y="132559"/>
                </a:lnTo>
                <a:lnTo>
                  <a:pt x="113757" y="127130"/>
                </a:lnTo>
                <a:lnTo>
                  <a:pt x="109385" y="123358"/>
                </a:lnTo>
                <a:lnTo>
                  <a:pt x="99898" y="112281"/>
                </a:lnTo>
                <a:lnTo>
                  <a:pt x="94231" y="106575"/>
                </a:lnTo>
                <a:lnTo>
                  <a:pt x="92593" y="104451"/>
                </a:lnTo>
                <a:lnTo>
                  <a:pt x="91088" y="103451"/>
                </a:lnTo>
                <a:lnTo>
                  <a:pt x="86468" y="102146"/>
                </a:lnTo>
                <a:lnTo>
                  <a:pt x="82591" y="98946"/>
                </a:lnTo>
                <a:lnTo>
                  <a:pt x="75800" y="94412"/>
                </a:lnTo>
                <a:lnTo>
                  <a:pt x="72895" y="92069"/>
                </a:lnTo>
                <a:lnTo>
                  <a:pt x="70895" y="86573"/>
                </a:lnTo>
                <a:lnTo>
                  <a:pt x="69304" y="85820"/>
                </a:lnTo>
                <a:lnTo>
                  <a:pt x="69809" y="82010"/>
                </a:lnTo>
                <a:lnTo>
                  <a:pt x="69114" y="75257"/>
                </a:lnTo>
                <a:lnTo>
                  <a:pt x="67970" y="73523"/>
                </a:lnTo>
                <a:lnTo>
                  <a:pt x="64294" y="71837"/>
                </a:lnTo>
                <a:lnTo>
                  <a:pt x="63417" y="67237"/>
                </a:lnTo>
                <a:lnTo>
                  <a:pt x="63237" y="62855"/>
                </a:lnTo>
                <a:lnTo>
                  <a:pt x="62522" y="59798"/>
                </a:lnTo>
                <a:lnTo>
                  <a:pt x="56264" y="54645"/>
                </a:lnTo>
                <a:lnTo>
                  <a:pt x="55912" y="52149"/>
                </a:lnTo>
                <a:lnTo>
                  <a:pt x="55912" y="49777"/>
                </a:lnTo>
                <a:lnTo>
                  <a:pt x="55274" y="47425"/>
                </a:lnTo>
                <a:lnTo>
                  <a:pt x="51930" y="42501"/>
                </a:lnTo>
                <a:lnTo>
                  <a:pt x="47892" y="38195"/>
                </a:lnTo>
                <a:lnTo>
                  <a:pt x="46482" y="36138"/>
                </a:lnTo>
                <a:lnTo>
                  <a:pt x="46311" y="31966"/>
                </a:lnTo>
                <a:lnTo>
                  <a:pt x="44882" y="30842"/>
                </a:lnTo>
                <a:lnTo>
                  <a:pt x="45425" y="30556"/>
                </a:lnTo>
                <a:lnTo>
                  <a:pt x="46749" y="30661"/>
                </a:lnTo>
                <a:lnTo>
                  <a:pt x="47501" y="30108"/>
                </a:lnTo>
                <a:lnTo>
                  <a:pt x="47587" y="27194"/>
                </a:lnTo>
                <a:lnTo>
                  <a:pt x="41510" y="22612"/>
                </a:lnTo>
                <a:lnTo>
                  <a:pt x="39757" y="16297"/>
                </a:lnTo>
                <a:lnTo>
                  <a:pt x="36519" y="12945"/>
                </a:lnTo>
                <a:lnTo>
                  <a:pt x="35757" y="11735"/>
                </a:lnTo>
                <a:lnTo>
                  <a:pt x="34014" y="5753"/>
                </a:lnTo>
                <a:lnTo>
                  <a:pt x="41662" y="5077"/>
                </a:lnTo>
                <a:lnTo>
                  <a:pt x="49311" y="4401"/>
                </a:lnTo>
                <a:lnTo>
                  <a:pt x="56960" y="3724"/>
                </a:lnTo>
                <a:lnTo>
                  <a:pt x="64608" y="3048"/>
                </a:lnTo>
                <a:lnTo>
                  <a:pt x="72257" y="2372"/>
                </a:lnTo>
                <a:lnTo>
                  <a:pt x="79905" y="1696"/>
                </a:lnTo>
                <a:lnTo>
                  <a:pt x="87554" y="1019"/>
                </a:lnTo>
                <a:lnTo>
                  <a:pt x="95202" y="343"/>
                </a:lnTo>
                <a:lnTo>
                  <a:pt x="98260" y="0"/>
                </a:lnTo>
                <a:lnTo>
                  <a:pt x="96564" y="4763"/>
                </a:lnTo>
                <a:lnTo>
                  <a:pt x="95288" y="6543"/>
                </a:lnTo>
                <a:lnTo>
                  <a:pt x="107966" y="11211"/>
                </a:lnTo>
                <a:lnTo>
                  <a:pt x="120644" y="15869"/>
                </a:lnTo>
                <a:lnTo>
                  <a:pt x="133322" y="20517"/>
                </a:lnTo>
                <a:lnTo>
                  <a:pt x="145999" y="25155"/>
                </a:lnTo>
                <a:lnTo>
                  <a:pt x="158677" y="29794"/>
                </a:lnTo>
                <a:lnTo>
                  <a:pt x="171355" y="34423"/>
                </a:lnTo>
                <a:lnTo>
                  <a:pt x="184033" y="39043"/>
                </a:lnTo>
                <a:lnTo>
                  <a:pt x="196710" y="43653"/>
                </a:lnTo>
                <a:lnTo>
                  <a:pt x="206159" y="43634"/>
                </a:lnTo>
                <a:lnTo>
                  <a:pt x="215608" y="43615"/>
                </a:lnTo>
                <a:lnTo>
                  <a:pt x="225057" y="43596"/>
                </a:lnTo>
                <a:lnTo>
                  <a:pt x="234506" y="43577"/>
                </a:lnTo>
                <a:lnTo>
                  <a:pt x="243954" y="43558"/>
                </a:lnTo>
                <a:lnTo>
                  <a:pt x="253403" y="43539"/>
                </a:lnTo>
                <a:lnTo>
                  <a:pt x="262852" y="43520"/>
                </a:lnTo>
                <a:lnTo>
                  <a:pt x="272301" y="43501"/>
                </a:lnTo>
                <a:lnTo>
                  <a:pt x="272320" y="39996"/>
                </a:lnTo>
                <a:lnTo>
                  <a:pt x="272329" y="36490"/>
                </a:lnTo>
                <a:lnTo>
                  <a:pt x="272348" y="32976"/>
                </a:lnTo>
                <a:lnTo>
                  <a:pt x="272367" y="29461"/>
                </a:lnTo>
                <a:lnTo>
                  <a:pt x="278244" y="29499"/>
                </a:lnTo>
                <a:lnTo>
                  <a:pt x="284121" y="29537"/>
                </a:lnTo>
                <a:lnTo>
                  <a:pt x="289998" y="29566"/>
                </a:lnTo>
                <a:lnTo>
                  <a:pt x="295875" y="29604"/>
                </a:lnTo>
                <a:lnTo>
                  <a:pt x="301752" y="29632"/>
                </a:lnTo>
                <a:lnTo>
                  <a:pt x="307629" y="29670"/>
                </a:lnTo>
                <a:lnTo>
                  <a:pt x="313506" y="29708"/>
                </a:lnTo>
                <a:lnTo>
                  <a:pt x="319383" y="29746"/>
                </a:lnTo>
                <a:lnTo>
                  <a:pt x="319592" y="29804"/>
                </a:lnTo>
                <a:lnTo>
                  <a:pt x="319840" y="29928"/>
                </a:lnTo>
                <a:lnTo>
                  <a:pt x="322221" y="32604"/>
                </a:lnTo>
                <a:lnTo>
                  <a:pt x="324660" y="36795"/>
                </a:lnTo>
                <a:lnTo>
                  <a:pt x="327536" y="39719"/>
                </a:lnTo>
                <a:lnTo>
                  <a:pt x="330851" y="41377"/>
                </a:lnTo>
                <a:lnTo>
                  <a:pt x="336499" y="46253"/>
                </a:lnTo>
                <a:lnTo>
                  <a:pt x="344481" y="54340"/>
                </a:lnTo>
                <a:lnTo>
                  <a:pt x="350844" y="59712"/>
                </a:lnTo>
                <a:lnTo>
                  <a:pt x="355597" y="62398"/>
                </a:lnTo>
                <a:lnTo>
                  <a:pt x="358778" y="64703"/>
                </a:lnTo>
                <a:lnTo>
                  <a:pt x="360407" y="66637"/>
                </a:lnTo>
                <a:lnTo>
                  <a:pt x="362598" y="70828"/>
                </a:lnTo>
                <a:lnTo>
                  <a:pt x="366732" y="80477"/>
                </a:lnTo>
                <a:lnTo>
                  <a:pt x="366732" y="84896"/>
                </a:lnTo>
                <a:lnTo>
                  <a:pt x="368313" y="89078"/>
                </a:lnTo>
                <a:lnTo>
                  <a:pt x="371475" y="94488"/>
                </a:lnTo>
                <a:lnTo>
                  <a:pt x="374237" y="97669"/>
                </a:lnTo>
                <a:lnTo>
                  <a:pt x="376600" y="98631"/>
                </a:lnTo>
                <a:lnTo>
                  <a:pt x="379181" y="100546"/>
                </a:lnTo>
                <a:lnTo>
                  <a:pt x="381981" y="103413"/>
                </a:lnTo>
                <a:lnTo>
                  <a:pt x="385210" y="105337"/>
                </a:lnTo>
                <a:lnTo>
                  <a:pt x="388868" y="106318"/>
                </a:lnTo>
                <a:lnTo>
                  <a:pt x="393916" y="108890"/>
                </a:lnTo>
                <a:lnTo>
                  <a:pt x="400355" y="113043"/>
                </a:lnTo>
                <a:lnTo>
                  <a:pt x="404774" y="115157"/>
                </a:lnTo>
                <a:lnTo>
                  <a:pt x="407165" y="115253"/>
                </a:lnTo>
                <a:lnTo>
                  <a:pt x="409261" y="113919"/>
                </a:lnTo>
                <a:lnTo>
                  <a:pt x="411051" y="111166"/>
                </a:lnTo>
                <a:lnTo>
                  <a:pt x="412814" y="109394"/>
                </a:lnTo>
                <a:lnTo>
                  <a:pt x="414547" y="108604"/>
                </a:lnTo>
                <a:lnTo>
                  <a:pt x="415252" y="107337"/>
                </a:lnTo>
                <a:lnTo>
                  <a:pt x="414928" y="105585"/>
                </a:lnTo>
                <a:lnTo>
                  <a:pt x="416100" y="101660"/>
                </a:lnTo>
                <a:lnTo>
                  <a:pt x="418767" y="95545"/>
                </a:lnTo>
                <a:lnTo>
                  <a:pt x="421948" y="92230"/>
                </a:lnTo>
                <a:lnTo>
                  <a:pt x="425653" y="91716"/>
                </a:lnTo>
                <a:lnTo>
                  <a:pt x="428073" y="90564"/>
                </a:lnTo>
                <a:lnTo>
                  <a:pt x="429216" y="88773"/>
                </a:lnTo>
                <a:lnTo>
                  <a:pt x="431197" y="88582"/>
                </a:lnTo>
                <a:lnTo>
                  <a:pt x="434026" y="89983"/>
                </a:lnTo>
                <a:lnTo>
                  <a:pt x="438626" y="90887"/>
                </a:lnTo>
                <a:lnTo>
                  <a:pt x="444999" y="91287"/>
                </a:lnTo>
                <a:lnTo>
                  <a:pt x="448761" y="91154"/>
                </a:lnTo>
                <a:lnTo>
                  <a:pt x="449913" y="90468"/>
                </a:lnTo>
                <a:lnTo>
                  <a:pt x="450514" y="90506"/>
                </a:lnTo>
                <a:lnTo>
                  <a:pt x="450561" y="91259"/>
                </a:lnTo>
                <a:lnTo>
                  <a:pt x="451504" y="91583"/>
                </a:lnTo>
                <a:lnTo>
                  <a:pt x="453342" y="91469"/>
                </a:lnTo>
                <a:lnTo>
                  <a:pt x="454943" y="92516"/>
                </a:lnTo>
                <a:lnTo>
                  <a:pt x="457000" y="95840"/>
                </a:lnTo>
                <a:lnTo>
                  <a:pt x="464068" y="101155"/>
                </a:lnTo>
                <a:lnTo>
                  <a:pt x="464077" y="101155"/>
                </a:lnTo>
                <a:lnTo>
                  <a:pt x="464677" y="102975"/>
                </a:lnTo>
                <a:lnTo>
                  <a:pt x="467135" y="105594"/>
                </a:lnTo>
                <a:lnTo>
                  <a:pt x="471669" y="109623"/>
                </a:lnTo>
                <a:lnTo>
                  <a:pt x="474231" y="113090"/>
                </a:lnTo>
                <a:lnTo>
                  <a:pt x="474831" y="116005"/>
                </a:lnTo>
                <a:lnTo>
                  <a:pt x="477145" y="120605"/>
                </a:lnTo>
                <a:lnTo>
                  <a:pt x="481174" y="126882"/>
                </a:lnTo>
                <a:lnTo>
                  <a:pt x="482965" y="130264"/>
                </a:lnTo>
                <a:lnTo>
                  <a:pt x="482527" y="130750"/>
                </a:lnTo>
                <a:lnTo>
                  <a:pt x="482841" y="132512"/>
                </a:lnTo>
                <a:lnTo>
                  <a:pt x="483918" y="135550"/>
                </a:lnTo>
                <a:lnTo>
                  <a:pt x="485908" y="138122"/>
                </a:lnTo>
                <a:lnTo>
                  <a:pt x="488833" y="140227"/>
                </a:lnTo>
                <a:lnTo>
                  <a:pt x="491785" y="143999"/>
                </a:lnTo>
                <a:lnTo>
                  <a:pt x="494767" y="149438"/>
                </a:lnTo>
                <a:lnTo>
                  <a:pt x="498386" y="153571"/>
                </a:lnTo>
                <a:lnTo>
                  <a:pt x="502634" y="156391"/>
                </a:lnTo>
                <a:lnTo>
                  <a:pt x="505035" y="159020"/>
                </a:lnTo>
                <a:lnTo>
                  <a:pt x="505597" y="161449"/>
                </a:lnTo>
                <a:lnTo>
                  <a:pt x="505559" y="163525"/>
                </a:lnTo>
                <a:lnTo>
                  <a:pt x="504911" y="165249"/>
                </a:lnTo>
                <a:lnTo>
                  <a:pt x="505187" y="166887"/>
                </a:lnTo>
                <a:lnTo>
                  <a:pt x="506378" y="168440"/>
                </a:lnTo>
                <a:lnTo>
                  <a:pt x="506778" y="170345"/>
                </a:lnTo>
                <a:lnTo>
                  <a:pt x="506311" y="172983"/>
                </a:lnTo>
                <a:lnTo>
                  <a:pt x="506340" y="173726"/>
                </a:lnTo>
                <a:lnTo>
                  <a:pt x="506340" y="173726"/>
                </a:lnTo>
                <a:lnTo>
                  <a:pt x="506682" y="174327"/>
                </a:lnTo>
                <a:lnTo>
                  <a:pt x="510454" y="178860"/>
                </a:lnTo>
                <a:lnTo>
                  <a:pt x="512397" y="182518"/>
                </a:lnTo>
                <a:lnTo>
                  <a:pt x="513940" y="188347"/>
                </a:lnTo>
                <a:lnTo>
                  <a:pt x="513950" y="188395"/>
                </a:lnTo>
                <a:lnTo>
                  <a:pt x="515664" y="191881"/>
                </a:lnTo>
                <a:lnTo>
                  <a:pt x="518141" y="193300"/>
                </a:lnTo>
                <a:lnTo>
                  <a:pt x="521942" y="193834"/>
                </a:lnTo>
                <a:lnTo>
                  <a:pt x="524828" y="195043"/>
                </a:lnTo>
                <a:lnTo>
                  <a:pt x="526799" y="196939"/>
                </a:lnTo>
                <a:lnTo>
                  <a:pt x="529295" y="198082"/>
                </a:lnTo>
                <a:lnTo>
                  <a:pt x="532295" y="198472"/>
                </a:lnTo>
                <a:lnTo>
                  <a:pt x="535172" y="199730"/>
                </a:lnTo>
                <a:lnTo>
                  <a:pt x="537934" y="201835"/>
                </a:lnTo>
                <a:lnTo>
                  <a:pt x="543077" y="203216"/>
                </a:lnTo>
                <a:lnTo>
                  <a:pt x="550602" y="203883"/>
                </a:lnTo>
                <a:lnTo>
                  <a:pt x="556327" y="205597"/>
                </a:lnTo>
                <a:lnTo>
                  <a:pt x="560261" y="208359"/>
                </a:lnTo>
                <a:lnTo>
                  <a:pt x="561985" y="208921"/>
                </a:lnTo>
                <a:lnTo>
                  <a:pt x="562451" y="208959"/>
                </a:lnTo>
                <a:lnTo>
                  <a:pt x="562670" y="208540"/>
                </a:lnTo>
                <a:lnTo>
                  <a:pt x="562966" y="207759"/>
                </a:lnTo>
                <a:lnTo>
                  <a:pt x="564490" y="206864"/>
                </a:lnTo>
                <a:lnTo>
                  <a:pt x="568185" y="206273"/>
                </a:lnTo>
                <a:close/>
                <a:moveTo>
                  <a:pt x="99098" y="31775"/>
                </a:moveTo>
                <a:lnTo>
                  <a:pt x="98212" y="31909"/>
                </a:lnTo>
                <a:lnTo>
                  <a:pt x="96555" y="30471"/>
                </a:lnTo>
                <a:lnTo>
                  <a:pt x="96679" y="29146"/>
                </a:lnTo>
                <a:lnTo>
                  <a:pt x="97041" y="29013"/>
                </a:lnTo>
                <a:lnTo>
                  <a:pt x="98698" y="30175"/>
                </a:lnTo>
                <a:lnTo>
                  <a:pt x="99260" y="31194"/>
                </a:lnTo>
                <a:lnTo>
                  <a:pt x="99098" y="31775"/>
                </a:lnTo>
                <a:close/>
                <a:moveTo>
                  <a:pt x="140227" y="113595"/>
                </a:moveTo>
                <a:lnTo>
                  <a:pt x="140037" y="114129"/>
                </a:lnTo>
                <a:lnTo>
                  <a:pt x="137303" y="112243"/>
                </a:lnTo>
                <a:lnTo>
                  <a:pt x="131112" y="105823"/>
                </a:lnTo>
                <a:lnTo>
                  <a:pt x="128864" y="102603"/>
                </a:lnTo>
                <a:lnTo>
                  <a:pt x="128492" y="101089"/>
                </a:lnTo>
                <a:lnTo>
                  <a:pt x="128683" y="97717"/>
                </a:lnTo>
                <a:lnTo>
                  <a:pt x="130807" y="98117"/>
                </a:lnTo>
                <a:lnTo>
                  <a:pt x="133264" y="100374"/>
                </a:lnTo>
                <a:lnTo>
                  <a:pt x="134331" y="102470"/>
                </a:lnTo>
                <a:lnTo>
                  <a:pt x="134379" y="104861"/>
                </a:lnTo>
                <a:lnTo>
                  <a:pt x="138970" y="105994"/>
                </a:lnTo>
                <a:lnTo>
                  <a:pt x="139618" y="111166"/>
                </a:lnTo>
                <a:lnTo>
                  <a:pt x="140227" y="113595"/>
                </a:lnTo>
                <a:close/>
                <a:moveTo>
                  <a:pt x="165687" y="115024"/>
                </a:moveTo>
                <a:lnTo>
                  <a:pt x="163678" y="122187"/>
                </a:lnTo>
                <a:lnTo>
                  <a:pt x="161620" y="122072"/>
                </a:lnTo>
                <a:lnTo>
                  <a:pt x="157372" y="119815"/>
                </a:lnTo>
                <a:lnTo>
                  <a:pt x="156924" y="118405"/>
                </a:lnTo>
                <a:lnTo>
                  <a:pt x="158553" y="110080"/>
                </a:lnTo>
                <a:lnTo>
                  <a:pt x="159791" y="108985"/>
                </a:lnTo>
                <a:lnTo>
                  <a:pt x="163497" y="107861"/>
                </a:lnTo>
                <a:lnTo>
                  <a:pt x="164078" y="108890"/>
                </a:lnTo>
                <a:lnTo>
                  <a:pt x="164468" y="111347"/>
                </a:lnTo>
                <a:lnTo>
                  <a:pt x="165687" y="115024"/>
                </a:lnTo>
                <a:close/>
                <a:moveTo>
                  <a:pt x="4239" y="116948"/>
                </a:moveTo>
                <a:lnTo>
                  <a:pt x="3096" y="118110"/>
                </a:lnTo>
                <a:lnTo>
                  <a:pt x="29" y="111766"/>
                </a:lnTo>
                <a:lnTo>
                  <a:pt x="0" y="110233"/>
                </a:lnTo>
                <a:lnTo>
                  <a:pt x="895" y="109471"/>
                </a:lnTo>
                <a:lnTo>
                  <a:pt x="2381" y="109614"/>
                </a:lnTo>
                <a:lnTo>
                  <a:pt x="2381" y="111204"/>
                </a:lnTo>
                <a:lnTo>
                  <a:pt x="3629" y="112547"/>
                </a:lnTo>
                <a:lnTo>
                  <a:pt x="4115" y="113862"/>
                </a:lnTo>
                <a:lnTo>
                  <a:pt x="4239" y="116948"/>
                </a:lnTo>
                <a:close/>
                <a:moveTo>
                  <a:pt x="86363" y="143351"/>
                </a:moveTo>
                <a:lnTo>
                  <a:pt x="86001" y="144323"/>
                </a:lnTo>
                <a:lnTo>
                  <a:pt x="81486" y="142313"/>
                </a:lnTo>
                <a:lnTo>
                  <a:pt x="83963" y="138798"/>
                </a:lnTo>
                <a:lnTo>
                  <a:pt x="83601" y="135103"/>
                </a:lnTo>
                <a:lnTo>
                  <a:pt x="84677" y="134331"/>
                </a:lnTo>
                <a:lnTo>
                  <a:pt x="85658" y="135550"/>
                </a:lnTo>
                <a:lnTo>
                  <a:pt x="86954" y="140256"/>
                </a:lnTo>
                <a:lnTo>
                  <a:pt x="86363" y="143351"/>
                </a:lnTo>
                <a:close/>
                <a:moveTo>
                  <a:pt x="195167" y="204521"/>
                </a:moveTo>
                <a:lnTo>
                  <a:pt x="195501" y="205587"/>
                </a:lnTo>
                <a:lnTo>
                  <a:pt x="195320" y="205892"/>
                </a:lnTo>
                <a:lnTo>
                  <a:pt x="194224" y="205149"/>
                </a:lnTo>
                <a:lnTo>
                  <a:pt x="192376" y="209569"/>
                </a:lnTo>
                <a:lnTo>
                  <a:pt x="191834" y="209969"/>
                </a:lnTo>
                <a:lnTo>
                  <a:pt x="192948" y="203921"/>
                </a:lnTo>
                <a:lnTo>
                  <a:pt x="194120" y="203054"/>
                </a:lnTo>
                <a:lnTo>
                  <a:pt x="195415" y="202882"/>
                </a:lnTo>
                <a:lnTo>
                  <a:pt x="195167" y="204521"/>
                </a:lnTo>
                <a:close/>
                <a:moveTo>
                  <a:pt x="169583" y="247888"/>
                </a:moveTo>
                <a:lnTo>
                  <a:pt x="169040" y="248212"/>
                </a:lnTo>
                <a:lnTo>
                  <a:pt x="166754" y="244830"/>
                </a:lnTo>
                <a:lnTo>
                  <a:pt x="166411" y="242506"/>
                </a:lnTo>
                <a:lnTo>
                  <a:pt x="165478" y="241525"/>
                </a:lnTo>
                <a:lnTo>
                  <a:pt x="163173" y="240744"/>
                </a:lnTo>
                <a:lnTo>
                  <a:pt x="165164" y="236010"/>
                </a:lnTo>
                <a:lnTo>
                  <a:pt x="166849" y="226190"/>
                </a:lnTo>
                <a:lnTo>
                  <a:pt x="167592" y="227990"/>
                </a:lnTo>
                <a:lnTo>
                  <a:pt x="165811" y="237934"/>
                </a:lnTo>
                <a:lnTo>
                  <a:pt x="165897" y="239230"/>
                </a:lnTo>
                <a:lnTo>
                  <a:pt x="166726" y="240439"/>
                </a:lnTo>
                <a:lnTo>
                  <a:pt x="167621" y="242488"/>
                </a:lnTo>
                <a:lnTo>
                  <a:pt x="167726" y="244697"/>
                </a:lnTo>
                <a:lnTo>
                  <a:pt x="169297" y="246755"/>
                </a:lnTo>
                <a:lnTo>
                  <a:pt x="169583" y="247888"/>
                </a:lnTo>
                <a:close/>
                <a:moveTo>
                  <a:pt x="209417" y="234486"/>
                </a:moveTo>
                <a:lnTo>
                  <a:pt x="210179" y="237763"/>
                </a:lnTo>
                <a:lnTo>
                  <a:pt x="208807" y="237277"/>
                </a:lnTo>
                <a:lnTo>
                  <a:pt x="207016" y="235496"/>
                </a:lnTo>
                <a:lnTo>
                  <a:pt x="205788" y="233219"/>
                </a:lnTo>
                <a:lnTo>
                  <a:pt x="205902" y="232200"/>
                </a:lnTo>
                <a:lnTo>
                  <a:pt x="206140" y="232010"/>
                </a:lnTo>
                <a:lnTo>
                  <a:pt x="208683" y="233353"/>
                </a:lnTo>
                <a:lnTo>
                  <a:pt x="209417" y="234486"/>
                </a:lnTo>
                <a:close/>
                <a:moveTo>
                  <a:pt x="179165" y="252336"/>
                </a:moveTo>
                <a:lnTo>
                  <a:pt x="178803" y="253717"/>
                </a:lnTo>
                <a:lnTo>
                  <a:pt x="170755" y="248260"/>
                </a:lnTo>
                <a:lnTo>
                  <a:pt x="172688" y="247745"/>
                </a:lnTo>
                <a:lnTo>
                  <a:pt x="174936" y="248126"/>
                </a:lnTo>
                <a:lnTo>
                  <a:pt x="179165" y="252336"/>
                </a:lnTo>
                <a:close/>
                <a:moveTo>
                  <a:pt x="229791" y="259404"/>
                </a:moveTo>
                <a:lnTo>
                  <a:pt x="229210" y="259499"/>
                </a:lnTo>
                <a:lnTo>
                  <a:pt x="227838" y="257956"/>
                </a:lnTo>
                <a:lnTo>
                  <a:pt x="227238" y="254155"/>
                </a:lnTo>
                <a:lnTo>
                  <a:pt x="227514" y="253755"/>
                </a:lnTo>
                <a:lnTo>
                  <a:pt x="230096" y="258461"/>
                </a:lnTo>
                <a:lnTo>
                  <a:pt x="230048" y="259042"/>
                </a:lnTo>
                <a:lnTo>
                  <a:pt x="229791" y="259404"/>
                </a:lnTo>
                <a:close/>
                <a:moveTo>
                  <a:pt x="318078" y="332699"/>
                </a:moveTo>
                <a:lnTo>
                  <a:pt x="317297" y="335051"/>
                </a:lnTo>
                <a:lnTo>
                  <a:pt x="315278" y="334108"/>
                </a:lnTo>
                <a:lnTo>
                  <a:pt x="314554" y="332632"/>
                </a:lnTo>
                <a:lnTo>
                  <a:pt x="314411" y="330213"/>
                </a:lnTo>
                <a:lnTo>
                  <a:pt x="315535" y="329803"/>
                </a:lnTo>
                <a:lnTo>
                  <a:pt x="317164" y="330832"/>
                </a:lnTo>
                <a:lnTo>
                  <a:pt x="317497" y="331518"/>
                </a:lnTo>
                <a:lnTo>
                  <a:pt x="318078" y="332699"/>
                </a:lnTo>
                <a:close/>
                <a:moveTo>
                  <a:pt x="847058" y="343310"/>
                </a:moveTo>
                <a:lnTo>
                  <a:pt x="847535" y="344691"/>
                </a:lnTo>
                <a:lnTo>
                  <a:pt x="847068" y="344529"/>
                </a:lnTo>
                <a:lnTo>
                  <a:pt x="846458" y="343490"/>
                </a:lnTo>
                <a:lnTo>
                  <a:pt x="846020" y="342195"/>
                </a:lnTo>
                <a:lnTo>
                  <a:pt x="846392" y="342167"/>
                </a:lnTo>
                <a:lnTo>
                  <a:pt x="846715" y="342614"/>
                </a:lnTo>
                <a:lnTo>
                  <a:pt x="847058" y="343310"/>
                </a:lnTo>
                <a:close/>
                <a:moveTo>
                  <a:pt x="841029" y="369913"/>
                </a:moveTo>
                <a:lnTo>
                  <a:pt x="839638" y="370799"/>
                </a:lnTo>
                <a:lnTo>
                  <a:pt x="838886" y="367674"/>
                </a:lnTo>
                <a:lnTo>
                  <a:pt x="839991" y="364627"/>
                </a:lnTo>
                <a:lnTo>
                  <a:pt x="841334" y="362874"/>
                </a:lnTo>
                <a:lnTo>
                  <a:pt x="843982" y="362674"/>
                </a:lnTo>
                <a:lnTo>
                  <a:pt x="845734" y="362093"/>
                </a:lnTo>
                <a:lnTo>
                  <a:pt x="845953" y="362864"/>
                </a:lnTo>
                <a:lnTo>
                  <a:pt x="844515" y="365227"/>
                </a:lnTo>
                <a:lnTo>
                  <a:pt x="841029" y="369913"/>
                </a:lnTo>
                <a:close/>
                <a:moveTo>
                  <a:pt x="200130" y="413947"/>
                </a:moveTo>
                <a:lnTo>
                  <a:pt x="198520" y="414538"/>
                </a:lnTo>
                <a:lnTo>
                  <a:pt x="196148" y="412813"/>
                </a:lnTo>
                <a:lnTo>
                  <a:pt x="196777" y="411451"/>
                </a:lnTo>
                <a:lnTo>
                  <a:pt x="198130" y="410528"/>
                </a:lnTo>
                <a:lnTo>
                  <a:pt x="199396" y="412252"/>
                </a:lnTo>
                <a:lnTo>
                  <a:pt x="200130" y="413947"/>
                </a:lnTo>
                <a:close/>
                <a:moveTo>
                  <a:pt x="714213" y="415747"/>
                </a:moveTo>
                <a:lnTo>
                  <a:pt x="711203" y="416395"/>
                </a:lnTo>
                <a:lnTo>
                  <a:pt x="710670" y="415785"/>
                </a:lnTo>
                <a:lnTo>
                  <a:pt x="716737" y="412918"/>
                </a:lnTo>
                <a:lnTo>
                  <a:pt x="717776" y="413042"/>
                </a:lnTo>
                <a:lnTo>
                  <a:pt x="718137" y="413433"/>
                </a:lnTo>
                <a:lnTo>
                  <a:pt x="714994" y="414795"/>
                </a:lnTo>
                <a:lnTo>
                  <a:pt x="714213" y="415747"/>
                </a:lnTo>
                <a:close/>
              </a:path>
            </a:pathLst>
          </a:custGeom>
          <a:solidFill>
            <a:srgbClr val="FFC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F1E0B5B5-4602-C92E-D033-3F8852994C2A}"/>
              </a:ext>
            </a:extLst>
          </p:cNvPr>
          <p:cNvSpPr/>
          <p:nvPr/>
        </p:nvSpPr>
        <p:spPr>
          <a:xfrm>
            <a:off x="8472980" y="4470752"/>
            <a:ext cx="524446" cy="172888"/>
          </a:xfrm>
          <a:custGeom>
            <a:avLst/>
            <a:gdLst>
              <a:gd name="connsiteX0" fmla="*/ 467677 w 524446"/>
              <a:gd name="connsiteY0" fmla="*/ 4915 h 172888"/>
              <a:gd name="connsiteX1" fmla="*/ 466049 w 524446"/>
              <a:gd name="connsiteY1" fmla="*/ 6325 h 172888"/>
              <a:gd name="connsiteX2" fmla="*/ 465496 w 524446"/>
              <a:gd name="connsiteY2" fmla="*/ 4620 h 172888"/>
              <a:gd name="connsiteX3" fmla="*/ 465611 w 524446"/>
              <a:gd name="connsiteY3" fmla="*/ 2429 h 172888"/>
              <a:gd name="connsiteX4" fmla="*/ 467811 w 524446"/>
              <a:gd name="connsiteY4" fmla="*/ 391 h 172888"/>
              <a:gd name="connsiteX5" fmla="*/ 470945 w 524446"/>
              <a:gd name="connsiteY5" fmla="*/ 0 h 172888"/>
              <a:gd name="connsiteX6" fmla="*/ 471392 w 524446"/>
              <a:gd name="connsiteY6" fmla="*/ 1629 h 172888"/>
              <a:gd name="connsiteX7" fmla="*/ 471021 w 524446"/>
              <a:gd name="connsiteY7" fmla="*/ 3496 h 172888"/>
              <a:gd name="connsiteX8" fmla="*/ 470287 w 524446"/>
              <a:gd name="connsiteY8" fmla="*/ 4458 h 172888"/>
              <a:gd name="connsiteX9" fmla="*/ 467677 w 524446"/>
              <a:gd name="connsiteY9" fmla="*/ 4915 h 172888"/>
              <a:gd name="connsiteX10" fmla="*/ 479250 w 524446"/>
              <a:gd name="connsiteY10" fmla="*/ 84915 h 172888"/>
              <a:gd name="connsiteX11" fmla="*/ 478260 w 524446"/>
              <a:gd name="connsiteY11" fmla="*/ 84896 h 172888"/>
              <a:gd name="connsiteX12" fmla="*/ 475955 w 524446"/>
              <a:gd name="connsiteY12" fmla="*/ 84325 h 172888"/>
              <a:gd name="connsiteX13" fmla="*/ 471325 w 524446"/>
              <a:gd name="connsiteY13" fmla="*/ 81496 h 172888"/>
              <a:gd name="connsiteX14" fmla="*/ 466591 w 524446"/>
              <a:gd name="connsiteY14" fmla="*/ 80496 h 172888"/>
              <a:gd name="connsiteX15" fmla="*/ 459714 w 524446"/>
              <a:gd name="connsiteY15" fmla="*/ 80410 h 172888"/>
              <a:gd name="connsiteX16" fmla="*/ 455829 w 524446"/>
              <a:gd name="connsiteY16" fmla="*/ 80010 h 172888"/>
              <a:gd name="connsiteX17" fmla="*/ 454247 w 524446"/>
              <a:gd name="connsiteY17" fmla="*/ 80429 h 172888"/>
              <a:gd name="connsiteX18" fmla="*/ 452914 w 524446"/>
              <a:gd name="connsiteY18" fmla="*/ 80448 h 172888"/>
              <a:gd name="connsiteX19" fmla="*/ 451951 w 524446"/>
              <a:gd name="connsiteY19" fmla="*/ 79877 h 172888"/>
              <a:gd name="connsiteX20" fmla="*/ 450932 w 524446"/>
              <a:gd name="connsiteY20" fmla="*/ 79591 h 172888"/>
              <a:gd name="connsiteX21" fmla="*/ 448246 w 524446"/>
              <a:gd name="connsiteY21" fmla="*/ 81258 h 172888"/>
              <a:gd name="connsiteX22" fmla="*/ 446999 w 524446"/>
              <a:gd name="connsiteY22" fmla="*/ 80753 h 172888"/>
              <a:gd name="connsiteX23" fmla="*/ 445732 w 524446"/>
              <a:gd name="connsiteY23" fmla="*/ 80048 h 172888"/>
              <a:gd name="connsiteX24" fmla="*/ 443484 w 524446"/>
              <a:gd name="connsiteY24" fmla="*/ 79820 h 172888"/>
              <a:gd name="connsiteX25" fmla="*/ 440760 w 524446"/>
              <a:gd name="connsiteY25" fmla="*/ 80020 h 172888"/>
              <a:gd name="connsiteX26" fmla="*/ 437750 w 524446"/>
              <a:gd name="connsiteY26" fmla="*/ 81734 h 172888"/>
              <a:gd name="connsiteX27" fmla="*/ 434397 w 524446"/>
              <a:gd name="connsiteY27" fmla="*/ 80191 h 172888"/>
              <a:gd name="connsiteX28" fmla="*/ 433444 w 524446"/>
              <a:gd name="connsiteY28" fmla="*/ 80210 h 172888"/>
              <a:gd name="connsiteX29" fmla="*/ 432806 w 524446"/>
              <a:gd name="connsiteY29" fmla="*/ 80610 h 172888"/>
              <a:gd name="connsiteX30" fmla="*/ 431359 w 524446"/>
              <a:gd name="connsiteY30" fmla="*/ 82725 h 172888"/>
              <a:gd name="connsiteX31" fmla="*/ 428587 w 524446"/>
              <a:gd name="connsiteY31" fmla="*/ 84334 h 172888"/>
              <a:gd name="connsiteX32" fmla="*/ 427215 w 524446"/>
              <a:gd name="connsiteY32" fmla="*/ 87297 h 172888"/>
              <a:gd name="connsiteX33" fmla="*/ 426368 w 524446"/>
              <a:gd name="connsiteY33" fmla="*/ 90135 h 172888"/>
              <a:gd name="connsiteX34" fmla="*/ 425634 w 524446"/>
              <a:gd name="connsiteY34" fmla="*/ 91116 h 172888"/>
              <a:gd name="connsiteX35" fmla="*/ 425434 w 524446"/>
              <a:gd name="connsiteY35" fmla="*/ 96593 h 172888"/>
              <a:gd name="connsiteX36" fmla="*/ 424996 w 524446"/>
              <a:gd name="connsiteY36" fmla="*/ 99241 h 172888"/>
              <a:gd name="connsiteX37" fmla="*/ 425691 w 524446"/>
              <a:gd name="connsiteY37" fmla="*/ 102737 h 172888"/>
              <a:gd name="connsiteX38" fmla="*/ 425568 w 524446"/>
              <a:gd name="connsiteY38" fmla="*/ 104242 h 172888"/>
              <a:gd name="connsiteX39" fmla="*/ 424339 w 524446"/>
              <a:gd name="connsiteY39" fmla="*/ 106480 h 172888"/>
              <a:gd name="connsiteX40" fmla="*/ 424177 w 524446"/>
              <a:gd name="connsiteY40" fmla="*/ 106994 h 172888"/>
              <a:gd name="connsiteX41" fmla="*/ 423529 w 524446"/>
              <a:gd name="connsiteY41" fmla="*/ 110547 h 172888"/>
              <a:gd name="connsiteX42" fmla="*/ 423776 w 524446"/>
              <a:gd name="connsiteY42" fmla="*/ 111500 h 172888"/>
              <a:gd name="connsiteX43" fmla="*/ 423615 w 524446"/>
              <a:gd name="connsiteY43" fmla="*/ 112690 h 172888"/>
              <a:gd name="connsiteX44" fmla="*/ 422577 w 524446"/>
              <a:gd name="connsiteY44" fmla="*/ 115186 h 172888"/>
              <a:gd name="connsiteX45" fmla="*/ 420700 w 524446"/>
              <a:gd name="connsiteY45" fmla="*/ 115872 h 172888"/>
              <a:gd name="connsiteX46" fmla="*/ 418729 w 524446"/>
              <a:gd name="connsiteY46" fmla="*/ 116262 h 172888"/>
              <a:gd name="connsiteX47" fmla="*/ 417033 w 524446"/>
              <a:gd name="connsiteY47" fmla="*/ 115414 h 172888"/>
              <a:gd name="connsiteX48" fmla="*/ 415509 w 524446"/>
              <a:gd name="connsiteY48" fmla="*/ 116786 h 172888"/>
              <a:gd name="connsiteX49" fmla="*/ 413575 w 524446"/>
              <a:gd name="connsiteY49" fmla="*/ 118901 h 172888"/>
              <a:gd name="connsiteX50" fmla="*/ 412737 w 524446"/>
              <a:gd name="connsiteY50" fmla="*/ 120329 h 172888"/>
              <a:gd name="connsiteX51" fmla="*/ 412747 w 524446"/>
              <a:gd name="connsiteY51" fmla="*/ 121653 h 172888"/>
              <a:gd name="connsiteX52" fmla="*/ 412947 w 524446"/>
              <a:gd name="connsiteY52" fmla="*/ 122539 h 172888"/>
              <a:gd name="connsiteX53" fmla="*/ 412547 w 524446"/>
              <a:gd name="connsiteY53" fmla="*/ 123454 h 172888"/>
              <a:gd name="connsiteX54" fmla="*/ 412499 w 524446"/>
              <a:gd name="connsiteY54" fmla="*/ 124425 h 172888"/>
              <a:gd name="connsiteX55" fmla="*/ 412595 w 524446"/>
              <a:gd name="connsiteY55" fmla="*/ 125825 h 172888"/>
              <a:gd name="connsiteX56" fmla="*/ 413909 w 524446"/>
              <a:gd name="connsiteY56" fmla="*/ 126406 h 172888"/>
              <a:gd name="connsiteX57" fmla="*/ 415280 w 524446"/>
              <a:gd name="connsiteY57" fmla="*/ 127616 h 172888"/>
              <a:gd name="connsiteX58" fmla="*/ 415233 w 524446"/>
              <a:gd name="connsiteY58" fmla="*/ 128778 h 172888"/>
              <a:gd name="connsiteX59" fmla="*/ 414481 w 524446"/>
              <a:gd name="connsiteY59" fmla="*/ 129578 h 172888"/>
              <a:gd name="connsiteX60" fmla="*/ 412756 w 524446"/>
              <a:gd name="connsiteY60" fmla="*/ 130816 h 172888"/>
              <a:gd name="connsiteX61" fmla="*/ 409613 w 524446"/>
              <a:gd name="connsiteY61" fmla="*/ 133350 h 172888"/>
              <a:gd name="connsiteX62" fmla="*/ 406070 w 524446"/>
              <a:gd name="connsiteY62" fmla="*/ 135512 h 172888"/>
              <a:gd name="connsiteX63" fmla="*/ 404726 w 524446"/>
              <a:gd name="connsiteY63" fmla="*/ 136017 h 172888"/>
              <a:gd name="connsiteX64" fmla="*/ 404241 w 524446"/>
              <a:gd name="connsiteY64" fmla="*/ 137017 h 172888"/>
              <a:gd name="connsiteX65" fmla="*/ 403993 w 524446"/>
              <a:gd name="connsiteY65" fmla="*/ 138360 h 172888"/>
              <a:gd name="connsiteX66" fmla="*/ 404774 w 524446"/>
              <a:gd name="connsiteY66" fmla="*/ 141304 h 172888"/>
              <a:gd name="connsiteX67" fmla="*/ 405517 w 524446"/>
              <a:gd name="connsiteY67" fmla="*/ 142170 h 172888"/>
              <a:gd name="connsiteX68" fmla="*/ 405908 w 524446"/>
              <a:gd name="connsiteY68" fmla="*/ 143199 h 172888"/>
              <a:gd name="connsiteX69" fmla="*/ 405432 w 524446"/>
              <a:gd name="connsiteY69" fmla="*/ 144428 h 172888"/>
              <a:gd name="connsiteX70" fmla="*/ 405089 w 524446"/>
              <a:gd name="connsiteY70" fmla="*/ 145485 h 172888"/>
              <a:gd name="connsiteX71" fmla="*/ 403784 w 524446"/>
              <a:gd name="connsiteY71" fmla="*/ 146152 h 172888"/>
              <a:gd name="connsiteX72" fmla="*/ 402507 w 524446"/>
              <a:gd name="connsiteY72" fmla="*/ 146638 h 172888"/>
              <a:gd name="connsiteX73" fmla="*/ 402041 w 524446"/>
              <a:gd name="connsiteY73" fmla="*/ 147476 h 172888"/>
              <a:gd name="connsiteX74" fmla="*/ 401374 w 524446"/>
              <a:gd name="connsiteY74" fmla="*/ 151000 h 172888"/>
              <a:gd name="connsiteX75" fmla="*/ 400602 w 524446"/>
              <a:gd name="connsiteY75" fmla="*/ 152838 h 172888"/>
              <a:gd name="connsiteX76" fmla="*/ 398869 w 524446"/>
              <a:gd name="connsiteY76" fmla="*/ 155572 h 172888"/>
              <a:gd name="connsiteX77" fmla="*/ 398288 w 524446"/>
              <a:gd name="connsiteY77" fmla="*/ 156820 h 172888"/>
              <a:gd name="connsiteX78" fmla="*/ 397393 w 524446"/>
              <a:gd name="connsiteY78" fmla="*/ 157220 h 172888"/>
              <a:gd name="connsiteX79" fmla="*/ 394040 w 524446"/>
              <a:gd name="connsiteY79" fmla="*/ 155943 h 172888"/>
              <a:gd name="connsiteX80" fmla="*/ 391040 w 524446"/>
              <a:gd name="connsiteY80" fmla="*/ 156715 h 172888"/>
              <a:gd name="connsiteX81" fmla="*/ 387058 w 524446"/>
              <a:gd name="connsiteY81" fmla="*/ 157210 h 172888"/>
              <a:gd name="connsiteX82" fmla="*/ 383686 w 524446"/>
              <a:gd name="connsiteY82" fmla="*/ 157134 h 172888"/>
              <a:gd name="connsiteX83" fmla="*/ 381085 w 524446"/>
              <a:gd name="connsiteY83" fmla="*/ 157696 h 172888"/>
              <a:gd name="connsiteX84" fmla="*/ 379295 w 524446"/>
              <a:gd name="connsiteY84" fmla="*/ 159134 h 172888"/>
              <a:gd name="connsiteX85" fmla="*/ 377294 w 524446"/>
              <a:gd name="connsiteY85" fmla="*/ 160954 h 172888"/>
              <a:gd name="connsiteX86" fmla="*/ 375190 w 524446"/>
              <a:gd name="connsiteY86" fmla="*/ 162306 h 172888"/>
              <a:gd name="connsiteX87" fmla="*/ 373599 w 524446"/>
              <a:gd name="connsiteY87" fmla="*/ 162963 h 172888"/>
              <a:gd name="connsiteX88" fmla="*/ 370684 w 524446"/>
              <a:gd name="connsiteY88" fmla="*/ 161039 h 172888"/>
              <a:gd name="connsiteX89" fmla="*/ 369208 w 524446"/>
              <a:gd name="connsiteY89" fmla="*/ 161211 h 172888"/>
              <a:gd name="connsiteX90" fmla="*/ 366560 w 524446"/>
              <a:gd name="connsiteY90" fmla="*/ 160544 h 172888"/>
              <a:gd name="connsiteX91" fmla="*/ 360340 w 524446"/>
              <a:gd name="connsiteY91" fmla="*/ 158391 h 172888"/>
              <a:gd name="connsiteX92" fmla="*/ 358807 w 524446"/>
              <a:gd name="connsiteY92" fmla="*/ 157763 h 172888"/>
              <a:gd name="connsiteX93" fmla="*/ 357149 w 524446"/>
              <a:gd name="connsiteY93" fmla="*/ 157705 h 172888"/>
              <a:gd name="connsiteX94" fmla="*/ 356654 w 524446"/>
              <a:gd name="connsiteY94" fmla="*/ 157086 h 172888"/>
              <a:gd name="connsiteX95" fmla="*/ 356911 w 524446"/>
              <a:gd name="connsiteY95" fmla="*/ 156048 h 172888"/>
              <a:gd name="connsiteX96" fmla="*/ 356654 w 524446"/>
              <a:gd name="connsiteY96" fmla="*/ 154677 h 172888"/>
              <a:gd name="connsiteX97" fmla="*/ 355445 w 524446"/>
              <a:gd name="connsiteY97" fmla="*/ 154162 h 172888"/>
              <a:gd name="connsiteX98" fmla="*/ 342957 w 524446"/>
              <a:gd name="connsiteY98" fmla="*/ 154372 h 172888"/>
              <a:gd name="connsiteX99" fmla="*/ 339357 w 524446"/>
              <a:gd name="connsiteY99" fmla="*/ 155553 h 172888"/>
              <a:gd name="connsiteX100" fmla="*/ 336928 w 524446"/>
              <a:gd name="connsiteY100" fmla="*/ 156486 h 172888"/>
              <a:gd name="connsiteX101" fmla="*/ 335194 w 524446"/>
              <a:gd name="connsiteY101" fmla="*/ 157563 h 172888"/>
              <a:gd name="connsiteX102" fmla="*/ 334699 w 524446"/>
              <a:gd name="connsiteY102" fmla="*/ 160239 h 172888"/>
              <a:gd name="connsiteX103" fmla="*/ 333660 w 524446"/>
              <a:gd name="connsiteY103" fmla="*/ 162754 h 172888"/>
              <a:gd name="connsiteX104" fmla="*/ 332318 w 524446"/>
              <a:gd name="connsiteY104" fmla="*/ 165421 h 172888"/>
              <a:gd name="connsiteX105" fmla="*/ 328165 w 524446"/>
              <a:gd name="connsiteY105" fmla="*/ 166221 h 172888"/>
              <a:gd name="connsiteX106" fmla="*/ 325117 w 524446"/>
              <a:gd name="connsiteY106" fmla="*/ 168916 h 172888"/>
              <a:gd name="connsiteX107" fmla="*/ 324069 w 524446"/>
              <a:gd name="connsiteY107" fmla="*/ 169240 h 172888"/>
              <a:gd name="connsiteX108" fmla="*/ 321973 w 524446"/>
              <a:gd name="connsiteY108" fmla="*/ 168850 h 172888"/>
              <a:gd name="connsiteX109" fmla="*/ 319726 w 524446"/>
              <a:gd name="connsiteY109" fmla="*/ 168631 h 172888"/>
              <a:gd name="connsiteX110" fmla="*/ 318106 w 524446"/>
              <a:gd name="connsiteY110" fmla="*/ 169383 h 172888"/>
              <a:gd name="connsiteX111" fmla="*/ 316402 w 524446"/>
              <a:gd name="connsiteY111" fmla="*/ 169345 h 172888"/>
              <a:gd name="connsiteX112" fmla="*/ 311153 w 524446"/>
              <a:gd name="connsiteY112" fmla="*/ 168088 h 172888"/>
              <a:gd name="connsiteX113" fmla="*/ 306191 w 524446"/>
              <a:gd name="connsiteY113" fmla="*/ 167888 h 172888"/>
              <a:gd name="connsiteX114" fmla="*/ 303381 w 524446"/>
              <a:gd name="connsiteY114" fmla="*/ 168526 h 172888"/>
              <a:gd name="connsiteX115" fmla="*/ 301828 w 524446"/>
              <a:gd name="connsiteY115" fmla="*/ 168764 h 172888"/>
              <a:gd name="connsiteX116" fmla="*/ 293189 w 524446"/>
              <a:gd name="connsiteY116" fmla="*/ 172460 h 172888"/>
              <a:gd name="connsiteX117" fmla="*/ 290265 w 524446"/>
              <a:gd name="connsiteY117" fmla="*/ 172888 h 172888"/>
              <a:gd name="connsiteX118" fmla="*/ 289084 w 524446"/>
              <a:gd name="connsiteY118" fmla="*/ 172355 h 172888"/>
              <a:gd name="connsiteX119" fmla="*/ 287417 w 524446"/>
              <a:gd name="connsiteY119" fmla="*/ 170840 h 172888"/>
              <a:gd name="connsiteX120" fmla="*/ 285179 w 524446"/>
              <a:gd name="connsiteY120" fmla="*/ 169326 h 172888"/>
              <a:gd name="connsiteX121" fmla="*/ 279816 w 524446"/>
              <a:gd name="connsiteY121" fmla="*/ 164173 h 172888"/>
              <a:gd name="connsiteX122" fmla="*/ 277835 w 524446"/>
              <a:gd name="connsiteY122" fmla="*/ 162963 h 172888"/>
              <a:gd name="connsiteX123" fmla="*/ 276520 w 524446"/>
              <a:gd name="connsiteY123" fmla="*/ 161725 h 172888"/>
              <a:gd name="connsiteX124" fmla="*/ 275272 w 524446"/>
              <a:gd name="connsiteY124" fmla="*/ 160249 h 172888"/>
              <a:gd name="connsiteX125" fmla="*/ 273491 w 524446"/>
              <a:gd name="connsiteY125" fmla="*/ 158658 h 172888"/>
              <a:gd name="connsiteX126" fmla="*/ 271872 w 524446"/>
              <a:gd name="connsiteY126" fmla="*/ 157563 h 172888"/>
              <a:gd name="connsiteX127" fmla="*/ 269681 w 524446"/>
              <a:gd name="connsiteY127" fmla="*/ 155334 h 172888"/>
              <a:gd name="connsiteX128" fmla="*/ 267500 w 524446"/>
              <a:gd name="connsiteY128" fmla="*/ 152895 h 172888"/>
              <a:gd name="connsiteX129" fmla="*/ 267005 w 524446"/>
              <a:gd name="connsiteY129" fmla="*/ 148600 h 172888"/>
              <a:gd name="connsiteX130" fmla="*/ 265271 w 524446"/>
              <a:gd name="connsiteY130" fmla="*/ 147809 h 172888"/>
              <a:gd name="connsiteX131" fmla="*/ 264680 w 524446"/>
              <a:gd name="connsiteY131" fmla="*/ 146685 h 172888"/>
              <a:gd name="connsiteX132" fmla="*/ 264414 w 524446"/>
              <a:gd name="connsiteY132" fmla="*/ 145418 h 172888"/>
              <a:gd name="connsiteX133" fmla="*/ 266824 w 524446"/>
              <a:gd name="connsiteY133" fmla="*/ 141932 h 172888"/>
              <a:gd name="connsiteX134" fmla="*/ 268577 w 524446"/>
              <a:gd name="connsiteY134" fmla="*/ 145618 h 172888"/>
              <a:gd name="connsiteX135" fmla="*/ 269243 w 524446"/>
              <a:gd name="connsiteY135" fmla="*/ 146437 h 172888"/>
              <a:gd name="connsiteX136" fmla="*/ 273129 w 524446"/>
              <a:gd name="connsiteY136" fmla="*/ 148923 h 172888"/>
              <a:gd name="connsiteX137" fmla="*/ 276330 w 524446"/>
              <a:gd name="connsiteY137" fmla="*/ 150162 h 172888"/>
              <a:gd name="connsiteX138" fmla="*/ 279787 w 524446"/>
              <a:gd name="connsiteY138" fmla="*/ 150666 h 172888"/>
              <a:gd name="connsiteX139" fmla="*/ 283312 w 524446"/>
              <a:gd name="connsiteY139" fmla="*/ 150771 h 172888"/>
              <a:gd name="connsiteX140" fmla="*/ 284702 w 524446"/>
              <a:gd name="connsiteY140" fmla="*/ 150600 h 172888"/>
              <a:gd name="connsiteX141" fmla="*/ 286074 w 524446"/>
              <a:gd name="connsiteY141" fmla="*/ 150105 h 172888"/>
              <a:gd name="connsiteX142" fmla="*/ 287417 w 524446"/>
              <a:gd name="connsiteY142" fmla="*/ 150638 h 172888"/>
              <a:gd name="connsiteX143" fmla="*/ 294780 w 524446"/>
              <a:gd name="connsiteY143" fmla="*/ 154667 h 172888"/>
              <a:gd name="connsiteX144" fmla="*/ 297637 w 524446"/>
              <a:gd name="connsiteY144" fmla="*/ 155391 h 172888"/>
              <a:gd name="connsiteX145" fmla="*/ 300657 w 524446"/>
              <a:gd name="connsiteY145" fmla="*/ 155086 h 172888"/>
              <a:gd name="connsiteX146" fmla="*/ 301857 w 524446"/>
              <a:gd name="connsiteY146" fmla="*/ 155486 h 172888"/>
              <a:gd name="connsiteX147" fmla="*/ 306095 w 524446"/>
              <a:gd name="connsiteY147" fmla="*/ 158582 h 172888"/>
              <a:gd name="connsiteX148" fmla="*/ 307343 w 524446"/>
              <a:gd name="connsiteY148" fmla="*/ 158953 h 172888"/>
              <a:gd name="connsiteX149" fmla="*/ 309429 w 524446"/>
              <a:gd name="connsiteY149" fmla="*/ 158715 h 172888"/>
              <a:gd name="connsiteX150" fmla="*/ 306771 w 524446"/>
              <a:gd name="connsiteY150" fmla="*/ 157306 h 172888"/>
              <a:gd name="connsiteX151" fmla="*/ 305019 w 524446"/>
              <a:gd name="connsiteY151" fmla="*/ 156305 h 172888"/>
              <a:gd name="connsiteX152" fmla="*/ 304229 w 524446"/>
              <a:gd name="connsiteY152" fmla="*/ 154419 h 172888"/>
              <a:gd name="connsiteX153" fmla="*/ 304714 w 524446"/>
              <a:gd name="connsiteY153" fmla="*/ 152410 h 172888"/>
              <a:gd name="connsiteX154" fmla="*/ 306410 w 524446"/>
              <a:gd name="connsiteY154" fmla="*/ 151067 h 172888"/>
              <a:gd name="connsiteX155" fmla="*/ 307591 w 524446"/>
              <a:gd name="connsiteY155" fmla="*/ 149609 h 172888"/>
              <a:gd name="connsiteX156" fmla="*/ 308010 w 524446"/>
              <a:gd name="connsiteY156" fmla="*/ 145266 h 172888"/>
              <a:gd name="connsiteX157" fmla="*/ 308763 w 524446"/>
              <a:gd name="connsiteY157" fmla="*/ 143066 h 172888"/>
              <a:gd name="connsiteX158" fmla="*/ 310172 w 524446"/>
              <a:gd name="connsiteY158" fmla="*/ 140979 h 172888"/>
              <a:gd name="connsiteX159" fmla="*/ 310639 w 524446"/>
              <a:gd name="connsiteY159" fmla="*/ 138960 h 172888"/>
              <a:gd name="connsiteX160" fmla="*/ 309048 w 524446"/>
              <a:gd name="connsiteY160" fmla="*/ 137417 h 172888"/>
              <a:gd name="connsiteX161" fmla="*/ 308696 w 524446"/>
              <a:gd name="connsiteY161" fmla="*/ 134769 h 172888"/>
              <a:gd name="connsiteX162" fmla="*/ 309039 w 524446"/>
              <a:gd name="connsiteY162" fmla="*/ 132579 h 172888"/>
              <a:gd name="connsiteX163" fmla="*/ 309943 w 524446"/>
              <a:gd name="connsiteY163" fmla="*/ 131083 h 172888"/>
              <a:gd name="connsiteX164" fmla="*/ 311372 w 524446"/>
              <a:gd name="connsiteY164" fmla="*/ 132074 h 172888"/>
              <a:gd name="connsiteX165" fmla="*/ 312858 w 524446"/>
              <a:gd name="connsiteY165" fmla="*/ 132988 h 172888"/>
              <a:gd name="connsiteX166" fmla="*/ 314315 w 524446"/>
              <a:gd name="connsiteY166" fmla="*/ 132893 h 172888"/>
              <a:gd name="connsiteX167" fmla="*/ 315325 w 524446"/>
              <a:gd name="connsiteY167" fmla="*/ 132531 h 172888"/>
              <a:gd name="connsiteX168" fmla="*/ 315506 w 524446"/>
              <a:gd name="connsiteY168" fmla="*/ 131398 h 172888"/>
              <a:gd name="connsiteX169" fmla="*/ 315239 w 524446"/>
              <a:gd name="connsiteY169" fmla="*/ 129426 h 172888"/>
              <a:gd name="connsiteX170" fmla="*/ 315316 w 524446"/>
              <a:gd name="connsiteY170" fmla="*/ 125806 h 172888"/>
              <a:gd name="connsiteX171" fmla="*/ 317163 w 524446"/>
              <a:gd name="connsiteY171" fmla="*/ 122911 h 172888"/>
              <a:gd name="connsiteX172" fmla="*/ 320126 w 524446"/>
              <a:gd name="connsiteY172" fmla="*/ 120920 h 172888"/>
              <a:gd name="connsiteX173" fmla="*/ 322916 w 524446"/>
              <a:gd name="connsiteY173" fmla="*/ 119967 h 172888"/>
              <a:gd name="connsiteX174" fmla="*/ 333375 w 524446"/>
              <a:gd name="connsiteY174" fmla="*/ 118348 h 172888"/>
              <a:gd name="connsiteX175" fmla="*/ 349910 w 524446"/>
              <a:gd name="connsiteY175" fmla="*/ 114205 h 172888"/>
              <a:gd name="connsiteX176" fmla="*/ 354806 w 524446"/>
              <a:gd name="connsiteY176" fmla="*/ 112605 h 172888"/>
              <a:gd name="connsiteX177" fmla="*/ 356606 w 524446"/>
              <a:gd name="connsiteY177" fmla="*/ 111776 h 172888"/>
              <a:gd name="connsiteX178" fmla="*/ 358121 w 524446"/>
              <a:gd name="connsiteY178" fmla="*/ 110623 h 172888"/>
              <a:gd name="connsiteX179" fmla="*/ 360683 w 524446"/>
              <a:gd name="connsiteY179" fmla="*/ 106947 h 172888"/>
              <a:gd name="connsiteX180" fmla="*/ 365493 w 524446"/>
              <a:gd name="connsiteY180" fmla="*/ 101146 h 172888"/>
              <a:gd name="connsiteX181" fmla="*/ 368865 w 524446"/>
              <a:gd name="connsiteY181" fmla="*/ 96384 h 172888"/>
              <a:gd name="connsiteX182" fmla="*/ 375971 w 524446"/>
              <a:gd name="connsiteY182" fmla="*/ 89440 h 172888"/>
              <a:gd name="connsiteX183" fmla="*/ 381638 w 524446"/>
              <a:gd name="connsiteY183" fmla="*/ 83001 h 172888"/>
              <a:gd name="connsiteX184" fmla="*/ 382400 w 524446"/>
              <a:gd name="connsiteY184" fmla="*/ 81791 h 172888"/>
              <a:gd name="connsiteX185" fmla="*/ 383343 w 524446"/>
              <a:gd name="connsiteY185" fmla="*/ 78277 h 172888"/>
              <a:gd name="connsiteX186" fmla="*/ 383419 w 524446"/>
              <a:gd name="connsiteY186" fmla="*/ 76619 h 172888"/>
              <a:gd name="connsiteX187" fmla="*/ 383248 w 524446"/>
              <a:gd name="connsiteY187" fmla="*/ 74943 h 172888"/>
              <a:gd name="connsiteX188" fmla="*/ 384000 w 524446"/>
              <a:gd name="connsiteY188" fmla="*/ 74162 h 172888"/>
              <a:gd name="connsiteX189" fmla="*/ 385105 w 524446"/>
              <a:gd name="connsiteY189" fmla="*/ 73695 h 172888"/>
              <a:gd name="connsiteX190" fmla="*/ 385372 w 524446"/>
              <a:gd name="connsiteY190" fmla="*/ 73695 h 172888"/>
              <a:gd name="connsiteX191" fmla="*/ 386210 w 524446"/>
              <a:gd name="connsiteY191" fmla="*/ 74428 h 172888"/>
              <a:gd name="connsiteX192" fmla="*/ 388182 w 524446"/>
              <a:gd name="connsiteY192" fmla="*/ 75448 h 172888"/>
              <a:gd name="connsiteX193" fmla="*/ 389649 w 524446"/>
              <a:gd name="connsiteY193" fmla="*/ 76762 h 172888"/>
              <a:gd name="connsiteX194" fmla="*/ 390639 w 524446"/>
              <a:gd name="connsiteY194" fmla="*/ 78457 h 172888"/>
              <a:gd name="connsiteX195" fmla="*/ 391344 w 524446"/>
              <a:gd name="connsiteY195" fmla="*/ 80039 h 172888"/>
              <a:gd name="connsiteX196" fmla="*/ 391401 w 524446"/>
              <a:gd name="connsiteY196" fmla="*/ 81391 h 172888"/>
              <a:gd name="connsiteX197" fmla="*/ 392296 w 524446"/>
              <a:gd name="connsiteY197" fmla="*/ 82496 h 172888"/>
              <a:gd name="connsiteX198" fmla="*/ 394801 w 524446"/>
              <a:gd name="connsiteY198" fmla="*/ 82687 h 172888"/>
              <a:gd name="connsiteX199" fmla="*/ 395611 w 524446"/>
              <a:gd name="connsiteY199" fmla="*/ 84077 h 172888"/>
              <a:gd name="connsiteX200" fmla="*/ 397354 w 524446"/>
              <a:gd name="connsiteY200" fmla="*/ 86468 h 172888"/>
              <a:gd name="connsiteX201" fmla="*/ 398955 w 524446"/>
              <a:gd name="connsiteY201" fmla="*/ 88192 h 172888"/>
              <a:gd name="connsiteX202" fmla="*/ 399935 w 524446"/>
              <a:gd name="connsiteY202" fmla="*/ 88859 h 172888"/>
              <a:gd name="connsiteX203" fmla="*/ 401155 w 524446"/>
              <a:gd name="connsiteY203" fmla="*/ 88497 h 172888"/>
              <a:gd name="connsiteX204" fmla="*/ 403050 w 524446"/>
              <a:gd name="connsiteY204" fmla="*/ 86925 h 172888"/>
              <a:gd name="connsiteX205" fmla="*/ 404422 w 524446"/>
              <a:gd name="connsiteY205" fmla="*/ 85001 h 172888"/>
              <a:gd name="connsiteX206" fmla="*/ 405346 w 524446"/>
              <a:gd name="connsiteY206" fmla="*/ 82401 h 172888"/>
              <a:gd name="connsiteX207" fmla="*/ 404622 w 524446"/>
              <a:gd name="connsiteY207" fmla="*/ 82020 h 172888"/>
              <a:gd name="connsiteX208" fmla="*/ 405898 w 524446"/>
              <a:gd name="connsiteY208" fmla="*/ 80058 h 172888"/>
              <a:gd name="connsiteX209" fmla="*/ 406136 w 524446"/>
              <a:gd name="connsiteY209" fmla="*/ 79029 h 172888"/>
              <a:gd name="connsiteX210" fmla="*/ 405546 w 524446"/>
              <a:gd name="connsiteY210" fmla="*/ 78086 h 172888"/>
              <a:gd name="connsiteX211" fmla="*/ 404793 w 524446"/>
              <a:gd name="connsiteY211" fmla="*/ 77143 h 172888"/>
              <a:gd name="connsiteX212" fmla="*/ 404508 w 524446"/>
              <a:gd name="connsiteY212" fmla="*/ 74771 h 172888"/>
              <a:gd name="connsiteX213" fmla="*/ 403983 w 524446"/>
              <a:gd name="connsiteY213" fmla="*/ 71752 h 172888"/>
              <a:gd name="connsiteX214" fmla="*/ 403631 w 524446"/>
              <a:gd name="connsiteY214" fmla="*/ 70380 h 172888"/>
              <a:gd name="connsiteX215" fmla="*/ 404632 w 524446"/>
              <a:gd name="connsiteY215" fmla="*/ 69399 h 172888"/>
              <a:gd name="connsiteX216" fmla="*/ 406784 w 524446"/>
              <a:gd name="connsiteY216" fmla="*/ 68151 h 172888"/>
              <a:gd name="connsiteX217" fmla="*/ 408937 w 524446"/>
              <a:gd name="connsiteY217" fmla="*/ 66704 h 172888"/>
              <a:gd name="connsiteX218" fmla="*/ 411118 w 524446"/>
              <a:gd name="connsiteY218" fmla="*/ 65542 h 172888"/>
              <a:gd name="connsiteX219" fmla="*/ 411175 w 524446"/>
              <a:gd name="connsiteY219" fmla="*/ 67637 h 172888"/>
              <a:gd name="connsiteX220" fmla="*/ 411118 w 524446"/>
              <a:gd name="connsiteY220" fmla="*/ 71095 h 172888"/>
              <a:gd name="connsiteX221" fmla="*/ 411775 w 524446"/>
              <a:gd name="connsiteY221" fmla="*/ 73990 h 172888"/>
              <a:gd name="connsiteX222" fmla="*/ 413261 w 524446"/>
              <a:gd name="connsiteY222" fmla="*/ 79115 h 172888"/>
              <a:gd name="connsiteX223" fmla="*/ 414957 w 524446"/>
              <a:gd name="connsiteY223" fmla="*/ 79810 h 172888"/>
              <a:gd name="connsiteX224" fmla="*/ 416995 w 524446"/>
              <a:gd name="connsiteY224" fmla="*/ 80267 h 172888"/>
              <a:gd name="connsiteX225" fmla="*/ 418176 w 524446"/>
              <a:gd name="connsiteY225" fmla="*/ 80124 h 172888"/>
              <a:gd name="connsiteX226" fmla="*/ 418938 w 524446"/>
              <a:gd name="connsiteY226" fmla="*/ 79781 h 172888"/>
              <a:gd name="connsiteX227" fmla="*/ 419138 w 524446"/>
              <a:gd name="connsiteY227" fmla="*/ 79372 h 172888"/>
              <a:gd name="connsiteX228" fmla="*/ 417871 w 524446"/>
              <a:gd name="connsiteY228" fmla="*/ 77362 h 172888"/>
              <a:gd name="connsiteX229" fmla="*/ 417538 w 524446"/>
              <a:gd name="connsiteY229" fmla="*/ 72628 h 172888"/>
              <a:gd name="connsiteX230" fmla="*/ 416500 w 524446"/>
              <a:gd name="connsiteY230" fmla="*/ 69523 h 172888"/>
              <a:gd name="connsiteX231" fmla="*/ 414909 w 524446"/>
              <a:gd name="connsiteY231" fmla="*/ 66427 h 172888"/>
              <a:gd name="connsiteX232" fmla="*/ 414157 w 524446"/>
              <a:gd name="connsiteY232" fmla="*/ 65551 h 172888"/>
              <a:gd name="connsiteX233" fmla="*/ 420434 w 524446"/>
              <a:gd name="connsiteY233" fmla="*/ 64675 h 172888"/>
              <a:gd name="connsiteX234" fmla="*/ 421834 w 524446"/>
              <a:gd name="connsiteY234" fmla="*/ 63703 h 172888"/>
              <a:gd name="connsiteX235" fmla="*/ 424301 w 524446"/>
              <a:gd name="connsiteY235" fmla="*/ 61579 h 172888"/>
              <a:gd name="connsiteX236" fmla="*/ 425234 w 524446"/>
              <a:gd name="connsiteY236" fmla="*/ 60388 h 172888"/>
              <a:gd name="connsiteX237" fmla="*/ 425968 w 524446"/>
              <a:gd name="connsiteY237" fmla="*/ 57703 h 172888"/>
              <a:gd name="connsiteX238" fmla="*/ 422891 w 524446"/>
              <a:gd name="connsiteY238" fmla="*/ 56112 h 172888"/>
              <a:gd name="connsiteX239" fmla="*/ 421681 w 524446"/>
              <a:gd name="connsiteY239" fmla="*/ 54073 h 172888"/>
              <a:gd name="connsiteX240" fmla="*/ 421605 w 524446"/>
              <a:gd name="connsiteY240" fmla="*/ 51873 h 172888"/>
              <a:gd name="connsiteX241" fmla="*/ 425282 w 524446"/>
              <a:gd name="connsiteY241" fmla="*/ 47778 h 172888"/>
              <a:gd name="connsiteX242" fmla="*/ 426558 w 524446"/>
              <a:gd name="connsiteY242" fmla="*/ 46796 h 172888"/>
              <a:gd name="connsiteX243" fmla="*/ 427111 w 524446"/>
              <a:gd name="connsiteY243" fmla="*/ 48254 h 172888"/>
              <a:gd name="connsiteX244" fmla="*/ 428730 w 524446"/>
              <a:gd name="connsiteY244" fmla="*/ 48625 h 172888"/>
              <a:gd name="connsiteX245" fmla="*/ 430216 w 524446"/>
              <a:gd name="connsiteY245" fmla="*/ 48682 h 172888"/>
              <a:gd name="connsiteX246" fmla="*/ 431711 w 524446"/>
              <a:gd name="connsiteY246" fmla="*/ 48597 h 172888"/>
              <a:gd name="connsiteX247" fmla="*/ 433864 w 524446"/>
              <a:gd name="connsiteY247" fmla="*/ 46530 h 172888"/>
              <a:gd name="connsiteX248" fmla="*/ 434969 w 524446"/>
              <a:gd name="connsiteY248" fmla="*/ 43558 h 172888"/>
              <a:gd name="connsiteX249" fmla="*/ 438741 w 524446"/>
              <a:gd name="connsiteY249" fmla="*/ 39357 h 172888"/>
              <a:gd name="connsiteX250" fmla="*/ 440084 w 524446"/>
              <a:gd name="connsiteY250" fmla="*/ 36138 h 172888"/>
              <a:gd name="connsiteX251" fmla="*/ 440846 w 524446"/>
              <a:gd name="connsiteY251" fmla="*/ 32766 h 172888"/>
              <a:gd name="connsiteX252" fmla="*/ 450371 w 524446"/>
              <a:gd name="connsiteY252" fmla="*/ 22288 h 172888"/>
              <a:gd name="connsiteX253" fmla="*/ 451532 w 524446"/>
              <a:gd name="connsiteY253" fmla="*/ 20660 h 172888"/>
              <a:gd name="connsiteX254" fmla="*/ 457190 w 524446"/>
              <a:gd name="connsiteY254" fmla="*/ 10116 h 172888"/>
              <a:gd name="connsiteX255" fmla="*/ 457895 w 524446"/>
              <a:gd name="connsiteY255" fmla="*/ 9763 h 172888"/>
              <a:gd name="connsiteX256" fmla="*/ 459410 w 524446"/>
              <a:gd name="connsiteY256" fmla="*/ 10782 h 172888"/>
              <a:gd name="connsiteX257" fmla="*/ 459857 w 524446"/>
              <a:gd name="connsiteY257" fmla="*/ 14135 h 172888"/>
              <a:gd name="connsiteX258" fmla="*/ 459657 w 524446"/>
              <a:gd name="connsiteY258" fmla="*/ 15592 h 172888"/>
              <a:gd name="connsiteX259" fmla="*/ 458734 w 524446"/>
              <a:gd name="connsiteY259" fmla="*/ 17764 h 172888"/>
              <a:gd name="connsiteX260" fmla="*/ 458210 w 524446"/>
              <a:gd name="connsiteY260" fmla="*/ 20031 h 172888"/>
              <a:gd name="connsiteX261" fmla="*/ 458857 w 524446"/>
              <a:gd name="connsiteY261" fmla="*/ 19984 h 172888"/>
              <a:gd name="connsiteX262" fmla="*/ 461553 w 524446"/>
              <a:gd name="connsiteY262" fmla="*/ 18602 h 172888"/>
              <a:gd name="connsiteX263" fmla="*/ 464363 w 524446"/>
              <a:gd name="connsiteY263" fmla="*/ 14916 h 172888"/>
              <a:gd name="connsiteX264" fmla="*/ 465954 w 524446"/>
              <a:gd name="connsiteY264" fmla="*/ 11725 h 172888"/>
              <a:gd name="connsiteX265" fmla="*/ 467306 w 524446"/>
              <a:gd name="connsiteY265" fmla="*/ 10335 h 172888"/>
              <a:gd name="connsiteX266" fmla="*/ 470021 w 524446"/>
              <a:gd name="connsiteY266" fmla="*/ 11116 h 172888"/>
              <a:gd name="connsiteX267" fmla="*/ 470621 w 524446"/>
              <a:gd name="connsiteY267" fmla="*/ 11668 h 172888"/>
              <a:gd name="connsiteX268" fmla="*/ 470430 w 524446"/>
              <a:gd name="connsiteY268" fmla="*/ 13964 h 172888"/>
              <a:gd name="connsiteX269" fmla="*/ 470688 w 524446"/>
              <a:gd name="connsiteY269" fmla="*/ 15297 h 172888"/>
              <a:gd name="connsiteX270" fmla="*/ 471725 w 524446"/>
              <a:gd name="connsiteY270" fmla="*/ 18145 h 172888"/>
              <a:gd name="connsiteX271" fmla="*/ 474030 w 524446"/>
              <a:gd name="connsiteY271" fmla="*/ 19879 h 172888"/>
              <a:gd name="connsiteX272" fmla="*/ 477212 w 524446"/>
              <a:gd name="connsiteY272" fmla="*/ 20965 h 172888"/>
              <a:gd name="connsiteX273" fmla="*/ 480165 w 524446"/>
              <a:gd name="connsiteY273" fmla="*/ 22546 h 172888"/>
              <a:gd name="connsiteX274" fmla="*/ 481136 w 524446"/>
              <a:gd name="connsiteY274" fmla="*/ 23584 h 172888"/>
              <a:gd name="connsiteX275" fmla="*/ 481765 w 524446"/>
              <a:gd name="connsiteY275" fmla="*/ 24832 h 172888"/>
              <a:gd name="connsiteX276" fmla="*/ 482412 w 524446"/>
              <a:gd name="connsiteY276" fmla="*/ 26880 h 172888"/>
              <a:gd name="connsiteX277" fmla="*/ 482460 w 524446"/>
              <a:gd name="connsiteY277" fmla="*/ 28956 h 172888"/>
              <a:gd name="connsiteX278" fmla="*/ 480327 w 524446"/>
              <a:gd name="connsiteY278" fmla="*/ 30985 h 172888"/>
              <a:gd name="connsiteX279" fmla="*/ 481232 w 524446"/>
              <a:gd name="connsiteY279" fmla="*/ 34271 h 172888"/>
              <a:gd name="connsiteX280" fmla="*/ 481089 w 524446"/>
              <a:gd name="connsiteY280" fmla="*/ 36186 h 172888"/>
              <a:gd name="connsiteX281" fmla="*/ 480365 w 524446"/>
              <a:gd name="connsiteY281" fmla="*/ 37824 h 172888"/>
              <a:gd name="connsiteX282" fmla="*/ 477260 w 524446"/>
              <a:gd name="connsiteY282" fmla="*/ 39319 h 172888"/>
              <a:gd name="connsiteX283" fmla="*/ 485727 w 524446"/>
              <a:gd name="connsiteY283" fmla="*/ 37833 h 172888"/>
              <a:gd name="connsiteX284" fmla="*/ 487813 w 524446"/>
              <a:gd name="connsiteY284" fmla="*/ 36986 h 172888"/>
              <a:gd name="connsiteX285" fmla="*/ 490709 w 524446"/>
              <a:gd name="connsiteY285" fmla="*/ 34823 h 172888"/>
              <a:gd name="connsiteX286" fmla="*/ 492252 w 524446"/>
              <a:gd name="connsiteY286" fmla="*/ 36690 h 172888"/>
              <a:gd name="connsiteX287" fmla="*/ 493700 w 524446"/>
              <a:gd name="connsiteY287" fmla="*/ 39919 h 172888"/>
              <a:gd name="connsiteX288" fmla="*/ 492538 w 524446"/>
              <a:gd name="connsiteY288" fmla="*/ 40729 h 172888"/>
              <a:gd name="connsiteX289" fmla="*/ 488852 w 524446"/>
              <a:gd name="connsiteY289" fmla="*/ 41920 h 172888"/>
              <a:gd name="connsiteX290" fmla="*/ 488671 w 524446"/>
              <a:gd name="connsiteY290" fmla="*/ 42405 h 172888"/>
              <a:gd name="connsiteX291" fmla="*/ 489890 w 524446"/>
              <a:gd name="connsiteY291" fmla="*/ 44082 h 172888"/>
              <a:gd name="connsiteX292" fmla="*/ 491424 w 524446"/>
              <a:gd name="connsiteY292" fmla="*/ 43920 h 172888"/>
              <a:gd name="connsiteX293" fmla="*/ 494462 w 524446"/>
              <a:gd name="connsiteY293" fmla="*/ 42796 h 172888"/>
              <a:gd name="connsiteX294" fmla="*/ 497253 w 524446"/>
              <a:gd name="connsiteY294" fmla="*/ 41024 h 172888"/>
              <a:gd name="connsiteX295" fmla="*/ 498605 w 524446"/>
              <a:gd name="connsiteY295" fmla="*/ 41043 h 172888"/>
              <a:gd name="connsiteX296" fmla="*/ 500034 w 524446"/>
              <a:gd name="connsiteY296" fmla="*/ 41405 h 172888"/>
              <a:gd name="connsiteX297" fmla="*/ 502787 w 524446"/>
              <a:gd name="connsiteY297" fmla="*/ 42548 h 172888"/>
              <a:gd name="connsiteX298" fmla="*/ 504330 w 524446"/>
              <a:gd name="connsiteY298" fmla="*/ 43472 h 172888"/>
              <a:gd name="connsiteX299" fmla="*/ 505644 w 524446"/>
              <a:gd name="connsiteY299" fmla="*/ 44663 h 172888"/>
              <a:gd name="connsiteX300" fmla="*/ 506492 w 524446"/>
              <a:gd name="connsiteY300" fmla="*/ 47130 h 172888"/>
              <a:gd name="connsiteX301" fmla="*/ 509673 w 524446"/>
              <a:gd name="connsiteY301" fmla="*/ 48025 h 172888"/>
              <a:gd name="connsiteX302" fmla="*/ 516188 w 524446"/>
              <a:gd name="connsiteY302" fmla="*/ 51483 h 172888"/>
              <a:gd name="connsiteX303" fmla="*/ 517398 w 524446"/>
              <a:gd name="connsiteY303" fmla="*/ 51778 h 172888"/>
              <a:gd name="connsiteX304" fmla="*/ 518665 w 524446"/>
              <a:gd name="connsiteY304" fmla="*/ 51845 h 172888"/>
              <a:gd name="connsiteX305" fmla="*/ 522094 w 524446"/>
              <a:gd name="connsiteY305" fmla="*/ 51426 h 172888"/>
              <a:gd name="connsiteX306" fmla="*/ 523304 w 524446"/>
              <a:gd name="connsiteY306" fmla="*/ 51911 h 172888"/>
              <a:gd name="connsiteX307" fmla="*/ 524160 w 524446"/>
              <a:gd name="connsiteY307" fmla="*/ 53159 h 172888"/>
              <a:gd name="connsiteX308" fmla="*/ 524447 w 524446"/>
              <a:gd name="connsiteY308" fmla="*/ 54702 h 172888"/>
              <a:gd name="connsiteX309" fmla="*/ 524351 w 524446"/>
              <a:gd name="connsiteY309" fmla="*/ 56360 h 172888"/>
              <a:gd name="connsiteX310" fmla="*/ 523999 w 524446"/>
              <a:gd name="connsiteY310" fmla="*/ 57617 h 172888"/>
              <a:gd name="connsiteX311" fmla="*/ 523199 w 524446"/>
              <a:gd name="connsiteY311" fmla="*/ 58655 h 172888"/>
              <a:gd name="connsiteX312" fmla="*/ 520865 w 524446"/>
              <a:gd name="connsiteY312" fmla="*/ 60236 h 172888"/>
              <a:gd name="connsiteX313" fmla="*/ 514988 w 524446"/>
              <a:gd name="connsiteY313" fmla="*/ 62303 h 172888"/>
              <a:gd name="connsiteX314" fmla="*/ 508559 w 524446"/>
              <a:gd name="connsiteY314" fmla="*/ 63875 h 172888"/>
              <a:gd name="connsiteX315" fmla="*/ 505330 w 524446"/>
              <a:gd name="connsiteY315" fmla="*/ 63770 h 172888"/>
              <a:gd name="connsiteX316" fmla="*/ 500796 w 524446"/>
              <a:gd name="connsiteY316" fmla="*/ 62427 h 172888"/>
              <a:gd name="connsiteX317" fmla="*/ 499148 w 524446"/>
              <a:gd name="connsiteY317" fmla="*/ 62599 h 172888"/>
              <a:gd name="connsiteX318" fmla="*/ 497548 w 524446"/>
              <a:gd name="connsiteY318" fmla="*/ 63217 h 172888"/>
              <a:gd name="connsiteX319" fmla="*/ 495548 w 524446"/>
              <a:gd name="connsiteY319" fmla="*/ 67494 h 172888"/>
              <a:gd name="connsiteX320" fmla="*/ 499253 w 524446"/>
              <a:gd name="connsiteY320" fmla="*/ 71752 h 172888"/>
              <a:gd name="connsiteX321" fmla="*/ 505625 w 524446"/>
              <a:gd name="connsiteY321" fmla="*/ 76181 h 172888"/>
              <a:gd name="connsiteX322" fmla="*/ 506501 w 524446"/>
              <a:gd name="connsiteY322" fmla="*/ 77286 h 172888"/>
              <a:gd name="connsiteX323" fmla="*/ 506273 w 524446"/>
              <a:gd name="connsiteY323" fmla="*/ 78648 h 172888"/>
              <a:gd name="connsiteX324" fmla="*/ 505263 w 524446"/>
              <a:gd name="connsiteY324" fmla="*/ 79458 h 172888"/>
              <a:gd name="connsiteX325" fmla="*/ 503911 w 524446"/>
              <a:gd name="connsiteY325" fmla="*/ 79905 h 172888"/>
              <a:gd name="connsiteX326" fmla="*/ 500329 w 524446"/>
              <a:gd name="connsiteY326" fmla="*/ 80610 h 172888"/>
              <a:gd name="connsiteX327" fmla="*/ 496710 w 524446"/>
              <a:gd name="connsiteY327" fmla="*/ 81134 h 172888"/>
              <a:gd name="connsiteX328" fmla="*/ 493729 w 524446"/>
              <a:gd name="connsiteY328" fmla="*/ 81896 h 172888"/>
              <a:gd name="connsiteX329" fmla="*/ 490804 w 524446"/>
              <a:gd name="connsiteY329" fmla="*/ 82887 h 172888"/>
              <a:gd name="connsiteX330" fmla="*/ 487804 w 524446"/>
              <a:gd name="connsiteY330" fmla="*/ 82544 h 172888"/>
              <a:gd name="connsiteX331" fmla="*/ 483670 w 524446"/>
              <a:gd name="connsiteY331" fmla="*/ 80563 h 172888"/>
              <a:gd name="connsiteX332" fmla="*/ 482479 w 524446"/>
              <a:gd name="connsiteY332" fmla="*/ 80420 h 172888"/>
              <a:gd name="connsiteX333" fmla="*/ 481222 w 524446"/>
              <a:gd name="connsiteY333" fmla="*/ 81439 h 172888"/>
              <a:gd name="connsiteX334" fmla="*/ 479993 w 524446"/>
              <a:gd name="connsiteY334" fmla="*/ 84220 h 172888"/>
              <a:gd name="connsiteX335" fmla="*/ 479250 w 524446"/>
              <a:gd name="connsiteY335" fmla="*/ 84915 h 172888"/>
              <a:gd name="connsiteX336" fmla="*/ 65618 w 524446"/>
              <a:gd name="connsiteY336" fmla="*/ 29671 h 172888"/>
              <a:gd name="connsiteX337" fmla="*/ 70237 w 524446"/>
              <a:gd name="connsiteY337" fmla="*/ 30709 h 172888"/>
              <a:gd name="connsiteX338" fmla="*/ 72009 w 524446"/>
              <a:gd name="connsiteY338" fmla="*/ 31547 h 172888"/>
              <a:gd name="connsiteX339" fmla="*/ 77200 w 524446"/>
              <a:gd name="connsiteY339" fmla="*/ 39815 h 172888"/>
              <a:gd name="connsiteX340" fmla="*/ 84039 w 524446"/>
              <a:gd name="connsiteY340" fmla="*/ 45625 h 172888"/>
              <a:gd name="connsiteX341" fmla="*/ 86944 w 524446"/>
              <a:gd name="connsiteY341" fmla="*/ 47797 h 172888"/>
              <a:gd name="connsiteX342" fmla="*/ 89182 w 524446"/>
              <a:gd name="connsiteY342" fmla="*/ 48825 h 172888"/>
              <a:gd name="connsiteX343" fmla="*/ 92240 w 524446"/>
              <a:gd name="connsiteY343" fmla="*/ 51930 h 172888"/>
              <a:gd name="connsiteX344" fmla="*/ 94907 w 524446"/>
              <a:gd name="connsiteY344" fmla="*/ 55836 h 172888"/>
              <a:gd name="connsiteX345" fmla="*/ 100755 w 524446"/>
              <a:gd name="connsiteY345" fmla="*/ 66818 h 172888"/>
              <a:gd name="connsiteX346" fmla="*/ 101765 w 524446"/>
              <a:gd name="connsiteY346" fmla="*/ 71637 h 172888"/>
              <a:gd name="connsiteX347" fmla="*/ 102165 w 524446"/>
              <a:gd name="connsiteY347" fmla="*/ 78991 h 172888"/>
              <a:gd name="connsiteX348" fmla="*/ 100879 w 524446"/>
              <a:gd name="connsiteY348" fmla="*/ 90078 h 172888"/>
              <a:gd name="connsiteX349" fmla="*/ 99307 w 524446"/>
              <a:gd name="connsiteY349" fmla="*/ 95603 h 172888"/>
              <a:gd name="connsiteX350" fmla="*/ 99613 w 524446"/>
              <a:gd name="connsiteY350" fmla="*/ 98212 h 172888"/>
              <a:gd name="connsiteX351" fmla="*/ 101765 w 524446"/>
              <a:gd name="connsiteY351" fmla="*/ 102213 h 172888"/>
              <a:gd name="connsiteX352" fmla="*/ 101117 w 524446"/>
              <a:gd name="connsiteY352" fmla="*/ 105994 h 172888"/>
              <a:gd name="connsiteX353" fmla="*/ 101536 w 524446"/>
              <a:gd name="connsiteY353" fmla="*/ 109138 h 172888"/>
              <a:gd name="connsiteX354" fmla="*/ 101384 w 524446"/>
              <a:gd name="connsiteY354" fmla="*/ 117843 h 172888"/>
              <a:gd name="connsiteX355" fmla="*/ 102603 w 524446"/>
              <a:gd name="connsiteY355" fmla="*/ 120415 h 172888"/>
              <a:gd name="connsiteX356" fmla="*/ 103994 w 524446"/>
              <a:gd name="connsiteY356" fmla="*/ 122053 h 172888"/>
              <a:gd name="connsiteX357" fmla="*/ 111337 w 524446"/>
              <a:gd name="connsiteY357" fmla="*/ 127216 h 172888"/>
              <a:gd name="connsiteX358" fmla="*/ 111880 w 524446"/>
              <a:gd name="connsiteY358" fmla="*/ 129130 h 172888"/>
              <a:gd name="connsiteX359" fmla="*/ 115500 w 524446"/>
              <a:gd name="connsiteY359" fmla="*/ 135703 h 172888"/>
              <a:gd name="connsiteX360" fmla="*/ 122206 w 524446"/>
              <a:gd name="connsiteY360" fmla="*/ 150009 h 172888"/>
              <a:gd name="connsiteX361" fmla="*/ 124073 w 524446"/>
              <a:gd name="connsiteY361" fmla="*/ 156439 h 172888"/>
              <a:gd name="connsiteX362" fmla="*/ 123863 w 524446"/>
              <a:gd name="connsiteY362" fmla="*/ 158172 h 172888"/>
              <a:gd name="connsiteX363" fmla="*/ 123054 w 524446"/>
              <a:gd name="connsiteY363" fmla="*/ 158887 h 172888"/>
              <a:gd name="connsiteX364" fmla="*/ 121082 w 524446"/>
              <a:gd name="connsiteY364" fmla="*/ 159515 h 172888"/>
              <a:gd name="connsiteX365" fmla="*/ 119434 w 524446"/>
              <a:gd name="connsiteY365" fmla="*/ 158258 h 172888"/>
              <a:gd name="connsiteX366" fmla="*/ 118882 w 524446"/>
              <a:gd name="connsiteY366" fmla="*/ 157362 h 172888"/>
              <a:gd name="connsiteX367" fmla="*/ 119053 w 524446"/>
              <a:gd name="connsiteY367" fmla="*/ 156239 h 172888"/>
              <a:gd name="connsiteX368" fmla="*/ 118405 w 524446"/>
              <a:gd name="connsiteY368" fmla="*/ 155134 h 172888"/>
              <a:gd name="connsiteX369" fmla="*/ 116795 w 524446"/>
              <a:gd name="connsiteY369" fmla="*/ 153819 h 172888"/>
              <a:gd name="connsiteX370" fmla="*/ 115871 w 524446"/>
              <a:gd name="connsiteY370" fmla="*/ 152638 h 172888"/>
              <a:gd name="connsiteX371" fmla="*/ 116129 w 524446"/>
              <a:gd name="connsiteY371" fmla="*/ 154591 h 172888"/>
              <a:gd name="connsiteX372" fmla="*/ 116138 w 524446"/>
              <a:gd name="connsiteY372" fmla="*/ 157124 h 172888"/>
              <a:gd name="connsiteX373" fmla="*/ 114090 w 524446"/>
              <a:gd name="connsiteY373" fmla="*/ 157344 h 172888"/>
              <a:gd name="connsiteX374" fmla="*/ 111471 w 524446"/>
              <a:gd name="connsiteY374" fmla="*/ 156553 h 172888"/>
              <a:gd name="connsiteX375" fmla="*/ 108195 w 524446"/>
              <a:gd name="connsiteY375" fmla="*/ 157267 h 172888"/>
              <a:gd name="connsiteX376" fmla="*/ 104327 w 524446"/>
              <a:gd name="connsiteY376" fmla="*/ 160372 h 172888"/>
              <a:gd name="connsiteX377" fmla="*/ 102470 w 524446"/>
              <a:gd name="connsiteY377" fmla="*/ 160458 h 172888"/>
              <a:gd name="connsiteX378" fmla="*/ 101060 w 524446"/>
              <a:gd name="connsiteY378" fmla="*/ 157791 h 172888"/>
              <a:gd name="connsiteX379" fmla="*/ 100336 w 524446"/>
              <a:gd name="connsiteY379" fmla="*/ 155981 h 172888"/>
              <a:gd name="connsiteX380" fmla="*/ 99183 w 524446"/>
              <a:gd name="connsiteY380" fmla="*/ 154705 h 172888"/>
              <a:gd name="connsiteX381" fmla="*/ 86887 w 524446"/>
              <a:gd name="connsiteY381" fmla="*/ 148162 h 172888"/>
              <a:gd name="connsiteX382" fmla="*/ 82344 w 524446"/>
              <a:gd name="connsiteY382" fmla="*/ 146485 h 172888"/>
              <a:gd name="connsiteX383" fmla="*/ 77562 w 524446"/>
              <a:gd name="connsiteY383" fmla="*/ 141522 h 172888"/>
              <a:gd name="connsiteX384" fmla="*/ 66799 w 524446"/>
              <a:gd name="connsiteY384" fmla="*/ 136046 h 172888"/>
              <a:gd name="connsiteX385" fmla="*/ 59960 w 524446"/>
              <a:gd name="connsiteY385" fmla="*/ 130702 h 172888"/>
              <a:gd name="connsiteX386" fmla="*/ 57055 w 524446"/>
              <a:gd name="connsiteY386" fmla="*/ 127406 h 172888"/>
              <a:gd name="connsiteX387" fmla="*/ 50063 w 524446"/>
              <a:gd name="connsiteY387" fmla="*/ 124482 h 172888"/>
              <a:gd name="connsiteX388" fmla="*/ 47054 w 524446"/>
              <a:gd name="connsiteY388" fmla="*/ 121034 h 172888"/>
              <a:gd name="connsiteX389" fmla="*/ 45568 w 524446"/>
              <a:gd name="connsiteY389" fmla="*/ 120358 h 172888"/>
              <a:gd name="connsiteX390" fmla="*/ 44082 w 524446"/>
              <a:gd name="connsiteY390" fmla="*/ 119129 h 172888"/>
              <a:gd name="connsiteX391" fmla="*/ 45653 w 524446"/>
              <a:gd name="connsiteY391" fmla="*/ 115776 h 172888"/>
              <a:gd name="connsiteX392" fmla="*/ 45005 w 524446"/>
              <a:gd name="connsiteY392" fmla="*/ 112281 h 172888"/>
              <a:gd name="connsiteX393" fmla="*/ 44196 w 524446"/>
              <a:gd name="connsiteY393" fmla="*/ 109328 h 172888"/>
              <a:gd name="connsiteX394" fmla="*/ 39262 w 524446"/>
              <a:gd name="connsiteY394" fmla="*/ 103508 h 172888"/>
              <a:gd name="connsiteX395" fmla="*/ 36843 w 524446"/>
              <a:gd name="connsiteY395" fmla="*/ 99451 h 172888"/>
              <a:gd name="connsiteX396" fmla="*/ 32204 w 524446"/>
              <a:gd name="connsiteY396" fmla="*/ 95403 h 172888"/>
              <a:gd name="connsiteX397" fmla="*/ 30346 w 524446"/>
              <a:gd name="connsiteY397" fmla="*/ 93069 h 172888"/>
              <a:gd name="connsiteX398" fmla="*/ 28575 w 524446"/>
              <a:gd name="connsiteY398" fmla="*/ 90364 h 172888"/>
              <a:gd name="connsiteX399" fmla="*/ 29680 w 524446"/>
              <a:gd name="connsiteY399" fmla="*/ 89411 h 172888"/>
              <a:gd name="connsiteX400" fmla="*/ 30709 w 524446"/>
              <a:gd name="connsiteY400" fmla="*/ 88840 h 172888"/>
              <a:gd name="connsiteX401" fmla="*/ 29766 w 524446"/>
              <a:gd name="connsiteY401" fmla="*/ 86868 h 172888"/>
              <a:gd name="connsiteX402" fmla="*/ 27108 w 524446"/>
              <a:gd name="connsiteY402" fmla="*/ 83449 h 172888"/>
              <a:gd name="connsiteX403" fmla="*/ 25870 w 524446"/>
              <a:gd name="connsiteY403" fmla="*/ 79515 h 172888"/>
              <a:gd name="connsiteX404" fmla="*/ 25870 w 524446"/>
              <a:gd name="connsiteY404" fmla="*/ 72085 h 172888"/>
              <a:gd name="connsiteX405" fmla="*/ 22098 w 524446"/>
              <a:gd name="connsiteY405" fmla="*/ 61636 h 172888"/>
              <a:gd name="connsiteX406" fmla="*/ 18869 w 524446"/>
              <a:gd name="connsiteY406" fmla="*/ 47149 h 172888"/>
              <a:gd name="connsiteX407" fmla="*/ 19450 w 524446"/>
              <a:gd name="connsiteY407" fmla="*/ 42072 h 172888"/>
              <a:gd name="connsiteX408" fmla="*/ 18622 w 524446"/>
              <a:gd name="connsiteY408" fmla="*/ 36567 h 172888"/>
              <a:gd name="connsiteX409" fmla="*/ 16478 w 524446"/>
              <a:gd name="connsiteY409" fmla="*/ 31271 h 172888"/>
              <a:gd name="connsiteX410" fmla="*/ 13678 w 524446"/>
              <a:gd name="connsiteY410" fmla="*/ 27489 h 172888"/>
              <a:gd name="connsiteX411" fmla="*/ 12630 w 524446"/>
              <a:gd name="connsiteY411" fmla="*/ 24346 h 172888"/>
              <a:gd name="connsiteX412" fmla="*/ 13135 w 524446"/>
              <a:gd name="connsiteY412" fmla="*/ 23098 h 172888"/>
              <a:gd name="connsiteX413" fmla="*/ 13754 w 524446"/>
              <a:gd name="connsiteY413" fmla="*/ 19012 h 172888"/>
              <a:gd name="connsiteX414" fmla="*/ 14173 w 524446"/>
              <a:gd name="connsiteY414" fmla="*/ 18202 h 172888"/>
              <a:gd name="connsiteX415" fmla="*/ 15230 w 524446"/>
              <a:gd name="connsiteY415" fmla="*/ 17812 h 172888"/>
              <a:gd name="connsiteX416" fmla="*/ 16430 w 524446"/>
              <a:gd name="connsiteY416" fmla="*/ 17917 h 172888"/>
              <a:gd name="connsiteX417" fmla="*/ 18669 w 524446"/>
              <a:gd name="connsiteY417" fmla="*/ 21469 h 172888"/>
              <a:gd name="connsiteX418" fmla="*/ 24508 w 524446"/>
              <a:gd name="connsiteY418" fmla="*/ 23670 h 172888"/>
              <a:gd name="connsiteX419" fmla="*/ 26270 w 524446"/>
              <a:gd name="connsiteY419" fmla="*/ 24194 h 172888"/>
              <a:gd name="connsiteX420" fmla="*/ 28565 w 524446"/>
              <a:gd name="connsiteY420" fmla="*/ 23317 h 172888"/>
              <a:gd name="connsiteX421" fmla="*/ 29603 w 524446"/>
              <a:gd name="connsiteY421" fmla="*/ 23870 h 172888"/>
              <a:gd name="connsiteX422" fmla="*/ 30652 w 524446"/>
              <a:gd name="connsiteY422" fmla="*/ 24775 h 172888"/>
              <a:gd name="connsiteX423" fmla="*/ 31252 w 524446"/>
              <a:gd name="connsiteY423" fmla="*/ 27308 h 172888"/>
              <a:gd name="connsiteX424" fmla="*/ 32785 w 524446"/>
              <a:gd name="connsiteY424" fmla="*/ 29613 h 172888"/>
              <a:gd name="connsiteX425" fmla="*/ 35852 w 524446"/>
              <a:gd name="connsiteY425" fmla="*/ 29280 h 172888"/>
              <a:gd name="connsiteX426" fmla="*/ 36938 w 524446"/>
              <a:gd name="connsiteY426" fmla="*/ 29613 h 172888"/>
              <a:gd name="connsiteX427" fmla="*/ 37576 w 524446"/>
              <a:gd name="connsiteY427" fmla="*/ 29680 h 172888"/>
              <a:gd name="connsiteX428" fmla="*/ 38176 w 524446"/>
              <a:gd name="connsiteY428" fmla="*/ 31718 h 172888"/>
              <a:gd name="connsiteX429" fmla="*/ 38452 w 524446"/>
              <a:gd name="connsiteY429" fmla="*/ 35262 h 172888"/>
              <a:gd name="connsiteX430" fmla="*/ 38167 w 524446"/>
              <a:gd name="connsiteY430" fmla="*/ 37319 h 172888"/>
              <a:gd name="connsiteX431" fmla="*/ 35957 w 524446"/>
              <a:gd name="connsiteY431" fmla="*/ 40262 h 172888"/>
              <a:gd name="connsiteX432" fmla="*/ 35662 w 524446"/>
              <a:gd name="connsiteY432" fmla="*/ 42263 h 172888"/>
              <a:gd name="connsiteX433" fmla="*/ 36823 w 524446"/>
              <a:gd name="connsiteY433" fmla="*/ 43501 h 172888"/>
              <a:gd name="connsiteX434" fmla="*/ 38328 w 524446"/>
              <a:gd name="connsiteY434" fmla="*/ 44825 h 172888"/>
              <a:gd name="connsiteX435" fmla="*/ 39195 w 524446"/>
              <a:gd name="connsiteY435" fmla="*/ 45844 h 172888"/>
              <a:gd name="connsiteX436" fmla="*/ 40100 w 524446"/>
              <a:gd name="connsiteY436" fmla="*/ 45673 h 172888"/>
              <a:gd name="connsiteX437" fmla="*/ 41243 w 524446"/>
              <a:gd name="connsiteY437" fmla="*/ 44987 h 172888"/>
              <a:gd name="connsiteX438" fmla="*/ 42291 w 524446"/>
              <a:gd name="connsiteY438" fmla="*/ 43253 h 172888"/>
              <a:gd name="connsiteX439" fmla="*/ 43015 w 524446"/>
              <a:gd name="connsiteY439" fmla="*/ 41767 h 172888"/>
              <a:gd name="connsiteX440" fmla="*/ 46949 w 524446"/>
              <a:gd name="connsiteY440" fmla="*/ 40110 h 172888"/>
              <a:gd name="connsiteX441" fmla="*/ 51016 w 524446"/>
              <a:gd name="connsiteY441" fmla="*/ 38615 h 172888"/>
              <a:gd name="connsiteX442" fmla="*/ 51568 w 524446"/>
              <a:gd name="connsiteY442" fmla="*/ 38767 h 172888"/>
              <a:gd name="connsiteX443" fmla="*/ 52225 w 524446"/>
              <a:gd name="connsiteY443" fmla="*/ 39424 h 172888"/>
              <a:gd name="connsiteX444" fmla="*/ 53521 w 524446"/>
              <a:gd name="connsiteY444" fmla="*/ 41596 h 172888"/>
              <a:gd name="connsiteX445" fmla="*/ 54283 w 524446"/>
              <a:gd name="connsiteY445" fmla="*/ 42053 h 172888"/>
              <a:gd name="connsiteX446" fmla="*/ 55378 w 524446"/>
              <a:gd name="connsiteY446" fmla="*/ 42272 h 172888"/>
              <a:gd name="connsiteX447" fmla="*/ 57283 w 524446"/>
              <a:gd name="connsiteY447" fmla="*/ 42043 h 172888"/>
              <a:gd name="connsiteX448" fmla="*/ 59493 w 524446"/>
              <a:gd name="connsiteY448" fmla="*/ 40815 h 172888"/>
              <a:gd name="connsiteX449" fmla="*/ 60655 w 524446"/>
              <a:gd name="connsiteY449" fmla="*/ 38519 h 172888"/>
              <a:gd name="connsiteX450" fmla="*/ 61170 w 524446"/>
              <a:gd name="connsiteY450" fmla="*/ 36709 h 172888"/>
              <a:gd name="connsiteX451" fmla="*/ 64351 w 524446"/>
              <a:gd name="connsiteY451" fmla="*/ 33576 h 172888"/>
              <a:gd name="connsiteX452" fmla="*/ 64703 w 524446"/>
              <a:gd name="connsiteY452" fmla="*/ 31223 h 172888"/>
              <a:gd name="connsiteX453" fmla="*/ 65618 w 524446"/>
              <a:gd name="connsiteY453" fmla="*/ 29671 h 172888"/>
              <a:gd name="connsiteX454" fmla="*/ 5391 w 524446"/>
              <a:gd name="connsiteY454" fmla="*/ 23698 h 172888"/>
              <a:gd name="connsiteX455" fmla="*/ 7277 w 524446"/>
              <a:gd name="connsiteY455" fmla="*/ 26565 h 172888"/>
              <a:gd name="connsiteX456" fmla="*/ 6334 w 524446"/>
              <a:gd name="connsiteY456" fmla="*/ 27842 h 172888"/>
              <a:gd name="connsiteX457" fmla="*/ 5858 w 524446"/>
              <a:gd name="connsiteY457" fmla="*/ 28213 h 172888"/>
              <a:gd name="connsiteX458" fmla="*/ 4724 w 524446"/>
              <a:gd name="connsiteY458" fmla="*/ 27794 h 172888"/>
              <a:gd name="connsiteX459" fmla="*/ 3639 w 524446"/>
              <a:gd name="connsiteY459" fmla="*/ 28890 h 172888"/>
              <a:gd name="connsiteX460" fmla="*/ 2600 w 524446"/>
              <a:gd name="connsiteY460" fmla="*/ 29108 h 172888"/>
              <a:gd name="connsiteX461" fmla="*/ 1562 w 524446"/>
              <a:gd name="connsiteY461" fmla="*/ 27127 h 172888"/>
              <a:gd name="connsiteX462" fmla="*/ 276 w 524446"/>
              <a:gd name="connsiteY462" fmla="*/ 26337 h 172888"/>
              <a:gd name="connsiteX463" fmla="*/ 0 w 524446"/>
              <a:gd name="connsiteY463" fmla="*/ 24965 h 172888"/>
              <a:gd name="connsiteX464" fmla="*/ 1724 w 524446"/>
              <a:gd name="connsiteY464" fmla="*/ 24727 h 172888"/>
              <a:gd name="connsiteX465" fmla="*/ 2753 w 524446"/>
              <a:gd name="connsiteY465" fmla="*/ 25203 h 172888"/>
              <a:gd name="connsiteX466" fmla="*/ 4686 w 524446"/>
              <a:gd name="connsiteY466" fmla="*/ 24251 h 172888"/>
              <a:gd name="connsiteX467" fmla="*/ 5391 w 524446"/>
              <a:gd name="connsiteY467" fmla="*/ 23698 h 172888"/>
              <a:gd name="connsiteX468" fmla="*/ 17173 w 524446"/>
              <a:gd name="connsiteY468" fmla="*/ 54959 h 172888"/>
              <a:gd name="connsiteX469" fmla="*/ 16507 w 524446"/>
              <a:gd name="connsiteY469" fmla="*/ 55702 h 172888"/>
              <a:gd name="connsiteX470" fmla="*/ 14564 w 524446"/>
              <a:gd name="connsiteY470" fmla="*/ 55274 h 172888"/>
              <a:gd name="connsiteX471" fmla="*/ 14907 w 524446"/>
              <a:gd name="connsiteY471" fmla="*/ 50902 h 172888"/>
              <a:gd name="connsiteX472" fmla="*/ 16011 w 524446"/>
              <a:gd name="connsiteY472" fmla="*/ 50340 h 172888"/>
              <a:gd name="connsiteX473" fmla="*/ 17745 w 524446"/>
              <a:gd name="connsiteY473" fmla="*/ 51130 h 172888"/>
              <a:gd name="connsiteX474" fmla="*/ 18507 w 524446"/>
              <a:gd name="connsiteY474" fmla="*/ 51873 h 172888"/>
              <a:gd name="connsiteX475" fmla="*/ 17173 w 524446"/>
              <a:gd name="connsiteY475" fmla="*/ 54959 h 172888"/>
              <a:gd name="connsiteX476" fmla="*/ 487537 w 524446"/>
              <a:gd name="connsiteY476" fmla="*/ 84496 h 172888"/>
              <a:gd name="connsiteX477" fmla="*/ 483813 w 524446"/>
              <a:gd name="connsiteY477" fmla="*/ 85011 h 172888"/>
              <a:gd name="connsiteX478" fmla="*/ 481232 w 524446"/>
              <a:gd name="connsiteY478" fmla="*/ 84954 h 172888"/>
              <a:gd name="connsiteX479" fmla="*/ 481708 w 524446"/>
              <a:gd name="connsiteY479" fmla="*/ 84020 h 172888"/>
              <a:gd name="connsiteX480" fmla="*/ 481584 w 524446"/>
              <a:gd name="connsiteY480" fmla="*/ 82791 h 172888"/>
              <a:gd name="connsiteX481" fmla="*/ 482812 w 524446"/>
              <a:gd name="connsiteY481" fmla="*/ 82468 h 172888"/>
              <a:gd name="connsiteX482" fmla="*/ 484232 w 524446"/>
              <a:gd name="connsiteY482" fmla="*/ 82734 h 172888"/>
              <a:gd name="connsiteX483" fmla="*/ 487537 w 524446"/>
              <a:gd name="connsiteY483" fmla="*/ 84496 h 172888"/>
              <a:gd name="connsiteX484" fmla="*/ 44701 w 524446"/>
              <a:gd name="connsiteY484" fmla="*/ 116357 h 172888"/>
              <a:gd name="connsiteX485" fmla="*/ 43348 w 524446"/>
              <a:gd name="connsiteY485" fmla="*/ 116843 h 172888"/>
              <a:gd name="connsiteX486" fmla="*/ 43272 w 524446"/>
              <a:gd name="connsiteY486" fmla="*/ 116148 h 172888"/>
              <a:gd name="connsiteX487" fmla="*/ 43510 w 524446"/>
              <a:gd name="connsiteY487" fmla="*/ 115176 h 172888"/>
              <a:gd name="connsiteX488" fmla="*/ 44501 w 524446"/>
              <a:gd name="connsiteY488" fmla="*/ 114252 h 172888"/>
              <a:gd name="connsiteX489" fmla="*/ 44958 w 524446"/>
              <a:gd name="connsiteY489" fmla="*/ 114776 h 172888"/>
              <a:gd name="connsiteX490" fmla="*/ 44701 w 524446"/>
              <a:gd name="connsiteY490" fmla="*/ 116357 h 172888"/>
              <a:gd name="connsiteX491" fmla="*/ 122301 w 524446"/>
              <a:gd name="connsiteY491" fmla="*/ 123187 h 172888"/>
              <a:gd name="connsiteX492" fmla="*/ 121005 w 524446"/>
              <a:gd name="connsiteY492" fmla="*/ 123463 h 172888"/>
              <a:gd name="connsiteX493" fmla="*/ 120301 w 524446"/>
              <a:gd name="connsiteY493" fmla="*/ 123282 h 172888"/>
              <a:gd name="connsiteX494" fmla="*/ 119825 w 524446"/>
              <a:gd name="connsiteY494" fmla="*/ 122244 h 172888"/>
              <a:gd name="connsiteX495" fmla="*/ 120910 w 524446"/>
              <a:gd name="connsiteY495" fmla="*/ 119863 h 172888"/>
              <a:gd name="connsiteX496" fmla="*/ 121310 w 524446"/>
              <a:gd name="connsiteY496" fmla="*/ 119463 h 172888"/>
              <a:gd name="connsiteX497" fmla="*/ 122339 w 524446"/>
              <a:gd name="connsiteY497" fmla="*/ 122053 h 172888"/>
              <a:gd name="connsiteX498" fmla="*/ 122301 w 524446"/>
              <a:gd name="connsiteY498" fmla="*/ 123187 h 172888"/>
              <a:gd name="connsiteX499" fmla="*/ 313915 w 524446"/>
              <a:gd name="connsiteY499" fmla="*/ 131597 h 172888"/>
              <a:gd name="connsiteX500" fmla="*/ 313096 w 524446"/>
              <a:gd name="connsiteY500" fmla="*/ 131950 h 172888"/>
              <a:gd name="connsiteX501" fmla="*/ 311829 w 524446"/>
              <a:gd name="connsiteY501" fmla="*/ 131007 h 172888"/>
              <a:gd name="connsiteX502" fmla="*/ 311534 w 524446"/>
              <a:gd name="connsiteY502" fmla="*/ 122939 h 172888"/>
              <a:gd name="connsiteX503" fmla="*/ 312420 w 524446"/>
              <a:gd name="connsiteY503" fmla="*/ 122215 h 172888"/>
              <a:gd name="connsiteX504" fmla="*/ 313001 w 524446"/>
              <a:gd name="connsiteY504" fmla="*/ 122320 h 172888"/>
              <a:gd name="connsiteX505" fmla="*/ 313620 w 524446"/>
              <a:gd name="connsiteY505" fmla="*/ 123787 h 172888"/>
              <a:gd name="connsiteX506" fmla="*/ 313563 w 524446"/>
              <a:gd name="connsiteY506" fmla="*/ 127321 h 172888"/>
              <a:gd name="connsiteX507" fmla="*/ 313677 w 524446"/>
              <a:gd name="connsiteY507" fmla="*/ 130445 h 172888"/>
              <a:gd name="connsiteX508" fmla="*/ 313915 w 524446"/>
              <a:gd name="connsiteY508" fmla="*/ 131597 h 172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</a:cxnLst>
            <a:rect l="l" t="t" r="r" b="b"/>
            <a:pathLst>
              <a:path w="524446" h="172888">
                <a:moveTo>
                  <a:pt x="467677" y="4915"/>
                </a:moveTo>
                <a:lnTo>
                  <a:pt x="466049" y="6325"/>
                </a:lnTo>
                <a:lnTo>
                  <a:pt x="465496" y="4620"/>
                </a:lnTo>
                <a:lnTo>
                  <a:pt x="465611" y="2429"/>
                </a:lnTo>
                <a:lnTo>
                  <a:pt x="467811" y="391"/>
                </a:lnTo>
                <a:lnTo>
                  <a:pt x="470945" y="0"/>
                </a:lnTo>
                <a:lnTo>
                  <a:pt x="471392" y="1629"/>
                </a:lnTo>
                <a:lnTo>
                  <a:pt x="471021" y="3496"/>
                </a:lnTo>
                <a:lnTo>
                  <a:pt x="470287" y="4458"/>
                </a:lnTo>
                <a:lnTo>
                  <a:pt x="467677" y="4915"/>
                </a:lnTo>
                <a:close/>
                <a:moveTo>
                  <a:pt x="479250" y="84915"/>
                </a:moveTo>
                <a:lnTo>
                  <a:pt x="478260" y="84896"/>
                </a:lnTo>
                <a:lnTo>
                  <a:pt x="475955" y="84325"/>
                </a:lnTo>
                <a:lnTo>
                  <a:pt x="471325" y="81496"/>
                </a:lnTo>
                <a:lnTo>
                  <a:pt x="466591" y="80496"/>
                </a:lnTo>
                <a:lnTo>
                  <a:pt x="459714" y="80410"/>
                </a:lnTo>
                <a:lnTo>
                  <a:pt x="455829" y="80010"/>
                </a:lnTo>
                <a:lnTo>
                  <a:pt x="454247" y="80429"/>
                </a:lnTo>
                <a:lnTo>
                  <a:pt x="452914" y="80448"/>
                </a:lnTo>
                <a:lnTo>
                  <a:pt x="451951" y="79877"/>
                </a:lnTo>
                <a:lnTo>
                  <a:pt x="450932" y="79591"/>
                </a:lnTo>
                <a:lnTo>
                  <a:pt x="448246" y="81258"/>
                </a:lnTo>
                <a:lnTo>
                  <a:pt x="446999" y="80753"/>
                </a:lnTo>
                <a:lnTo>
                  <a:pt x="445732" y="80048"/>
                </a:lnTo>
                <a:lnTo>
                  <a:pt x="443484" y="79820"/>
                </a:lnTo>
                <a:lnTo>
                  <a:pt x="440760" y="80020"/>
                </a:lnTo>
                <a:lnTo>
                  <a:pt x="437750" y="81734"/>
                </a:lnTo>
                <a:lnTo>
                  <a:pt x="434397" y="80191"/>
                </a:lnTo>
                <a:lnTo>
                  <a:pt x="433444" y="80210"/>
                </a:lnTo>
                <a:lnTo>
                  <a:pt x="432806" y="80610"/>
                </a:lnTo>
                <a:lnTo>
                  <a:pt x="431359" y="82725"/>
                </a:lnTo>
                <a:lnTo>
                  <a:pt x="428587" y="84334"/>
                </a:lnTo>
                <a:lnTo>
                  <a:pt x="427215" y="87297"/>
                </a:lnTo>
                <a:lnTo>
                  <a:pt x="426368" y="90135"/>
                </a:lnTo>
                <a:lnTo>
                  <a:pt x="425634" y="91116"/>
                </a:lnTo>
                <a:lnTo>
                  <a:pt x="425434" y="96593"/>
                </a:lnTo>
                <a:lnTo>
                  <a:pt x="424996" y="99241"/>
                </a:lnTo>
                <a:lnTo>
                  <a:pt x="425691" y="102737"/>
                </a:lnTo>
                <a:lnTo>
                  <a:pt x="425568" y="104242"/>
                </a:lnTo>
                <a:lnTo>
                  <a:pt x="424339" y="106480"/>
                </a:lnTo>
                <a:lnTo>
                  <a:pt x="424177" y="106994"/>
                </a:lnTo>
                <a:lnTo>
                  <a:pt x="423529" y="110547"/>
                </a:lnTo>
                <a:lnTo>
                  <a:pt x="423776" y="111500"/>
                </a:lnTo>
                <a:lnTo>
                  <a:pt x="423615" y="112690"/>
                </a:lnTo>
                <a:lnTo>
                  <a:pt x="422577" y="115186"/>
                </a:lnTo>
                <a:lnTo>
                  <a:pt x="420700" y="115872"/>
                </a:lnTo>
                <a:lnTo>
                  <a:pt x="418729" y="116262"/>
                </a:lnTo>
                <a:lnTo>
                  <a:pt x="417033" y="115414"/>
                </a:lnTo>
                <a:lnTo>
                  <a:pt x="415509" y="116786"/>
                </a:lnTo>
                <a:lnTo>
                  <a:pt x="413575" y="118901"/>
                </a:lnTo>
                <a:lnTo>
                  <a:pt x="412737" y="120329"/>
                </a:lnTo>
                <a:lnTo>
                  <a:pt x="412747" y="121653"/>
                </a:lnTo>
                <a:lnTo>
                  <a:pt x="412947" y="122539"/>
                </a:lnTo>
                <a:lnTo>
                  <a:pt x="412547" y="123454"/>
                </a:lnTo>
                <a:lnTo>
                  <a:pt x="412499" y="124425"/>
                </a:lnTo>
                <a:lnTo>
                  <a:pt x="412595" y="125825"/>
                </a:lnTo>
                <a:lnTo>
                  <a:pt x="413909" y="126406"/>
                </a:lnTo>
                <a:lnTo>
                  <a:pt x="415280" y="127616"/>
                </a:lnTo>
                <a:lnTo>
                  <a:pt x="415233" y="128778"/>
                </a:lnTo>
                <a:lnTo>
                  <a:pt x="414481" y="129578"/>
                </a:lnTo>
                <a:lnTo>
                  <a:pt x="412756" y="130816"/>
                </a:lnTo>
                <a:lnTo>
                  <a:pt x="409613" y="133350"/>
                </a:lnTo>
                <a:lnTo>
                  <a:pt x="406070" y="135512"/>
                </a:lnTo>
                <a:lnTo>
                  <a:pt x="404726" y="136017"/>
                </a:lnTo>
                <a:lnTo>
                  <a:pt x="404241" y="137017"/>
                </a:lnTo>
                <a:lnTo>
                  <a:pt x="403993" y="138360"/>
                </a:lnTo>
                <a:lnTo>
                  <a:pt x="404774" y="141304"/>
                </a:lnTo>
                <a:lnTo>
                  <a:pt x="405517" y="142170"/>
                </a:lnTo>
                <a:lnTo>
                  <a:pt x="405908" y="143199"/>
                </a:lnTo>
                <a:lnTo>
                  <a:pt x="405432" y="144428"/>
                </a:lnTo>
                <a:lnTo>
                  <a:pt x="405089" y="145485"/>
                </a:lnTo>
                <a:lnTo>
                  <a:pt x="403784" y="146152"/>
                </a:lnTo>
                <a:lnTo>
                  <a:pt x="402507" y="146638"/>
                </a:lnTo>
                <a:lnTo>
                  <a:pt x="402041" y="147476"/>
                </a:lnTo>
                <a:lnTo>
                  <a:pt x="401374" y="151000"/>
                </a:lnTo>
                <a:lnTo>
                  <a:pt x="400602" y="152838"/>
                </a:lnTo>
                <a:lnTo>
                  <a:pt x="398869" y="155572"/>
                </a:lnTo>
                <a:lnTo>
                  <a:pt x="398288" y="156820"/>
                </a:lnTo>
                <a:lnTo>
                  <a:pt x="397393" y="157220"/>
                </a:lnTo>
                <a:lnTo>
                  <a:pt x="394040" y="155943"/>
                </a:lnTo>
                <a:lnTo>
                  <a:pt x="391040" y="156715"/>
                </a:lnTo>
                <a:lnTo>
                  <a:pt x="387058" y="157210"/>
                </a:lnTo>
                <a:lnTo>
                  <a:pt x="383686" y="157134"/>
                </a:lnTo>
                <a:lnTo>
                  <a:pt x="381085" y="157696"/>
                </a:lnTo>
                <a:lnTo>
                  <a:pt x="379295" y="159134"/>
                </a:lnTo>
                <a:lnTo>
                  <a:pt x="377294" y="160954"/>
                </a:lnTo>
                <a:lnTo>
                  <a:pt x="375190" y="162306"/>
                </a:lnTo>
                <a:lnTo>
                  <a:pt x="373599" y="162963"/>
                </a:lnTo>
                <a:lnTo>
                  <a:pt x="370684" y="161039"/>
                </a:lnTo>
                <a:lnTo>
                  <a:pt x="369208" y="161211"/>
                </a:lnTo>
                <a:lnTo>
                  <a:pt x="366560" y="160544"/>
                </a:lnTo>
                <a:lnTo>
                  <a:pt x="360340" y="158391"/>
                </a:lnTo>
                <a:lnTo>
                  <a:pt x="358807" y="157763"/>
                </a:lnTo>
                <a:lnTo>
                  <a:pt x="357149" y="157705"/>
                </a:lnTo>
                <a:lnTo>
                  <a:pt x="356654" y="157086"/>
                </a:lnTo>
                <a:lnTo>
                  <a:pt x="356911" y="156048"/>
                </a:lnTo>
                <a:lnTo>
                  <a:pt x="356654" y="154677"/>
                </a:lnTo>
                <a:lnTo>
                  <a:pt x="355445" y="154162"/>
                </a:lnTo>
                <a:lnTo>
                  <a:pt x="342957" y="154372"/>
                </a:lnTo>
                <a:lnTo>
                  <a:pt x="339357" y="155553"/>
                </a:lnTo>
                <a:lnTo>
                  <a:pt x="336928" y="156486"/>
                </a:lnTo>
                <a:lnTo>
                  <a:pt x="335194" y="157563"/>
                </a:lnTo>
                <a:lnTo>
                  <a:pt x="334699" y="160239"/>
                </a:lnTo>
                <a:lnTo>
                  <a:pt x="333660" y="162754"/>
                </a:lnTo>
                <a:lnTo>
                  <a:pt x="332318" y="165421"/>
                </a:lnTo>
                <a:lnTo>
                  <a:pt x="328165" y="166221"/>
                </a:lnTo>
                <a:lnTo>
                  <a:pt x="325117" y="168916"/>
                </a:lnTo>
                <a:lnTo>
                  <a:pt x="324069" y="169240"/>
                </a:lnTo>
                <a:lnTo>
                  <a:pt x="321973" y="168850"/>
                </a:lnTo>
                <a:lnTo>
                  <a:pt x="319726" y="168631"/>
                </a:lnTo>
                <a:lnTo>
                  <a:pt x="318106" y="169383"/>
                </a:lnTo>
                <a:lnTo>
                  <a:pt x="316402" y="169345"/>
                </a:lnTo>
                <a:lnTo>
                  <a:pt x="311153" y="168088"/>
                </a:lnTo>
                <a:lnTo>
                  <a:pt x="306191" y="167888"/>
                </a:lnTo>
                <a:lnTo>
                  <a:pt x="303381" y="168526"/>
                </a:lnTo>
                <a:lnTo>
                  <a:pt x="301828" y="168764"/>
                </a:lnTo>
                <a:lnTo>
                  <a:pt x="293189" y="172460"/>
                </a:lnTo>
                <a:lnTo>
                  <a:pt x="290265" y="172888"/>
                </a:lnTo>
                <a:lnTo>
                  <a:pt x="289084" y="172355"/>
                </a:lnTo>
                <a:lnTo>
                  <a:pt x="287417" y="170840"/>
                </a:lnTo>
                <a:lnTo>
                  <a:pt x="285179" y="169326"/>
                </a:lnTo>
                <a:lnTo>
                  <a:pt x="279816" y="164173"/>
                </a:lnTo>
                <a:lnTo>
                  <a:pt x="277835" y="162963"/>
                </a:lnTo>
                <a:lnTo>
                  <a:pt x="276520" y="161725"/>
                </a:lnTo>
                <a:lnTo>
                  <a:pt x="275272" y="160249"/>
                </a:lnTo>
                <a:lnTo>
                  <a:pt x="273491" y="158658"/>
                </a:lnTo>
                <a:lnTo>
                  <a:pt x="271872" y="157563"/>
                </a:lnTo>
                <a:lnTo>
                  <a:pt x="269681" y="155334"/>
                </a:lnTo>
                <a:lnTo>
                  <a:pt x="267500" y="152895"/>
                </a:lnTo>
                <a:lnTo>
                  <a:pt x="267005" y="148600"/>
                </a:lnTo>
                <a:lnTo>
                  <a:pt x="265271" y="147809"/>
                </a:lnTo>
                <a:lnTo>
                  <a:pt x="264680" y="146685"/>
                </a:lnTo>
                <a:lnTo>
                  <a:pt x="264414" y="145418"/>
                </a:lnTo>
                <a:lnTo>
                  <a:pt x="266824" y="141932"/>
                </a:lnTo>
                <a:lnTo>
                  <a:pt x="268577" y="145618"/>
                </a:lnTo>
                <a:lnTo>
                  <a:pt x="269243" y="146437"/>
                </a:lnTo>
                <a:lnTo>
                  <a:pt x="273129" y="148923"/>
                </a:lnTo>
                <a:lnTo>
                  <a:pt x="276330" y="150162"/>
                </a:lnTo>
                <a:lnTo>
                  <a:pt x="279787" y="150666"/>
                </a:lnTo>
                <a:lnTo>
                  <a:pt x="283312" y="150771"/>
                </a:lnTo>
                <a:lnTo>
                  <a:pt x="284702" y="150600"/>
                </a:lnTo>
                <a:lnTo>
                  <a:pt x="286074" y="150105"/>
                </a:lnTo>
                <a:lnTo>
                  <a:pt x="287417" y="150638"/>
                </a:lnTo>
                <a:lnTo>
                  <a:pt x="294780" y="154667"/>
                </a:lnTo>
                <a:lnTo>
                  <a:pt x="297637" y="155391"/>
                </a:lnTo>
                <a:lnTo>
                  <a:pt x="300657" y="155086"/>
                </a:lnTo>
                <a:lnTo>
                  <a:pt x="301857" y="155486"/>
                </a:lnTo>
                <a:lnTo>
                  <a:pt x="306095" y="158582"/>
                </a:lnTo>
                <a:lnTo>
                  <a:pt x="307343" y="158953"/>
                </a:lnTo>
                <a:lnTo>
                  <a:pt x="309429" y="158715"/>
                </a:lnTo>
                <a:lnTo>
                  <a:pt x="306771" y="157306"/>
                </a:lnTo>
                <a:lnTo>
                  <a:pt x="305019" y="156305"/>
                </a:lnTo>
                <a:lnTo>
                  <a:pt x="304229" y="154419"/>
                </a:lnTo>
                <a:lnTo>
                  <a:pt x="304714" y="152410"/>
                </a:lnTo>
                <a:lnTo>
                  <a:pt x="306410" y="151067"/>
                </a:lnTo>
                <a:lnTo>
                  <a:pt x="307591" y="149609"/>
                </a:lnTo>
                <a:lnTo>
                  <a:pt x="308010" y="145266"/>
                </a:lnTo>
                <a:lnTo>
                  <a:pt x="308763" y="143066"/>
                </a:lnTo>
                <a:lnTo>
                  <a:pt x="310172" y="140979"/>
                </a:lnTo>
                <a:lnTo>
                  <a:pt x="310639" y="138960"/>
                </a:lnTo>
                <a:lnTo>
                  <a:pt x="309048" y="137417"/>
                </a:lnTo>
                <a:lnTo>
                  <a:pt x="308696" y="134769"/>
                </a:lnTo>
                <a:lnTo>
                  <a:pt x="309039" y="132579"/>
                </a:lnTo>
                <a:lnTo>
                  <a:pt x="309943" y="131083"/>
                </a:lnTo>
                <a:lnTo>
                  <a:pt x="311372" y="132074"/>
                </a:lnTo>
                <a:lnTo>
                  <a:pt x="312858" y="132988"/>
                </a:lnTo>
                <a:lnTo>
                  <a:pt x="314315" y="132893"/>
                </a:lnTo>
                <a:lnTo>
                  <a:pt x="315325" y="132531"/>
                </a:lnTo>
                <a:lnTo>
                  <a:pt x="315506" y="131398"/>
                </a:lnTo>
                <a:lnTo>
                  <a:pt x="315239" y="129426"/>
                </a:lnTo>
                <a:lnTo>
                  <a:pt x="315316" y="125806"/>
                </a:lnTo>
                <a:lnTo>
                  <a:pt x="317163" y="122911"/>
                </a:lnTo>
                <a:lnTo>
                  <a:pt x="320126" y="120920"/>
                </a:lnTo>
                <a:lnTo>
                  <a:pt x="322916" y="119967"/>
                </a:lnTo>
                <a:lnTo>
                  <a:pt x="333375" y="118348"/>
                </a:lnTo>
                <a:lnTo>
                  <a:pt x="349910" y="114205"/>
                </a:lnTo>
                <a:lnTo>
                  <a:pt x="354806" y="112605"/>
                </a:lnTo>
                <a:lnTo>
                  <a:pt x="356606" y="111776"/>
                </a:lnTo>
                <a:lnTo>
                  <a:pt x="358121" y="110623"/>
                </a:lnTo>
                <a:lnTo>
                  <a:pt x="360683" y="106947"/>
                </a:lnTo>
                <a:lnTo>
                  <a:pt x="365493" y="101146"/>
                </a:lnTo>
                <a:lnTo>
                  <a:pt x="368865" y="96384"/>
                </a:lnTo>
                <a:lnTo>
                  <a:pt x="375971" y="89440"/>
                </a:lnTo>
                <a:lnTo>
                  <a:pt x="381638" y="83001"/>
                </a:lnTo>
                <a:lnTo>
                  <a:pt x="382400" y="81791"/>
                </a:lnTo>
                <a:lnTo>
                  <a:pt x="383343" y="78277"/>
                </a:lnTo>
                <a:lnTo>
                  <a:pt x="383419" y="76619"/>
                </a:lnTo>
                <a:lnTo>
                  <a:pt x="383248" y="74943"/>
                </a:lnTo>
                <a:lnTo>
                  <a:pt x="384000" y="74162"/>
                </a:lnTo>
                <a:lnTo>
                  <a:pt x="385105" y="73695"/>
                </a:lnTo>
                <a:lnTo>
                  <a:pt x="385372" y="73695"/>
                </a:lnTo>
                <a:lnTo>
                  <a:pt x="386210" y="74428"/>
                </a:lnTo>
                <a:lnTo>
                  <a:pt x="388182" y="75448"/>
                </a:lnTo>
                <a:lnTo>
                  <a:pt x="389649" y="76762"/>
                </a:lnTo>
                <a:lnTo>
                  <a:pt x="390639" y="78457"/>
                </a:lnTo>
                <a:lnTo>
                  <a:pt x="391344" y="80039"/>
                </a:lnTo>
                <a:lnTo>
                  <a:pt x="391401" y="81391"/>
                </a:lnTo>
                <a:lnTo>
                  <a:pt x="392296" y="82496"/>
                </a:lnTo>
                <a:lnTo>
                  <a:pt x="394801" y="82687"/>
                </a:lnTo>
                <a:lnTo>
                  <a:pt x="395611" y="84077"/>
                </a:lnTo>
                <a:lnTo>
                  <a:pt x="397354" y="86468"/>
                </a:lnTo>
                <a:lnTo>
                  <a:pt x="398955" y="88192"/>
                </a:lnTo>
                <a:lnTo>
                  <a:pt x="399935" y="88859"/>
                </a:lnTo>
                <a:lnTo>
                  <a:pt x="401155" y="88497"/>
                </a:lnTo>
                <a:lnTo>
                  <a:pt x="403050" y="86925"/>
                </a:lnTo>
                <a:lnTo>
                  <a:pt x="404422" y="85001"/>
                </a:lnTo>
                <a:lnTo>
                  <a:pt x="405346" y="82401"/>
                </a:lnTo>
                <a:lnTo>
                  <a:pt x="404622" y="82020"/>
                </a:lnTo>
                <a:lnTo>
                  <a:pt x="405898" y="80058"/>
                </a:lnTo>
                <a:lnTo>
                  <a:pt x="406136" y="79029"/>
                </a:lnTo>
                <a:lnTo>
                  <a:pt x="405546" y="78086"/>
                </a:lnTo>
                <a:lnTo>
                  <a:pt x="404793" y="77143"/>
                </a:lnTo>
                <a:lnTo>
                  <a:pt x="404508" y="74771"/>
                </a:lnTo>
                <a:lnTo>
                  <a:pt x="403983" y="71752"/>
                </a:lnTo>
                <a:lnTo>
                  <a:pt x="403631" y="70380"/>
                </a:lnTo>
                <a:lnTo>
                  <a:pt x="404632" y="69399"/>
                </a:lnTo>
                <a:lnTo>
                  <a:pt x="406784" y="68151"/>
                </a:lnTo>
                <a:lnTo>
                  <a:pt x="408937" y="66704"/>
                </a:lnTo>
                <a:lnTo>
                  <a:pt x="411118" y="65542"/>
                </a:lnTo>
                <a:lnTo>
                  <a:pt x="411175" y="67637"/>
                </a:lnTo>
                <a:lnTo>
                  <a:pt x="411118" y="71095"/>
                </a:lnTo>
                <a:lnTo>
                  <a:pt x="411775" y="73990"/>
                </a:lnTo>
                <a:lnTo>
                  <a:pt x="413261" y="79115"/>
                </a:lnTo>
                <a:lnTo>
                  <a:pt x="414957" y="79810"/>
                </a:lnTo>
                <a:lnTo>
                  <a:pt x="416995" y="80267"/>
                </a:lnTo>
                <a:lnTo>
                  <a:pt x="418176" y="80124"/>
                </a:lnTo>
                <a:lnTo>
                  <a:pt x="418938" y="79781"/>
                </a:lnTo>
                <a:lnTo>
                  <a:pt x="419138" y="79372"/>
                </a:lnTo>
                <a:lnTo>
                  <a:pt x="417871" y="77362"/>
                </a:lnTo>
                <a:lnTo>
                  <a:pt x="417538" y="72628"/>
                </a:lnTo>
                <a:lnTo>
                  <a:pt x="416500" y="69523"/>
                </a:lnTo>
                <a:lnTo>
                  <a:pt x="414909" y="66427"/>
                </a:lnTo>
                <a:lnTo>
                  <a:pt x="414157" y="65551"/>
                </a:lnTo>
                <a:lnTo>
                  <a:pt x="420434" y="64675"/>
                </a:lnTo>
                <a:lnTo>
                  <a:pt x="421834" y="63703"/>
                </a:lnTo>
                <a:lnTo>
                  <a:pt x="424301" y="61579"/>
                </a:lnTo>
                <a:lnTo>
                  <a:pt x="425234" y="60388"/>
                </a:lnTo>
                <a:lnTo>
                  <a:pt x="425968" y="57703"/>
                </a:lnTo>
                <a:lnTo>
                  <a:pt x="422891" y="56112"/>
                </a:lnTo>
                <a:lnTo>
                  <a:pt x="421681" y="54073"/>
                </a:lnTo>
                <a:lnTo>
                  <a:pt x="421605" y="51873"/>
                </a:lnTo>
                <a:lnTo>
                  <a:pt x="425282" y="47778"/>
                </a:lnTo>
                <a:lnTo>
                  <a:pt x="426558" y="46796"/>
                </a:lnTo>
                <a:lnTo>
                  <a:pt x="427111" y="48254"/>
                </a:lnTo>
                <a:lnTo>
                  <a:pt x="428730" y="48625"/>
                </a:lnTo>
                <a:lnTo>
                  <a:pt x="430216" y="48682"/>
                </a:lnTo>
                <a:lnTo>
                  <a:pt x="431711" y="48597"/>
                </a:lnTo>
                <a:lnTo>
                  <a:pt x="433864" y="46530"/>
                </a:lnTo>
                <a:lnTo>
                  <a:pt x="434969" y="43558"/>
                </a:lnTo>
                <a:lnTo>
                  <a:pt x="438741" y="39357"/>
                </a:lnTo>
                <a:lnTo>
                  <a:pt x="440084" y="36138"/>
                </a:lnTo>
                <a:lnTo>
                  <a:pt x="440846" y="32766"/>
                </a:lnTo>
                <a:lnTo>
                  <a:pt x="450371" y="22288"/>
                </a:lnTo>
                <a:lnTo>
                  <a:pt x="451532" y="20660"/>
                </a:lnTo>
                <a:lnTo>
                  <a:pt x="457190" y="10116"/>
                </a:lnTo>
                <a:lnTo>
                  <a:pt x="457895" y="9763"/>
                </a:lnTo>
                <a:lnTo>
                  <a:pt x="459410" y="10782"/>
                </a:lnTo>
                <a:lnTo>
                  <a:pt x="459857" y="14135"/>
                </a:lnTo>
                <a:lnTo>
                  <a:pt x="459657" y="15592"/>
                </a:lnTo>
                <a:lnTo>
                  <a:pt x="458734" y="17764"/>
                </a:lnTo>
                <a:lnTo>
                  <a:pt x="458210" y="20031"/>
                </a:lnTo>
                <a:lnTo>
                  <a:pt x="458857" y="19984"/>
                </a:lnTo>
                <a:lnTo>
                  <a:pt x="461553" y="18602"/>
                </a:lnTo>
                <a:lnTo>
                  <a:pt x="464363" y="14916"/>
                </a:lnTo>
                <a:lnTo>
                  <a:pt x="465954" y="11725"/>
                </a:lnTo>
                <a:lnTo>
                  <a:pt x="467306" y="10335"/>
                </a:lnTo>
                <a:lnTo>
                  <a:pt x="470021" y="11116"/>
                </a:lnTo>
                <a:lnTo>
                  <a:pt x="470621" y="11668"/>
                </a:lnTo>
                <a:lnTo>
                  <a:pt x="470430" y="13964"/>
                </a:lnTo>
                <a:lnTo>
                  <a:pt x="470688" y="15297"/>
                </a:lnTo>
                <a:lnTo>
                  <a:pt x="471725" y="18145"/>
                </a:lnTo>
                <a:lnTo>
                  <a:pt x="474030" y="19879"/>
                </a:lnTo>
                <a:lnTo>
                  <a:pt x="477212" y="20965"/>
                </a:lnTo>
                <a:lnTo>
                  <a:pt x="480165" y="22546"/>
                </a:lnTo>
                <a:lnTo>
                  <a:pt x="481136" y="23584"/>
                </a:lnTo>
                <a:lnTo>
                  <a:pt x="481765" y="24832"/>
                </a:lnTo>
                <a:lnTo>
                  <a:pt x="482412" y="26880"/>
                </a:lnTo>
                <a:lnTo>
                  <a:pt x="482460" y="28956"/>
                </a:lnTo>
                <a:lnTo>
                  <a:pt x="480327" y="30985"/>
                </a:lnTo>
                <a:lnTo>
                  <a:pt x="481232" y="34271"/>
                </a:lnTo>
                <a:lnTo>
                  <a:pt x="481089" y="36186"/>
                </a:lnTo>
                <a:lnTo>
                  <a:pt x="480365" y="37824"/>
                </a:lnTo>
                <a:lnTo>
                  <a:pt x="477260" y="39319"/>
                </a:lnTo>
                <a:lnTo>
                  <a:pt x="485727" y="37833"/>
                </a:lnTo>
                <a:lnTo>
                  <a:pt x="487813" y="36986"/>
                </a:lnTo>
                <a:lnTo>
                  <a:pt x="490709" y="34823"/>
                </a:lnTo>
                <a:lnTo>
                  <a:pt x="492252" y="36690"/>
                </a:lnTo>
                <a:lnTo>
                  <a:pt x="493700" y="39919"/>
                </a:lnTo>
                <a:lnTo>
                  <a:pt x="492538" y="40729"/>
                </a:lnTo>
                <a:lnTo>
                  <a:pt x="488852" y="41920"/>
                </a:lnTo>
                <a:lnTo>
                  <a:pt x="488671" y="42405"/>
                </a:lnTo>
                <a:lnTo>
                  <a:pt x="489890" y="44082"/>
                </a:lnTo>
                <a:lnTo>
                  <a:pt x="491424" y="43920"/>
                </a:lnTo>
                <a:lnTo>
                  <a:pt x="494462" y="42796"/>
                </a:lnTo>
                <a:lnTo>
                  <a:pt x="497253" y="41024"/>
                </a:lnTo>
                <a:lnTo>
                  <a:pt x="498605" y="41043"/>
                </a:lnTo>
                <a:lnTo>
                  <a:pt x="500034" y="41405"/>
                </a:lnTo>
                <a:lnTo>
                  <a:pt x="502787" y="42548"/>
                </a:lnTo>
                <a:lnTo>
                  <a:pt x="504330" y="43472"/>
                </a:lnTo>
                <a:lnTo>
                  <a:pt x="505644" y="44663"/>
                </a:lnTo>
                <a:lnTo>
                  <a:pt x="506492" y="47130"/>
                </a:lnTo>
                <a:lnTo>
                  <a:pt x="509673" y="48025"/>
                </a:lnTo>
                <a:lnTo>
                  <a:pt x="516188" y="51483"/>
                </a:lnTo>
                <a:lnTo>
                  <a:pt x="517398" y="51778"/>
                </a:lnTo>
                <a:lnTo>
                  <a:pt x="518665" y="51845"/>
                </a:lnTo>
                <a:lnTo>
                  <a:pt x="522094" y="51426"/>
                </a:lnTo>
                <a:lnTo>
                  <a:pt x="523304" y="51911"/>
                </a:lnTo>
                <a:lnTo>
                  <a:pt x="524160" y="53159"/>
                </a:lnTo>
                <a:lnTo>
                  <a:pt x="524447" y="54702"/>
                </a:lnTo>
                <a:lnTo>
                  <a:pt x="524351" y="56360"/>
                </a:lnTo>
                <a:lnTo>
                  <a:pt x="523999" y="57617"/>
                </a:lnTo>
                <a:lnTo>
                  <a:pt x="523199" y="58655"/>
                </a:lnTo>
                <a:lnTo>
                  <a:pt x="520865" y="60236"/>
                </a:lnTo>
                <a:lnTo>
                  <a:pt x="514988" y="62303"/>
                </a:lnTo>
                <a:lnTo>
                  <a:pt x="508559" y="63875"/>
                </a:lnTo>
                <a:lnTo>
                  <a:pt x="505330" y="63770"/>
                </a:lnTo>
                <a:lnTo>
                  <a:pt x="500796" y="62427"/>
                </a:lnTo>
                <a:lnTo>
                  <a:pt x="499148" y="62599"/>
                </a:lnTo>
                <a:lnTo>
                  <a:pt x="497548" y="63217"/>
                </a:lnTo>
                <a:lnTo>
                  <a:pt x="495548" y="67494"/>
                </a:lnTo>
                <a:lnTo>
                  <a:pt x="499253" y="71752"/>
                </a:lnTo>
                <a:lnTo>
                  <a:pt x="505625" y="76181"/>
                </a:lnTo>
                <a:lnTo>
                  <a:pt x="506501" y="77286"/>
                </a:lnTo>
                <a:lnTo>
                  <a:pt x="506273" y="78648"/>
                </a:lnTo>
                <a:lnTo>
                  <a:pt x="505263" y="79458"/>
                </a:lnTo>
                <a:lnTo>
                  <a:pt x="503911" y="79905"/>
                </a:lnTo>
                <a:lnTo>
                  <a:pt x="500329" y="80610"/>
                </a:lnTo>
                <a:lnTo>
                  <a:pt x="496710" y="81134"/>
                </a:lnTo>
                <a:lnTo>
                  <a:pt x="493729" y="81896"/>
                </a:lnTo>
                <a:lnTo>
                  <a:pt x="490804" y="82887"/>
                </a:lnTo>
                <a:lnTo>
                  <a:pt x="487804" y="82544"/>
                </a:lnTo>
                <a:lnTo>
                  <a:pt x="483670" y="80563"/>
                </a:lnTo>
                <a:lnTo>
                  <a:pt x="482479" y="80420"/>
                </a:lnTo>
                <a:lnTo>
                  <a:pt x="481222" y="81439"/>
                </a:lnTo>
                <a:lnTo>
                  <a:pt x="479993" y="84220"/>
                </a:lnTo>
                <a:lnTo>
                  <a:pt x="479250" y="84915"/>
                </a:lnTo>
                <a:close/>
                <a:moveTo>
                  <a:pt x="65618" y="29671"/>
                </a:moveTo>
                <a:lnTo>
                  <a:pt x="70237" y="30709"/>
                </a:lnTo>
                <a:lnTo>
                  <a:pt x="72009" y="31547"/>
                </a:lnTo>
                <a:lnTo>
                  <a:pt x="77200" y="39815"/>
                </a:lnTo>
                <a:lnTo>
                  <a:pt x="84039" y="45625"/>
                </a:lnTo>
                <a:lnTo>
                  <a:pt x="86944" y="47797"/>
                </a:lnTo>
                <a:lnTo>
                  <a:pt x="89182" y="48825"/>
                </a:lnTo>
                <a:lnTo>
                  <a:pt x="92240" y="51930"/>
                </a:lnTo>
                <a:lnTo>
                  <a:pt x="94907" y="55836"/>
                </a:lnTo>
                <a:lnTo>
                  <a:pt x="100755" y="66818"/>
                </a:lnTo>
                <a:lnTo>
                  <a:pt x="101765" y="71637"/>
                </a:lnTo>
                <a:lnTo>
                  <a:pt x="102165" y="78991"/>
                </a:lnTo>
                <a:lnTo>
                  <a:pt x="100879" y="90078"/>
                </a:lnTo>
                <a:lnTo>
                  <a:pt x="99307" y="95603"/>
                </a:lnTo>
                <a:lnTo>
                  <a:pt x="99613" y="98212"/>
                </a:lnTo>
                <a:lnTo>
                  <a:pt x="101765" y="102213"/>
                </a:lnTo>
                <a:lnTo>
                  <a:pt x="101117" y="105994"/>
                </a:lnTo>
                <a:lnTo>
                  <a:pt x="101536" y="109138"/>
                </a:lnTo>
                <a:lnTo>
                  <a:pt x="101384" y="117843"/>
                </a:lnTo>
                <a:lnTo>
                  <a:pt x="102603" y="120415"/>
                </a:lnTo>
                <a:lnTo>
                  <a:pt x="103994" y="122053"/>
                </a:lnTo>
                <a:lnTo>
                  <a:pt x="111337" y="127216"/>
                </a:lnTo>
                <a:lnTo>
                  <a:pt x="111880" y="129130"/>
                </a:lnTo>
                <a:lnTo>
                  <a:pt x="115500" y="135703"/>
                </a:lnTo>
                <a:lnTo>
                  <a:pt x="122206" y="150009"/>
                </a:lnTo>
                <a:lnTo>
                  <a:pt x="124073" y="156439"/>
                </a:lnTo>
                <a:lnTo>
                  <a:pt x="123863" y="158172"/>
                </a:lnTo>
                <a:lnTo>
                  <a:pt x="123054" y="158887"/>
                </a:lnTo>
                <a:lnTo>
                  <a:pt x="121082" y="159515"/>
                </a:lnTo>
                <a:lnTo>
                  <a:pt x="119434" y="158258"/>
                </a:lnTo>
                <a:lnTo>
                  <a:pt x="118882" y="157362"/>
                </a:lnTo>
                <a:lnTo>
                  <a:pt x="119053" y="156239"/>
                </a:lnTo>
                <a:lnTo>
                  <a:pt x="118405" y="155134"/>
                </a:lnTo>
                <a:lnTo>
                  <a:pt x="116795" y="153819"/>
                </a:lnTo>
                <a:lnTo>
                  <a:pt x="115871" y="152638"/>
                </a:lnTo>
                <a:lnTo>
                  <a:pt x="116129" y="154591"/>
                </a:lnTo>
                <a:lnTo>
                  <a:pt x="116138" y="157124"/>
                </a:lnTo>
                <a:lnTo>
                  <a:pt x="114090" y="157344"/>
                </a:lnTo>
                <a:lnTo>
                  <a:pt x="111471" y="156553"/>
                </a:lnTo>
                <a:lnTo>
                  <a:pt x="108195" y="157267"/>
                </a:lnTo>
                <a:lnTo>
                  <a:pt x="104327" y="160372"/>
                </a:lnTo>
                <a:lnTo>
                  <a:pt x="102470" y="160458"/>
                </a:lnTo>
                <a:lnTo>
                  <a:pt x="101060" y="157791"/>
                </a:lnTo>
                <a:lnTo>
                  <a:pt x="100336" y="155981"/>
                </a:lnTo>
                <a:lnTo>
                  <a:pt x="99183" y="154705"/>
                </a:lnTo>
                <a:lnTo>
                  <a:pt x="86887" y="148162"/>
                </a:lnTo>
                <a:lnTo>
                  <a:pt x="82344" y="146485"/>
                </a:lnTo>
                <a:lnTo>
                  <a:pt x="77562" y="141522"/>
                </a:lnTo>
                <a:lnTo>
                  <a:pt x="66799" y="136046"/>
                </a:lnTo>
                <a:lnTo>
                  <a:pt x="59960" y="130702"/>
                </a:lnTo>
                <a:lnTo>
                  <a:pt x="57055" y="127406"/>
                </a:lnTo>
                <a:lnTo>
                  <a:pt x="50063" y="124482"/>
                </a:lnTo>
                <a:lnTo>
                  <a:pt x="47054" y="121034"/>
                </a:lnTo>
                <a:lnTo>
                  <a:pt x="45568" y="120358"/>
                </a:lnTo>
                <a:lnTo>
                  <a:pt x="44082" y="119129"/>
                </a:lnTo>
                <a:lnTo>
                  <a:pt x="45653" y="115776"/>
                </a:lnTo>
                <a:lnTo>
                  <a:pt x="45005" y="112281"/>
                </a:lnTo>
                <a:lnTo>
                  <a:pt x="44196" y="109328"/>
                </a:lnTo>
                <a:lnTo>
                  <a:pt x="39262" y="103508"/>
                </a:lnTo>
                <a:lnTo>
                  <a:pt x="36843" y="99451"/>
                </a:lnTo>
                <a:lnTo>
                  <a:pt x="32204" y="95403"/>
                </a:lnTo>
                <a:lnTo>
                  <a:pt x="30346" y="93069"/>
                </a:lnTo>
                <a:lnTo>
                  <a:pt x="28575" y="90364"/>
                </a:lnTo>
                <a:lnTo>
                  <a:pt x="29680" y="89411"/>
                </a:lnTo>
                <a:lnTo>
                  <a:pt x="30709" y="88840"/>
                </a:lnTo>
                <a:lnTo>
                  <a:pt x="29766" y="86868"/>
                </a:lnTo>
                <a:lnTo>
                  <a:pt x="27108" y="83449"/>
                </a:lnTo>
                <a:lnTo>
                  <a:pt x="25870" y="79515"/>
                </a:lnTo>
                <a:lnTo>
                  <a:pt x="25870" y="72085"/>
                </a:lnTo>
                <a:lnTo>
                  <a:pt x="22098" y="61636"/>
                </a:lnTo>
                <a:lnTo>
                  <a:pt x="18869" y="47149"/>
                </a:lnTo>
                <a:lnTo>
                  <a:pt x="19450" y="42072"/>
                </a:lnTo>
                <a:lnTo>
                  <a:pt x="18622" y="36567"/>
                </a:lnTo>
                <a:lnTo>
                  <a:pt x="16478" y="31271"/>
                </a:lnTo>
                <a:lnTo>
                  <a:pt x="13678" y="27489"/>
                </a:lnTo>
                <a:lnTo>
                  <a:pt x="12630" y="24346"/>
                </a:lnTo>
                <a:lnTo>
                  <a:pt x="13135" y="23098"/>
                </a:lnTo>
                <a:lnTo>
                  <a:pt x="13754" y="19012"/>
                </a:lnTo>
                <a:lnTo>
                  <a:pt x="14173" y="18202"/>
                </a:lnTo>
                <a:lnTo>
                  <a:pt x="15230" y="17812"/>
                </a:lnTo>
                <a:lnTo>
                  <a:pt x="16430" y="17917"/>
                </a:lnTo>
                <a:lnTo>
                  <a:pt x="18669" y="21469"/>
                </a:lnTo>
                <a:lnTo>
                  <a:pt x="24508" y="23670"/>
                </a:lnTo>
                <a:lnTo>
                  <a:pt x="26270" y="24194"/>
                </a:lnTo>
                <a:lnTo>
                  <a:pt x="28565" y="23317"/>
                </a:lnTo>
                <a:lnTo>
                  <a:pt x="29603" y="23870"/>
                </a:lnTo>
                <a:lnTo>
                  <a:pt x="30652" y="24775"/>
                </a:lnTo>
                <a:lnTo>
                  <a:pt x="31252" y="27308"/>
                </a:lnTo>
                <a:lnTo>
                  <a:pt x="32785" y="29613"/>
                </a:lnTo>
                <a:lnTo>
                  <a:pt x="35852" y="29280"/>
                </a:lnTo>
                <a:lnTo>
                  <a:pt x="36938" y="29613"/>
                </a:lnTo>
                <a:lnTo>
                  <a:pt x="37576" y="29680"/>
                </a:lnTo>
                <a:lnTo>
                  <a:pt x="38176" y="31718"/>
                </a:lnTo>
                <a:lnTo>
                  <a:pt x="38452" y="35262"/>
                </a:lnTo>
                <a:lnTo>
                  <a:pt x="38167" y="37319"/>
                </a:lnTo>
                <a:lnTo>
                  <a:pt x="35957" y="40262"/>
                </a:lnTo>
                <a:lnTo>
                  <a:pt x="35662" y="42263"/>
                </a:lnTo>
                <a:lnTo>
                  <a:pt x="36823" y="43501"/>
                </a:lnTo>
                <a:lnTo>
                  <a:pt x="38328" y="44825"/>
                </a:lnTo>
                <a:lnTo>
                  <a:pt x="39195" y="45844"/>
                </a:lnTo>
                <a:lnTo>
                  <a:pt x="40100" y="45673"/>
                </a:lnTo>
                <a:lnTo>
                  <a:pt x="41243" y="44987"/>
                </a:lnTo>
                <a:lnTo>
                  <a:pt x="42291" y="43253"/>
                </a:lnTo>
                <a:lnTo>
                  <a:pt x="43015" y="41767"/>
                </a:lnTo>
                <a:lnTo>
                  <a:pt x="46949" y="40110"/>
                </a:lnTo>
                <a:lnTo>
                  <a:pt x="51016" y="38615"/>
                </a:lnTo>
                <a:lnTo>
                  <a:pt x="51568" y="38767"/>
                </a:lnTo>
                <a:lnTo>
                  <a:pt x="52225" y="39424"/>
                </a:lnTo>
                <a:lnTo>
                  <a:pt x="53521" y="41596"/>
                </a:lnTo>
                <a:lnTo>
                  <a:pt x="54283" y="42053"/>
                </a:lnTo>
                <a:lnTo>
                  <a:pt x="55378" y="42272"/>
                </a:lnTo>
                <a:lnTo>
                  <a:pt x="57283" y="42043"/>
                </a:lnTo>
                <a:lnTo>
                  <a:pt x="59493" y="40815"/>
                </a:lnTo>
                <a:lnTo>
                  <a:pt x="60655" y="38519"/>
                </a:lnTo>
                <a:lnTo>
                  <a:pt x="61170" y="36709"/>
                </a:lnTo>
                <a:lnTo>
                  <a:pt x="64351" y="33576"/>
                </a:lnTo>
                <a:lnTo>
                  <a:pt x="64703" y="31223"/>
                </a:lnTo>
                <a:lnTo>
                  <a:pt x="65618" y="29671"/>
                </a:lnTo>
                <a:close/>
                <a:moveTo>
                  <a:pt x="5391" y="23698"/>
                </a:moveTo>
                <a:lnTo>
                  <a:pt x="7277" y="26565"/>
                </a:lnTo>
                <a:lnTo>
                  <a:pt x="6334" y="27842"/>
                </a:lnTo>
                <a:lnTo>
                  <a:pt x="5858" y="28213"/>
                </a:lnTo>
                <a:lnTo>
                  <a:pt x="4724" y="27794"/>
                </a:lnTo>
                <a:lnTo>
                  <a:pt x="3639" y="28890"/>
                </a:lnTo>
                <a:lnTo>
                  <a:pt x="2600" y="29108"/>
                </a:lnTo>
                <a:lnTo>
                  <a:pt x="1562" y="27127"/>
                </a:lnTo>
                <a:lnTo>
                  <a:pt x="276" y="26337"/>
                </a:lnTo>
                <a:lnTo>
                  <a:pt x="0" y="24965"/>
                </a:lnTo>
                <a:lnTo>
                  <a:pt x="1724" y="24727"/>
                </a:lnTo>
                <a:lnTo>
                  <a:pt x="2753" y="25203"/>
                </a:lnTo>
                <a:lnTo>
                  <a:pt x="4686" y="24251"/>
                </a:lnTo>
                <a:lnTo>
                  <a:pt x="5391" y="23698"/>
                </a:lnTo>
                <a:close/>
                <a:moveTo>
                  <a:pt x="17173" y="54959"/>
                </a:moveTo>
                <a:lnTo>
                  <a:pt x="16507" y="55702"/>
                </a:lnTo>
                <a:lnTo>
                  <a:pt x="14564" y="55274"/>
                </a:lnTo>
                <a:lnTo>
                  <a:pt x="14907" y="50902"/>
                </a:lnTo>
                <a:lnTo>
                  <a:pt x="16011" y="50340"/>
                </a:lnTo>
                <a:lnTo>
                  <a:pt x="17745" y="51130"/>
                </a:lnTo>
                <a:lnTo>
                  <a:pt x="18507" y="51873"/>
                </a:lnTo>
                <a:lnTo>
                  <a:pt x="17173" y="54959"/>
                </a:lnTo>
                <a:close/>
                <a:moveTo>
                  <a:pt x="487537" y="84496"/>
                </a:moveTo>
                <a:lnTo>
                  <a:pt x="483813" y="85011"/>
                </a:lnTo>
                <a:lnTo>
                  <a:pt x="481232" y="84954"/>
                </a:lnTo>
                <a:lnTo>
                  <a:pt x="481708" y="84020"/>
                </a:lnTo>
                <a:lnTo>
                  <a:pt x="481584" y="82791"/>
                </a:lnTo>
                <a:lnTo>
                  <a:pt x="482812" y="82468"/>
                </a:lnTo>
                <a:lnTo>
                  <a:pt x="484232" y="82734"/>
                </a:lnTo>
                <a:lnTo>
                  <a:pt x="487537" y="84496"/>
                </a:lnTo>
                <a:close/>
                <a:moveTo>
                  <a:pt x="44701" y="116357"/>
                </a:moveTo>
                <a:lnTo>
                  <a:pt x="43348" y="116843"/>
                </a:lnTo>
                <a:lnTo>
                  <a:pt x="43272" y="116148"/>
                </a:lnTo>
                <a:lnTo>
                  <a:pt x="43510" y="115176"/>
                </a:lnTo>
                <a:lnTo>
                  <a:pt x="44501" y="114252"/>
                </a:lnTo>
                <a:lnTo>
                  <a:pt x="44958" y="114776"/>
                </a:lnTo>
                <a:lnTo>
                  <a:pt x="44701" y="116357"/>
                </a:lnTo>
                <a:close/>
                <a:moveTo>
                  <a:pt x="122301" y="123187"/>
                </a:moveTo>
                <a:lnTo>
                  <a:pt x="121005" y="123463"/>
                </a:lnTo>
                <a:lnTo>
                  <a:pt x="120301" y="123282"/>
                </a:lnTo>
                <a:lnTo>
                  <a:pt x="119825" y="122244"/>
                </a:lnTo>
                <a:lnTo>
                  <a:pt x="120910" y="119863"/>
                </a:lnTo>
                <a:lnTo>
                  <a:pt x="121310" y="119463"/>
                </a:lnTo>
                <a:lnTo>
                  <a:pt x="122339" y="122053"/>
                </a:lnTo>
                <a:lnTo>
                  <a:pt x="122301" y="123187"/>
                </a:lnTo>
                <a:close/>
                <a:moveTo>
                  <a:pt x="313915" y="131597"/>
                </a:moveTo>
                <a:lnTo>
                  <a:pt x="313096" y="131950"/>
                </a:lnTo>
                <a:lnTo>
                  <a:pt x="311829" y="131007"/>
                </a:lnTo>
                <a:lnTo>
                  <a:pt x="311534" y="122939"/>
                </a:lnTo>
                <a:lnTo>
                  <a:pt x="312420" y="122215"/>
                </a:lnTo>
                <a:lnTo>
                  <a:pt x="313001" y="122320"/>
                </a:lnTo>
                <a:lnTo>
                  <a:pt x="313620" y="123787"/>
                </a:lnTo>
                <a:lnTo>
                  <a:pt x="313563" y="127321"/>
                </a:lnTo>
                <a:lnTo>
                  <a:pt x="313677" y="130445"/>
                </a:lnTo>
                <a:lnTo>
                  <a:pt x="313915" y="1315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5B7567CB-CE41-DC49-95A4-B933AA4B0C73}"/>
              </a:ext>
            </a:extLst>
          </p:cNvPr>
          <p:cNvSpPr/>
          <p:nvPr/>
        </p:nvSpPr>
        <p:spPr>
          <a:xfrm>
            <a:off x="6617167" y="4945917"/>
            <a:ext cx="283987" cy="461857"/>
          </a:xfrm>
          <a:custGeom>
            <a:avLst/>
            <a:gdLst>
              <a:gd name="connsiteX0" fmla="*/ 71190 w 283987"/>
              <a:gd name="connsiteY0" fmla="*/ 461496 h 461857"/>
              <a:gd name="connsiteX1" fmla="*/ 68256 w 283987"/>
              <a:gd name="connsiteY1" fmla="*/ 461543 h 461857"/>
              <a:gd name="connsiteX2" fmla="*/ 63236 w 283987"/>
              <a:gd name="connsiteY2" fmla="*/ 461686 h 461857"/>
              <a:gd name="connsiteX3" fmla="*/ 60264 w 283987"/>
              <a:gd name="connsiteY3" fmla="*/ 461772 h 461857"/>
              <a:gd name="connsiteX4" fmla="*/ 56940 w 283987"/>
              <a:gd name="connsiteY4" fmla="*/ 461858 h 461857"/>
              <a:gd name="connsiteX5" fmla="*/ 52826 w 283987"/>
              <a:gd name="connsiteY5" fmla="*/ 461020 h 461857"/>
              <a:gd name="connsiteX6" fmla="*/ 50511 w 283987"/>
              <a:gd name="connsiteY6" fmla="*/ 461200 h 461857"/>
              <a:gd name="connsiteX7" fmla="*/ 50321 w 283987"/>
              <a:gd name="connsiteY7" fmla="*/ 451685 h 461857"/>
              <a:gd name="connsiteX8" fmla="*/ 49568 w 283987"/>
              <a:gd name="connsiteY8" fmla="*/ 449599 h 461857"/>
              <a:gd name="connsiteX9" fmla="*/ 48777 w 283987"/>
              <a:gd name="connsiteY9" fmla="*/ 446551 h 461857"/>
              <a:gd name="connsiteX10" fmla="*/ 48587 w 283987"/>
              <a:gd name="connsiteY10" fmla="*/ 444598 h 461857"/>
              <a:gd name="connsiteX11" fmla="*/ 49082 w 283987"/>
              <a:gd name="connsiteY11" fmla="*/ 442636 h 461857"/>
              <a:gd name="connsiteX12" fmla="*/ 49320 w 283987"/>
              <a:gd name="connsiteY12" fmla="*/ 439531 h 461857"/>
              <a:gd name="connsiteX13" fmla="*/ 49101 w 283987"/>
              <a:gd name="connsiteY13" fmla="*/ 436807 h 461857"/>
              <a:gd name="connsiteX14" fmla="*/ 46644 w 283987"/>
              <a:gd name="connsiteY14" fmla="*/ 435445 h 461857"/>
              <a:gd name="connsiteX15" fmla="*/ 46101 w 283987"/>
              <a:gd name="connsiteY15" fmla="*/ 435016 h 461857"/>
              <a:gd name="connsiteX16" fmla="*/ 45568 w 283987"/>
              <a:gd name="connsiteY16" fmla="*/ 432883 h 461857"/>
              <a:gd name="connsiteX17" fmla="*/ 45358 w 283987"/>
              <a:gd name="connsiteY17" fmla="*/ 429587 h 461857"/>
              <a:gd name="connsiteX18" fmla="*/ 47082 w 283987"/>
              <a:gd name="connsiteY18" fmla="*/ 425405 h 461857"/>
              <a:gd name="connsiteX19" fmla="*/ 46939 w 283987"/>
              <a:gd name="connsiteY19" fmla="*/ 417376 h 461857"/>
              <a:gd name="connsiteX20" fmla="*/ 47139 w 283987"/>
              <a:gd name="connsiteY20" fmla="*/ 414557 h 461857"/>
              <a:gd name="connsiteX21" fmla="*/ 47110 w 283987"/>
              <a:gd name="connsiteY21" fmla="*/ 408984 h 461857"/>
              <a:gd name="connsiteX22" fmla="*/ 47073 w 283987"/>
              <a:gd name="connsiteY22" fmla="*/ 402250 h 461857"/>
              <a:gd name="connsiteX23" fmla="*/ 47044 w 283987"/>
              <a:gd name="connsiteY23" fmla="*/ 396221 h 461857"/>
              <a:gd name="connsiteX24" fmla="*/ 47110 w 283987"/>
              <a:gd name="connsiteY24" fmla="*/ 391030 h 461857"/>
              <a:gd name="connsiteX25" fmla="*/ 46596 w 283987"/>
              <a:gd name="connsiteY25" fmla="*/ 388572 h 461857"/>
              <a:gd name="connsiteX26" fmla="*/ 46168 w 283987"/>
              <a:gd name="connsiteY26" fmla="*/ 387220 h 461857"/>
              <a:gd name="connsiteX27" fmla="*/ 45025 w 283987"/>
              <a:gd name="connsiteY27" fmla="*/ 384477 h 461857"/>
              <a:gd name="connsiteX28" fmla="*/ 43691 w 283987"/>
              <a:gd name="connsiteY28" fmla="*/ 378771 h 461857"/>
              <a:gd name="connsiteX29" fmla="*/ 42120 w 283987"/>
              <a:gd name="connsiteY29" fmla="*/ 374466 h 461857"/>
              <a:gd name="connsiteX30" fmla="*/ 40100 w 283987"/>
              <a:gd name="connsiteY30" fmla="*/ 371627 h 461857"/>
              <a:gd name="connsiteX31" fmla="*/ 39462 w 283987"/>
              <a:gd name="connsiteY31" fmla="*/ 370132 h 461857"/>
              <a:gd name="connsiteX32" fmla="*/ 38814 w 283987"/>
              <a:gd name="connsiteY32" fmla="*/ 368141 h 461857"/>
              <a:gd name="connsiteX33" fmla="*/ 36899 w 283987"/>
              <a:gd name="connsiteY33" fmla="*/ 364617 h 461857"/>
              <a:gd name="connsiteX34" fmla="*/ 35337 w 283987"/>
              <a:gd name="connsiteY34" fmla="*/ 362569 h 461857"/>
              <a:gd name="connsiteX35" fmla="*/ 34909 w 283987"/>
              <a:gd name="connsiteY35" fmla="*/ 360931 h 461857"/>
              <a:gd name="connsiteX36" fmla="*/ 34966 w 283987"/>
              <a:gd name="connsiteY36" fmla="*/ 356692 h 461857"/>
              <a:gd name="connsiteX37" fmla="*/ 33223 w 283987"/>
              <a:gd name="connsiteY37" fmla="*/ 349101 h 461857"/>
              <a:gd name="connsiteX38" fmla="*/ 31956 w 283987"/>
              <a:gd name="connsiteY38" fmla="*/ 343576 h 461857"/>
              <a:gd name="connsiteX39" fmla="*/ 30051 w 283987"/>
              <a:gd name="connsiteY39" fmla="*/ 337595 h 461857"/>
              <a:gd name="connsiteX40" fmla="*/ 28775 w 283987"/>
              <a:gd name="connsiteY40" fmla="*/ 333603 h 461857"/>
              <a:gd name="connsiteX41" fmla="*/ 28584 w 283987"/>
              <a:gd name="connsiteY41" fmla="*/ 332917 h 461857"/>
              <a:gd name="connsiteX42" fmla="*/ 28441 w 283987"/>
              <a:gd name="connsiteY42" fmla="*/ 331403 h 461857"/>
              <a:gd name="connsiteX43" fmla="*/ 32232 w 283987"/>
              <a:gd name="connsiteY43" fmla="*/ 328441 h 461857"/>
              <a:gd name="connsiteX44" fmla="*/ 36023 w 283987"/>
              <a:gd name="connsiteY44" fmla="*/ 324269 h 461857"/>
              <a:gd name="connsiteX45" fmla="*/ 40462 w 283987"/>
              <a:gd name="connsiteY45" fmla="*/ 319392 h 461857"/>
              <a:gd name="connsiteX46" fmla="*/ 44425 w 283987"/>
              <a:gd name="connsiteY46" fmla="*/ 315040 h 461857"/>
              <a:gd name="connsiteX47" fmla="*/ 47910 w 283987"/>
              <a:gd name="connsiteY47" fmla="*/ 311220 h 461857"/>
              <a:gd name="connsiteX48" fmla="*/ 52683 w 283987"/>
              <a:gd name="connsiteY48" fmla="*/ 306000 h 461857"/>
              <a:gd name="connsiteX49" fmla="*/ 57398 w 283987"/>
              <a:gd name="connsiteY49" fmla="*/ 300847 h 461857"/>
              <a:gd name="connsiteX50" fmla="*/ 58502 w 283987"/>
              <a:gd name="connsiteY50" fmla="*/ 300190 h 461857"/>
              <a:gd name="connsiteX51" fmla="*/ 58969 w 283987"/>
              <a:gd name="connsiteY51" fmla="*/ 299771 h 461857"/>
              <a:gd name="connsiteX52" fmla="*/ 56931 w 283987"/>
              <a:gd name="connsiteY52" fmla="*/ 295199 h 461857"/>
              <a:gd name="connsiteX53" fmla="*/ 60207 w 283987"/>
              <a:gd name="connsiteY53" fmla="*/ 289893 h 461857"/>
              <a:gd name="connsiteX54" fmla="*/ 60388 w 283987"/>
              <a:gd name="connsiteY54" fmla="*/ 286445 h 461857"/>
              <a:gd name="connsiteX55" fmla="*/ 60246 w 283987"/>
              <a:gd name="connsiteY55" fmla="*/ 283150 h 461857"/>
              <a:gd name="connsiteX56" fmla="*/ 60646 w 283987"/>
              <a:gd name="connsiteY56" fmla="*/ 281635 h 461857"/>
              <a:gd name="connsiteX57" fmla="*/ 61636 w 283987"/>
              <a:gd name="connsiteY57" fmla="*/ 280311 h 461857"/>
              <a:gd name="connsiteX58" fmla="*/ 65465 w 283987"/>
              <a:gd name="connsiteY58" fmla="*/ 277559 h 461857"/>
              <a:gd name="connsiteX59" fmla="*/ 68361 w 283987"/>
              <a:gd name="connsiteY59" fmla="*/ 273177 h 461857"/>
              <a:gd name="connsiteX60" fmla="*/ 70732 w 283987"/>
              <a:gd name="connsiteY60" fmla="*/ 269081 h 461857"/>
              <a:gd name="connsiteX61" fmla="*/ 74028 w 283987"/>
              <a:gd name="connsiteY61" fmla="*/ 262509 h 461857"/>
              <a:gd name="connsiteX62" fmla="*/ 74352 w 283987"/>
              <a:gd name="connsiteY62" fmla="*/ 260956 h 461857"/>
              <a:gd name="connsiteX63" fmla="*/ 74400 w 283987"/>
              <a:gd name="connsiteY63" fmla="*/ 259366 h 461857"/>
              <a:gd name="connsiteX64" fmla="*/ 73504 w 283987"/>
              <a:gd name="connsiteY64" fmla="*/ 257127 h 461857"/>
              <a:gd name="connsiteX65" fmla="*/ 71314 w 283987"/>
              <a:gd name="connsiteY65" fmla="*/ 253536 h 461857"/>
              <a:gd name="connsiteX66" fmla="*/ 69723 w 283987"/>
              <a:gd name="connsiteY66" fmla="*/ 250431 h 461857"/>
              <a:gd name="connsiteX67" fmla="*/ 68304 w 283987"/>
              <a:gd name="connsiteY67" fmla="*/ 245659 h 461857"/>
              <a:gd name="connsiteX68" fmla="*/ 69732 w 283987"/>
              <a:gd name="connsiteY68" fmla="*/ 241516 h 461857"/>
              <a:gd name="connsiteX69" fmla="*/ 70237 w 283987"/>
              <a:gd name="connsiteY69" fmla="*/ 239011 h 461857"/>
              <a:gd name="connsiteX70" fmla="*/ 70237 w 283987"/>
              <a:gd name="connsiteY70" fmla="*/ 237658 h 461857"/>
              <a:gd name="connsiteX71" fmla="*/ 69609 w 283987"/>
              <a:gd name="connsiteY71" fmla="*/ 236382 h 461857"/>
              <a:gd name="connsiteX72" fmla="*/ 68009 w 283987"/>
              <a:gd name="connsiteY72" fmla="*/ 235410 h 461857"/>
              <a:gd name="connsiteX73" fmla="*/ 66675 w 283987"/>
              <a:gd name="connsiteY73" fmla="*/ 234782 h 461857"/>
              <a:gd name="connsiteX74" fmla="*/ 66227 w 283987"/>
              <a:gd name="connsiteY74" fmla="*/ 233067 h 461857"/>
              <a:gd name="connsiteX75" fmla="*/ 66217 w 283987"/>
              <a:gd name="connsiteY75" fmla="*/ 231038 h 461857"/>
              <a:gd name="connsiteX76" fmla="*/ 66818 w 283987"/>
              <a:gd name="connsiteY76" fmla="*/ 229914 h 461857"/>
              <a:gd name="connsiteX77" fmla="*/ 70361 w 283987"/>
              <a:gd name="connsiteY77" fmla="*/ 228095 h 461857"/>
              <a:gd name="connsiteX78" fmla="*/ 71161 w 283987"/>
              <a:gd name="connsiteY78" fmla="*/ 227105 h 461857"/>
              <a:gd name="connsiteX79" fmla="*/ 71581 w 283987"/>
              <a:gd name="connsiteY79" fmla="*/ 226000 h 461857"/>
              <a:gd name="connsiteX80" fmla="*/ 71618 w 283987"/>
              <a:gd name="connsiteY80" fmla="*/ 224428 h 461857"/>
              <a:gd name="connsiteX81" fmla="*/ 72714 w 283987"/>
              <a:gd name="connsiteY81" fmla="*/ 220494 h 461857"/>
              <a:gd name="connsiteX82" fmla="*/ 74066 w 283987"/>
              <a:gd name="connsiteY82" fmla="*/ 216761 h 461857"/>
              <a:gd name="connsiteX83" fmla="*/ 74162 w 283987"/>
              <a:gd name="connsiteY83" fmla="*/ 215446 h 461857"/>
              <a:gd name="connsiteX84" fmla="*/ 73685 w 283987"/>
              <a:gd name="connsiteY84" fmla="*/ 214293 h 461857"/>
              <a:gd name="connsiteX85" fmla="*/ 73314 w 283987"/>
              <a:gd name="connsiteY85" fmla="*/ 212188 h 461857"/>
              <a:gd name="connsiteX86" fmla="*/ 73076 w 283987"/>
              <a:gd name="connsiteY86" fmla="*/ 209016 h 461857"/>
              <a:gd name="connsiteX87" fmla="*/ 73057 w 283987"/>
              <a:gd name="connsiteY87" fmla="*/ 200149 h 461857"/>
              <a:gd name="connsiteX88" fmla="*/ 73752 w 283987"/>
              <a:gd name="connsiteY88" fmla="*/ 191015 h 461857"/>
              <a:gd name="connsiteX89" fmla="*/ 73447 w 283987"/>
              <a:gd name="connsiteY89" fmla="*/ 185842 h 461857"/>
              <a:gd name="connsiteX90" fmla="*/ 71180 w 283987"/>
              <a:gd name="connsiteY90" fmla="*/ 179899 h 461857"/>
              <a:gd name="connsiteX91" fmla="*/ 70961 w 283987"/>
              <a:gd name="connsiteY91" fmla="*/ 175612 h 461857"/>
              <a:gd name="connsiteX92" fmla="*/ 72609 w 283987"/>
              <a:gd name="connsiteY92" fmla="*/ 172621 h 461857"/>
              <a:gd name="connsiteX93" fmla="*/ 72876 w 283987"/>
              <a:gd name="connsiteY93" fmla="*/ 170859 h 461857"/>
              <a:gd name="connsiteX94" fmla="*/ 71675 w 283987"/>
              <a:gd name="connsiteY94" fmla="*/ 170631 h 461857"/>
              <a:gd name="connsiteX95" fmla="*/ 69199 w 283987"/>
              <a:gd name="connsiteY95" fmla="*/ 170450 h 461857"/>
              <a:gd name="connsiteX96" fmla="*/ 67370 w 283987"/>
              <a:gd name="connsiteY96" fmla="*/ 169897 h 461857"/>
              <a:gd name="connsiteX97" fmla="*/ 64541 w 283987"/>
              <a:gd name="connsiteY97" fmla="*/ 167449 h 461857"/>
              <a:gd name="connsiteX98" fmla="*/ 59627 w 283987"/>
              <a:gd name="connsiteY98" fmla="*/ 165411 h 461857"/>
              <a:gd name="connsiteX99" fmla="*/ 54045 w 283987"/>
              <a:gd name="connsiteY99" fmla="*/ 163554 h 461857"/>
              <a:gd name="connsiteX100" fmla="*/ 45929 w 283987"/>
              <a:gd name="connsiteY100" fmla="*/ 163001 h 461857"/>
              <a:gd name="connsiteX101" fmla="*/ 39186 w 283987"/>
              <a:gd name="connsiteY101" fmla="*/ 157058 h 461857"/>
              <a:gd name="connsiteX102" fmla="*/ 33900 w 283987"/>
              <a:gd name="connsiteY102" fmla="*/ 156105 h 461857"/>
              <a:gd name="connsiteX103" fmla="*/ 32195 w 283987"/>
              <a:gd name="connsiteY103" fmla="*/ 155343 h 461857"/>
              <a:gd name="connsiteX104" fmla="*/ 27118 w 283987"/>
              <a:gd name="connsiteY104" fmla="*/ 151781 h 461857"/>
              <a:gd name="connsiteX105" fmla="*/ 19164 w 283987"/>
              <a:gd name="connsiteY105" fmla="*/ 151447 h 461857"/>
              <a:gd name="connsiteX106" fmla="*/ 10916 w 283987"/>
              <a:gd name="connsiteY106" fmla="*/ 151095 h 461857"/>
              <a:gd name="connsiteX107" fmla="*/ 5772 w 283987"/>
              <a:gd name="connsiteY107" fmla="*/ 150990 h 461857"/>
              <a:gd name="connsiteX108" fmla="*/ 5010 w 283987"/>
              <a:gd name="connsiteY108" fmla="*/ 150514 h 461857"/>
              <a:gd name="connsiteX109" fmla="*/ 4715 w 283987"/>
              <a:gd name="connsiteY109" fmla="*/ 145609 h 461857"/>
              <a:gd name="connsiteX110" fmla="*/ 4658 w 283987"/>
              <a:gd name="connsiteY110" fmla="*/ 141256 h 461857"/>
              <a:gd name="connsiteX111" fmla="*/ 4220 w 283987"/>
              <a:gd name="connsiteY111" fmla="*/ 137474 h 461857"/>
              <a:gd name="connsiteX112" fmla="*/ 3438 w 283987"/>
              <a:gd name="connsiteY112" fmla="*/ 133169 h 461857"/>
              <a:gd name="connsiteX113" fmla="*/ 2238 w 283987"/>
              <a:gd name="connsiteY113" fmla="*/ 131493 h 461857"/>
              <a:gd name="connsiteX114" fmla="*/ 809 w 283987"/>
              <a:gd name="connsiteY114" fmla="*/ 128588 h 461857"/>
              <a:gd name="connsiteX115" fmla="*/ 85 w 283987"/>
              <a:gd name="connsiteY115" fmla="*/ 125387 h 461857"/>
              <a:gd name="connsiteX116" fmla="*/ 0 w 283987"/>
              <a:gd name="connsiteY116" fmla="*/ 123834 h 461857"/>
              <a:gd name="connsiteX117" fmla="*/ 267 w 283987"/>
              <a:gd name="connsiteY117" fmla="*/ 123282 h 461857"/>
              <a:gd name="connsiteX118" fmla="*/ 5991 w 283987"/>
              <a:gd name="connsiteY118" fmla="*/ 121005 h 461857"/>
              <a:gd name="connsiteX119" fmla="*/ 8439 w 283987"/>
              <a:gd name="connsiteY119" fmla="*/ 119882 h 461857"/>
              <a:gd name="connsiteX120" fmla="*/ 12068 w 283987"/>
              <a:gd name="connsiteY120" fmla="*/ 118577 h 461857"/>
              <a:gd name="connsiteX121" fmla="*/ 18526 w 283987"/>
              <a:gd name="connsiteY121" fmla="*/ 116776 h 461857"/>
              <a:gd name="connsiteX122" fmla="*/ 24289 w 283987"/>
              <a:gd name="connsiteY122" fmla="*/ 115167 h 461857"/>
              <a:gd name="connsiteX123" fmla="*/ 29575 w 283987"/>
              <a:gd name="connsiteY123" fmla="*/ 113605 h 461857"/>
              <a:gd name="connsiteX124" fmla="*/ 35176 w 283987"/>
              <a:gd name="connsiteY124" fmla="*/ 111947 h 461857"/>
              <a:gd name="connsiteX125" fmla="*/ 37452 w 283987"/>
              <a:gd name="connsiteY125" fmla="*/ 110833 h 461857"/>
              <a:gd name="connsiteX126" fmla="*/ 40281 w 283987"/>
              <a:gd name="connsiteY126" fmla="*/ 109718 h 461857"/>
              <a:gd name="connsiteX127" fmla="*/ 47054 w 283987"/>
              <a:gd name="connsiteY127" fmla="*/ 107480 h 461857"/>
              <a:gd name="connsiteX128" fmla="*/ 48987 w 283987"/>
              <a:gd name="connsiteY128" fmla="*/ 106709 h 461857"/>
              <a:gd name="connsiteX129" fmla="*/ 52873 w 283987"/>
              <a:gd name="connsiteY129" fmla="*/ 105461 h 461857"/>
              <a:gd name="connsiteX130" fmla="*/ 54826 w 283987"/>
              <a:gd name="connsiteY130" fmla="*/ 104975 h 461857"/>
              <a:gd name="connsiteX131" fmla="*/ 62322 w 283987"/>
              <a:gd name="connsiteY131" fmla="*/ 102413 h 461857"/>
              <a:gd name="connsiteX132" fmla="*/ 70914 w 283987"/>
              <a:gd name="connsiteY132" fmla="*/ 99479 h 461857"/>
              <a:gd name="connsiteX133" fmla="*/ 73923 w 283987"/>
              <a:gd name="connsiteY133" fmla="*/ 98450 h 461857"/>
              <a:gd name="connsiteX134" fmla="*/ 79667 w 283987"/>
              <a:gd name="connsiteY134" fmla="*/ 96488 h 461857"/>
              <a:gd name="connsiteX135" fmla="*/ 80782 w 283987"/>
              <a:gd name="connsiteY135" fmla="*/ 97298 h 461857"/>
              <a:gd name="connsiteX136" fmla="*/ 84696 w 283987"/>
              <a:gd name="connsiteY136" fmla="*/ 104042 h 461857"/>
              <a:gd name="connsiteX137" fmla="*/ 87773 w 283987"/>
              <a:gd name="connsiteY137" fmla="*/ 108013 h 461857"/>
              <a:gd name="connsiteX138" fmla="*/ 91278 w 283987"/>
              <a:gd name="connsiteY138" fmla="*/ 111690 h 461857"/>
              <a:gd name="connsiteX139" fmla="*/ 91869 w 283987"/>
              <a:gd name="connsiteY139" fmla="*/ 111509 h 461857"/>
              <a:gd name="connsiteX140" fmla="*/ 92878 w 283987"/>
              <a:gd name="connsiteY140" fmla="*/ 110652 h 461857"/>
              <a:gd name="connsiteX141" fmla="*/ 94631 w 283987"/>
              <a:gd name="connsiteY141" fmla="*/ 110299 h 461857"/>
              <a:gd name="connsiteX142" fmla="*/ 100203 w 283987"/>
              <a:gd name="connsiteY142" fmla="*/ 109471 h 461857"/>
              <a:gd name="connsiteX143" fmla="*/ 102327 w 283987"/>
              <a:gd name="connsiteY143" fmla="*/ 109423 h 461857"/>
              <a:gd name="connsiteX144" fmla="*/ 103727 w 283987"/>
              <a:gd name="connsiteY144" fmla="*/ 108433 h 461857"/>
              <a:gd name="connsiteX145" fmla="*/ 106585 w 283987"/>
              <a:gd name="connsiteY145" fmla="*/ 107737 h 461857"/>
              <a:gd name="connsiteX146" fmla="*/ 109890 w 283987"/>
              <a:gd name="connsiteY146" fmla="*/ 107318 h 461857"/>
              <a:gd name="connsiteX147" fmla="*/ 111023 w 283987"/>
              <a:gd name="connsiteY147" fmla="*/ 107766 h 461857"/>
              <a:gd name="connsiteX148" fmla="*/ 114509 w 283987"/>
              <a:gd name="connsiteY148" fmla="*/ 112528 h 461857"/>
              <a:gd name="connsiteX149" fmla="*/ 115014 w 283987"/>
              <a:gd name="connsiteY149" fmla="*/ 116167 h 461857"/>
              <a:gd name="connsiteX150" fmla="*/ 115738 w 283987"/>
              <a:gd name="connsiteY150" fmla="*/ 121434 h 461857"/>
              <a:gd name="connsiteX151" fmla="*/ 115910 w 283987"/>
              <a:gd name="connsiteY151" fmla="*/ 124006 h 461857"/>
              <a:gd name="connsiteX152" fmla="*/ 115852 w 283987"/>
              <a:gd name="connsiteY152" fmla="*/ 127445 h 461857"/>
              <a:gd name="connsiteX153" fmla="*/ 115462 w 283987"/>
              <a:gd name="connsiteY153" fmla="*/ 131750 h 461857"/>
              <a:gd name="connsiteX154" fmla="*/ 112633 w 283987"/>
              <a:gd name="connsiteY154" fmla="*/ 136712 h 461857"/>
              <a:gd name="connsiteX155" fmla="*/ 112090 w 283987"/>
              <a:gd name="connsiteY155" fmla="*/ 139179 h 461857"/>
              <a:gd name="connsiteX156" fmla="*/ 110576 w 283987"/>
              <a:gd name="connsiteY156" fmla="*/ 142999 h 461857"/>
              <a:gd name="connsiteX157" fmla="*/ 108575 w 283987"/>
              <a:gd name="connsiteY157" fmla="*/ 144885 h 461857"/>
              <a:gd name="connsiteX158" fmla="*/ 107585 w 283987"/>
              <a:gd name="connsiteY158" fmla="*/ 146428 h 461857"/>
              <a:gd name="connsiteX159" fmla="*/ 107642 w 283987"/>
              <a:gd name="connsiteY159" fmla="*/ 148028 h 461857"/>
              <a:gd name="connsiteX160" fmla="*/ 108708 w 283987"/>
              <a:gd name="connsiteY160" fmla="*/ 149371 h 461857"/>
              <a:gd name="connsiteX161" fmla="*/ 111052 w 283987"/>
              <a:gd name="connsiteY161" fmla="*/ 151790 h 461857"/>
              <a:gd name="connsiteX162" fmla="*/ 111776 w 283987"/>
              <a:gd name="connsiteY162" fmla="*/ 153362 h 461857"/>
              <a:gd name="connsiteX163" fmla="*/ 111566 w 283987"/>
              <a:gd name="connsiteY163" fmla="*/ 154752 h 461857"/>
              <a:gd name="connsiteX164" fmla="*/ 111576 w 283987"/>
              <a:gd name="connsiteY164" fmla="*/ 156648 h 461857"/>
              <a:gd name="connsiteX165" fmla="*/ 112138 w 283987"/>
              <a:gd name="connsiteY165" fmla="*/ 157962 h 461857"/>
              <a:gd name="connsiteX166" fmla="*/ 112805 w 283987"/>
              <a:gd name="connsiteY166" fmla="*/ 158725 h 461857"/>
              <a:gd name="connsiteX167" fmla="*/ 115119 w 283987"/>
              <a:gd name="connsiteY167" fmla="*/ 159963 h 461857"/>
              <a:gd name="connsiteX168" fmla="*/ 117386 w 283987"/>
              <a:gd name="connsiteY168" fmla="*/ 163078 h 461857"/>
              <a:gd name="connsiteX169" fmla="*/ 121291 w 283987"/>
              <a:gd name="connsiteY169" fmla="*/ 166840 h 461857"/>
              <a:gd name="connsiteX170" fmla="*/ 125959 w 283987"/>
              <a:gd name="connsiteY170" fmla="*/ 172202 h 461857"/>
              <a:gd name="connsiteX171" fmla="*/ 128149 w 283987"/>
              <a:gd name="connsiteY171" fmla="*/ 173850 h 461857"/>
              <a:gd name="connsiteX172" fmla="*/ 129873 w 283987"/>
              <a:gd name="connsiteY172" fmla="*/ 174250 h 461857"/>
              <a:gd name="connsiteX173" fmla="*/ 130730 w 283987"/>
              <a:gd name="connsiteY173" fmla="*/ 176041 h 461857"/>
              <a:gd name="connsiteX174" fmla="*/ 130254 w 283987"/>
              <a:gd name="connsiteY174" fmla="*/ 178137 h 461857"/>
              <a:gd name="connsiteX175" fmla="*/ 128911 w 283987"/>
              <a:gd name="connsiteY175" fmla="*/ 179327 h 461857"/>
              <a:gd name="connsiteX176" fmla="*/ 129464 w 283987"/>
              <a:gd name="connsiteY176" fmla="*/ 181042 h 461857"/>
              <a:gd name="connsiteX177" fmla="*/ 130226 w 283987"/>
              <a:gd name="connsiteY177" fmla="*/ 181937 h 461857"/>
              <a:gd name="connsiteX178" fmla="*/ 131073 w 283987"/>
              <a:gd name="connsiteY178" fmla="*/ 182394 h 461857"/>
              <a:gd name="connsiteX179" fmla="*/ 133122 w 283987"/>
              <a:gd name="connsiteY179" fmla="*/ 182499 h 461857"/>
              <a:gd name="connsiteX180" fmla="*/ 135026 w 283987"/>
              <a:gd name="connsiteY180" fmla="*/ 182146 h 461857"/>
              <a:gd name="connsiteX181" fmla="*/ 135503 w 283987"/>
              <a:gd name="connsiteY181" fmla="*/ 181546 h 461857"/>
              <a:gd name="connsiteX182" fmla="*/ 135255 w 283987"/>
              <a:gd name="connsiteY182" fmla="*/ 173517 h 461857"/>
              <a:gd name="connsiteX183" fmla="*/ 133883 w 283987"/>
              <a:gd name="connsiteY183" fmla="*/ 168840 h 461857"/>
              <a:gd name="connsiteX184" fmla="*/ 132502 w 283987"/>
              <a:gd name="connsiteY184" fmla="*/ 167011 h 461857"/>
              <a:gd name="connsiteX185" fmla="*/ 132207 w 283987"/>
              <a:gd name="connsiteY185" fmla="*/ 166649 h 461857"/>
              <a:gd name="connsiteX186" fmla="*/ 132692 w 283987"/>
              <a:gd name="connsiteY186" fmla="*/ 165116 h 461857"/>
              <a:gd name="connsiteX187" fmla="*/ 134226 w 283987"/>
              <a:gd name="connsiteY187" fmla="*/ 161534 h 461857"/>
              <a:gd name="connsiteX188" fmla="*/ 135531 w 283987"/>
              <a:gd name="connsiteY188" fmla="*/ 157982 h 461857"/>
              <a:gd name="connsiteX189" fmla="*/ 136360 w 283987"/>
              <a:gd name="connsiteY189" fmla="*/ 156486 h 461857"/>
              <a:gd name="connsiteX190" fmla="*/ 137322 w 283987"/>
              <a:gd name="connsiteY190" fmla="*/ 155581 h 461857"/>
              <a:gd name="connsiteX191" fmla="*/ 143761 w 283987"/>
              <a:gd name="connsiteY191" fmla="*/ 154619 h 461857"/>
              <a:gd name="connsiteX192" fmla="*/ 146695 w 283987"/>
              <a:gd name="connsiteY192" fmla="*/ 153791 h 461857"/>
              <a:gd name="connsiteX193" fmla="*/ 147933 w 283987"/>
              <a:gd name="connsiteY193" fmla="*/ 152752 h 461857"/>
              <a:gd name="connsiteX194" fmla="*/ 148895 w 283987"/>
              <a:gd name="connsiteY194" fmla="*/ 150000 h 461857"/>
              <a:gd name="connsiteX195" fmla="*/ 149666 w 283987"/>
              <a:gd name="connsiteY195" fmla="*/ 142313 h 461857"/>
              <a:gd name="connsiteX196" fmla="*/ 149943 w 283987"/>
              <a:gd name="connsiteY196" fmla="*/ 135103 h 461857"/>
              <a:gd name="connsiteX197" fmla="*/ 149276 w 283987"/>
              <a:gd name="connsiteY197" fmla="*/ 130883 h 461857"/>
              <a:gd name="connsiteX198" fmla="*/ 150200 w 283987"/>
              <a:gd name="connsiteY198" fmla="*/ 124530 h 461857"/>
              <a:gd name="connsiteX199" fmla="*/ 151609 w 283987"/>
              <a:gd name="connsiteY199" fmla="*/ 120596 h 461857"/>
              <a:gd name="connsiteX200" fmla="*/ 150914 w 283987"/>
              <a:gd name="connsiteY200" fmla="*/ 119824 h 461857"/>
              <a:gd name="connsiteX201" fmla="*/ 150390 w 283987"/>
              <a:gd name="connsiteY201" fmla="*/ 114528 h 461857"/>
              <a:gd name="connsiteX202" fmla="*/ 146199 w 283987"/>
              <a:gd name="connsiteY202" fmla="*/ 108890 h 461857"/>
              <a:gd name="connsiteX203" fmla="*/ 140808 w 283987"/>
              <a:gd name="connsiteY203" fmla="*/ 101641 h 461857"/>
              <a:gd name="connsiteX204" fmla="*/ 137789 w 283987"/>
              <a:gd name="connsiteY204" fmla="*/ 97745 h 461857"/>
              <a:gd name="connsiteX205" fmla="*/ 134360 w 283987"/>
              <a:gd name="connsiteY205" fmla="*/ 93316 h 461857"/>
              <a:gd name="connsiteX206" fmla="*/ 128111 w 283987"/>
              <a:gd name="connsiteY206" fmla="*/ 86382 h 461857"/>
              <a:gd name="connsiteX207" fmla="*/ 125253 w 283987"/>
              <a:gd name="connsiteY207" fmla="*/ 83877 h 461857"/>
              <a:gd name="connsiteX208" fmla="*/ 123749 w 283987"/>
              <a:gd name="connsiteY208" fmla="*/ 82896 h 461857"/>
              <a:gd name="connsiteX209" fmla="*/ 118700 w 283987"/>
              <a:gd name="connsiteY209" fmla="*/ 82096 h 461857"/>
              <a:gd name="connsiteX210" fmla="*/ 117357 w 283987"/>
              <a:gd name="connsiteY210" fmla="*/ 80763 h 461857"/>
              <a:gd name="connsiteX211" fmla="*/ 116081 w 283987"/>
              <a:gd name="connsiteY211" fmla="*/ 78638 h 461857"/>
              <a:gd name="connsiteX212" fmla="*/ 115595 w 283987"/>
              <a:gd name="connsiteY212" fmla="*/ 74714 h 461857"/>
              <a:gd name="connsiteX213" fmla="*/ 115510 w 283987"/>
              <a:gd name="connsiteY213" fmla="*/ 71780 h 461857"/>
              <a:gd name="connsiteX214" fmla="*/ 114938 w 283987"/>
              <a:gd name="connsiteY214" fmla="*/ 66789 h 461857"/>
              <a:gd name="connsiteX215" fmla="*/ 113919 w 283987"/>
              <a:gd name="connsiteY215" fmla="*/ 59741 h 461857"/>
              <a:gd name="connsiteX216" fmla="*/ 113462 w 283987"/>
              <a:gd name="connsiteY216" fmla="*/ 57664 h 461857"/>
              <a:gd name="connsiteX217" fmla="*/ 112023 w 283987"/>
              <a:gd name="connsiteY217" fmla="*/ 52368 h 461857"/>
              <a:gd name="connsiteX218" fmla="*/ 110652 w 283987"/>
              <a:gd name="connsiteY218" fmla="*/ 47330 h 461857"/>
              <a:gd name="connsiteX219" fmla="*/ 110576 w 283987"/>
              <a:gd name="connsiteY219" fmla="*/ 46082 h 461857"/>
              <a:gd name="connsiteX220" fmla="*/ 111061 w 283987"/>
              <a:gd name="connsiteY220" fmla="*/ 44872 h 461857"/>
              <a:gd name="connsiteX221" fmla="*/ 113386 w 283987"/>
              <a:gd name="connsiteY221" fmla="*/ 41167 h 461857"/>
              <a:gd name="connsiteX222" fmla="*/ 115033 w 283987"/>
              <a:gd name="connsiteY222" fmla="*/ 38538 h 461857"/>
              <a:gd name="connsiteX223" fmla="*/ 115814 w 283987"/>
              <a:gd name="connsiteY223" fmla="*/ 37100 h 461857"/>
              <a:gd name="connsiteX224" fmla="*/ 117214 w 283987"/>
              <a:gd name="connsiteY224" fmla="*/ 33194 h 461857"/>
              <a:gd name="connsiteX225" fmla="*/ 117548 w 283987"/>
              <a:gd name="connsiteY225" fmla="*/ 31299 h 461857"/>
              <a:gd name="connsiteX226" fmla="*/ 118643 w 283987"/>
              <a:gd name="connsiteY226" fmla="*/ 30442 h 461857"/>
              <a:gd name="connsiteX227" fmla="*/ 123111 w 283987"/>
              <a:gd name="connsiteY227" fmla="*/ 30089 h 461857"/>
              <a:gd name="connsiteX228" fmla="*/ 126663 w 283987"/>
              <a:gd name="connsiteY228" fmla="*/ 30156 h 461857"/>
              <a:gd name="connsiteX229" fmla="*/ 132626 w 283987"/>
              <a:gd name="connsiteY229" fmla="*/ 30070 h 461857"/>
              <a:gd name="connsiteX230" fmla="*/ 138922 w 283987"/>
              <a:gd name="connsiteY230" fmla="*/ 30299 h 461857"/>
              <a:gd name="connsiteX231" fmla="*/ 139808 w 283987"/>
              <a:gd name="connsiteY231" fmla="*/ 30471 h 461857"/>
              <a:gd name="connsiteX232" fmla="*/ 141227 w 283987"/>
              <a:gd name="connsiteY232" fmla="*/ 30880 h 461857"/>
              <a:gd name="connsiteX233" fmla="*/ 142827 w 283987"/>
              <a:gd name="connsiteY233" fmla="*/ 30813 h 461857"/>
              <a:gd name="connsiteX234" fmla="*/ 144609 w 283987"/>
              <a:gd name="connsiteY234" fmla="*/ 30261 h 461857"/>
              <a:gd name="connsiteX235" fmla="*/ 146580 w 283987"/>
              <a:gd name="connsiteY235" fmla="*/ 28908 h 461857"/>
              <a:gd name="connsiteX236" fmla="*/ 148742 w 283987"/>
              <a:gd name="connsiteY236" fmla="*/ 26756 h 461857"/>
              <a:gd name="connsiteX237" fmla="*/ 152114 w 283987"/>
              <a:gd name="connsiteY237" fmla="*/ 26803 h 461857"/>
              <a:gd name="connsiteX238" fmla="*/ 156676 w 283987"/>
              <a:gd name="connsiteY238" fmla="*/ 29042 h 461857"/>
              <a:gd name="connsiteX239" fmla="*/ 159172 w 283987"/>
              <a:gd name="connsiteY239" fmla="*/ 30994 h 461857"/>
              <a:gd name="connsiteX240" fmla="*/ 159591 w 283987"/>
              <a:gd name="connsiteY240" fmla="*/ 32661 h 461857"/>
              <a:gd name="connsiteX241" fmla="*/ 162649 w 283987"/>
              <a:gd name="connsiteY241" fmla="*/ 33633 h 461857"/>
              <a:gd name="connsiteX242" fmla="*/ 168345 w 283987"/>
              <a:gd name="connsiteY242" fmla="*/ 33899 h 461857"/>
              <a:gd name="connsiteX243" fmla="*/ 172488 w 283987"/>
              <a:gd name="connsiteY243" fmla="*/ 33033 h 461857"/>
              <a:gd name="connsiteX244" fmla="*/ 175089 w 283987"/>
              <a:gd name="connsiteY244" fmla="*/ 31032 h 461857"/>
              <a:gd name="connsiteX245" fmla="*/ 177812 w 283987"/>
              <a:gd name="connsiteY245" fmla="*/ 29975 h 461857"/>
              <a:gd name="connsiteX246" fmla="*/ 180651 w 283987"/>
              <a:gd name="connsiteY246" fmla="*/ 29851 h 461857"/>
              <a:gd name="connsiteX247" fmla="*/ 182794 w 283987"/>
              <a:gd name="connsiteY247" fmla="*/ 30537 h 461857"/>
              <a:gd name="connsiteX248" fmla="*/ 184252 w 283987"/>
              <a:gd name="connsiteY248" fmla="*/ 32023 h 461857"/>
              <a:gd name="connsiteX249" fmla="*/ 187042 w 283987"/>
              <a:gd name="connsiteY249" fmla="*/ 33090 h 461857"/>
              <a:gd name="connsiteX250" fmla="*/ 191176 w 283987"/>
              <a:gd name="connsiteY250" fmla="*/ 33737 h 461857"/>
              <a:gd name="connsiteX251" fmla="*/ 195691 w 283987"/>
              <a:gd name="connsiteY251" fmla="*/ 32775 h 461857"/>
              <a:gd name="connsiteX252" fmla="*/ 200587 w 283987"/>
              <a:gd name="connsiteY252" fmla="*/ 30213 h 461857"/>
              <a:gd name="connsiteX253" fmla="*/ 203378 w 283987"/>
              <a:gd name="connsiteY253" fmla="*/ 27537 h 461857"/>
              <a:gd name="connsiteX254" fmla="*/ 204064 w 283987"/>
              <a:gd name="connsiteY254" fmla="*/ 24755 h 461857"/>
              <a:gd name="connsiteX255" fmla="*/ 204873 w 283987"/>
              <a:gd name="connsiteY255" fmla="*/ 23060 h 461857"/>
              <a:gd name="connsiteX256" fmla="*/ 205807 w 283987"/>
              <a:gd name="connsiteY256" fmla="*/ 22460 h 461857"/>
              <a:gd name="connsiteX257" fmla="*/ 208397 w 283987"/>
              <a:gd name="connsiteY257" fmla="*/ 22117 h 461857"/>
              <a:gd name="connsiteX258" fmla="*/ 212655 w 283987"/>
              <a:gd name="connsiteY258" fmla="*/ 22022 h 461857"/>
              <a:gd name="connsiteX259" fmla="*/ 216360 w 283987"/>
              <a:gd name="connsiteY259" fmla="*/ 22898 h 461857"/>
              <a:gd name="connsiteX260" fmla="*/ 221085 w 283987"/>
              <a:gd name="connsiteY260" fmla="*/ 25670 h 461857"/>
              <a:gd name="connsiteX261" fmla="*/ 224066 w 283987"/>
              <a:gd name="connsiteY261" fmla="*/ 23831 h 461857"/>
              <a:gd name="connsiteX262" fmla="*/ 229181 w 283987"/>
              <a:gd name="connsiteY262" fmla="*/ 20679 h 461857"/>
              <a:gd name="connsiteX263" fmla="*/ 234334 w 283987"/>
              <a:gd name="connsiteY263" fmla="*/ 19012 h 461857"/>
              <a:gd name="connsiteX264" fmla="*/ 239239 w 283987"/>
              <a:gd name="connsiteY264" fmla="*/ 19002 h 461857"/>
              <a:gd name="connsiteX265" fmla="*/ 243268 w 283987"/>
              <a:gd name="connsiteY265" fmla="*/ 17802 h 461857"/>
              <a:gd name="connsiteX266" fmla="*/ 246412 w 283987"/>
              <a:gd name="connsiteY266" fmla="*/ 15421 h 461857"/>
              <a:gd name="connsiteX267" fmla="*/ 249736 w 283987"/>
              <a:gd name="connsiteY267" fmla="*/ 13906 h 461857"/>
              <a:gd name="connsiteX268" fmla="*/ 253241 w 283987"/>
              <a:gd name="connsiteY268" fmla="*/ 13268 h 461857"/>
              <a:gd name="connsiteX269" fmla="*/ 256517 w 283987"/>
              <a:gd name="connsiteY269" fmla="*/ 12116 h 461857"/>
              <a:gd name="connsiteX270" fmla="*/ 261099 w 283987"/>
              <a:gd name="connsiteY270" fmla="*/ 9639 h 461857"/>
              <a:gd name="connsiteX271" fmla="*/ 265852 w 283987"/>
              <a:gd name="connsiteY271" fmla="*/ 6039 h 461857"/>
              <a:gd name="connsiteX272" fmla="*/ 270691 w 283987"/>
              <a:gd name="connsiteY272" fmla="*/ 2362 h 461857"/>
              <a:gd name="connsiteX273" fmla="*/ 273796 w 283987"/>
              <a:gd name="connsiteY273" fmla="*/ 0 h 461857"/>
              <a:gd name="connsiteX274" fmla="*/ 275215 w 283987"/>
              <a:gd name="connsiteY274" fmla="*/ 2781 h 461857"/>
              <a:gd name="connsiteX275" fmla="*/ 277759 w 283987"/>
              <a:gd name="connsiteY275" fmla="*/ 5324 h 461857"/>
              <a:gd name="connsiteX276" fmla="*/ 276244 w 283987"/>
              <a:gd name="connsiteY276" fmla="*/ 6801 h 461857"/>
              <a:gd name="connsiteX277" fmla="*/ 274415 w 283987"/>
              <a:gd name="connsiteY277" fmla="*/ 8125 h 461857"/>
              <a:gd name="connsiteX278" fmla="*/ 277368 w 283987"/>
              <a:gd name="connsiteY278" fmla="*/ 9896 h 461857"/>
              <a:gd name="connsiteX279" fmla="*/ 275206 w 283987"/>
              <a:gd name="connsiteY279" fmla="*/ 12573 h 461857"/>
              <a:gd name="connsiteX280" fmla="*/ 274939 w 283987"/>
              <a:gd name="connsiteY280" fmla="*/ 14430 h 461857"/>
              <a:gd name="connsiteX281" fmla="*/ 275491 w 283987"/>
              <a:gd name="connsiteY281" fmla="*/ 15164 h 461857"/>
              <a:gd name="connsiteX282" fmla="*/ 275967 w 283987"/>
              <a:gd name="connsiteY282" fmla="*/ 16250 h 461857"/>
              <a:gd name="connsiteX283" fmla="*/ 274548 w 283987"/>
              <a:gd name="connsiteY283" fmla="*/ 19317 h 461857"/>
              <a:gd name="connsiteX284" fmla="*/ 272662 w 283987"/>
              <a:gd name="connsiteY284" fmla="*/ 21669 h 461857"/>
              <a:gd name="connsiteX285" fmla="*/ 272177 w 283987"/>
              <a:gd name="connsiteY285" fmla="*/ 23469 h 461857"/>
              <a:gd name="connsiteX286" fmla="*/ 273844 w 283987"/>
              <a:gd name="connsiteY286" fmla="*/ 26641 h 461857"/>
              <a:gd name="connsiteX287" fmla="*/ 272986 w 283987"/>
              <a:gd name="connsiteY287" fmla="*/ 32280 h 461857"/>
              <a:gd name="connsiteX288" fmla="*/ 274596 w 283987"/>
              <a:gd name="connsiteY288" fmla="*/ 37357 h 461857"/>
              <a:gd name="connsiteX289" fmla="*/ 275044 w 283987"/>
              <a:gd name="connsiteY289" fmla="*/ 39957 h 461857"/>
              <a:gd name="connsiteX290" fmla="*/ 275606 w 283987"/>
              <a:gd name="connsiteY290" fmla="*/ 41700 h 461857"/>
              <a:gd name="connsiteX291" fmla="*/ 274806 w 283987"/>
              <a:gd name="connsiteY291" fmla="*/ 44815 h 461857"/>
              <a:gd name="connsiteX292" fmla="*/ 275015 w 283987"/>
              <a:gd name="connsiteY292" fmla="*/ 50073 h 461857"/>
              <a:gd name="connsiteX293" fmla="*/ 275387 w 283987"/>
              <a:gd name="connsiteY293" fmla="*/ 52244 h 461857"/>
              <a:gd name="connsiteX294" fmla="*/ 274425 w 283987"/>
              <a:gd name="connsiteY294" fmla="*/ 54950 h 461857"/>
              <a:gd name="connsiteX295" fmla="*/ 276063 w 283987"/>
              <a:gd name="connsiteY295" fmla="*/ 55883 h 461857"/>
              <a:gd name="connsiteX296" fmla="*/ 276930 w 283987"/>
              <a:gd name="connsiteY296" fmla="*/ 58855 h 461857"/>
              <a:gd name="connsiteX297" fmla="*/ 276701 w 283987"/>
              <a:gd name="connsiteY297" fmla="*/ 62198 h 461857"/>
              <a:gd name="connsiteX298" fmla="*/ 276197 w 283987"/>
              <a:gd name="connsiteY298" fmla="*/ 63998 h 461857"/>
              <a:gd name="connsiteX299" fmla="*/ 273377 w 283987"/>
              <a:gd name="connsiteY299" fmla="*/ 66180 h 461857"/>
              <a:gd name="connsiteX300" fmla="*/ 273044 w 283987"/>
              <a:gd name="connsiteY300" fmla="*/ 67027 h 461857"/>
              <a:gd name="connsiteX301" fmla="*/ 273082 w 283987"/>
              <a:gd name="connsiteY301" fmla="*/ 68313 h 461857"/>
              <a:gd name="connsiteX302" fmla="*/ 276606 w 283987"/>
              <a:gd name="connsiteY302" fmla="*/ 68351 h 461857"/>
              <a:gd name="connsiteX303" fmla="*/ 276730 w 283987"/>
              <a:gd name="connsiteY303" fmla="*/ 70342 h 461857"/>
              <a:gd name="connsiteX304" fmla="*/ 276501 w 283987"/>
              <a:gd name="connsiteY304" fmla="*/ 71914 h 461857"/>
              <a:gd name="connsiteX305" fmla="*/ 276634 w 283987"/>
              <a:gd name="connsiteY305" fmla="*/ 74866 h 461857"/>
              <a:gd name="connsiteX306" fmla="*/ 276168 w 283987"/>
              <a:gd name="connsiteY306" fmla="*/ 76781 h 461857"/>
              <a:gd name="connsiteX307" fmla="*/ 276987 w 283987"/>
              <a:gd name="connsiteY307" fmla="*/ 78972 h 461857"/>
              <a:gd name="connsiteX308" fmla="*/ 275987 w 283987"/>
              <a:gd name="connsiteY308" fmla="*/ 81401 h 461857"/>
              <a:gd name="connsiteX309" fmla="*/ 276330 w 283987"/>
              <a:gd name="connsiteY309" fmla="*/ 83277 h 461857"/>
              <a:gd name="connsiteX310" fmla="*/ 276377 w 283987"/>
              <a:gd name="connsiteY310" fmla="*/ 85706 h 461857"/>
              <a:gd name="connsiteX311" fmla="*/ 277196 w 283987"/>
              <a:gd name="connsiteY311" fmla="*/ 91850 h 461857"/>
              <a:gd name="connsiteX312" fmla="*/ 277339 w 283987"/>
              <a:gd name="connsiteY312" fmla="*/ 99450 h 461857"/>
              <a:gd name="connsiteX313" fmla="*/ 277520 w 283987"/>
              <a:gd name="connsiteY313" fmla="*/ 100670 h 461857"/>
              <a:gd name="connsiteX314" fmla="*/ 278778 w 283987"/>
              <a:gd name="connsiteY314" fmla="*/ 101527 h 461857"/>
              <a:gd name="connsiteX315" fmla="*/ 280540 w 283987"/>
              <a:gd name="connsiteY315" fmla="*/ 101955 h 461857"/>
              <a:gd name="connsiteX316" fmla="*/ 280473 w 283987"/>
              <a:gd name="connsiteY316" fmla="*/ 104042 h 461857"/>
              <a:gd name="connsiteX317" fmla="*/ 278511 w 283987"/>
              <a:gd name="connsiteY317" fmla="*/ 106766 h 461857"/>
              <a:gd name="connsiteX318" fmla="*/ 278396 w 283987"/>
              <a:gd name="connsiteY318" fmla="*/ 108461 h 461857"/>
              <a:gd name="connsiteX319" fmla="*/ 278682 w 283987"/>
              <a:gd name="connsiteY319" fmla="*/ 110842 h 461857"/>
              <a:gd name="connsiteX320" fmla="*/ 280835 w 283987"/>
              <a:gd name="connsiteY320" fmla="*/ 107604 h 461857"/>
              <a:gd name="connsiteX321" fmla="*/ 282130 w 283987"/>
              <a:gd name="connsiteY321" fmla="*/ 107613 h 461857"/>
              <a:gd name="connsiteX322" fmla="*/ 283283 w 283987"/>
              <a:gd name="connsiteY322" fmla="*/ 108880 h 461857"/>
              <a:gd name="connsiteX323" fmla="*/ 283121 w 283987"/>
              <a:gd name="connsiteY323" fmla="*/ 110747 h 461857"/>
              <a:gd name="connsiteX324" fmla="*/ 283521 w 283987"/>
              <a:gd name="connsiteY324" fmla="*/ 111671 h 461857"/>
              <a:gd name="connsiteX325" fmla="*/ 283350 w 283987"/>
              <a:gd name="connsiteY325" fmla="*/ 113481 h 461857"/>
              <a:gd name="connsiteX326" fmla="*/ 283988 w 283987"/>
              <a:gd name="connsiteY326" fmla="*/ 115776 h 461857"/>
              <a:gd name="connsiteX327" fmla="*/ 283740 w 283987"/>
              <a:gd name="connsiteY327" fmla="*/ 117777 h 461857"/>
              <a:gd name="connsiteX328" fmla="*/ 282159 w 283987"/>
              <a:gd name="connsiteY328" fmla="*/ 119177 h 461857"/>
              <a:gd name="connsiteX329" fmla="*/ 280149 w 283987"/>
              <a:gd name="connsiteY329" fmla="*/ 121577 h 461857"/>
              <a:gd name="connsiteX330" fmla="*/ 279787 w 283987"/>
              <a:gd name="connsiteY330" fmla="*/ 123825 h 461857"/>
              <a:gd name="connsiteX331" fmla="*/ 279978 w 283987"/>
              <a:gd name="connsiteY331" fmla="*/ 125301 h 461857"/>
              <a:gd name="connsiteX332" fmla="*/ 278587 w 283987"/>
              <a:gd name="connsiteY332" fmla="*/ 125768 h 461857"/>
              <a:gd name="connsiteX333" fmla="*/ 277939 w 283987"/>
              <a:gd name="connsiteY333" fmla="*/ 126682 h 461857"/>
              <a:gd name="connsiteX334" fmla="*/ 278882 w 283987"/>
              <a:gd name="connsiteY334" fmla="*/ 128806 h 461857"/>
              <a:gd name="connsiteX335" fmla="*/ 278825 w 283987"/>
              <a:gd name="connsiteY335" fmla="*/ 130683 h 461857"/>
              <a:gd name="connsiteX336" fmla="*/ 276368 w 283987"/>
              <a:gd name="connsiteY336" fmla="*/ 136531 h 461857"/>
              <a:gd name="connsiteX337" fmla="*/ 269814 w 283987"/>
              <a:gd name="connsiteY337" fmla="*/ 144542 h 461857"/>
              <a:gd name="connsiteX338" fmla="*/ 266985 w 283987"/>
              <a:gd name="connsiteY338" fmla="*/ 147390 h 461857"/>
              <a:gd name="connsiteX339" fmla="*/ 264338 w 283987"/>
              <a:gd name="connsiteY339" fmla="*/ 150485 h 461857"/>
              <a:gd name="connsiteX340" fmla="*/ 264338 w 283987"/>
              <a:gd name="connsiteY340" fmla="*/ 151762 h 461857"/>
              <a:gd name="connsiteX341" fmla="*/ 264080 w 283987"/>
              <a:gd name="connsiteY341" fmla="*/ 152867 h 461857"/>
              <a:gd name="connsiteX342" fmla="*/ 260995 w 283987"/>
              <a:gd name="connsiteY342" fmla="*/ 157296 h 461857"/>
              <a:gd name="connsiteX343" fmla="*/ 257680 w 283987"/>
              <a:gd name="connsiteY343" fmla="*/ 158020 h 461857"/>
              <a:gd name="connsiteX344" fmla="*/ 255841 w 283987"/>
              <a:gd name="connsiteY344" fmla="*/ 159210 h 461857"/>
              <a:gd name="connsiteX345" fmla="*/ 257280 w 283987"/>
              <a:gd name="connsiteY345" fmla="*/ 163116 h 461857"/>
              <a:gd name="connsiteX346" fmla="*/ 255137 w 283987"/>
              <a:gd name="connsiteY346" fmla="*/ 164021 h 461857"/>
              <a:gd name="connsiteX347" fmla="*/ 251413 w 283987"/>
              <a:gd name="connsiteY347" fmla="*/ 167097 h 461857"/>
              <a:gd name="connsiteX348" fmla="*/ 241173 w 283987"/>
              <a:gd name="connsiteY348" fmla="*/ 173012 h 461857"/>
              <a:gd name="connsiteX349" fmla="*/ 239553 w 283987"/>
              <a:gd name="connsiteY349" fmla="*/ 174384 h 461857"/>
              <a:gd name="connsiteX350" fmla="*/ 236954 w 283987"/>
              <a:gd name="connsiteY350" fmla="*/ 178013 h 461857"/>
              <a:gd name="connsiteX351" fmla="*/ 233524 w 283987"/>
              <a:gd name="connsiteY351" fmla="*/ 178889 h 461857"/>
              <a:gd name="connsiteX352" fmla="*/ 231620 w 283987"/>
              <a:gd name="connsiteY352" fmla="*/ 179918 h 461857"/>
              <a:gd name="connsiteX353" fmla="*/ 228219 w 283987"/>
              <a:gd name="connsiteY353" fmla="*/ 180289 h 461857"/>
              <a:gd name="connsiteX354" fmla="*/ 227028 w 283987"/>
              <a:gd name="connsiteY354" fmla="*/ 180032 h 461857"/>
              <a:gd name="connsiteX355" fmla="*/ 225866 w 283987"/>
              <a:gd name="connsiteY355" fmla="*/ 180165 h 461857"/>
              <a:gd name="connsiteX356" fmla="*/ 224885 w 283987"/>
              <a:gd name="connsiteY356" fmla="*/ 180946 h 461857"/>
              <a:gd name="connsiteX357" fmla="*/ 218132 w 283987"/>
              <a:gd name="connsiteY357" fmla="*/ 183499 h 461857"/>
              <a:gd name="connsiteX358" fmla="*/ 211827 w 283987"/>
              <a:gd name="connsiteY358" fmla="*/ 185518 h 461857"/>
              <a:gd name="connsiteX359" fmla="*/ 210274 w 283987"/>
              <a:gd name="connsiteY359" fmla="*/ 186442 h 461857"/>
              <a:gd name="connsiteX360" fmla="*/ 209245 w 283987"/>
              <a:gd name="connsiteY360" fmla="*/ 187700 h 461857"/>
              <a:gd name="connsiteX361" fmla="*/ 203664 w 283987"/>
              <a:gd name="connsiteY361" fmla="*/ 189700 h 461857"/>
              <a:gd name="connsiteX362" fmla="*/ 194920 w 283987"/>
              <a:gd name="connsiteY362" fmla="*/ 194643 h 461857"/>
              <a:gd name="connsiteX363" fmla="*/ 187766 w 283987"/>
              <a:gd name="connsiteY363" fmla="*/ 199367 h 461857"/>
              <a:gd name="connsiteX364" fmla="*/ 182585 w 283987"/>
              <a:gd name="connsiteY364" fmla="*/ 204092 h 461857"/>
              <a:gd name="connsiteX365" fmla="*/ 181213 w 283987"/>
              <a:gd name="connsiteY365" fmla="*/ 204807 h 461857"/>
              <a:gd name="connsiteX366" fmla="*/ 179613 w 283987"/>
              <a:gd name="connsiteY366" fmla="*/ 206445 h 461857"/>
              <a:gd name="connsiteX367" fmla="*/ 179070 w 283987"/>
              <a:gd name="connsiteY367" fmla="*/ 208864 h 461857"/>
              <a:gd name="connsiteX368" fmla="*/ 178546 w 283987"/>
              <a:gd name="connsiteY368" fmla="*/ 210236 h 461857"/>
              <a:gd name="connsiteX369" fmla="*/ 174707 w 283987"/>
              <a:gd name="connsiteY369" fmla="*/ 215227 h 461857"/>
              <a:gd name="connsiteX370" fmla="*/ 168935 w 283987"/>
              <a:gd name="connsiteY370" fmla="*/ 221132 h 461857"/>
              <a:gd name="connsiteX371" fmla="*/ 167811 w 283987"/>
              <a:gd name="connsiteY371" fmla="*/ 222742 h 461857"/>
              <a:gd name="connsiteX372" fmla="*/ 165516 w 283987"/>
              <a:gd name="connsiteY372" fmla="*/ 226028 h 461857"/>
              <a:gd name="connsiteX373" fmla="*/ 165297 w 283987"/>
              <a:gd name="connsiteY373" fmla="*/ 228181 h 461857"/>
              <a:gd name="connsiteX374" fmla="*/ 163249 w 283987"/>
              <a:gd name="connsiteY374" fmla="*/ 228838 h 461857"/>
              <a:gd name="connsiteX375" fmla="*/ 161534 w 283987"/>
              <a:gd name="connsiteY375" fmla="*/ 226781 h 461857"/>
              <a:gd name="connsiteX376" fmla="*/ 160801 w 283987"/>
              <a:gd name="connsiteY376" fmla="*/ 230753 h 461857"/>
              <a:gd name="connsiteX377" fmla="*/ 159401 w 283987"/>
              <a:gd name="connsiteY377" fmla="*/ 231038 h 461857"/>
              <a:gd name="connsiteX378" fmla="*/ 157848 w 283987"/>
              <a:gd name="connsiteY378" fmla="*/ 230219 h 461857"/>
              <a:gd name="connsiteX379" fmla="*/ 153971 w 283987"/>
              <a:gd name="connsiteY379" fmla="*/ 232191 h 461857"/>
              <a:gd name="connsiteX380" fmla="*/ 150600 w 283987"/>
              <a:gd name="connsiteY380" fmla="*/ 234467 h 461857"/>
              <a:gd name="connsiteX381" fmla="*/ 145189 w 283987"/>
              <a:gd name="connsiteY381" fmla="*/ 239259 h 461857"/>
              <a:gd name="connsiteX382" fmla="*/ 137541 w 283987"/>
              <a:gd name="connsiteY382" fmla="*/ 248555 h 461857"/>
              <a:gd name="connsiteX383" fmla="*/ 126387 w 283987"/>
              <a:gd name="connsiteY383" fmla="*/ 257546 h 461857"/>
              <a:gd name="connsiteX384" fmla="*/ 124863 w 283987"/>
              <a:gd name="connsiteY384" fmla="*/ 257803 h 461857"/>
              <a:gd name="connsiteX385" fmla="*/ 123834 w 283987"/>
              <a:gd name="connsiteY385" fmla="*/ 257766 h 461857"/>
              <a:gd name="connsiteX386" fmla="*/ 120320 w 283987"/>
              <a:gd name="connsiteY386" fmla="*/ 254632 h 461857"/>
              <a:gd name="connsiteX387" fmla="*/ 118405 w 283987"/>
              <a:gd name="connsiteY387" fmla="*/ 254403 h 461857"/>
              <a:gd name="connsiteX388" fmla="*/ 120119 w 283987"/>
              <a:gd name="connsiteY388" fmla="*/ 256261 h 461857"/>
              <a:gd name="connsiteX389" fmla="*/ 121253 w 283987"/>
              <a:gd name="connsiteY389" fmla="*/ 257813 h 461857"/>
              <a:gd name="connsiteX390" fmla="*/ 120968 w 283987"/>
              <a:gd name="connsiteY390" fmla="*/ 260852 h 461857"/>
              <a:gd name="connsiteX391" fmla="*/ 121101 w 283987"/>
              <a:gd name="connsiteY391" fmla="*/ 265414 h 461857"/>
              <a:gd name="connsiteX392" fmla="*/ 119719 w 283987"/>
              <a:gd name="connsiteY392" fmla="*/ 274301 h 461857"/>
              <a:gd name="connsiteX393" fmla="*/ 119910 w 283987"/>
              <a:gd name="connsiteY393" fmla="*/ 276244 h 461857"/>
              <a:gd name="connsiteX394" fmla="*/ 121501 w 283987"/>
              <a:gd name="connsiteY394" fmla="*/ 278768 h 461857"/>
              <a:gd name="connsiteX395" fmla="*/ 124501 w 283987"/>
              <a:gd name="connsiteY395" fmla="*/ 281854 h 461857"/>
              <a:gd name="connsiteX396" fmla="*/ 127311 w 283987"/>
              <a:gd name="connsiteY396" fmla="*/ 285702 h 461857"/>
              <a:gd name="connsiteX397" fmla="*/ 130930 w 283987"/>
              <a:gd name="connsiteY397" fmla="*/ 296770 h 461857"/>
              <a:gd name="connsiteX398" fmla="*/ 131207 w 283987"/>
              <a:gd name="connsiteY398" fmla="*/ 302486 h 461857"/>
              <a:gd name="connsiteX399" fmla="*/ 134941 w 283987"/>
              <a:gd name="connsiteY399" fmla="*/ 309791 h 461857"/>
              <a:gd name="connsiteX400" fmla="*/ 135084 w 283987"/>
              <a:gd name="connsiteY400" fmla="*/ 312963 h 461857"/>
              <a:gd name="connsiteX401" fmla="*/ 136598 w 283987"/>
              <a:gd name="connsiteY401" fmla="*/ 320859 h 461857"/>
              <a:gd name="connsiteX402" fmla="*/ 136493 w 283987"/>
              <a:gd name="connsiteY402" fmla="*/ 327260 h 461857"/>
              <a:gd name="connsiteX403" fmla="*/ 136227 w 283987"/>
              <a:gd name="connsiteY403" fmla="*/ 331184 h 461857"/>
              <a:gd name="connsiteX404" fmla="*/ 138026 w 283987"/>
              <a:gd name="connsiteY404" fmla="*/ 332841 h 461857"/>
              <a:gd name="connsiteX405" fmla="*/ 138693 w 283987"/>
              <a:gd name="connsiteY405" fmla="*/ 331346 h 461857"/>
              <a:gd name="connsiteX406" fmla="*/ 138503 w 283987"/>
              <a:gd name="connsiteY406" fmla="*/ 328860 h 461857"/>
              <a:gd name="connsiteX407" fmla="*/ 138979 w 283987"/>
              <a:gd name="connsiteY407" fmla="*/ 324878 h 461857"/>
              <a:gd name="connsiteX408" fmla="*/ 139979 w 283987"/>
              <a:gd name="connsiteY408" fmla="*/ 323107 h 461857"/>
              <a:gd name="connsiteX409" fmla="*/ 140979 w 283987"/>
              <a:gd name="connsiteY409" fmla="*/ 323355 h 461857"/>
              <a:gd name="connsiteX410" fmla="*/ 141275 w 283987"/>
              <a:gd name="connsiteY410" fmla="*/ 325231 h 461857"/>
              <a:gd name="connsiteX411" fmla="*/ 141951 w 283987"/>
              <a:gd name="connsiteY411" fmla="*/ 326898 h 461857"/>
              <a:gd name="connsiteX412" fmla="*/ 142227 w 283987"/>
              <a:gd name="connsiteY412" fmla="*/ 328460 h 461857"/>
              <a:gd name="connsiteX413" fmla="*/ 142275 w 283987"/>
              <a:gd name="connsiteY413" fmla="*/ 330584 h 461857"/>
              <a:gd name="connsiteX414" fmla="*/ 140894 w 283987"/>
              <a:gd name="connsiteY414" fmla="*/ 338671 h 461857"/>
              <a:gd name="connsiteX415" fmla="*/ 141303 w 283987"/>
              <a:gd name="connsiteY415" fmla="*/ 341966 h 461857"/>
              <a:gd name="connsiteX416" fmla="*/ 143160 w 283987"/>
              <a:gd name="connsiteY416" fmla="*/ 347482 h 461857"/>
              <a:gd name="connsiteX417" fmla="*/ 140989 w 283987"/>
              <a:gd name="connsiteY417" fmla="*/ 353892 h 461857"/>
              <a:gd name="connsiteX418" fmla="*/ 137846 w 283987"/>
              <a:gd name="connsiteY418" fmla="*/ 369037 h 461857"/>
              <a:gd name="connsiteX419" fmla="*/ 137665 w 283987"/>
              <a:gd name="connsiteY419" fmla="*/ 371666 h 461857"/>
              <a:gd name="connsiteX420" fmla="*/ 138427 w 283987"/>
              <a:gd name="connsiteY420" fmla="*/ 372809 h 461857"/>
              <a:gd name="connsiteX421" fmla="*/ 140112 w 283987"/>
              <a:gd name="connsiteY421" fmla="*/ 373199 h 461857"/>
              <a:gd name="connsiteX422" fmla="*/ 140732 w 283987"/>
              <a:gd name="connsiteY422" fmla="*/ 371256 h 461857"/>
              <a:gd name="connsiteX423" fmla="*/ 141722 w 283987"/>
              <a:gd name="connsiteY423" fmla="*/ 371275 h 461857"/>
              <a:gd name="connsiteX424" fmla="*/ 142247 w 283987"/>
              <a:gd name="connsiteY424" fmla="*/ 372418 h 461857"/>
              <a:gd name="connsiteX425" fmla="*/ 140846 w 283987"/>
              <a:gd name="connsiteY425" fmla="*/ 379428 h 461857"/>
              <a:gd name="connsiteX426" fmla="*/ 139465 w 283987"/>
              <a:gd name="connsiteY426" fmla="*/ 382505 h 461857"/>
              <a:gd name="connsiteX427" fmla="*/ 134560 w 283987"/>
              <a:gd name="connsiteY427" fmla="*/ 390058 h 461857"/>
              <a:gd name="connsiteX428" fmla="*/ 131921 w 283987"/>
              <a:gd name="connsiteY428" fmla="*/ 393297 h 461857"/>
              <a:gd name="connsiteX429" fmla="*/ 127540 w 283987"/>
              <a:gd name="connsiteY429" fmla="*/ 396487 h 461857"/>
              <a:gd name="connsiteX430" fmla="*/ 117253 w 283987"/>
              <a:gd name="connsiteY430" fmla="*/ 401478 h 461857"/>
              <a:gd name="connsiteX431" fmla="*/ 96631 w 283987"/>
              <a:gd name="connsiteY431" fmla="*/ 408708 h 461857"/>
              <a:gd name="connsiteX432" fmla="*/ 88459 w 283987"/>
              <a:gd name="connsiteY432" fmla="*/ 412261 h 461857"/>
              <a:gd name="connsiteX433" fmla="*/ 83572 w 283987"/>
              <a:gd name="connsiteY433" fmla="*/ 414385 h 461857"/>
              <a:gd name="connsiteX434" fmla="*/ 73247 w 283987"/>
              <a:gd name="connsiteY434" fmla="*/ 421138 h 461857"/>
              <a:gd name="connsiteX435" fmla="*/ 68732 w 283987"/>
              <a:gd name="connsiteY435" fmla="*/ 425672 h 461857"/>
              <a:gd name="connsiteX436" fmla="*/ 66875 w 283987"/>
              <a:gd name="connsiteY436" fmla="*/ 430882 h 461857"/>
              <a:gd name="connsiteX437" fmla="*/ 65094 w 283987"/>
              <a:gd name="connsiteY437" fmla="*/ 433264 h 461857"/>
              <a:gd name="connsiteX438" fmla="*/ 63341 w 283987"/>
              <a:gd name="connsiteY438" fmla="*/ 436293 h 461857"/>
              <a:gd name="connsiteX439" fmla="*/ 64865 w 283987"/>
              <a:gd name="connsiteY439" fmla="*/ 438893 h 461857"/>
              <a:gd name="connsiteX440" fmla="*/ 66360 w 283987"/>
              <a:gd name="connsiteY440" fmla="*/ 440864 h 461857"/>
              <a:gd name="connsiteX441" fmla="*/ 68132 w 283987"/>
              <a:gd name="connsiteY441" fmla="*/ 442189 h 461857"/>
              <a:gd name="connsiteX442" fmla="*/ 69046 w 283987"/>
              <a:gd name="connsiteY442" fmla="*/ 443332 h 461857"/>
              <a:gd name="connsiteX443" fmla="*/ 70247 w 283987"/>
              <a:gd name="connsiteY443" fmla="*/ 444122 h 461857"/>
              <a:gd name="connsiteX444" fmla="*/ 71447 w 283987"/>
              <a:gd name="connsiteY444" fmla="*/ 440027 h 461857"/>
              <a:gd name="connsiteX445" fmla="*/ 72047 w 283987"/>
              <a:gd name="connsiteY445" fmla="*/ 438750 h 461857"/>
              <a:gd name="connsiteX446" fmla="*/ 73076 w 283987"/>
              <a:gd name="connsiteY446" fmla="*/ 438655 h 461857"/>
              <a:gd name="connsiteX447" fmla="*/ 72504 w 283987"/>
              <a:gd name="connsiteY447" fmla="*/ 443646 h 461857"/>
              <a:gd name="connsiteX448" fmla="*/ 71314 w 283987"/>
              <a:gd name="connsiteY448" fmla="*/ 460829 h 461857"/>
              <a:gd name="connsiteX449" fmla="*/ 71190 w 283987"/>
              <a:gd name="connsiteY449" fmla="*/ 461496 h 461857"/>
              <a:gd name="connsiteX450" fmla="*/ 120196 w 283987"/>
              <a:gd name="connsiteY450" fmla="*/ 44615 h 461857"/>
              <a:gd name="connsiteX451" fmla="*/ 120910 w 283987"/>
              <a:gd name="connsiteY451" fmla="*/ 44015 h 461857"/>
              <a:gd name="connsiteX452" fmla="*/ 121186 w 283987"/>
              <a:gd name="connsiteY452" fmla="*/ 43224 h 461857"/>
              <a:gd name="connsiteX453" fmla="*/ 121177 w 283987"/>
              <a:gd name="connsiteY453" fmla="*/ 42453 h 461857"/>
              <a:gd name="connsiteX454" fmla="*/ 120729 w 283987"/>
              <a:gd name="connsiteY454" fmla="*/ 41977 h 461857"/>
              <a:gd name="connsiteX455" fmla="*/ 120082 w 283987"/>
              <a:gd name="connsiteY455" fmla="*/ 41700 h 461857"/>
              <a:gd name="connsiteX456" fmla="*/ 119148 w 283987"/>
              <a:gd name="connsiteY456" fmla="*/ 41862 h 461857"/>
              <a:gd name="connsiteX457" fmla="*/ 118815 w 283987"/>
              <a:gd name="connsiteY457" fmla="*/ 42910 h 461857"/>
              <a:gd name="connsiteX458" fmla="*/ 118672 w 283987"/>
              <a:gd name="connsiteY458" fmla="*/ 44358 h 461857"/>
              <a:gd name="connsiteX459" fmla="*/ 119262 w 283987"/>
              <a:gd name="connsiteY459" fmla="*/ 44843 h 461857"/>
              <a:gd name="connsiteX460" fmla="*/ 120196 w 283987"/>
              <a:gd name="connsiteY460" fmla="*/ 44615 h 461857"/>
              <a:gd name="connsiteX461" fmla="*/ 118120 w 283987"/>
              <a:gd name="connsiteY461" fmla="*/ 41986 h 461857"/>
              <a:gd name="connsiteX462" fmla="*/ 117653 w 283987"/>
              <a:gd name="connsiteY462" fmla="*/ 41195 h 461857"/>
              <a:gd name="connsiteX463" fmla="*/ 116777 w 283987"/>
              <a:gd name="connsiteY463" fmla="*/ 40824 h 461857"/>
              <a:gd name="connsiteX464" fmla="*/ 115776 w 283987"/>
              <a:gd name="connsiteY464" fmla="*/ 41129 h 461857"/>
              <a:gd name="connsiteX465" fmla="*/ 115443 w 283987"/>
              <a:gd name="connsiteY465" fmla="*/ 42120 h 461857"/>
              <a:gd name="connsiteX466" fmla="*/ 116481 w 283987"/>
              <a:gd name="connsiteY466" fmla="*/ 43396 h 461857"/>
              <a:gd name="connsiteX467" fmla="*/ 117586 w 283987"/>
              <a:gd name="connsiteY467" fmla="*/ 43415 h 461857"/>
              <a:gd name="connsiteX468" fmla="*/ 118120 w 283987"/>
              <a:gd name="connsiteY468" fmla="*/ 41986 h 461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</a:cxnLst>
            <a:rect l="l" t="t" r="r" b="b"/>
            <a:pathLst>
              <a:path w="283987" h="461857">
                <a:moveTo>
                  <a:pt x="71190" y="461496"/>
                </a:moveTo>
                <a:lnTo>
                  <a:pt x="68256" y="461543"/>
                </a:lnTo>
                <a:lnTo>
                  <a:pt x="63236" y="461686"/>
                </a:lnTo>
                <a:lnTo>
                  <a:pt x="60264" y="461772"/>
                </a:lnTo>
                <a:lnTo>
                  <a:pt x="56940" y="461858"/>
                </a:lnTo>
                <a:lnTo>
                  <a:pt x="52826" y="461020"/>
                </a:lnTo>
                <a:lnTo>
                  <a:pt x="50511" y="461200"/>
                </a:lnTo>
                <a:lnTo>
                  <a:pt x="50321" y="451685"/>
                </a:lnTo>
                <a:lnTo>
                  <a:pt x="49568" y="449599"/>
                </a:lnTo>
                <a:lnTo>
                  <a:pt x="48777" y="446551"/>
                </a:lnTo>
                <a:lnTo>
                  <a:pt x="48587" y="444598"/>
                </a:lnTo>
                <a:lnTo>
                  <a:pt x="49082" y="442636"/>
                </a:lnTo>
                <a:lnTo>
                  <a:pt x="49320" y="439531"/>
                </a:lnTo>
                <a:lnTo>
                  <a:pt x="49101" y="436807"/>
                </a:lnTo>
                <a:lnTo>
                  <a:pt x="46644" y="435445"/>
                </a:lnTo>
                <a:lnTo>
                  <a:pt x="46101" y="435016"/>
                </a:lnTo>
                <a:lnTo>
                  <a:pt x="45568" y="432883"/>
                </a:lnTo>
                <a:lnTo>
                  <a:pt x="45358" y="429587"/>
                </a:lnTo>
                <a:lnTo>
                  <a:pt x="47082" y="425405"/>
                </a:lnTo>
                <a:lnTo>
                  <a:pt x="46939" y="417376"/>
                </a:lnTo>
                <a:lnTo>
                  <a:pt x="47139" y="414557"/>
                </a:lnTo>
                <a:lnTo>
                  <a:pt x="47110" y="408984"/>
                </a:lnTo>
                <a:lnTo>
                  <a:pt x="47073" y="402250"/>
                </a:lnTo>
                <a:lnTo>
                  <a:pt x="47044" y="396221"/>
                </a:lnTo>
                <a:lnTo>
                  <a:pt x="47110" y="391030"/>
                </a:lnTo>
                <a:lnTo>
                  <a:pt x="46596" y="388572"/>
                </a:lnTo>
                <a:lnTo>
                  <a:pt x="46168" y="387220"/>
                </a:lnTo>
                <a:lnTo>
                  <a:pt x="45025" y="384477"/>
                </a:lnTo>
                <a:lnTo>
                  <a:pt x="43691" y="378771"/>
                </a:lnTo>
                <a:lnTo>
                  <a:pt x="42120" y="374466"/>
                </a:lnTo>
                <a:lnTo>
                  <a:pt x="40100" y="371627"/>
                </a:lnTo>
                <a:lnTo>
                  <a:pt x="39462" y="370132"/>
                </a:lnTo>
                <a:lnTo>
                  <a:pt x="38814" y="368141"/>
                </a:lnTo>
                <a:lnTo>
                  <a:pt x="36899" y="364617"/>
                </a:lnTo>
                <a:lnTo>
                  <a:pt x="35337" y="362569"/>
                </a:lnTo>
                <a:lnTo>
                  <a:pt x="34909" y="360931"/>
                </a:lnTo>
                <a:lnTo>
                  <a:pt x="34966" y="356692"/>
                </a:lnTo>
                <a:lnTo>
                  <a:pt x="33223" y="349101"/>
                </a:lnTo>
                <a:lnTo>
                  <a:pt x="31956" y="343576"/>
                </a:lnTo>
                <a:lnTo>
                  <a:pt x="30051" y="337595"/>
                </a:lnTo>
                <a:lnTo>
                  <a:pt x="28775" y="333603"/>
                </a:lnTo>
                <a:lnTo>
                  <a:pt x="28584" y="332917"/>
                </a:lnTo>
                <a:lnTo>
                  <a:pt x="28441" y="331403"/>
                </a:lnTo>
                <a:lnTo>
                  <a:pt x="32232" y="328441"/>
                </a:lnTo>
                <a:lnTo>
                  <a:pt x="36023" y="324269"/>
                </a:lnTo>
                <a:lnTo>
                  <a:pt x="40462" y="319392"/>
                </a:lnTo>
                <a:lnTo>
                  <a:pt x="44425" y="315040"/>
                </a:lnTo>
                <a:lnTo>
                  <a:pt x="47910" y="311220"/>
                </a:lnTo>
                <a:lnTo>
                  <a:pt x="52683" y="306000"/>
                </a:lnTo>
                <a:lnTo>
                  <a:pt x="57398" y="300847"/>
                </a:lnTo>
                <a:lnTo>
                  <a:pt x="58502" y="300190"/>
                </a:lnTo>
                <a:lnTo>
                  <a:pt x="58969" y="299771"/>
                </a:lnTo>
                <a:lnTo>
                  <a:pt x="56931" y="295199"/>
                </a:lnTo>
                <a:lnTo>
                  <a:pt x="60207" y="289893"/>
                </a:lnTo>
                <a:lnTo>
                  <a:pt x="60388" y="286445"/>
                </a:lnTo>
                <a:lnTo>
                  <a:pt x="60246" y="283150"/>
                </a:lnTo>
                <a:lnTo>
                  <a:pt x="60646" y="281635"/>
                </a:lnTo>
                <a:lnTo>
                  <a:pt x="61636" y="280311"/>
                </a:lnTo>
                <a:lnTo>
                  <a:pt x="65465" y="277559"/>
                </a:lnTo>
                <a:lnTo>
                  <a:pt x="68361" y="273177"/>
                </a:lnTo>
                <a:lnTo>
                  <a:pt x="70732" y="269081"/>
                </a:lnTo>
                <a:lnTo>
                  <a:pt x="74028" y="262509"/>
                </a:lnTo>
                <a:lnTo>
                  <a:pt x="74352" y="260956"/>
                </a:lnTo>
                <a:lnTo>
                  <a:pt x="74400" y="259366"/>
                </a:lnTo>
                <a:lnTo>
                  <a:pt x="73504" y="257127"/>
                </a:lnTo>
                <a:lnTo>
                  <a:pt x="71314" y="253536"/>
                </a:lnTo>
                <a:lnTo>
                  <a:pt x="69723" y="250431"/>
                </a:lnTo>
                <a:lnTo>
                  <a:pt x="68304" y="245659"/>
                </a:lnTo>
                <a:lnTo>
                  <a:pt x="69732" y="241516"/>
                </a:lnTo>
                <a:lnTo>
                  <a:pt x="70237" y="239011"/>
                </a:lnTo>
                <a:lnTo>
                  <a:pt x="70237" y="237658"/>
                </a:lnTo>
                <a:lnTo>
                  <a:pt x="69609" y="236382"/>
                </a:lnTo>
                <a:lnTo>
                  <a:pt x="68009" y="235410"/>
                </a:lnTo>
                <a:lnTo>
                  <a:pt x="66675" y="234782"/>
                </a:lnTo>
                <a:lnTo>
                  <a:pt x="66227" y="233067"/>
                </a:lnTo>
                <a:lnTo>
                  <a:pt x="66217" y="231038"/>
                </a:lnTo>
                <a:lnTo>
                  <a:pt x="66818" y="229914"/>
                </a:lnTo>
                <a:lnTo>
                  <a:pt x="70361" y="228095"/>
                </a:lnTo>
                <a:lnTo>
                  <a:pt x="71161" y="227105"/>
                </a:lnTo>
                <a:lnTo>
                  <a:pt x="71581" y="226000"/>
                </a:lnTo>
                <a:lnTo>
                  <a:pt x="71618" y="224428"/>
                </a:lnTo>
                <a:lnTo>
                  <a:pt x="72714" y="220494"/>
                </a:lnTo>
                <a:lnTo>
                  <a:pt x="74066" y="216761"/>
                </a:lnTo>
                <a:lnTo>
                  <a:pt x="74162" y="215446"/>
                </a:lnTo>
                <a:lnTo>
                  <a:pt x="73685" y="214293"/>
                </a:lnTo>
                <a:lnTo>
                  <a:pt x="73314" y="212188"/>
                </a:lnTo>
                <a:lnTo>
                  <a:pt x="73076" y="209016"/>
                </a:lnTo>
                <a:lnTo>
                  <a:pt x="73057" y="200149"/>
                </a:lnTo>
                <a:lnTo>
                  <a:pt x="73752" y="191015"/>
                </a:lnTo>
                <a:lnTo>
                  <a:pt x="73447" y="185842"/>
                </a:lnTo>
                <a:lnTo>
                  <a:pt x="71180" y="179899"/>
                </a:lnTo>
                <a:lnTo>
                  <a:pt x="70961" y="175612"/>
                </a:lnTo>
                <a:lnTo>
                  <a:pt x="72609" y="172621"/>
                </a:lnTo>
                <a:lnTo>
                  <a:pt x="72876" y="170859"/>
                </a:lnTo>
                <a:lnTo>
                  <a:pt x="71675" y="170631"/>
                </a:lnTo>
                <a:lnTo>
                  <a:pt x="69199" y="170450"/>
                </a:lnTo>
                <a:lnTo>
                  <a:pt x="67370" y="169897"/>
                </a:lnTo>
                <a:lnTo>
                  <a:pt x="64541" y="167449"/>
                </a:lnTo>
                <a:lnTo>
                  <a:pt x="59627" y="165411"/>
                </a:lnTo>
                <a:lnTo>
                  <a:pt x="54045" y="163554"/>
                </a:lnTo>
                <a:lnTo>
                  <a:pt x="45929" y="163001"/>
                </a:lnTo>
                <a:lnTo>
                  <a:pt x="39186" y="157058"/>
                </a:lnTo>
                <a:lnTo>
                  <a:pt x="33900" y="156105"/>
                </a:lnTo>
                <a:lnTo>
                  <a:pt x="32195" y="155343"/>
                </a:lnTo>
                <a:lnTo>
                  <a:pt x="27118" y="151781"/>
                </a:lnTo>
                <a:lnTo>
                  <a:pt x="19164" y="151447"/>
                </a:lnTo>
                <a:lnTo>
                  <a:pt x="10916" y="151095"/>
                </a:lnTo>
                <a:lnTo>
                  <a:pt x="5772" y="150990"/>
                </a:lnTo>
                <a:lnTo>
                  <a:pt x="5010" y="150514"/>
                </a:lnTo>
                <a:lnTo>
                  <a:pt x="4715" y="145609"/>
                </a:lnTo>
                <a:lnTo>
                  <a:pt x="4658" y="141256"/>
                </a:lnTo>
                <a:lnTo>
                  <a:pt x="4220" y="137474"/>
                </a:lnTo>
                <a:lnTo>
                  <a:pt x="3438" y="133169"/>
                </a:lnTo>
                <a:lnTo>
                  <a:pt x="2238" y="131493"/>
                </a:lnTo>
                <a:lnTo>
                  <a:pt x="809" y="128588"/>
                </a:lnTo>
                <a:lnTo>
                  <a:pt x="85" y="125387"/>
                </a:lnTo>
                <a:lnTo>
                  <a:pt x="0" y="123834"/>
                </a:lnTo>
                <a:lnTo>
                  <a:pt x="267" y="123282"/>
                </a:lnTo>
                <a:lnTo>
                  <a:pt x="5991" y="121005"/>
                </a:lnTo>
                <a:lnTo>
                  <a:pt x="8439" y="119882"/>
                </a:lnTo>
                <a:lnTo>
                  <a:pt x="12068" y="118577"/>
                </a:lnTo>
                <a:lnTo>
                  <a:pt x="18526" y="116776"/>
                </a:lnTo>
                <a:lnTo>
                  <a:pt x="24289" y="115167"/>
                </a:lnTo>
                <a:lnTo>
                  <a:pt x="29575" y="113605"/>
                </a:lnTo>
                <a:lnTo>
                  <a:pt x="35176" y="111947"/>
                </a:lnTo>
                <a:lnTo>
                  <a:pt x="37452" y="110833"/>
                </a:lnTo>
                <a:lnTo>
                  <a:pt x="40281" y="109718"/>
                </a:lnTo>
                <a:lnTo>
                  <a:pt x="47054" y="107480"/>
                </a:lnTo>
                <a:lnTo>
                  <a:pt x="48987" y="106709"/>
                </a:lnTo>
                <a:lnTo>
                  <a:pt x="52873" y="105461"/>
                </a:lnTo>
                <a:lnTo>
                  <a:pt x="54826" y="104975"/>
                </a:lnTo>
                <a:lnTo>
                  <a:pt x="62322" y="102413"/>
                </a:lnTo>
                <a:lnTo>
                  <a:pt x="70914" y="99479"/>
                </a:lnTo>
                <a:lnTo>
                  <a:pt x="73923" y="98450"/>
                </a:lnTo>
                <a:lnTo>
                  <a:pt x="79667" y="96488"/>
                </a:lnTo>
                <a:lnTo>
                  <a:pt x="80782" y="97298"/>
                </a:lnTo>
                <a:lnTo>
                  <a:pt x="84696" y="104042"/>
                </a:lnTo>
                <a:lnTo>
                  <a:pt x="87773" y="108013"/>
                </a:lnTo>
                <a:lnTo>
                  <a:pt x="91278" y="111690"/>
                </a:lnTo>
                <a:lnTo>
                  <a:pt x="91869" y="111509"/>
                </a:lnTo>
                <a:lnTo>
                  <a:pt x="92878" y="110652"/>
                </a:lnTo>
                <a:lnTo>
                  <a:pt x="94631" y="110299"/>
                </a:lnTo>
                <a:lnTo>
                  <a:pt x="100203" y="109471"/>
                </a:lnTo>
                <a:lnTo>
                  <a:pt x="102327" y="109423"/>
                </a:lnTo>
                <a:lnTo>
                  <a:pt x="103727" y="108433"/>
                </a:lnTo>
                <a:lnTo>
                  <a:pt x="106585" y="107737"/>
                </a:lnTo>
                <a:lnTo>
                  <a:pt x="109890" y="107318"/>
                </a:lnTo>
                <a:lnTo>
                  <a:pt x="111023" y="107766"/>
                </a:lnTo>
                <a:lnTo>
                  <a:pt x="114509" y="112528"/>
                </a:lnTo>
                <a:lnTo>
                  <a:pt x="115014" y="116167"/>
                </a:lnTo>
                <a:lnTo>
                  <a:pt x="115738" y="121434"/>
                </a:lnTo>
                <a:lnTo>
                  <a:pt x="115910" y="124006"/>
                </a:lnTo>
                <a:lnTo>
                  <a:pt x="115852" y="127445"/>
                </a:lnTo>
                <a:lnTo>
                  <a:pt x="115462" y="131750"/>
                </a:lnTo>
                <a:lnTo>
                  <a:pt x="112633" y="136712"/>
                </a:lnTo>
                <a:lnTo>
                  <a:pt x="112090" y="139179"/>
                </a:lnTo>
                <a:lnTo>
                  <a:pt x="110576" y="142999"/>
                </a:lnTo>
                <a:lnTo>
                  <a:pt x="108575" y="144885"/>
                </a:lnTo>
                <a:lnTo>
                  <a:pt x="107585" y="146428"/>
                </a:lnTo>
                <a:lnTo>
                  <a:pt x="107642" y="148028"/>
                </a:lnTo>
                <a:lnTo>
                  <a:pt x="108708" y="149371"/>
                </a:lnTo>
                <a:lnTo>
                  <a:pt x="111052" y="151790"/>
                </a:lnTo>
                <a:lnTo>
                  <a:pt x="111776" y="153362"/>
                </a:lnTo>
                <a:lnTo>
                  <a:pt x="111566" y="154752"/>
                </a:lnTo>
                <a:lnTo>
                  <a:pt x="111576" y="156648"/>
                </a:lnTo>
                <a:lnTo>
                  <a:pt x="112138" y="157962"/>
                </a:lnTo>
                <a:lnTo>
                  <a:pt x="112805" y="158725"/>
                </a:lnTo>
                <a:lnTo>
                  <a:pt x="115119" y="159963"/>
                </a:lnTo>
                <a:lnTo>
                  <a:pt x="117386" y="163078"/>
                </a:lnTo>
                <a:lnTo>
                  <a:pt x="121291" y="166840"/>
                </a:lnTo>
                <a:lnTo>
                  <a:pt x="125959" y="172202"/>
                </a:lnTo>
                <a:lnTo>
                  <a:pt x="128149" y="173850"/>
                </a:lnTo>
                <a:lnTo>
                  <a:pt x="129873" y="174250"/>
                </a:lnTo>
                <a:lnTo>
                  <a:pt x="130730" y="176041"/>
                </a:lnTo>
                <a:lnTo>
                  <a:pt x="130254" y="178137"/>
                </a:lnTo>
                <a:lnTo>
                  <a:pt x="128911" y="179327"/>
                </a:lnTo>
                <a:lnTo>
                  <a:pt x="129464" y="181042"/>
                </a:lnTo>
                <a:lnTo>
                  <a:pt x="130226" y="181937"/>
                </a:lnTo>
                <a:lnTo>
                  <a:pt x="131073" y="182394"/>
                </a:lnTo>
                <a:lnTo>
                  <a:pt x="133122" y="182499"/>
                </a:lnTo>
                <a:lnTo>
                  <a:pt x="135026" y="182146"/>
                </a:lnTo>
                <a:lnTo>
                  <a:pt x="135503" y="181546"/>
                </a:lnTo>
                <a:lnTo>
                  <a:pt x="135255" y="173517"/>
                </a:lnTo>
                <a:lnTo>
                  <a:pt x="133883" y="168840"/>
                </a:lnTo>
                <a:lnTo>
                  <a:pt x="132502" y="167011"/>
                </a:lnTo>
                <a:lnTo>
                  <a:pt x="132207" y="166649"/>
                </a:lnTo>
                <a:lnTo>
                  <a:pt x="132692" y="165116"/>
                </a:lnTo>
                <a:lnTo>
                  <a:pt x="134226" y="161534"/>
                </a:lnTo>
                <a:lnTo>
                  <a:pt x="135531" y="157982"/>
                </a:lnTo>
                <a:lnTo>
                  <a:pt x="136360" y="156486"/>
                </a:lnTo>
                <a:lnTo>
                  <a:pt x="137322" y="155581"/>
                </a:lnTo>
                <a:lnTo>
                  <a:pt x="143761" y="154619"/>
                </a:lnTo>
                <a:lnTo>
                  <a:pt x="146695" y="153791"/>
                </a:lnTo>
                <a:lnTo>
                  <a:pt x="147933" y="152752"/>
                </a:lnTo>
                <a:lnTo>
                  <a:pt x="148895" y="150000"/>
                </a:lnTo>
                <a:lnTo>
                  <a:pt x="149666" y="142313"/>
                </a:lnTo>
                <a:lnTo>
                  <a:pt x="149943" y="135103"/>
                </a:lnTo>
                <a:lnTo>
                  <a:pt x="149276" y="130883"/>
                </a:lnTo>
                <a:lnTo>
                  <a:pt x="150200" y="124530"/>
                </a:lnTo>
                <a:lnTo>
                  <a:pt x="151609" y="120596"/>
                </a:lnTo>
                <a:lnTo>
                  <a:pt x="150914" y="119824"/>
                </a:lnTo>
                <a:lnTo>
                  <a:pt x="150390" y="114528"/>
                </a:lnTo>
                <a:lnTo>
                  <a:pt x="146199" y="108890"/>
                </a:lnTo>
                <a:lnTo>
                  <a:pt x="140808" y="101641"/>
                </a:lnTo>
                <a:lnTo>
                  <a:pt x="137789" y="97745"/>
                </a:lnTo>
                <a:lnTo>
                  <a:pt x="134360" y="93316"/>
                </a:lnTo>
                <a:lnTo>
                  <a:pt x="128111" y="86382"/>
                </a:lnTo>
                <a:lnTo>
                  <a:pt x="125253" y="83877"/>
                </a:lnTo>
                <a:lnTo>
                  <a:pt x="123749" y="82896"/>
                </a:lnTo>
                <a:lnTo>
                  <a:pt x="118700" y="82096"/>
                </a:lnTo>
                <a:lnTo>
                  <a:pt x="117357" y="80763"/>
                </a:lnTo>
                <a:lnTo>
                  <a:pt x="116081" y="78638"/>
                </a:lnTo>
                <a:lnTo>
                  <a:pt x="115595" y="74714"/>
                </a:lnTo>
                <a:lnTo>
                  <a:pt x="115510" y="71780"/>
                </a:lnTo>
                <a:lnTo>
                  <a:pt x="114938" y="66789"/>
                </a:lnTo>
                <a:lnTo>
                  <a:pt x="113919" y="59741"/>
                </a:lnTo>
                <a:lnTo>
                  <a:pt x="113462" y="57664"/>
                </a:lnTo>
                <a:lnTo>
                  <a:pt x="112023" y="52368"/>
                </a:lnTo>
                <a:lnTo>
                  <a:pt x="110652" y="47330"/>
                </a:lnTo>
                <a:lnTo>
                  <a:pt x="110576" y="46082"/>
                </a:lnTo>
                <a:lnTo>
                  <a:pt x="111061" y="44872"/>
                </a:lnTo>
                <a:lnTo>
                  <a:pt x="113386" y="41167"/>
                </a:lnTo>
                <a:lnTo>
                  <a:pt x="115033" y="38538"/>
                </a:lnTo>
                <a:lnTo>
                  <a:pt x="115814" y="37100"/>
                </a:lnTo>
                <a:lnTo>
                  <a:pt x="117214" y="33194"/>
                </a:lnTo>
                <a:lnTo>
                  <a:pt x="117548" y="31299"/>
                </a:lnTo>
                <a:lnTo>
                  <a:pt x="118643" y="30442"/>
                </a:lnTo>
                <a:lnTo>
                  <a:pt x="123111" y="30089"/>
                </a:lnTo>
                <a:lnTo>
                  <a:pt x="126663" y="30156"/>
                </a:lnTo>
                <a:lnTo>
                  <a:pt x="132626" y="30070"/>
                </a:lnTo>
                <a:lnTo>
                  <a:pt x="138922" y="30299"/>
                </a:lnTo>
                <a:lnTo>
                  <a:pt x="139808" y="30471"/>
                </a:lnTo>
                <a:lnTo>
                  <a:pt x="141227" y="30880"/>
                </a:lnTo>
                <a:lnTo>
                  <a:pt x="142827" y="30813"/>
                </a:lnTo>
                <a:lnTo>
                  <a:pt x="144609" y="30261"/>
                </a:lnTo>
                <a:lnTo>
                  <a:pt x="146580" y="28908"/>
                </a:lnTo>
                <a:lnTo>
                  <a:pt x="148742" y="26756"/>
                </a:lnTo>
                <a:lnTo>
                  <a:pt x="152114" y="26803"/>
                </a:lnTo>
                <a:lnTo>
                  <a:pt x="156676" y="29042"/>
                </a:lnTo>
                <a:lnTo>
                  <a:pt x="159172" y="30994"/>
                </a:lnTo>
                <a:lnTo>
                  <a:pt x="159591" y="32661"/>
                </a:lnTo>
                <a:lnTo>
                  <a:pt x="162649" y="33633"/>
                </a:lnTo>
                <a:lnTo>
                  <a:pt x="168345" y="33899"/>
                </a:lnTo>
                <a:lnTo>
                  <a:pt x="172488" y="33033"/>
                </a:lnTo>
                <a:lnTo>
                  <a:pt x="175089" y="31032"/>
                </a:lnTo>
                <a:lnTo>
                  <a:pt x="177812" y="29975"/>
                </a:lnTo>
                <a:lnTo>
                  <a:pt x="180651" y="29851"/>
                </a:lnTo>
                <a:lnTo>
                  <a:pt x="182794" y="30537"/>
                </a:lnTo>
                <a:lnTo>
                  <a:pt x="184252" y="32023"/>
                </a:lnTo>
                <a:lnTo>
                  <a:pt x="187042" y="33090"/>
                </a:lnTo>
                <a:lnTo>
                  <a:pt x="191176" y="33737"/>
                </a:lnTo>
                <a:lnTo>
                  <a:pt x="195691" y="32775"/>
                </a:lnTo>
                <a:lnTo>
                  <a:pt x="200587" y="30213"/>
                </a:lnTo>
                <a:lnTo>
                  <a:pt x="203378" y="27537"/>
                </a:lnTo>
                <a:lnTo>
                  <a:pt x="204064" y="24755"/>
                </a:lnTo>
                <a:lnTo>
                  <a:pt x="204873" y="23060"/>
                </a:lnTo>
                <a:lnTo>
                  <a:pt x="205807" y="22460"/>
                </a:lnTo>
                <a:lnTo>
                  <a:pt x="208397" y="22117"/>
                </a:lnTo>
                <a:lnTo>
                  <a:pt x="212655" y="22022"/>
                </a:lnTo>
                <a:lnTo>
                  <a:pt x="216360" y="22898"/>
                </a:lnTo>
                <a:lnTo>
                  <a:pt x="221085" y="25670"/>
                </a:lnTo>
                <a:lnTo>
                  <a:pt x="224066" y="23831"/>
                </a:lnTo>
                <a:lnTo>
                  <a:pt x="229181" y="20679"/>
                </a:lnTo>
                <a:lnTo>
                  <a:pt x="234334" y="19012"/>
                </a:lnTo>
                <a:lnTo>
                  <a:pt x="239239" y="19002"/>
                </a:lnTo>
                <a:lnTo>
                  <a:pt x="243268" y="17802"/>
                </a:lnTo>
                <a:lnTo>
                  <a:pt x="246412" y="15421"/>
                </a:lnTo>
                <a:lnTo>
                  <a:pt x="249736" y="13906"/>
                </a:lnTo>
                <a:lnTo>
                  <a:pt x="253241" y="13268"/>
                </a:lnTo>
                <a:lnTo>
                  <a:pt x="256517" y="12116"/>
                </a:lnTo>
                <a:lnTo>
                  <a:pt x="261099" y="9639"/>
                </a:lnTo>
                <a:lnTo>
                  <a:pt x="265852" y="6039"/>
                </a:lnTo>
                <a:lnTo>
                  <a:pt x="270691" y="2362"/>
                </a:lnTo>
                <a:lnTo>
                  <a:pt x="273796" y="0"/>
                </a:lnTo>
                <a:lnTo>
                  <a:pt x="275215" y="2781"/>
                </a:lnTo>
                <a:lnTo>
                  <a:pt x="277759" y="5324"/>
                </a:lnTo>
                <a:lnTo>
                  <a:pt x="276244" y="6801"/>
                </a:lnTo>
                <a:lnTo>
                  <a:pt x="274415" y="8125"/>
                </a:lnTo>
                <a:lnTo>
                  <a:pt x="277368" y="9896"/>
                </a:lnTo>
                <a:lnTo>
                  <a:pt x="275206" y="12573"/>
                </a:lnTo>
                <a:lnTo>
                  <a:pt x="274939" y="14430"/>
                </a:lnTo>
                <a:lnTo>
                  <a:pt x="275491" y="15164"/>
                </a:lnTo>
                <a:lnTo>
                  <a:pt x="275967" y="16250"/>
                </a:lnTo>
                <a:lnTo>
                  <a:pt x="274548" y="19317"/>
                </a:lnTo>
                <a:lnTo>
                  <a:pt x="272662" y="21669"/>
                </a:lnTo>
                <a:lnTo>
                  <a:pt x="272177" y="23469"/>
                </a:lnTo>
                <a:lnTo>
                  <a:pt x="273844" y="26641"/>
                </a:lnTo>
                <a:lnTo>
                  <a:pt x="272986" y="32280"/>
                </a:lnTo>
                <a:lnTo>
                  <a:pt x="274596" y="37357"/>
                </a:lnTo>
                <a:lnTo>
                  <a:pt x="275044" y="39957"/>
                </a:lnTo>
                <a:lnTo>
                  <a:pt x="275606" y="41700"/>
                </a:lnTo>
                <a:lnTo>
                  <a:pt x="274806" y="44815"/>
                </a:lnTo>
                <a:lnTo>
                  <a:pt x="275015" y="50073"/>
                </a:lnTo>
                <a:lnTo>
                  <a:pt x="275387" y="52244"/>
                </a:lnTo>
                <a:lnTo>
                  <a:pt x="274425" y="54950"/>
                </a:lnTo>
                <a:lnTo>
                  <a:pt x="276063" y="55883"/>
                </a:lnTo>
                <a:lnTo>
                  <a:pt x="276930" y="58855"/>
                </a:lnTo>
                <a:lnTo>
                  <a:pt x="276701" y="62198"/>
                </a:lnTo>
                <a:lnTo>
                  <a:pt x="276197" y="63998"/>
                </a:lnTo>
                <a:lnTo>
                  <a:pt x="273377" y="66180"/>
                </a:lnTo>
                <a:lnTo>
                  <a:pt x="273044" y="67027"/>
                </a:lnTo>
                <a:lnTo>
                  <a:pt x="273082" y="68313"/>
                </a:lnTo>
                <a:lnTo>
                  <a:pt x="276606" y="68351"/>
                </a:lnTo>
                <a:lnTo>
                  <a:pt x="276730" y="70342"/>
                </a:lnTo>
                <a:lnTo>
                  <a:pt x="276501" y="71914"/>
                </a:lnTo>
                <a:lnTo>
                  <a:pt x="276634" y="74866"/>
                </a:lnTo>
                <a:lnTo>
                  <a:pt x="276168" y="76781"/>
                </a:lnTo>
                <a:lnTo>
                  <a:pt x="276987" y="78972"/>
                </a:lnTo>
                <a:lnTo>
                  <a:pt x="275987" y="81401"/>
                </a:lnTo>
                <a:lnTo>
                  <a:pt x="276330" y="83277"/>
                </a:lnTo>
                <a:lnTo>
                  <a:pt x="276377" y="85706"/>
                </a:lnTo>
                <a:lnTo>
                  <a:pt x="277196" y="91850"/>
                </a:lnTo>
                <a:lnTo>
                  <a:pt x="277339" y="99450"/>
                </a:lnTo>
                <a:lnTo>
                  <a:pt x="277520" y="100670"/>
                </a:lnTo>
                <a:lnTo>
                  <a:pt x="278778" y="101527"/>
                </a:lnTo>
                <a:lnTo>
                  <a:pt x="280540" y="101955"/>
                </a:lnTo>
                <a:lnTo>
                  <a:pt x="280473" y="104042"/>
                </a:lnTo>
                <a:lnTo>
                  <a:pt x="278511" y="106766"/>
                </a:lnTo>
                <a:lnTo>
                  <a:pt x="278396" y="108461"/>
                </a:lnTo>
                <a:lnTo>
                  <a:pt x="278682" y="110842"/>
                </a:lnTo>
                <a:lnTo>
                  <a:pt x="280835" y="107604"/>
                </a:lnTo>
                <a:lnTo>
                  <a:pt x="282130" y="107613"/>
                </a:lnTo>
                <a:lnTo>
                  <a:pt x="283283" y="108880"/>
                </a:lnTo>
                <a:lnTo>
                  <a:pt x="283121" y="110747"/>
                </a:lnTo>
                <a:lnTo>
                  <a:pt x="283521" y="111671"/>
                </a:lnTo>
                <a:lnTo>
                  <a:pt x="283350" y="113481"/>
                </a:lnTo>
                <a:lnTo>
                  <a:pt x="283988" y="115776"/>
                </a:lnTo>
                <a:lnTo>
                  <a:pt x="283740" y="117777"/>
                </a:lnTo>
                <a:lnTo>
                  <a:pt x="282159" y="119177"/>
                </a:lnTo>
                <a:lnTo>
                  <a:pt x="280149" y="121577"/>
                </a:lnTo>
                <a:lnTo>
                  <a:pt x="279787" y="123825"/>
                </a:lnTo>
                <a:lnTo>
                  <a:pt x="279978" y="125301"/>
                </a:lnTo>
                <a:lnTo>
                  <a:pt x="278587" y="125768"/>
                </a:lnTo>
                <a:lnTo>
                  <a:pt x="277939" y="126682"/>
                </a:lnTo>
                <a:lnTo>
                  <a:pt x="278882" y="128806"/>
                </a:lnTo>
                <a:lnTo>
                  <a:pt x="278825" y="130683"/>
                </a:lnTo>
                <a:lnTo>
                  <a:pt x="276368" y="136531"/>
                </a:lnTo>
                <a:lnTo>
                  <a:pt x="269814" y="144542"/>
                </a:lnTo>
                <a:lnTo>
                  <a:pt x="266985" y="147390"/>
                </a:lnTo>
                <a:lnTo>
                  <a:pt x="264338" y="150485"/>
                </a:lnTo>
                <a:lnTo>
                  <a:pt x="264338" y="151762"/>
                </a:lnTo>
                <a:lnTo>
                  <a:pt x="264080" y="152867"/>
                </a:lnTo>
                <a:lnTo>
                  <a:pt x="260995" y="157296"/>
                </a:lnTo>
                <a:lnTo>
                  <a:pt x="257680" y="158020"/>
                </a:lnTo>
                <a:lnTo>
                  <a:pt x="255841" y="159210"/>
                </a:lnTo>
                <a:lnTo>
                  <a:pt x="257280" y="163116"/>
                </a:lnTo>
                <a:lnTo>
                  <a:pt x="255137" y="164021"/>
                </a:lnTo>
                <a:lnTo>
                  <a:pt x="251413" y="167097"/>
                </a:lnTo>
                <a:lnTo>
                  <a:pt x="241173" y="173012"/>
                </a:lnTo>
                <a:lnTo>
                  <a:pt x="239553" y="174384"/>
                </a:lnTo>
                <a:lnTo>
                  <a:pt x="236954" y="178013"/>
                </a:lnTo>
                <a:lnTo>
                  <a:pt x="233524" y="178889"/>
                </a:lnTo>
                <a:lnTo>
                  <a:pt x="231620" y="179918"/>
                </a:lnTo>
                <a:lnTo>
                  <a:pt x="228219" y="180289"/>
                </a:lnTo>
                <a:lnTo>
                  <a:pt x="227028" y="180032"/>
                </a:lnTo>
                <a:lnTo>
                  <a:pt x="225866" y="180165"/>
                </a:lnTo>
                <a:lnTo>
                  <a:pt x="224885" y="180946"/>
                </a:lnTo>
                <a:lnTo>
                  <a:pt x="218132" y="183499"/>
                </a:lnTo>
                <a:lnTo>
                  <a:pt x="211827" y="185518"/>
                </a:lnTo>
                <a:lnTo>
                  <a:pt x="210274" y="186442"/>
                </a:lnTo>
                <a:lnTo>
                  <a:pt x="209245" y="187700"/>
                </a:lnTo>
                <a:lnTo>
                  <a:pt x="203664" y="189700"/>
                </a:lnTo>
                <a:lnTo>
                  <a:pt x="194920" y="194643"/>
                </a:lnTo>
                <a:lnTo>
                  <a:pt x="187766" y="199367"/>
                </a:lnTo>
                <a:lnTo>
                  <a:pt x="182585" y="204092"/>
                </a:lnTo>
                <a:lnTo>
                  <a:pt x="181213" y="204807"/>
                </a:lnTo>
                <a:lnTo>
                  <a:pt x="179613" y="206445"/>
                </a:lnTo>
                <a:lnTo>
                  <a:pt x="179070" y="208864"/>
                </a:lnTo>
                <a:lnTo>
                  <a:pt x="178546" y="210236"/>
                </a:lnTo>
                <a:lnTo>
                  <a:pt x="174707" y="215227"/>
                </a:lnTo>
                <a:lnTo>
                  <a:pt x="168935" y="221132"/>
                </a:lnTo>
                <a:lnTo>
                  <a:pt x="167811" y="222742"/>
                </a:lnTo>
                <a:lnTo>
                  <a:pt x="165516" y="226028"/>
                </a:lnTo>
                <a:lnTo>
                  <a:pt x="165297" y="228181"/>
                </a:lnTo>
                <a:lnTo>
                  <a:pt x="163249" y="228838"/>
                </a:lnTo>
                <a:lnTo>
                  <a:pt x="161534" y="226781"/>
                </a:lnTo>
                <a:lnTo>
                  <a:pt x="160801" y="230753"/>
                </a:lnTo>
                <a:lnTo>
                  <a:pt x="159401" y="231038"/>
                </a:lnTo>
                <a:lnTo>
                  <a:pt x="157848" y="230219"/>
                </a:lnTo>
                <a:lnTo>
                  <a:pt x="153971" y="232191"/>
                </a:lnTo>
                <a:lnTo>
                  <a:pt x="150600" y="234467"/>
                </a:lnTo>
                <a:lnTo>
                  <a:pt x="145189" y="239259"/>
                </a:lnTo>
                <a:lnTo>
                  <a:pt x="137541" y="248555"/>
                </a:lnTo>
                <a:lnTo>
                  <a:pt x="126387" y="257546"/>
                </a:lnTo>
                <a:lnTo>
                  <a:pt x="124863" y="257803"/>
                </a:lnTo>
                <a:lnTo>
                  <a:pt x="123834" y="257766"/>
                </a:lnTo>
                <a:lnTo>
                  <a:pt x="120320" y="254632"/>
                </a:lnTo>
                <a:lnTo>
                  <a:pt x="118405" y="254403"/>
                </a:lnTo>
                <a:lnTo>
                  <a:pt x="120119" y="256261"/>
                </a:lnTo>
                <a:lnTo>
                  <a:pt x="121253" y="257813"/>
                </a:lnTo>
                <a:lnTo>
                  <a:pt x="120968" y="260852"/>
                </a:lnTo>
                <a:lnTo>
                  <a:pt x="121101" y="265414"/>
                </a:lnTo>
                <a:lnTo>
                  <a:pt x="119719" y="274301"/>
                </a:lnTo>
                <a:lnTo>
                  <a:pt x="119910" y="276244"/>
                </a:lnTo>
                <a:lnTo>
                  <a:pt x="121501" y="278768"/>
                </a:lnTo>
                <a:lnTo>
                  <a:pt x="124501" y="281854"/>
                </a:lnTo>
                <a:lnTo>
                  <a:pt x="127311" y="285702"/>
                </a:lnTo>
                <a:lnTo>
                  <a:pt x="130930" y="296770"/>
                </a:lnTo>
                <a:lnTo>
                  <a:pt x="131207" y="302486"/>
                </a:lnTo>
                <a:lnTo>
                  <a:pt x="134941" y="309791"/>
                </a:lnTo>
                <a:lnTo>
                  <a:pt x="135084" y="312963"/>
                </a:lnTo>
                <a:lnTo>
                  <a:pt x="136598" y="320859"/>
                </a:lnTo>
                <a:lnTo>
                  <a:pt x="136493" y="327260"/>
                </a:lnTo>
                <a:lnTo>
                  <a:pt x="136227" y="331184"/>
                </a:lnTo>
                <a:lnTo>
                  <a:pt x="138026" y="332841"/>
                </a:lnTo>
                <a:lnTo>
                  <a:pt x="138693" y="331346"/>
                </a:lnTo>
                <a:lnTo>
                  <a:pt x="138503" y="328860"/>
                </a:lnTo>
                <a:lnTo>
                  <a:pt x="138979" y="324878"/>
                </a:lnTo>
                <a:lnTo>
                  <a:pt x="139979" y="323107"/>
                </a:lnTo>
                <a:lnTo>
                  <a:pt x="140979" y="323355"/>
                </a:lnTo>
                <a:lnTo>
                  <a:pt x="141275" y="325231"/>
                </a:lnTo>
                <a:lnTo>
                  <a:pt x="141951" y="326898"/>
                </a:lnTo>
                <a:lnTo>
                  <a:pt x="142227" y="328460"/>
                </a:lnTo>
                <a:lnTo>
                  <a:pt x="142275" y="330584"/>
                </a:lnTo>
                <a:lnTo>
                  <a:pt x="140894" y="338671"/>
                </a:lnTo>
                <a:lnTo>
                  <a:pt x="141303" y="341966"/>
                </a:lnTo>
                <a:lnTo>
                  <a:pt x="143160" y="347482"/>
                </a:lnTo>
                <a:lnTo>
                  <a:pt x="140989" y="353892"/>
                </a:lnTo>
                <a:lnTo>
                  <a:pt x="137846" y="369037"/>
                </a:lnTo>
                <a:lnTo>
                  <a:pt x="137665" y="371666"/>
                </a:lnTo>
                <a:lnTo>
                  <a:pt x="138427" y="372809"/>
                </a:lnTo>
                <a:lnTo>
                  <a:pt x="140112" y="373199"/>
                </a:lnTo>
                <a:lnTo>
                  <a:pt x="140732" y="371256"/>
                </a:lnTo>
                <a:lnTo>
                  <a:pt x="141722" y="371275"/>
                </a:lnTo>
                <a:lnTo>
                  <a:pt x="142247" y="372418"/>
                </a:lnTo>
                <a:lnTo>
                  <a:pt x="140846" y="379428"/>
                </a:lnTo>
                <a:lnTo>
                  <a:pt x="139465" y="382505"/>
                </a:lnTo>
                <a:lnTo>
                  <a:pt x="134560" y="390058"/>
                </a:lnTo>
                <a:lnTo>
                  <a:pt x="131921" y="393297"/>
                </a:lnTo>
                <a:lnTo>
                  <a:pt x="127540" y="396487"/>
                </a:lnTo>
                <a:lnTo>
                  <a:pt x="117253" y="401478"/>
                </a:lnTo>
                <a:lnTo>
                  <a:pt x="96631" y="408708"/>
                </a:lnTo>
                <a:lnTo>
                  <a:pt x="88459" y="412261"/>
                </a:lnTo>
                <a:lnTo>
                  <a:pt x="83572" y="414385"/>
                </a:lnTo>
                <a:lnTo>
                  <a:pt x="73247" y="421138"/>
                </a:lnTo>
                <a:lnTo>
                  <a:pt x="68732" y="425672"/>
                </a:lnTo>
                <a:lnTo>
                  <a:pt x="66875" y="430882"/>
                </a:lnTo>
                <a:lnTo>
                  <a:pt x="65094" y="433264"/>
                </a:lnTo>
                <a:lnTo>
                  <a:pt x="63341" y="436293"/>
                </a:lnTo>
                <a:lnTo>
                  <a:pt x="64865" y="438893"/>
                </a:lnTo>
                <a:lnTo>
                  <a:pt x="66360" y="440864"/>
                </a:lnTo>
                <a:lnTo>
                  <a:pt x="68132" y="442189"/>
                </a:lnTo>
                <a:lnTo>
                  <a:pt x="69046" y="443332"/>
                </a:lnTo>
                <a:lnTo>
                  <a:pt x="70247" y="444122"/>
                </a:lnTo>
                <a:lnTo>
                  <a:pt x="71447" y="440027"/>
                </a:lnTo>
                <a:lnTo>
                  <a:pt x="72047" y="438750"/>
                </a:lnTo>
                <a:lnTo>
                  <a:pt x="73076" y="438655"/>
                </a:lnTo>
                <a:lnTo>
                  <a:pt x="72504" y="443646"/>
                </a:lnTo>
                <a:lnTo>
                  <a:pt x="71314" y="460829"/>
                </a:lnTo>
                <a:lnTo>
                  <a:pt x="71190" y="461496"/>
                </a:lnTo>
                <a:close/>
                <a:moveTo>
                  <a:pt x="120196" y="44615"/>
                </a:moveTo>
                <a:lnTo>
                  <a:pt x="120910" y="44015"/>
                </a:lnTo>
                <a:lnTo>
                  <a:pt x="121186" y="43224"/>
                </a:lnTo>
                <a:lnTo>
                  <a:pt x="121177" y="42453"/>
                </a:lnTo>
                <a:lnTo>
                  <a:pt x="120729" y="41977"/>
                </a:lnTo>
                <a:lnTo>
                  <a:pt x="120082" y="41700"/>
                </a:lnTo>
                <a:lnTo>
                  <a:pt x="119148" y="41862"/>
                </a:lnTo>
                <a:lnTo>
                  <a:pt x="118815" y="42910"/>
                </a:lnTo>
                <a:lnTo>
                  <a:pt x="118672" y="44358"/>
                </a:lnTo>
                <a:lnTo>
                  <a:pt x="119262" y="44843"/>
                </a:lnTo>
                <a:lnTo>
                  <a:pt x="120196" y="44615"/>
                </a:lnTo>
                <a:close/>
                <a:moveTo>
                  <a:pt x="118120" y="41986"/>
                </a:moveTo>
                <a:lnTo>
                  <a:pt x="117653" y="41195"/>
                </a:lnTo>
                <a:lnTo>
                  <a:pt x="116777" y="40824"/>
                </a:lnTo>
                <a:lnTo>
                  <a:pt x="115776" y="41129"/>
                </a:lnTo>
                <a:lnTo>
                  <a:pt x="115443" y="42120"/>
                </a:lnTo>
                <a:lnTo>
                  <a:pt x="116481" y="43396"/>
                </a:lnTo>
                <a:lnTo>
                  <a:pt x="117586" y="43415"/>
                </a:lnTo>
                <a:lnTo>
                  <a:pt x="118120" y="41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3050BF35-B858-A9D9-CDC8-8426D5CA6BC3}"/>
              </a:ext>
            </a:extLst>
          </p:cNvPr>
          <p:cNvSpPr/>
          <p:nvPr/>
        </p:nvSpPr>
        <p:spPr>
          <a:xfrm>
            <a:off x="6122591" y="5123872"/>
            <a:ext cx="361873" cy="346414"/>
          </a:xfrm>
          <a:custGeom>
            <a:avLst/>
            <a:gdLst>
              <a:gd name="connsiteX0" fmla="*/ 311668 w 361873"/>
              <a:gd name="connsiteY0" fmla="*/ 18717 h 346414"/>
              <a:gd name="connsiteX1" fmla="*/ 317392 w 361873"/>
              <a:gd name="connsiteY1" fmla="*/ 17574 h 346414"/>
              <a:gd name="connsiteX2" fmla="*/ 322859 w 361873"/>
              <a:gd name="connsiteY2" fmla="*/ 16478 h 346414"/>
              <a:gd name="connsiteX3" fmla="*/ 329212 w 361873"/>
              <a:gd name="connsiteY3" fmla="*/ 15383 h 346414"/>
              <a:gd name="connsiteX4" fmla="*/ 334299 w 361873"/>
              <a:gd name="connsiteY4" fmla="*/ 14507 h 346414"/>
              <a:gd name="connsiteX5" fmla="*/ 335575 w 361873"/>
              <a:gd name="connsiteY5" fmla="*/ 14278 h 346414"/>
              <a:gd name="connsiteX6" fmla="*/ 347815 w 361873"/>
              <a:gd name="connsiteY6" fmla="*/ 15297 h 346414"/>
              <a:gd name="connsiteX7" fmla="*/ 353149 w 361873"/>
              <a:gd name="connsiteY7" fmla="*/ 16012 h 346414"/>
              <a:gd name="connsiteX8" fmla="*/ 355006 w 361873"/>
              <a:gd name="connsiteY8" fmla="*/ 16716 h 346414"/>
              <a:gd name="connsiteX9" fmla="*/ 357416 w 361873"/>
              <a:gd name="connsiteY9" fmla="*/ 18545 h 346414"/>
              <a:gd name="connsiteX10" fmla="*/ 361874 w 361873"/>
              <a:gd name="connsiteY10" fmla="*/ 22993 h 346414"/>
              <a:gd name="connsiteX11" fmla="*/ 360731 w 361873"/>
              <a:gd name="connsiteY11" fmla="*/ 22822 h 346414"/>
              <a:gd name="connsiteX12" fmla="*/ 352520 w 361873"/>
              <a:gd name="connsiteY12" fmla="*/ 23765 h 346414"/>
              <a:gd name="connsiteX13" fmla="*/ 349396 w 361873"/>
              <a:gd name="connsiteY13" fmla="*/ 24975 h 346414"/>
              <a:gd name="connsiteX14" fmla="*/ 342405 w 361873"/>
              <a:gd name="connsiteY14" fmla="*/ 30223 h 346414"/>
              <a:gd name="connsiteX15" fmla="*/ 340919 w 361873"/>
              <a:gd name="connsiteY15" fmla="*/ 29546 h 346414"/>
              <a:gd name="connsiteX16" fmla="*/ 339243 w 361873"/>
              <a:gd name="connsiteY16" fmla="*/ 28461 h 346414"/>
              <a:gd name="connsiteX17" fmla="*/ 337823 w 361873"/>
              <a:gd name="connsiteY17" fmla="*/ 28147 h 346414"/>
              <a:gd name="connsiteX18" fmla="*/ 334746 w 361873"/>
              <a:gd name="connsiteY18" fmla="*/ 29404 h 346414"/>
              <a:gd name="connsiteX19" fmla="*/ 331680 w 361873"/>
              <a:gd name="connsiteY19" fmla="*/ 30918 h 346414"/>
              <a:gd name="connsiteX20" fmla="*/ 328298 w 361873"/>
              <a:gd name="connsiteY20" fmla="*/ 33061 h 346414"/>
              <a:gd name="connsiteX21" fmla="*/ 325507 w 361873"/>
              <a:gd name="connsiteY21" fmla="*/ 35157 h 346414"/>
              <a:gd name="connsiteX22" fmla="*/ 324593 w 361873"/>
              <a:gd name="connsiteY22" fmla="*/ 36290 h 346414"/>
              <a:gd name="connsiteX23" fmla="*/ 320221 w 361873"/>
              <a:gd name="connsiteY23" fmla="*/ 40624 h 346414"/>
              <a:gd name="connsiteX24" fmla="*/ 318792 w 361873"/>
              <a:gd name="connsiteY24" fmla="*/ 41320 h 346414"/>
              <a:gd name="connsiteX25" fmla="*/ 317525 w 361873"/>
              <a:gd name="connsiteY25" fmla="*/ 41624 h 346414"/>
              <a:gd name="connsiteX26" fmla="*/ 317011 w 361873"/>
              <a:gd name="connsiteY26" fmla="*/ 41424 h 346414"/>
              <a:gd name="connsiteX27" fmla="*/ 316468 w 361873"/>
              <a:gd name="connsiteY27" fmla="*/ 39557 h 346414"/>
              <a:gd name="connsiteX28" fmla="*/ 313782 w 361873"/>
              <a:gd name="connsiteY28" fmla="*/ 35214 h 346414"/>
              <a:gd name="connsiteX29" fmla="*/ 309477 w 361873"/>
              <a:gd name="connsiteY29" fmla="*/ 29518 h 346414"/>
              <a:gd name="connsiteX30" fmla="*/ 308220 w 361873"/>
              <a:gd name="connsiteY30" fmla="*/ 28966 h 346414"/>
              <a:gd name="connsiteX31" fmla="*/ 307353 w 361873"/>
              <a:gd name="connsiteY31" fmla="*/ 28747 h 346414"/>
              <a:gd name="connsiteX32" fmla="*/ 304162 w 361873"/>
              <a:gd name="connsiteY32" fmla="*/ 29023 h 346414"/>
              <a:gd name="connsiteX33" fmla="*/ 294884 w 361873"/>
              <a:gd name="connsiteY33" fmla="*/ 30632 h 346414"/>
              <a:gd name="connsiteX34" fmla="*/ 287055 w 361873"/>
              <a:gd name="connsiteY34" fmla="*/ 31985 h 346414"/>
              <a:gd name="connsiteX35" fmla="*/ 275063 w 361873"/>
              <a:gd name="connsiteY35" fmla="*/ 34309 h 346414"/>
              <a:gd name="connsiteX36" fmla="*/ 262185 w 361873"/>
              <a:gd name="connsiteY36" fmla="*/ 36176 h 346414"/>
              <a:gd name="connsiteX37" fmla="*/ 254251 w 361873"/>
              <a:gd name="connsiteY37" fmla="*/ 37329 h 346414"/>
              <a:gd name="connsiteX38" fmla="*/ 247335 w 361873"/>
              <a:gd name="connsiteY38" fmla="*/ 37672 h 346414"/>
              <a:gd name="connsiteX39" fmla="*/ 247345 w 361873"/>
              <a:gd name="connsiteY39" fmla="*/ 43310 h 346414"/>
              <a:gd name="connsiteX40" fmla="*/ 247355 w 361873"/>
              <a:gd name="connsiteY40" fmla="*/ 54769 h 346414"/>
              <a:gd name="connsiteX41" fmla="*/ 247374 w 361873"/>
              <a:gd name="connsiteY41" fmla="*/ 66237 h 346414"/>
              <a:gd name="connsiteX42" fmla="*/ 247393 w 361873"/>
              <a:gd name="connsiteY42" fmla="*/ 77743 h 346414"/>
              <a:gd name="connsiteX43" fmla="*/ 247412 w 361873"/>
              <a:gd name="connsiteY43" fmla="*/ 89268 h 346414"/>
              <a:gd name="connsiteX44" fmla="*/ 247422 w 361873"/>
              <a:gd name="connsiteY44" fmla="*/ 100832 h 346414"/>
              <a:gd name="connsiteX45" fmla="*/ 247441 w 361873"/>
              <a:gd name="connsiteY45" fmla="*/ 112423 h 346414"/>
              <a:gd name="connsiteX46" fmla="*/ 247459 w 361873"/>
              <a:gd name="connsiteY46" fmla="*/ 124053 h 346414"/>
              <a:gd name="connsiteX47" fmla="*/ 247479 w 361873"/>
              <a:gd name="connsiteY47" fmla="*/ 135712 h 346414"/>
              <a:gd name="connsiteX48" fmla="*/ 247479 w 361873"/>
              <a:gd name="connsiteY48" fmla="*/ 140808 h 346414"/>
              <a:gd name="connsiteX49" fmla="*/ 247250 w 361873"/>
              <a:gd name="connsiteY49" fmla="*/ 141904 h 346414"/>
              <a:gd name="connsiteX50" fmla="*/ 243287 w 361873"/>
              <a:gd name="connsiteY50" fmla="*/ 141904 h 346414"/>
              <a:gd name="connsiteX51" fmla="*/ 234325 w 361873"/>
              <a:gd name="connsiteY51" fmla="*/ 141904 h 346414"/>
              <a:gd name="connsiteX52" fmla="*/ 226790 w 361873"/>
              <a:gd name="connsiteY52" fmla="*/ 141904 h 346414"/>
              <a:gd name="connsiteX53" fmla="*/ 220694 w 361873"/>
              <a:gd name="connsiteY53" fmla="*/ 141904 h 346414"/>
              <a:gd name="connsiteX54" fmla="*/ 220704 w 361873"/>
              <a:gd name="connsiteY54" fmla="*/ 148857 h 346414"/>
              <a:gd name="connsiteX55" fmla="*/ 220713 w 361873"/>
              <a:gd name="connsiteY55" fmla="*/ 157096 h 346414"/>
              <a:gd name="connsiteX56" fmla="*/ 220713 w 361873"/>
              <a:gd name="connsiteY56" fmla="*/ 165354 h 346414"/>
              <a:gd name="connsiteX57" fmla="*/ 220723 w 361873"/>
              <a:gd name="connsiteY57" fmla="*/ 173631 h 346414"/>
              <a:gd name="connsiteX58" fmla="*/ 220732 w 361873"/>
              <a:gd name="connsiteY58" fmla="*/ 181918 h 346414"/>
              <a:gd name="connsiteX59" fmla="*/ 220742 w 361873"/>
              <a:gd name="connsiteY59" fmla="*/ 190233 h 346414"/>
              <a:gd name="connsiteX60" fmla="*/ 220752 w 361873"/>
              <a:gd name="connsiteY60" fmla="*/ 198558 h 346414"/>
              <a:gd name="connsiteX61" fmla="*/ 220761 w 361873"/>
              <a:gd name="connsiteY61" fmla="*/ 206912 h 346414"/>
              <a:gd name="connsiteX62" fmla="*/ 220770 w 361873"/>
              <a:gd name="connsiteY62" fmla="*/ 215275 h 346414"/>
              <a:gd name="connsiteX63" fmla="*/ 220770 w 361873"/>
              <a:gd name="connsiteY63" fmla="*/ 221599 h 346414"/>
              <a:gd name="connsiteX64" fmla="*/ 220770 w 361873"/>
              <a:gd name="connsiteY64" fmla="*/ 222323 h 346414"/>
              <a:gd name="connsiteX65" fmla="*/ 220770 w 361873"/>
              <a:gd name="connsiteY65" fmla="*/ 234639 h 346414"/>
              <a:gd name="connsiteX66" fmla="*/ 220770 w 361873"/>
              <a:gd name="connsiteY66" fmla="*/ 247736 h 346414"/>
              <a:gd name="connsiteX67" fmla="*/ 220770 w 361873"/>
              <a:gd name="connsiteY67" fmla="*/ 260881 h 346414"/>
              <a:gd name="connsiteX68" fmla="*/ 220770 w 361873"/>
              <a:gd name="connsiteY68" fmla="*/ 274072 h 346414"/>
              <a:gd name="connsiteX69" fmla="*/ 220770 w 361873"/>
              <a:gd name="connsiteY69" fmla="*/ 287321 h 346414"/>
              <a:gd name="connsiteX70" fmla="*/ 220770 w 361873"/>
              <a:gd name="connsiteY70" fmla="*/ 300619 h 346414"/>
              <a:gd name="connsiteX71" fmla="*/ 220770 w 361873"/>
              <a:gd name="connsiteY71" fmla="*/ 313963 h 346414"/>
              <a:gd name="connsiteX72" fmla="*/ 220770 w 361873"/>
              <a:gd name="connsiteY72" fmla="*/ 327374 h 346414"/>
              <a:gd name="connsiteX73" fmla="*/ 220770 w 361873"/>
              <a:gd name="connsiteY73" fmla="*/ 331632 h 346414"/>
              <a:gd name="connsiteX74" fmla="*/ 218027 w 361873"/>
              <a:gd name="connsiteY74" fmla="*/ 331575 h 346414"/>
              <a:gd name="connsiteX75" fmla="*/ 212512 w 361873"/>
              <a:gd name="connsiteY75" fmla="*/ 333223 h 346414"/>
              <a:gd name="connsiteX76" fmla="*/ 208998 w 361873"/>
              <a:gd name="connsiteY76" fmla="*/ 335366 h 346414"/>
              <a:gd name="connsiteX77" fmla="*/ 207473 w 361873"/>
              <a:gd name="connsiteY77" fmla="*/ 338004 h 346414"/>
              <a:gd name="connsiteX78" fmla="*/ 205454 w 361873"/>
              <a:gd name="connsiteY78" fmla="*/ 339604 h 346414"/>
              <a:gd name="connsiteX79" fmla="*/ 202921 w 361873"/>
              <a:gd name="connsiteY79" fmla="*/ 340176 h 346414"/>
              <a:gd name="connsiteX80" fmla="*/ 201806 w 361873"/>
              <a:gd name="connsiteY80" fmla="*/ 341519 h 346414"/>
              <a:gd name="connsiteX81" fmla="*/ 202111 w 361873"/>
              <a:gd name="connsiteY81" fmla="*/ 343652 h 346414"/>
              <a:gd name="connsiteX82" fmla="*/ 201130 w 361873"/>
              <a:gd name="connsiteY82" fmla="*/ 345281 h 346414"/>
              <a:gd name="connsiteX83" fmla="*/ 198891 w 361873"/>
              <a:gd name="connsiteY83" fmla="*/ 346415 h 346414"/>
              <a:gd name="connsiteX84" fmla="*/ 195263 w 361873"/>
              <a:gd name="connsiteY84" fmla="*/ 346081 h 346414"/>
              <a:gd name="connsiteX85" fmla="*/ 190252 w 361873"/>
              <a:gd name="connsiteY85" fmla="*/ 344291 h 346414"/>
              <a:gd name="connsiteX86" fmla="*/ 183880 w 361873"/>
              <a:gd name="connsiteY86" fmla="*/ 343871 h 346414"/>
              <a:gd name="connsiteX87" fmla="*/ 176146 w 361873"/>
              <a:gd name="connsiteY87" fmla="*/ 344814 h 346414"/>
              <a:gd name="connsiteX88" fmla="*/ 170574 w 361873"/>
              <a:gd name="connsiteY88" fmla="*/ 344377 h 346414"/>
              <a:gd name="connsiteX89" fmla="*/ 167192 w 361873"/>
              <a:gd name="connsiteY89" fmla="*/ 342538 h 346414"/>
              <a:gd name="connsiteX90" fmla="*/ 163602 w 361873"/>
              <a:gd name="connsiteY90" fmla="*/ 341500 h 346414"/>
              <a:gd name="connsiteX91" fmla="*/ 159801 w 361873"/>
              <a:gd name="connsiteY91" fmla="*/ 341233 h 346414"/>
              <a:gd name="connsiteX92" fmla="*/ 157591 w 361873"/>
              <a:gd name="connsiteY92" fmla="*/ 340471 h 346414"/>
              <a:gd name="connsiteX93" fmla="*/ 153076 w 361873"/>
              <a:gd name="connsiteY93" fmla="*/ 339109 h 346414"/>
              <a:gd name="connsiteX94" fmla="*/ 152219 w 361873"/>
              <a:gd name="connsiteY94" fmla="*/ 336766 h 346414"/>
              <a:gd name="connsiteX95" fmla="*/ 151686 w 361873"/>
              <a:gd name="connsiteY95" fmla="*/ 335004 h 346414"/>
              <a:gd name="connsiteX96" fmla="*/ 150400 w 361873"/>
              <a:gd name="connsiteY96" fmla="*/ 333147 h 346414"/>
              <a:gd name="connsiteX97" fmla="*/ 150257 w 361873"/>
              <a:gd name="connsiteY97" fmla="*/ 331641 h 346414"/>
              <a:gd name="connsiteX98" fmla="*/ 151266 w 361873"/>
              <a:gd name="connsiteY98" fmla="*/ 330498 h 346414"/>
              <a:gd name="connsiteX99" fmla="*/ 151409 w 361873"/>
              <a:gd name="connsiteY99" fmla="*/ 328669 h 346414"/>
              <a:gd name="connsiteX100" fmla="*/ 150695 w 361873"/>
              <a:gd name="connsiteY100" fmla="*/ 326136 h 346414"/>
              <a:gd name="connsiteX101" fmla="*/ 149447 w 361873"/>
              <a:gd name="connsiteY101" fmla="*/ 324908 h 346414"/>
              <a:gd name="connsiteX102" fmla="*/ 147676 w 361873"/>
              <a:gd name="connsiteY102" fmla="*/ 324974 h 346414"/>
              <a:gd name="connsiteX103" fmla="*/ 146571 w 361873"/>
              <a:gd name="connsiteY103" fmla="*/ 324002 h 346414"/>
              <a:gd name="connsiteX104" fmla="*/ 146132 w 361873"/>
              <a:gd name="connsiteY104" fmla="*/ 322002 h 346414"/>
              <a:gd name="connsiteX105" fmla="*/ 145095 w 361873"/>
              <a:gd name="connsiteY105" fmla="*/ 320488 h 346414"/>
              <a:gd name="connsiteX106" fmla="*/ 142608 w 361873"/>
              <a:gd name="connsiteY106" fmla="*/ 318945 h 346414"/>
              <a:gd name="connsiteX107" fmla="*/ 139322 w 361873"/>
              <a:gd name="connsiteY107" fmla="*/ 320107 h 346414"/>
              <a:gd name="connsiteX108" fmla="*/ 137770 w 361873"/>
              <a:gd name="connsiteY108" fmla="*/ 321869 h 346414"/>
              <a:gd name="connsiteX109" fmla="*/ 136855 w 361873"/>
              <a:gd name="connsiteY109" fmla="*/ 324612 h 346414"/>
              <a:gd name="connsiteX110" fmla="*/ 136027 w 361873"/>
              <a:gd name="connsiteY110" fmla="*/ 325993 h 346414"/>
              <a:gd name="connsiteX111" fmla="*/ 135607 w 361873"/>
              <a:gd name="connsiteY111" fmla="*/ 328289 h 346414"/>
              <a:gd name="connsiteX112" fmla="*/ 135417 w 361873"/>
              <a:gd name="connsiteY112" fmla="*/ 329918 h 346414"/>
              <a:gd name="connsiteX113" fmla="*/ 134579 w 361873"/>
              <a:gd name="connsiteY113" fmla="*/ 331661 h 346414"/>
              <a:gd name="connsiteX114" fmla="*/ 133702 w 361873"/>
              <a:gd name="connsiteY114" fmla="*/ 332365 h 346414"/>
              <a:gd name="connsiteX115" fmla="*/ 132798 w 361873"/>
              <a:gd name="connsiteY115" fmla="*/ 332041 h 346414"/>
              <a:gd name="connsiteX116" fmla="*/ 131112 w 361873"/>
              <a:gd name="connsiteY116" fmla="*/ 332747 h 346414"/>
              <a:gd name="connsiteX117" fmla="*/ 127388 w 361873"/>
              <a:gd name="connsiteY117" fmla="*/ 335309 h 346414"/>
              <a:gd name="connsiteX118" fmla="*/ 126330 w 361873"/>
              <a:gd name="connsiteY118" fmla="*/ 336661 h 346414"/>
              <a:gd name="connsiteX119" fmla="*/ 123330 w 361873"/>
              <a:gd name="connsiteY119" fmla="*/ 334213 h 346414"/>
              <a:gd name="connsiteX120" fmla="*/ 114567 w 361873"/>
              <a:gd name="connsiteY120" fmla="*/ 325003 h 346414"/>
              <a:gd name="connsiteX121" fmla="*/ 111452 w 361873"/>
              <a:gd name="connsiteY121" fmla="*/ 322612 h 346414"/>
              <a:gd name="connsiteX122" fmla="*/ 106861 w 361873"/>
              <a:gd name="connsiteY122" fmla="*/ 316982 h 346414"/>
              <a:gd name="connsiteX123" fmla="*/ 96764 w 361873"/>
              <a:gd name="connsiteY123" fmla="*/ 299590 h 346414"/>
              <a:gd name="connsiteX124" fmla="*/ 95326 w 361873"/>
              <a:gd name="connsiteY124" fmla="*/ 296246 h 346414"/>
              <a:gd name="connsiteX125" fmla="*/ 93402 w 361873"/>
              <a:gd name="connsiteY125" fmla="*/ 287884 h 346414"/>
              <a:gd name="connsiteX126" fmla="*/ 91192 w 361873"/>
              <a:gd name="connsiteY126" fmla="*/ 281702 h 346414"/>
              <a:gd name="connsiteX127" fmla="*/ 90944 w 361873"/>
              <a:gd name="connsiteY127" fmla="*/ 278139 h 346414"/>
              <a:gd name="connsiteX128" fmla="*/ 92002 w 361873"/>
              <a:gd name="connsiteY128" fmla="*/ 276120 h 346414"/>
              <a:gd name="connsiteX129" fmla="*/ 91354 w 361873"/>
              <a:gd name="connsiteY129" fmla="*/ 273387 h 346414"/>
              <a:gd name="connsiteX130" fmla="*/ 90221 w 361873"/>
              <a:gd name="connsiteY130" fmla="*/ 270939 h 346414"/>
              <a:gd name="connsiteX131" fmla="*/ 86782 w 361873"/>
              <a:gd name="connsiteY131" fmla="*/ 267738 h 346414"/>
              <a:gd name="connsiteX132" fmla="*/ 85801 w 361873"/>
              <a:gd name="connsiteY132" fmla="*/ 257090 h 346414"/>
              <a:gd name="connsiteX133" fmla="*/ 83496 w 361873"/>
              <a:gd name="connsiteY133" fmla="*/ 250222 h 346414"/>
              <a:gd name="connsiteX134" fmla="*/ 84001 w 361873"/>
              <a:gd name="connsiteY134" fmla="*/ 244554 h 346414"/>
              <a:gd name="connsiteX135" fmla="*/ 82896 w 361873"/>
              <a:gd name="connsiteY135" fmla="*/ 239402 h 346414"/>
              <a:gd name="connsiteX136" fmla="*/ 82791 w 361873"/>
              <a:gd name="connsiteY136" fmla="*/ 236106 h 346414"/>
              <a:gd name="connsiteX137" fmla="*/ 83287 w 361873"/>
              <a:gd name="connsiteY137" fmla="*/ 229838 h 346414"/>
              <a:gd name="connsiteX138" fmla="*/ 81439 w 361873"/>
              <a:gd name="connsiteY138" fmla="*/ 222647 h 346414"/>
              <a:gd name="connsiteX139" fmla="*/ 77695 w 361873"/>
              <a:gd name="connsiteY139" fmla="*/ 215637 h 346414"/>
              <a:gd name="connsiteX140" fmla="*/ 74314 w 361873"/>
              <a:gd name="connsiteY140" fmla="*/ 205540 h 346414"/>
              <a:gd name="connsiteX141" fmla="*/ 73828 w 361873"/>
              <a:gd name="connsiteY141" fmla="*/ 201120 h 346414"/>
              <a:gd name="connsiteX142" fmla="*/ 74190 w 361873"/>
              <a:gd name="connsiteY142" fmla="*/ 189281 h 346414"/>
              <a:gd name="connsiteX143" fmla="*/ 73533 w 361873"/>
              <a:gd name="connsiteY143" fmla="*/ 184452 h 346414"/>
              <a:gd name="connsiteX144" fmla="*/ 73571 w 361873"/>
              <a:gd name="connsiteY144" fmla="*/ 178794 h 346414"/>
              <a:gd name="connsiteX145" fmla="*/ 72237 w 361873"/>
              <a:gd name="connsiteY145" fmla="*/ 172936 h 346414"/>
              <a:gd name="connsiteX146" fmla="*/ 71685 w 361873"/>
              <a:gd name="connsiteY146" fmla="*/ 169745 h 346414"/>
              <a:gd name="connsiteX147" fmla="*/ 72628 w 361873"/>
              <a:gd name="connsiteY147" fmla="*/ 167221 h 346414"/>
              <a:gd name="connsiteX148" fmla="*/ 73180 w 361873"/>
              <a:gd name="connsiteY148" fmla="*/ 168021 h 346414"/>
              <a:gd name="connsiteX149" fmla="*/ 74152 w 361873"/>
              <a:gd name="connsiteY149" fmla="*/ 168402 h 346414"/>
              <a:gd name="connsiteX150" fmla="*/ 74809 w 361873"/>
              <a:gd name="connsiteY150" fmla="*/ 165049 h 346414"/>
              <a:gd name="connsiteX151" fmla="*/ 74962 w 361873"/>
              <a:gd name="connsiteY151" fmla="*/ 162087 h 346414"/>
              <a:gd name="connsiteX152" fmla="*/ 73276 w 361873"/>
              <a:gd name="connsiteY152" fmla="*/ 154791 h 346414"/>
              <a:gd name="connsiteX153" fmla="*/ 69513 w 361873"/>
              <a:gd name="connsiteY153" fmla="*/ 147342 h 346414"/>
              <a:gd name="connsiteX154" fmla="*/ 60189 w 361873"/>
              <a:gd name="connsiteY154" fmla="*/ 135246 h 346414"/>
              <a:gd name="connsiteX155" fmla="*/ 57912 w 361873"/>
              <a:gd name="connsiteY155" fmla="*/ 130636 h 346414"/>
              <a:gd name="connsiteX156" fmla="*/ 56617 w 361873"/>
              <a:gd name="connsiteY156" fmla="*/ 126825 h 346414"/>
              <a:gd name="connsiteX157" fmla="*/ 46215 w 361873"/>
              <a:gd name="connsiteY157" fmla="*/ 110957 h 346414"/>
              <a:gd name="connsiteX158" fmla="*/ 41777 w 361873"/>
              <a:gd name="connsiteY158" fmla="*/ 99803 h 346414"/>
              <a:gd name="connsiteX159" fmla="*/ 38671 w 361873"/>
              <a:gd name="connsiteY159" fmla="*/ 90183 h 346414"/>
              <a:gd name="connsiteX160" fmla="*/ 35300 w 361873"/>
              <a:gd name="connsiteY160" fmla="*/ 85753 h 346414"/>
              <a:gd name="connsiteX161" fmla="*/ 19688 w 361873"/>
              <a:gd name="connsiteY161" fmla="*/ 54712 h 346414"/>
              <a:gd name="connsiteX162" fmla="*/ 16231 w 361873"/>
              <a:gd name="connsiteY162" fmla="*/ 49778 h 346414"/>
              <a:gd name="connsiteX163" fmla="*/ 10001 w 361873"/>
              <a:gd name="connsiteY163" fmla="*/ 43882 h 346414"/>
              <a:gd name="connsiteX164" fmla="*/ 8544 w 361873"/>
              <a:gd name="connsiteY164" fmla="*/ 41920 h 346414"/>
              <a:gd name="connsiteX165" fmla="*/ 6144 w 361873"/>
              <a:gd name="connsiteY165" fmla="*/ 36309 h 346414"/>
              <a:gd name="connsiteX166" fmla="*/ 1457 w 361873"/>
              <a:gd name="connsiteY166" fmla="*/ 28803 h 346414"/>
              <a:gd name="connsiteX167" fmla="*/ 314 w 361873"/>
              <a:gd name="connsiteY167" fmla="*/ 21803 h 346414"/>
              <a:gd name="connsiteX168" fmla="*/ 0 w 361873"/>
              <a:gd name="connsiteY168" fmla="*/ 13878 h 346414"/>
              <a:gd name="connsiteX169" fmla="*/ 571 w 361873"/>
              <a:gd name="connsiteY169" fmla="*/ 7820 h 346414"/>
              <a:gd name="connsiteX170" fmla="*/ 4839 w 361873"/>
              <a:gd name="connsiteY170" fmla="*/ 7191 h 346414"/>
              <a:gd name="connsiteX171" fmla="*/ 7820 w 361873"/>
              <a:gd name="connsiteY171" fmla="*/ 5572 h 346414"/>
              <a:gd name="connsiteX172" fmla="*/ 10496 w 361873"/>
              <a:gd name="connsiteY172" fmla="*/ 5467 h 346414"/>
              <a:gd name="connsiteX173" fmla="*/ 13145 w 361873"/>
              <a:gd name="connsiteY173" fmla="*/ 6734 h 346414"/>
              <a:gd name="connsiteX174" fmla="*/ 15954 w 361873"/>
              <a:gd name="connsiteY174" fmla="*/ 6830 h 346414"/>
              <a:gd name="connsiteX175" fmla="*/ 17050 w 361873"/>
              <a:gd name="connsiteY175" fmla="*/ 6620 h 346414"/>
              <a:gd name="connsiteX176" fmla="*/ 22098 w 361873"/>
              <a:gd name="connsiteY176" fmla="*/ 6801 h 346414"/>
              <a:gd name="connsiteX177" fmla="*/ 24994 w 361873"/>
              <a:gd name="connsiteY177" fmla="*/ 5353 h 346414"/>
              <a:gd name="connsiteX178" fmla="*/ 28432 w 361873"/>
              <a:gd name="connsiteY178" fmla="*/ 3905 h 346414"/>
              <a:gd name="connsiteX179" fmla="*/ 30413 w 361873"/>
              <a:gd name="connsiteY179" fmla="*/ 2629 h 346414"/>
              <a:gd name="connsiteX180" fmla="*/ 33195 w 361873"/>
              <a:gd name="connsiteY180" fmla="*/ 1324 h 346414"/>
              <a:gd name="connsiteX181" fmla="*/ 36881 w 361873"/>
              <a:gd name="connsiteY181" fmla="*/ 0 h 346414"/>
              <a:gd name="connsiteX182" fmla="*/ 38976 w 361873"/>
              <a:gd name="connsiteY182" fmla="*/ 105 h 346414"/>
              <a:gd name="connsiteX183" fmla="*/ 41548 w 361873"/>
              <a:gd name="connsiteY183" fmla="*/ 600 h 346414"/>
              <a:gd name="connsiteX184" fmla="*/ 44968 w 361873"/>
              <a:gd name="connsiteY184" fmla="*/ 1114 h 346414"/>
              <a:gd name="connsiteX185" fmla="*/ 46901 w 361873"/>
              <a:gd name="connsiteY185" fmla="*/ 2000 h 346414"/>
              <a:gd name="connsiteX186" fmla="*/ 49187 w 361873"/>
              <a:gd name="connsiteY186" fmla="*/ 4820 h 346414"/>
              <a:gd name="connsiteX187" fmla="*/ 52740 w 361873"/>
              <a:gd name="connsiteY187" fmla="*/ 7382 h 346414"/>
              <a:gd name="connsiteX188" fmla="*/ 55350 w 361873"/>
              <a:gd name="connsiteY188" fmla="*/ 8915 h 346414"/>
              <a:gd name="connsiteX189" fmla="*/ 58350 w 361873"/>
              <a:gd name="connsiteY189" fmla="*/ 10925 h 346414"/>
              <a:gd name="connsiteX190" fmla="*/ 59246 w 361873"/>
              <a:gd name="connsiteY190" fmla="*/ 11706 h 346414"/>
              <a:gd name="connsiteX191" fmla="*/ 60570 w 361873"/>
              <a:gd name="connsiteY191" fmla="*/ 12135 h 346414"/>
              <a:gd name="connsiteX192" fmla="*/ 61379 w 361873"/>
              <a:gd name="connsiteY192" fmla="*/ 12268 h 346414"/>
              <a:gd name="connsiteX193" fmla="*/ 66951 w 361873"/>
              <a:gd name="connsiteY193" fmla="*/ 11954 h 346414"/>
              <a:gd name="connsiteX194" fmla="*/ 71990 w 361873"/>
              <a:gd name="connsiteY194" fmla="*/ 11678 h 346414"/>
              <a:gd name="connsiteX195" fmla="*/ 77429 w 361873"/>
              <a:gd name="connsiteY195" fmla="*/ 11687 h 346414"/>
              <a:gd name="connsiteX196" fmla="*/ 87649 w 361873"/>
              <a:gd name="connsiteY196" fmla="*/ 11697 h 346414"/>
              <a:gd name="connsiteX197" fmla="*/ 97879 w 361873"/>
              <a:gd name="connsiteY197" fmla="*/ 11716 h 346414"/>
              <a:gd name="connsiteX198" fmla="*/ 108109 w 361873"/>
              <a:gd name="connsiteY198" fmla="*/ 11725 h 346414"/>
              <a:gd name="connsiteX199" fmla="*/ 118339 w 361873"/>
              <a:gd name="connsiteY199" fmla="*/ 11745 h 346414"/>
              <a:gd name="connsiteX200" fmla="*/ 128568 w 361873"/>
              <a:gd name="connsiteY200" fmla="*/ 11763 h 346414"/>
              <a:gd name="connsiteX201" fmla="*/ 138789 w 361873"/>
              <a:gd name="connsiteY201" fmla="*/ 11782 h 346414"/>
              <a:gd name="connsiteX202" fmla="*/ 149019 w 361873"/>
              <a:gd name="connsiteY202" fmla="*/ 11792 h 346414"/>
              <a:gd name="connsiteX203" fmla="*/ 159248 w 361873"/>
              <a:gd name="connsiteY203" fmla="*/ 11811 h 346414"/>
              <a:gd name="connsiteX204" fmla="*/ 163430 w 361873"/>
              <a:gd name="connsiteY204" fmla="*/ 11821 h 346414"/>
              <a:gd name="connsiteX205" fmla="*/ 170736 w 361873"/>
              <a:gd name="connsiteY205" fmla="*/ 11906 h 346414"/>
              <a:gd name="connsiteX206" fmla="*/ 178432 w 361873"/>
              <a:gd name="connsiteY206" fmla="*/ 12002 h 346414"/>
              <a:gd name="connsiteX207" fmla="*/ 179280 w 361873"/>
              <a:gd name="connsiteY207" fmla="*/ 12163 h 346414"/>
              <a:gd name="connsiteX208" fmla="*/ 180137 w 361873"/>
              <a:gd name="connsiteY208" fmla="*/ 12697 h 346414"/>
              <a:gd name="connsiteX209" fmla="*/ 180842 w 361873"/>
              <a:gd name="connsiteY209" fmla="*/ 13211 h 346414"/>
              <a:gd name="connsiteX210" fmla="*/ 183556 w 361873"/>
              <a:gd name="connsiteY210" fmla="*/ 16755 h 346414"/>
              <a:gd name="connsiteX211" fmla="*/ 187023 w 361873"/>
              <a:gd name="connsiteY211" fmla="*/ 20469 h 346414"/>
              <a:gd name="connsiteX212" fmla="*/ 189919 w 361873"/>
              <a:gd name="connsiteY212" fmla="*/ 22222 h 346414"/>
              <a:gd name="connsiteX213" fmla="*/ 193367 w 361873"/>
              <a:gd name="connsiteY213" fmla="*/ 23270 h 346414"/>
              <a:gd name="connsiteX214" fmla="*/ 196605 w 361873"/>
              <a:gd name="connsiteY214" fmla="*/ 23660 h 346414"/>
              <a:gd name="connsiteX215" fmla="*/ 199634 w 361873"/>
              <a:gd name="connsiteY215" fmla="*/ 23403 h 346414"/>
              <a:gd name="connsiteX216" fmla="*/ 204644 w 361873"/>
              <a:gd name="connsiteY216" fmla="*/ 23879 h 346414"/>
              <a:gd name="connsiteX217" fmla="*/ 211655 w 361873"/>
              <a:gd name="connsiteY217" fmla="*/ 25079 h 346414"/>
              <a:gd name="connsiteX218" fmla="*/ 218942 w 361873"/>
              <a:gd name="connsiteY218" fmla="*/ 25432 h 346414"/>
              <a:gd name="connsiteX219" fmla="*/ 226495 w 361873"/>
              <a:gd name="connsiteY219" fmla="*/ 24946 h 346414"/>
              <a:gd name="connsiteX220" fmla="*/ 231800 w 361873"/>
              <a:gd name="connsiteY220" fmla="*/ 25603 h 346414"/>
              <a:gd name="connsiteX221" fmla="*/ 234868 w 361873"/>
              <a:gd name="connsiteY221" fmla="*/ 27423 h 346414"/>
              <a:gd name="connsiteX222" fmla="*/ 238010 w 361873"/>
              <a:gd name="connsiteY222" fmla="*/ 28661 h 346414"/>
              <a:gd name="connsiteX223" fmla="*/ 241230 w 361873"/>
              <a:gd name="connsiteY223" fmla="*/ 29309 h 346414"/>
              <a:gd name="connsiteX224" fmla="*/ 245573 w 361873"/>
              <a:gd name="connsiteY224" fmla="*/ 28927 h 346414"/>
              <a:gd name="connsiteX225" fmla="*/ 251060 w 361873"/>
              <a:gd name="connsiteY225" fmla="*/ 27518 h 346414"/>
              <a:gd name="connsiteX226" fmla="*/ 255727 w 361873"/>
              <a:gd name="connsiteY226" fmla="*/ 27718 h 346414"/>
              <a:gd name="connsiteX227" fmla="*/ 257889 w 361873"/>
              <a:gd name="connsiteY227" fmla="*/ 28737 h 346414"/>
              <a:gd name="connsiteX228" fmla="*/ 259175 w 361873"/>
              <a:gd name="connsiteY228" fmla="*/ 28766 h 346414"/>
              <a:gd name="connsiteX229" fmla="*/ 267234 w 361873"/>
              <a:gd name="connsiteY229" fmla="*/ 27289 h 346414"/>
              <a:gd name="connsiteX230" fmla="*/ 273711 w 361873"/>
              <a:gd name="connsiteY230" fmla="*/ 26108 h 346414"/>
              <a:gd name="connsiteX231" fmla="*/ 283436 w 361873"/>
              <a:gd name="connsiteY231" fmla="*/ 24212 h 346414"/>
              <a:gd name="connsiteX232" fmla="*/ 291446 w 361873"/>
              <a:gd name="connsiteY232" fmla="*/ 22650 h 346414"/>
              <a:gd name="connsiteX233" fmla="*/ 303314 w 361873"/>
              <a:gd name="connsiteY233" fmla="*/ 20345 h 346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361873" h="346414">
                <a:moveTo>
                  <a:pt x="311668" y="18717"/>
                </a:moveTo>
                <a:lnTo>
                  <a:pt x="317392" y="17574"/>
                </a:lnTo>
                <a:lnTo>
                  <a:pt x="322859" y="16478"/>
                </a:lnTo>
                <a:lnTo>
                  <a:pt x="329212" y="15383"/>
                </a:lnTo>
                <a:lnTo>
                  <a:pt x="334299" y="14507"/>
                </a:lnTo>
                <a:lnTo>
                  <a:pt x="335575" y="14278"/>
                </a:lnTo>
                <a:lnTo>
                  <a:pt x="347815" y="15297"/>
                </a:lnTo>
                <a:lnTo>
                  <a:pt x="353149" y="16012"/>
                </a:lnTo>
                <a:lnTo>
                  <a:pt x="355006" y="16716"/>
                </a:lnTo>
                <a:lnTo>
                  <a:pt x="357416" y="18545"/>
                </a:lnTo>
                <a:lnTo>
                  <a:pt x="361874" y="22993"/>
                </a:lnTo>
                <a:lnTo>
                  <a:pt x="360731" y="22822"/>
                </a:lnTo>
                <a:lnTo>
                  <a:pt x="352520" y="23765"/>
                </a:lnTo>
                <a:lnTo>
                  <a:pt x="349396" y="24975"/>
                </a:lnTo>
                <a:lnTo>
                  <a:pt x="342405" y="30223"/>
                </a:lnTo>
                <a:lnTo>
                  <a:pt x="340919" y="29546"/>
                </a:lnTo>
                <a:lnTo>
                  <a:pt x="339243" y="28461"/>
                </a:lnTo>
                <a:lnTo>
                  <a:pt x="337823" y="28147"/>
                </a:lnTo>
                <a:lnTo>
                  <a:pt x="334746" y="29404"/>
                </a:lnTo>
                <a:lnTo>
                  <a:pt x="331680" y="30918"/>
                </a:lnTo>
                <a:lnTo>
                  <a:pt x="328298" y="33061"/>
                </a:lnTo>
                <a:lnTo>
                  <a:pt x="325507" y="35157"/>
                </a:lnTo>
                <a:lnTo>
                  <a:pt x="324593" y="36290"/>
                </a:lnTo>
                <a:lnTo>
                  <a:pt x="320221" y="40624"/>
                </a:lnTo>
                <a:lnTo>
                  <a:pt x="318792" y="41320"/>
                </a:lnTo>
                <a:lnTo>
                  <a:pt x="317525" y="41624"/>
                </a:lnTo>
                <a:lnTo>
                  <a:pt x="317011" y="41424"/>
                </a:lnTo>
                <a:lnTo>
                  <a:pt x="316468" y="39557"/>
                </a:lnTo>
                <a:lnTo>
                  <a:pt x="313782" y="35214"/>
                </a:lnTo>
                <a:lnTo>
                  <a:pt x="309477" y="29518"/>
                </a:lnTo>
                <a:lnTo>
                  <a:pt x="308220" y="28966"/>
                </a:lnTo>
                <a:lnTo>
                  <a:pt x="307353" y="28747"/>
                </a:lnTo>
                <a:lnTo>
                  <a:pt x="304162" y="29023"/>
                </a:lnTo>
                <a:lnTo>
                  <a:pt x="294884" y="30632"/>
                </a:lnTo>
                <a:lnTo>
                  <a:pt x="287055" y="31985"/>
                </a:lnTo>
                <a:lnTo>
                  <a:pt x="275063" y="34309"/>
                </a:lnTo>
                <a:lnTo>
                  <a:pt x="262185" y="36176"/>
                </a:lnTo>
                <a:lnTo>
                  <a:pt x="254251" y="37329"/>
                </a:lnTo>
                <a:lnTo>
                  <a:pt x="247335" y="37672"/>
                </a:lnTo>
                <a:lnTo>
                  <a:pt x="247345" y="43310"/>
                </a:lnTo>
                <a:lnTo>
                  <a:pt x="247355" y="54769"/>
                </a:lnTo>
                <a:lnTo>
                  <a:pt x="247374" y="66237"/>
                </a:lnTo>
                <a:lnTo>
                  <a:pt x="247393" y="77743"/>
                </a:lnTo>
                <a:lnTo>
                  <a:pt x="247412" y="89268"/>
                </a:lnTo>
                <a:lnTo>
                  <a:pt x="247422" y="100832"/>
                </a:lnTo>
                <a:lnTo>
                  <a:pt x="247441" y="112423"/>
                </a:lnTo>
                <a:lnTo>
                  <a:pt x="247459" y="124053"/>
                </a:lnTo>
                <a:lnTo>
                  <a:pt x="247479" y="135712"/>
                </a:lnTo>
                <a:lnTo>
                  <a:pt x="247479" y="140808"/>
                </a:lnTo>
                <a:lnTo>
                  <a:pt x="247250" y="141904"/>
                </a:lnTo>
                <a:lnTo>
                  <a:pt x="243287" y="141904"/>
                </a:lnTo>
                <a:lnTo>
                  <a:pt x="234325" y="141904"/>
                </a:lnTo>
                <a:lnTo>
                  <a:pt x="226790" y="141904"/>
                </a:lnTo>
                <a:lnTo>
                  <a:pt x="220694" y="141904"/>
                </a:lnTo>
                <a:lnTo>
                  <a:pt x="220704" y="148857"/>
                </a:lnTo>
                <a:lnTo>
                  <a:pt x="220713" y="157096"/>
                </a:lnTo>
                <a:lnTo>
                  <a:pt x="220713" y="165354"/>
                </a:lnTo>
                <a:lnTo>
                  <a:pt x="220723" y="173631"/>
                </a:lnTo>
                <a:lnTo>
                  <a:pt x="220732" y="181918"/>
                </a:lnTo>
                <a:lnTo>
                  <a:pt x="220742" y="190233"/>
                </a:lnTo>
                <a:lnTo>
                  <a:pt x="220752" y="198558"/>
                </a:lnTo>
                <a:lnTo>
                  <a:pt x="220761" y="206912"/>
                </a:lnTo>
                <a:lnTo>
                  <a:pt x="220770" y="215275"/>
                </a:lnTo>
                <a:lnTo>
                  <a:pt x="220770" y="221599"/>
                </a:lnTo>
                <a:lnTo>
                  <a:pt x="220770" y="222323"/>
                </a:lnTo>
                <a:lnTo>
                  <a:pt x="220770" y="234639"/>
                </a:lnTo>
                <a:lnTo>
                  <a:pt x="220770" y="247736"/>
                </a:lnTo>
                <a:lnTo>
                  <a:pt x="220770" y="260881"/>
                </a:lnTo>
                <a:lnTo>
                  <a:pt x="220770" y="274072"/>
                </a:lnTo>
                <a:lnTo>
                  <a:pt x="220770" y="287321"/>
                </a:lnTo>
                <a:lnTo>
                  <a:pt x="220770" y="300619"/>
                </a:lnTo>
                <a:lnTo>
                  <a:pt x="220770" y="313963"/>
                </a:lnTo>
                <a:lnTo>
                  <a:pt x="220770" y="327374"/>
                </a:lnTo>
                <a:lnTo>
                  <a:pt x="220770" y="331632"/>
                </a:lnTo>
                <a:lnTo>
                  <a:pt x="218027" y="331575"/>
                </a:lnTo>
                <a:lnTo>
                  <a:pt x="212512" y="333223"/>
                </a:lnTo>
                <a:lnTo>
                  <a:pt x="208998" y="335366"/>
                </a:lnTo>
                <a:lnTo>
                  <a:pt x="207473" y="338004"/>
                </a:lnTo>
                <a:lnTo>
                  <a:pt x="205454" y="339604"/>
                </a:lnTo>
                <a:lnTo>
                  <a:pt x="202921" y="340176"/>
                </a:lnTo>
                <a:lnTo>
                  <a:pt x="201806" y="341519"/>
                </a:lnTo>
                <a:lnTo>
                  <a:pt x="202111" y="343652"/>
                </a:lnTo>
                <a:lnTo>
                  <a:pt x="201130" y="345281"/>
                </a:lnTo>
                <a:lnTo>
                  <a:pt x="198891" y="346415"/>
                </a:lnTo>
                <a:lnTo>
                  <a:pt x="195263" y="346081"/>
                </a:lnTo>
                <a:lnTo>
                  <a:pt x="190252" y="344291"/>
                </a:lnTo>
                <a:lnTo>
                  <a:pt x="183880" y="343871"/>
                </a:lnTo>
                <a:lnTo>
                  <a:pt x="176146" y="344814"/>
                </a:lnTo>
                <a:lnTo>
                  <a:pt x="170574" y="344377"/>
                </a:lnTo>
                <a:lnTo>
                  <a:pt x="167192" y="342538"/>
                </a:lnTo>
                <a:lnTo>
                  <a:pt x="163602" y="341500"/>
                </a:lnTo>
                <a:lnTo>
                  <a:pt x="159801" y="341233"/>
                </a:lnTo>
                <a:lnTo>
                  <a:pt x="157591" y="340471"/>
                </a:lnTo>
                <a:lnTo>
                  <a:pt x="153076" y="339109"/>
                </a:lnTo>
                <a:lnTo>
                  <a:pt x="152219" y="336766"/>
                </a:lnTo>
                <a:lnTo>
                  <a:pt x="151686" y="335004"/>
                </a:lnTo>
                <a:lnTo>
                  <a:pt x="150400" y="333147"/>
                </a:lnTo>
                <a:lnTo>
                  <a:pt x="150257" y="331641"/>
                </a:lnTo>
                <a:lnTo>
                  <a:pt x="151266" y="330498"/>
                </a:lnTo>
                <a:lnTo>
                  <a:pt x="151409" y="328669"/>
                </a:lnTo>
                <a:lnTo>
                  <a:pt x="150695" y="326136"/>
                </a:lnTo>
                <a:lnTo>
                  <a:pt x="149447" y="324908"/>
                </a:lnTo>
                <a:lnTo>
                  <a:pt x="147676" y="324974"/>
                </a:lnTo>
                <a:lnTo>
                  <a:pt x="146571" y="324002"/>
                </a:lnTo>
                <a:lnTo>
                  <a:pt x="146132" y="322002"/>
                </a:lnTo>
                <a:lnTo>
                  <a:pt x="145095" y="320488"/>
                </a:lnTo>
                <a:lnTo>
                  <a:pt x="142608" y="318945"/>
                </a:lnTo>
                <a:lnTo>
                  <a:pt x="139322" y="320107"/>
                </a:lnTo>
                <a:lnTo>
                  <a:pt x="137770" y="321869"/>
                </a:lnTo>
                <a:lnTo>
                  <a:pt x="136855" y="324612"/>
                </a:lnTo>
                <a:lnTo>
                  <a:pt x="136027" y="325993"/>
                </a:lnTo>
                <a:lnTo>
                  <a:pt x="135607" y="328289"/>
                </a:lnTo>
                <a:lnTo>
                  <a:pt x="135417" y="329918"/>
                </a:lnTo>
                <a:lnTo>
                  <a:pt x="134579" y="331661"/>
                </a:lnTo>
                <a:lnTo>
                  <a:pt x="133702" y="332365"/>
                </a:lnTo>
                <a:lnTo>
                  <a:pt x="132798" y="332041"/>
                </a:lnTo>
                <a:lnTo>
                  <a:pt x="131112" y="332747"/>
                </a:lnTo>
                <a:lnTo>
                  <a:pt x="127388" y="335309"/>
                </a:lnTo>
                <a:lnTo>
                  <a:pt x="126330" y="336661"/>
                </a:lnTo>
                <a:lnTo>
                  <a:pt x="123330" y="334213"/>
                </a:lnTo>
                <a:lnTo>
                  <a:pt x="114567" y="325003"/>
                </a:lnTo>
                <a:lnTo>
                  <a:pt x="111452" y="322612"/>
                </a:lnTo>
                <a:lnTo>
                  <a:pt x="106861" y="316982"/>
                </a:lnTo>
                <a:lnTo>
                  <a:pt x="96764" y="299590"/>
                </a:lnTo>
                <a:lnTo>
                  <a:pt x="95326" y="296246"/>
                </a:lnTo>
                <a:lnTo>
                  <a:pt x="93402" y="287884"/>
                </a:lnTo>
                <a:lnTo>
                  <a:pt x="91192" y="281702"/>
                </a:lnTo>
                <a:lnTo>
                  <a:pt x="90944" y="278139"/>
                </a:lnTo>
                <a:lnTo>
                  <a:pt x="92002" y="276120"/>
                </a:lnTo>
                <a:lnTo>
                  <a:pt x="91354" y="273387"/>
                </a:lnTo>
                <a:lnTo>
                  <a:pt x="90221" y="270939"/>
                </a:lnTo>
                <a:lnTo>
                  <a:pt x="86782" y="267738"/>
                </a:lnTo>
                <a:lnTo>
                  <a:pt x="85801" y="257090"/>
                </a:lnTo>
                <a:lnTo>
                  <a:pt x="83496" y="250222"/>
                </a:lnTo>
                <a:lnTo>
                  <a:pt x="84001" y="244554"/>
                </a:lnTo>
                <a:lnTo>
                  <a:pt x="82896" y="239402"/>
                </a:lnTo>
                <a:lnTo>
                  <a:pt x="82791" y="236106"/>
                </a:lnTo>
                <a:lnTo>
                  <a:pt x="83287" y="229838"/>
                </a:lnTo>
                <a:lnTo>
                  <a:pt x="81439" y="222647"/>
                </a:lnTo>
                <a:lnTo>
                  <a:pt x="77695" y="215637"/>
                </a:lnTo>
                <a:lnTo>
                  <a:pt x="74314" y="205540"/>
                </a:lnTo>
                <a:lnTo>
                  <a:pt x="73828" y="201120"/>
                </a:lnTo>
                <a:lnTo>
                  <a:pt x="74190" y="189281"/>
                </a:lnTo>
                <a:lnTo>
                  <a:pt x="73533" y="184452"/>
                </a:lnTo>
                <a:lnTo>
                  <a:pt x="73571" y="178794"/>
                </a:lnTo>
                <a:lnTo>
                  <a:pt x="72237" y="172936"/>
                </a:lnTo>
                <a:lnTo>
                  <a:pt x="71685" y="169745"/>
                </a:lnTo>
                <a:lnTo>
                  <a:pt x="72628" y="167221"/>
                </a:lnTo>
                <a:lnTo>
                  <a:pt x="73180" y="168021"/>
                </a:lnTo>
                <a:lnTo>
                  <a:pt x="74152" y="168402"/>
                </a:lnTo>
                <a:lnTo>
                  <a:pt x="74809" y="165049"/>
                </a:lnTo>
                <a:lnTo>
                  <a:pt x="74962" y="162087"/>
                </a:lnTo>
                <a:lnTo>
                  <a:pt x="73276" y="154791"/>
                </a:lnTo>
                <a:lnTo>
                  <a:pt x="69513" y="147342"/>
                </a:lnTo>
                <a:lnTo>
                  <a:pt x="60189" y="135246"/>
                </a:lnTo>
                <a:lnTo>
                  <a:pt x="57912" y="130636"/>
                </a:lnTo>
                <a:lnTo>
                  <a:pt x="56617" y="126825"/>
                </a:lnTo>
                <a:lnTo>
                  <a:pt x="46215" y="110957"/>
                </a:lnTo>
                <a:lnTo>
                  <a:pt x="41777" y="99803"/>
                </a:lnTo>
                <a:lnTo>
                  <a:pt x="38671" y="90183"/>
                </a:lnTo>
                <a:lnTo>
                  <a:pt x="35300" y="85753"/>
                </a:lnTo>
                <a:lnTo>
                  <a:pt x="19688" y="54712"/>
                </a:lnTo>
                <a:lnTo>
                  <a:pt x="16231" y="49778"/>
                </a:lnTo>
                <a:lnTo>
                  <a:pt x="10001" y="43882"/>
                </a:lnTo>
                <a:lnTo>
                  <a:pt x="8544" y="41920"/>
                </a:lnTo>
                <a:lnTo>
                  <a:pt x="6144" y="36309"/>
                </a:lnTo>
                <a:lnTo>
                  <a:pt x="1457" y="28803"/>
                </a:lnTo>
                <a:lnTo>
                  <a:pt x="314" y="21803"/>
                </a:lnTo>
                <a:lnTo>
                  <a:pt x="0" y="13878"/>
                </a:lnTo>
                <a:lnTo>
                  <a:pt x="571" y="7820"/>
                </a:lnTo>
                <a:lnTo>
                  <a:pt x="4839" y="7191"/>
                </a:lnTo>
                <a:lnTo>
                  <a:pt x="7820" y="5572"/>
                </a:lnTo>
                <a:lnTo>
                  <a:pt x="10496" y="5467"/>
                </a:lnTo>
                <a:lnTo>
                  <a:pt x="13145" y="6734"/>
                </a:lnTo>
                <a:lnTo>
                  <a:pt x="15954" y="6830"/>
                </a:lnTo>
                <a:lnTo>
                  <a:pt x="17050" y="6620"/>
                </a:lnTo>
                <a:lnTo>
                  <a:pt x="22098" y="6801"/>
                </a:lnTo>
                <a:lnTo>
                  <a:pt x="24994" y="5353"/>
                </a:lnTo>
                <a:lnTo>
                  <a:pt x="28432" y="3905"/>
                </a:lnTo>
                <a:lnTo>
                  <a:pt x="30413" y="2629"/>
                </a:lnTo>
                <a:lnTo>
                  <a:pt x="33195" y="1324"/>
                </a:lnTo>
                <a:lnTo>
                  <a:pt x="36881" y="0"/>
                </a:lnTo>
                <a:lnTo>
                  <a:pt x="38976" y="105"/>
                </a:lnTo>
                <a:lnTo>
                  <a:pt x="41548" y="600"/>
                </a:lnTo>
                <a:lnTo>
                  <a:pt x="44968" y="1114"/>
                </a:lnTo>
                <a:lnTo>
                  <a:pt x="46901" y="2000"/>
                </a:lnTo>
                <a:lnTo>
                  <a:pt x="49187" y="4820"/>
                </a:lnTo>
                <a:lnTo>
                  <a:pt x="52740" y="7382"/>
                </a:lnTo>
                <a:lnTo>
                  <a:pt x="55350" y="8915"/>
                </a:lnTo>
                <a:lnTo>
                  <a:pt x="58350" y="10925"/>
                </a:lnTo>
                <a:lnTo>
                  <a:pt x="59246" y="11706"/>
                </a:lnTo>
                <a:lnTo>
                  <a:pt x="60570" y="12135"/>
                </a:lnTo>
                <a:lnTo>
                  <a:pt x="61379" y="12268"/>
                </a:lnTo>
                <a:lnTo>
                  <a:pt x="66951" y="11954"/>
                </a:lnTo>
                <a:lnTo>
                  <a:pt x="71990" y="11678"/>
                </a:lnTo>
                <a:lnTo>
                  <a:pt x="77429" y="11687"/>
                </a:lnTo>
                <a:lnTo>
                  <a:pt x="87649" y="11697"/>
                </a:lnTo>
                <a:lnTo>
                  <a:pt x="97879" y="11716"/>
                </a:lnTo>
                <a:lnTo>
                  <a:pt x="108109" y="11725"/>
                </a:lnTo>
                <a:lnTo>
                  <a:pt x="118339" y="11745"/>
                </a:lnTo>
                <a:lnTo>
                  <a:pt x="128568" y="11763"/>
                </a:lnTo>
                <a:lnTo>
                  <a:pt x="138789" y="11782"/>
                </a:lnTo>
                <a:lnTo>
                  <a:pt x="149019" y="11792"/>
                </a:lnTo>
                <a:lnTo>
                  <a:pt x="159248" y="11811"/>
                </a:lnTo>
                <a:lnTo>
                  <a:pt x="163430" y="11821"/>
                </a:lnTo>
                <a:lnTo>
                  <a:pt x="170736" y="11906"/>
                </a:lnTo>
                <a:lnTo>
                  <a:pt x="178432" y="12002"/>
                </a:lnTo>
                <a:lnTo>
                  <a:pt x="179280" y="12163"/>
                </a:lnTo>
                <a:lnTo>
                  <a:pt x="180137" y="12697"/>
                </a:lnTo>
                <a:lnTo>
                  <a:pt x="180842" y="13211"/>
                </a:lnTo>
                <a:lnTo>
                  <a:pt x="183556" y="16755"/>
                </a:lnTo>
                <a:lnTo>
                  <a:pt x="187023" y="20469"/>
                </a:lnTo>
                <a:lnTo>
                  <a:pt x="189919" y="22222"/>
                </a:lnTo>
                <a:lnTo>
                  <a:pt x="193367" y="23270"/>
                </a:lnTo>
                <a:lnTo>
                  <a:pt x="196605" y="23660"/>
                </a:lnTo>
                <a:lnTo>
                  <a:pt x="199634" y="23403"/>
                </a:lnTo>
                <a:lnTo>
                  <a:pt x="204644" y="23879"/>
                </a:lnTo>
                <a:lnTo>
                  <a:pt x="211655" y="25079"/>
                </a:lnTo>
                <a:lnTo>
                  <a:pt x="218942" y="25432"/>
                </a:lnTo>
                <a:lnTo>
                  <a:pt x="226495" y="24946"/>
                </a:lnTo>
                <a:lnTo>
                  <a:pt x="231800" y="25603"/>
                </a:lnTo>
                <a:lnTo>
                  <a:pt x="234868" y="27423"/>
                </a:lnTo>
                <a:lnTo>
                  <a:pt x="238010" y="28661"/>
                </a:lnTo>
                <a:lnTo>
                  <a:pt x="241230" y="29309"/>
                </a:lnTo>
                <a:lnTo>
                  <a:pt x="245573" y="28927"/>
                </a:lnTo>
                <a:lnTo>
                  <a:pt x="251060" y="27518"/>
                </a:lnTo>
                <a:lnTo>
                  <a:pt x="255727" y="27718"/>
                </a:lnTo>
                <a:lnTo>
                  <a:pt x="257889" y="28737"/>
                </a:lnTo>
                <a:lnTo>
                  <a:pt x="259175" y="28766"/>
                </a:lnTo>
                <a:lnTo>
                  <a:pt x="267234" y="27289"/>
                </a:lnTo>
                <a:lnTo>
                  <a:pt x="273711" y="26108"/>
                </a:lnTo>
                <a:lnTo>
                  <a:pt x="283436" y="24212"/>
                </a:lnTo>
                <a:lnTo>
                  <a:pt x="291446" y="22650"/>
                </a:lnTo>
                <a:lnTo>
                  <a:pt x="303314" y="203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219059CE-9949-2250-B660-7B55C25E9D7A}"/>
              </a:ext>
            </a:extLst>
          </p:cNvPr>
          <p:cNvSpPr/>
          <p:nvPr/>
        </p:nvSpPr>
        <p:spPr>
          <a:xfrm>
            <a:off x="10084429" y="5183870"/>
            <a:ext cx="219494" cy="100888"/>
          </a:xfrm>
          <a:custGeom>
            <a:avLst/>
            <a:gdLst>
              <a:gd name="connsiteX0" fmla="*/ 629 w 219494"/>
              <a:gd name="connsiteY0" fmla="*/ 5543 h 100888"/>
              <a:gd name="connsiteX1" fmla="*/ 210 w 219494"/>
              <a:gd name="connsiteY1" fmla="*/ 6144 h 100888"/>
              <a:gd name="connsiteX2" fmla="*/ 0 w 219494"/>
              <a:gd name="connsiteY2" fmla="*/ 1677 h 100888"/>
              <a:gd name="connsiteX3" fmla="*/ 848 w 219494"/>
              <a:gd name="connsiteY3" fmla="*/ 0 h 100888"/>
              <a:gd name="connsiteX4" fmla="*/ 1257 w 219494"/>
              <a:gd name="connsiteY4" fmla="*/ 3477 h 100888"/>
              <a:gd name="connsiteX5" fmla="*/ 629 w 219494"/>
              <a:gd name="connsiteY5" fmla="*/ 5543 h 100888"/>
              <a:gd name="connsiteX6" fmla="*/ 114243 w 219494"/>
              <a:gd name="connsiteY6" fmla="*/ 31928 h 100888"/>
              <a:gd name="connsiteX7" fmla="*/ 117253 w 219494"/>
              <a:gd name="connsiteY7" fmla="*/ 33709 h 100888"/>
              <a:gd name="connsiteX8" fmla="*/ 120491 w 219494"/>
              <a:gd name="connsiteY8" fmla="*/ 32947 h 100888"/>
              <a:gd name="connsiteX9" fmla="*/ 124559 w 219494"/>
              <a:gd name="connsiteY9" fmla="*/ 35747 h 100888"/>
              <a:gd name="connsiteX10" fmla="*/ 134922 w 219494"/>
              <a:gd name="connsiteY10" fmla="*/ 44262 h 100888"/>
              <a:gd name="connsiteX11" fmla="*/ 138560 w 219494"/>
              <a:gd name="connsiteY11" fmla="*/ 46063 h 100888"/>
              <a:gd name="connsiteX12" fmla="*/ 140704 w 219494"/>
              <a:gd name="connsiteY12" fmla="*/ 46749 h 100888"/>
              <a:gd name="connsiteX13" fmla="*/ 142323 w 219494"/>
              <a:gd name="connsiteY13" fmla="*/ 48140 h 100888"/>
              <a:gd name="connsiteX14" fmla="*/ 143770 w 219494"/>
              <a:gd name="connsiteY14" fmla="*/ 50111 h 100888"/>
              <a:gd name="connsiteX15" fmla="*/ 145742 w 219494"/>
              <a:gd name="connsiteY15" fmla="*/ 51502 h 100888"/>
              <a:gd name="connsiteX16" fmla="*/ 146600 w 219494"/>
              <a:gd name="connsiteY16" fmla="*/ 52797 h 100888"/>
              <a:gd name="connsiteX17" fmla="*/ 146809 w 219494"/>
              <a:gd name="connsiteY17" fmla="*/ 54550 h 100888"/>
              <a:gd name="connsiteX18" fmla="*/ 147524 w 219494"/>
              <a:gd name="connsiteY18" fmla="*/ 55626 h 100888"/>
              <a:gd name="connsiteX19" fmla="*/ 151133 w 219494"/>
              <a:gd name="connsiteY19" fmla="*/ 58455 h 100888"/>
              <a:gd name="connsiteX20" fmla="*/ 153286 w 219494"/>
              <a:gd name="connsiteY20" fmla="*/ 60941 h 100888"/>
              <a:gd name="connsiteX21" fmla="*/ 156277 w 219494"/>
              <a:gd name="connsiteY21" fmla="*/ 62208 h 100888"/>
              <a:gd name="connsiteX22" fmla="*/ 157563 w 219494"/>
              <a:gd name="connsiteY22" fmla="*/ 63694 h 100888"/>
              <a:gd name="connsiteX23" fmla="*/ 159239 w 219494"/>
              <a:gd name="connsiteY23" fmla="*/ 64418 h 100888"/>
              <a:gd name="connsiteX24" fmla="*/ 160954 w 219494"/>
              <a:gd name="connsiteY24" fmla="*/ 65941 h 100888"/>
              <a:gd name="connsiteX25" fmla="*/ 163849 w 219494"/>
              <a:gd name="connsiteY25" fmla="*/ 67132 h 100888"/>
              <a:gd name="connsiteX26" fmla="*/ 170412 w 219494"/>
              <a:gd name="connsiteY26" fmla="*/ 71514 h 100888"/>
              <a:gd name="connsiteX27" fmla="*/ 175479 w 219494"/>
              <a:gd name="connsiteY27" fmla="*/ 75676 h 100888"/>
              <a:gd name="connsiteX28" fmla="*/ 178013 w 219494"/>
              <a:gd name="connsiteY28" fmla="*/ 78257 h 100888"/>
              <a:gd name="connsiteX29" fmla="*/ 180737 w 219494"/>
              <a:gd name="connsiteY29" fmla="*/ 80553 h 100888"/>
              <a:gd name="connsiteX30" fmla="*/ 184223 w 219494"/>
              <a:gd name="connsiteY30" fmla="*/ 82391 h 100888"/>
              <a:gd name="connsiteX31" fmla="*/ 187500 w 219494"/>
              <a:gd name="connsiteY31" fmla="*/ 84487 h 100888"/>
              <a:gd name="connsiteX32" fmla="*/ 189148 w 219494"/>
              <a:gd name="connsiteY32" fmla="*/ 89402 h 100888"/>
              <a:gd name="connsiteX33" fmla="*/ 188243 w 219494"/>
              <a:gd name="connsiteY33" fmla="*/ 91164 h 100888"/>
              <a:gd name="connsiteX34" fmla="*/ 186367 w 219494"/>
              <a:gd name="connsiteY34" fmla="*/ 92040 h 100888"/>
              <a:gd name="connsiteX35" fmla="*/ 184623 w 219494"/>
              <a:gd name="connsiteY35" fmla="*/ 92107 h 100888"/>
              <a:gd name="connsiteX36" fmla="*/ 182995 w 219494"/>
              <a:gd name="connsiteY36" fmla="*/ 92697 h 100888"/>
              <a:gd name="connsiteX37" fmla="*/ 177556 w 219494"/>
              <a:gd name="connsiteY37" fmla="*/ 89525 h 100888"/>
              <a:gd name="connsiteX38" fmla="*/ 176260 w 219494"/>
              <a:gd name="connsiteY38" fmla="*/ 89059 h 100888"/>
              <a:gd name="connsiteX39" fmla="*/ 174813 w 219494"/>
              <a:gd name="connsiteY39" fmla="*/ 89259 h 100888"/>
              <a:gd name="connsiteX40" fmla="*/ 174003 w 219494"/>
              <a:gd name="connsiteY40" fmla="*/ 88554 h 100888"/>
              <a:gd name="connsiteX41" fmla="*/ 173431 w 219494"/>
              <a:gd name="connsiteY41" fmla="*/ 87544 h 100888"/>
              <a:gd name="connsiteX42" fmla="*/ 170107 w 219494"/>
              <a:gd name="connsiteY42" fmla="*/ 86363 h 100888"/>
              <a:gd name="connsiteX43" fmla="*/ 167021 w 219494"/>
              <a:gd name="connsiteY43" fmla="*/ 84477 h 100888"/>
              <a:gd name="connsiteX44" fmla="*/ 166126 w 219494"/>
              <a:gd name="connsiteY44" fmla="*/ 83191 h 100888"/>
              <a:gd name="connsiteX45" fmla="*/ 165602 w 219494"/>
              <a:gd name="connsiteY45" fmla="*/ 81591 h 100888"/>
              <a:gd name="connsiteX46" fmla="*/ 164859 w 219494"/>
              <a:gd name="connsiteY46" fmla="*/ 80676 h 100888"/>
              <a:gd name="connsiteX47" fmla="*/ 160506 w 219494"/>
              <a:gd name="connsiteY47" fmla="*/ 79286 h 100888"/>
              <a:gd name="connsiteX48" fmla="*/ 157572 w 219494"/>
              <a:gd name="connsiteY48" fmla="*/ 77734 h 100888"/>
              <a:gd name="connsiteX49" fmla="*/ 155439 w 219494"/>
              <a:gd name="connsiteY49" fmla="*/ 75552 h 100888"/>
              <a:gd name="connsiteX50" fmla="*/ 152134 w 219494"/>
              <a:gd name="connsiteY50" fmla="*/ 74028 h 100888"/>
              <a:gd name="connsiteX51" fmla="*/ 146981 w 219494"/>
              <a:gd name="connsiteY51" fmla="*/ 70904 h 100888"/>
              <a:gd name="connsiteX52" fmla="*/ 144342 w 219494"/>
              <a:gd name="connsiteY52" fmla="*/ 69904 h 100888"/>
              <a:gd name="connsiteX53" fmla="*/ 142027 w 219494"/>
              <a:gd name="connsiteY53" fmla="*/ 68342 h 100888"/>
              <a:gd name="connsiteX54" fmla="*/ 135836 w 219494"/>
              <a:gd name="connsiteY54" fmla="*/ 62675 h 100888"/>
              <a:gd name="connsiteX55" fmla="*/ 133627 w 219494"/>
              <a:gd name="connsiteY55" fmla="*/ 61617 h 100888"/>
              <a:gd name="connsiteX56" fmla="*/ 131702 w 219494"/>
              <a:gd name="connsiteY56" fmla="*/ 59103 h 100888"/>
              <a:gd name="connsiteX57" fmla="*/ 126359 w 219494"/>
              <a:gd name="connsiteY57" fmla="*/ 53130 h 100888"/>
              <a:gd name="connsiteX58" fmla="*/ 123777 w 219494"/>
              <a:gd name="connsiteY58" fmla="*/ 50682 h 100888"/>
              <a:gd name="connsiteX59" fmla="*/ 120978 w 219494"/>
              <a:gd name="connsiteY59" fmla="*/ 48501 h 100888"/>
              <a:gd name="connsiteX60" fmla="*/ 118834 w 219494"/>
              <a:gd name="connsiteY60" fmla="*/ 45948 h 100888"/>
              <a:gd name="connsiteX61" fmla="*/ 117186 w 219494"/>
              <a:gd name="connsiteY61" fmla="*/ 42919 h 100888"/>
              <a:gd name="connsiteX62" fmla="*/ 113357 w 219494"/>
              <a:gd name="connsiteY62" fmla="*/ 38586 h 100888"/>
              <a:gd name="connsiteX63" fmla="*/ 112891 w 219494"/>
              <a:gd name="connsiteY63" fmla="*/ 36738 h 100888"/>
              <a:gd name="connsiteX64" fmla="*/ 113052 w 219494"/>
              <a:gd name="connsiteY64" fmla="*/ 34843 h 100888"/>
              <a:gd name="connsiteX65" fmla="*/ 112129 w 219494"/>
              <a:gd name="connsiteY65" fmla="*/ 33623 h 100888"/>
              <a:gd name="connsiteX66" fmla="*/ 110567 w 219494"/>
              <a:gd name="connsiteY66" fmla="*/ 32881 h 100888"/>
              <a:gd name="connsiteX67" fmla="*/ 109824 w 219494"/>
              <a:gd name="connsiteY67" fmla="*/ 31604 h 100888"/>
              <a:gd name="connsiteX68" fmla="*/ 109909 w 219494"/>
              <a:gd name="connsiteY68" fmla="*/ 29880 h 100888"/>
              <a:gd name="connsiteX69" fmla="*/ 110423 w 219494"/>
              <a:gd name="connsiteY69" fmla="*/ 28994 h 100888"/>
              <a:gd name="connsiteX70" fmla="*/ 114243 w 219494"/>
              <a:gd name="connsiteY70" fmla="*/ 31928 h 100888"/>
              <a:gd name="connsiteX71" fmla="*/ 176918 w 219494"/>
              <a:gd name="connsiteY71" fmla="*/ 44768 h 100888"/>
              <a:gd name="connsiteX72" fmla="*/ 175499 w 219494"/>
              <a:gd name="connsiteY72" fmla="*/ 45044 h 100888"/>
              <a:gd name="connsiteX73" fmla="*/ 177213 w 219494"/>
              <a:gd name="connsiteY73" fmla="*/ 42443 h 100888"/>
              <a:gd name="connsiteX74" fmla="*/ 177270 w 219494"/>
              <a:gd name="connsiteY74" fmla="*/ 40853 h 100888"/>
              <a:gd name="connsiteX75" fmla="*/ 177956 w 219494"/>
              <a:gd name="connsiteY75" fmla="*/ 37709 h 100888"/>
              <a:gd name="connsiteX76" fmla="*/ 177870 w 219494"/>
              <a:gd name="connsiteY76" fmla="*/ 36662 h 100888"/>
              <a:gd name="connsiteX77" fmla="*/ 179004 w 219494"/>
              <a:gd name="connsiteY77" fmla="*/ 36795 h 100888"/>
              <a:gd name="connsiteX78" fmla="*/ 180232 w 219494"/>
              <a:gd name="connsiteY78" fmla="*/ 37700 h 100888"/>
              <a:gd name="connsiteX79" fmla="*/ 178823 w 219494"/>
              <a:gd name="connsiteY79" fmla="*/ 38481 h 100888"/>
              <a:gd name="connsiteX80" fmla="*/ 178346 w 219494"/>
              <a:gd name="connsiteY80" fmla="*/ 39843 h 100888"/>
              <a:gd name="connsiteX81" fmla="*/ 178404 w 219494"/>
              <a:gd name="connsiteY81" fmla="*/ 41539 h 100888"/>
              <a:gd name="connsiteX82" fmla="*/ 178947 w 219494"/>
              <a:gd name="connsiteY82" fmla="*/ 41853 h 100888"/>
              <a:gd name="connsiteX83" fmla="*/ 178041 w 219494"/>
              <a:gd name="connsiteY83" fmla="*/ 43710 h 100888"/>
              <a:gd name="connsiteX84" fmla="*/ 176918 w 219494"/>
              <a:gd name="connsiteY84" fmla="*/ 44768 h 100888"/>
              <a:gd name="connsiteX85" fmla="*/ 199749 w 219494"/>
              <a:gd name="connsiteY85" fmla="*/ 57912 h 100888"/>
              <a:gd name="connsiteX86" fmla="*/ 198291 w 219494"/>
              <a:gd name="connsiteY86" fmla="*/ 58141 h 100888"/>
              <a:gd name="connsiteX87" fmla="*/ 196339 w 219494"/>
              <a:gd name="connsiteY87" fmla="*/ 56083 h 100888"/>
              <a:gd name="connsiteX88" fmla="*/ 192615 w 219494"/>
              <a:gd name="connsiteY88" fmla="*/ 55054 h 100888"/>
              <a:gd name="connsiteX89" fmla="*/ 190977 w 219494"/>
              <a:gd name="connsiteY89" fmla="*/ 53254 h 100888"/>
              <a:gd name="connsiteX90" fmla="*/ 189910 w 219494"/>
              <a:gd name="connsiteY90" fmla="*/ 51130 h 100888"/>
              <a:gd name="connsiteX91" fmla="*/ 192024 w 219494"/>
              <a:gd name="connsiteY91" fmla="*/ 50606 h 100888"/>
              <a:gd name="connsiteX92" fmla="*/ 194101 w 219494"/>
              <a:gd name="connsiteY92" fmla="*/ 47749 h 100888"/>
              <a:gd name="connsiteX93" fmla="*/ 192691 w 219494"/>
              <a:gd name="connsiteY93" fmla="*/ 46691 h 100888"/>
              <a:gd name="connsiteX94" fmla="*/ 190252 w 219494"/>
              <a:gd name="connsiteY94" fmla="*/ 46501 h 100888"/>
              <a:gd name="connsiteX95" fmla="*/ 190529 w 219494"/>
              <a:gd name="connsiteY95" fmla="*/ 45387 h 100888"/>
              <a:gd name="connsiteX96" fmla="*/ 194491 w 219494"/>
              <a:gd name="connsiteY96" fmla="*/ 44062 h 100888"/>
              <a:gd name="connsiteX97" fmla="*/ 196235 w 219494"/>
              <a:gd name="connsiteY97" fmla="*/ 44834 h 100888"/>
              <a:gd name="connsiteX98" fmla="*/ 197006 w 219494"/>
              <a:gd name="connsiteY98" fmla="*/ 45739 h 100888"/>
              <a:gd name="connsiteX99" fmla="*/ 196891 w 219494"/>
              <a:gd name="connsiteY99" fmla="*/ 50263 h 100888"/>
              <a:gd name="connsiteX100" fmla="*/ 198682 w 219494"/>
              <a:gd name="connsiteY100" fmla="*/ 51701 h 100888"/>
              <a:gd name="connsiteX101" fmla="*/ 200540 w 219494"/>
              <a:gd name="connsiteY101" fmla="*/ 54921 h 100888"/>
              <a:gd name="connsiteX102" fmla="*/ 200540 w 219494"/>
              <a:gd name="connsiteY102" fmla="*/ 55826 h 100888"/>
              <a:gd name="connsiteX103" fmla="*/ 199749 w 219494"/>
              <a:gd name="connsiteY103" fmla="*/ 57912 h 100888"/>
              <a:gd name="connsiteX104" fmla="*/ 216065 w 219494"/>
              <a:gd name="connsiteY104" fmla="*/ 65589 h 100888"/>
              <a:gd name="connsiteX105" fmla="*/ 217313 w 219494"/>
              <a:gd name="connsiteY105" fmla="*/ 66123 h 100888"/>
              <a:gd name="connsiteX106" fmla="*/ 219494 w 219494"/>
              <a:gd name="connsiteY106" fmla="*/ 66027 h 100888"/>
              <a:gd name="connsiteX107" fmla="*/ 218999 w 219494"/>
              <a:gd name="connsiteY107" fmla="*/ 70904 h 100888"/>
              <a:gd name="connsiteX108" fmla="*/ 215941 w 219494"/>
              <a:gd name="connsiteY108" fmla="*/ 71685 h 100888"/>
              <a:gd name="connsiteX109" fmla="*/ 214894 w 219494"/>
              <a:gd name="connsiteY109" fmla="*/ 71647 h 100888"/>
              <a:gd name="connsiteX110" fmla="*/ 214208 w 219494"/>
              <a:gd name="connsiteY110" fmla="*/ 70618 h 100888"/>
              <a:gd name="connsiteX111" fmla="*/ 212455 w 219494"/>
              <a:gd name="connsiteY111" fmla="*/ 69942 h 100888"/>
              <a:gd name="connsiteX112" fmla="*/ 212541 w 219494"/>
              <a:gd name="connsiteY112" fmla="*/ 68275 h 100888"/>
              <a:gd name="connsiteX113" fmla="*/ 210846 w 219494"/>
              <a:gd name="connsiteY113" fmla="*/ 64532 h 100888"/>
              <a:gd name="connsiteX114" fmla="*/ 213799 w 219494"/>
              <a:gd name="connsiteY114" fmla="*/ 63961 h 100888"/>
              <a:gd name="connsiteX115" fmla="*/ 215475 w 219494"/>
              <a:gd name="connsiteY115" fmla="*/ 62960 h 100888"/>
              <a:gd name="connsiteX116" fmla="*/ 215379 w 219494"/>
              <a:gd name="connsiteY116" fmla="*/ 63875 h 100888"/>
              <a:gd name="connsiteX117" fmla="*/ 215637 w 219494"/>
              <a:gd name="connsiteY117" fmla="*/ 64932 h 100888"/>
              <a:gd name="connsiteX118" fmla="*/ 216065 w 219494"/>
              <a:gd name="connsiteY118" fmla="*/ 65589 h 100888"/>
              <a:gd name="connsiteX119" fmla="*/ 203588 w 219494"/>
              <a:gd name="connsiteY119" fmla="*/ 99803 h 100888"/>
              <a:gd name="connsiteX120" fmla="*/ 202740 w 219494"/>
              <a:gd name="connsiteY120" fmla="*/ 100889 h 100888"/>
              <a:gd name="connsiteX121" fmla="*/ 201692 w 219494"/>
              <a:gd name="connsiteY121" fmla="*/ 100669 h 100888"/>
              <a:gd name="connsiteX122" fmla="*/ 200892 w 219494"/>
              <a:gd name="connsiteY122" fmla="*/ 100260 h 100888"/>
              <a:gd name="connsiteX123" fmla="*/ 200311 w 219494"/>
              <a:gd name="connsiteY123" fmla="*/ 99670 h 100888"/>
              <a:gd name="connsiteX124" fmla="*/ 200892 w 219494"/>
              <a:gd name="connsiteY124" fmla="*/ 97450 h 100888"/>
              <a:gd name="connsiteX125" fmla="*/ 203188 w 219494"/>
              <a:gd name="connsiteY125" fmla="*/ 98536 h 100888"/>
              <a:gd name="connsiteX126" fmla="*/ 203588 w 219494"/>
              <a:gd name="connsiteY126" fmla="*/ 99803 h 10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219494" h="100888">
                <a:moveTo>
                  <a:pt x="629" y="5543"/>
                </a:moveTo>
                <a:lnTo>
                  <a:pt x="210" y="6144"/>
                </a:lnTo>
                <a:lnTo>
                  <a:pt x="0" y="1677"/>
                </a:lnTo>
                <a:lnTo>
                  <a:pt x="848" y="0"/>
                </a:lnTo>
                <a:lnTo>
                  <a:pt x="1257" y="3477"/>
                </a:lnTo>
                <a:lnTo>
                  <a:pt x="629" y="5543"/>
                </a:lnTo>
                <a:close/>
                <a:moveTo>
                  <a:pt x="114243" y="31928"/>
                </a:moveTo>
                <a:lnTo>
                  <a:pt x="117253" y="33709"/>
                </a:lnTo>
                <a:lnTo>
                  <a:pt x="120491" y="32947"/>
                </a:lnTo>
                <a:lnTo>
                  <a:pt x="124559" y="35747"/>
                </a:lnTo>
                <a:lnTo>
                  <a:pt x="134922" y="44262"/>
                </a:lnTo>
                <a:lnTo>
                  <a:pt x="138560" y="46063"/>
                </a:lnTo>
                <a:lnTo>
                  <a:pt x="140704" y="46749"/>
                </a:lnTo>
                <a:lnTo>
                  <a:pt x="142323" y="48140"/>
                </a:lnTo>
                <a:lnTo>
                  <a:pt x="143770" y="50111"/>
                </a:lnTo>
                <a:lnTo>
                  <a:pt x="145742" y="51502"/>
                </a:lnTo>
                <a:lnTo>
                  <a:pt x="146600" y="52797"/>
                </a:lnTo>
                <a:lnTo>
                  <a:pt x="146809" y="54550"/>
                </a:lnTo>
                <a:lnTo>
                  <a:pt x="147524" y="55626"/>
                </a:lnTo>
                <a:lnTo>
                  <a:pt x="151133" y="58455"/>
                </a:lnTo>
                <a:lnTo>
                  <a:pt x="153286" y="60941"/>
                </a:lnTo>
                <a:lnTo>
                  <a:pt x="156277" y="62208"/>
                </a:lnTo>
                <a:lnTo>
                  <a:pt x="157563" y="63694"/>
                </a:lnTo>
                <a:lnTo>
                  <a:pt x="159239" y="64418"/>
                </a:lnTo>
                <a:lnTo>
                  <a:pt x="160954" y="65941"/>
                </a:lnTo>
                <a:lnTo>
                  <a:pt x="163849" y="67132"/>
                </a:lnTo>
                <a:lnTo>
                  <a:pt x="170412" y="71514"/>
                </a:lnTo>
                <a:lnTo>
                  <a:pt x="175479" y="75676"/>
                </a:lnTo>
                <a:lnTo>
                  <a:pt x="178013" y="78257"/>
                </a:lnTo>
                <a:lnTo>
                  <a:pt x="180737" y="80553"/>
                </a:lnTo>
                <a:lnTo>
                  <a:pt x="184223" y="82391"/>
                </a:lnTo>
                <a:lnTo>
                  <a:pt x="187500" y="84487"/>
                </a:lnTo>
                <a:lnTo>
                  <a:pt x="189148" y="89402"/>
                </a:lnTo>
                <a:lnTo>
                  <a:pt x="188243" y="91164"/>
                </a:lnTo>
                <a:lnTo>
                  <a:pt x="186367" y="92040"/>
                </a:lnTo>
                <a:lnTo>
                  <a:pt x="184623" y="92107"/>
                </a:lnTo>
                <a:lnTo>
                  <a:pt x="182995" y="92697"/>
                </a:lnTo>
                <a:lnTo>
                  <a:pt x="177556" y="89525"/>
                </a:lnTo>
                <a:lnTo>
                  <a:pt x="176260" y="89059"/>
                </a:lnTo>
                <a:lnTo>
                  <a:pt x="174813" y="89259"/>
                </a:lnTo>
                <a:lnTo>
                  <a:pt x="174003" y="88554"/>
                </a:lnTo>
                <a:lnTo>
                  <a:pt x="173431" y="87544"/>
                </a:lnTo>
                <a:lnTo>
                  <a:pt x="170107" y="86363"/>
                </a:lnTo>
                <a:lnTo>
                  <a:pt x="167021" y="84477"/>
                </a:lnTo>
                <a:lnTo>
                  <a:pt x="166126" y="83191"/>
                </a:lnTo>
                <a:lnTo>
                  <a:pt x="165602" y="81591"/>
                </a:lnTo>
                <a:lnTo>
                  <a:pt x="164859" y="80676"/>
                </a:lnTo>
                <a:lnTo>
                  <a:pt x="160506" y="79286"/>
                </a:lnTo>
                <a:lnTo>
                  <a:pt x="157572" y="77734"/>
                </a:lnTo>
                <a:lnTo>
                  <a:pt x="155439" y="75552"/>
                </a:lnTo>
                <a:lnTo>
                  <a:pt x="152134" y="74028"/>
                </a:lnTo>
                <a:lnTo>
                  <a:pt x="146981" y="70904"/>
                </a:lnTo>
                <a:lnTo>
                  <a:pt x="144342" y="69904"/>
                </a:lnTo>
                <a:lnTo>
                  <a:pt x="142027" y="68342"/>
                </a:lnTo>
                <a:lnTo>
                  <a:pt x="135836" y="62675"/>
                </a:lnTo>
                <a:lnTo>
                  <a:pt x="133627" y="61617"/>
                </a:lnTo>
                <a:lnTo>
                  <a:pt x="131702" y="59103"/>
                </a:lnTo>
                <a:lnTo>
                  <a:pt x="126359" y="53130"/>
                </a:lnTo>
                <a:lnTo>
                  <a:pt x="123777" y="50682"/>
                </a:lnTo>
                <a:lnTo>
                  <a:pt x="120978" y="48501"/>
                </a:lnTo>
                <a:lnTo>
                  <a:pt x="118834" y="45948"/>
                </a:lnTo>
                <a:lnTo>
                  <a:pt x="117186" y="42919"/>
                </a:lnTo>
                <a:lnTo>
                  <a:pt x="113357" y="38586"/>
                </a:lnTo>
                <a:lnTo>
                  <a:pt x="112891" y="36738"/>
                </a:lnTo>
                <a:lnTo>
                  <a:pt x="113052" y="34843"/>
                </a:lnTo>
                <a:lnTo>
                  <a:pt x="112129" y="33623"/>
                </a:lnTo>
                <a:lnTo>
                  <a:pt x="110567" y="32881"/>
                </a:lnTo>
                <a:lnTo>
                  <a:pt x="109824" y="31604"/>
                </a:lnTo>
                <a:lnTo>
                  <a:pt x="109909" y="29880"/>
                </a:lnTo>
                <a:lnTo>
                  <a:pt x="110423" y="28994"/>
                </a:lnTo>
                <a:lnTo>
                  <a:pt x="114243" y="31928"/>
                </a:lnTo>
                <a:close/>
                <a:moveTo>
                  <a:pt x="176918" y="44768"/>
                </a:moveTo>
                <a:lnTo>
                  <a:pt x="175499" y="45044"/>
                </a:lnTo>
                <a:lnTo>
                  <a:pt x="177213" y="42443"/>
                </a:lnTo>
                <a:lnTo>
                  <a:pt x="177270" y="40853"/>
                </a:lnTo>
                <a:lnTo>
                  <a:pt x="177956" y="37709"/>
                </a:lnTo>
                <a:lnTo>
                  <a:pt x="177870" y="36662"/>
                </a:lnTo>
                <a:lnTo>
                  <a:pt x="179004" y="36795"/>
                </a:lnTo>
                <a:lnTo>
                  <a:pt x="180232" y="37700"/>
                </a:lnTo>
                <a:lnTo>
                  <a:pt x="178823" y="38481"/>
                </a:lnTo>
                <a:lnTo>
                  <a:pt x="178346" y="39843"/>
                </a:lnTo>
                <a:lnTo>
                  <a:pt x="178404" y="41539"/>
                </a:lnTo>
                <a:lnTo>
                  <a:pt x="178947" y="41853"/>
                </a:lnTo>
                <a:lnTo>
                  <a:pt x="178041" y="43710"/>
                </a:lnTo>
                <a:lnTo>
                  <a:pt x="176918" y="44768"/>
                </a:lnTo>
                <a:close/>
                <a:moveTo>
                  <a:pt x="199749" y="57912"/>
                </a:moveTo>
                <a:lnTo>
                  <a:pt x="198291" y="58141"/>
                </a:lnTo>
                <a:lnTo>
                  <a:pt x="196339" y="56083"/>
                </a:lnTo>
                <a:lnTo>
                  <a:pt x="192615" y="55054"/>
                </a:lnTo>
                <a:lnTo>
                  <a:pt x="190977" y="53254"/>
                </a:lnTo>
                <a:lnTo>
                  <a:pt x="189910" y="51130"/>
                </a:lnTo>
                <a:lnTo>
                  <a:pt x="192024" y="50606"/>
                </a:lnTo>
                <a:lnTo>
                  <a:pt x="194101" y="47749"/>
                </a:lnTo>
                <a:lnTo>
                  <a:pt x="192691" y="46691"/>
                </a:lnTo>
                <a:lnTo>
                  <a:pt x="190252" y="46501"/>
                </a:lnTo>
                <a:lnTo>
                  <a:pt x="190529" y="45387"/>
                </a:lnTo>
                <a:lnTo>
                  <a:pt x="194491" y="44062"/>
                </a:lnTo>
                <a:lnTo>
                  <a:pt x="196235" y="44834"/>
                </a:lnTo>
                <a:lnTo>
                  <a:pt x="197006" y="45739"/>
                </a:lnTo>
                <a:lnTo>
                  <a:pt x="196891" y="50263"/>
                </a:lnTo>
                <a:lnTo>
                  <a:pt x="198682" y="51701"/>
                </a:lnTo>
                <a:lnTo>
                  <a:pt x="200540" y="54921"/>
                </a:lnTo>
                <a:lnTo>
                  <a:pt x="200540" y="55826"/>
                </a:lnTo>
                <a:lnTo>
                  <a:pt x="199749" y="57912"/>
                </a:lnTo>
                <a:close/>
                <a:moveTo>
                  <a:pt x="216065" y="65589"/>
                </a:moveTo>
                <a:lnTo>
                  <a:pt x="217313" y="66123"/>
                </a:lnTo>
                <a:lnTo>
                  <a:pt x="219494" y="66027"/>
                </a:lnTo>
                <a:lnTo>
                  <a:pt x="218999" y="70904"/>
                </a:lnTo>
                <a:lnTo>
                  <a:pt x="215941" y="71685"/>
                </a:lnTo>
                <a:lnTo>
                  <a:pt x="214894" y="71647"/>
                </a:lnTo>
                <a:lnTo>
                  <a:pt x="214208" y="70618"/>
                </a:lnTo>
                <a:lnTo>
                  <a:pt x="212455" y="69942"/>
                </a:lnTo>
                <a:lnTo>
                  <a:pt x="212541" y="68275"/>
                </a:lnTo>
                <a:lnTo>
                  <a:pt x="210846" y="64532"/>
                </a:lnTo>
                <a:lnTo>
                  <a:pt x="213799" y="63961"/>
                </a:lnTo>
                <a:lnTo>
                  <a:pt x="215475" y="62960"/>
                </a:lnTo>
                <a:lnTo>
                  <a:pt x="215379" y="63875"/>
                </a:lnTo>
                <a:lnTo>
                  <a:pt x="215637" y="64932"/>
                </a:lnTo>
                <a:lnTo>
                  <a:pt x="216065" y="65589"/>
                </a:lnTo>
                <a:close/>
                <a:moveTo>
                  <a:pt x="203588" y="99803"/>
                </a:moveTo>
                <a:lnTo>
                  <a:pt x="202740" y="100889"/>
                </a:lnTo>
                <a:lnTo>
                  <a:pt x="201692" y="100669"/>
                </a:lnTo>
                <a:lnTo>
                  <a:pt x="200892" y="100260"/>
                </a:lnTo>
                <a:lnTo>
                  <a:pt x="200311" y="99670"/>
                </a:lnTo>
                <a:lnTo>
                  <a:pt x="200892" y="97450"/>
                </a:lnTo>
                <a:lnTo>
                  <a:pt x="203188" y="98536"/>
                </a:lnTo>
                <a:lnTo>
                  <a:pt x="203588" y="998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C5F410D1-8707-190B-8FB4-2F7D5CD29AB1}"/>
              </a:ext>
            </a:extLst>
          </p:cNvPr>
          <p:cNvSpPr/>
          <p:nvPr/>
        </p:nvSpPr>
        <p:spPr>
          <a:xfrm>
            <a:off x="5813628" y="4023487"/>
            <a:ext cx="422348" cy="330241"/>
          </a:xfrm>
          <a:custGeom>
            <a:avLst/>
            <a:gdLst>
              <a:gd name="connsiteX0" fmla="*/ 396040 w 422348"/>
              <a:gd name="connsiteY0" fmla="*/ 15097 h 330241"/>
              <a:gd name="connsiteX1" fmla="*/ 398974 w 422348"/>
              <a:gd name="connsiteY1" fmla="*/ 31747 h 330241"/>
              <a:gd name="connsiteX2" fmla="*/ 401203 w 422348"/>
              <a:gd name="connsiteY2" fmla="*/ 45987 h 330241"/>
              <a:gd name="connsiteX3" fmla="*/ 401355 w 422348"/>
              <a:gd name="connsiteY3" fmla="*/ 55036 h 330241"/>
              <a:gd name="connsiteX4" fmla="*/ 401460 w 422348"/>
              <a:gd name="connsiteY4" fmla="*/ 57398 h 330241"/>
              <a:gd name="connsiteX5" fmla="*/ 402374 w 422348"/>
              <a:gd name="connsiteY5" fmla="*/ 58989 h 330241"/>
              <a:gd name="connsiteX6" fmla="*/ 404451 w 422348"/>
              <a:gd name="connsiteY6" fmla="*/ 60589 h 330241"/>
              <a:gd name="connsiteX7" fmla="*/ 412833 w 422348"/>
              <a:gd name="connsiteY7" fmla="*/ 73619 h 330241"/>
              <a:gd name="connsiteX8" fmla="*/ 411042 w 422348"/>
              <a:gd name="connsiteY8" fmla="*/ 75876 h 330241"/>
              <a:gd name="connsiteX9" fmla="*/ 412299 w 422348"/>
              <a:gd name="connsiteY9" fmla="*/ 79905 h 330241"/>
              <a:gd name="connsiteX10" fmla="*/ 414471 w 422348"/>
              <a:gd name="connsiteY10" fmla="*/ 81629 h 330241"/>
              <a:gd name="connsiteX11" fmla="*/ 421443 w 422348"/>
              <a:gd name="connsiteY11" fmla="*/ 89364 h 330241"/>
              <a:gd name="connsiteX12" fmla="*/ 422348 w 422348"/>
              <a:gd name="connsiteY12" fmla="*/ 90888 h 330241"/>
              <a:gd name="connsiteX13" fmla="*/ 421967 w 422348"/>
              <a:gd name="connsiteY13" fmla="*/ 92107 h 330241"/>
              <a:gd name="connsiteX14" fmla="*/ 417081 w 422348"/>
              <a:gd name="connsiteY14" fmla="*/ 101184 h 330241"/>
              <a:gd name="connsiteX15" fmla="*/ 416252 w 422348"/>
              <a:gd name="connsiteY15" fmla="*/ 103404 h 330241"/>
              <a:gd name="connsiteX16" fmla="*/ 415280 w 422348"/>
              <a:gd name="connsiteY16" fmla="*/ 114938 h 330241"/>
              <a:gd name="connsiteX17" fmla="*/ 414595 w 422348"/>
              <a:gd name="connsiteY17" fmla="*/ 123063 h 330241"/>
              <a:gd name="connsiteX18" fmla="*/ 413642 w 422348"/>
              <a:gd name="connsiteY18" fmla="*/ 134188 h 330241"/>
              <a:gd name="connsiteX19" fmla="*/ 412518 w 422348"/>
              <a:gd name="connsiteY19" fmla="*/ 147476 h 330241"/>
              <a:gd name="connsiteX20" fmla="*/ 411613 w 422348"/>
              <a:gd name="connsiteY20" fmla="*/ 158648 h 330241"/>
              <a:gd name="connsiteX21" fmla="*/ 410413 w 422348"/>
              <a:gd name="connsiteY21" fmla="*/ 173393 h 330241"/>
              <a:gd name="connsiteX22" fmla="*/ 409280 w 422348"/>
              <a:gd name="connsiteY22" fmla="*/ 187300 h 330241"/>
              <a:gd name="connsiteX23" fmla="*/ 402270 w 422348"/>
              <a:gd name="connsiteY23" fmla="*/ 194920 h 330241"/>
              <a:gd name="connsiteX24" fmla="*/ 389830 w 422348"/>
              <a:gd name="connsiteY24" fmla="*/ 208407 h 330241"/>
              <a:gd name="connsiteX25" fmla="*/ 379705 w 422348"/>
              <a:gd name="connsiteY25" fmla="*/ 219361 h 330241"/>
              <a:gd name="connsiteX26" fmla="*/ 374628 w 422348"/>
              <a:gd name="connsiteY26" fmla="*/ 226686 h 330241"/>
              <a:gd name="connsiteX27" fmla="*/ 364713 w 422348"/>
              <a:gd name="connsiteY27" fmla="*/ 240963 h 330241"/>
              <a:gd name="connsiteX28" fmla="*/ 360312 w 422348"/>
              <a:gd name="connsiteY28" fmla="*/ 250184 h 330241"/>
              <a:gd name="connsiteX29" fmla="*/ 356864 w 422348"/>
              <a:gd name="connsiteY29" fmla="*/ 254994 h 330241"/>
              <a:gd name="connsiteX30" fmla="*/ 355121 w 422348"/>
              <a:gd name="connsiteY30" fmla="*/ 257042 h 330241"/>
              <a:gd name="connsiteX31" fmla="*/ 356664 w 422348"/>
              <a:gd name="connsiteY31" fmla="*/ 263785 h 330241"/>
              <a:gd name="connsiteX32" fmla="*/ 359350 w 422348"/>
              <a:gd name="connsiteY32" fmla="*/ 275558 h 330241"/>
              <a:gd name="connsiteX33" fmla="*/ 354549 w 422348"/>
              <a:gd name="connsiteY33" fmla="*/ 275635 h 330241"/>
              <a:gd name="connsiteX34" fmla="*/ 351797 w 422348"/>
              <a:gd name="connsiteY34" fmla="*/ 276473 h 330241"/>
              <a:gd name="connsiteX35" fmla="*/ 348320 w 422348"/>
              <a:gd name="connsiteY35" fmla="*/ 279149 h 330241"/>
              <a:gd name="connsiteX36" fmla="*/ 344434 w 422348"/>
              <a:gd name="connsiteY36" fmla="*/ 280206 h 330241"/>
              <a:gd name="connsiteX37" fmla="*/ 339709 w 422348"/>
              <a:gd name="connsiteY37" fmla="*/ 282540 h 330241"/>
              <a:gd name="connsiteX38" fmla="*/ 336718 w 422348"/>
              <a:gd name="connsiteY38" fmla="*/ 284407 h 330241"/>
              <a:gd name="connsiteX39" fmla="*/ 333908 w 422348"/>
              <a:gd name="connsiteY39" fmla="*/ 285883 h 330241"/>
              <a:gd name="connsiteX40" fmla="*/ 330041 w 422348"/>
              <a:gd name="connsiteY40" fmla="*/ 289493 h 330241"/>
              <a:gd name="connsiteX41" fmla="*/ 328784 w 422348"/>
              <a:gd name="connsiteY41" fmla="*/ 292237 h 330241"/>
              <a:gd name="connsiteX42" fmla="*/ 324936 w 422348"/>
              <a:gd name="connsiteY42" fmla="*/ 292780 h 330241"/>
              <a:gd name="connsiteX43" fmla="*/ 319554 w 422348"/>
              <a:gd name="connsiteY43" fmla="*/ 292332 h 330241"/>
              <a:gd name="connsiteX44" fmla="*/ 316135 w 422348"/>
              <a:gd name="connsiteY44" fmla="*/ 289560 h 330241"/>
              <a:gd name="connsiteX45" fmla="*/ 308210 w 422348"/>
              <a:gd name="connsiteY45" fmla="*/ 286674 h 330241"/>
              <a:gd name="connsiteX46" fmla="*/ 303067 w 422348"/>
              <a:gd name="connsiteY46" fmla="*/ 285502 h 330241"/>
              <a:gd name="connsiteX47" fmla="*/ 300685 w 422348"/>
              <a:gd name="connsiteY47" fmla="*/ 285150 h 330241"/>
              <a:gd name="connsiteX48" fmla="*/ 288579 w 422348"/>
              <a:gd name="connsiteY48" fmla="*/ 284655 h 330241"/>
              <a:gd name="connsiteX49" fmla="*/ 275663 w 422348"/>
              <a:gd name="connsiteY49" fmla="*/ 285788 h 330241"/>
              <a:gd name="connsiteX50" fmla="*/ 269081 w 422348"/>
              <a:gd name="connsiteY50" fmla="*/ 287131 h 330241"/>
              <a:gd name="connsiteX51" fmla="*/ 267881 w 422348"/>
              <a:gd name="connsiteY51" fmla="*/ 287426 h 330241"/>
              <a:gd name="connsiteX52" fmla="*/ 264148 w 422348"/>
              <a:gd name="connsiteY52" fmla="*/ 289170 h 330241"/>
              <a:gd name="connsiteX53" fmla="*/ 261052 w 422348"/>
              <a:gd name="connsiteY53" fmla="*/ 291103 h 330241"/>
              <a:gd name="connsiteX54" fmla="*/ 252679 w 422348"/>
              <a:gd name="connsiteY54" fmla="*/ 299952 h 330241"/>
              <a:gd name="connsiteX55" fmla="*/ 241592 w 422348"/>
              <a:gd name="connsiteY55" fmla="*/ 299657 h 330241"/>
              <a:gd name="connsiteX56" fmla="*/ 235077 w 422348"/>
              <a:gd name="connsiteY56" fmla="*/ 298675 h 330241"/>
              <a:gd name="connsiteX57" fmla="*/ 229543 w 422348"/>
              <a:gd name="connsiteY57" fmla="*/ 297294 h 330241"/>
              <a:gd name="connsiteX58" fmla="*/ 221666 w 422348"/>
              <a:gd name="connsiteY58" fmla="*/ 293161 h 330241"/>
              <a:gd name="connsiteX59" fmla="*/ 212017 w 422348"/>
              <a:gd name="connsiteY59" fmla="*/ 286846 h 330241"/>
              <a:gd name="connsiteX60" fmla="*/ 208293 w 422348"/>
              <a:gd name="connsiteY60" fmla="*/ 285988 h 330241"/>
              <a:gd name="connsiteX61" fmla="*/ 204950 w 422348"/>
              <a:gd name="connsiteY61" fmla="*/ 285493 h 330241"/>
              <a:gd name="connsiteX62" fmla="*/ 203835 w 422348"/>
              <a:gd name="connsiteY62" fmla="*/ 285579 h 330241"/>
              <a:gd name="connsiteX63" fmla="*/ 192310 w 422348"/>
              <a:gd name="connsiteY63" fmla="*/ 291865 h 330241"/>
              <a:gd name="connsiteX64" fmla="*/ 190090 w 422348"/>
              <a:gd name="connsiteY64" fmla="*/ 291732 h 330241"/>
              <a:gd name="connsiteX65" fmla="*/ 187376 w 422348"/>
              <a:gd name="connsiteY65" fmla="*/ 292437 h 330241"/>
              <a:gd name="connsiteX66" fmla="*/ 185585 w 422348"/>
              <a:gd name="connsiteY66" fmla="*/ 293999 h 330241"/>
              <a:gd name="connsiteX67" fmla="*/ 184261 w 422348"/>
              <a:gd name="connsiteY67" fmla="*/ 294780 h 330241"/>
              <a:gd name="connsiteX68" fmla="*/ 182880 w 422348"/>
              <a:gd name="connsiteY68" fmla="*/ 294913 h 330241"/>
              <a:gd name="connsiteX69" fmla="*/ 181061 w 422348"/>
              <a:gd name="connsiteY69" fmla="*/ 294570 h 330241"/>
              <a:gd name="connsiteX70" fmla="*/ 179289 w 422348"/>
              <a:gd name="connsiteY70" fmla="*/ 293608 h 330241"/>
              <a:gd name="connsiteX71" fmla="*/ 177518 w 422348"/>
              <a:gd name="connsiteY71" fmla="*/ 291856 h 330241"/>
              <a:gd name="connsiteX72" fmla="*/ 172764 w 422348"/>
              <a:gd name="connsiteY72" fmla="*/ 284855 h 330241"/>
              <a:gd name="connsiteX73" fmla="*/ 171783 w 422348"/>
              <a:gd name="connsiteY73" fmla="*/ 283626 h 330241"/>
              <a:gd name="connsiteX74" fmla="*/ 169755 w 422348"/>
              <a:gd name="connsiteY74" fmla="*/ 281550 h 330241"/>
              <a:gd name="connsiteX75" fmla="*/ 166345 w 422348"/>
              <a:gd name="connsiteY75" fmla="*/ 278311 h 330241"/>
              <a:gd name="connsiteX76" fmla="*/ 164030 w 422348"/>
              <a:gd name="connsiteY76" fmla="*/ 276806 h 330241"/>
              <a:gd name="connsiteX77" fmla="*/ 162621 w 422348"/>
              <a:gd name="connsiteY77" fmla="*/ 276416 h 330241"/>
              <a:gd name="connsiteX78" fmla="*/ 160944 w 422348"/>
              <a:gd name="connsiteY78" fmla="*/ 276673 h 330241"/>
              <a:gd name="connsiteX79" fmla="*/ 151686 w 422348"/>
              <a:gd name="connsiteY79" fmla="*/ 273891 h 330241"/>
              <a:gd name="connsiteX80" fmla="*/ 142437 w 422348"/>
              <a:gd name="connsiteY80" fmla="*/ 270948 h 330241"/>
              <a:gd name="connsiteX81" fmla="*/ 140399 w 422348"/>
              <a:gd name="connsiteY81" fmla="*/ 271329 h 330241"/>
              <a:gd name="connsiteX82" fmla="*/ 138951 w 422348"/>
              <a:gd name="connsiteY82" fmla="*/ 271939 h 330241"/>
              <a:gd name="connsiteX83" fmla="*/ 135750 w 422348"/>
              <a:gd name="connsiteY83" fmla="*/ 274111 h 330241"/>
              <a:gd name="connsiteX84" fmla="*/ 131979 w 422348"/>
              <a:gd name="connsiteY84" fmla="*/ 274511 h 330241"/>
              <a:gd name="connsiteX85" fmla="*/ 127188 w 422348"/>
              <a:gd name="connsiteY85" fmla="*/ 274339 h 330241"/>
              <a:gd name="connsiteX86" fmla="*/ 124559 w 422348"/>
              <a:gd name="connsiteY86" fmla="*/ 274044 h 330241"/>
              <a:gd name="connsiteX87" fmla="*/ 120330 w 422348"/>
              <a:gd name="connsiteY87" fmla="*/ 274768 h 330241"/>
              <a:gd name="connsiteX88" fmla="*/ 117510 w 422348"/>
              <a:gd name="connsiteY88" fmla="*/ 275635 h 330241"/>
              <a:gd name="connsiteX89" fmla="*/ 113814 w 422348"/>
              <a:gd name="connsiteY89" fmla="*/ 277111 h 330241"/>
              <a:gd name="connsiteX90" fmla="*/ 109023 w 422348"/>
              <a:gd name="connsiteY90" fmla="*/ 281121 h 330241"/>
              <a:gd name="connsiteX91" fmla="*/ 107652 w 422348"/>
              <a:gd name="connsiteY91" fmla="*/ 281635 h 330241"/>
              <a:gd name="connsiteX92" fmla="*/ 106490 w 422348"/>
              <a:gd name="connsiteY92" fmla="*/ 282302 h 330241"/>
              <a:gd name="connsiteX93" fmla="*/ 104890 w 422348"/>
              <a:gd name="connsiteY93" fmla="*/ 293275 h 330241"/>
              <a:gd name="connsiteX94" fmla="*/ 103584 w 422348"/>
              <a:gd name="connsiteY94" fmla="*/ 296571 h 330241"/>
              <a:gd name="connsiteX95" fmla="*/ 101156 w 422348"/>
              <a:gd name="connsiteY95" fmla="*/ 300924 h 330241"/>
              <a:gd name="connsiteX96" fmla="*/ 96384 w 422348"/>
              <a:gd name="connsiteY96" fmla="*/ 305076 h 330241"/>
              <a:gd name="connsiteX97" fmla="*/ 93107 w 422348"/>
              <a:gd name="connsiteY97" fmla="*/ 307591 h 330241"/>
              <a:gd name="connsiteX98" fmla="*/ 93031 w 422348"/>
              <a:gd name="connsiteY98" fmla="*/ 310982 h 330241"/>
              <a:gd name="connsiteX99" fmla="*/ 92774 w 422348"/>
              <a:gd name="connsiteY99" fmla="*/ 316525 h 330241"/>
              <a:gd name="connsiteX100" fmla="*/ 92726 w 422348"/>
              <a:gd name="connsiteY100" fmla="*/ 320326 h 330241"/>
              <a:gd name="connsiteX101" fmla="*/ 92945 w 422348"/>
              <a:gd name="connsiteY101" fmla="*/ 322802 h 330241"/>
              <a:gd name="connsiteX102" fmla="*/ 92393 w 422348"/>
              <a:gd name="connsiteY102" fmla="*/ 323983 h 330241"/>
              <a:gd name="connsiteX103" fmla="*/ 92173 w 422348"/>
              <a:gd name="connsiteY103" fmla="*/ 325060 h 330241"/>
              <a:gd name="connsiteX104" fmla="*/ 92345 w 422348"/>
              <a:gd name="connsiteY104" fmla="*/ 326670 h 330241"/>
              <a:gd name="connsiteX105" fmla="*/ 93126 w 422348"/>
              <a:gd name="connsiteY105" fmla="*/ 327441 h 330241"/>
              <a:gd name="connsiteX106" fmla="*/ 93583 w 422348"/>
              <a:gd name="connsiteY106" fmla="*/ 328451 h 330241"/>
              <a:gd name="connsiteX107" fmla="*/ 93278 w 422348"/>
              <a:gd name="connsiteY107" fmla="*/ 329270 h 330241"/>
              <a:gd name="connsiteX108" fmla="*/ 91735 w 422348"/>
              <a:gd name="connsiteY108" fmla="*/ 330241 h 330241"/>
              <a:gd name="connsiteX109" fmla="*/ 90031 w 422348"/>
              <a:gd name="connsiteY109" fmla="*/ 327765 h 330241"/>
              <a:gd name="connsiteX110" fmla="*/ 87840 w 422348"/>
              <a:gd name="connsiteY110" fmla="*/ 326022 h 330241"/>
              <a:gd name="connsiteX111" fmla="*/ 85439 w 422348"/>
              <a:gd name="connsiteY111" fmla="*/ 325241 h 330241"/>
              <a:gd name="connsiteX112" fmla="*/ 83811 w 422348"/>
              <a:gd name="connsiteY112" fmla="*/ 323974 h 330241"/>
              <a:gd name="connsiteX113" fmla="*/ 82972 w 422348"/>
              <a:gd name="connsiteY113" fmla="*/ 322221 h 330241"/>
              <a:gd name="connsiteX114" fmla="*/ 79820 w 422348"/>
              <a:gd name="connsiteY114" fmla="*/ 318792 h 330241"/>
              <a:gd name="connsiteX115" fmla="*/ 72562 w 422348"/>
              <a:gd name="connsiteY115" fmla="*/ 312001 h 330241"/>
              <a:gd name="connsiteX116" fmla="*/ 71819 w 422348"/>
              <a:gd name="connsiteY116" fmla="*/ 311839 h 330241"/>
              <a:gd name="connsiteX117" fmla="*/ 70609 w 422348"/>
              <a:gd name="connsiteY117" fmla="*/ 311572 h 330241"/>
              <a:gd name="connsiteX118" fmla="*/ 68561 w 422348"/>
              <a:gd name="connsiteY118" fmla="*/ 312382 h 330241"/>
              <a:gd name="connsiteX119" fmla="*/ 67304 w 422348"/>
              <a:gd name="connsiteY119" fmla="*/ 313496 h 330241"/>
              <a:gd name="connsiteX120" fmla="*/ 66418 w 422348"/>
              <a:gd name="connsiteY120" fmla="*/ 313935 h 330241"/>
              <a:gd name="connsiteX121" fmla="*/ 65084 w 422348"/>
              <a:gd name="connsiteY121" fmla="*/ 314001 h 330241"/>
              <a:gd name="connsiteX122" fmla="*/ 61636 w 422348"/>
              <a:gd name="connsiteY122" fmla="*/ 314858 h 330241"/>
              <a:gd name="connsiteX123" fmla="*/ 58874 w 422348"/>
              <a:gd name="connsiteY123" fmla="*/ 315963 h 330241"/>
              <a:gd name="connsiteX124" fmla="*/ 58798 w 422348"/>
              <a:gd name="connsiteY124" fmla="*/ 316878 h 330241"/>
              <a:gd name="connsiteX125" fmla="*/ 60122 w 422348"/>
              <a:gd name="connsiteY125" fmla="*/ 322012 h 330241"/>
              <a:gd name="connsiteX126" fmla="*/ 59493 w 422348"/>
              <a:gd name="connsiteY126" fmla="*/ 324793 h 330241"/>
              <a:gd name="connsiteX127" fmla="*/ 58264 w 422348"/>
              <a:gd name="connsiteY127" fmla="*/ 323469 h 330241"/>
              <a:gd name="connsiteX128" fmla="*/ 54283 w 422348"/>
              <a:gd name="connsiteY128" fmla="*/ 318288 h 330241"/>
              <a:gd name="connsiteX129" fmla="*/ 51530 w 422348"/>
              <a:gd name="connsiteY129" fmla="*/ 314449 h 330241"/>
              <a:gd name="connsiteX130" fmla="*/ 51045 w 422348"/>
              <a:gd name="connsiteY130" fmla="*/ 313592 h 330241"/>
              <a:gd name="connsiteX131" fmla="*/ 50654 w 422348"/>
              <a:gd name="connsiteY131" fmla="*/ 312268 h 330241"/>
              <a:gd name="connsiteX132" fmla="*/ 50921 w 422348"/>
              <a:gd name="connsiteY132" fmla="*/ 311696 h 330241"/>
              <a:gd name="connsiteX133" fmla="*/ 52016 w 422348"/>
              <a:gd name="connsiteY133" fmla="*/ 311296 h 330241"/>
              <a:gd name="connsiteX134" fmla="*/ 54540 w 422348"/>
              <a:gd name="connsiteY134" fmla="*/ 310791 h 330241"/>
              <a:gd name="connsiteX135" fmla="*/ 55007 w 422348"/>
              <a:gd name="connsiteY135" fmla="*/ 310391 h 330241"/>
              <a:gd name="connsiteX136" fmla="*/ 55131 w 422348"/>
              <a:gd name="connsiteY136" fmla="*/ 309334 h 330241"/>
              <a:gd name="connsiteX137" fmla="*/ 54740 w 422348"/>
              <a:gd name="connsiteY137" fmla="*/ 307362 h 330241"/>
              <a:gd name="connsiteX138" fmla="*/ 53359 w 422348"/>
              <a:gd name="connsiteY138" fmla="*/ 304695 h 330241"/>
              <a:gd name="connsiteX139" fmla="*/ 51883 w 422348"/>
              <a:gd name="connsiteY139" fmla="*/ 302924 h 330241"/>
              <a:gd name="connsiteX140" fmla="*/ 51064 w 422348"/>
              <a:gd name="connsiteY140" fmla="*/ 302581 h 330241"/>
              <a:gd name="connsiteX141" fmla="*/ 49549 w 422348"/>
              <a:gd name="connsiteY141" fmla="*/ 302524 h 330241"/>
              <a:gd name="connsiteX142" fmla="*/ 47911 w 422348"/>
              <a:gd name="connsiteY142" fmla="*/ 302762 h 330241"/>
              <a:gd name="connsiteX143" fmla="*/ 44834 w 422348"/>
              <a:gd name="connsiteY143" fmla="*/ 304924 h 330241"/>
              <a:gd name="connsiteX144" fmla="*/ 43472 w 422348"/>
              <a:gd name="connsiteY144" fmla="*/ 305324 h 330241"/>
              <a:gd name="connsiteX145" fmla="*/ 40291 w 422348"/>
              <a:gd name="connsiteY145" fmla="*/ 305143 h 330241"/>
              <a:gd name="connsiteX146" fmla="*/ 37462 w 422348"/>
              <a:gd name="connsiteY146" fmla="*/ 304724 h 330241"/>
              <a:gd name="connsiteX147" fmla="*/ 35738 w 422348"/>
              <a:gd name="connsiteY147" fmla="*/ 303609 h 330241"/>
              <a:gd name="connsiteX148" fmla="*/ 30614 w 422348"/>
              <a:gd name="connsiteY148" fmla="*/ 299304 h 330241"/>
              <a:gd name="connsiteX149" fmla="*/ 24946 w 422348"/>
              <a:gd name="connsiteY149" fmla="*/ 294761 h 330241"/>
              <a:gd name="connsiteX150" fmla="*/ 22565 w 422348"/>
              <a:gd name="connsiteY150" fmla="*/ 294113 h 330241"/>
              <a:gd name="connsiteX151" fmla="*/ 22012 w 422348"/>
              <a:gd name="connsiteY151" fmla="*/ 293646 h 330241"/>
              <a:gd name="connsiteX152" fmla="*/ 21641 w 422348"/>
              <a:gd name="connsiteY152" fmla="*/ 290151 h 330241"/>
              <a:gd name="connsiteX153" fmla="*/ 21736 w 422348"/>
              <a:gd name="connsiteY153" fmla="*/ 285941 h 330241"/>
              <a:gd name="connsiteX154" fmla="*/ 22050 w 422348"/>
              <a:gd name="connsiteY154" fmla="*/ 284836 h 330241"/>
              <a:gd name="connsiteX155" fmla="*/ 24413 w 422348"/>
              <a:gd name="connsiteY155" fmla="*/ 285493 h 330241"/>
              <a:gd name="connsiteX156" fmla="*/ 26927 w 422348"/>
              <a:gd name="connsiteY156" fmla="*/ 285798 h 330241"/>
              <a:gd name="connsiteX157" fmla="*/ 27737 w 422348"/>
              <a:gd name="connsiteY157" fmla="*/ 285036 h 330241"/>
              <a:gd name="connsiteX158" fmla="*/ 25718 w 422348"/>
              <a:gd name="connsiteY158" fmla="*/ 283540 h 330241"/>
              <a:gd name="connsiteX159" fmla="*/ 22831 w 422348"/>
              <a:gd name="connsiteY159" fmla="*/ 282026 h 330241"/>
              <a:gd name="connsiteX160" fmla="*/ 21755 w 422348"/>
              <a:gd name="connsiteY160" fmla="*/ 279730 h 330241"/>
              <a:gd name="connsiteX161" fmla="*/ 20927 w 422348"/>
              <a:gd name="connsiteY161" fmla="*/ 278930 h 330241"/>
              <a:gd name="connsiteX162" fmla="*/ 19631 w 422348"/>
              <a:gd name="connsiteY162" fmla="*/ 278111 h 330241"/>
              <a:gd name="connsiteX163" fmla="*/ 18136 w 422348"/>
              <a:gd name="connsiteY163" fmla="*/ 277692 h 330241"/>
              <a:gd name="connsiteX164" fmla="*/ 16640 w 422348"/>
              <a:gd name="connsiteY164" fmla="*/ 277044 h 330241"/>
              <a:gd name="connsiteX165" fmla="*/ 15612 w 422348"/>
              <a:gd name="connsiteY165" fmla="*/ 276378 h 330241"/>
              <a:gd name="connsiteX166" fmla="*/ 13926 w 422348"/>
              <a:gd name="connsiteY166" fmla="*/ 276073 h 330241"/>
              <a:gd name="connsiteX167" fmla="*/ 12154 w 422348"/>
              <a:gd name="connsiteY167" fmla="*/ 275587 h 330241"/>
              <a:gd name="connsiteX168" fmla="*/ 9592 w 422348"/>
              <a:gd name="connsiteY168" fmla="*/ 271863 h 330241"/>
              <a:gd name="connsiteX169" fmla="*/ 7096 w 422348"/>
              <a:gd name="connsiteY169" fmla="*/ 268234 h 330241"/>
              <a:gd name="connsiteX170" fmla="*/ 5629 w 422348"/>
              <a:gd name="connsiteY170" fmla="*/ 265376 h 330241"/>
              <a:gd name="connsiteX171" fmla="*/ 5106 w 422348"/>
              <a:gd name="connsiteY171" fmla="*/ 263662 h 330241"/>
              <a:gd name="connsiteX172" fmla="*/ 5848 w 422348"/>
              <a:gd name="connsiteY172" fmla="*/ 260738 h 330241"/>
              <a:gd name="connsiteX173" fmla="*/ 5106 w 422348"/>
              <a:gd name="connsiteY173" fmla="*/ 259585 h 330241"/>
              <a:gd name="connsiteX174" fmla="*/ 2324 w 422348"/>
              <a:gd name="connsiteY174" fmla="*/ 256613 h 330241"/>
              <a:gd name="connsiteX175" fmla="*/ 0 w 422348"/>
              <a:gd name="connsiteY175" fmla="*/ 253851 h 330241"/>
              <a:gd name="connsiteX176" fmla="*/ 572 w 422348"/>
              <a:gd name="connsiteY176" fmla="*/ 249574 h 330241"/>
              <a:gd name="connsiteX177" fmla="*/ 1048 w 422348"/>
              <a:gd name="connsiteY177" fmla="*/ 246002 h 330241"/>
              <a:gd name="connsiteX178" fmla="*/ 1067 w 422348"/>
              <a:gd name="connsiteY178" fmla="*/ 243745 h 330241"/>
              <a:gd name="connsiteX179" fmla="*/ 1438 w 422348"/>
              <a:gd name="connsiteY179" fmla="*/ 242468 h 330241"/>
              <a:gd name="connsiteX180" fmla="*/ 1734 w 422348"/>
              <a:gd name="connsiteY180" fmla="*/ 241030 h 330241"/>
              <a:gd name="connsiteX181" fmla="*/ 3277 w 422348"/>
              <a:gd name="connsiteY181" fmla="*/ 240573 h 330241"/>
              <a:gd name="connsiteX182" fmla="*/ 7201 w 422348"/>
              <a:gd name="connsiteY182" fmla="*/ 240611 h 330241"/>
              <a:gd name="connsiteX183" fmla="*/ 14830 w 422348"/>
              <a:gd name="connsiteY183" fmla="*/ 241278 h 330241"/>
              <a:gd name="connsiteX184" fmla="*/ 20946 w 422348"/>
              <a:gd name="connsiteY184" fmla="*/ 240525 h 330241"/>
              <a:gd name="connsiteX185" fmla="*/ 21289 w 422348"/>
              <a:gd name="connsiteY185" fmla="*/ 240392 h 330241"/>
              <a:gd name="connsiteX186" fmla="*/ 25603 w 422348"/>
              <a:gd name="connsiteY186" fmla="*/ 236563 h 330241"/>
              <a:gd name="connsiteX187" fmla="*/ 30385 w 422348"/>
              <a:gd name="connsiteY187" fmla="*/ 232543 h 330241"/>
              <a:gd name="connsiteX188" fmla="*/ 37576 w 422348"/>
              <a:gd name="connsiteY188" fmla="*/ 232153 h 330241"/>
              <a:gd name="connsiteX189" fmla="*/ 45330 w 422348"/>
              <a:gd name="connsiteY189" fmla="*/ 231734 h 330241"/>
              <a:gd name="connsiteX190" fmla="*/ 51445 w 422348"/>
              <a:gd name="connsiteY190" fmla="*/ 231524 h 330241"/>
              <a:gd name="connsiteX191" fmla="*/ 60341 w 422348"/>
              <a:gd name="connsiteY191" fmla="*/ 231219 h 330241"/>
              <a:gd name="connsiteX192" fmla="*/ 67523 w 422348"/>
              <a:gd name="connsiteY192" fmla="*/ 230953 h 330241"/>
              <a:gd name="connsiteX193" fmla="*/ 75848 w 422348"/>
              <a:gd name="connsiteY193" fmla="*/ 230648 h 330241"/>
              <a:gd name="connsiteX194" fmla="*/ 76095 w 422348"/>
              <a:gd name="connsiteY194" fmla="*/ 228800 h 330241"/>
              <a:gd name="connsiteX195" fmla="*/ 76610 w 422348"/>
              <a:gd name="connsiteY195" fmla="*/ 228343 h 330241"/>
              <a:gd name="connsiteX196" fmla="*/ 77429 w 422348"/>
              <a:gd name="connsiteY196" fmla="*/ 228276 h 330241"/>
              <a:gd name="connsiteX197" fmla="*/ 83544 w 422348"/>
              <a:gd name="connsiteY197" fmla="*/ 229267 h 330241"/>
              <a:gd name="connsiteX198" fmla="*/ 89297 w 422348"/>
              <a:gd name="connsiteY198" fmla="*/ 230229 h 330241"/>
              <a:gd name="connsiteX199" fmla="*/ 89735 w 422348"/>
              <a:gd name="connsiteY199" fmla="*/ 226733 h 330241"/>
              <a:gd name="connsiteX200" fmla="*/ 94783 w 422348"/>
              <a:gd name="connsiteY200" fmla="*/ 222361 h 330241"/>
              <a:gd name="connsiteX201" fmla="*/ 97650 w 422348"/>
              <a:gd name="connsiteY201" fmla="*/ 221466 h 330241"/>
              <a:gd name="connsiteX202" fmla="*/ 98355 w 422348"/>
              <a:gd name="connsiteY202" fmla="*/ 220704 h 330241"/>
              <a:gd name="connsiteX203" fmla="*/ 99260 w 422348"/>
              <a:gd name="connsiteY203" fmla="*/ 219228 h 330241"/>
              <a:gd name="connsiteX204" fmla="*/ 99822 w 422348"/>
              <a:gd name="connsiteY204" fmla="*/ 216941 h 330241"/>
              <a:gd name="connsiteX205" fmla="*/ 100070 w 422348"/>
              <a:gd name="connsiteY205" fmla="*/ 215322 h 330241"/>
              <a:gd name="connsiteX206" fmla="*/ 101137 w 422348"/>
              <a:gd name="connsiteY206" fmla="*/ 213970 h 330241"/>
              <a:gd name="connsiteX207" fmla="*/ 101918 w 422348"/>
              <a:gd name="connsiteY207" fmla="*/ 211484 h 330241"/>
              <a:gd name="connsiteX208" fmla="*/ 102946 w 422348"/>
              <a:gd name="connsiteY208" fmla="*/ 207140 h 330241"/>
              <a:gd name="connsiteX209" fmla="*/ 105794 w 422348"/>
              <a:gd name="connsiteY209" fmla="*/ 202568 h 330241"/>
              <a:gd name="connsiteX210" fmla="*/ 107423 w 422348"/>
              <a:gd name="connsiteY210" fmla="*/ 196358 h 330241"/>
              <a:gd name="connsiteX211" fmla="*/ 107661 w 422348"/>
              <a:gd name="connsiteY211" fmla="*/ 190357 h 330241"/>
              <a:gd name="connsiteX212" fmla="*/ 107975 w 422348"/>
              <a:gd name="connsiteY212" fmla="*/ 185795 h 330241"/>
              <a:gd name="connsiteX213" fmla="*/ 108823 w 422348"/>
              <a:gd name="connsiteY213" fmla="*/ 184861 h 330241"/>
              <a:gd name="connsiteX214" fmla="*/ 108795 w 422348"/>
              <a:gd name="connsiteY214" fmla="*/ 176737 h 330241"/>
              <a:gd name="connsiteX215" fmla="*/ 108776 w 422348"/>
              <a:gd name="connsiteY215" fmla="*/ 168555 h 330241"/>
              <a:gd name="connsiteX216" fmla="*/ 108747 w 422348"/>
              <a:gd name="connsiteY216" fmla="*/ 161630 h 330241"/>
              <a:gd name="connsiteX217" fmla="*/ 108718 w 422348"/>
              <a:gd name="connsiteY217" fmla="*/ 153000 h 330241"/>
              <a:gd name="connsiteX218" fmla="*/ 108699 w 422348"/>
              <a:gd name="connsiteY218" fmla="*/ 145418 h 330241"/>
              <a:gd name="connsiteX219" fmla="*/ 108671 w 422348"/>
              <a:gd name="connsiteY219" fmla="*/ 137179 h 330241"/>
              <a:gd name="connsiteX220" fmla="*/ 108652 w 422348"/>
              <a:gd name="connsiteY220" fmla="*/ 129778 h 330241"/>
              <a:gd name="connsiteX221" fmla="*/ 108633 w 422348"/>
              <a:gd name="connsiteY221" fmla="*/ 124863 h 330241"/>
              <a:gd name="connsiteX222" fmla="*/ 114472 w 422348"/>
              <a:gd name="connsiteY222" fmla="*/ 123692 h 330241"/>
              <a:gd name="connsiteX223" fmla="*/ 120501 w 422348"/>
              <a:gd name="connsiteY223" fmla="*/ 122472 h 330241"/>
              <a:gd name="connsiteX224" fmla="*/ 129321 w 422348"/>
              <a:gd name="connsiteY224" fmla="*/ 120691 h 330241"/>
              <a:gd name="connsiteX225" fmla="*/ 138875 w 422348"/>
              <a:gd name="connsiteY225" fmla="*/ 118767 h 330241"/>
              <a:gd name="connsiteX226" fmla="*/ 149285 w 422348"/>
              <a:gd name="connsiteY226" fmla="*/ 116662 h 330241"/>
              <a:gd name="connsiteX227" fmla="*/ 151648 w 422348"/>
              <a:gd name="connsiteY227" fmla="*/ 115396 h 330241"/>
              <a:gd name="connsiteX228" fmla="*/ 159506 w 422348"/>
              <a:gd name="connsiteY228" fmla="*/ 108261 h 330241"/>
              <a:gd name="connsiteX229" fmla="*/ 163059 w 422348"/>
              <a:gd name="connsiteY229" fmla="*/ 105032 h 330241"/>
              <a:gd name="connsiteX230" fmla="*/ 170107 w 422348"/>
              <a:gd name="connsiteY230" fmla="*/ 98631 h 330241"/>
              <a:gd name="connsiteX231" fmla="*/ 175546 w 422348"/>
              <a:gd name="connsiteY231" fmla="*/ 93669 h 330241"/>
              <a:gd name="connsiteX232" fmla="*/ 182461 w 422348"/>
              <a:gd name="connsiteY232" fmla="*/ 87363 h 330241"/>
              <a:gd name="connsiteX233" fmla="*/ 189786 w 422348"/>
              <a:gd name="connsiteY233" fmla="*/ 81010 h 330241"/>
              <a:gd name="connsiteX234" fmla="*/ 195625 w 422348"/>
              <a:gd name="connsiteY234" fmla="*/ 75924 h 330241"/>
              <a:gd name="connsiteX235" fmla="*/ 204807 w 422348"/>
              <a:gd name="connsiteY235" fmla="*/ 70161 h 330241"/>
              <a:gd name="connsiteX236" fmla="*/ 218647 w 422348"/>
              <a:gd name="connsiteY236" fmla="*/ 61465 h 330241"/>
              <a:gd name="connsiteX237" fmla="*/ 232486 w 422348"/>
              <a:gd name="connsiteY237" fmla="*/ 52740 h 330241"/>
              <a:gd name="connsiteX238" fmla="*/ 246336 w 422348"/>
              <a:gd name="connsiteY238" fmla="*/ 43996 h 330241"/>
              <a:gd name="connsiteX239" fmla="*/ 260175 w 422348"/>
              <a:gd name="connsiteY239" fmla="*/ 35233 h 330241"/>
              <a:gd name="connsiteX240" fmla="*/ 274015 w 422348"/>
              <a:gd name="connsiteY240" fmla="*/ 26461 h 330241"/>
              <a:gd name="connsiteX241" fmla="*/ 287855 w 422348"/>
              <a:gd name="connsiteY241" fmla="*/ 17659 h 330241"/>
              <a:gd name="connsiteX242" fmla="*/ 301705 w 422348"/>
              <a:gd name="connsiteY242" fmla="*/ 8839 h 330241"/>
              <a:gd name="connsiteX243" fmla="*/ 315544 w 422348"/>
              <a:gd name="connsiteY243" fmla="*/ 0 h 330241"/>
              <a:gd name="connsiteX244" fmla="*/ 329470 w 422348"/>
              <a:gd name="connsiteY244" fmla="*/ 3372 h 330241"/>
              <a:gd name="connsiteX245" fmla="*/ 342700 w 422348"/>
              <a:gd name="connsiteY245" fmla="*/ 6563 h 330241"/>
              <a:gd name="connsiteX246" fmla="*/ 356007 w 422348"/>
              <a:gd name="connsiteY246" fmla="*/ 9773 h 330241"/>
              <a:gd name="connsiteX247" fmla="*/ 359140 w 422348"/>
              <a:gd name="connsiteY247" fmla="*/ 11535 h 330241"/>
              <a:gd name="connsiteX248" fmla="*/ 366198 w 422348"/>
              <a:gd name="connsiteY248" fmla="*/ 17812 h 330241"/>
              <a:gd name="connsiteX249" fmla="*/ 375238 w 422348"/>
              <a:gd name="connsiteY249" fmla="*/ 25832 h 330241"/>
              <a:gd name="connsiteX250" fmla="*/ 375628 w 422348"/>
              <a:gd name="connsiteY250" fmla="*/ 25946 h 330241"/>
              <a:gd name="connsiteX251" fmla="*/ 376038 w 422348"/>
              <a:gd name="connsiteY251" fmla="*/ 25984 h 330241"/>
              <a:gd name="connsiteX252" fmla="*/ 384724 w 422348"/>
              <a:gd name="connsiteY252" fmla="*/ 21260 h 330241"/>
              <a:gd name="connsiteX253" fmla="*/ 396040 w 422348"/>
              <a:gd name="connsiteY253" fmla="*/ 15097 h 330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</a:cxnLst>
            <a:rect l="l" t="t" r="r" b="b"/>
            <a:pathLst>
              <a:path w="422348" h="330241">
                <a:moveTo>
                  <a:pt x="396040" y="15097"/>
                </a:moveTo>
                <a:lnTo>
                  <a:pt x="398974" y="31747"/>
                </a:lnTo>
                <a:lnTo>
                  <a:pt x="401203" y="45987"/>
                </a:lnTo>
                <a:lnTo>
                  <a:pt x="401355" y="55036"/>
                </a:lnTo>
                <a:lnTo>
                  <a:pt x="401460" y="57398"/>
                </a:lnTo>
                <a:lnTo>
                  <a:pt x="402374" y="58989"/>
                </a:lnTo>
                <a:lnTo>
                  <a:pt x="404451" y="60589"/>
                </a:lnTo>
                <a:lnTo>
                  <a:pt x="412833" y="73619"/>
                </a:lnTo>
                <a:lnTo>
                  <a:pt x="411042" y="75876"/>
                </a:lnTo>
                <a:lnTo>
                  <a:pt x="412299" y="79905"/>
                </a:lnTo>
                <a:lnTo>
                  <a:pt x="414471" y="81629"/>
                </a:lnTo>
                <a:lnTo>
                  <a:pt x="421443" y="89364"/>
                </a:lnTo>
                <a:lnTo>
                  <a:pt x="422348" y="90888"/>
                </a:lnTo>
                <a:lnTo>
                  <a:pt x="421967" y="92107"/>
                </a:lnTo>
                <a:lnTo>
                  <a:pt x="417081" y="101184"/>
                </a:lnTo>
                <a:lnTo>
                  <a:pt x="416252" y="103404"/>
                </a:lnTo>
                <a:lnTo>
                  <a:pt x="415280" y="114938"/>
                </a:lnTo>
                <a:lnTo>
                  <a:pt x="414595" y="123063"/>
                </a:lnTo>
                <a:lnTo>
                  <a:pt x="413642" y="134188"/>
                </a:lnTo>
                <a:lnTo>
                  <a:pt x="412518" y="147476"/>
                </a:lnTo>
                <a:lnTo>
                  <a:pt x="411613" y="158648"/>
                </a:lnTo>
                <a:lnTo>
                  <a:pt x="410413" y="173393"/>
                </a:lnTo>
                <a:lnTo>
                  <a:pt x="409280" y="187300"/>
                </a:lnTo>
                <a:lnTo>
                  <a:pt x="402270" y="194920"/>
                </a:lnTo>
                <a:lnTo>
                  <a:pt x="389830" y="208407"/>
                </a:lnTo>
                <a:lnTo>
                  <a:pt x="379705" y="219361"/>
                </a:lnTo>
                <a:lnTo>
                  <a:pt x="374628" y="226686"/>
                </a:lnTo>
                <a:lnTo>
                  <a:pt x="364713" y="240963"/>
                </a:lnTo>
                <a:lnTo>
                  <a:pt x="360312" y="250184"/>
                </a:lnTo>
                <a:lnTo>
                  <a:pt x="356864" y="254994"/>
                </a:lnTo>
                <a:lnTo>
                  <a:pt x="355121" y="257042"/>
                </a:lnTo>
                <a:lnTo>
                  <a:pt x="356664" y="263785"/>
                </a:lnTo>
                <a:lnTo>
                  <a:pt x="359350" y="275558"/>
                </a:lnTo>
                <a:lnTo>
                  <a:pt x="354549" y="275635"/>
                </a:lnTo>
                <a:lnTo>
                  <a:pt x="351797" y="276473"/>
                </a:lnTo>
                <a:lnTo>
                  <a:pt x="348320" y="279149"/>
                </a:lnTo>
                <a:lnTo>
                  <a:pt x="344434" y="280206"/>
                </a:lnTo>
                <a:lnTo>
                  <a:pt x="339709" y="282540"/>
                </a:lnTo>
                <a:lnTo>
                  <a:pt x="336718" y="284407"/>
                </a:lnTo>
                <a:lnTo>
                  <a:pt x="333908" y="285883"/>
                </a:lnTo>
                <a:lnTo>
                  <a:pt x="330041" y="289493"/>
                </a:lnTo>
                <a:lnTo>
                  <a:pt x="328784" y="292237"/>
                </a:lnTo>
                <a:lnTo>
                  <a:pt x="324936" y="292780"/>
                </a:lnTo>
                <a:lnTo>
                  <a:pt x="319554" y="292332"/>
                </a:lnTo>
                <a:lnTo>
                  <a:pt x="316135" y="289560"/>
                </a:lnTo>
                <a:lnTo>
                  <a:pt x="308210" y="286674"/>
                </a:lnTo>
                <a:lnTo>
                  <a:pt x="303067" y="285502"/>
                </a:lnTo>
                <a:lnTo>
                  <a:pt x="300685" y="285150"/>
                </a:lnTo>
                <a:lnTo>
                  <a:pt x="288579" y="284655"/>
                </a:lnTo>
                <a:lnTo>
                  <a:pt x="275663" y="285788"/>
                </a:lnTo>
                <a:lnTo>
                  <a:pt x="269081" y="287131"/>
                </a:lnTo>
                <a:lnTo>
                  <a:pt x="267881" y="287426"/>
                </a:lnTo>
                <a:lnTo>
                  <a:pt x="264148" y="289170"/>
                </a:lnTo>
                <a:lnTo>
                  <a:pt x="261052" y="291103"/>
                </a:lnTo>
                <a:lnTo>
                  <a:pt x="252679" y="299952"/>
                </a:lnTo>
                <a:lnTo>
                  <a:pt x="241592" y="299657"/>
                </a:lnTo>
                <a:lnTo>
                  <a:pt x="235077" y="298675"/>
                </a:lnTo>
                <a:lnTo>
                  <a:pt x="229543" y="297294"/>
                </a:lnTo>
                <a:lnTo>
                  <a:pt x="221666" y="293161"/>
                </a:lnTo>
                <a:lnTo>
                  <a:pt x="212017" y="286846"/>
                </a:lnTo>
                <a:lnTo>
                  <a:pt x="208293" y="285988"/>
                </a:lnTo>
                <a:lnTo>
                  <a:pt x="204950" y="285493"/>
                </a:lnTo>
                <a:lnTo>
                  <a:pt x="203835" y="285579"/>
                </a:lnTo>
                <a:lnTo>
                  <a:pt x="192310" y="291865"/>
                </a:lnTo>
                <a:lnTo>
                  <a:pt x="190090" y="291732"/>
                </a:lnTo>
                <a:lnTo>
                  <a:pt x="187376" y="292437"/>
                </a:lnTo>
                <a:lnTo>
                  <a:pt x="185585" y="293999"/>
                </a:lnTo>
                <a:lnTo>
                  <a:pt x="184261" y="294780"/>
                </a:lnTo>
                <a:lnTo>
                  <a:pt x="182880" y="294913"/>
                </a:lnTo>
                <a:lnTo>
                  <a:pt x="181061" y="294570"/>
                </a:lnTo>
                <a:lnTo>
                  <a:pt x="179289" y="293608"/>
                </a:lnTo>
                <a:lnTo>
                  <a:pt x="177518" y="291856"/>
                </a:lnTo>
                <a:lnTo>
                  <a:pt x="172764" y="284855"/>
                </a:lnTo>
                <a:lnTo>
                  <a:pt x="171783" y="283626"/>
                </a:lnTo>
                <a:lnTo>
                  <a:pt x="169755" y="281550"/>
                </a:lnTo>
                <a:lnTo>
                  <a:pt x="166345" y="278311"/>
                </a:lnTo>
                <a:lnTo>
                  <a:pt x="164030" y="276806"/>
                </a:lnTo>
                <a:lnTo>
                  <a:pt x="162621" y="276416"/>
                </a:lnTo>
                <a:lnTo>
                  <a:pt x="160944" y="276673"/>
                </a:lnTo>
                <a:lnTo>
                  <a:pt x="151686" y="273891"/>
                </a:lnTo>
                <a:lnTo>
                  <a:pt x="142437" y="270948"/>
                </a:lnTo>
                <a:lnTo>
                  <a:pt x="140399" y="271329"/>
                </a:lnTo>
                <a:lnTo>
                  <a:pt x="138951" y="271939"/>
                </a:lnTo>
                <a:lnTo>
                  <a:pt x="135750" y="274111"/>
                </a:lnTo>
                <a:lnTo>
                  <a:pt x="131979" y="274511"/>
                </a:lnTo>
                <a:lnTo>
                  <a:pt x="127188" y="274339"/>
                </a:lnTo>
                <a:lnTo>
                  <a:pt x="124559" y="274044"/>
                </a:lnTo>
                <a:lnTo>
                  <a:pt x="120330" y="274768"/>
                </a:lnTo>
                <a:lnTo>
                  <a:pt x="117510" y="275635"/>
                </a:lnTo>
                <a:lnTo>
                  <a:pt x="113814" y="277111"/>
                </a:lnTo>
                <a:lnTo>
                  <a:pt x="109023" y="281121"/>
                </a:lnTo>
                <a:lnTo>
                  <a:pt x="107652" y="281635"/>
                </a:lnTo>
                <a:lnTo>
                  <a:pt x="106490" y="282302"/>
                </a:lnTo>
                <a:lnTo>
                  <a:pt x="104890" y="293275"/>
                </a:lnTo>
                <a:lnTo>
                  <a:pt x="103584" y="296571"/>
                </a:lnTo>
                <a:lnTo>
                  <a:pt x="101156" y="300924"/>
                </a:lnTo>
                <a:lnTo>
                  <a:pt x="96384" y="305076"/>
                </a:lnTo>
                <a:lnTo>
                  <a:pt x="93107" y="307591"/>
                </a:lnTo>
                <a:lnTo>
                  <a:pt x="93031" y="310982"/>
                </a:lnTo>
                <a:lnTo>
                  <a:pt x="92774" y="316525"/>
                </a:lnTo>
                <a:lnTo>
                  <a:pt x="92726" y="320326"/>
                </a:lnTo>
                <a:lnTo>
                  <a:pt x="92945" y="322802"/>
                </a:lnTo>
                <a:lnTo>
                  <a:pt x="92393" y="323983"/>
                </a:lnTo>
                <a:lnTo>
                  <a:pt x="92173" y="325060"/>
                </a:lnTo>
                <a:lnTo>
                  <a:pt x="92345" y="326670"/>
                </a:lnTo>
                <a:lnTo>
                  <a:pt x="93126" y="327441"/>
                </a:lnTo>
                <a:lnTo>
                  <a:pt x="93583" y="328451"/>
                </a:lnTo>
                <a:lnTo>
                  <a:pt x="93278" y="329270"/>
                </a:lnTo>
                <a:lnTo>
                  <a:pt x="91735" y="330241"/>
                </a:lnTo>
                <a:lnTo>
                  <a:pt x="90031" y="327765"/>
                </a:lnTo>
                <a:lnTo>
                  <a:pt x="87840" y="326022"/>
                </a:lnTo>
                <a:lnTo>
                  <a:pt x="85439" y="325241"/>
                </a:lnTo>
                <a:lnTo>
                  <a:pt x="83811" y="323974"/>
                </a:lnTo>
                <a:lnTo>
                  <a:pt x="82972" y="322221"/>
                </a:lnTo>
                <a:lnTo>
                  <a:pt x="79820" y="318792"/>
                </a:lnTo>
                <a:lnTo>
                  <a:pt x="72562" y="312001"/>
                </a:lnTo>
                <a:lnTo>
                  <a:pt x="71819" y="311839"/>
                </a:lnTo>
                <a:lnTo>
                  <a:pt x="70609" y="311572"/>
                </a:lnTo>
                <a:lnTo>
                  <a:pt x="68561" y="312382"/>
                </a:lnTo>
                <a:lnTo>
                  <a:pt x="67304" y="313496"/>
                </a:lnTo>
                <a:lnTo>
                  <a:pt x="66418" y="313935"/>
                </a:lnTo>
                <a:lnTo>
                  <a:pt x="65084" y="314001"/>
                </a:lnTo>
                <a:lnTo>
                  <a:pt x="61636" y="314858"/>
                </a:lnTo>
                <a:lnTo>
                  <a:pt x="58874" y="315963"/>
                </a:lnTo>
                <a:lnTo>
                  <a:pt x="58798" y="316878"/>
                </a:lnTo>
                <a:lnTo>
                  <a:pt x="60122" y="322012"/>
                </a:lnTo>
                <a:lnTo>
                  <a:pt x="59493" y="324793"/>
                </a:lnTo>
                <a:lnTo>
                  <a:pt x="58264" y="323469"/>
                </a:lnTo>
                <a:lnTo>
                  <a:pt x="54283" y="318288"/>
                </a:lnTo>
                <a:lnTo>
                  <a:pt x="51530" y="314449"/>
                </a:lnTo>
                <a:lnTo>
                  <a:pt x="51045" y="313592"/>
                </a:lnTo>
                <a:lnTo>
                  <a:pt x="50654" y="312268"/>
                </a:lnTo>
                <a:lnTo>
                  <a:pt x="50921" y="311696"/>
                </a:lnTo>
                <a:lnTo>
                  <a:pt x="52016" y="311296"/>
                </a:lnTo>
                <a:lnTo>
                  <a:pt x="54540" y="310791"/>
                </a:lnTo>
                <a:lnTo>
                  <a:pt x="55007" y="310391"/>
                </a:lnTo>
                <a:lnTo>
                  <a:pt x="55131" y="309334"/>
                </a:lnTo>
                <a:lnTo>
                  <a:pt x="54740" y="307362"/>
                </a:lnTo>
                <a:lnTo>
                  <a:pt x="53359" y="304695"/>
                </a:lnTo>
                <a:lnTo>
                  <a:pt x="51883" y="302924"/>
                </a:lnTo>
                <a:lnTo>
                  <a:pt x="51064" y="302581"/>
                </a:lnTo>
                <a:lnTo>
                  <a:pt x="49549" y="302524"/>
                </a:lnTo>
                <a:lnTo>
                  <a:pt x="47911" y="302762"/>
                </a:lnTo>
                <a:lnTo>
                  <a:pt x="44834" y="304924"/>
                </a:lnTo>
                <a:lnTo>
                  <a:pt x="43472" y="305324"/>
                </a:lnTo>
                <a:lnTo>
                  <a:pt x="40291" y="305143"/>
                </a:lnTo>
                <a:lnTo>
                  <a:pt x="37462" y="304724"/>
                </a:lnTo>
                <a:lnTo>
                  <a:pt x="35738" y="303609"/>
                </a:lnTo>
                <a:lnTo>
                  <a:pt x="30614" y="299304"/>
                </a:lnTo>
                <a:lnTo>
                  <a:pt x="24946" y="294761"/>
                </a:lnTo>
                <a:lnTo>
                  <a:pt x="22565" y="294113"/>
                </a:lnTo>
                <a:lnTo>
                  <a:pt x="22012" y="293646"/>
                </a:lnTo>
                <a:lnTo>
                  <a:pt x="21641" y="290151"/>
                </a:lnTo>
                <a:lnTo>
                  <a:pt x="21736" y="285941"/>
                </a:lnTo>
                <a:lnTo>
                  <a:pt x="22050" y="284836"/>
                </a:lnTo>
                <a:lnTo>
                  <a:pt x="24413" y="285493"/>
                </a:lnTo>
                <a:lnTo>
                  <a:pt x="26927" y="285798"/>
                </a:lnTo>
                <a:lnTo>
                  <a:pt x="27737" y="285036"/>
                </a:lnTo>
                <a:lnTo>
                  <a:pt x="25718" y="283540"/>
                </a:lnTo>
                <a:lnTo>
                  <a:pt x="22831" y="282026"/>
                </a:lnTo>
                <a:lnTo>
                  <a:pt x="21755" y="279730"/>
                </a:lnTo>
                <a:lnTo>
                  <a:pt x="20927" y="278930"/>
                </a:lnTo>
                <a:lnTo>
                  <a:pt x="19631" y="278111"/>
                </a:lnTo>
                <a:lnTo>
                  <a:pt x="18136" y="277692"/>
                </a:lnTo>
                <a:lnTo>
                  <a:pt x="16640" y="277044"/>
                </a:lnTo>
                <a:lnTo>
                  <a:pt x="15612" y="276378"/>
                </a:lnTo>
                <a:lnTo>
                  <a:pt x="13926" y="276073"/>
                </a:lnTo>
                <a:lnTo>
                  <a:pt x="12154" y="275587"/>
                </a:lnTo>
                <a:lnTo>
                  <a:pt x="9592" y="271863"/>
                </a:lnTo>
                <a:lnTo>
                  <a:pt x="7096" y="268234"/>
                </a:lnTo>
                <a:lnTo>
                  <a:pt x="5629" y="265376"/>
                </a:lnTo>
                <a:lnTo>
                  <a:pt x="5106" y="263662"/>
                </a:lnTo>
                <a:lnTo>
                  <a:pt x="5848" y="260738"/>
                </a:lnTo>
                <a:lnTo>
                  <a:pt x="5106" y="259585"/>
                </a:lnTo>
                <a:lnTo>
                  <a:pt x="2324" y="256613"/>
                </a:lnTo>
                <a:lnTo>
                  <a:pt x="0" y="253851"/>
                </a:lnTo>
                <a:lnTo>
                  <a:pt x="572" y="249574"/>
                </a:lnTo>
                <a:lnTo>
                  <a:pt x="1048" y="246002"/>
                </a:lnTo>
                <a:lnTo>
                  <a:pt x="1067" y="243745"/>
                </a:lnTo>
                <a:lnTo>
                  <a:pt x="1438" y="242468"/>
                </a:lnTo>
                <a:lnTo>
                  <a:pt x="1734" y="241030"/>
                </a:lnTo>
                <a:lnTo>
                  <a:pt x="3277" y="240573"/>
                </a:lnTo>
                <a:lnTo>
                  <a:pt x="7201" y="240611"/>
                </a:lnTo>
                <a:lnTo>
                  <a:pt x="14830" y="241278"/>
                </a:lnTo>
                <a:lnTo>
                  <a:pt x="20946" y="240525"/>
                </a:lnTo>
                <a:lnTo>
                  <a:pt x="21289" y="240392"/>
                </a:lnTo>
                <a:lnTo>
                  <a:pt x="25603" y="236563"/>
                </a:lnTo>
                <a:lnTo>
                  <a:pt x="30385" y="232543"/>
                </a:lnTo>
                <a:lnTo>
                  <a:pt x="37576" y="232153"/>
                </a:lnTo>
                <a:lnTo>
                  <a:pt x="45330" y="231734"/>
                </a:lnTo>
                <a:lnTo>
                  <a:pt x="51445" y="231524"/>
                </a:lnTo>
                <a:lnTo>
                  <a:pt x="60341" y="231219"/>
                </a:lnTo>
                <a:lnTo>
                  <a:pt x="67523" y="230953"/>
                </a:lnTo>
                <a:lnTo>
                  <a:pt x="75848" y="230648"/>
                </a:lnTo>
                <a:lnTo>
                  <a:pt x="76095" y="228800"/>
                </a:lnTo>
                <a:lnTo>
                  <a:pt x="76610" y="228343"/>
                </a:lnTo>
                <a:lnTo>
                  <a:pt x="77429" y="228276"/>
                </a:lnTo>
                <a:lnTo>
                  <a:pt x="83544" y="229267"/>
                </a:lnTo>
                <a:lnTo>
                  <a:pt x="89297" y="230229"/>
                </a:lnTo>
                <a:lnTo>
                  <a:pt x="89735" y="226733"/>
                </a:lnTo>
                <a:lnTo>
                  <a:pt x="94783" y="222361"/>
                </a:lnTo>
                <a:lnTo>
                  <a:pt x="97650" y="221466"/>
                </a:lnTo>
                <a:lnTo>
                  <a:pt x="98355" y="220704"/>
                </a:lnTo>
                <a:lnTo>
                  <a:pt x="99260" y="219228"/>
                </a:lnTo>
                <a:lnTo>
                  <a:pt x="99822" y="216941"/>
                </a:lnTo>
                <a:lnTo>
                  <a:pt x="100070" y="215322"/>
                </a:lnTo>
                <a:lnTo>
                  <a:pt x="101137" y="213970"/>
                </a:lnTo>
                <a:lnTo>
                  <a:pt x="101918" y="211484"/>
                </a:lnTo>
                <a:lnTo>
                  <a:pt x="102946" y="207140"/>
                </a:lnTo>
                <a:lnTo>
                  <a:pt x="105794" y="202568"/>
                </a:lnTo>
                <a:lnTo>
                  <a:pt x="107423" y="196358"/>
                </a:lnTo>
                <a:lnTo>
                  <a:pt x="107661" y="190357"/>
                </a:lnTo>
                <a:lnTo>
                  <a:pt x="107975" y="185795"/>
                </a:lnTo>
                <a:lnTo>
                  <a:pt x="108823" y="184861"/>
                </a:lnTo>
                <a:lnTo>
                  <a:pt x="108795" y="176737"/>
                </a:lnTo>
                <a:lnTo>
                  <a:pt x="108776" y="168555"/>
                </a:lnTo>
                <a:lnTo>
                  <a:pt x="108747" y="161630"/>
                </a:lnTo>
                <a:lnTo>
                  <a:pt x="108718" y="153000"/>
                </a:lnTo>
                <a:lnTo>
                  <a:pt x="108699" y="145418"/>
                </a:lnTo>
                <a:lnTo>
                  <a:pt x="108671" y="137179"/>
                </a:lnTo>
                <a:lnTo>
                  <a:pt x="108652" y="129778"/>
                </a:lnTo>
                <a:lnTo>
                  <a:pt x="108633" y="124863"/>
                </a:lnTo>
                <a:lnTo>
                  <a:pt x="114472" y="123692"/>
                </a:lnTo>
                <a:lnTo>
                  <a:pt x="120501" y="122472"/>
                </a:lnTo>
                <a:lnTo>
                  <a:pt x="129321" y="120691"/>
                </a:lnTo>
                <a:lnTo>
                  <a:pt x="138875" y="118767"/>
                </a:lnTo>
                <a:lnTo>
                  <a:pt x="149285" y="116662"/>
                </a:lnTo>
                <a:lnTo>
                  <a:pt x="151648" y="115396"/>
                </a:lnTo>
                <a:lnTo>
                  <a:pt x="159506" y="108261"/>
                </a:lnTo>
                <a:lnTo>
                  <a:pt x="163059" y="105032"/>
                </a:lnTo>
                <a:lnTo>
                  <a:pt x="170107" y="98631"/>
                </a:lnTo>
                <a:lnTo>
                  <a:pt x="175546" y="93669"/>
                </a:lnTo>
                <a:lnTo>
                  <a:pt x="182461" y="87363"/>
                </a:lnTo>
                <a:lnTo>
                  <a:pt x="189786" y="81010"/>
                </a:lnTo>
                <a:lnTo>
                  <a:pt x="195625" y="75924"/>
                </a:lnTo>
                <a:lnTo>
                  <a:pt x="204807" y="70161"/>
                </a:lnTo>
                <a:lnTo>
                  <a:pt x="218647" y="61465"/>
                </a:lnTo>
                <a:lnTo>
                  <a:pt x="232486" y="52740"/>
                </a:lnTo>
                <a:lnTo>
                  <a:pt x="246336" y="43996"/>
                </a:lnTo>
                <a:lnTo>
                  <a:pt x="260175" y="35233"/>
                </a:lnTo>
                <a:lnTo>
                  <a:pt x="274015" y="26461"/>
                </a:lnTo>
                <a:lnTo>
                  <a:pt x="287855" y="17659"/>
                </a:lnTo>
                <a:lnTo>
                  <a:pt x="301705" y="8839"/>
                </a:lnTo>
                <a:lnTo>
                  <a:pt x="315544" y="0"/>
                </a:lnTo>
                <a:lnTo>
                  <a:pt x="329470" y="3372"/>
                </a:lnTo>
                <a:lnTo>
                  <a:pt x="342700" y="6563"/>
                </a:lnTo>
                <a:lnTo>
                  <a:pt x="356007" y="9773"/>
                </a:lnTo>
                <a:lnTo>
                  <a:pt x="359140" y="11535"/>
                </a:lnTo>
                <a:lnTo>
                  <a:pt x="366198" y="17812"/>
                </a:lnTo>
                <a:lnTo>
                  <a:pt x="375238" y="25832"/>
                </a:lnTo>
                <a:lnTo>
                  <a:pt x="375628" y="25946"/>
                </a:lnTo>
                <a:lnTo>
                  <a:pt x="376038" y="25984"/>
                </a:lnTo>
                <a:lnTo>
                  <a:pt x="384724" y="21260"/>
                </a:lnTo>
                <a:lnTo>
                  <a:pt x="396040" y="150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C054724B-71D2-5D56-8F6D-D1B068B0EA29}"/>
              </a:ext>
            </a:extLst>
          </p:cNvPr>
          <p:cNvSpPr/>
          <p:nvPr/>
        </p:nvSpPr>
        <p:spPr>
          <a:xfrm>
            <a:off x="10297684" y="5472564"/>
            <a:ext cx="2247" cy="2514"/>
          </a:xfrm>
          <a:custGeom>
            <a:avLst/>
            <a:gdLst>
              <a:gd name="connsiteX0" fmla="*/ 895 w 2247"/>
              <a:gd name="connsiteY0" fmla="*/ 124 h 2514"/>
              <a:gd name="connsiteX1" fmla="*/ 1428 w 2247"/>
              <a:gd name="connsiteY1" fmla="*/ 438 h 2514"/>
              <a:gd name="connsiteX2" fmla="*/ 1924 w 2247"/>
              <a:gd name="connsiteY2" fmla="*/ 619 h 2514"/>
              <a:gd name="connsiteX3" fmla="*/ 2248 w 2247"/>
              <a:gd name="connsiteY3" fmla="*/ 857 h 2514"/>
              <a:gd name="connsiteX4" fmla="*/ 2200 w 2247"/>
              <a:gd name="connsiteY4" fmla="*/ 1371 h 2514"/>
              <a:gd name="connsiteX5" fmla="*/ 1952 w 2247"/>
              <a:gd name="connsiteY5" fmla="*/ 1886 h 2514"/>
              <a:gd name="connsiteX6" fmla="*/ 1648 w 2247"/>
              <a:gd name="connsiteY6" fmla="*/ 2105 h 2514"/>
              <a:gd name="connsiteX7" fmla="*/ 1552 w 2247"/>
              <a:gd name="connsiteY7" fmla="*/ 2171 h 2514"/>
              <a:gd name="connsiteX8" fmla="*/ 1486 w 2247"/>
              <a:gd name="connsiteY8" fmla="*/ 2276 h 2514"/>
              <a:gd name="connsiteX9" fmla="*/ 1457 w 2247"/>
              <a:gd name="connsiteY9" fmla="*/ 2381 h 2514"/>
              <a:gd name="connsiteX10" fmla="*/ 1457 w 2247"/>
              <a:gd name="connsiteY10" fmla="*/ 2514 h 2514"/>
              <a:gd name="connsiteX11" fmla="*/ 1305 w 2247"/>
              <a:gd name="connsiteY11" fmla="*/ 2086 h 2514"/>
              <a:gd name="connsiteX12" fmla="*/ 1019 w 2247"/>
              <a:gd name="connsiteY12" fmla="*/ 1800 h 2514"/>
              <a:gd name="connsiteX13" fmla="*/ 743 w 2247"/>
              <a:gd name="connsiteY13" fmla="*/ 1771 h 2514"/>
              <a:gd name="connsiteX14" fmla="*/ 543 w 2247"/>
              <a:gd name="connsiteY14" fmla="*/ 2105 h 2514"/>
              <a:gd name="connsiteX15" fmla="*/ 381 w 2247"/>
              <a:gd name="connsiteY15" fmla="*/ 2105 h 2514"/>
              <a:gd name="connsiteX16" fmla="*/ 324 w 2247"/>
              <a:gd name="connsiteY16" fmla="*/ 1762 h 2514"/>
              <a:gd name="connsiteX17" fmla="*/ 209 w 2247"/>
              <a:gd name="connsiteY17" fmla="*/ 1467 h 2514"/>
              <a:gd name="connsiteX18" fmla="*/ 162 w 2247"/>
              <a:gd name="connsiteY18" fmla="*/ 1181 h 2514"/>
              <a:gd name="connsiteX19" fmla="*/ 276 w 2247"/>
              <a:gd name="connsiteY19" fmla="*/ 952 h 2514"/>
              <a:gd name="connsiteX20" fmla="*/ 485 w 2247"/>
              <a:gd name="connsiteY20" fmla="*/ 676 h 2514"/>
              <a:gd name="connsiteX21" fmla="*/ 495 w 2247"/>
              <a:gd name="connsiteY21" fmla="*/ 448 h 2514"/>
              <a:gd name="connsiteX22" fmla="*/ 333 w 2247"/>
              <a:gd name="connsiteY22" fmla="*/ 342 h 2514"/>
              <a:gd name="connsiteX23" fmla="*/ 0 w 2247"/>
              <a:gd name="connsiteY23" fmla="*/ 438 h 2514"/>
              <a:gd name="connsiteX24" fmla="*/ 390 w 2247"/>
              <a:gd name="connsiteY24" fmla="*/ 0 h 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247" h="2514">
                <a:moveTo>
                  <a:pt x="895" y="124"/>
                </a:moveTo>
                <a:lnTo>
                  <a:pt x="1428" y="438"/>
                </a:lnTo>
                <a:lnTo>
                  <a:pt x="1924" y="619"/>
                </a:lnTo>
                <a:lnTo>
                  <a:pt x="2248" y="857"/>
                </a:lnTo>
                <a:lnTo>
                  <a:pt x="2200" y="1371"/>
                </a:lnTo>
                <a:lnTo>
                  <a:pt x="1952" y="1886"/>
                </a:lnTo>
                <a:lnTo>
                  <a:pt x="1648" y="2105"/>
                </a:lnTo>
                <a:lnTo>
                  <a:pt x="1552" y="2171"/>
                </a:lnTo>
                <a:lnTo>
                  <a:pt x="1486" y="2276"/>
                </a:lnTo>
                <a:lnTo>
                  <a:pt x="1457" y="2381"/>
                </a:lnTo>
                <a:lnTo>
                  <a:pt x="1457" y="2514"/>
                </a:lnTo>
                <a:lnTo>
                  <a:pt x="1305" y="2086"/>
                </a:lnTo>
                <a:lnTo>
                  <a:pt x="1019" y="1800"/>
                </a:lnTo>
                <a:lnTo>
                  <a:pt x="743" y="1771"/>
                </a:lnTo>
                <a:lnTo>
                  <a:pt x="543" y="2105"/>
                </a:lnTo>
                <a:lnTo>
                  <a:pt x="381" y="2105"/>
                </a:lnTo>
                <a:lnTo>
                  <a:pt x="324" y="1762"/>
                </a:lnTo>
                <a:lnTo>
                  <a:pt x="209" y="1467"/>
                </a:lnTo>
                <a:lnTo>
                  <a:pt x="162" y="1181"/>
                </a:lnTo>
                <a:lnTo>
                  <a:pt x="276" y="952"/>
                </a:lnTo>
                <a:lnTo>
                  <a:pt x="485" y="676"/>
                </a:lnTo>
                <a:lnTo>
                  <a:pt x="495" y="448"/>
                </a:lnTo>
                <a:lnTo>
                  <a:pt x="333" y="342"/>
                </a:lnTo>
                <a:lnTo>
                  <a:pt x="0" y="438"/>
                </a:lnTo>
                <a:lnTo>
                  <a:pt x="390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6015D964-EBCF-FB5B-DED7-D10143FF654B}"/>
              </a:ext>
            </a:extLst>
          </p:cNvPr>
          <p:cNvSpPr/>
          <p:nvPr/>
        </p:nvSpPr>
        <p:spPr>
          <a:xfrm>
            <a:off x="5881104" y="4294435"/>
            <a:ext cx="319182" cy="258384"/>
          </a:xfrm>
          <a:custGeom>
            <a:avLst/>
            <a:gdLst>
              <a:gd name="connsiteX0" fmla="*/ 291874 w 319182"/>
              <a:gd name="connsiteY0" fmla="*/ 4610 h 258384"/>
              <a:gd name="connsiteX1" fmla="*/ 296075 w 319182"/>
              <a:gd name="connsiteY1" fmla="*/ 10487 h 258384"/>
              <a:gd name="connsiteX2" fmla="*/ 300590 w 319182"/>
              <a:gd name="connsiteY2" fmla="*/ 16802 h 258384"/>
              <a:gd name="connsiteX3" fmla="*/ 304104 w 319182"/>
              <a:gd name="connsiteY3" fmla="*/ 21707 h 258384"/>
              <a:gd name="connsiteX4" fmla="*/ 306676 w 319182"/>
              <a:gd name="connsiteY4" fmla="*/ 34404 h 258384"/>
              <a:gd name="connsiteX5" fmla="*/ 306953 w 319182"/>
              <a:gd name="connsiteY5" fmla="*/ 36814 h 258384"/>
              <a:gd name="connsiteX6" fmla="*/ 307152 w 319182"/>
              <a:gd name="connsiteY6" fmla="*/ 37900 h 258384"/>
              <a:gd name="connsiteX7" fmla="*/ 307352 w 319182"/>
              <a:gd name="connsiteY7" fmla="*/ 38900 h 258384"/>
              <a:gd name="connsiteX8" fmla="*/ 307686 w 319182"/>
              <a:gd name="connsiteY8" fmla="*/ 40624 h 258384"/>
              <a:gd name="connsiteX9" fmla="*/ 309705 w 319182"/>
              <a:gd name="connsiteY9" fmla="*/ 41367 h 258384"/>
              <a:gd name="connsiteX10" fmla="*/ 313515 w 319182"/>
              <a:gd name="connsiteY10" fmla="*/ 41710 h 258384"/>
              <a:gd name="connsiteX11" fmla="*/ 316287 w 319182"/>
              <a:gd name="connsiteY11" fmla="*/ 42958 h 258384"/>
              <a:gd name="connsiteX12" fmla="*/ 317944 w 319182"/>
              <a:gd name="connsiteY12" fmla="*/ 45025 h 258384"/>
              <a:gd name="connsiteX13" fmla="*/ 318106 w 319182"/>
              <a:gd name="connsiteY13" fmla="*/ 45368 h 258384"/>
              <a:gd name="connsiteX14" fmla="*/ 318983 w 319182"/>
              <a:gd name="connsiteY14" fmla="*/ 46958 h 258384"/>
              <a:gd name="connsiteX15" fmla="*/ 319183 w 319182"/>
              <a:gd name="connsiteY15" fmla="*/ 48111 h 258384"/>
              <a:gd name="connsiteX16" fmla="*/ 318945 w 319182"/>
              <a:gd name="connsiteY16" fmla="*/ 51425 h 258384"/>
              <a:gd name="connsiteX17" fmla="*/ 318383 w 319182"/>
              <a:gd name="connsiteY17" fmla="*/ 55683 h 258384"/>
              <a:gd name="connsiteX18" fmla="*/ 317430 w 319182"/>
              <a:gd name="connsiteY18" fmla="*/ 58426 h 258384"/>
              <a:gd name="connsiteX19" fmla="*/ 317963 w 319182"/>
              <a:gd name="connsiteY19" fmla="*/ 62160 h 258384"/>
              <a:gd name="connsiteX20" fmla="*/ 317792 w 319182"/>
              <a:gd name="connsiteY20" fmla="*/ 63751 h 258384"/>
              <a:gd name="connsiteX21" fmla="*/ 317373 w 319182"/>
              <a:gd name="connsiteY21" fmla="*/ 64837 h 258384"/>
              <a:gd name="connsiteX22" fmla="*/ 315668 w 319182"/>
              <a:gd name="connsiteY22" fmla="*/ 66084 h 258384"/>
              <a:gd name="connsiteX23" fmla="*/ 313353 w 319182"/>
              <a:gd name="connsiteY23" fmla="*/ 67304 h 258384"/>
              <a:gd name="connsiteX24" fmla="*/ 307819 w 319182"/>
              <a:gd name="connsiteY24" fmla="*/ 70904 h 258384"/>
              <a:gd name="connsiteX25" fmla="*/ 306238 w 319182"/>
              <a:gd name="connsiteY25" fmla="*/ 71438 h 258384"/>
              <a:gd name="connsiteX26" fmla="*/ 303924 w 319182"/>
              <a:gd name="connsiteY26" fmla="*/ 71533 h 258384"/>
              <a:gd name="connsiteX27" fmla="*/ 301914 w 319182"/>
              <a:gd name="connsiteY27" fmla="*/ 72428 h 258384"/>
              <a:gd name="connsiteX28" fmla="*/ 299533 w 319182"/>
              <a:gd name="connsiteY28" fmla="*/ 74371 h 258384"/>
              <a:gd name="connsiteX29" fmla="*/ 294389 w 319182"/>
              <a:gd name="connsiteY29" fmla="*/ 81591 h 258384"/>
              <a:gd name="connsiteX30" fmla="*/ 289998 w 319182"/>
              <a:gd name="connsiteY30" fmla="*/ 88840 h 258384"/>
              <a:gd name="connsiteX31" fmla="*/ 288474 w 319182"/>
              <a:gd name="connsiteY31" fmla="*/ 94831 h 258384"/>
              <a:gd name="connsiteX32" fmla="*/ 286760 w 319182"/>
              <a:gd name="connsiteY32" fmla="*/ 100546 h 258384"/>
              <a:gd name="connsiteX33" fmla="*/ 282892 w 319182"/>
              <a:gd name="connsiteY33" fmla="*/ 104194 h 258384"/>
              <a:gd name="connsiteX34" fmla="*/ 282349 w 319182"/>
              <a:gd name="connsiteY34" fmla="*/ 106242 h 258384"/>
              <a:gd name="connsiteX35" fmla="*/ 282188 w 319182"/>
              <a:gd name="connsiteY35" fmla="*/ 107432 h 258384"/>
              <a:gd name="connsiteX36" fmla="*/ 282054 w 319182"/>
              <a:gd name="connsiteY36" fmla="*/ 110185 h 258384"/>
              <a:gd name="connsiteX37" fmla="*/ 281588 w 319182"/>
              <a:gd name="connsiteY37" fmla="*/ 114738 h 258384"/>
              <a:gd name="connsiteX38" fmla="*/ 280988 w 319182"/>
              <a:gd name="connsiteY38" fmla="*/ 116929 h 258384"/>
              <a:gd name="connsiteX39" fmla="*/ 280368 w 319182"/>
              <a:gd name="connsiteY39" fmla="*/ 117577 h 258384"/>
              <a:gd name="connsiteX40" fmla="*/ 276197 w 319182"/>
              <a:gd name="connsiteY40" fmla="*/ 118967 h 258384"/>
              <a:gd name="connsiteX41" fmla="*/ 273796 w 319182"/>
              <a:gd name="connsiteY41" fmla="*/ 120634 h 258384"/>
              <a:gd name="connsiteX42" fmla="*/ 272358 w 319182"/>
              <a:gd name="connsiteY42" fmla="*/ 123939 h 258384"/>
              <a:gd name="connsiteX43" fmla="*/ 271834 w 319182"/>
              <a:gd name="connsiteY43" fmla="*/ 127511 h 258384"/>
              <a:gd name="connsiteX44" fmla="*/ 270996 w 319182"/>
              <a:gd name="connsiteY44" fmla="*/ 131578 h 258384"/>
              <a:gd name="connsiteX45" fmla="*/ 270520 w 319182"/>
              <a:gd name="connsiteY45" fmla="*/ 135150 h 258384"/>
              <a:gd name="connsiteX46" fmla="*/ 269872 w 319182"/>
              <a:gd name="connsiteY46" fmla="*/ 136998 h 258384"/>
              <a:gd name="connsiteX47" fmla="*/ 268500 w 319182"/>
              <a:gd name="connsiteY47" fmla="*/ 138941 h 258384"/>
              <a:gd name="connsiteX48" fmla="*/ 266376 w 319182"/>
              <a:gd name="connsiteY48" fmla="*/ 141027 h 258384"/>
              <a:gd name="connsiteX49" fmla="*/ 264538 w 319182"/>
              <a:gd name="connsiteY49" fmla="*/ 142208 h 258384"/>
              <a:gd name="connsiteX50" fmla="*/ 259747 w 319182"/>
              <a:gd name="connsiteY50" fmla="*/ 142980 h 258384"/>
              <a:gd name="connsiteX51" fmla="*/ 257280 w 319182"/>
              <a:gd name="connsiteY51" fmla="*/ 147704 h 258384"/>
              <a:gd name="connsiteX52" fmla="*/ 255194 w 319182"/>
              <a:gd name="connsiteY52" fmla="*/ 151390 h 258384"/>
              <a:gd name="connsiteX53" fmla="*/ 255137 w 319182"/>
              <a:gd name="connsiteY53" fmla="*/ 152867 h 258384"/>
              <a:gd name="connsiteX54" fmla="*/ 253127 w 319182"/>
              <a:gd name="connsiteY54" fmla="*/ 160506 h 258384"/>
              <a:gd name="connsiteX55" fmla="*/ 249631 w 319182"/>
              <a:gd name="connsiteY55" fmla="*/ 166259 h 258384"/>
              <a:gd name="connsiteX56" fmla="*/ 249403 w 319182"/>
              <a:gd name="connsiteY56" fmla="*/ 168288 h 258384"/>
              <a:gd name="connsiteX57" fmla="*/ 249393 w 319182"/>
              <a:gd name="connsiteY57" fmla="*/ 169954 h 258384"/>
              <a:gd name="connsiteX58" fmla="*/ 245021 w 319182"/>
              <a:gd name="connsiteY58" fmla="*/ 175012 h 258384"/>
              <a:gd name="connsiteX59" fmla="*/ 243859 w 319182"/>
              <a:gd name="connsiteY59" fmla="*/ 176508 h 258384"/>
              <a:gd name="connsiteX60" fmla="*/ 242744 w 319182"/>
              <a:gd name="connsiteY60" fmla="*/ 178460 h 258384"/>
              <a:gd name="connsiteX61" fmla="*/ 243850 w 319182"/>
              <a:gd name="connsiteY61" fmla="*/ 180346 h 258384"/>
              <a:gd name="connsiteX62" fmla="*/ 245078 w 319182"/>
              <a:gd name="connsiteY62" fmla="*/ 182061 h 258384"/>
              <a:gd name="connsiteX63" fmla="*/ 245259 w 319182"/>
              <a:gd name="connsiteY63" fmla="*/ 182642 h 258384"/>
              <a:gd name="connsiteX64" fmla="*/ 243278 w 319182"/>
              <a:gd name="connsiteY64" fmla="*/ 184252 h 258384"/>
              <a:gd name="connsiteX65" fmla="*/ 239811 w 319182"/>
              <a:gd name="connsiteY65" fmla="*/ 187052 h 258384"/>
              <a:gd name="connsiteX66" fmla="*/ 237744 w 319182"/>
              <a:gd name="connsiteY66" fmla="*/ 188728 h 258384"/>
              <a:gd name="connsiteX67" fmla="*/ 237287 w 319182"/>
              <a:gd name="connsiteY67" fmla="*/ 189643 h 258384"/>
              <a:gd name="connsiteX68" fmla="*/ 236982 w 319182"/>
              <a:gd name="connsiteY68" fmla="*/ 193843 h 258384"/>
              <a:gd name="connsiteX69" fmla="*/ 236382 w 319182"/>
              <a:gd name="connsiteY69" fmla="*/ 194977 h 258384"/>
              <a:gd name="connsiteX70" fmla="*/ 235001 w 319182"/>
              <a:gd name="connsiteY70" fmla="*/ 196520 h 258384"/>
              <a:gd name="connsiteX71" fmla="*/ 232972 w 319182"/>
              <a:gd name="connsiteY71" fmla="*/ 198215 h 258384"/>
              <a:gd name="connsiteX72" fmla="*/ 230915 w 319182"/>
              <a:gd name="connsiteY72" fmla="*/ 199530 h 258384"/>
              <a:gd name="connsiteX73" fmla="*/ 228581 w 319182"/>
              <a:gd name="connsiteY73" fmla="*/ 200444 h 258384"/>
              <a:gd name="connsiteX74" fmla="*/ 226343 w 319182"/>
              <a:gd name="connsiteY74" fmla="*/ 200787 h 258384"/>
              <a:gd name="connsiteX75" fmla="*/ 225085 w 319182"/>
              <a:gd name="connsiteY75" fmla="*/ 200253 h 258384"/>
              <a:gd name="connsiteX76" fmla="*/ 224371 w 319182"/>
              <a:gd name="connsiteY76" fmla="*/ 198977 h 258384"/>
              <a:gd name="connsiteX77" fmla="*/ 223114 w 319182"/>
              <a:gd name="connsiteY77" fmla="*/ 193834 h 258384"/>
              <a:gd name="connsiteX78" fmla="*/ 222475 w 319182"/>
              <a:gd name="connsiteY78" fmla="*/ 192729 h 258384"/>
              <a:gd name="connsiteX79" fmla="*/ 221018 w 319182"/>
              <a:gd name="connsiteY79" fmla="*/ 191729 h 258384"/>
              <a:gd name="connsiteX80" fmla="*/ 218142 w 319182"/>
              <a:gd name="connsiteY80" fmla="*/ 188909 h 258384"/>
              <a:gd name="connsiteX81" fmla="*/ 215227 w 319182"/>
              <a:gd name="connsiteY81" fmla="*/ 186061 h 258384"/>
              <a:gd name="connsiteX82" fmla="*/ 211712 w 319182"/>
              <a:gd name="connsiteY82" fmla="*/ 184061 h 258384"/>
              <a:gd name="connsiteX83" fmla="*/ 210960 w 319182"/>
              <a:gd name="connsiteY83" fmla="*/ 184204 h 258384"/>
              <a:gd name="connsiteX84" fmla="*/ 210379 w 319182"/>
              <a:gd name="connsiteY84" fmla="*/ 184747 h 258384"/>
              <a:gd name="connsiteX85" fmla="*/ 209379 w 319182"/>
              <a:gd name="connsiteY85" fmla="*/ 187614 h 258384"/>
              <a:gd name="connsiteX86" fmla="*/ 208397 w 319182"/>
              <a:gd name="connsiteY86" fmla="*/ 188662 h 258384"/>
              <a:gd name="connsiteX87" fmla="*/ 206550 w 319182"/>
              <a:gd name="connsiteY87" fmla="*/ 189024 h 258384"/>
              <a:gd name="connsiteX88" fmla="*/ 203340 w 319182"/>
              <a:gd name="connsiteY88" fmla="*/ 189043 h 258384"/>
              <a:gd name="connsiteX89" fmla="*/ 200996 w 319182"/>
              <a:gd name="connsiteY89" fmla="*/ 188643 h 258384"/>
              <a:gd name="connsiteX90" fmla="*/ 200463 w 319182"/>
              <a:gd name="connsiteY90" fmla="*/ 188071 h 258384"/>
              <a:gd name="connsiteX91" fmla="*/ 199987 w 319182"/>
              <a:gd name="connsiteY91" fmla="*/ 186833 h 258384"/>
              <a:gd name="connsiteX92" fmla="*/ 199339 w 319182"/>
              <a:gd name="connsiteY92" fmla="*/ 185842 h 258384"/>
              <a:gd name="connsiteX93" fmla="*/ 196539 w 319182"/>
              <a:gd name="connsiteY93" fmla="*/ 187852 h 258384"/>
              <a:gd name="connsiteX94" fmla="*/ 192138 w 319182"/>
              <a:gd name="connsiteY94" fmla="*/ 191014 h 258384"/>
              <a:gd name="connsiteX95" fmla="*/ 190710 w 319182"/>
              <a:gd name="connsiteY95" fmla="*/ 191529 h 258384"/>
              <a:gd name="connsiteX96" fmla="*/ 189614 w 319182"/>
              <a:gd name="connsiteY96" fmla="*/ 192167 h 258384"/>
              <a:gd name="connsiteX97" fmla="*/ 188166 w 319182"/>
              <a:gd name="connsiteY97" fmla="*/ 195110 h 258384"/>
              <a:gd name="connsiteX98" fmla="*/ 186404 w 319182"/>
              <a:gd name="connsiteY98" fmla="*/ 198263 h 258384"/>
              <a:gd name="connsiteX99" fmla="*/ 184109 w 319182"/>
              <a:gd name="connsiteY99" fmla="*/ 199911 h 258384"/>
              <a:gd name="connsiteX100" fmla="*/ 181870 w 319182"/>
              <a:gd name="connsiteY100" fmla="*/ 201301 h 258384"/>
              <a:gd name="connsiteX101" fmla="*/ 180584 w 319182"/>
              <a:gd name="connsiteY101" fmla="*/ 202511 h 258384"/>
              <a:gd name="connsiteX102" fmla="*/ 178746 w 319182"/>
              <a:gd name="connsiteY102" fmla="*/ 203940 h 258384"/>
              <a:gd name="connsiteX103" fmla="*/ 175146 w 319182"/>
              <a:gd name="connsiteY103" fmla="*/ 207511 h 258384"/>
              <a:gd name="connsiteX104" fmla="*/ 170374 w 319182"/>
              <a:gd name="connsiteY104" fmla="*/ 212236 h 258384"/>
              <a:gd name="connsiteX105" fmla="*/ 168688 w 319182"/>
              <a:gd name="connsiteY105" fmla="*/ 214674 h 258384"/>
              <a:gd name="connsiteX106" fmla="*/ 167021 w 319182"/>
              <a:gd name="connsiteY106" fmla="*/ 218322 h 258384"/>
              <a:gd name="connsiteX107" fmla="*/ 166049 w 319182"/>
              <a:gd name="connsiteY107" fmla="*/ 222361 h 258384"/>
              <a:gd name="connsiteX108" fmla="*/ 164992 w 319182"/>
              <a:gd name="connsiteY108" fmla="*/ 226781 h 258384"/>
              <a:gd name="connsiteX109" fmla="*/ 163439 w 319182"/>
              <a:gd name="connsiteY109" fmla="*/ 233886 h 258384"/>
              <a:gd name="connsiteX110" fmla="*/ 161154 w 319182"/>
              <a:gd name="connsiteY110" fmla="*/ 237906 h 258384"/>
              <a:gd name="connsiteX111" fmla="*/ 159153 w 319182"/>
              <a:gd name="connsiteY111" fmla="*/ 241097 h 258384"/>
              <a:gd name="connsiteX112" fmla="*/ 157667 w 319182"/>
              <a:gd name="connsiteY112" fmla="*/ 243602 h 258384"/>
              <a:gd name="connsiteX113" fmla="*/ 156886 w 319182"/>
              <a:gd name="connsiteY113" fmla="*/ 245669 h 258384"/>
              <a:gd name="connsiteX114" fmla="*/ 156563 w 319182"/>
              <a:gd name="connsiteY114" fmla="*/ 245602 h 258384"/>
              <a:gd name="connsiteX115" fmla="*/ 155781 w 319182"/>
              <a:gd name="connsiteY115" fmla="*/ 246488 h 258384"/>
              <a:gd name="connsiteX116" fmla="*/ 153553 w 319182"/>
              <a:gd name="connsiteY116" fmla="*/ 245907 h 258384"/>
              <a:gd name="connsiteX117" fmla="*/ 152552 w 319182"/>
              <a:gd name="connsiteY117" fmla="*/ 244107 h 258384"/>
              <a:gd name="connsiteX118" fmla="*/ 151171 w 319182"/>
              <a:gd name="connsiteY118" fmla="*/ 243811 h 258384"/>
              <a:gd name="connsiteX119" fmla="*/ 148790 w 319182"/>
              <a:gd name="connsiteY119" fmla="*/ 241173 h 258384"/>
              <a:gd name="connsiteX120" fmla="*/ 148285 w 319182"/>
              <a:gd name="connsiteY120" fmla="*/ 241611 h 258384"/>
              <a:gd name="connsiteX121" fmla="*/ 150800 w 319182"/>
              <a:gd name="connsiteY121" fmla="*/ 248317 h 258384"/>
              <a:gd name="connsiteX122" fmla="*/ 149866 w 319182"/>
              <a:gd name="connsiteY122" fmla="*/ 250936 h 258384"/>
              <a:gd name="connsiteX123" fmla="*/ 142789 w 319182"/>
              <a:gd name="connsiteY123" fmla="*/ 250993 h 258384"/>
              <a:gd name="connsiteX124" fmla="*/ 136703 w 319182"/>
              <a:gd name="connsiteY124" fmla="*/ 251870 h 258384"/>
              <a:gd name="connsiteX125" fmla="*/ 132521 w 319182"/>
              <a:gd name="connsiteY125" fmla="*/ 251793 h 258384"/>
              <a:gd name="connsiteX126" fmla="*/ 130426 w 319182"/>
              <a:gd name="connsiteY126" fmla="*/ 250841 h 258384"/>
              <a:gd name="connsiteX127" fmla="*/ 129492 w 319182"/>
              <a:gd name="connsiteY127" fmla="*/ 248326 h 258384"/>
              <a:gd name="connsiteX128" fmla="*/ 129130 w 319182"/>
              <a:gd name="connsiteY128" fmla="*/ 248583 h 258384"/>
              <a:gd name="connsiteX129" fmla="*/ 128921 w 319182"/>
              <a:gd name="connsiteY129" fmla="*/ 249926 h 258384"/>
              <a:gd name="connsiteX130" fmla="*/ 127597 w 319182"/>
              <a:gd name="connsiteY130" fmla="*/ 250984 h 258384"/>
              <a:gd name="connsiteX131" fmla="*/ 122901 w 319182"/>
              <a:gd name="connsiteY131" fmla="*/ 251184 h 258384"/>
              <a:gd name="connsiteX132" fmla="*/ 120825 w 319182"/>
              <a:gd name="connsiteY132" fmla="*/ 249469 h 258384"/>
              <a:gd name="connsiteX133" fmla="*/ 119148 w 319182"/>
              <a:gd name="connsiteY133" fmla="*/ 247545 h 258384"/>
              <a:gd name="connsiteX134" fmla="*/ 117348 w 319182"/>
              <a:gd name="connsiteY134" fmla="*/ 246697 h 258384"/>
              <a:gd name="connsiteX135" fmla="*/ 117624 w 319182"/>
              <a:gd name="connsiteY135" fmla="*/ 247498 h 258384"/>
              <a:gd name="connsiteX136" fmla="*/ 119691 w 319182"/>
              <a:gd name="connsiteY136" fmla="*/ 249374 h 258384"/>
              <a:gd name="connsiteX137" fmla="*/ 119444 w 319182"/>
              <a:gd name="connsiteY137" fmla="*/ 252070 h 258384"/>
              <a:gd name="connsiteX138" fmla="*/ 115662 w 319182"/>
              <a:gd name="connsiteY138" fmla="*/ 255194 h 258384"/>
              <a:gd name="connsiteX139" fmla="*/ 113252 w 319182"/>
              <a:gd name="connsiteY139" fmla="*/ 255375 h 258384"/>
              <a:gd name="connsiteX140" fmla="*/ 111776 w 319182"/>
              <a:gd name="connsiteY140" fmla="*/ 254032 h 258384"/>
              <a:gd name="connsiteX141" fmla="*/ 111004 w 319182"/>
              <a:gd name="connsiteY141" fmla="*/ 251841 h 258384"/>
              <a:gd name="connsiteX142" fmla="*/ 110614 w 319182"/>
              <a:gd name="connsiteY142" fmla="*/ 248603 h 258384"/>
              <a:gd name="connsiteX143" fmla="*/ 109623 w 319182"/>
              <a:gd name="connsiteY143" fmla="*/ 246488 h 258384"/>
              <a:gd name="connsiteX144" fmla="*/ 109090 w 319182"/>
              <a:gd name="connsiteY144" fmla="*/ 246488 h 258384"/>
              <a:gd name="connsiteX145" fmla="*/ 109585 w 319182"/>
              <a:gd name="connsiteY145" fmla="*/ 248421 h 258384"/>
              <a:gd name="connsiteX146" fmla="*/ 109747 w 319182"/>
              <a:gd name="connsiteY146" fmla="*/ 250003 h 258384"/>
              <a:gd name="connsiteX147" fmla="*/ 109766 w 319182"/>
              <a:gd name="connsiteY147" fmla="*/ 253289 h 258384"/>
              <a:gd name="connsiteX148" fmla="*/ 111566 w 319182"/>
              <a:gd name="connsiteY148" fmla="*/ 255841 h 258384"/>
              <a:gd name="connsiteX149" fmla="*/ 108804 w 319182"/>
              <a:gd name="connsiteY149" fmla="*/ 256632 h 258384"/>
              <a:gd name="connsiteX150" fmla="*/ 107680 w 319182"/>
              <a:gd name="connsiteY150" fmla="*/ 256661 h 258384"/>
              <a:gd name="connsiteX151" fmla="*/ 105489 w 319182"/>
              <a:gd name="connsiteY151" fmla="*/ 256718 h 258384"/>
              <a:gd name="connsiteX152" fmla="*/ 105070 w 319182"/>
              <a:gd name="connsiteY152" fmla="*/ 255765 h 258384"/>
              <a:gd name="connsiteX153" fmla="*/ 104651 w 319182"/>
              <a:gd name="connsiteY153" fmla="*/ 253651 h 258384"/>
              <a:gd name="connsiteX154" fmla="*/ 104070 w 319182"/>
              <a:gd name="connsiteY154" fmla="*/ 253098 h 258384"/>
              <a:gd name="connsiteX155" fmla="*/ 103394 w 319182"/>
              <a:gd name="connsiteY155" fmla="*/ 256680 h 258384"/>
              <a:gd name="connsiteX156" fmla="*/ 101937 w 319182"/>
              <a:gd name="connsiteY156" fmla="*/ 256927 h 258384"/>
              <a:gd name="connsiteX157" fmla="*/ 100927 w 319182"/>
              <a:gd name="connsiteY157" fmla="*/ 256899 h 258384"/>
              <a:gd name="connsiteX158" fmla="*/ 96583 w 319182"/>
              <a:gd name="connsiteY158" fmla="*/ 257680 h 258384"/>
              <a:gd name="connsiteX159" fmla="*/ 95612 w 319182"/>
              <a:gd name="connsiteY159" fmla="*/ 257527 h 258384"/>
              <a:gd name="connsiteX160" fmla="*/ 95412 w 319182"/>
              <a:gd name="connsiteY160" fmla="*/ 256860 h 258384"/>
              <a:gd name="connsiteX161" fmla="*/ 95926 w 319182"/>
              <a:gd name="connsiteY161" fmla="*/ 255870 h 258384"/>
              <a:gd name="connsiteX162" fmla="*/ 95812 w 319182"/>
              <a:gd name="connsiteY162" fmla="*/ 254260 h 258384"/>
              <a:gd name="connsiteX163" fmla="*/ 94307 w 319182"/>
              <a:gd name="connsiteY163" fmla="*/ 255499 h 258384"/>
              <a:gd name="connsiteX164" fmla="*/ 94069 w 319182"/>
              <a:gd name="connsiteY164" fmla="*/ 257985 h 258384"/>
              <a:gd name="connsiteX165" fmla="*/ 93212 w 319182"/>
              <a:gd name="connsiteY165" fmla="*/ 258385 h 258384"/>
              <a:gd name="connsiteX166" fmla="*/ 90630 w 319182"/>
              <a:gd name="connsiteY166" fmla="*/ 258032 h 258384"/>
              <a:gd name="connsiteX167" fmla="*/ 87801 w 319182"/>
              <a:gd name="connsiteY167" fmla="*/ 256756 h 258384"/>
              <a:gd name="connsiteX168" fmla="*/ 86077 w 319182"/>
              <a:gd name="connsiteY168" fmla="*/ 255451 h 258384"/>
              <a:gd name="connsiteX169" fmla="*/ 83201 w 319182"/>
              <a:gd name="connsiteY169" fmla="*/ 253632 h 258384"/>
              <a:gd name="connsiteX170" fmla="*/ 77562 w 319182"/>
              <a:gd name="connsiteY170" fmla="*/ 248536 h 258384"/>
              <a:gd name="connsiteX171" fmla="*/ 76648 w 319182"/>
              <a:gd name="connsiteY171" fmla="*/ 246240 h 258384"/>
              <a:gd name="connsiteX172" fmla="*/ 75038 w 319182"/>
              <a:gd name="connsiteY172" fmla="*/ 243430 h 258384"/>
              <a:gd name="connsiteX173" fmla="*/ 73838 w 319182"/>
              <a:gd name="connsiteY173" fmla="*/ 240573 h 258384"/>
              <a:gd name="connsiteX174" fmla="*/ 72104 w 319182"/>
              <a:gd name="connsiteY174" fmla="*/ 235696 h 258384"/>
              <a:gd name="connsiteX175" fmla="*/ 72638 w 319182"/>
              <a:gd name="connsiteY175" fmla="*/ 235344 h 258384"/>
              <a:gd name="connsiteX176" fmla="*/ 73943 w 319182"/>
              <a:gd name="connsiteY176" fmla="*/ 235763 h 258384"/>
              <a:gd name="connsiteX177" fmla="*/ 74581 w 319182"/>
              <a:gd name="connsiteY177" fmla="*/ 235029 h 258384"/>
              <a:gd name="connsiteX178" fmla="*/ 72237 w 319182"/>
              <a:gd name="connsiteY178" fmla="*/ 234496 h 258384"/>
              <a:gd name="connsiteX179" fmla="*/ 71752 w 319182"/>
              <a:gd name="connsiteY179" fmla="*/ 233924 h 258384"/>
              <a:gd name="connsiteX180" fmla="*/ 71590 w 319182"/>
              <a:gd name="connsiteY180" fmla="*/ 232210 h 258384"/>
              <a:gd name="connsiteX181" fmla="*/ 71695 w 319182"/>
              <a:gd name="connsiteY181" fmla="*/ 230114 h 258384"/>
              <a:gd name="connsiteX182" fmla="*/ 73600 w 319182"/>
              <a:gd name="connsiteY182" fmla="*/ 229381 h 258384"/>
              <a:gd name="connsiteX183" fmla="*/ 75247 w 319182"/>
              <a:gd name="connsiteY183" fmla="*/ 229019 h 258384"/>
              <a:gd name="connsiteX184" fmla="*/ 76076 w 319182"/>
              <a:gd name="connsiteY184" fmla="*/ 227752 h 258384"/>
              <a:gd name="connsiteX185" fmla="*/ 76552 w 319182"/>
              <a:gd name="connsiteY185" fmla="*/ 226476 h 258384"/>
              <a:gd name="connsiteX186" fmla="*/ 72180 w 319182"/>
              <a:gd name="connsiteY186" fmla="*/ 228409 h 258384"/>
              <a:gd name="connsiteX187" fmla="*/ 68075 w 319182"/>
              <a:gd name="connsiteY187" fmla="*/ 226219 h 258384"/>
              <a:gd name="connsiteX188" fmla="*/ 67189 w 319182"/>
              <a:gd name="connsiteY188" fmla="*/ 224895 h 258384"/>
              <a:gd name="connsiteX189" fmla="*/ 67637 w 319182"/>
              <a:gd name="connsiteY189" fmla="*/ 223876 h 258384"/>
              <a:gd name="connsiteX190" fmla="*/ 69599 w 319182"/>
              <a:gd name="connsiteY190" fmla="*/ 223723 h 258384"/>
              <a:gd name="connsiteX191" fmla="*/ 72400 w 319182"/>
              <a:gd name="connsiteY191" fmla="*/ 223799 h 258384"/>
              <a:gd name="connsiteX192" fmla="*/ 74076 w 319182"/>
              <a:gd name="connsiteY192" fmla="*/ 222809 h 258384"/>
              <a:gd name="connsiteX193" fmla="*/ 73047 w 319182"/>
              <a:gd name="connsiteY193" fmla="*/ 222456 h 258384"/>
              <a:gd name="connsiteX194" fmla="*/ 71238 w 319182"/>
              <a:gd name="connsiteY194" fmla="*/ 222495 h 258384"/>
              <a:gd name="connsiteX195" fmla="*/ 70571 w 319182"/>
              <a:gd name="connsiteY195" fmla="*/ 221837 h 258384"/>
              <a:gd name="connsiteX196" fmla="*/ 70628 w 319182"/>
              <a:gd name="connsiteY196" fmla="*/ 220246 h 258384"/>
              <a:gd name="connsiteX197" fmla="*/ 70037 w 319182"/>
              <a:gd name="connsiteY197" fmla="*/ 220599 h 258384"/>
              <a:gd name="connsiteX198" fmla="*/ 69256 w 319182"/>
              <a:gd name="connsiteY198" fmla="*/ 222009 h 258384"/>
              <a:gd name="connsiteX199" fmla="*/ 66494 w 319182"/>
              <a:gd name="connsiteY199" fmla="*/ 223047 h 258384"/>
              <a:gd name="connsiteX200" fmla="*/ 64875 w 319182"/>
              <a:gd name="connsiteY200" fmla="*/ 222009 h 258384"/>
              <a:gd name="connsiteX201" fmla="*/ 64713 w 319182"/>
              <a:gd name="connsiteY201" fmla="*/ 219704 h 258384"/>
              <a:gd name="connsiteX202" fmla="*/ 64360 w 319182"/>
              <a:gd name="connsiteY202" fmla="*/ 218665 h 258384"/>
              <a:gd name="connsiteX203" fmla="*/ 62998 w 319182"/>
              <a:gd name="connsiteY203" fmla="*/ 217856 h 258384"/>
              <a:gd name="connsiteX204" fmla="*/ 58160 w 319182"/>
              <a:gd name="connsiteY204" fmla="*/ 211750 h 258384"/>
              <a:gd name="connsiteX205" fmla="*/ 52083 w 319182"/>
              <a:gd name="connsiteY205" fmla="*/ 206654 h 258384"/>
              <a:gd name="connsiteX206" fmla="*/ 46682 w 319182"/>
              <a:gd name="connsiteY206" fmla="*/ 203140 h 258384"/>
              <a:gd name="connsiteX207" fmla="*/ 38519 w 319182"/>
              <a:gd name="connsiteY207" fmla="*/ 201463 h 258384"/>
              <a:gd name="connsiteX208" fmla="*/ 21431 w 319182"/>
              <a:gd name="connsiteY208" fmla="*/ 201530 h 258384"/>
              <a:gd name="connsiteX209" fmla="*/ 20469 w 319182"/>
              <a:gd name="connsiteY209" fmla="*/ 201044 h 258384"/>
              <a:gd name="connsiteX210" fmla="*/ 21517 w 319182"/>
              <a:gd name="connsiteY210" fmla="*/ 200244 h 258384"/>
              <a:gd name="connsiteX211" fmla="*/ 23012 w 319182"/>
              <a:gd name="connsiteY211" fmla="*/ 199701 h 258384"/>
              <a:gd name="connsiteX212" fmla="*/ 28508 w 319182"/>
              <a:gd name="connsiteY212" fmla="*/ 196853 h 258384"/>
              <a:gd name="connsiteX213" fmla="*/ 27584 w 319182"/>
              <a:gd name="connsiteY213" fmla="*/ 196472 h 258384"/>
              <a:gd name="connsiteX214" fmla="*/ 21869 w 319182"/>
              <a:gd name="connsiteY214" fmla="*/ 198253 h 258384"/>
              <a:gd name="connsiteX215" fmla="*/ 19917 w 319182"/>
              <a:gd name="connsiteY215" fmla="*/ 198425 h 258384"/>
              <a:gd name="connsiteX216" fmla="*/ 17383 w 319182"/>
              <a:gd name="connsiteY216" fmla="*/ 201844 h 258384"/>
              <a:gd name="connsiteX217" fmla="*/ 2334 w 319182"/>
              <a:gd name="connsiteY217" fmla="*/ 202416 h 258384"/>
              <a:gd name="connsiteX218" fmla="*/ 571 w 319182"/>
              <a:gd name="connsiteY218" fmla="*/ 202597 h 258384"/>
              <a:gd name="connsiteX219" fmla="*/ 610 w 319182"/>
              <a:gd name="connsiteY219" fmla="*/ 201035 h 258384"/>
              <a:gd name="connsiteX220" fmla="*/ 1343 w 319182"/>
              <a:gd name="connsiteY220" fmla="*/ 196539 h 258384"/>
              <a:gd name="connsiteX221" fmla="*/ 1829 w 319182"/>
              <a:gd name="connsiteY221" fmla="*/ 194767 h 258384"/>
              <a:gd name="connsiteX222" fmla="*/ 2391 w 319182"/>
              <a:gd name="connsiteY222" fmla="*/ 193434 h 258384"/>
              <a:gd name="connsiteX223" fmla="*/ 1810 w 319182"/>
              <a:gd name="connsiteY223" fmla="*/ 191833 h 258384"/>
              <a:gd name="connsiteX224" fmla="*/ 1238 w 319182"/>
              <a:gd name="connsiteY224" fmla="*/ 189662 h 258384"/>
              <a:gd name="connsiteX225" fmla="*/ 962 w 319182"/>
              <a:gd name="connsiteY225" fmla="*/ 186252 h 258384"/>
              <a:gd name="connsiteX226" fmla="*/ 1667 w 319182"/>
              <a:gd name="connsiteY226" fmla="*/ 185195 h 258384"/>
              <a:gd name="connsiteX227" fmla="*/ 1905 w 319182"/>
              <a:gd name="connsiteY227" fmla="*/ 183909 h 258384"/>
              <a:gd name="connsiteX228" fmla="*/ 1734 w 319182"/>
              <a:gd name="connsiteY228" fmla="*/ 181889 h 258384"/>
              <a:gd name="connsiteX229" fmla="*/ 1734 w 319182"/>
              <a:gd name="connsiteY229" fmla="*/ 175146 h 258384"/>
              <a:gd name="connsiteX230" fmla="*/ 2143 w 319182"/>
              <a:gd name="connsiteY230" fmla="*/ 174412 h 258384"/>
              <a:gd name="connsiteX231" fmla="*/ 2629 w 319182"/>
              <a:gd name="connsiteY231" fmla="*/ 173850 h 258384"/>
              <a:gd name="connsiteX232" fmla="*/ 2657 w 319182"/>
              <a:gd name="connsiteY232" fmla="*/ 172955 h 258384"/>
              <a:gd name="connsiteX233" fmla="*/ 1743 w 319182"/>
              <a:gd name="connsiteY233" fmla="*/ 171212 h 258384"/>
              <a:gd name="connsiteX234" fmla="*/ 895 w 319182"/>
              <a:gd name="connsiteY234" fmla="*/ 169221 h 258384"/>
              <a:gd name="connsiteX235" fmla="*/ 924 w 319182"/>
              <a:gd name="connsiteY235" fmla="*/ 166354 h 258384"/>
              <a:gd name="connsiteX236" fmla="*/ 581 w 319182"/>
              <a:gd name="connsiteY236" fmla="*/ 163582 h 258384"/>
              <a:gd name="connsiteX237" fmla="*/ 0 w 319182"/>
              <a:gd name="connsiteY237" fmla="*/ 162315 h 258384"/>
              <a:gd name="connsiteX238" fmla="*/ 438 w 319182"/>
              <a:gd name="connsiteY238" fmla="*/ 157591 h 258384"/>
              <a:gd name="connsiteX239" fmla="*/ 686 w 319182"/>
              <a:gd name="connsiteY239" fmla="*/ 151609 h 258384"/>
              <a:gd name="connsiteX240" fmla="*/ 457 w 319182"/>
              <a:gd name="connsiteY240" fmla="*/ 148952 h 258384"/>
              <a:gd name="connsiteX241" fmla="*/ 1010 w 319182"/>
              <a:gd name="connsiteY241" fmla="*/ 147076 h 258384"/>
              <a:gd name="connsiteX242" fmla="*/ 1305 w 319182"/>
              <a:gd name="connsiteY242" fmla="*/ 142456 h 258384"/>
              <a:gd name="connsiteX243" fmla="*/ 1257 w 319182"/>
              <a:gd name="connsiteY243" fmla="*/ 137931 h 258384"/>
              <a:gd name="connsiteX244" fmla="*/ 2381 w 319182"/>
              <a:gd name="connsiteY244" fmla="*/ 130778 h 258384"/>
              <a:gd name="connsiteX245" fmla="*/ 5677 w 319182"/>
              <a:gd name="connsiteY245" fmla="*/ 130435 h 258384"/>
              <a:gd name="connsiteX246" fmla="*/ 9601 w 319182"/>
              <a:gd name="connsiteY246" fmla="*/ 129835 h 258384"/>
              <a:gd name="connsiteX247" fmla="*/ 11354 w 319182"/>
              <a:gd name="connsiteY247" fmla="*/ 127025 h 258384"/>
              <a:gd name="connsiteX248" fmla="*/ 12363 w 319182"/>
              <a:gd name="connsiteY248" fmla="*/ 123463 h 258384"/>
              <a:gd name="connsiteX249" fmla="*/ 12040 w 319182"/>
              <a:gd name="connsiteY249" fmla="*/ 119939 h 258384"/>
              <a:gd name="connsiteX250" fmla="*/ 12802 w 319182"/>
              <a:gd name="connsiteY250" fmla="*/ 118777 h 258384"/>
              <a:gd name="connsiteX251" fmla="*/ 14373 w 319182"/>
              <a:gd name="connsiteY251" fmla="*/ 116862 h 258384"/>
              <a:gd name="connsiteX252" fmla="*/ 17212 w 319182"/>
              <a:gd name="connsiteY252" fmla="*/ 114129 h 258384"/>
              <a:gd name="connsiteX253" fmla="*/ 17098 w 319182"/>
              <a:gd name="connsiteY253" fmla="*/ 111128 h 258384"/>
              <a:gd name="connsiteX254" fmla="*/ 17878 w 319182"/>
              <a:gd name="connsiteY254" fmla="*/ 110204 h 258384"/>
              <a:gd name="connsiteX255" fmla="*/ 19222 w 319182"/>
              <a:gd name="connsiteY255" fmla="*/ 109509 h 258384"/>
              <a:gd name="connsiteX256" fmla="*/ 21146 w 319182"/>
              <a:gd name="connsiteY256" fmla="*/ 109156 h 258384"/>
              <a:gd name="connsiteX257" fmla="*/ 23298 w 319182"/>
              <a:gd name="connsiteY257" fmla="*/ 107661 h 258384"/>
              <a:gd name="connsiteX258" fmla="*/ 24489 w 319182"/>
              <a:gd name="connsiteY258" fmla="*/ 105042 h 258384"/>
              <a:gd name="connsiteX259" fmla="*/ 25660 w 319182"/>
              <a:gd name="connsiteY259" fmla="*/ 100851 h 258384"/>
              <a:gd name="connsiteX260" fmla="*/ 23813 w 319182"/>
              <a:gd name="connsiteY260" fmla="*/ 97927 h 258384"/>
              <a:gd name="connsiteX261" fmla="*/ 23841 w 319182"/>
              <a:gd name="connsiteY261" fmla="*/ 97279 h 258384"/>
              <a:gd name="connsiteX262" fmla="*/ 24546 w 319182"/>
              <a:gd name="connsiteY262" fmla="*/ 95707 h 258384"/>
              <a:gd name="connsiteX263" fmla="*/ 25679 w 319182"/>
              <a:gd name="connsiteY263" fmla="*/ 94136 h 258384"/>
              <a:gd name="connsiteX264" fmla="*/ 26575 w 319182"/>
              <a:gd name="connsiteY264" fmla="*/ 93631 h 258384"/>
              <a:gd name="connsiteX265" fmla="*/ 28670 w 319182"/>
              <a:gd name="connsiteY265" fmla="*/ 94031 h 258384"/>
              <a:gd name="connsiteX266" fmla="*/ 29032 w 319182"/>
              <a:gd name="connsiteY266" fmla="*/ 93897 h 258384"/>
              <a:gd name="connsiteX267" fmla="*/ 29356 w 319182"/>
              <a:gd name="connsiteY267" fmla="*/ 93402 h 258384"/>
              <a:gd name="connsiteX268" fmla="*/ 30709 w 319182"/>
              <a:gd name="connsiteY268" fmla="*/ 88763 h 258384"/>
              <a:gd name="connsiteX269" fmla="*/ 30585 w 319182"/>
              <a:gd name="connsiteY269" fmla="*/ 87516 h 258384"/>
              <a:gd name="connsiteX270" fmla="*/ 28632 w 319182"/>
              <a:gd name="connsiteY270" fmla="*/ 84411 h 258384"/>
              <a:gd name="connsiteX271" fmla="*/ 28308 w 319182"/>
              <a:gd name="connsiteY271" fmla="*/ 82201 h 258384"/>
              <a:gd name="connsiteX272" fmla="*/ 28022 w 319182"/>
              <a:gd name="connsiteY272" fmla="*/ 78915 h 258384"/>
              <a:gd name="connsiteX273" fmla="*/ 27546 w 319182"/>
              <a:gd name="connsiteY273" fmla="*/ 76000 h 258384"/>
              <a:gd name="connsiteX274" fmla="*/ 26984 w 319182"/>
              <a:gd name="connsiteY274" fmla="*/ 74895 h 258384"/>
              <a:gd name="connsiteX275" fmla="*/ 25946 w 319182"/>
              <a:gd name="connsiteY275" fmla="*/ 73971 h 258384"/>
              <a:gd name="connsiteX276" fmla="*/ 25479 w 319182"/>
              <a:gd name="connsiteY276" fmla="*/ 73371 h 258384"/>
              <a:gd name="connsiteX277" fmla="*/ 21441 w 319182"/>
              <a:gd name="connsiteY277" fmla="*/ 67446 h 258384"/>
              <a:gd name="connsiteX278" fmla="*/ 21507 w 319182"/>
              <a:gd name="connsiteY278" fmla="*/ 64636 h 258384"/>
              <a:gd name="connsiteX279" fmla="*/ 23203 w 319182"/>
              <a:gd name="connsiteY279" fmla="*/ 61046 h 258384"/>
              <a:gd name="connsiteX280" fmla="*/ 24308 w 319182"/>
              <a:gd name="connsiteY280" fmla="*/ 59302 h 258384"/>
              <a:gd name="connsiteX281" fmla="*/ 25851 w 319182"/>
              <a:gd name="connsiteY281" fmla="*/ 58331 h 258384"/>
              <a:gd name="connsiteX282" fmla="*/ 26156 w 319182"/>
              <a:gd name="connsiteY282" fmla="*/ 57502 h 258384"/>
              <a:gd name="connsiteX283" fmla="*/ 25698 w 319182"/>
              <a:gd name="connsiteY283" fmla="*/ 56493 h 258384"/>
              <a:gd name="connsiteX284" fmla="*/ 24917 w 319182"/>
              <a:gd name="connsiteY284" fmla="*/ 55731 h 258384"/>
              <a:gd name="connsiteX285" fmla="*/ 24736 w 319182"/>
              <a:gd name="connsiteY285" fmla="*/ 54112 h 258384"/>
              <a:gd name="connsiteX286" fmla="*/ 24955 w 319182"/>
              <a:gd name="connsiteY286" fmla="*/ 53035 h 258384"/>
              <a:gd name="connsiteX287" fmla="*/ 25508 w 319182"/>
              <a:gd name="connsiteY287" fmla="*/ 51854 h 258384"/>
              <a:gd name="connsiteX288" fmla="*/ 25289 w 319182"/>
              <a:gd name="connsiteY288" fmla="*/ 49378 h 258384"/>
              <a:gd name="connsiteX289" fmla="*/ 25337 w 319182"/>
              <a:gd name="connsiteY289" fmla="*/ 45577 h 258384"/>
              <a:gd name="connsiteX290" fmla="*/ 25594 w 319182"/>
              <a:gd name="connsiteY290" fmla="*/ 40034 h 258384"/>
              <a:gd name="connsiteX291" fmla="*/ 25670 w 319182"/>
              <a:gd name="connsiteY291" fmla="*/ 36643 h 258384"/>
              <a:gd name="connsiteX292" fmla="*/ 28946 w 319182"/>
              <a:gd name="connsiteY292" fmla="*/ 34128 h 258384"/>
              <a:gd name="connsiteX293" fmla="*/ 33719 w 319182"/>
              <a:gd name="connsiteY293" fmla="*/ 29966 h 258384"/>
              <a:gd name="connsiteX294" fmla="*/ 36148 w 319182"/>
              <a:gd name="connsiteY294" fmla="*/ 25613 h 258384"/>
              <a:gd name="connsiteX295" fmla="*/ 37452 w 319182"/>
              <a:gd name="connsiteY295" fmla="*/ 22317 h 258384"/>
              <a:gd name="connsiteX296" fmla="*/ 39053 w 319182"/>
              <a:gd name="connsiteY296" fmla="*/ 11344 h 258384"/>
              <a:gd name="connsiteX297" fmla="*/ 40214 w 319182"/>
              <a:gd name="connsiteY297" fmla="*/ 10678 h 258384"/>
              <a:gd name="connsiteX298" fmla="*/ 41586 w 319182"/>
              <a:gd name="connsiteY298" fmla="*/ 10163 h 258384"/>
              <a:gd name="connsiteX299" fmla="*/ 46377 w 319182"/>
              <a:gd name="connsiteY299" fmla="*/ 6163 h 258384"/>
              <a:gd name="connsiteX300" fmla="*/ 50064 w 319182"/>
              <a:gd name="connsiteY300" fmla="*/ 4677 h 258384"/>
              <a:gd name="connsiteX301" fmla="*/ 52883 w 319182"/>
              <a:gd name="connsiteY301" fmla="*/ 3820 h 258384"/>
              <a:gd name="connsiteX302" fmla="*/ 57122 w 319182"/>
              <a:gd name="connsiteY302" fmla="*/ 3095 h 258384"/>
              <a:gd name="connsiteX303" fmla="*/ 59750 w 319182"/>
              <a:gd name="connsiteY303" fmla="*/ 3391 h 258384"/>
              <a:gd name="connsiteX304" fmla="*/ 64541 w 319182"/>
              <a:gd name="connsiteY304" fmla="*/ 3572 h 258384"/>
              <a:gd name="connsiteX305" fmla="*/ 68313 w 319182"/>
              <a:gd name="connsiteY305" fmla="*/ 3172 h 258384"/>
              <a:gd name="connsiteX306" fmla="*/ 71514 w 319182"/>
              <a:gd name="connsiteY306" fmla="*/ 991 h 258384"/>
              <a:gd name="connsiteX307" fmla="*/ 72962 w 319182"/>
              <a:gd name="connsiteY307" fmla="*/ 381 h 258384"/>
              <a:gd name="connsiteX308" fmla="*/ 75000 w 319182"/>
              <a:gd name="connsiteY308" fmla="*/ 0 h 258384"/>
              <a:gd name="connsiteX309" fmla="*/ 84258 w 319182"/>
              <a:gd name="connsiteY309" fmla="*/ 2943 h 258384"/>
              <a:gd name="connsiteX310" fmla="*/ 93507 w 319182"/>
              <a:gd name="connsiteY310" fmla="*/ 5724 h 258384"/>
              <a:gd name="connsiteX311" fmla="*/ 95183 w 319182"/>
              <a:gd name="connsiteY311" fmla="*/ 5467 h 258384"/>
              <a:gd name="connsiteX312" fmla="*/ 96593 w 319182"/>
              <a:gd name="connsiteY312" fmla="*/ 5858 h 258384"/>
              <a:gd name="connsiteX313" fmla="*/ 98908 w 319182"/>
              <a:gd name="connsiteY313" fmla="*/ 7363 h 258384"/>
              <a:gd name="connsiteX314" fmla="*/ 102318 w 319182"/>
              <a:gd name="connsiteY314" fmla="*/ 10592 h 258384"/>
              <a:gd name="connsiteX315" fmla="*/ 104346 w 319182"/>
              <a:gd name="connsiteY315" fmla="*/ 12678 h 258384"/>
              <a:gd name="connsiteX316" fmla="*/ 105328 w 319182"/>
              <a:gd name="connsiteY316" fmla="*/ 13897 h 258384"/>
              <a:gd name="connsiteX317" fmla="*/ 110080 w 319182"/>
              <a:gd name="connsiteY317" fmla="*/ 20898 h 258384"/>
              <a:gd name="connsiteX318" fmla="*/ 111852 w 319182"/>
              <a:gd name="connsiteY318" fmla="*/ 22660 h 258384"/>
              <a:gd name="connsiteX319" fmla="*/ 113633 w 319182"/>
              <a:gd name="connsiteY319" fmla="*/ 23622 h 258384"/>
              <a:gd name="connsiteX320" fmla="*/ 115443 w 319182"/>
              <a:gd name="connsiteY320" fmla="*/ 23965 h 258384"/>
              <a:gd name="connsiteX321" fmla="*/ 116834 w 319182"/>
              <a:gd name="connsiteY321" fmla="*/ 23831 h 258384"/>
              <a:gd name="connsiteX322" fmla="*/ 118148 w 319182"/>
              <a:gd name="connsiteY322" fmla="*/ 23041 h 258384"/>
              <a:gd name="connsiteX323" fmla="*/ 119939 w 319182"/>
              <a:gd name="connsiteY323" fmla="*/ 21479 h 258384"/>
              <a:gd name="connsiteX324" fmla="*/ 122663 w 319182"/>
              <a:gd name="connsiteY324" fmla="*/ 20764 h 258384"/>
              <a:gd name="connsiteX325" fmla="*/ 124882 w 319182"/>
              <a:gd name="connsiteY325" fmla="*/ 20907 h 258384"/>
              <a:gd name="connsiteX326" fmla="*/ 136398 w 319182"/>
              <a:gd name="connsiteY326" fmla="*/ 14611 h 258384"/>
              <a:gd name="connsiteX327" fmla="*/ 137513 w 319182"/>
              <a:gd name="connsiteY327" fmla="*/ 14526 h 258384"/>
              <a:gd name="connsiteX328" fmla="*/ 140865 w 319182"/>
              <a:gd name="connsiteY328" fmla="*/ 15021 h 258384"/>
              <a:gd name="connsiteX329" fmla="*/ 144589 w 319182"/>
              <a:gd name="connsiteY329" fmla="*/ 15888 h 258384"/>
              <a:gd name="connsiteX330" fmla="*/ 154238 w 319182"/>
              <a:gd name="connsiteY330" fmla="*/ 22203 h 258384"/>
              <a:gd name="connsiteX331" fmla="*/ 162115 w 319182"/>
              <a:gd name="connsiteY331" fmla="*/ 26336 h 258384"/>
              <a:gd name="connsiteX332" fmla="*/ 167650 w 319182"/>
              <a:gd name="connsiteY332" fmla="*/ 27718 h 258384"/>
              <a:gd name="connsiteX333" fmla="*/ 174174 w 319182"/>
              <a:gd name="connsiteY333" fmla="*/ 28699 h 258384"/>
              <a:gd name="connsiteX334" fmla="*/ 185252 w 319182"/>
              <a:gd name="connsiteY334" fmla="*/ 28994 h 258384"/>
              <a:gd name="connsiteX335" fmla="*/ 193624 w 319182"/>
              <a:gd name="connsiteY335" fmla="*/ 20145 h 258384"/>
              <a:gd name="connsiteX336" fmla="*/ 196720 w 319182"/>
              <a:gd name="connsiteY336" fmla="*/ 18212 h 258384"/>
              <a:gd name="connsiteX337" fmla="*/ 200454 w 319182"/>
              <a:gd name="connsiteY337" fmla="*/ 16469 h 258384"/>
              <a:gd name="connsiteX338" fmla="*/ 201654 w 319182"/>
              <a:gd name="connsiteY338" fmla="*/ 16173 h 258384"/>
              <a:gd name="connsiteX339" fmla="*/ 208236 w 319182"/>
              <a:gd name="connsiteY339" fmla="*/ 14830 h 258384"/>
              <a:gd name="connsiteX340" fmla="*/ 221142 w 319182"/>
              <a:gd name="connsiteY340" fmla="*/ 13697 h 258384"/>
              <a:gd name="connsiteX341" fmla="*/ 233248 w 319182"/>
              <a:gd name="connsiteY341" fmla="*/ 14192 h 258384"/>
              <a:gd name="connsiteX342" fmla="*/ 235630 w 319182"/>
              <a:gd name="connsiteY342" fmla="*/ 14545 h 258384"/>
              <a:gd name="connsiteX343" fmla="*/ 240773 w 319182"/>
              <a:gd name="connsiteY343" fmla="*/ 15716 h 258384"/>
              <a:gd name="connsiteX344" fmla="*/ 248698 w 319182"/>
              <a:gd name="connsiteY344" fmla="*/ 18602 h 258384"/>
              <a:gd name="connsiteX345" fmla="*/ 252117 w 319182"/>
              <a:gd name="connsiteY345" fmla="*/ 21374 h 258384"/>
              <a:gd name="connsiteX346" fmla="*/ 257489 w 319182"/>
              <a:gd name="connsiteY346" fmla="*/ 21831 h 258384"/>
              <a:gd name="connsiteX347" fmla="*/ 261338 w 319182"/>
              <a:gd name="connsiteY347" fmla="*/ 21279 h 258384"/>
              <a:gd name="connsiteX348" fmla="*/ 262595 w 319182"/>
              <a:gd name="connsiteY348" fmla="*/ 18535 h 258384"/>
              <a:gd name="connsiteX349" fmla="*/ 266462 w 319182"/>
              <a:gd name="connsiteY349" fmla="*/ 14926 h 258384"/>
              <a:gd name="connsiteX350" fmla="*/ 269272 w 319182"/>
              <a:gd name="connsiteY350" fmla="*/ 13459 h 258384"/>
              <a:gd name="connsiteX351" fmla="*/ 272253 w 319182"/>
              <a:gd name="connsiteY351" fmla="*/ 11582 h 258384"/>
              <a:gd name="connsiteX352" fmla="*/ 276978 w 319182"/>
              <a:gd name="connsiteY352" fmla="*/ 9249 h 258384"/>
              <a:gd name="connsiteX353" fmla="*/ 280864 w 319182"/>
              <a:gd name="connsiteY353" fmla="*/ 8201 h 258384"/>
              <a:gd name="connsiteX354" fmla="*/ 284341 w 319182"/>
              <a:gd name="connsiteY354" fmla="*/ 5524 h 258384"/>
              <a:gd name="connsiteX355" fmla="*/ 287093 w 319182"/>
              <a:gd name="connsiteY355" fmla="*/ 4677 h 258384"/>
              <a:gd name="connsiteX356" fmla="*/ 291874 w 319182"/>
              <a:gd name="connsiteY356" fmla="*/ 4610 h 258384"/>
              <a:gd name="connsiteX357" fmla="*/ 123311 w 319182"/>
              <a:gd name="connsiteY357" fmla="*/ 254632 h 258384"/>
              <a:gd name="connsiteX358" fmla="*/ 120729 w 319182"/>
              <a:gd name="connsiteY358" fmla="*/ 255441 h 258384"/>
              <a:gd name="connsiteX359" fmla="*/ 119034 w 319182"/>
              <a:gd name="connsiteY359" fmla="*/ 255241 h 258384"/>
              <a:gd name="connsiteX360" fmla="*/ 121358 w 319182"/>
              <a:gd name="connsiteY360" fmla="*/ 251717 h 258384"/>
              <a:gd name="connsiteX361" fmla="*/ 122539 w 319182"/>
              <a:gd name="connsiteY361" fmla="*/ 252479 h 258384"/>
              <a:gd name="connsiteX362" fmla="*/ 124053 w 319182"/>
              <a:gd name="connsiteY362" fmla="*/ 252794 h 258384"/>
              <a:gd name="connsiteX363" fmla="*/ 123311 w 319182"/>
              <a:gd name="connsiteY363" fmla="*/ 254632 h 25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</a:cxnLst>
            <a:rect l="l" t="t" r="r" b="b"/>
            <a:pathLst>
              <a:path w="319182" h="258384">
                <a:moveTo>
                  <a:pt x="291874" y="4610"/>
                </a:moveTo>
                <a:lnTo>
                  <a:pt x="296075" y="10487"/>
                </a:lnTo>
                <a:lnTo>
                  <a:pt x="300590" y="16802"/>
                </a:lnTo>
                <a:lnTo>
                  <a:pt x="304104" y="21707"/>
                </a:lnTo>
                <a:lnTo>
                  <a:pt x="306676" y="34404"/>
                </a:lnTo>
                <a:lnTo>
                  <a:pt x="306953" y="36814"/>
                </a:lnTo>
                <a:lnTo>
                  <a:pt x="307152" y="37900"/>
                </a:lnTo>
                <a:lnTo>
                  <a:pt x="307352" y="38900"/>
                </a:lnTo>
                <a:lnTo>
                  <a:pt x="307686" y="40624"/>
                </a:lnTo>
                <a:lnTo>
                  <a:pt x="309705" y="41367"/>
                </a:lnTo>
                <a:lnTo>
                  <a:pt x="313515" y="41710"/>
                </a:lnTo>
                <a:lnTo>
                  <a:pt x="316287" y="42958"/>
                </a:lnTo>
                <a:lnTo>
                  <a:pt x="317944" y="45025"/>
                </a:lnTo>
                <a:lnTo>
                  <a:pt x="318106" y="45368"/>
                </a:lnTo>
                <a:lnTo>
                  <a:pt x="318983" y="46958"/>
                </a:lnTo>
                <a:lnTo>
                  <a:pt x="319183" y="48111"/>
                </a:lnTo>
                <a:lnTo>
                  <a:pt x="318945" y="51425"/>
                </a:lnTo>
                <a:lnTo>
                  <a:pt x="318383" y="55683"/>
                </a:lnTo>
                <a:lnTo>
                  <a:pt x="317430" y="58426"/>
                </a:lnTo>
                <a:lnTo>
                  <a:pt x="317963" y="62160"/>
                </a:lnTo>
                <a:lnTo>
                  <a:pt x="317792" y="63751"/>
                </a:lnTo>
                <a:lnTo>
                  <a:pt x="317373" y="64837"/>
                </a:lnTo>
                <a:lnTo>
                  <a:pt x="315668" y="66084"/>
                </a:lnTo>
                <a:lnTo>
                  <a:pt x="313353" y="67304"/>
                </a:lnTo>
                <a:lnTo>
                  <a:pt x="307819" y="70904"/>
                </a:lnTo>
                <a:lnTo>
                  <a:pt x="306238" y="71438"/>
                </a:lnTo>
                <a:lnTo>
                  <a:pt x="303924" y="71533"/>
                </a:lnTo>
                <a:lnTo>
                  <a:pt x="301914" y="72428"/>
                </a:lnTo>
                <a:lnTo>
                  <a:pt x="299533" y="74371"/>
                </a:lnTo>
                <a:lnTo>
                  <a:pt x="294389" y="81591"/>
                </a:lnTo>
                <a:lnTo>
                  <a:pt x="289998" y="88840"/>
                </a:lnTo>
                <a:lnTo>
                  <a:pt x="288474" y="94831"/>
                </a:lnTo>
                <a:lnTo>
                  <a:pt x="286760" y="100546"/>
                </a:lnTo>
                <a:lnTo>
                  <a:pt x="282892" y="104194"/>
                </a:lnTo>
                <a:lnTo>
                  <a:pt x="282349" y="106242"/>
                </a:lnTo>
                <a:lnTo>
                  <a:pt x="282188" y="107432"/>
                </a:lnTo>
                <a:lnTo>
                  <a:pt x="282054" y="110185"/>
                </a:lnTo>
                <a:lnTo>
                  <a:pt x="281588" y="114738"/>
                </a:lnTo>
                <a:lnTo>
                  <a:pt x="280988" y="116929"/>
                </a:lnTo>
                <a:lnTo>
                  <a:pt x="280368" y="117577"/>
                </a:lnTo>
                <a:lnTo>
                  <a:pt x="276197" y="118967"/>
                </a:lnTo>
                <a:lnTo>
                  <a:pt x="273796" y="120634"/>
                </a:lnTo>
                <a:lnTo>
                  <a:pt x="272358" y="123939"/>
                </a:lnTo>
                <a:lnTo>
                  <a:pt x="271834" y="127511"/>
                </a:lnTo>
                <a:lnTo>
                  <a:pt x="270996" y="131578"/>
                </a:lnTo>
                <a:lnTo>
                  <a:pt x="270520" y="135150"/>
                </a:lnTo>
                <a:lnTo>
                  <a:pt x="269872" y="136998"/>
                </a:lnTo>
                <a:lnTo>
                  <a:pt x="268500" y="138941"/>
                </a:lnTo>
                <a:lnTo>
                  <a:pt x="266376" y="141027"/>
                </a:lnTo>
                <a:lnTo>
                  <a:pt x="264538" y="142208"/>
                </a:lnTo>
                <a:lnTo>
                  <a:pt x="259747" y="142980"/>
                </a:lnTo>
                <a:lnTo>
                  <a:pt x="257280" y="147704"/>
                </a:lnTo>
                <a:lnTo>
                  <a:pt x="255194" y="151390"/>
                </a:lnTo>
                <a:lnTo>
                  <a:pt x="255137" y="152867"/>
                </a:lnTo>
                <a:lnTo>
                  <a:pt x="253127" y="160506"/>
                </a:lnTo>
                <a:lnTo>
                  <a:pt x="249631" y="166259"/>
                </a:lnTo>
                <a:lnTo>
                  <a:pt x="249403" y="168288"/>
                </a:lnTo>
                <a:lnTo>
                  <a:pt x="249393" y="169954"/>
                </a:lnTo>
                <a:lnTo>
                  <a:pt x="245021" y="175012"/>
                </a:lnTo>
                <a:lnTo>
                  <a:pt x="243859" y="176508"/>
                </a:lnTo>
                <a:lnTo>
                  <a:pt x="242744" y="178460"/>
                </a:lnTo>
                <a:lnTo>
                  <a:pt x="243850" y="180346"/>
                </a:lnTo>
                <a:lnTo>
                  <a:pt x="245078" y="182061"/>
                </a:lnTo>
                <a:lnTo>
                  <a:pt x="245259" y="182642"/>
                </a:lnTo>
                <a:lnTo>
                  <a:pt x="243278" y="184252"/>
                </a:lnTo>
                <a:lnTo>
                  <a:pt x="239811" y="187052"/>
                </a:lnTo>
                <a:lnTo>
                  <a:pt x="237744" y="188728"/>
                </a:lnTo>
                <a:lnTo>
                  <a:pt x="237287" y="189643"/>
                </a:lnTo>
                <a:lnTo>
                  <a:pt x="236982" y="193843"/>
                </a:lnTo>
                <a:lnTo>
                  <a:pt x="236382" y="194977"/>
                </a:lnTo>
                <a:lnTo>
                  <a:pt x="235001" y="196520"/>
                </a:lnTo>
                <a:lnTo>
                  <a:pt x="232972" y="198215"/>
                </a:lnTo>
                <a:lnTo>
                  <a:pt x="230915" y="199530"/>
                </a:lnTo>
                <a:lnTo>
                  <a:pt x="228581" y="200444"/>
                </a:lnTo>
                <a:lnTo>
                  <a:pt x="226343" y="200787"/>
                </a:lnTo>
                <a:lnTo>
                  <a:pt x="225085" y="200253"/>
                </a:lnTo>
                <a:lnTo>
                  <a:pt x="224371" y="198977"/>
                </a:lnTo>
                <a:lnTo>
                  <a:pt x="223114" y="193834"/>
                </a:lnTo>
                <a:lnTo>
                  <a:pt x="222475" y="192729"/>
                </a:lnTo>
                <a:lnTo>
                  <a:pt x="221018" y="191729"/>
                </a:lnTo>
                <a:lnTo>
                  <a:pt x="218142" y="188909"/>
                </a:lnTo>
                <a:lnTo>
                  <a:pt x="215227" y="186061"/>
                </a:lnTo>
                <a:lnTo>
                  <a:pt x="211712" y="184061"/>
                </a:lnTo>
                <a:lnTo>
                  <a:pt x="210960" y="184204"/>
                </a:lnTo>
                <a:lnTo>
                  <a:pt x="210379" y="184747"/>
                </a:lnTo>
                <a:lnTo>
                  <a:pt x="209379" y="187614"/>
                </a:lnTo>
                <a:lnTo>
                  <a:pt x="208397" y="188662"/>
                </a:lnTo>
                <a:lnTo>
                  <a:pt x="206550" y="189024"/>
                </a:lnTo>
                <a:lnTo>
                  <a:pt x="203340" y="189043"/>
                </a:lnTo>
                <a:lnTo>
                  <a:pt x="200996" y="188643"/>
                </a:lnTo>
                <a:lnTo>
                  <a:pt x="200463" y="188071"/>
                </a:lnTo>
                <a:lnTo>
                  <a:pt x="199987" y="186833"/>
                </a:lnTo>
                <a:lnTo>
                  <a:pt x="199339" y="185842"/>
                </a:lnTo>
                <a:lnTo>
                  <a:pt x="196539" y="187852"/>
                </a:lnTo>
                <a:lnTo>
                  <a:pt x="192138" y="191014"/>
                </a:lnTo>
                <a:lnTo>
                  <a:pt x="190710" y="191529"/>
                </a:lnTo>
                <a:lnTo>
                  <a:pt x="189614" y="192167"/>
                </a:lnTo>
                <a:lnTo>
                  <a:pt x="188166" y="195110"/>
                </a:lnTo>
                <a:lnTo>
                  <a:pt x="186404" y="198263"/>
                </a:lnTo>
                <a:lnTo>
                  <a:pt x="184109" y="199911"/>
                </a:lnTo>
                <a:lnTo>
                  <a:pt x="181870" y="201301"/>
                </a:lnTo>
                <a:lnTo>
                  <a:pt x="180584" y="202511"/>
                </a:lnTo>
                <a:lnTo>
                  <a:pt x="178746" y="203940"/>
                </a:lnTo>
                <a:lnTo>
                  <a:pt x="175146" y="207511"/>
                </a:lnTo>
                <a:lnTo>
                  <a:pt x="170374" y="212236"/>
                </a:lnTo>
                <a:lnTo>
                  <a:pt x="168688" y="214674"/>
                </a:lnTo>
                <a:lnTo>
                  <a:pt x="167021" y="218322"/>
                </a:lnTo>
                <a:lnTo>
                  <a:pt x="166049" y="222361"/>
                </a:lnTo>
                <a:lnTo>
                  <a:pt x="164992" y="226781"/>
                </a:lnTo>
                <a:lnTo>
                  <a:pt x="163439" y="233886"/>
                </a:lnTo>
                <a:lnTo>
                  <a:pt x="161154" y="237906"/>
                </a:lnTo>
                <a:lnTo>
                  <a:pt x="159153" y="241097"/>
                </a:lnTo>
                <a:lnTo>
                  <a:pt x="157667" y="243602"/>
                </a:lnTo>
                <a:lnTo>
                  <a:pt x="156886" y="245669"/>
                </a:lnTo>
                <a:lnTo>
                  <a:pt x="156563" y="245602"/>
                </a:lnTo>
                <a:lnTo>
                  <a:pt x="155781" y="246488"/>
                </a:lnTo>
                <a:lnTo>
                  <a:pt x="153553" y="245907"/>
                </a:lnTo>
                <a:lnTo>
                  <a:pt x="152552" y="244107"/>
                </a:lnTo>
                <a:lnTo>
                  <a:pt x="151171" y="243811"/>
                </a:lnTo>
                <a:lnTo>
                  <a:pt x="148790" y="241173"/>
                </a:lnTo>
                <a:lnTo>
                  <a:pt x="148285" y="241611"/>
                </a:lnTo>
                <a:lnTo>
                  <a:pt x="150800" y="248317"/>
                </a:lnTo>
                <a:lnTo>
                  <a:pt x="149866" y="250936"/>
                </a:lnTo>
                <a:lnTo>
                  <a:pt x="142789" y="250993"/>
                </a:lnTo>
                <a:lnTo>
                  <a:pt x="136703" y="251870"/>
                </a:lnTo>
                <a:lnTo>
                  <a:pt x="132521" y="251793"/>
                </a:lnTo>
                <a:lnTo>
                  <a:pt x="130426" y="250841"/>
                </a:lnTo>
                <a:lnTo>
                  <a:pt x="129492" y="248326"/>
                </a:lnTo>
                <a:lnTo>
                  <a:pt x="129130" y="248583"/>
                </a:lnTo>
                <a:lnTo>
                  <a:pt x="128921" y="249926"/>
                </a:lnTo>
                <a:lnTo>
                  <a:pt x="127597" y="250984"/>
                </a:lnTo>
                <a:lnTo>
                  <a:pt x="122901" y="251184"/>
                </a:lnTo>
                <a:lnTo>
                  <a:pt x="120825" y="249469"/>
                </a:lnTo>
                <a:lnTo>
                  <a:pt x="119148" y="247545"/>
                </a:lnTo>
                <a:lnTo>
                  <a:pt x="117348" y="246697"/>
                </a:lnTo>
                <a:lnTo>
                  <a:pt x="117624" y="247498"/>
                </a:lnTo>
                <a:lnTo>
                  <a:pt x="119691" y="249374"/>
                </a:lnTo>
                <a:lnTo>
                  <a:pt x="119444" y="252070"/>
                </a:lnTo>
                <a:lnTo>
                  <a:pt x="115662" y="255194"/>
                </a:lnTo>
                <a:lnTo>
                  <a:pt x="113252" y="255375"/>
                </a:lnTo>
                <a:lnTo>
                  <a:pt x="111776" y="254032"/>
                </a:lnTo>
                <a:lnTo>
                  <a:pt x="111004" y="251841"/>
                </a:lnTo>
                <a:lnTo>
                  <a:pt x="110614" y="248603"/>
                </a:lnTo>
                <a:lnTo>
                  <a:pt x="109623" y="246488"/>
                </a:lnTo>
                <a:lnTo>
                  <a:pt x="109090" y="246488"/>
                </a:lnTo>
                <a:lnTo>
                  <a:pt x="109585" y="248421"/>
                </a:lnTo>
                <a:lnTo>
                  <a:pt x="109747" y="250003"/>
                </a:lnTo>
                <a:lnTo>
                  <a:pt x="109766" y="253289"/>
                </a:lnTo>
                <a:lnTo>
                  <a:pt x="111566" y="255841"/>
                </a:lnTo>
                <a:lnTo>
                  <a:pt x="108804" y="256632"/>
                </a:lnTo>
                <a:lnTo>
                  <a:pt x="107680" y="256661"/>
                </a:lnTo>
                <a:lnTo>
                  <a:pt x="105489" y="256718"/>
                </a:lnTo>
                <a:lnTo>
                  <a:pt x="105070" y="255765"/>
                </a:lnTo>
                <a:lnTo>
                  <a:pt x="104651" y="253651"/>
                </a:lnTo>
                <a:lnTo>
                  <a:pt x="104070" y="253098"/>
                </a:lnTo>
                <a:lnTo>
                  <a:pt x="103394" y="256680"/>
                </a:lnTo>
                <a:lnTo>
                  <a:pt x="101937" y="256927"/>
                </a:lnTo>
                <a:lnTo>
                  <a:pt x="100927" y="256899"/>
                </a:lnTo>
                <a:lnTo>
                  <a:pt x="96583" y="257680"/>
                </a:lnTo>
                <a:lnTo>
                  <a:pt x="95612" y="257527"/>
                </a:lnTo>
                <a:lnTo>
                  <a:pt x="95412" y="256860"/>
                </a:lnTo>
                <a:lnTo>
                  <a:pt x="95926" y="255870"/>
                </a:lnTo>
                <a:lnTo>
                  <a:pt x="95812" y="254260"/>
                </a:lnTo>
                <a:lnTo>
                  <a:pt x="94307" y="255499"/>
                </a:lnTo>
                <a:lnTo>
                  <a:pt x="94069" y="257985"/>
                </a:lnTo>
                <a:lnTo>
                  <a:pt x="93212" y="258385"/>
                </a:lnTo>
                <a:lnTo>
                  <a:pt x="90630" y="258032"/>
                </a:lnTo>
                <a:lnTo>
                  <a:pt x="87801" y="256756"/>
                </a:lnTo>
                <a:lnTo>
                  <a:pt x="86077" y="255451"/>
                </a:lnTo>
                <a:lnTo>
                  <a:pt x="83201" y="253632"/>
                </a:lnTo>
                <a:lnTo>
                  <a:pt x="77562" y="248536"/>
                </a:lnTo>
                <a:lnTo>
                  <a:pt x="76648" y="246240"/>
                </a:lnTo>
                <a:lnTo>
                  <a:pt x="75038" y="243430"/>
                </a:lnTo>
                <a:lnTo>
                  <a:pt x="73838" y="240573"/>
                </a:lnTo>
                <a:lnTo>
                  <a:pt x="72104" y="235696"/>
                </a:lnTo>
                <a:lnTo>
                  <a:pt x="72638" y="235344"/>
                </a:lnTo>
                <a:lnTo>
                  <a:pt x="73943" y="235763"/>
                </a:lnTo>
                <a:lnTo>
                  <a:pt x="74581" y="235029"/>
                </a:lnTo>
                <a:lnTo>
                  <a:pt x="72237" y="234496"/>
                </a:lnTo>
                <a:lnTo>
                  <a:pt x="71752" y="233924"/>
                </a:lnTo>
                <a:lnTo>
                  <a:pt x="71590" y="232210"/>
                </a:lnTo>
                <a:lnTo>
                  <a:pt x="71695" y="230114"/>
                </a:lnTo>
                <a:lnTo>
                  <a:pt x="73600" y="229381"/>
                </a:lnTo>
                <a:lnTo>
                  <a:pt x="75247" y="229019"/>
                </a:lnTo>
                <a:lnTo>
                  <a:pt x="76076" y="227752"/>
                </a:lnTo>
                <a:lnTo>
                  <a:pt x="76552" y="226476"/>
                </a:lnTo>
                <a:lnTo>
                  <a:pt x="72180" y="228409"/>
                </a:lnTo>
                <a:lnTo>
                  <a:pt x="68075" y="226219"/>
                </a:lnTo>
                <a:lnTo>
                  <a:pt x="67189" y="224895"/>
                </a:lnTo>
                <a:lnTo>
                  <a:pt x="67637" y="223876"/>
                </a:lnTo>
                <a:lnTo>
                  <a:pt x="69599" y="223723"/>
                </a:lnTo>
                <a:lnTo>
                  <a:pt x="72400" y="223799"/>
                </a:lnTo>
                <a:lnTo>
                  <a:pt x="74076" y="222809"/>
                </a:lnTo>
                <a:lnTo>
                  <a:pt x="73047" y="222456"/>
                </a:lnTo>
                <a:lnTo>
                  <a:pt x="71238" y="222495"/>
                </a:lnTo>
                <a:lnTo>
                  <a:pt x="70571" y="221837"/>
                </a:lnTo>
                <a:lnTo>
                  <a:pt x="70628" y="220246"/>
                </a:lnTo>
                <a:lnTo>
                  <a:pt x="70037" y="220599"/>
                </a:lnTo>
                <a:lnTo>
                  <a:pt x="69256" y="222009"/>
                </a:lnTo>
                <a:lnTo>
                  <a:pt x="66494" y="223047"/>
                </a:lnTo>
                <a:lnTo>
                  <a:pt x="64875" y="222009"/>
                </a:lnTo>
                <a:lnTo>
                  <a:pt x="64713" y="219704"/>
                </a:lnTo>
                <a:lnTo>
                  <a:pt x="64360" y="218665"/>
                </a:lnTo>
                <a:lnTo>
                  <a:pt x="62998" y="217856"/>
                </a:lnTo>
                <a:lnTo>
                  <a:pt x="58160" y="211750"/>
                </a:lnTo>
                <a:lnTo>
                  <a:pt x="52083" y="206654"/>
                </a:lnTo>
                <a:lnTo>
                  <a:pt x="46682" y="203140"/>
                </a:lnTo>
                <a:lnTo>
                  <a:pt x="38519" y="201463"/>
                </a:lnTo>
                <a:lnTo>
                  <a:pt x="21431" y="201530"/>
                </a:lnTo>
                <a:lnTo>
                  <a:pt x="20469" y="201044"/>
                </a:lnTo>
                <a:lnTo>
                  <a:pt x="21517" y="200244"/>
                </a:lnTo>
                <a:lnTo>
                  <a:pt x="23012" y="199701"/>
                </a:lnTo>
                <a:lnTo>
                  <a:pt x="28508" y="196853"/>
                </a:lnTo>
                <a:lnTo>
                  <a:pt x="27584" y="196472"/>
                </a:lnTo>
                <a:lnTo>
                  <a:pt x="21869" y="198253"/>
                </a:lnTo>
                <a:lnTo>
                  <a:pt x="19917" y="198425"/>
                </a:lnTo>
                <a:lnTo>
                  <a:pt x="17383" y="201844"/>
                </a:lnTo>
                <a:lnTo>
                  <a:pt x="2334" y="202416"/>
                </a:lnTo>
                <a:lnTo>
                  <a:pt x="571" y="202597"/>
                </a:lnTo>
                <a:lnTo>
                  <a:pt x="610" y="201035"/>
                </a:lnTo>
                <a:lnTo>
                  <a:pt x="1343" y="196539"/>
                </a:lnTo>
                <a:lnTo>
                  <a:pt x="1829" y="194767"/>
                </a:lnTo>
                <a:lnTo>
                  <a:pt x="2391" y="193434"/>
                </a:lnTo>
                <a:lnTo>
                  <a:pt x="1810" y="191833"/>
                </a:lnTo>
                <a:lnTo>
                  <a:pt x="1238" y="189662"/>
                </a:lnTo>
                <a:lnTo>
                  <a:pt x="962" y="186252"/>
                </a:lnTo>
                <a:lnTo>
                  <a:pt x="1667" y="185195"/>
                </a:lnTo>
                <a:lnTo>
                  <a:pt x="1905" y="183909"/>
                </a:lnTo>
                <a:lnTo>
                  <a:pt x="1734" y="181889"/>
                </a:lnTo>
                <a:lnTo>
                  <a:pt x="1734" y="175146"/>
                </a:lnTo>
                <a:lnTo>
                  <a:pt x="2143" y="174412"/>
                </a:lnTo>
                <a:lnTo>
                  <a:pt x="2629" y="173850"/>
                </a:lnTo>
                <a:lnTo>
                  <a:pt x="2657" y="172955"/>
                </a:lnTo>
                <a:lnTo>
                  <a:pt x="1743" y="171212"/>
                </a:lnTo>
                <a:lnTo>
                  <a:pt x="895" y="169221"/>
                </a:lnTo>
                <a:lnTo>
                  <a:pt x="924" y="166354"/>
                </a:lnTo>
                <a:lnTo>
                  <a:pt x="581" y="163582"/>
                </a:lnTo>
                <a:lnTo>
                  <a:pt x="0" y="162315"/>
                </a:lnTo>
                <a:lnTo>
                  <a:pt x="438" y="157591"/>
                </a:lnTo>
                <a:lnTo>
                  <a:pt x="686" y="151609"/>
                </a:lnTo>
                <a:lnTo>
                  <a:pt x="457" y="148952"/>
                </a:lnTo>
                <a:lnTo>
                  <a:pt x="1010" y="147076"/>
                </a:lnTo>
                <a:lnTo>
                  <a:pt x="1305" y="142456"/>
                </a:lnTo>
                <a:lnTo>
                  <a:pt x="1257" y="137931"/>
                </a:lnTo>
                <a:lnTo>
                  <a:pt x="2381" y="130778"/>
                </a:lnTo>
                <a:lnTo>
                  <a:pt x="5677" y="130435"/>
                </a:lnTo>
                <a:lnTo>
                  <a:pt x="9601" y="129835"/>
                </a:lnTo>
                <a:lnTo>
                  <a:pt x="11354" y="127025"/>
                </a:lnTo>
                <a:lnTo>
                  <a:pt x="12363" y="123463"/>
                </a:lnTo>
                <a:lnTo>
                  <a:pt x="12040" y="119939"/>
                </a:lnTo>
                <a:lnTo>
                  <a:pt x="12802" y="118777"/>
                </a:lnTo>
                <a:lnTo>
                  <a:pt x="14373" y="116862"/>
                </a:lnTo>
                <a:lnTo>
                  <a:pt x="17212" y="114129"/>
                </a:lnTo>
                <a:lnTo>
                  <a:pt x="17098" y="111128"/>
                </a:lnTo>
                <a:lnTo>
                  <a:pt x="17878" y="110204"/>
                </a:lnTo>
                <a:lnTo>
                  <a:pt x="19222" y="109509"/>
                </a:lnTo>
                <a:lnTo>
                  <a:pt x="21146" y="109156"/>
                </a:lnTo>
                <a:lnTo>
                  <a:pt x="23298" y="107661"/>
                </a:lnTo>
                <a:lnTo>
                  <a:pt x="24489" y="105042"/>
                </a:lnTo>
                <a:lnTo>
                  <a:pt x="25660" y="100851"/>
                </a:lnTo>
                <a:lnTo>
                  <a:pt x="23813" y="97927"/>
                </a:lnTo>
                <a:lnTo>
                  <a:pt x="23841" y="97279"/>
                </a:lnTo>
                <a:lnTo>
                  <a:pt x="24546" y="95707"/>
                </a:lnTo>
                <a:lnTo>
                  <a:pt x="25679" y="94136"/>
                </a:lnTo>
                <a:lnTo>
                  <a:pt x="26575" y="93631"/>
                </a:lnTo>
                <a:lnTo>
                  <a:pt x="28670" y="94031"/>
                </a:lnTo>
                <a:lnTo>
                  <a:pt x="29032" y="93897"/>
                </a:lnTo>
                <a:lnTo>
                  <a:pt x="29356" y="93402"/>
                </a:lnTo>
                <a:lnTo>
                  <a:pt x="30709" y="88763"/>
                </a:lnTo>
                <a:lnTo>
                  <a:pt x="30585" y="87516"/>
                </a:lnTo>
                <a:lnTo>
                  <a:pt x="28632" y="84411"/>
                </a:lnTo>
                <a:lnTo>
                  <a:pt x="28308" y="82201"/>
                </a:lnTo>
                <a:lnTo>
                  <a:pt x="28022" y="78915"/>
                </a:lnTo>
                <a:lnTo>
                  <a:pt x="27546" y="76000"/>
                </a:lnTo>
                <a:lnTo>
                  <a:pt x="26984" y="74895"/>
                </a:lnTo>
                <a:lnTo>
                  <a:pt x="25946" y="73971"/>
                </a:lnTo>
                <a:lnTo>
                  <a:pt x="25479" y="73371"/>
                </a:lnTo>
                <a:lnTo>
                  <a:pt x="21441" y="67446"/>
                </a:lnTo>
                <a:lnTo>
                  <a:pt x="21507" y="64636"/>
                </a:lnTo>
                <a:lnTo>
                  <a:pt x="23203" y="61046"/>
                </a:lnTo>
                <a:lnTo>
                  <a:pt x="24308" y="59302"/>
                </a:lnTo>
                <a:lnTo>
                  <a:pt x="25851" y="58331"/>
                </a:lnTo>
                <a:lnTo>
                  <a:pt x="26156" y="57502"/>
                </a:lnTo>
                <a:lnTo>
                  <a:pt x="25698" y="56493"/>
                </a:lnTo>
                <a:lnTo>
                  <a:pt x="24917" y="55731"/>
                </a:lnTo>
                <a:lnTo>
                  <a:pt x="24736" y="54112"/>
                </a:lnTo>
                <a:lnTo>
                  <a:pt x="24955" y="53035"/>
                </a:lnTo>
                <a:lnTo>
                  <a:pt x="25508" y="51854"/>
                </a:lnTo>
                <a:lnTo>
                  <a:pt x="25289" y="49378"/>
                </a:lnTo>
                <a:lnTo>
                  <a:pt x="25337" y="45577"/>
                </a:lnTo>
                <a:lnTo>
                  <a:pt x="25594" y="40034"/>
                </a:lnTo>
                <a:lnTo>
                  <a:pt x="25670" y="36643"/>
                </a:lnTo>
                <a:lnTo>
                  <a:pt x="28946" y="34128"/>
                </a:lnTo>
                <a:lnTo>
                  <a:pt x="33719" y="29966"/>
                </a:lnTo>
                <a:lnTo>
                  <a:pt x="36148" y="25613"/>
                </a:lnTo>
                <a:lnTo>
                  <a:pt x="37452" y="22317"/>
                </a:lnTo>
                <a:lnTo>
                  <a:pt x="39053" y="11344"/>
                </a:lnTo>
                <a:lnTo>
                  <a:pt x="40214" y="10678"/>
                </a:lnTo>
                <a:lnTo>
                  <a:pt x="41586" y="10163"/>
                </a:lnTo>
                <a:lnTo>
                  <a:pt x="46377" y="6163"/>
                </a:lnTo>
                <a:lnTo>
                  <a:pt x="50064" y="4677"/>
                </a:lnTo>
                <a:lnTo>
                  <a:pt x="52883" y="3820"/>
                </a:lnTo>
                <a:lnTo>
                  <a:pt x="57122" y="3095"/>
                </a:lnTo>
                <a:lnTo>
                  <a:pt x="59750" y="3391"/>
                </a:lnTo>
                <a:lnTo>
                  <a:pt x="64541" y="3572"/>
                </a:lnTo>
                <a:lnTo>
                  <a:pt x="68313" y="3172"/>
                </a:lnTo>
                <a:lnTo>
                  <a:pt x="71514" y="991"/>
                </a:lnTo>
                <a:lnTo>
                  <a:pt x="72962" y="381"/>
                </a:lnTo>
                <a:lnTo>
                  <a:pt x="75000" y="0"/>
                </a:lnTo>
                <a:lnTo>
                  <a:pt x="84258" y="2943"/>
                </a:lnTo>
                <a:lnTo>
                  <a:pt x="93507" y="5724"/>
                </a:lnTo>
                <a:lnTo>
                  <a:pt x="95183" y="5467"/>
                </a:lnTo>
                <a:lnTo>
                  <a:pt x="96593" y="5858"/>
                </a:lnTo>
                <a:lnTo>
                  <a:pt x="98908" y="7363"/>
                </a:lnTo>
                <a:lnTo>
                  <a:pt x="102318" y="10592"/>
                </a:lnTo>
                <a:lnTo>
                  <a:pt x="104346" y="12678"/>
                </a:lnTo>
                <a:lnTo>
                  <a:pt x="105328" y="13897"/>
                </a:lnTo>
                <a:lnTo>
                  <a:pt x="110080" y="20898"/>
                </a:lnTo>
                <a:lnTo>
                  <a:pt x="111852" y="22660"/>
                </a:lnTo>
                <a:lnTo>
                  <a:pt x="113633" y="23622"/>
                </a:lnTo>
                <a:lnTo>
                  <a:pt x="115443" y="23965"/>
                </a:lnTo>
                <a:lnTo>
                  <a:pt x="116834" y="23831"/>
                </a:lnTo>
                <a:lnTo>
                  <a:pt x="118148" y="23041"/>
                </a:lnTo>
                <a:lnTo>
                  <a:pt x="119939" y="21479"/>
                </a:lnTo>
                <a:lnTo>
                  <a:pt x="122663" y="20764"/>
                </a:lnTo>
                <a:lnTo>
                  <a:pt x="124882" y="20907"/>
                </a:lnTo>
                <a:lnTo>
                  <a:pt x="136398" y="14611"/>
                </a:lnTo>
                <a:lnTo>
                  <a:pt x="137513" y="14526"/>
                </a:lnTo>
                <a:lnTo>
                  <a:pt x="140865" y="15021"/>
                </a:lnTo>
                <a:lnTo>
                  <a:pt x="144589" y="15888"/>
                </a:lnTo>
                <a:lnTo>
                  <a:pt x="154238" y="22203"/>
                </a:lnTo>
                <a:lnTo>
                  <a:pt x="162115" y="26336"/>
                </a:lnTo>
                <a:lnTo>
                  <a:pt x="167650" y="27718"/>
                </a:lnTo>
                <a:lnTo>
                  <a:pt x="174174" y="28699"/>
                </a:lnTo>
                <a:lnTo>
                  <a:pt x="185252" y="28994"/>
                </a:lnTo>
                <a:lnTo>
                  <a:pt x="193624" y="20145"/>
                </a:lnTo>
                <a:lnTo>
                  <a:pt x="196720" y="18212"/>
                </a:lnTo>
                <a:lnTo>
                  <a:pt x="200454" y="16469"/>
                </a:lnTo>
                <a:lnTo>
                  <a:pt x="201654" y="16173"/>
                </a:lnTo>
                <a:lnTo>
                  <a:pt x="208236" y="14830"/>
                </a:lnTo>
                <a:lnTo>
                  <a:pt x="221142" y="13697"/>
                </a:lnTo>
                <a:lnTo>
                  <a:pt x="233248" y="14192"/>
                </a:lnTo>
                <a:lnTo>
                  <a:pt x="235630" y="14545"/>
                </a:lnTo>
                <a:lnTo>
                  <a:pt x="240773" y="15716"/>
                </a:lnTo>
                <a:lnTo>
                  <a:pt x="248698" y="18602"/>
                </a:lnTo>
                <a:lnTo>
                  <a:pt x="252117" y="21374"/>
                </a:lnTo>
                <a:lnTo>
                  <a:pt x="257489" y="21831"/>
                </a:lnTo>
                <a:lnTo>
                  <a:pt x="261338" y="21279"/>
                </a:lnTo>
                <a:lnTo>
                  <a:pt x="262595" y="18535"/>
                </a:lnTo>
                <a:lnTo>
                  <a:pt x="266462" y="14926"/>
                </a:lnTo>
                <a:lnTo>
                  <a:pt x="269272" y="13459"/>
                </a:lnTo>
                <a:lnTo>
                  <a:pt x="272253" y="11582"/>
                </a:lnTo>
                <a:lnTo>
                  <a:pt x="276978" y="9249"/>
                </a:lnTo>
                <a:lnTo>
                  <a:pt x="280864" y="8201"/>
                </a:lnTo>
                <a:lnTo>
                  <a:pt x="284341" y="5524"/>
                </a:lnTo>
                <a:lnTo>
                  <a:pt x="287093" y="4677"/>
                </a:lnTo>
                <a:lnTo>
                  <a:pt x="291874" y="4610"/>
                </a:lnTo>
                <a:close/>
                <a:moveTo>
                  <a:pt x="123311" y="254632"/>
                </a:moveTo>
                <a:lnTo>
                  <a:pt x="120729" y="255441"/>
                </a:lnTo>
                <a:lnTo>
                  <a:pt x="119034" y="255241"/>
                </a:lnTo>
                <a:lnTo>
                  <a:pt x="121358" y="251717"/>
                </a:lnTo>
                <a:lnTo>
                  <a:pt x="122539" y="252479"/>
                </a:lnTo>
                <a:lnTo>
                  <a:pt x="124053" y="252794"/>
                </a:lnTo>
                <a:lnTo>
                  <a:pt x="123311" y="25463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00C4A400-D867-AE23-44A1-95F72BFC309B}"/>
              </a:ext>
            </a:extLst>
          </p:cNvPr>
          <p:cNvSpPr/>
          <p:nvPr/>
        </p:nvSpPr>
        <p:spPr>
          <a:xfrm>
            <a:off x="3465668" y="4263298"/>
            <a:ext cx="120634" cy="116443"/>
          </a:xfrm>
          <a:custGeom>
            <a:avLst/>
            <a:gdLst>
              <a:gd name="connsiteX0" fmla="*/ 120634 w 120634"/>
              <a:gd name="connsiteY0" fmla="*/ 410 h 116443"/>
              <a:gd name="connsiteX1" fmla="*/ 119891 w 120634"/>
              <a:gd name="connsiteY1" fmla="*/ 1419 h 116443"/>
              <a:gd name="connsiteX2" fmla="*/ 119072 w 120634"/>
              <a:gd name="connsiteY2" fmla="*/ 2086 h 116443"/>
              <a:gd name="connsiteX3" fmla="*/ 117367 w 120634"/>
              <a:gd name="connsiteY3" fmla="*/ 5372 h 116443"/>
              <a:gd name="connsiteX4" fmla="*/ 116777 w 120634"/>
              <a:gd name="connsiteY4" fmla="*/ 5667 h 116443"/>
              <a:gd name="connsiteX5" fmla="*/ 116653 w 120634"/>
              <a:gd name="connsiteY5" fmla="*/ 3238 h 116443"/>
              <a:gd name="connsiteX6" fmla="*/ 115633 w 120634"/>
              <a:gd name="connsiteY6" fmla="*/ 2915 h 116443"/>
              <a:gd name="connsiteX7" fmla="*/ 114443 w 120634"/>
              <a:gd name="connsiteY7" fmla="*/ 3781 h 116443"/>
              <a:gd name="connsiteX8" fmla="*/ 113786 w 120634"/>
              <a:gd name="connsiteY8" fmla="*/ 5029 h 116443"/>
              <a:gd name="connsiteX9" fmla="*/ 114824 w 120634"/>
              <a:gd name="connsiteY9" fmla="*/ 6648 h 116443"/>
              <a:gd name="connsiteX10" fmla="*/ 115738 w 120634"/>
              <a:gd name="connsiteY10" fmla="*/ 6677 h 116443"/>
              <a:gd name="connsiteX11" fmla="*/ 116843 w 120634"/>
              <a:gd name="connsiteY11" fmla="*/ 7125 h 116443"/>
              <a:gd name="connsiteX12" fmla="*/ 119825 w 120634"/>
              <a:gd name="connsiteY12" fmla="*/ 18345 h 116443"/>
              <a:gd name="connsiteX13" fmla="*/ 119186 w 120634"/>
              <a:gd name="connsiteY13" fmla="*/ 20346 h 116443"/>
              <a:gd name="connsiteX14" fmla="*/ 117338 w 120634"/>
              <a:gd name="connsiteY14" fmla="*/ 23460 h 116443"/>
              <a:gd name="connsiteX15" fmla="*/ 115586 w 120634"/>
              <a:gd name="connsiteY15" fmla="*/ 26099 h 116443"/>
              <a:gd name="connsiteX16" fmla="*/ 113824 w 120634"/>
              <a:gd name="connsiteY16" fmla="*/ 27756 h 116443"/>
              <a:gd name="connsiteX17" fmla="*/ 111643 w 120634"/>
              <a:gd name="connsiteY17" fmla="*/ 34804 h 116443"/>
              <a:gd name="connsiteX18" fmla="*/ 109680 w 120634"/>
              <a:gd name="connsiteY18" fmla="*/ 46244 h 116443"/>
              <a:gd name="connsiteX19" fmla="*/ 111090 w 120634"/>
              <a:gd name="connsiteY19" fmla="*/ 56502 h 116443"/>
              <a:gd name="connsiteX20" fmla="*/ 110376 w 120634"/>
              <a:gd name="connsiteY20" fmla="*/ 65980 h 116443"/>
              <a:gd name="connsiteX21" fmla="*/ 111004 w 120634"/>
              <a:gd name="connsiteY21" fmla="*/ 68209 h 116443"/>
              <a:gd name="connsiteX22" fmla="*/ 111185 w 120634"/>
              <a:gd name="connsiteY22" fmla="*/ 70990 h 116443"/>
              <a:gd name="connsiteX23" fmla="*/ 109737 w 120634"/>
              <a:gd name="connsiteY23" fmla="*/ 71495 h 116443"/>
              <a:gd name="connsiteX24" fmla="*/ 108918 w 120634"/>
              <a:gd name="connsiteY24" fmla="*/ 71409 h 116443"/>
              <a:gd name="connsiteX25" fmla="*/ 108080 w 120634"/>
              <a:gd name="connsiteY25" fmla="*/ 69704 h 116443"/>
              <a:gd name="connsiteX26" fmla="*/ 108176 w 120634"/>
              <a:gd name="connsiteY26" fmla="*/ 68199 h 116443"/>
              <a:gd name="connsiteX27" fmla="*/ 109042 w 120634"/>
              <a:gd name="connsiteY27" fmla="*/ 66437 h 116443"/>
              <a:gd name="connsiteX28" fmla="*/ 109395 w 120634"/>
              <a:gd name="connsiteY28" fmla="*/ 64046 h 116443"/>
              <a:gd name="connsiteX29" fmla="*/ 108985 w 120634"/>
              <a:gd name="connsiteY29" fmla="*/ 62798 h 116443"/>
              <a:gd name="connsiteX30" fmla="*/ 108128 w 120634"/>
              <a:gd name="connsiteY30" fmla="*/ 65522 h 116443"/>
              <a:gd name="connsiteX31" fmla="*/ 106623 w 120634"/>
              <a:gd name="connsiteY31" fmla="*/ 66742 h 116443"/>
              <a:gd name="connsiteX32" fmla="*/ 105642 w 120634"/>
              <a:gd name="connsiteY32" fmla="*/ 67170 h 116443"/>
              <a:gd name="connsiteX33" fmla="*/ 104689 w 120634"/>
              <a:gd name="connsiteY33" fmla="*/ 68542 h 116443"/>
              <a:gd name="connsiteX34" fmla="*/ 105699 w 120634"/>
              <a:gd name="connsiteY34" fmla="*/ 71133 h 116443"/>
              <a:gd name="connsiteX35" fmla="*/ 107004 w 120634"/>
              <a:gd name="connsiteY35" fmla="*/ 73028 h 116443"/>
              <a:gd name="connsiteX36" fmla="*/ 107442 w 120634"/>
              <a:gd name="connsiteY36" fmla="*/ 74381 h 116443"/>
              <a:gd name="connsiteX37" fmla="*/ 106956 w 120634"/>
              <a:gd name="connsiteY37" fmla="*/ 76000 h 116443"/>
              <a:gd name="connsiteX38" fmla="*/ 106661 w 120634"/>
              <a:gd name="connsiteY38" fmla="*/ 81525 h 116443"/>
              <a:gd name="connsiteX39" fmla="*/ 106194 w 120634"/>
              <a:gd name="connsiteY39" fmla="*/ 81372 h 116443"/>
              <a:gd name="connsiteX40" fmla="*/ 105718 w 120634"/>
              <a:gd name="connsiteY40" fmla="*/ 80629 h 116443"/>
              <a:gd name="connsiteX41" fmla="*/ 104337 w 120634"/>
              <a:gd name="connsiteY41" fmla="*/ 80572 h 116443"/>
              <a:gd name="connsiteX42" fmla="*/ 104175 w 120634"/>
              <a:gd name="connsiteY42" fmla="*/ 82801 h 116443"/>
              <a:gd name="connsiteX43" fmla="*/ 104280 w 120634"/>
              <a:gd name="connsiteY43" fmla="*/ 84039 h 116443"/>
              <a:gd name="connsiteX44" fmla="*/ 103108 w 120634"/>
              <a:gd name="connsiteY44" fmla="*/ 85001 h 116443"/>
              <a:gd name="connsiteX45" fmla="*/ 102689 w 120634"/>
              <a:gd name="connsiteY45" fmla="*/ 85954 h 116443"/>
              <a:gd name="connsiteX46" fmla="*/ 103651 w 120634"/>
              <a:gd name="connsiteY46" fmla="*/ 86639 h 116443"/>
              <a:gd name="connsiteX47" fmla="*/ 104708 w 120634"/>
              <a:gd name="connsiteY47" fmla="*/ 87039 h 116443"/>
              <a:gd name="connsiteX48" fmla="*/ 106013 w 120634"/>
              <a:gd name="connsiteY48" fmla="*/ 86944 h 116443"/>
              <a:gd name="connsiteX49" fmla="*/ 107080 w 120634"/>
              <a:gd name="connsiteY49" fmla="*/ 89678 h 116443"/>
              <a:gd name="connsiteX50" fmla="*/ 107423 w 120634"/>
              <a:gd name="connsiteY50" fmla="*/ 91897 h 116443"/>
              <a:gd name="connsiteX51" fmla="*/ 104927 w 120634"/>
              <a:gd name="connsiteY51" fmla="*/ 93945 h 116443"/>
              <a:gd name="connsiteX52" fmla="*/ 104089 w 120634"/>
              <a:gd name="connsiteY52" fmla="*/ 95641 h 116443"/>
              <a:gd name="connsiteX53" fmla="*/ 102679 w 120634"/>
              <a:gd name="connsiteY53" fmla="*/ 97698 h 116443"/>
              <a:gd name="connsiteX54" fmla="*/ 101879 w 120634"/>
              <a:gd name="connsiteY54" fmla="*/ 99717 h 116443"/>
              <a:gd name="connsiteX55" fmla="*/ 101641 w 120634"/>
              <a:gd name="connsiteY55" fmla="*/ 101165 h 116443"/>
              <a:gd name="connsiteX56" fmla="*/ 102613 w 120634"/>
              <a:gd name="connsiteY56" fmla="*/ 105756 h 116443"/>
              <a:gd name="connsiteX57" fmla="*/ 104318 w 120634"/>
              <a:gd name="connsiteY57" fmla="*/ 109014 h 116443"/>
              <a:gd name="connsiteX58" fmla="*/ 105756 w 120634"/>
              <a:gd name="connsiteY58" fmla="*/ 111081 h 116443"/>
              <a:gd name="connsiteX59" fmla="*/ 107680 w 120634"/>
              <a:gd name="connsiteY59" fmla="*/ 111528 h 116443"/>
              <a:gd name="connsiteX60" fmla="*/ 107233 w 120634"/>
              <a:gd name="connsiteY60" fmla="*/ 113700 h 116443"/>
              <a:gd name="connsiteX61" fmla="*/ 105785 w 120634"/>
              <a:gd name="connsiteY61" fmla="*/ 115081 h 116443"/>
              <a:gd name="connsiteX62" fmla="*/ 103156 w 120634"/>
              <a:gd name="connsiteY62" fmla="*/ 116234 h 116443"/>
              <a:gd name="connsiteX63" fmla="*/ 100270 w 120634"/>
              <a:gd name="connsiteY63" fmla="*/ 116443 h 116443"/>
              <a:gd name="connsiteX64" fmla="*/ 95545 w 120634"/>
              <a:gd name="connsiteY64" fmla="*/ 115357 h 116443"/>
              <a:gd name="connsiteX65" fmla="*/ 93612 w 120634"/>
              <a:gd name="connsiteY65" fmla="*/ 115233 h 116443"/>
              <a:gd name="connsiteX66" fmla="*/ 92859 w 120634"/>
              <a:gd name="connsiteY66" fmla="*/ 114653 h 116443"/>
              <a:gd name="connsiteX67" fmla="*/ 92631 w 120634"/>
              <a:gd name="connsiteY67" fmla="*/ 113586 h 116443"/>
              <a:gd name="connsiteX68" fmla="*/ 91278 w 120634"/>
              <a:gd name="connsiteY68" fmla="*/ 111976 h 116443"/>
              <a:gd name="connsiteX69" fmla="*/ 88802 w 120634"/>
              <a:gd name="connsiteY69" fmla="*/ 109833 h 116443"/>
              <a:gd name="connsiteX70" fmla="*/ 87373 w 120634"/>
              <a:gd name="connsiteY70" fmla="*/ 109985 h 116443"/>
              <a:gd name="connsiteX71" fmla="*/ 85039 w 120634"/>
              <a:gd name="connsiteY71" fmla="*/ 109519 h 116443"/>
              <a:gd name="connsiteX72" fmla="*/ 81162 w 120634"/>
              <a:gd name="connsiteY72" fmla="*/ 108061 h 116443"/>
              <a:gd name="connsiteX73" fmla="*/ 79372 w 120634"/>
              <a:gd name="connsiteY73" fmla="*/ 107880 h 116443"/>
              <a:gd name="connsiteX74" fmla="*/ 76800 w 120634"/>
              <a:gd name="connsiteY74" fmla="*/ 109128 h 116443"/>
              <a:gd name="connsiteX75" fmla="*/ 73809 w 120634"/>
              <a:gd name="connsiteY75" fmla="*/ 110766 h 116443"/>
              <a:gd name="connsiteX76" fmla="*/ 66599 w 120634"/>
              <a:gd name="connsiteY76" fmla="*/ 108213 h 116443"/>
              <a:gd name="connsiteX77" fmla="*/ 61532 w 120634"/>
              <a:gd name="connsiteY77" fmla="*/ 106413 h 116443"/>
              <a:gd name="connsiteX78" fmla="*/ 56979 w 120634"/>
              <a:gd name="connsiteY78" fmla="*/ 104785 h 116443"/>
              <a:gd name="connsiteX79" fmla="*/ 55769 w 120634"/>
              <a:gd name="connsiteY79" fmla="*/ 104165 h 116443"/>
              <a:gd name="connsiteX80" fmla="*/ 54769 w 120634"/>
              <a:gd name="connsiteY80" fmla="*/ 104299 h 116443"/>
              <a:gd name="connsiteX81" fmla="*/ 53902 w 120634"/>
              <a:gd name="connsiteY81" fmla="*/ 105146 h 116443"/>
              <a:gd name="connsiteX82" fmla="*/ 52921 w 120634"/>
              <a:gd name="connsiteY82" fmla="*/ 106652 h 116443"/>
              <a:gd name="connsiteX83" fmla="*/ 52597 w 120634"/>
              <a:gd name="connsiteY83" fmla="*/ 107090 h 116443"/>
              <a:gd name="connsiteX84" fmla="*/ 52073 w 120634"/>
              <a:gd name="connsiteY84" fmla="*/ 107499 h 116443"/>
              <a:gd name="connsiteX85" fmla="*/ 51483 w 120634"/>
              <a:gd name="connsiteY85" fmla="*/ 107613 h 116443"/>
              <a:gd name="connsiteX86" fmla="*/ 51464 w 120634"/>
              <a:gd name="connsiteY86" fmla="*/ 106899 h 116443"/>
              <a:gd name="connsiteX87" fmla="*/ 49235 w 120634"/>
              <a:gd name="connsiteY87" fmla="*/ 103908 h 116443"/>
              <a:gd name="connsiteX88" fmla="*/ 45691 w 120634"/>
              <a:gd name="connsiteY88" fmla="*/ 100317 h 116443"/>
              <a:gd name="connsiteX89" fmla="*/ 32118 w 120634"/>
              <a:gd name="connsiteY89" fmla="*/ 89287 h 116443"/>
              <a:gd name="connsiteX90" fmla="*/ 27127 w 120634"/>
              <a:gd name="connsiteY90" fmla="*/ 82687 h 116443"/>
              <a:gd name="connsiteX91" fmla="*/ 24451 w 120634"/>
              <a:gd name="connsiteY91" fmla="*/ 77934 h 116443"/>
              <a:gd name="connsiteX92" fmla="*/ 21908 w 120634"/>
              <a:gd name="connsiteY92" fmla="*/ 75457 h 116443"/>
              <a:gd name="connsiteX93" fmla="*/ 14573 w 120634"/>
              <a:gd name="connsiteY93" fmla="*/ 70390 h 116443"/>
              <a:gd name="connsiteX94" fmla="*/ 12878 w 120634"/>
              <a:gd name="connsiteY94" fmla="*/ 68371 h 116443"/>
              <a:gd name="connsiteX95" fmla="*/ 5620 w 120634"/>
              <a:gd name="connsiteY95" fmla="*/ 61589 h 116443"/>
              <a:gd name="connsiteX96" fmla="*/ 76 w 120634"/>
              <a:gd name="connsiteY96" fmla="*/ 57607 h 116443"/>
              <a:gd name="connsiteX97" fmla="*/ 0 w 120634"/>
              <a:gd name="connsiteY97" fmla="*/ 55912 h 116443"/>
              <a:gd name="connsiteX98" fmla="*/ 2276 w 120634"/>
              <a:gd name="connsiteY98" fmla="*/ 53797 h 116443"/>
              <a:gd name="connsiteX99" fmla="*/ 3391 w 120634"/>
              <a:gd name="connsiteY99" fmla="*/ 53902 h 116443"/>
              <a:gd name="connsiteX100" fmla="*/ 4610 w 120634"/>
              <a:gd name="connsiteY100" fmla="*/ 55407 h 116443"/>
              <a:gd name="connsiteX101" fmla="*/ 6572 w 120634"/>
              <a:gd name="connsiteY101" fmla="*/ 57131 h 116443"/>
              <a:gd name="connsiteX102" fmla="*/ 7496 w 120634"/>
              <a:gd name="connsiteY102" fmla="*/ 57140 h 116443"/>
              <a:gd name="connsiteX103" fmla="*/ 8868 w 120634"/>
              <a:gd name="connsiteY103" fmla="*/ 56340 h 116443"/>
              <a:gd name="connsiteX104" fmla="*/ 8896 w 120634"/>
              <a:gd name="connsiteY104" fmla="*/ 55540 h 116443"/>
              <a:gd name="connsiteX105" fmla="*/ 16335 w 120634"/>
              <a:gd name="connsiteY105" fmla="*/ 55216 h 116443"/>
              <a:gd name="connsiteX106" fmla="*/ 17669 w 120634"/>
              <a:gd name="connsiteY106" fmla="*/ 54769 h 116443"/>
              <a:gd name="connsiteX107" fmla="*/ 19012 w 120634"/>
              <a:gd name="connsiteY107" fmla="*/ 53521 h 116443"/>
              <a:gd name="connsiteX108" fmla="*/ 19707 w 120634"/>
              <a:gd name="connsiteY108" fmla="*/ 51768 h 116443"/>
              <a:gd name="connsiteX109" fmla="*/ 19822 w 120634"/>
              <a:gd name="connsiteY109" fmla="*/ 50092 h 116443"/>
              <a:gd name="connsiteX110" fmla="*/ 20107 w 120634"/>
              <a:gd name="connsiteY110" fmla="*/ 48882 h 116443"/>
              <a:gd name="connsiteX111" fmla="*/ 21298 w 120634"/>
              <a:gd name="connsiteY111" fmla="*/ 47711 h 116443"/>
              <a:gd name="connsiteX112" fmla="*/ 23479 w 120634"/>
              <a:gd name="connsiteY112" fmla="*/ 47349 h 116443"/>
              <a:gd name="connsiteX113" fmla="*/ 25156 w 120634"/>
              <a:gd name="connsiteY113" fmla="*/ 47225 h 116443"/>
              <a:gd name="connsiteX114" fmla="*/ 25651 w 120634"/>
              <a:gd name="connsiteY114" fmla="*/ 46434 h 116443"/>
              <a:gd name="connsiteX115" fmla="*/ 25146 w 120634"/>
              <a:gd name="connsiteY115" fmla="*/ 43872 h 116443"/>
              <a:gd name="connsiteX116" fmla="*/ 24241 w 120634"/>
              <a:gd name="connsiteY116" fmla="*/ 37643 h 116443"/>
              <a:gd name="connsiteX117" fmla="*/ 24051 w 120634"/>
              <a:gd name="connsiteY117" fmla="*/ 35900 h 116443"/>
              <a:gd name="connsiteX118" fmla="*/ 24355 w 120634"/>
              <a:gd name="connsiteY118" fmla="*/ 34604 h 116443"/>
              <a:gd name="connsiteX119" fmla="*/ 25041 w 120634"/>
              <a:gd name="connsiteY119" fmla="*/ 34138 h 116443"/>
              <a:gd name="connsiteX120" fmla="*/ 28337 w 120634"/>
              <a:gd name="connsiteY120" fmla="*/ 33823 h 116443"/>
              <a:gd name="connsiteX121" fmla="*/ 34576 w 120634"/>
              <a:gd name="connsiteY121" fmla="*/ 34347 h 116443"/>
              <a:gd name="connsiteX122" fmla="*/ 35785 w 120634"/>
              <a:gd name="connsiteY122" fmla="*/ 33957 h 116443"/>
              <a:gd name="connsiteX123" fmla="*/ 38281 w 120634"/>
              <a:gd name="connsiteY123" fmla="*/ 30413 h 116443"/>
              <a:gd name="connsiteX124" fmla="*/ 40605 w 120634"/>
              <a:gd name="connsiteY124" fmla="*/ 27813 h 116443"/>
              <a:gd name="connsiteX125" fmla="*/ 42262 w 120634"/>
              <a:gd name="connsiteY125" fmla="*/ 26641 h 116443"/>
              <a:gd name="connsiteX126" fmla="*/ 43577 w 120634"/>
              <a:gd name="connsiteY126" fmla="*/ 26289 h 116443"/>
              <a:gd name="connsiteX127" fmla="*/ 45082 w 120634"/>
              <a:gd name="connsiteY127" fmla="*/ 28604 h 116443"/>
              <a:gd name="connsiteX128" fmla="*/ 50349 w 120634"/>
              <a:gd name="connsiteY128" fmla="*/ 31918 h 116443"/>
              <a:gd name="connsiteX129" fmla="*/ 51245 w 120634"/>
              <a:gd name="connsiteY129" fmla="*/ 31709 h 116443"/>
              <a:gd name="connsiteX130" fmla="*/ 51759 w 120634"/>
              <a:gd name="connsiteY130" fmla="*/ 31528 h 116443"/>
              <a:gd name="connsiteX131" fmla="*/ 51930 w 120634"/>
              <a:gd name="connsiteY131" fmla="*/ 31052 h 116443"/>
              <a:gd name="connsiteX132" fmla="*/ 51835 w 120634"/>
              <a:gd name="connsiteY132" fmla="*/ 29528 h 116443"/>
              <a:gd name="connsiteX133" fmla="*/ 53150 w 120634"/>
              <a:gd name="connsiteY133" fmla="*/ 28137 h 116443"/>
              <a:gd name="connsiteX134" fmla="*/ 55883 w 120634"/>
              <a:gd name="connsiteY134" fmla="*/ 26889 h 116443"/>
              <a:gd name="connsiteX135" fmla="*/ 58626 w 120634"/>
              <a:gd name="connsiteY135" fmla="*/ 24689 h 116443"/>
              <a:gd name="connsiteX136" fmla="*/ 61389 w 120634"/>
              <a:gd name="connsiteY136" fmla="*/ 21527 h 116443"/>
              <a:gd name="connsiteX137" fmla="*/ 63789 w 120634"/>
              <a:gd name="connsiteY137" fmla="*/ 19669 h 116443"/>
              <a:gd name="connsiteX138" fmla="*/ 65808 w 120634"/>
              <a:gd name="connsiteY138" fmla="*/ 19117 h 116443"/>
              <a:gd name="connsiteX139" fmla="*/ 66589 w 120634"/>
              <a:gd name="connsiteY139" fmla="*/ 18259 h 116443"/>
              <a:gd name="connsiteX140" fmla="*/ 66104 w 120634"/>
              <a:gd name="connsiteY140" fmla="*/ 17088 h 116443"/>
              <a:gd name="connsiteX141" fmla="*/ 66265 w 120634"/>
              <a:gd name="connsiteY141" fmla="*/ 15421 h 116443"/>
              <a:gd name="connsiteX142" fmla="*/ 67066 w 120634"/>
              <a:gd name="connsiteY142" fmla="*/ 13268 h 116443"/>
              <a:gd name="connsiteX143" fmla="*/ 68247 w 120634"/>
              <a:gd name="connsiteY143" fmla="*/ 12020 h 116443"/>
              <a:gd name="connsiteX144" fmla="*/ 69790 w 120634"/>
              <a:gd name="connsiteY144" fmla="*/ 11678 h 116443"/>
              <a:gd name="connsiteX145" fmla="*/ 70409 w 120634"/>
              <a:gd name="connsiteY145" fmla="*/ 11001 h 116443"/>
              <a:gd name="connsiteX146" fmla="*/ 70085 w 120634"/>
              <a:gd name="connsiteY146" fmla="*/ 9982 h 116443"/>
              <a:gd name="connsiteX147" fmla="*/ 70380 w 120634"/>
              <a:gd name="connsiteY147" fmla="*/ 8868 h 116443"/>
              <a:gd name="connsiteX148" fmla="*/ 71781 w 120634"/>
              <a:gd name="connsiteY148" fmla="*/ 7030 h 116443"/>
              <a:gd name="connsiteX149" fmla="*/ 75114 w 120634"/>
              <a:gd name="connsiteY149" fmla="*/ 5458 h 116443"/>
              <a:gd name="connsiteX150" fmla="*/ 77019 w 120634"/>
              <a:gd name="connsiteY150" fmla="*/ 5982 h 116443"/>
              <a:gd name="connsiteX151" fmla="*/ 78600 w 120634"/>
              <a:gd name="connsiteY151" fmla="*/ 8096 h 116443"/>
              <a:gd name="connsiteX152" fmla="*/ 80848 w 120634"/>
              <a:gd name="connsiteY152" fmla="*/ 9535 h 116443"/>
              <a:gd name="connsiteX153" fmla="*/ 83744 w 120634"/>
              <a:gd name="connsiteY153" fmla="*/ 10296 h 116443"/>
              <a:gd name="connsiteX154" fmla="*/ 85992 w 120634"/>
              <a:gd name="connsiteY154" fmla="*/ 10020 h 116443"/>
              <a:gd name="connsiteX155" fmla="*/ 87592 w 120634"/>
              <a:gd name="connsiteY155" fmla="*/ 8696 h 116443"/>
              <a:gd name="connsiteX156" fmla="*/ 89030 w 120634"/>
              <a:gd name="connsiteY156" fmla="*/ 8296 h 116443"/>
              <a:gd name="connsiteX157" fmla="*/ 90307 w 120634"/>
              <a:gd name="connsiteY157" fmla="*/ 8820 h 116443"/>
              <a:gd name="connsiteX158" fmla="*/ 90983 w 120634"/>
              <a:gd name="connsiteY158" fmla="*/ 8515 h 116443"/>
              <a:gd name="connsiteX159" fmla="*/ 91059 w 120634"/>
              <a:gd name="connsiteY159" fmla="*/ 7411 h 116443"/>
              <a:gd name="connsiteX160" fmla="*/ 91716 w 120634"/>
              <a:gd name="connsiteY160" fmla="*/ 7153 h 116443"/>
              <a:gd name="connsiteX161" fmla="*/ 92974 w 120634"/>
              <a:gd name="connsiteY161" fmla="*/ 7753 h 116443"/>
              <a:gd name="connsiteX162" fmla="*/ 94078 w 120634"/>
              <a:gd name="connsiteY162" fmla="*/ 7906 h 116443"/>
              <a:gd name="connsiteX163" fmla="*/ 95050 w 120634"/>
              <a:gd name="connsiteY163" fmla="*/ 7620 h 116443"/>
              <a:gd name="connsiteX164" fmla="*/ 95431 w 120634"/>
              <a:gd name="connsiteY164" fmla="*/ 7077 h 116443"/>
              <a:gd name="connsiteX165" fmla="*/ 95631 w 120634"/>
              <a:gd name="connsiteY165" fmla="*/ 6515 h 116443"/>
              <a:gd name="connsiteX166" fmla="*/ 96355 w 120634"/>
              <a:gd name="connsiteY166" fmla="*/ 6106 h 116443"/>
              <a:gd name="connsiteX167" fmla="*/ 98860 w 120634"/>
              <a:gd name="connsiteY167" fmla="*/ 6515 h 116443"/>
              <a:gd name="connsiteX168" fmla="*/ 101660 w 120634"/>
              <a:gd name="connsiteY168" fmla="*/ 5877 h 116443"/>
              <a:gd name="connsiteX169" fmla="*/ 104775 w 120634"/>
              <a:gd name="connsiteY169" fmla="*/ 4172 h 116443"/>
              <a:gd name="connsiteX170" fmla="*/ 106842 w 120634"/>
              <a:gd name="connsiteY170" fmla="*/ 3429 h 116443"/>
              <a:gd name="connsiteX171" fmla="*/ 107861 w 120634"/>
              <a:gd name="connsiteY171" fmla="*/ 3620 h 116443"/>
              <a:gd name="connsiteX172" fmla="*/ 109080 w 120634"/>
              <a:gd name="connsiteY172" fmla="*/ 2762 h 116443"/>
              <a:gd name="connsiteX173" fmla="*/ 110500 w 120634"/>
              <a:gd name="connsiteY173" fmla="*/ 857 h 116443"/>
              <a:gd name="connsiteX174" fmla="*/ 113748 w 120634"/>
              <a:gd name="connsiteY174" fmla="*/ 0 h 116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</a:cxnLst>
            <a:rect l="l" t="t" r="r" b="b"/>
            <a:pathLst>
              <a:path w="120634" h="116443">
                <a:moveTo>
                  <a:pt x="120634" y="410"/>
                </a:moveTo>
                <a:lnTo>
                  <a:pt x="119891" y="1419"/>
                </a:lnTo>
                <a:lnTo>
                  <a:pt x="119072" y="2086"/>
                </a:lnTo>
                <a:lnTo>
                  <a:pt x="117367" y="5372"/>
                </a:lnTo>
                <a:lnTo>
                  <a:pt x="116777" y="5667"/>
                </a:lnTo>
                <a:lnTo>
                  <a:pt x="116653" y="3238"/>
                </a:lnTo>
                <a:lnTo>
                  <a:pt x="115633" y="2915"/>
                </a:lnTo>
                <a:lnTo>
                  <a:pt x="114443" y="3781"/>
                </a:lnTo>
                <a:lnTo>
                  <a:pt x="113786" y="5029"/>
                </a:lnTo>
                <a:lnTo>
                  <a:pt x="114824" y="6648"/>
                </a:lnTo>
                <a:lnTo>
                  <a:pt x="115738" y="6677"/>
                </a:lnTo>
                <a:lnTo>
                  <a:pt x="116843" y="7125"/>
                </a:lnTo>
                <a:lnTo>
                  <a:pt x="119825" y="18345"/>
                </a:lnTo>
                <a:lnTo>
                  <a:pt x="119186" y="20346"/>
                </a:lnTo>
                <a:lnTo>
                  <a:pt x="117338" y="23460"/>
                </a:lnTo>
                <a:lnTo>
                  <a:pt x="115586" y="26099"/>
                </a:lnTo>
                <a:lnTo>
                  <a:pt x="113824" y="27756"/>
                </a:lnTo>
                <a:lnTo>
                  <a:pt x="111643" y="34804"/>
                </a:lnTo>
                <a:lnTo>
                  <a:pt x="109680" y="46244"/>
                </a:lnTo>
                <a:lnTo>
                  <a:pt x="111090" y="56502"/>
                </a:lnTo>
                <a:lnTo>
                  <a:pt x="110376" y="65980"/>
                </a:lnTo>
                <a:lnTo>
                  <a:pt x="111004" y="68209"/>
                </a:lnTo>
                <a:lnTo>
                  <a:pt x="111185" y="70990"/>
                </a:lnTo>
                <a:lnTo>
                  <a:pt x="109737" y="71495"/>
                </a:lnTo>
                <a:lnTo>
                  <a:pt x="108918" y="71409"/>
                </a:lnTo>
                <a:lnTo>
                  <a:pt x="108080" y="69704"/>
                </a:lnTo>
                <a:lnTo>
                  <a:pt x="108176" y="68199"/>
                </a:lnTo>
                <a:lnTo>
                  <a:pt x="109042" y="66437"/>
                </a:lnTo>
                <a:lnTo>
                  <a:pt x="109395" y="64046"/>
                </a:lnTo>
                <a:lnTo>
                  <a:pt x="108985" y="62798"/>
                </a:lnTo>
                <a:lnTo>
                  <a:pt x="108128" y="65522"/>
                </a:lnTo>
                <a:lnTo>
                  <a:pt x="106623" y="66742"/>
                </a:lnTo>
                <a:lnTo>
                  <a:pt x="105642" y="67170"/>
                </a:lnTo>
                <a:lnTo>
                  <a:pt x="104689" y="68542"/>
                </a:lnTo>
                <a:lnTo>
                  <a:pt x="105699" y="71133"/>
                </a:lnTo>
                <a:lnTo>
                  <a:pt x="107004" y="73028"/>
                </a:lnTo>
                <a:lnTo>
                  <a:pt x="107442" y="74381"/>
                </a:lnTo>
                <a:lnTo>
                  <a:pt x="106956" y="76000"/>
                </a:lnTo>
                <a:lnTo>
                  <a:pt x="106661" y="81525"/>
                </a:lnTo>
                <a:lnTo>
                  <a:pt x="106194" y="81372"/>
                </a:lnTo>
                <a:lnTo>
                  <a:pt x="105718" y="80629"/>
                </a:lnTo>
                <a:lnTo>
                  <a:pt x="104337" y="80572"/>
                </a:lnTo>
                <a:lnTo>
                  <a:pt x="104175" y="82801"/>
                </a:lnTo>
                <a:lnTo>
                  <a:pt x="104280" y="84039"/>
                </a:lnTo>
                <a:lnTo>
                  <a:pt x="103108" y="85001"/>
                </a:lnTo>
                <a:lnTo>
                  <a:pt x="102689" y="85954"/>
                </a:lnTo>
                <a:lnTo>
                  <a:pt x="103651" y="86639"/>
                </a:lnTo>
                <a:lnTo>
                  <a:pt x="104708" y="87039"/>
                </a:lnTo>
                <a:lnTo>
                  <a:pt x="106013" y="86944"/>
                </a:lnTo>
                <a:lnTo>
                  <a:pt x="107080" y="89678"/>
                </a:lnTo>
                <a:lnTo>
                  <a:pt x="107423" y="91897"/>
                </a:lnTo>
                <a:lnTo>
                  <a:pt x="104927" y="93945"/>
                </a:lnTo>
                <a:lnTo>
                  <a:pt x="104089" y="95641"/>
                </a:lnTo>
                <a:lnTo>
                  <a:pt x="102679" y="97698"/>
                </a:lnTo>
                <a:lnTo>
                  <a:pt x="101879" y="99717"/>
                </a:lnTo>
                <a:lnTo>
                  <a:pt x="101641" y="101165"/>
                </a:lnTo>
                <a:lnTo>
                  <a:pt x="102613" y="105756"/>
                </a:lnTo>
                <a:lnTo>
                  <a:pt x="104318" y="109014"/>
                </a:lnTo>
                <a:lnTo>
                  <a:pt x="105756" y="111081"/>
                </a:lnTo>
                <a:lnTo>
                  <a:pt x="107680" y="111528"/>
                </a:lnTo>
                <a:lnTo>
                  <a:pt x="107233" y="113700"/>
                </a:lnTo>
                <a:lnTo>
                  <a:pt x="105785" y="115081"/>
                </a:lnTo>
                <a:lnTo>
                  <a:pt x="103156" y="116234"/>
                </a:lnTo>
                <a:lnTo>
                  <a:pt x="100270" y="116443"/>
                </a:lnTo>
                <a:lnTo>
                  <a:pt x="95545" y="115357"/>
                </a:lnTo>
                <a:lnTo>
                  <a:pt x="93612" y="115233"/>
                </a:lnTo>
                <a:lnTo>
                  <a:pt x="92859" y="114653"/>
                </a:lnTo>
                <a:lnTo>
                  <a:pt x="92631" y="113586"/>
                </a:lnTo>
                <a:lnTo>
                  <a:pt x="91278" y="111976"/>
                </a:lnTo>
                <a:lnTo>
                  <a:pt x="88802" y="109833"/>
                </a:lnTo>
                <a:lnTo>
                  <a:pt x="87373" y="109985"/>
                </a:lnTo>
                <a:lnTo>
                  <a:pt x="85039" y="109519"/>
                </a:lnTo>
                <a:lnTo>
                  <a:pt x="81162" y="108061"/>
                </a:lnTo>
                <a:lnTo>
                  <a:pt x="79372" y="107880"/>
                </a:lnTo>
                <a:lnTo>
                  <a:pt x="76800" y="109128"/>
                </a:lnTo>
                <a:lnTo>
                  <a:pt x="73809" y="110766"/>
                </a:lnTo>
                <a:lnTo>
                  <a:pt x="66599" y="108213"/>
                </a:lnTo>
                <a:lnTo>
                  <a:pt x="61532" y="106413"/>
                </a:lnTo>
                <a:lnTo>
                  <a:pt x="56979" y="104785"/>
                </a:lnTo>
                <a:lnTo>
                  <a:pt x="55769" y="104165"/>
                </a:lnTo>
                <a:lnTo>
                  <a:pt x="54769" y="104299"/>
                </a:lnTo>
                <a:lnTo>
                  <a:pt x="53902" y="105146"/>
                </a:lnTo>
                <a:lnTo>
                  <a:pt x="52921" y="106652"/>
                </a:lnTo>
                <a:lnTo>
                  <a:pt x="52597" y="107090"/>
                </a:lnTo>
                <a:lnTo>
                  <a:pt x="52073" y="107499"/>
                </a:lnTo>
                <a:lnTo>
                  <a:pt x="51483" y="107613"/>
                </a:lnTo>
                <a:lnTo>
                  <a:pt x="51464" y="106899"/>
                </a:lnTo>
                <a:lnTo>
                  <a:pt x="49235" y="103908"/>
                </a:lnTo>
                <a:lnTo>
                  <a:pt x="45691" y="100317"/>
                </a:lnTo>
                <a:lnTo>
                  <a:pt x="32118" y="89287"/>
                </a:lnTo>
                <a:lnTo>
                  <a:pt x="27127" y="82687"/>
                </a:lnTo>
                <a:lnTo>
                  <a:pt x="24451" y="77934"/>
                </a:lnTo>
                <a:lnTo>
                  <a:pt x="21908" y="75457"/>
                </a:lnTo>
                <a:lnTo>
                  <a:pt x="14573" y="70390"/>
                </a:lnTo>
                <a:lnTo>
                  <a:pt x="12878" y="68371"/>
                </a:lnTo>
                <a:lnTo>
                  <a:pt x="5620" y="61589"/>
                </a:lnTo>
                <a:lnTo>
                  <a:pt x="76" y="57607"/>
                </a:lnTo>
                <a:lnTo>
                  <a:pt x="0" y="55912"/>
                </a:lnTo>
                <a:lnTo>
                  <a:pt x="2276" y="53797"/>
                </a:lnTo>
                <a:lnTo>
                  <a:pt x="3391" y="53902"/>
                </a:lnTo>
                <a:lnTo>
                  <a:pt x="4610" y="55407"/>
                </a:lnTo>
                <a:lnTo>
                  <a:pt x="6572" y="57131"/>
                </a:lnTo>
                <a:lnTo>
                  <a:pt x="7496" y="57140"/>
                </a:lnTo>
                <a:lnTo>
                  <a:pt x="8868" y="56340"/>
                </a:lnTo>
                <a:lnTo>
                  <a:pt x="8896" y="55540"/>
                </a:lnTo>
                <a:lnTo>
                  <a:pt x="16335" y="55216"/>
                </a:lnTo>
                <a:lnTo>
                  <a:pt x="17669" y="54769"/>
                </a:lnTo>
                <a:lnTo>
                  <a:pt x="19012" y="53521"/>
                </a:lnTo>
                <a:lnTo>
                  <a:pt x="19707" y="51768"/>
                </a:lnTo>
                <a:lnTo>
                  <a:pt x="19822" y="50092"/>
                </a:lnTo>
                <a:lnTo>
                  <a:pt x="20107" y="48882"/>
                </a:lnTo>
                <a:lnTo>
                  <a:pt x="21298" y="47711"/>
                </a:lnTo>
                <a:lnTo>
                  <a:pt x="23479" y="47349"/>
                </a:lnTo>
                <a:lnTo>
                  <a:pt x="25156" y="47225"/>
                </a:lnTo>
                <a:lnTo>
                  <a:pt x="25651" y="46434"/>
                </a:lnTo>
                <a:lnTo>
                  <a:pt x="25146" y="43872"/>
                </a:lnTo>
                <a:lnTo>
                  <a:pt x="24241" y="37643"/>
                </a:lnTo>
                <a:lnTo>
                  <a:pt x="24051" y="35900"/>
                </a:lnTo>
                <a:lnTo>
                  <a:pt x="24355" y="34604"/>
                </a:lnTo>
                <a:lnTo>
                  <a:pt x="25041" y="34138"/>
                </a:lnTo>
                <a:lnTo>
                  <a:pt x="28337" y="33823"/>
                </a:lnTo>
                <a:lnTo>
                  <a:pt x="34576" y="34347"/>
                </a:lnTo>
                <a:lnTo>
                  <a:pt x="35785" y="33957"/>
                </a:lnTo>
                <a:lnTo>
                  <a:pt x="38281" y="30413"/>
                </a:lnTo>
                <a:lnTo>
                  <a:pt x="40605" y="27813"/>
                </a:lnTo>
                <a:lnTo>
                  <a:pt x="42262" y="26641"/>
                </a:lnTo>
                <a:lnTo>
                  <a:pt x="43577" y="26289"/>
                </a:lnTo>
                <a:lnTo>
                  <a:pt x="45082" y="28604"/>
                </a:lnTo>
                <a:lnTo>
                  <a:pt x="50349" y="31918"/>
                </a:lnTo>
                <a:lnTo>
                  <a:pt x="51245" y="31709"/>
                </a:lnTo>
                <a:lnTo>
                  <a:pt x="51759" y="31528"/>
                </a:lnTo>
                <a:lnTo>
                  <a:pt x="51930" y="31052"/>
                </a:lnTo>
                <a:lnTo>
                  <a:pt x="51835" y="29528"/>
                </a:lnTo>
                <a:lnTo>
                  <a:pt x="53150" y="28137"/>
                </a:lnTo>
                <a:lnTo>
                  <a:pt x="55883" y="26889"/>
                </a:lnTo>
                <a:lnTo>
                  <a:pt x="58626" y="24689"/>
                </a:lnTo>
                <a:lnTo>
                  <a:pt x="61389" y="21527"/>
                </a:lnTo>
                <a:lnTo>
                  <a:pt x="63789" y="19669"/>
                </a:lnTo>
                <a:lnTo>
                  <a:pt x="65808" y="19117"/>
                </a:lnTo>
                <a:lnTo>
                  <a:pt x="66589" y="18259"/>
                </a:lnTo>
                <a:lnTo>
                  <a:pt x="66104" y="17088"/>
                </a:lnTo>
                <a:lnTo>
                  <a:pt x="66265" y="15421"/>
                </a:lnTo>
                <a:lnTo>
                  <a:pt x="67066" y="13268"/>
                </a:lnTo>
                <a:lnTo>
                  <a:pt x="68247" y="12020"/>
                </a:lnTo>
                <a:lnTo>
                  <a:pt x="69790" y="11678"/>
                </a:lnTo>
                <a:lnTo>
                  <a:pt x="70409" y="11001"/>
                </a:lnTo>
                <a:lnTo>
                  <a:pt x="70085" y="9982"/>
                </a:lnTo>
                <a:lnTo>
                  <a:pt x="70380" y="8868"/>
                </a:lnTo>
                <a:lnTo>
                  <a:pt x="71781" y="7030"/>
                </a:lnTo>
                <a:lnTo>
                  <a:pt x="75114" y="5458"/>
                </a:lnTo>
                <a:lnTo>
                  <a:pt x="77019" y="5982"/>
                </a:lnTo>
                <a:lnTo>
                  <a:pt x="78600" y="8096"/>
                </a:lnTo>
                <a:lnTo>
                  <a:pt x="80848" y="9535"/>
                </a:lnTo>
                <a:lnTo>
                  <a:pt x="83744" y="10296"/>
                </a:lnTo>
                <a:lnTo>
                  <a:pt x="85992" y="10020"/>
                </a:lnTo>
                <a:lnTo>
                  <a:pt x="87592" y="8696"/>
                </a:lnTo>
                <a:lnTo>
                  <a:pt x="89030" y="8296"/>
                </a:lnTo>
                <a:lnTo>
                  <a:pt x="90307" y="8820"/>
                </a:lnTo>
                <a:lnTo>
                  <a:pt x="90983" y="8515"/>
                </a:lnTo>
                <a:lnTo>
                  <a:pt x="91059" y="7411"/>
                </a:lnTo>
                <a:lnTo>
                  <a:pt x="91716" y="7153"/>
                </a:lnTo>
                <a:lnTo>
                  <a:pt x="92974" y="7753"/>
                </a:lnTo>
                <a:lnTo>
                  <a:pt x="94078" y="7906"/>
                </a:lnTo>
                <a:lnTo>
                  <a:pt x="95050" y="7620"/>
                </a:lnTo>
                <a:lnTo>
                  <a:pt x="95431" y="7077"/>
                </a:lnTo>
                <a:lnTo>
                  <a:pt x="95631" y="6515"/>
                </a:lnTo>
                <a:lnTo>
                  <a:pt x="96355" y="6106"/>
                </a:lnTo>
                <a:lnTo>
                  <a:pt x="98860" y="6515"/>
                </a:lnTo>
                <a:lnTo>
                  <a:pt x="101660" y="5877"/>
                </a:lnTo>
                <a:lnTo>
                  <a:pt x="104775" y="4172"/>
                </a:lnTo>
                <a:lnTo>
                  <a:pt x="106842" y="3429"/>
                </a:lnTo>
                <a:lnTo>
                  <a:pt x="107861" y="3620"/>
                </a:lnTo>
                <a:lnTo>
                  <a:pt x="109080" y="2762"/>
                </a:lnTo>
                <a:lnTo>
                  <a:pt x="110500" y="857"/>
                </a:lnTo>
                <a:lnTo>
                  <a:pt x="113748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8A2234F1-F2C8-AF40-D524-BC1F644BF9C7}"/>
              </a:ext>
            </a:extLst>
          </p:cNvPr>
          <p:cNvSpPr/>
          <p:nvPr/>
        </p:nvSpPr>
        <p:spPr>
          <a:xfrm>
            <a:off x="5898830" y="2969917"/>
            <a:ext cx="102822" cy="125110"/>
          </a:xfrm>
          <a:custGeom>
            <a:avLst/>
            <a:gdLst>
              <a:gd name="connsiteX0" fmla="*/ 50302 w 102822"/>
              <a:gd name="connsiteY0" fmla="*/ 11106 h 125110"/>
              <a:gd name="connsiteX1" fmla="*/ 49168 w 102822"/>
              <a:gd name="connsiteY1" fmla="*/ 10487 h 125110"/>
              <a:gd name="connsiteX2" fmla="*/ 55178 w 102822"/>
              <a:gd name="connsiteY2" fmla="*/ 8706 h 125110"/>
              <a:gd name="connsiteX3" fmla="*/ 58979 w 102822"/>
              <a:gd name="connsiteY3" fmla="*/ 8163 h 125110"/>
              <a:gd name="connsiteX4" fmla="*/ 59655 w 102822"/>
              <a:gd name="connsiteY4" fmla="*/ 8401 h 125110"/>
              <a:gd name="connsiteX5" fmla="*/ 52787 w 102822"/>
              <a:gd name="connsiteY5" fmla="*/ 10744 h 125110"/>
              <a:gd name="connsiteX6" fmla="*/ 50302 w 102822"/>
              <a:gd name="connsiteY6" fmla="*/ 11106 h 125110"/>
              <a:gd name="connsiteX7" fmla="*/ 63646 w 102822"/>
              <a:gd name="connsiteY7" fmla="*/ 8211 h 125110"/>
              <a:gd name="connsiteX8" fmla="*/ 68923 w 102822"/>
              <a:gd name="connsiteY8" fmla="*/ 7477 h 125110"/>
              <a:gd name="connsiteX9" fmla="*/ 68894 w 102822"/>
              <a:gd name="connsiteY9" fmla="*/ 7201 h 125110"/>
              <a:gd name="connsiteX10" fmla="*/ 67504 w 102822"/>
              <a:gd name="connsiteY10" fmla="*/ 6753 h 125110"/>
              <a:gd name="connsiteX11" fmla="*/ 63008 w 102822"/>
              <a:gd name="connsiteY11" fmla="*/ 6830 h 125110"/>
              <a:gd name="connsiteX12" fmla="*/ 61570 w 102822"/>
              <a:gd name="connsiteY12" fmla="*/ 7144 h 125110"/>
              <a:gd name="connsiteX13" fmla="*/ 61865 w 102822"/>
              <a:gd name="connsiteY13" fmla="*/ 7668 h 125110"/>
              <a:gd name="connsiteX14" fmla="*/ 63646 w 102822"/>
              <a:gd name="connsiteY14" fmla="*/ 8211 h 125110"/>
              <a:gd name="connsiteX15" fmla="*/ 79724 w 102822"/>
              <a:gd name="connsiteY15" fmla="*/ 5153 h 125110"/>
              <a:gd name="connsiteX16" fmla="*/ 78591 w 102822"/>
              <a:gd name="connsiteY16" fmla="*/ 4962 h 125110"/>
              <a:gd name="connsiteX17" fmla="*/ 75295 w 102822"/>
              <a:gd name="connsiteY17" fmla="*/ 5915 h 125110"/>
              <a:gd name="connsiteX18" fmla="*/ 75067 w 102822"/>
              <a:gd name="connsiteY18" fmla="*/ 6353 h 125110"/>
              <a:gd name="connsiteX19" fmla="*/ 75981 w 102822"/>
              <a:gd name="connsiteY19" fmla="*/ 6677 h 125110"/>
              <a:gd name="connsiteX20" fmla="*/ 79724 w 102822"/>
              <a:gd name="connsiteY20" fmla="*/ 5153 h 125110"/>
              <a:gd name="connsiteX21" fmla="*/ 46987 w 102822"/>
              <a:gd name="connsiteY21" fmla="*/ 14221 h 125110"/>
              <a:gd name="connsiteX22" fmla="*/ 44806 w 102822"/>
              <a:gd name="connsiteY22" fmla="*/ 14126 h 125110"/>
              <a:gd name="connsiteX23" fmla="*/ 41624 w 102822"/>
              <a:gd name="connsiteY23" fmla="*/ 16974 h 125110"/>
              <a:gd name="connsiteX24" fmla="*/ 42043 w 102822"/>
              <a:gd name="connsiteY24" fmla="*/ 17497 h 125110"/>
              <a:gd name="connsiteX25" fmla="*/ 46987 w 102822"/>
              <a:gd name="connsiteY25" fmla="*/ 14221 h 125110"/>
              <a:gd name="connsiteX26" fmla="*/ 92221 w 102822"/>
              <a:gd name="connsiteY26" fmla="*/ 0 h 125110"/>
              <a:gd name="connsiteX27" fmla="*/ 90983 w 102822"/>
              <a:gd name="connsiteY27" fmla="*/ 0 h 125110"/>
              <a:gd name="connsiteX28" fmla="*/ 88687 w 102822"/>
              <a:gd name="connsiteY28" fmla="*/ 895 h 125110"/>
              <a:gd name="connsiteX29" fmla="*/ 87973 w 102822"/>
              <a:gd name="connsiteY29" fmla="*/ 2086 h 125110"/>
              <a:gd name="connsiteX30" fmla="*/ 90449 w 102822"/>
              <a:gd name="connsiteY30" fmla="*/ 1934 h 125110"/>
              <a:gd name="connsiteX31" fmla="*/ 92221 w 102822"/>
              <a:gd name="connsiteY31" fmla="*/ 0 h 125110"/>
              <a:gd name="connsiteX32" fmla="*/ 17650 w 102822"/>
              <a:gd name="connsiteY32" fmla="*/ 97717 h 125110"/>
              <a:gd name="connsiteX33" fmla="*/ 14240 w 102822"/>
              <a:gd name="connsiteY33" fmla="*/ 99489 h 125110"/>
              <a:gd name="connsiteX34" fmla="*/ 9782 w 102822"/>
              <a:gd name="connsiteY34" fmla="*/ 98870 h 125110"/>
              <a:gd name="connsiteX35" fmla="*/ 6391 w 102822"/>
              <a:gd name="connsiteY35" fmla="*/ 97574 h 125110"/>
              <a:gd name="connsiteX36" fmla="*/ 2019 w 102822"/>
              <a:gd name="connsiteY36" fmla="*/ 97822 h 125110"/>
              <a:gd name="connsiteX37" fmla="*/ 0 w 102822"/>
              <a:gd name="connsiteY37" fmla="*/ 98498 h 125110"/>
              <a:gd name="connsiteX38" fmla="*/ 800 w 102822"/>
              <a:gd name="connsiteY38" fmla="*/ 102194 h 125110"/>
              <a:gd name="connsiteX39" fmla="*/ 1410 w 102822"/>
              <a:gd name="connsiteY39" fmla="*/ 103365 h 125110"/>
              <a:gd name="connsiteX40" fmla="*/ 2200 w 102822"/>
              <a:gd name="connsiteY40" fmla="*/ 104127 h 125110"/>
              <a:gd name="connsiteX41" fmla="*/ 3248 w 102822"/>
              <a:gd name="connsiteY41" fmla="*/ 104280 h 125110"/>
              <a:gd name="connsiteX42" fmla="*/ 4458 w 102822"/>
              <a:gd name="connsiteY42" fmla="*/ 103365 h 125110"/>
              <a:gd name="connsiteX43" fmla="*/ 6144 w 102822"/>
              <a:gd name="connsiteY43" fmla="*/ 102403 h 125110"/>
              <a:gd name="connsiteX44" fmla="*/ 8858 w 102822"/>
              <a:gd name="connsiteY44" fmla="*/ 102851 h 125110"/>
              <a:gd name="connsiteX45" fmla="*/ 10830 w 102822"/>
              <a:gd name="connsiteY45" fmla="*/ 103737 h 125110"/>
              <a:gd name="connsiteX46" fmla="*/ 11535 w 102822"/>
              <a:gd name="connsiteY46" fmla="*/ 104661 h 125110"/>
              <a:gd name="connsiteX47" fmla="*/ 12840 w 102822"/>
              <a:gd name="connsiteY47" fmla="*/ 105537 h 125110"/>
              <a:gd name="connsiteX48" fmla="*/ 14745 w 102822"/>
              <a:gd name="connsiteY48" fmla="*/ 105746 h 125110"/>
              <a:gd name="connsiteX49" fmla="*/ 18431 w 102822"/>
              <a:gd name="connsiteY49" fmla="*/ 104070 h 125110"/>
              <a:gd name="connsiteX50" fmla="*/ 21974 w 102822"/>
              <a:gd name="connsiteY50" fmla="*/ 101508 h 125110"/>
              <a:gd name="connsiteX51" fmla="*/ 23013 w 102822"/>
              <a:gd name="connsiteY51" fmla="*/ 99727 h 125110"/>
              <a:gd name="connsiteX52" fmla="*/ 23403 w 102822"/>
              <a:gd name="connsiteY52" fmla="*/ 98117 h 125110"/>
              <a:gd name="connsiteX53" fmla="*/ 20336 w 102822"/>
              <a:gd name="connsiteY53" fmla="*/ 99222 h 125110"/>
              <a:gd name="connsiteX54" fmla="*/ 17650 w 102822"/>
              <a:gd name="connsiteY54" fmla="*/ 97717 h 125110"/>
              <a:gd name="connsiteX55" fmla="*/ 102823 w 102822"/>
              <a:gd name="connsiteY55" fmla="*/ 15373 h 125110"/>
              <a:gd name="connsiteX56" fmla="*/ 99098 w 102822"/>
              <a:gd name="connsiteY56" fmla="*/ 14564 h 125110"/>
              <a:gd name="connsiteX57" fmla="*/ 96698 w 102822"/>
              <a:gd name="connsiteY57" fmla="*/ 13373 h 125110"/>
              <a:gd name="connsiteX58" fmla="*/ 95202 w 102822"/>
              <a:gd name="connsiteY58" fmla="*/ 11221 h 125110"/>
              <a:gd name="connsiteX59" fmla="*/ 92631 w 102822"/>
              <a:gd name="connsiteY59" fmla="*/ 8277 h 125110"/>
              <a:gd name="connsiteX60" fmla="*/ 85877 w 102822"/>
              <a:gd name="connsiteY60" fmla="*/ 8582 h 125110"/>
              <a:gd name="connsiteX61" fmla="*/ 80258 w 102822"/>
              <a:gd name="connsiteY61" fmla="*/ 9430 h 125110"/>
              <a:gd name="connsiteX62" fmla="*/ 72476 w 102822"/>
              <a:gd name="connsiteY62" fmla="*/ 9792 h 125110"/>
              <a:gd name="connsiteX63" fmla="*/ 67437 w 102822"/>
              <a:gd name="connsiteY63" fmla="*/ 11221 h 125110"/>
              <a:gd name="connsiteX64" fmla="*/ 58312 w 102822"/>
              <a:gd name="connsiteY64" fmla="*/ 15983 h 125110"/>
              <a:gd name="connsiteX65" fmla="*/ 56017 w 102822"/>
              <a:gd name="connsiteY65" fmla="*/ 18412 h 125110"/>
              <a:gd name="connsiteX66" fmla="*/ 53673 w 102822"/>
              <a:gd name="connsiteY66" fmla="*/ 23641 h 125110"/>
              <a:gd name="connsiteX67" fmla="*/ 45729 w 102822"/>
              <a:gd name="connsiteY67" fmla="*/ 29661 h 125110"/>
              <a:gd name="connsiteX68" fmla="*/ 41100 w 102822"/>
              <a:gd name="connsiteY68" fmla="*/ 31975 h 125110"/>
              <a:gd name="connsiteX69" fmla="*/ 39796 w 102822"/>
              <a:gd name="connsiteY69" fmla="*/ 31090 h 125110"/>
              <a:gd name="connsiteX70" fmla="*/ 37919 w 102822"/>
              <a:gd name="connsiteY70" fmla="*/ 30509 h 125110"/>
              <a:gd name="connsiteX71" fmla="*/ 36424 w 102822"/>
              <a:gd name="connsiteY71" fmla="*/ 33566 h 125110"/>
              <a:gd name="connsiteX72" fmla="*/ 35500 w 102822"/>
              <a:gd name="connsiteY72" fmla="*/ 36319 h 125110"/>
              <a:gd name="connsiteX73" fmla="*/ 32395 w 102822"/>
              <a:gd name="connsiteY73" fmla="*/ 52445 h 125110"/>
              <a:gd name="connsiteX74" fmla="*/ 30280 w 102822"/>
              <a:gd name="connsiteY74" fmla="*/ 58274 h 125110"/>
              <a:gd name="connsiteX75" fmla="*/ 27432 w 102822"/>
              <a:gd name="connsiteY75" fmla="*/ 63170 h 125110"/>
              <a:gd name="connsiteX76" fmla="*/ 22955 w 102822"/>
              <a:gd name="connsiteY76" fmla="*/ 69152 h 125110"/>
              <a:gd name="connsiteX77" fmla="*/ 20898 w 102822"/>
              <a:gd name="connsiteY77" fmla="*/ 71190 h 125110"/>
              <a:gd name="connsiteX78" fmla="*/ 19641 w 102822"/>
              <a:gd name="connsiteY78" fmla="*/ 71961 h 125110"/>
              <a:gd name="connsiteX79" fmla="*/ 18069 w 102822"/>
              <a:gd name="connsiteY79" fmla="*/ 74838 h 125110"/>
              <a:gd name="connsiteX80" fmla="*/ 16812 w 102822"/>
              <a:gd name="connsiteY80" fmla="*/ 78286 h 125110"/>
              <a:gd name="connsiteX81" fmla="*/ 15955 w 102822"/>
              <a:gd name="connsiteY81" fmla="*/ 79896 h 125110"/>
              <a:gd name="connsiteX82" fmla="*/ 20974 w 102822"/>
              <a:gd name="connsiteY82" fmla="*/ 85820 h 125110"/>
              <a:gd name="connsiteX83" fmla="*/ 21603 w 102822"/>
              <a:gd name="connsiteY83" fmla="*/ 87516 h 125110"/>
              <a:gd name="connsiteX84" fmla="*/ 22260 w 102822"/>
              <a:gd name="connsiteY84" fmla="*/ 88506 h 125110"/>
              <a:gd name="connsiteX85" fmla="*/ 17507 w 102822"/>
              <a:gd name="connsiteY85" fmla="*/ 89125 h 125110"/>
              <a:gd name="connsiteX86" fmla="*/ 19526 w 102822"/>
              <a:gd name="connsiteY86" fmla="*/ 91040 h 125110"/>
              <a:gd name="connsiteX87" fmla="*/ 22070 w 102822"/>
              <a:gd name="connsiteY87" fmla="*/ 92412 h 125110"/>
              <a:gd name="connsiteX88" fmla="*/ 23774 w 102822"/>
              <a:gd name="connsiteY88" fmla="*/ 93069 h 125110"/>
              <a:gd name="connsiteX89" fmla="*/ 24708 w 102822"/>
              <a:gd name="connsiteY89" fmla="*/ 94450 h 125110"/>
              <a:gd name="connsiteX90" fmla="*/ 22879 w 102822"/>
              <a:gd name="connsiteY90" fmla="*/ 95088 h 125110"/>
              <a:gd name="connsiteX91" fmla="*/ 21155 w 102822"/>
              <a:gd name="connsiteY91" fmla="*/ 95126 h 125110"/>
              <a:gd name="connsiteX92" fmla="*/ 14335 w 102822"/>
              <a:gd name="connsiteY92" fmla="*/ 90049 h 125110"/>
              <a:gd name="connsiteX93" fmla="*/ 10544 w 102822"/>
              <a:gd name="connsiteY93" fmla="*/ 89116 h 125110"/>
              <a:gd name="connsiteX94" fmla="*/ 5325 w 102822"/>
              <a:gd name="connsiteY94" fmla="*/ 89411 h 125110"/>
              <a:gd name="connsiteX95" fmla="*/ 4010 w 102822"/>
              <a:gd name="connsiteY95" fmla="*/ 89945 h 125110"/>
              <a:gd name="connsiteX96" fmla="*/ 2657 w 102822"/>
              <a:gd name="connsiteY96" fmla="*/ 91488 h 125110"/>
              <a:gd name="connsiteX97" fmla="*/ 4572 w 102822"/>
              <a:gd name="connsiteY97" fmla="*/ 93831 h 125110"/>
              <a:gd name="connsiteX98" fmla="*/ 6344 w 102822"/>
              <a:gd name="connsiteY98" fmla="*/ 95212 h 125110"/>
              <a:gd name="connsiteX99" fmla="*/ 9192 w 102822"/>
              <a:gd name="connsiteY99" fmla="*/ 95393 h 125110"/>
              <a:gd name="connsiteX100" fmla="*/ 12621 w 102822"/>
              <a:gd name="connsiteY100" fmla="*/ 97126 h 125110"/>
              <a:gd name="connsiteX101" fmla="*/ 17555 w 102822"/>
              <a:gd name="connsiteY101" fmla="*/ 95679 h 125110"/>
              <a:gd name="connsiteX102" fmla="*/ 21098 w 102822"/>
              <a:gd name="connsiteY102" fmla="*/ 97460 h 125110"/>
              <a:gd name="connsiteX103" fmla="*/ 23431 w 102822"/>
              <a:gd name="connsiteY103" fmla="*/ 98098 h 125110"/>
              <a:gd name="connsiteX104" fmla="*/ 25527 w 102822"/>
              <a:gd name="connsiteY104" fmla="*/ 99165 h 125110"/>
              <a:gd name="connsiteX105" fmla="*/ 27375 w 102822"/>
              <a:gd name="connsiteY105" fmla="*/ 99393 h 125110"/>
              <a:gd name="connsiteX106" fmla="*/ 28185 w 102822"/>
              <a:gd name="connsiteY106" fmla="*/ 98917 h 125110"/>
              <a:gd name="connsiteX107" fmla="*/ 27670 w 102822"/>
              <a:gd name="connsiteY107" fmla="*/ 96336 h 125110"/>
              <a:gd name="connsiteX108" fmla="*/ 29175 w 102822"/>
              <a:gd name="connsiteY108" fmla="*/ 94955 h 125110"/>
              <a:gd name="connsiteX109" fmla="*/ 30842 w 102822"/>
              <a:gd name="connsiteY109" fmla="*/ 94317 h 125110"/>
              <a:gd name="connsiteX110" fmla="*/ 31595 w 102822"/>
              <a:gd name="connsiteY110" fmla="*/ 95440 h 125110"/>
              <a:gd name="connsiteX111" fmla="*/ 33128 w 102822"/>
              <a:gd name="connsiteY111" fmla="*/ 96584 h 125110"/>
              <a:gd name="connsiteX112" fmla="*/ 34328 w 102822"/>
              <a:gd name="connsiteY112" fmla="*/ 96593 h 125110"/>
              <a:gd name="connsiteX113" fmla="*/ 37586 w 102822"/>
              <a:gd name="connsiteY113" fmla="*/ 93621 h 125110"/>
              <a:gd name="connsiteX114" fmla="*/ 38348 w 102822"/>
              <a:gd name="connsiteY114" fmla="*/ 94212 h 125110"/>
              <a:gd name="connsiteX115" fmla="*/ 39053 w 102822"/>
              <a:gd name="connsiteY115" fmla="*/ 95269 h 125110"/>
              <a:gd name="connsiteX116" fmla="*/ 39205 w 102822"/>
              <a:gd name="connsiteY116" fmla="*/ 96117 h 125110"/>
              <a:gd name="connsiteX117" fmla="*/ 39329 w 102822"/>
              <a:gd name="connsiteY117" fmla="*/ 97012 h 125110"/>
              <a:gd name="connsiteX118" fmla="*/ 40062 w 102822"/>
              <a:gd name="connsiteY118" fmla="*/ 97384 h 125110"/>
              <a:gd name="connsiteX119" fmla="*/ 42624 w 102822"/>
              <a:gd name="connsiteY119" fmla="*/ 97193 h 125110"/>
              <a:gd name="connsiteX120" fmla="*/ 43929 w 102822"/>
              <a:gd name="connsiteY120" fmla="*/ 95583 h 125110"/>
              <a:gd name="connsiteX121" fmla="*/ 44948 w 102822"/>
              <a:gd name="connsiteY121" fmla="*/ 94574 h 125110"/>
              <a:gd name="connsiteX122" fmla="*/ 45711 w 102822"/>
              <a:gd name="connsiteY122" fmla="*/ 95260 h 125110"/>
              <a:gd name="connsiteX123" fmla="*/ 46082 w 102822"/>
              <a:gd name="connsiteY123" fmla="*/ 97241 h 125110"/>
              <a:gd name="connsiteX124" fmla="*/ 46787 w 102822"/>
              <a:gd name="connsiteY124" fmla="*/ 99822 h 125110"/>
              <a:gd name="connsiteX125" fmla="*/ 49844 w 102822"/>
              <a:gd name="connsiteY125" fmla="*/ 102699 h 125110"/>
              <a:gd name="connsiteX126" fmla="*/ 52426 w 102822"/>
              <a:gd name="connsiteY126" fmla="*/ 103518 h 125110"/>
              <a:gd name="connsiteX127" fmla="*/ 55597 w 102822"/>
              <a:gd name="connsiteY127" fmla="*/ 102956 h 125110"/>
              <a:gd name="connsiteX128" fmla="*/ 56855 w 102822"/>
              <a:gd name="connsiteY128" fmla="*/ 102441 h 125110"/>
              <a:gd name="connsiteX129" fmla="*/ 57703 w 102822"/>
              <a:gd name="connsiteY129" fmla="*/ 102870 h 125110"/>
              <a:gd name="connsiteX130" fmla="*/ 58550 w 102822"/>
              <a:gd name="connsiteY130" fmla="*/ 104394 h 125110"/>
              <a:gd name="connsiteX131" fmla="*/ 60379 w 102822"/>
              <a:gd name="connsiteY131" fmla="*/ 106137 h 125110"/>
              <a:gd name="connsiteX132" fmla="*/ 64218 w 102822"/>
              <a:gd name="connsiteY132" fmla="*/ 107366 h 125110"/>
              <a:gd name="connsiteX133" fmla="*/ 65399 w 102822"/>
              <a:gd name="connsiteY133" fmla="*/ 108061 h 125110"/>
              <a:gd name="connsiteX134" fmla="*/ 66218 w 102822"/>
              <a:gd name="connsiteY134" fmla="*/ 109233 h 125110"/>
              <a:gd name="connsiteX135" fmla="*/ 65980 w 102822"/>
              <a:gd name="connsiteY135" fmla="*/ 110900 h 125110"/>
              <a:gd name="connsiteX136" fmla="*/ 64151 w 102822"/>
              <a:gd name="connsiteY136" fmla="*/ 115043 h 125110"/>
              <a:gd name="connsiteX137" fmla="*/ 63913 w 102822"/>
              <a:gd name="connsiteY137" fmla="*/ 116262 h 125110"/>
              <a:gd name="connsiteX138" fmla="*/ 64160 w 102822"/>
              <a:gd name="connsiteY138" fmla="*/ 116672 h 125110"/>
              <a:gd name="connsiteX139" fmla="*/ 63798 w 102822"/>
              <a:gd name="connsiteY139" fmla="*/ 117434 h 125110"/>
              <a:gd name="connsiteX140" fmla="*/ 61417 w 102822"/>
              <a:gd name="connsiteY140" fmla="*/ 120205 h 125110"/>
              <a:gd name="connsiteX141" fmla="*/ 61208 w 102822"/>
              <a:gd name="connsiteY141" fmla="*/ 121187 h 125110"/>
              <a:gd name="connsiteX142" fmla="*/ 61998 w 102822"/>
              <a:gd name="connsiteY142" fmla="*/ 122777 h 125110"/>
              <a:gd name="connsiteX143" fmla="*/ 62655 w 102822"/>
              <a:gd name="connsiteY143" fmla="*/ 124092 h 125110"/>
              <a:gd name="connsiteX144" fmla="*/ 62655 w 102822"/>
              <a:gd name="connsiteY144" fmla="*/ 124092 h 125110"/>
              <a:gd name="connsiteX145" fmla="*/ 64084 w 102822"/>
              <a:gd name="connsiteY145" fmla="*/ 124730 h 125110"/>
              <a:gd name="connsiteX146" fmla="*/ 65427 w 102822"/>
              <a:gd name="connsiteY146" fmla="*/ 124939 h 125110"/>
              <a:gd name="connsiteX147" fmla="*/ 67971 w 102822"/>
              <a:gd name="connsiteY147" fmla="*/ 125025 h 125110"/>
              <a:gd name="connsiteX148" fmla="*/ 70685 w 102822"/>
              <a:gd name="connsiteY148" fmla="*/ 125111 h 125110"/>
              <a:gd name="connsiteX149" fmla="*/ 72142 w 102822"/>
              <a:gd name="connsiteY149" fmla="*/ 118586 h 125110"/>
              <a:gd name="connsiteX150" fmla="*/ 71028 w 102822"/>
              <a:gd name="connsiteY150" fmla="*/ 116681 h 125110"/>
              <a:gd name="connsiteX151" fmla="*/ 69647 w 102822"/>
              <a:gd name="connsiteY151" fmla="*/ 115710 h 125110"/>
              <a:gd name="connsiteX152" fmla="*/ 68037 w 102822"/>
              <a:gd name="connsiteY152" fmla="*/ 115233 h 125110"/>
              <a:gd name="connsiteX153" fmla="*/ 67294 w 102822"/>
              <a:gd name="connsiteY153" fmla="*/ 114328 h 125110"/>
              <a:gd name="connsiteX154" fmla="*/ 67037 w 102822"/>
              <a:gd name="connsiteY154" fmla="*/ 113290 h 125110"/>
              <a:gd name="connsiteX155" fmla="*/ 67323 w 102822"/>
              <a:gd name="connsiteY155" fmla="*/ 112652 h 125110"/>
              <a:gd name="connsiteX156" fmla="*/ 69218 w 102822"/>
              <a:gd name="connsiteY156" fmla="*/ 112843 h 125110"/>
              <a:gd name="connsiteX157" fmla="*/ 69809 w 102822"/>
              <a:gd name="connsiteY157" fmla="*/ 112166 h 125110"/>
              <a:gd name="connsiteX158" fmla="*/ 74324 w 102822"/>
              <a:gd name="connsiteY158" fmla="*/ 108318 h 125110"/>
              <a:gd name="connsiteX159" fmla="*/ 74514 w 102822"/>
              <a:gd name="connsiteY159" fmla="*/ 107575 h 125110"/>
              <a:gd name="connsiteX160" fmla="*/ 73886 w 102822"/>
              <a:gd name="connsiteY160" fmla="*/ 107156 h 125110"/>
              <a:gd name="connsiteX161" fmla="*/ 73066 w 102822"/>
              <a:gd name="connsiteY161" fmla="*/ 106937 h 125110"/>
              <a:gd name="connsiteX162" fmla="*/ 72857 w 102822"/>
              <a:gd name="connsiteY162" fmla="*/ 106128 h 125110"/>
              <a:gd name="connsiteX163" fmla="*/ 72885 w 102822"/>
              <a:gd name="connsiteY163" fmla="*/ 105061 h 125110"/>
              <a:gd name="connsiteX164" fmla="*/ 75295 w 102822"/>
              <a:gd name="connsiteY164" fmla="*/ 99489 h 125110"/>
              <a:gd name="connsiteX165" fmla="*/ 76010 w 102822"/>
              <a:gd name="connsiteY165" fmla="*/ 97107 h 125110"/>
              <a:gd name="connsiteX166" fmla="*/ 76172 w 102822"/>
              <a:gd name="connsiteY166" fmla="*/ 95422 h 125110"/>
              <a:gd name="connsiteX167" fmla="*/ 76019 w 102822"/>
              <a:gd name="connsiteY167" fmla="*/ 93754 h 125110"/>
              <a:gd name="connsiteX168" fmla="*/ 74628 w 102822"/>
              <a:gd name="connsiteY168" fmla="*/ 91135 h 125110"/>
              <a:gd name="connsiteX169" fmla="*/ 73285 w 102822"/>
              <a:gd name="connsiteY169" fmla="*/ 89040 h 125110"/>
              <a:gd name="connsiteX170" fmla="*/ 73238 w 102822"/>
              <a:gd name="connsiteY170" fmla="*/ 87373 h 125110"/>
              <a:gd name="connsiteX171" fmla="*/ 72257 w 102822"/>
              <a:gd name="connsiteY171" fmla="*/ 86496 h 125110"/>
              <a:gd name="connsiteX172" fmla="*/ 69475 w 102822"/>
              <a:gd name="connsiteY172" fmla="*/ 82010 h 125110"/>
              <a:gd name="connsiteX173" fmla="*/ 69475 w 102822"/>
              <a:gd name="connsiteY173" fmla="*/ 80277 h 125110"/>
              <a:gd name="connsiteX174" fmla="*/ 71047 w 102822"/>
              <a:gd name="connsiteY174" fmla="*/ 78924 h 125110"/>
              <a:gd name="connsiteX175" fmla="*/ 73247 w 102822"/>
              <a:gd name="connsiteY175" fmla="*/ 78067 h 125110"/>
              <a:gd name="connsiteX176" fmla="*/ 73981 w 102822"/>
              <a:gd name="connsiteY176" fmla="*/ 77353 h 125110"/>
              <a:gd name="connsiteX177" fmla="*/ 75295 w 102822"/>
              <a:gd name="connsiteY177" fmla="*/ 76905 h 125110"/>
              <a:gd name="connsiteX178" fmla="*/ 78791 w 102822"/>
              <a:gd name="connsiteY178" fmla="*/ 78200 h 125110"/>
              <a:gd name="connsiteX179" fmla="*/ 80353 w 102822"/>
              <a:gd name="connsiteY179" fmla="*/ 79324 h 125110"/>
              <a:gd name="connsiteX180" fmla="*/ 80791 w 102822"/>
              <a:gd name="connsiteY180" fmla="*/ 79096 h 125110"/>
              <a:gd name="connsiteX181" fmla="*/ 82201 w 102822"/>
              <a:gd name="connsiteY181" fmla="*/ 77876 h 125110"/>
              <a:gd name="connsiteX182" fmla="*/ 84677 w 102822"/>
              <a:gd name="connsiteY182" fmla="*/ 78067 h 125110"/>
              <a:gd name="connsiteX183" fmla="*/ 90669 w 102822"/>
              <a:gd name="connsiteY183" fmla="*/ 75609 h 125110"/>
              <a:gd name="connsiteX184" fmla="*/ 91564 w 102822"/>
              <a:gd name="connsiteY184" fmla="*/ 74428 h 125110"/>
              <a:gd name="connsiteX185" fmla="*/ 92231 w 102822"/>
              <a:gd name="connsiteY185" fmla="*/ 73171 h 125110"/>
              <a:gd name="connsiteX186" fmla="*/ 92288 w 102822"/>
              <a:gd name="connsiteY186" fmla="*/ 72619 h 125110"/>
              <a:gd name="connsiteX187" fmla="*/ 89964 w 102822"/>
              <a:gd name="connsiteY187" fmla="*/ 70190 h 125110"/>
              <a:gd name="connsiteX188" fmla="*/ 89897 w 102822"/>
              <a:gd name="connsiteY188" fmla="*/ 69294 h 125110"/>
              <a:gd name="connsiteX189" fmla="*/ 90202 w 102822"/>
              <a:gd name="connsiteY189" fmla="*/ 68285 h 125110"/>
              <a:gd name="connsiteX190" fmla="*/ 90859 w 102822"/>
              <a:gd name="connsiteY190" fmla="*/ 67485 h 125110"/>
              <a:gd name="connsiteX191" fmla="*/ 92231 w 102822"/>
              <a:gd name="connsiteY191" fmla="*/ 66942 h 125110"/>
              <a:gd name="connsiteX192" fmla="*/ 93688 w 102822"/>
              <a:gd name="connsiteY192" fmla="*/ 65875 h 125110"/>
              <a:gd name="connsiteX193" fmla="*/ 96955 w 102822"/>
              <a:gd name="connsiteY193" fmla="*/ 62846 h 125110"/>
              <a:gd name="connsiteX194" fmla="*/ 98088 w 102822"/>
              <a:gd name="connsiteY194" fmla="*/ 60217 h 125110"/>
              <a:gd name="connsiteX195" fmla="*/ 98441 w 102822"/>
              <a:gd name="connsiteY195" fmla="*/ 57360 h 125110"/>
              <a:gd name="connsiteX196" fmla="*/ 98508 w 102822"/>
              <a:gd name="connsiteY196" fmla="*/ 55226 h 125110"/>
              <a:gd name="connsiteX197" fmla="*/ 97612 w 102822"/>
              <a:gd name="connsiteY197" fmla="*/ 53530 h 125110"/>
              <a:gd name="connsiteX198" fmla="*/ 96707 w 102822"/>
              <a:gd name="connsiteY198" fmla="*/ 52435 h 125110"/>
              <a:gd name="connsiteX199" fmla="*/ 95479 w 102822"/>
              <a:gd name="connsiteY199" fmla="*/ 52607 h 125110"/>
              <a:gd name="connsiteX200" fmla="*/ 93088 w 102822"/>
              <a:gd name="connsiteY200" fmla="*/ 52521 h 125110"/>
              <a:gd name="connsiteX201" fmla="*/ 90849 w 102822"/>
              <a:gd name="connsiteY201" fmla="*/ 51568 h 125110"/>
              <a:gd name="connsiteX202" fmla="*/ 89621 w 102822"/>
              <a:gd name="connsiteY202" fmla="*/ 50025 h 125110"/>
              <a:gd name="connsiteX203" fmla="*/ 89316 w 102822"/>
              <a:gd name="connsiteY203" fmla="*/ 48673 h 125110"/>
              <a:gd name="connsiteX204" fmla="*/ 89878 w 102822"/>
              <a:gd name="connsiteY204" fmla="*/ 47815 h 125110"/>
              <a:gd name="connsiteX205" fmla="*/ 90049 w 102822"/>
              <a:gd name="connsiteY205" fmla="*/ 46768 h 125110"/>
              <a:gd name="connsiteX206" fmla="*/ 89688 w 102822"/>
              <a:gd name="connsiteY206" fmla="*/ 45711 h 125110"/>
              <a:gd name="connsiteX207" fmla="*/ 89830 w 102822"/>
              <a:gd name="connsiteY207" fmla="*/ 44825 h 125110"/>
              <a:gd name="connsiteX208" fmla="*/ 90840 w 102822"/>
              <a:gd name="connsiteY208" fmla="*/ 44110 h 125110"/>
              <a:gd name="connsiteX209" fmla="*/ 97917 w 102822"/>
              <a:gd name="connsiteY209" fmla="*/ 44129 h 125110"/>
              <a:gd name="connsiteX210" fmla="*/ 98450 w 102822"/>
              <a:gd name="connsiteY210" fmla="*/ 43348 h 125110"/>
              <a:gd name="connsiteX211" fmla="*/ 98927 w 102822"/>
              <a:gd name="connsiteY211" fmla="*/ 39233 h 125110"/>
              <a:gd name="connsiteX212" fmla="*/ 100699 w 102822"/>
              <a:gd name="connsiteY212" fmla="*/ 32956 h 125110"/>
              <a:gd name="connsiteX213" fmla="*/ 102365 w 102822"/>
              <a:gd name="connsiteY213" fmla="*/ 29451 h 125110"/>
              <a:gd name="connsiteX214" fmla="*/ 102641 w 102822"/>
              <a:gd name="connsiteY214" fmla="*/ 27975 h 125110"/>
              <a:gd name="connsiteX215" fmla="*/ 102613 w 102822"/>
              <a:gd name="connsiteY215" fmla="*/ 19641 h 125110"/>
              <a:gd name="connsiteX216" fmla="*/ 102823 w 102822"/>
              <a:gd name="connsiteY216" fmla="*/ 15373 h 125110"/>
              <a:gd name="connsiteX217" fmla="*/ 10182 w 102822"/>
              <a:gd name="connsiteY217" fmla="*/ 85611 h 125110"/>
              <a:gd name="connsiteX218" fmla="*/ 12516 w 102822"/>
              <a:gd name="connsiteY218" fmla="*/ 84934 h 125110"/>
              <a:gd name="connsiteX219" fmla="*/ 16050 w 102822"/>
              <a:gd name="connsiteY219" fmla="*/ 87811 h 125110"/>
              <a:gd name="connsiteX220" fmla="*/ 19365 w 102822"/>
              <a:gd name="connsiteY220" fmla="*/ 86878 h 125110"/>
              <a:gd name="connsiteX221" fmla="*/ 19164 w 102822"/>
              <a:gd name="connsiteY221" fmla="*/ 86077 h 125110"/>
              <a:gd name="connsiteX222" fmla="*/ 18602 w 102822"/>
              <a:gd name="connsiteY222" fmla="*/ 85325 h 125110"/>
              <a:gd name="connsiteX223" fmla="*/ 15993 w 102822"/>
              <a:gd name="connsiteY223" fmla="*/ 82972 h 125110"/>
              <a:gd name="connsiteX224" fmla="*/ 11716 w 102822"/>
              <a:gd name="connsiteY224" fmla="*/ 82677 h 125110"/>
              <a:gd name="connsiteX225" fmla="*/ 9297 w 102822"/>
              <a:gd name="connsiteY225" fmla="*/ 83401 h 125110"/>
              <a:gd name="connsiteX226" fmla="*/ 9306 w 102822"/>
              <a:gd name="connsiteY226" fmla="*/ 84249 h 125110"/>
              <a:gd name="connsiteX227" fmla="*/ 10182 w 102822"/>
              <a:gd name="connsiteY227" fmla="*/ 85611 h 125110"/>
              <a:gd name="connsiteX228" fmla="*/ 38395 w 102822"/>
              <a:gd name="connsiteY228" fmla="*/ 27927 h 125110"/>
              <a:gd name="connsiteX229" fmla="*/ 41043 w 102822"/>
              <a:gd name="connsiteY229" fmla="*/ 24784 h 125110"/>
              <a:gd name="connsiteX230" fmla="*/ 41043 w 102822"/>
              <a:gd name="connsiteY230" fmla="*/ 19783 h 125110"/>
              <a:gd name="connsiteX231" fmla="*/ 37129 w 102822"/>
              <a:gd name="connsiteY231" fmla="*/ 23870 h 125110"/>
              <a:gd name="connsiteX232" fmla="*/ 36309 w 102822"/>
              <a:gd name="connsiteY232" fmla="*/ 26327 h 125110"/>
              <a:gd name="connsiteX233" fmla="*/ 36776 w 102822"/>
              <a:gd name="connsiteY233" fmla="*/ 27061 h 125110"/>
              <a:gd name="connsiteX234" fmla="*/ 38395 w 102822"/>
              <a:gd name="connsiteY234" fmla="*/ 27927 h 125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102822" h="125110">
                <a:moveTo>
                  <a:pt x="50302" y="11106"/>
                </a:moveTo>
                <a:lnTo>
                  <a:pt x="49168" y="10487"/>
                </a:lnTo>
                <a:lnTo>
                  <a:pt x="55178" y="8706"/>
                </a:lnTo>
                <a:lnTo>
                  <a:pt x="58979" y="8163"/>
                </a:lnTo>
                <a:lnTo>
                  <a:pt x="59655" y="8401"/>
                </a:lnTo>
                <a:lnTo>
                  <a:pt x="52787" y="10744"/>
                </a:lnTo>
                <a:lnTo>
                  <a:pt x="50302" y="11106"/>
                </a:lnTo>
                <a:close/>
                <a:moveTo>
                  <a:pt x="63646" y="8211"/>
                </a:moveTo>
                <a:lnTo>
                  <a:pt x="68923" y="7477"/>
                </a:lnTo>
                <a:lnTo>
                  <a:pt x="68894" y="7201"/>
                </a:lnTo>
                <a:lnTo>
                  <a:pt x="67504" y="6753"/>
                </a:lnTo>
                <a:lnTo>
                  <a:pt x="63008" y="6830"/>
                </a:lnTo>
                <a:lnTo>
                  <a:pt x="61570" y="7144"/>
                </a:lnTo>
                <a:lnTo>
                  <a:pt x="61865" y="7668"/>
                </a:lnTo>
                <a:lnTo>
                  <a:pt x="63646" y="8211"/>
                </a:lnTo>
                <a:close/>
                <a:moveTo>
                  <a:pt x="79724" y="5153"/>
                </a:moveTo>
                <a:lnTo>
                  <a:pt x="78591" y="4962"/>
                </a:lnTo>
                <a:lnTo>
                  <a:pt x="75295" y="5915"/>
                </a:lnTo>
                <a:lnTo>
                  <a:pt x="75067" y="6353"/>
                </a:lnTo>
                <a:lnTo>
                  <a:pt x="75981" y="6677"/>
                </a:lnTo>
                <a:lnTo>
                  <a:pt x="79724" y="5153"/>
                </a:lnTo>
                <a:close/>
                <a:moveTo>
                  <a:pt x="46987" y="14221"/>
                </a:moveTo>
                <a:lnTo>
                  <a:pt x="44806" y="14126"/>
                </a:lnTo>
                <a:lnTo>
                  <a:pt x="41624" y="16974"/>
                </a:lnTo>
                <a:lnTo>
                  <a:pt x="42043" y="17497"/>
                </a:lnTo>
                <a:lnTo>
                  <a:pt x="46987" y="14221"/>
                </a:lnTo>
                <a:close/>
                <a:moveTo>
                  <a:pt x="92221" y="0"/>
                </a:moveTo>
                <a:lnTo>
                  <a:pt x="90983" y="0"/>
                </a:lnTo>
                <a:lnTo>
                  <a:pt x="88687" y="895"/>
                </a:lnTo>
                <a:lnTo>
                  <a:pt x="87973" y="2086"/>
                </a:lnTo>
                <a:lnTo>
                  <a:pt x="90449" y="1934"/>
                </a:lnTo>
                <a:lnTo>
                  <a:pt x="92221" y="0"/>
                </a:lnTo>
                <a:close/>
                <a:moveTo>
                  <a:pt x="17650" y="97717"/>
                </a:moveTo>
                <a:lnTo>
                  <a:pt x="14240" y="99489"/>
                </a:lnTo>
                <a:lnTo>
                  <a:pt x="9782" y="98870"/>
                </a:lnTo>
                <a:lnTo>
                  <a:pt x="6391" y="97574"/>
                </a:lnTo>
                <a:lnTo>
                  <a:pt x="2019" y="97822"/>
                </a:lnTo>
                <a:lnTo>
                  <a:pt x="0" y="98498"/>
                </a:lnTo>
                <a:lnTo>
                  <a:pt x="800" y="102194"/>
                </a:lnTo>
                <a:lnTo>
                  <a:pt x="1410" y="103365"/>
                </a:lnTo>
                <a:lnTo>
                  <a:pt x="2200" y="104127"/>
                </a:lnTo>
                <a:lnTo>
                  <a:pt x="3248" y="104280"/>
                </a:lnTo>
                <a:lnTo>
                  <a:pt x="4458" y="103365"/>
                </a:lnTo>
                <a:lnTo>
                  <a:pt x="6144" y="102403"/>
                </a:lnTo>
                <a:lnTo>
                  <a:pt x="8858" y="102851"/>
                </a:lnTo>
                <a:lnTo>
                  <a:pt x="10830" y="103737"/>
                </a:lnTo>
                <a:lnTo>
                  <a:pt x="11535" y="104661"/>
                </a:lnTo>
                <a:lnTo>
                  <a:pt x="12840" y="105537"/>
                </a:lnTo>
                <a:lnTo>
                  <a:pt x="14745" y="105746"/>
                </a:lnTo>
                <a:lnTo>
                  <a:pt x="18431" y="104070"/>
                </a:lnTo>
                <a:lnTo>
                  <a:pt x="21974" y="101508"/>
                </a:lnTo>
                <a:lnTo>
                  <a:pt x="23013" y="99727"/>
                </a:lnTo>
                <a:lnTo>
                  <a:pt x="23403" y="98117"/>
                </a:lnTo>
                <a:lnTo>
                  <a:pt x="20336" y="99222"/>
                </a:lnTo>
                <a:lnTo>
                  <a:pt x="17650" y="97717"/>
                </a:lnTo>
                <a:close/>
                <a:moveTo>
                  <a:pt x="102823" y="15373"/>
                </a:moveTo>
                <a:lnTo>
                  <a:pt x="99098" y="14564"/>
                </a:lnTo>
                <a:lnTo>
                  <a:pt x="96698" y="13373"/>
                </a:lnTo>
                <a:lnTo>
                  <a:pt x="95202" y="11221"/>
                </a:lnTo>
                <a:lnTo>
                  <a:pt x="92631" y="8277"/>
                </a:lnTo>
                <a:lnTo>
                  <a:pt x="85877" y="8582"/>
                </a:lnTo>
                <a:lnTo>
                  <a:pt x="80258" y="9430"/>
                </a:lnTo>
                <a:lnTo>
                  <a:pt x="72476" y="9792"/>
                </a:lnTo>
                <a:lnTo>
                  <a:pt x="67437" y="11221"/>
                </a:lnTo>
                <a:lnTo>
                  <a:pt x="58312" y="15983"/>
                </a:lnTo>
                <a:lnTo>
                  <a:pt x="56017" y="18412"/>
                </a:lnTo>
                <a:lnTo>
                  <a:pt x="53673" y="23641"/>
                </a:lnTo>
                <a:lnTo>
                  <a:pt x="45729" y="29661"/>
                </a:lnTo>
                <a:lnTo>
                  <a:pt x="41100" y="31975"/>
                </a:lnTo>
                <a:lnTo>
                  <a:pt x="39796" y="31090"/>
                </a:lnTo>
                <a:lnTo>
                  <a:pt x="37919" y="30509"/>
                </a:lnTo>
                <a:lnTo>
                  <a:pt x="36424" y="33566"/>
                </a:lnTo>
                <a:lnTo>
                  <a:pt x="35500" y="36319"/>
                </a:lnTo>
                <a:lnTo>
                  <a:pt x="32395" y="52445"/>
                </a:lnTo>
                <a:lnTo>
                  <a:pt x="30280" y="58274"/>
                </a:lnTo>
                <a:lnTo>
                  <a:pt x="27432" y="63170"/>
                </a:lnTo>
                <a:lnTo>
                  <a:pt x="22955" y="69152"/>
                </a:lnTo>
                <a:lnTo>
                  <a:pt x="20898" y="71190"/>
                </a:lnTo>
                <a:lnTo>
                  <a:pt x="19641" y="71961"/>
                </a:lnTo>
                <a:lnTo>
                  <a:pt x="18069" y="74838"/>
                </a:lnTo>
                <a:lnTo>
                  <a:pt x="16812" y="78286"/>
                </a:lnTo>
                <a:lnTo>
                  <a:pt x="15955" y="79896"/>
                </a:lnTo>
                <a:lnTo>
                  <a:pt x="20974" y="85820"/>
                </a:lnTo>
                <a:lnTo>
                  <a:pt x="21603" y="87516"/>
                </a:lnTo>
                <a:lnTo>
                  <a:pt x="22260" y="88506"/>
                </a:lnTo>
                <a:lnTo>
                  <a:pt x="17507" y="89125"/>
                </a:lnTo>
                <a:lnTo>
                  <a:pt x="19526" y="91040"/>
                </a:lnTo>
                <a:lnTo>
                  <a:pt x="22070" y="92412"/>
                </a:lnTo>
                <a:lnTo>
                  <a:pt x="23774" y="93069"/>
                </a:lnTo>
                <a:lnTo>
                  <a:pt x="24708" y="94450"/>
                </a:lnTo>
                <a:lnTo>
                  <a:pt x="22879" y="95088"/>
                </a:lnTo>
                <a:lnTo>
                  <a:pt x="21155" y="95126"/>
                </a:lnTo>
                <a:lnTo>
                  <a:pt x="14335" y="90049"/>
                </a:lnTo>
                <a:lnTo>
                  <a:pt x="10544" y="89116"/>
                </a:lnTo>
                <a:lnTo>
                  <a:pt x="5325" y="89411"/>
                </a:lnTo>
                <a:lnTo>
                  <a:pt x="4010" y="89945"/>
                </a:lnTo>
                <a:lnTo>
                  <a:pt x="2657" y="91488"/>
                </a:lnTo>
                <a:lnTo>
                  <a:pt x="4572" y="93831"/>
                </a:lnTo>
                <a:lnTo>
                  <a:pt x="6344" y="95212"/>
                </a:lnTo>
                <a:lnTo>
                  <a:pt x="9192" y="95393"/>
                </a:lnTo>
                <a:lnTo>
                  <a:pt x="12621" y="97126"/>
                </a:lnTo>
                <a:lnTo>
                  <a:pt x="17555" y="95679"/>
                </a:lnTo>
                <a:lnTo>
                  <a:pt x="21098" y="97460"/>
                </a:lnTo>
                <a:lnTo>
                  <a:pt x="23431" y="98098"/>
                </a:lnTo>
                <a:lnTo>
                  <a:pt x="25527" y="99165"/>
                </a:lnTo>
                <a:lnTo>
                  <a:pt x="27375" y="99393"/>
                </a:lnTo>
                <a:lnTo>
                  <a:pt x="28185" y="98917"/>
                </a:lnTo>
                <a:lnTo>
                  <a:pt x="27670" y="96336"/>
                </a:lnTo>
                <a:lnTo>
                  <a:pt x="29175" y="94955"/>
                </a:lnTo>
                <a:lnTo>
                  <a:pt x="30842" y="94317"/>
                </a:lnTo>
                <a:lnTo>
                  <a:pt x="31595" y="95440"/>
                </a:lnTo>
                <a:lnTo>
                  <a:pt x="33128" y="96584"/>
                </a:lnTo>
                <a:lnTo>
                  <a:pt x="34328" y="96593"/>
                </a:lnTo>
                <a:lnTo>
                  <a:pt x="37586" y="93621"/>
                </a:lnTo>
                <a:lnTo>
                  <a:pt x="38348" y="94212"/>
                </a:lnTo>
                <a:lnTo>
                  <a:pt x="39053" y="95269"/>
                </a:lnTo>
                <a:lnTo>
                  <a:pt x="39205" y="96117"/>
                </a:lnTo>
                <a:lnTo>
                  <a:pt x="39329" y="97012"/>
                </a:lnTo>
                <a:lnTo>
                  <a:pt x="40062" y="97384"/>
                </a:lnTo>
                <a:lnTo>
                  <a:pt x="42624" y="97193"/>
                </a:lnTo>
                <a:lnTo>
                  <a:pt x="43929" y="95583"/>
                </a:lnTo>
                <a:lnTo>
                  <a:pt x="44948" y="94574"/>
                </a:lnTo>
                <a:lnTo>
                  <a:pt x="45711" y="95260"/>
                </a:lnTo>
                <a:lnTo>
                  <a:pt x="46082" y="97241"/>
                </a:lnTo>
                <a:lnTo>
                  <a:pt x="46787" y="99822"/>
                </a:lnTo>
                <a:lnTo>
                  <a:pt x="49844" y="102699"/>
                </a:lnTo>
                <a:lnTo>
                  <a:pt x="52426" y="103518"/>
                </a:lnTo>
                <a:lnTo>
                  <a:pt x="55597" y="102956"/>
                </a:lnTo>
                <a:lnTo>
                  <a:pt x="56855" y="102441"/>
                </a:lnTo>
                <a:lnTo>
                  <a:pt x="57703" y="102870"/>
                </a:lnTo>
                <a:lnTo>
                  <a:pt x="58550" y="104394"/>
                </a:lnTo>
                <a:lnTo>
                  <a:pt x="60379" y="106137"/>
                </a:lnTo>
                <a:lnTo>
                  <a:pt x="64218" y="107366"/>
                </a:lnTo>
                <a:lnTo>
                  <a:pt x="65399" y="108061"/>
                </a:lnTo>
                <a:lnTo>
                  <a:pt x="66218" y="109233"/>
                </a:lnTo>
                <a:lnTo>
                  <a:pt x="65980" y="110900"/>
                </a:lnTo>
                <a:lnTo>
                  <a:pt x="64151" y="115043"/>
                </a:lnTo>
                <a:lnTo>
                  <a:pt x="63913" y="116262"/>
                </a:lnTo>
                <a:lnTo>
                  <a:pt x="64160" y="116672"/>
                </a:lnTo>
                <a:lnTo>
                  <a:pt x="63798" y="117434"/>
                </a:lnTo>
                <a:lnTo>
                  <a:pt x="61417" y="120205"/>
                </a:lnTo>
                <a:lnTo>
                  <a:pt x="61208" y="121187"/>
                </a:lnTo>
                <a:lnTo>
                  <a:pt x="61998" y="122777"/>
                </a:lnTo>
                <a:lnTo>
                  <a:pt x="62655" y="124092"/>
                </a:lnTo>
                <a:lnTo>
                  <a:pt x="62655" y="124092"/>
                </a:lnTo>
                <a:lnTo>
                  <a:pt x="64084" y="124730"/>
                </a:lnTo>
                <a:lnTo>
                  <a:pt x="65427" y="124939"/>
                </a:lnTo>
                <a:lnTo>
                  <a:pt x="67971" y="125025"/>
                </a:lnTo>
                <a:lnTo>
                  <a:pt x="70685" y="125111"/>
                </a:lnTo>
                <a:lnTo>
                  <a:pt x="72142" y="118586"/>
                </a:lnTo>
                <a:lnTo>
                  <a:pt x="71028" y="116681"/>
                </a:lnTo>
                <a:lnTo>
                  <a:pt x="69647" y="115710"/>
                </a:lnTo>
                <a:lnTo>
                  <a:pt x="68037" y="115233"/>
                </a:lnTo>
                <a:lnTo>
                  <a:pt x="67294" y="114328"/>
                </a:lnTo>
                <a:lnTo>
                  <a:pt x="67037" y="113290"/>
                </a:lnTo>
                <a:lnTo>
                  <a:pt x="67323" y="112652"/>
                </a:lnTo>
                <a:lnTo>
                  <a:pt x="69218" y="112843"/>
                </a:lnTo>
                <a:lnTo>
                  <a:pt x="69809" y="112166"/>
                </a:lnTo>
                <a:lnTo>
                  <a:pt x="74324" y="108318"/>
                </a:lnTo>
                <a:lnTo>
                  <a:pt x="74514" y="107575"/>
                </a:lnTo>
                <a:lnTo>
                  <a:pt x="73886" y="107156"/>
                </a:lnTo>
                <a:lnTo>
                  <a:pt x="73066" y="106937"/>
                </a:lnTo>
                <a:lnTo>
                  <a:pt x="72857" y="106128"/>
                </a:lnTo>
                <a:lnTo>
                  <a:pt x="72885" y="105061"/>
                </a:lnTo>
                <a:lnTo>
                  <a:pt x="75295" y="99489"/>
                </a:lnTo>
                <a:lnTo>
                  <a:pt x="76010" y="97107"/>
                </a:lnTo>
                <a:lnTo>
                  <a:pt x="76172" y="95422"/>
                </a:lnTo>
                <a:lnTo>
                  <a:pt x="76019" y="93754"/>
                </a:lnTo>
                <a:lnTo>
                  <a:pt x="74628" y="91135"/>
                </a:lnTo>
                <a:lnTo>
                  <a:pt x="73285" y="89040"/>
                </a:lnTo>
                <a:lnTo>
                  <a:pt x="73238" y="87373"/>
                </a:lnTo>
                <a:lnTo>
                  <a:pt x="72257" y="86496"/>
                </a:lnTo>
                <a:lnTo>
                  <a:pt x="69475" y="82010"/>
                </a:lnTo>
                <a:lnTo>
                  <a:pt x="69475" y="80277"/>
                </a:lnTo>
                <a:lnTo>
                  <a:pt x="71047" y="78924"/>
                </a:lnTo>
                <a:lnTo>
                  <a:pt x="73247" y="78067"/>
                </a:lnTo>
                <a:lnTo>
                  <a:pt x="73981" y="77353"/>
                </a:lnTo>
                <a:lnTo>
                  <a:pt x="75295" y="76905"/>
                </a:lnTo>
                <a:lnTo>
                  <a:pt x="78791" y="78200"/>
                </a:lnTo>
                <a:lnTo>
                  <a:pt x="80353" y="79324"/>
                </a:lnTo>
                <a:lnTo>
                  <a:pt x="80791" y="79096"/>
                </a:lnTo>
                <a:lnTo>
                  <a:pt x="82201" y="77876"/>
                </a:lnTo>
                <a:lnTo>
                  <a:pt x="84677" y="78067"/>
                </a:lnTo>
                <a:lnTo>
                  <a:pt x="90669" y="75609"/>
                </a:lnTo>
                <a:lnTo>
                  <a:pt x="91564" y="74428"/>
                </a:lnTo>
                <a:lnTo>
                  <a:pt x="92231" y="73171"/>
                </a:lnTo>
                <a:lnTo>
                  <a:pt x="92288" y="72619"/>
                </a:lnTo>
                <a:lnTo>
                  <a:pt x="89964" y="70190"/>
                </a:lnTo>
                <a:lnTo>
                  <a:pt x="89897" y="69294"/>
                </a:lnTo>
                <a:lnTo>
                  <a:pt x="90202" y="68285"/>
                </a:lnTo>
                <a:lnTo>
                  <a:pt x="90859" y="67485"/>
                </a:lnTo>
                <a:lnTo>
                  <a:pt x="92231" y="66942"/>
                </a:lnTo>
                <a:lnTo>
                  <a:pt x="93688" y="65875"/>
                </a:lnTo>
                <a:lnTo>
                  <a:pt x="96955" y="62846"/>
                </a:lnTo>
                <a:lnTo>
                  <a:pt x="98088" y="60217"/>
                </a:lnTo>
                <a:lnTo>
                  <a:pt x="98441" y="57360"/>
                </a:lnTo>
                <a:lnTo>
                  <a:pt x="98508" y="55226"/>
                </a:lnTo>
                <a:lnTo>
                  <a:pt x="97612" y="53530"/>
                </a:lnTo>
                <a:lnTo>
                  <a:pt x="96707" y="52435"/>
                </a:lnTo>
                <a:lnTo>
                  <a:pt x="95479" y="52607"/>
                </a:lnTo>
                <a:lnTo>
                  <a:pt x="93088" y="52521"/>
                </a:lnTo>
                <a:lnTo>
                  <a:pt x="90849" y="51568"/>
                </a:lnTo>
                <a:lnTo>
                  <a:pt x="89621" y="50025"/>
                </a:lnTo>
                <a:lnTo>
                  <a:pt x="89316" y="48673"/>
                </a:lnTo>
                <a:lnTo>
                  <a:pt x="89878" y="47815"/>
                </a:lnTo>
                <a:lnTo>
                  <a:pt x="90049" y="46768"/>
                </a:lnTo>
                <a:lnTo>
                  <a:pt x="89688" y="45711"/>
                </a:lnTo>
                <a:lnTo>
                  <a:pt x="89830" y="44825"/>
                </a:lnTo>
                <a:lnTo>
                  <a:pt x="90840" y="44110"/>
                </a:lnTo>
                <a:lnTo>
                  <a:pt x="97917" y="44129"/>
                </a:lnTo>
                <a:lnTo>
                  <a:pt x="98450" y="43348"/>
                </a:lnTo>
                <a:lnTo>
                  <a:pt x="98927" y="39233"/>
                </a:lnTo>
                <a:lnTo>
                  <a:pt x="100699" y="32956"/>
                </a:lnTo>
                <a:lnTo>
                  <a:pt x="102365" y="29451"/>
                </a:lnTo>
                <a:lnTo>
                  <a:pt x="102641" y="27975"/>
                </a:lnTo>
                <a:lnTo>
                  <a:pt x="102613" y="19641"/>
                </a:lnTo>
                <a:lnTo>
                  <a:pt x="102823" y="15373"/>
                </a:lnTo>
                <a:close/>
                <a:moveTo>
                  <a:pt x="10182" y="85611"/>
                </a:moveTo>
                <a:lnTo>
                  <a:pt x="12516" y="84934"/>
                </a:lnTo>
                <a:lnTo>
                  <a:pt x="16050" y="87811"/>
                </a:lnTo>
                <a:lnTo>
                  <a:pt x="19365" y="86878"/>
                </a:lnTo>
                <a:lnTo>
                  <a:pt x="19164" y="86077"/>
                </a:lnTo>
                <a:lnTo>
                  <a:pt x="18602" y="85325"/>
                </a:lnTo>
                <a:lnTo>
                  <a:pt x="15993" y="82972"/>
                </a:lnTo>
                <a:lnTo>
                  <a:pt x="11716" y="82677"/>
                </a:lnTo>
                <a:lnTo>
                  <a:pt x="9297" y="83401"/>
                </a:lnTo>
                <a:lnTo>
                  <a:pt x="9306" y="84249"/>
                </a:lnTo>
                <a:lnTo>
                  <a:pt x="10182" y="85611"/>
                </a:lnTo>
                <a:close/>
                <a:moveTo>
                  <a:pt x="38395" y="27927"/>
                </a:moveTo>
                <a:lnTo>
                  <a:pt x="41043" y="24784"/>
                </a:lnTo>
                <a:lnTo>
                  <a:pt x="41043" y="19783"/>
                </a:lnTo>
                <a:lnTo>
                  <a:pt x="37129" y="23870"/>
                </a:lnTo>
                <a:lnTo>
                  <a:pt x="36309" y="26327"/>
                </a:lnTo>
                <a:lnTo>
                  <a:pt x="36776" y="27061"/>
                </a:lnTo>
                <a:lnTo>
                  <a:pt x="38395" y="279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4895617F-D07F-4D2C-7C1F-E9D0C3250D4D}"/>
              </a:ext>
            </a:extLst>
          </p:cNvPr>
          <p:cNvSpPr/>
          <p:nvPr/>
        </p:nvSpPr>
        <p:spPr>
          <a:xfrm>
            <a:off x="5937530" y="1926425"/>
            <a:ext cx="699391" cy="834466"/>
          </a:xfrm>
          <a:custGeom>
            <a:avLst/>
            <a:gdLst>
              <a:gd name="connsiteX0" fmla="*/ 555688 w 699391"/>
              <a:gd name="connsiteY0" fmla="*/ 0 h 834466"/>
              <a:gd name="connsiteX1" fmla="*/ 562832 w 699391"/>
              <a:gd name="connsiteY1" fmla="*/ 3162 h 834466"/>
              <a:gd name="connsiteX2" fmla="*/ 565270 w 699391"/>
              <a:gd name="connsiteY2" fmla="*/ 3096 h 834466"/>
              <a:gd name="connsiteX3" fmla="*/ 568823 w 699391"/>
              <a:gd name="connsiteY3" fmla="*/ 8992 h 834466"/>
              <a:gd name="connsiteX4" fmla="*/ 570671 w 699391"/>
              <a:gd name="connsiteY4" fmla="*/ 8468 h 834466"/>
              <a:gd name="connsiteX5" fmla="*/ 570319 w 699391"/>
              <a:gd name="connsiteY5" fmla="*/ 12049 h 834466"/>
              <a:gd name="connsiteX6" fmla="*/ 566737 w 699391"/>
              <a:gd name="connsiteY6" fmla="*/ 13754 h 834466"/>
              <a:gd name="connsiteX7" fmla="*/ 561165 w 699391"/>
              <a:gd name="connsiteY7" fmla="*/ 14783 h 834466"/>
              <a:gd name="connsiteX8" fmla="*/ 560336 w 699391"/>
              <a:gd name="connsiteY8" fmla="*/ 15497 h 834466"/>
              <a:gd name="connsiteX9" fmla="*/ 555574 w 699391"/>
              <a:gd name="connsiteY9" fmla="*/ 14926 h 834466"/>
              <a:gd name="connsiteX10" fmla="*/ 552897 w 699391"/>
              <a:gd name="connsiteY10" fmla="*/ 10106 h 834466"/>
              <a:gd name="connsiteX11" fmla="*/ 548430 w 699391"/>
              <a:gd name="connsiteY11" fmla="*/ 8915 h 834466"/>
              <a:gd name="connsiteX12" fmla="*/ 548440 w 699391"/>
              <a:gd name="connsiteY12" fmla="*/ 7363 h 834466"/>
              <a:gd name="connsiteX13" fmla="*/ 551335 w 699391"/>
              <a:gd name="connsiteY13" fmla="*/ 3705 h 834466"/>
              <a:gd name="connsiteX14" fmla="*/ 555688 w 699391"/>
              <a:gd name="connsiteY14" fmla="*/ 0 h 834466"/>
              <a:gd name="connsiteX15" fmla="*/ 696925 w 699391"/>
              <a:gd name="connsiteY15" fmla="*/ 108566 h 834466"/>
              <a:gd name="connsiteX16" fmla="*/ 698383 w 699391"/>
              <a:gd name="connsiteY16" fmla="*/ 118710 h 834466"/>
              <a:gd name="connsiteX17" fmla="*/ 698335 w 699391"/>
              <a:gd name="connsiteY17" fmla="*/ 122234 h 834466"/>
              <a:gd name="connsiteX18" fmla="*/ 697649 w 699391"/>
              <a:gd name="connsiteY18" fmla="*/ 125644 h 834466"/>
              <a:gd name="connsiteX19" fmla="*/ 696687 w 699391"/>
              <a:gd name="connsiteY19" fmla="*/ 127387 h 834466"/>
              <a:gd name="connsiteX20" fmla="*/ 694772 w 699391"/>
              <a:gd name="connsiteY20" fmla="*/ 128149 h 834466"/>
              <a:gd name="connsiteX21" fmla="*/ 690134 w 699391"/>
              <a:gd name="connsiteY21" fmla="*/ 127845 h 834466"/>
              <a:gd name="connsiteX22" fmla="*/ 683838 w 699391"/>
              <a:gd name="connsiteY22" fmla="*/ 123853 h 834466"/>
              <a:gd name="connsiteX23" fmla="*/ 679770 w 699391"/>
              <a:gd name="connsiteY23" fmla="*/ 120091 h 834466"/>
              <a:gd name="connsiteX24" fmla="*/ 678504 w 699391"/>
              <a:gd name="connsiteY24" fmla="*/ 119929 h 834466"/>
              <a:gd name="connsiteX25" fmla="*/ 677951 w 699391"/>
              <a:gd name="connsiteY25" fmla="*/ 120386 h 834466"/>
              <a:gd name="connsiteX26" fmla="*/ 678942 w 699391"/>
              <a:gd name="connsiteY26" fmla="*/ 124158 h 834466"/>
              <a:gd name="connsiteX27" fmla="*/ 678675 w 699391"/>
              <a:gd name="connsiteY27" fmla="*/ 127054 h 834466"/>
              <a:gd name="connsiteX28" fmla="*/ 678065 w 699391"/>
              <a:gd name="connsiteY28" fmla="*/ 130197 h 834466"/>
              <a:gd name="connsiteX29" fmla="*/ 677208 w 699391"/>
              <a:gd name="connsiteY29" fmla="*/ 133045 h 834466"/>
              <a:gd name="connsiteX30" fmla="*/ 676018 w 699391"/>
              <a:gd name="connsiteY30" fmla="*/ 135426 h 834466"/>
              <a:gd name="connsiteX31" fmla="*/ 673522 w 699391"/>
              <a:gd name="connsiteY31" fmla="*/ 138493 h 834466"/>
              <a:gd name="connsiteX32" fmla="*/ 669207 w 699391"/>
              <a:gd name="connsiteY32" fmla="*/ 140913 h 834466"/>
              <a:gd name="connsiteX33" fmla="*/ 657330 w 699391"/>
              <a:gd name="connsiteY33" fmla="*/ 145628 h 834466"/>
              <a:gd name="connsiteX34" fmla="*/ 656387 w 699391"/>
              <a:gd name="connsiteY34" fmla="*/ 147704 h 834466"/>
              <a:gd name="connsiteX35" fmla="*/ 652558 w 699391"/>
              <a:gd name="connsiteY35" fmla="*/ 160753 h 834466"/>
              <a:gd name="connsiteX36" fmla="*/ 651519 w 699391"/>
              <a:gd name="connsiteY36" fmla="*/ 162658 h 834466"/>
              <a:gd name="connsiteX37" fmla="*/ 650119 w 699391"/>
              <a:gd name="connsiteY37" fmla="*/ 164268 h 834466"/>
              <a:gd name="connsiteX38" fmla="*/ 646033 w 699391"/>
              <a:gd name="connsiteY38" fmla="*/ 166354 h 834466"/>
              <a:gd name="connsiteX39" fmla="*/ 644052 w 699391"/>
              <a:gd name="connsiteY39" fmla="*/ 163478 h 834466"/>
              <a:gd name="connsiteX40" fmla="*/ 642470 w 699391"/>
              <a:gd name="connsiteY40" fmla="*/ 159106 h 834466"/>
              <a:gd name="connsiteX41" fmla="*/ 642833 w 699391"/>
              <a:gd name="connsiteY41" fmla="*/ 154762 h 834466"/>
              <a:gd name="connsiteX42" fmla="*/ 647604 w 699391"/>
              <a:gd name="connsiteY42" fmla="*/ 146399 h 834466"/>
              <a:gd name="connsiteX43" fmla="*/ 652072 w 699391"/>
              <a:gd name="connsiteY43" fmla="*/ 140446 h 834466"/>
              <a:gd name="connsiteX44" fmla="*/ 653329 w 699391"/>
              <a:gd name="connsiteY44" fmla="*/ 138379 h 834466"/>
              <a:gd name="connsiteX45" fmla="*/ 655863 w 699391"/>
              <a:gd name="connsiteY45" fmla="*/ 132369 h 834466"/>
              <a:gd name="connsiteX46" fmla="*/ 650739 w 699391"/>
              <a:gd name="connsiteY46" fmla="*/ 117186 h 834466"/>
              <a:gd name="connsiteX47" fmla="*/ 641613 w 699391"/>
              <a:gd name="connsiteY47" fmla="*/ 112566 h 834466"/>
              <a:gd name="connsiteX48" fmla="*/ 631222 w 699391"/>
              <a:gd name="connsiteY48" fmla="*/ 105508 h 834466"/>
              <a:gd name="connsiteX49" fmla="*/ 627411 w 699391"/>
              <a:gd name="connsiteY49" fmla="*/ 101737 h 834466"/>
              <a:gd name="connsiteX50" fmla="*/ 621478 w 699391"/>
              <a:gd name="connsiteY50" fmla="*/ 93936 h 834466"/>
              <a:gd name="connsiteX51" fmla="*/ 617277 w 699391"/>
              <a:gd name="connsiteY51" fmla="*/ 86906 h 834466"/>
              <a:gd name="connsiteX52" fmla="*/ 613486 w 699391"/>
              <a:gd name="connsiteY52" fmla="*/ 86658 h 834466"/>
              <a:gd name="connsiteX53" fmla="*/ 609314 w 699391"/>
              <a:gd name="connsiteY53" fmla="*/ 88430 h 834466"/>
              <a:gd name="connsiteX54" fmla="*/ 602799 w 699391"/>
              <a:gd name="connsiteY54" fmla="*/ 94850 h 834466"/>
              <a:gd name="connsiteX55" fmla="*/ 598999 w 699391"/>
              <a:gd name="connsiteY55" fmla="*/ 98069 h 834466"/>
              <a:gd name="connsiteX56" fmla="*/ 596903 w 699391"/>
              <a:gd name="connsiteY56" fmla="*/ 99022 h 834466"/>
              <a:gd name="connsiteX57" fmla="*/ 596398 w 699391"/>
              <a:gd name="connsiteY57" fmla="*/ 99165 h 834466"/>
              <a:gd name="connsiteX58" fmla="*/ 591731 w 699391"/>
              <a:gd name="connsiteY58" fmla="*/ 97346 h 834466"/>
              <a:gd name="connsiteX59" fmla="*/ 586549 w 699391"/>
              <a:gd name="connsiteY59" fmla="*/ 96964 h 834466"/>
              <a:gd name="connsiteX60" fmla="*/ 582378 w 699391"/>
              <a:gd name="connsiteY60" fmla="*/ 97488 h 834466"/>
              <a:gd name="connsiteX61" fmla="*/ 580806 w 699391"/>
              <a:gd name="connsiteY61" fmla="*/ 98365 h 834466"/>
              <a:gd name="connsiteX62" fmla="*/ 574995 w 699391"/>
              <a:gd name="connsiteY62" fmla="*/ 108690 h 834466"/>
              <a:gd name="connsiteX63" fmla="*/ 570928 w 699391"/>
              <a:gd name="connsiteY63" fmla="*/ 113871 h 834466"/>
              <a:gd name="connsiteX64" fmla="*/ 568690 w 699391"/>
              <a:gd name="connsiteY64" fmla="*/ 115653 h 834466"/>
              <a:gd name="connsiteX65" fmla="*/ 567061 w 699391"/>
              <a:gd name="connsiteY65" fmla="*/ 118643 h 834466"/>
              <a:gd name="connsiteX66" fmla="*/ 565728 w 699391"/>
              <a:gd name="connsiteY66" fmla="*/ 123558 h 834466"/>
              <a:gd name="connsiteX67" fmla="*/ 562746 w 699391"/>
              <a:gd name="connsiteY67" fmla="*/ 140475 h 834466"/>
              <a:gd name="connsiteX68" fmla="*/ 560527 w 699391"/>
              <a:gd name="connsiteY68" fmla="*/ 146818 h 834466"/>
              <a:gd name="connsiteX69" fmla="*/ 560032 w 699391"/>
              <a:gd name="connsiteY69" fmla="*/ 150685 h 834466"/>
              <a:gd name="connsiteX70" fmla="*/ 560556 w 699391"/>
              <a:gd name="connsiteY70" fmla="*/ 162344 h 834466"/>
              <a:gd name="connsiteX71" fmla="*/ 560023 w 699391"/>
              <a:gd name="connsiteY71" fmla="*/ 168764 h 834466"/>
              <a:gd name="connsiteX72" fmla="*/ 557308 w 699391"/>
              <a:gd name="connsiteY72" fmla="*/ 174041 h 834466"/>
              <a:gd name="connsiteX73" fmla="*/ 555393 w 699391"/>
              <a:gd name="connsiteY73" fmla="*/ 176412 h 834466"/>
              <a:gd name="connsiteX74" fmla="*/ 552869 w 699391"/>
              <a:gd name="connsiteY74" fmla="*/ 176898 h 834466"/>
              <a:gd name="connsiteX75" fmla="*/ 549564 w 699391"/>
              <a:gd name="connsiteY75" fmla="*/ 178241 h 834466"/>
              <a:gd name="connsiteX76" fmla="*/ 546678 w 699391"/>
              <a:gd name="connsiteY76" fmla="*/ 181280 h 834466"/>
              <a:gd name="connsiteX77" fmla="*/ 544639 w 699391"/>
              <a:gd name="connsiteY77" fmla="*/ 185423 h 834466"/>
              <a:gd name="connsiteX78" fmla="*/ 542344 w 699391"/>
              <a:gd name="connsiteY78" fmla="*/ 194672 h 834466"/>
              <a:gd name="connsiteX79" fmla="*/ 538458 w 699391"/>
              <a:gd name="connsiteY79" fmla="*/ 198063 h 834466"/>
              <a:gd name="connsiteX80" fmla="*/ 534743 w 699391"/>
              <a:gd name="connsiteY80" fmla="*/ 197091 h 834466"/>
              <a:gd name="connsiteX81" fmla="*/ 532095 w 699391"/>
              <a:gd name="connsiteY81" fmla="*/ 193700 h 834466"/>
              <a:gd name="connsiteX82" fmla="*/ 526408 w 699391"/>
              <a:gd name="connsiteY82" fmla="*/ 191071 h 834466"/>
              <a:gd name="connsiteX83" fmla="*/ 522170 w 699391"/>
              <a:gd name="connsiteY83" fmla="*/ 189395 h 834466"/>
              <a:gd name="connsiteX84" fmla="*/ 517417 w 699391"/>
              <a:gd name="connsiteY84" fmla="*/ 185757 h 834466"/>
              <a:gd name="connsiteX85" fmla="*/ 513226 w 699391"/>
              <a:gd name="connsiteY85" fmla="*/ 182985 h 834466"/>
              <a:gd name="connsiteX86" fmla="*/ 509397 w 699391"/>
              <a:gd name="connsiteY86" fmla="*/ 182432 h 834466"/>
              <a:gd name="connsiteX87" fmla="*/ 507216 w 699391"/>
              <a:gd name="connsiteY87" fmla="*/ 185947 h 834466"/>
              <a:gd name="connsiteX88" fmla="*/ 505463 w 699391"/>
              <a:gd name="connsiteY88" fmla="*/ 189224 h 834466"/>
              <a:gd name="connsiteX89" fmla="*/ 498929 w 699391"/>
              <a:gd name="connsiteY89" fmla="*/ 191881 h 834466"/>
              <a:gd name="connsiteX90" fmla="*/ 495224 w 699391"/>
              <a:gd name="connsiteY90" fmla="*/ 193986 h 834466"/>
              <a:gd name="connsiteX91" fmla="*/ 490423 w 699391"/>
              <a:gd name="connsiteY91" fmla="*/ 194453 h 834466"/>
              <a:gd name="connsiteX92" fmla="*/ 488480 w 699391"/>
              <a:gd name="connsiteY92" fmla="*/ 192119 h 834466"/>
              <a:gd name="connsiteX93" fmla="*/ 481508 w 699391"/>
              <a:gd name="connsiteY93" fmla="*/ 190576 h 834466"/>
              <a:gd name="connsiteX94" fmla="*/ 473212 w 699391"/>
              <a:gd name="connsiteY94" fmla="*/ 188747 h 834466"/>
              <a:gd name="connsiteX95" fmla="*/ 470811 w 699391"/>
              <a:gd name="connsiteY95" fmla="*/ 188766 h 834466"/>
              <a:gd name="connsiteX96" fmla="*/ 470059 w 699391"/>
              <a:gd name="connsiteY96" fmla="*/ 184585 h 834466"/>
              <a:gd name="connsiteX97" fmla="*/ 467849 w 699391"/>
              <a:gd name="connsiteY97" fmla="*/ 178727 h 834466"/>
              <a:gd name="connsiteX98" fmla="*/ 461953 w 699391"/>
              <a:gd name="connsiteY98" fmla="*/ 168554 h 834466"/>
              <a:gd name="connsiteX99" fmla="*/ 459543 w 699391"/>
              <a:gd name="connsiteY99" fmla="*/ 164954 h 834466"/>
              <a:gd name="connsiteX100" fmla="*/ 455000 w 699391"/>
              <a:gd name="connsiteY100" fmla="*/ 156467 h 834466"/>
              <a:gd name="connsiteX101" fmla="*/ 449713 w 699391"/>
              <a:gd name="connsiteY101" fmla="*/ 147723 h 834466"/>
              <a:gd name="connsiteX102" fmla="*/ 448961 w 699391"/>
              <a:gd name="connsiteY102" fmla="*/ 147504 h 834466"/>
              <a:gd name="connsiteX103" fmla="*/ 445417 w 699391"/>
              <a:gd name="connsiteY103" fmla="*/ 147209 h 834466"/>
              <a:gd name="connsiteX104" fmla="*/ 440226 w 699391"/>
              <a:gd name="connsiteY104" fmla="*/ 147495 h 834466"/>
              <a:gd name="connsiteX105" fmla="*/ 436931 w 699391"/>
              <a:gd name="connsiteY105" fmla="*/ 149485 h 834466"/>
              <a:gd name="connsiteX106" fmla="*/ 434854 w 699391"/>
              <a:gd name="connsiteY106" fmla="*/ 151981 h 834466"/>
              <a:gd name="connsiteX107" fmla="*/ 434492 w 699391"/>
              <a:gd name="connsiteY107" fmla="*/ 154057 h 834466"/>
              <a:gd name="connsiteX108" fmla="*/ 436502 w 699391"/>
              <a:gd name="connsiteY108" fmla="*/ 161982 h 834466"/>
              <a:gd name="connsiteX109" fmla="*/ 435883 w 699391"/>
              <a:gd name="connsiteY109" fmla="*/ 163954 h 834466"/>
              <a:gd name="connsiteX110" fmla="*/ 434845 w 699391"/>
              <a:gd name="connsiteY110" fmla="*/ 164906 h 834466"/>
              <a:gd name="connsiteX111" fmla="*/ 430130 w 699391"/>
              <a:gd name="connsiteY111" fmla="*/ 162687 h 834466"/>
              <a:gd name="connsiteX112" fmla="*/ 424424 w 699391"/>
              <a:gd name="connsiteY112" fmla="*/ 162839 h 834466"/>
              <a:gd name="connsiteX113" fmla="*/ 422986 w 699391"/>
              <a:gd name="connsiteY113" fmla="*/ 165278 h 834466"/>
              <a:gd name="connsiteX114" fmla="*/ 419510 w 699391"/>
              <a:gd name="connsiteY114" fmla="*/ 165544 h 834466"/>
              <a:gd name="connsiteX115" fmla="*/ 409479 w 699391"/>
              <a:gd name="connsiteY115" fmla="*/ 166468 h 834466"/>
              <a:gd name="connsiteX116" fmla="*/ 413909 w 699391"/>
              <a:gd name="connsiteY116" fmla="*/ 172907 h 834466"/>
              <a:gd name="connsiteX117" fmla="*/ 415376 w 699391"/>
              <a:gd name="connsiteY117" fmla="*/ 175489 h 834466"/>
              <a:gd name="connsiteX118" fmla="*/ 415671 w 699391"/>
              <a:gd name="connsiteY118" fmla="*/ 179260 h 834466"/>
              <a:gd name="connsiteX119" fmla="*/ 414899 w 699391"/>
              <a:gd name="connsiteY119" fmla="*/ 186252 h 834466"/>
              <a:gd name="connsiteX120" fmla="*/ 412775 w 699391"/>
              <a:gd name="connsiteY120" fmla="*/ 192205 h 834466"/>
              <a:gd name="connsiteX121" fmla="*/ 410299 w 699391"/>
              <a:gd name="connsiteY121" fmla="*/ 197034 h 834466"/>
              <a:gd name="connsiteX122" fmla="*/ 405527 w 699391"/>
              <a:gd name="connsiteY122" fmla="*/ 201806 h 834466"/>
              <a:gd name="connsiteX123" fmla="*/ 412775 w 699391"/>
              <a:gd name="connsiteY123" fmla="*/ 206512 h 834466"/>
              <a:gd name="connsiteX124" fmla="*/ 407851 w 699391"/>
              <a:gd name="connsiteY124" fmla="*/ 212846 h 834466"/>
              <a:gd name="connsiteX125" fmla="*/ 405546 w 699391"/>
              <a:gd name="connsiteY125" fmla="*/ 215303 h 834466"/>
              <a:gd name="connsiteX126" fmla="*/ 402879 w 699391"/>
              <a:gd name="connsiteY126" fmla="*/ 214884 h 834466"/>
              <a:gd name="connsiteX127" fmla="*/ 398107 w 699391"/>
              <a:gd name="connsiteY127" fmla="*/ 212703 h 834466"/>
              <a:gd name="connsiteX128" fmla="*/ 386553 w 699391"/>
              <a:gd name="connsiteY128" fmla="*/ 207407 h 834466"/>
              <a:gd name="connsiteX129" fmla="*/ 381038 w 699391"/>
              <a:gd name="connsiteY129" fmla="*/ 205416 h 834466"/>
              <a:gd name="connsiteX130" fmla="*/ 376104 w 699391"/>
              <a:gd name="connsiteY130" fmla="*/ 204807 h 834466"/>
              <a:gd name="connsiteX131" fmla="*/ 373475 w 699391"/>
              <a:gd name="connsiteY131" fmla="*/ 204883 h 834466"/>
              <a:gd name="connsiteX132" fmla="*/ 363017 w 699391"/>
              <a:gd name="connsiteY132" fmla="*/ 200330 h 834466"/>
              <a:gd name="connsiteX133" fmla="*/ 360997 w 699391"/>
              <a:gd name="connsiteY133" fmla="*/ 200835 h 834466"/>
              <a:gd name="connsiteX134" fmla="*/ 357245 w 699391"/>
              <a:gd name="connsiteY134" fmla="*/ 202806 h 834466"/>
              <a:gd name="connsiteX135" fmla="*/ 356826 w 699391"/>
              <a:gd name="connsiteY135" fmla="*/ 207226 h 834466"/>
              <a:gd name="connsiteX136" fmla="*/ 357063 w 699391"/>
              <a:gd name="connsiteY136" fmla="*/ 218170 h 834466"/>
              <a:gd name="connsiteX137" fmla="*/ 357616 w 699391"/>
              <a:gd name="connsiteY137" fmla="*/ 226552 h 834466"/>
              <a:gd name="connsiteX138" fmla="*/ 356235 w 699391"/>
              <a:gd name="connsiteY138" fmla="*/ 231372 h 834466"/>
              <a:gd name="connsiteX139" fmla="*/ 354854 w 699391"/>
              <a:gd name="connsiteY139" fmla="*/ 234639 h 834466"/>
              <a:gd name="connsiteX140" fmla="*/ 350673 w 699391"/>
              <a:gd name="connsiteY140" fmla="*/ 243411 h 834466"/>
              <a:gd name="connsiteX141" fmla="*/ 341261 w 699391"/>
              <a:gd name="connsiteY141" fmla="*/ 237449 h 834466"/>
              <a:gd name="connsiteX142" fmla="*/ 334841 w 699391"/>
              <a:gd name="connsiteY142" fmla="*/ 233486 h 834466"/>
              <a:gd name="connsiteX143" fmla="*/ 330717 w 699391"/>
              <a:gd name="connsiteY143" fmla="*/ 238754 h 834466"/>
              <a:gd name="connsiteX144" fmla="*/ 320383 w 699391"/>
              <a:gd name="connsiteY144" fmla="*/ 248374 h 834466"/>
              <a:gd name="connsiteX145" fmla="*/ 315087 w 699391"/>
              <a:gd name="connsiteY145" fmla="*/ 267195 h 834466"/>
              <a:gd name="connsiteX146" fmla="*/ 314782 w 699391"/>
              <a:gd name="connsiteY146" fmla="*/ 267805 h 834466"/>
              <a:gd name="connsiteX147" fmla="*/ 311648 w 699391"/>
              <a:gd name="connsiteY147" fmla="*/ 272558 h 834466"/>
              <a:gd name="connsiteX148" fmla="*/ 307639 w 699391"/>
              <a:gd name="connsiteY148" fmla="*/ 274739 h 834466"/>
              <a:gd name="connsiteX149" fmla="*/ 304600 w 699391"/>
              <a:gd name="connsiteY149" fmla="*/ 275815 h 834466"/>
              <a:gd name="connsiteX150" fmla="*/ 302828 w 699391"/>
              <a:gd name="connsiteY150" fmla="*/ 281349 h 834466"/>
              <a:gd name="connsiteX151" fmla="*/ 306953 w 699391"/>
              <a:gd name="connsiteY151" fmla="*/ 289246 h 834466"/>
              <a:gd name="connsiteX152" fmla="*/ 309067 w 699391"/>
              <a:gd name="connsiteY152" fmla="*/ 293399 h 834466"/>
              <a:gd name="connsiteX153" fmla="*/ 311039 w 699391"/>
              <a:gd name="connsiteY153" fmla="*/ 300085 h 834466"/>
              <a:gd name="connsiteX154" fmla="*/ 310677 w 699391"/>
              <a:gd name="connsiteY154" fmla="*/ 304324 h 834466"/>
              <a:gd name="connsiteX155" fmla="*/ 310220 w 699391"/>
              <a:gd name="connsiteY155" fmla="*/ 306953 h 834466"/>
              <a:gd name="connsiteX156" fmla="*/ 305790 w 699391"/>
              <a:gd name="connsiteY156" fmla="*/ 312325 h 834466"/>
              <a:gd name="connsiteX157" fmla="*/ 296342 w 699391"/>
              <a:gd name="connsiteY157" fmla="*/ 326431 h 834466"/>
              <a:gd name="connsiteX158" fmla="*/ 287598 w 699391"/>
              <a:gd name="connsiteY158" fmla="*/ 341043 h 834466"/>
              <a:gd name="connsiteX159" fmla="*/ 284016 w 699391"/>
              <a:gd name="connsiteY159" fmla="*/ 345215 h 834466"/>
              <a:gd name="connsiteX160" fmla="*/ 285636 w 699391"/>
              <a:gd name="connsiteY160" fmla="*/ 357483 h 834466"/>
              <a:gd name="connsiteX161" fmla="*/ 282731 w 699391"/>
              <a:gd name="connsiteY161" fmla="*/ 361064 h 834466"/>
              <a:gd name="connsiteX162" fmla="*/ 276806 w 699391"/>
              <a:gd name="connsiteY162" fmla="*/ 365103 h 834466"/>
              <a:gd name="connsiteX163" fmla="*/ 273777 w 699391"/>
              <a:gd name="connsiteY163" fmla="*/ 366655 h 834466"/>
              <a:gd name="connsiteX164" fmla="*/ 270519 w 699391"/>
              <a:gd name="connsiteY164" fmla="*/ 367570 h 834466"/>
              <a:gd name="connsiteX165" fmla="*/ 260499 w 699391"/>
              <a:gd name="connsiteY165" fmla="*/ 369180 h 834466"/>
              <a:gd name="connsiteX166" fmla="*/ 262280 w 699391"/>
              <a:gd name="connsiteY166" fmla="*/ 382133 h 834466"/>
              <a:gd name="connsiteX167" fmla="*/ 262956 w 699391"/>
              <a:gd name="connsiteY167" fmla="*/ 387839 h 834466"/>
              <a:gd name="connsiteX168" fmla="*/ 262947 w 699391"/>
              <a:gd name="connsiteY168" fmla="*/ 391211 h 834466"/>
              <a:gd name="connsiteX169" fmla="*/ 261909 w 699391"/>
              <a:gd name="connsiteY169" fmla="*/ 394497 h 834466"/>
              <a:gd name="connsiteX170" fmla="*/ 260670 w 699391"/>
              <a:gd name="connsiteY170" fmla="*/ 400755 h 834466"/>
              <a:gd name="connsiteX171" fmla="*/ 258804 w 699391"/>
              <a:gd name="connsiteY171" fmla="*/ 422948 h 834466"/>
              <a:gd name="connsiteX172" fmla="*/ 257375 w 699391"/>
              <a:gd name="connsiteY172" fmla="*/ 425320 h 834466"/>
              <a:gd name="connsiteX173" fmla="*/ 255403 w 699391"/>
              <a:gd name="connsiteY173" fmla="*/ 431273 h 834466"/>
              <a:gd name="connsiteX174" fmla="*/ 249060 w 699391"/>
              <a:gd name="connsiteY174" fmla="*/ 445494 h 834466"/>
              <a:gd name="connsiteX175" fmla="*/ 243973 w 699391"/>
              <a:gd name="connsiteY175" fmla="*/ 454885 h 834466"/>
              <a:gd name="connsiteX176" fmla="*/ 236629 w 699391"/>
              <a:gd name="connsiteY176" fmla="*/ 468325 h 834466"/>
              <a:gd name="connsiteX177" fmla="*/ 242602 w 699391"/>
              <a:gd name="connsiteY177" fmla="*/ 472545 h 834466"/>
              <a:gd name="connsiteX178" fmla="*/ 248050 w 699391"/>
              <a:gd name="connsiteY178" fmla="*/ 475621 h 834466"/>
              <a:gd name="connsiteX179" fmla="*/ 249183 w 699391"/>
              <a:gd name="connsiteY179" fmla="*/ 480336 h 834466"/>
              <a:gd name="connsiteX180" fmla="*/ 249936 w 699391"/>
              <a:gd name="connsiteY180" fmla="*/ 488185 h 834466"/>
              <a:gd name="connsiteX181" fmla="*/ 249755 w 699391"/>
              <a:gd name="connsiteY181" fmla="*/ 493509 h 834466"/>
              <a:gd name="connsiteX182" fmla="*/ 247669 w 699391"/>
              <a:gd name="connsiteY182" fmla="*/ 498281 h 834466"/>
              <a:gd name="connsiteX183" fmla="*/ 246050 w 699391"/>
              <a:gd name="connsiteY183" fmla="*/ 501625 h 834466"/>
              <a:gd name="connsiteX184" fmla="*/ 244916 w 699391"/>
              <a:gd name="connsiteY184" fmla="*/ 503253 h 834466"/>
              <a:gd name="connsiteX185" fmla="*/ 237172 w 699391"/>
              <a:gd name="connsiteY185" fmla="*/ 501634 h 834466"/>
              <a:gd name="connsiteX186" fmla="*/ 227247 w 699391"/>
              <a:gd name="connsiteY186" fmla="*/ 499548 h 834466"/>
              <a:gd name="connsiteX187" fmla="*/ 224676 w 699391"/>
              <a:gd name="connsiteY187" fmla="*/ 499529 h 834466"/>
              <a:gd name="connsiteX188" fmla="*/ 218904 w 699391"/>
              <a:gd name="connsiteY188" fmla="*/ 501034 h 834466"/>
              <a:gd name="connsiteX189" fmla="*/ 213693 w 699391"/>
              <a:gd name="connsiteY189" fmla="*/ 504111 h 834466"/>
              <a:gd name="connsiteX190" fmla="*/ 210950 w 699391"/>
              <a:gd name="connsiteY190" fmla="*/ 506701 h 834466"/>
              <a:gd name="connsiteX191" fmla="*/ 210217 w 699391"/>
              <a:gd name="connsiteY191" fmla="*/ 507730 h 834466"/>
              <a:gd name="connsiteX192" fmla="*/ 206750 w 699391"/>
              <a:gd name="connsiteY192" fmla="*/ 513616 h 834466"/>
              <a:gd name="connsiteX193" fmla="*/ 200577 w 699391"/>
              <a:gd name="connsiteY193" fmla="*/ 524018 h 834466"/>
              <a:gd name="connsiteX194" fmla="*/ 197196 w 699391"/>
              <a:gd name="connsiteY194" fmla="*/ 528542 h 834466"/>
              <a:gd name="connsiteX195" fmla="*/ 198186 w 699391"/>
              <a:gd name="connsiteY195" fmla="*/ 534762 h 834466"/>
              <a:gd name="connsiteX196" fmla="*/ 192510 w 699391"/>
              <a:gd name="connsiteY196" fmla="*/ 546716 h 834466"/>
              <a:gd name="connsiteX197" fmla="*/ 196224 w 699391"/>
              <a:gd name="connsiteY197" fmla="*/ 558698 h 834466"/>
              <a:gd name="connsiteX198" fmla="*/ 196386 w 699391"/>
              <a:gd name="connsiteY198" fmla="*/ 559098 h 834466"/>
              <a:gd name="connsiteX199" fmla="*/ 198358 w 699391"/>
              <a:gd name="connsiteY199" fmla="*/ 563918 h 834466"/>
              <a:gd name="connsiteX200" fmla="*/ 196301 w 699391"/>
              <a:gd name="connsiteY200" fmla="*/ 567023 h 834466"/>
              <a:gd name="connsiteX201" fmla="*/ 195434 w 699391"/>
              <a:gd name="connsiteY201" fmla="*/ 568690 h 834466"/>
              <a:gd name="connsiteX202" fmla="*/ 195729 w 699391"/>
              <a:gd name="connsiteY202" fmla="*/ 574167 h 834466"/>
              <a:gd name="connsiteX203" fmla="*/ 196272 w 699391"/>
              <a:gd name="connsiteY203" fmla="*/ 580272 h 834466"/>
              <a:gd name="connsiteX204" fmla="*/ 195796 w 699391"/>
              <a:gd name="connsiteY204" fmla="*/ 583844 h 834466"/>
              <a:gd name="connsiteX205" fmla="*/ 195596 w 699391"/>
              <a:gd name="connsiteY205" fmla="*/ 587797 h 834466"/>
              <a:gd name="connsiteX206" fmla="*/ 200644 w 699391"/>
              <a:gd name="connsiteY206" fmla="*/ 605466 h 834466"/>
              <a:gd name="connsiteX207" fmla="*/ 200587 w 699391"/>
              <a:gd name="connsiteY207" fmla="*/ 609581 h 834466"/>
              <a:gd name="connsiteX208" fmla="*/ 200339 w 699391"/>
              <a:gd name="connsiteY208" fmla="*/ 612229 h 834466"/>
              <a:gd name="connsiteX209" fmla="*/ 198777 w 699391"/>
              <a:gd name="connsiteY209" fmla="*/ 623097 h 834466"/>
              <a:gd name="connsiteX210" fmla="*/ 196682 w 699391"/>
              <a:gd name="connsiteY210" fmla="*/ 637584 h 834466"/>
              <a:gd name="connsiteX211" fmla="*/ 200339 w 699391"/>
              <a:gd name="connsiteY211" fmla="*/ 641366 h 834466"/>
              <a:gd name="connsiteX212" fmla="*/ 205540 w 699391"/>
              <a:gd name="connsiteY212" fmla="*/ 645881 h 834466"/>
              <a:gd name="connsiteX213" fmla="*/ 208464 w 699391"/>
              <a:gd name="connsiteY213" fmla="*/ 647662 h 834466"/>
              <a:gd name="connsiteX214" fmla="*/ 212779 w 699391"/>
              <a:gd name="connsiteY214" fmla="*/ 653015 h 834466"/>
              <a:gd name="connsiteX215" fmla="*/ 216075 w 699391"/>
              <a:gd name="connsiteY215" fmla="*/ 658225 h 834466"/>
              <a:gd name="connsiteX216" fmla="*/ 215617 w 699391"/>
              <a:gd name="connsiteY216" fmla="*/ 661673 h 834466"/>
              <a:gd name="connsiteX217" fmla="*/ 214665 w 699391"/>
              <a:gd name="connsiteY217" fmla="*/ 665474 h 834466"/>
              <a:gd name="connsiteX218" fmla="*/ 213284 w 699391"/>
              <a:gd name="connsiteY218" fmla="*/ 668122 h 834466"/>
              <a:gd name="connsiteX219" fmla="*/ 211979 w 699391"/>
              <a:gd name="connsiteY219" fmla="*/ 671751 h 834466"/>
              <a:gd name="connsiteX220" fmla="*/ 211398 w 699391"/>
              <a:gd name="connsiteY220" fmla="*/ 674427 h 834466"/>
              <a:gd name="connsiteX221" fmla="*/ 210788 w 699391"/>
              <a:gd name="connsiteY221" fmla="*/ 675142 h 834466"/>
              <a:gd name="connsiteX222" fmla="*/ 205026 w 699391"/>
              <a:gd name="connsiteY222" fmla="*/ 675437 h 834466"/>
              <a:gd name="connsiteX223" fmla="*/ 201987 w 699391"/>
              <a:gd name="connsiteY223" fmla="*/ 676446 h 834466"/>
              <a:gd name="connsiteX224" fmla="*/ 200396 w 699391"/>
              <a:gd name="connsiteY224" fmla="*/ 677580 h 834466"/>
              <a:gd name="connsiteX225" fmla="*/ 200939 w 699391"/>
              <a:gd name="connsiteY225" fmla="*/ 683657 h 834466"/>
              <a:gd name="connsiteX226" fmla="*/ 204435 w 699391"/>
              <a:gd name="connsiteY226" fmla="*/ 694734 h 834466"/>
              <a:gd name="connsiteX227" fmla="*/ 207340 w 699391"/>
              <a:gd name="connsiteY227" fmla="*/ 702564 h 834466"/>
              <a:gd name="connsiteX228" fmla="*/ 208274 w 699391"/>
              <a:gd name="connsiteY228" fmla="*/ 707707 h 834466"/>
              <a:gd name="connsiteX229" fmla="*/ 207321 w 699391"/>
              <a:gd name="connsiteY229" fmla="*/ 712908 h 834466"/>
              <a:gd name="connsiteX230" fmla="*/ 206330 w 699391"/>
              <a:gd name="connsiteY230" fmla="*/ 715566 h 834466"/>
              <a:gd name="connsiteX231" fmla="*/ 206302 w 699391"/>
              <a:gd name="connsiteY231" fmla="*/ 719138 h 834466"/>
              <a:gd name="connsiteX232" fmla="*/ 205540 w 699391"/>
              <a:gd name="connsiteY232" fmla="*/ 726224 h 834466"/>
              <a:gd name="connsiteX233" fmla="*/ 203292 w 699391"/>
              <a:gd name="connsiteY233" fmla="*/ 729796 h 834466"/>
              <a:gd name="connsiteX234" fmla="*/ 200349 w 699391"/>
              <a:gd name="connsiteY234" fmla="*/ 733682 h 834466"/>
              <a:gd name="connsiteX235" fmla="*/ 197072 w 699391"/>
              <a:gd name="connsiteY235" fmla="*/ 736578 h 834466"/>
              <a:gd name="connsiteX236" fmla="*/ 194472 w 699391"/>
              <a:gd name="connsiteY236" fmla="*/ 737387 h 834466"/>
              <a:gd name="connsiteX237" fmla="*/ 192243 w 699391"/>
              <a:gd name="connsiteY237" fmla="*/ 737721 h 834466"/>
              <a:gd name="connsiteX238" fmla="*/ 190738 w 699391"/>
              <a:gd name="connsiteY238" fmla="*/ 739188 h 834466"/>
              <a:gd name="connsiteX239" fmla="*/ 189376 w 699391"/>
              <a:gd name="connsiteY239" fmla="*/ 743502 h 834466"/>
              <a:gd name="connsiteX240" fmla="*/ 188119 w 699391"/>
              <a:gd name="connsiteY240" fmla="*/ 748017 h 834466"/>
              <a:gd name="connsiteX241" fmla="*/ 184013 w 699391"/>
              <a:gd name="connsiteY241" fmla="*/ 753561 h 834466"/>
              <a:gd name="connsiteX242" fmla="*/ 184128 w 699391"/>
              <a:gd name="connsiteY242" fmla="*/ 755485 h 834466"/>
              <a:gd name="connsiteX243" fmla="*/ 185690 w 699391"/>
              <a:gd name="connsiteY243" fmla="*/ 762019 h 834466"/>
              <a:gd name="connsiteX244" fmla="*/ 187157 w 699391"/>
              <a:gd name="connsiteY244" fmla="*/ 769429 h 834466"/>
              <a:gd name="connsiteX245" fmla="*/ 185918 w 699391"/>
              <a:gd name="connsiteY245" fmla="*/ 776335 h 834466"/>
              <a:gd name="connsiteX246" fmla="*/ 184861 w 699391"/>
              <a:gd name="connsiteY246" fmla="*/ 783546 h 834466"/>
              <a:gd name="connsiteX247" fmla="*/ 183004 w 699391"/>
              <a:gd name="connsiteY247" fmla="*/ 788337 h 834466"/>
              <a:gd name="connsiteX248" fmla="*/ 180356 w 699391"/>
              <a:gd name="connsiteY248" fmla="*/ 790051 h 834466"/>
              <a:gd name="connsiteX249" fmla="*/ 178413 w 699391"/>
              <a:gd name="connsiteY249" fmla="*/ 789194 h 834466"/>
              <a:gd name="connsiteX250" fmla="*/ 176213 w 699391"/>
              <a:gd name="connsiteY250" fmla="*/ 782622 h 834466"/>
              <a:gd name="connsiteX251" fmla="*/ 176098 w 699391"/>
              <a:gd name="connsiteY251" fmla="*/ 781069 h 834466"/>
              <a:gd name="connsiteX252" fmla="*/ 175555 w 699391"/>
              <a:gd name="connsiteY252" fmla="*/ 779050 h 834466"/>
              <a:gd name="connsiteX253" fmla="*/ 169307 w 699391"/>
              <a:gd name="connsiteY253" fmla="*/ 777040 h 834466"/>
              <a:gd name="connsiteX254" fmla="*/ 168202 w 699391"/>
              <a:gd name="connsiteY254" fmla="*/ 777107 h 834466"/>
              <a:gd name="connsiteX255" fmla="*/ 165745 w 699391"/>
              <a:gd name="connsiteY255" fmla="*/ 775925 h 834466"/>
              <a:gd name="connsiteX256" fmla="*/ 164306 w 699391"/>
              <a:gd name="connsiteY256" fmla="*/ 775592 h 834466"/>
              <a:gd name="connsiteX257" fmla="*/ 161354 w 699391"/>
              <a:gd name="connsiteY257" fmla="*/ 774916 h 834466"/>
              <a:gd name="connsiteX258" fmla="*/ 158896 w 699391"/>
              <a:gd name="connsiteY258" fmla="*/ 769067 h 834466"/>
              <a:gd name="connsiteX259" fmla="*/ 156296 w 699391"/>
              <a:gd name="connsiteY259" fmla="*/ 764191 h 834466"/>
              <a:gd name="connsiteX260" fmla="*/ 155915 w 699391"/>
              <a:gd name="connsiteY260" fmla="*/ 762152 h 834466"/>
              <a:gd name="connsiteX261" fmla="*/ 156010 w 699391"/>
              <a:gd name="connsiteY261" fmla="*/ 752980 h 834466"/>
              <a:gd name="connsiteX262" fmla="*/ 155210 w 699391"/>
              <a:gd name="connsiteY262" fmla="*/ 748884 h 834466"/>
              <a:gd name="connsiteX263" fmla="*/ 154962 w 699391"/>
              <a:gd name="connsiteY263" fmla="*/ 744407 h 834466"/>
              <a:gd name="connsiteX264" fmla="*/ 153324 w 699391"/>
              <a:gd name="connsiteY264" fmla="*/ 748046 h 834466"/>
              <a:gd name="connsiteX265" fmla="*/ 154276 w 699391"/>
              <a:gd name="connsiteY265" fmla="*/ 753789 h 834466"/>
              <a:gd name="connsiteX266" fmla="*/ 152257 w 699391"/>
              <a:gd name="connsiteY266" fmla="*/ 756190 h 834466"/>
              <a:gd name="connsiteX267" fmla="*/ 149695 w 699391"/>
              <a:gd name="connsiteY267" fmla="*/ 757361 h 834466"/>
              <a:gd name="connsiteX268" fmla="*/ 149933 w 699391"/>
              <a:gd name="connsiteY268" fmla="*/ 760705 h 834466"/>
              <a:gd name="connsiteX269" fmla="*/ 150981 w 699391"/>
              <a:gd name="connsiteY269" fmla="*/ 761343 h 834466"/>
              <a:gd name="connsiteX270" fmla="*/ 151200 w 699391"/>
              <a:gd name="connsiteY270" fmla="*/ 764800 h 834466"/>
              <a:gd name="connsiteX271" fmla="*/ 150581 w 699391"/>
              <a:gd name="connsiteY271" fmla="*/ 769925 h 834466"/>
              <a:gd name="connsiteX272" fmla="*/ 145551 w 699391"/>
              <a:gd name="connsiteY272" fmla="*/ 781250 h 834466"/>
              <a:gd name="connsiteX273" fmla="*/ 144542 w 699391"/>
              <a:gd name="connsiteY273" fmla="*/ 782460 h 834466"/>
              <a:gd name="connsiteX274" fmla="*/ 143846 w 699391"/>
              <a:gd name="connsiteY274" fmla="*/ 783984 h 834466"/>
              <a:gd name="connsiteX275" fmla="*/ 141275 w 699391"/>
              <a:gd name="connsiteY275" fmla="*/ 782974 h 834466"/>
              <a:gd name="connsiteX276" fmla="*/ 137969 w 699391"/>
              <a:gd name="connsiteY276" fmla="*/ 786117 h 834466"/>
              <a:gd name="connsiteX277" fmla="*/ 134836 w 699391"/>
              <a:gd name="connsiteY277" fmla="*/ 786622 h 834466"/>
              <a:gd name="connsiteX278" fmla="*/ 133702 w 699391"/>
              <a:gd name="connsiteY278" fmla="*/ 783069 h 834466"/>
              <a:gd name="connsiteX279" fmla="*/ 129292 w 699391"/>
              <a:gd name="connsiteY279" fmla="*/ 778354 h 834466"/>
              <a:gd name="connsiteX280" fmla="*/ 127216 w 699391"/>
              <a:gd name="connsiteY280" fmla="*/ 778621 h 834466"/>
              <a:gd name="connsiteX281" fmla="*/ 129083 w 699391"/>
              <a:gd name="connsiteY281" fmla="*/ 780945 h 834466"/>
              <a:gd name="connsiteX282" fmla="*/ 130931 w 699391"/>
              <a:gd name="connsiteY282" fmla="*/ 783965 h 834466"/>
              <a:gd name="connsiteX283" fmla="*/ 129883 w 699391"/>
              <a:gd name="connsiteY283" fmla="*/ 785955 h 834466"/>
              <a:gd name="connsiteX284" fmla="*/ 128854 w 699391"/>
              <a:gd name="connsiteY284" fmla="*/ 787260 h 834466"/>
              <a:gd name="connsiteX285" fmla="*/ 127054 w 699391"/>
              <a:gd name="connsiteY285" fmla="*/ 787937 h 834466"/>
              <a:gd name="connsiteX286" fmla="*/ 120605 w 699391"/>
              <a:gd name="connsiteY286" fmla="*/ 791870 h 834466"/>
              <a:gd name="connsiteX287" fmla="*/ 122901 w 699391"/>
              <a:gd name="connsiteY287" fmla="*/ 794509 h 834466"/>
              <a:gd name="connsiteX288" fmla="*/ 120948 w 699391"/>
              <a:gd name="connsiteY288" fmla="*/ 797500 h 834466"/>
              <a:gd name="connsiteX289" fmla="*/ 118700 w 699391"/>
              <a:gd name="connsiteY289" fmla="*/ 797938 h 834466"/>
              <a:gd name="connsiteX290" fmla="*/ 117500 w 699391"/>
              <a:gd name="connsiteY290" fmla="*/ 799328 h 834466"/>
              <a:gd name="connsiteX291" fmla="*/ 117081 w 699391"/>
              <a:gd name="connsiteY291" fmla="*/ 801214 h 834466"/>
              <a:gd name="connsiteX292" fmla="*/ 110404 w 699391"/>
              <a:gd name="connsiteY292" fmla="*/ 806596 h 834466"/>
              <a:gd name="connsiteX293" fmla="*/ 99526 w 699391"/>
              <a:gd name="connsiteY293" fmla="*/ 820322 h 834466"/>
              <a:gd name="connsiteX294" fmla="*/ 93936 w 699391"/>
              <a:gd name="connsiteY294" fmla="*/ 824189 h 834466"/>
              <a:gd name="connsiteX295" fmla="*/ 90030 w 699391"/>
              <a:gd name="connsiteY295" fmla="*/ 828189 h 834466"/>
              <a:gd name="connsiteX296" fmla="*/ 86592 w 699391"/>
              <a:gd name="connsiteY296" fmla="*/ 828094 h 834466"/>
              <a:gd name="connsiteX297" fmla="*/ 82267 w 699391"/>
              <a:gd name="connsiteY297" fmla="*/ 831494 h 834466"/>
              <a:gd name="connsiteX298" fmla="*/ 71314 w 699391"/>
              <a:gd name="connsiteY298" fmla="*/ 834466 h 834466"/>
              <a:gd name="connsiteX299" fmla="*/ 64046 w 699391"/>
              <a:gd name="connsiteY299" fmla="*/ 833123 h 834466"/>
              <a:gd name="connsiteX300" fmla="*/ 58988 w 699391"/>
              <a:gd name="connsiteY300" fmla="*/ 834304 h 834466"/>
              <a:gd name="connsiteX301" fmla="*/ 56274 w 699391"/>
              <a:gd name="connsiteY301" fmla="*/ 831971 h 834466"/>
              <a:gd name="connsiteX302" fmla="*/ 55921 w 699391"/>
              <a:gd name="connsiteY302" fmla="*/ 830370 h 834466"/>
              <a:gd name="connsiteX303" fmla="*/ 56054 w 699391"/>
              <a:gd name="connsiteY303" fmla="*/ 829437 h 834466"/>
              <a:gd name="connsiteX304" fmla="*/ 56502 w 699391"/>
              <a:gd name="connsiteY304" fmla="*/ 828313 h 834466"/>
              <a:gd name="connsiteX305" fmla="*/ 55559 w 699391"/>
              <a:gd name="connsiteY305" fmla="*/ 827942 h 834466"/>
              <a:gd name="connsiteX306" fmla="*/ 53578 w 699391"/>
              <a:gd name="connsiteY306" fmla="*/ 827751 h 834466"/>
              <a:gd name="connsiteX307" fmla="*/ 52730 w 699391"/>
              <a:gd name="connsiteY307" fmla="*/ 828875 h 834466"/>
              <a:gd name="connsiteX308" fmla="*/ 52616 w 699391"/>
              <a:gd name="connsiteY308" fmla="*/ 831437 h 834466"/>
              <a:gd name="connsiteX309" fmla="*/ 51673 w 699391"/>
              <a:gd name="connsiteY309" fmla="*/ 832104 h 834466"/>
              <a:gd name="connsiteX310" fmla="*/ 47901 w 699391"/>
              <a:gd name="connsiteY310" fmla="*/ 830637 h 834466"/>
              <a:gd name="connsiteX311" fmla="*/ 46949 w 699391"/>
              <a:gd name="connsiteY311" fmla="*/ 829323 h 834466"/>
              <a:gd name="connsiteX312" fmla="*/ 48301 w 699391"/>
              <a:gd name="connsiteY312" fmla="*/ 826646 h 834466"/>
              <a:gd name="connsiteX313" fmla="*/ 50625 w 699391"/>
              <a:gd name="connsiteY313" fmla="*/ 824236 h 834466"/>
              <a:gd name="connsiteX314" fmla="*/ 50206 w 699391"/>
              <a:gd name="connsiteY314" fmla="*/ 823741 h 834466"/>
              <a:gd name="connsiteX315" fmla="*/ 49759 w 699391"/>
              <a:gd name="connsiteY315" fmla="*/ 822274 h 834466"/>
              <a:gd name="connsiteX316" fmla="*/ 48625 w 699391"/>
              <a:gd name="connsiteY316" fmla="*/ 822084 h 834466"/>
              <a:gd name="connsiteX317" fmla="*/ 45253 w 699391"/>
              <a:gd name="connsiteY317" fmla="*/ 822446 h 834466"/>
              <a:gd name="connsiteX318" fmla="*/ 42510 w 699391"/>
              <a:gd name="connsiteY318" fmla="*/ 822008 h 834466"/>
              <a:gd name="connsiteX319" fmla="*/ 33576 w 699391"/>
              <a:gd name="connsiteY319" fmla="*/ 816569 h 834466"/>
              <a:gd name="connsiteX320" fmla="*/ 31490 w 699391"/>
              <a:gd name="connsiteY320" fmla="*/ 813654 h 834466"/>
              <a:gd name="connsiteX321" fmla="*/ 24279 w 699391"/>
              <a:gd name="connsiteY321" fmla="*/ 808996 h 834466"/>
              <a:gd name="connsiteX322" fmla="*/ 21050 w 699391"/>
              <a:gd name="connsiteY322" fmla="*/ 804043 h 834466"/>
              <a:gd name="connsiteX323" fmla="*/ 19212 w 699391"/>
              <a:gd name="connsiteY323" fmla="*/ 798595 h 834466"/>
              <a:gd name="connsiteX324" fmla="*/ 19355 w 699391"/>
              <a:gd name="connsiteY324" fmla="*/ 793642 h 834466"/>
              <a:gd name="connsiteX325" fmla="*/ 20241 w 699391"/>
              <a:gd name="connsiteY325" fmla="*/ 785765 h 834466"/>
              <a:gd name="connsiteX326" fmla="*/ 21755 w 699391"/>
              <a:gd name="connsiteY326" fmla="*/ 783812 h 834466"/>
              <a:gd name="connsiteX327" fmla="*/ 28222 w 699391"/>
              <a:gd name="connsiteY327" fmla="*/ 786584 h 834466"/>
              <a:gd name="connsiteX328" fmla="*/ 34766 w 699391"/>
              <a:gd name="connsiteY328" fmla="*/ 791194 h 834466"/>
              <a:gd name="connsiteX329" fmla="*/ 35785 w 699391"/>
              <a:gd name="connsiteY329" fmla="*/ 790966 h 834466"/>
              <a:gd name="connsiteX330" fmla="*/ 37843 w 699391"/>
              <a:gd name="connsiteY330" fmla="*/ 787346 h 834466"/>
              <a:gd name="connsiteX331" fmla="*/ 41824 w 699391"/>
              <a:gd name="connsiteY331" fmla="*/ 784431 h 834466"/>
              <a:gd name="connsiteX332" fmla="*/ 40691 w 699391"/>
              <a:gd name="connsiteY332" fmla="*/ 783631 h 834466"/>
              <a:gd name="connsiteX333" fmla="*/ 34766 w 699391"/>
              <a:gd name="connsiteY333" fmla="*/ 786975 h 834466"/>
              <a:gd name="connsiteX334" fmla="*/ 32566 w 699391"/>
              <a:gd name="connsiteY334" fmla="*/ 785127 h 834466"/>
              <a:gd name="connsiteX335" fmla="*/ 29146 w 699391"/>
              <a:gd name="connsiteY335" fmla="*/ 781355 h 834466"/>
              <a:gd name="connsiteX336" fmla="*/ 29146 w 699391"/>
              <a:gd name="connsiteY336" fmla="*/ 779402 h 834466"/>
              <a:gd name="connsiteX337" fmla="*/ 30737 w 699391"/>
              <a:gd name="connsiteY337" fmla="*/ 777450 h 834466"/>
              <a:gd name="connsiteX338" fmla="*/ 31270 w 699391"/>
              <a:gd name="connsiteY338" fmla="*/ 774811 h 834466"/>
              <a:gd name="connsiteX339" fmla="*/ 30442 w 699391"/>
              <a:gd name="connsiteY339" fmla="*/ 772316 h 834466"/>
              <a:gd name="connsiteX340" fmla="*/ 30832 w 699391"/>
              <a:gd name="connsiteY340" fmla="*/ 768915 h 834466"/>
              <a:gd name="connsiteX341" fmla="*/ 33471 w 699391"/>
              <a:gd name="connsiteY341" fmla="*/ 765305 h 834466"/>
              <a:gd name="connsiteX342" fmla="*/ 37433 w 699391"/>
              <a:gd name="connsiteY342" fmla="*/ 761638 h 834466"/>
              <a:gd name="connsiteX343" fmla="*/ 40291 w 699391"/>
              <a:gd name="connsiteY343" fmla="*/ 758085 h 834466"/>
              <a:gd name="connsiteX344" fmla="*/ 43224 w 699391"/>
              <a:gd name="connsiteY344" fmla="*/ 755904 h 834466"/>
              <a:gd name="connsiteX345" fmla="*/ 42919 w 699391"/>
              <a:gd name="connsiteY345" fmla="*/ 755171 h 834466"/>
              <a:gd name="connsiteX346" fmla="*/ 39567 w 699391"/>
              <a:gd name="connsiteY346" fmla="*/ 756561 h 834466"/>
              <a:gd name="connsiteX347" fmla="*/ 36357 w 699391"/>
              <a:gd name="connsiteY347" fmla="*/ 758923 h 834466"/>
              <a:gd name="connsiteX348" fmla="*/ 32585 w 699391"/>
              <a:gd name="connsiteY348" fmla="*/ 762876 h 834466"/>
              <a:gd name="connsiteX349" fmla="*/ 27984 w 699391"/>
              <a:gd name="connsiteY349" fmla="*/ 766067 h 834466"/>
              <a:gd name="connsiteX350" fmla="*/ 24584 w 699391"/>
              <a:gd name="connsiteY350" fmla="*/ 767305 h 834466"/>
              <a:gd name="connsiteX351" fmla="*/ 22965 w 699391"/>
              <a:gd name="connsiteY351" fmla="*/ 768334 h 834466"/>
              <a:gd name="connsiteX352" fmla="*/ 20469 w 699391"/>
              <a:gd name="connsiteY352" fmla="*/ 769325 h 834466"/>
              <a:gd name="connsiteX353" fmla="*/ 17888 w 699391"/>
              <a:gd name="connsiteY353" fmla="*/ 773887 h 834466"/>
              <a:gd name="connsiteX354" fmla="*/ 15069 w 699391"/>
              <a:gd name="connsiteY354" fmla="*/ 775840 h 834466"/>
              <a:gd name="connsiteX355" fmla="*/ 10020 w 699391"/>
              <a:gd name="connsiteY355" fmla="*/ 776040 h 834466"/>
              <a:gd name="connsiteX356" fmla="*/ 8906 w 699391"/>
              <a:gd name="connsiteY356" fmla="*/ 772706 h 834466"/>
              <a:gd name="connsiteX357" fmla="*/ 10335 w 699391"/>
              <a:gd name="connsiteY357" fmla="*/ 760819 h 834466"/>
              <a:gd name="connsiteX358" fmla="*/ 11859 w 699391"/>
              <a:gd name="connsiteY358" fmla="*/ 754999 h 834466"/>
              <a:gd name="connsiteX359" fmla="*/ 13535 w 699391"/>
              <a:gd name="connsiteY359" fmla="*/ 750875 h 834466"/>
              <a:gd name="connsiteX360" fmla="*/ 16164 w 699391"/>
              <a:gd name="connsiteY360" fmla="*/ 750180 h 834466"/>
              <a:gd name="connsiteX361" fmla="*/ 18012 w 699391"/>
              <a:gd name="connsiteY361" fmla="*/ 747151 h 834466"/>
              <a:gd name="connsiteX362" fmla="*/ 19545 w 699391"/>
              <a:gd name="connsiteY362" fmla="*/ 747151 h 834466"/>
              <a:gd name="connsiteX363" fmla="*/ 20879 w 699391"/>
              <a:gd name="connsiteY363" fmla="*/ 748551 h 834466"/>
              <a:gd name="connsiteX364" fmla="*/ 26032 w 699391"/>
              <a:gd name="connsiteY364" fmla="*/ 749903 h 834466"/>
              <a:gd name="connsiteX365" fmla="*/ 28575 w 699391"/>
              <a:gd name="connsiteY365" fmla="*/ 746046 h 834466"/>
              <a:gd name="connsiteX366" fmla="*/ 31880 w 699391"/>
              <a:gd name="connsiteY366" fmla="*/ 745474 h 834466"/>
              <a:gd name="connsiteX367" fmla="*/ 37909 w 699391"/>
              <a:gd name="connsiteY367" fmla="*/ 741569 h 834466"/>
              <a:gd name="connsiteX368" fmla="*/ 37785 w 699391"/>
              <a:gd name="connsiteY368" fmla="*/ 740855 h 834466"/>
              <a:gd name="connsiteX369" fmla="*/ 33709 w 699391"/>
              <a:gd name="connsiteY369" fmla="*/ 741712 h 834466"/>
              <a:gd name="connsiteX370" fmla="*/ 31232 w 699391"/>
              <a:gd name="connsiteY370" fmla="*/ 741836 h 834466"/>
              <a:gd name="connsiteX371" fmla="*/ 27689 w 699391"/>
              <a:gd name="connsiteY371" fmla="*/ 742817 h 834466"/>
              <a:gd name="connsiteX372" fmla="*/ 25803 w 699391"/>
              <a:gd name="connsiteY372" fmla="*/ 742112 h 834466"/>
              <a:gd name="connsiteX373" fmla="*/ 24917 w 699391"/>
              <a:gd name="connsiteY373" fmla="*/ 739188 h 834466"/>
              <a:gd name="connsiteX374" fmla="*/ 26336 w 699391"/>
              <a:gd name="connsiteY374" fmla="*/ 736540 h 834466"/>
              <a:gd name="connsiteX375" fmla="*/ 32023 w 699391"/>
              <a:gd name="connsiteY375" fmla="*/ 730206 h 834466"/>
              <a:gd name="connsiteX376" fmla="*/ 33995 w 699391"/>
              <a:gd name="connsiteY376" fmla="*/ 727424 h 834466"/>
              <a:gd name="connsiteX377" fmla="*/ 35109 w 699391"/>
              <a:gd name="connsiteY377" fmla="*/ 724824 h 834466"/>
              <a:gd name="connsiteX378" fmla="*/ 34928 w 699391"/>
              <a:gd name="connsiteY378" fmla="*/ 723052 h 834466"/>
              <a:gd name="connsiteX379" fmla="*/ 35881 w 699391"/>
              <a:gd name="connsiteY379" fmla="*/ 719376 h 834466"/>
              <a:gd name="connsiteX380" fmla="*/ 41443 w 699391"/>
              <a:gd name="connsiteY380" fmla="*/ 712946 h 834466"/>
              <a:gd name="connsiteX381" fmla="*/ 45977 w 699391"/>
              <a:gd name="connsiteY381" fmla="*/ 709993 h 834466"/>
              <a:gd name="connsiteX382" fmla="*/ 47463 w 699391"/>
              <a:gd name="connsiteY382" fmla="*/ 712527 h 834466"/>
              <a:gd name="connsiteX383" fmla="*/ 46196 w 699391"/>
              <a:gd name="connsiteY383" fmla="*/ 720442 h 834466"/>
              <a:gd name="connsiteX384" fmla="*/ 46206 w 699391"/>
              <a:gd name="connsiteY384" fmla="*/ 723700 h 834466"/>
              <a:gd name="connsiteX385" fmla="*/ 49787 w 699391"/>
              <a:gd name="connsiteY385" fmla="*/ 712175 h 834466"/>
              <a:gd name="connsiteX386" fmla="*/ 51368 w 699391"/>
              <a:gd name="connsiteY386" fmla="*/ 709422 h 834466"/>
              <a:gd name="connsiteX387" fmla="*/ 53159 w 699391"/>
              <a:gd name="connsiteY387" fmla="*/ 707479 h 834466"/>
              <a:gd name="connsiteX388" fmla="*/ 57502 w 699391"/>
              <a:gd name="connsiteY388" fmla="*/ 706174 h 834466"/>
              <a:gd name="connsiteX389" fmla="*/ 58731 w 699391"/>
              <a:gd name="connsiteY389" fmla="*/ 704345 h 834466"/>
              <a:gd name="connsiteX390" fmla="*/ 53664 w 699391"/>
              <a:gd name="connsiteY390" fmla="*/ 704945 h 834466"/>
              <a:gd name="connsiteX391" fmla="*/ 41386 w 699391"/>
              <a:gd name="connsiteY391" fmla="*/ 709365 h 834466"/>
              <a:gd name="connsiteX392" fmla="*/ 36214 w 699391"/>
              <a:gd name="connsiteY392" fmla="*/ 713299 h 834466"/>
              <a:gd name="connsiteX393" fmla="*/ 34833 w 699391"/>
              <a:gd name="connsiteY393" fmla="*/ 716318 h 834466"/>
              <a:gd name="connsiteX394" fmla="*/ 31242 w 699391"/>
              <a:gd name="connsiteY394" fmla="*/ 720871 h 834466"/>
              <a:gd name="connsiteX395" fmla="*/ 29556 w 699391"/>
              <a:gd name="connsiteY395" fmla="*/ 723814 h 834466"/>
              <a:gd name="connsiteX396" fmla="*/ 28813 w 699391"/>
              <a:gd name="connsiteY396" fmla="*/ 728139 h 834466"/>
              <a:gd name="connsiteX397" fmla="*/ 26794 w 699391"/>
              <a:gd name="connsiteY397" fmla="*/ 730482 h 834466"/>
              <a:gd name="connsiteX398" fmla="*/ 24060 w 699391"/>
              <a:gd name="connsiteY398" fmla="*/ 731349 h 834466"/>
              <a:gd name="connsiteX399" fmla="*/ 20269 w 699391"/>
              <a:gd name="connsiteY399" fmla="*/ 736797 h 834466"/>
              <a:gd name="connsiteX400" fmla="*/ 18593 w 699391"/>
              <a:gd name="connsiteY400" fmla="*/ 741169 h 834466"/>
              <a:gd name="connsiteX401" fmla="*/ 14821 w 699391"/>
              <a:gd name="connsiteY401" fmla="*/ 744636 h 834466"/>
              <a:gd name="connsiteX402" fmla="*/ 12430 w 699391"/>
              <a:gd name="connsiteY402" fmla="*/ 747303 h 834466"/>
              <a:gd name="connsiteX403" fmla="*/ 11639 w 699391"/>
              <a:gd name="connsiteY403" fmla="*/ 748255 h 834466"/>
              <a:gd name="connsiteX404" fmla="*/ 10344 w 699391"/>
              <a:gd name="connsiteY404" fmla="*/ 750865 h 834466"/>
              <a:gd name="connsiteX405" fmla="*/ 9268 w 699391"/>
              <a:gd name="connsiteY405" fmla="*/ 751056 h 834466"/>
              <a:gd name="connsiteX406" fmla="*/ 8334 w 699391"/>
              <a:gd name="connsiteY406" fmla="*/ 749522 h 834466"/>
              <a:gd name="connsiteX407" fmla="*/ 8172 w 699391"/>
              <a:gd name="connsiteY407" fmla="*/ 746150 h 834466"/>
              <a:gd name="connsiteX408" fmla="*/ 8553 w 699391"/>
              <a:gd name="connsiteY408" fmla="*/ 740740 h 834466"/>
              <a:gd name="connsiteX409" fmla="*/ 10373 w 699391"/>
              <a:gd name="connsiteY409" fmla="*/ 736835 h 834466"/>
              <a:gd name="connsiteX410" fmla="*/ 11239 w 699391"/>
              <a:gd name="connsiteY410" fmla="*/ 733015 h 834466"/>
              <a:gd name="connsiteX411" fmla="*/ 10039 w 699391"/>
              <a:gd name="connsiteY411" fmla="*/ 729444 h 834466"/>
              <a:gd name="connsiteX412" fmla="*/ 10878 w 699391"/>
              <a:gd name="connsiteY412" fmla="*/ 727177 h 834466"/>
              <a:gd name="connsiteX413" fmla="*/ 12468 w 699391"/>
              <a:gd name="connsiteY413" fmla="*/ 727262 h 834466"/>
              <a:gd name="connsiteX414" fmla="*/ 15440 w 699391"/>
              <a:gd name="connsiteY414" fmla="*/ 728291 h 834466"/>
              <a:gd name="connsiteX415" fmla="*/ 18593 w 699391"/>
              <a:gd name="connsiteY415" fmla="*/ 728129 h 834466"/>
              <a:gd name="connsiteX416" fmla="*/ 23784 w 699391"/>
              <a:gd name="connsiteY416" fmla="*/ 725300 h 834466"/>
              <a:gd name="connsiteX417" fmla="*/ 22955 w 699391"/>
              <a:gd name="connsiteY417" fmla="*/ 723643 h 834466"/>
              <a:gd name="connsiteX418" fmla="*/ 20717 w 699391"/>
              <a:gd name="connsiteY418" fmla="*/ 723405 h 834466"/>
              <a:gd name="connsiteX419" fmla="*/ 16535 w 699391"/>
              <a:gd name="connsiteY419" fmla="*/ 723643 h 834466"/>
              <a:gd name="connsiteX420" fmla="*/ 13020 w 699391"/>
              <a:gd name="connsiteY420" fmla="*/ 720871 h 834466"/>
              <a:gd name="connsiteX421" fmla="*/ 10287 w 699391"/>
              <a:gd name="connsiteY421" fmla="*/ 715346 h 834466"/>
              <a:gd name="connsiteX422" fmla="*/ 9049 w 699391"/>
              <a:gd name="connsiteY422" fmla="*/ 707936 h 834466"/>
              <a:gd name="connsiteX423" fmla="*/ 9877 w 699391"/>
              <a:gd name="connsiteY423" fmla="*/ 705812 h 834466"/>
              <a:gd name="connsiteX424" fmla="*/ 19993 w 699391"/>
              <a:gd name="connsiteY424" fmla="*/ 698230 h 834466"/>
              <a:gd name="connsiteX425" fmla="*/ 22717 w 699391"/>
              <a:gd name="connsiteY425" fmla="*/ 694773 h 834466"/>
              <a:gd name="connsiteX426" fmla="*/ 21136 w 699391"/>
              <a:gd name="connsiteY426" fmla="*/ 694430 h 834466"/>
              <a:gd name="connsiteX427" fmla="*/ 17335 w 699391"/>
              <a:gd name="connsiteY427" fmla="*/ 698621 h 834466"/>
              <a:gd name="connsiteX428" fmla="*/ 11906 w 699391"/>
              <a:gd name="connsiteY428" fmla="*/ 701211 h 834466"/>
              <a:gd name="connsiteX429" fmla="*/ 8477 w 699391"/>
              <a:gd name="connsiteY429" fmla="*/ 697601 h 834466"/>
              <a:gd name="connsiteX430" fmla="*/ 6696 w 699391"/>
              <a:gd name="connsiteY430" fmla="*/ 693706 h 834466"/>
              <a:gd name="connsiteX431" fmla="*/ 5667 w 699391"/>
              <a:gd name="connsiteY431" fmla="*/ 685448 h 834466"/>
              <a:gd name="connsiteX432" fmla="*/ 6039 w 699391"/>
              <a:gd name="connsiteY432" fmla="*/ 681190 h 834466"/>
              <a:gd name="connsiteX433" fmla="*/ 5610 w 699391"/>
              <a:gd name="connsiteY433" fmla="*/ 675580 h 834466"/>
              <a:gd name="connsiteX434" fmla="*/ 7934 w 699391"/>
              <a:gd name="connsiteY434" fmla="*/ 673751 h 834466"/>
              <a:gd name="connsiteX435" fmla="*/ 10525 w 699391"/>
              <a:gd name="connsiteY435" fmla="*/ 674722 h 834466"/>
              <a:gd name="connsiteX436" fmla="*/ 13087 w 699391"/>
              <a:gd name="connsiteY436" fmla="*/ 675084 h 834466"/>
              <a:gd name="connsiteX437" fmla="*/ 18888 w 699391"/>
              <a:gd name="connsiteY437" fmla="*/ 674589 h 834466"/>
              <a:gd name="connsiteX438" fmla="*/ 31690 w 699391"/>
              <a:gd name="connsiteY438" fmla="*/ 671208 h 834466"/>
              <a:gd name="connsiteX439" fmla="*/ 39938 w 699391"/>
              <a:gd name="connsiteY439" fmla="*/ 673218 h 834466"/>
              <a:gd name="connsiteX440" fmla="*/ 43291 w 699391"/>
              <a:gd name="connsiteY440" fmla="*/ 673036 h 834466"/>
              <a:gd name="connsiteX441" fmla="*/ 48425 w 699391"/>
              <a:gd name="connsiteY441" fmla="*/ 670122 h 834466"/>
              <a:gd name="connsiteX442" fmla="*/ 52911 w 699391"/>
              <a:gd name="connsiteY442" fmla="*/ 669827 h 834466"/>
              <a:gd name="connsiteX443" fmla="*/ 56274 w 699391"/>
              <a:gd name="connsiteY443" fmla="*/ 672046 h 834466"/>
              <a:gd name="connsiteX444" fmla="*/ 58112 w 699391"/>
              <a:gd name="connsiteY444" fmla="*/ 674599 h 834466"/>
              <a:gd name="connsiteX445" fmla="*/ 58341 w 699391"/>
              <a:gd name="connsiteY445" fmla="*/ 677999 h 834466"/>
              <a:gd name="connsiteX446" fmla="*/ 59893 w 699391"/>
              <a:gd name="connsiteY446" fmla="*/ 680266 h 834466"/>
              <a:gd name="connsiteX447" fmla="*/ 60941 w 699391"/>
              <a:gd name="connsiteY447" fmla="*/ 679523 h 834466"/>
              <a:gd name="connsiteX448" fmla="*/ 60103 w 699391"/>
              <a:gd name="connsiteY448" fmla="*/ 676827 h 834466"/>
              <a:gd name="connsiteX449" fmla="*/ 59931 w 699391"/>
              <a:gd name="connsiteY449" fmla="*/ 672646 h 834466"/>
              <a:gd name="connsiteX450" fmla="*/ 73428 w 699391"/>
              <a:gd name="connsiteY450" fmla="*/ 667893 h 834466"/>
              <a:gd name="connsiteX451" fmla="*/ 75019 w 699391"/>
              <a:gd name="connsiteY451" fmla="*/ 666045 h 834466"/>
              <a:gd name="connsiteX452" fmla="*/ 69656 w 699391"/>
              <a:gd name="connsiteY452" fmla="*/ 665397 h 834466"/>
              <a:gd name="connsiteX453" fmla="*/ 68123 w 699391"/>
              <a:gd name="connsiteY453" fmla="*/ 661045 h 834466"/>
              <a:gd name="connsiteX454" fmla="*/ 70951 w 699391"/>
              <a:gd name="connsiteY454" fmla="*/ 654434 h 834466"/>
              <a:gd name="connsiteX455" fmla="*/ 70685 w 699391"/>
              <a:gd name="connsiteY455" fmla="*/ 653577 h 834466"/>
              <a:gd name="connsiteX456" fmla="*/ 67704 w 699391"/>
              <a:gd name="connsiteY456" fmla="*/ 657073 h 834466"/>
              <a:gd name="connsiteX457" fmla="*/ 66237 w 699391"/>
              <a:gd name="connsiteY457" fmla="*/ 661968 h 834466"/>
              <a:gd name="connsiteX458" fmla="*/ 66827 w 699391"/>
              <a:gd name="connsiteY458" fmla="*/ 665874 h 834466"/>
              <a:gd name="connsiteX459" fmla="*/ 66237 w 699391"/>
              <a:gd name="connsiteY459" fmla="*/ 667683 h 834466"/>
              <a:gd name="connsiteX460" fmla="*/ 63494 w 699391"/>
              <a:gd name="connsiteY460" fmla="*/ 668512 h 834466"/>
              <a:gd name="connsiteX461" fmla="*/ 57321 w 699391"/>
              <a:gd name="connsiteY461" fmla="*/ 668817 h 834466"/>
              <a:gd name="connsiteX462" fmla="*/ 53359 w 699391"/>
              <a:gd name="connsiteY462" fmla="*/ 667160 h 834466"/>
              <a:gd name="connsiteX463" fmla="*/ 49692 w 699391"/>
              <a:gd name="connsiteY463" fmla="*/ 666264 h 834466"/>
              <a:gd name="connsiteX464" fmla="*/ 48444 w 699391"/>
              <a:gd name="connsiteY464" fmla="*/ 665016 h 834466"/>
              <a:gd name="connsiteX465" fmla="*/ 48863 w 699391"/>
              <a:gd name="connsiteY465" fmla="*/ 662226 h 834466"/>
              <a:gd name="connsiteX466" fmla="*/ 48168 w 699391"/>
              <a:gd name="connsiteY466" fmla="*/ 661645 h 834466"/>
              <a:gd name="connsiteX467" fmla="*/ 46644 w 699391"/>
              <a:gd name="connsiteY467" fmla="*/ 664150 h 834466"/>
              <a:gd name="connsiteX468" fmla="*/ 45291 w 699391"/>
              <a:gd name="connsiteY468" fmla="*/ 669131 h 834466"/>
              <a:gd name="connsiteX469" fmla="*/ 42376 w 699391"/>
              <a:gd name="connsiteY469" fmla="*/ 670284 h 834466"/>
              <a:gd name="connsiteX470" fmla="*/ 34328 w 699391"/>
              <a:gd name="connsiteY470" fmla="*/ 668436 h 834466"/>
              <a:gd name="connsiteX471" fmla="*/ 22679 w 699391"/>
              <a:gd name="connsiteY471" fmla="*/ 669522 h 834466"/>
              <a:gd name="connsiteX472" fmla="*/ 17450 w 699391"/>
              <a:gd name="connsiteY472" fmla="*/ 672017 h 834466"/>
              <a:gd name="connsiteX473" fmla="*/ 14068 w 699391"/>
              <a:gd name="connsiteY473" fmla="*/ 671693 h 834466"/>
              <a:gd name="connsiteX474" fmla="*/ 8239 w 699391"/>
              <a:gd name="connsiteY474" fmla="*/ 667312 h 834466"/>
              <a:gd name="connsiteX475" fmla="*/ 5972 w 699391"/>
              <a:gd name="connsiteY475" fmla="*/ 663816 h 834466"/>
              <a:gd name="connsiteX476" fmla="*/ 5124 w 699391"/>
              <a:gd name="connsiteY476" fmla="*/ 656749 h 834466"/>
              <a:gd name="connsiteX477" fmla="*/ 5467 w 699391"/>
              <a:gd name="connsiteY477" fmla="*/ 653634 h 834466"/>
              <a:gd name="connsiteX478" fmla="*/ 10001 w 699391"/>
              <a:gd name="connsiteY478" fmla="*/ 652320 h 834466"/>
              <a:gd name="connsiteX479" fmla="*/ 12297 w 699391"/>
              <a:gd name="connsiteY479" fmla="*/ 652405 h 834466"/>
              <a:gd name="connsiteX480" fmla="*/ 14449 w 699391"/>
              <a:gd name="connsiteY480" fmla="*/ 650729 h 834466"/>
              <a:gd name="connsiteX481" fmla="*/ 12544 w 699391"/>
              <a:gd name="connsiteY481" fmla="*/ 649633 h 834466"/>
              <a:gd name="connsiteX482" fmla="*/ 9868 w 699391"/>
              <a:gd name="connsiteY482" fmla="*/ 647481 h 834466"/>
              <a:gd name="connsiteX483" fmla="*/ 8049 w 699391"/>
              <a:gd name="connsiteY483" fmla="*/ 643176 h 834466"/>
              <a:gd name="connsiteX484" fmla="*/ 5296 w 699391"/>
              <a:gd name="connsiteY484" fmla="*/ 641766 h 834466"/>
              <a:gd name="connsiteX485" fmla="*/ 3457 w 699391"/>
              <a:gd name="connsiteY485" fmla="*/ 638080 h 834466"/>
              <a:gd name="connsiteX486" fmla="*/ 2991 w 699391"/>
              <a:gd name="connsiteY486" fmla="*/ 632508 h 834466"/>
              <a:gd name="connsiteX487" fmla="*/ 3515 w 699391"/>
              <a:gd name="connsiteY487" fmla="*/ 628621 h 834466"/>
              <a:gd name="connsiteX488" fmla="*/ 4981 w 699391"/>
              <a:gd name="connsiteY488" fmla="*/ 627374 h 834466"/>
              <a:gd name="connsiteX489" fmla="*/ 8515 w 699391"/>
              <a:gd name="connsiteY489" fmla="*/ 628221 h 834466"/>
              <a:gd name="connsiteX490" fmla="*/ 17831 w 699391"/>
              <a:gd name="connsiteY490" fmla="*/ 627564 h 834466"/>
              <a:gd name="connsiteX491" fmla="*/ 26594 w 699391"/>
              <a:gd name="connsiteY491" fmla="*/ 631527 h 834466"/>
              <a:gd name="connsiteX492" fmla="*/ 32547 w 699391"/>
              <a:gd name="connsiteY492" fmla="*/ 633755 h 834466"/>
              <a:gd name="connsiteX493" fmla="*/ 44596 w 699391"/>
              <a:gd name="connsiteY493" fmla="*/ 632631 h 834466"/>
              <a:gd name="connsiteX494" fmla="*/ 51654 w 699391"/>
              <a:gd name="connsiteY494" fmla="*/ 629098 h 834466"/>
              <a:gd name="connsiteX495" fmla="*/ 50359 w 699391"/>
              <a:gd name="connsiteY495" fmla="*/ 628126 h 834466"/>
              <a:gd name="connsiteX496" fmla="*/ 42701 w 699391"/>
              <a:gd name="connsiteY496" fmla="*/ 630164 h 834466"/>
              <a:gd name="connsiteX497" fmla="*/ 35623 w 699391"/>
              <a:gd name="connsiteY497" fmla="*/ 630079 h 834466"/>
              <a:gd name="connsiteX498" fmla="*/ 23146 w 699391"/>
              <a:gd name="connsiteY498" fmla="*/ 626088 h 834466"/>
              <a:gd name="connsiteX499" fmla="*/ 18031 w 699391"/>
              <a:gd name="connsiteY499" fmla="*/ 624802 h 834466"/>
              <a:gd name="connsiteX500" fmla="*/ 12516 w 699391"/>
              <a:gd name="connsiteY500" fmla="*/ 625373 h 834466"/>
              <a:gd name="connsiteX501" fmla="*/ 9649 w 699391"/>
              <a:gd name="connsiteY501" fmla="*/ 624164 h 834466"/>
              <a:gd name="connsiteX502" fmla="*/ 7963 w 699391"/>
              <a:gd name="connsiteY502" fmla="*/ 620201 h 834466"/>
              <a:gd name="connsiteX503" fmla="*/ 9210 w 699391"/>
              <a:gd name="connsiteY503" fmla="*/ 612600 h 834466"/>
              <a:gd name="connsiteX504" fmla="*/ 11820 w 699391"/>
              <a:gd name="connsiteY504" fmla="*/ 610962 h 834466"/>
              <a:gd name="connsiteX505" fmla="*/ 13230 w 699391"/>
              <a:gd name="connsiteY505" fmla="*/ 612943 h 834466"/>
              <a:gd name="connsiteX506" fmla="*/ 14935 w 699391"/>
              <a:gd name="connsiteY506" fmla="*/ 613067 h 834466"/>
              <a:gd name="connsiteX507" fmla="*/ 16669 w 699391"/>
              <a:gd name="connsiteY507" fmla="*/ 609886 h 834466"/>
              <a:gd name="connsiteX508" fmla="*/ 18316 w 699391"/>
              <a:gd name="connsiteY508" fmla="*/ 608066 h 834466"/>
              <a:gd name="connsiteX509" fmla="*/ 19631 w 699391"/>
              <a:gd name="connsiteY509" fmla="*/ 603952 h 834466"/>
              <a:gd name="connsiteX510" fmla="*/ 24574 w 699391"/>
              <a:gd name="connsiteY510" fmla="*/ 600037 h 834466"/>
              <a:gd name="connsiteX511" fmla="*/ 26660 w 699391"/>
              <a:gd name="connsiteY511" fmla="*/ 599704 h 834466"/>
              <a:gd name="connsiteX512" fmla="*/ 29651 w 699391"/>
              <a:gd name="connsiteY512" fmla="*/ 597903 h 834466"/>
              <a:gd name="connsiteX513" fmla="*/ 31566 w 699391"/>
              <a:gd name="connsiteY513" fmla="*/ 598418 h 834466"/>
              <a:gd name="connsiteX514" fmla="*/ 32785 w 699391"/>
              <a:gd name="connsiteY514" fmla="*/ 600227 h 834466"/>
              <a:gd name="connsiteX515" fmla="*/ 34337 w 699391"/>
              <a:gd name="connsiteY515" fmla="*/ 601723 h 834466"/>
              <a:gd name="connsiteX516" fmla="*/ 37690 w 699391"/>
              <a:gd name="connsiteY516" fmla="*/ 601542 h 834466"/>
              <a:gd name="connsiteX517" fmla="*/ 47615 w 699391"/>
              <a:gd name="connsiteY517" fmla="*/ 598399 h 834466"/>
              <a:gd name="connsiteX518" fmla="*/ 48682 w 699391"/>
              <a:gd name="connsiteY518" fmla="*/ 597475 h 834466"/>
              <a:gd name="connsiteX519" fmla="*/ 50616 w 699391"/>
              <a:gd name="connsiteY519" fmla="*/ 594893 h 834466"/>
              <a:gd name="connsiteX520" fmla="*/ 44329 w 699391"/>
              <a:gd name="connsiteY520" fmla="*/ 596046 h 834466"/>
              <a:gd name="connsiteX521" fmla="*/ 39110 w 699391"/>
              <a:gd name="connsiteY521" fmla="*/ 597875 h 834466"/>
              <a:gd name="connsiteX522" fmla="*/ 35747 w 699391"/>
              <a:gd name="connsiteY522" fmla="*/ 598389 h 834466"/>
              <a:gd name="connsiteX523" fmla="*/ 35271 w 699391"/>
              <a:gd name="connsiteY523" fmla="*/ 596094 h 834466"/>
              <a:gd name="connsiteX524" fmla="*/ 36509 w 699391"/>
              <a:gd name="connsiteY524" fmla="*/ 594065 h 834466"/>
              <a:gd name="connsiteX525" fmla="*/ 38452 w 699391"/>
              <a:gd name="connsiteY525" fmla="*/ 591893 h 834466"/>
              <a:gd name="connsiteX526" fmla="*/ 39395 w 699391"/>
              <a:gd name="connsiteY526" fmla="*/ 588188 h 834466"/>
              <a:gd name="connsiteX527" fmla="*/ 41538 w 699391"/>
              <a:gd name="connsiteY527" fmla="*/ 586607 h 834466"/>
              <a:gd name="connsiteX528" fmla="*/ 43853 w 699391"/>
              <a:gd name="connsiteY528" fmla="*/ 586692 h 834466"/>
              <a:gd name="connsiteX529" fmla="*/ 48635 w 699391"/>
              <a:gd name="connsiteY529" fmla="*/ 586016 h 834466"/>
              <a:gd name="connsiteX530" fmla="*/ 52006 w 699391"/>
              <a:gd name="connsiteY530" fmla="*/ 585054 h 834466"/>
              <a:gd name="connsiteX531" fmla="*/ 57788 w 699391"/>
              <a:gd name="connsiteY531" fmla="*/ 585692 h 834466"/>
              <a:gd name="connsiteX532" fmla="*/ 66418 w 699391"/>
              <a:gd name="connsiteY532" fmla="*/ 587111 h 834466"/>
              <a:gd name="connsiteX533" fmla="*/ 71971 w 699391"/>
              <a:gd name="connsiteY533" fmla="*/ 590559 h 834466"/>
              <a:gd name="connsiteX534" fmla="*/ 74066 w 699391"/>
              <a:gd name="connsiteY534" fmla="*/ 590245 h 834466"/>
              <a:gd name="connsiteX535" fmla="*/ 76286 w 699391"/>
              <a:gd name="connsiteY535" fmla="*/ 589331 h 834466"/>
              <a:gd name="connsiteX536" fmla="*/ 77295 w 699391"/>
              <a:gd name="connsiteY536" fmla="*/ 588083 h 834466"/>
              <a:gd name="connsiteX537" fmla="*/ 72933 w 699391"/>
              <a:gd name="connsiteY537" fmla="*/ 586654 h 834466"/>
              <a:gd name="connsiteX538" fmla="*/ 72685 w 699391"/>
              <a:gd name="connsiteY538" fmla="*/ 584606 h 834466"/>
              <a:gd name="connsiteX539" fmla="*/ 73228 w 699391"/>
              <a:gd name="connsiteY539" fmla="*/ 583063 h 834466"/>
              <a:gd name="connsiteX540" fmla="*/ 80353 w 699391"/>
              <a:gd name="connsiteY540" fmla="*/ 580215 h 834466"/>
              <a:gd name="connsiteX541" fmla="*/ 88125 w 699391"/>
              <a:gd name="connsiteY541" fmla="*/ 579587 h 834466"/>
              <a:gd name="connsiteX542" fmla="*/ 86792 w 699391"/>
              <a:gd name="connsiteY542" fmla="*/ 577291 h 834466"/>
              <a:gd name="connsiteX543" fmla="*/ 69761 w 699391"/>
              <a:gd name="connsiteY543" fmla="*/ 580758 h 834466"/>
              <a:gd name="connsiteX544" fmla="*/ 65313 w 699391"/>
              <a:gd name="connsiteY544" fmla="*/ 578387 h 834466"/>
              <a:gd name="connsiteX545" fmla="*/ 61798 w 699391"/>
              <a:gd name="connsiteY545" fmla="*/ 578406 h 834466"/>
              <a:gd name="connsiteX546" fmla="*/ 59502 w 699391"/>
              <a:gd name="connsiteY546" fmla="*/ 579758 h 834466"/>
              <a:gd name="connsiteX547" fmla="*/ 52949 w 699391"/>
              <a:gd name="connsiteY547" fmla="*/ 581397 h 834466"/>
              <a:gd name="connsiteX548" fmla="*/ 51749 w 699391"/>
              <a:gd name="connsiteY548" fmla="*/ 580234 h 834466"/>
              <a:gd name="connsiteX549" fmla="*/ 52997 w 699391"/>
              <a:gd name="connsiteY549" fmla="*/ 576215 h 834466"/>
              <a:gd name="connsiteX550" fmla="*/ 56921 w 699391"/>
              <a:gd name="connsiteY550" fmla="*/ 569605 h 834466"/>
              <a:gd name="connsiteX551" fmla="*/ 57245 w 699391"/>
              <a:gd name="connsiteY551" fmla="*/ 567985 h 834466"/>
              <a:gd name="connsiteX552" fmla="*/ 59064 w 699391"/>
              <a:gd name="connsiteY552" fmla="*/ 566385 h 834466"/>
              <a:gd name="connsiteX553" fmla="*/ 69237 w 699391"/>
              <a:gd name="connsiteY553" fmla="*/ 562527 h 834466"/>
              <a:gd name="connsiteX554" fmla="*/ 74123 w 699391"/>
              <a:gd name="connsiteY554" fmla="*/ 558032 h 834466"/>
              <a:gd name="connsiteX555" fmla="*/ 76324 w 699391"/>
              <a:gd name="connsiteY555" fmla="*/ 557460 h 834466"/>
              <a:gd name="connsiteX556" fmla="*/ 78505 w 699391"/>
              <a:gd name="connsiteY556" fmla="*/ 557774 h 834466"/>
              <a:gd name="connsiteX557" fmla="*/ 81829 w 699391"/>
              <a:gd name="connsiteY557" fmla="*/ 557251 h 834466"/>
              <a:gd name="connsiteX558" fmla="*/ 88249 w 699391"/>
              <a:gd name="connsiteY558" fmla="*/ 558536 h 834466"/>
              <a:gd name="connsiteX559" fmla="*/ 91211 w 699391"/>
              <a:gd name="connsiteY559" fmla="*/ 564156 h 834466"/>
              <a:gd name="connsiteX560" fmla="*/ 93869 w 699391"/>
              <a:gd name="connsiteY560" fmla="*/ 565918 h 834466"/>
              <a:gd name="connsiteX561" fmla="*/ 102222 w 699391"/>
              <a:gd name="connsiteY561" fmla="*/ 572910 h 834466"/>
              <a:gd name="connsiteX562" fmla="*/ 101851 w 699391"/>
              <a:gd name="connsiteY562" fmla="*/ 570909 h 834466"/>
              <a:gd name="connsiteX563" fmla="*/ 94612 w 699391"/>
              <a:gd name="connsiteY563" fmla="*/ 561413 h 834466"/>
              <a:gd name="connsiteX564" fmla="*/ 91849 w 699391"/>
              <a:gd name="connsiteY564" fmla="*/ 559051 h 834466"/>
              <a:gd name="connsiteX565" fmla="*/ 89783 w 699391"/>
              <a:gd name="connsiteY565" fmla="*/ 554364 h 834466"/>
              <a:gd name="connsiteX566" fmla="*/ 90488 w 699391"/>
              <a:gd name="connsiteY566" fmla="*/ 549926 h 834466"/>
              <a:gd name="connsiteX567" fmla="*/ 92811 w 699391"/>
              <a:gd name="connsiteY567" fmla="*/ 546954 h 834466"/>
              <a:gd name="connsiteX568" fmla="*/ 101070 w 699391"/>
              <a:gd name="connsiteY568" fmla="*/ 545363 h 834466"/>
              <a:gd name="connsiteX569" fmla="*/ 102546 w 699391"/>
              <a:gd name="connsiteY569" fmla="*/ 543639 h 834466"/>
              <a:gd name="connsiteX570" fmla="*/ 102698 w 699391"/>
              <a:gd name="connsiteY570" fmla="*/ 540677 h 834466"/>
              <a:gd name="connsiteX571" fmla="*/ 101432 w 699391"/>
              <a:gd name="connsiteY571" fmla="*/ 538648 h 834466"/>
              <a:gd name="connsiteX572" fmla="*/ 98393 w 699391"/>
              <a:gd name="connsiteY572" fmla="*/ 538762 h 834466"/>
              <a:gd name="connsiteX573" fmla="*/ 95888 w 699391"/>
              <a:gd name="connsiteY573" fmla="*/ 537505 h 834466"/>
              <a:gd name="connsiteX574" fmla="*/ 95202 w 699391"/>
              <a:gd name="connsiteY574" fmla="*/ 534305 h 834466"/>
              <a:gd name="connsiteX575" fmla="*/ 96202 w 699391"/>
              <a:gd name="connsiteY575" fmla="*/ 532133 h 834466"/>
              <a:gd name="connsiteX576" fmla="*/ 100965 w 699391"/>
              <a:gd name="connsiteY576" fmla="*/ 528161 h 834466"/>
              <a:gd name="connsiteX577" fmla="*/ 103565 w 699391"/>
              <a:gd name="connsiteY577" fmla="*/ 526875 h 834466"/>
              <a:gd name="connsiteX578" fmla="*/ 108080 w 699391"/>
              <a:gd name="connsiteY578" fmla="*/ 525485 h 834466"/>
              <a:gd name="connsiteX579" fmla="*/ 115919 w 699391"/>
              <a:gd name="connsiteY579" fmla="*/ 528628 h 834466"/>
              <a:gd name="connsiteX580" fmla="*/ 116519 w 699391"/>
              <a:gd name="connsiteY580" fmla="*/ 530266 h 834466"/>
              <a:gd name="connsiteX581" fmla="*/ 114319 w 699391"/>
              <a:gd name="connsiteY581" fmla="*/ 534210 h 834466"/>
              <a:gd name="connsiteX582" fmla="*/ 114538 w 699391"/>
              <a:gd name="connsiteY582" fmla="*/ 536419 h 834466"/>
              <a:gd name="connsiteX583" fmla="*/ 116462 w 699391"/>
              <a:gd name="connsiteY583" fmla="*/ 536658 h 834466"/>
              <a:gd name="connsiteX584" fmla="*/ 120939 w 699391"/>
              <a:gd name="connsiteY584" fmla="*/ 530009 h 834466"/>
              <a:gd name="connsiteX585" fmla="*/ 126206 w 699391"/>
              <a:gd name="connsiteY585" fmla="*/ 529085 h 834466"/>
              <a:gd name="connsiteX586" fmla="*/ 128387 w 699391"/>
              <a:gd name="connsiteY586" fmla="*/ 527656 h 834466"/>
              <a:gd name="connsiteX587" fmla="*/ 130921 w 699391"/>
              <a:gd name="connsiteY587" fmla="*/ 526752 h 834466"/>
              <a:gd name="connsiteX588" fmla="*/ 134531 w 699391"/>
              <a:gd name="connsiteY588" fmla="*/ 532771 h 834466"/>
              <a:gd name="connsiteX589" fmla="*/ 136122 w 699391"/>
              <a:gd name="connsiteY589" fmla="*/ 534695 h 834466"/>
              <a:gd name="connsiteX590" fmla="*/ 137312 w 699391"/>
              <a:gd name="connsiteY590" fmla="*/ 535486 h 834466"/>
              <a:gd name="connsiteX591" fmla="*/ 138465 w 699391"/>
              <a:gd name="connsiteY591" fmla="*/ 540477 h 834466"/>
              <a:gd name="connsiteX592" fmla="*/ 139579 w 699391"/>
              <a:gd name="connsiteY592" fmla="*/ 540744 h 834466"/>
              <a:gd name="connsiteX593" fmla="*/ 141170 w 699391"/>
              <a:gd name="connsiteY593" fmla="*/ 538248 h 834466"/>
              <a:gd name="connsiteX594" fmla="*/ 144056 w 699391"/>
              <a:gd name="connsiteY594" fmla="*/ 536924 h 834466"/>
              <a:gd name="connsiteX595" fmla="*/ 148104 w 699391"/>
              <a:gd name="connsiteY595" fmla="*/ 536057 h 834466"/>
              <a:gd name="connsiteX596" fmla="*/ 154810 w 699391"/>
              <a:gd name="connsiteY596" fmla="*/ 537381 h 834466"/>
              <a:gd name="connsiteX597" fmla="*/ 157848 w 699391"/>
              <a:gd name="connsiteY597" fmla="*/ 536400 h 834466"/>
              <a:gd name="connsiteX598" fmla="*/ 159334 w 699391"/>
              <a:gd name="connsiteY598" fmla="*/ 536543 h 834466"/>
              <a:gd name="connsiteX599" fmla="*/ 157905 w 699391"/>
              <a:gd name="connsiteY599" fmla="*/ 532057 h 834466"/>
              <a:gd name="connsiteX600" fmla="*/ 157019 w 699391"/>
              <a:gd name="connsiteY600" fmla="*/ 530752 h 834466"/>
              <a:gd name="connsiteX601" fmla="*/ 158401 w 699391"/>
              <a:gd name="connsiteY601" fmla="*/ 526732 h 834466"/>
              <a:gd name="connsiteX602" fmla="*/ 159839 w 699391"/>
              <a:gd name="connsiteY602" fmla="*/ 525161 h 834466"/>
              <a:gd name="connsiteX603" fmla="*/ 164468 w 699391"/>
              <a:gd name="connsiteY603" fmla="*/ 522332 h 834466"/>
              <a:gd name="connsiteX604" fmla="*/ 168888 w 699391"/>
              <a:gd name="connsiteY604" fmla="*/ 521065 h 834466"/>
              <a:gd name="connsiteX605" fmla="*/ 171774 w 699391"/>
              <a:gd name="connsiteY605" fmla="*/ 518379 h 834466"/>
              <a:gd name="connsiteX606" fmla="*/ 175650 w 699391"/>
              <a:gd name="connsiteY606" fmla="*/ 515893 h 834466"/>
              <a:gd name="connsiteX607" fmla="*/ 175041 w 699391"/>
              <a:gd name="connsiteY607" fmla="*/ 513912 h 834466"/>
              <a:gd name="connsiteX608" fmla="*/ 173964 w 699391"/>
              <a:gd name="connsiteY608" fmla="*/ 511607 h 834466"/>
              <a:gd name="connsiteX609" fmla="*/ 171450 w 699391"/>
              <a:gd name="connsiteY609" fmla="*/ 511464 h 834466"/>
              <a:gd name="connsiteX610" fmla="*/ 170431 w 699391"/>
              <a:gd name="connsiteY610" fmla="*/ 510207 h 834466"/>
              <a:gd name="connsiteX611" fmla="*/ 173612 w 699391"/>
              <a:gd name="connsiteY611" fmla="*/ 507216 h 834466"/>
              <a:gd name="connsiteX612" fmla="*/ 177975 w 699391"/>
              <a:gd name="connsiteY612" fmla="*/ 503882 h 834466"/>
              <a:gd name="connsiteX613" fmla="*/ 177212 w 699391"/>
              <a:gd name="connsiteY613" fmla="*/ 502568 h 834466"/>
              <a:gd name="connsiteX614" fmla="*/ 173936 w 699391"/>
              <a:gd name="connsiteY614" fmla="*/ 501082 h 834466"/>
              <a:gd name="connsiteX615" fmla="*/ 171450 w 699391"/>
              <a:gd name="connsiteY615" fmla="*/ 502196 h 834466"/>
              <a:gd name="connsiteX616" fmla="*/ 167754 w 699391"/>
              <a:gd name="connsiteY616" fmla="*/ 504777 h 834466"/>
              <a:gd name="connsiteX617" fmla="*/ 163449 w 699391"/>
              <a:gd name="connsiteY617" fmla="*/ 508854 h 834466"/>
              <a:gd name="connsiteX618" fmla="*/ 164849 w 699391"/>
              <a:gd name="connsiteY618" fmla="*/ 510045 h 834466"/>
              <a:gd name="connsiteX619" fmla="*/ 167002 w 699391"/>
              <a:gd name="connsiteY619" fmla="*/ 513464 h 834466"/>
              <a:gd name="connsiteX620" fmla="*/ 164001 w 699391"/>
              <a:gd name="connsiteY620" fmla="*/ 517998 h 834466"/>
              <a:gd name="connsiteX621" fmla="*/ 148076 w 699391"/>
              <a:gd name="connsiteY621" fmla="*/ 529990 h 834466"/>
              <a:gd name="connsiteX622" fmla="*/ 140484 w 699391"/>
              <a:gd name="connsiteY622" fmla="*/ 533486 h 834466"/>
              <a:gd name="connsiteX623" fmla="*/ 136979 w 699391"/>
              <a:gd name="connsiteY623" fmla="*/ 532943 h 834466"/>
              <a:gd name="connsiteX624" fmla="*/ 136141 w 699391"/>
              <a:gd name="connsiteY624" fmla="*/ 529676 h 834466"/>
              <a:gd name="connsiteX625" fmla="*/ 134531 w 699391"/>
              <a:gd name="connsiteY625" fmla="*/ 527266 h 834466"/>
              <a:gd name="connsiteX626" fmla="*/ 132797 w 699391"/>
              <a:gd name="connsiteY626" fmla="*/ 522265 h 834466"/>
              <a:gd name="connsiteX627" fmla="*/ 129845 w 699391"/>
              <a:gd name="connsiteY627" fmla="*/ 522399 h 834466"/>
              <a:gd name="connsiteX628" fmla="*/ 128168 w 699391"/>
              <a:gd name="connsiteY628" fmla="*/ 523504 h 834466"/>
              <a:gd name="connsiteX629" fmla="*/ 127444 w 699391"/>
              <a:gd name="connsiteY629" fmla="*/ 521865 h 834466"/>
              <a:gd name="connsiteX630" fmla="*/ 128711 w 699391"/>
              <a:gd name="connsiteY630" fmla="*/ 516512 h 834466"/>
              <a:gd name="connsiteX631" fmla="*/ 131207 w 699391"/>
              <a:gd name="connsiteY631" fmla="*/ 512274 h 834466"/>
              <a:gd name="connsiteX632" fmla="*/ 135388 w 699391"/>
              <a:gd name="connsiteY632" fmla="*/ 509064 h 834466"/>
              <a:gd name="connsiteX633" fmla="*/ 137398 w 699391"/>
              <a:gd name="connsiteY633" fmla="*/ 505177 h 834466"/>
              <a:gd name="connsiteX634" fmla="*/ 139284 w 699391"/>
              <a:gd name="connsiteY634" fmla="*/ 498996 h 834466"/>
              <a:gd name="connsiteX635" fmla="*/ 145332 w 699391"/>
              <a:gd name="connsiteY635" fmla="*/ 493090 h 834466"/>
              <a:gd name="connsiteX636" fmla="*/ 154133 w 699391"/>
              <a:gd name="connsiteY636" fmla="*/ 478403 h 834466"/>
              <a:gd name="connsiteX637" fmla="*/ 161306 w 699391"/>
              <a:gd name="connsiteY637" fmla="*/ 473688 h 834466"/>
              <a:gd name="connsiteX638" fmla="*/ 163935 w 699391"/>
              <a:gd name="connsiteY638" fmla="*/ 468516 h 834466"/>
              <a:gd name="connsiteX639" fmla="*/ 168164 w 699391"/>
              <a:gd name="connsiteY639" fmla="*/ 466230 h 834466"/>
              <a:gd name="connsiteX640" fmla="*/ 171774 w 699391"/>
              <a:gd name="connsiteY640" fmla="*/ 462182 h 834466"/>
              <a:gd name="connsiteX641" fmla="*/ 174603 w 699391"/>
              <a:gd name="connsiteY641" fmla="*/ 461781 h 834466"/>
              <a:gd name="connsiteX642" fmla="*/ 179746 w 699391"/>
              <a:gd name="connsiteY642" fmla="*/ 458124 h 834466"/>
              <a:gd name="connsiteX643" fmla="*/ 182661 w 699391"/>
              <a:gd name="connsiteY643" fmla="*/ 453761 h 834466"/>
              <a:gd name="connsiteX644" fmla="*/ 180756 w 699391"/>
              <a:gd name="connsiteY644" fmla="*/ 453495 h 834466"/>
              <a:gd name="connsiteX645" fmla="*/ 176231 w 699391"/>
              <a:gd name="connsiteY645" fmla="*/ 456324 h 834466"/>
              <a:gd name="connsiteX646" fmla="*/ 173669 w 699391"/>
              <a:gd name="connsiteY646" fmla="*/ 457467 h 834466"/>
              <a:gd name="connsiteX647" fmla="*/ 173850 w 699391"/>
              <a:gd name="connsiteY647" fmla="*/ 452790 h 834466"/>
              <a:gd name="connsiteX648" fmla="*/ 175088 w 699391"/>
              <a:gd name="connsiteY648" fmla="*/ 447980 h 834466"/>
              <a:gd name="connsiteX649" fmla="*/ 178813 w 699391"/>
              <a:gd name="connsiteY649" fmla="*/ 443570 h 834466"/>
              <a:gd name="connsiteX650" fmla="*/ 196729 w 699391"/>
              <a:gd name="connsiteY650" fmla="*/ 430701 h 834466"/>
              <a:gd name="connsiteX651" fmla="*/ 198520 w 699391"/>
              <a:gd name="connsiteY651" fmla="*/ 432835 h 834466"/>
              <a:gd name="connsiteX652" fmla="*/ 200663 w 699391"/>
              <a:gd name="connsiteY652" fmla="*/ 436607 h 834466"/>
              <a:gd name="connsiteX653" fmla="*/ 206054 w 699391"/>
              <a:gd name="connsiteY653" fmla="*/ 435759 h 834466"/>
              <a:gd name="connsiteX654" fmla="*/ 212207 w 699391"/>
              <a:gd name="connsiteY654" fmla="*/ 428454 h 834466"/>
              <a:gd name="connsiteX655" fmla="*/ 216941 w 699391"/>
              <a:gd name="connsiteY655" fmla="*/ 420481 h 834466"/>
              <a:gd name="connsiteX656" fmla="*/ 214379 w 699391"/>
              <a:gd name="connsiteY656" fmla="*/ 421872 h 834466"/>
              <a:gd name="connsiteX657" fmla="*/ 211588 w 699391"/>
              <a:gd name="connsiteY657" fmla="*/ 425139 h 834466"/>
              <a:gd name="connsiteX658" fmla="*/ 206149 w 699391"/>
              <a:gd name="connsiteY658" fmla="*/ 429663 h 834466"/>
              <a:gd name="connsiteX659" fmla="*/ 203635 w 699391"/>
              <a:gd name="connsiteY659" fmla="*/ 430378 h 834466"/>
              <a:gd name="connsiteX660" fmla="*/ 202197 w 699391"/>
              <a:gd name="connsiteY660" fmla="*/ 429787 h 834466"/>
              <a:gd name="connsiteX661" fmla="*/ 201396 w 699391"/>
              <a:gd name="connsiteY661" fmla="*/ 426768 h 834466"/>
              <a:gd name="connsiteX662" fmla="*/ 199511 w 699391"/>
              <a:gd name="connsiteY662" fmla="*/ 425787 h 834466"/>
              <a:gd name="connsiteX663" fmla="*/ 197806 w 699391"/>
              <a:gd name="connsiteY663" fmla="*/ 426463 h 834466"/>
              <a:gd name="connsiteX664" fmla="*/ 196044 w 699391"/>
              <a:gd name="connsiteY664" fmla="*/ 424310 h 834466"/>
              <a:gd name="connsiteX665" fmla="*/ 195729 w 699391"/>
              <a:gd name="connsiteY665" fmla="*/ 418986 h 834466"/>
              <a:gd name="connsiteX666" fmla="*/ 197977 w 699391"/>
              <a:gd name="connsiteY666" fmla="*/ 411032 h 834466"/>
              <a:gd name="connsiteX667" fmla="*/ 199758 w 699391"/>
              <a:gd name="connsiteY667" fmla="*/ 405755 h 834466"/>
              <a:gd name="connsiteX668" fmla="*/ 201682 w 699391"/>
              <a:gd name="connsiteY668" fmla="*/ 401745 h 834466"/>
              <a:gd name="connsiteX669" fmla="*/ 209245 w 699391"/>
              <a:gd name="connsiteY669" fmla="*/ 390315 h 834466"/>
              <a:gd name="connsiteX670" fmla="*/ 210874 w 699391"/>
              <a:gd name="connsiteY670" fmla="*/ 384048 h 834466"/>
              <a:gd name="connsiteX671" fmla="*/ 214293 w 699391"/>
              <a:gd name="connsiteY671" fmla="*/ 380733 h 834466"/>
              <a:gd name="connsiteX672" fmla="*/ 218732 w 699391"/>
              <a:gd name="connsiteY672" fmla="*/ 381467 h 834466"/>
              <a:gd name="connsiteX673" fmla="*/ 220075 w 699391"/>
              <a:gd name="connsiteY673" fmla="*/ 380505 h 834466"/>
              <a:gd name="connsiteX674" fmla="*/ 218551 w 699391"/>
              <a:gd name="connsiteY674" fmla="*/ 376371 h 834466"/>
              <a:gd name="connsiteX675" fmla="*/ 213712 w 699391"/>
              <a:gd name="connsiteY675" fmla="*/ 373094 h 834466"/>
              <a:gd name="connsiteX676" fmla="*/ 213417 w 699391"/>
              <a:gd name="connsiteY676" fmla="*/ 371027 h 834466"/>
              <a:gd name="connsiteX677" fmla="*/ 229543 w 699391"/>
              <a:gd name="connsiteY677" fmla="*/ 365588 h 834466"/>
              <a:gd name="connsiteX678" fmla="*/ 237220 w 699391"/>
              <a:gd name="connsiteY678" fmla="*/ 365770 h 834466"/>
              <a:gd name="connsiteX679" fmla="*/ 239497 w 699391"/>
              <a:gd name="connsiteY679" fmla="*/ 363055 h 834466"/>
              <a:gd name="connsiteX680" fmla="*/ 243669 w 699391"/>
              <a:gd name="connsiteY680" fmla="*/ 361302 h 834466"/>
              <a:gd name="connsiteX681" fmla="*/ 246831 w 699391"/>
              <a:gd name="connsiteY681" fmla="*/ 357969 h 834466"/>
              <a:gd name="connsiteX682" fmla="*/ 245202 w 699391"/>
              <a:gd name="connsiteY682" fmla="*/ 356492 h 834466"/>
              <a:gd name="connsiteX683" fmla="*/ 237401 w 699391"/>
              <a:gd name="connsiteY683" fmla="*/ 359559 h 834466"/>
              <a:gd name="connsiteX684" fmla="*/ 232524 w 699391"/>
              <a:gd name="connsiteY684" fmla="*/ 360997 h 834466"/>
              <a:gd name="connsiteX685" fmla="*/ 230324 w 699391"/>
              <a:gd name="connsiteY685" fmla="*/ 360950 h 834466"/>
              <a:gd name="connsiteX686" fmla="*/ 228600 w 699391"/>
              <a:gd name="connsiteY686" fmla="*/ 361998 h 834466"/>
              <a:gd name="connsiteX687" fmla="*/ 222370 w 699391"/>
              <a:gd name="connsiteY687" fmla="*/ 362398 h 834466"/>
              <a:gd name="connsiteX688" fmla="*/ 221008 w 699391"/>
              <a:gd name="connsiteY688" fmla="*/ 349091 h 834466"/>
              <a:gd name="connsiteX689" fmla="*/ 221990 w 699391"/>
              <a:gd name="connsiteY689" fmla="*/ 341824 h 834466"/>
              <a:gd name="connsiteX690" fmla="*/ 224314 w 699391"/>
              <a:gd name="connsiteY690" fmla="*/ 341976 h 834466"/>
              <a:gd name="connsiteX691" fmla="*/ 224847 w 699391"/>
              <a:gd name="connsiteY691" fmla="*/ 335013 h 834466"/>
              <a:gd name="connsiteX692" fmla="*/ 227533 w 699391"/>
              <a:gd name="connsiteY692" fmla="*/ 330889 h 834466"/>
              <a:gd name="connsiteX693" fmla="*/ 231239 w 699391"/>
              <a:gd name="connsiteY693" fmla="*/ 329965 h 834466"/>
              <a:gd name="connsiteX694" fmla="*/ 233105 w 699391"/>
              <a:gd name="connsiteY694" fmla="*/ 328203 h 834466"/>
              <a:gd name="connsiteX695" fmla="*/ 235801 w 699391"/>
              <a:gd name="connsiteY695" fmla="*/ 324602 h 834466"/>
              <a:gd name="connsiteX696" fmla="*/ 240258 w 699391"/>
              <a:gd name="connsiteY696" fmla="*/ 325431 h 834466"/>
              <a:gd name="connsiteX697" fmla="*/ 244840 w 699391"/>
              <a:gd name="connsiteY697" fmla="*/ 324631 h 834466"/>
              <a:gd name="connsiteX698" fmla="*/ 243697 w 699391"/>
              <a:gd name="connsiteY698" fmla="*/ 322926 h 834466"/>
              <a:gd name="connsiteX699" fmla="*/ 238011 w 699391"/>
              <a:gd name="connsiteY699" fmla="*/ 320735 h 834466"/>
              <a:gd name="connsiteX700" fmla="*/ 236610 w 699391"/>
              <a:gd name="connsiteY700" fmla="*/ 316963 h 834466"/>
              <a:gd name="connsiteX701" fmla="*/ 238611 w 699391"/>
              <a:gd name="connsiteY701" fmla="*/ 314849 h 834466"/>
              <a:gd name="connsiteX702" fmla="*/ 240792 w 699391"/>
              <a:gd name="connsiteY702" fmla="*/ 313296 h 834466"/>
              <a:gd name="connsiteX703" fmla="*/ 242716 w 699391"/>
              <a:gd name="connsiteY703" fmla="*/ 313020 h 834466"/>
              <a:gd name="connsiteX704" fmla="*/ 246517 w 699391"/>
              <a:gd name="connsiteY704" fmla="*/ 305619 h 834466"/>
              <a:gd name="connsiteX705" fmla="*/ 248831 w 699391"/>
              <a:gd name="connsiteY705" fmla="*/ 302447 h 834466"/>
              <a:gd name="connsiteX706" fmla="*/ 251412 w 699391"/>
              <a:gd name="connsiteY706" fmla="*/ 303000 h 834466"/>
              <a:gd name="connsiteX707" fmla="*/ 255013 w 699391"/>
              <a:gd name="connsiteY707" fmla="*/ 299723 h 834466"/>
              <a:gd name="connsiteX708" fmla="*/ 258556 w 699391"/>
              <a:gd name="connsiteY708" fmla="*/ 300838 h 834466"/>
              <a:gd name="connsiteX709" fmla="*/ 261976 w 699391"/>
              <a:gd name="connsiteY709" fmla="*/ 298694 h 834466"/>
              <a:gd name="connsiteX710" fmla="*/ 266652 w 699391"/>
              <a:gd name="connsiteY710" fmla="*/ 297275 h 834466"/>
              <a:gd name="connsiteX711" fmla="*/ 283768 w 699391"/>
              <a:gd name="connsiteY711" fmla="*/ 296732 h 834466"/>
              <a:gd name="connsiteX712" fmla="*/ 284274 w 699391"/>
              <a:gd name="connsiteY712" fmla="*/ 293675 h 834466"/>
              <a:gd name="connsiteX713" fmla="*/ 280673 w 699391"/>
              <a:gd name="connsiteY713" fmla="*/ 292970 h 834466"/>
              <a:gd name="connsiteX714" fmla="*/ 267957 w 699391"/>
              <a:gd name="connsiteY714" fmla="*/ 292179 h 834466"/>
              <a:gd name="connsiteX715" fmla="*/ 261461 w 699391"/>
              <a:gd name="connsiteY715" fmla="*/ 292246 h 834466"/>
              <a:gd name="connsiteX716" fmla="*/ 258728 w 699391"/>
              <a:gd name="connsiteY716" fmla="*/ 293037 h 834466"/>
              <a:gd name="connsiteX717" fmla="*/ 257728 w 699391"/>
              <a:gd name="connsiteY717" fmla="*/ 291970 h 834466"/>
              <a:gd name="connsiteX718" fmla="*/ 257908 w 699391"/>
              <a:gd name="connsiteY718" fmla="*/ 290141 h 834466"/>
              <a:gd name="connsiteX719" fmla="*/ 260270 w 699391"/>
              <a:gd name="connsiteY719" fmla="*/ 287236 h 834466"/>
              <a:gd name="connsiteX720" fmla="*/ 261385 w 699391"/>
              <a:gd name="connsiteY720" fmla="*/ 284026 h 834466"/>
              <a:gd name="connsiteX721" fmla="*/ 266109 w 699391"/>
              <a:gd name="connsiteY721" fmla="*/ 276158 h 834466"/>
              <a:gd name="connsiteX722" fmla="*/ 271644 w 699391"/>
              <a:gd name="connsiteY722" fmla="*/ 270900 h 834466"/>
              <a:gd name="connsiteX723" fmla="*/ 275882 w 699391"/>
              <a:gd name="connsiteY723" fmla="*/ 272244 h 834466"/>
              <a:gd name="connsiteX724" fmla="*/ 280387 w 699391"/>
              <a:gd name="connsiteY724" fmla="*/ 277263 h 834466"/>
              <a:gd name="connsiteX725" fmla="*/ 283598 w 699391"/>
              <a:gd name="connsiteY725" fmla="*/ 277892 h 834466"/>
              <a:gd name="connsiteX726" fmla="*/ 285093 w 699391"/>
              <a:gd name="connsiteY726" fmla="*/ 279511 h 834466"/>
              <a:gd name="connsiteX727" fmla="*/ 287436 w 699391"/>
              <a:gd name="connsiteY727" fmla="*/ 286407 h 834466"/>
              <a:gd name="connsiteX728" fmla="*/ 288550 w 699391"/>
              <a:gd name="connsiteY728" fmla="*/ 286626 h 834466"/>
              <a:gd name="connsiteX729" fmla="*/ 288046 w 699391"/>
              <a:gd name="connsiteY729" fmla="*/ 280006 h 834466"/>
              <a:gd name="connsiteX730" fmla="*/ 291141 w 699391"/>
              <a:gd name="connsiteY730" fmla="*/ 274596 h 834466"/>
              <a:gd name="connsiteX731" fmla="*/ 290341 w 699391"/>
              <a:gd name="connsiteY731" fmla="*/ 273101 h 834466"/>
              <a:gd name="connsiteX732" fmla="*/ 285693 w 699391"/>
              <a:gd name="connsiteY732" fmla="*/ 275063 h 834466"/>
              <a:gd name="connsiteX733" fmla="*/ 282130 w 699391"/>
              <a:gd name="connsiteY733" fmla="*/ 273025 h 834466"/>
              <a:gd name="connsiteX734" fmla="*/ 279320 w 699391"/>
              <a:gd name="connsiteY734" fmla="*/ 268948 h 834466"/>
              <a:gd name="connsiteX735" fmla="*/ 278521 w 699391"/>
              <a:gd name="connsiteY735" fmla="*/ 265214 h 834466"/>
              <a:gd name="connsiteX736" fmla="*/ 280273 w 699391"/>
              <a:gd name="connsiteY736" fmla="*/ 261518 h 834466"/>
              <a:gd name="connsiteX737" fmla="*/ 281921 w 699391"/>
              <a:gd name="connsiteY737" fmla="*/ 259651 h 834466"/>
              <a:gd name="connsiteX738" fmla="*/ 280806 w 699391"/>
              <a:gd name="connsiteY738" fmla="*/ 257470 h 834466"/>
              <a:gd name="connsiteX739" fmla="*/ 273777 w 699391"/>
              <a:gd name="connsiteY739" fmla="*/ 263290 h 834466"/>
              <a:gd name="connsiteX740" fmla="*/ 268805 w 699391"/>
              <a:gd name="connsiteY740" fmla="*/ 264652 h 834466"/>
              <a:gd name="connsiteX741" fmla="*/ 266843 w 699391"/>
              <a:gd name="connsiteY741" fmla="*/ 263842 h 834466"/>
              <a:gd name="connsiteX742" fmla="*/ 267900 w 699391"/>
              <a:gd name="connsiteY742" fmla="*/ 258566 h 834466"/>
              <a:gd name="connsiteX743" fmla="*/ 267310 w 699391"/>
              <a:gd name="connsiteY743" fmla="*/ 254365 h 834466"/>
              <a:gd name="connsiteX744" fmla="*/ 273977 w 699391"/>
              <a:gd name="connsiteY744" fmla="*/ 243983 h 834466"/>
              <a:gd name="connsiteX745" fmla="*/ 276272 w 699391"/>
              <a:gd name="connsiteY745" fmla="*/ 242783 h 834466"/>
              <a:gd name="connsiteX746" fmla="*/ 280016 w 699391"/>
              <a:gd name="connsiteY746" fmla="*/ 243621 h 834466"/>
              <a:gd name="connsiteX747" fmla="*/ 283397 w 699391"/>
              <a:gd name="connsiteY747" fmla="*/ 246555 h 834466"/>
              <a:gd name="connsiteX748" fmla="*/ 286226 w 699391"/>
              <a:gd name="connsiteY748" fmla="*/ 246088 h 834466"/>
              <a:gd name="connsiteX749" fmla="*/ 289293 w 699391"/>
              <a:gd name="connsiteY749" fmla="*/ 244516 h 834466"/>
              <a:gd name="connsiteX750" fmla="*/ 288874 w 699391"/>
              <a:gd name="connsiteY750" fmla="*/ 241697 h 834466"/>
              <a:gd name="connsiteX751" fmla="*/ 282226 w 699391"/>
              <a:gd name="connsiteY751" fmla="*/ 240573 h 834466"/>
              <a:gd name="connsiteX752" fmla="*/ 280511 w 699391"/>
              <a:gd name="connsiteY752" fmla="*/ 238230 h 834466"/>
              <a:gd name="connsiteX753" fmla="*/ 281130 w 699391"/>
              <a:gd name="connsiteY753" fmla="*/ 235915 h 834466"/>
              <a:gd name="connsiteX754" fmla="*/ 285693 w 699391"/>
              <a:gd name="connsiteY754" fmla="*/ 233477 h 834466"/>
              <a:gd name="connsiteX755" fmla="*/ 290236 w 699391"/>
              <a:gd name="connsiteY755" fmla="*/ 229067 h 834466"/>
              <a:gd name="connsiteX756" fmla="*/ 295437 w 699391"/>
              <a:gd name="connsiteY756" fmla="*/ 227781 h 834466"/>
              <a:gd name="connsiteX757" fmla="*/ 299618 w 699391"/>
              <a:gd name="connsiteY757" fmla="*/ 224437 h 834466"/>
              <a:gd name="connsiteX758" fmla="*/ 300428 w 699391"/>
              <a:gd name="connsiteY758" fmla="*/ 225199 h 834466"/>
              <a:gd name="connsiteX759" fmla="*/ 301133 w 699391"/>
              <a:gd name="connsiteY759" fmla="*/ 226514 h 834466"/>
              <a:gd name="connsiteX760" fmla="*/ 302638 w 699391"/>
              <a:gd name="connsiteY760" fmla="*/ 238877 h 834466"/>
              <a:gd name="connsiteX761" fmla="*/ 306381 w 699391"/>
              <a:gd name="connsiteY761" fmla="*/ 248898 h 834466"/>
              <a:gd name="connsiteX762" fmla="*/ 307762 w 699391"/>
              <a:gd name="connsiteY762" fmla="*/ 249260 h 834466"/>
              <a:gd name="connsiteX763" fmla="*/ 306324 w 699391"/>
              <a:gd name="connsiteY763" fmla="*/ 240744 h 834466"/>
              <a:gd name="connsiteX764" fmla="*/ 307667 w 699391"/>
              <a:gd name="connsiteY764" fmla="*/ 238287 h 834466"/>
              <a:gd name="connsiteX765" fmla="*/ 309362 w 699391"/>
              <a:gd name="connsiteY765" fmla="*/ 236420 h 834466"/>
              <a:gd name="connsiteX766" fmla="*/ 309896 w 699391"/>
              <a:gd name="connsiteY766" fmla="*/ 234286 h 834466"/>
              <a:gd name="connsiteX767" fmla="*/ 307952 w 699391"/>
              <a:gd name="connsiteY767" fmla="*/ 233562 h 834466"/>
              <a:gd name="connsiteX768" fmla="*/ 306362 w 699391"/>
              <a:gd name="connsiteY768" fmla="*/ 230495 h 834466"/>
              <a:gd name="connsiteX769" fmla="*/ 304095 w 699391"/>
              <a:gd name="connsiteY769" fmla="*/ 220656 h 834466"/>
              <a:gd name="connsiteX770" fmla="*/ 304876 w 699391"/>
              <a:gd name="connsiteY770" fmla="*/ 218084 h 834466"/>
              <a:gd name="connsiteX771" fmla="*/ 309801 w 699391"/>
              <a:gd name="connsiteY771" fmla="*/ 212808 h 834466"/>
              <a:gd name="connsiteX772" fmla="*/ 315973 w 699391"/>
              <a:gd name="connsiteY772" fmla="*/ 211598 h 834466"/>
              <a:gd name="connsiteX773" fmla="*/ 322545 w 699391"/>
              <a:gd name="connsiteY773" fmla="*/ 215294 h 834466"/>
              <a:gd name="connsiteX774" fmla="*/ 324860 w 699391"/>
              <a:gd name="connsiteY774" fmla="*/ 215332 h 834466"/>
              <a:gd name="connsiteX775" fmla="*/ 328670 w 699391"/>
              <a:gd name="connsiteY775" fmla="*/ 214341 h 834466"/>
              <a:gd name="connsiteX776" fmla="*/ 335137 w 699391"/>
              <a:gd name="connsiteY776" fmla="*/ 211293 h 834466"/>
              <a:gd name="connsiteX777" fmla="*/ 338947 w 699391"/>
              <a:gd name="connsiteY777" fmla="*/ 210131 h 834466"/>
              <a:gd name="connsiteX778" fmla="*/ 340928 w 699391"/>
              <a:gd name="connsiteY778" fmla="*/ 210131 h 834466"/>
              <a:gd name="connsiteX779" fmla="*/ 341414 w 699391"/>
              <a:gd name="connsiteY779" fmla="*/ 208588 h 834466"/>
              <a:gd name="connsiteX780" fmla="*/ 339576 w 699391"/>
              <a:gd name="connsiteY780" fmla="*/ 207597 h 834466"/>
              <a:gd name="connsiteX781" fmla="*/ 338985 w 699391"/>
              <a:gd name="connsiteY781" fmla="*/ 206635 h 834466"/>
              <a:gd name="connsiteX782" fmla="*/ 337547 w 699391"/>
              <a:gd name="connsiteY782" fmla="*/ 206083 h 834466"/>
              <a:gd name="connsiteX783" fmla="*/ 331565 w 699391"/>
              <a:gd name="connsiteY783" fmla="*/ 207731 h 834466"/>
              <a:gd name="connsiteX784" fmla="*/ 315058 w 699391"/>
              <a:gd name="connsiteY784" fmla="*/ 207207 h 834466"/>
              <a:gd name="connsiteX785" fmla="*/ 313468 w 699391"/>
              <a:gd name="connsiteY785" fmla="*/ 205445 h 834466"/>
              <a:gd name="connsiteX786" fmla="*/ 313172 w 699391"/>
              <a:gd name="connsiteY786" fmla="*/ 202387 h 834466"/>
              <a:gd name="connsiteX787" fmla="*/ 314925 w 699391"/>
              <a:gd name="connsiteY787" fmla="*/ 198006 h 834466"/>
              <a:gd name="connsiteX788" fmla="*/ 316849 w 699391"/>
              <a:gd name="connsiteY788" fmla="*/ 195577 h 834466"/>
              <a:gd name="connsiteX789" fmla="*/ 323078 w 699391"/>
              <a:gd name="connsiteY789" fmla="*/ 191205 h 834466"/>
              <a:gd name="connsiteX790" fmla="*/ 329660 w 699391"/>
              <a:gd name="connsiteY790" fmla="*/ 190614 h 834466"/>
              <a:gd name="connsiteX791" fmla="*/ 336604 w 699391"/>
              <a:gd name="connsiteY791" fmla="*/ 182813 h 834466"/>
              <a:gd name="connsiteX792" fmla="*/ 339252 w 699391"/>
              <a:gd name="connsiteY792" fmla="*/ 176946 h 834466"/>
              <a:gd name="connsiteX793" fmla="*/ 340757 w 699391"/>
              <a:gd name="connsiteY793" fmla="*/ 167850 h 834466"/>
              <a:gd name="connsiteX794" fmla="*/ 344986 w 699391"/>
              <a:gd name="connsiteY794" fmla="*/ 160458 h 834466"/>
              <a:gd name="connsiteX795" fmla="*/ 355597 w 699391"/>
              <a:gd name="connsiteY795" fmla="*/ 156239 h 834466"/>
              <a:gd name="connsiteX796" fmla="*/ 356025 w 699391"/>
              <a:gd name="connsiteY796" fmla="*/ 154372 h 834466"/>
              <a:gd name="connsiteX797" fmla="*/ 354901 w 699391"/>
              <a:gd name="connsiteY797" fmla="*/ 150495 h 834466"/>
              <a:gd name="connsiteX798" fmla="*/ 354997 w 699391"/>
              <a:gd name="connsiteY798" fmla="*/ 143504 h 834466"/>
              <a:gd name="connsiteX799" fmla="*/ 357902 w 699391"/>
              <a:gd name="connsiteY799" fmla="*/ 135322 h 834466"/>
              <a:gd name="connsiteX800" fmla="*/ 359835 w 699391"/>
              <a:gd name="connsiteY800" fmla="*/ 132474 h 834466"/>
              <a:gd name="connsiteX801" fmla="*/ 360731 w 699391"/>
              <a:gd name="connsiteY801" fmla="*/ 132131 h 834466"/>
              <a:gd name="connsiteX802" fmla="*/ 363017 w 699391"/>
              <a:gd name="connsiteY802" fmla="*/ 134817 h 834466"/>
              <a:gd name="connsiteX803" fmla="*/ 365798 w 699391"/>
              <a:gd name="connsiteY803" fmla="*/ 140513 h 834466"/>
              <a:gd name="connsiteX804" fmla="*/ 370151 w 699391"/>
              <a:gd name="connsiteY804" fmla="*/ 143770 h 834466"/>
              <a:gd name="connsiteX805" fmla="*/ 375856 w 699391"/>
              <a:gd name="connsiteY805" fmla="*/ 144332 h 834466"/>
              <a:gd name="connsiteX806" fmla="*/ 377380 w 699391"/>
              <a:gd name="connsiteY806" fmla="*/ 142732 h 834466"/>
              <a:gd name="connsiteX807" fmla="*/ 372951 w 699391"/>
              <a:gd name="connsiteY807" fmla="*/ 139494 h 834466"/>
              <a:gd name="connsiteX808" fmla="*/ 369589 w 699391"/>
              <a:gd name="connsiteY808" fmla="*/ 135245 h 834466"/>
              <a:gd name="connsiteX809" fmla="*/ 369323 w 699391"/>
              <a:gd name="connsiteY809" fmla="*/ 130969 h 834466"/>
              <a:gd name="connsiteX810" fmla="*/ 370913 w 699391"/>
              <a:gd name="connsiteY810" fmla="*/ 128702 h 834466"/>
              <a:gd name="connsiteX811" fmla="*/ 373389 w 699391"/>
              <a:gd name="connsiteY811" fmla="*/ 128949 h 834466"/>
              <a:gd name="connsiteX812" fmla="*/ 376495 w 699391"/>
              <a:gd name="connsiteY812" fmla="*/ 128473 h 834466"/>
              <a:gd name="connsiteX813" fmla="*/ 379390 w 699391"/>
              <a:gd name="connsiteY813" fmla="*/ 125587 h 834466"/>
              <a:gd name="connsiteX814" fmla="*/ 379809 w 699391"/>
              <a:gd name="connsiteY814" fmla="*/ 123558 h 834466"/>
              <a:gd name="connsiteX815" fmla="*/ 379933 w 699391"/>
              <a:gd name="connsiteY815" fmla="*/ 120796 h 834466"/>
              <a:gd name="connsiteX816" fmla="*/ 380657 w 699391"/>
              <a:gd name="connsiteY816" fmla="*/ 117986 h 834466"/>
              <a:gd name="connsiteX817" fmla="*/ 384905 w 699391"/>
              <a:gd name="connsiteY817" fmla="*/ 111252 h 834466"/>
              <a:gd name="connsiteX818" fmla="*/ 397992 w 699391"/>
              <a:gd name="connsiteY818" fmla="*/ 106861 h 834466"/>
              <a:gd name="connsiteX819" fmla="*/ 398945 w 699391"/>
              <a:gd name="connsiteY819" fmla="*/ 108652 h 834466"/>
              <a:gd name="connsiteX820" fmla="*/ 398240 w 699391"/>
              <a:gd name="connsiteY820" fmla="*/ 121634 h 834466"/>
              <a:gd name="connsiteX821" fmla="*/ 396735 w 699391"/>
              <a:gd name="connsiteY821" fmla="*/ 129978 h 834466"/>
              <a:gd name="connsiteX822" fmla="*/ 396783 w 699391"/>
              <a:gd name="connsiteY822" fmla="*/ 136055 h 834466"/>
              <a:gd name="connsiteX823" fmla="*/ 399335 w 699391"/>
              <a:gd name="connsiteY823" fmla="*/ 129978 h 834466"/>
              <a:gd name="connsiteX824" fmla="*/ 402745 w 699391"/>
              <a:gd name="connsiteY824" fmla="*/ 113243 h 834466"/>
              <a:gd name="connsiteX825" fmla="*/ 405317 w 699391"/>
              <a:gd name="connsiteY825" fmla="*/ 105318 h 834466"/>
              <a:gd name="connsiteX826" fmla="*/ 408213 w 699391"/>
              <a:gd name="connsiteY826" fmla="*/ 100755 h 834466"/>
              <a:gd name="connsiteX827" fmla="*/ 410280 w 699391"/>
              <a:gd name="connsiteY827" fmla="*/ 99727 h 834466"/>
              <a:gd name="connsiteX828" fmla="*/ 412327 w 699391"/>
              <a:gd name="connsiteY828" fmla="*/ 97355 h 834466"/>
              <a:gd name="connsiteX829" fmla="*/ 415033 w 699391"/>
              <a:gd name="connsiteY829" fmla="*/ 95945 h 834466"/>
              <a:gd name="connsiteX830" fmla="*/ 415862 w 699391"/>
              <a:gd name="connsiteY830" fmla="*/ 97765 h 834466"/>
              <a:gd name="connsiteX831" fmla="*/ 416718 w 699391"/>
              <a:gd name="connsiteY831" fmla="*/ 101984 h 834466"/>
              <a:gd name="connsiteX832" fmla="*/ 415262 w 699391"/>
              <a:gd name="connsiteY832" fmla="*/ 116710 h 834466"/>
              <a:gd name="connsiteX833" fmla="*/ 415404 w 699391"/>
              <a:gd name="connsiteY833" fmla="*/ 121339 h 834466"/>
              <a:gd name="connsiteX834" fmla="*/ 413776 w 699391"/>
              <a:gd name="connsiteY834" fmla="*/ 127521 h 834466"/>
              <a:gd name="connsiteX835" fmla="*/ 407536 w 699391"/>
              <a:gd name="connsiteY835" fmla="*/ 141227 h 834466"/>
              <a:gd name="connsiteX836" fmla="*/ 407823 w 699391"/>
              <a:gd name="connsiteY836" fmla="*/ 142970 h 834466"/>
              <a:gd name="connsiteX837" fmla="*/ 409232 w 699391"/>
              <a:gd name="connsiteY837" fmla="*/ 142323 h 834466"/>
              <a:gd name="connsiteX838" fmla="*/ 411642 w 699391"/>
              <a:gd name="connsiteY838" fmla="*/ 140075 h 834466"/>
              <a:gd name="connsiteX839" fmla="*/ 419376 w 699391"/>
              <a:gd name="connsiteY839" fmla="*/ 127044 h 834466"/>
              <a:gd name="connsiteX840" fmla="*/ 426130 w 699391"/>
              <a:gd name="connsiteY840" fmla="*/ 128692 h 834466"/>
              <a:gd name="connsiteX841" fmla="*/ 426215 w 699391"/>
              <a:gd name="connsiteY841" fmla="*/ 127625 h 834466"/>
              <a:gd name="connsiteX842" fmla="*/ 424044 w 699391"/>
              <a:gd name="connsiteY842" fmla="*/ 123787 h 834466"/>
              <a:gd name="connsiteX843" fmla="*/ 421405 w 699391"/>
              <a:gd name="connsiteY843" fmla="*/ 120101 h 834466"/>
              <a:gd name="connsiteX844" fmla="*/ 420605 w 699391"/>
              <a:gd name="connsiteY844" fmla="*/ 115529 h 834466"/>
              <a:gd name="connsiteX845" fmla="*/ 420957 w 699391"/>
              <a:gd name="connsiteY845" fmla="*/ 103260 h 834466"/>
              <a:gd name="connsiteX846" fmla="*/ 422995 w 699391"/>
              <a:gd name="connsiteY846" fmla="*/ 98374 h 834466"/>
              <a:gd name="connsiteX847" fmla="*/ 428825 w 699391"/>
              <a:gd name="connsiteY847" fmla="*/ 98888 h 834466"/>
              <a:gd name="connsiteX848" fmla="*/ 432320 w 699391"/>
              <a:gd name="connsiteY848" fmla="*/ 98212 h 834466"/>
              <a:gd name="connsiteX849" fmla="*/ 433949 w 699391"/>
              <a:gd name="connsiteY849" fmla="*/ 100432 h 834466"/>
              <a:gd name="connsiteX850" fmla="*/ 437445 w 699391"/>
              <a:gd name="connsiteY850" fmla="*/ 100270 h 834466"/>
              <a:gd name="connsiteX851" fmla="*/ 439864 w 699391"/>
              <a:gd name="connsiteY851" fmla="*/ 91411 h 834466"/>
              <a:gd name="connsiteX852" fmla="*/ 444656 w 699391"/>
              <a:gd name="connsiteY852" fmla="*/ 90630 h 834466"/>
              <a:gd name="connsiteX853" fmla="*/ 448865 w 699391"/>
              <a:gd name="connsiteY853" fmla="*/ 96498 h 834466"/>
              <a:gd name="connsiteX854" fmla="*/ 453923 w 699391"/>
              <a:gd name="connsiteY854" fmla="*/ 100432 h 834466"/>
              <a:gd name="connsiteX855" fmla="*/ 457990 w 699391"/>
              <a:gd name="connsiteY855" fmla="*/ 106070 h 834466"/>
              <a:gd name="connsiteX856" fmla="*/ 459143 w 699391"/>
              <a:gd name="connsiteY856" fmla="*/ 104527 h 834466"/>
              <a:gd name="connsiteX857" fmla="*/ 456952 w 699391"/>
              <a:gd name="connsiteY857" fmla="*/ 91326 h 834466"/>
              <a:gd name="connsiteX858" fmla="*/ 454552 w 699391"/>
              <a:gd name="connsiteY858" fmla="*/ 86487 h 834466"/>
              <a:gd name="connsiteX859" fmla="*/ 449341 w 699391"/>
              <a:gd name="connsiteY859" fmla="*/ 83963 h 834466"/>
              <a:gd name="connsiteX860" fmla="*/ 443789 w 699391"/>
              <a:gd name="connsiteY860" fmla="*/ 77972 h 834466"/>
              <a:gd name="connsiteX861" fmla="*/ 442351 w 699391"/>
              <a:gd name="connsiteY861" fmla="*/ 75305 h 834466"/>
              <a:gd name="connsiteX862" fmla="*/ 442598 w 699391"/>
              <a:gd name="connsiteY862" fmla="*/ 73323 h 834466"/>
              <a:gd name="connsiteX863" fmla="*/ 447494 w 699391"/>
              <a:gd name="connsiteY863" fmla="*/ 71409 h 834466"/>
              <a:gd name="connsiteX864" fmla="*/ 453952 w 699391"/>
              <a:gd name="connsiteY864" fmla="*/ 73609 h 834466"/>
              <a:gd name="connsiteX865" fmla="*/ 459705 w 699391"/>
              <a:gd name="connsiteY865" fmla="*/ 68589 h 834466"/>
              <a:gd name="connsiteX866" fmla="*/ 461277 w 699391"/>
              <a:gd name="connsiteY866" fmla="*/ 69971 h 834466"/>
              <a:gd name="connsiteX867" fmla="*/ 465686 w 699391"/>
              <a:gd name="connsiteY867" fmla="*/ 67342 h 834466"/>
              <a:gd name="connsiteX868" fmla="*/ 468430 w 699391"/>
              <a:gd name="connsiteY868" fmla="*/ 70885 h 834466"/>
              <a:gd name="connsiteX869" fmla="*/ 470116 w 699391"/>
              <a:gd name="connsiteY869" fmla="*/ 69837 h 834466"/>
              <a:gd name="connsiteX870" fmla="*/ 471087 w 699391"/>
              <a:gd name="connsiteY870" fmla="*/ 65084 h 834466"/>
              <a:gd name="connsiteX871" fmla="*/ 478126 w 699391"/>
              <a:gd name="connsiteY871" fmla="*/ 62132 h 834466"/>
              <a:gd name="connsiteX872" fmla="*/ 482594 w 699391"/>
              <a:gd name="connsiteY872" fmla="*/ 64865 h 834466"/>
              <a:gd name="connsiteX873" fmla="*/ 484984 w 699391"/>
              <a:gd name="connsiteY873" fmla="*/ 67675 h 834466"/>
              <a:gd name="connsiteX874" fmla="*/ 486099 w 699391"/>
              <a:gd name="connsiteY874" fmla="*/ 73076 h 834466"/>
              <a:gd name="connsiteX875" fmla="*/ 487804 w 699391"/>
              <a:gd name="connsiteY875" fmla="*/ 83696 h 834466"/>
              <a:gd name="connsiteX876" fmla="*/ 491290 w 699391"/>
              <a:gd name="connsiteY876" fmla="*/ 89402 h 834466"/>
              <a:gd name="connsiteX877" fmla="*/ 493461 w 699391"/>
              <a:gd name="connsiteY877" fmla="*/ 92192 h 834466"/>
              <a:gd name="connsiteX878" fmla="*/ 496024 w 699391"/>
              <a:gd name="connsiteY878" fmla="*/ 92964 h 834466"/>
              <a:gd name="connsiteX879" fmla="*/ 497262 w 699391"/>
              <a:gd name="connsiteY879" fmla="*/ 90125 h 834466"/>
              <a:gd name="connsiteX880" fmla="*/ 494862 w 699391"/>
              <a:gd name="connsiteY880" fmla="*/ 86696 h 834466"/>
              <a:gd name="connsiteX881" fmla="*/ 494214 w 699391"/>
              <a:gd name="connsiteY881" fmla="*/ 83458 h 834466"/>
              <a:gd name="connsiteX882" fmla="*/ 495367 w 699391"/>
              <a:gd name="connsiteY882" fmla="*/ 75400 h 834466"/>
              <a:gd name="connsiteX883" fmla="*/ 496710 w 699391"/>
              <a:gd name="connsiteY883" fmla="*/ 72228 h 834466"/>
              <a:gd name="connsiteX884" fmla="*/ 504244 w 699391"/>
              <a:gd name="connsiteY884" fmla="*/ 60141 h 834466"/>
              <a:gd name="connsiteX885" fmla="*/ 510549 w 699391"/>
              <a:gd name="connsiteY885" fmla="*/ 53835 h 834466"/>
              <a:gd name="connsiteX886" fmla="*/ 514321 w 699391"/>
              <a:gd name="connsiteY886" fmla="*/ 53302 h 834466"/>
              <a:gd name="connsiteX887" fmla="*/ 520932 w 699391"/>
              <a:gd name="connsiteY887" fmla="*/ 39081 h 834466"/>
              <a:gd name="connsiteX888" fmla="*/ 522799 w 699391"/>
              <a:gd name="connsiteY888" fmla="*/ 36481 h 834466"/>
              <a:gd name="connsiteX889" fmla="*/ 524522 w 699391"/>
              <a:gd name="connsiteY889" fmla="*/ 35881 h 834466"/>
              <a:gd name="connsiteX890" fmla="*/ 524085 w 699391"/>
              <a:gd name="connsiteY890" fmla="*/ 32375 h 834466"/>
              <a:gd name="connsiteX891" fmla="*/ 520474 w 699391"/>
              <a:gd name="connsiteY891" fmla="*/ 30156 h 834466"/>
              <a:gd name="connsiteX892" fmla="*/ 520351 w 699391"/>
              <a:gd name="connsiteY892" fmla="*/ 25794 h 834466"/>
              <a:gd name="connsiteX893" fmla="*/ 525113 w 699391"/>
              <a:gd name="connsiteY893" fmla="*/ 20479 h 834466"/>
              <a:gd name="connsiteX894" fmla="*/ 530895 w 699391"/>
              <a:gd name="connsiteY894" fmla="*/ 11516 h 834466"/>
              <a:gd name="connsiteX895" fmla="*/ 533743 w 699391"/>
              <a:gd name="connsiteY895" fmla="*/ 10916 h 834466"/>
              <a:gd name="connsiteX896" fmla="*/ 535533 w 699391"/>
              <a:gd name="connsiteY896" fmla="*/ 13411 h 834466"/>
              <a:gd name="connsiteX897" fmla="*/ 541163 w 699391"/>
              <a:gd name="connsiteY897" fmla="*/ 17459 h 834466"/>
              <a:gd name="connsiteX898" fmla="*/ 544611 w 699391"/>
              <a:gd name="connsiteY898" fmla="*/ 22079 h 834466"/>
              <a:gd name="connsiteX899" fmla="*/ 547106 w 699391"/>
              <a:gd name="connsiteY899" fmla="*/ 24403 h 834466"/>
              <a:gd name="connsiteX900" fmla="*/ 548726 w 699391"/>
              <a:gd name="connsiteY900" fmla="*/ 23917 h 834466"/>
              <a:gd name="connsiteX901" fmla="*/ 550068 w 699391"/>
              <a:gd name="connsiteY901" fmla="*/ 20450 h 834466"/>
              <a:gd name="connsiteX902" fmla="*/ 551688 w 699391"/>
              <a:gd name="connsiteY902" fmla="*/ 18821 h 834466"/>
              <a:gd name="connsiteX903" fmla="*/ 555260 w 699391"/>
              <a:gd name="connsiteY903" fmla="*/ 19736 h 834466"/>
              <a:gd name="connsiteX904" fmla="*/ 557394 w 699391"/>
              <a:gd name="connsiteY904" fmla="*/ 21965 h 834466"/>
              <a:gd name="connsiteX905" fmla="*/ 559060 w 699391"/>
              <a:gd name="connsiteY905" fmla="*/ 22260 h 834466"/>
              <a:gd name="connsiteX906" fmla="*/ 560565 w 699391"/>
              <a:gd name="connsiteY906" fmla="*/ 23612 h 834466"/>
              <a:gd name="connsiteX907" fmla="*/ 560918 w 699391"/>
              <a:gd name="connsiteY907" fmla="*/ 26575 h 834466"/>
              <a:gd name="connsiteX908" fmla="*/ 557822 w 699391"/>
              <a:gd name="connsiteY908" fmla="*/ 29804 h 834466"/>
              <a:gd name="connsiteX909" fmla="*/ 552545 w 699391"/>
              <a:gd name="connsiteY909" fmla="*/ 38309 h 834466"/>
              <a:gd name="connsiteX910" fmla="*/ 547344 w 699391"/>
              <a:gd name="connsiteY910" fmla="*/ 47930 h 834466"/>
              <a:gd name="connsiteX911" fmla="*/ 545630 w 699391"/>
              <a:gd name="connsiteY911" fmla="*/ 52978 h 834466"/>
              <a:gd name="connsiteX912" fmla="*/ 543944 w 699391"/>
              <a:gd name="connsiteY912" fmla="*/ 66151 h 834466"/>
              <a:gd name="connsiteX913" fmla="*/ 539877 w 699391"/>
              <a:gd name="connsiteY913" fmla="*/ 74524 h 834466"/>
              <a:gd name="connsiteX914" fmla="*/ 539563 w 699391"/>
              <a:gd name="connsiteY914" fmla="*/ 80372 h 834466"/>
              <a:gd name="connsiteX915" fmla="*/ 541201 w 699391"/>
              <a:gd name="connsiteY915" fmla="*/ 83115 h 834466"/>
              <a:gd name="connsiteX916" fmla="*/ 545687 w 699391"/>
              <a:gd name="connsiteY916" fmla="*/ 80963 h 834466"/>
              <a:gd name="connsiteX917" fmla="*/ 551221 w 699391"/>
              <a:gd name="connsiteY917" fmla="*/ 73162 h 834466"/>
              <a:gd name="connsiteX918" fmla="*/ 552602 w 699391"/>
              <a:gd name="connsiteY918" fmla="*/ 64837 h 834466"/>
              <a:gd name="connsiteX919" fmla="*/ 566442 w 699391"/>
              <a:gd name="connsiteY919" fmla="*/ 42062 h 834466"/>
              <a:gd name="connsiteX920" fmla="*/ 572938 w 699391"/>
              <a:gd name="connsiteY920" fmla="*/ 29356 h 834466"/>
              <a:gd name="connsiteX921" fmla="*/ 580310 w 699391"/>
              <a:gd name="connsiteY921" fmla="*/ 18755 h 834466"/>
              <a:gd name="connsiteX922" fmla="*/ 584444 w 699391"/>
              <a:gd name="connsiteY922" fmla="*/ 16554 h 834466"/>
              <a:gd name="connsiteX923" fmla="*/ 586387 w 699391"/>
              <a:gd name="connsiteY923" fmla="*/ 23593 h 834466"/>
              <a:gd name="connsiteX924" fmla="*/ 584826 w 699391"/>
              <a:gd name="connsiteY924" fmla="*/ 32737 h 834466"/>
              <a:gd name="connsiteX925" fmla="*/ 581692 w 699391"/>
              <a:gd name="connsiteY925" fmla="*/ 38538 h 834466"/>
              <a:gd name="connsiteX926" fmla="*/ 584006 w 699391"/>
              <a:gd name="connsiteY926" fmla="*/ 41196 h 834466"/>
              <a:gd name="connsiteX927" fmla="*/ 583568 w 699391"/>
              <a:gd name="connsiteY927" fmla="*/ 48054 h 834466"/>
              <a:gd name="connsiteX928" fmla="*/ 582844 w 699391"/>
              <a:gd name="connsiteY928" fmla="*/ 51854 h 834466"/>
              <a:gd name="connsiteX929" fmla="*/ 582387 w 699391"/>
              <a:gd name="connsiteY929" fmla="*/ 55826 h 834466"/>
              <a:gd name="connsiteX930" fmla="*/ 582415 w 699391"/>
              <a:gd name="connsiteY930" fmla="*/ 59312 h 834466"/>
              <a:gd name="connsiteX931" fmla="*/ 584587 w 699391"/>
              <a:gd name="connsiteY931" fmla="*/ 58379 h 834466"/>
              <a:gd name="connsiteX932" fmla="*/ 593226 w 699391"/>
              <a:gd name="connsiteY932" fmla="*/ 51216 h 834466"/>
              <a:gd name="connsiteX933" fmla="*/ 595417 w 699391"/>
              <a:gd name="connsiteY933" fmla="*/ 43424 h 834466"/>
              <a:gd name="connsiteX934" fmla="*/ 597446 w 699391"/>
              <a:gd name="connsiteY934" fmla="*/ 37557 h 834466"/>
              <a:gd name="connsiteX935" fmla="*/ 598417 w 699391"/>
              <a:gd name="connsiteY935" fmla="*/ 32480 h 834466"/>
              <a:gd name="connsiteX936" fmla="*/ 601780 w 699391"/>
              <a:gd name="connsiteY936" fmla="*/ 27651 h 834466"/>
              <a:gd name="connsiteX937" fmla="*/ 608124 w 699391"/>
              <a:gd name="connsiteY937" fmla="*/ 27613 h 834466"/>
              <a:gd name="connsiteX938" fmla="*/ 608371 w 699391"/>
              <a:gd name="connsiteY938" fmla="*/ 25708 h 834466"/>
              <a:gd name="connsiteX939" fmla="*/ 600675 w 699391"/>
              <a:gd name="connsiteY939" fmla="*/ 19069 h 834466"/>
              <a:gd name="connsiteX940" fmla="*/ 599770 w 699391"/>
              <a:gd name="connsiteY940" fmla="*/ 16031 h 834466"/>
              <a:gd name="connsiteX941" fmla="*/ 602351 w 699391"/>
              <a:gd name="connsiteY941" fmla="*/ 11973 h 834466"/>
              <a:gd name="connsiteX942" fmla="*/ 609447 w 699391"/>
              <a:gd name="connsiteY942" fmla="*/ 4200 h 834466"/>
              <a:gd name="connsiteX943" fmla="*/ 613095 w 699391"/>
              <a:gd name="connsiteY943" fmla="*/ 5058 h 834466"/>
              <a:gd name="connsiteX944" fmla="*/ 615277 w 699391"/>
              <a:gd name="connsiteY944" fmla="*/ 6829 h 834466"/>
              <a:gd name="connsiteX945" fmla="*/ 624011 w 699391"/>
              <a:gd name="connsiteY945" fmla="*/ 8182 h 834466"/>
              <a:gd name="connsiteX946" fmla="*/ 630717 w 699391"/>
              <a:gd name="connsiteY946" fmla="*/ 13735 h 834466"/>
              <a:gd name="connsiteX947" fmla="*/ 630460 w 699391"/>
              <a:gd name="connsiteY947" fmla="*/ 22393 h 834466"/>
              <a:gd name="connsiteX948" fmla="*/ 628964 w 699391"/>
              <a:gd name="connsiteY948" fmla="*/ 25994 h 834466"/>
              <a:gd name="connsiteX949" fmla="*/ 627497 w 699391"/>
              <a:gd name="connsiteY949" fmla="*/ 28204 h 834466"/>
              <a:gd name="connsiteX950" fmla="*/ 618915 w 699391"/>
              <a:gd name="connsiteY950" fmla="*/ 34719 h 834466"/>
              <a:gd name="connsiteX951" fmla="*/ 617506 w 699391"/>
              <a:gd name="connsiteY951" fmla="*/ 37929 h 834466"/>
              <a:gd name="connsiteX952" fmla="*/ 620201 w 699391"/>
              <a:gd name="connsiteY952" fmla="*/ 39033 h 834466"/>
              <a:gd name="connsiteX953" fmla="*/ 625992 w 699391"/>
              <a:gd name="connsiteY953" fmla="*/ 35795 h 834466"/>
              <a:gd name="connsiteX954" fmla="*/ 627497 w 699391"/>
              <a:gd name="connsiteY954" fmla="*/ 38738 h 834466"/>
              <a:gd name="connsiteX955" fmla="*/ 625649 w 699391"/>
              <a:gd name="connsiteY955" fmla="*/ 46072 h 834466"/>
              <a:gd name="connsiteX956" fmla="*/ 625335 w 699391"/>
              <a:gd name="connsiteY956" fmla="*/ 57017 h 834466"/>
              <a:gd name="connsiteX957" fmla="*/ 624669 w 699391"/>
              <a:gd name="connsiteY957" fmla="*/ 63370 h 834466"/>
              <a:gd name="connsiteX958" fmla="*/ 624669 w 699391"/>
              <a:gd name="connsiteY958" fmla="*/ 69142 h 834466"/>
              <a:gd name="connsiteX959" fmla="*/ 625392 w 699391"/>
              <a:gd name="connsiteY959" fmla="*/ 72238 h 834466"/>
              <a:gd name="connsiteX960" fmla="*/ 627726 w 699391"/>
              <a:gd name="connsiteY960" fmla="*/ 59950 h 834466"/>
              <a:gd name="connsiteX961" fmla="*/ 628517 w 699391"/>
              <a:gd name="connsiteY961" fmla="*/ 56779 h 834466"/>
              <a:gd name="connsiteX962" fmla="*/ 631926 w 699391"/>
              <a:gd name="connsiteY962" fmla="*/ 52121 h 834466"/>
              <a:gd name="connsiteX963" fmla="*/ 633193 w 699391"/>
              <a:gd name="connsiteY963" fmla="*/ 42701 h 834466"/>
              <a:gd name="connsiteX964" fmla="*/ 636527 w 699391"/>
              <a:gd name="connsiteY964" fmla="*/ 31318 h 834466"/>
              <a:gd name="connsiteX965" fmla="*/ 640290 w 699391"/>
              <a:gd name="connsiteY965" fmla="*/ 24670 h 834466"/>
              <a:gd name="connsiteX966" fmla="*/ 642470 w 699391"/>
              <a:gd name="connsiteY966" fmla="*/ 22850 h 834466"/>
              <a:gd name="connsiteX967" fmla="*/ 649710 w 699391"/>
              <a:gd name="connsiteY967" fmla="*/ 23108 h 834466"/>
              <a:gd name="connsiteX968" fmla="*/ 652815 w 699391"/>
              <a:gd name="connsiteY968" fmla="*/ 25613 h 834466"/>
              <a:gd name="connsiteX969" fmla="*/ 655558 w 699391"/>
              <a:gd name="connsiteY969" fmla="*/ 31166 h 834466"/>
              <a:gd name="connsiteX970" fmla="*/ 657606 w 699391"/>
              <a:gd name="connsiteY970" fmla="*/ 33385 h 834466"/>
              <a:gd name="connsiteX971" fmla="*/ 664064 w 699391"/>
              <a:gd name="connsiteY971" fmla="*/ 35738 h 834466"/>
              <a:gd name="connsiteX972" fmla="*/ 666274 w 699391"/>
              <a:gd name="connsiteY972" fmla="*/ 38681 h 834466"/>
              <a:gd name="connsiteX973" fmla="*/ 666683 w 699391"/>
              <a:gd name="connsiteY973" fmla="*/ 40434 h 834466"/>
              <a:gd name="connsiteX974" fmla="*/ 668264 w 699391"/>
              <a:gd name="connsiteY974" fmla="*/ 40786 h 834466"/>
              <a:gd name="connsiteX975" fmla="*/ 672627 w 699391"/>
              <a:gd name="connsiteY975" fmla="*/ 36605 h 834466"/>
              <a:gd name="connsiteX976" fmla="*/ 675456 w 699391"/>
              <a:gd name="connsiteY976" fmla="*/ 35909 h 834466"/>
              <a:gd name="connsiteX977" fmla="*/ 680066 w 699391"/>
              <a:gd name="connsiteY977" fmla="*/ 42424 h 834466"/>
              <a:gd name="connsiteX978" fmla="*/ 679142 w 699391"/>
              <a:gd name="connsiteY978" fmla="*/ 47234 h 834466"/>
              <a:gd name="connsiteX979" fmla="*/ 679409 w 699391"/>
              <a:gd name="connsiteY979" fmla="*/ 48758 h 834466"/>
              <a:gd name="connsiteX980" fmla="*/ 684990 w 699391"/>
              <a:gd name="connsiteY980" fmla="*/ 48454 h 834466"/>
              <a:gd name="connsiteX981" fmla="*/ 689638 w 699391"/>
              <a:gd name="connsiteY981" fmla="*/ 50340 h 834466"/>
              <a:gd name="connsiteX982" fmla="*/ 698468 w 699391"/>
              <a:gd name="connsiteY982" fmla="*/ 60131 h 834466"/>
              <a:gd name="connsiteX983" fmla="*/ 699392 w 699391"/>
              <a:gd name="connsiteY983" fmla="*/ 64684 h 834466"/>
              <a:gd name="connsiteX984" fmla="*/ 698954 w 699391"/>
              <a:gd name="connsiteY984" fmla="*/ 70190 h 834466"/>
              <a:gd name="connsiteX985" fmla="*/ 686210 w 699391"/>
              <a:gd name="connsiteY985" fmla="*/ 76219 h 834466"/>
              <a:gd name="connsiteX986" fmla="*/ 680704 w 699391"/>
              <a:gd name="connsiteY986" fmla="*/ 81972 h 834466"/>
              <a:gd name="connsiteX987" fmla="*/ 671694 w 699391"/>
              <a:gd name="connsiteY987" fmla="*/ 84182 h 834466"/>
              <a:gd name="connsiteX988" fmla="*/ 641099 w 699391"/>
              <a:gd name="connsiteY988" fmla="*/ 80334 h 834466"/>
              <a:gd name="connsiteX989" fmla="*/ 641718 w 699391"/>
              <a:gd name="connsiteY989" fmla="*/ 84496 h 834466"/>
              <a:gd name="connsiteX990" fmla="*/ 663026 w 699391"/>
              <a:gd name="connsiteY990" fmla="*/ 93554 h 834466"/>
              <a:gd name="connsiteX991" fmla="*/ 664245 w 699391"/>
              <a:gd name="connsiteY991" fmla="*/ 96136 h 834466"/>
              <a:gd name="connsiteX992" fmla="*/ 663559 w 699391"/>
              <a:gd name="connsiteY992" fmla="*/ 101546 h 834466"/>
              <a:gd name="connsiteX993" fmla="*/ 663549 w 699391"/>
              <a:gd name="connsiteY993" fmla="*/ 105880 h 834466"/>
              <a:gd name="connsiteX994" fmla="*/ 663949 w 699391"/>
              <a:gd name="connsiteY994" fmla="*/ 108833 h 834466"/>
              <a:gd name="connsiteX995" fmla="*/ 665521 w 699391"/>
              <a:gd name="connsiteY995" fmla="*/ 111576 h 834466"/>
              <a:gd name="connsiteX996" fmla="*/ 668122 w 699391"/>
              <a:gd name="connsiteY996" fmla="*/ 112862 h 834466"/>
              <a:gd name="connsiteX997" fmla="*/ 673427 w 699391"/>
              <a:gd name="connsiteY997" fmla="*/ 112185 h 834466"/>
              <a:gd name="connsiteX998" fmla="*/ 676037 w 699391"/>
              <a:gd name="connsiteY998" fmla="*/ 113662 h 834466"/>
              <a:gd name="connsiteX999" fmla="*/ 677828 w 699391"/>
              <a:gd name="connsiteY999" fmla="*/ 111481 h 834466"/>
              <a:gd name="connsiteX1000" fmla="*/ 678494 w 699391"/>
              <a:gd name="connsiteY1000" fmla="*/ 104118 h 834466"/>
              <a:gd name="connsiteX1001" fmla="*/ 680037 w 699391"/>
              <a:gd name="connsiteY1001" fmla="*/ 102489 h 834466"/>
              <a:gd name="connsiteX1002" fmla="*/ 683009 w 699391"/>
              <a:gd name="connsiteY1002" fmla="*/ 104632 h 834466"/>
              <a:gd name="connsiteX1003" fmla="*/ 684304 w 699391"/>
              <a:gd name="connsiteY1003" fmla="*/ 112500 h 834466"/>
              <a:gd name="connsiteX1004" fmla="*/ 685133 w 699391"/>
              <a:gd name="connsiteY1004" fmla="*/ 113309 h 834466"/>
              <a:gd name="connsiteX1005" fmla="*/ 686629 w 699391"/>
              <a:gd name="connsiteY1005" fmla="*/ 107709 h 834466"/>
              <a:gd name="connsiteX1006" fmla="*/ 689572 w 699391"/>
              <a:gd name="connsiteY1006" fmla="*/ 108109 h 834466"/>
              <a:gd name="connsiteX1007" fmla="*/ 692782 w 699391"/>
              <a:gd name="connsiteY1007" fmla="*/ 107642 h 834466"/>
              <a:gd name="connsiteX1008" fmla="*/ 696925 w 699391"/>
              <a:gd name="connsiteY1008" fmla="*/ 108566 h 834466"/>
              <a:gd name="connsiteX1009" fmla="*/ 498329 w 699391"/>
              <a:gd name="connsiteY1009" fmla="*/ 26746 h 834466"/>
              <a:gd name="connsiteX1010" fmla="*/ 497805 w 699391"/>
              <a:gd name="connsiteY1010" fmla="*/ 29299 h 834466"/>
              <a:gd name="connsiteX1011" fmla="*/ 496900 w 699391"/>
              <a:gd name="connsiteY1011" fmla="*/ 31775 h 834466"/>
              <a:gd name="connsiteX1012" fmla="*/ 494709 w 699391"/>
              <a:gd name="connsiteY1012" fmla="*/ 34385 h 834466"/>
              <a:gd name="connsiteX1013" fmla="*/ 488366 w 699391"/>
              <a:gd name="connsiteY1013" fmla="*/ 44682 h 834466"/>
              <a:gd name="connsiteX1014" fmla="*/ 484642 w 699391"/>
              <a:gd name="connsiteY1014" fmla="*/ 46330 h 834466"/>
              <a:gd name="connsiteX1015" fmla="*/ 483460 w 699391"/>
              <a:gd name="connsiteY1015" fmla="*/ 47939 h 834466"/>
              <a:gd name="connsiteX1016" fmla="*/ 481974 w 699391"/>
              <a:gd name="connsiteY1016" fmla="*/ 48901 h 834466"/>
              <a:gd name="connsiteX1017" fmla="*/ 477345 w 699391"/>
              <a:gd name="connsiteY1017" fmla="*/ 47501 h 834466"/>
              <a:gd name="connsiteX1018" fmla="*/ 475993 w 699391"/>
              <a:gd name="connsiteY1018" fmla="*/ 49578 h 834466"/>
              <a:gd name="connsiteX1019" fmla="*/ 474716 w 699391"/>
              <a:gd name="connsiteY1019" fmla="*/ 50968 h 834466"/>
              <a:gd name="connsiteX1020" fmla="*/ 471363 w 699391"/>
              <a:gd name="connsiteY1020" fmla="*/ 51502 h 834466"/>
              <a:gd name="connsiteX1021" fmla="*/ 469392 w 699391"/>
              <a:gd name="connsiteY1021" fmla="*/ 51054 h 834466"/>
              <a:gd name="connsiteX1022" fmla="*/ 464315 w 699391"/>
              <a:gd name="connsiteY1022" fmla="*/ 47263 h 834466"/>
              <a:gd name="connsiteX1023" fmla="*/ 461295 w 699391"/>
              <a:gd name="connsiteY1023" fmla="*/ 43148 h 834466"/>
              <a:gd name="connsiteX1024" fmla="*/ 459657 w 699391"/>
              <a:gd name="connsiteY1024" fmla="*/ 39624 h 834466"/>
              <a:gd name="connsiteX1025" fmla="*/ 464353 w 699391"/>
              <a:gd name="connsiteY1025" fmla="*/ 39691 h 834466"/>
              <a:gd name="connsiteX1026" fmla="*/ 466020 w 699391"/>
              <a:gd name="connsiteY1026" fmla="*/ 38833 h 834466"/>
              <a:gd name="connsiteX1027" fmla="*/ 469173 w 699391"/>
              <a:gd name="connsiteY1027" fmla="*/ 39576 h 834466"/>
              <a:gd name="connsiteX1028" fmla="*/ 471068 w 699391"/>
              <a:gd name="connsiteY1028" fmla="*/ 35947 h 834466"/>
              <a:gd name="connsiteX1029" fmla="*/ 475069 w 699391"/>
              <a:gd name="connsiteY1029" fmla="*/ 36385 h 834466"/>
              <a:gd name="connsiteX1030" fmla="*/ 482756 w 699391"/>
              <a:gd name="connsiteY1030" fmla="*/ 33861 h 834466"/>
              <a:gd name="connsiteX1031" fmla="*/ 485575 w 699391"/>
              <a:gd name="connsiteY1031" fmla="*/ 35271 h 834466"/>
              <a:gd name="connsiteX1032" fmla="*/ 492023 w 699391"/>
              <a:gd name="connsiteY1032" fmla="*/ 26803 h 834466"/>
              <a:gd name="connsiteX1033" fmla="*/ 494043 w 699391"/>
              <a:gd name="connsiteY1033" fmla="*/ 27022 h 834466"/>
              <a:gd name="connsiteX1034" fmla="*/ 497129 w 699391"/>
              <a:gd name="connsiteY1034" fmla="*/ 24594 h 834466"/>
              <a:gd name="connsiteX1035" fmla="*/ 498329 w 699391"/>
              <a:gd name="connsiteY1035" fmla="*/ 26746 h 834466"/>
              <a:gd name="connsiteX1036" fmla="*/ 513750 w 699391"/>
              <a:gd name="connsiteY1036" fmla="*/ 46815 h 834466"/>
              <a:gd name="connsiteX1037" fmla="*/ 508654 w 699391"/>
              <a:gd name="connsiteY1037" fmla="*/ 50016 h 834466"/>
              <a:gd name="connsiteX1038" fmla="*/ 505701 w 699391"/>
              <a:gd name="connsiteY1038" fmla="*/ 47263 h 834466"/>
              <a:gd name="connsiteX1039" fmla="*/ 504463 w 699391"/>
              <a:gd name="connsiteY1039" fmla="*/ 44434 h 834466"/>
              <a:gd name="connsiteX1040" fmla="*/ 504282 w 699391"/>
              <a:gd name="connsiteY1040" fmla="*/ 38138 h 834466"/>
              <a:gd name="connsiteX1041" fmla="*/ 504968 w 699391"/>
              <a:gd name="connsiteY1041" fmla="*/ 34290 h 834466"/>
              <a:gd name="connsiteX1042" fmla="*/ 507358 w 699391"/>
              <a:gd name="connsiteY1042" fmla="*/ 32299 h 834466"/>
              <a:gd name="connsiteX1043" fmla="*/ 508911 w 699391"/>
              <a:gd name="connsiteY1043" fmla="*/ 33757 h 834466"/>
              <a:gd name="connsiteX1044" fmla="*/ 509321 w 699391"/>
              <a:gd name="connsiteY1044" fmla="*/ 34976 h 834466"/>
              <a:gd name="connsiteX1045" fmla="*/ 512102 w 699391"/>
              <a:gd name="connsiteY1045" fmla="*/ 36166 h 834466"/>
              <a:gd name="connsiteX1046" fmla="*/ 515369 w 699391"/>
              <a:gd name="connsiteY1046" fmla="*/ 40129 h 834466"/>
              <a:gd name="connsiteX1047" fmla="*/ 513750 w 699391"/>
              <a:gd name="connsiteY1047" fmla="*/ 46815 h 834466"/>
              <a:gd name="connsiteX1048" fmla="*/ 503006 w 699391"/>
              <a:gd name="connsiteY1048" fmla="*/ 48263 h 834466"/>
              <a:gd name="connsiteX1049" fmla="*/ 503501 w 699391"/>
              <a:gd name="connsiteY1049" fmla="*/ 52016 h 834466"/>
              <a:gd name="connsiteX1050" fmla="*/ 503692 w 699391"/>
              <a:gd name="connsiteY1050" fmla="*/ 55102 h 834466"/>
              <a:gd name="connsiteX1051" fmla="*/ 501196 w 699391"/>
              <a:gd name="connsiteY1051" fmla="*/ 59550 h 834466"/>
              <a:gd name="connsiteX1052" fmla="*/ 495443 w 699391"/>
              <a:gd name="connsiteY1052" fmla="*/ 65370 h 834466"/>
              <a:gd name="connsiteX1053" fmla="*/ 495776 w 699391"/>
              <a:gd name="connsiteY1053" fmla="*/ 66932 h 834466"/>
              <a:gd name="connsiteX1054" fmla="*/ 493785 w 699391"/>
              <a:gd name="connsiteY1054" fmla="*/ 68428 h 834466"/>
              <a:gd name="connsiteX1055" fmla="*/ 490804 w 699391"/>
              <a:gd name="connsiteY1055" fmla="*/ 69523 h 834466"/>
              <a:gd name="connsiteX1056" fmla="*/ 489233 w 699391"/>
              <a:gd name="connsiteY1056" fmla="*/ 68466 h 834466"/>
              <a:gd name="connsiteX1057" fmla="*/ 489442 w 699391"/>
              <a:gd name="connsiteY1057" fmla="*/ 63484 h 834466"/>
              <a:gd name="connsiteX1058" fmla="*/ 488966 w 699391"/>
              <a:gd name="connsiteY1058" fmla="*/ 61998 h 834466"/>
              <a:gd name="connsiteX1059" fmla="*/ 486708 w 699391"/>
              <a:gd name="connsiteY1059" fmla="*/ 63979 h 834466"/>
              <a:gd name="connsiteX1060" fmla="*/ 484356 w 699391"/>
              <a:gd name="connsiteY1060" fmla="*/ 61436 h 834466"/>
              <a:gd name="connsiteX1061" fmla="*/ 484356 w 699391"/>
              <a:gd name="connsiteY1061" fmla="*/ 58883 h 834466"/>
              <a:gd name="connsiteX1062" fmla="*/ 484975 w 699391"/>
              <a:gd name="connsiteY1062" fmla="*/ 56664 h 834466"/>
              <a:gd name="connsiteX1063" fmla="*/ 487156 w 699391"/>
              <a:gd name="connsiteY1063" fmla="*/ 53283 h 834466"/>
              <a:gd name="connsiteX1064" fmla="*/ 490785 w 699391"/>
              <a:gd name="connsiteY1064" fmla="*/ 50949 h 834466"/>
              <a:gd name="connsiteX1065" fmla="*/ 493176 w 699391"/>
              <a:gd name="connsiteY1065" fmla="*/ 51825 h 834466"/>
              <a:gd name="connsiteX1066" fmla="*/ 501158 w 699391"/>
              <a:gd name="connsiteY1066" fmla="*/ 42843 h 834466"/>
              <a:gd name="connsiteX1067" fmla="*/ 502015 w 699391"/>
              <a:gd name="connsiteY1067" fmla="*/ 44729 h 834466"/>
              <a:gd name="connsiteX1068" fmla="*/ 503006 w 699391"/>
              <a:gd name="connsiteY1068" fmla="*/ 48263 h 834466"/>
              <a:gd name="connsiteX1069" fmla="*/ 400145 w 699391"/>
              <a:gd name="connsiteY1069" fmla="*/ 74724 h 834466"/>
              <a:gd name="connsiteX1070" fmla="*/ 401507 w 699391"/>
              <a:gd name="connsiteY1070" fmla="*/ 75648 h 834466"/>
              <a:gd name="connsiteX1071" fmla="*/ 402860 w 699391"/>
              <a:gd name="connsiteY1071" fmla="*/ 75076 h 834466"/>
              <a:gd name="connsiteX1072" fmla="*/ 403974 w 699391"/>
              <a:gd name="connsiteY1072" fmla="*/ 75886 h 834466"/>
              <a:gd name="connsiteX1073" fmla="*/ 406213 w 699391"/>
              <a:gd name="connsiteY1073" fmla="*/ 80039 h 834466"/>
              <a:gd name="connsiteX1074" fmla="*/ 408622 w 699391"/>
              <a:gd name="connsiteY1074" fmla="*/ 81667 h 834466"/>
              <a:gd name="connsiteX1075" fmla="*/ 408737 w 699391"/>
              <a:gd name="connsiteY1075" fmla="*/ 83744 h 834466"/>
              <a:gd name="connsiteX1076" fmla="*/ 406537 w 699391"/>
              <a:gd name="connsiteY1076" fmla="*/ 85763 h 834466"/>
              <a:gd name="connsiteX1077" fmla="*/ 403631 w 699391"/>
              <a:gd name="connsiteY1077" fmla="*/ 86373 h 834466"/>
              <a:gd name="connsiteX1078" fmla="*/ 400517 w 699391"/>
              <a:gd name="connsiteY1078" fmla="*/ 85668 h 834466"/>
              <a:gd name="connsiteX1079" fmla="*/ 399602 w 699391"/>
              <a:gd name="connsiteY1079" fmla="*/ 83077 h 834466"/>
              <a:gd name="connsiteX1080" fmla="*/ 398640 w 699391"/>
              <a:gd name="connsiteY1080" fmla="*/ 78762 h 834466"/>
              <a:gd name="connsiteX1081" fmla="*/ 396040 w 699391"/>
              <a:gd name="connsiteY1081" fmla="*/ 74524 h 834466"/>
              <a:gd name="connsiteX1082" fmla="*/ 395649 w 699391"/>
              <a:gd name="connsiteY1082" fmla="*/ 70799 h 834466"/>
              <a:gd name="connsiteX1083" fmla="*/ 397916 w 699391"/>
              <a:gd name="connsiteY1083" fmla="*/ 70209 h 834466"/>
              <a:gd name="connsiteX1084" fmla="*/ 400145 w 699391"/>
              <a:gd name="connsiteY1084" fmla="*/ 74724 h 834466"/>
              <a:gd name="connsiteX1085" fmla="*/ 386448 w 699391"/>
              <a:gd name="connsiteY1085" fmla="*/ 86544 h 834466"/>
              <a:gd name="connsiteX1086" fmla="*/ 388820 w 699391"/>
              <a:gd name="connsiteY1086" fmla="*/ 90802 h 834466"/>
              <a:gd name="connsiteX1087" fmla="*/ 390925 w 699391"/>
              <a:gd name="connsiteY1087" fmla="*/ 90392 h 834466"/>
              <a:gd name="connsiteX1088" fmla="*/ 391554 w 699391"/>
              <a:gd name="connsiteY1088" fmla="*/ 88792 h 834466"/>
              <a:gd name="connsiteX1089" fmla="*/ 392982 w 699391"/>
              <a:gd name="connsiteY1089" fmla="*/ 87992 h 834466"/>
              <a:gd name="connsiteX1090" fmla="*/ 395878 w 699391"/>
              <a:gd name="connsiteY1090" fmla="*/ 90249 h 834466"/>
              <a:gd name="connsiteX1091" fmla="*/ 395469 w 699391"/>
              <a:gd name="connsiteY1091" fmla="*/ 94069 h 834466"/>
              <a:gd name="connsiteX1092" fmla="*/ 391458 w 699391"/>
              <a:gd name="connsiteY1092" fmla="*/ 98879 h 834466"/>
              <a:gd name="connsiteX1093" fmla="*/ 388582 w 699391"/>
              <a:gd name="connsiteY1093" fmla="*/ 105718 h 834466"/>
              <a:gd name="connsiteX1094" fmla="*/ 384905 w 699391"/>
              <a:gd name="connsiteY1094" fmla="*/ 107299 h 834466"/>
              <a:gd name="connsiteX1095" fmla="*/ 383133 w 699391"/>
              <a:gd name="connsiteY1095" fmla="*/ 106480 h 834466"/>
              <a:gd name="connsiteX1096" fmla="*/ 379838 w 699391"/>
              <a:gd name="connsiteY1096" fmla="*/ 110414 h 834466"/>
              <a:gd name="connsiteX1097" fmla="*/ 377209 w 699391"/>
              <a:gd name="connsiteY1097" fmla="*/ 114490 h 834466"/>
              <a:gd name="connsiteX1098" fmla="*/ 374475 w 699391"/>
              <a:gd name="connsiteY1098" fmla="*/ 119634 h 834466"/>
              <a:gd name="connsiteX1099" fmla="*/ 374304 w 699391"/>
              <a:gd name="connsiteY1099" fmla="*/ 122282 h 834466"/>
              <a:gd name="connsiteX1100" fmla="*/ 373875 w 699391"/>
              <a:gd name="connsiteY1100" fmla="*/ 124301 h 834466"/>
              <a:gd name="connsiteX1101" fmla="*/ 363864 w 699391"/>
              <a:gd name="connsiteY1101" fmla="*/ 126301 h 834466"/>
              <a:gd name="connsiteX1102" fmla="*/ 360226 w 699391"/>
              <a:gd name="connsiteY1102" fmla="*/ 127625 h 834466"/>
              <a:gd name="connsiteX1103" fmla="*/ 356368 w 699391"/>
              <a:gd name="connsiteY1103" fmla="*/ 125921 h 834466"/>
              <a:gd name="connsiteX1104" fmla="*/ 354540 w 699391"/>
              <a:gd name="connsiteY1104" fmla="*/ 122530 h 834466"/>
              <a:gd name="connsiteX1105" fmla="*/ 355130 w 699391"/>
              <a:gd name="connsiteY1105" fmla="*/ 120691 h 834466"/>
              <a:gd name="connsiteX1106" fmla="*/ 358978 w 699391"/>
              <a:gd name="connsiteY1106" fmla="*/ 119958 h 834466"/>
              <a:gd name="connsiteX1107" fmla="*/ 359102 w 699391"/>
              <a:gd name="connsiteY1107" fmla="*/ 116805 h 834466"/>
              <a:gd name="connsiteX1108" fmla="*/ 360083 w 699391"/>
              <a:gd name="connsiteY1108" fmla="*/ 114881 h 834466"/>
              <a:gd name="connsiteX1109" fmla="*/ 361331 w 699391"/>
              <a:gd name="connsiteY1109" fmla="*/ 113824 h 834466"/>
              <a:gd name="connsiteX1110" fmla="*/ 362245 w 699391"/>
              <a:gd name="connsiteY1110" fmla="*/ 109785 h 834466"/>
              <a:gd name="connsiteX1111" fmla="*/ 363769 w 699391"/>
              <a:gd name="connsiteY1111" fmla="*/ 108728 h 834466"/>
              <a:gd name="connsiteX1112" fmla="*/ 366608 w 699391"/>
              <a:gd name="connsiteY1112" fmla="*/ 109718 h 834466"/>
              <a:gd name="connsiteX1113" fmla="*/ 368522 w 699391"/>
              <a:gd name="connsiteY1113" fmla="*/ 106785 h 834466"/>
              <a:gd name="connsiteX1114" fmla="*/ 369599 w 699391"/>
              <a:gd name="connsiteY1114" fmla="*/ 106280 h 834466"/>
              <a:gd name="connsiteX1115" fmla="*/ 370922 w 699391"/>
              <a:gd name="connsiteY1115" fmla="*/ 108709 h 834466"/>
              <a:gd name="connsiteX1116" fmla="*/ 371561 w 699391"/>
              <a:gd name="connsiteY1116" fmla="*/ 105366 h 834466"/>
              <a:gd name="connsiteX1117" fmla="*/ 370922 w 699391"/>
              <a:gd name="connsiteY1117" fmla="*/ 102308 h 834466"/>
              <a:gd name="connsiteX1118" fmla="*/ 371256 w 699391"/>
              <a:gd name="connsiteY1118" fmla="*/ 100241 h 834466"/>
              <a:gd name="connsiteX1119" fmla="*/ 374923 w 699391"/>
              <a:gd name="connsiteY1119" fmla="*/ 94859 h 834466"/>
              <a:gd name="connsiteX1120" fmla="*/ 376513 w 699391"/>
              <a:gd name="connsiteY1120" fmla="*/ 90926 h 834466"/>
              <a:gd name="connsiteX1121" fmla="*/ 378800 w 699391"/>
              <a:gd name="connsiteY1121" fmla="*/ 88382 h 834466"/>
              <a:gd name="connsiteX1122" fmla="*/ 381000 w 699391"/>
              <a:gd name="connsiteY1122" fmla="*/ 88783 h 834466"/>
              <a:gd name="connsiteX1123" fmla="*/ 381638 w 699391"/>
              <a:gd name="connsiteY1123" fmla="*/ 85030 h 834466"/>
              <a:gd name="connsiteX1124" fmla="*/ 381000 w 699391"/>
              <a:gd name="connsiteY1124" fmla="*/ 81182 h 834466"/>
              <a:gd name="connsiteX1125" fmla="*/ 381238 w 699391"/>
              <a:gd name="connsiteY1125" fmla="*/ 78667 h 834466"/>
              <a:gd name="connsiteX1126" fmla="*/ 383181 w 699391"/>
              <a:gd name="connsiteY1126" fmla="*/ 72552 h 834466"/>
              <a:gd name="connsiteX1127" fmla="*/ 385315 w 699391"/>
              <a:gd name="connsiteY1127" fmla="*/ 72295 h 834466"/>
              <a:gd name="connsiteX1128" fmla="*/ 386296 w 699391"/>
              <a:gd name="connsiteY1128" fmla="*/ 77733 h 834466"/>
              <a:gd name="connsiteX1129" fmla="*/ 386448 w 699391"/>
              <a:gd name="connsiteY1129" fmla="*/ 86544 h 834466"/>
              <a:gd name="connsiteX1130" fmla="*/ 427186 w 699391"/>
              <a:gd name="connsiteY1130" fmla="*/ 84715 h 834466"/>
              <a:gd name="connsiteX1131" fmla="*/ 425748 w 699391"/>
              <a:gd name="connsiteY1131" fmla="*/ 86535 h 834466"/>
              <a:gd name="connsiteX1132" fmla="*/ 423538 w 699391"/>
              <a:gd name="connsiteY1132" fmla="*/ 87278 h 834466"/>
              <a:gd name="connsiteX1133" fmla="*/ 422348 w 699391"/>
              <a:gd name="connsiteY1133" fmla="*/ 86154 h 834466"/>
              <a:gd name="connsiteX1134" fmla="*/ 420653 w 699391"/>
              <a:gd name="connsiteY1134" fmla="*/ 85411 h 834466"/>
              <a:gd name="connsiteX1135" fmla="*/ 418767 w 699391"/>
              <a:gd name="connsiteY1135" fmla="*/ 85744 h 834466"/>
              <a:gd name="connsiteX1136" fmla="*/ 417185 w 699391"/>
              <a:gd name="connsiteY1136" fmla="*/ 82401 h 834466"/>
              <a:gd name="connsiteX1137" fmla="*/ 417366 w 699391"/>
              <a:gd name="connsiteY1137" fmla="*/ 79591 h 834466"/>
              <a:gd name="connsiteX1138" fmla="*/ 419529 w 699391"/>
              <a:gd name="connsiteY1138" fmla="*/ 75781 h 834466"/>
              <a:gd name="connsiteX1139" fmla="*/ 423862 w 699391"/>
              <a:gd name="connsiteY1139" fmla="*/ 73609 h 834466"/>
              <a:gd name="connsiteX1140" fmla="*/ 427368 w 699391"/>
              <a:gd name="connsiteY1140" fmla="*/ 74504 h 834466"/>
              <a:gd name="connsiteX1141" fmla="*/ 428263 w 699391"/>
              <a:gd name="connsiteY1141" fmla="*/ 75619 h 834466"/>
              <a:gd name="connsiteX1142" fmla="*/ 427186 w 699391"/>
              <a:gd name="connsiteY1142" fmla="*/ 84715 h 834466"/>
              <a:gd name="connsiteX1143" fmla="*/ 672503 w 699391"/>
              <a:gd name="connsiteY1143" fmla="*/ 107537 h 834466"/>
              <a:gd name="connsiteX1144" fmla="*/ 667426 w 699391"/>
              <a:gd name="connsiteY1144" fmla="*/ 109795 h 834466"/>
              <a:gd name="connsiteX1145" fmla="*/ 666836 w 699391"/>
              <a:gd name="connsiteY1145" fmla="*/ 107937 h 834466"/>
              <a:gd name="connsiteX1146" fmla="*/ 667950 w 699391"/>
              <a:gd name="connsiteY1146" fmla="*/ 105042 h 834466"/>
              <a:gd name="connsiteX1147" fmla="*/ 669283 w 699391"/>
              <a:gd name="connsiteY1147" fmla="*/ 99098 h 834466"/>
              <a:gd name="connsiteX1148" fmla="*/ 671370 w 699391"/>
              <a:gd name="connsiteY1148" fmla="*/ 99336 h 834466"/>
              <a:gd name="connsiteX1149" fmla="*/ 673484 w 699391"/>
              <a:gd name="connsiteY1149" fmla="*/ 101603 h 834466"/>
              <a:gd name="connsiteX1150" fmla="*/ 675142 w 699391"/>
              <a:gd name="connsiteY1150" fmla="*/ 104308 h 834466"/>
              <a:gd name="connsiteX1151" fmla="*/ 672503 w 699391"/>
              <a:gd name="connsiteY1151" fmla="*/ 107537 h 834466"/>
              <a:gd name="connsiteX1152" fmla="*/ 339614 w 699391"/>
              <a:gd name="connsiteY1152" fmla="*/ 122968 h 834466"/>
              <a:gd name="connsiteX1153" fmla="*/ 342824 w 699391"/>
              <a:gd name="connsiteY1153" fmla="*/ 127340 h 834466"/>
              <a:gd name="connsiteX1154" fmla="*/ 344262 w 699391"/>
              <a:gd name="connsiteY1154" fmla="*/ 126006 h 834466"/>
              <a:gd name="connsiteX1155" fmla="*/ 347110 w 699391"/>
              <a:gd name="connsiteY1155" fmla="*/ 125501 h 834466"/>
              <a:gd name="connsiteX1156" fmla="*/ 349224 w 699391"/>
              <a:gd name="connsiteY1156" fmla="*/ 127044 h 834466"/>
              <a:gd name="connsiteX1157" fmla="*/ 350958 w 699391"/>
              <a:gd name="connsiteY1157" fmla="*/ 129816 h 834466"/>
              <a:gd name="connsiteX1158" fmla="*/ 353006 w 699391"/>
              <a:gd name="connsiteY1158" fmla="*/ 129940 h 834466"/>
              <a:gd name="connsiteX1159" fmla="*/ 354292 w 699391"/>
              <a:gd name="connsiteY1159" fmla="*/ 133559 h 834466"/>
              <a:gd name="connsiteX1160" fmla="*/ 354949 w 699391"/>
              <a:gd name="connsiteY1160" fmla="*/ 138255 h 834466"/>
              <a:gd name="connsiteX1161" fmla="*/ 353463 w 699391"/>
              <a:gd name="connsiteY1161" fmla="*/ 141751 h 834466"/>
              <a:gd name="connsiteX1162" fmla="*/ 351349 w 699391"/>
              <a:gd name="connsiteY1162" fmla="*/ 143342 h 834466"/>
              <a:gd name="connsiteX1163" fmla="*/ 350777 w 699391"/>
              <a:gd name="connsiteY1163" fmla="*/ 147447 h 834466"/>
              <a:gd name="connsiteX1164" fmla="*/ 351577 w 699391"/>
              <a:gd name="connsiteY1164" fmla="*/ 153191 h 834466"/>
              <a:gd name="connsiteX1165" fmla="*/ 346834 w 699391"/>
              <a:gd name="connsiteY1165" fmla="*/ 155153 h 834466"/>
              <a:gd name="connsiteX1166" fmla="*/ 341347 w 699391"/>
              <a:gd name="connsiteY1166" fmla="*/ 156029 h 834466"/>
              <a:gd name="connsiteX1167" fmla="*/ 339195 w 699391"/>
              <a:gd name="connsiteY1167" fmla="*/ 153286 h 834466"/>
              <a:gd name="connsiteX1168" fmla="*/ 334813 w 699391"/>
              <a:gd name="connsiteY1168" fmla="*/ 158296 h 834466"/>
              <a:gd name="connsiteX1169" fmla="*/ 330460 w 699391"/>
              <a:gd name="connsiteY1169" fmla="*/ 166078 h 834466"/>
              <a:gd name="connsiteX1170" fmla="*/ 328365 w 699391"/>
              <a:gd name="connsiteY1170" fmla="*/ 166992 h 834466"/>
              <a:gd name="connsiteX1171" fmla="*/ 328212 w 699391"/>
              <a:gd name="connsiteY1171" fmla="*/ 164535 h 834466"/>
              <a:gd name="connsiteX1172" fmla="*/ 325088 w 699391"/>
              <a:gd name="connsiteY1172" fmla="*/ 162830 h 834466"/>
              <a:gd name="connsiteX1173" fmla="*/ 321088 w 699391"/>
              <a:gd name="connsiteY1173" fmla="*/ 162735 h 834466"/>
              <a:gd name="connsiteX1174" fmla="*/ 321221 w 699391"/>
              <a:gd name="connsiteY1174" fmla="*/ 160906 h 834466"/>
              <a:gd name="connsiteX1175" fmla="*/ 321954 w 699391"/>
              <a:gd name="connsiteY1175" fmla="*/ 159620 h 834466"/>
              <a:gd name="connsiteX1176" fmla="*/ 325403 w 699391"/>
              <a:gd name="connsiteY1176" fmla="*/ 157705 h 834466"/>
              <a:gd name="connsiteX1177" fmla="*/ 326089 w 699391"/>
              <a:gd name="connsiteY1177" fmla="*/ 153743 h 834466"/>
              <a:gd name="connsiteX1178" fmla="*/ 325460 w 699391"/>
              <a:gd name="connsiteY1178" fmla="*/ 146656 h 834466"/>
              <a:gd name="connsiteX1179" fmla="*/ 326069 w 699391"/>
              <a:gd name="connsiteY1179" fmla="*/ 143199 h 834466"/>
              <a:gd name="connsiteX1180" fmla="*/ 326202 w 699391"/>
              <a:gd name="connsiteY1180" fmla="*/ 140818 h 834466"/>
              <a:gd name="connsiteX1181" fmla="*/ 328374 w 699391"/>
              <a:gd name="connsiteY1181" fmla="*/ 138017 h 834466"/>
              <a:gd name="connsiteX1182" fmla="*/ 335804 w 699391"/>
              <a:gd name="connsiteY1182" fmla="*/ 139332 h 834466"/>
              <a:gd name="connsiteX1183" fmla="*/ 336709 w 699391"/>
              <a:gd name="connsiteY1183" fmla="*/ 136655 h 834466"/>
              <a:gd name="connsiteX1184" fmla="*/ 336147 w 699391"/>
              <a:gd name="connsiteY1184" fmla="*/ 134969 h 834466"/>
              <a:gd name="connsiteX1185" fmla="*/ 332308 w 699391"/>
              <a:gd name="connsiteY1185" fmla="*/ 132017 h 834466"/>
              <a:gd name="connsiteX1186" fmla="*/ 332899 w 699391"/>
              <a:gd name="connsiteY1186" fmla="*/ 130026 h 834466"/>
              <a:gd name="connsiteX1187" fmla="*/ 335671 w 699391"/>
              <a:gd name="connsiteY1187" fmla="*/ 128245 h 834466"/>
              <a:gd name="connsiteX1188" fmla="*/ 338290 w 699391"/>
              <a:gd name="connsiteY1188" fmla="*/ 128006 h 834466"/>
              <a:gd name="connsiteX1189" fmla="*/ 339080 w 699391"/>
              <a:gd name="connsiteY1189" fmla="*/ 124997 h 834466"/>
              <a:gd name="connsiteX1190" fmla="*/ 339214 w 699391"/>
              <a:gd name="connsiteY1190" fmla="*/ 123673 h 834466"/>
              <a:gd name="connsiteX1191" fmla="*/ 339614 w 699391"/>
              <a:gd name="connsiteY1191" fmla="*/ 122968 h 834466"/>
              <a:gd name="connsiteX1192" fmla="*/ 293027 w 699391"/>
              <a:gd name="connsiteY1192" fmla="*/ 200406 h 834466"/>
              <a:gd name="connsiteX1193" fmla="*/ 293351 w 699391"/>
              <a:gd name="connsiteY1193" fmla="*/ 200920 h 834466"/>
              <a:gd name="connsiteX1194" fmla="*/ 296989 w 699391"/>
              <a:gd name="connsiteY1194" fmla="*/ 193872 h 834466"/>
              <a:gd name="connsiteX1195" fmla="*/ 301028 w 699391"/>
              <a:gd name="connsiteY1195" fmla="*/ 191672 h 834466"/>
              <a:gd name="connsiteX1196" fmla="*/ 301276 w 699391"/>
              <a:gd name="connsiteY1196" fmla="*/ 189205 h 834466"/>
              <a:gd name="connsiteX1197" fmla="*/ 302838 w 699391"/>
              <a:gd name="connsiteY1197" fmla="*/ 186823 h 834466"/>
              <a:gd name="connsiteX1198" fmla="*/ 302657 w 699391"/>
              <a:gd name="connsiteY1198" fmla="*/ 182918 h 834466"/>
              <a:gd name="connsiteX1199" fmla="*/ 303447 w 699391"/>
              <a:gd name="connsiteY1199" fmla="*/ 179746 h 834466"/>
              <a:gd name="connsiteX1200" fmla="*/ 305505 w 699391"/>
              <a:gd name="connsiteY1200" fmla="*/ 178899 h 834466"/>
              <a:gd name="connsiteX1201" fmla="*/ 306791 w 699391"/>
              <a:gd name="connsiteY1201" fmla="*/ 177822 h 834466"/>
              <a:gd name="connsiteX1202" fmla="*/ 308210 w 699391"/>
              <a:gd name="connsiteY1202" fmla="*/ 177222 h 834466"/>
              <a:gd name="connsiteX1203" fmla="*/ 310791 w 699391"/>
              <a:gd name="connsiteY1203" fmla="*/ 179803 h 834466"/>
              <a:gd name="connsiteX1204" fmla="*/ 312239 w 699391"/>
              <a:gd name="connsiteY1204" fmla="*/ 182661 h 834466"/>
              <a:gd name="connsiteX1205" fmla="*/ 314049 w 699391"/>
              <a:gd name="connsiteY1205" fmla="*/ 189024 h 834466"/>
              <a:gd name="connsiteX1206" fmla="*/ 313296 w 699391"/>
              <a:gd name="connsiteY1206" fmla="*/ 195158 h 834466"/>
              <a:gd name="connsiteX1207" fmla="*/ 308448 w 699391"/>
              <a:gd name="connsiteY1207" fmla="*/ 199930 h 834466"/>
              <a:gd name="connsiteX1208" fmla="*/ 304600 w 699391"/>
              <a:gd name="connsiteY1208" fmla="*/ 202073 h 834466"/>
              <a:gd name="connsiteX1209" fmla="*/ 300704 w 699391"/>
              <a:gd name="connsiteY1209" fmla="*/ 207521 h 834466"/>
              <a:gd name="connsiteX1210" fmla="*/ 298751 w 699391"/>
              <a:gd name="connsiteY1210" fmla="*/ 211969 h 834466"/>
              <a:gd name="connsiteX1211" fmla="*/ 297065 w 699391"/>
              <a:gd name="connsiteY1211" fmla="*/ 212931 h 834466"/>
              <a:gd name="connsiteX1212" fmla="*/ 296008 w 699391"/>
              <a:gd name="connsiteY1212" fmla="*/ 212569 h 834466"/>
              <a:gd name="connsiteX1213" fmla="*/ 295065 w 699391"/>
              <a:gd name="connsiteY1213" fmla="*/ 211503 h 834466"/>
              <a:gd name="connsiteX1214" fmla="*/ 293093 w 699391"/>
              <a:gd name="connsiteY1214" fmla="*/ 211503 h 834466"/>
              <a:gd name="connsiteX1215" fmla="*/ 290922 w 699391"/>
              <a:gd name="connsiteY1215" fmla="*/ 215351 h 834466"/>
              <a:gd name="connsiteX1216" fmla="*/ 284369 w 699391"/>
              <a:gd name="connsiteY1216" fmla="*/ 218475 h 834466"/>
              <a:gd name="connsiteX1217" fmla="*/ 281797 w 699391"/>
              <a:gd name="connsiteY1217" fmla="*/ 217570 h 834466"/>
              <a:gd name="connsiteX1218" fmla="*/ 281683 w 699391"/>
              <a:gd name="connsiteY1218" fmla="*/ 213741 h 834466"/>
              <a:gd name="connsiteX1219" fmla="*/ 280149 w 699391"/>
              <a:gd name="connsiteY1219" fmla="*/ 214055 h 834466"/>
              <a:gd name="connsiteX1220" fmla="*/ 277691 w 699391"/>
              <a:gd name="connsiteY1220" fmla="*/ 218646 h 834466"/>
              <a:gd name="connsiteX1221" fmla="*/ 275292 w 699391"/>
              <a:gd name="connsiteY1221" fmla="*/ 220180 h 834466"/>
              <a:gd name="connsiteX1222" fmla="*/ 273682 w 699391"/>
              <a:gd name="connsiteY1222" fmla="*/ 220647 h 834466"/>
              <a:gd name="connsiteX1223" fmla="*/ 270719 w 699391"/>
              <a:gd name="connsiteY1223" fmla="*/ 218923 h 834466"/>
              <a:gd name="connsiteX1224" fmla="*/ 262756 w 699391"/>
              <a:gd name="connsiteY1224" fmla="*/ 226714 h 834466"/>
              <a:gd name="connsiteX1225" fmla="*/ 255289 w 699391"/>
              <a:gd name="connsiteY1225" fmla="*/ 228162 h 834466"/>
              <a:gd name="connsiteX1226" fmla="*/ 252831 w 699391"/>
              <a:gd name="connsiteY1226" fmla="*/ 227267 h 834466"/>
              <a:gd name="connsiteX1227" fmla="*/ 252822 w 699391"/>
              <a:gd name="connsiteY1227" fmla="*/ 222504 h 834466"/>
              <a:gd name="connsiteX1228" fmla="*/ 257651 w 699391"/>
              <a:gd name="connsiteY1228" fmla="*/ 216389 h 834466"/>
              <a:gd name="connsiteX1229" fmla="*/ 261604 w 699391"/>
              <a:gd name="connsiteY1229" fmla="*/ 212131 h 834466"/>
              <a:gd name="connsiteX1230" fmla="*/ 275225 w 699391"/>
              <a:gd name="connsiteY1230" fmla="*/ 209150 h 834466"/>
              <a:gd name="connsiteX1231" fmla="*/ 283711 w 699391"/>
              <a:gd name="connsiteY1231" fmla="*/ 196425 h 834466"/>
              <a:gd name="connsiteX1232" fmla="*/ 285760 w 699391"/>
              <a:gd name="connsiteY1232" fmla="*/ 182489 h 834466"/>
              <a:gd name="connsiteX1233" fmla="*/ 287759 w 699391"/>
              <a:gd name="connsiteY1233" fmla="*/ 177422 h 834466"/>
              <a:gd name="connsiteX1234" fmla="*/ 286817 w 699391"/>
              <a:gd name="connsiteY1234" fmla="*/ 174555 h 834466"/>
              <a:gd name="connsiteX1235" fmla="*/ 284540 w 699391"/>
              <a:gd name="connsiteY1235" fmla="*/ 174050 h 834466"/>
              <a:gd name="connsiteX1236" fmla="*/ 284397 w 699391"/>
              <a:gd name="connsiteY1236" fmla="*/ 169631 h 834466"/>
              <a:gd name="connsiteX1237" fmla="*/ 285588 w 699391"/>
              <a:gd name="connsiteY1237" fmla="*/ 164792 h 834466"/>
              <a:gd name="connsiteX1238" fmla="*/ 290036 w 699391"/>
              <a:gd name="connsiteY1238" fmla="*/ 158125 h 834466"/>
              <a:gd name="connsiteX1239" fmla="*/ 292513 w 699391"/>
              <a:gd name="connsiteY1239" fmla="*/ 155277 h 834466"/>
              <a:gd name="connsiteX1240" fmla="*/ 296542 w 699391"/>
              <a:gd name="connsiteY1240" fmla="*/ 147190 h 834466"/>
              <a:gd name="connsiteX1241" fmla="*/ 298485 w 699391"/>
              <a:gd name="connsiteY1241" fmla="*/ 145370 h 834466"/>
              <a:gd name="connsiteX1242" fmla="*/ 300695 w 699391"/>
              <a:gd name="connsiteY1242" fmla="*/ 145370 h 834466"/>
              <a:gd name="connsiteX1243" fmla="*/ 302876 w 699391"/>
              <a:gd name="connsiteY1243" fmla="*/ 147495 h 834466"/>
              <a:gd name="connsiteX1244" fmla="*/ 302485 w 699391"/>
              <a:gd name="connsiteY1244" fmla="*/ 151829 h 834466"/>
              <a:gd name="connsiteX1245" fmla="*/ 299218 w 699391"/>
              <a:gd name="connsiteY1245" fmla="*/ 159620 h 834466"/>
              <a:gd name="connsiteX1246" fmla="*/ 294379 w 699391"/>
              <a:gd name="connsiteY1246" fmla="*/ 166230 h 834466"/>
              <a:gd name="connsiteX1247" fmla="*/ 294970 w 699391"/>
              <a:gd name="connsiteY1247" fmla="*/ 170964 h 834466"/>
              <a:gd name="connsiteX1248" fmla="*/ 296894 w 699391"/>
              <a:gd name="connsiteY1248" fmla="*/ 174841 h 834466"/>
              <a:gd name="connsiteX1249" fmla="*/ 297371 w 699391"/>
              <a:gd name="connsiteY1249" fmla="*/ 181451 h 834466"/>
              <a:gd name="connsiteX1250" fmla="*/ 297494 w 699391"/>
              <a:gd name="connsiteY1250" fmla="*/ 187795 h 834466"/>
              <a:gd name="connsiteX1251" fmla="*/ 293827 w 699391"/>
              <a:gd name="connsiteY1251" fmla="*/ 196329 h 834466"/>
              <a:gd name="connsiteX1252" fmla="*/ 293027 w 699391"/>
              <a:gd name="connsiteY1252" fmla="*/ 200406 h 834466"/>
              <a:gd name="connsiteX1253" fmla="*/ 278234 w 699391"/>
              <a:gd name="connsiteY1253" fmla="*/ 172260 h 834466"/>
              <a:gd name="connsiteX1254" fmla="*/ 281711 w 699391"/>
              <a:gd name="connsiteY1254" fmla="*/ 179727 h 834466"/>
              <a:gd name="connsiteX1255" fmla="*/ 283302 w 699391"/>
              <a:gd name="connsiteY1255" fmla="*/ 184080 h 834466"/>
              <a:gd name="connsiteX1256" fmla="*/ 282016 w 699391"/>
              <a:gd name="connsiteY1256" fmla="*/ 192262 h 834466"/>
              <a:gd name="connsiteX1257" fmla="*/ 278634 w 699391"/>
              <a:gd name="connsiteY1257" fmla="*/ 196377 h 834466"/>
              <a:gd name="connsiteX1258" fmla="*/ 273424 w 699391"/>
              <a:gd name="connsiteY1258" fmla="*/ 197110 h 834466"/>
              <a:gd name="connsiteX1259" fmla="*/ 269767 w 699391"/>
              <a:gd name="connsiteY1259" fmla="*/ 196767 h 834466"/>
              <a:gd name="connsiteX1260" fmla="*/ 267462 w 699391"/>
              <a:gd name="connsiteY1260" fmla="*/ 194786 h 834466"/>
              <a:gd name="connsiteX1261" fmla="*/ 267176 w 699391"/>
              <a:gd name="connsiteY1261" fmla="*/ 192567 h 834466"/>
              <a:gd name="connsiteX1262" fmla="*/ 265843 w 699391"/>
              <a:gd name="connsiteY1262" fmla="*/ 191910 h 834466"/>
              <a:gd name="connsiteX1263" fmla="*/ 262328 w 699391"/>
              <a:gd name="connsiteY1263" fmla="*/ 194767 h 834466"/>
              <a:gd name="connsiteX1264" fmla="*/ 259890 w 699391"/>
              <a:gd name="connsiteY1264" fmla="*/ 195148 h 834466"/>
              <a:gd name="connsiteX1265" fmla="*/ 256785 w 699391"/>
              <a:gd name="connsiteY1265" fmla="*/ 192938 h 834466"/>
              <a:gd name="connsiteX1266" fmla="*/ 255946 w 699391"/>
              <a:gd name="connsiteY1266" fmla="*/ 189395 h 834466"/>
              <a:gd name="connsiteX1267" fmla="*/ 259242 w 699391"/>
              <a:gd name="connsiteY1267" fmla="*/ 184947 h 834466"/>
              <a:gd name="connsiteX1268" fmla="*/ 260766 w 699391"/>
              <a:gd name="connsiteY1268" fmla="*/ 181480 h 834466"/>
              <a:gd name="connsiteX1269" fmla="*/ 264414 w 699391"/>
              <a:gd name="connsiteY1269" fmla="*/ 181785 h 834466"/>
              <a:gd name="connsiteX1270" fmla="*/ 265328 w 699391"/>
              <a:gd name="connsiteY1270" fmla="*/ 182861 h 834466"/>
              <a:gd name="connsiteX1271" fmla="*/ 267395 w 699391"/>
              <a:gd name="connsiteY1271" fmla="*/ 183537 h 834466"/>
              <a:gd name="connsiteX1272" fmla="*/ 268653 w 699391"/>
              <a:gd name="connsiteY1272" fmla="*/ 179356 h 834466"/>
              <a:gd name="connsiteX1273" fmla="*/ 268366 w 699391"/>
              <a:gd name="connsiteY1273" fmla="*/ 176460 h 834466"/>
              <a:gd name="connsiteX1274" fmla="*/ 269291 w 699391"/>
              <a:gd name="connsiteY1274" fmla="*/ 174441 h 834466"/>
              <a:gd name="connsiteX1275" fmla="*/ 273701 w 699391"/>
              <a:gd name="connsiteY1275" fmla="*/ 175898 h 834466"/>
              <a:gd name="connsiteX1276" fmla="*/ 273710 w 699391"/>
              <a:gd name="connsiteY1276" fmla="*/ 167992 h 834466"/>
              <a:gd name="connsiteX1277" fmla="*/ 275425 w 699391"/>
              <a:gd name="connsiteY1277" fmla="*/ 167440 h 834466"/>
              <a:gd name="connsiteX1278" fmla="*/ 276129 w 699391"/>
              <a:gd name="connsiteY1278" fmla="*/ 167745 h 834466"/>
              <a:gd name="connsiteX1279" fmla="*/ 277397 w 699391"/>
              <a:gd name="connsiteY1279" fmla="*/ 169412 h 834466"/>
              <a:gd name="connsiteX1280" fmla="*/ 278234 w 699391"/>
              <a:gd name="connsiteY1280" fmla="*/ 172260 h 834466"/>
              <a:gd name="connsiteX1281" fmla="*/ 242573 w 699391"/>
              <a:gd name="connsiteY1281" fmla="*/ 221875 h 834466"/>
              <a:gd name="connsiteX1282" fmla="*/ 244164 w 699391"/>
              <a:gd name="connsiteY1282" fmla="*/ 223104 h 834466"/>
              <a:gd name="connsiteX1283" fmla="*/ 248317 w 699391"/>
              <a:gd name="connsiteY1283" fmla="*/ 222742 h 834466"/>
              <a:gd name="connsiteX1284" fmla="*/ 249155 w 699391"/>
              <a:gd name="connsiteY1284" fmla="*/ 223199 h 834466"/>
              <a:gd name="connsiteX1285" fmla="*/ 248555 w 699391"/>
              <a:gd name="connsiteY1285" fmla="*/ 225228 h 834466"/>
              <a:gd name="connsiteX1286" fmla="*/ 246754 w 699391"/>
              <a:gd name="connsiteY1286" fmla="*/ 227457 h 834466"/>
              <a:gd name="connsiteX1287" fmla="*/ 242973 w 699391"/>
              <a:gd name="connsiteY1287" fmla="*/ 228829 h 834466"/>
              <a:gd name="connsiteX1288" fmla="*/ 241268 w 699391"/>
              <a:gd name="connsiteY1288" fmla="*/ 232229 h 834466"/>
              <a:gd name="connsiteX1289" fmla="*/ 240049 w 699391"/>
              <a:gd name="connsiteY1289" fmla="*/ 233382 h 834466"/>
              <a:gd name="connsiteX1290" fmla="*/ 236782 w 699391"/>
              <a:gd name="connsiteY1290" fmla="*/ 233391 h 834466"/>
              <a:gd name="connsiteX1291" fmla="*/ 234848 w 699391"/>
              <a:gd name="connsiteY1291" fmla="*/ 234182 h 834466"/>
              <a:gd name="connsiteX1292" fmla="*/ 232477 w 699391"/>
              <a:gd name="connsiteY1292" fmla="*/ 237191 h 834466"/>
              <a:gd name="connsiteX1293" fmla="*/ 230581 w 699391"/>
              <a:gd name="connsiteY1293" fmla="*/ 234972 h 834466"/>
              <a:gd name="connsiteX1294" fmla="*/ 230048 w 699391"/>
              <a:gd name="connsiteY1294" fmla="*/ 236553 h 834466"/>
              <a:gd name="connsiteX1295" fmla="*/ 229705 w 699391"/>
              <a:gd name="connsiteY1295" fmla="*/ 239373 h 834466"/>
              <a:gd name="connsiteX1296" fmla="*/ 228647 w 699391"/>
              <a:gd name="connsiteY1296" fmla="*/ 240192 h 834466"/>
              <a:gd name="connsiteX1297" fmla="*/ 225371 w 699391"/>
              <a:gd name="connsiteY1297" fmla="*/ 241211 h 834466"/>
              <a:gd name="connsiteX1298" fmla="*/ 224580 w 699391"/>
              <a:gd name="connsiteY1298" fmla="*/ 234648 h 834466"/>
              <a:gd name="connsiteX1299" fmla="*/ 226085 w 699391"/>
              <a:gd name="connsiteY1299" fmla="*/ 232267 h 834466"/>
              <a:gd name="connsiteX1300" fmla="*/ 227267 w 699391"/>
              <a:gd name="connsiteY1300" fmla="*/ 229410 h 834466"/>
              <a:gd name="connsiteX1301" fmla="*/ 229076 w 699391"/>
              <a:gd name="connsiteY1301" fmla="*/ 228971 h 834466"/>
              <a:gd name="connsiteX1302" fmla="*/ 230696 w 699391"/>
              <a:gd name="connsiteY1302" fmla="*/ 229210 h 834466"/>
              <a:gd name="connsiteX1303" fmla="*/ 233620 w 699391"/>
              <a:gd name="connsiteY1303" fmla="*/ 223037 h 834466"/>
              <a:gd name="connsiteX1304" fmla="*/ 237620 w 699391"/>
              <a:gd name="connsiteY1304" fmla="*/ 221275 h 834466"/>
              <a:gd name="connsiteX1305" fmla="*/ 240201 w 699391"/>
              <a:gd name="connsiteY1305" fmla="*/ 221075 h 834466"/>
              <a:gd name="connsiteX1306" fmla="*/ 242573 w 699391"/>
              <a:gd name="connsiteY1306" fmla="*/ 221875 h 834466"/>
              <a:gd name="connsiteX1307" fmla="*/ 218475 w 699391"/>
              <a:gd name="connsiteY1307" fmla="*/ 249860 h 834466"/>
              <a:gd name="connsiteX1308" fmla="*/ 214522 w 699391"/>
              <a:gd name="connsiteY1308" fmla="*/ 253603 h 834466"/>
              <a:gd name="connsiteX1309" fmla="*/ 215960 w 699391"/>
              <a:gd name="connsiteY1309" fmla="*/ 246764 h 834466"/>
              <a:gd name="connsiteX1310" fmla="*/ 218094 w 699391"/>
              <a:gd name="connsiteY1310" fmla="*/ 239811 h 834466"/>
              <a:gd name="connsiteX1311" fmla="*/ 221047 w 699391"/>
              <a:gd name="connsiteY1311" fmla="*/ 235820 h 834466"/>
              <a:gd name="connsiteX1312" fmla="*/ 222513 w 699391"/>
              <a:gd name="connsiteY1312" fmla="*/ 237382 h 834466"/>
              <a:gd name="connsiteX1313" fmla="*/ 221837 w 699391"/>
              <a:gd name="connsiteY1313" fmla="*/ 240725 h 834466"/>
              <a:gd name="connsiteX1314" fmla="*/ 221847 w 699391"/>
              <a:gd name="connsiteY1314" fmla="*/ 244021 h 834466"/>
              <a:gd name="connsiteX1315" fmla="*/ 221218 w 699391"/>
              <a:gd name="connsiteY1315" fmla="*/ 245574 h 834466"/>
              <a:gd name="connsiteX1316" fmla="*/ 218475 w 699391"/>
              <a:gd name="connsiteY1316" fmla="*/ 249860 h 834466"/>
              <a:gd name="connsiteX1317" fmla="*/ 203730 w 699391"/>
              <a:gd name="connsiteY1317" fmla="*/ 374837 h 834466"/>
              <a:gd name="connsiteX1318" fmla="*/ 201254 w 699391"/>
              <a:gd name="connsiteY1318" fmla="*/ 375266 h 834466"/>
              <a:gd name="connsiteX1319" fmla="*/ 201663 w 699391"/>
              <a:gd name="connsiteY1319" fmla="*/ 372361 h 834466"/>
              <a:gd name="connsiteX1320" fmla="*/ 203663 w 699391"/>
              <a:gd name="connsiteY1320" fmla="*/ 369599 h 834466"/>
              <a:gd name="connsiteX1321" fmla="*/ 204435 w 699391"/>
              <a:gd name="connsiteY1321" fmla="*/ 367713 h 834466"/>
              <a:gd name="connsiteX1322" fmla="*/ 204835 w 699391"/>
              <a:gd name="connsiteY1322" fmla="*/ 365484 h 834466"/>
              <a:gd name="connsiteX1323" fmla="*/ 206607 w 699391"/>
              <a:gd name="connsiteY1323" fmla="*/ 363798 h 834466"/>
              <a:gd name="connsiteX1324" fmla="*/ 209102 w 699391"/>
              <a:gd name="connsiteY1324" fmla="*/ 365960 h 834466"/>
              <a:gd name="connsiteX1325" fmla="*/ 209150 w 699391"/>
              <a:gd name="connsiteY1325" fmla="*/ 369618 h 834466"/>
              <a:gd name="connsiteX1326" fmla="*/ 207911 w 699391"/>
              <a:gd name="connsiteY1326" fmla="*/ 372951 h 834466"/>
              <a:gd name="connsiteX1327" fmla="*/ 203730 w 699391"/>
              <a:gd name="connsiteY1327" fmla="*/ 374837 h 834466"/>
              <a:gd name="connsiteX1328" fmla="*/ 206130 w 699391"/>
              <a:gd name="connsiteY1328" fmla="*/ 384105 h 834466"/>
              <a:gd name="connsiteX1329" fmla="*/ 203987 w 699391"/>
              <a:gd name="connsiteY1329" fmla="*/ 384296 h 834466"/>
              <a:gd name="connsiteX1330" fmla="*/ 204006 w 699391"/>
              <a:gd name="connsiteY1330" fmla="*/ 381619 h 834466"/>
              <a:gd name="connsiteX1331" fmla="*/ 205235 w 699391"/>
              <a:gd name="connsiteY1331" fmla="*/ 379181 h 834466"/>
              <a:gd name="connsiteX1332" fmla="*/ 207178 w 699391"/>
              <a:gd name="connsiteY1332" fmla="*/ 377552 h 834466"/>
              <a:gd name="connsiteX1333" fmla="*/ 209683 w 699391"/>
              <a:gd name="connsiteY1333" fmla="*/ 377123 h 834466"/>
              <a:gd name="connsiteX1334" fmla="*/ 212484 w 699391"/>
              <a:gd name="connsiteY1334" fmla="*/ 376933 h 834466"/>
              <a:gd name="connsiteX1335" fmla="*/ 213331 w 699391"/>
              <a:gd name="connsiteY1335" fmla="*/ 378228 h 834466"/>
              <a:gd name="connsiteX1336" fmla="*/ 211722 w 699391"/>
              <a:gd name="connsiteY1336" fmla="*/ 380047 h 834466"/>
              <a:gd name="connsiteX1337" fmla="*/ 206130 w 699391"/>
              <a:gd name="connsiteY1337" fmla="*/ 384105 h 834466"/>
              <a:gd name="connsiteX1338" fmla="*/ 191653 w 699391"/>
              <a:gd name="connsiteY1338" fmla="*/ 402022 h 834466"/>
              <a:gd name="connsiteX1339" fmla="*/ 189881 w 699391"/>
              <a:gd name="connsiteY1339" fmla="*/ 404012 h 834466"/>
              <a:gd name="connsiteX1340" fmla="*/ 186576 w 699391"/>
              <a:gd name="connsiteY1340" fmla="*/ 403441 h 834466"/>
              <a:gd name="connsiteX1341" fmla="*/ 186223 w 699391"/>
              <a:gd name="connsiteY1341" fmla="*/ 401726 h 834466"/>
              <a:gd name="connsiteX1342" fmla="*/ 187166 w 699391"/>
              <a:gd name="connsiteY1342" fmla="*/ 398297 h 834466"/>
              <a:gd name="connsiteX1343" fmla="*/ 189176 w 699391"/>
              <a:gd name="connsiteY1343" fmla="*/ 396878 h 834466"/>
              <a:gd name="connsiteX1344" fmla="*/ 191767 w 699391"/>
              <a:gd name="connsiteY1344" fmla="*/ 397154 h 834466"/>
              <a:gd name="connsiteX1345" fmla="*/ 192596 w 699391"/>
              <a:gd name="connsiteY1345" fmla="*/ 398583 h 834466"/>
              <a:gd name="connsiteX1346" fmla="*/ 191653 w 699391"/>
              <a:gd name="connsiteY1346" fmla="*/ 402022 h 834466"/>
              <a:gd name="connsiteX1347" fmla="*/ 171964 w 699391"/>
              <a:gd name="connsiteY1347" fmla="*/ 450523 h 834466"/>
              <a:gd name="connsiteX1348" fmla="*/ 170564 w 699391"/>
              <a:gd name="connsiteY1348" fmla="*/ 452276 h 834466"/>
              <a:gd name="connsiteX1349" fmla="*/ 167449 w 699391"/>
              <a:gd name="connsiteY1349" fmla="*/ 450875 h 834466"/>
              <a:gd name="connsiteX1350" fmla="*/ 161306 w 699391"/>
              <a:gd name="connsiteY1350" fmla="*/ 451961 h 834466"/>
              <a:gd name="connsiteX1351" fmla="*/ 158829 w 699391"/>
              <a:gd name="connsiteY1351" fmla="*/ 450256 h 834466"/>
              <a:gd name="connsiteX1352" fmla="*/ 160801 w 699391"/>
              <a:gd name="connsiteY1352" fmla="*/ 446922 h 834466"/>
              <a:gd name="connsiteX1353" fmla="*/ 166354 w 699391"/>
              <a:gd name="connsiteY1353" fmla="*/ 443417 h 834466"/>
              <a:gd name="connsiteX1354" fmla="*/ 169335 w 699391"/>
              <a:gd name="connsiteY1354" fmla="*/ 443579 h 834466"/>
              <a:gd name="connsiteX1355" fmla="*/ 172374 w 699391"/>
              <a:gd name="connsiteY1355" fmla="*/ 447884 h 834466"/>
              <a:gd name="connsiteX1356" fmla="*/ 171964 w 699391"/>
              <a:gd name="connsiteY1356" fmla="*/ 450523 h 834466"/>
              <a:gd name="connsiteX1357" fmla="*/ 98165 w 699391"/>
              <a:gd name="connsiteY1357" fmla="*/ 524256 h 834466"/>
              <a:gd name="connsiteX1358" fmla="*/ 95097 w 699391"/>
              <a:gd name="connsiteY1358" fmla="*/ 524399 h 834466"/>
              <a:gd name="connsiteX1359" fmla="*/ 93250 w 699391"/>
              <a:gd name="connsiteY1359" fmla="*/ 523046 h 834466"/>
              <a:gd name="connsiteX1360" fmla="*/ 97641 w 699391"/>
              <a:gd name="connsiteY1360" fmla="*/ 520360 h 834466"/>
              <a:gd name="connsiteX1361" fmla="*/ 104527 w 699391"/>
              <a:gd name="connsiteY1361" fmla="*/ 517788 h 834466"/>
              <a:gd name="connsiteX1362" fmla="*/ 105185 w 699391"/>
              <a:gd name="connsiteY1362" fmla="*/ 516160 h 834466"/>
              <a:gd name="connsiteX1363" fmla="*/ 106013 w 699391"/>
              <a:gd name="connsiteY1363" fmla="*/ 515960 h 834466"/>
              <a:gd name="connsiteX1364" fmla="*/ 107204 w 699391"/>
              <a:gd name="connsiteY1364" fmla="*/ 517960 h 834466"/>
              <a:gd name="connsiteX1365" fmla="*/ 107356 w 699391"/>
              <a:gd name="connsiteY1365" fmla="*/ 520703 h 834466"/>
              <a:gd name="connsiteX1366" fmla="*/ 106594 w 699391"/>
              <a:gd name="connsiteY1366" fmla="*/ 522065 h 834466"/>
              <a:gd name="connsiteX1367" fmla="*/ 98165 w 699391"/>
              <a:gd name="connsiteY1367" fmla="*/ 524256 h 834466"/>
              <a:gd name="connsiteX1368" fmla="*/ 88316 w 699391"/>
              <a:gd name="connsiteY1368" fmla="*/ 543973 h 834466"/>
              <a:gd name="connsiteX1369" fmla="*/ 85696 w 699391"/>
              <a:gd name="connsiteY1369" fmla="*/ 544011 h 834466"/>
              <a:gd name="connsiteX1370" fmla="*/ 82582 w 699391"/>
              <a:gd name="connsiteY1370" fmla="*/ 543096 h 834466"/>
              <a:gd name="connsiteX1371" fmla="*/ 80629 w 699391"/>
              <a:gd name="connsiteY1371" fmla="*/ 541144 h 834466"/>
              <a:gd name="connsiteX1372" fmla="*/ 80324 w 699391"/>
              <a:gd name="connsiteY1372" fmla="*/ 539420 h 834466"/>
              <a:gd name="connsiteX1373" fmla="*/ 83915 w 699391"/>
              <a:gd name="connsiteY1373" fmla="*/ 537277 h 834466"/>
              <a:gd name="connsiteX1374" fmla="*/ 87525 w 699391"/>
              <a:gd name="connsiteY1374" fmla="*/ 536019 h 834466"/>
              <a:gd name="connsiteX1375" fmla="*/ 89202 w 699391"/>
              <a:gd name="connsiteY1375" fmla="*/ 538382 h 834466"/>
              <a:gd name="connsiteX1376" fmla="*/ 89325 w 699391"/>
              <a:gd name="connsiteY1376" fmla="*/ 542249 h 834466"/>
              <a:gd name="connsiteX1377" fmla="*/ 88316 w 699391"/>
              <a:gd name="connsiteY1377" fmla="*/ 543973 h 834466"/>
              <a:gd name="connsiteX1378" fmla="*/ 4276 w 699391"/>
              <a:gd name="connsiteY1378" fmla="*/ 673036 h 834466"/>
              <a:gd name="connsiteX1379" fmla="*/ 1905 w 699391"/>
              <a:gd name="connsiteY1379" fmla="*/ 673732 h 834466"/>
              <a:gd name="connsiteX1380" fmla="*/ 0 w 699391"/>
              <a:gd name="connsiteY1380" fmla="*/ 673132 h 834466"/>
              <a:gd name="connsiteX1381" fmla="*/ 676 w 699391"/>
              <a:gd name="connsiteY1381" fmla="*/ 667855 h 834466"/>
              <a:gd name="connsiteX1382" fmla="*/ 1667 w 699391"/>
              <a:gd name="connsiteY1382" fmla="*/ 666998 h 834466"/>
              <a:gd name="connsiteX1383" fmla="*/ 3105 w 699391"/>
              <a:gd name="connsiteY1383" fmla="*/ 666693 h 834466"/>
              <a:gd name="connsiteX1384" fmla="*/ 4658 w 699391"/>
              <a:gd name="connsiteY1384" fmla="*/ 669522 h 834466"/>
              <a:gd name="connsiteX1385" fmla="*/ 4276 w 699391"/>
              <a:gd name="connsiteY1385" fmla="*/ 673036 h 834466"/>
              <a:gd name="connsiteX1386" fmla="*/ 7677 w 699391"/>
              <a:gd name="connsiteY1386" fmla="*/ 715404 h 834466"/>
              <a:gd name="connsiteX1387" fmla="*/ 7763 w 699391"/>
              <a:gd name="connsiteY1387" fmla="*/ 721795 h 834466"/>
              <a:gd name="connsiteX1388" fmla="*/ 5305 w 699391"/>
              <a:gd name="connsiteY1388" fmla="*/ 721309 h 834466"/>
              <a:gd name="connsiteX1389" fmla="*/ 4200 w 699391"/>
              <a:gd name="connsiteY1389" fmla="*/ 718861 h 834466"/>
              <a:gd name="connsiteX1390" fmla="*/ 3877 w 699391"/>
              <a:gd name="connsiteY1390" fmla="*/ 717290 h 834466"/>
              <a:gd name="connsiteX1391" fmla="*/ 4076 w 699391"/>
              <a:gd name="connsiteY1391" fmla="*/ 713584 h 834466"/>
              <a:gd name="connsiteX1392" fmla="*/ 3524 w 699391"/>
              <a:gd name="connsiteY1392" fmla="*/ 709755 h 834466"/>
              <a:gd name="connsiteX1393" fmla="*/ 4248 w 699391"/>
              <a:gd name="connsiteY1393" fmla="*/ 707850 h 834466"/>
              <a:gd name="connsiteX1394" fmla="*/ 5143 w 699391"/>
              <a:gd name="connsiteY1394" fmla="*/ 707593 h 834466"/>
              <a:gd name="connsiteX1395" fmla="*/ 6734 w 699391"/>
              <a:gd name="connsiteY1395" fmla="*/ 711003 h 834466"/>
              <a:gd name="connsiteX1396" fmla="*/ 7677 w 699391"/>
              <a:gd name="connsiteY1396" fmla="*/ 715404 h 834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</a:cxnLst>
            <a:rect l="l" t="t" r="r" b="b"/>
            <a:pathLst>
              <a:path w="699391" h="834466">
                <a:moveTo>
                  <a:pt x="555688" y="0"/>
                </a:moveTo>
                <a:lnTo>
                  <a:pt x="562832" y="3162"/>
                </a:lnTo>
                <a:lnTo>
                  <a:pt x="565270" y="3096"/>
                </a:lnTo>
                <a:lnTo>
                  <a:pt x="568823" y="8992"/>
                </a:lnTo>
                <a:lnTo>
                  <a:pt x="570671" y="8468"/>
                </a:lnTo>
                <a:lnTo>
                  <a:pt x="570319" y="12049"/>
                </a:lnTo>
                <a:lnTo>
                  <a:pt x="566737" y="13754"/>
                </a:lnTo>
                <a:lnTo>
                  <a:pt x="561165" y="14783"/>
                </a:lnTo>
                <a:lnTo>
                  <a:pt x="560336" y="15497"/>
                </a:lnTo>
                <a:lnTo>
                  <a:pt x="555574" y="14926"/>
                </a:lnTo>
                <a:lnTo>
                  <a:pt x="552897" y="10106"/>
                </a:lnTo>
                <a:lnTo>
                  <a:pt x="548430" y="8915"/>
                </a:lnTo>
                <a:lnTo>
                  <a:pt x="548440" y="7363"/>
                </a:lnTo>
                <a:lnTo>
                  <a:pt x="551335" y="3705"/>
                </a:lnTo>
                <a:lnTo>
                  <a:pt x="555688" y="0"/>
                </a:lnTo>
                <a:close/>
                <a:moveTo>
                  <a:pt x="696925" y="108566"/>
                </a:moveTo>
                <a:lnTo>
                  <a:pt x="698383" y="118710"/>
                </a:lnTo>
                <a:lnTo>
                  <a:pt x="698335" y="122234"/>
                </a:lnTo>
                <a:lnTo>
                  <a:pt x="697649" y="125644"/>
                </a:lnTo>
                <a:lnTo>
                  <a:pt x="696687" y="127387"/>
                </a:lnTo>
                <a:lnTo>
                  <a:pt x="694772" y="128149"/>
                </a:lnTo>
                <a:lnTo>
                  <a:pt x="690134" y="127845"/>
                </a:lnTo>
                <a:lnTo>
                  <a:pt x="683838" y="123853"/>
                </a:lnTo>
                <a:lnTo>
                  <a:pt x="679770" y="120091"/>
                </a:lnTo>
                <a:lnTo>
                  <a:pt x="678504" y="119929"/>
                </a:lnTo>
                <a:lnTo>
                  <a:pt x="677951" y="120386"/>
                </a:lnTo>
                <a:lnTo>
                  <a:pt x="678942" y="124158"/>
                </a:lnTo>
                <a:lnTo>
                  <a:pt x="678675" y="127054"/>
                </a:lnTo>
                <a:lnTo>
                  <a:pt x="678065" y="130197"/>
                </a:lnTo>
                <a:lnTo>
                  <a:pt x="677208" y="133045"/>
                </a:lnTo>
                <a:lnTo>
                  <a:pt x="676018" y="135426"/>
                </a:lnTo>
                <a:lnTo>
                  <a:pt x="673522" y="138493"/>
                </a:lnTo>
                <a:lnTo>
                  <a:pt x="669207" y="140913"/>
                </a:lnTo>
                <a:lnTo>
                  <a:pt x="657330" y="145628"/>
                </a:lnTo>
                <a:lnTo>
                  <a:pt x="656387" y="147704"/>
                </a:lnTo>
                <a:lnTo>
                  <a:pt x="652558" y="160753"/>
                </a:lnTo>
                <a:lnTo>
                  <a:pt x="651519" y="162658"/>
                </a:lnTo>
                <a:lnTo>
                  <a:pt x="650119" y="164268"/>
                </a:lnTo>
                <a:lnTo>
                  <a:pt x="646033" y="166354"/>
                </a:lnTo>
                <a:lnTo>
                  <a:pt x="644052" y="163478"/>
                </a:lnTo>
                <a:lnTo>
                  <a:pt x="642470" y="159106"/>
                </a:lnTo>
                <a:lnTo>
                  <a:pt x="642833" y="154762"/>
                </a:lnTo>
                <a:lnTo>
                  <a:pt x="647604" y="146399"/>
                </a:lnTo>
                <a:lnTo>
                  <a:pt x="652072" y="140446"/>
                </a:lnTo>
                <a:lnTo>
                  <a:pt x="653329" y="138379"/>
                </a:lnTo>
                <a:lnTo>
                  <a:pt x="655863" y="132369"/>
                </a:lnTo>
                <a:lnTo>
                  <a:pt x="650739" y="117186"/>
                </a:lnTo>
                <a:lnTo>
                  <a:pt x="641613" y="112566"/>
                </a:lnTo>
                <a:lnTo>
                  <a:pt x="631222" y="105508"/>
                </a:lnTo>
                <a:lnTo>
                  <a:pt x="627411" y="101737"/>
                </a:lnTo>
                <a:lnTo>
                  <a:pt x="621478" y="93936"/>
                </a:lnTo>
                <a:lnTo>
                  <a:pt x="617277" y="86906"/>
                </a:lnTo>
                <a:lnTo>
                  <a:pt x="613486" y="86658"/>
                </a:lnTo>
                <a:lnTo>
                  <a:pt x="609314" y="88430"/>
                </a:lnTo>
                <a:lnTo>
                  <a:pt x="602799" y="94850"/>
                </a:lnTo>
                <a:lnTo>
                  <a:pt x="598999" y="98069"/>
                </a:lnTo>
                <a:lnTo>
                  <a:pt x="596903" y="99022"/>
                </a:lnTo>
                <a:lnTo>
                  <a:pt x="596398" y="99165"/>
                </a:lnTo>
                <a:lnTo>
                  <a:pt x="591731" y="97346"/>
                </a:lnTo>
                <a:lnTo>
                  <a:pt x="586549" y="96964"/>
                </a:lnTo>
                <a:lnTo>
                  <a:pt x="582378" y="97488"/>
                </a:lnTo>
                <a:lnTo>
                  <a:pt x="580806" y="98365"/>
                </a:lnTo>
                <a:lnTo>
                  <a:pt x="574995" y="108690"/>
                </a:lnTo>
                <a:lnTo>
                  <a:pt x="570928" y="113871"/>
                </a:lnTo>
                <a:lnTo>
                  <a:pt x="568690" y="115653"/>
                </a:lnTo>
                <a:lnTo>
                  <a:pt x="567061" y="118643"/>
                </a:lnTo>
                <a:lnTo>
                  <a:pt x="565728" y="123558"/>
                </a:lnTo>
                <a:lnTo>
                  <a:pt x="562746" y="140475"/>
                </a:lnTo>
                <a:lnTo>
                  <a:pt x="560527" y="146818"/>
                </a:lnTo>
                <a:lnTo>
                  <a:pt x="560032" y="150685"/>
                </a:lnTo>
                <a:lnTo>
                  <a:pt x="560556" y="162344"/>
                </a:lnTo>
                <a:lnTo>
                  <a:pt x="560023" y="168764"/>
                </a:lnTo>
                <a:lnTo>
                  <a:pt x="557308" y="174041"/>
                </a:lnTo>
                <a:lnTo>
                  <a:pt x="555393" y="176412"/>
                </a:lnTo>
                <a:lnTo>
                  <a:pt x="552869" y="176898"/>
                </a:lnTo>
                <a:lnTo>
                  <a:pt x="549564" y="178241"/>
                </a:lnTo>
                <a:lnTo>
                  <a:pt x="546678" y="181280"/>
                </a:lnTo>
                <a:lnTo>
                  <a:pt x="544639" y="185423"/>
                </a:lnTo>
                <a:lnTo>
                  <a:pt x="542344" y="194672"/>
                </a:lnTo>
                <a:lnTo>
                  <a:pt x="538458" y="198063"/>
                </a:lnTo>
                <a:lnTo>
                  <a:pt x="534743" y="197091"/>
                </a:lnTo>
                <a:lnTo>
                  <a:pt x="532095" y="193700"/>
                </a:lnTo>
                <a:lnTo>
                  <a:pt x="526408" y="191071"/>
                </a:lnTo>
                <a:lnTo>
                  <a:pt x="522170" y="189395"/>
                </a:lnTo>
                <a:lnTo>
                  <a:pt x="517417" y="185757"/>
                </a:lnTo>
                <a:lnTo>
                  <a:pt x="513226" y="182985"/>
                </a:lnTo>
                <a:lnTo>
                  <a:pt x="509397" y="182432"/>
                </a:lnTo>
                <a:lnTo>
                  <a:pt x="507216" y="185947"/>
                </a:lnTo>
                <a:lnTo>
                  <a:pt x="505463" y="189224"/>
                </a:lnTo>
                <a:lnTo>
                  <a:pt x="498929" y="191881"/>
                </a:lnTo>
                <a:lnTo>
                  <a:pt x="495224" y="193986"/>
                </a:lnTo>
                <a:lnTo>
                  <a:pt x="490423" y="194453"/>
                </a:lnTo>
                <a:lnTo>
                  <a:pt x="488480" y="192119"/>
                </a:lnTo>
                <a:lnTo>
                  <a:pt x="481508" y="190576"/>
                </a:lnTo>
                <a:lnTo>
                  <a:pt x="473212" y="188747"/>
                </a:lnTo>
                <a:lnTo>
                  <a:pt x="470811" y="188766"/>
                </a:lnTo>
                <a:lnTo>
                  <a:pt x="470059" y="184585"/>
                </a:lnTo>
                <a:lnTo>
                  <a:pt x="467849" y="178727"/>
                </a:lnTo>
                <a:lnTo>
                  <a:pt x="461953" y="168554"/>
                </a:lnTo>
                <a:lnTo>
                  <a:pt x="459543" y="164954"/>
                </a:lnTo>
                <a:lnTo>
                  <a:pt x="455000" y="156467"/>
                </a:lnTo>
                <a:lnTo>
                  <a:pt x="449713" y="147723"/>
                </a:lnTo>
                <a:lnTo>
                  <a:pt x="448961" y="147504"/>
                </a:lnTo>
                <a:lnTo>
                  <a:pt x="445417" y="147209"/>
                </a:lnTo>
                <a:lnTo>
                  <a:pt x="440226" y="147495"/>
                </a:lnTo>
                <a:lnTo>
                  <a:pt x="436931" y="149485"/>
                </a:lnTo>
                <a:lnTo>
                  <a:pt x="434854" y="151981"/>
                </a:lnTo>
                <a:lnTo>
                  <a:pt x="434492" y="154057"/>
                </a:lnTo>
                <a:lnTo>
                  <a:pt x="436502" y="161982"/>
                </a:lnTo>
                <a:lnTo>
                  <a:pt x="435883" y="163954"/>
                </a:lnTo>
                <a:lnTo>
                  <a:pt x="434845" y="164906"/>
                </a:lnTo>
                <a:lnTo>
                  <a:pt x="430130" y="162687"/>
                </a:lnTo>
                <a:lnTo>
                  <a:pt x="424424" y="162839"/>
                </a:lnTo>
                <a:lnTo>
                  <a:pt x="422986" y="165278"/>
                </a:lnTo>
                <a:lnTo>
                  <a:pt x="419510" y="165544"/>
                </a:lnTo>
                <a:lnTo>
                  <a:pt x="409479" y="166468"/>
                </a:lnTo>
                <a:lnTo>
                  <a:pt x="413909" y="172907"/>
                </a:lnTo>
                <a:lnTo>
                  <a:pt x="415376" y="175489"/>
                </a:lnTo>
                <a:lnTo>
                  <a:pt x="415671" y="179260"/>
                </a:lnTo>
                <a:lnTo>
                  <a:pt x="414899" y="186252"/>
                </a:lnTo>
                <a:lnTo>
                  <a:pt x="412775" y="192205"/>
                </a:lnTo>
                <a:lnTo>
                  <a:pt x="410299" y="197034"/>
                </a:lnTo>
                <a:lnTo>
                  <a:pt x="405527" y="201806"/>
                </a:lnTo>
                <a:lnTo>
                  <a:pt x="412775" y="206512"/>
                </a:lnTo>
                <a:lnTo>
                  <a:pt x="407851" y="212846"/>
                </a:lnTo>
                <a:lnTo>
                  <a:pt x="405546" y="215303"/>
                </a:lnTo>
                <a:lnTo>
                  <a:pt x="402879" y="214884"/>
                </a:lnTo>
                <a:lnTo>
                  <a:pt x="398107" y="212703"/>
                </a:lnTo>
                <a:lnTo>
                  <a:pt x="386553" y="207407"/>
                </a:lnTo>
                <a:lnTo>
                  <a:pt x="381038" y="205416"/>
                </a:lnTo>
                <a:lnTo>
                  <a:pt x="376104" y="204807"/>
                </a:lnTo>
                <a:lnTo>
                  <a:pt x="373475" y="204883"/>
                </a:lnTo>
                <a:lnTo>
                  <a:pt x="363017" y="200330"/>
                </a:lnTo>
                <a:lnTo>
                  <a:pt x="360997" y="200835"/>
                </a:lnTo>
                <a:lnTo>
                  <a:pt x="357245" y="202806"/>
                </a:lnTo>
                <a:lnTo>
                  <a:pt x="356826" y="207226"/>
                </a:lnTo>
                <a:lnTo>
                  <a:pt x="357063" y="218170"/>
                </a:lnTo>
                <a:lnTo>
                  <a:pt x="357616" y="226552"/>
                </a:lnTo>
                <a:lnTo>
                  <a:pt x="356235" y="231372"/>
                </a:lnTo>
                <a:lnTo>
                  <a:pt x="354854" y="234639"/>
                </a:lnTo>
                <a:lnTo>
                  <a:pt x="350673" y="243411"/>
                </a:lnTo>
                <a:lnTo>
                  <a:pt x="341261" y="237449"/>
                </a:lnTo>
                <a:lnTo>
                  <a:pt x="334841" y="233486"/>
                </a:lnTo>
                <a:lnTo>
                  <a:pt x="330717" y="238754"/>
                </a:lnTo>
                <a:lnTo>
                  <a:pt x="320383" y="248374"/>
                </a:lnTo>
                <a:lnTo>
                  <a:pt x="315087" y="267195"/>
                </a:lnTo>
                <a:lnTo>
                  <a:pt x="314782" y="267805"/>
                </a:lnTo>
                <a:lnTo>
                  <a:pt x="311648" y="272558"/>
                </a:lnTo>
                <a:lnTo>
                  <a:pt x="307639" y="274739"/>
                </a:lnTo>
                <a:lnTo>
                  <a:pt x="304600" y="275815"/>
                </a:lnTo>
                <a:lnTo>
                  <a:pt x="302828" y="281349"/>
                </a:lnTo>
                <a:lnTo>
                  <a:pt x="306953" y="289246"/>
                </a:lnTo>
                <a:lnTo>
                  <a:pt x="309067" y="293399"/>
                </a:lnTo>
                <a:lnTo>
                  <a:pt x="311039" y="300085"/>
                </a:lnTo>
                <a:lnTo>
                  <a:pt x="310677" y="304324"/>
                </a:lnTo>
                <a:lnTo>
                  <a:pt x="310220" y="306953"/>
                </a:lnTo>
                <a:lnTo>
                  <a:pt x="305790" y="312325"/>
                </a:lnTo>
                <a:lnTo>
                  <a:pt x="296342" y="326431"/>
                </a:lnTo>
                <a:lnTo>
                  <a:pt x="287598" y="341043"/>
                </a:lnTo>
                <a:lnTo>
                  <a:pt x="284016" y="345215"/>
                </a:lnTo>
                <a:lnTo>
                  <a:pt x="285636" y="357483"/>
                </a:lnTo>
                <a:lnTo>
                  <a:pt x="282731" y="361064"/>
                </a:lnTo>
                <a:lnTo>
                  <a:pt x="276806" y="365103"/>
                </a:lnTo>
                <a:lnTo>
                  <a:pt x="273777" y="366655"/>
                </a:lnTo>
                <a:lnTo>
                  <a:pt x="270519" y="367570"/>
                </a:lnTo>
                <a:lnTo>
                  <a:pt x="260499" y="369180"/>
                </a:lnTo>
                <a:lnTo>
                  <a:pt x="262280" y="382133"/>
                </a:lnTo>
                <a:lnTo>
                  <a:pt x="262956" y="387839"/>
                </a:lnTo>
                <a:lnTo>
                  <a:pt x="262947" y="391211"/>
                </a:lnTo>
                <a:lnTo>
                  <a:pt x="261909" y="394497"/>
                </a:lnTo>
                <a:lnTo>
                  <a:pt x="260670" y="400755"/>
                </a:lnTo>
                <a:lnTo>
                  <a:pt x="258804" y="422948"/>
                </a:lnTo>
                <a:lnTo>
                  <a:pt x="257375" y="425320"/>
                </a:lnTo>
                <a:lnTo>
                  <a:pt x="255403" y="431273"/>
                </a:lnTo>
                <a:lnTo>
                  <a:pt x="249060" y="445494"/>
                </a:lnTo>
                <a:lnTo>
                  <a:pt x="243973" y="454885"/>
                </a:lnTo>
                <a:lnTo>
                  <a:pt x="236629" y="468325"/>
                </a:lnTo>
                <a:lnTo>
                  <a:pt x="242602" y="472545"/>
                </a:lnTo>
                <a:lnTo>
                  <a:pt x="248050" y="475621"/>
                </a:lnTo>
                <a:lnTo>
                  <a:pt x="249183" y="480336"/>
                </a:lnTo>
                <a:lnTo>
                  <a:pt x="249936" y="488185"/>
                </a:lnTo>
                <a:lnTo>
                  <a:pt x="249755" y="493509"/>
                </a:lnTo>
                <a:lnTo>
                  <a:pt x="247669" y="498281"/>
                </a:lnTo>
                <a:lnTo>
                  <a:pt x="246050" y="501625"/>
                </a:lnTo>
                <a:lnTo>
                  <a:pt x="244916" y="503253"/>
                </a:lnTo>
                <a:lnTo>
                  <a:pt x="237172" y="501634"/>
                </a:lnTo>
                <a:lnTo>
                  <a:pt x="227247" y="499548"/>
                </a:lnTo>
                <a:lnTo>
                  <a:pt x="224676" y="499529"/>
                </a:lnTo>
                <a:lnTo>
                  <a:pt x="218904" y="501034"/>
                </a:lnTo>
                <a:lnTo>
                  <a:pt x="213693" y="504111"/>
                </a:lnTo>
                <a:lnTo>
                  <a:pt x="210950" y="506701"/>
                </a:lnTo>
                <a:lnTo>
                  <a:pt x="210217" y="507730"/>
                </a:lnTo>
                <a:lnTo>
                  <a:pt x="206750" y="513616"/>
                </a:lnTo>
                <a:lnTo>
                  <a:pt x="200577" y="524018"/>
                </a:lnTo>
                <a:lnTo>
                  <a:pt x="197196" y="528542"/>
                </a:lnTo>
                <a:lnTo>
                  <a:pt x="198186" y="534762"/>
                </a:lnTo>
                <a:lnTo>
                  <a:pt x="192510" y="546716"/>
                </a:lnTo>
                <a:lnTo>
                  <a:pt x="196224" y="558698"/>
                </a:lnTo>
                <a:lnTo>
                  <a:pt x="196386" y="559098"/>
                </a:lnTo>
                <a:lnTo>
                  <a:pt x="198358" y="563918"/>
                </a:lnTo>
                <a:lnTo>
                  <a:pt x="196301" y="567023"/>
                </a:lnTo>
                <a:lnTo>
                  <a:pt x="195434" y="568690"/>
                </a:lnTo>
                <a:lnTo>
                  <a:pt x="195729" y="574167"/>
                </a:lnTo>
                <a:lnTo>
                  <a:pt x="196272" y="580272"/>
                </a:lnTo>
                <a:lnTo>
                  <a:pt x="195796" y="583844"/>
                </a:lnTo>
                <a:lnTo>
                  <a:pt x="195596" y="587797"/>
                </a:lnTo>
                <a:lnTo>
                  <a:pt x="200644" y="605466"/>
                </a:lnTo>
                <a:lnTo>
                  <a:pt x="200587" y="609581"/>
                </a:lnTo>
                <a:lnTo>
                  <a:pt x="200339" y="612229"/>
                </a:lnTo>
                <a:lnTo>
                  <a:pt x="198777" y="623097"/>
                </a:lnTo>
                <a:lnTo>
                  <a:pt x="196682" y="637584"/>
                </a:lnTo>
                <a:lnTo>
                  <a:pt x="200339" y="641366"/>
                </a:lnTo>
                <a:lnTo>
                  <a:pt x="205540" y="645881"/>
                </a:lnTo>
                <a:lnTo>
                  <a:pt x="208464" y="647662"/>
                </a:lnTo>
                <a:lnTo>
                  <a:pt x="212779" y="653015"/>
                </a:lnTo>
                <a:lnTo>
                  <a:pt x="216075" y="658225"/>
                </a:lnTo>
                <a:lnTo>
                  <a:pt x="215617" y="661673"/>
                </a:lnTo>
                <a:lnTo>
                  <a:pt x="214665" y="665474"/>
                </a:lnTo>
                <a:lnTo>
                  <a:pt x="213284" y="668122"/>
                </a:lnTo>
                <a:lnTo>
                  <a:pt x="211979" y="671751"/>
                </a:lnTo>
                <a:lnTo>
                  <a:pt x="211398" y="674427"/>
                </a:lnTo>
                <a:lnTo>
                  <a:pt x="210788" y="675142"/>
                </a:lnTo>
                <a:lnTo>
                  <a:pt x="205026" y="675437"/>
                </a:lnTo>
                <a:lnTo>
                  <a:pt x="201987" y="676446"/>
                </a:lnTo>
                <a:lnTo>
                  <a:pt x="200396" y="677580"/>
                </a:lnTo>
                <a:lnTo>
                  <a:pt x="200939" y="683657"/>
                </a:lnTo>
                <a:lnTo>
                  <a:pt x="204435" y="694734"/>
                </a:lnTo>
                <a:lnTo>
                  <a:pt x="207340" y="702564"/>
                </a:lnTo>
                <a:lnTo>
                  <a:pt x="208274" y="707707"/>
                </a:lnTo>
                <a:lnTo>
                  <a:pt x="207321" y="712908"/>
                </a:lnTo>
                <a:lnTo>
                  <a:pt x="206330" y="715566"/>
                </a:lnTo>
                <a:lnTo>
                  <a:pt x="206302" y="719138"/>
                </a:lnTo>
                <a:lnTo>
                  <a:pt x="205540" y="726224"/>
                </a:lnTo>
                <a:lnTo>
                  <a:pt x="203292" y="729796"/>
                </a:lnTo>
                <a:lnTo>
                  <a:pt x="200349" y="733682"/>
                </a:lnTo>
                <a:lnTo>
                  <a:pt x="197072" y="736578"/>
                </a:lnTo>
                <a:lnTo>
                  <a:pt x="194472" y="737387"/>
                </a:lnTo>
                <a:lnTo>
                  <a:pt x="192243" y="737721"/>
                </a:lnTo>
                <a:lnTo>
                  <a:pt x="190738" y="739188"/>
                </a:lnTo>
                <a:lnTo>
                  <a:pt x="189376" y="743502"/>
                </a:lnTo>
                <a:lnTo>
                  <a:pt x="188119" y="748017"/>
                </a:lnTo>
                <a:lnTo>
                  <a:pt x="184013" y="753561"/>
                </a:lnTo>
                <a:lnTo>
                  <a:pt x="184128" y="755485"/>
                </a:lnTo>
                <a:lnTo>
                  <a:pt x="185690" y="762019"/>
                </a:lnTo>
                <a:lnTo>
                  <a:pt x="187157" y="769429"/>
                </a:lnTo>
                <a:lnTo>
                  <a:pt x="185918" y="776335"/>
                </a:lnTo>
                <a:lnTo>
                  <a:pt x="184861" y="783546"/>
                </a:lnTo>
                <a:lnTo>
                  <a:pt x="183004" y="788337"/>
                </a:lnTo>
                <a:lnTo>
                  <a:pt x="180356" y="790051"/>
                </a:lnTo>
                <a:lnTo>
                  <a:pt x="178413" y="789194"/>
                </a:lnTo>
                <a:lnTo>
                  <a:pt x="176213" y="782622"/>
                </a:lnTo>
                <a:lnTo>
                  <a:pt x="176098" y="781069"/>
                </a:lnTo>
                <a:lnTo>
                  <a:pt x="175555" y="779050"/>
                </a:lnTo>
                <a:lnTo>
                  <a:pt x="169307" y="777040"/>
                </a:lnTo>
                <a:lnTo>
                  <a:pt x="168202" y="777107"/>
                </a:lnTo>
                <a:lnTo>
                  <a:pt x="165745" y="775925"/>
                </a:lnTo>
                <a:lnTo>
                  <a:pt x="164306" y="775592"/>
                </a:lnTo>
                <a:lnTo>
                  <a:pt x="161354" y="774916"/>
                </a:lnTo>
                <a:lnTo>
                  <a:pt x="158896" y="769067"/>
                </a:lnTo>
                <a:lnTo>
                  <a:pt x="156296" y="764191"/>
                </a:lnTo>
                <a:lnTo>
                  <a:pt x="155915" y="762152"/>
                </a:lnTo>
                <a:lnTo>
                  <a:pt x="156010" y="752980"/>
                </a:lnTo>
                <a:lnTo>
                  <a:pt x="155210" y="748884"/>
                </a:lnTo>
                <a:lnTo>
                  <a:pt x="154962" y="744407"/>
                </a:lnTo>
                <a:lnTo>
                  <a:pt x="153324" y="748046"/>
                </a:lnTo>
                <a:lnTo>
                  <a:pt x="154276" y="753789"/>
                </a:lnTo>
                <a:lnTo>
                  <a:pt x="152257" y="756190"/>
                </a:lnTo>
                <a:lnTo>
                  <a:pt x="149695" y="757361"/>
                </a:lnTo>
                <a:lnTo>
                  <a:pt x="149933" y="760705"/>
                </a:lnTo>
                <a:lnTo>
                  <a:pt x="150981" y="761343"/>
                </a:lnTo>
                <a:lnTo>
                  <a:pt x="151200" y="764800"/>
                </a:lnTo>
                <a:lnTo>
                  <a:pt x="150581" y="769925"/>
                </a:lnTo>
                <a:lnTo>
                  <a:pt x="145551" y="781250"/>
                </a:lnTo>
                <a:lnTo>
                  <a:pt x="144542" y="782460"/>
                </a:lnTo>
                <a:lnTo>
                  <a:pt x="143846" y="783984"/>
                </a:lnTo>
                <a:lnTo>
                  <a:pt x="141275" y="782974"/>
                </a:lnTo>
                <a:lnTo>
                  <a:pt x="137969" y="786117"/>
                </a:lnTo>
                <a:lnTo>
                  <a:pt x="134836" y="786622"/>
                </a:lnTo>
                <a:lnTo>
                  <a:pt x="133702" y="783069"/>
                </a:lnTo>
                <a:lnTo>
                  <a:pt x="129292" y="778354"/>
                </a:lnTo>
                <a:lnTo>
                  <a:pt x="127216" y="778621"/>
                </a:lnTo>
                <a:lnTo>
                  <a:pt x="129083" y="780945"/>
                </a:lnTo>
                <a:lnTo>
                  <a:pt x="130931" y="783965"/>
                </a:lnTo>
                <a:lnTo>
                  <a:pt x="129883" y="785955"/>
                </a:lnTo>
                <a:lnTo>
                  <a:pt x="128854" y="787260"/>
                </a:lnTo>
                <a:lnTo>
                  <a:pt x="127054" y="787937"/>
                </a:lnTo>
                <a:lnTo>
                  <a:pt x="120605" y="791870"/>
                </a:lnTo>
                <a:lnTo>
                  <a:pt x="122901" y="794509"/>
                </a:lnTo>
                <a:lnTo>
                  <a:pt x="120948" y="797500"/>
                </a:lnTo>
                <a:lnTo>
                  <a:pt x="118700" y="797938"/>
                </a:lnTo>
                <a:lnTo>
                  <a:pt x="117500" y="799328"/>
                </a:lnTo>
                <a:lnTo>
                  <a:pt x="117081" y="801214"/>
                </a:lnTo>
                <a:lnTo>
                  <a:pt x="110404" y="806596"/>
                </a:lnTo>
                <a:lnTo>
                  <a:pt x="99526" y="820322"/>
                </a:lnTo>
                <a:lnTo>
                  <a:pt x="93936" y="824189"/>
                </a:lnTo>
                <a:lnTo>
                  <a:pt x="90030" y="828189"/>
                </a:lnTo>
                <a:lnTo>
                  <a:pt x="86592" y="828094"/>
                </a:lnTo>
                <a:lnTo>
                  <a:pt x="82267" y="831494"/>
                </a:lnTo>
                <a:lnTo>
                  <a:pt x="71314" y="834466"/>
                </a:lnTo>
                <a:lnTo>
                  <a:pt x="64046" y="833123"/>
                </a:lnTo>
                <a:lnTo>
                  <a:pt x="58988" y="834304"/>
                </a:lnTo>
                <a:lnTo>
                  <a:pt x="56274" y="831971"/>
                </a:lnTo>
                <a:lnTo>
                  <a:pt x="55921" y="830370"/>
                </a:lnTo>
                <a:lnTo>
                  <a:pt x="56054" y="829437"/>
                </a:lnTo>
                <a:lnTo>
                  <a:pt x="56502" y="828313"/>
                </a:lnTo>
                <a:lnTo>
                  <a:pt x="55559" y="827942"/>
                </a:lnTo>
                <a:lnTo>
                  <a:pt x="53578" y="827751"/>
                </a:lnTo>
                <a:lnTo>
                  <a:pt x="52730" y="828875"/>
                </a:lnTo>
                <a:lnTo>
                  <a:pt x="52616" y="831437"/>
                </a:lnTo>
                <a:lnTo>
                  <a:pt x="51673" y="832104"/>
                </a:lnTo>
                <a:lnTo>
                  <a:pt x="47901" y="830637"/>
                </a:lnTo>
                <a:lnTo>
                  <a:pt x="46949" y="829323"/>
                </a:lnTo>
                <a:lnTo>
                  <a:pt x="48301" y="826646"/>
                </a:lnTo>
                <a:lnTo>
                  <a:pt x="50625" y="824236"/>
                </a:lnTo>
                <a:lnTo>
                  <a:pt x="50206" y="823741"/>
                </a:lnTo>
                <a:lnTo>
                  <a:pt x="49759" y="822274"/>
                </a:lnTo>
                <a:lnTo>
                  <a:pt x="48625" y="822084"/>
                </a:lnTo>
                <a:lnTo>
                  <a:pt x="45253" y="822446"/>
                </a:lnTo>
                <a:lnTo>
                  <a:pt x="42510" y="822008"/>
                </a:lnTo>
                <a:lnTo>
                  <a:pt x="33576" y="816569"/>
                </a:lnTo>
                <a:lnTo>
                  <a:pt x="31490" y="813654"/>
                </a:lnTo>
                <a:lnTo>
                  <a:pt x="24279" y="808996"/>
                </a:lnTo>
                <a:lnTo>
                  <a:pt x="21050" y="804043"/>
                </a:lnTo>
                <a:lnTo>
                  <a:pt x="19212" y="798595"/>
                </a:lnTo>
                <a:lnTo>
                  <a:pt x="19355" y="793642"/>
                </a:lnTo>
                <a:lnTo>
                  <a:pt x="20241" y="785765"/>
                </a:lnTo>
                <a:lnTo>
                  <a:pt x="21755" y="783812"/>
                </a:lnTo>
                <a:lnTo>
                  <a:pt x="28222" y="786584"/>
                </a:lnTo>
                <a:lnTo>
                  <a:pt x="34766" y="791194"/>
                </a:lnTo>
                <a:lnTo>
                  <a:pt x="35785" y="790966"/>
                </a:lnTo>
                <a:lnTo>
                  <a:pt x="37843" y="787346"/>
                </a:lnTo>
                <a:lnTo>
                  <a:pt x="41824" y="784431"/>
                </a:lnTo>
                <a:lnTo>
                  <a:pt x="40691" y="783631"/>
                </a:lnTo>
                <a:lnTo>
                  <a:pt x="34766" y="786975"/>
                </a:lnTo>
                <a:lnTo>
                  <a:pt x="32566" y="785127"/>
                </a:lnTo>
                <a:lnTo>
                  <a:pt x="29146" y="781355"/>
                </a:lnTo>
                <a:lnTo>
                  <a:pt x="29146" y="779402"/>
                </a:lnTo>
                <a:lnTo>
                  <a:pt x="30737" y="777450"/>
                </a:lnTo>
                <a:lnTo>
                  <a:pt x="31270" y="774811"/>
                </a:lnTo>
                <a:lnTo>
                  <a:pt x="30442" y="772316"/>
                </a:lnTo>
                <a:lnTo>
                  <a:pt x="30832" y="768915"/>
                </a:lnTo>
                <a:lnTo>
                  <a:pt x="33471" y="765305"/>
                </a:lnTo>
                <a:lnTo>
                  <a:pt x="37433" y="761638"/>
                </a:lnTo>
                <a:lnTo>
                  <a:pt x="40291" y="758085"/>
                </a:lnTo>
                <a:lnTo>
                  <a:pt x="43224" y="755904"/>
                </a:lnTo>
                <a:lnTo>
                  <a:pt x="42919" y="755171"/>
                </a:lnTo>
                <a:lnTo>
                  <a:pt x="39567" y="756561"/>
                </a:lnTo>
                <a:lnTo>
                  <a:pt x="36357" y="758923"/>
                </a:lnTo>
                <a:lnTo>
                  <a:pt x="32585" y="762876"/>
                </a:lnTo>
                <a:lnTo>
                  <a:pt x="27984" y="766067"/>
                </a:lnTo>
                <a:lnTo>
                  <a:pt x="24584" y="767305"/>
                </a:lnTo>
                <a:lnTo>
                  <a:pt x="22965" y="768334"/>
                </a:lnTo>
                <a:lnTo>
                  <a:pt x="20469" y="769325"/>
                </a:lnTo>
                <a:lnTo>
                  <a:pt x="17888" y="773887"/>
                </a:lnTo>
                <a:lnTo>
                  <a:pt x="15069" y="775840"/>
                </a:lnTo>
                <a:lnTo>
                  <a:pt x="10020" y="776040"/>
                </a:lnTo>
                <a:lnTo>
                  <a:pt x="8906" y="772706"/>
                </a:lnTo>
                <a:lnTo>
                  <a:pt x="10335" y="760819"/>
                </a:lnTo>
                <a:lnTo>
                  <a:pt x="11859" y="754999"/>
                </a:lnTo>
                <a:lnTo>
                  <a:pt x="13535" y="750875"/>
                </a:lnTo>
                <a:lnTo>
                  <a:pt x="16164" y="750180"/>
                </a:lnTo>
                <a:lnTo>
                  <a:pt x="18012" y="747151"/>
                </a:lnTo>
                <a:lnTo>
                  <a:pt x="19545" y="747151"/>
                </a:lnTo>
                <a:lnTo>
                  <a:pt x="20879" y="748551"/>
                </a:lnTo>
                <a:lnTo>
                  <a:pt x="26032" y="749903"/>
                </a:lnTo>
                <a:lnTo>
                  <a:pt x="28575" y="746046"/>
                </a:lnTo>
                <a:lnTo>
                  <a:pt x="31880" y="745474"/>
                </a:lnTo>
                <a:lnTo>
                  <a:pt x="37909" y="741569"/>
                </a:lnTo>
                <a:lnTo>
                  <a:pt x="37785" y="740855"/>
                </a:lnTo>
                <a:lnTo>
                  <a:pt x="33709" y="741712"/>
                </a:lnTo>
                <a:lnTo>
                  <a:pt x="31232" y="741836"/>
                </a:lnTo>
                <a:lnTo>
                  <a:pt x="27689" y="742817"/>
                </a:lnTo>
                <a:lnTo>
                  <a:pt x="25803" y="742112"/>
                </a:lnTo>
                <a:lnTo>
                  <a:pt x="24917" y="739188"/>
                </a:lnTo>
                <a:lnTo>
                  <a:pt x="26336" y="736540"/>
                </a:lnTo>
                <a:lnTo>
                  <a:pt x="32023" y="730206"/>
                </a:lnTo>
                <a:lnTo>
                  <a:pt x="33995" y="727424"/>
                </a:lnTo>
                <a:lnTo>
                  <a:pt x="35109" y="724824"/>
                </a:lnTo>
                <a:lnTo>
                  <a:pt x="34928" y="723052"/>
                </a:lnTo>
                <a:lnTo>
                  <a:pt x="35881" y="719376"/>
                </a:lnTo>
                <a:lnTo>
                  <a:pt x="41443" y="712946"/>
                </a:lnTo>
                <a:lnTo>
                  <a:pt x="45977" y="709993"/>
                </a:lnTo>
                <a:lnTo>
                  <a:pt x="47463" y="712527"/>
                </a:lnTo>
                <a:lnTo>
                  <a:pt x="46196" y="720442"/>
                </a:lnTo>
                <a:lnTo>
                  <a:pt x="46206" y="723700"/>
                </a:lnTo>
                <a:lnTo>
                  <a:pt x="49787" y="712175"/>
                </a:lnTo>
                <a:lnTo>
                  <a:pt x="51368" y="709422"/>
                </a:lnTo>
                <a:lnTo>
                  <a:pt x="53159" y="707479"/>
                </a:lnTo>
                <a:lnTo>
                  <a:pt x="57502" y="706174"/>
                </a:lnTo>
                <a:lnTo>
                  <a:pt x="58731" y="704345"/>
                </a:lnTo>
                <a:lnTo>
                  <a:pt x="53664" y="704945"/>
                </a:lnTo>
                <a:lnTo>
                  <a:pt x="41386" y="709365"/>
                </a:lnTo>
                <a:lnTo>
                  <a:pt x="36214" y="713299"/>
                </a:lnTo>
                <a:lnTo>
                  <a:pt x="34833" y="716318"/>
                </a:lnTo>
                <a:lnTo>
                  <a:pt x="31242" y="720871"/>
                </a:lnTo>
                <a:lnTo>
                  <a:pt x="29556" y="723814"/>
                </a:lnTo>
                <a:lnTo>
                  <a:pt x="28813" y="728139"/>
                </a:lnTo>
                <a:lnTo>
                  <a:pt x="26794" y="730482"/>
                </a:lnTo>
                <a:lnTo>
                  <a:pt x="24060" y="731349"/>
                </a:lnTo>
                <a:lnTo>
                  <a:pt x="20269" y="736797"/>
                </a:lnTo>
                <a:lnTo>
                  <a:pt x="18593" y="741169"/>
                </a:lnTo>
                <a:lnTo>
                  <a:pt x="14821" y="744636"/>
                </a:lnTo>
                <a:lnTo>
                  <a:pt x="12430" y="747303"/>
                </a:lnTo>
                <a:lnTo>
                  <a:pt x="11639" y="748255"/>
                </a:lnTo>
                <a:lnTo>
                  <a:pt x="10344" y="750865"/>
                </a:lnTo>
                <a:lnTo>
                  <a:pt x="9268" y="751056"/>
                </a:lnTo>
                <a:lnTo>
                  <a:pt x="8334" y="749522"/>
                </a:lnTo>
                <a:lnTo>
                  <a:pt x="8172" y="746150"/>
                </a:lnTo>
                <a:lnTo>
                  <a:pt x="8553" y="740740"/>
                </a:lnTo>
                <a:lnTo>
                  <a:pt x="10373" y="736835"/>
                </a:lnTo>
                <a:lnTo>
                  <a:pt x="11239" y="733015"/>
                </a:lnTo>
                <a:lnTo>
                  <a:pt x="10039" y="729444"/>
                </a:lnTo>
                <a:lnTo>
                  <a:pt x="10878" y="727177"/>
                </a:lnTo>
                <a:lnTo>
                  <a:pt x="12468" y="727262"/>
                </a:lnTo>
                <a:lnTo>
                  <a:pt x="15440" y="728291"/>
                </a:lnTo>
                <a:lnTo>
                  <a:pt x="18593" y="728129"/>
                </a:lnTo>
                <a:lnTo>
                  <a:pt x="23784" y="725300"/>
                </a:lnTo>
                <a:lnTo>
                  <a:pt x="22955" y="723643"/>
                </a:lnTo>
                <a:lnTo>
                  <a:pt x="20717" y="723405"/>
                </a:lnTo>
                <a:lnTo>
                  <a:pt x="16535" y="723643"/>
                </a:lnTo>
                <a:lnTo>
                  <a:pt x="13020" y="720871"/>
                </a:lnTo>
                <a:lnTo>
                  <a:pt x="10287" y="715346"/>
                </a:lnTo>
                <a:lnTo>
                  <a:pt x="9049" y="707936"/>
                </a:lnTo>
                <a:lnTo>
                  <a:pt x="9877" y="705812"/>
                </a:lnTo>
                <a:lnTo>
                  <a:pt x="19993" y="698230"/>
                </a:lnTo>
                <a:lnTo>
                  <a:pt x="22717" y="694773"/>
                </a:lnTo>
                <a:lnTo>
                  <a:pt x="21136" y="694430"/>
                </a:lnTo>
                <a:lnTo>
                  <a:pt x="17335" y="698621"/>
                </a:lnTo>
                <a:lnTo>
                  <a:pt x="11906" y="701211"/>
                </a:lnTo>
                <a:lnTo>
                  <a:pt x="8477" y="697601"/>
                </a:lnTo>
                <a:lnTo>
                  <a:pt x="6696" y="693706"/>
                </a:lnTo>
                <a:lnTo>
                  <a:pt x="5667" y="685448"/>
                </a:lnTo>
                <a:lnTo>
                  <a:pt x="6039" y="681190"/>
                </a:lnTo>
                <a:lnTo>
                  <a:pt x="5610" y="675580"/>
                </a:lnTo>
                <a:lnTo>
                  <a:pt x="7934" y="673751"/>
                </a:lnTo>
                <a:lnTo>
                  <a:pt x="10525" y="674722"/>
                </a:lnTo>
                <a:lnTo>
                  <a:pt x="13087" y="675084"/>
                </a:lnTo>
                <a:lnTo>
                  <a:pt x="18888" y="674589"/>
                </a:lnTo>
                <a:lnTo>
                  <a:pt x="31690" y="671208"/>
                </a:lnTo>
                <a:lnTo>
                  <a:pt x="39938" y="673218"/>
                </a:lnTo>
                <a:lnTo>
                  <a:pt x="43291" y="673036"/>
                </a:lnTo>
                <a:lnTo>
                  <a:pt x="48425" y="670122"/>
                </a:lnTo>
                <a:lnTo>
                  <a:pt x="52911" y="669827"/>
                </a:lnTo>
                <a:lnTo>
                  <a:pt x="56274" y="672046"/>
                </a:lnTo>
                <a:lnTo>
                  <a:pt x="58112" y="674599"/>
                </a:lnTo>
                <a:lnTo>
                  <a:pt x="58341" y="677999"/>
                </a:lnTo>
                <a:lnTo>
                  <a:pt x="59893" y="680266"/>
                </a:lnTo>
                <a:lnTo>
                  <a:pt x="60941" y="679523"/>
                </a:lnTo>
                <a:lnTo>
                  <a:pt x="60103" y="676827"/>
                </a:lnTo>
                <a:lnTo>
                  <a:pt x="59931" y="672646"/>
                </a:lnTo>
                <a:lnTo>
                  <a:pt x="73428" y="667893"/>
                </a:lnTo>
                <a:lnTo>
                  <a:pt x="75019" y="666045"/>
                </a:lnTo>
                <a:lnTo>
                  <a:pt x="69656" y="665397"/>
                </a:lnTo>
                <a:lnTo>
                  <a:pt x="68123" y="661045"/>
                </a:lnTo>
                <a:lnTo>
                  <a:pt x="70951" y="654434"/>
                </a:lnTo>
                <a:lnTo>
                  <a:pt x="70685" y="653577"/>
                </a:lnTo>
                <a:lnTo>
                  <a:pt x="67704" y="657073"/>
                </a:lnTo>
                <a:lnTo>
                  <a:pt x="66237" y="661968"/>
                </a:lnTo>
                <a:lnTo>
                  <a:pt x="66827" y="665874"/>
                </a:lnTo>
                <a:lnTo>
                  <a:pt x="66237" y="667683"/>
                </a:lnTo>
                <a:lnTo>
                  <a:pt x="63494" y="668512"/>
                </a:lnTo>
                <a:lnTo>
                  <a:pt x="57321" y="668817"/>
                </a:lnTo>
                <a:lnTo>
                  <a:pt x="53359" y="667160"/>
                </a:lnTo>
                <a:lnTo>
                  <a:pt x="49692" y="666264"/>
                </a:lnTo>
                <a:lnTo>
                  <a:pt x="48444" y="665016"/>
                </a:lnTo>
                <a:lnTo>
                  <a:pt x="48863" y="662226"/>
                </a:lnTo>
                <a:lnTo>
                  <a:pt x="48168" y="661645"/>
                </a:lnTo>
                <a:lnTo>
                  <a:pt x="46644" y="664150"/>
                </a:lnTo>
                <a:lnTo>
                  <a:pt x="45291" y="669131"/>
                </a:lnTo>
                <a:lnTo>
                  <a:pt x="42376" y="670284"/>
                </a:lnTo>
                <a:lnTo>
                  <a:pt x="34328" y="668436"/>
                </a:lnTo>
                <a:lnTo>
                  <a:pt x="22679" y="669522"/>
                </a:lnTo>
                <a:lnTo>
                  <a:pt x="17450" y="672017"/>
                </a:lnTo>
                <a:lnTo>
                  <a:pt x="14068" y="671693"/>
                </a:lnTo>
                <a:lnTo>
                  <a:pt x="8239" y="667312"/>
                </a:lnTo>
                <a:lnTo>
                  <a:pt x="5972" y="663816"/>
                </a:lnTo>
                <a:lnTo>
                  <a:pt x="5124" y="656749"/>
                </a:lnTo>
                <a:lnTo>
                  <a:pt x="5467" y="653634"/>
                </a:lnTo>
                <a:lnTo>
                  <a:pt x="10001" y="652320"/>
                </a:lnTo>
                <a:lnTo>
                  <a:pt x="12297" y="652405"/>
                </a:lnTo>
                <a:lnTo>
                  <a:pt x="14449" y="650729"/>
                </a:lnTo>
                <a:lnTo>
                  <a:pt x="12544" y="649633"/>
                </a:lnTo>
                <a:lnTo>
                  <a:pt x="9868" y="647481"/>
                </a:lnTo>
                <a:lnTo>
                  <a:pt x="8049" y="643176"/>
                </a:lnTo>
                <a:lnTo>
                  <a:pt x="5296" y="641766"/>
                </a:lnTo>
                <a:lnTo>
                  <a:pt x="3457" y="638080"/>
                </a:lnTo>
                <a:lnTo>
                  <a:pt x="2991" y="632508"/>
                </a:lnTo>
                <a:lnTo>
                  <a:pt x="3515" y="628621"/>
                </a:lnTo>
                <a:lnTo>
                  <a:pt x="4981" y="627374"/>
                </a:lnTo>
                <a:lnTo>
                  <a:pt x="8515" y="628221"/>
                </a:lnTo>
                <a:lnTo>
                  <a:pt x="17831" y="627564"/>
                </a:lnTo>
                <a:lnTo>
                  <a:pt x="26594" y="631527"/>
                </a:lnTo>
                <a:lnTo>
                  <a:pt x="32547" y="633755"/>
                </a:lnTo>
                <a:lnTo>
                  <a:pt x="44596" y="632631"/>
                </a:lnTo>
                <a:lnTo>
                  <a:pt x="51654" y="629098"/>
                </a:lnTo>
                <a:lnTo>
                  <a:pt x="50359" y="628126"/>
                </a:lnTo>
                <a:lnTo>
                  <a:pt x="42701" y="630164"/>
                </a:lnTo>
                <a:lnTo>
                  <a:pt x="35623" y="630079"/>
                </a:lnTo>
                <a:lnTo>
                  <a:pt x="23146" y="626088"/>
                </a:lnTo>
                <a:lnTo>
                  <a:pt x="18031" y="624802"/>
                </a:lnTo>
                <a:lnTo>
                  <a:pt x="12516" y="625373"/>
                </a:lnTo>
                <a:lnTo>
                  <a:pt x="9649" y="624164"/>
                </a:lnTo>
                <a:lnTo>
                  <a:pt x="7963" y="620201"/>
                </a:lnTo>
                <a:lnTo>
                  <a:pt x="9210" y="612600"/>
                </a:lnTo>
                <a:lnTo>
                  <a:pt x="11820" y="610962"/>
                </a:lnTo>
                <a:lnTo>
                  <a:pt x="13230" y="612943"/>
                </a:lnTo>
                <a:lnTo>
                  <a:pt x="14935" y="613067"/>
                </a:lnTo>
                <a:lnTo>
                  <a:pt x="16669" y="609886"/>
                </a:lnTo>
                <a:lnTo>
                  <a:pt x="18316" y="608066"/>
                </a:lnTo>
                <a:lnTo>
                  <a:pt x="19631" y="603952"/>
                </a:lnTo>
                <a:lnTo>
                  <a:pt x="24574" y="600037"/>
                </a:lnTo>
                <a:lnTo>
                  <a:pt x="26660" y="599704"/>
                </a:lnTo>
                <a:lnTo>
                  <a:pt x="29651" y="597903"/>
                </a:lnTo>
                <a:lnTo>
                  <a:pt x="31566" y="598418"/>
                </a:lnTo>
                <a:lnTo>
                  <a:pt x="32785" y="600227"/>
                </a:lnTo>
                <a:lnTo>
                  <a:pt x="34337" y="601723"/>
                </a:lnTo>
                <a:lnTo>
                  <a:pt x="37690" y="601542"/>
                </a:lnTo>
                <a:lnTo>
                  <a:pt x="47615" y="598399"/>
                </a:lnTo>
                <a:lnTo>
                  <a:pt x="48682" y="597475"/>
                </a:lnTo>
                <a:lnTo>
                  <a:pt x="50616" y="594893"/>
                </a:lnTo>
                <a:lnTo>
                  <a:pt x="44329" y="596046"/>
                </a:lnTo>
                <a:lnTo>
                  <a:pt x="39110" y="597875"/>
                </a:lnTo>
                <a:lnTo>
                  <a:pt x="35747" y="598389"/>
                </a:lnTo>
                <a:lnTo>
                  <a:pt x="35271" y="596094"/>
                </a:lnTo>
                <a:lnTo>
                  <a:pt x="36509" y="594065"/>
                </a:lnTo>
                <a:lnTo>
                  <a:pt x="38452" y="591893"/>
                </a:lnTo>
                <a:lnTo>
                  <a:pt x="39395" y="588188"/>
                </a:lnTo>
                <a:lnTo>
                  <a:pt x="41538" y="586607"/>
                </a:lnTo>
                <a:lnTo>
                  <a:pt x="43853" y="586692"/>
                </a:lnTo>
                <a:lnTo>
                  <a:pt x="48635" y="586016"/>
                </a:lnTo>
                <a:lnTo>
                  <a:pt x="52006" y="585054"/>
                </a:lnTo>
                <a:lnTo>
                  <a:pt x="57788" y="585692"/>
                </a:lnTo>
                <a:lnTo>
                  <a:pt x="66418" y="587111"/>
                </a:lnTo>
                <a:lnTo>
                  <a:pt x="71971" y="590559"/>
                </a:lnTo>
                <a:lnTo>
                  <a:pt x="74066" y="590245"/>
                </a:lnTo>
                <a:lnTo>
                  <a:pt x="76286" y="589331"/>
                </a:lnTo>
                <a:lnTo>
                  <a:pt x="77295" y="588083"/>
                </a:lnTo>
                <a:lnTo>
                  <a:pt x="72933" y="586654"/>
                </a:lnTo>
                <a:lnTo>
                  <a:pt x="72685" y="584606"/>
                </a:lnTo>
                <a:lnTo>
                  <a:pt x="73228" y="583063"/>
                </a:lnTo>
                <a:lnTo>
                  <a:pt x="80353" y="580215"/>
                </a:lnTo>
                <a:lnTo>
                  <a:pt x="88125" y="579587"/>
                </a:lnTo>
                <a:lnTo>
                  <a:pt x="86792" y="577291"/>
                </a:lnTo>
                <a:lnTo>
                  <a:pt x="69761" y="580758"/>
                </a:lnTo>
                <a:lnTo>
                  <a:pt x="65313" y="578387"/>
                </a:lnTo>
                <a:lnTo>
                  <a:pt x="61798" y="578406"/>
                </a:lnTo>
                <a:lnTo>
                  <a:pt x="59502" y="579758"/>
                </a:lnTo>
                <a:lnTo>
                  <a:pt x="52949" y="581397"/>
                </a:lnTo>
                <a:lnTo>
                  <a:pt x="51749" y="580234"/>
                </a:lnTo>
                <a:lnTo>
                  <a:pt x="52997" y="576215"/>
                </a:lnTo>
                <a:lnTo>
                  <a:pt x="56921" y="569605"/>
                </a:lnTo>
                <a:lnTo>
                  <a:pt x="57245" y="567985"/>
                </a:lnTo>
                <a:lnTo>
                  <a:pt x="59064" y="566385"/>
                </a:lnTo>
                <a:lnTo>
                  <a:pt x="69237" y="562527"/>
                </a:lnTo>
                <a:lnTo>
                  <a:pt x="74123" y="558032"/>
                </a:lnTo>
                <a:lnTo>
                  <a:pt x="76324" y="557460"/>
                </a:lnTo>
                <a:lnTo>
                  <a:pt x="78505" y="557774"/>
                </a:lnTo>
                <a:lnTo>
                  <a:pt x="81829" y="557251"/>
                </a:lnTo>
                <a:lnTo>
                  <a:pt x="88249" y="558536"/>
                </a:lnTo>
                <a:lnTo>
                  <a:pt x="91211" y="564156"/>
                </a:lnTo>
                <a:lnTo>
                  <a:pt x="93869" y="565918"/>
                </a:lnTo>
                <a:lnTo>
                  <a:pt x="102222" y="572910"/>
                </a:lnTo>
                <a:lnTo>
                  <a:pt x="101851" y="570909"/>
                </a:lnTo>
                <a:lnTo>
                  <a:pt x="94612" y="561413"/>
                </a:lnTo>
                <a:lnTo>
                  <a:pt x="91849" y="559051"/>
                </a:lnTo>
                <a:lnTo>
                  <a:pt x="89783" y="554364"/>
                </a:lnTo>
                <a:lnTo>
                  <a:pt x="90488" y="549926"/>
                </a:lnTo>
                <a:lnTo>
                  <a:pt x="92811" y="546954"/>
                </a:lnTo>
                <a:lnTo>
                  <a:pt x="101070" y="545363"/>
                </a:lnTo>
                <a:lnTo>
                  <a:pt x="102546" y="543639"/>
                </a:lnTo>
                <a:lnTo>
                  <a:pt x="102698" y="540677"/>
                </a:lnTo>
                <a:lnTo>
                  <a:pt x="101432" y="538648"/>
                </a:lnTo>
                <a:lnTo>
                  <a:pt x="98393" y="538762"/>
                </a:lnTo>
                <a:lnTo>
                  <a:pt x="95888" y="537505"/>
                </a:lnTo>
                <a:lnTo>
                  <a:pt x="95202" y="534305"/>
                </a:lnTo>
                <a:lnTo>
                  <a:pt x="96202" y="532133"/>
                </a:lnTo>
                <a:lnTo>
                  <a:pt x="100965" y="528161"/>
                </a:lnTo>
                <a:lnTo>
                  <a:pt x="103565" y="526875"/>
                </a:lnTo>
                <a:lnTo>
                  <a:pt x="108080" y="525485"/>
                </a:lnTo>
                <a:lnTo>
                  <a:pt x="115919" y="528628"/>
                </a:lnTo>
                <a:lnTo>
                  <a:pt x="116519" y="530266"/>
                </a:lnTo>
                <a:lnTo>
                  <a:pt x="114319" y="534210"/>
                </a:lnTo>
                <a:lnTo>
                  <a:pt x="114538" y="536419"/>
                </a:lnTo>
                <a:lnTo>
                  <a:pt x="116462" y="536658"/>
                </a:lnTo>
                <a:lnTo>
                  <a:pt x="120939" y="530009"/>
                </a:lnTo>
                <a:lnTo>
                  <a:pt x="126206" y="529085"/>
                </a:lnTo>
                <a:lnTo>
                  <a:pt x="128387" y="527656"/>
                </a:lnTo>
                <a:lnTo>
                  <a:pt x="130921" y="526752"/>
                </a:lnTo>
                <a:lnTo>
                  <a:pt x="134531" y="532771"/>
                </a:lnTo>
                <a:lnTo>
                  <a:pt x="136122" y="534695"/>
                </a:lnTo>
                <a:lnTo>
                  <a:pt x="137312" y="535486"/>
                </a:lnTo>
                <a:lnTo>
                  <a:pt x="138465" y="540477"/>
                </a:lnTo>
                <a:lnTo>
                  <a:pt x="139579" y="540744"/>
                </a:lnTo>
                <a:lnTo>
                  <a:pt x="141170" y="538248"/>
                </a:lnTo>
                <a:lnTo>
                  <a:pt x="144056" y="536924"/>
                </a:lnTo>
                <a:lnTo>
                  <a:pt x="148104" y="536057"/>
                </a:lnTo>
                <a:lnTo>
                  <a:pt x="154810" y="537381"/>
                </a:lnTo>
                <a:lnTo>
                  <a:pt x="157848" y="536400"/>
                </a:lnTo>
                <a:lnTo>
                  <a:pt x="159334" y="536543"/>
                </a:lnTo>
                <a:lnTo>
                  <a:pt x="157905" y="532057"/>
                </a:lnTo>
                <a:lnTo>
                  <a:pt x="157019" y="530752"/>
                </a:lnTo>
                <a:lnTo>
                  <a:pt x="158401" y="526732"/>
                </a:lnTo>
                <a:lnTo>
                  <a:pt x="159839" y="525161"/>
                </a:lnTo>
                <a:lnTo>
                  <a:pt x="164468" y="522332"/>
                </a:lnTo>
                <a:lnTo>
                  <a:pt x="168888" y="521065"/>
                </a:lnTo>
                <a:lnTo>
                  <a:pt x="171774" y="518379"/>
                </a:lnTo>
                <a:lnTo>
                  <a:pt x="175650" y="515893"/>
                </a:lnTo>
                <a:lnTo>
                  <a:pt x="175041" y="513912"/>
                </a:lnTo>
                <a:lnTo>
                  <a:pt x="173964" y="511607"/>
                </a:lnTo>
                <a:lnTo>
                  <a:pt x="171450" y="511464"/>
                </a:lnTo>
                <a:lnTo>
                  <a:pt x="170431" y="510207"/>
                </a:lnTo>
                <a:lnTo>
                  <a:pt x="173612" y="507216"/>
                </a:lnTo>
                <a:lnTo>
                  <a:pt x="177975" y="503882"/>
                </a:lnTo>
                <a:lnTo>
                  <a:pt x="177212" y="502568"/>
                </a:lnTo>
                <a:lnTo>
                  <a:pt x="173936" y="501082"/>
                </a:lnTo>
                <a:lnTo>
                  <a:pt x="171450" y="502196"/>
                </a:lnTo>
                <a:lnTo>
                  <a:pt x="167754" y="504777"/>
                </a:lnTo>
                <a:lnTo>
                  <a:pt x="163449" y="508854"/>
                </a:lnTo>
                <a:lnTo>
                  <a:pt x="164849" y="510045"/>
                </a:lnTo>
                <a:lnTo>
                  <a:pt x="167002" y="513464"/>
                </a:lnTo>
                <a:lnTo>
                  <a:pt x="164001" y="517998"/>
                </a:lnTo>
                <a:lnTo>
                  <a:pt x="148076" y="529990"/>
                </a:lnTo>
                <a:lnTo>
                  <a:pt x="140484" y="533486"/>
                </a:lnTo>
                <a:lnTo>
                  <a:pt x="136979" y="532943"/>
                </a:lnTo>
                <a:lnTo>
                  <a:pt x="136141" y="529676"/>
                </a:lnTo>
                <a:lnTo>
                  <a:pt x="134531" y="527266"/>
                </a:lnTo>
                <a:lnTo>
                  <a:pt x="132797" y="522265"/>
                </a:lnTo>
                <a:lnTo>
                  <a:pt x="129845" y="522399"/>
                </a:lnTo>
                <a:lnTo>
                  <a:pt x="128168" y="523504"/>
                </a:lnTo>
                <a:lnTo>
                  <a:pt x="127444" y="521865"/>
                </a:lnTo>
                <a:lnTo>
                  <a:pt x="128711" y="516512"/>
                </a:lnTo>
                <a:lnTo>
                  <a:pt x="131207" y="512274"/>
                </a:lnTo>
                <a:lnTo>
                  <a:pt x="135388" y="509064"/>
                </a:lnTo>
                <a:lnTo>
                  <a:pt x="137398" y="505177"/>
                </a:lnTo>
                <a:lnTo>
                  <a:pt x="139284" y="498996"/>
                </a:lnTo>
                <a:lnTo>
                  <a:pt x="145332" y="493090"/>
                </a:lnTo>
                <a:lnTo>
                  <a:pt x="154133" y="478403"/>
                </a:lnTo>
                <a:lnTo>
                  <a:pt x="161306" y="473688"/>
                </a:lnTo>
                <a:lnTo>
                  <a:pt x="163935" y="468516"/>
                </a:lnTo>
                <a:lnTo>
                  <a:pt x="168164" y="466230"/>
                </a:lnTo>
                <a:lnTo>
                  <a:pt x="171774" y="462182"/>
                </a:lnTo>
                <a:lnTo>
                  <a:pt x="174603" y="461781"/>
                </a:lnTo>
                <a:lnTo>
                  <a:pt x="179746" y="458124"/>
                </a:lnTo>
                <a:lnTo>
                  <a:pt x="182661" y="453761"/>
                </a:lnTo>
                <a:lnTo>
                  <a:pt x="180756" y="453495"/>
                </a:lnTo>
                <a:lnTo>
                  <a:pt x="176231" y="456324"/>
                </a:lnTo>
                <a:lnTo>
                  <a:pt x="173669" y="457467"/>
                </a:lnTo>
                <a:lnTo>
                  <a:pt x="173850" y="452790"/>
                </a:lnTo>
                <a:lnTo>
                  <a:pt x="175088" y="447980"/>
                </a:lnTo>
                <a:lnTo>
                  <a:pt x="178813" y="443570"/>
                </a:lnTo>
                <a:lnTo>
                  <a:pt x="196729" y="430701"/>
                </a:lnTo>
                <a:lnTo>
                  <a:pt x="198520" y="432835"/>
                </a:lnTo>
                <a:lnTo>
                  <a:pt x="200663" y="436607"/>
                </a:lnTo>
                <a:lnTo>
                  <a:pt x="206054" y="435759"/>
                </a:lnTo>
                <a:lnTo>
                  <a:pt x="212207" y="428454"/>
                </a:lnTo>
                <a:lnTo>
                  <a:pt x="216941" y="420481"/>
                </a:lnTo>
                <a:lnTo>
                  <a:pt x="214379" y="421872"/>
                </a:lnTo>
                <a:lnTo>
                  <a:pt x="211588" y="425139"/>
                </a:lnTo>
                <a:lnTo>
                  <a:pt x="206149" y="429663"/>
                </a:lnTo>
                <a:lnTo>
                  <a:pt x="203635" y="430378"/>
                </a:lnTo>
                <a:lnTo>
                  <a:pt x="202197" y="429787"/>
                </a:lnTo>
                <a:lnTo>
                  <a:pt x="201396" y="426768"/>
                </a:lnTo>
                <a:lnTo>
                  <a:pt x="199511" y="425787"/>
                </a:lnTo>
                <a:lnTo>
                  <a:pt x="197806" y="426463"/>
                </a:lnTo>
                <a:lnTo>
                  <a:pt x="196044" y="424310"/>
                </a:lnTo>
                <a:lnTo>
                  <a:pt x="195729" y="418986"/>
                </a:lnTo>
                <a:lnTo>
                  <a:pt x="197977" y="411032"/>
                </a:lnTo>
                <a:lnTo>
                  <a:pt x="199758" y="405755"/>
                </a:lnTo>
                <a:lnTo>
                  <a:pt x="201682" y="401745"/>
                </a:lnTo>
                <a:lnTo>
                  <a:pt x="209245" y="390315"/>
                </a:lnTo>
                <a:lnTo>
                  <a:pt x="210874" y="384048"/>
                </a:lnTo>
                <a:lnTo>
                  <a:pt x="214293" y="380733"/>
                </a:lnTo>
                <a:lnTo>
                  <a:pt x="218732" y="381467"/>
                </a:lnTo>
                <a:lnTo>
                  <a:pt x="220075" y="380505"/>
                </a:lnTo>
                <a:lnTo>
                  <a:pt x="218551" y="376371"/>
                </a:lnTo>
                <a:lnTo>
                  <a:pt x="213712" y="373094"/>
                </a:lnTo>
                <a:lnTo>
                  <a:pt x="213417" y="371027"/>
                </a:lnTo>
                <a:lnTo>
                  <a:pt x="229543" y="365588"/>
                </a:lnTo>
                <a:lnTo>
                  <a:pt x="237220" y="365770"/>
                </a:lnTo>
                <a:lnTo>
                  <a:pt x="239497" y="363055"/>
                </a:lnTo>
                <a:lnTo>
                  <a:pt x="243669" y="361302"/>
                </a:lnTo>
                <a:lnTo>
                  <a:pt x="246831" y="357969"/>
                </a:lnTo>
                <a:lnTo>
                  <a:pt x="245202" y="356492"/>
                </a:lnTo>
                <a:lnTo>
                  <a:pt x="237401" y="359559"/>
                </a:lnTo>
                <a:lnTo>
                  <a:pt x="232524" y="360997"/>
                </a:lnTo>
                <a:lnTo>
                  <a:pt x="230324" y="360950"/>
                </a:lnTo>
                <a:lnTo>
                  <a:pt x="228600" y="361998"/>
                </a:lnTo>
                <a:lnTo>
                  <a:pt x="222370" y="362398"/>
                </a:lnTo>
                <a:lnTo>
                  <a:pt x="221008" y="349091"/>
                </a:lnTo>
                <a:lnTo>
                  <a:pt x="221990" y="341824"/>
                </a:lnTo>
                <a:lnTo>
                  <a:pt x="224314" y="341976"/>
                </a:lnTo>
                <a:lnTo>
                  <a:pt x="224847" y="335013"/>
                </a:lnTo>
                <a:lnTo>
                  <a:pt x="227533" y="330889"/>
                </a:lnTo>
                <a:lnTo>
                  <a:pt x="231239" y="329965"/>
                </a:lnTo>
                <a:lnTo>
                  <a:pt x="233105" y="328203"/>
                </a:lnTo>
                <a:lnTo>
                  <a:pt x="235801" y="324602"/>
                </a:lnTo>
                <a:lnTo>
                  <a:pt x="240258" y="325431"/>
                </a:lnTo>
                <a:lnTo>
                  <a:pt x="244840" y="324631"/>
                </a:lnTo>
                <a:lnTo>
                  <a:pt x="243697" y="322926"/>
                </a:lnTo>
                <a:lnTo>
                  <a:pt x="238011" y="320735"/>
                </a:lnTo>
                <a:lnTo>
                  <a:pt x="236610" y="316963"/>
                </a:lnTo>
                <a:lnTo>
                  <a:pt x="238611" y="314849"/>
                </a:lnTo>
                <a:lnTo>
                  <a:pt x="240792" y="313296"/>
                </a:lnTo>
                <a:lnTo>
                  <a:pt x="242716" y="313020"/>
                </a:lnTo>
                <a:lnTo>
                  <a:pt x="246517" y="305619"/>
                </a:lnTo>
                <a:lnTo>
                  <a:pt x="248831" y="302447"/>
                </a:lnTo>
                <a:lnTo>
                  <a:pt x="251412" y="303000"/>
                </a:lnTo>
                <a:lnTo>
                  <a:pt x="255013" y="299723"/>
                </a:lnTo>
                <a:lnTo>
                  <a:pt x="258556" y="300838"/>
                </a:lnTo>
                <a:lnTo>
                  <a:pt x="261976" y="298694"/>
                </a:lnTo>
                <a:lnTo>
                  <a:pt x="266652" y="297275"/>
                </a:lnTo>
                <a:lnTo>
                  <a:pt x="283768" y="296732"/>
                </a:lnTo>
                <a:lnTo>
                  <a:pt x="284274" y="293675"/>
                </a:lnTo>
                <a:lnTo>
                  <a:pt x="280673" y="292970"/>
                </a:lnTo>
                <a:lnTo>
                  <a:pt x="267957" y="292179"/>
                </a:lnTo>
                <a:lnTo>
                  <a:pt x="261461" y="292246"/>
                </a:lnTo>
                <a:lnTo>
                  <a:pt x="258728" y="293037"/>
                </a:lnTo>
                <a:lnTo>
                  <a:pt x="257728" y="291970"/>
                </a:lnTo>
                <a:lnTo>
                  <a:pt x="257908" y="290141"/>
                </a:lnTo>
                <a:lnTo>
                  <a:pt x="260270" y="287236"/>
                </a:lnTo>
                <a:lnTo>
                  <a:pt x="261385" y="284026"/>
                </a:lnTo>
                <a:lnTo>
                  <a:pt x="266109" y="276158"/>
                </a:lnTo>
                <a:lnTo>
                  <a:pt x="271644" y="270900"/>
                </a:lnTo>
                <a:lnTo>
                  <a:pt x="275882" y="272244"/>
                </a:lnTo>
                <a:lnTo>
                  <a:pt x="280387" y="277263"/>
                </a:lnTo>
                <a:lnTo>
                  <a:pt x="283598" y="277892"/>
                </a:lnTo>
                <a:lnTo>
                  <a:pt x="285093" y="279511"/>
                </a:lnTo>
                <a:lnTo>
                  <a:pt x="287436" y="286407"/>
                </a:lnTo>
                <a:lnTo>
                  <a:pt x="288550" y="286626"/>
                </a:lnTo>
                <a:lnTo>
                  <a:pt x="288046" y="280006"/>
                </a:lnTo>
                <a:lnTo>
                  <a:pt x="291141" y="274596"/>
                </a:lnTo>
                <a:lnTo>
                  <a:pt x="290341" y="273101"/>
                </a:lnTo>
                <a:lnTo>
                  <a:pt x="285693" y="275063"/>
                </a:lnTo>
                <a:lnTo>
                  <a:pt x="282130" y="273025"/>
                </a:lnTo>
                <a:lnTo>
                  <a:pt x="279320" y="268948"/>
                </a:lnTo>
                <a:lnTo>
                  <a:pt x="278521" y="265214"/>
                </a:lnTo>
                <a:lnTo>
                  <a:pt x="280273" y="261518"/>
                </a:lnTo>
                <a:lnTo>
                  <a:pt x="281921" y="259651"/>
                </a:lnTo>
                <a:lnTo>
                  <a:pt x="280806" y="257470"/>
                </a:lnTo>
                <a:lnTo>
                  <a:pt x="273777" y="263290"/>
                </a:lnTo>
                <a:lnTo>
                  <a:pt x="268805" y="264652"/>
                </a:lnTo>
                <a:lnTo>
                  <a:pt x="266843" y="263842"/>
                </a:lnTo>
                <a:lnTo>
                  <a:pt x="267900" y="258566"/>
                </a:lnTo>
                <a:lnTo>
                  <a:pt x="267310" y="254365"/>
                </a:lnTo>
                <a:lnTo>
                  <a:pt x="273977" y="243983"/>
                </a:lnTo>
                <a:lnTo>
                  <a:pt x="276272" y="242783"/>
                </a:lnTo>
                <a:lnTo>
                  <a:pt x="280016" y="243621"/>
                </a:lnTo>
                <a:lnTo>
                  <a:pt x="283397" y="246555"/>
                </a:lnTo>
                <a:lnTo>
                  <a:pt x="286226" y="246088"/>
                </a:lnTo>
                <a:lnTo>
                  <a:pt x="289293" y="244516"/>
                </a:lnTo>
                <a:lnTo>
                  <a:pt x="288874" y="241697"/>
                </a:lnTo>
                <a:lnTo>
                  <a:pt x="282226" y="240573"/>
                </a:lnTo>
                <a:lnTo>
                  <a:pt x="280511" y="238230"/>
                </a:lnTo>
                <a:lnTo>
                  <a:pt x="281130" y="235915"/>
                </a:lnTo>
                <a:lnTo>
                  <a:pt x="285693" y="233477"/>
                </a:lnTo>
                <a:lnTo>
                  <a:pt x="290236" y="229067"/>
                </a:lnTo>
                <a:lnTo>
                  <a:pt x="295437" y="227781"/>
                </a:lnTo>
                <a:lnTo>
                  <a:pt x="299618" y="224437"/>
                </a:lnTo>
                <a:lnTo>
                  <a:pt x="300428" y="225199"/>
                </a:lnTo>
                <a:lnTo>
                  <a:pt x="301133" y="226514"/>
                </a:lnTo>
                <a:lnTo>
                  <a:pt x="302638" y="238877"/>
                </a:lnTo>
                <a:lnTo>
                  <a:pt x="306381" y="248898"/>
                </a:lnTo>
                <a:lnTo>
                  <a:pt x="307762" y="249260"/>
                </a:lnTo>
                <a:lnTo>
                  <a:pt x="306324" y="240744"/>
                </a:lnTo>
                <a:lnTo>
                  <a:pt x="307667" y="238287"/>
                </a:lnTo>
                <a:lnTo>
                  <a:pt x="309362" y="236420"/>
                </a:lnTo>
                <a:lnTo>
                  <a:pt x="309896" y="234286"/>
                </a:lnTo>
                <a:lnTo>
                  <a:pt x="307952" y="233562"/>
                </a:lnTo>
                <a:lnTo>
                  <a:pt x="306362" y="230495"/>
                </a:lnTo>
                <a:lnTo>
                  <a:pt x="304095" y="220656"/>
                </a:lnTo>
                <a:lnTo>
                  <a:pt x="304876" y="218084"/>
                </a:lnTo>
                <a:lnTo>
                  <a:pt x="309801" y="212808"/>
                </a:lnTo>
                <a:lnTo>
                  <a:pt x="315973" y="211598"/>
                </a:lnTo>
                <a:lnTo>
                  <a:pt x="322545" y="215294"/>
                </a:lnTo>
                <a:lnTo>
                  <a:pt x="324860" y="215332"/>
                </a:lnTo>
                <a:lnTo>
                  <a:pt x="328670" y="214341"/>
                </a:lnTo>
                <a:lnTo>
                  <a:pt x="335137" y="211293"/>
                </a:lnTo>
                <a:lnTo>
                  <a:pt x="338947" y="210131"/>
                </a:lnTo>
                <a:lnTo>
                  <a:pt x="340928" y="210131"/>
                </a:lnTo>
                <a:lnTo>
                  <a:pt x="341414" y="208588"/>
                </a:lnTo>
                <a:lnTo>
                  <a:pt x="339576" y="207597"/>
                </a:lnTo>
                <a:lnTo>
                  <a:pt x="338985" y="206635"/>
                </a:lnTo>
                <a:lnTo>
                  <a:pt x="337547" y="206083"/>
                </a:lnTo>
                <a:lnTo>
                  <a:pt x="331565" y="207731"/>
                </a:lnTo>
                <a:lnTo>
                  <a:pt x="315058" y="207207"/>
                </a:lnTo>
                <a:lnTo>
                  <a:pt x="313468" y="205445"/>
                </a:lnTo>
                <a:lnTo>
                  <a:pt x="313172" y="202387"/>
                </a:lnTo>
                <a:lnTo>
                  <a:pt x="314925" y="198006"/>
                </a:lnTo>
                <a:lnTo>
                  <a:pt x="316849" y="195577"/>
                </a:lnTo>
                <a:lnTo>
                  <a:pt x="323078" y="191205"/>
                </a:lnTo>
                <a:lnTo>
                  <a:pt x="329660" y="190614"/>
                </a:lnTo>
                <a:lnTo>
                  <a:pt x="336604" y="182813"/>
                </a:lnTo>
                <a:lnTo>
                  <a:pt x="339252" y="176946"/>
                </a:lnTo>
                <a:lnTo>
                  <a:pt x="340757" y="167850"/>
                </a:lnTo>
                <a:lnTo>
                  <a:pt x="344986" y="160458"/>
                </a:lnTo>
                <a:lnTo>
                  <a:pt x="355597" y="156239"/>
                </a:lnTo>
                <a:lnTo>
                  <a:pt x="356025" y="154372"/>
                </a:lnTo>
                <a:lnTo>
                  <a:pt x="354901" y="150495"/>
                </a:lnTo>
                <a:lnTo>
                  <a:pt x="354997" y="143504"/>
                </a:lnTo>
                <a:lnTo>
                  <a:pt x="357902" y="135322"/>
                </a:lnTo>
                <a:lnTo>
                  <a:pt x="359835" y="132474"/>
                </a:lnTo>
                <a:lnTo>
                  <a:pt x="360731" y="132131"/>
                </a:lnTo>
                <a:lnTo>
                  <a:pt x="363017" y="134817"/>
                </a:lnTo>
                <a:lnTo>
                  <a:pt x="365798" y="140513"/>
                </a:lnTo>
                <a:lnTo>
                  <a:pt x="370151" y="143770"/>
                </a:lnTo>
                <a:lnTo>
                  <a:pt x="375856" y="144332"/>
                </a:lnTo>
                <a:lnTo>
                  <a:pt x="377380" y="142732"/>
                </a:lnTo>
                <a:lnTo>
                  <a:pt x="372951" y="139494"/>
                </a:lnTo>
                <a:lnTo>
                  <a:pt x="369589" y="135245"/>
                </a:lnTo>
                <a:lnTo>
                  <a:pt x="369323" y="130969"/>
                </a:lnTo>
                <a:lnTo>
                  <a:pt x="370913" y="128702"/>
                </a:lnTo>
                <a:lnTo>
                  <a:pt x="373389" y="128949"/>
                </a:lnTo>
                <a:lnTo>
                  <a:pt x="376495" y="128473"/>
                </a:lnTo>
                <a:lnTo>
                  <a:pt x="379390" y="125587"/>
                </a:lnTo>
                <a:lnTo>
                  <a:pt x="379809" y="123558"/>
                </a:lnTo>
                <a:lnTo>
                  <a:pt x="379933" y="120796"/>
                </a:lnTo>
                <a:lnTo>
                  <a:pt x="380657" y="117986"/>
                </a:lnTo>
                <a:lnTo>
                  <a:pt x="384905" y="111252"/>
                </a:lnTo>
                <a:lnTo>
                  <a:pt x="397992" y="106861"/>
                </a:lnTo>
                <a:lnTo>
                  <a:pt x="398945" y="108652"/>
                </a:lnTo>
                <a:lnTo>
                  <a:pt x="398240" y="121634"/>
                </a:lnTo>
                <a:lnTo>
                  <a:pt x="396735" y="129978"/>
                </a:lnTo>
                <a:lnTo>
                  <a:pt x="396783" y="136055"/>
                </a:lnTo>
                <a:lnTo>
                  <a:pt x="399335" y="129978"/>
                </a:lnTo>
                <a:lnTo>
                  <a:pt x="402745" y="113243"/>
                </a:lnTo>
                <a:lnTo>
                  <a:pt x="405317" y="105318"/>
                </a:lnTo>
                <a:lnTo>
                  <a:pt x="408213" y="100755"/>
                </a:lnTo>
                <a:lnTo>
                  <a:pt x="410280" y="99727"/>
                </a:lnTo>
                <a:lnTo>
                  <a:pt x="412327" y="97355"/>
                </a:lnTo>
                <a:lnTo>
                  <a:pt x="415033" y="95945"/>
                </a:lnTo>
                <a:lnTo>
                  <a:pt x="415862" y="97765"/>
                </a:lnTo>
                <a:lnTo>
                  <a:pt x="416718" y="101984"/>
                </a:lnTo>
                <a:lnTo>
                  <a:pt x="415262" y="116710"/>
                </a:lnTo>
                <a:lnTo>
                  <a:pt x="415404" y="121339"/>
                </a:lnTo>
                <a:lnTo>
                  <a:pt x="413776" y="127521"/>
                </a:lnTo>
                <a:lnTo>
                  <a:pt x="407536" y="141227"/>
                </a:lnTo>
                <a:lnTo>
                  <a:pt x="407823" y="142970"/>
                </a:lnTo>
                <a:lnTo>
                  <a:pt x="409232" y="142323"/>
                </a:lnTo>
                <a:lnTo>
                  <a:pt x="411642" y="140075"/>
                </a:lnTo>
                <a:lnTo>
                  <a:pt x="419376" y="127044"/>
                </a:lnTo>
                <a:lnTo>
                  <a:pt x="426130" y="128692"/>
                </a:lnTo>
                <a:lnTo>
                  <a:pt x="426215" y="127625"/>
                </a:lnTo>
                <a:lnTo>
                  <a:pt x="424044" y="123787"/>
                </a:lnTo>
                <a:lnTo>
                  <a:pt x="421405" y="120101"/>
                </a:lnTo>
                <a:lnTo>
                  <a:pt x="420605" y="115529"/>
                </a:lnTo>
                <a:lnTo>
                  <a:pt x="420957" y="103260"/>
                </a:lnTo>
                <a:lnTo>
                  <a:pt x="422995" y="98374"/>
                </a:lnTo>
                <a:lnTo>
                  <a:pt x="428825" y="98888"/>
                </a:lnTo>
                <a:lnTo>
                  <a:pt x="432320" y="98212"/>
                </a:lnTo>
                <a:lnTo>
                  <a:pt x="433949" y="100432"/>
                </a:lnTo>
                <a:lnTo>
                  <a:pt x="437445" y="100270"/>
                </a:lnTo>
                <a:lnTo>
                  <a:pt x="439864" y="91411"/>
                </a:lnTo>
                <a:lnTo>
                  <a:pt x="444656" y="90630"/>
                </a:lnTo>
                <a:lnTo>
                  <a:pt x="448865" y="96498"/>
                </a:lnTo>
                <a:lnTo>
                  <a:pt x="453923" y="100432"/>
                </a:lnTo>
                <a:lnTo>
                  <a:pt x="457990" y="106070"/>
                </a:lnTo>
                <a:lnTo>
                  <a:pt x="459143" y="104527"/>
                </a:lnTo>
                <a:lnTo>
                  <a:pt x="456952" y="91326"/>
                </a:lnTo>
                <a:lnTo>
                  <a:pt x="454552" y="86487"/>
                </a:lnTo>
                <a:lnTo>
                  <a:pt x="449341" y="83963"/>
                </a:lnTo>
                <a:lnTo>
                  <a:pt x="443789" y="77972"/>
                </a:lnTo>
                <a:lnTo>
                  <a:pt x="442351" y="75305"/>
                </a:lnTo>
                <a:lnTo>
                  <a:pt x="442598" y="73323"/>
                </a:lnTo>
                <a:lnTo>
                  <a:pt x="447494" y="71409"/>
                </a:lnTo>
                <a:lnTo>
                  <a:pt x="453952" y="73609"/>
                </a:lnTo>
                <a:lnTo>
                  <a:pt x="459705" y="68589"/>
                </a:lnTo>
                <a:lnTo>
                  <a:pt x="461277" y="69971"/>
                </a:lnTo>
                <a:lnTo>
                  <a:pt x="465686" y="67342"/>
                </a:lnTo>
                <a:lnTo>
                  <a:pt x="468430" y="70885"/>
                </a:lnTo>
                <a:lnTo>
                  <a:pt x="470116" y="69837"/>
                </a:lnTo>
                <a:lnTo>
                  <a:pt x="471087" y="65084"/>
                </a:lnTo>
                <a:lnTo>
                  <a:pt x="478126" y="62132"/>
                </a:lnTo>
                <a:lnTo>
                  <a:pt x="482594" y="64865"/>
                </a:lnTo>
                <a:lnTo>
                  <a:pt x="484984" y="67675"/>
                </a:lnTo>
                <a:lnTo>
                  <a:pt x="486099" y="73076"/>
                </a:lnTo>
                <a:lnTo>
                  <a:pt x="487804" y="83696"/>
                </a:lnTo>
                <a:lnTo>
                  <a:pt x="491290" y="89402"/>
                </a:lnTo>
                <a:lnTo>
                  <a:pt x="493461" y="92192"/>
                </a:lnTo>
                <a:lnTo>
                  <a:pt x="496024" y="92964"/>
                </a:lnTo>
                <a:lnTo>
                  <a:pt x="497262" y="90125"/>
                </a:lnTo>
                <a:lnTo>
                  <a:pt x="494862" y="86696"/>
                </a:lnTo>
                <a:lnTo>
                  <a:pt x="494214" y="83458"/>
                </a:lnTo>
                <a:lnTo>
                  <a:pt x="495367" y="75400"/>
                </a:lnTo>
                <a:lnTo>
                  <a:pt x="496710" y="72228"/>
                </a:lnTo>
                <a:lnTo>
                  <a:pt x="504244" y="60141"/>
                </a:lnTo>
                <a:lnTo>
                  <a:pt x="510549" y="53835"/>
                </a:lnTo>
                <a:lnTo>
                  <a:pt x="514321" y="53302"/>
                </a:lnTo>
                <a:lnTo>
                  <a:pt x="520932" y="39081"/>
                </a:lnTo>
                <a:lnTo>
                  <a:pt x="522799" y="36481"/>
                </a:lnTo>
                <a:lnTo>
                  <a:pt x="524522" y="35881"/>
                </a:lnTo>
                <a:lnTo>
                  <a:pt x="524085" y="32375"/>
                </a:lnTo>
                <a:lnTo>
                  <a:pt x="520474" y="30156"/>
                </a:lnTo>
                <a:lnTo>
                  <a:pt x="520351" y="25794"/>
                </a:lnTo>
                <a:lnTo>
                  <a:pt x="525113" y="20479"/>
                </a:lnTo>
                <a:lnTo>
                  <a:pt x="530895" y="11516"/>
                </a:lnTo>
                <a:lnTo>
                  <a:pt x="533743" y="10916"/>
                </a:lnTo>
                <a:lnTo>
                  <a:pt x="535533" y="13411"/>
                </a:lnTo>
                <a:lnTo>
                  <a:pt x="541163" y="17459"/>
                </a:lnTo>
                <a:lnTo>
                  <a:pt x="544611" y="22079"/>
                </a:lnTo>
                <a:lnTo>
                  <a:pt x="547106" y="24403"/>
                </a:lnTo>
                <a:lnTo>
                  <a:pt x="548726" y="23917"/>
                </a:lnTo>
                <a:lnTo>
                  <a:pt x="550068" y="20450"/>
                </a:lnTo>
                <a:lnTo>
                  <a:pt x="551688" y="18821"/>
                </a:lnTo>
                <a:lnTo>
                  <a:pt x="555260" y="19736"/>
                </a:lnTo>
                <a:lnTo>
                  <a:pt x="557394" y="21965"/>
                </a:lnTo>
                <a:lnTo>
                  <a:pt x="559060" y="22260"/>
                </a:lnTo>
                <a:lnTo>
                  <a:pt x="560565" y="23612"/>
                </a:lnTo>
                <a:lnTo>
                  <a:pt x="560918" y="26575"/>
                </a:lnTo>
                <a:lnTo>
                  <a:pt x="557822" y="29804"/>
                </a:lnTo>
                <a:lnTo>
                  <a:pt x="552545" y="38309"/>
                </a:lnTo>
                <a:lnTo>
                  <a:pt x="547344" y="47930"/>
                </a:lnTo>
                <a:lnTo>
                  <a:pt x="545630" y="52978"/>
                </a:lnTo>
                <a:lnTo>
                  <a:pt x="543944" y="66151"/>
                </a:lnTo>
                <a:lnTo>
                  <a:pt x="539877" y="74524"/>
                </a:lnTo>
                <a:lnTo>
                  <a:pt x="539563" y="80372"/>
                </a:lnTo>
                <a:lnTo>
                  <a:pt x="541201" y="83115"/>
                </a:lnTo>
                <a:lnTo>
                  <a:pt x="545687" y="80963"/>
                </a:lnTo>
                <a:lnTo>
                  <a:pt x="551221" y="73162"/>
                </a:lnTo>
                <a:lnTo>
                  <a:pt x="552602" y="64837"/>
                </a:lnTo>
                <a:lnTo>
                  <a:pt x="566442" y="42062"/>
                </a:lnTo>
                <a:lnTo>
                  <a:pt x="572938" y="29356"/>
                </a:lnTo>
                <a:lnTo>
                  <a:pt x="580310" y="18755"/>
                </a:lnTo>
                <a:lnTo>
                  <a:pt x="584444" y="16554"/>
                </a:lnTo>
                <a:lnTo>
                  <a:pt x="586387" y="23593"/>
                </a:lnTo>
                <a:lnTo>
                  <a:pt x="584826" y="32737"/>
                </a:lnTo>
                <a:lnTo>
                  <a:pt x="581692" y="38538"/>
                </a:lnTo>
                <a:lnTo>
                  <a:pt x="584006" y="41196"/>
                </a:lnTo>
                <a:lnTo>
                  <a:pt x="583568" y="48054"/>
                </a:lnTo>
                <a:lnTo>
                  <a:pt x="582844" y="51854"/>
                </a:lnTo>
                <a:lnTo>
                  <a:pt x="582387" y="55826"/>
                </a:lnTo>
                <a:lnTo>
                  <a:pt x="582415" y="59312"/>
                </a:lnTo>
                <a:lnTo>
                  <a:pt x="584587" y="58379"/>
                </a:lnTo>
                <a:lnTo>
                  <a:pt x="593226" y="51216"/>
                </a:lnTo>
                <a:lnTo>
                  <a:pt x="595417" y="43424"/>
                </a:lnTo>
                <a:lnTo>
                  <a:pt x="597446" y="37557"/>
                </a:lnTo>
                <a:lnTo>
                  <a:pt x="598417" y="32480"/>
                </a:lnTo>
                <a:lnTo>
                  <a:pt x="601780" y="27651"/>
                </a:lnTo>
                <a:lnTo>
                  <a:pt x="608124" y="27613"/>
                </a:lnTo>
                <a:lnTo>
                  <a:pt x="608371" y="25708"/>
                </a:lnTo>
                <a:lnTo>
                  <a:pt x="600675" y="19069"/>
                </a:lnTo>
                <a:lnTo>
                  <a:pt x="599770" y="16031"/>
                </a:lnTo>
                <a:lnTo>
                  <a:pt x="602351" y="11973"/>
                </a:lnTo>
                <a:lnTo>
                  <a:pt x="609447" y="4200"/>
                </a:lnTo>
                <a:lnTo>
                  <a:pt x="613095" y="5058"/>
                </a:lnTo>
                <a:lnTo>
                  <a:pt x="615277" y="6829"/>
                </a:lnTo>
                <a:lnTo>
                  <a:pt x="624011" y="8182"/>
                </a:lnTo>
                <a:lnTo>
                  <a:pt x="630717" y="13735"/>
                </a:lnTo>
                <a:lnTo>
                  <a:pt x="630460" y="22393"/>
                </a:lnTo>
                <a:lnTo>
                  <a:pt x="628964" y="25994"/>
                </a:lnTo>
                <a:lnTo>
                  <a:pt x="627497" y="28204"/>
                </a:lnTo>
                <a:lnTo>
                  <a:pt x="618915" y="34719"/>
                </a:lnTo>
                <a:lnTo>
                  <a:pt x="617506" y="37929"/>
                </a:lnTo>
                <a:lnTo>
                  <a:pt x="620201" y="39033"/>
                </a:lnTo>
                <a:lnTo>
                  <a:pt x="625992" y="35795"/>
                </a:lnTo>
                <a:lnTo>
                  <a:pt x="627497" y="38738"/>
                </a:lnTo>
                <a:lnTo>
                  <a:pt x="625649" y="46072"/>
                </a:lnTo>
                <a:lnTo>
                  <a:pt x="625335" y="57017"/>
                </a:lnTo>
                <a:lnTo>
                  <a:pt x="624669" y="63370"/>
                </a:lnTo>
                <a:lnTo>
                  <a:pt x="624669" y="69142"/>
                </a:lnTo>
                <a:lnTo>
                  <a:pt x="625392" y="72238"/>
                </a:lnTo>
                <a:lnTo>
                  <a:pt x="627726" y="59950"/>
                </a:lnTo>
                <a:lnTo>
                  <a:pt x="628517" y="56779"/>
                </a:lnTo>
                <a:lnTo>
                  <a:pt x="631926" y="52121"/>
                </a:lnTo>
                <a:lnTo>
                  <a:pt x="633193" y="42701"/>
                </a:lnTo>
                <a:lnTo>
                  <a:pt x="636527" y="31318"/>
                </a:lnTo>
                <a:lnTo>
                  <a:pt x="640290" y="24670"/>
                </a:lnTo>
                <a:lnTo>
                  <a:pt x="642470" y="22850"/>
                </a:lnTo>
                <a:lnTo>
                  <a:pt x="649710" y="23108"/>
                </a:lnTo>
                <a:lnTo>
                  <a:pt x="652815" y="25613"/>
                </a:lnTo>
                <a:lnTo>
                  <a:pt x="655558" y="31166"/>
                </a:lnTo>
                <a:lnTo>
                  <a:pt x="657606" y="33385"/>
                </a:lnTo>
                <a:lnTo>
                  <a:pt x="664064" y="35738"/>
                </a:lnTo>
                <a:lnTo>
                  <a:pt x="666274" y="38681"/>
                </a:lnTo>
                <a:lnTo>
                  <a:pt x="666683" y="40434"/>
                </a:lnTo>
                <a:lnTo>
                  <a:pt x="668264" y="40786"/>
                </a:lnTo>
                <a:lnTo>
                  <a:pt x="672627" y="36605"/>
                </a:lnTo>
                <a:lnTo>
                  <a:pt x="675456" y="35909"/>
                </a:lnTo>
                <a:lnTo>
                  <a:pt x="680066" y="42424"/>
                </a:lnTo>
                <a:lnTo>
                  <a:pt x="679142" y="47234"/>
                </a:lnTo>
                <a:lnTo>
                  <a:pt x="679409" y="48758"/>
                </a:lnTo>
                <a:lnTo>
                  <a:pt x="684990" y="48454"/>
                </a:lnTo>
                <a:lnTo>
                  <a:pt x="689638" y="50340"/>
                </a:lnTo>
                <a:lnTo>
                  <a:pt x="698468" y="60131"/>
                </a:lnTo>
                <a:lnTo>
                  <a:pt x="699392" y="64684"/>
                </a:lnTo>
                <a:lnTo>
                  <a:pt x="698954" y="70190"/>
                </a:lnTo>
                <a:lnTo>
                  <a:pt x="686210" y="76219"/>
                </a:lnTo>
                <a:lnTo>
                  <a:pt x="680704" y="81972"/>
                </a:lnTo>
                <a:lnTo>
                  <a:pt x="671694" y="84182"/>
                </a:lnTo>
                <a:lnTo>
                  <a:pt x="641099" y="80334"/>
                </a:lnTo>
                <a:lnTo>
                  <a:pt x="641718" y="84496"/>
                </a:lnTo>
                <a:lnTo>
                  <a:pt x="663026" y="93554"/>
                </a:lnTo>
                <a:lnTo>
                  <a:pt x="664245" y="96136"/>
                </a:lnTo>
                <a:lnTo>
                  <a:pt x="663559" y="101546"/>
                </a:lnTo>
                <a:lnTo>
                  <a:pt x="663549" y="105880"/>
                </a:lnTo>
                <a:lnTo>
                  <a:pt x="663949" y="108833"/>
                </a:lnTo>
                <a:lnTo>
                  <a:pt x="665521" y="111576"/>
                </a:lnTo>
                <a:lnTo>
                  <a:pt x="668122" y="112862"/>
                </a:lnTo>
                <a:lnTo>
                  <a:pt x="673427" y="112185"/>
                </a:lnTo>
                <a:lnTo>
                  <a:pt x="676037" y="113662"/>
                </a:lnTo>
                <a:lnTo>
                  <a:pt x="677828" y="111481"/>
                </a:lnTo>
                <a:lnTo>
                  <a:pt x="678494" y="104118"/>
                </a:lnTo>
                <a:lnTo>
                  <a:pt x="680037" y="102489"/>
                </a:lnTo>
                <a:lnTo>
                  <a:pt x="683009" y="104632"/>
                </a:lnTo>
                <a:lnTo>
                  <a:pt x="684304" y="112500"/>
                </a:lnTo>
                <a:lnTo>
                  <a:pt x="685133" y="113309"/>
                </a:lnTo>
                <a:lnTo>
                  <a:pt x="686629" y="107709"/>
                </a:lnTo>
                <a:lnTo>
                  <a:pt x="689572" y="108109"/>
                </a:lnTo>
                <a:lnTo>
                  <a:pt x="692782" y="107642"/>
                </a:lnTo>
                <a:lnTo>
                  <a:pt x="696925" y="108566"/>
                </a:lnTo>
                <a:close/>
                <a:moveTo>
                  <a:pt x="498329" y="26746"/>
                </a:moveTo>
                <a:lnTo>
                  <a:pt x="497805" y="29299"/>
                </a:lnTo>
                <a:lnTo>
                  <a:pt x="496900" y="31775"/>
                </a:lnTo>
                <a:lnTo>
                  <a:pt x="494709" y="34385"/>
                </a:lnTo>
                <a:lnTo>
                  <a:pt x="488366" y="44682"/>
                </a:lnTo>
                <a:lnTo>
                  <a:pt x="484642" y="46330"/>
                </a:lnTo>
                <a:lnTo>
                  <a:pt x="483460" y="47939"/>
                </a:lnTo>
                <a:lnTo>
                  <a:pt x="481974" y="48901"/>
                </a:lnTo>
                <a:lnTo>
                  <a:pt x="477345" y="47501"/>
                </a:lnTo>
                <a:lnTo>
                  <a:pt x="475993" y="49578"/>
                </a:lnTo>
                <a:lnTo>
                  <a:pt x="474716" y="50968"/>
                </a:lnTo>
                <a:lnTo>
                  <a:pt x="471363" y="51502"/>
                </a:lnTo>
                <a:lnTo>
                  <a:pt x="469392" y="51054"/>
                </a:lnTo>
                <a:lnTo>
                  <a:pt x="464315" y="47263"/>
                </a:lnTo>
                <a:lnTo>
                  <a:pt x="461295" y="43148"/>
                </a:lnTo>
                <a:lnTo>
                  <a:pt x="459657" y="39624"/>
                </a:lnTo>
                <a:lnTo>
                  <a:pt x="464353" y="39691"/>
                </a:lnTo>
                <a:lnTo>
                  <a:pt x="466020" y="38833"/>
                </a:lnTo>
                <a:lnTo>
                  <a:pt x="469173" y="39576"/>
                </a:lnTo>
                <a:lnTo>
                  <a:pt x="471068" y="35947"/>
                </a:lnTo>
                <a:lnTo>
                  <a:pt x="475069" y="36385"/>
                </a:lnTo>
                <a:lnTo>
                  <a:pt x="482756" y="33861"/>
                </a:lnTo>
                <a:lnTo>
                  <a:pt x="485575" y="35271"/>
                </a:lnTo>
                <a:lnTo>
                  <a:pt x="492023" y="26803"/>
                </a:lnTo>
                <a:lnTo>
                  <a:pt x="494043" y="27022"/>
                </a:lnTo>
                <a:lnTo>
                  <a:pt x="497129" y="24594"/>
                </a:lnTo>
                <a:lnTo>
                  <a:pt x="498329" y="26746"/>
                </a:lnTo>
                <a:close/>
                <a:moveTo>
                  <a:pt x="513750" y="46815"/>
                </a:moveTo>
                <a:lnTo>
                  <a:pt x="508654" y="50016"/>
                </a:lnTo>
                <a:lnTo>
                  <a:pt x="505701" y="47263"/>
                </a:lnTo>
                <a:lnTo>
                  <a:pt x="504463" y="44434"/>
                </a:lnTo>
                <a:lnTo>
                  <a:pt x="504282" y="38138"/>
                </a:lnTo>
                <a:lnTo>
                  <a:pt x="504968" y="34290"/>
                </a:lnTo>
                <a:lnTo>
                  <a:pt x="507358" y="32299"/>
                </a:lnTo>
                <a:lnTo>
                  <a:pt x="508911" y="33757"/>
                </a:lnTo>
                <a:lnTo>
                  <a:pt x="509321" y="34976"/>
                </a:lnTo>
                <a:lnTo>
                  <a:pt x="512102" y="36166"/>
                </a:lnTo>
                <a:lnTo>
                  <a:pt x="515369" y="40129"/>
                </a:lnTo>
                <a:lnTo>
                  <a:pt x="513750" y="46815"/>
                </a:lnTo>
                <a:close/>
                <a:moveTo>
                  <a:pt x="503006" y="48263"/>
                </a:moveTo>
                <a:lnTo>
                  <a:pt x="503501" y="52016"/>
                </a:lnTo>
                <a:lnTo>
                  <a:pt x="503692" y="55102"/>
                </a:lnTo>
                <a:lnTo>
                  <a:pt x="501196" y="59550"/>
                </a:lnTo>
                <a:lnTo>
                  <a:pt x="495443" y="65370"/>
                </a:lnTo>
                <a:lnTo>
                  <a:pt x="495776" y="66932"/>
                </a:lnTo>
                <a:lnTo>
                  <a:pt x="493785" y="68428"/>
                </a:lnTo>
                <a:lnTo>
                  <a:pt x="490804" y="69523"/>
                </a:lnTo>
                <a:lnTo>
                  <a:pt x="489233" y="68466"/>
                </a:lnTo>
                <a:lnTo>
                  <a:pt x="489442" y="63484"/>
                </a:lnTo>
                <a:lnTo>
                  <a:pt x="488966" y="61998"/>
                </a:lnTo>
                <a:lnTo>
                  <a:pt x="486708" y="63979"/>
                </a:lnTo>
                <a:lnTo>
                  <a:pt x="484356" y="61436"/>
                </a:lnTo>
                <a:lnTo>
                  <a:pt x="484356" y="58883"/>
                </a:lnTo>
                <a:lnTo>
                  <a:pt x="484975" y="56664"/>
                </a:lnTo>
                <a:lnTo>
                  <a:pt x="487156" y="53283"/>
                </a:lnTo>
                <a:lnTo>
                  <a:pt x="490785" y="50949"/>
                </a:lnTo>
                <a:lnTo>
                  <a:pt x="493176" y="51825"/>
                </a:lnTo>
                <a:lnTo>
                  <a:pt x="501158" y="42843"/>
                </a:lnTo>
                <a:lnTo>
                  <a:pt x="502015" y="44729"/>
                </a:lnTo>
                <a:lnTo>
                  <a:pt x="503006" y="48263"/>
                </a:lnTo>
                <a:close/>
                <a:moveTo>
                  <a:pt x="400145" y="74724"/>
                </a:moveTo>
                <a:lnTo>
                  <a:pt x="401507" y="75648"/>
                </a:lnTo>
                <a:lnTo>
                  <a:pt x="402860" y="75076"/>
                </a:lnTo>
                <a:lnTo>
                  <a:pt x="403974" y="75886"/>
                </a:lnTo>
                <a:lnTo>
                  <a:pt x="406213" y="80039"/>
                </a:lnTo>
                <a:lnTo>
                  <a:pt x="408622" y="81667"/>
                </a:lnTo>
                <a:lnTo>
                  <a:pt x="408737" y="83744"/>
                </a:lnTo>
                <a:lnTo>
                  <a:pt x="406537" y="85763"/>
                </a:lnTo>
                <a:lnTo>
                  <a:pt x="403631" y="86373"/>
                </a:lnTo>
                <a:lnTo>
                  <a:pt x="400517" y="85668"/>
                </a:lnTo>
                <a:lnTo>
                  <a:pt x="399602" y="83077"/>
                </a:lnTo>
                <a:lnTo>
                  <a:pt x="398640" y="78762"/>
                </a:lnTo>
                <a:lnTo>
                  <a:pt x="396040" y="74524"/>
                </a:lnTo>
                <a:lnTo>
                  <a:pt x="395649" y="70799"/>
                </a:lnTo>
                <a:lnTo>
                  <a:pt x="397916" y="70209"/>
                </a:lnTo>
                <a:lnTo>
                  <a:pt x="400145" y="74724"/>
                </a:lnTo>
                <a:close/>
                <a:moveTo>
                  <a:pt x="386448" y="86544"/>
                </a:moveTo>
                <a:lnTo>
                  <a:pt x="388820" y="90802"/>
                </a:lnTo>
                <a:lnTo>
                  <a:pt x="390925" y="90392"/>
                </a:lnTo>
                <a:lnTo>
                  <a:pt x="391554" y="88792"/>
                </a:lnTo>
                <a:lnTo>
                  <a:pt x="392982" y="87992"/>
                </a:lnTo>
                <a:lnTo>
                  <a:pt x="395878" y="90249"/>
                </a:lnTo>
                <a:lnTo>
                  <a:pt x="395469" y="94069"/>
                </a:lnTo>
                <a:lnTo>
                  <a:pt x="391458" y="98879"/>
                </a:lnTo>
                <a:lnTo>
                  <a:pt x="388582" y="105718"/>
                </a:lnTo>
                <a:lnTo>
                  <a:pt x="384905" y="107299"/>
                </a:lnTo>
                <a:lnTo>
                  <a:pt x="383133" y="106480"/>
                </a:lnTo>
                <a:lnTo>
                  <a:pt x="379838" y="110414"/>
                </a:lnTo>
                <a:lnTo>
                  <a:pt x="377209" y="114490"/>
                </a:lnTo>
                <a:lnTo>
                  <a:pt x="374475" y="119634"/>
                </a:lnTo>
                <a:lnTo>
                  <a:pt x="374304" y="122282"/>
                </a:lnTo>
                <a:lnTo>
                  <a:pt x="373875" y="124301"/>
                </a:lnTo>
                <a:lnTo>
                  <a:pt x="363864" y="126301"/>
                </a:lnTo>
                <a:lnTo>
                  <a:pt x="360226" y="127625"/>
                </a:lnTo>
                <a:lnTo>
                  <a:pt x="356368" y="125921"/>
                </a:lnTo>
                <a:lnTo>
                  <a:pt x="354540" y="122530"/>
                </a:lnTo>
                <a:lnTo>
                  <a:pt x="355130" y="120691"/>
                </a:lnTo>
                <a:lnTo>
                  <a:pt x="358978" y="119958"/>
                </a:lnTo>
                <a:lnTo>
                  <a:pt x="359102" y="116805"/>
                </a:lnTo>
                <a:lnTo>
                  <a:pt x="360083" y="114881"/>
                </a:lnTo>
                <a:lnTo>
                  <a:pt x="361331" y="113824"/>
                </a:lnTo>
                <a:lnTo>
                  <a:pt x="362245" y="109785"/>
                </a:lnTo>
                <a:lnTo>
                  <a:pt x="363769" y="108728"/>
                </a:lnTo>
                <a:lnTo>
                  <a:pt x="366608" y="109718"/>
                </a:lnTo>
                <a:lnTo>
                  <a:pt x="368522" y="106785"/>
                </a:lnTo>
                <a:lnTo>
                  <a:pt x="369599" y="106280"/>
                </a:lnTo>
                <a:lnTo>
                  <a:pt x="370922" y="108709"/>
                </a:lnTo>
                <a:lnTo>
                  <a:pt x="371561" y="105366"/>
                </a:lnTo>
                <a:lnTo>
                  <a:pt x="370922" y="102308"/>
                </a:lnTo>
                <a:lnTo>
                  <a:pt x="371256" y="100241"/>
                </a:lnTo>
                <a:lnTo>
                  <a:pt x="374923" y="94859"/>
                </a:lnTo>
                <a:lnTo>
                  <a:pt x="376513" y="90926"/>
                </a:lnTo>
                <a:lnTo>
                  <a:pt x="378800" y="88382"/>
                </a:lnTo>
                <a:lnTo>
                  <a:pt x="381000" y="88783"/>
                </a:lnTo>
                <a:lnTo>
                  <a:pt x="381638" y="85030"/>
                </a:lnTo>
                <a:lnTo>
                  <a:pt x="381000" y="81182"/>
                </a:lnTo>
                <a:lnTo>
                  <a:pt x="381238" y="78667"/>
                </a:lnTo>
                <a:lnTo>
                  <a:pt x="383181" y="72552"/>
                </a:lnTo>
                <a:lnTo>
                  <a:pt x="385315" y="72295"/>
                </a:lnTo>
                <a:lnTo>
                  <a:pt x="386296" y="77733"/>
                </a:lnTo>
                <a:lnTo>
                  <a:pt x="386448" y="86544"/>
                </a:lnTo>
                <a:close/>
                <a:moveTo>
                  <a:pt x="427186" y="84715"/>
                </a:moveTo>
                <a:lnTo>
                  <a:pt x="425748" y="86535"/>
                </a:lnTo>
                <a:lnTo>
                  <a:pt x="423538" y="87278"/>
                </a:lnTo>
                <a:lnTo>
                  <a:pt x="422348" y="86154"/>
                </a:lnTo>
                <a:lnTo>
                  <a:pt x="420653" y="85411"/>
                </a:lnTo>
                <a:lnTo>
                  <a:pt x="418767" y="85744"/>
                </a:lnTo>
                <a:lnTo>
                  <a:pt x="417185" y="82401"/>
                </a:lnTo>
                <a:lnTo>
                  <a:pt x="417366" y="79591"/>
                </a:lnTo>
                <a:lnTo>
                  <a:pt x="419529" y="75781"/>
                </a:lnTo>
                <a:lnTo>
                  <a:pt x="423862" y="73609"/>
                </a:lnTo>
                <a:lnTo>
                  <a:pt x="427368" y="74504"/>
                </a:lnTo>
                <a:lnTo>
                  <a:pt x="428263" y="75619"/>
                </a:lnTo>
                <a:lnTo>
                  <a:pt x="427186" y="84715"/>
                </a:lnTo>
                <a:close/>
                <a:moveTo>
                  <a:pt x="672503" y="107537"/>
                </a:moveTo>
                <a:lnTo>
                  <a:pt x="667426" y="109795"/>
                </a:lnTo>
                <a:lnTo>
                  <a:pt x="666836" y="107937"/>
                </a:lnTo>
                <a:lnTo>
                  <a:pt x="667950" y="105042"/>
                </a:lnTo>
                <a:lnTo>
                  <a:pt x="669283" y="99098"/>
                </a:lnTo>
                <a:lnTo>
                  <a:pt x="671370" y="99336"/>
                </a:lnTo>
                <a:lnTo>
                  <a:pt x="673484" y="101603"/>
                </a:lnTo>
                <a:lnTo>
                  <a:pt x="675142" y="104308"/>
                </a:lnTo>
                <a:lnTo>
                  <a:pt x="672503" y="107537"/>
                </a:lnTo>
                <a:close/>
                <a:moveTo>
                  <a:pt x="339614" y="122968"/>
                </a:moveTo>
                <a:lnTo>
                  <a:pt x="342824" y="127340"/>
                </a:lnTo>
                <a:lnTo>
                  <a:pt x="344262" y="126006"/>
                </a:lnTo>
                <a:lnTo>
                  <a:pt x="347110" y="125501"/>
                </a:lnTo>
                <a:lnTo>
                  <a:pt x="349224" y="127044"/>
                </a:lnTo>
                <a:lnTo>
                  <a:pt x="350958" y="129816"/>
                </a:lnTo>
                <a:lnTo>
                  <a:pt x="353006" y="129940"/>
                </a:lnTo>
                <a:lnTo>
                  <a:pt x="354292" y="133559"/>
                </a:lnTo>
                <a:lnTo>
                  <a:pt x="354949" y="138255"/>
                </a:lnTo>
                <a:lnTo>
                  <a:pt x="353463" y="141751"/>
                </a:lnTo>
                <a:lnTo>
                  <a:pt x="351349" y="143342"/>
                </a:lnTo>
                <a:lnTo>
                  <a:pt x="350777" y="147447"/>
                </a:lnTo>
                <a:lnTo>
                  <a:pt x="351577" y="153191"/>
                </a:lnTo>
                <a:lnTo>
                  <a:pt x="346834" y="155153"/>
                </a:lnTo>
                <a:lnTo>
                  <a:pt x="341347" y="156029"/>
                </a:lnTo>
                <a:lnTo>
                  <a:pt x="339195" y="153286"/>
                </a:lnTo>
                <a:lnTo>
                  <a:pt x="334813" y="158296"/>
                </a:lnTo>
                <a:lnTo>
                  <a:pt x="330460" y="166078"/>
                </a:lnTo>
                <a:lnTo>
                  <a:pt x="328365" y="166992"/>
                </a:lnTo>
                <a:lnTo>
                  <a:pt x="328212" y="164535"/>
                </a:lnTo>
                <a:lnTo>
                  <a:pt x="325088" y="162830"/>
                </a:lnTo>
                <a:lnTo>
                  <a:pt x="321088" y="162735"/>
                </a:lnTo>
                <a:lnTo>
                  <a:pt x="321221" y="160906"/>
                </a:lnTo>
                <a:lnTo>
                  <a:pt x="321954" y="159620"/>
                </a:lnTo>
                <a:lnTo>
                  <a:pt x="325403" y="157705"/>
                </a:lnTo>
                <a:lnTo>
                  <a:pt x="326089" y="153743"/>
                </a:lnTo>
                <a:lnTo>
                  <a:pt x="325460" y="146656"/>
                </a:lnTo>
                <a:lnTo>
                  <a:pt x="326069" y="143199"/>
                </a:lnTo>
                <a:lnTo>
                  <a:pt x="326202" y="140818"/>
                </a:lnTo>
                <a:lnTo>
                  <a:pt x="328374" y="138017"/>
                </a:lnTo>
                <a:lnTo>
                  <a:pt x="335804" y="139332"/>
                </a:lnTo>
                <a:lnTo>
                  <a:pt x="336709" y="136655"/>
                </a:lnTo>
                <a:lnTo>
                  <a:pt x="336147" y="134969"/>
                </a:lnTo>
                <a:lnTo>
                  <a:pt x="332308" y="132017"/>
                </a:lnTo>
                <a:lnTo>
                  <a:pt x="332899" y="130026"/>
                </a:lnTo>
                <a:lnTo>
                  <a:pt x="335671" y="128245"/>
                </a:lnTo>
                <a:lnTo>
                  <a:pt x="338290" y="128006"/>
                </a:lnTo>
                <a:lnTo>
                  <a:pt x="339080" y="124997"/>
                </a:lnTo>
                <a:lnTo>
                  <a:pt x="339214" y="123673"/>
                </a:lnTo>
                <a:lnTo>
                  <a:pt x="339614" y="122968"/>
                </a:lnTo>
                <a:close/>
                <a:moveTo>
                  <a:pt x="293027" y="200406"/>
                </a:moveTo>
                <a:lnTo>
                  <a:pt x="293351" y="200920"/>
                </a:lnTo>
                <a:lnTo>
                  <a:pt x="296989" y="193872"/>
                </a:lnTo>
                <a:lnTo>
                  <a:pt x="301028" y="191672"/>
                </a:lnTo>
                <a:lnTo>
                  <a:pt x="301276" y="189205"/>
                </a:lnTo>
                <a:lnTo>
                  <a:pt x="302838" y="186823"/>
                </a:lnTo>
                <a:lnTo>
                  <a:pt x="302657" y="182918"/>
                </a:lnTo>
                <a:lnTo>
                  <a:pt x="303447" y="179746"/>
                </a:lnTo>
                <a:lnTo>
                  <a:pt x="305505" y="178899"/>
                </a:lnTo>
                <a:lnTo>
                  <a:pt x="306791" y="177822"/>
                </a:lnTo>
                <a:lnTo>
                  <a:pt x="308210" y="177222"/>
                </a:lnTo>
                <a:lnTo>
                  <a:pt x="310791" y="179803"/>
                </a:lnTo>
                <a:lnTo>
                  <a:pt x="312239" y="182661"/>
                </a:lnTo>
                <a:lnTo>
                  <a:pt x="314049" y="189024"/>
                </a:lnTo>
                <a:lnTo>
                  <a:pt x="313296" y="195158"/>
                </a:lnTo>
                <a:lnTo>
                  <a:pt x="308448" y="199930"/>
                </a:lnTo>
                <a:lnTo>
                  <a:pt x="304600" y="202073"/>
                </a:lnTo>
                <a:lnTo>
                  <a:pt x="300704" y="207521"/>
                </a:lnTo>
                <a:lnTo>
                  <a:pt x="298751" y="211969"/>
                </a:lnTo>
                <a:lnTo>
                  <a:pt x="297065" y="212931"/>
                </a:lnTo>
                <a:lnTo>
                  <a:pt x="296008" y="212569"/>
                </a:lnTo>
                <a:lnTo>
                  <a:pt x="295065" y="211503"/>
                </a:lnTo>
                <a:lnTo>
                  <a:pt x="293093" y="211503"/>
                </a:lnTo>
                <a:lnTo>
                  <a:pt x="290922" y="215351"/>
                </a:lnTo>
                <a:lnTo>
                  <a:pt x="284369" y="218475"/>
                </a:lnTo>
                <a:lnTo>
                  <a:pt x="281797" y="217570"/>
                </a:lnTo>
                <a:lnTo>
                  <a:pt x="281683" y="213741"/>
                </a:lnTo>
                <a:lnTo>
                  <a:pt x="280149" y="214055"/>
                </a:lnTo>
                <a:lnTo>
                  <a:pt x="277691" y="218646"/>
                </a:lnTo>
                <a:lnTo>
                  <a:pt x="275292" y="220180"/>
                </a:lnTo>
                <a:lnTo>
                  <a:pt x="273682" y="220647"/>
                </a:lnTo>
                <a:lnTo>
                  <a:pt x="270719" y="218923"/>
                </a:lnTo>
                <a:lnTo>
                  <a:pt x="262756" y="226714"/>
                </a:lnTo>
                <a:lnTo>
                  <a:pt x="255289" y="228162"/>
                </a:lnTo>
                <a:lnTo>
                  <a:pt x="252831" y="227267"/>
                </a:lnTo>
                <a:lnTo>
                  <a:pt x="252822" y="222504"/>
                </a:lnTo>
                <a:lnTo>
                  <a:pt x="257651" y="216389"/>
                </a:lnTo>
                <a:lnTo>
                  <a:pt x="261604" y="212131"/>
                </a:lnTo>
                <a:lnTo>
                  <a:pt x="275225" y="209150"/>
                </a:lnTo>
                <a:lnTo>
                  <a:pt x="283711" y="196425"/>
                </a:lnTo>
                <a:lnTo>
                  <a:pt x="285760" y="182489"/>
                </a:lnTo>
                <a:lnTo>
                  <a:pt x="287759" y="177422"/>
                </a:lnTo>
                <a:lnTo>
                  <a:pt x="286817" y="174555"/>
                </a:lnTo>
                <a:lnTo>
                  <a:pt x="284540" y="174050"/>
                </a:lnTo>
                <a:lnTo>
                  <a:pt x="284397" y="169631"/>
                </a:lnTo>
                <a:lnTo>
                  <a:pt x="285588" y="164792"/>
                </a:lnTo>
                <a:lnTo>
                  <a:pt x="290036" y="158125"/>
                </a:lnTo>
                <a:lnTo>
                  <a:pt x="292513" y="155277"/>
                </a:lnTo>
                <a:lnTo>
                  <a:pt x="296542" y="147190"/>
                </a:lnTo>
                <a:lnTo>
                  <a:pt x="298485" y="145370"/>
                </a:lnTo>
                <a:lnTo>
                  <a:pt x="300695" y="145370"/>
                </a:lnTo>
                <a:lnTo>
                  <a:pt x="302876" y="147495"/>
                </a:lnTo>
                <a:lnTo>
                  <a:pt x="302485" y="151829"/>
                </a:lnTo>
                <a:lnTo>
                  <a:pt x="299218" y="159620"/>
                </a:lnTo>
                <a:lnTo>
                  <a:pt x="294379" y="166230"/>
                </a:lnTo>
                <a:lnTo>
                  <a:pt x="294970" y="170964"/>
                </a:lnTo>
                <a:lnTo>
                  <a:pt x="296894" y="174841"/>
                </a:lnTo>
                <a:lnTo>
                  <a:pt x="297371" y="181451"/>
                </a:lnTo>
                <a:lnTo>
                  <a:pt x="297494" y="187795"/>
                </a:lnTo>
                <a:lnTo>
                  <a:pt x="293827" y="196329"/>
                </a:lnTo>
                <a:lnTo>
                  <a:pt x="293027" y="200406"/>
                </a:lnTo>
                <a:close/>
                <a:moveTo>
                  <a:pt x="278234" y="172260"/>
                </a:moveTo>
                <a:lnTo>
                  <a:pt x="281711" y="179727"/>
                </a:lnTo>
                <a:lnTo>
                  <a:pt x="283302" y="184080"/>
                </a:lnTo>
                <a:lnTo>
                  <a:pt x="282016" y="192262"/>
                </a:lnTo>
                <a:lnTo>
                  <a:pt x="278634" y="196377"/>
                </a:lnTo>
                <a:lnTo>
                  <a:pt x="273424" y="197110"/>
                </a:lnTo>
                <a:lnTo>
                  <a:pt x="269767" y="196767"/>
                </a:lnTo>
                <a:lnTo>
                  <a:pt x="267462" y="194786"/>
                </a:lnTo>
                <a:lnTo>
                  <a:pt x="267176" y="192567"/>
                </a:lnTo>
                <a:lnTo>
                  <a:pt x="265843" y="191910"/>
                </a:lnTo>
                <a:lnTo>
                  <a:pt x="262328" y="194767"/>
                </a:lnTo>
                <a:lnTo>
                  <a:pt x="259890" y="195148"/>
                </a:lnTo>
                <a:lnTo>
                  <a:pt x="256785" y="192938"/>
                </a:lnTo>
                <a:lnTo>
                  <a:pt x="255946" y="189395"/>
                </a:lnTo>
                <a:lnTo>
                  <a:pt x="259242" y="184947"/>
                </a:lnTo>
                <a:lnTo>
                  <a:pt x="260766" y="181480"/>
                </a:lnTo>
                <a:lnTo>
                  <a:pt x="264414" y="181785"/>
                </a:lnTo>
                <a:lnTo>
                  <a:pt x="265328" y="182861"/>
                </a:lnTo>
                <a:lnTo>
                  <a:pt x="267395" y="183537"/>
                </a:lnTo>
                <a:lnTo>
                  <a:pt x="268653" y="179356"/>
                </a:lnTo>
                <a:lnTo>
                  <a:pt x="268366" y="176460"/>
                </a:lnTo>
                <a:lnTo>
                  <a:pt x="269291" y="174441"/>
                </a:lnTo>
                <a:lnTo>
                  <a:pt x="273701" y="175898"/>
                </a:lnTo>
                <a:lnTo>
                  <a:pt x="273710" y="167992"/>
                </a:lnTo>
                <a:lnTo>
                  <a:pt x="275425" y="167440"/>
                </a:lnTo>
                <a:lnTo>
                  <a:pt x="276129" y="167745"/>
                </a:lnTo>
                <a:lnTo>
                  <a:pt x="277397" y="169412"/>
                </a:lnTo>
                <a:lnTo>
                  <a:pt x="278234" y="172260"/>
                </a:lnTo>
                <a:close/>
                <a:moveTo>
                  <a:pt x="242573" y="221875"/>
                </a:moveTo>
                <a:lnTo>
                  <a:pt x="244164" y="223104"/>
                </a:lnTo>
                <a:lnTo>
                  <a:pt x="248317" y="222742"/>
                </a:lnTo>
                <a:lnTo>
                  <a:pt x="249155" y="223199"/>
                </a:lnTo>
                <a:lnTo>
                  <a:pt x="248555" y="225228"/>
                </a:lnTo>
                <a:lnTo>
                  <a:pt x="246754" y="227457"/>
                </a:lnTo>
                <a:lnTo>
                  <a:pt x="242973" y="228829"/>
                </a:lnTo>
                <a:lnTo>
                  <a:pt x="241268" y="232229"/>
                </a:lnTo>
                <a:lnTo>
                  <a:pt x="240049" y="233382"/>
                </a:lnTo>
                <a:lnTo>
                  <a:pt x="236782" y="233391"/>
                </a:lnTo>
                <a:lnTo>
                  <a:pt x="234848" y="234182"/>
                </a:lnTo>
                <a:lnTo>
                  <a:pt x="232477" y="237191"/>
                </a:lnTo>
                <a:lnTo>
                  <a:pt x="230581" y="234972"/>
                </a:lnTo>
                <a:lnTo>
                  <a:pt x="230048" y="236553"/>
                </a:lnTo>
                <a:lnTo>
                  <a:pt x="229705" y="239373"/>
                </a:lnTo>
                <a:lnTo>
                  <a:pt x="228647" y="240192"/>
                </a:lnTo>
                <a:lnTo>
                  <a:pt x="225371" y="241211"/>
                </a:lnTo>
                <a:lnTo>
                  <a:pt x="224580" y="234648"/>
                </a:lnTo>
                <a:lnTo>
                  <a:pt x="226085" y="232267"/>
                </a:lnTo>
                <a:lnTo>
                  <a:pt x="227267" y="229410"/>
                </a:lnTo>
                <a:lnTo>
                  <a:pt x="229076" y="228971"/>
                </a:lnTo>
                <a:lnTo>
                  <a:pt x="230696" y="229210"/>
                </a:lnTo>
                <a:lnTo>
                  <a:pt x="233620" y="223037"/>
                </a:lnTo>
                <a:lnTo>
                  <a:pt x="237620" y="221275"/>
                </a:lnTo>
                <a:lnTo>
                  <a:pt x="240201" y="221075"/>
                </a:lnTo>
                <a:lnTo>
                  <a:pt x="242573" y="221875"/>
                </a:lnTo>
                <a:close/>
                <a:moveTo>
                  <a:pt x="218475" y="249860"/>
                </a:moveTo>
                <a:lnTo>
                  <a:pt x="214522" y="253603"/>
                </a:lnTo>
                <a:lnTo>
                  <a:pt x="215960" y="246764"/>
                </a:lnTo>
                <a:lnTo>
                  <a:pt x="218094" y="239811"/>
                </a:lnTo>
                <a:lnTo>
                  <a:pt x="221047" y="235820"/>
                </a:lnTo>
                <a:lnTo>
                  <a:pt x="222513" y="237382"/>
                </a:lnTo>
                <a:lnTo>
                  <a:pt x="221837" y="240725"/>
                </a:lnTo>
                <a:lnTo>
                  <a:pt x="221847" y="244021"/>
                </a:lnTo>
                <a:lnTo>
                  <a:pt x="221218" y="245574"/>
                </a:lnTo>
                <a:lnTo>
                  <a:pt x="218475" y="249860"/>
                </a:lnTo>
                <a:close/>
                <a:moveTo>
                  <a:pt x="203730" y="374837"/>
                </a:moveTo>
                <a:lnTo>
                  <a:pt x="201254" y="375266"/>
                </a:lnTo>
                <a:lnTo>
                  <a:pt x="201663" y="372361"/>
                </a:lnTo>
                <a:lnTo>
                  <a:pt x="203663" y="369599"/>
                </a:lnTo>
                <a:lnTo>
                  <a:pt x="204435" y="367713"/>
                </a:lnTo>
                <a:lnTo>
                  <a:pt x="204835" y="365484"/>
                </a:lnTo>
                <a:lnTo>
                  <a:pt x="206607" y="363798"/>
                </a:lnTo>
                <a:lnTo>
                  <a:pt x="209102" y="365960"/>
                </a:lnTo>
                <a:lnTo>
                  <a:pt x="209150" y="369618"/>
                </a:lnTo>
                <a:lnTo>
                  <a:pt x="207911" y="372951"/>
                </a:lnTo>
                <a:lnTo>
                  <a:pt x="203730" y="374837"/>
                </a:lnTo>
                <a:close/>
                <a:moveTo>
                  <a:pt x="206130" y="384105"/>
                </a:moveTo>
                <a:lnTo>
                  <a:pt x="203987" y="384296"/>
                </a:lnTo>
                <a:lnTo>
                  <a:pt x="204006" y="381619"/>
                </a:lnTo>
                <a:lnTo>
                  <a:pt x="205235" y="379181"/>
                </a:lnTo>
                <a:lnTo>
                  <a:pt x="207178" y="377552"/>
                </a:lnTo>
                <a:lnTo>
                  <a:pt x="209683" y="377123"/>
                </a:lnTo>
                <a:lnTo>
                  <a:pt x="212484" y="376933"/>
                </a:lnTo>
                <a:lnTo>
                  <a:pt x="213331" y="378228"/>
                </a:lnTo>
                <a:lnTo>
                  <a:pt x="211722" y="380047"/>
                </a:lnTo>
                <a:lnTo>
                  <a:pt x="206130" y="384105"/>
                </a:lnTo>
                <a:close/>
                <a:moveTo>
                  <a:pt x="191653" y="402022"/>
                </a:moveTo>
                <a:lnTo>
                  <a:pt x="189881" y="404012"/>
                </a:lnTo>
                <a:lnTo>
                  <a:pt x="186576" y="403441"/>
                </a:lnTo>
                <a:lnTo>
                  <a:pt x="186223" y="401726"/>
                </a:lnTo>
                <a:lnTo>
                  <a:pt x="187166" y="398297"/>
                </a:lnTo>
                <a:lnTo>
                  <a:pt x="189176" y="396878"/>
                </a:lnTo>
                <a:lnTo>
                  <a:pt x="191767" y="397154"/>
                </a:lnTo>
                <a:lnTo>
                  <a:pt x="192596" y="398583"/>
                </a:lnTo>
                <a:lnTo>
                  <a:pt x="191653" y="402022"/>
                </a:lnTo>
                <a:close/>
                <a:moveTo>
                  <a:pt x="171964" y="450523"/>
                </a:moveTo>
                <a:lnTo>
                  <a:pt x="170564" y="452276"/>
                </a:lnTo>
                <a:lnTo>
                  <a:pt x="167449" y="450875"/>
                </a:lnTo>
                <a:lnTo>
                  <a:pt x="161306" y="451961"/>
                </a:lnTo>
                <a:lnTo>
                  <a:pt x="158829" y="450256"/>
                </a:lnTo>
                <a:lnTo>
                  <a:pt x="160801" y="446922"/>
                </a:lnTo>
                <a:lnTo>
                  <a:pt x="166354" y="443417"/>
                </a:lnTo>
                <a:lnTo>
                  <a:pt x="169335" y="443579"/>
                </a:lnTo>
                <a:lnTo>
                  <a:pt x="172374" y="447884"/>
                </a:lnTo>
                <a:lnTo>
                  <a:pt x="171964" y="450523"/>
                </a:lnTo>
                <a:close/>
                <a:moveTo>
                  <a:pt x="98165" y="524256"/>
                </a:moveTo>
                <a:lnTo>
                  <a:pt x="95097" y="524399"/>
                </a:lnTo>
                <a:lnTo>
                  <a:pt x="93250" y="523046"/>
                </a:lnTo>
                <a:lnTo>
                  <a:pt x="97641" y="520360"/>
                </a:lnTo>
                <a:lnTo>
                  <a:pt x="104527" y="517788"/>
                </a:lnTo>
                <a:lnTo>
                  <a:pt x="105185" y="516160"/>
                </a:lnTo>
                <a:lnTo>
                  <a:pt x="106013" y="515960"/>
                </a:lnTo>
                <a:lnTo>
                  <a:pt x="107204" y="517960"/>
                </a:lnTo>
                <a:lnTo>
                  <a:pt x="107356" y="520703"/>
                </a:lnTo>
                <a:lnTo>
                  <a:pt x="106594" y="522065"/>
                </a:lnTo>
                <a:lnTo>
                  <a:pt x="98165" y="524256"/>
                </a:lnTo>
                <a:close/>
                <a:moveTo>
                  <a:pt x="88316" y="543973"/>
                </a:moveTo>
                <a:lnTo>
                  <a:pt x="85696" y="544011"/>
                </a:lnTo>
                <a:lnTo>
                  <a:pt x="82582" y="543096"/>
                </a:lnTo>
                <a:lnTo>
                  <a:pt x="80629" y="541144"/>
                </a:lnTo>
                <a:lnTo>
                  <a:pt x="80324" y="539420"/>
                </a:lnTo>
                <a:lnTo>
                  <a:pt x="83915" y="537277"/>
                </a:lnTo>
                <a:lnTo>
                  <a:pt x="87525" y="536019"/>
                </a:lnTo>
                <a:lnTo>
                  <a:pt x="89202" y="538382"/>
                </a:lnTo>
                <a:lnTo>
                  <a:pt x="89325" y="542249"/>
                </a:lnTo>
                <a:lnTo>
                  <a:pt x="88316" y="543973"/>
                </a:lnTo>
                <a:close/>
                <a:moveTo>
                  <a:pt x="4276" y="673036"/>
                </a:moveTo>
                <a:lnTo>
                  <a:pt x="1905" y="673732"/>
                </a:lnTo>
                <a:lnTo>
                  <a:pt x="0" y="673132"/>
                </a:lnTo>
                <a:lnTo>
                  <a:pt x="676" y="667855"/>
                </a:lnTo>
                <a:lnTo>
                  <a:pt x="1667" y="666998"/>
                </a:lnTo>
                <a:lnTo>
                  <a:pt x="3105" y="666693"/>
                </a:lnTo>
                <a:lnTo>
                  <a:pt x="4658" y="669522"/>
                </a:lnTo>
                <a:lnTo>
                  <a:pt x="4276" y="673036"/>
                </a:lnTo>
                <a:close/>
                <a:moveTo>
                  <a:pt x="7677" y="715404"/>
                </a:moveTo>
                <a:lnTo>
                  <a:pt x="7763" y="721795"/>
                </a:lnTo>
                <a:lnTo>
                  <a:pt x="5305" y="721309"/>
                </a:lnTo>
                <a:lnTo>
                  <a:pt x="4200" y="718861"/>
                </a:lnTo>
                <a:lnTo>
                  <a:pt x="3877" y="717290"/>
                </a:lnTo>
                <a:lnTo>
                  <a:pt x="4076" y="713584"/>
                </a:lnTo>
                <a:lnTo>
                  <a:pt x="3524" y="709755"/>
                </a:lnTo>
                <a:lnTo>
                  <a:pt x="4248" y="707850"/>
                </a:lnTo>
                <a:lnTo>
                  <a:pt x="5143" y="707593"/>
                </a:lnTo>
                <a:lnTo>
                  <a:pt x="6734" y="711003"/>
                </a:lnTo>
                <a:lnTo>
                  <a:pt x="7677" y="71540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1F8610C0-4090-2211-F47C-E88A621E7CC0}"/>
              </a:ext>
            </a:extLst>
          </p:cNvPr>
          <p:cNvSpPr/>
          <p:nvPr/>
        </p:nvSpPr>
        <p:spPr>
          <a:xfrm>
            <a:off x="7949172" y="3818376"/>
            <a:ext cx="216798" cy="121767"/>
          </a:xfrm>
          <a:custGeom>
            <a:avLst/>
            <a:gdLst>
              <a:gd name="connsiteX0" fmla="*/ 215417 w 216798"/>
              <a:gd name="connsiteY0" fmla="*/ 76648 h 121767"/>
              <a:gd name="connsiteX1" fmla="*/ 216493 w 216798"/>
              <a:gd name="connsiteY1" fmla="*/ 77467 h 121767"/>
              <a:gd name="connsiteX2" fmla="*/ 216608 w 216798"/>
              <a:gd name="connsiteY2" fmla="*/ 78810 h 121767"/>
              <a:gd name="connsiteX3" fmla="*/ 216408 w 216798"/>
              <a:gd name="connsiteY3" fmla="*/ 80296 h 121767"/>
              <a:gd name="connsiteX4" fmla="*/ 215303 w 216798"/>
              <a:gd name="connsiteY4" fmla="*/ 83506 h 121767"/>
              <a:gd name="connsiteX5" fmla="*/ 214293 w 216798"/>
              <a:gd name="connsiteY5" fmla="*/ 85753 h 121767"/>
              <a:gd name="connsiteX6" fmla="*/ 213122 w 216798"/>
              <a:gd name="connsiteY6" fmla="*/ 90507 h 121767"/>
              <a:gd name="connsiteX7" fmla="*/ 212064 w 216798"/>
              <a:gd name="connsiteY7" fmla="*/ 98727 h 121767"/>
              <a:gd name="connsiteX8" fmla="*/ 212293 w 216798"/>
              <a:gd name="connsiteY8" fmla="*/ 100165 h 121767"/>
              <a:gd name="connsiteX9" fmla="*/ 215446 w 216798"/>
              <a:gd name="connsiteY9" fmla="*/ 104861 h 121767"/>
              <a:gd name="connsiteX10" fmla="*/ 216675 w 216798"/>
              <a:gd name="connsiteY10" fmla="*/ 108480 h 121767"/>
              <a:gd name="connsiteX11" fmla="*/ 216798 w 216798"/>
              <a:gd name="connsiteY11" fmla="*/ 110928 h 121767"/>
              <a:gd name="connsiteX12" fmla="*/ 215455 w 216798"/>
              <a:gd name="connsiteY12" fmla="*/ 115053 h 121767"/>
              <a:gd name="connsiteX13" fmla="*/ 213941 w 216798"/>
              <a:gd name="connsiteY13" fmla="*/ 119691 h 121767"/>
              <a:gd name="connsiteX14" fmla="*/ 213198 w 216798"/>
              <a:gd name="connsiteY14" fmla="*/ 120739 h 121767"/>
              <a:gd name="connsiteX15" fmla="*/ 212341 w 216798"/>
              <a:gd name="connsiteY15" fmla="*/ 121110 h 121767"/>
              <a:gd name="connsiteX16" fmla="*/ 208445 w 216798"/>
              <a:gd name="connsiteY16" fmla="*/ 119491 h 121767"/>
              <a:gd name="connsiteX17" fmla="*/ 205768 w 216798"/>
              <a:gd name="connsiteY17" fmla="*/ 119720 h 121767"/>
              <a:gd name="connsiteX18" fmla="*/ 202682 w 216798"/>
              <a:gd name="connsiteY18" fmla="*/ 120615 h 121767"/>
              <a:gd name="connsiteX19" fmla="*/ 199463 w 216798"/>
              <a:gd name="connsiteY19" fmla="*/ 120434 h 121767"/>
              <a:gd name="connsiteX20" fmla="*/ 196796 w 216798"/>
              <a:gd name="connsiteY20" fmla="*/ 119901 h 121767"/>
              <a:gd name="connsiteX21" fmla="*/ 193434 w 216798"/>
              <a:gd name="connsiteY21" fmla="*/ 121768 h 121767"/>
              <a:gd name="connsiteX22" fmla="*/ 190205 w 216798"/>
              <a:gd name="connsiteY22" fmla="*/ 120758 h 121767"/>
              <a:gd name="connsiteX23" fmla="*/ 188137 w 216798"/>
              <a:gd name="connsiteY23" fmla="*/ 119605 h 121767"/>
              <a:gd name="connsiteX24" fmla="*/ 186766 w 216798"/>
              <a:gd name="connsiteY24" fmla="*/ 116377 h 121767"/>
              <a:gd name="connsiteX25" fmla="*/ 186185 w 216798"/>
              <a:gd name="connsiteY25" fmla="*/ 115967 h 121767"/>
              <a:gd name="connsiteX26" fmla="*/ 179394 w 216798"/>
              <a:gd name="connsiteY26" fmla="*/ 119339 h 121767"/>
              <a:gd name="connsiteX27" fmla="*/ 177765 w 216798"/>
              <a:gd name="connsiteY27" fmla="*/ 119548 h 121767"/>
              <a:gd name="connsiteX28" fmla="*/ 173545 w 216798"/>
              <a:gd name="connsiteY28" fmla="*/ 117738 h 121767"/>
              <a:gd name="connsiteX29" fmla="*/ 170097 w 216798"/>
              <a:gd name="connsiteY29" fmla="*/ 115938 h 121767"/>
              <a:gd name="connsiteX30" fmla="*/ 168802 w 216798"/>
              <a:gd name="connsiteY30" fmla="*/ 115405 h 121767"/>
              <a:gd name="connsiteX31" fmla="*/ 165468 w 216798"/>
              <a:gd name="connsiteY31" fmla="*/ 114700 h 121767"/>
              <a:gd name="connsiteX32" fmla="*/ 162477 w 216798"/>
              <a:gd name="connsiteY32" fmla="*/ 114290 h 121767"/>
              <a:gd name="connsiteX33" fmla="*/ 159210 w 216798"/>
              <a:gd name="connsiteY33" fmla="*/ 113176 h 121767"/>
              <a:gd name="connsiteX34" fmla="*/ 155153 w 216798"/>
              <a:gd name="connsiteY34" fmla="*/ 114643 h 121767"/>
              <a:gd name="connsiteX35" fmla="*/ 153514 w 216798"/>
              <a:gd name="connsiteY35" fmla="*/ 114519 h 121767"/>
              <a:gd name="connsiteX36" fmla="*/ 151990 w 216798"/>
              <a:gd name="connsiteY36" fmla="*/ 113462 h 121767"/>
              <a:gd name="connsiteX37" fmla="*/ 151190 w 216798"/>
              <a:gd name="connsiteY37" fmla="*/ 111300 h 121767"/>
              <a:gd name="connsiteX38" fmla="*/ 150990 w 216798"/>
              <a:gd name="connsiteY38" fmla="*/ 109242 h 121767"/>
              <a:gd name="connsiteX39" fmla="*/ 149609 w 216798"/>
              <a:gd name="connsiteY39" fmla="*/ 107833 h 121767"/>
              <a:gd name="connsiteX40" fmla="*/ 147485 w 216798"/>
              <a:gd name="connsiteY40" fmla="*/ 107509 h 121767"/>
              <a:gd name="connsiteX41" fmla="*/ 144484 w 216798"/>
              <a:gd name="connsiteY41" fmla="*/ 108776 h 121767"/>
              <a:gd name="connsiteX42" fmla="*/ 140112 w 216798"/>
              <a:gd name="connsiteY42" fmla="*/ 110452 h 121767"/>
              <a:gd name="connsiteX43" fmla="*/ 138703 w 216798"/>
              <a:gd name="connsiteY43" fmla="*/ 110166 h 121767"/>
              <a:gd name="connsiteX44" fmla="*/ 137407 w 216798"/>
              <a:gd name="connsiteY44" fmla="*/ 109690 h 121767"/>
              <a:gd name="connsiteX45" fmla="*/ 136931 w 216798"/>
              <a:gd name="connsiteY45" fmla="*/ 109242 h 121767"/>
              <a:gd name="connsiteX46" fmla="*/ 136331 w 216798"/>
              <a:gd name="connsiteY46" fmla="*/ 107309 h 121767"/>
              <a:gd name="connsiteX47" fmla="*/ 135636 w 216798"/>
              <a:gd name="connsiteY47" fmla="*/ 106880 h 121767"/>
              <a:gd name="connsiteX48" fmla="*/ 134617 w 216798"/>
              <a:gd name="connsiteY48" fmla="*/ 106814 h 121767"/>
              <a:gd name="connsiteX49" fmla="*/ 132826 w 216798"/>
              <a:gd name="connsiteY49" fmla="*/ 106347 h 121767"/>
              <a:gd name="connsiteX50" fmla="*/ 130597 w 216798"/>
              <a:gd name="connsiteY50" fmla="*/ 104908 h 121767"/>
              <a:gd name="connsiteX51" fmla="*/ 123872 w 216798"/>
              <a:gd name="connsiteY51" fmla="*/ 101508 h 121767"/>
              <a:gd name="connsiteX52" fmla="*/ 123024 w 216798"/>
              <a:gd name="connsiteY52" fmla="*/ 99994 h 121767"/>
              <a:gd name="connsiteX53" fmla="*/ 123053 w 216798"/>
              <a:gd name="connsiteY53" fmla="*/ 96641 h 121767"/>
              <a:gd name="connsiteX54" fmla="*/ 122681 w 216798"/>
              <a:gd name="connsiteY54" fmla="*/ 95260 h 121767"/>
              <a:gd name="connsiteX55" fmla="*/ 121862 w 216798"/>
              <a:gd name="connsiteY55" fmla="*/ 93802 h 121767"/>
              <a:gd name="connsiteX56" fmla="*/ 118405 w 216798"/>
              <a:gd name="connsiteY56" fmla="*/ 92316 h 121767"/>
              <a:gd name="connsiteX57" fmla="*/ 111700 w 216798"/>
              <a:gd name="connsiteY57" fmla="*/ 89935 h 121767"/>
              <a:gd name="connsiteX58" fmla="*/ 107985 w 216798"/>
              <a:gd name="connsiteY58" fmla="*/ 88030 h 121767"/>
              <a:gd name="connsiteX59" fmla="*/ 106213 w 216798"/>
              <a:gd name="connsiteY59" fmla="*/ 88925 h 121767"/>
              <a:gd name="connsiteX60" fmla="*/ 102803 w 216798"/>
              <a:gd name="connsiteY60" fmla="*/ 89716 h 121767"/>
              <a:gd name="connsiteX61" fmla="*/ 100974 w 216798"/>
              <a:gd name="connsiteY61" fmla="*/ 91440 h 121767"/>
              <a:gd name="connsiteX62" fmla="*/ 98784 w 216798"/>
              <a:gd name="connsiteY62" fmla="*/ 90887 h 121767"/>
              <a:gd name="connsiteX63" fmla="*/ 93573 w 216798"/>
              <a:gd name="connsiteY63" fmla="*/ 89078 h 121767"/>
              <a:gd name="connsiteX64" fmla="*/ 90773 w 216798"/>
              <a:gd name="connsiteY64" fmla="*/ 88811 h 121767"/>
              <a:gd name="connsiteX65" fmla="*/ 89087 w 216798"/>
              <a:gd name="connsiteY65" fmla="*/ 89430 h 121767"/>
              <a:gd name="connsiteX66" fmla="*/ 88696 w 216798"/>
              <a:gd name="connsiteY66" fmla="*/ 90459 h 121767"/>
              <a:gd name="connsiteX67" fmla="*/ 86563 w 216798"/>
              <a:gd name="connsiteY67" fmla="*/ 91640 h 121767"/>
              <a:gd name="connsiteX68" fmla="*/ 84534 w 216798"/>
              <a:gd name="connsiteY68" fmla="*/ 90697 h 121767"/>
              <a:gd name="connsiteX69" fmla="*/ 80524 w 216798"/>
              <a:gd name="connsiteY69" fmla="*/ 89440 h 121767"/>
              <a:gd name="connsiteX70" fmla="*/ 77019 w 216798"/>
              <a:gd name="connsiteY70" fmla="*/ 88745 h 121767"/>
              <a:gd name="connsiteX71" fmla="*/ 71694 w 216798"/>
              <a:gd name="connsiteY71" fmla="*/ 87201 h 121767"/>
              <a:gd name="connsiteX72" fmla="*/ 71085 w 216798"/>
              <a:gd name="connsiteY72" fmla="*/ 84877 h 121767"/>
              <a:gd name="connsiteX73" fmla="*/ 70189 w 216798"/>
              <a:gd name="connsiteY73" fmla="*/ 82572 h 121767"/>
              <a:gd name="connsiteX74" fmla="*/ 68932 w 216798"/>
              <a:gd name="connsiteY74" fmla="*/ 82163 h 121767"/>
              <a:gd name="connsiteX75" fmla="*/ 64160 w 216798"/>
              <a:gd name="connsiteY75" fmla="*/ 82620 h 121767"/>
              <a:gd name="connsiteX76" fmla="*/ 59779 w 216798"/>
              <a:gd name="connsiteY76" fmla="*/ 80077 h 121767"/>
              <a:gd name="connsiteX77" fmla="*/ 55083 w 216798"/>
              <a:gd name="connsiteY77" fmla="*/ 76810 h 121767"/>
              <a:gd name="connsiteX78" fmla="*/ 53083 w 216798"/>
              <a:gd name="connsiteY78" fmla="*/ 75743 h 121767"/>
              <a:gd name="connsiteX79" fmla="*/ 51758 w 216798"/>
              <a:gd name="connsiteY79" fmla="*/ 75352 h 121767"/>
              <a:gd name="connsiteX80" fmla="*/ 50625 w 216798"/>
              <a:gd name="connsiteY80" fmla="*/ 75781 h 121767"/>
              <a:gd name="connsiteX81" fmla="*/ 49330 w 216798"/>
              <a:gd name="connsiteY81" fmla="*/ 76533 h 121767"/>
              <a:gd name="connsiteX82" fmla="*/ 48149 w 216798"/>
              <a:gd name="connsiteY82" fmla="*/ 76753 h 121767"/>
              <a:gd name="connsiteX83" fmla="*/ 45596 w 216798"/>
              <a:gd name="connsiteY83" fmla="*/ 75343 h 121767"/>
              <a:gd name="connsiteX84" fmla="*/ 42348 w 216798"/>
              <a:gd name="connsiteY84" fmla="*/ 73343 h 121767"/>
              <a:gd name="connsiteX85" fmla="*/ 38348 w 216798"/>
              <a:gd name="connsiteY85" fmla="*/ 70876 h 121767"/>
              <a:gd name="connsiteX86" fmla="*/ 33661 w 216798"/>
              <a:gd name="connsiteY86" fmla="*/ 67437 h 121767"/>
              <a:gd name="connsiteX87" fmla="*/ 31737 w 216798"/>
              <a:gd name="connsiteY87" fmla="*/ 65484 h 121767"/>
              <a:gd name="connsiteX88" fmla="*/ 30870 w 216798"/>
              <a:gd name="connsiteY88" fmla="*/ 64027 h 121767"/>
              <a:gd name="connsiteX89" fmla="*/ 29870 w 216798"/>
              <a:gd name="connsiteY89" fmla="*/ 62646 h 121767"/>
              <a:gd name="connsiteX90" fmla="*/ 25793 w 216798"/>
              <a:gd name="connsiteY90" fmla="*/ 60388 h 121767"/>
              <a:gd name="connsiteX91" fmla="*/ 22574 w 216798"/>
              <a:gd name="connsiteY91" fmla="*/ 58607 h 121767"/>
              <a:gd name="connsiteX92" fmla="*/ 18688 w 216798"/>
              <a:gd name="connsiteY92" fmla="*/ 56455 h 121767"/>
              <a:gd name="connsiteX93" fmla="*/ 18040 w 216798"/>
              <a:gd name="connsiteY93" fmla="*/ 56026 h 121767"/>
              <a:gd name="connsiteX94" fmla="*/ 16573 w 216798"/>
              <a:gd name="connsiteY94" fmla="*/ 54740 h 121767"/>
              <a:gd name="connsiteX95" fmla="*/ 14316 w 216798"/>
              <a:gd name="connsiteY95" fmla="*/ 53130 h 121767"/>
              <a:gd name="connsiteX96" fmla="*/ 12468 w 216798"/>
              <a:gd name="connsiteY96" fmla="*/ 52654 h 121767"/>
              <a:gd name="connsiteX97" fmla="*/ 11877 w 216798"/>
              <a:gd name="connsiteY97" fmla="*/ 53550 h 121767"/>
              <a:gd name="connsiteX98" fmla="*/ 11430 w 216798"/>
              <a:gd name="connsiteY98" fmla="*/ 54483 h 121767"/>
              <a:gd name="connsiteX99" fmla="*/ 9820 w 216798"/>
              <a:gd name="connsiteY99" fmla="*/ 54264 h 121767"/>
              <a:gd name="connsiteX100" fmla="*/ 7305 w 216798"/>
              <a:gd name="connsiteY100" fmla="*/ 52616 h 121767"/>
              <a:gd name="connsiteX101" fmla="*/ 4676 w 216798"/>
              <a:gd name="connsiteY101" fmla="*/ 50892 h 121767"/>
              <a:gd name="connsiteX102" fmla="*/ 2629 w 216798"/>
              <a:gd name="connsiteY102" fmla="*/ 49292 h 121767"/>
              <a:gd name="connsiteX103" fmla="*/ 514 w 216798"/>
              <a:gd name="connsiteY103" fmla="*/ 47644 h 121767"/>
              <a:gd name="connsiteX104" fmla="*/ 0 w 216798"/>
              <a:gd name="connsiteY104" fmla="*/ 46425 h 121767"/>
              <a:gd name="connsiteX105" fmla="*/ 885 w 216798"/>
              <a:gd name="connsiteY105" fmla="*/ 42663 h 121767"/>
              <a:gd name="connsiteX106" fmla="*/ 2114 w 216798"/>
              <a:gd name="connsiteY106" fmla="*/ 39434 h 121767"/>
              <a:gd name="connsiteX107" fmla="*/ 3153 w 216798"/>
              <a:gd name="connsiteY107" fmla="*/ 38710 h 121767"/>
              <a:gd name="connsiteX108" fmla="*/ 4848 w 216798"/>
              <a:gd name="connsiteY108" fmla="*/ 36567 h 121767"/>
              <a:gd name="connsiteX109" fmla="*/ 5467 w 216798"/>
              <a:gd name="connsiteY109" fmla="*/ 32804 h 121767"/>
              <a:gd name="connsiteX110" fmla="*/ 5439 w 216798"/>
              <a:gd name="connsiteY110" fmla="*/ 29585 h 121767"/>
              <a:gd name="connsiteX111" fmla="*/ 7086 w 216798"/>
              <a:gd name="connsiteY111" fmla="*/ 25041 h 121767"/>
              <a:gd name="connsiteX112" fmla="*/ 9372 w 216798"/>
              <a:gd name="connsiteY112" fmla="*/ 20203 h 121767"/>
              <a:gd name="connsiteX113" fmla="*/ 13306 w 216798"/>
              <a:gd name="connsiteY113" fmla="*/ 15012 h 121767"/>
              <a:gd name="connsiteX114" fmla="*/ 15001 w 216798"/>
              <a:gd name="connsiteY114" fmla="*/ 13288 h 121767"/>
              <a:gd name="connsiteX115" fmla="*/ 16916 w 216798"/>
              <a:gd name="connsiteY115" fmla="*/ 12106 h 121767"/>
              <a:gd name="connsiteX116" fmla="*/ 20545 w 216798"/>
              <a:gd name="connsiteY116" fmla="*/ 8268 h 121767"/>
              <a:gd name="connsiteX117" fmla="*/ 21298 w 216798"/>
              <a:gd name="connsiteY117" fmla="*/ 7639 h 121767"/>
              <a:gd name="connsiteX118" fmla="*/ 22888 w 216798"/>
              <a:gd name="connsiteY118" fmla="*/ 6648 h 121767"/>
              <a:gd name="connsiteX119" fmla="*/ 24450 w 216798"/>
              <a:gd name="connsiteY119" fmla="*/ 6401 h 121767"/>
              <a:gd name="connsiteX120" fmla="*/ 25632 w 216798"/>
              <a:gd name="connsiteY120" fmla="*/ 6877 h 121767"/>
              <a:gd name="connsiteX121" fmla="*/ 26841 w 216798"/>
              <a:gd name="connsiteY121" fmla="*/ 8887 h 121767"/>
              <a:gd name="connsiteX122" fmla="*/ 28308 w 216798"/>
              <a:gd name="connsiteY122" fmla="*/ 10801 h 121767"/>
              <a:gd name="connsiteX123" fmla="*/ 30089 w 216798"/>
              <a:gd name="connsiteY123" fmla="*/ 10706 h 121767"/>
              <a:gd name="connsiteX124" fmla="*/ 32175 w 216798"/>
              <a:gd name="connsiteY124" fmla="*/ 9068 h 121767"/>
              <a:gd name="connsiteX125" fmla="*/ 36500 w 216798"/>
              <a:gd name="connsiteY125" fmla="*/ 1543 h 121767"/>
              <a:gd name="connsiteX126" fmla="*/ 42510 w 216798"/>
              <a:gd name="connsiteY126" fmla="*/ 0 h 121767"/>
              <a:gd name="connsiteX127" fmla="*/ 48206 w 216798"/>
              <a:gd name="connsiteY127" fmla="*/ 781 h 121767"/>
              <a:gd name="connsiteX128" fmla="*/ 53244 w 216798"/>
              <a:gd name="connsiteY128" fmla="*/ 1876 h 121767"/>
              <a:gd name="connsiteX129" fmla="*/ 54730 w 216798"/>
              <a:gd name="connsiteY129" fmla="*/ 4391 h 121767"/>
              <a:gd name="connsiteX130" fmla="*/ 55702 w 216798"/>
              <a:gd name="connsiteY130" fmla="*/ 7048 h 121767"/>
              <a:gd name="connsiteX131" fmla="*/ 56331 w 216798"/>
              <a:gd name="connsiteY131" fmla="*/ 8392 h 121767"/>
              <a:gd name="connsiteX132" fmla="*/ 57988 w 216798"/>
              <a:gd name="connsiteY132" fmla="*/ 9973 h 121767"/>
              <a:gd name="connsiteX133" fmla="*/ 65094 w 216798"/>
              <a:gd name="connsiteY133" fmla="*/ 13726 h 121767"/>
              <a:gd name="connsiteX134" fmla="*/ 69218 w 216798"/>
              <a:gd name="connsiteY134" fmla="*/ 17107 h 121767"/>
              <a:gd name="connsiteX135" fmla="*/ 74923 w 216798"/>
              <a:gd name="connsiteY135" fmla="*/ 21641 h 121767"/>
              <a:gd name="connsiteX136" fmla="*/ 79191 w 216798"/>
              <a:gd name="connsiteY136" fmla="*/ 23632 h 121767"/>
              <a:gd name="connsiteX137" fmla="*/ 82972 w 216798"/>
              <a:gd name="connsiteY137" fmla="*/ 23803 h 121767"/>
              <a:gd name="connsiteX138" fmla="*/ 85106 w 216798"/>
              <a:gd name="connsiteY138" fmla="*/ 25575 h 121767"/>
              <a:gd name="connsiteX139" fmla="*/ 88316 w 216798"/>
              <a:gd name="connsiteY139" fmla="*/ 29108 h 121767"/>
              <a:gd name="connsiteX140" fmla="*/ 91030 w 216798"/>
              <a:gd name="connsiteY140" fmla="*/ 33157 h 121767"/>
              <a:gd name="connsiteX141" fmla="*/ 94412 w 216798"/>
              <a:gd name="connsiteY141" fmla="*/ 36900 h 121767"/>
              <a:gd name="connsiteX142" fmla="*/ 96755 w 216798"/>
              <a:gd name="connsiteY142" fmla="*/ 36776 h 121767"/>
              <a:gd name="connsiteX143" fmla="*/ 99946 w 216798"/>
              <a:gd name="connsiteY143" fmla="*/ 35566 h 121767"/>
              <a:gd name="connsiteX144" fmla="*/ 103841 w 216798"/>
              <a:gd name="connsiteY144" fmla="*/ 33976 h 121767"/>
              <a:gd name="connsiteX145" fmla="*/ 106137 w 216798"/>
              <a:gd name="connsiteY145" fmla="*/ 34757 h 121767"/>
              <a:gd name="connsiteX146" fmla="*/ 108261 w 216798"/>
              <a:gd name="connsiteY146" fmla="*/ 35795 h 121767"/>
              <a:gd name="connsiteX147" fmla="*/ 108966 w 216798"/>
              <a:gd name="connsiteY147" fmla="*/ 37729 h 121767"/>
              <a:gd name="connsiteX148" fmla="*/ 110251 w 216798"/>
              <a:gd name="connsiteY148" fmla="*/ 41386 h 121767"/>
              <a:gd name="connsiteX149" fmla="*/ 111661 w 216798"/>
              <a:gd name="connsiteY149" fmla="*/ 45177 h 121767"/>
              <a:gd name="connsiteX150" fmla="*/ 113890 w 216798"/>
              <a:gd name="connsiteY150" fmla="*/ 46501 h 121767"/>
              <a:gd name="connsiteX151" fmla="*/ 116538 w 216798"/>
              <a:gd name="connsiteY151" fmla="*/ 48444 h 121767"/>
              <a:gd name="connsiteX152" fmla="*/ 117996 w 216798"/>
              <a:gd name="connsiteY152" fmla="*/ 49987 h 121767"/>
              <a:gd name="connsiteX153" fmla="*/ 122948 w 216798"/>
              <a:gd name="connsiteY153" fmla="*/ 52826 h 121767"/>
              <a:gd name="connsiteX154" fmla="*/ 123644 w 216798"/>
              <a:gd name="connsiteY154" fmla="*/ 53978 h 121767"/>
              <a:gd name="connsiteX155" fmla="*/ 124644 w 216798"/>
              <a:gd name="connsiteY155" fmla="*/ 54759 h 121767"/>
              <a:gd name="connsiteX156" fmla="*/ 125853 w 216798"/>
              <a:gd name="connsiteY156" fmla="*/ 55254 h 121767"/>
              <a:gd name="connsiteX157" fmla="*/ 126854 w 216798"/>
              <a:gd name="connsiteY157" fmla="*/ 55836 h 121767"/>
              <a:gd name="connsiteX158" fmla="*/ 128416 w 216798"/>
              <a:gd name="connsiteY158" fmla="*/ 56036 h 121767"/>
              <a:gd name="connsiteX159" fmla="*/ 134131 w 216798"/>
              <a:gd name="connsiteY159" fmla="*/ 54340 h 121767"/>
              <a:gd name="connsiteX160" fmla="*/ 135655 w 216798"/>
              <a:gd name="connsiteY160" fmla="*/ 54550 h 121767"/>
              <a:gd name="connsiteX161" fmla="*/ 136531 w 216798"/>
              <a:gd name="connsiteY161" fmla="*/ 54864 h 121767"/>
              <a:gd name="connsiteX162" fmla="*/ 136560 w 216798"/>
              <a:gd name="connsiteY162" fmla="*/ 55483 h 121767"/>
              <a:gd name="connsiteX163" fmla="*/ 135531 w 216798"/>
              <a:gd name="connsiteY163" fmla="*/ 58131 h 121767"/>
              <a:gd name="connsiteX164" fmla="*/ 134655 w 216798"/>
              <a:gd name="connsiteY164" fmla="*/ 61522 h 121767"/>
              <a:gd name="connsiteX165" fmla="*/ 135560 w 216798"/>
              <a:gd name="connsiteY165" fmla="*/ 63217 h 121767"/>
              <a:gd name="connsiteX166" fmla="*/ 137960 w 216798"/>
              <a:gd name="connsiteY166" fmla="*/ 63922 h 121767"/>
              <a:gd name="connsiteX167" fmla="*/ 143256 w 216798"/>
              <a:gd name="connsiteY167" fmla="*/ 64427 h 121767"/>
              <a:gd name="connsiteX168" fmla="*/ 150409 w 216798"/>
              <a:gd name="connsiteY168" fmla="*/ 64380 h 121767"/>
              <a:gd name="connsiteX169" fmla="*/ 152590 w 216798"/>
              <a:gd name="connsiteY169" fmla="*/ 66094 h 121767"/>
              <a:gd name="connsiteX170" fmla="*/ 154743 w 216798"/>
              <a:gd name="connsiteY170" fmla="*/ 68666 h 121767"/>
              <a:gd name="connsiteX171" fmla="*/ 156924 w 216798"/>
              <a:gd name="connsiteY171" fmla="*/ 73057 h 121767"/>
              <a:gd name="connsiteX172" fmla="*/ 157791 w 216798"/>
              <a:gd name="connsiteY172" fmla="*/ 74914 h 121767"/>
              <a:gd name="connsiteX173" fmla="*/ 158867 w 216798"/>
              <a:gd name="connsiteY173" fmla="*/ 75448 h 121767"/>
              <a:gd name="connsiteX174" fmla="*/ 160724 w 216798"/>
              <a:gd name="connsiteY174" fmla="*/ 74714 h 121767"/>
              <a:gd name="connsiteX175" fmla="*/ 161039 w 216798"/>
              <a:gd name="connsiteY175" fmla="*/ 72914 h 121767"/>
              <a:gd name="connsiteX176" fmla="*/ 161115 w 216798"/>
              <a:gd name="connsiteY176" fmla="*/ 70228 h 121767"/>
              <a:gd name="connsiteX177" fmla="*/ 162677 w 216798"/>
              <a:gd name="connsiteY177" fmla="*/ 69304 h 121767"/>
              <a:gd name="connsiteX178" fmla="*/ 163677 w 216798"/>
              <a:gd name="connsiteY178" fmla="*/ 69990 h 121767"/>
              <a:gd name="connsiteX179" fmla="*/ 164839 w 216798"/>
              <a:gd name="connsiteY179" fmla="*/ 72085 h 121767"/>
              <a:gd name="connsiteX180" fmla="*/ 167792 w 216798"/>
              <a:gd name="connsiteY180" fmla="*/ 73971 h 121767"/>
              <a:gd name="connsiteX181" fmla="*/ 169936 w 216798"/>
              <a:gd name="connsiteY181" fmla="*/ 74895 h 121767"/>
              <a:gd name="connsiteX182" fmla="*/ 171974 w 216798"/>
              <a:gd name="connsiteY182" fmla="*/ 74571 h 121767"/>
              <a:gd name="connsiteX183" fmla="*/ 172831 w 216798"/>
              <a:gd name="connsiteY183" fmla="*/ 73847 h 121767"/>
              <a:gd name="connsiteX184" fmla="*/ 173831 w 216798"/>
              <a:gd name="connsiteY184" fmla="*/ 70180 h 121767"/>
              <a:gd name="connsiteX185" fmla="*/ 175440 w 216798"/>
              <a:gd name="connsiteY185" fmla="*/ 69647 h 121767"/>
              <a:gd name="connsiteX186" fmla="*/ 177469 w 216798"/>
              <a:gd name="connsiteY186" fmla="*/ 69885 h 121767"/>
              <a:gd name="connsiteX187" fmla="*/ 178251 w 216798"/>
              <a:gd name="connsiteY187" fmla="*/ 70618 h 121767"/>
              <a:gd name="connsiteX188" fmla="*/ 179070 w 216798"/>
              <a:gd name="connsiteY188" fmla="*/ 72085 h 121767"/>
              <a:gd name="connsiteX189" fmla="*/ 181537 w 216798"/>
              <a:gd name="connsiteY189" fmla="*/ 72780 h 121767"/>
              <a:gd name="connsiteX190" fmla="*/ 183985 w 216798"/>
              <a:gd name="connsiteY190" fmla="*/ 73695 h 121767"/>
              <a:gd name="connsiteX191" fmla="*/ 186280 w 216798"/>
              <a:gd name="connsiteY191" fmla="*/ 74895 h 121767"/>
              <a:gd name="connsiteX192" fmla="*/ 189528 w 216798"/>
              <a:gd name="connsiteY192" fmla="*/ 77610 h 121767"/>
              <a:gd name="connsiteX193" fmla="*/ 193519 w 216798"/>
              <a:gd name="connsiteY193" fmla="*/ 78115 h 121767"/>
              <a:gd name="connsiteX194" fmla="*/ 198158 w 216798"/>
              <a:gd name="connsiteY194" fmla="*/ 78048 h 121767"/>
              <a:gd name="connsiteX195" fmla="*/ 200596 w 216798"/>
              <a:gd name="connsiteY195" fmla="*/ 78115 h 121767"/>
              <a:gd name="connsiteX196" fmla="*/ 202387 w 216798"/>
              <a:gd name="connsiteY196" fmla="*/ 78315 h 121767"/>
              <a:gd name="connsiteX197" fmla="*/ 203997 w 216798"/>
              <a:gd name="connsiteY197" fmla="*/ 78124 h 121767"/>
              <a:gd name="connsiteX198" fmla="*/ 208749 w 216798"/>
              <a:gd name="connsiteY198" fmla="*/ 76181 h 121767"/>
              <a:gd name="connsiteX199" fmla="*/ 210693 w 216798"/>
              <a:gd name="connsiteY199" fmla="*/ 76038 h 121767"/>
              <a:gd name="connsiteX200" fmla="*/ 213103 w 216798"/>
              <a:gd name="connsiteY200" fmla="*/ 76257 h 121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16798" h="121767">
                <a:moveTo>
                  <a:pt x="215417" y="76648"/>
                </a:moveTo>
                <a:lnTo>
                  <a:pt x="216493" y="77467"/>
                </a:lnTo>
                <a:lnTo>
                  <a:pt x="216608" y="78810"/>
                </a:lnTo>
                <a:lnTo>
                  <a:pt x="216408" y="80296"/>
                </a:lnTo>
                <a:lnTo>
                  <a:pt x="215303" y="83506"/>
                </a:lnTo>
                <a:lnTo>
                  <a:pt x="214293" y="85753"/>
                </a:lnTo>
                <a:lnTo>
                  <a:pt x="213122" y="90507"/>
                </a:lnTo>
                <a:lnTo>
                  <a:pt x="212064" y="98727"/>
                </a:lnTo>
                <a:lnTo>
                  <a:pt x="212293" y="100165"/>
                </a:lnTo>
                <a:lnTo>
                  <a:pt x="215446" y="104861"/>
                </a:lnTo>
                <a:lnTo>
                  <a:pt x="216675" y="108480"/>
                </a:lnTo>
                <a:lnTo>
                  <a:pt x="216798" y="110928"/>
                </a:lnTo>
                <a:lnTo>
                  <a:pt x="215455" y="115053"/>
                </a:lnTo>
                <a:lnTo>
                  <a:pt x="213941" y="119691"/>
                </a:lnTo>
                <a:lnTo>
                  <a:pt x="213198" y="120739"/>
                </a:lnTo>
                <a:lnTo>
                  <a:pt x="212341" y="121110"/>
                </a:lnTo>
                <a:lnTo>
                  <a:pt x="208445" y="119491"/>
                </a:lnTo>
                <a:lnTo>
                  <a:pt x="205768" y="119720"/>
                </a:lnTo>
                <a:lnTo>
                  <a:pt x="202682" y="120615"/>
                </a:lnTo>
                <a:lnTo>
                  <a:pt x="199463" y="120434"/>
                </a:lnTo>
                <a:lnTo>
                  <a:pt x="196796" y="119901"/>
                </a:lnTo>
                <a:lnTo>
                  <a:pt x="193434" y="121768"/>
                </a:lnTo>
                <a:lnTo>
                  <a:pt x="190205" y="120758"/>
                </a:lnTo>
                <a:lnTo>
                  <a:pt x="188137" y="119605"/>
                </a:lnTo>
                <a:lnTo>
                  <a:pt x="186766" y="116377"/>
                </a:lnTo>
                <a:lnTo>
                  <a:pt x="186185" y="115967"/>
                </a:lnTo>
                <a:lnTo>
                  <a:pt x="179394" y="119339"/>
                </a:lnTo>
                <a:lnTo>
                  <a:pt x="177765" y="119548"/>
                </a:lnTo>
                <a:lnTo>
                  <a:pt x="173545" y="117738"/>
                </a:lnTo>
                <a:lnTo>
                  <a:pt x="170097" y="115938"/>
                </a:lnTo>
                <a:lnTo>
                  <a:pt x="168802" y="115405"/>
                </a:lnTo>
                <a:lnTo>
                  <a:pt x="165468" y="114700"/>
                </a:lnTo>
                <a:lnTo>
                  <a:pt x="162477" y="114290"/>
                </a:lnTo>
                <a:lnTo>
                  <a:pt x="159210" y="113176"/>
                </a:lnTo>
                <a:lnTo>
                  <a:pt x="155153" y="114643"/>
                </a:lnTo>
                <a:lnTo>
                  <a:pt x="153514" y="114519"/>
                </a:lnTo>
                <a:lnTo>
                  <a:pt x="151990" y="113462"/>
                </a:lnTo>
                <a:lnTo>
                  <a:pt x="151190" y="111300"/>
                </a:lnTo>
                <a:lnTo>
                  <a:pt x="150990" y="109242"/>
                </a:lnTo>
                <a:lnTo>
                  <a:pt x="149609" y="107833"/>
                </a:lnTo>
                <a:lnTo>
                  <a:pt x="147485" y="107509"/>
                </a:lnTo>
                <a:lnTo>
                  <a:pt x="144484" y="108776"/>
                </a:lnTo>
                <a:lnTo>
                  <a:pt x="140112" y="110452"/>
                </a:lnTo>
                <a:lnTo>
                  <a:pt x="138703" y="110166"/>
                </a:lnTo>
                <a:lnTo>
                  <a:pt x="137407" y="109690"/>
                </a:lnTo>
                <a:lnTo>
                  <a:pt x="136931" y="109242"/>
                </a:lnTo>
                <a:lnTo>
                  <a:pt x="136331" y="107309"/>
                </a:lnTo>
                <a:lnTo>
                  <a:pt x="135636" y="106880"/>
                </a:lnTo>
                <a:lnTo>
                  <a:pt x="134617" y="106814"/>
                </a:lnTo>
                <a:lnTo>
                  <a:pt x="132826" y="106347"/>
                </a:lnTo>
                <a:lnTo>
                  <a:pt x="130597" y="104908"/>
                </a:lnTo>
                <a:lnTo>
                  <a:pt x="123872" y="101508"/>
                </a:lnTo>
                <a:lnTo>
                  <a:pt x="123024" y="99994"/>
                </a:lnTo>
                <a:lnTo>
                  <a:pt x="123053" y="96641"/>
                </a:lnTo>
                <a:lnTo>
                  <a:pt x="122681" y="95260"/>
                </a:lnTo>
                <a:lnTo>
                  <a:pt x="121862" y="93802"/>
                </a:lnTo>
                <a:lnTo>
                  <a:pt x="118405" y="92316"/>
                </a:lnTo>
                <a:lnTo>
                  <a:pt x="111700" y="89935"/>
                </a:lnTo>
                <a:lnTo>
                  <a:pt x="107985" y="88030"/>
                </a:lnTo>
                <a:lnTo>
                  <a:pt x="106213" y="88925"/>
                </a:lnTo>
                <a:lnTo>
                  <a:pt x="102803" y="89716"/>
                </a:lnTo>
                <a:lnTo>
                  <a:pt x="100974" y="91440"/>
                </a:lnTo>
                <a:lnTo>
                  <a:pt x="98784" y="90887"/>
                </a:lnTo>
                <a:lnTo>
                  <a:pt x="93573" y="89078"/>
                </a:lnTo>
                <a:lnTo>
                  <a:pt x="90773" y="88811"/>
                </a:lnTo>
                <a:lnTo>
                  <a:pt x="89087" y="89430"/>
                </a:lnTo>
                <a:lnTo>
                  <a:pt x="88696" y="90459"/>
                </a:lnTo>
                <a:lnTo>
                  <a:pt x="86563" y="91640"/>
                </a:lnTo>
                <a:lnTo>
                  <a:pt x="84534" y="90697"/>
                </a:lnTo>
                <a:lnTo>
                  <a:pt x="80524" y="89440"/>
                </a:lnTo>
                <a:lnTo>
                  <a:pt x="77019" y="88745"/>
                </a:lnTo>
                <a:lnTo>
                  <a:pt x="71694" y="87201"/>
                </a:lnTo>
                <a:lnTo>
                  <a:pt x="71085" y="84877"/>
                </a:lnTo>
                <a:lnTo>
                  <a:pt x="70189" y="82572"/>
                </a:lnTo>
                <a:lnTo>
                  <a:pt x="68932" y="82163"/>
                </a:lnTo>
                <a:lnTo>
                  <a:pt x="64160" y="82620"/>
                </a:lnTo>
                <a:lnTo>
                  <a:pt x="59779" y="80077"/>
                </a:lnTo>
                <a:lnTo>
                  <a:pt x="55083" y="76810"/>
                </a:lnTo>
                <a:lnTo>
                  <a:pt x="53083" y="75743"/>
                </a:lnTo>
                <a:lnTo>
                  <a:pt x="51758" y="75352"/>
                </a:lnTo>
                <a:lnTo>
                  <a:pt x="50625" y="75781"/>
                </a:lnTo>
                <a:lnTo>
                  <a:pt x="49330" y="76533"/>
                </a:lnTo>
                <a:lnTo>
                  <a:pt x="48149" y="76753"/>
                </a:lnTo>
                <a:lnTo>
                  <a:pt x="45596" y="75343"/>
                </a:lnTo>
                <a:lnTo>
                  <a:pt x="42348" y="73343"/>
                </a:lnTo>
                <a:lnTo>
                  <a:pt x="38348" y="70876"/>
                </a:lnTo>
                <a:lnTo>
                  <a:pt x="33661" y="67437"/>
                </a:lnTo>
                <a:lnTo>
                  <a:pt x="31737" y="65484"/>
                </a:lnTo>
                <a:lnTo>
                  <a:pt x="30870" y="64027"/>
                </a:lnTo>
                <a:lnTo>
                  <a:pt x="29870" y="62646"/>
                </a:lnTo>
                <a:lnTo>
                  <a:pt x="25793" y="60388"/>
                </a:lnTo>
                <a:lnTo>
                  <a:pt x="22574" y="58607"/>
                </a:lnTo>
                <a:lnTo>
                  <a:pt x="18688" y="56455"/>
                </a:lnTo>
                <a:lnTo>
                  <a:pt x="18040" y="56026"/>
                </a:lnTo>
                <a:lnTo>
                  <a:pt x="16573" y="54740"/>
                </a:lnTo>
                <a:lnTo>
                  <a:pt x="14316" y="53130"/>
                </a:lnTo>
                <a:lnTo>
                  <a:pt x="12468" y="52654"/>
                </a:lnTo>
                <a:lnTo>
                  <a:pt x="11877" y="53550"/>
                </a:lnTo>
                <a:lnTo>
                  <a:pt x="11430" y="54483"/>
                </a:lnTo>
                <a:lnTo>
                  <a:pt x="9820" y="54264"/>
                </a:lnTo>
                <a:lnTo>
                  <a:pt x="7305" y="52616"/>
                </a:lnTo>
                <a:lnTo>
                  <a:pt x="4676" y="50892"/>
                </a:lnTo>
                <a:lnTo>
                  <a:pt x="2629" y="49292"/>
                </a:lnTo>
                <a:lnTo>
                  <a:pt x="514" y="47644"/>
                </a:lnTo>
                <a:lnTo>
                  <a:pt x="0" y="46425"/>
                </a:lnTo>
                <a:lnTo>
                  <a:pt x="885" y="42663"/>
                </a:lnTo>
                <a:lnTo>
                  <a:pt x="2114" y="39434"/>
                </a:lnTo>
                <a:lnTo>
                  <a:pt x="3153" y="38710"/>
                </a:lnTo>
                <a:lnTo>
                  <a:pt x="4848" y="36567"/>
                </a:lnTo>
                <a:lnTo>
                  <a:pt x="5467" y="32804"/>
                </a:lnTo>
                <a:lnTo>
                  <a:pt x="5439" y="29585"/>
                </a:lnTo>
                <a:lnTo>
                  <a:pt x="7086" y="25041"/>
                </a:lnTo>
                <a:lnTo>
                  <a:pt x="9372" y="20203"/>
                </a:lnTo>
                <a:lnTo>
                  <a:pt x="13306" y="15012"/>
                </a:lnTo>
                <a:lnTo>
                  <a:pt x="15001" y="13288"/>
                </a:lnTo>
                <a:lnTo>
                  <a:pt x="16916" y="12106"/>
                </a:lnTo>
                <a:lnTo>
                  <a:pt x="20545" y="8268"/>
                </a:lnTo>
                <a:lnTo>
                  <a:pt x="21298" y="7639"/>
                </a:lnTo>
                <a:lnTo>
                  <a:pt x="22888" y="6648"/>
                </a:lnTo>
                <a:lnTo>
                  <a:pt x="24450" y="6401"/>
                </a:lnTo>
                <a:lnTo>
                  <a:pt x="25632" y="6877"/>
                </a:lnTo>
                <a:lnTo>
                  <a:pt x="26841" y="8887"/>
                </a:lnTo>
                <a:lnTo>
                  <a:pt x="28308" y="10801"/>
                </a:lnTo>
                <a:lnTo>
                  <a:pt x="30089" y="10706"/>
                </a:lnTo>
                <a:lnTo>
                  <a:pt x="32175" y="9068"/>
                </a:lnTo>
                <a:lnTo>
                  <a:pt x="36500" y="1543"/>
                </a:lnTo>
                <a:lnTo>
                  <a:pt x="42510" y="0"/>
                </a:lnTo>
                <a:lnTo>
                  <a:pt x="48206" y="781"/>
                </a:lnTo>
                <a:lnTo>
                  <a:pt x="53244" y="1876"/>
                </a:lnTo>
                <a:lnTo>
                  <a:pt x="54730" y="4391"/>
                </a:lnTo>
                <a:lnTo>
                  <a:pt x="55702" y="7048"/>
                </a:lnTo>
                <a:lnTo>
                  <a:pt x="56331" y="8392"/>
                </a:lnTo>
                <a:lnTo>
                  <a:pt x="57988" y="9973"/>
                </a:lnTo>
                <a:lnTo>
                  <a:pt x="65094" y="13726"/>
                </a:lnTo>
                <a:lnTo>
                  <a:pt x="69218" y="17107"/>
                </a:lnTo>
                <a:lnTo>
                  <a:pt x="74923" y="21641"/>
                </a:lnTo>
                <a:lnTo>
                  <a:pt x="79191" y="23632"/>
                </a:lnTo>
                <a:lnTo>
                  <a:pt x="82972" y="23803"/>
                </a:lnTo>
                <a:lnTo>
                  <a:pt x="85106" y="25575"/>
                </a:lnTo>
                <a:lnTo>
                  <a:pt x="88316" y="29108"/>
                </a:lnTo>
                <a:lnTo>
                  <a:pt x="91030" y="33157"/>
                </a:lnTo>
                <a:lnTo>
                  <a:pt x="94412" y="36900"/>
                </a:lnTo>
                <a:lnTo>
                  <a:pt x="96755" y="36776"/>
                </a:lnTo>
                <a:lnTo>
                  <a:pt x="99946" y="35566"/>
                </a:lnTo>
                <a:lnTo>
                  <a:pt x="103841" y="33976"/>
                </a:lnTo>
                <a:lnTo>
                  <a:pt x="106137" y="34757"/>
                </a:lnTo>
                <a:lnTo>
                  <a:pt x="108261" y="35795"/>
                </a:lnTo>
                <a:lnTo>
                  <a:pt x="108966" y="37729"/>
                </a:lnTo>
                <a:lnTo>
                  <a:pt x="110251" y="41386"/>
                </a:lnTo>
                <a:lnTo>
                  <a:pt x="111661" y="45177"/>
                </a:lnTo>
                <a:lnTo>
                  <a:pt x="113890" y="46501"/>
                </a:lnTo>
                <a:lnTo>
                  <a:pt x="116538" y="48444"/>
                </a:lnTo>
                <a:lnTo>
                  <a:pt x="117996" y="49987"/>
                </a:lnTo>
                <a:lnTo>
                  <a:pt x="122948" y="52826"/>
                </a:lnTo>
                <a:lnTo>
                  <a:pt x="123644" y="53978"/>
                </a:lnTo>
                <a:lnTo>
                  <a:pt x="124644" y="54759"/>
                </a:lnTo>
                <a:lnTo>
                  <a:pt x="125853" y="55254"/>
                </a:lnTo>
                <a:lnTo>
                  <a:pt x="126854" y="55836"/>
                </a:lnTo>
                <a:lnTo>
                  <a:pt x="128416" y="56036"/>
                </a:lnTo>
                <a:lnTo>
                  <a:pt x="134131" y="54340"/>
                </a:lnTo>
                <a:lnTo>
                  <a:pt x="135655" y="54550"/>
                </a:lnTo>
                <a:lnTo>
                  <a:pt x="136531" y="54864"/>
                </a:lnTo>
                <a:lnTo>
                  <a:pt x="136560" y="55483"/>
                </a:lnTo>
                <a:lnTo>
                  <a:pt x="135531" y="58131"/>
                </a:lnTo>
                <a:lnTo>
                  <a:pt x="134655" y="61522"/>
                </a:lnTo>
                <a:lnTo>
                  <a:pt x="135560" y="63217"/>
                </a:lnTo>
                <a:lnTo>
                  <a:pt x="137960" y="63922"/>
                </a:lnTo>
                <a:lnTo>
                  <a:pt x="143256" y="64427"/>
                </a:lnTo>
                <a:lnTo>
                  <a:pt x="150409" y="64380"/>
                </a:lnTo>
                <a:lnTo>
                  <a:pt x="152590" y="66094"/>
                </a:lnTo>
                <a:lnTo>
                  <a:pt x="154743" y="68666"/>
                </a:lnTo>
                <a:lnTo>
                  <a:pt x="156924" y="73057"/>
                </a:lnTo>
                <a:lnTo>
                  <a:pt x="157791" y="74914"/>
                </a:lnTo>
                <a:lnTo>
                  <a:pt x="158867" y="75448"/>
                </a:lnTo>
                <a:lnTo>
                  <a:pt x="160724" y="74714"/>
                </a:lnTo>
                <a:lnTo>
                  <a:pt x="161039" y="72914"/>
                </a:lnTo>
                <a:lnTo>
                  <a:pt x="161115" y="70228"/>
                </a:lnTo>
                <a:lnTo>
                  <a:pt x="162677" y="69304"/>
                </a:lnTo>
                <a:lnTo>
                  <a:pt x="163677" y="69990"/>
                </a:lnTo>
                <a:lnTo>
                  <a:pt x="164839" y="72085"/>
                </a:lnTo>
                <a:lnTo>
                  <a:pt x="167792" y="73971"/>
                </a:lnTo>
                <a:lnTo>
                  <a:pt x="169936" y="74895"/>
                </a:lnTo>
                <a:lnTo>
                  <a:pt x="171974" y="74571"/>
                </a:lnTo>
                <a:lnTo>
                  <a:pt x="172831" y="73847"/>
                </a:lnTo>
                <a:lnTo>
                  <a:pt x="173831" y="70180"/>
                </a:lnTo>
                <a:lnTo>
                  <a:pt x="175440" y="69647"/>
                </a:lnTo>
                <a:lnTo>
                  <a:pt x="177469" y="69885"/>
                </a:lnTo>
                <a:lnTo>
                  <a:pt x="178251" y="70618"/>
                </a:lnTo>
                <a:lnTo>
                  <a:pt x="179070" y="72085"/>
                </a:lnTo>
                <a:lnTo>
                  <a:pt x="181537" y="72780"/>
                </a:lnTo>
                <a:lnTo>
                  <a:pt x="183985" y="73695"/>
                </a:lnTo>
                <a:lnTo>
                  <a:pt x="186280" y="74895"/>
                </a:lnTo>
                <a:lnTo>
                  <a:pt x="189528" y="77610"/>
                </a:lnTo>
                <a:lnTo>
                  <a:pt x="193519" y="78115"/>
                </a:lnTo>
                <a:lnTo>
                  <a:pt x="198158" y="78048"/>
                </a:lnTo>
                <a:lnTo>
                  <a:pt x="200596" y="78115"/>
                </a:lnTo>
                <a:lnTo>
                  <a:pt x="202387" y="78315"/>
                </a:lnTo>
                <a:lnTo>
                  <a:pt x="203997" y="78124"/>
                </a:lnTo>
                <a:lnTo>
                  <a:pt x="208749" y="76181"/>
                </a:lnTo>
                <a:lnTo>
                  <a:pt x="210693" y="76038"/>
                </a:lnTo>
                <a:lnTo>
                  <a:pt x="213103" y="76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8E381904-B0EE-4C86-44BF-88AAC15C91FD}"/>
              </a:ext>
            </a:extLst>
          </p:cNvPr>
          <p:cNvSpPr/>
          <p:nvPr/>
        </p:nvSpPr>
        <p:spPr>
          <a:xfrm>
            <a:off x="10270976" y="4679503"/>
            <a:ext cx="1381" cy="1628"/>
          </a:xfrm>
          <a:custGeom>
            <a:avLst/>
            <a:gdLst>
              <a:gd name="connsiteX0" fmla="*/ 1381 w 1381"/>
              <a:gd name="connsiteY0" fmla="*/ 714 h 1628"/>
              <a:gd name="connsiteX1" fmla="*/ 858 w 1381"/>
              <a:gd name="connsiteY1" fmla="*/ 1629 h 1628"/>
              <a:gd name="connsiteX2" fmla="*/ 248 w 1381"/>
              <a:gd name="connsiteY2" fmla="*/ 1514 h 1628"/>
              <a:gd name="connsiteX3" fmla="*/ 0 w 1381"/>
              <a:gd name="connsiteY3" fmla="*/ 905 h 1628"/>
              <a:gd name="connsiteX4" fmla="*/ 181 w 1381"/>
              <a:gd name="connsiteY4" fmla="*/ 257 h 1628"/>
              <a:gd name="connsiteX5" fmla="*/ 858 w 1381"/>
              <a:gd name="connsiteY5" fmla="*/ 0 h 1628"/>
              <a:gd name="connsiteX6" fmla="*/ 1305 w 1381"/>
              <a:gd name="connsiteY6" fmla="*/ 200 h 1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1" h="1628">
                <a:moveTo>
                  <a:pt x="1381" y="714"/>
                </a:moveTo>
                <a:lnTo>
                  <a:pt x="858" y="1629"/>
                </a:lnTo>
                <a:lnTo>
                  <a:pt x="248" y="1514"/>
                </a:lnTo>
                <a:lnTo>
                  <a:pt x="0" y="905"/>
                </a:lnTo>
                <a:lnTo>
                  <a:pt x="181" y="257"/>
                </a:lnTo>
                <a:lnTo>
                  <a:pt x="858" y="0"/>
                </a:lnTo>
                <a:lnTo>
                  <a:pt x="1305" y="2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0C3B87F5-D571-9C7B-021F-015918FDAB7B}"/>
              </a:ext>
            </a:extLst>
          </p:cNvPr>
          <p:cNvSpPr/>
          <p:nvPr/>
        </p:nvSpPr>
        <p:spPr>
          <a:xfrm>
            <a:off x="10889672" y="5179689"/>
            <a:ext cx="4143" cy="4829"/>
          </a:xfrm>
          <a:custGeom>
            <a:avLst/>
            <a:gdLst>
              <a:gd name="connsiteX0" fmla="*/ 3867 w 4143"/>
              <a:gd name="connsiteY0" fmla="*/ 3286 h 4829"/>
              <a:gd name="connsiteX1" fmla="*/ 1191 w 4143"/>
              <a:gd name="connsiteY1" fmla="*/ 4829 h 4829"/>
              <a:gd name="connsiteX2" fmla="*/ 0 w 4143"/>
              <a:gd name="connsiteY2" fmla="*/ 3000 h 4829"/>
              <a:gd name="connsiteX3" fmla="*/ 1057 w 4143"/>
              <a:gd name="connsiteY3" fmla="*/ 677 h 4829"/>
              <a:gd name="connsiteX4" fmla="*/ 2314 w 4143"/>
              <a:gd name="connsiteY4" fmla="*/ 76 h 4829"/>
              <a:gd name="connsiteX5" fmla="*/ 3057 w 4143"/>
              <a:gd name="connsiteY5" fmla="*/ 0 h 4829"/>
              <a:gd name="connsiteX6" fmla="*/ 4143 w 4143"/>
              <a:gd name="connsiteY6" fmla="*/ 2153 h 4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43" h="4829">
                <a:moveTo>
                  <a:pt x="3867" y="3286"/>
                </a:moveTo>
                <a:lnTo>
                  <a:pt x="1191" y="4829"/>
                </a:lnTo>
                <a:lnTo>
                  <a:pt x="0" y="3000"/>
                </a:lnTo>
                <a:lnTo>
                  <a:pt x="1057" y="677"/>
                </a:lnTo>
                <a:lnTo>
                  <a:pt x="2314" y="76"/>
                </a:lnTo>
                <a:lnTo>
                  <a:pt x="3057" y="0"/>
                </a:lnTo>
                <a:lnTo>
                  <a:pt x="4143" y="21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6F2C71D4-0F3E-9580-1388-C61BFBE293C1}"/>
              </a:ext>
            </a:extLst>
          </p:cNvPr>
          <p:cNvSpPr/>
          <p:nvPr/>
        </p:nvSpPr>
        <p:spPr>
          <a:xfrm>
            <a:off x="10243782" y="5642023"/>
            <a:ext cx="480850" cy="674198"/>
          </a:xfrm>
          <a:custGeom>
            <a:avLst/>
            <a:gdLst>
              <a:gd name="connsiteX0" fmla="*/ 479374 w 480850"/>
              <a:gd name="connsiteY0" fmla="*/ 320202 h 674198"/>
              <a:gd name="connsiteX1" fmla="*/ 478412 w 480850"/>
              <a:gd name="connsiteY1" fmla="*/ 321164 h 674198"/>
              <a:gd name="connsiteX2" fmla="*/ 476774 w 480850"/>
              <a:gd name="connsiteY2" fmla="*/ 321116 h 674198"/>
              <a:gd name="connsiteX3" fmla="*/ 473907 w 480850"/>
              <a:gd name="connsiteY3" fmla="*/ 324879 h 674198"/>
              <a:gd name="connsiteX4" fmla="*/ 474088 w 480850"/>
              <a:gd name="connsiteY4" fmla="*/ 322069 h 674198"/>
              <a:gd name="connsiteX5" fmla="*/ 473230 w 480850"/>
              <a:gd name="connsiteY5" fmla="*/ 320973 h 674198"/>
              <a:gd name="connsiteX6" fmla="*/ 470773 w 480850"/>
              <a:gd name="connsiteY6" fmla="*/ 321231 h 674198"/>
              <a:gd name="connsiteX7" fmla="*/ 470306 w 480850"/>
              <a:gd name="connsiteY7" fmla="*/ 321850 h 674198"/>
              <a:gd name="connsiteX8" fmla="*/ 471954 w 480850"/>
              <a:gd name="connsiteY8" fmla="*/ 322593 h 674198"/>
              <a:gd name="connsiteX9" fmla="*/ 472316 w 480850"/>
              <a:gd name="connsiteY9" fmla="*/ 323002 h 674198"/>
              <a:gd name="connsiteX10" fmla="*/ 470745 w 480850"/>
              <a:gd name="connsiteY10" fmla="*/ 324631 h 674198"/>
              <a:gd name="connsiteX11" fmla="*/ 472383 w 480850"/>
              <a:gd name="connsiteY11" fmla="*/ 328127 h 674198"/>
              <a:gd name="connsiteX12" fmla="*/ 473811 w 480850"/>
              <a:gd name="connsiteY12" fmla="*/ 328003 h 674198"/>
              <a:gd name="connsiteX13" fmla="*/ 475202 w 480850"/>
              <a:gd name="connsiteY13" fmla="*/ 330737 h 674198"/>
              <a:gd name="connsiteX14" fmla="*/ 475193 w 480850"/>
              <a:gd name="connsiteY14" fmla="*/ 331594 h 674198"/>
              <a:gd name="connsiteX15" fmla="*/ 472011 w 480850"/>
              <a:gd name="connsiteY15" fmla="*/ 332651 h 674198"/>
              <a:gd name="connsiteX16" fmla="*/ 470335 w 480850"/>
              <a:gd name="connsiteY16" fmla="*/ 334128 h 674198"/>
              <a:gd name="connsiteX17" fmla="*/ 468839 w 480850"/>
              <a:gd name="connsiteY17" fmla="*/ 334070 h 674198"/>
              <a:gd name="connsiteX18" fmla="*/ 468135 w 480850"/>
              <a:gd name="connsiteY18" fmla="*/ 333785 h 674198"/>
              <a:gd name="connsiteX19" fmla="*/ 467296 w 480850"/>
              <a:gd name="connsiteY19" fmla="*/ 331146 h 674198"/>
              <a:gd name="connsiteX20" fmla="*/ 467230 w 480850"/>
              <a:gd name="connsiteY20" fmla="*/ 330041 h 674198"/>
              <a:gd name="connsiteX21" fmla="*/ 469068 w 480850"/>
              <a:gd name="connsiteY21" fmla="*/ 328108 h 674198"/>
              <a:gd name="connsiteX22" fmla="*/ 470106 w 480850"/>
              <a:gd name="connsiteY22" fmla="*/ 326137 h 674198"/>
              <a:gd name="connsiteX23" fmla="*/ 469268 w 480850"/>
              <a:gd name="connsiteY23" fmla="*/ 324327 h 674198"/>
              <a:gd name="connsiteX24" fmla="*/ 467144 w 480850"/>
              <a:gd name="connsiteY24" fmla="*/ 323155 h 674198"/>
              <a:gd name="connsiteX25" fmla="*/ 462515 w 480850"/>
              <a:gd name="connsiteY25" fmla="*/ 323688 h 674198"/>
              <a:gd name="connsiteX26" fmla="*/ 461448 w 480850"/>
              <a:gd name="connsiteY26" fmla="*/ 323298 h 674198"/>
              <a:gd name="connsiteX27" fmla="*/ 463762 w 480850"/>
              <a:gd name="connsiteY27" fmla="*/ 320860 h 674198"/>
              <a:gd name="connsiteX28" fmla="*/ 466277 w 480850"/>
              <a:gd name="connsiteY28" fmla="*/ 321126 h 674198"/>
              <a:gd name="connsiteX29" fmla="*/ 468982 w 480850"/>
              <a:gd name="connsiteY29" fmla="*/ 319374 h 674198"/>
              <a:gd name="connsiteX30" fmla="*/ 479374 w 480850"/>
              <a:gd name="connsiteY30" fmla="*/ 320202 h 674198"/>
              <a:gd name="connsiteX31" fmla="*/ 479403 w 480850"/>
              <a:gd name="connsiteY31" fmla="*/ 341748 h 674198"/>
              <a:gd name="connsiteX32" fmla="*/ 478221 w 480850"/>
              <a:gd name="connsiteY32" fmla="*/ 342072 h 674198"/>
              <a:gd name="connsiteX33" fmla="*/ 478393 w 480850"/>
              <a:gd name="connsiteY33" fmla="*/ 339947 h 674198"/>
              <a:gd name="connsiteX34" fmla="*/ 477993 w 480850"/>
              <a:gd name="connsiteY34" fmla="*/ 338576 h 674198"/>
              <a:gd name="connsiteX35" fmla="*/ 479993 w 480850"/>
              <a:gd name="connsiteY35" fmla="*/ 338128 h 674198"/>
              <a:gd name="connsiteX36" fmla="*/ 480850 w 480850"/>
              <a:gd name="connsiteY36" fmla="*/ 339757 h 674198"/>
              <a:gd name="connsiteX37" fmla="*/ 479403 w 480850"/>
              <a:gd name="connsiteY37" fmla="*/ 341748 h 674198"/>
              <a:gd name="connsiteX38" fmla="*/ 197282 w 480850"/>
              <a:gd name="connsiteY38" fmla="*/ 16373 h 674198"/>
              <a:gd name="connsiteX39" fmla="*/ 197682 w 480850"/>
              <a:gd name="connsiteY39" fmla="*/ 17859 h 674198"/>
              <a:gd name="connsiteX40" fmla="*/ 199158 w 480850"/>
              <a:gd name="connsiteY40" fmla="*/ 16802 h 674198"/>
              <a:gd name="connsiteX41" fmla="*/ 200263 w 480850"/>
              <a:gd name="connsiteY41" fmla="*/ 15136 h 674198"/>
              <a:gd name="connsiteX42" fmla="*/ 202044 w 480850"/>
              <a:gd name="connsiteY42" fmla="*/ 13440 h 674198"/>
              <a:gd name="connsiteX43" fmla="*/ 201806 w 480850"/>
              <a:gd name="connsiteY43" fmla="*/ 16173 h 674198"/>
              <a:gd name="connsiteX44" fmla="*/ 202720 w 480850"/>
              <a:gd name="connsiteY44" fmla="*/ 16774 h 674198"/>
              <a:gd name="connsiteX45" fmla="*/ 208626 w 480850"/>
              <a:gd name="connsiteY45" fmla="*/ 18679 h 674198"/>
              <a:gd name="connsiteX46" fmla="*/ 209845 w 480850"/>
              <a:gd name="connsiteY46" fmla="*/ 20269 h 674198"/>
              <a:gd name="connsiteX47" fmla="*/ 211102 w 480850"/>
              <a:gd name="connsiteY47" fmla="*/ 20727 h 674198"/>
              <a:gd name="connsiteX48" fmla="*/ 211807 w 480850"/>
              <a:gd name="connsiteY48" fmla="*/ 19831 h 674198"/>
              <a:gd name="connsiteX49" fmla="*/ 212645 w 480850"/>
              <a:gd name="connsiteY49" fmla="*/ 19345 h 674198"/>
              <a:gd name="connsiteX50" fmla="*/ 214779 w 480850"/>
              <a:gd name="connsiteY50" fmla="*/ 20346 h 674198"/>
              <a:gd name="connsiteX51" fmla="*/ 219599 w 480850"/>
              <a:gd name="connsiteY51" fmla="*/ 23127 h 674198"/>
              <a:gd name="connsiteX52" fmla="*/ 219999 w 480850"/>
              <a:gd name="connsiteY52" fmla="*/ 24089 h 674198"/>
              <a:gd name="connsiteX53" fmla="*/ 219751 w 480850"/>
              <a:gd name="connsiteY53" fmla="*/ 25518 h 674198"/>
              <a:gd name="connsiteX54" fmla="*/ 219989 w 480850"/>
              <a:gd name="connsiteY54" fmla="*/ 27032 h 674198"/>
              <a:gd name="connsiteX55" fmla="*/ 220646 w 480850"/>
              <a:gd name="connsiteY55" fmla="*/ 28242 h 674198"/>
              <a:gd name="connsiteX56" fmla="*/ 222247 w 480850"/>
              <a:gd name="connsiteY56" fmla="*/ 28518 h 674198"/>
              <a:gd name="connsiteX57" fmla="*/ 224380 w 480850"/>
              <a:gd name="connsiteY57" fmla="*/ 26727 h 674198"/>
              <a:gd name="connsiteX58" fmla="*/ 225380 w 480850"/>
              <a:gd name="connsiteY58" fmla="*/ 26508 h 674198"/>
              <a:gd name="connsiteX59" fmla="*/ 226790 w 480850"/>
              <a:gd name="connsiteY59" fmla="*/ 29052 h 674198"/>
              <a:gd name="connsiteX60" fmla="*/ 227323 w 480850"/>
              <a:gd name="connsiteY60" fmla="*/ 30490 h 674198"/>
              <a:gd name="connsiteX61" fmla="*/ 227104 w 480850"/>
              <a:gd name="connsiteY61" fmla="*/ 30442 h 674198"/>
              <a:gd name="connsiteX62" fmla="*/ 228029 w 480850"/>
              <a:gd name="connsiteY62" fmla="*/ 31871 h 674198"/>
              <a:gd name="connsiteX63" fmla="*/ 229248 w 480850"/>
              <a:gd name="connsiteY63" fmla="*/ 33281 h 674198"/>
              <a:gd name="connsiteX64" fmla="*/ 231353 w 480850"/>
              <a:gd name="connsiteY64" fmla="*/ 37462 h 674198"/>
              <a:gd name="connsiteX65" fmla="*/ 231038 w 480850"/>
              <a:gd name="connsiteY65" fmla="*/ 38929 h 674198"/>
              <a:gd name="connsiteX66" fmla="*/ 230419 w 480850"/>
              <a:gd name="connsiteY66" fmla="*/ 40253 h 674198"/>
              <a:gd name="connsiteX67" fmla="*/ 232353 w 480850"/>
              <a:gd name="connsiteY67" fmla="*/ 44129 h 674198"/>
              <a:gd name="connsiteX68" fmla="*/ 231086 w 480850"/>
              <a:gd name="connsiteY68" fmla="*/ 44396 h 674198"/>
              <a:gd name="connsiteX69" fmla="*/ 227286 w 480850"/>
              <a:gd name="connsiteY69" fmla="*/ 43739 h 674198"/>
              <a:gd name="connsiteX70" fmla="*/ 227409 w 480850"/>
              <a:gd name="connsiteY70" fmla="*/ 44520 h 674198"/>
              <a:gd name="connsiteX71" fmla="*/ 229628 w 480850"/>
              <a:gd name="connsiteY71" fmla="*/ 47368 h 674198"/>
              <a:gd name="connsiteX72" fmla="*/ 231495 w 480850"/>
              <a:gd name="connsiteY72" fmla="*/ 51397 h 674198"/>
              <a:gd name="connsiteX73" fmla="*/ 232991 w 480850"/>
              <a:gd name="connsiteY73" fmla="*/ 53826 h 674198"/>
              <a:gd name="connsiteX74" fmla="*/ 238267 w 480850"/>
              <a:gd name="connsiteY74" fmla="*/ 61379 h 674198"/>
              <a:gd name="connsiteX75" fmla="*/ 237477 w 480850"/>
              <a:gd name="connsiteY75" fmla="*/ 64065 h 674198"/>
              <a:gd name="connsiteX76" fmla="*/ 237601 w 480850"/>
              <a:gd name="connsiteY76" fmla="*/ 65847 h 674198"/>
              <a:gd name="connsiteX77" fmla="*/ 236924 w 480850"/>
              <a:gd name="connsiteY77" fmla="*/ 67380 h 674198"/>
              <a:gd name="connsiteX78" fmla="*/ 238725 w 480850"/>
              <a:gd name="connsiteY78" fmla="*/ 71400 h 674198"/>
              <a:gd name="connsiteX79" fmla="*/ 237601 w 480850"/>
              <a:gd name="connsiteY79" fmla="*/ 72647 h 674198"/>
              <a:gd name="connsiteX80" fmla="*/ 236858 w 480850"/>
              <a:gd name="connsiteY80" fmla="*/ 76771 h 674198"/>
              <a:gd name="connsiteX81" fmla="*/ 236039 w 480850"/>
              <a:gd name="connsiteY81" fmla="*/ 77496 h 674198"/>
              <a:gd name="connsiteX82" fmla="*/ 236144 w 480850"/>
              <a:gd name="connsiteY82" fmla="*/ 79000 h 674198"/>
              <a:gd name="connsiteX83" fmla="*/ 238277 w 480850"/>
              <a:gd name="connsiteY83" fmla="*/ 79400 h 674198"/>
              <a:gd name="connsiteX84" fmla="*/ 239563 w 480850"/>
              <a:gd name="connsiteY84" fmla="*/ 80039 h 674198"/>
              <a:gd name="connsiteX85" fmla="*/ 240668 w 480850"/>
              <a:gd name="connsiteY85" fmla="*/ 81268 h 674198"/>
              <a:gd name="connsiteX86" fmla="*/ 241354 w 480850"/>
              <a:gd name="connsiteY86" fmla="*/ 79791 h 674198"/>
              <a:gd name="connsiteX87" fmla="*/ 242288 w 480850"/>
              <a:gd name="connsiteY87" fmla="*/ 79391 h 674198"/>
              <a:gd name="connsiteX88" fmla="*/ 244830 w 480850"/>
              <a:gd name="connsiteY88" fmla="*/ 81362 h 674198"/>
              <a:gd name="connsiteX89" fmla="*/ 250127 w 480850"/>
              <a:gd name="connsiteY89" fmla="*/ 83334 h 674198"/>
              <a:gd name="connsiteX90" fmla="*/ 251583 w 480850"/>
              <a:gd name="connsiteY90" fmla="*/ 84068 h 674198"/>
              <a:gd name="connsiteX91" fmla="*/ 252298 w 480850"/>
              <a:gd name="connsiteY91" fmla="*/ 85659 h 674198"/>
              <a:gd name="connsiteX92" fmla="*/ 252841 w 480850"/>
              <a:gd name="connsiteY92" fmla="*/ 89507 h 674198"/>
              <a:gd name="connsiteX93" fmla="*/ 253869 w 480850"/>
              <a:gd name="connsiteY93" fmla="*/ 91202 h 674198"/>
              <a:gd name="connsiteX94" fmla="*/ 255898 w 480850"/>
              <a:gd name="connsiteY94" fmla="*/ 91526 h 674198"/>
              <a:gd name="connsiteX95" fmla="*/ 258080 w 480850"/>
              <a:gd name="connsiteY95" fmla="*/ 91011 h 674198"/>
              <a:gd name="connsiteX96" fmla="*/ 258766 w 480850"/>
              <a:gd name="connsiteY96" fmla="*/ 89611 h 674198"/>
              <a:gd name="connsiteX97" fmla="*/ 258327 w 480850"/>
              <a:gd name="connsiteY97" fmla="*/ 85840 h 674198"/>
              <a:gd name="connsiteX98" fmla="*/ 256756 w 480850"/>
              <a:gd name="connsiteY98" fmla="*/ 79820 h 674198"/>
              <a:gd name="connsiteX99" fmla="*/ 256746 w 480850"/>
              <a:gd name="connsiteY99" fmla="*/ 77867 h 674198"/>
              <a:gd name="connsiteX100" fmla="*/ 256965 w 480850"/>
              <a:gd name="connsiteY100" fmla="*/ 75905 h 674198"/>
              <a:gd name="connsiteX101" fmla="*/ 256604 w 480850"/>
              <a:gd name="connsiteY101" fmla="*/ 73962 h 674198"/>
              <a:gd name="connsiteX102" fmla="*/ 255813 w 480850"/>
              <a:gd name="connsiteY102" fmla="*/ 72133 h 674198"/>
              <a:gd name="connsiteX103" fmla="*/ 254965 w 480850"/>
              <a:gd name="connsiteY103" fmla="*/ 70733 h 674198"/>
              <a:gd name="connsiteX104" fmla="*/ 253879 w 480850"/>
              <a:gd name="connsiteY104" fmla="*/ 69552 h 674198"/>
              <a:gd name="connsiteX105" fmla="*/ 254260 w 480850"/>
              <a:gd name="connsiteY105" fmla="*/ 67713 h 674198"/>
              <a:gd name="connsiteX106" fmla="*/ 255889 w 480850"/>
              <a:gd name="connsiteY106" fmla="*/ 66885 h 674198"/>
              <a:gd name="connsiteX107" fmla="*/ 256880 w 480850"/>
              <a:gd name="connsiteY107" fmla="*/ 68437 h 674198"/>
              <a:gd name="connsiteX108" fmla="*/ 257689 w 480850"/>
              <a:gd name="connsiteY108" fmla="*/ 70314 h 674198"/>
              <a:gd name="connsiteX109" fmla="*/ 261794 w 480850"/>
              <a:gd name="connsiteY109" fmla="*/ 75876 h 674198"/>
              <a:gd name="connsiteX110" fmla="*/ 264223 w 480850"/>
              <a:gd name="connsiteY110" fmla="*/ 75486 h 674198"/>
              <a:gd name="connsiteX111" fmla="*/ 264443 w 480850"/>
              <a:gd name="connsiteY111" fmla="*/ 77791 h 674198"/>
              <a:gd name="connsiteX112" fmla="*/ 266090 w 480850"/>
              <a:gd name="connsiteY112" fmla="*/ 80134 h 674198"/>
              <a:gd name="connsiteX113" fmla="*/ 267005 w 480850"/>
              <a:gd name="connsiteY113" fmla="*/ 82887 h 674198"/>
              <a:gd name="connsiteX114" fmla="*/ 268205 w 480850"/>
              <a:gd name="connsiteY114" fmla="*/ 91126 h 674198"/>
              <a:gd name="connsiteX115" fmla="*/ 270043 w 480850"/>
              <a:gd name="connsiteY115" fmla="*/ 98908 h 674198"/>
              <a:gd name="connsiteX116" fmla="*/ 273377 w 480850"/>
              <a:gd name="connsiteY116" fmla="*/ 102299 h 674198"/>
              <a:gd name="connsiteX117" fmla="*/ 273768 w 480850"/>
              <a:gd name="connsiteY117" fmla="*/ 103927 h 674198"/>
              <a:gd name="connsiteX118" fmla="*/ 271739 w 480850"/>
              <a:gd name="connsiteY118" fmla="*/ 103089 h 674198"/>
              <a:gd name="connsiteX119" fmla="*/ 271120 w 480850"/>
              <a:gd name="connsiteY119" fmla="*/ 103575 h 674198"/>
              <a:gd name="connsiteX120" fmla="*/ 271329 w 480850"/>
              <a:gd name="connsiteY120" fmla="*/ 104394 h 674198"/>
              <a:gd name="connsiteX121" fmla="*/ 273205 w 480850"/>
              <a:gd name="connsiteY121" fmla="*/ 105889 h 674198"/>
              <a:gd name="connsiteX122" fmla="*/ 275415 w 480850"/>
              <a:gd name="connsiteY122" fmla="*/ 106623 h 674198"/>
              <a:gd name="connsiteX123" fmla="*/ 276806 w 480850"/>
              <a:gd name="connsiteY123" fmla="*/ 106519 h 674198"/>
              <a:gd name="connsiteX124" fmla="*/ 278111 w 480850"/>
              <a:gd name="connsiteY124" fmla="*/ 107061 h 674198"/>
              <a:gd name="connsiteX125" fmla="*/ 286750 w 480850"/>
              <a:gd name="connsiteY125" fmla="*/ 112148 h 674198"/>
              <a:gd name="connsiteX126" fmla="*/ 290903 w 480850"/>
              <a:gd name="connsiteY126" fmla="*/ 114129 h 674198"/>
              <a:gd name="connsiteX127" fmla="*/ 301380 w 480850"/>
              <a:gd name="connsiteY127" fmla="*/ 117377 h 674198"/>
              <a:gd name="connsiteX128" fmla="*/ 304371 w 480850"/>
              <a:gd name="connsiteY128" fmla="*/ 117634 h 674198"/>
              <a:gd name="connsiteX129" fmla="*/ 306028 w 480850"/>
              <a:gd name="connsiteY129" fmla="*/ 117548 h 674198"/>
              <a:gd name="connsiteX130" fmla="*/ 309163 w 480850"/>
              <a:gd name="connsiteY130" fmla="*/ 116424 h 674198"/>
              <a:gd name="connsiteX131" fmla="*/ 311972 w 480850"/>
              <a:gd name="connsiteY131" fmla="*/ 114405 h 674198"/>
              <a:gd name="connsiteX132" fmla="*/ 314401 w 480850"/>
              <a:gd name="connsiteY132" fmla="*/ 111386 h 674198"/>
              <a:gd name="connsiteX133" fmla="*/ 316496 w 480850"/>
              <a:gd name="connsiteY133" fmla="*/ 107947 h 674198"/>
              <a:gd name="connsiteX134" fmla="*/ 318773 w 480850"/>
              <a:gd name="connsiteY134" fmla="*/ 106280 h 674198"/>
              <a:gd name="connsiteX135" fmla="*/ 321354 w 480850"/>
              <a:gd name="connsiteY135" fmla="*/ 104966 h 674198"/>
              <a:gd name="connsiteX136" fmla="*/ 322659 w 480850"/>
              <a:gd name="connsiteY136" fmla="*/ 103747 h 674198"/>
              <a:gd name="connsiteX137" fmla="*/ 324031 w 480850"/>
              <a:gd name="connsiteY137" fmla="*/ 102880 h 674198"/>
              <a:gd name="connsiteX138" fmla="*/ 331051 w 480850"/>
              <a:gd name="connsiteY138" fmla="*/ 103280 h 674198"/>
              <a:gd name="connsiteX139" fmla="*/ 333423 w 480850"/>
              <a:gd name="connsiteY139" fmla="*/ 105013 h 674198"/>
              <a:gd name="connsiteX140" fmla="*/ 336499 w 480850"/>
              <a:gd name="connsiteY140" fmla="*/ 106404 h 674198"/>
              <a:gd name="connsiteX141" fmla="*/ 338109 w 480850"/>
              <a:gd name="connsiteY141" fmla="*/ 107490 h 674198"/>
              <a:gd name="connsiteX142" fmla="*/ 337566 w 480850"/>
              <a:gd name="connsiteY142" fmla="*/ 109700 h 674198"/>
              <a:gd name="connsiteX143" fmla="*/ 335728 w 480850"/>
              <a:gd name="connsiteY143" fmla="*/ 112957 h 674198"/>
              <a:gd name="connsiteX144" fmla="*/ 334318 w 480850"/>
              <a:gd name="connsiteY144" fmla="*/ 116529 h 674198"/>
              <a:gd name="connsiteX145" fmla="*/ 333060 w 480850"/>
              <a:gd name="connsiteY145" fmla="*/ 124663 h 674198"/>
              <a:gd name="connsiteX146" fmla="*/ 332213 w 480850"/>
              <a:gd name="connsiteY146" fmla="*/ 132912 h 674198"/>
              <a:gd name="connsiteX147" fmla="*/ 330936 w 480850"/>
              <a:gd name="connsiteY147" fmla="*/ 136560 h 674198"/>
              <a:gd name="connsiteX148" fmla="*/ 328613 w 480850"/>
              <a:gd name="connsiteY148" fmla="*/ 139370 h 674198"/>
              <a:gd name="connsiteX149" fmla="*/ 326041 w 480850"/>
              <a:gd name="connsiteY149" fmla="*/ 141427 h 674198"/>
              <a:gd name="connsiteX150" fmla="*/ 323136 w 480850"/>
              <a:gd name="connsiteY150" fmla="*/ 142399 h 674198"/>
              <a:gd name="connsiteX151" fmla="*/ 321954 w 480850"/>
              <a:gd name="connsiteY151" fmla="*/ 147114 h 674198"/>
              <a:gd name="connsiteX152" fmla="*/ 321373 w 480850"/>
              <a:gd name="connsiteY152" fmla="*/ 152648 h 674198"/>
              <a:gd name="connsiteX153" fmla="*/ 321545 w 480850"/>
              <a:gd name="connsiteY153" fmla="*/ 154038 h 674198"/>
              <a:gd name="connsiteX154" fmla="*/ 322478 w 480850"/>
              <a:gd name="connsiteY154" fmla="*/ 155143 h 674198"/>
              <a:gd name="connsiteX155" fmla="*/ 322859 w 480850"/>
              <a:gd name="connsiteY155" fmla="*/ 156791 h 674198"/>
              <a:gd name="connsiteX156" fmla="*/ 321335 w 480850"/>
              <a:gd name="connsiteY156" fmla="*/ 160125 h 674198"/>
              <a:gd name="connsiteX157" fmla="*/ 320450 w 480850"/>
              <a:gd name="connsiteY157" fmla="*/ 159639 h 674198"/>
              <a:gd name="connsiteX158" fmla="*/ 319192 w 480850"/>
              <a:gd name="connsiteY158" fmla="*/ 156858 h 674198"/>
              <a:gd name="connsiteX159" fmla="*/ 318059 w 480850"/>
              <a:gd name="connsiteY159" fmla="*/ 155696 h 674198"/>
              <a:gd name="connsiteX160" fmla="*/ 314573 w 480850"/>
              <a:gd name="connsiteY160" fmla="*/ 154829 h 674198"/>
              <a:gd name="connsiteX161" fmla="*/ 311019 w 480850"/>
              <a:gd name="connsiteY161" fmla="*/ 154429 h 674198"/>
              <a:gd name="connsiteX162" fmla="*/ 307943 w 480850"/>
              <a:gd name="connsiteY162" fmla="*/ 154677 h 674198"/>
              <a:gd name="connsiteX163" fmla="*/ 304972 w 480850"/>
              <a:gd name="connsiteY163" fmla="*/ 155867 h 674198"/>
              <a:gd name="connsiteX164" fmla="*/ 300485 w 480850"/>
              <a:gd name="connsiteY164" fmla="*/ 158277 h 674198"/>
              <a:gd name="connsiteX165" fmla="*/ 299095 w 480850"/>
              <a:gd name="connsiteY165" fmla="*/ 159496 h 674198"/>
              <a:gd name="connsiteX166" fmla="*/ 297875 w 480850"/>
              <a:gd name="connsiteY166" fmla="*/ 161049 h 674198"/>
              <a:gd name="connsiteX167" fmla="*/ 295818 w 480850"/>
              <a:gd name="connsiteY167" fmla="*/ 164516 h 674198"/>
              <a:gd name="connsiteX168" fmla="*/ 295323 w 480850"/>
              <a:gd name="connsiteY168" fmla="*/ 168764 h 674198"/>
              <a:gd name="connsiteX169" fmla="*/ 295417 w 480850"/>
              <a:gd name="connsiteY169" fmla="*/ 170993 h 674198"/>
              <a:gd name="connsiteX170" fmla="*/ 296151 w 480850"/>
              <a:gd name="connsiteY170" fmla="*/ 172717 h 674198"/>
              <a:gd name="connsiteX171" fmla="*/ 299971 w 480850"/>
              <a:gd name="connsiteY171" fmla="*/ 175070 h 674198"/>
              <a:gd name="connsiteX172" fmla="*/ 296180 w 480850"/>
              <a:gd name="connsiteY172" fmla="*/ 183299 h 674198"/>
              <a:gd name="connsiteX173" fmla="*/ 292818 w 480850"/>
              <a:gd name="connsiteY173" fmla="*/ 191891 h 674198"/>
              <a:gd name="connsiteX174" fmla="*/ 290912 w 480850"/>
              <a:gd name="connsiteY174" fmla="*/ 194348 h 674198"/>
              <a:gd name="connsiteX175" fmla="*/ 288722 w 480850"/>
              <a:gd name="connsiteY175" fmla="*/ 196625 h 674198"/>
              <a:gd name="connsiteX176" fmla="*/ 286655 w 480850"/>
              <a:gd name="connsiteY176" fmla="*/ 201816 h 674198"/>
              <a:gd name="connsiteX177" fmla="*/ 283045 w 480850"/>
              <a:gd name="connsiteY177" fmla="*/ 206293 h 674198"/>
              <a:gd name="connsiteX178" fmla="*/ 280606 w 480850"/>
              <a:gd name="connsiteY178" fmla="*/ 209722 h 674198"/>
              <a:gd name="connsiteX179" fmla="*/ 278702 w 480850"/>
              <a:gd name="connsiteY179" fmla="*/ 213284 h 674198"/>
              <a:gd name="connsiteX180" fmla="*/ 277034 w 480850"/>
              <a:gd name="connsiteY180" fmla="*/ 217075 h 674198"/>
              <a:gd name="connsiteX181" fmla="*/ 273482 w 480850"/>
              <a:gd name="connsiteY181" fmla="*/ 222438 h 674198"/>
              <a:gd name="connsiteX182" fmla="*/ 271910 w 480850"/>
              <a:gd name="connsiteY182" fmla="*/ 225990 h 674198"/>
              <a:gd name="connsiteX183" fmla="*/ 269853 w 480850"/>
              <a:gd name="connsiteY183" fmla="*/ 228953 h 674198"/>
              <a:gd name="connsiteX184" fmla="*/ 266023 w 480850"/>
              <a:gd name="connsiteY184" fmla="*/ 232734 h 674198"/>
              <a:gd name="connsiteX185" fmla="*/ 261947 w 480850"/>
              <a:gd name="connsiteY185" fmla="*/ 235982 h 674198"/>
              <a:gd name="connsiteX186" fmla="*/ 255527 w 480850"/>
              <a:gd name="connsiteY186" fmla="*/ 240478 h 674198"/>
              <a:gd name="connsiteX187" fmla="*/ 253736 w 480850"/>
              <a:gd name="connsiteY187" fmla="*/ 241964 h 674198"/>
              <a:gd name="connsiteX188" fmla="*/ 251850 w 480850"/>
              <a:gd name="connsiteY188" fmla="*/ 243059 h 674198"/>
              <a:gd name="connsiteX189" fmla="*/ 249507 w 480850"/>
              <a:gd name="connsiteY189" fmla="*/ 241773 h 674198"/>
              <a:gd name="connsiteX190" fmla="*/ 249041 w 480850"/>
              <a:gd name="connsiteY190" fmla="*/ 240373 h 674198"/>
              <a:gd name="connsiteX191" fmla="*/ 248478 w 480850"/>
              <a:gd name="connsiteY191" fmla="*/ 237297 h 674198"/>
              <a:gd name="connsiteX192" fmla="*/ 247964 w 480850"/>
              <a:gd name="connsiteY192" fmla="*/ 236173 h 674198"/>
              <a:gd name="connsiteX193" fmla="*/ 244983 w 480850"/>
              <a:gd name="connsiteY193" fmla="*/ 235239 h 674198"/>
              <a:gd name="connsiteX194" fmla="*/ 241030 w 480850"/>
              <a:gd name="connsiteY194" fmla="*/ 236725 h 674198"/>
              <a:gd name="connsiteX195" fmla="*/ 240373 w 480850"/>
              <a:gd name="connsiteY195" fmla="*/ 236411 h 674198"/>
              <a:gd name="connsiteX196" fmla="*/ 240201 w 480850"/>
              <a:gd name="connsiteY196" fmla="*/ 235706 h 674198"/>
              <a:gd name="connsiteX197" fmla="*/ 240201 w 480850"/>
              <a:gd name="connsiteY197" fmla="*/ 231239 h 674198"/>
              <a:gd name="connsiteX198" fmla="*/ 240868 w 480850"/>
              <a:gd name="connsiteY198" fmla="*/ 229981 h 674198"/>
              <a:gd name="connsiteX199" fmla="*/ 239944 w 480850"/>
              <a:gd name="connsiteY199" fmla="*/ 229286 h 674198"/>
              <a:gd name="connsiteX200" fmla="*/ 239030 w 480850"/>
              <a:gd name="connsiteY200" fmla="*/ 229562 h 674198"/>
              <a:gd name="connsiteX201" fmla="*/ 238716 w 480850"/>
              <a:gd name="connsiteY201" fmla="*/ 230705 h 674198"/>
              <a:gd name="connsiteX202" fmla="*/ 239296 w 480850"/>
              <a:gd name="connsiteY202" fmla="*/ 231696 h 674198"/>
              <a:gd name="connsiteX203" fmla="*/ 237048 w 480850"/>
              <a:gd name="connsiteY203" fmla="*/ 232925 h 674198"/>
              <a:gd name="connsiteX204" fmla="*/ 234705 w 480850"/>
              <a:gd name="connsiteY204" fmla="*/ 232953 h 674198"/>
              <a:gd name="connsiteX205" fmla="*/ 234000 w 480850"/>
              <a:gd name="connsiteY205" fmla="*/ 232467 h 674198"/>
              <a:gd name="connsiteX206" fmla="*/ 233800 w 480850"/>
              <a:gd name="connsiteY206" fmla="*/ 231648 h 674198"/>
              <a:gd name="connsiteX207" fmla="*/ 234372 w 480850"/>
              <a:gd name="connsiteY207" fmla="*/ 230296 h 674198"/>
              <a:gd name="connsiteX208" fmla="*/ 235125 w 480850"/>
              <a:gd name="connsiteY208" fmla="*/ 229105 h 674198"/>
              <a:gd name="connsiteX209" fmla="*/ 239477 w 480850"/>
              <a:gd name="connsiteY209" fmla="*/ 223485 h 674198"/>
              <a:gd name="connsiteX210" fmla="*/ 244002 w 480850"/>
              <a:gd name="connsiteY210" fmla="*/ 216046 h 674198"/>
              <a:gd name="connsiteX211" fmla="*/ 247898 w 480850"/>
              <a:gd name="connsiteY211" fmla="*/ 208102 h 674198"/>
              <a:gd name="connsiteX212" fmla="*/ 248907 w 480850"/>
              <a:gd name="connsiteY212" fmla="*/ 204026 h 674198"/>
              <a:gd name="connsiteX213" fmla="*/ 250336 w 480850"/>
              <a:gd name="connsiteY213" fmla="*/ 196482 h 674198"/>
              <a:gd name="connsiteX214" fmla="*/ 249164 w 480850"/>
              <a:gd name="connsiteY214" fmla="*/ 193339 h 674198"/>
              <a:gd name="connsiteX215" fmla="*/ 247716 w 480850"/>
              <a:gd name="connsiteY215" fmla="*/ 190395 h 674198"/>
              <a:gd name="connsiteX216" fmla="*/ 243802 w 480850"/>
              <a:gd name="connsiteY216" fmla="*/ 184738 h 674198"/>
              <a:gd name="connsiteX217" fmla="*/ 238573 w 480850"/>
              <a:gd name="connsiteY217" fmla="*/ 181546 h 674198"/>
              <a:gd name="connsiteX218" fmla="*/ 235191 w 480850"/>
              <a:gd name="connsiteY218" fmla="*/ 181099 h 674198"/>
              <a:gd name="connsiteX219" fmla="*/ 231990 w 480850"/>
              <a:gd name="connsiteY219" fmla="*/ 179908 h 674198"/>
              <a:gd name="connsiteX220" fmla="*/ 228981 w 480850"/>
              <a:gd name="connsiteY220" fmla="*/ 177213 h 674198"/>
              <a:gd name="connsiteX221" fmla="*/ 226237 w 480850"/>
              <a:gd name="connsiteY221" fmla="*/ 174041 h 674198"/>
              <a:gd name="connsiteX222" fmla="*/ 220799 w 480850"/>
              <a:gd name="connsiteY222" fmla="*/ 171441 h 674198"/>
              <a:gd name="connsiteX223" fmla="*/ 215065 w 480850"/>
              <a:gd name="connsiteY223" fmla="*/ 169402 h 674198"/>
              <a:gd name="connsiteX224" fmla="*/ 211798 w 480850"/>
              <a:gd name="connsiteY224" fmla="*/ 166526 h 674198"/>
              <a:gd name="connsiteX225" fmla="*/ 211017 w 480850"/>
              <a:gd name="connsiteY225" fmla="*/ 164821 h 674198"/>
              <a:gd name="connsiteX226" fmla="*/ 210502 w 480850"/>
              <a:gd name="connsiteY226" fmla="*/ 162839 h 674198"/>
              <a:gd name="connsiteX227" fmla="*/ 210578 w 480850"/>
              <a:gd name="connsiteY227" fmla="*/ 161001 h 674198"/>
              <a:gd name="connsiteX228" fmla="*/ 210988 w 480850"/>
              <a:gd name="connsiteY228" fmla="*/ 159134 h 674198"/>
              <a:gd name="connsiteX229" fmla="*/ 211636 w 480850"/>
              <a:gd name="connsiteY229" fmla="*/ 157705 h 674198"/>
              <a:gd name="connsiteX230" fmla="*/ 212655 w 480850"/>
              <a:gd name="connsiteY230" fmla="*/ 156667 h 674198"/>
              <a:gd name="connsiteX231" fmla="*/ 218722 w 480850"/>
              <a:gd name="connsiteY231" fmla="*/ 152962 h 674198"/>
              <a:gd name="connsiteX232" fmla="*/ 225152 w 480850"/>
              <a:gd name="connsiteY232" fmla="*/ 150905 h 674198"/>
              <a:gd name="connsiteX233" fmla="*/ 226333 w 480850"/>
              <a:gd name="connsiteY233" fmla="*/ 150943 h 674198"/>
              <a:gd name="connsiteX234" fmla="*/ 227466 w 480850"/>
              <a:gd name="connsiteY234" fmla="*/ 150609 h 674198"/>
              <a:gd name="connsiteX235" fmla="*/ 229076 w 480850"/>
              <a:gd name="connsiteY235" fmla="*/ 149352 h 674198"/>
              <a:gd name="connsiteX236" fmla="*/ 231953 w 480850"/>
              <a:gd name="connsiteY236" fmla="*/ 146475 h 674198"/>
              <a:gd name="connsiteX237" fmla="*/ 232791 w 480850"/>
              <a:gd name="connsiteY237" fmla="*/ 144542 h 674198"/>
              <a:gd name="connsiteX238" fmla="*/ 233363 w 480850"/>
              <a:gd name="connsiteY238" fmla="*/ 138408 h 674198"/>
              <a:gd name="connsiteX239" fmla="*/ 234286 w 480850"/>
              <a:gd name="connsiteY239" fmla="*/ 132388 h 674198"/>
              <a:gd name="connsiteX240" fmla="*/ 235953 w 480850"/>
              <a:gd name="connsiteY240" fmla="*/ 125502 h 674198"/>
              <a:gd name="connsiteX241" fmla="*/ 238468 w 480850"/>
              <a:gd name="connsiteY241" fmla="*/ 121244 h 674198"/>
              <a:gd name="connsiteX242" fmla="*/ 239287 w 480850"/>
              <a:gd name="connsiteY242" fmla="*/ 118634 h 674198"/>
              <a:gd name="connsiteX243" fmla="*/ 238267 w 480850"/>
              <a:gd name="connsiteY243" fmla="*/ 114338 h 674198"/>
              <a:gd name="connsiteX244" fmla="*/ 239210 w 480850"/>
              <a:gd name="connsiteY244" fmla="*/ 112767 h 674198"/>
              <a:gd name="connsiteX245" fmla="*/ 240354 w 480850"/>
              <a:gd name="connsiteY245" fmla="*/ 111814 h 674198"/>
              <a:gd name="connsiteX246" fmla="*/ 241649 w 480850"/>
              <a:gd name="connsiteY246" fmla="*/ 111262 h 674198"/>
              <a:gd name="connsiteX247" fmla="*/ 239458 w 480850"/>
              <a:gd name="connsiteY247" fmla="*/ 107242 h 674198"/>
              <a:gd name="connsiteX248" fmla="*/ 236877 w 480850"/>
              <a:gd name="connsiteY248" fmla="*/ 101175 h 674198"/>
              <a:gd name="connsiteX249" fmla="*/ 236334 w 480850"/>
              <a:gd name="connsiteY249" fmla="*/ 99299 h 674198"/>
              <a:gd name="connsiteX250" fmla="*/ 236725 w 480850"/>
              <a:gd name="connsiteY250" fmla="*/ 97441 h 674198"/>
              <a:gd name="connsiteX251" fmla="*/ 237354 w 480850"/>
              <a:gd name="connsiteY251" fmla="*/ 95621 h 674198"/>
              <a:gd name="connsiteX252" fmla="*/ 235744 w 480850"/>
              <a:gd name="connsiteY252" fmla="*/ 95165 h 674198"/>
              <a:gd name="connsiteX253" fmla="*/ 234810 w 480850"/>
              <a:gd name="connsiteY253" fmla="*/ 93422 h 674198"/>
              <a:gd name="connsiteX254" fmla="*/ 232496 w 480850"/>
              <a:gd name="connsiteY254" fmla="*/ 87563 h 674198"/>
              <a:gd name="connsiteX255" fmla="*/ 233124 w 480850"/>
              <a:gd name="connsiteY255" fmla="*/ 86630 h 674198"/>
              <a:gd name="connsiteX256" fmla="*/ 234467 w 480850"/>
              <a:gd name="connsiteY256" fmla="*/ 87259 h 674198"/>
              <a:gd name="connsiteX257" fmla="*/ 236458 w 480850"/>
              <a:gd name="connsiteY257" fmla="*/ 91478 h 674198"/>
              <a:gd name="connsiteX258" fmla="*/ 236782 w 480850"/>
              <a:gd name="connsiteY258" fmla="*/ 89307 h 674198"/>
              <a:gd name="connsiteX259" fmla="*/ 238306 w 480850"/>
              <a:gd name="connsiteY259" fmla="*/ 87964 h 674198"/>
              <a:gd name="connsiteX260" fmla="*/ 239925 w 480850"/>
              <a:gd name="connsiteY260" fmla="*/ 87269 h 674198"/>
              <a:gd name="connsiteX261" fmla="*/ 241659 w 480850"/>
              <a:gd name="connsiteY261" fmla="*/ 87116 h 674198"/>
              <a:gd name="connsiteX262" fmla="*/ 237734 w 480850"/>
              <a:gd name="connsiteY262" fmla="*/ 82411 h 674198"/>
              <a:gd name="connsiteX263" fmla="*/ 236420 w 480850"/>
              <a:gd name="connsiteY263" fmla="*/ 82601 h 674198"/>
              <a:gd name="connsiteX264" fmla="*/ 234686 w 480850"/>
              <a:gd name="connsiteY264" fmla="*/ 83354 h 674198"/>
              <a:gd name="connsiteX265" fmla="*/ 232905 w 480850"/>
              <a:gd name="connsiteY265" fmla="*/ 83811 h 674198"/>
              <a:gd name="connsiteX266" fmla="*/ 231162 w 480850"/>
              <a:gd name="connsiteY266" fmla="*/ 83401 h 674198"/>
              <a:gd name="connsiteX267" fmla="*/ 229533 w 480850"/>
              <a:gd name="connsiteY267" fmla="*/ 82363 h 674198"/>
              <a:gd name="connsiteX268" fmla="*/ 228695 w 480850"/>
              <a:gd name="connsiteY268" fmla="*/ 80382 h 674198"/>
              <a:gd name="connsiteX269" fmla="*/ 227676 w 480850"/>
              <a:gd name="connsiteY269" fmla="*/ 76581 h 674198"/>
              <a:gd name="connsiteX270" fmla="*/ 227038 w 480850"/>
              <a:gd name="connsiteY270" fmla="*/ 75181 h 674198"/>
              <a:gd name="connsiteX271" fmla="*/ 221875 w 480850"/>
              <a:gd name="connsiteY271" fmla="*/ 67437 h 674198"/>
              <a:gd name="connsiteX272" fmla="*/ 223390 w 480850"/>
              <a:gd name="connsiteY272" fmla="*/ 67190 h 674198"/>
              <a:gd name="connsiteX273" fmla="*/ 227562 w 480850"/>
              <a:gd name="connsiteY273" fmla="*/ 71066 h 674198"/>
              <a:gd name="connsiteX274" fmla="*/ 228371 w 480850"/>
              <a:gd name="connsiteY274" fmla="*/ 69828 h 674198"/>
              <a:gd name="connsiteX275" fmla="*/ 228971 w 480850"/>
              <a:gd name="connsiteY275" fmla="*/ 68047 h 674198"/>
              <a:gd name="connsiteX276" fmla="*/ 228772 w 480850"/>
              <a:gd name="connsiteY276" fmla="*/ 66066 h 674198"/>
              <a:gd name="connsiteX277" fmla="*/ 227781 w 480850"/>
              <a:gd name="connsiteY277" fmla="*/ 64561 h 674198"/>
              <a:gd name="connsiteX278" fmla="*/ 226304 w 480850"/>
              <a:gd name="connsiteY278" fmla="*/ 63589 h 674198"/>
              <a:gd name="connsiteX279" fmla="*/ 226276 w 480850"/>
              <a:gd name="connsiteY279" fmla="*/ 61827 h 674198"/>
              <a:gd name="connsiteX280" fmla="*/ 227399 w 480850"/>
              <a:gd name="connsiteY280" fmla="*/ 60217 h 674198"/>
              <a:gd name="connsiteX281" fmla="*/ 227333 w 480850"/>
              <a:gd name="connsiteY281" fmla="*/ 59093 h 674198"/>
              <a:gd name="connsiteX282" fmla="*/ 224942 w 480850"/>
              <a:gd name="connsiteY282" fmla="*/ 56798 h 674198"/>
              <a:gd name="connsiteX283" fmla="*/ 223990 w 480850"/>
              <a:gd name="connsiteY283" fmla="*/ 56550 h 674198"/>
              <a:gd name="connsiteX284" fmla="*/ 223561 w 480850"/>
              <a:gd name="connsiteY284" fmla="*/ 57617 h 674198"/>
              <a:gd name="connsiteX285" fmla="*/ 224247 w 480850"/>
              <a:gd name="connsiteY285" fmla="*/ 59207 h 674198"/>
              <a:gd name="connsiteX286" fmla="*/ 223608 w 480850"/>
              <a:gd name="connsiteY286" fmla="*/ 59389 h 674198"/>
              <a:gd name="connsiteX287" fmla="*/ 217808 w 480850"/>
              <a:gd name="connsiteY287" fmla="*/ 55216 h 674198"/>
              <a:gd name="connsiteX288" fmla="*/ 216017 w 480850"/>
              <a:gd name="connsiteY288" fmla="*/ 51864 h 674198"/>
              <a:gd name="connsiteX289" fmla="*/ 214550 w 480850"/>
              <a:gd name="connsiteY289" fmla="*/ 48187 h 674198"/>
              <a:gd name="connsiteX290" fmla="*/ 214398 w 480850"/>
              <a:gd name="connsiteY290" fmla="*/ 49682 h 674198"/>
              <a:gd name="connsiteX291" fmla="*/ 214617 w 480850"/>
              <a:gd name="connsiteY291" fmla="*/ 51788 h 674198"/>
              <a:gd name="connsiteX292" fmla="*/ 216913 w 480850"/>
              <a:gd name="connsiteY292" fmla="*/ 56007 h 674198"/>
              <a:gd name="connsiteX293" fmla="*/ 220637 w 480850"/>
              <a:gd name="connsiteY293" fmla="*/ 60732 h 674198"/>
              <a:gd name="connsiteX294" fmla="*/ 221275 w 480850"/>
              <a:gd name="connsiteY294" fmla="*/ 61989 h 674198"/>
              <a:gd name="connsiteX295" fmla="*/ 220723 w 480850"/>
              <a:gd name="connsiteY295" fmla="*/ 63618 h 674198"/>
              <a:gd name="connsiteX296" fmla="*/ 219427 w 480850"/>
              <a:gd name="connsiteY296" fmla="*/ 64084 h 674198"/>
              <a:gd name="connsiteX297" fmla="*/ 218284 w 480850"/>
              <a:gd name="connsiteY297" fmla="*/ 63055 h 674198"/>
              <a:gd name="connsiteX298" fmla="*/ 216579 w 480850"/>
              <a:gd name="connsiteY298" fmla="*/ 59007 h 674198"/>
              <a:gd name="connsiteX299" fmla="*/ 215351 w 480850"/>
              <a:gd name="connsiteY299" fmla="*/ 56988 h 674198"/>
              <a:gd name="connsiteX300" fmla="*/ 201110 w 480850"/>
              <a:gd name="connsiteY300" fmla="*/ 36186 h 674198"/>
              <a:gd name="connsiteX301" fmla="*/ 202930 w 480850"/>
              <a:gd name="connsiteY301" fmla="*/ 33452 h 674198"/>
              <a:gd name="connsiteX302" fmla="*/ 205749 w 480850"/>
              <a:gd name="connsiteY302" fmla="*/ 31147 h 674198"/>
              <a:gd name="connsiteX303" fmla="*/ 206397 w 480850"/>
              <a:gd name="connsiteY303" fmla="*/ 30128 h 674198"/>
              <a:gd name="connsiteX304" fmla="*/ 206826 w 480850"/>
              <a:gd name="connsiteY304" fmla="*/ 28880 h 674198"/>
              <a:gd name="connsiteX305" fmla="*/ 205635 w 480850"/>
              <a:gd name="connsiteY305" fmla="*/ 28670 h 674198"/>
              <a:gd name="connsiteX306" fmla="*/ 204568 w 480850"/>
              <a:gd name="connsiteY306" fmla="*/ 29242 h 674198"/>
              <a:gd name="connsiteX307" fmla="*/ 203349 w 480850"/>
              <a:gd name="connsiteY307" fmla="*/ 30299 h 674198"/>
              <a:gd name="connsiteX308" fmla="*/ 202235 w 480850"/>
              <a:gd name="connsiteY308" fmla="*/ 31499 h 674198"/>
              <a:gd name="connsiteX309" fmla="*/ 200825 w 480850"/>
              <a:gd name="connsiteY309" fmla="*/ 34176 h 674198"/>
              <a:gd name="connsiteX310" fmla="*/ 200158 w 480850"/>
              <a:gd name="connsiteY310" fmla="*/ 34795 h 674198"/>
              <a:gd name="connsiteX311" fmla="*/ 198491 w 480850"/>
              <a:gd name="connsiteY311" fmla="*/ 32938 h 674198"/>
              <a:gd name="connsiteX312" fmla="*/ 197853 w 480850"/>
              <a:gd name="connsiteY312" fmla="*/ 31795 h 674198"/>
              <a:gd name="connsiteX313" fmla="*/ 197882 w 480850"/>
              <a:gd name="connsiteY313" fmla="*/ 30423 h 674198"/>
              <a:gd name="connsiteX314" fmla="*/ 197434 w 480850"/>
              <a:gd name="connsiteY314" fmla="*/ 29556 h 674198"/>
              <a:gd name="connsiteX315" fmla="*/ 196196 w 480850"/>
              <a:gd name="connsiteY315" fmla="*/ 29280 h 674198"/>
              <a:gd name="connsiteX316" fmla="*/ 194377 w 480850"/>
              <a:gd name="connsiteY316" fmla="*/ 26556 h 674198"/>
              <a:gd name="connsiteX317" fmla="*/ 193224 w 480850"/>
              <a:gd name="connsiteY317" fmla="*/ 25165 h 674198"/>
              <a:gd name="connsiteX318" fmla="*/ 195148 w 480850"/>
              <a:gd name="connsiteY318" fmla="*/ 22508 h 674198"/>
              <a:gd name="connsiteX319" fmla="*/ 195196 w 480850"/>
              <a:gd name="connsiteY319" fmla="*/ 19012 h 674198"/>
              <a:gd name="connsiteX320" fmla="*/ 193234 w 480850"/>
              <a:gd name="connsiteY320" fmla="*/ 15354 h 674198"/>
              <a:gd name="connsiteX321" fmla="*/ 190890 w 480850"/>
              <a:gd name="connsiteY321" fmla="*/ 11992 h 674198"/>
              <a:gd name="connsiteX322" fmla="*/ 186375 w 480850"/>
              <a:gd name="connsiteY322" fmla="*/ 6572 h 674198"/>
              <a:gd name="connsiteX323" fmla="*/ 182232 w 480850"/>
              <a:gd name="connsiteY323" fmla="*/ 848 h 674198"/>
              <a:gd name="connsiteX324" fmla="*/ 186718 w 480850"/>
              <a:gd name="connsiteY324" fmla="*/ 124 h 674198"/>
              <a:gd name="connsiteX325" fmla="*/ 191271 w 480850"/>
              <a:gd name="connsiteY325" fmla="*/ 0 h 674198"/>
              <a:gd name="connsiteX326" fmla="*/ 189128 w 480850"/>
              <a:gd name="connsiteY326" fmla="*/ 3429 h 674198"/>
              <a:gd name="connsiteX327" fmla="*/ 190100 w 480850"/>
              <a:gd name="connsiteY327" fmla="*/ 5410 h 674198"/>
              <a:gd name="connsiteX328" fmla="*/ 191548 w 480850"/>
              <a:gd name="connsiteY328" fmla="*/ 7087 h 674198"/>
              <a:gd name="connsiteX329" fmla="*/ 194672 w 480850"/>
              <a:gd name="connsiteY329" fmla="*/ 12230 h 674198"/>
              <a:gd name="connsiteX330" fmla="*/ 194939 w 480850"/>
              <a:gd name="connsiteY330" fmla="*/ 13716 h 674198"/>
              <a:gd name="connsiteX331" fmla="*/ 196519 w 480850"/>
              <a:gd name="connsiteY331" fmla="*/ 15221 h 674198"/>
              <a:gd name="connsiteX332" fmla="*/ 197282 w 480850"/>
              <a:gd name="connsiteY332" fmla="*/ 16373 h 674198"/>
              <a:gd name="connsiteX333" fmla="*/ 258051 w 480850"/>
              <a:gd name="connsiteY333" fmla="*/ 60389 h 674198"/>
              <a:gd name="connsiteX334" fmla="*/ 258260 w 480850"/>
              <a:gd name="connsiteY334" fmla="*/ 62189 h 674198"/>
              <a:gd name="connsiteX335" fmla="*/ 256213 w 480850"/>
              <a:gd name="connsiteY335" fmla="*/ 61551 h 674198"/>
              <a:gd name="connsiteX336" fmla="*/ 255413 w 480850"/>
              <a:gd name="connsiteY336" fmla="*/ 60189 h 674198"/>
              <a:gd name="connsiteX337" fmla="*/ 253117 w 480850"/>
              <a:gd name="connsiteY337" fmla="*/ 58779 h 674198"/>
              <a:gd name="connsiteX338" fmla="*/ 252784 w 480850"/>
              <a:gd name="connsiteY338" fmla="*/ 58360 h 674198"/>
              <a:gd name="connsiteX339" fmla="*/ 252526 w 480850"/>
              <a:gd name="connsiteY339" fmla="*/ 55626 h 674198"/>
              <a:gd name="connsiteX340" fmla="*/ 253736 w 480850"/>
              <a:gd name="connsiteY340" fmla="*/ 54303 h 674198"/>
              <a:gd name="connsiteX341" fmla="*/ 253936 w 480850"/>
              <a:gd name="connsiteY341" fmla="*/ 53740 h 674198"/>
              <a:gd name="connsiteX342" fmla="*/ 254470 w 480850"/>
              <a:gd name="connsiteY342" fmla="*/ 53521 h 674198"/>
              <a:gd name="connsiteX343" fmla="*/ 255413 w 480850"/>
              <a:gd name="connsiteY343" fmla="*/ 54959 h 674198"/>
              <a:gd name="connsiteX344" fmla="*/ 257232 w 480850"/>
              <a:gd name="connsiteY344" fmla="*/ 57008 h 674198"/>
              <a:gd name="connsiteX345" fmla="*/ 258051 w 480850"/>
              <a:gd name="connsiteY345" fmla="*/ 60389 h 674198"/>
              <a:gd name="connsiteX346" fmla="*/ 193157 w 480850"/>
              <a:gd name="connsiteY346" fmla="*/ 231267 h 674198"/>
              <a:gd name="connsiteX347" fmla="*/ 196234 w 480850"/>
              <a:gd name="connsiteY347" fmla="*/ 231439 h 674198"/>
              <a:gd name="connsiteX348" fmla="*/ 199101 w 480850"/>
              <a:gd name="connsiteY348" fmla="*/ 228848 h 674198"/>
              <a:gd name="connsiteX349" fmla="*/ 202035 w 480850"/>
              <a:gd name="connsiteY349" fmla="*/ 226743 h 674198"/>
              <a:gd name="connsiteX350" fmla="*/ 205111 w 480850"/>
              <a:gd name="connsiteY350" fmla="*/ 225000 h 674198"/>
              <a:gd name="connsiteX351" fmla="*/ 209798 w 480850"/>
              <a:gd name="connsiteY351" fmla="*/ 221009 h 674198"/>
              <a:gd name="connsiteX352" fmla="*/ 211026 w 480850"/>
              <a:gd name="connsiteY352" fmla="*/ 220418 h 674198"/>
              <a:gd name="connsiteX353" fmla="*/ 214065 w 480850"/>
              <a:gd name="connsiteY353" fmla="*/ 219656 h 674198"/>
              <a:gd name="connsiteX354" fmla="*/ 215389 w 480850"/>
              <a:gd name="connsiteY354" fmla="*/ 218713 h 674198"/>
              <a:gd name="connsiteX355" fmla="*/ 216865 w 480850"/>
              <a:gd name="connsiteY355" fmla="*/ 218494 h 674198"/>
              <a:gd name="connsiteX356" fmla="*/ 215532 w 480850"/>
              <a:gd name="connsiteY356" fmla="*/ 220856 h 674198"/>
              <a:gd name="connsiteX357" fmla="*/ 213855 w 480850"/>
              <a:gd name="connsiteY357" fmla="*/ 221647 h 674198"/>
              <a:gd name="connsiteX358" fmla="*/ 213589 w 480850"/>
              <a:gd name="connsiteY358" fmla="*/ 222495 h 674198"/>
              <a:gd name="connsiteX359" fmla="*/ 214532 w 480850"/>
              <a:gd name="connsiteY359" fmla="*/ 223866 h 674198"/>
              <a:gd name="connsiteX360" fmla="*/ 213074 w 480850"/>
              <a:gd name="connsiteY360" fmla="*/ 225781 h 674198"/>
              <a:gd name="connsiteX361" fmla="*/ 213131 w 480850"/>
              <a:gd name="connsiteY361" fmla="*/ 228172 h 674198"/>
              <a:gd name="connsiteX362" fmla="*/ 211398 w 480850"/>
              <a:gd name="connsiteY362" fmla="*/ 231000 h 674198"/>
              <a:gd name="connsiteX363" fmla="*/ 214046 w 480850"/>
              <a:gd name="connsiteY363" fmla="*/ 229838 h 674198"/>
              <a:gd name="connsiteX364" fmla="*/ 215026 w 480850"/>
              <a:gd name="connsiteY364" fmla="*/ 228000 h 674198"/>
              <a:gd name="connsiteX365" fmla="*/ 214522 w 480850"/>
              <a:gd name="connsiteY365" fmla="*/ 226962 h 674198"/>
              <a:gd name="connsiteX366" fmla="*/ 215665 w 480850"/>
              <a:gd name="connsiteY366" fmla="*/ 224904 h 674198"/>
              <a:gd name="connsiteX367" fmla="*/ 217446 w 480850"/>
              <a:gd name="connsiteY367" fmla="*/ 223924 h 674198"/>
              <a:gd name="connsiteX368" fmla="*/ 216741 w 480850"/>
              <a:gd name="connsiteY368" fmla="*/ 222371 h 674198"/>
              <a:gd name="connsiteX369" fmla="*/ 216789 w 480850"/>
              <a:gd name="connsiteY369" fmla="*/ 221142 h 674198"/>
              <a:gd name="connsiteX370" fmla="*/ 218970 w 480850"/>
              <a:gd name="connsiteY370" fmla="*/ 221599 h 674198"/>
              <a:gd name="connsiteX371" fmla="*/ 220046 w 480850"/>
              <a:gd name="connsiteY371" fmla="*/ 221552 h 674198"/>
              <a:gd name="connsiteX372" fmla="*/ 220903 w 480850"/>
              <a:gd name="connsiteY372" fmla="*/ 221066 h 674198"/>
              <a:gd name="connsiteX373" fmla="*/ 222475 w 480850"/>
              <a:gd name="connsiteY373" fmla="*/ 220875 h 674198"/>
              <a:gd name="connsiteX374" fmla="*/ 222789 w 480850"/>
              <a:gd name="connsiteY374" fmla="*/ 222247 h 674198"/>
              <a:gd name="connsiteX375" fmla="*/ 224904 w 480850"/>
              <a:gd name="connsiteY375" fmla="*/ 222075 h 674198"/>
              <a:gd name="connsiteX376" fmla="*/ 224133 w 480850"/>
              <a:gd name="connsiteY376" fmla="*/ 223809 h 674198"/>
              <a:gd name="connsiteX377" fmla="*/ 222523 w 480850"/>
              <a:gd name="connsiteY377" fmla="*/ 225819 h 674198"/>
              <a:gd name="connsiteX378" fmla="*/ 222142 w 480850"/>
              <a:gd name="connsiteY378" fmla="*/ 227038 h 674198"/>
              <a:gd name="connsiteX379" fmla="*/ 219560 w 480850"/>
              <a:gd name="connsiteY379" fmla="*/ 229067 h 674198"/>
              <a:gd name="connsiteX380" fmla="*/ 217837 w 480850"/>
              <a:gd name="connsiteY380" fmla="*/ 229934 h 674198"/>
              <a:gd name="connsiteX381" fmla="*/ 220494 w 480850"/>
              <a:gd name="connsiteY381" fmla="*/ 230153 h 674198"/>
              <a:gd name="connsiteX382" fmla="*/ 224380 w 480850"/>
              <a:gd name="connsiteY382" fmla="*/ 227438 h 674198"/>
              <a:gd name="connsiteX383" fmla="*/ 226686 w 480850"/>
              <a:gd name="connsiteY383" fmla="*/ 225047 h 674198"/>
              <a:gd name="connsiteX384" fmla="*/ 226619 w 480850"/>
              <a:gd name="connsiteY384" fmla="*/ 228038 h 674198"/>
              <a:gd name="connsiteX385" fmla="*/ 224742 w 480850"/>
              <a:gd name="connsiteY385" fmla="*/ 230724 h 674198"/>
              <a:gd name="connsiteX386" fmla="*/ 223142 w 480850"/>
              <a:gd name="connsiteY386" fmla="*/ 232420 h 674198"/>
              <a:gd name="connsiteX387" fmla="*/ 221332 w 480850"/>
              <a:gd name="connsiteY387" fmla="*/ 232953 h 674198"/>
              <a:gd name="connsiteX388" fmla="*/ 219532 w 480850"/>
              <a:gd name="connsiteY388" fmla="*/ 234335 h 674198"/>
              <a:gd name="connsiteX389" fmla="*/ 218656 w 480850"/>
              <a:gd name="connsiteY389" fmla="*/ 236592 h 674198"/>
              <a:gd name="connsiteX390" fmla="*/ 218760 w 480850"/>
              <a:gd name="connsiteY390" fmla="*/ 238097 h 674198"/>
              <a:gd name="connsiteX391" fmla="*/ 219275 w 480850"/>
              <a:gd name="connsiteY391" fmla="*/ 239287 h 674198"/>
              <a:gd name="connsiteX392" fmla="*/ 221113 w 480850"/>
              <a:gd name="connsiteY392" fmla="*/ 241297 h 674198"/>
              <a:gd name="connsiteX393" fmla="*/ 219047 w 480850"/>
              <a:gd name="connsiteY393" fmla="*/ 245183 h 674198"/>
              <a:gd name="connsiteX394" fmla="*/ 221351 w 480850"/>
              <a:gd name="connsiteY394" fmla="*/ 244697 h 674198"/>
              <a:gd name="connsiteX395" fmla="*/ 222609 w 480850"/>
              <a:gd name="connsiteY395" fmla="*/ 245431 h 674198"/>
              <a:gd name="connsiteX396" fmla="*/ 224380 w 480850"/>
              <a:gd name="connsiteY396" fmla="*/ 247669 h 674198"/>
              <a:gd name="connsiteX397" fmla="*/ 223314 w 480850"/>
              <a:gd name="connsiteY397" fmla="*/ 250260 h 674198"/>
              <a:gd name="connsiteX398" fmla="*/ 222571 w 480850"/>
              <a:gd name="connsiteY398" fmla="*/ 251584 h 674198"/>
              <a:gd name="connsiteX399" fmla="*/ 218074 w 480850"/>
              <a:gd name="connsiteY399" fmla="*/ 257061 h 674198"/>
              <a:gd name="connsiteX400" fmla="*/ 216112 w 480850"/>
              <a:gd name="connsiteY400" fmla="*/ 259842 h 674198"/>
              <a:gd name="connsiteX401" fmla="*/ 213817 w 480850"/>
              <a:gd name="connsiteY401" fmla="*/ 261624 h 674198"/>
              <a:gd name="connsiteX402" fmla="*/ 213846 w 480850"/>
              <a:gd name="connsiteY402" fmla="*/ 264548 h 674198"/>
              <a:gd name="connsiteX403" fmla="*/ 212531 w 480850"/>
              <a:gd name="connsiteY403" fmla="*/ 266681 h 674198"/>
              <a:gd name="connsiteX404" fmla="*/ 205826 w 480850"/>
              <a:gd name="connsiteY404" fmla="*/ 274006 h 674198"/>
              <a:gd name="connsiteX405" fmla="*/ 204654 w 480850"/>
              <a:gd name="connsiteY405" fmla="*/ 275597 h 674198"/>
              <a:gd name="connsiteX406" fmla="*/ 199367 w 480850"/>
              <a:gd name="connsiteY406" fmla="*/ 287303 h 674198"/>
              <a:gd name="connsiteX407" fmla="*/ 195996 w 480850"/>
              <a:gd name="connsiteY407" fmla="*/ 292237 h 674198"/>
              <a:gd name="connsiteX408" fmla="*/ 194062 w 480850"/>
              <a:gd name="connsiteY408" fmla="*/ 293923 h 674198"/>
              <a:gd name="connsiteX409" fmla="*/ 192014 w 480850"/>
              <a:gd name="connsiteY409" fmla="*/ 295285 h 674198"/>
              <a:gd name="connsiteX410" fmla="*/ 187109 w 480850"/>
              <a:gd name="connsiteY410" fmla="*/ 297618 h 674198"/>
              <a:gd name="connsiteX411" fmla="*/ 184937 w 480850"/>
              <a:gd name="connsiteY411" fmla="*/ 300304 h 674198"/>
              <a:gd name="connsiteX412" fmla="*/ 182546 w 480850"/>
              <a:gd name="connsiteY412" fmla="*/ 302533 h 674198"/>
              <a:gd name="connsiteX413" fmla="*/ 180022 w 480850"/>
              <a:gd name="connsiteY413" fmla="*/ 303038 h 674198"/>
              <a:gd name="connsiteX414" fmla="*/ 180098 w 480850"/>
              <a:gd name="connsiteY414" fmla="*/ 304029 h 674198"/>
              <a:gd name="connsiteX415" fmla="*/ 181718 w 480850"/>
              <a:gd name="connsiteY415" fmla="*/ 304581 h 674198"/>
              <a:gd name="connsiteX416" fmla="*/ 182985 w 480850"/>
              <a:gd name="connsiteY416" fmla="*/ 306048 h 674198"/>
              <a:gd name="connsiteX417" fmla="*/ 182042 w 480850"/>
              <a:gd name="connsiteY417" fmla="*/ 307696 h 674198"/>
              <a:gd name="connsiteX418" fmla="*/ 180241 w 480850"/>
              <a:gd name="connsiteY418" fmla="*/ 308725 h 674198"/>
              <a:gd name="connsiteX419" fmla="*/ 178375 w 480850"/>
              <a:gd name="connsiteY419" fmla="*/ 309020 h 674198"/>
              <a:gd name="connsiteX420" fmla="*/ 177422 w 480850"/>
              <a:gd name="connsiteY420" fmla="*/ 310077 h 674198"/>
              <a:gd name="connsiteX421" fmla="*/ 181880 w 480850"/>
              <a:gd name="connsiteY421" fmla="*/ 309325 h 674198"/>
              <a:gd name="connsiteX422" fmla="*/ 183137 w 480850"/>
              <a:gd name="connsiteY422" fmla="*/ 310182 h 674198"/>
              <a:gd name="connsiteX423" fmla="*/ 183366 w 480850"/>
              <a:gd name="connsiteY423" fmla="*/ 312001 h 674198"/>
              <a:gd name="connsiteX424" fmla="*/ 183842 w 480850"/>
              <a:gd name="connsiteY424" fmla="*/ 313640 h 674198"/>
              <a:gd name="connsiteX425" fmla="*/ 184918 w 480850"/>
              <a:gd name="connsiteY425" fmla="*/ 315811 h 674198"/>
              <a:gd name="connsiteX426" fmla="*/ 188671 w 480850"/>
              <a:gd name="connsiteY426" fmla="*/ 317202 h 674198"/>
              <a:gd name="connsiteX427" fmla="*/ 192043 w 480850"/>
              <a:gd name="connsiteY427" fmla="*/ 317849 h 674198"/>
              <a:gd name="connsiteX428" fmla="*/ 192700 w 480850"/>
              <a:gd name="connsiteY428" fmla="*/ 318859 h 674198"/>
              <a:gd name="connsiteX429" fmla="*/ 193205 w 480850"/>
              <a:gd name="connsiteY429" fmla="*/ 322336 h 674198"/>
              <a:gd name="connsiteX430" fmla="*/ 192595 w 480850"/>
              <a:gd name="connsiteY430" fmla="*/ 324041 h 674198"/>
              <a:gd name="connsiteX431" fmla="*/ 191843 w 480850"/>
              <a:gd name="connsiteY431" fmla="*/ 325164 h 674198"/>
              <a:gd name="connsiteX432" fmla="*/ 190709 w 480850"/>
              <a:gd name="connsiteY432" fmla="*/ 325564 h 674198"/>
              <a:gd name="connsiteX433" fmla="*/ 187966 w 480850"/>
              <a:gd name="connsiteY433" fmla="*/ 325784 h 674198"/>
              <a:gd name="connsiteX434" fmla="*/ 185214 w 480850"/>
              <a:gd name="connsiteY434" fmla="*/ 324993 h 674198"/>
              <a:gd name="connsiteX435" fmla="*/ 183394 w 480850"/>
              <a:gd name="connsiteY435" fmla="*/ 322888 h 674198"/>
              <a:gd name="connsiteX436" fmla="*/ 178184 w 480850"/>
              <a:gd name="connsiteY436" fmla="*/ 323565 h 674198"/>
              <a:gd name="connsiteX437" fmla="*/ 176793 w 480850"/>
              <a:gd name="connsiteY437" fmla="*/ 324012 h 674198"/>
              <a:gd name="connsiteX438" fmla="*/ 176079 w 480850"/>
              <a:gd name="connsiteY438" fmla="*/ 323631 h 674198"/>
              <a:gd name="connsiteX439" fmla="*/ 178965 w 480850"/>
              <a:gd name="connsiteY439" fmla="*/ 321421 h 674198"/>
              <a:gd name="connsiteX440" fmla="*/ 177460 w 480850"/>
              <a:gd name="connsiteY440" fmla="*/ 320164 h 674198"/>
              <a:gd name="connsiteX441" fmla="*/ 176203 w 480850"/>
              <a:gd name="connsiteY441" fmla="*/ 319697 h 674198"/>
              <a:gd name="connsiteX442" fmla="*/ 174840 w 480850"/>
              <a:gd name="connsiteY442" fmla="*/ 320430 h 674198"/>
              <a:gd name="connsiteX443" fmla="*/ 173927 w 480850"/>
              <a:gd name="connsiteY443" fmla="*/ 321593 h 674198"/>
              <a:gd name="connsiteX444" fmla="*/ 173660 w 480850"/>
              <a:gd name="connsiteY444" fmla="*/ 323498 h 674198"/>
              <a:gd name="connsiteX445" fmla="*/ 172717 w 480850"/>
              <a:gd name="connsiteY445" fmla="*/ 324603 h 674198"/>
              <a:gd name="connsiteX446" fmla="*/ 171288 w 480850"/>
              <a:gd name="connsiteY446" fmla="*/ 324917 h 674198"/>
              <a:gd name="connsiteX447" fmla="*/ 169259 w 480850"/>
              <a:gd name="connsiteY447" fmla="*/ 323326 h 674198"/>
              <a:gd name="connsiteX448" fmla="*/ 167249 w 480850"/>
              <a:gd name="connsiteY448" fmla="*/ 321059 h 674198"/>
              <a:gd name="connsiteX449" fmla="*/ 164296 w 480850"/>
              <a:gd name="connsiteY449" fmla="*/ 318774 h 674198"/>
              <a:gd name="connsiteX450" fmla="*/ 164754 w 480850"/>
              <a:gd name="connsiteY450" fmla="*/ 320183 h 674198"/>
              <a:gd name="connsiteX451" fmla="*/ 167021 w 480850"/>
              <a:gd name="connsiteY451" fmla="*/ 323641 h 674198"/>
              <a:gd name="connsiteX452" fmla="*/ 168154 w 480850"/>
              <a:gd name="connsiteY452" fmla="*/ 325936 h 674198"/>
              <a:gd name="connsiteX453" fmla="*/ 165515 w 480850"/>
              <a:gd name="connsiteY453" fmla="*/ 327775 h 674198"/>
              <a:gd name="connsiteX454" fmla="*/ 162753 w 480850"/>
              <a:gd name="connsiteY454" fmla="*/ 329203 h 674198"/>
              <a:gd name="connsiteX455" fmla="*/ 160429 w 480850"/>
              <a:gd name="connsiteY455" fmla="*/ 330041 h 674198"/>
              <a:gd name="connsiteX456" fmla="*/ 158239 w 480850"/>
              <a:gd name="connsiteY456" fmla="*/ 331356 h 674198"/>
              <a:gd name="connsiteX457" fmla="*/ 155657 w 480850"/>
              <a:gd name="connsiteY457" fmla="*/ 333404 h 674198"/>
              <a:gd name="connsiteX458" fmla="*/ 154238 w 480850"/>
              <a:gd name="connsiteY458" fmla="*/ 334128 h 674198"/>
              <a:gd name="connsiteX459" fmla="*/ 150466 w 480850"/>
              <a:gd name="connsiteY459" fmla="*/ 334176 h 674198"/>
              <a:gd name="connsiteX460" fmla="*/ 148447 w 480850"/>
              <a:gd name="connsiteY460" fmla="*/ 334823 h 674198"/>
              <a:gd name="connsiteX461" fmla="*/ 147780 w 480850"/>
              <a:gd name="connsiteY461" fmla="*/ 337528 h 674198"/>
              <a:gd name="connsiteX462" fmla="*/ 146371 w 480850"/>
              <a:gd name="connsiteY462" fmla="*/ 339252 h 674198"/>
              <a:gd name="connsiteX463" fmla="*/ 143056 w 480850"/>
              <a:gd name="connsiteY463" fmla="*/ 339595 h 674198"/>
              <a:gd name="connsiteX464" fmla="*/ 144256 w 480850"/>
              <a:gd name="connsiteY464" fmla="*/ 340138 h 674198"/>
              <a:gd name="connsiteX465" fmla="*/ 144989 w 480850"/>
              <a:gd name="connsiteY465" fmla="*/ 341005 h 674198"/>
              <a:gd name="connsiteX466" fmla="*/ 142799 w 480850"/>
              <a:gd name="connsiteY466" fmla="*/ 349177 h 674198"/>
              <a:gd name="connsiteX467" fmla="*/ 142322 w 480850"/>
              <a:gd name="connsiteY467" fmla="*/ 352577 h 674198"/>
              <a:gd name="connsiteX468" fmla="*/ 141913 w 480850"/>
              <a:gd name="connsiteY468" fmla="*/ 358407 h 674198"/>
              <a:gd name="connsiteX469" fmla="*/ 140532 w 480850"/>
              <a:gd name="connsiteY469" fmla="*/ 363836 h 674198"/>
              <a:gd name="connsiteX470" fmla="*/ 136598 w 480850"/>
              <a:gd name="connsiteY470" fmla="*/ 363807 h 674198"/>
              <a:gd name="connsiteX471" fmla="*/ 137227 w 480850"/>
              <a:gd name="connsiteY471" fmla="*/ 364770 h 674198"/>
              <a:gd name="connsiteX472" fmla="*/ 140208 w 480850"/>
              <a:gd name="connsiteY472" fmla="*/ 366303 h 674198"/>
              <a:gd name="connsiteX473" fmla="*/ 139646 w 480850"/>
              <a:gd name="connsiteY473" fmla="*/ 368618 h 674198"/>
              <a:gd name="connsiteX474" fmla="*/ 136369 w 480850"/>
              <a:gd name="connsiteY474" fmla="*/ 372856 h 674198"/>
              <a:gd name="connsiteX475" fmla="*/ 134998 w 480850"/>
              <a:gd name="connsiteY475" fmla="*/ 375304 h 674198"/>
              <a:gd name="connsiteX476" fmla="*/ 133664 w 480850"/>
              <a:gd name="connsiteY476" fmla="*/ 381267 h 674198"/>
              <a:gd name="connsiteX477" fmla="*/ 131664 w 480850"/>
              <a:gd name="connsiteY477" fmla="*/ 386782 h 674198"/>
              <a:gd name="connsiteX478" fmla="*/ 128606 w 480850"/>
              <a:gd name="connsiteY478" fmla="*/ 393068 h 674198"/>
              <a:gd name="connsiteX479" fmla="*/ 128578 w 480850"/>
              <a:gd name="connsiteY479" fmla="*/ 394202 h 674198"/>
              <a:gd name="connsiteX480" fmla="*/ 129654 w 480850"/>
              <a:gd name="connsiteY480" fmla="*/ 395811 h 674198"/>
              <a:gd name="connsiteX481" fmla="*/ 130959 w 480850"/>
              <a:gd name="connsiteY481" fmla="*/ 397203 h 674198"/>
              <a:gd name="connsiteX482" fmla="*/ 131035 w 480850"/>
              <a:gd name="connsiteY482" fmla="*/ 399165 h 674198"/>
              <a:gd name="connsiteX483" fmla="*/ 130635 w 480850"/>
              <a:gd name="connsiteY483" fmla="*/ 400202 h 674198"/>
              <a:gd name="connsiteX484" fmla="*/ 129178 w 480850"/>
              <a:gd name="connsiteY484" fmla="*/ 400469 h 674198"/>
              <a:gd name="connsiteX485" fmla="*/ 127901 w 480850"/>
              <a:gd name="connsiteY485" fmla="*/ 401146 h 674198"/>
              <a:gd name="connsiteX486" fmla="*/ 121082 w 480850"/>
              <a:gd name="connsiteY486" fmla="*/ 402879 h 674198"/>
              <a:gd name="connsiteX487" fmla="*/ 118853 w 480850"/>
              <a:gd name="connsiteY487" fmla="*/ 404822 h 674198"/>
              <a:gd name="connsiteX488" fmla="*/ 117014 w 480850"/>
              <a:gd name="connsiteY488" fmla="*/ 408308 h 674198"/>
              <a:gd name="connsiteX489" fmla="*/ 114862 w 480850"/>
              <a:gd name="connsiteY489" fmla="*/ 411319 h 674198"/>
              <a:gd name="connsiteX490" fmla="*/ 107699 w 480850"/>
              <a:gd name="connsiteY490" fmla="*/ 418005 h 674198"/>
              <a:gd name="connsiteX491" fmla="*/ 103489 w 480850"/>
              <a:gd name="connsiteY491" fmla="*/ 423625 h 674198"/>
              <a:gd name="connsiteX492" fmla="*/ 102641 w 480850"/>
              <a:gd name="connsiteY492" fmla="*/ 425235 h 674198"/>
              <a:gd name="connsiteX493" fmla="*/ 101508 w 480850"/>
              <a:gd name="connsiteY493" fmla="*/ 426406 h 674198"/>
              <a:gd name="connsiteX494" fmla="*/ 92297 w 480850"/>
              <a:gd name="connsiteY494" fmla="*/ 429073 h 674198"/>
              <a:gd name="connsiteX495" fmla="*/ 85782 w 480850"/>
              <a:gd name="connsiteY495" fmla="*/ 429473 h 674198"/>
              <a:gd name="connsiteX496" fmla="*/ 82239 w 480850"/>
              <a:gd name="connsiteY496" fmla="*/ 428787 h 674198"/>
              <a:gd name="connsiteX497" fmla="*/ 78819 w 480850"/>
              <a:gd name="connsiteY497" fmla="*/ 427434 h 674198"/>
              <a:gd name="connsiteX498" fmla="*/ 76924 w 480850"/>
              <a:gd name="connsiteY498" fmla="*/ 426977 h 674198"/>
              <a:gd name="connsiteX499" fmla="*/ 73304 w 480850"/>
              <a:gd name="connsiteY499" fmla="*/ 427806 h 674198"/>
              <a:gd name="connsiteX500" fmla="*/ 71723 w 480850"/>
              <a:gd name="connsiteY500" fmla="*/ 428711 h 674198"/>
              <a:gd name="connsiteX501" fmla="*/ 68885 w 480850"/>
              <a:gd name="connsiteY501" fmla="*/ 427816 h 674198"/>
              <a:gd name="connsiteX502" fmla="*/ 66637 w 480850"/>
              <a:gd name="connsiteY502" fmla="*/ 428492 h 674198"/>
              <a:gd name="connsiteX503" fmla="*/ 65970 w 480850"/>
              <a:gd name="connsiteY503" fmla="*/ 427834 h 674198"/>
              <a:gd name="connsiteX504" fmla="*/ 65131 w 480850"/>
              <a:gd name="connsiteY504" fmla="*/ 426187 h 674198"/>
              <a:gd name="connsiteX505" fmla="*/ 65598 w 480850"/>
              <a:gd name="connsiteY505" fmla="*/ 423996 h 674198"/>
              <a:gd name="connsiteX506" fmla="*/ 64979 w 480850"/>
              <a:gd name="connsiteY506" fmla="*/ 422377 h 674198"/>
              <a:gd name="connsiteX507" fmla="*/ 63551 w 480850"/>
              <a:gd name="connsiteY507" fmla="*/ 421281 h 674198"/>
              <a:gd name="connsiteX508" fmla="*/ 62589 w 480850"/>
              <a:gd name="connsiteY508" fmla="*/ 420005 h 674198"/>
              <a:gd name="connsiteX509" fmla="*/ 61493 w 480850"/>
              <a:gd name="connsiteY509" fmla="*/ 419100 h 674198"/>
              <a:gd name="connsiteX510" fmla="*/ 58502 w 480850"/>
              <a:gd name="connsiteY510" fmla="*/ 418748 h 674198"/>
              <a:gd name="connsiteX511" fmla="*/ 53778 w 480850"/>
              <a:gd name="connsiteY511" fmla="*/ 419319 h 674198"/>
              <a:gd name="connsiteX512" fmla="*/ 52216 w 480850"/>
              <a:gd name="connsiteY512" fmla="*/ 419262 h 674198"/>
              <a:gd name="connsiteX513" fmla="*/ 49006 w 480850"/>
              <a:gd name="connsiteY513" fmla="*/ 413900 h 674198"/>
              <a:gd name="connsiteX514" fmla="*/ 47949 w 480850"/>
              <a:gd name="connsiteY514" fmla="*/ 412585 h 674198"/>
              <a:gd name="connsiteX515" fmla="*/ 44129 w 480850"/>
              <a:gd name="connsiteY515" fmla="*/ 410880 h 674198"/>
              <a:gd name="connsiteX516" fmla="*/ 42824 w 480850"/>
              <a:gd name="connsiteY516" fmla="*/ 411119 h 674198"/>
              <a:gd name="connsiteX517" fmla="*/ 40777 w 480850"/>
              <a:gd name="connsiteY517" fmla="*/ 413976 h 674198"/>
              <a:gd name="connsiteX518" fmla="*/ 39567 w 480850"/>
              <a:gd name="connsiteY518" fmla="*/ 414461 h 674198"/>
              <a:gd name="connsiteX519" fmla="*/ 32385 w 480850"/>
              <a:gd name="connsiteY519" fmla="*/ 414767 h 674198"/>
              <a:gd name="connsiteX520" fmla="*/ 25184 w 480850"/>
              <a:gd name="connsiteY520" fmla="*/ 413842 h 674198"/>
              <a:gd name="connsiteX521" fmla="*/ 22536 w 480850"/>
              <a:gd name="connsiteY521" fmla="*/ 412775 h 674198"/>
              <a:gd name="connsiteX522" fmla="*/ 22012 w 480850"/>
              <a:gd name="connsiteY522" fmla="*/ 410309 h 674198"/>
              <a:gd name="connsiteX523" fmla="*/ 27480 w 480850"/>
              <a:gd name="connsiteY523" fmla="*/ 403536 h 674198"/>
              <a:gd name="connsiteX524" fmla="*/ 25860 w 480850"/>
              <a:gd name="connsiteY524" fmla="*/ 404441 h 674198"/>
              <a:gd name="connsiteX525" fmla="*/ 22488 w 480850"/>
              <a:gd name="connsiteY525" fmla="*/ 407194 h 674198"/>
              <a:gd name="connsiteX526" fmla="*/ 20336 w 480850"/>
              <a:gd name="connsiteY526" fmla="*/ 406775 h 674198"/>
              <a:gd name="connsiteX527" fmla="*/ 22403 w 480850"/>
              <a:gd name="connsiteY527" fmla="*/ 403774 h 674198"/>
              <a:gd name="connsiteX528" fmla="*/ 22584 w 480850"/>
              <a:gd name="connsiteY528" fmla="*/ 402431 h 674198"/>
              <a:gd name="connsiteX529" fmla="*/ 22155 w 480850"/>
              <a:gd name="connsiteY529" fmla="*/ 400945 h 674198"/>
              <a:gd name="connsiteX530" fmla="*/ 19345 w 480850"/>
              <a:gd name="connsiteY530" fmla="*/ 403470 h 674198"/>
              <a:gd name="connsiteX531" fmla="*/ 16145 w 480850"/>
              <a:gd name="connsiteY531" fmla="*/ 403803 h 674198"/>
              <a:gd name="connsiteX532" fmla="*/ 15735 w 480850"/>
              <a:gd name="connsiteY532" fmla="*/ 401460 h 674198"/>
              <a:gd name="connsiteX533" fmla="*/ 16021 w 480850"/>
              <a:gd name="connsiteY533" fmla="*/ 398745 h 674198"/>
              <a:gd name="connsiteX534" fmla="*/ 16669 w 480850"/>
              <a:gd name="connsiteY534" fmla="*/ 397974 h 674198"/>
              <a:gd name="connsiteX535" fmla="*/ 25308 w 480850"/>
              <a:gd name="connsiteY535" fmla="*/ 396554 h 674198"/>
              <a:gd name="connsiteX536" fmla="*/ 28423 w 480850"/>
              <a:gd name="connsiteY536" fmla="*/ 395631 h 674198"/>
              <a:gd name="connsiteX537" fmla="*/ 29784 w 480850"/>
              <a:gd name="connsiteY537" fmla="*/ 394173 h 674198"/>
              <a:gd name="connsiteX538" fmla="*/ 24612 w 480850"/>
              <a:gd name="connsiteY538" fmla="*/ 393678 h 674198"/>
              <a:gd name="connsiteX539" fmla="*/ 24289 w 480850"/>
              <a:gd name="connsiteY539" fmla="*/ 391639 h 674198"/>
              <a:gd name="connsiteX540" fmla="*/ 25032 w 480850"/>
              <a:gd name="connsiteY540" fmla="*/ 390011 h 674198"/>
              <a:gd name="connsiteX541" fmla="*/ 29451 w 480850"/>
              <a:gd name="connsiteY541" fmla="*/ 387306 h 674198"/>
              <a:gd name="connsiteX542" fmla="*/ 26194 w 480850"/>
              <a:gd name="connsiteY542" fmla="*/ 387991 h 674198"/>
              <a:gd name="connsiteX543" fmla="*/ 22584 w 480850"/>
              <a:gd name="connsiteY543" fmla="*/ 387754 h 674198"/>
              <a:gd name="connsiteX544" fmla="*/ 22822 w 480850"/>
              <a:gd name="connsiteY544" fmla="*/ 384896 h 674198"/>
              <a:gd name="connsiteX545" fmla="*/ 23765 w 480850"/>
              <a:gd name="connsiteY545" fmla="*/ 382667 h 674198"/>
              <a:gd name="connsiteX546" fmla="*/ 27546 w 480850"/>
              <a:gd name="connsiteY546" fmla="*/ 382600 h 674198"/>
              <a:gd name="connsiteX547" fmla="*/ 26365 w 480850"/>
              <a:gd name="connsiteY547" fmla="*/ 381067 h 674198"/>
              <a:gd name="connsiteX548" fmla="*/ 26184 w 480850"/>
              <a:gd name="connsiteY548" fmla="*/ 378933 h 674198"/>
              <a:gd name="connsiteX549" fmla="*/ 27232 w 480850"/>
              <a:gd name="connsiteY549" fmla="*/ 378790 h 674198"/>
              <a:gd name="connsiteX550" fmla="*/ 31070 w 480850"/>
              <a:gd name="connsiteY550" fmla="*/ 381667 h 674198"/>
              <a:gd name="connsiteX551" fmla="*/ 33842 w 480850"/>
              <a:gd name="connsiteY551" fmla="*/ 382714 h 674198"/>
              <a:gd name="connsiteX552" fmla="*/ 32671 w 480850"/>
              <a:gd name="connsiteY552" fmla="*/ 380552 h 674198"/>
              <a:gd name="connsiteX553" fmla="*/ 32832 w 480850"/>
              <a:gd name="connsiteY553" fmla="*/ 379190 h 674198"/>
              <a:gd name="connsiteX554" fmla="*/ 33566 w 480850"/>
              <a:gd name="connsiteY554" fmla="*/ 378581 h 674198"/>
              <a:gd name="connsiteX555" fmla="*/ 35833 w 480850"/>
              <a:gd name="connsiteY555" fmla="*/ 378153 h 674198"/>
              <a:gd name="connsiteX556" fmla="*/ 35204 w 480850"/>
              <a:gd name="connsiteY556" fmla="*/ 377771 h 674198"/>
              <a:gd name="connsiteX557" fmla="*/ 33080 w 480850"/>
              <a:gd name="connsiteY557" fmla="*/ 377219 h 674198"/>
              <a:gd name="connsiteX558" fmla="*/ 30546 w 480850"/>
              <a:gd name="connsiteY558" fmla="*/ 375581 h 674198"/>
              <a:gd name="connsiteX559" fmla="*/ 30280 w 480850"/>
              <a:gd name="connsiteY559" fmla="*/ 373847 h 674198"/>
              <a:gd name="connsiteX560" fmla="*/ 30375 w 480850"/>
              <a:gd name="connsiteY560" fmla="*/ 371847 h 674198"/>
              <a:gd name="connsiteX561" fmla="*/ 33099 w 480850"/>
              <a:gd name="connsiteY561" fmla="*/ 369094 h 674198"/>
              <a:gd name="connsiteX562" fmla="*/ 34709 w 480850"/>
              <a:gd name="connsiteY562" fmla="*/ 370732 h 674198"/>
              <a:gd name="connsiteX563" fmla="*/ 36614 w 480850"/>
              <a:gd name="connsiteY563" fmla="*/ 370284 h 674198"/>
              <a:gd name="connsiteX564" fmla="*/ 35157 w 480850"/>
              <a:gd name="connsiteY564" fmla="*/ 368999 h 674198"/>
              <a:gd name="connsiteX565" fmla="*/ 34271 w 480850"/>
              <a:gd name="connsiteY565" fmla="*/ 367075 h 674198"/>
              <a:gd name="connsiteX566" fmla="*/ 34871 w 480850"/>
              <a:gd name="connsiteY566" fmla="*/ 365808 h 674198"/>
              <a:gd name="connsiteX567" fmla="*/ 40653 w 480850"/>
              <a:gd name="connsiteY567" fmla="*/ 360712 h 674198"/>
              <a:gd name="connsiteX568" fmla="*/ 42129 w 480850"/>
              <a:gd name="connsiteY568" fmla="*/ 365617 h 674198"/>
              <a:gd name="connsiteX569" fmla="*/ 42472 w 480850"/>
              <a:gd name="connsiteY569" fmla="*/ 363989 h 674198"/>
              <a:gd name="connsiteX570" fmla="*/ 42557 w 480850"/>
              <a:gd name="connsiteY570" fmla="*/ 362445 h 674198"/>
              <a:gd name="connsiteX571" fmla="*/ 41862 w 480850"/>
              <a:gd name="connsiteY571" fmla="*/ 361102 h 674198"/>
              <a:gd name="connsiteX572" fmla="*/ 41967 w 480850"/>
              <a:gd name="connsiteY572" fmla="*/ 359750 h 674198"/>
              <a:gd name="connsiteX573" fmla="*/ 42633 w 480850"/>
              <a:gd name="connsiteY573" fmla="*/ 358588 h 674198"/>
              <a:gd name="connsiteX574" fmla="*/ 45110 w 480850"/>
              <a:gd name="connsiteY574" fmla="*/ 357435 h 674198"/>
              <a:gd name="connsiteX575" fmla="*/ 48330 w 480850"/>
              <a:gd name="connsiteY575" fmla="*/ 353702 h 674198"/>
              <a:gd name="connsiteX576" fmla="*/ 50711 w 480850"/>
              <a:gd name="connsiteY576" fmla="*/ 351968 h 674198"/>
              <a:gd name="connsiteX577" fmla="*/ 52644 w 480850"/>
              <a:gd name="connsiteY577" fmla="*/ 353083 h 674198"/>
              <a:gd name="connsiteX578" fmla="*/ 53968 w 480850"/>
              <a:gd name="connsiteY578" fmla="*/ 354578 h 674198"/>
              <a:gd name="connsiteX579" fmla="*/ 53768 w 480850"/>
              <a:gd name="connsiteY579" fmla="*/ 353092 h 674198"/>
              <a:gd name="connsiteX580" fmla="*/ 52825 w 480850"/>
              <a:gd name="connsiteY580" fmla="*/ 351863 h 674198"/>
              <a:gd name="connsiteX581" fmla="*/ 52568 w 480850"/>
              <a:gd name="connsiteY581" fmla="*/ 348444 h 674198"/>
              <a:gd name="connsiteX582" fmla="*/ 56892 w 480850"/>
              <a:gd name="connsiteY582" fmla="*/ 343148 h 674198"/>
              <a:gd name="connsiteX583" fmla="*/ 61646 w 480850"/>
              <a:gd name="connsiteY583" fmla="*/ 338119 h 674198"/>
              <a:gd name="connsiteX584" fmla="*/ 66208 w 480850"/>
              <a:gd name="connsiteY584" fmla="*/ 332861 h 674198"/>
              <a:gd name="connsiteX585" fmla="*/ 68637 w 480850"/>
              <a:gd name="connsiteY585" fmla="*/ 330956 h 674198"/>
              <a:gd name="connsiteX586" fmla="*/ 73809 w 480850"/>
              <a:gd name="connsiteY586" fmla="*/ 328794 h 674198"/>
              <a:gd name="connsiteX587" fmla="*/ 77124 w 480850"/>
              <a:gd name="connsiteY587" fmla="*/ 329698 h 674198"/>
              <a:gd name="connsiteX588" fmla="*/ 77971 w 480850"/>
              <a:gd name="connsiteY588" fmla="*/ 329527 h 674198"/>
              <a:gd name="connsiteX589" fmla="*/ 82886 w 480850"/>
              <a:gd name="connsiteY589" fmla="*/ 325755 h 674198"/>
              <a:gd name="connsiteX590" fmla="*/ 84924 w 480850"/>
              <a:gd name="connsiteY590" fmla="*/ 324774 h 674198"/>
              <a:gd name="connsiteX591" fmla="*/ 86782 w 480850"/>
              <a:gd name="connsiteY591" fmla="*/ 326117 h 674198"/>
              <a:gd name="connsiteX592" fmla="*/ 87925 w 480850"/>
              <a:gd name="connsiteY592" fmla="*/ 326603 h 674198"/>
              <a:gd name="connsiteX593" fmla="*/ 86773 w 480850"/>
              <a:gd name="connsiteY593" fmla="*/ 323155 h 674198"/>
              <a:gd name="connsiteX594" fmla="*/ 87677 w 480850"/>
              <a:gd name="connsiteY594" fmla="*/ 321574 h 674198"/>
              <a:gd name="connsiteX595" fmla="*/ 91783 w 480850"/>
              <a:gd name="connsiteY595" fmla="*/ 318792 h 674198"/>
              <a:gd name="connsiteX596" fmla="*/ 96926 w 480850"/>
              <a:gd name="connsiteY596" fmla="*/ 315925 h 674198"/>
              <a:gd name="connsiteX597" fmla="*/ 100832 w 480850"/>
              <a:gd name="connsiteY597" fmla="*/ 314735 h 674198"/>
              <a:gd name="connsiteX598" fmla="*/ 103708 w 480850"/>
              <a:gd name="connsiteY598" fmla="*/ 312792 h 674198"/>
              <a:gd name="connsiteX599" fmla="*/ 105442 w 480850"/>
              <a:gd name="connsiteY599" fmla="*/ 312744 h 674198"/>
              <a:gd name="connsiteX600" fmla="*/ 105184 w 480850"/>
              <a:gd name="connsiteY600" fmla="*/ 311277 h 674198"/>
              <a:gd name="connsiteX601" fmla="*/ 105480 w 480850"/>
              <a:gd name="connsiteY601" fmla="*/ 309877 h 674198"/>
              <a:gd name="connsiteX602" fmla="*/ 106966 w 480850"/>
              <a:gd name="connsiteY602" fmla="*/ 309972 h 674198"/>
              <a:gd name="connsiteX603" fmla="*/ 107423 w 480850"/>
              <a:gd name="connsiteY603" fmla="*/ 309420 h 674198"/>
              <a:gd name="connsiteX604" fmla="*/ 106108 w 480850"/>
              <a:gd name="connsiteY604" fmla="*/ 308658 h 674198"/>
              <a:gd name="connsiteX605" fmla="*/ 110347 w 480850"/>
              <a:gd name="connsiteY605" fmla="*/ 305858 h 674198"/>
              <a:gd name="connsiteX606" fmla="*/ 112652 w 480850"/>
              <a:gd name="connsiteY606" fmla="*/ 302762 h 674198"/>
              <a:gd name="connsiteX607" fmla="*/ 113852 w 480850"/>
              <a:gd name="connsiteY607" fmla="*/ 302123 h 674198"/>
              <a:gd name="connsiteX608" fmla="*/ 114948 w 480850"/>
              <a:gd name="connsiteY608" fmla="*/ 301190 h 674198"/>
              <a:gd name="connsiteX609" fmla="*/ 116300 w 480850"/>
              <a:gd name="connsiteY609" fmla="*/ 299057 h 674198"/>
              <a:gd name="connsiteX610" fmla="*/ 117900 w 480850"/>
              <a:gd name="connsiteY610" fmla="*/ 298352 h 674198"/>
              <a:gd name="connsiteX611" fmla="*/ 119386 w 480850"/>
              <a:gd name="connsiteY611" fmla="*/ 298685 h 674198"/>
              <a:gd name="connsiteX612" fmla="*/ 120462 w 480850"/>
              <a:gd name="connsiteY612" fmla="*/ 299733 h 674198"/>
              <a:gd name="connsiteX613" fmla="*/ 119872 w 480850"/>
              <a:gd name="connsiteY613" fmla="*/ 297990 h 674198"/>
              <a:gd name="connsiteX614" fmla="*/ 117967 w 480850"/>
              <a:gd name="connsiteY614" fmla="*/ 296999 h 674198"/>
              <a:gd name="connsiteX615" fmla="*/ 120015 w 480850"/>
              <a:gd name="connsiteY615" fmla="*/ 295494 h 674198"/>
              <a:gd name="connsiteX616" fmla="*/ 122139 w 480850"/>
              <a:gd name="connsiteY616" fmla="*/ 294447 h 674198"/>
              <a:gd name="connsiteX617" fmla="*/ 124206 w 480850"/>
              <a:gd name="connsiteY617" fmla="*/ 295199 h 674198"/>
              <a:gd name="connsiteX618" fmla="*/ 126235 w 480850"/>
              <a:gd name="connsiteY618" fmla="*/ 296418 h 674198"/>
              <a:gd name="connsiteX619" fmla="*/ 124206 w 480850"/>
              <a:gd name="connsiteY619" fmla="*/ 294551 h 674198"/>
              <a:gd name="connsiteX620" fmla="*/ 123873 w 480850"/>
              <a:gd name="connsiteY620" fmla="*/ 293399 h 674198"/>
              <a:gd name="connsiteX621" fmla="*/ 126339 w 480850"/>
              <a:gd name="connsiteY621" fmla="*/ 292065 h 674198"/>
              <a:gd name="connsiteX622" fmla="*/ 127673 w 480850"/>
              <a:gd name="connsiteY622" fmla="*/ 291655 h 674198"/>
              <a:gd name="connsiteX623" fmla="*/ 129540 w 480850"/>
              <a:gd name="connsiteY623" fmla="*/ 294151 h 674198"/>
              <a:gd name="connsiteX624" fmla="*/ 129273 w 480850"/>
              <a:gd name="connsiteY624" fmla="*/ 292170 h 674198"/>
              <a:gd name="connsiteX625" fmla="*/ 129711 w 480850"/>
              <a:gd name="connsiteY625" fmla="*/ 290418 h 674198"/>
              <a:gd name="connsiteX626" fmla="*/ 132349 w 480850"/>
              <a:gd name="connsiteY626" fmla="*/ 287550 h 674198"/>
              <a:gd name="connsiteX627" fmla="*/ 135807 w 480850"/>
              <a:gd name="connsiteY627" fmla="*/ 282826 h 674198"/>
              <a:gd name="connsiteX628" fmla="*/ 136912 w 480850"/>
              <a:gd name="connsiteY628" fmla="*/ 284474 h 674198"/>
              <a:gd name="connsiteX629" fmla="*/ 137093 w 480850"/>
              <a:gd name="connsiteY629" fmla="*/ 286465 h 674198"/>
              <a:gd name="connsiteX630" fmla="*/ 136922 w 480850"/>
              <a:gd name="connsiteY630" fmla="*/ 288874 h 674198"/>
              <a:gd name="connsiteX631" fmla="*/ 137636 w 480850"/>
              <a:gd name="connsiteY631" fmla="*/ 288046 h 674198"/>
              <a:gd name="connsiteX632" fmla="*/ 137874 w 480850"/>
              <a:gd name="connsiteY632" fmla="*/ 285865 h 674198"/>
              <a:gd name="connsiteX633" fmla="*/ 137341 w 480850"/>
              <a:gd name="connsiteY633" fmla="*/ 282026 h 674198"/>
              <a:gd name="connsiteX634" fmla="*/ 141665 w 480850"/>
              <a:gd name="connsiteY634" fmla="*/ 274949 h 674198"/>
              <a:gd name="connsiteX635" fmla="*/ 142522 w 480850"/>
              <a:gd name="connsiteY635" fmla="*/ 274158 h 674198"/>
              <a:gd name="connsiteX636" fmla="*/ 143475 w 480850"/>
              <a:gd name="connsiteY636" fmla="*/ 273682 h 674198"/>
              <a:gd name="connsiteX637" fmla="*/ 144980 w 480850"/>
              <a:gd name="connsiteY637" fmla="*/ 273491 h 674198"/>
              <a:gd name="connsiteX638" fmla="*/ 144513 w 480850"/>
              <a:gd name="connsiteY638" fmla="*/ 272425 h 674198"/>
              <a:gd name="connsiteX639" fmla="*/ 143342 w 480850"/>
              <a:gd name="connsiteY639" fmla="*/ 271396 h 674198"/>
              <a:gd name="connsiteX640" fmla="*/ 144523 w 480850"/>
              <a:gd name="connsiteY640" fmla="*/ 267814 h 674198"/>
              <a:gd name="connsiteX641" fmla="*/ 145228 w 480850"/>
              <a:gd name="connsiteY641" fmla="*/ 263729 h 674198"/>
              <a:gd name="connsiteX642" fmla="*/ 146228 w 480850"/>
              <a:gd name="connsiteY642" fmla="*/ 259804 h 674198"/>
              <a:gd name="connsiteX643" fmla="*/ 147837 w 480850"/>
              <a:gd name="connsiteY643" fmla="*/ 255975 h 674198"/>
              <a:gd name="connsiteX644" fmla="*/ 149600 w 480850"/>
              <a:gd name="connsiteY644" fmla="*/ 249593 h 674198"/>
              <a:gd name="connsiteX645" fmla="*/ 150943 w 480850"/>
              <a:gd name="connsiteY645" fmla="*/ 248260 h 674198"/>
              <a:gd name="connsiteX646" fmla="*/ 154571 w 480850"/>
              <a:gd name="connsiteY646" fmla="*/ 247802 h 674198"/>
              <a:gd name="connsiteX647" fmla="*/ 156162 w 480850"/>
              <a:gd name="connsiteY647" fmla="*/ 246907 h 674198"/>
              <a:gd name="connsiteX648" fmla="*/ 158810 w 480850"/>
              <a:gd name="connsiteY648" fmla="*/ 244612 h 674198"/>
              <a:gd name="connsiteX649" fmla="*/ 161944 w 480850"/>
              <a:gd name="connsiteY649" fmla="*/ 240459 h 674198"/>
              <a:gd name="connsiteX650" fmla="*/ 163620 w 480850"/>
              <a:gd name="connsiteY650" fmla="*/ 237116 h 674198"/>
              <a:gd name="connsiteX651" fmla="*/ 165821 w 480850"/>
              <a:gd name="connsiteY651" fmla="*/ 228495 h 674198"/>
              <a:gd name="connsiteX652" fmla="*/ 167059 w 480850"/>
              <a:gd name="connsiteY652" fmla="*/ 219513 h 674198"/>
              <a:gd name="connsiteX653" fmla="*/ 170621 w 480850"/>
              <a:gd name="connsiteY653" fmla="*/ 212874 h 674198"/>
              <a:gd name="connsiteX654" fmla="*/ 175850 w 480850"/>
              <a:gd name="connsiteY654" fmla="*/ 208083 h 674198"/>
              <a:gd name="connsiteX655" fmla="*/ 180451 w 480850"/>
              <a:gd name="connsiteY655" fmla="*/ 204445 h 674198"/>
              <a:gd name="connsiteX656" fmla="*/ 182337 w 480850"/>
              <a:gd name="connsiteY656" fmla="*/ 203683 h 674198"/>
              <a:gd name="connsiteX657" fmla="*/ 185518 w 480850"/>
              <a:gd name="connsiteY657" fmla="*/ 203454 h 674198"/>
              <a:gd name="connsiteX658" fmla="*/ 188547 w 480850"/>
              <a:gd name="connsiteY658" fmla="*/ 204454 h 674198"/>
              <a:gd name="connsiteX659" fmla="*/ 182909 w 480850"/>
              <a:gd name="connsiteY659" fmla="*/ 205330 h 674198"/>
              <a:gd name="connsiteX660" fmla="*/ 182327 w 480850"/>
              <a:gd name="connsiteY660" fmla="*/ 207493 h 674198"/>
              <a:gd name="connsiteX661" fmla="*/ 182146 w 480850"/>
              <a:gd name="connsiteY661" fmla="*/ 209684 h 674198"/>
              <a:gd name="connsiteX662" fmla="*/ 182794 w 480850"/>
              <a:gd name="connsiteY662" fmla="*/ 211646 h 674198"/>
              <a:gd name="connsiteX663" fmla="*/ 183804 w 480850"/>
              <a:gd name="connsiteY663" fmla="*/ 213398 h 674198"/>
              <a:gd name="connsiteX664" fmla="*/ 186537 w 480850"/>
              <a:gd name="connsiteY664" fmla="*/ 215046 h 674198"/>
              <a:gd name="connsiteX665" fmla="*/ 189738 w 480850"/>
              <a:gd name="connsiteY665" fmla="*/ 216027 h 674198"/>
              <a:gd name="connsiteX666" fmla="*/ 191167 w 480850"/>
              <a:gd name="connsiteY666" fmla="*/ 219742 h 674198"/>
              <a:gd name="connsiteX667" fmla="*/ 191424 w 480850"/>
              <a:gd name="connsiteY667" fmla="*/ 224152 h 674198"/>
              <a:gd name="connsiteX668" fmla="*/ 191862 w 480850"/>
              <a:gd name="connsiteY668" fmla="*/ 227943 h 674198"/>
              <a:gd name="connsiteX669" fmla="*/ 193157 w 480850"/>
              <a:gd name="connsiteY669" fmla="*/ 231267 h 674198"/>
              <a:gd name="connsiteX670" fmla="*/ 214522 w 480850"/>
              <a:gd name="connsiteY670" fmla="*/ 216589 h 674198"/>
              <a:gd name="connsiteX671" fmla="*/ 210941 w 480850"/>
              <a:gd name="connsiteY671" fmla="*/ 218637 h 674198"/>
              <a:gd name="connsiteX672" fmla="*/ 211093 w 480850"/>
              <a:gd name="connsiteY672" fmla="*/ 217218 h 674198"/>
              <a:gd name="connsiteX673" fmla="*/ 211788 w 480850"/>
              <a:gd name="connsiteY673" fmla="*/ 214122 h 674198"/>
              <a:gd name="connsiteX674" fmla="*/ 213417 w 480850"/>
              <a:gd name="connsiteY674" fmla="*/ 212560 h 674198"/>
              <a:gd name="connsiteX675" fmla="*/ 214217 w 480850"/>
              <a:gd name="connsiteY675" fmla="*/ 212455 h 674198"/>
              <a:gd name="connsiteX676" fmla="*/ 215855 w 480850"/>
              <a:gd name="connsiteY676" fmla="*/ 211284 h 674198"/>
              <a:gd name="connsiteX677" fmla="*/ 215675 w 480850"/>
              <a:gd name="connsiteY677" fmla="*/ 213875 h 674198"/>
              <a:gd name="connsiteX678" fmla="*/ 214522 w 480850"/>
              <a:gd name="connsiteY678" fmla="*/ 216589 h 674198"/>
              <a:gd name="connsiteX679" fmla="*/ 29127 w 480850"/>
              <a:gd name="connsiteY679" fmla="*/ 373932 h 674198"/>
              <a:gd name="connsiteX680" fmla="*/ 30280 w 480850"/>
              <a:gd name="connsiteY680" fmla="*/ 378476 h 674198"/>
              <a:gd name="connsiteX681" fmla="*/ 27832 w 480850"/>
              <a:gd name="connsiteY681" fmla="*/ 377610 h 674198"/>
              <a:gd name="connsiteX682" fmla="*/ 26813 w 480850"/>
              <a:gd name="connsiteY682" fmla="*/ 376228 h 674198"/>
              <a:gd name="connsiteX683" fmla="*/ 28680 w 480850"/>
              <a:gd name="connsiteY683" fmla="*/ 373952 h 674198"/>
              <a:gd name="connsiteX684" fmla="*/ 29127 w 480850"/>
              <a:gd name="connsiteY684" fmla="*/ 373932 h 674198"/>
              <a:gd name="connsiteX685" fmla="*/ 22898 w 480850"/>
              <a:gd name="connsiteY685" fmla="*/ 392011 h 674198"/>
              <a:gd name="connsiteX686" fmla="*/ 22755 w 480850"/>
              <a:gd name="connsiteY686" fmla="*/ 393888 h 674198"/>
              <a:gd name="connsiteX687" fmla="*/ 22440 w 480850"/>
              <a:gd name="connsiteY687" fmla="*/ 394831 h 674198"/>
              <a:gd name="connsiteX688" fmla="*/ 21507 w 480850"/>
              <a:gd name="connsiteY688" fmla="*/ 394840 h 674198"/>
              <a:gd name="connsiteX689" fmla="*/ 20117 w 480850"/>
              <a:gd name="connsiteY689" fmla="*/ 394631 h 674198"/>
              <a:gd name="connsiteX690" fmla="*/ 18755 w 480850"/>
              <a:gd name="connsiteY690" fmla="*/ 393764 h 674198"/>
              <a:gd name="connsiteX691" fmla="*/ 17878 w 480850"/>
              <a:gd name="connsiteY691" fmla="*/ 394011 h 674198"/>
              <a:gd name="connsiteX692" fmla="*/ 17154 w 480850"/>
              <a:gd name="connsiteY692" fmla="*/ 393697 h 674198"/>
              <a:gd name="connsiteX693" fmla="*/ 18097 w 480850"/>
              <a:gd name="connsiteY693" fmla="*/ 391583 h 674198"/>
              <a:gd name="connsiteX694" fmla="*/ 21269 w 480850"/>
              <a:gd name="connsiteY694" fmla="*/ 390459 h 674198"/>
              <a:gd name="connsiteX695" fmla="*/ 22488 w 480850"/>
              <a:gd name="connsiteY695" fmla="*/ 391363 h 674198"/>
              <a:gd name="connsiteX696" fmla="*/ 22898 w 480850"/>
              <a:gd name="connsiteY696" fmla="*/ 392011 h 674198"/>
              <a:gd name="connsiteX697" fmla="*/ 60284 w 480850"/>
              <a:gd name="connsiteY697" fmla="*/ 438503 h 674198"/>
              <a:gd name="connsiteX698" fmla="*/ 60303 w 480850"/>
              <a:gd name="connsiteY698" fmla="*/ 440055 h 674198"/>
              <a:gd name="connsiteX699" fmla="*/ 57512 w 480850"/>
              <a:gd name="connsiteY699" fmla="*/ 439503 h 674198"/>
              <a:gd name="connsiteX700" fmla="*/ 57569 w 480850"/>
              <a:gd name="connsiteY700" fmla="*/ 441246 h 674198"/>
              <a:gd name="connsiteX701" fmla="*/ 59769 w 480850"/>
              <a:gd name="connsiteY701" fmla="*/ 442170 h 674198"/>
              <a:gd name="connsiteX702" fmla="*/ 60579 w 480850"/>
              <a:gd name="connsiteY702" fmla="*/ 443427 h 674198"/>
              <a:gd name="connsiteX703" fmla="*/ 62865 w 480850"/>
              <a:gd name="connsiteY703" fmla="*/ 443065 h 674198"/>
              <a:gd name="connsiteX704" fmla="*/ 63379 w 480850"/>
              <a:gd name="connsiteY704" fmla="*/ 444941 h 674198"/>
              <a:gd name="connsiteX705" fmla="*/ 62846 w 480850"/>
              <a:gd name="connsiteY705" fmla="*/ 446627 h 674198"/>
              <a:gd name="connsiteX706" fmla="*/ 61322 w 480850"/>
              <a:gd name="connsiteY706" fmla="*/ 447856 h 674198"/>
              <a:gd name="connsiteX707" fmla="*/ 56807 w 480850"/>
              <a:gd name="connsiteY707" fmla="*/ 448476 h 674198"/>
              <a:gd name="connsiteX708" fmla="*/ 53873 w 480850"/>
              <a:gd name="connsiteY708" fmla="*/ 450923 h 674198"/>
              <a:gd name="connsiteX709" fmla="*/ 51339 w 480850"/>
              <a:gd name="connsiteY709" fmla="*/ 450552 h 674198"/>
              <a:gd name="connsiteX710" fmla="*/ 50654 w 480850"/>
              <a:gd name="connsiteY710" fmla="*/ 450771 h 674198"/>
              <a:gd name="connsiteX711" fmla="*/ 47749 w 480850"/>
              <a:gd name="connsiteY711" fmla="*/ 453400 h 674198"/>
              <a:gd name="connsiteX712" fmla="*/ 44501 w 480850"/>
              <a:gd name="connsiteY712" fmla="*/ 454210 h 674198"/>
              <a:gd name="connsiteX713" fmla="*/ 43615 w 480850"/>
              <a:gd name="connsiteY713" fmla="*/ 454010 h 674198"/>
              <a:gd name="connsiteX714" fmla="*/ 44062 w 480850"/>
              <a:gd name="connsiteY714" fmla="*/ 451666 h 674198"/>
              <a:gd name="connsiteX715" fmla="*/ 46482 w 480850"/>
              <a:gd name="connsiteY715" fmla="*/ 449447 h 674198"/>
              <a:gd name="connsiteX716" fmla="*/ 46530 w 480850"/>
              <a:gd name="connsiteY716" fmla="*/ 447313 h 674198"/>
              <a:gd name="connsiteX717" fmla="*/ 47148 w 480850"/>
              <a:gd name="connsiteY717" fmla="*/ 445608 h 674198"/>
              <a:gd name="connsiteX718" fmla="*/ 49463 w 480850"/>
              <a:gd name="connsiteY718" fmla="*/ 444408 h 674198"/>
              <a:gd name="connsiteX719" fmla="*/ 49501 w 480850"/>
              <a:gd name="connsiteY719" fmla="*/ 442199 h 674198"/>
              <a:gd name="connsiteX720" fmla="*/ 51063 w 480850"/>
              <a:gd name="connsiteY720" fmla="*/ 440227 h 674198"/>
              <a:gd name="connsiteX721" fmla="*/ 50111 w 480850"/>
              <a:gd name="connsiteY721" fmla="*/ 435988 h 674198"/>
              <a:gd name="connsiteX722" fmla="*/ 50616 w 480850"/>
              <a:gd name="connsiteY722" fmla="*/ 432188 h 674198"/>
              <a:gd name="connsiteX723" fmla="*/ 55207 w 480850"/>
              <a:gd name="connsiteY723" fmla="*/ 431978 h 674198"/>
              <a:gd name="connsiteX724" fmla="*/ 60284 w 480850"/>
              <a:gd name="connsiteY724" fmla="*/ 438503 h 674198"/>
              <a:gd name="connsiteX725" fmla="*/ 8858 w 480850"/>
              <a:gd name="connsiteY725" fmla="*/ 596437 h 674198"/>
              <a:gd name="connsiteX726" fmla="*/ 9439 w 480850"/>
              <a:gd name="connsiteY726" fmla="*/ 599990 h 674198"/>
              <a:gd name="connsiteX727" fmla="*/ 7972 w 480850"/>
              <a:gd name="connsiteY727" fmla="*/ 599999 h 674198"/>
              <a:gd name="connsiteX728" fmla="*/ 4915 w 480850"/>
              <a:gd name="connsiteY728" fmla="*/ 599008 h 674198"/>
              <a:gd name="connsiteX729" fmla="*/ 3953 w 480850"/>
              <a:gd name="connsiteY729" fmla="*/ 597494 h 674198"/>
              <a:gd name="connsiteX730" fmla="*/ 3305 w 480850"/>
              <a:gd name="connsiteY730" fmla="*/ 597122 h 674198"/>
              <a:gd name="connsiteX731" fmla="*/ 2191 w 480850"/>
              <a:gd name="connsiteY731" fmla="*/ 598884 h 674198"/>
              <a:gd name="connsiteX732" fmla="*/ 400 w 480850"/>
              <a:gd name="connsiteY732" fmla="*/ 598970 h 674198"/>
              <a:gd name="connsiteX733" fmla="*/ 0 w 480850"/>
              <a:gd name="connsiteY733" fmla="*/ 598380 h 674198"/>
              <a:gd name="connsiteX734" fmla="*/ 705 w 480850"/>
              <a:gd name="connsiteY734" fmla="*/ 596503 h 674198"/>
              <a:gd name="connsiteX735" fmla="*/ 4924 w 480850"/>
              <a:gd name="connsiteY735" fmla="*/ 592960 h 674198"/>
              <a:gd name="connsiteX736" fmla="*/ 5715 w 480850"/>
              <a:gd name="connsiteY736" fmla="*/ 588512 h 674198"/>
              <a:gd name="connsiteX737" fmla="*/ 5658 w 480850"/>
              <a:gd name="connsiteY737" fmla="*/ 587083 h 674198"/>
              <a:gd name="connsiteX738" fmla="*/ 8972 w 480850"/>
              <a:gd name="connsiteY738" fmla="*/ 586750 h 674198"/>
              <a:gd name="connsiteX739" fmla="*/ 9753 w 480850"/>
              <a:gd name="connsiteY739" fmla="*/ 587293 h 674198"/>
              <a:gd name="connsiteX740" fmla="*/ 10106 w 480850"/>
              <a:gd name="connsiteY740" fmla="*/ 587903 h 674198"/>
              <a:gd name="connsiteX741" fmla="*/ 9896 w 480850"/>
              <a:gd name="connsiteY741" fmla="*/ 588683 h 674198"/>
              <a:gd name="connsiteX742" fmla="*/ 8554 w 480850"/>
              <a:gd name="connsiteY742" fmla="*/ 590150 h 674198"/>
              <a:gd name="connsiteX743" fmla="*/ 8506 w 480850"/>
              <a:gd name="connsiteY743" fmla="*/ 591846 h 674198"/>
              <a:gd name="connsiteX744" fmla="*/ 8848 w 480850"/>
              <a:gd name="connsiteY744" fmla="*/ 593617 h 674198"/>
              <a:gd name="connsiteX745" fmla="*/ 7753 w 480850"/>
              <a:gd name="connsiteY745" fmla="*/ 594475 h 674198"/>
              <a:gd name="connsiteX746" fmla="*/ 8324 w 480850"/>
              <a:gd name="connsiteY746" fmla="*/ 595999 h 674198"/>
              <a:gd name="connsiteX747" fmla="*/ 8858 w 480850"/>
              <a:gd name="connsiteY747" fmla="*/ 596437 h 674198"/>
              <a:gd name="connsiteX748" fmla="*/ 87906 w 480850"/>
              <a:gd name="connsiteY748" fmla="*/ 670999 h 674198"/>
              <a:gd name="connsiteX749" fmla="*/ 89382 w 480850"/>
              <a:gd name="connsiteY749" fmla="*/ 673227 h 674198"/>
              <a:gd name="connsiteX750" fmla="*/ 86544 w 480850"/>
              <a:gd name="connsiteY750" fmla="*/ 674199 h 674198"/>
              <a:gd name="connsiteX751" fmla="*/ 85163 w 480850"/>
              <a:gd name="connsiteY751" fmla="*/ 673389 h 674198"/>
              <a:gd name="connsiteX752" fmla="*/ 84191 w 480850"/>
              <a:gd name="connsiteY752" fmla="*/ 672370 h 674198"/>
              <a:gd name="connsiteX753" fmla="*/ 83705 w 480850"/>
              <a:gd name="connsiteY753" fmla="*/ 670932 h 674198"/>
              <a:gd name="connsiteX754" fmla="*/ 85239 w 480850"/>
              <a:gd name="connsiteY754" fmla="*/ 671084 h 674198"/>
              <a:gd name="connsiteX755" fmla="*/ 86563 w 480850"/>
              <a:gd name="connsiteY755" fmla="*/ 670484 h 674198"/>
              <a:gd name="connsiteX756" fmla="*/ 87906 w 480850"/>
              <a:gd name="connsiteY756" fmla="*/ 670999 h 674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</a:cxnLst>
            <a:rect l="l" t="t" r="r" b="b"/>
            <a:pathLst>
              <a:path w="480850" h="674198">
                <a:moveTo>
                  <a:pt x="479374" y="320202"/>
                </a:moveTo>
                <a:lnTo>
                  <a:pt x="478412" y="321164"/>
                </a:lnTo>
                <a:lnTo>
                  <a:pt x="476774" y="321116"/>
                </a:lnTo>
                <a:lnTo>
                  <a:pt x="473907" y="324879"/>
                </a:lnTo>
                <a:lnTo>
                  <a:pt x="474088" y="322069"/>
                </a:lnTo>
                <a:lnTo>
                  <a:pt x="473230" y="320973"/>
                </a:lnTo>
                <a:lnTo>
                  <a:pt x="470773" y="321231"/>
                </a:lnTo>
                <a:lnTo>
                  <a:pt x="470306" y="321850"/>
                </a:lnTo>
                <a:lnTo>
                  <a:pt x="471954" y="322593"/>
                </a:lnTo>
                <a:lnTo>
                  <a:pt x="472316" y="323002"/>
                </a:lnTo>
                <a:lnTo>
                  <a:pt x="470745" y="324631"/>
                </a:lnTo>
                <a:lnTo>
                  <a:pt x="472383" y="328127"/>
                </a:lnTo>
                <a:lnTo>
                  <a:pt x="473811" y="328003"/>
                </a:lnTo>
                <a:lnTo>
                  <a:pt x="475202" y="330737"/>
                </a:lnTo>
                <a:lnTo>
                  <a:pt x="475193" y="331594"/>
                </a:lnTo>
                <a:lnTo>
                  <a:pt x="472011" y="332651"/>
                </a:lnTo>
                <a:lnTo>
                  <a:pt x="470335" y="334128"/>
                </a:lnTo>
                <a:lnTo>
                  <a:pt x="468839" y="334070"/>
                </a:lnTo>
                <a:lnTo>
                  <a:pt x="468135" y="333785"/>
                </a:lnTo>
                <a:lnTo>
                  <a:pt x="467296" y="331146"/>
                </a:lnTo>
                <a:lnTo>
                  <a:pt x="467230" y="330041"/>
                </a:lnTo>
                <a:lnTo>
                  <a:pt x="469068" y="328108"/>
                </a:lnTo>
                <a:lnTo>
                  <a:pt x="470106" y="326137"/>
                </a:lnTo>
                <a:lnTo>
                  <a:pt x="469268" y="324327"/>
                </a:lnTo>
                <a:lnTo>
                  <a:pt x="467144" y="323155"/>
                </a:lnTo>
                <a:lnTo>
                  <a:pt x="462515" y="323688"/>
                </a:lnTo>
                <a:lnTo>
                  <a:pt x="461448" y="323298"/>
                </a:lnTo>
                <a:lnTo>
                  <a:pt x="463762" y="320860"/>
                </a:lnTo>
                <a:lnTo>
                  <a:pt x="466277" y="321126"/>
                </a:lnTo>
                <a:lnTo>
                  <a:pt x="468982" y="319374"/>
                </a:lnTo>
                <a:lnTo>
                  <a:pt x="479374" y="320202"/>
                </a:lnTo>
                <a:close/>
                <a:moveTo>
                  <a:pt x="479403" y="341748"/>
                </a:moveTo>
                <a:lnTo>
                  <a:pt x="478221" y="342072"/>
                </a:lnTo>
                <a:lnTo>
                  <a:pt x="478393" y="339947"/>
                </a:lnTo>
                <a:lnTo>
                  <a:pt x="477993" y="338576"/>
                </a:lnTo>
                <a:lnTo>
                  <a:pt x="479993" y="338128"/>
                </a:lnTo>
                <a:lnTo>
                  <a:pt x="480850" y="339757"/>
                </a:lnTo>
                <a:lnTo>
                  <a:pt x="479403" y="341748"/>
                </a:lnTo>
                <a:close/>
                <a:moveTo>
                  <a:pt x="197282" y="16373"/>
                </a:moveTo>
                <a:lnTo>
                  <a:pt x="197682" y="17859"/>
                </a:lnTo>
                <a:lnTo>
                  <a:pt x="199158" y="16802"/>
                </a:lnTo>
                <a:lnTo>
                  <a:pt x="200263" y="15136"/>
                </a:lnTo>
                <a:lnTo>
                  <a:pt x="202044" y="13440"/>
                </a:lnTo>
                <a:lnTo>
                  <a:pt x="201806" y="16173"/>
                </a:lnTo>
                <a:lnTo>
                  <a:pt x="202720" y="16774"/>
                </a:lnTo>
                <a:lnTo>
                  <a:pt x="208626" y="18679"/>
                </a:lnTo>
                <a:lnTo>
                  <a:pt x="209845" y="20269"/>
                </a:lnTo>
                <a:lnTo>
                  <a:pt x="211102" y="20727"/>
                </a:lnTo>
                <a:lnTo>
                  <a:pt x="211807" y="19831"/>
                </a:lnTo>
                <a:lnTo>
                  <a:pt x="212645" y="19345"/>
                </a:lnTo>
                <a:lnTo>
                  <a:pt x="214779" y="20346"/>
                </a:lnTo>
                <a:lnTo>
                  <a:pt x="219599" y="23127"/>
                </a:lnTo>
                <a:lnTo>
                  <a:pt x="219999" y="24089"/>
                </a:lnTo>
                <a:lnTo>
                  <a:pt x="219751" y="25518"/>
                </a:lnTo>
                <a:lnTo>
                  <a:pt x="219989" y="27032"/>
                </a:lnTo>
                <a:lnTo>
                  <a:pt x="220646" y="28242"/>
                </a:lnTo>
                <a:lnTo>
                  <a:pt x="222247" y="28518"/>
                </a:lnTo>
                <a:lnTo>
                  <a:pt x="224380" y="26727"/>
                </a:lnTo>
                <a:lnTo>
                  <a:pt x="225380" y="26508"/>
                </a:lnTo>
                <a:lnTo>
                  <a:pt x="226790" y="29052"/>
                </a:lnTo>
                <a:lnTo>
                  <a:pt x="227323" y="30490"/>
                </a:lnTo>
                <a:lnTo>
                  <a:pt x="227104" y="30442"/>
                </a:lnTo>
                <a:lnTo>
                  <a:pt x="228029" y="31871"/>
                </a:lnTo>
                <a:lnTo>
                  <a:pt x="229248" y="33281"/>
                </a:lnTo>
                <a:lnTo>
                  <a:pt x="231353" y="37462"/>
                </a:lnTo>
                <a:lnTo>
                  <a:pt x="231038" y="38929"/>
                </a:lnTo>
                <a:lnTo>
                  <a:pt x="230419" y="40253"/>
                </a:lnTo>
                <a:lnTo>
                  <a:pt x="232353" y="44129"/>
                </a:lnTo>
                <a:lnTo>
                  <a:pt x="231086" y="44396"/>
                </a:lnTo>
                <a:lnTo>
                  <a:pt x="227286" y="43739"/>
                </a:lnTo>
                <a:lnTo>
                  <a:pt x="227409" y="44520"/>
                </a:lnTo>
                <a:lnTo>
                  <a:pt x="229628" y="47368"/>
                </a:lnTo>
                <a:lnTo>
                  <a:pt x="231495" y="51397"/>
                </a:lnTo>
                <a:lnTo>
                  <a:pt x="232991" y="53826"/>
                </a:lnTo>
                <a:lnTo>
                  <a:pt x="238267" y="61379"/>
                </a:lnTo>
                <a:lnTo>
                  <a:pt x="237477" y="64065"/>
                </a:lnTo>
                <a:lnTo>
                  <a:pt x="237601" y="65847"/>
                </a:lnTo>
                <a:lnTo>
                  <a:pt x="236924" y="67380"/>
                </a:lnTo>
                <a:lnTo>
                  <a:pt x="238725" y="71400"/>
                </a:lnTo>
                <a:lnTo>
                  <a:pt x="237601" y="72647"/>
                </a:lnTo>
                <a:lnTo>
                  <a:pt x="236858" y="76771"/>
                </a:lnTo>
                <a:lnTo>
                  <a:pt x="236039" y="77496"/>
                </a:lnTo>
                <a:lnTo>
                  <a:pt x="236144" y="79000"/>
                </a:lnTo>
                <a:lnTo>
                  <a:pt x="238277" y="79400"/>
                </a:lnTo>
                <a:lnTo>
                  <a:pt x="239563" y="80039"/>
                </a:lnTo>
                <a:lnTo>
                  <a:pt x="240668" y="81268"/>
                </a:lnTo>
                <a:lnTo>
                  <a:pt x="241354" y="79791"/>
                </a:lnTo>
                <a:lnTo>
                  <a:pt x="242288" y="79391"/>
                </a:lnTo>
                <a:lnTo>
                  <a:pt x="244830" y="81362"/>
                </a:lnTo>
                <a:lnTo>
                  <a:pt x="250127" y="83334"/>
                </a:lnTo>
                <a:lnTo>
                  <a:pt x="251583" y="84068"/>
                </a:lnTo>
                <a:lnTo>
                  <a:pt x="252298" y="85659"/>
                </a:lnTo>
                <a:lnTo>
                  <a:pt x="252841" y="89507"/>
                </a:lnTo>
                <a:lnTo>
                  <a:pt x="253869" y="91202"/>
                </a:lnTo>
                <a:lnTo>
                  <a:pt x="255898" y="91526"/>
                </a:lnTo>
                <a:lnTo>
                  <a:pt x="258080" y="91011"/>
                </a:lnTo>
                <a:lnTo>
                  <a:pt x="258766" y="89611"/>
                </a:lnTo>
                <a:lnTo>
                  <a:pt x="258327" y="85840"/>
                </a:lnTo>
                <a:lnTo>
                  <a:pt x="256756" y="79820"/>
                </a:lnTo>
                <a:lnTo>
                  <a:pt x="256746" y="77867"/>
                </a:lnTo>
                <a:lnTo>
                  <a:pt x="256965" y="75905"/>
                </a:lnTo>
                <a:lnTo>
                  <a:pt x="256604" y="73962"/>
                </a:lnTo>
                <a:lnTo>
                  <a:pt x="255813" y="72133"/>
                </a:lnTo>
                <a:lnTo>
                  <a:pt x="254965" y="70733"/>
                </a:lnTo>
                <a:lnTo>
                  <a:pt x="253879" y="69552"/>
                </a:lnTo>
                <a:lnTo>
                  <a:pt x="254260" y="67713"/>
                </a:lnTo>
                <a:lnTo>
                  <a:pt x="255889" y="66885"/>
                </a:lnTo>
                <a:lnTo>
                  <a:pt x="256880" y="68437"/>
                </a:lnTo>
                <a:lnTo>
                  <a:pt x="257689" y="70314"/>
                </a:lnTo>
                <a:lnTo>
                  <a:pt x="261794" y="75876"/>
                </a:lnTo>
                <a:lnTo>
                  <a:pt x="264223" y="75486"/>
                </a:lnTo>
                <a:lnTo>
                  <a:pt x="264443" y="77791"/>
                </a:lnTo>
                <a:lnTo>
                  <a:pt x="266090" y="80134"/>
                </a:lnTo>
                <a:lnTo>
                  <a:pt x="267005" y="82887"/>
                </a:lnTo>
                <a:lnTo>
                  <a:pt x="268205" y="91126"/>
                </a:lnTo>
                <a:lnTo>
                  <a:pt x="270043" y="98908"/>
                </a:lnTo>
                <a:lnTo>
                  <a:pt x="273377" y="102299"/>
                </a:lnTo>
                <a:lnTo>
                  <a:pt x="273768" y="103927"/>
                </a:lnTo>
                <a:lnTo>
                  <a:pt x="271739" y="103089"/>
                </a:lnTo>
                <a:lnTo>
                  <a:pt x="271120" y="103575"/>
                </a:lnTo>
                <a:lnTo>
                  <a:pt x="271329" y="104394"/>
                </a:lnTo>
                <a:lnTo>
                  <a:pt x="273205" y="105889"/>
                </a:lnTo>
                <a:lnTo>
                  <a:pt x="275415" y="106623"/>
                </a:lnTo>
                <a:lnTo>
                  <a:pt x="276806" y="106519"/>
                </a:lnTo>
                <a:lnTo>
                  <a:pt x="278111" y="107061"/>
                </a:lnTo>
                <a:lnTo>
                  <a:pt x="286750" y="112148"/>
                </a:lnTo>
                <a:lnTo>
                  <a:pt x="290903" y="114129"/>
                </a:lnTo>
                <a:lnTo>
                  <a:pt x="301380" y="117377"/>
                </a:lnTo>
                <a:lnTo>
                  <a:pt x="304371" y="117634"/>
                </a:lnTo>
                <a:lnTo>
                  <a:pt x="306028" y="117548"/>
                </a:lnTo>
                <a:lnTo>
                  <a:pt x="309163" y="116424"/>
                </a:lnTo>
                <a:lnTo>
                  <a:pt x="311972" y="114405"/>
                </a:lnTo>
                <a:lnTo>
                  <a:pt x="314401" y="111386"/>
                </a:lnTo>
                <a:lnTo>
                  <a:pt x="316496" y="107947"/>
                </a:lnTo>
                <a:lnTo>
                  <a:pt x="318773" y="106280"/>
                </a:lnTo>
                <a:lnTo>
                  <a:pt x="321354" y="104966"/>
                </a:lnTo>
                <a:lnTo>
                  <a:pt x="322659" y="103747"/>
                </a:lnTo>
                <a:lnTo>
                  <a:pt x="324031" y="102880"/>
                </a:lnTo>
                <a:lnTo>
                  <a:pt x="331051" y="103280"/>
                </a:lnTo>
                <a:lnTo>
                  <a:pt x="333423" y="105013"/>
                </a:lnTo>
                <a:lnTo>
                  <a:pt x="336499" y="106404"/>
                </a:lnTo>
                <a:lnTo>
                  <a:pt x="338109" y="107490"/>
                </a:lnTo>
                <a:lnTo>
                  <a:pt x="337566" y="109700"/>
                </a:lnTo>
                <a:lnTo>
                  <a:pt x="335728" y="112957"/>
                </a:lnTo>
                <a:lnTo>
                  <a:pt x="334318" y="116529"/>
                </a:lnTo>
                <a:lnTo>
                  <a:pt x="333060" y="124663"/>
                </a:lnTo>
                <a:lnTo>
                  <a:pt x="332213" y="132912"/>
                </a:lnTo>
                <a:lnTo>
                  <a:pt x="330936" y="136560"/>
                </a:lnTo>
                <a:lnTo>
                  <a:pt x="328613" y="139370"/>
                </a:lnTo>
                <a:lnTo>
                  <a:pt x="326041" y="141427"/>
                </a:lnTo>
                <a:lnTo>
                  <a:pt x="323136" y="142399"/>
                </a:lnTo>
                <a:lnTo>
                  <a:pt x="321954" y="147114"/>
                </a:lnTo>
                <a:lnTo>
                  <a:pt x="321373" y="152648"/>
                </a:lnTo>
                <a:lnTo>
                  <a:pt x="321545" y="154038"/>
                </a:lnTo>
                <a:lnTo>
                  <a:pt x="322478" y="155143"/>
                </a:lnTo>
                <a:lnTo>
                  <a:pt x="322859" y="156791"/>
                </a:lnTo>
                <a:lnTo>
                  <a:pt x="321335" y="160125"/>
                </a:lnTo>
                <a:lnTo>
                  <a:pt x="320450" y="159639"/>
                </a:lnTo>
                <a:lnTo>
                  <a:pt x="319192" y="156858"/>
                </a:lnTo>
                <a:lnTo>
                  <a:pt x="318059" y="155696"/>
                </a:lnTo>
                <a:lnTo>
                  <a:pt x="314573" y="154829"/>
                </a:lnTo>
                <a:lnTo>
                  <a:pt x="311019" y="154429"/>
                </a:lnTo>
                <a:lnTo>
                  <a:pt x="307943" y="154677"/>
                </a:lnTo>
                <a:lnTo>
                  <a:pt x="304972" y="155867"/>
                </a:lnTo>
                <a:lnTo>
                  <a:pt x="300485" y="158277"/>
                </a:lnTo>
                <a:lnTo>
                  <a:pt x="299095" y="159496"/>
                </a:lnTo>
                <a:lnTo>
                  <a:pt x="297875" y="161049"/>
                </a:lnTo>
                <a:lnTo>
                  <a:pt x="295818" y="164516"/>
                </a:lnTo>
                <a:lnTo>
                  <a:pt x="295323" y="168764"/>
                </a:lnTo>
                <a:lnTo>
                  <a:pt x="295417" y="170993"/>
                </a:lnTo>
                <a:lnTo>
                  <a:pt x="296151" y="172717"/>
                </a:lnTo>
                <a:lnTo>
                  <a:pt x="299971" y="175070"/>
                </a:lnTo>
                <a:lnTo>
                  <a:pt x="296180" y="183299"/>
                </a:lnTo>
                <a:lnTo>
                  <a:pt x="292818" y="191891"/>
                </a:lnTo>
                <a:lnTo>
                  <a:pt x="290912" y="194348"/>
                </a:lnTo>
                <a:lnTo>
                  <a:pt x="288722" y="196625"/>
                </a:lnTo>
                <a:lnTo>
                  <a:pt x="286655" y="201816"/>
                </a:lnTo>
                <a:lnTo>
                  <a:pt x="283045" y="206293"/>
                </a:lnTo>
                <a:lnTo>
                  <a:pt x="280606" y="209722"/>
                </a:lnTo>
                <a:lnTo>
                  <a:pt x="278702" y="213284"/>
                </a:lnTo>
                <a:lnTo>
                  <a:pt x="277034" y="217075"/>
                </a:lnTo>
                <a:lnTo>
                  <a:pt x="273482" y="222438"/>
                </a:lnTo>
                <a:lnTo>
                  <a:pt x="271910" y="225990"/>
                </a:lnTo>
                <a:lnTo>
                  <a:pt x="269853" y="228953"/>
                </a:lnTo>
                <a:lnTo>
                  <a:pt x="266023" y="232734"/>
                </a:lnTo>
                <a:lnTo>
                  <a:pt x="261947" y="235982"/>
                </a:lnTo>
                <a:lnTo>
                  <a:pt x="255527" y="240478"/>
                </a:lnTo>
                <a:lnTo>
                  <a:pt x="253736" y="241964"/>
                </a:lnTo>
                <a:lnTo>
                  <a:pt x="251850" y="243059"/>
                </a:lnTo>
                <a:lnTo>
                  <a:pt x="249507" y="241773"/>
                </a:lnTo>
                <a:lnTo>
                  <a:pt x="249041" y="240373"/>
                </a:lnTo>
                <a:lnTo>
                  <a:pt x="248478" y="237297"/>
                </a:lnTo>
                <a:lnTo>
                  <a:pt x="247964" y="236173"/>
                </a:lnTo>
                <a:lnTo>
                  <a:pt x="244983" y="235239"/>
                </a:lnTo>
                <a:lnTo>
                  <a:pt x="241030" y="236725"/>
                </a:lnTo>
                <a:lnTo>
                  <a:pt x="240373" y="236411"/>
                </a:lnTo>
                <a:lnTo>
                  <a:pt x="240201" y="235706"/>
                </a:lnTo>
                <a:lnTo>
                  <a:pt x="240201" y="231239"/>
                </a:lnTo>
                <a:lnTo>
                  <a:pt x="240868" y="229981"/>
                </a:lnTo>
                <a:lnTo>
                  <a:pt x="239944" y="229286"/>
                </a:lnTo>
                <a:lnTo>
                  <a:pt x="239030" y="229562"/>
                </a:lnTo>
                <a:lnTo>
                  <a:pt x="238716" y="230705"/>
                </a:lnTo>
                <a:lnTo>
                  <a:pt x="239296" y="231696"/>
                </a:lnTo>
                <a:lnTo>
                  <a:pt x="237048" y="232925"/>
                </a:lnTo>
                <a:lnTo>
                  <a:pt x="234705" y="232953"/>
                </a:lnTo>
                <a:lnTo>
                  <a:pt x="234000" y="232467"/>
                </a:lnTo>
                <a:lnTo>
                  <a:pt x="233800" y="231648"/>
                </a:lnTo>
                <a:lnTo>
                  <a:pt x="234372" y="230296"/>
                </a:lnTo>
                <a:lnTo>
                  <a:pt x="235125" y="229105"/>
                </a:lnTo>
                <a:lnTo>
                  <a:pt x="239477" y="223485"/>
                </a:lnTo>
                <a:lnTo>
                  <a:pt x="244002" y="216046"/>
                </a:lnTo>
                <a:lnTo>
                  <a:pt x="247898" y="208102"/>
                </a:lnTo>
                <a:lnTo>
                  <a:pt x="248907" y="204026"/>
                </a:lnTo>
                <a:lnTo>
                  <a:pt x="250336" y="196482"/>
                </a:lnTo>
                <a:lnTo>
                  <a:pt x="249164" y="193339"/>
                </a:lnTo>
                <a:lnTo>
                  <a:pt x="247716" y="190395"/>
                </a:lnTo>
                <a:lnTo>
                  <a:pt x="243802" y="184738"/>
                </a:lnTo>
                <a:lnTo>
                  <a:pt x="238573" y="181546"/>
                </a:lnTo>
                <a:lnTo>
                  <a:pt x="235191" y="181099"/>
                </a:lnTo>
                <a:lnTo>
                  <a:pt x="231990" y="179908"/>
                </a:lnTo>
                <a:lnTo>
                  <a:pt x="228981" y="177213"/>
                </a:lnTo>
                <a:lnTo>
                  <a:pt x="226237" y="174041"/>
                </a:lnTo>
                <a:lnTo>
                  <a:pt x="220799" y="171441"/>
                </a:lnTo>
                <a:lnTo>
                  <a:pt x="215065" y="169402"/>
                </a:lnTo>
                <a:lnTo>
                  <a:pt x="211798" y="166526"/>
                </a:lnTo>
                <a:lnTo>
                  <a:pt x="211017" y="164821"/>
                </a:lnTo>
                <a:lnTo>
                  <a:pt x="210502" y="162839"/>
                </a:lnTo>
                <a:lnTo>
                  <a:pt x="210578" y="161001"/>
                </a:lnTo>
                <a:lnTo>
                  <a:pt x="210988" y="159134"/>
                </a:lnTo>
                <a:lnTo>
                  <a:pt x="211636" y="157705"/>
                </a:lnTo>
                <a:lnTo>
                  <a:pt x="212655" y="156667"/>
                </a:lnTo>
                <a:lnTo>
                  <a:pt x="218722" y="152962"/>
                </a:lnTo>
                <a:lnTo>
                  <a:pt x="225152" y="150905"/>
                </a:lnTo>
                <a:lnTo>
                  <a:pt x="226333" y="150943"/>
                </a:lnTo>
                <a:lnTo>
                  <a:pt x="227466" y="150609"/>
                </a:lnTo>
                <a:lnTo>
                  <a:pt x="229076" y="149352"/>
                </a:lnTo>
                <a:lnTo>
                  <a:pt x="231953" y="146475"/>
                </a:lnTo>
                <a:lnTo>
                  <a:pt x="232791" y="144542"/>
                </a:lnTo>
                <a:lnTo>
                  <a:pt x="233363" y="138408"/>
                </a:lnTo>
                <a:lnTo>
                  <a:pt x="234286" y="132388"/>
                </a:lnTo>
                <a:lnTo>
                  <a:pt x="235953" y="125502"/>
                </a:lnTo>
                <a:lnTo>
                  <a:pt x="238468" y="121244"/>
                </a:lnTo>
                <a:lnTo>
                  <a:pt x="239287" y="118634"/>
                </a:lnTo>
                <a:lnTo>
                  <a:pt x="238267" y="114338"/>
                </a:lnTo>
                <a:lnTo>
                  <a:pt x="239210" y="112767"/>
                </a:lnTo>
                <a:lnTo>
                  <a:pt x="240354" y="111814"/>
                </a:lnTo>
                <a:lnTo>
                  <a:pt x="241649" y="111262"/>
                </a:lnTo>
                <a:lnTo>
                  <a:pt x="239458" y="107242"/>
                </a:lnTo>
                <a:lnTo>
                  <a:pt x="236877" y="101175"/>
                </a:lnTo>
                <a:lnTo>
                  <a:pt x="236334" y="99299"/>
                </a:lnTo>
                <a:lnTo>
                  <a:pt x="236725" y="97441"/>
                </a:lnTo>
                <a:lnTo>
                  <a:pt x="237354" y="95621"/>
                </a:lnTo>
                <a:lnTo>
                  <a:pt x="235744" y="95165"/>
                </a:lnTo>
                <a:lnTo>
                  <a:pt x="234810" y="93422"/>
                </a:lnTo>
                <a:lnTo>
                  <a:pt x="232496" y="87563"/>
                </a:lnTo>
                <a:lnTo>
                  <a:pt x="233124" y="86630"/>
                </a:lnTo>
                <a:lnTo>
                  <a:pt x="234467" y="87259"/>
                </a:lnTo>
                <a:lnTo>
                  <a:pt x="236458" y="91478"/>
                </a:lnTo>
                <a:lnTo>
                  <a:pt x="236782" y="89307"/>
                </a:lnTo>
                <a:lnTo>
                  <a:pt x="238306" y="87964"/>
                </a:lnTo>
                <a:lnTo>
                  <a:pt x="239925" y="87269"/>
                </a:lnTo>
                <a:lnTo>
                  <a:pt x="241659" y="87116"/>
                </a:lnTo>
                <a:lnTo>
                  <a:pt x="237734" y="82411"/>
                </a:lnTo>
                <a:lnTo>
                  <a:pt x="236420" y="82601"/>
                </a:lnTo>
                <a:lnTo>
                  <a:pt x="234686" y="83354"/>
                </a:lnTo>
                <a:lnTo>
                  <a:pt x="232905" y="83811"/>
                </a:lnTo>
                <a:lnTo>
                  <a:pt x="231162" y="83401"/>
                </a:lnTo>
                <a:lnTo>
                  <a:pt x="229533" y="82363"/>
                </a:lnTo>
                <a:lnTo>
                  <a:pt x="228695" y="80382"/>
                </a:lnTo>
                <a:lnTo>
                  <a:pt x="227676" y="76581"/>
                </a:lnTo>
                <a:lnTo>
                  <a:pt x="227038" y="75181"/>
                </a:lnTo>
                <a:lnTo>
                  <a:pt x="221875" y="67437"/>
                </a:lnTo>
                <a:lnTo>
                  <a:pt x="223390" y="67190"/>
                </a:lnTo>
                <a:lnTo>
                  <a:pt x="227562" y="71066"/>
                </a:lnTo>
                <a:lnTo>
                  <a:pt x="228371" y="69828"/>
                </a:lnTo>
                <a:lnTo>
                  <a:pt x="228971" y="68047"/>
                </a:lnTo>
                <a:lnTo>
                  <a:pt x="228772" y="66066"/>
                </a:lnTo>
                <a:lnTo>
                  <a:pt x="227781" y="64561"/>
                </a:lnTo>
                <a:lnTo>
                  <a:pt x="226304" y="63589"/>
                </a:lnTo>
                <a:lnTo>
                  <a:pt x="226276" y="61827"/>
                </a:lnTo>
                <a:lnTo>
                  <a:pt x="227399" y="60217"/>
                </a:lnTo>
                <a:lnTo>
                  <a:pt x="227333" y="59093"/>
                </a:lnTo>
                <a:lnTo>
                  <a:pt x="224942" y="56798"/>
                </a:lnTo>
                <a:lnTo>
                  <a:pt x="223990" y="56550"/>
                </a:lnTo>
                <a:lnTo>
                  <a:pt x="223561" y="57617"/>
                </a:lnTo>
                <a:lnTo>
                  <a:pt x="224247" y="59207"/>
                </a:lnTo>
                <a:lnTo>
                  <a:pt x="223608" y="59389"/>
                </a:lnTo>
                <a:lnTo>
                  <a:pt x="217808" y="55216"/>
                </a:lnTo>
                <a:lnTo>
                  <a:pt x="216017" y="51864"/>
                </a:lnTo>
                <a:lnTo>
                  <a:pt x="214550" y="48187"/>
                </a:lnTo>
                <a:lnTo>
                  <a:pt x="214398" y="49682"/>
                </a:lnTo>
                <a:lnTo>
                  <a:pt x="214617" y="51788"/>
                </a:lnTo>
                <a:lnTo>
                  <a:pt x="216913" y="56007"/>
                </a:lnTo>
                <a:lnTo>
                  <a:pt x="220637" y="60732"/>
                </a:lnTo>
                <a:lnTo>
                  <a:pt x="221275" y="61989"/>
                </a:lnTo>
                <a:lnTo>
                  <a:pt x="220723" y="63618"/>
                </a:lnTo>
                <a:lnTo>
                  <a:pt x="219427" y="64084"/>
                </a:lnTo>
                <a:lnTo>
                  <a:pt x="218284" y="63055"/>
                </a:lnTo>
                <a:lnTo>
                  <a:pt x="216579" y="59007"/>
                </a:lnTo>
                <a:lnTo>
                  <a:pt x="215351" y="56988"/>
                </a:lnTo>
                <a:lnTo>
                  <a:pt x="201110" y="36186"/>
                </a:lnTo>
                <a:lnTo>
                  <a:pt x="202930" y="33452"/>
                </a:lnTo>
                <a:lnTo>
                  <a:pt x="205749" y="31147"/>
                </a:lnTo>
                <a:lnTo>
                  <a:pt x="206397" y="30128"/>
                </a:lnTo>
                <a:lnTo>
                  <a:pt x="206826" y="28880"/>
                </a:lnTo>
                <a:lnTo>
                  <a:pt x="205635" y="28670"/>
                </a:lnTo>
                <a:lnTo>
                  <a:pt x="204568" y="29242"/>
                </a:lnTo>
                <a:lnTo>
                  <a:pt x="203349" y="30299"/>
                </a:lnTo>
                <a:lnTo>
                  <a:pt x="202235" y="31499"/>
                </a:lnTo>
                <a:lnTo>
                  <a:pt x="200825" y="34176"/>
                </a:lnTo>
                <a:lnTo>
                  <a:pt x="200158" y="34795"/>
                </a:lnTo>
                <a:lnTo>
                  <a:pt x="198491" y="32938"/>
                </a:lnTo>
                <a:lnTo>
                  <a:pt x="197853" y="31795"/>
                </a:lnTo>
                <a:lnTo>
                  <a:pt x="197882" y="30423"/>
                </a:lnTo>
                <a:lnTo>
                  <a:pt x="197434" y="29556"/>
                </a:lnTo>
                <a:lnTo>
                  <a:pt x="196196" y="29280"/>
                </a:lnTo>
                <a:lnTo>
                  <a:pt x="194377" y="26556"/>
                </a:lnTo>
                <a:lnTo>
                  <a:pt x="193224" y="25165"/>
                </a:lnTo>
                <a:lnTo>
                  <a:pt x="195148" y="22508"/>
                </a:lnTo>
                <a:lnTo>
                  <a:pt x="195196" y="19012"/>
                </a:lnTo>
                <a:lnTo>
                  <a:pt x="193234" y="15354"/>
                </a:lnTo>
                <a:lnTo>
                  <a:pt x="190890" y="11992"/>
                </a:lnTo>
                <a:lnTo>
                  <a:pt x="186375" y="6572"/>
                </a:lnTo>
                <a:lnTo>
                  <a:pt x="182232" y="848"/>
                </a:lnTo>
                <a:lnTo>
                  <a:pt x="186718" y="124"/>
                </a:lnTo>
                <a:lnTo>
                  <a:pt x="191271" y="0"/>
                </a:lnTo>
                <a:lnTo>
                  <a:pt x="189128" y="3429"/>
                </a:lnTo>
                <a:lnTo>
                  <a:pt x="190100" y="5410"/>
                </a:lnTo>
                <a:lnTo>
                  <a:pt x="191548" y="7087"/>
                </a:lnTo>
                <a:lnTo>
                  <a:pt x="194672" y="12230"/>
                </a:lnTo>
                <a:lnTo>
                  <a:pt x="194939" y="13716"/>
                </a:lnTo>
                <a:lnTo>
                  <a:pt x="196519" y="15221"/>
                </a:lnTo>
                <a:lnTo>
                  <a:pt x="197282" y="16373"/>
                </a:lnTo>
                <a:close/>
                <a:moveTo>
                  <a:pt x="258051" y="60389"/>
                </a:moveTo>
                <a:lnTo>
                  <a:pt x="258260" y="62189"/>
                </a:lnTo>
                <a:lnTo>
                  <a:pt x="256213" y="61551"/>
                </a:lnTo>
                <a:lnTo>
                  <a:pt x="255413" y="60189"/>
                </a:lnTo>
                <a:lnTo>
                  <a:pt x="253117" y="58779"/>
                </a:lnTo>
                <a:lnTo>
                  <a:pt x="252784" y="58360"/>
                </a:lnTo>
                <a:lnTo>
                  <a:pt x="252526" y="55626"/>
                </a:lnTo>
                <a:lnTo>
                  <a:pt x="253736" y="54303"/>
                </a:lnTo>
                <a:lnTo>
                  <a:pt x="253936" y="53740"/>
                </a:lnTo>
                <a:lnTo>
                  <a:pt x="254470" y="53521"/>
                </a:lnTo>
                <a:lnTo>
                  <a:pt x="255413" y="54959"/>
                </a:lnTo>
                <a:lnTo>
                  <a:pt x="257232" y="57008"/>
                </a:lnTo>
                <a:lnTo>
                  <a:pt x="258051" y="60389"/>
                </a:lnTo>
                <a:close/>
                <a:moveTo>
                  <a:pt x="193157" y="231267"/>
                </a:moveTo>
                <a:lnTo>
                  <a:pt x="196234" y="231439"/>
                </a:lnTo>
                <a:lnTo>
                  <a:pt x="199101" y="228848"/>
                </a:lnTo>
                <a:lnTo>
                  <a:pt x="202035" y="226743"/>
                </a:lnTo>
                <a:lnTo>
                  <a:pt x="205111" y="225000"/>
                </a:lnTo>
                <a:lnTo>
                  <a:pt x="209798" y="221009"/>
                </a:lnTo>
                <a:lnTo>
                  <a:pt x="211026" y="220418"/>
                </a:lnTo>
                <a:lnTo>
                  <a:pt x="214065" y="219656"/>
                </a:lnTo>
                <a:lnTo>
                  <a:pt x="215389" y="218713"/>
                </a:lnTo>
                <a:lnTo>
                  <a:pt x="216865" y="218494"/>
                </a:lnTo>
                <a:lnTo>
                  <a:pt x="215532" y="220856"/>
                </a:lnTo>
                <a:lnTo>
                  <a:pt x="213855" y="221647"/>
                </a:lnTo>
                <a:lnTo>
                  <a:pt x="213589" y="222495"/>
                </a:lnTo>
                <a:lnTo>
                  <a:pt x="214532" y="223866"/>
                </a:lnTo>
                <a:lnTo>
                  <a:pt x="213074" y="225781"/>
                </a:lnTo>
                <a:lnTo>
                  <a:pt x="213131" y="228172"/>
                </a:lnTo>
                <a:lnTo>
                  <a:pt x="211398" y="231000"/>
                </a:lnTo>
                <a:lnTo>
                  <a:pt x="214046" y="229838"/>
                </a:lnTo>
                <a:lnTo>
                  <a:pt x="215026" y="228000"/>
                </a:lnTo>
                <a:lnTo>
                  <a:pt x="214522" y="226962"/>
                </a:lnTo>
                <a:lnTo>
                  <a:pt x="215665" y="224904"/>
                </a:lnTo>
                <a:lnTo>
                  <a:pt x="217446" y="223924"/>
                </a:lnTo>
                <a:lnTo>
                  <a:pt x="216741" y="222371"/>
                </a:lnTo>
                <a:lnTo>
                  <a:pt x="216789" y="221142"/>
                </a:lnTo>
                <a:lnTo>
                  <a:pt x="218970" y="221599"/>
                </a:lnTo>
                <a:lnTo>
                  <a:pt x="220046" y="221552"/>
                </a:lnTo>
                <a:lnTo>
                  <a:pt x="220903" y="221066"/>
                </a:lnTo>
                <a:lnTo>
                  <a:pt x="222475" y="220875"/>
                </a:lnTo>
                <a:lnTo>
                  <a:pt x="222789" y="222247"/>
                </a:lnTo>
                <a:lnTo>
                  <a:pt x="224904" y="222075"/>
                </a:lnTo>
                <a:lnTo>
                  <a:pt x="224133" y="223809"/>
                </a:lnTo>
                <a:lnTo>
                  <a:pt x="222523" y="225819"/>
                </a:lnTo>
                <a:lnTo>
                  <a:pt x="222142" y="227038"/>
                </a:lnTo>
                <a:lnTo>
                  <a:pt x="219560" y="229067"/>
                </a:lnTo>
                <a:lnTo>
                  <a:pt x="217837" y="229934"/>
                </a:lnTo>
                <a:lnTo>
                  <a:pt x="220494" y="230153"/>
                </a:lnTo>
                <a:lnTo>
                  <a:pt x="224380" y="227438"/>
                </a:lnTo>
                <a:lnTo>
                  <a:pt x="226686" y="225047"/>
                </a:lnTo>
                <a:lnTo>
                  <a:pt x="226619" y="228038"/>
                </a:lnTo>
                <a:lnTo>
                  <a:pt x="224742" y="230724"/>
                </a:lnTo>
                <a:lnTo>
                  <a:pt x="223142" y="232420"/>
                </a:lnTo>
                <a:lnTo>
                  <a:pt x="221332" y="232953"/>
                </a:lnTo>
                <a:lnTo>
                  <a:pt x="219532" y="234335"/>
                </a:lnTo>
                <a:lnTo>
                  <a:pt x="218656" y="236592"/>
                </a:lnTo>
                <a:lnTo>
                  <a:pt x="218760" y="238097"/>
                </a:lnTo>
                <a:lnTo>
                  <a:pt x="219275" y="239287"/>
                </a:lnTo>
                <a:lnTo>
                  <a:pt x="221113" y="241297"/>
                </a:lnTo>
                <a:lnTo>
                  <a:pt x="219047" y="245183"/>
                </a:lnTo>
                <a:lnTo>
                  <a:pt x="221351" y="244697"/>
                </a:lnTo>
                <a:lnTo>
                  <a:pt x="222609" y="245431"/>
                </a:lnTo>
                <a:lnTo>
                  <a:pt x="224380" y="247669"/>
                </a:lnTo>
                <a:lnTo>
                  <a:pt x="223314" y="250260"/>
                </a:lnTo>
                <a:lnTo>
                  <a:pt x="222571" y="251584"/>
                </a:lnTo>
                <a:lnTo>
                  <a:pt x="218074" y="257061"/>
                </a:lnTo>
                <a:lnTo>
                  <a:pt x="216112" y="259842"/>
                </a:lnTo>
                <a:lnTo>
                  <a:pt x="213817" y="261624"/>
                </a:lnTo>
                <a:lnTo>
                  <a:pt x="213846" y="264548"/>
                </a:lnTo>
                <a:lnTo>
                  <a:pt x="212531" y="266681"/>
                </a:lnTo>
                <a:lnTo>
                  <a:pt x="205826" y="274006"/>
                </a:lnTo>
                <a:lnTo>
                  <a:pt x="204654" y="275597"/>
                </a:lnTo>
                <a:lnTo>
                  <a:pt x="199367" y="287303"/>
                </a:lnTo>
                <a:lnTo>
                  <a:pt x="195996" y="292237"/>
                </a:lnTo>
                <a:lnTo>
                  <a:pt x="194062" y="293923"/>
                </a:lnTo>
                <a:lnTo>
                  <a:pt x="192014" y="295285"/>
                </a:lnTo>
                <a:lnTo>
                  <a:pt x="187109" y="297618"/>
                </a:lnTo>
                <a:lnTo>
                  <a:pt x="184937" y="300304"/>
                </a:lnTo>
                <a:lnTo>
                  <a:pt x="182546" y="302533"/>
                </a:lnTo>
                <a:lnTo>
                  <a:pt x="180022" y="303038"/>
                </a:lnTo>
                <a:lnTo>
                  <a:pt x="180098" y="304029"/>
                </a:lnTo>
                <a:lnTo>
                  <a:pt x="181718" y="304581"/>
                </a:lnTo>
                <a:lnTo>
                  <a:pt x="182985" y="306048"/>
                </a:lnTo>
                <a:lnTo>
                  <a:pt x="182042" y="307696"/>
                </a:lnTo>
                <a:lnTo>
                  <a:pt x="180241" y="308725"/>
                </a:lnTo>
                <a:lnTo>
                  <a:pt x="178375" y="309020"/>
                </a:lnTo>
                <a:lnTo>
                  <a:pt x="177422" y="310077"/>
                </a:lnTo>
                <a:lnTo>
                  <a:pt x="181880" y="309325"/>
                </a:lnTo>
                <a:lnTo>
                  <a:pt x="183137" y="310182"/>
                </a:lnTo>
                <a:lnTo>
                  <a:pt x="183366" y="312001"/>
                </a:lnTo>
                <a:lnTo>
                  <a:pt x="183842" y="313640"/>
                </a:lnTo>
                <a:lnTo>
                  <a:pt x="184918" y="315811"/>
                </a:lnTo>
                <a:lnTo>
                  <a:pt x="188671" y="317202"/>
                </a:lnTo>
                <a:lnTo>
                  <a:pt x="192043" y="317849"/>
                </a:lnTo>
                <a:lnTo>
                  <a:pt x="192700" y="318859"/>
                </a:lnTo>
                <a:lnTo>
                  <a:pt x="193205" y="322336"/>
                </a:lnTo>
                <a:lnTo>
                  <a:pt x="192595" y="324041"/>
                </a:lnTo>
                <a:lnTo>
                  <a:pt x="191843" y="325164"/>
                </a:lnTo>
                <a:lnTo>
                  <a:pt x="190709" y="325564"/>
                </a:lnTo>
                <a:lnTo>
                  <a:pt x="187966" y="325784"/>
                </a:lnTo>
                <a:lnTo>
                  <a:pt x="185214" y="324993"/>
                </a:lnTo>
                <a:lnTo>
                  <a:pt x="183394" y="322888"/>
                </a:lnTo>
                <a:lnTo>
                  <a:pt x="178184" y="323565"/>
                </a:lnTo>
                <a:lnTo>
                  <a:pt x="176793" y="324012"/>
                </a:lnTo>
                <a:lnTo>
                  <a:pt x="176079" y="323631"/>
                </a:lnTo>
                <a:lnTo>
                  <a:pt x="178965" y="321421"/>
                </a:lnTo>
                <a:lnTo>
                  <a:pt x="177460" y="320164"/>
                </a:lnTo>
                <a:lnTo>
                  <a:pt x="176203" y="319697"/>
                </a:lnTo>
                <a:lnTo>
                  <a:pt x="174840" y="320430"/>
                </a:lnTo>
                <a:lnTo>
                  <a:pt x="173927" y="321593"/>
                </a:lnTo>
                <a:lnTo>
                  <a:pt x="173660" y="323498"/>
                </a:lnTo>
                <a:lnTo>
                  <a:pt x="172717" y="324603"/>
                </a:lnTo>
                <a:lnTo>
                  <a:pt x="171288" y="324917"/>
                </a:lnTo>
                <a:lnTo>
                  <a:pt x="169259" y="323326"/>
                </a:lnTo>
                <a:lnTo>
                  <a:pt x="167249" y="321059"/>
                </a:lnTo>
                <a:lnTo>
                  <a:pt x="164296" y="318774"/>
                </a:lnTo>
                <a:lnTo>
                  <a:pt x="164754" y="320183"/>
                </a:lnTo>
                <a:lnTo>
                  <a:pt x="167021" y="323641"/>
                </a:lnTo>
                <a:lnTo>
                  <a:pt x="168154" y="325936"/>
                </a:lnTo>
                <a:lnTo>
                  <a:pt x="165515" y="327775"/>
                </a:lnTo>
                <a:lnTo>
                  <a:pt x="162753" y="329203"/>
                </a:lnTo>
                <a:lnTo>
                  <a:pt x="160429" y="330041"/>
                </a:lnTo>
                <a:lnTo>
                  <a:pt x="158239" y="331356"/>
                </a:lnTo>
                <a:lnTo>
                  <a:pt x="155657" y="333404"/>
                </a:lnTo>
                <a:lnTo>
                  <a:pt x="154238" y="334128"/>
                </a:lnTo>
                <a:lnTo>
                  <a:pt x="150466" y="334176"/>
                </a:lnTo>
                <a:lnTo>
                  <a:pt x="148447" y="334823"/>
                </a:lnTo>
                <a:lnTo>
                  <a:pt x="147780" y="337528"/>
                </a:lnTo>
                <a:lnTo>
                  <a:pt x="146371" y="339252"/>
                </a:lnTo>
                <a:lnTo>
                  <a:pt x="143056" y="339595"/>
                </a:lnTo>
                <a:lnTo>
                  <a:pt x="144256" y="340138"/>
                </a:lnTo>
                <a:lnTo>
                  <a:pt x="144989" y="341005"/>
                </a:lnTo>
                <a:lnTo>
                  <a:pt x="142799" y="349177"/>
                </a:lnTo>
                <a:lnTo>
                  <a:pt x="142322" y="352577"/>
                </a:lnTo>
                <a:lnTo>
                  <a:pt x="141913" y="358407"/>
                </a:lnTo>
                <a:lnTo>
                  <a:pt x="140532" y="363836"/>
                </a:lnTo>
                <a:lnTo>
                  <a:pt x="136598" y="363807"/>
                </a:lnTo>
                <a:lnTo>
                  <a:pt x="137227" y="364770"/>
                </a:lnTo>
                <a:lnTo>
                  <a:pt x="140208" y="366303"/>
                </a:lnTo>
                <a:lnTo>
                  <a:pt x="139646" y="368618"/>
                </a:lnTo>
                <a:lnTo>
                  <a:pt x="136369" y="372856"/>
                </a:lnTo>
                <a:lnTo>
                  <a:pt x="134998" y="375304"/>
                </a:lnTo>
                <a:lnTo>
                  <a:pt x="133664" y="381267"/>
                </a:lnTo>
                <a:lnTo>
                  <a:pt x="131664" y="386782"/>
                </a:lnTo>
                <a:lnTo>
                  <a:pt x="128606" y="393068"/>
                </a:lnTo>
                <a:lnTo>
                  <a:pt x="128578" y="394202"/>
                </a:lnTo>
                <a:lnTo>
                  <a:pt x="129654" y="395811"/>
                </a:lnTo>
                <a:lnTo>
                  <a:pt x="130959" y="397203"/>
                </a:lnTo>
                <a:lnTo>
                  <a:pt x="131035" y="399165"/>
                </a:lnTo>
                <a:lnTo>
                  <a:pt x="130635" y="400202"/>
                </a:lnTo>
                <a:lnTo>
                  <a:pt x="129178" y="400469"/>
                </a:lnTo>
                <a:lnTo>
                  <a:pt x="127901" y="401146"/>
                </a:lnTo>
                <a:lnTo>
                  <a:pt x="121082" y="402879"/>
                </a:lnTo>
                <a:lnTo>
                  <a:pt x="118853" y="404822"/>
                </a:lnTo>
                <a:lnTo>
                  <a:pt x="117014" y="408308"/>
                </a:lnTo>
                <a:lnTo>
                  <a:pt x="114862" y="411319"/>
                </a:lnTo>
                <a:lnTo>
                  <a:pt x="107699" y="418005"/>
                </a:lnTo>
                <a:lnTo>
                  <a:pt x="103489" y="423625"/>
                </a:lnTo>
                <a:lnTo>
                  <a:pt x="102641" y="425235"/>
                </a:lnTo>
                <a:lnTo>
                  <a:pt x="101508" y="426406"/>
                </a:lnTo>
                <a:lnTo>
                  <a:pt x="92297" y="429073"/>
                </a:lnTo>
                <a:lnTo>
                  <a:pt x="85782" y="429473"/>
                </a:lnTo>
                <a:lnTo>
                  <a:pt x="82239" y="428787"/>
                </a:lnTo>
                <a:lnTo>
                  <a:pt x="78819" y="427434"/>
                </a:lnTo>
                <a:lnTo>
                  <a:pt x="76924" y="426977"/>
                </a:lnTo>
                <a:lnTo>
                  <a:pt x="73304" y="427806"/>
                </a:lnTo>
                <a:lnTo>
                  <a:pt x="71723" y="428711"/>
                </a:lnTo>
                <a:lnTo>
                  <a:pt x="68885" y="427816"/>
                </a:lnTo>
                <a:lnTo>
                  <a:pt x="66637" y="428492"/>
                </a:lnTo>
                <a:lnTo>
                  <a:pt x="65970" y="427834"/>
                </a:lnTo>
                <a:lnTo>
                  <a:pt x="65131" y="426187"/>
                </a:lnTo>
                <a:lnTo>
                  <a:pt x="65598" y="423996"/>
                </a:lnTo>
                <a:lnTo>
                  <a:pt x="64979" y="422377"/>
                </a:lnTo>
                <a:lnTo>
                  <a:pt x="63551" y="421281"/>
                </a:lnTo>
                <a:lnTo>
                  <a:pt x="62589" y="420005"/>
                </a:lnTo>
                <a:lnTo>
                  <a:pt x="61493" y="419100"/>
                </a:lnTo>
                <a:lnTo>
                  <a:pt x="58502" y="418748"/>
                </a:lnTo>
                <a:lnTo>
                  <a:pt x="53778" y="419319"/>
                </a:lnTo>
                <a:lnTo>
                  <a:pt x="52216" y="419262"/>
                </a:lnTo>
                <a:lnTo>
                  <a:pt x="49006" y="413900"/>
                </a:lnTo>
                <a:lnTo>
                  <a:pt x="47949" y="412585"/>
                </a:lnTo>
                <a:lnTo>
                  <a:pt x="44129" y="410880"/>
                </a:lnTo>
                <a:lnTo>
                  <a:pt x="42824" y="411119"/>
                </a:lnTo>
                <a:lnTo>
                  <a:pt x="40777" y="413976"/>
                </a:lnTo>
                <a:lnTo>
                  <a:pt x="39567" y="414461"/>
                </a:lnTo>
                <a:lnTo>
                  <a:pt x="32385" y="414767"/>
                </a:lnTo>
                <a:lnTo>
                  <a:pt x="25184" y="413842"/>
                </a:lnTo>
                <a:lnTo>
                  <a:pt x="22536" y="412775"/>
                </a:lnTo>
                <a:lnTo>
                  <a:pt x="22012" y="410309"/>
                </a:lnTo>
                <a:lnTo>
                  <a:pt x="27480" y="403536"/>
                </a:lnTo>
                <a:lnTo>
                  <a:pt x="25860" y="404441"/>
                </a:lnTo>
                <a:lnTo>
                  <a:pt x="22488" y="407194"/>
                </a:lnTo>
                <a:lnTo>
                  <a:pt x="20336" y="406775"/>
                </a:lnTo>
                <a:lnTo>
                  <a:pt x="22403" y="403774"/>
                </a:lnTo>
                <a:lnTo>
                  <a:pt x="22584" y="402431"/>
                </a:lnTo>
                <a:lnTo>
                  <a:pt x="22155" y="400945"/>
                </a:lnTo>
                <a:lnTo>
                  <a:pt x="19345" y="403470"/>
                </a:lnTo>
                <a:lnTo>
                  <a:pt x="16145" y="403803"/>
                </a:lnTo>
                <a:lnTo>
                  <a:pt x="15735" y="401460"/>
                </a:lnTo>
                <a:lnTo>
                  <a:pt x="16021" y="398745"/>
                </a:lnTo>
                <a:lnTo>
                  <a:pt x="16669" y="397974"/>
                </a:lnTo>
                <a:lnTo>
                  <a:pt x="25308" y="396554"/>
                </a:lnTo>
                <a:lnTo>
                  <a:pt x="28423" y="395631"/>
                </a:lnTo>
                <a:lnTo>
                  <a:pt x="29784" y="394173"/>
                </a:lnTo>
                <a:lnTo>
                  <a:pt x="24612" y="393678"/>
                </a:lnTo>
                <a:lnTo>
                  <a:pt x="24289" y="391639"/>
                </a:lnTo>
                <a:lnTo>
                  <a:pt x="25032" y="390011"/>
                </a:lnTo>
                <a:lnTo>
                  <a:pt x="29451" y="387306"/>
                </a:lnTo>
                <a:lnTo>
                  <a:pt x="26194" y="387991"/>
                </a:lnTo>
                <a:lnTo>
                  <a:pt x="22584" y="387754"/>
                </a:lnTo>
                <a:lnTo>
                  <a:pt x="22822" y="384896"/>
                </a:lnTo>
                <a:lnTo>
                  <a:pt x="23765" y="382667"/>
                </a:lnTo>
                <a:lnTo>
                  <a:pt x="27546" y="382600"/>
                </a:lnTo>
                <a:lnTo>
                  <a:pt x="26365" y="381067"/>
                </a:lnTo>
                <a:lnTo>
                  <a:pt x="26184" y="378933"/>
                </a:lnTo>
                <a:lnTo>
                  <a:pt x="27232" y="378790"/>
                </a:lnTo>
                <a:lnTo>
                  <a:pt x="31070" y="381667"/>
                </a:lnTo>
                <a:lnTo>
                  <a:pt x="33842" y="382714"/>
                </a:lnTo>
                <a:lnTo>
                  <a:pt x="32671" y="380552"/>
                </a:lnTo>
                <a:lnTo>
                  <a:pt x="32832" y="379190"/>
                </a:lnTo>
                <a:lnTo>
                  <a:pt x="33566" y="378581"/>
                </a:lnTo>
                <a:lnTo>
                  <a:pt x="35833" y="378153"/>
                </a:lnTo>
                <a:lnTo>
                  <a:pt x="35204" y="377771"/>
                </a:lnTo>
                <a:lnTo>
                  <a:pt x="33080" y="377219"/>
                </a:lnTo>
                <a:lnTo>
                  <a:pt x="30546" y="375581"/>
                </a:lnTo>
                <a:lnTo>
                  <a:pt x="30280" y="373847"/>
                </a:lnTo>
                <a:lnTo>
                  <a:pt x="30375" y="371847"/>
                </a:lnTo>
                <a:lnTo>
                  <a:pt x="33099" y="369094"/>
                </a:lnTo>
                <a:lnTo>
                  <a:pt x="34709" y="370732"/>
                </a:lnTo>
                <a:lnTo>
                  <a:pt x="36614" y="370284"/>
                </a:lnTo>
                <a:lnTo>
                  <a:pt x="35157" y="368999"/>
                </a:lnTo>
                <a:lnTo>
                  <a:pt x="34271" y="367075"/>
                </a:lnTo>
                <a:lnTo>
                  <a:pt x="34871" y="365808"/>
                </a:lnTo>
                <a:lnTo>
                  <a:pt x="40653" y="360712"/>
                </a:lnTo>
                <a:lnTo>
                  <a:pt x="42129" y="365617"/>
                </a:lnTo>
                <a:lnTo>
                  <a:pt x="42472" y="363989"/>
                </a:lnTo>
                <a:lnTo>
                  <a:pt x="42557" y="362445"/>
                </a:lnTo>
                <a:lnTo>
                  <a:pt x="41862" y="361102"/>
                </a:lnTo>
                <a:lnTo>
                  <a:pt x="41967" y="359750"/>
                </a:lnTo>
                <a:lnTo>
                  <a:pt x="42633" y="358588"/>
                </a:lnTo>
                <a:lnTo>
                  <a:pt x="45110" y="357435"/>
                </a:lnTo>
                <a:lnTo>
                  <a:pt x="48330" y="353702"/>
                </a:lnTo>
                <a:lnTo>
                  <a:pt x="50711" y="351968"/>
                </a:lnTo>
                <a:lnTo>
                  <a:pt x="52644" y="353083"/>
                </a:lnTo>
                <a:lnTo>
                  <a:pt x="53968" y="354578"/>
                </a:lnTo>
                <a:lnTo>
                  <a:pt x="53768" y="353092"/>
                </a:lnTo>
                <a:lnTo>
                  <a:pt x="52825" y="351863"/>
                </a:lnTo>
                <a:lnTo>
                  <a:pt x="52568" y="348444"/>
                </a:lnTo>
                <a:lnTo>
                  <a:pt x="56892" y="343148"/>
                </a:lnTo>
                <a:lnTo>
                  <a:pt x="61646" y="338119"/>
                </a:lnTo>
                <a:lnTo>
                  <a:pt x="66208" y="332861"/>
                </a:lnTo>
                <a:lnTo>
                  <a:pt x="68637" y="330956"/>
                </a:lnTo>
                <a:lnTo>
                  <a:pt x="73809" y="328794"/>
                </a:lnTo>
                <a:lnTo>
                  <a:pt x="77124" y="329698"/>
                </a:lnTo>
                <a:lnTo>
                  <a:pt x="77971" y="329527"/>
                </a:lnTo>
                <a:lnTo>
                  <a:pt x="82886" y="325755"/>
                </a:lnTo>
                <a:lnTo>
                  <a:pt x="84924" y="324774"/>
                </a:lnTo>
                <a:lnTo>
                  <a:pt x="86782" y="326117"/>
                </a:lnTo>
                <a:lnTo>
                  <a:pt x="87925" y="326603"/>
                </a:lnTo>
                <a:lnTo>
                  <a:pt x="86773" y="323155"/>
                </a:lnTo>
                <a:lnTo>
                  <a:pt x="87677" y="321574"/>
                </a:lnTo>
                <a:lnTo>
                  <a:pt x="91783" y="318792"/>
                </a:lnTo>
                <a:lnTo>
                  <a:pt x="96926" y="315925"/>
                </a:lnTo>
                <a:lnTo>
                  <a:pt x="100832" y="314735"/>
                </a:lnTo>
                <a:lnTo>
                  <a:pt x="103708" y="312792"/>
                </a:lnTo>
                <a:lnTo>
                  <a:pt x="105442" y="312744"/>
                </a:lnTo>
                <a:lnTo>
                  <a:pt x="105184" y="311277"/>
                </a:lnTo>
                <a:lnTo>
                  <a:pt x="105480" y="309877"/>
                </a:lnTo>
                <a:lnTo>
                  <a:pt x="106966" y="309972"/>
                </a:lnTo>
                <a:lnTo>
                  <a:pt x="107423" y="309420"/>
                </a:lnTo>
                <a:lnTo>
                  <a:pt x="106108" y="308658"/>
                </a:lnTo>
                <a:lnTo>
                  <a:pt x="110347" y="305858"/>
                </a:lnTo>
                <a:lnTo>
                  <a:pt x="112652" y="302762"/>
                </a:lnTo>
                <a:lnTo>
                  <a:pt x="113852" y="302123"/>
                </a:lnTo>
                <a:lnTo>
                  <a:pt x="114948" y="301190"/>
                </a:lnTo>
                <a:lnTo>
                  <a:pt x="116300" y="299057"/>
                </a:lnTo>
                <a:lnTo>
                  <a:pt x="117900" y="298352"/>
                </a:lnTo>
                <a:lnTo>
                  <a:pt x="119386" y="298685"/>
                </a:lnTo>
                <a:lnTo>
                  <a:pt x="120462" y="299733"/>
                </a:lnTo>
                <a:lnTo>
                  <a:pt x="119872" y="297990"/>
                </a:lnTo>
                <a:lnTo>
                  <a:pt x="117967" y="296999"/>
                </a:lnTo>
                <a:lnTo>
                  <a:pt x="120015" y="295494"/>
                </a:lnTo>
                <a:lnTo>
                  <a:pt x="122139" y="294447"/>
                </a:lnTo>
                <a:lnTo>
                  <a:pt x="124206" y="295199"/>
                </a:lnTo>
                <a:lnTo>
                  <a:pt x="126235" y="296418"/>
                </a:lnTo>
                <a:lnTo>
                  <a:pt x="124206" y="294551"/>
                </a:lnTo>
                <a:lnTo>
                  <a:pt x="123873" y="293399"/>
                </a:lnTo>
                <a:lnTo>
                  <a:pt x="126339" y="292065"/>
                </a:lnTo>
                <a:lnTo>
                  <a:pt x="127673" y="291655"/>
                </a:lnTo>
                <a:lnTo>
                  <a:pt x="129540" y="294151"/>
                </a:lnTo>
                <a:lnTo>
                  <a:pt x="129273" y="292170"/>
                </a:lnTo>
                <a:lnTo>
                  <a:pt x="129711" y="290418"/>
                </a:lnTo>
                <a:lnTo>
                  <a:pt x="132349" y="287550"/>
                </a:lnTo>
                <a:lnTo>
                  <a:pt x="135807" y="282826"/>
                </a:lnTo>
                <a:lnTo>
                  <a:pt x="136912" y="284474"/>
                </a:lnTo>
                <a:lnTo>
                  <a:pt x="137093" y="286465"/>
                </a:lnTo>
                <a:lnTo>
                  <a:pt x="136922" y="288874"/>
                </a:lnTo>
                <a:lnTo>
                  <a:pt x="137636" y="288046"/>
                </a:lnTo>
                <a:lnTo>
                  <a:pt x="137874" y="285865"/>
                </a:lnTo>
                <a:lnTo>
                  <a:pt x="137341" y="282026"/>
                </a:lnTo>
                <a:lnTo>
                  <a:pt x="141665" y="274949"/>
                </a:lnTo>
                <a:lnTo>
                  <a:pt x="142522" y="274158"/>
                </a:lnTo>
                <a:lnTo>
                  <a:pt x="143475" y="273682"/>
                </a:lnTo>
                <a:lnTo>
                  <a:pt x="144980" y="273491"/>
                </a:lnTo>
                <a:lnTo>
                  <a:pt x="144513" y="272425"/>
                </a:lnTo>
                <a:lnTo>
                  <a:pt x="143342" y="271396"/>
                </a:lnTo>
                <a:lnTo>
                  <a:pt x="144523" y="267814"/>
                </a:lnTo>
                <a:lnTo>
                  <a:pt x="145228" y="263729"/>
                </a:lnTo>
                <a:lnTo>
                  <a:pt x="146228" y="259804"/>
                </a:lnTo>
                <a:lnTo>
                  <a:pt x="147837" y="255975"/>
                </a:lnTo>
                <a:lnTo>
                  <a:pt x="149600" y="249593"/>
                </a:lnTo>
                <a:lnTo>
                  <a:pt x="150943" y="248260"/>
                </a:lnTo>
                <a:lnTo>
                  <a:pt x="154571" y="247802"/>
                </a:lnTo>
                <a:lnTo>
                  <a:pt x="156162" y="246907"/>
                </a:lnTo>
                <a:lnTo>
                  <a:pt x="158810" y="244612"/>
                </a:lnTo>
                <a:lnTo>
                  <a:pt x="161944" y="240459"/>
                </a:lnTo>
                <a:lnTo>
                  <a:pt x="163620" y="237116"/>
                </a:lnTo>
                <a:lnTo>
                  <a:pt x="165821" y="228495"/>
                </a:lnTo>
                <a:lnTo>
                  <a:pt x="167059" y="219513"/>
                </a:lnTo>
                <a:lnTo>
                  <a:pt x="170621" y="212874"/>
                </a:lnTo>
                <a:lnTo>
                  <a:pt x="175850" y="208083"/>
                </a:lnTo>
                <a:lnTo>
                  <a:pt x="180451" y="204445"/>
                </a:lnTo>
                <a:lnTo>
                  <a:pt x="182337" y="203683"/>
                </a:lnTo>
                <a:lnTo>
                  <a:pt x="185518" y="203454"/>
                </a:lnTo>
                <a:lnTo>
                  <a:pt x="188547" y="204454"/>
                </a:lnTo>
                <a:lnTo>
                  <a:pt x="182909" y="205330"/>
                </a:lnTo>
                <a:lnTo>
                  <a:pt x="182327" y="207493"/>
                </a:lnTo>
                <a:lnTo>
                  <a:pt x="182146" y="209684"/>
                </a:lnTo>
                <a:lnTo>
                  <a:pt x="182794" y="211646"/>
                </a:lnTo>
                <a:lnTo>
                  <a:pt x="183804" y="213398"/>
                </a:lnTo>
                <a:lnTo>
                  <a:pt x="186537" y="215046"/>
                </a:lnTo>
                <a:lnTo>
                  <a:pt x="189738" y="216027"/>
                </a:lnTo>
                <a:lnTo>
                  <a:pt x="191167" y="219742"/>
                </a:lnTo>
                <a:lnTo>
                  <a:pt x="191424" y="224152"/>
                </a:lnTo>
                <a:lnTo>
                  <a:pt x="191862" y="227943"/>
                </a:lnTo>
                <a:lnTo>
                  <a:pt x="193157" y="231267"/>
                </a:lnTo>
                <a:close/>
                <a:moveTo>
                  <a:pt x="214522" y="216589"/>
                </a:moveTo>
                <a:lnTo>
                  <a:pt x="210941" y="218637"/>
                </a:lnTo>
                <a:lnTo>
                  <a:pt x="211093" y="217218"/>
                </a:lnTo>
                <a:lnTo>
                  <a:pt x="211788" y="214122"/>
                </a:lnTo>
                <a:lnTo>
                  <a:pt x="213417" y="212560"/>
                </a:lnTo>
                <a:lnTo>
                  <a:pt x="214217" y="212455"/>
                </a:lnTo>
                <a:lnTo>
                  <a:pt x="215855" y="211284"/>
                </a:lnTo>
                <a:lnTo>
                  <a:pt x="215675" y="213875"/>
                </a:lnTo>
                <a:lnTo>
                  <a:pt x="214522" y="216589"/>
                </a:lnTo>
                <a:close/>
                <a:moveTo>
                  <a:pt x="29127" y="373932"/>
                </a:moveTo>
                <a:lnTo>
                  <a:pt x="30280" y="378476"/>
                </a:lnTo>
                <a:lnTo>
                  <a:pt x="27832" y="377610"/>
                </a:lnTo>
                <a:lnTo>
                  <a:pt x="26813" y="376228"/>
                </a:lnTo>
                <a:lnTo>
                  <a:pt x="28680" y="373952"/>
                </a:lnTo>
                <a:lnTo>
                  <a:pt x="29127" y="373932"/>
                </a:lnTo>
                <a:close/>
                <a:moveTo>
                  <a:pt x="22898" y="392011"/>
                </a:moveTo>
                <a:lnTo>
                  <a:pt x="22755" y="393888"/>
                </a:lnTo>
                <a:lnTo>
                  <a:pt x="22440" y="394831"/>
                </a:lnTo>
                <a:lnTo>
                  <a:pt x="21507" y="394840"/>
                </a:lnTo>
                <a:lnTo>
                  <a:pt x="20117" y="394631"/>
                </a:lnTo>
                <a:lnTo>
                  <a:pt x="18755" y="393764"/>
                </a:lnTo>
                <a:lnTo>
                  <a:pt x="17878" y="394011"/>
                </a:lnTo>
                <a:lnTo>
                  <a:pt x="17154" y="393697"/>
                </a:lnTo>
                <a:lnTo>
                  <a:pt x="18097" y="391583"/>
                </a:lnTo>
                <a:lnTo>
                  <a:pt x="21269" y="390459"/>
                </a:lnTo>
                <a:lnTo>
                  <a:pt x="22488" y="391363"/>
                </a:lnTo>
                <a:lnTo>
                  <a:pt x="22898" y="392011"/>
                </a:lnTo>
                <a:close/>
                <a:moveTo>
                  <a:pt x="60284" y="438503"/>
                </a:moveTo>
                <a:lnTo>
                  <a:pt x="60303" y="440055"/>
                </a:lnTo>
                <a:lnTo>
                  <a:pt x="57512" y="439503"/>
                </a:lnTo>
                <a:lnTo>
                  <a:pt x="57569" y="441246"/>
                </a:lnTo>
                <a:lnTo>
                  <a:pt x="59769" y="442170"/>
                </a:lnTo>
                <a:lnTo>
                  <a:pt x="60579" y="443427"/>
                </a:lnTo>
                <a:lnTo>
                  <a:pt x="62865" y="443065"/>
                </a:lnTo>
                <a:lnTo>
                  <a:pt x="63379" y="444941"/>
                </a:lnTo>
                <a:lnTo>
                  <a:pt x="62846" y="446627"/>
                </a:lnTo>
                <a:lnTo>
                  <a:pt x="61322" y="447856"/>
                </a:lnTo>
                <a:lnTo>
                  <a:pt x="56807" y="448476"/>
                </a:lnTo>
                <a:lnTo>
                  <a:pt x="53873" y="450923"/>
                </a:lnTo>
                <a:lnTo>
                  <a:pt x="51339" y="450552"/>
                </a:lnTo>
                <a:lnTo>
                  <a:pt x="50654" y="450771"/>
                </a:lnTo>
                <a:lnTo>
                  <a:pt x="47749" y="453400"/>
                </a:lnTo>
                <a:lnTo>
                  <a:pt x="44501" y="454210"/>
                </a:lnTo>
                <a:lnTo>
                  <a:pt x="43615" y="454010"/>
                </a:lnTo>
                <a:lnTo>
                  <a:pt x="44062" y="451666"/>
                </a:lnTo>
                <a:lnTo>
                  <a:pt x="46482" y="449447"/>
                </a:lnTo>
                <a:lnTo>
                  <a:pt x="46530" y="447313"/>
                </a:lnTo>
                <a:lnTo>
                  <a:pt x="47148" y="445608"/>
                </a:lnTo>
                <a:lnTo>
                  <a:pt x="49463" y="444408"/>
                </a:lnTo>
                <a:lnTo>
                  <a:pt x="49501" y="442199"/>
                </a:lnTo>
                <a:lnTo>
                  <a:pt x="51063" y="440227"/>
                </a:lnTo>
                <a:lnTo>
                  <a:pt x="50111" y="435988"/>
                </a:lnTo>
                <a:lnTo>
                  <a:pt x="50616" y="432188"/>
                </a:lnTo>
                <a:lnTo>
                  <a:pt x="55207" y="431978"/>
                </a:lnTo>
                <a:lnTo>
                  <a:pt x="60284" y="438503"/>
                </a:lnTo>
                <a:close/>
                <a:moveTo>
                  <a:pt x="8858" y="596437"/>
                </a:moveTo>
                <a:lnTo>
                  <a:pt x="9439" y="599990"/>
                </a:lnTo>
                <a:lnTo>
                  <a:pt x="7972" y="599999"/>
                </a:lnTo>
                <a:lnTo>
                  <a:pt x="4915" y="599008"/>
                </a:lnTo>
                <a:lnTo>
                  <a:pt x="3953" y="597494"/>
                </a:lnTo>
                <a:lnTo>
                  <a:pt x="3305" y="597122"/>
                </a:lnTo>
                <a:lnTo>
                  <a:pt x="2191" y="598884"/>
                </a:lnTo>
                <a:lnTo>
                  <a:pt x="400" y="598970"/>
                </a:lnTo>
                <a:lnTo>
                  <a:pt x="0" y="598380"/>
                </a:lnTo>
                <a:lnTo>
                  <a:pt x="705" y="596503"/>
                </a:lnTo>
                <a:lnTo>
                  <a:pt x="4924" y="592960"/>
                </a:lnTo>
                <a:lnTo>
                  <a:pt x="5715" y="588512"/>
                </a:lnTo>
                <a:lnTo>
                  <a:pt x="5658" y="587083"/>
                </a:lnTo>
                <a:lnTo>
                  <a:pt x="8972" y="586750"/>
                </a:lnTo>
                <a:lnTo>
                  <a:pt x="9753" y="587293"/>
                </a:lnTo>
                <a:lnTo>
                  <a:pt x="10106" y="587903"/>
                </a:lnTo>
                <a:lnTo>
                  <a:pt x="9896" y="588683"/>
                </a:lnTo>
                <a:lnTo>
                  <a:pt x="8554" y="590150"/>
                </a:lnTo>
                <a:lnTo>
                  <a:pt x="8506" y="591846"/>
                </a:lnTo>
                <a:lnTo>
                  <a:pt x="8848" y="593617"/>
                </a:lnTo>
                <a:lnTo>
                  <a:pt x="7753" y="594475"/>
                </a:lnTo>
                <a:lnTo>
                  <a:pt x="8324" y="595999"/>
                </a:lnTo>
                <a:lnTo>
                  <a:pt x="8858" y="596437"/>
                </a:lnTo>
                <a:close/>
                <a:moveTo>
                  <a:pt x="87906" y="670999"/>
                </a:moveTo>
                <a:lnTo>
                  <a:pt x="89382" y="673227"/>
                </a:lnTo>
                <a:lnTo>
                  <a:pt x="86544" y="674199"/>
                </a:lnTo>
                <a:lnTo>
                  <a:pt x="85163" y="673389"/>
                </a:lnTo>
                <a:lnTo>
                  <a:pt x="84191" y="672370"/>
                </a:lnTo>
                <a:lnTo>
                  <a:pt x="83705" y="670932"/>
                </a:lnTo>
                <a:lnTo>
                  <a:pt x="85239" y="671084"/>
                </a:lnTo>
                <a:lnTo>
                  <a:pt x="86563" y="670484"/>
                </a:lnTo>
                <a:lnTo>
                  <a:pt x="87906" y="6709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BF57C77F-4D5A-DFA9-AF66-265358EBC4DB}"/>
              </a:ext>
            </a:extLst>
          </p:cNvPr>
          <p:cNvSpPr/>
          <p:nvPr/>
        </p:nvSpPr>
        <p:spPr>
          <a:xfrm>
            <a:off x="7198716" y="3940258"/>
            <a:ext cx="210130" cy="277739"/>
          </a:xfrm>
          <a:custGeom>
            <a:avLst/>
            <a:gdLst>
              <a:gd name="connsiteX0" fmla="*/ 115481 w 210130"/>
              <a:gd name="connsiteY0" fmla="*/ 20879 h 277739"/>
              <a:gd name="connsiteX1" fmla="*/ 114957 w 210130"/>
              <a:gd name="connsiteY1" fmla="*/ 21555 h 277739"/>
              <a:gd name="connsiteX2" fmla="*/ 114185 w 210130"/>
              <a:gd name="connsiteY2" fmla="*/ 21622 h 277739"/>
              <a:gd name="connsiteX3" fmla="*/ 112414 w 210130"/>
              <a:gd name="connsiteY3" fmla="*/ 21041 h 277739"/>
              <a:gd name="connsiteX4" fmla="*/ 111376 w 210130"/>
              <a:gd name="connsiteY4" fmla="*/ 19698 h 277739"/>
              <a:gd name="connsiteX5" fmla="*/ 111576 w 210130"/>
              <a:gd name="connsiteY5" fmla="*/ 18059 h 277739"/>
              <a:gd name="connsiteX6" fmla="*/ 111633 w 210130"/>
              <a:gd name="connsiteY6" fmla="*/ 15030 h 277739"/>
              <a:gd name="connsiteX7" fmla="*/ 112138 w 210130"/>
              <a:gd name="connsiteY7" fmla="*/ 12173 h 277739"/>
              <a:gd name="connsiteX8" fmla="*/ 111995 w 210130"/>
              <a:gd name="connsiteY8" fmla="*/ 9144 h 277739"/>
              <a:gd name="connsiteX9" fmla="*/ 110623 w 210130"/>
              <a:gd name="connsiteY9" fmla="*/ 8534 h 277739"/>
              <a:gd name="connsiteX10" fmla="*/ 109661 w 210130"/>
              <a:gd name="connsiteY10" fmla="*/ 8706 h 277739"/>
              <a:gd name="connsiteX11" fmla="*/ 111900 w 210130"/>
              <a:gd name="connsiteY11" fmla="*/ 4429 h 277739"/>
              <a:gd name="connsiteX12" fmla="*/ 112786 w 210130"/>
              <a:gd name="connsiteY12" fmla="*/ 3772 h 277739"/>
              <a:gd name="connsiteX13" fmla="*/ 113614 w 210130"/>
              <a:gd name="connsiteY13" fmla="*/ 4048 h 277739"/>
              <a:gd name="connsiteX14" fmla="*/ 115681 w 210130"/>
              <a:gd name="connsiteY14" fmla="*/ 3591 h 277739"/>
              <a:gd name="connsiteX15" fmla="*/ 116767 w 210130"/>
              <a:gd name="connsiteY15" fmla="*/ 1267 h 277739"/>
              <a:gd name="connsiteX16" fmla="*/ 117634 w 210130"/>
              <a:gd name="connsiteY16" fmla="*/ 0 h 277739"/>
              <a:gd name="connsiteX17" fmla="*/ 118558 w 210130"/>
              <a:gd name="connsiteY17" fmla="*/ 152 h 277739"/>
              <a:gd name="connsiteX18" fmla="*/ 119006 w 210130"/>
              <a:gd name="connsiteY18" fmla="*/ 867 h 277739"/>
              <a:gd name="connsiteX19" fmla="*/ 118682 w 210130"/>
              <a:gd name="connsiteY19" fmla="*/ 4400 h 277739"/>
              <a:gd name="connsiteX20" fmla="*/ 118643 w 210130"/>
              <a:gd name="connsiteY20" fmla="*/ 7344 h 277739"/>
              <a:gd name="connsiteX21" fmla="*/ 117500 w 210130"/>
              <a:gd name="connsiteY21" fmla="*/ 16335 h 277739"/>
              <a:gd name="connsiteX22" fmla="*/ 116319 w 210130"/>
              <a:gd name="connsiteY22" fmla="*/ 17888 h 277739"/>
              <a:gd name="connsiteX23" fmla="*/ 115719 w 210130"/>
              <a:gd name="connsiteY23" fmla="*/ 19145 h 277739"/>
              <a:gd name="connsiteX24" fmla="*/ 115481 w 210130"/>
              <a:gd name="connsiteY24" fmla="*/ 20879 h 277739"/>
              <a:gd name="connsiteX25" fmla="*/ 115043 w 210130"/>
              <a:gd name="connsiteY25" fmla="*/ 33099 h 277739"/>
              <a:gd name="connsiteX26" fmla="*/ 113938 w 210130"/>
              <a:gd name="connsiteY26" fmla="*/ 33890 h 277739"/>
              <a:gd name="connsiteX27" fmla="*/ 113148 w 210130"/>
              <a:gd name="connsiteY27" fmla="*/ 33756 h 277739"/>
              <a:gd name="connsiteX28" fmla="*/ 113309 w 210130"/>
              <a:gd name="connsiteY28" fmla="*/ 32185 h 277739"/>
              <a:gd name="connsiteX29" fmla="*/ 113786 w 210130"/>
              <a:gd name="connsiteY29" fmla="*/ 31089 h 277739"/>
              <a:gd name="connsiteX30" fmla="*/ 114928 w 210130"/>
              <a:gd name="connsiteY30" fmla="*/ 31175 h 277739"/>
              <a:gd name="connsiteX31" fmla="*/ 115205 w 210130"/>
              <a:gd name="connsiteY31" fmla="*/ 31832 h 277739"/>
              <a:gd name="connsiteX32" fmla="*/ 115043 w 210130"/>
              <a:gd name="connsiteY32" fmla="*/ 33099 h 277739"/>
              <a:gd name="connsiteX33" fmla="*/ 29613 w 210130"/>
              <a:gd name="connsiteY33" fmla="*/ 277739 h 277739"/>
              <a:gd name="connsiteX34" fmla="*/ 27994 w 210130"/>
              <a:gd name="connsiteY34" fmla="*/ 274082 h 277739"/>
              <a:gd name="connsiteX35" fmla="*/ 26375 w 210130"/>
              <a:gd name="connsiteY35" fmla="*/ 270424 h 277739"/>
              <a:gd name="connsiteX36" fmla="*/ 24746 w 210130"/>
              <a:gd name="connsiteY36" fmla="*/ 266767 h 277739"/>
              <a:gd name="connsiteX37" fmla="*/ 23126 w 210130"/>
              <a:gd name="connsiteY37" fmla="*/ 263099 h 277739"/>
              <a:gd name="connsiteX38" fmla="*/ 21993 w 210130"/>
              <a:gd name="connsiteY38" fmla="*/ 260528 h 277739"/>
              <a:gd name="connsiteX39" fmla="*/ 20088 w 210130"/>
              <a:gd name="connsiteY39" fmla="*/ 259623 h 277739"/>
              <a:gd name="connsiteX40" fmla="*/ 18926 w 210130"/>
              <a:gd name="connsiteY40" fmla="*/ 256908 h 277739"/>
              <a:gd name="connsiteX41" fmla="*/ 17745 w 210130"/>
              <a:gd name="connsiteY41" fmla="*/ 254127 h 277739"/>
              <a:gd name="connsiteX42" fmla="*/ 16564 w 210130"/>
              <a:gd name="connsiteY42" fmla="*/ 251345 h 277739"/>
              <a:gd name="connsiteX43" fmla="*/ 15383 w 210130"/>
              <a:gd name="connsiteY43" fmla="*/ 248564 h 277739"/>
              <a:gd name="connsiteX44" fmla="*/ 14202 w 210130"/>
              <a:gd name="connsiteY44" fmla="*/ 245783 h 277739"/>
              <a:gd name="connsiteX45" fmla="*/ 13011 w 210130"/>
              <a:gd name="connsiteY45" fmla="*/ 242992 h 277739"/>
              <a:gd name="connsiteX46" fmla="*/ 11830 w 210130"/>
              <a:gd name="connsiteY46" fmla="*/ 240201 h 277739"/>
              <a:gd name="connsiteX47" fmla="*/ 10649 w 210130"/>
              <a:gd name="connsiteY47" fmla="*/ 237411 h 277739"/>
              <a:gd name="connsiteX48" fmla="*/ 9468 w 210130"/>
              <a:gd name="connsiteY48" fmla="*/ 234620 h 277739"/>
              <a:gd name="connsiteX49" fmla="*/ 8277 w 210130"/>
              <a:gd name="connsiteY49" fmla="*/ 231829 h 277739"/>
              <a:gd name="connsiteX50" fmla="*/ 7096 w 210130"/>
              <a:gd name="connsiteY50" fmla="*/ 229038 h 277739"/>
              <a:gd name="connsiteX51" fmla="*/ 5915 w 210130"/>
              <a:gd name="connsiteY51" fmla="*/ 226238 h 277739"/>
              <a:gd name="connsiteX52" fmla="*/ 4734 w 210130"/>
              <a:gd name="connsiteY52" fmla="*/ 223437 h 277739"/>
              <a:gd name="connsiteX53" fmla="*/ 3553 w 210130"/>
              <a:gd name="connsiteY53" fmla="*/ 220637 h 277739"/>
              <a:gd name="connsiteX54" fmla="*/ 2362 w 210130"/>
              <a:gd name="connsiteY54" fmla="*/ 217837 h 277739"/>
              <a:gd name="connsiteX55" fmla="*/ 1181 w 210130"/>
              <a:gd name="connsiteY55" fmla="*/ 215036 h 277739"/>
              <a:gd name="connsiteX56" fmla="*/ 0 w 210130"/>
              <a:gd name="connsiteY56" fmla="*/ 212236 h 277739"/>
              <a:gd name="connsiteX57" fmla="*/ 3772 w 210130"/>
              <a:gd name="connsiteY57" fmla="*/ 210912 h 277739"/>
              <a:gd name="connsiteX58" fmla="*/ 8363 w 210130"/>
              <a:gd name="connsiteY58" fmla="*/ 209302 h 277739"/>
              <a:gd name="connsiteX59" fmla="*/ 12964 w 210130"/>
              <a:gd name="connsiteY59" fmla="*/ 207693 h 277739"/>
              <a:gd name="connsiteX60" fmla="*/ 17555 w 210130"/>
              <a:gd name="connsiteY60" fmla="*/ 206083 h 277739"/>
              <a:gd name="connsiteX61" fmla="*/ 22155 w 210130"/>
              <a:gd name="connsiteY61" fmla="*/ 204473 h 277739"/>
              <a:gd name="connsiteX62" fmla="*/ 26746 w 210130"/>
              <a:gd name="connsiteY62" fmla="*/ 202863 h 277739"/>
              <a:gd name="connsiteX63" fmla="*/ 31337 w 210130"/>
              <a:gd name="connsiteY63" fmla="*/ 201244 h 277739"/>
              <a:gd name="connsiteX64" fmla="*/ 35938 w 210130"/>
              <a:gd name="connsiteY64" fmla="*/ 199634 h 277739"/>
              <a:gd name="connsiteX65" fmla="*/ 40529 w 210130"/>
              <a:gd name="connsiteY65" fmla="*/ 198025 h 277739"/>
              <a:gd name="connsiteX66" fmla="*/ 45129 w 210130"/>
              <a:gd name="connsiteY66" fmla="*/ 196405 h 277739"/>
              <a:gd name="connsiteX67" fmla="*/ 49720 w 210130"/>
              <a:gd name="connsiteY67" fmla="*/ 194786 h 277739"/>
              <a:gd name="connsiteX68" fmla="*/ 54312 w 210130"/>
              <a:gd name="connsiteY68" fmla="*/ 193176 h 277739"/>
              <a:gd name="connsiteX69" fmla="*/ 58912 w 210130"/>
              <a:gd name="connsiteY69" fmla="*/ 191557 h 277739"/>
              <a:gd name="connsiteX70" fmla="*/ 63503 w 210130"/>
              <a:gd name="connsiteY70" fmla="*/ 189938 h 277739"/>
              <a:gd name="connsiteX71" fmla="*/ 68094 w 210130"/>
              <a:gd name="connsiteY71" fmla="*/ 188319 h 277739"/>
              <a:gd name="connsiteX72" fmla="*/ 72695 w 210130"/>
              <a:gd name="connsiteY72" fmla="*/ 186699 h 277739"/>
              <a:gd name="connsiteX73" fmla="*/ 77286 w 210130"/>
              <a:gd name="connsiteY73" fmla="*/ 185080 h 277739"/>
              <a:gd name="connsiteX74" fmla="*/ 80134 w 210130"/>
              <a:gd name="connsiteY74" fmla="*/ 184080 h 277739"/>
              <a:gd name="connsiteX75" fmla="*/ 81315 w 210130"/>
              <a:gd name="connsiteY75" fmla="*/ 180308 h 277739"/>
              <a:gd name="connsiteX76" fmla="*/ 82296 w 210130"/>
              <a:gd name="connsiteY76" fmla="*/ 177174 h 277739"/>
              <a:gd name="connsiteX77" fmla="*/ 83277 w 210130"/>
              <a:gd name="connsiteY77" fmla="*/ 174041 h 277739"/>
              <a:gd name="connsiteX78" fmla="*/ 84258 w 210130"/>
              <a:gd name="connsiteY78" fmla="*/ 170897 h 277739"/>
              <a:gd name="connsiteX79" fmla="*/ 85249 w 210130"/>
              <a:gd name="connsiteY79" fmla="*/ 167754 h 277739"/>
              <a:gd name="connsiteX80" fmla="*/ 86230 w 210130"/>
              <a:gd name="connsiteY80" fmla="*/ 164611 h 277739"/>
              <a:gd name="connsiteX81" fmla="*/ 87211 w 210130"/>
              <a:gd name="connsiteY81" fmla="*/ 161468 h 277739"/>
              <a:gd name="connsiteX82" fmla="*/ 88192 w 210130"/>
              <a:gd name="connsiteY82" fmla="*/ 158315 h 277739"/>
              <a:gd name="connsiteX83" fmla="*/ 89182 w 210130"/>
              <a:gd name="connsiteY83" fmla="*/ 155162 h 277739"/>
              <a:gd name="connsiteX84" fmla="*/ 90164 w 210130"/>
              <a:gd name="connsiteY84" fmla="*/ 152009 h 277739"/>
              <a:gd name="connsiteX85" fmla="*/ 91144 w 210130"/>
              <a:gd name="connsiteY85" fmla="*/ 148857 h 277739"/>
              <a:gd name="connsiteX86" fmla="*/ 92126 w 210130"/>
              <a:gd name="connsiteY86" fmla="*/ 145694 h 277739"/>
              <a:gd name="connsiteX87" fmla="*/ 93107 w 210130"/>
              <a:gd name="connsiteY87" fmla="*/ 142532 h 277739"/>
              <a:gd name="connsiteX88" fmla="*/ 94098 w 210130"/>
              <a:gd name="connsiteY88" fmla="*/ 139370 h 277739"/>
              <a:gd name="connsiteX89" fmla="*/ 95079 w 210130"/>
              <a:gd name="connsiteY89" fmla="*/ 136207 h 277739"/>
              <a:gd name="connsiteX90" fmla="*/ 96060 w 210130"/>
              <a:gd name="connsiteY90" fmla="*/ 133035 h 277739"/>
              <a:gd name="connsiteX91" fmla="*/ 97041 w 210130"/>
              <a:gd name="connsiteY91" fmla="*/ 129864 h 277739"/>
              <a:gd name="connsiteX92" fmla="*/ 97946 w 210130"/>
              <a:gd name="connsiteY92" fmla="*/ 126959 h 277739"/>
              <a:gd name="connsiteX93" fmla="*/ 96250 w 210130"/>
              <a:gd name="connsiteY93" fmla="*/ 124158 h 277739"/>
              <a:gd name="connsiteX94" fmla="*/ 93983 w 210130"/>
              <a:gd name="connsiteY94" fmla="*/ 120386 h 277739"/>
              <a:gd name="connsiteX95" fmla="*/ 91602 w 210130"/>
              <a:gd name="connsiteY95" fmla="*/ 116443 h 277739"/>
              <a:gd name="connsiteX96" fmla="*/ 89373 w 210130"/>
              <a:gd name="connsiteY96" fmla="*/ 112728 h 277739"/>
              <a:gd name="connsiteX97" fmla="*/ 87744 w 210130"/>
              <a:gd name="connsiteY97" fmla="*/ 110023 h 277739"/>
              <a:gd name="connsiteX98" fmla="*/ 85782 w 210130"/>
              <a:gd name="connsiteY98" fmla="*/ 106756 h 277739"/>
              <a:gd name="connsiteX99" fmla="*/ 85992 w 210130"/>
              <a:gd name="connsiteY99" fmla="*/ 102556 h 277739"/>
              <a:gd name="connsiteX100" fmla="*/ 85944 w 210130"/>
              <a:gd name="connsiteY100" fmla="*/ 100451 h 277739"/>
              <a:gd name="connsiteX101" fmla="*/ 86144 w 210130"/>
              <a:gd name="connsiteY101" fmla="*/ 97221 h 277739"/>
              <a:gd name="connsiteX102" fmla="*/ 88021 w 210130"/>
              <a:gd name="connsiteY102" fmla="*/ 92735 h 277739"/>
              <a:gd name="connsiteX103" fmla="*/ 90240 w 210130"/>
              <a:gd name="connsiteY103" fmla="*/ 87020 h 277739"/>
              <a:gd name="connsiteX104" fmla="*/ 91859 w 210130"/>
              <a:gd name="connsiteY104" fmla="*/ 83220 h 277739"/>
              <a:gd name="connsiteX105" fmla="*/ 93259 w 210130"/>
              <a:gd name="connsiteY105" fmla="*/ 79905 h 277739"/>
              <a:gd name="connsiteX106" fmla="*/ 94383 w 210130"/>
              <a:gd name="connsiteY106" fmla="*/ 77248 h 277739"/>
              <a:gd name="connsiteX107" fmla="*/ 95002 w 210130"/>
              <a:gd name="connsiteY107" fmla="*/ 74504 h 277739"/>
              <a:gd name="connsiteX108" fmla="*/ 94669 w 210130"/>
              <a:gd name="connsiteY108" fmla="*/ 72571 h 277739"/>
              <a:gd name="connsiteX109" fmla="*/ 93936 w 210130"/>
              <a:gd name="connsiteY109" fmla="*/ 71866 h 277739"/>
              <a:gd name="connsiteX110" fmla="*/ 93316 w 210130"/>
              <a:gd name="connsiteY110" fmla="*/ 70951 h 277739"/>
              <a:gd name="connsiteX111" fmla="*/ 95441 w 210130"/>
              <a:gd name="connsiteY111" fmla="*/ 69485 h 277739"/>
              <a:gd name="connsiteX112" fmla="*/ 99422 w 210130"/>
              <a:gd name="connsiteY112" fmla="*/ 68532 h 277739"/>
              <a:gd name="connsiteX113" fmla="*/ 101622 w 210130"/>
              <a:gd name="connsiteY113" fmla="*/ 68732 h 277739"/>
              <a:gd name="connsiteX114" fmla="*/ 104690 w 210130"/>
              <a:gd name="connsiteY114" fmla="*/ 68028 h 277739"/>
              <a:gd name="connsiteX115" fmla="*/ 107128 w 210130"/>
              <a:gd name="connsiteY115" fmla="*/ 67389 h 277739"/>
              <a:gd name="connsiteX116" fmla="*/ 107318 w 210130"/>
              <a:gd name="connsiteY116" fmla="*/ 66532 h 277739"/>
              <a:gd name="connsiteX117" fmla="*/ 106632 w 210130"/>
              <a:gd name="connsiteY117" fmla="*/ 65084 h 277739"/>
              <a:gd name="connsiteX118" fmla="*/ 105623 w 210130"/>
              <a:gd name="connsiteY118" fmla="*/ 62970 h 277739"/>
              <a:gd name="connsiteX119" fmla="*/ 102184 w 210130"/>
              <a:gd name="connsiteY119" fmla="*/ 62751 h 277739"/>
              <a:gd name="connsiteX120" fmla="*/ 101146 w 210130"/>
              <a:gd name="connsiteY120" fmla="*/ 62160 h 277739"/>
              <a:gd name="connsiteX121" fmla="*/ 102346 w 210130"/>
              <a:gd name="connsiteY121" fmla="*/ 59036 h 277739"/>
              <a:gd name="connsiteX122" fmla="*/ 102298 w 210130"/>
              <a:gd name="connsiteY122" fmla="*/ 58045 h 277739"/>
              <a:gd name="connsiteX123" fmla="*/ 101841 w 210130"/>
              <a:gd name="connsiteY123" fmla="*/ 56874 h 277739"/>
              <a:gd name="connsiteX124" fmla="*/ 101336 w 210130"/>
              <a:gd name="connsiteY124" fmla="*/ 54911 h 277739"/>
              <a:gd name="connsiteX125" fmla="*/ 101584 w 210130"/>
              <a:gd name="connsiteY125" fmla="*/ 52378 h 277739"/>
              <a:gd name="connsiteX126" fmla="*/ 102289 w 210130"/>
              <a:gd name="connsiteY126" fmla="*/ 50654 h 277739"/>
              <a:gd name="connsiteX127" fmla="*/ 102298 w 210130"/>
              <a:gd name="connsiteY127" fmla="*/ 49263 h 277739"/>
              <a:gd name="connsiteX128" fmla="*/ 101965 w 210130"/>
              <a:gd name="connsiteY128" fmla="*/ 46406 h 277739"/>
              <a:gd name="connsiteX129" fmla="*/ 102070 w 210130"/>
              <a:gd name="connsiteY129" fmla="*/ 43862 h 277739"/>
              <a:gd name="connsiteX130" fmla="*/ 102794 w 210130"/>
              <a:gd name="connsiteY130" fmla="*/ 42596 h 277739"/>
              <a:gd name="connsiteX131" fmla="*/ 104080 w 210130"/>
              <a:gd name="connsiteY131" fmla="*/ 41415 h 277739"/>
              <a:gd name="connsiteX132" fmla="*/ 105290 w 210130"/>
              <a:gd name="connsiteY132" fmla="*/ 40814 h 277739"/>
              <a:gd name="connsiteX133" fmla="*/ 106546 w 210130"/>
              <a:gd name="connsiteY133" fmla="*/ 40852 h 277739"/>
              <a:gd name="connsiteX134" fmla="*/ 107547 w 210130"/>
              <a:gd name="connsiteY134" fmla="*/ 41357 h 277739"/>
              <a:gd name="connsiteX135" fmla="*/ 107975 w 210130"/>
              <a:gd name="connsiteY135" fmla="*/ 42691 h 277739"/>
              <a:gd name="connsiteX136" fmla="*/ 107709 w 210130"/>
              <a:gd name="connsiteY136" fmla="*/ 43615 h 277739"/>
              <a:gd name="connsiteX137" fmla="*/ 106994 w 210130"/>
              <a:gd name="connsiteY137" fmla="*/ 43739 h 277739"/>
              <a:gd name="connsiteX138" fmla="*/ 106746 w 210130"/>
              <a:gd name="connsiteY138" fmla="*/ 44129 h 277739"/>
              <a:gd name="connsiteX139" fmla="*/ 107766 w 210130"/>
              <a:gd name="connsiteY139" fmla="*/ 45910 h 277739"/>
              <a:gd name="connsiteX140" fmla="*/ 109242 w 210130"/>
              <a:gd name="connsiteY140" fmla="*/ 47653 h 277739"/>
              <a:gd name="connsiteX141" fmla="*/ 110385 w 210130"/>
              <a:gd name="connsiteY141" fmla="*/ 47358 h 277739"/>
              <a:gd name="connsiteX142" fmla="*/ 111662 w 210130"/>
              <a:gd name="connsiteY142" fmla="*/ 45986 h 277739"/>
              <a:gd name="connsiteX143" fmla="*/ 113014 w 210130"/>
              <a:gd name="connsiteY143" fmla="*/ 44882 h 277739"/>
              <a:gd name="connsiteX144" fmla="*/ 114700 w 210130"/>
              <a:gd name="connsiteY144" fmla="*/ 43901 h 277739"/>
              <a:gd name="connsiteX145" fmla="*/ 115929 w 210130"/>
              <a:gd name="connsiteY145" fmla="*/ 42005 h 277739"/>
              <a:gd name="connsiteX146" fmla="*/ 116977 w 210130"/>
              <a:gd name="connsiteY146" fmla="*/ 40776 h 277739"/>
              <a:gd name="connsiteX147" fmla="*/ 117910 w 210130"/>
              <a:gd name="connsiteY147" fmla="*/ 40605 h 277739"/>
              <a:gd name="connsiteX148" fmla="*/ 120634 w 210130"/>
              <a:gd name="connsiteY148" fmla="*/ 48301 h 277739"/>
              <a:gd name="connsiteX149" fmla="*/ 124673 w 210130"/>
              <a:gd name="connsiteY149" fmla="*/ 55493 h 277739"/>
              <a:gd name="connsiteX150" fmla="*/ 128235 w 210130"/>
              <a:gd name="connsiteY150" fmla="*/ 59455 h 277739"/>
              <a:gd name="connsiteX151" fmla="*/ 131940 w 210130"/>
              <a:gd name="connsiteY151" fmla="*/ 64827 h 277739"/>
              <a:gd name="connsiteX152" fmla="*/ 137570 w 210130"/>
              <a:gd name="connsiteY152" fmla="*/ 69761 h 277739"/>
              <a:gd name="connsiteX153" fmla="*/ 140151 w 210130"/>
              <a:gd name="connsiteY153" fmla="*/ 71447 h 277739"/>
              <a:gd name="connsiteX154" fmla="*/ 150619 w 210130"/>
              <a:gd name="connsiteY154" fmla="*/ 74904 h 277739"/>
              <a:gd name="connsiteX155" fmla="*/ 156343 w 210130"/>
              <a:gd name="connsiteY155" fmla="*/ 76200 h 277739"/>
              <a:gd name="connsiteX156" fmla="*/ 164230 w 210130"/>
              <a:gd name="connsiteY156" fmla="*/ 77438 h 277739"/>
              <a:gd name="connsiteX157" fmla="*/ 169688 w 210130"/>
              <a:gd name="connsiteY157" fmla="*/ 80124 h 277739"/>
              <a:gd name="connsiteX158" fmla="*/ 171517 w 210130"/>
              <a:gd name="connsiteY158" fmla="*/ 80296 h 277739"/>
              <a:gd name="connsiteX159" fmla="*/ 174374 w 210130"/>
              <a:gd name="connsiteY159" fmla="*/ 79495 h 277739"/>
              <a:gd name="connsiteX160" fmla="*/ 176460 w 210130"/>
              <a:gd name="connsiteY160" fmla="*/ 79562 h 277739"/>
              <a:gd name="connsiteX161" fmla="*/ 181680 w 210130"/>
              <a:gd name="connsiteY161" fmla="*/ 83220 h 277739"/>
              <a:gd name="connsiteX162" fmla="*/ 183213 w 210130"/>
              <a:gd name="connsiteY162" fmla="*/ 86687 h 277739"/>
              <a:gd name="connsiteX163" fmla="*/ 185385 w 210130"/>
              <a:gd name="connsiteY163" fmla="*/ 88516 h 277739"/>
              <a:gd name="connsiteX164" fmla="*/ 187300 w 210130"/>
              <a:gd name="connsiteY164" fmla="*/ 91392 h 277739"/>
              <a:gd name="connsiteX165" fmla="*/ 188547 w 210130"/>
              <a:gd name="connsiteY165" fmla="*/ 94402 h 277739"/>
              <a:gd name="connsiteX166" fmla="*/ 192957 w 210130"/>
              <a:gd name="connsiteY166" fmla="*/ 98984 h 277739"/>
              <a:gd name="connsiteX167" fmla="*/ 196062 w 210130"/>
              <a:gd name="connsiteY167" fmla="*/ 104137 h 277739"/>
              <a:gd name="connsiteX168" fmla="*/ 199225 w 210130"/>
              <a:gd name="connsiteY168" fmla="*/ 107947 h 277739"/>
              <a:gd name="connsiteX169" fmla="*/ 202054 w 210130"/>
              <a:gd name="connsiteY169" fmla="*/ 110318 h 277739"/>
              <a:gd name="connsiteX170" fmla="*/ 206340 w 210130"/>
              <a:gd name="connsiteY170" fmla="*/ 111252 h 277739"/>
              <a:gd name="connsiteX171" fmla="*/ 209750 w 210130"/>
              <a:gd name="connsiteY171" fmla="*/ 112319 h 277739"/>
              <a:gd name="connsiteX172" fmla="*/ 210131 w 210130"/>
              <a:gd name="connsiteY172" fmla="*/ 114862 h 277739"/>
              <a:gd name="connsiteX173" fmla="*/ 209778 w 210130"/>
              <a:gd name="connsiteY173" fmla="*/ 118177 h 277739"/>
              <a:gd name="connsiteX174" fmla="*/ 209131 w 210130"/>
              <a:gd name="connsiteY174" fmla="*/ 120624 h 277739"/>
              <a:gd name="connsiteX175" fmla="*/ 205950 w 210130"/>
              <a:gd name="connsiteY175" fmla="*/ 125387 h 277739"/>
              <a:gd name="connsiteX176" fmla="*/ 205187 w 210130"/>
              <a:gd name="connsiteY176" fmla="*/ 128321 h 277739"/>
              <a:gd name="connsiteX177" fmla="*/ 201587 w 210130"/>
              <a:gd name="connsiteY177" fmla="*/ 133159 h 277739"/>
              <a:gd name="connsiteX178" fmla="*/ 197682 w 210130"/>
              <a:gd name="connsiteY178" fmla="*/ 141265 h 277739"/>
              <a:gd name="connsiteX179" fmla="*/ 195891 w 210130"/>
              <a:gd name="connsiteY179" fmla="*/ 143075 h 277739"/>
              <a:gd name="connsiteX180" fmla="*/ 189595 w 210130"/>
              <a:gd name="connsiteY180" fmla="*/ 147247 h 277739"/>
              <a:gd name="connsiteX181" fmla="*/ 184966 w 210130"/>
              <a:gd name="connsiteY181" fmla="*/ 152267 h 277739"/>
              <a:gd name="connsiteX182" fmla="*/ 179480 w 210130"/>
              <a:gd name="connsiteY182" fmla="*/ 160972 h 277739"/>
              <a:gd name="connsiteX183" fmla="*/ 175307 w 210130"/>
              <a:gd name="connsiteY183" fmla="*/ 169583 h 277739"/>
              <a:gd name="connsiteX184" fmla="*/ 173707 w 210130"/>
              <a:gd name="connsiteY184" fmla="*/ 172336 h 277739"/>
              <a:gd name="connsiteX185" fmla="*/ 170345 w 210130"/>
              <a:gd name="connsiteY185" fmla="*/ 172907 h 277739"/>
              <a:gd name="connsiteX186" fmla="*/ 168145 w 210130"/>
              <a:gd name="connsiteY186" fmla="*/ 172669 h 277739"/>
              <a:gd name="connsiteX187" fmla="*/ 166621 w 210130"/>
              <a:gd name="connsiteY187" fmla="*/ 171860 h 277739"/>
              <a:gd name="connsiteX188" fmla="*/ 167221 w 210130"/>
              <a:gd name="connsiteY188" fmla="*/ 169507 h 277739"/>
              <a:gd name="connsiteX189" fmla="*/ 167583 w 210130"/>
              <a:gd name="connsiteY189" fmla="*/ 166887 h 277739"/>
              <a:gd name="connsiteX190" fmla="*/ 165554 w 210130"/>
              <a:gd name="connsiteY190" fmla="*/ 167164 h 277739"/>
              <a:gd name="connsiteX191" fmla="*/ 163773 w 210130"/>
              <a:gd name="connsiteY191" fmla="*/ 167707 h 277739"/>
              <a:gd name="connsiteX192" fmla="*/ 159611 w 210130"/>
              <a:gd name="connsiteY192" fmla="*/ 174136 h 277739"/>
              <a:gd name="connsiteX193" fmla="*/ 157324 w 210130"/>
              <a:gd name="connsiteY193" fmla="*/ 176955 h 277739"/>
              <a:gd name="connsiteX194" fmla="*/ 156839 w 210130"/>
              <a:gd name="connsiteY194" fmla="*/ 180527 h 277739"/>
              <a:gd name="connsiteX195" fmla="*/ 155734 w 210130"/>
              <a:gd name="connsiteY195" fmla="*/ 185137 h 277739"/>
              <a:gd name="connsiteX196" fmla="*/ 154105 w 210130"/>
              <a:gd name="connsiteY196" fmla="*/ 189376 h 277739"/>
              <a:gd name="connsiteX197" fmla="*/ 153381 w 210130"/>
              <a:gd name="connsiteY197" fmla="*/ 192938 h 277739"/>
              <a:gd name="connsiteX198" fmla="*/ 153410 w 210130"/>
              <a:gd name="connsiteY198" fmla="*/ 194958 h 277739"/>
              <a:gd name="connsiteX199" fmla="*/ 154629 w 210130"/>
              <a:gd name="connsiteY199" fmla="*/ 199882 h 277739"/>
              <a:gd name="connsiteX200" fmla="*/ 154714 w 210130"/>
              <a:gd name="connsiteY200" fmla="*/ 204921 h 277739"/>
              <a:gd name="connsiteX201" fmla="*/ 155420 w 210130"/>
              <a:gd name="connsiteY201" fmla="*/ 207940 h 277739"/>
              <a:gd name="connsiteX202" fmla="*/ 155991 w 210130"/>
              <a:gd name="connsiteY202" fmla="*/ 211560 h 277739"/>
              <a:gd name="connsiteX203" fmla="*/ 154038 w 210130"/>
              <a:gd name="connsiteY203" fmla="*/ 212674 h 277739"/>
              <a:gd name="connsiteX204" fmla="*/ 152362 w 210130"/>
              <a:gd name="connsiteY204" fmla="*/ 213227 h 277739"/>
              <a:gd name="connsiteX205" fmla="*/ 145732 w 210130"/>
              <a:gd name="connsiteY205" fmla="*/ 213627 h 277739"/>
              <a:gd name="connsiteX206" fmla="*/ 139017 w 210130"/>
              <a:gd name="connsiteY206" fmla="*/ 214789 h 277739"/>
              <a:gd name="connsiteX207" fmla="*/ 133150 w 210130"/>
              <a:gd name="connsiteY207" fmla="*/ 216884 h 277739"/>
              <a:gd name="connsiteX208" fmla="*/ 129645 w 210130"/>
              <a:gd name="connsiteY208" fmla="*/ 218970 h 277739"/>
              <a:gd name="connsiteX209" fmla="*/ 125082 w 210130"/>
              <a:gd name="connsiteY209" fmla="*/ 223628 h 277739"/>
              <a:gd name="connsiteX210" fmla="*/ 122291 w 210130"/>
              <a:gd name="connsiteY210" fmla="*/ 235429 h 277739"/>
              <a:gd name="connsiteX211" fmla="*/ 117824 w 210130"/>
              <a:gd name="connsiteY211" fmla="*/ 240401 h 277739"/>
              <a:gd name="connsiteX212" fmla="*/ 114795 w 210130"/>
              <a:gd name="connsiteY212" fmla="*/ 241440 h 277739"/>
              <a:gd name="connsiteX213" fmla="*/ 107509 w 210130"/>
              <a:gd name="connsiteY213" fmla="*/ 241878 h 277739"/>
              <a:gd name="connsiteX214" fmla="*/ 97250 w 210130"/>
              <a:gd name="connsiteY214" fmla="*/ 243249 h 277739"/>
              <a:gd name="connsiteX215" fmla="*/ 93650 w 210130"/>
              <a:gd name="connsiteY215" fmla="*/ 244440 h 277739"/>
              <a:gd name="connsiteX216" fmla="*/ 87668 w 210130"/>
              <a:gd name="connsiteY216" fmla="*/ 251622 h 277739"/>
              <a:gd name="connsiteX217" fmla="*/ 87201 w 210130"/>
              <a:gd name="connsiteY217" fmla="*/ 253879 h 277739"/>
              <a:gd name="connsiteX218" fmla="*/ 88354 w 210130"/>
              <a:gd name="connsiteY218" fmla="*/ 255508 h 277739"/>
              <a:gd name="connsiteX219" fmla="*/ 88735 w 210130"/>
              <a:gd name="connsiteY219" fmla="*/ 257308 h 277739"/>
              <a:gd name="connsiteX220" fmla="*/ 88192 w 210130"/>
              <a:gd name="connsiteY220" fmla="*/ 258994 h 277739"/>
              <a:gd name="connsiteX221" fmla="*/ 85477 w 210130"/>
              <a:gd name="connsiteY221" fmla="*/ 263538 h 277739"/>
              <a:gd name="connsiteX222" fmla="*/ 82544 w 210130"/>
              <a:gd name="connsiteY222" fmla="*/ 266833 h 277739"/>
              <a:gd name="connsiteX223" fmla="*/ 74733 w 210130"/>
              <a:gd name="connsiteY223" fmla="*/ 268900 h 277739"/>
              <a:gd name="connsiteX224" fmla="*/ 71866 w 210130"/>
              <a:gd name="connsiteY224" fmla="*/ 267671 h 277739"/>
              <a:gd name="connsiteX225" fmla="*/ 69247 w 210130"/>
              <a:gd name="connsiteY225" fmla="*/ 267052 h 277739"/>
              <a:gd name="connsiteX226" fmla="*/ 64179 w 210130"/>
              <a:gd name="connsiteY226" fmla="*/ 266986 h 277739"/>
              <a:gd name="connsiteX227" fmla="*/ 55931 w 210130"/>
              <a:gd name="connsiteY227" fmla="*/ 267767 h 277739"/>
              <a:gd name="connsiteX228" fmla="*/ 52892 w 210130"/>
              <a:gd name="connsiteY228" fmla="*/ 270205 h 277739"/>
              <a:gd name="connsiteX229" fmla="*/ 48101 w 210130"/>
              <a:gd name="connsiteY229" fmla="*/ 271929 h 277739"/>
              <a:gd name="connsiteX230" fmla="*/ 43682 w 210130"/>
              <a:gd name="connsiteY230" fmla="*/ 274586 h 277739"/>
              <a:gd name="connsiteX231" fmla="*/ 35338 w 210130"/>
              <a:gd name="connsiteY231" fmla="*/ 275596 h 277739"/>
              <a:gd name="connsiteX232" fmla="*/ 29613 w 210130"/>
              <a:gd name="connsiteY232" fmla="*/ 277739 h 277739"/>
              <a:gd name="connsiteX233" fmla="*/ 180280 w 210130"/>
              <a:gd name="connsiteY233" fmla="*/ 177727 h 277739"/>
              <a:gd name="connsiteX234" fmla="*/ 178594 w 210130"/>
              <a:gd name="connsiteY234" fmla="*/ 178155 h 277739"/>
              <a:gd name="connsiteX235" fmla="*/ 178108 w 210130"/>
              <a:gd name="connsiteY235" fmla="*/ 177955 h 277739"/>
              <a:gd name="connsiteX236" fmla="*/ 178118 w 210130"/>
              <a:gd name="connsiteY236" fmla="*/ 174374 h 277739"/>
              <a:gd name="connsiteX237" fmla="*/ 182042 w 210130"/>
              <a:gd name="connsiteY237" fmla="*/ 169859 h 277739"/>
              <a:gd name="connsiteX238" fmla="*/ 184623 w 210130"/>
              <a:gd name="connsiteY238" fmla="*/ 164639 h 277739"/>
              <a:gd name="connsiteX239" fmla="*/ 186404 w 210130"/>
              <a:gd name="connsiteY239" fmla="*/ 169307 h 277739"/>
              <a:gd name="connsiteX240" fmla="*/ 183309 w 210130"/>
              <a:gd name="connsiteY240" fmla="*/ 171917 h 277739"/>
              <a:gd name="connsiteX241" fmla="*/ 181632 w 210130"/>
              <a:gd name="connsiteY241" fmla="*/ 176374 h 277739"/>
              <a:gd name="connsiteX242" fmla="*/ 180280 w 210130"/>
              <a:gd name="connsiteY242" fmla="*/ 177727 h 277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</a:cxnLst>
            <a:rect l="l" t="t" r="r" b="b"/>
            <a:pathLst>
              <a:path w="210130" h="277739">
                <a:moveTo>
                  <a:pt x="115481" y="20879"/>
                </a:moveTo>
                <a:lnTo>
                  <a:pt x="114957" y="21555"/>
                </a:lnTo>
                <a:lnTo>
                  <a:pt x="114185" y="21622"/>
                </a:lnTo>
                <a:lnTo>
                  <a:pt x="112414" y="21041"/>
                </a:lnTo>
                <a:lnTo>
                  <a:pt x="111376" y="19698"/>
                </a:lnTo>
                <a:lnTo>
                  <a:pt x="111576" y="18059"/>
                </a:lnTo>
                <a:lnTo>
                  <a:pt x="111633" y="15030"/>
                </a:lnTo>
                <a:lnTo>
                  <a:pt x="112138" y="12173"/>
                </a:lnTo>
                <a:lnTo>
                  <a:pt x="111995" y="9144"/>
                </a:lnTo>
                <a:lnTo>
                  <a:pt x="110623" y="8534"/>
                </a:lnTo>
                <a:lnTo>
                  <a:pt x="109661" y="8706"/>
                </a:lnTo>
                <a:lnTo>
                  <a:pt x="111900" y="4429"/>
                </a:lnTo>
                <a:lnTo>
                  <a:pt x="112786" y="3772"/>
                </a:lnTo>
                <a:lnTo>
                  <a:pt x="113614" y="4048"/>
                </a:lnTo>
                <a:lnTo>
                  <a:pt x="115681" y="3591"/>
                </a:lnTo>
                <a:lnTo>
                  <a:pt x="116767" y="1267"/>
                </a:lnTo>
                <a:lnTo>
                  <a:pt x="117634" y="0"/>
                </a:lnTo>
                <a:lnTo>
                  <a:pt x="118558" y="152"/>
                </a:lnTo>
                <a:lnTo>
                  <a:pt x="119006" y="867"/>
                </a:lnTo>
                <a:lnTo>
                  <a:pt x="118682" y="4400"/>
                </a:lnTo>
                <a:lnTo>
                  <a:pt x="118643" y="7344"/>
                </a:lnTo>
                <a:lnTo>
                  <a:pt x="117500" y="16335"/>
                </a:lnTo>
                <a:lnTo>
                  <a:pt x="116319" y="17888"/>
                </a:lnTo>
                <a:lnTo>
                  <a:pt x="115719" y="19145"/>
                </a:lnTo>
                <a:lnTo>
                  <a:pt x="115481" y="20879"/>
                </a:lnTo>
                <a:close/>
                <a:moveTo>
                  <a:pt x="115043" y="33099"/>
                </a:moveTo>
                <a:lnTo>
                  <a:pt x="113938" y="33890"/>
                </a:lnTo>
                <a:lnTo>
                  <a:pt x="113148" y="33756"/>
                </a:lnTo>
                <a:lnTo>
                  <a:pt x="113309" y="32185"/>
                </a:lnTo>
                <a:lnTo>
                  <a:pt x="113786" y="31089"/>
                </a:lnTo>
                <a:lnTo>
                  <a:pt x="114928" y="31175"/>
                </a:lnTo>
                <a:lnTo>
                  <a:pt x="115205" y="31832"/>
                </a:lnTo>
                <a:lnTo>
                  <a:pt x="115043" y="33099"/>
                </a:lnTo>
                <a:close/>
                <a:moveTo>
                  <a:pt x="29613" y="277739"/>
                </a:moveTo>
                <a:lnTo>
                  <a:pt x="27994" y="274082"/>
                </a:lnTo>
                <a:lnTo>
                  <a:pt x="26375" y="270424"/>
                </a:lnTo>
                <a:lnTo>
                  <a:pt x="24746" y="266767"/>
                </a:lnTo>
                <a:lnTo>
                  <a:pt x="23126" y="263099"/>
                </a:lnTo>
                <a:lnTo>
                  <a:pt x="21993" y="260528"/>
                </a:lnTo>
                <a:lnTo>
                  <a:pt x="20088" y="259623"/>
                </a:lnTo>
                <a:lnTo>
                  <a:pt x="18926" y="256908"/>
                </a:lnTo>
                <a:lnTo>
                  <a:pt x="17745" y="254127"/>
                </a:lnTo>
                <a:lnTo>
                  <a:pt x="16564" y="251345"/>
                </a:lnTo>
                <a:lnTo>
                  <a:pt x="15383" y="248564"/>
                </a:lnTo>
                <a:lnTo>
                  <a:pt x="14202" y="245783"/>
                </a:lnTo>
                <a:lnTo>
                  <a:pt x="13011" y="242992"/>
                </a:lnTo>
                <a:lnTo>
                  <a:pt x="11830" y="240201"/>
                </a:lnTo>
                <a:lnTo>
                  <a:pt x="10649" y="237411"/>
                </a:lnTo>
                <a:lnTo>
                  <a:pt x="9468" y="234620"/>
                </a:lnTo>
                <a:lnTo>
                  <a:pt x="8277" y="231829"/>
                </a:lnTo>
                <a:lnTo>
                  <a:pt x="7096" y="229038"/>
                </a:lnTo>
                <a:lnTo>
                  <a:pt x="5915" y="226238"/>
                </a:lnTo>
                <a:lnTo>
                  <a:pt x="4734" y="223437"/>
                </a:lnTo>
                <a:lnTo>
                  <a:pt x="3553" y="220637"/>
                </a:lnTo>
                <a:lnTo>
                  <a:pt x="2362" y="217837"/>
                </a:lnTo>
                <a:lnTo>
                  <a:pt x="1181" y="215036"/>
                </a:lnTo>
                <a:lnTo>
                  <a:pt x="0" y="212236"/>
                </a:lnTo>
                <a:lnTo>
                  <a:pt x="3772" y="210912"/>
                </a:lnTo>
                <a:lnTo>
                  <a:pt x="8363" y="209302"/>
                </a:lnTo>
                <a:lnTo>
                  <a:pt x="12964" y="207693"/>
                </a:lnTo>
                <a:lnTo>
                  <a:pt x="17555" y="206083"/>
                </a:lnTo>
                <a:lnTo>
                  <a:pt x="22155" y="204473"/>
                </a:lnTo>
                <a:lnTo>
                  <a:pt x="26746" y="202863"/>
                </a:lnTo>
                <a:lnTo>
                  <a:pt x="31337" y="201244"/>
                </a:lnTo>
                <a:lnTo>
                  <a:pt x="35938" y="199634"/>
                </a:lnTo>
                <a:lnTo>
                  <a:pt x="40529" y="198025"/>
                </a:lnTo>
                <a:lnTo>
                  <a:pt x="45129" y="196405"/>
                </a:lnTo>
                <a:lnTo>
                  <a:pt x="49720" y="194786"/>
                </a:lnTo>
                <a:lnTo>
                  <a:pt x="54312" y="193176"/>
                </a:lnTo>
                <a:lnTo>
                  <a:pt x="58912" y="191557"/>
                </a:lnTo>
                <a:lnTo>
                  <a:pt x="63503" y="189938"/>
                </a:lnTo>
                <a:lnTo>
                  <a:pt x="68094" y="188319"/>
                </a:lnTo>
                <a:lnTo>
                  <a:pt x="72695" y="186699"/>
                </a:lnTo>
                <a:lnTo>
                  <a:pt x="77286" y="185080"/>
                </a:lnTo>
                <a:lnTo>
                  <a:pt x="80134" y="184080"/>
                </a:lnTo>
                <a:lnTo>
                  <a:pt x="81315" y="180308"/>
                </a:lnTo>
                <a:lnTo>
                  <a:pt x="82296" y="177174"/>
                </a:lnTo>
                <a:lnTo>
                  <a:pt x="83277" y="174041"/>
                </a:lnTo>
                <a:lnTo>
                  <a:pt x="84258" y="170897"/>
                </a:lnTo>
                <a:lnTo>
                  <a:pt x="85249" y="167754"/>
                </a:lnTo>
                <a:lnTo>
                  <a:pt x="86230" y="164611"/>
                </a:lnTo>
                <a:lnTo>
                  <a:pt x="87211" y="161468"/>
                </a:lnTo>
                <a:lnTo>
                  <a:pt x="88192" y="158315"/>
                </a:lnTo>
                <a:lnTo>
                  <a:pt x="89182" y="155162"/>
                </a:lnTo>
                <a:lnTo>
                  <a:pt x="90164" y="152009"/>
                </a:lnTo>
                <a:lnTo>
                  <a:pt x="91144" y="148857"/>
                </a:lnTo>
                <a:lnTo>
                  <a:pt x="92126" y="145694"/>
                </a:lnTo>
                <a:lnTo>
                  <a:pt x="93107" y="142532"/>
                </a:lnTo>
                <a:lnTo>
                  <a:pt x="94098" y="139370"/>
                </a:lnTo>
                <a:lnTo>
                  <a:pt x="95079" y="136207"/>
                </a:lnTo>
                <a:lnTo>
                  <a:pt x="96060" y="133035"/>
                </a:lnTo>
                <a:lnTo>
                  <a:pt x="97041" y="129864"/>
                </a:lnTo>
                <a:lnTo>
                  <a:pt x="97946" y="126959"/>
                </a:lnTo>
                <a:lnTo>
                  <a:pt x="96250" y="124158"/>
                </a:lnTo>
                <a:lnTo>
                  <a:pt x="93983" y="120386"/>
                </a:lnTo>
                <a:lnTo>
                  <a:pt x="91602" y="116443"/>
                </a:lnTo>
                <a:lnTo>
                  <a:pt x="89373" y="112728"/>
                </a:lnTo>
                <a:lnTo>
                  <a:pt x="87744" y="110023"/>
                </a:lnTo>
                <a:lnTo>
                  <a:pt x="85782" y="106756"/>
                </a:lnTo>
                <a:lnTo>
                  <a:pt x="85992" y="102556"/>
                </a:lnTo>
                <a:lnTo>
                  <a:pt x="85944" y="100451"/>
                </a:lnTo>
                <a:lnTo>
                  <a:pt x="86144" y="97221"/>
                </a:lnTo>
                <a:lnTo>
                  <a:pt x="88021" y="92735"/>
                </a:lnTo>
                <a:lnTo>
                  <a:pt x="90240" y="87020"/>
                </a:lnTo>
                <a:lnTo>
                  <a:pt x="91859" y="83220"/>
                </a:lnTo>
                <a:lnTo>
                  <a:pt x="93259" y="79905"/>
                </a:lnTo>
                <a:lnTo>
                  <a:pt x="94383" y="77248"/>
                </a:lnTo>
                <a:lnTo>
                  <a:pt x="95002" y="74504"/>
                </a:lnTo>
                <a:lnTo>
                  <a:pt x="94669" y="72571"/>
                </a:lnTo>
                <a:lnTo>
                  <a:pt x="93936" y="71866"/>
                </a:lnTo>
                <a:lnTo>
                  <a:pt x="93316" y="70951"/>
                </a:lnTo>
                <a:lnTo>
                  <a:pt x="95441" y="69485"/>
                </a:lnTo>
                <a:lnTo>
                  <a:pt x="99422" y="68532"/>
                </a:lnTo>
                <a:lnTo>
                  <a:pt x="101622" y="68732"/>
                </a:lnTo>
                <a:lnTo>
                  <a:pt x="104690" y="68028"/>
                </a:lnTo>
                <a:lnTo>
                  <a:pt x="107128" y="67389"/>
                </a:lnTo>
                <a:lnTo>
                  <a:pt x="107318" y="66532"/>
                </a:lnTo>
                <a:lnTo>
                  <a:pt x="106632" y="65084"/>
                </a:lnTo>
                <a:lnTo>
                  <a:pt x="105623" y="62970"/>
                </a:lnTo>
                <a:lnTo>
                  <a:pt x="102184" y="62751"/>
                </a:lnTo>
                <a:lnTo>
                  <a:pt x="101146" y="62160"/>
                </a:lnTo>
                <a:lnTo>
                  <a:pt x="102346" y="59036"/>
                </a:lnTo>
                <a:lnTo>
                  <a:pt x="102298" y="58045"/>
                </a:lnTo>
                <a:lnTo>
                  <a:pt x="101841" y="56874"/>
                </a:lnTo>
                <a:lnTo>
                  <a:pt x="101336" y="54911"/>
                </a:lnTo>
                <a:lnTo>
                  <a:pt x="101584" y="52378"/>
                </a:lnTo>
                <a:lnTo>
                  <a:pt x="102289" y="50654"/>
                </a:lnTo>
                <a:lnTo>
                  <a:pt x="102298" y="49263"/>
                </a:lnTo>
                <a:lnTo>
                  <a:pt x="101965" y="46406"/>
                </a:lnTo>
                <a:lnTo>
                  <a:pt x="102070" y="43862"/>
                </a:lnTo>
                <a:lnTo>
                  <a:pt x="102794" y="42596"/>
                </a:lnTo>
                <a:lnTo>
                  <a:pt x="104080" y="41415"/>
                </a:lnTo>
                <a:lnTo>
                  <a:pt x="105290" y="40814"/>
                </a:lnTo>
                <a:lnTo>
                  <a:pt x="106546" y="40852"/>
                </a:lnTo>
                <a:lnTo>
                  <a:pt x="107547" y="41357"/>
                </a:lnTo>
                <a:lnTo>
                  <a:pt x="107975" y="42691"/>
                </a:lnTo>
                <a:lnTo>
                  <a:pt x="107709" y="43615"/>
                </a:lnTo>
                <a:lnTo>
                  <a:pt x="106994" y="43739"/>
                </a:lnTo>
                <a:lnTo>
                  <a:pt x="106746" y="44129"/>
                </a:lnTo>
                <a:lnTo>
                  <a:pt x="107766" y="45910"/>
                </a:lnTo>
                <a:lnTo>
                  <a:pt x="109242" y="47653"/>
                </a:lnTo>
                <a:lnTo>
                  <a:pt x="110385" y="47358"/>
                </a:lnTo>
                <a:lnTo>
                  <a:pt x="111662" y="45986"/>
                </a:lnTo>
                <a:lnTo>
                  <a:pt x="113014" y="44882"/>
                </a:lnTo>
                <a:lnTo>
                  <a:pt x="114700" y="43901"/>
                </a:lnTo>
                <a:lnTo>
                  <a:pt x="115929" y="42005"/>
                </a:lnTo>
                <a:lnTo>
                  <a:pt x="116977" y="40776"/>
                </a:lnTo>
                <a:lnTo>
                  <a:pt x="117910" y="40605"/>
                </a:lnTo>
                <a:lnTo>
                  <a:pt x="120634" y="48301"/>
                </a:lnTo>
                <a:lnTo>
                  <a:pt x="124673" y="55493"/>
                </a:lnTo>
                <a:lnTo>
                  <a:pt x="128235" y="59455"/>
                </a:lnTo>
                <a:lnTo>
                  <a:pt x="131940" y="64827"/>
                </a:lnTo>
                <a:lnTo>
                  <a:pt x="137570" y="69761"/>
                </a:lnTo>
                <a:lnTo>
                  <a:pt x="140151" y="71447"/>
                </a:lnTo>
                <a:lnTo>
                  <a:pt x="150619" y="74904"/>
                </a:lnTo>
                <a:lnTo>
                  <a:pt x="156343" y="76200"/>
                </a:lnTo>
                <a:lnTo>
                  <a:pt x="164230" y="77438"/>
                </a:lnTo>
                <a:lnTo>
                  <a:pt x="169688" y="80124"/>
                </a:lnTo>
                <a:lnTo>
                  <a:pt x="171517" y="80296"/>
                </a:lnTo>
                <a:lnTo>
                  <a:pt x="174374" y="79495"/>
                </a:lnTo>
                <a:lnTo>
                  <a:pt x="176460" y="79562"/>
                </a:lnTo>
                <a:lnTo>
                  <a:pt x="181680" y="83220"/>
                </a:lnTo>
                <a:lnTo>
                  <a:pt x="183213" y="86687"/>
                </a:lnTo>
                <a:lnTo>
                  <a:pt x="185385" y="88516"/>
                </a:lnTo>
                <a:lnTo>
                  <a:pt x="187300" y="91392"/>
                </a:lnTo>
                <a:lnTo>
                  <a:pt x="188547" y="94402"/>
                </a:lnTo>
                <a:lnTo>
                  <a:pt x="192957" y="98984"/>
                </a:lnTo>
                <a:lnTo>
                  <a:pt x="196062" y="104137"/>
                </a:lnTo>
                <a:lnTo>
                  <a:pt x="199225" y="107947"/>
                </a:lnTo>
                <a:lnTo>
                  <a:pt x="202054" y="110318"/>
                </a:lnTo>
                <a:lnTo>
                  <a:pt x="206340" y="111252"/>
                </a:lnTo>
                <a:lnTo>
                  <a:pt x="209750" y="112319"/>
                </a:lnTo>
                <a:lnTo>
                  <a:pt x="210131" y="114862"/>
                </a:lnTo>
                <a:lnTo>
                  <a:pt x="209778" y="118177"/>
                </a:lnTo>
                <a:lnTo>
                  <a:pt x="209131" y="120624"/>
                </a:lnTo>
                <a:lnTo>
                  <a:pt x="205950" y="125387"/>
                </a:lnTo>
                <a:lnTo>
                  <a:pt x="205187" y="128321"/>
                </a:lnTo>
                <a:lnTo>
                  <a:pt x="201587" y="133159"/>
                </a:lnTo>
                <a:lnTo>
                  <a:pt x="197682" y="141265"/>
                </a:lnTo>
                <a:lnTo>
                  <a:pt x="195891" y="143075"/>
                </a:lnTo>
                <a:lnTo>
                  <a:pt x="189595" y="147247"/>
                </a:lnTo>
                <a:lnTo>
                  <a:pt x="184966" y="152267"/>
                </a:lnTo>
                <a:lnTo>
                  <a:pt x="179480" y="160972"/>
                </a:lnTo>
                <a:lnTo>
                  <a:pt x="175307" y="169583"/>
                </a:lnTo>
                <a:lnTo>
                  <a:pt x="173707" y="172336"/>
                </a:lnTo>
                <a:lnTo>
                  <a:pt x="170345" y="172907"/>
                </a:lnTo>
                <a:lnTo>
                  <a:pt x="168145" y="172669"/>
                </a:lnTo>
                <a:lnTo>
                  <a:pt x="166621" y="171860"/>
                </a:lnTo>
                <a:lnTo>
                  <a:pt x="167221" y="169507"/>
                </a:lnTo>
                <a:lnTo>
                  <a:pt x="167583" y="166887"/>
                </a:lnTo>
                <a:lnTo>
                  <a:pt x="165554" y="167164"/>
                </a:lnTo>
                <a:lnTo>
                  <a:pt x="163773" y="167707"/>
                </a:lnTo>
                <a:lnTo>
                  <a:pt x="159611" y="174136"/>
                </a:lnTo>
                <a:lnTo>
                  <a:pt x="157324" y="176955"/>
                </a:lnTo>
                <a:lnTo>
                  <a:pt x="156839" y="180527"/>
                </a:lnTo>
                <a:lnTo>
                  <a:pt x="155734" y="185137"/>
                </a:lnTo>
                <a:lnTo>
                  <a:pt x="154105" y="189376"/>
                </a:lnTo>
                <a:lnTo>
                  <a:pt x="153381" y="192938"/>
                </a:lnTo>
                <a:lnTo>
                  <a:pt x="153410" y="194958"/>
                </a:lnTo>
                <a:lnTo>
                  <a:pt x="154629" y="199882"/>
                </a:lnTo>
                <a:lnTo>
                  <a:pt x="154714" y="204921"/>
                </a:lnTo>
                <a:lnTo>
                  <a:pt x="155420" y="207940"/>
                </a:lnTo>
                <a:lnTo>
                  <a:pt x="155991" y="211560"/>
                </a:lnTo>
                <a:lnTo>
                  <a:pt x="154038" y="212674"/>
                </a:lnTo>
                <a:lnTo>
                  <a:pt x="152362" y="213227"/>
                </a:lnTo>
                <a:lnTo>
                  <a:pt x="145732" y="213627"/>
                </a:lnTo>
                <a:lnTo>
                  <a:pt x="139017" y="214789"/>
                </a:lnTo>
                <a:lnTo>
                  <a:pt x="133150" y="216884"/>
                </a:lnTo>
                <a:lnTo>
                  <a:pt x="129645" y="218970"/>
                </a:lnTo>
                <a:lnTo>
                  <a:pt x="125082" y="223628"/>
                </a:lnTo>
                <a:lnTo>
                  <a:pt x="122291" y="235429"/>
                </a:lnTo>
                <a:lnTo>
                  <a:pt x="117824" y="240401"/>
                </a:lnTo>
                <a:lnTo>
                  <a:pt x="114795" y="241440"/>
                </a:lnTo>
                <a:lnTo>
                  <a:pt x="107509" y="241878"/>
                </a:lnTo>
                <a:lnTo>
                  <a:pt x="97250" y="243249"/>
                </a:lnTo>
                <a:lnTo>
                  <a:pt x="93650" y="244440"/>
                </a:lnTo>
                <a:lnTo>
                  <a:pt x="87668" y="251622"/>
                </a:lnTo>
                <a:lnTo>
                  <a:pt x="87201" y="253879"/>
                </a:lnTo>
                <a:lnTo>
                  <a:pt x="88354" y="255508"/>
                </a:lnTo>
                <a:lnTo>
                  <a:pt x="88735" y="257308"/>
                </a:lnTo>
                <a:lnTo>
                  <a:pt x="88192" y="258994"/>
                </a:lnTo>
                <a:lnTo>
                  <a:pt x="85477" y="263538"/>
                </a:lnTo>
                <a:lnTo>
                  <a:pt x="82544" y="266833"/>
                </a:lnTo>
                <a:lnTo>
                  <a:pt x="74733" y="268900"/>
                </a:lnTo>
                <a:lnTo>
                  <a:pt x="71866" y="267671"/>
                </a:lnTo>
                <a:lnTo>
                  <a:pt x="69247" y="267052"/>
                </a:lnTo>
                <a:lnTo>
                  <a:pt x="64179" y="266986"/>
                </a:lnTo>
                <a:lnTo>
                  <a:pt x="55931" y="267767"/>
                </a:lnTo>
                <a:lnTo>
                  <a:pt x="52892" y="270205"/>
                </a:lnTo>
                <a:lnTo>
                  <a:pt x="48101" y="271929"/>
                </a:lnTo>
                <a:lnTo>
                  <a:pt x="43682" y="274586"/>
                </a:lnTo>
                <a:lnTo>
                  <a:pt x="35338" y="275596"/>
                </a:lnTo>
                <a:lnTo>
                  <a:pt x="29613" y="277739"/>
                </a:lnTo>
                <a:close/>
                <a:moveTo>
                  <a:pt x="180280" y="177727"/>
                </a:moveTo>
                <a:lnTo>
                  <a:pt x="178594" y="178155"/>
                </a:lnTo>
                <a:lnTo>
                  <a:pt x="178108" y="177955"/>
                </a:lnTo>
                <a:lnTo>
                  <a:pt x="178118" y="174374"/>
                </a:lnTo>
                <a:lnTo>
                  <a:pt x="182042" y="169859"/>
                </a:lnTo>
                <a:lnTo>
                  <a:pt x="184623" y="164639"/>
                </a:lnTo>
                <a:lnTo>
                  <a:pt x="186404" y="169307"/>
                </a:lnTo>
                <a:lnTo>
                  <a:pt x="183309" y="171917"/>
                </a:lnTo>
                <a:lnTo>
                  <a:pt x="181632" y="176374"/>
                </a:lnTo>
                <a:lnTo>
                  <a:pt x="180280" y="1777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0D336AD5-945A-5EE6-FB27-96861E5CD1FC}"/>
              </a:ext>
            </a:extLst>
          </p:cNvPr>
          <p:cNvSpPr/>
          <p:nvPr/>
        </p:nvSpPr>
        <p:spPr>
          <a:xfrm>
            <a:off x="3589817" y="4410497"/>
            <a:ext cx="155848" cy="63798"/>
          </a:xfrm>
          <a:custGeom>
            <a:avLst/>
            <a:gdLst>
              <a:gd name="connsiteX0" fmla="*/ 151086 w 155848"/>
              <a:gd name="connsiteY0" fmla="*/ 25213 h 63798"/>
              <a:gd name="connsiteX1" fmla="*/ 150581 w 155848"/>
              <a:gd name="connsiteY1" fmla="*/ 25584 h 63798"/>
              <a:gd name="connsiteX2" fmla="*/ 149104 w 155848"/>
              <a:gd name="connsiteY2" fmla="*/ 27699 h 63798"/>
              <a:gd name="connsiteX3" fmla="*/ 148304 w 155848"/>
              <a:gd name="connsiteY3" fmla="*/ 29508 h 63798"/>
              <a:gd name="connsiteX4" fmla="*/ 150209 w 155848"/>
              <a:gd name="connsiteY4" fmla="*/ 31423 h 63798"/>
              <a:gd name="connsiteX5" fmla="*/ 150781 w 155848"/>
              <a:gd name="connsiteY5" fmla="*/ 33452 h 63798"/>
              <a:gd name="connsiteX6" fmla="*/ 151857 w 155848"/>
              <a:gd name="connsiteY6" fmla="*/ 35652 h 63798"/>
              <a:gd name="connsiteX7" fmla="*/ 153534 w 155848"/>
              <a:gd name="connsiteY7" fmla="*/ 37862 h 63798"/>
              <a:gd name="connsiteX8" fmla="*/ 155419 w 155848"/>
              <a:gd name="connsiteY8" fmla="*/ 41967 h 63798"/>
              <a:gd name="connsiteX9" fmla="*/ 155848 w 155848"/>
              <a:gd name="connsiteY9" fmla="*/ 43615 h 63798"/>
              <a:gd name="connsiteX10" fmla="*/ 155315 w 155848"/>
              <a:gd name="connsiteY10" fmla="*/ 44682 h 63798"/>
              <a:gd name="connsiteX11" fmla="*/ 153524 w 155848"/>
              <a:gd name="connsiteY11" fmla="*/ 45339 h 63798"/>
              <a:gd name="connsiteX12" fmla="*/ 151848 w 155848"/>
              <a:gd name="connsiteY12" fmla="*/ 47254 h 63798"/>
              <a:gd name="connsiteX13" fmla="*/ 151390 w 155848"/>
              <a:gd name="connsiteY13" fmla="*/ 49597 h 63798"/>
              <a:gd name="connsiteX14" fmla="*/ 151714 w 155848"/>
              <a:gd name="connsiteY14" fmla="*/ 50759 h 63798"/>
              <a:gd name="connsiteX15" fmla="*/ 146704 w 155848"/>
              <a:gd name="connsiteY15" fmla="*/ 54502 h 63798"/>
              <a:gd name="connsiteX16" fmla="*/ 145409 w 155848"/>
              <a:gd name="connsiteY16" fmla="*/ 55121 h 63798"/>
              <a:gd name="connsiteX17" fmla="*/ 144552 w 155848"/>
              <a:gd name="connsiteY17" fmla="*/ 54550 h 63798"/>
              <a:gd name="connsiteX18" fmla="*/ 143485 w 155848"/>
              <a:gd name="connsiteY18" fmla="*/ 52673 h 63798"/>
              <a:gd name="connsiteX19" fmla="*/ 142208 w 155848"/>
              <a:gd name="connsiteY19" fmla="*/ 51159 h 63798"/>
              <a:gd name="connsiteX20" fmla="*/ 141523 w 155848"/>
              <a:gd name="connsiteY20" fmla="*/ 50625 h 63798"/>
              <a:gd name="connsiteX21" fmla="*/ 141122 w 155848"/>
              <a:gd name="connsiteY21" fmla="*/ 50606 h 63798"/>
              <a:gd name="connsiteX22" fmla="*/ 140722 w 155848"/>
              <a:gd name="connsiteY22" fmla="*/ 50959 h 63798"/>
              <a:gd name="connsiteX23" fmla="*/ 140532 w 155848"/>
              <a:gd name="connsiteY23" fmla="*/ 51778 h 63798"/>
              <a:gd name="connsiteX24" fmla="*/ 141199 w 155848"/>
              <a:gd name="connsiteY24" fmla="*/ 55293 h 63798"/>
              <a:gd name="connsiteX25" fmla="*/ 140646 w 155848"/>
              <a:gd name="connsiteY25" fmla="*/ 56712 h 63798"/>
              <a:gd name="connsiteX26" fmla="*/ 138941 w 155848"/>
              <a:gd name="connsiteY26" fmla="*/ 57807 h 63798"/>
              <a:gd name="connsiteX27" fmla="*/ 136989 w 155848"/>
              <a:gd name="connsiteY27" fmla="*/ 63522 h 63798"/>
              <a:gd name="connsiteX28" fmla="*/ 136227 w 155848"/>
              <a:gd name="connsiteY28" fmla="*/ 62798 h 63798"/>
              <a:gd name="connsiteX29" fmla="*/ 129797 w 155848"/>
              <a:gd name="connsiteY29" fmla="*/ 55102 h 63798"/>
              <a:gd name="connsiteX30" fmla="*/ 124235 w 155848"/>
              <a:gd name="connsiteY30" fmla="*/ 45568 h 63798"/>
              <a:gd name="connsiteX31" fmla="*/ 123073 w 155848"/>
              <a:gd name="connsiteY31" fmla="*/ 41243 h 63798"/>
              <a:gd name="connsiteX32" fmla="*/ 124511 w 155848"/>
              <a:gd name="connsiteY32" fmla="*/ 40986 h 63798"/>
              <a:gd name="connsiteX33" fmla="*/ 125901 w 155848"/>
              <a:gd name="connsiteY33" fmla="*/ 41081 h 63798"/>
              <a:gd name="connsiteX34" fmla="*/ 126654 w 155848"/>
              <a:gd name="connsiteY34" fmla="*/ 40415 h 63798"/>
              <a:gd name="connsiteX35" fmla="*/ 127521 w 155848"/>
              <a:gd name="connsiteY35" fmla="*/ 39157 h 63798"/>
              <a:gd name="connsiteX36" fmla="*/ 126816 w 155848"/>
              <a:gd name="connsiteY36" fmla="*/ 36233 h 63798"/>
              <a:gd name="connsiteX37" fmla="*/ 129521 w 155848"/>
              <a:gd name="connsiteY37" fmla="*/ 34014 h 63798"/>
              <a:gd name="connsiteX38" fmla="*/ 130540 w 155848"/>
              <a:gd name="connsiteY38" fmla="*/ 32518 h 63798"/>
              <a:gd name="connsiteX39" fmla="*/ 131293 w 155848"/>
              <a:gd name="connsiteY39" fmla="*/ 32690 h 63798"/>
              <a:gd name="connsiteX40" fmla="*/ 133064 w 155848"/>
              <a:gd name="connsiteY40" fmla="*/ 35242 h 63798"/>
              <a:gd name="connsiteX41" fmla="*/ 135636 w 155848"/>
              <a:gd name="connsiteY41" fmla="*/ 36700 h 63798"/>
              <a:gd name="connsiteX42" fmla="*/ 138789 w 155848"/>
              <a:gd name="connsiteY42" fmla="*/ 38824 h 63798"/>
              <a:gd name="connsiteX43" fmla="*/ 140742 w 155848"/>
              <a:gd name="connsiteY43" fmla="*/ 39310 h 63798"/>
              <a:gd name="connsiteX44" fmla="*/ 138275 w 155848"/>
              <a:gd name="connsiteY44" fmla="*/ 37081 h 63798"/>
              <a:gd name="connsiteX45" fmla="*/ 134007 w 155848"/>
              <a:gd name="connsiteY45" fmla="*/ 34147 h 63798"/>
              <a:gd name="connsiteX46" fmla="*/ 132817 w 155848"/>
              <a:gd name="connsiteY46" fmla="*/ 32223 h 63798"/>
              <a:gd name="connsiteX47" fmla="*/ 131693 w 155848"/>
              <a:gd name="connsiteY47" fmla="*/ 29546 h 63798"/>
              <a:gd name="connsiteX48" fmla="*/ 130026 w 155848"/>
              <a:gd name="connsiteY48" fmla="*/ 30709 h 63798"/>
              <a:gd name="connsiteX49" fmla="*/ 129254 w 155848"/>
              <a:gd name="connsiteY49" fmla="*/ 31690 h 63798"/>
              <a:gd name="connsiteX50" fmla="*/ 128388 w 155848"/>
              <a:gd name="connsiteY50" fmla="*/ 32242 h 63798"/>
              <a:gd name="connsiteX51" fmla="*/ 127635 w 155848"/>
              <a:gd name="connsiteY51" fmla="*/ 31575 h 63798"/>
              <a:gd name="connsiteX52" fmla="*/ 127502 w 155848"/>
              <a:gd name="connsiteY52" fmla="*/ 30709 h 63798"/>
              <a:gd name="connsiteX53" fmla="*/ 124987 w 155848"/>
              <a:gd name="connsiteY53" fmla="*/ 30537 h 63798"/>
              <a:gd name="connsiteX54" fmla="*/ 124339 w 155848"/>
              <a:gd name="connsiteY54" fmla="*/ 29746 h 63798"/>
              <a:gd name="connsiteX55" fmla="*/ 123673 w 155848"/>
              <a:gd name="connsiteY55" fmla="*/ 29308 h 63798"/>
              <a:gd name="connsiteX56" fmla="*/ 123977 w 155848"/>
              <a:gd name="connsiteY56" fmla="*/ 30985 h 63798"/>
              <a:gd name="connsiteX57" fmla="*/ 124473 w 155848"/>
              <a:gd name="connsiteY57" fmla="*/ 32013 h 63798"/>
              <a:gd name="connsiteX58" fmla="*/ 124206 w 155848"/>
              <a:gd name="connsiteY58" fmla="*/ 33261 h 63798"/>
              <a:gd name="connsiteX59" fmla="*/ 123387 w 155848"/>
              <a:gd name="connsiteY59" fmla="*/ 33347 h 63798"/>
              <a:gd name="connsiteX60" fmla="*/ 122692 w 155848"/>
              <a:gd name="connsiteY60" fmla="*/ 32061 h 63798"/>
              <a:gd name="connsiteX61" fmla="*/ 121796 w 155848"/>
              <a:gd name="connsiteY61" fmla="*/ 30890 h 63798"/>
              <a:gd name="connsiteX62" fmla="*/ 120606 w 155848"/>
              <a:gd name="connsiteY62" fmla="*/ 26013 h 63798"/>
              <a:gd name="connsiteX63" fmla="*/ 117748 w 155848"/>
              <a:gd name="connsiteY63" fmla="*/ 23717 h 63798"/>
              <a:gd name="connsiteX64" fmla="*/ 116434 w 155848"/>
              <a:gd name="connsiteY64" fmla="*/ 22946 h 63798"/>
              <a:gd name="connsiteX65" fmla="*/ 115357 w 155848"/>
              <a:gd name="connsiteY65" fmla="*/ 22660 h 63798"/>
              <a:gd name="connsiteX66" fmla="*/ 113767 w 155848"/>
              <a:gd name="connsiteY66" fmla="*/ 21098 h 63798"/>
              <a:gd name="connsiteX67" fmla="*/ 111671 w 155848"/>
              <a:gd name="connsiteY67" fmla="*/ 20269 h 63798"/>
              <a:gd name="connsiteX68" fmla="*/ 108814 w 155848"/>
              <a:gd name="connsiteY68" fmla="*/ 17840 h 63798"/>
              <a:gd name="connsiteX69" fmla="*/ 105308 w 155848"/>
              <a:gd name="connsiteY69" fmla="*/ 16097 h 63798"/>
              <a:gd name="connsiteX70" fmla="*/ 101022 w 155848"/>
              <a:gd name="connsiteY70" fmla="*/ 15488 h 63798"/>
              <a:gd name="connsiteX71" fmla="*/ 95812 w 155848"/>
              <a:gd name="connsiteY71" fmla="*/ 15869 h 63798"/>
              <a:gd name="connsiteX72" fmla="*/ 94059 w 155848"/>
              <a:gd name="connsiteY72" fmla="*/ 16840 h 63798"/>
              <a:gd name="connsiteX73" fmla="*/ 92869 w 155848"/>
              <a:gd name="connsiteY73" fmla="*/ 18069 h 63798"/>
              <a:gd name="connsiteX74" fmla="*/ 92316 w 155848"/>
              <a:gd name="connsiteY74" fmla="*/ 18640 h 63798"/>
              <a:gd name="connsiteX75" fmla="*/ 89240 w 155848"/>
              <a:gd name="connsiteY75" fmla="*/ 20041 h 63798"/>
              <a:gd name="connsiteX76" fmla="*/ 88078 w 155848"/>
              <a:gd name="connsiteY76" fmla="*/ 22069 h 63798"/>
              <a:gd name="connsiteX77" fmla="*/ 87344 w 155848"/>
              <a:gd name="connsiteY77" fmla="*/ 23784 h 63798"/>
              <a:gd name="connsiteX78" fmla="*/ 85811 w 155848"/>
              <a:gd name="connsiteY78" fmla="*/ 25727 h 63798"/>
              <a:gd name="connsiteX79" fmla="*/ 87563 w 155848"/>
              <a:gd name="connsiteY79" fmla="*/ 26899 h 63798"/>
              <a:gd name="connsiteX80" fmla="*/ 77533 w 155848"/>
              <a:gd name="connsiteY80" fmla="*/ 33499 h 63798"/>
              <a:gd name="connsiteX81" fmla="*/ 75552 w 155848"/>
              <a:gd name="connsiteY81" fmla="*/ 34462 h 63798"/>
              <a:gd name="connsiteX82" fmla="*/ 71047 w 155848"/>
              <a:gd name="connsiteY82" fmla="*/ 35138 h 63798"/>
              <a:gd name="connsiteX83" fmla="*/ 70009 w 155848"/>
              <a:gd name="connsiteY83" fmla="*/ 35843 h 63798"/>
              <a:gd name="connsiteX84" fmla="*/ 68637 w 155848"/>
              <a:gd name="connsiteY84" fmla="*/ 37147 h 63798"/>
              <a:gd name="connsiteX85" fmla="*/ 68447 w 155848"/>
              <a:gd name="connsiteY85" fmla="*/ 39129 h 63798"/>
              <a:gd name="connsiteX86" fmla="*/ 68656 w 155848"/>
              <a:gd name="connsiteY86" fmla="*/ 40815 h 63798"/>
              <a:gd name="connsiteX87" fmla="*/ 69961 w 155848"/>
              <a:gd name="connsiteY87" fmla="*/ 42120 h 63798"/>
              <a:gd name="connsiteX88" fmla="*/ 71133 w 155848"/>
              <a:gd name="connsiteY88" fmla="*/ 42939 h 63798"/>
              <a:gd name="connsiteX89" fmla="*/ 73924 w 155848"/>
              <a:gd name="connsiteY89" fmla="*/ 46863 h 63798"/>
              <a:gd name="connsiteX90" fmla="*/ 78886 w 155848"/>
              <a:gd name="connsiteY90" fmla="*/ 51816 h 63798"/>
              <a:gd name="connsiteX91" fmla="*/ 79829 w 155848"/>
              <a:gd name="connsiteY91" fmla="*/ 53616 h 63798"/>
              <a:gd name="connsiteX92" fmla="*/ 80601 w 155848"/>
              <a:gd name="connsiteY92" fmla="*/ 56293 h 63798"/>
              <a:gd name="connsiteX93" fmla="*/ 79105 w 155848"/>
              <a:gd name="connsiteY93" fmla="*/ 57550 h 63798"/>
              <a:gd name="connsiteX94" fmla="*/ 77943 w 155848"/>
              <a:gd name="connsiteY94" fmla="*/ 58083 h 63798"/>
              <a:gd name="connsiteX95" fmla="*/ 73219 w 155848"/>
              <a:gd name="connsiteY95" fmla="*/ 58293 h 63798"/>
              <a:gd name="connsiteX96" fmla="*/ 71590 w 155848"/>
              <a:gd name="connsiteY96" fmla="*/ 59360 h 63798"/>
              <a:gd name="connsiteX97" fmla="*/ 70933 w 155848"/>
              <a:gd name="connsiteY97" fmla="*/ 60988 h 63798"/>
              <a:gd name="connsiteX98" fmla="*/ 69171 w 155848"/>
              <a:gd name="connsiteY98" fmla="*/ 62322 h 63798"/>
              <a:gd name="connsiteX99" fmla="*/ 63084 w 155848"/>
              <a:gd name="connsiteY99" fmla="*/ 63646 h 63798"/>
              <a:gd name="connsiteX100" fmla="*/ 58303 w 155848"/>
              <a:gd name="connsiteY100" fmla="*/ 63798 h 63798"/>
              <a:gd name="connsiteX101" fmla="*/ 56817 w 155848"/>
              <a:gd name="connsiteY101" fmla="*/ 62274 h 63798"/>
              <a:gd name="connsiteX102" fmla="*/ 56455 w 155848"/>
              <a:gd name="connsiteY102" fmla="*/ 57979 h 63798"/>
              <a:gd name="connsiteX103" fmla="*/ 53235 w 155848"/>
              <a:gd name="connsiteY103" fmla="*/ 50644 h 63798"/>
              <a:gd name="connsiteX104" fmla="*/ 52464 w 155848"/>
              <a:gd name="connsiteY104" fmla="*/ 45587 h 63798"/>
              <a:gd name="connsiteX105" fmla="*/ 51664 w 155848"/>
              <a:gd name="connsiteY105" fmla="*/ 46215 h 63798"/>
              <a:gd name="connsiteX106" fmla="*/ 49959 w 155848"/>
              <a:gd name="connsiteY106" fmla="*/ 46806 h 63798"/>
              <a:gd name="connsiteX107" fmla="*/ 49378 w 155848"/>
              <a:gd name="connsiteY107" fmla="*/ 48063 h 63798"/>
              <a:gd name="connsiteX108" fmla="*/ 48949 w 155848"/>
              <a:gd name="connsiteY108" fmla="*/ 51788 h 63798"/>
              <a:gd name="connsiteX109" fmla="*/ 48320 w 155848"/>
              <a:gd name="connsiteY109" fmla="*/ 53064 h 63798"/>
              <a:gd name="connsiteX110" fmla="*/ 47006 w 155848"/>
              <a:gd name="connsiteY110" fmla="*/ 52940 h 63798"/>
              <a:gd name="connsiteX111" fmla="*/ 44301 w 155848"/>
              <a:gd name="connsiteY111" fmla="*/ 51606 h 63798"/>
              <a:gd name="connsiteX112" fmla="*/ 40700 w 155848"/>
              <a:gd name="connsiteY112" fmla="*/ 50378 h 63798"/>
              <a:gd name="connsiteX113" fmla="*/ 36119 w 155848"/>
              <a:gd name="connsiteY113" fmla="*/ 42481 h 63798"/>
              <a:gd name="connsiteX114" fmla="*/ 35624 w 155848"/>
              <a:gd name="connsiteY114" fmla="*/ 40995 h 63798"/>
              <a:gd name="connsiteX115" fmla="*/ 34728 w 155848"/>
              <a:gd name="connsiteY115" fmla="*/ 39214 h 63798"/>
              <a:gd name="connsiteX116" fmla="*/ 31185 w 155848"/>
              <a:gd name="connsiteY116" fmla="*/ 38462 h 63798"/>
              <a:gd name="connsiteX117" fmla="*/ 28165 w 155848"/>
              <a:gd name="connsiteY117" fmla="*/ 37129 h 63798"/>
              <a:gd name="connsiteX118" fmla="*/ 24870 w 155848"/>
              <a:gd name="connsiteY118" fmla="*/ 36928 h 63798"/>
              <a:gd name="connsiteX119" fmla="*/ 23184 w 155848"/>
              <a:gd name="connsiteY119" fmla="*/ 37681 h 63798"/>
              <a:gd name="connsiteX120" fmla="*/ 21460 w 155848"/>
              <a:gd name="connsiteY120" fmla="*/ 36728 h 63798"/>
              <a:gd name="connsiteX121" fmla="*/ 21165 w 155848"/>
              <a:gd name="connsiteY121" fmla="*/ 34557 h 63798"/>
              <a:gd name="connsiteX122" fmla="*/ 17707 w 155848"/>
              <a:gd name="connsiteY122" fmla="*/ 35528 h 63798"/>
              <a:gd name="connsiteX123" fmla="*/ 13268 w 155848"/>
              <a:gd name="connsiteY123" fmla="*/ 35185 h 63798"/>
              <a:gd name="connsiteX124" fmla="*/ 9297 w 155848"/>
              <a:gd name="connsiteY124" fmla="*/ 34261 h 63798"/>
              <a:gd name="connsiteX125" fmla="*/ 6582 w 155848"/>
              <a:gd name="connsiteY125" fmla="*/ 34757 h 63798"/>
              <a:gd name="connsiteX126" fmla="*/ 4305 w 155848"/>
              <a:gd name="connsiteY126" fmla="*/ 36300 h 63798"/>
              <a:gd name="connsiteX127" fmla="*/ 4620 w 155848"/>
              <a:gd name="connsiteY127" fmla="*/ 40234 h 63798"/>
              <a:gd name="connsiteX128" fmla="*/ 3953 w 155848"/>
              <a:gd name="connsiteY128" fmla="*/ 41015 h 63798"/>
              <a:gd name="connsiteX129" fmla="*/ 3848 w 155848"/>
              <a:gd name="connsiteY129" fmla="*/ 39405 h 63798"/>
              <a:gd name="connsiteX130" fmla="*/ 3058 w 155848"/>
              <a:gd name="connsiteY130" fmla="*/ 37557 h 63798"/>
              <a:gd name="connsiteX131" fmla="*/ 2105 w 155848"/>
              <a:gd name="connsiteY131" fmla="*/ 36023 h 63798"/>
              <a:gd name="connsiteX132" fmla="*/ 105 w 155848"/>
              <a:gd name="connsiteY132" fmla="*/ 34433 h 63798"/>
              <a:gd name="connsiteX133" fmla="*/ 0 w 155848"/>
              <a:gd name="connsiteY133" fmla="*/ 33852 h 63798"/>
              <a:gd name="connsiteX134" fmla="*/ 791 w 155848"/>
              <a:gd name="connsiteY134" fmla="*/ 33052 h 63798"/>
              <a:gd name="connsiteX135" fmla="*/ 4420 w 155848"/>
              <a:gd name="connsiteY135" fmla="*/ 30747 h 63798"/>
              <a:gd name="connsiteX136" fmla="*/ 4867 w 155848"/>
              <a:gd name="connsiteY136" fmla="*/ 29785 h 63798"/>
              <a:gd name="connsiteX137" fmla="*/ 4925 w 155848"/>
              <a:gd name="connsiteY137" fmla="*/ 27784 h 63798"/>
              <a:gd name="connsiteX138" fmla="*/ 4572 w 155848"/>
              <a:gd name="connsiteY138" fmla="*/ 25870 h 63798"/>
              <a:gd name="connsiteX139" fmla="*/ 2934 w 155848"/>
              <a:gd name="connsiteY139" fmla="*/ 23050 h 63798"/>
              <a:gd name="connsiteX140" fmla="*/ 3867 w 155848"/>
              <a:gd name="connsiteY140" fmla="*/ 21307 h 63798"/>
              <a:gd name="connsiteX141" fmla="*/ 5744 w 155848"/>
              <a:gd name="connsiteY141" fmla="*/ 19907 h 63798"/>
              <a:gd name="connsiteX142" fmla="*/ 7668 w 155848"/>
              <a:gd name="connsiteY142" fmla="*/ 18802 h 63798"/>
              <a:gd name="connsiteX143" fmla="*/ 7992 w 155848"/>
              <a:gd name="connsiteY143" fmla="*/ 18336 h 63798"/>
              <a:gd name="connsiteX144" fmla="*/ 7639 w 155848"/>
              <a:gd name="connsiteY144" fmla="*/ 17374 h 63798"/>
              <a:gd name="connsiteX145" fmla="*/ 6515 w 155848"/>
              <a:gd name="connsiteY145" fmla="*/ 16335 h 63798"/>
              <a:gd name="connsiteX146" fmla="*/ 3886 w 155848"/>
              <a:gd name="connsiteY146" fmla="*/ 14573 h 63798"/>
              <a:gd name="connsiteX147" fmla="*/ 2305 w 155848"/>
              <a:gd name="connsiteY147" fmla="*/ 14459 h 63798"/>
              <a:gd name="connsiteX148" fmla="*/ 2238 w 155848"/>
              <a:gd name="connsiteY148" fmla="*/ 9382 h 63798"/>
              <a:gd name="connsiteX149" fmla="*/ 2315 w 155848"/>
              <a:gd name="connsiteY149" fmla="*/ 3991 h 63798"/>
              <a:gd name="connsiteX150" fmla="*/ 2715 w 155848"/>
              <a:gd name="connsiteY150" fmla="*/ 3458 h 63798"/>
              <a:gd name="connsiteX151" fmla="*/ 3677 w 155848"/>
              <a:gd name="connsiteY151" fmla="*/ 3134 h 63798"/>
              <a:gd name="connsiteX152" fmla="*/ 4448 w 155848"/>
              <a:gd name="connsiteY152" fmla="*/ 2315 h 63798"/>
              <a:gd name="connsiteX153" fmla="*/ 4877 w 155848"/>
              <a:gd name="connsiteY153" fmla="*/ 714 h 63798"/>
              <a:gd name="connsiteX154" fmla="*/ 6029 w 155848"/>
              <a:gd name="connsiteY154" fmla="*/ 143 h 63798"/>
              <a:gd name="connsiteX155" fmla="*/ 8106 w 155848"/>
              <a:gd name="connsiteY155" fmla="*/ 1371 h 63798"/>
              <a:gd name="connsiteX156" fmla="*/ 10230 w 155848"/>
              <a:gd name="connsiteY156" fmla="*/ 2457 h 63798"/>
              <a:gd name="connsiteX157" fmla="*/ 11106 w 155848"/>
              <a:gd name="connsiteY157" fmla="*/ 2096 h 63798"/>
              <a:gd name="connsiteX158" fmla="*/ 11763 w 155848"/>
              <a:gd name="connsiteY158" fmla="*/ 1562 h 63798"/>
              <a:gd name="connsiteX159" fmla="*/ 12230 w 155848"/>
              <a:gd name="connsiteY159" fmla="*/ 1038 h 63798"/>
              <a:gd name="connsiteX160" fmla="*/ 12383 w 155848"/>
              <a:gd name="connsiteY160" fmla="*/ 543 h 63798"/>
              <a:gd name="connsiteX161" fmla="*/ 14078 w 155848"/>
              <a:gd name="connsiteY161" fmla="*/ 1981 h 63798"/>
              <a:gd name="connsiteX162" fmla="*/ 17536 w 155848"/>
              <a:gd name="connsiteY162" fmla="*/ 4534 h 63798"/>
              <a:gd name="connsiteX163" fmla="*/ 17736 w 155848"/>
              <a:gd name="connsiteY163" fmla="*/ 5782 h 63798"/>
              <a:gd name="connsiteX164" fmla="*/ 17412 w 155848"/>
              <a:gd name="connsiteY164" fmla="*/ 6982 h 63798"/>
              <a:gd name="connsiteX165" fmla="*/ 18364 w 155848"/>
              <a:gd name="connsiteY165" fmla="*/ 10430 h 63798"/>
              <a:gd name="connsiteX166" fmla="*/ 20155 w 155848"/>
              <a:gd name="connsiteY166" fmla="*/ 10925 h 63798"/>
              <a:gd name="connsiteX167" fmla="*/ 21965 w 155848"/>
              <a:gd name="connsiteY167" fmla="*/ 10258 h 63798"/>
              <a:gd name="connsiteX168" fmla="*/ 22412 w 155848"/>
              <a:gd name="connsiteY168" fmla="*/ 10896 h 63798"/>
              <a:gd name="connsiteX169" fmla="*/ 22079 w 155848"/>
              <a:gd name="connsiteY169" fmla="*/ 11535 h 63798"/>
              <a:gd name="connsiteX170" fmla="*/ 21146 w 155848"/>
              <a:gd name="connsiteY170" fmla="*/ 12249 h 63798"/>
              <a:gd name="connsiteX171" fmla="*/ 20917 w 155848"/>
              <a:gd name="connsiteY171" fmla="*/ 15211 h 63798"/>
              <a:gd name="connsiteX172" fmla="*/ 23879 w 155848"/>
              <a:gd name="connsiteY172" fmla="*/ 16593 h 63798"/>
              <a:gd name="connsiteX173" fmla="*/ 25365 w 155848"/>
              <a:gd name="connsiteY173" fmla="*/ 17802 h 63798"/>
              <a:gd name="connsiteX174" fmla="*/ 30280 w 155848"/>
              <a:gd name="connsiteY174" fmla="*/ 17231 h 63798"/>
              <a:gd name="connsiteX175" fmla="*/ 32090 w 155848"/>
              <a:gd name="connsiteY175" fmla="*/ 17554 h 63798"/>
              <a:gd name="connsiteX176" fmla="*/ 33328 w 155848"/>
              <a:gd name="connsiteY176" fmla="*/ 17202 h 63798"/>
              <a:gd name="connsiteX177" fmla="*/ 31956 w 155848"/>
              <a:gd name="connsiteY177" fmla="*/ 14821 h 63798"/>
              <a:gd name="connsiteX178" fmla="*/ 30118 w 155848"/>
              <a:gd name="connsiteY178" fmla="*/ 13059 h 63798"/>
              <a:gd name="connsiteX179" fmla="*/ 30271 w 155848"/>
              <a:gd name="connsiteY179" fmla="*/ 12268 h 63798"/>
              <a:gd name="connsiteX180" fmla="*/ 31661 w 155848"/>
              <a:gd name="connsiteY180" fmla="*/ 12859 h 63798"/>
              <a:gd name="connsiteX181" fmla="*/ 32728 w 155848"/>
              <a:gd name="connsiteY181" fmla="*/ 14059 h 63798"/>
              <a:gd name="connsiteX182" fmla="*/ 35147 w 155848"/>
              <a:gd name="connsiteY182" fmla="*/ 15545 h 63798"/>
              <a:gd name="connsiteX183" fmla="*/ 39596 w 155848"/>
              <a:gd name="connsiteY183" fmla="*/ 20707 h 63798"/>
              <a:gd name="connsiteX184" fmla="*/ 44701 w 155848"/>
              <a:gd name="connsiteY184" fmla="*/ 21955 h 63798"/>
              <a:gd name="connsiteX185" fmla="*/ 48739 w 155848"/>
              <a:gd name="connsiteY185" fmla="*/ 21793 h 63798"/>
              <a:gd name="connsiteX186" fmla="*/ 52502 w 155848"/>
              <a:gd name="connsiteY186" fmla="*/ 21098 h 63798"/>
              <a:gd name="connsiteX187" fmla="*/ 58493 w 155848"/>
              <a:gd name="connsiteY187" fmla="*/ 19098 h 63798"/>
              <a:gd name="connsiteX188" fmla="*/ 62836 w 155848"/>
              <a:gd name="connsiteY188" fmla="*/ 15478 h 63798"/>
              <a:gd name="connsiteX189" fmla="*/ 66294 w 155848"/>
              <a:gd name="connsiteY189" fmla="*/ 13868 h 63798"/>
              <a:gd name="connsiteX190" fmla="*/ 77514 w 155848"/>
              <a:gd name="connsiteY190" fmla="*/ 10430 h 63798"/>
              <a:gd name="connsiteX191" fmla="*/ 81496 w 155848"/>
              <a:gd name="connsiteY191" fmla="*/ 6830 h 63798"/>
              <a:gd name="connsiteX192" fmla="*/ 83182 w 155848"/>
              <a:gd name="connsiteY192" fmla="*/ 6363 h 63798"/>
              <a:gd name="connsiteX193" fmla="*/ 84782 w 155848"/>
              <a:gd name="connsiteY193" fmla="*/ 5915 h 63798"/>
              <a:gd name="connsiteX194" fmla="*/ 88306 w 155848"/>
              <a:gd name="connsiteY194" fmla="*/ 3191 h 63798"/>
              <a:gd name="connsiteX195" fmla="*/ 90202 w 155848"/>
              <a:gd name="connsiteY195" fmla="*/ 1067 h 63798"/>
              <a:gd name="connsiteX196" fmla="*/ 92202 w 155848"/>
              <a:gd name="connsiteY196" fmla="*/ 0 h 63798"/>
              <a:gd name="connsiteX197" fmla="*/ 98136 w 155848"/>
              <a:gd name="connsiteY197" fmla="*/ 771 h 63798"/>
              <a:gd name="connsiteX198" fmla="*/ 101984 w 155848"/>
              <a:gd name="connsiteY198" fmla="*/ 1772 h 63798"/>
              <a:gd name="connsiteX199" fmla="*/ 104642 w 155848"/>
              <a:gd name="connsiteY199" fmla="*/ 1638 h 63798"/>
              <a:gd name="connsiteX200" fmla="*/ 107194 w 155848"/>
              <a:gd name="connsiteY200" fmla="*/ 2353 h 63798"/>
              <a:gd name="connsiteX201" fmla="*/ 108309 w 155848"/>
              <a:gd name="connsiteY201" fmla="*/ 3896 h 63798"/>
              <a:gd name="connsiteX202" fmla="*/ 109471 w 155848"/>
              <a:gd name="connsiteY202" fmla="*/ 4553 h 63798"/>
              <a:gd name="connsiteX203" fmla="*/ 115748 w 155848"/>
              <a:gd name="connsiteY203" fmla="*/ 4381 h 63798"/>
              <a:gd name="connsiteX204" fmla="*/ 120891 w 155848"/>
              <a:gd name="connsiteY204" fmla="*/ 5144 h 63798"/>
              <a:gd name="connsiteX205" fmla="*/ 132159 w 155848"/>
              <a:gd name="connsiteY205" fmla="*/ 9715 h 63798"/>
              <a:gd name="connsiteX206" fmla="*/ 138903 w 155848"/>
              <a:gd name="connsiteY206" fmla="*/ 14240 h 63798"/>
              <a:gd name="connsiteX207" fmla="*/ 142475 w 155848"/>
              <a:gd name="connsiteY207" fmla="*/ 19040 h 63798"/>
              <a:gd name="connsiteX208" fmla="*/ 151086 w 155848"/>
              <a:gd name="connsiteY208" fmla="*/ 25213 h 63798"/>
              <a:gd name="connsiteX209" fmla="*/ 21184 w 155848"/>
              <a:gd name="connsiteY209" fmla="*/ 5782 h 63798"/>
              <a:gd name="connsiteX210" fmla="*/ 20888 w 155848"/>
              <a:gd name="connsiteY210" fmla="*/ 7039 h 63798"/>
              <a:gd name="connsiteX211" fmla="*/ 18822 w 155848"/>
              <a:gd name="connsiteY211" fmla="*/ 4781 h 63798"/>
              <a:gd name="connsiteX212" fmla="*/ 20050 w 155848"/>
              <a:gd name="connsiteY212" fmla="*/ 4410 h 63798"/>
              <a:gd name="connsiteX213" fmla="*/ 20488 w 155848"/>
              <a:gd name="connsiteY213" fmla="*/ 4458 h 63798"/>
              <a:gd name="connsiteX214" fmla="*/ 21184 w 155848"/>
              <a:gd name="connsiteY214" fmla="*/ 5782 h 63798"/>
              <a:gd name="connsiteX215" fmla="*/ 110338 w 155848"/>
              <a:gd name="connsiteY215" fmla="*/ 35519 h 63798"/>
              <a:gd name="connsiteX216" fmla="*/ 109804 w 155848"/>
              <a:gd name="connsiteY216" fmla="*/ 36652 h 63798"/>
              <a:gd name="connsiteX217" fmla="*/ 108556 w 155848"/>
              <a:gd name="connsiteY217" fmla="*/ 34119 h 63798"/>
              <a:gd name="connsiteX218" fmla="*/ 108756 w 155848"/>
              <a:gd name="connsiteY218" fmla="*/ 33471 h 63798"/>
              <a:gd name="connsiteX219" fmla="*/ 108671 w 155848"/>
              <a:gd name="connsiteY219" fmla="*/ 31185 h 63798"/>
              <a:gd name="connsiteX220" fmla="*/ 109861 w 155848"/>
              <a:gd name="connsiteY220" fmla="*/ 30585 h 63798"/>
              <a:gd name="connsiteX221" fmla="*/ 110738 w 155848"/>
              <a:gd name="connsiteY221" fmla="*/ 30537 h 63798"/>
              <a:gd name="connsiteX222" fmla="*/ 111462 w 155848"/>
              <a:gd name="connsiteY222" fmla="*/ 30861 h 63798"/>
              <a:gd name="connsiteX223" fmla="*/ 111919 w 155848"/>
              <a:gd name="connsiteY223" fmla="*/ 33557 h 63798"/>
              <a:gd name="connsiteX224" fmla="*/ 111538 w 155848"/>
              <a:gd name="connsiteY224" fmla="*/ 34776 h 63798"/>
              <a:gd name="connsiteX225" fmla="*/ 110338 w 155848"/>
              <a:gd name="connsiteY225" fmla="*/ 35519 h 63798"/>
              <a:gd name="connsiteX226" fmla="*/ 105870 w 155848"/>
              <a:gd name="connsiteY226" fmla="*/ 36062 h 63798"/>
              <a:gd name="connsiteX227" fmla="*/ 104670 w 155848"/>
              <a:gd name="connsiteY227" fmla="*/ 37252 h 63798"/>
              <a:gd name="connsiteX228" fmla="*/ 104213 w 155848"/>
              <a:gd name="connsiteY228" fmla="*/ 36128 h 63798"/>
              <a:gd name="connsiteX229" fmla="*/ 105051 w 155848"/>
              <a:gd name="connsiteY229" fmla="*/ 34957 h 63798"/>
              <a:gd name="connsiteX230" fmla="*/ 105347 w 155848"/>
              <a:gd name="connsiteY230" fmla="*/ 34947 h 63798"/>
              <a:gd name="connsiteX231" fmla="*/ 105870 w 155848"/>
              <a:gd name="connsiteY231" fmla="*/ 36062 h 63798"/>
              <a:gd name="connsiteX232" fmla="*/ 38033 w 155848"/>
              <a:gd name="connsiteY232" fmla="*/ 60760 h 63798"/>
              <a:gd name="connsiteX233" fmla="*/ 36567 w 155848"/>
              <a:gd name="connsiteY233" fmla="*/ 60903 h 63798"/>
              <a:gd name="connsiteX234" fmla="*/ 33576 w 155848"/>
              <a:gd name="connsiteY234" fmla="*/ 59750 h 63798"/>
              <a:gd name="connsiteX235" fmla="*/ 31385 w 155848"/>
              <a:gd name="connsiteY235" fmla="*/ 57531 h 63798"/>
              <a:gd name="connsiteX236" fmla="*/ 31204 w 155848"/>
              <a:gd name="connsiteY236" fmla="*/ 56817 h 63798"/>
              <a:gd name="connsiteX237" fmla="*/ 31252 w 155848"/>
              <a:gd name="connsiteY237" fmla="*/ 56074 h 63798"/>
              <a:gd name="connsiteX238" fmla="*/ 32442 w 155848"/>
              <a:gd name="connsiteY238" fmla="*/ 53807 h 63798"/>
              <a:gd name="connsiteX239" fmla="*/ 34042 w 155848"/>
              <a:gd name="connsiteY239" fmla="*/ 53026 h 63798"/>
              <a:gd name="connsiteX240" fmla="*/ 34671 w 155848"/>
              <a:gd name="connsiteY240" fmla="*/ 53035 h 63798"/>
              <a:gd name="connsiteX241" fmla="*/ 36205 w 155848"/>
              <a:gd name="connsiteY241" fmla="*/ 55654 h 63798"/>
              <a:gd name="connsiteX242" fmla="*/ 35166 w 155848"/>
              <a:gd name="connsiteY242" fmla="*/ 56664 h 63798"/>
              <a:gd name="connsiteX243" fmla="*/ 35585 w 155848"/>
              <a:gd name="connsiteY243" fmla="*/ 58283 h 63798"/>
              <a:gd name="connsiteX244" fmla="*/ 37757 w 155848"/>
              <a:gd name="connsiteY244" fmla="*/ 59484 h 63798"/>
              <a:gd name="connsiteX245" fmla="*/ 38033 w 155848"/>
              <a:gd name="connsiteY245" fmla="*/ 60760 h 6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</a:cxnLst>
            <a:rect l="l" t="t" r="r" b="b"/>
            <a:pathLst>
              <a:path w="155848" h="63798">
                <a:moveTo>
                  <a:pt x="151086" y="25213"/>
                </a:moveTo>
                <a:lnTo>
                  <a:pt x="150581" y="25584"/>
                </a:lnTo>
                <a:lnTo>
                  <a:pt x="149104" y="27699"/>
                </a:lnTo>
                <a:lnTo>
                  <a:pt x="148304" y="29508"/>
                </a:lnTo>
                <a:lnTo>
                  <a:pt x="150209" y="31423"/>
                </a:lnTo>
                <a:lnTo>
                  <a:pt x="150781" y="33452"/>
                </a:lnTo>
                <a:lnTo>
                  <a:pt x="151857" y="35652"/>
                </a:lnTo>
                <a:lnTo>
                  <a:pt x="153534" y="37862"/>
                </a:lnTo>
                <a:lnTo>
                  <a:pt x="155419" y="41967"/>
                </a:lnTo>
                <a:lnTo>
                  <a:pt x="155848" y="43615"/>
                </a:lnTo>
                <a:lnTo>
                  <a:pt x="155315" y="44682"/>
                </a:lnTo>
                <a:lnTo>
                  <a:pt x="153524" y="45339"/>
                </a:lnTo>
                <a:lnTo>
                  <a:pt x="151848" y="47254"/>
                </a:lnTo>
                <a:lnTo>
                  <a:pt x="151390" y="49597"/>
                </a:lnTo>
                <a:lnTo>
                  <a:pt x="151714" y="50759"/>
                </a:lnTo>
                <a:lnTo>
                  <a:pt x="146704" y="54502"/>
                </a:lnTo>
                <a:lnTo>
                  <a:pt x="145409" y="55121"/>
                </a:lnTo>
                <a:lnTo>
                  <a:pt x="144552" y="54550"/>
                </a:lnTo>
                <a:lnTo>
                  <a:pt x="143485" y="52673"/>
                </a:lnTo>
                <a:lnTo>
                  <a:pt x="142208" y="51159"/>
                </a:lnTo>
                <a:lnTo>
                  <a:pt x="141523" y="50625"/>
                </a:lnTo>
                <a:lnTo>
                  <a:pt x="141122" y="50606"/>
                </a:lnTo>
                <a:lnTo>
                  <a:pt x="140722" y="50959"/>
                </a:lnTo>
                <a:lnTo>
                  <a:pt x="140532" y="51778"/>
                </a:lnTo>
                <a:lnTo>
                  <a:pt x="141199" y="55293"/>
                </a:lnTo>
                <a:lnTo>
                  <a:pt x="140646" y="56712"/>
                </a:lnTo>
                <a:lnTo>
                  <a:pt x="138941" y="57807"/>
                </a:lnTo>
                <a:lnTo>
                  <a:pt x="136989" y="63522"/>
                </a:lnTo>
                <a:lnTo>
                  <a:pt x="136227" y="62798"/>
                </a:lnTo>
                <a:lnTo>
                  <a:pt x="129797" y="55102"/>
                </a:lnTo>
                <a:lnTo>
                  <a:pt x="124235" y="45568"/>
                </a:lnTo>
                <a:lnTo>
                  <a:pt x="123073" y="41243"/>
                </a:lnTo>
                <a:lnTo>
                  <a:pt x="124511" y="40986"/>
                </a:lnTo>
                <a:lnTo>
                  <a:pt x="125901" y="41081"/>
                </a:lnTo>
                <a:lnTo>
                  <a:pt x="126654" y="40415"/>
                </a:lnTo>
                <a:lnTo>
                  <a:pt x="127521" y="39157"/>
                </a:lnTo>
                <a:lnTo>
                  <a:pt x="126816" y="36233"/>
                </a:lnTo>
                <a:lnTo>
                  <a:pt x="129521" y="34014"/>
                </a:lnTo>
                <a:lnTo>
                  <a:pt x="130540" y="32518"/>
                </a:lnTo>
                <a:lnTo>
                  <a:pt x="131293" y="32690"/>
                </a:lnTo>
                <a:lnTo>
                  <a:pt x="133064" y="35242"/>
                </a:lnTo>
                <a:lnTo>
                  <a:pt x="135636" y="36700"/>
                </a:lnTo>
                <a:lnTo>
                  <a:pt x="138789" y="38824"/>
                </a:lnTo>
                <a:lnTo>
                  <a:pt x="140742" y="39310"/>
                </a:lnTo>
                <a:lnTo>
                  <a:pt x="138275" y="37081"/>
                </a:lnTo>
                <a:lnTo>
                  <a:pt x="134007" y="34147"/>
                </a:lnTo>
                <a:lnTo>
                  <a:pt x="132817" y="32223"/>
                </a:lnTo>
                <a:lnTo>
                  <a:pt x="131693" y="29546"/>
                </a:lnTo>
                <a:lnTo>
                  <a:pt x="130026" y="30709"/>
                </a:lnTo>
                <a:lnTo>
                  <a:pt x="129254" y="31690"/>
                </a:lnTo>
                <a:lnTo>
                  <a:pt x="128388" y="32242"/>
                </a:lnTo>
                <a:lnTo>
                  <a:pt x="127635" y="31575"/>
                </a:lnTo>
                <a:lnTo>
                  <a:pt x="127502" y="30709"/>
                </a:lnTo>
                <a:lnTo>
                  <a:pt x="124987" y="30537"/>
                </a:lnTo>
                <a:lnTo>
                  <a:pt x="124339" y="29746"/>
                </a:lnTo>
                <a:lnTo>
                  <a:pt x="123673" y="29308"/>
                </a:lnTo>
                <a:lnTo>
                  <a:pt x="123977" y="30985"/>
                </a:lnTo>
                <a:lnTo>
                  <a:pt x="124473" y="32013"/>
                </a:lnTo>
                <a:lnTo>
                  <a:pt x="124206" y="33261"/>
                </a:lnTo>
                <a:lnTo>
                  <a:pt x="123387" y="33347"/>
                </a:lnTo>
                <a:lnTo>
                  <a:pt x="122692" y="32061"/>
                </a:lnTo>
                <a:lnTo>
                  <a:pt x="121796" y="30890"/>
                </a:lnTo>
                <a:lnTo>
                  <a:pt x="120606" y="26013"/>
                </a:lnTo>
                <a:lnTo>
                  <a:pt x="117748" y="23717"/>
                </a:lnTo>
                <a:lnTo>
                  <a:pt x="116434" y="22946"/>
                </a:lnTo>
                <a:lnTo>
                  <a:pt x="115357" y="22660"/>
                </a:lnTo>
                <a:lnTo>
                  <a:pt x="113767" y="21098"/>
                </a:lnTo>
                <a:lnTo>
                  <a:pt x="111671" y="20269"/>
                </a:lnTo>
                <a:lnTo>
                  <a:pt x="108814" y="17840"/>
                </a:lnTo>
                <a:lnTo>
                  <a:pt x="105308" y="16097"/>
                </a:lnTo>
                <a:lnTo>
                  <a:pt x="101022" y="15488"/>
                </a:lnTo>
                <a:lnTo>
                  <a:pt x="95812" y="15869"/>
                </a:lnTo>
                <a:lnTo>
                  <a:pt x="94059" y="16840"/>
                </a:lnTo>
                <a:lnTo>
                  <a:pt x="92869" y="18069"/>
                </a:lnTo>
                <a:lnTo>
                  <a:pt x="92316" y="18640"/>
                </a:lnTo>
                <a:lnTo>
                  <a:pt x="89240" y="20041"/>
                </a:lnTo>
                <a:lnTo>
                  <a:pt x="88078" y="22069"/>
                </a:lnTo>
                <a:lnTo>
                  <a:pt x="87344" y="23784"/>
                </a:lnTo>
                <a:lnTo>
                  <a:pt x="85811" y="25727"/>
                </a:lnTo>
                <a:lnTo>
                  <a:pt x="87563" y="26899"/>
                </a:lnTo>
                <a:lnTo>
                  <a:pt x="77533" y="33499"/>
                </a:lnTo>
                <a:lnTo>
                  <a:pt x="75552" y="34462"/>
                </a:lnTo>
                <a:lnTo>
                  <a:pt x="71047" y="35138"/>
                </a:lnTo>
                <a:lnTo>
                  <a:pt x="70009" y="35843"/>
                </a:lnTo>
                <a:lnTo>
                  <a:pt x="68637" y="37147"/>
                </a:lnTo>
                <a:lnTo>
                  <a:pt x="68447" y="39129"/>
                </a:lnTo>
                <a:lnTo>
                  <a:pt x="68656" y="40815"/>
                </a:lnTo>
                <a:lnTo>
                  <a:pt x="69961" y="42120"/>
                </a:lnTo>
                <a:lnTo>
                  <a:pt x="71133" y="42939"/>
                </a:lnTo>
                <a:lnTo>
                  <a:pt x="73924" y="46863"/>
                </a:lnTo>
                <a:lnTo>
                  <a:pt x="78886" y="51816"/>
                </a:lnTo>
                <a:lnTo>
                  <a:pt x="79829" y="53616"/>
                </a:lnTo>
                <a:lnTo>
                  <a:pt x="80601" y="56293"/>
                </a:lnTo>
                <a:lnTo>
                  <a:pt x="79105" y="57550"/>
                </a:lnTo>
                <a:lnTo>
                  <a:pt x="77943" y="58083"/>
                </a:lnTo>
                <a:lnTo>
                  <a:pt x="73219" y="58293"/>
                </a:lnTo>
                <a:lnTo>
                  <a:pt x="71590" y="59360"/>
                </a:lnTo>
                <a:lnTo>
                  <a:pt x="70933" y="60988"/>
                </a:lnTo>
                <a:lnTo>
                  <a:pt x="69171" y="62322"/>
                </a:lnTo>
                <a:lnTo>
                  <a:pt x="63084" y="63646"/>
                </a:lnTo>
                <a:lnTo>
                  <a:pt x="58303" y="63798"/>
                </a:lnTo>
                <a:lnTo>
                  <a:pt x="56817" y="62274"/>
                </a:lnTo>
                <a:lnTo>
                  <a:pt x="56455" y="57979"/>
                </a:lnTo>
                <a:lnTo>
                  <a:pt x="53235" y="50644"/>
                </a:lnTo>
                <a:lnTo>
                  <a:pt x="52464" y="45587"/>
                </a:lnTo>
                <a:lnTo>
                  <a:pt x="51664" y="46215"/>
                </a:lnTo>
                <a:lnTo>
                  <a:pt x="49959" y="46806"/>
                </a:lnTo>
                <a:lnTo>
                  <a:pt x="49378" y="48063"/>
                </a:lnTo>
                <a:lnTo>
                  <a:pt x="48949" y="51788"/>
                </a:lnTo>
                <a:lnTo>
                  <a:pt x="48320" y="53064"/>
                </a:lnTo>
                <a:lnTo>
                  <a:pt x="47006" y="52940"/>
                </a:lnTo>
                <a:lnTo>
                  <a:pt x="44301" y="51606"/>
                </a:lnTo>
                <a:lnTo>
                  <a:pt x="40700" y="50378"/>
                </a:lnTo>
                <a:lnTo>
                  <a:pt x="36119" y="42481"/>
                </a:lnTo>
                <a:lnTo>
                  <a:pt x="35624" y="40995"/>
                </a:lnTo>
                <a:lnTo>
                  <a:pt x="34728" y="39214"/>
                </a:lnTo>
                <a:lnTo>
                  <a:pt x="31185" y="38462"/>
                </a:lnTo>
                <a:lnTo>
                  <a:pt x="28165" y="37129"/>
                </a:lnTo>
                <a:lnTo>
                  <a:pt x="24870" y="36928"/>
                </a:lnTo>
                <a:lnTo>
                  <a:pt x="23184" y="37681"/>
                </a:lnTo>
                <a:lnTo>
                  <a:pt x="21460" y="36728"/>
                </a:lnTo>
                <a:lnTo>
                  <a:pt x="21165" y="34557"/>
                </a:lnTo>
                <a:lnTo>
                  <a:pt x="17707" y="35528"/>
                </a:lnTo>
                <a:lnTo>
                  <a:pt x="13268" y="35185"/>
                </a:lnTo>
                <a:lnTo>
                  <a:pt x="9297" y="34261"/>
                </a:lnTo>
                <a:lnTo>
                  <a:pt x="6582" y="34757"/>
                </a:lnTo>
                <a:lnTo>
                  <a:pt x="4305" y="36300"/>
                </a:lnTo>
                <a:lnTo>
                  <a:pt x="4620" y="40234"/>
                </a:lnTo>
                <a:lnTo>
                  <a:pt x="3953" y="41015"/>
                </a:lnTo>
                <a:lnTo>
                  <a:pt x="3848" y="39405"/>
                </a:lnTo>
                <a:lnTo>
                  <a:pt x="3058" y="37557"/>
                </a:lnTo>
                <a:lnTo>
                  <a:pt x="2105" y="36023"/>
                </a:lnTo>
                <a:lnTo>
                  <a:pt x="105" y="34433"/>
                </a:lnTo>
                <a:lnTo>
                  <a:pt x="0" y="33852"/>
                </a:lnTo>
                <a:lnTo>
                  <a:pt x="791" y="33052"/>
                </a:lnTo>
                <a:lnTo>
                  <a:pt x="4420" y="30747"/>
                </a:lnTo>
                <a:lnTo>
                  <a:pt x="4867" y="29785"/>
                </a:lnTo>
                <a:lnTo>
                  <a:pt x="4925" y="27784"/>
                </a:lnTo>
                <a:lnTo>
                  <a:pt x="4572" y="25870"/>
                </a:lnTo>
                <a:lnTo>
                  <a:pt x="2934" y="23050"/>
                </a:lnTo>
                <a:lnTo>
                  <a:pt x="3867" y="21307"/>
                </a:lnTo>
                <a:lnTo>
                  <a:pt x="5744" y="19907"/>
                </a:lnTo>
                <a:lnTo>
                  <a:pt x="7668" y="18802"/>
                </a:lnTo>
                <a:lnTo>
                  <a:pt x="7992" y="18336"/>
                </a:lnTo>
                <a:lnTo>
                  <a:pt x="7639" y="17374"/>
                </a:lnTo>
                <a:lnTo>
                  <a:pt x="6515" y="16335"/>
                </a:lnTo>
                <a:lnTo>
                  <a:pt x="3886" y="14573"/>
                </a:lnTo>
                <a:lnTo>
                  <a:pt x="2305" y="14459"/>
                </a:lnTo>
                <a:lnTo>
                  <a:pt x="2238" y="9382"/>
                </a:lnTo>
                <a:lnTo>
                  <a:pt x="2315" y="3991"/>
                </a:lnTo>
                <a:lnTo>
                  <a:pt x="2715" y="3458"/>
                </a:lnTo>
                <a:lnTo>
                  <a:pt x="3677" y="3134"/>
                </a:lnTo>
                <a:lnTo>
                  <a:pt x="4448" y="2315"/>
                </a:lnTo>
                <a:lnTo>
                  <a:pt x="4877" y="714"/>
                </a:lnTo>
                <a:lnTo>
                  <a:pt x="6029" y="143"/>
                </a:lnTo>
                <a:lnTo>
                  <a:pt x="8106" y="1371"/>
                </a:lnTo>
                <a:lnTo>
                  <a:pt x="10230" y="2457"/>
                </a:lnTo>
                <a:lnTo>
                  <a:pt x="11106" y="2096"/>
                </a:lnTo>
                <a:lnTo>
                  <a:pt x="11763" y="1562"/>
                </a:lnTo>
                <a:lnTo>
                  <a:pt x="12230" y="1038"/>
                </a:lnTo>
                <a:lnTo>
                  <a:pt x="12383" y="543"/>
                </a:lnTo>
                <a:lnTo>
                  <a:pt x="14078" y="1981"/>
                </a:lnTo>
                <a:lnTo>
                  <a:pt x="17536" y="4534"/>
                </a:lnTo>
                <a:lnTo>
                  <a:pt x="17736" y="5782"/>
                </a:lnTo>
                <a:lnTo>
                  <a:pt x="17412" y="6982"/>
                </a:lnTo>
                <a:lnTo>
                  <a:pt x="18364" y="10430"/>
                </a:lnTo>
                <a:lnTo>
                  <a:pt x="20155" y="10925"/>
                </a:lnTo>
                <a:lnTo>
                  <a:pt x="21965" y="10258"/>
                </a:lnTo>
                <a:lnTo>
                  <a:pt x="22412" y="10896"/>
                </a:lnTo>
                <a:lnTo>
                  <a:pt x="22079" y="11535"/>
                </a:lnTo>
                <a:lnTo>
                  <a:pt x="21146" y="12249"/>
                </a:lnTo>
                <a:lnTo>
                  <a:pt x="20917" y="15211"/>
                </a:lnTo>
                <a:lnTo>
                  <a:pt x="23879" y="16593"/>
                </a:lnTo>
                <a:lnTo>
                  <a:pt x="25365" y="17802"/>
                </a:lnTo>
                <a:lnTo>
                  <a:pt x="30280" y="17231"/>
                </a:lnTo>
                <a:lnTo>
                  <a:pt x="32090" y="17554"/>
                </a:lnTo>
                <a:lnTo>
                  <a:pt x="33328" y="17202"/>
                </a:lnTo>
                <a:lnTo>
                  <a:pt x="31956" y="14821"/>
                </a:lnTo>
                <a:lnTo>
                  <a:pt x="30118" y="13059"/>
                </a:lnTo>
                <a:lnTo>
                  <a:pt x="30271" y="12268"/>
                </a:lnTo>
                <a:lnTo>
                  <a:pt x="31661" y="12859"/>
                </a:lnTo>
                <a:lnTo>
                  <a:pt x="32728" y="14059"/>
                </a:lnTo>
                <a:lnTo>
                  <a:pt x="35147" y="15545"/>
                </a:lnTo>
                <a:lnTo>
                  <a:pt x="39596" y="20707"/>
                </a:lnTo>
                <a:lnTo>
                  <a:pt x="44701" y="21955"/>
                </a:lnTo>
                <a:lnTo>
                  <a:pt x="48739" y="21793"/>
                </a:lnTo>
                <a:lnTo>
                  <a:pt x="52502" y="21098"/>
                </a:lnTo>
                <a:lnTo>
                  <a:pt x="58493" y="19098"/>
                </a:lnTo>
                <a:lnTo>
                  <a:pt x="62836" y="15478"/>
                </a:lnTo>
                <a:lnTo>
                  <a:pt x="66294" y="13868"/>
                </a:lnTo>
                <a:lnTo>
                  <a:pt x="77514" y="10430"/>
                </a:lnTo>
                <a:lnTo>
                  <a:pt x="81496" y="6830"/>
                </a:lnTo>
                <a:lnTo>
                  <a:pt x="83182" y="6363"/>
                </a:lnTo>
                <a:lnTo>
                  <a:pt x="84782" y="5915"/>
                </a:lnTo>
                <a:lnTo>
                  <a:pt x="88306" y="3191"/>
                </a:lnTo>
                <a:lnTo>
                  <a:pt x="90202" y="1067"/>
                </a:lnTo>
                <a:lnTo>
                  <a:pt x="92202" y="0"/>
                </a:lnTo>
                <a:lnTo>
                  <a:pt x="98136" y="771"/>
                </a:lnTo>
                <a:lnTo>
                  <a:pt x="101984" y="1772"/>
                </a:lnTo>
                <a:lnTo>
                  <a:pt x="104642" y="1638"/>
                </a:lnTo>
                <a:lnTo>
                  <a:pt x="107194" y="2353"/>
                </a:lnTo>
                <a:lnTo>
                  <a:pt x="108309" y="3896"/>
                </a:lnTo>
                <a:lnTo>
                  <a:pt x="109471" y="4553"/>
                </a:lnTo>
                <a:lnTo>
                  <a:pt x="115748" y="4381"/>
                </a:lnTo>
                <a:lnTo>
                  <a:pt x="120891" y="5144"/>
                </a:lnTo>
                <a:lnTo>
                  <a:pt x="132159" y="9715"/>
                </a:lnTo>
                <a:lnTo>
                  <a:pt x="138903" y="14240"/>
                </a:lnTo>
                <a:lnTo>
                  <a:pt x="142475" y="19040"/>
                </a:lnTo>
                <a:lnTo>
                  <a:pt x="151086" y="25213"/>
                </a:lnTo>
                <a:close/>
                <a:moveTo>
                  <a:pt x="21184" y="5782"/>
                </a:moveTo>
                <a:lnTo>
                  <a:pt x="20888" y="7039"/>
                </a:lnTo>
                <a:lnTo>
                  <a:pt x="18822" y="4781"/>
                </a:lnTo>
                <a:lnTo>
                  <a:pt x="20050" y="4410"/>
                </a:lnTo>
                <a:lnTo>
                  <a:pt x="20488" y="4458"/>
                </a:lnTo>
                <a:lnTo>
                  <a:pt x="21184" y="5782"/>
                </a:lnTo>
                <a:close/>
                <a:moveTo>
                  <a:pt x="110338" y="35519"/>
                </a:moveTo>
                <a:lnTo>
                  <a:pt x="109804" y="36652"/>
                </a:lnTo>
                <a:lnTo>
                  <a:pt x="108556" y="34119"/>
                </a:lnTo>
                <a:lnTo>
                  <a:pt x="108756" y="33471"/>
                </a:lnTo>
                <a:lnTo>
                  <a:pt x="108671" y="31185"/>
                </a:lnTo>
                <a:lnTo>
                  <a:pt x="109861" y="30585"/>
                </a:lnTo>
                <a:lnTo>
                  <a:pt x="110738" y="30537"/>
                </a:lnTo>
                <a:lnTo>
                  <a:pt x="111462" y="30861"/>
                </a:lnTo>
                <a:lnTo>
                  <a:pt x="111919" y="33557"/>
                </a:lnTo>
                <a:lnTo>
                  <a:pt x="111538" y="34776"/>
                </a:lnTo>
                <a:lnTo>
                  <a:pt x="110338" y="35519"/>
                </a:lnTo>
                <a:close/>
                <a:moveTo>
                  <a:pt x="105870" y="36062"/>
                </a:moveTo>
                <a:lnTo>
                  <a:pt x="104670" y="37252"/>
                </a:lnTo>
                <a:lnTo>
                  <a:pt x="104213" y="36128"/>
                </a:lnTo>
                <a:lnTo>
                  <a:pt x="105051" y="34957"/>
                </a:lnTo>
                <a:lnTo>
                  <a:pt x="105347" y="34947"/>
                </a:lnTo>
                <a:lnTo>
                  <a:pt x="105870" y="36062"/>
                </a:lnTo>
                <a:close/>
                <a:moveTo>
                  <a:pt x="38033" y="60760"/>
                </a:moveTo>
                <a:lnTo>
                  <a:pt x="36567" y="60903"/>
                </a:lnTo>
                <a:lnTo>
                  <a:pt x="33576" y="59750"/>
                </a:lnTo>
                <a:lnTo>
                  <a:pt x="31385" y="57531"/>
                </a:lnTo>
                <a:lnTo>
                  <a:pt x="31204" y="56817"/>
                </a:lnTo>
                <a:lnTo>
                  <a:pt x="31252" y="56074"/>
                </a:lnTo>
                <a:lnTo>
                  <a:pt x="32442" y="53807"/>
                </a:lnTo>
                <a:lnTo>
                  <a:pt x="34042" y="53026"/>
                </a:lnTo>
                <a:lnTo>
                  <a:pt x="34671" y="53035"/>
                </a:lnTo>
                <a:lnTo>
                  <a:pt x="36205" y="55654"/>
                </a:lnTo>
                <a:lnTo>
                  <a:pt x="35166" y="56664"/>
                </a:lnTo>
                <a:lnTo>
                  <a:pt x="35585" y="58283"/>
                </a:lnTo>
                <a:lnTo>
                  <a:pt x="37757" y="59484"/>
                </a:lnTo>
                <a:lnTo>
                  <a:pt x="38033" y="6076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F38F5EEE-25D9-2618-8EFF-6C94FD4A5B19}"/>
              </a:ext>
            </a:extLst>
          </p:cNvPr>
          <p:cNvSpPr/>
          <p:nvPr/>
        </p:nvSpPr>
        <p:spPr>
          <a:xfrm>
            <a:off x="3634975" y="4667615"/>
            <a:ext cx="338204" cy="494671"/>
          </a:xfrm>
          <a:custGeom>
            <a:avLst/>
            <a:gdLst>
              <a:gd name="connsiteX0" fmla="*/ 303962 w 338204"/>
              <a:gd name="connsiteY0" fmla="*/ 111471 h 494671"/>
              <a:gd name="connsiteX1" fmla="*/ 303800 w 338204"/>
              <a:gd name="connsiteY1" fmla="*/ 113205 h 494671"/>
              <a:gd name="connsiteX2" fmla="*/ 302943 w 338204"/>
              <a:gd name="connsiteY2" fmla="*/ 113900 h 494671"/>
              <a:gd name="connsiteX3" fmla="*/ 301628 w 338204"/>
              <a:gd name="connsiteY3" fmla="*/ 114052 h 494671"/>
              <a:gd name="connsiteX4" fmla="*/ 299609 w 338204"/>
              <a:gd name="connsiteY4" fmla="*/ 112814 h 494671"/>
              <a:gd name="connsiteX5" fmla="*/ 298132 w 338204"/>
              <a:gd name="connsiteY5" fmla="*/ 113129 h 494671"/>
              <a:gd name="connsiteX6" fmla="*/ 296656 w 338204"/>
              <a:gd name="connsiteY6" fmla="*/ 113205 h 494671"/>
              <a:gd name="connsiteX7" fmla="*/ 294580 w 338204"/>
              <a:gd name="connsiteY7" fmla="*/ 111766 h 494671"/>
              <a:gd name="connsiteX8" fmla="*/ 293865 w 338204"/>
              <a:gd name="connsiteY8" fmla="*/ 110347 h 494671"/>
              <a:gd name="connsiteX9" fmla="*/ 292237 w 338204"/>
              <a:gd name="connsiteY9" fmla="*/ 109185 h 494671"/>
              <a:gd name="connsiteX10" fmla="*/ 288865 w 338204"/>
              <a:gd name="connsiteY10" fmla="*/ 109652 h 494671"/>
              <a:gd name="connsiteX11" fmla="*/ 286083 w 338204"/>
              <a:gd name="connsiteY11" fmla="*/ 109681 h 494671"/>
              <a:gd name="connsiteX12" fmla="*/ 283759 w 338204"/>
              <a:gd name="connsiteY12" fmla="*/ 109414 h 494671"/>
              <a:gd name="connsiteX13" fmla="*/ 281673 w 338204"/>
              <a:gd name="connsiteY13" fmla="*/ 109804 h 494671"/>
              <a:gd name="connsiteX14" fmla="*/ 279902 w 338204"/>
              <a:gd name="connsiteY14" fmla="*/ 111300 h 494671"/>
              <a:gd name="connsiteX15" fmla="*/ 278578 w 338204"/>
              <a:gd name="connsiteY15" fmla="*/ 113052 h 494671"/>
              <a:gd name="connsiteX16" fmla="*/ 277025 w 338204"/>
              <a:gd name="connsiteY16" fmla="*/ 114519 h 494671"/>
              <a:gd name="connsiteX17" fmla="*/ 272462 w 338204"/>
              <a:gd name="connsiteY17" fmla="*/ 115500 h 494671"/>
              <a:gd name="connsiteX18" fmla="*/ 270034 w 338204"/>
              <a:gd name="connsiteY18" fmla="*/ 115529 h 494671"/>
              <a:gd name="connsiteX19" fmla="*/ 267853 w 338204"/>
              <a:gd name="connsiteY19" fmla="*/ 116491 h 494671"/>
              <a:gd name="connsiteX20" fmla="*/ 264605 w 338204"/>
              <a:gd name="connsiteY20" fmla="*/ 116843 h 494671"/>
              <a:gd name="connsiteX21" fmla="*/ 262385 w 338204"/>
              <a:gd name="connsiteY21" fmla="*/ 117700 h 494671"/>
              <a:gd name="connsiteX22" fmla="*/ 258451 w 338204"/>
              <a:gd name="connsiteY22" fmla="*/ 118167 h 494671"/>
              <a:gd name="connsiteX23" fmla="*/ 253737 w 338204"/>
              <a:gd name="connsiteY23" fmla="*/ 118615 h 494671"/>
              <a:gd name="connsiteX24" fmla="*/ 251108 w 338204"/>
              <a:gd name="connsiteY24" fmla="*/ 119920 h 494671"/>
              <a:gd name="connsiteX25" fmla="*/ 250060 w 338204"/>
              <a:gd name="connsiteY25" fmla="*/ 120491 h 494671"/>
              <a:gd name="connsiteX26" fmla="*/ 247383 w 338204"/>
              <a:gd name="connsiteY26" fmla="*/ 122292 h 494671"/>
              <a:gd name="connsiteX27" fmla="*/ 242726 w 338204"/>
              <a:gd name="connsiteY27" fmla="*/ 125130 h 494671"/>
              <a:gd name="connsiteX28" fmla="*/ 240154 w 338204"/>
              <a:gd name="connsiteY28" fmla="*/ 126121 h 494671"/>
              <a:gd name="connsiteX29" fmla="*/ 237049 w 338204"/>
              <a:gd name="connsiteY29" fmla="*/ 129197 h 494671"/>
              <a:gd name="connsiteX30" fmla="*/ 233324 w 338204"/>
              <a:gd name="connsiteY30" fmla="*/ 132083 h 494671"/>
              <a:gd name="connsiteX31" fmla="*/ 230905 w 338204"/>
              <a:gd name="connsiteY31" fmla="*/ 133617 h 494671"/>
              <a:gd name="connsiteX32" fmla="*/ 227352 w 338204"/>
              <a:gd name="connsiteY32" fmla="*/ 134322 h 494671"/>
              <a:gd name="connsiteX33" fmla="*/ 225876 w 338204"/>
              <a:gd name="connsiteY33" fmla="*/ 135103 h 494671"/>
              <a:gd name="connsiteX34" fmla="*/ 225333 w 338204"/>
              <a:gd name="connsiteY34" fmla="*/ 136027 h 494671"/>
              <a:gd name="connsiteX35" fmla="*/ 225647 w 338204"/>
              <a:gd name="connsiteY35" fmla="*/ 137113 h 494671"/>
              <a:gd name="connsiteX36" fmla="*/ 225038 w 338204"/>
              <a:gd name="connsiteY36" fmla="*/ 139894 h 494671"/>
              <a:gd name="connsiteX37" fmla="*/ 223952 w 338204"/>
              <a:gd name="connsiteY37" fmla="*/ 145028 h 494671"/>
              <a:gd name="connsiteX38" fmla="*/ 223656 w 338204"/>
              <a:gd name="connsiteY38" fmla="*/ 147552 h 494671"/>
              <a:gd name="connsiteX39" fmla="*/ 223390 w 338204"/>
              <a:gd name="connsiteY39" fmla="*/ 148752 h 494671"/>
              <a:gd name="connsiteX40" fmla="*/ 221037 w 338204"/>
              <a:gd name="connsiteY40" fmla="*/ 152886 h 494671"/>
              <a:gd name="connsiteX41" fmla="*/ 218504 w 338204"/>
              <a:gd name="connsiteY41" fmla="*/ 156724 h 494671"/>
              <a:gd name="connsiteX42" fmla="*/ 217256 w 338204"/>
              <a:gd name="connsiteY42" fmla="*/ 159268 h 494671"/>
              <a:gd name="connsiteX43" fmla="*/ 216560 w 338204"/>
              <a:gd name="connsiteY43" fmla="*/ 161135 h 494671"/>
              <a:gd name="connsiteX44" fmla="*/ 217341 w 338204"/>
              <a:gd name="connsiteY44" fmla="*/ 162678 h 494671"/>
              <a:gd name="connsiteX45" fmla="*/ 218370 w 338204"/>
              <a:gd name="connsiteY45" fmla="*/ 165468 h 494671"/>
              <a:gd name="connsiteX46" fmla="*/ 219237 w 338204"/>
              <a:gd name="connsiteY46" fmla="*/ 167697 h 494671"/>
              <a:gd name="connsiteX47" fmla="*/ 219485 w 338204"/>
              <a:gd name="connsiteY47" fmla="*/ 169212 h 494671"/>
              <a:gd name="connsiteX48" fmla="*/ 219180 w 338204"/>
              <a:gd name="connsiteY48" fmla="*/ 170945 h 494671"/>
              <a:gd name="connsiteX49" fmla="*/ 218113 w 338204"/>
              <a:gd name="connsiteY49" fmla="*/ 172536 h 494671"/>
              <a:gd name="connsiteX50" fmla="*/ 216427 w 338204"/>
              <a:gd name="connsiteY50" fmla="*/ 173574 h 494671"/>
              <a:gd name="connsiteX51" fmla="*/ 214160 w 338204"/>
              <a:gd name="connsiteY51" fmla="*/ 173860 h 494671"/>
              <a:gd name="connsiteX52" fmla="*/ 209493 w 338204"/>
              <a:gd name="connsiteY52" fmla="*/ 176651 h 494671"/>
              <a:gd name="connsiteX53" fmla="*/ 204292 w 338204"/>
              <a:gd name="connsiteY53" fmla="*/ 180785 h 494671"/>
              <a:gd name="connsiteX54" fmla="*/ 202587 w 338204"/>
              <a:gd name="connsiteY54" fmla="*/ 182709 h 494671"/>
              <a:gd name="connsiteX55" fmla="*/ 202101 w 338204"/>
              <a:gd name="connsiteY55" fmla="*/ 184528 h 494671"/>
              <a:gd name="connsiteX56" fmla="*/ 201349 w 338204"/>
              <a:gd name="connsiteY56" fmla="*/ 187366 h 494671"/>
              <a:gd name="connsiteX57" fmla="*/ 201663 w 338204"/>
              <a:gd name="connsiteY57" fmla="*/ 188843 h 494671"/>
              <a:gd name="connsiteX58" fmla="*/ 202587 w 338204"/>
              <a:gd name="connsiteY58" fmla="*/ 189852 h 494671"/>
              <a:gd name="connsiteX59" fmla="*/ 203521 w 338204"/>
              <a:gd name="connsiteY59" fmla="*/ 192262 h 494671"/>
              <a:gd name="connsiteX60" fmla="*/ 203597 w 338204"/>
              <a:gd name="connsiteY60" fmla="*/ 193510 h 494671"/>
              <a:gd name="connsiteX61" fmla="*/ 202825 w 338204"/>
              <a:gd name="connsiteY61" fmla="*/ 194205 h 494671"/>
              <a:gd name="connsiteX62" fmla="*/ 201349 w 338204"/>
              <a:gd name="connsiteY62" fmla="*/ 194358 h 494671"/>
              <a:gd name="connsiteX63" fmla="*/ 200025 w 338204"/>
              <a:gd name="connsiteY63" fmla="*/ 194596 h 494671"/>
              <a:gd name="connsiteX64" fmla="*/ 199015 w 338204"/>
              <a:gd name="connsiteY64" fmla="*/ 195215 h 494671"/>
              <a:gd name="connsiteX65" fmla="*/ 198006 w 338204"/>
              <a:gd name="connsiteY65" fmla="*/ 195063 h 494671"/>
              <a:gd name="connsiteX66" fmla="*/ 197082 w 338204"/>
              <a:gd name="connsiteY66" fmla="*/ 195367 h 494671"/>
              <a:gd name="connsiteX67" fmla="*/ 197082 w 338204"/>
              <a:gd name="connsiteY67" fmla="*/ 196387 h 494671"/>
              <a:gd name="connsiteX68" fmla="*/ 197387 w 338204"/>
              <a:gd name="connsiteY68" fmla="*/ 197549 h 494671"/>
              <a:gd name="connsiteX69" fmla="*/ 197234 w 338204"/>
              <a:gd name="connsiteY69" fmla="*/ 198796 h 494671"/>
              <a:gd name="connsiteX70" fmla="*/ 196615 w 338204"/>
              <a:gd name="connsiteY70" fmla="*/ 199568 h 494671"/>
              <a:gd name="connsiteX71" fmla="*/ 196072 w 338204"/>
              <a:gd name="connsiteY71" fmla="*/ 200111 h 494671"/>
              <a:gd name="connsiteX72" fmla="*/ 196615 w 338204"/>
              <a:gd name="connsiteY72" fmla="*/ 200892 h 494671"/>
              <a:gd name="connsiteX73" fmla="*/ 197539 w 338204"/>
              <a:gd name="connsiteY73" fmla="*/ 201597 h 494671"/>
              <a:gd name="connsiteX74" fmla="*/ 198939 w 338204"/>
              <a:gd name="connsiteY74" fmla="*/ 202759 h 494671"/>
              <a:gd name="connsiteX75" fmla="*/ 200882 w 338204"/>
              <a:gd name="connsiteY75" fmla="*/ 205016 h 494671"/>
              <a:gd name="connsiteX76" fmla="*/ 202359 w 338204"/>
              <a:gd name="connsiteY76" fmla="*/ 205407 h 494671"/>
              <a:gd name="connsiteX77" fmla="*/ 203597 w 338204"/>
              <a:gd name="connsiteY77" fmla="*/ 206188 h 494671"/>
              <a:gd name="connsiteX78" fmla="*/ 203749 w 338204"/>
              <a:gd name="connsiteY78" fmla="*/ 207426 h 494671"/>
              <a:gd name="connsiteX79" fmla="*/ 203282 w 338204"/>
              <a:gd name="connsiteY79" fmla="*/ 208674 h 494671"/>
              <a:gd name="connsiteX80" fmla="*/ 202197 w 338204"/>
              <a:gd name="connsiteY80" fmla="*/ 209217 h 494671"/>
              <a:gd name="connsiteX81" fmla="*/ 202121 w 338204"/>
              <a:gd name="connsiteY81" fmla="*/ 210312 h 494671"/>
              <a:gd name="connsiteX82" fmla="*/ 203597 w 338204"/>
              <a:gd name="connsiteY82" fmla="*/ 211636 h 494671"/>
              <a:gd name="connsiteX83" fmla="*/ 204606 w 338204"/>
              <a:gd name="connsiteY83" fmla="*/ 212570 h 494671"/>
              <a:gd name="connsiteX84" fmla="*/ 205616 w 338204"/>
              <a:gd name="connsiteY84" fmla="*/ 213970 h 494671"/>
              <a:gd name="connsiteX85" fmla="*/ 206550 w 338204"/>
              <a:gd name="connsiteY85" fmla="*/ 215922 h 494671"/>
              <a:gd name="connsiteX86" fmla="*/ 206550 w 338204"/>
              <a:gd name="connsiteY86" fmla="*/ 217161 h 494671"/>
              <a:gd name="connsiteX87" fmla="*/ 207559 w 338204"/>
              <a:gd name="connsiteY87" fmla="*/ 218723 h 494671"/>
              <a:gd name="connsiteX88" fmla="*/ 208178 w 338204"/>
              <a:gd name="connsiteY88" fmla="*/ 220047 h 494671"/>
              <a:gd name="connsiteX89" fmla="*/ 208178 w 338204"/>
              <a:gd name="connsiteY89" fmla="*/ 221294 h 494671"/>
              <a:gd name="connsiteX90" fmla="*/ 209807 w 338204"/>
              <a:gd name="connsiteY90" fmla="*/ 222533 h 494671"/>
              <a:gd name="connsiteX91" fmla="*/ 211207 w 338204"/>
              <a:gd name="connsiteY91" fmla="*/ 223476 h 494671"/>
              <a:gd name="connsiteX92" fmla="*/ 212207 w 338204"/>
              <a:gd name="connsiteY92" fmla="*/ 224333 h 494671"/>
              <a:gd name="connsiteX93" fmla="*/ 213217 w 338204"/>
              <a:gd name="connsiteY93" fmla="*/ 224876 h 494671"/>
              <a:gd name="connsiteX94" fmla="*/ 213455 w 338204"/>
              <a:gd name="connsiteY94" fmla="*/ 225809 h 494671"/>
              <a:gd name="connsiteX95" fmla="*/ 213322 w 338204"/>
              <a:gd name="connsiteY95" fmla="*/ 227229 h 494671"/>
              <a:gd name="connsiteX96" fmla="*/ 214770 w 338204"/>
              <a:gd name="connsiteY96" fmla="*/ 229572 h 494671"/>
              <a:gd name="connsiteX97" fmla="*/ 217427 w 338204"/>
              <a:gd name="connsiteY97" fmla="*/ 231324 h 494671"/>
              <a:gd name="connsiteX98" fmla="*/ 219580 w 338204"/>
              <a:gd name="connsiteY98" fmla="*/ 233867 h 494671"/>
              <a:gd name="connsiteX99" fmla="*/ 220971 w 338204"/>
              <a:gd name="connsiteY99" fmla="*/ 235715 h 494671"/>
              <a:gd name="connsiteX100" fmla="*/ 223552 w 338204"/>
              <a:gd name="connsiteY100" fmla="*/ 238687 h 494671"/>
              <a:gd name="connsiteX101" fmla="*/ 223647 w 338204"/>
              <a:gd name="connsiteY101" fmla="*/ 242097 h 494671"/>
              <a:gd name="connsiteX102" fmla="*/ 220456 w 338204"/>
              <a:gd name="connsiteY102" fmla="*/ 246012 h 494671"/>
              <a:gd name="connsiteX103" fmla="*/ 217256 w 338204"/>
              <a:gd name="connsiteY103" fmla="*/ 249936 h 494671"/>
              <a:gd name="connsiteX104" fmla="*/ 222485 w 338204"/>
              <a:gd name="connsiteY104" fmla="*/ 249831 h 494671"/>
              <a:gd name="connsiteX105" fmla="*/ 227819 w 338204"/>
              <a:gd name="connsiteY105" fmla="*/ 249907 h 494671"/>
              <a:gd name="connsiteX106" fmla="*/ 233401 w 338204"/>
              <a:gd name="connsiteY106" fmla="*/ 251031 h 494671"/>
              <a:gd name="connsiteX107" fmla="*/ 237163 w 338204"/>
              <a:gd name="connsiteY107" fmla="*/ 252108 h 494671"/>
              <a:gd name="connsiteX108" fmla="*/ 239458 w 338204"/>
              <a:gd name="connsiteY108" fmla="*/ 252594 h 494671"/>
              <a:gd name="connsiteX109" fmla="*/ 241087 w 338204"/>
              <a:gd name="connsiteY109" fmla="*/ 253851 h 494671"/>
              <a:gd name="connsiteX110" fmla="*/ 241859 w 338204"/>
              <a:gd name="connsiteY110" fmla="*/ 255804 h 494671"/>
              <a:gd name="connsiteX111" fmla="*/ 242478 w 338204"/>
              <a:gd name="connsiteY111" fmla="*/ 257404 h 494671"/>
              <a:gd name="connsiteX112" fmla="*/ 242640 w 338204"/>
              <a:gd name="connsiteY112" fmla="*/ 259709 h 494671"/>
              <a:gd name="connsiteX113" fmla="*/ 244964 w 338204"/>
              <a:gd name="connsiteY113" fmla="*/ 261585 h 494671"/>
              <a:gd name="connsiteX114" fmla="*/ 244802 w 338204"/>
              <a:gd name="connsiteY114" fmla="*/ 263376 h 494671"/>
              <a:gd name="connsiteX115" fmla="*/ 244735 w 338204"/>
              <a:gd name="connsiteY115" fmla="*/ 265900 h 494671"/>
              <a:gd name="connsiteX116" fmla="*/ 245764 w 338204"/>
              <a:gd name="connsiteY116" fmla="*/ 265938 h 494671"/>
              <a:gd name="connsiteX117" fmla="*/ 252593 w 338204"/>
              <a:gd name="connsiteY117" fmla="*/ 265948 h 494671"/>
              <a:gd name="connsiteX118" fmla="*/ 260061 w 338204"/>
              <a:gd name="connsiteY118" fmla="*/ 265957 h 494671"/>
              <a:gd name="connsiteX119" fmla="*/ 267243 w 338204"/>
              <a:gd name="connsiteY119" fmla="*/ 265490 h 494671"/>
              <a:gd name="connsiteX120" fmla="*/ 269957 w 338204"/>
              <a:gd name="connsiteY120" fmla="*/ 264881 h 494671"/>
              <a:gd name="connsiteX121" fmla="*/ 273234 w 338204"/>
              <a:gd name="connsiteY121" fmla="*/ 261814 h 494671"/>
              <a:gd name="connsiteX122" fmla="*/ 275206 w 338204"/>
              <a:gd name="connsiteY122" fmla="*/ 260909 h 494671"/>
              <a:gd name="connsiteX123" fmla="*/ 277101 w 338204"/>
              <a:gd name="connsiteY123" fmla="*/ 259480 h 494671"/>
              <a:gd name="connsiteX124" fmla="*/ 279406 w 338204"/>
              <a:gd name="connsiteY124" fmla="*/ 256870 h 494671"/>
              <a:gd name="connsiteX125" fmla="*/ 281235 w 338204"/>
              <a:gd name="connsiteY125" fmla="*/ 255699 h 494671"/>
              <a:gd name="connsiteX126" fmla="*/ 282778 w 338204"/>
              <a:gd name="connsiteY126" fmla="*/ 254251 h 494671"/>
              <a:gd name="connsiteX127" fmla="*/ 285074 w 338204"/>
              <a:gd name="connsiteY127" fmla="*/ 252803 h 494671"/>
              <a:gd name="connsiteX128" fmla="*/ 286026 w 338204"/>
              <a:gd name="connsiteY128" fmla="*/ 251736 h 494671"/>
              <a:gd name="connsiteX129" fmla="*/ 286807 w 338204"/>
              <a:gd name="connsiteY129" fmla="*/ 251346 h 494671"/>
              <a:gd name="connsiteX130" fmla="*/ 288589 w 338204"/>
              <a:gd name="connsiteY130" fmla="*/ 250641 h 494671"/>
              <a:gd name="connsiteX131" fmla="*/ 287817 w 338204"/>
              <a:gd name="connsiteY131" fmla="*/ 252051 h 494671"/>
              <a:gd name="connsiteX132" fmla="*/ 287217 w 338204"/>
              <a:gd name="connsiteY132" fmla="*/ 253489 h 494671"/>
              <a:gd name="connsiteX133" fmla="*/ 287036 w 338204"/>
              <a:gd name="connsiteY133" fmla="*/ 255565 h 494671"/>
              <a:gd name="connsiteX134" fmla="*/ 287884 w 338204"/>
              <a:gd name="connsiteY134" fmla="*/ 257832 h 494671"/>
              <a:gd name="connsiteX135" fmla="*/ 287179 w 338204"/>
              <a:gd name="connsiteY135" fmla="*/ 259528 h 494671"/>
              <a:gd name="connsiteX136" fmla="*/ 286026 w 338204"/>
              <a:gd name="connsiteY136" fmla="*/ 261042 h 494671"/>
              <a:gd name="connsiteX137" fmla="*/ 286007 w 338204"/>
              <a:gd name="connsiteY137" fmla="*/ 265033 h 494671"/>
              <a:gd name="connsiteX138" fmla="*/ 285988 w 338204"/>
              <a:gd name="connsiteY138" fmla="*/ 270691 h 494671"/>
              <a:gd name="connsiteX139" fmla="*/ 285960 w 338204"/>
              <a:gd name="connsiteY139" fmla="*/ 275539 h 494671"/>
              <a:gd name="connsiteX140" fmla="*/ 285931 w 338204"/>
              <a:gd name="connsiteY140" fmla="*/ 281616 h 494671"/>
              <a:gd name="connsiteX141" fmla="*/ 285902 w 338204"/>
              <a:gd name="connsiteY141" fmla="*/ 288503 h 494671"/>
              <a:gd name="connsiteX142" fmla="*/ 285883 w 338204"/>
              <a:gd name="connsiteY142" fmla="*/ 293084 h 494671"/>
              <a:gd name="connsiteX143" fmla="*/ 287103 w 338204"/>
              <a:gd name="connsiteY143" fmla="*/ 292180 h 494671"/>
              <a:gd name="connsiteX144" fmla="*/ 288798 w 338204"/>
              <a:gd name="connsiteY144" fmla="*/ 291370 h 494671"/>
              <a:gd name="connsiteX145" fmla="*/ 290998 w 338204"/>
              <a:gd name="connsiteY145" fmla="*/ 293475 h 494671"/>
              <a:gd name="connsiteX146" fmla="*/ 292570 w 338204"/>
              <a:gd name="connsiteY146" fmla="*/ 294389 h 494671"/>
              <a:gd name="connsiteX147" fmla="*/ 293913 w 338204"/>
              <a:gd name="connsiteY147" fmla="*/ 294608 h 494671"/>
              <a:gd name="connsiteX148" fmla="*/ 295294 w 338204"/>
              <a:gd name="connsiteY148" fmla="*/ 294542 h 494671"/>
              <a:gd name="connsiteX149" fmla="*/ 297171 w 338204"/>
              <a:gd name="connsiteY149" fmla="*/ 294094 h 494671"/>
              <a:gd name="connsiteX150" fmla="*/ 301285 w 338204"/>
              <a:gd name="connsiteY150" fmla="*/ 292332 h 494671"/>
              <a:gd name="connsiteX151" fmla="*/ 304105 w 338204"/>
              <a:gd name="connsiteY151" fmla="*/ 290913 h 494671"/>
              <a:gd name="connsiteX152" fmla="*/ 307334 w 338204"/>
              <a:gd name="connsiteY152" fmla="*/ 291008 h 494671"/>
              <a:gd name="connsiteX153" fmla="*/ 311763 w 338204"/>
              <a:gd name="connsiteY153" fmla="*/ 291560 h 494671"/>
              <a:gd name="connsiteX154" fmla="*/ 314315 w 338204"/>
              <a:gd name="connsiteY154" fmla="*/ 291503 h 494671"/>
              <a:gd name="connsiteX155" fmla="*/ 317659 w 338204"/>
              <a:gd name="connsiteY155" fmla="*/ 297371 h 494671"/>
              <a:gd name="connsiteX156" fmla="*/ 320107 w 338204"/>
              <a:gd name="connsiteY156" fmla="*/ 301676 h 494671"/>
              <a:gd name="connsiteX157" fmla="*/ 322897 w 338204"/>
              <a:gd name="connsiteY157" fmla="*/ 306581 h 494671"/>
              <a:gd name="connsiteX158" fmla="*/ 325136 w 338204"/>
              <a:gd name="connsiteY158" fmla="*/ 310534 h 494671"/>
              <a:gd name="connsiteX159" fmla="*/ 328546 w 338204"/>
              <a:gd name="connsiteY159" fmla="*/ 316535 h 494671"/>
              <a:gd name="connsiteX160" fmla="*/ 331489 w 338204"/>
              <a:gd name="connsiteY160" fmla="*/ 321726 h 494671"/>
              <a:gd name="connsiteX161" fmla="*/ 334632 w 338204"/>
              <a:gd name="connsiteY161" fmla="*/ 327260 h 494671"/>
              <a:gd name="connsiteX162" fmla="*/ 338204 w 338204"/>
              <a:gd name="connsiteY162" fmla="*/ 333556 h 494671"/>
              <a:gd name="connsiteX163" fmla="*/ 337052 w 338204"/>
              <a:gd name="connsiteY163" fmla="*/ 335156 h 494671"/>
              <a:gd name="connsiteX164" fmla="*/ 336118 w 338204"/>
              <a:gd name="connsiteY164" fmla="*/ 336433 h 494671"/>
              <a:gd name="connsiteX165" fmla="*/ 336223 w 338204"/>
              <a:gd name="connsiteY165" fmla="*/ 338595 h 494671"/>
              <a:gd name="connsiteX166" fmla="*/ 334813 w 338204"/>
              <a:gd name="connsiteY166" fmla="*/ 339747 h 494671"/>
              <a:gd name="connsiteX167" fmla="*/ 333318 w 338204"/>
              <a:gd name="connsiteY167" fmla="*/ 340443 h 494671"/>
              <a:gd name="connsiteX168" fmla="*/ 331556 w 338204"/>
              <a:gd name="connsiteY168" fmla="*/ 342272 h 494671"/>
              <a:gd name="connsiteX169" fmla="*/ 330355 w 338204"/>
              <a:gd name="connsiteY169" fmla="*/ 343843 h 494671"/>
              <a:gd name="connsiteX170" fmla="*/ 330298 w 338204"/>
              <a:gd name="connsiteY170" fmla="*/ 346100 h 494671"/>
              <a:gd name="connsiteX171" fmla="*/ 330527 w 338204"/>
              <a:gd name="connsiteY171" fmla="*/ 357549 h 494671"/>
              <a:gd name="connsiteX172" fmla="*/ 330232 w 338204"/>
              <a:gd name="connsiteY172" fmla="*/ 360664 h 494671"/>
              <a:gd name="connsiteX173" fmla="*/ 329317 w 338204"/>
              <a:gd name="connsiteY173" fmla="*/ 363341 h 494671"/>
              <a:gd name="connsiteX174" fmla="*/ 328374 w 338204"/>
              <a:gd name="connsiteY174" fmla="*/ 364693 h 494671"/>
              <a:gd name="connsiteX175" fmla="*/ 327803 w 338204"/>
              <a:gd name="connsiteY175" fmla="*/ 365760 h 494671"/>
              <a:gd name="connsiteX176" fmla="*/ 329165 w 338204"/>
              <a:gd name="connsiteY176" fmla="*/ 368418 h 494671"/>
              <a:gd name="connsiteX177" fmla="*/ 330470 w 338204"/>
              <a:gd name="connsiteY177" fmla="*/ 373771 h 494671"/>
              <a:gd name="connsiteX178" fmla="*/ 331460 w 338204"/>
              <a:gd name="connsiteY178" fmla="*/ 374837 h 494671"/>
              <a:gd name="connsiteX179" fmla="*/ 332680 w 338204"/>
              <a:gd name="connsiteY179" fmla="*/ 377019 h 494671"/>
              <a:gd name="connsiteX180" fmla="*/ 333232 w 338204"/>
              <a:gd name="connsiteY180" fmla="*/ 379086 h 494671"/>
              <a:gd name="connsiteX181" fmla="*/ 332984 w 338204"/>
              <a:gd name="connsiteY181" fmla="*/ 379876 h 494671"/>
              <a:gd name="connsiteX182" fmla="*/ 330537 w 338204"/>
              <a:gd name="connsiteY182" fmla="*/ 380857 h 494671"/>
              <a:gd name="connsiteX183" fmla="*/ 329660 w 338204"/>
              <a:gd name="connsiteY183" fmla="*/ 381695 h 494671"/>
              <a:gd name="connsiteX184" fmla="*/ 329432 w 338204"/>
              <a:gd name="connsiteY184" fmla="*/ 384772 h 494671"/>
              <a:gd name="connsiteX185" fmla="*/ 328374 w 338204"/>
              <a:gd name="connsiteY185" fmla="*/ 385877 h 494671"/>
              <a:gd name="connsiteX186" fmla="*/ 326584 w 338204"/>
              <a:gd name="connsiteY186" fmla="*/ 387325 h 494671"/>
              <a:gd name="connsiteX187" fmla="*/ 325431 w 338204"/>
              <a:gd name="connsiteY187" fmla="*/ 388982 h 494671"/>
              <a:gd name="connsiteX188" fmla="*/ 324460 w 338204"/>
              <a:gd name="connsiteY188" fmla="*/ 390135 h 494671"/>
              <a:gd name="connsiteX189" fmla="*/ 323507 w 338204"/>
              <a:gd name="connsiteY189" fmla="*/ 390801 h 494671"/>
              <a:gd name="connsiteX190" fmla="*/ 323040 w 338204"/>
              <a:gd name="connsiteY190" fmla="*/ 392830 h 494671"/>
              <a:gd name="connsiteX191" fmla="*/ 322402 w 338204"/>
              <a:gd name="connsiteY191" fmla="*/ 394888 h 494671"/>
              <a:gd name="connsiteX192" fmla="*/ 320173 w 338204"/>
              <a:gd name="connsiteY192" fmla="*/ 396250 h 494671"/>
              <a:gd name="connsiteX193" fmla="*/ 319792 w 338204"/>
              <a:gd name="connsiteY193" fmla="*/ 398774 h 494671"/>
              <a:gd name="connsiteX194" fmla="*/ 319764 w 338204"/>
              <a:gd name="connsiteY194" fmla="*/ 400860 h 494671"/>
              <a:gd name="connsiteX195" fmla="*/ 320945 w 338204"/>
              <a:gd name="connsiteY195" fmla="*/ 402946 h 494671"/>
              <a:gd name="connsiteX196" fmla="*/ 324783 w 338204"/>
              <a:gd name="connsiteY196" fmla="*/ 407337 h 494671"/>
              <a:gd name="connsiteX197" fmla="*/ 325174 w 338204"/>
              <a:gd name="connsiteY197" fmla="*/ 408384 h 494671"/>
              <a:gd name="connsiteX198" fmla="*/ 322983 w 338204"/>
              <a:gd name="connsiteY198" fmla="*/ 411032 h 494671"/>
              <a:gd name="connsiteX199" fmla="*/ 321716 w 338204"/>
              <a:gd name="connsiteY199" fmla="*/ 412871 h 494671"/>
              <a:gd name="connsiteX200" fmla="*/ 318592 w 338204"/>
              <a:gd name="connsiteY200" fmla="*/ 418490 h 494671"/>
              <a:gd name="connsiteX201" fmla="*/ 318535 w 338204"/>
              <a:gd name="connsiteY201" fmla="*/ 419519 h 494671"/>
              <a:gd name="connsiteX202" fmla="*/ 319306 w 338204"/>
              <a:gd name="connsiteY202" fmla="*/ 422177 h 494671"/>
              <a:gd name="connsiteX203" fmla="*/ 323964 w 338204"/>
              <a:gd name="connsiteY203" fmla="*/ 433569 h 494671"/>
              <a:gd name="connsiteX204" fmla="*/ 324755 w 338204"/>
              <a:gd name="connsiteY204" fmla="*/ 434492 h 494671"/>
              <a:gd name="connsiteX205" fmla="*/ 326193 w 338204"/>
              <a:gd name="connsiteY205" fmla="*/ 435578 h 494671"/>
              <a:gd name="connsiteX206" fmla="*/ 328546 w 338204"/>
              <a:gd name="connsiteY206" fmla="*/ 435455 h 494671"/>
              <a:gd name="connsiteX207" fmla="*/ 332099 w 338204"/>
              <a:gd name="connsiteY207" fmla="*/ 436683 h 494671"/>
              <a:gd name="connsiteX208" fmla="*/ 333823 w 338204"/>
              <a:gd name="connsiteY208" fmla="*/ 438093 h 494671"/>
              <a:gd name="connsiteX209" fmla="*/ 333985 w 338204"/>
              <a:gd name="connsiteY209" fmla="*/ 438788 h 494671"/>
              <a:gd name="connsiteX210" fmla="*/ 333585 w 338204"/>
              <a:gd name="connsiteY210" fmla="*/ 439255 h 494671"/>
              <a:gd name="connsiteX211" fmla="*/ 331708 w 338204"/>
              <a:gd name="connsiteY211" fmla="*/ 440198 h 494671"/>
              <a:gd name="connsiteX212" fmla="*/ 329622 w 338204"/>
              <a:gd name="connsiteY212" fmla="*/ 441436 h 494671"/>
              <a:gd name="connsiteX213" fmla="*/ 328898 w 338204"/>
              <a:gd name="connsiteY213" fmla="*/ 442608 h 494671"/>
              <a:gd name="connsiteX214" fmla="*/ 328755 w 338204"/>
              <a:gd name="connsiteY214" fmla="*/ 444465 h 494671"/>
              <a:gd name="connsiteX215" fmla="*/ 329232 w 338204"/>
              <a:gd name="connsiteY215" fmla="*/ 447218 h 494671"/>
              <a:gd name="connsiteX216" fmla="*/ 328327 w 338204"/>
              <a:gd name="connsiteY216" fmla="*/ 448113 h 494671"/>
              <a:gd name="connsiteX217" fmla="*/ 326241 w 338204"/>
              <a:gd name="connsiteY217" fmla="*/ 449180 h 494671"/>
              <a:gd name="connsiteX218" fmla="*/ 324440 w 338204"/>
              <a:gd name="connsiteY218" fmla="*/ 450723 h 494671"/>
              <a:gd name="connsiteX219" fmla="*/ 322640 w 338204"/>
              <a:gd name="connsiteY219" fmla="*/ 453285 h 494671"/>
              <a:gd name="connsiteX220" fmla="*/ 319583 w 338204"/>
              <a:gd name="connsiteY220" fmla="*/ 457191 h 494671"/>
              <a:gd name="connsiteX221" fmla="*/ 318525 w 338204"/>
              <a:gd name="connsiteY221" fmla="*/ 458258 h 494671"/>
              <a:gd name="connsiteX222" fmla="*/ 318068 w 338204"/>
              <a:gd name="connsiteY222" fmla="*/ 459610 h 494671"/>
              <a:gd name="connsiteX223" fmla="*/ 316325 w 338204"/>
              <a:gd name="connsiteY223" fmla="*/ 460058 h 494671"/>
              <a:gd name="connsiteX224" fmla="*/ 313077 w 338204"/>
              <a:gd name="connsiteY224" fmla="*/ 462715 h 494671"/>
              <a:gd name="connsiteX225" fmla="*/ 312525 w 338204"/>
              <a:gd name="connsiteY225" fmla="*/ 464058 h 494671"/>
              <a:gd name="connsiteX226" fmla="*/ 313049 w 338204"/>
              <a:gd name="connsiteY226" fmla="*/ 465334 h 494671"/>
              <a:gd name="connsiteX227" fmla="*/ 314715 w 338204"/>
              <a:gd name="connsiteY227" fmla="*/ 466410 h 494671"/>
              <a:gd name="connsiteX228" fmla="*/ 315830 w 338204"/>
              <a:gd name="connsiteY228" fmla="*/ 467963 h 494671"/>
              <a:gd name="connsiteX229" fmla="*/ 316125 w 338204"/>
              <a:gd name="connsiteY229" fmla="*/ 469954 h 494671"/>
              <a:gd name="connsiteX230" fmla="*/ 316125 w 338204"/>
              <a:gd name="connsiteY230" fmla="*/ 471192 h 494671"/>
              <a:gd name="connsiteX231" fmla="*/ 316125 w 338204"/>
              <a:gd name="connsiteY231" fmla="*/ 471231 h 494671"/>
              <a:gd name="connsiteX232" fmla="*/ 314106 w 338204"/>
              <a:gd name="connsiteY232" fmla="*/ 473097 h 494671"/>
              <a:gd name="connsiteX233" fmla="*/ 311477 w 338204"/>
              <a:gd name="connsiteY233" fmla="*/ 475240 h 494671"/>
              <a:gd name="connsiteX234" fmla="*/ 308238 w 338204"/>
              <a:gd name="connsiteY234" fmla="*/ 475659 h 494671"/>
              <a:gd name="connsiteX235" fmla="*/ 307010 w 338204"/>
              <a:gd name="connsiteY235" fmla="*/ 476736 h 494671"/>
              <a:gd name="connsiteX236" fmla="*/ 307286 w 338204"/>
              <a:gd name="connsiteY236" fmla="*/ 479013 h 494671"/>
              <a:gd name="connsiteX237" fmla="*/ 308334 w 338204"/>
              <a:gd name="connsiteY237" fmla="*/ 482222 h 494671"/>
              <a:gd name="connsiteX238" fmla="*/ 308324 w 338204"/>
              <a:gd name="connsiteY238" fmla="*/ 484737 h 494671"/>
              <a:gd name="connsiteX239" fmla="*/ 307334 w 338204"/>
              <a:gd name="connsiteY239" fmla="*/ 487613 h 494671"/>
              <a:gd name="connsiteX240" fmla="*/ 305019 w 338204"/>
              <a:gd name="connsiteY240" fmla="*/ 490766 h 494671"/>
              <a:gd name="connsiteX241" fmla="*/ 301476 w 338204"/>
              <a:gd name="connsiteY241" fmla="*/ 492938 h 494671"/>
              <a:gd name="connsiteX242" fmla="*/ 298132 w 338204"/>
              <a:gd name="connsiteY242" fmla="*/ 494100 h 494671"/>
              <a:gd name="connsiteX243" fmla="*/ 295503 w 338204"/>
              <a:gd name="connsiteY243" fmla="*/ 494109 h 494671"/>
              <a:gd name="connsiteX244" fmla="*/ 292960 w 338204"/>
              <a:gd name="connsiteY244" fmla="*/ 494338 h 494671"/>
              <a:gd name="connsiteX245" fmla="*/ 291875 w 338204"/>
              <a:gd name="connsiteY245" fmla="*/ 494672 h 494671"/>
              <a:gd name="connsiteX246" fmla="*/ 289912 w 338204"/>
              <a:gd name="connsiteY246" fmla="*/ 492766 h 494671"/>
              <a:gd name="connsiteX247" fmla="*/ 281197 w 338204"/>
              <a:gd name="connsiteY247" fmla="*/ 486470 h 494671"/>
              <a:gd name="connsiteX248" fmla="*/ 277882 w 338204"/>
              <a:gd name="connsiteY248" fmla="*/ 483108 h 494671"/>
              <a:gd name="connsiteX249" fmla="*/ 274806 w 338204"/>
              <a:gd name="connsiteY249" fmla="*/ 481536 h 494671"/>
              <a:gd name="connsiteX250" fmla="*/ 267310 w 338204"/>
              <a:gd name="connsiteY250" fmla="*/ 476145 h 494671"/>
              <a:gd name="connsiteX251" fmla="*/ 266567 w 338204"/>
              <a:gd name="connsiteY251" fmla="*/ 474421 h 494671"/>
              <a:gd name="connsiteX252" fmla="*/ 265643 w 338204"/>
              <a:gd name="connsiteY252" fmla="*/ 468887 h 494671"/>
              <a:gd name="connsiteX253" fmla="*/ 264671 w 338204"/>
              <a:gd name="connsiteY253" fmla="*/ 467335 h 494671"/>
              <a:gd name="connsiteX254" fmla="*/ 262090 w 338204"/>
              <a:gd name="connsiteY254" fmla="*/ 465334 h 494671"/>
              <a:gd name="connsiteX255" fmla="*/ 255622 w 338204"/>
              <a:gd name="connsiteY255" fmla="*/ 462677 h 494671"/>
              <a:gd name="connsiteX256" fmla="*/ 253108 w 338204"/>
              <a:gd name="connsiteY256" fmla="*/ 461353 h 494671"/>
              <a:gd name="connsiteX257" fmla="*/ 250479 w 338204"/>
              <a:gd name="connsiteY257" fmla="*/ 458934 h 494671"/>
              <a:gd name="connsiteX258" fmla="*/ 246612 w 338204"/>
              <a:gd name="connsiteY258" fmla="*/ 457219 h 494671"/>
              <a:gd name="connsiteX259" fmla="*/ 242402 w 338204"/>
              <a:gd name="connsiteY259" fmla="*/ 453704 h 494671"/>
              <a:gd name="connsiteX260" fmla="*/ 239897 w 338204"/>
              <a:gd name="connsiteY260" fmla="*/ 450904 h 494671"/>
              <a:gd name="connsiteX261" fmla="*/ 237087 w 338204"/>
              <a:gd name="connsiteY261" fmla="*/ 449047 h 494671"/>
              <a:gd name="connsiteX262" fmla="*/ 228362 w 338204"/>
              <a:gd name="connsiteY262" fmla="*/ 446456 h 494671"/>
              <a:gd name="connsiteX263" fmla="*/ 223990 w 338204"/>
              <a:gd name="connsiteY263" fmla="*/ 443855 h 494671"/>
              <a:gd name="connsiteX264" fmla="*/ 215808 w 338204"/>
              <a:gd name="connsiteY264" fmla="*/ 440189 h 494671"/>
              <a:gd name="connsiteX265" fmla="*/ 212160 w 338204"/>
              <a:gd name="connsiteY265" fmla="*/ 437855 h 494671"/>
              <a:gd name="connsiteX266" fmla="*/ 203406 w 338204"/>
              <a:gd name="connsiteY266" fmla="*/ 435016 h 494671"/>
              <a:gd name="connsiteX267" fmla="*/ 200806 w 338204"/>
              <a:gd name="connsiteY267" fmla="*/ 433664 h 494671"/>
              <a:gd name="connsiteX268" fmla="*/ 192196 w 338204"/>
              <a:gd name="connsiteY268" fmla="*/ 427025 h 494671"/>
              <a:gd name="connsiteX269" fmla="*/ 186157 w 338204"/>
              <a:gd name="connsiteY269" fmla="*/ 424853 h 494671"/>
              <a:gd name="connsiteX270" fmla="*/ 181289 w 338204"/>
              <a:gd name="connsiteY270" fmla="*/ 421129 h 494671"/>
              <a:gd name="connsiteX271" fmla="*/ 166602 w 338204"/>
              <a:gd name="connsiteY271" fmla="*/ 413214 h 494671"/>
              <a:gd name="connsiteX272" fmla="*/ 164297 w 338204"/>
              <a:gd name="connsiteY272" fmla="*/ 410680 h 494671"/>
              <a:gd name="connsiteX273" fmla="*/ 162049 w 338204"/>
              <a:gd name="connsiteY273" fmla="*/ 406775 h 494671"/>
              <a:gd name="connsiteX274" fmla="*/ 158791 w 338204"/>
              <a:gd name="connsiteY274" fmla="*/ 404451 h 494671"/>
              <a:gd name="connsiteX275" fmla="*/ 155124 w 338204"/>
              <a:gd name="connsiteY275" fmla="*/ 399107 h 494671"/>
              <a:gd name="connsiteX276" fmla="*/ 149676 w 338204"/>
              <a:gd name="connsiteY276" fmla="*/ 395964 h 494671"/>
              <a:gd name="connsiteX277" fmla="*/ 144428 w 338204"/>
              <a:gd name="connsiteY277" fmla="*/ 391801 h 494671"/>
              <a:gd name="connsiteX278" fmla="*/ 142494 w 338204"/>
              <a:gd name="connsiteY278" fmla="*/ 388020 h 494671"/>
              <a:gd name="connsiteX279" fmla="*/ 139008 w 338204"/>
              <a:gd name="connsiteY279" fmla="*/ 383210 h 494671"/>
              <a:gd name="connsiteX280" fmla="*/ 137979 w 338204"/>
              <a:gd name="connsiteY280" fmla="*/ 380648 h 494671"/>
              <a:gd name="connsiteX281" fmla="*/ 134931 w 338204"/>
              <a:gd name="connsiteY281" fmla="*/ 378076 h 494671"/>
              <a:gd name="connsiteX282" fmla="*/ 134721 w 338204"/>
              <a:gd name="connsiteY282" fmla="*/ 373018 h 494671"/>
              <a:gd name="connsiteX283" fmla="*/ 132597 w 338204"/>
              <a:gd name="connsiteY283" fmla="*/ 370694 h 494671"/>
              <a:gd name="connsiteX284" fmla="*/ 134121 w 338204"/>
              <a:gd name="connsiteY284" fmla="*/ 369541 h 494671"/>
              <a:gd name="connsiteX285" fmla="*/ 135731 w 338204"/>
              <a:gd name="connsiteY285" fmla="*/ 369037 h 494671"/>
              <a:gd name="connsiteX286" fmla="*/ 137741 w 338204"/>
              <a:gd name="connsiteY286" fmla="*/ 361179 h 494671"/>
              <a:gd name="connsiteX287" fmla="*/ 136684 w 338204"/>
              <a:gd name="connsiteY287" fmla="*/ 357245 h 494671"/>
              <a:gd name="connsiteX288" fmla="*/ 131235 w 338204"/>
              <a:gd name="connsiteY288" fmla="*/ 350111 h 494671"/>
              <a:gd name="connsiteX289" fmla="*/ 129235 w 338204"/>
              <a:gd name="connsiteY289" fmla="*/ 346691 h 494671"/>
              <a:gd name="connsiteX290" fmla="*/ 127816 w 338204"/>
              <a:gd name="connsiteY290" fmla="*/ 342310 h 494671"/>
              <a:gd name="connsiteX291" fmla="*/ 125635 w 338204"/>
              <a:gd name="connsiteY291" fmla="*/ 339709 h 494671"/>
              <a:gd name="connsiteX292" fmla="*/ 122396 w 338204"/>
              <a:gd name="connsiteY292" fmla="*/ 334232 h 494671"/>
              <a:gd name="connsiteX293" fmla="*/ 120415 w 338204"/>
              <a:gd name="connsiteY293" fmla="*/ 329384 h 494671"/>
              <a:gd name="connsiteX294" fmla="*/ 116091 w 338204"/>
              <a:gd name="connsiteY294" fmla="*/ 325869 h 494671"/>
              <a:gd name="connsiteX295" fmla="*/ 114910 w 338204"/>
              <a:gd name="connsiteY295" fmla="*/ 324603 h 494671"/>
              <a:gd name="connsiteX296" fmla="*/ 114252 w 338204"/>
              <a:gd name="connsiteY296" fmla="*/ 322812 h 494671"/>
              <a:gd name="connsiteX297" fmla="*/ 111843 w 338204"/>
              <a:gd name="connsiteY297" fmla="*/ 321545 h 494671"/>
              <a:gd name="connsiteX298" fmla="*/ 111719 w 338204"/>
              <a:gd name="connsiteY298" fmla="*/ 317830 h 494671"/>
              <a:gd name="connsiteX299" fmla="*/ 110042 w 338204"/>
              <a:gd name="connsiteY299" fmla="*/ 310782 h 494671"/>
              <a:gd name="connsiteX300" fmla="*/ 107642 w 338204"/>
              <a:gd name="connsiteY300" fmla="*/ 307229 h 494671"/>
              <a:gd name="connsiteX301" fmla="*/ 99003 w 338204"/>
              <a:gd name="connsiteY301" fmla="*/ 300600 h 494671"/>
              <a:gd name="connsiteX302" fmla="*/ 98860 w 338204"/>
              <a:gd name="connsiteY302" fmla="*/ 298047 h 494671"/>
              <a:gd name="connsiteX303" fmla="*/ 98174 w 338204"/>
              <a:gd name="connsiteY303" fmla="*/ 293408 h 494671"/>
              <a:gd name="connsiteX304" fmla="*/ 96250 w 338204"/>
              <a:gd name="connsiteY304" fmla="*/ 288389 h 494671"/>
              <a:gd name="connsiteX305" fmla="*/ 86639 w 338204"/>
              <a:gd name="connsiteY305" fmla="*/ 272825 h 494671"/>
              <a:gd name="connsiteX306" fmla="*/ 84229 w 338204"/>
              <a:gd name="connsiteY306" fmla="*/ 268196 h 494671"/>
              <a:gd name="connsiteX307" fmla="*/ 81829 w 338204"/>
              <a:gd name="connsiteY307" fmla="*/ 260680 h 494671"/>
              <a:gd name="connsiteX308" fmla="*/ 79667 w 338204"/>
              <a:gd name="connsiteY308" fmla="*/ 256423 h 494671"/>
              <a:gd name="connsiteX309" fmla="*/ 77286 w 338204"/>
              <a:gd name="connsiteY309" fmla="*/ 248841 h 494671"/>
              <a:gd name="connsiteX310" fmla="*/ 73695 w 338204"/>
              <a:gd name="connsiteY310" fmla="*/ 243078 h 494671"/>
              <a:gd name="connsiteX311" fmla="*/ 71428 w 338204"/>
              <a:gd name="connsiteY311" fmla="*/ 238087 h 494671"/>
              <a:gd name="connsiteX312" fmla="*/ 69028 w 338204"/>
              <a:gd name="connsiteY312" fmla="*/ 231886 h 494671"/>
              <a:gd name="connsiteX313" fmla="*/ 68818 w 338204"/>
              <a:gd name="connsiteY313" fmla="*/ 228572 h 494671"/>
              <a:gd name="connsiteX314" fmla="*/ 64456 w 338204"/>
              <a:gd name="connsiteY314" fmla="*/ 222876 h 494671"/>
              <a:gd name="connsiteX315" fmla="*/ 62141 w 338204"/>
              <a:gd name="connsiteY315" fmla="*/ 217656 h 494671"/>
              <a:gd name="connsiteX316" fmla="*/ 58074 w 338204"/>
              <a:gd name="connsiteY316" fmla="*/ 213284 h 494671"/>
              <a:gd name="connsiteX317" fmla="*/ 54102 w 338204"/>
              <a:gd name="connsiteY317" fmla="*/ 209960 h 494671"/>
              <a:gd name="connsiteX318" fmla="*/ 52378 w 338204"/>
              <a:gd name="connsiteY318" fmla="*/ 207607 h 494671"/>
              <a:gd name="connsiteX319" fmla="*/ 46720 w 338204"/>
              <a:gd name="connsiteY319" fmla="*/ 196444 h 494671"/>
              <a:gd name="connsiteX320" fmla="*/ 45949 w 338204"/>
              <a:gd name="connsiteY320" fmla="*/ 193139 h 494671"/>
              <a:gd name="connsiteX321" fmla="*/ 42100 w 338204"/>
              <a:gd name="connsiteY321" fmla="*/ 187004 h 494671"/>
              <a:gd name="connsiteX322" fmla="*/ 38281 w 338204"/>
              <a:gd name="connsiteY322" fmla="*/ 182604 h 494671"/>
              <a:gd name="connsiteX323" fmla="*/ 35871 w 338204"/>
              <a:gd name="connsiteY323" fmla="*/ 179051 h 494671"/>
              <a:gd name="connsiteX324" fmla="*/ 32785 w 338204"/>
              <a:gd name="connsiteY324" fmla="*/ 175860 h 494671"/>
              <a:gd name="connsiteX325" fmla="*/ 14040 w 338204"/>
              <a:gd name="connsiteY325" fmla="*/ 166040 h 494671"/>
              <a:gd name="connsiteX326" fmla="*/ 7439 w 338204"/>
              <a:gd name="connsiteY326" fmla="*/ 161963 h 494671"/>
              <a:gd name="connsiteX327" fmla="*/ 5210 w 338204"/>
              <a:gd name="connsiteY327" fmla="*/ 160020 h 494671"/>
              <a:gd name="connsiteX328" fmla="*/ 4181 w 338204"/>
              <a:gd name="connsiteY328" fmla="*/ 156963 h 494671"/>
              <a:gd name="connsiteX329" fmla="*/ 4610 w 338204"/>
              <a:gd name="connsiteY329" fmla="*/ 155172 h 494671"/>
              <a:gd name="connsiteX330" fmla="*/ 6544 w 338204"/>
              <a:gd name="connsiteY330" fmla="*/ 153496 h 494671"/>
              <a:gd name="connsiteX331" fmla="*/ 9220 w 338204"/>
              <a:gd name="connsiteY331" fmla="*/ 154791 h 494671"/>
              <a:gd name="connsiteX332" fmla="*/ 10858 w 338204"/>
              <a:gd name="connsiteY332" fmla="*/ 154248 h 494671"/>
              <a:gd name="connsiteX333" fmla="*/ 12135 w 338204"/>
              <a:gd name="connsiteY333" fmla="*/ 152067 h 494671"/>
              <a:gd name="connsiteX334" fmla="*/ 12163 w 338204"/>
              <a:gd name="connsiteY334" fmla="*/ 148762 h 494671"/>
              <a:gd name="connsiteX335" fmla="*/ 10525 w 338204"/>
              <a:gd name="connsiteY335" fmla="*/ 144504 h 494671"/>
              <a:gd name="connsiteX336" fmla="*/ 4515 w 338204"/>
              <a:gd name="connsiteY336" fmla="*/ 136284 h 494671"/>
              <a:gd name="connsiteX337" fmla="*/ 4972 w 338204"/>
              <a:gd name="connsiteY337" fmla="*/ 134541 h 494671"/>
              <a:gd name="connsiteX338" fmla="*/ 6105 w 338204"/>
              <a:gd name="connsiteY338" fmla="*/ 132569 h 494671"/>
              <a:gd name="connsiteX339" fmla="*/ 3791 w 338204"/>
              <a:gd name="connsiteY339" fmla="*/ 128616 h 494671"/>
              <a:gd name="connsiteX340" fmla="*/ 1267 w 338204"/>
              <a:gd name="connsiteY340" fmla="*/ 125444 h 494671"/>
              <a:gd name="connsiteX341" fmla="*/ 0 w 338204"/>
              <a:gd name="connsiteY341" fmla="*/ 123015 h 494671"/>
              <a:gd name="connsiteX342" fmla="*/ 1429 w 338204"/>
              <a:gd name="connsiteY342" fmla="*/ 113767 h 494671"/>
              <a:gd name="connsiteX343" fmla="*/ 2800 w 338204"/>
              <a:gd name="connsiteY343" fmla="*/ 111423 h 494671"/>
              <a:gd name="connsiteX344" fmla="*/ 11887 w 338204"/>
              <a:gd name="connsiteY344" fmla="*/ 102041 h 494671"/>
              <a:gd name="connsiteX345" fmla="*/ 14383 w 338204"/>
              <a:gd name="connsiteY345" fmla="*/ 98032 h 494671"/>
              <a:gd name="connsiteX346" fmla="*/ 18288 w 338204"/>
              <a:gd name="connsiteY346" fmla="*/ 95555 h 494671"/>
              <a:gd name="connsiteX347" fmla="*/ 22269 w 338204"/>
              <a:gd name="connsiteY347" fmla="*/ 91773 h 494671"/>
              <a:gd name="connsiteX348" fmla="*/ 27060 w 338204"/>
              <a:gd name="connsiteY348" fmla="*/ 88897 h 494671"/>
              <a:gd name="connsiteX349" fmla="*/ 27756 w 338204"/>
              <a:gd name="connsiteY349" fmla="*/ 89392 h 494671"/>
              <a:gd name="connsiteX350" fmla="*/ 28423 w 338204"/>
              <a:gd name="connsiteY350" fmla="*/ 89878 h 494671"/>
              <a:gd name="connsiteX351" fmla="*/ 28461 w 338204"/>
              <a:gd name="connsiteY351" fmla="*/ 90849 h 494671"/>
              <a:gd name="connsiteX352" fmla="*/ 28642 w 338204"/>
              <a:gd name="connsiteY352" fmla="*/ 91688 h 494671"/>
              <a:gd name="connsiteX353" fmla="*/ 29175 w 338204"/>
              <a:gd name="connsiteY353" fmla="*/ 92478 h 494671"/>
              <a:gd name="connsiteX354" fmla="*/ 29223 w 338204"/>
              <a:gd name="connsiteY354" fmla="*/ 93926 h 494671"/>
              <a:gd name="connsiteX355" fmla="*/ 29842 w 338204"/>
              <a:gd name="connsiteY355" fmla="*/ 94898 h 494671"/>
              <a:gd name="connsiteX356" fmla="*/ 29880 w 338204"/>
              <a:gd name="connsiteY356" fmla="*/ 95993 h 494671"/>
              <a:gd name="connsiteX357" fmla="*/ 29928 w 338204"/>
              <a:gd name="connsiteY357" fmla="*/ 97489 h 494671"/>
              <a:gd name="connsiteX358" fmla="*/ 29613 w 338204"/>
              <a:gd name="connsiteY358" fmla="*/ 98241 h 494671"/>
              <a:gd name="connsiteX359" fmla="*/ 29918 w 338204"/>
              <a:gd name="connsiteY359" fmla="*/ 99536 h 494671"/>
              <a:gd name="connsiteX360" fmla="*/ 30947 w 338204"/>
              <a:gd name="connsiteY360" fmla="*/ 101937 h 494671"/>
              <a:gd name="connsiteX361" fmla="*/ 30547 w 338204"/>
              <a:gd name="connsiteY361" fmla="*/ 102679 h 494671"/>
              <a:gd name="connsiteX362" fmla="*/ 29575 w 338204"/>
              <a:gd name="connsiteY362" fmla="*/ 103165 h 494671"/>
              <a:gd name="connsiteX363" fmla="*/ 28603 w 338204"/>
              <a:gd name="connsiteY363" fmla="*/ 103832 h 494671"/>
              <a:gd name="connsiteX364" fmla="*/ 27632 w 338204"/>
              <a:gd name="connsiteY364" fmla="*/ 105328 h 494671"/>
              <a:gd name="connsiteX365" fmla="*/ 26165 w 338204"/>
              <a:gd name="connsiteY365" fmla="*/ 105280 h 494671"/>
              <a:gd name="connsiteX366" fmla="*/ 24051 w 338204"/>
              <a:gd name="connsiteY366" fmla="*/ 104623 h 494671"/>
              <a:gd name="connsiteX367" fmla="*/ 22631 w 338204"/>
              <a:gd name="connsiteY367" fmla="*/ 105451 h 494671"/>
              <a:gd name="connsiteX368" fmla="*/ 22108 w 338204"/>
              <a:gd name="connsiteY368" fmla="*/ 107042 h 494671"/>
              <a:gd name="connsiteX369" fmla="*/ 22546 w 338204"/>
              <a:gd name="connsiteY369" fmla="*/ 108366 h 494671"/>
              <a:gd name="connsiteX370" fmla="*/ 22679 w 338204"/>
              <a:gd name="connsiteY370" fmla="*/ 109595 h 494671"/>
              <a:gd name="connsiteX371" fmla="*/ 23603 w 338204"/>
              <a:gd name="connsiteY371" fmla="*/ 110652 h 494671"/>
              <a:gd name="connsiteX372" fmla="*/ 26299 w 338204"/>
              <a:gd name="connsiteY372" fmla="*/ 110738 h 494671"/>
              <a:gd name="connsiteX373" fmla="*/ 23870 w 338204"/>
              <a:gd name="connsiteY373" fmla="*/ 114129 h 494671"/>
              <a:gd name="connsiteX374" fmla="*/ 22679 w 338204"/>
              <a:gd name="connsiteY374" fmla="*/ 115672 h 494671"/>
              <a:gd name="connsiteX375" fmla="*/ 22936 w 338204"/>
              <a:gd name="connsiteY375" fmla="*/ 116643 h 494671"/>
              <a:gd name="connsiteX376" fmla="*/ 24393 w 338204"/>
              <a:gd name="connsiteY376" fmla="*/ 117472 h 494671"/>
              <a:gd name="connsiteX377" fmla="*/ 25479 w 338204"/>
              <a:gd name="connsiteY377" fmla="*/ 117529 h 494671"/>
              <a:gd name="connsiteX378" fmla="*/ 27889 w 338204"/>
              <a:gd name="connsiteY378" fmla="*/ 116291 h 494671"/>
              <a:gd name="connsiteX379" fmla="*/ 29527 w 338204"/>
              <a:gd name="connsiteY379" fmla="*/ 114481 h 494671"/>
              <a:gd name="connsiteX380" fmla="*/ 30451 w 338204"/>
              <a:gd name="connsiteY380" fmla="*/ 113471 h 494671"/>
              <a:gd name="connsiteX381" fmla="*/ 32004 w 338204"/>
              <a:gd name="connsiteY381" fmla="*/ 113071 h 494671"/>
              <a:gd name="connsiteX382" fmla="*/ 34033 w 338204"/>
              <a:gd name="connsiteY382" fmla="*/ 113910 h 494671"/>
              <a:gd name="connsiteX383" fmla="*/ 36728 w 338204"/>
              <a:gd name="connsiteY383" fmla="*/ 115586 h 494671"/>
              <a:gd name="connsiteX384" fmla="*/ 39872 w 338204"/>
              <a:gd name="connsiteY384" fmla="*/ 117062 h 494671"/>
              <a:gd name="connsiteX385" fmla="*/ 41158 w 338204"/>
              <a:gd name="connsiteY385" fmla="*/ 117872 h 494671"/>
              <a:gd name="connsiteX386" fmla="*/ 43462 w 338204"/>
              <a:gd name="connsiteY386" fmla="*/ 117643 h 494671"/>
              <a:gd name="connsiteX387" fmla="*/ 45396 w 338204"/>
              <a:gd name="connsiteY387" fmla="*/ 117300 h 494671"/>
              <a:gd name="connsiteX388" fmla="*/ 47025 w 338204"/>
              <a:gd name="connsiteY388" fmla="*/ 118520 h 494671"/>
              <a:gd name="connsiteX389" fmla="*/ 48673 w 338204"/>
              <a:gd name="connsiteY389" fmla="*/ 119548 h 494671"/>
              <a:gd name="connsiteX390" fmla="*/ 49054 w 338204"/>
              <a:gd name="connsiteY390" fmla="*/ 123044 h 494671"/>
              <a:gd name="connsiteX391" fmla="*/ 50282 w 338204"/>
              <a:gd name="connsiteY391" fmla="*/ 125597 h 494671"/>
              <a:gd name="connsiteX392" fmla="*/ 51787 w 338204"/>
              <a:gd name="connsiteY392" fmla="*/ 127559 h 494671"/>
              <a:gd name="connsiteX393" fmla="*/ 53616 w 338204"/>
              <a:gd name="connsiteY393" fmla="*/ 129902 h 494671"/>
              <a:gd name="connsiteX394" fmla="*/ 55302 w 338204"/>
              <a:gd name="connsiteY394" fmla="*/ 130693 h 494671"/>
              <a:gd name="connsiteX395" fmla="*/ 57474 w 338204"/>
              <a:gd name="connsiteY395" fmla="*/ 130712 h 494671"/>
              <a:gd name="connsiteX396" fmla="*/ 60427 w 338204"/>
              <a:gd name="connsiteY396" fmla="*/ 131578 h 494671"/>
              <a:gd name="connsiteX397" fmla="*/ 61579 w 338204"/>
              <a:gd name="connsiteY397" fmla="*/ 131007 h 494671"/>
              <a:gd name="connsiteX398" fmla="*/ 62589 w 338204"/>
              <a:gd name="connsiteY398" fmla="*/ 129369 h 494671"/>
              <a:gd name="connsiteX399" fmla="*/ 63122 w 338204"/>
              <a:gd name="connsiteY399" fmla="*/ 128445 h 494671"/>
              <a:gd name="connsiteX400" fmla="*/ 64627 w 338204"/>
              <a:gd name="connsiteY400" fmla="*/ 128045 h 494671"/>
              <a:gd name="connsiteX401" fmla="*/ 64760 w 338204"/>
              <a:gd name="connsiteY401" fmla="*/ 126997 h 494671"/>
              <a:gd name="connsiteX402" fmla="*/ 64446 w 338204"/>
              <a:gd name="connsiteY402" fmla="*/ 125711 h 494671"/>
              <a:gd name="connsiteX403" fmla="*/ 64941 w 338204"/>
              <a:gd name="connsiteY403" fmla="*/ 124216 h 494671"/>
              <a:gd name="connsiteX404" fmla="*/ 66170 w 338204"/>
              <a:gd name="connsiteY404" fmla="*/ 122892 h 494671"/>
              <a:gd name="connsiteX405" fmla="*/ 69332 w 338204"/>
              <a:gd name="connsiteY405" fmla="*/ 120968 h 494671"/>
              <a:gd name="connsiteX406" fmla="*/ 70856 w 338204"/>
              <a:gd name="connsiteY406" fmla="*/ 120158 h 494671"/>
              <a:gd name="connsiteX407" fmla="*/ 71171 w 338204"/>
              <a:gd name="connsiteY407" fmla="*/ 118977 h 494671"/>
              <a:gd name="connsiteX408" fmla="*/ 71742 w 338204"/>
              <a:gd name="connsiteY408" fmla="*/ 117386 h 494671"/>
              <a:gd name="connsiteX409" fmla="*/ 71523 w 338204"/>
              <a:gd name="connsiteY409" fmla="*/ 116510 h 494671"/>
              <a:gd name="connsiteX410" fmla="*/ 70885 w 338204"/>
              <a:gd name="connsiteY410" fmla="*/ 115414 h 494671"/>
              <a:gd name="connsiteX411" fmla="*/ 71037 w 338204"/>
              <a:gd name="connsiteY411" fmla="*/ 113862 h 494671"/>
              <a:gd name="connsiteX412" fmla="*/ 71876 w 338204"/>
              <a:gd name="connsiteY412" fmla="*/ 111795 h 494671"/>
              <a:gd name="connsiteX413" fmla="*/ 73066 w 338204"/>
              <a:gd name="connsiteY413" fmla="*/ 109376 h 494671"/>
              <a:gd name="connsiteX414" fmla="*/ 74095 w 338204"/>
              <a:gd name="connsiteY414" fmla="*/ 106289 h 494671"/>
              <a:gd name="connsiteX415" fmla="*/ 74485 w 338204"/>
              <a:gd name="connsiteY415" fmla="*/ 104842 h 494671"/>
              <a:gd name="connsiteX416" fmla="*/ 75590 w 338204"/>
              <a:gd name="connsiteY416" fmla="*/ 103918 h 494671"/>
              <a:gd name="connsiteX417" fmla="*/ 76009 w 338204"/>
              <a:gd name="connsiteY417" fmla="*/ 102584 h 494671"/>
              <a:gd name="connsiteX418" fmla="*/ 76610 w 338204"/>
              <a:gd name="connsiteY418" fmla="*/ 101013 h 494671"/>
              <a:gd name="connsiteX419" fmla="*/ 77972 w 338204"/>
              <a:gd name="connsiteY419" fmla="*/ 99251 h 494671"/>
              <a:gd name="connsiteX420" fmla="*/ 77933 w 338204"/>
              <a:gd name="connsiteY420" fmla="*/ 97355 h 494671"/>
              <a:gd name="connsiteX421" fmla="*/ 78505 w 338204"/>
              <a:gd name="connsiteY421" fmla="*/ 96517 h 494671"/>
              <a:gd name="connsiteX422" fmla="*/ 78553 w 338204"/>
              <a:gd name="connsiteY422" fmla="*/ 94402 h 494671"/>
              <a:gd name="connsiteX423" fmla="*/ 79915 w 338204"/>
              <a:gd name="connsiteY423" fmla="*/ 90059 h 494671"/>
              <a:gd name="connsiteX424" fmla="*/ 79962 w 338204"/>
              <a:gd name="connsiteY424" fmla="*/ 89154 h 494671"/>
              <a:gd name="connsiteX425" fmla="*/ 80562 w 338204"/>
              <a:gd name="connsiteY425" fmla="*/ 88916 h 494671"/>
              <a:gd name="connsiteX426" fmla="*/ 81601 w 338204"/>
              <a:gd name="connsiteY426" fmla="*/ 89192 h 494671"/>
              <a:gd name="connsiteX427" fmla="*/ 82496 w 338204"/>
              <a:gd name="connsiteY427" fmla="*/ 90183 h 494671"/>
              <a:gd name="connsiteX428" fmla="*/ 82772 w 338204"/>
              <a:gd name="connsiteY428" fmla="*/ 91154 h 494671"/>
              <a:gd name="connsiteX429" fmla="*/ 83144 w 338204"/>
              <a:gd name="connsiteY429" fmla="*/ 91592 h 494671"/>
              <a:gd name="connsiteX430" fmla="*/ 83991 w 338204"/>
              <a:gd name="connsiteY430" fmla="*/ 91507 h 494671"/>
              <a:gd name="connsiteX431" fmla="*/ 84963 w 338204"/>
              <a:gd name="connsiteY431" fmla="*/ 90954 h 494671"/>
              <a:gd name="connsiteX432" fmla="*/ 84896 w 338204"/>
              <a:gd name="connsiteY432" fmla="*/ 90078 h 494671"/>
              <a:gd name="connsiteX433" fmla="*/ 84191 w 338204"/>
              <a:gd name="connsiteY433" fmla="*/ 89221 h 494671"/>
              <a:gd name="connsiteX434" fmla="*/ 83991 w 338204"/>
              <a:gd name="connsiteY434" fmla="*/ 88707 h 494671"/>
              <a:gd name="connsiteX435" fmla="*/ 84296 w 338204"/>
              <a:gd name="connsiteY435" fmla="*/ 87897 h 494671"/>
              <a:gd name="connsiteX436" fmla="*/ 85773 w 338204"/>
              <a:gd name="connsiteY436" fmla="*/ 86135 h 494671"/>
              <a:gd name="connsiteX437" fmla="*/ 87382 w 338204"/>
              <a:gd name="connsiteY437" fmla="*/ 84087 h 494671"/>
              <a:gd name="connsiteX438" fmla="*/ 90840 w 338204"/>
              <a:gd name="connsiteY438" fmla="*/ 79829 h 494671"/>
              <a:gd name="connsiteX439" fmla="*/ 92926 w 338204"/>
              <a:gd name="connsiteY439" fmla="*/ 78096 h 494671"/>
              <a:gd name="connsiteX440" fmla="*/ 98307 w 338204"/>
              <a:gd name="connsiteY440" fmla="*/ 76257 h 494671"/>
              <a:gd name="connsiteX441" fmla="*/ 102394 w 338204"/>
              <a:gd name="connsiteY441" fmla="*/ 74857 h 494671"/>
              <a:gd name="connsiteX442" fmla="*/ 106299 w 338204"/>
              <a:gd name="connsiteY442" fmla="*/ 73523 h 494671"/>
              <a:gd name="connsiteX443" fmla="*/ 111614 w 338204"/>
              <a:gd name="connsiteY443" fmla="*/ 71609 h 494671"/>
              <a:gd name="connsiteX444" fmla="*/ 119119 w 338204"/>
              <a:gd name="connsiteY444" fmla="*/ 68904 h 494671"/>
              <a:gd name="connsiteX445" fmla="*/ 124501 w 338204"/>
              <a:gd name="connsiteY445" fmla="*/ 66961 h 494671"/>
              <a:gd name="connsiteX446" fmla="*/ 129311 w 338204"/>
              <a:gd name="connsiteY446" fmla="*/ 63494 h 494671"/>
              <a:gd name="connsiteX447" fmla="*/ 133035 w 338204"/>
              <a:gd name="connsiteY447" fmla="*/ 60808 h 494671"/>
              <a:gd name="connsiteX448" fmla="*/ 136217 w 338204"/>
              <a:gd name="connsiteY448" fmla="*/ 58493 h 494671"/>
              <a:gd name="connsiteX449" fmla="*/ 140256 w 338204"/>
              <a:gd name="connsiteY449" fmla="*/ 55540 h 494671"/>
              <a:gd name="connsiteX450" fmla="*/ 145723 w 338204"/>
              <a:gd name="connsiteY450" fmla="*/ 49178 h 494671"/>
              <a:gd name="connsiteX451" fmla="*/ 149495 w 338204"/>
              <a:gd name="connsiteY451" fmla="*/ 44787 h 494671"/>
              <a:gd name="connsiteX452" fmla="*/ 152238 w 338204"/>
              <a:gd name="connsiteY452" fmla="*/ 41577 h 494671"/>
              <a:gd name="connsiteX453" fmla="*/ 154143 w 338204"/>
              <a:gd name="connsiteY453" fmla="*/ 39548 h 494671"/>
              <a:gd name="connsiteX454" fmla="*/ 155657 w 338204"/>
              <a:gd name="connsiteY454" fmla="*/ 33842 h 494671"/>
              <a:gd name="connsiteX455" fmla="*/ 157391 w 338204"/>
              <a:gd name="connsiteY455" fmla="*/ 27337 h 494671"/>
              <a:gd name="connsiteX456" fmla="*/ 158153 w 338204"/>
              <a:gd name="connsiteY456" fmla="*/ 24441 h 494671"/>
              <a:gd name="connsiteX457" fmla="*/ 158487 w 338204"/>
              <a:gd name="connsiteY457" fmla="*/ 23432 h 494671"/>
              <a:gd name="connsiteX458" fmla="*/ 159229 w 338204"/>
              <a:gd name="connsiteY458" fmla="*/ 23860 h 494671"/>
              <a:gd name="connsiteX459" fmla="*/ 160087 w 338204"/>
              <a:gd name="connsiteY459" fmla="*/ 24565 h 494671"/>
              <a:gd name="connsiteX460" fmla="*/ 161125 w 338204"/>
              <a:gd name="connsiteY460" fmla="*/ 24594 h 494671"/>
              <a:gd name="connsiteX461" fmla="*/ 162106 w 338204"/>
              <a:gd name="connsiteY461" fmla="*/ 24565 h 494671"/>
              <a:gd name="connsiteX462" fmla="*/ 162725 w 338204"/>
              <a:gd name="connsiteY462" fmla="*/ 24165 h 494671"/>
              <a:gd name="connsiteX463" fmla="*/ 161811 w 338204"/>
              <a:gd name="connsiteY463" fmla="*/ 17669 h 494671"/>
              <a:gd name="connsiteX464" fmla="*/ 161944 w 338204"/>
              <a:gd name="connsiteY464" fmla="*/ 16250 h 494671"/>
              <a:gd name="connsiteX465" fmla="*/ 162458 w 338204"/>
              <a:gd name="connsiteY465" fmla="*/ 14554 h 494671"/>
              <a:gd name="connsiteX466" fmla="*/ 162353 w 338204"/>
              <a:gd name="connsiteY466" fmla="*/ 13640 h 494671"/>
              <a:gd name="connsiteX467" fmla="*/ 160696 w 338204"/>
              <a:gd name="connsiteY467" fmla="*/ 12345 h 494671"/>
              <a:gd name="connsiteX468" fmla="*/ 158039 w 338204"/>
              <a:gd name="connsiteY468" fmla="*/ 9744 h 494671"/>
              <a:gd name="connsiteX469" fmla="*/ 156934 w 338204"/>
              <a:gd name="connsiteY469" fmla="*/ 7429 h 494671"/>
              <a:gd name="connsiteX470" fmla="*/ 156267 w 338204"/>
              <a:gd name="connsiteY470" fmla="*/ 5487 h 494671"/>
              <a:gd name="connsiteX471" fmla="*/ 154410 w 338204"/>
              <a:gd name="connsiteY471" fmla="*/ 4201 h 494671"/>
              <a:gd name="connsiteX472" fmla="*/ 152495 w 338204"/>
              <a:gd name="connsiteY472" fmla="*/ 3077 h 494671"/>
              <a:gd name="connsiteX473" fmla="*/ 152657 w 338204"/>
              <a:gd name="connsiteY473" fmla="*/ 2153 h 494671"/>
              <a:gd name="connsiteX474" fmla="*/ 153791 w 338204"/>
              <a:gd name="connsiteY474" fmla="*/ 2153 h 494671"/>
              <a:gd name="connsiteX475" fmla="*/ 156667 w 338204"/>
              <a:gd name="connsiteY475" fmla="*/ 3058 h 494671"/>
              <a:gd name="connsiteX476" fmla="*/ 158744 w 338204"/>
              <a:gd name="connsiteY476" fmla="*/ 2772 h 494671"/>
              <a:gd name="connsiteX477" fmla="*/ 160287 w 338204"/>
              <a:gd name="connsiteY477" fmla="*/ 2667 h 494671"/>
              <a:gd name="connsiteX478" fmla="*/ 161792 w 338204"/>
              <a:gd name="connsiteY478" fmla="*/ 1715 h 494671"/>
              <a:gd name="connsiteX479" fmla="*/ 163392 w 338204"/>
              <a:gd name="connsiteY479" fmla="*/ 0 h 494671"/>
              <a:gd name="connsiteX480" fmla="*/ 164468 w 338204"/>
              <a:gd name="connsiteY480" fmla="*/ 0 h 494671"/>
              <a:gd name="connsiteX481" fmla="*/ 165697 w 338204"/>
              <a:gd name="connsiteY481" fmla="*/ 229 h 494671"/>
              <a:gd name="connsiteX482" fmla="*/ 167935 w 338204"/>
              <a:gd name="connsiteY482" fmla="*/ 1991 h 494671"/>
              <a:gd name="connsiteX483" fmla="*/ 169259 w 338204"/>
              <a:gd name="connsiteY483" fmla="*/ 3029 h 494671"/>
              <a:gd name="connsiteX484" fmla="*/ 170859 w 338204"/>
              <a:gd name="connsiteY484" fmla="*/ 3886 h 494671"/>
              <a:gd name="connsiteX485" fmla="*/ 172364 w 338204"/>
              <a:gd name="connsiteY485" fmla="*/ 4191 h 494671"/>
              <a:gd name="connsiteX486" fmla="*/ 173736 w 338204"/>
              <a:gd name="connsiteY486" fmla="*/ 4286 h 494671"/>
              <a:gd name="connsiteX487" fmla="*/ 174698 w 338204"/>
              <a:gd name="connsiteY487" fmla="*/ 4210 h 494671"/>
              <a:gd name="connsiteX488" fmla="*/ 175260 w 338204"/>
              <a:gd name="connsiteY488" fmla="*/ 5382 h 494671"/>
              <a:gd name="connsiteX489" fmla="*/ 175927 w 338204"/>
              <a:gd name="connsiteY489" fmla="*/ 6820 h 494671"/>
              <a:gd name="connsiteX490" fmla="*/ 177632 w 338204"/>
              <a:gd name="connsiteY490" fmla="*/ 7792 h 494671"/>
              <a:gd name="connsiteX491" fmla="*/ 179651 w 338204"/>
              <a:gd name="connsiteY491" fmla="*/ 8715 h 494671"/>
              <a:gd name="connsiteX492" fmla="*/ 181280 w 338204"/>
              <a:gd name="connsiteY492" fmla="*/ 10306 h 494671"/>
              <a:gd name="connsiteX493" fmla="*/ 182385 w 338204"/>
              <a:gd name="connsiteY493" fmla="*/ 11373 h 494671"/>
              <a:gd name="connsiteX494" fmla="*/ 183690 w 338204"/>
              <a:gd name="connsiteY494" fmla="*/ 12630 h 494671"/>
              <a:gd name="connsiteX495" fmla="*/ 184956 w 338204"/>
              <a:gd name="connsiteY495" fmla="*/ 14307 h 494671"/>
              <a:gd name="connsiteX496" fmla="*/ 186099 w 338204"/>
              <a:gd name="connsiteY496" fmla="*/ 17250 h 494671"/>
              <a:gd name="connsiteX497" fmla="*/ 186680 w 338204"/>
              <a:gd name="connsiteY497" fmla="*/ 19250 h 494671"/>
              <a:gd name="connsiteX498" fmla="*/ 187338 w 338204"/>
              <a:gd name="connsiteY498" fmla="*/ 20355 h 494671"/>
              <a:gd name="connsiteX499" fmla="*/ 187185 w 338204"/>
              <a:gd name="connsiteY499" fmla="*/ 21479 h 494671"/>
              <a:gd name="connsiteX500" fmla="*/ 188538 w 338204"/>
              <a:gd name="connsiteY500" fmla="*/ 23527 h 494671"/>
              <a:gd name="connsiteX501" fmla="*/ 189538 w 338204"/>
              <a:gd name="connsiteY501" fmla="*/ 24660 h 494671"/>
              <a:gd name="connsiteX502" fmla="*/ 191291 w 338204"/>
              <a:gd name="connsiteY502" fmla="*/ 25384 h 494671"/>
              <a:gd name="connsiteX503" fmla="*/ 194672 w 338204"/>
              <a:gd name="connsiteY503" fmla="*/ 26203 h 494671"/>
              <a:gd name="connsiteX504" fmla="*/ 196482 w 338204"/>
              <a:gd name="connsiteY504" fmla="*/ 28051 h 494671"/>
              <a:gd name="connsiteX505" fmla="*/ 198082 w 338204"/>
              <a:gd name="connsiteY505" fmla="*/ 28766 h 494671"/>
              <a:gd name="connsiteX506" fmla="*/ 199777 w 338204"/>
              <a:gd name="connsiteY506" fmla="*/ 30671 h 494671"/>
              <a:gd name="connsiteX507" fmla="*/ 201282 w 338204"/>
              <a:gd name="connsiteY507" fmla="*/ 31233 h 494671"/>
              <a:gd name="connsiteX508" fmla="*/ 203187 w 338204"/>
              <a:gd name="connsiteY508" fmla="*/ 31128 h 494671"/>
              <a:gd name="connsiteX509" fmla="*/ 205092 w 338204"/>
              <a:gd name="connsiteY509" fmla="*/ 32052 h 494671"/>
              <a:gd name="connsiteX510" fmla="*/ 206540 w 338204"/>
              <a:gd name="connsiteY510" fmla="*/ 33852 h 494671"/>
              <a:gd name="connsiteX511" fmla="*/ 207473 w 338204"/>
              <a:gd name="connsiteY511" fmla="*/ 36109 h 494671"/>
              <a:gd name="connsiteX512" fmla="*/ 208921 w 338204"/>
              <a:gd name="connsiteY512" fmla="*/ 37386 h 494671"/>
              <a:gd name="connsiteX513" fmla="*/ 209636 w 338204"/>
              <a:gd name="connsiteY513" fmla="*/ 39700 h 494671"/>
              <a:gd name="connsiteX514" fmla="*/ 208817 w 338204"/>
              <a:gd name="connsiteY514" fmla="*/ 42415 h 494671"/>
              <a:gd name="connsiteX515" fmla="*/ 209588 w 338204"/>
              <a:gd name="connsiteY515" fmla="*/ 43853 h 494671"/>
              <a:gd name="connsiteX516" fmla="*/ 211083 w 338204"/>
              <a:gd name="connsiteY516" fmla="*/ 45034 h 494671"/>
              <a:gd name="connsiteX517" fmla="*/ 213512 w 338204"/>
              <a:gd name="connsiteY517" fmla="*/ 46263 h 494671"/>
              <a:gd name="connsiteX518" fmla="*/ 215732 w 338204"/>
              <a:gd name="connsiteY518" fmla="*/ 45958 h 494671"/>
              <a:gd name="connsiteX519" fmla="*/ 216865 w 338204"/>
              <a:gd name="connsiteY519" fmla="*/ 46368 h 494671"/>
              <a:gd name="connsiteX520" fmla="*/ 217589 w 338204"/>
              <a:gd name="connsiteY520" fmla="*/ 47492 h 494671"/>
              <a:gd name="connsiteX521" fmla="*/ 217999 w 338204"/>
              <a:gd name="connsiteY521" fmla="*/ 48835 h 494671"/>
              <a:gd name="connsiteX522" fmla="*/ 218970 w 338204"/>
              <a:gd name="connsiteY522" fmla="*/ 52092 h 494671"/>
              <a:gd name="connsiteX523" fmla="*/ 219475 w 338204"/>
              <a:gd name="connsiteY523" fmla="*/ 54159 h 494671"/>
              <a:gd name="connsiteX524" fmla="*/ 218570 w 338204"/>
              <a:gd name="connsiteY524" fmla="*/ 56159 h 494671"/>
              <a:gd name="connsiteX525" fmla="*/ 218237 w 338204"/>
              <a:gd name="connsiteY525" fmla="*/ 57550 h 494671"/>
              <a:gd name="connsiteX526" fmla="*/ 218732 w 338204"/>
              <a:gd name="connsiteY526" fmla="*/ 59398 h 494671"/>
              <a:gd name="connsiteX527" fmla="*/ 221037 w 338204"/>
              <a:gd name="connsiteY527" fmla="*/ 60303 h 494671"/>
              <a:gd name="connsiteX528" fmla="*/ 223133 w 338204"/>
              <a:gd name="connsiteY528" fmla="*/ 61036 h 494671"/>
              <a:gd name="connsiteX529" fmla="*/ 224428 w 338204"/>
              <a:gd name="connsiteY529" fmla="*/ 62475 h 494671"/>
              <a:gd name="connsiteX530" fmla="*/ 225876 w 338204"/>
              <a:gd name="connsiteY530" fmla="*/ 62865 h 494671"/>
              <a:gd name="connsiteX531" fmla="*/ 227905 w 338204"/>
              <a:gd name="connsiteY531" fmla="*/ 62779 h 494671"/>
              <a:gd name="connsiteX532" fmla="*/ 230496 w 338204"/>
              <a:gd name="connsiteY532" fmla="*/ 62427 h 494671"/>
              <a:gd name="connsiteX533" fmla="*/ 231943 w 338204"/>
              <a:gd name="connsiteY533" fmla="*/ 61598 h 494671"/>
              <a:gd name="connsiteX534" fmla="*/ 232867 w 338204"/>
              <a:gd name="connsiteY534" fmla="*/ 61351 h 494671"/>
              <a:gd name="connsiteX535" fmla="*/ 233905 w 338204"/>
              <a:gd name="connsiteY535" fmla="*/ 61713 h 494671"/>
              <a:gd name="connsiteX536" fmla="*/ 236210 w 338204"/>
              <a:gd name="connsiteY536" fmla="*/ 62503 h 494671"/>
              <a:gd name="connsiteX537" fmla="*/ 239011 w 338204"/>
              <a:gd name="connsiteY537" fmla="*/ 63398 h 494671"/>
              <a:gd name="connsiteX538" fmla="*/ 241554 w 338204"/>
              <a:gd name="connsiteY538" fmla="*/ 62884 h 494671"/>
              <a:gd name="connsiteX539" fmla="*/ 243754 w 338204"/>
              <a:gd name="connsiteY539" fmla="*/ 62646 h 494671"/>
              <a:gd name="connsiteX540" fmla="*/ 245936 w 338204"/>
              <a:gd name="connsiteY540" fmla="*/ 62122 h 494671"/>
              <a:gd name="connsiteX541" fmla="*/ 248145 w 338204"/>
              <a:gd name="connsiteY541" fmla="*/ 60627 h 494671"/>
              <a:gd name="connsiteX542" fmla="*/ 250012 w 338204"/>
              <a:gd name="connsiteY542" fmla="*/ 60684 h 494671"/>
              <a:gd name="connsiteX543" fmla="*/ 251393 w 338204"/>
              <a:gd name="connsiteY543" fmla="*/ 59674 h 494671"/>
              <a:gd name="connsiteX544" fmla="*/ 253136 w 338204"/>
              <a:gd name="connsiteY544" fmla="*/ 58055 h 494671"/>
              <a:gd name="connsiteX545" fmla="*/ 254860 w 338204"/>
              <a:gd name="connsiteY545" fmla="*/ 56426 h 494671"/>
              <a:gd name="connsiteX546" fmla="*/ 256203 w 338204"/>
              <a:gd name="connsiteY546" fmla="*/ 56064 h 494671"/>
              <a:gd name="connsiteX547" fmla="*/ 258375 w 338204"/>
              <a:gd name="connsiteY547" fmla="*/ 56845 h 494671"/>
              <a:gd name="connsiteX548" fmla="*/ 261366 w 338204"/>
              <a:gd name="connsiteY548" fmla="*/ 57969 h 494671"/>
              <a:gd name="connsiteX549" fmla="*/ 263061 w 338204"/>
              <a:gd name="connsiteY549" fmla="*/ 59427 h 494671"/>
              <a:gd name="connsiteX550" fmla="*/ 264357 w 338204"/>
              <a:gd name="connsiteY550" fmla="*/ 59808 h 494671"/>
              <a:gd name="connsiteX551" fmla="*/ 265709 w 338204"/>
              <a:gd name="connsiteY551" fmla="*/ 60884 h 494671"/>
              <a:gd name="connsiteX552" fmla="*/ 268300 w 338204"/>
              <a:gd name="connsiteY552" fmla="*/ 60903 h 494671"/>
              <a:gd name="connsiteX553" fmla="*/ 271072 w 338204"/>
              <a:gd name="connsiteY553" fmla="*/ 60322 h 494671"/>
              <a:gd name="connsiteX554" fmla="*/ 273291 w 338204"/>
              <a:gd name="connsiteY554" fmla="*/ 58531 h 494671"/>
              <a:gd name="connsiteX555" fmla="*/ 275587 w 338204"/>
              <a:gd name="connsiteY555" fmla="*/ 58007 h 494671"/>
              <a:gd name="connsiteX556" fmla="*/ 277158 w 338204"/>
              <a:gd name="connsiteY556" fmla="*/ 57503 h 494671"/>
              <a:gd name="connsiteX557" fmla="*/ 278606 w 338204"/>
              <a:gd name="connsiteY557" fmla="*/ 57807 h 494671"/>
              <a:gd name="connsiteX558" fmla="*/ 284197 w 338204"/>
              <a:gd name="connsiteY558" fmla="*/ 61093 h 494671"/>
              <a:gd name="connsiteX559" fmla="*/ 285731 w 338204"/>
              <a:gd name="connsiteY559" fmla="*/ 62789 h 494671"/>
              <a:gd name="connsiteX560" fmla="*/ 287655 w 338204"/>
              <a:gd name="connsiteY560" fmla="*/ 63122 h 494671"/>
              <a:gd name="connsiteX561" fmla="*/ 289236 w 338204"/>
              <a:gd name="connsiteY561" fmla="*/ 64046 h 494671"/>
              <a:gd name="connsiteX562" fmla="*/ 291875 w 338204"/>
              <a:gd name="connsiteY562" fmla="*/ 65046 h 494671"/>
              <a:gd name="connsiteX563" fmla="*/ 293322 w 338204"/>
              <a:gd name="connsiteY563" fmla="*/ 66075 h 494671"/>
              <a:gd name="connsiteX564" fmla="*/ 295170 w 338204"/>
              <a:gd name="connsiteY564" fmla="*/ 66694 h 494671"/>
              <a:gd name="connsiteX565" fmla="*/ 296523 w 338204"/>
              <a:gd name="connsiteY565" fmla="*/ 68123 h 494671"/>
              <a:gd name="connsiteX566" fmla="*/ 298647 w 338204"/>
              <a:gd name="connsiteY566" fmla="*/ 69009 h 494671"/>
              <a:gd name="connsiteX567" fmla="*/ 300495 w 338204"/>
              <a:gd name="connsiteY567" fmla="*/ 69495 h 494671"/>
              <a:gd name="connsiteX568" fmla="*/ 301323 w 338204"/>
              <a:gd name="connsiteY568" fmla="*/ 70656 h 494671"/>
              <a:gd name="connsiteX569" fmla="*/ 301323 w 338204"/>
              <a:gd name="connsiteY569" fmla="*/ 71428 h 494671"/>
              <a:gd name="connsiteX570" fmla="*/ 301076 w 338204"/>
              <a:gd name="connsiteY570" fmla="*/ 71942 h 494671"/>
              <a:gd name="connsiteX571" fmla="*/ 299123 w 338204"/>
              <a:gd name="connsiteY571" fmla="*/ 74971 h 494671"/>
              <a:gd name="connsiteX572" fmla="*/ 295294 w 338204"/>
              <a:gd name="connsiteY572" fmla="*/ 80906 h 494671"/>
              <a:gd name="connsiteX573" fmla="*/ 291846 w 338204"/>
              <a:gd name="connsiteY573" fmla="*/ 86249 h 494671"/>
              <a:gd name="connsiteX574" fmla="*/ 286426 w 338204"/>
              <a:gd name="connsiteY574" fmla="*/ 94669 h 494671"/>
              <a:gd name="connsiteX575" fmla="*/ 283407 w 338204"/>
              <a:gd name="connsiteY575" fmla="*/ 99374 h 494671"/>
              <a:gd name="connsiteX576" fmla="*/ 284178 w 338204"/>
              <a:gd name="connsiteY576" fmla="*/ 99574 h 494671"/>
              <a:gd name="connsiteX577" fmla="*/ 288893 w 338204"/>
              <a:gd name="connsiteY577" fmla="*/ 101632 h 494671"/>
              <a:gd name="connsiteX578" fmla="*/ 290065 w 338204"/>
              <a:gd name="connsiteY578" fmla="*/ 101708 h 494671"/>
              <a:gd name="connsiteX579" fmla="*/ 291789 w 338204"/>
              <a:gd name="connsiteY579" fmla="*/ 101184 h 494671"/>
              <a:gd name="connsiteX580" fmla="*/ 292913 w 338204"/>
              <a:gd name="connsiteY580" fmla="*/ 100365 h 494671"/>
              <a:gd name="connsiteX581" fmla="*/ 293970 w 338204"/>
              <a:gd name="connsiteY581" fmla="*/ 100251 h 494671"/>
              <a:gd name="connsiteX582" fmla="*/ 295075 w 338204"/>
              <a:gd name="connsiteY582" fmla="*/ 101041 h 494671"/>
              <a:gd name="connsiteX583" fmla="*/ 296628 w 338204"/>
              <a:gd name="connsiteY583" fmla="*/ 102060 h 494671"/>
              <a:gd name="connsiteX584" fmla="*/ 297742 w 338204"/>
              <a:gd name="connsiteY584" fmla="*/ 105061 h 494671"/>
              <a:gd name="connsiteX585" fmla="*/ 298571 w 338204"/>
              <a:gd name="connsiteY585" fmla="*/ 106528 h 494671"/>
              <a:gd name="connsiteX586" fmla="*/ 300514 w 338204"/>
              <a:gd name="connsiteY586" fmla="*/ 107642 h 494671"/>
              <a:gd name="connsiteX587" fmla="*/ 302590 w 338204"/>
              <a:gd name="connsiteY587" fmla="*/ 109499 h 49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</a:cxnLst>
            <a:rect l="l" t="t" r="r" b="b"/>
            <a:pathLst>
              <a:path w="338204" h="494671">
                <a:moveTo>
                  <a:pt x="303962" y="111471"/>
                </a:moveTo>
                <a:lnTo>
                  <a:pt x="303800" y="113205"/>
                </a:lnTo>
                <a:lnTo>
                  <a:pt x="302943" y="113900"/>
                </a:lnTo>
                <a:lnTo>
                  <a:pt x="301628" y="114052"/>
                </a:lnTo>
                <a:lnTo>
                  <a:pt x="299609" y="112814"/>
                </a:lnTo>
                <a:lnTo>
                  <a:pt x="298132" y="113129"/>
                </a:lnTo>
                <a:lnTo>
                  <a:pt x="296656" y="113205"/>
                </a:lnTo>
                <a:lnTo>
                  <a:pt x="294580" y="111766"/>
                </a:lnTo>
                <a:lnTo>
                  <a:pt x="293865" y="110347"/>
                </a:lnTo>
                <a:lnTo>
                  <a:pt x="292237" y="109185"/>
                </a:lnTo>
                <a:lnTo>
                  <a:pt x="288865" y="109652"/>
                </a:lnTo>
                <a:lnTo>
                  <a:pt x="286083" y="109681"/>
                </a:lnTo>
                <a:lnTo>
                  <a:pt x="283759" y="109414"/>
                </a:lnTo>
                <a:lnTo>
                  <a:pt x="281673" y="109804"/>
                </a:lnTo>
                <a:lnTo>
                  <a:pt x="279902" y="111300"/>
                </a:lnTo>
                <a:lnTo>
                  <a:pt x="278578" y="113052"/>
                </a:lnTo>
                <a:lnTo>
                  <a:pt x="277025" y="114519"/>
                </a:lnTo>
                <a:lnTo>
                  <a:pt x="272462" y="115500"/>
                </a:lnTo>
                <a:lnTo>
                  <a:pt x="270034" y="115529"/>
                </a:lnTo>
                <a:lnTo>
                  <a:pt x="267853" y="116491"/>
                </a:lnTo>
                <a:lnTo>
                  <a:pt x="264605" y="116843"/>
                </a:lnTo>
                <a:lnTo>
                  <a:pt x="262385" y="117700"/>
                </a:lnTo>
                <a:lnTo>
                  <a:pt x="258451" y="118167"/>
                </a:lnTo>
                <a:lnTo>
                  <a:pt x="253737" y="118615"/>
                </a:lnTo>
                <a:lnTo>
                  <a:pt x="251108" y="119920"/>
                </a:lnTo>
                <a:lnTo>
                  <a:pt x="250060" y="120491"/>
                </a:lnTo>
                <a:lnTo>
                  <a:pt x="247383" y="122292"/>
                </a:lnTo>
                <a:lnTo>
                  <a:pt x="242726" y="125130"/>
                </a:lnTo>
                <a:lnTo>
                  <a:pt x="240154" y="126121"/>
                </a:lnTo>
                <a:lnTo>
                  <a:pt x="237049" y="129197"/>
                </a:lnTo>
                <a:lnTo>
                  <a:pt x="233324" y="132083"/>
                </a:lnTo>
                <a:lnTo>
                  <a:pt x="230905" y="133617"/>
                </a:lnTo>
                <a:lnTo>
                  <a:pt x="227352" y="134322"/>
                </a:lnTo>
                <a:lnTo>
                  <a:pt x="225876" y="135103"/>
                </a:lnTo>
                <a:lnTo>
                  <a:pt x="225333" y="136027"/>
                </a:lnTo>
                <a:lnTo>
                  <a:pt x="225647" y="137113"/>
                </a:lnTo>
                <a:lnTo>
                  <a:pt x="225038" y="139894"/>
                </a:lnTo>
                <a:lnTo>
                  <a:pt x="223952" y="145028"/>
                </a:lnTo>
                <a:lnTo>
                  <a:pt x="223656" y="147552"/>
                </a:lnTo>
                <a:lnTo>
                  <a:pt x="223390" y="148752"/>
                </a:lnTo>
                <a:lnTo>
                  <a:pt x="221037" y="152886"/>
                </a:lnTo>
                <a:lnTo>
                  <a:pt x="218504" y="156724"/>
                </a:lnTo>
                <a:lnTo>
                  <a:pt x="217256" y="159268"/>
                </a:lnTo>
                <a:lnTo>
                  <a:pt x="216560" y="161135"/>
                </a:lnTo>
                <a:lnTo>
                  <a:pt x="217341" y="162678"/>
                </a:lnTo>
                <a:lnTo>
                  <a:pt x="218370" y="165468"/>
                </a:lnTo>
                <a:lnTo>
                  <a:pt x="219237" y="167697"/>
                </a:lnTo>
                <a:lnTo>
                  <a:pt x="219485" y="169212"/>
                </a:lnTo>
                <a:lnTo>
                  <a:pt x="219180" y="170945"/>
                </a:lnTo>
                <a:lnTo>
                  <a:pt x="218113" y="172536"/>
                </a:lnTo>
                <a:lnTo>
                  <a:pt x="216427" y="173574"/>
                </a:lnTo>
                <a:lnTo>
                  <a:pt x="214160" y="173860"/>
                </a:lnTo>
                <a:lnTo>
                  <a:pt x="209493" y="176651"/>
                </a:lnTo>
                <a:lnTo>
                  <a:pt x="204292" y="180785"/>
                </a:lnTo>
                <a:lnTo>
                  <a:pt x="202587" y="182709"/>
                </a:lnTo>
                <a:lnTo>
                  <a:pt x="202101" y="184528"/>
                </a:lnTo>
                <a:lnTo>
                  <a:pt x="201349" y="187366"/>
                </a:lnTo>
                <a:lnTo>
                  <a:pt x="201663" y="188843"/>
                </a:lnTo>
                <a:lnTo>
                  <a:pt x="202587" y="189852"/>
                </a:lnTo>
                <a:lnTo>
                  <a:pt x="203521" y="192262"/>
                </a:lnTo>
                <a:lnTo>
                  <a:pt x="203597" y="193510"/>
                </a:lnTo>
                <a:lnTo>
                  <a:pt x="202825" y="194205"/>
                </a:lnTo>
                <a:lnTo>
                  <a:pt x="201349" y="194358"/>
                </a:lnTo>
                <a:lnTo>
                  <a:pt x="200025" y="194596"/>
                </a:lnTo>
                <a:lnTo>
                  <a:pt x="199015" y="195215"/>
                </a:lnTo>
                <a:lnTo>
                  <a:pt x="198006" y="195063"/>
                </a:lnTo>
                <a:lnTo>
                  <a:pt x="197082" y="195367"/>
                </a:lnTo>
                <a:lnTo>
                  <a:pt x="197082" y="196387"/>
                </a:lnTo>
                <a:lnTo>
                  <a:pt x="197387" y="197549"/>
                </a:lnTo>
                <a:lnTo>
                  <a:pt x="197234" y="198796"/>
                </a:lnTo>
                <a:lnTo>
                  <a:pt x="196615" y="199568"/>
                </a:lnTo>
                <a:lnTo>
                  <a:pt x="196072" y="200111"/>
                </a:lnTo>
                <a:lnTo>
                  <a:pt x="196615" y="200892"/>
                </a:lnTo>
                <a:lnTo>
                  <a:pt x="197539" y="201597"/>
                </a:lnTo>
                <a:lnTo>
                  <a:pt x="198939" y="202759"/>
                </a:lnTo>
                <a:lnTo>
                  <a:pt x="200882" y="205016"/>
                </a:lnTo>
                <a:lnTo>
                  <a:pt x="202359" y="205407"/>
                </a:lnTo>
                <a:lnTo>
                  <a:pt x="203597" y="206188"/>
                </a:lnTo>
                <a:lnTo>
                  <a:pt x="203749" y="207426"/>
                </a:lnTo>
                <a:lnTo>
                  <a:pt x="203282" y="208674"/>
                </a:lnTo>
                <a:lnTo>
                  <a:pt x="202197" y="209217"/>
                </a:lnTo>
                <a:lnTo>
                  <a:pt x="202121" y="210312"/>
                </a:lnTo>
                <a:lnTo>
                  <a:pt x="203597" y="211636"/>
                </a:lnTo>
                <a:lnTo>
                  <a:pt x="204606" y="212570"/>
                </a:lnTo>
                <a:lnTo>
                  <a:pt x="205616" y="213970"/>
                </a:lnTo>
                <a:lnTo>
                  <a:pt x="206550" y="215922"/>
                </a:lnTo>
                <a:lnTo>
                  <a:pt x="206550" y="217161"/>
                </a:lnTo>
                <a:lnTo>
                  <a:pt x="207559" y="218723"/>
                </a:lnTo>
                <a:lnTo>
                  <a:pt x="208178" y="220047"/>
                </a:lnTo>
                <a:lnTo>
                  <a:pt x="208178" y="221294"/>
                </a:lnTo>
                <a:lnTo>
                  <a:pt x="209807" y="222533"/>
                </a:lnTo>
                <a:lnTo>
                  <a:pt x="211207" y="223476"/>
                </a:lnTo>
                <a:lnTo>
                  <a:pt x="212207" y="224333"/>
                </a:lnTo>
                <a:lnTo>
                  <a:pt x="213217" y="224876"/>
                </a:lnTo>
                <a:lnTo>
                  <a:pt x="213455" y="225809"/>
                </a:lnTo>
                <a:lnTo>
                  <a:pt x="213322" y="227229"/>
                </a:lnTo>
                <a:lnTo>
                  <a:pt x="214770" y="229572"/>
                </a:lnTo>
                <a:lnTo>
                  <a:pt x="217427" y="231324"/>
                </a:lnTo>
                <a:lnTo>
                  <a:pt x="219580" y="233867"/>
                </a:lnTo>
                <a:lnTo>
                  <a:pt x="220971" y="235715"/>
                </a:lnTo>
                <a:lnTo>
                  <a:pt x="223552" y="238687"/>
                </a:lnTo>
                <a:lnTo>
                  <a:pt x="223647" y="242097"/>
                </a:lnTo>
                <a:lnTo>
                  <a:pt x="220456" y="246012"/>
                </a:lnTo>
                <a:lnTo>
                  <a:pt x="217256" y="249936"/>
                </a:lnTo>
                <a:lnTo>
                  <a:pt x="222485" y="249831"/>
                </a:lnTo>
                <a:lnTo>
                  <a:pt x="227819" y="249907"/>
                </a:lnTo>
                <a:lnTo>
                  <a:pt x="233401" y="251031"/>
                </a:lnTo>
                <a:lnTo>
                  <a:pt x="237163" y="252108"/>
                </a:lnTo>
                <a:lnTo>
                  <a:pt x="239458" y="252594"/>
                </a:lnTo>
                <a:lnTo>
                  <a:pt x="241087" y="253851"/>
                </a:lnTo>
                <a:lnTo>
                  <a:pt x="241859" y="255804"/>
                </a:lnTo>
                <a:lnTo>
                  <a:pt x="242478" y="257404"/>
                </a:lnTo>
                <a:lnTo>
                  <a:pt x="242640" y="259709"/>
                </a:lnTo>
                <a:lnTo>
                  <a:pt x="244964" y="261585"/>
                </a:lnTo>
                <a:lnTo>
                  <a:pt x="244802" y="263376"/>
                </a:lnTo>
                <a:lnTo>
                  <a:pt x="244735" y="265900"/>
                </a:lnTo>
                <a:lnTo>
                  <a:pt x="245764" y="265938"/>
                </a:lnTo>
                <a:lnTo>
                  <a:pt x="252593" y="265948"/>
                </a:lnTo>
                <a:lnTo>
                  <a:pt x="260061" y="265957"/>
                </a:lnTo>
                <a:lnTo>
                  <a:pt x="267243" y="265490"/>
                </a:lnTo>
                <a:lnTo>
                  <a:pt x="269957" y="264881"/>
                </a:lnTo>
                <a:lnTo>
                  <a:pt x="273234" y="261814"/>
                </a:lnTo>
                <a:lnTo>
                  <a:pt x="275206" y="260909"/>
                </a:lnTo>
                <a:lnTo>
                  <a:pt x="277101" y="259480"/>
                </a:lnTo>
                <a:lnTo>
                  <a:pt x="279406" y="256870"/>
                </a:lnTo>
                <a:lnTo>
                  <a:pt x="281235" y="255699"/>
                </a:lnTo>
                <a:lnTo>
                  <a:pt x="282778" y="254251"/>
                </a:lnTo>
                <a:lnTo>
                  <a:pt x="285074" y="252803"/>
                </a:lnTo>
                <a:lnTo>
                  <a:pt x="286026" y="251736"/>
                </a:lnTo>
                <a:lnTo>
                  <a:pt x="286807" y="251346"/>
                </a:lnTo>
                <a:lnTo>
                  <a:pt x="288589" y="250641"/>
                </a:lnTo>
                <a:lnTo>
                  <a:pt x="287817" y="252051"/>
                </a:lnTo>
                <a:lnTo>
                  <a:pt x="287217" y="253489"/>
                </a:lnTo>
                <a:lnTo>
                  <a:pt x="287036" y="255565"/>
                </a:lnTo>
                <a:lnTo>
                  <a:pt x="287884" y="257832"/>
                </a:lnTo>
                <a:lnTo>
                  <a:pt x="287179" y="259528"/>
                </a:lnTo>
                <a:lnTo>
                  <a:pt x="286026" y="261042"/>
                </a:lnTo>
                <a:lnTo>
                  <a:pt x="286007" y="265033"/>
                </a:lnTo>
                <a:lnTo>
                  <a:pt x="285988" y="270691"/>
                </a:lnTo>
                <a:lnTo>
                  <a:pt x="285960" y="275539"/>
                </a:lnTo>
                <a:lnTo>
                  <a:pt x="285931" y="281616"/>
                </a:lnTo>
                <a:lnTo>
                  <a:pt x="285902" y="288503"/>
                </a:lnTo>
                <a:lnTo>
                  <a:pt x="285883" y="293084"/>
                </a:lnTo>
                <a:lnTo>
                  <a:pt x="287103" y="292180"/>
                </a:lnTo>
                <a:lnTo>
                  <a:pt x="288798" y="291370"/>
                </a:lnTo>
                <a:lnTo>
                  <a:pt x="290998" y="293475"/>
                </a:lnTo>
                <a:lnTo>
                  <a:pt x="292570" y="294389"/>
                </a:lnTo>
                <a:lnTo>
                  <a:pt x="293913" y="294608"/>
                </a:lnTo>
                <a:lnTo>
                  <a:pt x="295294" y="294542"/>
                </a:lnTo>
                <a:lnTo>
                  <a:pt x="297171" y="294094"/>
                </a:lnTo>
                <a:lnTo>
                  <a:pt x="301285" y="292332"/>
                </a:lnTo>
                <a:lnTo>
                  <a:pt x="304105" y="290913"/>
                </a:lnTo>
                <a:lnTo>
                  <a:pt x="307334" y="291008"/>
                </a:lnTo>
                <a:lnTo>
                  <a:pt x="311763" y="291560"/>
                </a:lnTo>
                <a:lnTo>
                  <a:pt x="314315" y="291503"/>
                </a:lnTo>
                <a:lnTo>
                  <a:pt x="317659" y="297371"/>
                </a:lnTo>
                <a:lnTo>
                  <a:pt x="320107" y="301676"/>
                </a:lnTo>
                <a:lnTo>
                  <a:pt x="322897" y="306581"/>
                </a:lnTo>
                <a:lnTo>
                  <a:pt x="325136" y="310534"/>
                </a:lnTo>
                <a:lnTo>
                  <a:pt x="328546" y="316535"/>
                </a:lnTo>
                <a:lnTo>
                  <a:pt x="331489" y="321726"/>
                </a:lnTo>
                <a:lnTo>
                  <a:pt x="334632" y="327260"/>
                </a:lnTo>
                <a:lnTo>
                  <a:pt x="338204" y="333556"/>
                </a:lnTo>
                <a:lnTo>
                  <a:pt x="337052" y="335156"/>
                </a:lnTo>
                <a:lnTo>
                  <a:pt x="336118" y="336433"/>
                </a:lnTo>
                <a:lnTo>
                  <a:pt x="336223" y="338595"/>
                </a:lnTo>
                <a:lnTo>
                  <a:pt x="334813" y="339747"/>
                </a:lnTo>
                <a:lnTo>
                  <a:pt x="333318" y="340443"/>
                </a:lnTo>
                <a:lnTo>
                  <a:pt x="331556" y="342272"/>
                </a:lnTo>
                <a:lnTo>
                  <a:pt x="330355" y="343843"/>
                </a:lnTo>
                <a:lnTo>
                  <a:pt x="330298" y="346100"/>
                </a:lnTo>
                <a:lnTo>
                  <a:pt x="330527" y="357549"/>
                </a:lnTo>
                <a:lnTo>
                  <a:pt x="330232" y="360664"/>
                </a:lnTo>
                <a:lnTo>
                  <a:pt x="329317" y="363341"/>
                </a:lnTo>
                <a:lnTo>
                  <a:pt x="328374" y="364693"/>
                </a:lnTo>
                <a:lnTo>
                  <a:pt x="327803" y="365760"/>
                </a:lnTo>
                <a:lnTo>
                  <a:pt x="329165" y="368418"/>
                </a:lnTo>
                <a:lnTo>
                  <a:pt x="330470" y="373771"/>
                </a:lnTo>
                <a:lnTo>
                  <a:pt x="331460" y="374837"/>
                </a:lnTo>
                <a:lnTo>
                  <a:pt x="332680" y="377019"/>
                </a:lnTo>
                <a:lnTo>
                  <a:pt x="333232" y="379086"/>
                </a:lnTo>
                <a:lnTo>
                  <a:pt x="332984" y="379876"/>
                </a:lnTo>
                <a:lnTo>
                  <a:pt x="330537" y="380857"/>
                </a:lnTo>
                <a:lnTo>
                  <a:pt x="329660" y="381695"/>
                </a:lnTo>
                <a:lnTo>
                  <a:pt x="329432" y="384772"/>
                </a:lnTo>
                <a:lnTo>
                  <a:pt x="328374" y="385877"/>
                </a:lnTo>
                <a:lnTo>
                  <a:pt x="326584" y="387325"/>
                </a:lnTo>
                <a:lnTo>
                  <a:pt x="325431" y="388982"/>
                </a:lnTo>
                <a:lnTo>
                  <a:pt x="324460" y="390135"/>
                </a:lnTo>
                <a:lnTo>
                  <a:pt x="323507" y="390801"/>
                </a:lnTo>
                <a:lnTo>
                  <a:pt x="323040" y="392830"/>
                </a:lnTo>
                <a:lnTo>
                  <a:pt x="322402" y="394888"/>
                </a:lnTo>
                <a:lnTo>
                  <a:pt x="320173" y="396250"/>
                </a:lnTo>
                <a:lnTo>
                  <a:pt x="319792" y="398774"/>
                </a:lnTo>
                <a:lnTo>
                  <a:pt x="319764" y="400860"/>
                </a:lnTo>
                <a:lnTo>
                  <a:pt x="320945" y="402946"/>
                </a:lnTo>
                <a:lnTo>
                  <a:pt x="324783" y="407337"/>
                </a:lnTo>
                <a:lnTo>
                  <a:pt x="325174" y="408384"/>
                </a:lnTo>
                <a:lnTo>
                  <a:pt x="322983" y="411032"/>
                </a:lnTo>
                <a:lnTo>
                  <a:pt x="321716" y="412871"/>
                </a:lnTo>
                <a:lnTo>
                  <a:pt x="318592" y="418490"/>
                </a:lnTo>
                <a:lnTo>
                  <a:pt x="318535" y="419519"/>
                </a:lnTo>
                <a:lnTo>
                  <a:pt x="319306" y="422177"/>
                </a:lnTo>
                <a:lnTo>
                  <a:pt x="323964" y="433569"/>
                </a:lnTo>
                <a:lnTo>
                  <a:pt x="324755" y="434492"/>
                </a:lnTo>
                <a:lnTo>
                  <a:pt x="326193" y="435578"/>
                </a:lnTo>
                <a:lnTo>
                  <a:pt x="328546" y="435455"/>
                </a:lnTo>
                <a:lnTo>
                  <a:pt x="332099" y="436683"/>
                </a:lnTo>
                <a:lnTo>
                  <a:pt x="333823" y="438093"/>
                </a:lnTo>
                <a:lnTo>
                  <a:pt x="333985" y="438788"/>
                </a:lnTo>
                <a:lnTo>
                  <a:pt x="333585" y="439255"/>
                </a:lnTo>
                <a:lnTo>
                  <a:pt x="331708" y="440198"/>
                </a:lnTo>
                <a:lnTo>
                  <a:pt x="329622" y="441436"/>
                </a:lnTo>
                <a:lnTo>
                  <a:pt x="328898" y="442608"/>
                </a:lnTo>
                <a:lnTo>
                  <a:pt x="328755" y="444465"/>
                </a:lnTo>
                <a:lnTo>
                  <a:pt x="329232" y="447218"/>
                </a:lnTo>
                <a:lnTo>
                  <a:pt x="328327" y="448113"/>
                </a:lnTo>
                <a:lnTo>
                  <a:pt x="326241" y="449180"/>
                </a:lnTo>
                <a:lnTo>
                  <a:pt x="324440" y="450723"/>
                </a:lnTo>
                <a:lnTo>
                  <a:pt x="322640" y="453285"/>
                </a:lnTo>
                <a:lnTo>
                  <a:pt x="319583" y="457191"/>
                </a:lnTo>
                <a:lnTo>
                  <a:pt x="318525" y="458258"/>
                </a:lnTo>
                <a:lnTo>
                  <a:pt x="318068" y="459610"/>
                </a:lnTo>
                <a:lnTo>
                  <a:pt x="316325" y="460058"/>
                </a:lnTo>
                <a:lnTo>
                  <a:pt x="313077" y="462715"/>
                </a:lnTo>
                <a:lnTo>
                  <a:pt x="312525" y="464058"/>
                </a:lnTo>
                <a:lnTo>
                  <a:pt x="313049" y="465334"/>
                </a:lnTo>
                <a:lnTo>
                  <a:pt x="314715" y="466410"/>
                </a:lnTo>
                <a:lnTo>
                  <a:pt x="315830" y="467963"/>
                </a:lnTo>
                <a:lnTo>
                  <a:pt x="316125" y="469954"/>
                </a:lnTo>
                <a:lnTo>
                  <a:pt x="316125" y="471192"/>
                </a:lnTo>
                <a:lnTo>
                  <a:pt x="316125" y="471231"/>
                </a:lnTo>
                <a:lnTo>
                  <a:pt x="314106" y="473097"/>
                </a:lnTo>
                <a:lnTo>
                  <a:pt x="311477" y="475240"/>
                </a:lnTo>
                <a:lnTo>
                  <a:pt x="308238" y="475659"/>
                </a:lnTo>
                <a:lnTo>
                  <a:pt x="307010" y="476736"/>
                </a:lnTo>
                <a:lnTo>
                  <a:pt x="307286" y="479013"/>
                </a:lnTo>
                <a:lnTo>
                  <a:pt x="308334" y="482222"/>
                </a:lnTo>
                <a:lnTo>
                  <a:pt x="308324" y="484737"/>
                </a:lnTo>
                <a:lnTo>
                  <a:pt x="307334" y="487613"/>
                </a:lnTo>
                <a:lnTo>
                  <a:pt x="305019" y="490766"/>
                </a:lnTo>
                <a:lnTo>
                  <a:pt x="301476" y="492938"/>
                </a:lnTo>
                <a:lnTo>
                  <a:pt x="298132" y="494100"/>
                </a:lnTo>
                <a:lnTo>
                  <a:pt x="295503" y="494109"/>
                </a:lnTo>
                <a:lnTo>
                  <a:pt x="292960" y="494338"/>
                </a:lnTo>
                <a:lnTo>
                  <a:pt x="291875" y="494672"/>
                </a:lnTo>
                <a:lnTo>
                  <a:pt x="289912" y="492766"/>
                </a:lnTo>
                <a:lnTo>
                  <a:pt x="281197" y="486470"/>
                </a:lnTo>
                <a:lnTo>
                  <a:pt x="277882" y="483108"/>
                </a:lnTo>
                <a:lnTo>
                  <a:pt x="274806" y="481536"/>
                </a:lnTo>
                <a:lnTo>
                  <a:pt x="267310" y="476145"/>
                </a:lnTo>
                <a:lnTo>
                  <a:pt x="266567" y="474421"/>
                </a:lnTo>
                <a:lnTo>
                  <a:pt x="265643" y="468887"/>
                </a:lnTo>
                <a:lnTo>
                  <a:pt x="264671" y="467335"/>
                </a:lnTo>
                <a:lnTo>
                  <a:pt x="262090" y="465334"/>
                </a:lnTo>
                <a:lnTo>
                  <a:pt x="255622" y="462677"/>
                </a:lnTo>
                <a:lnTo>
                  <a:pt x="253108" y="461353"/>
                </a:lnTo>
                <a:lnTo>
                  <a:pt x="250479" y="458934"/>
                </a:lnTo>
                <a:lnTo>
                  <a:pt x="246612" y="457219"/>
                </a:lnTo>
                <a:lnTo>
                  <a:pt x="242402" y="453704"/>
                </a:lnTo>
                <a:lnTo>
                  <a:pt x="239897" y="450904"/>
                </a:lnTo>
                <a:lnTo>
                  <a:pt x="237087" y="449047"/>
                </a:lnTo>
                <a:lnTo>
                  <a:pt x="228362" y="446456"/>
                </a:lnTo>
                <a:lnTo>
                  <a:pt x="223990" y="443855"/>
                </a:lnTo>
                <a:lnTo>
                  <a:pt x="215808" y="440189"/>
                </a:lnTo>
                <a:lnTo>
                  <a:pt x="212160" y="437855"/>
                </a:lnTo>
                <a:lnTo>
                  <a:pt x="203406" y="435016"/>
                </a:lnTo>
                <a:lnTo>
                  <a:pt x="200806" y="433664"/>
                </a:lnTo>
                <a:lnTo>
                  <a:pt x="192196" y="427025"/>
                </a:lnTo>
                <a:lnTo>
                  <a:pt x="186157" y="424853"/>
                </a:lnTo>
                <a:lnTo>
                  <a:pt x="181289" y="421129"/>
                </a:lnTo>
                <a:lnTo>
                  <a:pt x="166602" y="413214"/>
                </a:lnTo>
                <a:lnTo>
                  <a:pt x="164297" y="410680"/>
                </a:lnTo>
                <a:lnTo>
                  <a:pt x="162049" y="406775"/>
                </a:lnTo>
                <a:lnTo>
                  <a:pt x="158791" y="404451"/>
                </a:lnTo>
                <a:lnTo>
                  <a:pt x="155124" y="399107"/>
                </a:lnTo>
                <a:lnTo>
                  <a:pt x="149676" y="395964"/>
                </a:lnTo>
                <a:lnTo>
                  <a:pt x="144428" y="391801"/>
                </a:lnTo>
                <a:lnTo>
                  <a:pt x="142494" y="388020"/>
                </a:lnTo>
                <a:lnTo>
                  <a:pt x="139008" y="383210"/>
                </a:lnTo>
                <a:lnTo>
                  <a:pt x="137979" y="380648"/>
                </a:lnTo>
                <a:lnTo>
                  <a:pt x="134931" y="378076"/>
                </a:lnTo>
                <a:lnTo>
                  <a:pt x="134721" y="373018"/>
                </a:lnTo>
                <a:lnTo>
                  <a:pt x="132597" y="370694"/>
                </a:lnTo>
                <a:lnTo>
                  <a:pt x="134121" y="369541"/>
                </a:lnTo>
                <a:lnTo>
                  <a:pt x="135731" y="369037"/>
                </a:lnTo>
                <a:lnTo>
                  <a:pt x="137741" y="361179"/>
                </a:lnTo>
                <a:lnTo>
                  <a:pt x="136684" y="357245"/>
                </a:lnTo>
                <a:lnTo>
                  <a:pt x="131235" y="350111"/>
                </a:lnTo>
                <a:lnTo>
                  <a:pt x="129235" y="346691"/>
                </a:lnTo>
                <a:lnTo>
                  <a:pt x="127816" y="342310"/>
                </a:lnTo>
                <a:lnTo>
                  <a:pt x="125635" y="339709"/>
                </a:lnTo>
                <a:lnTo>
                  <a:pt x="122396" y="334232"/>
                </a:lnTo>
                <a:lnTo>
                  <a:pt x="120415" y="329384"/>
                </a:lnTo>
                <a:lnTo>
                  <a:pt x="116091" y="325869"/>
                </a:lnTo>
                <a:lnTo>
                  <a:pt x="114910" y="324603"/>
                </a:lnTo>
                <a:lnTo>
                  <a:pt x="114252" y="322812"/>
                </a:lnTo>
                <a:lnTo>
                  <a:pt x="111843" y="321545"/>
                </a:lnTo>
                <a:lnTo>
                  <a:pt x="111719" y="317830"/>
                </a:lnTo>
                <a:lnTo>
                  <a:pt x="110042" y="310782"/>
                </a:lnTo>
                <a:lnTo>
                  <a:pt x="107642" y="307229"/>
                </a:lnTo>
                <a:lnTo>
                  <a:pt x="99003" y="300600"/>
                </a:lnTo>
                <a:lnTo>
                  <a:pt x="98860" y="298047"/>
                </a:lnTo>
                <a:lnTo>
                  <a:pt x="98174" y="293408"/>
                </a:lnTo>
                <a:lnTo>
                  <a:pt x="96250" y="288389"/>
                </a:lnTo>
                <a:lnTo>
                  <a:pt x="86639" y="272825"/>
                </a:lnTo>
                <a:lnTo>
                  <a:pt x="84229" y="268196"/>
                </a:lnTo>
                <a:lnTo>
                  <a:pt x="81829" y="260680"/>
                </a:lnTo>
                <a:lnTo>
                  <a:pt x="79667" y="256423"/>
                </a:lnTo>
                <a:lnTo>
                  <a:pt x="77286" y="248841"/>
                </a:lnTo>
                <a:lnTo>
                  <a:pt x="73695" y="243078"/>
                </a:lnTo>
                <a:lnTo>
                  <a:pt x="71428" y="238087"/>
                </a:lnTo>
                <a:lnTo>
                  <a:pt x="69028" y="231886"/>
                </a:lnTo>
                <a:lnTo>
                  <a:pt x="68818" y="228572"/>
                </a:lnTo>
                <a:lnTo>
                  <a:pt x="64456" y="222876"/>
                </a:lnTo>
                <a:lnTo>
                  <a:pt x="62141" y="217656"/>
                </a:lnTo>
                <a:lnTo>
                  <a:pt x="58074" y="213284"/>
                </a:lnTo>
                <a:lnTo>
                  <a:pt x="54102" y="209960"/>
                </a:lnTo>
                <a:lnTo>
                  <a:pt x="52378" y="207607"/>
                </a:lnTo>
                <a:lnTo>
                  <a:pt x="46720" y="196444"/>
                </a:lnTo>
                <a:lnTo>
                  <a:pt x="45949" y="193139"/>
                </a:lnTo>
                <a:lnTo>
                  <a:pt x="42100" y="187004"/>
                </a:lnTo>
                <a:lnTo>
                  <a:pt x="38281" y="182604"/>
                </a:lnTo>
                <a:lnTo>
                  <a:pt x="35871" y="179051"/>
                </a:lnTo>
                <a:lnTo>
                  <a:pt x="32785" y="175860"/>
                </a:lnTo>
                <a:lnTo>
                  <a:pt x="14040" y="166040"/>
                </a:lnTo>
                <a:lnTo>
                  <a:pt x="7439" y="161963"/>
                </a:lnTo>
                <a:lnTo>
                  <a:pt x="5210" y="160020"/>
                </a:lnTo>
                <a:lnTo>
                  <a:pt x="4181" y="156963"/>
                </a:lnTo>
                <a:lnTo>
                  <a:pt x="4610" y="155172"/>
                </a:lnTo>
                <a:lnTo>
                  <a:pt x="6544" y="153496"/>
                </a:lnTo>
                <a:lnTo>
                  <a:pt x="9220" y="154791"/>
                </a:lnTo>
                <a:lnTo>
                  <a:pt x="10858" y="154248"/>
                </a:lnTo>
                <a:lnTo>
                  <a:pt x="12135" y="152067"/>
                </a:lnTo>
                <a:lnTo>
                  <a:pt x="12163" y="148762"/>
                </a:lnTo>
                <a:lnTo>
                  <a:pt x="10525" y="144504"/>
                </a:lnTo>
                <a:lnTo>
                  <a:pt x="4515" y="136284"/>
                </a:lnTo>
                <a:lnTo>
                  <a:pt x="4972" y="134541"/>
                </a:lnTo>
                <a:lnTo>
                  <a:pt x="6105" y="132569"/>
                </a:lnTo>
                <a:lnTo>
                  <a:pt x="3791" y="128616"/>
                </a:lnTo>
                <a:lnTo>
                  <a:pt x="1267" y="125444"/>
                </a:lnTo>
                <a:lnTo>
                  <a:pt x="0" y="123015"/>
                </a:lnTo>
                <a:lnTo>
                  <a:pt x="1429" y="113767"/>
                </a:lnTo>
                <a:lnTo>
                  <a:pt x="2800" y="111423"/>
                </a:lnTo>
                <a:lnTo>
                  <a:pt x="11887" y="102041"/>
                </a:lnTo>
                <a:lnTo>
                  <a:pt x="14383" y="98032"/>
                </a:lnTo>
                <a:lnTo>
                  <a:pt x="18288" y="95555"/>
                </a:lnTo>
                <a:lnTo>
                  <a:pt x="22269" y="91773"/>
                </a:lnTo>
                <a:lnTo>
                  <a:pt x="27060" y="88897"/>
                </a:lnTo>
                <a:lnTo>
                  <a:pt x="27756" y="89392"/>
                </a:lnTo>
                <a:lnTo>
                  <a:pt x="28423" y="89878"/>
                </a:lnTo>
                <a:lnTo>
                  <a:pt x="28461" y="90849"/>
                </a:lnTo>
                <a:lnTo>
                  <a:pt x="28642" y="91688"/>
                </a:lnTo>
                <a:lnTo>
                  <a:pt x="29175" y="92478"/>
                </a:lnTo>
                <a:lnTo>
                  <a:pt x="29223" y="93926"/>
                </a:lnTo>
                <a:lnTo>
                  <a:pt x="29842" y="94898"/>
                </a:lnTo>
                <a:lnTo>
                  <a:pt x="29880" y="95993"/>
                </a:lnTo>
                <a:lnTo>
                  <a:pt x="29928" y="97489"/>
                </a:lnTo>
                <a:lnTo>
                  <a:pt x="29613" y="98241"/>
                </a:lnTo>
                <a:lnTo>
                  <a:pt x="29918" y="99536"/>
                </a:lnTo>
                <a:lnTo>
                  <a:pt x="30947" y="101937"/>
                </a:lnTo>
                <a:lnTo>
                  <a:pt x="30547" y="102679"/>
                </a:lnTo>
                <a:lnTo>
                  <a:pt x="29575" y="103165"/>
                </a:lnTo>
                <a:lnTo>
                  <a:pt x="28603" y="103832"/>
                </a:lnTo>
                <a:lnTo>
                  <a:pt x="27632" y="105328"/>
                </a:lnTo>
                <a:lnTo>
                  <a:pt x="26165" y="105280"/>
                </a:lnTo>
                <a:lnTo>
                  <a:pt x="24051" y="104623"/>
                </a:lnTo>
                <a:lnTo>
                  <a:pt x="22631" y="105451"/>
                </a:lnTo>
                <a:lnTo>
                  <a:pt x="22108" y="107042"/>
                </a:lnTo>
                <a:lnTo>
                  <a:pt x="22546" y="108366"/>
                </a:lnTo>
                <a:lnTo>
                  <a:pt x="22679" y="109595"/>
                </a:lnTo>
                <a:lnTo>
                  <a:pt x="23603" y="110652"/>
                </a:lnTo>
                <a:lnTo>
                  <a:pt x="26299" y="110738"/>
                </a:lnTo>
                <a:lnTo>
                  <a:pt x="23870" y="114129"/>
                </a:lnTo>
                <a:lnTo>
                  <a:pt x="22679" y="115672"/>
                </a:lnTo>
                <a:lnTo>
                  <a:pt x="22936" y="116643"/>
                </a:lnTo>
                <a:lnTo>
                  <a:pt x="24393" y="117472"/>
                </a:lnTo>
                <a:lnTo>
                  <a:pt x="25479" y="117529"/>
                </a:lnTo>
                <a:lnTo>
                  <a:pt x="27889" y="116291"/>
                </a:lnTo>
                <a:lnTo>
                  <a:pt x="29527" y="114481"/>
                </a:lnTo>
                <a:lnTo>
                  <a:pt x="30451" y="113471"/>
                </a:lnTo>
                <a:lnTo>
                  <a:pt x="32004" y="113071"/>
                </a:lnTo>
                <a:lnTo>
                  <a:pt x="34033" y="113910"/>
                </a:lnTo>
                <a:lnTo>
                  <a:pt x="36728" y="115586"/>
                </a:lnTo>
                <a:lnTo>
                  <a:pt x="39872" y="117062"/>
                </a:lnTo>
                <a:lnTo>
                  <a:pt x="41158" y="117872"/>
                </a:lnTo>
                <a:lnTo>
                  <a:pt x="43462" y="117643"/>
                </a:lnTo>
                <a:lnTo>
                  <a:pt x="45396" y="117300"/>
                </a:lnTo>
                <a:lnTo>
                  <a:pt x="47025" y="118520"/>
                </a:lnTo>
                <a:lnTo>
                  <a:pt x="48673" y="119548"/>
                </a:lnTo>
                <a:lnTo>
                  <a:pt x="49054" y="123044"/>
                </a:lnTo>
                <a:lnTo>
                  <a:pt x="50282" y="125597"/>
                </a:lnTo>
                <a:lnTo>
                  <a:pt x="51787" y="127559"/>
                </a:lnTo>
                <a:lnTo>
                  <a:pt x="53616" y="129902"/>
                </a:lnTo>
                <a:lnTo>
                  <a:pt x="55302" y="130693"/>
                </a:lnTo>
                <a:lnTo>
                  <a:pt x="57474" y="130712"/>
                </a:lnTo>
                <a:lnTo>
                  <a:pt x="60427" y="131578"/>
                </a:lnTo>
                <a:lnTo>
                  <a:pt x="61579" y="131007"/>
                </a:lnTo>
                <a:lnTo>
                  <a:pt x="62589" y="129369"/>
                </a:lnTo>
                <a:lnTo>
                  <a:pt x="63122" y="128445"/>
                </a:lnTo>
                <a:lnTo>
                  <a:pt x="64627" y="128045"/>
                </a:lnTo>
                <a:lnTo>
                  <a:pt x="64760" y="126997"/>
                </a:lnTo>
                <a:lnTo>
                  <a:pt x="64446" y="125711"/>
                </a:lnTo>
                <a:lnTo>
                  <a:pt x="64941" y="124216"/>
                </a:lnTo>
                <a:lnTo>
                  <a:pt x="66170" y="122892"/>
                </a:lnTo>
                <a:lnTo>
                  <a:pt x="69332" y="120968"/>
                </a:lnTo>
                <a:lnTo>
                  <a:pt x="70856" y="120158"/>
                </a:lnTo>
                <a:lnTo>
                  <a:pt x="71171" y="118977"/>
                </a:lnTo>
                <a:lnTo>
                  <a:pt x="71742" y="117386"/>
                </a:lnTo>
                <a:lnTo>
                  <a:pt x="71523" y="116510"/>
                </a:lnTo>
                <a:lnTo>
                  <a:pt x="70885" y="115414"/>
                </a:lnTo>
                <a:lnTo>
                  <a:pt x="71037" y="113862"/>
                </a:lnTo>
                <a:lnTo>
                  <a:pt x="71876" y="111795"/>
                </a:lnTo>
                <a:lnTo>
                  <a:pt x="73066" y="109376"/>
                </a:lnTo>
                <a:lnTo>
                  <a:pt x="74095" y="106289"/>
                </a:lnTo>
                <a:lnTo>
                  <a:pt x="74485" y="104842"/>
                </a:lnTo>
                <a:lnTo>
                  <a:pt x="75590" y="103918"/>
                </a:lnTo>
                <a:lnTo>
                  <a:pt x="76009" y="102584"/>
                </a:lnTo>
                <a:lnTo>
                  <a:pt x="76610" y="101013"/>
                </a:lnTo>
                <a:lnTo>
                  <a:pt x="77972" y="99251"/>
                </a:lnTo>
                <a:lnTo>
                  <a:pt x="77933" y="97355"/>
                </a:lnTo>
                <a:lnTo>
                  <a:pt x="78505" y="96517"/>
                </a:lnTo>
                <a:lnTo>
                  <a:pt x="78553" y="94402"/>
                </a:lnTo>
                <a:lnTo>
                  <a:pt x="79915" y="90059"/>
                </a:lnTo>
                <a:lnTo>
                  <a:pt x="79962" y="89154"/>
                </a:lnTo>
                <a:lnTo>
                  <a:pt x="80562" y="88916"/>
                </a:lnTo>
                <a:lnTo>
                  <a:pt x="81601" y="89192"/>
                </a:lnTo>
                <a:lnTo>
                  <a:pt x="82496" y="90183"/>
                </a:lnTo>
                <a:lnTo>
                  <a:pt x="82772" y="91154"/>
                </a:lnTo>
                <a:lnTo>
                  <a:pt x="83144" y="91592"/>
                </a:lnTo>
                <a:lnTo>
                  <a:pt x="83991" y="91507"/>
                </a:lnTo>
                <a:lnTo>
                  <a:pt x="84963" y="90954"/>
                </a:lnTo>
                <a:lnTo>
                  <a:pt x="84896" y="90078"/>
                </a:lnTo>
                <a:lnTo>
                  <a:pt x="84191" y="89221"/>
                </a:lnTo>
                <a:lnTo>
                  <a:pt x="83991" y="88707"/>
                </a:lnTo>
                <a:lnTo>
                  <a:pt x="84296" y="87897"/>
                </a:lnTo>
                <a:lnTo>
                  <a:pt x="85773" y="86135"/>
                </a:lnTo>
                <a:lnTo>
                  <a:pt x="87382" y="84087"/>
                </a:lnTo>
                <a:lnTo>
                  <a:pt x="90840" y="79829"/>
                </a:lnTo>
                <a:lnTo>
                  <a:pt x="92926" y="78096"/>
                </a:lnTo>
                <a:lnTo>
                  <a:pt x="98307" y="76257"/>
                </a:lnTo>
                <a:lnTo>
                  <a:pt x="102394" y="74857"/>
                </a:lnTo>
                <a:lnTo>
                  <a:pt x="106299" y="73523"/>
                </a:lnTo>
                <a:lnTo>
                  <a:pt x="111614" y="71609"/>
                </a:lnTo>
                <a:lnTo>
                  <a:pt x="119119" y="68904"/>
                </a:lnTo>
                <a:lnTo>
                  <a:pt x="124501" y="66961"/>
                </a:lnTo>
                <a:lnTo>
                  <a:pt x="129311" y="63494"/>
                </a:lnTo>
                <a:lnTo>
                  <a:pt x="133035" y="60808"/>
                </a:lnTo>
                <a:lnTo>
                  <a:pt x="136217" y="58493"/>
                </a:lnTo>
                <a:lnTo>
                  <a:pt x="140256" y="55540"/>
                </a:lnTo>
                <a:lnTo>
                  <a:pt x="145723" y="49178"/>
                </a:lnTo>
                <a:lnTo>
                  <a:pt x="149495" y="44787"/>
                </a:lnTo>
                <a:lnTo>
                  <a:pt x="152238" y="41577"/>
                </a:lnTo>
                <a:lnTo>
                  <a:pt x="154143" y="39548"/>
                </a:lnTo>
                <a:lnTo>
                  <a:pt x="155657" y="33842"/>
                </a:lnTo>
                <a:lnTo>
                  <a:pt x="157391" y="27337"/>
                </a:lnTo>
                <a:lnTo>
                  <a:pt x="158153" y="24441"/>
                </a:lnTo>
                <a:lnTo>
                  <a:pt x="158487" y="23432"/>
                </a:lnTo>
                <a:lnTo>
                  <a:pt x="159229" y="23860"/>
                </a:lnTo>
                <a:lnTo>
                  <a:pt x="160087" y="24565"/>
                </a:lnTo>
                <a:lnTo>
                  <a:pt x="161125" y="24594"/>
                </a:lnTo>
                <a:lnTo>
                  <a:pt x="162106" y="24565"/>
                </a:lnTo>
                <a:lnTo>
                  <a:pt x="162725" y="24165"/>
                </a:lnTo>
                <a:lnTo>
                  <a:pt x="161811" y="17669"/>
                </a:lnTo>
                <a:lnTo>
                  <a:pt x="161944" y="16250"/>
                </a:lnTo>
                <a:lnTo>
                  <a:pt x="162458" y="14554"/>
                </a:lnTo>
                <a:lnTo>
                  <a:pt x="162353" y="13640"/>
                </a:lnTo>
                <a:lnTo>
                  <a:pt x="160696" y="12345"/>
                </a:lnTo>
                <a:lnTo>
                  <a:pt x="158039" y="9744"/>
                </a:lnTo>
                <a:lnTo>
                  <a:pt x="156934" y="7429"/>
                </a:lnTo>
                <a:lnTo>
                  <a:pt x="156267" y="5487"/>
                </a:lnTo>
                <a:lnTo>
                  <a:pt x="154410" y="4201"/>
                </a:lnTo>
                <a:lnTo>
                  <a:pt x="152495" y="3077"/>
                </a:lnTo>
                <a:lnTo>
                  <a:pt x="152657" y="2153"/>
                </a:lnTo>
                <a:lnTo>
                  <a:pt x="153791" y="2153"/>
                </a:lnTo>
                <a:lnTo>
                  <a:pt x="156667" y="3058"/>
                </a:lnTo>
                <a:lnTo>
                  <a:pt x="158744" y="2772"/>
                </a:lnTo>
                <a:lnTo>
                  <a:pt x="160287" y="2667"/>
                </a:lnTo>
                <a:lnTo>
                  <a:pt x="161792" y="1715"/>
                </a:lnTo>
                <a:lnTo>
                  <a:pt x="163392" y="0"/>
                </a:lnTo>
                <a:lnTo>
                  <a:pt x="164468" y="0"/>
                </a:lnTo>
                <a:lnTo>
                  <a:pt x="165697" y="229"/>
                </a:lnTo>
                <a:lnTo>
                  <a:pt x="167935" y="1991"/>
                </a:lnTo>
                <a:lnTo>
                  <a:pt x="169259" y="3029"/>
                </a:lnTo>
                <a:lnTo>
                  <a:pt x="170859" y="3886"/>
                </a:lnTo>
                <a:lnTo>
                  <a:pt x="172364" y="4191"/>
                </a:lnTo>
                <a:lnTo>
                  <a:pt x="173736" y="4286"/>
                </a:lnTo>
                <a:lnTo>
                  <a:pt x="174698" y="4210"/>
                </a:lnTo>
                <a:lnTo>
                  <a:pt x="175260" y="5382"/>
                </a:lnTo>
                <a:lnTo>
                  <a:pt x="175927" y="6820"/>
                </a:lnTo>
                <a:lnTo>
                  <a:pt x="177632" y="7792"/>
                </a:lnTo>
                <a:lnTo>
                  <a:pt x="179651" y="8715"/>
                </a:lnTo>
                <a:lnTo>
                  <a:pt x="181280" y="10306"/>
                </a:lnTo>
                <a:lnTo>
                  <a:pt x="182385" y="11373"/>
                </a:lnTo>
                <a:lnTo>
                  <a:pt x="183690" y="12630"/>
                </a:lnTo>
                <a:lnTo>
                  <a:pt x="184956" y="14307"/>
                </a:lnTo>
                <a:lnTo>
                  <a:pt x="186099" y="17250"/>
                </a:lnTo>
                <a:lnTo>
                  <a:pt x="186680" y="19250"/>
                </a:lnTo>
                <a:lnTo>
                  <a:pt x="187338" y="20355"/>
                </a:lnTo>
                <a:lnTo>
                  <a:pt x="187185" y="21479"/>
                </a:lnTo>
                <a:lnTo>
                  <a:pt x="188538" y="23527"/>
                </a:lnTo>
                <a:lnTo>
                  <a:pt x="189538" y="24660"/>
                </a:lnTo>
                <a:lnTo>
                  <a:pt x="191291" y="25384"/>
                </a:lnTo>
                <a:lnTo>
                  <a:pt x="194672" y="26203"/>
                </a:lnTo>
                <a:lnTo>
                  <a:pt x="196482" y="28051"/>
                </a:lnTo>
                <a:lnTo>
                  <a:pt x="198082" y="28766"/>
                </a:lnTo>
                <a:lnTo>
                  <a:pt x="199777" y="30671"/>
                </a:lnTo>
                <a:lnTo>
                  <a:pt x="201282" y="31233"/>
                </a:lnTo>
                <a:lnTo>
                  <a:pt x="203187" y="31128"/>
                </a:lnTo>
                <a:lnTo>
                  <a:pt x="205092" y="32052"/>
                </a:lnTo>
                <a:lnTo>
                  <a:pt x="206540" y="33852"/>
                </a:lnTo>
                <a:lnTo>
                  <a:pt x="207473" y="36109"/>
                </a:lnTo>
                <a:lnTo>
                  <a:pt x="208921" y="37386"/>
                </a:lnTo>
                <a:lnTo>
                  <a:pt x="209636" y="39700"/>
                </a:lnTo>
                <a:lnTo>
                  <a:pt x="208817" y="42415"/>
                </a:lnTo>
                <a:lnTo>
                  <a:pt x="209588" y="43853"/>
                </a:lnTo>
                <a:lnTo>
                  <a:pt x="211083" y="45034"/>
                </a:lnTo>
                <a:lnTo>
                  <a:pt x="213512" y="46263"/>
                </a:lnTo>
                <a:lnTo>
                  <a:pt x="215732" y="45958"/>
                </a:lnTo>
                <a:lnTo>
                  <a:pt x="216865" y="46368"/>
                </a:lnTo>
                <a:lnTo>
                  <a:pt x="217589" y="47492"/>
                </a:lnTo>
                <a:lnTo>
                  <a:pt x="217999" y="48835"/>
                </a:lnTo>
                <a:lnTo>
                  <a:pt x="218970" y="52092"/>
                </a:lnTo>
                <a:lnTo>
                  <a:pt x="219475" y="54159"/>
                </a:lnTo>
                <a:lnTo>
                  <a:pt x="218570" y="56159"/>
                </a:lnTo>
                <a:lnTo>
                  <a:pt x="218237" y="57550"/>
                </a:lnTo>
                <a:lnTo>
                  <a:pt x="218732" y="59398"/>
                </a:lnTo>
                <a:lnTo>
                  <a:pt x="221037" y="60303"/>
                </a:lnTo>
                <a:lnTo>
                  <a:pt x="223133" y="61036"/>
                </a:lnTo>
                <a:lnTo>
                  <a:pt x="224428" y="62475"/>
                </a:lnTo>
                <a:lnTo>
                  <a:pt x="225876" y="62865"/>
                </a:lnTo>
                <a:lnTo>
                  <a:pt x="227905" y="62779"/>
                </a:lnTo>
                <a:lnTo>
                  <a:pt x="230496" y="62427"/>
                </a:lnTo>
                <a:lnTo>
                  <a:pt x="231943" y="61598"/>
                </a:lnTo>
                <a:lnTo>
                  <a:pt x="232867" y="61351"/>
                </a:lnTo>
                <a:lnTo>
                  <a:pt x="233905" y="61713"/>
                </a:lnTo>
                <a:lnTo>
                  <a:pt x="236210" y="62503"/>
                </a:lnTo>
                <a:lnTo>
                  <a:pt x="239011" y="63398"/>
                </a:lnTo>
                <a:lnTo>
                  <a:pt x="241554" y="62884"/>
                </a:lnTo>
                <a:lnTo>
                  <a:pt x="243754" y="62646"/>
                </a:lnTo>
                <a:lnTo>
                  <a:pt x="245936" y="62122"/>
                </a:lnTo>
                <a:lnTo>
                  <a:pt x="248145" y="60627"/>
                </a:lnTo>
                <a:lnTo>
                  <a:pt x="250012" y="60684"/>
                </a:lnTo>
                <a:lnTo>
                  <a:pt x="251393" y="59674"/>
                </a:lnTo>
                <a:lnTo>
                  <a:pt x="253136" y="58055"/>
                </a:lnTo>
                <a:lnTo>
                  <a:pt x="254860" y="56426"/>
                </a:lnTo>
                <a:lnTo>
                  <a:pt x="256203" y="56064"/>
                </a:lnTo>
                <a:lnTo>
                  <a:pt x="258375" y="56845"/>
                </a:lnTo>
                <a:lnTo>
                  <a:pt x="261366" y="57969"/>
                </a:lnTo>
                <a:lnTo>
                  <a:pt x="263061" y="59427"/>
                </a:lnTo>
                <a:lnTo>
                  <a:pt x="264357" y="59808"/>
                </a:lnTo>
                <a:lnTo>
                  <a:pt x="265709" y="60884"/>
                </a:lnTo>
                <a:lnTo>
                  <a:pt x="268300" y="60903"/>
                </a:lnTo>
                <a:lnTo>
                  <a:pt x="271072" y="60322"/>
                </a:lnTo>
                <a:lnTo>
                  <a:pt x="273291" y="58531"/>
                </a:lnTo>
                <a:lnTo>
                  <a:pt x="275587" y="58007"/>
                </a:lnTo>
                <a:lnTo>
                  <a:pt x="277158" y="57503"/>
                </a:lnTo>
                <a:lnTo>
                  <a:pt x="278606" y="57807"/>
                </a:lnTo>
                <a:lnTo>
                  <a:pt x="284197" y="61093"/>
                </a:lnTo>
                <a:lnTo>
                  <a:pt x="285731" y="62789"/>
                </a:lnTo>
                <a:lnTo>
                  <a:pt x="287655" y="63122"/>
                </a:lnTo>
                <a:lnTo>
                  <a:pt x="289236" y="64046"/>
                </a:lnTo>
                <a:lnTo>
                  <a:pt x="291875" y="65046"/>
                </a:lnTo>
                <a:lnTo>
                  <a:pt x="293322" y="66075"/>
                </a:lnTo>
                <a:lnTo>
                  <a:pt x="295170" y="66694"/>
                </a:lnTo>
                <a:lnTo>
                  <a:pt x="296523" y="68123"/>
                </a:lnTo>
                <a:lnTo>
                  <a:pt x="298647" y="69009"/>
                </a:lnTo>
                <a:lnTo>
                  <a:pt x="300495" y="69495"/>
                </a:lnTo>
                <a:lnTo>
                  <a:pt x="301323" y="70656"/>
                </a:lnTo>
                <a:lnTo>
                  <a:pt x="301323" y="71428"/>
                </a:lnTo>
                <a:lnTo>
                  <a:pt x="301076" y="71942"/>
                </a:lnTo>
                <a:lnTo>
                  <a:pt x="299123" y="74971"/>
                </a:lnTo>
                <a:lnTo>
                  <a:pt x="295294" y="80906"/>
                </a:lnTo>
                <a:lnTo>
                  <a:pt x="291846" y="86249"/>
                </a:lnTo>
                <a:lnTo>
                  <a:pt x="286426" y="94669"/>
                </a:lnTo>
                <a:lnTo>
                  <a:pt x="283407" y="99374"/>
                </a:lnTo>
                <a:lnTo>
                  <a:pt x="284178" y="99574"/>
                </a:lnTo>
                <a:lnTo>
                  <a:pt x="288893" y="101632"/>
                </a:lnTo>
                <a:lnTo>
                  <a:pt x="290065" y="101708"/>
                </a:lnTo>
                <a:lnTo>
                  <a:pt x="291789" y="101184"/>
                </a:lnTo>
                <a:lnTo>
                  <a:pt x="292913" y="100365"/>
                </a:lnTo>
                <a:lnTo>
                  <a:pt x="293970" y="100251"/>
                </a:lnTo>
                <a:lnTo>
                  <a:pt x="295075" y="101041"/>
                </a:lnTo>
                <a:lnTo>
                  <a:pt x="296628" y="102060"/>
                </a:lnTo>
                <a:lnTo>
                  <a:pt x="297742" y="105061"/>
                </a:lnTo>
                <a:lnTo>
                  <a:pt x="298571" y="106528"/>
                </a:lnTo>
                <a:lnTo>
                  <a:pt x="300514" y="107642"/>
                </a:lnTo>
                <a:lnTo>
                  <a:pt x="302590" y="1094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3CCE8B45-B0EF-F907-CE35-415CF62FEFAB}"/>
              </a:ext>
            </a:extLst>
          </p:cNvPr>
          <p:cNvSpPr/>
          <p:nvPr/>
        </p:nvSpPr>
        <p:spPr>
          <a:xfrm>
            <a:off x="1759055" y="4900616"/>
            <a:ext cx="406812" cy="333060"/>
          </a:xfrm>
          <a:custGeom>
            <a:avLst/>
            <a:gdLst>
              <a:gd name="connsiteX0" fmla="*/ 305800 w 406812"/>
              <a:gd name="connsiteY0" fmla="*/ 3458 h 333060"/>
              <a:gd name="connsiteX1" fmla="*/ 303181 w 406812"/>
              <a:gd name="connsiteY1" fmla="*/ 4086 h 333060"/>
              <a:gd name="connsiteX2" fmla="*/ 301933 w 406812"/>
              <a:gd name="connsiteY2" fmla="*/ 3972 h 333060"/>
              <a:gd name="connsiteX3" fmla="*/ 300990 w 406812"/>
              <a:gd name="connsiteY3" fmla="*/ 1781 h 333060"/>
              <a:gd name="connsiteX4" fmla="*/ 301333 w 406812"/>
              <a:gd name="connsiteY4" fmla="*/ 429 h 333060"/>
              <a:gd name="connsiteX5" fmla="*/ 301752 w 406812"/>
              <a:gd name="connsiteY5" fmla="*/ 0 h 333060"/>
              <a:gd name="connsiteX6" fmla="*/ 306210 w 406812"/>
              <a:gd name="connsiteY6" fmla="*/ 533 h 333060"/>
              <a:gd name="connsiteX7" fmla="*/ 306591 w 406812"/>
              <a:gd name="connsiteY7" fmla="*/ 1524 h 333060"/>
              <a:gd name="connsiteX8" fmla="*/ 306524 w 406812"/>
              <a:gd name="connsiteY8" fmla="*/ 2467 h 333060"/>
              <a:gd name="connsiteX9" fmla="*/ 305800 w 406812"/>
              <a:gd name="connsiteY9" fmla="*/ 3458 h 333060"/>
              <a:gd name="connsiteX10" fmla="*/ 319611 w 406812"/>
              <a:gd name="connsiteY10" fmla="*/ 4258 h 333060"/>
              <a:gd name="connsiteX11" fmla="*/ 317878 w 406812"/>
              <a:gd name="connsiteY11" fmla="*/ 4467 h 333060"/>
              <a:gd name="connsiteX12" fmla="*/ 317592 w 406812"/>
              <a:gd name="connsiteY12" fmla="*/ 3134 h 333060"/>
              <a:gd name="connsiteX13" fmla="*/ 318126 w 406812"/>
              <a:gd name="connsiteY13" fmla="*/ 2429 h 333060"/>
              <a:gd name="connsiteX14" fmla="*/ 318868 w 406812"/>
              <a:gd name="connsiteY14" fmla="*/ 2096 h 333060"/>
              <a:gd name="connsiteX15" fmla="*/ 320192 w 406812"/>
              <a:gd name="connsiteY15" fmla="*/ 2505 h 333060"/>
              <a:gd name="connsiteX16" fmla="*/ 320888 w 406812"/>
              <a:gd name="connsiteY16" fmla="*/ 3086 h 333060"/>
              <a:gd name="connsiteX17" fmla="*/ 320850 w 406812"/>
              <a:gd name="connsiteY17" fmla="*/ 3581 h 333060"/>
              <a:gd name="connsiteX18" fmla="*/ 319611 w 406812"/>
              <a:gd name="connsiteY18" fmla="*/ 4258 h 333060"/>
              <a:gd name="connsiteX19" fmla="*/ 305724 w 406812"/>
              <a:gd name="connsiteY19" fmla="*/ 17326 h 333060"/>
              <a:gd name="connsiteX20" fmla="*/ 305143 w 406812"/>
              <a:gd name="connsiteY20" fmla="*/ 17821 h 333060"/>
              <a:gd name="connsiteX21" fmla="*/ 304057 w 406812"/>
              <a:gd name="connsiteY21" fmla="*/ 16212 h 333060"/>
              <a:gd name="connsiteX22" fmla="*/ 303886 w 406812"/>
              <a:gd name="connsiteY22" fmla="*/ 15535 h 333060"/>
              <a:gd name="connsiteX23" fmla="*/ 305848 w 406812"/>
              <a:gd name="connsiteY23" fmla="*/ 14697 h 333060"/>
              <a:gd name="connsiteX24" fmla="*/ 306915 w 406812"/>
              <a:gd name="connsiteY24" fmla="*/ 15135 h 333060"/>
              <a:gd name="connsiteX25" fmla="*/ 305724 w 406812"/>
              <a:gd name="connsiteY25" fmla="*/ 17326 h 333060"/>
              <a:gd name="connsiteX26" fmla="*/ 333832 w 406812"/>
              <a:gd name="connsiteY26" fmla="*/ 24575 h 333060"/>
              <a:gd name="connsiteX27" fmla="*/ 337833 w 406812"/>
              <a:gd name="connsiteY27" fmla="*/ 25975 h 333060"/>
              <a:gd name="connsiteX28" fmla="*/ 339090 w 406812"/>
              <a:gd name="connsiteY28" fmla="*/ 25822 h 333060"/>
              <a:gd name="connsiteX29" fmla="*/ 337814 w 406812"/>
              <a:gd name="connsiteY29" fmla="*/ 27204 h 333060"/>
              <a:gd name="connsiteX30" fmla="*/ 333823 w 406812"/>
              <a:gd name="connsiteY30" fmla="*/ 27956 h 333060"/>
              <a:gd name="connsiteX31" fmla="*/ 332499 w 406812"/>
              <a:gd name="connsiteY31" fmla="*/ 28623 h 333060"/>
              <a:gd name="connsiteX32" fmla="*/ 330889 w 406812"/>
              <a:gd name="connsiteY32" fmla="*/ 28194 h 333060"/>
              <a:gd name="connsiteX33" fmla="*/ 330022 w 406812"/>
              <a:gd name="connsiteY33" fmla="*/ 26594 h 333060"/>
              <a:gd name="connsiteX34" fmla="*/ 333832 w 406812"/>
              <a:gd name="connsiteY34" fmla="*/ 24575 h 333060"/>
              <a:gd name="connsiteX35" fmla="*/ 332880 w 406812"/>
              <a:gd name="connsiteY35" fmla="*/ 30947 h 333060"/>
              <a:gd name="connsiteX36" fmla="*/ 330898 w 406812"/>
              <a:gd name="connsiteY36" fmla="*/ 33052 h 333060"/>
              <a:gd name="connsiteX37" fmla="*/ 330898 w 406812"/>
              <a:gd name="connsiteY37" fmla="*/ 30814 h 333060"/>
              <a:gd name="connsiteX38" fmla="*/ 331613 w 406812"/>
              <a:gd name="connsiteY38" fmla="*/ 30518 h 333060"/>
              <a:gd name="connsiteX39" fmla="*/ 332261 w 406812"/>
              <a:gd name="connsiteY39" fmla="*/ 30518 h 333060"/>
              <a:gd name="connsiteX40" fmla="*/ 332880 w 406812"/>
              <a:gd name="connsiteY40" fmla="*/ 30947 h 333060"/>
              <a:gd name="connsiteX41" fmla="*/ 343805 w 406812"/>
              <a:gd name="connsiteY41" fmla="*/ 46701 h 333060"/>
              <a:gd name="connsiteX42" fmla="*/ 342824 w 406812"/>
              <a:gd name="connsiteY42" fmla="*/ 47158 h 333060"/>
              <a:gd name="connsiteX43" fmla="*/ 342757 w 406812"/>
              <a:gd name="connsiteY43" fmla="*/ 44272 h 333060"/>
              <a:gd name="connsiteX44" fmla="*/ 344024 w 406812"/>
              <a:gd name="connsiteY44" fmla="*/ 44825 h 333060"/>
              <a:gd name="connsiteX45" fmla="*/ 344519 w 406812"/>
              <a:gd name="connsiteY45" fmla="*/ 45291 h 333060"/>
              <a:gd name="connsiteX46" fmla="*/ 344310 w 406812"/>
              <a:gd name="connsiteY46" fmla="*/ 46082 h 333060"/>
              <a:gd name="connsiteX47" fmla="*/ 343805 w 406812"/>
              <a:gd name="connsiteY47" fmla="*/ 46701 h 333060"/>
              <a:gd name="connsiteX48" fmla="*/ 172717 w 406812"/>
              <a:gd name="connsiteY48" fmla="*/ 192462 h 333060"/>
              <a:gd name="connsiteX49" fmla="*/ 172545 w 406812"/>
              <a:gd name="connsiteY49" fmla="*/ 193710 h 333060"/>
              <a:gd name="connsiteX50" fmla="*/ 172041 w 406812"/>
              <a:gd name="connsiteY50" fmla="*/ 192510 h 333060"/>
              <a:gd name="connsiteX51" fmla="*/ 170393 w 406812"/>
              <a:gd name="connsiteY51" fmla="*/ 190586 h 333060"/>
              <a:gd name="connsiteX52" fmla="*/ 169783 w 406812"/>
              <a:gd name="connsiteY52" fmla="*/ 189729 h 333060"/>
              <a:gd name="connsiteX53" fmla="*/ 170517 w 406812"/>
              <a:gd name="connsiteY53" fmla="*/ 189862 h 333060"/>
              <a:gd name="connsiteX54" fmla="*/ 172717 w 406812"/>
              <a:gd name="connsiteY54" fmla="*/ 192462 h 333060"/>
              <a:gd name="connsiteX55" fmla="*/ 240602 w 406812"/>
              <a:gd name="connsiteY55" fmla="*/ 199101 h 333060"/>
              <a:gd name="connsiteX56" fmla="*/ 240125 w 406812"/>
              <a:gd name="connsiteY56" fmla="*/ 199396 h 333060"/>
              <a:gd name="connsiteX57" fmla="*/ 240735 w 406812"/>
              <a:gd name="connsiteY57" fmla="*/ 197206 h 333060"/>
              <a:gd name="connsiteX58" fmla="*/ 241421 w 406812"/>
              <a:gd name="connsiteY58" fmla="*/ 196930 h 333060"/>
              <a:gd name="connsiteX59" fmla="*/ 240602 w 406812"/>
              <a:gd name="connsiteY59" fmla="*/ 199101 h 333060"/>
              <a:gd name="connsiteX60" fmla="*/ 161077 w 406812"/>
              <a:gd name="connsiteY60" fmla="*/ 205559 h 333060"/>
              <a:gd name="connsiteX61" fmla="*/ 161201 w 406812"/>
              <a:gd name="connsiteY61" fmla="*/ 206035 h 333060"/>
              <a:gd name="connsiteX62" fmla="*/ 160649 w 406812"/>
              <a:gd name="connsiteY62" fmla="*/ 206007 h 333060"/>
              <a:gd name="connsiteX63" fmla="*/ 159658 w 406812"/>
              <a:gd name="connsiteY63" fmla="*/ 204607 h 333060"/>
              <a:gd name="connsiteX64" fmla="*/ 159306 w 406812"/>
              <a:gd name="connsiteY64" fmla="*/ 203397 h 333060"/>
              <a:gd name="connsiteX65" fmla="*/ 158677 w 406812"/>
              <a:gd name="connsiteY65" fmla="*/ 202016 h 333060"/>
              <a:gd name="connsiteX66" fmla="*/ 157810 w 406812"/>
              <a:gd name="connsiteY66" fmla="*/ 201016 h 333060"/>
              <a:gd name="connsiteX67" fmla="*/ 157715 w 406812"/>
              <a:gd name="connsiteY67" fmla="*/ 200092 h 333060"/>
              <a:gd name="connsiteX68" fmla="*/ 157686 w 406812"/>
              <a:gd name="connsiteY68" fmla="*/ 198634 h 333060"/>
              <a:gd name="connsiteX69" fmla="*/ 158667 w 406812"/>
              <a:gd name="connsiteY69" fmla="*/ 200863 h 333060"/>
              <a:gd name="connsiteX70" fmla="*/ 159601 w 406812"/>
              <a:gd name="connsiteY70" fmla="*/ 202654 h 333060"/>
              <a:gd name="connsiteX71" fmla="*/ 160277 w 406812"/>
              <a:gd name="connsiteY71" fmla="*/ 204121 h 333060"/>
              <a:gd name="connsiteX72" fmla="*/ 161077 w 406812"/>
              <a:gd name="connsiteY72" fmla="*/ 205559 h 333060"/>
              <a:gd name="connsiteX73" fmla="*/ 1219 w 406812"/>
              <a:gd name="connsiteY73" fmla="*/ 214646 h 333060"/>
              <a:gd name="connsiteX74" fmla="*/ 733 w 406812"/>
              <a:gd name="connsiteY74" fmla="*/ 214855 h 333060"/>
              <a:gd name="connsiteX75" fmla="*/ 219 w 406812"/>
              <a:gd name="connsiteY75" fmla="*/ 214351 h 333060"/>
              <a:gd name="connsiteX76" fmla="*/ 0 w 406812"/>
              <a:gd name="connsiteY76" fmla="*/ 213579 h 333060"/>
              <a:gd name="connsiteX77" fmla="*/ 181 w 406812"/>
              <a:gd name="connsiteY77" fmla="*/ 212331 h 333060"/>
              <a:gd name="connsiteX78" fmla="*/ 1476 w 406812"/>
              <a:gd name="connsiteY78" fmla="*/ 213150 h 333060"/>
              <a:gd name="connsiteX79" fmla="*/ 1991 w 406812"/>
              <a:gd name="connsiteY79" fmla="*/ 213703 h 333060"/>
              <a:gd name="connsiteX80" fmla="*/ 1219 w 406812"/>
              <a:gd name="connsiteY80" fmla="*/ 214646 h 333060"/>
              <a:gd name="connsiteX81" fmla="*/ 212284 w 406812"/>
              <a:gd name="connsiteY81" fmla="*/ 214008 h 333060"/>
              <a:gd name="connsiteX82" fmla="*/ 211226 w 406812"/>
              <a:gd name="connsiteY82" fmla="*/ 214170 h 333060"/>
              <a:gd name="connsiteX83" fmla="*/ 208645 w 406812"/>
              <a:gd name="connsiteY83" fmla="*/ 212522 h 333060"/>
              <a:gd name="connsiteX84" fmla="*/ 209636 w 406812"/>
              <a:gd name="connsiteY84" fmla="*/ 212522 h 333060"/>
              <a:gd name="connsiteX85" fmla="*/ 211112 w 406812"/>
              <a:gd name="connsiteY85" fmla="*/ 213551 h 333060"/>
              <a:gd name="connsiteX86" fmla="*/ 212284 w 406812"/>
              <a:gd name="connsiteY86" fmla="*/ 214008 h 333060"/>
              <a:gd name="connsiteX87" fmla="*/ 215770 w 406812"/>
              <a:gd name="connsiteY87" fmla="*/ 213598 h 333060"/>
              <a:gd name="connsiteX88" fmla="*/ 217227 w 406812"/>
              <a:gd name="connsiteY88" fmla="*/ 214960 h 333060"/>
              <a:gd name="connsiteX89" fmla="*/ 215294 w 406812"/>
              <a:gd name="connsiteY89" fmla="*/ 214027 h 333060"/>
              <a:gd name="connsiteX90" fmla="*/ 212836 w 406812"/>
              <a:gd name="connsiteY90" fmla="*/ 213627 h 333060"/>
              <a:gd name="connsiteX91" fmla="*/ 213770 w 406812"/>
              <a:gd name="connsiteY91" fmla="*/ 213379 h 333060"/>
              <a:gd name="connsiteX92" fmla="*/ 215132 w 406812"/>
              <a:gd name="connsiteY92" fmla="*/ 213417 h 333060"/>
              <a:gd name="connsiteX93" fmla="*/ 215770 w 406812"/>
              <a:gd name="connsiteY93" fmla="*/ 213598 h 333060"/>
              <a:gd name="connsiteX94" fmla="*/ 2743 w 406812"/>
              <a:gd name="connsiteY94" fmla="*/ 220751 h 333060"/>
              <a:gd name="connsiteX95" fmla="*/ 1686 w 406812"/>
              <a:gd name="connsiteY95" fmla="*/ 220789 h 333060"/>
              <a:gd name="connsiteX96" fmla="*/ 724 w 406812"/>
              <a:gd name="connsiteY96" fmla="*/ 220361 h 333060"/>
              <a:gd name="connsiteX97" fmla="*/ 962 w 406812"/>
              <a:gd name="connsiteY97" fmla="*/ 217503 h 333060"/>
              <a:gd name="connsiteX98" fmla="*/ 1219 w 406812"/>
              <a:gd name="connsiteY98" fmla="*/ 216913 h 333060"/>
              <a:gd name="connsiteX99" fmla="*/ 2705 w 406812"/>
              <a:gd name="connsiteY99" fmla="*/ 217875 h 333060"/>
              <a:gd name="connsiteX100" fmla="*/ 3953 w 406812"/>
              <a:gd name="connsiteY100" fmla="*/ 220371 h 333060"/>
              <a:gd name="connsiteX101" fmla="*/ 2743 w 406812"/>
              <a:gd name="connsiteY101" fmla="*/ 220751 h 333060"/>
              <a:gd name="connsiteX102" fmla="*/ 45415 w 406812"/>
              <a:gd name="connsiteY102" fmla="*/ 239316 h 333060"/>
              <a:gd name="connsiteX103" fmla="*/ 44577 w 406812"/>
              <a:gd name="connsiteY103" fmla="*/ 240040 h 333060"/>
              <a:gd name="connsiteX104" fmla="*/ 43463 w 406812"/>
              <a:gd name="connsiteY104" fmla="*/ 239525 h 333060"/>
              <a:gd name="connsiteX105" fmla="*/ 42967 w 406812"/>
              <a:gd name="connsiteY105" fmla="*/ 238830 h 333060"/>
              <a:gd name="connsiteX106" fmla="*/ 42786 w 406812"/>
              <a:gd name="connsiteY106" fmla="*/ 238087 h 333060"/>
              <a:gd name="connsiteX107" fmla="*/ 43043 w 406812"/>
              <a:gd name="connsiteY107" fmla="*/ 237201 h 333060"/>
              <a:gd name="connsiteX108" fmla="*/ 45539 w 406812"/>
              <a:gd name="connsiteY108" fmla="*/ 237325 h 333060"/>
              <a:gd name="connsiteX109" fmla="*/ 46244 w 406812"/>
              <a:gd name="connsiteY109" fmla="*/ 237715 h 333060"/>
              <a:gd name="connsiteX110" fmla="*/ 45415 w 406812"/>
              <a:gd name="connsiteY110" fmla="*/ 239316 h 333060"/>
              <a:gd name="connsiteX111" fmla="*/ 58560 w 406812"/>
              <a:gd name="connsiteY111" fmla="*/ 243354 h 333060"/>
              <a:gd name="connsiteX112" fmla="*/ 62408 w 406812"/>
              <a:gd name="connsiteY112" fmla="*/ 244650 h 333060"/>
              <a:gd name="connsiteX113" fmla="*/ 63122 w 406812"/>
              <a:gd name="connsiteY113" fmla="*/ 246754 h 333060"/>
              <a:gd name="connsiteX114" fmla="*/ 62303 w 406812"/>
              <a:gd name="connsiteY114" fmla="*/ 248155 h 333060"/>
              <a:gd name="connsiteX115" fmla="*/ 60360 w 406812"/>
              <a:gd name="connsiteY115" fmla="*/ 247812 h 333060"/>
              <a:gd name="connsiteX116" fmla="*/ 59398 w 406812"/>
              <a:gd name="connsiteY116" fmla="*/ 247040 h 333060"/>
              <a:gd name="connsiteX117" fmla="*/ 58045 w 406812"/>
              <a:gd name="connsiteY117" fmla="*/ 244526 h 333060"/>
              <a:gd name="connsiteX118" fmla="*/ 54283 w 406812"/>
              <a:gd name="connsiteY118" fmla="*/ 245098 h 333060"/>
              <a:gd name="connsiteX119" fmla="*/ 51683 w 406812"/>
              <a:gd name="connsiteY119" fmla="*/ 244602 h 333060"/>
              <a:gd name="connsiteX120" fmla="*/ 50244 w 406812"/>
              <a:gd name="connsiteY120" fmla="*/ 241326 h 333060"/>
              <a:gd name="connsiteX121" fmla="*/ 50187 w 406812"/>
              <a:gd name="connsiteY121" fmla="*/ 239840 h 333060"/>
              <a:gd name="connsiteX122" fmla="*/ 50816 w 406812"/>
              <a:gd name="connsiteY122" fmla="*/ 238935 h 333060"/>
              <a:gd name="connsiteX123" fmla="*/ 53578 w 406812"/>
              <a:gd name="connsiteY123" fmla="*/ 237944 h 333060"/>
              <a:gd name="connsiteX124" fmla="*/ 57026 w 406812"/>
              <a:gd name="connsiteY124" fmla="*/ 238668 h 333060"/>
              <a:gd name="connsiteX125" fmla="*/ 58341 w 406812"/>
              <a:gd name="connsiteY125" fmla="*/ 240525 h 333060"/>
              <a:gd name="connsiteX126" fmla="*/ 58560 w 406812"/>
              <a:gd name="connsiteY126" fmla="*/ 243354 h 333060"/>
              <a:gd name="connsiteX127" fmla="*/ 286112 w 406812"/>
              <a:gd name="connsiteY127" fmla="*/ 248003 h 333060"/>
              <a:gd name="connsiteX128" fmla="*/ 286245 w 406812"/>
              <a:gd name="connsiteY128" fmla="*/ 248536 h 333060"/>
              <a:gd name="connsiteX129" fmla="*/ 285274 w 406812"/>
              <a:gd name="connsiteY129" fmla="*/ 248469 h 333060"/>
              <a:gd name="connsiteX130" fmla="*/ 284988 w 406812"/>
              <a:gd name="connsiteY130" fmla="*/ 248288 h 333060"/>
              <a:gd name="connsiteX131" fmla="*/ 285007 w 406812"/>
              <a:gd name="connsiteY131" fmla="*/ 247297 h 333060"/>
              <a:gd name="connsiteX132" fmla="*/ 285712 w 406812"/>
              <a:gd name="connsiteY132" fmla="*/ 246097 h 333060"/>
              <a:gd name="connsiteX133" fmla="*/ 286264 w 406812"/>
              <a:gd name="connsiteY133" fmla="*/ 245088 h 333060"/>
              <a:gd name="connsiteX134" fmla="*/ 287388 w 406812"/>
              <a:gd name="connsiteY134" fmla="*/ 244145 h 333060"/>
              <a:gd name="connsiteX135" fmla="*/ 289398 w 406812"/>
              <a:gd name="connsiteY135" fmla="*/ 243202 h 333060"/>
              <a:gd name="connsiteX136" fmla="*/ 290370 w 406812"/>
              <a:gd name="connsiteY136" fmla="*/ 242802 h 333060"/>
              <a:gd name="connsiteX137" fmla="*/ 290684 w 406812"/>
              <a:gd name="connsiteY137" fmla="*/ 243021 h 333060"/>
              <a:gd name="connsiteX138" fmla="*/ 290312 w 406812"/>
              <a:gd name="connsiteY138" fmla="*/ 243164 h 333060"/>
              <a:gd name="connsiteX139" fmla="*/ 286988 w 406812"/>
              <a:gd name="connsiteY139" fmla="*/ 245145 h 333060"/>
              <a:gd name="connsiteX140" fmla="*/ 285950 w 406812"/>
              <a:gd name="connsiteY140" fmla="*/ 246536 h 333060"/>
              <a:gd name="connsiteX141" fmla="*/ 285493 w 406812"/>
              <a:gd name="connsiteY141" fmla="*/ 247507 h 333060"/>
              <a:gd name="connsiteX142" fmla="*/ 285579 w 406812"/>
              <a:gd name="connsiteY142" fmla="*/ 247812 h 333060"/>
              <a:gd name="connsiteX143" fmla="*/ 286112 w 406812"/>
              <a:gd name="connsiteY143" fmla="*/ 248003 h 333060"/>
              <a:gd name="connsiteX144" fmla="*/ 285559 w 406812"/>
              <a:gd name="connsiteY144" fmla="*/ 257299 h 333060"/>
              <a:gd name="connsiteX145" fmla="*/ 285750 w 406812"/>
              <a:gd name="connsiteY145" fmla="*/ 258071 h 333060"/>
              <a:gd name="connsiteX146" fmla="*/ 284750 w 406812"/>
              <a:gd name="connsiteY146" fmla="*/ 257556 h 333060"/>
              <a:gd name="connsiteX147" fmla="*/ 283807 w 406812"/>
              <a:gd name="connsiteY147" fmla="*/ 256137 h 333060"/>
              <a:gd name="connsiteX148" fmla="*/ 282121 w 406812"/>
              <a:gd name="connsiteY148" fmla="*/ 254375 h 333060"/>
              <a:gd name="connsiteX149" fmla="*/ 281721 w 406812"/>
              <a:gd name="connsiteY149" fmla="*/ 253651 h 333060"/>
              <a:gd name="connsiteX150" fmla="*/ 283016 w 406812"/>
              <a:gd name="connsiteY150" fmla="*/ 254337 h 333060"/>
              <a:gd name="connsiteX151" fmla="*/ 283864 w 406812"/>
              <a:gd name="connsiteY151" fmla="*/ 255366 h 333060"/>
              <a:gd name="connsiteX152" fmla="*/ 285559 w 406812"/>
              <a:gd name="connsiteY152" fmla="*/ 257299 h 333060"/>
              <a:gd name="connsiteX153" fmla="*/ 388696 w 406812"/>
              <a:gd name="connsiteY153" fmla="*/ 261576 h 333060"/>
              <a:gd name="connsiteX154" fmla="*/ 388706 w 406812"/>
              <a:gd name="connsiteY154" fmla="*/ 262099 h 333060"/>
              <a:gd name="connsiteX155" fmla="*/ 386134 w 406812"/>
              <a:gd name="connsiteY155" fmla="*/ 259423 h 333060"/>
              <a:gd name="connsiteX156" fmla="*/ 387144 w 406812"/>
              <a:gd name="connsiteY156" fmla="*/ 259633 h 333060"/>
              <a:gd name="connsiteX157" fmla="*/ 388696 w 406812"/>
              <a:gd name="connsiteY157" fmla="*/ 261576 h 333060"/>
              <a:gd name="connsiteX158" fmla="*/ 289427 w 406812"/>
              <a:gd name="connsiteY158" fmla="*/ 262633 h 333060"/>
              <a:gd name="connsiteX159" fmla="*/ 289789 w 406812"/>
              <a:gd name="connsiteY159" fmla="*/ 263652 h 333060"/>
              <a:gd name="connsiteX160" fmla="*/ 289141 w 406812"/>
              <a:gd name="connsiteY160" fmla="*/ 263176 h 333060"/>
              <a:gd name="connsiteX161" fmla="*/ 287074 w 406812"/>
              <a:gd name="connsiteY161" fmla="*/ 262185 h 333060"/>
              <a:gd name="connsiteX162" fmla="*/ 286845 w 406812"/>
              <a:gd name="connsiteY162" fmla="*/ 261356 h 333060"/>
              <a:gd name="connsiteX163" fmla="*/ 289427 w 406812"/>
              <a:gd name="connsiteY163" fmla="*/ 262633 h 333060"/>
              <a:gd name="connsiteX164" fmla="*/ 406813 w 406812"/>
              <a:gd name="connsiteY164" fmla="*/ 267243 h 333060"/>
              <a:gd name="connsiteX165" fmla="*/ 406270 w 406812"/>
              <a:gd name="connsiteY165" fmla="*/ 267853 h 333060"/>
              <a:gd name="connsiteX166" fmla="*/ 406222 w 406812"/>
              <a:gd name="connsiteY166" fmla="*/ 267262 h 333060"/>
              <a:gd name="connsiteX167" fmla="*/ 405470 w 406812"/>
              <a:gd name="connsiteY167" fmla="*/ 266976 h 333060"/>
              <a:gd name="connsiteX168" fmla="*/ 404432 w 406812"/>
              <a:gd name="connsiteY168" fmla="*/ 266376 h 333060"/>
              <a:gd name="connsiteX169" fmla="*/ 403022 w 406812"/>
              <a:gd name="connsiteY169" fmla="*/ 265690 h 333060"/>
              <a:gd name="connsiteX170" fmla="*/ 402260 w 406812"/>
              <a:gd name="connsiteY170" fmla="*/ 265576 h 333060"/>
              <a:gd name="connsiteX171" fmla="*/ 401879 w 406812"/>
              <a:gd name="connsiteY171" fmla="*/ 265176 h 333060"/>
              <a:gd name="connsiteX172" fmla="*/ 402412 w 406812"/>
              <a:gd name="connsiteY172" fmla="*/ 264967 h 333060"/>
              <a:gd name="connsiteX173" fmla="*/ 403279 w 406812"/>
              <a:gd name="connsiteY173" fmla="*/ 265281 h 333060"/>
              <a:gd name="connsiteX174" fmla="*/ 404498 w 406812"/>
              <a:gd name="connsiteY174" fmla="*/ 265910 h 333060"/>
              <a:gd name="connsiteX175" fmla="*/ 405908 w 406812"/>
              <a:gd name="connsiteY175" fmla="*/ 266538 h 333060"/>
              <a:gd name="connsiteX176" fmla="*/ 406813 w 406812"/>
              <a:gd name="connsiteY176" fmla="*/ 267243 h 333060"/>
              <a:gd name="connsiteX177" fmla="*/ 347691 w 406812"/>
              <a:gd name="connsiteY177" fmla="*/ 332527 h 333060"/>
              <a:gd name="connsiteX178" fmla="*/ 346910 w 406812"/>
              <a:gd name="connsiteY178" fmla="*/ 333061 h 333060"/>
              <a:gd name="connsiteX179" fmla="*/ 347196 w 406812"/>
              <a:gd name="connsiteY179" fmla="*/ 332337 h 333060"/>
              <a:gd name="connsiteX180" fmla="*/ 346596 w 406812"/>
              <a:gd name="connsiteY180" fmla="*/ 330756 h 333060"/>
              <a:gd name="connsiteX181" fmla="*/ 346005 w 406812"/>
              <a:gd name="connsiteY181" fmla="*/ 330527 h 333060"/>
              <a:gd name="connsiteX182" fmla="*/ 346596 w 406812"/>
              <a:gd name="connsiteY182" fmla="*/ 330080 h 333060"/>
              <a:gd name="connsiteX183" fmla="*/ 347434 w 406812"/>
              <a:gd name="connsiteY183" fmla="*/ 331270 h 333060"/>
              <a:gd name="connsiteX184" fmla="*/ 347691 w 406812"/>
              <a:gd name="connsiteY184" fmla="*/ 332527 h 333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406812" h="333060">
                <a:moveTo>
                  <a:pt x="305800" y="3458"/>
                </a:moveTo>
                <a:lnTo>
                  <a:pt x="303181" y="4086"/>
                </a:lnTo>
                <a:lnTo>
                  <a:pt x="301933" y="3972"/>
                </a:lnTo>
                <a:lnTo>
                  <a:pt x="300990" y="1781"/>
                </a:lnTo>
                <a:lnTo>
                  <a:pt x="301333" y="429"/>
                </a:lnTo>
                <a:lnTo>
                  <a:pt x="301752" y="0"/>
                </a:lnTo>
                <a:lnTo>
                  <a:pt x="306210" y="533"/>
                </a:lnTo>
                <a:lnTo>
                  <a:pt x="306591" y="1524"/>
                </a:lnTo>
                <a:lnTo>
                  <a:pt x="306524" y="2467"/>
                </a:lnTo>
                <a:lnTo>
                  <a:pt x="305800" y="3458"/>
                </a:lnTo>
                <a:close/>
                <a:moveTo>
                  <a:pt x="319611" y="4258"/>
                </a:moveTo>
                <a:lnTo>
                  <a:pt x="317878" y="4467"/>
                </a:lnTo>
                <a:lnTo>
                  <a:pt x="317592" y="3134"/>
                </a:lnTo>
                <a:lnTo>
                  <a:pt x="318126" y="2429"/>
                </a:lnTo>
                <a:lnTo>
                  <a:pt x="318868" y="2096"/>
                </a:lnTo>
                <a:lnTo>
                  <a:pt x="320192" y="2505"/>
                </a:lnTo>
                <a:lnTo>
                  <a:pt x="320888" y="3086"/>
                </a:lnTo>
                <a:lnTo>
                  <a:pt x="320850" y="3581"/>
                </a:lnTo>
                <a:lnTo>
                  <a:pt x="319611" y="4258"/>
                </a:lnTo>
                <a:close/>
                <a:moveTo>
                  <a:pt x="305724" y="17326"/>
                </a:moveTo>
                <a:lnTo>
                  <a:pt x="305143" y="17821"/>
                </a:lnTo>
                <a:lnTo>
                  <a:pt x="304057" y="16212"/>
                </a:lnTo>
                <a:lnTo>
                  <a:pt x="303886" y="15535"/>
                </a:lnTo>
                <a:lnTo>
                  <a:pt x="305848" y="14697"/>
                </a:lnTo>
                <a:lnTo>
                  <a:pt x="306915" y="15135"/>
                </a:lnTo>
                <a:lnTo>
                  <a:pt x="305724" y="17326"/>
                </a:lnTo>
                <a:close/>
                <a:moveTo>
                  <a:pt x="333832" y="24575"/>
                </a:moveTo>
                <a:lnTo>
                  <a:pt x="337833" y="25975"/>
                </a:lnTo>
                <a:lnTo>
                  <a:pt x="339090" y="25822"/>
                </a:lnTo>
                <a:lnTo>
                  <a:pt x="337814" y="27204"/>
                </a:lnTo>
                <a:lnTo>
                  <a:pt x="333823" y="27956"/>
                </a:lnTo>
                <a:lnTo>
                  <a:pt x="332499" y="28623"/>
                </a:lnTo>
                <a:lnTo>
                  <a:pt x="330889" y="28194"/>
                </a:lnTo>
                <a:lnTo>
                  <a:pt x="330022" y="26594"/>
                </a:lnTo>
                <a:lnTo>
                  <a:pt x="333832" y="24575"/>
                </a:lnTo>
                <a:close/>
                <a:moveTo>
                  <a:pt x="332880" y="30947"/>
                </a:moveTo>
                <a:lnTo>
                  <a:pt x="330898" y="33052"/>
                </a:lnTo>
                <a:lnTo>
                  <a:pt x="330898" y="30814"/>
                </a:lnTo>
                <a:lnTo>
                  <a:pt x="331613" y="30518"/>
                </a:lnTo>
                <a:lnTo>
                  <a:pt x="332261" y="30518"/>
                </a:lnTo>
                <a:lnTo>
                  <a:pt x="332880" y="30947"/>
                </a:lnTo>
                <a:close/>
                <a:moveTo>
                  <a:pt x="343805" y="46701"/>
                </a:moveTo>
                <a:lnTo>
                  <a:pt x="342824" y="47158"/>
                </a:lnTo>
                <a:lnTo>
                  <a:pt x="342757" y="44272"/>
                </a:lnTo>
                <a:lnTo>
                  <a:pt x="344024" y="44825"/>
                </a:lnTo>
                <a:lnTo>
                  <a:pt x="344519" y="45291"/>
                </a:lnTo>
                <a:lnTo>
                  <a:pt x="344310" y="46082"/>
                </a:lnTo>
                <a:lnTo>
                  <a:pt x="343805" y="46701"/>
                </a:lnTo>
                <a:close/>
                <a:moveTo>
                  <a:pt x="172717" y="192462"/>
                </a:moveTo>
                <a:lnTo>
                  <a:pt x="172545" y="193710"/>
                </a:lnTo>
                <a:lnTo>
                  <a:pt x="172041" y="192510"/>
                </a:lnTo>
                <a:lnTo>
                  <a:pt x="170393" y="190586"/>
                </a:lnTo>
                <a:lnTo>
                  <a:pt x="169783" y="189729"/>
                </a:lnTo>
                <a:lnTo>
                  <a:pt x="170517" y="189862"/>
                </a:lnTo>
                <a:lnTo>
                  <a:pt x="172717" y="192462"/>
                </a:lnTo>
                <a:close/>
                <a:moveTo>
                  <a:pt x="240602" y="199101"/>
                </a:moveTo>
                <a:lnTo>
                  <a:pt x="240125" y="199396"/>
                </a:lnTo>
                <a:lnTo>
                  <a:pt x="240735" y="197206"/>
                </a:lnTo>
                <a:lnTo>
                  <a:pt x="241421" y="196930"/>
                </a:lnTo>
                <a:lnTo>
                  <a:pt x="240602" y="199101"/>
                </a:lnTo>
                <a:close/>
                <a:moveTo>
                  <a:pt x="161077" y="205559"/>
                </a:moveTo>
                <a:lnTo>
                  <a:pt x="161201" y="206035"/>
                </a:lnTo>
                <a:lnTo>
                  <a:pt x="160649" y="206007"/>
                </a:lnTo>
                <a:lnTo>
                  <a:pt x="159658" y="204607"/>
                </a:lnTo>
                <a:lnTo>
                  <a:pt x="159306" y="203397"/>
                </a:lnTo>
                <a:lnTo>
                  <a:pt x="158677" y="202016"/>
                </a:lnTo>
                <a:lnTo>
                  <a:pt x="157810" y="201016"/>
                </a:lnTo>
                <a:lnTo>
                  <a:pt x="157715" y="200092"/>
                </a:lnTo>
                <a:lnTo>
                  <a:pt x="157686" y="198634"/>
                </a:lnTo>
                <a:lnTo>
                  <a:pt x="158667" y="200863"/>
                </a:lnTo>
                <a:lnTo>
                  <a:pt x="159601" y="202654"/>
                </a:lnTo>
                <a:lnTo>
                  <a:pt x="160277" y="204121"/>
                </a:lnTo>
                <a:lnTo>
                  <a:pt x="161077" y="205559"/>
                </a:lnTo>
                <a:close/>
                <a:moveTo>
                  <a:pt x="1219" y="214646"/>
                </a:moveTo>
                <a:lnTo>
                  <a:pt x="733" y="214855"/>
                </a:lnTo>
                <a:lnTo>
                  <a:pt x="219" y="214351"/>
                </a:lnTo>
                <a:lnTo>
                  <a:pt x="0" y="213579"/>
                </a:lnTo>
                <a:lnTo>
                  <a:pt x="181" y="212331"/>
                </a:lnTo>
                <a:lnTo>
                  <a:pt x="1476" y="213150"/>
                </a:lnTo>
                <a:lnTo>
                  <a:pt x="1991" y="213703"/>
                </a:lnTo>
                <a:lnTo>
                  <a:pt x="1219" y="214646"/>
                </a:lnTo>
                <a:close/>
                <a:moveTo>
                  <a:pt x="212284" y="214008"/>
                </a:moveTo>
                <a:lnTo>
                  <a:pt x="211226" y="214170"/>
                </a:lnTo>
                <a:lnTo>
                  <a:pt x="208645" y="212522"/>
                </a:lnTo>
                <a:lnTo>
                  <a:pt x="209636" y="212522"/>
                </a:lnTo>
                <a:lnTo>
                  <a:pt x="211112" y="213551"/>
                </a:lnTo>
                <a:lnTo>
                  <a:pt x="212284" y="214008"/>
                </a:lnTo>
                <a:close/>
                <a:moveTo>
                  <a:pt x="215770" y="213598"/>
                </a:moveTo>
                <a:lnTo>
                  <a:pt x="217227" y="214960"/>
                </a:lnTo>
                <a:lnTo>
                  <a:pt x="215294" y="214027"/>
                </a:lnTo>
                <a:lnTo>
                  <a:pt x="212836" y="213627"/>
                </a:lnTo>
                <a:lnTo>
                  <a:pt x="213770" y="213379"/>
                </a:lnTo>
                <a:lnTo>
                  <a:pt x="215132" y="213417"/>
                </a:lnTo>
                <a:lnTo>
                  <a:pt x="215770" y="213598"/>
                </a:lnTo>
                <a:close/>
                <a:moveTo>
                  <a:pt x="2743" y="220751"/>
                </a:moveTo>
                <a:lnTo>
                  <a:pt x="1686" y="220789"/>
                </a:lnTo>
                <a:lnTo>
                  <a:pt x="724" y="220361"/>
                </a:lnTo>
                <a:lnTo>
                  <a:pt x="962" y="217503"/>
                </a:lnTo>
                <a:lnTo>
                  <a:pt x="1219" y="216913"/>
                </a:lnTo>
                <a:lnTo>
                  <a:pt x="2705" y="217875"/>
                </a:lnTo>
                <a:lnTo>
                  <a:pt x="3953" y="220371"/>
                </a:lnTo>
                <a:lnTo>
                  <a:pt x="2743" y="220751"/>
                </a:lnTo>
                <a:close/>
                <a:moveTo>
                  <a:pt x="45415" y="239316"/>
                </a:moveTo>
                <a:lnTo>
                  <a:pt x="44577" y="240040"/>
                </a:lnTo>
                <a:lnTo>
                  <a:pt x="43463" y="239525"/>
                </a:lnTo>
                <a:lnTo>
                  <a:pt x="42967" y="238830"/>
                </a:lnTo>
                <a:lnTo>
                  <a:pt x="42786" y="238087"/>
                </a:lnTo>
                <a:lnTo>
                  <a:pt x="43043" y="237201"/>
                </a:lnTo>
                <a:lnTo>
                  <a:pt x="45539" y="237325"/>
                </a:lnTo>
                <a:lnTo>
                  <a:pt x="46244" y="237715"/>
                </a:lnTo>
                <a:lnTo>
                  <a:pt x="45415" y="239316"/>
                </a:lnTo>
                <a:close/>
                <a:moveTo>
                  <a:pt x="58560" y="243354"/>
                </a:moveTo>
                <a:lnTo>
                  <a:pt x="62408" y="244650"/>
                </a:lnTo>
                <a:lnTo>
                  <a:pt x="63122" y="246754"/>
                </a:lnTo>
                <a:lnTo>
                  <a:pt x="62303" y="248155"/>
                </a:lnTo>
                <a:lnTo>
                  <a:pt x="60360" y="247812"/>
                </a:lnTo>
                <a:lnTo>
                  <a:pt x="59398" y="247040"/>
                </a:lnTo>
                <a:lnTo>
                  <a:pt x="58045" y="244526"/>
                </a:lnTo>
                <a:lnTo>
                  <a:pt x="54283" y="245098"/>
                </a:lnTo>
                <a:lnTo>
                  <a:pt x="51683" y="244602"/>
                </a:lnTo>
                <a:lnTo>
                  <a:pt x="50244" y="241326"/>
                </a:lnTo>
                <a:lnTo>
                  <a:pt x="50187" y="239840"/>
                </a:lnTo>
                <a:lnTo>
                  <a:pt x="50816" y="238935"/>
                </a:lnTo>
                <a:lnTo>
                  <a:pt x="53578" y="237944"/>
                </a:lnTo>
                <a:lnTo>
                  <a:pt x="57026" y="238668"/>
                </a:lnTo>
                <a:lnTo>
                  <a:pt x="58341" y="240525"/>
                </a:lnTo>
                <a:lnTo>
                  <a:pt x="58560" y="243354"/>
                </a:lnTo>
                <a:close/>
                <a:moveTo>
                  <a:pt x="286112" y="248003"/>
                </a:moveTo>
                <a:lnTo>
                  <a:pt x="286245" y="248536"/>
                </a:lnTo>
                <a:lnTo>
                  <a:pt x="285274" y="248469"/>
                </a:lnTo>
                <a:lnTo>
                  <a:pt x="284988" y="248288"/>
                </a:lnTo>
                <a:lnTo>
                  <a:pt x="285007" y="247297"/>
                </a:lnTo>
                <a:lnTo>
                  <a:pt x="285712" y="246097"/>
                </a:lnTo>
                <a:lnTo>
                  <a:pt x="286264" y="245088"/>
                </a:lnTo>
                <a:lnTo>
                  <a:pt x="287388" y="244145"/>
                </a:lnTo>
                <a:lnTo>
                  <a:pt x="289398" y="243202"/>
                </a:lnTo>
                <a:lnTo>
                  <a:pt x="290370" y="242802"/>
                </a:lnTo>
                <a:lnTo>
                  <a:pt x="290684" y="243021"/>
                </a:lnTo>
                <a:lnTo>
                  <a:pt x="290312" y="243164"/>
                </a:lnTo>
                <a:lnTo>
                  <a:pt x="286988" y="245145"/>
                </a:lnTo>
                <a:lnTo>
                  <a:pt x="285950" y="246536"/>
                </a:lnTo>
                <a:lnTo>
                  <a:pt x="285493" y="247507"/>
                </a:lnTo>
                <a:lnTo>
                  <a:pt x="285579" y="247812"/>
                </a:lnTo>
                <a:lnTo>
                  <a:pt x="286112" y="248003"/>
                </a:lnTo>
                <a:close/>
                <a:moveTo>
                  <a:pt x="285559" y="257299"/>
                </a:moveTo>
                <a:lnTo>
                  <a:pt x="285750" y="258071"/>
                </a:lnTo>
                <a:lnTo>
                  <a:pt x="284750" y="257556"/>
                </a:lnTo>
                <a:lnTo>
                  <a:pt x="283807" y="256137"/>
                </a:lnTo>
                <a:lnTo>
                  <a:pt x="282121" y="254375"/>
                </a:lnTo>
                <a:lnTo>
                  <a:pt x="281721" y="253651"/>
                </a:lnTo>
                <a:lnTo>
                  <a:pt x="283016" y="254337"/>
                </a:lnTo>
                <a:lnTo>
                  <a:pt x="283864" y="255366"/>
                </a:lnTo>
                <a:lnTo>
                  <a:pt x="285559" y="257299"/>
                </a:lnTo>
                <a:close/>
                <a:moveTo>
                  <a:pt x="388696" y="261576"/>
                </a:moveTo>
                <a:lnTo>
                  <a:pt x="388706" y="262099"/>
                </a:lnTo>
                <a:lnTo>
                  <a:pt x="386134" y="259423"/>
                </a:lnTo>
                <a:lnTo>
                  <a:pt x="387144" y="259633"/>
                </a:lnTo>
                <a:lnTo>
                  <a:pt x="388696" y="261576"/>
                </a:lnTo>
                <a:close/>
                <a:moveTo>
                  <a:pt x="289427" y="262633"/>
                </a:moveTo>
                <a:lnTo>
                  <a:pt x="289789" y="263652"/>
                </a:lnTo>
                <a:lnTo>
                  <a:pt x="289141" y="263176"/>
                </a:lnTo>
                <a:lnTo>
                  <a:pt x="287074" y="262185"/>
                </a:lnTo>
                <a:lnTo>
                  <a:pt x="286845" y="261356"/>
                </a:lnTo>
                <a:lnTo>
                  <a:pt x="289427" y="262633"/>
                </a:lnTo>
                <a:close/>
                <a:moveTo>
                  <a:pt x="406813" y="267243"/>
                </a:moveTo>
                <a:lnTo>
                  <a:pt x="406270" y="267853"/>
                </a:lnTo>
                <a:lnTo>
                  <a:pt x="406222" y="267262"/>
                </a:lnTo>
                <a:lnTo>
                  <a:pt x="405470" y="266976"/>
                </a:lnTo>
                <a:lnTo>
                  <a:pt x="404432" y="266376"/>
                </a:lnTo>
                <a:lnTo>
                  <a:pt x="403022" y="265690"/>
                </a:lnTo>
                <a:lnTo>
                  <a:pt x="402260" y="265576"/>
                </a:lnTo>
                <a:lnTo>
                  <a:pt x="401879" y="265176"/>
                </a:lnTo>
                <a:lnTo>
                  <a:pt x="402412" y="264967"/>
                </a:lnTo>
                <a:lnTo>
                  <a:pt x="403279" y="265281"/>
                </a:lnTo>
                <a:lnTo>
                  <a:pt x="404498" y="265910"/>
                </a:lnTo>
                <a:lnTo>
                  <a:pt x="405908" y="266538"/>
                </a:lnTo>
                <a:lnTo>
                  <a:pt x="406813" y="267243"/>
                </a:lnTo>
                <a:close/>
                <a:moveTo>
                  <a:pt x="347691" y="332527"/>
                </a:moveTo>
                <a:lnTo>
                  <a:pt x="346910" y="333061"/>
                </a:lnTo>
                <a:lnTo>
                  <a:pt x="347196" y="332337"/>
                </a:lnTo>
                <a:lnTo>
                  <a:pt x="346596" y="330756"/>
                </a:lnTo>
                <a:lnTo>
                  <a:pt x="346005" y="330527"/>
                </a:lnTo>
                <a:lnTo>
                  <a:pt x="346596" y="330080"/>
                </a:lnTo>
                <a:lnTo>
                  <a:pt x="347434" y="331270"/>
                </a:lnTo>
                <a:lnTo>
                  <a:pt x="347691" y="3325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A63046EB-FE6A-E853-D447-F8641FBA53A6}"/>
              </a:ext>
            </a:extLst>
          </p:cNvPr>
          <p:cNvSpPr/>
          <p:nvPr/>
        </p:nvSpPr>
        <p:spPr>
          <a:xfrm>
            <a:off x="9574765" y="4702448"/>
            <a:ext cx="403517" cy="275053"/>
          </a:xfrm>
          <a:custGeom>
            <a:avLst/>
            <a:gdLst>
              <a:gd name="connsiteX0" fmla="*/ 338785 w 403517"/>
              <a:gd name="connsiteY0" fmla="*/ 270862 h 275053"/>
              <a:gd name="connsiteX1" fmla="*/ 343253 w 403517"/>
              <a:gd name="connsiteY1" fmla="*/ 272282 h 275053"/>
              <a:gd name="connsiteX2" fmla="*/ 344767 w 403517"/>
              <a:gd name="connsiteY2" fmla="*/ 273853 h 275053"/>
              <a:gd name="connsiteX3" fmla="*/ 343158 w 403517"/>
              <a:gd name="connsiteY3" fmla="*/ 274568 h 275053"/>
              <a:gd name="connsiteX4" fmla="*/ 339252 w 403517"/>
              <a:gd name="connsiteY4" fmla="*/ 275053 h 275053"/>
              <a:gd name="connsiteX5" fmla="*/ 338338 w 403517"/>
              <a:gd name="connsiteY5" fmla="*/ 274091 h 275053"/>
              <a:gd name="connsiteX6" fmla="*/ 334585 w 403517"/>
              <a:gd name="connsiteY6" fmla="*/ 273120 h 275053"/>
              <a:gd name="connsiteX7" fmla="*/ 333985 w 403517"/>
              <a:gd name="connsiteY7" fmla="*/ 271367 h 275053"/>
              <a:gd name="connsiteX8" fmla="*/ 332118 w 403517"/>
              <a:gd name="connsiteY8" fmla="*/ 271967 h 275053"/>
              <a:gd name="connsiteX9" fmla="*/ 333070 w 403517"/>
              <a:gd name="connsiteY9" fmla="*/ 270738 h 275053"/>
              <a:gd name="connsiteX10" fmla="*/ 330718 w 403517"/>
              <a:gd name="connsiteY10" fmla="*/ 269348 h 275053"/>
              <a:gd name="connsiteX11" fmla="*/ 329985 w 403517"/>
              <a:gd name="connsiteY11" fmla="*/ 267491 h 275053"/>
              <a:gd name="connsiteX12" fmla="*/ 329889 w 403517"/>
              <a:gd name="connsiteY12" fmla="*/ 266738 h 275053"/>
              <a:gd name="connsiteX13" fmla="*/ 332651 w 403517"/>
              <a:gd name="connsiteY13" fmla="*/ 267605 h 275053"/>
              <a:gd name="connsiteX14" fmla="*/ 338785 w 403517"/>
              <a:gd name="connsiteY14" fmla="*/ 270862 h 275053"/>
              <a:gd name="connsiteX15" fmla="*/ 358693 w 403517"/>
              <a:gd name="connsiteY15" fmla="*/ 267757 h 275053"/>
              <a:gd name="connsiteX16" fmla="*/ 358302 w 403517"/>
              <a:gd name="connsiteY16" fmla="*/ 269234 h 275053"/>
              <a:gd name="connsiteX17" fmla="*/ 357321 w 403517"/>
              <a:gd name="connsiteY17" fmla="*/ 268738 h 275053"/>
              <a:gd name="connsiteX18" fmla="*/ 354416 w 403517"/>
              <a:gd name="connsiteY18" fmla="*/ 269500 h 275053"/>
              <a:gd name="connsiteX19" fmla="*/ 352892 w 403517"/>
              <a:gd name="connsiteY19" fmla="*/ 269329 h 275053"/>
              <a:gd name="connsiteX20" fmla="*/ 352016 w 403517"/>
              <a:gd name="connsiteY20" fmla="*/ 268005 h 275053"/>
              <a:gd name="connsiteX21" fmla="*/ 351806 w 403517"/>
              <a:gd name="connsiteY21" fmla="*/ 267395 h 275053"/>
              <a:gd name="connsiteX22" fmla="*/ 354330 w 403517"/>
              <a:gd name="connsiteY22" fmla="*/ 267871 h 275053"/>
              <a:gd name="connsiteX23" fmla="*/ 353911 w 403517"/>
              <a:gd name="connsiteY23" fmla="*/ 266405 h 275053"/>
              <a:gd name="connsiteX24" fmla="*/ 357550 w 403517"/>
              <a:gd name="connsiteY24" fmla="*/ 267157 h 275053"/>
              <a:gd name="connsiteX25" fmla="*/ 358693 w 403517"/>
              <a:gd name="connsiteY25" fmla="*/ 267757 h 275053"/>
              <a:gd name="connsiteX26" fmla="*/ 268281 w 403517"/>
              <a:gd name="connsiteY26" fmla="*/ 246221 h 275053"/>
              <a:gd name="connsiteX27" fmla="*/ 267901 w 403517"/>
              <a:gd name="connsiteY27" fmla="*/ 248336 h 275053"/>
              <a:gd name="connsiteX28" fmla="*/ 265709 w 403517"/>
              <a:gd name="connsiteY28" fmla="*/ 247707 h 275053"/>
              <a:gd name="connsiteX29" fmla="*/ 265262 w 403517"/>
              <a:gd name="connsiteY29" fmla="*/ 247250 h 275053"/>
              <a:gd name="connsiteX30" fmla="*/ 265624 w 403517"/>
              <a:gd name="connsiteY30" fmla="*/ 245916 h 275053"/>
              <a:gd name="connsiteX31" fmla="*/ 267567 w 403517"/>
              <a:gd name="connsiteY31" fmla="*/ 245859 h 275053"/>
              <a:gd name="connsiteX32" fmla="*/ 268281 w 403517"/>
              <a:gd name="connsiteY32" fmla="*/ 246221 h 275053"/>
              <a:gd name="connsiteX33" fmla="*/ 273148 w 403517"/>
              <a:gd name="connsiteY33" fmla="*/ 231505 h 275053"/>
              <a:gd name="connsiteX34" fmla="*/ 274282 w 403517"/>
              <a:gd name="connsiteY34" fmla="*/ 231505 h 275053"/>
              <a:gd name="connsiteX35" fmla="*/ 276177 w 403517"/>
              <a:gd name="connsiteY35" fmla="*/ 229495 h 275053"/>
              <a:gd name="connsiteX36" fmla="*/ 277825 w 403517"/>
              <a:gd name="connsiteY36" fmla="*/ 228886 h 275053"/>
              <a:gd name="connsiteX37" fmla="*/ 278902 w 403517"/>
              <a:gd name="connsiteY37" fmla="*/ 229800 h 275053"/>
              <a:gd name="connsiteX38" fmla="*/ 277149 w 403517"/>
              <a:gd name="connsiteY38" fmla="*/ 236220 h 275053"/>
              <a:gd name="connsiteX39" fmla="*/ 275673 w 403517"/>
              <a:gd name="connsiteY39" fmla="*/ 235248 h 275053"/>
              <a:gd name="connsiteX40" fmla="*/ 269891 w 403517"/>
              <a:gd name="connsiteY40" fmla="*/ 233458 h 275053"/>
              <a:gd name="connsiteX41" fmla="*/ 269710 w 403517"/>
              <a:gd name="connsiteY41" fmla="*/ 230914 h 275053"/>
              <a:gd name="connsiteX42" fmla="*/ 268205 w 403517"/>
              <a:gd name="connsiteY42" fmla="*/ 230095 h 275053"/>
              <a:gd name="connsiteX43" fmla="*/ 267271 w 403517"/>
              <a:gd name="connsiteY43" fmla="*/ 227619 h 275053"/>
              <a:gd name="connsiteX44" fmla="*/ 265357 w 403517"/>
              <a:gd name="connsiteY44" fmla="*/ 224876 h 275053"/>
              <a:gd name="connsiteX45" fmla="*/ 264995 w 403517"/>
              <a:gd name="connsiteY45" fmla="*/ 223113 h 275053"/>
              <a:gd name="connsiteX46" fmla="*/ 266081 w 403517"/>
              <a:gd name="connsiteY46" fmla="*/ 223838 h 275053"/>
              <a:gd name="connsiteX47" fmla="*/ 267300 w 403517"/>
              <a:gd name="connsiteY47" fmla="*/ 225628 h 275053"/>
              <a:gd name="connsiteX48" fmla="*/ 272358 w 403517"/>
              <a:gd name="connsiteY48" fmla="*/ 229305 h 275053"/>
              <a:gd name="connsiteX49" fmla="*/ 272158 w 403517"/>
              <a:gd name="connsiteY49" fmla="*/ 230496 h 275053"/>
              <a:gd name="connsiteX50" fmla="*/ 273148 w 403517"/>
              <a:gd name="connsiteY50" fmla="*/ 231505 h 275053"/>
              <a:gd name="connsiteX51" fmla="*/ 258376 w 403517"/>
              <a:gd name="connsiteY51" fmla="*/ 213360 h 275053"/>
              <a:gd name="connsiteX52" fmla="*/ 262147 w 403517"/>
              <a:gd name="connsiteY52" fmla="*/ 215560 h 275053"/>
              <a:gd name="connsiteX53" fmla="*/ 264214 w 403517"/>
              <a:gd name="connsiteY53" fmla="*/ 214922 h 275053"/>
              <a:gd name="connsiteX54" fmla="*/ 265338 w 403517"/>
              <a:gd name="connsiteY54" fmla="*/ 215284 h 275053"/>
              <a:gd name="connsiteX55" fmla="*/ 267758 w 403517"/>
              <a:gd name="connsiteY55" fmla="*/ 217837 h 275053"/>
              <a:gd name="connsiteX56" fmla="*/ 267891 w 403517"/>
              <a:gd name="connsiteY56" fmla="*/ 219704 h 275053"/>
              <a:gd name="connsiteX57" fmla="*/ 268281 w 403517"/>
              <a:gd name="connsiteY57" fmla="*/ 221304 h 275053"/>
              <a:gd name="connsiteX58" fmla="*/ 268157 w 403517"/>
              <a:gd name="connsiteY58" fmla="*/ 222009 h 275053"/>
              <a:gd name="connsiteX59" fmla="*/ 266815 w 403517"/>
              <a:gd name="connsiteY59" fmla="*/ 222961 h 275053"/>
              <a:gd name="connsiteX60" fmla="*/ 266938 w 403517"/>
              <a:gd name="connsiteY60" fmla="*/ 221875 h 275053"/>
              <a:gd name="connsiteX61" fmla="*/ 265909 w 403517"/>
              <a:gd name="connsiteY61" fmla="*/ 221666 h 275053"/>
              <a:gd name="connsiteX62" fmla="*/ 262395 w 403517"/>
              <a:gd name="connsiteY62" fmla="*/ 221714 h 275053"/>
              <a:gd name="connsiteX63" fmla="*/ 259671 w 403517"/>
              <a:gd name="connsiteY63" fmla="*/ 221037 h 275053"/>
              <a:gd name="connsiteX64" fmla="*/ 255918 w 403517"/>
              <a:gd name="connsiteY64" fmla="*/ 220856 h 275053"/>
              <a:gd name="connsiteX65" fmla="*/ 257499 w 403517"/>
              <a:gd name="connsiteY65" fmla="*/ 219161 h 275053"/>
              <a:gd name="connsiteX66" fmla="*/ 257852 w 403517"/>
              <a:gd name="connsiteY66" fmla="*/ 218465 h 275053"/>
              <a:gd name="connsiteX67" fmla="*/ 255880 w 403517"/>
              <a:gd name="connsiteY67" fmla="*/ 215741 h 275053"/>
              <a:gd name="connsiteX68" fmla="*/ 255794 w 403517"/>
              <a:gd name="connsiteY68" fmla="*/ 214446 h 275053"/>
              <a:gd name="connsiteX69" fmla="*/ 255956 w 403517"/>
              <a:gd name="connsiteY69" fmla="*/ 213731 h 275053"/>
              <a:gd name="connsiteX70" fmla="*/ 257604 w 403517"/>
              <a:gd name="connsiteY70" fmla="*/ 213341 h 275053"/>
              <a:gd name="connsiteX71" fmla="*/ 258376 w 403517"/>
              <a:gd name="connsiteY71" fmla="*/ 213360 h 275053"/>
              <a:gd name="connsiteX72" fmla="*/ 253489 w 403517"/>
              <a:gd name="connsiteY72" fmla="*/ 217322 h 275053"/>
              <a:gd name="connsiteX73" fmla="*/ 253118 w 403517"/>
              <a:gd name="connsiteY73" fmla="*/ 217989 h 275053"/>
              <a:gd name="connsiteX74" fmla="*/ 251556 w 403517"/>
              <a:gd name="connsiteY74" fmla="*/ 217503 h 275053"/>
              <a:gd name="connsiteX75" fmla="*/ 247193 w 403517"/>
              <a:gd name="connsiteY75" fmla="*/ 213779 h 275053"/>
              <a:gd name="connsiteX76" fmla="*/ 247869 w 403517"/>
              <a:gd name="connsiteY76" fmla="*/ 211017 h 275053"/>
              <a:gd name="connsiteX77" fmla="*/ 249831 w 403517"/>
              <a:gd name="connsiteY77" fmla="*/ 209588 h 275053"/>
              <a:gd name="connsiteX78" fmla="*/ 252812 w 403517"/>
              <a:gd name="connsiteY78" fmla="*/ 211150 h 275053"/>
              <a:gd name="connsiteX79" fmla="*/ 253803 w 403517"/>
              <a:gd name="connsiteY79" fmla="*/ 213436 h 275053"/>
              <a:gd name="connsiteX80" fmla="*/ 254098 w 403517"/>
              <a:gd name="connsiteY80" fmla="*/ 214712 h 275053"/>
              <a:gd name="connsiteX81" fmla="*/ 253489 w 403517"/>
              <a:gd name="connsiteY81" fmla="*/ 217322 h 275053"/>
              <a:gd name="connsiteX82" fmla="*/ 314592 w 403517"/>
              <a:gd name="connsiteY82" fmla="*/ 202940 h 275053"/>
              <a:gd name="connsiteX83" fmla="*/ 316145 w 403517"/>
              <a:gd name="connsiteY83" fmla="*/ 203340 h 275053"/>
              <a:gd name="connsiteX84" fmla="*/ 319374 w 403517"/>
              <a:gd name="connsiteY84" fmla="*/ 203140 h 275053"/>
              <a:gd name="connsiteX85" fmla="*/ 320440 w 403517"/>
              <a:gd name="connsiteY85" fmla="*/ 204683 h 275053"/>
              <a:gd name="connsiteX86" fmla="*/ 321916 w 403517"/>
              <a:gd name="connsiteY86" fmla="*/ 205216 h 275053"/>
              <a:gd name="connsiteX87" fmla="*/ 323193 w 403517"/>
              <a:gd name="connsiteY87" fmla="*/ 205911 h 275053"/>
              <a:gd name="connsiteX88" fmla="*/ 324327 w 403517"/>
              <a:gd name="connsiteY88" fmla="*/ 206921 h 275053"/>
              <a:gd name="connsiteX89" fmla="*/ 324317 w 403517"/>
              <a:gd name="connsiteY89" fmla="*/ 207540 h 275053"/>
              <a:gd name="connsiteX90" fmla="*/ 324050 w 403517"/>
              <a:gd name="connsiteY90" fmla="*/ 208074 h 275053"/>
              <a:gd name="connsiteX91" fmla="*/ 323365 w 403517"/>
              <a:gd name="connsiteY91" fmla="*/ 208559 h 275053"/>
              <a:gd name="connsiteX92" fmla="*/ 323565 w 403517"/>
              <a:gd name="connsiteY92" fmla="*/ 209645 h 275053"/>
              <a:gd name="connsiteX93" fmla="*/ 322383 w 403517"/>
              <a:gd name="connsiteY93" fmla="*/ 209483 h 275053"/>
              <a:gd name="connsiteX94" fmla="*/ 320916 w 403517"/>
              <a:gd name="connsiteY94" fmla="*/ 210055 h 275053"/>
              <a:gd name="connsiteX95" fmla="*/ 318021 w 403517"/>
              <a:gd name="connsiteY95" fmla="*/ 208788 h 275053"/>
              <a:gd name="connsiteX96" fmla="*/ 316973 w 403517"/>
              <a:gd name="connsiteY96" fmla="*/ 208502 h 275053"/>
              <a:gd name="connsiteX97" fmla="*/ 316659 w 403517"/>
              <a:gd name="connsiteY97" fmla="*/ 207416 h 275053"/>
              <a:gd name="connsiteX98" fmla="*/ 314783 w 403517"/>
              <a:gd name="connsiteY98" fmla="*/ 205597 h 275053"/>
              <a:gd name="connsiteX99" fmla="*/ 311496 w 403517"/>
              <a:gd name="connsiteY99" fmla="*/ 204292 h 275053"/>
              <a:gd name="connsiteX100" fmla="*/ 313154 w 403517"/>
              <a:gd name="connsiteY100" fmla="*/ 203225 h 275053"/>
              <a:gd name="connsiteX101" fmla="*/ 314592 w 403517"/>
              <a:gd name="connsiteY101" fmla="*/ 202940 h 275053"/>
              <a:gd name="connsiteX102" fmla="*/ 72914 w 403517"/>
              <a:gd name="connsiteY102" fmla="*/ 194186 h 275053"/>
              <a:gd name="connsiteX103" fmla="*/ 73400 w 403517"/>
              <a:gd name="connsiteY103" fmla="*/ 195367 h 275053"/>
              <a:gd name="connsiteX104" fmla="*/ 69514 w 403517"/>
              <a:gd name="connsiteY104" fmla="*/ 193758 h 275053"/>
              <a:gd name="connsiteX105" fmla="*/ 65799 w 403517"/>
              <a:gd name="connsiteY105" fmla="*/ 191062 h 275053"/>
              <a:gd name="connsiteX106" fmla="*/ 63922 w 403517"/>
              <a:gd name="connsiteY106" fmla="*/ 190329 h 275053"/>
              <a:gd name="connsiteX107" fmla="*/ 62665 w 403517"/>
              <a:gd name="connsiteY107" fmla="*/ 188547 h 275053"/>
              <a:gd name="connsiteX108" fmla="*/ 64970 w 403517"/>
              <a:gd name="connsiteY108" fmla="*/ 189871 h 275053"/>
              <a:gd name="connsiteX109" fmla="*/ 68990 w 403517"/>
              <a:gd name="connsiteY109" fmla="*/ 191110 h 275053"/>
              <a:gd name="connsiteX110" fmla="*/ 72914 w 403517"/>
              <a:gd name="connsiteY110" fmla="*/ 194186 h 275053"/>
              <a:gd name="connsiteX111" fmla="*/ 273844 w 403517"/>
              <a:gd name="connsiteY111" fmla="*/ 196872 h 275053"/>
              <a:gd name="connsiteX112" fmla="*/ 274301 w 403517"/>
              <a:gd name="connsiteY112" fmla="*/ 198796 h 275053"/>
              <a:gd name="connsiteX113" fmla="*/ 272215 w 403517"/>
              <a:gd name="connsiteY113" fmla="*/ 196739 h 275053"/>
              <a:gd name="connsiteX114" fmla="*/ 273148 w 403517"/>
              <a:gd name="connsiteY114" fmla="*/ 194415 h 275053"/>
              <a:gd name="connsiteX115" fmla="*/ 273311 w 403517"/>
              <a:gd name="connsiteY115" fmla="*/ 193157 h 275053"/>
              <a:gd name="connsiteX116" fmla="*/ 273206 w 403517"/>
              <a:gd name="connsiteY116" fmla="*/ 192453 h 275053"/>
              <a:gd name="connsiteX117" fmla="*/ 271120 w 403517"/>
              <a:gd name="connsiteY117" fmla="*/ 191253 h 275053"/>
              <a:gd name="connsiteX118" fmla="*/ 272225 w 403517"/>
              <a:gd name="connsiteY118" fmla="*/ 189290 h 275053"/>
              <a:gd name="connsiteX119" fmla="*/ 273396 w 403517"/>
              <a:gd name="connsiteY119" fmla="*/ 188624 h 275053"/>
              <a:gd name="connsiteX120" fmla="*/ 274130 w 403517"/>
              <a:gd name="connsiteY120" fmla="*/ 188433 h 275053"/>
              <a:gd name="connsiteX121" fmla="*/ 274091 w 403517"/>
              <a:gd name="connsiteY121" fmla="*/ 191205 h 275053"/>
              <a:gd name="connsiteX122" fmla="*/ 274691 w 403517"/>
              <a:gd name="connsiteY122" fmla="*/ 192443 h 275053"/>
              <a:gd name="connsiteX123" fmla="*/ 273844 w 403517"/>
              <a:gd name="connsiteY123" fmla="*/ 196872 h 275053"/>
              <a:gd name="connsiteX124" fmla="*/ 72819 w 403517"/>
              <a:gd name="connsiteY124" fmla="*/ 190109 h 275053"/>
              <a:gd name="connsiteX125" fmla="*/ 71657 w 403517"/>
              <a:gd name="connsiteY125" fmla="*/ 190195 h 275053"/>
              <a:gd name="connsiteX126" fmla="*/ 66942 w 403517"/>
              <a:gd name="connsiteY126" fmla="*/ 188376 h 275053"/>
              <a:gd name="connsiteX127" fmla="*/ 65742 w 403517"/>
              <a:gd name="connsiteY127" fmla="*/ 187052 h 275053"/>
              <a:gd name="connsiteX128" fmla="*/ 71257 w 403517"/>
              <a:gd name="connsiteY128" fmla="*/ 187347 h 275053"/>
              <a:gd name="connsiteX129" fmla="*/ 72676 w 403517"/>
              <a:gd name="connsiteY129" fmla="*/ 187681 h 275053"/>
              <a:gd name="connsiteX130" fmla="*/ 72971 w 403517"/>
              <a:gd name="connsiteY130" fmla="*/ 189538 h 275053"/>
              <a:gd name="connsiteX131" fmla="*/ 72819 w 403517"/>
              <a:gd name="connsiteY131" fmla="*/ 190109 h 275053"/>
              <a:gd name="connsiteX132" fmla="*/ 191481 w 403517"/>
              <a:gd name="connsiteY132" fmla="*/ 119034 h 275053"/>
              <a:gd name="connsiteX133" fmla="*/ 190405 w 403517"/>
              <a:gd name="connsiteY133" fmla="*/ 119234 h 275053"/>
              <a:gd name="connsiteX134" fmla="*/ 189938 w 403517"/>
              <a:gd name="connsiteY134" fmla="*/ 118024 h 275053"/>
              <a:gd name="connsiteX135" fmla="*/ 187433 w 403517"/>
              <a:gd name="connsiteY135" fmla="*/ 116977 h 275053"/>
              <a:gd name="connsiteX136" fmla="*/ 184938 w 403517"/>
              <a:gd name="connsiteY136" fmla="*/ 113719 h 275053"/>
              <a:gd name="connsiteX137" fmla="*/ 184976 w 403517"/>
              <a:gd name="connsiteY137" fmla="*/ 110928 h 275053"/>
              <a:gd name="connsiteX138" fmla="*/ 185300 w 403517"/>
              <a:gd name="connsiteY138" fmla="*/ 110128 h 275053"/>
              <a:gd name="connsiteX139" fmla="*/ 186690 w 403517"/>
              <a:gd name="connsiteY139" fmla="*/ 110090 h 275053"/>
              <a:gd name="connsiteX140" fmla="*/ 192253 w 403517"/>
              <a:gd name="connsiteY140" fmla="*/ 113309 h 275053"/>
              <a:gd name="connsiteX141" fmla="*/ 192834 w 403517"/>
              <a:gd name="connsiteY141" fmla="*/ 114338 h 275053"/>
              <a:gd name="connsiteX142" fmla="*/ 192414 w 403517"/>
              <a:gd name="connsiteY142" fmla="*/ 117395 h 275053"/>
              <a:gd name="connsiteX143" fmla="*/ 191481 w 403517"/>
              <a:gd name="connsiteY143" fmla="*/ 119034 h 275053"/>
              <a:gd name="connsiteX144" fmla="*/ 403517 w 403517"/>
              <a:gd name="connsiteY144" fmla="*/ 142018 h 275053"/>
              <a:gd name="connsiteX145" fmla="*/ 402870 w 403517"/>
              <a:gd name="connsiteY145" fmla="*/ 144523 h 275053"/>
              <a:gd name="connsiteX146" fmla="*/ 402374 w 403517"/>
              <a:gd name="connsiteY146" fmla="*/ 144951 h 275053"/>
              <a:gd name="connsiteX147" fmla="*/ 401764 w 403517"/>
              <a:gd name="connsiteY147" fmla="*/ 144008 h 275053"/>
              <a:gd name="connsiteX148" fmla="*/ 399441 w 403517"/>
              <a:gd name="connsiteY148" fmla="*/ 144923 h 275053"/>
              <a:gd name="connsiteX149" fmla="*/ 398336 w 403517"/>
              <a:gd name="connsiteY149" fmla="*/ 145961 h 275053"/>
              <a:gd name="connsiteX150" fmla="*/ 397155 w 403517"/>
              <a:gd name="connsiteY150" fmla="*/ 146723 h 275053"/>
              <a:gd name="connsiteX151" fmla="*/ 394431 w 403517"/>
              <a:gd name="connsiteY151" fmla="*/ 146533 h 275053"/>
              <a:gd name="connsiteX152" fmla="*/ 391849 w 403517"/>
              <a:gd name="connsiteY152" fmla="*/ 145847 h 275053"/>
              <a:gd name="connsiteX153" fmla="*/ 389344 w 403517"/>
              <a:gd name="connsiteY153" fmla="*/ 144580 h 275053"/>
              <a:gd name="connsiteX154" fmla="*/ 387125 w 403517"/>
              <a:gd name="connsiteY154" fmla="*/ 142951 h 275053"/>
              <a:gd name="connsiteX155" fmla="*/ 384896 w 403517"/>
              <a:gd name="connsiteY155" fmla="*/ 140389 h 275053"/>
              <a:gd name="connsiteX156" fmla="*/ 383505 w 403517"/>
              <a:gd name="connsiteY156" fmla="*/ 137741 h 275053"/>
              <a:gd name="connsiteX157" fmla="*/ 384191 w 403517"/>
              <a:gd name="connsiteY157" fmla="*/ 134664 h 275053"/>
              <a:gd name="connsiteX158" fmla="*/ 383324 w 403517"/>
              <a:gd name="connsiteY158" fmla="*/ 131883 h 275053"/>
              <a:gd name="connsiteX159" fmla="*/ 379114 w 403517"/>
              <a:gd name="connsiteY159" fmla="*/ 129912 h 275053"/>
              <a:gd name="connsiteX160" fmla="*/ 378190 w 403517"/>
              <a:gd name="connsiteY160" fmla="*/ 129273 h 275053"/>
              <a:gd name="connsiteX161" fmla="*/ 376324 w 403517"/>
              <a:gd name="connsiteY161" fmla="*/ 126511 h 275053"/>
              <a:gd name="connsiteX162" fmla="*/ 374466 w 403517"/>
              <a:gd name="connsiteY162" fmla="*/ 125311 h 275053"/>
              <a:gd name="connsiteX163" fmla="*/ 372094 w 403517"/>
              <a:gd name="connsiteY163" fmla="*/ 122892 h 275053"/>
              <a:gd name="connsiteX164" fmla="*/ 371494 w 403517"/>
              <a:gd name="connsiteY164" fmla="*/ 121844 h 275053"/>
              <a:gd name="connsiteX165" fmla="*/ 370484 w 403517"/>
              <a:gd name="connsiteY165" fmla="*/ 118777 h 275053"/>
              <a:gd name="connsiteX166" fmla="*/ 370161 w 403517"/>
              <a:gd name="connsiteY166" fmla="*/ 116929 h 275053"/>
              <a:gd name="connsiteX167" fmla="*/ 371018 w 403517"/>
              <a:gd name="connsiteY167" fmla="*/ 111547 h 275053"/>
              <a:gd name="connsiteX168" fmla="*/ 370704 w 403517"/>
              <a:gd name="connsiteY168" fmla="*/ 108861 h 275053"/>
              <a:gd name="connsiteX169" fmla="*/ 371856 w 403517"/>
              <a:gd name="connsiteY169" fmla="*/ 109118 h 275053"/>
              <a:gd name="connsiteX170" fmla="*/ 373085 w 403517"/>
              <a:gd name="connsiteY170" fmla="*/ 110176 h 275053"/>
              <a:gd name="connsiteX171" fmla="*/ 374475 w 403517"/>
              <a:gd name="connsiteY171" fmla="*/ 110909 h 275053"/>
              <a:gd name="connsiteX172" fmla="*/ 377857 w 403517"/>
              <a:gd name="connsiteY172" fmla="*/ 111404 h 275053"/>
              <a:gd name="connsiteX173" fmla="*/ 380438 w 403517"/>
              <a:gd name="connsiteY173" fmla="*/ 113547 h 275053"/>
              <a:gd name="connsiteX174" fmla="*/ 382924 w 403517"/>
              <a:gd name="connsiteY174" fmla="*/ 117729 h 275053"/>
              <a:gd name="connsiteX175" fmla="*/ 383220 w 403517"/>
              <a:gd name="connsiteY175" fmla="*/ 119101 h 275053"/>
              <a:gd name="connsiteX176" fmla="*/ 384010 w 403517"/>
              <a:gd name="connsiteY176" fmla="*/ 120091 h 275053"/>
              <a:gd name="connsiteX177" fmla="*/ 386563 w 403517"/>
              <a:gd name="connsiteY177" fmla="*/ 121872 h 275053"/>
              <a:gd name="connsiteX178" fmla="*/ 387896 w 403517"/>
              <a:gd name="connsiteY178" fmla="*/ 123015 h 275053"/>
              <a:gd name="connsiteX179" fmla="*/ 390420 w 403517"/>
              <a:gd name="connsiteY179" fmla="*/ 127578 h 275053"/>
              <a:gd name="connsiteX180" fmla="*/ 391811 w 403517"/>
              <a:gd name="connsiteY180" fmla="*/ 128549 h 275053"/>
              <a:gd name="connsiteX181" fmla="*/ 393468 w 403517"/>
              <a:gd name="connsiteY181" fmla="*/ 128940 h 275053"/>
              <a:gd name="connsiteX182" fmla="*/ 395002 w 403517"/>
              <a:gd name="connsiteY182" fmla="*/ 129597 h 275053"/>
              <a:gd name="connsiteX183" fmla="*/ 397564 w 403517"/>
              <a:gd name="connsiteY183" fmla="*/ 131597 h 275053"/>
              <a:gd name="connsiteX184" fmla="*/ 399926 w 403517"/>
              <a:gd name="connsiteY184" fmla="*/ 133864 h 275053"/>
              <a:gd name="connsiteX185" fmla="*/ 401517 w 403517"/>
              <a:gd name="connsiteY185" fmla="*/ 136245 h 275053"/>
              <a:gd name="connsiteX186" fmla="*/ 402736 w 403517"/>
              <a:gd name="connsiteY186" fmla="*/ 138798 h 275053"/>
              <a:gd name="connsiteX187" fmla="*/ 403517 w 403517"/>
              <a:gd name="connsiteY187" fmla="*/ 142018 h 275053"/>
              <a:gd name="connsiteX188" fmla="*/ 168773 w 403517"/>
              <a:gd name="connsiteY188" fmla="*/ 108509 h 275053"/>
              <a:gd name="connsiteX189" fmla="*/ 167278 w 403517"/>
              <a:gd name="connsiteY189" fmla="*/ 108661 h 275053"/>
              <a:gd name="connsiteX190" fmla="*/ 164840 w 403517"/>
              <a:gd name="connsiteY190" fmla="*/ 106128 h 275053"/>
              <a:gd name="connsiteX191" fmla="*/ 164221 w 403517"/>
              <a:gd name="connsiteY191" fmla="*/ 105185 h 275053"/>
              <a:gd name="connsiteX192" fmla="*/ 164459 w 403517"/>
              <a:gd name="connsiteY192" fmla="*/ 103861 h 275053"/>
              <a:gd name="connsiteX193" fmla="*/ 167564 w 403517"/>
              <a:gd name="connsiteY193" fmla="*/ 102089 h 275053"/>
              <a:gd name="connsiteX194" fmla="*/ 169574 w 403517"/>
              <a:gd name="connsiteY194" fmla="*/ 103708 h 275053"/>
              <a:gd name="connsiteX195" fmla="*/ 169993 w 403517"/>
              <a:gd name="connsiteY195" fmla="*/ 107175 h 275053"/>
              <a:gd name="connsiteX196" fmla="*/ 168773 w 403517"/>
              <a:gd name="connsiteY196" fmla="*/ 108509 h 275053"/>
              <a:gd name="connsiteX197" fmla="*/ 368485 w 403517"/>
              <a:gd name="connsiteY197" fmla="*/ 108528 h 275053"/>
              <a:gd name="connsiteX198" fmla="*/ 367951 w 403517"/>
              <a:gd name="connsiteY198" fmla="*/ 108737 h 275053"/>
              <a:gd name="connsiteX199" fmla="*/ 366789 w 403517"/>
              <a:gd name="connsiteY199" fmla="*/ 105365 h 275053"/>
              <a:gd name="connsiteX200" fmla="*/ 366589 w 403517"/>
              <a:gd name="connsiteY200" fmla="*/ 102870 h 275053"/>
              <a:gd name="connsiteX201" fmla="*/ 366236 w 403517"/>
              <a:gd name="connsiteY201" fmla="*/ 101032 h 275053"/>
              <a:gd name="connsiteX202" fmla="*/ 365627 w 403517"/>
              <a:gd name="connsiteY202" fmla="*/ 99936 h 275053"/>
              <a:gd name="connsiteX203" fmla="*/ 367379 w 403517"/>
              <a:gd name="connsiteY203" fmla="*/ 97917 h 275053"/>
              <a:gd name="connsiteX204" fmla="*/ 368103 w 403517"/>
              <a:gd name="connsiteY204" fmla="*/ 97355 h 275053"/>
              <a:gd name="connsiteX205" fmla="*/ 369427 w 403517"/>
              <a:gd name="connsiteY205" fmla="*/ 98422 h 275053"/>
              <a:gd name="connsiteX206" fmla="*/ 369627 w 403517"/>
              <a:gd name="connsiteY206" fmla="*/ 100794 h 275053"/>
              <a:gd name="connsiteX207" fmla="*/ 370637 w 403517"/>
              <a:gd name="connsiteY207" fmla="*/ 102803 h 275053"/>
              <a:gd name="connsiteX208" fmla="*/ 369865 w 403517"/>
              <a:gd name="connsiteY208" fmla="*/ 107194 h 275053"/>
              <a:gd name="connsiteX209" fmla="*/ 368485 w 403517"/>
              <a:gd name="connsiteY209" fmla="*/ 108528 h 275053"/>
              <a:gd name="connsiteX210" fmla="*/ 137846 w 403517"/>
              <a:gd name="connsiteY210" fmla="*/ 89697 h 275053"/>
              <a:gd name="connsiteX211" fmla="*/ 136055 w 403517"/>
              <a:gd name="connsiteY211" fmla="*/ 90488 h 275053"/>
              <a:gd name="connsiteX212" fmla="*/ 134770 w 403517"/>
              <a:gd name="connsiteY212" fmla="*/ 89887 h 275053"/>
              <a:gd name="connsiteX213" fmla="*/ 134217 w 403517"/>
              <a:gd name="connsiteY213" fmla="*/ 88135 h 275053"/>
              <a:gd name="connsiteX214" fmla="*/ 134655 w 403517"/>
              <a:gd name="connsiteY214" fmla="*/ 86449 h 275053"/>
              <a:gd name="connsiteX215" fmla="*/ 136227 w 403517"/>
              <a:gd name="connsiteY215" fmla="*/ 85115 h 275053"/>
              <a:gd name="connsiteX216" fmla="*/ 137217 w 403517"/>
              <a:gd name="connsiteY216" fmla="*/ 84715 h 275053"/>
              <a:gd name="connsiteX217" fmla="*/ 138332 w 403517"/>
              <a:gd name="connsiteY217" fmla="*/ 85620 h 275053"/>
              <a:gd name="connsiteX218" fmla="*/ 138760 w 403517"/>
              <a:gd name="connsiteY218" fmla="*/ 87411 h 275053"/>
              <a:gd name="connsiteX219" fmla="*/ 137846 w 403517"/>
              <a:gd name="connsiteY219" fmla="*/ 89697 h 275053"/>
              <a:gd name="connsiteX220" fmla="*/ 295466 w 403517"/>
              <a:gd name="connsiteY220" fmla="*/ 78257 h 275053"/>
              <a:gd name="connsiteX221" fmla="*/ 296856 w 403517"/>
              <a:gd name="connsiteY221" fmla="*/ 78791 h 275053"/>
              <a:gd name="connsiteX222" fmla="*/ 300857 w 403517"/>
              <a:gd name="connsiteY222" fmla="*/ 76010 h 275053"/>
              <a:gd name="connsiteX223" fmla="*/ 303000 w 403517"/>
              <a:gd name="connsiteY223" fmla="*/ 77953 h 275053"/>
              <a:gd name="connsiteX224" fmla="*/ 305734 w 403517"/>
              <a:gd name="connsiteY224" fmla="*/ 78895 h 275053"/>
              <a:gd name="connsiteX225" fmla="*/ 308572 w 403517"/>
              <a:gd name="connsiteY225" fmla="*/ 79429 h 275053"/>
              <a:gd name="connsiteX226" fmla="*/ 307448 w 403517"/>
              <a:gd name="connsiteY226" fmla="*/ 83430 h 275053"/>
              <a:gd name="connsiteX227" fmla="*/ 307781 w 403517"/>
              <a:gd name="connsiteY227" fmla="*/ 85277 h 275053"/>
              <a:gd name="connsiteX228" fmla="*/ 308515 w 403517"/>
              <a:gd name="connsiteY228" fmla="*/ 87116 h 275053"/>
              <a:gd name="connsiteX229" fmla="*/ 308420 w 403517"/>
              <a:gd name="connsiteY229" fmla="*/ 89830 h 275053"/>
              <a:gd name="connsiteX230" fmla="*/ 307115 w 403517"/>
              <a:gd name="connsiteY230" fmla="*/ 92250 h 275053"/>
              <a:gd name="connsiteX231" fmla="*/ 304610 w 403517"/>
              <a:gd name="connsiteY231" fmla="*/ 95783 h 275053"/>
              <a:gd name="connsiteX232" fmla="*/ 303486 w 403517"/>
              <a:gd name="connsiteY232" fmla="*/ 96431 h 275053"/>
              <a:gd name="connsiteX233" fmla="*/ 302171 w 403517"/>
              <a:gd name="connsiteY233" fmla="*/ 96812 h 275053"/>
              <a:gd name="connsiteX234" fmla="*/ 298075 w 403517"/>
              <a:gd name="connsiteY234" fmla="*/ 97098 h 275053"/>
              <a:gd name="connsiteX235" fmla="*/ 297285 w 403517"/>
              <a:gd name="connsiteY235" fmla="*/ 98974 h 275053"/>
              <a:gd name="connsiteX236" fmla="*/ 297552 w 403517"/>
              <a:gd name="connsiteY236" fmla="*/ 100965 h 275053"/>
              <a:gd name="connsiteX237" fmla="*/ 299761 w 403517"/>
              <a:gd name="connsiteY237" fmla="*/ 103575 h 275053"/>
              <a:gd name="connsiteX238" fmla="*/ 301533 w 403517"/>
              <a:gd name="connsiteY238" fmla="*/ 106509 h 275053"/>
              <a:gd name="connsiteX239" fmla="*/ 299771 w 403517"/>
              <a:gd name="connsiteY239" fmla="*/ 109204 h 275053"/>
              <a:gd name="connsiteX240" fmla="*/ 296866 w 403517"/>
              <a:gd name="connsiteY240" fmla="*/ 111090 h 275053"/>
              <a:gd name="connsiteX241" fmla="*/ 294113 w 403517"/>
              <a:gd name="connsiteY241" fmla="*/ 112052 h 275053"/>
              <a:gd name="connsiteX242" fmla="*/ 289551 w 403517"/>
              <a:gd name="connsiteY242" fmla="*/ 111481 h 275053"/>
              <a:gd name="connsiteX243" fmla="*/ 284741 w 403517"/>
              <a:gd name="connsiteY243" fmla="*/ 111719 h 275053"/>
              <a:gd name="connsiteX244" fmla="*/ 283836 w 403517"/>
              <a:gd name="connsiteY244" fmla="*/ 112747 h 275053"/>
              <a:gd name="connsiteX245" fmla="*/ 283816 w 403517"/>
              <a:gd name="connsiteY245" fmla="*/ 114452 h 275053"/>
              <a:gd name="connsiteX246" fmla="*/ 283140 w 403517"/>
              <a:gd name="connsiteY246" fmla="*/ 115748 h 275053"/>
              <a:gd name="connsiteX247" fmla="*/ 282264 w 403517"/>
              <a:gd name="connsiteY247" fmla="*/ 116929 h 275053"/>
              <a:gd name="connsiteX248" fmla="*/ 279825 w 403517"/>
              <a:gd name="connsiteY248" fmla="*/ 119377 h 275053"/>
              <a:gd name="connsiteX249" fmla="*/ 277092 w 403517"/>
              <a:gd name="connsiteY249" fmla="*/ 121539 h 275053"/>
              <a:gd name="connsiteX250" fmla="*/ 273368 w 403517"/>
              <a:gd name="connsiteY250" fmla="*/ 123587 h 275053"/>
              <a:gd name="connsiteX251" fmla="*/ 272120 w 403517"/>
              <a:gd name="connsiteY251" fmla="*/ 124073 h 275053"/>
              <a:gd name="connsiteX252" fmla="*/ 268815 w 403517"/>
              <a:gd name="connsiteY252" fmla="*/ 124396 h 275053"/>
              <a:gd name="connsiteX253" fmla="*/ 265852 w 403517"/>
              <a:gd name="connsiteY253" fmla="*/ 125578 h 275053"/>
              <a:gd name="connsiteX254" fmla="*/ 264529 w 403517"/>
              <a:gd name="connsiteY254" fmla="*/ 126730 h 275053"/>
              <a:gd name="connsiteX255" fmla="*/ 263090 w 403517"/>
              <a:gd name="connsiteY255" fmla="*/ 127663 h 275053"/>
              <a:gd name="connsiteX256" fmla="*/ 259947 w 403517"/>
              <a:gd name="connsiteY256" fmla="*/ 128683 h 275053"/>
              <a:gd name="connsiteX257" fmla="*/ 256890 w 403517"/>
              <a:gd name="connsiteY257" fmla="*/ 130702 h 275053"/>
              <a:gd name="connsiteX258" fmla="*/ 255680 w 403517"/>
              <a:gd name="connsiteY258" fmla="*/ 131045 h 275053"/>
              <a:gd name="connsiteX259" fmla="*/ 249327 w 403517"/>
              <a:gd name="connsiteY259" fmla="*/ 131397 h 275053"/>
              <a:gd name="connsiteX260" fmla="*/ 240240 w 403517"/>
              <a:gd name="connsiteY260" fmla="*/ 131493 h 275053"/>
              <a:gd name="connsiteX261" fmla="*/ 237554 w 403517"/>
              <a:gd name="connsiteY261" fmla="*/ 131702 h 275053"/>
              <a:gd name="connsiteX262" fmla="*/ 234944 w 403517"/>
              <a:gd name="connsiteY262" fmla="*/ 131426 h 275053"/>
              <a:gd name="connsiteX263" fmla="*/ 233506 w 403517"/>
              <a:gd name="connsiteY263" fmla="*/ 130635 h 275053"/>
              <a:gd name="connsiteX264" fmla="*/ 230420 w 403517"/>
              <a:gd name="connsiteY264" fmla="*/ 127006 h 275053"/>
              <a:gd name="connsiteX265" fmla="*/ 227733 w 403517"/>
              <a:gd name="connsiteY265" fmla="*/ 125759 h 275053"/>
              <a:gd name="connsiteX266" fmla="*/ 224800 w 403517"/>
              <a:gd name="connsiteY266" fmla="*/ 125797 h 275053"/>
              <a:gd name="connsiteX267" fmla="*/ 220895 w 403517"/>
              <a:gd name="connsiteY267" fmla="*/ 127083 h 275053"/>
              <a:gd name="connsiteX268" fmla="*/ 220161 w 403517"/>
              <a:gd name="connsiteY268" fmla="*/ 126797 h 275053"/>
              <a:gd name="connsiteX269" fmla="*/ 212370 w 403517"/>
              <a:gd name="connsiteY269" fmla="*/ 121434 h 275053"/>
              <a:gd name="connsiteX270" fmla="*/ 210008 w 403517"/>
              <a:gd name="connsiteY270" fmla="*/ 120120 h 275053"/>
              <a:gd name="connsiteX271" fmla="*/ 207483 w 403517"/>
              <a:gd name="connsiteY271" fmla="*/ 119148 h 275053"/>
              <a:gd name="connsiteX272" fmla="*/ 204407 w 403517"/>
              <a:gd name="connsiteY272" fmla="*/ 118462 h 275053"/>
              <a:gd name="connsiteX273" fmla="*/ 201502 w 403517"/>
              <a:gd name="connsiteY273" fmla="*/ 117386 h 275053"/>
              <a:gd name="connsiteX274" fmla="*/ 199787 w 403517"/>
              <a:gd name="connsiteY274" fmla="*/ 114833 h 275053"/>
              <a:gd name="connsiteX275" fmla="*/ 199987 w 403517"/>
              <a:gd name="connsiteY275" fmla="*/ 111509 h 275053"/>
              <a:gd name="connsiteX276" fmla="*/ 202321 w 403517"/>
              <a:gd name="connsiteY276" fmla="*/ 109556 h 275053"/>
              <a:gd name="connsiteX277" fmla="*/ 205873 w 403517"/>
              <a:gd name="connsiteY277" fmla="*/ 110519 h 275053"/>
              <a:gd name="connsiteX278" fmla="*/ 207236 w 403517"/>
              <a:gd name="connsiteY278" fmla="*/ 110509 h 275053"/>
              <a:gd name="connsiteX279" fmla="*/ 208569 w 403517"/>
              <a:gd name="connsiteY279" fmla="*/ 109957 h 275053"/>
              <a:gd name="connsiteX280" fmla="*/ 210141 w 403517"/>
              <a:gd name="connsiteY280" fmla="*/ 110137 h 275053"/>
              <a:gd name="connsiteX281" fmla="*/ 211722 w 403517"/>
              <a:gd name="connsiteY281" fmla="*/ 110623 h 275053"/>
              <a:gd name="connsiteX282" fmla="*/ 217484 w 403517"/>
              <a:gd name="connsiteY282" fmla="*/ 109899 h 275053"/>
              <a:gd name="connsiteX283" fmla="*/ 220819 w 403517"/>
              <a:gd name="connsiteY283" fmla="*/ 110909 h 275053"/>
              <a:gd name="connsiteX284" fmla="*/ 224067 w 403517"/>
              <a:gd name="connsiteY284" fmla="*/ 112262 h 275053"/>
              <a:gd name="connsiteX285" fmla="*/ 227095 w 403517"/>
              <a:gd name="connsiteY285" fmla="*/ 112547 h 275053"/>
              <a:gd name="connsiteX286" fmla="*/ 230210 w 403517"/>
              <a:gd name="connsiteY286" fmla="*/ 112262 h 275053"/>
              <a:gd name="connsiteX287" fmla="*/ 234382 w 403517"/>
              <a:gd name="connsiteY287" fmla="*/ 110738 h 275053"/>
              <a:gd name="connsiteX288" fmla="*/ 235706 w 403517"/>
              <a:gd name="connsiteY288" fmla="*/ 110938 h 275053"/>
              <a:gd name="connsiteX289" fmla="*/ 239725 w 403517"/>
              <a:gd name="connsiteY289" fmla="*/ 110947 h 275053"/>
              <a:gd name="connsiteX290" fmla="*/ 243240 w 403517"/>
              <a:gd name="connsiteY290" fmla="*/ 108909 h 275053"/>
              <a:gd name="connsiteX291" fmla="*/ 244555 w 403517"/>
              <a:gd name="connsiteY291" fmla="*/ 100689 h 275053"/>
              <a:gd name="connsiteX292" fmla="*/ 245450 w 403517"/>
              <a:gd name="connsiteY292" fmla="*/ 97889 h 275053"/>
              <a:gd name="connsiteX293" fmla="*/ 246650 w 403517"/>
              <a:gd name="connsiteY293" fmla="*/ 97279 h 275053"/>
              <a:gd name="connsiteX294" fmla="*/ 247508 w 403517"/>
              <a:gd name="connsiteY294" fmla="*/ 97450 h 275053"/>
              <a:gd name="connsiteX295" fmla="*/ 248793 w 403517"/>
              <a:gd name="connsiteY295" fmla="*/ 98850 h 275053"/>
              <a:gd name="connsiteX296" fmla="*/ 247145 w 403517"/>
              <a:gd name="connsiteY296" fmla="*/ 100594 h 275053"/>
              <a:gd name="connsiteX297" fmla="*/ 246422 w 403517"/>
              <a:gd name="connsiteY297" fmla="*/ 101937 h 275053"/>
              <a:gd name="connsiteX298" fmla="*/ 246183 w 403517"/>
              <a:gd name="connsiteY298" fmla="*/ 105213 h 275053"/>
              <a:gd name="connsiteX299" fmla="*/ 247088 w 403517"/>
              <a:gd name="connsiteY299" fmla="*/ 108395 h 275053"/>
              <a:gd name="connsiteX300" fmla="*/ 249146 w 403517"/>
              <a:gd name="connsiteY300" fmla="*/ 110919 h 275053"/>
              <a:gd name="connsiteX301" fmla="*/ 252232 w 403517"/>
              <a:gd name="connsiteY301" fmla="*/ 111242 h 275053"/>
              <a:gd name="connsiteX302" fmla="*/ 255061 w 403517"/>
              <a:gd name="connsiteY302" fmla="*/ 109576 h 275053"/>
              <a:gd name="connsiteX303" fmla="*/ 258137 w 403517"/>
              <a:gd name="connsiteY303" fmla="*/ 109223 h 275053"/>
              <a:gd name="connsiteX304" fmla="*/ 260976 w 403517"/>
              <a:gd name="connsiteY304" fmla="*/ 110842 h 275053"/>
              <a:gd name="connsiteX305" fmla="*/ 263890 w 403517"/>
              <a:gd name="connsiteY305" fmla="*/ 110566 h 275053"/>
              <a:gd name="connsiteX306" fmla="*/ 265224 w 403517"/>
              <a:gd name="connsiteY306" fmla="*/ 109509 h 275053"/>
              <a:gd name="connsiteX307" fmla="*/ 266776 w 403517"/>
              <a:gd name="connsiteY307" fmla="*/ 109052 h 275053"/>
              <a:gd name="connsiteX308" fmla="*/ 268320 w 403517"/>
              <a:gd name="connsiteY308" fmla="*/ 108880 h 275053"/>
              <a:gd name="connsiteX309" fmla="*/ 269720 w 403517"/>
              <a:gd name="connsiteY309" fmla="*/ 108252 h 275053"/>
              <a:gd name="connsiteX310" fmla="*/ 271577 w 403517"/>
              <a:gd name="connsiteY310" fmla="*/ 105499 h 275053"/>
              <a:gd name="connsiteX311" fmla="*/ 272815 w 403517"/>
              <a:gd name="connsiteY311" fmla="*/ 102403 h 275053"/>
              <a:gd name="connsiteX312" fmla="*/ 274663 w 403517"/>
              <a:gd name="connsiteY312" fmla="*/ 99965 h 275053"/>
              <a:gd name="connsiteX313" fmla="*/ 279702 w 403517"/>
              <a:gd name="connsiteY313" fmla="*/ 95898 h 275053"/>
              <a:gd name="connsiteX314" fmla="*/ 281159 w 403517"/>
              <a:gd name="connsiteY314" fmla="*/ 95393 h 275053"/>
              <a:gd name="connsiteX315" fmla="*/ 282731 w 403517"/>
              <a:gd name="connsiteY315" fmla="*/ 95117 h 275053"/>
              <a:gd name="connsiteX316" fmla="*/ 286274 w 403517"/>
              <a:gd name="connsiteY316" fmla="*/ 95298 h 275053"/>
              <a:gd name="connsiteX317" fmla="*/ 288913 w 403517"/>
              <a:gd name="connsiteY317" fmla="*/ 93850 h 275053"/>
              <a:gd name="connsiteX318" fmla="*/ 289113 w 403517"/>
              <a:gd name="connsiteY318" fmla="*/ 90592 h 275053"/>
              <a:gd name="connsiteX319" fmla="*/ 288731 w 403517"/>
              <a:gd name="connsiteY319" fmla="*/ 87287 h 275053"/>
              <a:gd name="connsiteX320" fmla="*/ 285722 w 403517"/>
              <a:gd name="connsiteY320" fmla="*/ 79524 h 275053"/>
              <a:gd name="connsiteX321" fmla="*/ 285522 w 403517"/>
              <a:gd name="connsiteY321" fmla="*/ 78296 h 275053"/>
              <a:gd name="connsiteX322" fmla="*/ 285950 w 403517"/>
              <a:gd name="connsiteY322" fmla="*/ 76914 h 275053"/>
              <a:gd name="connsiteX323" fmla="*/ 286827 w 403517"/>
              <a:gd name="connsiteY323" fmla="*/ 75676 h 275053"/>
              <a:gd name="connsiteX324" fmla="*/ 289789 w 403517"/>
              <a:gd name="connsiteY324" fmla="*/ 75657 h 275053"/>
              <a:gd name="connsiteX325" fmla="*/ 292875 w 403517"/>
              <a:gd name="connsiteY325" fmla="*/ 76105 h 275053"/>
              <a:gd name="connsiteX326" fmla="*/ 294094 w 403517"/>
              <a:gd name="connsiteY326" fmla="*/ 77276 h 275053"/>
              <a:gd name="connsiteX327" fmla="*/ 295466 w 403517"/>
              <a:gd name="connsiteY327" fmla="*/ 78257 h 275053"/>
              <a:gd name="connsiteX328" fmla="*/ 342072 w 403517"/>
              <a:gd name="connsiteY328" fmla="*/ 73000 h 275053"/>
              <a:gd name="connsiteX329" fmla="*/ 341833 w 403517"/>
              <a:gd name="connsiteY329" fmla="*/ 73628 h 275053"/>
              <a:gd name="connsiteX330" fmla="*/ 340262 w 403517"/>
              <a:gd name="connsiteY330" fmla="*/ 72904 h 275053"/>
              <a:gd name="connsiteX331" fmla="*/ 341557 w 403517"/>
              <a:gd name="connsiteY331" fmla="*/ 71542 h 275053"/>
              <a:gd name="connsiteX332" fmla="*/ 342176 w 403517"/>
              <a:gd name="connsiteY332" fmla="*/ 71447 h 275053"/>
              <a:gd name="connsiteX333" fmla="*/ 342072 w 403517"/>
              <a:gd name="connsiteY333" fmla="*/ 73000 h 275053"/>
              <a:gd name="connsiteX334" fmla="*/ 315649 w 403517"/>
              <a:gd name="connsiteY334" fmla="*/ 47301 h 275053"/>
              <a:gd name="connsiteX335" fmla="*/ 315002 w 403517"/>
              <a:gd name="connsiteY335" fmla="*/ 49635 h 275053"/>
              <a:gd name="connsiteX336" fmla="*/ 313363 w 403517"/>
              <a:gd name="connsiteY336" fmla="*/ 48263 h 275053"/>
              <a:gd name="connsiteX337" fmla="*/ 312249 w 403517"/>
              <a:gd name="connsiteY337" fmla="*/ 46291 h 275053"/>
              <a:gd name="connsiteX338" fmla="*/ 312954 w 403517"/>
              <a:gd name="connsiteY338" fmla="*/ 45415 h 275053"/>
              <a:gd name="connsiteX339" fmla="*/ 314792 w 403517"/>
              <a:gd name="connsiteY339" fmla="*/ 44891 h 275053"/>
              <a:gd name="connsiteX340" fmla="*/ 315649 w 403517"/>
              <a:gd name="connsiteY340" fmla="*/ 47301 h 275053"/>
              <a:gd name="connsiteX341" fmla="*/ 300371 w 403517"/>
              <a:gd name="connsiteY341" fmla="*/ 42358 h 275053"/>
              <a:gd name="connsiteX342" fmla="*/ 300085 w 403517"/>
              <a:gd name="connsiteY342" fmla="*/ 43701 h 275053"/>
              <a:gd name="connsiteX343" fmla="*/ 299247 w 403517"/>
              <a:gd name="connsiteY343" fmla="*/ 43624 h 275053"/>
              <a:gd name="connsiteX344" fmla="*/ 296952 w 403517"/>
              <a:gd name="connsiteY344" fmla="*/ 40995 h 275053"/>
              <a:gd name="connsiteX345" fmla="*/ 296504 w 403517"/>
              <a:gd name="connsiteY345" fmla="*/ 40310 h 275053"/>
              <a:gd name="connsiteX346" fmla="*/ 297047 w 403517"/>
              <a:gd name="connsiteY346" fmla="*/ 39653 h 275053"/>
              <a:gd name="connsiteX347" fmla="*/ 299714 w 403517"/>
              <a:gd name="connsiteY347" fmla="*/ 41586 h 275053"/>
              <a:gd name="connsiteX348" fmla="*/ 300371 w 403517"/>
              <a:gd name="connsiteY348" fmla="*/ 42358 h 275053"/>
              <a:gd name="connsiteX349" fmla="*/ 296580 w 403517"/>
              <a:gd name="connsiteY349" fmla="*/ 39233 h 275053"/>
              <a:gd name="connsiteX350" fmla="*/ 295942 w 403517"/>
              <a:gd name="connsiteY350" fmla="*/ 39233 h 275053"/>
              <a:gd name="connsiteX351" fmla="*/ 295846 w 403517"/>
              <a:gd name="connsiteY351" fmla="*/ 37109 h 275053"/>
              <a:gd name="connsiteX352" fmla="*/ 296285 w 403517"/>
              <a:gd name="connsiteY352" fmla="*/ 35995 h 275053"/>
              <a:gd name="connsiteX353" fmla="*/ 297771 w 403517"/>
              <a:gd name="connsiteY353" fmla="*/ 36776 h 275053"/>
              <a:gd name="connsiteX354" fmla="*/ 298018 w 403517"/>
              <a:gd name="connsiteY354" fmla="*/ 38671 h 275053"/>
              <a:gd name="connsiteX355" fmla="*/ 296580 w 403517"/>
              <a:gd name="connsiteY355" fmla="*/ 39233 h 275053"/>
              <a:gd name="connsiteX356" fmla="*/ 87125 w 403517"/>
              <a:gd name="connsiteY356" fmla="*/ 65437 h 275053"/>
              <a:gd name="connsiteX357" fmla="*/ 90497 w 403517"/>
              <a:gd name="connsiteY357" fmla="*/ 65513 h 275053"/>
              <a:gd name="connsiteX358" fmla="*/ 93879 w 403517"/>
              <a:gd name="connsiteY358" fmla="*/ 65103 h 275053"/>
              <a:gd name="connsiteX359" fmla="*/ 95269 w 403517"/>
              <a:gd name="connsiteY359" fmla="*/ 65284 h 275053"/>
              <a:gd name="connsiteX360" fmla="*/ 96641 w 403517"/>
              <a:gd name="connsiteY360" fmla="*/ 65704 h 275053"/>
              <a:gd name="connsiteX361" fmla="*/ 97889 w 403517"/>
              <a:gd name="connsiteY361" fmla="*/ 66504 h 275053"/>
              <a:gd name="connsiteX362" fmla="*/ 98517 w 403517"/>
              <a:gd name="connsiteY362" fmla="*/ 68037 h 275053"/>
              <a:gd name="connsiteX363" fmla="*/ 100622 w 403517"/>
              <a:gd name="connsiteY363" fmla="*/ 70171 h 275053"/>
              <a:gd name="connsiteX364" fmla="*/ 103594 w 403517"/>
              <a:gd name="connsiteY364" fmla="*/ 71133 h 275053"/>
              <a:gd name="connsiteX365" fmla="*/ 106423 w 403517"/>
              <a:gd name="connsiteY365" fmla="*/ 73066 h 275053"/>
              <a:gd name="connsiteX366" fmla="*/ 108966 w 403517"/>
              <a:gd name="connsiteY366" fmla="*/ 75371 h 275053"/>
              <a:gd name="connsiteX367" fmla="*/ 110833 w 403517"/>
              <a:gd name="connsiteY367" fmla="*/ 77695 h 275053"/>
              <a:gd name="connsiteX368" fmla="*/ 112957 w 403517"/>
              <a:gd name="connsiteY368" fmla="*/ 79658 h 275053"/>
              <a:gd name="connsiteX369" fmla="*/ 116167 w 403517"/>
              <a:gd name="connsiteY369" fmla="*/ 80486 h 275053"/>
              <a:gd name="connsiteX370" fmla="*/ 119549 w 403517"/>
              <a:gd name="connsiteY370" fmla="*/ 80620 h 275053"/>
              <a:gd name="connsiteX371" fmla="*/ 131112 w 403517"/>
              <a:gd name="connsiteY371" fmla="*/ 92288 h 275053"/>
              <a:gd name="connsiteX372" fmla="*/ 131674 w 403517"/>
              <a:gd name="connsiteY372" fmla="*/ 94088 h 275053"/>
              <a:gd name="connsiteX373" fmla="*/ 131807 w 403517"/>
              <a:gd name="connsiteY373" fmla="*/ 101746 h 275053"/>
              <a:gd name="connsiteX374" fmla="*/ 130531 w 403517"/>
              <a:gd name="connsiteY374" fmla="*/ 107728 h 275053"/>
              <a:gd name="connsiteX375" fmla="*/ 133408 w 403517"/>
              <a:gd name="connsiteY375" fmla="*/ 109566 h 275053"/>
              <a:gd name="connsiteX376" fmla="*/ 137332 w 403517"/>
              <a:gd name="connsiteY376" fmla="*/ 110252 h 275053"/>
              <a:gd name="connsiteX377" fmla="*/ 142837 w 403517"/>
              <a:gd name="connsiteY377" fmla="*/ 111528 h 275053"/>
              <a:gd name="connsiteX378" fmla="*/ 148133 w 403517"/>
              <a:gd name="connsiteY378" fmla="*/ 113433 h 275053"/>
              <a:gd name="connsiteX379" fmla="*/ 165002 w 403517"/>
              <a:gd name="connsiteY379" fmla="*/ 121510 h 275053"/>
              <a:gd name="connsiteX380" fmla="*/ 167317 w 403517"/>
              <a:gd name="connsiteY380" fmla="*/ 122196 h 275053"/>
              <a:gd name="connsiteX381" fmla="*/ 170717 w 403517"/>
              <a:gd name="connsiteY381" fmla="*/ 122463 h 275053"/>
              <a:gd name="connsiteX382" fmla="*/ 174146 w 403517"/>
              <a:gd name="connsiteY382" fmla="*/ 122349 h 275053"/>
              <a:gd name="connsiteX383" fmla="*/ 175375 w 403517"/>
              <a:gd name="connsiteY383" fmla="*/ 122758 h 275053"/>
              <a:gd name="connsiteX384" fmla="*/ 177946 w 403517"/>
              <a:gd name="connsiteY384" fmla="*/ 124225 h 275053"/>
              <a:gd name="connsiteX385" fmla="*/ 179232 w 403517"/>
              <a:gd name="connsiteY385" fmla="*/ 125187 h 275053"/>
              <a:gd name="connsiteX386" fmla="*/ 181537 w 403517"/>
              <a:gd name="connsiteY386" fmla="*/ 127797 h 275053"/>
              <a:gd name="connsiteX387" fmla="*/ 183595 w 403517"/>
              <a:gd name="connsiteY387" fmla="*/ 130635 h 275053"/>
              <a:gd name="connsiteX388" fmla="*/ 184481 w 403517"/>
              <a:gd name="connsiteY388" fmla="*/ 131445 h 275053"/>
              <a:gd name="connsiteX389" fmla="*/ 185518 w 403517"/>
              <a:gd name="connsiteY389" fmla="*/ 132074 h 275053"/>
              <a:gd name="connsiteX390" fmla="*/ 186119 w 403517"/>
              <a:gd name="connsiteY390" fmla="*/ 133617 h 275053"/>
              <a:gd name="connsiteX391" fmla="*/ 186919 w 403517"/>
              <a:gd name="connsiteY391" fmla="*/ 138379 h 275053"/>
              <a:gd name="connsiteX392" fmla="*/ 186680 w 403517"/>
              <a:gd name="connsiteY392" fmla="*/ 141351 h 275053"/>
              <a:gd name="connsiteX393" fmla="*/ 185738 w 403517"/>
              <a:gd name="connsiteY393" fmla="*/ 142456 h 275053"/>
              <a:gd name="connsiteX394" fmla="*/ 183042 w 403517"/>
              <a:gd name="connsiteY394" fmla="*/ 142989 h 275053"/>
              <a:gd name="connsiteX395" fmla="*/ 173593 w 403517"/>
              <a:gd name="connsiteY395" fmla="*/ 143494 h 275053"/>
              <a:gd name="connsiteX396" fmla="*/ 167269 w 403517"/>
              <a:gd name="connsiteY396" fmla="*/ 142942 h 275053"/>
              <a:gd name="connsiteX397" fmla="*/ 162839 w 403517"/>
              <a:gd name="connsiteY397" fmla="*/ 145942 h 275053"/>
              <a:gd name="connsiteX398" fmla="*/ 162716 w 403517"/>
              <a:gd name="connsiteY398" fmla="*/ 147256 h 275053"/>
              <a:gd name="connsiteX399" fmla="*/ 163030 w 403517"/>
              <a:gd name="connsiteY399" fmla="*/ 148476 h 275053"/>
              <a:gd name="connsiteX400" fmla="*/ 166878 w 403517"/>
              <a:gd name="connsiteY400" fmla="*/ 154848 h 275053"/>
              <a:gd name="connsiteX401" fmla="*/ 169145 w 403517"/>
              <a:gd name="connsiteY401" fmla="*/ 160506 h 275053"/>
              <a:gd name="connsiteX402" fmla="*/ 171022 w 403517"/>
              <a:gd name="connsiteY402" fmla="*/ 162801 h 275053"/>
              <a:gd name="connsiteX403" fmla="*/ 173831 w 403517"/>
              <a:gd name="connsiteY403" fmla="*/ 164668 h 275053"/>
              <a:gd name="connsiteX404" fmla="*/ 176336 w 403517"/>
              <a:gd name="connsiteY404" fmla="*/ 166878 h 275053"/>
              <a:gd name="connsiteX405" fmla="*/ 178641 w 403517"/>
              <a:gd name="connsiteY405" fmla="*/ 169421 h 275053"/>
              <a:gd name="connsiteX406" fmla="*/ 183432 w 403517"/>
              <a:gd name="connsiteY406" fmla="*/ 173850 h 275053"/>
              <a:gd name="connsiteX407" fmla="*/ 186033 w 403517"/>
              <a:gd name="connsiteY407" fmla="*/ 175498 h 275053"/>
              <a:gd name="connsiteX408" fmla="*/ 189090 w 403517"/>
              <a:gd name="connsiteY408" fmla="*/ 176508 h 275053"/>
              <a:gd name="connsiteX409" fmla="*/ 194177 w 403517"/>
              <a:gd name="connsiteY409" fmla="*/ 179946 h 275053"/>
              <a:gd name="connsiteX410" fmla="*/ 194853 w 403517"/>
              <a:gd name="connsiteY410" fmla="*/ 181461 h 275053"/>
              <a:gd name="connsiteX411" fmla="*/ 196301 w 403517"/>
              <a:gd name="connsiteY411" fmla="*/ 186242 h 275053"/>
              <a:gd name="connsiteX412" fmla="*/ 196930 w 403517"/>
              <a:gd name="connsiteY412" fmla="*/ 189490 h 275053"/>
              <a:gd name="connsiteX413" fmla="*/ 197025 w 403517"/>
              <a:gd name="connsiteY413" fmla="*/ 190833 h 275053"/>
              <a:gd name="connsiteX414" fmla="*/ 197387 w 403517"/>
              <a:gd name="connsiteY414" fmla="*/ 192034 h 275053"/>
              <a:gd name="connsiteX415" fmla="*/ 201863 w 403517"/>
              <a:gd name="connsiteY415" fmla="*/ 194986 h 275053"/>
              <a:gd name="connsiteX416" fmla="*/ 202854 w 403517"/>
              <a:gd name="connsiteY416" fmla="*/ 195805 h 275053"/>
              <a:gd name="connsiteX417" fmla="*/ 204845 w 403517"/>
              <a:gd name="connsiteY417" fmla="*/ 202359 h 275053"/>
              <a:gd name="connsiteX418" fmla="*/ 206378 w 403517"/>
              <a:gd name="connsiteY418" fmla="*/ 205407 h 275053"/>
              <a:gd name="connsiteX419" fmla="*/ 208959 w 403517"/>
              <a:gd name="connsiteY419" fmla="*/ 206483 h 275053"/>
              <a:gd name="connsiteX420" fmla="*/ 211960 w 403517"/>
              <a:gd name="connsiteY420" fmla="*/ 206416 h 275053"/>
              <a:gd name="connsiteX421" fmla="*/ 220123 w 403517"/>
              <a:gd name="connsiteY421" fmla="*/ 204464 h 275053"/>
              <a:gd name="connsiteX422" fmla="*/ 221304 w 403517"/>
              <a:gd name="connsiteY422" fmla="*/ 204397 h 275053"/>
              <a:gd name="connsiteX423" fmla="*/ 222818 w 403517"/>
              <a:gd name="connsiteY423" fmla="*/ 204844 h 275053"/>
              <a:gd name="connsiteX424" fmla="*/ 224143 w 403517"/>
              <a:gd name="connsiteY424" fmla="*/ 205911 h 275053"/>
              <a:gd name="connsiteX425" fmla="*/ 224580 w 403517"/>
              <a:gd name="connsiteY425" fmla="*/ 208864 h 275053"/>
              <a:gd name="connsiteX426" fmla="*/ 223295 w 403517"/>
              <a:gd name="connsiteY426" fmla="*/ 211969 h 275053"/>
              <a:gd name="connsiteX427" fmla="*/ 222942 w 403517"/>
              <a:gd name="connsiteY427" fmla="*/ 214951 h 275053"/>
              <a:gd name="connsiteX428" fmla="*/ 224552 w 403517"/>
              <a:gd name="connsiteY428" fmla="*/ 217399 h 275053"/>
              <a:gd name="connsiteX429" fmla="*/ 228715 w 403517"/>
              <a:gd name="connsiteY429" fmla="*/ 219303 h 275053"/>
              <a:gd name="connsiteX430" fmla="*/ 230238 w 403517"/>
              <a:gd name="connsiteY430" fmla="*/ 219828 h 275053"/>
              <a:gd name="connsiteX431" fmla="*/ 237725 w 403517"/>
              <a:gd name="connsiteY431" fmla="*/ 220437 h 275053"/>
              <a:gd name="connsiteX432" fmla="*/ 240668 w 403517"/>
              <a:gd name="connsiteY432" fmla="*/ 220951 h 275053"/>
              <a:gd name="connsiteX433" fmla="*/ 243554 w 403517"/>
              <a:gd name="connsiteY433" fmla="*/ 221780 h 275053"/>
              <a:gd name="connsiteX434" fmla="*/ 244545 w 403517"/>
              <a:gd name="connsiteY434" fmla="*/ 222523 h 275053"/>
              <a:gd name="connsiteX435" fmla="*/ 243850 w 403517"/>
              <a:gd name="connsiteY435" fmla="*/ 223838 h 275053"/>
              <a:gd name="connsiteX436" fmla="*/ 242345 w 403517"/>
              <a:gd name="connsiteY436" fmla="*/ 224485 h 275053"/>
              <a:gd name="connsiteX437" fmla="*/ 240630 w 403517"/>
              <a:gd name="connsiteY437" fmla="*/ 224742 h 275053"/>
              <a:gd name="connsiteX438" fmla="*/ 237877 w 403517"/>
              <a:gd name="connsiteY438" fmla="*/ 225695 h 275053"/>
              <a:gd name="connsiteX439" fmla="*/ 237925 w 403517"/>
              <a:gd name="connsiteY439" fmla="*/ 227390 h 275053"/>
              <a:gd name="connsiteX440" fmla="*/ 239478 w 403517"/>
              <a:gd name="connsiteY440" fmla="*/ 229152 h 275053"/>
              <a:gd name="connsiteX441" fmla="*/ 240897 w 403517"/>
              <a:gd name="connsiteY441" fmla="*/ 231277 h 275053"/>
              <a:gd name="connsiteX442" fmla="*/ 242088 w 403517"/>
              <a:gd name="connsiteY442" fmla="*/ 232048 h 275053"/>
              <a:gd name="connsiteX443" fmla="*/ 243383 w 403517"/>
              <a:gd name="connsiteY443" fmla="*/ 232572 h 275053"/>
              <a:gd name="connsiteX444" fmla="*/ 246622 w 403517"/>
              <a:gd name="connsiteY444" fmla="*/ 233305 h 275053"/>
              <a:gd name="connsiteX445" fmla="*/ 249774 w 403517"/>
              <a:gd name="connsiteY445" fmla="*/ 234315 h 275053"/>
              <a:gd name="connsiteX446" fmla="*/ 251851 w 403517"/>
              <a:gd name="connsiteY446" fmla="*/ 235315 h 275053"/>
              <a:gd name="connsiteX447" fmla="*/ 253994 w 403517"/>
              <a:gd name="connsiteY447" fmla="*/ 236039 h 275053"/>
              <a:gd name="connsiteX448" fmla="*/ 258661 w 403517"/>
              <a:gd name="connsiteY448" fmla="*/ 236496 h 275053"/>
              <a:gd name="connsiteX449" fmla="*/ 262090 w 403517"/>
              <a:gd name="connsiteY449" fmla="*/ 237858 h 275053"/>
              <a:gd name="connsiteX450" fmla="*/ 266967 w 403517"/>
              <a:gd name="connsiteY450" fmla="*/ 237287 h 275053"/>
              <a:gd name="connsiteX451" fmla="*/ 262747 w 403517"/>
              <a:gd name="connsiteY451" fmla="*/ 239496 h 275053"/>
              <a:gd name="connsiteX452" fmla="*/ 261290 w 403517"/>
              <a:gd name="connsiteY452" fmla="*/ 240039 h 275053"/>
              <a:gd name="connsiteX453" fmla="*/ 256194 w 403517"/>
              <a:gd name="connsiteY453" fmla="*/ 239211 h 275053"/>
              <a:gd name="connsiteX454" fmla="*/ 255232 w 403517"/>
              <a:gd name="connsiteY454" fmla="*/ 240068 h 275053"/>
              <a:gd name="connsiteX455" fmla="*/ 257337 w 403517"/>
              <a:gd name="connsiteY455" fmla="*/ 242411 h 275053"/>
              <a:gd name="connsiteX456" fmla="*/ 260452 w 403517"/>
              <a:gd name="connsiteY456" fmla="*/ 243983 h 275053"/>
              <a:gd name="connsiteX457" fmla="*/ 261566 w 403517"/>
              <a:gd name="connsiteY457" fmla="*/ 244897 h 275053"/>
              <a:gd name="connsiteX458" fmla="*/ 260785 w 403517"/>
              <a:gd name="connsiteY458" fmla="*/ 245964 h 275053"/>
              <a:gd name="connsiteX459" fmla="*/ 257156 w 403517"/>
              <a:gd name="connsiteY459" fmla="*/ 248107 h 275053"/>
              <a:gd name="connsiteX460" fmla="*/ 255641 w 403517"/>
              <a:gd name="connsiteY460" fmla="*/ 248421 h 275053"/>
              <a:gd name="connsiteX461" fmla="*/ 252812 w 403517"/>
              <a:gd name="connsiteY461" fmla="*/ 248593 h 275053"/>
              <a:gd name="connsiteX462" fmla="*/ 248069 w 403517"/>
              <a:gd name="connsiteY462" fmla="*/ 247669 h 275053"/>
              <a:gd name="connsiteX463" fmla="*/ 244707 w 403517"/>
              <a:gd name="connsiteY463" fmla="*/ 246488 h 275053"/>
              <a:gd name="connsiteX464" fmla="*/ 243764 w 403517"/>
              <a:gd name="connsiteY464" fmla="*/ 244878 h 275053"/>
              <a:gd name="connsiteX465" fmla="*/ 242869 w 403517"/>
              <a:gd name="connsiteY465" fmla="*/ 243935 h 275053"/>
              <a:gd name="connsiteX466" fmla="*/ 239839 w 403517"/>
              <a:gd name="connsiteY466" fmla="*/ 241668 h 275053"/>
              <a:gd name="connsiteX467" fmla="*/ 237677 w 403517"/>
              <a:gd name="connsiteY467" fmla="*/ 240430 h 275053"/>
              <a:gd name="connsiteX468" fmla="*/ 234935 w 403517"/>
              <a:gd name="connsiteY468" fmla="*/ 240011 h 275053"/>
              <a:gd name="connsiteX469" fmla="*/ 232067 w 403517"/>
              <a:gd name="connsiteY469" fmla="*/ 240030 h 275053"/>
              <a:gd name="connsiteX470" fmla="*/ 226943 w 403517"/>
              <a:gd name="connsiteY470" fmla="*/ 238715 h 275053"/>
              <a:gd name="connsiteX471" fmla="*/ 215827 w 403517"/>
              <a:gd name="connsiteY471" fmla="*/ 237782 h 275053"/>
              <a:gd name="connsiteX472" fmla="*/ 213179 w 403517"/>
              <a:gd name="connsiteY472" fmla="*/ 237211 h 275053"/>
              <a:gd name="connsiteX473" fmla="*/ 209845 w 403517"/>
              <a:gd name="connsiteY473" fmla="*/ 235401 h 275053"/>
              <a:gd name="connsiteX474" fmla="*/ 208274 w 403517"/>
              <a:gd name="connsiteY474" fmla="*/ 235144 h 275053"/>
              <a:gd name="connsiteX475" fmla="*/ 206588 w 403517"/>
              <a:gd name="connsiteY475" fmla="*/ 235715 h 275053"/>
              <a:gd name="connsiteX476" fmla="*/ 202292 w 403517"/>
              <a:gd name="connsiteY476" fmla="*/ 236068 h 275053"/>
              <a:gd name="connsiteX477" fmla="*/ 201035 w 403517"/>
              <a:gd name="connsiteY477" fmla="*/ 235906 h 275053"/>
              <a:gd name="connsiteX478" fmla="*/ 197968 w 403517"/>
              <a:gd name="connsiteY478" fmla="*/ 234363 h 275053"/>
              <a:gd name="connsiteX479" fmla="*/ 194815 w 403517"/>
              <a:gd name="connsiteY479" fmla="*/ 233791 h 275053"/>
              <a:gd name="connsiteX480" fmla="*/ 193491 w 403517"/>
              <a:gd name="connsiteY480" fmla="*/ 234258 h 275053"/>
              <a:gd name="connsiteX481" fmla="*/ 192157 w 403517"/>
              <a:gd name="connsiteY481" fmla="*/ 234363 h 275053"/>
              <a:gd name="connsiteX482" fmla="*/ 187843 w 403517"/>
              <a:gd name="connsiteY482" fmla="*/ 233258 h 275053"/>
              <a:gd name="connsiteX483" fmla="*/ 184595 w 403517"/>
              <a:gd name="connsiteY483" fmla="*/ 232791 h 275053"/>
              <a:gd name="connsiteX484" fmla="*/ 181928 w 403517"/>
              <a:gd name="connsiteY484" fmla="*/ 231248 h 275053"/>
              <a:gd name="connsiteX485" fmla="*/ 180480 w 403517"/>
              <a:gd name="connsiteY485" fmla="*/ 229810 h 275053"/>
              <a:gd name="connsiteX486" fmla="*/ 178841 w 403517"/>
              <a:gd name="connsiteY486" fmla="*/ 228533 h 275053"/>
              <a:gd name="connsiteX487" fmla="*/ 177327 w 403517"/>
              <a:gd name="connsiteY487" fmla="*/ 225247 h 275053"/>
              <a:gd name="connsiteX488" fmla="*/ 174974 w 403517"/>
              <a:gd name="connsiteY488" fmla="*/ 222132 h 275053"/>
              <a:gd name="connsiteX489" fmla="*/ 172041 w 403517"/>
              <a:gd name="connsiteY489" fmla="*/ 219570 h 275053"/>
              <a:gd name="connsiteX490" fmla="*/ 165773 w 403517"/>
              <a:gd name="connsiteY490" fmla="*/ 215436 h 275053"/>
              <a:gd name="connsiteX491" fmla="*/ 164516 w 403517"/>
              <a:gd name="connsiteY491" fmla="*/ 214408 h 275053"/>
              <a:gd name="connsiteX492" fmla="*/ 162059 w 403517"/>
              <a:gd name="connsiteY492" fmla="*/ 210626 h 275053"/>
              <a:gd name="connsiteX493" fmla="*/ 162192 w 403517"/>
              <a:gd name="connsiteY493" fmla="*/ 208112 h 275053"/>
              <a:gd name="connsiteX494" fmla="*/ 163087 w 403517"/>
              <a:gd name="connsiteY494" fmla="*/ 205578 h 275053"/>
              <a:gd name="connsiteX495" fmla="*/ 161735 w 403517"/>
              <a:gd name="connsiteY495" fmla="*/ 206445 h 275053"/>
              <a:gd name="connsiteX496" fmla="*/ 160211 w 403517"/>
              <a:gd name="connsiteY496" fmla="*/ 206330 h 275053"/>
              <a:gd name="connsiteX497" fmla="*/ 155943 w 403517"/>
              <a:gd name="connsiteY497" fmla="*/ 204654 h 275053"/>
              <a:gd name="connsiteX498" fmla="*/ 154181 w 403517"/>
              <a:gd name="connsiteY498" fmla="*/ 202664 h 275053"/>
              <a:gd name="connsiteX499" fmla="*/ 151333 w 403517"/>
              <a:gd name="connsiteY499" fmla="*/ 197253 h 275053"/>
              <a:gd name="connsiteX500" fmla="*/ 149514 w 403517"/>
              <a:gd name="connsiteY500" fmla="*/ 194396 h 275053"/>
              <a:gd name="connsiteX501" fmla="*/ 145256 w 403517"/>
              <a:gd name="connsiteY501" fmla="*/ 189347 h 275053"/>
              <a:gd name="connsiteX502" fmla="*/ 144028 w 403517"/>
              <a:gd name="connsiteY502" fmla="*/ 186357 h 275053"/>
              <a:gd name="connsiteX503" fmla="*/ 142237 w 403517"/>
              <a:gd name="connsiteY503" fmla="*/ 183737 h 275053"/>
              <a:gd name="connsiteX504" fmla="*/ 141141 w 403517"/>
              <a:gd name="connsiteY504" fmla="*/ 182766 h 275053"/>
              <a:gd name="connsiteX505" fmla="*/ 140227 w 403517"/>
              <a:gd name="connsiteY505" fmla="*/ 181642 h 275053"/>
              <a:gd name="connsiteX506" fmla="*/ 139418 w 403517"/>
              <a:gd name="connsiteY506" fmla="*/ 180184 h 275053"/>
              <a:gd name="connsiteX507" fmla="*/ 138208 w 403517"/>
              <a:gd name="connsiteY507" fmla="*/ 179175 h 275053"/>
              <a:gd name="connsiteX508" fmla="*/ 132265 w 403517"/>
              <a:gd name="connsiteY508" fmla="*/ 176936 h 275053"/>
              <a:gd name="connsiteX509" fmla="*/ 131226 w 403517"/>
              <a:gd name="connsiteY509" fmla="*/ 176231 h 275053"/>
              <a:gd name="connsiteX510" fmla="*/ 130073 w 403517"/>
              <a:gd name="connsiteY510" fmla="*/ 175860 h 275053"/>
              <a:gd name="connsiteX511" fmla="*/ 125654 w 403517"/>
              <a:gd name="connsiteY511" fmla="*/ 175631 h 275053"/>
              <a:gd name="connsiteX512" fmla="*/ 123092 w 403517"/>
              <a:gd name="connsiteY512" fmla="*/ 175260 h 275053"/>
              <a:gd name="connsiteX513" fmla="*/ 118272 w 403517"/>
              <a:gd name="connsiteY513" fmla="*/ 173422 h 275053"/>
              <a:gd name="connsiteX514" fmla="*/ 115777 w 403517"/>
              <a:gd name="connsiteY514" fmla="*/ 172869 h 275053"/>
              <a:gd name="connsiteX515" fmla="*/ 112786 w 403517"/>
              <a:gd name="connsiteY515" fmla="*/ 172517 h 275053"/>
              <a:gd name="connsiteX516" fmla="*/ 109881 w 403517"/>
              <a:gd name="connsiteY516" fmla="*/ 171821 h 275053"/>
              <a:gd name="connsiteX517" fmla="*/ 108471 w 403517"/>
              <a:gd name="connsiteY517" fmla="*/ 171136 h 275053"/>
              <a:gd name="connsiteX518" fmla="*/ 107518 w 403517"/>
              <a:gd name="connsiteY518" fmla="*/ 169983 h 275053"/>
              <a:gd name="connsiteX519" fmla="*/ 106956 w 403517"/>
              <a:gd name="connsiteY519" fmla="*/ 167249 h 275053"/>
              <a:gd name="connsiteX520" fmla="*/ 104518 w 403517"/>
              <a:gd name="connsiteY520" fmla="*/ 167545 h 275053"/>
              <a:gd name="connsiteX521" fmla="*/ 102137 w 403517"/>
              <a:gd name="connsiteY521" fmla="*/ 167069 h 275053"/>
              <a:gd name="connsiteX522" fmla="*/ 99832 w 403517"/>
              <a:gd name="connsiteY522" fmla="*/ 166106 h 275053"/>
              <a:gd name="connsiteX523" fmla="*/ 97479 w 403517"/>
              <a:gd name="connsiteY523" fmla="*/ 165525 h 275053"/>
              <a:gd name="connsiteX524" fmla="*/ 95869 w 403517"/>
              <a:gd name="connsiteY524" fmla="*/ 166354 h 275053"/>
              <a:gd name="connsiteX525" fmla="*/ 95374 w 403517"/>
              <a:gd name="connsiteY525" fmla="*/ 168535 h 275053"/>
              <a:gd name="connsiteX526" fmla="*/ 94631 w 403517"/>
              <a:gd name="connsiteY526" fmla="*/ 168650 h 275053"/>
              <a:gd name="connsiteX527" fmla="*/ 93250 w 403517"/>
              <a:gd name="connsiteY527" fmla="*/ 168202 h 275053"/>
              <a:gd name="connsiteX528" fmla="*/ 92564 w 403517"/>
              <a:gd name="connsiteY528" fmla="*/ 168469 h 275053"/>
              <a:gd name="connsiteX529" fmla="*/ 91069 w 403517"/>
              <a:gd name="connsiteY529" fmla="*/ 169469 h 275053"/>
              <a:gd name="connsiteX530" fmla="*/ 89878 w 403517"/>
              <a:gd name="connsiteY530" fmla="*/ 170831 h 275053"/>
              <a:gd name="connsiteX531" fmla="*/ 87668 w 403517"/>
              <a:gd name="connsiteY531" fmla="*/ 170621 h 275053"/>
              <a:gd name="connsiteX532" fmla="*/ 83144 w 403517"/>
              <a:gd name="connsiteY532" fmla="*/ 169250 h 275053"/>
              <a:gd name="connsiteX533" fmla="*/ 81125 w 403517"/>
              <a:gd name="connsiteY533" fmla="*/ 168392 h 275053"/>
              <a:gd name="connsiteX534" fmla="*/ 79410 w 403517"/>
              <a:gd name="connsiteY534" fmla="*/ 166840 h 275053"/>
              <a:gd name="connsiteX535" fmla="*/ 77944 w 403517"/>
              <a:gd name="connsiteY535" fmla="*/ 165078 h 275053"/>
              <a:gd name="connsiteX536" fmla="*/ 76458 w 403517"/>
              <a:gd name="connsiteY536" fmla="*/ 163687 h 275053"/>
              <a:gd name="connsiteX537" fmla="*/ 74629 w 403517"/>
              <a:gd name="connsiteY537" fmla="*/ 162678 h 275053"/>
              <a:gd name="connsiteX538" fmla="*/ 76953 w 403517"/>
              <a:gd name="connsiteY538" fmla="*/ 165078 h 275053"/>
              <a:gd name="connsiteX539" fmla="*/ 82315 w 403517"/>
              <a:gd name="connsiteY539" fmla="*/ 175641 h 275053"/>
              <a:gd name="connsiteX540" fmla="*/ 80972 w 403517"/>
              <a:gd name="connsiteY540" fmla="*/ 175841 h 275053"/>
              <a:gd name="connsiteX541" fmla="*/ 79591 w 403517"/>
              <a:gd name="connsiteY541" fmla="*/ 175574 h 275053"/>
              <a:gd name="connsiteX542" fmla="*/ 80858 w 403517"/>
              <a:gd name="connsiteY542" fmla="*/ 177603 h 275053"/>
              <a:gd name="connsiteX543" fmla="*/ 79400 w 403517"/>
              <a:gd name="connsiteY543" fmla="*/ 177908 h 275053"/>
              <a:gd name="connsiteX544" fmla="*/ 77953 w 403517"/>
              <a:gd name="connsiteY544" fmla="*/ 177889 h 275053"/>
              <a:gd name="connsiteX545" fmla="*/ 74905 w 403517"/>
              <a:gd name="connsiteY545" fmla="*/ 177012 h 275053"/>
              <a:gd name="connsiteX546" fmla="*/ 71876 w 403517"/>
              <a:gd name="connsiteY546" fmla="*/ 176717 h 275053"/>
              <a:gd name="connsiteX547" fmla="*/ 70981 w 403517"/>
              <a:gd name="connsiteY547" fmla="*/ 177146 h 275053"/>
              <a:gd name="connsiteX548" fmla="*/ 71619 w 403517"/>
              <a:gd name="connsiteY548" fmla="*/ 177908 h 275053"/>
              <a:gd name="connsiteX549" fmla="*/ 72686 w 403517"/>
              <a:gd name="connsiteY549" fmla="*/ 180156 h 275053"/>
              <a:gd name="connsiteX550" fmla="*/ 73533 w 403517"/>
              <a:gd name="connsiteY550" fmla="*/ 182509 h 275053"/>
              <a:gd name="connsiteX551" fmla="*/ 69152 w 403517"/>
              <a:gd name="connsiteY551" fmla="*/ 183566 h 275053"/>
              <a:gd name="connsiteX552" fmla="*/ 64656 w 403517"/>
              <a:gd name="connsiteY552" fmla="*/ 184213 h 275053"/>
              <a:gd name="connsiteX553" fmla="*/ 59655 w 403517"/>
              <a:gd name="connsiteY553" fmla="*/ 185480 h 275053"/>
              <a:gd name="connsiteX554" fmla="*/ 54597 w 403517"/>
              <a:gd name="connsiteY554" fmla="*/ 185566 h 275053"/>
              <a:gd name="connsiteX555" fmla="*/ 52007 w 403517"/>
              <a:gd name="connsiteY555" fmla="*/ 184842 h 275053"/>
              <a:gd name="connsiteX556" fmla="*/ 49349 w 403517"/>
              <a:gd name="connsiteY556" fmla="*/ 184433 h 275053"/>
              <a:gd name="connsiteX557" fmla="*/ 46834 w 403517"/>
              <a:gd name="connsiteY557" fmla="*/ 184842 h 275053"/>
              <a:gd name="connsiteX558" fmla="*/ 44406 w 403517"/>
              <a:gd name="connsiteY558" fmla="*/ 185766 h 275053"/>
              <a:gd name="connsiteX559" fmla="*/ 42358 w 403517"/>
              <a:gd name="connsiteY559" fmla="*/ 185614 h 275053"/>
              <a:gd name="connsiteX560" fmla="*/ 41063 w 403517"/>
              <a:gd name="connsiteY560" fmla="*/ 183956 h 275053"/>
              <a:gd name="connsiteX561" fmla="*/ 40463 w 403517"/>
              <a:gd name="connsiteY561" fmla="*/ 182709 h 275053"/>
              <a:gd name="connsiteX562" fmla="*/ 39691 w 403517"/>
              <a:gd name="connsiteY562" fmla="*/ 181623 h 275053"/>
              <a:gd name="connsiteX563" fmla="*/ 37776 w 403517"/>
              <a:gd name="connsiteY563" fmla="*/ 181794 h 275053"/>
              <a:gd name="connsiteX564" fmla="*/ 35929 w 403517"/>
              <a:gd name="connsiteY564" fmla="*/ 182385 h 275053"/>
              <a:gd name="connsiteX565" fmla="*/ 39091 w 403517"/>
              <a:gd name="connsiteY565" fmla="*/ 182451 h 275053"/>
              <a:gd name="connsiteX566" fmla="*/ 40043 w 403517"/>
              <a:gd name="connsiteY566" fmla="*/ 183842 h 275053"/>
              <a:gd name="connsiteX567" fmla="*/ 40863 w 403517"/>
              <a:gd name="connsiteY567" fmla="*/ 185518 h 275053"/>
              <a:gd name="connsiteX568" fmla="*/ 43101 w 403517"/>
              <a:gd name="connsiteY568" fmla="*/ 187042 h 275053"/>
              <a:gd name="connsiteX569" fmla="*/ 45797 w 403517"/>
              <a:gd name="connsiteY569" fmla="*/ 186137 h 275053"/>
              <a:gd name="connsiteX570" fmla="*/ 51731 w 403517"/>
              <a:gd name="connsiteY570" fmla="*/ 186385 h 275053"/>
              <a:gd name="connsiteX571" fmla="*/ 57493 w 403517"/>
              <a:gd name="connsiteY571" fmla="*/ 189043 h 275053"/>
              <a:gd name="connsiteX572" fmla="*/ 58864 w 403517"/>
              <a:gd name="connsiteY572" fmla="*/ 189347 h 275053"/>
              <a:gd name="connsiteX573" fmla="*/ 60122 w 403517"/>
              <a:gd name="connsiteY573" fmla="*/ 189871 h 275053"/>
              <a:gd name="connsiteX574" fmla="*/ 63094 w 403517"/>
              <a:gd name="connsiteY574" fmla="*/ 192491 h 275053"/>
              <a:gd name="connsiteX575" fmla="*/ 65332 w 403517"/>
              <a:gd name="connsiteY575" fmla="*/ 194872 h 275053"/>
              <a:gd name="connsiteX576" fmla="*/ 67218 w 403517"/>
              <a:gd name="connsiteY576" fmla="*/ 197596 h 275053"/>
              <a:gd name="connsiteX577" fmla="*/ 67618 w 403517"/>
              <a:gd name="connsiteY577" fmla="*/ 198663 h 275053"/>
              <a:gd name="connsiteX578" fmla="*/ 67485 w 403517"/>
              <a:gd name="connsiteY578" fmla="*/ 201520 h 275053"/>
              <a:gd name="connsiteX579" fmla="*/ 66913 w 403517"/>
              <a:gd name="connsiteY579" fmla="*/ 202940 h 275053"/>
              <a:gd name="connsiteX580" fmla="*/ 63189 w 403517"/>
              <a:gd name="connsiteY580" fmla="*/ 204949 h 275053"/>
              <a:gd name="connsiteX581" fmla="*/ 59217 w 403517"/>
              <a:gd name="connsiteY581" fmla="*/ 206473 h 275053"/>
              <a:gd name="connsiteX582" fmla="*/ 53359 w 403517"/>
              <a:gd name="connsiteY582" fmla="*/ 209436 h 275053"/>
              <a:gd name="connsiteX583" fmla="*/ 47692 w 403517"/>
              <a:gd name="connsiteY583" fmla="*/ 212808 h 275053"/>
              <a:gd name="connsiteX584" fmla="*/ 44711 w 403517"/>
              <a:gd name="connsiteY584" fmla="*/ 212150 h 275053"/>
              <a:gd name="connsiteX585" fmla="*/ 42025 w 403517"/>
              <a:gd name="connsiteY585" fmla="*/ 210360 h 275053"/>
              <a:gd name="connsiteX586" fmla="*/ 40986 w 403517"/>
              <a:gd name="connsiteY586" fmla="*/ 209874 h 275053"/>
              <a:gd name="connsiteX587" fmla="*/ 38215 w 403517"/>
              <a:gd name="connsiteY587" fmla="*/ 208902 h 275053"/>
              <a:gd name="connsiteX588" fmla="*/ 36529 w 403517"/>
              <a:gd name="connsiteY588" fmla="*/ 208550 h 275053"/>
              <a:gd name="connsiteX589" fmla="*/ 29823 w 403517"/>
              <a:gd name="connsiteY589" fmla="*/ 209312 h 275053"/>
              <a:gd name="connsiteX590" fmla="*/ 23108 w 403517"/>
              <a:gd name="connsiteY590" fmla="*/ 209702 h 275053"/>
              <a:gd name="connsiteX591" fmla="*/ 20269 w 403517"/>
              <a:gd name="connsiteY591" fmla="*/ 209674 h 275053"/>
              <a:gd name="connsiteX592" fmla="*/ 17526 w 403517"/>
              <a:gd name="connsiteY592" fmla="*/ 209102 h 275053"/>
              <a:gd name="connsiteX593" fmla="*/ 14507 w 403517"/>
              <a:gd name="connsiteY593" fmla="*/ 208045 h 275053"/>
              <a:gd name="connsiteX594" fmla="*/ 11516 w 403517"/>
              <a:gd name="connsiteY594" fmla="*/ 208512 h 275053"/>
              <a:gd name="connsiteX595" fmla="*/ 9468 w 403517"/>
              <a:gd name="connsiteY595" fmla="*/ 209750 h 275053"/>
              <a:gd name="connsiteX596" fmla="*/ 7230 w 403517"/>
              <a:gd name="connsiteY596" fmla="*/ 209940 h 275053"/>
              <a:gd name="connsiteX597" fmla="*/ 3039 w 403517"/>
              <a:gd name="connsiteY597" fmla="*/ 207178 h 275053"/>
              <a:gd name="connsiteX598" fmla="*/ 3029 w 403517"/>
              <a:gd name="connsiteY598" fmla="*/ 206826 h 275053"/>
              <a:gd name="connsiteX599" fmla="*/ 3029 w 403517"/>
              <a:gd name="connsiteY599" fmla="*/ 201358 h 275053"/>
              <a:gd name="connsiteX600" fmla="*/ 3029 w 403517"/>
              <a:gd name="connsiteY600" fmla="*/ 195901 h 275053"/>
              <a:gd name="connsiteX601" fmla="*/ 3029 w 403517"/>
              <a:gd name="connsiteY601" fmla="*/ 190443 h 275053"/>
              <a:gd name="connsiteX602" fmla="*/ 3020 w 403517"/>
              <a:gd name="connsiteY602" fmla="*/ 184985 h 275053"/>
              <a:gd name="connsiteX603" fmla="*/ 3020 w 403517"/>
              <a:gd name="connsiteY603" fmla="*/ 179527 h 275053"/>
              <a:gd name="connsiteX604" fmla="*/ 3020 w 403517"/>
              <a:gd name="connsiteY604" fmla="*/ 174079 h 275053"/>
              <a:gd name="connsiteX605" fmla="*/ 3020 w 403517"/>
              <a:gd name="connsiteY605" fmla="*/ 168631 h 275053"/>
              <a:gd name="connsiteX606" fmla="*/ 3020 w 403517"/>
              <a:gd name="connsiteY606" fmla="*/ 163182 h 275053"/>
              <a:gd name="connsiteX607" fmla="*/ 3010 w 403517"/>
              <a:gd name="connsiteY607" fmla="*/ 157734 h 275053"/>
              <a:gd name="connsiteX608" fmla="*/ 3010 w 403517"/>
              <a:gd name="connsiteY608" fmla="*/ 152295 h 275053"/>
              <a:gd name="connsiteX609" fmla="*/ 3010 w 403517"/>
              <a:gd name="connsiteY609" fmla="*/ 147818 h 275053"/>
              <a:gd name="connsiteX610" fmla="*/ 1524 w 403517"/>
              <a:gd name="connsiteY610" fmla="*/ 146075 h 275053"/>
              <a:gd name="connsiteX611" fmla="*/ 0 w 403517"/>
              <a:gd name="connsiteY611" fmla="*/ 143399 h 275053"/>
              <a:gd name="connsiteX612" fmla="*/ 324 w 403517"/>
              <a:gd name="connsiteY612" fmla="*/ 139960 h 275053"/>
              <a:gd name="connsiteX613" fmla="*/ 2172 w 403517"/>
              <a:gd name="connsiteY613" fmla="*/ 135712 h 275053"/>
              <a:gd name="connsiteX614" fmla="*/ 3000 w 403517"/>
              <a:gd name="connsiteY614" fmla="*/ 132874 h 275053"/>
              <a:gd name="connsiteX615" fmla="*/ 3000 w 403517"/>
              <a:gd name="connsiteY615" fmla="*/ 130559 h 275053"/>
              <a:gd name="connsiteX616" fmla="*/ 3000 w 403517"/>
              <a:gd name="connsiteY616" fmla="*/ 125130 h 275053"/>
              <a:gd name="connsiteX617" fmla="*/ 3000 w 403517"/>
              <a:gd name="connsiteY617" fmla="*/ 119701 h 275053"/>
              <a:gd name="connsiteX618" fmla="*/ 2991 w 403517"/>
              <a:gd name="connsiteY618" fmla="*/ 114272 h 275053"/>
              <a:gd name="connsiteX619" fmla="*/ 2991 w 403517"/>
              <a:gd name="connsiteY619" fmla="*/ 108852 h 275053"/>
              <a:gd name="connsiteX620" fmla="*/ 2991 w 403517"/>
              <a:gd name="connsiteY620" fmla="*/ 103432 h 275053"/>
              <a:gd name="connsiteX621" fmla="*/ 2991 w 403517"/>
              <a:gd name="connsiteY621" fmla="*/ 98012 h 275053"/>
              <a:gd name="connsiteX622" fmla="*/ 2991 w 403517"/>
              <a:gd name="connsiteY622" fmla="*/ 92593 h 275053"/>
              <a:gd name="connsiteX623" fmla="*/ 2981 w 403517"/>
              <a:gd name="connsiteY623" fmla="*/ 87173 h 275053"/>
              <a:gd name="connsiteX624" fmla="*/ 2981 w 403517"/>
              <a:gd name="connsiteY624" fmla="*/ 81762 h 275053"/>
              <a:gd name="connsiteX625" fmla="*/ 2981 w 403517"/>
              <a:gd name="connsiteY625" fmla="*/ 76352 h 275053"/>
              <a:gd name="connsiteX626" fmla="*/ 2981 w 403517"/>
              <a:gd name="connsiteY626" fmla="*/ 70942 h 275053"/>
              <a:gd name="connsiteX627" fmla="*/ 2981 w 403517"/>
              <a:gd name="connsiteY627" fmla="*/ 65532 h 275053"/>
              <a:gd name="connsiteX628" fmla="*/ 2972 w 403517"/>
              <a:gd name="connsiteY628" fmla="*/ 60122 h 275053"/>
              <a:gd name="connsiteX629" fmla="*/ 2972 w 403517"/>
              <a:gd name="connsiteY629" fmla="*/ 54711 h 275053"/>
              <a:gd name="connsiteX630" fmla="*/ 2972 w 403517"/>
              <a:gd name="connsiteY630" fmla="*/ 49301 h 275053"/>
              <a:gd name="connsiteX631" fmla="*/ 2963 w 403517"/>
              <a:gd name="connsiteY631" fmla="*/ 43901 h 275053"/>
              <a:gd name="connsiteX632" fmla="*/ 2963 w 403517"/>
              <a:gd name="connsiteY632" fmla="*/ 38500 h 275053"/>
              <a:gd name="connsiteX633" fmla="*/ 2963 w 403517"/>
              <a:gd name="connsiteY633" fmla="*/ 35242 h 275053"/>
              <a:gd name="connsiteX634" fmla="*/ 2963 w 403517"/>
              <a:gd name="connsiteY634" fmla="*/ 33452 h 275053"/>
              <a:gd name="connsiteX635" fmla="*/ 2963 w 403517"/>
              <a:gd name="connsiteY635" fmla="*/ 33347 h 275053"/>
              <a:gd name="connsiteX636" fmla="*/ 3763 w 403517"/>
              <a:gd name="connsiteY636" fmla="*/ 33356 h 275053"/>
              <a:gd name="connsiteX637" fmla="*/ 6468 w 403517"/>
              <a:gd name="connsiteY637" fmla="*/ 33385 h 275053"/>
              <a:gd name="connsiteX638" fmla="*/ 8640 w 403517"/>
              <a:gd name="connsiteY638" fmla="*/ 33823 h 275053"/>
              <a:gd name="connsiteX639" fmla="*/ 22031 w 403517"/>
              <a:gd name="connsiteY639" fmla="*/ 39595 h 275053"/>
              <a:gd name="connsiteX640" fmla="*/ 26032 w 403517"/>
              <a:gd name="connsiteY640" fmla="*/ 41910 h 275053"/>
              <a:gd name="connsiteX641" fmla="*/ 27404 w 403517"/>
              <a:gd name="connsiteY641" fmla="*/ 42453 h 275053"/>
              <a:gd name="connsiteX642" fmla="*/ 28747 w 403517"/>
              <a:gd name="connsiteY642" fmla="*/ 42472 h 275053"/>
              <a:gd name="connsiteX643" fmla="*/ 30032 w 403517"/>
              <a:gd name="connsiteY643" fmla="*/ 42739 h 275053"/>
              <a:gd name="connsiteX644" fmla="*/ 36072 w 403517"/>
              <a:gd name="connsiteY644" fmla="*/ 45929 h 275053"/>
              <a:gd name="connsiteX645" fmla="*/ 45091 w 403517"/>
              <a:gd name="connsiteY645" fmla="*/ 49149 h 275053"/>
              <a:gd name="connsiteX646" fmla="*/ 54616 w 403517"/>
              <a:gd name="connsiteY646" fmla="*/ 52235 h 275053"/>
              <a:gd name="connsiteX647" fmla="*/ 57569 w 403517"/>
              <a:gd name="connsiteY647" fmla="*/ 52883 h 275053"/>
              <a:gd name="connsiteX648" fmla="*/ 60627 w 403517"/>
              <a:gd name="connsiteY648" fmla="*/ 53149 h 275053"/>
              <a:gd name="connsiteX649" fmla="*/ 67256 w 403517"/>
              <a:gd name="connsiteY649" fmla="*/ 54216 h 275053"/>
              <a:gd name="connsiteX650" fmla="*/ 70752 w 403517"/>
              <a:gd name="connsiteY650" fmla="*/ 55169 h 275053"/>
              <a:gd name="connsiteX651" fmla="*/ 75867 w 403517"/>
              <a:gd name="connsiteY651" fmla="*/ 58950 h 275053"/>
              <a:gd name="connsiteX652" fmla="*/ 78448 w 403517"/>
              <a:gd name="connsiteY652" fmla="*/ 60122 h 275053"/>
              <a:gd name="connsiteX653" fmla="*/ 80867 w 403517"/>
              <a:gd name="connsiteY653" fmla="*/ 62256 h 275053"/>
              <a:gd name="connsiteX654" fmla="*/ 84287 w 403517"/>
              <a:gd name="connsiteY654" fmla="*/ 64551 h 275053"/>
              <a:gd name="connsiteX655" fmla="*/ 85640 w 403517"/>
              <a:gd name="connsiteY655" fmla="*/ 65132 h 275053"/>
              <a:gd name="connsiteX656" fmla="*/ 87125 w 403517"/>
              <a:gd name="connsiteY656" fmla="*/ 65437 h 275053"/>
              <a:gd name="connsiteX657" fmla="*/ 323536 w 403517"/>
              <a:gd name="connsiteY657" fmla="*/ 90497 h 275053"/>
              <a:gd name="connsiteX658" fmla="*/ 321555 w 403517"/>
              <a:gd name="connsiteY658" fmla="*/ 92526 h 275053"/>
              <a:gd name="connsiteX659" fmla="*/ 320326 w 403517"/>
              <a:gd name="connsiteY659" fmla="*/ 90630 h 275053"/>
              <a:gd name="connsiteX660" fmla="*/ 318745 w 403517"/>
              <a:gd name="connsiteY660" fmla="*/ 88973 h 275053"/>
              <a:gd name="connsiteX661" fmla="*/ 317497 w 403517"/>
              <a:gd name="connsiteY661" fmla="*/ 87278 h 275053"/>
              <a:gd name="connsiteX662" fmla="*/ 315906 w 403517"/>
              <a:gd name="connsiteY662" fmla="*/ 83620 h 275053"/>
              <a:gd name="connsiteX663" fmla="*/ 315830 w 403517"/>
              <a:gd name="connsiteY663" fmla="*/ 81782 h 275053"/>
              <a:gd name="connsiteX664" fmla="*/ 316249 w 403517"/>
              <a:gd name="connsiteY664" fmla="*/ 79829 h 275053"/>
              <a:gd name="connsiteX665" fmla="*/ 316345 w 403517"/>
              <a:gd name="connsiteY665" fmla="*/ 77857 h 275053"/>
              <a:gd name="connsiteX666" fmla="*/ 315582 w 403517"/>
              <a:gd name="connsiteY666" fmla="*/ 73857 h 275053"/>
              <a:gd name="connsiteX667" fmla="*/ 313716 w 403517"/>
              <a:gd name="connsiteY667" fmla="*/ 70209 h 275053"/>
              <a:gd name="connsiteX668" fmla="*/ 307229 w 403517"/>
              <a:gd name="connsiteY668" fmla="*/ 61513 h 275053"/>
              <a:gd name="connsiteX669" fmla="*/ 305191 w 403517"/>
              <a:gd name="connsiteY669" fmla="*/ 59236 h 275053"/>
              <a:gd name="connsiteX670" fmla="*/ 302857 w 403517"/>
              <a:gd name="connsiteY670" fmla="*/ 57198 h 275053"/>
              <a:gd name="connsiteX671" fmla="*/ 301362 w 403517"/>
              <a:gd name="connsiteY671" fmla="*/ 56702 h 275053"/>
              <a:gd name="connsiteX672" fmla="*/ 298342 w 403517"/>
              <a:gd name="connsiteY672" fmla="*/ 56217 h 275053"/>
              <a:gd name="connsiteX673" fmla="*/ 296999 w 403517"/>
              <a:gd name="connsiteY673" fmla="*/ 55807 h 275053"/>
              <a:gd name="connsiteX674" fmla="*/ 294504 w 403517"/>
              <a:gd name="connsiteY674" fmla="*/ 54388 h 275053"/>
              <a:gd name="connsiteX675" fmla="*/ 292189 w 403517"/>
              <a:gd name="connsiteY675" fmla="*/ 52740 h 275053"/>
              <a:gd name="connsiteX676" fmla="*/ 286445 w 403517"/>
              <a:gd name="connsiteY676" fmla="*/ 47835 h 275053"/>
              <a:gd name="connsiteX677" fmla="*/ 283416 w 403517"/>
              <a:gd name="connsiteY677" fmla="*/ 46444 h 275053"/>
              <a:gd name="connsiteX678" fmla="*/ 281817 w 403517"/>
              <a:gd name="connsiteY678" fmla="*/ 44729 h 275053"/>
              <a:gd name="connsiteX679" fmla="*/ 272777 w 403517"/>
              <a:gd name="connsiteY679" fmla="*/ 39205 h 275053"/>
              <a:gd name="connsiteX680" fmla="*/ 270139 w 403517"/>
              <a:gd name="connsiteY680" fmla="*/ 37900 h 275053"/>
              <a:gd name="connsiteX681" fmla="*/ 266919 w 403517"/>
              <a:gd name="connsiteY681" fmla="*/ 37900 h 275053"/>
              <a:gd name="connsiteX682" fmla="*/ 264205 w 403517"/>
              <a:gd name="connsiteY682" fmla="*/ 36814 h 275053"/>
              <a:gd name="connsiteX683" fmla="*/ 266357 w 403517"/>
              <a:gd name="connsiteY683" fmla="*/ 36128 h 275053"/>
              <a:gd name="connsiteX684" fmla="*/ 266805 w 403517"/>
              <a:gd name="connsiteY684" fmla="*/ 34280 h 275053"/>
              <a:gd name="connsiteX685" fmla="*/ 266329 w 403517"/>
              <a:gd name="connsiteY685" fmla="*/ 32404 h 275053"/>
              <a:gd name="connsiteX686" fmla="*/ 270872 w 403517"/>
              <a:gd name="connsiteY686" fmla="*/ 35471 h 275053"/>
              <a:gd name="connsiteX687" fmla="*/ 275663 w 403517"/>
              <a:gd name="connsiteY687" fmla="*/ 38148 h 275053"/>
              <a:gd name="connsiteX688" fmla="*/ 277054 w 403517"/>
              <a:gd name="connsiteY688" fmla="*/ 40310 h 275053"/>
              <a:gd name="connsiteX689" fmla="*/ 279416 w 403517"/>
              <a:gd name="connsiteY689" fmla="*/ 40443 h 275053"/>
              <a:gd name="connsiteX690" fmla="*/ 283712 w 403517"/>
              <a:gd name="connsiteY690" fmla="*/ 42234 h 275053"/>
              <a:gd name="connsiteX691" fmla="*/ 286664 w 403517"/>
              <a:gd name="connsiteY691" fmla="*/ 43844 h 275053"/>
              <a:gd name="connsiteX692" fmla="*/ 289446 w 403517"/>
              <a:gd name="connsiteY692" fmla="*/ 45701 h 275053"/>
              <a:gd name="connsiteX693" fmla="*/ 292580 w 403517"/>
              <a:gd name="connsiteY693" fmla="*/ 48358 h 275053"/>
              <a:gd name="connsiteX694" fmla="*/ 298618 w 403517"/>
              <a:gd name="connsiteY694" fmla="*/ 50444 h 275053"/>
              <a:gd name="connsiteX695" fmla="*/ 299476 w 403517"/>
              <a:gd name="connsiteY695" fmla="*/ 51206 h 275053"/>
              <a:gd name="connsiteX696" fmla="*/ 302533 w 403517"/>
              <a:gd name="connsiteY696" fmla="*/ 54673 h 275053"/>
              <a:gd name="connsiteX697" fmla="*/ 306544 w 403517"/>
              <a:gd name="connsiteY697" fmla="*/ 57617 h 275053"/>
              <a:gd name="connsiteX698" fmla="*/ 307915 w 403517"/>
              <a:gd name="connsiteY698" fmla="*/ 59236 h 275053"/>
              <a:gd name="connsiteX699" fmla="*/ 324917 w 403517"/>
              <a:gd name="connsiteY699" fmla="*/ 73171 h 275053"/>
              <a:gd name="connsiteX700" fmla="*/ 327793 w 403517"/>
              <a:gd name="connsiteY700" fmla="*/ 77076 h 275053"/>
              <a:gd name="connsiteX701" fmla="*/ 328013 w 403517"/>
              <a:gd name="connsiteY701" fmla="*/ 79743 h 275053"/>
              <a:gd name="connsiteX702" fmla="*/ 327450 w 403517"/>
              <a:gd name="connsiteY702" fmla="*/ 80791 h 275053"/>
              <a:gd name="connsiteX703" fmla="*/ 325660 w 403517"/>
              <a:gd name="connsiteY703" fmla="*/ 83048 h 275053"/>
              <a:gd name="connsiteX704" fmla="*/ 325688 w 403517"/>
              <a:gd name="connsiteY704" fmla="*/ 85715 h 275053"/>
              <a:gd name="connsiteX705" fmla="*/ 325088 w 403517"/>
              <a:gd name="connsiteY705" fmla="*/ 88106 h 275053"/>
              <a:gd name="connsiteX706" fmla="*/ 323536 w 403517"/>
              <a:gd name="connsiteY706" fmla="*/ 90497 h 275053"/>
              <a:gd name="connsiteX707" fmla="*/ 255927 w 403517"/>
              <a:gd name="connsiteY707" fmla="*/ 34757 h 275053"/>
              <a:gd name="connsiteX708" fmla="*/ 250593 w 403517"/>
              <a:gd name="connsiteY708" fmla="*/ 35118 h 275053"/>
              <a:gd name="connsiteX709" fmla="*/ 248679 w 403517"/>
              <a:gd name="connsiteY709" fmla="*/ 34719 h 275053"/>
              <a:gd name="connsiteX710" fmla="*/ 246965 w 403517"/>
              <a:gd name="connsiteY710" fmla="*/ 33185 h 275053"/>
              <a:gd name="connsiteX711" fmla="*/ 245412 w 403517"/>
              <a:gd name="connsiteY711" fmla="*/ 30794 h 275053"/>
              <a:gd name="connsiteX712" fmla="*/ 243850 w 403517"/>
              <a:gd name="connsiteY712" fmla="*/ 30232 h 275053"/>
              <a:gd name="connsiteX713" fmla="*/ 243221 w 403517"/>
              <a:gd name="connsiteY713" fmla="*/ 29766 h 275053"/>
              <a:gd name="connsiteX714" fmla="*/ 246993 w 403517"/>
              <a:gd name="connsiteY714" fmla="*/ 27937 h 275053"/>
              <a:gd name="connsiteX715" fmla="*/ 250336 w 403517"/>
              <a:gd name="connsiteY715" fmla="*/ 27384 h 275053"/>
              <a:gd name="connsiteX716" fmla="*/ 255737 w 403517"/>
              <a:gd name="connsiteY716" fmla="*/ 29670 h 275053"/>
              <a:gd name="connsiteX717" fmla="*/ 256290 w 403517"/>
              <a:gd name="connsiteY717" fmla="*/ 30813 h 275053"/>
              <a:gd name="connsiteX718" fmla="*/ 256337 w 403517"/>
              <a:gd name="connsiteY718" fmla="*/ 31556 h 275053"/>
              <a:gd name="connsiteX719" fmla="*/ 256184 w 403517"/>
              <a:gd name="connsiteY719" fmla="*/ 33985 h 275053"/>
              <a:gd name="connsiteX720" fmla="*/ 255927 w 403517"/>
              <a:gd name="connsiteY720" fmla="*/ 34757 h 275053"/>
              <a:gd name="connsiteX721" fmla="*/ 187500 w 403517"/>
              <a:gd name="connsiteY721" fmla="*/ 24698 h 275053"/>
              <a:gd name="connsiteX722" fmla="*/ 186633 w 403517"/>
              <a:gd name="connsiteY722" fmla="*/ 26098 h 275053"/>
              <a:gd name="connsiteX723" fmla="*/ 184614 w 403517"/>
              <a:gd name="connsiteY723" fmla="*/ 25975 h 275053"/>
              <a:gd name="connsiteX724" fmla="*/ 183718 w 403517"/>
              <a:gd name="connsiteY724" fmla="*/ 25565 h 275053"/>
              <a:gd name="connsiteX725" fmla="*/ 185176 w 403517"/>
              <a:gd name="connsiteY725" fmla="*/ 25298 h 275053"/>
              <a:gd name="connsiteX726" fmla="*/ 185766 w 403517"/>
              <a:gd name="connsiteY726" fmla="*/ 24146 h 275053"/>
              <a:gd name="connsiteX727" fmla="*/ 186395 w 403517"/>
              <a:gd name="connsiteY727" fmla="*/ 23736 h 275053"/>
              <a:gd name="connsiteX728" fmla="*/ 187500 w 403517"/>
              <a:gd name="connsiteY728" fmla="*/ 24698 h 275053"/>
              <a:gd name="connsiteX729" fmla="*/ 165859 w 403517"/>
              <a:gd name="connsiteY729" fmla="*/ 16116 h 275053"/>
              <a:gd name="connsiteX730" fmla="*/ 174774 w 403517"/>
              <a:gd name="connsiteY730" fmla="*/ 17840 h 275053"/>
              <a:gd name="connsiteX731" fmla="*/ 175365 w 403517"/>
              <a:gd name="connsiteY731" fmla="*/ 17821 h 275053"/>
              <a:gd name="connsiteX732" fmla="*/ 175260 w 403517"/>
              <a:gd name="connsiteY732" fmla="*/ 17202 h 275053"/>
              <a:gd name="connsiteX733" fmla="*/ 175413 w 403517"/>
              <a:gd name="connsiteY733" fmla="*/ 17031 h 275053"/>
              <a:gd name="connsiteX734" fmla="*/ 175946 w 403517"/>
              <a:gd name="connsiteY734" fmla="*/ 17478 h 275053"/>
              <a:gd name="connsiteX735" fmla="*/ 175775 w 403517"/>
              <a:gd name="connsiteY735" fmla="*/ 18736 h 275053"/>
              <a:gd name="connsiteX736" fmla="*/ 174374 w 403517"/>
              <a:gd name="connsiteY736" fmla="*/ 19050 h 275053"/>
              <a:gd name="connsiteX737" fmla="*/ 173060 w 403517"/>
              <a:gd name="connsiteY737" fmla="*/ 18926 h 275053"/>
              <a:gd name="connsiteX738" fmla="*/ 172127 w 403517"/>
              <a:gd name="connsiteY738" fmla="*/ 19583 h 275053"/>
              <a:gd name="connsiteX739" fmla="*/ 169574 w 403517"/>
              <a:gd name="connsiteY739" fmla="*/ 22012 h 275053"/>
              <a:gd name="connsiteX740" fmla="*/ 167860 w 403517"/>
              <a:gd name="connsiteY740" fmla="*/ 21612 h 275053"/>
              <a:gd name="connsiteX741" fmla="*/ 165764 w 403517"/>
              <a:gd name="connsiteY741" fmla="*/ 22155 h 275053"/>
              <a:gd name="connsiteX742" fmla="*/ 162087 w 403517"/>
              <a:gd name="connsiteY742" fmla="*/ 22203 h 275053"/>
              <a:gd name="connsiteX743" fmla="*/ 157315 w 403517"/>
              <a:gd name="connsiteY743" fmla="*/ 21136 h 275053"/>
              <a:gd name="connsiteX744" fmla="*/ 156000 w 403517"/>
              <a:gd name="connsiteY744" fmla="*/ 22041 h 275053"/>
              <a:gd name="connsiteX745" fmla="*/ 154305 w 403517"/>
              <a:gd name="connsiteY745" fmla="*/ 21793 h 275053"/>
              <a:gd name="connsiteX746" fmla="*/ 152619 w 403517"/>
              <a:gd name="connsiteY746" fmla="*/ 22784 h 275053"/>
              <a:gd name="connsiteX747" fmla="*/ 151924 w 403517"/>
              <a:gd name="connsiteY747" fmla="*/ 22736 h 275053"/>
              <a:gd name="connsiteX748" fmla="*/ 151515 w 403517"/>
              <a:gd name="connsiteY748" fmla="*/ 21288 h 275053"/>
              <a:gd name="connsiteX749" fmla="*/ 151543 w 403517"/>
              <a:gd name="connsiteY749" fmla="*/ 20545 h 275053"/>
              <a:gd name="connsiteX750" fmla="*/ 153543 w 403517"/>
              <a:gd name="connsiteY750" fmla="*/ 19926 h 275053"/>
              <a:gd name="connsiteX751" fmla="*/ 153248 w 403517"/>
              <a:gd name="connsiteY751" fmla="*/ 17650 h 275053"/>
              <a:gd name="connsiteX752" fmla="*/ 154857 w 403517"/>
              <a:gd name="connsiteY752" fmla="*/ 16507 h 275053"/>
              <a:gd name="connsiteX753" fmla="*/ 157639 w 403517"/>
              <a:gd name="connsiteY753" fmla="*/ 16602 h 275053"/>
              <a:gd name="connsiteX754" fmla="*/ 160230 w 403517"/>
              <a:gd name="connsiteY754" fmla="*/ 15830 h 275053"/>
              <a:gd name="connsiteX755" fmla="*/ 165859 w 403517"/>
              <a:gd name="connsiteY755" fmla="*/ 16116 h 275053"/>
              <a:gd name="connsiteX756" fmla="*/ 237992 w 403517"/>
              <a:gd name="connsiteY756" fmla="*/ 5296 h 275053"/>
              <a:gd name="connsiteX757" fmla="*/ 237925 w 403517"/>
              <a:gd name="connsiteY757" fmla="*/ 6258 h 275053"/>
              <a:gd name="connsiteX758" fmla="*/ 236001 w 403517"/>
              <a:gd name="connsiteY758" fmla="*/ 5772 h 275053"/>
              <a:gd name="connsiteX759" fmla="*/ 235468 w 403517"/>
              <a:gd name="connsiteY759" fmla="*/ 5925 h 275053"/>
              <a:gd name="connsiteX760" fmla="*/ 232115 w 403517"/>
              <a:gd name="connsiteY760" fmla="*/ 3143 h 275053"/>
              <a:gd name="connsiteX761" fmla="*/ 232172 w 403517"/>
              <a:gd name="connsiteY761" fmla="*/ 1448 h 275053"/>
              <a:gd name="connsiteX762" fmla="*/ 233058 w 403517"/>
              <a:gd name="connsiteY762" fmla="*/ 0 h 275053"/>
              <a:gd name="connsiteX763" fmla="*/ 234448 w 403517"/>
              <a:gd name="connsiteY763" fmla="*/ 228 h 275053"/>
              <a:gd name="connsiteX764" fmla="*/ 236916 w 403517"/>
              <a:gd name="connsiteY764" fmla="*/ 2048 h 275053"/>
              <a:gd name="connsiteX765" fmla="*/ 237992 w 403517"/>
              <a:gd name="connsiteY765" fmla="*/ 5296 h 275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</a:cxnLst>
            <a:rect l="l" t="t" r="r" b="b"/>
            <a:pathLst>
              <a:path w="403517" h="275053">
                <a:moveTo>
                  <a:pt x="338785" y="270862"/>
                </a:moveTo>
                <a:lnTo>
                  <a:pt x="343253" y="272282"/>
                </a:lnTo>
                <a:lnTo>
                  <a:pt x="344767" y="273853"/>
                </a:lnTo>
                <a:lnTo>
                  <a:pt x="343158" y="274568"/>
                </a:lnTo>
                <a:lnTo>
                  <a:pt x="339252" y="275053"/>
                </a:lnTo>
                <a:lnTo>
                  <a:pt x="338338" y="274091"/>
                </a:lnTo>
                <a:lnTo>
                  <a:pt x="334585" y="273120"/>
                </a:lnTo>
                <a:lnTo>
                  <a:pt x="333985" y="271367"/>
                </a:lnTo>
                <a:lnTo>
                  <a:pt x="332118" y="271967"/>
                </a:lnTo>
                <a:lnTo>
                  <a:pt x="333070" y="270738"/>
                </a:lnTo>
                <a:lnTo>
                  <a:pt x="330718" y="269348"/>
                </a:lnTo>
                <a:lnTo>
                  <a:pt x="329985" y="267491"/>
                </a:lnTo>
                <a:lnTo>
                  <a:pt x="329889" y="266738"/>
                </a:lnTo>
                <a:lnTo>
                  <a:pt x="332651" y="267605"/>
                </a:lnTo>
                <a:lnTo>
                  <a:pt x="338785" y="270862"/>
                </a:lnTo>
                <a:close/>
                <a:moveTo>
                  <a:pt x="358693" y="267757"/>
                </a:moveTo>
                <a:lnTo>
                  <a:pt x="358302" y="269234"/>
                </a:lnTo>
                <a:lnTo>
                  <a:pt x="357321" y="268738"/>
                </a:lnTo>
                <a:lnTo>
                  <a:pt x="354416" y="269500"/>
                </a:lnTo>
                <a:lnTo>
                  <a:pt x="352892" y="269329"/>
                </a:lnTo>
                <a:lnTo>
                  <a:pt x="352016" y="268005"/>
                </a:lnTo>
                <a:lnTo>
                  <a:pt x="351806" y="267395"/>
                </a:lnTo>
                <a:lnTo>
                  <a:pt x="354330" y="267871"/>
                </a:lnTo>
                <a:lnTo>
                  <a:pt x="353911" y="266405"/>
                </a:lnTo>
                <a:lnTo>
                  <a:pt x="357550" y="267157"/>
                </a:lnTo>
                <a:lnTo>
                  <a:pt x="358693" y="267757"/>
                </a:lnTo>
                <a:close/>
                <a:moveTo>
                  <a:pt x="268281" y="246221"/>
                </a:moveTo>
                <a:lnTo>
                  <a:pt x="267901" y="248336"/>
                </a:lnTo>
                <a:lnTo>
                  <a:pt x="265709" y="247707"/>
                </a:lnTo>
                <a:lnTo>
                  <a:pt x="265262" y="247250"/>
                </a:lnTo>
                <a:lnTo>
                  <a:pt x="265624" y="245916"/>
                </a:lnTo>
                <a:lnTo>
                  <a:pt x="267567" y="245859"/>
                </a:lnTo>
                <a:lnTo>
                  <a:pt x="268281" y="246221"/>
                </a:lnTo>
                <a:close/>
                <a:moveTo>
                  <a:pt x="273148" y="231505"/>
                </a:moveTo>
                <a:lnTo>
                  <a:pt x="274282" y="231505"/>
                </a:lnTo>
                <a:lnTo>
                  <a:pt x="276177" y="229495"/>
                </a:lnTo>
                <a:lnTo>
                  <a:pt x="277825" y="228886"/>
                </a:lnTo>
                <a:lnTo>
                  <a:pt x="278902" y="229800"/>
                </a:lnTo>
                <a:lnTo>
                  <a:pt x="277149" y="236220"/>
                </a:lnTo>
                <a:lnTo>
                  <a:pt x="275673" y="235248"/>
                </a:lnTo>
                <a:lnTo>
                  <a:pt x="269891" y="233458"/>
                </a:lnTo>
                <a:lnTo>
                  <a:pt x="269710" y="230914"/>
                </a:lnTo>
                <a:lnTo>
                  <a:pt x="268205" y="230095"/>
                </a:lnTo>
                <a:lnTo>
                  <a:pt x="267271" y="227619"/>
                </a:lnTo>
                <a:lnTo>
                  <a:pt x="265357" y="224876"/>
                </a:lnTo>
                <a:lnTo>
                  <a:pt x="264995" y="223113"/>
                </a:lnTo>
                <a:lnTo>
                  <a:pt x="266081" y="223838"/>
                </a:lnTo>
                <a:lnTo>
                  <a:pt x="267300" y="225628"/>
                </a:lnTo>
                <a:lnTo>
                  <a:pt x="272358" y="229305"/>
                </a:lnTo>
                <a:lnTo>
                  <a:pt x="272158" y="230496"/>
                </a:lnTo>
                <a:lnTo>
                  <a:pt x="273148" y="231505"/>
                </a:lnTo>
                <a:close/>
                <a:moveTo>
                  <a:pt x="258376" y="213360"/>
                </a:moveTo>
                <a:lnTo>
                  <a:pt x="262147" y="215560"/>
                </a:lnTo>
                <a:lnTo>
                  <a:pt x="264214" y="214922"/>
                </a:lnTo>
                <a:lnTo>
                  <a:pt x="265338" y="215284"/>
                </a:lnTo>
                <a:lnTo>
                  <a:pt x="267758" y="217837"/>
                </a:lnTo>
                <a:lnTo>
                  <a:pt x="267891" y="219704"/>
                </a:lnTo>
                <a:lnTo>
                  <a:pt x="268281" y="221304"/>
                </a:lnTo>
                <a:lnTo>
                  <a:pt x="268157" y="222009"/>
                </a:lnTo>
                <a:lnTo>
                  <a:pt x="266815" y="222961"/>
                </a:lnTo>
                <a:lnTo>
                  <a:pt x="266938" y="221875"/>
                </a:lnTo>
                <a:lnTo>
                  <a:pt x="265909" y="221666"/>
                </a:lnTo>
                <a:lnTo>
                  <a:pt x="262395" y="221714"/>
                </a:lnTo>
                <a:lnTo>
                  <a:pt x="259671" y="221037"/>
                </a:lnTo>
                <a:lnTo>
                  <a:pt x="255918" y="220856"/>
                </a:lnTo>
                <a:lnTo>
                  <a:pt x="257499" y="219161"/>
                </a:lnTo>
                <a:lnTo>
                  <a:pt x="257852" y="218465"/>
                </a:lnTo>
                <a:lnTo>
                  <a:pt x="255880" y="215741"/>
                </a:lnTo>
                <a:lnTo>
                  <a:pt x="255794" y="214446"/>
                </a:lnTo>
                <a:lnTo>
                  <a:pt x="255956" y="213731"/>
                </a:lnTo>
                <a:lnTo>
                  <a:pt x="257604" y="213341"/>
                </a:lnTo>
                <a:lnTo>
                  <a:pt x="258376" y="213360"/>
                </a:lnTo>
                <a:close/>
                <a:moveTo>
                  <a:pt x="253489" y="217322"/>
                </a:moveTo>
                <a:lnTo>
                  <a:pt x="253118" y="217989"/>
                </a:lnTo>
                <a:lnTo>
                  <a:pt x="251556" y="217503"/>
                </a:lnTo>
                <a:lnTo>
                  <a:pt x="247193" y="213779"/>
                </a:lnTo>
                <a:lnTo>
                  <a:pt x="247869" y="211017"/>
                </a:lnTo>
                <a:lnTo>
                  <a:pt x="249831" y="209588"/>
                </a:lnTo>
                <a:lnTo>
                  <a:pt x="252812" y="211150"/>
                </a:lnTo>
                <a:lnTo>
                  <a:pt x="253803" y="213436"/>
                </a:lnTo>
                <a:lnTo>
                  <a:pt x="254098" y="214712"/>
                </a:lnTo>
                <a:lnTo>
                  <a:pt x="253489" y="217322"/>
                </a:lnTo>
                <a:close/>
                <a:moveTo>
                  <a:pt x="314592" y="202940"/>
                </a:moveTo>
                <a:lnTo>
                  <a:pt x="316145" y="203340"/>
                </a:lnTo>
                <a:lnTo>
                  <a:pt x="319374" y="203140"/>
                </a:lnTo>
                <a:lnTo>
                  <a:pt x="320440" y="204683"/>
                </a:lnTo>
                <a:lnTo>
                  <a:pt x="321916" y="205216"/>
                </a:lnTo>
                <a:lnTo>
                  <a:pt x="323193" y="205911"/>
                </a:lnTo>
                <a:lnTo>
                  <a:pt x="324327" y="206921"/>
                </a:lnTo>
                <a:lnTo>
                  <a:pt x="324317" y="207540"/>
                </a:lnTo>
                <a:lnTo>
                  <a:pt x="324050" y="208074"/>
                </a:lnTo>
                <a:lnTo>
                  <a:pt x="323365" y="208559"/>
                </a:lnTo>
                <a:lnTo>
                  <a:pt x="323565" y="209645"/>
                </a:lnTo>
                <a:lnTo>
                  <a:pt x="322383" y="209483"/>
                </a:lnTo>
                <a:lnTo>
                  <a:pt x="320916" y="210055"/>
                </a:lnTo>
                <a:lnTo>
                  <a:pt x="318021" y="208788"/>
                </a:lnTo>
                <a:lnTo>
                  <a:pt x="316973" y="208502"/>
                </a:lnTo>
                <a:lnTo>
                  <a:pt x="316659" y="207416"/>
                </a:lnTo>
                <a:lnTo>
                  <a:pt x="314783" y="205597"/>
                </a:lnTo>
                <a:lnTo>
                  <a:pt x="311496" y="204292"/>
                </a:lnTo>
                <a:lnTo>
                  <a:pt x="313154" y="203225"/>
                </a:lnTo>
                <a:lnTo>
                  <a:pt x="314592" y="202940"/>
                </a:lnTo>
                <a:close/>
                <a:moveTo>
                  <a:pt x="72914" y="194186"/>
                </a:moveTo>
                <a:lnTo>
                  <a:pt x="73400" y="195367"/>
                </a:lnTo>
                <a:lnTo>
                  <a:pt x="69514" y="193758"/>
                </a:lnTo>
                <a:lnTo>
                  <a:pt x="65799" y="191062"/>
                </a:lnTo>
                <a:lnTo>
                  <a:pt x="63922" y="190329"/>
                </a:lnTo>
                <a:lnTo>
                  <a:pt x="62665" y="188547"/>
                </a:lnTo>
                <a:lnTo>
                  <a:pt x="64970" y="189871"/>
                </a:lnTo>
                <a:lnTo>
                  <a:pt x="68990" y="191110"/>
                </a:lnTo>
                <a:lnTo>
                  <a:pt x="72914" y="194186"/>
                </a:lnTo>
                <a:close/>
                <a:moveTo>
                  <a:pt x="273844" y="196872"/>
                </a:moveTo>
                <a:lnTo>
                  <a:pt x="274301" y="198796"/>
                </a:lnTo>
                <a:lnTo>
                  <a:pt x="272215" y="196739"/>
                </a:lnTo>
                <a:lnTo>
                  <a:pt x="273148" y="194415"/>
                </a:lnTo>
                <a:lnTo>
                  <a:pt x="273311" y="193157"/>
                </a:lnTo>
                <a:lnTo>
                  <a:pt x="273206" y="192453"/>
                </a:lnTo>
                <a:lnTo>
                  <a:pt x="271120" y="191253"/>
                </a:lnTo>
                <a:lnTo>
                  <a:pt x="272225" y="189290"/>
                </a:lnTo>
                <a:lnTo>
                  <a:pt x="273396" y="188624"/>
                </a:lnTo>
                <a:lnTo>
                  <a:pt x="274130" y="188433"/>
                </a:lnTo>
                <a:lnTo>
                  <a:pt x="274091" y="191205"/>
                </a:lnTo>
                <a:lnTo>
                  <a:pt x="274691" y="192443"/>
                </a:lnTo>
                <a:lnTo>
                  <a:pt x="273844" y="196872"/>
                </a:lnTo>
                <a:close/>
                <a:moveTo>
                  <a:pt x="72819" y="190109"/>
                </a:moveTo>
                <a:lnTo>
                  <a:pt x="71657" y="190195"/>
                </a:lnTo>
                <a:lnTo>
                  <a:pt x="66942" y="188376"/>
                </a:lnTo>
                <a:lnTo>
                  <a:pt x="65742" y="187052"/>
                </a:lnTo>
                <a:lnTo>
                  <a:pt x="71257" y="187347"/>
                </a:lnTo>
                <a:lnTo>
                  <a:pt x="72676" y="187681"/>
                </a:lnTo>
                <a:lnTo>
                  <a:pt x="72971" y="189538"/>
                </a:lnTo>
                <a:lnTo>
                  <a:pt x="72819" y="190109"/>
                </a:lnTo>
                <a:close/>
                <a:moveTo>
                  <a:pt x="191481" y="119034"/>
                </a:moveTo>
                <a:lnTo>
                  <a:pt x="190405" y="119234"/>
                </a:lnTo>
                <a:lnTo>
                  <a:pt x="189938" y="118024"/>
                </a:lnTo>
                <a:lnTo>
                  <a:pt x="187433" y="116977"/>
                </a:lnTo>
                <a:lnTo>
                  <a:pt x="184938" y="113719"/>
                </a:lnTo>
                <a:lnTo>
                  <a:pt x="184976" y="110928"/>
                </a:lnTo>
                <a:lnTo>
                  <a:pt x="185300" y="110128"/>
                </a:lnTo>
                <a:lnTo>
                  <a:pt x="186690" y="110090"/>
                </a:lnTo>
                <a:lnTo>
                  <a:pt x="192253" y="113309"/>
                </a:lnTo>
                <a:lnTo>
                  <a:pt x="192834" y="114338"/>
                </a:lnTo>
                <a:lnTo>
                  <a:pt x="192414" y="117395"/>
                </a:lnTo>
                <a:lnTo>
                  <a:pt x="191481" y="119034"/>
                </a:lnTo>
                <a:close/>
                <a:moveTo>
                  <a:pt x="403517" y="142018"/>
                </a:moveTo>
                <a:lnTo>
                  <a:pt x="402870" y="144523"/>
                </a:lnTo>
                <a:lnTo>
                  <a:pt x="402374" y="144951"/>
                </a:lnTo>
                <a:lnTo>
                  <a:pt x="401764" y="144008"/>
                </a:lnTo>
                <a:lnTo>
                  <a:pt x="399441" y="144923"/>
                </a:lnTo>
                <a:lnTo>
                  <a:pt x="398336" y="145961"/>
                </a:lnTo>
                <a:lnTo>
                  <a:pt x="397155" y="146723"/>
                </a:lnTo>
                <a:lnTo>
                  <a:pt x="394431" y="146533"/>
                </a:lnTo>
                <a:lnTo>
                  <a:pt x="391849" y="145847"/>
                </a:lnTo>
                <a:lnTo>
                  <a:pt x="389344" y="144580"/>
                </a:lnTo>
                <a:lnTo>
                  <a:pt x="387125" y="142951"/>
                </a:lnTo>
                <a:lnTo>
                  <a:pt x="384896" y="140389"/>
                </a:lnTo>
                <a:lnTo>
                  <a:pt x="383505" y="137741"/>
                </a:lnTo>
                <a:lnTo>
                  <a:pt x="384191" y="134664"/>
                </a:lnTo>
                <a:lnTo>
                  <a:pt x="383324" y="131883"/>
                </a:lnTo>
                <a:lnTo>
                  <a:pt x="379114" y="129912"/>
                </a:lnTo>
                <a:lnTo>
                  <a:pt x="378190" y="129273"/>
                </a:lnTo>
                <a:lnTo>
                  <a:pt x="376324" y="126511"/>
                </a:lnTo>
                <a:lnTo>
                  <a:pt x="374466" y="125311"/>
                </a:lnTo>
                <a:lnTo>
                  <a:pt x="372094" y="122892"/>
                </a:lnTo>
                <a:lnTo>
                  <a:pt x="371494" y="121844"/>
                </a:lnTo>
                <a:lnTo>
                  <a:pt x="370484" y="118777"/>
                </a:lnTo>
                <a:lnTo>
                  <a:pt x="370161" y="116929"/>
                </a:lnTo>
                <a:lnTo>
                  <a:pt x="371018" y="111547"/>
                </a:lnTo>
                <a:lnTo>
                  <a:pt x="370704" y="108861"/>
                </a:lnTo>
                <a:lnTo>
                  <a:pt x="371856" y="109118"/>
                </a:lnTo>
                <a:lnTo>
                  <a:pt x="373085" y="110176"/>
                </a:lnTo>
                <a:lnTo>
                  <a:pt x="374475" y="110909"/>
                </a:lnTo>
                <a:lnTo>
                  <a:pt x="377857" y="111404"/>
                </a:lnTo>
                <a:lnTo>
                  <a:pt x="380438" y="113547"/>
                </a:lnTo>
                <a:lnTo>
                  <a:pt x="382924" y="117729"/>
                </a:lnTo>
                <a:lnTo>
                  <a:pt x="383220" y="119101"/>
                </a:lnTo>
                <a:lnTo>
                  <a:pt x="384010" y="120091"/>
                </a:lnTo>
                <a:lnTo>
                  <a:pt x="386563" y="121872"/>
                </a:lnTo>
                <a:lnTo>
                  <a:pt x="387896" y="123015"/>
                </a:lnTo>
                <a:lnTo>
                  <a:pt x="390420" y="127578"/>
                </a:lnTo>
                <a:lnTo>
                  <a:pt x="391811" y="128549"/>
                </a:lnTo>
                <a:lnTo>
                  <a:pt x="393468" y="128940"/>
                </a:lnTo>
                <a:lnTo>
                  <a:pt x="395002" y="129597"/>
                </a:lnTo>
                <a:lnTo>
                  <a:pt x="397564" y="131597"/>
                </a:lnTo>
                <a:lnTo>
                  <a:pt x="399926" y="133864"/>
                </a:lnTo>
                <a:lnTo>
                  <a:pt x="401517" y="136245"/>
                </a:lnTo>
                <a:lnTo>
                  <a:pt x="402736" y="138798"/>
                </a:lnTo>
                <a:lnTo>
                  <a:pt x="403517" y="142018"/>
                </a:lnTo>
                <a:close/>
                <a:moveTo>
                  <a:pt x="168773" y="108509"/>
                </a:moveTo>
                <a:lnTo>
                  <a:pt x="167278" y="108661"/>
                </a:lnTo>
                <a:lnTo>
                  <a:pt x="164840" y="106128"/>
                </a:lnTo>
                <a:lnTo>
                  <a:pt x="164221" y="105185"/>
                </a:lnTo>
                <a:lnTo>
                  <a:pt x="164459" y="103861"/>
                </a:lnTo>
                <a:lnTo>
                  <a:pt x="167564" y="102089"/>
                </a:lnTo>
                <a:lnTo>
                  <a:pt x="169574" y="103708"/>
                </a:lnTo>
                <a:lnTo>
                  <a:pt x="169993" y="107175"/>
                </a:lnTo>
                <a:lnTo>
                  <a:pt x="168773" y="108509"/>
                </a:lnTo>
                <a:close/>
                <a:moveTo>
                  <a:pt x="368485" y="108528"/>
                </a:moveTo>
                <a:lnTo>
                  <a:pt x="367951" y="108737"/>
                </a:lnTo>
                <a:lnTo>
                  <a:pt x="366789" y="105365"/>
                </a:lnTo>
                <a:lnTo>
                  <a:pt x="366589" y="102870"/>
                </a:lnTo>
                <a:lnTo>
                  <a:pt x="366236" y="101032"/>
                </a:lnTo>
                <a:lnTo>
                  <a:pt x="365627" y="99936"/>
                </a:lnTo>
                <a:lnTo>
                  <a:pt x="367379" y="97917"/>
                </a:lnTo>
                <a:lnTo>
                  <a:pt x="368103" y="97355"/>
                </a:lnTo>
                <a:lnTo>
                  <a:pt x="369427" y="98422"/>
                </a:lnTo>
                <a:lnTo>
                  <a:pt x="369627" y="100794"/>
                </a:lnTo>
                <a:lnTo>
                  <a:pt x="370637" y="102803"/>
                </a:lnTo>
                <a:lnTo>
                  <a:pt x="369865" y="107194"/>
                </a:lnTo>
                <a:lnTo>
                  <a:pt x="368485" y="108528"/>
                </a:lnTo>
                <a:close/>
                <a:moveTo>
                  <a:pt x="137846" y="89697"/>
                </a:moveTo>
                <a:lnTo>
                  <a:pt x="136055" y="90488"/>
                </a:lnTo>
                <a:lnTo>
                  <a:pt x="134770" y="89887"/>
                </a:lnTo>
                <a:lnTo>
                  <a:pt x="134217" y="88135"/>
                </a:lnTo>
                <a:lnTo>
                  <a:pt x="134655" y="86449"/>
                </a:lnTo>
                <a:lnTo>
                  <a:pt x="136227" y="85115"/>
                </a:lnTo>
                <a:lnTo>
                  <a:pt x="137217" y="84715"/>
                </a:lnTo>
                <a:lnTo>
                  <a:pt x="138332" y="85620"/>
                </a:lnTo>
                <a:lnTo>
                  <a:pt x="138760" y="87411"/>
                </a:lnTo>
                <a:lnTo>
                  <a:pt x="137846" y="89697"/>
                </a:lnTo>
                <a:close/>
                <a:moveTo>
                  <a:pt x="295466" y="78257"/>
                </a:moveTo>
                <a:lnTo>
                  <a:pt x="296856" y="78791"/>
                </a:lnTo>
                <a:lnTo>
                  <a:pt x="300857" y="76010"/>
                </a:lnTo>
                <a:lnTo>
                  <a:pt x="303000" y="77953"/>
                </a:lnTo>
                <a:lnTo>
                  <a:pt x="305734" y="78895"/>
                </a:lnTo>
                <a:lnTo>
                  <a:pt x="308572" y="79429"/>
                </a:lnTo>
                <a:lnTo>
                  <a:pt x="307448" y="83430"/>
                </a:lnTo>
                <a:lnTo>
                  <a:pt x="307781" y="85277"/>
                </a:lnTo>
                <a:lnTo>
                  <a:pt x="308515" y="87116"/>
                </a:lnTo>
                <a:lnTo>
                  <a:pt x="308420" y="89830"/>
                </a:lnTo>
                <a:lnTo>
                  <a:pt x="307115" y="92250"/>
                </a:lnTo>
                <a:lnTo>
                  <a:pt x="304610" y="95783"/>
                </a:lnTo>
                <a:lnTo>
                  <a:pt x="303486" y="96431"/>
                </a:lnTo>
                <a:lnTo>
                  <a:pt x="302171" y="96812"/>
                </a:lnTo>
                <a:lnTo>
                  <a:pt x="298075" y="97098"/>
                </a:lnTo>
                <a:lnTo>
                  <a:pt x="297285" y="98974"/>
                </a:lnTo>
                <a:lnTo>
                  <a:pt x="297552" y="100965"/>
                </a:lnTo>
                <a:lnTo>
                  <a:pt x="299761" y="103575"/>
                </a:lnTo>
                <a:lnTo>
                  <a:pt x="301533" y="106509"/>
                </a:lnTo>
                <a:lnTo>
                  <a:pt x="299771" y="109204"/>
                </a:lnTo>
                <a:lnTo>
                  <a:pt x="296866" y="111090"/>
                </a:lnTo>
                <a:lnTo>
                  <a:pt x="294113" y="112052"/>
                </a:lnTo>
                <a:lnTo>
                  <a:pt x="289551" y="111481"/>
                </a:lnTo>
                <a:lnTo>
                  <a:pt x="284741" y="111719"/>
                </a:lnTo>
                <a:lnTo>
                  <a:pt x="283836" y="112747"/>
                </a:lnTo>
                <a:lnTo>
                  <a:pt x="283816" y="114452"/>
                </a:lnTo>
                <a:lnTo>
                  <a:pt x="283140" y="115748"/>
                </a:lnTo>
                <a:lnTo>
                  <a:pt x="282264" y="116929"/>
                </a:lnTo>
                <a:lnTo>
                  <a:pt x="279825" y="119377"/>
                </a:lnTo>
                <a:lnTo>
                  <a:pt x="277092" y="121539"/>
                </a:lnTo>
                <a:lnTo>
                  <a:pt x="273368" y="123587"/>
                </a:lnTo>
                <a:lnTo>
                  <a:pt x="272120" y="124073"/>
                </a:lnTo>
                <a:lnTo>
                  <a:pt x="268815" y="124396"/>
                </a:lnTo>
                <a:lnTo>
                  <a:pt x="265852" y="125578"/>
                </a:lnTo>
                <a:lnTo>
                  <a:pt x="264529" y="126730"/>
                </a:lnTo>
                <a:lnTo>
                  <a:pt x="263090" y="127663"/>
                </a:lnTo>
                <a:lnTo>
                  <a:pt x="259947" y="128683"/>
                </a:lnTo>
                <a:lnTo>
                  <a:pt x="256890" y="130702"/>
                </a:lnTo>
                <a:lnTo>
                  <a:pt x="255680" y="131045"/>
                </a:lnTo>
                <a:lnTo>
                  <a:pt x="249327" y="131397"/>
                </a:lnTo>
                <a:lnTo>
                  <a:pt x="240240" y="131493"/>
                </a:lnTo>
                <a:lnTo>
                  <a:pt x="237554" y="131702"/>
                </a:lnTo>
                <a:lnTo>
                  <a:pt x="234944" y="131426"/>
                </a:lnTo>
                <a:lnTo>
                  <a:pt x="233506" y="130635"/>
                </a:lnTo>
                <a:lnTo>
                  <a:pt x="230420" y="127006"/>
                </a:lnTo>
                <a:lnTo>
                  <a:pt x="227733" y="125759"/>
                </a:lnTo>
                <a:lnTo>
                  <a:pt x="224800" y="125797"/>
                </a:lnTo>
                <a:lnTo>
                  <a:pt x="220895" y="127083"/>
                </a:lnTo>
                <a:lnTo>
                  <a:pt x="220161" y="126797"/>
                </a:lnTo>
                <a:lnTo>
                  <a:pt x="212370" y="121434"/>
                </a:lnTo>
                <a:lnTo>
                  <a:pt x="210008" y="120120"/>
                </a:lnTo>
                <a:lnTo>
                  <a:pt x="207483" y="119148"/>
                </a:lnTo>
                <a:lnTo>
                  <a:pt x="204407" y="118462"/>
                </a:lnTo>
                <a:lnTo>
                  <a:pt x="201502" y="117386"/>
                </a:lnTo>
                <a:lnTo>
                  <a:pt x="199787" y="114833"/>
                </a:lnTo>
                <a:lnTo>
                  <a:pt x="199987" y="111509"/>
                </a:lnTo>
                <a:lnTo>
                  <a:pt x="202321" y="109556"/>
                </a:lnTo>
                <a:lnTo>
                  <a:pt x="205873" y="110519"/>
                </a:lnTo>
                <a:lnTo>
                  <a:pt x="207236" y="110509"/>
                </a:lnTo>
                <a:lnTo>
                  <a:pt x="208569" y="109957"/>
                </a:lnTo>
                <a:lnTo>
                  <a:pt x="210141" y="110137"/>
                </a:lnTo>
                <a:lnTo>
                  <a:pt x="211722" y="110623"/>
                </a:lnTo>
                <a:lnTo>
                  <a:pt x="217484" y="109899"/>
                </a:lnTo>
                <a:lnTo>
                  <a:pt x="220819" y="110909"/>
                </a:lnTo>
                <a:lnTo>
                  <a:pt x="224067" y="112262"/>
                </a:lnTo>
                <a:lnTo>
                  <a:pt x="227095" y="112547"/>
                </a:lnTo>
                <a:lnTo>
                  <a:pt x="230210" y="112262"/>
                </a:lnTo>
                <a:lnTo>
                  <a:pt x="234382" y="110738"/>
                </a:lnTo>
                <a:lnTo>
                  <a:pt x="235706" y="110938"/>
                </a:lnTo>
                <a:lnTo>
                  <a:pt x="239725" y="110947"/>
                </a:lnTo>
                <a:lnTo>
                  <a:pt x="243240" y="108909"/>
                </a:lnTo>
                <a:lnTo>
                  <a:pt x="244555" y="100689"/>
                </a:lnTo>
                <a:lnTo>
                  <a:pt x="245450" y="97889"/>
                </a:lnTo>
                <a:lnTo>
                  <a:pt x="246650" y="97279"/>
                </a:lnTo>
                <a:lnTo>
                  <a:pt x="247508" y="97450"/>
                </a:lnTo>
                <a:lnTo>
                  <a:pt x="248793" y="98850"/>
                </a:lnTo>
                <a:lnTo>
                  <a:pt x="247145" y="100594"/>
                </a:lnTo>
                <a:lnTo>
                  <a:pt x="246422" y="101937"/>
                </a:lnTo>
                <a:lnTo>
                  <a:pt x="246183" y="105213"/>
                </a:lnTo>
                <a:lnTo>
                  <a:pt x="247088" y="108395"/>
                </a:lnTo>
                <a:lnTo>
                  <a:pt x="249146" y="110919"/>
                </a:lnTo>
                <a:lnTo>
                  <a:pt x="252232" y="111242"/>
                </a:lnTo>
                <a:lnTo>
                  <a:pt x="255061" y="109576"/>
                </a:lnTo>
                <a:lnTo>
                  <a:pt x="258137" y="109223"/>
                </a:lnTo>
                <a:lnTo>
                  <a:pt x="260976" y="110842"/>
                </a:lnTo>
                <a:lnTo>
                  <a:pt x="263890" y="110566"/>
                </a:lnTo>
                <a:lnTo>
                  <a:pt x="265224" y="109509"/>
                </a:lnTo>
                <a:lnTo>
                  <a:pt x="266776" y="109052"/>
                </a:lnTo>
                <a:lnTo>
                  <a:pt x="268320" y="108880"/>
                </a:lnTo>
                <a:lnTo>
                  <a:pt x="269720" y="108252"/>
                </a:lnTo>
                <a:lnTo>
                  <a:pt x="271577" y="105499"/>
                </a:lnTo>
                <a:lnTo>
                  <a:pt x="272815" y="102403"/>
                </a:lnTo>
                <a:lnTo>
                  <a:pt x="274663" y="99965"/>
                </a:lnTo>
                <a:lnTo>
                  <a:pt x="279702" y="95898"/>
                </a:lnTo>
                <a:lnTo>
                  <a:pt x="281159" y="95393"/>
                </a:lnTo>
                <a:lnTo>
                  <a:pt x="282731" y="95117"/>
                </a:lnTo>
                <a:lnTo>
                  <a:pt x="286274" y="95298"/>
                </a:lnTo>
                <a:lnTo>
                  <a:pt x="288913" y="93850"/>
                </a:lnTo>
                <a:lnTo>
                  <a:pt x="289113" y="90592"/>
                </a:lnTo>
                <a:lnTo>
                  <a:pt x="288731" y="87287"/>
                </a:lnTo>
                <a:lnTo>
                  <a:pt x="285722" y="79524"/>
                </a:lnTo>
                <a:lnTo>
                  <a:pt x="285522" y="78296"/>
                </a:lnTo>
                <a:lnTo>
                  <a:pt x="285950" y="76914"/>
                </a:lnTo>
                <a:lnTo>
                  <a:pt x="286827" y="75676"/>
                </a:lnTo>
                <a:lnTo>
                  <a:pt x="289789" y="75657"/>
                </a:lnTo>
                <a:lnTo>
                  <a:pt x="292875" y="76105"/>
                </a:lnTo>
                <a:lnTo>
                  <a:pt x="294094" y="77276"/>
                </a:lnTo>
                <a:lnTo>
                  <a:pt x="295466" y="78257"/>
                </a:lnTo>
                <a:close/>
                <a:moveTo>
                  <a:pt x="342072" y="73000"/>
                </a:moveTo>
                <a:lnTo>
                  <a:pt x="341833" y="73628"/>
                </a:lnTo>
                <a:lnTo>
                  <a:pt x="340262" y="72904"/>
                </a:lnTo>
                <a:lnTo>
                  <a:pt x="341557" y="71542"/>
                </a:lnTo>
                <a:lnTo>
                  <a:pt x="342176" y="71447"/>
                </a:lnTo>
                <a:lnTo>
                  <a:pt x="342072" y="73000"/>
                </a:lnTo>
                <a:close/>
                <a:moveTo>
                  <a:pt x="315649" y="47301"/>
                </a:moveTo>
                <a:lnTo>
                  <a:pt x="315002" y="49635"/>
                </a:lnTo>
                <a:lnTo>
                  <a:pt x="313363" y="48263"/>
                </a:lnTo>
                <a:lnTo>
                  <a:pt x="312249" y="46291"/>
                </a:lnTo>
                <a:lnTo>
                  <a:pt x="312954" y="45415"/>
                </a:lnTo>
                <a:lnTo>
                  <a:pt x="314792" y="44891"/>
                </a:lnTo>
                <a:lnTo>
                  <a:pt x="315649" y="47301"/>
                </a:lnTo>
                <a:close/>
                <a:moveTo>
                  <a:pt x="300371" y="42358"/>
                </a:moveTo>
                <a:lnTo>
                  <a:pt x="300085" y="43701"/>
                </a:lnTo>
                <a:lnTo>
                  <a:pt x="299247" y="43624"/>
                </a:lnTo>
                <a:lnTo>
                  <a:pt x="296952" y="40995"/>
                </a:lnTo>
                <a:lnTo>
                  <a:pt x="296504" y="40310"/>
                </a:lnTo>
                <a:lnTo>
                  <a:pt x="297047" y="39653"/>
                </a:lnTo>
                <a:lnTo>
                  <a:pt x="299714" y="41586"/>
                </a:lnTo>
                <a:lnTo>
                  <a:pt x="300371" y="42358"/>
                </a:lnTo>
                <a:close/>
                <a:moveTo>
                  <a:pt x="296580" y="39233"/>
                </a:moveTo>
                <a:lnTo>
                  <a:pt x="295942" y="39233"/>
                </a:lnTo>
                <a:lnTo>
                  <a:pt x="295846" y="37109"/>
                </a:lnTo>
                <a:lnTo>
                  <a:pt x="296285" y="35995"/>
                </a:lnTo>
                <a:lnTo>
                  <a:pt x="297771" y="36776"/>
                </a:lnTo>
                <a:lnTo>
                  <a:pt x="298018" y="38671"/>
                </a:lnTo>
                <a:lnTo>
                  <a:pt x="296580" y="39233"/>
                </a:lnTo>
                <a:close/>
                <a:moveTo>
                  <a:pt x="87125" y="65437"/>
                </a:moveTo>
                <a:lnTo>
                  <a:pt x="90497" y="65513"/>
                </a:lnTo>
                <a:lnTo>
                  <a:pt x="93879" y="65103"/>
                </a:lnTo>
                <a:lnTo>
                  <a:pt x="95269" y="65284"/>
                </a:lnTo>
                <a:lnTo>
                  <a:pt x="96641" y="65704"/>
                </a:lnTo>
                <a:lnTo>
                  <a:pt x="97889" y="66504"/>
                </a:lnTo>
                <a:lnTo>
                  <a:pt x="98517" y="68037"/>
                </a:lnTo>
                <a:lnTo>
                  <a:pt x="100622" y="70171"/>
                </a:lnTo>
                <a:lnTo>
                  <a:pt x="103594" y="71133"/>
                </a:lnTo>
                <a:lnTo>
                  <a:pt x="106423" y="73066"/>
                </a:lnTo>
                <a:lnTo>
                  <a:pt x="108966" y="75371"/>
                </a:lnTo>
                <a:lnTo>
                  <a:pt x="110833" y="77695"/>
                </a:lnTo>
                <a:lnTo>
                  <a:pt x="112957" y="79658"/>
                </a:lnTo>
                <a:lnTo>
                  <a:pt x="116167" y="80486"/>
                </a:lnTo>
                <a:lnTo>
                  <a:pt x="119549" y="80620"/>
                </a:lnTo>
                <a:lnTo>
                  <a:pt x="131112" y="92288"/>
                </a:lnTo>
                <a:lnTo>
                  <a:pt x="131674" y="94088"/>
                </a:lnTo>
                <a:lnTo>
                  <a:pt x="131807" y="101746"/>
                </a:lnTo>
                <a:lnTo>
                  <a:pt x="130531" y="107728"/>
                </a:lnTo>
                <a:lnTo>
                  <a:pt x="133408" y="109566"/>
                </a:lnTo>
                <a:lnTo>
                  <a:pt x="137332" y="110252"/>
                </a:lnTo>
                <a:lnTo>
                  <a:pt x="142837" y="111528"/>
                </a:lnTo>
                <a:lnTo>
                  <a:pt x="148133" y="113433"/>
                </a:lnTo>
                <a:lnTo>
                  <a:pt x="165002" y="121510"/>
                </a:lnTo>
                <a:lnTo>
                  <a:pt x="167317" y="122196"/>
                </a:lnTo>
                <a:lnTo>
                  <a:pt x="170717" y="122463"/>
                </a:lnTo>
                <a:lnTo>
                  <a:pt x="174146" y="122349"/>
                </a:lnTo>
                <a:lnTo>
                  <a:pt x="175375" y="122758"/>
                </a:lnTo>
                <a:lnTo>
                  <a:pt x="177946" y="124225"/>
                </a:lnTo>
                <a:lnTo>
                  <a:pt x="179232" y="125187"/>
                </a:lnTo>
                <a:lnTo>
                  <a:pt x="181537" y="127797"/>
                </a:lnTo>
                <a:lnTo>
                  <a:pt x="183595" y="130635"/>
                </a:lnTo>
                <a:lnTo>
                  <a:pt x="184481" y="131445"/>
                </a:lnTo>
                <a:lnTo>
                  <a:pt x="185518" y="132074"/>
                </a:lnTo>
                <a:lnTo>
                  <a:pt x="186119" y="133617"/>
                </a:lnTo>
                <a:lnTo>
                  <a:pt x="186919" y="138379"/>
                </a:lnTo>
                <a:lnTo>
                  <a:pt x="186680" y="141351"/>
                </a:lnTo>
                <a:lnTo>
                  <a:pt x="185738" y="142456"/>
                </a:lnTo>
                <a:lnTo>
                  <a:pt x="183042" y="142989"/>
                </a:lnTo>
                <a:lnTo>
                  <a:pt x="173593" y="143494"/>
                </a:lnTo>
                <a:lnTo>
                  <a:pt x="167269" y="142942"/>
                </a:lnTo>
                <a:lnTo>
                  <a:pt x="162839" y="145942"/>
                </a:lnTo>
                <a:lnTo>
                  <a:pt x="162716" y="147256"/>
                </a:lnTo>
                <a:lnTo>
                  <a:pt x="163030" y="148476"/>
                </a:lnTo>
                <a:lnTo>
                  <a:pt x="166878" y="154848"/>
                </a:lnTo>
                <a:lnTo>
                  <a:pt x="169145" y="160506"/>
                </a:lnTo>
                <a:lnTo>
                  <a:pt x="171022" y="162801"/>
                </a:lnTo>
                <a:lnTo>
                  <a:pt x="173831" y="164668"/>
                </a:lnTo>
                <a:lnTo>
                  <a:pt x="176336" y="166878"/>
                </a:lnTo>
                <a:lnTo>
                  <a:pt x="178641" y="169421"/>
                </a:lnTo>
                <a:lnTo>
                  <a:pt x="183432" y="173850"/>
                </a:lnTo>
                <a:lnTo>
                  <a:pt x="186033" y="175498"/>
                </a:lnTo>
                <a:lnTo>
                  <a:pt x="189090" y="176508"/>
                </a:lnTo>
                <a:lnTo>
                  <a:pt x="194177" y="179946"/>
                </a:lnTo>
                <a:lnTo>
                  <a:pt x="194853" y="181461"/>
                </a:lnTo>
                <a:lnTo>
                  <a:pt x="196301" y="186242"/>
                </a:lnTo>
                <a:lnTo>
                  <a:pt x="196930" y="189490"/>
                </a:lnTo>
                <a:lnTo>
                  <a:pt x="197025" y="190833"/>
                </a:lnTo>
                <a:lnTo>
                  <a:pt x="197387" y="192034"/>
                </a:lnTo>
                <a:lnTo>
                  <a:pt x="201863" y="194986"/>
                </a:lnTo>
                <a:lnTo>
                  <a:pt x="202854" y="195805"/>
                </a:lnTo>
                <a:lnTo>
                  <a:pt x="204845" y="202359"/>
                </a:lnTo>
                <a:lnTo>
                  <a:pt x="206378" y="205407"/>
                </a:lnTo>
                <a:lnTo>
                  <a:pt x="208959" y="206483"/>
                </a:lnTo>
                <a:lnTo>
                  <a:pt x="211960" y="206416"/>
                </a:lnTo>
                <a:lnTo>
                  <a:pt x="220123" y="204464"/>
                </a:lnTo>
                <a:lnTo>
                  <a:pt x="221304" y="204397"/>
                </a:lnTo>
                <a:lnTo>
                  <a:pt x="222818" y="204844"/>
                </a:lnTo>
                <a:lnTo>
                  <a:pt x="224143" y="205911"/>
                </a:lnTo>
                <a:lnTo>
                  <a:pt x="224580" y="208864"/>
                </a:lnTo>
                <a:lnTo>
                  <a:pt x="223295" y="211969"/>
                </a:lnTo>
                <a:lnTo>
                  <a:pt x="222942" y="214951"/>
                </a:lnTo>
                <a:lnTo>
                  <a:pt x="224552" y="217399"/>
                </a:lnTo>
                <a:lnTo>
                  <a:pt x="228715" y="219303"/>
                </a:lnTo>
                <a:lnTo>
                  <a:pt x="230238" y="219828"/>
                </a:lnTo>
                <a:lnTo>
                  <a:pt x="237725" y="220437"/>
                </a:lnTo>
                <a:lnTo>
                  <a:pt x="240668" y="220951"/>
                </a:lnTo>
                <a:lnTo>
                  <a:pt x="243554" y="221780"/>
                </a:lnTo>
                <a:lnTo>
                  <a:pt x="244545" y="222523"/>
                </a:lnTo>
                <a:lnTo>
                  <a:pt x="243850" y="223838"/>
                </a:lnTo>
                <a:lnTo>
                  <a:pt x="242345" y="224485"/>
                </a:lnTo>
                <a:lnTo>
                  <a:pt x="240630" y="224742"/>
                </a:lnTo>
                <a:lnTo>
                  <a:pt x="237877" y="225695"/>
                </a:lnTo>
                <a:lnTo>
                  <a:pt x="237925" y="227390"/>
                </a:lnTo>
                <a:lnTo>
                  <a:pt x="239478" y="229152"/>
                </a:lnTo>
                <a:lnTo>
                  <a:pt x="240897" y="231277"/>
                </a:lnTo>
                <a:lnTo>
                  <a:pt x="242088" y="232048"/>
                </a:lnTo>
                <a:lnTo>
                  <a:pt x="243383" y="232572"/>
                </a:lnTo>
                <a:lnTo>
                  <a:pt x="246622" y="233305"/>
                </a:lnTo>
                <a:lnTo>
                  <a:pt x="249774" y="234315"/>
                </a:lnTo>
                <a:lnTo>
                  <a:pt x="251851" y="235315"/>
                </a:lnTo>
                <a:lnTo>
                  <a:pt x="253994" y="236039"/>
                </a:lnTo>
                <a:lnTo>
                  <a:pt x="258661" y="236496"/>
                </a:lnTo>
                <a:lnTo>
                  <a:pt x="262090" y="237858"/>
                </a:lnTo>
                <a:lnTo>
                  <a:pt x="266967" y="237287"/>
                </a:lnTo>
                <a:lnTo>
                  <a:pt x="262747" y="239496"/>
                </a:lnTo>
                <a:lnTo>
                  <a:pt x="261290" y="240039"/>
                </a:lnTo>
                <a:lnTo>
                  <a:pt x="256194" y="239211"/>
                </a:lnTo>
                <a:lnTo>
                  <a:pt x="255232" y="240068"/>
                </a:lnTo>
                <a:lnTo>
                  <a:pt x="257337" y="242411"/>
                </a:lnTo>
                <a:lnTo>
                  <a:pt x="260452" y="243983"/>
                </a:lnTo>
                <a:lnTo>
                  <a:pt x="261566" y="244897"/>
                </a:lnTo>
                <a:lnTo>
                  <a:pt x="260785" y="245964"/>
                </a:lnTo>
                <a:lnTo>
                  <a:pt x="257156" y="248107"/>
                </a:lnTo>
                <a:lnTo>
                  <a:pt x="255641" y="248421"/>
                </a:lnTo>
                <a:lnTo>
                  <a:pt x="252812" y="248593"/>
                </a:lnTo>
                <a:lnTo>
                  <a:pt x="248069" y="247669"/>
                </a:lnTo>
                <a:lnTo>
                  <a:pt x="244707" y="246488"/>
                </a:lnTo>
                <a:lnTo>
                  <a:pt x="243764" y="244878"/>
                </a:lnTo>
                <a:lnTo>
                  <a:pt x="242869" y="243935"/>
                </a:lnTo>
                <a:lnTo>
                  <a:pt x="239839" y="241668"/>
                </a:lnTo>
                <a:lnTo>
                  <a:pt x="237677" y="240430"/>
                </a:lnTo>
                <a:lnTo>
                  <a:pt x="234935" y="240011"/>
                </a:lnTo>
                <a:lnTo>
                  <a:pt x="232067" y="240030"/>
                </a:lnTo>
                <a:lnTo>
                  <a:pt x="226943" y="238715"/>
                </a:lnTo>
                <a:lnTo>
                  <a:pt x="215827" y="237782"/>
                </a:lnTo>
                <a:lnTo>
                  <a:pt x="213179" y="237211"/>
                </a:lnTo>
                <a:lnTo>
                  <a:pt x="209845" y="235401"/>
                </a:lnTo>
                <a:lnTo>
                  <a:pt x="208274" y="235144"/>
                </a:lnTo>
                <a:lnTo>
                  <a:pt x="206588" y="235715"/>
                </a:lnTo>
                <a:lnTo>
                  <a:pt x="202292" y="236068"/>
                </a:lnTo>
                <a:lnTo>
                  <a:pt x="201035" y="235906"/>
                </a:lnTo>
                <a:lnTo>
                  <a:pt x="197968" y="234363"/>
                </a:lnTo>
                <a:lnTo>
                  <a:pt x="194815" y="233791"/>
                </a:lnTo>
                <a:lnTo>
                  <a:pt x="193491" y="234258"/>
                </a:lnTo>
                <a:lnTo>
                  <a:pt x="192157" y="234363"/>
                </a:lnTo>
                <a:lnTo>
                  <a:pt x="187843" y="233258"/>
                </a:lnTo>
                <a:lnTo>
                  <a:pt x="184595" y="232791"/>
                </a:lnTo>
                <a:lnTo>
                  <a:pt x="181928" y="231248"/>
                </a:lnTo>
                <a:lnTo>
                  <a:pt x="180480" y="229810"/>
                </a:lnTo>
                <a:lnTo>
                  <a:pt x="178841" y="228533"/>
                </a:lnTo>
                <a:lnTo>
                  <a:pt x="177327" y="225247"/>
                </a:lnTo>
                <a:lnTo>
                  <a:pt x="174974" y="222132"/>
                </a:lnTo>
                <a:lnTo>
                  <a:pt x="172041" y="219570"/>
                </a:lnTo>
                <a:lnTo>
                  <a:pt x="165773" y="215436"/>
                </a:lnTo>
                <a:lnTo>
                  <a:pt x="164516" y="214408"/>
                </a:lnTo>
                <a:lnTo>
                  <a:pt x="162059" y="210626"/>
                </a:lnTo>
                <a:lnTo>
                  <a:pt x="162192" y="208112"/>
                </a:lnTo>
                <a:lnTo>
                  <a:pt x="163087" y="205578"/>
                </a:lnTo>
                <a:lnTo>
                  <a:pt x="161735" y="206445"/>
                </a:lnTo>
                <a:lnTo>
                  <a:pt x="160211" y="206330"/>
                </a:lnTo>
                <a:lnTo>
                  <a:pt x="155943" y="204654"/>
                </a:lnTo>
                <a:lnTo>
                  <a:pt x="154181" y="202664"/>
                </a:lnTo>
                <a:lnTo>
                  <a:pt x="151333" y="197253"/>
                </a:lnTo>
                <a:lnTo>
                  <a:pt x="149514" y="194396"/>
                </a:lnTo>
                <a:lnTo>
                  <a:pt x="145256" y="189347"/>
                </a:lnTo>
                <a:lnTo>
                  <a:pt x="144028" y="186357"/>
                </a:lnTo>
                <a:lnTo>
                  <a:pt x="142237" y="183737"/>
                </a:lnTo>
                <a:lnTo>
                  <a:pt x="141141" y="182766"/>
                </a:lnTo>
                <a:lnTo>
                  <a:pt x="140227" y="181642"/>
                </a:lnTo>
                <a:lnTo>
                  <a:pt x="139418" y="180184"/>
                </a:lnTo>
                <a:lnTo>
                  <a:pt x="138208" y="179175"/>
                </a:lnTo>
                <a:lnTo>
                  <a:pt x="132265" y="176936"/>
                </a:lnTo>
                <a:lnTo>
                  <a:pt x="131226" y="176231"/>
                </a:lnTo>
                <a:lnTo>
                  <a:pt x="130073" y="175860"/>
                </a:lnTo>
                <a:lnTo>
                  <a:pt x="125654" y="175631"/>
                </a:lnTo>
                <a:lnTo>
                  <a:pt x="123092" y="175260"/>
                </a:lnTo>
                <a:lnTo>
                  <a:pt x="118272" y="173422"/>
                </a:lnTo>
                <a:lnTo>
                  <a:pt x="115777" y="172869"/>
                </a:lnTo>
                <a:lnTo>
                  <a:pt x="112786" y="172517"/>
                </a:lnTo>
                <a:lnTo>
                  <a:pt x="109881" y="171821"/>
                </a:lnTo>
                <a:lnTo>
                  <a:pt x="108471" y="171136"/>
                </a:lnTo>
                <a:lnTo>
                  <a:pt x="107518" y="169983"/>
                </a:lnTo>
                <a:lnTo>
                  <a:pt x="106956" y="167249"/>
                </a:lnTo>
                <a:lnTo>
                  <a:pt x="104518" y="167545"/>
                </a:lnTo>
                <a:lnTo>
                  <a:pt x="102137" y="167069"/>
                </a:lnTo>
                <a:lnTo>
                  <a:pt x="99832" y="166106"/>
                </a:lnTo>
                <a:lnTo>
                  <a:pt x="97479" y="165525"/>
                </a:lnTo>
                <a:lnTo>
                  <a:pt x="95869" y="166354"/>
                </a:lnTo>
                <a:lnTo>
                  <a:pt x="95374" y="168535"/>
                </a:lnTo>
                <a:lnTo>
                  <a:pt x="94631" y="168650"/>
                </a:lnTo>
                <a:lnTo>
                  <a:pt x="93250" y="168202"/>
                </a:lnTo>
                <a:lnTo>
                  <a:pt x="92564" y="168469"/>
                </a:lnTo>
                <a:lnTo>
                  <a:pt x="91069" y="169469"/>
                </a:lnTo>
                <a:lnTo>
                  <a:pt x="89878" y="170831"/>
                </a:lnTo>
                <a:lnTo>
                  <a:pt x="87668" y="170621"/>
                </a:lnTo>
                <a:lnTo>
                  <a:pt x="83144" y="169250"/>
                </a:lnTo>
                <a:lnTo>
                  <a:pt x="81125" y="168392"/>
                </a:lnTo>
                <a:lnTo>
                  <a:pt x="79410" y="166840"/>
                </a:lnTo>
                <a:lnTo>
                  <a:pt x="77944" y="165078"/>
                </a:lnTo>
                <a:lnTo>
                  <a:pt x="76458" y="163687"/>
                </a:lnTo>
                <a:lnTo>
                  <a:pt x="74629" y="162678"/>
                </a:lnTo>
                <a:lnTo>
                  <a:pt x="76953" y="165078"/>
                </a:lnTo>
                <a:lnTo>
                  <a:pt x="82315" y="175641"/>
                </a:lnTo>
                <a:lnTo>
                  <a:pt x="80972" y="175841"/>
                </a:lnTo>
                <a:lnTo>
                  <a:pt x="79591" y="175574"/>
                </a:lnTo>
                <a:lnTo>
                  <a:pt x="80858" y="177603"/>
                </a:lnTo>
                <a:lnTo>
                  <a:pt x="79400" y="177908"/>
                </a:lnTo>
                <a:lnTo>
                  <a:pt x="77953" y="177889"/>
                </a:lnTo>
                <a:lnTo>
                  <a:pt x="74905" y="177012"/>
                </a:lnTo>
                <a:lnTo>
                  <a:pt x="71876" y="176717"/>
                </a:lnTo>
                <a:lnTo>
                  <a:pt x="70981" y="177146"/>
                </a:lnTo>
                <a:lnTo>
                  <a:pt x="71619" y="177908"/>
                </a:lnTo>
                <a:lnTo>
                  <a:pt x="72686" y="180156"/>
                </a:lnTo>
                <a:lnTo>
                  <a:pt x="73533" y="182509"/>
                </a:lnTo>
                <a:lnTo>
                  <a:pt x="69152" y="183566"/>
                </a:lnTo>
                <a:lnTo>
                  <a:pt x="64656" y="184213"/>
                </a:lnTo>
                <a:lnTo>
                  <a:pt x="59655" y="185480"/>
                </a:lnTo>
                <a:lnTo>
                  <a:pt x="54597" y="185566"/>
                </a:lnTo>
                <a:lnTo>
                  <a:pt x="52007" y="184842"/>
                </a:lnTo>
                <a:lnTo>
                  <a:pt x="49349" y="184433"/>
                </a:lnTo>
                <a:lnTo>
                  <a:pt x="46834" y="184842"/>
                </a:lnTo>
                <a:lnTo>
                  <a:pt x="44406" y="185766"/>
                </a:lnTo>
                <a:lnTo>
                  <a:pt x="42358" y="185614"/>
                </a:lnTo>
                <a:lnTo>
                  <a:pt x="41063" y="183956"/>
                </a:lnTo>
                <a:lnTo>
                  <a:pt x="40463" y="182709"/>
                </a:lnTo>
                <a:lnTo>
                  <a:pt x="39691" y="181623"/>
                </a:lnTo>
                <a:lnTo>
                  <a:pt x="37776" y="181794"/>
                </a:lnTo>
                <a:lnTo>
                  <a:pt x="35929" y="182385"/>
                </a:lnTo>
                <a:lnTo>
                  <a:pt x="39091" y="182451"/>
                </a:lnTo>
                <a:lnTo>
                  <a:pt x="40043" y="183842"/>
                </a:lnTo>
                <a:lnTo>
                  <a:pt x="40863" y="185518"/>
                </a:lnTo>
                <a:lnTo>
                  <a:pt x="43101" y="187042"/>
                </a:lnTo>
                <a:lnTo>
                  <a:pt x="45797" y="186137"/>
                </a:lnTo>
                <a:lnTo>
                  <a:pt x="51731" y="186385"/>
                </a:lnTo>
                <a:lnTo>
                  <a:pt x="57493" y="189043"/>
                </a:lnTo>
                <a:lnTo>
                  <a:pt x="58864" y="189347"/>
                </a:lnTo>
                <a:lnTo>
                  <a:pt x="60122" y="189871"/>
                </a:lnTo>
                <a:lnTo>
                  <a:pt x="63094" y="192491"/>
                </a:lnTo>
                <a:lnTo>
                  <a:pt x="65332" y="194872"/>
                </a:lnTo>
                <a:lnTo>
                  <a:pt x="67218" y="197596"/>
                </a:lnTo>
                <a:lnTo>
                  <a:pt x="67618" y="198663"/>
                </a:lnTo>
                <a:lnTo>
                  <a:pt x="67485" y="201520"/>
                </a:lnTo>
                <a:lnTo>
                  <a:pt x="66913" y="202940"/>
                </a:lnTo>
                <a:lnTo>
                  <a:pt x="63189" y="204949"/>
                </a:lnTo>
                <a:lnTo>
                  <a:pt x="59217" y="206473"/>
                </a:lnTo>
                <a:lnTo>
                  <a:pt x="53359" y="209436"/>
                </a:lnTo>
                <a:lnTo>
                  <a:pt x="47692" y="212808"/>
                </a:lnTo>
                <a:lnTo>
                  <a:pt x="44711" y="212150"/>
                </a:lnTo>
                <a:lnTo>
                  <a:pt x="42025" y="210360"/>
                </a:lnTo>
                <a:lnTo>
                  <a:pt x="40986" y="209874"/>
                </a:lnTo>
                <a:lnTo>
                  <a:pt x="38215" y="208902"/>
                </a:lnTo>
                <a:lnTo>
                  <a:pt x="36529" y="208550"/>
                </a:lnTo>
                <a:lnTo>
                  <a:pt x="29823" y="209312"/>
                </a:lnTo>
                <a:lnTo>
                  <a:pt x="23108" y="209702"/>
                </a:lnTo>
                <a:lnTo>
                  <a:pt x="20269" y="209674"/>
                </a:lnTo>
                <a:lnTo>
                  <a:pt x="17526" y="209102"/>
                </a:lnTo>
                <a:lnTo>
                  <a:pt x="14507" y="208045"/>
                </a:lnTo>
                <a:lnTo>
                  <a:pt x="11516" y="208512"/>
                </a:lnTo>
                <a:lnTo>
                  <a:pt x="9468" y="209750"/>
                </a:lnTo>
                <a:lnTo>
                  <a:pt x="7230" y="209940"/>
                </a:lnTo>
                <a:lnTo>
                  <a:pt x="3039" y="207178"/>
                </a:lnTo>
                <a:lnTo>
                  <a:pt x="3029" y="206826"/>
                </a:lnTo>
                <a:lnTo>
                  <a:pt x="3029" y="201358"/>
                </a:lnTo>
                <a:lnTo>
                  <a:pt x="3029" y="195901"/>
                </a:lnTo>
                <a:lnTo>
                  <a:pt x="3029" y="190443"/>
                </a:lnTo>
                <a:lnTo>
                  <a:pt x="3020" y="184985"/>
                </a:lnTo>
                <a:lnTo>
                  <a:pt x="3020" y="179527"/>
                </a:lnTo>
                <a:lnTo>
                  <a:pt x="3020" y="174079"/>
                </a:lnTo>
                <a:lnTo>
                  <a:pt x="3020" y="168631"/>
                </a:lnTo>
                <a:lnTo>
                  <a:pt x="3020" y="163182"/>
                </a:lnTo>
                <a:lnTo>
                  <a:pt x="3010" y="157734"/>
                </a:lnTo>
                <a:lnTo>
                  <a:pt x="3010" y="152295"/>
                </a:lnTo>
                <a:lnTo>
                  <a:pt x="3010" y="147818"/>
                </a:lnTo>
                <a:lnTo>
                  <a:pt x="1524" y="146075"/>
                </a:lnTo>
                <a:lnTo>
                  <a:pt x="0" y="143399"/>
                </a:lnTo>
                <a:lnTo>
                  <a:pt x="324" y="139960"/>
                </a:lnTo>
                <a:lnTo>
                  <a:pt x="2172" y="135712"/>
                </a:lnTo>
                <a:lnTo>
                  <a:pt x="3000" y="132874"/>
                </a:lnTo>
                <a:lnTo>
                  <a:pt x="3000" y="130559"/>
                </a:lnTo>
                <a:lnTo>
                  <a:pt x="3000" y="125130"/>
                </a:lnTo>
                <a:lnTo>
                  <a:pt x="3000" y="119701"/>
                </a:lnTo>
                <a:lnTo>
                  <a:pt x="2991" y="114272"/>
                </a:lnTo>
                <a:lnTo>
                  <a:pt x="2991" y="108852"/>
                </a:lnTo>
                <a:lnTo>
                  <a:pt x="2991" y="103432"/>
                </a:lnTo>
                <a:lnTo>
                  <a:pt x="2991" y="98012"/>
                </a:lnTo>
                <a:lnTo>
                  <a:pt x="2991" y="92593"/>
                </a:lnTo>
                <a:lnTo>
                  <a:pt x="2981" y="87173"/>
                </a:lnTo>
                <a:lnTo>
                  <a:pt x="2981" y="81762"/>
                </a:lnTo>
                <a:lnTo>
                  <a:pt x="2981" y="76352"/>
                </a:lnTo>
                <a:lnTo>
                  <a:pt x="2981" y="70942"/>
                </a:lnTo>
                <a:lnTo>
                  <a:pt x="2981" y="65532"/>
                </a:lnTo>
                <a:lnTo>
                  <a:pt x="2972" y="60122"/>
                </a:lnTo>
                <a:lnTo>
                  <a:pt x="2972" y="54711"/>
                </a:lnTo>
                <a:lnTo>
                  <a:pt x="2972" y="49301"/>
                </a:lnTo>
                <a:lnTo>
                  <a:pt x="2963" y="43901"/>
                </a:lnTo>
                <a:lnTo>
                  <a:pt x="2963" y="38500"/>
                </a:lnTo>
                <a:lnTo>
                  <a:pt x="2963" y="35242"/>
                </a:lnTo>
                <a:lnTo>
                  <a:pt x="2963" y="33452"/>
                </a:lnTo>
                <a:lnTo>
                  <a:pt x="2963" y="33347"/>
                </a:lnTo>
                <a:lnTo>
                  <a:pt x="3763" y="33356"/>
                </a:lnTo>
                <a:lnTo>
                  <a:pt x="6468" y="33385"/>
                </a:lnTo>
                <a:lnTo>
                  <a:pt x="8640" y="33823"/>
                </a:lnTo>
                <a:lnTo>
                  <a:pt x="22031" y="39595"/>
                </a:lnTo>
                <a:lnTo>
                  <a:pt x="26032" y="41910"/>
                </a:lnTo>
                <a:lnTo>
                  <a:pt x="27404" y="42453"/>
                </a:lnTo>
                <a:lnTo>
                  <a:pt x="28747" y="42472"/>
                </a:lnTo>
                <a:lnTo>
                  <a:pt x="30032" y="42739"/>
                </a:lnTo>
                <a:lnTo>
                  <a:pt x="36072" y="45929"/>
                </a:lnTo>
                <a:lnTo>
                  <a:pt x="45091" y="49149"/>
                </a:lnTo>
                <a:lnTo>
                  <a:pt x="54616" y="52235"/>
                </a:lnTo>
                <a:lnTo>
                  <a:pt x="57569" y="52883"/>
                </a:lnTo>
                <a:lnTo>
                  <a:pt x="60627" y="53149"/>
                </a:lnTo>
                <a:lnTo>
                  <a:pt x="67256" y="54216"/>
                </a:lnTo>
                <a:lnTo>
                  <a:pt x="70752" y="55169"/>
                </a:lnTo>
                <a:lnTo>
                  <a:pt x="75867" y="58950"/>
                </a:lnTo>
                <a:lnTo>
                  <a:pt x="78448" y="60122"/>
                </a:lnTo>
                <a:lnTo>
                  <a:pt x="80867" y="62256"/>
                </a:lnTo>
                <a:lnTo>
                  <a:pt x="84287" y="64551"/>
                </a:lnTo>
                <a:lnTo>
                  <a:pt x="85640" y="65132"/>
                </a:lnTo>
                <a:lnTo>
                  <a:pt x="87125" y="65437"/>
                </a:lnTo>
                <a:close/>
                <a:moveTo>
                  <a:pt x="323536" y="90497"/>
                </a:moveTo>
                <a:lnTo>
                  <a:pt x="321555" y="92526"/>
                </a:lnTo>
                <a:lnTo>
                  <a:pt x="320326" y="90630"/>
                </a:lnTo>
                <a:lnTo>
                  <a:pt x="318745" y="88973"/>
                </a:lnTo>
                <a:lnTo>
                  <a:pt x="317497" y="87278"/>
                </a:lnTo>
                <a:lnTo>
                  <a:pt x="315906" y="83620"/>
                </a:lnTo>
                <a:lnTo>
                  <a:pt x="315830" y="81782"/>
                </a:lnTo>
                <a:lnTo>
                  <a:pt x="316249" y="79829"/>
                </a:lnTo>
                <a:lnTo>
                  <a:pt x="316345" y="77857"/>
                </a:lnTo>
                <a:lnTo>
                  <a:pt x="315582" y="73857"/>
                </a:lnTo>
                <a:lnTo>
                  <a:pt x="313716" y="70209"/>
                </a:lnTo>
                <a:lnTo>
                  <a:pt x="307229" y="61513"/>
                </a:lnTo>
                <a:lnTo>
                  <a:pt x="305191" y="59236"/>
                </a:lnTo>
                <a:lnTo>
                  <a:pt x="302857" y="57198"/>
                </a:lnTo>
                <a:lnTo>
                  <a:pt x="301362" y="56702"/>
                </a:lnTo>
                <a:lnTo>
                  <a:pt x="298342" y="56217"/>
                </a:lnTo>
                <a:lnTo>
                  <a:pt x="296999" y="55807"/>
                </a:lnTo>
                <a:lnTo>
                  <a:pt x="294504" y="54388"/>
                </a:lnTo>
                <a:lnTo>
                  <a:pt x="292189" y="52740"/>
                </a:lnTo>
                <a:lnTo>
                  <a:pt x="286445" y="47835"/>
                </a:lnTo>
                <a:lnTo>
                  <a:pt x="283416" y="46444"/>
                </a:lnTo>
                <a:lnTo>
                  <a:pt x="281817" y="44729"/>
                </a:lnTo>
                <a:lnTo>
                  <a:pt x="272777" y="39205"/>
                </a:lnTo>
                <a:lnTo>
                  <a:pt x="270139" y="37900"/>
                </a:lnTo>
                <a:lnTo>
                  <a:pt x="266919" y="37900"/>
                </a:lnTo>
                <a:lnTo>
                  <a:pt x="264205" y="36814"/>
                </a:lnTo>
                <a:lnTo>
                  <a:pt x="266357" y="36128"/>
                </a:lnTo>
                <a:lnTo>
                  <a:pt x="266805" y="34280"/>
                </a:lnTo>
                <a:lnTo>
                  <a:pt x="266329" y="32404"/>
                </a:lnTo>
                <a:lnTo>
                  <a:pt x="270872" y="35471"/>
                </a:lnTo>
                <a:lnTo>
                  <a:pt x="275663" y="38148"/>
                </a:lnTo>
                <a:lnTo>
                  <a:pt x="277054" y="40310"/>
                </a:lnTo>
                <a:lnTo>
                  <a:pt x="279416" y="40443"/>
                </a:lnTo>
                <a:lnTo>
                  <a:pt x="283712" y="42234"/>
                </a:lnTo>
                <a:lnTo>
                  <a:pt x="286664" y="43844"/>
                </a:lnTo>
                <a:lnTo>
                  <a:pt x="289446" y="45701"/>
                </a:lnTo>
                <a:lnTo>
                  <a:pt x="292580" y="48358"/>
                </a:lnTo>
                <a:lnTo>
                  <a:pt x="298618" y="50444"/>
                </a:lnTo>
                <a:lnTo>
                  <a:pt x="299476" y="51206"/>
                </a:lnTo>
                <a:lnTo>
                  <a:pt x="302533" y="54673"/>
                </a:lnTo>
                <a:lnTo>
                  <a:pt x="306544" y="57617"/>
                </a:lnTo>
                <a:lnTo>
                  <a:pt x="307915" y="59236"/>
                </a:lnTo>
                <a:lnTo>
                  <a:pt x="324917" y="73171"/>
                </a:lnTo>
                <a:lnTo>
                  <a:pt x="327793" y="77076"/>
                </a:lnTo>
                <a:lnTo>
                  <a:pt x="328013" y="79743"/>
                </a:lnTo>
                <a:lnTo>
                  <a:pt x="327450" y="80791"/>
                </a:lnTo>
                <a:lnTo>
                  <a:pt x="325660" y="83048"/>
                </a:lnTo>
                <a:lnTo>
                  <a:pt x="325688" y="85715"/>
                </a:lnTo>
                <a:lnTo>
                  <a:pt x="325088" y="88106"/>
                </a:lnTo>
                <a:lnTo>
                  <a:pt x="323536" y="90497"/>
                </a:lnTo>
                <a:close/>
                <a:moveTo>
                  <a:pt x="255927" y="34757"/>
                </a:moveTo>
                <a:lnTo>
                  <a:pt x="250593" y="35118"/>
                </a:lnTo>
                <a:lnTo>
                  <a:pt x="248679" y="34719"/>
                </a:lnTo>
                <a:lnTo>
                  <a:pt x="246965" y="33185"/>
                </a:lnTo>
                <a:lnTo>
                  <a:pt x="245412" y="30794"/>
                </a:lnTo>
                <a:lnTo>
                  <a:pt x="243850" y="30232"/>
                </a:lnTo>
                <a:lnTo>
                  <a:pt x="243221" y="29766"/>
                </a:lnTo>
                <a:lnTo>
                  <a:pt x="246993" y="27937"/>
                </a:lnTo>
                <a:lnTo>
                  <a:pt x="250336" y="27384"/>
                </a:lnTo>
                <a:lnTo>
                  <a:pt x="255737" y="29670"/>
                </a:lnTo>
                <a:lnTo>
                  <a:pt x="256290" y="30813"/>
                </a:lnTo>
                <a:lnTo>
                  <a:pt x="256337" y="31556"/>
                </a:lnTo>
                <a:lnTo>
                  <a:pt x="256184" y="33985"/>
                </a:lnTo>
                <a:lnTo>
                  <a:pt x="255927" y="34757"/>
                </a:lnTo>
                <a:close/>
                <a:moveTo>
                  <a:pt x="187500" y="24698"/>
                </a:moveTo>
                <a:lnTo>
                  <a:pt x="186633" y="26098"/>
                </a:lnTo>
                <a:lnTo>
                  <a:pt x="184614" y="25975"/>
                </a:lnTo>
                <a:lnTo>
                  <a:pt x="183718" y="25565"/>
                </a:lnTo>
                <a:lnTo>
                  <a:pt x="185176" y="25298"/>
                </a:lnTo>
                <a:lnTo>
                  <a:pt x="185766" y="24146"/>
                </a:lnTo>
                <a:lnTo>
                  <a:pt x="186395" y="23736"/>
                </a:lnTo>
                <a:lnTo>
                  <a:pt x="187500" y="24698"/>
                </a:lnTo>
                <a:close/>
                <a:moveTo>
                  <a:pt x="165859" y="16116"/>
                </a:moveTo>
                <a:lnTo>
                  <a:pt x="174774" y="17840"/>
                </a:lnTo>
                <a:lnTo>
                  <a:pt x="175365" y="17821"/>
                </a:lnTo>
                <a:lnTo>
                  <a:pt x="175260" y="17202"/>
                </a:lnTo>
                <a:lnTo>
                  <a:pt x="175413" y="17031"/>
                </a:lnTo>
                <a:lnTo>
                  <a:pt x="175946" y="17478"/>
                </a:lnTo>
                <a:lnTo>
                  <a:pt x="175775" y="18736"/>
                </a:lnTo>
                <a:lnTo>
                  <a:pt x="174374" y="19050"/>
                </a:lnTo>
                <a:lnTo>
                  <a:pt x="173060" y="18926"/>
                </a:lnTo>
                <a:lnTo>
                  <a:pt x="172127" y="19583"/>
                </a:lnTo>
                <a:lnTo>
                  <a:pt x="169574" y="22012"/>
                </a:lnTo>
                <a:lnTo>
                  <a:pt x="167860" y="21612"/>
                </a:lnTo>
                <a:lnTo>
                  <a:pt x="165764" y="22155"/>
                </a:lnTo>
                <a:lnTo>
                  <a:pt x="162087" y="22203"/>
                </a:lnTo>
                <a:lnTo>
                  <a:pt x="157315" y="21136"/>
                </a:lnTo>
                <a:lnTo>
                  <a:pt x="156000" y="22041"/>
                </a:lnTo>
                <a:lnTo>
                  <a:pt x="154305" y="21793"/>
                </a:lnTo>
                <a:lnTo>
                  <a:pt x="152619" y="22784"/>
                </a:lnTo>
                <a:lnTo>
                  <a:pt x="151924" y="22736"/>
                </a:lnTo>
                <a:lnTo>
                  <a:pt x="151515" y="21288"/>
                </a:lnTo>
                <a:lnTo>
                  <a:pt x="151543" y="20545"/>
                </a:lnTo>
                <a:lnTo>
                  <a:pt x="153543" y="19926"/>
                </a:lnTo>
                <a:lnTo>
                  <a:pt x="153248" y="17650"/>
                </a:lnTo>
                <a:lnTo>
                  <a:pt x="154857" y="16507"/>
                </a:lnTo>
                <a:lnTo>
                  <a:pt x="157639" y="16602"/>
                </a:lnTo>
                <a:lnTo>
                  <a:pt x="160230" y="15830"/>
                </a:lnTo>
                <a:lnTo>
                  <a:pt x="165859" y="16116"/>
                </a:lnTo>
                <a:close/>
                <a:moveTo>
                  <a:pt x="237992" y="5296"/>
                </a:moveTo>
                <a:lnTo>
                  <a:pt x="237925" y="6258"/>
                </a:lnTo>
                <a:lnTo>
                  <a:pt x="236001" y="5772"/>
                </a:lnTo>
                <a:lnTo>
                  <a:pt x="235468" y="5925"/>
                </a:lnTo>
                <a:lnTo>
                  <a:pt x="232115" y="3143"/>
                </a:lnTo>
                <a:lnTo>
                  <a:pt x="232172" y="1448"/>
                </a:lnTo>
                <a:lnTo>
                  <a:pt x="233058" y="0"/>
                </a:lnTo>
                <a:lnTo>
                  <a:pt x="234448" y="228"/>
                </a:lnTo>
                <a:lnTo>
                  <a:pt x="236916" y="2048"/>
                </a:lnTo>
                <a:lnTo>
                  <a:pt x="237992" y="529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B9638CFF-52BA-7ADC-C695-ACCD406E777A}"/>
              </a:ext>
            </a:extLst>
          </p:cNvPr>
          <p:cNvSpPr/>
          <p:nvPr/>
        </p:nvSpPr>
        <p:spPr>
          <a:xfrm>
            <a:off x="8936047" y="4100325"/>
            <a:ext cx="257280" cy="431653"/>
          </a:xfrm>
          <a:custGeom>
            <a:avLst/>
            <a:gdLst>
              <a:gd name="connsiteX0" fmla="*/ 131226 w 257280"/>
              <a:gd name="connsiteY0" fmla="*/ 1686 h 431653"/>
              <a:gd name="connsiteX1" fmla="*/ 129931 w 257280"/>
              <a:gd name="connsiteY1" fmla="*/ 4000 h 431653"/>
              <a:gd name="connsiteX2" fmla="*/ 128893 w 257280"/>
              <a:gd name="connsiteY2" fmla="*/ 3981 h 431653"/>
              <a:gd name="connsiteX3" fmla="*/ 129045 w 257280"/>
              <a:gd name="connsiteY3" fmla="*/ 2686 h 431653"/>
              <a:gd name="connsiteX4" fmla="*/ 130426 w 257280"/>
              <a:gd name="connsiteY4" fmla="*/ 0 h 431653"/>
              <a:gd name="connsiteX5" fmla="*/ 130940 w 257280"/>
              <a:gd name="connsiteY5" fmla="*/ 57 h 431653"/>
              <a:gd name="connsiteX6" fmla="*/ 131226 w 257280"/>
              <a:gd name="connsiteY6" fmla="*/ 1686 h 431653"/>
              <a:gd name="connsiteX7" fmla="*/ 133417 w 257280"/>
              <a:gd name="connsiteY7" fmla="*/ 13497 h 431653"/>
              <a:gd name="connsiteX8" fmla="*/ 132922 w 257280"/>
              <a:gd name="connsiteY8" fmla="*/ 13840 h 431653"/>
              <a:gd name="connsiteX9" fmla="*/ 132188 w 257280"/>
              <a:gd name="connsiteY9" fmla="*/ 13678 h 431653"/>
              <a:gd name="connsiteX10" fmla="*/ 132912 w 257280"/>
              <a:gd name="connsiteY10" fmla="*/ 11001 h 431653"/>
              <a:gd name="connsiteX11" fmla="*/ 134255 w 257280"/>
              <a:gd name="connsiteY11" fmla="*/ 10268 h 431653"/>
              <a:gd name="connsiteX12" fmla="*/ 135322 w 257280"/>
              <a:gd name="connsiteY12" fmla="*/ 10554 h 431653"/>
              <a:gd name="connsiteX13" fmla="*/ 133417 w 257280"/>
              <a:gd name="connsiteY13" fmla="*/ 13497 h 431653"/>
              <a:gd name="connsiteX14" fmla="*/ 121673 w 257280"/>
              <a:gd name="connsiteY14" fmla="*/ 41862 h 431653"/>
              <a:gd name="connsiteX15" fmla="*/ 121949 w 257280"/>
              <a:gd name="connsiteY15" fmla="*/ 44415 h 431653"/>
              <a:gd name="connsiteX16" fmla="*/ 120368 w 257280"/>
              <a:gd name="connsiteY16" fmla="*/ 44358 h 431653"/>
              <a:gd name="connsiteX17" fmla="*/ 117986 w 257280"/>
              <a:gd name="connsiteY17" fmla="*/ 42805 h 431653"/>
              <a:gd name="connsiteX18" fmla="*/ 117767 w 257280"/>
              <a:gd name="connsiteY18" fmla="*/ 42015 h 431653"/>
              <a:gd name="connsiteX19" fmla="*/ 117806 w 257280"/>
              <a:gd name="connsiteY19" fmla="*/ 41357 h 431653"/>
              <a:gd name="connsiteX20" fmla="*/ 118225 w 257280"/>
              <a:gd name="connsiteY20" fmla="*/ 40795 h 431653"/>
              <a:gd name="connsiteX21" fmla="*/ 121673 w 257280"/>
              <a:gd name="connsiteY21" fmla="*/ 41862 h 431653"/>
              <a:gd name="connsiteX22" fmla="*/ 114491 w 257280"/>
              <a:gd name="connsiteY22" fmla="*/ 49721 h 431653"/>
              <a:gd name="connsiteX23" fmla="*/ 114338 w 257280"/>
              <a:gd name="connsiteY23" fmla="*/ 51616 h 431653"/>
              <a:gd name="connsiteX24" fmla="*/ 112986 w 257280"/>
              <a:gd name="connsiteY24" fmla="*/ 50616 h 431653"/>
              <a:gd name="connsiteX25" fmla="*/ 112691 w 257280"/>
              <a:gd name="connsiteY25" fmla="*/ 49196 h 431653"/>
              <a:gd name="connsiteX26" fmla="*/ 112824 w 257280"/>
              <a:gd name="connsiteY26" fmla="*/ 48139 h 431653"/>
              <a:gd name="connsiteX27" fmla="*/ 113443 w 257280"/>
              <a:gd name="connsiteY27" fmla="*/ 46882 h 431653"/>
              <a:gd name="connsiteX28" fmla="*/ 114291 w 257280"/>
              <a:gd name="connsiteY28" fmla="*/ 48025 h 431653"/>
              <a:gd name="connsiteX29" fmla="*/ 114491 w 257280"/>
              <a:gd name="connsiteY29" fmla="*/ 49721 h 431653"/>
              <a:gd name="connsiteX30" fmla="*/ 132388 w 257280"/>
              <a:gd name="connsiteY30" fmla="*/ 54997 h 431653"/>
              <a:gd name="connsiteX31" fmla="*/ 130693 w 257280"/>
              <a:gd name="connsiteY31" fmla="*/ 57017 h 431653"/>
              <a:gd name="connsiteX32" fmla="*/ 129807 w 257280"/>
              <a:gd name="connsiteY32" fmla="*/ 56455 h 431653"/>
              <a:gd name="connsiteX33" fmla="*/ 130759 w 257280"/>
              <a:gd name="connsiteY33" fmla="*/ 54492 h 431653"/>
              <a:gd name="connsiteX34" fmla="*/ 130731 w 257280"/>
              <a:gd name="connsiteY34" fmla="*/ 53807 h 431653"/>
              <a:gd name="connsiteX35" fmla="*/ 131512 w 257280"/>
              <a:gd name="connsiteY35" fmla="*/ 52273 h 431653"/>
              <a:gd name="connsiteX36" fmla="*/ 132960 w 257280"/>
              <a:gd name="connsiteY36" fmla="*/ 51740 h 431653"/>
              <a:gd name="connsiteX37" fmla="*/ 134151 w 257280"/>
              <a:gd name="connsiteY37" fmla="*/ 53254 h 431653"/>
              <a:gd name="connsiteX38" fmla="*/ 132388 w 257280"/>
              <a:gd name="connsiteY38" fmla="*/ 54997 h 431653"/>
              <a:gd name="connsiteX39" fmla="*/ 110462 w 257280"/>
              <a:gd name="connsiteY39" fmla="*/ 62836 h 431653"/>
              <a:gd name="connsiteX40" fmla="*/ 114558 w 257280"/>
              <a:gd name="connsiteY40" fmla="*/ 64294 h 431653"/>
              <a:gd name="connsiteX41" fmla="*/ 123606 w 257280"/>
              <a:gd name="connsiteY41" fmla="*/ 69532 h 431653"/>
              <a:gd name="connsiteX42" fmla="*/ 126911 w 257280"/>
              <a:gd name="connsiteY42" fmla="*/ 70828 h 431653"/>
              <a:gd name="connsiteX43" fmla="*/ 130359 w 257280"/>
              <a:gd name="connsiteY43" fmla="*/ 71799 h 431653"/>
              <a:gd name="connsiteX44" fmla="*/ 133074 w 257280"/>
              <a:gd name="connsiteY44" fmla="*/ 72085 h 431653"/>
              <a:gd name="connsiteX45" fmla="*/ 135513 w 257280"/>
              <a:gd name="connsiteY45" fmla="*/ 70885 h 431653"/>
              <a:gd name="connsiteX46" fmla="*/ 136532 w 257280"/>
              <a:gd name="connsiteY46" fmla="*/ 69666 h 431653"/>
              <a:gd name="connsiteX47" fmla="*/ 138399 w 257280"/>
              <a:gd name="connsiteY47" fmla="*/ 66446 h 431653"/>
              <a:gd name="connsiteX48" fmla="*/ 140389 w 257280"/>
              <a:gd name="connsiteY48" fmla="*/ 66046 h 431653"/>
              <a:gd name="connsiteX49" fmla="*/ 141570 w 257280"/>
              <a:gd name="connsiteY49" fmla="*/ 67218 h 431653"/>
              <a:gd name="connsiteX50" fmla="*/ 142494 w 257280"/>
              <a:gd name="connsiteY50" fmla="*/ 68789 h 431653"/>
              <a:gd name="connsiteX51" fmla="*/ 142904 w 257280"/>
              <a:gd name="connsiteY51" fmla="*/ 71095 h 431653"/>
              <a:gd name="connsiteX52" fmla="*/ 142333 w 257280"/>
              <a:gd name="connsiteY52" fmla="*/ 73504 h 431653"/>
              <a:gd name="connsiteX53" fmla="*/ 140437 w 257280"/>
              <a:gd name="connsiteY53" fmla="*/ 75667 h 431653"/>
              <a:gd name="connsiteX54" fmla="*/ 139275 w 257280"/>
              <a:gd name="connsiteY54" fmla="*/ 78257 h 431653"/>
              <a:gd name="connsiteX55" fmla="*/ 138513 w 257280"/>
              <a:gd name="connsiteY55" fmla="*/ 86849 h 431653"/>
              <a:gd name="connsiteX56" fmla="*/ 138551 w 257280"/>
              <a:gd name="connsiteY56" fmla="*/ 89421 h 431653"/>
              <a:gd name="connsiteX57" fmla="*/ 139161 w 257280"/>
              <a:gd name="connsiteY57" fmla="*/ 91897 h 431653"/>
              <a:gd name="connsiteX58" fmla="*/ 140808 w 257280"/>
              <a:gd name="connsiteY58" fmla="*/ 95821 h 431653"/>
              <a:gd name="connsiteX59" fmla="*/ 141666 w 257280"/>
              <a:gd name="connsiteY59" fmla="*/ 96926 h 431653"/>
              <a:gd name="connsiteX60" fmla="*/ 144161 w 257280"/>
              <a:gd name="connsiteY60" fmla="*/ 98327 h 431653"/>
              <a:gd name="connsiteX61" fmla="*/ 144838 w 257280"/>
              <a:gd name="connsiteY61" fmla="*/ 99384 h 431653"/>
              <a:gd name="connsiteX62" fmla="*/ 144980 w 257280"/>
              <a:gd name="connsiteY62" fmla="*/ 101289 h 431653"/>
              <a:gd name="connsiteX63" fmla="*/ 145371 w 257280"/>
              <a:gd name="connsiteY63" fmla="*/ 102965 h 431653"/>
              <a:gd name="connsiteX64" fmla="*/ 146990 w 257280"/>
              <a:gd name="connsiteY64" fmla="*/ 103603 h 431653"/>
              <a:gd name="connsiteX65" fmla="*/ 148362 w 257280"/>
              <a:gd name="connsiteY65" fmla="*/ 104442 h 431653"/>
              <a:gd name="connsiteX66" fmla="*/ 147847 w 257280"/>
              <a:gd name="connsiteY66" fmla="*/ 106299 h 431653"/>
              <a:gd name="connsiteX67" fmla="*/ 146990 w 257280"/>
              <a:gd name="connsiteY67" fmla="*/ 108185 h 431653"/>
              <a:gd name="connsiteX68" fmla="*/ 145866 w 257280"/>
              <a:gd name="connsiteY68" fmla="*/ 112833 h 431653"/>
              <a:gd name="connsiteX69" fmla="*/ 140513 w 257280"/>
              <a:gd name="connsiteY69" fmla="*/ 123577 h 431653"/>
              <a:gd name="connsiteX70" fmla="*/ 140208 w 257280"/>
              <a:gd name="connsiteY70" fmla="*/ 125892 h 431653"/>
              <a:gd name="connsiteX71" fmla="*/ 138094 w 257280"/>
              <a:gd name="connsiteY71" fmla="*/ 130502 h 431653"/>
              <a:gd name="connsiteX72" fmla="*/ 133798 w 257280"/>
              <a:gd name="connsiteY72" fmla="*/ 131245 h 431653"/>
              <a:gd name="connsiteX73" fmla="*/ 128835 w 257280"/>
              <a:gd name="connsiteY73" fmla="*/ 133474 h 431653"/>
              <a:gd name="connsiteX74" fmla="*/ 126073 w 257280"/>
              <a:gd name="connsiteY74" fmla="*/ 135207 h 431653"/>
              <a:gd name="connsiteX75" fmla="*/ 123663 w 257280"/>
              <a:gd name="connsiteY75" fmla="*/ 137455 h 431653"/>
              <a:gd name="connsiteX76" fmla="*/ 122749 w 257280"/>
              <a:gd name="connsiteY76" fmla="*/ 140398 h 431653"/>
              <a:gd name="connsiteX77" fmla="*/ 123530 w 257280"/>
              <a:gd name="connsiteY77" fmla="*/ 141741 h 431653"/>
              <a:gd name="connsiteX78" fmla="*/ 124035 w 257280"/>
              <a:gd name="connsiteY78" fmla="*/ 143180 h 431653"/>
              <a:gd name="connsiteX79" fmla="*/ 123978 w 257280"/>
              <a:gd name="connsiteY79" fmla="*/ 144732 h 431653"/>
              <a:gd name="connsiteX80" fmla="*/ 123235 w 257280"/>
              <a:gd name="connsiteY80" fmla="*/ 146018 h 431653"/>
              <a:gd name="connsiteX81" fmla="*/ 120844 w 257280"/>
              <a:gd name="connsiteY81" fmla="*/ 149152 h 431653"/>
              <a:gd name="connsiteX82" fmla="*/ 119835 w 257280"/>
              <a:gd name="connsiteY82" fmla="*/ 151714 h 431653"/>
              <a:gd name="connsiteX83" fmla="*/ 118768 w 257280"/>
              <a:gd name="connsiteY83" fmla="*/ 152867 h 431653"/>
              <a:gd name="connsiteX84" fmla="*/ 118243 w 257280"/>
              <a:gd name="connsiteY84" fmla="*/ 154257 h 431653"/>
              <a:gd name="connsiteX85" fmla="*/ 118425 w 257280"/>
              <a:gd name="connsiteY85" fmla="*/ 155848 h 431653"/>
              <a:gd name="connsiteX86" fmla="*/ 119386 w 257280"/>
              <a:gd name="connsiteY86" fmla="*/ 157239 h 431653"/>
              <a:gd name="connsiteX87" fmla="*/ 122301 w 257280"/>
              <a:gd name="connsiteY87" fmla="*/ 163211 h 431653"/>
              <a:gd name="connsiteX88" fmla="*/ 125425 w 257280"/>
              <a:gd name="connsiteY88" fmla="*/ 168973 h 431653"/>
              <a:gd name="connsiteX89" fmla="*/ 126092 w 257280"/>
              <a:gd name="connsiteY89" fmla="*/ 169640 h 431653"/>
              <a:gd name="connsiteX90" fmla="*/ 126349 w 257280"/>
              <a:gd name="connsiteY90" fmla="*/ 170412 h 431653"/>
              <a:gd name="connsiteX91" fmla="*/ 124511 w 257280"/>
              <a:gd name="connsiteY91" fmla="*/ 171936 h 431653"/>
              <a:gd name="connsiteX92" fmla="*/ 124549 w 257280"/>
              <a:gd name="connsiteY92" fmla="*/ 174698 h 431653"/>
              <a:gd name="connsiteX93" fmla="*/ 125102 w 257280"/>
              <a:gd name="connsiteY93" fmla="*/ 177441 h 431653"/>
              <a:gd name="connsiteX94" fmla="*/ 127864 w 257280"/>
              <a:gd name="connsiteY94" fmla="*/ 184223 h 431653"/>
              <a:gd name="connsiteX95" fmla="*/ 128254 w 257280"/>
              <a:gd name="connsiteY95" fmla="*/ 186033 h 431653"/>
              <a:gd name="connsiteX96" fmla="*/ 129169 w 257280"/>
              <a:gd name="connsiteY96" fmla="*/ 187519 h 431653"/>
              <a:gd name="connsiteX97" fmla="*/ 130579 w 257280"/>
              <a:gd name="connsiteY97" fmla="*/ 188909 h 431653"/>
              <a:gd name="connsiteX98" fmla="*/ 132131 w 257280"/>
              <a:gd name="connsiteY98" fmla="*/ 190081 h 431653"/>
              <a:gd name="connsiteX99" fmla="*/ 136627 w 257280"/>
              <a:gd name="connsiteY99" fmla="*/ 192081 h 431653"/>
              <a:gd name="connsiteX100" fmla="*/ 138360 w 257280"/>
              <a:gd name="connsiteY100" fmla="*/ 192481 h 431653"/>
              <a:gd name="connsiteX101" fmla="*/ 140161 w 257280"/>
              <a:gd name="connsiteY101" fmla="*/ 192548 h 431653"/>
              <a:gd name="connsiteX102" fmla="*/ 140608 w 257280"/>
              <a:gd name="connsiteY102" fmla="*/ 191195 h 431653"/>
              <a:gd name="connsiteX103" fmla="*/ 142180 w 257280"/>
              <a:gd name="connsiteY103" fmla="*/ 190738 h 431653"/>
              <a:gd name="connsiteX104" fmla="*/ 141837 w 257280"/>
              <a:gd name="connsiteY104" fmla="*/ 189414 h 431653"/>
              <a:gd name="connsiteX105" fmla="*/ 139913 w 257280"/>
              <a:gd name="connsiteY105" fmla="*/ 187576 h 431653"/>
              <a:gd name="connsiteX106" fmla="*/ 139837 w 257280"/>
              <a:gd name="connsiteY106" fmla="*/ 186585 h 431653"/>
              <a:gd name="connsiteX107" fmla="*/ 140847 w 257280"/>
              <a:gd name="connsiteY107" fmla="*/ 185842 h 431653"/>
              <a:gd name="connsiteX108" fmla="*/ 142047 w 257280"/>
              <a:gd name="connsiteY108" fmla="*/ 185414 h 431653"/>
              <a:gd name="connsiteX109" fmla="*/ 144752 w 257280"/>
              <a:gd name="connsiteY109" fmla="*/ 183413 h 431653"/>
              <a:gd name="connsiteX110" fmla="*/ 147619 w 257280"/>
              <a:gd name="connsiteY110" fmla="*/ 181813 h 431653"/>
              <a:gd name="connsiteX111" fmla="*/ 151267 w 257280"/>
              <a:gd name="connsiteY111" fmla="*/ 181946 h 431653"/>
              <a:gd name="connsiteX112" fmla="*/ 154839 w 257280"/>
              <a:gd name="connsiteY112" fmla="*/ 182842 h 431653"/>
              <a:gd name="connsiteX113" fmla="*/ 157382 w 257280"/>
              <a:gd name="connsiteY113" fmla="*/ 183775 h 431653"/>
              <a:gd name="connsiteX114" fmla="*/ 159477 w 257280"/>
              <a:gd name="connsiteY114" fmla="*/ 185490 h 431653"/>
              <a:gd name="connsiteX115" fmla="*/ 161630 w 257280"/>
              <a:gd name="connsiteY115" fmla="*/ 188461 h 431653"/>
              <a:gd name="connsiteX116" fmla="*/ 163135 w 257280"/>
              <a:gd name="connsiteY116" fmla="*/ 191748 h 431653"/>
              <a:gd name="connsiteX117" fmla="*/ 163126 w 257280"/>
              <a:gd name="connsiteY117" fmla="*/ 193310 h 431653"/>
              <a:gd name="connsiteX118" fmla="*/ 162763 w 257280"/>
              <a:gd name="connsiteY118" fmla="*/ 194881 h 431653"/>
              <a:gd name="connsiteX119" fmla="*/ 162839 w 257280"/>
              <a:gd name="connsiteY119" fmla="*/ 196434 h 431653"/>
              <a:gd name="connsiteX120" fmla="*/ 163964 w 257280"/>
              <a:gd name="connsiteY120" fmla="*/ 197491 h 431653"/>
              <a:gd name="connsiteX121" fmla="*/ 167421 w 257280"/>
              <a:gd name="connsiteY121" fmla="*/ 197568 h 431653"/>
              <a:gd name="connsiteX122" fmla="*/ 169183 w 257280"/>
              <a:gd name="connsiteY122" fmla="*/ 195129 h 431653"/>
              <a:gd name="connsiteX123" fmla="*/ 169402 w 257280"/>
              <a:gd name="connsiteY123" fmla="*/ 192386 h 431653"/>
              <a:gd name="connsiteX124" fmla="*/ 168164 w 257280"/>
              <a:gd name="connsiteY124" fmla="*/ 191329 h 431653"/>
              <a:gd name="connsiteX125" fmla="*/ 168736 w 257280"/>
              <a:gd name="connsiteY125" fmla="*/ 189976 h 431653"/>
              <a:gd name="connsiteX126" fmla="*/ 169793 w 257280"/>
              <a:gd name="connsiteY126" fmla="*/ 188966 h 431653"/>
              <a:gd name="connsiteX127" fmla="*/ 171326 w 257280"/>
              <a:gd name="connsiteY127" fmla="*/ 189871 h 431653"/>
              <a:gd name="connsiteX128" fmla="*/ 172784 w 257280"/>
              <a:gd name="connsiteY128" fmla="*/ 191576 h 431653"/>
              <a:gd name="connsiteX129" fmla="*/ 178146 w 257280"/>
              <a:gd name="connsiteY129" fmla="*/ 193434 h 431653"/>
              <a:gd name="connsiteX130" fmla="*/ 179518 w 257280"/>
              <a:gd name="connsiteY130" fmla="*/ 193472 h 431653"/>
              <a:gd name="connsiteX131" fmla="*/ 180633 w 257280"/>
              <a:gd name="connsiteY131" fmla="*/ 193824 h 431653"/>
              <a:gd name="connsiteX132" fmla="*/ 183032 w 257280"/>
              <a:gd name="connsiteY132" fmla="*/ 195110 h 431653"/>
              <a:gd name="connsiteX133" fmla="*/ 184157 w 257280"/>
              <a:gd name="connsiteY133" fmla="*/ 196139 h 431653"/>
              <a:gd name="connsiteX134" fmla="*/ 182775 w 257280"/>
              <a:gd name="connsiteY134" fmla="*/ 198272 h 431653"/>
              <a:gd name="connsiteX135" fmla="*/ 177451 w 257280"/>
              <a:gd name="connsiteY135" fmla="*/ 198749 h 431653"/>
              <a:gd name="connsiteX136" fmla="*/ 175908 w 257280"/>
              <a:gd name="connsiteY136" fmla="*/ 200349 h 431653"/>
              <a:gd name="connsiteX137" fmla="*/ 177479 w 257280"/>
              <a:gd name="connsiteY137" fmla="*/ 203559 h 431653"/>
              <a:gd name="connsiteX138" fmla="*/ 180032 w 257280"/>
              <a:gd name="connsiteY138" fmla="*/ 206197 h 431653"/>
              <a:gd name="connsiteX139" fmla="*/ 181670 w 257280"/>
              <a:gd name="connsiteY139" fmla="*/ 208331 h 431653"/>
              <a:gd name="connsiteX140" fmla="*/ 183118 w 257280"/>
              <a:gd name="connsiteY140" fmla="*/ 210626 h 431653"/>
              <a:gd name="connsiteX141" fmla="*/ 183052 w 257280"/>
              <a:gd name="connsiteY141" fmla="*/ 212750 h 431653"/>
              <a:gd name="connsiteX142" fmla="*/ 182204 w 257280"/>
              <a:gd name="connsiteY142" fmla="*/ 214960 h 431653"/>
              <a:gd name="connsiteX143" fmla="*/ 184547 w 257280"/>
              <a:gd name="connsiteY143" fmla="*/ 214789 h 431653"/>
              <a:gd name="connsiteX144" fmla="*/ 186747 w 257280"/>
              <a:gd name="connsiteY144" fmla="*/ 215255 h 431653"/>
              <a:gd name="connsiteX145" fmla="*/ 189795 w 257280"/>
              <a:gd name="connsiteY145" fmla="*/ 217103 h 431653"/>
              <a:gd name="connsiteX146" fmla="*/ 190748 w 257280"/>
              <a:gd name="connsiteY146" fmla="*/ 217294 h 431653"/>
              <a:gd name="connsiteX147" fmla="*/ 191757 w 257280"/>
              <a:gd name="connsiteY147" fmla="*/ 216998 h 431653"/>
              <a:gd name="connsiteX148" fmla="*/ 191614 w 257280"/>
              <a:gd name="connsiteY148" fmla="*/ 223666 h 431653"/>
              <a:gd name="connsiteX149" fmla="*/ 189538 w 257280"/>
              <a:gd name="connsiteY149" fmla="*/ 229771 h 431653"/>
              <a:gd name="connsiteX150" fmla="*/ 186919 w 257280"/>
              <a:gd name="connsiteY150" fmla="*/ 229010 h 431653"/>
              <a:gd name="connsiteX151" fmla="*/ 184681 w 257280"/>
              <a:gd name="connsiteY151" fmla="*/ 226428 h 431653"/>
              <a:gd name="connsiteX152" fmla="*/ 185138 w 257280"/>
              <a:gd name="connsiteY152" fmla="*/ 223285 h 431653"/>
              <a:gd name="connsiteX153" fmla="*/ 186567 w 257280"/>
              <a:gd name="connsiteY153" fmla="*/ 220246 h 431653"/>
              <a:gd name="connsiteX154" fmla="*/ 185747 w 257280"/>
              <a:gd name="connsiteY154" fmla="*/ 219608 h 431653"/>
              <a:gd name="connsiteX155" fmla="*/ 184309 w 257280"/>
              <a:gd name="connsiteY155" fmla="*/ 219856 h 431653"/>
              <a:gd name="connsiteX156" fmla="*/ 182661 w 257280"/>
              <a:gd name="connsiteY156" fmla="*/ 220542 h 431653"/>
              <a:gd name="connsiteX157" fmla="*/ 180880 w 257280"/>
              <a:gd name="connsiteY157" fmla="*/ 220780 h 431653"/>
              <a:gd name="connsiteX158" fmla="*/ 177956 w 257280"/>
              <a:gd name="connsiteY158" fmla="*/ 220380 h 431653"/>
              <a:gd name="connsiteX159" fmla="*/ 171955 w 257280"/>
              <a:gd name="connsiteY159" fmla="*/ 217075 h 431653"/>
              <a:gd name="connsiteX160" fmla="*/ 169516 w 257280"/>
              <a:gd name="connsiteY160" fmla="*/ 216770 h 431653"/>
              <a:gd name="connsiteX161" fmla="*/ 168964 w 257280"/>
              <a:gd name="connsiteY161" fmla="*/ 215274 h 431653"/>
              <a:gd name="connsiteX162" fmla="*/ 169098 w 257280"/>
              <a:gd name="connsiteY162" fmla="*/ 212103 h 431653"/>
              <a:gd name="connsiteX163" fmla="*/ 166707 w 257280"/>
              <a:gd name="connsiteY163" fmla="*/ 208331 h 431653"/>
              <a:gd name="connsiteX164" fmla="*/ 166326 w 257280"/>
              <a:gd name="connsiteY164" fmla="*/ 206978 h 431653"/>
              <a:gd name="connsiteX165" fmla="*/ 165564 w 257280"/>
              <a:gd name="connsiteY165" fmla="*/ 205921 h 431653"/>
              <a:gd name="connsiteX166" fmla="*/ 158429 w 257280"/>
              <a:gd name="connsiteY166" fmla="*/ 201816 h 431653"/>
              <a:gd name="connsiteX167" fmla="*/ 157553 w 257280"/>
              <a:gd name="connsiteY167" fmla="*/ 201120 h 431653"/>
              <a:gd name="connsiteX168" fmla="*/ 155363 w 257280"/>
              <a:gd name="connsiteY168" fmla="*/ 197844 h 431653"/>
              <a:gd name="connsiteX169" fmla="*/ 150390 w 257280"/>
              <a:gd name="connsiteY169" fmla="*/ 193177 h 431653"/>
              <a:gd name="connsiteX170" fmla="*/ 149000 w 257280"/>
              <a:gd name="connsiteY170" fmla="*/ 192700 h 431653"/>
              <a:gd name="connsiteX171" fmla="*/ 147485 w 257280"/>
              <a:gd name="connsiteY171" fmla="*/ 192567 h 431653"/>
              <a:gd name="connsiteX172" fmla="*/ 146990 w 257280"/>
              <a:gd name="connsiteY172" fmla="*/ 193748 h 431653"/>
              <a:gd name="connsiteX173" fmla="*/ 147676 w 257280"/>
              <a:gd name="connsiteY173" fmla="*/ 195567 h 431653"/>
              <a:gd name="connsiteX174" fmla="*/ 147952 w 257280"/>
              <a:gd name="connsiteY174" fmla="*/ 197129 h 431653"/>
              <a:gd name="connsiteX175" fmla="*/ 147847 w 257280"/>
              <a:gd name="connsiteY175" fmla="*/ 198768 h 431653"/>
              <a:gd name="connsiteX176" fmla="*/ 148047 w 257280"/>
              <a:gd name="connsiteY176" fmla="*/ 200035 h 431653"/>
              <a:gd name="connsiteX177" fmla="*/ 150400 w 257280"/>
              <a:gd name="connsiteY177" fmla="*/ 202625 h 431653"/>
              <a:gd name="connsiteX178" fmla="*/ 150752 w 257280"/>
              <a:gd name="connsiteY178" fmla="*/ 203845 h 431653"/>
              <a:gd name="connsiteX179" fmla="*/ 152324 w 257280"/>
              <a:gd name="connsiteY179" fmla="*/ 207169 h 431653"/>
              <a:gd name="connsiteX180" fmla="*/ 152515 w 257280"/>
              <a:gd name="connsiteY180" fmla="*/ 211055 h 431653"/>
              <a:gd name="connsiteX181" fmla="*/ 150505 w 257280"/>
              <a:gd name="connsiteY181" fmla="*/ 212665 h 431653"/>
              <a:gd name="connsiteX182" fmla="*/ 148247 w 257280"/>
              <a:gd name="connsiteY182" fmla="*/ 210874 h 431653"/>
              <a:gd name="connsiteX183" fmla="*/ 148171 w 257280"/>
              <a:gd name="connsiteY183" fmla="*/ 209407 h 431653"/>
              <a:gd name="connsiteX184" fmla="*/ 147781 w 257280"/>
              <a:gd name="connsiteY184" fmla="*/ 208045 h 431653"/>
              <a:gd name="connsiteX185" fmla="*/ 145352 w 257280"/>
              <a:gd name="connsiteY185" fmla="*/ 204511 h 431653"/>
              <a:gd name="connsiteX186" fmla="*/ 144532 w 257280"/>
              <a:gd name="connsiteY186" fmla="*/ 203749 h 431653"/>
              <a:gd name="connsiteX187" fmla="*/ 139961 w 257280"/>
              <a:gd name="connsiteY187" fmla="*/ 200263 h 431653"/>
              <a:gd name="connsiteX188" fmla="*/ 136417 w 257280"/>
              <a:gd name="connsiteY188" fmla="*/ 196434 h 431653"/>
              <a:gd name="connsiteX189" fmla="*/ 128540 w 257280"/>
              <a:gd name="connsiteY189" fmla="*/ 192348 h 431653"/>
              <a:gd name="connsiteX190" fmla="*/ 127597 w 257280"/>
              <a:gd name="connsiteY190" fmla="*/ 192129 h 431653"/>
              <a:gd name="connsiteX191" fmla="*/ 126225 w 257280"/>
              <a:gd name="connsiteY191" fmla="*/ 192434 h 431653"/>
              <a:gd name="connsiteX192" fmla="*/ 124939 w 257280"/>
              <a:gd name="connsiteY192" fmla="*/ 192938 h 431653"/>
              <a:gd name="connsiteX193" fmla="*/ 121130 w 257280"/>
              <a:gd name="connsiteY193" fmla="*/ 194958 h 431653"/>
              <a:gd name="connsiteX194" fmla="*/ 119787 w 257280"/>
              <a:gd name="connsiteY194" fmla="*/ 196358 h 431653"/>
              <a:gd name="connsiteX195" fmla="*/ 119663 w 257280"/>
              <a:gd name="connsiteY195" fmla="*/ 198520 h 431653"/>
              <a:gd name="connsiteX196" fmla="*/ 116929 w 257280"/>
              <a:gd name="connsiteY196" fmla="*/ 200235 h 431653"/>
              <a:gd name="connsiteX197" fmla="*/ 113167 w 257280"/>
              <a:gd name="connsiteY197" fmla="*/ 200473 h 431653"/>
              <a:gd name="connsiteX198" fmla="*/ 110280 w 257280"/>
              <a:gd name="connsiteY198" fmla="*/ 199396 h 431653"/>
              <a:gd name="connsiteX199" fmla="*/ 107890 w 257280"/>
              <a:gd name="connsiteY199" fmla="*/ 197243 h 431653"/>
              <a:gd name="connsiteX200" fmla="*/ 105918 w 257280"/>
              <a:gd name="connsiteY200" fmla="*/ 197139 h 431653"/>
              <a:gd name="connsiteX201" fmla="*/ 103470 w 257280"/>
              <a:gd name="connsiteY201" fmla="*/ 193777 h 431653"/>
              <a:gd name="connsiteX202" fmla="*/ 100489 w 257280"/>
              <a:gd name="connsiteY202" fmla="*/ 193348 h 431653"/>
              <a:gd name="connsiteX203" fmla="*/ 98022 w 257280"/>
              <a:gd name="connsiteY203" fmla="*/ 195977 h 431653"/>
              <a:gd name="connsiteX204" fmla="*/ 97498 w 257280"/>
              <a:gd name="connsiteY204" fmla="*/ 190757 h 431653"/>
              <a:gd name="connsiteX205" fmla="*/ 97479 w 257280"/>
              <a:gd name="connsiteY205" fmla="*/ 185480 h 431653"/>
              <a:gd name="connsiteX206" fmla="*/ 98165 w 257280"/>
              <a:gd name="connsiteY206" fmla="*/ 183937 h 431653"/>
              <a:gd name="connsiteX207" fmla="*/ 99393 w 257280"/>
              <a:gd name="connsiteY207" fmla="*/ 182651 h 431653"/>
              <a:gd name="connsiteX208" fmla="*/ 105633 w 257280"/>
              <a:gd name="connsiteY208" fmla="*/ 177108 h 431653"/>
              <a:gd name="connsiteX209" fmla="*/ 106423 w 257280"/>
              <a:gd name="connsiteY209" fmla="*/ 175327 h 431653"/>
              <a:gd name="connsiteX210" fmla="*/ 106156 w 257280"/>
              <a:gd name="connsiteY210" fmla="*/ 172945 h 431653"/>
              <a:gd name="connsiteX211" fmla="*/ 104737 w 257280"/>
              <a:gd name="connsiteY211" fmla="*/ 171002 h 431653"/>
              <a:gd name="connsiteX212" fmla="*/ 102499 w 257280"/>
              <a:gd name="connsiteY212" fmla="*/ 169821 h 431653"/>
              <a:gd name="connsiteX213" fmla="*/ 99918 w 257280"/>
              <a:gd name="connsiteY213" fmla="*/ 169326 h 431653"/>
              <a:gd name="connsiteX214" fmla="*/ 98060 w 257280"/>
              <a:gd name="connsiteY214" fmla="*/ 168240 h 431653"/>
              <a:gd name="connsiteX215" fmla="*/ 96603 w 257280"/>
              <a:gd name="connsiteY215" fmla="*/ 166449 h 431653"/>
              <a:gd name="connsiteX216" fmla="*/ 95612 w 257280"/>
              <a:gd name="connsiteY216" fmla="*/ 169621 h 431653"/>
              <a:gd name="connsiteX217" fmla="*/ 96574 w 257280"/>
              <a:gd name="connsiteY217" fmla="*/ 174327 h 431653"/>
              <a:gd name="connsiteX218" fmla="*/ 96736 w 257280"/>
              <a:gd name="connsiteY218" fmla="*/ 177384 h 431653"/>
              <a:gd name="connsiteX219" fmla="*/ 95851 w 257280"/>
              <a:gd name="connsiteY219" fmla="*/ 178536 h 431653"/>
              <a:gd name="connsiteX220" fmla="*/ 94250 w 257280"/>
              <a:gd name="connsiteY220" fmla="*/ 178565 h 431653"/>
              <a:gd name="connsiteX221" fmla="*/ 92726 w 257280"/>
              <a:gd name="connsiteY221" fmla="*/ 178203 h 431653"/>
              <a:gd name="connsiteX222" fmla="*/ 91593 w 257280"/>
              <a:gd name="connsiteY222" fmla="*/ 177108 h 431653"/>
              <a:gd name="connsiteX223" fmla="*/ 90764 w 257280"/>
              <a:gd name="connsiteY223" fmla="*/ 173945 h 431653"/>
              <a:gd name="connsiteX224" fmla="*/ 88583 w 257280"/>
              <a:gd name="connsiteY224" fmla="*/ 171860 h 431653"/>
              <a:gd name="connsiteX225" fmla="*/ 87697 w 257280"/>
              <a:gd name="connsiteY225" fmla="*/ 168869 h 431653"/>
              <a:gd name="connsiteX226" fmla="*/ 86706 w 257280"/>
              <a:gd name="connsiteY226" fmla="*/ 168440 h 431653"/>
              <a:gd name="connsiteX227" fmla="*/ 84677 w 257280"/>
              <a:gd name="connsiteY227" fmla="*/ 168668 h 431653"/>
              <a:gd name="connsiteX228" fmla="*/ 83182 w 257280"/>
              <a:gd name="connsiteY228" fmla="*/ 167278 h 431653"/>
              <a:gd name="connsiteX229" fmla="*/ 82191 w 257280"/>
              <a:gd name="connsiteY229" fmla="*/ 163782 h 431653"/>
              <a:gd name="connsiteX230" fmla="*/ 81982 w 257280"/>
              <a:gd name="connsiteY230" fmla="*/ 160029 h 431653"/>
              <a:gd name="connsiteX231" fmla="*/ 81134 w 257280"/>
              <a:gd name="connsiteY231" fmla="*/ 156867 h 431653"/>
              <a:gd name="connsiteX232" fmla="*/ 79915 w 257280"/>
              <a:gd name="connsiteY232" fmla="*/ 153810 h 431653"/>
              <a:gd name="connsiteX233" fmla="*/ 79200 w 257280"/>
              <a:gd name="connsiteY233" fmla="*/ 151314 h 431653"/>
              <a:gd name="connsiteX234" fmla="*/ 78105 w 257280"/>
              <a:gd name="connsiteY234" fmla="*/ 140093 h 431653"/>
              <a:gd name="connsiteX235" fmla="*/ 77838 w 257280"/>
              <a:gd name="connsiteY235" fmla="*/ 139065 h 431653"/>
              <a:gd name="connsiteX236" fmla="*/ 77248 w 257280"/>
              <a:gd name="connsiteY236" fmla="*/ 138217 h 431653"/>
              <a:gd name="connsiteX237" fmla="*/ 75867 w 257280"/>
              <a:gd name="connsiteY237" fmla="*/ 136941 h 431653"/>
              <a:gd name="connsiteX238" fmla="*/ 74829 w 257280"/>
              <a:gd name="connsiteY238" fmla="*/ 135379 h 431653"/>
              <a:gd name="connsiteX239" fmla="*/ 74629 w 257280"/>
              <a:gd name="connsiteY239" fmla="*/ 134093 h 431653"/>
              <a:gd name="connsiteX240" fmla="*/ 74915 w 257280"/>
              <a:gd name="connsiteY240" fmla="*/ 128559 h 431653"/>
              <a:gd name="connsiteX241" fmla="*/ 75391 w 257280"/>
              <a:gd name="connsiteY241" fmla="*/ 127225 h 431653"/>
              <a:gd name="connsiteX242" fmla="*/ 76467 w 257280"/>
              <a:gd name="connsiteY242" fmla="*/ 126587 h 431653"/>
              <a:gd name="connsiteX243" fmla="*/ 77944 w 257280"/>
              <a:gd name="connsiteY243" fmla="*/ 127673 h 431653"/>
              <a:gd name="connsiteX244" fmla="*/ 79124 w 257280"/>
              <a:gd name="connsiteY244" fmla="*/ 129016 h 431653"/>
              <a:gd name="connsiteX245" fmla="*/ 80591 w 257280"/>
              <a:gd name="connsiteY245" fmla="*/ 129664 h 431653"/>
              <a:gd name="connsiteX246" fmla="*/ 81887 w 257280"/>
              <a:gd name="connsiteY246" fmla="*/ 130512 h 431653"/>
              <a:gd name="connsiteX247" fmla="*/ 84306 w 257280"/>
              <a:gd name="connsiteY247" fmla="*/ 133788 h 431653"/>
              <a:gd name="connsiteX248" fmla="*/ 85259 w 257280"/>
              <a:gd name="connsiteY248" fmla="*/ 134303 h 431653"/>
              <a:gd name="connsiteX249" fmla="*/ 88240 w 257280"/>
              <a:gd name="connsiteY249" fmla="*/ 134198 h 431653"/>
              <a:gd name="connsiteX250" fmla="*/ 90002 w 257280"/>
              <a:gd name="connsiteY250" fmla="*/ 133788 h 431653"/>
              <a:gd name="connsiteX251" fmla="*/ 90850 w 257280"/>
              <a:gd name="connsiteY251" fmla="*/ 132597 h 431653"/>
              <a:gd name="connsiteX252" fmla="*/ 91393 w 257280"/>
              <a:gd name="connsiteY252" fmla="*/ 131178 h 431653"/>
              <a:gd name="connsiteX253" fmla="*/ 91402 w 257280"/>
              <a:gd name="connsiteY253" fmla="*/ 129502 h 431653"/>
              <a:gd name="connsiteX254" fmla="*/ 89678 w 257280"/>
              <a:gd name="connsiteY254" fmla="*/ 124549 h 431653"/>
              <a:gd name="connsiteX255" fmla="*/ 89154 w 257280"/>
              <a:gd name="connsiteY255" fmla="*/ 120977 h 431653"/>
              <a:gd name="connsiteX256" fmla="*/ 89126 w 257280"/>
              <a:gd name="connsiteY256" fmla="*/ 117758 h 431653"/>
              <a:gd name="connsiteX257" fmla="*/ 89574 w 257280"/>
              <a:gd name="connsiteY257" fmla="*/ 114528 h 431653"/>
              <a:gd name="connsiteX258" fmla="*/ 91926 w 257280"/>
              <a:gd name="connsiteY258" fmla="*/ 109156 h 431653"/>
              <a:gd name="connsiteX259" fmla="*/ 92221 w 257280"/>
              <a:gd name="connsiteY259" fmla="*/ 105423 h 431653"/>
              <a:gd name="connsiteX260" fmla="*/ 92002 w 257280"/>
              <a:gd name="connsiteY260" fmla="*/ 100422 h 431653"/>
              <a:gd name="connsiteX261" fmla="*/ 92412 w 257280"/>
              <a:gd name="connsiteY261" fmla="*/ 97441 h 431653"/>
              <a:gd name="connsiteX262" fmla="*/ 92345 w 257280"/>
              <a:gd name="connsiteY262" fmla="*/ 95726 h 431653"/>
              <a:gd name="connsiteX263" fmla="*/ 90945 w 257280"/>
              <a:gd name="connsiteY263" fmla="*/ 93031 h 431653"/>
              <a:gd name="connsiteX264" fmla="*/ 90574 w 257280"/>
              <a:gd name="connsiteY264" fmla="*/ 90154 h 431653"/>
              <a:gd name="connsiteX265" fmla="*/ 94498 w 257280"/>
              <a:gd name="connsiteY265" fmla="*/ 75514 h 431653"/>
              <a:gd name="connsiteX266" fmla="*/ 95727 w 257280"/>
              <a:gd name="connsiteY266" fmla="*/ 72676 h 431653"/>
              <a:gd name="connsiteX267" fmla="*/ 96622 w 257280"/>
              <a:gd name="connsiteY267" fmla="*/ 69742 h 431653"/>
              <a:gd name="connsiteX268" fmla="*/ 97031 w 257280"/>
              <a:gd name="connsiteY268" fmla="*/ 65846 h 431653"/>
              <a:gd name="connsiteX269" fmla="*/ 99965 w 257280"/>
              <a:gd name="connsiteY269" fmla="*/ 64779 h 431653"/>
              <a:gd name="connsiteX270" fmla="*/ 102756 w 257280"/>
              <a:gd name="connsiteY270" fmla="*/ 63170 h 431653"/>
              <a:gd name="connsiteX271" fmla="*/ 104194 w 257280"/>
              <a:gd name="connsiteY271" fmla="*/ 63294 h 431653"/>
              <a:gd name="connsiteX272" fmla="*/ 105728 w 257280"/>
              <a:gd name="connsiteY272" fmla="*/ 63684 h 431653"/>
              <a:gd name="connsiteX273" fmla="*/ 109100 w 257280"/>
              <a:gd name="connsiteY273" fmla="*/ 62884 h 431653"/>
              <a:gd name="connsiteX274" fmla="*/ 110462 w 257280"/>
              <a:gd name="connsiteY274" fmla="*/ 62836 h 431653"/>
              <a:gd name="connsiteX275" fmla="*/ 135389 w 257280"/>
              <a:gd name="connsiteY275" fmla="*/ 163058 h 431653"/>
              <a:gd name="connsiteX276" fmla="*/ 135874 w 257280"/>
              <a:gd name="connsiteY276" fmla="*/ 164021 h 431653"/>
              <a:gd name="connsiteX277" fmla="*/ 135331 w 257280"/>
              <a:gd name="connsiteY277" fmla="*/ 163973 h 431653"/>
              <a:gd name="connsiteX278" fmla="*/ 134950 w 257280"/>
              <a:gd name="connsiteY278" fmla="*/ 164154 h 431653"/>
              <a:gd name="connsiteX279" fmla="*/ 133693 w 257280"/>
              <a:gd name="connsiteY279" fmla="*/ 166135 h 431653"/>
              <a:gd name="connsiteX280" fmla="*/ 135065 w 257280"/>
              <a:gd name="connsiteY280" fmla="*/ 169802 h 431653"/>
              <a:gd name="connsiteX281" fmla="*/ 134217 w 257280"/>
              <a:gd name="connsiteY281" fmla="*/ 172469 h 431653"/>
              <a:gd name="connsiteX282" fmla="*/ 132693 w 257280"/>
              <a:gd name="connsiteY282" fmla="*/ 172641 h 431653"/>
              <a:gd name="connsiteX283" fmla="*/ 132093 w 257280"/>
              <a:gd name="connsiteY283" fmla="*/ 172355 h 431653"/>
              <a:gd name="connsiteX284" fmla="*/ 132407 w 257280"/>
              <a:gd name="connsiteY284" fmla="*/ 171031 h 431653"/>
              <a:gd name="connsiteX285" fmla="*/ 132731 w 257280"/>
              <a:gd name="connsiteY285" fmla="*/ 170431 h 431653"/>
              <a:gd name="connsiteX286" fmla="*/ 132426 w 257280"/>
              <a:gd name="connsiteY286" fmla="*/ 168688 h 431653"/>
              <a:gd name="connsiteX287" fmla="*/ 131522 w 257280"/>
              <a:gd name="connsiteY287" fmla="*/ 167592 h 431653"/>
              <a:gd name="connsiteX288" fmla="*/ 130798 w 257280"/>
              <a:gd name="connsiteY288" fmla="*/ 165468 h 431653"/>
              <a:gd name="connsiteX289" fmla="*/ 129683 w 257280"/>
              <a:gd name="connsiteY289" fmla="*/ 164192 h 431653"/>
              <a:gd name="connsiteX290" fmla="*/ 130207 w 257280"/>
              <a:gd name="connsiteY290" fmla="*/ 162144 h 431653"/>
              <a:gd name="connsiteX291" fmla="*/ 133731 w 257280"/>
              <a:gd name="connsiteY291" fmla="*/ 161915 h 431653"/>
              <a:gd name="connsiteX292" fmla="*/ 135389 w 257280"/>
              <a:gd name="connsiteY292" fmla="*/ 163058 h 431653"/>
              <a:gd name="connsiteX293" fmla="*/ 139170 w 257280"/>
              <a:gd name="connsiteY293" fmla="*/ 189300 h 431653"/>
              <a:gd name="connsiteX294" fmla="*/ 139085 w 257280"/>
              <a:gd name="connsiteY294" fmla="*/ 190414 h 431653"/>
              <a:gd name="connsiteX295" fmla="*/ 133322 w 257280"/>
              <a:gd name="connsiteY295" fmla="*/ 186357 h 431653"/>
              <a:gd name="connsiteX296" fmla="*/ 133055 w 257280"/>
              <a:gd name="connsiteY296" fmla="*/ 185661 h 431653"/>
              <a:gd name="connsiteX297" fmla="*/ 133045 w 257280"/>
              <a:gd name="connsiteY297" fmla="*/ 185013 h 431653"/>
              <a:gd name="connsiteX298" fmla="*/ 133398 w 257280"/>
              <a:gd name="connsiteY298" fmla="*/ 184366 h 431653"/>
              <a:gd name="connsiteX299" fmla="*/ 139170 w 257280"/>
              <a:gd name="connsiteY299" fmla="*/ 189300 h 431653"/>
              <a:gd name="connsiteX300" fmla="*/ 197396 w 257280"/>
              <a:gd name="connsiteY300" fmla="*/ 200692 h 431653"/>
              <a:gd name="connsiteX301" fmla="*/ 196691 w 257280"/>
              <a:gd name="connsiteY301" fmla="*/ 202463 h 431653"/>
              <a:gd name="connsiteX302" fmla="*/ 195815 w 257280"/>
              <a:gd name="connsiteY302" fmla="*/ 201835 h 431653"/>
              <a:gd name="connsiteX303" fmla="*/ 194577 w 257280"/>
              <a:gd name="connsiteY303" fmla="*/ 201939 h 431653"/>
              <a:gd name="connsiteX304" fmla="*/ 192634 w 257280"/>
              <a:gd name="connsiteY304" fmla="*/ 203444 h 431653"/>
              <a:gd name="connsiteX305" fmla="*/ 189472 w 257280"/>
              <a:gd name="connsiteY305" fmla="*/ 201425 h 431653"/>
              <a:gd name="connsiteX306" fmla="*/ 188986 w 257280"/>
              <a:gd name="connsiteY306" fmla="*/ 199844 h 431653"/>
              <a:gd name="connsiteX307" fmla="*/ 191243 w 257280"/>
              <a:gd name="connsiteY307" fmla="*/ 196367 h 431653"/>
              <a:gd name="connsiteX308" fmla="*/ 191224 w 257280"/>
              <a:gd name="connsiteY308" fmla="*/ 191195 h 431653"/>
              <a:gd name="connsiteX309" fmla="*/ 192053 w 257280"/>
              <a:gd name="connsiteY309" fmla="*/ 189919 h 431653"/>
              <a:gd name="connsiteX310" fmla="*/ 192920 w 257280"/>
              <a:gd name="connsiteY310" fmla="*/ 189004 h 431653"/>
              <a:gd name="connsiteX311" fmla="*/ 193948 w 257280"/>
              <a:gd name="connsiteY311" fmla="*/ 188509 h 431653"/>
              <a:gd name="connsiteX312" fmla="*/ 196177 w 257280"/>
              <a:gd name="connsiteY312" fmla="*/ 192081 h 431653"/>
              <a:gd name="connsiteX313" fmla="*/ 196939 w 257280"/>
              <a:gd name="connsiteY313" fmla="*/ 192519 h 431653"/>
              <a:gd name="connsiteX314" fmla="*/ 199092 w 257280"/>
              <a:gd name="connsiteY314" fmla="*/ 194158 h 431653"/>
              <a:gd name="connsiteX315" fmla="*/ 198530 w 257280"/>
              <a:gd name="connsiteY315" fmla="*/ 197463 h 431653"/>
              <a:gd name="connsiteX316" fmla="*/ 198730 w 257280"/>
              <a:gd name="connsiteY316" fmla="*/ 199396 h 431653"/>
              <a:gd name="connsiteX317" fmla="*/ 197396 w 257280"/>
              <a:gd name="connsiteY317" fmla="*/ 200692 h 431653"/>
              <a:gd name="connsiteX318" fmla="*/ 88268 w 257280"/>
              <a:gd name="connsiteY318" fmla="*/ 197453 h 431653"/>
              <a:gd name="connsiteX319" fmla="*/ 88306 w 257280"/>
              <a:gd name="connsiteY319" fmla="*/ 199301 h 431653"/>
              <a:gd name="connsiteX320" fmla="*/ 83801 w 257280"/>
              <a:gd name="connsiteY320" fmla="*/ 196577 h 431653"/>
              <a:gd name="connsiteX321" fmla="*/ 83668 w 257280"/>
              <a:gd name="connsiteY321" fmla="*/ 195634 h 431653"/>
              <a:gd name="connsiteX322" fmla="*/ 83782 w 257280"/>
              <a:gd name="connsiteY322" fmla="*/ 194929 h 431653"/>
              <a:gd name="connsiteX323" fmla="*/ 84249 w 257280"/>
              <a:gd name="connsiteY323" fmla="*/ 194510 h 431653"/>
              <a:gd name="connsiteX324" fmla="*/ 86668 w 257280"/>
              <a:gd name="connsiteY324" fmla="*/ 195529 h 431653"/>
              <a:gd name="connsiteX325" fmla="*/ 88268 w 257280"/>
              <a:gd name="connsiteY325" fmla="*/ 197453 h 431653"/>
              <a:gd name="connsiteX326" fmla="*/ 132207 w 257280"/>
              <a:gd name="connsiteY326" fmla="*/ 203206 h 431653"/>
              <a:gd name="connsiteX327" fmla="*/ 133865 w 257280"/>
              <a:gd name="connsiteY327" fmla="*/ 203282 h 431653"/>
              <a:gd name="connsiteX328" fmla="*/ 134379 w 257280"/>
              <a:gd name="connsiteY328" fmla="*/ 203025 h 431653"/>
              <a:gd name="connsiteX329" fmla="*/ 137551 w 257280"/>
              <a:gd name="connsiteY329" fmla="*/ 205311 h 431653"/>
              <a:gd name="connsiteX330" fmla="*/ 137360 w 257280"/>
              <a:gd name="connsiteY330" fmla="*/ 206473 h 431653"/>
              <a:gd name="connsiteX331" fmla="*/ 137760 w 257280"/>
              <a:gd name="connsiteY331" fmla="*/ 207997 h 431653"/>
              <a:gd name="connsiteX332" fmla="*/ 135950 w 257280"/>
              <a:gd name="connsiteY332" fmla="*/ 210626 h 431653"/>
              <a:gd name="connsiteX333" fmla="*/ 135627 w 257280"/>
              <a:gd name="connsiteY333" fmla="*/ 211512 h 431653"/>
              <a:gd name="connsiteX334" fmla="*/ 134627 w 257280"/>
              <a:gd name="connsiteY334" fmla="*/ 212369 h 431653"/>
              <a:gd name="connsiteX335" fmla="*/ 131188 w 257280"/>
              <a:gd name="connsiteY335" fmla="*/ 210274 h 431653"/>
              <a:gd name="connsiteX336" fmla="*/ 129931 w 257280"/>
              <a:gd name="connsiteY336" fmla="*/ 208997 h 431653"/>
              <a:gd name="connsiteX337" fmla="*/ 129560 w 257280"/>
              <a:gd name="connsiteY337" fmla="*/ 206388 h 431653"/>
              <a:gd name="connsiteX338" fmla="*/ 130931 w 257280"/>
              <a:gd name="connsiteY338" fmla="*/ 202511 h 431653"/>
              <a:gd name="connsiteX339" fmla="*/ 132207 w 257280"/>
              <a:gd name="connsiteY339" fmla="*/ 203206 h 431653"/>
              <a:gd name="connsiteX340" fmla="*/ 99851 w 257280"/>
              <a:gd name="connsiteY340" fmla="*/ 204864 h 431653"/>
              <a:gd name="connsiteX341" fmla="*/ 101213 w 257280"/>
              <a:gd name="connsiteY341" fmla="*/ 205092 h 431653"/>
              <a:gd name="connsiteX342" fmla="*/ 105489 w 257280"/>
              <a:gd name="connsiteY342" fmla="*/ 204273 h 431653"/>
              <a:gd name="connsiteX343" fmla="*/ 107242 w 257280"/>
              <a:gd name="connsiteY343" fmla="*/ 204683 h 431653"/>
              <a:gd name="connsiteX344" fmla="*/ 108414 w 257280"/>
              <a:gd name="connsiteY344" fmla="*/ 206254 h 431653"/>
              <a:gd name="connsiteX345" fmla="*/ 109871 w 257280"/>
              <a:gd name="connsiteY345" fmla="*/ 206740 h 431653"/>
              <a:gd name="connsiteX346" fmla="*/ 111023 w 257280"/>
              <a:gd name="connsiteY346" fmla="*/ 207540 h 431653"/>
              <a:gd name="connsiteX347" fmla="*/ 113176 w 257280"/>
              <a:gd name="connsiteY347" fmla="*/ 206150 h 431653"/>
              <a:gd name="connsiteX348" fmla="*/ 115357 w 257280"/>
              <a:gd name="connsiteY348" fmla="*/ 207740 h 431653"/>
              <a:gd name="connsiteX349" fmla="*/ 117291 w 257280"/>
              <a:gd name="connsiteY349" fmla="*/ 210712 h 431653"/>
              <a:gd name="connsiteX350" fmla="*/ 119568 w 257280"/>
              <a:gd name="connsiteY350" fmla="*/ 212817 h 431653"/>
              <a:gd name="connsiteX351" fmla="*/ 121730 w 257280"/>
              <a:gd name="connsiteY351" fmla="*/ 214379 h 431653"/>
              <a:gd name="connsiteX352" fmla="*/ 122149 w 257280"/>
              <a:gd name="connsiteY352" fmla="*/ 215532 h 431653"/>
              <a:gd name="connsiteX353" fmla="*/ 120844 w 257280"/>
              <a:gd name="connsiteY353" fmla="*/ 217427 h 431653"/>
              <a:gd name="connsiteX354" fmla="*/ 120444 w 257280"/>
              <a:gd name="connsiteY354" fmla="*/ 219818 h 431653"/>
              <a:gd name="connsiteX355" fmla="*/ 120577 w 257280"/>
              <a:gd name="connsiteY355" fmla="*/ 222399 h 431653"/>
              <a:gd name="connsiteX356" fmla="*/ 122206 w 257280"/>
              <a:gd name="connsiteY356" fmla="*/ 227819 h 431653"/>
              <a:gd name="connsiteX357" fmla="*/ 121634 w 257280"/>
              <a:gd name="connsiteY357" fmla="*/ 229286 h 431653"/>
              <a:gd name="connsiteX358" fmla="*/ 119996 w 257280"/>
              <a:gd name="connsiteY358" fmla="*/ 231362 h 431653"/>
              <a:gd name="connsiteX359" fmla="*/ 118768 w 257280"/>
              <a:gd name="connsiteY359" fmla="*/ 233667 h 431653"/>
              <a:gd name="connsiteX360" fmla="*/ 118929 w 257280"/>
              <a:gd name="connsiteY360" fmla="*/ 234601 h 431653"/>
              <a:gd name="connsiteX361" fmla="*/ 118443 w 257280"/>
              <a:gd name="connsiteY361" fmla="*/ 235363 h 431653"/>
              <a:gd name="connsiteX362" fmla="*/ 118291 w 257280"/>
              <a:gd name="connsiteY362" fmla="*/ 236991 h 431653"/>
              <a:gd name="connsiteX363" fmla="*/ 117291 w 257280"/>
              <a:gd name="connsiteY363" fmla="*/ 236649 h 431653"/>
              <a:gd name="connsiteX364" fmla="*/ 116367 w 257280"/>
              <a:gd name="connsiteY364" fmla="*/ 236906 h 431653"/>
              <a:gd name="connsiteX365" fmla="*/ 115472 w 257280"/>
              <a:gd name="connsiteY365" fmla="*/ 237639 h 431653"/>
              <a:gd name="connsiteX366" fmla="*/ 114081 w 257280"/>
              <a:gd name="connsiteY366" fmla="*/ 239211 h 431653"/>
              <a:gd name="connsiteX367" fmla="*/ 111900 w 257280"/>
              <a:gd name="connsiteY367" fmla="*/ 238735 h 431653"/>
              <a:gd name="connsiteX368" fmla="*/ 110881 w 257280"/>
              <a:gd name="connsiteY368" fmla="*/ 238268 h 431653"/>
              <a:gd name="connsiteX369" fmla="*/ 110633 w 257280"/>
              <a:gd name="connsiteY369" fmla="*/ 236906 h 431653"/>
              <a:gd name="connsiteX370" fmla="*/ 109985 w 257280"/>
              <a:gd name="connsiteY370" fmla="*/ 235944 h 431653"/>
              <a:gd name="connsiteX371" fmla="*/ 109052 w 257280"/>
              <a:gd name="connsiteY371" fmla="*/ 235372 h 431653"/>
              <a:gd name="connsiteX372" fmla="*/ 106756 w 257280"/>
              <a:gd name="connsiteY372" fmla="*/ 233020 h 431653"/>
              <a:gd name="connsiteX373" fmla="*/ 105680 w 257280"/>
              <a:gd name="connsiteY373" fmla="*/ 231248 h 431653"/>
              <a:gd name="connsiteX374" fmla="*/ 105661 w 257280"/>
              <a:gd name="connsiteY374" fmla="*/ 229362 h 431653"/>
              <a:gd name="connsiteX375" fmla="*/ 105061 w 257280"/>
              <a:gd name="connsiteY375" fmla="*/ 227600 h 431653"/>
              <a:gd name="connsiteX376" fmla="*/ 103870 w 257280"/>
              <a:gd name="connsiteY376" fmla="*/ 226028 h 431653"/>
              <a:gd name="connsiteX377" fmla="*/ 102299 w 257280"/>
              <a:gd name="connsiteY377" fmla="*/ 224819 h 431653"/>
              <a:gd name="connsiteX378" fmla="*/ 101775 w 257280"/>
              <a:gd name="connsiteY378" fmla="*/ 223656 h 431653"/>
              <a:gd name="connsiteX379" fmla="*/ 101575 w 257280"/>
              <a:gd name="connsiteY379" fmla="*/ 222285 h 431653"/>
              <a:gd name="connsiteX380" fmla="*/ 101432 w 257280"/>
              <a:gd name="connsiteY380" fmla="*/ 218770 h 431653"/>
              <a:gd name="connsiteX381" fmla="*/ 99213 w 257280"/>
              <a:gd name="connsiteY381" fmla="*/ 214389 h 431653"/>
              <a:gd name="connsiteX382" fmla="*/ 98432 w 257280"/>
              <a:gd name="connsiteY382" fmla="*/ 213341 h 431653"/>
              <a:gd name="connsiteX383" fmla="*/ 96346 w 257280"/>
              <a:gd name="connsiteY383" fmla="*/ 212255 h 431653"/>
              <a:gd name="connsiteX384" fmla="*/ 94602 w 257280"/>
              <a:gd name="connsiteY384" fmla="*/ 210855 h 431653"/>
              <a:gd name="connsiteX385" fmla="*/ 93869 w 257280"/>
              <a:gd name="connsiteY385" fmla="*/ 209464 h 431653"/>
              <a:gd name="connsiteX386" fmla="*/ 93193 w 257280"/>
              <a:gd name="connsiteY386" fmla="*/ 207216 h 431653"/>
              <a:gd name="connsiteX387" fmla="*/ 92726 w 257280"/>
              <a:gd name="connsiteY387" fmla="*/ 206892 h 431653"/>
              <a:gd name="connsiteX388" fmla="*/ 91373 w 257280"/>
              <a:gd name="connsiteY388" fmla="*/ 206997 h 431653"/>
              <a:gd name="connsiteX389" fmla="*/ 90059 w 257280"/>
              <a:gd name="connsiteY389" fmla="*/ 206702 h 431653"/>
              <a:gd name="connsiteX390" fmla="*/ 90440 w 257280"/>
              <a:gd name="connsiteY390" fmla="*/ 205054 h 431653"/>
              <a:gd name="connsiteX391" fmla="*/ 91745 w 257280"/>
              <a:gd name="connsiteY391" fmla="*/ 203854 h 431653"/>
              <a:gd name="connsiteX392" fmla="*/ 93536 w 257280"/>
              <a:gd name="connsiteY392" fmla="*/ 203702 h 431653"/>
              <a:gd name="connsiteX393" fmla="*/ 98489 w 257280"/>
              <a:gd name="connsiteY393" fmla="*/ 204378 h 431653"/>
              <a:gd name="connsiteX394" fmla="*/ 99851 w 257280"/>
              <a:gd name="connsiteY394" fmla="*/ 204864 h 431653"/>
              <a:gd name="connsiteX395" fmla="*/ 168745 w 257280"/>
              <a:gd name="connsiteY395" fmla="*/ 221942 h 431653"/>
              <a:gd name="connsiteX396" fmla="*/ 171022 w 257280"/>
              <a:gd name="connsiteY396" fmla="*/ 226105 h 431653"/>
              <a:gd name="connsiteX397" fmla="*/ 168536 w 257280"/>
              <a:gd name="connsiteY397" fmla="*/ 223266 h 431653"/>
              <a:gd name="connsiteX398" fmla="*/ 165650 w 257280"/>
              <a:gd name="connsiteY398" fmla="*/ 221332 h 431653"/>
              <a:gd name="connsiteX399" fmla="*/ 162659 w 257280"/>
              <a:gd name="connsiteY399" fmla="*/ 218132 h 431653"/>
              <a:gd name="connsiteX400" fmla="*/ 160497 w 257280"/>
              <a:gd name="connsiteY400" fmla="*/ 217008 h 431653"/>
              <a:gd name="connsiteX401" fmla="*/ 159839 w 257280"/>
              <a:gd name="connsiteY401" fmla="*/ 216360 h 431653"/>
              <a:gd name="connsiteX402" fmla="*/ 160068 w 257280"/>
              <a:gd name="connsiteY402" fmla="*/ 215036 h 431653"/>
              <a:gd name="connsiteX403" fmla="*/ 161659 w 257280"/>
              <a:gd name="connsiteY403" fmla="*/ 214789 h 431653"/>
              <a:gd name="connsiteX404" fmla="*/ 162363 w 257280"/>
              <a:gd name="connsiteY404" fmla="*/ 214865 h 431653"/>
              <a:gd name="connsiteX405" fmla="*/ 166717 w 257280"/>
              <a:gd name="connsiteY405" fmla="*/ 220532 h 431653"/>
              <a:gd name="connsiteX406" fmla="*/ 168745 w 257280"/>
              <a:gd name="connsiteY406" fmla="*/ 221942 h 431653"/>
              <a:gd name="connsiteX407" fmla="*/ 181947 w 257280"/>
              <a:gd name="connsiteY407" fmla="*/ 232820 h 431653"/>
              <a:gd name="connsiteX408" fmla="*/ 182042 w 257280"/>
              <a:gd name="connsiteY408" fmla="*/ 235201 h 431653"/>
              <a:gd name="connsiteX409" fmla="*/ 181042 w 257280"/>
              <a:gd name="connsiteY409" fmla="*/ 234324 h 431653"/>
              <a:gd name="connsiteX410" fmla="*/ 177813 w 257280"/>
              <a:gd name="connsiteY410" fmla="*/ 229648 h 431653"/>
              <a:gd name="connsiteX411" fmla="*/ 176918 w 257280"/>
              <a:gd name="connsiteY411" fmla="*/ 227943 h 431653"/>
              <a:gd name="connsiteX412" fmla="*/ 177832 w 257280"/>
              <a:gd name="connsiteY412" fmla="*/ 226809 h 431653"/>
              <a:gd name="connsiteX413" fmla="*/ 180166 w 257280"/>
              <a:gd name="connsiteY413" fmla="*/ 228552 h 431653"/>
              <a:gd name="connsiteX414" fmla="*/ 181947 w 257280"/>
              <a:gd name="connsiteY414" fmla="*/ 232820 h 431653"/>
              <a:gd name="connsiteX415" fmla="*/ 136998 w 257280"/>
              <a:gd name="connsiteY415" fmla="*/ 235515 h 431653"/>
              <a:gd name="connsiteX416" fmla="*/ 134846 w 257280"/>
              <a:gd name="connsiteY416" fmla="*/ 242287 h 431653"/>
              <a:gd name="connsiteX417" fmla="*/ 133417 w 257280"/>
              <a:gd name="connsiteY417" fmla="*/ 239954 h 431653"/>
              <a:gd name="connsiteX418" fmla="*/ 133998 w 257280"/>
              <a:gd name="connsiteY418" fmla="*/ 238487 h 431653"/>
              <a:gd name="connsiteX419" fmla="*/ 132760 w 257280"/>
              <a:gd name="connsiteY419" fmla="*/ 237268 h 431653"/>
              <a:gd name="connsiteX420" fmla="*/ 132436 w 257280"/>
              <a:gd name="connsiteY420" fmla="*/ 236153 h 431653"/>
              <a:gd name="connsiteX421" fmla="*/ 132912 w 257280"/>
              <a:gd name="connsiteY421" fmla="*/ 234686 h 431653"/>
              <a:gd name="connsiteX422" fmla="*/ 134208 w 257280"/>
              <a:gd name="connsiteY422" fmla="*/ 233324 h 431653"/>
              <a:gd name="connsiteX423" fmla="*/ 134531 w 257280"/>
              <a:gd name="connsiteY423" fmla="*/ 228886 h 431653"/>
              <a:gd name="connsiteX424" fmla="*/ 137265 w 257280"/>
              <a:gd name="connsiteY424" fmla="*/ 227466 h 431653"/>
              <a:gd name="connsiteX425" fmla="*/ 138360 w 257280"/>
              <a:gd name="connsiteY425" fmla="*/ 227409 h 431653"/>
              <a:gd name="connsiteX426" fmla="*/ 137970 w 257280"/>
              <a:gd name="connsiteY426" fmla="*/ 228495 h 431653"/>
              <a:gd name="connsiteX427" fmla="*/ 138008 w 257280"/>
              <a:gd name="connsiteY427" fmla="*/ 230543 h 431653"/>
              <a:gd name="connsiteX428" fmla="*/ 136998 w 257280"/>
              <a:gd name="connsiteY428" fmla="*/ 235515 h 431653"/>
              <a:gd name="connsiteX429" fmla="*/ 142790 w 257280"/>
              <a:gd name="connsiteY429" fmla="*/ 230781 h 431653"/>
              <a:gd name="connsiteX430" fmla="*/ 141961 w 257280"/>
              <a:gd name="connsiteY430" fmla="*/ 231610 h 431653"/>
              <a:gd name="connsiteX431" fmla="*/ 141456 w 257280"/>
              <a:gd name="connsiteY431" fmla="*/ 231477 h 431653"/>
              <a:gd name="connsiteX432" fmla="*/ 141113 w 257280"/>
              <a:gd name="connsiteY432" fmla="*/ 230010 h 431653"/>
              <a:gd name="connsiteX433" fmla="*/ 141913 w 257280"/>
              <a:gd name="connsiteY433" fmla="*/ 229028 h 431653"/>
              <a:gd name="connsiteX434" fmla="*/ 142170 w 257280"/>
              <a:gd name="connsiteY434" fmla="*/ 229124 h 431653"/>
              <a:gd name="connsiteX435" fmla="*/ 142790 w 257280"/>
              <a:gd name="connsiteY435" fmla="*/ 230781 h 431653"/>
              <a:gd name="connsiteX436" fmla="*/ 180366 w 257280"/>
              <a:gd name="connsiteY436" fmla="*/ 237354 h 431653"/>
              <a:gd name="connsiteX437" fmla="*/ 185490 w 257280"/>
              <a:gd name="connsiteY437" fmla="*/ 240563 h 431653"/>
              <a:gd name="connsiteX438" fmla="*/ 189024 w 257280"/>
              <a:gd name="connsiteY438" fmla="*/ 246059 h 431653"/>
              <a:gd name="connsiteX439" fmla="*/ 189433 w 257280"/>
              <a:gd name="connsiteY439" fmla="*/ 250269 h 431653"/>
              <a:gd name="connsiteX440" fmla="*/ 189167 w 257280"/>
              <a:gd name="connsiteY440" fmla="*/ 251870 h 431653"/>
              <a:gd name="connsiteX441" fmla="*/ 187481 w 257280"/>
              <a:gd name="connsiteY441" fmla="*/ 250069 h 431653"/>
              <a:gd name="connsiteX442" fmla="*/ 183871 w 257280"/>
              <a:gd name="connsiteY442" fmla="*/ 247497 h 431653"/>
              <a:gd name="connsiteX443" fmla="*/ 181366 w 257280"/>
              <a:gd name="connsiteY443" fmla="*/ 246926 h 431653"/>
              <a:gd name="connsiteX444" fmla="*/ 180594 w 257280"/>
              <a:gd name="connsiteY444" fmla="*/ 246459 h 431653"/>
              <a:gd name="connsiteX445" fmla="*/ 180880 w 257280"/>
              <a:gd name="connsiteY445" fmla="*/ 245069 h 431653"/>
              <a:gd name="connsiteX446" fmla="*/ 179242 w 257280"/>
              <a:gd name="connsiteY446" fmla="*/ 243783 h 431653"/>
              <a:gd name="connsiteX447" fmla="*/ 179051 w 257280"/>
              <a:gd name="connsiteY447" fmla="*/ 243259 h 431653"/>
              <a:gd name="connsiteX448" fmla="*/ 177565 w 257280"/>
              <a:gd name="connsiteY448" fmla="*/ 242688 h 431653"/>
              <a:gd name="connsiteX449" fmla="*/ 175393 w 257280"/>
              <a:gd name="connsiteY449" fmla="*/ 239801 h 431653"/>
              <a:gd name="connsiteX450" fmla="*/ 173860 w 257280"/>
              <a:gd name="connsiteY450" fmla="*/ 239258 h 431653"/>
              <a:gd name="connsiteX451" fmla="*/ 172403 w 257280"/>
              <a:gd name="connsiteY451" fmla="*/ 239868 h 431653"/>
              <a:gd name="connsiteX452" fmla="*/ 169031 w 257280"/>
              <a:gd name="connsiteY452" fmla="*/ 244154 h 431653"/>
              <a:gd name="connsiteX453" fmla="*/ 165421 w 257280"/>
              <a:gd name="connsiteY453" fmla="*/ 247164 h 431653"/>
              <a:gd name="connsiteX454" fmla="*/ 165373 w 257280"/>
              <a:gd name="connsiteY454" fmla="*/ 246012 h 431653"/>
              <a:gd name="connsiteX455" fmla="*/ 166831 w 257280"/>
              <a:gd name="connsiteY455" fmla="*/ 242249 h 431653"/>
              <a:gd name="connsiteX456" fmla="*/ 167764 w 257280"/>
              <a:gd name="connsiteY456" fmla="*/ 236229 h 431653"/>
              <a:gd name="connsiteX457" fmla="*/ 168355 w 257280"/>
              <a:gd name="connsiteY457" fmla="*/ 234401 h 431653"/>
              <a:gd name="connsiteX458" fmla="*/ 167621 w 257280"/>
              <a:gd name="connsiteY458" fmla="*/ 231695 h 431653"/>
              <a:gd name="connsiteX459" fmla="*/ 167526 w 257280"/>
              <a:gd name="connsiteY459" fmla="*/ 229286 h 431653"/>
              <a:gd name="connsiteX460" fmla="*/ 170222 w 257280"/>
              <a:gd name="connsiteY460" fmla="*/ 230400 h 431653"/>
              <a:gd name="connsiteX461" fmla="*/ 173593 w 257280"/>
              <a:gd name="connsiteY461" fmla="*/ 231524 h 431653"/>
              <a:gd name="connsiteX462" fmla="*/ 176165 w 257280"/>
              <a:gd name="connsiteY462" fmla="*/ 233058 h 431653"/>
              <a:gd name="connsiteX463" fmla="*/ 176584 w 257280"/>
              <a:gd name="connsiteY463" fmla="*/ 234086 h 431653"/>
              <a:gd name="connsiteX464" fmla="*/ 180366 w 257280"/>
              <a:gd name="connsiteY464" fmla="*/ 237354 h 431653"/>
              <a:gd name="connsiteX465" fmla="*/ 221085 w 257280"/>
              <a:gd name="connsiteY465" fmla="*/ 230810 h 431653"/>
              <a:gd name="connsiteX466" fmla="*/ 222971 w 257280"/>
              <a:gd name="connsiteY466" fmla="*/ 233029 h 431653"/>
              <a:gd name="connsiteX467" fmla="*/ 223438 w 257280"/>
              <a:gd name="connsiteY467" fmla="*/ 234629 h 431653"/>
              <a:gd name="connsiteX468" fmla="*/ 223238 w 257280"/>
              <a:gd name="connsiteY468" fmla="*/ 236411 h 431653"/>
              <a:gd name="connsiteX469" fmla="*/ 224095 w 257280"/>
              <a:gd name="connsiteY469" fmla="*/ 237201 h 431653"/>
              <a:gd name="connsiteX470" fmla="*/ 225609 w 257280"/>
              <a:gd name="connsiteY470" fmla="*/ 237411 h 431653"/>
              <a:gd name="connsiteX471" fmla="*/ 227543 w 257280"/>
              <a:gd name="connsiteY471" fmla="*/ 238306 h 431653"/>
              <a:gd name="connsiteX472" fmla="*/ 228991 w 257280"/>
              <a:gd name="connsiteY472" fmla="*/ 239954 h 431653"/>
              <a:gd name="connsiteX473" fmla="*/ 228124 w 257280"/>
              <a:gd name="connsiteY473" fmla="*/ 241459 h 431653"/>
              <a:gd name="connsiteX474" fmla="*/ 228391 w 257280"/>
              <a:gd name="connsiteY474" fmla="*/ 243659 h 431653"/>
              <a:gd name="connsiteX475" fmla="*/ 226876 w 257280"/>
              <a:gd name="connsiteY475" fmla="*/ 246431 h 431653"/>
              <a:gd name="connsiteX476" fmla="*/ 227076 w 257280"/>
              <a:gd name="connsiteY476" fmla="*/ 251346 h 431653"/>
              <a:gd name="connsiteX477" fmla="*/ 227952 w 257280"/>
              <a:gd name="connsiteY477" fmla="*/ 252917 h 431653"/>
              <a:gd name="connsiteX478" fmla="*/ 228038 w 257280"/>
              <a:gd name="connsiteY478" fmla="*/ 254498 h 431653"/>
              <a:gd name="connsiteX479" fmla="*/ 227819 w 257280"/>
              <a:gd name="connsiteY479" fmla="*/ 256156 h 431653"/>
              <a:gd name="connsiteX480" fmla="*/ 228191 w 257280"/>
              <a:gd name="connsiteY480" fmla="*/ 257518 h 431653"/>
              <a:gd name="connsiteX481" fmla="*/ 230524 w 257280"/>
              <a:gd name="connsiteY481" fmla="*/ 262014 h 431653"/>
              <a:gd name="connsiteX482" fmla="*/ 230953 w 257280"/>
              <a:gd name="connsiteY482" fmla="*/ 263509 h 431653"/>
              <a:gd name="connsiteX483" fmla="*/ 230238 w 257280"/>
              <a:gd name="connsiteY483" fmla="*/ 264690 h 431653"/>
              <a:gd name="connsiteX484" fmla="*/ 230010 w 257280"/>
              <a:gd name="connsiteY484" fmla="*/ 265814 h 431653"/>
              <a:gd name="connsiteX485" fmla="*/ 231448 w 257280"/>
              <a:gd name="connsiteY485" fmla="*/ 265929 h 431653"/>
              <a:gd name="connsiteX486" fmla="*/ 233496 w 257280"/>
              <a:gd name="connsiteY486" fmla="*/ 267795 h 431653"/>
              <a:gd name="connsiteX487" fmla="*/ 234706 w 257280"/>
              <a:gd name="connsiteY487" fmla="*/ 270262 h 431653"/>
              <a:gd name="connsiteX488" fmla="*/ 234344 w 257280"/>
              <a:gd name="connsiteY488" fmla="*/ 270910 h 431653"/>
              <a:gd name="connsiteX489" fmla="*/ 232706 w 257280"/>
              <a:gd name="connsiteY489" fmla="*/ 268976 h 431653"/>
              <a:gd name="connsiteX490" fmla="*/ 231467 w 257280"/>
              <a:gd name="connsiteY490" fmla="*/ 268672 h 431653"/>
              <a:gd name="connsiteX491" fmla="*/ 226219 w 257280"/>
              <a:gd name="connsiteY491" fmla="*/ 269196 h 431653"/>
              <a:gd name="connsiteX492" fmla="*/ 223000 w 257280"/>
              <a:gd name="connsiteY492" fmla="*/ 268395 h 431653"/>
              <a:gd name="connsiteX493" fmla="*/ 220914 w 257280"/>
              <a:gd name="connsiteY493" fmla="*/ 268319 h 431653"/>
              <a:gd name="connsiteX494" fmla="*/ 218827 w 257280"/>
              <a:gd name="connsiteY494" fmla="*/ 265014 h 431653"/>
              <a:gd name="connsiteX495" fmla="*/ 217018 w 257280"/>
              <a:gd name="connsiteY495" fmla="*/ 264461 h 431653"/>
              <a:gd name="connsiteX496" fmla="*/ 215589 w 257280"/>
              <a:gd name="connsiteY496" fmla="*/ 263004 h 431653"/>
              <a:gd name="connsiteX497" fmla="*/ 213208 w 257280"/>
              <a:gd name="connsiteY497" fmla="*/ 259261 h 431653"/>
              <a:gd name="connsiteX498" fmla="*/ 212456 w 257280"/>
              <a:gd name="connsiteY498" fmla="*/ 257118 h 431653"/>
              <a:gd name="connsiteX499" fmla="*/ 214113 w 257280"/>
              <a:gd name="connsiteY499" fmla="*/ 254946 h 431653"/>
              <a:gd name="connsiteX500" fmla="*/ 214636 w 257280"/>
              <a:gd name="connsiteY500" fmla="*/ 253212 h 431653"/>
              <a:gd name="connsiteX501" fmla="*/ 214542 w 257280"/>
              <a:gd name="connsiteY501" fmla="*/ 251517 h 431653"/>
              <a:gd name="connsiteX502" fmla="*/ 212960 w 257280"/>
              <a:gd name="connsiteY502" fmla="*/ 251793 h 431653"/>
              <a:gd name="connsiteX503" fmla="*/ 211579 w 257280"/>
              <a:gd name="connsiteY503" fmla="*/ 251231 h 431653"/>
              <a:gd name="connsiteX504" fmla="*/ 209893 w 257280"/>
              <a:gd name="connsiteY504" fmla="*/ 249145 h 431653"/>
              <a:gd name="connsiteX505" fmla="*/ 209217 w 257280"/>
              <a:gd name="connsiteY505" fmla="*/ 247945 h 431653"/>
              <a:gd name="connsiteX506" fmla="*/ 207988 w 257280"/>
              <a:gd name="connsiteY506" fmla="*/ 246945 h 431653"/>
              <a:gd name="connsiteX507" fmla="*/ 206036 w 257280"/>
              <a:gd name="connsiteY507" fmla="*/ 244564 h 431653"/>
              <a:gd name="connsiteX508" fmla="*/ 203225 w 257280"/>
              <a:gd name="connsiteY508" fmla="*/ 243630 h 431653"/>
              <a:gd name="connsiteX509" fmla="*/ 202082 w 257280"/>
              <a:gd name="connsiteY509" fmla="*/ 242983 h 431653"/>
              <a:gd name="connsiteX510" fmla="*/ 199863 w 257280"/>
              <a:gd name="connsiteY510" fmla="*/ 240982 h 431653"/>
              <a:gd name="connsiteX511" fmla="*/ 198234 w 257280"/>
              <a:gd name="connsiteY511" fmla="*/ 238506 h 431653"/>
              <a:gd name="connsiteX512" fmla="*/ 196653 w 257280"/>
              <a:gd name="connsiteY512" fmla="*/ 234162 h 431653"/>
              <a:gd name="connsiteX513" fmla="*/ 195825 w 257280"/>
              <a:gd name="connsiteY513" fmla="*/ 229657 h 431653"/>
              <a:gd name="connsiteX514" fmla="*/ 203073 w 257280"/>
              <a:gd name="connsiteY514" fmla="*/ 230829 h 431653"/>
              <a:gd name="connsiteX515" fmla="*/ 210408 w 257280"/>
              <a:gd name="connsiteY515" fmla="*/ 230600 h 431653"/>
              <a:gd name="connsiteX516" fmla="*/ 218694 w 257280"/>
              <a:gd name="connsiteY516" fmla="*/ 229571 h 431653"/>
              <a:gd name="connsiteX517" fmla="*/ 221085 w 257280"/>
              <a:gd name="connsiteY517" fmla="*/ 230810 h 431653"/>
              <a:gd name="connsiteX518" fmla="*/ 151981 w 257280"/>
              <a:gd name="connsiteY518" fmla="*/ 236763 h 431653"/>
              <a:gd name="connsiteX519" fmla="*/ 150609 w 257280"/>
              <a:gd name="connsiteY519" fmla="*/ 237401 h 431653"/>
              <a:gd name="connsiteX520" fmla="*/ 147828 w 257280"/>
              <a:gd name="connsiteY520" fmla="*/ 234734 h 431653"/>
              <a:gd name="connsiteX521" fmla="*/ 146209 w 257280"/>
              <a:gd name="connsiteY521" fmla="*/ 233486 h 431653"/>
              <a:gd name="connsiteX522" fmla="*/ 145790 w 257280"/>
              <a:gd name="connsiteY522" fmla="*/ 232791 h 431653"/>
              <a:gd name="connsiteX523" fmla="*/ 147095 w 257280"/>
              <a:gd name="connsiteY523" fmla="*/ 231791 h 431653"/>
              <a:gd name="connsiteX524" fmla="*/ 150619 w 257280"/>
              <a:gd name="connsiteY524" fmla="*/ 231800 h 431653"/>
              <a:gd name="connsiteX525" fmla="*/ 152486 w 257280"/>
              <a:gd name="connsiteY525" fmla="*/ 233629 h 431653"/>
              <a:gd name="connsiteX526" fmla="*/ 152743 w 257280"/>
              <a:gd name="connsiteY526" fmla="*/ 234772 h 431653"/>
              <a:gd name="connsiteX527" fmla="*/ 151981 w 257280"/>
              <a:gd name="connsiteY527" fmla="*/ 236763 h 431653"/>
              <a:gd name="connsiteX528" fmla="*/ 83697 w 257280"/>
              <a:gd name="connsiteY528" fmla="*/ 240601 h 431653"/>
              <a:gd name="connsiteX529" fmla="*/ 85154 w 257280"/>
              <a:gd name="connsiteY529" fmla="*/ 241011 h 431653"/>
              <a:gd name="connsiteX530" fmla="*/ 86192 w 257280"/>
              <a:gd name="connsiteY530" fmla="*/ 240611 h 431653"/>
              <a:gd name="connsiteX531" fmla="*/ 87116 w 257280"/>
              <a:gd name="connsiteY531" fmla="*/ 239173 h 431653"/>
              <a:gd name="connsiteX532" fmla="*/ 87982 w 257280"/>
              <a:gd name="connsiteY532" fmla="*/ 241297 h 431653"/>
              <a:gd name="connsiteX533" fmla="*/ 90154 w 257280"/>
              <a:gd name="connsiteY533" fmla="*/ 243040 h 431653"/>
              <a:gd name="connsiteX534" fmla="*/ 89431 w 257280"/>
              <a:gd name="connsiteY534" fmla="*/ 244812 h 431653"/>
              <a:gd name="connsiteX535" fmla="*/ 87535 w 257280"/>
              <a:gd name="connsiteY535" fmla="*/ 245012 h 431653"/>
              <a:gd name="connsiteX536" fmla="*/ 85677 w 257280"/>
              <a:gd name="connsiteY536" fmla="*/ 244612 h 431653"/>
              <a:gd name="connsiteX537" fmla="*/ 83706 w 257280"/>
              <a:gd name="connsiteY537" fmla="*/ 245316 h 431653"/>
              <a:gd name="connsiteX538" fmla="*/ 81315 w 257280"/>
              <a:gd name="connsiteY538" fmla="*/ 244916 h 431653"/>
              <a:gd name="connsiteX539" fmla="*/ 79886 w 257280"/>
              <a:gd name="connsiteY539" fmla="*/ 243259 h 431653"/>
              <a:gd name="connsiteX540" fmla="*/ 78257 w 257280"/>
              <a:gd name="connsiteY540" fmla="*/ 240277 h 431653"/>
              <a:gd name="connsiteX541" fmla="*/ 77448 w 257280"/>
              <a:gd name="connsiteY541" fmla="*/ 239725 h 431653"/>
              <a:gd name="connsiteX542" fmla="*/ 77553 w 257280"/>
              <a:gd name="connsiteY542" fmla="*/ 238506 h 431653"/>
              <a:gd name="connsiteX543" fmla="*/ 78153 w 257280"/>
              <a:gd name="connsiteY543" fmla="*/ 237734 h 431653"/>
              <a:gd name="connsiteX544" fmla="*/ 77838 w 257280"/>
              <a:gd name="connsiteY544" fmla="*/ 237534 h 431653"/>
              <a:gd name="connsiteX545" fmla="*/ 77991 w 257280"/>
              <a:gd name="connsiteY545" fmla="*/ 236991 h 431653"/>
              <a:gd name="connsiteX546" fmla="*/ 78287 w 257280"/>
              <a:gd name="connsiteY546" fmla="*/ 236620 h 431653"/>
              <a:gd name="connsiteX547" fmla="*/ 78810 w 257280"/>
              <a:gd name="connsiteY547" fmla="*/ 236468 h 431653"/>
              <a:gd name="connsiteX548" fmla="*/ 80086 w 257280"/>
              <a:gd name="connsiteY548" fmla="*/ 237792 h 431653"/>
              <a:gd name="connsiteX549" fmla="*/ 83115 w 257280"/>
              <a:gd name="connsiteY549" fmla="*/ 239763 h 431653"/>
              <a:gd name="connsiteX550" fmla="*/ 83697 w 257280"/>
              <a:gd name="connsiteY550" fmla="*/ 240601 h 431653"/>
              <a:gd name="connsiteX551" fmla="*/ 82058 w 257280"/>
              <a:gd name="connsiteY551" fmla="*/ 253212 h 431653"/>
              <a:gd name="connsiteX552" fmla="*/ 80058 w 257280"/>
              <a:gd name="connsiteY552" fmla="*/ 254137 h 431653"/>
              <a:gd name="connsiteX553" fmla="*/ 79543 w 257280"/>
              <a:gd name="connsiteY553" fmla="*/ 253555 h 431653"/>
              <a:gd name="connsiteX554" fmla="*/ 79191 w 257280"/>
              <a:gd name="connsiteY554" fmla="*/ 252213 h 431653"/>
              <a:gd name="connsiteX555" fmla="*/ 79220 w 257280"/>
              <a:gd name="connsiteY555" fmla="*/ 251288 h 431653"/>
              <a:gd name="connsiteX556" fmla="*/ 77305 w 257280"/>
              <a:gd name="connsiteY556" fmla="*/ 246412 h 431653"/>
              <a:gd name="connsiteX557" fmla="*/ 78772 w 257280"/>
              <a:gd name="connsiteY557" fmla="*/ 245669 h 431653"/>
              <a:gd name="connsiteX558" fmla="*/ 79858 w 257280"/>
              <a:gd name="connsiteY558" fmla="*/ 246240 h 431653"/>
              <a:gd name="connsiteX559" fmla="*/ 80953 w 257280"/>
              <a:gd name="connsiteY559" fmla="*/ 247012 h 431653"/>
              <a:gd name="connsiteX560" fmla="*/ 81972 w 257280"/>
              <a:gd name="connsiteY560" fmla="*/ 247412 h 431653"/>
              <a:gd name="connsiteX561" fmla="*/ 82906 w 257280"/>
              <a:gd name="connsiteY561" fmla="*/ 248955 h 431653"/>
              <a:gd name="connsiteX562" fmla="*/ 82687 w 257280"/>
              <a:gd name="connsiteY562" fmla="*/ 250022 h 431653"/>
              <a:gd name="connsiteX563" fmla="*/ 82972 w 257280"/>
              <a:gd name="connsiteY563" fmla="*/ 251050 h 431653"/>
              <a:gd name="connsiteX564" fmla="*/ 82058 w 257280"/>
              <a:gd name="connsiteY564" fmla="*/ 253212 h 431653"/>
              <a:gd name="connsiteX565" fmla="*/ 147743 w 257280"/>
              <a:gd name="connsiteY565" fmla="*/ 255603 h 431653"/>
              <a:gd name="connsiteX566" fmla="*/ 150857 w 257280"/>
              <a:gd name="connsiteY566" fmla="*/ 256984 h 431653"/>
              <a:gd name="connsiteX567" fmla="*/ 153886 w 257280"/>
              <a:gd name="connsiteY567" fmla="*/ 255794 h 431653"/>
              <a:gd name="connsiteX568" fmla="*/ 156877 w 257280"/>
              <a:gd name="connsiteY568" fmla="*/ 256127 h 431653"/>
              <a:gd name="connsiteX569" fmla="*/ 159363 w 257280"/>
              <a:gd name="connsiteY569" fmla="*/ 257927 h 431653"/>
              <a:gd name="connsiteX570" fmla="*/ 158553 w 257280"/>
              <a:gd name="connsiteY570" fmla="*/ 259071 h 431653"/>
              <a:gd name="connsiteX571" fmla="*/ 158382 w 257280"/>
              <a:gd name="connsiteY571" fmla="*/ 260318 h 431653"/>
              <a:gd name="connsiteX572" fmla="*/ 163945 w 257280"/>
              <a:gd name="connsiteY572" fmla="*/ 257603 h 431653"/>
              <a:gd name="connsiteX573" fmla="*/ 165431 w 257280"/>
              <a:gd name="connsiteY573" fmla="*/ 257765 h 431653"/>
              <a:gd name="connsiteX574" fmla="*/ 165383 w 257280"/>
              <a:gd name="connsiteY574" fmla="*/ 260290 h 431653"/>
              <a:gd name="connsiteX575" fmla="*/ 165049 w 257280"/>
              <a:gd name="connsiteY575" fmla="*/ 262433 h 431653"/>
              <a:gd name="connsiteX576" fmla="*/ 164402 w 257280"/>
              <a:gd name="connsiteY576" fmla="*/ 264509 h 431653"/>
              <a:gd name="connsiteX577" fmla="*/ 163221 w 257280"/>
              <a:gd name="connsiteY577" fmla="*/ 266938 h 431653"/>
              <a:gd name="connsiteX578" fmla="*/ 161640 w 257280"/>
              <a:gd name="connsiteY578" fmla="*/ 269119 h 431653"/>
              <a:gd name="connsiteX579" fmla="*/ 159563 w 257280"/>
              <a:gd name="connsiteY579" fmla="*/ 270700 h 431653"/>
              <a:gd name="connsiteX580" fmla="*/ 157096 w 257280"/>
              <a:gd name="connsiteY580" fmla="*/ 271663 h 431653"/>
              <a:gd name="connsiteX581" fmla="*/ 155924 w 257280"/>
              <a:gd name="connsiteY581" fmla="*/ 272539 h 431653"/>
              <a:gd name="connsiteX582" fmla="*/ 155572 w 257280"/>
              <a:gd name="connsiteY582" fmla="*/ 273863 h 431653"/>
              <a:gd name="connsiteX583" fmla="*/ 155620 w 257280"/>
              <a:gd name="connsiteY583" fmla="*/ 275520 h 431653"/>
              <a:gd name="connsiteX584" fmla="*/ 155048 w 257280"/>
              <a:gd name="connsiteY584" fmla="*/ 277035 h 431653"/>
              <a:gd name="connsiteX585" fmla="*/ 152467 w 257280"/>
              <a:gd name="connsiteY585" fmla="*/ 277654 h 431653"/>
              <a:gd name="connsiteX586" fmla="*/ 148428 w 257280"/>
              <a:gd name="connsiteY586" fmla="*/ 280597 h 431653"/>
              <a:gd name="connsiteX587" fmla="*/ 139751 w 257280"/>
              <a:gd name="connsiteY587" fmla="*/ 282464 h 431653"/>
              <a:gd name="connsiteX588" fmla="*/ 137370 w 257280"/>
              <a:gd name="connsiteY588" fmla="*/ 283750 h 431653"/>
              <a:gd name="connsiteX589" fmla="*/ 135855 w 257280"/>
              <a:gd name="connsiteY589" fmla="*/ 285407 h 431653"/>
              <a:gd name="connsiteX590" fmla="*/ 134160 w 257280"/>
              <a:gd name="connsiteY590" fmla="*/ 286912 h 431653"/>
              <a:gd name="connsiteX591" fmla="*/ 133236 w 257280"/>
              <a:gd name="connsiteY591" fmla="*/ 287283 h 431653"/>
              <a:gd name="connsiteX592" fmla="*/ 132817 w 257280"/>
              <a:gd name="connsiteY592" fmla="*/ 286569 h 431653"/>
              <a:gd name="connsiteX593" fmla="*/ 132693 w 257280"/>
              <a:gd name="connsiteY593" fmla="*/ 285960 h 431653"/>
              <a:gd name="connsiteX594" fmla="*/ 133931 w 257280"/>
              <a:gd name="connsiteY594" fmla="*/ 282045 h 431653"/>
              <a:gd name="connsiteX595" fmla="*/ 133731 w 257280"/>
              <a:gd name="connsiteY595" fmla="*/ 280416 h 431653"/>
              <a:gd name="connsiteX596" fmla="*/ 133131 w 257280"/>
              <a:gd name="connsiteY596" fmla="*/ 278835 h 431653"/>
              <a:gd name="connsiteX597" fmla="*/ 133512 w 257280"/>
              <a:gd name="connsiteY597" fmla="*/ 275739 h 431653"/>
              <a:gd name="connsiteX598" fmla="*/ 135017 w 257280"/>
              <a:gd name="connsiteY598" fmla="*/ 272834 h 431653"/>
              <a:gd name="connsiteX599" fmla="*/ 135817 w 257280"/>
              <a:gd name="connsiteY599" fmla="*/ 269634 h 431653"/>
              <a:gd name="connsiteX600" fmla="*/ 136055 w 257280"/>
              <a:gd name="connsiteY600" fmla="*/ 263462 h 431653"/>
              <a:gd name="connsiteX601" fmla="*/ 137227 w 257280"/>
              <a:gd name="connsiteY601" fmla="*/ 254860 h 431653"/>
              <a:gd name="connsiteX602" fmla="*/ 137160 w 257280"/>
              <a:gd name="connsiteY602" fmla="*/ 253832 h 431653"/>
              <a:gd name="connsiteX603" fmla="*/ 136246 w 257280"/>
              <a:gd name="connsiteY603" fmla="*/ 252669 h 431653"/>
              <a:gd name="connsiteX604" fmla="*/ 132874 w 257280"/>
              <a:gd name="connsiteY604" fmla="*/ 251727 h 431653"/>
              <a:gd name="connsiteX605" fmla="*/ 131540 w 257280"/>
              <a:gd name="connsiteY605" fmla="*/ 250841 h 431653"/>
              <a:gd name="connsiteX606" fmla="*/ 132207 w 257280"/>
              <a:gd name="connsiteY606" fmla="*/ 249117 h 431653"/>
              <a:gd name="connsiteX607" fmla="*/ 133484 w 257280"/>
              <a:gd name="connsiteY607" fmla="*/ 247945 h 431653"/>
              <a:gd name="connsiteX608" fmla="*/ 135236 w 257280"/>
              <a:gd name="connsiteY608" fmla="*/ 247993 h 431653"/>
              <a:gd name="connsiteX609" fmla="*/ 136779 w 257280"/>
              <a:gd name="connsiteY609" fmla="*/ 249088 h 431653"/>
              <a:gd name="connsiteX610" fmla="*/ 142227 w 257280"/>
              <a:gd name="connsiteY610" fmla="*/ 251346 h 431653"/>
              <a:gd name="connsiteX611" fmla="*/ 145123 w 257280"/>
              <a:gd name="connsiteY611" fmla="*/ 253241 h 431653"/>
              <a:gd name="connsiteX612" fmla="*/ 147743 w 257280"/>
              <a:gd name="connsiteY612" fmla="*/ 255603 h 431653"/>
              <a:gd name="connsiteX613" fmla="*/ 210788 w 257280"/>
              <a:gd name="connsiteY613" fmla="*/ 256156 h 431653"/>
              <a:gd name="connsiteX614" fmla="*/ 210293 w 257280"/>
              <a:gd name="connsiteY614" fmla="*/ 257546 h 431653"/>
              <a:gd name="connsiteX615" fmla="*/ 209512 w 257280"/>
              <a:gd name="connsiteY615" fmla="*/ 257156 h 431653"/>
              <a:gd name="connsiteX616" fmla="*/ 208836 w 257280"/>
              <a:gd name="connsiteY616" fmla="*/ 256527 h 431653"/>
              <a:gd name="connsiteX617" fmla="*/ 207836 w 257280"/>
              <a:gd name="connsiteY617" fmla="*/ 254422 h 431653"/>
              <a:gd name="connsiteX618" fmla="*/ 207493 w 257280"/>
              <a:gd name="connsiteY618" fmla="*/ 252879 h 431653"/>
              <a:gd name="connsiteX619" fmla="*/ 209036 w 257280"/>
              <a:gd name="connsiteY619" fmla="*/ 253746 h 431653"/>
              <a:gd name="connsiteX620" fmla="*/ 209921 w 257280"/>
              <a:gd name="connsiteY620" fmla="*/ 255279 h 431653"/>
              <a:gd name="connsiteX621" fmla="*/ 210788 w 257280"/>
              <a:gd name="connsiteY621" fmla="*/ 256156 h 431653"/>
              <a:gd name="connsiteX622" fmla="*/ 204207 w 257280"/>
              <a:gd name="connsiteY622" fmla="*/ 258937 h 431653"/>
              <a:gd name="connsiteX623" fmla="*/ 200863 w 257280"/>
              <a:gd name="connsiteY623" fmla="*/ 259109 h 431653"/>
              <a:gd name="connsiteX624" fmla="*/ 199406 w 257280"/>
              <a:gd name="connsiteY624" fmla="*/ 257870 h 431653"/>
              <a:gd name="connsiteX625" fmla="*/ 197587 w 257280"/>
              <a:gd name="connsiteY625" fmla="*/ 254232 h 431653"/>
              <a:gd name="connsiteX626" fmla="*/ 199644 w 257280"/>
              <a:gd name="connsiteY626" fmla="*/ 253441 h 431653"/>
              <a:gd name="connsiteX627" fmla="*/ 201606 w 257280"/>
              <a:gd name="connsiteY627" fmla="*/ 253651 h 431653"/>
              <a:gd name="connsiteX628" fmla="*/ 203045 w 257280"/>
              <a:gd name="connsiteY628" fmla="*/ 254936 h 431653"/>
              <a:gd name="connsiteX629" fmla="*/ 204578 w 257280"/>
              <a:gd name="connsiteY629" fmla="*/ 257375 h 431653"/>
              <a:gd name="connsiteX630" fmla="*/ 204207 w 257280"/>
              <a:gd name="connsiteY630" fmla="*/ 258937 h 431653"/>
              <a:gd name="connsiteX631" fmla="*/ 203302 w 257280"/>
              <a:gd name="connsiteY631" fmla="*/ 262976 h 431653"/>
              <a:gd name="connsiteX632" fmla="*/ 205159 w 257280"/>
              <a:gd name="connsiteY632" fmla="*/ 263928 h 431653"/>
              <a:gd name="connsiteX633" fmla="*/ 207302 w 257280"/>
              <a:gd name="connsiteY633" fmla="*/ 263547 h 431653"/>
              <a:gd name="connsiteX634" fmla="*/ 209893 w 257280"/>
              <a:gd name="connsiteY634" fmla="*/ 261395 h 431653"/>
              <a:gd name="connsiteX635" fmla="*/ 212808 w 257280"/>
              <a:gd name="connsiteY635" fmla="*/ 262176 h 431653"/>
              <a:gd name="connsiteX636" fmla="*/ 214512 w 257280"/>
              <a:gd name="connsiteY636" fmla="*/ 265347 h 431653"/>
              <a:gd name="connsiteX637" fmla="*/ 215389 w 257280"/>
              <a:gd name="connsiteY637" fmla="*/ 266538 h 431653"/>
              <a:gd name="connsiteX638" fmla="*/ 215865 w 257280"/>
              <a:gd name="connsiteY638" fmla="*/ 268605 h 431653"/>
              <a:gd name="connsiteX639" fmla="*/ 215741 w 257280"/>
              <a:gd name="connsiteY639" fmla="*/ 273567 h 431653"/>
              <a:gd name="connsiteX640" fmla="*/ 215037 w 257280"/>
              <a:gd name="connsiteY640" fmla="*/ 278063 h 431653"/>
              <a:gd name="connsiteX641" fmla="*/ 215589 w 257280"/>
              <a:gd name="connsiteY641" fmla="*/ 278987 h 431653"/>
              <a:gd name="connsiteX642" fmla="*/ 216932 w 257280"/>
              <a:gd name="connsiteY642" fmla="*/ 279797 h 431653"/>
              <a:gd name="connsiteX643" fmla="*/ 218094 w 257280"/>
              <a:gd name="connsiteY643" fmla="*/ 280788 h 431653"/>
              <a:gd name="connsiteX644" fmla="*/ 219075 w 257280"/>
              <a:gd name="connsiteY644" fmla="*/ 282064 h 431653"/>
              <a:gd name="connsiteX645" fmla="*/ 219704 w 257280"/>
              <a:gd name="connsiteY645" fmla="*/ 283483 h 431653"/>
              <a:gd name="connsiteX646" fmla="*/ 219952 w 257280"/>
              <a:gd name="connsiteY646" fmla="*/ 286931 h 431653"/>
              <a:gd name="connsiteX647" fmla="*/ 221638 w 257280"/>
              <a:gd name="connsiteY647" fmla="*/ 289836 h 431653"/>
              <a:gd name="connsiteX648" fmla="*/ 221857 w 257280"/>
              <a:gd name="connsiteY648" fmla="*/ 290970 h 431653"/>
              <a:gd name="connsiteX649" fmla="*/ 221456 w 257280"/>
              <a:gd name="connsiteY649" fmla="*/ 292160 h 431653"/>
              <a:gd name="connsiteX650" fmla="*/ 218647 w 257280"/>
              <a:gd name="connsiteY650" fmla="*/ 291932 h 431653"/>
              <a:gd name="connsiteX651" fmla="*/ 218427 w 257280"/>
              <a:gd name="connsiteY651" fmla="*/ 292932 h 431653"/>
              <a:gd name="connsiteX652" fmla="*/ 218494 w 257280"/>
              <a:gd name="connsiteY652" fmla="*/ 294170 h 431653"/>
              <a:gd name="connsiteX653" fmla="*/ 217504 w 257280"/>
              <a:gd name="connsiteY653" fmla="*/ 293389 h 431653"/>
              <a:gd name="connsiteX654" fmla="*/ 215856 w 257280"/>
              <a:gd name="connsiteY654" fmla="*/ 290551 h 431653"/>
              <a:gd name="connsiteX655" fmla="*/ 214351 w 257280"/>
              <a:gd name="connsiteY655" fmla="*/ 289360 h 431653"/>
              <a:gd name="connsiteX656" fmla="*/ 214818 w 257280"/>
              <a:gd name="connsiteY656" fmla="*/ 293961 h 431653"/>
              <a:gd name="connsiteX657" fmla="*/ 215313 w 257280"/>
              <a:gd name="connsiteY657" fmla="*/ 296161 h 431653"/>
              <a:gd name="connsiteX658" fmla="*/ 215398 w 257280"/>
              <a:gd name="connsiteY658" fmla="*/ 298380 h 431653"/>
              <a:gd name="connsiteX659" fmla="*/ 212798 w 257280"/>
              <a:gd name="connsiteY659" fmla="*/ 296685 h 431653"/>
              <a:gd name="connsiteX660" fmla="*/ 209693 w 257280"/>
              <a:gd name="connsiteY660" fmla="*/ 295637 h 431653"/>
              <a:gd name="connsiteX661" fmla="*/ 208836 w 257280"/>
              <a:gd name="connsiteY661" fmla="*/ 294732 h 431653"/>
              <a:gd name="connsiteX662" fmla="*/ 209122 w 257280"/>
              <a:gd name="connsiteY662" fmla="*/ 291855 h 431653"/>
              <a:gd name="connsiteX663" fmla="*/ 209065 w 257280"/>
              <a:gd name="connsiteY663" fmla="*/ 290427 h 431653"/>
              <a:gd name="connsiteX664" fmla="*/ 207674 w 257280"/>
              <a:gd name="connsiteY664" fmla="*/ 287398 h 431653"/>
              <a:gd name="connsiteX665" fmla="*/ 209302 w 257280"/>
              <a:gd name="connsiteY665" fmla="*/ 280845 h 431653"/>
              <a:gd name="connsiteX666" fmla="*/ 209265 w 257280"/>
              <a:gd name="connsiteY666" fmla="*/ 279502 h 431653"/>
              <a:gd name="connsiteX667" fmla="*/ 208988 w 257280"/>
              <a:gd name="connsiteY667" fmla="*/ 278159 h 431653"/>
              <a:gd name="connsiteX668" fmla="*/ 207702 w 257280"/>
              <a:gd name="connsiteY668" fmla="*/ 275501 h 431653"/>
              <a:gd name="connsiteX669" fmla="*/ 205664 w 257280"/>
              <a:gd name="connsiteY669" fmla="*/ 273272 h 431653"/>
              <a:gd name="connsiteX670" fmla="*/ 204416 w 257280"/>
              <a:gd name="connsiteY670" fmla="*/ 273272 h 431653"/>
              <a:gd name="connsiteX671" fmla="*/ 201397 w 257280"/>
              <a:gd name="connsiteY671" fmla="*/ 274834 h 431653"/>
              <a:gd name="connsiteX672" fmla="*/ 199863 w 257280"/>
              <a:gd name="connsiteY672" fmla="*/ 274320 h 431653"/>
              <a:gd name="connsiteX673" fmla="*/ 198958 w 257280"/>
              <a:gd name="connsiteY673" fmla="*/ 268176 h 431653"/>
              <a:gd name="connsiteX674" fmla="*/ 197739 w 257280"/>
              <a:gd name="connsiteY674" fmla="*/ 262214 h 431653"/>
              <a:gd name="connsiteX675" fmla="*/ 196796 w 257280"/>
              <a:gd name="connsiteY675" fmla="*/ 260690 h 431653"/>
              <a:gd name="connsiteX676" fmla="*/ 196196 w 257280"/>
              <a:gd name="connsiteY676" fmla="*/ 259089 h 431653"/>
              <a:gd name="connsiteX677" fmla="*/ 196796 w 257280"/>
              <a:gd name="connsiteY677" fmla="*/ 257765 h 431653"/>
              <a:gd name="connsiteX678" fmla="*/ 197958 w 257280"/>
              <a:gd name="connsiteY678" fmla="*/ 258308 h 431653"/>
              <a:gd name="connsiteX679" fmla="*/ 199616 w 257280"/>
              <a:gd name="connsiteY679" fmla="*/ 259880 h 431653"/>
              <a:gd name="connsiteX680" fmla="*/ 201616 w 257280"/>
              <a:gd name="connsiteY680" fmla="*/ 260785 h 431653"/>
              <a:gd name="connsiteX681" fmla="*/ 202616 w 257280"/>
              <a:gd name="connsiteY681" fmla="*/ 261576 h 431653"/>
              <a:gd name="connsiteX682" fmla="*/ 203302 w 257280"/>
              <a:gd name="connsiteY682" fmla="*/ 262976 h 431653"/>
              <a:gd name="connsiteX683" fmla="*/ 77314 w 257280"/>
              <a:gd name="connsiteY683" fmla="*/ 258032 h 431653"/>
              <a:gd name="connsiteX684" fmla="*/ 77896 w 257280"/>
              <a:gd name="connsiteY684" fmla="*/ 259461 h 431653"/>
              <a:gd name="connsiteX685" fmla="*/ 77143 w 257280"/>
              <a:gd name="connsiteY685" fmla="*/ 261614 h 431653"/>
              <a:gd name="connsiteX686" fmla="*/ 76505 w 257280"/>
              <a:gd name="connsiteY686" fmla="*/ 262080 h 431653"/>
              <a:gd name="connsiteX687" fmla="*/ 75648 w 257280"/>
              <a:gd name="connsiteY687" fmla="*/ 261185 h 431653"/>
              <a:gd name="connsiteX688" fmla="*/ 73819 w 257280"/>
              <a:gd name="connsiteY688" fmla="*/ 260556 h 431653"/>
              <a:gd name="connsiteX689" fmla="*/ 73695 w 257280"/>
              <a:gd name="connsiteY689" fmla="*/ 259394 h 431653"/>
              <a:gd name="connsiteX690" fmla="*/ 74657 w 257280"/>
              <a:gd name="connsiteY690" fmla="*/ 259423 h 431653"/>
              <a:gd name="connsiteX691" fmla="*/ 76410 w 257280"/>
              <a:gd name="connsiteY691" fmla="*/ 258289 h 431653"/>
              <a:gd name="connsiteX692" fmla="*/ 77314 w 257280"/>
              <a:gd name="connsiteY692" fmla="*/ 258032 h 431653"/>
              <a:gd name="connsiteX693" fmla="*/ 9144 w 257280"/>
              <a:gd name="connsiteY693" fmla="*/ 341262 h 431653"/>
              <a:gd name="connsiteX694" fmla="*/ 6668 w 257280"/>
              <a:gd name="connsiteY694" fmla="*/ 343205 h 431653"/>
              <a:gd name="connsiteX695" fmla="*/ 6934 w 257280"/>
              <a:gd name="connsiteY695" fmla="*/ 340805 h 431653"/>
              <a:gd name="connsiteX696" fmla="*/ 7658 w 257280"/>
              <a:gd name="connsiteY696" fmla="*/ 338547 h 431653"/>
              <a:gd name="connsiteX697" fmla="*/ 10173 w 257280"/>
              <a:gd name="connsiteY697" fmla="*/ 333908 h 431653"/>
              <a:gd name="connsiteX698" fmla="*/ 11992 w 257280"/>
              <a:gd name="connsiteY698" fmla="*/ 332480 h 431653"/>
              <a:gd name="connsiteX699" fmla="*/ 14983 w 257280"/>
              <a:gd name="connsiteY699" fmla="*/ 328831 h 431653"/>
              <a:gd name="connsiteX700" fmla="*/ 16679 w 257280"/>
              <a:gd name="connsiteY700" fmla="*/ 327060 h 431653"/>
              <a:gd name="connsiteX701" fmla="*/ 20736 w 257280"/>
              <a:gd name="connsiteY701" fmla="*/ 323564 h 431653"/>
              <a:gd name="connsiteX702" fmla="*/ 24470 w 257280"/>
              <a:gd name="connsiteY702" fmla="*/ 319735 h 431653"/>
              <a:gd name="connsiteX703" fmla="*/ 25728 w 257280"/>
              <a:gd name="connsiteY703" fmla="*/ 319449 h 431653"/>
              <a:gd name="connsiteX704" fmla="*/ 27108 w 257280"/>
              <a:gd name="connsiteY704" fmla="*/ 319392 h 431653"/>
              <a:gd name="connsiteX705" fmla="*/ 28194 w 257280"/>
              <a:gd name="connsiteY705" fmla="*/ 318954 h 431653"/>
              <a:gd name="connsiteX706" fmla="*/ 30632 w 257280"/>
              <a:gd name="connsiteY706" fmla="*/ 316887 h 431653"/>
              <a:gd name="connsiteX707" fmla="*/ 36757 w 257280"/>
              <a:gd name="connsiteY707" fmla="*/ 309991 h 431653"/>
              <a:gd name="connsiteX708" fmla="*/ 41825 w 257280"/>
              <a:gd name="connsiteY708" fmla="*/ 304848 h 431653"/>
              <a:gd name="connsiteX709" fmla="*/ 47016 w 257280"/>
              <a:gd name="connsiteY709" fmla="*/ 298342 h 431653"/>
              <a:gd name="connsiteX710" fmla="*/ 49492 w 257280"/>
              <a:gd name="connsiteY710" fmla="*/ 296446 h 431653"/>
              <a:gd name="connsiteX711" fmla="*/ 50149 w 257280"/>
              <a:gd name="connsiteY711" fmla="*/ 295751 h 431653"/>
              <a:gd name="connsiteX712" fmla="*/ 54931 w 257280"/>
              <a:gd name="connsiteY712" fmla="*/ 289750 h 431653"/>
              <a:gd name="connsiteX713" fmla="*/ 56426 w 257280"/>
              <a:gd name="connsiteY713" fmla="*/ 288874 h 431653"/>
              <a:gd name="connsiteX714" fmla="*/ 58122 w 257280"/>
              <a:gd name="connsiteY714" fmla="*/ 288246 h 431653"/>
              <a:gd name="connsiteX715" fmla="*/ 59265 w 257280"/>
              <a:gd name="connsiteY715" fmla="*/ 287436 h 431653"/>
              <a:gd name="connsiteX716" fmla="*/ 60274 w 257280"/>
              <a:gd name="connsiteY716" fmla="*/ 286417 h 431653"/>
              <a:gd name="connsiteX717" fmla="*/ 61960 w 257280"/>
              <a:gd name="connsiteY717" fmla="*/ 283807 h 431653"/>
              <a:gd name="connsiteX718" fmla="*/ 62646 w 257280"/>
              <a:gd name="connsiteY718" fmla="*/ 280749 h 431653"/>
              <a:gd name="connsiteX719" fmla="*/ 62218 w 257280"/>
              <a:gd name="connsiteY719" fmla="*/ 279025 h 431653"/>
              <a:gd name="connsiteX720" fmla="*/ 61265 w 257280"/>
              <a:gd name="connsiteY720" fmla="*/ 276482 h 431653"/>
              <a:gd name="connsiteX721" fmla="*/ 62455 w 257280"/>
              <a:gd name="connsiteY721" fmla="*/ 273005 h 431653"/>
              <a:gd name="connsiteX722" fmla="*/ 63398 w 257280"/>
              <a:gd name="connsiteY722" fmla="*/ 271405 h 431653"/>
              <a:gd name="connsiteX723" fmla="*/ 66733 w 257280"/>
              <a:gd name="connsiteY723" fmla="*/ 264338 h 431653"/>
              <a:gd name="connsiteX724" fmla="*/ 67695 w 257280"/>
              <a:gd name="connsiteY724" fmla="*/ 262909 h 431653"/>
              <a:gd name="connsiteX725" fmla="*/ 69085 w 257280"/>
              <a:gd name="connsiteY725" fmla="*/ 263804 h 431653"/>
              <a:gd name="connsiteX726" fmla="*/ 69275 w 257280"/>
              <a:gd name="connsiteY726" fmla="*/ 265071 h 431653"/>
              <a:gd name="connsiteX727" fmla="*/ 68590 w 257280"/>
              <a:gd name="connsiteY727" fmla="*/ 268053 h 431653"/>
              <a:gd name="connsiteX728" fmla="*/ 68532 w 257280"/>
              <a:gd name="connsiteY728" fmla="*/ 269548 h 431653"/>
              <a:gd name="connsiteX729" fmla="*/ 69323 w 257280"/>
              <a:gd name="connsiteY729" fmla="*/ 271062 h 431653"/>
              <a:gd name="connsiteX730" fmla="*/ 68371 w 257280"/>
              <a:gd name="connsiteY730" fmla="*/ 273567 h 431653"/>
              <a:gd name="connsiteX731" fmla="*/ 70761 w 257280"/>
              <a:gd name="connsiteY731" fmla="*/ 280216 h 431653"/>
              <a:gd name="connsiteX732" fmla="*/ 72590 w 257280"/>
              <a:gd name="connsiteY732" fmla="*/ 284416 h 431653"/>
              <a:gd name="connsiteX733" fmla="*/ 72657 w 257280"/>
              <a:gd name="connsiteY733" fmla="*/ 285807 h 431653"/>
              <a:gd name="connsiteX734" fmla="*/ 70199 w 257280"/>
              <a:gd name="connsiteY734" fmla="*/ 288322 h 431653"/>
              <a:gd name="connsiteX735" fmla="*/ 68742 w 257280"/>
              <a:gd name="connsiteY735" fmla="*/ 289084 h 431653"/>
              <a:gd name="connsiteX736" fmla="*/ 65590 w 257280"/>
              <a:gd name="connsiteY736" fmla="*/ 289760 h 431653"/>
              <a:gd name="connsiteX737" fmla="*/ 64170 w 257280"/>
              <a:gd name="connsiteY737" fmla="*/ 290493 h 431653"/>
              <a:gd name="connsiteX738" fmla="*/ 61913 w 257280"/>
              <a:gd name="connsiteY738" fmla="*/ 292532 h 431653"/>
              <a:gd name="connsiteX739" fmla="*/ 60503 w 257280"/>
              <a:gd name="connsiteY739" fmla="*/ 295218 h 431653"/>
              <a:gd name="connsiteX740" fmla="*/ 60150 w 257280"/>
              <a:gd name="connsiteY740" fmla="*/ 296608 h 431653"/>
              <a:gd name="connsiteX741" fmla="*/ 59427 w 257280"/>
              <a:gd name="connsiteY741" fmla="*/ 297675 h 431653"/>
              <a:gd name="connsiteX742" fmla="*/ 52930 w 257280"/>
              <a:gd name="connsiteY742" fmla="*/ 299495 h 431653"/>
              <a:gd name="connsiteX743" fmla="*/ 49882 w 257280"/>
              <a:gd name="connsiteY743" fmla="*/ 300685 h 431653"/>
              <a:gd name="connsiteX744" fmla="*/ 48492 w 257280"/>
              <a:gd name="connsiteY744" fmla="*/ 301580 h 431653"/>
              <a:gd name="connsiteX745" fmla="*/ 47759 w 257280"/>
              <a:gd name="connsiteY745" fmla="*/ 303038 h 431653"/>
              <a:gd name="connsiteX746" fmla="*/ 48273 w 257280"/>
              <a:gd name="connsiteY746" fmla="*/ 305610 h 431653"/>
              <a:gd name="connsiteX747" fmla="*/ 42815 w 257280"/>
              <a:gd name="connsiteY747" fmla="*/ 314877 h 431653"/>
              <a:gd name="connsiteX748" fmla="*/ 41072 w 257280"/>
              <a:gd name="connsiteY748" fmla="*/ 317297 h 431653"/>
              <a:gd name="connsiteX749" fmla="*/ 39214 w 257280"/>
              <a:gd name="connsiteY749" fmla="*/ 319364 h 431653"/>
              <a:gd name="connsiteX750" fmla="*/ 36929 w 257280"/>
              <a:gd name="connsiteY750" fmla="*/ 320830 h 431653"/>
              <a:gd name="connsiteX751" fmla="*/ 33719 w 257280"/>
              <a:gd name="connsiteY751" fmla="*/ 321726 h 431653"/>
              <a:gd name="connsiteX752" fmla="*/ 31166 w 257280"/>
              <a:gd name="connsiteY752" fmla="*/ 323517 h 431653"/>
              <a:gd name="connsiteX753" fmla="*/ 29433 w 257280"/>
              <a:gd name="connsiteY753" fmla="*/ 326689 h 431653"/>
              <a:gd name="connsiteX754" fmla="*/ 27299 w 257280"/>
              <a:gd name="connsiteY754" fmla="*/ 329546 h 431653"/>
              <a:gd name="connsiteX755" fmla="*/ 24603 w 257280"/>
              <a:gd name="connsiteY755" fmla="*/ 331670 h 431653"/>
              <a:gd name="connsiteX756" fmla="*/ 21689 w 257280"/>
              <a:gd name="connsiteY756" fmla="*/ 333537 h 431653"/>
              <a:gd name="connsiteX757" fmla="*/ 19022 w 257280"/>
              <a:gd name="connsiteY757" fmla="*/ 334899 h 431653"/>
              <a:gd name="connsiteX758" fmla="*/ 16136 w 257280"/>
              <a:gd name="connsiteY758" fmla="*/ 335861 h 431653"/>
              <a:gd name="connsiteX759" fmla="*/ 15269 w 257280"/>
              <a:gd name="connsiteY759" fmla="*/ 337109 h 431653"/>
              <a:gd name="connsiteX760" fmla="*/ 14659 w 257280"/>
              <a:gd name="connsiteY760" fmla="*/ 338652 h 431653"/>
              <a:gd name="connsiteX761" fmla="*/ 13383 w 257280"/>
              <a:gd name="connsiteY761" fmla="*/ 339376 h 431653"/>
              <a:gd name="connsiteX762" fmla="*/ 11868 w 257280"/>
              <a:gd name="connsiteY762" fmla="*/ 339785 h 431653"/>
              <a:gd name="connsiteX763" fmla="*/ 9144 w 257280"/>
              <a:gd name="connsiteY763" fmla="*/ 341262 h 431653"/>
              <a:gd name="connsiteX764" fmla="*/ 181452 w 257280"/>
              <a:gd name="connsiteY764" fmla="*/ 264595 h 431653"/>
              <a:gd name="connsiteX765" fmla="*/ 183014 w 257280"/>
              <a:gd name="connsiteY765" fmla="*/ 268186 h 431653"/>
              <a:gd name="connsiteX766" fmla="*/ 180899 w 257280"/>
              <a:gd name="connsiteY766" fmla="*/ 268167 h 431653"/>
              <a:gd name="connsiteX767" fmla="*/ 180127 w 257280"/>
              <a:gd name="connsiteY767" fmla="*/ 265557 h 431653"/>
              <a:gd name="connsiteX768" fmla="*/ 181033 w 257280"/>
              <a:gd name="connsiteY768" fmla="*/ 264709 h 431653"/>
              <a:gd name="connsiteX769" fmla="*/ 181452 w 257280"/>
              <a:gd name="connsiteY769" fmla="*/ 264595 h 431653"/>
              <a:gd name="connsiteX770" fmla="*/ 171117 w 257280"/>
              <a:gd name="connsiteY770" fmla="*/ 314106 h 431653"/>
              <a:gd name="connsiteX771" fmla="*/ 170088 w 257280"/>
              <a:gd name="connsiteY771" fmla="*/ 314820 h 431653"/>
              <a:gd name="connsiteX772" fmla="*/ 169669 w 257280"/>
              <a:gd name="connsiteY772" fmla="*/ 313039 h 431653"/>
              <a:gd name="connsiteX773" fmla="*/ 169965 w 257280"/>
              <a:gd name="connsiteY773" fmla="*/ 310639 h 431653"/>
              <a:gd name="connsiteX774" fmla="*/ 172012 w 257280"/>
              <a:gd name="connsiteY774" fmla="*/ 302257 h 431653"/>
              <a:gd name="connsiteX775" fmla="*/ 171545 w 257280"/>
              <a:gd name="connsiteY775" fmla="*/ 300161 h 431653"/>
              <a:gd name="connsiteX776" fmla="*/ 174965 w 257280"/>
              <a:gd name="connsiteY776" fmla="*/ 295485 h 431653"/>
              <a:gd name="connsiteX777" fmla="*/ 177070 w 257280"/>
              <a:gd name="connsiteY777" fmla="*/ 291103 h 431653"/>
              <a:gd name="connsiteX778" fmla="*/ 180242 w 257280"/>
              <a:gd name="connsiteY778" fmla="*/ 286493 h 431653"/>
              <a:gd name="connsiteX779" fmla="*/ 180642 w 257280"/>
              <a:gd name="connsiteY779" fmla="*/ 284102 h 431653"/>
              <a:gd name="connsiteX780" fmla="*/ 183452 w 257280"/>
              <a:gd name="connsiteY780" fmla="*/ 279540 h 431653"/>
              <a:gd name="connsiteX781" fmla="*/ 186071 w 257280"/>
              <a:gd name="connsiteY781" fmla="*/ 273244 h 431653"/>
              <a:gd name="connsiteX782" fmla="*/ 185928 w 257280"/>
              <a:gd name="connsiteY782" fmla="*/ 271158 h 431653"/>
              <a:gd name="connsiteX783" fmla="*/ 186604 w 257280"/>
              <a:gd name="connsiteY783" fmla="*/ 270119 h 431653"/>
              <a:gd name="connsiteX784" fmla="*/ 186986 w 257280"/>
              <a:gd name="connsiteY784" fmla="*/ 268538 h 431653"/>
              <a:gd name="connsiteX785" fmla="*/ 187062 w 257280"/>
              <a:gd name="connsiteY785" fmla="*/ 267195 h 431653"/>
              <a:gd name="connsiteX786" fmla="*/ 188986 w 257280"/>
              <a:gd name="connsiteY786" fmla="*/ 264852 h 431653"/>
              <a:gd name="connsiteX787" fmla="*/ 189491 w 257280"/>
              <a:gd name="connsiteY787" fmla="*/ 266376 h 431653"/>
              <a:gd name="connsiteX788" fmla="*/ 188919 w 257280"/>
              <a:gd name="connsiteY788" fmla="*/ 269367 h 431653"/>
              <a:gd name="connsiteX789" fmla="*/ 189015 w 257280"/>
              <a:gd name="connsiteY789" fmla="*/ 270805 h 431653"/>
              <a:gd name="connsiteX790" fmla="*/ 189348 w 257280"/>
              <a:gd name="connsiteY790" fmla="*/ 271481 h 431653"/>
              <a:gd name="connsiteX791" fmla="*/ 189367 w 257280"/>
              <a:gd name="connsiteY791" fmla="*/ 274263 h 431653"/>
              <a:gd name="connsiteX792" fmla="*/ 188681 w 257280"/>
              <a:gd name="connsiteY792" fmla="*/ 278530 h 431653"/>
              <a:gd name="connsiteX793" fmla="*/ 189309 w 257280"/>
              <a:gd name="connsiteY793" fmla="*/ 283455 h 431653"/>
              <a:gd name="connsiteX794" fmla="*/ 188071 w 257280"/>
              <a:gd name="connsiteY794" fmla="*/ 288465 h 431653"/>
              <a:gd name="connsiteX795" fmla="*/ 186662 w 257280"/>
              <a:gd name="connsiteY795" fmla="*/ 290713 h 431653"/>
              <a:gd name="connsiteX796" fmla="*/ 184576 w 257280"/>
              <a:gd name="connsiteY796" fmla="*/ 292303 h 431653"/>
              <a:gd name="connsiteX797" fmla="*/ 182299 w 257280"/>
              <a:gd name="connsiteY797" fmla="*/ 293294 h 431653"/>
              <a:gd name="connsiteX798" fmla="*/ 179937 w 257280"/>
              <a:gd name="connsiteY798" fmla="*/ 295789 h 431653"/>
              <a:gd name="connsiteX799" fmla="*/ 178413 w 257280"/>
              <a:gd name="connsiteY799" fmla="*/ 298704 h 431653"/>
              <a:gd name="connsiteX800" fmla="*/ 178165 w 257280"/>
              <a:gd name="connsiteY800" fmla="*/ 301361 h 431653"/>
              <a:gd name="connsiteX801" fmla="*/ 174413 w 257280"/>
              <a:gd name="connsiteY801" fmla="*/ 310315 h 431653"/>
              <a:gd name="connsiteX802" fmla="*/ 171117 w 257280"/>
              <a:gd name="connsiteY802" fmla="*/ 314106 h 431653"/>
              <a:gd name="connsiteX803" fmla="*/ 164716 w 257280"/>
              <a:gd name="connsiteY803" fmla="*/ 324478 h 431653"/>
              <a:gd name="connsiteX804" fmla="*/ 162945 w 257280"/>
              <a:gd name="connsiteY804" fmla="*/ 324764 h 431653"/>
              <a:gd name="connsiteX805" fmla="*/ 161077 w 257280"/>
              <a:gd name="connsiteY805" fmla="*/ 324612 h 431653"/>
              <a:gd name="connsiteX806" fmla="*/ 159820 w 257280"/>
              <a:gd name="connsiteY806" fmla="*/ 323288 h 431653"/>
              <a:gd name="connsiteX807" fmla="*/ 157649 w 257280"/>
              <a:gd name="connsiteY807" fmla="*/ 317592 h 431653"/>
              <a:gd name="connsiteX808" fmla="*/ 155124 w 257280"/>
              <a:gd name="connsiteY808" fmla="*/ 316201 h 431653"/>
              <a:gd name="connsiteX809" fmla="*/ 152238 w 257280"/>
              <a:gd name="connsiteY809" fmla="*/ 315154 h 431653"/>
              <a:gd name="connsiteX810" fmla="*/ 150791 w 257280"/>
              <a:gd name="connsiteY810" fmla="*/ 314268 h 431653"/>
              <a:gd name="connsiteX811" fmla="*/ 149514 w 257280"/>
              <a:gd name="connsiteY811" fmla="*/ 313201 h 431653"/>
              <a:gd name="connsiteX812" fmla="*/ 145456 w 257280"/>
              <a:gd name="connsiteY812" fmla="*/ 307515 h 431653"/>
              <a:gd name="connsiteX813" fmla="*/ 145152 w 257280"/>
              <a:gd name="connsiteY813" fmla="*/ 304038 h 431653"/>
              <a:gd name="connsiteX814" fmla="*/ 145847 w 257280"/>
              <a:gd name="connsiteY814" fmla="*/ 302066 h 431653"/>
              <a:gd name="connsiteX815" fmla="*/ 147076 w 257280"/>
              <a:gd name="connsiteY815" fmla="*/ 300304 h 431653"/>
              <a:gd name="connsiteX816" fmla="*/ 148467 w 257280"/>
              <a:gd name="connsiteY816" fmla="*/ 299828 h 431653"/>
              <a:gd name="connsiteX817" fmla="*/ 151810 w 257280"/>
              <a:gd name="connsiteY817" fmla="*/ 299761 h 431653"/>
              <a:gd name="connsiteX818" fmla="*/ 153543 w 257280"/>
              <a:gd name="connsiteY818" fmla="*/ 299533 h 431653"/>
              <a:gd name="connsiteX819" fmla="*/ 157353 w 257280"/>
              <a:gd name="connsiteY819" fmla="*/ 296923 h 431653"/>
              <a:gd name="connsiteX820" fmla="*/ 157620 w 257280"/>
              <a:gd name="connsiteY820" fmla="*/ 295894 h 431653"/>
              <a:gd name="connsiteX821" fmla="*/ 157649 w 257280"/>
              <a:gd name="connsiteY821" fmla="*/ 291598 h 431653"/>
              <a:gd name="connsiteX822" fmla="*/ 157268 w 257280"/>
              <a:gd name="connsiteY822" fmla="*/ 288598 h 431653"/>
              <a:gd name="connsiteX823" fmla="*/ 156315 w 257280"/>
              <a:gd name="connsiteY823" fmla="*/ 285664 h 431653"/>
              <a:gd name="connsiteX824" fmla="*/ 157344 w 257280"/>
              <a:gd name="connsiteY824" fmla="*/ 284321 h 431653"/>
              <a:gd name="connsiteX825" fmla="*/ 158696 w 257280"/>
              <a:gd name="connsiteY825" fmla="*/ 282997 h 431653"/>
              <a:gd name="connsiteX826" fmla="*/ 160097 w 257280"/>
              <a:gd name="connsiteY826" fmla="*/ 280406 h 431653"/>
              <a:gd name="connsiteX827" fmla="*/ 160363 w 257280"/>
              <a:gd name="connsiteY827" fmla="*/ 278587 h 431653"/>
              <a:gd name="connsiteX828" fmla="*/ 160392 w 257280"/>
              <a:gd name="connsiteY828" fmla="*/ 276682 h 431653"/>
              <a:gd name="connsiteX829" fmla="*/ 160754 w 257280"/>
              <a:gd name="connsiteY829" fmla="*/ 275320 h 431653"/>
              <a:gd name="connsiteX830" fmla="*/ 161849 w 257280"/>
              <a:gd name="connsiteY830" fmla="*/ 274634 h 431653"/>
              <a:gd name="connsiteX831" fmla="*/ 167126 w 257280"/>
              <a:gd name="connsiteY831" fmla="*/ 272558 h 431653"/>
              <a:gd name="connsiteX832" fmla="*/ 168060 w 257280"/>
              <a:gd name="connsiteY832" fmla="*/ 272415 h 431653"/>
              <a:gd name="connsiteX833" fmla="*/ 174851 w 257280"/>
              <a:gd name="connsiteY833" fmla="*/ 274339 h 431653"/>
              <a:gd name="connsiteX834" fmla="*/ 176242 w 257280"/>
              <a:gd name="connsiteY834" fmla="*/ 277235 h 431653"/>
              <a:gd name="connsiteX835" fmla="*/ 176375 w 257280"/>
              <a:gd name="connsiteY835" fmla="*/ 278187 h 431653"/>
              <a:gd name="connsiteX836" fmla="*/ 175317 w 257280"/>
              <a:gd name="connsiteY836" fmla="*/ 281397 h 431653"/>
              <a:gd name="connsiteX837" fmla="*/ 174374 w 257280"/>
              <a:gd name="connsiteY837" fmla="*/ 283550 h 431653"/>
              <a:gd name="connsiteX838" fmla="*/ 172088 w 257280"/>
              <a:gd name="connsiteY838" fmla="*/ 286883 h 431653"/>
              <a:gd name="connsiteX839" fmla="*/ 170383 w 257280"/>
              <a:gd name="connsiteY839" fmla="*/ 290484 h 431653"/>
              <a:gd name="connsiteX840" fmla="*/ 169116 w 257280"/>
              <a:gd name="connsiteY840" fmla="*/ 295903 h 431653"/>
              <a:gd name="connsiteX841" fmla="*/ 168316 w 257280"/>
              <a:gd name="connsiteY841" fmla="*/ 297666 h 431653"/>
              <a:gd name="connsiteX842" fmla="*/ 166183 w 257280"/>
              <a:gd name="connsiteY842" fmla="*/ 301057 h 431653"/>
              <a:gd name="connsiteX843" fmla="*/ 165535 w 257280"/>
              <a:gd name="connsiteY843" fmla="*/ 302914 h 431653"/>
              <a:gd name="connsiteX844" fmla="*/ 165554 w 257280"/>
              <a:gd name="connsiteY844" fmla="*/ 306943 h 431653"/>
              <a:gd name="connsiteX845" fmla="*/ 165192 w 257280"/>
              <a:gd name="connsiteY845" fmla="*/ 308429 h 431653"/>
              <a:gd name="connsiteX846" fmla="*/ 165211 w 257280"/>
              <a:gd name="connsiteY846" fmla="*/ 309858 h 431653"/>
              <a:gd name="connsiteX847" fmla="*/ 169440 w 257280"/>
              <a:gd name="connsiteY847" fmla="*/ 316573 h 431653"/>
              <a:gd name="connsiteX848" fmla="*/ 169802 w 257280"/>
              <a:gd name="connsiteY848" fmla="*/ 317630 h 431653"/>
              <a:gd name="connsiteX849" fmla="*/ 169764 w 257280"/>
              <a:gd name="connsiteY849" fmla="*/ 318830 h 431653"/>
              <a:gd name="connsiteX850" fmla="*/ 169040 w 257280"/>
              <a:gd name="connsiteY850" fmla="*/ 320326 h 431653"/>
              <a:gd name="connsiteX851" fmla="*/ 167307 w 257280"/>
              <a:gd name="connsiteY851" fmla="*/ 322907 h 431653"/>
              <a:gd name="connsiteX852" fmla="*/ 166335 w 257280"/>
              <a:gd name="connsiteY852" fmla="*/ 323812 h 431653"/>
              <a:gd name="connsiteX853" fmla="*/ 164716 w 257280"/>
              <a:gd name="connsiteY853" fmla="*/ 324478 h 431653"/>
              <a:gd name="connsiteX854" fmla="*/ 151848 w 257280"/>
              <a:gd name="connsiteY854" fmla="*/ 286521 h 431653"/>
              <a:gd name="connsiteX855" fmla="*/ 151105 w 257280"/>
              <a:gd name="connsiteY855" fmla="*/ 286893 h 431653"/>
              <a:gd name="connsiteX856" fmla="*/ 150448 w 257280"/>
              <a:gd name="connsiteY856" fmla="*/ 286845 h 431653"/>
              <a:gd name="connsiteX857" fmla="*/ 148876 w 257280"/>
              <a:gd name="connsiteY857" fmla="*/ 287817 h 431653"/>
              <a:gd name="connsiteX858" fmla="*/ 148295 w 257280"/>
              <a:gd name="connsiteY858" fmla="*/ 285998 h 431653"/>
              <a:gd name="connsiteX859" fmla="*/ 148857 w 257280"/>
              <a:gd name="connsiteY859" fmla="*/ 282892 h 431653"/>
              <a:gd name="connsiteX860" fmla="*/ 151219 w 257280"/>
              <a:gd name="connsiteY860" fmla="*/ 280521 h 431653"/>
              <a:gd name="connsiteX861" fmla="*/ 151819 w 257280"/>
              <a:gd name="connsiteY861" fmla="*/ 279778 h 431653"/>
              <a:gd name="connsiteX862" fmla="*/ 152458 w 257280"/>
              <a:gd name="connsiteY862" fmla="*/ 279340 h 431653"/>
              <a:gd name="connsiteX863" fmla="*/ 153229 w 257280"/>
              <a:gd name="connsiteY863" fmla="*/ 279292 h 431653"/>
              <a:gd name="connsiteX864" fmla="*/ 153972 w 257280"/>
              <a:gd name="connsiteY864" fmla="*/ 280216 h 431653"/>
              <a:gd name="connsiteX865" fmla="*/ 154181 w 257280"/>
              <a:gd name="connsiteY865" fmla="*/ 281616 h 431653"/>
              <a:gd name="connsiteX866" fmla="*/ 152686 w 257280"/>
              <a:gd name="connsiteY866" fmla="*/ 285845 h 431653"/>
              <a:gd name="connsiteX867" fmla="*/ 151848 w 257280"/>
              <a:gd name="connsiteY867" fmla="*/ 286521 h 431653"/>
              <a:gd name="connsiteX868" fmla="*/ 196405 w 257280"/>
              <a:gd name="connsiteY868" fmla="*/ 282921 h 431653"/>
              <a:gd name="connsiteX869" fmla="*/ 195663 w 257280"/>
              <a:gd name="connsiteY869" fmla="*/ 283045 h 431653"/>
              <a:gd name="connsiteX870" fmla="*/ 196901 w 257280"/>
              <a:gd name="connsiteY870" fmla="*/ 280206 h 431653"/>
              <a:gd name="connsiteX871" fmla="*/ 197882 w 257280"/>
              <a:gd name="connsiteY871" fmla="*/ 280616 h 431653"/>
              <a:gd name="connsiteX872" fmla="*/ 198177 w 257280"/>
              <a:gd name="connsiteY872" fmla="*/ 280930 h 431653"/>
              <a:gd name="connsiteX873" fmla="*/ 198149 w 257280"/>
              <a:gd name="connsiteY873" fmla="*/ 282207 h 431653"/>
              <a:gd name="connsiteX874" fmla="*/ 196405 w 257280"/>
              <a:gd name="connsiteY874" fmla="*/ 282921 h 431653"/>
              <a:gd name="connsiteX875" fmla="*/ 78781 w 257280"/>
              <a:gd name="connsiteY875" fmla="*/ 286160 h 431653"/>
              <a:gd name="connsiteX876" fmla="*/ 75486 w 257280"/>
              <a:gd name="connsiteY876" fmla="*/ 286988 h 431653"/>
              <a:gd name="connsiteX877" fmla="*/ 74724 w 257280"/>
              <a:gd name="connsiteY877" fmla="*/ 284388 h 431653"/>
              <a:gd name="connsiteX878" fmla="*/ 77058 w 257280"/>
              <a:gd name="connsiteY878" fmla="*/ 281997 h 431653"/>
              <a:gd name="connsiteX879" fmla="*/ 79677 w 257280"/>
              <a:gd name="connsiteY879" fmla="*/ 282959 h 431653"/>
              <a:gd name="connsiteX880" fmla="*/ 81239 w 257280"/>
              <a:gd name="connsiteY880" fmla="*/ 283893 h 431653"/>
              <a:gd name="connsiteX881" fmla="*/ 80506 w 257280"/>
              <a:gd name="connsiteY881" fmla="*/ 284740 h 431653"/>
              <a:gd name="connsiteX882" fmla="*/ 78781 w 257280"/>
              <a:gd name="connsiteY882" fmla="*/ 286160 h 431653"/>
              <a:gd name="connsiteX883" fmla="*/ 233125 w 257280"/>
              <a:gd name="connsiteY883" fmla="*/ 301580 h 431653"/>
              <a:gd name="connsiteX884" fmla="*/ 232658 w 257280"/>
              <a:gd name="connsiteY884" fmla="*/ 302333 h 431653"/>
              <a:gd name="connsiteX885" fmla="*/ 232020 w 257280"/>
              <a:gd name="connsiteY885" fmla="*/ 300780 h 431653"/>
              <a:gd name="connsiteX886" fmla="*/ 230467 w 257280"/>
              <a:gd name="connsiteY886" fmla="*/ 299323 h 431653"/>
              <a:gd name="connsiteX887" fmla="*/ 228971 w 257280"/>
              <a:gd name="connsiteY887" fmla="*/ 296846 h 431653"/>
              <a:gd name="connsiteX888" fmla="*/ 227915 w 257280"/>
              <a:gd name="connsiteY888" fmla="*/ 296075 h 431653"/>
              <a:gd name="connsiteX889" fmla="*/ 228638 w 257280"/>
              <a:gd name="connsiteY889" fmla="*/ 294113 h 431653"/>
              <a:gd name="connsiteX890" fmla="*/ 228705 w 257280"/>
              <a:gd name="connsiteY890" fmla="*/ 290922 h 431653"/>
              <a:gd name="connsiteX891" fmla="*/ 230191 w 257280"/>
              <a:gd name="connsiteY891" fmla="*/ 289465 h 431653"/>
              <a:gd name="connsiteX892" fmla="*/ 230877 w 257280"/>
              <a:gd name="connsiteY892" fmla="*/ 289036 h 431653"/>
              <a:gd name="connsiteX893" fmla="*/ 232001 w 257280"/>
              <a:gd name="connsiteY893" fmla="*/ 287484 h 431653"/>
              <a:gd name="connsiteX894" fmla="*/ 232506 w 257280"/>
              <a:gd name="connsiteY894" fmla="*/ 287398 h 431653"/>
              <a:gd name="connsiteX895" fmla="*/ 232982 w 257280"/>
              <a:gd name="connsiteY895" fmla="*/ 288693 h 431653"/>
              <a:gd name="connsiteX896" fmla="*/ 231972 w 257280"/>
              <a:gd name="connsiteY896" fmla="*/ 292656 h 431653"/>
              <a:gd name="connsiteX897" fmla="*/ 233486 w 257280"/>
              <a:gd name="connsiteY897" fmla="*/ 297342 h 431653"/>
              <a:gd name="connsiteX898" fmla="*/ 232972 w 257280"/>
              <a:gd name="connsiteY898" fmla="*/ 300266 h 431653"/>
              <a:gd name="connsiteX899" fmla="*/ 233192 w 257280"/>
              <a:gd name="connsiteY899" fmla="*/ 300923 h 431653"/>
              <a:gd name="connsiteX900" fmla="*/ 233125 w 257280"/>
              <a:gd name="connsiteY900" fmla="*/ 301580 h 431653"/>
              <a:gd name="connsiteX901" fmla="*/ 203826 w 257280"/>
              <a:gd name="connsiteY901" fmla="*/ 305010 h 431653"/>
              <a:gd name="connsiteX902" fmla="*/ 203568 w 257280"/>
              <a:gd name="connsiteY902" fmla="*/ 306000 h 431653"/>
              <a:gd name="connsiteX903" fmla="*/ 201463 w 257280"/>
              <a:gd name="connsiteY903" fmla="*/ 305924 h 431653"/>
              <a:gd name="connsiteX904" fmla="*/ 200711 w 257280"/>
              <a:gd name="connsiteY904" fmla="*/ 306076 h 431653"/>
              <a:gd name="connsiteX905" fmla="*/ 198730 w 257280"/>
              <a:gd name="connsiteY905" fmla="*/ 308610 h 431653"/>
              <a:gd name="connsiteX906" fmla="*/ 197568 w 257280"/>
              <a:gd name="connsiteY906" fmla="*/ 309248 h 431653"/>
              <a:gd name="connsiteX907" fmla="*/ 191224 w 257280"/>
              <a:gd name="connsiteY907" fmla="*/ 310077 h 431653"/>
              <a:gd name="connsiteX908" fmla="*/ 186233 w 257280"/>
              <a:gd name="connsiteY908" fmla="*/ 309410 h 431653"/>
              <a:gd name="connsiteX909" fmla="*/ 184518 w 257280"/>
              <a:gd name="connsiteY909" fmla="*/ 308019 h 431653"/>
              <a:gd name="connsiteX910" fmla="*/ 183404 w 257280"/>
              <a:gd name="connsiteY910" fmla="*/ 305724 h 431653"/>
              <a:gd name="connsiteX911" fmla="*/ 183062 w 257280"/>
              <a:gd name="connsiteY911" fmla="*/ 304209 h 431653"/>
              <a:gd name="connsiteX912" fmla="*/ 184318 w 257280"/>
              <a:gd name="connsiteY912" fmla="*/ 302552 h 431653"/>
              <a:gd name="connsiteX913" fmla="*/ 185519 w 257280"/>
              <a:gd name="connsiteY913" fmla="*/ 301457 h 431653"/>
              <a:gd name="connsiteX914" fmla="*/ 189557 w 257280"/>
              <a:gd name="connsiteY914" fmla="*/ 299285 h 431653"/>
              <a:gd name="connsiteX915" fmla="*/ 190472 w 257280"/>
              <a:gd name="connsiteY915" fmla="*/ 297637 h 431653"/>
              <a:gd name="connsiteX916" fmla="*/ 192587 w 257280"/>
              <a:gd name="connsiteY916" fmla="*/ 295647 h 431653"/>
              <a:gd name="connsiteX917" fmla="*/ 196939 w 257280"/>
              <a:gd name="connsiteY917" fmla="*/ 294980 h 431653"/>
              <a:gd name="connsiteX918" fmla="*/ 197358 w 257280"/>
              <a:gd name="connsiteY918" fmla="*/ 295475 h 431653"/>
              <a:gd name="connsiteX919" fmla="*/ 197939 w 257280"/>
              <a:gd name="connsiteY919" fmla="*/ 295789 h 431653"/>
              <a:gd name="connsiteX920" fmla="*/ 198816 w 257280"/>
              <a:gd name="connsiteY920" fmla="*/ 295875 h 431653"/>
              <a:gd name="connsiteX921" fmla="*/ 200978 w 257280"/>
              <a:gd name="connsiteY921" fmla="*/ 297513 h 431653"/>
              <a:gd name="connsiteX922" fmla="*/ 203397 w 257280"/>
              <a:gd name="connsiteY922" fmla="*/ 298561 h 431653"/>
              <a:gd name="connsiteX923" fmla="*/ 202807 w 257280"/>
              <a:gd name="connsiteY923" fmla="*/ 302533 h 431653"/>
              <a:gd name="connsiteX924" fmla="*/ 203531 w 257280"/>
              <a:gd name="connsiteY924" fmla="*/ 303876 h 431653"/>
              <a:gd name="connsiteX925" fmla="*/ 203826 w 257280"/>
              <a:gd name="connsiteY925" fmla="*/ 305010 h 431653"/>
              <a:gd name="connsiteX926" fmla="*/ 222190 w 257280"/>
              <a:gd name="connsiteY926" fmla="*/ 299752 h 431653"/>
              <a:gd name="connsiteX927" fmla="*/ 222371 w 257280"/>
              <a:gd name="connsiteY927" fmla="*/ 301085 h 431653"/>
              <a:gd name="connsiteX928" fmla="*/ 218942 w 257280"/>
              <a:gd name="connsiteY928" fmla="*/ 297571 h 431653"/>
              <a:gd name="connsiteX929" fmla="*/ 218247 w 257280"/>
              <a:gd name="connsiteY929" fmla="*/ 295084 h 431653"/>
              <a:gd name="connsiteX930" fmla="*/ 219390 w 257280"/>
              <a:gd name="connsiteY930" fmla="*/ 295189 h 431653"/>
              <a:gd name="connsiteX931" fmla="*/ 220856 w 257280"/>
              <a:gd name="connsiteY931" fmla="*/ 296142 h 431653"/>
              <a:gd name="connsiteX932" fmla="*/ 222190 w 257280"/>
              <a:gd name="connsiteY932" fmla="*/ 299752 h 431653"/>
              <a:gd name="connsiteX933" fmla="*/ 242993 w 257280"/>
              <a:gd name="connsiteY933" fmla="*/ 305581 h 431653"/>
              <a:gd name="connsiteX934" fmla="*/ 242659 w 257280"/>
              <a:gd name="connsiteY934" fmla="*/ 305724 h 431653"/>
              <a:gd name="connsiteX935" fmla="*/ 241173 w 257280"/>
              <a:gd name="connsiteY935" fmla="*/ 303628 h 431653"/>
              <a:gd name="connsiteX936" fmla="*/ 241373 w 257280"/>
              <a:gd name="connsiteY936" fmla="*/ 301247 h 431653"/>
              <a:gd name="connsiteX937" fmla="*/ 243383 w 257280"/>
              <a:gd name="connsiteY937" fmla="*/ 297685 h 431653"/>
              <a:gd name="connsiteX938" fmla="*/ 244869 w 257280"/>
              <a:gd name="connsiteY938" fmla="*/ 300799 h 431653"/>
              <a:gd name="connsiteX939" fmla="*/ 244850 w 257280"/>
              <a:gd name="connsiteY939" fmla="*/ 302209 h 431653"/>
              <a:gd name="connsiteX940" fmla="*/ 244640 w 257280"/>
              <a:gd name="connsiteY940" fmla="*/ 302904 h 431653"/>
              <a:gd name="connsiteX941" fmla="*/ 246031 w 257280"/>
              <a:gd name="connsiteY941" fmla="*/ 304667 h 431653"/>
              <a:gd name="connsiteX942" fmla="*/ 245069 w 257280"/>
              <a:gd name="connsiteY942" fmla="*/ 305533 h 431653"/>
              <a:gd name="connsiteX943" fmla="*/ 242993 w 257280"/>
              <a:gd name="connsiteY943" fmla="*/ 305581 h 431653"/>
              <a:gd name="connsiteX944" fmla="*/ 241573 w 257280"/>
              <a:gd name="connsiteY944" fmla="*/ 317563 h 431653"/>
              <a:gd name="connsiteX945" fmla="*/ 243754 w 257280"/>
              <a:gd name="connsiteY945" fmla="*/ 319183 h 431653"/>
              <a:gd name="connsiteX946" fmla="*/ 246583 w 257280"/>
              <a:gd name="connsiteY946" fmla="*/ 318754 h 431653"/>
              <a:gd name="connsiteX947" fmla="*/ 246545 w 257280"/>
              <a:gd name="connsiteY947" fmla="*/ 322840 h 431653"/>
              <a:gd name="connsiteX948" fmla="*/ 247002 w 257280"/>
              <a:gd name="connsiteY948" fmla="*/ 324031 h 431653"/>
              <a:gd name="connsiteX949" fmla="*/ 249565 w 257280"/>
              <a:gd name="connsiteY949" fmla="*/ 327488 h 431653"/>
              <a:gd name="connsiteX950" fmla="*/ 249965 w 257280"/>
              <a:gd name="connsiteY950" fmla="*/ 330375 h 431653"/>
              <a:gd name="connsiteX951" fmla="*/ 248451 w 257280"/>
              <a:gd name="connsiteY951" fmla="*/ 333080 h 431653"/>
              <a:gd name="connsiteX952" fmla="*/ 247317 w 257280"/>
              <a:gd name="connsiteY952" fmla="*/ 334366 h 431653"/>
              <a:gd name="connsiteX953" fmla="*/ 245202 w 257280"/>
              <a:gd name="connsiteY953" fmla="*/ 336214 h 431653"/>
              <a:gd name="connsiteX954" fmla="*/ 245155 w 257280"/>
              <a:gd name="connsiteY954" fmla="*/ 337061 h 431653"/>
              <a:gd name="connsiteX955" fmla="*/ 246050 w 257280"/>
              <a:gd name="connsiteY955" fmla="*/ 338023 h 431653"/>
              <a:gd name="connsiteX956" fmla="*/ 248974 w 257280"/>
              <a:gd name="connsiteY956" fmla="*/ 338576 h 431653"/>
              <a:gd name="connsiteX957" fmla="*/ 251184 w 257280"/>
              <a:gd name="connsiteY957" fmla="*/ 340062 h 431653"/>
              <a:gd name="connsiteX958" fmla="*/ 251575 w 257280"/>
              <a:gd name="connsiteY958" fmla="*/ 344281 h 431653"/>
              <a:gd name="connsiteX959" fmla="*/ 253689 w 257280"/>
              <a:gd name="connsiteY959" fmla="*/ 347605 h 431653"/>
              <a:gd name="connsiteX960" fmla="*/ 253632 w 257280"/>
              <a:gd name="connsiteY960" fmla="*/ 349053 h 431653"/>
              <a:gd name="connsiteX961" fmla="*/ 252794 w 257280"/>
              <a:gd name="connsiteY961" fmla="*/ 354997 h 431653"/>
              <a:gd name="connsiteX962" fmla="*/ 253061 w 257280"/>
              <a:gd name="connsiteY962" fmla="*/ 357530 h 431653"/>
              <a:gd name="connsiteX963" fmla="*/ 254641 w 257280"/>
              <a:gd name="connsiteY963" fmla="*/ 359559 h 431653"/>
              <a:gd name="connsiteX964" fmla="*/ 255975 w 257280"/>
              <a:gd name="connsiteY964" fmla="*/ 360416 h 431653"/>
              <a:gd name="connsiteX965" fmla="*/ 256661 w 257280"/>
              <a:gd name="connsiteY965" fmla="*/ 361693 h 431653"/>
              <a:gd name="connsiteX966" fmla="*/ 257280 w 257280"/>
              <a:gd name="connsiteY966" fmla="*/ 365188 h 431653"/>
              <a:gd name="connsiteX967" fmla="*/ 257166 w 257280"/>
              <a:gd name="connsiteY967" fmla="*/ 371122 h 431653"/>
              <a:gd name="connsiteX968" fmla="*/ 256966 w 257280"/>
              <a:gd name="connsiteY968" fmla="*/ 373199 h 431653"/>
              <a:gd name="connsiteX969" fmla="*/ 256032 w 257280"/>
              <a:gd name="connsiteY969" fmla="*/ 375123 h 431653"/>
              <a:gd name="connsiteX970" fmla="*/ 253146 w 257280"/>
              <a:gd name="connsiteY970" fmla="*/ 379495 h 431653"/>
              <a:gd name="connsiteX971" fmla="*/ 249279 w 257280"/>
              <a:gd name="connsiteY971" fmla="*/ 382972 h 431653"/>
              <a:gd name="connsiteX972" fmla="*/ 247212 w 257280"/>
              <a:gd name="connsiteY972" fmla="*/ 382743 h 431653"/>
              <a:gd name="connsiteX973" fmla="*/ 246555 w 257280"/>
              <a:gd name="connsiteY973" fmla="*/ 383772 h 431653"/>
              <a:gd name="connsiteX974" fmla="*/ 247841 w 257280"/>
              <a:gd name="connsiteY974" fmla="*/ 386944 h 431653"/>
              <a:gd name="connsiteX975" fmla="*/ 247326 w 257280"/>
              <a:gd name="connsiteY975" fmla="*/ 393640 h 431653"/>
              <a:gd name="connsiteX976" fmla="*/ 246479 w 257280"/>
              <a:gd name="connsiteY976" fmla="*/ 398278 h 431653"/>
              <a:gd name="connsiteX977" fmla="*/ 245221 w 257280"/>
              <a:gd name="connsiteY977" fmla="*/ 395926 h 431653"/>
              <a:gd name="connsiteX978" fmla="*/ 244345 w 257280"/>
              <a:gd name="connsiteY978" fmla="*/ 393468 h 431653"/>
              <a:gd name="connsiteX979" fmla="*/ 243554 w 257280"/>
              <a:gd name="connsiteY979" fmla="*/ 386953 h 431653"/>
              <a:gd name="connsiteX980" fmla="*/ 242564 w 257280"/>
              <a:gd name="connsiteY980" fmla="*/ 384019 h 431653"/>
              <a:gd name="connsiteX981" fmla="*/ 241011 w 257280"/>
              <a:gd name="connsiteY981" fmla="*/ 381333 h 431653"/>
              <a:gd name="connsiteX982" fmla="*/ 240392 w 257280"/>
              <a:gd name="connsiteY982" fmla="*/ 378933 h 431653"/>
              <a:gd name="connsiteX983" fmla="*/ 238783 w 257280"/>
              <a:gd name="connsiteY983" fmla="*/ 376695 h 431653"/>
              <a:gd name="connsiteX984" fmla="*/ 236725 w 257280"/>
              <a:gd name="connsiteY984" fmla="*/ 370904 h 431653"/>
              <a:gd name="connsiteX985" fmla="*/ 235363 w 257280"/>
              <a:gd name="connsiteY985" fmla="*/ 371199 h 431653"/>
              <a:gd name="connsiteX986" fmla="*/ 233106 w 257280"/>
              <a:gd name="connsiteY986" fmla="*/ 372789 h 431653"/>
              <a:gd name="connsiteX987" fmla="*/ 232601 w 257280"/>
              <a:gd name="connsiteY987" fmla="*/ 373875 h 431653"/>
              <a:gd name="connsiteX988" fmla="*/ 232334 w 257280"/>
              <a:gd name="connsiteY988" fmla="*/ 375523 h 431653"/>
              <a:gd name="connsiteX989" fmla="*/ 231810 w 257280"/>
              <a:gd name="connsiteY989" fmla="*/ 377009 h 431653"/>
              <a:gd name="connsiteX990" fmla="*/ 229181 w 257280"/>
              <a:gd name="connsiteY990" fmla="*/ 379381 h 431653"/>
              <a:gd name="connsiteX991" fmla="*/ 227105 w 257280"/>
              <a:gd name="connsiteY991" fmla="*/ 382200 h 431653"/>
              <a:gd name="connsiteX992" fmla="*/ 225400 w 257280"/>
              <a:gd name="connsiteY992" fmla="*/ 385286 h 431653"/>
              <a:gd name="connsiteX993" fmla="*/ 224857 w 257280"/>
              <a:gd name="connsiteY993" fmla="*/ 388115 h 431653"/>
              <a:gd name="connsiteX994" fmla="*/ 226248 w 257280"/>
              <a:gd name="connsiteY994" fmla="*/ 390325 h 431653"/>
              <a:gd name="connsiteX995" fmla="*/ 227676 w 257280"/>
              <a:gd name="connsiteY995" fmla="*/ 391220 h 431653"/>
              <a:gd name="connsiteX996" fmla="*/ 229762 w 257280"/>
              <a:gd name="connsiteY996" fmla="*/ 393202 h 431653"/>
              <a:gd name="connsiteX997" fmla="*/ 230400 w 257280"/>
              <a:gd name="connsiteY997" fmla="*/ 394106 h 431653"/>
              <a:gd name="connsiteX998" fmla="*/ 232591 w 257280"/>
              <a:gd name="connsiteY998" fmla="*/ 400536 h 431653"/>
              <a:gd name="connsiteX999" fmla="*/ 232515 w 257280"/>
              <a:gd name="connsiteY999" fmla="*/ 407118 h 431653"/>
              <a:gd name="connsiteX1000" fmla="*/ 230915 w 257280"/>
              <a:gd name="connsiteY1000" fmla="*/ 410013 h 431653"/>
              <a:gd name="connsiteX1001" fmla="*/ 226848 w 257280"/>
              <a:gd name="connsiteY1001" fmla="*/ 415509 h 431653"/>
              <a:gd name="connsiteX1002" fmla="*/ 223914 w 257280"/>
              <a:gd name="connsiteY1002" fmla="*/ 417252 h 431653"/>
              <a:gd name="connsiteX1003" fmla="*/ 222352 w 257280"/>
              <a:gd name="connsiteY1003" fmla="*/ 416366 h 431653"/>
              <a:gd name="connsiteX1004" fmla="*/ 221095 w 257280"/>
              <a:gd name="connsiteY1004" fmla="*/ 413033 h 431653"/>
              <a:gd name="connsiteX1005" fmla="*/ 220895 w 257280"/>
              <a:gd name="connsiteY1005" fmla="*/ 411661 h 431653"/>
              <a:gd name="connsiteX1006" fmla="*/ 221742 w 257280"/>
              <a:gd name="connsiteY1006" fmla="*/ 408527 h 431653"/>
              <a:gd name="connsiteX1007" fmla="*/ 221838 w 257280"/>
              <a:gd name="connsiteY1007" fmla="*/ 405660 h 431653"/>
              <a:gd name="connsiteX1008" fmla="*/ 220847 w 257280"/>
              <a:gd name="connsiteY1008" fmla="*/ 404689 h 431653"/>
              <a:gd name="connsiteX1009" fmla="*/ 219770 w 257280"/>
              <a:gd name="connsiteY1009" fmla="*/ 404879 h 431653"/>
              <a:gd name="connsiteX1010" fmla="*/ 219313 w 257280"/>
              <a:gd name="connsiteY1010" fmla="*/ 405289 h 431653"/>
              <a:gd name="connsiteX1011" fmla="*/ 216694 w 257280"/>
              <a:gd name="connsiteY1011" fmla="*/ 409051 h 431653"/>
              <a:gd name="connsiteX1012" fmla="*/ 215608 w 257280"/>
              <a:gd name="connsiteY1012" fmla="*/ 410003 h 431653"/>
              <a:gd name="connsiteX1013" fmla="*/ 213999 w 257280"/>
              <a:gd name="connsiteY1013" fmla="*/ 410137 h 431653"/>
              <a:gd name="connsiteX1014" fmla="*/ 212722 w 257280"/>
              <a:gd name="connsiteY1014" fmla="*/ 409880 h 431653"/>
              <a:gd name="connsiteX1015" fmla="*/ 204950 w 257280"/>
              <a:gd name="connsiteY1015" fmla="*/ 406594 h 431653"/>
              <a:gd name="connsiteX1016" fmla="*/ 198597 w 257280"/>
              <a:gd name="connsiteY1016" fmla="*/ 403355 h 431653"/>
              <a:gd name="connsiteX1017" fmla="*/ 193624 w 257280"/>
              <a:gd name="connsiteY1017" fmla="*/ 400326 h 431653"/>
              <a:gd name="connsiteX1018" fmla="*/ 190024 w 257280"/>
              <a:gd name="connsiteY1018" fmla="*/ 395754 h 431653"/>
              <a:gd name="connsiteX1019" fmla="*/ 189272 w 257280"/>
              <a:gd name="connsiteY1019" fmla="*/ 392335 h 431653"/>
              <a:gd name="connsiteX1020" fmla="*/ 189224 w 257280"/>
              <a:gd name="connsiteY1020" fmla="*/ 388753 h 431653"/>
              <a:gd name="connsiteX1021" fmla="*/ 187614 w 257280"/>
              <a:gd name="connsiteY1021" fmla="*/ 383505 h 431653"/>
              <a:gd name="connsiteX1022" fmla="*/ 187423 w 257280"/>
              <a:gd name="connsiteY1022" fmla="*/ 381714 h 431653"/>
              <a:gd name="connsiteX1023" fmla="*/ 187538 w 257280"/>
              <a:gd name="connsiteY1023" fmla="*/ 380000 h 431653"/>
              <a:gd name="connsiteX1024" fmla="*/ 189148 w 257280"/>
              <a:gd name="connsiteY1024" fmla="*/ 376781 h 431653"/>
              <a:gd name="connsiteX1025" fmla="*/ 191081 w 257280"/>
              <a:gd name="connsiteY1025" fmla="*/ 375152 h 431653"/>
              <a:gd name="connsiteX1026" fmla="*/ 192167 w 257280"/>
              <a:gd name="connsiteY1026" fmla="*/ 373980 h 431653"/>
              <a:gd name="connsiteX1027" fmla="*/ 193034 w 257280"/>
              <a:gd name="connsiteY1027" fmla="*/ 372685 h 431653"/>
              <a:gd name="connsiteX1028" fmla="*/ 193634 w 257280"/>
              <a:gd name="connsiteY1028" fmla="*/ 370951 h 431653"/>
              <a:gd name="connsiteX1029" fmla="*/ 193463 w 257280"/>
              <a:gd name="connsiteY1029" fmla="*/ 369227 h 431653"/>
              <a:gd name="connsiteX1030" fmla="*/ 192815 w 257280"/>
              <a:gd name="connsiteY1030" fmla="*/ 368151 h 431653"/>
              <a:gd name="connsiteX1031" fmla="*/ 189757 w 257280"/>
              <a:gd name="connsiteY1031" fmla="*/ 364369 h 431653"/>
              <a:gd name="connsiteX1032" fmla="*/ 187100 w 257280"/>
              <a:gd name="connsiteY1032" fmla="*/ 362045 h 431653"/>
              <a:gd name="connsiteX1033" fmla="*/ 181661 w 257280"/>
              <a:gd name="connsiteY1033" fmla="*/ 359959 h 431653"/>
              <a:gd name="connsiteX1034" fmla="*/ 180394 w 257280"/>
              <a:gd name="connsiteY1034" fmla="*/ 358807 h 431653"/>
              <a:gd name="connsiteX1035" fmla="*/ 179004 w 257280"/>
              <a:gd name="connsiteY1035" fmla="*/ 357940 h 431653"/>
              <a:gd name="connsiteX1036" fmla="*/ 177489 w 257280"/>
              <a:gd name="connsiteY1036" fmla="*/ 357568 h 431653"/>
              <a:gd name="connsiteX1037" fmla="*/ 176003 w 257280"/>
              <a:gd name="connsiteY1037" fmla="*/ 357559 h 431653"/>
              <a:gd name="connsiteX1038" fmla="*/ 174393 w 257280"/>
              <a:gd name="connsiteY1038" fmla="*/ 358207 h 431653"/>
              <a:gd name="connsiteX1039" fmla="*/ 173974 w 257280"/>
              <a:gd name="connsiteY1039" fmla="*/ 359588 h 431653"/>
              <a:gd name="connsiteX1040" fmla="*/ 174089 w 257280"/>
              <a:gd name="connsiteY1040" fmla="*/ 360826 h 431653"/>
              <a:gd name="connsiteX1041" fmla="*/ 173946 w 257280"/>
              <a:gd name="connsiteY1041" fmla="*/ 362026 h 431653"/>
              <a:gd name="connsiteX1042" fmla="*/ 171669 w 257280"/>
              <a:gd name="connsiteY1042" fmla="*/ 368932 h 431653"/>
              <a:gd name="connsiteX1043" fmla="*/ 168755 w 257280"/>
              <a:gd name="connsiteY1043" fmla="*/ 367417 h 431653"/>
              <a:gd name="connsiteX1044" fmla="*/ 165974 w 257280"/>
              <a:gd name="connsiteY1044" fmla="*/ 365665 h 431653"/>
              <a:gd name="connsiteX1045" fmla="*/ 165240 w 257280"/>
              <a:gd name="connsiteY1045" fmla="*/ 364436 h 431653"/>
              <a:gd name="connsiteX1046" fmla="*/ 164925 w 257280"/>
              <a:gd name="connsiteY1046" fmla="*/ 362969 h 431653"/>
              <a:gd name="connsiteX1047" fmla="*/ 164449 w 257280"/>
              <a:gd name="connsiteY1047" fmla="*/ 361979 h 431653"/>
              <a:gd name="connsiteX1048" fmla="*/ 163802 w 257280"/>
              <a:gd name="connsiteY1048" fmla="*/ 361083 h 431653"/>
              <a:gd name="connsiteX1049" fmla="*/ 162526 w 257280"/>
              <a:gd name="connsiteY1049" fmla="*/ 363388 h 431653"/>
              <a:gd name="connsiteX1050" fmla="*/ 160934 w 257280"/>
              <a:gd name="connsiteY1050" fmla="*/ 365207 h 431653"/>
              <a:gd name="connsiteX1051" fmla="*/ 158991 w 257280"/>
              <a:gd name="connsiteY1051" fmla="*/ 365627 h 431653"/>
              <a:gd name="connsiteX1052" fmla="*/ 157020 w 257280"/>
              <a:gd name="connsiteY1052" fmla="*/ 365655 h 431653"/>
              <a:gd name="connsiteX1053" fmla="*/ 156372 w 257280"/>
              <a:gd name="connsiteY1053" fmla="*/ 364865 h 431653"/>
              <a:gd name="connsiteX1054" fmla="*/ 155658 w 257280"/>
              <a:gd name="connsiteY1054" fmla="*/ 360474 h 431653"/>
              <a:gd name="connsiteX1055" fmla="*/ 153572 w 257280"/>
              <a:gd name="connsiteY1055" fmla="*/ 359083 h 431653"/>
              <a:gd name="connsiteX1056" fmla="*/ 150962 w 257280"/>
              <a:gd name="connsiteY1056" fmla="*/ 359378 h 431653"/>
              <a:gd name="connsiteX1057" fmla="*/ 147800 w 257280"/>
              <a:gd name="connsiteY1057" fmla="*/ 361797 h 431653"/>
              <a:gd name="connsiteX1058" fmla="*/ 147181 w 257280"/>
              <a:gd name="connsiteY1058" fmla="*/ 362702 h 431653"/>
              <a:gd name="connsiteX1059" fmla="*/ 146485 w 257280"/>
              <a:gd name="connsiteY1059" fmla="*/ 364789 h 431653"/>
              <a:gd name="connsiteX1060" fmla="*/ 143047 w 257280"/>
              <a:gd name="connsiteY1060" fmla="*/ 370713 h 431653"/>
              <a:gd name="connsiteX1061" fmla="*/ 141227 w 257280"/>
              <a:gd name="connsiteY1061" fmla="*/ 375266 h 431653"/>
              <a:gd name="connsiteX1062" fmla="*/ 139208 w 257280"/>
              <a:gd name="connsiteY1062" fmla="*/ 379704 h 431653"/>
              <a:gd name="connsiteX1063" fmla="*/ 138312 w 257280"/>
              <a:gd name="connsiteY1063" fmla="*/ 381162 h 431653"/>
              <a:gd name="connsiteX1064" fmla="*/ 137122 w 257280"/>
              <a:gd name="connsiteY1064" fmla="*/ 382124 h 431653"/>
              <a:gd name="connsiteX1065" fmla="*/ 135246 w 257280"/>
              <a:gd name="connsiteY1065" fmla="*/ 381724 h 431653"/>
              <a:gd name="connsiteX1066" fmla="*/ 133541 w 257280"/>
              <a:gd name="connsiteY1066" fmla="*/ 380667 h 431653"/>
              <a:gd name="connsiteX1067" fmla="*/ 131941 w 257280"/>
              <a:gd name="connsiteY1067" fmla="*/ 377809 h 431653"/>
              <a:gd name="connsiteX1068" fmla="*/ 132483 w 257280"/>
              <a:gd name="connsiteY1068" fmla="*/ 374485 h 431653"/>
              <a:gd name="connsiteX1069" fmla="*/ 134274 w 257280"/>
              <a:gd name="connsiteY1069" fmla="*/ 372361 h 431653"/>
              <a:gd name="connsiteX1070" fmla="*/ 135770 w 257280"/>
              <a:gd name="connsiteY1070" fmla="*/ 370094 h 431653"/>
              <a:gd name="connsiteX1071" fmla="*/ 137570 w 257280"/>
              <a:gd name="connsiteY1071" fmla="*/ 362160 h 431653"/>
              <a:gd name="connsiteX1072" fmla="*/ 137713 w 257280"/>
              <a:gd name="connsiteY1072" fmla="*/ 359340 h 431653"/>
              <a:gd name="connsiteX1073" fmla="*/ 138027 w 257280"/>
              <a:gd name="connsiteY1073" fmla="*/ 358130 h 431653"/>
              <a:gd name="connsiteX1074" fmla="*/ 141008 w 257280"/>
              <a:gd name="connsiteY1074" fmla="*/ 354521 h 431653"/>
              <a:gd name="connsiteX1075" fmla="*/ 143523 w 257280"/>
              <a:gd name="connsiteY1075" fmla="*/ 352282 h 431653"/>
              <a:gd name="connsiteX1076" fmla="*/ 144847 w 257280"/>
              <a:gd name="connsiteY1076" fmla="*/ 351815 h 431653"/>
              <a:gd name="connsiteX1077" fmla="*/ 150266 w 257280"/>
              <a:gd name="connsiteY1077" fmla="*/ 350539 h 431653"/>
              <a:gd name="connsiteX1078" fmla="*/ 152495 w 257280"/>
              <a:gd name="connsiteY1078" fmla="*/ 349472 h 431653"/>
              <a:gd name="connsiteX1079" fmla="*/ 156010 w 257280"/>
              <a:gd name="connsiteY1079" fmla="*/ 349453 h 431653"/>
              <a:gd name="connsiteX1080" fmla="*/ 158868 w 257280"/>
              <a:gd name="connsiteY1080" fmla="*/ 348844 h 431653"/>
              <a:gd name="connsiteX1081" fmla="*/ 161144 w 257280"/>
              <a:gd name="connsiteY1081" fmla="*/ 347120 h 431653"/>
              <a:gd name="connsiteX1082" fmla="*/ 161316 w 257280"/>
              <a:gd name="connsiteY1082" fmla="*/ 345338 h 431653"/>
              <a:gd name="connsiteX1083" fmla="*/ 161211 w 257280"/>
              <a:gd name="connsiteY1083" fmla="*/ 343481 h 431653"/>
              <a:gd name="connsiteX1084" fmla="*/ 161716 w 257280"/>
              <a:gd name="connsiteY1084" fmla="*/ 342347 h 431653"/>
              <a:gd name="connsiteX1085" fmla="*/ 162592 w 257280"/>
              <a:gd name="connsiteY1085" fmla="*/ 341395 h 431653"/>
              <a:gd name="connsiteX1086" fmla="*/ 163811 w 257280"/>
              <a:gd name="connsiteY1086" fmla="*/ 340138 h 431653"/>
              <a:gd name="connsiteX1087" fmla="*/ 165183 w 257280"/>
              <a:gd name="connsiteY1087" fmla="*/ 339195 h 431653"/>
              <a:gd name="connsiteX1088" fmla="*/ 169079 w 257280"/>
              <a:gd name="connsiteY1088" fmla="*/ 338509 h 431653"/>
              <a:gd name="connsiteX1089" fmla="*/ 170374 w 257280"/>
              <a:gd name="connsiteY1089" fmla="*/ 337728 h 431653"/>
              <a:gd name="connsiteX1090" fmla="*/ 171412 w 257280"/>
              <a:gd name="connsiteY1090" fmla="*/ 336518 h 431653"/>
              <a:gd name="connsiteX1091" fmla="*/ 172860 w 257280"/>
              <a:gd name="connsiteY1091" fmla="*/ 334156 h 431653"/>
              <a:gd name="connsiteX1092" fmla="*/ 174584 w 257280"/>
              <a:gd name="connsiteY1092" fmla="*/ 334746 h 431653"/>
              <a:gd name="connsiteX1093" fmla="*/ 176318 w 257280"/>
              <a:gd name="connsiteY1093" fmla="*/ 335661 h 431653"/>
              <a:gd name="connsiteX1094" fmla="*/ 179432 w 257280"/>
              <a:gd name="connsiteY1094" fmla="*/ 336385 h 431653"/>
              <a:gd name="connsiteX1095" fmla="*/ 182185 w 257280"/>
              <a:gd name="connsiteY1095" fmla="*/ 338347 h 431653"/>
              <a:gd name="connsiteX1096" fmla="*/ 183957 w 257280"/>
              <a:gd name="connsiteY1096" fmla="*/ 341433 h 431653"/>
              <a:gd name="connsiteX1097" fmla="*/ 184252 w 257280"/>
              <a:gd name="connsiteY1097" fmla="*/ 342957 h 431653"/>
              <a:gd name="connsiteX1098" fmla="*/ 184709 w 257280"/>
              <a:gd name="connsiteY1098" fmla="*/ 347977 h 431653"/>
              <a:gd name="connsiteX1099" fmla="*/ 184071 w 257280"/>
              <a:gd name="connsiteY1099" fmla="*/ 349148 h 431653"/>
              <a:gd name="connsiteX1100" fmla="*/ 181385 w 257280"/>
              <a:gd name="connsiteY1100" fmla="*/ 351482 h 431653"/>
              <a:gd name="connsiteX1101" fmla="*/ 182623 w 257280"/>
              <a:gd name="connsiteY1101" fmla="*/ 351730 h 431653"/>
              <a:gd name="connsiteX1102" fmla="*/ 186147 w 257280"/>
              <a:gd name="connsiteY1102" fmla="*/ 349605 h 431653"/>
              <a:gd name="connsiteX1103" fmla="*/ 187909 w 257280"/>
              <a:gd name="connsiteY1103" fmla="*/ 348786 h 431653"/>
              <a:gd name="connsiteX1104" fmla="*/ 192253 w 257280"/>
              <a:gd name="connsiteY1104" fmla="*/ 347643 h 431653"/>
              <a:gd name="connsiteX1105" fmla="*/ 193272 w 257280"/>
              <a:gd name="connsiteY1105" fmla="*/ 346891 h 431653"/>
              <a:gd name="connsiteX1106" fmla="*/ 194024 w 257280"/>
              <a:gd name="connsiteY1106" fmla="*/ 345767 h 431653"/>
              <a:gd name="connsiteX1107" fmla="*/ 195558 w 257280"/>
              <a:gd name="connsiteY1107" fmla="*/ 342690 h 431653"/>
              <a:gd name="connsiteX1108" fmla="*/ 196672 w 257280"/>
              <a:gd name="connsiteY1108" fmla="*/ 339404 h 431653"/>
              <a:gd name="connsiteX1109" fmla="*/ 197558 w 257280"/>
              <a:gd name="connsiteY1109" fmla="*/ 338033 h 431653"/>
              <a:gd name="connsiteX1110" fmla="*/ 198806 w 257280"/>
              <a:gd name="connsiteY1110" fmla="*/ 336947 h 431653"/>
              <a:gd name="connsiteX1111" fmla="*/ 200054 w 257280"/>
              <a:gd name="connsiteY1111" fmla="*/ 336766 h 431653"/>
              <a:gd name="connsiteX1112" fmla="*/ 204617 w 257280"/>
              <a:gd name="connsiteY1112" fmla="*/ 339014 h 431653"/>
              <a:gd name="connsiteX1113" fmla="*/ 207540 w 257280"/>
              <a:gd name="connsiteY1113" fmla="*/ 337928 h 431653"/>
              <a:gd name="connsiteX1114" fmla="*/ 208359 w 257280"/>
              <a:gd name="connsiteY1114" fmla="*/ 334518 h 431653"/>
              <a:gd name="connsiteX1115" fmla="*/ 209026 w 257280"/>
              <a:gd name="connsiteY1115" fmla="*/ 329565 h 431653"/>
              <a:gd name="connsiteX1116" fmla="*/ 209550 w 257280"/>
              <a:gd name="connsiteY1116" fmla="*/ 328222 h 431653"/>
              <a:gd name="connsiteX1117" fmla="*/ 211227 w 257280"/>
              <a:gd name="connsiteY1117" fmla="*/ 326927 h 431653"/>
              <a:gd name="connsiteX1118" fmla="*/ 213227 w 257280"/>
              <a:gd name="connsiteY1118" fmla="*/ 327346 h 431653"/>
              <a:gd name="connsiteX1119" fmla="*/ 215970 w 257280"/>
              <a:gd name="connsiteY1119" fmla="*/ 329127 h 431653"/>
              <a:gd name="connsiteX1120" fmla="*/ 218504 w 257280"/>
              <a:gd name="connsiteY1120" fmla="*/ 329717 h 431653"/>
              <a:gd name="connsiteX1121" fmla="*/ 219446 w 257280"/>
              <a:gd name="connsiteY1121" fmla="*/ 328289 h 431653"/>
              <a:gd name="connsiteX1122" fmla="*/ 220342 w 257280"/>
              <a:gd name="connsiteY1122" fmla="*/ 325469 h 431653"/>
              <a:gd name="connsiteX1123" fmla="*/ 221361 w 257280"/>
              <a:gd name="connsiteY1123" fmla="*/ 325479 h 431653"/>
              <a:gd name="connsiteX1124" fmla="*/ 224771 w 257280"/>
              <a:gd name="connsiteY1124" fmla="*/ 326412 h 431653"/>
              <a:gd name="connsiteX1125" fmla="*/ 228067 w 257280"/>
              <a:gd name="connsiteY1125" fmla="*/ 325793 h 431653"/>
              <a:gd name="connsiteX1126" fmla="*/ 229001 w 257280"/>
              <a:gd name="connsiteY1126" fmla="*/ 322402 h 431653"/>
              <a:gd name="connsiteX1127" fmla="*/ 228381 w 257280"/>
              <a:gd name="connsiteY1127" fmla="*/ 318773 h 431653"/>
              <a:gd name="connsiteX1128" fmla="*/ 225800 w 257280"/>
              <a:gd name="connsiteY1128" fmla="*/ 308181 h 431653"/>
              <a:gd name="connsiteX1129" fmla="*/ 227333 w 257280"/>
              <a:gd name="connsiteY1129" fmla="*/ 305819 h 431653"/>
              <a:gd name="connsiteX1130" fmla="*/ 228667 w 257280"/>
              <a:gd name="connsiteY1130" fmla="*/ 305753 h 431653"/>
              <a:gd name="connsiteX1131" fmla="*/ 231915 w 257280"/>
              <a:gd name="connsiteY1131" fmla="*/ 308572 h 431653"/>
              <a:gd name="connsiteX1132" fmla="*/ 238173 w 257280"/>
              <a:gd name="connsiteY1132" fmla="*/ 312382 h 431653"/>
              <a:gd name="connsiteX1133" fmla="*/ 240259 w 257280"/>
              <a:gd name="connsiteY1133" fmla="*/ 314706 h 431653"/>
              <a:gd name="connsiteX1134" fmla="*/ 241573 w 257280"/>
              <a:gd name="connsiteY1134" fmla="*/ 317563 h 431653"/>
              <a:gd name="connsiteX1135" fmla="*/ 240621 w 257280"/>
              <a:gd name="connsiteY1135" fmla="*/ 310229 h 431653"/>
              <a:gd name="connsiteX1136" fmla="*/ 240135 w 257280"/>
              <a:gd name="connsiteY1136" fmla="*/ 310915 h 431653"/>
              <a:gd name="connsiteX1137" fmla="*/ 239326 w 257280"/>
              <a:gd name="connsiteY1137" fmla="*/ 309477 h 431653"/>
              <a:gd name="connsiteX1138" fmla="*/ 240030 w 257280"/>
              <a:gd name="connsiteY1138" fmla="*/ 306305 h 431653"/>
              <a:gd name="connsiteX1139" fmla="*/ 240545 w 257280"/>
              <a:gd name="connsiteY1139" fmla="*/ 305771 h 431653"/>
              <a:gd name="connsiteX1140" fmla="*/ 241211 w 257280"/>
              <a:gd name="connsiteY1140" fmla="*/ 307781 h 431653"/>
              <a:gd name="connsiteX1141" fmla="*/ 240621 w 257280"/>
              <a:gd name="connsiteY1141" fmla="*/ 310229 h 431653"/>
              <a:gd name="connsiteX1142" fmla="*/ 179861 w 257280"/>
              <a:gd name="connsiteY1142" fmla="*/ 319821 h 431653"/>
              <a:gd name="connsiteX1143" fmla="*/ 180090 w 257280"/>
              <a:gd name="connsiteY1143" fmla="*/ 322612 h 431653"/>
              <a:gd name="connsiteX1144" fmla="*/ 177632 w 257280"/>
              <a:gd name="connsiteY1144" fmla="*/ 323421 h 431653"/>
              <a:gd name="connsiteX1145" fmla="*/ 175660 w 257280"/>
              <a:gd name="connsiteY1145" fmla="*/ 322707 h 431653"/>
              <a:gd name="connsiteX1146" fmla="*/ 174393 w 257280"/>
              <a:gd name="connsiteY1146" fmla="*/ 321030 h 431653"/>
              <a:gd name="connsiteX1147" fmla="*/ 174403 w 257280"/>
              <a:gd name="connsiteY1147" fmla="*/ 320402 h 431653"/>
              <a:gd name="connsiteX1148" fmla="*/ 175508 w 257280"/>
              <a:gd name="connsiteY1148" fmla="*/ 320450 h 431653"/>
              <a:gd name="connsiteX1149" fmla="*/ 177937 w 257280"/>
              <a:gd name="connsiteY1149" fmla="*/ 318983 h 431653"/>
              <a:gd name="connsiteX1150" fmla="*/ 178708 w 257280"/>
              <a:gd name="connsiteY1150" fmla="*/ 318697 h 431653"/>
              <a:gd name="connsiteX1151" fmla="*/ 179861 w 257280"/>
              <a:gd name="connsiteY1151" fmla="*/ 319821 h 431653"/>
              <a:gd name="connsiteX1152" fmla="*/ 209512 w 257280"/>
              <a:gd name="connsiteY1152" fmla="*/ 322364 h 431653"/>
              <a:gd name="connsiteX1153" fmla="*/ 208750 w 257280"/>
              <a:gd name="connsiteY1153" fmla="*/ 323964 h 431653"/>
              <a:gd name="connsiteX1154" fmla="*/ 205750 w 257280"/>
              <a:gd name="connsiteY1154" fmla="*/ 322640 h 431653"/>
              <a:gd name="connsiteX1155" fmla="*/ 205035 w 257280"/>
              <a:gd name="connsiteY1155" fmla="*/ 321488 h 431653"/>
              <a:gd name="connsiteX1156" fmla="*/ 205417 w 257280"/>
              <a:gd name="connsiteY1156" fmla="*/ 320126 h 431653"/>
              <a:gd name="connsiteX1157" fmla="*/ 206883 w 257280"/>
              <a:gd name="connsiteY1157" fmla="*/ 319659 h 431653"/>
              <a:gd name="connsiteX1158" fmla="*/ 207645 w 257280"/>
              <a:gd name="connsiteY1158" fmla="*/ 319659 h 431653"/>
              <a:gd name="connsiteX1159" fmla="*/ 209074 w 257280"/>
              <a:gd name="connsiteY1159" fmla="*/ 321088 h 431653"/>
              <a:gd name="connsiteX1160" fmla="*/ 209512 w 257280"/>
              <a:gd name="connsiteY1160" fmla="*/ 322364 h 431653"/>
              <a:gd name="connsiteX1161" fmla="*/ 10326 w 257280"/>
              <a:gd name="connsiteY1161" fmla="*/ 347291 h 431653"/>
              <a:gd name="connsiteX1162" fmla="*/ 8506 w 257280"/>
              <a:gd name="connsiteY1162" fmla="*/ 347919 h 431653"/>
              <a:gd name="connsiteX1163" fmla="*/ 8106 w 257280"/>
              <a:gd name="connsiteY1163" fmla="*/ 346243 h 431653"/>
              <a:gd name="connsiteX1164" fmla="*/ 8334 w 257280"/>
              <a:gd name="connsiteY1164" fmla="*/ 344595 h 431653"/>
              <a:gd name="connsiteX1165" fmla="*/ 9640 w 257280"/>
              <a:gd name="connsiteY1165" fmla="*/ 344776 h 431653"/>
              <a:gd name="connsiteX1166" fmla="*/ 10278 w 257280"/>
              <a:gd name="connsiteY1166" fmla="*/ 345291 h 431653"/>
              <a:gd name="connsiteX1167" fmla="*/ 10326 w 257280"/>
              <a:gd name="connsiteY1167" fmla="*/ 347291 h 431653"/>
              <a:gd name="connsiteX1168" fmla="*/ 2963 w 257280"/>
              <a:gd name="connsiteY1168" fmla="*/ 356178 h 431653"/>
              <a:gd name="connsiteX1169" fmla="*/ 1572 w 257280"/>
              <a:gd name="connsiteY1169" fmla="*/ 358216 h 431653"/>
              <a:gd name="connsiteX1170" fmla="*/ 0 w 257280"/>
              <a:gd name="connsiteY1170" fmla="*/ 355873 h 431653"/>
              <a:gd name="connsiteX1171" fmla="*/ 172 w 257280"/>
              <a:gd name="connsiteY1171" fmla="*/ 352606 h 431653"/>
              <a:gd name="connsiteX1172" fmla="*/ 658 w 257280"/>
              <a:gd name="connsiteY1172" fmla="*/ 351701 h 431653"/>
              <a:gd name="connsiteX1173" fmla="*/ 2877 w 257280"/>
              <a:gd name="connsiteY1173" fmla="*/ 351206 h 431653"/>
              <a:gd name="connsiteX1174" fmla="*/ 2963 w 257280"/>
              <a:gd name="connsiteY1174" fmla="*/ 356178 h 431653"/>
              <a:gd name="connsiteX1175" fmla="*/ 159534 w 257280"/>
              <a:gd name="connsiteY1175" fmla="*/ 368894 h 431653"/>
              <a:gd name="connsiteX1176" fmla="*/ 159830 w 257280"/>
              <a:gd name="connsiteY1176" fmla="*/ 369513 h 431653"/>
              <a:gd name="connsiteX1177" fmla="*/ 159706 w 257280"/>
              <a:gd name="connsiteY1177" fmla="*/ 370179 h 431653"/>
              <a:gd name="connsiteX1178" fmla="*/ 156925 w 257280"/>
              <a:gd name="connsiteY1178" fmla="*/ 371418 h 431653"/>
              <a:gd name="connsiteX1179" fmla="*/ 155991 w 257280"/>
              <a:gd name="connsiteY1179" fmla="*/ 371380 h 431653"/>
              <a:gd name="connsiteX1180" fmla="*/ 155772 w 257280"/>
              <a:gd name="connsiteY1180" fmla="*/ 369313 h 431653"/>
              <a:gd name="connsiteX1181" fmla="*/ 156458 w 257280"/>
              <a:gd name="connsiteY1181" fmla="*/ 368370 h 431653"/>
              <a:gd name="connsiteX1182" fmla="*/ 157772 w 257280"/>
              <a:gd name="connsiteY1182" fmla="*/ 369208 h 431653"/>
              <a:gd name="connsiteX1183" fmla="*/ 158934 w 257280"/>
              <a:gd name="connsiteY1183" fmla="*/ 368237 h 431653"/>
              <a:gd name="connsiteX1184" fmla="*/ 159534 w 257280"/>
              <a:gd name="connsiteY1184" fmla="*/ 368894 h 431653"/>
              <a:gd name="connsiteX1185" fmla="*/ 235658 w 257280"/>
              <a:gd name="connsiteY1185" fmla="*/ 380838 h 431653"/>
              <a:gd name="connsiteX1186" fmla="*/ 235239 w 257280"/>
              <a:gd name="connsiteY1186" fmla="*/ 382362 h 431653"/>
              <a:gd name="connsiteX1187" fmla="*/ 233592 w 257280"/>
              <a:gd name="connsiteY1187" fmla="*/ 378771 h 431653"/>
              <a:gd name="connsiteX1188" fmla="*/ 232944 w 257280"/>
              <a:gd name="connsiteY1188" fmla="*/ 377885 h 431653"/>
              <a:gd name="connsiteX1189" fmla="*/ 233782 w 257280"/>
              <a:gd name="connsiteY1189" fmla="*/ 374885 h 431653"/>
              <a:gd name="connsiteX1190" fmla="*/ 235620 w 257280"/>
              <a:gd name="connsiteY1190" fmla="*/ 376352 h 431653"/>
              <a:gd name="connsiteX1191" fmla="*/ 235658 w 257280"/>
              <a:gd name="connsiteY1191" fmla="*/ 380838 h 431653"/>
              <a:gd name="connsiteX1192" fmla="*/ 136970 w 257280"/>
              <a:gd name="connsiteY1192" fmla="*/ 395126 h 431653"/>
              <a:gd name="connsiteX1193" fmla="*/ 134264 w 257280"/>
              <a:gd name="connsiteY1193" fmla="*/ 395497 h 431653"/>
              <a:gd name="connsiteX1194" fmla="*/ 133398 w 257280"/>
              <a:gd name="connsiteY1194" fmla="*/ 395468 h 431653"/>
              <a:gd name="connsiteX1195" fmla="*/ 131274 w 257280"/>
              <a:gd name="connsiteY1195" fmla="*/ 392744 h 431653"/>
              <a:gd name="connsiteX1196" fmla="*/ 131074 w 257280"/>
              <a:gd name="connsiteY1196" fmla="*/ 391544 h 431653"/>
              <a:gd name="connsiteX1197" fmla="*/ 129369 w 257280"/>
              <a:gd name="connsiteY1197" fmla="*/ 390182 h 431653"/>
              <a:gd name="connsiteX1198" fmla="*/ 129988 w 257280"/>
              <a:gd name="connsiteY1198" fmla="*/ 388829 h 431653"/>
              <a:gd name="connsiteX1199" fmla="*/ 132198 w 257280"/>
              <a:gd name="connsiteY1199" fmla="*/ 388506 h 431653"/>
              <a:gd name="connsiteX1200" fmla="*/ 136027 w 257280"/>
              <a:gd name="connsiteY1200" fmla="*/ 386782 h 431653"/>
              <a:gd name="connsiteX1201" fmla="*/ 142170 w 257280"/>
              <a:gd name="connsiteY1201" fmla="*/ 389506 h 431653"/>
              <a:gd name="connsiteX1202" fmla="*/ 143123 w 257280"/>
              <a:gd name="connsiteY1202" fmla="*/ 390487 h 431653"/>
              <a:gd name="connsiteX1203" fmla="*/ 141208 w 257280"/>
              <a:gd name="connsiteY1203" fmla="*/ 391087 h 431653"/>
              <a:gd name="connsiteX1204" fmla="*/ 139846 w 257280"/>
              <a:gd name="connsiteY1204" fmla="*/ 393668 h 431653"/>
              <a:gd name="connsiteX1205" fmla="*/ 136970 w 257280"/>
              <a:gd name="connsiteY1205" fmla="*/ 395126 h 431653"/>
              <a:gd name="connsiteX1206" fmla="*/ 112005 w 257280"/>
              <a:gd name="connsiteY1206" fmla="*/ 404546 h 431653"/>
              <a:gd name="connsiteX1207" fmla="*/ 113462 w 257280"/>
              <a:gd name="connsiteY1207" fmla="*/ 406470 h 431653"/>
              <a:gd name="connsiteX1208" fmla="*/ 115291 w 257280"/>
              <a:gd name="connsiteY1208" fmla="*/ 405965 h 431653"/>
              <a:gd name="connsiteX1209" fmla="*/ 118206 w 257280"/>
              <a:gd name="connsiteY1209" fmla="*/ 406508 h 431653"/>
              <a:gd name="connsiteX1210" fmla="*/ 118825 w 257280"/>
              <a:gd name="connsiteY1210" fmla="*/ 407508 h 431653"/>
              <a:gd name="connsiteX1211" fmla="*/ 118729 w 257280"/>
              <a:gd name="connsiteY1211" fmla="*/ 408165 h 431653"/>
              <a:gd name="connsiteX1212" fmla="*/ 115614 w 257280"/>
              <a:gd name="connsiteY1212" fmla="*/ 410023 h 431653"/>
              <a:gd name="connsiteX1213" fmla="*/ 113567 w 257280"/>
              <a:gd name="connsiteY1213" fmla="*/ 408079 h 431653"/>
              <a:gd name="connsiteX1214" fmla="*/ 109957 w 257280"/>
              <a:gd name="connsiteY1214" fmla="*/ 409404 h 431653"/>
              <a:gd name="connsiteX1215" fmla="*/ 108233 w 257280"/>
              <a:gd name="connsiteY1215" fmla="*/ 408603 h 431653"/>
              <a:gd name="connsiteX1216" fmla="*/ 105880 w 257280"/>
              <a:gd name="connsiteY1216" fmla="*/ 409318 h 431653"/>
              <a:gd name="connsiteX1217" fmla="*/ 104433 w 257280"/>
              <a:gd name="connsiteY1217" fmla="*/ 407813 h 431653"/>
              <a:gd name="connsiteX1218" fmla="*/ 105023 w 257280"/>
              <a:gd name="connsiteY1218" fmla="*/ 406365 h 431653"/>
              <a:gd name="connsiteX1219" fmla="*/ 108757 w 257280"/>
              <a:gd name="connsiteY1219" fmla="*/ 403984 h 431653"/>
              <a:gd name="connsiteX1220" fmla="*/ 112005 w 257280"/>
              <a:gd name="connsiteY1220" fmla="*/ 404546 h 431653"/>
              <a:gd name="connsiteX1221" fmla="*/ 87716 w 257280"/>
              <a:gd name="connsiteY1221" fmla="*/ 426406 h 431653"/>
              <a:gd name="connsiteX1222" fmla="*/ 86992 w 257280"/>
              <a:gd name="connsiteY1222" fmla="*/ 428015 h 431653"/>
              <a:gd name="connsiteX1223" fmla="*/ 86144 w 257280"/>
              <a:gd name="connsiteY1223" fmla="*/ 428768 h 431653"/>
              <a:gd name="connsiteX1224" fmla="*/ 85040 w 257280"/>
              <a:gd name="connsiteY1224" fmla="*/ 428349 h 431653"/>
              <a:gd name="connsiteX1225" fmla="*/ 84192 w 257280"/>
              <a:gd name="connsiteY1225" fmla="*/ 427520 h 431653"/>
              <a:gd name="connsiteX1226" fmla="*/ 83715 w 257280"/>
              <a:gd name="connsiteY1226" fmla="*/ 428758 h 431653"/>
              <a:gd name="connsiteX1227" fmla="*/ 81382 w 257280"/>
              <a:gd name="connsiteY1227" fmla="*/ 429235 h 431653"/>
              <a:gd name="connsiteX1228" fmla="*/ 79906 w 257280"/>
              <a:gd name="connsiteY1228" fmla="*/ 431139 h 431653"/>
              <a:gd name="connsiteX1229" fmla="*/ 77753 w 257280"/>
              <a:gd name="connsiteY1229" fmla="*/ 431654 h 431653"/>
              <a:gd name="connsiteX1230" fmla="*/ 76248 w 257280"/>
              <a:gd name="connsiteY1230" fmla="*/ 431406 h 431653"/>
              <a:gd name="connsiteX1231" fmla="*/ 76410 w 257280"/>
              <a:gd name="connsiteY1231" fmla="*/ 429711 h 431653"/>
              <a:gd name="connsiteX1232" fmla="*/ 80572 w 257280"/>
              <a:gd name="connsiteY1232" fmla="*/ 427168 h 431653"/>
              <a:gd name="connsiteX1233" fmla="*/ 83163 w 257280"/>
              <a:gd name="connsiteY1233" fmla="*/ 426225 h 431653"/>
              <a:gd name="connsiteX1234" fmla="*/ 85440 w 257280"/>
              <a:gd name="connsiteY1234" fmla="*/ 424386 h 431653"/>
              <a:gd name="connsiteX1235" fmla="*/ 86583 w 257280"/>
              <a:gd name="connsiteY1235" fmla="*/ 424186 h 431653"/>
              <a:gd name="connsiteX1236" fmla="*/ 87163 w 257280"/>
              <a:gd name="connsiteY1236" fmla="*/ 425682 h 431653"/>
              <a:gd name="connsiteX1237" fmla="*/ 87716 w 257280"/>
              <a:gd name="connsiteY1237" fmla="*/ 426406 h 431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</a:cxnLst>
            <a:rect l="l" t="t" r="r" b="b"/>
            <a:pathLst>
              <a:path w="257280" h="431653">
                <a:moveTo>
                  <a:pt x="131226" y="1686"/>
                </a:moveTo>
                <a:lnTo>
                  <a:pt x="129931" y="4000"/>
                </a:lnTo>
                <a:lnTo>
                  <a:pt x="128893" y="3981"/>
                </a:lnTo>
                <a:lnTo>
                  <a:pt x="129045" y="2686"/>
                </a:lnTo>
                <a:lnTo>
                  <a:pt x="130426" y="0"/>
                </a:lnTo>
                <a:lnTo>
                  <a:pt x="130940" y="57"/>
                </a:lnTo>
                <a:lnTo>
                  <a:pt x="131226" y="1686"/>
                </a:lnTo>
                <a:close/>
                <a:moveTo>
                  <a:pt x="133417" y="13497"/>
                </a:moveTo>
                <a:lnTo>
                  <a:pt x="132922" y="13840"/>
                </a:lnTo>
                <a:lnTo>
                  <a:pt x="132188" y="13678"/>
                </a:lnTo>
                <a:lnTo>
                  <a:pt x="132912" y="11001"/>
                </a:lnTo>
                <a:lnTo>
                  <a:pt x="134255" y="10268"/>
                </a:lnTo>
                <a:lnTo>
                  <a:pt x="135322" y="10554"/>
                </a:lnTo>
                <a:lnTo>
                  <a:pt x="133417" y="13497"/>
                </a:lnTo>
                <a:close/>
                <a:moveTo>
                  <a:pt x="121673" y="41862"/>
                </a:moveTo>
                <a:lnTo>
                  <a:pt x="121949" y="44415"/>
                </a:lnTo>
                <a:lnTo>
                  <a:pt x="120368" y="44358"/>
                </a:lnTo>
                <a:lnTo>
                  <a:pt x="117986" y="42805"/>
                </a:lnTo>
                <a:lnTo>
                  <a:pt x="117767" y="42015"/>
                </a:lnTo>
                <a:lnTo>
                  <a:pt x="117806" y="41357"/>
                </a:lnTo>
                <a:lnTo>
                  <a:pt x="118225" y="40795"/>
                </a:lnTo>
                <a:lnTo>
                  <a:pt x="121673" y="41862"/>
                </a:lnTo>
                <a:close/>
                <a:moveTo>
                  <a:pt x="114491" y="49721"/>
                </a:moveTo>
                <a:lnTo>
                  <a:pt x="114338" y="51616"/>
                </a:lnTo>
                <a:lnTo>
                  <a:pt x="112986" y="50616"/>
                </a:lnTo>
                <a:lnTo>
                  <a:pt x="112691" y="49196"/>
                </a:lnTo>
                <a:lnTo>
                  <a:pt x="112824" y="48139"/>
                </a:lnTo>
                <a:lnTo>
                  <a:pt x="113443" y="46882"/>
                </a:lnTo>
                <a:lnTo>
                  <a:pt x="114291" y="48025"/>
                </a:lnTo>
                <a:lnTo>
                  <a:pt x="114491" y="49721"/>
                </a:lnTo>
                <a:close/>
                <a:moveTo>
                  <a:pt x="132388" y="54997"/>
                </a:moveTo>
                <a:lnTo>
                  <a:pt x="130693" y="57017"/>
                </a:lnTo>
                <a:lnTo>
                  <a:pt x="129807" y="56455"/>
                </a:lnTo>
                <a:lnTo>
                  <a:pt x="130759" y="54492"/>
                </a:lnTo>
                <a:lnTo>
                  <a:pt x="130731" y="53807"/>
                </a:lnTo>
                <a:lnTo>
                  <a:pt x="131512" y="52273"/>
                </a:lnTo>
                <a:lnTo>
                  <a:pt x="132960" y="51740"/>
                </a:lnTo>
                <a:lnTo>
                  <a:pt x="134151" y="53254"/>
                </a:lnTo>
                <a:lnTo>
                  <a:pt x="132388" y="54997"/>
                </a:lnTo>
                <a:close/>
                <a:moveTo>
                  <a:pt x="110462" y="62836"/>
                </a:moveTo>
                <a:lnTo>
                  <a:pt x="114558" y="64294"/>
                </a:lnTo>
                <a:lnTo>
                  <a:pt x="123606" y="69532"/>
                </a:lnTo>
                <a:lnTo>
                  <a:pt x="126911" y="70828"/>
                </a:lnTo>
                <a:lnTo>
                  <a:pt x="130359" y="71799"/>
                </a:lnTo>
                <a:lnTo>
                  <a:pt x="133074" y="72085"/>
                </a:lnTo>
                <a:lnTo>
                  <a:pt x="135513" y="70885"/>
                </a:lnTo>
                <a:lnTo>
                  <a:pt x="136532" y="69666"/>
                </a:lnTo>
                <a:lnTo>
                  <a:pt x="138399" y="66446"/>
                </a:lnTo>
                <a:lnTo>
                  <a:pt x="140389" y="66046"/>
                </a:lnTo>
                <a:lnTo>
                  <a:pt x="141570" y="67218"/>
                </a:lnTo>
                <a:lnTo>
                  <a:pt x="142494" y="68789"/>
                </a:lnTo>
                <a:lnTo>
                  <a:pt x="142904" y="71095"/>
                </a:lnTo>
                <a:lnTo>
                  <a:pt x="142333" y="73504"/>
                </a:lnTo>
                <a:lnTo>
                  <a:pt x="140437" y="75667"/>
                </a:lnTo>
                <a:lnTo>
                  <a:pt x="139275" y="78257"/>
                </a:lnTo>
                <a:lnTo>
                  <a:pt x="138513" y="86849"/>
                </a:lnTo>
                <a:lnTo>
                  <a:pt x="138551" y="89421"/>
                </a:lnTo>
                <a:lnTo>
                  <a:pt x="139161" y="91897"/>
                </a:lnTo>
                <a:lnTo>
                  <a:pt x="140808" y="95821"/>
                </a:lnTo>
                <a:lnTo>
                  <a:pt x="141666" y="96926"/>
                </a:lnTo>
                <a:lnTo>
                  <a:pt x="144161" y="98327"/>
                </a:lnTo>
                <a:lnTo>
                  <a:pt x="144838" y="99384"/>
                </a:lnTo>
                <a:lnTo>
                  <a:pt x="144980" y="101289"/>
                </a:lnTo>
                <a:lnTo>
                  <a:pt x="145371" y="102965"/>
                </a:lnTo>
                <a:lnTo>
                  <a:pt x="146990" y="103603"/>
                </a:lnTo>
                <a:lnTo>
                  <a:pt x="148362" y="104442"/>
                </a:lnTo>
                <a:lnTo>
                  <a:pt x="147847" y="106299"/>
                </a:lnTo>
                <a:lnTo>
                  <a:pt x="146990" y="108185"/>
                </a:lnTo>
                <a:lnTo>
                  <a:pt x="145866" y="112833"/>
                </a:lnTo>
                <a:lnTo>
                  <a:pt x="140513" y="123577"/>
                </a:lnTo>
                <a:lnTo>
                  <a:pt x="140208" y="125892"/>
                </a:lnTo>
                <a:lnTo>
                  <a:pt x="138094" y="130502"/>
                </a:lnTo>
                <a:lnTo>
                  <a:pt x="133798" y="131245"/>
                </a:lnTo>
                <a:lnTo>
                  <a:pt x="128835" y="133474"/>
                </a:lnTo>
                <a:lnTo>
                  <a:pt x="126073" y="135207"/>
                </a:lnTo>
                <a:lnTo>
                  <a:pt x="123663" y="137455"/>
                </a:lnTo>
                <a:lnTo>
                  <a:pt x="122749" y="140398"/>
                </a:lnTo>
                <a:lnTo>
                  <a:pt x="123530" y="141741"/>
                </a:lnTo>
                <a:lnTo>
                  <a:pt x="124035" y="143180"/>
                </a:lnTo>
                <a:lnTo>
                  <a:pt x="123978" y="144732"/>
                </a:lnTo>
                <a:lnTo>
                  <a:pt x="123235" y="146018"/>
                </a:lnTo>
                <a:lnTo>
                  <a:pt x="120844" y="149152"/>
                </a:lnTo>
                <a:lnTo>
                  <a:pt x="119835" y="151714"/>
                </a:lnTo>
                <a:lnTo>
                  <a:pt x="118768" y="152867"/>
                </a:lnTo>
                <a:lnTo>
                  <a:pt x="118243" y="154257"/>
                </a:lnTo>
                <a:lnTo>
                  <a:pt x="118425" y="155848"/>
                </a:lnTo>
                <a:lnTo>
                  <a:pt x="119386" y="157239"/>
                </a:lnTo>
                <a:lnTo>
                  <a:pt x="122301" y="163211"/>
                </a:lnTo>
                <a:lnTo>
                  <a:pt x="125425" y="168973"/>
                </a:lnTo>
                <a:lnTo>
                  <a:pt x="126092" y="169640"/>
                </a:lnTo>
                <a:lnTo>
                  <a:pt x="126349" y="170412"/>
                </a:lnTo>
                <a:lnTo>
                  <a:pt x="124511" y="171936"/>
                </a:lnTo>
                <a:lnTo>
                  <a:pt x="124549" y="174698"/>
                </a:lnTo>
                <a:lnTo>
                  <a:pt x="125102" y="177441"/>
                </a:lnTo>
                <a:lnTo>
                  <a:pt x="127864" y="184223"/>
                </a:lnTo>
                <a:lnTo>
                  <a:pt x="128254" y="186033"/>
                </a:lnTo>
                <a:lnTo>
                  <a:pt x="129169" y="187519"/>
                </a:lnTo>
                <a:lnTo>
                  <a:pt x="130579" y="188909"/>
                </a:lnTo>
                <a:lnTo>
                  <a:pt x="132131" y="190081"/>
                </a:lnTo>
                <a:lnTo>
                  <a:pt x="136627" y="192081"/>
                </a:lnTo>
                <a:lnTo>
                  <a:pt x="138360" y="192481"/>
                </a:lnTo>
                <a:lnTo>
                  <a:pt x="140161" y="192548"/>
                </a:lnTo>
                <a:lnTo>
                  <a:pt x="140608" y="191195"/>
                </a:lnTo>
                <a:lnTo>
                  <a:pt x="142180" y="190738"/>
                </a:lnTo>
                <a:lnTo>
                  <a:pt x="141837" y="189414"/>
                </a:lnTo>
                <a:lnTo>
                  <a:pt x="139913" y="187576"/>
                </a:lnTo>
                <a:lnTo>
                  <a:pt x="139837" y="186585"/>
                </a:lnTo>
                <a:lnTo>
                  <a:pt x="140847" y="185842"/>
                </a:lnTo>
                <a:lnTo>
                  <a:pt x="142047" y="185414"/>
                </a:lnTo>
                <a:lnTo>
                  <a:pt x="144752" y="183413"/>
                </a:lnTo>
                <a:lnTo>
                  <a:pt x="147619" y="181813"/>
                </a:lnTo>
                <a:lnTo>
                  <a:pt x="151267" y="181946"/>
                </a:lnTo>
                <a:lnTo>
                  <a:pt x="154839" y="182842"/>
                </a:lnTo>
                <a:lnTo>
                  <a:pt x="157382" y="183775"/>
                </a:lnTo>
                <a:lnTo>
                  <a:pt x="159477" y="185490"/>
                </a:lnTo>
                <a:lnTo>
                  <a:pt x="161630" y="188461"/>
                </a:lnTo>
                <a:lnTo>
                  <a:pt x="163135" y="191748"/>
                </a:lnTo>
                <a:lnTo>
                  <a:pt x="163126" y="193310"/>
                </a:lnTo>
                <a:lnTo>
                  <a:pt x="162763" y="194881"/>
                </a:lnTo>
                <a:lnTo>
                  <a:pt x="162839" y="196434"/>
                </a:lnTo>
                <a:lnTo>
                  <a:pt x="163964" y="197491"/>
                </a:lnTo>
                <a:lnTo>
                  <a:pt x="167421" y="197568"/>
                </a:lnTo>
                <a:lnTo>
                  <a:pt x="169183" y="195129"/>
                </a:lnTo>
                <a:lnTo>
                  <a:pt x="169402" y="192386"/>
                </a:lnTo>
                <a:lnTo>
                  <a:pt x="168164" y="191329"/>
                </a:lnTo>
                <a:lnTo>
                  <a:pt x="168736" y="189976"/>
                </a:lnTo>
                <a:lnTo>
                  <a:pt x="169793" y="188966"/>
                </a:lnTo>
                <a:lnTo>
                  <a:pt x="171326" y="189871"/>
                </a:lnTo>
                <a:lnTo>
                  <a:pt x="172784" y="191576"/>
                </a:lnTo>
                <a:lnTo>
                  <a:pt x="178146" y="193434"/>
                </a:lnTo>
                <a:lnTo>
                  <a:pt x="179518" y="193472"/>
                </a:lnTo>
                <a:lnTo>
                  <a:pt x="180633" y="193824"/>
                </a:lnTo>
                <a:lnTo>
                  <a:pt x="183032" y="195110"/>
                </a:lnTo>
                <a:lnTo>
                  <a:pt x="184157" y="196139"/>
                </a:lnTo>
                <a:lnTo>
                  <a:pt x="182775" y="198272"/>
                </a:lnTo>
                <a:lnTo>
                  <a:pt x="177451" y="198749"/>
                </a:lnTo>
                <a:lnTo>
                  <a:pt x="175908" y="200349"/>
                </a:lnTo>
                <a:lnTo>
                  <a:pt x="177479" y="203559"/>
                </a:lnTo>
                <a:lnTo>
                  <a:pt x="180032" y="206197"/>
                </a:lnTo>
                <a:lnTo>
                  <a:pt x="181670" y="208331"/>
                </a:lnTo>
                <a:lnTo>
                  <a:pt x="183118" y="210626"/>
                </a:lnTo>
                <a:lnTo>
                  <a:pt x="183052" y="212750"/>
                </a:lnTo>
                <a:lnTo>
                  <a:pt x="182204" y="214960"/>
                </a:lnTo>
                <a:lnTo>
                  <a:pt x="184547" y="214789"/>
                </a:lnTo>
                <a:lnTo>
                  <a:pt x="186747" y="215255"/>
                </a:lnTo>
                <a:lnTo>
                  <a:pt x="189795" y="217103"/>
                </a:lnTo>
                <a:lnTo>
                  <a:pt x="190748" y="217294"/>
                </a:lnTo>
                <a:lnTo>
                  <a:pt x="191757" y="216998"/>
                </a:lnTo>
                <a:lnTo>
                  <a:pt x="191614" y="223666"/>
                </a:lnTo>
                <a:lnTo>
                  <a:pt x="189538" y="229771"/>
                </a:lnTo>
                <a:lnTo>
                  <a:pt x="186919" y="229010"/>
                </a:lnTo>
                <a:lnTo>
                  <a:pt x="184681" y="226428"/>
                </a:lnTo>
                <a:lnTo>
                  <a:pt x="185138" y="223285"/>
                </a:lnTo>
                <a:lnTo>
                  <a:pt x="186567" y="220246"/>
                </a:lnTo>
                <a:lnTo>
                  <a:pt x="185747" y="219608"/>
                </a:lnTo>
                <a:lnTo>
                  <a:pt x="184309" y="219856"/>
                </a:lnTo>
                <a:lnTo>
                  <a:pt x="182661" y="220542"/>
                </a:lnTo>
                <a:lnTo>
                  <a:pt x="180880" y="220780"/>
                </a:lnTo>
                <a:lnTo>
                  <a:pt x="177956" y="220380"/>
                </a:lnTo>
                <a:lnTo>
                  <a:pt x="171955" y="217075"/>
                </a:lnTo>
                <a:lnTo>
                  <a:pt x="169516" y="216770"/>
                </a:lnTo>
                <a:lnTo>
                  <a:pt x="168964" y="215274"/>
                </a:lnTo>
                <a:lnTo>
                  <a:pt x="169098" y="212103"/>
                </a:lnTo>
                <a:lnTo>
                  <a:pt x="166707" y="208331"/>
                </a:lnTo>
                <a:lnTo>
                  <a:pt x="166326" y="206978"/>
                </a:lnTo>
                <a:lnTo>
                  <a:pt x="165564" y="205921"/>
                </a:lnTo>
                <a:lnTo>
                  <a:pt x="158429" y="201816"/>
                </a:lnTo>
                <a:lnTo>
                  <a:pt x="157553" y="201120"/>
                </a:lnTo>
                <a:lnTo>
                  <a:pt x="155363" y="197844"/>
                </a:lnTo>
                <a:lnTo>
                  <a:pt x="150390" y="193177"/>
                </a:lnTo>
                <a:lnTo>
                  <a:pt x="149000" y="192700"/>
                </a:lnTo>
                <a:lnTo>
                  <a:pt x="147485" y="192567"/>
                </a:lnTo>
                <a:lnTo>
                  <a:pt x="146990" y="193748"/>
                </a:lnTo>
                <a:lnTo>
                  <a:pt x="147676" y="195567"/>
                </a:lnTo>
                <a:lnTo>
                  <a:pt x="147952" y="197129"/>
                </a:lnTo>
                <a:lnTo>
                  <a:pt x="147847" y="198768"/>
                </a:lnTo>
                <a:lnTo>
                  <a:pt x="148047" y="200035"/>
                </a:lnTo>
                <a:lnTo>
                  <a:pt x="150400" y="202625"/>
                </a:lnTo>
                <a:lnTo>
                  <a:pt x="150752" y="203845"/>
                </a:lnTo>
                <a:lnTo>
                  <a:pt x="152324" y="207169"/>
                </a:lnTo>
                <a:lnTo>
                  <a:pt x="152515" y="211055"/>
                </a:lnTo>
                <a:lnTo>
                  <a:pt x="150505" y="212665"/>
                </a:lnTo>
                <a:lnTo>
                  <a:pt x="148247" y="210874"/>
                </a:lnTo>
                <a:lnTo>
                  <a:pt x="148171" y="209407"/>
                </a:lnTo>
                <a:lnTo>
                  <a:pt x="147781" y="208045"/>
                </a:lnTo>
                <a:lnTo>
                  <a:pt x="145352" y="204511"/>
                </a:lnTo>
                <a:lnTo>
                  <a:pt x="144532" y="203749"/>
                </a:lnTo>
                <a:lnTo>
                  <a:pt x="139961" y="200263"/>
                </a:lnTo>
                <a:lnTo>
                  <a:pt x="136417" y="196434"/>
                </a:lnTo>
                <a:lnTo>
                  <a:pt x="128540" y="192348"/>
                </a:lnTo>
                <a:lnTo>
                  <a:pt x="127597" y="192129"/>
                </a:lnTo>
                <a:lnTo>
                  <a:pt x="126225" y="192434"/>
                </a:lnTo>
                <a:lnTo>
                  <a:pt x="124939" y="192938"/>
                </a:lnTo>
                <a:lnTo>
                  <a:pt x="121130" y="194958"/>
                </a:lnTo>
                <a:lnTo>
                  <a:pt x="119787" y="196358"/>
                </a:lnTo>
                <a:lnTo>
                  <a:pt x="119663" y="198520"/>
                </a:lnTo>
                <a:lnTo>
                  <a:pt x="116929" y="200235"/>
                </a:lnTo>
                <a:lnTo>
                  <a:pt x="113167" y="200473"/>
                </a:lnTo>
                <a:lnTo>
                  <a:pt x="110280" y="199396"/>
                </a:lnTo>
                <a:lnTo>
                  <a:pt x="107890" y="197243"/>
                </a:lnTo>
                <a:lnTo>
                  <a:pt x="105918" y="197139"/>
                </a:lnTo>
                <a:lnTo>
                  <a:pt x="103470" y="193777"/>
                </a:lnTo>
                <a:lnTo>
                  <a:pt x="100489" y="193348"/>
                </a:lnTo>
                <a:lnTo>
                  <a:pt x="98022" y="195977"/>
                </a:lnTo>
                <a:lnTo>
                  <a:pt x="97498" y="190757"/>
                </a:lnTo>
                <a:lnTo>
                  <a:pt x="97479" y="185480"/>
                </a:lnTo>
                <a:lnTo>
                  <a:pt x="98165" y="183937"/>
                </a:lnTo>
                <a:lnTo>
                  <a:pt x="99393" y="182651"/>
                </a:lnTo>
                <a:lnTo>
                  <a:pt x="105633" y="177108"/>
                </a:lnTo>
                <a:lnTo>
                  <a:pt x="106423" y="175327"/>
                </a:lnTo>
                <a:lnTo>
                  <a:pt x="106156" y="172945"/>
                </a:lnTo>
                <a:lnTo>
                  <a:pt x="104737" y="171002"/>
                </a:lnTo>
                <a:lnTo>
                  <a:pt x="102499" y="169821"/>
                </a:lnTo>
                <a:lnTo>
                  <a:pt x="99918" y="169326"/>
                </a:lnTo>
                <a:lnTo>
                  <a:pt x="98060" y="168240"/>
                </a:lnTo>
                <a:lnTo>
                  <a:pt x="96603" y="166449"/>
                </a:lnTo>
                <a:lnTo>
                  <a:pt x="95612" y="169621"/>
                </a:lnTo>
                <a:lnTo>
                  <a:pt x="96574" y="174327"/>
                </a:lnTo>
                <a:lnTo>
                  <a:pt x="96736" y="177384"/>
                </a:lnTo>
                <a:lnTo>
                  <a:pt x="95851" y="178536"/>
                </a:lnTo>
                <a:lnTo>
                  <a:pt x="94250" y="178565"/>
                </a:lnTo>
                <a:lnTo>
                  <a:pt x="92726" y="178203"/>
                </a:lnTo>
                <a:lnTo>
                  <a:pt x="91593" y="177108"/>
                </a:lnTo>
                <a:lnTo>
                  <a:pt x="90764" y="173945"/>
                </a:lnTo>
                <a:lnTo>
                  <a:pt x="88583" y="171860"/>
                </a:lnTo>
                <a:lnTo>
                  <a:pt x="87697" y="168869"/>
                </a:lnTo>
                <a:lnTo>
                  <a:pt x="86706" y="168440"/>
                </a:lnTo>
                <a:lnTo>
                  <a:pt x="84677" y="168668"/>
                </a:lnTo>
                <a:lnTo>
                  <a:pt x="83182" y="167278"/>
                </a:lnTo>
                <a:lnTo>
                  <a:pt x="82191" y="163782"/>
                </a:lnTo>
                <a:lnTo>
                  <a:pt x="81982" y="160029"/>
                </a:lnTo>
                <a:lnTo>
                  <a:pt x="81134" y="156867"/>
                </a:lnTo>
                <a:lnTo>
                  <a:pt x="79915" y="153810"/>
                </a:lnTo>
                <a:lnTo>
                  <a:pt x="79200" y="151314"/>
                </a:lnTo>
                <a:lnTo>
                  <a:pt x="78105" y="140093"/>
                </a:lnTo>
                <a:lnTo>
                  <a:pt x="77838" y="139065"/>
                </a:lnTo>
                <a:lnTo>
                  <a:pt x="77248" y="138217"/>
                </a:lnTo>
                <a:lnTo>
                  <a:pt x="75867" y="136941"/>
                </a:lnTo>
                <a:lnTo>
                  <a:pt x="74829" y="135379"/>
                </a:lnTo>
                <a:lnTo>
                  <a:pt x="74629" y="134093"/>
                </a:lnTo>
                <a:lnTo>
                  <a:pt x="74915" y="128559"/>
                </a:lnTo>
                <a:lnTo>
                  <a:pt x="75391" y="127225"/>
                </a:lnTo>
                <a:lnTo>
                  <a:pt x="76467" y="126587"/>
                </a:lnTo>
                <a:lnTo>
                  <a:pt x="77944" y="127673"/>
                </a:lnTo>
                <a:lnTo>
                  <a:pt x="79124" y="129016"/>
                </a:lnTo>
                <a:lnTo>
                  <a:pt x="80591" y="129664"/>
                </a:lnTo>
                <a:lnTo>
                  <a:pt x="81887" y="130512"/>
                </a:lnTo>
                <a:lnTo>
                  <a:pt x="84306" y="133788"/>
                </a:lnTo>
                <a:lnTo>
                  <a:pt x="85259" y="134303"/>
                </a:lnTo>
                <a:lnTo>
                  <a:pt x="88240" y="134198"/>
                </a:lnTo>
                <a:lnTo>
                  <a:pt x="90002" y="133788"/>
                </a:lnTo>
                <a:lnTo>
                  <a:pt x="90850" y="132597"/>
                </a:lnTo>
                <a:lnTo>
                  <a:pt x="91393" y="131178"/>
                </a:lnTo>
                <a:lnTo>
                  <a:pt x="91402" y="129502"/>
                </a:lnTo>
                <a:lnTo>
                  <a:pt x="89678" y="124549"/>
                </a:lnTo>
                <a:lnTo>
                  <a:pt x="89154" y="120977"/>
                </a:lnTo>
                <a:lnTo>
                  <a:pt x="89126" y="117758"/>
                </a:lnTo>
                <a:lnTo>
                  <a:pt x="89574" y="114528"/>
                </a:lnTo>
                <a:lnTo>
                  <a:pt x="91926" y="109156"/>
                </a:lnTo>
                <a:lnTo>
                  <a:pt x="92221" y="105423"/>
                </a:lnTo>
                <a:lnTo>
                  <a:pt x="92002" y="100422"/>
                </a:lnTo>
                <a:lnTo>
                  <a:pt x="92412" y="97441"/>
                </a:lnTo>
                <a:lnTo>
                  <a:pt x="92345" y="95726"/>
                </a:lnTo>
                <a:lnTo>
                  <a:pt x="90945" y="93031"/>
                </a:lnTo>
                <a:lnTo>
                  <a:pt x="90574" y="90154"/>
                </a:lnTo>
                <a:lnTo>
                  <a:pt x="94498" y="75514"/>
                </a:lnTo>
                <a:lnTo>
                  <a:pt x="95727" y="72676"/>
                </a:lnTo>
                <a:lnTo>
                  <a:pt x="96622" y="69742"/>
                </a:lnTo>
                <a:lnTo>
                  <a:pt x="97031" y="65846"/>
                </a:lnTo>
                <a:lnTo>
                  <a:pt x="99965" y="64779"/>
                </a:lnTo>
                <a:lnTo>
                  <a:pt x="102756" y="63170"/>
                </a:lnTo>
                <a:lnTo>
                  <a:pt x="104194" y="63294"/>
                </a:lnTo>
                <a:lnTo>
                  <a:pt x="105728" y="63684"/>
                </a:lnTo>
                <a:lnTo>
                  <a:pt x="109100" y="62884"/>
                </a:lnTo>
                <a:lnTo>
                  <a:pt x="110462" y="62836"/>
                </a:lnTo>
                <a:close/>
                <a:moveTo>
                  <a:pt x="135389" y="163058"/>
                </a:moveTo>
                <a:lnTo>
                  <a:pt x="135874" y="164021"/>
                </a:lnTo>
                <a:lnTo>
                  <a:pt x="135331" y="163973"/>
                </a:lnTo>
                <a:lnTo>
                  <a:pt x="134950" y="164154"/>
                </a:lnTo>
                <a:lnTo>
                  <a:pt x="133693" y="166135"/>
                </a:lnTo>
                <a:lnTo>
                  <a:pt x="135065" y="169802"/>
                </a:lnTo>
                <a:lnTo>
                  <a:pt x="134217" y="172469"/>
                </a:lnTo>
                <a:lnTo>
                  <a:pt x="132693" y="172641"/>
                </a:lnTo>
                <a:lnTo>
                  <a:pt x="132093" y="172355"/>
                </a:lnTo>
                <a:lnTo>
                  <a:pt x="132407" y="171031"/>
                </a:lnTo>
                <a:lnTo>
                  <a:pt x="132731" y="170431"/>
                </a:lnTo>
                <a:lnTo>
                  <a:pt x="132426" y="168688"/>
                </a:lnTo>
                <a:lnTo>
                  <a:pt x="131522" y="167592"/>
                </a:lnTo>
                <a:lnTo>
                  <a:pt x="130798" y="165468"/>
                </a:lnTo>
                <a:lnTo>
                  <a:pt x="129683" y="164192"/>
                </a:lnTo>
                <a:lnTo>
                  <a:pt x="130207" y="162144"/>
                </a:lnTo>
                <a:lnTo>
                  <a:pt x="133731" y="161915"/>
                </a:lnTo>
                <a:lnTo>
                  <a:pt x="135389" y="163058"/>
                </a:lnTo>
                <a:close/>
                <a:moveTo>
                  <a:pt x="139170" y="189300"/>
                </a:moveTo>
                <a:lnTo>
                  <a:pt x="139085" y="190414"/>
                </a:lnTo>
                <a:lnTo>
                  <a:pt x="133322" y="186357"/>
                </a:lnTo>
                <a:lnTo>
                  <a:pt x="133055" y="185661"/>
                </a:lnTo>
                <a:lnTo>
                  <a:pt x="133045" y="185013"/>
                </a:lnTo>
                <a:lnTo>
                  <a:pt x="133398" y="184366"/>
                </a:lnTo>
                <a:lnTo>
                  <a:pt x="139170" y="189300"/>
                </a:lnTo>
                <a:close/>
                <a:moveTo>
                  <a:pt x="197396" y="200692"/>
                </a:moveTo>
                <a:lnTo>
                  <a:pt x="196691" y="202463"/>
                </a:lnTo>
                <a:lnTo>
                  <a:pt x="195815" y="201835"/>
                </a:lnTo>
                <a:lnTo>
                  <a:pt x="194577" y="201939"/>
                </a:lnTo>
                <a:lnTo>
                  <a:pt x="192634" y="203444"/>
                </a:lnTo>
                <a:lnTo>
                  <a:pt x="189472" y="201425"/>
                </a:lnTo>
                <a:lnTo>
                  <a:pt x="188986" y="199844"/>
                </a:lnTo>
                <a:lnTo>
                  <a:pt x="191243" y="196367"/>
                </a:lnTo>
                <a:lnTo>
                  <a:pt x="191224" y="191195"/>
                </a:lnTo>
                <a:lnTo>
                  <a:pt x="192053" y="189919"/>
                </a:lnTo>
                <a:lnTo>
                  <a:pt x="192920" y="189004"/>
                </a:lnTo>
                <a:lnTo>
                  <a:pt x="193948" y="188509"/>
                </a:lnTo>
                <a:lnTo>
                  <a:pt x="196177" y="192081"/>
                </a:lnTo>
                <a:lnTo>
                  <a:pt x="196939" y="192519"/>
                </a:lnTo>
                <a:lnTo>
                  <a:pt x="199092" y="194158"/>
                </a:lnTo>
                <a:lnTo>
                  <a:pt x="198530" y="197463"/>
                </a:lnTo>
                <a:lnTo>
                  <a:pt x="198730" y="199396"/>
                </a:lnTo>
                <a:lnTo>
                  <a:pt x="197396" y="200692"/>
                </a:lnTo>
                <a:close/>
                <a:moveTo>
                  <a:pt x="88268" y="197453"/>
                </a:moveTo>
                <a:lnTo>
                  <a:pt x="88306" y="199301"/>
                </a:lnTo>
                <a:lnTo>
                  <a:pt x="83801" y="196577"/>
                </a:lnTo>
                <a:lnTo>
                  <a:pt x="83668" y="195634"/>
                </a:lnTo>
                <a:lnTo>
                  <a:pt x="83782" y="194929"/>
                </a:lnTo>
                <a:lnTo>
                  <a:pt x="84249" y="194510"/>
                </a:lnTo>
                <a:lnTo>
                  <a:pt x="86668" y="195529"/>
                </a:lnTo>
                <a:lnTo>
                  <a:pt x="88268" y="197453"/>
                </a:lnTo>
                <a:close/>
                <a:moveTo>
                  <a:pt x="132207" y="203206"/>
                </a:moveTo>
                <a:lnTo>
                  <a:pt x="133865" y="203282"/>
                </a:lnTo>
                <a:lnTo>
                  <a:pt x="134379" y="203025"/>
                </a:lnTo>
                <a:lnTo>
                  <a:pt x="137551" y="205311"/>
                </a:lnTo>
                <a:lnTo>
                  <a:pt x="137360" y="206473"/>
                </a:lnTo>
                <a:lnTo>
                  <a:pt x="137760" y="207997"/>
                </a:lnTo>
                <a:lnTo>
                  <a:pt x="135950" y="210626"/>
                </a:lnTo>
                <a:lnTo>
                  <a:pt x="135627" y="211512"/>
                </a:lnTo>
                <a:lnTo>
                  <a:pt x="134627" y="212369"/>
                </a:lnTo>
                <a:lnTo>
                  <a:pt x="131188" y="210274"/>
                </a:lnTo>
                <a:lnTo>
                  <a:pt x="129931" y="208997"/>
                </a:lnTo>
                <a:lnTo>
                  <a:pt x="129560" y="206388"/>
                </a:lnTo>
                <a:lnTo>
                  <a:pt x="130931" y="202511"/>
                </a:lnTo>
                <a:lnTo>
                  <a:pt x="132207" y="203206"/>
                </a:lnTo>
                <a:close/>
                <a:moveTo>
                  <a:pt x="99851" y="204864"/>
                </a:moveTo>
                <a:lnTo>
                  <a:pt x="101213" y="205092"/>
                </a:lnTo>
                <a:lnTo>
                  <a:pt x="105489" y="204273"/>
                </a:lnTo>
                <a:lnTo>
                  <a:pt x="107242" y="204683"/>
                </a:lnTo>
                <a:lnTo>
                  <a:pt x="108414" y="206254"/>
                </a:lnTo>
                <a:lnTo>
                  <a:pt x="109871" y="206740"/>
                </a:lnTo>
                <a:lnTo>
                  <a:pt x="111023" y="207540"/>
                </a:lnTo>
                <a:lnTo>
                  <a:pt x="113176" y="206150"/>
                </a:lnTo>
                <a:lnTo>
                  <a:pt x="115357" y="207740"/>
                </a:lnTo>
                <a:lnTo>
                  <a:pt x="117291" y="210712"/>
                </a:lnTo>
                <a:lnTo>
                  <a:pt x="119568" y="212817"/>
                </a:lnTo>
                <a:lnTo>
                  <a:pt x="121730" y="214379"/>
                </a:lnTo>
                <a:lnTo>
                  <a:pt x="122149" y="215532"/>
                </a:lnTo>
                <a:lnTo>
                  <a:pt x="120844" y="217427"/>
                </a:lnTo>
                <a:lnTo>
                  <a:pt x="120444" y="219818"/>
                </a:lnTo>
                <a:lnTo>
                  <a:pt x="120577" y="222399"/>
                </a:lnTo>
                <a:lnTo>
                  <a:pt x="122206" y="227819"/>
                </a:lnTo>
                <a:lnTo>
                  <a:pt x="121634" y="229286"/>
                </a:lnTo>
                <a:lnTo>
                  <a:pt x="119996" y="231362"/>
                </a:lnTo>
                <a:lnTo>
                  <a:pt x="118768" y="233667"/>
                </a:lnTo>
                <a:lnTo>
                  <a:pt x="118929" y="234601"/>
                </a:lnTo>
                <a:lnTo>
                  <a:pt x="118443" y="235363"/>
                </a:lnTo>
                <a:lnTo>
                  <a:pt x="118291" y="236991"/>
                </a:lnTo>
                <a:lnTo>
                  <a:pt x="117291" y="236649"/>
                </a:lnTo>
                <a:lnTo>
                  <a:pt x="116367" y="236906"/>
                </a:lnTo>
                <a:lnTo>
                  <a:pt x="115472" y="237639"/>
                </a:lnTo>
                <a:lnTo>
                  <a:pt x="114081" y="239211"/>
                </a:lnTo>
                <a:lnTo>
                  <a:pt x="111900" y="238735"/>
                </a:lnTo>
                <a:lnTo>
                  <a:pt x="110881" y="238268"/>
                </a:lnTo>
                <a:lnTo>
                  <a:pt x="110633" y="236906"/>
                </a:lnTo>
                <a:lnTo>
                  <a:pt x="109985" y="235944"/>
                </a:lnTo>
                <a:lnTo>
                  <a:pt x="109052" y="235372"/>
                </a:lnTo>
                <a:lnTo>
                  <a:pt x="106756" y="233020"/>
                </a:lnTo>
                <a:lnTo>
                  <a:pt x="105680" y="231248"/>
                </a:lnTo>
                <a:lnTo>
                  <a:pt x="105661" y="229362"/>
                </a:lnTo>
                <a:lnTo>
                  <a:pt x="105061" y="227600"/>
                </a:lnTo>
                <a:lnTo>
                  <a:pt x="103870" y="226028"/>
                </a:lnTo>
                <a:lnTo>
                  <a:pt x="102299" y="224819"/>
                </a:lnTo>
                <a:lnTo>
                  <a:pt x="101775" y="223656"/>
                </a:lnTo>
                <a:lnTo>
                  <a:pt x="101575" y="222285"/>
                </a:lnTo>
                <a:lnTo>
                  <a:pt x="101432" y="218770"/>
                </a:lnTo>
                <a:lnTo>
                  <a:pt x="99213" y="214389"/>
                </a:lnTo>
                <a:lnTo>
                  <a:pt x="98432" y="213341"/>
                </a:lnTo>
                <a:lnTo>
                  <a:pt x="96346" y="212255"/>
                </a:lnTo>
                <a:lnTo>
                  <a:pt x="94602" y="210855"/>
                </a:lnTo>
                <a:lnTo>
                  <a:pt x="93869" y="209464"/>
                </a:lnTo>
                <a:lnTo>
                  <a:pt x="93193" y="207216"/>
                </a:lnTo>
                <a:lnTo>
                  <a:pt x="92726" y="206892"/>
                </a:lnTo>
                <a:lnTo>
                  <a:pt x="91373" y="206997"/>
                </a:lnTo>
                <a:lnTo>
                  <a:pt x="90059" y="206702"/>
                </a:lnTo>
                <a:lnTo>
                  <a:pt x="90440" y="205054"/>
                </a:lnTo>
                <a:lnTo>
                  <a:pt x="91745" y="203854"/>
                </a:lnTo>
                <a:lnTo>
                  <a:pt x="93536" y="203702"/>
                </a:lnTo>
                <a:lnTo>
                  <a:pt x="98489" y="204378"/>
                </a:lnTo>
                <a:lnTo>
                  <a:pt x="99851" y="204864"/>
                </a:lnTo>
                <a:close/>
                <a:moveTo>
                  <a:pt x="168745" y="221942"/>
                </a:moveTo>
                <a:lnTo>
                  <a:pt x="171022" y="226105"/>
                </a:lnTo>
                <a:lnTo>
                  <a:pt x="168536" y="223266"/>
                </a:lnTo>
                <a:lnTo>
                  <a:pt x="165650" y="221332"/>
                </a:lnTo>
                <a:lnTo>
                  <a:pt x="162659" y="218132"/>
                </a:lnTo>
                <a:lnTo>
                  <a:pt x="160497" y="217008"/>
                </a:lnTo>
                <a:lnTo>
                  <a:pt x="159839" y="216360"/>
                </a:lnTo>
                <a:lnTo>
                  <a:pt x="160068" y="215036"/>
                </a:lnTo>
                <a:lnTo>
                  <a:pt x="161659" y="214789"/>
                </a:lnTo>
                <a:lnTo>
                  <a:pt x="162363" y="214865"/>
                </a:lnTo>
                <a:lnTo>
                  <a:pt x="166717" y="220532"/>
                </a:lnTo>
                <a:lnTo>
                  <a:pt x="168745" y="221942"/>
                </a:lnTo>
                <a:close/>
                <a:moveTo>
                  <a:pt x="181947" y="232820"/>
                </a:moveTo>
                <a:lnTo>
                  <a:pt x="182042" y="235201"/>
                </a:lnTo>
                <a:lnTo>
                  <a:pt x="181042" y="234324"/>
                </a:lnTo>
                <a:lnTo>
                  <a:pt x="177813" y="229648"/>
                </a:lnTo>
                <a:lnTo>
                  <a:pt x="176918" y="227943"/>
                </a:lnTo>
                <a:lnTo>
                  <a:pt x="177832" y="226809"/>
                </a:lnTo>
                <a:lnTo>
                  <a:pt x="180166" y="228552"/>
                </a:lnTo>
                <a:lnTo>
                  <a:pt x="181947" y="232820"/>
                </a:lnTo>
                <a:close/>
                <a:moveTo>
                  <a:pt x="136998" y="235515"/>
                </a:moveTo>
                <a:lnTo>
                  <a:pt x="134846" y="242287"/>
                </a:lnTo>
                <a:lnTo>
                  <a:pt x="133417" y="239954"/>
                </a:lnTo>
                <a:lnTo>
                  <a:pt x="133998" y="238487"/>
                </a:lnTo>
                <a:lnTo>
                  <a:pt x="132760" y="237268"/>
                </a:lnTo>
                <a:lnTo>
                  <a:pt x="132436" y="236153"/>
                </a:lnTo>
                <a:lnTo>
                  <a:pt x="132912" y="234686"/>
                </a:lnTo>
                <a:lnTo>
                  <a:pt x="134208" y="233324"/>
                </a:lnTo>
                <a:lnTo>
                  <a:pt x="134531" y="228886"/>
                </a:lnTo>
                <a:lnTo>
                  <a:pt x="137265" y="227466"/>
                </a:lnTo>
                <a:lnTo>
                  <a:pt x="138360" y="227409"/>
                </a:lnTo>
                <a:lnTo>
                  <a:pt x="137970" y="228495"/>
                </a:lnTo>
                <a:lnTo>
                  <a:pt x="138008" y="230543"/>
                </a:lnTo>
                <a:lnTo>
                  <a:pt x="136998" y="235515"/>
                </a:lnTo>
                <a:close/>
                <a:moveTo>
                  <a:pt x="142790" y="230781"/>
                </a:moveTo>
                <a:lnTo>
                  <a:pt x="141961" y="231610"/>
                </a:lnTo>
                <a:lnTo>
                  <a:pt x="141456" y="231477"/>
                </a:lnTo>
                <a:lnTo>
                  <a:pt x="141113" y="230010"/>
                </a:lnTo>
                <a:lnTo>
                  <a:pt x="141913" y="229028"/>
                </a:lnTo>
                <a:lnTo>
                  <a:pt x="142170" y="229124"/>
                </a:lnTo>
                <a:lnTo>
                  <a:pt x="142790" y="230781"/>
                </a:lnTo>
                <a:close/>
                <a:moveTo>
                  <a:pt x="180366" y="237354"/>
                </a:moveTo>
                <a:lnTo>
                  <a:pt x="185490" y="240563"/>
                </a:lnTo>
                <a:lnTo>
                  <a:pt x="189024" y="246059"/>
                </a:lnTo>
                <a:lnTo>
                  <a:pt x="189433" y="250269"/>
                </a:lnTo>
                <a:lnTo>
                  <a:pt x="189167" y="251870"/>
                </a:lnTo>
                <a:lnTo>
                  <a:pt x="187481" y="250069"/>
                </a:lnTo>
                <a:lnTo>
                  <a:pt x="183871" y="247497"/>
                </a:lnTo>
                <a:lnTo>
                  <a:pt x="181366" y="246926"/>
                </a:lnTo>
                <a:lnTo>
                  <a:pt x="180594" y="246459"/>
                </a:lnTo>
                <a:lnTo>
                  <a:pt x="180880" y="245069"/>
                </a:lnTo>
                <a:lnTo>
                  <a:pt x="179242" y="243783"/>
                </a:lnTo>
                <a:lnTo>
                  <a:pt x="179051" y="243259"/>
                </a:lnTo>
                <a:lnTo>
                  <a:pt x="177565" y="242688"/>
                </a:lnTo>
                <a:lnTo>
                  <a:pt x="175393" y="239801"/>
                </a:lnTo>
                <a:lnTo>
                  <a:pt x="173860" y="239258"/>
                </a:lnTo>
                <a:lnTo>
                  <a:pt x="172403" y="239868"/>
                </a:lnTo>
                <a:lnTo>
                  <a:pt x="169031" y="244154"/>
                </a:lnTo>
                <a:lnTo>
                  <a:pt x="165421" y="247164"/>
                </a:lnTo>
                <a:lnTo>
                  <a:pt x="165373" y="246012"/>
                </a:lnTo>
                <a:lnTo>
                  <a:pt x="166831" y="242249"/>
                </a:lnTo>
                <a:lnTo>
                  <a:pt x="167764" y="236229"/>
                </a:lnTo>
                <a:lnTo>
                  <a:pt x="168355" y="234401"/>
                </a:lnTo>
                <a:lnTo>
                  <a:pt x="167621" y="231695"/>
                </a:lnTo>
                <a:lnTo>
                  <a:pt x="167526" y="229286"/>
                </a:lnTo>
                <a:lnTo>
                  <a:pt x="170222" y="230400"/>
                </a:lnTo>
                <a:lnTo>
                  <a:pt x="173593" y="231524"/>
                </a:lnTo>
                <a:lnTo>
                  <a:pt x="176165" y="233058"/>
                </a:lnTo>
                <a:lnTo>
                  <a:pt x="176584" y="234086"/>
                </a:lnTo>
                <a:lnTo>
                  <a:pt x="180366" y="237354"/>
                </a:lnTo>
                <a:close/>
                <a:moveTo>
                  <a:pt x="221085" y="230810"/>
                </a:moveTo>
                <a:lnTo>
                  <a:pt x="222971" y="233029"/>
                </a:lnTo>
                <a:lnTo>
                  <a:pt x="223438" y="234629"/>
                </a:lnTo>
                <a:lnTo>
                  <a:pt x="223238" y="236411"/>
                </a:lnTo>
                <a:lnTo>
                  <a:pt x="224095" y="237201"/>
                </a:lnTo>
                <a:lnTo>
                  <a:pt x="225609" y="237411"/>
                </a:lnTo>
                <a:lnTo>
                  <a:pt x="227543" y="238306"/>
                </a:lnTo>
                <a:lnTo>
                  <a:pt x="228991" y="239954"/>
                </a:lnTo>
                <a:lnTo>
                  <a:pt x="228124" y="241459"/>
                </a:lnTo>
                <a:lnTo>
                  <a:pt x="228391" y="243659"/>
                </a:lnTo>
                <a:lnTo>
                  <a:pt x="226876" y="246431"/>
                </a:lnTo>
                <a:lnTo>
                  <a:pt x="227076" y="251346"/>
                </a:lnTo>
                <a:lnTo>
                  <a:pt x="227952" y="252917"/>
                </a:lnTo>
                <a:lnTo>
                  <a:pt x="228038" y="254498"/>
                </a:lnTo>
                <a:lnTo>
                  <a:pt x="227819" y="256156"/>
                </a:lnTo>
                <a:lnTo>
                  <a:pt x="228191" y="257518"/>
                </a:lnTo>
                <a:lnTo>
                  <a:pt x="230524" y="262014"/>
                </a:lnTo>
                <a:lnTo>
                  <a:pt x="230953" y="263509"/>
                </a:lnTo>
                <a:lnTo>
                  <a:pt x="230238" y="264690"/>
                </a:lnTo>
                <a:lnTo>
                  <a:pt x="230010" y="265814"/>
                </a:lnTo>
                <a:lnTo>
                  <a:pt x="231448" y="265929"/>
                </a:lnTo>
                <a:lnTo>
                  <a:pt x="233496" y="267795"/>
                </a:lnTo>
                <a:lnTo>
                  <a:pt x="234706" y="270262"/>
                </a:lnTo>
                <a:lnTo>
                  <a:pt x="234344" y="270910"/>
                </a:lnTo>
                <a:lnTo>
                  <a:pt x="232706" y="268976"/>
                </a:lnTo>
                <a:lnTo>
                  <a:pt x="231467" y="268672"/>
                </a:lnTo>
                <a:lnTo>
                  <a:pt x="226219" y="269196"/>
                </a:lnTo>
                <a:lnTo>
                  <a:pt x="223000" y="268395"/>
                </a:lnTo>
                <a:lnTo>
                  <a:pt x="220914" y="268319"/>
                </a:lnTo>
                <a:lnTo>
                  <a:pt x="218827" y="265014"/>
                </a:lnTo>
                <a:lnTo>
                  <a:pt x="217018" y="264461"/>
                </a:lnTo>
                <a:lnTo>
                  <a:pt x="215589" y="263004"/>
                </a:lnTo>
                <a:lnTo>
                  <a:pt x="213208" y="259261"/>
                </a:lnTo>
                <a:lnTo>
                  <a:pt x="212456" y="257118"/>
                </a:lnTo>
                <a:lnTo>
                  <a:pt x="214113" y="254946"/>
                </a:lnTo>
                <a:lnTo>
                  <a:pt x="214636" y="253212"/>
                </a:lnTo>
                <a:lnTo>
                  <a:pt x="214542" y="251517"/>
                </a:lnTo>
                <a:lnTo>
                  <a:pt x="212960" y="251793"/>
                </a:lnTo>
                <a:lnTo>
                  <a:pt x="211579" y="251231"/>
                </a:lnTo>
                <a:lnTo>
                  <a:pt x="209893" y="249145"/>
                </a:lnTo>
                <a:lnTo>
                  <a:pt x="209217" y="247945"/>
                </a:lnTo>
                <a:lnTo>
                  <a:pt x="207988" y="246945"/>
                </a:lnTo>
                <a:lnTo>
                  <a:pt x="206036" y="244564"/>
                </a:lnTo>
                <a:lnTo>
                  <a:pt x="203225" y="243630"/>
                </a:lnTo>
                <a:lnTo>
                  <a:pt x="202082" y="242983"/>
                </a:lnTo>
                <a:lnTo>
                  <a:pt x="199863" y="240982"/>
                </a:lnTo>
                <a:lnTo>
                  <a:pt x="198234" y="238506"/>
                </a:lnTo>
                <a:lnTo>
                  <a:pt x="196653" y="234162"/>
                </a:lnTo>
                <a:lnTo>
                  <a:pt x="195825" y="229657"/>
                </a:lnTo>
                <a:lnTo>
                  <a:pt x="203073" y="230829"/>
                </a:lnTo>
                <a:lnTo>
                  <a:pt x="210408" y="230600"/>
                </a:lnTo>
                <a:lnTo>
                  <a:pt x="218694" y="229571"/>
                </a:lnTo>
                <a:lnTo>
                  <a:pt x="221085" y="230810"/>
                </a:lnTo>
                <a:close/>
                <a:moveTo>
                  <a:pt x="151981" y="236763"/>
                </a:moveTo>
                <a:lnTo>
                  <a:pt x="150609" y="237401"/>
                </a:lnTo>
                <a:lnTo>
                  <a:pt x="147828" y="234734"/>
                </a:lnTo>
                <a:lnTo>
                  <a:pt x="146209" y="233486"/>
                </a:lnTo>
                <a:lnTo>
                  <a:pt x="145790" y="232791"/>
                </a:lnTo>
                <a:lnTo>
                  <a:pt x="147095" y="231791"/>
                </a:lnTo>
                <a:lnTo>
                  <a:pt x="150619" y="231800"/>
                </a:lnTo>
                <a:lnTo>
                  <a:pt x="152486" y="233629"/>
                </a:lnTo>
                <a:lnTo>
                  <a:pt x="152743" y="234772"/>
                </a:lnTo>
                <a:lnTo>
                  <a:pt x="151981" y="236763"/>
                </a:lnTo>
                <a:close/>
                <a:moveTo>
                  <a:pt x="83697" y="240601"/>
                </a:moveTo>
                <a:lnTo>
                  <a:pt x="85154" y="241011"/>
                </a:lnTo>
                <a:lnTo>
                  <a:pt x="86192" y="240611"/>
                </a:lnTo>
                <a:lnTo>
                  <a:pt x="87116" y="239173"/>
                </a:lnTo>
                <a:lnTo>
                  <a:pt x="87982" y="241297"/>
                </a:lnTo>
                <a:lnTo>
                  <a:pt x="90154" y="243040"/>
                </a:lnTo>
                <a:lnTo>
                  <a:pt x="89431" y="244812"/>
                </a:lnTo>
                <a:lnTo>
                  <a:pt x="87535" y="245012"/>
                </a:lnTo>
                <a:lnTo>
                  <a:pt x="85677" y="244612"/>
                </a:lnTo>
                <a:lnTo>
                  <a:pt x="83706" y="245316"/>
                </a:lnTo>
                <a:lnTo>
                  <a:pt x="81315" y="244916"/>
                </a:lnTo>
                <a:lnTo>
                  <a:pt x="79886" y="243259"/>
                </a:lnTo>
                <a:lnTo>
                  <a:pt x="78257" y="240277"/>
                </a:lnTo>
                <a:lnTo>
                  <a:pt x="77448" y="239725"/>
                </a:lnTo>
                <a:lnTo>
                  <a:pt x="77553" y="238506"/>
                </a:lnTo>
                <a:lnTo>
                  <a:pt x="78153" y="237734"/>
                </a:lnTo>
                <a:lnTo>
                  <a:pt x="77838" y="237534"/>
                </a:lnTo>
                <a:lnTo>
                  <a:pt x="77991" y="236991"/>
                </a:lnTo>
                <a:lnTo>
                  <a:pt x="78287" y="236620"/>
                </a:lnTo>
                <a:lnTo>
                  <a:pt x="78810" y="236468"/>
                </a:lnTo>
                <a:lnTo>
                  <a:pt x="80086" y="237792"/>
                </a:lnTo>
                <a:lnTo>
                  <a:pt x="83115" y="239763"/>
                </a:lnTo>
                <a:lnTo>
                  <a:pt x="83697" y="240601"/>
                </a:lnTo>
                <a:close/>
                <a:moveTo>
                  <a:pt x="82058" y="253212"/>
                </a:moveTo>
                <a:lnTo>
                  <a:pt x="80058" y="254137"/>
                </a:lnTo>
                <a:lnTo>
                  <a:pt x="79543" y="253555"/>
                </a:lnTo>
                <a:lnTo>
                  <a:pt x="79191" y="252213"/>
                </a:lnTo>
                <a:lnTo>
                  <a:pt x="79220" y="251288"/>
                </a:lnTo>
                <a:lnTo>
                  <a:pt x="77305" y="246412"/>
                </a:lnTo>
                <a:lnTo>
                  <a:pt x="78772" y="245669"/>
                </a:lnTo>
                <a:lnTo>
                  <a:pt x="79858" y="246240"/>
                </a:lnTo>
                <a:lnTo>
                  <a:pt x="80953" y="247012"/>
                </a:lnTo>
                <a:lnTo>
                  <a:pt x="81972" y="247412"/>
                </a:lnTo>
                <a:lnTo>
                  <a:pt x="82906" y="248955"/>
                </a:lnTo>
                <a:lnTo>
                  <a:pt x="82687" y="250022"/>
                </a:lnTo>
                <a:lnTo>
                  <a:pt x="82972" y="251050"/>
                </a:lnTo>
                <a:lnTo>
                  <a:pt x="82058" y="253212"/>
                </a:lnTo>
                <a:close/>
                <a:moveTo>
                  <a:pt x="147743" y="255603"/>
                </a:moveTo>
                <a:lnTo>
                  <a:pt x="150857" y="256984"/>
                </a:lnTo>
                <a:lnTo>
                  <a:pt x="153886" y="255794"/>
                </a:lnTo>
                <a:lnTo>
                  <a:pt x="156877" y="256127"/>
                </a:lnTo>
                <a:lnTo>
                  <a:pt x="159363" y="257927"/>
                </a:lnTo>
                <a:lnTo>
                  <a:pt x="158553" y="259071"/>
                </a:lnTo>
                <a:lnTo>
                  <a:pt x="158382" y="260318"/>
                </a:lnTo>
                <a:lnTo>
                  <a:pt x="163945" y="257603"/>
                </a:lnTo>
                <a:lnTo>
                  <a:pt x="165431" y="257765"/>
                </a:lnTo>
                <a:lnTo>
                  <a:pt x="165383" y="260290"/>
                </a:lnTo>
                <a:lnTo>
                  <a:pt x="165049" y="262433"/>
                </a:lnTo>
                <a:lnTo>
                  <a:pt x="164402" y="264509"/>
                </a:lnTo>
                <a:lnTo>
                  <a:pt x="163221" y="266938"/>
                </a:lnTo>
                <a:lnTo>
                  <a:pt x="161640" y="269119"/>
                </a:lnTo>
                <a:lnTo>
                  <a:pt x="159563" y="270700"/>
                </a:lnTo>
                <a:lnTo>
                  <a:pt x="157096" y="271663"/>
                </a:lnTo>
                <a:lnTo>
                  <a:pt x="155924" y="272539"/>
                </a:lnTo>
                <a:lnTo>
                  <a:pt x="155572" y="273863"/>
                </a:lnTo>
                <a:lnTo>
                  <a:pt x="155620" y="275520"/>
                </a:lnTo>
                <a:lnTo>
                  <a:pt x="155048" y="277035"/>
                </a:lnTo>
                <a:lnTo>
                  <a:pt x="152467" y="277654"/>
                </a:lnTo>
                <a:lnTo>
                  <a:pt x="148428" y="280597"/>
                </a:lnTo>
                <a:lnTo>
                  <a:pt x="139751" y="282464"/>
                </a:lnTo>
                <a:lnTo>
                  <a:pt x="137370" y="283750"/>
                </a:lnTo>
                <a:lnTo>
                  <a:pt x="135855" y="285407"/>
                </a:lnTo>
                <a:lnTo>
                  <a:pt x="134160" y="286912"/>
                </a:lnTo>
                <a:lnTo>
                  <a:pt x="133236" y="287283"/>
                </a:lnTo>
                <a:lnTo>
                  <a:pt x="132817" y="286569"/>
                </a:lnTo>
                <a:lnTo>
                  <a:pt x="132693" y="285960"/>
                </a:lnTo>
                <a:lnTo>
                  <a:pt x="133931" y="282045"/>
                </a:lnTo>
                <a:lnTo>
                  <a:pt x="133731" y="280416"/>
                </a:lnTo>
                <a:lnTo>
                  <a:pt x="133131" y="278835"/>
                </a:lnTo>
                <a:lnTo>
                  <a:pt x="133512" y="275739"/>
                </a:lnTo>
                <a:lnTo>
                  <a:pt x="135017" y="272834"/>
                </a:lnTo>
                <a:lnTo>
                  <a:pt x="135817" y="269634"/>
                </a:lnTo>
                <a:lnTo>
                  <a:pt x="136055" y="263462"/>
                </a:lnTo>
                <a:lnTo>
                  <a:pt x="137227" y="254860"/>
                </a:lnTo>
                <a:lnTo>
                  <a:pt x="137160" y="253832"/>
                </a:lnTo>
                <a:lnTo>
                  <a:pt x="136246" y="252669"/>
                </a:lnTo>
                <a:lnTo>
                  <a:pt x="132874" y="251727"/>
                </a:lnTo>
                <a:lnTo>
                  <a:pt x="131540" y="250841"/>
                </a:lnTo>
                <a:lnTo>
                  <a:pt x="132207" y="249117"/>
                </a:lnTo>
                <a:lnTo>
                  <a:pt x="133484" y="247945"/>
                </a:lnTo>
                <a:lnTo>
                  <a:pt x="135236" y="247993"/>
                </a:lnTo>
                <a:lnTo>
                  <a:pt x="136779" y="249088"/>
                </a:lnTo>
                <a:lnTo>
                  <a:pt x="142227" y="251346"/>
                </a:lnTo>
                <a:lnTo>
                  <a:pt x="145123" y="253241"/>
                </a:lnTo>
                <a:lnTo>
                  <a:pt x="147743" y="255603"/>
                </a:lnTo>
                <a:close/>
                <a:moveTo>
                  <a:pt x="210788" y="256156"/>
                </a:moveTo>
                <a:lnTo>
                  <a:pt x="210293" y="257546"/>
                </a:lnTo>
                <a:lnTo>
                  <a:pt x="209512" y="257156"/>
                </a:lnTo>
                <a:lnTo>
                  <a:pt x="208836" y="256527"/>
                </a:lnTo>
                <a:lnTo>
                  <a:pt x="207836" y="254422"/>
                </a:lnTo>
                <a:lnTo>
                  <a:pt x="207493" y="252879"/>
                </a:lnTo>
                <a:lnTo>
                  <a:pt x="209036" y="253746"/>
                </a:lnTo>
                <a:lnTo>
                  <a:pt x="209921" y="255279"/>
                </a:lnTo>
                <a:lnTo>
                  <a:pt x="210788" y="256156"/>
                </a:lnTo>
                <a:close/>
                <a:moveTo>
                  <a:pt x="204207" y="258937"/>
                </a:moveTo>
                <a:lnTo>
                  <a:pt x="200863" y="259109"/>
                </a:lnTo>
                <a:lnTo>
                  <a:pt x="199406" y="257870"/>
                </a:lnTo>
                <a:lnTo>
                  <a:pt x="197587" y="254232"/>
                </a:lnTo>
                <a:lnTo>
                  <a:pt x="199644" y="253441"/>
                </a:lnTo>
                <a:lnTo>
                  <a:pt x="201606" y="253651"/>
                </a:lnTo>
                <a:lnTo>
                  <a:pt x="203045" y="254936"/>
                </a:lnTo>
                <a:lnTo>
                  <a:pt x="204578" y="257375"/>
                </a:lnTo>
                <a:lnTo>
                  <a:pt x="204207" y="258937"/>
                </a:lnTo>
                <a:close/>
                <a:moveTo>
                  <a:pt x="203302" y="262976"/>
                </a:moveTo>
                <a:lnTo>
                  <a:pt x="205159" y="263928"/>
                </a:lnTo>
                <a:lnTo>
                  <a:pt x="207302" y="263547"/>
                </a:lnTo>
                <a:lnTo>
                  <a:pt x="209893" y="261395"/>
                </a:lnTo>
                <a:lnTo>
                  <a:pt x="212808" y="262176"/>
                </a:lnTo>
                <a:lnTo>
                  <a:pt x="214512" y="265347"/>
                </a:lnTo>
                <a:lnTo>
                  <a:pt x="215389" y="266538"/>
                </a:lnTo>
                <a:lnTo>
                  <a:pt x="215865" y="268605"/>
                </a:lnTo>
                <a:lnTo>
                  <a:pt x="215741" y="273567"/>
                </a:lnTo>
                <a:lnTo>
                  <a:pt x="215037" y="278063"/>
                </a:lnTo>
                <a:lnTo>
                  <a:pt x="215589" y="278987"/>
                </a:lnTo>
                <a:lnTo>
                  <a:pt x="216932" y="279797"/>
                </a:lnTo>
                <a:lnTo>
                  <a:pt x="218094" y="280788"/>
                </a:lnTo>
                <a:lnTo>
                  <a:pt x="219075" y="282064"/>
                </a:lnTo>
                <a:lnTo>
                  <a:pt x="219704" y="283483"/>
                </a:lnTo>
                <a:lnTo>
                  <a:pt x="219952" y="286931"/>
                </a:lnTo>
                <a:lnTo>
                  <a:pt x="221638" y="289836"/>
                </a:lnTo>
                <a:lnTo>
                  <a:pt x="221857" y="290970"/>
                </a:lnTo>
                <a:lnTo>
                  <a:pt x="221456" y="292160"/>
                </a:lnTo>
                <a:lnTo>
                  <a:pt x="218647" y="291932"/>
                </a:lnTo>
                <a:lnTo>
                  <a:pt x="218427" y="292932"/>
                </a:lnTo>
                <a:lnTo>
                  <a:pt x="218494" y="294170"/>
                </a:lnTo>
                <a:lnTo>
                  <a:pt x="217504" y="293389"/>
                </a:lnTo>
                <a:lnTo>
                  <a:pt x="215856" y="290551"/>
                </a:lnTo>
                <a:lnTo>
                  <a:pt x="214351" y="289360"/>
                </a:lnTo>
                <a:lnTo>
                  <a:pt x="214818" y="293961"/>
                </a:lnTo>
                <a:lnTo>
                  <a:pt x="215313" y="296161"/>
                </a:lnTo>
                <a:lnTo>
                  <a:pt x="215398" y="298380"/>
                </a:lnTo>
                <a:lnTo>
                  <a:pt x="212798" y="296685"/>
                </a:lnTo>
                <a:lnTo>
                  <a:pt x="209693" y="295637"/>
                </a:lnTo>
                <a:lnTo>
                  <a:pt x="208836" y="294732"/>
                </a:lnTo>
                <a:lnTo>
                  <a:pt x="209122" y="291855"/>
                </a:lnTo>
                <a:lnTo>
                  <a:pt x="209065" y="290427"/>
                </a:lnTo>
                <a:lnTo>
                  <a:pt x="207674" y="287398"/>
                </a:lnTo>
                <a:lnTo>
                  <a:pt x="209302" y="280845"/>
                </a:lnTo>
                <a:lnTo>
                  <a:pt x="209265" y="279502"/>
                </a:lnTo>
                <a:lnTo>
                  <a:pt x="208988" y="278159"/>
                </a:lnTo>
                <a:lnTo>
                  <a:pt x="207702" y="275501"/>
                </a:lnTo>
                <a:lnTo>
                  <a:pt x="205664" y="273272"/>
                </a:lnTo>
                <a:lnTo>
                  <a:pt x="204416" y="273272"/>
                </a:lnTo>
                <a:lnTo>
                  <a:pt x="201397" y="274834"/>
                </a:lnTo>
                <a:lnTo>
                  <a:pt x="199863" y="274320"/>
                </a:lnTo>
                <a:lnTo>
                  <a:pt x="198958" y="268176"/>
                </a:lnTo>
                <a:lnTo>
                  <a:pt x="197739" y="262214"/>
                </a:lnTo>
                <a:lnTo>
                  <a:pt x="196796" y="260690"/>
                </a:lnTo>
                <a:lnTo>
                  <a:pt x="196196" y="259089"/>
                </a:lnTo>
                <a:lnTo>
                  <a:pt x="196796" y="257765"/>
                </a:lnTo>
                <a:lnTo>
                  <a:pt x="197958" y="258308"/>
                </a:lnTo>
                <a:lnTo>
                  <a:pt x="199616" y="259880"/>
                </a:lnTo>
                <a:lnTo>
                  <a:pt x="201616" y="260785"/>
                </a:lnTo>
                <a:lnTo>
                  <a:pt x="202616" y="261576"/>
                </a:lnTo>
                <a:lnTo>
                  <a:pt x="203302" y="262976"/>
                </a:lnTo>
                <a:close/>
                <a:moveTo>
                  <a:pt x="77314" y="258032"/>
                </a:moveTo>
                <a:lnTo>
                  <a:pt x="77896" y="259461"/>
                </a:lnTo>
                <a:lnTo>
                  <a:pt x="77143" y="261614"/>
                </a:lnTo>
                <a:lnTo>
                  <a:pt x="76505" y="262080"/>
                </a:lnTo>
                <a:lnTo>
                  <a:pt x="75648" y="261185"/>
                </a:lnTo>
                <a:lnTo>
                  <a:pt x="73819" y="260556"/>
                </a:lnTo>
                <a:lnTo>
                  <a:pt x="73695" y="259394"/>
                </a:lnTo>
                <a:lnTo>
                  <a:pt x="74657" y="259423"/>
                </a:lnTo>
                <a:lnTo>
                  <a:pt x="76410" y="258289"/>
                </a:lnTo>
                <a:lnTo>
                  <a:pt x="77314" y="258032"/>
                </a:lnTo>
                <a:close/>
                <a:moveTo>
                  <a:pt x="9144" y="341262"/>
                </a:moveTo>
                <a:lnTo>
                  <a:pt x="6668" y="343205"/>
                </a:lnTo>
                <a:lnTo>
                  <a:pt x="6934" y="340805"/>
                </a:lnTo>
                <a:lnTo>
                  <a:pt x="7658" y="338547"/>
                </a:lnTo>
                <a:lnTo>
                  <a:pt x="10173" y="333908"/>
                </a:lnTo>
                <a:lnTo>
                  <a:pt x="11992" y="332480"/>
                </a:lnTo>
                <a:lnTo>
                  <a:pt x="14983" y="328831"/>
                </a:lnTo>
                <a:lnTo>
                  <a:pt x="16679" y="327060"/>
                </a:lnTo>
                <a:lnTo>
                  <a:pt x="20736" y="323564"/>
                </a:lnTo>
                <a:lnTo>
                  <a:pt x="24470" y="319735"/>
                </a:lnTo>
                <a:lnTo>
                  <a:pt x="25728" y="319449"/>
                </a:lnTo>
                <a:lnTo>
                  <a:pt x="27108" y="319392"/>
                </a:lnTo>
                <a:lnTo>
                  <a:pt x="28194" y="318954"/>
                </a:lnTo>
                <a:lnTo>
                  <a:pt x="30632" y="316887"/>
                </a:lnTo>
                <a:lnTo>
                  <a:pt x="36757" y="309991"/>
                </a:lnTo>
                <a:lnTo>
                  <a:pt x="41825" y="304848"/>
                </a:lnTo>
                <a:lnTo>
                  <a:pt x="47016" y="298342"/>
                </a:lnTo>
                <a:lnTo>
                  <a:pt x="49492" y="296446"/>
                </a:lnTo>
                <a:lnTo>
                  <a:pt x="50149" y="295751"/>
                </a:lnTo>
                <a:lnTo>
                  <a:pt x="54931" y="289750"/>
                </a:lnTo>
                <a:lnTo>
                  <a:pt x="56426" y="288874"/>
                </a:lnTo>
                <a:lnTo>
                  <a:pt x="58122" y="288246"/>
                </a:lnTo>
                <a:lnTo>
                  <a:pt x="59265" y="287436"/>
                </a:lnTo>
                <a:lnTo>
                  <a:pt x="60274" y="286417"/>
                </a:lnTo>
                <a:lnTo>
                  <a:pt x="61960" y="283807"/>
                </a:lnTo>
                <a:lnTo>
                  <a:pt x="62646" y="280749"/>
                </a:lnTo>
                <a:lnTo>
                  <a:pt x="62218" y="279025"/>
                </a:lnTo>
                <a:lnTo>
                  <a:pt x="61265" y="276482"/>
                </a:lnTo>
                <a:lnTo>
                  <a:pt x="62455" y="273005"/>
                </a:lnTo>
                <a:lnTo>
                  <a:pt x="63398" y="271405"/>
                </a:lnTo>
                <a:lnTo>
                  <a:pt x="66733" y="264338"/>
                </a:lnTo>
                <a:lnTo>
                  <a:pt x="67695" y="262909"/>
                </a:lnTo>
                <a:lnTo>
                  <a:pt x="69085" y="263804"/>
                </a:lnTo>
                <a:lnTo>
                  <a:pt x="69275" y="265071"/>
                </a:lnTo>
                <a:lnTo>
                  <a:pt x="68590" y="268053"/>
                </a:lnTo>
                <a:lnTo>
                  <a:pt x="68532" y="269548"/>
                </a:lnTo>
                <a:lnTo>
                  <a:pt x="69323" y="271062"/>
                </a:lnTo>
                <a:lnTo>
                  <a:pt x="68371" y="273567"/>
                </a:lnTo>
                <a:lnTo>
                  <a:pt x="70761" y="280216"/>
                </a:lnTo>
                <a:lnTo>
                  <a:pt x="72590" y="284416"/>
                </a:lnTo>
                <a:lnTo>
                  <a:pt x="72657" y="285807"/>
                </a:lnTo>
                <a:lnTo>
                  <a:pt x="70199" y="288322"/>
                </a:lnTo>
                <a:lnTo>
                  <a:pt x="68742" y="289084"/>
                </a:lnTo>
                <a:lnTo>
                  <a:pt x="65590" y="289760"/>
                </a:lnTo>
                <a:lnTo>
                  <a:pt x="64170" y="290493"/>
                </a:lnTo>
                <a:lnTo>
                  <a:pt x="61913" y="292532"/>
                </a:lnTo>
                <a:lnTo>
                  <a:pt x="60503" y="295218"/>
                </a:lnTo>
                <a:lnTo>
                  <a:pt x="60150" y="296608"/>
                </a:lnTo>
                <a:lnTo>
                  <a:pt x="59427" y="297675"/>
                </a:lnTo>
                <a:lnTo>
                  <a:pt x="52930" y="299495"/>
                </a:lnTo>
                <a:lnTo>
                  <a:pt x="49882" y="300685"/>
                </a:lnTo>
                <a:lnTo>
                  <a:pt x="48492" y="301580"/>
                </a:lnTo>
                <a:lnTo>
                  <a:pt x="47759" y="303038"/>
                </a:lnTo>
                <a:lnTo>
                  <a:pt x="48273" y="305610"/>
                </a:lnTo>
                <a:lnTo>
                  <a:pt x="42815" y="314877"/>
                </a:lnTo>
                <a:lnTo>
                  <a:pt x="41072" y="317297"/>
                </a:lnTo>
                <a:lnTo>
                  <a:pt x="39214" y="319364"/>
                </a:lnTo>
                <a:lnTo>
                  <a:pt x="36929" y="320830"/>
                </a:lnTo>
                <a:lnTo>
                  <a:pt x="33719" y="321726"/>
                </a:lnTo>
                <a:lnTo>
                  <a:pt x="31166" y="323517"/>
                </a:lnTo>
                <a:lnTo>
                  <a:pt x="29433" y="326689"/>
                </a:lnTo>
                <a:lnTo>
                  <a:pt x="27299" y="329546"/>
                </a:lnTo>
                <a:lnTo>
                  <a:pt x="24603" y="331670"/>
                </a:lnTo>
                <a:lnTo>
                  <a:pt x="21689" y="333537"/>
                </a:lnTo>
                <a:lnTo>
                  <a:pt x="19022" y="334899"/>
                </a:lnTo>
                <a:lnTo>
                  <a:pt x="16136" y="335861"/>
                </a:lnTo>
                <a:lnTo>
                  <a:pt x="15269" y="337109"/>
                </a:lnTo>
                <a:lnTo>
                  <a:pt x="14659" y="338652"/>
                </a:lnTo>
                <a:lnTo>
                  <a:pt x="13383" y="339376"/>
                </a:lnTo>
                <a:lnTo>
                  <a:pt x="11868" y="339785"/>
                </a:lnTo>
                <a:lnTo>
                  <a:pt x="9144" y="341262"/>
                </a:lnTo>
                <a:close/>
                <a:moveTo>
                  <a:pt x="181452" y="264595"/>
                </a:moveTo>
                <a:lnTo>
                  <a:pt x="183014" y="268186"/>
                </a:lnTo>
                <a:lnTo>
                  <a:pt x="180899" y="268167"/>
                </a:lnTo>
                <a:lnTo>
                  <a:pt x="180127" y="265557"/>
                </a:lnTo>
                <a:lnTo>
                  <a:pt x="181033" y="264709"/>
                </a:lnTo>
                <a:lnTo>
                  <a:pt x="181452" y="264595"/>
                </a:lnTo>
                <a:close/>
                <a:moveTo>
                  <a:pt x="171117" y="314106"/>
                </a:moveTo>
                <a:lnTo>
                  <a:pt x="170088" y="314820"/>
                </a:lnTo>
                <a:lnTo>
                  <a:pt x="169669" y="313039"/>
                </a:lnTo>
                <a:lnTo>
                  <a:pt x="169965" y="310639"/>
                </a:lnTo>
                <a:lnTo>
                  <a:pt x="172012" y="302257"/>
                </a:lnTo>
                <a:lnTo>
                  <a:pt x="171545" y="300161"/>
                </a:lnTo>
                <a:lnTo>
                  <a:pt x="174965" y="295485"/>
                </a:lnTo>
                <a:lnTo>
                  <a:pt x="177070" y="291103"/>
                </a:lnTo>
                <a:lnTo>
                  <a:pt x="180242" y="286493"/>
                </a:lnTo>
                <a:lnTo>
                  <a:pt x="180642" y="284102"/>
                </a:lnTo>
                <a:lnTo>
                  <a:pt x="183452" y="279540"/>
                </a:lnTo>
                <a:lnTo>
                  <a:pt x="186071" y="273244"/>
                </a:lnTo>
                <a:lnTo>
                  <a:pt x="185928" y="271158"/>
                </a:lnTo>
                <a:lnTo>
                  <a:pt x="186604" y="270119"/>
                </a:lnTo>
                <a:lnTo>
                  <a:pt x="186986" y="268538"/>
                </a:lnTo>
                <a:lnTo>
                  <a:pt x="187062" y="267195"/>
                </a:lnTo>
                <a:lnTo>
                  <a:pt x="188986" y="264852"/>
                </a:lnTo>
                <a:lnTo>
                  <a:pt x="189491" y="266376"/>
                </a:lnTo>
                <a:lnTo>
                  <a:pt x="188919" y="269367"/>
                </a:lnTo>
                <a:lnTo>
                  <a:pt x="189015" y="270805"/>
                </a:lnTo>
                <a:lnTo>
                  <a:pt x="189348" y="271481"/>
                </a:lnTo>
                <a:lnTo>
                  <a:pt x="189367" y="274263"/>
                </a:lnTo>
                <a:lnTo>
                  <a:pt x="188681" y="278530"/>
                </a:lnTo>
                <a:lnTo>
                  <a:pt x="189309" y="283455"/>
                </a:lnTo>
                <a:lnTo>
                  <a:pt x="188071" y="288465"/>
                </a:lnTo>
                <a:lnTo>
                  <a:pt x="186662" y="290713"/>
                </a:lnTo>
                <a:lnTo>
                  <a:pt x="184576" y="292303"/>
                </a:lnTo>
                <a:lnTo>
                  <a:pt x="182299" y="293294"/>
                </a:lnTo>
                <a:lnTo>
                  <a:pt x="179937" y="295789"/>
                </a:lnTo>
                <a:lnTo>
                  <a:pt x="178413" y="298704"/>
                </a:lnTo>
                <a:lnTo>
                  <a:pt x="178165" y="301361"/>
                </a:lnTo>
                <a:lnTo>
                  <a:pt x="174413" y="310315"/>
                </a:lnTo>
                <a:lnTo>
                  <a:pt x="171117" y="314106"/>
                </a:lnTo>
                <a:close/>
                <a:moveTo>
                  <a:pt x="164716" y="324478"/>
                </a:moveTo>
                <a:lnTo>
                  <a:pt x="162945" y="324764"/>
                </a:lnTo>
                <a:lnTo>
                  <a:pt x="161077" y="324612"/>
                </a:lnTo>
                <a:lnTo>
                  <a:pt x="159820" y="323288"/>
                </a:lnTo>
                <a:lnTo>
                  <a:pt x="157649" y="317592"/>
                </a:lnTo>
                <a:lnTo>
                  <a:pt x="155124" y="316201"/>
                </a:lnTo>
                <a:lnTo>
                  <a:pt x="152238" y="315154"/>
                </a:lnTo>
                <a:lnTo>
                  <a:pt x="150791" y="314268"/>
                </a:lnTo>
                <a:lnTo>
                  <a:pt x="149514" y="313201"/>
                </a:lnTo>
                <a:lnTo>
                  <a:pt x="145456" y="307515"/>
                </a:lnTo>
                <a:lnTo>
                  <a:pt x="145152" y="304038"/>
                </a:lnTo>
                <a:lnTo>
                  <a:pt x="145847" y="302066"/>
                </a:lnTo>
                <a:lnTo>
                  <a:pt x="147076" y="300304"/>
                </a:lnTo>
                <a:lnTo>
                  <a:pt x="148467" y="299828"/>
                </a:lnTo>
                <a:lnTo>
                  <a:pt x="151810" y="299761"/>
                </a:lnTo>
                <a:lnTo>
                  <a:pt x="153543" y="299533"/>
                </a:lnTo>
                <a:lnTo>
                  <a:pt x="157353" y="296923"/>
                </a:lnTo>
                <a:lnTo>
                  <a:pt x="157620" y="295894"/>
                </a:lnTo>
                <a:lnTo>
                  <a:pt x="157649" y="291598"/>
                </a:lnTo>
                <a:lnTo>
                  <a:pt x="157268" y="288598"/>
                </a:lnTo>
                <a:lnTo>
                  <a:pt x="156315" y="285664"/>
                </a:lnTo>
                <a:lnTo>
                  <a:pt x="157344" y="284321"/>
                </a:lnTo>
                <a:lnTo>
                  <a:pt x="158696" y="282997"/>
                </a:lnTo>
                <a:lnTo>
                  <a:pt x="160097" y="280406"/>
                </a:lnTo>
                <a:lnTo>
                  <a:pt x="160363" y="278587"/>
                </a:lnTo>
                <a:lnTo>
                  <a:pt x="160392" y="276682"/>
                </a:lnTo>
                <a:lnTo>
                  <a:pt x="160754" y="275320"/>
                </a:lnTo>
                <a:lnTo>
                  <a:pt x="161849" y="274634"/>
                </a:lnTo>
                <a:lnTo>
                  <a:pt x="167126" y="272558"/>
                </a:lnTo>
                <a:lnTo>
                  <a:pt x="168060" y="272415"/>
                </a:lnTo>
                <a:lnTo>
                  <a:pt x="174851" y="274339"/>
                </a:lnTo>
                <a:lnTo>
                  <a:pt x="176242" y="277235"/>
                </a:lnTo>
                <a:lnTo>
                  <a:pt x="176375" y="278187"/>
                </a:lnTo>
                <a:lnTo>
                  <a:pt x="175317" y="281397"/>
                </a:lnTo>
                <a:lnTo>
                  <a:pt x="174374" y="283550"/>
                </a:lnTo>
                <a:lnTo>
                  <a:pt x="172088" y="286883"/>
                </a:lnTo>
                <a:lnTo>
                  <a:pt x="170383" y="290484"/>
                </a:lnTo>
                <a:lnTo>
                  <a:pt x="169116" y="295903"/>
                </a:lnTo>
                <a:lnTo>
                  <a:pt x="168316" y="297666"/>
                </a:lnTo>
                <a:lnTo>
                  <a:pt x="166183" y="301057"/>
                </a:lnTo>
                <a:lnTo>
                  <a:pt x="165535" y="302914"/>
                </a:lnTo>
                <a:lnTo>
                  <a:pt x="165554" y="306943"/>
                </a:lnTo>
                <a:lnTo>
                  <a:pt x="165192" y="308429"/>
                </a:lnTo>
                <a:lnTo>
                  <a:pt x="165211" y="309858"/>
                </a:lnTo>
                <a:lnTo>
                  <a:pt x="169440" y="316573"/>
                </a:lnTo>
                <a:lnTo>
                  <a:pt x="169802" y="317630"/>
                </a:lnTo>
                <a:lnTo>
                  <a:pt x="169764" y="318830"/>
                </a:lnTo>
                <a:lnTo>
                  <a:pt x="169040" y="320326"/>
                </a:lnTo>
                <a:lnTo>
                  <a:pt x="167307" y="322907"/>
                </a:lnTo>
                <a:lnTo>
                  <a:pt x="166335" y="323812"/>
                </a:lnTo>
                <a:lnTo>
                  <a:pt x="164716" y="324478"/>
                </a:lnTo>
                <a:close/>
                <a:moveTo>
                  <a:pt x="151848" y="286521"/>
                </a:moveTo>
                <a:lnTo>
                  <a:pt x="151105" y="286893"/>
                </a:lnTo>
                <a:lnTo>
                  <a:pt x="150448" y="286845"/>
                </a:lnTo>
                <a:lnTo>
                  <a:pt x="148876" y="287817"/>
                </a:lnTo>
                <a:lnTo>
                  <a:pt x="148295" y="285998"/>
                </a:lnTo>
                <a:lnTo>
                  <a:pt x="148857" y="282892"/>
                </a:lnTo>
                <a:lnTo>
                  <a:pt x="151219" y="280521"/>
                </a:lnTo>
                <a:lnTo>
                  <a:pt x="151819" y="279778"/>
                </a:lnTo>
                <a:lnTo>
                  <a:pt x="152458" y="279340"/>
                </a:lnTo>
                <a:lnTo>
                  <a:pt x="153229" y="279292"/>
                </a:lnTo>
                <a:lnTo>
                  <a:pt x="153972" y="280216"/>
                </a:lnTo>
                <a:lnTo>
                  <a:pt x="154181" y="281616"/>
                </a:lnTo>
                <a:lnTo>
                  <a:pt x="152686" y="285845"/>
                </a:lnTo>
                <a:lnTo>
                  <a:pt x="151848" y="286521"/>
                </a:lnTo>
                <a:close/>
                <a:moveTo>
                  <a:pt x="196405" y="282921"/>
                </a:moveTo>
                <a:lnTo>
                  <a:pt x="195663" y="283045"/>
                </a:lnTo>
                <a:lnTo>
                  <a:pt x="196901" y="280206"/>
                </a:lnTo>
                <a:lnTo>
                  <a:pt x="197882" y="280616"/>
                </a:lnTo>
                <a:lnTo>
                  <a:pt x="198177" y="280930"/>
                </a:lnTo>
                <a:lnTo>
                  <a:pt x="198149" y="282207"/>
                </a:lnTo>
                <a:lnTo>
                  <a:pt x="196405" y="282921"/>
                </a:lnTo>
                <a:close/>
                <a:moveTo>
                  <a:pt x="78781" y="286160"/>
                </a:moveTo>
                <a:lnTo>
                  <a:pt x="75486" y="286988"/>
                </a:lnTo>
                <a:lnTo>
                  <a:pt x="74724" y="284388"/>
                </a:lnTo>
                <a:lnTo>
                  <a:pt x="77058" y="281997"/>
                </a:lnTo>
                <a:lnTo>
                  <a:pt x="79677" y="282959"/>
                </a:lnTo>
                <a:lnTo>
                  <a:pt x="81239" y="283893"/>
                </a:lnTo>
                <a:lnTo>
                  <a:pt x="80506" y="284740"/>
                </a:lnTo>
                <a:lnTo>
                  <a:pt x="78781" y="286160"/>
                </a:lnTo>
                <a:close/>
                <a:moveTo>
                  <a:pt x="233125" y="301580"/>
                </a:moveTo>
                <a:lnTo>
                  <a:pt x="232658" y="302333"/>
                </a:lnTo>
                <a:lnTo>
                  <a:pt x="232020" y="300780"/>
                </a:lnTo>
                <a:lnTo>
                  <a:pt x="230467" y="299323"/>
                </a:lnTo>
                <a:lnTo>
                  <a:pt x="228971" y="296846"/>
                </a:lnTo>
                <a:lnTo>
                  <a:pt x="227915" y="296075"/>
                </a:lnTo>
                <a:lnTo>
                  <a:pt x="228638" y="294113"/>
                </a:lnTo>
                <a:lnTo>
                  <a:pt x="228705" y="290922"/>
                </a:lnTo>
                <a:lnTo>
                  <a:pt x="230191" y="289465"/>
                </a:lnTo>
                <a:lnTo>
                  <a:pt x="230877" y="289036"/>
                </a:lnTo>
                <a:lnTo>
                  <a:pt x="232001" y="287484"/>
                </a:lnTo>
                <a:lnTo>
                  <a:pt x="232506" y="287398"/>
                </a:lnTo>
                <a:lnTo>
                  <a:pt x="232982" y="288693"/>
                </a:lnTo>
                <a:lnTo>
                  <a:pt x="231972" y="292656"/>
                </a:lnTo>
                <a:lnTo>
                  <a:pt x="233486" y="297342"/>
                </a:lnTo>
                <a:lnTo>
                  <a:pt x="232972" y="300266"/>
                </a:lnTo>
                <a:lnTo>
                  <a:pt x="233192" y="300923"/>
                </a:lnTo>
                <a:lnTo>
                  <a:pt x="233125" y="301580"/>
                </a:lnTo>
                <a:close/>
                <a:moveTo>
                  <a:pt x="203826" y="305010"/>
                </a:moveTo>
                <a:lnTo>
                  <a:pt x="203568" y="306000"/>
                </a:lnTo>
                <a:lnTo>
                  <a:pt x="201463" y="305924"/>
                </a:lnTo>
                <a:lnTo>
                  <a:pt x="200711" y="306076"/>
                </a:lnTo>
                <a:lnTo>
                  <a:pt x="198730" y="308610"/>
                </a:lnTo>
                <a:lnTo>
                  <a:pt x="197568" y="309248"/>
                </a:lnTo>
                <a:lnTo>
                  <a:pt x="191224" y="310077"/>
                </a:lnTo>
                <a:lnTo>
                  <a:pt x="186233" y="309410"/>
                </a:lnTo>
                <a:lnTo>
                  <a:pt x="184518" y="308019"/>
                </a:lnTo>
                <a:lnTo>
                  <a:pt x="183404" y="305724"/>
                </a:lnTo>
                <a:lnTo>
                  <a:pt x="183062" y="304209"/>
                </a:lnTo>
                <a:lnTo>
                  <a:pt x="184318" y="302552"/>
                </a:lnTo>
                <a:lnTo>
                  <a:pt x="185519" y="301457"/>
                </a:lnTo>
                <a:lnTo>
                  <a:pt x="189557" y="299285"/>
                </a:lnTo>
                <a:lnTo>
                  <a:pt x="190472" y="297637"/>
                </a:lnTo>
                <a:lnTo>
                  <a:pt x="192587" y="295647"/>
                </a:lnTo>
                <a:lnTo>
                  <a:pt x="196939" y="294980"/>
                </a:lnTo>
                <a:lnTo>
                  <a:pt x="197358" y="295475"/>
                </a:lnTo>
                <a:lnTo>
                  <a:pt x="197939" y="295789"/>
                </a:lnTo>
                <a:lnTo>
                  <a:pt x="198816" y="295875"/>
                </a:lnTo>
                <a:lnTo>
                  <a:pt x="200978" y="297513"/>
                </a:lnTo>
                <a:lnTo>
                  <a:pt x="203397" y="298561"/>
                </a:lnTo>
                <a:lnTo>
                  <a:pt x="202807" y="302533"/>
                </a:lnTo>
                <a:lnTo>
                  <a:pt x="203531" y="303876"/>
                </a:lnTo>
                <a:lnTo>
                  <a:pt x="203826" y="305010"/>
                </a:lnTo>
                <a:close/>
                <a:moveTo>
                  <a:pt x="222190" y="299752"/>
                </a:moveTo>
                <a:lnTo>
                  <a:pt x="222371" y="301085"/>
                </a:lnTo>
                <a:lnTo>
                  <a:pt x="218942" y="297571"/>
                </a:lnTo>
                <a:lnTo>
                  <a:pt x="218247" y="295084"/>
                </a:lnTo>
                <a:lnTo>
                  <a:pt x="219390" y="295189"/>
                </a:lnTo>
                <a:lnTo>
                  <a:pt x="220856" y="296142"/>
                </a:lnTo>
                <a:lnTo>
                  <a:pt x="222190" y="299752"/>
                </a:lnTo>
                <a:close/>
                <a:moveTo>
                  <a:pt x="242993" y="305581"/>
                </a:moveTo>
                <a:lnTo>
                  <a:pt x="242659" y="305724"/>
                </a:lnTo>
                <a:lnTo>
                  <a:pt x="241173" y="303628"/>
                </a:lnTo>
                <a:lnTo>
                  <a:pt x="241373" y="301247"/>
                </a:lnTo>
                <a:lnTo>
                  <a:pt x="243383" y="297685"/>
                </a:lnTo>
                <a:lnTo>
                  <a:pt x="244869" y="300799"/>
                </a:lnTo>
                <a:lnTo>
                  <a:pt x="244850" y="302209"/>
                </a:lnTo>
                <a:lnTo>
                  <a:pt x="244640" y="302904"/>
                </a:lnTo>
                <a:lnTo>
                  <a:pt x="246031" y="304667"/>
                </a:lnTo>
                <a:lnTo>
                  <a:pt x="245069" y="305533"/>
                </a:lnTo>
                <a:lnTo>
                  <a:pt x="242993" y="305581"/>
                </a:lnTo>
                <a:close/>
                <a:moveTo>
                  <a:pt x="241573" y="317563"/>
                </a:moveTo>
                <a:lnTo>
                  <a:pt x="243754" y="319183"/>
                </a:lnTo>
                <a:lnTo>
                  <a:pt x="246583" y="318754"/>
                </a:lnTo>
                <a:lnTo>
                  <a:pt x="246545" y="322840"/>
                </a:lnTo>
                <a:lnTo>
                  <a:pt x="247002" y="324031"/>
                </a:lnTo>
                <a:lnTo>
                  <a:pt x="249565" y="327488"/>
                </a:lnTo>
                <a:lnTo>
                  <a:pt x="249965" y="330375"/>
                </a:lnTo>
                <a:lnTo>
                  <a:pt x="248451" y="333080"/>
                </a:lnTo>
                <a:lnTo>
                  <a:pt x="247317" y="334366"/>
                </a:lnTo>
                <a:lnTo>
                  <a:pt x="245202" y="336214"/>
                </a:lnTo>
                <a:lnTo>
                  <a:pt x="245155" y="337061"/>
                </a:lnTo>
                <a:lnTo>
                  <a:pt x="246050" y="338023"/>
                </a:lnTo>
                <a:lnTo>
                  <a:pt x="248974" y="338576"/>
                </a:lnTo>
                <a:lnTo>
                  <a:pt x="251184" y="340062"/>
                </a:lnTo>
                <a:lnTo>
                  <a:pt x="251575" y="344281"/>
                </a:lnTo>
                <a:lnTo>
                  <a:pt x="253689" y="347605"/>
                </a:lnTo>
                <a:lnTo>
                  <a:pt x="253632" y="349053"/>
                </a:lnTo>
                <a:lnTo>
                  <a:pt x="252794" y="354997"/>
                </a:lnTo>
                <a:lnTo>
                  <a:pt x="253061" y="357530"/>
                </a:lnTo>
                <a:lnTo>
                  <a:pt x="254641" y="359559"/>
                </a:lnTo>
                <a:lnTo>
                  <a:pt x="255975" y="360416"/>
                </a:lnTo>
                <a:lnTo>
                  <a:pt x="256661" y="361693"/>
                </a:lnTo>
                <a:lnTo>
                  <a:pt x="257280" y="365188"/>
                </a:lnTo>
                <a:lnTo>
                  <a:pt x="257166" y="371122"/>
                </a:lnTo>
                <a:lnTo>
                  <a:pt x="256966" y="373199"/>
                </a:lnTo>
                <a:lnTo>
                  <a:pt x="256032" y="375123"/>
                </a:lnTo>
                <a:lnTo>
                  <a:pt x="253146" y="379495"/>
                </a:lnTo>
                <a:lnTo>
                  <a:pt x="249279" y="382972"/>
                </a:lnTo>
                <a:lnTo>
                  <a:pt x="247212" y="382743"/>
                </a:lnTo>
                <a:lnTo>
                  <a:pt x="246555" y="383772"/>
                </a:lnTo>
                <a:lnTo>
                  <a:pt x="247841" y="386944"/>
                </a:lnTo>
                <a:lnTo>
                  <a:pt x="247326" y="393640"/>
                </a:lnTo>
                <a:lnTo>
                  <a:pt x="246479" y="398278"/>
                </a:lnTo>
                <a:lnTo>
                  <a:pt x="245221" y="395926"/>
                </a:lnTo>
                <a:lnTo>
                  <a:pt x="244345" y="393468"/>
                </a:lnTo>
                <a:lnTo>
                  <a:pt x="243554" y="386953"/>
                </a:lnTo>
                <a:lnTo>
                  <a:pt x="242564" y="384019"/>
                </a:lnTo>
                <a:lnTo>
                  <a:pt x="241011" y="381333"/>
                </a:lnTo>
                <a:lnTo>
                  <a:pt x="240392" y="378933"/>
                </a:lnTo>
                <a:lnTo>
                  <a:pt x="238783" y="376695"/>
                </a:lnTo>
                <a:lnTo>
                  <a:pt x="236725" y="370904"/>
                </a:lnTo>
                <a:lnTo>
                  <a:pt x="235363" y="371199"/>
                </a:lnTo>
                <a:lnTo>
                  <a:pt x="233106" y="372789"/>
                </a:lnTo>
                <a:lnTo>
                  <a:pt x="232601" y="373875"/>
                </a:lnTo>
                <a:lnTo>
                  <a:pt x="232334" y="375523"/>
                </a:lnTo>
                <a:lnTo>
                  <a:pt x="231810" y="377009"/>
                </a:lnTo>
                <a:lnTo>
                  <a:pt x="229181" y="379381"/>
                </a:lnTo>
                <a:lnTo>
                  <a:pt x="227105" y="382200"/>
                </a:lnTo>
                <a:lnTo>
                  <a:pt x="225400" y="385286"/>
                </a:lnTo>
                <a:lnTo>
                  <a:pt x="224857" y="388115"/>
                </a:lnTo>
                <a:lnTo>
                  <a:pt x="226248" y="390325"/>
                </a:lnTo>
                <a:lnTo>
                  <a:pt x="227676" y="391220"/>
                </a:lnTo>
                <a:lnTo>
                  <a:pt x="229762" y="393202"/>
                </a:lnTo>
                <a:lnTo>
                  <a:pt x="230400" y="394106"/>
                </a:lnTo>
                <a:lnTo>
                  <a:pt x="232591" y="400536"/>
                </a:lnTo>
                <a:lnTo>
                  <a:pt x="232515" y="407118"/>
                </a:lnTo>
                <a:lnTo>
                  <a:pt x="230915" y="410013"/>
                </a:lnTo>
                <a:lnTo>
                  <a:pt x="226848" y="415509"/>
                </a:lnTo>
                <a:lnTo>
                  <a:pt x="223914" y="417252"/>
                </a:lnTo>
                <a:lnTo>
                  <a:pt x="222352" y="416366"/>
                </a:lnTo>
                <a:lnTo>
                  <a:pt x="221095" y="413033"/>
                </a:lnTo>
                <a:lnTo>
                  <a:pt x="220895" y="411661"/>
                </a:lnTo>
                <a:lnTo>
                  <a:pt x="221742" y="408527"/>
                </a:lnTo>
                <a:lnTo>
                  <a:pt x="221838" y="405660"/>
                </a:lnTo>
                <a:lnTo>
                  <a:pt x="220847" y="404689"/>
                </a:lnTo>
                <a:lnTo>
                  <a:pt x="219770" y="404879"/>
                </a:lnTo>
                <a:lnTo>
                  <a:pt x="219313" y="405289"/>
                </a:lnTo>
                <a:lnTo>
                  <a:pt x="216694" y="409051"/>
                </a:lnTo>
                <a:lnTo>
                  <a:pt x="215608" y="410003"/>
                </a:lnTo>
                <a:lnTo>
                  <a:pt x="213999" y="410137"/>
                </a:lnTo>
                <a:lnTo>
                  <a:pt x="212722" y="409880"/>
                </a:lnTo>
                <a:lnTo>
                  <a:pt x="204950" y="406594"/>
                </a:lnTo>
                <a:lnTo>
                  <a:pt x="198597" y="403355"/>
                </a:lnTo>
                <a:lnTo>
                  <a:pt x="193624" y="400326"/>
                </a:lnTo>
                <a:lnTo>
                  <a:pt x="190024" y="395754"/>
                </a:lnTo>
                <a:lnTo>
                  <a:pt x="189272" y="392335"/>
                </a:lnTo>
                <a:lnTo>
                  <a:pt x="189224" y="388753"/>
                </a:lnTo>
                <a:lnTo>
                  <a:pt x="187614" y="383505"/>
                </a:lnTo>
                <a:lnTo>
                  <a:pt x="187423" y="381714"/>
                </a:lnTo>
                <a:lnTo>
                  <a:pt x="187538" y="380000"/>
                </a:lnTo>
                <a:lnTo>
                  <a:pt x="189148" y="376781"/>
                </a:lnTo>
                <a:lnTo>
                  <a:pt x="191081" y="375152"/>
                </a:lnTo>
                <a:lnTo>
                  <a:pt x="192167" y="373980"/>
                </a:lnTo>
                <a:lnTo>
                  <a:pt x="193034" y="372685"/>
                </a:lnTo>
                <a:lnTo>
                  <a:pt x="193634" y="370951"/>
                </a:lnTo>
                <a:lnTo>
                  <a:pt x="193463" y="369227"/>
                </a:lnTo>
                <a:lnTo>
                  <a:pt x="192815" y="368151"/>
                </a:lnTo>
                <a:lnTo>
                  <a:pt x="189757" y="364369"/>
                </a:lnTo>
                <a:lnTo>
                  <a:pt x="187100" y="362045"/>
                </a:lnTo>
                <a:lnTo>
                  <a:pt x="181661" y="359959"/>
                </a:lnTo>
                <a:lnTo>
                  <a:pt x="180394" y="358807"/>
                </a:lnTo>
                <a:lnTo>
                  <a:pt x="179004" y="357940"/>
                </a:lnTo>
                <a:lnTo>
                  <a:pt x="177489" y="357568"/>
                </a:lnTo>
                <a:lnTo>
                  <a:pt x="176003" y="357559"/>
                </a:lnTo>
                <a:lnTo>
                  <a:pt x="174393" y="358207"/>
                </a:lnTo>
                <a:lnTo>
                  <a:pt x="173974" y="359588"/>
                </a:lnTo>
                <a:lnTo>
                  <a:pt x="174089" y="360826"/>
                </a:lnTo>
                <a:lnTo>
                  <a:pt x="173946" y="362026"/>
                </a:lnTo>
                <a:lnTo>
                  <a:pt x="171669" y="368932"/>
                </a:lnTo>
                <a:lnTo>
                  <a:pt x="168755" y="367417"/>
                </a:lnTo>
                <a:lnTo>
                  <a:pt x="165974" y="365665"/>
                </a:lnTo>
                <a:lnTo>
                  <a:pt x="165240" y="364436"/>
                </a:lnTo>
                <a:lnTo>
                  <a:pt x="164925" y="362969"/>
                </a:lnTo>
                <a:lnTo>
                  <a:pt x="164449" y="361979"/>
                </a:lnTo>
                <a:lnTo>
                  <a:pt x="163802" y="361083"/>
                </a:lnTo>
                <a:lnTo>
                  <a:pt x="162526" y="363388"/>
                </a:lnTo>
                <a:lnTo>
                  <a:pt x="160934" y="365207"/>
                </a:lnTo>
                <a:lnTo>
                  <a:pt x="158991" y="365627"/>
                </a:lnTo>
                <a:lnTo>
                  <a:pt x="157020" y="365655"/>
                </a:lnTo>
                <a:lnTo>
                  <a:pt x="156372" y="364865"/>
                </a:lnTo>
                <a:lnTo>
                  <a:pt x="155658" y="360474"/>
                </a:lnTo>
                <a:lnTo>
                  <a:pt x="153572" y="359083"/>
                </a:lnTo>
                <a:lnTo>
                  <a:pt x="150962" y="359378"/>
                </a:lnTo>
                <a:lnTo>
                  <a:pt x="147800" y="361797"/>
                </a:lnTo>
                <a:lnTo>
                  <a:pt x="147181" y="362702"/>
                </a:lnTo>
                <a:lnTo>
                  <a:pt x="146485" y="364789"/>
                </a:lnTo>
                <a:lnTo>
                  <a:pt x="143047" y="370713"/>
                </a:lnTo>
                <a:lnTo>
                  <a:pt x="141227" y="375266"/>
                </a:lnTo>
                <a:lnTo>
                  <a:pt x="139208" y="379704"/>
                </a:lnTo>
                <a:lnTo>
                  <a:pt x="138312" y="381162"/>
                </a:lnTo>
                <a:lnTo>
                  <a:pt x="137122" y="382124"/>
                </a:lnTo>
                <a:lnTo>
                  <a:pt x="135246" y="381724"/>
                </a:lnTo>
                <a:lnTo>
                  <a:pt x="133541" y="380667"/>
                </a:lnTo>
                <a:lnTo>
                  <a:pt x="131941" y="377809"/>
                </a:lnTo>
                <a:lnTo>
                  <a:pt x="132483" y="374485"/>
                </a:lnTo>
                <a:lnTo>
                  <a:pt x="134274" y="372361"/>
                </a:lnTo>
                <a:lnTo>
                  <a:pt x="135770" y="370094"/>
                </a:lnTo>
                <a:lnTo>
                  <a:pt x="137570" y="362160"/>
                </a:lnTo>
                <a:lnTo>
                  <a:pt x="137713" y="359340"/>
                </a:lnTo>
                <a:lnTo>
                  <a:pt x="138027" y="358130"/>
                </a:lnTo>
                <a:lnTo>
                  <a:pt x="141008" y="354521"/>
                </a:lnTo>
                <a:lnTo>
                  <a:pt x="143523" y="352282"/>
                </a:lnTo>
                <a:lnTo>
                  <a:pt x="144847" y="351815"/>
                </a:lnTo>
                <a:lnTo>
                  <a:pt x="150266" y="350539"/>
                </a:lnTo>
                <a:lnTo>
                  <a:pt x="152495" y="349472"/>
                </a:lnTo>
                <a:lnTo>
                  <a:pt x="156010" y="349453"/>
                </a:lnTo>
                <a:lnTo>
                  <a:pt x="158868" y="348844"/>
                </a:lnTo>
                <a:lnTo>
                  <a:pt x="161144" y="347120"/>
                </a:lnTo>
                <a:lnTo>
                  <a:pt x="161316" y="345338"/>
                </a:lnTo>
                <a:lnTo>
                  <a:pt x="161211" y="343481"/>
                </a:lnTo>
                <a:lnTo>
                  <a:pt x="161716" y="342347"/>
                </a:lnTo>
                <a:lnTo>
                  <a:pt x="162592" y="341395"/>
                </a:lnTo>
                <a:lnTo>
                  <a:pt x="163811" y="340138"/>
                </a:lnTo>
                <a:lnTo>
                  <a:pt x="165183" y="339195"/>
                </a:lnTo>
                <a:lnTo>
                  <a:pt x="169079" y="338509"/>
                </a:lnTo>
                <a:lnTo>
                  <a:pt x="170374" y="337728"/>
                </a:lnTo>
                <a:lnTo>
                  <a:pt x="171412" y="336518"/>
                </a:lnTo>
                <a:lnTo>
                  <a:pt x="172860" y="334156"/>
                </a:lnTo>
                <a:lnTo>
                  <a:pt x="174584" y="334746"/>
                </a:lnTo>
                <a:lnTo>
                  <a:pt x="176318" y="335661"/>
                </a:lnTo>
                <a:lnTo>
                  <a:pt x="179432" y="336385"/>
                </a:lnTo>
                <a:lnTo>
                  <a:pt x="182185" y="338347"/>
                </a:lnTo>
                <a:lnTo>
                  <a:pt x="183957" y="341433"/>
                </a:lnTo>
                <a:lnTo>
                  <a:pt x="184252" y="342957"/>
                </a:lnTo>
                <a:lnTo>
                  <a:pt x="184709" y="347977"/>
                </a:lnTo>
                <a:lnTo>
                  <a:pt x="184071" y="349148"/>
                </a:lnTo>
                <a:lnTo>
                  <a:pt x="181385" y="351482"/>
                </a:lnTo>
                <a:lnTo>
                  <a:pt x="182623" y="351730"/>
                </a:lnTo>
                <a:lnTo>
                  <a:pt x="186147" y="349605"/>
                </a:lnTo>
                <a:lnTo>
                  <a:pt x="187909" y="348786"/>
                </a:lnTo>
                <a:lnTo>
                  <a:pt x="192253" y="347643"/>
                </a:lnTo>
                <a:lnTo>
                  <a:pt x="193272" y="346891"/>
                </a:lnTo>
                <a:lnTo>
                  <a:pt x="194024" y="345767"/>
                </a:lnTo>
                <a:lnTo>
                  <a:pt x="195558" y="342690"/>
                </a:lnTo>
                <a:lnTo>
                  <a:pt x="196672" y="339404"/>
                </a:lnTo>
                <a:lnTo>
                  <a:pt x="197558" y="338033"/>
                </a:lnTo>
                <a:lnTo>
                  <a:pt x="198806" y="336947"/>
                </a:lnTo>
                <a:lnTo>
                  <a:pt x="200054" y="336766"/>
                </a:lnTo>
                <a:lnTo>
                  <a:pt x="204617" y="339014"/>
                </a:lnTo>
                <a:lnTo>
                  <a:pt x="207540" y="337928"/>
                </a:lnTo>
                <a:lnTo>
                  <a:pt x="208359" y="334518"/>
                </a:lnTo>
                <a:lnTo>
                  <a:pt x="209026" y="329565"/>
                </a:lnTo>
                <a:lnTo>
                  <a:pt x="209550" y="328222"/>
                </a:lnTo>
                <a:lnTo>
                  <a:pt x="211227" y="326927"/>
                </a:lnTo>
                <a:lnTo>
                  <a:pt x="213227" y="327346"/>
                </a:lnTo>
                <a:lnTo>
                  <a:pt x="215970" y="329127"/>
                </a:lnTo>
                <a:lnTo>
                  <a:pt x="218504" y="329717"/>
                </a:lnTo>
                <a:lnTo>
                  <a:pt x="219446" y="328289"/>
                </a:lnTo>
                <a:lnTo>
                  <a:pt x="220342" y="325469"/>
                </a:lnTo>
                <a:lnTo>
                  <a:pt x="221361" y="325479"/>
                </a:lnTo>
                <a:lnTo>
                  <a:pt x="224771" y="326412"/>
                </a:lnTo>
                <a:lnTo>
                  <a:pt x="228067" y="325793"/>
                </a:lnTo>
                <a:lnTo>
                  <a:pt x="229001" y="322402"/>
                </a:lnTo>
                <a:lnTo>
                  <a:pt x="228381" y="318773"/>
                </a:lnTo>
                <a:lnTo>
                  <a:pt x="225800" y="308181"/>
                </a:lnTo>
                <a:lnTo>
                  <a:pt x="227333" y="305819"/>
                </a:lnTo>
                <a:lnTo>
                  <a:pt x="228667" y="305753"/>
                </a:lnTo>
                <a:lnTo>
                  <a:pt x="231915" y="308572"/>
                </a:lnTo>
                <a:lnTo>
                  <a:pt x="238173" y="312382"/>
                </a:lnTo>
                <a:lnTo>
                  <a:pt x="240259" y="314706"/>
                </a:lnTo>
                <a:lnTo>
                  <a:pt x="241573" y="317563"/>
                </a:lnTo>
                <a:close/>
                <a:moveTo>
                  <a:pt x="240621" y="310229"/>
                </a:moveTo>
                <a:lnTo>
                  <a:pt x="240135" y="310915"/>
                </a:lnTo>
                <a:lnTo>
                  <a:pt x="239326" y="309477"/>
                </a:lnTo>
                <a:lnTo>
                  <a:pt x="240030" y="306305"/>
                </a:lnTo>
                <a:lnTo>
                  <a:pt x="240545" y="305771"/>
                </a:lnTo>
                <a:lnTo>
                  <a:pt x="241211" y="307781"/>
                </a:lnTo>
                <a:lnTo>
                  <a:pt x="240621" y="310229"/>
                </a:lnTo>
                <a:close/>
                <a:moveTo>
                  <a:pt x="179861" y="319821"/>
                </a:moveTo>
                <a:lnTo>
                  <a:pt x="180090" y="322612"/>
                </a:lnTo>
                <a:lnTo>
                  <a:pt x="177632" y="323421"/>
                </a:lnTo>
                <a:lnTo>
                  <a:pt x="175660" y="322707"/>
                </a:lnTo>
                <a:lnTo>
                  <a:pt x="174393" y="321030"/>
                </a:lnTo>
                <a:lnTo>
                  <a:pt x="174403" y="320402"/>
                </a:lnTo>
                <a:lnTo>
                  <a:pt x="175508" y="320450"/>
                </a:lnTo>
                <a:lnTo>
                  <a:pt x="177937" y="318983"/>
                </a:lnTo>
                <a:lnTo>
                  <a:pt x="178708" y="318697"/>
                </a:lnTo>
                <a:lnTo>
                  <a:pt x="179861" y="319821"/>
                </a:lnTo>
                <a:close/>
                <a:moveTo>
                  <a:pt x="209512" y="322364"/>
                </a:moveTo>
                <a:lnTo>
                  <a:pt x="208750" y="323964"/>
                </a:lnTo>
                <a:lnTo>
                  <a:pt x="205750" y="322640"/>
                </a:lnTo>
                <a:lnTo>
                  <a:pt x="205035" y="321488"/>
                </a:lnTo>
                <a:lnTo>
                  <a:pt x="205417" y="320126"/>
                </a:lnTo>
                <a:lnTo>
                  <a:pt x="206883" y="319659"/>
                </a:lnTo>
                <a:lnTo>
                  <a:pt x="207645" y="319659"/>
                </a:lnTo>
                <a:lnTo>
                  <a:pt x="209074" y="321088"/>
                </a:lnTo>
                <a:lnTo>
                  <a:pt x="209512" y="322364"/>
                </a:lnTo>
                <a:close/>
                <a:moveTo>
                  <a:pt x="10326" y="347291"/>
                </a:moveTo>
                <a:lnTo>
                  <a:pt x="8506" y="347919"/>
                </a:lnTo>
                <a:lnTo>
                  <a:pt x="8106" y="346243"/>
                </a:lnTo>
                <a:lnTo>
                  <a:pt x="8334" y="344595"/>
                </a:lnTo>
                <a:lnTo>
                  <a:pt x="9640" y="344776"/>
                </a:lnTo>
                <a:lnTo>
                  <a:pt x="10278" y="345291"/>
                </a:lnTo>
                <a:lnTo>
                  <a:pt x="10326" y="347291"/>
                </a:lnTo>
                <a:close/>
                <a:moveTo>
                  <a:pt x="2963" y="356178"/>
                </a:moveTo>
                <a:lnTo>
                  <a:pt x="1572" y="358216"/>
                </a:lnTo>
                <a:lnTo>
                  <a:pt x="0" y="355873"/>
                </a:lnTo>
                <a:lnTo>
                  <a:pt x="172" y="352606"/>
                </a:lnTo>
                <a:lnTo>
                  <a:pt x="658" y="351701"/>
                </a:lnTo>
                <a:lnTo>
                  <a:pt x="2877" y="351206"/>
                </a:lnTo>
                <a:lnTo>
                  <a:pt x="2963" y="356178"/>
                </a:lnTo>
                <a:close/>
                <a:moveTo>
                  <a:pt x="159534" y="368894"/>
                </a:moveTo>
                <a:lnTo>
                  <a:pt x="159830" y="369513"/>
                </a:lnTo>
                <a:lnTo>
                  <a:pt x="159706" y="370179"/>
                </a:lnTo>
                <a:lnTo>
                  <a:pt x="156925" y="371418"/>
                </a:lnTo>
                <a:lnTo>
                  <a:pt x="155991" y="371380"/>
                </a:lnTo>
                <a:lnTo>
                  <a:pt x="155772" y="369313"/>
                </a:lnTo>
                <a:lnTo>
                  <a:pt x="156458" y="368370"/>
                </a:lnTo>
                <a:lnTo>
                  <a:pt x="157772" y="369208"/>
                </a:lnTo>
                <a:lnTo>
                  <a:pt x="158934" y="368237"/>
                </a:lnTo>
                <a:lnTo>
                  <a:pt x="159534" y="368894"/>
                </a:lnTo>
                <a:close/>
                <a:moveTo>
                  <a:pt x="235658" y="380838"/>
                </a:moveTo>
                <a:lnTo>
                  <a:pt x="235239" y="382362"/>
                </a:lnTo>
                <a:lnTo>
                  <a:pt x="233592" y="378771"/>
                </a:lnTo>
                <a:lnTo>
                  <a:pt x="232944" y="377885"/>
                </a:lnTo>
                <a:lnTo>
                  <a:pt x="233782" y="374885"/>
                </a:lnTo>
                <a:lnTo>
                  <a:pt x="235620" y="376352"/>
                </a:lnTo>
                <a:lnTo>
                  <a:pt x="235658" y="380838"/>
                </a:lnTo>
                <a:close/>
                <a:moveTo>
                  <a:pt x="136970" y="395126"/>
                </a:moveTo>
                <a:lnTo>
                  <a:pt x="134264" y="395497"/>
                </a:lnTo>
                <a:lnTo>
                  <a:pt x="133398" y="395468"/>
                </a:lnTo>
                <a:lnTo>
                  <a:pt x="131274" y="392744"/>
                </a:lnTo>
                <a:lnTo>
                  <a:pt x="131074" y="391544"/>
                </a:lnTo>
                <a:lnTo>
                  <a:pt x="129369" y="390182"/>
                </a:lnTo>
                <a:lnTo>
                  <a:pt x="129988" y="388829"/>
                </a:lnTo>
                <a:lnTo>
                  <a:pt x="132198" y="388506"/>
                </a:lnTo>
                <a:lnTo>
                  <a:pt x="136027" y="386782"/>
                </a:lnTo>
                <a:lnTo>
                  <a:pt x="142170" y="389506"/>
                </a:lnTo>
                <a:lnTo>
                  <a:pt x="143123" y="390487"/>
                </a:lnTo>
                <a:lnTo>
                  <a:pt x="141208" y="391087"/>
                </a:lnTo>
                <a:lnTo>
                  <a:pt x="139846" y="393668"/>
                </a:lnTo>
                <a:lnTo>
                  <a:pt x="136970" y="395126"/>
                </a:lnTo>
                <a:close/>
                <a:moveTo>
                  <a:pt x="112005" y="404546"/>
                </a:moveTo>
                <a:lnTo>
                  <a:pt x="113462" y="406470"/>
                </a:lnTo>
                <a:lnTo>
                  <a:pt x="115291" y="405965"/>
                </a:lnTo>
                <a:lnTo>
                  <a:pt x="118206" y="406508"/>
                </a:lnTo>
                <a:lnTo>
                  <a:pt x="118825" y="407508"/>
                </a:lnTo>
                <a:lnTo>
                  <a:pt x="118729" y="408165"/>
                </a:lnTo>
                <a:lnTo>
                  <a:pt x="115614" y="410023"/>
                </a:lnTo>
                <a:lnTo>
                  <a:pt x="113567" y="408079"/>
                </a:lnTo>
                <a:lnTo>
                  <a:pt x="109957" y="409404"/>
                </a:lnTo>
                <a:lnTo>
                  <a:pt x="108233" y="408603"/>
                </a:lnTo>
                <a:lnTo>
                  <a:pt x="105880" y="409318"/>
                </a:lnTo>
                <a:lnTo>
                  <a:pt x="104433" y="407813"/>
                </a:lnTo>
                <a:lnTo>
                  <a:pt x="105023" y="406365"/>
                </a:lnTo>
                <a:lnTo>
                  <a:pt x="108757" y="403984"/>
                </a:lnTo>
                <a:lnTo>
                  <a:pt x="112005" y="404546"/>
                </a:lnTo>
                <a:close/>
                <a:moveTo>
                  <a:pt x="87716" y="426406"/>
                </a:moveTo>
                <a:lnTo>
                  <a:pt x="86992" y="428015"/>
                </a:lnTo>
                <a:lnTo>
                  <a:pt x="86144" y="428768"/>
                </a:lnTo>
                <a:lnTo>
                  <a:pt x="85040" y="428349"/>
                </a:lnTo>
                <a:lnTo>
                  <a:pt x="84192" y="427520"/>
                </a:lnTo>
                <a:lnTo>
                  <a:pt x="83715" y="428758"/>
                </a:lnTo>
                <a:lnTo>
                  <a:pt x="81382" y="429235"/>
                </a:lnTo>
                <a:lnTo>
                  <a:pt x="79906" y="431139"/>
                </a:lnTo>
                <a:lnTo>
                  <a:pt x="77753" y="431654"/>
                </a:lnTo>
                <a:lnTo>
                  <a:pt x="76248" y="431406"/>
                </a:lnTo>
                <a:lnTo>
                  <a:pt x="76410" y="429711"/>
                </a:lnTo>
                <a:lnTo>
                  <a:pt x="80572" y="427168"/>
                </a:lnTo>
                <a:lnTo>
                  <a:pt x="83163" y="426225"/>
                </a:lnTo>
                <a:lnTo>
                  <a:pt x="85440" y="424386"/>
                </a:lnTo>
                <a:lnTo>
                  <a:pt x="86583" y="424186"/>
                </a:lnTo>
                <a:lnTo>
                  <a:pt x="87163" y="425682"/>
                </a:lnTo>
                <a:lnTo>
                  <a:pt x="87716" y="4264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5E133C20-EA63-2AAF-8F2D-786F123B7231}"/>
              </a:ext>
            </a:extLst>
          </p:cNvPr>
          <p:cNvSpPr/>
          <p:nvPr/>
        </p:nvSpPr>
        <p:spPr>
          <a:xfrm>
            <a:off x="7435707" y="3605473"/>
            <a:ext cx="453266" cy="411184"/>
          </a:xfrm>
          <a:custGeom>
            <a:avLst/>
            <a:gdLst>
              <a:gd name="connsiteX0" fmla="*/ 374180 w 453266"/>
              <a:gd name="connsiteY0" fmla="*/ 1914 h 411184"/>
              <a:gd name="connsiteX1" fmla="*/ 375466 w 453266"/>
              <a:gd name="connsiteY1" fmla="*/ 2800 h 411184"/>
              <a:gd name="connsiteX2" fmla="*/ 377067 w 453266"/>
              <a:gd name="connsiteY2" fmla="*/ 2276 h 411184"/>
              <a:gd name="connsiteX3" fmla="*/ 379876 w 453266"/>
              <a:gd name="connsiteY3" fmla="*/ 1648 h 411184"/>
              <a:gd name="connsiteX4" fmla="*/ 382314 w 453266"/>
              <a:gd name="connsiteY4" fmla="*/ 2114 h 411184"/>
              <a:gd name="connsiteX5" fmla="*/ 387696 w 453266"/>
              <a:gd name="connsiteY5" fmla="*/ 4105 h 411184"/>
              <a:gd name="connsiteX6" fmla="*/ 388506 w 453266"/>
              <a:gd name="connsiteY6" fmla="*/ 5096 h 411184"/>
              <a:gd name="connsiteX7" fmla="*/ 389773 w 453266"/>
              <a:gd name="connsiteY7" fmla="*/ 9925 h 411184"/>
              <a:gd name="connsiteX8" fmla="*/ 390735 w 453266"/>
              <a:gd name="connsiteY8" fmla="*/ 10363 h 411184"/>
              <a:gd name="connsiteX9" fmla="*/ 393764 w 453266"/>
              <a:gd name="connsiteY9" fmla="*/ 9230 h 411184"/>
              <a:gd name="connsiteX10" fmla="*/ 396269 w 453266"/>
              <a:gd name="connsiteY10" fmla="*/ 9801 h 411184"/>
              <a:gd name="connsiteX11" fmla="*/ 399079 w 453266"/>
              <a:gd name="connsiteY11" fmla="*/ 11363 h 411184"/>
              <a:gd name="connsiteX12" fmla="*/ 400888 w 453266"/>
              <a:gd name="connsiteY12" fmla="*/ 12868 h 411184"/>
              <a:gd name="connsiteX13" fmla="*/ 402088 w 453266"/>
              <a:gd name="connsiteY13" fmla="*/ 14487 h 411184"/>
              <a:gd name="connsiteX14" fmla="*/ 403374 w 453266"/>
              <a:gd name="connsiteY14" fmla="*/ 17116 h 411184"/>
              <a:gd name="connsiteX15" fmla="*/ 403870 w 453266"/>
              <a:gd name="connsiteY15" fmla="*/ 19212 h 411184"/>
              <a:gd name="connsiteX16" fmla="*/ 404479 w 453266"/>
              <a:gd name="connsiteY16" fmla="*/ 21717 h 411184"/>
              <a:gd name="connsiteX17" fmla="*/ 404317 w 453266"/>
              <a:gd name="connsiteY17" fmla="*/ 28765 h 411184"/>
              <a:gd name="connsiteX18" fmla="*/ 403403 w 453266"/>
              <a:gd name="connsiteY18" fmla="*/ 29918 h 411184"/>
              <a:gd name="connsiteX19" fmla="*/ 402622 w 453266"/>
              <a:gd name="connsiteY19" fmla="*/ 31413 h 411184"/>
              <a:gd name="connsiteX20" fmla="*/ 402813 w 453266"/>
              <a:gd name="connsiteY20" fmla="*/ 32718 h 411184"/>
              <a:gd name="connsiteX21" fmla="*/ 403698 w 453266"/>
              <a:gd name="connsiteY21" fmla="*/ 33747 h 411184"/>
              <a:gd name="connsiteX22" fmla="*/ 405442 w 453266"/>
              <a:gd name="connsiteY22" fmla="*/ 34452 h 411184"/>
              <a:gd name="connsiteX23" fmla="*/ 407051 w 453266"/>
              <a:gd name="connsiteY23" fmla="*/ 34890 h 411184"/>
              <a:gd name="connsiteX24" fmla="*/ 407918 w 453266"/>
              <a:gd name="connsiteY24" fmla="*/ 36004 h 411184"/>
              <a:gd name="connsiteX25" fmla="*/ 409108 w 453266"/>
              <a:gd name="connsiteY25" fmla="*/ 39948 h 411184"/>
              <a:gd name="connsiteX26" fmla="*/ 409909 w 453266"/>
              <a:gd name="connsiteY26" fmla="*/ 40557 h 411184"/>
              <a:gd name="connsiteX27" fmla="*/ 411890 w 453266"/>
              <a:gd name="connsiteY27" fmla="*/ 40538 h 411184"/>
              <a:gd name="connsiteX28" fmla="*/ 415471 w 453266"/>
              <a:gd name="connsiteY28" fmla="*/ 39681 h 411184"/>
              <a:gd name="connsiteX29" fmla="*/ 418576 w 453266"/>
              <a:gd name="connsiteY29" fmla="*/ 38328 h 411184"/>
              <a:gd name="connsiteX30" fmla="*/ 419901 w 453266"/>
              <a:gd name="connsiteY30" fmla="*/ 38043 h 411184"/>
              <a:gd name="connsiteX31" fmla="*/ 420224 w 453266"/>
              <a:gd name="connsiteY31" fmla="*/ 41786 h 411184"/>
              <a:gd name="connsiteX32" fmla="*/ 422053 w 453266"/>
              <a:gd name="connsiteY32" fmla="*/ 43215 h 411184"/>
              <a:gd name="connsiteX33" fmla="*/ 424605 w 453266"/>
              <a:gd name="connsiteY33" fmla="*/ 44882 h 411184"/>
              <a:gd name="connsiteX34" fmla="*/ 425663 w 453266"/>
              <a:gd name="connsiteY34" fmla="*/ 45434 h 411184"/>
              <a:gd name="connsiteX35" fmla="*/ 428654 w 453266"/>
              <a:gd name="connsiteY35" fmla="*/ 47015 h 411184"/>
              <a:gd name="connsiteX36" fmla="*/ 434302 w 453266"/>
              <a:gd name="connsiteY36" fmla="*/ 49025 h 411184"/>
              <a:gd name="connsiteX37" fmla="*/ 439779 w 453266"/>
              <a:gd name="connsiteY37" fmla="*/ 50463 h 411184"/>
              <a:gd name="connsiteX38" fmla="*/ 443837 w 453266"/>
              <a:gd name="connsiteY38" fmla="*/ 51530 h 411184"/>
              <a:gd name="connsiteX39" fmla="*/ 445799 w 453266"/>
              <a:gd name="connsiteY39" fmla="*/ 51597 h 411184"/>
              <a:gd name="connsiteX40" fmla="*/ 447199 w 453266"/>
              <a:gd name="connsiteY40" fmla="*/ 51645 h 411184"/>
              <a:gd name="connsiteX41" fmla="*/ 451247 w 453266"/>
              <a:gd name="connsiteY41" fmla="*/ 51359 h 411184"/>
              <a:gd name="connsiteX42" fmla="*/ 453267 w 453266"/>
              <a:gd name="connsiteY42" fmla="*/ 50863 h 411184"/>
              <a:gd name="connsiteX43" fmla="*/ 450523 w 453266"/>
              <a:gd name="connsiteY43" fmla="*/ 52578 h 411184"/>
              <a:gd name="connsiteX44" fmla="*/ 447170 w 453266"/>
              <a:gd name="connsiteY44" fmla="*/ 54693 h 411184"/>
              <a:gd name="connsiteX45" fmla="*/ 443208 w 453266"/>
              <a:gd name="connsiteY45" fmla="*/ 57169 h 411184"/>
              <a:gd name="connsiteX46" fmla="*/ 439722 w 453266"/>
              <a:gd name="connsiteY46" fmla="*/ 59360 h 411184"/>
              <a:gd name="connsiteX47" fmla="*/ 436388 w 453266"/>
              <a:gd name="connsiteY47" fmla="*/ 61446 h 411184"/>
              <a:gd name="connsiteX48" fmla="*/ 433197 w 453266"/>
              <a:gd name="connsiteY48" fmla="*/ 63446 h 411184"/>
              <a:gd name="connsiteX49" fmla="*/ 432711 w 453266"/>
              <a:gd name="connsiteY49" fmla="*/ 64999 h 411184"/>
              <a:gd name="connsiteX50" fmla="*/ 431921 w 453266"/>
              <a:gd name="connsiteY50" fmla="*/ 67275 h 411184"/>
              <a:gd name="connsiteX51" fmla="*/ 428997 w 453266"/>
              <a:gd name="connsiteY51" fmla="*/ 69009 h 411184"/>
              <a:gd name="connsiteX52" fmla="*/ 426082 w 453266"/>
              <a:gd name="connsiteY52" fmla="*/ 70256 h 411184"/>
              <a:gd name="connsiteX53" fmla="*/ 425405 w 453266"/>
              <a:gd name="connsiteY53" fmla="*/ 70990 h 411184"/>
              <a:gd name="connsiteX54" fmla="*/ 425187 w 453266"/>
              <a:gd name="connsiteY54" fmla="*/ 71971 h 411184"/>
              <a:gd name="connsiteX55" fmla="*/ 423777 w 453266"/>
              <a:gd name="connsiteY55" fmla="*/ 73933 h 411184"/>
              <a:gd name="connsiteX56" fmla="*/ 421053 w 453266"/>
              <a:gd name="connsiteY56" fmla="*/ 75590 h 411184"/>
              <a:gd name="connsiteX57" fmla="*/ 418795 w 453266"/>
              <a:gd name="connsiteY57" fmla="*/ 75429 h 411184"/>
              <a:gd name="connsiteX58" fmla="*/ 417366 w 453266"/>
              <a:gd name="connsiteY58" fmla="*/ 74933 h 411184"/>
              <a:gd name="connsiteX59" fmla="*/ 409775 w 453266"/>
              <a:gd name="connsiteY59" fmla="*/ 77791 h 411184"/>
              <a:gd name="connsiteX60" fmla="*/ 406251 w 453266"/>
              <a:gd name="connsiteY60" fmla="*/ 77724 h 411184"/>
              <a:gd name="connsiteX61" fmla="*/ 403508 w 453266"/>
              <a:gd name="connsiteY61" fmla="*/ 79572 h 411184"/>
              <a:gd name="connsiteX62" fmla="*/ 401469 w 453266"/>
              <a:gd name="connsiteY62" fmla="*/ 81267 h 411184"/>
              <a:gd name="connsiteX63" fmla="*/ 397393 w 453266"/>
              <a:gd name="connsiteY63" fmla="*/ 83115 h 411184"/>
              <a:gd name="connsiteX64" fmla="*/ 394621 w 453266"/>
              <a:gd name="connsiteY64" fmla="*/ 83125 h 411184"/>
              <a:gd name="connsiteX65" fmla="*/ 390525 w 453266"/>
              <a:gd name="connsiteY65" fmla="*/ 82029 h 411184"/>
              <a:gd name="connsiteX66" fmla="*/ 385486 w 453266"/>
              <a:gd name="connsiteY66" fmla="*/ 79934 h 411184"/>
              <a:gd name="connsiteX67" fmla="*/ 383448 w 453266"/>
              <a:gd name="connsiteY67" fmla="*/ 78724 h 411184"/>
              <a:gd name="connsiteX68" fmla="*/ 381600 w 453266"/>
              <a:gd name="connsiteY68" fmla="*/ 78791 h 411184"/>
              <a:gd name="connsiteX69" fmla="*/ 377143 w 453266"/>
              <a:gd name="connsiteY69" fmla="*/ 78505 h 411184"/>
              <a:gd name="connsiteX70" fmla="*/ 372780 w 453266"/>
              <a:gd name="connsiteY70" fmla="*/ 77467 h 411184"/>
              <a:gd name="connsiteX71" fmla="*/ 367579 w 453266"/>
              <a:gd name="connsiteY71" fmla="*/ 76238 h 411184"/>
              <a:gd name="connsiteX72" fmla="*/ 365008 w 453266"/>
              <a:gd name="connsiteY72" fmla="*/ 75714 h 411184"/>
              <a:gd name="connsiteX73" fmla="*/ 359731 w 453266"/>
              <a:gd name="connsiteY73" fmla="*/ 74628 h 411184"/>
              <a:gd name="connsiteX74" fmla="*/ 356292 w 453266"/>
              <a:gd name="connsiteY74" fmla="*/ 76076 h 411184"/>
              <a:gd name="connsiteX75" fmla="*/ 353187 w 453266"/>
              <a:gd name="connsiteY75" fmla="*/ 77371 h 411184"/>
              <a:gd name="connsiteX76" fmla="*/ 350663 w 453266"/>
              <a:gd name="connsiteY76" fmla="*/ 78257 h 411184"/>
              <a:gd name="connsiteX77" fmla="*/ 348577 w 453266"/>
              <a:gd name="connsiteY77" fmla="*/ 82277 h 411184"/>
              <a:gd name="connsiteX78" fmla="*/ 347691 w 453266"/>
              <a:gd name="connsiteY78" fmla="*/ 83696 h 411184"/>
              <a:gd name="connsiteX79" fmla="*/ 346682 w 453266"/>
              <a:gd name="connsiteY79" fmla="*/ 85715 h 411184"/>
              <a:gd name="connsiteX80" fmla="*/ 346206 w 453266"/>
              <a:gd name="connsiteY80" fmla="*/ 87144 h 411184"/>
              <a:gd name="connsiteX81" fmla="*/ 346624 w 453266"/>
              <a:gd name="connsiteY81" fmla="*/ 88849 h 411184"/>
              <a:gd name="connsiteX82" fmla="*/ 349682 w 453266"/>
              <a:gd name="connsiteY82" fmla="*/ 90049 h 411184"/>
              <a:gd name="connsiteX83" fmla="*/ 350958 w 453266"/>
              <a:gd name="connsiteY83" fmla="*/ 91707 h 411184"/>
              <a:gd name="connsiteX84" fmla="*/ 351149 w 453266"/>
              <a:gd name="connsiteY84" fmla="*/ 93164 h 411184"/>
              <a:gd name="connsiteX85" fmla="*/ 350044 w 453266"/>
              <a:gd name="connsiteY85" fmla="*/ 94659 h 411184"/>
              <a:gd name="connsiteX86" fmla="*/ 349120 w 453266"/>
              <a:gd name="connsiteY86" fmla="*/ 95840 h 411184"/>
              <a:gd name="connsiteX87" fmla="*/ 349129 w 453266"/>
              <a:gd name="connsiteY87" fmla="*/ 96879 h 411184"/>
              <a:gd name="connsiteX88" fmla="*/ 349625 w 453266"/>
              <a:gd name="connsiteY88" fmla="*/ 97927 h 411184"/>
              <a:gd name="connsiteX89" fmla="*/ 350358 w 453266"/>
              <a:gd name="connsiteY89" fmla="*/ 98708 h 411184"/>
              <a:gd name="connsiteX90" fmla="*/ 354702 w 453266"/>
              <a:gd name="connsiteY90" fmla="*/ 99193 h 411184"/>
              <a:gd name="connsiteX91" fmla="*/ 357283 w 453266"/>
              <a:gd name="connsiteY91" fmla="*/ 99203 h 411184"/>
              <a:gd name="connsiteX92" fmla="*/ 358283 w 453266"/>
              <a:gd name="connsiteY92" fmla="*/ 99622 h 411184"/>
              <a:gd name="connsiteX93" fmla="*/ 358407 w 453266"/>
              <a:gd name="connsiteY93" fmla="*/ 101041 h 411184"/>
              <a:gd name="connsiteX94" fmla="*/ 357454 w 453266"/>
              <a:gd name="connsiteY94" fmla="*/ 102946 h 411184"/>
              <a:gd name="connsiteX95" fmla="*/ 353797 w 453266"/>
              <a:gd name="connsiteY95" fmla="*/ 104480 h 411184"/>
              <a:gd name="connsiteX96" fmla="*/ 351730 w 453266"/>
              <a:gd name="connsiteY96" fmla="*/ 106099 h 411184"/>
              <a:gd name="connsiteX97" fmla="*/ 351063 w 453266"/>
              <a:gd name="connsiteY97" fmla="*/ 108242 h 411184"/>
              <a:gd name="connsiteX98" fmla="*/ 351092 w 453266"/>
              <a:gd name="connsiteY98" fmla="*/ 109947 h 411184"/>
              <a:gd name="connsiteX99" fmla="*/ 351806 w 453266"/>
              <a:gd name="connsiteY99" fmla="*/ 111080 h 411184"/>
              <a:gd name="connsiteX100" fmla="*/ 353559 w 453266"/>
              <a:gd name="connsiteY100" fmla="*/ 112385 h 411184"/>
              <a:gd name="connsiteX101" fmla="*/ 355206 w 453266"/>
              <a:gd name="connsiteY101" fmla="*/ 113871 h 411184"/>
              <a:gd name="connsiteX102" fmla="*/ 355711 w 453266"/>
              <a:gd name="connsiteY102" fmla="*/ 115081 h 411184"/>
              <a:gd name="connsiteX103" fmla="*/ 355502 w 453266"/>
              <a:gd name="connsiteY103" fmla="*/ 116738 h 411184"/>
              <a:gd name="connsiteX104" fmla="*/ 354845 w 453266"/>
              <a:gd name="connsiteY104" fmla="*/ 119005 h 411184"/>
              <a:gd name="connsiteX105" fmla="*/ 353044 w 453266"/>
              <a:gd name="connsiteY105" fmla="*/ 121644 h 411184"/>
              <a:gd name="connsiteX106" fmla="*/ 351540 w 453266"/>
              <a:gd name="connsiteY106" fmla="*/ 123520 h 411184"/>
              <a:gd name="connsiteX107" fmla="*/ 351434 w 453266"/>
              <a:gd name="connsiteY107" fmla="*/ 124187 h 411184"/>
              <a:gd name="connsiteX108" fmla="*/ 351806 w 453266"/>
              <a:gd name="connsiteY108" fmla="*/ 125196 h 411184"/>
              <a:gd name="connsiteX109" fmla="*/ 353016 w 453266"/>
              <a:gd name="connsiteY109" fmla="*/ 126663 h 411184"/>
              <a:gd name="connsiteX110" fmla="*/ 355073 w 453266"/>
              <a:gd name="connsiteY110" fmla="*/ 128826 h 411184"/>
              <a:gd name="connsiteX111" fmla="*/ 357635 w 453266"/>
              <a:gd name="connsiteY111" fmla="*/ 130569 h 411184"/>
              <a:gd name="connsiteX112" fmla="*/ 359283 w 453266"/>
              <a:gd name="connsiteY112" fmla="*/ 131055 h 411184"/>
              <a:gd name="connsiteX113" fmla="*/ 359807 w 453266"/>
              <a:gd name="connsiteY113" fmla="*/ 131483 h 411184"/>
              <a:gd name="connsiteX114" fmla="*/ 360322 w 453266"/>
              <a:gd name="connsiteY114" fmla="*/ 133502 h 411184"/>
              <a:gd name="connsiteX115" fmla="*/ 360522 w 453266"/>
              <a:gd name="connsiteY115" fmla="*/ 135626 h 411184"/>
              <a:gd name="connsiteX116" fmla="*/ 359864 w 453266"/>
              <a:gd name="connsiteY116" fmla="*/ 137227 h 411184"/>
              <a:gd name="connsiteX117" fmla="*/ 361179 w 453266"/>
              <a:gd name="connsiteY117" fmla="*/ 138541 h 411184"/>
              <a:gd name="connsiteX118" fmla="*/ 364617 w 453266"/>
              <a:gd name="connsiteY118" fmla="*/ 138474 h 411184"/>
              <a:gd name="connsiteX119" fmla="*/ 367418 w 453266"/>
              <a:gd name="connsiteY119" fmla="*/ 139036 h 411184"/>
              <a:gd name="connsiteX120" fmla="*/ 368598 w 453266"/>
              <a:gd name="connsiteY120" fmla="*/ 138474 h 411184"/>
              <a:gd name="connsiteX121" fmla="*/ 369427 w 453266"/>
              <a:gd name="connsiteY121" fmla="*/ 138894 h 411184"/>
              <a:gd name="connsiteX122" fmla="*/ 368904 w 453266"/>
              <a:gd name="connsiteY122" fmla="*/ 143637 h 411184"/>
              <a:gd name="connsiteX123" fmla="*/ 369284 w 453266"/>
              <a:gd name="connsiteY123" fmla="*/ 146437 h 411184"/>
              <a:gd name="connsiteX124" fmla="*/ 370037 w 453266"/>
              <a:gd name="connsiteY124" fmla="*/ 147228 h 411184"/>
              <a:gd name="connsiteX125" fmla="*/ 372789 w 453266"/>
              <a:gd name="connsiteY125" fmla="*/ 148371 h 411184"/>
              <a:gd name="connsiteX126" fmla="*/ 378086 w 453266"/>
              <a:gd name="connsiteY126" fmla="*/ 148228 h 411184"/>
              <a:gd name="connsiteX127" fmla="*/ 381219 w 453266"/>
              <a:gd name="connsiteY127" fmla="*/ 149552 h 411184"/>
              <a:gd name="connsiteX128" fmla="*/ 384677 w 453266"/>
              <a:gd name="connsiteY128" fmla="*/ 151066 h 411184"/>
              <a:gd name="connsiteX129" fmla="*/ 386515 w 453266"/>
              <a:gd name="connsiteY129" fmla="*/ 152743 h 411184"/>
              <a:gd name="connsiteX130" fmla="*/ 387344 w 453266"/>
              <a:gd name="connsiteY130" fmla="*/ 153991 h 411184"/>
              <a:gd name="connsiteX131" fmla="*/ 387115 w 453266"/>
              <a:gd name="connsiteY131" fmla="*/ 156000 h 411184"/>
              <a:gd name="connsiteX132" fmla="*/ 385220 w 453266"/>
              <a:gd name="connsiteY132" fmla="*/ 158353 h 411184"/>
              <a:gd name="connsiteX133" fmla="*/ 382143 w 453266"/>
              <a:gd name="connsiteY133" fmla="*/ 159477 h 411184"/>
              <a:gd name="connsiteX134" fmla="*/ 380343 w 453266"/>
              <a:gd name="connsiteY134" fmla="*/ 159963 h 411184"/>
              <a:gd name="connsiteX135" fmla="*/ 371466 w 453266"/>
              <a:gd name="connsiteY135" fmla="*/ 164363 h 411184"/>
              <a:gd name="connsiteX136" fmla="*/ 368694 w 453266"/>
              <a:gd name="connsiteY136" fmla="*/ 166221 h 411184"/>
              <a:gd name="connsiteX137" fmla="*/ 366541 w 453266"/>
              <a:gd name="connsiteY137" fmla="*/ 168450 h 411184"/>
              <a:gd name="connsiteX138" fmla="*/ 365750 w 453266"/>
              <a:gd name="connsiteY138" fmla="*/ 170126 h 411184"/>
              <a:gd name="connsiteX139" fmla="*/ 365332 w 453266"/>
              <a:gd name="connsiteY139" fmla="*/ 171755 h 411184"/>
              <a:gd name="connsiteX140" fmla="*/ 367256 w 453266"/>
              <a:gd name="connsiteY140" fmla="*/ 177660 h 411184"/>
              <a:gd name="connsiteX141" fmla="*/ 367579 w 453266"/>
              <a:gd name="connsiteY141" fmla="*/ 179489 h 411184"/>
              <a:gd name="connsiteX142" fmla="*/ 365998 w 453266"/>
              <a:gd name="connsiteY142" fmla="*/ 185842 h 411184"/>
              <a:gd name="connsiteX143" fmla="*/ 365532 w 453266"/>
              <a:gd name="connsiteY143" fmla="*/ 188195 h 411184"/>
              <a:gd name="connsiteX144" fmla="*/ 366132 w 453266"/>
              <a:gd name="connsiteY144" fmla="*/ 189843 h 411184"/>
              <a:gd name="connsiteX145" fmla="*/ 368018 w 453266"/>
              <a:gd name="connsiteY145" fmla="*/ 190452 h 411184"/>
              <a:gd name="connsiteX146" fmla="*/ 368427 w 453266"/>
              <a:gd name="connsiteY146" fmla="*/ 191833 h 411184"/>
              <a:gd name="connsiteX147" fmla="*/ 368608 w 453266"/>
              <a:gd name="connsiteY147" fmla="*/ 192891 h 411184"/>
              <a:gd name="connsiteX148" fmla="*/ 365332 w 453266"/>
              <a:gd name="connsiteY148" fmla="*/ 195215 h 411184"/>
              <a:gd name="connsiteX149" fmla="*/ 361865 w 453266"/>
              <a:gd name="connsiteY149" fmla="*/ 197272 h 411184"/>
              <a:gd name="connsiteX150" fmla="*/ 360769 w 453266"/>
              <a:gd name="connsiteY150" fmla="*/ 197263 h 411184"/>
              <a:gd name="connsiteX151" fmla="*/ 357454 w 453266"/>
              <a:gd name="connsiteY151" fmla="*/ 201120 h 411184"/>
              <a:gd name="connsiteX152" fmla="*/ 351940 w 453266"/>
              <a:gd name="connsiteY152" fmla="*/ 208826 h 411184"/>
              <a:gd name="connsiteX153" fmla="*/ 349005 w 453266"/>
              <a:gd name="connsiteY153" fmla="*/ 211436 h 411184"/>
              <a:gd name="connsiteX154" fmla="*/ 348796 w 453266"/>
              <a:gd name="connsiteY154" fmla="*/ 212703 h 411184"/>
              <a:gd name="connsiteX155" fmla="*/ 348568 w 453266"/>
              <a:gd name="connsiteY155" fmla="*/ 213998 h 411184"/>
              <a:gd name="connsiteX156" fmla="*/ 349682 w 453266"/>
              <a:gd name="connsiteY156" fmla="*/ 216170 h 411184"/>
              <a:gd name="connsiteX157" fmla="*/ 349911 w 453266"/>
              <a:gd name="connsiteY157" fmla="*/ 218008 h 411184"/>
              <a:gd name="connsiteX158" fmla="*/ 348672 w 453266"/>
              <a:gd name="connsiteY158" fmla="*/ 219846 h 411184"/>
              <a:gd name="connsiteX159" fmla="*/ 346596 w 453266"/>
              <a:gd name="connsiteY159" fmla="*/ 221970 h 411184"/>
              <a:gd name="connsiteX160" fmla="*/ 342557 w 453266"/>
              <a:gd name="connsiteY160" fmla="*/ 223809 h 411184"/>
              <a:gd name="connsiteX161" fmla="*/ 337461 w 453266"/>
              <a:gd name="connsiteY161" fmla="*/ 225704 h 411184"/>
              <a:gd name="connsiteX162" fmla="*/ 335175 w 453266"/>
              <a:gd name="connsiteY162" fmla="*/ 226847 h 411184"/>
              <a:gd name="connsiteX163" fmla="*/ 333451 w 453266"/>
              <a:gd name="connsiteY163" fmla="*/ 231800 h 411184"/>
              <a:gd name="connsiteX164" fmla="*/ 331861 w 453266"/>
              <a:gd name="connsiteY164" fmla="*/ 236763 h 411184"/>
              <a:gd name="connsiteX165" fmla="*/ 331146 w 453266"/>
              <a:gd name="connsiteY165" fmla="*/ 238601 h 411184"/>
              <a:gd name="connsiteX166" fmla="*/ 328403 w 453266"/>
              <a:gd name="connsiteY166" fmla="*/ 244307 h 411184"/>
              <a:gd name="connsiteX167" fmla="*/ 323602 w 453266"/>
              <a:gd name="connsiteY167" fmla="*/ 252689 h 411184"/>
              <a:gd name="connsiteX168" fmla="*/ 322383 w 453266"/>
              <a:gd name="connsiteY168" fmla="*/ 254518 h 411184"/>
              <a:gd name="connsiteX169" fmla="*/ 314954 w 453266"/>
              <a:gd name="connsiteY169" fmla="*/ 258546 h 411184"/>
              <a:gd name="connsiteX170" fmla="*/ 307381 w 453266"/>
              <a:gd name="connsiteY170" fmla="*/ 262928 h 411184"/>
              <a:gd name="connsiteX171" fmla="*/ 306038 w 453266"/>
              <a:gd name="connsiteY171" fmla="*/ 264585 h 411184"/>
              <a:gd name="connsiteX172" fmla="*/ 304486 w 453266"/>
              <a:gd name="connsiteY172" fmla="*/ 268567 h 411184"/>
              <a:gd name="connsiteX173" fmla="*/ 303029 w 453266"/>
              <a:gd name="connsiteY173" fmla="*/ 272929 h 411184"/>
              <a:gd name="connsiteX174" fmla="*/ 301666 w 453266"/>
              <a:gd name="connsiteY174" fmla="*/ 275206 h 411184"/>
              <a:gd name="connsiteX175" fmla="*/ 296847 w 453266"/>
              <a:gd name="connsiteY175" fmla="*/ 280311 h 411184"/>
              <a:gd name="connsiteX176" fmla="*/ 295266 w 453266"/>
              <a:gd name="connsiteY176" fmla="*/ 284226 h 411184"/>
              <a:gd name="connsiteX177" fmla="*/ 294761 w 453266"/>
              <a:gd name="connsiteY177" fmla="*/ 286779 h 411184"/>
              <a:gd name="connsiteX178" fmla="*/ 290665 w 453266"/>
              <a:gd name="connsiteY178" fmla="*/ 288207 h 411184"/>
              <a:gd name="connsiteX179" fmla="*/ 286017 w 453266"/>
              <a:gd name="connsiteY179" fmla="*/ 289570 h 411184"/>
              <a:gd name="connsiteX180" fmla="*/ 279254 w 453266"/>
              <a:gd name="connsiteY180" fmla="*/ 290008 h 411184"/>
              <a:gd name="connsiteX181" fmla="*/ 276444 w 453266"/>
              <a:gd name="connsiteY181" fmla="*/ 290722 h 411184"/>
              <a:gd name="connsiteX182" fmla="*/ 268157 w 453266"/>
              <a:gd name="connsiteY182" fmla="*/ 294237 h 411184"/>
              <a:gd name="connsiteX183" fmla="*/ 266100 w 453266"/>
              <a:gd name="connsiteY183" fmla="*/ 294389 h 411184"/>
              <a:gd name="connsiteX184" fmla="*/ 264481 w 453266"/>
              <a:gd name="connsiteY184" fmla="*/ 293808 h 411184"/>
              <a:gd name="connsiteX185" fmla="*/ 263262 w 453266"/>
              <a:gd name="connsiteY185" fmla="*/ 292608 h 411184"/>
              <a:gd name="connsiteX186" fmla="*/ 262128 w 453266"/>
              <a:gd name="connsiteY186" fmla="*/ 290608 h 411184"/>
              <a:gd name="connsiteX187" fmla="*/ 261585 w 453266"/>
              <a:gd name="connsiteY187" fmla="*/ 287531 h 411184"/>
              <a:gd name="connsiteX188" fmla="*/ 259985 w 453266"/>
              <a:gd name="connsiteY188" fmla="*/ 286140 h 411184"/>
              <a:gd name="connsiteX189" fmla="*/ 257833 w 453266"/>
              <a:gd name="connsiteY189" fmla="*/ 284950 h 411184"/>
              <a:gd name="connsiteX190" fmla="*/ 255565 w 453266"/>
              <a:gd name="connsiteY190" fmla="*/ 284902 h 411184"/>
              <a:gd name="connsiteX191" fmla="*/ 253279 w 453266"/>
              <a:gd name="connsiteY191" fmla="*/ 286207 h 411184"/>
              <a:gd name="connsiteX192" fmla="*/ 251308 w 453266"/>
              <a:gd name="connsiteY192" fmla="*/ 287636 h 411184"/>
              <a:gd name="connsiteX193" fmla="*/ 249955 w 453266"/>
              <a:gd name="connsiteY193" fmla="*/ 288817 h 411184"/>
              <a:gd name="connsiteX194" fmla="*/ 248641 w 453266"/>
              <a:gd name="connsiteY194" fmla="*/ 290198 h 411184"/>
              <a:gd name="connsiteX195" fmla="*/ 246098 w 453266"/>
              <a:gd name="connsiteY195" fmla="*/ 294827 h 411184"/>
              <a:gd name="connsiteX196" fmla="*/ 241992 w 453266"/>
              <a:gd name="connsiteY196" fmla="*/ 301466 h 411184"/>
              <a:gd name="connsiteX197" fmla="*/ 237411 w 453266"/>
              <a:gd name="connsiteY197" fmla="*/ 306286 h 411184"/>
              <a:gd name="connsiteX198" fmla="*/ 235715 w 453266"/>
              <a:gd name="connsiteY198" fmla="*/ 307724 h 411184"/>
              <a:gd name="connsiteX199" fmla="*/ 234658 w 453266"/>
              <a:gd name="connsiteY199" fmla="*/ 308820 h 411184"/>
              <a:gd name="connsiteX200" fmla="*/ 233220 w 453266"/>
              <a:gd name="connsiteY200" fmla="*/ 310420 h 411184"/>
              <a:gd name="connsiteX201" fmla="*/ 232391 w 453266"/>
              <a:gd name="connsiteY201" fmla="*/ 311963 h 411184"/>
              <a:gd name="connsiteX202" fmla="*/ 231257 w 453266"/>
              <a:gd name="connsiteY202" fmla="*/ 317002 h 411184"/>
              <a:gd name="connsiteX203" fmla="*/ 230600 w 453266"/>
              <a:gd name="connsiteY203" fmla="*/ 321459 h 411184"/>
              <a:gd name="connsiteX204" fmla="*/ 230905 w 453266"/>
              <a:gd name="connsiteY204" fmla="*/ 322459 h 411184"/>
              <a:gd name="connsiteX205" fmla="*/ 231591 w 453266"/>
              <a:gd name="connsiteY205" fmla="*/ 323307 h 411184"/>
              <a:gd name="connsiteX206" fmla="*/ 234096 w 453266"/>
              <a:gd name="connsiteY206" fmla="*/ 324593 h 411184"/>
              <a:gd name="connsiteX207" fmla="*/ 237706 w 453266"/>
              <a:gd name="connsiteY207" fmla="*/ 326745 h 411184"/>
              <a:gd name="connsiteX208" fmla="*/ 242402 w 453266"/>
              <a:gd name="connsiteY208" fmla="*/ 327965 h 411184"/>
              <a:gd name="connsiteX209" fmla="*/ 246355 w 453266"/>
              <a:gd name="connsiteY209" fmla="*/ 328174 h 411184"/>
              <a:gd name="connsiteX210" fmla="*/ 247841 w 453266"/>
              <a:gd name="connsiteY210" fmla="*/ 329089 h 411184"/>
              <a:gd name="connsiteX211" fmla="*/ 248717 w 453266"/>
              <a:gd name="connsiteY211" fmla="*/ 330327 h 411184"/>
              <a:gd name="connsiteX212" fmla="*/ 248964 w 453266"/>
              <a:gd name="connsiteY212" fmla="*/ 331365 h 411184"/>
              <a:gd name="connsiteX213" fmla="*/ 248755 w 453266"/>
              <a:gd name="connsiteY213" fmla="*/ 335042 h 411184"/>
              <a:gd name="connsiteX214" fmla="*/ 248308 w 453266"/>
              <a:gd name="connsiteY214" fmla="*/ 338985 h 411184"/>
              <a:gd name="connsiteX215" fmla="*/ 246850 w 453266"/>
              <a:gd name="connsiteY215" fmla="*/ 343214 h 411184"/>
              <a:gd name="connsiteX216" fmla="*/ 246869 w 453266"/>
              <a:gd name="connsiteY216" fmla="*/ 345634 h 411184"/>
              <a:gd name="connsiteX217" fmla="*/ 247450 w 453266"/>
              <a:gd name="connsiteY217" fmla="*/ 348005 h 411184"/>
              <a:gd name="connsiteX218" fmla="*/ 251841 w 453266"/>
              <a:gd name="connsiteY218" fmla="*/ 354006 h 411184"/>
              <a:gd name="connsiteX219" fmla="*/ 253461 w 453266"/>
              <a:gd name="connsiteY219" fmla="*/ 354625 h 411184"/>
              <a:gd name="connsiteX220" fmla="*/ 256756 w 453266"/>
              <a:gd name="connsiteY220" fmla="*/ 354759 h 411184"/>
              <a:gd name="connsiteX221" fmla="*/ 258289 w 453266"/>
              <a:gd name="connsiteY221" fmla="*/ 354635 h 411184"/>
              <a:gd name="connsiteX222" fmla="*/ 259995 w 453266"/>
              <a:gd name="connsiteY222" fmla="*/ 354025 h 411184"/>
              <a:gd name="connsiteX223" fmla="*/ 261204 w 453266"/>
              <a:gd name="connsiteY223" fmla="*/ 354444 h 411184"/>
              <a:gd name="connsiteX224" fmla="*/ 262109 w 453266"/>
              <a:gd name="connsiteY224" fmla="*/ 355178 h 411184"/>
              <a:gd name="connsiteX225" fmla="*/ 262337 w 453266"/>
              <a:gd name="connsiteY225" fmla="*/ 356397 h 411184"/>
              <a:gd name="connsiteX226" fmla="*/ 262195 w 453266"/>
              <a:gd name="connsiteY226" fmla="*/ 362369 h 411184"/>
              <a:gd name="connsiteX227" fmla="*/ 263547 w 453266"/>
              <a:gd name="connsiteY227" fmla="*/ 365074 h 411184"/>
              <a:gd name="connsiteX228" fmla="*/ 266167 w 453266"/>
              <a:gd name="connsiteY228" fmla="*/ 368751 h 411184"/>
              <a:gd name="connsiteX229" fmla="*/ 268234 w 453266"/>
              <a:gd name="connsiteY229" fmla="*/ 372951 h 411184"/>
              <a:gd name="connsiteX230" fmla="*/ 270186 w 453266"/>
              <a:gd name="connsiteY230" fmla="*/ 377971 h 411184"/>
              <a:gd name="connsiteX231" fmla="*/ 272062 w 453266"/>
              <a:gd name="connsiteY231" fmla="*/ 381895 h 411184"/>
              <a:gd name="connsiteX232" fmla="*/ 272787 w 453266"/>
              <a:gd name="connsiteY232" fmla="*/ 383943 h 411184"/>
              <a:gd name="connsiteX233" fmla="*/ 271567 w 453266"/>
              <a:gd name="connsiteY233" fmla="*/ 384934 h 411184"/>
              <a:gd name="connsiteX234" fmla="*/ 270872 w 453266"/>
              <a:gd name="connsiteY234" fmla="*/ 385963 h 411184"/>
              <a:gd name="connsiteX235" fmla="*/ 270691 w 453266"/>
              <a:gd name="connsiteY235" fmla="*/ 387334 h 411184"/>
              <a:gd name="connsiteX236" fmla="*/ 270949 w 453266"/>
              <a:gd name="connsiteY236" fmla="*/ 388782 h 411184"/>
              <a:gd name="connsiteX237" fmla="*/ 270786 w 453266"/>
              <a:gd name="connsiteY237" fmla="*/ 389801 h 411184"/>
              <a:gd name="connsiteX238" fmla="*/ 271672 w 453266"/>
              <a:gd name="connsiteY238" fmla="*/ 391058 h 411184"/>
              <a:gd name="connsiteX239" fmla="*/ 272711 w 453266"/>
              <a:gd name="connsiteY239" fmla="*/ 391478 h 411184"/>
              <a:gd name="connsiteX240" fmla="*/ 272682 w 453266"/>
              <a:gd name="connsiteY240" fmla="*/ 392354 h 411184"/>
              <a:gd name="connsiteX241" fmla="*/ 271043 w 453266"/>
              <a:gd name="connsiteY241" fmla="*/ 393487 h 411184"/>
              <a:gd name="connsiteX242" fmla="*/ 269586 w 453266"/>
              <a:gd name="connsiteY242" fmla="*/ 393449 h 411184"/>
              <a:gd name="connsiteX243" fmla="*/ 268462 w 453266"/>
              <a:gd name="connsiteY243" fmla="*/ 394002 h 411184"/>
              <a:gd name="connsiteX244" fmla="*/ 266291 w 453266"/>
              <a:gd name="connsiteY244" fmla="*/ 396383 h 411184"/>
              <a:gd name="connsiteX245" fmla="*/ 265281 w 453266"/>
              <a:gd name="connsiteY245" fmla="*/ 396859 h 411184"/>
              <a:gd name="connsiteX246" fmla="*/ 263919 w 453266"/>
              <a:gd name="connsiteY246" fmla="*/ 397078 h 411184"/>
              <a:gd name="connsiteX247" fmla="*/ 262404 w 453266"/>
              <a:gd name="connsiteY247" fmla="*/ 396840 h 411184"/>
              <a:gd name="connsiteX248" fmla="*/ 260252 w 453266"/>
              <a:gd name="connsiteY248" fmla="*/ 395878 h 411184"/>
              <a:gd name="connsiteX249" fmla="*/ 259632 w 453266"/>
              <a:gd name="connsiteY249" fmla="*/ 394363 h 411184"/>
              <a:gd name="connsiteX250" fmla="*/ 259871 w 453266"/>
              <a:gd name="connsiteY250" fmla="*/ 392773 h 411184"/>
              <a:gd name="connsiteX251" fmla="*/ 259385 w 453266"/>
              <a:gd name="connsiteY251" fmla="*/ 391820 h 411184"/>
              <a:gd name="connsiteX252" fmla="*/ 257842 w 453266"/>
              <a:gd name="connsiteY252" fmla="*/ 392001 h 411184"/>
              <a:gd name="connsiteX253" fmla="*/ 252499 w 453266"/>
              <a:gd name="connsiteY253" fmla="*/ 393630 h 411184"/>
              <a:gd name="connsiteX254" fmla="*/ 247402 w 453266"/>
              <a:gd name="connsiteY254" fmla="*/ 395640 h 411184"/>
              <a:gd name="connsiteX255" fmla="*/ 246517 w 453266"/>
              <a:gd name="connsiteY255" fmla="*/ 397012 h 411184"/>
              <a:gd name="connsiteX256" fmla="*/ 245336 w 453266"/>
              <a:gd name="connsiteY256" fmla="*/ 398431 h 411184"/>
              <a:gd name="connsiteX257" fmla="*/ 243002 w 453266"/>
              <a:gd name="connsiteY257" fmla="*/ 399021 h 411184"/>
              <a:gd name="connsiteX258" fmla="*/ 239554 w 453266"/>
              <a:gd name="connsiteY258" fmla="*/ 399202 h 411184"/>
              <a:gd name="connsiteX259" fmla="*/ 237182 w 453266"/>
              <a:gd name="connsiteY259" fmla="*/ 398983 h 411184"/>
              <a:gd name="connsiteX260" fmla="*/ 234991 w 453266"/>
              <a:gd name="connsiteY260" fmla="*/ 397450 h 411184"/>
              <a:gd name="connsiteX261" fmla="*/ 232991 w 453266"/>
              <a:gd name="connsiteY261" fmla="*/ 396059 h 411184"/>
              <a:gd name="connsiteX262" fmla="*/ 229895 w 453266"/>
              <a:gd name="connsiteY262" fmla="*/ 395992 h 411184"/>
              <a:gd name="connsiteX263" fmla="*/ 224324 w 453266"/>
              <a:gd name="connsiteY263" fmla="*/ 396202 h 411184"/>
              <a:gd name="connsiteX264" fmla="*/ 221237 w 453266"/>
              <a:gd name="connsiteY264" fmla="*/ 396183 h 411184"/>
              <a:gd name="connsiteX265" fmla="*/ 219418 w 453266"/>
              <a:gd name="connsiteY265" fmla="*/ 395669 h 411184"/>
              <a:gd name="connsiteX266" fmla="*/ 217627 w 453266"/>
              <a:gd name="connsiteY266" fmla="*/ 396059 h 411184"/>
              <a:gd name="connsiteX267" fmla="*/ 215389 w 453266"/>
              <a:gd name="connsiteY267" fmla="*/ 395488 h 411184"/>
              <a:gd name="connsiteX268" fmla="*/ 214389 w 453266"/>
              <a:gd name="connsiteY268" fmla="*/ 396249 h 411184"/>
              <a:gd name="connsiteX269" fmla="*/ 213446 w 453266"/>
              <a:gd name="connsiteY269" fmla="*/ 396326 h 411184"/>
              <a:gd name="connsiteX270" fmla="*/ 212693 w 453266"/>
              <a:gd name="connsiteY270" fmla="*/ 395011 h 411184"/>
              <a:gd name="connsiteX271" fmla="*/ 212189 w 453266"/>
              <a:gd name="connsiteY271" fmla="*/ 394868 h 411184"/>
              <a:gd name="connsiteX272" fmla="*/ 211598 w 453266"/>
              <a:gd name="connsiteY272" fmla="*/ 395059 h 411184"/>
              <a:gd name="connsiteX273" fmla="*/ 211074 w 453266"/>
              <a:gd name="connsiteY273" fmla="*/ 395507 h 411184"/>
              <a:gd name="connsiteX274" fmla="*/ 210769 w 453266"/>
              <a:gd name="connsiteY274" fmla="*/ 396278 h 411184"/>
              <a:gd name="connsiteX275" fmla="*/ 210664 w 453266"/>
              <a:gd name="connsiteY275" fmla="*/ 405041 h 411184"/>
              <a:gd name="connsiteX276" fmla="*/ 206988 w 453266"/>
              <a:gd name="connsiteY276" fmla="*/ 404984 h 411184"/>
              <a:gd name="connsiteX277" fmla="*/ 204368 w 453266"/>
              <a:gd name="connsiteY277" fmla="*/ 404965 h 411184"/>
              <a:gd name="connsiteX278" fmla="*/ 201492 w 453266"/>
              <a:gd name="connsiteY278" fmla="*/ 405441 h 411184"/>
              <a:gd name="connsiteX279" fmla="*/ 198863 w 453266"/>
              <a:gd name="connsiteY279" fmla="*/ 406108 h 411184"/>
              <a:gd name="connsiteX280" fmla="*/ 197568 w 453266"/>
              <a:gd name="connsiteY280" fmla="*/ 406908 h 411184"/>
              <a:gd name="connsiteX281" fmla="*/ 195720 w 453266"/>
              <a:gd name="connsiteY281" fmla="*/ 408156 h 411184"/>
              <a:gd name="connsiteX282" fmla="*/ 195282 w 453266"/>
              <a:gd name="connsiteY282" fmla="*/ 409908 h 411184"/>
              <a:gd name="connsiteX283" fmla="*/ 194396 w 453266"/>
              <a:gd name="connsiteY283" fmla="*/ 411185 h 411184"/>
              <a:gd name="connsiteX284" fmla="*/ 193120 w 453266"/>
              <a:gd name="connsiteY284" fmla="*/ 409299 h 411184"/>
              <a:gd name="connsiteX285" fmla="*/ 192300 w 453266"/>
              <a:gd name="connsiteY285" fmla="*/ 408422 h 411184"/>
              <a:gd name="connsiteX286" fmla="*/ 191348 w 453266"/>
              <a:gd name="connsiteY286" fmla="*/ 409070 h 411184"/>
              <a:gd name="connsiteX287" fmla="*/ 189995 w 453266"/>
              <a:gd name="connsiteY287" fmla="*/ 408994 h 411184"/>
              <a:gd name="connsiteX288" fmla="*/ 187557 w 453266"/>
              <a:gd name="connsiteY288" fmla="*/ 406841 h 411184"/>
              <a:gd name="connsiteX289" fmla="*/ 186471 w 453266"/>
              <a:gd name="connsiteY289" fmla="*/ 409013 h 411184"/>
              <a:gd name="connsiteX290" fmla="*/ 182442 w 453266"/>
              <a:gd name="connsiteY290" fmla="*/ 409508 h 411184"/>
              <a:gd name="connsiteX291" fmla="*/ 181937 w 453266"/>
              <a:gd name="connsiteY291" fmla="*/ 407870 h 411184"/>
              <a:gd name="connsiteX292" fmla="*/ 181842 w 453266"/>
              <a:gd name="connsiteY292" fmla="*/ 406346 h 411184"/>
              <a:gd name="connsiteX293" fmla="*/ 179623 w 453266"/>
              <a:gd name="connsiteY293" fmla="*/ 407451 h 411184"/>
              <a:gd name="connsiteX294" fmla="*/ 178032 w 453266"/>
              <a:gd name="connsiteY294" fmla="*/ 405755 h 411184"/>
              <a:gd name="connsiteX295" fmla="*/ 177318 w 453266"/>
              <a:gd name="connsiteY295" fmla="*/ 403479 h 411184"/>
              <a:gd name="connsiteX296" fmla="*/ 176708 w 453266"/>
              <a:gd name="connsiteY296" fmla="*/ 402850 h 411184"/>
              <a:gd name="connsiteX297" fmla="*/ 176013 w 453266"/>
              <a:gd name="connsiteY297" fmla="*/ 402126 h 411184"/>
              <a:gd name="connsiteX298" fmla="*/ 174336 w 453266"/>
              <a:gd name="connsiteY298" fmla="*/ 401345 h 411184"/>
              <a:gd name="connsiteX299" fmla="*/ 172851 w 453266"/>
              <a:gd name="connsiteY299" fmla="*/ 398926 h 411184"/>
              <a:gd name="connsiteX300" fmla="*/ 172707 w 453266"/>
              <a:gd name="connsiteY300" fmla="*/ 396354 h 411184"/>
              <a:gd name="connsiteX301" fmla="*/ 172288 w 453266"/>
              <a:gd name="connsiteY301" fmla="*/ 393297 h 411184"/>
              <a:gd name="connsiteX302" fmla="*/ 169164 w 453266"/>
              <a:gd name="connsiteY302" fmla="*/ 381943 h 411184"/>
              <a:gd name="connsiteX303" fmla="*/ 167269 w 453266"/>
              <a:gd name="connsiteY303" fmla="*/ 380895 h 411184"/>
              <a:gd name="connsiteX304" fmla="*/ 156629 w 453266"/>
              <a:gd name="connsiteY304" fmla="*/ 378876 h 411184"/>
              <a:gd name="connsiteX305" fmla="*/ 156086 w 453266"/>
              <a:gd name="connsiteY305" fmla="*/ 376885 h 411184"/>
              <a:gd name="connsiteX306" fmla="*/ 156820 w 453266"/>
              <a:gd name="connsiteY306" fmla="*/ 371532 h 411184"/>
              <a:gd name="connsiteX307" fmla="*/ 156525 w 453266"/>
              <a:gd name="connsiteY307" fmla="*/ 368151 h 411184"/>
              <a:gd name="connsiteX308" fmla="*/ 153077 w 453266"/>
              <a:gd name="connsiteY308" fmla="*/ 363684 h 411184"/>
              <a:gd name="connsiteX309" fmla="*/ 152115 w 453266"/>
              <a:gd name="connsiteY309" fmla="*/ 360559 h 411184"/>
              <a:gd name="connsiteX310" fmla="*/ 149304 w 453266"/>
              <a:gd name="connsiteY310" fmla="*/ 357883 h 411184"/>
              <a:gd name="connsiteX311" fmla="*/ 146514 w 453266"/>
              <a:gd name="connsiteY311" fmla="*/ 357102 h 411184"/>
              <a:gd name="connsiteX312" fmla="*/ 143694 w 453266"/>
              <a:gd name="connsiteY312" fmla="*/ 357454 h 411184"/>
              <a:gd name="connsiteX313" fmla="*/ 142180 w 453266"/>
              <a:gd name="connsiteY313" fmla="*/ 358512 h 411184"/>
              <a:gd name="connsiteX314" fmla="*/ 141351 w 453266"/>
              <a:gd name="connsiteY314" fmla="*/ 360302 h 411184"/>
              <a:gd name="connsiteX315" fmla="*/ 147371 w 453266"/>
              <a:gd name="connsiteY315" fmla="*/ 359883 h 411184"/>
              <a:gd name="connsiteX316" fmla="*/ 148723 w 453266"/>
              <a:gd name="connsiteY316" fmla="*/ 360540 h 411184"/>
              <a:gd name="connsiteX317" fmla="*/ 150343 w 453266"/>
              <a:gd name="connsiteY317" fmla="*/ 361712 h 411184"/>
              <a:gd name="connsiteX318" fmla="*/ 148619 w 453266"/>
              <a:gd name="connsiteY318" fmla="*/ 361664 h 411184"/>
              <a:gd name="connsiteX319" fmla="*/ 146618 w 453266"/>
              <a:gd name="connsiteY319" fmla="*/ 361112 h 411184"/>
              <a:gd name="connsiteX320" fmla="*/ 144113 w 453266"/>
              <a:gd name="connsiteY320" fmla="*/ 361150 h 411184"/>
              <a:gd name="connsiteX321" fmla="*/ 134731 w 453266"/>
              <a:gd name="connsiteY321" fmla="*/ 362464 h 411184"/>
              <a:gd name="connsiteX322" fmla="*/ 129283 w 453266"/>
              <a:gd name="connsiteY322" fmla="*/ 364360 h 411184"/>
              <a:gd name="connsiteX323" fmla="*/ 121977 w 453266"/>
              <a:gd name="connsiteY323" fmla="*/ 363798 h 411184"/>
              <a:gd name="connsiteX324" fmla="*/ 112757 w 453266"/>
              <a:gd name="connsiteY324" fmla="*/ 365665 h 411184"/>
              <a:gd name="connsiteX325" fmla="*/ 105137 w 453266"/>
              <a:gd name="connsiteY325" fmla="*/ 365770 h 411184"/>
              <a:gd name="connsiteX326" fmla="*/ 101994 w 453266"/>
              <a:gd name="connsiteY326" fmla="*/ 369398 h 411184"/>
              <a:gd name="connsiteX327" fmla="*/ 100251 w 453266"/>
              <a:gd name="connsiteY327" fmla="*/ 368741 h 411184"/>
              <a:gd name="connsiteX328" fmla="*/ 98917 w 453266"/>
              <a:gd name="connsiteY328" fmla="*/ 367855 h 411184"/>
              <a:gd name="connsiteX329" fmla="*/ 88440 w 453266"/>
              <a:gd name="connsiteY329" fmla="*/ 365007 h 411184"/>
              <a:gd name="connsiteX330" fmla="*/ 87716 w 453266"/>
              <a:gd name="connsiteY330" fmla="*/ 363817 h 411184"/>
              <a:gd name="connsiteX331" fmla="*/ 85963 w 453266"/>
              <a:gd name="connsiteY331" fmla="*/ 362960 h 411184"/>
              <a:gd name="connsiteX332" fmla="*/ 84039 w 453266"/>
              <a:gd name="connsiteY332" fmla="*/ 364484 h 411184"/>
              <a:gd name="connsiteX333" fmla="*/ 82658 w 453266"/>
              <a:gd name="connsiteY333" fmla="*/ 364731 h 411184"/>
              <a:gd name="connsiteX334" fmla="*/ 76914 w 453266"/>
              <a:gd name="connsiteY334" fmla="*/ 363464 h 411184"/>
              <a:gd name="connsiteX335" fmla="*/ 72523 w 453266"/>
              <a:gd name="connsiteY335" fmla="*/ 364427 h 411184"/>
              <a:gd name="connsiteX336" fmla="*/ 70895 w 453266"/>
              <a:gd name="connsiteY336" fmla="*/ 366065 h 411184"/>
              <a:gd name="connsiteX337" fmla="*/ 70781 w 453266"/>
              <a:gd name="connsiteY337" fmla="*/ 368608 h 411184"/>
              <a:gd name="connsiteX338" fmla="*/ 65294 w 453266"/>
              <a:gd name="connsiteY338" fmla="*/ 368113 h 411184"/>
              <a:gd name="connsiteX339" fmla="*/ 62189 w 453266"/>
              <a:gd name="connsiteY339" fmla="*/ 367312 h 411184"/>
              <a:gd name="connsiteX340" fmla="*/ 58055 w 453266"/>
              <a:gd name="connsiteY340" fmla="*/ 368198 h 411184"/>
              <a:gd name="connsiteX341" fmla="*/ 48682 w 453266"/>
              <a:gd name="connsiteY341" fmla="*/ 367027 h 411184"/>
              <a:gd name="connsiteX342" fmla="*/ 46225 w 453266"/>
              <a:gd name="connsiteY342" fmla="*/ 367312 h 411184"/>
              <a:gd name="connsiteX343" fmla="*/ 42806 w 453266"/>
              <a:gd name="connsiteY343" fmla="*/ 369008 h 411184"/>
              <a:gd name="connsiteX344" fmla="*/ 41377 w 453266"/>
              <a:gd name="connsiteY344" fmla="*/ 370322 h 411184"/>
              <a:gd name="connsiteX345" fmla="*/ 39348 w 453266"/>
              <a:gd name="connsiteY345" fmla="*/ 370837 h 411184"/>
              <a:gd name="connsiteX346" fmla="*/ 37557 w 453266"/>
              <a:gd name="connsiteY346" fmla="*/ 369008 h 411184"/>
              <a:gd name="connsiteX347" fmla="*/ 36224 w 453266"/>
              <a:gd name="connsiteY347" fmla="*/ 368198 h 411184"/>
              <a:gd name="connsiteX348" fmla="*/ 34986 w 453266"/>
              <a:gd name="connsiteY348" fmla="*/ 368732 h 411184"/>
              <a:gd name="connsiteX349" fmla="*/ 33309 w 453266"/>
              <a:gd name="connsiteY349" fmla="*/ 370237 h 411184"/>
              <a:gd name="connsiteX350" fmla="*/ 28451 w 453266"/>
              <a:gd name="connsiteY350" fmla="*/ 370942 h 411184"/>
              <a:gd name="connsiteX351" fmla="*/ 24060 w 453266"/>
              <a:gd name="connsiteY351" fmla="*/ 370742 h 411184"/>
              <a:gd name="connsiteX352" fmla="*/ 19336 w 453266"/>
              <a:gd name="connsiteY352" fmla="*/ 369332 h 411184"/>
              <a:gd name="connsiteX353" fmla="*/ 19898 w 453266"/>
              <a:gd name="connsiteY353" fmla="*/ 368856 h 411184"/>
              <a:gd name="connsiteX354" fmla="*/ 20631 w 453266"/>
              <a:gd name="connsiteY354" fmla="*/ 366398 h 411184"/>
              <a:gd name="connsiteX355" fmla="*/ 21289 w 453266"/>
              <a:gd name="connsiteY355" fmla="*/ 357607 h 411184"/>
              <a:gd name="connsiteX356" fmla="*/ 22127 w 453266"/>
              <a:gd name="connsiteY356" fmla="*/ 354425 h 411184"/>
              <a:gd name="connsiteX357" fmla="*/ 21879 w 453266"/>
              <a:gd name="connsiteY357" fmla="*/ 352692 h 411184"/>
              <a:gd name="connsiteX358" fmla="*/ 22050 w 453266"/>
              <a:gd name="connsiteY358" fmla="*/ 352168 h 411184"/>
              <a:gd name="connsiteX359" fmla="*/ 23908 w 453266"/>
              <a:gd name="connsiteY359" fmla="*/ 350625 h 411184"/>
              <a:gd name="connsiteX360" fmla="*/ 24355 w 453266"/>
              <a:gd name="connsiteY360" fmla="*/ 349977 h 411184"/>
              <a:gd name="connsiteX361" fmla="*/ 25061 w 453266"/>
              <a:gd name="connsiteY361" fmla="*/ 345462 h 411184"/>
              <a:gd name="connsiteX362" fmla="*/ 25841 w 453266"/>
              <a:gd name="connsiteY362" fmla="*/ 340452 h 411184"/>
              <a:gd name="connsiteX363" fmla="*/ 26708 w 453266"/>
              <a:gd name="connsiteY363" fmla="*/ 338652 h 411184"/>
              <a:gd name="connsiteX364" fmla="*/ 27432 w 453266"/>
              <a:gd name="connsiteY364" fmla="*/ 338166 h 411184"/>
              <a:gd name="connsiteX365" fmla="*/ 33290 w 453266"/>
              <a:gd name="connsiteY365" fmla="*/ 335909 h 411184"/>
              <a:gd name="connsiteX366" fmla="*/ 34290 w 453266"/>
              <a:gd name="connsiteY366" fmla="*/ 334413 h 411184"/>
              <a:gd name="connsiteX367" fmla="*/ 37309 w 453266"/>
              <a:gd name="connsiteY367" fmla="*/ 334766 h 411184"/>
              <a:gd name="connsiteX368" fmla="*/ 37586 w 453266"/>
              <a:gd name="connsiteY368" fmla="*/ 334404 h 411184"/>
              <a:gd name="connsiteX369" fmla="*/ 37862 w 453266"/>
              <a:gd name="connsiteY369" fmla="*/ 332670 h 411184"/>
              <a:gd name="connsiteX370" fmla="*/ 39262 w 453266"/>
              <a:gd name="connsiteY370" fmla="*/ 330794 h 411184"/>
              <a:gd name="connsiteX371" fmla="*/ 41205 w 453266"/>
              <a:gd name="connsiteY371" fmla="*/ 329251 h 411184"/>
              <a:gd name="connsiteX372" fmla="*/ 42663 w 453266"/>
              <a:gd name="connsiteY372" fmla="*/ 328708 h 411184"/>
              <a:gd name="connsiteX373" fmla="*/ 47930 w 453266"/>
              <a:gd name="connsiteY373" fmla="*/ 327736 h 411184"/>
              <a:gd name="connsiteX374" fmla="*/ 51016 w 453266"/>
              <a:gd name="connsiteY374" fmla="*/ 326384 h 411184"/>
              <a:gd name="connsiteX375" fmla="*/ 51940 w 453266"/>
              <a:gd name="connsiteY375" fmla="*/ 326241 h 411184"/>
              <a:gd name="connsiteX376" fmla="*/ 60141 w 453266"/>
              <a:gd name="connsiteY376" fmla="*/ 326584 h 411184"/>
              <a:gd name="connsiteX377" fmla="*/ 61865 w 453266"/>
              <a:gd name="connsiteY377" fmla="*/ 326069 h 411184"/>
              <a:gd name="connsiteX378" fmla="*/ 62132 w 453266"/>
              <a:gd name="connsiteY378" fmla="*/ 325593 h 411184"/>
              <a:gd name="connsiteX379" fmla="*/ 62618 w 453266"/>
              <a:gd name="connsiteY379" fmla="*/ 320469 h 411184"/>
              <a:gd name="connsiteX380" fmla="*/ 64113 w 453266"/>
              <a:gd name="connsiteY380" fmla="*/ 319669 h 411184"/>
              <a:gd name="connsiteX381" fmla="*/ 64341 w 453266"/>
              <a:gd name="connsiteY381" fmla="*/ 319240 h 411184"/>
              <a:gd name="connsiteX382" fmla="*/ 63837 w 453266"/>
              <a:gd name="connsiteY382" fmla="*/ 315687 h 411184"/>
              <a:gd name="connsiteX383" fmla="*/ 64122 w 453266"/>
              <a:gd name="connsiteY383" fmla="*/ 313315 h 411184"/>
              <a:gd name="connsiteX384" fmla="*/ 65808 w 453266"/>
              <a:gd name="connsiteY384" fmla="*/ 311906 h 411184"/>
              <a:gd name="connsiteX385" fmla="*/ 65704 w 453266"/>
              <a:gd name="connsiteY385" fmla="*/ 311105 h 411184"/>
              <a:gd name="connsiteX386" fmla="*/ 64504 w 453266"/>
              <a:gd name="connsiteY386" fmla="*/ 309420 h 411184"/>
              <a:gd name="connsiteX387" fmla="*/ 62894 w 453266"/>
              <a:gd name="connsiteY387" fmla="*/ 308343 h 411184"/>
              <a:gd name="connsiteX388" fmla="*/ 62112 w 453266"/>
              <a:gd name="connsiteY388" fmla="*/ 308086 h 411184"/>
              <a:gd name="connsiteX389" fmla="*/ 55388 w 453266"/>
              <a:gd name="connsiteY389" fmla="*/ 309105 h 411184"/>
              <a:gd name="connsiteX390" fmla="*/ 52607 w 453266"/>
              <a:gd name="connsiteY390" fmla="*/ 308772 h 411184"/>
              <a:gd name="connsiteX391" fmla="*/ 51311 w 453266"/>
              <a:gd name="connsiteY391" fmla="*/ 308153 h 411184"/>
              <a:gd name="connsiteX392" fmla="*/ 51035 w 453266"/>
              <a:gd name="connsiteY392" fmla="*/ 307695 h 411184"/>
              <a:gd name="connsiteX393" fmla="*/ 51302 w 453266"/>
              <a:gd name="connsiteY393" fmla="*/ 306657 h 411184"/>
              <a:gd name="connsiteX394" fmla="*/ 51349 w 453266"/>
              <a:gd name="connsiteY394" fmla="*/ 304972 h 411184"/>
              <a:gd name="connsiteX395" fmla="*/ 52321 w 453266"/>
              <a:gd name="connsiteY395" fmla="*/ 302343 h 411184"/>
              <a:gd name="connsiteX396" fmla="*/ 52616 w 453266"/>
              <a:gd name="connsiteY396" fmla="*/ 300771 h 411184"/>
              <a:gd name="connsiteX397" fmla="*/ 51826 w 453266"/>
              <a:gd name="connsiteY397" fmla="*/ 291655 h 411184"/>
              <a:gd name="connsiteX398" fmla="*/ 50692 w 453266"/>
              <a:gd name="connsiteY398" fmla="*/ 285588 h 411184"/>
              <a:gd name="connsiteX399" fmla="*/ 51302 w 453266"/>
              <a:gd name="connsiteY399" fmla="*/ 279559 h 411184"/>
              <a:gd name="connsiteX400" fmla="*/ 51178 w 453266"/>
              <a:gd name="connsiteY400" fmla="*/ 278311 h 411184"/>
              <a:gd name="connsiteX401" fmla="*/ 50949 w 453266"/>
              <a:gd name="connsiteY401" fmla="*/ 278025 h 411184"/>
              <a:gd name="connsiteX402" fmla="*/ 50102 w 453266"/>
              <a:gd name="connsiteY402" fmla="*/ 278025 h 411184"/>
              <a:gd name="connsiteX403" fmla="*/ 46006 w 453266"/>
              <a:gd name="connsiteY403" fmla="*/ 278559 h 411184"/>
              <a:gd name="connsiteX404" fmla="*/ 42519 w 453266"/>
              <a:gd name="connsiteY404" fmla="*/ 274672 h 411184"/>
              <a:gd name="connsiteX405" fmla="*/ 40348 w 453266"/>
              <a:gd name="connsiteY405" fmla="*/ 273139 h 411184"/>
              <a:gd name="connsiteX406" fmla="*/ 34404 w 453266"/>
              <a:gd name="connsiteY406" fmla="*/ 271205 h 411184"/>
              <a:gd name="connsiteX407" fmla="*/ 31795 w 453266"/>
              <a:gd name="connsiteY407" fmla="*/ 270824 h 411184"/>
              <a:gd name="connsiteX408" fmla="*/ 27975 w 453266"/>
              <a:gd name="connsiteY408" fmla="*/ 269148 h 411184"/>
              <a:gd name="connsiteX409" fmla="*/ 24442 w 453266"/>
              <a:gd name="connsiteY409" fmla="*/ 265481 h 411184"/>
              <a:gd name="connsiteX410" fmla="*/ 20841 w 453266"/>
              <a:gd name="connsiteY410" fmla="*/ 261718 h 411184"/>
              <a:gd name="connsiteX411" fmla="*/ 19384 w 453266"/>
              <a:gd name="connsiteY411" fmla="*/ 259309 h 411184"/>
              <a:gd name="connsiteX412" fmla="*/ 17774 w 453266"/>
              <a:gd name="connsiteY412" fmla="*/ 255203 h 411184"/>
              <a:gd name="connsiteX413" fmla="*/ 13221 w 453266"/>
              <a:gd name="connsiteY413" fmla="*/ 247326 h 411184"/>
              <a:gd name="connsiteX414" fmla="*/ 13259 w 453266"/>
              <a:gd name="connsiteY414" fmla="*/ 245288 h 411184"/>
              <a:gd name="connsiteX415" fmla="*/ 12697 w 453266"/>
              <a:gd name="connsiteY415" fmla="*/ 244040 h 411184"/>
              <a:gd name="connsiteX416" fmla="*/ 8249 w 453266"/>
              <a:gd name="connsiteY416" fmla="*/ 238849 h 411184"/>
              <a:gd name="connsiteX417" fmla="*/ 5096 w 453266"/>
              <a:gd name="connsiteY417" fmla="*/ 235153 h 411184"/>
              <a:gd name="connsiteX418" fmla="*/ 0 w 453266"/>
              <a:gd name="connsiteY418" fmla="*/ 229171 h 411184"/>
              <a:gd name="connsiteX419" fmla="*/ 10183 w 453266"/>
              <a:gd name="connsiteY419" fmla="*/ 232524 h 411184"/>
              <a:gd name="connsiteX420" fmla="*/ 18117 w 453266"/>
              <a:gd name="connsiteY420" fmla="*/ 235087 h 411184"/>
              <a:gd name="connsiteX421" fmla="*/ 30947 w 453266"/>
              <a:gd name="connsiteY421" fmla="*/ 239220 h 411184"/>
              <a:gd name="connsiteX422" fmla="*/ 40900 w 453266"/>
              <a:gd name="connsiteY422" fmla="*/ 242430 h 411184"/>
              <a:gd name="connsiteX423" fmla="*/ 43653 w 453266"/>
              <a:gd name="connsiteY423" fmla="*/ 242954 h 411184"/>
              <a:gd name="connsiteX424" fmla="*/ 72828 w 453266"/>
              <a:gd name="connsiteY424" fmla="*/ 240211 h 411184"/>
              <a:gd name="connsiteX425" fmla="*/ 83601 w 453266"/>
              <a:gd name="connsiteY425" fmla="*/ 242287 h 411184"/>
              <a:gd name="connsiteX426" fmla="*/ 87020 w 453266"/>
              <a:gd name="connsiteY426" fmla="*/ 243449 h 411184"/>
              <a:gd name="connsiteX427" fmla="*/ 87535 w 453266"/>
              <a:gd name="connsiteY427" fmla="*/ 242773 h 411184"/>
              <a:gd name="connsiteX428" fmla="*/ 88983 w 453266"/>
              <a:gd name="connsiteY428" fmla="*/ 241363 h 411184"/>
              <a:gd name="connsiteX429" fmla="*/ 91497 w 453266"/>
              <a:gd name="connsiteY429" fmla="*/ 239935 h 411184"/>
              <a:gd name="connsiteX430" fmla="*/ 94907 w 453266"/>
              <a:gd name="connsiteY430" fmla="*/ 238801 h 411184"/>
              <a:gd name="connsiteX431" fmla="*/ 98308 w 453266"/>
              <a:gd name="connsiteY431" fmla="*/ 238182 h 411184"/>
              <a:gd name="connsiteX432" fmla="*/ 103184 w 453266"/>
              <a:gd name="connsiteY432" fmla="*/ 238097 h 411184"/>
              <a:gd name="connsiteX433" fmla="*/ 106499 w 453266"/>
              <a:gd name="connsiteY433" fmla="*/ 238192 h 411184"/>
              <a:gd name="connsiteX434" fmla="*/ 108947 w 453266"/>
              <a:gd name="connsiteY434" fmla="*/ 238535 h 411184"/>
              <a:gd name="connsiteX435" fmla="*/ 113672 w 453266"/>
              <a:gd name="connsiteY435" fmla="*/ 238335 h 411184"/>
              <a:gd name="connsiteX436" fmla="*/ 115938 w 453266"/>
              <a:gd name="connsiteY436" fmla="*/ 237782 h 411184"/>
              <a:gd name="connsiteX437" fmla="*/ 123701 w 453266"/>
              <a:gd name="connsiteY437" fmla="*/ 235515 h 411184"/>
              <a:gd name="connsiteX438" fmla="*/ 128921 w 453266"/>
              <a:gd name="connsiteY438" fmla="*/ 233991 h 411184"/>
              <a:gd name="connsiteX439" fmla="*/ 136817 w 453266"/>
              <a:gd name="connsiteY439" fmla="*/ 231619 h 411184"/>
              <a:gd name="connsiteX440" fmla="*/ 142580 w 453266"/>
              <a:gd name="connsiteY440" fmla="*/ 229876 h 411184"/>
              <a:gd name="connsiteX441" fmla="*/ 144018 w 453266"/>
              <a:gd name="connsiteY441" fmla="*/ 228952 h 411184"/>
              <a:gd name="connsiteX442" fmla="*/ 145504 w 453266"/>
              <a:gd name="connsiteY442" fmla="*/ 227295 h 411184"/>
              <a:gd name="connsiteX443" fmla="*/ 146218 w 453266"/>
              <a:gd name="connsiteY443" fmla="*/ 225800 h 411184"/>
              <a:gd name="connsiteX444" fmla="*/ 144447 w 453266"/>
              <a:gd name="connsiteY444" fmla="*/ 223495 h 411184"/>
              <a:gd name="connsiteX445" fmla="*/ 144218 w 453266"/>
              <a:gd name="connsiteY445" fmla="*/ 221466 h 411184"/>
              <a:gd name="connsiteX446" fmla="*/ 145380 w 453266"/>
              <a:gd name="connsiteY446" fmla="*/ 218884 h 411184"/>
              <a:gd name="connsiteX447" fmla="*/ 146009 w 453266"/>
              <a:gd name="connsiteY447" fmla="*/ 214951 h 411184"/>
              <a:gd name="connsiteX448" fmla="*/ 145885 w 453266"/>
              <a:gd name="connsiteY448" fmla="*/ 209340 h 411184"/>
              <a:gd name="connsiteX449" fmla="*/ 145504 w 453266"/>
              <a:gd name="connsiteY449" fmla="*/ 206102 h 411184"/>
              <a:gd name="connsiteX450" fmla="*/ 147114 w 453266"/>
              <a:gd name="connsiteY450" fmla="*/ 200073 h 411184"/>
              <a:gd name="connsiteX451" fmla="*/ 148457 w 453266"/>
              <a:gd name="connsiteY451" fmla="*/ 196682 h 411184"/>
              <a:gd name="connsiteX452" fmla="*/ 151133 w 453266"/>
              <a:gd name="connsiteY452" fmla="*/ 195063 h 411184"/>
              <a:gd name="connsiteX453" fmla="*/ 153000 w 453266"/>
              <a:gd name="connsiteY453" fmla="*/ 194072 h 411184"/>
              <a:gd name="connsiteX454" fmla="*/ 153772 w 453266"/>
              <a:gd name="connsiteY454" fmla="*/ 193338 h 411184"/>
              <a:gd name="connsiteX455" fmla="*/ 154534 w 453266"/>
              <a:gd name="connsiteY455" fmla="*/ 192529 h 411184"/>
              <a:gd name="connsiteX456" fmla="*/ 157391 w 453266"/>
              <a:gd name="connsiteY456" fmla="*/ 187919 h 411184"/>
              <a:gd name="connsiteX457" fmla="*/ 160011 w 453266"/>
              <a:gd name="connsiteY457" fmla="*/ 185766 h 411184"/>
              <a:gd name="connsiteX458" fmla="*/ 162544 w 453266"/>
              <a:gd name="connsiteY458" fmla="*/ 184461 h 411184"/>
              <a:gd name="connsiteX459" fmla="*/ 165325 w 453266"/>
              <a:gd name="connsiteY459" fmla="*/ 184633 h 411184"/>
              <a:gd name="connsiteX460" fmla="*/ 167678 w 453266"/>
              <a:gd name="connsiteY460" fmla="*/ 186414 h 411184"/>
              <a:gd name="connsiteX461" fmla="*/ 172251 w 453266"/>
              <a:gd name="connsiteY461" fmla="*/ 187195 h 411184"/>
              <a:gd name="connsiteX462" fmla="*/ 176679 w 453266"/>
              <a:gd name="connsiteY462" fmla="*/ 186671 h 411184"/>
              <a:gd name="connsiteX463" fmla="*/ 180518 w 453266"/>
              <a:gd name="connsiteY463" fmla="*/ 185328 h 411184"/>
              <a:gd name="connsiteX464" fmla="*/ 182261 w 453266"/>
              <a:gd name="connsiteY464" fmla="*/ 184232 h 411184"/>
              <a:gd name="connsiteX465" fmla="*/ 184299 w 453266"/>
              <a:gd name="connsiteY465" fmla="*/ 183271 h 411184"/>
              <a:gd name="connsiteX466" fmla="*/ 184185 w 453266"/>
              <a:gd name="connsiteY466" fmla="*/ 182166 h 411184"/>
              <a:gd name="connsiteX467" fmla="*/ 181870 w 453266"/>
              <a:gd name="connsiteY467" fmla="*/ 181213 h 411184"/>
              <a:gd name="connsiteX468" fmla="*/ 180547 w 453266"/>
              <a:gd name="connsiteY468" fmla="*/ 179861 h 411184"/>
              <a:gd name="connsiteX469" fmla="*/ 180032 w 453266"/>
              <a:gd name="connsiteY469" fmla="*/ 178203 h 411184"/>
              <a:gd name="connsiteX470" fmla="*/ 181327 w 453266"/>
              <a:gd name="connsiteY470" fmla="*/ 177194 h 411184"/>
              <a:gd name="connsiteX471" fmla="*/ 184357 w 453266"/>
              <a:gd name="connsiteY471" fmla="*/ 176898 h 411184"/>
              <a:gd name="connsiteX472" fmla="*/ 191767 w 453266"/>
              <a:gd name="connsiteY472" fmla="*/ 172850 h 411184"/>
              <a:gd name="connsiteX473" fmla="*/ 194786 w 453266"/>
              <a:gd name="connsiteY473" fmla="*/ 170183 h 411184"/>
              <a:gd name="connsiteX474" fmla="*/ 195606 w 453266"/>
              <a:gd name="connsiteY474" fmla="*/ 168935 h 411184"/>
              <a:gd name="connsiteX475" fmla="*/ 197034 w 453266"/>
              <a:gd name="connsiteY475" fmla="*/ 168802 h 411184"/>
              <a:gd name="connsiteX476" fmla="*/ 199854 w 453266"/>
              <a:gd name="connsiteY476" fmla="*/ 170040 h 411184"/>
              <a:gd name="connsiteX477" fmla="*/ 203159 w 453266"/>
              <a:gd name="connsiteY477" fmla="*/ 170450 h 411184"/>
              <a:gd name="connsiteX478" fmla="*/ 205226 w 453266"/>
              <a:gd name="connsiteY478" fmla="*/ 169211 h 411184"/>
              <a:gd name="connsiteX479" fmla="*/ 207283 w 453266"/>
              <a:gd name="connsiteY479" fmla="*/ 168935 h 411184"/>
              <a:gd name="connsiteX480" fmla="*/ 209302 w 453266"/>
              <a:gd name="connsiteY480" fmla="*/ 170288 h 411184"/>
              <a:gd name="connsiteX481" fmla="*/ 210388 w 453266"/>
              <a:gd name="connsiteY481" fmla="*/ 171907 h 411184"/>
              <a:gd name="connsiteX482" fmla="*/ 212217 w 453266"/>
              <a:gd name="connsiteY482" fmla="*/ 173831 h 411184"/>
              <a:gd name="connsiteX483" fmla="*/ 214532 w 453266"/>
              <a:gd name="connsiteY483" fmla="*/ 174212 h 411184"/>
              <a:gd name="connsiteX484" fmla="*/ 217323 w 453266"/>
              <a:gd name="connsiteY484" fmla="*/ 173184 h 411184"/>
              <a:gd name="connsiteX485" fmla="*/ 220256 w 453266"/>
              <a:gd name="connsiteY485" fmla="*/ 170955 h 411184"/>
              <a:gd name="connsiteX486" fmla="*/ 223038 w 453266"/>
              <a:gd name="connsiteY486" fmla="*/ 167830 h 411184"/>
              <a:gd name="connsiteX487" fmla="*/ 225504 w 453266"/>
              <a:gd name="connsiteY487" fmla="*/ 164744 h 411184"/>
              <a:gd name="connsiteX488" fmla="*/ 224895 w 453266"/>
              <a:gd name="connsiteY488" fmla="*/ 154934 h 411184"/>
              <a:gd name="connsiteX489" fmla="*/ 224485 w 453266"/>
              <a:gd name="connsiteY489" fmla="*/ 149133 h 411184"/>
              <a:gd name="connsiteX490" fmla="*/ 225790 w 453266"/>
              <a:gd name="connsiteY490" fmla="*/ 146066 h 411184"/>
              <a:gd name="connsiteX491" fmla="*/ 227648 w 453266"/>
              <a:gd name="connsiteY491" fmla="*/ 144189 h 411184"/>
              <a:gd name="connsiteX492" fmla="*/ 228876 w 453266"/>
              <a:gd name="connsiteY492" fmla="*/ 141265 h 411184"/>
              <a:gd name="connsiteX493" fmla="*/ 228848 w 453266"/>
              <a:gd name="connsiteY493" fmla="*/ 138684 h 411184"/>
              <a:gd name="connsiteX494" fmla="*/ 230153 w 453266"/>
              <a:gd name="connsiteY494" fmla="*/ 136512 h 411184"/>
              <a:gd name="connsiteX495" fmla="*/ 231448 w 453266"/>
              <a:gd name="connsiteY495" fmla="*/ 130578 h 411184"/>
              <a:gd name="connsiteX496" fmla="*/ 233210 w 453266"/>
              <a:gd name="connsiteY496" fmla="*/ 129178 h 411184"/>
              <a:gd name="connsiteX497" fmla="*/ 236849 w 453266"/>
              <a:gd name="connsiteY497" fmla="*/ 128206 h 411184"/>
              <a:gd name="connsiteX498" fmla="*/ 242640 w 453266"/>
              <a:gd name="connsiteY498" fmla="*/ 127645 h 411184"/>
              <a:gd name="connsiteX499" fmla="*/ 247183 w 453266"/>
              <a:gd name="connsiteY499" fmla="*/ 124930 h 411184"/>
              <a:gd name="connsiteX500" fmla="*/ 251756 w 453266"/>
              <a:gd name="connsiteY500" fmla="*/ 122034 h 411184"/>
              <a:gd name="connsiteX501" fmla="*/ 252365 w 453266"/>
              <a:gd name="connsiteY501" fmla="*/ 119482 h 411184"/>
              <a:gd name="connsiteX502" fmla="*/ 250650 w 453266"/>
              <a:gd name="connsiteY502" fmla="*/ 116757 h 411184"/>
              <a:gd name="connsiteX503" fmla="*/ 248355 w 453266"/>
              <a:gd name="connsiteY503" fmla="*/ 111462 h 411184"/>
              <a:gd name="connsiteX504" fmla="*/ 246288 w 453266"/>
              <a:gd name="connsiteY504" fmla="*/ 108290 h 411184"/>
              <a:gd name="connsiteX505" fmla="*/ 241240 w 453266"/>
              <a:gd name="connsiteY505" fmla="*/ 102594 h 411184"/>
              <a:gd name="connsiteX506" fmla="*/ 241821 w 453266"/>
              <a:gd name="connsiteY506" fmla="*/ 99079 h 411184"/>
              <a:gd name="connsiteX507" fmla="*/ 244631 w 453266"/>
              <a:gd name="connsiteY507" fmla="*/ 97641 h 411184"/>
              <a:gd name="connsiteX508" fmla="*/ 251546 w 453266"/>
              <a:gd name="connsiteY508" fmla="*/ 100079 h 411184"/>
              <a:gd name="connsiteX509" fmla="*/ 253470 w 453266"/>
              <a:gd name="connsiteY509" fmla="*/ 100555 h 411184"/>
              <a:gd name="connsiteX510" fmla="*/ 255880 w 453266"/>
              <a:gd name="connsiteY510" fmla="*/ 100898 h 411184"/>
              <a:gd name="connsiteX511" fmla="*/ 262252 w 453266"/>
              <a:gd name="connsiteY511" fmla="*/ 100841 h 411184"/>
              <a:gd name="connsiteX512" fmla="*/ 267453 w 453266"/>
              <a:gd name="connsiteY512" fmla="*/ 99889 h 411184"/>
              <a:gd name="connsiteX513" fmla="*/ 272882 w 453266"/>
              <a:gd name="connsiteY513" fmla="*/ 97717 h 411184"/>
              <a:gd name="connsiteX514" fmla="*/ 273948 w 453266"/>
              <a:gd name="connsiteY514" fmla="*/ 95450 h 411184"/>
              <a:gd name="connsiteX515" fmla="*/ 273882 w 453266"/>
              <a:gd name="connsiteY515" fmla="*/ 92755 h 411184"/>
              <a:gd name="connsiteX516" fmla="*/ 273977 w 453266"/>
              <a:gd name="connsiteY516" fmla="*/ 90526 h 411184"/>
              <a:gd name="connsiteX517" fmla="*/ 274063 w 453266"/>
              <a:gd name="connsiteY517" fmla="*/ 87430 h 411184"/>
              <a:gd name="connsiteX518" fmla="*/ 272110 w 453266"/>
              <a:gd name="connsiteY518" fmla="*/ 85439 h 411184"/>
              <a:gd name="connsiteX519" fmla="*/ 270929 w 453266"/>
              <a:gd name="connsiteY519" fmla="*/ 83658 h 411184"/>
              <a:gd name="connsiteX520" fmla="*/ 270577 w 453266"/>
              <a:gd name="connsiteY520" fmla="*/ 82229 h 411184"/>
              <a:gd name="connsiteX521" fmla="*/ 271939 w 453266"/>
              <a:gd name="connsiteY521" fmla="*/ 81448 h 411184"/>
              <a:gd name="connsiteX522" fmla="*/ 273263 w 453266"/>
              <a:gd name="connsiteY522" fmla="*/ 79991 h 411184"/>
              <a:gd name="connsiteX523" fmla="*/ 274530 w 453266"/>
              <a:gd name="connsiteY523" fmla="*/ 77343 h 411184"/>
              <a:gd name="connsiteX524" fmla="*/ 277539 w 453266"/>
              <a:gd name="connsiteY524" fmla="*/ 74171 h 411184"/>
              <a:gd name="connsiteX525" fmla="*/ 279359 w 453266"/>
              <a:gd name="connsiteY525" fmla="*/ 71314 h 411184"/>
              <a:gd name="connsiteX526" fmla="*/ 281074 w 453266"/>
              <a:gd name="connsiteY526" fmla="*/ 69961 h 411184"/>
              <a:gd name="connsiteX527" fmla="*/ 283664 w 453266"/>
              <a:gd name="connsiteY527" fmla="*/ 68094 h 411184"/>
              <a:gd name="connsiteX528" fmla="*/ 285322 w 453266"/>
              <a:gd name="connsiteY528" fmla="*/ 65361 h 411184"/>
              <a:gd name="connsiteX529" fmla="*/ 286084 w 453266"/>
              <a:gd name="connsiteY529" fmla="*/ 63722 h 411184"/>
              <a:gd name="connsiteX530" fmla="*/ 287579 w 453266"/>
              <a:gd name="connsiteY530" fmla="*/ 62122 h 411184"/>
              <a:gd name="connsiteX531" fmla="*/ 288084 w 453266"/>
              <a:gd name="connsiteY531" fmla="*/ 61074 h 411184"/>
              <a:gd name="connsiteX532" fmla="*/ 287674 w 453266"/>
              <a:gd name="connsiteY532" fmla="*/ 60131 h 411184"/>
              <a:gd name="connsiteX533" fmla="*/ 286931 w 453266"/>
              <a:gd name="connsiteY533" fmla="*/ 58950 h 411184"/>
              <a:gd name="connsiteX534" fmla="*/ 286084 w 453266"/>
              <a:gd name="connsiteY534" fmla="*/ 57617 h 411184"/>
              <a:gd name="connsiteX535" fmla="*/ 286084 w 453266"/>
              <a:gd name="connsiteY535" fmla="*/ 56321 h 411184"/>
              <a:gd name="connsiteX536" fmla="*/ 286788 w 453266"/>
              <a:gd name="connsiteY536" fmla="*/ 54959 h 411184"/>
              <a:gd name="connsiteX537" fmla="*/ 287560 w 453266"/>
              <a:gd name="connsiteY537" fmla="*/ 53730 h 411184"/>
              <a:gd name="connsiteX538" fmla="*/ 287198 w 453266"/>
              <a:gd name="connsiteY538" fmla="*/ 52006 h 411184"/>
              <a:gd name="connsiteX539" fmla="*/ 286788 w 453266"/>
              <a:gd name="connsiteY539" fmla="*/ 49197 h 411184"/>
              <a:gd name="connsiteX540" fmla="*/ 285379 w 453266"/>
              <a:gd name="connsiteY540" fmla="*/ 47539 h 411184"/>
              <a:gd name="connsiteX541" fmla="*/ 284426 w 453266"/>
              <a:gd name="connsiteY541" fmla="*/ 43701 h 411184"/>
              <a:gd name="connsiteX542" fmla="*/ 282931 w 453266"/>
              <a:gd name="connsiteY542" fmla="*/ 39796 h 411184"/>
              <a:gd name="connsiteX543" fmla="*/ 282130 w 453266"/>
              <a:gd name="connsiteY543" fmla="*/ 38272 h 411184"/>
              <a:gd name="connsiteX544" fmla="*/ 280664 w 453266"/>
              <a:gd name="connsiteY544" fmla="*/ 36347 h 411184"/>
              <a:gd name="connsiteX545" fmla="*/ 277387 w 453266"/>
              <a:gd name="connsiteY545" fmla="*/ 34309 h 411184"/>
              <a:gd name="connsiteX546" fmla="*/ 276444 w 453266"/>
              <a:gd name="connsiteY546" fmla="*/ 32947 h 411184"/>
              <a:gd name="connsiteX547" fmla="*/ 277721 w 453266"/>
              <a:gd name="connsiteY547" fmla="*/ 30318 h 411184"/>
              <a:gd name="connsiteX548" fmla="*/ 279864 w 453266"/>
              <a:gd name="connsiteY548" fmla="*/ 28689 h 411184"/>
              <a:gd name="connsiteX549" fmla="*/ 283893 w 453266"/>
              <a:gd name="connsiteY549" fmla="*/ 24660 h 411184"/>
              <a:gd name="connsiteX550" fmla="*/ 286093 w 453266"/>
              <a:gd name="connsiteY550" fmla="*/ 21879 h 411184"/>
              <a:gd name="connsiteX551" fmla="*/ 288084 w 453266"/>
              <a:gd name="connsiteY551" fmla="*/ 19936 h 411184"/>
              <a:gd name="connsiteX552" fmla="*/ 290656 w 453266"/>
              <a:gd name="connsiteY552" fmla="*/ 20260 h 411184"/>
              <a:gd name="connsiteX553" fmla="*/ 292161 w 453266"/>
              <a:gd name="connsiteY553" fmla="*/ 20088 h 411184"/>
              <a:gd name="connsiteX554" fmla="*/ 293484 w 453266"/>
              <a:gd name="connsiteY554" fmla="*/ 18288 h 411184"/>
              <a:gd name="connsiteX555" fmla="*/ 296113 w 453266"/>
              <a:gd name="connsiteY555" fmla="*/ 16697 h 411184"/>
              <a:gd name="connsiteX556" fmla="*/ 300790 w 453266"/>
              <a:gd name="connsiteY556" fmla="*/ 13402 h 411184"/>
              <a:gd name="connsiteX557" fmla="*/ 302429 w 453266"/>
              <a:gd name="connsiteY557" fmla="*/ 11173 h 411184"/>
              <a:gd name="connsiteX558" fmla="*/ 304915 w 453266"/>
              <a:gd name="connsiteY558" fmla="*/ 10049 h 411184"/>
              <a:gd name="connsiteX559" fmla="*/ 306981 w 453266"/>
              <a:gd name="connsiteY559" fmla="*/ 9792 h 411184"/>
              <a:gd name="connsiteX560" fmla="*/ 309763 w 453266"/>
              <a:gd name="connsiteY560" fmla="*/ 9010 h 411184"/>
              <a:gd name="connsiteX561" fmla="*/ 312439 w 453266"/>
              <a:gd name="connsiteY561" fmla="*/ 7811 h 411184"/>
              <a:gd name="connsiteX562" fmla="*/ 314887 w 453266"/>
              <a:gd name="connsiteY562" fmla="*/ 6896 h 411184"/>
              <a:gd name="connsiteX563" fmla="*/ 318716 w 453266"/>
              <a:gd name="connsiteY563" fmla="*/ 6706 h 411184"/>
              <a:gd name="connsiteX564" fmla="*/ 324803 w 453266"/>
              <a:gd name="connsiteY564" fmla="*/ 6163 h 411184"/>
              <a:gd name="connsiteX565" fmla="*/ 328079 w 453266"/>
              <a:gd name="connsiteY565" fmla="*/ 5591 h 411184"/>
              <a:gd name="connsiteX566" fmla="*/ 335956 w 453266"/>
              <a:gd name="connsiteY566" fmla="*/ 5153 h 411184"/>
              <a:gd name="connsiteX567" fmla="*/ 344529 w 453266"/>
              <a:gd name="connsiteY567" fmla="*/ 4953 h 411184"/>
              <a:gd name="connsiteX568" fmla="*/ 345520 w 453266"/>
              <a:gd name="connsiteY568" fmla="*/ 4934 h 411184"/>
              <a:gd name="connsiteX569" fmla="*/ 349235 w 453266"/>
              <a:gd name="connsiteY569" fmla="*/ 6115 h 411184"/>
              <a:gd name="connsiteX570" fmla="*/ 351749 w 453266"/>
              <a:gd name="connsiteY570" fmla="*/ 7106 h 411184"/>
              <a:gd name="connsiteX571" fmla="*/ 352740 w 453266"/>
              <a:gd name="connsiteY571" fmla="*/ 7020 h 411184"/>
              <a:gd name="connsiteX572" fmla="*/ 356902 w 453266"/>
              <a:gd name="connsiteY572" fmla="*/ 4658 h 411184"/>
              <a:gd name="connsiteX573" fmla="*/ 363227 w 453266"/>
              <a:gd name="connsiteY573" fmla="*/ 1762 h 411184"/>
              <a:gd name="connsiteX574" fmla="*/ 366170 w 453266"/>
              <a:gd name="connsiteY574" fmla="*/ 476 h 411184"/>
              <a:gd name="connsiteX575" fmla="*/ 367751 w 453266"/>
              <a:gd name="connsiteY575" fmla="*/ 0 h 411184"/>
              <a:gd name="connsiteX576" fmla="*/ 370199 w 453266"/>
              <a:gd name="connsiteY576" fmla="*/ 28 h 411184"/>
              <a:gd name="connsiteX577" fmla="*/ 372170 w 453266"/>
              <a:gd name="connsiteY577" fmla="*/ 791 h 41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453266" h="411184">
                <a:moveTo>
                  <a:pt x="374180" y="1914"/>
                </a:moveTo>
                <a:lnTo>
                  <a:pt x="375466" y="2800"/>
                </a:lnTo>
                <a:lnTo>
                  <a:pt x="377067" y="2276"/>
                </a:lnTo>
                <a:lnTo>
                  <a:pt x="379876" y="1648"/>
                </a:lnTo>
                <a:lnTo>
                  <a:pt x="382314" y="2114"/>
                </a:lnTo>
                <a:lnTo>
                  <a:pt x="387696" y="4105"/>
                </a:lnTo>
                <a:lnTo>
                  <a:pt x="388506" y="5096"/>
                </a:lnTo>
                <a:lnTo>
                  <a:pt x="389773" y="9925"/>
                </a:lnTo>
                <a:lnTo>
                  <a:pt x="390735" y="10363"/>
                </a:lnTo>
                <a:lnTo>
                  <a:pt x="393764" y="9230"/>
                </a:lnTo>
                <a:lnTo>
                  <a:pt x="396269" y="9801"/>
                </a:lnTo>
                <a:lnTo>
                  <a:pt x="399079" y="11363"/>
                </a:lnTo>
                <a:lnTo>
                  <a:pt x="400888" y="12868"/>
                </a:lnTo>
                <a:lnTo>
                  <a:pt x="402088" y="14487"/>
                </a:lnTo>
                <a:lnTo>
                  <a:pt x="403374" y="17116"/>
                </a:lnTo>
                <a:lnTo>
                  <a:pt x="403870" y="19212"/>
                </a:lnTo>
                <a:lnTo>
                  <a:pt x="404479" y="21717"/>
                </a:lnTo>
                <a:lnTo>
                  <a:pt x="404317" y="28765"/>
                </a:lnTo>
                <a:lnTo>
                  <a:pt x="403403" y="29918"/>
                </a:lnTo>
                <a:lnTo>
                  <a:pt x="402622" y="31413"/>
                </a:lnTo>
                <a:lnTo>
                  <a:pt x="402813" y="32718"/>
                </a:lnTo>
                <a:lnTo>
                  <a:pt x="403698" y="33747"/>
                </a:lnTo>
                <a:lnTo>
                  <a:pt x="405442" y="34452"/>
                </a:lnTo>
                <a:lnTo>
                  <a:pt x="407051" y="34890"/>
                </a:lnTo>
                <a:lnTo>
                  <a:pt x="407918" y="36004"/>
                </a:lnTo>
                <a:lnTo>
                  <a:pt x="409108" y="39948"/>
                </a:lnTo>
                <a:lnTo>
                  <a:pt x="409909" y="40557"/>
                </a:lnTo>
                <a:lnTo>
                  <a:pt x="411890" y="40538"/>
                </a:lnTo>
                <a:lnTo>
                  <a:pt x="415471" y="39681"/>
                </a:lnTo>
                <a:lnTo>
                  <a:pt x="418576" y="38328"/>
                </a:lnTo>
                <a:lnTo>
                  <a:pt x="419901" y="38043"/>
                </a:lnTo>
                <a:lnTo>
                  <a:pt x="420224" y="41786"/>
                </a:lnTo>
                <a:lnTo>
                  <a:pt x="422053" y="43215"/>
                </a:lnTo>
                <a:lnTo>
                  <a:pt x="424605" y="44882"/>
                </a:lnTo>
                <a:lnTo>
                  <a:pt x="425663" y="45434"/>
                </a:lnTo>
                <a:lnTo>
                  <a:pt x="428654" y="47015"/>
                </a:lnTo>
                <a:lnTo>
                  <a:pt x="434302" y="49025"/>
                </a:lnTo>
                <a:lnTo>
                  <a:pt x="439779" y="50463"/>
                </a:lnTo>
                <a:lnTo>
                  <a:pt x="443837" y="51530"/>
                </a:lnTo>
                <a:lnTo>
                  <a:pt x="445799" y="51597"/>
                </a:lnTo>
                <a:lnTo>
                  <a:pt x="447199" y="51645"/>
                </a:lnTo>
                <a:lnTo>
                  <a:pt x="451247" y="51359"/>
                </a:lnTo>
                <a:lnTo>
                  <a:pt x="453267" y="50863"/>
                </a:lnTo>
                <a:lnTo>
                  <a:pt x="450523" y="52578"/>
                </a:lnTo>
                <a:lnTo>
                  <a:pt x="447170" y="54693"/>
                </a:lnTo>
                <a:lnTo>
                  <a:pt x="443208" y="57169"/>
                </a:lnTo>
                <a:lnTo>
                  <a:pt x="439722" y="59360"/>
                </a:lnTo>
                <a:lnTo>
                  <a:pt x="436388" y="61446"/>
                </a:lnTo>
                <a:lnTo>
                  <a:pt x="433197" y="63446"/>
                </a:lnTo>
                <a:lnTo>
                  <a:pt x="432711" y="64999"/>
                </a:lnTo>
                <a:lnTo>
                  <a:pt x="431921" y="67275"/>
                </a:lnTo>
                <a:lnTo>
                  <a:pt x="428997" y="69009"/>
                </a:lnTo>
                <a:lnTo>
                  <a:pt x="426082" y="70256"/>
                </a:lnTo>
                <a:lnTo>
                  <a:pt x="425405" y="70990"/>
                </a:lnTo>
                <a:lnTo>
                  <a:pt x="425187" y="71971"/>
                </a:lnTo>
                <a:lnTo>
                  <a:pt x="423777" y="73933"/>
                </a:lnTo>
                <a:lnTo>
                  <a:pt x="421053" y="75590"/>
                </a:lnTo>
                <a:lnTo>
                  <a:pt x="418795" y="75429"/>
                </a:lnTo>
                <a:lnTo>
                  <a:pt x="417366" y="74933"/>
                </a:lnTo>
                <a:lnTo>
                  <a:pt x="409775" y="77791"/>
                </a:lnTo>
                <a:lnTo>
                  <a:pt x="406251" y="77724"/>
                </a:lnTo>
                <a:lnTo>
                  <a:pt x="403508" y="79572"/>
                </a:lnTo>
                <a:lnTo>
                  <a:pt x="401469" y="81267"/>
                </a:lnTo>
                <a:lnTo>
                  <a:pt x="397393" y="83115"/>
                </a:lnTo>
                <a:lnTo>
                  <a:pt x="394621" y="83125"/>
                </a:lnTo>
                <a:lnTo>
                  <a:pt x="390525" y="82029"/>
                </a:lnTo>
                <a:lnTo>
                  <a:pt x="385486" y="79934"/>
                </a:lnTo>
                <a:lnTo>
                  <a:pt x="383448" y="78724"/>
                </a:lnTo>
                <a:lnTo>
                  <a:pt x="381600" y="78791"/>
                </a:lnTo>
                <a:lnTo>
                  <a:pt x="377143" y="78505"/>
                </a:lnTo>
                <a:lnTo>
                  <a:pt x="372780" y="77467"/>
                </a:lnTo>
                <a:lnTo>
                  <a:pt x="367579" y="76238"/>
                </a:lnTo>
                <a:lnTo>
                  <a:pt x="365008" y="75714"/>
                </a:lnTo>
                <a:lnTo>
                  <a:pt x="359731" y="74628"/>
                </a:lnTo>
                <a:lnTo>
                  <a:pt x="356292" y="76076"/>
                </a:lnTo>
                <a:lnTo>
                  <a:pt x="353187" y="77371"/>
                </a:lnTo>
                <a:lnTo>
                  <a:pt x="350663" y="78257"/>
                </a:lnTo>
                <a:lnTo>
                  <a:pt x="348577" y="82277"/>
                </a:lnTo>
                <a:lnTo>
                  <a:pt x="347691" y="83696"/>
                </a:lnTo>
                <a:lnTo>
                  <a:pt x="346682" y="85715"/>
                </a:lnTo>
                <a:lnTo>
                  <a:pt x="346206" y="87144"/>
                </a:lnTo>
                <a:lnTo>
                  <a:pt x="346624" y="88849"/>
                </a:lnTo>
                <a:lnTo>
                  <a:pt x="349682" y="90049"/>
                </a:lnTo>
                <a:lnTo>
                  <a:pt x="350958" y="91707"/>
                </a:lnTo>
                <a:lnTo>
                  <a:pt x="351149" y="93164"/>
                </a:lnTo>
                <a:lnTo>
                  <a:pt x="350044" y="94659"/>
                </a:lnTo>
                <a:lnTo>
                  <a:pt x="349120" y="95840"/>
                </a:lnTo>
                <a:lnTo>
                  <a:pt x="349129" y="96879"/>
                </a:lnTo>
                <a:lnTo>
                  <a:pt x="349625" y="97927"/>
                </a:lnTo>
                <a:lnTo>
                  <a:pt x="350358" y="98708"/>
                </a:lnTo>
                <a:lnTo>
                  <a:pt x="354702" y="99193"/>
                </a:lnTo>
                <a:lnTo>
                  <a:pt x="357283" y="99203"/>
                </a:lnTo>
                <a:lnTo>
                  <a:pt x="358283" y="99622"/>
                </a:lnTo>
                <a:lnTo>
                  <a:pt x="358407" y="101041"/>
                </a:lnTo>
                <a:lnTo>
                  <a:pt x="357454" y="102946"/>
                </a:lnTo>
                <a:lnTo>
                  <a:pt x="353797" y="104480"/>
                </a:lnTo>
                <a:lnTo>
                  <a:pt x="351730" y="106099"/>
                </a:lnTo>
                <a:lnTo>
                  <a:pt x="351063" y="108242"/>
                </a:lnTo>
                <a:lnTo>
                  <a:pt x="351092" y="109947"/>
                </a:lnTo>
                <a:lnTo>
                  <a:pt x="351806" y="111080"/>
                </a:lnTo>
                <a:lnTo>
                  <a:pt x="353559" y="112385"/>
                </a:lnTo>
                <a:lnTo>
                  <a:pt x="355206" y="113871"/>
                </a:lnTo>
                <a:lnTo>
                  <a:pt x="355711" y="115081"/>
                </a:lnTo>
                <a:lnTo>
                  <a:pt x="355502" y="116738"/>
                </a:lnTo>
                <a:lnTo>
                  <a:pt x="354845" y="119005"/>
                </a:lnTo>
                <a:lnTo>
                  <a:pt x="353044" y="121644"/>
                </a:lnTo>
                <a:lnTo>
                  <a:pt x="351540" y="123520"/>
                </a:lnTo>
                <a:lnTo>
                  <a:pt x="351434" y="124187"/>
                </a:lnTo>
                <a:lnTo>
                  <a:pt x="351806" y="125196"/>
                </a:lnTo>
                <a:lnTo>
                  <a:pt x="353016" y="126663"/>
                </a:lnTo>
                <a:lnTo>
                  <a:pt x="355073" y="128826"/>
                </a:lnTo>
                <a:lnTo>
                  <a:pt x="357635" y="130569"/>
                </a:lnTo>
                <a:lnTo>
                  <a:pt x="359283" y="131055"/>
                </a:lnTo>
                <a:lnTo>
                  <a:pt x="359807" y="131483"/>
                </a:lnTo>
                <a:lnTo>
                  <a:pt x="360322" y="133502"/>
                </a:lnTo>
                <a:lnTo>
                  <a:pt x="360522" y="135626"/>
                </a:lnTo>
                <a:lnTo>
                  <a:pt x="359864" y="137227"/>
                </a:lnTo>
                <a:lnTo>
                  <a:pt x="361179" y="138541"/>
                </a:lnTo>
                <a:lnTo>
                  <a:pt x="364617" y="138474"/>
                </a:lnTo>
                <a:lnTo>
                  <a:pt x="367418" y="139036"/>
                </a:lnTo>
                <a:lnTo>
                  <a:pt x="368598" y="138474"/>
                </a:lnTo>
                <a:lnTo>
                  <a:pt x="369427" y="138894"/>
                </a:lnTo>
                <a:lnTo>
                  <a:pt x="368904" y="143637"/>
                </a:lnTo>
                <a:lnTo>
                  <a:pt x="369284" y="146437"/>
                </a:lnTo>
                <a:lnTo>
                  <a:pt x="370037" y="147228"/>
                </a:lnTo>
                <a:lnTo>
                  <a:pt x="372789" y="148371"/>
                </a:lnTo>
                <a:lnTo>
                  <a:pt x="378086" y="148228"/>
                </a:lnTo>
                <a:lnTo>
                  <a:pt x="381219" y="149552"/>
                </a:lnTo>
                <a:lnTo>
                  <a:pt x="384677" y="151066"/>
                </a:lnTo>
                <a:lnTo>
                  <a:pt x="386515" y="152743"/>
                </a:lnTo>
                <a:lnTo>
                  <a:pt x="387344" y="153991"/>
                </a:lnTo>
                <a:lnTo>
                  <a:pt x="387115" y="156000"/>
                </a:lnTo>
                <a:lnTo>
                  <a:pt x="385220" y="158353"/>
                </a:lnTo>
                <a:lnTo>
                  <a:pt x="382143" y="159477"/>
                </a:lnTo>
                <a:lnTo>
                  <a:pt x="380343" y="159963"/>
                </a:lnTo>
                <a:lnTo>
                  <a:pt x="371466" y="164363"/>
                </a:lnTo>
                <a:lnTo>
                  <a:pt x="368694" y="166221"/>
                </a:lnTo>
                <a:lnTo>
                  <a:pt x="366541" y="168450"/>
                </a:lnTo>
                <a:lnTo>
                  <a:pt x="365750" y="170126"/>
                </a:lnTo>
                <a:lnTo>
                  <a:pt x="365332" y="171755"/>
                </a:lnTo>
                <a:lnTo>
                  <a:pt x="367256" y="177660"/>
                </a:lnTo>
                <a:lnTo>
                  <a:pt x="367579" y="179489"/>
                </a:lnTo>
                <a:lnTo>
                  <a:pt x="365998" y="185842"/>
                </a:lnTo>
                <a:lnTo>
                  <a:pt x="365532" y="188195"/>
                </a:lnTo>
                <a:lnTo>
                  <a:pt x="366132" y="189843"/>
                </a:lnTo>
                <a:lnTo>
                  <a:pt x="368018" y="190452"/>
                </a:lnTo>
                <a:lnTo>
                  <a:pt x="368427" y="191833"/>
                </a:lnTo>
                <a:lnTo>
                  <a:pt x="368608" y="192891"/>
                </a:lnTo>
                <a:lnTo>
                  <a:pt x="365332" y="195215"/>
                </a:lnTo>
                <a:lnTo>
                  <a:pt x="361865" y="197272"/>
                </a:lnTo>
                <a:lnTo>
                  <a:pt x="360769" y="197263"/>
                </a:lnTo>
                <a:lnTo>
                  <a:pt x="357454" y="201120"/>
                </a:lnTo>
                <a:lnTo>
                  <a:pt x="351940" y="208826"/>
                </a:lnTo>
                <a:lnTo>
                  <a:pt x="349005" y="211436"/>
                </a:lnTo>
                <a:lnTo>
                  <a:pt x="348796" y="212703"/>
                </a:lnTo>
                <a:lnTo>
                  <a:pt x="348568" y="213998"/>
                </a:lnTo>
                <a:lnTo>
                  <a:pt x="349682" y="216170"/>
                </a:lnTo>
                <a:lnTo>
                  <a:pt x="349911" y="218008"/>
                </a:lnTo>
                <a:lnTo>
                  <a:pt x="348672" y="219846"/>
                </a:lnTo>
                <a:lnTo>
                  <a:pt x="346596" y="221970"/>
                </a:lnTo>
                <a:lnTo>
                  <a:pt x="342557" y="223809"/>
                </a:lnTo>
                <a:lnTo>
                  <a:pt x="337461" y="225704"/>
                </a:lnTo>
                <a:lnTo>
                  <a:pt x="335175" y="226847"/>
                </a:lnTo>
                <a:lnTo>
                  <a:pt x="333451" y="231800"/>
                </a:lnTo>
                <a:lnTo>
                  <a:pt x="331861" y="236763"/>
                </a:lnTo>
                <a:lnTo>
                  <a:pt x="331146" y="238601"/>
                </a:lnTo>
                <a:lnTo>
                  <a:pt x="328403" y="244307"/>
                </a:lnTo>
                <a:lnTo>
                  <a:pt x="323602" y="252689"/>
                </a:lnTo>
                <a:lnTo>
                  <a:pt x="322383" y="254518"/>
                </a:lnTo>
                <a:lnTo>
                  <a:pt x="314954" y="258546"/>
                </a:lnTo>
                <a:lnTo>
                  <a:pt x="307381" y="262928"/>
                </a:lnTo>
                <a:lnTo>
                  <a:pt x="306038" y="264585"/>
                </a:lnTo>
                <a:lnTo>
                  <a:pt x="304486" y="268567"/>
                </a:lnTo>
                <a:lnTo>
                  <a:pt x="303029" y="272929"/>
                </a:lnTo>
                <a:lnTo>
                  <a:pt x="301666" y="275206"/>
                </a:lnTo>
                <a:lnTo>
                  <a:pt x="296847" y="280311"/>
                </a:lnTo>
                <a:lnTo>
                  <a:pt x="295266" y="284226"/>
                </a:lnTo>
                <a:lnTo>
                  <a:pt x="294761" y="286779"/>
                </a:lnTo>
                <a:lnTo>
                  <a:pt x="290665" y="288207"/>
                </a:lnTo>
                <a:lnTo>
                  <a:pt x="286017" y="289570"/>
                </a:lnTo>
                <a:lnTo>
                  <a:pt x="279254" y="290008"/>
                </a:lnTo>
                <a:lnTo>
                  <a:pt x="276444" y="290722"/>
                </a:lnTo>
                <a:lnTo>
                  <a:pt x="268157" y="294237"/>
                </a:lnTo>
                <a:lnTo>
                  <a:pt x="266100" y="294389"/>
                </a:lnTo>
                <a:lnTo>
                  <a:pt x="264481" y="293808"/>
                </a:lnTo>
                <a:lnTo>
                  <a:pt x="263262" y="292608"/>
                </a:lnTo>
                <a:lnTo>
                  <a:pt x="262128" y="290608"/>
                </a:lnTo>
                <a:lnTo>
                  <a:pt x="261585" y="287531"/>
                </a:lnTo>
                <a:lnTo>
                  <a:pt x="259985" y="286140"/>
                </a:lnTo>
                <a:lnTo>
                  <a:pt x="257833" y="284950"/>
                </a:lnTo>
                <a:lnTo>
                  <a:pt x="255565" y="284902"/>
                </a:lnTo>
                <a:lnTo>
                  <a:pt x="253279" y="286207"/>
                </a:lnTo>
                <a:lnTo>
                  <a:pt x="251308" y="287636"/>
                </a:lnTo>
                <a:lnTo>
                  <a:pt x="249955" y="288817"/>
                </a:lnTo>
                <a:lnTo>
                  <a:pt x="248641" y="290198"/>
                </a:lnTo>
                <a:lnTo>
                  <a:pt x="246098" y="294827"/>
                </a:lnTo>
                <a:lnTo>
                  <a:pt x="241992" y="301466"/>
                </a:lnTo>
                <a:lnTo>
                  <a:pt x="237411" y="306286"/>
                </a:lnTo>
                <a:lnTo>
                  <a:pt x="235715" y="307724"/>
                </a:lnTo>
                <a:lnTo>
                  <a:pt x="234658" y="308820"/>
                </a:lnTo>
                <a:lnTo>
                  <a:pt x="233220" y="310420"/>
                </a:lnTo>
                <a:lnTo>
                  <a:pt x="232391" y="311963"/>
                </a:lnTo>
                <a:lnTo>
                  <a:pt x="231257" y="317002"/>
                </a:lnTo>
                <a:lnTo>
                  <a:pt x="230600" y="321459"/>
                </a:lnTo>
                <a:lnTo>
                  <a:pt x="230905" y="322459"/>
                </a:lnTo>
                <a:lnTo>
                  <a:pt x="231591" y="323307"/>
                </a:lnTo>
                <a:lnTo>
                  <a:pt x="234096" y="324593"/>
                </a:lnTo>
                <a:lnTo>
                  <a:pt x="237706" y="326745"/>
                </a:lnTo>
                <a:lnTo>
                  <a:pt x="242402" y="327965"/>
                </a:lnTo>
                <a:lnTo>
                  <a:pt x="246355" y="328174"/>
                </a:lnTo>
                <a:lnTo>
                  <a:pt x="247841" y="329089"/>
                </a:lnTo>
                <a:lnTo>
                  <a:pt x="248717" y="330327"/>
                </a:lnTo>
                <a:lnTo>
                  <a:pt x="248964" y="331365"/>
                </a:lnTo>
                <a:lnTo>
                  <a:pt x="248755" y="335042"/>
                </a:lnTo>
                <a:lnTo>
                  <a:pt x="248308" y="338985"/>
                </a:lnTo>
                <a:lnTo>
                  <a:pt x="246850" y="343214"/>
                </a:lnTo>
                <a:lnTo>
                  <a:pt x="246869" y="345634"/>
                </a:lnTo>
                <a:lnTo>
                  <a:pt x="247450" y="348005"/>
                </a:lnTo>
                <a:lnTo>
                  <a:pt x="251841" y="354006"/>
                </a:lnTo>
                <a:lnTo>
                  <a:pt x="253461" y="354625"/>
                </a:lnTo>
                <a:lnTo>
                  <a:pt x="256756" y="354759"/>
                </a:lnTo>
                <a:lnTo>
                  <a:pt x="258289" y="354635"/>
                </a:lnTo>
                <a:lnTo>
                  <a:pt x="259995" y="354025"/>
                </a:lnTo>
                <a:lnTo>
                  <a:pt x="261204" y="354444"/>
                </a:lnTo>
                <a:lnTo>
                  <a:pt x="262109" y="355178"/>
                </a:lnTo>
                <a:lnTo>
                  <a:pt x="262337" y="356397"/>
                </a:lnTo>
                <a:lnTo>
                  <a:pt x="262195" y="362369"/>
                </a:lnTo>
                <a:lnTo>
                  <a:pt x="263547" y="365074"/>
                </a:lnTo>
                <a:lnTo>
                  <a:pt x="266167" y="368751"/>
                </a:lnTo>
                <a:lnTo>
                  <a:pt x="268234" y="372951"/>
                </a:lnTo>
                <a:lnTo>
                  <a:pt x="270186" y="377971"/>
                </a:lnTo>
                <a:lnTo>
                  <a:pt x="272062" y="381895"/>
                </a:lnTo>
                <a:lnTo>
                  <a:pt x="272787" y="383943"/>
                </a:lnTo>
                <a:lnTo>
                  <a:pt x="271567" y="384934"/>
                </a:lnTo>
                <a:lnTo>
                  <a:pt x="270872" y="385963"/>
                </a:lnTo>
                <a:lnTo>
                  <a:pt x="270691" y="387334"/>
                </a:lnTo>
                <a:lnTo>
                  <a:pt x="270949" y="388782"/>
                </a:lnTo>
                <a:lnTo>
                  <a:pt x="270786" y="389801"/>
                </a:lnTo>
                <a:lnTo>
                  <a:pt x="271672" y="391058"/>
                </a:lnTo>
                <a:lnTo>
                  <a:pt x="272711" y="391478"/>
                </a:lnTo>
                <a:lnTo>
                  <a:pt x="272682" y="392354"/>
                </a:lnTo>
                <a:lnTo>
                  <a:pt x="271043" y="393487"/>
                </a:lnTo>
                <a:lnTo>
                  <a:pt x="269586" y="393449"/>
                </a:lnTo>
                <a:lnTo>
                  <a:pt x="268462" y="394002"/>
                </a:lnTo>
                <a:lnTo>
                  <a:pt x="266291" y="396383"/>
                </a:lnTo>
                <a:lnTo>
                  <a:pt x="265281" y="396859"/>
                </a:lnTo>
                <a:lnTo>
                  <a:pt x="263919" y="397078"/>
                </a:lnTo>
                <a:lnTo>
                  <a:pt x="262404" y="396840"/>
                </a:lnTo>
                <a:lnTo>
                  <a:pt x="260252" y="395878"/>
                </a:lnTo>
                <a:lnTo>
                  <a:pt x="259632" y="394363"/>
                </a:lnTo>
                <a:lnTo>
                  <a:pt x="259871" y="392773"/>
                </a:lnTo>
                <a:lnTo>
                  <a:pt x="259385" y="391820"/>
                </a:lnTo>
                <a:lnTo>
                  <a:pt x="257842" y="392001"/>
                </a:lnTo>
                <a:lnTo>
                  <a:pt x="252499" y="393630"/>
                </a:lnTo>
                <a:lnTo>
                  <a:pt x="247402" y="395640"/>
                </a:lnTo>
                <a:lnTo>
                  <a:pt x="246517" y="397012"/>
                </a:lnTo>
                <a:lnTo>
                  <a:pt x="245336" y="398431"/>
                </a:lnTo>
                <a:lnTo>
                  <a:pt x="243002" y="399021"/>
                </a:lnTo>
                <a:lnTo>
                  <a:pt x="239554" y="399202"/>
                </a:lnTo>
                <a:lnTo>
                  <a:pt x="237182" y="398983"/>
                </a:lnTo>
                <a:lnTo>
                  <a:pt x="234991" y="397450"/>
                </a:lnTo>
                <a:lnTo>
                  <a:pt x="232991" y="396059"/>
                </a:lnTo>
                <a:lnTo>
                  <a:pt x="229895" y="395992"/>
                </a:lnTo>
                <a:lnTo>
                  <a:pt x="224324" y="396202"/>
                </a:lnTo>
                <a:lnTo>
                  <a:pt x="221237" y="396183"/>
                </a:lnTo>
                <a:lnTo>
                  <a:pt x="219418" y="395669"/>
                </a:lnTo>
                <a:lnTo>
                  <a:pt x="217627" y="396059"/>
                </a:lnTo>
                <a:lnTo>
                  <a:pt x="215389" y="395488"/>
                </a:lnTo>
                <a:lnTo>
                  <a:pt x="214389" y="396249"/>
                </a:lnTo>
                <a:lnTo>
                  <a:pt x="213446" y="396326"/>
                </a:lnTo>
                <a:lnTo>
                  <a:pt x="212693" y="395011"/>
                </a:lnTo>
                <a:lnTo>
                  <a:pt x="212189" y="394868"/>
                </a:lnTo>
                <a:lnTo>
                  <a:pt x="211598" y="395059"/>
                </a:lnTo>
                <a:lnTo>
                  <a:pt x="211074" y="395507"/>
                </a:lnTo>
                <a:lnTo>
                  <a:pt x="210769" y="396278"/>
                </a:lnTo>
                <a:lnTo>
                  <a:pt x="210664" y="405041"/>
                </a:lnTo>
                <a:lnTo>
                  <a:pt x="206988" y="404984"/>
                </a:lnTo>
                <a:lnTo>
                  <a:pt x="204368" y="404965"/>
                </a:lnTo>
                <a:lnTo>
                  <a:pt x="201492" y="405441"/>
                </a:lnTo>
                <a:lnTo>
                  <a:pt x="198863" y="406108"/>
                </a:lnTo>
                <a:lnTo>
                  <a:pt x="197568" y="406908"/>
                </a:lnTo>
                <a:lnTo>
                  <a:pt x="195720" y="408156"/>
                </a:lnTo>
                <a:lnTo>
                  <a:pt x="195282" y="409908"/>
                </a:lnTo>
                <a:lnTo>
                  <a:pt x="194396" y="411185"/>
                </a:lnTo>
                <a:lnTo>
                  <a:pt x="193120" y="409299"/>
                </a:lnTo>
                <a:lnTo>
                  <a:pt x="192300" y="408422"/>
                </a:lnTo>
                <a:lnTo>
                  <a:pt x="191348" y="409070"/>
                </a:lnTo>
                <a:lnTo>
                  <a:pt x="189995" y="408994"/>
                </a:lnTo>
                <a:lnTo>
                  <a:pt x="187557" y="406841"/>
                </a:lnTo>
                <a:lnTo>
                  <a:pt x="186471" y="409013"/>
                </a:lnTo>
                <a:lnTo>
                  <a:pt x="182442" y="409508"/>
                </a:lnTo>
                <a:lnTo>
                  <a:pt x="181937" y="407870"/>
                </a:lnTo>
                <a:lnTo>
                  <a:pt x="181842" y="406346"/>
                </a:lnTo>
                <a:lnTo>
                  <a:pt x="179623" y="407451"/>
                </a:lnTo>
                <a:lnTo>
                  <a:pt x="178032" y="405755"/>
                </a:lnTo>
                <a:lnTo>
                  <a:pt x="177318" y="403479"/>
                </a:lnTo>
                <a:lnTo>
                  <a:pt x="176708" y="402850"/>
                </a:lnTo>
                <a:lnTo>
                  <a:pt x="176013" y="402126"/>
                </a:lnTo>
                <a:lnTo>
                  <a:pt x="174336" y="401345"/>
                </a:lnTo>
                <a:lnTo>
                  <a:pt x="172851" y="398926"/>
                </a:lnTo>
                <a:lnTo>
                  <a:pt x="172707" y="396354"/>
                </a:lnTo>
                <a:lnTo>
                  <a:pt x="172288" y="393297"/>
                </a:lnTo>
                <a:lnTo>
                  <a:pt x="169164" y="381943"/>
                </a:lnTo>
                <a:lnTo>
                  <a:pt x="167269" y="380895"/>
                </a:lnTo>
                <a:lnTo>
                  <a:pt x="156629" y="378876"/>
                </a:lnTo>
                <a:lnTo>
                  <a:pt x="156086" y="376885"/>
                </a:lnTo>
                <a:lnTo>
                  <a:pt x="156820" y="371532"/>
                </a:lnTo>
                <a:lnTo>
                  <a:pt x="156525" y="368151"/>
                </a:lnTo>
                <a:lnTo>
                  <a:pt x="153077" y="363684"/>
                </a:lnTo>
                <a:lnTo>
                  <a:pt x="152115" y="360559"/>
                </a:lnTo>
                <a:lnTo>
                  <a:pt x="149304" y="357883"/>
                </a:lnTo>
                <a:lnTo>
                  <a:pt x="146514" y="357102"/>
                </a:lnTo>
                <a:lnTo>
                  <a:pt x="143694" y="357454"/>
                </a:lnTo>
                <a:lnTo>
                  <a:pt x="142180" y="358512"/>
                </a:lnTo>
                <a:lnTo>
                  <a:pt x="141351" y="360302"/>
                </a:lnTo>
                <a:lnTo>
                  <a:pt x="147371" y="359883"/>
                </a:lnTo>
                <a:lnTo>
                  <a:pt x="148723" y="360540"/>
                </a:lnTo>
                <a:lnTo>
                  <a:pt x="150343" y="361712"/>
                </a:lnTo>
                <a:lnTo>
                  <a:pt x="148619" y="361664"/>
                </a:lnTo>
                <a:lnTo>
                  <a:pt x="146618" y="361112"/>
                </a:lnTo>
                <a:lnTo>
                  <a:pt x="144113" y="361150"/>
                </a:lnTo>
                <a:lnTo>
                  <a:pt x="134731" y="362464"/>
                </a:lnTo>
                <a:lnTo>
                  <a:pt x="129283" y="364360"/>
                </a:lnTo>
                <a:lnTo>
                  <a:pt x="121977" y="363798"/>
                </a:lnTo>
                <a:lnTo>
                  <a:pt x="112757" y="365665"/>
                </a:lnTo>
                <a:lnTo>
                  <a:pt x="105137" y="365770"/>
                </a:lnTo>
                <a:lnTo>
                  <a:pt x="101994" y="369398"/>
                </a:lnTo>
                <a:lnTo>
                  <a:pt x="100251" y="368741"/>
                </a:lnTo>
                <a:lnTo>
                  <a:pt x="98917" y="367855"/>
                </a:lnTo>
                <a:lnTo>
                  <a:pt x="88440" y="365007"/>
                </a:lnTo>
                <a:lnTo>
                  <a:pt x="87716" y="363817"/>
                </a:lnTo>
                <a:lnTo>
                  <a:pt x="85963" y="362960"/>
                </a:lnTo>
                <a:lnTo>
                  <a:pt x="84039" y="364484"/>
                </a:lnTo>
                <a:lnTo>
                  <a:pt x="82658" y="364731"/>
                </a:lnTo>
                <a:lnTo>
                  <a:pt x="76914" y="363464"/>
                </a:lnTo>
                <a:lnTo>
                  <a:pt x="72523" y="364427"/>
                </a:lnTo>
                <a:lnTo>
                  <a:pt x="70895" y="366065"/>
                </a:lnTo>
                <a:lnTo>
                  <a:pt x="70781" y="368608"/>
                </a:lnTo>
                <a:lnTo>
                  <a:pt x="65294" y="368113"/>
                </a:lnTo>
                <a:lnTo>
                  <a:pt x="62189" y="367312"/>
                </a:lnTo>
                <a:lnTo>
                  <a:pt x="58055" y="368198"/>
                </a:lnTo>
                <a:lnTo>
                  <a:pt x="48682" y="367027"/>
                </a:lnTo>
                <a:lnTo>
                  <a:pt x="46225" y="367312"/>
                </a:lnTo>
                <a:lnTo>
                  <a:pt x="42806" y="369008"/>
                </a:lnTo>
                <a:lnTo>
                  <a:pt x="41377" y="370322"/>
                </a:lnTo>
                <a:lnTo>
                  <a:pt x="39348" y="370837"/>
                </a:lnTo>
                <a:lnTo>
                  <a:pt x="37557" y="369008"/>
                </a:lnTo>
                <a:lnTo>
                  <a:pt x="36224" y="368198"/>
                </a:lnTo>
                <a:lnTo>
                  <a:pt x="34986" y="368732"/>
                </a:lnTo>
                <a:lnTo>
                  <a:pt x="33309" y="370237"/>
                </a:lnTo>
                <a:lnTo>
                  <a:pt x="28451" y="370942"/>
                </a:lnTo>
                <a:lnTo>
                  <a:pt x="24060" y="370742"/>
                </a:lnTo>
                <a:lnTo>
                  <a:pt x="19336" y="369332"/>
                </a:lnTo>
                <a:lnTo>
                  <a:pt x="19898" y="368856"/>
                </a:lnTo>
                <a:lnTo>
                  <a:pt x="20631" y="366398"/>
                </a:lnTo>
                <a:lnTo>
                  <a:pt x="21289" y="357607"/>
                </a:lnTo>
                <a:lnTo>
                  <a:pt x="22127" y="354425"/>
                </a:lnTo>
                <a:lnTo>
                  <a:pt x="21879" y="352692"/>
                </a:lnTo>
                <a:lnTo>
                  <a:pt x="22050" y="352168"/>
                </a:lnTo>
                <a:lnTo>
                  <a:pt x="23908" y="350625"/>
                </a:lnTo>
                <a:lnTo>
                  <a:pt x="24355" y="349977"/>
                </a:lnTo>
                <a:lnTo>
                  <a:pt x="25061" y="345462"/>
                </a:lnTo>
                <a:lnTo>
                  <a:pt x="25841" y="340452"/>
                </a:lnTo>
                <a:lnTo>
                  <a:pt x="26708" y="338652"/>
                </a:lnTo>
                <a:lnTo>
                  <a:pt x="27432" y="338166"/>
                </a:lnTo>
                <a:lnTo>
                  <a:pt x="33290" y="335909"/>
                </a:lnTo>
                <a:lnTo>
                  <a:pt x="34290" y="334413"/>
                </a:lnTo>
                <a:lnTo>
                  <a:pt x="37309" y="334766"/>
                </a:lnTo>
                <a:lnTo>
                  <a:pt x="37586" y="334404"/>
                </a:lnTo>
                <a:lnTo>
                  <a:pt x="37862" y="332670"/>
                </a:lnTo>
                <a:lnTo>
                  <a:pt x="39262" y="330794"/>
                </a:lnTo>
                <a:lnTo>
                  <a:pt x="41205" y="329251"/>
                </a:lnTo>
                <a:lnTo>
                  <a:pt x="42663" y="328708"/>
                </a:lnTo>
                <a:lnTo>
                  <a:pt x="47930" y="327736"/>
                </a:lnTo>
                <a:lnTo>
                  <a:pt x="51016" y="326384"/>
                </a:lnTo>
                <a:lnTo>
                  <a:pt x="51940" y="326241"/>
                </a:lnTo>
                <a:lnTo>
                  <a:pt x="60141" y="326584"/>
                </a:lnTo>
                <a:lnTo>
                  <a:pt x="61865" y="326069"/>
                </a:lnTo>
                <a:lnTo>
                  <a:pt x="62132" y="325593"/>
                </a:lnTo>
                <a:lnTo>
                  <a:pt x="62618" y="320469"/>
                </a:lnTo>
                <a:lnTo>
                  <a:pt x="64113" y="319669"/>
                </a:lnTo>
                <a:lnTo>
                  <a:pt x="64341" y="319240"/>
                </a:lnTo>
                <a:lnTo>
                  <a:pt x="63837" y="315687"/>
                </a:lnTo>
                <a:lnTo>
                  <a:pt x="64122" y="313315"/>
                </a:lnTo>
                <a:lnTo>
                  <a:pt x="65808" y="311906"/>
                </a:lnTo>
                <a:lnTo>
                  <a:pt x="65704" y="311105"/>
                </a:lnTo>
                <a:lnTo>
                  <a:pt x="64504" y="309420"/>
                </a:lnTo>
                <a:lnTo>
                  <a:pt x="62894" y="308343"/>
                </a:lnTo>
                <a:lnTo>
                  <a:pt x="62112" y="308086"/>
                </a:lnTo>
                <a:lnTo>
                  <a:pt x="55388" y="309105"/>
                </a:lnTo>
                <a:lnTo>
                  <a:pt x="52607" y="308772"/>
                </a:lnTo>
                <a:lnTo>
                  <a:pt x="51311" y="308153"/>
                </a:lnTo>
                <a:lnTo>
                  <a:pt x="51035" y="307695"/>
                </a:lnTo>
                <a:lnTo>
                  <a:pt x="51302" y="306657"/>
                </a:lnTo>
                <a:lnTo>
                  <a:pt x="51349" y="304972"/>
                </a:lnTo>
                <a:lnTo>
                  <a:pt x="52321" y="302343"/>
                </a:lnTo>
                <a:lnTo>
                  <a:pt x="52616" y="300771"/>
                </a:lnTo>
                <a:lnTo>
                  <a:pt x="51826" y="291655"/>
                </a:lnTo>
                <a:lnTo>
                  <a:pt x="50692" y="285588"/>
                </a:lnTo>
                <a:lnTo>
                  <a:pt x="51302" y="279559"/>
                </a:lnTo>
                <a:lnTo>
                  <a:pt x="51178" y="278311"/>
                </a:lnTo>
                <a:lnTo>
                  <a:pt x="50949" y="278025"/>
                </a:lnTo>
                <a:lnTo>
                  <a:pt x="50102" y="278025"/>
                </a:lnTo>
                <a:lnTo>
                  <a:pt x="46006" y="278559"/>
                </a:lnTo>
                <a:lnTo>
                  <a:pt x="42519" y="274672"/>
                </a:lnTo>
                <a:lnTo>
                  <a:pt x="40348" y="273139"/>
                </a:lnTo>
                <a:lnTo>
                  <a:pt x="34404" y="271205"/>
                </a:lnTo>
                <a:lnTo>
                  <a:pt x="31795" y="270824"/>
                </a:lnTo>
                <a:lnTo>
                  <a:pt x="27975" y="269148"/>
                </a:lnTo>
                <a:lnTo>
                  <a:pt x="24442" y="265481"/>
                </a:lnTo>
                <a:lnTo>
                  <a:pt x="20841" y="261718"/>
                </a:lnTo>
                <a:lnTo>
                  <a:pt x="19384" y="259309"/>
                </a:lnTo>
                <a:lnTo>
                  <a:pt x="17774" y="255203"/>
                </a:lnTo>
                <a:lnTo>
                  <a:pt x="13221" y="247326"/>
                </a:lnTo>
                <a:lnTo>
                  <a:pt x="13259" y="245288"/>
                </a:lnTo>
                <a:lnTo>
                  <a:pt x="12697" y="244040"/>
                </a:lnTo>
                <a:lnTo>
                  <a:pt x="8249" y="238849"/>
                </a:lnTo>
                <a:lnTo>
                  <a:pt x="5096" y="235153"/>
                </a:lnTo>
                <a:lnTo>
                  <a:pt x="0" y="229171"/>
                </a:lnTo>
                <a:lnTo>
                  <a:pt x="10183" y="232524"/>
                </a:lnTo>
                <a:lnTo>
                  <a:pt x="18117" y="235087"/>
                </a:lnTo>
                <a:lnTo>
                  <a:pt x="30947" y="239220"/>
                </a:lnTo>
                <a:lnTo>
                  <a:pt x="40900" y="242430"/>
                </a:lnTo>
                <a:lnTo>
                  <a:pt x="43653" y="242954"/>
                </a:lnTo>
                <a:lnTo>
                  <a:pt x="72828" y="240211"/>
                </a:lnTo>
                <a:lnTo>
                  <a:pt x="83601" y="242287"/>
                </a:lnTo>
                <a:lnTo>
                  <a:pt x="87020" y="243449"/>
                </a:lnTo>
                <a:lnTo>
                  <a:pt x="87535" y="242773"/>
                </a:lnTo>
                <a:lnTo>
                  <a:pt x="88983" y="241363"/>
                </a:lnTo>
                <a:lnTo>
                  <a:pt x="91497" y="239935"/>
                </a:lnTo>
                <a:lnTo>
                  <a:pt x="94907" y="238801"/>
                </a:lnTo>
                <a:lnTo>
                  <a:pt x="98308" y="238182"/>
                </a:lnTo>
                <a:lnTo>
                  <a:pt x="103184" y="238097"/>
                </a:lnTo>
                <a:lnTo>
                  <a:pt x="106499" y="238192"/>
                </a:lnTo>
                <a:lnTo>
                  <a:pt x="108947" y="238535"/>
                </a:lnTo>
                <a:lnTo>
                  <a:pt x="113672" y="238335"/>
                </a:lnTo>
                <a:lnTo>
                  <a:pt x="115938" y="237782"/>
                </a:lnTo>
                <a:lnTo>
                  <a:pt x="123701" y="235515"/>
                </a:lnTo>
                <a:lnTo>
                  <a:pt x="128921" y="233991"/>
                </a:lnTo>
                <a:lnTo>
                  <a:pt x="136817" y="231619"/>
                </a:lnTo>
                <a:lnTo>
                  <a:pt x="142580" y="229876"/>
                </a:lnTo>
                <a:lnTo>
                  <a:pt x="144018" y="228952"/>
                </a:lnTo>
                <a:lnTo>
                  <a:pt x="145504" y="227295"/>
                </a:lnTo>
                <a:lnTo>
                  <a:pt x="146218" y="225800"/>
                </a:lnTo>
                <a:lnTo>
                  <a:pt x="144447" y="223495"/>
                </a:lnTo>
                <a:lnTo>
                  <a:pt x="144218" y="221466"/>
                </a:lnTo>
                <a:lnTo>
                  <a:pt x="145380" y="218884"/>
                </a:lnTo>
                <a:lnTo>
                  <a:pt x="146009" y="214951"/>
                </a:lnTo>
                <a:lnTo>
                  <a:pt x="145885" y="209340"/>
                </a:lnTo>
                <a:lnTo>
                  <a:pt x="145504" y="206102"/>
                </a:lnTo>
                <a:lnTo>
                  <a:pt x="147114" y="200073"/>
                </a:lnTo>
                <a:lnTo>
                  <a:pt x="148457" y="196682"/>
                </a:lnTo>
                <a:lnTo>
                  <a:pt x="151133" y="195063"/>
                </a:lnTo>
                <a:lnTo>
                  <a:pt x="153000" y="194072"/>
                </a:lnTo>
                <a:lnTo>
                  <a:pt x="153772" y="193338"/>
                </a:lnTo>
                <a:lnTo>
                  <a:pt x="154534" y="192529"/>
                </a:lnTo>
                <a:lnTo>
                  <a:pt x="157391" y="187919"/>
                </a:lnTo>
                <a:lnTo>
                  <a:pt x="160011" y="185766"/>
                </a:lnTo>
                <a:lnTo>
                  <a:pt x="162544" y="184461"/>
                </a:lnTo>
                <a:lnTo>
                  <a:pt x="165325" y="184633"/>
                </a:lnTo>
                <a:lnTo>
                  <a:pt x="167678" y="186414"/>
                </a:lnTo>
                <a:lnTo>
                  <a:pt x="172251" y="187195"/>
                </a:lnTo>
                <a:lnTo>
                  <a:pt x="176679" y="186671"/>
                </a:lnTo>
                <a:lnTo>
                  <a:pt x="180518" y="185328"/>
                </a:lnTo>
                <a:lnTo>
                  <a:pt x="182261" y="184232"/>
                </a:lnTo>
                <a:lnTo>
                  <a:pt x="184299" y="183271"/>
                </a:lnTo>
                <a:lnTo>
                  <a:pt x="184185" y="182166"/>
                </a:lnTo>
                <a:lnTo>
                  <a:pt x="181870" y="181213"/>
                </a:lnTo>
                <a:lnTo>
                  <a:pt x="180547" y="179861"/>
                </a:lnTo>
                <a:lnTo>
                  <a:pt x="180032" y="178203"/>
                </a:lnTo>
                <a:lnTo>
                  <a:pt x="181327" y="177194"/>
                </a:lnTo>
                <a:lnTo>
                  <a:pt x="184357" y="176898"/>
                </a:lnTo>
                <a:lnTo>
                  <a:pt x="191767" y="172850"/>
                </a:lnTo>
                <a:lnTo>
                  <a:pt x="194786" y="170183"/>
                </a:lnTo>
                <a:lnTo>
                  <a:pt x="195606" y="168935"/>
                </a:lnTo>
                <a:lnTo>
                  <a:pt x="197034" y="168802"/>
                </a:lnTo>
                <a:lnTo>
                  <a:pt x="199854" y="170040"/>
                </a:lnTo>
                <a:lnTo>
                  <a:pt x="203159" y="170450"/>
                </a:lnTo>
                <a:lnTo>
                  <a:pt x="205226" y="169211"/>
                </a:lnTo>
                <a:lnTo>
                  <a:pt x="207283" y="168935"/>
                </a:lnTo>
                <a:lnTo>
                  <a:pt x="209302" y="170288"/>
                </a:lnTo>
                <a:lnTo>
                  <a:pt x="210388" y="171907"/>
                </a:lnTo>
                <a:lnTo>
                  <a:pt x="212217" y="173831"/>
                </a:lnTo>
                <a:lnTo>
                  <a:pt x="214532" y="174212"/>
                </a:lnTo>
                <a:lnTo>
                  <a:pt x="217323" y="173184"/>
                </a:lnTo>
                <a:lnTo>
                  <a:pt x="220256" y="170955"/>
                </a:lnTo>
                <a:lnTo>
                  <a:pt x="223038" y="167830"/>
                </a:lnTo>
                <a:lnTo>
                  <a:pt x="225504" y="164744"/>
                </a:lnTo>
                <a:lnTo>
                  <a:pt x="224895" y="154934"/>
                </a:lnTo>
                <a:lnTo>
                  <a:pt x="224485" y="149133"/>
                </a:lnTo>
                <a:lnTo>
                  <a:pt x="225790" y="146066"/>
                </a:lnTo>
                <a:lnTo>
                  <a:pt x="227648" y="144189"/>
                </a:lnTo>
                <a:lnTo>
                  <a:pt x="228876" y="141265"/>
                </a:lnTo>
                <a:lnTo>
                  <a:pt x="228848" y="138684"/>
                </a:lnTo>
                <a:lnTo>
                  <a:pt x="230153" y="136512"/>
                </a:lnTo>
                <a:lnTo>
                  <a:pt x="231448" y="130578"/>
                </a:lnTo>
                <a:lnTo>
                  <a:pt x="233210" y="129178"/>
                </a:lnTo>
                <a:lnTo>
                  <a:pt x="236849" y="128206"/>
                </a:lnTo>
                <a:lnTo>
                  <a:pt x="242640" y="127645"/>
                </a:lnTo>
                <a:lnTo>
                  <a:pt x="247183" y="124930"/>
                </a:lnTo>
                <a:lnTo>
                  <a:pt x="251756" y="122034"/>
                </a:lnTo>
                <a:lnTo>
                  <a:pt x="252365" y="119482"/>
                </a:lnTo>
                <a:lnTo>
                  <a:pt x="250650" y="116757"/>
                </a:lnTo>
                <a:lnTo>
                  <a:pt x="248355" y="111462"/>
                </a:lnTo>
                <a:lnTo>
                  <a:pt x="246288" y="108290"/>
                </a:lnTo>
                <a:lnTo>
                  <a:pt x="241240" y="102594"/>
                </a:lnTo>
                <a:lnTo>
                  <a:pt x="241821" y="99079"/>
                </a:lnTo>
                <a:lnTo>
                  <a:pt x="244631" y="97641"/>
                </a:lnTo>
                <a:lnTo>
                  <a:pt x="251546" y="100079"/>
                </a:lnTo>
                <a:lnTo>
                  <a:pt x="253470" y="100555"/>
                </a:lnTo>
                <a:lnTo>
                  <a:pt x="255880" y="100898"/>
                </a:lnTo>
                <a:lnTo>
                  <a:pt x="262252" y="100841"/>
                </a:lnTo>
                <a:lnTo>
                  <a:pt x="267453" y="99889"/>
                </a:lnTo>
                <a:lnTo>
                  <a:pt x="272882" y="97717"/>
                </a:lnTo>
                <a:lnTo>
                  <a:pt x="273948" y="95450"/>
                </a:lnTo>
                <a:lnTo>
                  <a:pt x="273882" y="92755"/>
                </a:lnTo>
                <a:lnTo>
                  <a:pt x="273977" y="90526"/>
                </a:lnTo>
                <a:lnTo>
                  <a:pt x="274063" y="87430"/>
                </a:lnTo>
                <a:lnTo>
                  <a:pt x="272110" y="85439"/>
                </a:lnTo>
                <a:lnTo>
                  <a:pt x="270929" y="83658"/>
                </a:lnTo>
                <a:lnTo>
                  <a:pt x="270577" y="82229"/>
                </a:lnTo>
                <a:lnTo>
                  <a:pt x="271939" y="81448"/>
                </a:lnTo>
                <a:lnTo>
                  <a:pt x="273263" y="79991"/>
                </a:lnTo>
                <a:lnTo>
                  <a:pt x="274530" y="77343"/>
                </a:lnTo>
                <a:lnTo>
                  <a:pt x="277539" y="74171"/>
                </a:lnTo>
                <a:lnTo>
                  <a:pt x="279359" y="71314"/>
                </a:lnTo>
                <a:lnTo>
                  <a:pt x="281074" y="69961"/>
                </a:lnTo>
                <a:lnTo>
                  <a:pt x="283664" y="68094"/>
                </a:lnTo>
                <a:lnTo>
                  <a:pt x="285322" y="65361"/>
                </a:lnTo>
                <a:lnTo>
                  <a:pt x="286084" y="63722"/>
                </a:lnTo>
                <a:lnTo>
                  <a:pt x="287579" y="62122"/>
                </a:lnTo>
                <a:lnTo>
                  <a:pt x="288084" y="61074"/>
                </a:lnTo>
                <a:lnTo>
                  <a:pt x="287674" y="60131"/>
                </a:lnTo>
                <a:lnTo>
                  <a:pt x="286931" y="58950"/>
                </a:lnTo>
                <a:lnTo>
                  <a:pt x="286084" y="57617"/>
                </a:lnTo>
                <a:lnTo>
                  <a:pt x="286084" y="56321"/>
                </a:lnTo>
                <a:lnTo>
                  <a:pt x="286788" y="54959"/>
                </a:lnTo>
                <a:lnTo>
                  <a:pt x="287560" y="53730"/>
                </a:lnTo>
                <a:lnTo>
                  <a:pt x="287198" y="52006"/>
                </a:lnTo>
                <a:lnTo>
                  <a:pt x="286788" y="49197"/>
                </a:lnTo>
                <a:lnTo>
                  <a:pt x="285379" y="47539"/>
                </a:lnTo>
                <a:lnTo>
                  <a:pt x="284426" y="43701"/>
                </a:lnTo>
                <a:lnTo>
                  <a:pt x="282931" y="39796"/>
                </a:lnTo>
                <a:lnTo>
                  <a:pt x="282130" y="38272"/>
                </a:lnTo>
                <a:lnTo>
                  <a:pt x="280664" y="36347"/>
                </a:lnTo>
                <a:lnTo>
                  <a:pt x="277387" y="34309"/>
                </a:lnTo>
                <a:lnTo>
                  <a:pt x="276444" y="32947"/>
                </a:lnTo>
                <a:lnTo>
                  <a:pt x="277721" y="30318"/>
                </a:lnTo>
                <a:lnTo>
                  <a:pt x="279864" y="28689"/>
                </a:lnTo>
                <a:lnTo>
                  <a:pt x="283893" y="24660"/>
                </a:lnTo>
                <a:lnTo>
                  <a:pt x="286093" y="21879"/>
                </a:lnTo>
                <a:lnTo>
                  <a:pt x="288084" y="19936"/>
                </a:lnTo>
                <a:lnTo>
                  <a:pt x="290656" y="20260"/>
                </a:lnTo>
                <a:lnTo>
                  <a:pt x="292161" y="20088"/>
                </a:lnTo>
                <a:lnTo>
                  <a:pt x="293484" y="18288"/>
                </a:lnTo>
                <a:lnTo>
                  <a:pt x="296113" y="16697"/>
                </a:lnTo>
                <a:lnTo>
                  <a:pt x="300790" y="13402"/>
                </a:lnTo>
                <a:lnTo>
                  <a:pt x="302429" y="11173"/>
                </a:lnTo>
                <a:lnTo>
                  <a:pt x="304915" y="10049"/>
                </a:lnTo>
                <a:lnTo>
                  <a:pt x="306981" y="9792"/>
                </a:lnTo>
                <a:lnTo>
                  <a:pt x="309763" y="9010"/>
                </a:lnTo>
                <a:lnTo>
                  <a:pt x="312439" y="7811"/>
                </a:lnTo>
                <a:lnTo>
                  <a:pt x="314887" y="6896"/>
                </a:lnTo>
                <a:lnTo>
                  <a:pt x="318716" y="6706"/>
                </a:lnTo>
                <a:lnTo>
                  <a:pt x="324803" y="6163"/>
                </a:lnTo>
                <a:lnTo>
                  <a:pt x="328079" y="5591"/>
                </a:lnTo>
                <a:lnTo>
                  <a:pt x="335956" y="5153"/>
                </a:lnTo>
                <a:lnTo>
                  <a:pt x="344529" y="4953"/>
                </a:lnTo>
                <a:lnTo>
                  <a:pt x="345520" y="4934"/>
                </a:lnTo>
                <a:lnTo>
                  <a:pt x="349235" y="6115"/>
                </a:lnTo>
                <a:lnTo>
                  <a:pt x="351749" y="7106"/>
                </a:lnTo>
                <a:lnTo>
                  <a:pt x="352740" y="7020"/>
                </a:lnTo>
                <a:lnTo>
                  <a:pt x="356902" y="4658"/>
                </a:lnTo>
                <a:lnTo>
                  <a:pt x="363227" y="1762"/>
                </a:lnTo>
                <a:lnTo>
                  <a:pt x="366170" y="476"/>
                </a:lnTo>
                <a:lnTo>
                  <a:pt x="367751" y="0"/>
                </a:lnTo>
                <a:lnTo>
                  <a:pt x="370199" y="28"/>
                </a:lnTo>
                <a:lnTo>
                  <a:pt x="372170" y="7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F0D9E91D-EF73-A6BE-5A47-DD115DD88DB1}"/>
              </a:ext>
            </a:extLst>
          </p:cNvPr>
          <p:cNvSpPr/>
          <p:nvPr/>
        </p:nvSpPr>
        <p:spPr>
          <a:xfrm>
            <a:off x="6186942" y="2914577"/>
            <a:ext cx="266700" cy="252012"/>
          </a:xfrm>
          <a:custGeom>
            <a:avLst/>
            <a:gdLst>
              <a:gd name="connsiteX0" fmla="*/ 146371 w 266700"/>
              <a:gd name="connsiteY0" fmla="*/ 17478 h 252012"/>
              <a:gd name="connsiteX1" fmla="*/ 147438 w 266700"/>
              <a:gd name="connsiteY1" fmla="*/ 18031 h 252012"/>
              <a:gd name="connsiteX2" fmla="*/ 154924 w 266700"/>
              <a:gd name="connsiteY2" fmla="*/ 18631 h 252012"/>
              <a:gd name="connsiteX3" fmla="*/ 162516 w 266700"/>
              <a:gd name="connsiteY3" fmla="*/ 19231 h 252012"/>
              <a:gd name="connsiteX4" fmla="*/ 174717 w 266700"/>
              <a:gd name="connsiteY4" fmla="*/ 19888 h 252012"/>
              <a:gd name="connsiteX5" fmla="*/ 187433 w 266700"/>
              <a:gd name="connsiteY5" fmla="*/ 20555 h 252012"/>
              <a:gd name="connsiteX6" fmla="*/ 200635 w 266700"/>
              <a:gd name="connsiteY6" fmla="*/ 21269 h 252012"/>
              <a:gd name="connsiteX7" fmla="*/ 214913 w 266700"/>
              <a:gd name="connsiteY7" fmla="*/ 22022 h 252012"/>
              <a:gd name="connsiteX8" fmla="*/ 229972 w 266700"/>
              <a:gd name="connsiteY8" fmla="*/ 22470 h 252012"/>
              <a:gd name="connsiteX9" fmla="*/ 230896 w 266700"/>
              <a:gd name="connsiteY9" fmla="*/ 22165 h 252012"/>
              <a:gd name="connsiteX10" fmla="*/ 232429 w 266700"/>
              <a:gd name="connsiteY10" fmla="*/ 20383 h 252012"/>
              <a:gd name="connsiteX11" fmla="*/ 234305 w 266700"/>
              <a:gd name="connsiteY11" fmla="*/ 20622 h 252012"/>
              <a:gd name="connsiteX12" fmla="*/ 236525 w 266700"/>
              <a:gd name="connsiteY12" fmla="*/ 21727 h 252012"/>
              <a:gd name="connsiteX13" fmla="*/ 237554 w 266700"/>
              <a:gd name="connsiteY13" fmla="*/ 22546 h 252012"/>
              <a:gd name="connsiteX14" fmla="*/ 237992 w 266700"/>
              <a:gd name="connsiteY14" fmla="*/ 23489 h 252012"/>
              <a:gd name="connsiteX15" fmla="*/ 238268 w 266700"/>
              <a:gd name="connsiteY15" fmla="*/ 24574 h 252012"/>
              <a:gd name="connsiteX16" fmla="*/ 239478 w 266700"/>
              <a:gd name="connsiteY16" fmla="*/ 24784 h 252012"/>
              <a:gd name="connsiteX17" fmla="*/ 241697 w 266700"/>
              <a:gd name="connsiteY17" fmla="*/ 25613 h 252012"/>
              <a:gd name="connsiteX18" fmla="*/ 244688 w 266700"/>
              <a:gd name="connsiteY18" fmla="*/ 27489 h 252012"/>
              <a:gd name="connsiteX19" fmla="*/ 247031 w 266700"/>
              <a:gd name="connsiteY19" fmla="*/ 29308 h 252012"/>
              <a:gd name="connsiteX20" fmla="*/ 249270 w 266700"/>
              <a:gd name="connsiteY20" fmla="*/ 31899 h 252012"/>
              <a:gd name="connsiteX21" fmla="*/ 250013 w 266700"/>
              <a:gd name="connsiteY21" fmla="*/ 34833 h 252012"/>
              <a:gd name="connsiteX22" fmla="*/ 250050 w 266700"/>
              <a:gd name="connsiteY22" fmla="*/ 38157 h 252012"/>
              <a:gd name="connsiteX23" fmla="*/ 249907 w 266700"/>
              <a:gd name="connsiteY23" fmla="*/ 40291 h 252012"/>
              <a:gd name="connsiteX24" fmla="*/ 250098 w 266700"/>
              <a:gd name="connsiteY24" fmla="*/ 41157 h 252012"/>
              <a:gd name="connsiteX25" fmla="*/ 253155 w 266700"/>
              <a:gd name="connsiteY25" fmla="*/ 56521 h 252012"/>
              <a:gd name="connsiteX26" fmla="*/ 258242 w 266700"/>
              <a:gd name="connsiteY26" fmla="*/ 71218 h 252012"/>
              <a:gd name="connsiteX27" fmla="*/ 260109 w 266700"/>
              <a:gd name="connsiteY27" fmla="*/ 78286 h 252012"/>
              <a:gd name="connsiteX28" fmla="*/ 260852 w 266700"/>
              <a:gd name="connsiteY28" fmla="*/ 82039 h 252012"/>
              <a:gd name="connsiteX29" fmla="*/ 261452 w 266700"/>
              <a:gd name="connsiteY29" fmla="*/ 87468 h 252012"/>
              <a:gd name="connsiteX30" fmla="*/ 261633 w 266700"/>
              <a:gd name="connsiteY30" fmla="*/ 91278 h 252012"/>
              <a:gd name="connsiteX31" fmla="*/ 261614 w 266700"/>
              <a:gd name="connsiteY31" fmla="*/ 93412 h 252012"/>
              <a:gd name="connsiteX32" fmla="*/ 261233 w 266700"/>
              <a:gd name="connsiteY32" fmla="*/ 96345 h 252012"/>
              <a:gd name="connsiteX33" fmla="*/ 259728 w 266700"/>
              <a:gd name="connsiteY33" fmla="*/ 98079 h 252012"/>
              <a:gd name="connsiteX34" fmla="*/ 249965 w 266700"/>
              <a:gd name="connsiteY34" fmla="*/ 103032 h 252012"/>
              <a:gd name="connsiteX35" fmla="*/ 248127 w 266700"/>
              <a:gd name="connsiteY35" fmla="*/ 104575 h 252012"/>
              <a:gd name="connsiteX36" fmla="*/ 245250 w 266700"/>
              <a:gd name="connsiteY36" fmla="*/ 108423 h 252012"/>
              <a:gd name="connsiteX37" fmla="*/ 242592 w 266700"/>
              <a:gd name="connsiteY37" fmla="*/ 112376 h 252012"/>
              <a:gd name="connsiteX38" fmla="*/ 241983 w 266700"/>
              <a:gd name="connsiteY38" fmla="*/ 113729 h 252012"/>
              <a:gd name="connsiteX39" fmla="*/ 241821 w 266700"/>
              <a:gd name="connsiteY39" fmla="*/ 114614 h 252012"/>
              <a:gd name="connsiteX40" fmla="*/ 242411 w 266700"/>
              <a:gd name="connsiteY40" fmla="*/ 115910 h 252012"/>
              <a:gd name="connsiteX41" fmla="*/ 245888 w 266700"/>
              <a:gd name="connsiteY41" fmla="*/ 118015 h 252012"/>
              <a:gd name="connsiteX42" fmla="*/ 249394 w 266700"/>
              <a:gd name="connsiteY42" fmla="*/ 119710 h 252012"/>
              <a:gd name="connsiteX43" fmla="*/ 250536 w 266700"/>
              <a:gd name="connsiteY43" fmla="*/ 120977 h 252012"/>
              <a:gd name="connsiteX44" fmla="*/ 253127 w 266700"/>
              <a:gd name="connsiteY44" fmla="*/ 122596 h 252012"/>
              <a:gd name="connsiteX45" fmla="*/ 254070 w 266700"/>
              <a:gd name="connsiteY45" fmla="*/ 124053 h 252012"/>
              <a:gd name="connsiteX46" fmla="*/ 254584 w 266700"/>
              <a:gd name="connsiteY46" fmla="*/ 125311 h 252012"/>
              <a:gd name="connsiteX47" fmla="*/ 254546 w 266700"/>
              <a:gd name="connsiteY47" fmla="*/ 128235 h 252012"/>
              <a:gd name="connsiteX48" fmla="*/ 253385 w 266700"/>
              <a:gd name="connsiteY48" fmla="*/ 132264 h 252012"/>
              <a:gd name="connsiteX49" fmla="*/ 253870 w 266700"/>
              <a:gd name="connsiteY49" fmla="*/ 135303 h 252012"/>
              <a:gd name="connsiteX50" fmla="*/ 252679 w 266700"/>
              <a:gd name="connsiteY50" fmla="*/ 137331 h 252012"/>
              <a:gd name="connsiteX51" fmla="*/ 251708 w 266700"/>
              <a:gd name="connsiteY51" fmla="*/ 139579 h 252012"/>
              <a:gd name="connsiteX52" fmla="*/ 251565 w 266700"/>
              <a:gd name="connsiteY52" fmla="*/ 143504 h 252012"/>
              <a:gd name="connsiteX53" fmla="*/ 253318 w 266700"/>
              <a:gd name="connsiteY53" fmla="*/ 147828 h 252012"/>
              <a:gd name="connsiteX54" fmla="*/ 254756 w 266700"/>
              <a:gd name="connsiteY54" fmla="*/ 150781 h 252012"/>
              <a:gd name="connsiteX55" fmla="*/ 255308 w 266700"/>
              <a:gd name="connsiteY55" fmla="*/ 153095 h 252012"/>
              <a:gd name="connsiteX56" fmla="*/ 254727 w 266700"/>
              <a:gd name="connsiteY56" fmla="*/ 154905 h 252012"/>
              <a:gd name="connsiteX57" fmla="*/ 254899 w 266700"/>
              <a:gd name="connsiteY57" fmla="*/ 156715 h 252012"/>
              <a:gd name="connsiteX58" fmla="*/ 256184 w 266700"/>
              <a:gd name="connsiteY58" fmla="*/ 158639 h 252012"/>
              <a:gd name="connsiteX59" fmla="*/ 260223 w 266700"/>
              <a:gd name="connsiteY59" fmla="*/ 164544 h 252012"/>
              <a:gd name="connsiteX60" fmla="*/ 262214 w 266700"/>
              <a:gd name="connsiteY60" fmla="*/ 170212 h 252012"/>
              <a:gd name="connsiteX61" fmla="*/ 263490 w 266700"/>
              <a:gd name="connsiteY61" fmla="*/ 172421 h 252012"/>
              <a:gd name="connsiteX62" fmla="*/ 266434 w 266700"/>
              <a:gd name="connsiteY62" fmla="*/ 175279 h 252012"/>
              <a:gd name="connsiteX63" fmla="*/ 266700 w 266700"/>
              <a:gd name="connsiteY63" fmla="*/ 176451 h 252012"/>
              <a:gd name="connsiteX64" fmla="*/ 265519 w 266700"/>
              <a:gd name="connsiteY64" fmla="*/ 177527 h 252012"/>
              <a:gd name="connsiteX65" fmla="*/ 264566 w 266700"/>
              <a:gd name="connsiteY65" fmla="*/ 177670 h 252012"/>
              <a:gd name="connsiteX66" fmla="*/ 263795 w 266700"/>
              <a:gd name="connsiteY66" fmla="*/ 177956 h 252012"/>
              <a:gd name="connsiteX67" fmla="*/ 263300 w 266700"/>
              <a:gd name="connsiteY67" fmla="*/ 178956 h 252012"/>
              <a:gd name="connsiteX68" fmla="*/ 264071 w 266700"/>
              <a:gd name="connsiteY68" fmla="*/ 180032 h 252012"/>
              <a:gd name="connsiteX69" fmla="*/ 265109 w 266700"/>
              <a:gd name="connsiteY69" fmla="*/ 181604 h 252012"/>
              <a:gd name="connsiteX70" fmla="*/ 266405 w 266700"/>
              <a:gd name="connsiteY70" fmla="*/ 186052 h 252012"/>
              <a:gd name="connsiteX71" fmla="*/ 266281 w 266700"/>
              <a:gd name="connsiteY71" fmla="*/ 189690 h 252012"/>
              <a:gd name="connsiteX72" fmla="*/ 265281 w 266700"/>
              <a:gd name="connsiteY72" fmla="*/ 190614 h 252012"/>
              <a:gd name="connsiteX73" fmla="*/ 264005 w 266700"/>
              <a:gd name="connsiteY73" fmla="*/ 192767 h 252012"/>
              <a:gd name="connsiteX74" fmla="*/ 263147 w 266700"/>
              <a:gd name="connsiteY74" fmla="*/ 194739 h 252012"/>
              <a:gd name="connsiteX75" fmla="*/ 256166 w 266700"/>
              <a:gd name="connsiteY75" fmla="*/ 196101 h 252012"/>
              <a:gd name="connsiteX76" fmla="*/ 254489 w 266700"/>
              <a:gd name="connsiteY76" fmla="*/ 198206 h 252012"/>
              <a:gd name="connsiteX77" fmla="*/ 250670 w 266700"/>
              <a:gd name="connsiteY77" fmla="*/ 202254 h 252012"/>
              <a:gd name="connsiteX78" fmla="*/ 248069 w 266700"/>
              <a:gd name="connsiteY78" fmla="*/ 204588 h 252012"/>
              <a:gd name="connsiteX79" fmla="*/ 244212 w 266700"/>
              <a:gd name="connsiteY79" fmla="*/ 208788 h 252012"/>
              <a:gd name="connsiteX80" fmla="*/ 238116 w 266700"/>
              <a:gd name="connsiteY80" fmla="*/ 215989 h 252012"/>
              <a:gd name="connsiteX81" fmla="*/ 235868 w 266700"/>
              <a:gd name="connsiteY81" fmla="*/ 218999 h 252012"/>
              <a:gd name="connsiteX82" fmla="*/ 234220 w 266700"/>
              <a:gd name="connsiteY82" fmla="*/ 221485 h 252012"/>
              <a:gd name="connsiteX83" fmla="*/ 229286 w 266700"/>
              <a:gd name="connsiteY83" fmla="*/ 228076 h 252012"/>
              <a:gd name="connsiteX84" fmla="*/ 227772 w 266700"/>
              <a:gd name="connsiteY84" fmla="*/ 230838 h 252012"/>
              <a:gd name="connsiteX85" fmla="*/ 228067 w 266700"/>
              <a:gd name="connsiteY85" fmla="*/ 233105 h 252012"/>
              <a:gd name="connsiteX86" fmla="*/ 229658 w 266700"/>
              <a:gd name="connsiteY86" fmla="*/ 238430 h 252012"/>
              <a:gd name="connsiteX87" fmla="*/ 229991 w 266700"/>
              <a:gd name="connsiteY87" fmla="*/ 240830 h 252012"/>
              <a:gd name="connsiteX88" fmla="*/ 229705 w 266700"/>
              <a:gd name="connsiteY88" fmla="*/ 243040 h 252012"/>
              <a:gd name="connsiteX89" fmla="*/ 229181 w 266700"/>
              <a:gd name="connsiteY89" fmla="*/ 245012 h 252012"/>
              <a:gd name="connsiteX90" fmla="*/ 229277 w 266700"/>
              <a:gd name="connsiteY90" fmla="*/ 245888 h 252012"/>
              <a:gd name="connsiteX91" fmla="*/ 230734 w 266700"/>
              <a:gd name="connsiteY91" fmla="*/ 247317 h 252012"/>
              <a:gd name="connsiteX92" fmla="*/ 233049 w 266700"/>
              <a:gd name="connsiteY92" fmla="*/ 249555 h 252012"/>
              <a:gd name="connsiteX93" fmla="*/ 233182 w 266700"/>
              <a:gd name="connsiteY93" fmla="*/ 250307 h 252012"/>
              <a:gd name="connsiteX94" fmla="*/ 232858 w 266700"/>
              <a:gd name="connsiteY94" fmla="*/ 251279 h 252012"/>
              <a:gd name="connsiteX95" fmla="*/ 232058 w 266700"/>
              <a:gd name="connsiteY95" fmla="*/ 252013 h 252012"/>
              <a:gd name="connsiteX96" fmla="*/ 229153 w 266700"/>
              <a:gd name="connsiteY96" fmla="*/ 251231 h 252012"/>
              <a:gd name="connsiteX97" fmla="*/ 225914 w 266700"/>
              <a:gd name="connsiteY97" fmla="*/ 249717 h 252012"/>
              <a:gd name="connsiteX98" fmla="*/ 224810 w 266700"/>
              <a:gd name="connsiteY98" fmla="*/ 249907 h 252012"/>
              <a:gd name="connsiteX99" fmla="*/ 223057 w 266700"/>
              <a:gd name="connsiteY99" fmla="*/ 249546 h 252012"/>
              <a:gd name="connsiteX100" fmla="*/ 215827 w 266700"/>
              <a:gd name="connsiteY100" fmla="*/ 246621 h 252012"/>
              <a:gd name="connsiteX101" fmla="*/ 210951 w 266700"/>
              <a:gd name="connsiteY101" fmla="*/ 244326 h 252012"/>
              <a:gd name="connsiteX102" fmla="*/ 210464 w 266700"/>
              <a:gd name="connsiteY102" fmla="*/ 242830 h 252012"/>
              <a:gd name="connsiteX103" fmla="*/ 209550 w 266700"/>
              <a:gd name="connsiteY103" fmla="*/ 240668 h 252012"/>
              <a:gd name="connsiteX104" fmla="*/ 207474 w 266700"/>
              <a:gd name="connsiteY104" fmla="*/ 238849 h 252012"/>
              <a:gd name="connsiteX105" fmla="*/ 202711 w 266700"/>
              <a:gd name="connsiteY105" fmla="*/ 237277 h 252012"/>
              <a:gd name="connsiteX106" fmla="*/ 200778 w 266700"/>
              <a:gd name="connsiteY106" fmla="*/ 236049 h 252012"/>
              <a:gd name="connsiteX107" fmla="*/ 193043 w 266700"/>
              <a:gd name="connsiteY107" fmla="*/ 235363 h 252012"/>
              <a:gd name="connsiteX108" fmla="*/ 189691 w 266700"/>
              <a:gd name="connsiteY108" fmla="*/ 235334 h 252012"/>
              <a:gd name="connsiteX109" fmla="*/ 187319 w 266700"/>
              <a:gd name="connsiteY109" fmla="*/ 235839 h 252012"/>
              <a:gd name="connsiteX110" fmla="*/ 185795 w 266700"/>
              <a:gd name="connsiteY110" fmla="*/ 235791 h 252012"/>
              <a:gd name="connsiteX111" fmla="*/ 183709 w 266700"/>
              <a:gd name="connsiteY111" fmla="*/ 239001 h 252012"/>
              <a:gd name="connsiteX112" fmla="*/ 182271 w 266700"/>
              <a:gd name="connsiteY112" fmla="*/ 239935 h 252012"/>
              <a:gd name="connsiteX113" fmla="*/ 180166 w 266700"/>
              <a:gd name="connsiteY113" fmla="*/ 240030 h 252012"/>
              <a:gd name="connsiteX114" fmla="*/ 178318 w 266700"/>
              <a:gd name="connsiteY114" fmla="*/ 239458 h 252012"/>
              <a:gd name="connsiteX115" fmla="*/ 176432 w 266700"/>
              <a:gd name="connsiteY115" fmla="*/ 237773 h 252012"/>
              <a:gd name="connsiteX116" fmla="*/ 173422 w 266700"/>
              <a:gd name="connsiteY116" fmla="*/ 236877 h 252012"/>
              <a:gd name="connsiteX117" fmla="*/ 171241 w 266700"/>
              <a:gd name="connsiteY117" fmla="*/ 237306 h 252012"/>
              <a:gd name="connsiteX118" fmla="*/ 169631 w 266700"/>
              <a:gd name="connsiteY118" fmla="*/ 236944 h 252012"/>
              <a:gd name="connsiteX119" fmla="*/ 168250 w 266700"/>
              <a:gd name="connsiteY119" fmla="*/ 236849 h 252012"/>
              <a:gd name="connsiteX120" fmla="*/ 167764 w 266700"/>
              <a:gd name="connsiteY120" fmla="*/ 237192 h 252012"/>
              <a:gd name="connsiteX121" fmla="*/ 166650 w 266700"/>
              <a:gd name="connsiteY121" fmla="*/ 237144 h 252012"/>
              <a:gd name="connsiteX122" fmla="*/ 165040 w 266700"/>
              <a:gd name="connsiteY122" fmla="*/ 237954 h 252012"/>
              <a:gd name="connsiteX123" fmla="*/ 163268 w 266700"/>
              <a:gd name="connsiteY123" fmla="*/ 239087 h 252012"/>
              <a:gd name="connsiteX124" fmla="*/ 161325 w 266700"/>
              <a:gd name="connsiteY124" fmla="*/ 239963 h 252012"/>
              <a:gd name="connsiteX125" fmla="*/ 159820 w 266700"/>
              <a:gd name="connsiteY125" fmla="*/ 241830 h 252012"/>
              <a:gd name="connsiteX126" fmla="*/ 158487 w 266700"/>
              <a:gd name="connsiteY126" fmla="*/ 245478 h 252012"/>
              <a:gd name="connsiteX127" fmla="*/ 154705 w 266700"/>
              <a:gd name="connsiteY127" fmla="*/ 243840 h 252012"/>
              <a:gd name="connsiteX128" fmla="*/ 153448 w 266700"/>
              <a:gd name="connsiteY128" fmla="*/ 244554 h 252012"/>
              <a:gd name="connsiteX129" fmla="*/ 151657 w 266700"/>
              <a:gd name="connsiteY129" fmla="*/ 245031 h 252012"/>
              <a:gd name="connsiteX130" fmla="*/ 150438 w 266700"/>
              <a:gd name="connsiteY130" fmla="*/ 244535 h 252012"/>
              <a:gd name="connsiteX131" fmla="*/ 150724 w 266700"/>
              <a:gd name="connsiteY131" fmla="*/ 243278 h 252012"/>
              <a:gd name="connsiteX132" fmla="*/ 151276 w 266700"/>
              <a:gd name="connsiteY132" fmla="*/ 241859 h 252012"/>
              <a:gd name="connsiteX133" fmla="*/ 151248 w 266700"/>
              <a:gd name="connsiteY133" fmla="*/ 239878 h 252012"/>
              <a:gd name="connsiteX134" fmla="*/ 150905 w 266700"/>
              <a:gd name="connsiteY134" fmla="*/ 237677 h 252012"/>
              <a:gd name="connsiteX135" fmla="*/ 149733 w 266700"/>
              <a:gd name="connsiteY135" fmla="*/ 236963 h 252012"/>
              <a:gd name="connsiteX136" fmla="*/ 147971 w 266700"/>
              <a:gd name="connsiteY136" fmla="*/ 236706 h 252012"/>
              <a:gd name="connsiteX137" fmla="*/ 147066 w 266700"/>
              <a:gd name="connsiteY137" fmla="*/ 236268 h 252012"/>
              <a:gd name="connsiteX138" fmla="*/ 146971 w 266700"/>
              <a:gd name="connsiteY138" fmla="*/ 235544 h 252012"/>
              <a:gd name="connsiteX139" fmla="*/ 146066 w 266700"/>
              <a:gd name="connsiteY139" fmla="*/ 234610 h 252012"/>
              <a:gd name="connsiteX140" fmla="*/ 144504 w 266700"/>
              <a:gd name="connsiteY140" fmla="*/ 232248 h 252012"/>
              <a:gd name="connsiteX141" fmla="*/ 143037 w 266700"/>
              <a:gd name="connsiteY141" fmla="*/ 229295 h 252012"/>
              <a:gd name="connsiteX142" fmla="*/ 142018 w 266700"/>
              <a:gd name="connsiteY142" fmla="*/ 228429 h 252012"/>
              <a:gd name="connsiteX143" fmla="*/ 140541 w 266700"/>
              <a:gd name="connsiteY143" fmla="*/ 229829 h 252012"/>
              <a:gd name="connsiteX144" fmla="*/ 138303 w 266700"/>
              <a:gd name="connsiteY144" fmla="*/ 231419 h 252012"/>
              <a:gd name="connsiteX145" fmla="*/ 136903 w 266700"/>
              <a:gd name="connsiteY145" fmla="*/ 231972 h 252012"/>
              <a:gd name="connsiteX146" fmla="*/ 134208 w 266700"/>
              <a:gd name="connsiteY146" fmla="*/ 236544 h 252012"/>
              <a:gd name="connsiteX147" fmla="*/ 129369 w 266700"/>
              <a:gd name="connsiteY147" fmla="*/ 236696 h 252012"/>
              <a:gd name="connsiteX148" fmla="*/ 129074 w 266700"/>
              <a:gd name="connsiteY148" fmla="*/ 234563 h 252012"/>
              <a:gd name="connsiteX149" fmla="*/ 128559 w 266700"/>
              <a:gd name="connsiteY149" fmla="*/ 232505 h 252012"/>
              <a:gd name="connsiteX150" fmla="*/ 125730 w 266700"/>
              <a:gd name="connsiteY150" fmla="*/ 232000 h 252012"/>
              <a:gd name="connsiteX151" fmla="*/ 125645 w 266700"/>
              <a:gd name="connsiteY151" fmla="*/ 230791 h 252012"/>
              <a:gd name="connsiteX152" fmla="*/ 125054 w 266700"/>
              <a:gd name="connsiteY152" fmla="*/ 227762 h 252012"/>
              <a:gd name="connsiteX153" fmla="*/ 119377 w 266700"/>
              <a:gd name="connsiteY153" fmla="*/ 221828 h 252012"/>
              <a:gd name="connsiteX154" fmla="*/ 118691 w 266700"/>
              <a:gd name="connsiteY154" fmla="*/ 219351 h 252012"/>
              <a:gd name="connsiteX155" fmla="*/ 118910 w 266700"/>
              <a:gd name="connsiteY155" fmla="*/ 218389 h 252012"/>
              <a:gd name="connsiteX156" fmla="*/ 118520 w 266700"/>
              <a:gd name="connsiteY156" fmla="*/ 216808 h 252012"/>
              <a:gd name="connsiteX157" fmla="*/ 117282 w 266700"/>
              <a:gd name="connsiteY157" fmla="*/ 215855 h 252012"/>
              <a:gd name="connsiteX158" fmla="*/ 112795 w 266700"/>
              <a:gd name="connsiteY158" fmla="*/ 214722 h 252012"/>
              <a:gd name="connsiteX159" fmla="*/ 111643 w 266700"/>
              <a:gd name="connsiteY159" fmla="*/ 215370 h 252012"/>
              <a:gd name="connsiteX160" fmla="*/ 110604 w 266700"/>
              <a:gd name="connsiteY160" fmla="*/ 214703 h 252012"/>
              <a:gd name="connsiteX161" fmla="*/ 108966 w 266700"/>
              <a:gd name="connsiteY161" fmla="*/ 213274 h 252012"/>
              <a:gd name="connsiteX162" fmla="*/ 106137 w 266700"/>
              <a:gd name="connsiteY162" fmla="*/ 212112 h 252012"/>
              <a:gd name="connsiteX163" fmla="*/ 105823 w 266700"/>
              <a:gd name="connsiteY163" fmla="*/ 211512 h 252012"/>
              <a:gd name="connsiteX164" fmla="*/ 104803 w 266700"/>
              <a:gd name="connsiteY164" fmla="*/ 210483 h 252012"/>
              <a:gd name="connsiteX165" fmla="*/ 104242 w 266700"/>
              <a:gd name="connsiteY165" fmla="*/ 210350 h 252012"/>
              <a:gd name="connsiteX166" fmla="*/ 103870 w 266700"/>
              <a:gd name="connsiteY166" fmla="*/ 210969 h 252012"/>
              <a:gd name="connsiteX167" fmla="*/ 103051 w 266700"/>
              <a:gd name="connsiteY167" fmla="*/ 211846 h 252012"/>
              <a:gd name="connsiteX168" fmla="*/ 100136 w 266700"/>
              <a:gd name="connsiteY168" fmla="*/ 212960 h 252012"/>
              <a:gd name="connsiteX169" fmla="*/ 98974 w 266700"/>
              <a:gd name="connsiteY169" fmla="*/ 212503 h 252012"/>
              <a:gd name="connsiteX170" fmla="*/ 97917 w 266700"/>
              <a:gd name="connsiteY170" fmla="*/ 211541 h 252012"/>
              <a:gd name="connsiteX171" fmla="*/ 96707 w 266700"/>
              <a:gd name="connsiteY171" fmla="*/ 209455 h 252012"/>
              <a:gd name="connsiteX172" fmla="*/ 94955 w 266700"/>
              <a:gd name="connsiteY172" fmla="*/ 207626 h 252012"/>
              <a:gd name="connsiteX173" fmla="*/ 93516 w 266700"/>
              <a:gd name="connsiteY173" fmla="*/ 206978 h 252012"/>
              <a:gd name="connsiteX174" fmla="*/ 92688 w 266700"/>
              <a:gd name="connsiteY174" fmla="*/ 206016 h 252012"/>
              <a:gd name="connsiteX175" fmla="*/ 92507 w 266700"/>
              <a:gd name="connsiteY175" fmla="*/ 205273 h 252012"/>
              <a:gd name="connsiteX176" fmla="*/ 95708 w 266700"/>
              <a:gd name="connsiteY176" fmla="*/ 203768 h 252012"/>
              <a:gd name="connsiteX177" fmla="*/ 96412 w 266700"/>
              <a:gd name="connsiteY177" fmla="*/ 202216 h 252012"/>
              <a:gd name="connsiteX178" fmla="*/ 96003 w 266700"/>
              <a:gd name="connsiteY178" fmla="*/ 199387 h 252012"/>
              <a:gd name="connsiteX179" fmla="*/ 95526 w 266700"/>
              <a:gd name="connsiteY179" fmla="*/ 199034 h 252012"/>
              <a:gd name="connsiteX180" fmla="*/ 94250 w 266700"/>
              <a:gd name="connsiteY180" fmla="*/ 199987 h 252012"/>
              <a:gd name="connsiteX181" fmla="*/ 91573 w 266700"/>
              <a:gd name="connsiteY181" fmla="*/ 200825 h 252012"/>
              <a:gd name="connsiteX182" fmla="*/ 89116 w 266700"/>
              <a:gd name="connsiteY182" fmla="*/ 201216 h 252012"/>
              <a:gd name="connsiteX183" fmla="*/ 87849 w 266700"/>
              <a:gd name="connsiteY183" fmla="*/ 201216 h 252012"/>
              <a:gd name="connsiteX184" fmla="*/ 80810 w 266700"/>
              <a:gd name="connsiteY184" fmla="*/ 196062 h 252012"/>
              <a:gd name="connsiteX185" fmla="*/ 76238 w 266700"/>
              <a:gd name="connsiteY185" fmla="*/ 194481 h 252012"/>
              <a:gd name="connsiteX186" fmla="*/ 73543 w 266700"/>
              <a:gd name="connsiteY186" fmla="*/ 194024 h 252012"/>
              <a:gd name="connsiteX187" fmla="*/ 73257 w 266700"/>
              <a:gd name="connsiteY187" fmla="*/ 194548 h 252012"/>
              <a:gd name="connsiteX188" fmla="*/ 74466 w 266700"/>
              <a:gd name="connsiteY188" fmla="*/ 197444 h 252012"/>
              <a:gd name="connsiteX189" fmla="*/ 76581 w 266700"/>
              <a:gd name="connsiteY189" fmla="*/ 201016 h 252012"/>
              <a:gd name="connsiteX190" fmla="*/ 76476 w 266700"/>
              <a:gd name="connsiteY190" fmla="*/ 201959 h 252012"/>
              <a:gd name="connsiteX191" fmla="*/ 73952 w 266700"/>
              <a:gd name="connsiteY191" fmla="*/ 203416 h 252012"/>
              <a:gd name="connsiteX192" fmla="*/ 72523 w 266700"/>
              <a:gd name="connsiteY192" fmla="*/ 204054 h 252012"/>
              <a:gd name="connsiteX193" fmla="*/ 70838 w 266700"/>
              <a:gd name="connsiteY193" fmla="*/ 205283 h 252012"/>
              <a:gd name="connsiteX194" fmla="*/ 69409 w 266700"/>
              <a:gd name="connsiteY194" fmla="*/ 206997 h 252012"/>
              <a:gd name="connsiteX195" fmla="*/ 68171 w 266700"/>
              <a:gd name="connsiteY195" fmla="*/ 207769 h 252012"/>
              <a:gd name="connsiteX196" fmla="*/ 67104 w 266700"/>
              <a:gd name="connsiteY196" fmla="*/ 207569 h 252012"/>
              <a:gd name="connsiteX197" fmla="*/ 65970 w 266700"/>
              <a:gd name="connsiteY197" fmla="*/ 206750 h 252012"/>
              <a:gd name="connsiteX198" fmla="*/ 63055 w 266700"/>
              <a:gd name="connsiteY198" fmla="*/ 201482 h 252012"/>
              <a:gd name="connsiteX199" fmla="*/ 59389 w 266700"/>
              <a:gd name="connsiteY199" fmla="*/ 197444 h 252012"/>
              <a:gd name="connsiteX200" fmla="*/ 58950 w 266700"/>
              <a:gd name="connsiteY200" fmla="*/ 196539 h 252012"/>
              <a:gd name="connsiteX201" fmla="*/ 57808 w 266700"/>
              <a:gd name="connsiteY201" fmla="*/ 196329 h 252012"/>
              <a:gd name="connsiteX202" fmla="*/ 56188 w 266700"/>
              <a:gd name="connsiteY202" fmla="*/ 195396 h 252012"/>
              <a:gd name="connsiteX203" fmla="*/ 55636 w 266700"/>
              <a:gd name="connsiteY203" fmla="*/ 194158 h 252012"/>
              <a:gd name="connsiteX204" fmla="*/ 56455 w 266700"/>
              <a:gd name="connsiteY204" fmla="*/ 192862 h 252012"/>
              <a:gd name="connsiteX205" fmla="*/ 57569 w 266700"/>
              <a:gd name="connsiteY205" fmla="*/ 191681 h 252012"/>
              <a:gd name="connsiteX206" fmla="*/ 59550 w 266700"/>
              <a:gd name="connsiteY206" fmla="*/ 190948 h 252012"/>
              <a:gd name="connsiteX207" fmla="*/ 60150 w 266700"/>
              <a:gd name="connsiteY207" fmla="*/ 190252 h 252012"/>
              <a:gd name="connsiteX208" fmla="*/ 60503 w 266700"/>
              <a:gd name="connsiteY208" fmla="*/ 189214 h 252012"/>
              <a:gd name="connsiteX209" fmla="*/ 61236 w 266700"/>
              <a:gd name="connsiteY209" fmla="*/ 187871 h 252012"/>
              <a:gd name="connsiteX210" fmla="*/ 61046 w 266700"/>
              <a:gd name="connsiteY210" fmla="*/ 187395 h 252012"/>
              <a:gd name="connsiteX211" fmla="*/ 59646 w 266700"/>
              <a:gd name="connsiteY211" fmla="*/ 185871 h 252012"/>
              <a:gd name="connsiteX212" fmla="*/ 57569 w 266700"/>
              <a:gd name="connsiteY212" fmla="*/ 184433 h 252012"/>
              <a:gd name="connsiteX213" fmla="*/ 51797 w 266700"/>
              <a:gd name="connsiteY213" fmla="*/ 185509 h 252012"/>
              <a:gd name="connsiteX214" fmla="*/ 50216 w 266700"/>
              <a:gd name="connsiteY214" fmla="*/ 186280 h 252012"/>
              <a:gd name="connsiteX215" fmla="*/ 49321 w 266700"/>
              <a:gd name="connsiteY215" fmla="*/ 185280 h 252012"/>
              <a:gd name="connsiteX216" fmla="*/ 48644 w 266700"/>
              <a:gd name="connsiteY216" fmla="*/ 183823 h 252012"/>
              <a:gd name="connsiteX217" fmla="*/ 47187 w 266700"/>
              <a:gd name="connsiteY217" fmla="*/ 183537 h 252012"/>
              <a:gd name="connsiteX218" fmla="*/ 45187 w 266700"/>
              <a:gd name="connsiteY218" fmla="*/ 182204 h 252012"/>
              <a:gd name="connsiteX219" fmla="*/ 42815 w 266700"/>
              <a:gd name="connsiteY219" fmla="*/ 180889 h 252012"/>
              <a:gd name="connsiteX220" fmla="*/ 40500 w 266700"/>
              <a:gd name="connsiteY220" fmla="*/ 180508 h 252012"/>
              <a:gd name="connsiteX221" fmla="*/ 35690 w 266700"/>
              <a:gd name="connsiteY221" fmla="*/ 178613 h 252012"/>
              <a:gd name="connsiteX222" fmla="*/ 33833 w 266700"/>
              <a:gd name="connsiteY222" fmla="*/ 178508 h 252012"/>
              <a:gd name="connsiteX223" fmla="*/ 32766 w 266700"/>
              <a:gd name="connsiteY223" fmla="*/ 177860 h 252012"/>
              <a:gd name="connsiteX224" fmla="*/ 31642 w 266700"/>
              <a:gd name="connsiteY224" fmla="*/ 176422 h 252012"/>
              <a:gd name="connsiteX225" fmla="*/ 30690 w 266700"/>
              <a:gd name="connsiteY225" fmla="*/ 174850 h 252012"/>
              <a:gd name="connsiteX226" fmla="*/ 30195 w 266700"/>
              <a:gd name="connsiteY226" fmla="*/ 171650 h 252012"/>
              <a:gd name="connsiteX227" fmla="*/ 26651 w 266700"/>
              <a:gd name="connsiteY227" fmla="*/ 170202 h 252012"/>
              <a:gd name="connsiteX228" fmla="*/ 23117 w 266700"/>
              <a:gd name="connsiteY228" fmla="*/ 169288 h 252012"/>
              <a:gd name="connsiteX229" fmla="*/ 22870 w 266700"/>
              <a:gd name="connsiteY229" fmla="*/ 169754 h 252012"/>
              <a:gd name="connsiteX230" fmla="*/ 23022 w 266700"/>
              <a:gd name="connsiteY230" fmla="*/ 172974 h 252012"/>
              <a:gd name="connsiteX231" fmla="*/ 22832 w 266700"/>
              <a:gd name="connsiteY231" fmla="*/ 174698 h 252012"/>
              <a:gd name="connsiteX232" fmla="*/ 20498 w 266700"/>
              <a:gd name="connsiteY232" fmla="*/ 175755 h 252012"/>
              <a:gd name="connsiteX233" fmla="*/ 18193 w 266700"/>
              <a:gd name="connsiteY233" fmla="*/ 175860 h 252012"/>
              <a:gd name="connsiteX234" fmla="*/ 18317 w 266700"/>
              <a:gd name="connsiteY234" fmla="*/ 175327 h 252012"/>
              <a:gd name="connsiteX235" fmla="*/ 21079 w 266700"/>
              <a:gd name="connsiteY235" fmla="*/ 169526 h 252012"/>
              <a:gd name="connsiteX236" fmla="*/ 22317 w 266700"/>
              <a:gd name="connsiteY236" fmla="*/ 165859 h 252012"/>
              <a:gd name="connsiteX237" fmla="*/ 23736 w 266700"/>
              <a:gd name="connsiteY237" fmla="*/ 159163 h 252012"/>
              <a:gd name="connsiteX238" fmla="*/ 22032 w 266700"/>
              <a:gd name="connsiteY238" fmla="*/ 153857 h 252012"/>
              <a:gd name="connsiteX239" fmla="*/ 21565 w 266700"/>
              <a:gd name="connsiteY239" fmla="*/ 151362 h 252012"/>
              <a:gd name="connsiteX240" fmla="*/ 20774 w 266700"/>
              <a:gd name="connsiteY240" fmla="*/ 150171 h 252012"/>
              <a:gd name="connsiteX241" fmla="*/ 15926 w 266700"/>
              <a:gd name="connsiteY241" fmla="*/ 147571 h 252012"/>
              <a:gd name="connsiteX242" fmla="*/ 15554 w 266700"/>
              <a:gd name="connsiteY242" fmla="*/ 146675 h 252012"/>
              <a:gd name="connsiteX243" fmla="*/ 16297 w 266700"/>
              <a:gd name="connsiteY243" fmla="*/ 143151 h 252012"/>
              <a:gd name="connsiteX244" fmla="*/ 15936 w 266700"/>
              <a:gd name="connsiteY244" fmla="*/ 141665 h 252012"/>
              <a:gd name="connsiteX245" fmla="*/ 14764 w 266700"/>
              <a:gd name="connsiteY245" fmla="*/ 140094 h 252012"/>
              <a:gd name="connsiteX246" fmla="*/ 13231 w 266700"/>
              <a:gd name="connsiteY246" fmla="*/ 136970 h 252012"/>
              <a:gd name="connsiteX247" fmla="*/ 12640 w 266700"/>
              <a:gd name="connsiteY247" fmla="*/ 134312 h 252012"/>
              <a:gd name="connsiteX248" fmla="*/ 14593 w 266700"/>
              <a:gd name="connsiteY248" fmla="*/ 131188 h 252012"/>
              <a:gd name="connsiteX249" fmla="*/ 15078 w 266700"/>
              <a:gd name="connsiteY249" fmla="*/ 128883 h 252012"/>
              <a:gd name="connsiteX250" fmla="*/ 15926 w 266700"/>
              <a:gd name="connsiteY250" fmla="*/ 125730 h 252012"/>
              <a:gd name="connsiteX251" fmla="*/ 16555 w 266700"/>
              <a:gd name="connsiteY251" fmla="*/ 123997 h 252012"/>
              <a:gd name="connsiteX252" fmla="*/ 16679 w 266700"/>
              <a:gd name="connsiteY252" fmla="*/ 123520 h 252012"/>
              <a:gd name="connsiteX253" fmla="*/ 15393 w 266700"/>
              <a:gd name="connsiteY253" fmla="*/ 122291 h 252012"/>
              <a:gd name="connsiteX254" fmla="*/ 15069 w 266700"/>
              <a:gd name="connsiteY254" fmla="*/ 120558 h 252012"/>
              <a:gd name="connsiteX255" fmla="*/ 15412 w 266700"/>
              <a:gd name="connsiteY255" fmla="*/ 118062 h 252012"/>
              <a:gd name="connsiteX256" fmla="*/ 14726 w 266700"/>
              <a:gd name="connsiteY256" fmla="*/ 116205 h 252012"/>
              <a:gd name="connsiteX257" fmla="*/ 13011 w 266700"/>
              <a:gd name="connsiteY257" fmla="*/ 115005 h 252012"/>
              <a:gd name="connsiteX258" fmla="*/ 11897 w 266700"/>
              <a:gd name="connsiteY258" fmla="*/ 113405 h 252012"/>
              <a:gd name="connsiteX259" fmla="*/ 11382 w 266700"/>
              <a:gd name="connsiteY259" fmla="*/ 111423 h 252012"/>
              <a:gd name="connsiteX260" fmla="*/ 11782 w 266700"/>
              <a:gd name="connsiteY260" fmla="*/ 108299 h 252012"/>
              <a:gd name="connsiteX261" fmla="*/ 13116 w 266700"/>
              <a:gd name="connsiteY261" fmla="*/ 104042 h 252012"/>
              <a:gd name="connsiteX262" fmla="*/ 10296 w 266700"/>
              <a:gd name="connsiteY262" fmla="*/ 98898 h 252012"/>
              <a:gd name="connsiteX263" fmla="*/ 3334 w 266700"/>
              <a:gd name="connsiteY263" fmla="*/ 92869 h 252012"/>
              <a:gd name="connsiteX264" fmla="*/ 0 w 266700"/>
              <a:gd name="connsiteY264" fmla="*/ 88649 h 252012"/>
              <a:gd name="connsiteX265" fmla="*/ 267 w 266700"/>
              <a:gd name="connsiteY265" fmla="*/ 86230 h 252012"/>
              <a:gd name="connsiteX266" fmla="*/ 1734 w 266700"/>
              <a:gd name="connsiteY266" fmla="*/ 84039 h 252012"/>
              <a:gd name="connsiteX267" fmla="*/ 4391 w 266700"/>
              <a:gd name="connsiteY267" fmla="*/ 82077 h 252012"/>
              <a:gd name="connsiteX268" fmla="*/ 6411 w 266700"/>
              <a:gd name="connsiteY268" fmla="*/ 78581 h 252012"/>
              <a:gd name="connsiteX269" fmla="*/ 7544 w 266700"/>
              <a:gd name="connsiteY269" fmla="*/ 74419 h 252012"/>
              <a:gd name="connsiteX270" fmla="*/ 7573 w 266700"/>
              <a:gd name="connsiteY270" fmla="*/ 73628 h 252012"/>
              <a:gd name="connsiteX271" fmla="*/ 7639 w 266700"/>
              <a:gd name="connsiteY271" fmla="*/ 70656 h 252012"/>
              <a:gd name="connsiteX272" fmla="*/ 4544 w 266700"/>
              <a:gd name="connsiteY272" fmla="*/ 58445 h 252012"/>
              <a:gd name="connsiteX273" fmla="*/ 4039 w 266700"/>
              <a:gd name="connsiteY273" fmla="*/ 55378 h 252012"/>
              <a:gd name="connsiteX274" fmla="*/ 3667 w 266700"/>
              <a:gd name="connsiteY274" fmla="*/ 51664 h 252012"/>
              <a:gd name="connsiteX275" fmla="*/ 3477 w 266700"/>
              <a:gd name="connsiteY275" fmla="*/ 50654 h 252012"/>
              <a:gd name="connsiteX276" fmla="*/ 9592 w 266700"/>
              <a:gd name="connsiteY276" fmla="*/ 53254 h 252012"/>
              <a:gd name="connsiteX277" fmla="*/ 12154 w 266700"/>
              <a:gd name="connsiteY277" fmla="*/ 54721 h 252012"/>
              <a:gd name="connsiteX278" fmla="*/ 11830 w 266700"/>
              <a:gd name="connsiteY278" fmla="*/ 53073 h 252012"/>
              <a:gd name="connsiteX279" fmla="*/ 11316 w 266700"/>
              <a:gd name="connsiteY279" fmla="*/ 51654 h 252012"/>
              <a:gd name="connsiteX280" fmla="*/ 11659 w 266700"/>
              <a:gd name="connsiteY280" fmla="*/ 49577 h 252012"/>
              <a:gd name="connsiteX281" fmla="*/ 11487 w 266700"/>
              <a:gd name="connsiteY281" fmla="*/ 46434 h 252012"/>
              <a:gd name="connsiteX282" fmla="*/ 5935 w 266700"/>
              <a:gd name="connsiteY282" fmla="*/ 44825 h 252012"/>
              <a:gd name="connsiteX283" fmla="*/ 2267 w 266700"/>
              <a:gd name="connsiteY283" fmla="*/ 44282 h 252012"/>
              <a:gd name="connsiteX284" fmla="*/ 1857 w 266700"/>
              <a:gd name="connsiteY284" fmla="*/ 42091 h 252012"/>
              <a:gd name="connsiteX285" fmla="*/ 2200 w 266700"/>
              <a:gd name="connsiteY285" fmla="*/ 40672 h 252012"/>
              <a:gd name="connsiteX286" fmla="*/ 3220 w 266700"/>
              <a:gd name="connsiteY286" fmla="*/ 41510 h 252012"/>
              <a:gd name="connsiteX287" fmla="*/ 6820 w 266700"/>
              <a:gd name="connsiteY287" fmla="*/ 41834 h 252012"/>
              <a:gd name="connsiteX288" fmla="*/ 15688 w 266700"/>
              <a:gd name="connsiteY288" fmla="*/ 37595 h 252012"/>
              <a:gd name="connsiteX289" fmla="*/ 30995 w 266700"/>
              <a:gd name="connsiteY289" fmla="*/ 32061 h 252012"/>
              <a:gd name="connsiteX290" fmla="*/ 47349 w 266700"/>
              <a:gd name="connsiteY290" fmla="*/ 26870 h 252012"/>
              <a:gd name="connsiteX291" fmla="*/ 51168 w 266700"/>
              <a:gd name="connsiteY291" fmla="*/ 26298 h 252012"/>
              <a:gd name="connsiteX292" fmla="*/ 54998 w 266700"/>
              <a:gd name="connsiteY292" fmla="*/ 25203 h 252012"/>
              <a:gd name="connsiteX293" fmla="*/ 56417 w 266700"/>
              <a:gd name="connsiteY293" fmla="*/ 23251 h 252012"/>
              <a:gd name="connsiteX294" fmla="*/ 57836 w 266700"/>
              <a:gd name="connsiteY294" fmla="*/ 21945 h 252012"/>
              <a:gd name="connsiteX295" fmla="*/ 60055 w 266700"/>
              <a:gd name="connsiteY295" fmla="*/ 18497 h 252012"/>
              <a:gd name="connsiteX296" fmla="*/ 64980 w 266700"/>
              <a:gd name="connsiteY296" fmla="*/ 13125 h 252012"/>
              <a:gd name="connsiteX297" fmla="*/ 73686 w 266700"/>
              <a:gd name="connsiteY297" fmla="*/ 11163 h 252012"/>
              <a:gd name="connsiteX298" fmla="*/ 76943 w 266700"/>
              <a:gd name="connsiteY298" fmla="*/ 8611 h 252012"/>
              <a:gd name="connsiteX299" fmla="*/ 83754 w 266700"/>
              <a:gd name="connsiteY299" fmla="*/ 5029 h 252012"/>
              <a:gd name="connsiteX300" fmla="*/ 99279 w 266700"/>
              <a:gd name="connsiteY300" fmla="*/ 1000 h 252012"/>
              <a:gd name="connsiteX301" fmla="*/ 105776 w 266700"/>
              <a:gd name="connsiteY301" fmla="*/ 105 h 252012"/>
              <a:gd name="connsiteX302" fmla="*/ 112129 w 266700"/>
              <a:gd name="connsiteY302" fmla="*/ 0 h 252012"/>
              <a:gd name="connsiteX303" fmla="*/ 117786 w 266700"/>
              <a:gd name="connsiteY303" fmla="*/ 3181 h 252012"/>
              <a:gd name="connsiteX304" fmla="*/ 123777 w 266700"/>
              <a:gd name="connsiteY304" fmla="*/ 7106 h 252012"/>
              <a:gd name="connsiteX305" fmla="*/ 124854 w 266700"/>
              <a:gd name="connsiteY305" fmla="*/ 9458 h 252012"/>
              <a:gd name="connsiteX306" fmla="*/ 121615 w 266700"/>
              <a:gd name="connsiteY306" fmla="*/ 7991 h 252012"/>
              <a:gd name="connsiteX307" fmla="*/ 116891 w 266700"/>
              <a:gd name="connsiteY307" fmla="*/ 4477 h 252012"/>
              <a:gd name="connsiteX308" fmla="*/ 115138 w 266700"/>
              <a:gd name="connsiteY308" fmla="*/ 4324 h 252012"/>
              <a:gd name="connsiteX309" fmla="*/ 119177 w 266700"/>
              <a:gd name="connsiteY309" fmla="*/ 15002 h 252012"/>
              <a:gd name="connsiteX310" fmla="*/ 121387 w 266700"/>
              <a:gd name="connsiteY310" fmla="*/ 18774 h 252012"/>
              <a:gd name="connsiteX311" fmla="*/ 125835 w 266700"/>
              <a:gd name="connsiteY311" fmla="*/ 21574 h 252012"/>
              <a:gd name="connsiteX312" fmla="*/ 129578 w 266700"/>
              <a:gd name="connsiteY312" fmla="*/ 22527 h 252012"/>
              <a:gd name="connsiteX313" fmla="*/ 141104 w 266700"/>
              <a:gd name="connsiteY313" fmla="*/ 20822 h 252012"/>
              <a:gd name="connsiteX314" fmla="*/ 145190 w 266700"/>
              <a:gd name="connsiteY314" fmla="*/ 18593 h 252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266700" h="252012">
                <a:moveTo>
                  <a:pt x="146371" y="17478"/>
                </a:moveTo>
                <a:lnTo>
                  <a:pt x="147438" y="18031"/>
                </a:lnTo>
                <a:lnTo>
                  <a:pt x="154924" y="18631"/>
                </a:lnTo>
                <a:lnTo>
                  <a:pt x="162516" y="19231"/>
                </a:lnTo>
                <a:lnTo>
                  <a:pt x="174717" y="19888"/>
                </a:lnTo>
                <a:lnTo>
                  <a:pt x="187433" y="20555"/>
                </a:lnTo>
                <a:lnTo>
                  <a:pt x="200635" y="21269"/>
                </a:lnTo>
                <a:lnTo>
                  <a:pt x="214913" y="22022"/>
                </a:lnTo>
                <a:lnTo>
                  <a:pt x="229972" y="22470"/>
                </a:lnTo>
                <a:lnTo>
                  <a:pt x="230896" y="22165"/>
                </a:lnTo>
                <a:lnTo>
                  <a:pt x="232429" y="20383"/>
                </a:lnTo>
                <a:lnTo>
                  <a:pt x="234305" y="20622"/>
                </a:lnTo>
                <a:lnTo>
                  <a:pt x="236525" y="21727"/>
                </a:lnTo>
                <a:lnTo>
                  <a:pt x="237554" y="22546"/>
                </a:lnTo>
                <a:lnTo>
                  <a:pt x="237992" y="23489"/>
                </a:lnTo>
                <a:lnTo>
                  <a:pt x="238268" y="24574"/>
                </a:lnTo>
                <a:lnTo>
                  <a:pt x="239478" y="24784"/>
                </a:lnTo>
                <a:lnTo>
                  <a:pt x="241697" y="25613"/>
                </a:lnTo>
                <a:lnTo>
                  <a:pt x="244688" y="27489"/>
                </a:lnTo>
                <a:lnTo>
                  <a:pt x="247031" y="29308"/>
                </a:lnTo>
                <a:lnTo>
                  <a:pt x="249270" y="31899"/>
                </a:lnTo>
                <a:lnTo>
                  <a:pt x="250013" y="34833"/>
                </a:lnTo>
                <a:lnTo>
                  <a:pt x="250050" y="38157"/>
                </a:lnTo>
                <a:lnTo>
                  <a:pt x="249907" y="40291"/>
                </a:lnTo>
                <a:lnTo>
                  <a:pt x="250098" y="41157"/>
                </a:lnTo>
                <a:lnTo>
                  <a:pt x="253155" y="56521"/>
                </a:lnTo>
                <a:lnTo>
                  <a:pt x="258242" y="71218"/>
                </a:lnTo>
                <a:lnTo>
                  <a:pt x="260109" y="78286"/>
                </a:lnTo>
                <a:lnTo>
                  <a:pt x="260852" y="82039"/>
                </a:lnTo>
                <a:lnTo>
                  <a:pt x="261452" y="87468"/>
                </a:lnTo>
                <a:lnTo>
                  <a:pt x="261633" y="91278"/>
                </a:lnTo>
                <a:lnTo>
                  <a:pt x="261614" y="93412"/>
                </a:lnTo>
                <a:lnTo>
                  <a:pt x="261233" y="96345"/>
                </a:lnTo>
                <a:lnTo>
                  <a:pt x="259728" y="98079"/>
                </a:lnTo>
                <a:lnTo>
                  <a:pt x="249965" y="103032"/>
                </a:lnTo>
                <a:lnTo>
                  <a:pt x="248127" y="104575"/>
                </a:lnTo>
                <a:lnTo>
                  <a:pt x="245250" y="108423"/>
                </a:lnTo>
                <a:lnTo>
                  <a:pt x="242592" y="112376"/>
                </a:lnTo>
                <a:lnTo>
                  <a:pt x="241983" y="113729"/>
                </a:lnTo>
                <a:lnTo>
                  <a:pt x="241821" y="114614"/>
                </a:lnTo>
                <a:lnTo>
                  <a:pt x="242411" y="115910"/>
                </a:lnTo>
                <a:lnTo>
                  <a:pt x="245888" y="118015"/>
                </a:lnTo>
                <a:lnTo>
                  <a:pt x="249394" y="119710"/>
                </a:lnTo>
                <a:lnTo>
                  <a:pt x="250536" y="120977"/>
                </a:lnTo>
                <a:lnTo>
                  <a:pt x="253127" y="122596"/>
                </a:lnTo>
                <a:lnTo>
                  <a:pt x="254070" y="124053"/>
                </a:lnTo>
                <a:lnTo>
                  <a:pt x="254584" y="125311"/>
                </a:lnTo>
                <a:lnTo>
                  <a:pt x="254546" y="128235"/>
                </a:lnTo>
                <a:lnTo>
                  <a:pt x="253385" y="132264"/>
                </a:lnTo>
                <a:lnTo>
                  <a:pt x="253870" y="135303"/>
                </a:lnTo>
                <a:lnTo>
                  <a:pt x="252679" y="137331"/>
                </a:lnTo>
                <a:lnTo>
                  <a:pt x="251708" y="139579"/>
                </a:lnTo>
                <a:lnTo>
                  <a:pt x="251565" y="143504"/>
                </a:lnTo>
                <a:lnTo>
                  <a:pt x="253318" y="147828"/>
                </a:lnTo>
                <a:lnTo>
                  <a:pt x="254756" y="150781"/>
                </a:lnTo>
                <a:lnTo>
                  <a:pt x="255308" y="153095"/>
                </a:lnTo>
                <a:lnTo>
                  <a:pt x="254727" y="154905"/>
                </a:lnTo>
                <a:lnTo>
                  <a:pt x="254899" y="156715"/>
                </a:lnTo>
                <a:lnTo>
                  <a:pt x="256184" y="158639"/>
                </a:lnTo>
                <a:lnTo>
                  <a:pt x="260223" y="164544"/>
                </a:lnTo>
                <a:lnTo>
                  <a:pt x="262214" y="170212"/>
                </a:lnTo>
                <a:lnTo>
                  <a:pt x="263490" y="172421"/>
                </a:lnTo>
                <a:lnTo>
                  <a:pt x="266434" y="175279"/>
                </a:lnTo>
                <a:lnTo>
                  <a:pt x="266700" y="176451"/>
                </a:lnTo>
                <a:lnTo>
                  <a:pt x="265519" y="177527"/>
                </a:lnTo>
                <a:lnTo>
                  <a:pt x="264566" y="177670"/>
                </a:lnTo>
                <a:lnTo>
                  <a:pt x="263795" y="177956"/>
                </a:lnTo>
                <a:lnTo>
                  <a:pt x="263300" y="178956"/>
                </a:lnTo>
                <a:lnTo>
                  <a:pt x="264071" y="180032"/>
                </a:lnTo>
                <a:lnTo>
                  <a:pt x="265109" y="181604"/>
                </a:lnTo>
                <a:lnTo>
                  <a:pt x="266405" y="186052"/>
                </a:lnTo>
                <a:lnTo>
                  <a:pt x="266281" y="189690"/>
                </a:lnTo>
                <a:lnTo>
                  <a:pt x="265281" y="190614"/>
                </a:lnTo>
                <a:lnTo>
                  <a:pt x="264005" y="192767"/>
                </a:lnTo>
                <a:lnTo>
                  <a:pt x="263147" y="194739"/>
                </a:lnTo>
                <a:lnTo>
                  <a:pt x="256166" y="196101"/>
                </a:lnTo>
                <a:lnTo>
                  <a:pt x="254489" y="198206"/>
                </a:lnTo>
                <a:lnTo>
                  <a:pt x="250670" y="202254"/>
                </a:lnTo>
                <a:lnTo>
                  <a:pt x="248069" y="204588"/>
                </a:lnTo>
                <a:lnTo>
                  <a:pt x="244212" y="208788"/>
                </a:lnTo>
                <a:lnTo>
                  <a:pt x="238116" y="215989"/>
                </a:lnTo>
                <a:lnTo>
                  <a:pt x="235868" y="218999"/>
                </a:lnTo>
                <a:lnTo>
                  <a:pt x="234220" y="221485"/>
                </a:lnTo>
                <a:lnTo>
                  <a:pt x="229286" y="228076"/>
                </a:lnTo>
                <a:lnTo>
                  <a:pt x="227772" y="230838"/>
                </a:lnTo>
                <a:lnTo>
                  <a:pt x="228067" y="233105"/>
                </a:lnTo>
                <a:lnTo>
                  <a:pt x="229658" y="238430"/>
                </a:lnTo>
                <a:lnTo>
                  <a:pt x="229991" y="240830"/>
                </a:lnTo>
                <a:lnTo>
                  <a:pt x="229705" y="243040"/>
                </a:lnTo>
                <a:lnTo>
                  <a:pt x="229181" y="245012"/>
                </a:lnTo>
                <a:lnTo>
                  <a:pt x="229277" y="245888"/>
                </a:lnTo>
                <a:lnTo>
                  <a:pt x="230734" y="247317"/>
                </a:lnTo>
                <a:lnTo>
                  <a:pt x="233049" y="249555"/>
                </a:lnTo>
                <a:lnTo>
                  <a:pt x="233182" y="250307"/>
                </a:lnTo>
                <a:lnTo>
                  <a:pt x="232858" y="251279"/>
                </a:lnTo>
                <a:lnTo>
                  <a:pt x="232058" y="252013"/>
                </a:lnTo>
                <a:lnTo>
                  <a:pt x="229153" y="251231"/>
                </a:lnTo>
                <a:lnTo>
                  <a:pt x="225914" y="249717"/>
                </a:lnTo>
                <a:lnTo>
                  <a:pt x="224810" y="249907"/>
                </a:lnTo>
                <a:lnTo>
                  <a:pt x="223057" y="249546"/>
                </a:lnTo>
                <a:lnTo>
                  <a:pt x="215827" y="246621"/>
                </a:lnTo>
                <a:lnTo>
                  <a:pt x="210951" y="244326"/>
                </a:lnTo>
                <a:lnTo>
                  <a:pt x="210464" y="242830"/>
                </a:lnTo>
                <a:lnTo>
                  <a:pt x="209550" y="240668"/>
                </a:lnTo>
                <a:lnTo>
                  <a:pt x="207474" y="238849"/>
                </a:lnTo>
                <a:lnTo>
                  <a:pt x="202711" y="237277"/>
                </a:lnTo>
                <a:lnTo>
                  <a:pt x="200778" y="236049"/>
                </a:lnTo>
                <a:lnTo>
                  <a:pt x="193043" y="235363"/>
                </a:lnTo>
                <a:lnTo>
                  <a:pt x="189691" y="235334"/>
                </a:lnTo>
                <a:lnTo>
                  <a:pt x="187319" y="235839"/>
                </a:lnTo>
                <a:lnTo>
                  <a:pt x="185795" y="235791"/>
                </a:lnTo>
                <a:lnTo>
                  <a:pt x="183709" y="239001"/>
                </a:lnTo>
                <a:lnTo>
                  <a:pt x="182271" y="239935"/>
                </a:lnTo>
                <a:lnTo>
                  <a:pt x="180166" y="240030"/>
                </a:lnTo>
                <a:lnTo>
                  <a:pt x="178318" y="239458"/>
                </a:lnTo>
                <a:lnTo>
                  <a:pt x="176432" y="237773"/>
                </a:lnTo>
                <a:lnTo>
                  <a:pt x="173422" y="236877"/>
                </a:lnTo>
                <a:lnTo>
                  <a:pt x="171241" y="237306"/>
                </a:lnTo>
                <a:lnTo>
                  <a:pt x="169631" y="236944"/>
                </a:lnTo>
                <a:lnTo>
                  <a:pt x="168250" y="236849"/>
                </a:lnTo>
                <a:lnTo>
                  <a:pt x="167764" y="237192"/>
                </a:lnTo>
                <a:lnTo>
                  <a:pt x="166650" y="237144"/>
                </a:lnTo>
                <a:lnTo>
                  <a:pt x="165040" y="237954"/>
                </a:lnTo>
                <a:lnTo>
                  <a:pt x="163268" y="239087"/>
                </a:lnTo>
                <a:lnTo>
                  <a:pt x="161325" y="239963"/>
                </a:lnTo>
                <a:lnTo>
                  <a:pt x="159820" y="241830"/>
                </a:lnTo>
                <a:lnTo>
                  <a:pt x="158487" y="245478"/>
                </a:lnTo>
                <a:lnTo>
                  <a:pt x="154705" y="243840"/>
                </a:lnTo>
                <a:lnTo>
                  <a:pt x="153448" y="244554"/>
                </a:lnTo>
                <a:lnTo>
                  <a:pt x="151657" y="245031"/>
                </a:lnTo>
                <a:lnTo>
                  <a:pt x="150438" y="244535"/>
                </a:lnTo>
                <a:lnTo>
                  <a:pt x="150724" y="243278"/>
                </a:lnTo>
                <a:lnTo>
                  <a:pt x="151276" y="241859"/>
                </a:lnTo>
                <a:lnTo>
                  <a:pt x="151248" y="239878"/>
                </a:lnTo>
                <a:lnTo>
                  <a:pt x="150905" y="237677"/>
                </a:lnTo>
                <a:lnTo>
                  <a:pt x="149733" y="236963"/>
                </a:lnTo>
                <a:lnTo>
                  <a:pt x="147971" y="236706"/>
                </a:lnTo>
                <a:lnTo>
                  <a:pt x="147066" y="236268"/>
                </a:lnTo>
                <a:lnTo>
                  <a:pt x="146971" y="235544"/>
                </a:lnTo>
                <a:lnTo>
                  <a:pt x="146066" y="234610"/>
                </a:lnTo>
                <a:lnTo>
                  <a:pt x="144504" y="232248"/>
                </a:lnTo>
                <a:lnTo>
                  <a:pt x="143037" y="229295"/>
                </a:lnTo>
                <a:lnTo>
                  <a:pt x="142018" y="228429"/>
                </a:lnTo>
                <a:lnTo>
                  <a:pt x="140541" y="229829"/>
                </a:lnTo>
                <a:lnTo>
                  <a:pt x="138303" y="231419"/>
                </a:lnTo>
                <a:lnTo>
                  <a:pt x="136903" y="231972"/>
                </a:lnTo>
                <a:lnTo>
                  <a:pt x="134208" y="236544"/>
                </a:lnTo>
                <a:lnTo>
                  <a:pt x="129369" y="236696"/>
                </a:lnTo>
                <a:lnTo>
                  <a:pt x="129074" y="234563"/>
                </a:lnTo>
                <a:lnTo>
                  <a:pt x="128559" y="232505"/>
                </a:lnTo>
                <a:lnTo>
                  <a:pt x="125730" y="232000"/>
                </a:lnTo>
                <a:lnTo>
                  <a:pt x="125645" y="230791"/>
                </a:lnTo>
                <a:lnTo>
                  <a:pt x="125054" y="227762"/>
                </a:lnTo>
                <a:lnTo>
                  <a:pt x="119377" y="221828"/>
                </a:lnTo>
                <a:lnTo>
                  <a:pt x="118691" y="219351"/>
                </a:lnTo>
                <a:lnTo>
                  <a:pt x="118910" y="218389"/>
                </a:lnTo>
                <a:lnTo>
                  <a:pt x="118520" y="216808"/>
                </a:lnTo>
                <a:lnTo>
                  <a:pt x="117282" y="215855"/>
                </a:lnTo>
                <a:lnTo>
                  <a:pt x="112795" y="214722"/>
                </a:lnTo>
                <a:lnTo>
                  <a:pt x="111643" y="215370"/>
                </a:lnTo>
                <a:lnTo>
                  <a:pt x="110604" y="214703"/>
                </a:lnTo>
                <a:lnTo>
                  <a:pt x="108966" y="213274"/>
                </a:lnTo>
                <a:lnTo>
                  <a:pt x="106137" y="212112"/>
                </a:lnTo>
                <a:lnTo>
                  <a:pt x="105823" y="211512"/>
                </a:lnTo>
                <a:lnTo>
                  <a:pt x="104803" y="210483"/>
                </a:lnTo>
                <a:lnTo>
                  <a:pt x="104242" y="210350"/>
                </a:lnTo>
                <a:lnTo>
                  <a:pt x="103870" y="210969"/>
                </a:lnTo>
                <a:lnTo>
                  <a:pt x="103051" y="211846"/>
                </a:lnTo>
                <a:lnTo>
                  <a:pt x="100136" y="212960"/>
                </a:lnTo>
                <a:lnTo>
                  <a:pt x="98974" y="212503"/>
                </a:lnTo>
                <a:lnTo>
                  <a:pt x="97917" y="211541"/>
                </a:lnTo>
                <a:lnTo>
                  <a:pt x="96707" y="209455"/>
                </a:lnTo>
                <a:lnTo>
                  <a:pt x="94955" y="207626"/>
                </a:lnTo>
                <a:lnTo>
                  <a:pt x="93516" y="206978"/>
                </a:lnTo>
                <a:lnTo>
                  <a:pt x="92688" y="206016"/>
                </a:lnTo>
                <a:lnTo>
                  <a:pt x="92507" y="205273"/>
                </a:lnTo>
                <a:lnTo>
                  <a:pt x="95708" y="203768"/>
                </a:lnTo>
                <a:lnTo>
                  <a:pt x="96412" y="202216"/>
                </a:lnTo>
                <a:lnTo>
                  <a:pt x="96003" y="199387"/>
                </a:lnTo>
                <a:lnTo>
                  <a:pt x="95526" y="199034"/>
                </a:lnTo>
                <a:lnTo>
                  <a:pt x="94250" y="199987"/>
                </a:lnTo>
                <a:lnTo>
                  <a:pt x="91573" y="200825"/>
                </a:lnTo>
                <a:lnTo>
                  <a:pt x="89116" y="201216"/>
                </a:lnTo>
                <a:lnTo>
                  <a:pt x="87849" y="201216"/>
                </a:lnTo>
                <a:lnTo>
                  <a:pt x="80810" y="196062"/>
                </a:lnTo>
                <a:lnTo>
                  <a:pt x="76238" y="194481"/>
                </a:lnTo>
                <a:lnTo>
                  <a:pt x="73543" y="194024"/>
                </a:lnTo>
                <a:lnTo>
                  <a:pt x="73257" y="194548"/>
                </a:lnTo>
                <a:lnTo>
                  <a:pt x="74466" y="197444"/>
                </a:lnTo>
                <a:lnTo>
                  <a:pt x="76581" y="201016"/>
                </a:lnTo>
                <a:lnTo>
                  <a:pt x="76476" y="201959"/>
                </a:lnTo>
                <a:lnTo>
                  <a:pt x="73952" y="203416"/>
                </a:lnTo>
                <a:lnTo>
                  <a:pt x="72523" y="204054"/>
                </a:lnTo>
                <a:lnTo>
                  <a:pt x="70838" y="205283"/>
                </a:lnTo>
                <a:lnTo>
                  <a:pt x="69409" y="206997"/>
                </a:lnTo>
                <a:lnTo>
                  <a:pt x="68171" y="207769"/>
                </a:lnTo>
                <a:lnTo>
                  <a:pt x="67104" y="207569"/>
                </a:lnTo>
                <a:lnTo>
                  <a:pt x="65970" y="206750"/>
                </a:lnTo>
                <a:lnTo>
                  <a:pt x="63055" y="201482"/>
                </a:lnTo>
                <a:lnTo>
                  <a:pt x="59389" y="197444"/>
                </a:lnTo>
                <a:lnTo>
                  <a:pt x="58950" y="196539"/>
                </a:lnTo>
                <a:lnTo>
                  <a:pt x="57808" y="196329"/>
                </a:lnTo>
                <a:lnTo>
                  <a:pt x="56188" y="195396"/>
                </a:lnTo>
                <a:lnTo>
                  <a:pt x="55636" y="194158"/>
                </a:lnTo>
                <a:lnTo>
                  <a:pt x="56455" y="192862"/>
                </a:lnTo>
                <a:lnTo>
                  <a:pt x="57569" y="191681"/>
                </a:lnTo>
                <a:lnTo>
                  <a:pt x="59550" y="190948"/>
                </a:lnTo>
                <a:lnTo>
                  <a:pt x="60150" y="190252"/>
                </a:lnTo>
                <a:lnTo>
                  <a:pt x="60503" y="189214"/>
                </a:lnTo>
                <a:lnTo>
                  <a:pt x="61236" y="187871"/>
                </a:lnTo>
                <a:lnTo>
                  <a:pt x="61046" y="187395"/>
                </a:lnTo>
                <a:lnTo>
                  <a:pt x="59646" y="185871"/>
                </a:lnTo>
                <a:lnTo>
                  <a:pt x="57569" y="184433"/>
                </a:lnTo>
                <a:lnTo>
                  <a:pt x="51797" y="185509"/>
                </a:lnTo>
                <a:lnTo>
                  <a:pt x="50216" y="186280"/>
                </a:lnTo>
                <a:lnTo>
                  <a:pt x="49321" y="185280"/>
                </a:lnTo>
                <a:lnTo>
                  <a:pt x="48644" y="183823"/>
                </a:lnTo>
                <a:lnTo>
                  <a:pt x="47187" y="183537"/>
                </a:lnTo>
                <a:lnTo>
                  <a:pt x="45187" y="182204"/>
                </a:lnTo>
                <a:lnTo>
                  <a:pt x="42815" y="180889"/>
                </a:lnTo>
                <a:lnTo>
                  <a:pt x="40500" y="180508"/>
                </a:lnTo>
                <a:lnTo>
                  <a:pt x="35690" y="178613"/>
                </a:lnTo>
                <a:lnTo>
                  <a:pt x="33833" y="178508"/>
                </a:lnTo>
                <a:lnTo>
                  <a:pt x="32766" y="177860"/>
                </a:lnTo>
                <a:lnTo>
                  <a:pt x="31642" y="176422"/>
                </a:lnTo>
                <a:lnTo>
                  <a:pt x="30690" y="174850"/>
                </a:lnTo>
                <a:lnTo>
                  <a:pt x="30195" y="171650"/>
                </a:lnTo>
                <a:lnTo>
                  <a:pt x="26651" y="170202"/>
                </a:lnTo>
                <a:lnTo>
                  <a:pt x="23117" y="169288"/>
                </a:lnTo>
                <a:lnTo>
                  <a:pt x="22870" y="169754"/>
                </a:lnTo>
                <a:lnTo>
                  <a:pt x="23022" y="172974"/>
                </a:lnTo>
                <a:lnTo>
                  <a:pt x="22832" y="174698"/>
                </a:lnTo>
                <a:lnTo>
                  <a:pt x="20498" y="175755"/>
                </a:lnTo>
                <a:lnTo>
                  <a:pt x="18193" y="175860"/>
                </a:lnTo>
                <a:lnTo>
                  <a:pt x="18317" y="175327"/>
                </a:lnTo>
                <a:lnTo>
                  <a:pt x="21079" y="169526"/>
                </a:lnTo>
                <a:lnTo>
                  <a:pt x="22317" y="165859"/>
                </a:lnTo>
                <a:lnTo>
                  <a:pt x="23736" y="159163"/>
                </a:lnTo>
                <a:lnTo>
                  <a:pt x="22032" y="153857"/>
                </a:lnTo>
                <a:lnTo>
                  <a:pt x="21565" y="151362"/>
                </a:lnTo>
                <a:lnTo>
                  <a:pt x="20774" y="150171"/>
                </a:lnTo>
                <a:lnTo>
                  <a:pt x="15926" y="147571"/>
                </a:lnTo>
                <a:lnTo>
                  <a:pt x="15554" y="146675"/>
                </a:lnTo>
                <a:lnTo>
                  <a:pt x="16297" y="143151"/>
                </a:lnTo>
                <a:lnTo>
                  <a:pt x="15936" y="141665"/>
                </a:lnTo>
                <a:lnTo>
                  <a:pt x="14764" y="140094"/>
                </a:lnTo>
                <a:lnTo>
                  <a:pt x="13231" y="136970"/>
                </a:lnTo>
                <a:lnTo>
                  <a:pt x="12640" y="134312"/>
                </a:lnTo>
                <a:lnTo>
                  <a:pt x="14593" y="131188"/>
                </a:lnTo>
                <a:lnTo>
                  <a:pt x="15078" y="128883"/>
                </a:lnTo>
                <a:lnTo>
                  <a:pt x="15926" y="125730"/>
                </a:lnTo>
                <a:lnTo>
                  <a:pt x="16555" y="123997"/>
                </a:lnTo>
                <a:lnTo>
                  <a:pt x="16679" y="123520"/>
                </a:lnTo>
                <a:lnTo>
                  <a:pt x="15393" y="122291"/>
                </a:lnTo>
                <a:lnTo>
                  <a:pt x="15069" y="120558"/>
                </a:lnTo>
                <a:lnTo>
                  <a:pt x="15412" y="118062"/>
                </a:lnTo>
                <a:lnTo>
                  <a:pt x="14726" y="116205"/>
                </a:lnTo>
                <a:lnTo>
                  <a:pt x="13011" y="115005"/>
                </a:lnTo>
                <a:lnTo>
                  <a:pt x="11897" y="113405"/>
                </a:lnTo>
                <a:lnTo>
                  <a:pt x="11382" y="111423"/>
                </a:lnTo>
                <a:lnTo>
                  <a:pt x="11782" y="108299"/>
                </a:lnTo>
                <a:lnTo>
                  <a:pt x="13116" y="104042"/>
                </a:lnTo>
                <a:lnTo>
                  <a:pt x="10296" y="98898"/>
                </a:lnTo>
                <a:lnTo>
                  <a:pt x="3334" y="92869"/>
                </a:lnTo>
                <a:lnTo>
                  <a:pt x="0" y="88649"/>
                </a:lnTo>
                <a:lnTo>
                  <a:pt x="267" y="86230"/>
                </a:lnTo>
                <a:lnTo>
                  <a:pt x="1734" y="84039"/>
                </a:lnTo>
                <a:lnTo>
                  <a:pt x="4391" y="82077"/>
                </a:lnTo>
                <a:lnTo>
                  <a:pt x="6411" y="78581"/>
                </a:lnTo>
                <a:lnTo>
                  <a:pt x="7544" y="74419"/>
                </a:lnTo>
                <a:lnTo>
                  <a:pt x="7573" y="73628"/>
                </a:lnTo>
                <a:lnTo>
                  <a:pt x="7639" y="70656"/>
                </a:lnTo>
                <a:lnTo>
                  <a:pt x="4544" y="58445"/>
                </a:lnTo>
                <a:lnTo>
                  <a:pt x="4039" y="55378"/>
                </a:lnTo>
                <a:lnTo>
                  <a:pt x="3667" y="51664"/>
                </a:lnTo>
                <a:lnTo>
                  <a:pt x="3477" y="50654"/>
                </a:lnTo>
                <a:lnTo>
                  <a:pt x="9592" y="53254"/>
                </a:lnTo>
                <a:lnTo>
                  <a:pt x="12154" y="54721"/>
                </a:lnTo>
                <a:lnTo>
                  <a:pt x="11830" y="53073"/>
                </a:lnTo>
                <a:lnTo>
                  <a:pt x="11316" y="51654"/>
                </a:lnTo>
                <a:lnTo>
                  <a:pt x="11659" y="49577"/>
                </a:lnTo>
                <a:lnTo>
                  <a:pt x="11487" y="46434"/>
                </a:lnTo>
                <a:lnTo>
                  <a:pt x="5935" y="44825"/>
                </a:lnTo>
                <a:lnTo>
                  <a:pt x="2267" y="44282"/>
                </a:lnTo>
                <a:lnTo>
                  <a:pt x="1857" y="42091"/>
                </a:lnTo>
                <a:lnTo>
                  <a:pt x="2200" y="40672"/>
                </a:lnTo>
                <a:lnTo>
                  <a:pt x="3220" y="41510"/>
                </a:lnTo>
                <a:lnTo>
                  <a:pt x="6820" y="41834"/>
                </a:lnTo>
                <a:lnTo>
                  <a:pt x="15688" y="37595"/>
                </a:lnTo>
                <a:lnTo>
                  <a:pt x="30995" y="32061"/>
                </a:lnTo>
                <a:lnTo>
                  <a:pt x="47349" y="26870"/>
                </a:lnTo>
                <a:lnTo>
                  <a:pt x="51168" y="26298"/>
                </a:lnTo>
                <a:lnTo>
                  <a:pt x="54998" y="25203"/>
                </a:lnTo>
                <a:lnTo>
                  <a:pt x="56417" y="23251"/>
                </a:lnTo>
                <a:lnTo>
                  <a:pt x="57836" y="21945"/>
                </a:lnTo>
                <a:lnTo>
                  <a:pt x="60055" y="18497"/>
                </a:lnTo>
                <a:lnTo>
                  <a:pt x="64980" y="13125"/>
                </a:lnTo>
                <a:lnTo>
                  <a:pt x="73686" y="11163"/>
                </a:lnTo>
                <a:lnTo>
                  <a:pt x="76943" y="8611"/>
                </a:lnTo>
                <a:lnTo>
                  <a:pt x="83754" y="5029"/>
                </a:lnTo>
                <a:lnTo>
                  <a:pt x="99279" y="1000"/>
                </a:lnTo>
                <a:lnTo>
                  <a:pt x="105776" y="105"/>
                </a:lnTo>
                <a:lnTo>
                  <a:pt x="112129" y="0"/>
                </a:lnTo>
                <a:lnTo>
                  <a:pt x="117786" y="3181"/>
                </a:lnTo>
                <a:lnTo>
                  <a:pt x="123777" y="7106"/>
                </a:lnTo>
                <a:lnTo>
                  <a:pt x="124854" y="9458"/>
                </a:lnTo>
                <a:lnTo>
                  <a:pt x="121615" y="7991"/>
                </a:lnTo>
                <a:lnTo>
                  <a:pt x="116891" y="4477"/>
                </a:lnTo>
                <a:lnTo>
                  <a:pt x="115138" y="4324"/>
                </a:lnTo>
                <a:lnTo>
                  <a:pt x="119177" y="15002"/>
                </a:lnTo>
                <a:lnTo>
                  <a:pt x="121387" y="18774"/>
                </a:lnTo>
                <a:lnTo>
                  <a:pt x="125835" y="21574"/>
                </a:lnTo>
                <a:lnTo>
                  <a:pt x="129578" y="22527"/>
                </a:lnTo>
                <a:lnTo>
                  <a:pt x="141104" y="20822"/>
                </a:lnTo>
                <a:lnTo>
                  <a:pt x="145190" y="185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FDEE188C-6D19-5102-1BCC-4DC3C179071A}"/>
              </a:ext>
            </a:extLst>
          </p:cNvPr>
          <p:cNvSpPr/>
          <p:nvPr/>
        </p:nvSpPr>
        <p:spPr>
          <a:xfrm>
            <a:off x="4301935" y="3243237"/>
            <a:ext cx="6667" cy="13506"/>
          </a:xfrm>
          <a:custGeom>
            <a:avLst/>
            <a:gdLst>
              <a:gd name="connsiteX0" fmla="*/ 3200 w 6667"/>
              <a:gd name="connsiteY0" fmla="*/ 10173 h 13506"/>
              <a:gd name="connsiteX1" fmla="*/ 867 w 6667"/>
              <a:gd name="connsiteY1" fmla="*/ 11849 h 13506"/>
              <a:gd name="connsiteX2" fmla="*/ 57 w 6667"/>
              <a:gd name="connsiteY2" fmla="*/ 10916 h 13506"/>
              <a:gd name="connsiteX3" fmla="*/ 257 w 6667"/>
              <a:gd name="connsiteY3" fmla="*/ 9811 h 13506"/>
              <a:gd name="connsiteX4" fmla="*/ 1448 w 6667"/>
              <a:gd name="connsiteY4" fmla="*/ 7153 h 13506"/>
              <a:gd name="connsiteX5" fmla="*/ 1410 w 6667"/>
              <a:gd name="connsiteY5" fmla="*/ 6382 h 13506"/>
              <a:gd name="connsiteX6" fmla="*/ 0 w 6667"/>
              <a:gd name="connsiteY6" fmla="*/ 1219 h 13506"/>
              <a:gd name="connsiteX7" fmla="*/ 238 w 6667"/>
              <a:gd name="connsiteY7" fmla="*/ 371 h 13506"/>
              <a:gd name="connsiteX8" fmla="*/ 590 w 6667"/>
              <a:gd name="connsiteY8" fmla="*/ 0 h 13506"/>
              <a:gd name="connsiteX9" fmla="*/ 2657 w 6667"/>
              <a:gd name="connsiteY9" fmla="*/ 1095 h 13506"/>
              <a:gd name="connsiteX10" fmla="*/ 2895 w 6667"/>
              <a:gd name="connsiteY10" fmla="*/ 2505 h 13506"/>
              <a:gd name="connsiteX11" fmla="*/ 1914 w 6667"/>
              <a:gd name="connsiteY11" fmla="*/ 5677 h 13506"/>
              <a:gd name="connsiteX12" fmla="*/ 2591 w 6667"/>
              <a:gd name="connsiteY12" fmla="*/ 7782 h 13506"/>
              <a:gd name="connsiteX13" fmla="*/ 3505 w 6667"/>
              <a:gd name="connsiteY13" fmla="*/ 9306 h 13506"/>
              <a:gd name="connsiteX14" fmla="*/ 3200 w 6667"/>
              <a:gd name="connsiteY14" fmla="*/ 10173 h 13506"/>
              <a:gd name="connsiteX15" fmla="*/ 6305 w 6667"/>
              <a:gd name="connsiteY15" fmla="*/ 13135 h 13506"/>
              <a:gd name="connsiteX16" fmla="*/ 5744 w 6667"/>
              <a:gd name="connsiteY16" fmla="*/ 13506 h 13506"/>
              <a:gd name="connsiteX17" fmla="*/ 3829 w 6667"/>
              <a:gd name="connsiteY17" fmla="*/ 12945 h 13506"/>
              <a:gd name="connsiteX18" fmla="*/ 4743 w 6667"/>
              <a:gd name="connsiteY18" fmla="*/ 11735 h 13506"/>
              <a:gd name="connsiteX19" fmla="*/ 5391 w 6667"/>
              <a:gd name="connsiteY19" fmla="*/ 11382 h 13506"/>
              <a:gd name="connsiteX20" fmla="*/ 6258 w 6667"/>
              <a:gd name="connsiteY20" fmla="*/ 11230 h 13506"/>
              <a:gd name="connsiteX21" fmla="*/ 6667 w 6667"/>
              <a:gd name="connsiteY21" fmla="*/ 11601 h 13506"/>
              <a:gd name="connsiteX22" fmla="*/ 6620 w 6667"/>
              <a:gd name="connsiteY22" fmla="*/ 12497 h 13506"/>
              <a:gd name="connsiteX23" fmla="*/ 6305 w 6667"/>
              <a:gd name="connsiteY23" fmla="*/ 13135 h 1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667" h="13506">
                <a:moveTo>
                  <a:pt x="3200" y="10173"/>
                </a:moveTo>
                <a:lnTo>
                  <a:pt x="867" y="11849"/>
                </a:lnTo>
                <a:lnTo>
                  <a:pt x="57" y="10916"/>
                </a:lnTo>
                <a:lnTo>
                  <a:pt x="257" y="9811"/>
                </a:lnTo>
                <a:lnTo>
                  <a:pt x="1448" y="7153"/>
                </a:lnTo>
                <a:lnTo>
                  <a:pt x="1410" y="6382"/>
                </a:lnTo>
                <a:lnTo>
                  <a:pt x="0" y="1219"/>
                </a:lnTo>
                <a:lnTo>
                  <a:pt x="238" y="371"/>
                </a:lnTo>
                <a:lnTo>
                  <a:pt x="590" y="0"/>
                </a:lnTo>
                <a:lnTo>
                  <a:pt x="2657" y="1095"/>
                </a:lnTo>
                <a:lnTo>
                  <a:pt x="2895" y="2505"/>
                </a:lnTo>
                <a:lnTo>
                  <a:pt x="1914" y="5677"/>
                </a:lnTo>
                <a:lnTo>
                  <a:pt x="2591" y="7782"/>
                </a:lnTo>
                <a:lnTo>
                  <a:pt x="3505" y="9306"/>
                </a:lnTo>
                <a:lnTo>
                  <a:pt x="3200" y="10173"/>
                </a:lnTo>
                <a:close/>
                <a:moveTo>
                  <a:pt x="6305" y="13135"/>
                </a:moveTo>
                <a:lnTo>
                  <a:pt x="5744" y="13506"/>
                </a:lnTo>
                <a:lnTo>
                  <a:pt x="3829" y="12945"/>
                </a:lnTo>
                <a:lnTo>
                  <a:pt x="4743" y="11735"/>
                </a:lnTo>
                <a:lnTo>
                  <a:pt x="5391" y="11382"/>
                </a:lnTo>
                <a:lnTo>
                  <a:pt x="6258" y="11230"/>
                </a:lnTo>
                <a:lnTo>
                  <a:pt x="6667" y="11601"/>
                </a:lnTo>
                <a:lnTo>
                  <a:pt x="6620" y="12497"/>
                </a:lnTo>
                <a:lnTo>
                  <a:pt x="6305" y="131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6F6F8753-35B1-8BA4-F98B-D13C9FEF6E6A}"/>
              </a:ext>
            </a:extLst>
          </p:cNvPr>
          <p:cNvSpPr/>
          <p:nvPr/>
        </p:nvSpPr>
        <p:spPr>
          <a:xfrm>
            <a:off x="2378218" y="5332946"/>
            <a:ext cx="1609" cy="2600"/>
          </a:xfrm>
          <a:custGeom>
            <a:avLst/>
            <a:gdLst>
              <a:gd name="connsiteX0" fmla="*/ 1610 w 1609"/>
              <a:gd name="connsiteY0" fmla="*/ 2162 h 2600"/>
              <a:gd name="connsiteX1" fmla="*/ 1343 w 1609"/>
              <a:gd name="connsiteY1" fmla="*/ 2600 h 2600"/>
              <a:gd name="connsiteX2" fmla="*/ 791 w 1609"/>
              <a:gd name="connsiteY2" fmla="*/ 2229 h 2600"/>
              <a:gd name="connsiteX3" fmla="*/ 219 w 1609"/>
              <a:gd name="connsiteY3" fmla="*/ 1381 h 2600"/>
              <a:gd name="connsiteX4" fmla="*/ 0 w 1609"/>
              <a:gd name="connsiteY4" fmla="*/ 495 h 2600"/>
              <a:gd name="connsiteX5" fmla="*/ 533 w 1609"/>
              <a:gd name="connsiteY5" fmla="*/ 0 h 2600"/>
              <a:gd name="connsiteX6" fmla="*/ 1248 w 1609"/>
              <a:gd name="connsiteY6" fmla="*/ 295 h 2600"/>
              <a:gd name="connsiteX7" fmla="*/ 1591 w 1609"/>
              <a:gd name="connsiteY7" fmla="*/ 1210 h 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09" h="2600">
                <a:moveTo>
                  <a:pt x="1610" y="2162"/>
                </a:moveTo>
                <a:lnTo>
                  <a:pt x="1343" y="2600"/>
                </a:lnTo>
                <a:lnTo>
                  <a:pt x="791" y="2229"/>
                </a:lnTo>
                <a:lnTo>
                  <a:pt x="219" y="1381"/>
                </a:lnTo>
                <a:lnTo>
                  <a:pt x="0" y="495"/>
                </a:lnTo>
                <a:lnTo>
                  <a:pt x="533" y="0"/>
                </a:lnTo>
                <a:lnTo>
                  <a:pt x="1248" y="295"/>
                </a:lnTo>
                <a:lnTo>
                  <a:pt x="1591" y="12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B6D309C3-8FD2-D430-DBA0-E09976DE3DF9}"/>
              </a:ext>
            </a:extLst>
          </p:cNvPr>
          <p:cNvSpPr/>
          <p:nvPr/>
        </p:nvSpPr>
        <p:spPr>
          <a:xfrm>
            <a:off x="3993172" y="4165781"/>
            <a:ext cx="70627" cy="16087"/>
          </a:xfrm>
          <a:custGeom>
            <a:avLst/>
            <a:gdLst>
              <a:gd name="connsiteX0" fmla="*/ 48320 w 70627"/>
              <a:gd name="connsiteY0" fmla="*/ 2162 h 16087"/>
              <a:gd name="connsiteX1" fmla="*/ 49139 w 70627"/>
              <a:gd name="connsiteY1" fmla="*/ 2715 h 16087"/>
              <a:gd name="connsiteX2" fmla="*/ 49940 w 70627"/>
              <a:gd name="connsiteY2" fmla="*/ 2639 h 16087"/>
              <a:gd name="connsiteX3" fmla="*/ 49292 w 70627"/>
              <a:gd name="connsiteY3" fmla="*/ 1486 h 16087"/>
              <a:gd name="connsiteX4" fmla="*/ 49892 w 70627"/>
              <a:gd name="connsiteY4" fmla="*/ 1486 h 16087"/>
              <a:gd name="connsiteX5" fmla="*/ 55016 w 70627"/>
              <a:gd name="connsiteY5" fmla="*/ 2191 h 16087"/>
              <a:gd name="connsiteX6" fmla="*/ 58312 w 70627"/>
              <a:gd name="connsiteY6" fmla="*/ 3381 h 16087"/>
              <a:gd name="connsiteX7" fmla="*/ 61703 w 70627"/>
              <a:gd name="connsiteY7" fmla="*/ 3943 h 16087"/>
              <a:gd name="connsiteX8" fmla="*/ 61913 w 70627"/>
              <a:gd name="connsiteY8" fmla="*/ 7839 h 16087"/>
              <a:gd name="connsiteX9" fmla="*/ 59303 w 70627"/>
              <a:gd name="connsiteY9" fmla="*/ 9401 h 16087"/>
              <a:gd name="connsiteX10" fmla="*/ 57598 w 70627"/>
              <a:gd name="connsiteY10" fmla="*/ 11021 h 16087"/>
              <a:gd name="connsiteX11" fmla="*/ 56207 w 70627"/>
              <a:gd name="connsiteY11" fmla="*/ 13011 h 16087"/>
              <a:gd name="connsiteX12" fmla="*/ 52549 w 70627"/>
              <a:gd name="connsiteY12" fmla="*/ 15326 h 16087"/>
              <a:gd name="connsiteX13" fmla="*/ 48149 w 70627"/>
              <a:gd name="connsiteY13" fmla="*/ 16021 h 16087"/>
              <a:gd name="connsiteX14" fmla="*/ 45215 w 70627"/>
              <a:gd name="connsiteY14" fmla="*/ 16088 h 16087"/>
              <a:gd name="connsiteX15" fmla="*/ 44120 w 70627"/>
              <a:gd name="connsiteY15" fmla="*/ 16012 h 16087"/>
              <a:gd name="connsiteX16" fmla="*/ 43053 w 70627"/>
              <a:gd name="connsiteY16" fmla="*/ 15612 h 16087"/>
              <a:gd name="connsiteX17" fmla="*/ 40843 w 70627"/>
              <a:gd name="connsiteY17" fmla="*/ 15993 h 16087"/>
              <a:gd name="connsiteX18" fmla="*/ 38110 w 70627"/>
              <a:gd name="connsiteY18" fmla="*/ 14974 h 16087"/>
              <a:gd name="connsiteX19" fmla="*/ 35766 w 70627"/>
              <a:gd name="connsiteY19" fmla="*/ 15230 h 16087"/>
              <a:gd name="connsiteX20" fmla="*/ 31118 w 70627"/>
              <a:gd name="connsiteY20" fmla="*/ 14992 h 16087"/>
              <a:gd name="connsiteX21" fmla="*/ 29375 w 70627"/>
              <a:gd name="connsiteY21" fmla="*/ 15869 h 16087"/>
              <a:gd name="connsiteX22" fmla="*/ 27708 w 70627"/>
              <a:gd name="connsiteY22" fmla="*/ 16069 h 16087"/>
              <a:gd name="connsiteX23" fmla="*/ 26080 w 70627"/>
              <a:gd name="connsiteY23" fmla="*/ 15907 h 16087"/>
              <a:gd name="connsiteX24" fmla="*/ 24689 w 70627"/>
              <a:gd name="connsiteY24" fmla="*/ 15507 h 16087"/>
              <a:gd name="connsiteX25" fmla="*/ 21241 w 70627"/>
              <a:gd name="connsiteY25" fmla="*/ 15535 h 16087"/>
              <a:gd name="connsiteX26" fmla="*/ 19783 w 70627"/>
              <a:gd name="connsiteY26" fmla="*/ 14764 h 16087"/>
              <a:gd name="connsiteX27" fmla="*/ 20384 w 70627"/>
              <a:gd name="connsiteY27" fmla="*/ 10335 h 16087"/>
              <a:gd name="connsiteX28" fmla="*/ 20431 w 70627"/>
              <a:gd name="connsiteY28" fmla="*/ 8334 h 16087"/>
              <a:gd name="connsiteX29" fmla="*/ 19583 w 70627"/>
              <a:gd name="connsiteY29" fmla="*/ 6677 h 16087"/>
              <a:gd name="connsiteX30" fmla="*/ 18650 w 70627"/>
              <a:gd name="connsiteY30" fmla="*/ 5639 h 16087"/>
              <a:gd name="connsiteX31" fmla="*/ 17983 w 70627"/>
              <a:gd name="connsiteY31" fmla="*/ 4410 h 16087"/>
              <a:gd name="connsiteX32" fmla="*/ 19336 w 70627"/>
              <a:gd name="connsiteY32" fmla="*/ 3601 h 16087"/>
              <a:gd name="connsiteX33" fmla="*/ 20450 w 70627"/>
              <a:gd name="connsiteY33" fmla="*/ 2420 h 16087"/>
              <a:gd name="connsiteX34" fmla="*/ 20803 w 70627"/>
              <a:gd name="connsiteY34" fmla="*/ 638 h 16087"/>
              <a:gd name="connsiteX35" fmla="*/ 22022 w 70627"/>
              <a:gd name="connsiteY35" fmla="*/ 200 h 16087"/>
              <a:gd name="connsiteX36" fmla="*/ 23451 w 70627"/>
              <a:gd name="connsiteY36" fmla="*/ 0 h 16087"/>
              <a:gd name="connsiteX37" fmla="*/ 30042 w 70627"/>
              <a:gd name="connsiteY37" fmla="*/ 829 h 16087"/>
              <a:gd name="connsiteX38" fmla="*/ 46730 w 70627"/>
              <a:gd name="connsiteY38" fmla="*/ 1296 h 16087"/>
              <a:gd name="connsiteX39" fmla="*/ 47682 w 70627"/>
              <a:gd name="connsiteY39" fmla="*/ 1438 h 16087"/>
              <a:gd name="connsiteX40" fmla="*/ 48320 w 70627"/>
              <a:gd name="connsiteY40" fmla="*/ 2162 h 16087"/>
              <a:gd name="connsiteX41" fmla="*/ 67132 w 70627"/>
              <a:gd name="connsiteY41" fmla="*/ 11649 h 16087"/>
              <a:gd name="connsiteX42" fmla="*/ 65037 w 70627"/>
              <a:gd name="connsiteY42" fmla="*/ 11821 h 16087"/>
              <a:gd name="connsiteX43" fmla="*/ 63675 w 70627"/>
              <a:gd name="connsiteY43" fmla="*/ 11592 h 16087"/>
              <a:gd name="connsiteX44" fmla="*/ 63217 w 70627"/>
              <a:gd name="connsiteY44" fmla="*/ 10763 h 16087"/>
              <a:gd name="connsiteX45" fmla="*/ 65761 w 70627"/>
              <a:gd name="connsiteY45" fmla="*/ 9982 h 16087"/>
              <a:gd name="connsiteX46" fmla="*/ 68723 w 70627"/>
              <a:gd name="connsiteY46" fmla="*/ 10097 h 16087"/>
              <a:gd name="connsiteX47" fmla="*/ 70418 w 70627"/>
              <a:gd name="connsiteY47" fmla="*/ 10563 h 16087"/>
              <a:gd name="connsiteX48" fmla="*/ 70628 w 70627"/>
              <a:gd name="connsiteY48" fmla="*/ 10878 h 16087"/>
              <a:gd name="connsiteX49" fmla="*/ 67132 w 70627"/>
              <a:gd name="connsiteY49" fmla="*/ 11649 h 16087"/>
              <a:gd name="connsiteX50" fmla="*/ 1724 w 70627"/>
              <a:gd name="connsiteY50" fmla="*/ 12926 h 16087"/>
              <a:gd name="connsiteX51" fmla="*/ 1476 w 70627"/>
              <a:gd name="connsiteY51" fmla="*/ 12954 h 16087"/>
              <a:gd name="connsiteX52" fmla="*/ 1229 w 70627"/>
              <a:gd name="connsiteY52" fmla="*/ 12926 h 16087"/>
              <a:gd name="connsiteX53" fmla="*/ 1114 w 70627"/>
              <a:gd name="connsiteY53" fmla="*/ 12849 h 16087"/>
              <a:gd name="connsiteX54" fmla="*/ 943 w 70627"/>
              <a:gd name="connsiteY54" fmla="*/ 12592 h 16087"/>
              <a:gd name="connsiteX55" fmla="*/ 181 w 70627"/>
              <a:gd name="connsiteY55" fmla="*/ 12173 h 16087"/>
              <a:gd name="connsiteX56" fmla="*/ 0 w 70627"/>
              <a:gd name="connsiteY56" fmla="*/ 11782 h 16087"/>
              <a:gd name="connsiteX57" fmla="*/ 172 w 70627"/>
              <a:gd name="connsiteY57" fmla="*/ 11382 h 16087"/>
              <a:gd name="connsiteX58" fmla="*/ 486 w 70627"/>
              <a:gd name="connsiteY58" fmla="*/ 11221 h 16087"/>
              <a:gd name="connsiteX59" fmla="*/ 2029 w 70627"/>
              <a:gd name="connsiteY59" fmla="*/ 11182 h 16087"/>
              <a:gd name="connsiteX60" fmla="*/ 2191 w 70627"/>
              <a:gd name="connsiteY60" fmla="*/ 11221 h 16087"/>
              <a:gd name="connsiteX61" fmla="*/ 2495 w 70627"/>
              <a:gd name="connsiteY61" fmla="*/ 11506 h 16087"/>
              <a:gd name="connsiteX62" fmla="*/ 2505 w 70627"/>
              <a:gd name="connsiteY62" fmla="*/ 11706 h 16087"/>
              <a:gd name="connsiteX63" fmla="*/ 2353 w 70627"/>
              <a:gd name="connsiteY63" fmla="*/ 11906 h 16087"/>
              <a:gd name="connsiteX64" fmla="*/ 2077 w 70627"/>
              <a:gd name="connsiteY64" fmla="*/ 12392 h 16087"/>
              <a:gd name="connsiteX65" fmla="*/ 1962 w 70627"/>
              <a:gd name="connsiteY65" fmla="*/ 12516 h 16087"/>
              <a:gd name="connsiteX66" fmla="*/ 1877 w 70627"/>
              <a:gd name="connsiteY66" fmla="*/ 12640 h 16087"/>
              <a:gd name="connsiteX67" fmla="*/ 1838 w 70627"/>
              <a:gd name="connsiteY67" fmla="*/ 12859 h 16087"/>
              <a:gd name="connsiteX68" fmla="*/ 1724 w 70627"/>
              <a:gd name="connsiteY68" fmla="*/ 12926 h 16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70627" h="16087">
                <a:moveTo>
                  <a:pt x="48320" y="2162"/>
                </a:moveTo>
                <a:lnTo>
                  <a:pt x="49139" y="2715"/>
                </a:lnTo>
                <a:lnTo>
                  <a:pt x="49940" y="2639"/>
                </a:lnTo>
                <a:lnTo>
                  <a:pt x="49292" y="1486"/>
                </a:lnTo>
                <a:lnTo>
                  <a:pt x="49892" y="1486"/>
                </a:lnTo>
                <a:lnTo>
                  <a:pt x="55016" y="2191"/>
                </a:lnTo>
                <a:lnTo>
                  <a:pt x="58312" y="3381"/>
                </a:lnTo>
                <a:lnTo>
                  <a:pt x="61703" y="3943"/>
                </a:lnTo>
                <a:lnTo>
                  <a:pt x="61913" y="7839"/>
                </a:lnTo>
                <a:lnTo>
                  <a:pt x="59303" y="9401"/>
                </a:lnTo>
                <a:lnTo>
                  <a:pt x="57598" y="11021"/>
                </a:lnTo>
                <a:lnTo>
                  <a:pt x="56207" y="13011"/>
                </a:lnTo>
                <a:lnTo>
                  <a:pt x="52549" y="15326"/>
                </a:lnTo>
                <a:lnTo>
                  <a:pt x="48149" y="16021"/>
                </a:lnTo>
                <a:lnTo>
                  <a:pt x="45215" y="16088"/>
                </a:lnTo>
                <a:lnTo>
                  <a:pt x="44120" y="16012"/>
                </a:lnTo>
                <a:lnTo>
                  <a:pt x="43053" y="15612"/>
                </a:lnTo>
                <a:lnTo>
                  <a:pt x="40843" y="15993"/>
                </a:lnTo>
                <a:lnTo>
                  <a:pt x="38110" y="14974"/>
                </a:lnTo>
                <a:lnTo>
                  <a:pt x="35766" y="15230"/>
                </a:lnTo>
                <a:lnTo>
                  <a:pt x="31118" y="14992"/>
                </a:lnTo>
                <a:lnTo>
                  <a:pt x="29375" y="15869"/>
                </a:lnTo>
                <a:lnTo>
                  <a:pt x="27708" y="16069"/>
                </a:lnTo>
                <a:lnTo>
                  <a:pt x="26080" y="15907"/>
                </a:lnTo>
                <a:lnTo>
                  <a:pt x="24689" y="15507"/>
                </a:lnTo>
                <a:lnTo>
                  <a:pt x="21241" y="15535"/>
                </a:lnTo>
                <a:lnTo>
                  <a:pt x="19783" y="14764"/>
                </a:lnTo>
                <a:lnTo>
                  <a:pt x="20384" y="10335"/>
                </a:lnTo>
                <a:lnTo>
                  <a:pt x="20431" y="8334"/>
                </a:lnTo>
                <a:lnTo>
                  <a:pt x="19583" y="6677"/>
                </a:lnTo>
                <a:lnTo>
                  <a:pt x="18650" y="5639"/>
                </a:lnTo>
                <a:lnTo>
                  <a:pt x="17983" y="4410"/>
                </a:lnTo>
                <a:lnTo>
                  <a:pt x="19336" y="3601"/>
                </a:lnTo>
                <a:lnTo>
                  <a:pt x="20450" y="2420"/>
                </a:lnTo>
                <a:lnTo>
                  <a:pt x="20803" y="638"/>
                </a:lnTo>
                <a:lnTo>
                  <a:pt x="22022" y="200"/>
                </a:lnTo>
                <a:lnTo>
                  <a:pt x="23451" y="0"/>
                </a:lnTo>
                <a:lnTo>
                  <a:pt x="30042" y="829"/>
                </a:lnTo>
                <a:lnTo>
                  <a:pt x="46730" y="1296"/>
                </a:lnTo>
                <a:lnTo>
                  <a:pt x="47682" y="1438"/>
                </a:lnTo>
                <a:lnTo>
                  <a:pt x="48320" y="2162"/>
                </a:lnTo>
                <a:close/>
                <a:moveTo>
                  <a:pt x="67132" y="11649"/>
                </a:moveTo>
                <a:lnTo>
                  <a:pt x="65037" y="11821"/>
                </a:lnTo>
                <a:lnTo>
                  <a:pt x="63675" y="11592"/>
                </a:lnTo>
                <a:lnTo>
                  <a:pt x="63217" y="10763"/>
                </a:lnTo>
                <a:lnTo>
                  <a:pt x="65761" y="9982"/>
                </a:lnTo>
                <a:lnTo>
                  <a:pt x="68723" y="10097"/>
                </a:lnTo>
                <a:lnTo>
                  <a:pt x="70418" y="10563"/>
                </a:lnTo>
                <a:lnTo>
                  <a:pt x="70628" y="10878"/>
                </a:lnTo>
                <a:lnTo>
                  <a:pt x="67132" y="11649"/>
                </a:lnTo>
                <a:close/>
                <a:moveTo>
                  <a:pt x="1724" y="12926"/>
                </a:moveTo>
                <a:lnTo>
                  <a:pt x="1476" y="12954"/>
                </a:lnTo>
                <a:lnTo>
                  <a:pt x="1229" y="12926"/>
                </a:lnTo>
                <a:lnTo>
                  <a:pt x="1114" y="12849"/>
                </a:lnTo>
                <a:lnTo>
                  <a:pt x="943" y="12592"/>
                </a:lnTo>
                <a:lnTo>
                  <a:pt x="181" y="12173"/>
                </a:lnTo>
                <a:lnTo>
                  <a:pt x="0" y="11782"/>
                </a:lnTo>
                <a:lnTo>
                  <a:pt x="172" y="11382"/>
                </a:lnTo>
                <a:lnTo>
                  <a:pt x="486" y="11221"/>
                </a:lnTo>
                <a:lnTo>
                  <a:pt x="2029" y="11182"/>
                </a:lnTo>
                <a:lnTo>
                  <a:pt x="2191" y="11221"/>
                </a:lnTo>
                <a:lnTo>
                  <a:pt x="2495" y="11506"/>
                </a:lnTo>
                <a:lnTo>
                  <a:pt x="2505" y="11706"/>
                </a:lnTo>
                <a:lnTo>
                  <a:pt x="2353" y="11906"/>
                </a:lnTo>
                <a:lnTo>
                  <a:pt x="2077" y="12392"/>
                </a:lnTo>
                <a:lnTo>
                  <a:pt x="1962" y="12516"/>
                </a:lnTo>
                <a:lnTo>
                  <a:pt x="1877" y="12640"/>
                </a:lnTo>
                <a:lnTo>
                  <a:pt x="1838" y="12859"/>
                </a:lnTo>
                <a:lnTo>
                  <a:pt x="1724" y="129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04967BCB-E914-DC37-BB04-0DDAE91DAB68}"/>
              </a:ext>
            </a:extLst>
          </p:cNvPr>
          <p:cNvSpPr/>
          <p:nvPr/>
        </p:nvSpPr>
        <p:spPr>
          <a:xfrm>
            <a:off x="6723428" y="3751453"/>
            <a:ext cx="36718" cy="41509"/>
          </a:xfrm>
          <a:custGeom>
            <a:avLst/>
            <a:gdLst>
              <a:gd name="connsiteX0" fmla="*/ 4020 w 36718"/>
              <a:gd name="connsiteY0" fmla="*/ 38881 h 41509"/>
              <a:gd name="connsiteX1" fmla="*/ 1267 w 36718"/>
              <a:gd name="connsiteY1" fmla="*/ 41510 h 41509"/>
              <a:gd name="connsiteX2" fmla="*/ 390 w 36718"/>
              <a:gd name="connsiteY2" fmla="*/ 38900 h 41509"/>
              <a:gd name="connsiteX3" fmla="*/ 0 w 36718"/>
              <a:gd name="connsiteY3" fmla="*/ 37957 h 41509"/>
              <a:gd name="connsiteX4" fmla="*/ 5058 w 36718"/>
              <a:gd name="connsiteY4" fmla="*/ 32938 h 41509"/>
              <a:gd name="connsiteX5" fmla="*/ 7468 w 36718"/>
              <a:gd name="connsiteY5" fmla="*/ 29775 h 41509"/>
              <a:gd name="connsiteX6" fmla="*/ 8715 w 36718"/>
              <a:gd name="connsiteY6" fmla="*/ 31128 h 41509"/>
              <a:gd name="connsiteX7" fmla="*/ 8754 w 36718"/>
              <a:gd name="connsiteY7" fmla="*/ 31633 h 41509"/>
              <a:gd name="connsiteX8" fmla="*/ 4067 w 36718"/>
              <a:gd name="connsiteY8" fmla="*/ 36709 h 41509"/>
              <a:gd name="connsiteX9" fmla="*/ 4020 w 36718"/>
              <a:gd name="connsiteY9" fmla="*/ 38881 h 41509"/>
              <a:gd name="connsiteX10" fmla="*/ 35643 w 36718"/>
              <a:gd name="connsiteY10" fmla="*/ 17259 h 41509"/>
              <a:gd name="connsiteX11" fmla="*/ 36376 w 36718"/>
              <a:gd name="connsiteY11" fmla="*/ 24136 h 41509"/>
              <a:gd name="connsiteX12" fmla="*/ 34785 w 36718"/>
              <a:gd name="connsiteY12" fmla="*/ 27051 h 41509"/>
              <a:gd name="connsiteX13" fmla="*/ 33880 w 36718"/>
              <a:gd name="connsiteY13" fmla="*/ 30490 h 41509"/>
              <a:gd name="connsiteX14" fmla="*/ 33481 w 36718"/>
              <a:gd name="connsiteY14" fmla="*/ 33080 h 41509"/>
              <a:gd name="connsiteX15" fmla="*/ 32366 w 36718"/>
              <a:gd name="connsiteY15" fmla="*/ 32966 h 41509"/>
              <a:gd name="connsiteX16" fmla="*/ 28832 w 36718"/>
              <a:gd name="connsiteY16" fmla="*/ 34843 h 41509"/>
              <a:gd name="connsiteX17" fmla="*/ 24136 w 36718"/>
              <a:gd name="connsiteY17" fmla="*/ 36614 h 41509"/>
              <a:gd name="connsiteX18" fmla="*/ 18974 w 36718"/>
              <a:gd name="connsiteY18" fmla="*/ 37071 h 41509"/>
              <a:gd name="connsiteX19" fmla="*/ 18240 w 36718"/>
              <a:gd name="connsiteY19" fmla="*/ 36547 h 41509"/>
              <a:gd name="connsiteX20" fmla="*/ 18031 w 36718"/>
              <a:gd name="connsiteY20" fmla="*/ 35652 h 41509"/>
              <a:gd name="connsiteX21" fmla="*/ 19545 w 36718"/>
              <a:gd name="connsiteY21" fmla="*/ 31290 h 41509"/>
              <a:gd name="connsiteX22" fmla="*/ 20126 w 36718"/>
              <a:gd name="connsiteY22" fmla="*/ 29242 h 41509"/>
              <a:gd name="connsiteX23" fmla="*/ 22364 w 36718"/>
              <a:gd name="connsiteY23" fmla="*/ 27032 h 41509"/>
              <a:gd name="connsiteX24" fmla="*/ 25536 w 36718"/>
              <a:gd name="connsiteY24" fmla="*/ 25117 h 41509"/>
              <a:gd name="connsiteX25" fmla="*/ 26879 w 36718"/>
              <a:gd name="connsiteY25" fmla="*/ 24632 h 41509"/>
              <a:gd name="connsiteX26" fmla="*/ 26727 w 36718"/>
              <a:gd name="connsiteY26" fmla="*/ 23813 h 41509"/>
              <a:gd name="connsiteX27" fmla="*/ 24832 w 36718"/>
              <a:gd name="connsiteY27" fmla="*/ 22546 h 41509"/>
              <a:gd name="connsiteX28" fmla="*/ 22850 w 36718"/>
              <a:gd name="connsiteY28" fmla="*/ 21888 h 41509"/>
              <a:gd name="connsiteX29" fmla="*/ 20974 w 36718"/>
              <a:gd name="connsiteY29" fmla="*/ 22546 h 41509"/>
              <a:gd name="connsiteX30" fmla="*/ 20384 w 36718"/>
              <a:gd name="connsiteY30" fmla="*/ 22346 h 41509"/>
              <a:gd name="connsiteX31" fmla="*/ 20183 w 36718"/>
              <a:gd name="connsiteY31" fmla="*/ 21784 h 41509"/>
              <a:gd name="connsiteX32" fmla="*/ 20841 w 36718"/>
              <a:gd name="connsiteY32" fmla="*/ 20993 h 41509"/>
              <a:gd name="connsiteX33" fmla="*/ 21145 w 36718"/>
              <a:gd name="connsiteY33" fmla="*/ 19526 h 41509"/>
              <a:gd name="connsiteX34" fmla="*/ 20850 w 36718"/>
              <a:gd name="connsiteY34" fmla="*/ 17069 h 41509"/>
              <a:gd name="connsiteX35" fmla="*/ 20650 w 36718"/>
              <a:gd name="connsiteY35" fmla="*/ 14078 h 41509"/>
              <a:gd name="connsiteX36" fmla="*/ 20241 w 36718"/>
              <a:gd name="connsiteY36" fmla="*/ 11754 h 41509"/>
              <a:gd name="connsiteX37" fmla="*/ 21412 w 36718"/>
              <a:gd name="connsiteY37" fmla="*/ 7982 h 41509"/>
              <a:gd name="connsiteX38" fmla="*/ 21707 w 36718"/>
              <a:gd name="connsiteY38" fmla="*/ 6182 h 41509"/>
              <a:gd name="connsiteX39" fmla="*/ 23165 w 36718"/>
              <a:gd name="connsiteY39" fmla="*/ 2334 h 41509"/>
              <a:gd name="connsiteX40" fmla="*/ 26584 w 36718"/>
              <a:gd name="connsiteY40" fmla="*/ 0 h 41509"/>
              <a:gd name="connsiteX41" fmla="*/ 29546 w 36718"/>
              <a:gd name="connsiteY41" fmla="*/ 676 h 41509"/>
              <a:gd name="connsiteX42" fmla="*/ 31109 w 36718"/>
              <a:gd name="connsiteY42" fmla="*/ 848 h 41509"/>
              <a:gd name="connsiteX43" fmla="*/ 31766 w 36718"/>
              <a:gd name="connsiteY43" fmla="*/ 1305 h 41509"/>
              <a:gd name="connsiteX44" fmla="*/ 32195 w 36718"/>
              <a:gd name="connsiteY44" fmla="*/ 2639 h 41509"/>
              <a:gd name="connsiteX45" fmla="*/ 34376 w 36718"/>
              <a:gd name="connsiteY45" fmla="*/ 4181 h 41509"/>
              <a:gd name="connsiteX46" fmla="*/ 36166 w 36718"/>
              <a:gd name="connsiteY46" fmla="*/ 4381 h 41509"/>
              <a:gd name="connsiteX47" fmla="*/ 36719 w 36718"/>
              <a:gd name="connsiteY47" fmla="*/ 9344 h 41509"/>
              <a:gd name="connsiteX48" fmla="*/ 35719 w 36718"/>
              <a:gd name="connsiteY48" fmla="*/ 13583 h 41509"/>
              <a:gd name="connsiteX49" fmla="*/ 35643 w 36718"/>
              <a:gd name="connsiteY49" fmla="*/ 17259 h 41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6718" h="41509">
                <a:moveTo>
                  <a:pt x="4020" y="38881"/>
                </a:moveTo>
                <a:lnTo>
                  <a:pt x="1267" y="41510"/>
                </a:lnTo>
                <a:lnTo>
                  <a:pt x="390" y="38900"/>
                </a:lnTo>
                <a:lnTo>
                  <a:pt x="0" y="37957"/>
                </a:lnTo>
                <a:lnTo>
                  <a:pt x="5058" y="32938"/>
                </a:lnTo>
                <a:lnTo>
                  <a:pt x="7468" y="29775"/>
                </a:lnTo>
                <a:lnTo>
                  <a:pt x="8715" y="31128"/>
                </a:lnTo>
                <a:lnTo>
                  <a:pt x="8754" y="31633"/>
                </a:lnTo>
                <a:lnTo>
                  <a:pt x="4067" y="36709"/>
                </a:lnTo>
                <a:lnTo>
                  <a:pt x="4020" y="38881"/>
                </a:lnTo>
                <a:close/>
                <a:moveTo>
                  <a:pt x="35643" y="17259"/>
                </a:moveTo>
                <a:lnTo>
                  <a:pt x="36376" y="24136"/>
                </a:lnTo>
                <a:lnTo>
                  <a:pt x="34785" y="27051"/>
                </a:lnTo>
                <a:lnTo>
                  <a:pt x="33880" y="30490"/>
                </a:lnTo>
                <a:lnTo>
                  <a:pt x="33481" y="33080"/>
                </a:lnTo>
                <a:lnTo>
                  <a:pt x="32366" y="32966"/>
                </a:lnTo>
                <a:lnTo>
                  <a:pt x="28832" y="34843"/>
                </a:lnTo>
                <a:lnTo>
                  <a:pt x="24136" y="36614"/>
                </a:lnTo>
                <a:lnTo>
                  <a:pt x="18974" y="37071"/>
                </a:lnTo>
                <a:lnTo>
                  <a:pt x="18240" y="36547"/>
                </a:lnTo>
                <a:lnTo>
                  <a:pt x="18031" y="35652"/>
                </a:lnTo>
                <a:lnTo>
                  <a:pt x="19545" y="31290"/>
                </a:lnTo>
                <a:lnTo>
                  <a:pt x="20126" y="29242"/>
                </a:lnTo>
                <a:lnTo>
                  <a:pt x="22364" y="27032"/>
                </a:lnTo>
                <a:lnTo>
                  <a:pt x="25536" y="25117"/>
                </a:lnTo>
                <a:lnTo>
                  <a:pt x="26879" y="24632"/>
                </a:lnTo>
                <a:lnTo>
                  <a:pt x="26727" y="23813"/>
                </a:lnTo>
                <a:lnTo>
                  <a:pt x="24832" y="22546"/>
                </a:lnTo>
                <a:lnTo>
                  <a:pt x="22850" y="21888"/>
                </a:lnTo>
                <a:lnTo>
                  <a:pt x="20974" y="22546"/>
                </a:lnTo>
                <a:lnTo>
                  <a:pt x="20384" y="22346"/>
                </a:lnTo>
                <a:lnTo>
                  <a:pt x="20183" y="21784"/>
                </a:lnTo>
                <a:lnTo>
                  <a:pt x="20841" y="20993"/>
                </a:lnTo>
                <a:lnTo>
                  <a:pt x="21145" y="19526"/>
                </a:lnTo>
                <a:lnTo>
                  <a:pt x="20850" y="17069"/>
                </a:lnTo>
                <a:lnTo>
                  <a:pt x="20650" y="14078"/>
                </a:lnTo>
                <a:lnTo>
                  <a:pt x="20241" y="11754"/>
                </a:lnTo>
                <a:lnTo>
                  <a:pt x="21412" y="7982"/>
                </a:lnTo>
                <a:lnTo>
                  <a:pt x="21707" y="6182"/>
                </a:lnTo>
                <a:lnTo>
                  <a:pt x="23165" y="2334"/>
                </a:lnTo>
                <a:lnTo>
                  <a:pt x="26584" y="0"/>
                </a:lnTo>
                <a:lnTo>
                  <a:pt x="29546" y="676"/>
                </a:lnTo>
                <a:lnTo>
                  <a:pt x="31109" y="848"/>
                </a:lnTo>
                <a:lnTo>
                  <a:pt x="31766" y="1305"/>
                </a:lnTo>
                <a:lnTo>
                  <a:pt x="32195" y="2639"/>
                </a:lnTo>
                <a:lnTo>
                  <a:pt x="34376" y="4181"/>
                </a:lnTo>
                <a:lnTo>
                  <a:pt x="36166" y="4381"/>
                </a:lnTo>
                <a:lnTo>
                  <a:pt x="36719" y="9344"/>
                </a:lnTo>
                <a:lnTo>
                  <a:pt x="35719" y="13583"/>
                </a:lnTo>
                <a:lnTo>
                  <a:pt x="35643" y="172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4BABF4AC-7C63-1E80-F6B2-465C2C669A6A}"/>
              </a:ext>
            </a:extLst>
          </p:cNvPr>
          <p:cNvSpPr/>
          <p:nvPr/>
        </p:nvSpPr>
        <p:spPr>
          <a:xfrm>
            <a:off x="4973000" y="3429041"/>
            <a:ext cx="670207" cy="318792"/>
          </a:xfrm>
          <a:custGeom>
            <a:avLst/>
            <a:gdLst>
              <a:gd name="connsiteX0" fmla="*/ 376714 w 670207"/>
              <a:gd name="connsiteY0" fmla="*/ 311810 h 318792"/>
              <a:gd name="connsiteX1" fmla="*/ 380362 w 670207"/>
              <a:gd name="connsiteY1" fmla="*/ 313477 h 318792"/>
              <a:gd name="connsiteX2" fmla="*/ 383714 w 670207"/>
              <a:gd name="connsiteY2" fmla="*/ 312677 h 318792"/>
              <a:gd name="connsiteX3" fmla="*/ 387867 w 670207"/>
              <a:gd name="connsiteY3" fmla="*/ 314820 h 318792"/>
              <a:gd name="connsiteX4" fmla="*/ 390030 w 670207"/>
              <a:gd name="connsiteY4" fmla="*/ 315316 h 318792"/>
              <a:gd name="connsiteX5" fmla="*/ 388106 w 670207"/>
              <a:gd name="connsiteY5" fmla="*/ 316849 h 318792"/>
              <a:gd name="connsiteX6" fmla="*/ 386172 w 670207"/>
              <a:gd name="connsiteY6" fmla="*/ 318792 h 318792"/>
              <a:gd name="connsiteX7" fmla="*/ 381343 w 670207"/>
              <a:gd name="connsiteY7" fmla="*/ 318335 h 318792"/>
              <a:gd name="connsiteX8" fmla="*/ 377257 w 670207"/>
              <a:gd name="connsiteY8" fmla="*/ 316468 h 318792"/>
              <a:gd name="connsiteX9" fmla="*/ 375790 w 670207"/>
              <a:gd name="connsiteY9" fmla="*/ 315049 h 318792"/>
              <a:gd name="connsiteX10" fmla="*/ 375390 w 670207"/>
              <a:gd name="connsiteY10" fmla="*/ 313773 h 318792"/>
              <a:gd name="connsiteX11" fmla="*/ 376714 w 670207"/>
              <a:gd name="connsiteY11" fmla="*/ 311810 h 318792"/>
              <a:gd name="connsiteX12" fmla="*/ 167221 w 670207"/>
              <a:gd name="connsiteY12" fmla="*/ 178984 h 318792"/>
              <a:gd name="connsiteX13" fmla="*/ 167106 w 670207"/>
              <a:gd name="connsiteY13" fmla="*/ 179594 h 318792"/>
              <a:gd name="connsiteX14" fmla="*/ 165592 w 670207"/>
              <a:gd name="connsiteY14" fmla="*/ 179356 h 318792"/>
              <a:gd name="connsiteX15" fmla="*/ 163678 w 670207"/>
              <a:gd name="connsiteY15" fmla="*/ 179537 h 318792"/>
              <a:gd name="connsiteX16" fmla="*/ 162649 w 670207"/>
              <a:gd name="connsiteY16" fmla="*/ 177765 h 318792"/>
              <a:gd name="connsiteX17" fmla="*/ 163582 w 670207"/>
              <a:gd name="connsiteY17" fmla="*/ 177032 h 318792"/>
              <a:gd name="connsiteX18" fmla="*/ 165735 w 670207"/>
              <a:gd name="connsiteY18" fmla="*/ 176851 h 318792"/>
              <a:gd name="connsiteX19" fmla="*/ 166764 w 670207"/>
              <a:gd name="connsiteY19" fmla="*/ 177641 h 318792"/>
              <a:gd name="connsiteX20" fmla="*/ 167221 w 670207"/>
              <a:gd name="connsiteY20" fmla="*/ 178984 h 318792"/>
              <a:gd name="connsiteX21" fmla="*/ 150609 w 670207"/>
              <a:gd name="connsiteY21" fmla="*/ 149466 h 318792"/>
              <a:gd name="connsiteX22" fmla="*/ 152305 w 670207"/>
              <a:gd name="connsiteY22" fmla="*/ 149695 h 318792"/>
              <a:gd name="connsiteX23" fmla="*/ 160829 w 670207"/>
              <a:gd name="connsiteY23" fmla="*/ 149200 h 318792"/>
              <a:gd name="connsiteX24" fmla="*/ 163096 w 670207"/>
              <a:gd name="connsiteY24" fmla="*/ 149562 h 318792"/>
              <a:gd name="connsiteX25" fmla="*/ 162858 w 670207"/>
              <a:gd name="connsiteY25" fmla="*/ 152038 h 318792"/>
              <a:gd name="connsiteX26" fmla="*/ 161249 w 670207"/>
              <a:gd name="connsiteY26" fmla="*/ 153029 h 318792"/>
              <a:gd name="connsiteX27" fmla="*/ 156229 w 670207"/>
              <a:gd name="connsiteY27" fmla="*/ 153696 h 318792"/>
              <a:gd name="connsiteX28" fmla="*/ 148333 w 670207"/>
              <a:gd name="connsiteY28" fmla="*/ 152095 h 318792"/>
              <a:gd name="connsiteX29" fmla="*/ 145685 w 670207"/>
              <a:gd name="connsiteY29" fmla="*/ 149962 h 318792"/>
              <a:gd name="connsiteX30" fmla="*/ 145304 w 670207"/>
              <a:gd name="connsiteY30" fmla="*/ 148400 h 318792"/>
              <a:gd name="connsiteX31" fmla="*/ 145351 w 670207"/>
              <a:gd name="connsiteY31" fmla="*/ 147666 h 318792"/>
              <a:gd name="connsiteX32" fmla="*/ 147018 w 670207"/>
              <a:gd name="connsiteY32" fmla="*/ 147085 h 318792"/>
              <a:gd name="connsiteX33" fmla="*/ 150609 w 670207"/>
              <a:gd name="connsiteY33" fmla="*/ 149466 h 318792"/>
              <a:gd name="connsiteX34" fmla="*/ 83829 w 670207"/>
              <a:gd name="connsiteY34" fmla="*/ 128759 h 318792"/>
              <a:gd name="connsiteX35" fmla="*/ 86030 w 670207"/>
              <a:gd name="connsiteY35" fmla="*/ 130121 h 318792"/>
              <a:gd name="connsiteX36" fmla="*/ 82687 w 670207"/>
              <a:gd name="connsiteY36" fmla="*/ 130416 h 318792"/>
              <a:gd name="connsiteX37" fmla="*/ 81582 w 670207"/>
              <a:gd name="connsiteY37" fmla="*/ 131083 h 318792"/>
              <a:gd name="connsiteX38" fmla="*/ 78876 w 670207"/>
              <a:gd name="connsiteY38" fmla="*/ 130121 h 318792"/>
              <a:gd name="connsiteX39" fmla="*/ 75609 w 670207"/>
              <a:gd name="connsiteY39" fmla="*/ 130264 h 318792"/>
              <a:gd name="connsiteX40" fmla="*/ 73562 w 670207"/>
              <a:gd name="connsiteY40" fmla="*/ 128435 h 318792"/>
              <a:gd name="connsiteX41" fmla="*/ 73095 w 670207"/>
              <a:gd name="connsiteY41" fmla="*/ 126530 h 318792"/>
              <a:gd name="connsiteX42" fmla="*/ 74123 w 670207"/>
              <a:gd name="connsiteY42" fmla="*/ 125349 h 318792"/>
              <a:gd name="connsiteX43" fmla="*/ 77010 w 670207"/>
              <a:gd name="connsiteY43" fmla="*/ 125339 h 318792"/>
              <a:gd name="connsiteX44" fmla="*/ 83829 w 670207"/>
              <a:gd name="connsiteY44" fmla="*/ 128759 h 318792"/>
              <a:gd name="connsiteX45" fmla="*/ 70618 w 670207"/>
              <a:gd name="connsiteY45" fmla="*/ 126302 h 318792"/>
              <a:gd name="connsiteX46" fmla="*/ 67875 w 670207"/>
              <a:gd name="connsiteY46" fmla="*/ 126387 h 318792"/>
              <a:gd name="connsiteX47" fmla="*/ 65256 w 670207"/>
              <a:gd name="connsiteY47" fmla="*/ 123797 h 318792"/>
              <a:gd name="connsiteX48" fmla="*/ 69113 w 670207"/>
              <a:gd name="connsiteY48" fmla="*/ 122434 h 318792"/>
              <a:gd name="connsiteX49" fmla="*/ 70247 w 670207"/>
              <a:gd name="connsiteY49" fmla="*/ 123263 h 318792"/>
              <a:gd name="connsiteX50" fmla="*/ 71085 w 670207"/>
              <a:gd name="connsiteY50" fmla="*/ 124206 h 318792"/>
              <a:gd name="connsiteX51" fmla="*/ 71580 w 670207"/>
              <a:gd name="connsiteY51" fmla="*/ 125416 h 318792"/>
              <a:gd name="connsiteX52" fmla="*/ 70618 w 670207"/>
              <a:gd name="connsiteY52" fmla="*/ 126302 h 318792"/>
              <a:gd name="connsiteX53" fmla="*/ 93688 w 670207"/>
              <a:gd name="connsiteY53" fmla="*/ 125254 h 318792"/>
              <a:gd name="connsiteX54" fmla="*/ 92421 w 670207"/>
              <a:gd name="connsiteY54" fmla="*/ 125663 h 318792"/>
              <a:gd name="connsiteX55" fmla="*/ 85296 w 670207"/>
              <a:gd name="connsiteY55" fmla="*/ 123044 h 318792"/>
              <a:gd name="connsiteX56" fmla="*/ 82753 w 670207"/>
              <a:gd name="connsiteY56" fmla="*/ 121853 h 318792"/>
              <a:gd name="connsiteX57" fmla="*/ 79457 w 670207"/>
              <a:gd name="connsiteY57" fmla="*/ 118834 h 318792"/>
              <a:gd name="connsiteX58" fmla="*/ 88763 w 670207"/>
              <a:gd name="connsiteY58" fmla="*/ 122501 h 318792"/>
              <a:gd name="connsiteX59" fmla="*/ 93688 w 670207"/>
              <a:gd name="connsiteY59" fmla="*/ 125254 h 318792"/>
              <a:gd name="connsiteX60" fmla="*/ 112481 w 670207"/>
              <a:gd name="connsiteY60" fmla="*/ 122263 h 318792"/>
              <a:gd name="connsiteX61" fmla="*/ 111947 w 670207"/>
              <a:gd name="connsiteY61" fmla="*/ 122587 h 318792"/>
              <a:gd name="connsiteX62" fmla="*/ 106394 w 670207"/>
              <a:gd name="connsiteY62" fmla="*/ 121663 h 318792"/>
              <a:gd name="connsiteX63" fmla="*/ 104813 w 670207"/>
              <a:gd name="connsiteY63" fmla="*/ 120415 h 318792"/>
              <a:gd name="connsiteX64" fmla="*/ 104175 w 670207"/>
              <a:gd name="connsiteY64" fmla="*/ 118091 h 318792"/>
              <a:gd name="connsiteX65" fmla="*/ 105108 w 670207"/>
              <a:gd name="connsiteY65" fmla="*/ 117300 h 318792"/>
              <a:gd name="connsiteX66" fmla="*/ 107547 w 670207"/>
              <a:gd name="connsiteY66" fmla="*/ 116834 h 318792"/>
              <a:gd name="connsiteX67" fmla="*/ 111090 w 670207"/>
              <a:gd name="connsiteY67" fmla="*/ 117272 h 318792"/>
              <a:gd name="connsiteX68" fmla="*/ 113366 w 670207"/>
              <a:gd name="connsiteY68" fmla="*/ 118939 h 318792"/>
              <a:gd name="connsiteX69" fmla="*/ 113366 w 670207"/>
              <a:gd name="connsiteY69" fmla="*/ 121063 h 318792"/>
              <a:gd name="connsiteX70" fmla="*/ 112481 w 670207"/>
              <a:gd name="connsiteY70" fmla="*/ 122263 h 318792"/>
              <a:gd name="connsiteX71" fmla="*/ 3896 w 670207"/>
              <a:gd name="connsiteY71" fmla="*/ 96098 h 318792"/>
              <a:gd name="connsiteX72" fmla="*/ 2714 w 670207"/>
              <a:gd name="connsiteY72" fmla="*/ 97755 h 318792"/>
              <a:gd name="connsiteX73" fmla="*/ 676 w 670207"/>
              <a:gd name="connsiteY73" fmla="*/ 97165 h 318792"/>
              <a:gd name="connsiteX74" fmla="*/ 0 w 670207"/>
              <a:gd name="connsiteY74" fmla="*/ 96546 h 318792"/>
              <a:gd name="connsiteX75" fmla="*/ 590 w 670207"/>
              <a:gd name="connsiteY75" fmla="*/ 93002 h 318792"/>
              <a:gd name="connsiteX76" fmla="*/ 2219 w 670207"/>
              <a:gd name="connsiteY76" fmla="*/ 92173 h 318792"/>
              <a:gd name="connsiteX77" fmla="*/ 3858 w 670207"/>
              <a:gd name="connsiteY77" fmla="*/ 93602 h 318792"/>
              <a:gd name="connsiteX78" fmla="*/ 3896 w 670207"/>
              <a:gd name="connsiteY78" fmla="*/ 96098 h 318792"/>
              <a:gd name="connsiteX79" fmla="*/ 617763 w 670207"/>
              <a:gd name="connsiteY79" fmla="*/ 11440 h 318792"/>
              <a:gd name="connsiteX80" fmla="*/ 618325 w 670207"/>
              <a:gd name="connsiteY80" fmla="*/ 11725 h 318792"/>
              <a:gd name="connsiteX81" fmla="*/ 619877 w 670207"/>
              <a:gd name="connsiteY81" fmla="*/ 11649 h 318792"/>
              <a:gd name="connsiteX82" fmla="*/ 622640 w 670207"/>
              <a:gd name="connsiteY82" fmla="*/ 10296 h 318792"/>
              <a:gd name="connsiteX83" fmla="*/ 624516 w 670207"/>
              <a:gd name="connsiteY83" fmla="*/ 9163 h 318792"/>
              <a:gd name="connsiteX84" fmla="*/ 625173 w 670207"/>
              <a:gd name="connsiteY84" fmla="*/ 9630 h 318792"/>
              <a:gd name="connsiteX85" fmla="*/ 630612 w 670207"/>
              <a:gd name="connsiteY85" fmla="*/ 8992 h 318792"/>
              <a:gd name="connsiteX86" fmla="*/ 631898 w 670207"/>
              <a:gd name="connsiteY86" fmla="*/ 9506 h 318792"/>
              <a:gd name="connsiteX87" fmla="*/ 632755 w 670207"/>
              <a:gd name="connsiteY87" fmla="*/ 10087 h 318792"/>
              <a:gd name="connsiteX88" fmla="*/ 635432 w 670207"/>
              <a:gd name="connsiteY88" fmla="*/ 10868 h 318792"/>
              <a:gd name="connsiteX89" fmla="*/ 638346 w 670207"/>
              <a:gd name="connsiteY89" fmla="*/ 10954 h 318792"/>
              <a:gd name="connsiteX90" fmla="*/ 641956 w 670207"/>
              <a:gd name="connsiteY90" fmla="*/ 9858 h 318792"/>
              <a:gd name="connsiteX91" fmla="*/ 643537 w 670207"/>
              <a:gd name="connsiteY91" fmla="*/ 8754 h 318792"/>
              <a:gd name="connsiteX92" fmla="*/ 643842 w 670207"/>
              <a:gd name="connsiteY92" fmla="*/ 7534 h 318792"/>
              <a:gd name="connsiteX93" fmla="*/ 643919 w 670207"/>
              <a:gd name="connsiteY93" fmla="*/ 6610 h 318792"/>
              <a:gd name="connsiteX94" fmla="*/ 644385 w 670207"/>
              <a:gd name="connsiteY94" fmla="*/ 6020 h 318792"/>
              <a:gd name="connsiteX95" fmla="*/ 645204 w 670207"/>
              <a:gd name="connsiteY95" fmla="*/ 5687 h 318792"/>
              <a:gd name="connsiteX96" fmla="*/ 646490 w 670207"/>
              <a:gd name="connsiteY96" fmla="*/ 6287 h 318792"/>
              <a:gd name="connsiteX97" fmla="*/ 648328 w 670207"/>
              <a:gd name="connsiteY97" fmla="*/ 6772 h 318792"/>
              <a:gd name="connsiteX98" fmla="*/ 652739 w 670207"/>
              <a:gd name="connsiteY98" fmla="*/ 6972 h 318792"/>
              <a:gd name="connsiteX99" fmla="*/ 653605 w 670207"/>
              <a:gd name="connsiteY99" fmla="*/ 6296 h 318792"/>
              <a:gd name="connsiteX100" fmla="*/ 655101 w 670207"/>
              <a:gd name="connsiteY100" fmla="*/ 6496 h 318792"/>
              <a:gd name="connsiteX101" fmla="*/ 657072 w 670207"/>
              <a:gd name="connsiteY101" fmla="*/ 7353 h 318792"/>
              <a:gd name="connsiteX102" fmla="*/ 659349 w 670207"/>
              <a:gd name="connsiteY102" fmla="*/ 7077 h 318792"/>
              <a:gd name="connsiteX103" fmla="*/ 660502 w 670207"/>
              <a:gd name="connsiteY103" fmla="*/ 8125 h 318792"/>
              <a:gd name="connsiteX104" fmla="*/ 660978 w 670207"/>
              <a:gd name="connsiteY104" fmla="*/ 9515 h 318792"/>
              <a:gd name="connsiteX105" fmla="*/ 661111 w 670207"/>
              <a:gd name="connsiteY105" fmla="*/ 12535 h 318792"/>
              <a:gd name="connsiteX106" fmla="*/ 660940 w 670207"/>
              <a:gd name="connsiteY106" fmla="*/ 15583 h 318792"/>
              <a:gd name="connsiteX107" fmla="*/ 661387 w 670207"/>
              <a:gd name="connsiteY107" fmla="*/ 16707 h 318792"/>
              <a:gd name="connsiteX108" fmla="*/ 662930 w 670207"/>
              <a:gd name="connsiteY108" fmla="*/ 17002 h 318792"/>
              <a:gd name="connsiteX109" fmla="*/ 665416 w 670207"/>
              <a:gd name="connsiteY109" fmla="*/ 16964 h 318792"/>
              <a:gd name="connsiteX110" fmla="*/ 667655 w 670207"/>
              <a:gd name="connsiteY110" fmla="*/ 17783 h 318792"/>
              <a:gd name="connsiteX111" fmla="*/ 669388 w 670207"/>
              <a:gd name="connsiteY111" fmla="*/ 19222 h 318792"/>
              <a:gd name="connsiteX112" fmla="*/ 669960 w 670207"/>
              <a:gd name="connsiteY112" fmla="*/ 20688 h 318792"/>
              <a:gd name="connsiteX113" fmla="*/ 670207 w 670207"/>
              <a:gd name="connsiteY113" fmla="*/ 21698 h 318792"/>
              <a:gd name="connsiteX114" fmla="*/ 669360 w 670207"/>
              <a:gd name="connsiteY114" fmla="*/ 22270 h 318792"/>
              <a:gd name="connsiteX115" fmla="*/ 668160 w 670207"/>
              <a:gd name="connsiteY115" fmla="*/ 24441 h 318792"/>
              <a:gd name="connsiteX116" fmla="*/ 665112 w 670207"/>
              <a:gd name="connsiteY116" fmla="*/ 27270 h 318792"/>
              <a:gd name="connsiteX117" fmla="*/ 660759 w 670207"/>
              <a:gd name="connsiteY117" fmla="*/ 29813 h 318792"/>
              <a:gd name="connsiteX118" fmla="*/ 657435 w 670207"/>
              <a:gd name="connsiteY118" fmla="*/ 32976 h 318792"/>
              <a:gd name="connsiteX119" fmla="*/ 655148 w 670207"/>
              <a:gd name="connsiteY119" fmla="*/ 36747 h 318792"/>
              <a:gd name="connsiteX120" fmla="*/ 652281 w 670207"/>
              <a:gd name="connsiteY120" fmla="*/ 38348 h 318792"/>
              <a:gd name="connsiteX121" fmla="*/ 651405 w 670207"/>
              <a:gd name="connsiteY121" fmla="*/ 39205 h 318792"/>
              <a:gd name="connsiteX122" fmla="*/ 651062 w 670207"/>
              <a:gd name="connsiteY122" fmla="*/ 40224 h 318792"/>
              <a:gd name="connsiteX123" fmla="*/ 652958 w 670207"/>
              <a:gd name="connsiteY123" fmla="*/ 44834 h 318792"/>
              <a:gd name="connsiteX124" fmla="*/ 653539 w 670207"/>
              <a:gd name="connsiteY124" fmla="*/ 48387 h 318792"/>
              <a:gd name="connsiteX125" fmla="*/ 654005 w 670207"/>
              <a:gd name="connsiteY125" fmla="*/ 52731 h 318792"/>
              <a:gd name="connsiteX126" fmla="*/ 653701 w 670207"/>
              <a:gd name="connsiteY126" fmla="*/ 53950 h 318792"/>
              <a:gd name="connsiteX127" fmla="*/ 653539 w 670207"/>
              <a:gd name="connsiteY127" fmla="*/ 58712 h 318792"/>
              <a:gd name="connsiteX128" fmla="*/ 653101 w 670207"/>
              <a:gd name="connsiteY128" fmla="*/ 60103 h 318792"/>
              <a:gd name="connsiteX129" fmla="*/ 653215 w 670207"/>
              <a:gd name="connsiteY129" fmla="*/ 61236 h 318792"/>
              <a:gd name="connsiteX130" fmla="*/ 653910 w 670207"/>
              <a:gd name="connsiteY130" fmla="*/ 62446 h 318792"/>
              <a:gd name="connsiteX131" fmla="*/ 654225 w 670207"/>
              <a:gd name="connsiteY131" fmla="*/ 63608 h 318792"/>
              <a:gd name="connsiteX132" fmla="*/ 652919 w 670207"/>
              <a:gd name="connsiteY132" fmla="*/ 65084 h 318792"/>
              <a:gd name="connsiteX133" fmla="*/ 650529 w 670207"/>
              <a:gd name="connsiteY133" fmla="*/ 66799 h 318792"/>
              <a:gd name="connsiteX134" fmla="*/ 648757 w 670207"/>
              <a:gd name="connsiteY134" fmla="*/ 68304 h 318792"/>
              <a:gd name="connsiteX135" fmla="*/ 648281 w 670207"/>
              <a:gd name="connsiteY135" fmla="*/ 69713 h 318792"/>
              <a:gd name="connsiteX136" fmla="*/ 648414 w 670207"/>
              <a:gd name="connsiteY136" fmla="*/ 70590 h 318792"/>
              <a:gd name="connsiteX137" fmla="*/ 651396 w 670207"/>
              <a:gd name="connsiteY137" fmla="*/ 73571 h 318792"/>
              <a:gd name="connsiteX138" fmla="*/ 651938 w 670207"/>
              <a:gd name="connsiteY138" fmla="*/ 74790 h 318792"/>
              <a:gd name="connsiteX139" fmla="*/ 651538 w 670207"/>
              <a:gd name="connsiteY139" fmla="*/ 77734 h 318792"/>
              <a:gd name="connsiteX140" fmla="*/ 649824 w 670207"/>
              <a:gd name="connsiteY140" fmla="*/ 82544 h 318792"/>
              <a:gd name="connsiteX141" fmla="*/ 648186 w 670207"/>
              <a:gd name="connsiteY141" fmla="*/ 85468 h 318792"/>
              <a:gd name="connsiteX142" fmla="*/ 647900 w 670207"/>
              <a:gd name="connsiteY142" fmla="*/ 85753 h 318792"/>
              <a:gd name="connsiteX143" fmla="*/ 646023 w 670207"/>
              <a:gd name="connsiteY143" fmla="*/ 86582 h 318792"/>
              <a:gd name="connsiteX144" fmla="*/ 637032 w 670207"/>
              <a:gd name="connsiteY144" fmla="*/ 86611 h 318792"/>
              <a:gd name="connsiteX145" fmla="*/ 634851 w 670207"/>
              <a:gd name="connsiteY145" fmla="*/ 87268 h 318792"/>
              <a:gd name="connsiteX146" fmla="*/ 635155 w 670207"/>
              <a:gd name="connsiteY146" fmla="*/ 87859 h 318792"/>
              <a:gd name="connsiteX147" fmla="*/ 637270 w 670207"/>
              <a:gd name="connsiteY147" fmla="*/ 91612 h 318792"/>
              <a:gd name="connsiteX148" fmla="*/ 639470 w 670207"/>
              <a:gd name="connsiteY148" fmla="*/ 93602 h 318792"/>
              <a:gd name="connsiteX149" fmla="*/ 640204 w 670207"/>
              <a:gd name="connsiteY149" fmla="*/ 94059 h 318792"/>
              <a:gd name="connsiteX150" fmla="*/ 640994 w 670207"/>
              <a:gd name="connsiteY150" fmla="*/ 98431 h 318792"/>
              <a:gd name="connsiteX151" fmla="*/ 644566 w 670207"/>
              <a:gd name="connsiteY151" fmla="*/ 105404 h 318792"/>
              <a:gd name="connsiteX152" fmla="*/ 648024 w 670207"/>
              <a:gd name="connsiteY152" fmla="*/ 106366 h 318792"/>
              <a:gd name="connsiteX153" fmla="*/ 649224 w 670207"/>
              <a:gd name="connsiteY153" fmla="*/ 108109 h 318792"/>
              <a:gd name="connsiteX154" fmla="*/ 649005 w 670207"/>
              <a:gd name="connsiteY154" fmla="*/ 110547 h 318792"/>
              <a:gd name="connsiteX155" fmla="*/ 647938 w 670207"/>
              <a:gd name="connsiteY155" fmla="*/ 113224 h 318792"/>
              <a:gd name="connsiteX156" fmla="*/ 645814 w 670207"/>
              <a:gd name="connsiteY156" fmla="*/ 115967 h 318792"/>
              <a:gd name="connsiteX157" fmla="*/ 643290 w 670207"/>
              <a:gd name="connsiteY157" fmla="*/ 117891 h 318792"/>
              <a:gd name="connsiteX158" fmla="*/ 641642 w 670207"/>
              <a:gd name="connsiteY158" fmla="*/ 119805 h 318792"/>
              <a:gd name="connsiteX159" fmla="*/ 641509 w 670207"/>
              <a:gd name="connsiteY159" fmla="*/ 122025 h 318792"/>
              <a:gd name="connsiteX160" fmla="*/ 640985 w 670207"/>
              <a:gd name="connsiteY160" fmla="*/ 124835 h 318792"/>
              <a:gd name="connsiteX161" fmla="*/ 640194 w 670207"/>
              <a:gd name="connsiteY161" fmla="*/ 127054 h 318792"/>
              <a:gd name="connsiteX162" fmla="*/ 639994 w 670207"/>
              <a:gd name="connsiteY162" fmla="*/ 128549 h 318792"/>
              <a:gd name="connsiteX163" fmla="*/ 646319 w 670207"/>
              <a:gd name="connsiteY163" fmla="*/ 137932 h 318792"/>
              <a:gd name="connsiteX164" fmla="*/ 649843 w 670207"/>
              <a:gd name="connsiteY164" fmla="*/ 137474 h 318792"/>
              <a:gd name="connsiteX165" fmla="*/ 650300 w 670207"/>
              <a:gd name="connsiteY165" fmla="*/ 137693 h 318792"/>
              <a:gd name="connsiteX166" fmla="*/ 649672 w 670207"/>
              <a:gd name="connsiteY166" fmla="*/ 139922 h 318792"/>
              <a:gd name="connsiteX167" fmla="*/ 648557 w 670207"/>
              <a:gd name="connsiteY167" fmla="*/ 142532 h 318792"/>
              <a:gd name="connsiteX168" fmla="*/ 647224 w 670207"/>
              <a:gd name="connsiteY168" fmla="*/ 143027 h 318792"/>
              <a:gd name="connsiteX169" fmla="*/ 644204 w 670207"/>
              <a:gd name="connsiteY169" fmla="*/ 143828 h 318792"/>
              <a:gd name="connsiteX170" fmla="*/ 641347 w 670207"/>
              <a:gd name="connsiteY170" fmla="*/ 147199 h 318792"/>
              <a:gd name="connsiteX171" fmla="*/ 639032 w 670207"/>
              <a:gd name="connsiteY171" fmla="*/ 151247 h 318792"/>
              <a:gd name="connsiteX172" fmla="*/ 637289 w 670207"/>
              <a:gd name="connsiteY172" fmla="*/ 153210 h 318792"/>
              <a:gd name="connsiteX173" fmla="*/ 635698 w 670207"/>
              <a:gd name="connsiteY173" fmla="*/ 158010 h 318792"/>
              <a:gd name="connsiteX174" fmla="*/ 635898 w 670207"/>
              <a:gd name="connsiteY174" fmla="*/ 160087 h 318792"/>
              <a:gd name="connsiteX175" fmla="*/ 636670 w 670207"/>
              <a:gd name="connsiteY175" fmla="*/ 163287 h 318792"/>
              <a:gd name="connsiteX176" fmla="*/ 638299 w 670207"/>
              <a:gd name="connsiteY176" fmla="*/ 171612 h 318792"/>
              <a:gd name="connsiteX177" fmla="*/ 635956 w 670207"/>
              <a:gd name="connsiteY177" fmla="*/ 171983 h 318792"/>
              <a:gd name="connsiteX178" fmla="*/ 626850 w 670207"/>
              <a:gd name="connsiteY178" fmla="*/ 177403 h 318792"/>
              <a:gd name="connsiteX179" fmla="*/ 624030 w 670207"/>
              <a:gd name="connsiteY179" fmla="*/ 177413 h 318792"/>
              <a:gd name="connsiteX180" fmla="*/ 618763 w 670207"/>
              <a:gd name="connsiteY180" fmla="*/ 175031 h 318792"/>
              <a:gd name="connsiteX181" fmla="*/ 609467 w 670207"/>
              <a:gd name="connsiteY181" fmla="*/ 174260 h 318792"/>
              <a:gd name="connsiteX182" fmla="*/ 606438 w 670207"/>
              <a:gd name="connsiteY182" fmla="*/ 173546 h 318792"/>
              <a:gd name="connsiteX183" fmla="*/ 602656 w 670207"/>
              <a:gd name="connsiteY183" fmla="*/ 175108 h 318792"/>
              <a:gd name="connsiteX184" fmla="*/ 599732 w 670207"/>
              <a:gd name="connsiteY184" fmla="*/ 175070 h 318792"/>
              <a:gd name="connsiteX185" fmla="*/ 597408 w 670207"/>
              <a:gd name="connsiteY185" fmla="*/ 177060 h 318792"/>
              <a:gd name="connsiteX186" fmla="*/ 595741 w 670207"/>
              <a:gd name="connsiteY186" fmla="*/ 176517 h 318792"/>
              <a:gd name="connsiteX187" fmla="*/ 597656 w 670207"/>
              <a:gd name="connsiteY187" fmla="*/ 172050 h 318792"/>
              <a:gd name="connsiteX188" fmla="*/ 600656 w 670207"/>
              <a:gd name="connsiteY188" fmla="*/ 163192 h 318792"/>
              <a:gd name="connsiteX189" fmla="*/ 600532 w 670207"/>
              <a:gd name="connsiteY189" fmla="*/ 157772 h 318792"/>
              <a:gd name="connsiteX190" fmla="*/ 601246 w 670207"/>
              <a:gd name="connsiteY190" fmla="*/ 153048 h 318792"/>
              <a:gd name="connsiteX191" fmla="*/ 600427 w 670207"/>
              <a:gd name="connsiteY191" fmla="*/ 148362 h 318792"/>
              <a:gd name="connsiteX192" fmla="*/ 598922 w 670207"/>
              <a:gd name="connsiteY192" fmla="*/ 145428 h 318792"/>
              <a:gd name="connsiteX193" fmla="*/ 600970 w 670207"/>
              <a:gd name="connsiteY193" fmla="*/ 137817 h 318792"/>
              <a:gd name="connsiteX194" fmla="*/ 600742 w 670207"/>
              <a:gd name="connsiteY194" fmla="*/ 133883 h 318792"/>
              <a:gd name="connsiteX195" fmla="*/ 598865 w 670207"/>
              <a:gd name="connsiteY195" fmla="*/ 128892 h 318792"/>
              <a:gd name="connsiteX196" fmla="*/ 604552 w 670207"/>
              <a:gd name="connsiteY196" fmla="*/ 129654 h 318792"/>
              <a:gd name="connsiteX197" fmla="*/ 602789 w 670207"/>
              <a:gd name="connsiteY197" fmla="*/ 127673 h 318792"/>
              <a:gd name="connsiteX198" fmla="*/ 601056 w 670207"/>
              <a:gd name="connsiteY198" fmla="*/ 126464 h 318792"/>
              <a:gd name="connsiteX199" fmla="*/ 599380 w 670207"/>
              <a:gd name="connsiteY199" fmla="*/ 126740 h 318792"/>
              <a:gd name="connsiteX200" fmla="*/ 597960 w 670207"/>
              <a:gd name="connsiteY200" fmla="*/ 126663 h 318792"/>
              <a:gd name="connsiteX201" fmla="*/ 593122 w 670207"/>
              <a:gd name="connsiteY201" fmla="*/ 128597 h 318792"/>
              <a:gd name="connsiteX202" fmla="*/ 590693 w 670207"/>
              <a:gd name="connsiteY202" fmla="*/ 129178 h 318792"/>
              <a:gd name="connsiteX203" fmla="*/ 589988 w 670207"/>
              <a:gd name="connsiteY203" fmla="*/ 128835 h 318792"/>
              <a:gd name="connsiteX204" fmla="*/ 590255 w 670207"/>
              <a:gd name="connsiteY204" fmla="*/ 125749 h 318792"/>
              <a:gd name="connsiteX205" fmla="*/ 588997 w 670207"/>
              <a:gd name="connsiteY205" fmla="*/ 121739 h 318792"/>
              <a:gd name="connsiteX206" fmla="*/ 590940 w 670207"/>
              <a:gd name="connsiteY206" fmla="*/ 120682 h 318792"/>
              <a:gd name="connsiteX207" fmla="*/ 593198 w 670207"/>
              <a:gd name="connsiteY207" fmla="*/ 120377 h 318792"/>
              <a:gd name="connsiteX208" fmla="*/ 595122 w 670207"/>
              <a:gd name="connsiteY208" fmla="*/ 118663 h 318792"/>
              <a:gd name="connsiteX209" fmla="*/ 596312 w 670207"/>
              <a:gd name="connsiteY209" fmla="*/ 116748 h 318792"/>
              <a:gd name="connsiteX210" fmla="*/ 595684 w 670207"/>
              <a:gd name="connsiteY210" fmla="*/ 113329 h 318792"/>
              <a:gd name="connsiteX211" fmla="*/ 597351 w 670207"/>
              <a:gd name="connsiteY211" fmla="*/ 110080 h 318792"/>
              <a:gd name="connsiteX212" fmla="*/ 601266 w 670207"/>
              <a:gd name="connsiteY212" fmla="*/ 107328 h 318792"/>
              <a:gd name="connsiteX213" fmla="*/ 599237 w 670207"/>
              <a:gd name="connsiteY213" fmla="*/ 107747 h 318792"/>
              <a:gd name="connsiteX214" fmla="*/ 596913 w 670207"/>
              <a:gd name="connsiteY214" fmla="*/ 109461 h 318792"/>
              <a:gd name="connsiteX215" fmla="*/ 593255 w 670207"/>
              <a:gd name="connsiteY215" fmla="*/ 115672 h 318792"/>
              <a:gd name="connsiteX216" fmla="*/ 592064 w 670207"/>
              <a:gd name="connsiteY216" fmla="*/ 118815 h 318792"/>
              <a:gd name="connsiteX217" fmla="*/ 588950 w 670207"/>
              <a:gd name="connsiteY217" fmla="*/ 119834 h 318792"/>
              <a:gd name="connsiteX218" fmla="*/ 586159 w 670207"/>
              <a:gd name="connsiteY218" fmla="*/ 120339 h 318792"/>
              <a:gd name="connsiteX219" fmla="*/ 584730 w 670207"/>
              <a:gd name="connsiteY219" fmla="*/ 120005 h 318792"/>
              <a:gd name="connsiteX220" fmla="*/ 583016 w 670207"/>
              <a:gd name="connsiteY220" fmla="*/ 119215 h 318792"/>
              <a:gd name="connsiteX221" fmla="*/ 582863 w 670207"/>
              <a:gd name="connsiteY221" fmla="*/ 116900 h 318792"/>
              <a:gd name="connsiteX222" fmla="*/ 582997 w 670207"/>
              <a:gd name="connsiteY222" fmla="*/ 115053 h 318792"/>
              <a:gd name="connsiteX223" fmla="*/ 584159 w 670207"/>
              <a:gd name="connsiteY223" fmla="*/ 111376 h 318792"/>
              <a:gd name="connsiteX224" fmla="*/ 584616 w 670207"/>
              <a:gd name="connsiteY224" fmla="*/ 106175 h 318792"/>
              <a:gd name="connsiteX225" fmla="*/ 586264 w 670207"/>
              <a:gd name="connsiteY225" fmla="*/ 101508 h 318792"/>
              <a:gd name="connsiteX226" fmla="*/ 586140 w 670207"/>
              <a:gd name="connsiteY226" fmla="*/ 100260 h 318792"/>
              <a:gd name="connsiteX227" fmla="*/ 585673 w 670207"/>
              <a:gd name="connsiteY227" fmla="*/ 98403 h 318792"/>
              <a:gd name="connsiteX228" fmla="*/ 587140 w 670207"/>
              <a:gd name="connsiteY228" fmla="*/ 96584 h 318792"/>
              <a:gd name="connsiteX229" fmla="*/ 588959 w 670207"/>
              <a:gd name="connsiteY229" fmla="*/ 95383 h 318792"/>
              <a:gd name="connsiteX230" fmla="*/ 591721 w 670207"/>
              <a:gd name="connsiteY230" fmla="*/ 91364 h 318792"/>
              <a:gd name="connsiteX231" fmla="*/ 595579 w 670207"/>
              <a:gd name="connsiteY231" fmla="*/ 81753 h 318792"/>
              <a:gd name="connsiteX232" fmla="*/ 600027 w 670207"/>
              <a:gd name="connsiteY232" fmla="*/ 71495 h 318792"/>
              <a:gd name="connsiteX233" fmla="*/ 599665 w 670207"/>
              <a:gd name="connsiteY233" fmla="*/ 70237 h 318792"/>
              <a:gd name="connsiteX234" fmla="*/ 598722 w 670207"/>
              <a:gd name="connsiteY234" fmla="*/ 69266 h 318792"/>
              <a:gd name="connsiteX235" fmla="*/ 599103 w 670207"/>
              <a:gd name="connsiteY235" fmla="*/ 66485 h 318792"/>
              <a:gd name="connsiteX236" fmla="*/ 601780 w 670207"/>
              <a:gd name="connsiteY236" fmla="*/ 54359 h 318792"/>
              <a:gd name="connsiteX237" fmla="*/ 602866 w 670207"/>
              <a:gd name="connsiteY237" fmla="*/ 52769 h 318792"/>
              <a:gd name="connsiteX238" fmla="*/ 604123 w 670207"/>
              <a:gd name="connsiteY238" fmla="*/ 49197 h 318792"/>
              <a:gd name="connsiteX239" fmla="*/ 604409 w 670207"/>
              <a:gd name="connsiteY239" fmla="*/ 43424 h 318792"/>
              <a:gd name="connsiteX240" fmla="*/ 604904 w 670207"/>
              <a:gd name="connsiteY240" fmla="*/ 39443 h 318792"/>
              <a:gd name="connsiteX241" fmla="*/ 604790 w 670207"/>
              <a:gd name="connsiteY241" fmla="*/ 37443 h 318792"/>
              <a:gd name="connsiteX242" fmla="*/ 604390 w 670207"/>
              <a:gd name="connsiteY242" fmla="*/ 35033 h 318792"/>
              <a:gd name="connsiteX243" fmla="*/ 602685 w 670207"/>
              <a:gd name="connsiteY243" fmla="*/ 30423 h 318792"/>
              <a:gd name="connsiteX244" fmla="*/ 600894 w 670207"/>
              <a:gd name="connsiteY244" fmla="*/ 20650 h 318792"/>
              <a:gd name="connsiteX245" fmla="*/ 600751 w 670207"/>
              <a:gd name="connsiteY245" fmla="*/ 17374 h 318792"/>
              <a:gd name="connsiteX246" fmla="*/ 602228 w 670207"/>
              <a:gd name="connsiteY246" fmla="*/ 15716 h 318792"/>
              <a:gd name="connsiteX247" fmla="*/ 599799 w 670207"/>
              <a:gd name="connsiteY247" fmla="*/ 15478 h 318792"/>
              <a:gd name="connsiteX248" fmla="*/ 598694 w 670207"/>
              <a:gd name="connsiteY248" fmla="*/ 13354 h 318792"/>
              <a:gd name="connsiteX249" fmla="*/ 598941 w 670207"/>
              <a:gd name="connsiteY249" fmla="*/ 10944 h 318792"/>
              <a:gd name="connsiteX250" fmla="*/ 601646 w 670207"/>
              <a:gd name="connsiteY250" fmla="*/ 7048 h 318792"/>
              <a:gd name="connsiteX251" fmla="*/ 604171 w 670207"/>
              <a:gd name="connsiteY251" fmla="*/ 4629 h 318792"/>
              <a:gd name="connsiteX252" fmla="*/ 606666 w 670207"/>
              <a:gd name="connsiteY252" fmla="*/ 3048 h 318792"/>
              <a:gd name="connsiteX253" fmla="*/ 608047 w 670207"/>
              <a:gd name="connsiteY253" fmla="*/ 2448 h 318792"/>
              <a:gd name="connsiteX254" fmla="*/ 613810 w 670207"/>
              <a:gd name="connsiteY254" fmla="*/ 800 h 318792"/>
              <a:gd name="connsiteX255" fmla="*/ 615324 w 670207"/>
              <a:gd name="connsiteY255" fmla="*/ 0 h 318792"/>
              <a:gd name="connsiteX256" fmla="*/ 616744 w 670207"/>
              <a:gd name="connsiteY256" fmla="*/ 133 h 318792"/>
              <a:gd name="connsiteX257" fmla="*/ 616982 w 670207"/>
              <a:gd name="connsiteY257" fmla="*/ 924 h 318792"/>
              <a:gd name="connsiteX258" fmla="*/ 617801 w 670207"/>
              <a:gd name="connsiteY258" fmla="*/ 2448 h 318792"/>
              <a:gd name="connsiteX259" fmla="*/ 618715 w 670207"/>
              <a:gd name="connsiteY259" fmla="*/ 3505 h 318792"/>
              <a:gd name="connsiteX260" fmla="*/ 618963 w 670207"/>
              <a:gd name="connsiteY260" fmla="*/ 4286 h 318792"/>
              <a:gd name="connsiteX261" fmla="*/ 616734 w 670207"/>
              <a:gd name="connsiteY261" fmla="*/ 7553 h 318792"/>
              <a:gd name="connsiteX262" fmla="*/ 616429 w 670207"/>
              <a:gd name="connsiteY262" fmla="*/ 8668 h 318792"/>
              <a:gd name="connsiteX263" fmla="*/ 617591 w 670207"/>
              <a:gd name="connsiteY263" fmla="*/ 10773 h 318792"/>
              <a:gd name="connsiteX264" fmla="*/ 617763 w 670207"/>
              <a:gd name="connsiteY264" fmla="*/ 11440 h 318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</a:cxnLst>
            <a:rect l="l" t="t" r="r" b="b"/>
            <a:pathLst>
              <a:path w="670207" h="318792">
                <a:moveTo>
                  <a:pt x="376714" y="311810"/>
                </a:moveTo>
                <a:lnTo>
                  <a:pt x="380362" y="313477"/>
                </a:lnTo>
                <a:lnTo>
                  <a:pt x="383714" y="312677"/>
                </a:lnTo>
                <a:lnTo>
                  <a:pt x="387867" y="314820"/>
                </a:lnTo>
                <a:lnTo>
                  <a:pt x="390030" y="315316"/>
                </a:lnTo>
                <a:lnTo>
                  <a:pt x="388106" y="316849"/>
                </a:lnTo>
                <a:lnTo>
                  <a:pt x="386172" y="318792"/>
                </a:lnTo>
                <a:lnTo>
                  <a:pt x="381343" y="318335"/>
                </a:lnTo>
                <a:lnTo>
                  <a:pt x="377257" y="316468"/>
                </a:lnTo>
                <a:lnTo>
                  <a:pt x="375790" y="315049"/>
                </a:lnTo>
                <a:lnTo>
                  <a:pt x="375390" y="313773"/>
                </a:lnTo>
                <a:lnTo>
                  <a:pt x="376714" y="311810"/>
                </a:lnTo>
                <a:close/>
                <a:moveTo>
                  <a:pt x="167221" y="178984"/>
                </a:moveTo>
                <a:lnTo>
                  <a:pt x="167106" y="179594"/>
                </a:lnTo>
                <a:lnTo>
                  <a:pt x="165592" y="179356"/>
                </a:lnTo>
                <a:lnTo>
                  <a:pt x="163678" y="179537"/>
                </a:lnTo>
                <a:lnTo>
                  <a:pt x="162649" y="177765"/>
                </a:lnTo>
                <a:lnTo>
                  <a:pt x="163582" y="177032"/>
                </a:lnTo>
                <a:lnTo>
                  <a:pt x="165735" y="176851"/>
                </a:lnTo>
                <a:lnTo>
                  <a:pt x="166764" y="177641"/>
                </a:lnTo>
                <a:lnTo>
                  <a:pt x="167221" y="178984"/>
                </a:lnTo>
                <a:close/>
                <a:moveTo>
                  <a:pt x="150609" y="149466"/>
                </a:moveTo>
                <a:lnTo>
                  <a:pt x="152305" y="149695"/>
                </a:lnTo>
                <a:lnTo>
                  <a:pt x="160829" y="149200"/>
                </a:lnTo>
                <a:lnTo>
                  <a:pt x="163096" y="149562"/>
                </a:lnTo>
                <a:lnTo>
                  <a:pt x="162858" y="152038"/>
                </a:lnTo>
                <a:lnTo>
                  <a:pt x="161249" y="153029"/>
                </a:lnTo>
                <a:lnTo>
                  <a:pt x="156229" y="153696"/>
                </a:lnTo>
                <a:lnTo>
                  <a:pt x="148333" y="152095"/>
                </a:lnTo>
                <a:lnTo>
                  <a:pt x="145685" y="149962"/>
                </a:lnTo>
                <a:lnTo>
                  <a:pt x="145304" y="148400"/>
                </a:lnTo>
                <a:lnTo>
                  <a:pt x="145351" y="147666"/>
                </a:lnTo>
                <a:lnTo>
                  <a:pt x="147018" y="147085"/>
                </a:lnTo>
                <a:lnTo>
                  <a:pt x="150609" y="149466"/>
                </a:lnTo>
                <a:close/>
                <a:moveTo>
                  <a:pt x="83829" y="128759"/>
                </a:moveTo>
                <a:lnTo>
                  <a:pt x="86030" y="130121"/>
                </a:lnTo>
                <a:lnTo>
                  <a:pt x="82687" y="130416"/>
                </a:lnTo>
                <a:lnTo>
                  <a:pt x="81582" y="131083"/>
                </a:lnTo>
                <a:lnTo>
                  <a:pt x="78876" y="130121"/>
                </a:lnTo>
                <a:lnTo>
                  <a:pt x="75609" y="130264"/>
                </a:lnTo>
                <a:lnTo>
                  <a:pt x="73562" y="128435"/>
                </a:lnTo>
                <a:lnTo>
                  <a:pt x="73095" y="126530"/>
                </a:lnTo>
                <a:lnTo>
                  <a:pt x="74123" y="125349"/>
                </a:lnTo>
                <a:lnTo>
                  <a:pt x="77010" y="125339"/>
                </a:lnTo>
                <a:lnTo>
                  <a:pt x="83829" y="128759"/>
                </a:lnTo>
                <a:close/>
                <a:moveTo>
                  <a:pt x="70618" y="126302"/>
                </a:moveTo>
                <a:lnTo>
                  <a:pt x="67875" y="126387"/>
                </a:lnTo>
                <a:lnTo>
                  <a:pt x="65256" y="123797"/>
                </a:lnTo>
                <a:lnTo>
                  <a:pt x="69113" y="122434"/>
                </a:lnTo>
                <a:lnTo>
                  <a:pt x="70247" y="123263"/>
                </a:lnTo>
                <a:lnTo>
                  <a:pt x="71085" y="124206"/>
                </a:lnTo>
                <a:lnTo>
                  <a:pt x="71580" y="125416"/>
                </a:lnTo>
                <a:lnTo>
                  <a:pt x="70618" y="126302"/>
                </a:lnTo>
                <a:close/>
                <a:moveTo>
                  <a:pt x="93688" y="125254"/>
                </a:moveTo>
                <a:lnTo>
                  <a:pt x="92421" y="125663"/>
                </a:lnTo>
                <a:lnTo>
                  <a:pt x="85296" y="123044"/>
                </a:lnTo>
                <a:lnTo>
                  <a:pt x="82753" y="121853"/>
                </a:lnTo>
                <a:lnTo>
                  <a:pt x="79457" y="118834"/>
                </a:lnTo>
                <a:lnTo>
                  <a:pt x="88763" y="122501"/>
                </a:lnTo>
                <a:lnTo>
                  <a:pt x="93688" y="125254"/>
                </a:lnTo>
                <a:close/>
                <a:moveTo>
                  <a:pt x="112481" y="122263"/>
                </a:moveTo>
                <a:lnTo>
                  <a:pt x="111947" y="122587"/>
                </a:lnTo>
                <a:lnTo>
                  <a:pt x="106394" y="121663"/>
                </a:lnTo>
                <a:lnTo>
                  <a:pt x="104813" y="120415"/>
                </a:lnTo>
                <a:lnTo>
                  <a:pt x="104175" y="118091"/>
                </a:lnTo>
                <a:lnTo>
                  <a:pt x="105108" y="117300"/>
                </a:lnTo>
                <a:lnTo>
                  <a:pt x="107547" y="116834"/>
                </a:lnTo>
                <a:lnTo>
                  <a:pt x="111090" y="117272"/>
                </a:lnTo>
                <a:lnTo>
                  <a:pt x="113366" y="118939"/>
                </a:lnTo>
                <a:lnTo>
                  <a:pt x="113366" y="121063"/>
                </a:lnTo>
                <a:lnTo>
                  <a:pt x="112481" y="122263"/>
                </a:lnTo>
                <a:close/>
                <a:moveTo>
                  <a:pt x="3896" y="96098"/>
                </a:moveTo>
                <a:lnTo>
                  <a:pt x="2714" y="97755"/>
                </a:lnTo>
                <a:lnTo>
                  <a:pt x="676" y="97165"/>
                </a:lnTo>
                <a:lnTo>
                  <a:pt x="0" y="96546"/>
                </a:lnTo>
                <a:lnTo>
                  <a:pt x="590" y="93002"/>
                </a:lnTo>
                <a:lnTo>
                  <a:pt x="2219" y="92173"/>
                </a:lnTo>
                <a:lnTo>
                  <a:pt x="3858" y="93602"/>
                </a:lnTo>
                <a:lnTo>
                  <a:pt x="3896" y="96098"/>
                </a:lnTo>
                <a:close/>
                <a:moveTo>
                  <a:pt x="617763" y="11440"/>
                </a:moveTo>
                <a:lnTo>
                  <a:pt x="618325" y="11725"/>
                </a:lnTo>
                <a:lnTo>
                  <a:pt x="619877" y="11649"/>
                </a:lnTo>
                <a:lnTo>
                  <a:pt x="622640" y="10296"/>
                </a:lnTo>
                <a:lnTo>
                  <a:pt x="624516" y="9163"/>
                </a:lnTo>
                <a:lnTo>
                  <a:pt x="625173" y="9630"/>
                </a:lnTo>
                <a:lnTo>
                  <a:pt x="630612" y="8992"/>
                </a:lnTo>
                <a:lnTo>
                  <a:pt x="631898" y="9506"/>
                </a:lnTo>
                <a:lnTo>
                  <a:pt x="632755" y="10087"/>
                </a:lnTo>
                <a:lnTo>
                  <a:pt x="635432" y="10868"/>
                </a:lnTo>
                <a:lnTo>
                  <a:pt x="638346" y="10954"/>
                </a:lnTo>
                <a:lnTo>
                  <a:pt x="641956" y="9858"/>
                </a:lnTo>
                <a:lnTo>
                  <a:pt x="643537" y="8754"/>
                </a:lnTo>
                <a:lnTo>
                  <a:pt x="643842" y="7534"/>
                </a:lnTo>
                <a:lnTo>
                  <a:pt x="643919" y="6610"/>
                </a:lnTo>
                <a:lnTo>
                  <a:pt x="644385" y="6020"/>
                </a:lnTo>
                <a:lnTo>
                  <a:pt x="645204" y="5687"/>
                </a:lnTo>
                <a:lnTo>
                  <a:pt x="646490" y="6287"/>
                </a:lnTo>
                <a:lnTo>
                  <a:pt x="648328" y="6772"/>
                </a:lnTo>
                <a:lnTo>
                  <a:pt x="652739" y="6972"/>
                </a:lnTo>
                <a:lnTo>
                  <a:pt x="653605" y="6296"/>
                </a:lnTo>
                <a:lnTo>
                  <a:pt x="655101" y="6496"/>
                </a:lnTo>
                <a:lnTo>
                  <a:pt x="657072" y="7353"/>
                </a:lnTo>
                <a:lnTo>
                  <a:pt x="659349" y="7077"/>
                </a:lnTo>
                <a:lnTo>
                  <a:pt x="660502" y="8125"/>
                </a:lnTo>
                <a:lnTo>
                  <a:pt x="660978" y="9515"/>
                </a:lnTo>
                <a:lnTo>
                  <a:pt x="661111" y="12535"/>
                </a:lnTo>
                <a:lnTo>
                  <a:pt x="660940" y="15583"/>
                </a:lnTo>
                <a:lnTo>
                  <a:pt x="661387" y="16707"/>
                </a:lnTo>
                <a:lnTo>
                  <a:pt x="662930" y="17002"/>
                </a:lnTo>
                <a:lnTo>
                  <a:pt x="665416" y="16964"/>
                </a:lnTo>
                <a:lnTo>
                  <a:pt x="667655" y="17783"/>
                </a:lnTo>
                <a:lnTo>
                  <a:pt x="669388" y="19222"/>
                </a:lnTo>
                <a:lnTo>
                  <a:pt x="669960" y="20688"/>
                </a:lnTo>
                <a:lnTo>
                  <a:pt x="670207" y="21698"/>
                </a:lnTo>
                <a:lnTo>
                  <a:pt x="669360" y="22270"/>
                </a:lnTo>
                <a:lnTo>
                  <a:pt x="668160" y="24441"/>
                </a:lnTo>
                <a:lnTo>
                  <a:pt x="665112" y="27270"/>
                </a:lnTo>
                <a:lnTo>
                  <a:pt x="660759" y="29813"/>
                </a:lnTo>
                <a:lnTo>
                  <a:pt x="657435" y="32976"/>
                </a:lnTo>
                <a:lnTo>
                  <a:pt x="655148" y="36747"/>
                </a:lnTo>
                <a:lnTo>
                  <a:pt x="652281" y="38348"/>
                </a:lnTo>
                <a:lnTo>
                  <a:pt x="651405" y="39205"/>
                </a:lnTo>
                <a:lnTo>
                  <a:pt x="651062" y="40224"/>
                </a:lnTo>
                <a:lnTo>
                  <a:pt x="652958" y="44834"/>
                </a:lnTo>
                <a:lnTo>
                  <a:pt x="653539" y="48387"/>
                </a:lnTo>
                <a:lnTo>
                  <a:pt x="654005" y="52731"/>
                </a:lnTo>
                <a:lnTo>
                  <a:pt x="653701" y="53950"/>
                </a:lnTo>
                <a:lnTo>
                  <a:pt x="653539" y="58712"/>
                </a:lnTo>
                <a:lnTo>
                  <a:pt x="653101" y="60103"/>
                </a:lnTo>
                <a:lnTo>
                  <a:pt x="653215" y="61236"/>
                </a:lnTo>
                <a:lnTo>
                  <a:pt x="653910" y="62446"/>
                </a:lnTo>
                <a:lnTo>
                  <a:pt x="654225" y="63608"/>
                </a:lnTo>
                <a:lnTo>
                  <a:pt x="652919" y="65084"/>
                </a:lnTo>
                <a:lnTo>
                  <a:pt x="650529" y="66799"/>
                </a:lnTo>
                <a:lnTo>
                  <a:pt x="648757" y="68304"/>
                </a:lnTo>
                <a:lnTo>
                  <a:pt x="648281" y="69713"/>
                </a:lnTo>
                <a:lnTo>
                  <a:pt x="648414" y="70590"/>
                </a:lnTo>
                <a:lnTo>
                  <a:pt x="651396" y="73571"/>
                </a:lnTo>
                <a:lnTo>
                  <a:pt x="651938" y="74790"/>
                </a:lnTo>
                <a:lnTo>
                  <a:pt x="651538" y="77734"/>
                </a:lnTo>
                <a:lnTo>
                  <a:pt x="649824" y="82544"/>
                </a:lnTo>
                <a:lnTo>
                  <a:pt x="648186" y="85468"/>
                </a:lnTo>
                <a:lnTo>
                  <a:pt x="647900" y="85753"/>
                </a:lnTo>
                <a:lnTo>
                  <a:pt x="646023" y="86582"/>
                </a:lnTo>
                <a:lnTo>
                  <a:pt x="637032" y="86611"/>
                </a:lnTo>
                <a:lnTo>
                  <a:pt x="634851" y="87268"/>
                </a:lnTo>
                <a:lnTo>
                  <a:pt x="635155" y="87859"/>
                </a:lnTo>
                <a:lnTo>
                  <a:pt x="637270" y="91612"/>
                </a:lnTo>
                <a:lnTo>
                  <a:pt x="639470" y="93602"/>
                </a:lnTo>
                <a:lnTo>
                  <a:pt x="640204" y="94059"/>
                </a:lnTo>
                <a:lnTo>
                  <a:pt x="640994" y="98431"/>
                </a:lnTo>
                <a:lnTo>
                  <a:pt x="644566" y="105404"/>
                </a:lnTo>
                <a:lnTo>
                  <a:pt x="648024" y="106366"/>
                </a:lnTo>
                <a:lnTo>
                  <a:pt x="649224" y="108109"/>
                </a:lnTo>
                <a:lnTo>
                  <a:pt x="649005" y="110547"/>
                </a:lnTo>
                <a:lnTo>
                  <a:pt x="647938" y="113224"/>
                </a:lnTo>
                <a:lnTo>
                  <a:pt x="645814" y="115967"/>
                </a:lnTo>
                <a:lnTo>
                  <a:pt x="643290" y="117891"/>
                </a:lnTo>
                <a:lnTo>
                  <a:pt x="641642" y="119805"/>
                </a:lnTo>
                <a:lnTo>
                  <a:pt x="641509" y="122025"/>
                </a:lnTo>
                <a:lnTo>
                  <a:pt x="640985" y="124835"/>
                </a:lnTo>
                <a:lnTo>
                  <a:pt x="640194" y="127054"/>
                </a:lnTo>
                <a:lnTo>
                  <a:pt x="639994" y="128549"/>
                </a:lnTo>
                <a:lnTo>
                  <a:pt x="646319" y="137932"/>
                </a:lnTo>
                <a:lnTo>
                  <a:pt x="649843" y="137474"/>
                </a:lnTo>
                <a:lnTo>
                  <a:pt x="650300" y="137693"/>
                </a:lnTo>
                <a:lnTo>
                  <a:pt x="649672" y="139922"/>
                </a:lnTo>
                <a:lnTo>
                  <a:pt x="648557" y="142532"/>
                </a:lnTo>
                <a:lnTo>
                  <a:pt x="647224" y="143027"/>
                </a:lnTo>
                <a:lnTo>
                  <a:pt x="644204" y="143828"/>
                </a:lnTo>
                <a:lnTo>
                  <a:pt x="641347" y="147199"/>
                </a:lnTo>
                <a:lnTo>
                  <a:pt x="639032" y="151247"/>
                </a:lnTo>
                <a:lnTo>
                  <a:pt x="637289" y="153210"/>
                </a:lnTo>
                <a:lnTo>
                  <a:pt x="635698" y="158010"/>
                </a:lnTo>
                <a:lnTo>
                  <a:pt x="635898" y="160087"/>
                </a:lnTo>
                <a:lnTo>
                  <a:pt x="636670" y="163287"/>
                </a:lnTo>
                <a:lnTo>
                  <a:pt x="638299" y="171612"/>
                </a:lnTo>
                <a:lnTo>
                  <a:pt x="635956" y="171983"/>
                </a:lnTo>
                <a:lnTo>
                  <a:pt x="626850" y="177403"/>
                </a:lnTo>
                <a:lnTo>
                  <a:pt x="624030" y="177413"/>
                </a:lnTo>
                <a:lnTo>
                  <a:pt x="618763" y="175031"/>
                </a:lnTo>
                <a:lnTo>
                  <a:pt x="609467" y="174260"/>
                </a:lnTo>
                <a:lnTo>
                  <a:pt x="606438" y="173546"/>
                </a:lnTo>
                <a:lnTo>
                  <a:pt x="602656" y="175108"/>
                </a:lnTo>
                <a:lnTo>
                  <a:pt x="599732" y="175070"/>
                </a:lnTo>
                <a:lnTo>
                  <a:pt x="597408" y="177060"/>
                </a:lnTo>
                <a:lnTo>
                  <a:pt x="595741" y="176517"/>
                </a:lnTo>
                <a:lnTo>
                  <a:pt x="597656" y="172050"/>
                </a:lnTo>
                <a:lnTo>
                  <a:pt x="600656" y="163192"/>
                </a:lnTo>
                <a:lnTo>
                  <a:pt x="600532" y="157772"/>
                </a:lnTo>
                <a:lnTo>
                  <a:pt x="601246" y="153048"/>
                </a:lnTo>
                <a:lnTo>
                  <a:pt x="600427" y="148362"/>
                </a:lnTo>
                <a:lnTo>
                  <a:pt x="598922" y="145428"/>
                </a:lnTo>
                <a:lnTo>
                  <a:pt x="600970" y="137817"/>
                </a:lnTo>
                <a:lnTo>
                  <a:pt x="600742" y="133883"/>
                </a:lnTo>
                <a:lnTo>
                  <a:pt x="598865" y="128892"/>
                </a:lnTo>
                <a:lnTo>
                  <a:pt x="604552" y="129654"/>
                </a:lnTo>
                <a:lnTo>
                  <a:pt x="602789" y="127673"/>
                </a:lnTo>
                <a:lnTo>
                  <a:pt x="601056" y="126464"/>
                </a:lnTo>
                <a:lnTo>
                  <a:pt x="599380" y="126740"/>
                </a:lnTo>
                <a:lnTo>
                  <a:pt x="597960" y="126663"/>
                </a:lnTo>
                <a:lnTo>
                  <a:pt x="593122" y="128597"/>
                </a:lnTo>
                <a:lnTo>
                  <a:pt x="590693" y="129178"/>
                </a:lnTo>
                <a:lnTo>
                  <a:pt x="589988" y="128835"/>
                </a:lnTo>
                <a:lnTo>
                  <a:pt x="590255" y="125749"/>
                </a:lnTo>
                <a:lnTo>
                  <a:pt x="588997" y="121739"/>
                </a:lnTo>
                <a:lnTo>
                  <a:pt x="590940" y="120682"/>
                </a:lnTo>
                <a:lnTo>
                  <a:pt x="593198" y="120377"/>
                </a:lnTo>
                <a:lnTo>
                  <a:pt x="595122" y="118663"/>
                </a:lnTo>
                <a:lnTo>
                  <a:pt x="596312" y="116748"/>
                </a:lnTo>
                <a:lnTo>
                  <a:pt x="595684" y="113329"/>
                </a:lnTo>
                <a:lnTo>
                  <a:pt x="597351" y="110080"/>
                </a:lnTo>
                <a:lnTo>
                  <a:pt x="601266" y="107328"/>
                </a:lnTo>
                <a:lnTo>
                  <a:pt x="599237" y="107747"/>
                </a:lnTo>
                <a:lnTo>
                  <a:pt x="596913" y="109461"/>
                </a:lnTo>
                <a:lnTo>
                  <a:pt x="593255" y="115672"/>
                </a:lnTo>
                <a:lnTo>
                  <a:pt x="592064" y="118815"/>
                </a:lnTo>
                <a:lnTo>
                  <a:pt x="588950" y="119834"/>
                </a:lnTo>
                <a:lnTo>
                  <a:pt x="586159" y="120339"/>
                </a:lnTo>
                <a:lnTo>
                  <a:pt x="584730" y="120005"/>
                </a:lnTo>
                <a:lnTo>
                  <a:pt x="583016" y="119215"/>
                </a:lnTo>
                <a:lnTo>
                  <a:pt x="582863" y="116900"/>
                </a:lnTo>
                <a:lnTo>
                  <a:pt x="582997" y="115053"/>
                </a:lnTo>
                <a:lnTo>
                  <a:pt x="584159" y="111376"/>
                </a:lnTo>
                <a:lnTo>
                  <a:pt x="584616" y="106175"/>
                </a:lnTo>
                <a:lnTo>
                  <a:pt x="586264" y="101508"/>
                </a:lnTo>
                <a:lnTo>
                  <a:pt x="586140" y="100260"/>
                </a:lnTo>
                <a:lnTo>
                  <a:pt x="585673" y="98403"/>
                </a:lnTo>
                <a:lnTo>
                  <a:pt x="587140" y="96584"/>
                </a:lnTo>
                <a:lnTo>
                  <a:pt x="588959" y="95383"/>
                </a:lnTo>
                <a:lnTo>
                  <a:pt x="591721" y="91364"/>
                </a:lnTo>
                <a:lnTo>
                  <a:pt x="595579" y="81753"/>
                </a:lnTo>
                <a:lnTo>
                  <a:pt x="600027" y="71495"/>
                </a:lnTo>
                <a:lnTo>
                  <a:pt x="599665" y="70237"/>
                </a:lnTo>
                <a:lnTo>
                  <a:pt x="598722" y="69266"/>
                </a:lnTo>
                <a:lnTo>
                  <a:pt x="599103" y="66485"/>
                </a:lnTo>
                <a:lnTo>
                  <a:pt x="601780" y="54359"/>
                </a:lnTo>
                <a:lnTo>
                  <a:pt x="602866" y="52769"/>
                </a:lnTo>
                <a:lnTo>
                  <a:pt x="604123" y="49197"/>
                </a:lnTo>
                <a:lnTo>
                  <a:pt x="604409" y="43424"/>
                </a:lnTo>
                <a:lnTo>
                  <a:pt x="604904" y="39443"/>
                </a:lnTo>
                <a:lnTo>
                  <a:pt x="604790" y="37443"/>
                </a:lnTo>
                <a:lnTo>
                  <a:pt x="604390" y="35033"/>
                </a:lnTo>
                <a:lnTo>
                  <a:pt x="602685" y="30423"/>
                </a:lnTo>
                <a:lnTo>
                  <a:pt x="600894" y="20650"/>
                </a:lnTo>
                <a:lnTo>
                  <a:pt x="600751" y="17374"/>
                </a:lnTo>
                <a:lnTo>
                  <a:pt x="602228" y="15716"/>
                </a:lnTo>
                <a:lnTo>
                  <a:pt x="599799" y="15478"/>
                </a:lnTo>
                <a:lnTo>
                  <a:pt x="598694" y="13354"/>
                </a:lnTo>
                <a:lnTo>
                  <a:pt x="598941" y="10944"/>
                </a:lnTo>
                <a:lnTo>
                  <a:pt x="601646" y="7048"/>
                </a:lnTo>
                <a:lnTo>
                  <a:pt x="604171" y="4629"/>
                </a:lnTo>
                <a:lnTo>
                  <a:pt x="606666" y="3048"/>
                </a:lnTo>
                <a:lnTo>
                  <a:pt x="608047" y="2448"/>
                </a:lnTo>
                <a:lnTo>
                  <a:pt x="613810" y="800"/>
                </a:lnTo>
                <a:lnTo>
                  <a:pt x="615324" y="0"/>
                </a:lnTo>
                <a:lnTo>
                  <a:pt x="616744" y="133"/>
                </a:lnTo>
                <a:lnTo>
                  <a:pt x="616982" y="924"/>
                </a:lnTo>
                <a:lnTo>
                  <a:pt x="617801" y="2448"/>
                </a:lnTo>
                <a:lnTo>
                  <a:pt x="618715" y="3505"/>
                </a:lnTo>
                <a:lnTo>
                  <a:pt x="618963" y="4286"/>
                </a:lnTo>
                <a:lnTo>
                  <a:pt x="616734" y="7553"/>
                </a:lnTo>
                <a:lnTo>
                  <a:pt x="616429" y="8668"/>
                </a:lnTo>
                <a:lnTo>
                  <a:pt x="617591" y="10773"/>
                </a:lnTo>
                <a:lnTo>
                  <a:pt x="617763" y="1144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49227B7C-6C3B-4467-C81D-83D589BFE41B}"/>
              </a:ext>
            </a:extLst>
          </p:cNvPr>
          <p:cNvSpPr/>
          <p:nvPr/>
        </p:nvSpPr>
        <p:spPr>
          <a:xfrm>
            <a:off x="9314733" y="4461094"/>
            <a:ext cx="94192" cy="125129"/>
          </a:xfrm>
          <a:custGeom>
            <a:avLst/>
            <a:gdLst>
              <a:gd name="connsiteX0" fmla="*/ 92488 w 94192"/>
              <a:gd name="connsiteY0" fmla="*/ 8849 h 125129"/>
              <a:gd name="connsiteX1" fmla="*/ 90868 w 94192"/>
              <a:gd name="connsiteY1" fmla="*/ 9420 h 125129"/>
              <a:gd name="connsiteX2" fmla="*/ 90107 w 94192"/>
              <a:gd name="connsiteY2" fmla="*/ 7372 h 125129"/>
              <a:gd name="connsiteX3" fmla="*/ 90364 w 94192"/>
              <a:gd name="connsiteY3" fmla="*/ 4991 h 125129"/>
              <a:gd name="connsiteX4" fmla="*/ 91430 w 94192"/>
              <a:gd name="connsiteY4" fmla="*/ 3162 h 125129"/>
              <a:gd name="connsiteX5" fmla="*/ 92602 w 94192"/>
              <a:gd name="connsiteY5" fmla="*/ 2581 h 125129"/>
              <a:gd name="connsiteX6" fmla="*/ 92831 w 94192"/>
              <a:gd name="connsiteY6" fmla="*/ 2372 h 125129"/>
              <a:gd name="connsiteX7" fmla="*/ 93974 w 94192"/>
              <a:gd name="connsiteY7" fmla="*/ 0 h 125129"/>
              <a:gd name="connsiteX8" fmla="*/ 94193 w 94192"/>
              <a:gd name="connsiteY8" fmla="*/ 1305 h 125129"/>
              <a:gd name="connsiteX9" fmla="*/ 93479 w 94192"/>
              <a:gd name="connsiteY9" fmla="*/ 5648 h 125129"/>
              <a:gd name="connsiteX10" fmla="*/ 92545 w 94192"/>
              <a:gd name="connsiteY10" fmla="*/ 7334 h 125129"/>
              <a:gd name="connsiteX11" fmla="*/ 92488 w 94192"/>
              <a:gd name="connsiteY11" fmla="*/ 8849 h 125129"/>
              <a:gd name="connsiteX12" fmla="*/ 991 w 94192"/>
              <a:gd name="connsiteY12" fmla="*/ 125016 h 125129"/>
              <a:gd name="connsiteX13" fmla="*/ 391 w 94192"/>
              <a:gd name="connsiteY13" fmla="*/ 125130 h 125129"/>
              <a:gd name="connsiteX14" fmla="*/ 0 w 94192"/>
              <a:gd name="connsiteY14" fmla="*/ 125044 h 125129"/>
              <a:gd name="connsiteX15" fmla="*/ 48 w 94192"/>
              <a:gd name="connsiteY15" fmla="*/ 124663 h 125129"/>
              <a:gd name="connsiteX16" fmla="*/ 448 w 94192"/>
              <a:gd name="connsiteY16" fmla="*/ 124273 h 125129"/>
              <a:gd name="connsiteX17" fmla="*/ 1000 w 94192"/>
              <a:gd name="connsiteY17" fmla="*/ 124101 h 125129"/>
              <a:gd name="connsiteX18" fmla="*/ 1419 w 94192"/>
              <a:gd name="connsiteY18" fmla="*/ 124235 h 125129"/>
              <a:gd name="connsiteX19" fmla="*/ 1371 w 94192"/>
              <a:gd name="connsiteY19" fmla="*/ 124596 h 125129"/>
              <a:gd name="connsiteX20" fmla="*/ 991 w 94192"/>
              <a:gd name="connsiteY20" fmla="*/ 125016 h 12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4192" h="125129">
                <a:moveTo>
                  <a:pt x="92488" y="8849"/>
                </a:moveTo>
                <a:lnTo>
                  <a:pt x="90868" y="9420"/>
                </a:lnTo>
                <a:lnTo>
                  <a:pt x="90107" y="7372"/>
                </a:lnTo>
                <a:lnTo>
                  <a:pt x="90364" y="4991"/>
                </a:lnTo>
                <a:lnTo>
                  <a:pt x="91430" y="3162"/>
                </a:lnTo>
                <a:lnTo>
                  <a:pt x="92602" y="2581"/>
                </a:lnTo>
                <a:lnTo>
                  <a:pt x="92831" y="2372"/>
                </a:lnTo>
                <a:lnTo>
                  <a:pt x="93974" y="0"/>
                </a:lnTo>
                <a:lnTo>
                  <a:pt x="94193" y="1305"/>
                </a:lnTo>
                <a:lnTo>
                  <a:pt x="93479" y="5648"/>
                </a:lnTo>
                <a:lnTo>
                  <a:pt x="92545" y="7334"/>
                </a:lnTo>
                <a:lnTo>
                  <a:pt x="92488" y="8849"/>
                </a:lnTo>
                <a:close/>
                <a:moveTo>
                  <a:pt x="991" y="125016"/>
                </a:moveTo>
                <a:lnTo>
                  <a:pt x="391" y="125130"/>
                </a:lnTo>
                <a:lnTo>
                  <a:pt x="0" y="125044"/>
                </a:lnTo>
                <a:lnTo>
                  <a:pt x="48" y="124663"/>
                </a:lnTo>
                <a:lnTo>
                  <a:pt x="448" y="124273"/>
                </a:lnTo>
                <a:lnTo>
                  <a:pt x="1000" y="124101"/>
                </a:lnTo>
                <a:lnTo>
                  <a:pt x="1419" y="124235"/>
                </a:lnTo>
                <a:lnTo>
                  <a:pt x="1371" y="124596"/>
                </a:lnTo>
                <a:lnTo>
                  <a:pt x="991" y="12501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3E7F9F4F-9B24-9FCB-7EE5-66D54C0FB622}"/>
              </a:ext>
            </a:extLst>
          </p:cNvPr>
          <p:cNvSpPr/>
          <p:nvPr/>
        </p:nvSpPr>
        <p:spPr>
          <a:xfrm>
            <a:off x="4134476" y="5188690"/>
            <a:ext cx="224799" cy="239782"/>
          </a:xfrm>
          <a:custGeom>
            <a:avLst/>
            <a:gdLst>
              <a:gd name="connsiteX0" fmla="*/ 120063 w 224799"/>
              <a:gd name="connsiteY0" fmla="*/ 24803 h 239782"/>
              <a:gd name="connsiteX1" fmla="*/ 120653 w 224799"/>
              <a:gd name="connsiteY1" fmla="*/ 26861 h 239782"/>
              <a:gd name="connsiteX2" fmla="*/ 121006 w 224799"/>
              <a:gd name="connsiteY2" fmla="*/ 28451 h 239782"/>
              <a:gd name="connsiteX3" fmla="*/ 121892 w 224799"/>
              <a:gd name="connsiteY3" fmla="*/ 29576 h 239782"/>
              <a:gd name="connsiteX4" fmla="*/ 122768 w 224799"/>
              <a:gd name="connsiteY4" fmla="*/ 31071 h 239782"/>
              <a:gd name="connsiteX5" fmla="*/ 123654 w 224799"/>
              <a:gd name="connsiteY5" fmla="*/ 31918 h 239782"/>
              <a:gd name="connsiteX6" fmla="*/ 124273 w 224799"/>
              <a:gd name="connsiteY6" fmla="*/ 33328 h 239782"/>
              <a:gd name="connsiteX7" fmla="*/ 124092 w 224799"/>
              <a:gd name="connsiteY7" fmla="*/ 34919 h 239782"/>
              <a:gd name="connsiteX8" fmla="*/ 124454 w 224799"/>
              <a:gd name="connsiteY8" fmla="*/ 36986 h 239782"/>
              <a:gd name="connsiteX9" fmla="*/ 124892 w 224799"/>
              <a:gd name="connsiteY9" fmla="*/ 38767 h 239782"/>
              <a:gd name="connsiteX10" fmla="*/ 125330 w 224799"/>
              <a:gd name="connsiteY10" fmla="*/ 39243 h 239782"/>
              <a:gd name="connsiteX11" fmla="*/ 126607 w 224799"/>
              <a:gd name="connsiteY11" fmla="*/ 39710 h 239782"/>
              <a:gd name="connsiteX12" fmla="*/ 127235 w 224799"/>
              <a:gd name="connsiteY12" fmla="*/ 41329 h 239782"/>
              <a:gd name="connsiteX13" fmla="*/ 126778 w 224799"/>
              <a:gd name="connsiteY13" fmla="*/ 42148 h 239782"/>
              <a:gd name="connsiteX14" fmla="*/ 126959 w 224799"/>
              <a:gd name="connsiteY14" fmla="*/ 43091 h 239782"/>
              <a:gd name="connsiteX15" fmla="*/ 127416 w 224799"/>
              <a:gd name="connsiteY15" fmla="*/ 44005 h 239782"/>
              <a:gd name="connsiteX16" fmla="*/ 126997 w 224799"/>
              <a:gd name="connsiteY16" fmla="*/ 44911 h 239782"/>
              <a:gd name="connsiteX17" fmla="*/ 127216 w 224799"/>
              <a:gd name="connsiteY17" fmla="*/ 45587 h 239782"/>
              <a:gd name="connsiteX18" fmla="*/ 128073 w 224799"/>
              <a:gd name="connsiteY18" fmla="*/ 46197 h 239782"/>
              <a:gd name="connsiteX19" fmla="*/ 128874 w 224799"/>
              <a:gd name="connsiteY19" fmla="*/ 48454 h 239782"/>
              <a:gd name="connsiteX20" fmla="*/ 128959 w 224799"/>
              <a:gd name="connsiteY20" fmla="*/ 52321 h 239782"/>
              <a:gd name="connsiteX21" fmla="*/ 128073 w 224799"/>
              <a:gd name="connsiteY21" fmla="*/ 54397 h 239782"/>
              <a:gd name="connsiteX22" fmla="*/ 127368 w 224799"/>
              <a:gd name="connsiteY22" fmla="*/ 56093 h 239782"/>
              <a:gd name="connsiteX23" fmla="*/ 127197 w 224799"/>
              <a:gd name="connsiteY23" fmla="*/ 57131 h 239782"/>
              <a:gd name="connsiteX24" fmla="*/ 127721 w 224799"/>
              <a:gd name="connsiteY24" fmla="*/ 58636 h 239782"/>
              <a:gd name="connsiteX25" fmla="*/ 126835 w 224799"/>
              <a:gd name="connsiteY25" fmla="*/ 60427 h 239782"/>
              <a:gd name="connsiteX26" fmla="*/ 125778 w 224799"/>
              <a:gd name="connsiteY26" fmla="*/ 62599 h 239782"/>
              <a:gd name="connsiteX27" fmla="*/ 126044 w 224799"/>
              <a:gd name="connsiteY27" fmla="*/ 64113 h 239782"/>
              <a:gd name="connsiteX28" fmla="*/ 126216 w 224799"/>
              <a:gd name="connsiteY28" fmla="*/ 65532 h 239782"/>
              <a:gd name="connsiteX29" fmla="*/ 126302 w 224799"/>
              <a:gd name="connsiteY29" fmla="*/ 67046 h 239782"/>
              <a:gd name="connsiteX30" fmla="*/ 126568 w 224799"/>
              <a:gd name="connsiteY30" fmla="*/ 68466 h 239782"/>
              <a:gd name="connsiteX31" fmla="*/ 126216 w 224799"/>
              <a:gd name="connsiteY31" fmla="*/ 69980 h 239782"/>
              <a:gd name="connsiteX32" fmla="*/ 125864 w 224799"/>
              <a:gd name="connsiteY32" fmla="*/ 71304 h 239782"/>
              <a:gd name="connsiteX33" fmla="*/ 125682 w 224799"/>
              <a:gd name="connsiteY33" fmla="*/ 72819 h 239782"/>
              <a:gd name="connsiteX34" fmla="*/ 126130 w 224799"/>
              <a:gd name="connsiteY34" fmla="*/ 74524 h 239782"/>
              <a:gd name="connsiteX35" fmla="*/ 125330 w 224799"/>
              <a:gd name="connsiteY35" fmla="*/ 76134 h 239782"/>
              <a:gd name="connsiteX36" fmla="*/ 124892 w 224799"/>
              <a:gd name="connsiteY36" fmla="*/ 77267 h 239782"/>
              <a:gd name="connsiteX37" fmla="*/ 124711 w 224799"/>
              <a:gd name="connsiteY37" fmla="*/ 78410 h 239782"/>
              <a:gd name="connsiteX38" fmla="*/ 125511 w 224799"/>
              <a:gd name="connsiteY38" fmla="*/ 80210 h 239782"/>
              <a:gd name="connsiteX39" fmla="*/ 127549 w 224799"/>
              <a:gd name="connsiteY39" fmla="*/ 80972 h 239782"/>
              <a:gd name="connsiteX40" fmla="*/ 129140 w 224799"/>
              <a:gd name="connsiteY40" fmla="*/ 81162 h 239782"/>
              <a:gd name="connsiteX41" fmla="*/ 130636 w 224799"/>
              <a:gd name="connsiteY41" fmla="*/ 80210 h 239782"/>
              <a:gd name="connsiteX42" fmla="*/ 131788 w 224799"/>
              <a:gd name="connsiteY42" fmla="*/ 79924 h 239782"/>
              <a:gd name="connsiteX43" fmla="*/ 133912 w 224799"/>
              <a:gd name="connsiteY43" fmla="*/ 80782 h 239782"/>
              <a:gd name="connsiteX44" fmla="*/ 135855 w 224799"/>
              <a:gd name="connsiteY44" fmla="*/ 82296 h 239782"/>
              <a:gd name="connsiteX45" fmla="*/ 138332 w 224799"/>
              <a:gd name="connsiteY45" fmla="*/ 82487 h 239782"/>
              <a:gd name="connsiteX46" fmla="*/ 140541 w 224799"/>
              <a:gd name="connsiteY46" fmla="*/ 82772 h 239782"/>
              <a:gd name="connsiteX47" fmla="*/ 142218 w 224799"/>
              <a:gd name="connsiteY47" fmla="*/ 83248 h 239782"/>
              <a:gd name="connsiteX48" fmla="*/ 144694 w 224799"/>
              <a:gd name="connsiteY48" fmla="*/ 82677 h 239782"/>
              <a:gd name="connsiteX49" fmla="*/ 147266 w 224799"/>
              <a:gd name="connsiteY49" fmla="*/ 83248 h 239782"/>
              <a:gd name="connsiteX50" fmla="*/ 150266 w 224799"/>
              <a:gd name="connsiteY50" fmla="*/ 84106 h 239782"/>
              <a:gd name="connsiteX51" fmla="*/ 152743 w 224799"/>
              <a:gd name="connsiteY51" fmla="*/ 84858 h 239782"/>
              <a:gd name="connsiteX52" fmla="*/ 155220 w 224799"/>
              <a:gd name="connsiteY52" fmla="*/ 84668 h 239782"/>
              <a:gd name="connsiteX53" fmla="*/ 157077 w 224799"/>
              <a:gd name="connsiteY53" fmla="*/ 84582 h 239782"/>
              <a:gd name="connsiteX54" fmla="*/ 159020 w 224799"/>
              <a:gd name="connsiteY54" fmla="*/ 83725 h 239782"/>
              <a:gd name="connsiteX55" fmla="*/ 160877 w 224799"/>
              <a:gd name="connsiteY55" fmla="*/ 83820 h 239782"/>
              <a:gd name="connsiteX56" fmla="*/ 162287 w 224799"/>
              <a:gd name="connsiteY56" fmla="*/ 82296 h 239782"/>
              <a:gd name="connsiteX57" fmla="*/ 163087 w 224799"/>
              <a:gd name="connsiteY57" fmla="*/ 80972 h 239782"/>
              <a:gd name="connsiteX58" fmla="*/ 163792 w 224799"/>
              <a:gd name="connsiteY58" fmla="*/ 80020 h 239782"/>
              <a:gd name="connsiteX59" fmla="*/ 165830 w 224799"/>
              <a:gd name="connsiteY59" fmla="*/ 79258 h 239782"/>
              <a:gd name="connsiteX60" fmla="*/ 167240 w 224799"/>
              <a:gd name="connsiteY60" fmla="*/ 79734 h 239782"/>
              <a:gd name="connsiteX61" fmla="*/ 168393 w 224799"/>
              <a:gd name="connsiteY61" fmla="*/ 82211 h 239782"/>
              <a:gd name="connsiteX62" fmla="*/ 170422 w 224799"/>
              <a:gd name="connsiteY62" fmla="*/ 83630 h 239782"/>
              <a:gd name="connsiteX63" fmla="*/ 171222 w 224799"/>
              <a:gd name="connsiteY63" fmla="*/ 84668 h 239782"/>
              <a:gd name="connsiteX64" fmla="*/ 172717 w 224799"/>
              <a:gd name="connsiteY64" fmla="*/ 85154 h 239782"/>
              <a:gd name="connsiteX65" fmla="*/ 175994 w 224799"/>
              <a:gd name="connsiteY65" fmla="*/ 85240 h 239782"/>
              <a:gd name="connsiteX66" fmla="*/ 178032 w 224799"/>
              <a:gd name="connsiteY66" fmla="*/ 85154 h 239782"/>
              <a:gd name="connsiteX67" fmla="*/ 180327 w 224799"/>
              <a:gd name="connsiteY67" fmla="*/ 85906 h 239782"/>
              <a:gd name="connsiteX68" fmla="*/ 181823 w 224799"/>
              <a:gd name="connsiteY68" fmla="*/ 85906 h 239782"/>
              <a:gd name="connsiteX69" fmla="*/ 183156 w 224799"/>
              <a:gd name="connsiteY69" fmla="*/ 87239 h 239782"/>
              <a:gd name="connsiteX70" fmla="*/ 184395 w 224799"/>
              <a:gd name="connsiteY70" fmla="*/ 88849 h 239782"/>
              <a:gd name="connsiteX71" fmla="*/ 184566 w 224799"/>
              <a:gd name="connsiteY71" fmla="*/ 91802 h 239782"/>
              <a:gd name="connsiteX72" fmla="*/ 185719 w 224799"/>
              <a:gd name="connsiteY72" fmla="*/ 94088 h 239782"/>
              <a:gd name="connsiteX73" fmla="*/ 187223 w 224799"/>
              <a:gd name="connsiteY73" fmla="*/ 94945 h 239782"/>
              <a:gd name="connsiteX74" fmla="*/ 188014 w 224799"/>
              <a:gd name="connsiteY74" fmla="*/ 96374 h 239782"/>
              <a:gd name="connsiteX75" fmla="*/ 187757 w 224799"/>
              <a:gd name="connsiteY75" fmla="*/ 98374 h 239782"/>
              <a:gd name="connsiteX76" fmla="*/ 187043 w 224799"/>
              <a:gd name="connsiteY76" fmla="*/ 100375 h 239782"/>
              <a:gd name="connsiteX77" fmla="*/ 187138 w 224799"/>
              <a:gd name="connsiteY77" fmla="*/ 102575 h 239782"/>
              <a:gd name="connsiteX78" fmla="*/ 187928 w 224799"/>
              <a:gd name="connsiteY78" fmla="*/ 104575 h 239782"/>
              <a:gd name="connsiteX79" fmla="*/ 187928 w 224799"/>
              <a:gd name="connsiteY79" fmla="*/ 106585 h 239782"/>
              <a:gd name="connsiteX80" fmla="*/ 188462 w 224799"/>
              <a:gd name="connsiteY80" fmla="*/ 108585 h 239782"/>
              <a:gd name="connsiteX81" fmla="*/ 189519 w 224799"/>
              <a:gd name="connsiteY81" fmla="*/ 110309 h 239782"/>
              <a:gd name="connsiteX82" fmla="*/ 189872 w 224799"/>
              <a:gd name="connsiteY82" fmla="*/ 113081 h 239782"/>
              <a:gd name="connsiteX83" fmla="*/ 189700 w 224799"/>
              <a:gd name="connsiteY83" fmla="*/ 115091 h 239782"/>
              <a:gd name="connsiteX84" fmla="*/ 190405 w 224799"/>
              <a:gd name="connsiteY84" fmla="*/ 116243 h 239782"/>
              <a:gd name="connsiteX85" fmla="*/ 190672 w 224799"/>
              <a:gd name="connsiteY85" fmla="*/ 117872 h 239782"/>
              <a:gd name="connsiteX86" fmla="*/ 190224 w 224799"/>
              <a:gd name="connsiteY86" fmla="*/ 119206 h 239782"/>
              <a:gd name="connsiteX87" fmla="*/ 190052 w 224799"/>
              <a:gd name="connsiteY87" fmla="*/ 121034 h 239782"/>
              <a:gd name="connsiteX88" fmla="*/ 190138 w 224799"/>
              <a:gd name="connsiteY88" fmla="*/ 122663 h 239782"/>
              <a:gd name="connsiteX89" fmla="*/ 190672 w 224799"/>
              <a:gd name="connsiteY89" fmla="*/ 124006 h 239782"/>
              <a:gd name="connsiteX90" fmla="*/ 192262 w 224799"/>
              <a:gd name="connsiteY90" fmla="*/ 125730 h 239782"/>
              <a:gd name="connsiteX91" fmla="*/ 192700 w 224799"/>
              <a:gd name="connsiteY91" fmla="*/ 128807 h 239782"/>
              <a:gd name="connsiteX92" fmla="*/ 192700 w 224799"/>
              <a:gd name="connsiteY92" fmla="*/ 130921 h 239782"/>
              <a:gd name="connsiteX93" fmla="*/ 193405 w 224799"/>
              <a:gd name="connsiteY93" fmla="*/ 133417 h 239782"/>
              <a:gd name="connsiteX94" fmla="*/ 194739 w 224799"/>
              <a:gd name="connsiteY94" fmla="*/ 134579 h 239782"/>
              <a:gd name="connsiteX95" fmla="*/ 196863 w 224799"/>
              <a:gd name="connsiteY95" fmla="*/ 134960 h 239782"/>
              <a:gd name="connsiteX96" fmla="*/ 199330 w 224799"/>
              <a:gd name="connsiteY96" fmla="*/ 135341 h 239782"/>
              <a:gd name="connsiteX97" fmla="*/ 202340 w 224799"/>
              <a:gd name="connsiteY97" fmla="*/ 134769 h 239782"/>
              <a:gd name="connsiteX98" fmla="*/ 204997 w 224799"/>
              <a:gd name="connsiteY98" fmla="*/ 134093 h 239782"/>
              <a:gd name="connsiteX99" fmla="*/ 206493 w 224799"/>
              <a:gd name="connsiteY99" fmla="*/ 133417 h 239782"/>
              <a:gd name="connsiteX100" fmla="*/ 209407 w 224799"/>
              <a:gd name="connsiteY100" fmla="*/ 131598 h 239782"/>
              <a:gd name="connsiteX101" fmla="*/ 211979 w 224799"/>
              <a:gd name="connsiteY101" fmla="*/ 130531 h 239782"/>
              <a:gd name="connsiteX102" fmla="*/ 213303 w 224799"/>
              <a:gd name="connsiteY102" fmla="*/ 129864 h 239782"/>
              <a:gd name="connsiteX103" fmla="*/ 214541 w 224799"/>
              <a:gd name="connsiteY103" fmla="*/ 129378 h 239782"/>
              <a:gd name="connsiteX104" fmla="*/ 217104 w 224799"/>
              <a:gd name="connsiteY104" fmla="*/ 130531 h 239782"/>
              <a:gd name="connsiteX105" fmla="*/ 219494 w 224799"/>
              <a:gd name="connsiteY105" fmla="*/ 131979 h 239782"/>
              <a:gd name="connsiteX106" fmla="*/ 221342 w 224799"/>
              <a:gd name="connsiteY106" fmla="*/ 133998 h 239782"/>
              <a:gd name="connsiteX107" fmla="*/ 224800 w 224799"/>
              <a:gd name="connsiteY107" fmla="*/ 136207 h 239782"/>
              <a:gd name="connsiteX108" fmla="*/ 224124 w 224799"/>
              <a:gd name="connsiteY108" fmla="*/ 136750 h 239782"/>
              <a:gd name="connsiteX109" fmla="*/ 222752 w 224799"/>
              <a:gd name="connsiteY109" fmla="*/ 138570 h 239782"/>
              <a:gd name="connsiteX110" fmla="*/ 222780 w 224799"/>
              <a:gd name="connsiteY110" fmla="*/ 140694 h 239782"/>
              <a:gd name="connsiteX111" fmla="*/ 223752 w 224799"/>
              <a:gd name="connsiteY111" fmla="*/ 143752 h 239782"/>
              <a:gd name="connsiteX112" fmla="*/ 222895 w 224799"/>
              <a:gd name="connsiteY112" fmla="*/ 150238 h 239782"/>
              <a:gd name="connsiteX113" fmla="*/ 220218 w 224799"/>
              <a:gd name="connsiteY113" fmla="*/ 160163 h 239782"/>
              <a:gd name="connsiteX114" fmla="*/ 219123 w 224799"/>
              <a:gd name="connsiteY114" fmla="*/ 165964 h 239782"/>
              <a:gd name="connsiteX115" fmla="*/ 219599 w 224799"/>
              <a:gd name="connsiteY115" fmla="*/ 167611 h 239782"/>
              <a:gd name="connsiteX116" fmla="*/ 218608 w 224799"/>
              <a:gd name="connsiteY116" fmla="*/ 170517 h 239782"/>
              <a:gd name="connsiteX117" fmla="*/ 214941 w 224799"/>
              <a:gd name="connsiteY117" fmla="*/ 176765 h 239782"/>
              <a:gd name="connsiteX118" fmla="*/ 214799 w 224799"/>
              <a:gd name="connsiteY118" fmla="*/ 180985 h 239782"/>
              <a:gd name="connsiteX119" fmla="*/ 214370 w 224799"/>
              <a:gd name="connsiteY119" fmla="*/ 193682 h 239782"/>
              <a:gd name="connsiteX120" fmla="*/ 213141 w 224799"/>
              <a:gd name="connsiteY120" fmla="*/ 202654 h 239782"/>
              <a:gd name="connsiteX121" fmla="*/ 211074 w 224799"/>
              <a:gd name="connsiteY121" fmla="*/ 209302 h 239782"/>
              <a:gd name="connsiteX122" fmla="*/ 209198 w 224799"/>
              <a:gd name="connsiteY122" fmla="*/ 212855 h 239782"/>
              <a:gd name="connsiteX123" fmla="*/ 207493 w 224799"/>
              <a:gd name="connsiteY123" fmla="*/ 213284 h 239782"/>
              <a:gd name="connsiteX124" fmla="*/ 206283 w 224799"/>
              <a:gd name="connsiteY124" fmla="*/ 214351 h 239782"/>
              <a:gd name="connsiteX125" fmla="*/ 205540 w 224799"/>
              <a:gd name="connsiteY125" fmla="*/ 216037 h 239782"/>
              <a:gd name="connsiteX126" fmla="*/ 204169 w 224799"/>
              <a:gd name="connsiteY126" fmla="*/ 217447 h 239782"/>
              <a:gd name="connsiteX127" fmla="*/ 202149 w 224799"/>
              <a:gd name="connsiteY127" fmla="*/ 218580 h 239782"/>
              <a:gd name="connsiteX128" fmla="*/ 201063 w 224799"/>
              <a:gd name="connsiteY128" fmla="*/ 219818 h 239782"/>
              <a:gd name="connsiteX129" fmla="*/ 200892 w 224799"/>
              <a:gd name="connsiteY129" fmla="*/ 221161 h 239782"/>
              <a:gd name="connsiteX130" fmla="*/ 198968 w 224799"/>
              <a:gd name="connsiteY130" fmla="*/ 222028 h 239782"/>
              <a:gd name="connsiteX131" fmla="*/ 195282 w 224799"/>
              <a:gd name="connsiteY131" fmla="*/ 222418 h 239782"/>
              <a:gd name="connsiteX132" fmla="*/ 193129 w 224799"/>
              <a:gd name="connsiteY132" fmla="*/ 223495 h 239782"/>
              <a:gd name="connsiteX133" fmla="*/ 192481 w 224799"/>
              <a:gd name="connsiteY133" fmla="*/ 225257 h 239782"/>
              <a:gd name="connsiteX134" fmla="*/ 191253 w 224799"/>
              <a:gd name="connsiteY134" fmla="*/ 226657 h 239782"/>
              <a:gd name="connsiteX135" fmla="*/ 189424 w 224799"/>
              <a:gd name="connsiteY135" fmla="*/ 227695 h 239782"/>
              <a:gd name="connsiteX136" fmla="*/ 188567 w 224799"/>
              <a:gd name="connsiteY136" fmla="*/ 229419 h 239782"/>
              <a:gd name="connsiteX137" fmla="*/ 188652 w 224799"/>
              <a:gd name="connsiteY137" fmla="*/ 231829 h 239782"/>
              <a:gd name="connsiteX138" fmla="*/ 187605 w 224799"/>
              <a:gd name="connsiteY138" fmla="*/ 233886 h 239782"/>
              <a:gd name="connsiteX139" fmla="*/ 185423 w 224799"/>
              <a:gd name="connsiteY139" fmla="*/ 235611 h 239782"/>
              <a:gd name="connsiteX140" fmla="*/ 183404 w 224799"/>
              <a:gd name="connsiteY140" fmla="*/ 235658 h 239782"/>
              <a:gd name="connsiteX141" fmla="*/ 181566 w 224799"/>
              <a:gd name="connsiteY141" fmla="*/ 234029 h 239782"/>
              <a:gd name="connsiteX142" fmla="*/ 179089 w 224799"/>
              <a:gd name="connsiteY142" fmla="*/ 232953 h 239782"/>
              <a:gd name="connsiteX143" fmla="*/ 175994 w 224799"/>
              <a:gd name="connsiteY143" fmla="*/ 232410 h 239782"/>
              <a:gd name="connsiteX144" fmla="*/ 173412 w 224799"/>
              <a:gd name="connsiteY144" fmla="*/ 232829 h 239782"/>
              <a:gd name="connsiteX145" fmla="*/ 171336 w 224799"/>
              <a:gd name="connsiteY145" fmla="*/ 234182 h 239782"/>
              <a:gd name="connsiteX146" fmla="*/ 169498 w 224799"/>
              <a:gd name="connsiteY146" fmla="*/ 236334 h 239782"/>
              <a:gd name="connsiteX147" fmla="*/ 167897 w 224799"/>
              <a:gd name="connsiteY147" fmla="*/ 239287 h 239782"/>
              <a:gd name="connsiteX148" fmla="*/ 166116 w 224799"/>
              <a:gd name="connsiteY148" fmla="*/ 239782 h 239782"/>
              <a:gd name="connsiteX149" fmla="*/ 164154 w 224799"/>
              <a:gd name="connsiteY149" fmla="*/ 237801 h 239782"/>
              <a:gd name="connsiteX150" fmla="*/ 161668 w 224799"/>
              <a:gd name="connsiteY150" fmla="*/ 237201 h 239782"/>
              <a:gd name="connsiteX151" fmla="*/ 158668 w 224799"/>
              <a:gd name="connsiteY151" fmla="*/ 237982 h 239782"/>
              <a:gd name="connsiteX152" fmla="*/ 156267 w 224799"/>
              <a:gd name="connsiteY152" fmla="*/ 237716 h 239782"/>
              <a:gd name="connsiteX153" fmla="*/ 154496 w 224799"/>
              <a:gd name="connsiteY153" fmla="*/ 236391 h 239782"/>
              <a:gd name="connsiteX154" fmla="*/ 151762 w 224799"/>
              <a:gd name="connsiteY154" fmla="*/ 236249 h 239782"/>
              <a:gd name="connsiteX155" fmla="*/ 148076 w 224799"/>
              <a:gd name="connsiteY155" fmla="*/ 237277 h 239782"/>
              <a:gd name="connsiteX156" fmla="*/ 140608 w 224799"/>
              <a:gd name="connsiteY156" fmla="*/ 236087 h 239782"/>
              <a:gd name="connsiteX157" fmla="*/ 129350 w 224799"/>
              <a:gd name="connsiteY157" fmla="*/ 232677 h 239782"/>
              <a:gd name="connsiteX158" fmla="*/ 119834 w 224799"/>
              <a:gd name="connsiteY158" fmla="*/ 231381 h 239782"/>
              <a:gd name="connsiteX159" fmla="*/ 108166 w 224799"/>
              <a:gd name="connsiteY159" fmla="*/ 232610 h 239782"/>
              <a:gd name="connsiteX160" fmla="*/ 107175 w 224799"/>
              <a:gd name="connsiteY160" fmla="*/ 229067 h 239782"/>
              <a:gd name="connsiteX161" fmla="*/ 107795 w 224799"/>
              <a:gd name="connsiteY161" fmla="*/ 227162 h 239782"/>
              <a:gd name="connsiteX162" fmla="*/ 109690 w 224799"/>
              <a:gd name="connsiteY162" fmla="*/ 225723 h 239782"/>
              <a:gd name="connsiteX163" fmla="*/ 110881 w 224799"/>
              <a:gd name="connsiteY163" fmla="*/ 224095 h 239782"/>
              <a:gd name="connsiteX164" fmla="*/ 111366 w 224799"/>
              <a:gd name="connsiteY164" fmla="*/ 222275 h 239782"/>
              <a:gd name="connsiteX165" fmla="*/ 112671 w 224799"/>
              <a:gd name="connsiteY165" fmla="*/ 220885 h 239782"/>
              <a:gd name="connsiteX166" fmla="*/ 114805 w 224799"/>
              <a:gd name="connsiteY166" fmla="*/ 219933 h 239782"/>
              <a:gd name="connsiteX167" fmla="*/ 115710 w 224799"/>
              <a:gd name="connsiteY167" fmla="*/ 218970 h 239782"/>
              <a:gd name="connsiteX168" fmla="*/ 115386 w 224799"/>
              <a:gd name="connsiteY168" fmla="*/ 217989 h 239782"/>
              <a:gd name="connsiteX169" fmla="*/ 115843 w 224799"/>
              <a:gd name="connsiteY169" fmla="*/ 217132 h 239782"/>
              <a:gd name="connsiteX170" fmla="*/ 117072 w 224799"/>
              <a:gd name="connsiteY170" fmla="*/ 216380 h 239782"/>
              <a:gd name="connsiteX171" fmla="*/ 117767 w 224799"/>
              <a:gd name="connsiteY171" fmla="*/ 215199 h 239782"/>
              <a:gd name="connsiteX172" fmla="*/ 117929 w 224799"/>
              <a:gd name="connsiteY172" fmla="*/ 213589 h 239782"/>
              <a:gd name="connsiteX173" fmla="*/ 118396 w 224799"/>
              <a:gd name="connsiteY173" fmla="*/ 212789 h 239782"/>
              <a:gd name="connsiteX174" fmla="*/ 119215 w 224799"/>
              <a:gd name="connsiteY174" fmla="*/ 212198 h 239782"/>
              <a:gd name="connsiteX175" fmla="*/ 119310 w 224799"/>
              <a:gd name="connsiteY175" fmla="*/ 211074 h 239782"/>
              <a:gd name="connsiteX176" fmla="*/ 118853 w 224799"/>
              <a:gd name="connsiteY176" fmla="*/ 207636 h 239782"/>
              <a:gd name="connsiteX177" fmla="*/ 118910 w 224799"/>
              <a:gd name="connsiteY177" fmla="*/ 204807 h 239782"/>
              <a:gd name="connsiteX178" fmla="*/ 119482 w 224799"/>
              <a:gd name="connsiteY178" fmla="*/ 202606 h 239782"/>
              <a:gd name="connsiteX179" fmla="*/ 120196 w 224799"/>
              <a:gd name="connsiteY179" fmla="*/ 201282 h 239782"/>
              <a:gd name="connsiteX180" fmla="*/ 120701 w 224799"/>
              <a:gd name="connsiteY180" fmla="*/ 200949 h 239782"/>
              <a:gd name="connsiteX181" fmla="*/ 121177 w 224799"/>
              <a:gd name="connsiteY181" fmla="*/ 200168 h 239782"/>
              <a:gd name="connsiteX182" fmla="*/ 121358 w 224799"/>
              <a:gd name="connsiteY182" fmla="*/ 198844 h 239782"/>
              <a:gd name="connsiteX183" fmla="*/ 122130 w 224799"/>
              <a:gd name="connsiteY183" fmla="*/ 197606 h 239782"/>
              <a:gd name="connsiteX184" fmla="*/ 125854 w 224799"/>
              <a:gd name="connsiteY184" fmla="*/ 195072 h 239782"/>
              <a:gd name="connsiteX185" fmla="*/ 127254 w 224799"/>
              <a:gd name="connsiteY185" fmla="*/ 193700 h 239782"/>
              <a:gd name="connsiteX186" fmla="*/ 127378 w 224799"/>
              <a:gd name="connsiteY186" fmla="*/ 192443 h 239782"/>
              <a:gd name="connsiteX187" fmla="*/ 127940 w 224799"/>
              <a:gd name="connsiteY187" fmla="*/ 190758 h 239782"/>
              <a:gd name="connsiteX188" fmla="*/ 130150 w 224799"/>
              <a:gd name="connsiteY188" fmla="*/ 187110 h 239782"/>
              <a:gd name="connsiteX189" fmla="*/ 130826 w 224799"/>
              <a:gd name="connsiteY189" fmla="*/ 185404 h 239782"/>
              <a:gd name="connsiteX190" fmla="*/ 130883 w 224799"/>
              <a:gd name="connsiteY190" fmla="*/ 184557 h 239782"/>
              <a:gd name="connsiteX191" fmla="*/ 131674 w 224799"/>
              <a:gd name="connsiteY191" fmla="*/ 183671 h 239782"/>
              <a:gd name="connsiteX192" fmla="*/ 134341 w 224799"/>
              <a:gd name="connsiteY192" fmla="*/ 181652 h 239782"/>
              <a:gd name="connsiteX193" fmla="*/ 135779 w 224799"/>
              <a:gd name="connsiteY193" fmla="*/ 179756 h 239782"/>
              <a:gd name="connsiteX194" fmla="*/ 136008 w 224799"/>
              <a:gd name="connsiteY194" fmla="*/ 177975 h 239782"/>
              <a:gd name="connsiteX195" fmla="*/ 135369 w 224799"/>
              <a:gd name="connsiteY195" fmla="*/ 175956 h 239782"/>
              <a:gd name="connsiteX196" fmla="*/ 133855 w 224799"/>
              <a:gd name="connsiteY196" fmla="*/ 173698 h 239782"/>
              <a:gd name="connsiteX197" fmla="*/ 129102 w 224799"/>
              <a:gd name="connsiteY197" fmla="*/ 168050 h 239782"/>
              <a:gd name="connsiteX198" fmla="*/ 125406 w 224799"/>
              <a:gd name="connsiteY198" fmla="*/ 165488 h 239782"/>
              <a:gd name="connsiteX199" fmla="*/ 120682 w 224799"/>
              <a:gd name="connsiteY199" fmla="*/ 163382 h 239782"/>
              <a:gd name="connsiteX200" fmla="*/ 117577 w 224799"/>
              <a:gd name="connsiteY200" fmla="*/ 162696 h 239782"/>
              <a:gd name="connsiteX201" fmla="*/ 116081 w 224799"/>
              <a:gd name="connsiteY201" fmla="*/ 163439 h 239782"/>
              <a:gd name="connsiteX202" fmla="*/ 114567 w 224799"/>
              <a:gd name="connsiteY202" fmla="*/ 162849 h 239782"/>
              <a:gd name="connsiteX203" fmla="*/ 113033 w 224799"/>
              <a:gd name="connsiteY203" fmla="*/ 160944 h 239782"/>
              <a:gd name="connsiteX204" fmla="*/ 110442 w 224799"/>
              <a:gd name="connsiteY204" fmla="*/ 159439 h 239782"/>
              <a:gd name="connsiteX205" fmla="*/ 104985 w 224799"/>
              <a:gd name="connsiteY205" fmla="*/ 157801 h 239782"/>
              <a:gd name="connsiteX206" fmla="*/ 92593 w 224799"/>
              <a:gd name="connsiteY206" fmla="*/ 151238 h 239782"/>
              <a:gd name="connsiteX207" fmla="*/ 87630 w 224799"/>
              <a:gd name="connsiteY207" fmla="*/ 148067 h 239782"/>
              <a:gd name="connsiteX208" fmla="*/ 85963 w 224799"/>
              <a:gd name="connsiteY208" fmla="*/ 146114 h 239782"/>
              <a:gd name="connsiteX209" fmla="*/ 81334 w 224799"/>
              <a:gd name="connsiteY209" fmla="*/ 142608 h 239782"/>
              <a:gd name="connsiteX210" fmla="*/ 73743 w 224799"/>
              <a:gd name="connsiteY210" fmla="*/ 137560 h 239782"/>
              <a:gd name="connsiteX211" fmla="*/ 67923 w 224799"/>
              <a:gd name="connsiteY211" fmla="*/ 135103 h 239782"/>
              <a:gd name="connsiteX212" fmla="*/ 63865 w 224799"/>
              <a:gd name="connsiteY212" fmla="*/ 135236 h 239782"/>
              <a:gd name="connsiteX213" fmla="*/ 57360 w 224799"/>
              <a:gd name="connsiteY213" fmla="*/ 133779 h 239782"/>
              <a:gd name="connsiteX214" fmla="*/ 48416 w 224799"/>
              <a:gd name="connsiteY214" fmla="*/ 130712 h 239782"/>
              <a:gd name="connsiteX215" fmla="*/ 43263 w 224799"/>
              <a:gd name="connsiteY215" fmla="*/ 127731 h 239782"/>
              <a:gd name="connsiteX216" fmla="*/ 41872 w 224799"/>
              <a:gd name="connsiteY216" fmla="*/ 124854 h 239782"/>
              <a:gd name="connsiteX217" fmla="*/ 38567 w 224799"/>
              <a:gd name="connsiteY217" fmla="*/ 121968 h 239782"/>
              <a:gd name="connsiteX218" fmla="*/ 33338 w 224799"/>
              <a:gd name="connsiteY218" fmla="*/ 119082 h 239782"/>
              <a:gd name="connsiteX219" fmla="*/ 30623 w 224799"/>
              <a:gd name="connsiteY219" fmla="*/ 117186 h 239782"/>
              <a:gd name="connsiteX220" fmla="*/ 30423 w 224799"/>
              <a:gd name="connsiteY220" fmla="*/ 116272 h 239782"/>
              <a:gd name="connsiteX221" fmla="*/ 28870 w 224799"/>
              <a:gd name="connsiteY221" fmla="*/ 115081 h 239782"/>
              <a:gd name="connsiteX222" fmla="*/ 25975 w 224799"/>
              <a:gd name="connsiteY222" fmla="*/ 113615 h 239782"/>
              <a:gd name="connsiteX223" fmla="*/ 22793 w 224799"/>
              <a:gd name="connsiteY223" fmla="*/ 111110 h 239782"/>
              <a:gd name="connsiteX224" fmla="*/ 19326 w 224799"/>
              <a:gd name="connsiteY224" fmla="*/ 107566 h 239782"/>
              <a:gd name="connsiteX225" fmla="*/ 15621 w 224799"/>
              <a:gd name="connsiteY225" fmla="*/ 102080 h 239782"/>
              <a:gd name="connsiteX226" fmla="*/ 11678 w 224799"/>
              <a:gd name="connsiteY226" fmla="*/ 94679 h 239782"/>
              <a:gd name="connsiteX227" fmla="*/ 7449 w 224799"/>
              <a:gd name="connsiteY227" fmla="*/ 89688 h 239782"/>
              <a:gd name="connsiteX228" fmla="*/ 2934 w 224799"/>
              <a:gd name="connsiteY228" fmla="*/ 87116 h 239782"/>
              <a:gd name="connsiteX229" fmla="*/ 667 w 224799"/>
              <a:gd name="connsiteY229" fmla="*/ 85411 h 239782"/>
              <a:gd name="connsiteX230" fmla="*/ 676 w 224799"/>
              <a:gd name="connsiteY230" fmla="*/ 84582 h 239782"/>
              <a:gd name="connsiteX231" fmla="*/ 0 w 224799"/>
              <a:gd name="connsiteY231" fmla="*/ 83791 h 239782"/>
              <a:gd name="connsiteX232" fmla="*/ 610 w 224799"/>
              <a:gd name="connsiteY232" fmla="*/ 82363 h 239782"/>
              <a:gd name="connsiteX233" fmla="*/ 2248 w 224799"/>
              <a:gd name="connsiteY233" fmla="*/ 76753 h 239782"/>
              <a:gd name="connsiteX234" fmla="*/ 4629 w 224799"/>
              <a:gd name="connsiteY234" fmla="*/ 68637 h 239782"/>
              <a:gd name="connsiteX235" fmla="*/ 7106 w 224799"/>
              <a:gd name="connsiteY235" fmla="*/ 60255 h 239782"/>
              <a:gd name="connsiteX236" fmla="*/ 10011 w 224799"/>
              <a:gd name="connsiteY236" fmla="*/ 50397 h 239782"/>
              <a:gd name="connsiteX237" fmla="*/ 10011 w 224799"/>
              <a:gd name="connsiteY237" fmla="*/ 43415 h 239782"/>
              <a:gd name="connsiteX238" fmla="*/ 10020 w 224799"/>
              <a:gd name="connsiteY238" fmla="*/ 36081 h 239782"/>
              <a:gd name="connsiteX239" fmla="*/ 14154 w 224799"/>
              <a:gd name="connsiteY239" fmla="*/ 30052 h 239782"/>
              <a:gd name="connsiteX240" fmla="*/ 17088 w 224799"/>
              <a:gd name="connsiteY240" fmla="*/ 25775 h 239782"/>
              <a:gd name="connsiteX241" fmla="*/ 19631 w 224799"/>
              <a:gd name="connsiteY241" fmla="*/ 21707 h 239782"/>
              <a:gd name="connsiteX242" fmla="*/ 22193 w 224799"/>
              <a:gd name="connsiteY242" fmla="*/ 14754 h 239782"/>
              <a:gd name="connsiteX243" fmla="*/ 23908 w 224799"/>
              <a:gd name="connsiteY243" fmla="*/ 10125 h 239782"/>
              <a:gd name="connsiteX244" fmla="*/ 30452 w 224799"/>
              <a:gd name="connsiteY244" fmla="*/ 9020 h 239782"/>
              <a:gd name="connsiteX245" fmla="*/ 41567 w 224799"/>
              <a:gd name="connsiteY245" fmla="*/ 6620 h 239782"/>
              <a:gd name="connsiteX246" fmla="*/ 47111 w 224799"/>
              <a:gd name="connsiteY246" fmla="*/ 5420 h 239782"/>
              <a:gd name="connsiteX247" fmla="*/ 58798 w 224799"/>
              <a:gd name="connsiteY247" fmla="*/ 2896 h 239782"/>
              <a:gd name="connsiteX248" fmla="*/ 70676 w 224799"/>
              <a:gd name="connsiteY248" fmla="*/ 324 h 239782"/>
              <a:gd name="connsiteX249" fmla="*/ 83144 w 224799"/>
              <a:gd name="connsiteY249" fmla="*/ 162 h 239782"/>
              <a:gd name="connsiteX250" fmla="*/ 95183 w 224799"/>
              <a:gd name="connsiteY250" fmla="*/ 0 h 239782"/>
              <a:gd name="connsiteX251" fmla="*/ 104518 w 224799"/>
              <a:gd name="connsiteY251" fmla="*/ 5753 h 239782"/>
              <a:gd name="connsiteX252" fmla="*/ 111652 w 224799"/>
              <a:gd name="connsiteY252" fmla="*/ 10154 h 239782"/>
              <a:gd name="connsiteX253" fmla="*/ 119510 w 224799"/>
              <a:gd name="connsiteY253" fmla="*/ 14993 h 239782"/>
              <a:gd name="connsiteX254" fmla="*/ 120053 w 224799"/>
              <a:gd name="connsiteY254" fmla="*/ 16040 h 239782"/>
              <a:gd name="connsiteX255" fmla="*/ 120596 w 224799"/>
              <a:gd name="connsiteY255" fmla="*/ 20107 h 239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</a:cxnLst>
            <a:rect l="l" t="t" r="r" b="b"/>
            <a:pathLst>
              <a:path w="224799" h="239782">
                <a:moveTo>
                  <a:pt x="120063" y="24803"/>
                </a:moveTo>
                <a:lnTo>
                  <a:pt x="120653" y="26861"/>
                </a:lnTo>
                <a:lnTo>
                  <a:pt x="121006" y="28451"/>
                </a:lnTo>
                <a:lnTo>
                  <a:pt x="121892" y="29576"/>
                </a:lnTo>
                <a:lnTo>
                  <a:pt x="122768" y="31071"/>
                </a:lnTo>
                <a:lnTo>
                  <a:pt x="123654" y="31918"/>
                </a:lnTo>
                <a:lnTo>
                  <a:pt x="124273" y="33328"/>
                </a:lnTo>
                <a:lnTo>
                  <a:pt x="124092" y="34919"/>
                </a:lnTo>
                <a:lnTo>
                  <a:pt x="124454" y="36986"/>
                </a:lnTo>
                <a:lnTo>
                  <a:pt x="124892" y="38767"/>
                </a:lnTo>
                <a:lnTo>
                  <a:pt x="125330" y="39243"/>
                </a:lnTo>
                <a:lnTo>
                  <a:pt x="126607" y="39710"/>
                </a:lnTo>
                <a:lnTo>
                  <a:pt x="127235" y="41329"/>
                </a:lnTo>
                <a:lnTo>
                  <a:pt x="126778" y="42148"/>
                </a:lnTo>
                <a:lnTo>
                  <a:pt x="126959" y="43091"/>
                </a:lnTo>
                <a:lnTo>
                  <a:pt x="127416" y="44005"/>
                </a:lnTo>
                <a:lnTo>
                  <a:pt x="126997" y="44911"/>
                </a:lnTo>
                <a:lnTo>
                  <a:pt x="127216" y="45587"/>
                </a:lnTo>
                <a:lnTo>
                  <a:pt x="128073" y="46197"/>
                </a:lnTo>
                <a:lnTo>
                  <a:pt x="128874" y="48454"/>
                </a:lnTo>
                <a:lnTo>
                  <a:pt x="128959" y="52321"/>
                </a:lnTo>
                <a:lnTo>
                  <a:pt x="128073" y="54397"/>
                </a:lnTo>
                <a:lnTo>
                  <a:pt x="127368" y="56093"/>
                </a:lnTo>
                <a:lnTo>
                  <a:pt x="127197" y="57131"/>
                </a:lnTo>
                <a:lnTo>
                  <a:pt x="127721" y="58636"/>
                </a:lnTo>
                <a:lnTo>
                  <a:pt x="126835" y="60427"/>
                </a:lnTo>
                <a:lnTo>
                  <a:pt x="125778" y="62599"/>
                </a:lnTo>
                <a:lnTo>
                  <a:pt x="126044" y="64113"/>
                </a:lnTo>
                <a:lnTo>
                  <a:pt x="126216" y="65532"/>
                </a:lnTo>
                <a:lnTo>
                  <a:pt x="126302" y="67046"/>
                </a:lnTo>
                <a:lnTo>
                  <a:pt x="126568" y="68466"/>
                </a:lnTo>
                <a:lnTo>
                  <a:pt x="126216" y="69980"/>
                </a:lnTo>
                <a:lnTo>
                  <a:pt x="125864" y="71304"/>
                </a:lnTo>
                <a:lnTo>
                  <a:pt x="125682" y="72819"/>
                </a:lnTo>
                <a:lnTo>
                  <a:pt x="126130" y="74524"/>
                </a:lnTo>
                <a:lnTo>
                  <a:pt x="125330" y="76134"/>
                </a:lnTo>
                <a:lnTo>
                  <a:pt x="124892" y="77267"/>
                </a:lnTo>
                <a:lnTo>
                  <a:pt x="124711" y="78410"/>
                </a:lnTo>
                <a:lnTo>
                  <a:pt x="125511" y="80210"/>
                </a:lnTo>
                <a:lnTo>
                  <a:pt x="127549" y="80972"/>
                </a:lnTo>
                <a:lnTo>
                  <a:pt x="129140" y="81162"/>
                </a:lnTo>
                <a:lnTo>
                  <a:pt x="130636" y="80210"/>
                </a:lnTo>
                <a:lnTo>
                  <a:pt x="131788" y="79924"/>
                </a:lnTo>
                <a:lnTo>
                  <a:pt x="133912" y="80782"/>
                </a:lnTo>
                <a:lnTo>
                  <a:pt x="135855" y="82296"/>
                </a:lnTo>
                <a:lnTo>
                  <a:pt x="138332" y="82487"/>
                </a:lnTo>
                <a:lnTo>
                  <a:pt x="140541" y="82772"/>
                </a:lnTo>
                <a:lnTo>
                  <a:pt x="142218" y="83248"/>
                </a:lnTo>
                <a:lnTo>
                  <a:pt x="144694" y="82677"/>
                </a:lnTo>
                <a:lnTo>
                  <a:pt x="147266" y="83248"/>
                </a:lnTo>
                <a:lnTo>
                  <a:pt x="150266" y="84106"/>
                </a:lnTo>
                <a:lnTo>
                  <a:pt x="152743" y="84858"/>
                </a:lnTo>
                <a:lnTo>
                  <a:pt x="155220" y="84668"/>
                </a:lnTo>
                <a:lnTo>
                  <a:pt x="157077" y="84582"/>
                </a:lnTo>
                <a:lnTo>
                  <a:pt x="159020" y="83725"/>
                </a:lnTo>
                <a:lnTo>
                  <a:pt x="160877" y="83820"/>
                </a:lnTo>
                <a:lnTo>
                  <a:pt x="162287" y="82296"/>
                </a:lnTo>
                <a:lnTo>
                  <a:pt x="163087" y="80972"/>
                </a:lnTo>
                <a:lnTo>
                  <a:pt x="163792" y="80020"/>
                </a:lnTo>
                <a:lnTo>
                  <a:pt x="165830" y="79258"/>
                </a:lnTo>
                <a:lnTo>
                  <a:pt x="167240" y="79734"/>
                </a:lnTo>
                <a:lnTo>
                  <a:pt x="168393" y="82211"/>
                </a:lnTo>
                <a:lnTo>
                  <a:pt x="170422" y="83630"/>
                </a:lnTo>
                <a:lnTo>
                  <a:pt x="171222" y="84668"/>
                </a:lnTo>
                <a:lnTo>
                  <a:pt x="172717" y="85154"/>
                </a:lnTo>
                <a:lnTo>
                  <a:pt x="175994" y="85240"/>
                </a:lnTo>
                <a:lnTo>
                  <a:pt x="178032" y="85154"/>
                </a:lnTo>
                <a:lnTo>
                  <a:pt x="180327" y="85906"/>
                </a:lnTo>
                <a:lnTo>
                  <a:pt x="181823" y="85906"/>
                </a:lnTo>
                <a:lnTo>
                  <a:pt x="183156" y="87239"/>
                </a:lnTo>
                <a:lnTo>
                  <a:pt x="184395" y="88849"/>
                </a:lnTo>
                <a:lnTo>
                  <a:pt x="184566" y="91802"/>
                </a:lnTo>
                <a:lnTo>
                  <a:pt x="185719" y="94088"/>
                </a:lnTo>
                <a:lnTo>
                  <a:pt x="187223" y="94945"/>
                </a:lnTo>
                <a:lnTo>
                  <a:pt x="188014" y="96374"/>
                </a:lnTo>
                <a:lnTo>
                  <a:pt x="187757" y="98374"/>
                </a:lnTo>
                <a:lnTo>
                  <a:pt x="187043" y="100375"/>
                </a:lnTo>
                <a:lnTo>
                  <a:pt x="187138" y="102575"/>
                </a:lnTo>
                <a:lnTo>
                  <a:pt x="187928" y="104575"/>
                </a:lnTo>
                <a:lnTo>
                  <a:pt x="187928" y="106585"/>
                </a:lnTo>
                <a:lnTo>
                  <a:pt x="188462" y="108585"/>
                </a:lnTo>
                <a:lnTo>
                  <a:pt x="189519" y="110309"/>
                </a:lnTo>
                <a:lnTo>
                  <a:pt x="189872" y="113081"/>
                </a:lnTo>
                <a:lnTo>
                  <a:pt x="189700" y="115091"/>
                </a:lnTo>
                <a:lnTo>
                  <a:pt x="190405" y="116243"/>
                </a:lnTo>
                <a:lnTo>
                  <a:pt x="190672" y="117872"/>
                </a:lnTo>
                <a:lnTo>
                  <a:pt x="190224" y="119206"/>
                </a:lnTo>
                <a:lnTo>
                  <a:pt x="190052" y="121034"/>
                </a:lnTo>
                <a:lnTo>
                  <a:pt x="190138" y="122663"/>
                </a:lnTo>
                <a:lnTo>
                  <a:pt x="190672" y="124006"/>
                </a:lnTo>
                <a:lnTo>
                  <a:pt x="192262" y="125730"/>
                </a:lnTo>
                <a:lnTo>
                  <a:pt x="192700" y="128807"/>
                </a:lnTo>
                <a:lnTo>
                  <a:pt x="192700" y="130921"/>
                </a:lnTo>
                <a:lnTo>
                  <a:pt x="193405" y="133417"/>
                </a:lnTo>
                <a:lnTo>
                  <a:pt x="194739" y="134579"/>
                </a:lnTo>
                <a:lnTo>
                  <a:pt x="196863" y="134960"/>
                </a:lnTo>
                <a:lnTo>
                  <a:pt x="199330" y="135341"/>
                </a:lnTo>
                <a:lnTo>
                  <a:pt x="202340" y="134769"/>
                </a:lnTo>
                <a:lnTo>
                  <a:pt x="204997" y="134093"/>
                </a:lnTo>
                <a:lnTo>
                  <a:pt x="206493" y="133417"/>
                </a:lnTo>
                <a:lnTo>
                  <a:pt x="209407" y="131598"/>
                </a:lnTo>
                <a:lnTo>
                  <a:pt x="211979" y="130531"/>
                </a:lnTo>
                <a:lnTo>
                  <a:pt x="213303" y="129864"/>
                </a:lnTo>
                <a:lnTo>
                  <a:pt x="214541" y="129378"/>
                </a:lnTo>
                <a:lnTo>
                  <a:pt x="217104" y="130531"/>
                </a:lnTo>
                <a:lnTo>
                  <a:pt x="219494" y="131979"/>
                </a:lnTo>
                <a:lnTo>
                  <a:pt x="221342" y="133998"/>
                </a:lnTo>
                <a:lnTo>
                  <a:pt x="224800" y="136207"/>
                </a:lnTo>
                <a:lnTo>
                  <a:pt x="224124" y="136750"/>
                </a:lnTo>
                <a:lnTo>
                  <a:pt x="222752" y="138570"/>
                </a:lnTo>
                <a:lnTo>
                  <a:pt x="222780" y="140694"/>
                </a:lnTo>
                <a:lnTo>
                  <a:pt x="223752" y="143752"/>
                </a:lnTo>
                <a:lnTo>
                  <a:pt x="222895" y="150238"/>
                </a:lnTo>
                <a:lnTo>
                  <a:pt x="220218" y="160163"/>
                </a:lnTo>
                <a:lnTo>
                  <a:pt x="219123" y="165964"/>
                </a:lnTo>
                <a:lnTo>
                  <a:pt x="219599" y="167611"/>
                </a:lnTo>
                <a:lnTo>
                  <a:pt x="218608" y="170517"/>
                </a:lnTo>
                <a:lnTo>
                  <a:pt x="214941" y="176765"/>
                </a:lnTo>
                <a:lnTo>
                  <a:pt x="214799" y="180985"/>
                </a:lnTo>
                <a:lnTo>
                  <a:pt x="214370" y="193682"/>
                </a:lnTo>
                <a:lnTo>
                  <a:pt x="213141" y="202654"/>
                </a:lnTo>
                <a:lnTo>
                  <a:pt x="211074" y="209302"/>
                </a:lnTo>
                <a:lnTo>
                  <a:pt x="209198" y="212855"/>
                </a:lnTo>
                <a:lnTo>
                  <a:pt x="207493" y="213284"/>
                </a:lnTo>
                <a:lnTo>
                  <a:pt x="206283" y="214351"/>
                </a:lnTo>
                <a:lnTo>
                  <a:pt x="205540" y="216037"/>
                </a:lnTo>
                <a:lnTo>
                  <a:pt x="204169" y="217447"/>
                </a:lnTo>
                <a:lnTo>
                  <a:pt x="202149" y="218580"/>
                </a:lnTo>
                <a:lnTo>
                  <a:pt x="201063" y="219818"/>
                </a:lnTo>
                <a:lnTo>
                  <a:pt x="200892" y="221161"/>
                </a:lnTo>
                <a:lnTo>
                  <a:pt x="198968" y="222028"/>
                </a:lnTo>
                <a:lnTo>
                  <a:pt x="195282" y="222418"/>
                </a:lnTo>
                <a:lnTo>
                  <a:pt x="193129" y="223495"/>
                </a:lnTo>
                <a:lnTo>
                  <a:pt x="192481" y="225257"/>
                </a:lnTo>
                <a:lnTo>
                  <a:pt x="191253" y="226657"/>
                </a:lnTo>
                <a:lnTo>
                  <a:pt x="189424" y="227695"/>
                </a:lnTo>
                <a:lnTo>
                  <a:pt x="188567" y="229419"/>
                </a:lnTo>
                <a:lnTo>
                  <a:pt x="188652" y="231829"/>
                </a:lnTo>
                <a:lnTo>
                  <a:pt x="187605" y="233886"/>
                </a:lnTo>
                <a:lnTo>
                  <a:pt x="185423" y="235611"/>
                </a:lnTo>
                <a:lnTo>
                  <a:pt x="183404" y="235658"/>
                </a:lnTo>
                <a:lnTo>
                  <a:pt x="181566" y="234029"/>
                </a:lnTo>
                <a:lnTo>
                  <a:pt x="179089" y="232953"/>
                </a:lnTo>
                <a:lnTo>
                  <a:pt x="175994" y="232410"/>
                </a:lnTo>
                <a:lnTo>
                  <a:pt x="173412" y="232829"/>
                </a:lnTo>
                <a:lnTo>
                  <a:pt x="171336" y="234182"/>
                </a:lnTo>
                <a:lnTo>
                  <a:pt x="169498" y="236334"/>
                </a:lnTo>
                <a:lnTo>
                  <a:pt x="167897" y="239287"/>
                </a:lnTo>
                <a:lnTo>
                  <a:pt x="166116" y="239782"/>
                </a:lnTo>
                <a:lnTo>
                  <a:pt x="164154" y="237801"/>
                </a:lnTo>
                <a:lnTo>
                  <a:pt x="161668" y="237201"/>
                </a:lnTo>
                <a:lnTo>
                  <a:pt x="158668" y="237982"/>
                </a:lnTo>
                <a:lnTo>
                  <a:pt x="156267" y="237716"/>
                </a:lnTo>
                <a:lnTo>
                  <a:pt x="154496" y="236391"/>
                </a:lnTo>
                <a:lnTo>
                  <a:pt x="151762" y="236249"/>
                </a:lnTo>
                <a:lnTo>
                  <a:pt x="148076" y="237277"/>
                </a:lnTo>
                <a:lnTo>
                  <a:pt x="140608" y="236087"/>
                </a:lnTo>
                <a:lnTo>
                  <a:pt x="129350" y="232677"/>
                </a:lnTo>
                <a:lnTo>
                  <a:pt x="119834" y="231381"/>
                </a:lnTo>
                <a:lnTo>
                  <a:pt x="108166" y="232610"/>
                </a:lnTo>
                <a:lnTo>
                  <a:pt x="107175" y="229067"/>
                </a:lnTo>
                <a:lnTo>
                  <a:pt x="107795" y="227162"/>
                </a:lnTo>
                <a:lnTo>
                  <a:pt x="109690" y="225723"/>
                </a:lnTo>
                <a:lnTo>
                  <a:pt x="110881" y="224095"/>
                </a:lnTo>
                <a:lnTo>
                  <a:pt x="111366" y="222275"/>
                </a:lnTo>
                <a:lnTo>
                  <a:pt x="112671" y="220885"/>
                </a:lnTo>
                <a:lnTo>
                  <a:pt x="114805" y="219933"/>
                </a:lnTo>
                <a:lnTo>
                  <a:pt x="115710" y="218970"/>
                </a:lnTo>
                <a:lnTo>
                  <a:pt x="115386" y="217989"/>
                </a:lnTo>
                <a:lnTo>
                  <a:pt x="115843" y="217132"/>
                </a:lnTo>
                <a:lnTo>
                  <a:pt x="117072" y="216380"/>
                </a:lnTo>
                <a:lnTo>
                  <a:pt x="117767" y="215199"/>
                </a:lnTo>
                <a:lnTo>
                  <a:pt x="117929" y="213589"/>
                </a:lnTo>
                <a:lnTo>
                  <a:pt x="118396" y="212789"/>
                </a:lnTo>
                <a:lnTo>
                  <a:pt x="119215" y="212198"/>
                </a:lnTo>
                <a:lnTo>
                  <a:pt x="119310" y="211074"/>
                </a:lnTo>
                <a:lnTo>
                  <a:pt x="118853" y="207636"/>
                </a:lnTo>
                <a:lnTo>
                  <a:pt x="118910" y="204807"/>
                </a:lnTo>
                <a:lnTo>
                  <a:pt x="119482" y="202606"/>
                </a:lnTo>
                <a:lnTo>
                  <a:pt x="120196" y="201282"/>
                </a:lnTo>
                <a:lnTo>
                  <a:pt x="120701" y="200949"/>
                </a:lnTo>
                <a:lnTo>
                  <a:pt x="121177" y="200168"/>
                </a:lnTo>
                <a:lnTo>
                  <a:pt x="121358" y="198844"/>
                </a:lnTo>
                <a:lnTo>
                  <a:pt x="122130" y="197606"/>
                </a:lnTo>
                <a:lnTo>
                  <a:pt x="125854" y="195072"/>
                </a:lnTo>
                <a:lnTo>
                  <a:pt x="127254" y="193700"/>
                </a:lnTo>
                <a:lnTo>
                  <a:pt x="127378" y="192443"/>
                </a:lnTo>
                <a:lnTo>
                  <a:pt x="127940" y="190758"/>
                </a:lnTo>
                <a:lnTo>
                  <a:pt x="130150" y="187110"/>
                </a:lnTo>
                <a:lnTo>
                  <a:pt x="130826" y="185404"/>
                </a:lnTo>
                <a:lnTo>
                  <a:pt x="130883" y="184557"/>
                </a:lnTo>
                <a:lnTo>
                  <a:pt x="131674" y="183671"/>
                </a:lnTo>
                <a:lnTo>
                  <a:pt x="134341" y="181652"/>
                </a:lnTo>
                <a:lnTo>
                  <a:pt x="135779" y="179756"/>
                </a:lnTo>
                <a:lnTo>
                  <a:pt x="136008" y="177975"/>
                </a:lnTo>
                <a:lnTo>
                  <a:pt x="135369" y="175956"/>
                </a:lnTo>
                <a:lnTo>
                  <a:pt x="133855" y="173698"/>
                </a:lnTo>
                <a:lnTo>
                  <a:pt x="129102" y="168050"/>
                </a:lnTo>
                <a:lnTo>
                  <a:pt x="125406" y="165488"/>
                </a:lnTo>
                <a:lnTo>
                  <a:pt x="120682" y="163382"/>
                </a:lnTo>
                <a:lnTo>
                  <a:pt x="117577" y="162696"/>
                </a:lnTo>
                <a:lnTo>
                  <a:pt x="116081" y="163439"/>
                </a:lnTo>
                <a:lnTo>
                  <a:pt x="114567" y="162849"/>
                </a:lnTo>
                <a:lnTo>
                  <a:pt x="113033" y="160944"/>
                </a:lnTo>
                <a:lnTo>
                  <a:pt x="110442" y="159439"/>
                </a:lnTo>
                <a:lnTo>
                  <a:pt x="104985" y="157801"/>
                </a:lnTo>
                <a:lnTo>
                  <a:pt x="92593" y="151238"/>
                </a:lnTo>
                <a:lnTo>
                  <a:pt x="87630" y="148067"/>
                </a:lnTo>
                <a:lnTo>
                  <a:pt x="85963" y="146114"/>
                </a:lnTo>
                <a:lnTo>
                  <a:pt x="81334" y="142608"/>
                </a:lnTo>
                <a:lnTo>
                  <a:pt x="73743" y="137560"/>
                </a:lnTo>
                <a:lnTo>
                  <a:pt x="67923" y="135103"/>
                </a:lnTo>
                <a:lnTo>
                  <a:pt x="63865" y="135236"/>
                </a:lnTo>
                <a:lnTo>
                  <a:pt x="57360" y="133779"/>
                </a:lnTo>
                <a:lnTo>
                  <a:pt x="48416" y="130712"/>
                </a:lnTo>
                <a:lnTo>
                  <a:pt x="43263" y="127731"/>
                </a:lnTo>
                <a:lnTo>
                  <a:pt x="41872" y="124854"/>
                </a:lnTo>
                <a:lnTo>
                  <a:pt x="38567" y="121968"/>
                </a:lnTo>
                <a:lnTo>
                  <a:pt x="33338" y="119082"/>
                </a:lnTo>
                <a:lnTo>
                  <a:pt x="30623" y="117186"/>
                </a:lnTo>
                <a:lnTo>
                  <a:pt x="30423" y="116272"/>
                </a:lnTo>
                <a:lnTo>
                  <a:pt x="28870" y="115081"/>
                </a:lnTo>
                <a:lnTo>
                  <a:pt x="25975" y="113615"/>
                </a:lnTo>
                <a:lnTo>
                  <a:pt x="22793" y="111110"/>
                </a:lnTo>
                <a:lnTo>
                  <a:pt x="19326" y="107566"/>
                </a:lnTo>
                <a:lnTo>
                  <a:pt x="15621" y="102080"/>
                </a:lnTo>
                <a:lnTo>
                  <a:pt x="11678" y="94679"/>
                </a:lnTo>
                <a:lnTo>
                  <a:pt x="7449" y="89688"/>
                </a:lnTo>
                <a:lnTo>
                  <a:pt x="2934" y="87116"/>
                </a:lnTo>
                <a:lnTo>
                  <a:pt x="667" y="85411"/>
                </a:lnTo>
                <a:lnTo>
                  <a:pt x="676" y="84582"/>
                </a:lnTo>
                <a:lnTo>
                  <a:pt x="0" y="83791"/>
                </a:lnTo>
                <a:lnTo>
                  <a:pt x="610" y="82363"/>
                </a:lnTo>
                <a:lnTo>
                  <a:pt x="2248" y="76753"/>
                </a:lnTo>
                <a:lnTo>
                  <a:pt x="4629" y="68637"/>
                </a:lnTo>
                <a:lnTo>
                  <a:pt x="7106" y="60255"/>
                </a:lnTo>
                <a:lnTo>
                  <a:pt x="10011" y="50397"/>
                </a:lnTo>
                <a:lnTo>
                  <a:pt x="10011" y="43415"/>
                </a:lnTo>
                <a:lnTo>
                  <a:pt x="10020" y="36081"/>
                </a:lnTo>
                <a:lnTo>
                  <a:pt x="14154" y="30052"/>
                </a:lnTo>
                <a:lnTo>
                  <a:pt x="17088" y="25775"/>
                </a:lnTo>
                <a:lnTo>
                  <a:pt x="19631" y="21707"/>
                </a:lnTo>
                <a:lnTo>
                  <a:pt x="22193" y="14754"/>
                </a:lnTo>
                <a:lnTo>
                  <a:pt x="23908" y="10125"/>
                </a:lnTo>
                <a:lnTo>
                  <a:pt x="30452" y="9020"/>
                </a:lnTo>
                <a:lnTo>
                  <a:pt x="41567" y="6620"/>
                </a:lnTo>
                <a:lnTo>
                  <a:pt x="47111" y="5420"/>
                </a:lnTo>
                <a:lnTo>
                  <a:pt x="58798" y="2896"/>
                </a:lnTo>
                <a:lnTo>
                  <a:pt x="70676" y="324"/>
                </a:lnTo>
                <a:lnTo>
                  <a:pt x="83144" y="162"/>
                </a:lnTo>
                <a:lnTo>
                  <a:pt x="95183" y="0"/>
                </a:lnTo>
                <a:lnTo>
                  <a:pt x="104518" y="5753"/>
                </a:lnTo>
                <a:lnTo>
                  <a:pt x="111652" y="10154"/>
                </a:lnTo>
                <a:lnTo>
                  <a:pt x="119510" y="14993"/>
                </a:lnTo>
                <a:lnTo>
                  <a:pt x="120053" y="16040"/>
                </a:lnTo>
                <a:lnTo>
                  <a:pt x="120596" y="2010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CCF746EB-C005-5D34-CD06-428A1D3F7E3D}"/>
              </a:ext>
            </a:extLst>
          </p:cNvPr>
          <p:cNvSpPr/>
          <p:nvPr/>
        </p:nvSpPr>
        <p:spPr>
          <a:xfrm>
            <a:off x="7166017" y="3946278"/>
            <a:ext cx="22831" cy="46739"/>
          </a:xfrm>
          <a:custGeom>
            <a:avLst/>
            <a:gdLst>
              <a:gd name="connsiteX0" fmla="*/ 13725 w 22831"/>
              <a:gd name="connsiteY0" fmla="*/ 45501 h 46739"/>
              <a:gd name="connsiteX1" fmla="*/ 11316 w 22831"/>
              <a:gd name="connsiteY1" fmla="*/ 46101 h 46739"/>
              <a:gd name="connsiteX2" fmla="*/ 9058 w 22831"/>
              <a:gd name="connsiteY2" fmla="*/ 46739 h 46739"/>
              <a:gd name="connsiteX3" fmla="*/ 7172 w 22831"/>
              <a:gd name="connsiteY3" fmla="*/ 46720 h 46739"/>
              <a:gd name="connsiteX4" fmla="*/ 5648 w 22831"/>
              <a:gd name="connsiteY4" fmla="*/ 46472 h 46739"/>
              <a:gd name="connsiteX5" fmla="*/ 4639 w 22831"/>
              <a:gd name="connsiteY5" fmla="*/ 45853 h 46739"/>
              <a:gd name="connsiteX6" fmla="*/ 2695 w 22831"/>
              <a:gd name="connsiteY6" fmla="*/ 43377 h 46739"/>
              <a:gd name="connsiteX7" fmla="*/ 1324 w 22831"/>
              <a:gd name="connsiteY7" fmla="*/ 40167 h 46739"/>
              <a:gd name="connsiteX8" fmla="*/ 2171 w 22831"/>
              <a:gd name="connsiteY8" fmla="*/ 38376 h 46739"/>
              <a:gd name="connsiteX9" fmla="*/ 2457 w 22831"/>
              <a:gd name="connsiteY9" fmla="*/ 37262 h 46739"/>
              <a:gd name="connsiteX10" fmla="*/ 600 w 22831"/>
              <a:gd name="connsiteY10" fmla="*/ 28785 h 46739"/>
              <a:gd name="connsiteX11" fmla="*/ 0 w 22831"/>
              <a:gd name="connsiteY11" fmla="*/ 22260 h 46739"/>
              <a:gd name="connsiteX12" fmla="*/ 219 w 22831"/>
              <a:gd name="connsiteY12" fmla="*/ 20926 h 46739"/>
              <a:gd name="connsiteX13" fmla="*/ 1276 w 22831"/>
              <a:gd name="connsiteY13" fmla="*/ 19383 h 46739"/>
              <a:gd name="connsiteX14" fmla="*/ 3048 w 22831"/>
              <a:gd name="connsiteY14" fmla="*/ 15973 h 46739"/>
              <a:gd name="connsiteX15" fmla="*/ 3991 w 22831"/>
              <a:gd name="connsiteY15" fmla="*/ 12687 h 46739"/>
              <a:gd name="connsiteX16" fmla="*/ 6639 w 22831"/>
              <a:gd name="connsiteY16" fmla="*/ 5086 h 46739"/>
              <a:gd name="connsiteX17" fmla="*/ 9449 w 22831"/>
              <a:gd name="connsiteY17" fmla="*/ 2152 h 46739"/>
              <a:gd name="connsiteX18" fmla="*/ 13564 w 22831"/>
              <a:gd name="connsiteY18" fmla="*/ 0 h 46739"/>
              <a:gd name="connsiteX19" fmla="*/ 16954 w 22831"/>
              <a:gd name="connsiteY19" fmla="*/ 4210 h 46739"/>
              <a:gd name="connsiteX20" fmla="*/ 21069 w 22831"/>
              <a:gd name="connsiteY20" fmla="*/ 7420 h 46739"/>
              <a:gd name="connsiteX21" fmla="*/ 21860 w 22831"/>
              <a:gd name="connsiteY21" fmla="*/ 11011 h 46739"/>
              <a:gd name="connsiteX22" fmla="*/ 20650 w 22831"/>
              <a:gd name="connsiteY22" fmla="*/ 13935 h 46739"/>
              <a:gd name="connsiteX23" fmla="*/ 19526 w 22831"/>
              <a:gd name="connsiteY23" fmla="*/ 18564 h 46739"/>
              <a:gd name="connsiteX24" fmla="*/ 20202 w 22831"/>
              <a:gd name="connsiteY24" fmla="*/ 20698 h 46739"/>
              <a:gd name="connsiteX25" fmla="*/ 20450 w 22831"/>
              <a:gd name="connsiteY25" fmla="*/ 22546 h 46739"/>
              <a:gd name="connsiteX26" fmla="*/ 21564 w 22831"/>
              <a:gd name="connsiteY26" fmla="*/ 25641 h 46739"/>
              <a:gd name="connsiteX27" fmla="*/ 22650 w 22831"/>
              <a:gd name="connsiteY27" fmla="*/ 29651 h 46739"/>
              <a:gd name="connsiteX28" fmla="*/ 22831 w 22831"/>
              <a:gd name="connsiteY28" fmla="*/ 32442 h 46739"/>
              <a:gd name="connsiteX29" fmla="*/ 22250 w 22831"/>
              <a:gd name="connsiteY29" fmla="*/ 35023 h 46739"/>
              <a:gd name="connsiteX30" fmla="*/ 20812 w 22831"/>
              <a:gd name="connsiteY30" fmla="*/ 37195 h 46739"/>
              <a:gd name="connsiteX31" fmla="*/ 17993 w 22831"/>
              <a:gd name="connsiteY31" fmla="*/ 43710 h 46739"/>
              <a:gd name="connsiteX32" fmla="*/ 17154 w 22831"/>
              <a:gd name="connsiteY32" fmla="*/ 44387 h 46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2831" h="46739">
                <a:moveTo>
                  <a:pt x="13725" y="45501"/>
                </a:moveTo>
                <a:lnTo>
                  <a:pt x="11316" y="46101"/>
                </a:lnTo>
                <a:lnTo>
                  <a:pt x="9058" y="46739"/>
                </a:lnTo>
                <a:lnTo>
                  <a:pt x="7172" y="46720"/>
                </a:lnTo>
                <a:lnTo>
                  <a:pt x="5648" y="46472"/>
                </a:lnTo>
                <a:lnTo>
                  <a:pt x="4639" y="45853"/>
                </a:lnTo>
                <a:lnTo>
                  <a:pt x="2695" y="43377"/>
                </a:lnTo>
                <a:lnTo>
                  <a:pt x="1324" y="40167"/>
                </a:lnTo>
                <a:lnTo>
                  <a:pt x="2171" y="38376"/>
                </a:lnTo>
                <a:lnTo>
                  <a:pt x="2457" y="37262"/>
                </a:lnTo>
                <a:lnTo>
                  <a:pt x="600" y="28785"/>
                </a:lnTo>
                <a:lnTo>
                  <a:pt x="0" y="22260"/>
                </a:lnTo>
                <a:lnTo>
                  <a:pt x="219" y="20926"/>
                </a:lnTo>
                <a:lnTo>
                  <a:pt x="1276" y="19383"/>
                </a:lnTo>
                <a:lnTo>
                  <a:pt x="3048" y="15973"/>
                </a:lnTo>
                <a:lnTo>
                  <a:pt x="3991" y="12687"/>
                </a:lnTo>
                <a:lnTo>
                  <a:pt x="6639" y="5086"/>
                </a:lnTo>
                <a:lnTo>
                  <a:pt x="9449" y="2152"/>
                </a:lnTo>
                <a:lnTo>
                  <a:pt x="13564" y="0"/>
                </a:lnTo>
                <a:lnTo>
                  <a:pt x="16954" y="4210"/>
                </a:lnTo>
                <a:lnTo>
                  <a:pt x="21069" y="7420"/>
                </a:lnTo>
                <a:lnTo>
                  <a:pt x="21860" y="11011"/>
                </a:lnTo>
                <a:lnTo>
                  <a:pt x="20650" y="13935"/>
                </a:lnTo>
                <a:lnTo>
                  <a:pt x="19526" y="18564"/>
                </a:lnTo>
                <a:lnTo>
                  <a:pt x="20202" y="20698"/>
                </a:lnTo>
                <a:lnTo>
                  <a:pt x="20450" y="22546"/>
                </a:lnTo>
                <a:lnTo>
                  <a:pt x="21564" y="25641"/>
                </a:lnTo>
                <a:lnTo>
                  <a:pt x="22650" y="29651"/>
                </a:lnTo>
                <a:lnTo>
                  <a:pt x="22831" y="32442"/>
                </a:lnTo>
                <a:lnTo>
                  <a:pt x="22250" y="35023"/>
                </a:lnTo>
                <a:lnTo>
                  <a:pt x="20812" y="37195"/>
                </a:lnTo>
                <a:lnTo>
                  <a:pt x="17993" y="43710"/>
                </a:lnTo>
                <a:lnTo>
                  <a:pt x="17154" y="443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0EF1BE76-387F-C7DB-4CC5-08F7CD7CE944}"/>
              </a:ext>
            </a:extLst>
          </p:cNvPr>
          <p:cNvSpPr/>
          <p:nvPr/>
        </p:nvSpPr>
        <p:spPr>
          <a:xfrm>
            <a:off x="7285727" y="5233372"/>
            <a:ext cx="16201" cy="14353"/>
          </a:xfrm>
          <a:custGeom>
            <a:avLst/>
            <a:gdLst>
              <a:gd name="connsiteX0" fmla="*/ 15087 w 16201"/>
              <a:gd name="connsiteY0" fmla="*/ 13506 h 14353"/>
              <a:gd name="connsiteX1" fmla="*/ 11306 w 16201"/>
              <a:gd name="connsiteY1" fmla="*/ 14354 h 14353"/>
              <a:gd name="connsiteX2" fmla="*/ 8677 w 16201"/>
              <a:gd name="connsiteY2" fmla="*/ 14049 h 14353"/>
              <a:gd name="connsiteX3" fmla="*/ 3467 w 16201"/>
              <a:gd name="connsiteY3" fmla="*/ 11630 h 14353"/>
              <a:gd name="connsiteX4" fmla="*/ 2077 w 16201"/>
              <a:gd name="connsiteY4" fmla="*/ 10020 h 14353"/>
              <a:gd name="connsiteX5" fmla="*/ 0 w 16201"/>
              <a:gd name="connsiteY5" fmla="*/ 5496 h 14353"/>
              <a:gd name="connsiteX6" fmla="*/ 457 w 16201"/>
              <a:gd name="connsiteY6" fmla="*/ 3905 h 14353"/>
              <a:gd name="connsiteX7" fmla="*/ 2095 w 16201"/>
              <a:gd name="connsiteY7" fmla="*/ 1105 h 14353"/>
              <a:gd name="connsiteX8" fmla="*/ 5810 w 16201"/>
              <a:gd name="connsiteY8" fmla="*/ 0 h 14353"/>
              <a:gd name="connsiteX9" fmla="*/ 9715 w 16201"/>
              <a:gd name="connsiteY9" fmla="*/ 409 h 14353"/>
              <a:gd name="connsiteX10" fmla="*/ 11468 w 16201"/>
              <a:gd name="connsiteY10" fmla="*/ 1171 h 14353"/>
              <a:gd name="connsiteX11" fmla="*/ 13535 w 16201"/>
              <a:gd name="connsiteY11" fmla="*/ 4448 h 14353"/>
              <a:gd name="connsiteX12" fmla="*/ 16202 w 16201"/>
              <a:gd name="connsiteY12" fmla="*/ 7782 h 14353"/>
              <a:gd name="connsiteX13" fmla="*/ 15754 w 16201"/>
              <a:gd name="connsiteY13" fmla="*/ 11744 h 14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201" h="14353">
                <a:moveTo>
                  <a:pt x="15087" y="13506"/>
                </a:moveTo>
                <a:lnTo>
                  <a:pt x="11306" y="14354"/>
                </a:lnTo>
                <a:lnTo>
                  <a:pt x="8677" y="14049"/>
                </a:lnTo>
                <a:lnTo>
                  <a:pt x="3467" y="11630"/>
                </a:lnTo>
                <a:lnTo>
                  <a:pt x="2077" y="10020"/>
                </a:lnTo>
                <a:lnTo>
                  <a:pt x="0" y="5496"/>
                </a:lnTo>
                <a:lnTo>
                  <a:pt x="457" y="3905"/>
                </a:lnTo>
                <a:lnTo>
                  <a:pt x="2095" y="1105"/>
                </a:lnTo>
                <a:lnTo>
                  <a:pt x="5810" y="0"/>
                </a:lnTo>
                <a:lnTo>
                  <a:pt x="9715" y="409"/>
                </a:lnTo>
                <a:lnTo>
                  <a:pt x="11468" y="1171"/>
                </a:lnTo>
                <a:lnTo>
                  <a:pt x="13535" y="4448"/>
                </a:lnTo>
                <a:lnTo>
                  <a:pt x="16202" y="7782"/>
                </a:lnTo>
                <a:lnTo>
                  <a:pt x="15754" y="117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2E3DF13A-6194-B2D0-E95F-0F39F68EA36C}"/>
              </a:ext>
            </a:extLst>
          </p:cNvPr>
          <p:cNvSpPr/>
          <p:nvPr/>
        </p:nvSpPr>
        <p:spPr>
          <a:xfrm>
            <a:off x="6350353" y="3197136"/>
            <a:ext cx="252993" cy="176202"/>
          </a:xfrm>
          <a:custGeom>
            <a:avLst/>
            <a:gdLst>
              <a:gd name="connsiteX0" fmla="*/ 213065 w 252993"/>
              <a:gd name="connsiteY0" fmla="*/ 109661 h 176202"/>
              <a:gd name="connsiteX1" fmla="*/ 215885 w 252993"/>
              <a:gd name="connsiteY1" fmla="*/ 113576 h 176202"/>
              <a:gd name="connsiteX2" fmla="*/ 219456 w 252993"/>
              <a:gd name="connsiteY2" fmla="*/ 115662 h 176202"/>
              <a:gd name="connsiteX3" fmla="*/ 227724 w 252993"/>
              <a:gd name="connsiteY3" fmla="*/ 117862 h 176202"/>
              <a:gd name="connsiteX4" fmla="*/ 228467 w 252993"/>
              <a:gd name="connsiteY4" fmla="*/ 117595 h 176202"/>
              <a:gd name="connsiteX5" fmla="*/ 228543 w 252993"/>
              <a:gd name="connsiteY5" fmla="*/ 117186 h 176202"/>
              <a:gd name="connsiteX6" fmla="*/ 227972 w 252993"/>
              <a:gd name="connsiteY6" fmla="*/ 116614 h 176202"/>
              <a:gd name="connsiteX7" fmla="*/ 227886 w 252993"/>
              <a:gd name="connsiteY7" fmla="*/ 115891 h 176202"/>
              <a:gd name="connsiteX8" fmla="*/ 228286 w 252993"/>
              <a:gd name="connsiteY8" fmla="*/ 114995 h 176202"/>
              <a:gd name="connsiteX9" fmla="*/ 229429 w 252993"/>
              <a:gd name="connsiteY9" fmla="*/ 114948 h 176202"/>
              <a:gd name="connsiteX10" fmla="*/ 231296 w 252993"/>
              <a:gd name="connsiteY10" fmla="*/ 115748 h 176202"/>
              <a:gd name="connsiteX11" fmla="*/ 234858 w 252993"/>
              <a:gd name="connsiteY11" fmla="*/ 114586 h 176202"/>
              <a:gd name="connsiteX12" fmla="*/ 240097 w 252993"/>
              <a:gd name="connsiteY12" fmla="*/ 111462 h 176202"/>
              <a:gd name="connsiteX13" fmla="*/ 244916 w 252993"/>
              <a:gd name="connsiteY13" fmla="*/ 110833 h 176202"/>
              <a:gd name="connsiteX14" fmla="*/ 249298 w 252993"/>
              <a:gd name="connsiteY14" fmla="*/ 112681 h 176202"/>
              <a:gd name="connsiteX15" fmla="*/ 251546 w 252993"/>
              <a:gd name="connsiteY15" fmla="*/ 114833 h 176202"/>
              <a:gd name="connsiteX16" fmla="*/ 252994 w 252993"/>
              <a:gd name="connsiteY16" fmla="*/ 116881 h 176202"/>
              <a:gd name="connsiteX17" fmla="*/ 252536 w 252993"/>
              <a:gd name="connsiteY17" fmla="*/ 119405 h 176202"/>
              <a:gd name="connsiteX18" fmla="*/ 252260 w 252993"/>
              <a:gd name="connsiteY18" fmla="*/ 120977 h 176202"/>
              <a:gd name="connsiteX19" fmla="*/ 251108 w 252993"/>
              <a:gd name="connsiteY19" fmla="*/ 127463 h 176202"/>
              <a:gd name="connsiteX20" fmla="*/ 250307 w 252993"/>
              <a:gd name="connsiteY20" fmla="*/ 129883 h 176202"/>
              <a:gd name="connsiteX21" fmla="*/ 249022 w 252993"/>
              <a:gd name="connsiteY21" fmla="*/ 132588 h 176202"/>
              <a:gd name="connsiteX22" fmla="*/ 235411 w 252993"/>
              <a:gd name="connsiteY22" fmla="*/ 135817 h 176202"/>
              <a:gd name="connsiteX23" fmla="*/ 236287 w 252993"/>
              <a:gd name="connsiteY23" fmla="*/ 134264 h 176202"/>
              <a:gd name="connsiteX24" fmla="*/ 235972 w 252993"/>
              <a:gd name="connsiteY24" fmla="*/ 131550 h 176202"/>
              <a:gd name="connsiteX25" fmla="*/ 235401 w 252993"/>
              <a:gd name="connsiteY25" fmla="*/ 129492 h 176202"/>
              <a:gd name="connsiteX26" fmla="*/ 236668 w 252993"/>
              <a:gd name="connsiteY26" fmla="*/ 127645 h 176202"/>
              <a:gd name="connsiteX27" fmla="*/ 233610 w 252993"/>
              <a:gd name="connsiteY27" fmla="*/ 126968 h 176202"/>
              <a:gd name="connsiteX28" fmla="*/ 232267 w 252993"/>
              <a:gd name="connsiteY28" fmla="*/ 127987 h 176202"/>
              <a:gd name="connsiteX29" fmla="*/ 231220 w 252993"/>
              <a:gd name="connsiteY29" fmla="*/ 129759 h 176202"/>
              <a:gd name="connsiteX30" fmla="*/ 232143 w 252993"/>
              <a:gd name="connsiteY30" fmla="*/ 133845 h 176202"/>
              <a:gd name="connsiteX31" fmla="*/ 230657 w 252993"/>
              <a:gd name="connsiteY31" fmla="*/ 136103 h 176202"/>
              <a:gd name="connsiteX32" fmla="*/ 230086 w 252993"/>
              <a:gd name="connsiteY32" fmla="*/ 137360 h 176202"/>
              <a:gd name="connsiteX33" fmla="*/ 230019 w 252993"/>
              <a:gd name="connsiteY33" fmla="*/ 140341 h 176202"/>
              <a:gd name="connsiteX34" fmla="*/ 229134 w 252993"/>
              <a:gd name="connsiteY34" fmla="*/ 141618 h 176202"/>
              <a:gd name="connsiteX35" fmla="*/ 228962 w 252993"/>
              <a:gd name="connsiteY35" fmla="*/ 143027 h 176202"/>
              <a:gd name="connsiteX36" fmla="*/ 231134 w 252993"/>
              <a:gd name="connsiteY36" fmla="*/ 142665 h 176202"/>
              <a:gd name="connsiteX37" fmla="*/ 230153 w 252993"/>
              <a:gd name="connsiteY37" fmla="*/ 145227 h 176202"/>
              <a:gd name="connsiteX38" fmla="*/ 226076 w 252993"/>
              <a:gd name="connsiteY38" fmla="*/ 150143 h 176202"/>
              <a:gd name="connsiteX39" fmla="*/ 224647 w 252993"/>
              <a:gd name="connsiteY39" fmla="*/ 153076 h 176202"/>
              <a:gd name="connsiteX40" fmla="*/ 225000 w 252993"/>
              <a:gd name="connsiteY40" fmla="*/ 164649 h 176202"/>
              <a:gd name="connsiteX41" fmla="*/ 223181 w 252993"/>
              <a:gd name="connsiteY41" fmla="*/ 171545 h 176202"/>
              <a:gd name="connsiteX42" fmla="*/ 223038 w 252993"/>
              <a:gd name="connsiteY42" fmla="*/ 173574 h 176202"/>
              <a:gd name="connsiteX43" fmla="*/ 218713 w 252993"/>
              <a:gd name="connsiteY43" fmla="*/ 173641 h 176202"/>
              <a:gd name="connsiteX44" fmla="*/ 217418 w 252993"/>
              <a:gd name="connsiteY44" fmla="*/ 173479 h 176202"/>
              <a:gd name="connsiteX45" fmla="*/ 213322 w 252993"/>
              <a:gd name="connsiteY45" fmla="*/ 172450 h 176202"/>
              <a:gd name="connsiteX46" fmla="*/ 208722 w 252993"/>
              <a:gd name="connsiteY46" fmla="*/ 170621 h 176202"/>
              <a:gd name="connsiteX47" fmla="*/ 206026 w 252993"/>
              <a:gd name="connsiteY47" fmla="*/ 167059 h 176202"/>
              <a:gd name="connsiteX48" fmla="*/ 204302 w 252993"/>
              <a:gd name="connsiteY48" fmla="*/ 164516 h 176202"/>
              <a:gd name="connsiteX49" fmla="*/ 200396 w 252993"/>
              <a:gd name="connsiteY49" fmla="*/ 165668 h 176202"/>
              <a:gd name="connsiteX50" fmla="*/ 199663 w 252993"/>
              <a:gd name="connsiteY50" fmla="*/ 165363 h 176202"/>
              <a:gd name="connsiteX51" fmla="*/ 198587 w 252993"/>
              <a:gd name="connsiteY51" fmla="*/ 164135 h 176202"/>
              <a:gd name="connsiteX52" fmla="*/ 195653 w 252993"/>
              <a:gd name="connsiteY52" fmla="*/ 163306 h 176202"/>
              <a:gd name="connsiteX53" fmla="*/ 192024 w 252993"/>
              <a:gd name="connsiteY53" fmla="*/ 163287 h 176202"/>
              <a:gd name="connsiteX54" fmla="*/ 183880 w 252993"/>
              <a:gd name="connsiteY54" fmla="*/ 158629 h 176202"/>
              <a:gd name="connsiteX55" fmla="*/ 182985 w 252993"/>
              <a:gd name="connsiteY55" fmla="*/ 157848 h 176202"/>
              <a:gd name="connsiteX56" fmla="*/ 176584 w 252993"/>
              <a:gd name="connsiteY56" fmla="*/ 158629 h 176202"/>
              <a:gd name="connsiteX57" fmla="*/ 167002 w 252993"/>
              <a:gd name="connsiteY57" fmla="*/ 160934 h 176202"/>
              <a:gd name="connsiteX58" fmla="*/ 159696 w 252993"/>
              <a:gd name="connsiteY58" fmla="*/ 163782 h 176202"/>
              <a:gd name="connsiteX59" fmla="*/ 152143 w 252993"/>
              <a:gd name="connsiteY59" fmla="*/ 168840 h 176202"/>
              <a:gd name="connsiteX60" fmla="*/ 149086 w 252993"/>
              <a:gd name="connsiteY60" fmla="*/ 172669 h 176202"/>
              <a:gd name="connsiteX61" fmla="*/ 145532 w 252993"/>
              <a:gd name="connsiteY61" fmla="*/ 174698 h 176202"/>
              <a:gd name="connsiteX62" fmla="*/ 140484 w 252993"/>
              <a:gd name="connsiteY62" fmla="*/ 176203 h 176202"/>
              <a:gd name="connsiteX63" fmla="*/ 131464 w 252993"/>
              <a:gd name="connsiteY63" fmla="*/ 175641 h 176202"/>
              <a:gd name="connsiteX64" fmla="*/ 122063 w 252993"/>
              <a:gd name="connsiteY64" fmla="*/ 173717 h 176202"/>
              <a:gd name="connsiteX65" fmla="*/ 111976 w 252993"/>
              <a:gd name="connsiteY65" fmla="*/ 171650 h 176202"/>
              <a:gd name="connsiteX66" fmla="*/ 106519 w 252993"/>
              <a:gd name="connsiteY66" fmla="*/ 172793 h 176202"/>
              <a:gd name="connsiteX67" fmla="*/ 99146 w 252993"/>
              <a:gd name="connsiteY67" fmla="*/ 171936 h 176202"/>
              <a:gd name="connsiteX68" fmla="*/ 88021 w 252993"/>
              <a:gd name="connsiteY68" fmla="*/ 169469 h 176202"/>
              <a:gd name="connsiteX69" fmla="*/ 79734 w 252993"/>
              <a:gd name="connsiteY69" fmla="*/ 168716 h 176202"/>
              <a:gd name="connsiteX70" fmla="*/ 71561 w 252993"/>
              <a:gd name="connsiteY70" fmla="*/ 170174 h 176202"/>
              <a:gd name="connsiteX71" fmla="*/ 70190 w 252993"/>
              <a:gd name="connsiteY71" fmla="*/ 169059 h 176202"/>
              <a:gd name="connsiteX72" fmla="*/ 69895 w 252993"/>
              <a:gd name="connsiteY72" fmla="*/ 167783 h 176202"/>
              <a:gd name="connsiteX73" fmla="*/ 70209 w 252993"/>
              <a:gd name="connsiteY73" fmla="*/ 165983 h 176202"/>
              <a:gd name="connsiteX74" fmla="*/ 71361 w 252993"/>
              <a:gd name="connsiteY74" fmla="*/ 164525 h 176202"/>
              <a:gd name="connsiteX75" fmla="*/ 73343 w 252993"/>
              <a:gd name="connsiteY75" fmla="*/ 163420 h 176202"/>
              <a:gd name="connsiteX76" fmla="*/ 74381 w 252993"/>
              <a:gd name="connsiteY76" fmla="*/ 162296 h 176202"/>
              <a:gd name="connsiteX77" fmla="*/ 74495 w 252993"/>
              <a:gd name="connsiteY77" fmla="*/ 161163 h 176202"/>
              <a:gd name="connsiteX78" fmla="*/ 72276 w 252993"/>
              <a:gd name="connsiteY78" fmla="*/ 159334 h 176202"/>
              <a:gd name="connsiteX79" fmla="*/ 67723 w 252993"/>
              <a:gd name="connsiteY79" fmla="*/ 156810 h 176202"/>
              <a:gd name="connsiteX80" fmla="*/ 65847 w 252993"/>
              <a:gd name="connsiteY80" fmla="*/ 155229 h 176202"/>
              <a:gd name="connsiteX81" fmla="*/ 65389 w 252993"/>
              <a:gd name="connsiteY81" fmla="*/ 154838 h 176202"/>
              <a:gd name="connsiteX82" fmla="*/ 65265 w 252993"/>
              <a:gd name="connsiteY82" fmla="*/ 153419 h 176202"/>
              <a:gd name="connsiteX83" fmla="*/ 64322 w 252993"/>
              <a:gd name="connsiteY83" fmla="*/ 152305 h 176202"/>
              <a:gd name="connsiteX84" fmla="*/ 62551 w 252993"/>
              <a:gd name="connsiteY84" fmla="*/ 151486 h 176202"/>
              <a:gd name="connsiteX85" fmla="*/ 61189 w 252993"/>
              <a:gd name="connsiteY85" fmla="*/ 150009 h 176202"/>
              <a:gd name="connsiteX86" fmla="*/ 60217 w 252993"/>
              <a:gd name="connsiteY86" fmla="*/ 147866 h 176202"/>
              <a:gd name="connsiteX87" fmla="*/ 60427 w 252993"/>
              <a:gd name="connsiteY87" fmla="*/ 145847 h 176202"/>
              <a:gd name="connsiteX88" fmla="*/ 61808 w 252993"/>
              <a:gd name="connsiteY88" fmla="*/ 143951 h 176202"/>
              <a:gd name="connsiteX89" fmla="*/ 63579 w 252993"/>
              <a:gd name="connsiteY89" fmla="*/ 143123 h 176202"/>
              <a:gd name="connsiteX90" fmla="*/ 65732 w 252993"/>
              <a:gd name="connsiteY90" fmla="*/ 143380 h 176202"/>
              <a:gd name="connsiteX91" fmla="*/ 66627 w 252993"/>
              <a:gd name="connsiteY91" fmla="*/ 142837 h 176202"/>
              <a:gd name="connsiteX92" fmla="*/ 66266 w 252993"/>
              <a:gd name="connsiteY92" fmla="*/ 141513 h 176202"/>
              <a:gd name="connsiteX93" fmla="*/ 64161 w 252993"/>
              <a:gd name="connsiteY93" fmla="*/ 139808 h 176202"/>
              <a:gd name="connsiteX94" fmla="*/ 60303 w 252993"/>
              <a:gd name="connsiteY94" fmla="*/ 137741 h 176202"/>
              <a:gd name="connsiteX95" fmla="*/ 56379 w 252993"/>
              <a:gd name="connsiteY95" fmla="*/ 138865 h 176202"/>
              <a:gd name="connsiteX96" fmla="*/ 52368 w 252993"/>
              <a:gd name="connsiteY96" fmla="*/ 143189 h 176202"/>
              <a:gd name="connsiteX97" fmla="*/ 49492 w 252993"/>
              <a:gd name="connsiteY97" fmla="*/ 143885 h 176202"/>
              <a:gd name="connsiteX98" fmla="*/ 47720 w 252993"/>
              <a:gd name="connsiteY98" fmla="*/ 140979 h 176202"/>
              <a:gd name="connsiteX99" fmla="*/ 44577 w 252993"/>
              <a:gd name="connsiteY99" fmla="*/ 139236 h 176202"/>
              <a:gd name="connsiteX100" fmla="*/ 40053 w 252993"/>
              <a:gd name="connsiteY100" fmla="*/ 138694 h 176202"/>
              <a:gd name="connsiteX101" fmla="*/ 37272 w 252993"/>
              <a:gd name="connsiteY101" fmla="*/ 137579 h 176202"/>
              <a:gd name="connsiteX102" fmla="*/ 36233 w 252993"/>
              <a:gd name="connsiteY102" fmla="*/ 135893 h 176202"/>
              <a:gd name="connsiteX103" fmla="*/ 34252 w 252993"/>
              <a:gd name="connsiteY103" fmla="*/ 134598 h 176202"/>
              <a:gd name="connsiteX104" fmla="*/ 29889 w 252993"/>
              <a:gd name="connsiteY104" fmla="*/ 133217 h 176202"/>
              <a:gd name="connsiteX105" fmla="*/ 29832 w 252993"/>
              <a:gd name="connsiteY105" fmla="*/ 131902 h 176202"/>
              <a:gd name="connsiteX106" fmla="*/ 30537 w 252993"/>
              <a:gd name="connsiteY106" fmla="*/ 131588 h 176202"/>
              <a:gd name="connsiteX107" fmla="*/ 32090 w 252993"/>
              <a:gd name="connsiteY107" fmla="*/ 131464 h 176202"/>
              <a:gd name="connsiteX108" fmla="*/ 34167 w 252993"/>
              <a:gd name="connsiteY108" fmla="*/ 131188 h 176202"/>
              <a:gd name="connsiteX109" fmla="*/ 34500 w 252993"/>
              <a:gd name="connsiteY109" fmla="*/ 130435 h 176202"/>
              <a:gd name="connsiteX110" fmla="*/ 34519 w 252993"/>
              <a:gd name="connsiteY110" fmla="*/ 129749 h 176202"/>
              <a:gd name="connsiteX111" fmla="*/ 32881 w 252993"/>
              <a:gd name="connsiteY111" fmla="*/ 128883 h 176202"/>
              <a:gd name="connsiteX112" fmla="*/ 31232 w 252993"/>
              <a:gd name="connsiteY112" fmla="*/ 128292 h 176202"/>
              <a:gd name="connsiteX113" fmla="*/ 30366 w 252993"/>
              <a:gd name="connsiteY113" fmla="*/ 127702 h 176202"/>
              <a:gd name="connsiteX114" fmla="*/ 29813 w 252993"/>
              <a:gd name="connsiteY114" fmla="*/ 127044 h 176202"/>
              <a:gd name="connsiteX115" fmla="*/ 29699 w 252993"/>
              <a:gd name="connsiteY115" fmla="*/ 126359 h 176202"/>
              <a:gd name="connsiteX116" fmla="*/ 30185 w 252993"/>
              <a:gd name="connsiteY116" fmla="*/ 125892 h 176202"/>
              <a:gd name="connsiteX117" fmla="*/ 30852 w 252993"/>
              <a:gd name="connsiteY117" fmla="*/ 125863 h 176202"/>
              <a:gd name="connsiteX118" fmla="*/ 31509 w 252993"/>
              <a:gd name="connsiteY118" fmla="*/ 125454 h 176202"/>
              <a:gd name="connsiteX119" fmla="*/ 31880 w 252993"/>
              <a:gd name="connsiteY119" fmla="*/ 123863 h 176202"/>
              <a:gd name="connsiteX120" fmla="*/ 32776 w 252993"/>
              <a:gd name="connsiteY120" fmla="*/ 122549 h 176202"/>
              <a:gd name="connsiteX121" fmla="*/ 33414 w 252993"/>
              <a:gd name="connsiteY121" fmla="*/ 122091 h 176202"/>
              <a:gd name="connsiteX122" fmla="*/ 33376 w 252993"/>
              <a:gd name="connsiteY122" fmla="*/ 121120 h 176202"/>
              <a:gd name="connsiteX123" fmla="*/ 32709 w 252993"/>
              <a:gd name="connsiteY123" fmla="*/ 120215 h 176202"/>
              <a:gd name="connsiteX124" fmla="*/ 31804 w 252993"/>
              <a:gd name="connsiteY124" fmla="*/ 119434 h 176202"/>
              <a:gd name="connsiteX125" fmla="*/ 30471 w 252993"/>
              <a:gd name="connsiteY125" fmla="*/ 118958 h 176202"/>
              <a:gd name="connsiteX126" fmla="*/ 26318 w 252993"/>
              <a:gd name="connsiteY126" fmla="*/ 117586 h 176202"/>
              <a:gd name="connsiteX127" fmla="*/ 24222 w 252993"/>
              <a:gd name="connsiteY127" fmla="*/ 115681 h 176202"/>
              <a:gd name="connsiteX128" fmla="*/ 22936 w 252993"/>
              <a:gd name="connsiteY128" fmla="*/ 115605 h 176202"/>
              <a:gd name="connsiteX129" fmla="*/ 20907 w 252993"/>
              <a:gd name="connsiteY129" fmla="*/ 114548 h 176202"/>
              <a:gd name="connsiteX130" fmla="*/ 18717 w 252993"/>
              <a:gd name="connsiteY130" fmla="*/ 112890 h 176202"/>
              <a:gd name="connsiteX131" fmla="*/ 16812 w 252993"/>
              <a:gd name="connsiteY131" fmla="*/ 110528 h 176202"/>
              <a:gd name="connsiteX132" fmla="*/ 14764 w 252993"/>
              <a:gd name="connsiteY132" fmla="*/ 108995 h 176202"/>
              <a:gd name="connsiteX133" fmla="*/ 14231 w 252993"/>
              <a:gd name="connsiteY133" fmla="*/ 108366 h 176202"/>
              <a:gd name="connsiteX134" fmla="*/ 14183 w 252993"/>
              <a:gd name="connsiteY134" fmla="*/ 107775 h 176202"/>
              <a:gd name="connsiteX135" fmla="*/ 14564 w 252993"/>
              <a:gd name="connsiteY135" fmla="*/ 107109 h 176202"/>
              <a:gd name="connsiteX136" fmla="*/ 14545 w 252993"/>
              <a:gd name="connsiteY136" fmla="*/ 106384 h 176202"/>
              <a:gd name="connsiteX137" fmla="*/ 14011 w 252993"/>
              <a:gd name="connsiteY137" fmla="*/ 104070 h 176202"/>
              <a:gd name="connsiteX138" fmla="*/ 14374 w 252993"/>
              <a:gd name="connsiteY138" fmla="*/ 101613 h 176202"/>
              <a:gd name="connsiteX139" fmla="*/ 14278 w 252993"/>
              <a:gd name="connsiteY139" fmla="*/ 99298 h 176202"/>
              <a:gd name="connsiteX140" fmla="*/ 14250 w 252993"/>
              <a:gd name="connsiteY140" fmla="*/ 98260 h 176202"/>
              <a:gd name="connsiteX141" fmla="*/ 13850 w 252993"/>
              <a:gd name="connsiteY141" fmla="*/ 97936 h 176202"/>
              <a:gd name="connsiteX142" fmla="*/ 13497 w 252993"/>
              <a:gd name="connsiteY142" fmla="*/ 98288 h 176202"/>
              <a:gd name="connsiteX143" fmla="*/ 12992 w 252993"/>
              <a:gd name="connsiteY143" fmla="*/ 98727 h 176202"/>
              <a:gd name="connsiteX144" fmla="*/ 12497 w 252993"/>
              <a:gd name="connsiteY144" fmla="*/ 98812 h 176202"/>
              <a:gd name="connsiteX145" fmla="*/ 10982 w 252993"/>
              <a:gd name="connsiteY145" fmla="*/ 97126 h 176202"/>
              <a:gd name="connsiteX146" fmla="*/ 9068 w 252993"/>
              <a:gd name="connsiteY146" fmla="*/ 93688 h 176202"/>
              <a:gd name="connsiteX147" fmla="*/ 7773 w 252993"/>
              <a:gd name="connsiteY147" fmla="*/ 92535 h 176202"/>
              <a:gd name="connsiteX148" fmla="*/ 5249 w 252993"/>
              <a:gd name="connsiteY148" fmla="*/ 90954 h 176202"/>
              <a:gd name="connsiteX149" fmla="*/ 3115 w 252993"/>
              <a:gd name="connsiteY149" fmla="*/ 89621 h 176202"/>
              <a:gd name="connsiteX150" fmla="*/ 1591 w 252993"/>
              <a:gd name="connsiteY150" fmla="*/ 86744 h 176202"/>
              <a:gd name="connsiteX151" fmla="*/ 0 w 252993"/>
              <a:gd name="connsiteY151" fmla="*/ 84515 h 176202"/>
              <a:gd name="connsiteX152" fmla="*/ 1048 w 252993"/>
              <a:gd name="connsiteY152" fmla="*/ 83582 h 176202"/>
              <a:gd name="connsiteX153" fmla="*/ 7115 w 252993"/>
              <a:gd name="connsiteY153" fmla="*/ 82267 h 176202"/>
              <a:gd name="connsiteX154" fmla="*/ 9944 w 252993"/>
              <a:gd name="connsiteY154" fmla="*/ 83553 h 176202"/>
              <a:gd name="connsiteX155" fmla="*/ 11211 w 252993"/>
              <a:gd name="connsiteY155" fmla="*/ 83087 h 176202"/>
              <a:gd name="connsiteX156" fmla="*/ 12440 w 252993"/>
              <a:gd name="connsiteY156" fmla="*/ 82048 h 176202"/>
              <a:gd name="connsiteX157" fmla="*/ 13125 w 252993"/>
              <a:gd name="connsiteY157" fmla="*/ 81210 h 176202"/>
              <a:gd name="connsiteX158" fmla="*/ 13249 w 252993"/>
              <a:gd name="connsiteY158" fmla="*/ 80324 h 176202"/>
              <a:gd name="connsiteX159" fmla="*/ 13859 w 252993"/>
              <a:gd name="connsiteY159" fmla="*/ 79219 h 176202"/>
              <a:gd name="connsiteX160" fmla="*/ 15907 w 252993"/>
              <a:gd name="connsiteY160" fmla="*/ 78695 h 176202"/>
              <a:gd name="connsiteX161" fmla="*/ 21336 w 252993"/>
              <a:gd name="connsiteY161" fmla="*/ 79372 h 176202"/>
              <a:gd name="connsiteX162" fmla="*/ 23517 w 252993"/>
              <a:gd name="connsiteY162" fmla="*/ 77819 h 176202"/>
              <a:gd name="connsiteX163" fmla="*/ 24327 w 252993"/>
              <a:gd name="connsiteY163" fmla="*/ 76981 h 176202"/>
              <a:gd name="connsiteX164" fmla="*/ 24822 w 252993"/>
              <a:gd name="connsiteY164" fmla="*/ 75114 h 176202"/>
              <a:gd name="connsiteX165" fmla="*/ 25394 w 252993"/>
              <a:gd name="connsiteY165" fmla="*/ 73609 h 176202"/>
              <a:gd name="connsiteX166" fmla="*/ 27337 w 252993"/>
              <a:gd name="connsiteY166" fmla="*/ 72809 h 176202"/>
              <a:gd name="connsiteX167" fmla="*/ 27308 w 252993"/>
              <a:gd name="connsiteY167" fmla="*/ 71438 h 176202"/>
              <a:gd name="connsiteX168" fmla="*/ 27013 w 252993"/>
              <a:gd name="connsiteY168" fmla="*/ 69952 h 176202"/>
              <a:gd name="connsiteX169" fmla="*/ 28137 w 252993"/>
              <a:gd name="connsiteY169" fmla="*/ 66608 h 176202"/>
              <a:gd name="connsiteX170" fmla="*/ 28823 w 252993"/>
              <a:gd name="connsiteY170" fmla="*/ 65237 h 176202"/>
              <a:gd name="connsiteX171" fmla="*/ 29928 w 252993"/>
              <a:gd name="connsiteY171" fmla="*/ 64741 h 176202"/>
              <a:gd name="connsiteX172" fmla="*/ 31252 w 252993"/>
              <a:gd name="connsiteY172" fmla="*/ 63684 h 176202"/>
              <a:gd name="connsiteX173" fmla="*/ 33557 w 252993"/>
              <a:gd name="connsiteY173" fmla="*/ 61493 h 176202"/>
              <a:gd name="connsiteX174" fmla="*/ 33024 w 252993"/>
              <a:gd name="connsiteY174" fmla="*/ 59588 h 176202"/>
              <a:gd name="connsiteX175" fmla="*/ 33481 w 252993"/>
              <a:gd name="connsiteY175" fmla="*/ 58169 h 176202"/>
              <a:gd name="connsiteX176" fmla="*/ 35881 w 252993"/>
              <a:gd name="connsiteY176" fmla="*/ 54721 h 176202"/>
              <a:gd name="connsiteX177" fmla="*/ 37709 w 252993"/>
              <a:gd name="connsiteY177" fmla="*/ 51387 h 176202"/>
              <a:gd name="connsiteX178" fmla="*/ 37681 w 252993"/>
              <a:gd name="connsiteY178" fmla="*/ 49711 h 176202"/>
              <a:gd name="connsiteX179" fmla="*/ 37948 w 252993"/>
              <a:gd name="connsiteY179" fmla="*/ 48253 h 176202"/>
              <a:gd name="connsiteX180" fmla="*/ 39567 w 252993"/>
              <a:gd name="connsiteY180" fmla="*/ 46653 h 176202"/>
              <a:gd name="connsiteX181" fmla="*/ 41263 w 252993"/>
              <a:gd name="connsiteY181" fmla="*/ 44567 h 176202"/>
              <a:gd name="connsiteX182" fmla="*/ 43501 w 252993"/>
              <a:gd name="connsiteY182" fmla="*/ 38033 h 176202"/>
              <a:gd name="connsiteX183" fmla="*/ 44311 w 252993"/>
              <a:gd name="connsiteY183" fmla="*/ 36938 h 176202"/>
              <a:gd name="connsiteX184" fmla="*/ 45777 w 252993"/>
              <a:gd name="connsiteY184" fmla="*/ 35690 h 176202"/>
              <a:gd name="connsiteX185" fmla="*/ 46873 w 252993"/>
              <a:gd name="connsiteY185" fmla="*/ 34452 h 176202"/>
              <a:gd name="connsiteX186" fmla="*/ 46987 w 252993"/>
              <a:gd name="connsiteY186" fmla="*/ 30146 h 176202"/>
              <a:gd name="connsiteX187" fmla="*/ 48016 w 252993"/>
              <a:gd name="connsiteY187" fmla="*/ 28899 h 176202"/>
              <a:gd name="connsiteX188" fmla="*/ 49987 w 252993"/>
              <a:gd name="connsiteY188" fmla="*/ 27499 h 176202"/>
              <a:gd name="connsiteX189" fmla="*/ 51950 w 252993"/>
              <a:gd name="connsiteY189" fmla="*/ 25251 h 176202"/>
              <a:gd name="connsiteX190" fmla="*/ 53540 w 252993"/>
              <a:gd name="connsiteY190" fmla="*/ 22584 h 176202"/>
              <a:gd name="connsiteX191" fmla="*/ 54769 w 252993"/>
              <a:gd name="connsiteY191" fmla="*/ 21336 h 176202"/>
              <a:gd name="connsiteX192" fmla="*/ 56398 w 252993"/>
              <a:gd name="connsiteY192" fmla="*/ 21002 h 176202"/>
              <a:gd name="connsiteX193" fmla="*/ 58160 w 252993"/>
              <a:gd name="connsiteY193" fmla="*/ 19955 h 176202"/>
              <a:gd name="connsiteX194" fmla="*/ 60131 w 252993"/>
              <a:gd name="connsiteY194" fmla="*/ 19564 h 176202"/>
              <a:gd name="connsiteX195" fmla="*/ 62046 w 252993"/>
              <a:gd name="connsiteY195" fmla="*/ 20079 h 176202"/>
              <a:gd name="connsiteX196" fmla="*/ 63255 w 252993"/>
              <a:gd name="connsiteY196" fmla="*/ 19812 h 176202"/>
              <a:gd name="connsiteX197" fmla="*/ 65094 w 252993"/>
              <a:gd name="connsiteY197" fmla="*/ 18517 h 176202"/>
              <a:gd name="connsiteX198" fmla="*/ 69771 w 252993"/>
              <a:gd name="connsiteY198" fmla="*/ 13601 h 176202"/>
              <a:gd name="connsiteX199" fmla="*/ 70428 w 252993"/>
              <a:gd name="connsiteY199" fmla="*/ 12620 h 176202"/>
              <a:gd name="connsiteX200" fmla="*/ 71400 w 252993"/>
              <a:gd name="connsiteY200" fmla="*/ 11944 h 176202"/>
              <a:gd name="connsiteX201" fmla="*/ 75191 w 252993"/>
              <a:gd name="connsiteY201" fmla="*/ 10258 h 176202"/>
              <a:gd name="connsiteX202" fmla="*/ 76152 w 252993"/>
              <a:gd name="connsiteY202" fmla="*/ 8563 h 176202"/>
              <a:gd name="connsiteX203" fmla="*/ 77457 w 252993"/>
              <a:gd name="connsiteY203" fmla="*/ 7039 h 176202"/>
              <a:gd name="connsiteX204" fmla="*/ 79143 w 252993"/>
              <a:gd name="connsiteY204" fmla="*/ 7153 h 176202"/>
              <a:gd name="connsiteX205" fmla="*/ 84649 w 252993"/>
              <a:gd name="connsiteY205" fmla="*/ 10925 h 176202"/>
              <a:gd name="connsiteX206" fmla="*/ 90535 w 252993"/>
              <a:gd name="connsiteY206" fmla="*/ 10687 h 176202"/>
              <a:gd name="connsiteX207" fmla="*/ 91612 w 252993"/>
              <a:gd name="connsiteY207" fmla="*/ 10830 h 176202"/>
              <a:gd name="connsiteX208" fmla="*/ 91964 w 252993"/>
              <a:gd name="connsiteY208" fmla="*/ 10906 h 176202"/>
              <a:gd name="connsiteX209" fmla="*/ 92688 w 252993"/>
              <a:gd name="connsiteY209" fmla="*/ 11211 h 176202"/>
              <a:gd name="connsiteX210" fmla="*/ 100518 w 252993"/>
              <a:gd name="connsiteY210" fmla="*/ 13078 h 176202"/>
              <a:gd name="connsiteX211" fmla="*/ 101727 w 252993"/>
              <a:gd name="connsiteY211" fmla="*/ 12868 h 176202"/>
              <a:gd name="connsiteX212" fmla="*/ 102061 w 252993"/>
              <a:gd name="connsiteY212" fmla="*/ 12725 h 176202"/>
              <a:gd name="connsiteX213" fmla="*/ 105213 w 252993"/>
              <a:gd name="connsiteY213" fmla="*/ 14259 h 176202"/>
              <a:gd name="connsiteX214" fmla="*/ 108004 w 252993"/>
              <a:gd name="connsiteY214" fmla="*/ 14059 h 176202"/>
              <a:gd name="connsiteX215" fmla="*/ 110652 w 252993"/>
              <a:gd name="connsiteY215" fmla="*/ 12992 h 176202"/>
              <a:gd name="connsiteX216" fmla="*/ 113405 w 252993"/>
              <a:gd name="connsiteY216" fmla="*/ 12630 h 176202"/>
              <a:gd name="connsiteX217" fmla="*/ 115938 w 252993"/>
              <a:gd name="connsiteY217" fmla="*/ 13268 h 176202"/>
              <a:gd name="connsiteX218" fmla="*/ 117863 w 252993"/>
              <a:gd name="connsiteY218" fmla="*/ 15430 h 176202"/>
              <a:gd name="connsiteX219" fmla="*/ 122863 w 252993"/>
              <a:gd name="connsiteY219" fmla="*/ 20021 h 176202"/>
              <a:gd name="connsiteX220" fmla="*/ 124349 w 252993"/>
              <a:gd name="connsiteY220" fmla="*/ 21736 h 176202"/>
              <a:gd name="connsiteX221" fmla="*/ 126635 w 252993"/>
              <a:gd name="connsiteY221" fmla="*/ 21479 h 176202"/>
              <a:gd name="connsiteX222" fmla="*/ 129169 w 252993"/>
              <a:gd name="connsiteY222" fmla="*/ 20621 h 176202"/>
              <a:gd name="connsiteX223" fmla="*/ 131731 w 252993"/>
              <a:gd name="connsiteY223" fmla="*/ 17564 h 176202"/>
              <a:gd name="connsiteX224" fmla="*/ 139608 w 252993"/>
              <a:gd name="connsiteY224" fmla="*/ 14078 h 176202"/>
              <a:gd name="connsiteX225" fmla="*/ 145618 w 252993"/>
              <a:gd name="connsiteY225" fmla="*/ 13211 h 176202"/>
              <a:gd name="connsiteX226" fmla="*/ 151486 w 252993"/>
              <a:gd name="connsiteY226" fmla="*/ 11811 h 176202"/>
              <a:gd name="connsiteX227" fmla="*/ 158277 w 252993"/>
              <a:gd name="connsiteY227" fmla="*/ 10820 h 176202"/>
              <a:gd name="connsiteX228" fmla="*/ 160239 w 252993"/>
              <a:gd name="connsiteY228" fmla="*/ 7963 h 176202"/>
              <a:gd name="connsiteX229" fmla="*/ 161325 w 252993"/>
              <a:gd name="connsiteY229" fmla="*/ 6010 h 176202"/>
              <a:gd name="connsiteX230" fmla="*/ 162097 w 252993"/>
              <a:gd name="connsiteY230" fmla="*/ 2391 h 176202"/>
              <a:gd name="connsiteX231" fmla="*/ 165754 w 252993"/>
              <a:gd name="connsiteY231" fmla="*/ 1343 h 176202"/>
              <a:gd name="connsiteX232" fmla="*/ 169231 w 252993"/>
              <a:gd name="connsiteY232" fmla="*/ 600 h 176202"/>
              <a:gd name="connsiteX233" fmla="*/ 170469 w 252993"/>
              <a:gd name="connsiteY233" fmla="*/ 143 h 176202"/>
              <a:gd name="connsiteX234" fmla="*/ 173003 w 252993"/>
              <a:gd name="connsiteY234" fmla="*/ 0 h 176202"/>
              <a:gd name="connsiteX235" fmla="*/ 174974 w 252993"/>
              <a:gd name="connsiteY235" fmla="*/ 305 h 176202"/>
              <a:gd name="connsiteX236" fmla="*/ 178013 w 252993"/>
              <a:gd name="connsiteY236" fmla="*/ 2096 h 176202"/>
              <a:gd name="connsiteX237" fmla="*/ 180147 w 252993"/>
              <a:gd name="connsiteY237" fmla="*/ 4334 h 176202"/>
              <a:gd name="connsiteX238" fmla="*/ 180985 w 252993"/>
              <a:gd name="connsiteY238" fmla="*/ 6115 h 176202"/>
              <a:gd name="connsiteX239" fmla="*/ 182804 w 252993"/>
              <a:gd name="connsiteY239" fmla="*/ 8629 h 176202"/>
              <a:gd name="connsiteX240" fmla="*/ 184718 w 252993"/>
              <a:gd name="connsiteY240" fmla="*/ 12144 h 176202"/>
              <a:gd name="connsiteX241" fmla="*/ 186833 w 252993"/>
              <a:gd name="connsiteY241" fmla="*/ 16821 h 176202"/>
              <a:gd name="connsiteX242" fmla="*/ 187290 w 252993"/>
              <a:gd name="connsiteY242" fmla="*/ 19174 h 176202"/>
              <a:gd name="connsiteX243" fmla="*/ 188090 w 252993"/>
              <a:gd name="connsiteY243" fmla="*/ 21726 h 176202"/>
              <a:gd name="connsiteX244" fmla="*/ 189662 w 252993"/>
              <a:gd name="connsiteY244" fmla="*/ 24822 h 176202"/>
              <a:gd name="connsiteX245" fmla="*/ 192662 w 252993"/>
              <a:gd name="connsiteY245" fmla="*/ 28251 h 176202"/>
              <a:gd name="connsiteX246" fmla="*/ 193081 w 252993"/>
              <a:gd name="connsiteY246" fmla="*/ 28889 h 176202"/>
              <a:gd name="connsiteX247" fmla="*/ 194443 w 252993"/>
              <a:gd name="connsiteY247" fmla="*/ 31299 h 176202"/>
              <a:gd name="connsiteX248" fmla="*/ 197072 w 252993"/>
              <a:gd name="connsiteY248" fmla="*/ 36624 h 176202"/>
              <a:gd name="connsiteX249" fmla="*/ 199273 w 252993"/>
              <a:gd name="connsiteY249" fmla="*/ 38748 h 176202"/>
              <a:gd name="connsiteX250" fmla="*/ 201187 w 252993"/>
              <a:gd name="connsiteY250" fmla="*/ 41062 h 176202"/>
              <a:gd name="connsiteX251" fmla="*/ 202111 w 252993"/>
              <a:gd name="connsiteY251" fmla="*/ 43386 h 176202"/>
              <a:gd name="connsiteX252" fmla="*/ 203483 w 252993"/>
              <a:gd name="connsiteY252" fmla="*/ 45491 h 176202"/>
              <a:gd name="connsiteX253" fmla="*/ 206702 w 252993"/>
              <a:gd name="connsiteY253" fmla="*/ 48282 h 176202"/>
              <a:gd name="connsiteX254" fmla="*/ 209312 w 252993"/>
              <a:gd name="connsiteY254" fmla="*/ 50816 h 176202"/>
              <a:gd name="connsiteX255" fmla="*/ 211398 w 252993"/>
              <a:gd name="connsiteY255" fmla="*/ 58083 h 176202"/>
              <a:gd name="connsiteX256" fmla="*/ 212855 w 252993"/>
              <a:gd name="connsiteY256" fmla="*/ 61417 h 176202"/>
              <a:gd name="connsiteX257" fmla="*/ 213789 w 252993"/>
              <a:gd name="connsiteY257" fmla="*/ 63960 h 176202"/>
              <a:gd name="connsiteX258" fmla="*/ 213341 w 252993"/>
              <a:gd name="connsiteY258" fmla="*/ 69104 h 176202"/>
              <a:gd name="connsiteX259" fmla="*/ 213922 w 252993"/>
              <a:gd name="connsiteY259" fmla="*/ 71304 h 176202"/>
              <a:gd name="connsiteX260" fmla="*/ 212731 w 252993"/>
              <a:gd name="connsiteY260" fmla="*/ 75314 h 176202"/>
              <a:gd name="connsiteX261" fmla="*/ 210579 w 252993"/>
              <a:gd name="connsiteY261" fmla="*/ 83353 h 176202"/>
              <a:gd name="connsiteX262" fmla="*/ 210055 w 252993"/>
              <a:gd name="connsiteY262" fmla="*/ 89735 h 176202"/>
              <a:gd name="connsiteX263" fmla="*/ 210427 w 252993"/>
              <a:gd name="connsiteY263" fmla="*/ 93164 h 176202"/>
              <a:gd name="connsiteX264" fmla="*/ 210474 w 252993"/>
              <a:gd name="connsiteY264" fmla="*/ 95364 h 176202"/>
              <a:gd name="connsiteX265" fmla="*/ 210998 w 252993"/>
              <a:gd name="connsiteY265" fmla="*/ 96764 h 176202"/>
              <a:gd name="connsiteX266" fmla="*/ 211570 w 252993"/>
              <a:gd name="connsiteY266" fmla="*/ 99660 h 176202"/>
              <a:gd name="connsiteX267" fmla="*/ 211655 w 252993"/>
              <a:gd name="connsiteY267" fmla="*/ 102175 h 176202"/>
              <a:gd name="connsiteX268" fmla="*/ 210884 w 252993"/>
              <a:gd name="connsiteY268" fmla="*/ 102889 h 176202"/>
              <a:gd name="connsiteX269" fmla="*/ 209808 w 252993"/>
              <a:gd name="connsiteY269" fmla="*/ 103489 h 176202"/>
              <a:gd name="connsiteX270" fmla="*/ 209388 w 252993"/>
              <a:gd name="connsiteY270" fmla="*/ 104013 h 176202"/>
              <a:gd name="connsiteX271" fmla="*/ 210379 w 252993"/>
              <a:gd name="connsiteY271" fmla="*/ 105146 h 176202"/>
              <a:gd name="connsiteX272" fmla="*/ 211731 w 252993"/>
              <a:gd name="connsiteY272" fmla="*/ 107251 h 176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</a:cxnLst>
            <a:rect l="l" t="t" r="r" b="b"/>
            <a:pathLst>
              <a:path w="252993" h="176202">
                <a:moveTo>
                  <a:pt x="213065" y="109661"/>
                </a:moveTo>
                <a:lnTo>
                  <a:pt x="215885" y="113576"/>
                </a:lnTo>
                <a:lnTo>
                  <a:pt x="219456" y="115662"/>
                </a:lnTo>
                <a:lnTo>
                  <a:pt x="227724" y="117862"/>
                </a:lnTo>
                <a:lnTo>
                  <a:pt x="228467" y="117595"/>
                </a:lnTo>
                <a:lnTo>
                  <a:pt x="228543" y="117186"/>
                </a:lnTo>
                <a:lnTo>
                  <a:pt x="227972" y="116614"/>
                </a:lnTo>
                <a:lnTo>
                  <a:pt x="227886" y="115891"/>
                </a:lnTo>
                <a:lnTo>
                  <a:pt x="228286" y="114995"/>
                </a:lnTo>
                <a:lnTo>
                  <a:pt x="229429" y="114948"/>
                </a:lnTo>
                <a:lnTo>
                  <a:pt x="231296" y="115748"/>
                </a:lnTo>
                <a:lnTo>
                  <a:pt x="234858" y="114586"/>
                </a:lnTo>
                <a:lnTo>
                  <a:pt x="240097" y="111462"/>
                </a:lnTo>
                <a:lnTo>
                  <a:pt x="244916" y="110833"/>
                </a:lnTo>
                <a:lnTo>
                  <a:pt x="249298" y="112681"/>
                </a:lnTo>
                <a:lnTo>
                  <a:pt x="251546" y="114833"/>
                </a:lnTo>
                <a:lnTo>
                  <a:pt x="252994" y="116881"/>
                </a:lnTo>
                <a:lnTo>
                  <a:pt x="252536" y="119405"/>
                </a:lnTo>
                <a:lnTo>
                  <a:pt x="252260" y="120977"/>
                </a:lnTo>
                <a:lnTo>
                  <a:pt x="251108" y="127463"/>
                </a:lnTo>
                <a:lnTo>
                  <a:pt x="250307" y="129883"/>
                </a:lnTo>
                <a:lnTo>
                  <a:pt x="249022" y="132588"/>
                </a:lnTo>
                <a:lnTo>
                  <a:pt x="235411" y="135817"/>
                </a:lnTo>
                <a:lnTo>
                  <a:pt x="236287" y="134264"/>
                </a:lnTo>
                <a:lnTo>
                  <a:pt x="235972" y="131550"/>
                </a:lnTo>
                <a:lnTo>
                  <a:pt x="235401" y="129492"/>
                </a:lnTo>
                <a:lnTo>
                  <a:pt x="236668" y="127645"/>
                </a:lnTo>
                <a:lnTo>
                  <a:pt x="233610" y="126968"/>
                </a:lnTo>
                <a:lnTo>
                  <a:pt x="232267" y="127987"/>
                </a:lnTo>
                <a:lnTo>
                  <a:pt x="231220" y="129759"/>
                </a:lnTo>
                <a:lnTo>
                  <a:pt x="232143" y="133845"/>
                </a:lnTo>
                <a:lnTo>
                  <a:pt x="230657" y="136103"/>
                </a:lnTo>
                <a:lnTo>
                  <a:pt x="230086" y="137360"/>
                </a:lnTo>
                <a:lnTo>
                  <a:pt x="230019" y="140341"/>
                </a:lnTo>
                <a:lnTo>
                  <a:pt x="229134" y="141618"/>
                </a:lnTo>
                <a:lnTo>
                  <a:pt x="228962" y="143027"/>
                </a:lnTo>
                <a:lnTo>
                  <a:pt x="231134" y="142665"/>
                </a:lnTo>
                <a:lnTo>
                  <a:pt x="230153" y="145227"/>
                </a:lnTo>
                <a:lnTo>
                  <a:pt x="226076" y="150143"/>
                </a:lnTo>
                <a:lnTo>
                  <a:pt x="224647" y="153076"/>
                </a:lnTo>
                <a:lnTo>
                  <a:pt x="225000" y="164649"/>
                </a:lnTo>
                <a:lnTo>
                  <a:pt x="223181" y="171545"/>
                </a:lnTo>
                <a:lnTo>
                  <a:pt x="223038" y="173574"/>
                </a:lnTo>
                <a:lnTo>
                  <a:pt x="218713" y="173641"/>
                </a:lnTo>
                <a:lnTo>
                  <a:pt x="217418" y="173479"/>
                </a:lnTo>
                <a:lnTo>
                  <a:pt x="213322" y="172450"/>
                </a:lnTo>
                <a:lnTo>
                  <a:pt x="208722" y="170621"/>
                </a:lnTo>
                <a:lnTo>
                  <a:pt x="206026" y="167059"/>
                </a:lnTo>
                <a:lnTo>
                  <a:pt x="204302" y="164516"/>
                </a:lnTo>
                <a:lnTo>
                  <a:pt x="200396" y="165668"/>
                </a:lnTo>
                <a:lnTo>
                  <a:pt x="199663" y="165363"/>
                </a:lnTo>
                <a:lnTo>
                  <a:pt x="198587" y="164135"/>
                </a:lnTo>
                <a:lnTo>
                  <a:pt x="195653" y="163306"/>
                </a:lnTo>
                <a:lnTo>
                  <a:pt x="192024" y="163287"/>
                </a:lnTo>
                <a:lnTo>
                  <a:pt x="183880" y="158629"/>
                </a:lnTo>
                <a:lnTo>
                  <a:pt x="182985" y="157848"/>
                </a:lnTo>
                <a:lnTo>
                  <a:pt x="176584" y="158629"/>
                </a:lnTo>
                <a:lnTo>
                  <a:pt x="167002" y="160934"/>
                </a:lnTo>
                <a:lnTo>
                  <a:pt x="159696" y="163782"/>
                </a:lnTo>
                <a:lnTo>
                  <a:pt x="152143" y="168840"/>
                </a:lnTo>
                <a:lnTo>
                  <a:pt x="149086" y="172669"/>
                </a:lnTo>
                <a:lnTo>
                  <a:pt x="145532" y="174698"/>
                </a:lnTo>
                <a:lnTo>
                  <a:pt x="140484" y="176203"/>
                </a:lnTo>
                <a:lnTo>
                  <a:pt x="131464" y="175641"/>
                </a:lnTo>
                <a:lnTo>
                  <a:pt x="122063" y="173717"/>
                </a:lnTo>
                <a:lnTo>
                  <a:pt x="111976" y="171650"/>
                </a:lnTo>
                <a:lnTo>
                  <a:pt x="106519" y="172793"/>
                </a:lnTo>
                <a:lnTo>
                  <a:pt x="99146" y="171936"/>
                </a:lnTo>
                <a:lnTo>
                  <a:pt x="88021" y="169469"/>
                </a:lnTo>
                <a:lnTo>
                  <a:pt x="79734" y="168716"/>
                </a:lnTo>
                <a:lnTo>
                  <a:pt x="71561" y="170174"/>
                </a:lnTo>
                <a:lnTo>
                  <a:pt x="70190" y="169059"/>
                </a:lnTo>
                <a:lnTo>
                  <a:pt x="69895" y="167783"/>
                </a:lnTo>
                <a:lnTo>
                  <a:pt x="70209" y="165983"/>
                </a:lnTo>
                <a:lnTo>
                  <a:pt x="71361" y="164525"/>
                </a:lnTo>
                <a:lnTo>
                  <a:pt x="73343" y="163420"/>
                </a:lnTo>
                <a:lnTo>
                  <a:pt x="74381" y="162296"/>
                </a:lnTo>
                <a:lnTo>
                  <a:pt x="74495" y="161163"/>
                </a:lnTo>
                <a:lnTo>
                  <a:pt x="72276" y="159334"/>
                </a:lnTo>
                <a:lnTo>
                  <a:pt x="67723" y="156810"/>
                </a:lnTo>
                <a:lnTo>
                  <a:pt x="65847" y="155229"/>
                </a:lnTo>
                <a:lnTo>
                  <a:pt x="65389" y="154838"/>
                </a:lnTo>
                <a:lnTo>
                  <a:pt x="65265" y="153419"/>
                </a:lnTo>
                <a:lnTo>
                  <a:pt x="64322" y="152305"/>
                </a:lnTo>
                <a:lnTo>
                  <a:pt x="62551" y="151486"/>
                </a:lnTo>
                <a:lnTo>
                  <a:pt x="61189" y="150009"/>
                </a:lnTo>
                <a:lnTo>
                  <a:pt x="60217" y="147866"/>
                </a:lnTo>
                <a:lnTo>
                  <a:pt x="60427" y="145847"/>
                </a:lnTo>
                <a:lnTo>
                  <a:pt x="61808" y="143951"/>
                </a:lnTo>
                <a:lnTo>
                  <a:pt x="63579" y="143123"/>
                </a:lnTo>
                <a:lnTo>
                  <a:pt x="65732" y="143380"/>
                </a:lnTo>
                <a:lnTo>
                  <a:pt x="66627" y="142837"/>
                </a:lnTo>
                <a:lnTo>
                  <a:pt x="66266" y="141513"/>
                </a:lnTo>
                <a:lnTo>
                  <a:pt x="64161" y="139808"/>
                </a:lnTo>
                <a:lnTo>
                  <a:pt x="60303" y="137741"/>
                </a:lnTo>
                <a:lnTo>
                  <a:pt x="56379" y="138865"/>
                </a:lnTo>
                <a:lnTo>
                  <a:pt x="52368" y="143189"/>
                </a:lnTo>
                <a:lnTo>
                  <a:pt x="49492" y="143885"/>
                </a:lnTo>
                <a:lnTo>
                  <a:pt x="47720" y="140979"/>
                </a:lnTo>
                <a:lnTo>
                  <a:pt x="44577" y="139236"/>
                </a:lnTo>
                <a:lnTo>
                  <a:pt x="40053" y="138694"/>
                </a:lnTo>
                <a:lnTo>
                  <a:pt x="37272" y="137579"/>
                </a:lnTo>
                <a:lnTo>
                  <a:pt x="36233" y="135893"/>
                </a:lnTo>
                <a:lnTo>
                  <a:pt x="34252" y="134598"/>
                </a:lnTo>
                <a:lnTo>
                  <a:pt x="29889" y="133217"/>
                </a:lnTo>
                <a:lnTo>
                  <a:pt x="29832" y="131902"/>
                </a:lnTo>
                <a:lnTo>
                  <a:pt x="30537" y="131588"/>
                </a:lnTo>
                <a:lnTo>
                  <a:pt x="32090" y="131464"/>
                </a:lnTo>
                <a:lnTo>
                  <a:pt x="34167" y="131188"/>
                </a:lnTo>
                <a:lnTo>
                  <a:pt x="34500" y="130435"/>
                </a:lnTo>
                <a:lnTo>
                  <a:pt x="34519" y="129749"/>
                </a:lnTo>
                <a:lnTo>
                  <a:pt x="32881" y="128883"/>
                </a:lnTo>
                <a:lnTo>
                  <a:pt x="31232" y="128292"/>
                </a:lnTo>
                <a:lnTo>
                  <a:pt x="30366" y="127702"/>
                </a:lnTo>
                <a:lnTo>
                  <a:pt x="29813" y="127044"/>
                </a:lnTo>
                <a:lnTo>
                  <a:pt x="29699" y="126359"/>
                </a:lnTo>
                <a:lnTo>
                  <a:pt x="30185" y="125892"/>
                </a:lnTo>
                <a:lnTo>
                  <a:pt x="30852" y="125863"/>
                </a:lnTo>
                <a:lnTo>
                  <a:pt x="31509" y="125454"/>
                </a:lnTo>
                <a:lnTo>
                  <a:pt x="31880" y="123863"/>
                </a:lnTo>
                <a:lnTo>
                  <a:pt x="32776" y="122549"/>
                </a:lnTo>
                <a:lnTo>
                  <a:pt x="33414" y="122091"/>
                </a:lnTo>
                <a:lnTo>
                  <a:pt x="33376" y="121120"/>
                </a:lnTo>
                <a:lnTo>
                  <a:pt x="32709" y="120215"/>
                </a:lnTo>
                <a:lnTo>
                  <a:pt x="31804" y="119434"/>
                </a:lnTo>
                <a:lnTo>
                  <a:pt x="30471" y="118958"/>
                </a:lnTo>
                <a:lnTo>
                  <a:pt x="26318" y="117586"/>
                </a:lnTo>
                <a:lnTo>
                  <a:pt x="24222" y="115681"/>
                </a:lnTo>
                <a:lnTo>
                  <a:pt x="22936" y="115605"/>
                </a:lnTo>
                <a:lnTo>
                  <a:pt x="20907" y="114548"/>
                </a:lnTo>
                <a:lnTo>
                  <a:pt x="18717" y="112890"/>
                </a:lnTo>
                <a:lnTo>
                  <a:pt x="16812" y="110528"/>
                </a:lnTo>
                <a:lnTo>
                  <a:pt x="14764" y="108995"/>
                </a:lnTo>
                <a:lnTo>
                  <a:pt x="14231" y="108366"/>
                </a:lnTo>
                <a:lnTo>
                  <a:pt x="14183" y="107775"/>
                </a:lnTo>
                <a:lnTo>
                  <a:pt x="14564" y="107109"/>
                </a:lnTo>
                <a:lnTo>
                  <a:pt x="14545" y="106384"/>
                </a:lnTo>
                <a:lnTo>
                  <a:pt x="14011" y="104070"/>
                </a:lnTo>
                <a:lnTo>
                  <a:pt x="14374" y="101613"/>
                </a:lnTo>
                <a:lnTo>
                  <a:pt x="14278" y="99298"/>
                </a:lnTo>
                <a:lnTo>
                  <a:pt x="14250" y="98260"/>
                </a:lnTo>
                <a:lnTo>
                  <a:pt x="13850" y="97936"/>
                </a:lnTo>
                <a:lnTo>
                  <a:pt x="13497" y="98288"/>
                </a:lnTo>
                <a:lnTo>
                  <a:pt x="12992" y="98727"/>
                </a:lnTo>
                <a:lnTo>
                  <a:pt x="12497" y="98812"/>
                </a:lnTo>
                <a:lnTo>
                  <a:pt x="10982" y="97126"/>
                </a:lnTo>
                <a:lnTo>
                  <a:pt x="9068" y="93688"/>
                </a:lnTo>
                <a:lnTo>
                  <a:pt x="7773" y="92535"/>
                </a:lnTo>
                <a:lnTo>
                  <a:pt x="5249" y="90954"/>
                </a:lnTo>
                <a:lnTo>
                  <a:pt x="3115" y="89621"/>
                </a:lnTo>
                <a:lnTo>
                  <a:pt x="1591" y="86744"/>
                </a:lnTo>
                <a:lnTo>
                  <a:pt x="0" y="84515"/>
                </a:lnTo>
                <a:lnTo>
                  <a:pt x="1048" y="83582"/>
                </a:lnTo>
                <a:lnTo>
                  <a:pt x="7115" y="82267"/>
                </a:lnTo>
                <a:lnTo>
                  <a:pt x="9944" y="83553"/>
                </a:lnTo>
                <a:lnTo>
                  <a:pt x="11211" y="83087"/>
                </a:lnTo>
                <a:lnTo>
                  <a:pt x="12440" y="82048"/>
                </a:lnTo>
                <a:lnTo>
                  <a:pt x="13125" y="81210"/>
                </a:lnTo>
                <a:lnTo>
                  <a:pt x="13249" y="80324"/>
                </a:lnTo>
                <a:lnTo>
                  <a:pt x="13859" y="79219"/>
                </a:lnTo>
                <a:lnTo>
                  <a:pt x="15907" y="78695"/>
                </a:lnTo>
                <a:lnTo>
                  <a:pt x="21336" y="79372"/>
                </a:lnTo>
                <a:lnTo>
                  <a:pt x="23517" y="77819"/>
                </a:lnTo>
                <a:lnTo>
                  <a:pt x="24327" y="76981"/>
                </a:lnTo>
                <a:lnTo>
                  <a:pt x="24822" y="75114"/>
                </a:lnTo>
                <a:lnTo>
                  <a:pt x="25394" y="73609"/>
                </a:lnTo>
                <a:lnTo>
                  <a:pt x="27337" y="72809"/>
                </a:lnTo>
                <a:lnTo>
                  <a:pt x="27308" y="71438"/>
                </a:lnTo>
                <a:lnTo>
                  <a:pt x="27013" y="69952"/>
                </a:lnTo>
                <a:lnTo>
                  <a:pt x="28137" y="66608"/>
                </a:lnTo>
                <a:lnTo>
                  <a:pt x="28823" y="65237"/>
                </a:lnTo>
                <a:lnTo>
                  <a:pt x="29928" y="64741"/>
                </a:lnTo>
                <a:lnTo>
                  <a:pt x="31252" y="63684"/>
                </a:lnTo>
                <a:lnTo>
                  <a:pt x="33557" y="61493"/>
                </a:lnTo>
                <a:lnTo>
                  <a:pt x="33024" y="59588"/>
                </a:lnTo>
                <a:lnTo>
                  <a:pt x="33481" y="58169"/>
                </a:lnTo>
                <a:lnTo>
                  <a:pt x="35881" y="54721"/>
                </a:lnTo>
                <a:lnTo>
                  <a:pt x="37709" y="51387"/>
                </a:lnTo>
                <a:lnTo>
                  <a:pt x="37681" y="49711"/>
                </a:lnTo>
                <a:lnTo>
                  <a:pt x="37948" y="48253"/>
                </a:lnTo>
                <a:lnTo>
                  <a:pt x="39567" y="46653"/>
                </a:lnTo>
                <a:lnTo>
                  <a:pt x="41263" y="44567"/>
                </a:lnTo>
                <a:lnTo>
                  <a:pt x="43501" y="38033"/>
                </a:lnTo>
                <a:lnTo>
                  <a:pt x="44311" y="36938"/>
                </a:lnTo>
                <a:lnTo>
                  <a:pt x="45777" y="35690"/>
                </a:lnTo>
                <a:lnTo>
                  <a:pt x="46873" y="34452"/>
                </a:lnTo>
                <a:lnTo>
                  <a:pt x="46987" y="30146"/>
                </a:lnTo>
                <a:lnTo>
                  <a:pt x="48016" y="28899"/>
                </a:lnTo>
                <a:lnTo>
                  <a:pt x="49987" y="27499"/>
                </a:lnTo>
                <a:lnTo>
                  <a:pt x="51950" y="25251"/>
                </a:lnTo>
                <a:lnTo>
                  <a:pt x="53540" y="22584"/>
                </a:lnTo>
                <a:lnTo>
                  <a:pt x="54769" y="21336"/>
                </a:lnTo>
                <a:lnTo>
                  <a:pt x="56398" y="21002"/>
                </a:lnTo>
                <a:lnTo>
                  <a:pt x="58160" y="19955"/>
                </a:lnTo>
                <a:lnTo>
                  <a:pt x="60131" y="19564"/>
                </a:lnTo>
                <a:lnTo>
                  <a:pt x="62046" y="20079"/>
                </a:lnTo>
                <a:lnTo>
                  <a:pt x="63255" y="19812"/>
                </a:lnTo>
                <a:lnTo>
                  <a:pt x="65094" y="18517"/>
                </a:lnTo>
                <a:lnTo>
                  <a:pt x="69771" y="13601"/>
                </a:lnTo>
                <a:lnTo>
                  <a:pt x="70428" y="12620"/>
                </a:lnTo>
                <a:lnTo>
                  <a:pt x="71400" y="11944"/>
                </a:lnTo>
                <a:lnTo>
                  <a:pt x="75191" y="10258"/>
                </a:lnTo>
                <a:lnTo>
                  <a:pt x="76152" y="8563"/>
                </a:lnTo>
                <a:lnTo>
                  <a:pt x="77457" y="7039"/>
                </a:lnTo>
                <a:lnTo>
                  <a:pt x="79143" y="7153"/>
                </a:lnTo>
                <a:lnTo>
                  <a:pt x="84649" y="10925"/>
                </a:lnTo>
                <a:lnTo>
                  <a:pt x="90535" y="10687"/>
                </a:lnTo>
                <a:lnTo>
                  <a:pt x="91612" y="10830"/>
                </a:lnTo>
                <a:lnTo>
                  <a:pt x="91964" y="10906"/>
                </a:lnTo>
                <a:lnTo>
                  <a:pt x="92688" y="11211"/>
                </a:lnTo>
                <a:lnTo>
                  <a:pt x="100518" y="13078"/>
                </a:lnTo>
                <a:lnTo>
                  <a:pt x="101727" y="12868"/>
                </a:lnTo>
                <a:lnTo>
                  <a:pt x="102061" y="12725"/>
                </a:lnTo>
                <a:lnTo>
                  <a:pt x="105213" y="14259"/>
                </a:lnTo>
                <a:lnTo>
                  <a:pt x="108004" y="14059"/>
                </a:lnTo>
                <a:lnTo>
                  <a:pt x="110652" y="12992"/>
                </a:lnTo>
                <a:lnTo>
                  <a:pt x="113405" y="12630"/>
                </a:lnTo>
                <a:lnTo>
                  <a:pt x="115938" y="13268"/>
                </a:lnTo>
                <a:lnTo>
                  <a:pt x="117863" y="15430"/>
                </a:lnTo>
                <a:lnTo>
                  <a:pt x="122863" y="20021"/>
                </a:lnTo>
                <a:lnTo>
                  <a:pt x="124349" y="21736"/>
                </a:lnTo>
                <a:lnTo>
                  <a:pt x="126635" y="21479"/>
                </a:lnTo>
                <a:lnTo>
                  <a:pt x="129169" y="20621"/>
                </a:lnTo>
                <a:lnTo>
                  <a:pt x="131731" y="17564"/>
                </a:lnTo>
                <a:lnTo>
                  <a:pt x="139608" y="14078"/>
                </a:lnTo>
                <a:lnTo>
                  <a:pt x="145618" y="13211"/>
                </a:lnTo>
                <a:lnTo>
                  <a:pt x="151486" y="11811"/>
                </a:lnTo>
                <a:lnTo>
                  <a:pt x="158277" y="10820"/>
                </a:lnTo>
                <a:lnTo>
                  <a:pt x="160239" y="7963"/>
                </a:lnTo>
                <a:lnTo>
                  <a:pt x="161325" y="6010"/>
                </a:lnTo>
                <a:lnTo>
                  <a:pt x="162097" y="2391"/>
                </a:lnTo>
                <a:lnTo>
                  <a:pt x="165754" y="1343"/>
                </a:lnTo>
                <a:lnTo>
                  <a:pt x="169231" y="600"/>
                </a:lnTo>
                <a:lnTo>
                  <a:pt x="170469" y="143"/>
                </a:lnTo>
                <a:lnTo>
                  <a:pt x="173003" y="0"/>
                </a:lnTo>
                <a:lnTo>
                  <a:pt x="174974" y="305"/>
                </a:lnTo>
                <a:lnTo>
                  <a:pt x="178013" y="2096"/>
                </a:lnTo>
                <a:lnTo>
                  <a:pt x="180147" y="4334"/>
                </a:lnTo>
                <a:lnTo>
                  <a:pt x="180985" y="6115"/>
                </a:lnTo>
                <a:lnTo>
                  <a:pt x="182804" y="8629"/>
                </a:lnTo>
                <a:lnTo>
                  <a:pt x="184718" y="12144"/>
                </a:lnTo>
                <a:lnTo>
                  <a:pt x="186833" y="16821"/>
                </a:lnTo>
                <a:lnTo>
                  <a:pt x="187290" y="19174"/>
                </a:lnTo>
                <a:lnTo>
                  <a:pt x="188090" y="21726"/>
                </a:lnTo>
                <a:lnTo>
                  <a:pt x="189662" y="24822"/>
                </a:lnTo>
                <a:lnTo>
                  <a:pt x="192662" y="28251"/>
                </a:lnTo>
                <a:lnTo>
                  <a:pt x="193081" y="28889"/>
                </a:lnTo>
                <a:lnTo>
                  <a:pt x="194443" y="31299"/>
                </a:lnTo>
                <a:lnTo>
                  <a:pt x="197072" y="36624"/>
                </a:lnTo>
                <a:lnTo>
                  <a:pt x="199273" y="38748"/>
                </a:lnTo>
                <a:lnTo>
                  <a:pt x="201187" y="41062"/>
                </a:lnTo>
                <a:lnTo>
                  <a:pt x="202111" y="43386"/>
                </a:lnTo>
                <a:lnTo>
                  <a:pt x="203483" y="45491"/>
                </a:lnTo>
                <a:lnTo>
                  <a:pt x="206702" y="48282"/>
                </a:lnTo>
                <a:lnTo>
                  <a:pt x="209312" y="50816"/>
                </a:lnTo>
                <a:lnTo>
                  <a:pt x="211398" y="58083"/>
                </a:lnTo>
                <a:lnTo>
                  <a:pt x="212855" y="61417"/>
                </a:lnTo>
                <a:lnTo>
                  <a:pt x="213789" y="63960"/>
                </a:lnTo>
                <a:lnTo>
                  <a:pt x="213341" y="69104"/>
                </a:lnTo>
                <a:lnTo>
                  <a:pt x="213922" y="71304"/>
                </a:lnTo>
                <a:lnTo>
                  <a:pt x="212731" y="75314"/>
                </a:lnTo>
                <a:lnTo>
                  <a:pt x="210579" y="83353"/>
                </a:lnTo>
                <a:lnTo>
                  <a:pt x="210055" y="89735"/>
                </a:lnTo>
                <a:lnTo>
                  <a:pt x="210427" y="93164"/>
                </a:lnTo>
                <a:lnTo>
                  <a:pt x="210474" y="95364"/>
                </a:lnTo>
                <a:lnTo>
                  <a:pt x="210998" y="96764"/>
                </a:lnTo>
                <a:lnTo>
                  <a:pt x="211570" y="99660"/>
                </a:lnTo>
                <a:lnTo>
                  <a:pt x="211655" y="102175"/>
                </a:lnTo>
                <a:lnTo>
                  <a:pt x="210884" y="102889"/>
                </a:lnTo>
                <a:lnTo>
                  <a:pt x="209808" y="103489"/>
                </a:lnTo>
                <a:lnTo>
                  <a:pt x="209388" y="104013"/>
                </a:lnTo>
                <a:lnTo>
                  <a:pt x="210379" y="105146"/>
                </a:lnTo>
                <a:lnTo>
                  <a:pt x="211731" y="10725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BB06151A-BB14-47B8-6012-57C08DA64B89}"/>
              </a:ext>
            </a:extLst>
          </p:cNvPr>
          <p:cNvSpPr/>
          <p:nvPr/>
        </p:nvSpPr>
        <p:spPr>
          <a:xfrm>
            <a:off x="6312853" y="3279318"/>
            <a:ext cx="110614" cy="146027"/>
          </a:xfrm>
          <a:custGeom>
            <a:avLst/>
            <a:gdLst>
              <a:gd name="connsiteX0" fmla="*/ 23670 w 110614"/>
              <a:gd name="connsiteY0" fmla="*/ 667 h 146027"/>
              <a:gd name="connsiteX1" fmla="*/ 26880 w 110614"/>
              <a:gd name="connsiteY1" fmla="*/ 895 h 146027"/>
              <a:gd name="connsiteX2" fmla="*/ 29280 w 110614"/>
              <a:gd name="connsiteY2" fmla="*/ 295 h 146027"/>
              <a:gd name="connsiteX3" fmla="*/ 35347 w 110614"/>
              <a:gd name="connsiteY3" fmla="*/ 1057 h 146027"/>
              <a:gd name="connsiteX4" fmla="*/ 36652 w 110614"/>
              <a:gd name="connsiteY4" fmla="*/ 1657 h 146027"/>
              <a:gd name="connsiteX5" fmla="*/ 37500 w 110614"/>
              <a:gd name="connsiteY5" fmla="*/ 2334 h 146027"/>
              <a:gd name="connsiteX6" fmla="*/ 39091 w 110614"/>
              <a:gd name="connsiteY6" fmla="*/ 4563 h 146027"/>
              <a:gd name="connsiteX7" fmla="*/ 40615 w 110614"/>
              <a:gd name="connsiteY7" fmla="*/ 7439 h 146027"/>
              <a:gd name="connsiteX8" fmla="*/ 42749 w 110614"/>
              <a:gd name="connsiteY8" fmla="*/ 8772 h 146027"/>
              <a:gd name="connsiteX9" fmla="*/ 45273 w 110614"/>
              <a:gd name="connsiteY9" fmla="*/ 10354 h 146027"/>
              <a:gd name="connsiteX10" fmla="*/ 46568 w 110614"/>
              <a:gd name="connsiteY10" fmla="*/ 11506 h 146027"/>
              <a:gd name="connsiteX11" fmla="*/ 48483 w 110614"/>
              <a:gd name="connsiteY11" fmla="*/ 14945 h 146027"/>
              <a:gd name="connsiteX12" fmla="*/ 49997 w 110614"/>
              <a:gd name="connsiteY12" fmla="*/ 16631 h 146027"/>
              <a:gd name="connsiteX13" fmla="*/ 50492 w 110614"/>
              <a:gd name="connsiteY13" fmla="*/ 16545 h 146027"/>
              <a:gd name="connsiteX14" fmla="*/ 50997 w 110614"/>
              <a:gd name="connsiteY14" fmla="*/ 16107 h 146027"/>
              <a:gd name="connsiteX15" fmla="*/ 51350 w 110614"/>
              <a:gd name="connsiteY15" fmla="*/ 15754 h 146027"/>
              <a:gd name="connsiteX16" fmla="*/ 51750 w 110614"/>
              <a:gd name="connsiteY16" fmla="*/ 16078 h 146027"/>
              <a:gd name="connsiteX17" fmla="*/ 51778 w 110614"/>
              <a:gd name="connsiteY17" fmla="*/ 17116 h 146027"/>
              <a:gd name="connsiteX18" fmla="*/ 51874 w 110614"/>
              <a:gd name="connsiteY18" fmla="*/ 19431 h 146027"/>
              <a:gd name="connsiteX19" fmla="*/ 51511 w 110614"/>
              <a:gd name="connsiteY19" fmla="*/ 21888 h 146027"/>
              <a:gd name="connsiteX20" fmla="*/ 52045 w 110614"/>
              <a:gd name="connsiteY20" fmla="*/ 24203 h 146027"/>
              <a:gd name="connsiteX21" fmla="*/ 52064 w 110614"/>
              <a:gd name="connsiteY21" fmla="*/ 24927 h 146027"/>
              <a:gd name="connsiteX22" fmla="*/ 51683 w 110614"/>
              <a:gd name="connsiteY22" fmla="*/ 25594 h 146027"/>
              <a:gd name="connsiteX23" fmla="*/ 51731 w 110614"/>
              <a:gd name="connsiteY23" fmla="*/ 26184 h 146027"/>
              <a:gd name="connsiteX24" fmla="*/ 52264 w 110614"/>
              <a:gd name="connsiteY24" fmla="*/ 26813 h 146027"/>
              <a:gd name="connsiteX25" fmla="*/ 54312 w 110614"/>
              <a:gd name="connsiteY25" fmla="*/ 28347 h 146027"/>
              <a:gd name="connsiteX26" fmla="*/ 56217 w 110614"/>
              <a:gd name="connsiteY26" fmla="*/ 30709 h 146027"/>
              <a:gd name="connsiteX27" fmla="*/ 58407 w 110614"/>
              <a:gd name="connsiteY27" fmla="*/ 32366 h 146027"/>
              <a:gd name="connsiteX28" fmla="*/ 60436 w 110614"/>
              <a:gd name="connsiteY28" fmla="*/ 33423 h 146027"/>
              <a:gd name="connsiteX29" fmla="*/ 61722 w 110614"/>
              <a:gd name="connsiteY29" fmla="*/ 33499 h 146027"/>
              <a:gd name="connsiteX30" fmla="*/ 63818 w 110614"/>
              <a:gd name="connsiteY30" fmla="*/ 35405 h 146027"/>
              <a:gd name="connsiteX31" fmla="*/ 67971 w 110614"/>
              <a:gd name="connsiteY31" fmla="*/ 36776 h 146027"/>
              <a:gd name="connsiteX32" fmla="*/ 69304 w 110614"/>
              <a:gd name="connsiteY32" fmla="*/ 37252 h 146027"/>
              <a:gd name="connsiteX33" fmla="*/ 70209 w 110614"/>
              <a:gd name="connsiteY33" fmla="*/ 38033 h 146027"/>
              <a:gd name="connsiteX34" fmla="*/ 70876 w 110614"/>
              <a:gd name="connsiteY34" fmla="*/ 38938 h 146027"/>
              <a:gd name="connsiteX35" fmla="*/ 70914 w 110614"/>
              <a:gd name="connsiteY35" fmla="*/ 39910 h 146027"/>
              <a:gd name="connsiteX36" fmla="*/ 70276 w 110614"/>
              <a:gd name="connsiteY36" fmla="*/ 40367 h 146027"/>
              <a:gd name="connsiteX37" fmla="*/ 69380 w 110614"/>
              <a:gd name="connsiteY37" fmla="*/ 41681 h 146027"/>
              <a:gd name="connsiteX38" fmla="*/ 69009 w 110614"/>
              <a:gd name="connsiteY38" fmla="*/ 43272 h 146027"/>
              <a:gd name="connsiteX39" fmla="*/ 68352 w 110614"/>
              <a:gd name="connsiteY39" fmla="*/ 43682 h 146027"/>
              <a:gd name="connsiteX40" fmla="*/ 67685 w 110614"/>
              <a:gd name="connsiteY40" fmla="*/ 43710 h 146027"/>
              <a:gd name="connsiteX41" fmla="*/ 67199 w 110614"/>
              <a:gd name="connsiteY41" fmla="*/ 44177 h 146027"/>
              <a:gd name="connsiteX42" fmla="*/ 67313 w 110614"/>
              <a:gd name="connsiteY42" fmla="*/ 44863 h 146027"/>
              <a:gd name="connsiteX43" fmla="*/ 67866 w 110614"/>
              <a:gd name="connsiteY43" fmla="*/ 45520 h 146027"/>
              <a:gd name="connsiteX44" fmla="*/ 68732 w 110614"/>
              <a:gd name="connsiteY44" fmla="*/ 46111 h 146027"/>
              <a:gd name="connsiteX45" fmla="*/ 70381 w 110614"/>
              <a:gd name="connsiteY45" fmla="*/ 46701 h 146027"/>
              <a:gd name="connsiteX46" fmla="*/ 72019 w 110614"/>
              <a:gd name="connsiteY46" fmla="*/ 47568 h 146027"/>
              <a:gd name="connsiteX47" fmla="*/ 72000 w 110614"/>
              <a:gd name="connsiteY47" fmla="*/ 48254 h 146027"/>
              <a:gd name="connsiteX48" fmla="*/ 71667 w 110614"/>
              <a:gd name="connsiteY48" fmla="*/ 49006 h 146027"/>
              <a:gd name="connsiteX49" fmla="*/ 69590 w 110614"/>
              <a:gd name="connsiteY49" fmla="*/ 49282 h 146027"/>
              <a:gd name="connsiteX50" fmla="*/ 68037 w 110614"/>
              <a:gd name="connsiteY50" fmla="*/ 49406 h 146027"/>
              <a:gd name="connsiteX51" fmla="*/ 67333 w 110614"/>
              <a:gd name="connsiteY51" fmla="*/ 49721 h 146027"/>
              <a:gd name="connsiteX52" fmla="*/ 67389 w 110614"/>
              <a:gd name="connsiteY52" fmla="*/ 51035 h 146027"/>
              <a:gd name="connsiteX53" fmla="*/ 71752 w 110614"/>
              <a:gd name="connsiteY53" fmla="*/ 52416 h 146027"/>
              <a:gd name="connsiteX54" fmla="*/ 73733 w 110614"/>
              <a:gd name="connsiteY54" fmla="*/ 53712 h 146027"/>
              <a:gd name="connsiteX55" fmla="*/ 74772 w 110614"/>
              <a:gd name="connsiteY55" fmla="*/ 55397 h 146027"/>
              <a:gd name="connsiteX56" fmla="*/ 77553 w 110614"/>
              <a:gd name="connsiteY56" fmla="*/ 56512 h 146027"/>
              <a:gd name="connsiteX57" fmla="*/ 82077 w 110614"/>
              <a:gd name="connsiteY57" fmla="*/ 57055 h 146027"/>
              <a:gd name="connsiteX58" fmla="*/ 85220 w 110614"/>
              <a:gd name="connsiteY58" fmla="*/ 58798 h 146027"/>
              <a:gd name="connsiteX59" fmla="*/ 86992 w 110614"/>
              <a:gd name="connsiteY59" fmla="*/ 61703 h 146027"/>
              <a:gd name="connsiteX60" fmla="*/ 89868 w 110614"/>
              <a:gd name="connsiteY60" fmla="*/ 61008 h 146027"/>
              <a:gd name="connsiteX61" fmla="*/ 93879 w 110614"/>
              <a:gd name="connsiteY61" fmla="*/ 56683 h 146027"/>
              <a:gd name="connsiteX62" fmla="*/ 97803 w 110614"/>
              <a:gd name="connsiteY62" fmla="*/ 55559 h 146027"/>
              <a:gd name="connsiteX63" fmla="*/ 101661 w 110614"/>
              <a:gd name="connsiteY63" fmla="*/ 57626 h 146027"/>
              <a:gd name="connsiteX64" fmla="*/ 103766 w 110614"/>
              <a:gd name="connsiteY64" fmla="*/ 59331 h 146027"/>
              <a:gd name="connsiteX65" fmla="*/ 104127 w 110614"/>
              <a:gd name="connsiteY65" fmla="*/ 60655 h 146027"/>
              <a:gd name="connsiteX66" fmla="*/ 103232 w 110614"/>
              <a:gd name="connsiteY66" fmla="*/ 61198 h 146027"/>
              <a:gd name="connsiteX67" fmla="*/ 101079 w 110614"/>
              <a:gd name="connsiteY67" fmla="*/ 60941 h 146027"/>
              <a:gd name="connsiteX68" fmla="*/ 99308 w 110614"/>
              <a:gd name="connsiteY68" fmla="*/ 61769 h 146027"/>
              <a:gd name="connsiteX69" fmla="*/ 97927 w 110614"/>
              <a:gd name="connsiteY69" fmla="*/ 63665 h 146027"/>
              <a:gd name="connsiteX70" fmla="*/ 97717 w 110614"/>
              <a:gd name="connsiteY70" fmla="*/ 65684 h 146027"/>
              <a:gd name="connsiteX71" fmla="*/ 98689 w 110614"/>
              <a:gd name="connsiteY71" fmla="*/ 67828 h 146027"/>
              <a:gd name="connsiteX72" fmla="*/ 100051 w 110614"/>
              <a:gd name="connsiteY72" fmla="*/ 69304 h 146027"/>
              <a:gd name="connsiteX73" fmla="*/ 101822 w 110614"/>
              <a:gd name="connsiteY73" fmla="*/ 70123 h 146027"/>
              <a:gd name="connsiteX74" fmla="*/ 102765 w 110614"/>
              <a:gd name="connsiteY74" fmla="*/ 71238 h 146027"/>
              <a:gd name="connsiteX75" fmla="*/ 102889 w 110614"/>
              <a:gd name="connsiteY75" fmla="*/ 72657 h 146027"/>
              <a:gd name="connsiteX76" fmla="*/ 103347 w 110614"/>
              <a:gd name="connsiteY76" fmla="*/ 73047 h 146027"/>
              <a:gd name="connsiteX77" fmla="*/ 102337 w 110614"/>
              <a:gd name="connsiteY77" fmla="*/ 73695 h 146027"/>
              <a:gd name="connsiteX78" fmla="*/ 101251 w 110614"/>
              <a:gd name="connsiteY78" fmla="*/ 74666 h 146027"/>
              <a:gd name="connsiteX79" fmla="*/ 100632 w 110614"/>
              <a:gd name="connsiteY79" fmla="*/ 76362 h 146027"/>
              <a:gd name="connsiteX80" fmla="*/ 100470 w 110614"/>
              <a:gd name="connsiteY80" fmla="*/ 79077 h 146027"/>
              <a:gd name="connsiteX81" fmla="*/ 97041 w 110614"/>
              <a:gd name="connsiteY81" fmla="*/ 81201 h 146027"/>
              <a:gd name="connsiteX82" fmla="*/ 95755 w 110614"/>
              <a:gd name="connsiteY82" fmla="*/ 81591 h 146027"/>
              <a:gd name="connsiteX83" fmla="*/ 95174 w 110614"/>
              <a:gd name="connsiteY83" fmla="*/ 83001 h 146027"/>
              <a:gd name="connsiteX84" fmla="*/ 94269 w 110614"/>
              <a:gd name="connsiteY84" fmla="*/ 86973 h 146027"/>
              <a:gd name="connsiteX85" fmla="*/ 94374 w 110614"/>
              <a:gd name="connsiteY85" fmla="*/ 89954 h 146027"/>
              <a:gd name="connsiteX86" fmla="*/ 94841 w 110614"/>
              <a:gd name="connsiteY86" fmla="*/ 91469 h 146027"/>
              <a:gd name="connsiteX87" fmla="*/ 95050 w 110614"/>
              <a:gd name="connsiteY87" fmla="*/ 92707 h 146027"/>
              <a:gd name="connsiteX88" fmla="*/ 96164 w 110614"/>
              <a:gd name="connsiteY88" fmla="*/ 94221 h 146027"/>
              <a:gd name="connsiteX89" fmla="*/ 97174 w 110614"/>
              <a:gd name="connsiteY89" fmla="*/ 96545 h 146027"/>
              <a:gd name="connsiteX90" fmla="*/ 97841 w 110614"/>
              <a:gd name="connsiteY90" fmla="*/ 99613 h 146027"/>
              <a:gd name="connsiteX91" fmla="*/ 99327 w 110614"/>
              <a:gd name="connsiteY91" fmla="*/ 101975 h 146027"/>
              <a:gd name="connsiteX92" fmla="*/ 103127 w 110614"/>
              <a:gd name="connsiteY92" fmla="*/ 104299 h 146027"/>
              <a:gd name="connsiteX93" fmla="*/ 105013 w 110614"/>
              <a:gd name="connsiteY93" fmla="*/ 105651 h 146027"/>
              <a:gd name="connsiteX94" fmla="*/ 106413 w 110614"/>
              <a:gd name="connsiteY94" fmla="*/ 107613 h 146027"/>
              <a:gd name="connsiteX95" fmla="*/ 107480 w 110614"/>
              <a:gd name="connsiteY95" fmla="*/ 109385 h 146027"/>
              <a:gd name="connsiteX96" fmla="*/ 110614 w 110614"/>
              <a:gd name="connsiteY96" fmla="*/ 111738 h 146027"/>
              <a:gd name="connsiteX97" fmla="*/ 110376 w 110614"/>
              <a:gd name="connsiteY97" fmla="*/ 113414 h 146027"/>
              <a:gd name="connsiteX98" fmla="*/ 109690 w 110614"/>
              <a:gd name="connsiteY98" fmla="*/ 115053 h 146027"/>
              <a:gd name="connsiteX99" fmla="*/ 108966 w 110614"/>
              <a:gd name="connsiteY99" fmla="*/ 115824 h 146027"/>
              <a:gd name="connsiteX100" fmla="*/ 107404 w 110614"/>
              <a:gd name="connsiteY100" fmla="*/ 117929 h 146027"/>
              <a:gd name="connsiteX101" fmla="*/ 105880 w 110614"/>
              <a:gd name="connsiteY101" fmla="*/ 119110 h 146027"/>
              <a:gd name="connsiteX102" fmla="*/ 103375 w 110614"/>
              <a:gd name="connsiteY102" fmla="*/ 122815 h 146027"/>
              <a:gd name="connsiteX103" fmla="*/ 99422 w 110614"/>
              <a:gd name="connsiteY103" fmla="*/ 123015 h 146027"/>
              <a:gd name="connsiteX104" fmla="*/ 98479 w 110614"/>
              <a:gd name="connsiteY104" fmla="*/ 123311 h 146027"/>
              <a:gd name="connsiteX105" fmla="*/ 96974 w 110614"/>
              <a:gd name="connsiteY105" fmla="*/ 124320 h 146027"/>
              <a:gd name="connsiteX106" fmla="*/ 96241 w 110614"/>
              <a:gd name="connsiteY106" fmla="*/ 126168 h 146027"/>
              <a:gd name="connsiteX107" fmla="*/ 96946 w 110614"/>
              <a:gd name="connsiteY107" fmla="*/ 127654 h 146027"/>
              <a:gd name="connsiteX108" fmla="*/ 96879 w 110614"/>
              <a:gd name="connsiteY108" fmla="*/ 129149 h 146027"/>
              <a:gd name="connsiteX109" fmla="*/ 96164 w 110614"/>
              <a:gd name="connsiteY109" fmla="*/ 132055 h 146027"/>
              <a:gd name="connsiteX110" fmla="*/ 97117 w 110614"/>
              <a:gd name="connsiteY110" fmla="*/ 135169 h 146027"/>
              <a:gd name="connsiteX111" fmla="*/ 98517 w 110614"/>
              <a:gd name="connsiteY111" fmla="*/ 136588 h 146027"/>
              <a:gd name="connsiteX112" fmla="*/ 98736 w 110614"/>
              <a:gd name="connsiteY112" fmla="*/ 137408 h 146027"/>
              <a:gd name="connsiteX113" fmla="*/ 98498 w 110614"/>
              <a:gd name="connsiteY113" fmla="*/ 138855 h 146027"/>
              <a:gd name="connsiteX114" fmla="*/ 96412 w 110614"/>
              <a:gd name="connsiteY114" fmla="*/ 141808 h 146027"/>
              <a:gd name="connsiteX115" fmla="*/ 95784 w 110614"/>
              <a:gd name="connsiteY115" fmla="*/ 142903 h 146027"/>
              <a:gd name="connsiteX116" fmla="*/ 93698 w 110614"/>
              <a:gd name="connsiteY116" fmla="*/ 143437 h 146027"/>
              <a:gd name="connsiteX117" fmla="*/ 92983 w 110614"/>
              <a:gd name="connsiteY117" fmla="*/ 143161 h 146027"/>
              <a:gd name="connsiteX118" fmla="*/ 91907 w 110614"/>
              <a:gd name="connsiteY118" fmla="*/ 142151 h 146027"/>
              <a:gd name="connsiteX119" fmla="*/ 90907 w 110614"/>
              <a:gd name="connsiteY119" fmla="*/ 141846 h 146027"/>
              <a:gd name="connsiteX120" fmla="*/ 88421 w 110614"/>
              <a:gd name="connsiteY120" fmla="*/ 143037 h 146027"/>
              <a:gd name="connsiteX121" fmla="*/ 85887 w 110614"/>
              <a:gd name="connsiteY121" fmla="*/ 143770 h 146027"/>
              <a:gd name="connsiteX122" fmla="*/ 83897 w 110614"/>
              <a:gd name="connsiteY122" fmla="*/ 143218 h 146027"/>
              <a:gd name="connsiteX123" fmla="*/ 81935 w 110614"/>
              <a:gd name="connsiteY123" fmla="*/ 143151 h 146027"/>
              <a:gd name="connsiteX124" fmla="*/ 80572 w 110614"/>
              <a:gd name="connsiteY124" fmla="*/ 143637 h 146027"/>
              <a:gd name="connsiteX125" fmla="*/ 79543 w 110614"/>
              <a:gd name="connsiteY125" fmla="*/ 143828 h 146027"/>
              <a:gd name="connsiteX126" fmla="*/ 77524 w 110614"/>
              <a:gd name="connsiteY126" fmla="*/ 145104 h 146027"/>
              <a:gd name="connsiteX127" fmla="*/ 74295 w 110614"/>
              <a:gd name="connsiteY127" fmla="*/ 146028 h 146027"/>
              <a:gd name="connsiteX128" fmla="*/ 72800 w 110614"/>
              <a:gd name="connsiteY128" fmla="*/ 145828 h 146027"/>
              <a:gd name="connsiteX129" fmla="*/ 72247 w 110614"/>
              <a:gd name="connsiteY129" fmla="*/ 144628 h 146027"/>
              <a:gd name="connsiteX130" fmla="*/ 71637 w 110614"/>
              <a:gd name="connsiteY130" fmla="*/ 142923 h 146027"/>
              <a:gd name="connsiteX131" fmla="*/ 71933 w 110614"/>
              <a:gd name="connsiteY131" fmla="*/ 142142 h 146027"/>
              <a:gd name="connsiteX132" fmla="*/ 74076 w 110614"/>
              <a:gd name="connsiteY132" fmla="*/ 140789 h 146027"/>
              <a:gd name="connsiteX133" fmla="*/ 74314 w 110614"/>
              <a:gd name="connsiteY133" fmla="*/ 139503 h 146027"/>
              <a:gd name="connsiteX134" fmla="*/ 77305 w 110614"/>
              <a:gd name="connsiteY134" fmla="*/ 133274 h 146027"/>
              <a:gd name="connsiteX135" fmla="*/ 77877 w 110614"/>
              <a:gd name="connsiteY135" fmla="*/ 131245 h 146027"/>
              <a:gd name="connsiteX136" fmla="*/ 77896 w 110614"/>
              <a:gd name="connsiteY136" fmla="*/ 130588 h 146027"/>
              <a:gd name="connsiteX137" fmla="*/ 77114 w 110614"/>
              <a:gd name="connsiteY137" fmla="*/ 130140 h 146027"/>
              <a:gd name="connsiteX138" fmla="*/ 75476 w 110614"/>
              <a:gd name="connsiteY138" fmla="*/ 130159 h 146027"/>
              <a:gd name="connsiteX139" fmla="*/ 68209 w 110614"/>
              <a:gd name="connsiteY139" fmla="*/ 127625 h 146027"/>
              <a:gd name="connsiteX140" fmla="*/ 68542 w 110614"/>
              <a:gd name="connsiteY140" fmla="*/ 124720 h 146027"/>
              <a:gd name="connsiteX141" fmla="*/ 66409 w 110614"/>
              <a:gd name="connsiteY141" fmla="*/ 123149 h 146027"/>
              <a:gd name="connsiteX142" fmla="*/ 64104 w 110614"/>
              <a:gd name="connsiteY142" fmla="*/ 121749 h 146027"/>
              <a:gd name="connsiteX143" fmla="*/ 63722 w 110614"/>
              <a:gd name="connsiteY143" fmla="*/ 120187 h 146027"/>
              <a:gd name="connsiteX144" fmla="*/ 61160 w 110614"/>
              <a:gd name="connsiteY144" fmla="*/ 117024 h 146027"/>
              <a:gd name="connsiteX145" fmla="*/ 59293 w 110614"/>
              <a:gd name="connsiteY145" fmla="*/ 115253 h 146027"/>
              <a:gd name="connsiteX146" fmla="*/ 56902 w 110614"/>
              <a:gd name="connsiteY146" fmla="*/ 114367 h 146027"/>
              <a:gd name="connsiteX147" fmla="*/ 54845 w 110614"/>
              <a:gd name="connsiteY147" fmla="*/ 113062 h 146027"/>
              <a:gd name="connsiteX148" fmla="*/ 53607 w 110614"/>
              <a:gd name="connsiteY148" fmla="*/ 112262 h 146027"/>
              <a:gd name="connsiteX149" fmla="*/ 53054 w 110614"/>
              <a:gd name="connsiteY149" fmla="*/ 110785 h 146027"/>
              <a:gd name="connsiteX150" fmla="*/ 53054 w 110614"/>
              <a:gd name="connsiteY150" fmla="*/ 109909 h 146027"/>
              <a:gd name="connsiteX151" fmla="*/ 52435 w 110614"/>
              <a:gd name="connsiteY151" fmla="*/ 109061 h 146027"/>
              <a:gd name="connsiteX152" fmla="*/ 51445 w 110614"/>
              <a:gd name="connsiteY152" fmla="*/ 109156 h 146027"/>
              <a:gd name="connsiteX153" fmla="*/ 49759 w 110614"/>
              <a:gd name="connsiteY153" fmla="*/ 110337 h 146027"/>
              <a:gd name="connsiteX154" fmla="*/ 47692 w 110614"/>
              <a:gd name="connsiteY154" fmla="*/ 111347 h 146027"/>
              <a:gd name="connsiteX155" fmla="*/ 47330 w 110614"/>
              <a:gd name="connsiteY155" fmla="*/ 112090 h 146027"/>
              <a:gd name="connsiteX156" fmla="*/ 48083 w 110614"/>
              <a:gd name="connsiteY156" fmla="*/ 113833 h 146027"/>
              <a:gd name="connsiteX157" fmla="*/ 48616 w 110614"/>
              <a:gd name="connsiteY157" fmla="*/ 114957 h 146027"/>
              <a:gd name="connsiteX158" fmla="*/ 48368 w 110614"/>
              <a:gd name="connsiteY158" fmla="*/ 116005 h 146027"/>
              <a:gd name="connsiteX159" fmla="*/ 47720 w 110614"/>
              <a:gd name="connsiteY159" fmla="*/ 117348 h 146027"/>
              <a:gd name="connsiteX160" fmla="*/ 43739 w 110614"/>
              <a:gd name="connsiteY160" fmla="*/ 120301 h 146027"/>
              <a:gd name="connsiteX161" fmla="*/ 43292 w 110614"/>
              <a:gd name="connsiteY161" fmla="*/ 121339 h 146027"/>
              <a:gd name="connsiteX162" fmla="*/ 44053 w 110614"/>
              <a:gd name="connsiteY162" fmla="*/ 122996 h 146027"/>
              <a:gd name="connsiteX163" fmla="*/ 43568 w 110614"/>
              <a:gd name="connsiteY163" fmla="*/ 123758 h 146027"/>
              <a:gd name="connsiteX164" fmla="*/ 40243 w 110614"/>
              <a:gd name="connsiteY164" fmla="*/ 124854 h 146027"/>
              <a:gd name="connsiteX165" fmla="*/ 40329 w 110614"/>
              <a:gd name="connsiteY165" fmla="*/ 123949 h 146027"/>
              <a:gd name="connsiteX166" fmla="*/ 40120 w 110614"/>
              <a:gd name="connsiteY166" fmla="*/ 122491 h 146027"/>
              <a:gd name="connsiteX167" fmla="*/ 38215 w 110614"/>
              <a:gd name="connsiteY167" fmla="*/ 120939 h 146027"/>
              <a:gd name="connsiteX168" fmla="*/ 35519 w 110614"/>
              <a:gd name="connsiteY168" fmla="*/ 119739 h 146027"/>
              <a:gd name="connsiteX169" fmla="*/ 29537 w 110614"/>
              <a:gd name="connsiteY169" fmla="*/ 115614 h 146027"/>
              <a:gd name="connsiteX170" fmla="*/ 27242 w 110614"/>
              <a:gd name="connsiteY170" fmla="*/ 115071 h 146027"/>
              <a:gd name="connsiteX171" fmla="*/ 25185 w 110614"/>
              <a:gd name="connsiteY171" fmla="*/ 114586 h 146027"/>
              <a:gd name="connsiteX172" fmla="*/ 22241 w 110614"/>
              <a:gd name="connsiteY172" fmla="*/ 112614 h 146027"/>
              <a:gd name="connsiteX173" fmla="*/ 20727 w 110614"/>
              <a:gd name="connsiteY173" fmla="*/ 112262 h 146027"/>
              <a:gd name="connsiteX174" fmla="*/ 19050 w 110614"/>
              <a:gd name="connsiteY174" fmla="*/ 110852 h 146027"/>
              <a:gd name="connsiteX175" fmla="*/ 15393 w 110614"/>
              <a:gd name="connsiteY175" fmla="*/ 106070 h 146027"/>
              <a:gd name="connsiteX176" fmla="*/ 12278 w 110614"/>
              <a:gd name="connsiteY176" fmla="*/ 103461 h 146027"/>
              <a:gd name="connsiteX177" fmla="*/ 10154 w 110614"/>
              <a:gd name="connsiteY177" fmla="*/ 102146 h 146027"/>
              <a:gd name="connsiteX178" fmla="*/ 9554 w 110614"/>
              <a:gd name="connsiteY178" fmla="*/ 100860 h 146027"/>
              <a:gd name="connsiteX179" fmla="*/ 9430 w 110614"/>
              <a:gd name="connsiteY179" fmla="*/ 99536 h 146027"/>
              <a:gd name="connsiteX180" fmla="*/ 9497 w 110614"/>
              <a:gd name="connsiteY180" fmla="*/ 99088 h 146027"/>
              <a:gd name="connsiteX181" fmla="*/ 11106 w 110614"/>
              <a:gd name="connsiteY181" fmla="*/ 97203 h 146027"/>
              <a:gd name="connsiteX182" fmla="*/ 12345 w 110614"/>
              <a:gd name="connsiteY182" fmla="*/ 96936 h 146027"/>
              <a:gd name="connsiteX183" fmla="*/ 13935 w 110614"/>
              <a:gd name="connsiteY183" fmla="*/ 96869 h 146027"/>
              <a:gd name="connsiteX184" fmla="*/ 14993 w 110614"/>
              <a:gd name="connsiteY184" fmla="*/ 97822 h 146027"/>
              <a:gd name="connsiteX185" fmla="*/ 16364 w 110614"/>
              <a:gd name="connsiteY185" fmla="*/ 98031 h 146027"/>
              <a:gd name="connsiteX186" fmla="*/ 17136 w 110614"/>
              <a:gd name="connsiteY186" fmla="*/ 96812 h 146027"/>
              <a:gd name="connsiteX187" fmla="*/ 17536 w 110614"/>
              <a:gd name="connsiteY187" fmla="*/ 95060 h 146027"/>
              <a:gd name="connsiteX188" fmla="*/ 17355 w 110614"/>
              <a:gd name="connsiteY188" fmla="*/ 92821 h 146027"/>
              <a:gd name="connsiteX189" fmla="*/ 14031 w 110614"/>
              <a:gd name="connsiteY189" fmla="*/ 87611 h 146027"/>
              <a:gd name="connsiteX190" fmla="*/ 11182 w 110614"/>
              <a:gd name="connsiteY190" fmla="*/ 83972 h 146027"/>
              <a:gd name="connsiteX191" fmla="*/ 10849 w 110614"/>
              <a:gd name="connsiteY191" fmla="*/ 83163 h 146027"/>
              <a:gd name="connsiteX192" fmla="*/ 11468 w 110614"/>
              <a:gd name="connsiteY192" fmla="*/ 82477 h 146027"/>
              <a:gd name="connsiteX193" fmla="*/ 12468 w 110614"/>
              <a:gd name="connsiteY193" fmla="*/ 82115 h 146027"/>
              <a:gd name="connsiteX194" fmla="*/ 13535 w 110614"/>
              <a:gd name="connsiteY194" fmla="*/ 82420 h 146027"/>
              <a:gd name="connsiteX195" fmla="*/ 16316 w 110614"/>
              <a:gd name="connsiteY195" fmla="*/ 82687 h 146027"/>
              <a:gd name="connsiteX196" fmla="*/ 18993 w 110614"/>
              <a:gd name="connsiteY196" fmla="*/ 82344 h 146027"/>
              <a:gd name="connsiteX197" fmla="*/ 19908 w 110614"/>
              <a:gd name="connsiteY197" fmla="*/ 81458 h 146027"/>
              <a:gd name="connsiteX198" fmla="*/ 19908 w 110614"/>
              <a:gd name="connsiteY198" fmla="*/ 80258 h 146027"/>
              <a:gd name="connsiteX199" fmla="*/ 18936 w 110614"/>
              <a:gd name="connsiteY199" fmla="*/ 79143 h 146027"/>
              <a:gd name="connsiteX200" fmla="*/ 15802 w 110614"/>
              <a:gd name="connsiteY200" fmla="*/ 76143 h 146027"/>
              <a:gd name="connsiteX201" fmla="*/ 13364 w 110614"/>
              <a:gd name="connsiteY201" fmla="*/ 73495 h 146027"/>
              <a:gd name="connsiteX202" fmla="*/ 10487 w 110614"/>
              <a:gd name="connsiteY202" fmla="*/ 71457 h 146027"/>
              <a:gd name="connsiteX203" fmla="*/ 8363 w 110614"/>
              <a:gd name="connsiteY203" fmla="*/ 70637 h 146027"/>
              <a:gd name="connsiteX204" fmla="*/ 7734 w 110614"/>
              <a:gd name="connsiteY204" fmla="*/ 69599 h 146027"/>
              <a:gd name="connsiteX205" fmla="*/ 7468 w 110614"/>
              <a:gd name="connsiteY205" fmla="*/ 68494 h 146027"/>
              <a:gd name="connsiteX206" fmla="*/ 7706 w 110614"/>
              <a:gd name="connsiteY206" fmla="*/ 66465 h 146027"/>
              <a:gd name="connsiteX207" fmla="*/ 7849 w 110614"/>
              <a:gd name="connsiteY207" fmla="*/ 63875 h 146027"/>
              <a:gd name="connsiteX208" fmla="*/ 8344 w 110614"/>
              <a:gd name="connsiteY208" fmla="*/ 62256 h 146027"/>
              <a:gd name="connsiteX209" fmla="*/ 10268 w 110614"/>
              <a:gd name="connsiteY209" fmla="*/ 59179 h 146027"/>
              <a:gd name="connsiteX210" fmla="*/ 12106 w 110614"/>
              <a:gd name="connsiteY210" fmla="*/ 55912 h 146027"/>
              <a:gd name="connsiteX211" fmla="*/ 13240 w 110614"/>
              <a:gd name="connsiteY211" fmla="*/ 52769 h 146027"/>
              <a:gd name="connsiteX212" fmla="*/ 13840 w 110614"/>
              <a:gd name="connsiteY212" fmla="*/ 49844 h 146027"/>
              <a:gd name="connsiteX213" fmla="*/ 13621 w 110614"/>
              <a:gd name="connsiteY213" fmla="*/ 48997 h 146027"/>
              <a:gd name="connsiteX214" fmla="*/ 12659 w 110614"/>
              <a:gd name="connsiteY214" fmla="*/ 48378 h 146027"/>
              <a:gd name="connsiteX215" fmla="*/ 10639 w 110614"/>
              <a:gd name="connsiteY215" fmla="*/ 47739 h 146027"/>
              <a:gd name="connsiteX216" fmla="*/ 7820 w 110614"/>
              <a:gd name="connsiteY216" fmla="*/ 48292 h 146027"/>
              <a:gd name="connsiteX217" fmla="*/ 5429 w 110614"/>
              <a:gd name="connsiteY217" fmla="*/ 49359 h 146027"/>
              <a:gd name="connsiteX218" fmla="*/ 4496 w 110614"/>
              <a:gd name="connsiteY218" fmla="*/ 49444 h 146027"/>
              <a:gd name="connsiteX219" fmla="*/ 4182 w 110614"/>
              <a:gd name="connsiteY219" fmla="*/ 48130 h 146027"/>
              <a:gd name="connsiteX220" fmla="*/ 4553 w 110614"/>
              <a:gd name="connsiteY220" fmla="*/ 47549 h 146027"/>
              <a:gd name="connsiteX221" fmla="*/ 5305 w 110614"/>
              <a:gd name="connsiteY221" fmla="*/ 47625 h 146027"/>
              <a:gd name="connsiteX222" fmla="*/ 5925 w 110614"/>
              <a:gd name="connsiteY222" fmla="*/ 47873 h 146027"/>
              <a:gd name="connsiteX223" fmla="*/ 6582 w 110614"/>
              <a:gd name="connsiteY223" fmla="*/ 47273 h 146027"/>
              <a:gd name="connsiteX224" fmla="*/ 6982 w 110614"/>
              <a:gd name="connsiteY224" fmla="*/ 45510 h 146027"/>
              <a:gd name="connsiteX225" fmla="*/ 5982 w 110614"/>
              <a:gd name="connsiteY225" fmla="*/ 39338 h 146027"/>
              <a:gd name="connsiteX226" fmla="*/ 7773 w 110614"/>
              <a:gd name="connsiteY226" fmla="*/ 38795 h 146027"/>
              <a:gd name="connsiteX227" fmla="*/ 7801 w 110614"/>
              <a:gd name="connsiteY227" fmla="*/ 37900 h 146027"/>
              <a:gd name="connsiteX228" fmla="*/ 7963 w 110614"/>
              <a:gd name="connsiteY228" fmla="*/ 37109 h 146027"/>
              <a:gd name="connsiteX229" fmla="*/ 9811 w 110614"/>
              <a:gd name="connsiteY229" fmla="*/ 38186 h 146027"/>
              <a:gd name="connsiteX230" fmla="*/ 12402 w 110614"/>
              <a:gd name="connsiteY230" fmla="*/ 38205 h 146027"/>
              <a:gd name="connsiteX231" fmla="*/ 14678 w 110614"/>
              <a:gd name="connsiteY231" fmla="*/ 37986 h 146027"/>
              <a:gd name="connsiteX232" fmla="*/ 15021 w 110614"/>
              <a:gd name="connsiteY232" fmla="*/ 37376 h 146027"/>
              <a:gd name="connsiteX233" fmla="*/ 15002 w 110614"/>
              <a:gd name="connsiteY233" fmla="*/ 36500 h 146027"/>
              <a:gd name="connsiteX234" fmla="*/ 14526 w 110614"/>
              <a:gd name="connsiteY234" fmla="*/ 35805 h 146027"/>
              <a:gd name="connsiteX235" fmla="*/ 13716 w 110614"/>
              <a:gd name="connsiteY235" fmla="*/ 35252 h 146027"/>
              <a:gd name="connsiteX236" fmla="*/ 13135 w 110614"/>
              <a:gd name="connsiteY236" fmla="*/ 34395 h 146027"/>
              <a:gd name="connsiteX237" fmla="*/ 11602 w 110614"/>
              <a:gd name="connsiteY237" fmla="*/ 34014 h 146027"/>
              <a:gd name="connsiteX238" fmla="*/ 6791 w 110614"/>
              <a:gd name="connsiteY238" fmla="*/ 31785 h 146027"/>
              <a:gd name="connsiteX239" fmla="*/ 4429 w 110614"/>
              <a:gd name="connsiteY239" fmla="*/ 29413 h 146027"/>
              <a:gd name="connsiteX240" fmla="*/ 4506 w 110614"/>
              <a:gd name="connsiteY240" fmla="*/ 26889 h 146027"/>
              <a:gd name="connsiteX241" fmla="*/ 5192 w 110614"/>
              <a:gd name="connsiteY241" fmla="*/ 25508 h 146027"/>
              <a:gd name="connsiteX242" fmla="*/ 6020 w 110614"/>
              <a:gd name="connsiteY242" fmla="*/ 25022 h 146027"/>
              <a:gd name="connsiteX243" fmla="*/ 5772 w 110614"/>
              <a:gd name="connsiteY243" fmla="*/ 24555 h 146027"/>
              <a:gd name="connsiteX244" fmla="*/ 3067 w 110614"/>
              <a:gd name="connsiteY244" fmla="*/ 23384 h 146027"/>
              <a:gd name="connsiteX245" fmla="*/ 2105 w 110614"/>
              <a:gd name="connsiteY245" fmla="*/ 21755 h 146027"/>
              <a:gd name="connsiteX246" fmla="*/ 2896 w 110614"/>
              <a:gd name="connsiteY246" fmla="*/ 19669 h 146027"/>
              <a:gd name="connsiteX247" fmla="*/ 1486 w 110614"/>
              <a:gd name="connsiteY247" fmla="*/ 15412 h 146027"/>
              <a:gd name="connsiteX248" fmla="*/ 0 w 110614"/>
              <a:gd name="connsiteY248" fmla="*/ 12792 h 146027"/>
              <a:gd name="connsiteX249" fmla="*/ 1457 w 110614"/>
              <a:gd name="connsiteY249" fmla="*/ 11659 h 146027"/>
              <a:gd name="connsiteX250" fmla="*/ 1657 w 110614"/>
              <a:gd name="connsiteY250" fmla="*/ 10039 h 146027"/>
              <a:gd name="connsiteX251" fmla="*/ 1772 w 110614"/>
              <a:gd name="connsiteY251" fmla="*/ 9115 h 146027"/>
              <a:gd name="connsiteX252" fmla="*/ 2372 w 110614"/>
              <a:gd name="connsiteY252" fmla="*/ 9134 h 146027"/>
              <a:gd name="connsiteX253" fmla="*/ 4725 w 110614"/>
              <a:gd name="connsiteY253" fmla="*/ 8049 h 146027"/>
              <a:gd name="connsiteX254" fmla="*/ 5582 w 110614"/>
              <a:gd name="connsiteY254" fmla="*/ 7172 h 146027"/>
              <a:gd name="connsiteX255" fmla="*/ 6077 w 110614"/>
              <a:gd name="connsiteY255" fmla="*/ 6134 h 146027"/>
              <a:gd name="connsiteX256" fmla="*/ 6639 w 110614"/>
              <a:gd name="connsiteY256" fmla="*/ 5877 h 146027"/>
              <a:gd name="connsiteX257" fmla="*/ 8211 w 110614"/>
              <a:gd name="connsiteY257" fmla="*/ 7001 h 146027"/>
              <a:gd name="connsiteX258" fmla="*/ 9878 w 110614"/>
              <a:gd name="connsiteY258" fmla="*/ 7096 h 146027"/>
              <a:gd name="connsiteX259" fmla="*/ 11735 w 110614"/>
              <a:gd name="connsiteY259" fmla="*/ 6391 h 146027"/>
              <a:gd name="connsiteX260" fmla="*/ 13135 w 110614"/>
              <a:gd name="connsiteY260" fmla="*/ 5410 h 146027"/>
              <a:gd name="connsiteX261" fmla="*/ 14802 w 110614"/>
              <a:gd name="connsiteY261" fmla="*/ 4591 h 146027"/>
              <a:gd name="connsiteX262" fmla="*/ 15564 w 110614"/>
              <a:gd name="connsiteY262" fmla="*/ 4029 h 146027"/>
              <a:gd name="connsiteX263" fmla="*/ 16536 w 110614"/>
              <a:gd name="connsiteY263" fmla="*/ 3153 h 146027"/>
              <a:gd name="connsiteX264" fmla="*/ 18488 w 110614"/>
              <a:gd name="connsiteY264" fmla="*/ 543 h 146027"/>
              <a:gd name="connsiteX265" fmla="*/ 20707 w 110614"/>
              <a:gd name="connsiteY265" fmla="*/ 0 h 146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110614" h="146027">
                <a:moveTo>
                  <a:pt x="23670" y="667"/>
                </a:moveTo>
                <a:lnTo>
                  <a:pt x="26880" y="895"/>
                </a:lnTo>
                <a:lnTo>
                  <a:pt x="29280" y="295"/>
                </a:lnTo>
                <a:lnTo>
                  <a:pt x="35347" y="1057"/>
                </a:lnTo>
                <a:lnTo>
                  <a:pt x="36652" y="1657"/>
                </a:lnTo>
                <a:lnTo>
                  <a:pt x="37500" y="2334"/>
                </a:lnTo>
                <a:lnTo>
                  <a:pt x="39091" y="4563"/>
                </a:lnTo>
                <a:lnTo>
                  <a:pt x="40615" y="7439"/>
                </a:lnTo>
                <a:lnTo>
                  <a:pt x="42749" y="8772"/>
                </a:lnTo>
                <a:lnTo>
                  <a:pt x="45273" y="10354"/>
                </a:lnTo>
                <a:lnTo>
                  <a:pt x="46568" y="11506"/>
                </a:lnTo>
                <a:lnTo>
                  <a:pt x="48483" y="14945"/>
                </a:lnTo>
                <a:lnTo>
                  <a:pt x="49997" y="16631"/>
                </a:lnTo>
                <a:lnTo>
                  <a:pt x="50492" y="16545"/>
                </a:lnTo>
                <a:lnTo>
                  <a:pt x="50997" y="16107"/>
                </a:lnTo>
                <a:lnTo>
                  <a:pt x="51350" y="15754"/>
                </a:lnTo>
                <a:lnTo>
                  <a:pt x="51750" y="16078"/>
                </a:lnTo>
                <a:lnTo>
                  <a:pt x="51778" y="17116"/>
                </a:lnTo>
                <a:lnTo>
                  <a:pt x="51874" y="19431"/>
                </a:lnTo>
                <a:lnTo>
                  <a:pt x="51511" y="21888"/>
                </a:lnTo>
                <a:lnTo>
                  <a:pt x="52045" y="24203"/>
                </a:lnTo>
                <a:lnTo>
                  <a:pt x="52064" y="24927"/>
                </a:lnTo>
                <a:lnTo>
                  <a:pt x="51683" y="25594"/>
                </a:lnTo>
                <a:lnTo>
                  <a:pt x="51731" y="26184"/>
                </a:lnTo>
                <a:lnTo>
                  <a:pt x="52264" y="26813"/>
                </a:lnTo>
                <a:lnTo>
                  <a:pt x="54312" y="28347"/>
                </a:lnTo>
                <a:lnTo>
                  <a:pt x="56217" y="30709"/>
                </a:lnTo>
                <a:lnTo>
                  <a:pt x="58407" y="32366"/>
                </a:lnTo>
                <a:lnTo>
                  <a:pt x="60436" y="33423"/>
                </a:lnTo>
                <a:lnTo>
                  <a:pt x="61722" y="33499"/>
                </a:lnTo>
                <a:lnTo>
                  <a:pt x="63818" y="35405"/>
                </a:lnTo>
                <a:lnTo>
                  <a:pt x="67971" y="36776"/>
                </a:lnTo>
                <a:lnTo>
                  <a:pt x="69304" y="37252"/>
                </a:lnTo>
                <a:lnTo>
                  <a:pt x="70209" y="38033"/>
                </a:lnTo>
                <a:lnTo>
                  <a:pt x="70876" y="38938"/>
                </a:lnTo>
                <a:lnTo>
                  <a:pt x="70914" y="39910"/>
                </a:lnTo>
                <a:lnTo>
                  <a:pt x="70276" y="40367"/>
                </a:lnTo>
                <a:lnTo>
                  <a:pt x="69380" y="41681"/>
                </a:lnTo>
                <a:lnTo>
                  <a:pt x="69009" y="43272"/>
                </a:lnTo>
                <a:lnTo>
                  <a:pt x="68352" y="43682"/>
                </a:lnTo>
                <a:lnTo>
                  <a:pt x="67685" y="43710"/>
                </a:lnTo>
                <a:lnTo>
                  <a:pt x="67199" y="44177"/>
                </a:lnTo>
                <a:lnTo>
                  <a:pt x="67313" y="44863"/>
                </a:lnTo>
                <a:lnTo>
                  <a:pt x="67866" y="45520"/>
                </a:lnTo>
                <a:lnTo>
                  <a:pt x="68732" y="46111"/>
                </a:lnTo>
                <a:lnTo>
                  <a:pt x="70381" y="46701"/>
                </a:lnTo>
                <a:lnTo>
                  <a:pt x="72019" y="47568"/>
                </a:lnTo>
                <a:lnTo>
                  <a:pt x="72000" y="48254"/>
                </a:lnTo>
                <a:lnTo>
                  <a:pt x="71667" y="49006"/>
                </a:lnTo>
                <a:lnTo>
                  <a:pt x="69590" y="49282"/>
                </a:lnTo>
                <a:lnTo>
                  <a:pt x="68037" y="49406"/>
                </a:lnTo>
                <a:lnTo>
                  <a:pt x="67333" y="49721"/>
                </a:lnTo>
                <a:lnTo>
                  <a:pt x="67389" y="51035"/>
                </a:lnTo>
                <a:lnTo>
                  <a:pt x="71752" y="52416"/>
                </a:lnTo>
                <a:lnTo>
                  <a:pt x="73733" y="53712"/>
                </a:lnTo>
                <a:lnTo>
                  <a:pt x="74772" y="55397"/>
                </a:lnTo>
                <a:lnTo>
                  <a:pt x="77553" y="56512"/>
                </a:lnTo>
                <a:lnTo>
                  <a:pt x="82077" y="57055"/>
                </a:lnTo>
                <a:lnTo>
                  <a:pt x="85220" y="58798"/>
                </a:lnTo>
                <a:lnTo>
                  <a:pt x="86992" y="61703"/>
                </a:lnTo>
                <a:lnTo>
                  <a:pt x="89868" y="61008"/>
                </a:lnTo>
                <a:lnTo>
                  <a:pt x="93879" y="56683"/>
                </a:lnTo>
                <a:lnTo>
                  <a:pt x="97803" y="55559"/>
                </a:lnTo>
                <a:lnTo>
                  <a:pt x="101661" y="57626"/>
                </a:lnTo>
                <a:lnTo>
                  <a:pt x="103766" y="59331"/>
                </a:lnTo>
                <a:lnTo>
                  <a:pt x="104127" y="60655"/>
                </a:lnTo>
                <a:lnTo>
                  <a:pt x="103232" y="61198"/>
                </a:lnTo>
                <a:lnTo>
                  <a:pt x="101079" y="60941"/>
                </a:lnTo>
                <a:lnTo>
                  <a:pt x="99308" y="61769"/>
                </a:lnTo>
                <a:lnTo>
                  <a:pt x="97927" y="63665"/>
                </a:lnTo>
                <a:lnTo>
                  <a:pt x="97717" y="65684"/>
                </a:lnTo>
                <a:lnTo>
                  <a:pt x="98689" y="67828"/>
                </a:lnTo>
                <a:lnTo>
                  <a:pt x="100051" y="69304"/>
                </a:lnTo>
                <a:lnTo>
                  <a:pt x="101822" y="70123"/>
                </a:lnTo>
                <a:lnTo>
                  <a:pt x="102765" y="71238"/>
                </a:lnTo>
                <a:lnTo>
                  <a:pt x="102889" y="72657"/>
                </a:lnTo>
                <a:lnTo>
                  <a:pt x="103347" y="73047"/>
                </a:lnTo>
                <a:lnTo>
                  <a:pt x="102337" y="73695"/>
                </a:lnTo>
                <a:lnTo>
                  <a:pt x="101251" y="74666"/>
                </a:lnTo>
                <a:lnTo>
                  <a:pt x="100632" y="76362"/>
                </a:lnTo>
                <a:lnTo>
                  <a:pt x="100470" y="79077"/>
                </a:lnTo>
                <a:lnTo>
                  <a:pt x="97041" y="81201"/>
                </a:lnTo>
                <a:lnTo>
                  <a:pt x="95755" y="81591"/>
                </a:lnTo>
                <a:lnTo>
                  <a:pt x="95174" y="83001"/>
                </a:lnTo>
                <a:lnTo>
                  <a:pt x="94269" y="86973"/>
                </a:lnTo>
                <a:lnTo>
                  <a:pt x="94374" y="89954"/>
                </a:lnTo>
                <a:lnTo>
                  <a:pt x="94841" y="91469"/>
                </a:lnTo>
                <a:lnTo>
                  <a:pt x="95050" y="92707"/>
                </a:lnTo>
                <a:lnTo>
                  <a:pt x="96164" y="94221"/>
                </a:lnTo>
                <a:lnTo>
                  <a:pt x="97174" y="96545"/>
                </a:lnTo>
                <a:lnTo>
                  <a:pt x="97841" y="99613"/>
                </a:lnTo>
                <a:lnTo>
                  <a:pt x="99327" y="101975"/>
                </a:lnTo>
                <a:lnTo>
                  <a:pt x="103127" y="104299"/>
                </a:lnTo>
                <a:lnTo>
                  <a:pt x="105013" y="105651"/>
                </a:lnTo>
                <a:lnTo>
                  <a:pt x="106413" y="107613"/>
                </a:lnTo>
                <a:lnTo>
                  <a:pt x="107480" y="109385"/>
                </a:lnTo>
                <a:lnTo>
                  <a:pt x="110614" y="111738"/>
                </a:lnTo>
                <a:lnTo>
                  <a:pt x="110376" y="113414"/>
                </a:lnTo>
                <a:lnTo>
                  <a:pt x="109690" y="115053"/>
                </a:lnTo>
                <a:lnTo>
                  <a:pt x="108966" y="115824"/>
                </a:lnTo>
                <a:lnTo>
                  <a:pt x="107404" y="117929"/>
                </a:lnTo>
                <a:lnTo>
                  <a:pt x="105880" y="119110"/>
                </a:lnTo>
                <a:lnTo>
                  <a:pt x="103375" y="122815"/>
                </a:lnTo>
                <a:lnTo>
                  <a:pt x="99422" y="123015"/>
                </a:lnTo>
                <a:lnTo>
                  <a:pt x="98479" y="123311"/>
                </a:lnTo>
                <a:lnTo>
                  <a:pt x="96974" y="124320"/>
                </a:lnTo>
                <a:lnTo>
                  <a:pt x="96241" y="126168"/>
                </a:lnTo>
                <a:lnTo>
                  <a:pt x="96946" y="127654"/>
                </a:lnTo>
                <a:lnTo>
                  <a:pt x="96879" y="129149"/>
                </a:lnTo>
                <a:lnTo>
                  <a:pt x="96164" y="132055"/>
                </a:lnTo>
                <a:lnTo>
                  <a:pt x="97117" y="135169"/>
                </a:lnTo>
                <a:lnTo>
                  <a:pt x="98517" y="136588"/>
                </a:lnTo>
                <a:lnTo>
                  <a:pt x="98736" y="137408"/>
                </a:lnTo>
                <a:lnTo>
                  <a:pt x="98498" y="138855"/>
                </a:lnTo>
                <a:lnTo>
                  <a:pt x="96412" y="141808"/>
                </a:lnTo>
                <a:lnTo>
                  <a:pt x="95784" y="142903"/>
                </a:lnTo>
                <a:lnTo>
                  <a:pt x="93698" y="143437"/>
                </a:lnTo>
                <a:lnTo>
                  <a:pt x="92983" y="143161"/>
                </a:lnTo>
                <a:lnTo>
                  <a:pt x="91907" y="142151"/>
                </a:lnTo>
                <a:lnTo>
                  <a:pt x="90907" y="141846"/>
                </a:lnTo>
                <a:lnTo>
                  <a:pt x="88421" y="143037"/>
                </a:lnTo>
                <a:lnTo>
                  <a:pt x="85887" y="143770"/>
                </a:lnTo>
                <a:lnTo>
                  <a:pt x="83897" y="143218"/>
                </a:lnTo>
                <a:lnTo>
                  <a:pt x="81935" y="143151"/>
                </a:lnTo>
                <a:lnTo>
                  <a:pt x="80572" y="143637"/>
                </a:lnTo>
                <a:lnTo>
                  <a:pt x="79543" y="143828"/>
                </a:lnTo>
                <a:lnTo>
                  <a:pt x="77524" y="145104"/>
                </a:lnTo>
                <a:lnTo>
                  <a:pt x="74295" y="146028"/>
                </a:lnTo>
                <a:lnTo>
                  <a:pt x="72800" y="145828"/>
                </a:lnTo>
                <a:lnTo>
                  <a:pt x="72247" y="144628"/>
                </a:lnTo>
                <a:lnTo>
                  <a:pt x="71637" y="142923"/>
                </a:lnTo>
                <a:lnTo>
                  <a:pt x="71933" y="142142"/>
                </a:lnTo>
                <a:lnTo>
                  <a:pt x="74076" y="140789"/>
                </a:lnTo>
                <a:lnTo>
                  <a:pt x="74314" y="139503"/>
                </a:lnTo>
                <a:lnTo>
                  <a:pt x="77305" y="133274"/>
                </a:lnTo>
                <a:lnTo>
                  <a:pt x="77877" y="131245"/>
                </a:lnTo>
                <a:lnTo>
                  <a:pt x="77896" y="130588"/>
                </a:lnTo>
                <a:lnTo>
                  <a:pt x="77114" y="130140"/>
                </a:lnTo>
                <a:lnTo>
                  <a:pt x="75476" y="130159"/>
                </a:lnTo>
                <a:lnTo>
                  <a:pt x="68209" y="127625"/>
                </a:lnTo>
                <a:lnTo>
                  <a:pt x="68542" y="124720"/>
                </a:lnTo>
                <a:lnTo>
                  <a:pt x="66409" y="123149"/>
                </a:lnTo>
                <a:lnTo>
                  <a:pt x="64104" y="121749"/>
                </a:lnTo>
                <a:lnTo>
                  <a:pt x="63722" y="120187"/>
                </a:lnTo>
                <a:lnTo>
                  <a:pt x="61160" y="117024"/>
                </a:lnTo>
                <a:lnTo>
                  <a:pt x="59293" y="115253"/>
                </a:lnTo>
                <a:lnTo>
                  <a:pt x="56902" y="114367"/>
                </a:lnTo>
                <a:lnTo>
                  <a:pt x="54845" y="113062"/>
                </a:lnTo>
                <a:lnTo>
                  <a:pt x="53607" y="112262"/>
                </a:lnTo>
                <a:lnTo>
                  <a:pt x="53054" y="110785"/>
                </a:lnTo>
                <a:lnTo>
                  <a:pt x="53054" y="109909"/>
                </a:lnTo>
                <a:lnTo>
                  <a:pt x="52435" y="109061"/>
                </a:lnTo>
                <a:lnTo>
                  <a:pt x="51445" y="109156"/>
                </a:lnTo>
                <a:lnTo>
                  <a:pt x="49759" y="110337"/>
                </a:lnTo>
                <a:lnTo>
                  <a:pt x="47692" y="111347"/>
                </a:lnTo>
                <a:lnTo>
                  <a:pt x="47330" y="112090"/>
                </a:lnTo>
                <a:lnTo>
                  <a:pt x="48083" y="113833"/>
                </a:lnTo>
                <a:lnTo>
                  <a:pt x="48616" y="114957"/>
                </a:lnTo>
                <a:lnTo>
                  <a:pt x="48368" y="116005"/>
                </a:lnTo>
                <a:lnTo>
                  <a:pt x="47720" y="117348"/>
                </a:lnTo>
                <a:lnTo>
                  <a:pt x="43739" y="120301"/>
                </a:lnTo>
                <a:lnTo>
                  <a:pt x="43292" y="121339"/>
                </a:lnTo>
                <a:lnTo>
                  <a:pt x="44053" y="122996"/>
                </a:lnTo>
                <a:lnTo>
                  <a:pt x="43568" y="123758"/>
                </a:lnTo>
                <a:lnTo>
                  <a:pt x="40243" y="124854"/>
                </a:lnTo>
                <a:lnTo>
                  <a:pt x="40329" y="123949"/>
                </a:lnTo>
                <a:lnTo>
                  <a:pt x="40120" y="122491"/>
                </a:lnTo>
                <a:lnTo>
                  <a:pt x="38215" y="120939"/>
                </a:lnTo>
                <a:lnTo>
                  <a:pt x="35519" y="119739"/>
                </a:lnTo>
                <a:lnTo>
                  <a:pt x="29537" y="115614"/>
                </a:lnTo>
                <a:lnTo>
                  <a:pt x="27242" y="115071"/>
                </a:lnTo>
                <a:lnTo>
                  <a:pt x="25185" y="114586"/>
                </a:lnTo>
                <a:lnTo>
                  <a:pt x="22241" y="112614"/>
                </a:lnTo>
                <a:lnTo>
                  <a:pt x="20727" y="112262"/>
                </a:lnTo>
                <a:lnTo>
                  <a:pt x="19050" y="110852"/>
                </a:lnTo>
                <a:lnTo>
                  <a:pt x="15393" y="106070"/>
                </a:lnTo>
                <a:lnTo>
                  <a:pt x="12278" y="103461"/>
                </a:lnTo>
                <a:lnTo>
                  <a:pt x="10154" y="102146"/>
                </a:lnTo>
                <a:lnTo>
                  <a:pt x="9554" y="100860"/>
                </a:lnTo>
                <a:lnTo>
                  <a:pt x="9430" y="99536"/>
                </a:lnTo>
                <a:lnTo>
                  <a:pt x="9497" y="99088"/>
                </a:lnTo>
                <a:lnTo>
                  <a:pt x="11106" y="97203"/>
                </a:lnTo>
                <a:lnTo>
                  <a:pt x="12345" y="96936"/>
                </a:lnTo>
                <a:lnTo>
                  <a:pt x="13935" y="96869"/>
                </a:lnTo>
                <a:lnTo>
                  <a:pt x="14993" y="97822"/>
                </a:lnTo>
                <a:lnTo>
                  <a:pt x="16364" y="98031"/>
                </a:lnTo>
                <a:lnTo>
                  <a:pt x="17136" y="96812"/>
                </a:lnTo>
                <a:lnTo>
                  <a:pt x="17536" y="95060"/>
                </a:lnTo>
                <a:lnTo>
                  <a:pt x="17355" y="92821"/>
                </a:lnTo>
                <a:lnTo>
                  <a:pt x="14031" y="87611"/>
                </a:lnTo>
                <a:lnTo>
                  <a:pt x="11182" y="83972"/>
                </a:lnTo>
                <a:lnTo>
                  <a:pt x="10849" y="83163"/>
                </a:lnTo>
                <a:lnTo>
                  <a:pt x="11468" y="82477"/>
                </a:lnTo>
                <a:lnTo>
                  <a:pt x="12468" y="82115"/>
                </a:lnTo>
                <a:lnTo>
                  <a:pt x="13535" y="82420"/>
                </a:lnTo>
                <a:lnTo>
                  <a:pt x="16316" y="82687"/>
                </a:lnTo>
                <a:lnTo>
                  <a:pt x="18993" y="82344"/>
                </a:lnTo>
                <a:lnTo>
                  <a:pt x="19908" y="81458"/>
                </a:lnTo>
                <a:lnTo>
                  <a:pt x="19908" y="80258"/>
                </a:lnTo>
                <a:lnTo>
                  <a:pt x="18936" y="79143"/>
                </a:lnTo>
                <a:lnTo>
                  <a:pt x="15802" y="76143"/>
                </a:lnTo>
                <a:lnTo>
                  <a:pt x="13364" y="73495"/>
                </a:lnTo>
                <a:lnTo>
                  <a:pt x="10487" y="71457"/>
                </a:lnTo>
                <a:lnTo>
                  <a:pt x="8363" y="70637"/>
                </a:lnTo>
                <a:lnTo>
                  <a:pt x="7734" y="69599"/>
                </a:lnTo>
                <a:lnTo>
                  <a:pt x="7468" y="68494"/>
                </a:lnTo>
                <a:lnTo>
                  <a:pt x="7706" y="66465"/>
                </a:lnTo>
                <a:lnTo>
                  <a:pt x="7849" y="63875"/>
                </a:lnTo>
                <a:lnTo>
                  <a:pt x="8344" y="62256"/>
                </a:lnTo>
                <a:lnTo>
                  <a:pt x="10268" y="59179"/>
                </a:lnTo>
                <a:lnTo>
                  <a:pt x="12106" y="55912"/>
                </a:lnTo>
                <a:lnTo>
                  <a:pt x="13240" y="52769"/>
                </a:lnTo>
                <a:lnTo>
                  <a:pt x="13840" y="49844"/>
                </a:lnTo>
                <a:lnTo>
                  <a:pt x="13621" y="48997"/>
                </a:lnTo>
                <a:lnTo>
                  <a:pt x="12659" y="48378"/>
                </a:lnTo>
                <a:lnTo>
                  <a:pt x="10639" y="47739"/>
                </a:lnTo>
                <a:lnTo>
                  <a:pt x="7820" y="48292"/>
                </a:lnTo>
                <a:lnTo>
                  <a:pt x="5429" y="49359"/>
                </a:lnTo>
                <a:lnTo>
                  <a:pt x="4496" y="49444"/>
                </a:lnTo>
                <a:lnTo>
                  <a:pt x="4182" y="48130"/>
                </a:lnTo>
                <a:lnTo>
                  <a:pt x="4553" y="47549"/>
                </a:lnTo>
                <a:lnTo>
                  <a:pt x="5305" y="47625"/>
                </a:lnTo>
                <a:lnTo>
                  <a:pt x="5925" y="47873"/>
                </a:lnTo>
                <a:lnTo>
                  <a:pt x="6582" y="47273"/>
                </a:lnTo>
                <a:lnTo>
                  <a:pt x="6982" y="45510"/>
                </a:lnTo>
                <a:lnTo>
                  <a:pt x="5982" y="39338"/>
                </a:lnTo>
                <a:lnTo>
                  <a:pt x="7773" y="38795"/>
                </a:lnTo>
                <a:lnTo>
                  <a:pt x="7801" y="37900"/>
                </a:lnTo>
                <a:lnTo>
                  <a:pt x="7963" y="37109"/>
                </a:lnTo>
                <a:lnTo>
                  <a:pt x="9811" y="38186"/>
                </a:lnTo>
                <a:lnTo>
                  <a:pt x="12402" y="38205"/>
                </a:lnTo>
                <a:lnTo>
                  <a:pt x="14678" y="37986"/>
                </a:lnTo>
                <a:lnTo>
                  <a:pt x="15021" y="37376"/>
                </a:lnTo>
                <a:lnTo>
                  <a:pt x="15002" y="36500"/>
                </a:lnTo>
                <a:lnTo>
                  <a:pt x="14526" y="35805"/>
                </a:lnTo>
                <a:lnTo>
                  <a:pt x="13716" y="35252"/>
                </a:lnTo>
                <a:lnTo>
                  <a:pt x="13135" y="34395"/>
                </a:lnTo>
                <a:lnTo>
                  <a:pt x="11602" y="34014"/>
                </a:lnTo>
                <a:lnTo>
                  <a:pt x="6791" y="31785"/>
                </a:lnTo>
                <a:lnTo>
                  <a:pt x="4429" y="29413"/>
                </a:lnTo>
                <a:lnTo>
                  <a:pt x="4506" y="26889"/>
                </a:lnTo>
                <a:lnTo>
                  <a:pt x="5192" y="25508"/>
                </a:lnTo>
                <a:lnTo>
                  <a:pt x="6020" y="25022"/>
                </a:lnTo>
                <a:lnTo>
                  <a:pt x="5772" y="24555"/>
                </a:lnTo>
                <a:lnTo>
                  <a:pt x="3067" y="23384"/>
                </a:lnTo>
                <a:lnTo>
                  <a:pt x="2105" y="21755"/>
                </a:lnTo>
                <a:lnTo>
                  <a:pt x="2896" y="19669"/>
                </a:lnTo>
                <a:lnTo>
                  <a:pt x="1486" y="15412"/>
                </a:lnTo>
                <a:lnTo>
                  <a:pt x="0" y="12792"/>
                </a:lnTo>
                <a:lnTo>
                  <a:pt x="1457" y="11659"/>
                </a:lnTo>
                <a:lnTo>
                  <a:pt x="1657" y="10039"/>
                </a:lnTo>
                <a:lnTo>
                  <a:pt x="1772" y="9115"/>
                </a:lnTo>
                <a:lnTo>
                  <a:pt x="2372" y="9134"/>
                </a:lnTo>
                <a:lnTo>
                  <a:pt x="4725" y="8049"/>
                </a:lnTo>
                <a:lnTo>
                  <a:pt x="5582" y="7172"/>
                </a:lnTo>
                <a:lnTo>
                  <a:pt x="6077" y="6134"/>
                </a:lnTo>
                <a:lnTo>
                  <a:pt x="6639" y="5877"/>
                </a:lnTo>
                <a:lnTo>
                  <a:pt x="8211" y="7001"/>
                </a:lnTo>
                <a:lnTo>
                  <a:pt x="9878" y="7096"/>
                </a:lnTo>
                <a:lnTo>
                  <a:pt x="11735" y="6391"/>
                </a:lnTo>
                <a:lnTo>
                  <a:pt x="13135" y="5410"/>
                </a:lnTo>
                <a:lnTo>
                  <a:pt x="14802" y="4591"/>
                </a:lnTo>
                <a:lnTo>
                  <a:pt x="15564" y="4029"/>
                </a:lnTo>
                <a:lnTo>
                  <a:pt x="16536" y="3153"/>
                </a:lnTo>
                <a:lnTo>
                  <a:pt x="18488" y="543"/>
                </a:lnTo>
                <a:lnTo>
                  <a:pt x="2070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034A99E5-D72C-EAE1-81DA-C2E0EAC660C6}"/>
              </a:ext>
            </a:extLst>
          </p:cNvPr>
          <p:cNvSpPr/>
          <p:nvPr/>
        </p:nvSpPr>
        <p:spPr>
          <a:xfrm>
            <a:off x="6333275" y="629863"/>
            <a:ext cx="4562162" cy="2832735"/>
          </a:xfrm>
          <a:custGeom>
            <a:avLst/>
            <a:gdLst>
              <a:gd name="connsiteX0" fmla="*/ 926868 w 4562162"/>
              <a:gd name="connsiteY0" fmla="*/ 249117 h 2832735"/>
              <a:gd name="connsiteX1" fmla="*/ 914457 w 4562162"/>
              <a:gd name="connsiteY1" fmla="*/ 240278 h 2832735"/>
              <a:gd name="connsiteX2" fmla="*/ 915476 w 4562162"/>
              <a:gd name="connsiteY2" fmla="*/ 235810 h 2832735"/>
              <a:gd name="connsiteX3" fmla="*/ 916819 w 4562162"/>
              <a:gd name="connsiteY3" fmla="*/ 233934 h 2832735"/>
              <a:gd name="connsiteX4" fmla="*/ 916857 w 4562162"/>
              <a:gd name="connsiteY4" fmla="*/ 229543 h 2832735"/>
              <a:gd name="connsiteX5" fmla="*/ 915714 w 4562162"/>
              <a:gd name="connsiteY5" fmla="*/ 226190 h 2832735"/>
              <a:gd name="connsiteX6" fmla="*/ 916210 w 4562162"/>
              <a:gd name="connsiteY6" fmla="*/ 219294 h 2832735"/>
              <a:gd name="connsiteX7" fmla="*/ 924220 w 4562162"/>
              <a:gd name="connsiteY7" fmla="*/ 224342 h 2832735"/>
              <a:gd name="connsiteX8" fmla="*/ 924982 w 4562162"/>
              <a:gd name="connsiteY8" fmla="*/ 226400 h 2832735"/>
              <a:gd name="connsiteX9" fmla="*/ 930373 w 4562162"/>
              <a:gd name="connsiteY9" fmla="*/ 229914 h 2832735"/>
              <a:gd name="connsiteX10" fmla="*/ 931183 w 4562162"/>
              <a:gd name="connsiteY10" fmla="*/ 236639 h 2832735"/>
              <a:gd name="connsiteX11" fmla="*/ 930583 w 4562162"/>
              <a:gd name="connsiteY11" fmla="*/ 240821 h 2832735"/>
              <a:gd name="connsiteX12" fmla="*/ 926868 w 4562162"/>
              <a:gd name="connsiteY12" fmla="*/ 249117 h 2832735"/>
              <a:gd name="connsiteX13" fmla="*/ 854869 w 4562162"/>
              <a:gd name="connsiteY13" fmla="*/ 1217886 h 2832735"/>
              <a:gd name="connsiteX14" fmla="*/ 852192 w 4562162"/>
              <a:gd name="connsiteY14" fmla="*/ 1225801 h 2832735"/>
              <a:gd name="connsiteX15" fmla="*/ 851163 w 4562162"/>
              <a:gd name="connsiteY15" fmla="*/ 1229716 h 2832735"/>
              <a:gd name="connsiteX16" fmla="*/ 850763 w 4562162"/>
              <a:gd name="connsiteY16" fmla="*/ 1239060 h 2832735"/>
              <a:gd name="connsiteX17" fmla="*/ 851030 w 4562162"/>
              <a:gd name="connsiteY17" fmla="*/ 1243232 h 2832735"/>
              <a:gd name="connsiteX18" fmla="*/ 852973 w 4562162"/>
              <a:gd name="connsiteY18" fmla="*/ 1254185 h 2832735"/>
              <a:gd name="connsiteX19" fmla="*/ 855088 w 4562162"/>
              <a:gd name="connsiteY19" fmla="*/ 1260710 h 2832735"/>
              <a:gd name="connsiteX20" fmla="*/ 857793 w 4562162"/>
              <a:gd name="connsiteY20" fmla="*/ 1264587 h 2832735"/>
              <a:gd name="connsiteX21" fmla="*/ 861031 w 4562162"/>
              <a:gd name="connsiteY21" fmla="*/ 1267435 h 2832735"/>
              <a:gd name="connsiteX22" fmla="*/ 864384 w 4562162"/>
              <a:gd name="connsiteY22" fmla="*/ 1268825 h 2832735"/>
              <a:gd name="connsiteX23" fmla="*/ 870861 w 4562162"/>
              <a:gd name="connsiteY23" fmla="*/ 1267520 h 2832735"/>
              <a:gd name="connsiteX24" fmla="*/ 877243 w 4562162"/>
              <a:gd name="connsiteY24" fmla="*/ 1263587 h 2832735"/>
              <a:gd name="connsiteX25" fmla="*/ 884187 w 4562162"/>
              <a:gd name="connsiteY25" fmla="*/ 1266215 h 2832735"/>
              <a:gd name="connsiteX26" fmla="*/ 890340 w 4562162"/>
              <a:gd name="connsiteY26" fmla="*/ 1267111 h 2832735"/>
              <a:gd name="connsiteX27" fmla="*/ 902503 w 4562162"/>
              <a:gd name="connsiteY27" fmla="*/ 1263177 h 2832735"/>
              <a:gd name="connsiteX28" fmla="*/ 903780 w 4562162"/>
              <a:gd name="connsiteY28" fmla="*/ 1264149 h 2832735"/>
              <a:gd name="connsiteX29" fmla="*/ 901665 w 4562162"/>
              <a:gd name="connsiteY29" fmla="*/ 1268606 h 2832735"/>
              <a:gd name="connsiteX30" fmla="*/ 901303 w 4562162"/>
              <a:gd name="connsiteY30" fmla="*/ 1275159 h 2832735"/>
              <a:gd name="connsiteX31" fmla="*/ 903732 w 4562162"/>
              <a:gd name="connsiteY31" fmla="*/ 1280093 h 2832735"/>
              <a:gd name="connsiteX32" fmla="*/ 906551 w 4562162"/>
              <a:gd name="connsiteY32" fmla="*/ 1279893 h 2832735"/>
              <a:gd name="connsiteX33" fmla="*/ 909409 w 4562162"/>
              <a:gd name="connsiteY33" fmla="*/ 1280713 h 2832735"/>
              <a:gd name="connsiteX34" fmla="*/ 908571 w 4562162"/>
              <a:gd name="connsiteY34" fmla="*/ 1283722 h 2832735"/>
              <a:gd name="connsiteX35" fmla="*/ 916467 w 4562162"/>
              <a:gd name="connsiteY35" fmla="*/ 1292066 h 2832735"/>
              <a:gd name="connsiteX36" fmla="*/ 923667 w 4562162"/>
              <a:gd name="connsiteY36" fmla="*/ 1297915 h 2832735"/>
              <a:gd name="connsiteX37" fmla="*/ 922020 w 4562162"/>
              <a:gd name="connsiteY37" fmla="*/ 1299591 h 2832735"/>
              <a:gd name="connsiteX38" fmla="*/ 917438 w 4562162"/>
              <a:gd name="connsiteY38" fmla="*/ 1296915 h 2832735"/>
              <a:gd name="connsiteX39" fmla="*/ 915085 w 4562162"/>
              <a:gd name="connsiteY39" fmla="*/ 1297819 h 2832735"/>
              <a:gd name="connsiteX40" fmla="*/ 915686 w 4562162"/>
              <a:gd name="connsiteY40" fmla="*/ 1302468 h 2832735"/>
              <a:gd name="connsiteX41" fmla="*/ 910704 w 4562162"/>
              <a:gd name="connsiteY41" fmla="*/ 1301105 h 2832735"/>
              <a:gd name="connsiteX42" fmla="*/ 908495 w 4562162"/>
              <a:gd name="connsiteY42" fmla="*/ 1303954 h 2832735"/>
              <a:gd name="connsiteX43" fmla="*/ 908628 w 4562162"/>
              <a:gd name="connsiteY43" fmla="*/ 1308192 h 2832735"/>
              <a:gd name="connsiteX44" fmla="*/ 909238 w 4562162"/>
              <a:gd name="connsiteY44" fmla="*/ 1312278 h 2832735"/>
              <a:gd name="connsiteX45" fmla="*/ 909180 w 4562162"/>
              <a:gd name="connsiteY45" fmla="*/ 1315241 h 2832735"/>
              <a:gd name="connsiteX46" fmla="*/ 905284 w 4562162"/>
              <a:gd name="connsiteY46" fmla="*/ 1316393 h 2832735"/>
              <a:gd name="connsiteX47" fmla="*/ 903046 w 4562162"/>
              <a:gd name="connsiteY47" fmla="*/ 1318593 h 2832735"/>
              <a:gd name="connsiteX48" fmla="*/ 912095 w 4562162"/>
              <a:gd name="connsiteY48" fmla="*/ 1323404 h 2832735"/>
              <a:gd name="connsiteX49" fmla="*/ 924849 w 4562162"/>
              <a:gd name="connsiteY49" fmla="*/ 1327423 h 2832735"/>
              <a:gd name="connsiteX50" fmla="*/ 928411 w 4562162"/>
              <a:gd name="connsiteY50" fmla="*/ 1329061 h 2832735"/>
              <a:gd name="connsiteX51" fmla="*/ 933355 w 4562162"/>
              <a:gd name="connsiteY51" fmla="*/ 1333224 h 2832735"/>
              <a:gd name="connsiteX52" fmla="*/ 935584 w 4562162"/>
              <a:gd name="connsiteY52" fmla="*/ 1334291 h 2832735"/>
              <a:gd name="connsiteX53" fmla="*/ 935784 w 4562162"/>
              <a:gd name="connsiteY53" fmla="*/ 1331614 h 2832735"/>
              <a:gd name="connsiteX54" fmla="*/ 936774 w 4562162"/>
              <a:gd name="connsiteY54" fmla="*/ 1329300 h 2832735"/>
              <a:gd name="connsiteX55" fmla="*/ 942708 w 4562162"/>
              <a:gd name="connsiteY55" fmla="*/ 1334453 h 2832735"/>
              <a:gd name="connsiteX56" fmla="*/ 947642 w 4562162"/>
              <a:gd name="connsiteY56" fmla="*/ 1335377 h 2832735"/>
              <a:gd name="connsiteX57" fmla="*/ 952605 w 4562162"/>
              <a:gd name="connsiteY57" fmla="*/ 1335434 h 2832735"/>
              <a:gd name="connsiteX58" fmla="*/ 964644 w 4562162"/>
              <a:gd name="connsiteY58" fmla="*/ 1333319 h 2832735"/>
              <a:gd name="connsiteX59" fmla="*/ 965159 w 4562162"/>
              <a:gd name="connsiteY59" fmla="*/ 1334691 h 2832735"/>
              <a:gd name="connsiteX60" fmla="*/ 965168 w 4562162"/>
              <a:gd name="connsiteY60" fmla="*/ 1337377 h 2832735"/>
              <a:gd name="connsiteX61" fmla="*/ 967578 w 4562162"/>
              <a:gd name="connsiteY61" fmla="*/ 1339491 h 2832735"/>
              <a:gd name="connsiteX62" fmla="*/ 970531 w 4562162"/>
              <a:gd name="connsiteY62" fmla="*/ 1338625 h 2832735"/>
              <a:gd name="connsiteX63" fmla="*/ 971455 w 4562162"/>
              <a:gd name="connsiteY63" fmla="*/ 1336777 h 2832735"/>
              <a:gd name="connsiteX64" fmla="*/ 975341 w 4562162"/>
              <a:gd name="connsiteY64" fmla="*/ 1339263 h 2832735"/>
              <a:gd name="connsiteX65" fmla="*/ 976074 w 4562162"/>
              <a:gd name="connsiteY65" fmla="*/ 1337024 h 2832735"/>
              <a:gd name="connsiteX66" fmla="*/ 976817 w 4562162"/>
              <a:gd name="connsiteY66" fmla="*/ 1336081 h 2832735"/>
              <a:gd name="connsiteX67" fmla="*/ 984628 w 4562162"/>
              <a:gd name="connsiteY67" fmla="*/ 1343711 h 2832735"/>
              <a:gd name="connsiteX68" fmla="*/ 986371 w 4562162"/>
              <a:gd name="connsiteY68" fmla="*/ 1343435 h 2832735"/>
              <a:gd name="connsiteX69" fmla="*/ 988019 w 4562162"/>
              <a:gd name="connsiteY69" fmla="*/ 1341253 h 2832735"/>
              <a:gd name="connsiteX70" fmla="*/ 984161 w 4562162"/>
              <a:gd name="connsiteY70" fmla="*/ 1335500 h 2832735"/>
              <a:gd name="connsiteX71" fmla="*/ 981970 w 4562162"/>
              <a:gd name="connsiteY71" fmla="*/ 1334548 h 2832735"/>
              <a:gd name="connsiteX72" fmla="*/ 979970 w 4562162"/>
              <a:gd name="connsiteY72" fmla="*/ 1331471 h 2832735"/>
              <a:gd name="connsiteX73" fmla="*/ 983332 w 4562162"/>
              <a:gd name="connsiteY73" fmla="*/ 1329900 h 2832735"/>
              <a:gd name="connsiteX74" fmla="*/ 986657 w 4562162"/>
              <a:gd name="connsiteY74" fmla="*/ 1330328 h 2832735"/>
              <a:gd name="connsiteX75" fmla="*/ 988228 w 4562162"/>
              <a:gd name="connsiteY75" fmla="*/ 1332871 h 2832735"/>
              <a:gd name="connsiteX76" fmla="*/ 989638 w 4562162"/>
              <a:gd name="connsiteY76" fmla="*/ 1336262 h 2832735"/>
              <a:gd name="connsiteX77" fmla="*/ 990362 w 4562162"/>
              <a:gd name="connsiteY77" fmla="*/ 1336977 h 2832735"/>
              <a:gd name="connsiteX78" fmla="*/ 1003659 w 4562162"/>
              <a:gd name="connsiteY78" fmla="*/ 1341596 h 2832735"/>
              <a:gd name="connsiteX79" fmla="*/ 1006354 w 4562162"/>
              <a:gd name="connsiteY79" fmla="*/ 1340311 h 2832735"/>
              <a:gd name="connsiteX80" fmla="*/ 1006802 w 4562162"/>
              <a:gd name="connsiteY80" fmla="*/ 1337824 h 2832735"/>
              <a:gd name="connsiteX81" fmla="*/ 1011707 w 4562162"/>
              <a:gd name="connsiteY81" fmla="*/ 1335815 h 2832735"/>
              <a:gd name="connsiteX82" fmla="*/ 1016479 w 4562162"/>
              <a:gd name="connsiteY82" fmla="*/ 1330338 h 2832735"/>
              <a:gd name="connsiteX83" fmla="*/ 1014632 w 4562162"/>
              <a:gd name="connsiteY83" fmla="*/ 1327337 h 2832735"/>
              <a:gd name="connsiteX84" fmla="*/ 1012688 w 4562162"/>
              <a:gd name="connsiteY84" fmla="*/ 1325194 h 2832735"/>
              <a:gd name="connsiteX85" fmla="*/ 1001516 w 4562162"/>
              <a:gd name="connsiteY85" fmla="*/ 1318384 h 2832735"/>
              <a:gd name="connsiteX86" fmla="*/ 996953 w 4562162"/>
              <a:gd name="connsiteY86" fmla="*/ 1314221 h 2832735"/>
              <a:gd name="connsiteX87" fmla="*/ 985180 w 4562162"/>
              <a:gd name="connsiteY87" fmla="*/ 1299410 h 2832735"/>
              <a:gd name="connsiteX88" fmla="*/ 974198 w 4562162"/>
              <a:gd name="connsiteY88" fmla="*/ 1279636 h 2832735"/>
              <a:gd name="connsiteX89" fmla="*/ 968207 w 4562162"/>
              <a:gd name="connsiteY89" fmla="*/ 1266054 h 2832735"/>
              <a:gd name="connsiteX90" fmla="*/ 962710 w 4562162"/>
              <a:gd name="connsiteY90" fmla="*/ 1250623 h 2832735"/>
              <a:gd name="connsiteX91" fmla="*/ 960920 w 4562162"/>
              <a:gd name="connsiteY91" fmla="*/ 1242660 h 2832735"/>
              <a:gd name="connsiteX92" fmla="*/ 958901 w 4562162"/>
              <a:gd name="connsiteY92" fmla="*/ 1235307 h 2832735"/>
              <a:gd name="connsiteX93" fmla="*/ 954271 w 4562162"/>
              <a:gd name="connsiteY93" fmla="*/ 1229620 h 2832735"/>
              <a:gd name="connsiteX94" fmla="*/ 956338 w 4562162"/>
              <a:gd name="connsiteY94" fmla="*/ 1222753 h 2832735"/>
              <a:gd name="connsiteX95" fmla="*/ 957091 w 4562162"/>
              <a:gd name="connsiteY95" fmla="*/ 1214771 h 2832735"/>
              <a:gd name="connsiteX96" fmla="*/ 959539 w 4562162"/>
              <a:gd name="connsiteY96" fmla="*/ 1208199 h 2832735"/>
              <a:gd name="connsiteX97" fmla="*/ 960158 w 4562162"/>
              <a:gd name="connsiteY97" fmla="*/ 1204846 h 2832735"/>
              <a:gd name="connsiteX98" fmla="*/ 956977 w 4562162"/>
              <a:gd name="connsiteY98" fmla="*/ 1196693 h 2832735"/>
              <a:gd name="connsiteX99" fmla="*/ 956748 w 4562162"/>
              <a:gd name="connsiteY99" fmla="*/ 1191035 h 2832735"/>
              <a:gd name="connsiteX100" fmla="*/ 955920 w 4562162"/>
              <a:gd name="connsiteY100" fmla="*/ 1188310 h 2832735"/>
              <a:gd name="connsiteX101" fmla="*/ 955824 w 4562162"/>
              <a:gd name="connsiteY101" fmla="*/ 1183319 h 2832735"/>
              <a:gd name="connsiteX102" fmla="*/ 957453 w 4562162"/>
              <a:gd name="connsiteY102" fmla="*/ 1180110 h 2832735"/>
              <a:gd name="connsiteX103" fmla="*/ 957091 w 4562162"/>
              <a:gd name="connsiteY103" fmla="*/ 1175861 h 2832735"/>
              <a:gd name="connsiteX104" fmla="*/ 958101 w 4562162"/>
              <a:gd name="connsiteY104" fmla="*/ 1173509 h 2832735"/>
              <a:gd name="connsiteX105" fmla="*/ 962777 w 4562162"/>
              <a:gd name="connsiteY105" fmla="*/ 1171394 h 2832735"/>
              <a:gd name="connsiteX106" fmla="*/ 965035 w 4562162"/>
              <a:gd name="connsiteY106" fmla="*/ 1164889 h 2832735"/>
              <a:gd name="connsiteX107" fmla="*/ 965511 w 4562162"/>
              <a:gd name="connsiteY107" fmla="*/ 1160412 h 2832735"/>
              <a:gd name="connsiteX108" fmla="*/ 965645 w 4562162"/>
              <a:gd name="connsiteY108" fmla="*/ 1156373 h 2832735"/>
              <a:gd name="connsiteX109" fmla="*/ 968216 w 4562162"/>
              <a:gd name="connsiteY109" fmla="*/ 1154287 h 2832735"/>
              <a:gd name="connsiteX110" fmla="*/ 975274 w 4562162"/>
              <a:gd name="connsiteY110" fmla="*/ 1154297 h 2832735"/>
              <a:gd name="connsiteX111" fmla="*/ 976284 w 4562162"/>
              <a:gd name="connsiteY111" fmla="*/ 1152735 h 2832735"/>
              <a:gd name="connsiteX112" fmla="*/ 977598 w 4562162"/>
              <a:gd name="connsiteY112" fmla="*/ 1148972 h 2832735"/>
              <a:gd name="connsiteX113" fmla="*/ 978198 w 4562162"/>
              <a:gd name="connsiteY113" fmla="*/ 1143810 h 2832735"/>
              <a:gd name="connsiteX114" fmla="*/ 977503 w 4562162"/>
              <a:gd name="connsiteY114" fmla="*/ 1136685 h 2832735"/>
              <a:gd name="connsiteX115" fmla="*/ 978103 w 4562162"/>
              <a:gd name="connsiteY115" fmla="*/ 1132132 h 2832735"/>
              <a:gd name="connsiteX116" fmla="*/ 981990 w 4562162"/>
              <a:gd name="connsiteY116" fmla="*/ 1124731 h 2832735"/>
              <a:gd name="connsiteX117" fmla="*/ 983675 w 4562162"/>
              <a:gd name="connsiteY117" fmla="*/ 1122388 h 2832735"/>
              <a:gd name="connsiteX118" fmla="*/ 984532 w 4562162"/>
              <a:gd name="connsiteY118" fmla="*/ 1116663 h 2832735"/>
              <a:gd name="connsiteX119" fmla="*/ 982418 w 4562162"/>
              <a:gd name="connsiteY119" fmla="*/ 1114406 h 2832735"/>
              <a:gd name="connsiteX120" fmla="*/ 976722 w 4562162"/>
              <a:gd name="connsiteY120" fmla="*/ 1111567 h 2832735"/>
              <a:gd name="connsiteX121" fmla="*/ 967359 w 4562162"/>
              <a:gd name="connsiteY121" fmla="*/ 1110415 h 2832735"/>
              <a:gd name="connsiteX122" fmla="*/ 954862 w 4562162"/>
              <a:gd name="connsiteY122" fmla="*/ 1106729 h 2832735"/>
              <a:gd name="connsiteX123" fmla="*/ 949557 w 4562162"/>
              <a:gd name="connsiteY123" fmla="*/ 1102205 h 2832735"/>
              <a:gd name="connsiteX124" fmla="*/ 944718 w 4562162"/>
              <a:gd name="connsiteY124" fmla="*/ 1099738 h 2832735"/>
              <a:gd name="connsiteX125" fmla="*/ 941061 w 4562162"/>
              <a:gd name="connsiteY125" fmla="*/ 1099328 h 2832735"/>
              <a:gd name="connsiteX126" fmla="*/ 937650 w 4562162"/>
              <a:gd name="connsiteY126" fmla="*/ 1100976 h 2832735"/>
              <a:gd name="connsiteX127" fmla="*/ 928335 w 4562162"/>
              <a:gd name="connsiteY127" fmla="*/ 1107548 h 2832735"/>
              <a:gd name="connsiteX128" fmla="*/ 924973 w 4562162"/>
              <a:gd name="connsiteY128" fmla="*/ 1109224 h 2832735"/>
              <a:gd name="connsiteX129" fmla="*/ 921991 w 4562162"/>
              <a:gd name="connsiteY129" fmla="*/ 1109682 h 2832735"/>
              <a:gd name="connsiteX130" fmla="*/ 915971 w 4562162"/>
              <a:gd name="connsiteY130" fmla="*/ 1107586 h 2832735"/>
              <a:gd name="connsiteX131" fmla="*/ 912971 w 4562162"/>
              <a:gd name="connsiteY131" fmla="*/ 1108119 h 2832735"/>
              <a:gd name="connsiteX132" fmla="*/ 909771 w 4562162"/>
              <a:gd name="connsiteY132" fmla="*/ 1111187 h 2832735"/>
              <a:gd name="connsiteX133" fmla="*/ 906523 w 4562162"/>
              <a:gd name="connsiteY133" fmla="*/ 1113206 h 2832735"/>
              <a:gd name="connsiteX134" fmla="*/ 902389 w 4562162"/>
              <a:gd name="connsiteY134" fmla="*/ 1114482 h 2832735"/>
              <a:gd name="connsiteX135" fmla="*/ 899541 w 4562162"/>
              <a:gd name="connsiteY135" fmla="*/ 1118330 h 2832735"/>
              <a:gd name="connsiteX136" fmla="*/ 898121 w 4562162"/>
              <a:gd name="connsiteY136" fmla="*/ 1121597 h 2832735"/>
              <a:gd name="connsiteX137" fmla="*/ 897884 w 4562162"/>
              <a:gd name="connsiteY137" fmla="*/ 1125607 h 2832735"/>
              <a:gd name="connsiteX138" fmla="*/ 899170 w 4562162"/>
              <a:gd name="connsiteY138" fmla="*/ 1134123 h 2832735"/>
              <a:gd name="connsiteX139" fmla="*/ 899446 w 4562162"/>
              <a:gd name="connsiteY139" fmla="*/ 1137599 h 2832735"/>
              <a:gd name="connsiteX140" fmla="*/ 902722 w 4562162"/>
              <a:gd name="connsiteY140" fmla="*/ 1142743 h 2832735"/>
              <a:gd name="connsiteX141" fmla="*/ 899617 w 4562162"/>
              <a:gd name="connsiteY141" fmla="*/ 1143924 h 2832735"/>
              <a:gd name="connsiteX142" fmla="*/ 896445 w 4562162"/>
              <a:gd name="connsiteY142" fmla="*/ 1143067 h 2832735"/>
              <a:gd name="connsiteX143" fmla="*/ 893483 w 4562162"/>
              <a:gd name="connsiteY143" fmla="*/ 1143038 h 2832735"/>
              <a:gd name="connsiteX144" fmla="*/ 890501 w 4562162"/>
              <a:gd name="connsiteY144" fmla="*/ 1144276 h 2832735"/>
              <a:gd name="connsiteX145" fmla="*/ 887806 w 4562162"/>
              <a:gd name="connsiteY145" fmla="*/ 1146515 h 2832735"/>
              <a:gd name="connsiteX146" fmla="*/ 881586 w 4562162"/>
              <a:gd name="connsiteY146" fmla="*/ 1154106 h 2832735"/>
              <a:gd name="connsiteX147" fmla="*/ 880824 w 4562162"/>
              <a:gd name="connsiteY147" fmla="*/ 1156164 h 2832735"/>
              <a:gd name="connsiteX148" fmla="*/ 880224 w 4562162"/>
              <a:gd name="connsiteY148" fmla="*/ 1158973 h 2832735"/>
              <a:gd name="connsiteX149" fmla="*/ 882272 w 4562162"/>
              <a:gd name="connsiteY149" fmla="*/ 1161964 h 2832735"/>
              <a:gd name="connsiteX150" fmla="*/ 884358 w 4562162"/>
              <a:gd name="connsiteY150" fmla="*/ 1163917 h 2832735"/>
              <a:gd name="connsiteX151" fmla="*/ 890597 w 4562162"/>
              <a:gd name="connsiteY151" fmla="*/ 1165127 h 2832735"/>
              <a:gd name="connsiteX152" fmla="*/ 888530 w 4562162"/>
              <a:gd name="connsiteY152" fmla="*/ 1169565 h 2832735"/>
              <a:gd name="connsiteX153" fmla="*/ 888102 w 4562162"/>
              <a:gd name="connsiteY153" fmla="*/ 1172070 h 2832735"/>
              <a:gd name="connsiteX154" fmla="*/ 889178 w 4562162"/>
              <a:gd name="connsiteY154" fmla="*/ 1175766 h 2832735"/>
              <a:gd name="connsiteX155" fmla="*/ 886110 w 4562162"/>
              <a:gd name="connsiteY155" fmla="*/ 1181710 h 2832735"/>
              <a:gd name="connsiteX156" fmla="*/ 885177 w 4562162"/>
              <a:gd name="connsiteY156" fmla="*/ 1185786 h 2832735"/>
              <a:gd name="connsiteX157" fmla="*/ 884958 w 4562162"/>
              <a:gd name="connsiteY157" fmla="*/ 1189854 h 2832735"/>
              <a:gd name="connsiteX158" fmla="*/ 883787 w 4562162"/>
              <a:gd name="connsiteY158" fmla="*/ 1194626 h 2832735"/>
              <a:gd name="connsiteX159" fmla="*/ 882729 w 4562162"/>
              <a:gd name="connsiteY159" fmla="*/ 1197788 h 2832735"/>
              <a:gd name="connsiteX160" fmla="*/ 881758 w 4562162"/>
              <a:gd name="connsiteY160" fmla="*/ 1199274 h 2832735"/>
              <a:gd name="connsiteX161" fmla="*/ 878443 w 4562162"/>
              <a:gd name="connsiteY161" fmla="*/ 1202055 h 2832735"/>
              <a:gd name="connsiteX162" fmla="*/ 876967 w 4562162"/>
              <a:gd name="connsiteY162" fmla="*/ 1206922 h 2832735"/>
              <a:gd name="connsiteX163" fmla="*/ 874976 w 4562162"/>
              <a:gd name="connsiteY163" fmla="*/ 1210656 h 2832735"/>
              <a:gd name="connsiteX164" fmla="*/ 872823 w 4562162"/>
              <a:gd name="connsiteY164" fmla="*/ 1212761 h 2832735"/>
              <a:gd name="connsiteX165" fmla="*/ 867927 w 4562162"/>
              <a:gd name="connsiteY165" fmla="*/ 1212637 h 2832735"/>
              <a:gd name="connsiteX166" fmla="*/ 863022 w 4562162"/>
              <a:gd name="connsiteY166" fmla="*/ 1210713 h 2832735"/>
              <a:gd name="connsiteX167" fmla="*/ 860879 w 4562162"/>
              <a:gd name="connsiteY167" fmla="*/ 1211675 h 2832735"/>
              <a:gd name="connsiteX168" fmla="*/ 856802 w 4562162"/>
              <a:gd name="connsiteY168" fmla="*/ 1215400 h 2832735"/>
              <a:gd name="connsiteX169" fmla="*/ 854869 w 4562162"/>
              <a:gd name="connsiteY169" fmla="*/ 1217886 h 2832735"/>
              <a:gd name="connsiteX170" fmla="*/ 880748 w 4562162"/>
              <a:gd name="connsiteY170" fmla="*/ 283969 h 2832735"/>
              <a:gd name="connsiteX171" fmla="*/ 882262 w 4562162"/>
              <a:gd name="connsiteY171" fmla="*/ 285655 h 2832735"/>
              <a:gd name="connsiteX172" fmla="*/ 883034 w 4562162"/>
              <a:gd name="connsiteY172" fmla="*/ 287579 h 2832735"/>
              <a:gd name="connsiteX173" fmla="*/ 888921 w 4562162"/>
              <a:gd name="connsiteY173" fmla="*/ 288465 h 2832735"/>
              <a:gd name="connsiteX174" fmla="*/ 906694 w 4562162"/>
              <a:gd name="connsiteY174" fmla="*/ 286598 h 2832735"/>
              <a:gd name="connsiteX175" fmla="*/ 910218 w 4562162"/>
              <a:gd name="connsiteY175" fmla="*/ 280730 h 2832735"/>
              <a:gd name="connsiteX176" fmla="*/ 913562 w 4562162"/>
              <a:gd name="connsiteY176" fmla="*/ 279816 h 2832735"/>
              <a:gd name="connsiteX177" fmla="*/ 915533 w 4562162"/>
              <a:gd name="connsiteY177" fmla="*/ 273491 h 2832735"/>
              <a:gd name="connsiteX178" fmla="*/ 905760 w 4562162"/>
              <a:gd name="connsiteY178" fmla="*/ 264766 h 2832735"/>
              <a:gd name="connsiteX179" fmla="*/ 902008 w 4562162"/>
              <a:gd name="connsiteY179" fmla="*/ 257927 h 2832735"/>
              <a:gd name="connsiteX180" fmla="*/ 901560 w 4562162"/>
              <a:gd name="connsiteY180" fmla="*/ 252155 h 2832735"/>
              <a:gd name="connsiteX181" fmla="*/ 897731 w 4562162"/>
              <a:gd name="connsiteY181" fmla="*/ 250517 h 2832735"/>
              <a:gd name="connsiteX182" fmla="*/ 888854 w 4562162"/>
              <a:gd name="connsiteY182" fmla="*/ 252155 h 2832735"/>
              <a:gd name="connsiteX183" fmla="*/ 885168 w 4562162"/>
              <a:gd name="connsiteY183" fmla="*/ 260928 h 2832735"/>
              <a:gd name="connsiteX184" fmla="*/ 884215 w 4562162"/>
              <a:gd name="connsiteY184" fmla="*/ 265557 h 2832735"/>
              <a:gd name="connsiteX185" fmla="*/ 881434 w 4562162"/>
              <a:gd name="connsiteY185" fmla="*/ 268977 h 2832735"/>
              <a:gd name="connsiteX186" fmla="*/ 873252 w 4562162"/>
              <a:gd name="connsiteY186" fmla="*/ 272234 h 2832735"/>
              <a:gd name="connsiteX187" fmla="*/ 871728 w 4562162"/>
              <a:gd name="connsiteY187" fmla="*/ 274225 h 2832735"/>
              <a:gd name="connsiteX188" fmla="*/ 875214 w 4562162"/>
              <a:gd name="connsiteY188" fmla="*/ 282178 h 2832735"/>
              <a:gd name="connsiteX189" fmla="*/ 880748 w 4562162"/>
              <a:gd name="connsiteY189" fmla="*/ 283969 h 2832735"/>
              <a:gd name="connsiteX190" fmla="*/ 965387 w 4562162"/>
              <a:gd name="connsiteY190" fmla="*/ 120739 h 2832735"/>
              <a:gd name="connsiteX191" fmla="*/ 978084 w 4562162"/>
              <a:gd name="connsiteY191" fmla="*/ 114529 h 2832735"/>
              <a:gd name="connsiteX192" fmla="*/ 982675 w 4562162"/>
              <a:gd name="connsiteY192" fmla="*/ 122463 h 2832735"/>
              <a:gd name="connsiteX193" fmla="*/ 986657 w 4562162"/>
              <a:gd name="connsiteY193" fmla="*/ 123054 h 2832735"/>
              <a:gd name="connsiteX194" fmla="*/ 990838 w 4562162"/>
              <a:gd name="connsiteY194" fmla="*/ 119034 h 2832735"/>
              <a:gd name="connsiteX195" fmla="*/ 994924 w 4562162"/>
              <a:gd name="connsiteY195" fmla="*/ 112090 h 2832735"/>
              <a:gd name="connsiteX196" fmla="*/ 1003945 w 4562162"/>
              <a:gd name="connsiteY196" fmla="*/ 122501 h 2832735"/>
              <a:gd name="connsiteX197" fmla="*/ 1011736 w 4562162"/>
              <a:gd name="connsiteY197" fmla="*/ 129959 h 2832735"/>
              <a:gd name="connsiteX198" fmla="*/ 1020261 w 4562162"/>
              <a:gd name="connsiteY198" fmla="*/ 124025 h 2832735"/>
              <a:gd name="connsiteX199" fmla="*/ 1024080 w 4562162"/>
              <a:gd name="connsiteY199" fmla="*/ 119177 h 2832735"/>
              <a:gd name="connsiteX200" fmla="*/ 1026814 w 4562162"/>
              <a:gd name="connsiteY200" fmla="*/ 109137 h 2832735"/>
              <a:gd name="connsiteX201" fmla="*/ 1024051 w 4562162"/>
              <a:gd name="connsiteY201" fmla="*/ 100603 h 2832735"/>
              <a:gd name="connsiteX202" fmla="*/ 1022632 w 4562162"/>
              <a:gd name="connsiteY202" fmla="*/ 89106 h 2832735"/>
              <a:gd name="connsiteX203" fmla="*/ 1036348 w 4562162"/>
              <a:gd name="connsiteY203" fmla="*/ 85735 h 2832735"/>
              <a:gd name="connsiteX204" fmla="*/ 1041482 w 4562162"/>
              <a:gd name="connsiteY204" fmla="*/ 80115 h 2832735"/>
              <a:gd name="connsiteX205" fmla="*/ 1038063 w 4562162"/>
              <a:gd name="connsiteY205" fmla="*/ 71895 h 2832735"/>
              <a:gd name="connsiteX206" fmla="*/ 1026852 w 4562162"/>
              <a:gd name="connsiteY206" fmla="*/ 68351 h 2832735"/>
              <a:gd name="connsiteX207" fmla="*/ 1022728 w 4562162"/>
              <a:gd name="connsiteY207" fmla="*/ 64256 h 2832735"/>
              <a:gd name="connsiteX208" fmla="*/ 1021337 w 4562162"/>
              <a:gd name="connsiteY208" fmla="*/ 57074 h 2832735"/>
              <a:gd name="connsiteX209" fmla="*/ 1018832 w 4562162"/>
              <a:gd name="connsiteY209" fmla="*/ 53692 h 2832735"/>
              <a:gd name="connsiteX210" fmla="*/ 1011879 w 4562162"/>
              <a:gd name="connsiteY210" fmla="*/ 57655 h 2832735"/>
              <a:gd name="connsiteX211" fmla="*/ 1009431 w 4562162"/>
              <a:gd name="connsiteY211" fmla="*/ 59036 h 2832735"/>
              <a:gd name="connsiteX212" fmla="*/ 1002116 w 4562162"/>
              <a:gd name="connsiteY212" fmla="*/ 57950 h 2832735"/>
              <a:gd name="connsiteX213" fmla="*/ 998953 w 4562162"/>
              <a:gd name="connsiteY213" fmla="*/ 63513 h 2832735"/>
              <a:gd name="connsiteX214" fmla="*/ 992152 w 4562162"/>
              <a:gd name="connsiteY214" fmla="*/ 79210 h 2832735"/>
              <a:gd name="connsiteX215" fmla="*/ 983752 w 4562162"/>
              <a:gd name="connsiteY215" fmla="*/ 85715 h 2832735"/>
              <a:gd name="connsiteX216" fmla="*/ 977132 w 4562162"/>
              <a:gd name="connsiteY216" fmla="*/ 100622 h 2832735"/>
              <a:gd name="connsiteX217" fmla="*/ 967111 w 4562162"/>
              <a:gd name="connsiteY217" fmla="*/ 95955 h 2832735"/>
              <a:gd name="connsiteX218" fmla="*/ 958662 w 4562162"/>
              <a:gd name="connsiteY218" fmla="*/ 99184 h 2832735"/>
              <a:gd name="connsiteX219" fmla="*/ 961511 w 4562162"/>
              <a:gd name="connsiteY219" fmla="*/ 113824 h 2832735"/>
              <a:gd name="connsiteX220" fmla="*/ 965387 w 4562162"/>
              <a:gd name="connsiteY220" fmla="*/ 120739 h 2832735"/>
              <a:gd name="connsiteX221" fmla="*/ 929554 w 4562162"/>
              <a:gd name="connsiteY221" fmla="*/ 189262 h 2832735"/>
              <a:gd name="connsiteX222" fmla="*/ 933735 w 4562162"/>
              <a:gd name="connsiteY222" fmla="*/ 189919 h 2832735"/>
              <a:gd name="connsiteX223" fmla="*/ 936155 w 4562162"/>
              <a:gd name="connsiteY223" fmla="*/ 192881 h 2832735"/>
              <a:gd name="connsiteX224" fmla="*/ 937355 w 4562162"/>
              <a:gd name="connsiteY224" fmla="*/ 197291 h 2832735"/>
              <a:gd name="connsiteX225" fmla="*/ 949357 w 4562162"/>
              <a:gd name="connsiteY225" fmla="*/ 195101 h 2832735"/>
              <a:gd name="connsiteX226" fmla="*/ 960672 w 4562162"/>
              <a:gd name="connsiteY226" fmla="*/ 203159 h 2832735"/>
              <a:gd name="connsiteX227" fmla="*/ 965263 w 4562162"/>
              <a:gd name="connsiteY227" fmla="*/ 214046 h 2832735"/>
              <a:gd name="connsiteX228" fmla="*/ 969836 w 4562162"/>
              <a:gd name="connsiteY228" fmla="*/ 215503 h 2832735"/>
              <a:gd name="connsiteX229" fmla="*/ 981380 w 4562162"/>
              <a:gd name="connsiteY229" fmla="*/ 214770 h 2832735"/>
              <a:gd name="connsiteX230" fmla="*/ 994724 w 4562162"/>
              <a:gd name="connsiteY230" fmla="*/ 209712 h 2832735"/>
              <a:gd name="connsiteX231" fmla="*/ 1015184 w 4562162"/>
              <a:gd name="connsiteY231" fmla="*/ 194501 h 2832735"/>
              <a:gd name="connsiteX232" fmla="*/ 1018222 w 4562162"/>
              <a:gd name="connsiteY232" fmla="*/ 188357 h 2832735"/>
              <a:gd name="connsiteX233" fmla="*/ 1014850 w 4562162"/>
              <a:gd name="connsiteY233" fmla="*/ 183775 h 2832735"/>
              <a:gd name="connsiteX234" fmla="*/ 997258 w 4562162"/>
              <a:gd name="connsiteY234" fmla="*/ 168097 h 2832735"/>
              <a:gd name="connsiteX235" fmla="*/ 985580 w 4562162"/>
              <a:gd name="connsiteY235" fmla="*/ 153581 h 2832735"/>
              <a:gd name="connsiteX236" fmla="*/ 977493 w 4562162"/>
              <a:gd name="connsiteY236" fmla="*/ 148295 h 2832735"/>
              <a:gd name="connsiteX237" fmla="*/ 958796 w 4562162"/>
              <a:gd name="connsiteY237" fmla="*/ 149885 h 2832735"/>
              <a:gd name="connsiteX238" fmla="*/ 938708 w 4562162"/>
              <a:gd name="connsiteY238" fmla="*/ 133340 h 2832735"/>
              <a:gd name="connsiteX239" fmla="*/ 936441 w 4562162"/>
              <a:gd name="connsiteY239" fmla="*/ 133817 h 2832735"/>
              <a:gd name="connsiteX240" fmla="*/ 930640 w 4562162"/>
              <a:gd name="connsiteY240" fmla="*/ 155581 h 2832735"/>
              <a:gd name="connsiteX241" fmla="*/ 929307 w 4562162"/>
              <a:gd name="connsiteY241" fmla="*/ 169631 h 2832735"/>
              <a:gd name="connsiteX242" fmla="*/ 925925 w 4562162"/>
              <a:gd name="connsiteY242" fmla="*/ 169964 h 2832735"/>
              <a:gd name="connsiteX243" fmla="*/ 920705 w 4562162"/>
              <a:gd name="connsiteY243" fmla="*/ 175003 h 2832735"/>
              <a:gd name="connsiteX244" fmla="*/ 921277 w 4562162"/>
              <a:gd name="connsiteY244" fmla="*/ 184804 h 2832735"/>
              <a:gd name="connsiteX245" fmla="*/ 929554 w 4562162"/>
              <a:gd name="connsiteY245" fmla="*/ 189262 h 2832735"/>
              <a:gd name="connsiteX246" fmla="*/ 1025480 w 4562162"/>
              <a:gd name="connsiteY246" fmla="*/ 29613 h 2832735"/>
              <a:gd name="connsiteX247" fmla="*/ 1034319 w 4562162"/>
              <a:gd name="connsiteY247" fmla="*/ 25994 h 2832735"/>
              <a:gd name="connsiteX248" fmla="*/ 1062685 w 4562162"/>
              <a:gd name="connsiteY248" fmla="*/ 17850 h 2832735"/>
              <a:gd name="connsiteX249" fmla="*/ 1062704 w 4562162"/>
              <a:gd name="connsiteY249" fmla="*/ 13745 h 2832735"/>
              <a:gd name="connsiteX250" fmla="*/ 1064085 w 4562162"/>
              <a:gd name="connsiteY250" fmla="*/ 5410 h 2832735"/>
              <a:gd name="connsiteX251" fmla="*/ 1060170 w 4562162"/>
              <a:gd name="connsiteY251" fmla="*/ 0 h 2832735"/>
              <a:gd name="connsiteX252" fmla="*/ 1030033 w 4562162"/>
              <a:gd name="connsiteY252" fmla="*/ 4934 h 2832735"/>
              <a:gd name="connsiteX253" fmla="*/ 1026033 w 4562162"/>
              <a:gd name="connsiteY253" fmla="*/ 10744 h 2832735"/>
              <a:gd name="connsiteX254" fmla="*/ 1024976 w 4562162"/>
              <a:gd name="connsiteY254" fmla="*/ 19926 h 2832735"/>
              <a:gd name="connsiteX255" fmla="*/ 1024004 w 4562162"/>
              <a:gd name="connsiteY255" fmla="*/ 24746 h 2832735"/>
              <a:gd name="connsiteX256" fmla="*/ 1024309 w 4562162"/>
              <a:gd name="connsiteY256" fmla="*/ 26870 h 2832735"/>
              <a:gd name="connsiteX257" fmla="*/ 1025480 w 4562162"/>
              <a:gd name="connsiteY257" fmla="*/ 29613 h 2832735"/>
              <a:gd name="connsiteX258" fmla="*/ 788184 w 4562162"/>
              <a:gd name="connsiteY258" fmla="*/ 233877 h 2832735"/>
              <a:gd name="connsiteX259" fmla="*/ 775811 w 4562162"/>
              <a:gd name="connsiteY259" fmla="*/ 235087 h 2832735"/>
              <a:gd name="connsiteX260" fmla="*/ 771525 w 4562162"/>
              <a:gd name="connsiteY260" fmla="*/ 227000 h 2832735"/>
              <a:gd name="connsiteX261" fmla="*/ 769868 w 4562162"/>
              <a:gd name="connsiteY261" fmla="*/ 225247 h 2832735"/>
              <a:gd name="connsiteX262" fmla="*/ 767286 w 4562162"/>
              <a:gd name="connsiteY262" fmla="*/ 226428 h 2832735"/>
              <a:gd name="connsiteX263" fmla="*/ 764677 w 4562162"/>
              <a:gd name="connsiteY263" fmla="*/ 229314 h 2832735"/>
              <a:gd name="connsiteX264" fmla="*/ 756323 w 4562162"/>
              <a:gd name="connsiteY264" fmla="*/ 231724 h 2832735"/>
              <a:gd name="connsiteX265" fmla="*/ 749912 w 4562162"/>
              <a:gd name="connsiteY265" fmla="*/ 236344 h 2832735"/>
              <a:gd name="connsiteX266" fmla="*/ 743150 w 4562162"/>
              <a:gd name="connsiteY266" fmla="*/ 245345 h 2832735"/>
              <a:gd name="connsiteX267" fmla="*/ 722871 w 4562162"/>
              <a:gd name="connsiteY267" fmla="*/ 268434 h 2832735"/>
              <a:gd name="connsiteX268" fmla="*/ 725376 w 4562162"/>
              <a:gd name="connsiteY268" fmla="*/ 275177 h 2832735"/>
              <a:gd name="connsiteX269" fmla="*/ 728253 w 4562162"/>
              <a:gd name="connsiteY269" fmla="*/ 278406 h 2832735"/>
              <a:gd name="connsiteX270" fmla="*/ 732139 w 4562162"/>
              <a:gd name="connsiteY270" fmla="*/ 286960 h 2832735"/>
              <a:gd name="connsiteX271" fmla="*/ 739026 w 4562162"/>
              <a:gd name="connsiteY271" fmla="*/ 287360 h 2832735"/>
              <a:gd name="connsiteX272" fmla="*/ 741550 w 4562162"/>
              <a:gd name="connsiteY272" fmla="*/ 286055 h 2832735"/>
              <a:gd name="connsiteX273" fmla="*/ 744255 w 4562162"/>
              <a:gd name="connsiteY273" fmla="*/ 279521 h 2832735"/>
              <a:gd name="connsiteX274" fmla="*/ 749551 w 4562162"/>
              <a:gd name="connsiteY274" fmla="*/ 277130 h 2832735"/>
              <a:gd name="connsiteX275" fmla="*/ 756247 w 4562162"/>
              <a:gd name="connsiteY275" fmla="*/ 278092 h 2832735"/>
              <a:gd name="connsiteX276" fmla="*/ 758514 w 4562162"/>
              <a:gd name="connsiteY276" fmla="*/ 282292 h 2832735"/>
              <a:gd name="connsiteX277" fmla="*/ 751713 w 4562162"/>
              <a:gd name="connsiteY277" fmla="*/ 291884 h 2832735"/>
              <a:gd name="connsiteX278" fmla="*/ 749293 w 4562162"/>
              <a:gd name="connsiteY278" fmla="*/ 298028 h 2832735"/>
              <a:gd name="connsiteX279" fmla="*/ 752094 w 4562162"/>
              <a:gd name="connsiteY279" fmla="*/ 302743 h 2832735"/>
              <a:gd name="connsiteX280" fmla="*/ 757504 w 4562162"/>
              <a:gd name="connsiteY280" fmla="*/ 301666 h 2832735"/>
              <a:gd name="connsiteX281" fmla="*/ 759800 w 4562162"/>
              <a:gd name="connsiteY281" fmla="*/ 299980 h 2832735"/>
              <a:gd name="connsiteX282" fmla="*/ 761676 w 4562162"/>
              <a:gd name="connsiteY282" fmla="*/ 296428 h 2832735"/>
              <a:gd name="connsiteX283" fmla="*/ 763581 w 4562162"/>
              <a:gd name="connsiteY283" fmla="*/ 294799 h 2832735"/>
              <a:gd name="connsiteX284" fmla="*/ 769439 w 4562162"/>
              <a:gd name="connsiteY284" fmla="*/ 300552 h 2832735"/>
              <a:gd name="connsiteX285" fmla="*/ 771591 w 4562162"/>
              <a:gd name="connsiteY285" fmla="*/ 298323 h 2832735"/>
              <a:gd name="connsiteX286" fmla="*/ 773353 w 4562162"/>
              <a:gd name="connsiteY286" fmla="*/ 290817 h 2832735"/>
              <a:gd name="connsiteX287" fmla="*/ 773944 w 4562162"/>
              <a:gd name="connsiteY287" fmla="*/ 286893 h 2832735"/>
              <a:gd name="connsiteX288" fmla="*/ 774678 w 4562162"/>
              <a:gd name="connsiteY288" fmla="*/ 284998 h 2832735"/>
              <a:gd name="connsiteX289" fmla="*/ 780440 w 4562162"/>
              <a:gd name="connsiteY289" fmla="*/ 290360 h 2832735"/>
              <a:gd name="connsiteX290" fmla="*/ 782964 w 4562162"/>
              <a:gd name="connsiteY290" fmla="*/ 291274 h 2832735"/>
              <a:gd name="connsiteX291" fmla="*/ 785250 w 4562162"/>
              <a:gd name="connsiteY291" fmla="*/ 290132 h 2832735"/>
              <a:gd name="connsiteX292" fmla="*/ 786136 w 4562162"/>
              <a:gd name="connsiteY292" fmla="*/ 283102 h 2832735"/>
              <a:gd name="connsiteX293" fmla="*/ 785603 w 4562162"/>
              <a:gd name="connsiteY293" fmla="*/ 277597 h 2832735"/>
              <a:gd name="connsiteX294" fmla="*/ 784764 w 4562162"/>
              <a:gd name="connsiteY294" fmla="*/ 273910 h 2832735"/>
              <a:gd name="connsiteX295" fmla="*/ 783764 w 4562162"/>
              <a:gd name="connsiteY295" fmla="*/ 272158 h 2832735"/>
              <a:gd name="connsiteX296" fmla="*/ 777535 w 4562162"/>
              <a:gd name="connsiteY296" fmla="*/ 270015 h 2832735"/>
              <a:gd name="connsiteX297" fmla="*/ 777211 w 4562162"/>
              <a:gd name="connsiteY297" fmla="*/ 268462 h 2832735"/>
              <a:gd name="connsiteX298" fmla="*/ 780792 w 4562162"/>
              <a:gd name="connsiteY298" fmla="*/ 259928 h 2832735"/>
              <a:gd name="connsiteX299" fmla="*/ 783069 w 4562162"/>
              <a:gd name="connsiteY299" fmla="*/ 257451 h 2832735"/>
              <a:gd name="connsiteX300" fmla="*/ 801519 w 4562162"/>
              <a:gd name="connsiteY300" fmla="*/ 256270 h 2832735"/>
              <a:gd name="connsiteX301" fmla="*/ 807082 w 4562162"/>
              <a:gd name="connsiteY301" fmla="*/ 248450 h 2832735"/>
              <a:gd name="connsiteX302" fmla="*/ 805901 w 4562162"/>
              <a:gd name="connsiteY302" fmla="*/ 240916 h 2832735"/>
              <a:gd name="connsiteX303" fmla="*/ 808472 w 4562162"/>
              <a:gd name="connsiteY303" fmla="*/ 236782 h 2832735"/>
              <a:gd name="connsiteX304" fmla="*/ 820065 w 4562162"/>
              <a:gd name="connsiteY304" fmla="*/ 231962 h 2832735"/>
              <a:gd name="connsiteX305" fmla="*/ 838276 w 4562162"/>
              <a:gd name="connsiteY305" fmla="*/ 229838 h 2832735"/>
              <a:gd name="connsiteX306" fmla="*/ 843229 w 4562162"/>
              <a:gd name="connsiteY306" fmla="*/ 219475 h 2832735"/>
              <a:gd name="connsiteX307" fmla="*/ 858126 w 4562162"/>
              <a:gd name="connsiteY307" fmla="*/ 205711 h 2832735"/>
              <a:gd name="connsiteX308" fmla="*/ 855126 w 4562162"/>
              <a:gd name="connsiteY308" fmla="*/ 196910 h 2832735"/>
              <a:gd name="connsiteX309" fmla="*/ 851478 w 4562162"/>
              <a:gd name="connsiteY309" fmla="*/ 196263 h 2832735"/>
              <a:gd name="connsiteX310" fmla="*/ 837123 w 4562162"/>
              <a:gd name="connsiteY310" fmla="*/ 171850 h 2832735"/>
              <a:gd name="connsiteX311" fmla="*/ 834009 w 4562162"/>
              <a:gd name="connsiteY311" fmla="*/ 167831 h 2832735"/>
              <a:gd name="connsiteX312" fmla="*/ 824122 w 4562162"/>
              <a:gd name="connsiteY312" fmla="*/ 168392 h 2832735"/>
              <a:gd name="connsiteX313" fmla="*/ 820026 w 4562162"/>
              <a:gd name="connsiteY313" fmla="*/ 165611 h 2832735"/>
              <a:gd name="connsiteX314" fmla="*/ 815911 w 4562162"/>
              <a:gd name="connsiteY314" fmla="*/ 166183 h 2832735"/>
              <a:gd name="connsiteX315" fmla="*/ 799433 w 4562162"/>
              <a:gd name="connsiteY315" fmla="*/ 176070 h 2832735"/>
              <a:gd name="connsiteX316" fmla="*/ 792394 w 4562162"/>
              <a:gd name="connsiteY316" fmla="*/ 183452 h 2832735"/>
              <a:gd name="connsiteX317" fmla="*/ 789804 w 4562162"/>
              <a:gd name="connsiteY317" fmla="*/ 201654 h 2832735"/>
              <a:gd name="connsiteX318" fmla="*/ 791013 w 4562162"/>
              <a:gd name="connsiteY318" fmla="*/ 210922 h 2832735"/>
              <a:gd name="connsiteX319" fmla="*/ 790813 w 4562162"/>
              <a:gd name="connsiteY319" fmla="*/ 226866 h 2832735"/>
              <a:gd name="connsiteX320" fmla="*/ 788184 w 4562162"/>
              <a:gd name="connsiteY320" fmla="*/ 233877 h 2832735"/>
              <a:gd name="connsiteX321" fmla="*/ 823579 w 4562162"/>
              <a:gd name="connsiteY321" fmla="*/ 138798 h 2832735"/>
              <a:gd name="connsiteX322" fmla="*/ 826427 w 4562162"/>
              <a:gd name="connsiteY322" fmla="*/ 145475 h 2832735"/>
              <a:gd name="connsiteX323" fmla="*/ 829037 w 4562162"/>
              <a:gd name="connsiteY323" fmla="*/ 146218 h 2832735"/>
              <a:gd name="connsiteX324" fmla="*/ 832723 w 4562162"/>
              <a:gd name="connsiteY324" fmla="*/ 145161 h 2832735"/>
              <a:gd name="connsiteX325" fmla="*/ 833657 w 4562162"/>
              <a:gd name="connsiteY325" fmla="*/ 140960 h 2832735"/>
              <a:gd name="connsiteX326" fmla="*/ 837866 w 4562162"/>
              <a:gd name="connsiteY326" fmla="*/ 134693 h 2832735"/>
              <a:gd name="connsiteX327" fmla="*/ 836057 w 4562162"/>
              <a:gd name="connsiteY327" fmla="*/ 127292 h 2832735"/>
              <a:gd name="connsiteX328" fmla="*/ 831713 w 4562162"/>
              <a:gd name="connsiteY328" fmla="*/ 123854 h 2832735"/>
              <a:gd name="connsiteX329" fmla="*/ 828389 w 4562162"/>
              <a:gd name="connsiteY329" fmla="*/ 124063 h 2832735"/>
              <a:gd name="connsiteX330" fmla="*/ 826522 w 4562162"/>
              <a:gd name="connsiteY330" fmla="*/ 126016 h 2832735"/>
              <a:gd name="connsiteX331" fmla="*/ 826103 w 4562162"/>
              <a:gd name="connsiteY331" fmla="*/ 128445 h 2832735"/>
              <a:gd name="connsiteX332" fmla="*/ 825008 w 4562162"/>
              <a:gd name="connsiteY332" fmla="*/ 131569 h 2832735"/>
              <a:gd name="connsiteX333" fmla="*/ 822427 w 4562162"/>
              <a:gd name="connsiteY333" fmla="*/ 132207 h 2832735"/>
              <a:gd name="connsiteX334" fmla="*/ 822664 w 4562162"/>
              <a:gd name="connsiteY334" fmla="*/ 135617 h 2832735"/>
              <a:gd name="connsiteX335" fmla="*/ 823579 w 4562162"/>
              <a:gd name="connsiteY335" fmla="*/ 138798 h 2832735"/>
              <a:gd name="connsiteX336" fmla="*/ 784584 w 4562162"/>
              <a:gd name="connsiteY336" fmla="*/ 1426178 h 2832735"/>
              <a:gd name="connsiteX337" fmla="*/ 781688 w 4562162"/>
              <a:gd name="connsiteY337" fmla="*/ 1427293 h 2832735"/>
              <a:gd name="connsiteX338" fmla="*/ 775982 w 4562162"/>
              <a:gd name="connsiteY338" fmla="*/ 1431769 h 2832735"/>
              <a:gd name="connsiteX339" fmla="*/ 770163 w 4562162"/>
              <a:gd name="connsiteY339" fmla="*/ 1438627 h 2832735"/>
              <a:gd name="connsiteX340" fmla="*/ 767658 w 4562162"/>
              <a:gd name="connsiteY340" fmla="*/ 1444400 h 2832735"/>
              <a:gd name="connsiteX341" fmla="*/ 767029 w 4562162"/>
              <a:gd name="connsiteY341" fmla="*/ 1450829 h 2832735"/>
              <a:gd name="connsiteX342" fmla="*/ 766600 w 4562162"/>
              <a:gd name="connsiteY342" fmla="*/ 1457373 h 2832735"/>
              <a:gd name="connsiteX343" fmla="*/ 766563 w 4562162"/>
              <a:gd name="connsiteY343" fmla="*/ 1461583 h 2832735"/>
              <a:gd name="connsiteX344" fmla="*/ 766982 w 4562162"/>
              <a:gd name="connsiteY344" fmla="*/ 1465764 h 2832735"/>
              <a:gd name="connsiteX345" fmla="*/ 767562 w 4562162"/>
              <a:gd name="connsiteY345" fmla="*/ 1468879 h 2832735"/>
              <a:gd name="connsiteX346" fmla="*/ 770848 w 4562162"/>
              <a:gd name="connsiteY346" fmla="*/ 1479071 h 2832735"/>
              <a:gd name="connsiteX347" fmla="*/ 776944 w 4562162"/>
              <a:gd name="connsiteY347" fmla="*/ 1484357 h 2832735"/>
              <a:gd name="connsiteX348" fmla="*/ 783450 w 4562162"/>
              <a:gd name="connsiteY348" fmla="*/ 1483624 h 2832735"/>
              <a:gd name="connsiteX349" fmla="*/ 790670 w 4562162"/>
              <a:gd name="connsiteY349" fmla="*/ 1481023 h 2832735"/>
              <a:gd name="connsiteX350" fmla="*/ 802586 w 4562162"/>
              <a:gd name="connsiteY350" fmla="*/ 1475013 h 2832735"/>
              <a:gd name="connsiteX351" fmla="*/ 808301 w 4562162"/>
              <a:gd name="connsiteY351" fmla="*/ 1466545 h 2832735"/>
              <a:gd name="connsiteX352" fmla="*/ 810473 w 4562162"/>
              <a:gd name="connsiteY352" fmla="*/ 1460611 h 2832735"/>
              <a:gd name="connsiteX353" fmla="*/ 815092 w 4562162"/>
              <a:gd name="connsiteY353" fmla="*/ 1455201 h 2832735"/>
              <a:gd name="connsiteX354" fmla="*/ 816359 w 4562162"/>
              <a:gd name="connsiteY354" fmla="*/ 1457249 h 2832735"/>
              <a:gd name="connsiteX355" fmla="*/ 816978 w 4562162"/>
              <a:gd name="connsiteY355" fmla="*/ 1461783 h 2832735"/>
              <a:gd name="connsiteX356" fmla="*/ 818483 w 4562162"/>
              <a:gd name="connsiteY356" fmla="*/ 1460945 h 2832735"/>
              <a:gd name="connsiteX357" fmla="*/ 820150 w 4562162"/>
              <a:gd name="connsiteY357" fmla="*/ 1457954 h 2832735"/>
              <a:gd name="connsiteX358" fmla="*/ 819674 w 4562162"/>
              <a:gd name="connsiteY358" fmla="*/ 1450696 h 2832735"/>
              <a:gd name="connsiteX359" fmla="*/ 817054 w 4562162"/>
              <a:gd name="connsiteY359" fmla="*/ 1445314 h 2832735"/>
              <a:gd name="connsiteX360" fmla="*/ 812492 w 4562162"/>
              <a:gd name="connsiteY360" fmla="*/ 1441361 h 2832735"/>
              <a:gd name="connsiteX361" fmla="*/ 791880 w 4562162"/>
              <a:gd name="connsiteY361" fmla="*/ 1426036 h 2832735"/>
              <a:gd name="connsiteX362" fmla="*/ 784584 w 4562162"/>
              <a:gd name="connsiteY362" fmla="*/ 1426178 h 2832735"/>
              <a:gd name="connsiteX363" fmla="*/ 689314 w 4562162"/>
              <a:gd name="connsiteY363" fmla="*/ 226638 h 2832735"/>
              <a:gd name="connsiteX364" fmla="*/ 696040 w 4562162"/>
              <a:gd name="connsiteY364" fmla="*/ 230438 h 2832735"/>
              <a:gd name="connsiteX365" fmla="*/ 704812 w 4562162"/>
              <a:gd name="connsiteY365" fmla="*/ 225133 h 2832735"/>
              <a:gd name="connsiteX366" fmla="*/ 706269 w 4562162"/>
              <a:gd name="connsiteY366" fmla="*/ 229800 h 2832735"/>
              <a:gd name="connsiteX367" fmla="*/ 707241 w 4562162"/>
              <a:gd name="connsiteY367" fmla="*/ 239049 h 2832735"/>
              <a:gd name="connsiteX368" fmla="*/ 709422 w 4562162"/>
              <a:gd name="connsiteY368" fmla="*/ 245031 h 2832735"/>
              <a:gd name="connsiteX369" fmla="*/ 715756 w 4562162"/>
              <a:gd name="connsiteY369" fmla="*/ 243411 h 2832735"/>
              <a:gd name="connsiteX370" fmla="*/ 719375 w 4562162"/>
              <a:gd name="connsiteY370" fmla="*/ 240392 h 2832735"/>
              <a:gd name="connsiteX371" fmla="*/ 722319 w 4562162"/>
              <a:gd name="connsiteY371" fmla="*/ 229838 h 2832735"/>
              <a:gd name="connsiteX372" fmla="*/ 723757 w 4562162"/>
              <a:gd name="connsiteY372" fmla="*/ 226466 h 2832735"/>
              <a:gd name="connsiteX373" fmla="*/ 732672 w 4562162"/>
              <a:gd name="connsiteY373" fmla="*/ 226343 h 2832735"/>
              <a:gd name="connsiteX374" fmla="*/ 736254 w 4562162"/>
              <a:gd name="connsiteY374" fmla="*/ 218675 h 2832735"/>
              <a:gd name="connsiteX375" fmla="*/ 737673 w 4562162"/>
              <a:gd name="connsiteY375" fmla="*/ 217713 h 2832735"/>
              <a:gd name="connsiteX376" fmla="*/ 740502 w 4562162"/>
              <a:gd name="connsiteY376" fmla="*/ 219142 h 2832735"/>
              <a:gd name="connsiteX377" fmla="*/ 743455 w 4562162"/>
              <a:gd name="connsiteY377" fmla="*/ 207912 h 2832735"/>
              <a:gd name="connsiteX378" fmla="*/ 746074 w 4562162"/>
              <a:gd name="connsiteY378" fmla="*/ 205702 h 2832735"/>
              <a:gd name="connsiteX379" fmla="*/ 748427 w 4562162"/>
              <a:gd name="connsiteY379" fmla="*/ 196758 h 2832735"/>
              <a:gd name="connsiteX380" fmla="*/ 751237 w 4562162"/>
              <a:gd name="connsiteY380" fmla="*/ 192891 h 2832735"/>
              <a:gd name="connsiteX381" fmla="*/ 753170 w 4562162"/>
              <a:gd name="connsiteY381" fmla="*/ 194386 h 2832735"/>
              <a:gd name="connsiteX382" fmla="*/ 760304 w 4562162"/>
              <a:gd name="connsiteY382" fmla="*/ 208969 h 2832735"/>
              <a:gd name="connsiteX383" fmla="*/ 775840 w 4562162"/>
              <a:gd name="connsiteY383" fmla="*/ 215351 h 2832735"/>
              <a:gd name="connsiteX384" fmla="*/ 777392 w 4562162"/>
              <a:gd name="connsiteY384" fmla="*/ 214703 h 2832735"/>
              <a:gd name="connsiteX385" fmla="*/ 777468 w 4562162"/>
              <a:gd name="connsiteY385" fmla="*/ 200768 h 2832735"/>
              <a:gd name="connsiteX386" fmla="*/ 773744 w 4562162"/>
              <a:gd name="connsiteY386" fmla="*/ 190576 h 2832735"/>
              <a:gd name="connsiteX387" fmla="*/ 771020 w 4562162"/>
              <a:gd name="connsiteY387" fmla="*/ 186071 h 2832735"/>
              <a:gd name="connsiteX388" fmla="*/ 768334 w 4562162"/>
              <a:gd name="connsiteY388" fmla="*/ 183899 h 2832735"/>
              <a:gd name="connsiteX389" fmla="*/ 765610 w 4562162"/>
              <a:gd name="connsiteY389" fmla="*/ 183147 h 2832735"/>
              <a:gd name="connsiteX390" fmla="*/ 756418 w 4562162"/>
              <a:gd name="connsiteY390" fmla="*/ 184956 h 2832735"/>
              <a:gd name="connsiteX391" fmla="*/ 744188 w 4562162"/>
              <a:gd name="connsiteY391" fmla="*/ 178079 h 2832735"/>
              <a:gd name="connsiteX392" fmla="*/ 741797 w 4562162"/>
              <a:gd name="connsiteY392" fmla="*/ 178203 h 2832735"/>
              <a:gd name="connsiteX393" fmla="*/ 732930 w 4562162"/>
              <a:gd name="connsiteY393" fmla="*/ 184671 h 2832735"/>
              <a:gd name="connsiteX394" fmla="*/ 727014 w 4562162"/>
              <a:gd name="connsiteY394" fmla="*/ 194548 h 2832735"/>
              <a:gd name="connsiteX395" fmla="*/ 714404 w 4562162"/>
              <a:gd name="connsiteY395" fmla="*/ 197882 h 2832735"/>
              <a:gd name="connsiteX396" fmla="*/ 682247 w 4562162"/>
              <a:gd name="connsiteY396" fmla="*/ 211588 h 2832735"/>
              <a:gd name="connsiteX397" fmla="*/ 676380 w 4562162"/>
              <a:gd name="connsiteY397" fmla="*/ 218313 h 2832735"/>
              <a:gd name="connsiteX398" fmla="*/ 682914 w 4562162"/>
              <a:gd name="connsiteY398" fmla="*/ 220361 h 2832735"/>
              <a:gd name="connsiteX399" fmla="*/ 689314 w 4562162"/>
              <a:gd name="connsiteY399" fmla="*/ 226638 h 2832735"/>
              <a:gd name="connsiteX400" fmla="*/ 841343 w 4562162"/>
              <a:gd name="connsiteY400" fmla="*/ 325803 h 2832735"/>
              <a:gd name="connsiteX401" fmla="*/ 850830 w 4562162"/>
              <a:gd name="connsiteY401" fmla="*/ 327555 h 2832735"/>
              <a:gd name="connsiteX402" fmla="*/ 850935 w 4562162"/>
              <a:gd name="connsiteY402" fmla="*/ 325803 h 2832735"/>
              <a:gd name="connsiteX403" fmla="*/ 850249 w 4562162"/>
              <a:gd name="connsiteY403" fmla="*/ 323917 h 2832735"/>
              <a:gd name="connsiteX404" fmla="*/ 848049 w 4562162"/>
              <a:gd name="connsiteY404" fmla="*/ 319611 h 2832735"/>
              <a:gd name="connsiteX405" fmla="*/ 845801 w 4562162"/>
              <a:gd name="connsiteY405" fmla="*/ 316706 h 2832735"/>
              <a:gd name="connsiteX406" fmla="*/ 845668 w 4562162"/>
              <a:gd name="connsiteY406" fmla="*/ 313763 h 2832735"/>
              <a:gd name="connsiteX407" fmla="*/ 846105 w 4562162"/>
              <a:gd name="connsiteY407" fmla="*/ 307848 h 2832735"/>
              <a:gd name="connsiteX408" fmla="*/ 837600 w 4562162"/>
              <a:gd name="connsiteY408" fmla="*/ 300780 h 2832735"/>
              <a:gd name="connsiteX409" fmla="*/ 830646 w 4562162"/>
              <a:gd name="connsiteY409" fmla="*/ 307858 h 2832735"/>
              <a:gd name="connsiteX410" fmla="*/ 825217 w 4562162"/>
              <a:gd name="connsiteY410" fmla="*/ 309886 h 2832735"/>
              <a:gd name="connsiteX411" fmla="*/ 815025 w 4562162"/>
              <a:gd name="connsiteY411" fmla="*/ 318345 h 2832735"/>
              <a:gd name="connsiteX412" fmla="*/ 824732 w 4562162"/>
              <a:gd name="connsiteY412" fmla="*/ 326936 h 2832735"/>
              <a:gd name="connsiteX413" fmla="*/ 841343 w 4562162"/>
              <a:gd name="connsiteY413" fmla="*/ 325803 h 2832735"/>
              <a:gd name="connsiteX414" fmla="*/ 813949 w 4562162"/>
              <a:gd name="connsiteY414" fmla="*/ 303876 h 2832735"/>
              <a:gd name="connsiteX415" fmla="*/ 814501 w 4562162"/>
              <a:gd name="connsiteY415" fmla="*/ 298418 h 2832735"/>
              <a:gd name="connsiteX416" fmla="*/ 821102 w 4562162"/>
              <a:gd name="connsiteY416" fmla="*/ 288598 h 2832735"/>
              <a:gd name="connsiteX417" fmla="*/ 820855 w 4562162"/>
              <a:gd name="connsiteY417" fmla="*/ 286522 h 2832735"/>
              <a:gd name="connsiteX418" fmla="*/ 819283 w 4562162"/>
              <a:gd name="connsiteY418" fmla="*/ 281207 h 2832735"/>
              <a:gd name="connsiteX419" fmla="*/ 809463 w 4562162"/>
              <a:gd name="connsiteY419" fmla="*/ 279511 h 2832735"/>
              <a:gd name="connsiteX420" fmla="*/ 800709 w 4562162"/>
              <a:gd name="connsiteY420" fmla="*/ 290703 h 2832735"/>
              <a:gd name="connsiteX421" fmla="*/ 801567 w 4562162"/>
              <a:gd name="connsiteY421" fmla="*/ 294265 h 2832735"/>
              <a:gd name="connsiteX422" fmla="*/ 811787 w 4562162"/>
              <a:gd name="connsiteY422" fmla="*/ 305981 h 2832735"/>
              <a:gd name="connsiteX423" fmla="*/ 813949 w 4562162"/>
              <a:gd name="connsiteY423" fmla="*/ 303876 h 2832735"/>
              <a:gd name="connsiteX424" fmla="*/ 1163174 w 4562162"/>
              <a:gd name="connsiteY424" fmla="*/ 158944 h 2832735"/>
              <a:gd name="connsiteX425" fmla="*/ 1155249 w 4562162"/>
              <a:gd name="connsiteY425" fmla="*/ 171326 h 2832735"/>
              <a:gd name="connsiteX426" fmla="*/ 1149191 w 4562162"/>
              <a:gd name="connsiteY426" fmla="*/ 178194 h 2832735"/>
              <a:gd name="connsiteX427" fmla="*/ 1147257 w 4562162"/>
              <a:gd name="connsiteY427" fmla="*/ 183423 h 2832735"/>
              <a:gd name="connsiteX428" fmla="*/ 1153677 w 4562162"/>
              <a:gd name="connsiteY428" fmla="*/ 193310 h 2832735"/>
              <a:gd name="connsiteX429" fmla="*/ 1160145 w 4562162"/>
              <a:gd name="connsiteY429" fmla="*/ 201597 h 2832735"/>
              <a:gd name="connsiteX430" fmla="*/ 1165107 w 4562162"/>
              <a:gd name="connsiteY430" fmla="*/ 204121 h 2832735"/>
              <a:gd name="connsiteX431" fmla="*/ 1170079 w 4562162"/>
              <a:gd name="connsiteY431" fmla="*/ 203711 h 2832735"/>
              <a:gd name="connsiteX432" fmla="*/ 1201474 w 4562162"/>
              <a:gd name="connsiteY432" fmla="*/ 194529 h 2832735"/>
              <a:gd name="connsiteX433" fmla="*/ 1213485 w 4562162"/>
              <a:gd name="connsiteY433" fmla="*/ 183937 h 2832735"/>
              <a:gd name="connsiteX434" fmla="*/ 1225239 w 4562162"/>
              <a:gd name="connsiteY434" fmla="*/ 165087 h 2832735"/>
              <a:gd name="connsiteX435" fmla="*/ 1223486 w 4562162"/>
              <a:gd name="connsiteY435" fmla="*/ 158744 h 2832735"/>
              <a:gd name="connsiteX436" fmla="*/ 1223172 w 4562162"/>
              <a:gd name="connsiteY436" fmla="*/ 151895 h 2832735"/>
              <a:gd name="connsiteX437" fmla="*/ 1223763 w 4562162"/>
              <a:gd name="connsiteY437" fmla="*/ 143561 h 2832735"/>
              <a:gd name="connsiteX438" fmla="*/ 1221829 w 4562162"/>
              <a:gd name="connsiteY438" fmla="*/ 136731 h 2832735"/>
              <a:gd name="connsiteX439" fmla="*/ 1218143 w 4562162"/>
              <a:gd name="connsiteY439" fmla="*/ 128483 h 2832735"/>
              <a:gd name="connsiteX440" fmla="*/ 1214295 w 4562162"/>
              <a:gd name="connsiteY440" fmla="*/ 124063 h 2832735"/>
              <a:gd name="connsiteX441" fmla="*/ 1208256 w 4562162"/>
              <a:gd name="connsiteY441" fmla="*/ 119215 h 2832735"/>
              <a:gd name="connsiteX442" fmla="*/ 1202198 w 4562162"/>
              <a:gd name="connsiteY442" fmla="*/ 118996 h 2832735"/>
              <a:gd name="connsiteX443" fmla="*/ 1195111 w 4562162"/>
              <a:gd name="connsiteY443" fmla="*/ 123063 h 2832735"/>
              <a:gd name="connsiteX444" fmla="*/ 1193663 w 4562162"/>
              <a:gd name="connsiteY444" fmla="*/ 128407 h 2832735"/>
              <a:gd name="connsiteX445" fmla="*/ 1192444 w 4562162"/>
              <a:gd name="connsiteY445" fmla="*/ 135007 h 2832735"/>
              <a:gd name="connsiteX446" fmla="*/ 1191254 w 4562162"/>
              <a:gd name="connsiteY446" fmla="*/ 147171 h 2832735"/>
              <a:gd name="connsiteX447" fmla="*/ 1189377 w 4562162"/>
              <a:gd name="connsiteY447" fmla="*/ 153572 h 2832735"/>
              <a:gd name="connsiteX448" fmla="*/ 1182967 w 4562162"/>
              <a:gd name="connsiteY448" fmla="*/ 156505 h 2832735"/>
              <a:gd name="connsiteX449" fmla="*/ 1176518 w 4562162"/>
              <a:gd name="connsiteY449" fmla="*/ 156543 h 2832735"/>
              <a:gd name="connsiteX450" fmla="*/ 1163174 w 4562162"/>
              <a:gd name="connsiteY450" fmla="*/ 158944 h 2832735"/>
              <a:gd name="connsiteX451" fmla="*/ 965578 w 4562162"/>
              <a:gd name="connsiteY451" fmla="*/ 299161 h 2832735"/>
              <a:gd name="connsiteX452" fmla="*/ 967921 w 4562162"/>
              <a:gd name="connsiteY452" fmla="*/ 301895 h 2832735"/>
              <a:gd name="connsiteX453" fmla="*/ 978322 w 4562162"/>
              <a:gd name="connsiteY453" fmla="*/ 303552 h 2832735"/>
              <a:gd name="connsiteX454" fmla="*/ 999344 w 4562162"/>
              <a:gd name="connsiteY454" fmla="*/ 304324 h 2832735"/>
              <a:gd name="connsiteX455" fmla="*/ 1001839 w 4562162"/>
              <a:gd name="connsiteY455" fmla="*/ 300723 h 2832735"/>
              <a:gd name="connsiteX456" fmla="*/ 1001639 w 4562162"/>
              <a:gd name="connsiteY456" fmla="*/ 293770 h 2832735"/>
              <a:gd name="connsiteX457" fmla="*/ 1002878 w 4562162"/>
              <a:gd name="connsiteY457" fmla="*/ 285226 h 2832735"/>
              <a:gd name="connsiteX458" fmla="*/ 1002982 w 4562162"/>
              <a:gd name="connsiteY458" fmla="*/ 265805 h 2832735"/>
              <a:gd name="connsiteX459" fmla="*/ 1001811 w 4562162"/>
              <a:gd name="connsiteY459" fmla="*/ 260404 h 2832735"/>
              <a:gd name="connsiteX460" fmla="*/ 998220 w 4562162"/>
              <a:gd name="connsiteY460" fmla="*/ 257966 h 2832735"/>
              <a:gd name="connsiteX461" fmla="*/ 991876 w 4562162"/>
              <a:gd name="connsiteY461" fmla="*/ 258432 h 2832735"/>
              <a:gd name="connsiteX462" fmla="*/ 990486 w 4562162"/>
              <a:gd name="connsiteY462" fmla="*/ 263681 h 2832735"/>
              <a:gd name="connsiteX463" fmla="*/ 973626 w 4562162"/>
              <a:gd name="connsiteY463" fmla="*/ 261928 h 2832735"/>
              <a:gd name="connsiteX464" fmla="*/ 972693 w 4562162"/>
              <a:gd name="connsiteY464" fmla="*/ 265309 h 2832735"/>
              <a:gd name="connsiteX465" fmla="*/ 973293 w 4562162"/>
              <a:gd name="connsiteY465" fmla="*/ 283664 h 2832735"/>
              <a:gd name="connsiteX466" fmla="*/ 971426 w 4562162"/>
              <a:gd name="connsiteY466" fmla="*/ 290036 h 2832735"/>
              <a:gd name="connsiteX467" fmla="*/ 965578 w 4562162"/>
              <a:gd name="connsiteY467" fmla="*/ 299161 h 2832735"/>
              <a:gd name="connsiteX468" fmla="*/ 951443 w 4562162"/>
              <a:gd name="connsiteY468" fmla="*/ 280054 h 2832735"/>
              <a:gd name="connsiteX469" fmla="*/ 959053 w 4562162"/>
              <a:gd name="connsiteY469" fmla="*/ 272634 h 2832735"/>
              <a:gd name="connsiteX470" fmla="*/ 957853 w 4562162"/>
              <a:gd name="connsiteY470" fmla="*/ 268129 h 2832735"/>
              <a:gd name="connsiteX471" fmla="*/ 955672 w 4562162"/>
              <a:gd name="connsiteY471" fmla="*/ 265681 h 2832735"/>
              <a:gd name="connsiteX472" fmla="*/ 952652 w 4562162"/>
              <a:gd name="connsiteY472" fmla="*/ 264462 h 2832735"/>
              <a:gd name="connsiteX473" fmla="*/ 948680 w 4562162"/>
              <a:gd name="connsiteY473" fmla="*/ 269196 h 2832735"/>
              <a:gd name="connsiteX474" fmla="*/ 945689 w 4562162"/>
              <a:gd name="connsiteY474" fmla="*/ 275387 h 2832735"/>
              <a:gd name="connsiteX475" fmla="*/ 947528 w 4562162"/>
              <a:gd name="connsiteY475" fmla="*/ 279806 h 2832735"/>
              <a:gd name="connsiteX476" fmla="*/ 951443 w 4562162"/>
              <a:gd name="connsiteY476" fmla="*/ 280054 h 2832735"/>
              <a:gd name="connsiteX477" fmla="*/ 1055751 w 4562162"/>
              <a:gd name="connsiteY477" fmla="*/ 102518 h 2832735"/>
              <a:gd name="connsiteX478" fmla="*/ 1061523 w 4562162"/>
              <a:gd name="connsiteY478" fmla="*/ 100232 h 2832735"/>
              <a:gd name="connsiteX479" fmla="*/ 1063171 w 4562162"/>
              <a:gd name="connsiteY479" fmla="*/ 96717 h 2832735"/>
              <a:gd name="connsiteX480" fmla="*/ 1060656 w 4562162"/>
              <a:gd name="connsiteY480" fmla="*/ 89430 h 2832735"/>
              <a:gd name="connsiteX481" fmla="*/ 1055160 w 4562162"/>
              <a:gd name="connsiteY481" fmla="*/ 83791 h 2832735"/>
              <a:gd name="connsiteX482" fmla="*/ 1049960 w 4562162"/>
              <a:gd name="connsiteY482" fmla="*/ 84839 h 2832735"/>
              <a:gd name="connsiteX483" fmla="*/ 1043388 w 4562162"/>
              <a:gd name="connsiteY483" fmla="*/ 90449 h 2832735"/>
              <a:gd name="connsiteX484" fmla="*/ 1042740 w 4562162"/>
              <a:gd name="connsiteY484" fmla="*/ 94555 h 2832735"/>
              <a:gd name="connsiteX485" fmla="*/ 1045654 w 4562162"/>
              <a:gd name="connsiteY485" fmla="*/ 98755 h 2832735"/>
              <a:gd name="connsiteX486" fmla="*/ 1055751 w 4562162"/>
              <a:gd name="connsiteY486" fmla="*/ 102518 h 2832735"/>
              <a:gd name="connsiteX487" fmla="*/ 1031500 w 4562162"/>
              <a:gd name="connsiteY487" fmla="*/ 137036 h 2832735"/>
              <a:gd name="connsiteX488" fmla="*/ 1029157 w 4562162"/>
              <a:gd name="connsiteY488" fmla="*/ 133636 h 2832735"/>
              <a:gd name="connsiteX489" fmla="*/ 1027757 w 4562162"/>
              <a:gd name="connsiteY489" fmla="*/ 132912 h 2832735"/>
              <a:gd name="connsiteX490" fmla="*/ 1017241 w 4562162"/>
              <a:gd name="connsiteY490" fmla="*/ 147885 h 2832735"/>
              <a:gd name="connsiteX491" fmla="*/ 1010669 w 4562162"/>
              <a:gd name="connsiteY491" fmla="*/ 145275 h 2832735"/>
              <a:gd name="connsiteX492" fmla="*/ 1005344 w 4562162"/>
              <a:gd name="connsiteY492" fmla="*/ 150371 h 2832735"/>
              <a:gd name="connsiteX493" fmla="*/ 1010535 w 4562162"/>
              <a:gd name="connsiteY493" fmla="*/ 167726 h 2832735"/>
              <a:gd name="connsiteX494" fmla="*/ 1019747 w 4562162"/>
              <a:gd name="connsiteY494" fmla="*/ 172126 h 2832735"/>
              <a:gd name="connsiteX495" fmla="*/ 1024776 w 4562162"/>
              <a:gd name="connsiteY495" fmla="*/ 188195 h 2832735"/>
              <a:gd name="connsiteX496" fmla="*/ 1034072 w 4562162"/>
              <a:gd name="connsiteY496" fmla="*/ 192948 h 2832735"/>
              <a:gd name="connsiteX497" fmla="*/ 1043597 w 4562162"/>
              <a:gd name="connsiteY497" fmla="*/ 192434 h 2832735"/>
              <a:gd name="connsiteX498" fmla="*/ 1049417 w 4562162"/>
              <a:gd name="connsiteY498" fmla="*/ 190529 h 2832735"/>
              <a:gd name="connsiteX499" fmla="*/ 1051312 w 4562162"/>
              <a:gd name="connsiteY499" fmla="*/ 181785 h 2832735"/>
              <a:gd name="connsiteX500" fmla="*/ 1050560 w 4562162"/>
              <a:gd name="connsiteY500" fmla="*/ 170688 h 2832735"/>
              <a:gd name="connsiteX501" fmla="*/ 1048226 w 4562162"/>
              <a:gd name="connsiteY501" fmla="*/ 164602 h 2832735"/>
              <a:gd name="connsiteX502" fmla="*/ 1046797 w 4562162"/>
              <a:gd name="connsiteY502" fmla="*/ 154838 h 2832735"/>
              <a:gd name="connsiteX503" fmla="*/ 1043073 w 4562162"/>
              <a:gd name="connsiteY503" fmla="*/ 146161 h 2832735"/>
              <a:gd name="connsiteX504" fmla="*/ 1040006 w 4562162"/>
              <a:gd name="connsiteY504" fmla="*/ 142704 h 2832735"/>
              <a:gd name="connsiteX505" fmla="*/ 1031500 w 4562162"/>
              <a:gd name="connsiteY505" fmla="*/ 137036 h 2832735"/>
              <a:gd name="connsiteX506" fmla="*/ 1061342 w 4562162"/>
              <a:gd name="connsiteY506" fmla="*/ 217246 h 2832735"/>
              <a:gd name="connsiteX507" fmla="*/ 1060856 w 4562162"/>
              <a:gd name="connsiteY507" fmla="*/ 224619 h 2832735"/>
              <a:gd name="connsiteX508" fmla="*/ 1061295 w 4562162"/>
              <a:gd name="connsiteY508" fmla="*/ 232943 h 2832735"/>
              <a:gd name="connsiteX509" fmla="*/ 1062418 w 4562162"/>
              <a:gd name="connsiteY509" fmla="*/ 235620 h 2832735"/>
              <a:gd name="connsiteX510" fmla="*/ 1070534 w 4562162"/>
              <a:gd name="connsiteY510" fmla="*/ 247526 h 2832735"/>
              <a:gd name="connsiteX511" fmla="*/ 1077220 w 4562162"/>
              <a:gd name="connsiteY511" fmla="*/ 245145 h 2832735"/>
              <a:gd name="connsiteX512" fmla="*/ 1087336 w 4562162"/>
              <a:gd name="connsiteY512" fmla="*/ 237344 h 2832735"/>
              <a:gd name="connsiteX513" fmla="*/ 1099204 w 4562162"/>
              <a:gd name="connsiteY513" fmla="*/ 246983 h 2832735"/>
              <a:gd name="connsiteX514" fmla="*/ 1107996 w 4562162"/>
              <a:gd name="connsiteY514" fmla="*/ 249565 h 2832735"/>
              <a:gd name="connsiteX515" fmla="*/ 1114244 w 4562162"/>
              <a:gd name="connsiteY515" fmla="*/ 235677 h 2832735"/>
              <a:gd name="connsiteX516" fmla="*/ 1122597 w 4562162"/>
              <a:gd name="connsiteY516" fmla="*/ 230772 h 2832735"/>
              <a:gd name="connsiteX517" fmla="*/ 1124826 w 4562162"/>
              <a:gd name="connsiteY517" fmla="*/ 222399 h 2832735"/>
              <a:gd name="connsiteX518" fmla="*/ 1127179 w 4562162"/>
              <a:gd name="connsiteY518" fmla="*/ 219999 h 2832735"/>
              <a:gd name="connsiteX519" fmla="*/ 1135370 w 4562162"/>
              <a:gd name="connsiteY519" fmla="*/ 217399 h 2832735"/>
              <a:gd name="connsiteX520" fmla="*/ 1136409 w 4562162"/>
              <a:gd name="connsiteY520" fmla="*/ 206416 h 2832735"/>
              <a:gd name="connsiteX521" fmla="*/ 1138475 w 4562162"/>
              <a:gd name="connsiteY521" fmla="*/ 198720 h 2832735"/>
              <a:gd name="connsiteX522" fmla="*/ 1139437 w 4562162"/>
              <a:gd name="connsiteY522" fmla="*/ 188033 h 2832735"/>
              <a:gd name="connsiteX523" fmla="*/ 1137838 w 4562162"/>
              <a:gd name="connsiteY523" fmla="*/ 181280 h 2832735"/>
              <a:gd name="connsiteX524" fmla="*/ 1136094 w 4562162"/>
              <a:gd name="connsiteY524" fmla="*/ 175927 h 2832735"/>
              <a:gd name="connsiteX525" fmla="*/ 1129350 w 4562162"/>
              <a:gd name="connsiteY525" fmla="*/ 172669 h 2832735"/>
              <a:gd name="connsiteX526" fmla="*/ 1122588 w 4562162"/>
              <a:gd name="connsiteY526" fmla="*/ 171479 h 2832735"/>
              <a:gd name="connsiteX527" fmla="*/ 1114987 w 4562162"/>
              <a:gd name="connsiteY527" fmla="*/ 176594 h 2832735"/>
              <a:gd name="connsiteX528" fmla="*/ 1101804 w 4562162"/>
              <a:gd name="connsiteY528" fmla="*/ 182661 h 2832735"/>
              <a:gd name="connsiteX529" fmla="*/ 1092755 w 4562162"/>
              <a:gd name="connsiteY529" fmla="*/ 186395 h 2832735"/>
              <a:gd name="connsiteX530" fmla="*/ 1087317 w 4562162"/>
              <a:gd name="connsiteY530" fmla="*/ 186861 h 2832735"/>
              <a:gd name="connsiteX531" fmla="*/ 1086164 w 4562162"/>
              <a:gd name="connsiteY531" fmla="*/ 180775 h 2832735"/>
              <a:gd name="connsiteX532" fmla="*/ 1082411 w 4562162"/>
              <a:gd name="connsiteY532" fmla="*/ 178956 h 2832735"/>
              <a:gd name="connsiteX533" fmla="*/ 1072286 w 4562162"/>
              <a:gd name="connsiteY533" fmla="*/ 181013 h 2832735"/>
              <a:gd name="connsiteX534" fmla="*/ 1068981 w 4562162"/>
              <a:gd name="connsiteY534" fmla="*/ 184337 h 2832735"/>
              <a:gd name="connsiteX535" fmla="*/ 1067838 w 4562162"/>
              <a:gd name="connsiteY535" fmla="*/ 189843 h 2832735"/>
              <a:gd name="connsiteX536" fmla="*/ 1066390 w 4562162"/>
              <a:gd name="connsiteY536" fmla="*/ 192691 h 2832735"/>
              <a:gd name="connsiteX537" fmla="*/ 1063485 w 4562162"/>
              <a:gd name="connsiteY537" fmla="*/ 201654 h 2832735"/>
              <a:gd name="connsiteX538" fmla="*/ 1061342 w 4562162"/>
              <a:gd name="connsiteY538" fmla="*/ 217246 h 2832735"/>
              <a:gd name="connsiteX539" fmla="*/ 1070181 w 4562162"/>
              <a:gd name="connsiteY539" fmla="*/ 1409938 h 2832735"/>
              <a:gd name="connsiteX540" fmla="*/ 1072525 w 4562162"/>
              <a:gd name="connsiteY540" fmla="*/ 1411081 h 2832735"/>
              <a:gd name="connsiteX541" fmla="*/ 1074877 w 4562162"/>
              <a:gd name="connsiteY541" fmla="*/ 1411891 h 2832735"/>
              <a:gd name="connsiteX542" fmla="*/ 1077735 w 4562162"/>
              <a:gd name="connsiteY542" fmla="*/ 1411786 h 2832735"/>
              <a:gd name="connsiteX543" fmla="*/ 1080582 w 4562162"/>
              <a:gd name="connsiteY543" fmla="*/ 1410243 h 2832735"/>
              <a:gd name="connsiteX544" fmla="*/ 1085650 w 4562162"/>
              <a:gd name="connsiteY544" fmla="*/ 1412500 h 2832735"/>
              <a:gd name="connsiteX545" fmla="*/ 1088631 w 4562162"/>
              <a:gd name="connsiteY545" fmla="*/ 1410376 h 2832735"/>
              <a:gd name="connsiteX546" fmla="*/ 1091651 w 4562162"/>
              <a:gd name="connsiteY546" fmla="*/ 1409557 h 2832735"/>
              <a:gd name="connsiteX547" fmla="*/ 1092642 w 4562162"/>
              <a:gd name="connsiteY547" fmla="*/ 1404328 h 2832735"/>
              <a:gd name="connsiteX548" fmla="*/ 1092736 w 4562162"/>
              <a:gd name="connsiteY548" fmla="*/ 1397213 h 2832735"/>
              <a:gd name="connsiteX549" fmla="*/ 1091936 w 4562162"/>
              <a:gd name="connsiteY549" fmla="*/ 1393374 h 2832735"/>
              <a:gd name="connsiteX550" fmla="*/ 1090384 w 4562162"/>
              <a:gd name="connsiteY550" fmla="*/ 1391231 h 2832735"/>
              <a:gd name="connsiteX551" fmla="*/ 1084497 w 4562162"/>
              <a:gd name="connsiteY551" fmla="*/ 1386507 h 2832735"/>
              <a:gd name="connsiteX552" fmla="*/ 1078716 w 4562162"/>
              <a:gd name="connsiteY552" fmla="*/ 1379811 h 2832735"/>
              <a:gd name="connsiteX553" fmla="*/ 1070181 w 4562162"/>
              <a:gd name="connsiteY553" fmla="*/ 1372838 h 2832735"/>
              <a:gd name="connsiteX554" fmla="*/ 1067314 w 4562162"/>
              <a:gd name="connsiteY554" fmla="*/ 1368733 h 2832735"/>
              <a:gd name="connsiteX555" fmla="*/ 1064552 w 4562162"/>
              <a:gd name="connsiteY555" fmla="*/ 1363828 h 2832735"/>
              <a:gd name="connsiteX556" fmla="*/ 1061456 w 4562162"/>
              <a:gd name="connsiteY556" fmla="*/ 1359808 h 2832735"/>
              <a:gd name="connsiteX557" fmla="*/ 1055532 w 4562162"/>
              <a:gd name="connsiteY557" fmla="*/ 1353798 h 2832735"/>
              <a:gd name="connsiteX558" fmla="*/ 1054455 w 4562162"/>
              <a:gd name="connsiteY558" fmla="*/ 1351931 h 2832735"/>
              <a:gd name="connsiteX559" fmla="*/ 1053313 w 4562162"/>
              <a:gd name="connsiteY559" fmla="*/ 1351560 h 2832735"/>
              <a:gd name="connsiteX560" fmla="*/ 1047674 w 4562162"/>
              <a:gd name="connsiteY560" fmla="*/ 1354131 h 2832735"/>
              <a:gd name="connsiteX561" fmla="*/ 1044568 w 4562162"/>
              <a:gd name="connsiteY561" fmla="*/ 1359970 h 2832735"/>
              <a:gd name="connsiteX562" fmla="*/ 1042892 w 4562162"/>
              <a:gd name="connsiteY562" fmla="*/ 1360665 h 2832735"/>
              <a:gd name="connsiteX563" fmla="*/ 1040330 w 4562162"/>
              <a:gd name="connsiteY563" fmla="*/ 1363256 h 2832735"/>
              <a:gd name="connsiteX564" fmla="*/ 1039073 w 4562162"/>
              <a:gd name="connsiteY564" fmla="*/ 1367333 h 2832735"/>
              <a:gd name="connsiteX565" fmla="*/ 1041616 w 4562162"/>
              <a:gd name="connsiteY565" fmla="*/ 1376096 h 2832735"/>
              <a:gd name="connsiteX566" fmla="*/ 1042616 w 4562162"/>
              <a:gd name="connsiteY566" fmla="*/ 1378182 h 2832735"/>
              <a:gd name="connsiteX567" fmla="*/ 1043378 w 4562162"/>
              <a:gd name="connsiteY567" fmla="*/ 1381411 h 2832735"/>
              <a:gd name="connsiteX568" fmla="*/ 1044607 w 4562162"/>
              <a:gd name="connsiteY568" fmla="*/ 1384306 h 2832735"/>
              <a:gd name="connsiteX569" fmla="*/ 1051893 w 4562162"/>
              <a:gd name="connsiteY569" fmla="*/ 1396651 h 2832735"/>
              <a:gd name="connsiteX570" fmla="*/ 1053265 w 4562162"/>
              <a:gd name="connsiteY570" fmla="*/ 1397394 h 2832735"/>
              <a:gd name="connsiteX571" fmla="*/ 1055370 w 4562162"/>
              <a:gd name="connsiteY571" fmla="*/ 1395251 h 2832735"/>
              <a:gd name="connsiteX572" fmla="*/ 1057027 w 4562162"/>
              <a:gd name="connsiteY572" fmla="*/ 1394384 h 2832735"/>
              <a:gd name="connsiteX573" fmla="*/ 1060342 w 4562162"/>
              <a:gd name="connsiteY573" fmla="*/ 1396203 h 2832735"/>
              <a:gd name="connsiteX574" fmla="*/ 1063371 w 4562162"/>
              <a:gd name="connsiteY574" fmla="*/ 1396822 h 2832735"/>
              <a:gd name="connsiteX575" fmla="*/ 1066609 w 4562162"/>
              <a:gd name="connsiteY575" fmla="*/ 1398699 h 2832735"/>
              <a:gd name="connsiteX576" fmla="*/ 1068714 w 4562162"/>
              <a:gd name="connsiteY576" fmla="*/ 1404538 h 2832735"/>
              <a:gd name="connsiteX577" fmla="*/ 1068628 w 4562162"/>
              <a:gd name="connsiteY577" fmla="*/ 1408567 h 2832735"/>
              <a:gd name="connsiteX578" fmla="*/ 1070181 w 4562162"/>
              <a:gd name="connsiteY578" fmla="*/ 1409938 h 2832735"/>
              <a:gd name="connsiteX579" fmla="*/ 1218819 w 4562162"/>
              <a:gd name="connsiteY579" fmla="*/ 778126 h 2832735"/>
              <a:gd name="connsiteX580" fmla="*/ 1215494 w 4562162"/>
              <a:gd name="connsiteY580" fmla="*/ 778469 h 2832735"/>
              <a:gd name="connsiteX581" fmla="*/ 1212199 w 4562162"/>
              <a:gd name="connsiteY581" fmla="*/ 779888 h 2832735"/>
              <a:gd name="connsiteX582" fmla="*/ 1205722 w 4562162"/>
              <a:gd name="connsiteY582" fmla="*/ 786536 h 2832735"/>
              <a:gd name="connsiteX583" fmla="*/ 1199188 w 4562162"/>
              <a:gd name="connsiteY583" fmla="*/ 791975 h 2832735"/>
              <a:gd name="connsiteX584" fmla="*/ 1174137 w 4562162"/>
              <a:gd name="connsiteY584" fmla="*/ 799748 h 2832735"/>
              <a:gd name="connsiteX585" fmla="*/ 1159297 w 4562162"/>
              <a:gd name="connsiteY585" fmla="*/ 807949 h 2832735"/>
              <a:gd name="connsiteX586" fmla="*/ 1154239 w 4562162"/>
              <a:gd name="connsiteY586" fmla="*/ 806987 h 2832735"/>
              <a:gd name="connsiteX587" fmla="*/ 1145924 w 4562162"/>
              <a:gd name="connsiteY587" fmla="*/ 808634 h 2832735"/>
              <a:gd name="connsiteX588" fmla="*/ 1139676 w 4562162"/>
              <a:gd name="connsiteY588" fmla="*/ 807387 h 2832735"/>
              <a:gd name="connsiteX589" fmla="*/ 1127646 w 4562162"/>
              <a:gd name="connsiteY589" fmla="*/ 801824 h 2832735"/>
              <a:gd name="connsiteX590" fmla="*/ 1121826 w 4562162"/>
              <a:gd name="connsiteY590" fmla="*/ 800986 h 2832735"/>
              <a:gd name="connsiteX591" fmla="*/ 1111996 w 4562162"/>
              <a:gd name="connsiteY591" fmla="*/ 802843 h 2832735"/>
              <a:gd name="connsiteX592" fmla="*/ 1110806 w 4562162"/>
              <a:gd name="connsiteY592" fmla="*/ 803796 h 2832735"/>
              <a:gd name="connsiteX593" fmla="*/ 1107519 w 4562162"/>
              <a:gd name="connsiteY593" fmla="*/ 808358 h 2832735"/>
              <a:gd name="connsiteX594" fmla="*/ 1107595 w 4562162"/>
              <a:gd name="connsiteY594" fmla="*/ 815511 h 2832735"/>
              <a:gd name="connsiteX595" fmla="*/ 1108053 w 4562162"/>
              <a:gd name="connsiteY595" fmla="*/ 820998 h 2832735"/>
              <a:gd name="connsiteX596" fmla="*/ 1106548 w 4562162"/>
              <a:gd name="connsiteY596" fmla="*/ 824398 h 2832735"/>
              <a:gd name="connsiteX597" fmla="*/ 1105062 w 4562162"/>
              <a:gd name="connsiteY597" fmla="*/ 826399 h 2832735"/>
              <a:gd name="connsiteX598" fmla="*/ 1101290 w 4562162"/>
              <a:gd name="connsiteY598" fmla="*/ 826675 h 2832735"/>
              <a:gd name="connsiteX599" fmla="*/ 1099404 w 4562162"/>
              <a:gd name="connsiteY599" fmla="*/ 822760 h 2832735"/>
              <a:gd name="connsiteX600" fmla="*/ 1096080 w 4562162"/>
              <a:gd name="connsiteY600" fmla="*/ 822246 h 2832735"/>
              <a:gd name="connsiteX601" fmla="*/ 1087336 w 4562162"/>
              <a:gd name="connsiteY601" fmla="*/ 823627 h 2832735"/>
              <a:gd name="connsiteX602" fmla="*/ 1083040 w 4562162"/>
              <a:gd name="connsiteY602" fmla="*/ 826922 h 2832735"/>
              <a:gd name="connsiteX603" fmla="*/ 1080849 w 4562162"/>
              <a:gd name="connsiteY603" fmla="*/ 836076 h 2832735"/>
              <a:gd name="connsiteX604" fmla="*/ 1074048 w 4562162"/>
              <a:gd name="connsiteY604" fmla="*/ 840257 h 2832735"/>
              <a:gd name="connsiteX605" fmla="*/ 1062409 w 4562162"/>
              <a:gd name="connsiteY605" fmla="*/ 844525 h 2832735"/>
              <a:gd name="connsiteX606" fmla="*/ 1056094 w 4562162"/>
              <a:gd name="connsiteY606" fmla="*/ 848182 h 2832735"/>
              <a:gd name="connsiteX607" fmla="*/ 1053008 w 4562162"/>
              <a:gd name="connsiteY607" fmla="*/ 848392 h 2832735"/>
              <a:gd name="connsiteX608" fmla="*/ 1049979 w 4562162"/>
              <a:gd name="connsiteY608" fmla="*/ 850249 h 2832735"/>
              <a:gd name="connsiteX609" fmla="*/ 1043864 w 4562162"/>
              <a:gd name="connsiteY609" fmla="*/ 858755 h 2832735"/>
              <a:gd name="connsiteX610" fmla="*/ 1037606 w 4562162"/>
              <a:gd name="connsiteY610" fmla="*/ 864946 h 2832735"/>
              <a:gd name="connsiteX611" fmla="*/ 1027976 w 4562162"/>
              <a:gd name="connsiteY611" fmla="*/ 871080 h 2832735"/>
              <a:gd name="connsiteX612" fmla="*/ 1028357 w 4562162"/>
              <a:gd name="connsiteY612" fmla="*/ 875833 h 2832735"/>
              <a:gd name="connsiteX613" fmla="*/ 1028919 w 4562162"/>
              <a:gd name="connsiteY613" fmla="*/ 878672 h 2832735"/>
              <a:gd name="connsiteX614" fmla="*/ 1020632 w 4562162"/>
              <a:gd name="connsiteY614" fmla="*/ 887863 h 2832735"/>
              <a:gd name="connsiteX615" fmla="*/ 1018622 w 4562162"/>
              <a:gd name="connsiteY615" fmla="*/ 893426 h 2832735"/>
              <a:gd name="connsiteX616" fmla="*/ 1016565 w 4562162"/>
              <a:gd name="connsiteY616" fmla="*/ 903827 h 2832735"/>
              <a:gd name="connsiteX617" fmla="*/ 1015908 w 4562162"/>
              <a:gd name="connsiteY617" fmla="*/ 905427 h 2832735"/>
              <a:gd name="connsiteX618" fmla="*/ 1007764 w 4562162"/>
              <a:gd name="connsiteY618" fmla="*/ 902046 h 2832735"/>
              <a:gd name="connsiteX619" fmla="*/ 1002030 w 4562162"/>
              <a:gd name="connsiteY619" fmla="*/ 900922 h 2832735"/>
              <a:gd name="connsiteX620" fmla="*/ 999411 w 4562162"/>
              <a:gd name="connsiteY620" fmla="*/ 901846 h 2832735"/>
              <a:gd name="connsiteX621" fmla="*/ 995534 w 4562162"/>
              <a:gd name="connsiteY621" fmla="*/ 904351 h 2832735"/>
              <a:gd name="connsiteX622" fmla="*/ 994600 w 4562162"/>
              <a:gd name="connsiteY622" fmla="*/ 906780 h 2832735"/>
              <a:gd name="connsiteX623" fmla="*/ 995134 w 4562162"/>
              <a:gd name="connsiteY623" fmla="*/ 912124 h 2832735"/>
              <a:gd name="connsiteX624" fmla="*/ 996391 w 4562162"/>
              <a:gd name="connsiteY624" fmla="*/ 915619 h 2832735"/>
              <a:gd name="connsiteX625" fmla="*/ 988219 w 4562162"/>
              <a:gd name="connsiteY625" fmla="*/ 930926 h 2832735"/>
              <a:gd name="connsiteX626" fmla="*/ 985942 w 4562162"/>
              <a:gd name="connsiteY626" fmla="*/ 931097 h 2832735"/>
              <a:gd name="connsiteX627" fmla="*/ 983370 w 4562162"/>
              <a:gd name="connsiteY627" fmla="*/ 926716 h 2832735"/>
              <a:gd name="connsiteX628" fmla="*/ 980684 w 4562162"/>
              <a:gd name="connsiteY628" fmla="*/ 923992 h 2832735"/>
              <a:gd name="connsiteX629" fmla="*/ 977312 w 4562162"/>
              <a:gd name="connsiteY629" fmla="*/ 921668 h 2832735"/>
              <a:gd name="connsiteX630" fmla="*/ 973931 w 4562162"/>
              <a:gd name="connsiteY630" fmla="*/ 920867 h 2832735"/>
              <a:gd name="connsiteX631" fmla="*/ 970864 w 4562162"/>
              <a:gd name="connsiteY631" fmla="*/ 923573 h 2832735"/>
              <a:gd name="connsiteX632" fmla="*/ 967902 w 4562162"/>
              <a:gd name="connsiteY632" fmla="*/ 928107 h 2832735"/>
              <a:gd name="connsiteX633" fmla="*/ 968197 w 4562162"/>
              <a:gd name="connsiteY633" fmla="*/ 931669 h 2832735"/>
              <a:gd name="connsiteX634" fmla="*/ 969311 w 4562162"/>
              <a:gd name="connsiteY634" fmla="*/ 934984 h 2832735"/>
              <a:gd name="connsiteX635" fmla="*/ 972921 w 4562162"/>
              <a:gd name="connsiteY635" fmla="*/ 940708 h 2832735"/>
              <a:gd name="connsiteX636" fmla="*/ 982066 w 4562162"/>
              <a:gd name="connsiteY636" fmla="*/ 939670 h 2832735"/>
              <a:gd name="connsiteX637" fmla="*/ 984428 w 4562162"/>
              <a:gd name="connsiteY637" fmla="*/ 943851 h 2832735"/>
              <a:gd name="connsiteX638" fmla="*/ 986304 w 4562162"/>
              <a:gd name="connsiteY638" fmla="*/ 945480 h 2832735"/>
              <a:gd name="connsiteX639" fmla="*/ 978798 w 4562162"/>
              <a:gd name="connsiteY639" fmla="*/ 951605 h 2832735"/>
              <a:gd name="connsiteX640" fmla="*/ 970664 w 4562162"/>
              <a:gd name="connsiteY640" fmla="*/ 961968 h 2832735"/>
              <a:gd name="connsiteX641" fmla="*/ 963882 w 4562162"/>
              <a:gd name="connsiteY641" fmla="*/ 976141 h 2832735"/>
              <a:gd name="connsiteX642" fmla="*/ 961806 w 4562162"/>
              <a:gd name="connsiteY642" fmla="*/ 979027 h 2832735"/>
              <a:gd name="connsiteX643" fmla="*/ 962558 w 4562162"/>
              <a:gd name="connsiteY643" fmla="*/ 982771 h 2832735"/>
              <a:gd name="connsiteX644" fmla="*/ 963930 w 4562162"/>
              <a:gd name="connsiteY644" fmla="*/ 986228 h 2832735"/>
              <a:gd name="connsiteX645" fmla="*/ 966340 w 4562162"/>
              <a:gd name="connsiteY645" fmla="*/ 987723 h 2832735"/>
              <a:gd name="connsiteX646" fmla="*/ 971569 w 4562162"/>
              <a:gd name="connsiteY646" fmla="*/ 987628 h 2832735"/>
              <a:gd name="connsiteX647" fmla="*/ 976646 w 4562162"/>
              <a:gd name="connsiteY647" fmla="*/ 992238 h 2832735"/>
              <a:gd name="connsiteX648" fmla="*/ 975074 w 4562162"/>
              <a:gd name="connsiteY648" fmla="*/ 993715 h 2832735"/>
              <a:gd name="connsiteX649" fmla="*/ 957376 w 4562162"/>
              <a:gd name="connsiteY649" fmla="*/ 998220 h 2832735"/>
              <a:gd name="connsiteX650" fmla="*/ 955367 w 4562162"/>
              <a:gd name="connsiteY650" fmla="*/ 999858 h 2832735"/>
              <a:gd name="connsiteX651" fmla="*/ 946852 w 4562162"/>
              <a:gd name="connsiteY651" fmla="*/ 1022871 h 2832735"/>
              <a:gd name="connsiteX652" fmla="*/ 944118 w 4562162"/>
              <a:gd name="connsiteY652" fmla="*/ 1028500 h 2832735"/>
              <a:gd name="connsiteX653" fmla="*/ 941737 w 4562162"/>
              <a:gd name="connsiteY653" fmla="*/ 1031758 h 2832735"/>
              <a:gd name="connsiteX654" fmla="*/ 939127 w 4562162"/>
              <a:gd name="connsiteY654" fmla="*/ 1037768 h 2832735"/>
              <a:gd name="connsiteX655" fmla="*/ 936698 w 4562162"/>
              <a:gd name="connsiteY655" fmla="*/ 1044978 h 2832735"/>
              <a:gd name="connsiteX656" fmla="*/ 935707 w 4562162"/>
              <a:gd name="connsiteY656" fmla="*/ 1045778 h 2832735"/>
              <a:gd name="connsiteX657" fmla="*/ 929850 w 4562162"/>
              <a:gd name="connsiteY657" fmla="*/ 1047293 h 2832735"/>
              <a:gd name="connsiteX658" fmla="*/ 924173 w 4562162"/>
              <a:gd name="connsiteY658" fmla="*/ 1052103 h 2832735"/>
              <a:gd name="connsiteX659" fmla="*/ 918543 w 4562162"/>
              <a:gd name="connsiteY659" fmla="*/ 1058199 h 2832735"/>
              <a:gd name="connsiteX660" fmla="*/ 915552 w 4562162"/>
              <a:gd name="connsiteY660" fmla="*/ 1060285 h 2832735"/>
              <a:gd name="connsiteX661" fmla="*/ 913181 w 4562162"/>
              <a:gd name="connsiteY661" fmla="*/ 1063581 h 2832735"/>
              <a:gd name="connsiteX662" fmla="*/ 915209 w 4562162"/>
              <a:gd name="connsiteY662" fmla="*/ 1070162 h 2832735"/>
              <a:gd name="connsiteX663" fmla="*/ 924992 w 4562162"/>
              <a:gd name="connsiteY663" fmla="*/ 1084860 h 2832735"/>
              <a:gd name="connsiteX664" fmla="*/ 923039 w 4562162"/>
              <a:gd name="connsiteY664" fmla="*/ 1090603 h 2832735"/>
              <a:gd name="connsiteX665" fmla="*/ 927545 w 4562162"/>
              <a:gd name="connsiteY665" fmla="*/ 1102776 h 2832735"/>
              <a:gd name="connsiteX666" fmla="*/ 934650 w 4562162"/>
              <a:gd name="connsiteY666" fmla="*/ 1096461 h 2832735"/>
              <a:gd name="connsiteX667" fmla="*/ 940070 w 4562162"/>
              <a:gd name="connsiteY667" fmla="*/ 1093565 h 2832735"/>
              <a:gd name="connsiteX668" fmla="*/ 946432 w 4562162"/>
              <a:gd name="connsiteY668" fmla="*/ 1093156 h 2832735"/>
              <a:gd name="connsiteX669" fmla="*/ 953748 w 4562162"/>
              <a:gd name="connsiteY669" fmla="*/ 1098937 h 2832735"/>
              <a:gd name="connsiteX670" fmla="*/ 960939 w 4562162"/>
              <a:gd name="connsiteY670" fmla="*/ 1102233 h 2832735"/>
              <a:gd name="connsiteX671" fmla="*/ 973912 w 4562162"/>
              <a:gd name="connsiteY671" fmla="*/ 1103252 h 2832735"/>
              <a:gd name="connsiteX672" fmla="*/ 979094 w 4562162"/>
              <a:gd name="connsiteY672" fmla="*/ 1106214 h 2832735"/>
              <a:gd name="connsiteX673" fmla="*/ 984485 w 4562162"/>
              <a:gd name="connsiteY673" fmla="*/ 1107786 h 2832735"/>
              <a:gd name="connsiteX674" fmla="*/ 989933 w 4562162"/>
              <a:gd name="connsiteY674" fmla="*/ 1107129 h 2832735"/>
              <a:gd name="connsiteX675" fmla="*/ 998753 w 4562162"/>
              <a:gd name="connsiteY675" fmla="*/ 1101338 h 2832735"/>
              <a:gd name="connsiteX676" fmla="*/ 1003306 w 4562162"/>
              <a:gd name="connsiteY676" fmla="*/ 1088422 h 2832735"/>
              <a:gd name="connsiteX677" fmla="*/ 1012012 w 4562162"/>
              <a:gd name="connsiteY677" fmla="*/ 1078430 h 2832735"/>
              <a:gd name="connsiteX678" fmla="*/ 1014222 w 4562162"/>
              <a:gd name="connsiteY678" fmla="*/ 1073887 h 2832735"/>
              <a:gd name="connsiteX679" fmla="*/ 1012127 w 4562162"/>
              <a:gd name="connsiteY679" fmla="*/ 1065524 h 2832735"/>
              <a:gd name="connsiteX680" fmla="*/ 1007488 w 4562162"/>
              <a:gd name="connsiteY680" fmla="*/ 1058971 h 2832735"/>
              <a:gd name="connsiteX681" fmla="*/ 1008088 w 4562162"/>
              <a:gd name="connsiteY681" fmla="*/ 1056723 h 2832735"/>
              <a:gd name="connsiteX682" fmla="*/ 1011707 w 4562162"/>
              <a:gd name="connsiteY682" fmla="*/ 1057913 h 2832735"/>
              <a:gd name="connsiteX683" fmla="*/ 1015860 w 4562162"/>
              <a:gd name="connsiteY683" fmla="*/ 1062714 h 2832735"/>
              <a:gd name="connsiteX684" fmla="*/ 1017298 w 4562162"/>
              <a:gd name="connsiteY684" fmla="*/ 1063419 h 2832735"/>
              <a:gd name="connsiteX685" fmla="*/ 1019927 w 4562162"/>
              <a:gd name="connsiteY685" fmla="*/ 1063323 h 2832735"/>
              <a:gd name="connsiteX686" fmla="*/ 1022299 w 4562162"/>
              <a:gd name="connsiteY686" fmla="*/ 1059885 h 2832735"/>
              <a:gd name="connsiteX687" fmla="*/ 1023032 w 4562162"/>
              <a:gd name="connsiteY687" fmla="*/ 1055532 h 2832735"/>
              <a:gd name="connsiteX688" fmla="*/ 1022528 w 4562162"/>
              <a:gd name="connsiteY688" fmla="*/ 1050969 h 2832735"/>
              <a:gd name="connsiteX689" fmla="*/ 1020518 w 4562162"/>
              <a:gd name="connsiteY689" fmla="*/ 1043626 h 2832735"/>
              <a:gd name="connsiteX690" fmla="*/ 1020232 w 4562162"/>
              <a:gd name="connsiteY690" fmla="*/ 1039759 h 2832735"/>
              <a:gd name="connsiteX691" fmla="*/ 1038254 w 4562162"/>
              <a:gd name="connsiteY691" fmla="*/ 1028557 h 2832735"/>
              <a:gd name="connsiteX692" fmla="*/ 1042968 w 4562162"/>
              <a:gd name="connsiteY692" fmla="*/ 1018899 h 2832735"/>
              <a:gd name="connsiteX693" fmla="*/ 1044235 w 4562162"/>
              <a:gd name="connsiteY693" fmla="*/ 1012803 h 2832735"/>
              <a:gd name="connsiteX694" fmla="*/ 1043711 w 4562162"/>
              <a:gd name="connsiteY694" fmla="*/ 1008974 h 2832735"/>
              <a:gd name="connsiteX695" fmla="*/ 1041473 w 4562162"/>
              <a:gd name="connsiteY695" fmla="*/ 999668 h 2832735"/>
              <a:gd name="connsiteX696" fmla="*/ 1039873 w 4562162"/>
              <a:gd name="connsiteY696" fmla="*/ 995448 h 2832735"/>
              <a:gd name="connsiteX697" fmla="*/ 1040749 w 4562162"/>
              <a:gd name="connsiteY697" fmla="*/ 991981 h 2832735"/>
              <a:gd name="connsiteX698" fmla="*/ 1051264 w 4562162"/>
              <a:gd name="connsiteY698" fmla="*/ 995601 h 2832735"/>
              <a:gd name="connsiteX699" fmla="*/ 1054255 w 4562162"/>
              <a:gd name="connsiteY699" fmla="*/ 993324 h 2832735"/>
              <a:gd name="connsiteX700" fmla="*/ 1055875 w 4562162"/>
              <a:gd name="connsiteY700" fmla="*/ 991124 h 2832735"/>
              <a:gd name="connsiteX701" fmla="*/ 1057084 w 4562162"/>
              <a:gd name="connsiteY701" fmla="*/ 986685 h 2832735"/>
              <a:gd name="connsiteX702" fmla="*/ 1057370 w 4562162"/>
              <a:gd name="connsiteY702" fmla="*/ 980751 h 2832735"/>
              <a:gd name="connsiteX703" fmla="*/ 1058037 w 4562162"/>
              <a:gd name="connsiteY703" fmla="*/ 975208 h 2832735"/>
              <a:gd name="connsiteX704" fmla="*/ 1059589 w 4562162"/>
              <a:gd name="connsiteY704" fmla="*/ 972455 h 2832735"/>
              <a:gd name="connsiteX705" fmla="*/ 1069105 w 4562162"/>
              <a:gd name="connsiteY705" fmla="*/ 980456 h 2832735"/>
              <a:gd name="connsiteX706" fmla="*/ 1071191 w 4562162"/>
              <a:gd name="connsiteY706" fmla="*/ 980818 h 2832735"/>
              <a:gd name="connsiteX707" fmla="*/ 1073296 w 4562162"/>
              <a:gd name="connsiteY707" fmla="*/ 978113 h 2832735"/>
              <a:gd name="connsiteX708" fmla="*/ 1073801 w 4562162"/>
              <a:gd name="connsiteY708" fmla="*/ 975341 h 2832735"/>
              <a:gd name="connsiteX709" fmla="*/ 1072810 w 4562162"/>
              <a:gd name="connsiteY709" fmla="*/ 972207 h 2832735"/>
              <a:gd name="connsiteX710" fmla="*/ 1073153 w 4562162"/>
              <a:gd name="connsiteY710" fmla="*/ 967092 h 2832735"/>
              <a:gd name="connsiteX711" fmla="*/ 1079430 w 4562162"/>
              <a:gd name="connsiteY711" fmla="*/ 967216 h 2832735"/>
              <a:gd name="connsiteX712" fmla="*/ 1082040 w 4562162"/>
              <a:gd name="connsiteY712" fmla="*/ 966073 h 2832735"/>
              <a:gd name="connsiteX713" fmla="*/ 1085840 w 4562162"/>
              <a:gd name="connsiteY713" fmla="*/ 961930 h 2832735"/>
              <a:gd name="connsiteX714" fmla="*/ 1087936 w 4562162"/>
              <a:gd name="connsiteY714" fmla="*/ 957796 h 2832735"/>
              <a:gd name="connsiteX715" fmla="*/ 1091641 w 4562162"/>
              <a:gd name="connsiteY715" fmla="*/ 953881 h 2832735"/>
              <a:gd name="connsiteX716" fmla="*/ 1093308 w 4562162"/>
              <a:gd name="connsiteY716" fmla="*/ 950881 h 2832735"/>
              <a:gd name="connsiteX717" fmla="*/ 1092060 w 4562162"/>
              <a:gd name="connsiteY717" fmla="*/ 946614 h 2832735"/>
              <a:gd name="connsiteX718" fmla="*/ 1086345 w 4562162"/>
              <a:gd name="connsiteY718" fmla="*/ 944080 h 2832735"/>
              <a:gd name="connsiteX719" fmla="*/ 1087307 w 4562162"/>
              <a:gd name="connsiteY719" fmla="*/ 940289 h 2832735"/>
              <a:gd name="connsiteX720" fmla="*/ 1092622 w 4562162"/>
              <a:gd name="connsiteY720" fmla="*/ 935412 h 2832735"/>
              <a:gd name="connsiteX721" fmla="*/ 1094175 w 4562162"/>
              <a:gd name="connsiteY721" fmla="*/ 934945 h 2832735"/>
              <a:gd name="connsiteX722" fmla="*/ 1097423 w 4562162"/>
              <a:gd name="connsiteY722" fmla="*/ 935384 h 2832735"/>
              <a:gd name="connsiteX723" fmla="*/ 1099137 w 4562162"/>
              <a:gd name="connsiteY723" fmla="*/ 933983 h 2832735"/>
              <a:gd name="connsiteX724" fmla="*/ 1102080 w 4562162"/>
              <a:gd name="connsiteY724" fmla="*/ 929602 h 2832735"/>
              <a:gd name="connsiteX725" fmla="*/ 1104929 w 4562162"/>
              <a:gd name="connsiteY725" fmla="*/ 924096 h 2832735"/>
              <a:gd name="connsiteX726" fmla="*/ 1110586 w 4562162"/>
              <a:gd name="connsiteY726" fmla="*/ 917943 h 2832735"/>
              <a:gd name="connsiteX727" fmla="*/ 1113301 w 4562162"/>
              <a:gd name="connsiteY727" fmla="*/ 911809 h 2832735"/>
              <a:gd name="connsiteX728" fmla="*/ 1116168 w 4562162"/>
              <a:gd name="connsiteY728" fmla="*/ 908247 h 2832735"/>
              <a:gd name="connsiteX729" fmla="*/ 1119654 w 4562162"/>
              <a:gd name="connsiteY729" fmla="*/ 908666 h 2832735"/>
              <a:gd name="connsiteX730" fmla="*/ 1123121 w 4562162"/>
              <a:gd name="connsiteY730" fmla="*/ 907742 h 2832735"/>
              <a:gd name="connsiteX731" fmla="*/ 1135151 w 4562162"/>
              <a:gd name="connsiteY731" fmla="*/ 896303 h 2832735"/>
              <a:gd name="connsiteX732" fmla="*/ 1161345 w 4562162"/>
              <a:gd name="connsiteY732" fmla="*/ 880510 h 2832735"/>
              <a:gd name="connsiteX733" fmla="*/ 1168584 w 4562162"/>
              <a:gd name="connsiteY733" fmla="*/ 877576 h 2832735"/>
              <a:gd name="connsiteX734" fmla="*/ 1177747 w 4562162"/>
              <a:gd name="connsiteY734" fmla="*/ 870499 h 2832735"/>
              <a:gd name="connsiteX735" fmla="*/ 1180948 w 4562162"/>
              <a:gd name="connsiteY735" fmla="*/ 870090 h 2832735"/>
              <a:gd name="connsiteX736" fmla="*/ 1193863 w 4562162"/>
              <a:gd name="connsiteY736" fmla="*/ 864994 h 2832735"/>
              <a:gd name="connsiteX737" fmla="*/ 1206751 w 4562162"/>
              <a:gd name="connsiteY737" fmla="*/ 857555 h 2832735"/>
              <a:gd name="connsiteX738" fmla="*/ 1218962 w 4562162"/>
              <a:gd name="connsiteY738" fmla="*/ 851973 h 2832735"/>
              <a:gd name="connsiteX739" fmla="*/ 1230135 w 4562162"/>
              <a:gd name="connsiteY739" fmla="*/ 844839 h 2832735"/>
              <a:gd name="connsiteX740" fmla="*/ 1247861 w 4562162"/>
              <a:gd name="connsiteY740" fmla="*/ 836133 h 2832735"/>
              <a:gd name="connsiteX741" fmla="*/ 1257881 w 4562162"/>
              <a:gd name="connsiteY741" fmla="*/ 829132 h 2832735"/>
              <a:gd name="connsiteX742" fmla="*/ 1264186 w 4562162"/>
              <a:gd name="connsiteY742" fmla="*/ 826332 h 2832735"/>
              <a:gd name="connsiteX743" fmla="*/ 1270435 w 4562162"/>
              <a:gd name="connsiteY743" fmla="*/ 822341 h 2832735"/>
              <a:gd name="connsiteX744" fmla="*/ 1276798 w 4562162"/>
              <a:gd name="connsiteY744" fmla="*/ 816416 h 2832735"/>
              <a:gd name="connsiteX745" fmla="*/ 1287494 w 4562162"/>
              <a:gd name="connsiteY745" fmla="*/ 807872 h 2832735"/>
              <a:gd name="connsiteX746" fmla="*/ 1298191 w 4562162"/>
              <a:gd name="connsiteY746" fmla="*/ 802548 h 2832735"/>
              <a:gd name="connsiteX747" fmla="*/ 1299715 w 4562162"/>
              <a:gd name="connsiteY747" fmla="*/ 799319 h 2832735"/>
              <a:gd name="connsiteX748" fmla="*/ 1308697 w 4562162"/>
              <a:gd name="connsiteY748" fmla="*/ 783888 h 2832735"/>
              <a:gd name="connsiteX749" fmla="*/ 1317822 w 4562162"/>
              <a:gd name="connsiteY749" fmla="*/ 769734 h 2832735"/>
              <a:gd name="connsiteX750" fmla="*/ 1316707 w 4562162"/>
              <a:gd name="connsiteY750" fmla="*/ 765400 h 2832735"/>
              <a:gd name="connsiteX751" fmla="*/ 1317574 w 4562162"/>
              <a:gd name="connsiteY751" fmla="*/ 759714 h 2832735"/>
              <a:gd name="connsiteX752" fmla="*/ 1318946 w 4562162"/>
              <a:gd name="connsiteY752" fmla="*/ 754151 h 2832735"/>
              <a:gd name="connsiteX753" fmla="*/ 1318146 w 4562162"/>
              <a:gd name="connsiteY753" fmla="*/ 747998 h 2832735"/>
              <a:gd name="connsiteX754" fmla="*/ 1317127 w 4562162"/>
              <a:gd name="connsiteY754" fmla="*/ 744607 h 2832735"/>
              <a:gd name="connsiteX755" fmla="*/ 1312469 w 4562162"/>
              <a:gd name="connsiteY755" fmla="*/ 735101 h 2832735"/>
              <a:gd name="connsiteX756" fmla="*/ 1306763 w 4562162"/>
              <a:gd name="connsiteY756" fmla="*/ 727672 h 2832735"/>
              <a:gd name="connsiteX757" fmla="*/ 1294238 w 4562162"/>
              <a:gd name="connsiteY757" fmla="*/ 720928 h 2832735"/>
              <a:gd name="connsiteX758" fmla="*/ 1284475 w 4562162"/>
              <a:gd name="connsiteY758" fmla="*/ 718442 h 2832735"/>
              <a:gd name="connsiteX759" fmla="*/ 1281350 w 4562162"/>
              <a:gd name="connsiteY759" fmla="*/ 718890 h 2832735"/>
              <a:gd name="connsiteX760" fmla="*/ 1274102 w 4562162"/>
              <a:gd name="connsiteY760" fmla="*/ 724110 h 2832735"/>
              <a:gd name="connsiteX761" fmla="*/ 1262472 w 4562162"/>
              <a:gd name="connsiteY761" fmla="*/ 728834 h 2832735"/>
              <a:gd name="connsiteX762" fmla="*/ 1249546 w 4562162"/>
              <a:gd name="connsiteY762" fmla="*/ 740931 h 2832735"/>
              <a:gd name="connsiteX763" fmla="*/ 1242003 w 4562162"/>
              <a:gd name="connsiteY763" fmla="*/ 749684 h 2832735"/>
              <a:gd name="connsiteX764" fmla="*/ 1239222 w 4562162"/>
              <a:gd name="connsiteY764" fmla="*/ 756447 h 2832735"/>
              <a:gd name="connsiteX765" fmla="*/ 1236650 w 4562162"/>
              <a:gd name="connsiteY765" fmla="*/ 765086 h 2832735"/>
              <a:gd name="connsiteX766" fmla="*/ 1233764 w 4562162"/>
              <a:gd name="connsiteY766" fmla="*/ 769010 h 2832735"/>
              <a:gd name="connsiteX767" fmla="*/ 1230611 w 4562162"/>
              <a:gd name="connsiteY767" fmla="*/ 769087 h 2832735"/>
              <a:gd name="connsiteX768" fmla="*/ 1227706 w 4562162"/>
              <a:gd name="connsiteY768" fmla="*/ 770325 h 2832735"/>
              <a:gd name="connsiteX769" fmla="*/ 1221857 w 4562162"/>
              <a:gd name="connsiteY769" fmla="*/ 776059 h 2832735"/>
              <a:gd name="connsiteX770" fmla="*/ 1218819 w 4562162"/>
              <a:gd name="connsiteY770" fmla="*/ 778126 h 2832735"/>
              <a:gd name="connsiteX771" fmla="*/ 1001696 w 4562162"/>
              <a:gd name="connsiteY771" fmla="*/ 237411 h 2832735"/>
              <a:gd name="connsiteX772" fmla="*/ 999982 w 4562162"/>
              <a:gd name="connsiteY772" fmla="*/ 241554 h 2832735"/>
              <a:gd name="connsiteX773" fmla="*/ 1001916 w 4562162"/>
              <a:gd name="connsiteY773" fmla="*/ 245278 h 2832735"/>
              <a:gd name="connsiteX774" fmla="*/ 1004659 w 4562162"/>
              <a:gd name="connsiteY774" fmla="*/ 253146 h 2832735"/>
              <a:gd name="connsiteX775" fmla="*/ 1005344 w 4562162"/>
              <a:gd name="connsiteY775" fmla="*/ 257585 h 2832735"/>
              <a:gd name="connsiteX776" fmla="*/ 1005401 w 4562162"/>
              <a:gd name="connsiteY776" fmla="*/ 263995 h 2832735"/>
              <a:gd name="connsiteX777" fmla="*/ 1007202 w 4562162"/>
              <a:gd name="connsiteY777" fmla="*/ 285217 h 2832735"/>
              <a:gd name="connsiteX778" fmla="*/ 1008564 w 4562162"/>
              <a:gd name="connsiteY778" fmla="*/ 290827 h 2832735"/>
              <a:gd name="connsiteX779" fmla="*/ 1010174 w 4562162"/>
              <a:gd name="connsiteY779" fmla="*/ 293789 h 2832735"/>
              <a:gd name="connsiteX780" fmla="*/ 1021080 w 4562162"/>
              <a:gd name="connsiteY780" fmla="*/ 299256 h 2832735"/>
              <a:gd name="connsiteX781" fmla="*/ 1025252 w 4562162"/>
              <a:gd name="connsiteY781" fmla="*/ 296275 h 2832735"/>
              <a:gd name="connsiteX782" fmla="*/ 1030776 w 4562162"/>
              <a:gd name="connsiteY782" fmla="*/ 284807 h 2832735"/>
              <a:gd name="connsiteX783" fmla="*/ 1033253 w 4562162"/>
              <a:gd name="connsiteY783" fmla="*/ 283978 h 2832735"/>
              <a:gd name="connsiteX784" fmla="*/ 1034053 w 4562162"/>
              <a:gd name="connsiteY784" fmla="*/ 276692 h 2832735"/>
              <a:gd name="connsiteX785" fmla="*/ 1034006 w 4562162"/>
              <a:gd name="connsiteY785" fmla="*/ 268834 h 2832735"/>
              <a:gd name="connsiteX786" fmla="*/ 1037053 w 4562162"/>
              <a:gd name="connsiteY786" fmla="*/ 265500 h 2832735"/>
              <a:gd name="connsiteX787" fmla="*/ 1059970 w 4562162"/>
              <a:gd name="connsiteY787" fmla="*/ 261604 h 2832735"/>
              <a:gd name="connsiteX788" fmla="*/ 1056237 w 4562162"/>
              <a:gd name="connsiteY788" fmla="*/ 254384 h 2832735"/>
              <a:gd name="connsiteX789" fmla="*/ 1052389 w 4562162"/>
              <a:gd name="connsiteY789" fmla="*/ 249984 h 2832735"/>
              <a:gd name="connsiteX790" fmla="*/ 1039253 w 4562162"/>
              <a:gd name="connsiteY790" fmla="*/ 242116 h 2832735"/>
              <a:gd name="connsiteX791" fmla="*/ 1013641 w 4562162"/>
              <a:gd name="connsiteY791" fmla="*/ 240402 h 2832735"/>
              <a:gd name="connsiteX792" fmla="*/ 1001696 w 4562162"/>
              <a:gd name="connsiteY792" fmla="*/ 237411 h 2832735"/>
              <a:gd name="connsiteX793" fmla="*/ 1101985 w 4562162"/>
              <a:gd name="connsiteY793" fmla="*/ 165249 h 2832735"/>
              <a:gd name="connsiteX794" fmla="*/ 1110377 w 4562162"/>
              <a:gd name="connsiteY794" fmla="*/ 161735 h 2832735"/>
              <a:gd name="connsiteX795" fmla="*/ 1119235 w 4562162"/>
              <a:gd name="connsiteY795" fmla="*/ 151400 h 2832735"/>
              <a:gd name="connsiteX796" fmla="*/ 1121797 w 4562162"/>
              <a:gd name="connsiteY796" fmla="*/ 144666 h 2832735"/>
              <a:gd name="connsiteX797" fmla="*/ 1118845 w 4562162"/>
              <a:gd name="connsiteY797" fmla="*/ 135417 h 2832735"/>
              <a:gd name="connsiteX798" fmla="*/ 1095575 w 4562162"/>
              <a:gd name="connsiteY798" fmla="*/ 138227 h 2832735"/>
              <a:gd name="connsiteX799" fmla="*/ 1083840 w 4562162"/>
              <a:gd name="connsiteY799" fmla="*/ 150428 h 2832735"/>
              <a:gd name="connsiteX800" fmla="*/ 1081992 w 4562162"/>
              <a:gd name="connsiteY800" fmla="*/ 153410 h 2832735"/>
              <a:gd name="connsiteX801" fmla="*/ 1081449 w 4562162"/>
              <a:gd name="connsiteY801" fmla="*/ 155896 h 2832735"/>
              <a:gd name="connsiteX802" fmla="*/ 1088479 w 4562162"/>
              <a:gd name="connsiteY802" fmla="*/ 160858 h 2832735"/>
              <a:gd name="connsiteX803" fmla="*/ 1101985 w 4562162"/>
              <a:gd name="connsiteY803" fmla="*/ 165249 h 2832735"/>
              <a:gd name="connsiteX804" fmla="*/ 1147553 w 4562162"/>
              <a:gd name="connsiteY804" fmla="*/ 38595 h 2832735"/>
              <a:gd name="connsiteX805" fmla="*/ 1148667 w 4562162"/>
              <a:gd name="connsiteY805" fmla="*/ 41158 h 2832735"/>
              <a:gd name="connsiteX806" fmla="*/ 1157002 w 4562162"/>
              <a:gd name="connsiteY806" fmla="*/ 45596 h 2832735"/>
              <a:gd name="connsiteX807" fmla="*/ 1174204 w 4562162"/>
              <a:gd name="connsiteY807" fmla="*/ 47844 h 2832735"/>
              <a:gd name="connsiteX808" fmla="*/ 1177481 w 4562162"/>
              <a:gd name="connsiteY808" fmla="*/ 45510 h 2832735"/>
              <a:gd name="connsiteX809" fmla="*/ 1180995 w 4562162"/>
              <a:gd name="connsiteY809" fmla="*/ 38071 h 2832735"/>
              <a:gd name="connsiteX810" fmla="*/ 1180595 w 4562162"/>
              <a:gd name="connsiteY810" fmla="*/ 35433 h 2832735"/>
              <a:gd name="connsiteX811" fmla="*/ 1179052 w 4562162"/>
              <a:gd name="connsiteY811" fmla="*/ 31166 h 2832735"/>
              <a:gd name="connsiteX812" fmla="*/ 1154601 w 4562162"/>
              <a:gd name="connsiteY812" fmla="*/ 25308 h 2832735"/>
              <a:gd name="connsiteX813" fmla="*/ 1140943 w 4562162"/>
              <a:gd name="connsiteY813" fmla="*/ 27603 h 2832735"/>
              <a:gd name="connsiteX814" fmla="*/ 1136189 w 4562162"/>
              <a:gd name="connsiteY814" fmla="*/ 32633 h 2832735"/>
              <a:gd name="connsiteX815" fmla="*/ 1147115 w 4562162"/>
              <a:gd name="connsiteY815" fmla="*/ 36357 h 2832735"/>
              <a:gd name="connsiteX816" fmla="*/ 1147553 w 4562162"/>
              <a:gd name="connsiteY816" fmla="*/ 38595 h 2832735"/>
              <a:gd name="connsiteX817" fmla="*/ 1050998 w 4562162"/>
              <a:gd name="connsiteY817" fmla="*/ 317725 h 2832735"/>
              <a:gd name="connsiteX818" fmla="*/ 1055846 w 4562162"/>
              <a:gd name="connsiteY818" fmla="*/ 320869 h 2832735"/>
              <a:gd name="connsiteX819" fmla="*/ 1057675 w 4562162"/>
              <a:gd name="connsiteY819" fmla="*/ 323298 h 2832735"/>
              <a:gd name="connsiteX820" fmla="*/ 1058570 w 4562162"/>
              <a:gd name="connsiteY820" fmla="*/ 325650 h 2832735"/>
              <a:gd name="connsiteX821" fmla="*/ 1061990 w 4562162"/>
              <a:gd name="connsiteY821" fmla="*/ 327165 h 2832735"/>
              <a:gd name="connsiteX822" fmla="*/ 1071572 w 4562162"/>
              <a:gd name="connsiteY822" fmla="*/ 322155 h 2832735"/>
              <a:gd name="connsiteX823" fmla="*/ 1077506 w 4562162"/>
              <a:gd name="connsiteY823" fmla="*/ 316249 h 2832735"/>
              <a:gd name="connsiteX824" fmla="*/ 1074582 w 4562162"/>
              <a:gd name="connsiteY824" fmla="*/ 302590 h 2832735"/>
              <a:gd name="connsiteX825" fmla="*/ 1067705 w 4562162"/>
              <a:gd name="connsiteY825" fmla="*/ 296971 h 2832735"/>
              <a:gd name="connsiteX826" fmla="*/ 1053189 w 4562162"/>
              <a:gd name="connsiteY826" fmla="*/ 307048 h 2832735"/>
              <a:gd name="connsiteX827" fmla="*/ 1051712 w 4562162"/>
              <a:gd name="connsiteY827" fmla="*/ 308839 h 2832735"/>
              <a:gd name="connsiteX828" fmla="*/ 1050998 w 4562162"/>
              <a:gd name="connsiteY828" fmla="*/ 317725 h 2832735"/>
              <a:gd name="connsiteX829" fmla="*/ 83048 w 4562162"/>
              <a:gd name="connsiteY829" fmla="*/ 2294211 h 2832735"/>
              <a:gd name="connsiteX830" fmla="*/ 86296 w 4562162"/>
              <a:gd name="connsiteY830" fmla="*/ 2284695 h 2832735"/>
              <a:gd name="connsiteX831" fmla="*/ 86125 w 4562162"/>
              <a:gd name="connsiteY831" fmla="*/ 2283171 h 2832735"/>
              <a:gd name="connsiteX832" fmla="*/ 83763 w 4562162"/>
              <a:gd name="connsiteY832" fmla="*/ 2280504 h 2832735"/>
              <a:gd name="connsiteX833" fmla="*/ 80848 w 4562162"/>
              <a:gd name="connsiteY833" fmla="*/ 2278561 h 2832735"/>
              <a:gd name="connsiteX834" fmla="*/ 79238 w 4562162"/>
              <a:gd name="connsiteY834" fmla="*/ 2274446 h 2832735"/>
              <a:gd name="connsiteX835" fmla="*/ 73333 w 4562162"/>
              <a:gd name="connsiteY835" fmla="*/ 2274208 h 2832735"/>
              <a:gd name="connsiteX836" fmla="*/ 67761 w 4562162"/>
              <a:gd name="connsiteY836" fmla="*/ 2274437 h 2832735"/>
              <a:gd name="connsiteX837" fmla="*/ 66008 w 4562162"/>
              <a:gd name="connsiteY837" fmla="*/ 2274237 h 2832735"/>
              <a:gd name="connsiteX838" fmla="*/ 60703 w 4562162"/>
              <a:gd name="connsiteY838" fmla="*/ 2272513 h 2832735"/>
              <a:gd name="connsiteX839" fmla="*/ 55588 w 4562162"/>
              <a:gd name="connsiteY839" fmla="*/ 2269731 h 2832735"/>
              <a:gd name="connsiteX840" fmla="*/ 52168 w 4562162"/>
              <a:gd name="connsiteY840" fmla="*/ 2268103 h 2832735"/>
              <a:gd name="connsiteX841" fmla="*/ 49292 w 4562162"/>
              <a:gd name="connsiteY841" fmla="*/ 2266274 h 2832735"/>
              <a:gd name="connsiteX842" fmla="*/ 47739 w 4562162"/>
              <a:gd name="connsiteY842" fmla="*/ 2264350 h 2832735"/>
              <a:gd name="connsiteX843" fmla="*/ 45291 w 4562162"/>
              <a:gd name="connsiteY843" fmla="*/ 2264864 h 2832735"/>
              <a:gd name="connsiteX844" fmla="*/ 43634 w 4562162"/>
              <a:gd name="connsiteY844" fmla="*/ 2264883 h 2832735"/>
              <a:gd name="connsiteX845" fmla="*/ 43291 w 4562162"/>
              <a:gd name="connsiteY845" fmla="*/ 2272189 h 2832735"/>
              <a:gd name="connsiteX846" fmla="*/ 42386 w 4562162"/>
              <a:gd name="connsiteY846" fmla="*/ 2280218 h 2832735"/>
              <a:gd name="connsiteX847" fmla="*/ 37223 w 4562162"/>
              <a:gd name="connsiteY847" fmla="*/ 2281723 h 2832735"/>
              <a:gd name="connsiteX848" fmla="*/ 34328 w 4562162"/>
              <a:gd name="connsiteY848" fmla="*/ 2281409 h 2832735"/>
              <a:gd name="connsiteX849" fmla="*/ 31299 w 4562162"/>
              <a:gd name="connsiteY849" fmla="*/ 2279666 h 2832735"/>
              <a:gd name="connsiteX850" fmla="*/ 28717 w 4562162"/>
              <a:gd name="connsiteY850" fmla="*/ 2279266 h 2832735"/>
              <a:gd name="connsiteX851" fmla="*/ 26498 w 4562162"/>
              <a:gd name="connsiteY851" fmla="*/ 2278028 h 2832735"/>
              <a:gd name="connsiteX852" fmla="*/ 33575 w 4562162"/>
              <a:gd name="connsiteY852" fmla="*/ 2268655 h 2832735"/>
              <a:gd name="connsiteX853" fmla="*/ 36204 w 4562162"/>
              <a:gd name="connsiteY853" fmla="*/ 2264197 h 2832735"/>
              <a:gd name="connsiteX854" fmla="*/ 34652 w 4562162"/>
              <a:gd name="connsiteY854" fmla="*/ 2263836 h 2832735"/>
              <a:gd name="connsiteX855" fmla="*/ 33204 w 4562162"/>
              <a:gd name="connsiteY855" fmla="*/ 2266388 h 2832735"/>
              <a:gd name="connsiteX856" fmla="*/ 28747 w 4562162"/>
              <a:gd name="connsiteY856" fmla="*/ 2272437 h 2832735"/>
              <a:gd name="connsiteX857" fmla="*/ 24508 w 4562162"/>
              <a:gd name="connsiteY857" fmla="*/ 2277447 h 2832735"/>
              <a:gd name="connsiteX858" fmla="*/ 21203 w 4562162"/>
              <a:gd name="connsiteY858" fmla="*/ 2279476 h 2832735"/>
              <a:gd name="connsiteX859" fmla="*/ 13468 w 4562162"/>
              <a:gd name="connsiteY859" fmla="*/ 2279237 h 2832735"/>
              <a:gd name="connsiteX860" fmla="*/ 9906 w 4562162"/>
              <a:gd name="connsiteY860" fmla="*/ 2280876 h 2832735"/>
              <a:gd name="connsiteX861" fmla="*/ 9334 w 4562162"/>
              <a:gd name="connsiteY861" fmla="*/ 2285076 h 2832735"/>
              <a:gd name="connsiteX862" fmla="*/ 9087 w 4562162"/>
              <a:gd name="connsiteY862" fmla="*/ 2288800 h 2832735"/>
              <a:gd name="connsiteX863" fmla="*/ 6810 w 4562162"/>
              <a:gd name="connsiteY863" fmla="*/ 2294163 h 2832735"/>
              <a:gd name="connsiteX864" fmla="*/ 4124 w 4562162"/>
              <a:gd name="connsiteY864" fmla="*/ 2298259 h 2832735"/>
              <a:gd name="connsiteX865" fmla="*/ 0 w 4562162"/>
              <a:gd name="connsiteY865" fmla="*/ 2302202 h 2832735"/>
              <a:gd name="connsiteX866" fmla="*/ 1067 w 4562162"/>
              <a:gd name="connsiteY866" fmla="*/ 2302755 h 2832735"/>
              <a:gd name="connsiteX867" fmla="*/ 8563 w 4562162"/>
              <a:gd name="connsiteY867" fmla="*/ 2303355 h 2832735"/>
              <a:gd name="connsiteX868" fmla="*/ 16145 w 4562162"/>
              <a:gd name="connsiteY868" fmla="*/ 2303955 h 2832735"/>
              <a:gd name="connsiteX869" fmla="*/ 28347 w 4562162"/>
              <a:gd name="connsiteY869" fmla="*/ 2304603 h 2832735"/>
              <a:gd name="connsiteX870" fmla="*/ 41062 w 4562162"/>
              <a:gd name="connsiteY870" fmla="*/ 2305279 h 2832735"/>
              <a:gd name="connsiteX871" fmla="*/ 54254 w 4562162"/>
              <a:gd name="connsiteY871" fmla="*/ 2305984 h 2832735"/>
              <a:gd name="connsiteX872" fmla="*/ 68542 w 4562162"/>
              <a:gd name="connsiteY872" fmla="*/ 2306745 h 2832735"/>
              <a:gd name="connsiteX873" fmla="*/ 83601 w 4562162"/>
              <a:gd name="connsiteY873" fmla="*/ 2307193 h 2832735"/>
              <a:gd name="connsiteX874" fmla="*/ 84524 w 4562162"/>
              <a:gd name="connsiteY874" fmla="*/ 2306888 h 2832735"/>
              <a:gd name="connsiteX875" fmla="*/ 83401 w 4562162"/>
              <a:gd name="connsiteY875" fmla="*/ 2304660 h 2832735"/>
              <a:gd name="connsiteX876" fmla="*/ 82210 w 4562162"/>
              <a:gd name="connsiteY876" fmla="*/ 2300650 h 2832735"/>
              <a:gd name="connsiteX877" fmla="*/ 82334 w 4562162"/>
              <a:gd name="connsiteY877" fmla="*/ 2297440 h 2832735"/>
              <a:gd name="connsiteX878" fmla="*/ 83048 w 4562162"/>
              <a:gd name="connsiteY878" fmla="*/ 2294211 h 2832735"/>
              <a:gd name="connsiteX879" fmla="*/ 898255 w 4562162"/>
              <a:gd name="connsiteY879" fmla="*/ 1295105 h 2832735"/>
              <a:gd name="connsiteX880" fmla="*/ 897912 w 4562162"/>
              <a:gd name="connsiteY880" fmla="*/ 1290504 h 2832735"/>
              <a:gd name="connsiteX881" fmla="*/ 896541 w 4562162"/>
              <a:gd name="connsiteY881" fmla="*/ 1288294 h 2832735"/>
              <a:gd name="connsiteX882" fmla="*/ 894750 w 4562162"/>
              <a:gd name="connsiteY882" fmla="*/ 1288628 h 2832735"/>
              <a:gd name="connsiteX883" fmla="*/ 892607 w 4562162"/>
              <a:gd name="connsiteY883" fmla="*/ 1284189 h 2832735"/>
              <a:gd name="connsiteX884" fmla="*/ 890178 w 4562162"/>
              <a:gd name="connsiteY884" fmla="*/ 1278036 h 2832735"/>
              <a:gd name="connsiteX885" fmla="*/ 886796 w 4562162"/>
              <a:gd name="connsiteY885" fmla="*/ 1275121 h 2832735"/>
              <a:gd name="connsiteX886" fmla="*/ 885606 w 4562162"/>
              <a:gd name="connsiteY886" fmla="*/ 1274798 h 2832735"/>
              <a:gd name="connsiteX887" fmla="*/ 885291 w 4562162"/>
              <a:gd name="connsiteY887" fmla="*/ 1275959 h 2832735"/>
              <a:gd name="connsiteX888" fmla="*/ 885539 w 4562162"/>
              <a:gd name="connsiteY888" fmla="*/ 1278855 h 2832735"/>
              <a:gd name="connsiteX889" fmla="*/ 882539 w 4562162"/>
              <a:gd name="connsiteY889" fmla="*/ 1276493 h 2832735"/>
              <a:gd name="connsiteX890" fmla="*/ 879738 w 4562162"/>
              <a:gd name="connsiteY890" fmla="*/ 1276350 h 2832735"/>
              <a:gd name="connsiteX891" fmla="*/ 873966 w 4562162"/>
              <a:gd name="connsiteY891" fmla="*/ 1278712 h 2832735"/>
              <a:gd name="connsiteX892" fmla="*/ 872452 w 4562162"/>
              <a:gd name="connsiteY892" fmla="*/ 1281370 h 2832735"/>
              <a:gd name="connsiteX893" fmla="*/ 872709 w 4562162"/>
              <a:gd name="connsiteY893" fmla="*/ 1284722 h 2832735"/>
              <a:gd name="connsiteX894" fmla="*/ 873776 w 4562162"/>
              <a:gd name="connsiteY894" fmla="*/ 1285932 h 2832735"/>
              <a:gd name="connsiteX895" fmla="*/ 877414 w 4562162"/>
              <a:gd name="connsiteY895" fmla="*/ 1288514 h 2832735"/>
              <a:gd name="connsiteX896" fmla="*/ 880653 w 4562162"/>
              <a:gd name="connsiteY896" fmla="*/ 1287580 h 2832735"/>
              <a:gd name="connsiteX897" fmla="*/ 885777 w 4562162"/>
              <a:gd name="connsiteY897" fmla="*/ 1293371 h 2832735"/>
              <a:gd name="connsiteX898" fmla="*/ 887139 w 4562162"/>
              <a:gd name="connsiteY898" fmla="*/ 1298801 h 2832735"/>
              <a:gd name="connsiteX899" fmla="*/ 888378 w 4562162"/>
              <a:gd name="connsiteY899" fmla="*/ 1301201 h 2832735"/>
              <a:gd name="connsiteX900" fmla="*/ 891426 w 4562162"/>
              <a:gd name="connsiteY900" fmla="*/ 1303858 h 2832735"/>
              <a:gd name="connsiteX901" fmla="*/ 892893 w 4562162"/>
              <a:gd name="connsiteY901" fmla="*/ 1307306 h 2832735"/>
              <a:gd name="connsiteX902" fmla="*/ 893378 w 4562162"/>
              <a:gd name="connsiteY902" fmla="*/ 1310831 h 2832735"/>
              <a:gd name="connsiteX903" fmla="*/ 896007 w 4562162"/>
              <a:gd name="connsiteY903" fmla="*/ 1309735 h 2832735"/>
              <a:gd name="connsiteX904" fmla="*/ 895598 w 4562162"/>
              <a:gd name="connsiteY904" fmla="*/ 1308316 h 2832735"/>
              <a:gd name="connsiteX905" fmla="*/ 894055 w 4562162"/>
              <a:gd name="connsiteY905" fmla="*/ 1305716 h 2832735"/>
              <a:gd name="connsiteX906" fmla="*/ 894683 w 4562162"/>
              <a:gd name="connsiteY906" fmla="*/ 1302915 h 2832735"/>
              <a:gd name="connsiteX907" fmla="*/ 898255 w 4562162"/>
              <a:gd name="connsiteY907" fmla="*/ 1295105 h 2832735"/>
              <a:gd name="connsiteX908" fmla="*/ 2084651 w 4562162"/>
              <a:gd name="connsiteY908" fmla="*/ 289246 h 2832735"/>
              <a:gd name="connsiteX909" fmla="*/ 2072173 w 4562162"/>
              <a:gd name="connsiteY909" fmla="*/ 291627 h 2832735"/>
              <a:gd name="connsiteX910" fmla="*/ 2053352 w 4562162"/>
              <a:gd name="connsiteY910" fmla="*/ 299209 h 2832735"/>
              <a:gd name="connsiteX911" fmla="*/ 2049627 w 4562162"/>
              <a:gd name="connsiteY911" fmla="*/ 298323 h 2832735"/>
              <a:gd name="connsiteX912" fmla="*/ 2046561 w 4562162"/>
              <a:gd name="connsiteY912" fmla="*/ 300380 h 2832735"/>
              <a:gd name="connsiteX913" fmla="*/ 2038426 w 4562162"/>
              <a:gd name="connsiteY913" fmla="*/ 298333 h 2832735"/>
              <a:gd name="connsiteX914" fmla="*/ 2028787 w 4562162"/>
              <a:gd name="connsiteY914" fmla="*/ 299018 h 2832735"/>
              <a:gd name="connsiteX915" fmla="*/ 2025929 w 4562162"/>
              <a:gd name="connsiteY915" fmla="*/ 304114 h 2832735"/>
              <a:gd name="connsiteX916" fmla="*/ 2024529 w 4562162"/>
              <a:gd name="connsiteY916" fmla="*/ 308858 h 2832735"/>
              <a:gd name="connsiteX917" fmla="*/ 2023014 w 4562162"/>
              <a:gd name="connsiteY917" fmla="*/ 310648 h 2832735"/>
              <a:gd name="connsiteX918" fmla="*/ 2015157 w 4562162"/>
              <a:gd name="connsiteY918" fmla="*/ 300380 h 2832735"/>
              <a:gd name="connsiteX919" fmla="*/ 2014071 w 4562162"/>
              <a:gd name="connsiteY919" fmla="*/ 301562 h 2832735"/>
              <a:gd name="connsiteX920" fmla="*/ 2010556 w 4562162"/>
              <a:gd name="connsiteY920" fmla="*/ 309991 h 2832735"/>
              <a:gd name="connsiteX921" fmla="*/ 2007994 w 4562162"/>
              <a:gd name="connsiteY921" fmla="*/ 313630 h 2832735"/>
              <a:gd name="connsiteX922" fmla="*/ 1998050 w 4562162"/>
              <a:gd name="connsiteY922" fmla="*/ 324269 h 2832735"/>
              <a:gd name="connsiteX923" fmla="*/ 1995630 w 4562162"/>
              <a:gd name="connsiteY923" fmla="*/ 341338 h 2832735"/>
              <a:gd name="connsiteX924" fmla="*/ 1989782 w 4562162"/>
              <a:gd name="connsiteY924" fmla="*/ 352454 h 2832735"/>
              <a:gd name="connsiteX925" fmla="*/ 1984677 w 4562162"/>
              <a:gd name="connsiteY925" fmla="*/ 360597 h 2832735"/>
              <a:gd name="connsiteX926" fmla="*/ 1972856 w 4562162"/>
              <a:gd name="connsiteY926" fmla="*/ 371037 h 2832735"/>
              <a:gd name="connsiteX927" fmla="*/ 1963921 w 4562162"/>
              <a:gd name="connsiteY927" fmla="*/ 391144 h 2832735"/>
              <a:gd name="connsiteX928" fmla="*/ 1969303 w 4562162"/>
              <a:gd name="connsiteY928" fmla="*/ 396545 h 2832735"/>
              <a:gd name="connsiteX929" fmla="*/ 1974818 w 4562162"/>
              <a:gd name="connsiteY929" fmla="*/ 395907 h 2832735"/>
              <a:gd name="connsiteX930" fmla="*/ 1982305 w 4562162"/>
              <a:gd name="connsiteY930" fmla="*/ 397554 h 2832735"/>
              <a:gd name="connsiteX931" fmla="*/ 1994602 w 4562162"/>
              <a:gd name="connsiteY931" fmla="*/ 404698 h 2832735"/>
              <a:gd name="connsiteX932" fmla="*/ 1997145 w 4562162"/>
              <a:gd name="connsiteY932" fmla="*/ 418414 h 2832735"/>
              <a:gd name="connsiteX933" fmla="*/ 2001650 w 4562162"/>
              <a:gd name="connsiteY933" fmla="*/ 431168 h 2832735"/>
              <a:gd name="connsiteX934" fmla="*/ 2005326 w 4562162"/>
              <a:gd name="connsiteY934" fmla="*/ 434912 h 2832735"/>
              <a:gd name="connsiteX935" fmla="*/ 2005650 w 4562162"/>
              <a:gd name="connsiteY935" fmla="*/ 442236 h 2832735"/>
              <a:gd name="connsiteX936" fmla="*/ 2006203 w 4562162"/>
              <a:gd name="connsiteY936" fmla="*/ 444132 h 2832735"/>
              <a:gd name="connsiteX937" fmla="*/ 2009917 w 4562162"/>
              <a:gd name="connsiteY937" fmla="*/ 449904 h 2832735"/>
              <a:gd name="connsiteX938" fmla="*/ 2016052 w 4562162"/>
              <a:gd name="connsiteY938" fmla="*/ 454685 h 2832735"/>
              <a:gd name="connsiteX939" fmla="*/ 2019062 w 4562162"/>
              <a:gd name="connsiteY939" fmla="*/ 455114 h 2832735"/>
              <a:gd name="connsiteX940" fmla="*/ 2027187 w 4562162"/>
              <a:gd name="connsiteY940" fmla="*/ 448104 h 2832735"/>
              <a:gd name="connsiteX941" fmla="*/ 2029710 w 4562162"/>
              <a:gd name="connsiteY941" fmla="*/ 448275 h 2832735"/>
              <a:gd name="connsiteX942" fmla="*/ 2034292 w 4562162"/>
              <a:gd name="connsiteY942" fmla="*/ 460400 h 2832735"/>
              <a:gd name="connsiteX943" fmla="*/ 2036797 w 4562162"/>
              <a:gd name="connsiteY943" fmla="*/ 461877 h 2832735"/>
              <a:gd name="connsiteX944" fmla="*/ 2051523 w 4562162"/>
              <a:gd name="connsiteY944" fmla="*/ 459858 h 2832735"/>
              <a:gd name="connsiteX945" fmla="*/ 2053733 w 4562162"/>
              <a:gd name="connsiteY945" fmla="*/ 461648 h 2832735"/>
              <a:gd name="connsiteX946" fmla="*/ 2063839 w 4562162"/>
              <a:gd name="connsiteY946" fmla="*/ 464182 h 2832735"/>
              <a:gd name="connsiteX947" fmla="*/ 2065534 w 4562162"/>
              <a:gd name="connsiteY947" fmla="*/ 467135 h 2832735"/>
              <a:gd name="connsiteX948" fmla="*/ 2067182 w 4562162"/>
              <a:gd name="connsiteY948" fmla="*/ 471307 h 2832735"/>
              <a:gd name="connsiteX949" fmla="*/ 2075612 w 4562162"/>
              <a:gd name="connsiteY949" fmla="*/ 480460 h 2832735"/>
              <a:gd name="connsiteX950" fmla="*/ 2083832 w 4562162"/>
              <a:gd name="connsiteY950" fmla="*/ 486185 h 2832735"/>
              <a:gd name="connsiteX951" fmla="*/ 2087385 w 4562162"/>
              <a:gd name="connsiteY951" fmla="*/ 486080 h 2832735"/>
              <a:gd name="connsiteX952" fmla="*/ 2093166 w 4562162"/>
              <a:gd name="connsiteY952" fmla="*/ 488442 h 2832735"/>
              <a:gd name="connsiteX953" fmla="*/ 2097158 w 4562162"/>
              <a:gd name="connsiteY953" fmla="*/ 486966 h 2832735"/>
              <a:gd name="connsiteX954" fmla="*/ 2103263 w 4562162"/>
              <a:gd name="connsiteY954" fmla="*/ 490538 h 2832735"/>
              <a:gd name="connsiteX955" fmla="*/ 2106692 w 4562162"/>
              <a:gd name="connsiteY955" fmla="*/ 491528 h 2832735"/>
              <a:gd name="connsiteX956" fmla="*/ 2117607 w 4562162"/>
              <a:gd name="connsiteY956" fmla="*/ 487337 h 2832735"/>
              <a:gd name="connsiteX957" fmla="*/ 2134181 w 4562162"/>
              <a:gd name="connsiteY957" fmla="*/ 485137 h 2832735"/>
              <a:gd name="connsiteX958" fmla="*/ 2136886 w 4562162"/>
              <a:gd name="connsiteY958" fmla="*/ 482575 h 2832735"/>
              <a:gd name="connsiteX959" fmla="*/ 2147278 w 4562162"/>
              <a:gd name="connsiteY959" fmla="*/ 467487 h 2832735"/>
              <a:gd name="connsiteX960" fmla="*/ 2146478 w 4562162"/>
              <a:gd name="connsiteY960" fmla="*/ 461191 h 2832735"/>
              <a:gd name="connsiteX961" fmla="*/ 2144211 w 4562162"/>
              <a:gd name="connsiteY961" fmla="*/ 448599 h 2832735"/>
              <a:gd name="connsiteX962" fmla="*/ 2142506 w 4562162"/>
              <a:gd name="connsiteY962" fmla="*/ 446932 h 2832735"/>
              <a:gd name="connsiteX963" fmla="*/ 2136258 w 4562162"/>
              <a:gd name="connsiteY963" fmla="*/ 443751 h 2832735"/>
              <a:gd name="connsiteX964" fmla="*/ 2130914 w 4562162"/>
              <a:gd name="connsiteY964" fmla="*/ 429940 h 2832735"/>
              <a:gd name="connsiteX965" fmla="*/ 2123551 w 4562162"/>
              <a:gd name="connsiteY965" fmla="*/ 420491 h 2832735"/>
              <a:gd name="connsiteX966" fmla="*/ 2125227 w 4562162"/>
              <a:gd name="connsiteY966" fmla="*/ 418710 h 2832735"/>
              <a:gd name="connsiteX967" fmla="*/ 2126904 w 4562162"/>
              <a:gd name="connsiteY967" fmla="*/ 418576 h 2832735"/>
              <a:gd name="connsiteX968" fmla="*/ 2132800 w 4562162"/>
              <a:gd name="connsiteY968" fmla="*/ 423120 h 2832735"/>
              <a:gd name="connsiteX969" fmla="*/ 2136801 w 4562162"/>
              <a:gd name="connsiteY969" fmla="*/ 422862 h 2832735"/>
              <a:gd name="connsiteX970" fmla="*/ 2140629 w 4562162"/>
              <a:gd name="connsiteY970" fmla="*/ 416128 h 2832735"/>
              <a:gd name="connsiteX971" fmla="*/ 2141725 w 4562162"/>
              <a:gd name="connsiteY971" fmla="*/ 407194 h 2832735"/>
              <a:gd name="connsiteX972" fmla="*/ 2141315 w 4562162"/>
              <a:gd name="connsiteY972" fmla="*/ 395783 h 2832735"/>
              <a:gd name="connsiteX973" fmla="*/ 2141706 w 4562162"/>
              <a:gd name="connsiteY973" fmla="*/ 391630 h 2832735"/>
              <a:gd name="connsiteX974" fmla="*/ 2142448 w 4562162"/>
              <a:gd name="connsiteY974" fmla="*/ 388201 h 2832735"/>
              <a:gd name="connsiteX975" fmla="*/ 2143049 w 4562162"/>
              <a:gd name="connsiteY975" fmla="*/ 380467 h 2832735"/>
              <a:gd name="connsiteX976" fmla="*/ 2143325 w 4562162"/>
              <a:gd name="connsiteY976" fmla="*/ 371513 h 2832735"/>
              <a:gd name="connsiteX977" fmla="*/ 2143963 w 4562162"/>
              <a:gd name="connsiteY977" fmla="*/ 367827 h 2832735"/>
              <a:gd name="connsiteX978" fmla="*/ 2144868 w 4562162"/>
              <a:gd name="connsiteY978" fmla="*/ 365465 h 2832735"/>
              <a:gd name="connsiteX979" fmla="*/ 2146916 w 4562162"/>
              <a:gd name="connsiteY979" fmla="*/ 355092 h 2832735"/>
              <a:gd name="connsiteX980" fmla="*/ 2150802 w 4562162"/>
              <a:gd name="connsiteY980" fmla="*/ 349263 h 2832735"/>
              <a:gd name="connsiteX981" fmla="*/ 2147735 w 4562162"/>
              <a:gd name="connsiteY981" fmla="*/ 338404 h 2832735"/>
              <a:gd name="connsiteX982" fmla="*/ 2144316 w 4562162"/>
              <a:gd name="connsiteY982" fmla="*/ 330927 h 2832735"/>
              <a:gd name="connsiteX983" fmla="*/ 2141858 w 4562162"/>
              <a:gd name="connsiteY983" fmla="*/ 327603 h 2832735"/>
              <a:gd name="connsiteX984" fmla="*/ 2136772 w 4562162"/>
              <a:gd name="connsiteY984" fmla="*/ 324336 h 2832735"/>
              <a:gd name="connsiteX985" fmla="*/ 2135076 w 4562162"/>
              <a:gd name="connsiteY985" fmla="*/ 319916 h 2832735"/>
              <a:gd name="connsiteX986" fmla="*/ 2132343 w 4562162"/>
              <a:gd name="connsiteY986" fmla="*/ 317421 h 2832735"/>
              <a:gd name="connsiteX987" fmla="*/ 2130314 w 4562162"/>
              <a:gd name="connsiteY987" fmla="*/ 312811 h 2832735"/>
              <a:gd name="connsiteX988" fmla="*/ 2118855 w 4562162"/>
              <a:gd name="connsiteY988" fmla="*/ 308324 h 2832735"/>
              <a:gd name="connsiteX989" fmla="*/ 2111645 w 4562162"/>
              <a:gd name="connsiteY989" fmla="*/ 307267 h 2832735"/>
              <a:gd name="connsiteX990" fmla="*/ 2109911 w 4562162"/>
              <a:gd name="connsiteY990" fmla="*/ 308600 h 2832735"/>
              <a:gd name="connsiteX991" fmla="*/ 2108311 w 4562162"/>
              <a:gd name="connsiteY991" fmla="*/ 313925 h 2832735"/>
              <a:gd name="connsiteX992" fmla="*/ 2109035 w 4562162"/>
              <a:gd name="connsiteY992" fmla="*/ 322526 h 2832735"/>
              <a:gd name="connsiteX993" fmla="*/ 2105139 w 4562162"/>
              <a:gd name="connsiteY993" fmla="*/ 333032 h 2832735"/>
              <a:gd name="connsiteX994" fmla="*/ 2102996 w 4562162"/>
              <a:gd name="connsiteY994" fmla="*/ 334585 h 2832735"/>
              <a:gd name="connsiteX995" fmla="*/ 2097415 w 4562162"/>
              <a:gd name="connsiteY995" fmla="*/ 330479 h 2832735"/>
              <a:gd name="connsiteX996" fmla="*/ 2092242 w 4562162"/>
              <a:gd name="connsiteY996" fmla="*/ 337842 h 2832735"/>
              <a:gd name="connsiteX997" fmla="*/ 2088328 w 4562162"/>
              <a:gd name="connsiteY997" fmla="*/ 348615 h 2832735"/>
              <a:gd name="connsiteX998" fmla="*/ 2086384 w 4562162"/>
              <a:gd name="connsiteY998" fmla="*/ 351739 h 2832735"/>
              <a:gd name="connsiteX999" fmla="*/ 2084765 w 4562162"/>
              <a:gd name="connsiteY999" fmla="*/ 349587 h 2832735"/>
              <a:gd name="connsiteX1000" fmla="*/ 2085727 w 4562162"/>
              <a:gd name="connsiteY1000" fmla="*/ 338176 h 2832735"/>
              <a:gd name="connsiteX1001" fmla="*/ 2089280 w 4562162"/>
              <a:gd name="connsiteY1001" fmla="*/ 331270 h 2832735"/>
              <a:gd name="connsiteX1002" fmla="*/ 2090566 w 4562162"/>
              <a:gd name="connsiteY1002" fmla="*/ 322031 h 2832735"/>
              <a:gd name="connsiteX1003" fmla="*/ 2093204 w 4562162"/>
              <a:gd name="connsiteY1003" fmla="*/ 314744 h 2832735"/>
              <a:gd name="connsiteX1004" fmla="*/ 2096176 w 4562162"/>
              <a:gd name="connsiteY1004" fmla="*/ 311791 h 2832735"/>
              <a:gd name="connsiteX1005" fmla="*/ 2093128 w 4562162"/>
              <a:gd name="connsiteY1005" fmla="*/ 300628 h 2832735"/>
              <a:gd name="connsiteX1006" fmla="*/ 2087003 w 4562162"/>
              <a:gd name="connsiteY1006" fmla="*/ 290770 h 2832735"/>
              <a:gd name="connsiteX1007" fmla="*/ 2084651 w 4562162"/>
              <a:gd name="connsiteY1007" fmla="*/ 289246 h 2832735"/>
              <a:gd name="connsiteX1008" fmla="*/ 2057991 w 4562162"/>
              <a:gd name="connsiteY1008" fmla="*/ 809682 h 2832735"/>
              <a:gd name="connsiteX1009" fmla="*/ 2058638 w 4562162"/>
              <a:gd name="connsiteY1009" fmla="*/ 804901 h 2832735"/>
              <a:gd name="connsiteX1010" fmla="*/ 2056457 w 4562162"/>
              <a:gd name="connsiteY1010" fmla="*/ 803291 h 2832735"/>
              <a:gd name="connsiteX1011" fmla="*/ 2049466 w 4562162"/>
              <a:gd name="connsiteY1011" fmla="*/ 800224 h 2832735"/>
              <a:gd name="connsiteX1012" fmla="*/ 2046265 w 4562162"/>
              <a:gd name="connsiteY1012" fmla="*/ 803996 h 2832735"/>
              <a:gd name="connsiteX1013" fmla="*/ 2036521 w 4562162"/>
              <a:gd name="connsiteY1013" fmla="*/ 801519 h 2832735"/>
              <a:gd name="connsiteX1014" fmla="*/ 2031396 w 4562162"/>
              <a:gd name="connsiteY1014" fmla="*/ 806501 h 2832735"/>
              <a:gd name="connsiteX1015" fmla="*/ 2025653 w 4562162"/>
              <a:gd name="connsiteY1015" fmla="*/ 802062 h 2832735"/>
              <a:gd name="connsiteX1016" fmla="*/ 2024110 w 4562162"/>
              <a:gd name="connsiteY1016" fmla="*/ 805148 h 2832735"/>
              <a:gd name="connsiteX1017" fmla="*/ 2023824 w 4562162"/>
              <a:gd name="connsiteY1017" fmla="*/ 810416 h 2832735"/>
              <a:gd name="connsiteX1018" fmla="*/ 2033645 w 4562162"/>
              <a:gd name="connsiteY1018" fmla="*/ 812778 h 2832735"/>
              <a:gd name="connsiteX1019" fmla="*/ 2038074 w 4562162"/>
              <a:gd name="connsiteY1019" fmla="*/ 816521 h 2832735"/>
              <a:gd name="connsiteX1020" fmla="*/ 2045142 w 4562162"/>
              <a:gd name="connsiteY1020" fmla="*/ 817055 h 2832735"/>
              <a:gd name="connsiteX1021" fmla="*/ 2050266 w 4562162"/>
              <a:gd name="connsiteY1021" fmla="*/ 820817 h 2832735"/>
              <a:gd name="connsiteX1022" fmla="*/ 2051675 w 4562162"/>
              <a:gd name="connsiteY1022" fmla="*/ 814597 h 2832735"/>
              <a:gd name="connsiteX1023" fmla="*/ 2051599 w 4562162"/>
              <a:gd name="connsiteY1023" fmla="*/ 810711 h 2832735"/>
              <a:gd name="connsiteX1024" fmla="*/ 2055238 w 4562162"/>
              <a:gd name="connsiteY1024" fmla="*/ 808292 h 2832735"/>
              <a:gd name="connsiteX1025" fmla="*/ 2057991 w 4562162"/>
              <a:gd name="connsiteY1025" fmla="*/ 809682 h 2832735"/>
              <a:gd name="connsiteX1026" fmla="*/ 2065696 w 4562162"/>
              <a:gd name="connsiteY1026" fmla="*/ 794576 h 2832735"/>
              <a:gd name="connsiteX1027" fmla="*/ 2064562 w 4562162"/>
              <a:gd name="connsiteY1027" fmla="*/ 795757 h 2832735"/>
              <a:gd name="connsiteX1028" fmla="*/ 2064496 w 4562162"/>
              <a:gd name="connsiteY1028" fmla="*/ 798100 h 2832735"/>
              <a:gd name="connsiteX1029" fmla="*/ 2062020 w 4562162"/>
              <a:gd name="connsiteY1029" fmla="*/ 805577 h 2832735"/>
              <a:gd name="connsiteX1030" fmla="*/ 2061991 w 4562162"/>
              <a:gd name="connsiteY1030" fmla="*/ 811301 h 2832735"/>
              <a:gd name="connsiteX1031" fmla="*/ 2062391 w 4562162"/>
              <a:gd name="connsiteY1031" fmla="*/ 812549 h 2832735"/>
              <a:gd name="connsiteX1032" fmla="*/ 2063553 w 4562162"/>
              <a:gd name="connsiteY1032" fmla="*/ 813368 h 2832735"/>
              <a:gd name="connsiteX1033" fmla="*/ 2065048 w 4562162"/>
              <a:gd name="connsiteY1033" fmla="*/ 812168 h 2832735"/>
              <a:gd name="connsiteX1034" fmla="*/ 2068268 w 4562162"/>
              <a:gd name="connsiteY1034" fmla="*/ 807977 h 2832735"/>
              <a:gd name="connsiteX1035" fmla="*/ 2070382 w 4562162"/>
              <a:gd name="connsiteY1035" fmla="*/ 800538 h 2832735"/>
              <a:gd name="connsiteX1036" fmla="*/ 2070173 w 4562162"/>
              <a:gd name="connsiteY1036" fmla="*/ 799090 h 2832735"/>
              <a:gd name="connsiteX1037" fmla="*/ 2068706 w 4562162"/>
              <a:gd name="connsiteY1037" fmla="*/ 795919 h 2832735"/>
              <a:gd name="connsiteX1038" fmla="*/ 2065696 w 4562162"/>
              <a:gd name="connsiteY1038" fmla="*/ 794576 h 2832735"/>
              <a:gd name="connsiteX1039" fmla="*/ 2147621 w 4562162"/>
              <a:gd name="connsiteY1039" fmla="*/ 365131 h 2832735"/>
              <a:gd name="connsiteX1040" fmla="*/ 2146897 w 4562162"/>
              <a:gd name="connsiteY1040" fmla="*/ 375504 h 2832735"/>
              <a:gd name="connsiteX1041" fmla="*/ 2152793 w 4562162"/>
              <a:gd name="connsiteY1041" fmla="*/ 373637 h 2832735"/>
              <a:gd name="connsiteX1042" fmla="*/ 2157193 w 4562162"/>
              <a:gd name="connsiteY1042" fmla="*/ 365303 h 2832735"/>
              <a:gd name="connsiteX1043" fmla="*/ 2152945 w 4562162"/>
              <a:gd name="connsiteY1043" fmla="*/ 363303 h 2832735"/>
              <a:gd name="connsiteX1044" fmla="*/ 2150993 w 4562162"/>
              <a:gd name="connsiteY1044" fmla="*/ 360721 h 2832735"/>
              <a:gd name="connsiteX1045" fmla="*/ 2147992 w 4562162"/>
              <a:gd name="connsiteY1045" fmla="*/ 362322 h 2832735"/>
              <a:gd name="connsiteX1046" fmla="*/ 2147621 w 4562162"/>
              <a:gd name="connsiteY1046" fmla="*/ 365131 h 2832735"/>
              <a:gd name="connsiteX1047" fmla="*/ 2077259 w 4562162"/>
              <a:gd name="connsiteY1047" fmla="*/ 756237 h 2832735"/>
              <a:gd name="connsiteX1048" fmla="*/ 2078098 w 4562162"/>
              <a:gd name="connsiteY1048" fmla="*/ 763267 h 2832735"/>
              <a:gd name="connsiteX1049" fmla="*/ 2080470 w 4562162"/>
              <a:gd name="connsiteY1049" fmla="*/ 767667 h 2832735"/>
              <a:gd name="connsiteX1050" fmla="*/ 2083270 w 4562162"/>
              <a:gd name="connsiteY1050" fmla="*/ 768391 h 2832735"/>
              <a:gd name="connsiteX1051" fmla="*/ 2084689 w 4562162"/>
              <a:gd name="connsiteY1051" fmla="*/ 766667 h 2832735"/>
              <a:gd name="connsiteX1052" fmla="*/ 2079164 w 4562162"/>
              <a:gd name="connsiteY1052" fmla="*/ 754237 h 2832735"/>
              <a:gd name="connsiteX1053" fmla="*/ 2077259 w 4562162"/>
              <a:gd name="connsiteY1053" fmla="*/ 756237 h 2832735"/>
              <a:gd name="connsiteX1054" fmla="*/ 2352151 w 4562162"/>
              <a:gd name="connsiteY1054" fmla="*/ 680085 h 2832735"/>
              <a:gd name="connsiteX1055" fmla="*/ 2349275 w 4562162"/>
              <a:gd name="connsiteY1055" fmla="*/ 677999 h 2832735"/>
              <a:gd name="connsiteX1056" fmla="*/ 2346064 w 4562162"/>
              <a:gd name="connsiteY1056" fmla="*/ 678056 h 2832735"/>
              <a:gd name="connsiteX1057" fmla="*/ 2343483 w 4562162"/>
              <a:gd name="connsiteY1057" fmla="*/ 685067 h 2832735"/>
              <a:gd name="connsiteX1058" fmla="*/ 2344359 w 4562162"/>
              <a:gd name="connsiteY1058" fmla="*/ 690829 h 2832735"/>
              <a:gd name="connsiteX1059" fmla="*/ 2347370 w 4562162"/>
              <a:gd name="connsiteY1059" fmla="*/ 690686 h 2832735"/>
              <a:gd name="connsiteX1060" fmla="*/ 2354437 w 4562162"/>
              <a:gd name="connsiteY1060" fmla="*/ 687591 h 2832735"/>
              <a:gd name="connsiteX1061" fmla="*/ 2354037 w 4562162"/>
              <a:gd name="connsiteY1061" fmla="*/ 683762 h 2832735"/>
              <a:gd name="connsiteX1062" fmla="*/ 2353094 w 4562162"/>
              <a:gd name="connsiteY1062" fmla="*/ 681342 h 2832735"/>
              <a:gd name="connsiteX1063" fmla="*/ 2352151 w 4562162"/>
              <a:gd name="connsiteY1063" fmla="*/ 680085 h 2832735"/>
              <a:gd name="connsiteX1064" fmla="*/ 2156174 w 4562162"/>
              <a:gd name="connsiteY1064" fmla="*/ 512912 h 2832735"/>
              <a:gd name="connsiteX1065" fmla="*/ 2156031 w 4562162"/>
              <a:gd name="connsiteY1065" fmla="*/ 520713 h 2832735"/>
              <a:gd name="connsiteX1066" fmla="*/ 2154898 w 4562162"/>
              <a:gd name="connsiteY1066" fmla="*/ 525837 h 2832735"/>
              <a:gd name="connsiteX1067" fmla="*/ 2153507 w 4562162"/>
              <a:gd name="connsiteY1067" fmla="*/ 530114 h 2832735"/>
              <a:gd name="connsiteX1068" fmla="*/ 2152459 w 4562162"/>
              <a:gd name="connsiteY1068" fmla="*/ 534591 h 2832735"/>
              <a:gd name="connsiteX1069" fmla="*/ 2150688 w 4562162"/>
              <a:gd name="connsiteY1069" fmla="*/ 546592 h 2832735"/>
              <a:gd name="connsiteX1070" fmla="*/ 2149659 w 4562162"/>
              <a:gd name="connsiteY1070" fmla="*/ 552079 h 2832735"/>
              <a:gd name="connsiteX1071" fmla="*/ 2140544 w 4562162"/>
              <a:gd name="connsiteY1071" fmla="*/ 565957 h 2832735"/>
              <a:gd name="connsiteX1072" fmla="*/ 2137010 w 4562162"/>
              <a:gd name="connsiteY1072" fmla="*/ 573138 h 2832735"/>
              <a:gd name="connsiteX1073" fmla="*/ 2134152 w 4562162"/>
              <a:gd name="connsiteY1073" fmla="*/ 585435 h 2832735"/>
              <a:gd name="connsiteX1074" fmla="*/ 2130095 w 4562162"/>
              <a:gd name="connsiteY1074" fmla="*/ 591360 h 2832735"/>
              <a:gd name="connsiteX1075" fmla="*/ 2132886 w 4562162"/>
              <a:gd name="connsiteY1075" fmla="*/ 596170 h 2832735"/>
              <a:gd name="connsiteX1076" fmla="*/ 2135800 w 4562162"/>
              <a:gd name="connsiteY1076" fmla="*/ 599332 h 2832735"/>
              <a:gd name="connsiteX1077" fmla="*/ 2145011 w 4562162"/>
              <a:gd name="connsiteY1077" fmla="*/ 601799 h 2832735"/>
              <a:gd name="connsiteX1078" fmla="*/ 2151355 w 4562162"/>
              <a:gd name="connsiteY1078" fmla="*/ 599475 h 2832735"/>
              <a:gd name="connsiteX1079" fmla="*/ 2163623 w 4562162"/>
              <a:gd name="connsiteY1079" fmla="*/ 590150 h 2832735"/>
              <a:gd name="connsiteX1080" fmla="*/ 2176948 w 4562162"/>
              <a:gd name="connsiteY1080" fmla="*/ 577777 h 2832735"/>
              <a:gd name="connsiteX1081" fmla="*/ 2181339 w 4562162"/>
              <a:gd name="connsiteY1081" fmla="*/ 571405 h 2832735"/>
              <a:gd name="connsiteX1082" fmla="*/ 2194388 w 4562162"/>
              <a:gd name="connsiteY1082" fmla="*/ 571090 h 2832735"/>
              <a:gd name="connsiteX1083" fmla="*/ 2207437 w 4562162"/>
              <a:gd name="connsiteY1083" fmla="*/ 569662 h 2832735"/>
              <a:gd name="connsiteX1084" fmla="*/ 2219115 w 4562162"/>
              <a:gd name="connsiteY1084" fmla="*/ 567128 h 2832735"/>
              <a:gd name="connsiteX1085" fmla="*/ 2220611 w 4562162"/>
              <a:gd name="connsiteY1085" fmla="*/ 570128 h 2832735"/>
              <a:gd name="connsiteX1086" fmla="*/ 2222249 w 4562162"/>
              <a:gd name="connsiteY1086" fmla="*/ 571671 h 2832735"/>
              <a:gd name="connsiteX1087" fmla="*/ 2223916 w 4562162"/>
              <a:gd name="connsiteY1087" fmla="*/ 571929 h 2832735"/>
              <a:gd name="connsiteX1088" fmla="*/ 2229431 w 4562162"/>
              <a:gd name="connsiteY1088" fmla="*/ 563032 h 2832735"/>
              <a:gd name="connsiteX1089" fmla="*/ 2248576 w 4562162"/>
              <a:gd name="connsiteY1089" fmla="*/ 562718 h 2832735"/>
              <a:gd name="connsiteX1090" fmla="*/ 2264035 w 4562162"/>
              <a:gd name="connsiteY1090" fmla="*/ 552602 h 2832735"/>
              <a:gd name="connsiteX1091" fmla="*/ 2269969 w 4562162"/>
              <a:gd name="connsiteY1091" fmla="*/ 550726 h 2832735"/>
              <a:gd name="connsiteX1092" fmla="*/ 2275913 w 4562162"/>
              <a:gd name="connsiteY1092" fmla="*/ 551974 h 2832735"/>
              <a:gd name="connsiteX1093" fmla="*/ 2278342 w 4562162"/>
              <a:gd name="connsiteY1093" fmla="*/ 550259 h 2832735"/>
              <a:gd name="connsiteX1094" fmla="*/ 2291172 w 4562162"/>
              <a:gd name="connsiteY1094" fmla="*/ 530647 h 2832735"/>
              <a:gd name="connsiteX1095" fmla="*/ 2291982 w 4562162"/>
              <a:gd name="connsiteY1095" fmla="*/ 517989 h 2832735"/>
              <a:gd name="connsiteX1096" fmla="*/ 2291106 w 4562162"/>
              <a:gd name="connsiteY1096" fmla="*/ 508206 h 2832735"/>
              <a:gd name="connsiteX1097" fmla="*/ 2289667 w 4562162"/>
              <a:gd name="connsiteY1097" fmla="*/ 499081 h 2832735"/>
              <a:gd name="connsiteX1098" fmla="*/ 2288286 w 4562162"/>
              <a:gd name="connsiteY1098" fmla="*/ 492652 h 2832735"/>
              <a:gd name="connsiteX1099" fmla="*/ 2286715 w 4562162"/>
              <a:gd name="connsiteY1099" fmla="*/ 487299 h 2832735"/>
              <a:gd name="connsiteX1100" fmla="*/ 2283209 w 4562162"/>
              <a:gd name="connsiteY1100" fmla="*/ 483927 h 2832735"/>
              <a:gd name="connsiteX1101" fmla="*/ 2279637 w 4562162"/>
              <a:gd name="connsiteY1101" fmla="*/ 482327 h 2832735"/>
              <a:gd name="connsiteX1102" fmla="*/ 2273017 w 4562162"/>
              <a:gd name="connsiteY1102" fmla="*/ 485051 h 2832735"/>
              <a:gd name="connsiteX1103" fmla="*/ 2268169 w 4562162"/>
              <a:gd name="connsiteY1103" fmla="*/ 478841 h 2832735"/>
              <a:gd name="connsiteX1104" fmla="*/ 2268836 w 4562162"/>
              <a:gd name="connsiteY1104" fmla="*/ 472831 h 2832735"/>
              <a:gd name="connsiteX1105" fmla="*/ 2268093 w 4562162"/>
              <a:gd name="connsiteY1105" fmla="*/ 467173 h 2832735"/>
              <a:gd name="connsiteX1106" fmla="*/ 2266893 w 4562162"/>
              <a:gd name="connsiteY1106" fmla="*/ 465334 h 2832735"/>
              <a:gd name="connsiteX1107" fmla="*/ 2258520 w 4562162"/>
              <a:gd name="connsiteY1107" fmla="*/ 460286 h 2832735"/>
              <a:gd name="connsiteX1108" fmla="*/ 2256196 w 4562162"/>
              <a:gd name="connsiteY1108" fmla="*/ 453342 h 2832735"/>
              <a:gd name="connsiteX1109" fmla="*/ 2254091 w 4562162"/>
              <a:gd name="connsiteY1109" fmla="*/ 444779 h 2832735"/>
              <a:gd name="connsiteX1110" fmla="*/ 2250758 w 4562162"/>
              <a:gd name="connsiteY1110" fmla="*/ 441084 h 2832735"/>
              <a:gd name="connsiteX1111" fmla="*/ 2247338 w 4562162"/>
              <a:gd name="connsiteY1111" fmla="*/ 440979 h 2832735"/>
              <a:gd name="connsiteX1112" fmla="*/ 2240937 w 4562162"/>
              <a:gd name="connsiteY1112" fmla="*/ 444370 h 2832735"/>
              <a:gd name="connsiteX1113" fmla="*/ 2234670 w 4562162"/>
              <a:gd name="connsiteY1113" fmla="*/ 452114 h 2832735"/>
              <a:gd name="connsiteX1114" fmla="*/ 2231374 w 4562162"/>
              <a:gd name="connsiteY1114" fmla="*/ 454200 h 2832735"/>
              <a:gd name="connsiteX1115" fmla="*/ 2228012 w 4562162"/>
              <a:gd name="connsiteY1115" fmla="*/ 454304 h 2832735"/>
              <a:gd name="connsiteX1116" fmla="*/ 2225192 w 4562162"/>
              <a:gd name="connsiteY1116" fmla="*/ 460124 h 2832735"/>
              <a:gd name="connsiteX1117" fmla="*/ 2222602 w 4562162"/>
              <a:gd name="connsiteY1117" fmla="*/ 469182 h 2832735"/>
              <a:gd name="connsiteX1118" fmla="*/ 2218315 w 4562162"/>
              <a:gd name="connsiteY1118" fmla="*/ 480060 h 2832735"/>
              <a:gd name="connsiteX1119" fmla="*/ 2213638 w 4562162"/>
              <a:gd name="connsiteY1119" fmla="*/ 485023 h 2832735"/>
              <a:gd name="connsiteX1120" fmla="*/ 2214591 w 4562162"/>
              <a:gd name="connsiteY1120" fmla="*/ 479317 h 2832735"/>
              <a:gd name="connsiteX1121" fmla="*/ 2222563 w 4562162"/>
              <a:gd name="connsiteY1121" fmla="*/ 447208 h 2832735"/>
              <a:gd name="connsiteX1122" fmla="*/ 2223668 w 4562162"/>
              <a:gd name="connsiteY1122" fmla="*/ 437226 h 2832735"/>
              <a:gd name="connsiteX1123" fmla="*/ 2226269 w 4562162"/>
              <a:gd name="connsiteY1123" fmla="*/ 426149 h 2832735"/>
              <a:gd name="connsiteX1124" fmla="*/ 2227736 w 4562162"/>
              <a:gd name="connsiteY1124" fmla="*/ 423682 h 2832735"/>
              <a:gd name="connsiteX1125" fmla="*/ 2230745 w 4562162"/>
              <a:gd name="connsiteY1125" fmla="*/ 422053 h 2832735"/>
              <a:gd name="connsiteX1126" fmla="*/ 2231964 w 4562162"/>
              <a:gd name="connsiteY1126" fmla="*/ 419662 h 2832735"/>
              <a:gd name="connsiteX1127" fmla="*/ 2230460 w 4562162"/>
              <a:gd name="connsiteY1127" fmla="*/ 414995 h 2832735"/>
              <a:gd name="connsiteX1128" fmla="*/ 2223725 w 4562162"/>
              <a:gd name="connsiteY1128" fmla="*/ 406222 h 2832735"/>
              <a:gd name="connsiteX1129" fmla="*/ 2213438 w 4562162"/>
              <a:gd name="connsiteY1129" fmla="*/ 400250 h 2832735"/>
              <a:gd name="connsiteX1130" fmla="*/ 2210162 w 4562162"/>
              <a:gd name="connsiteY1130" fmla="*/ 400707 h 2832735"/>
              <a:gd name="connsiteX1131" fmla="*/ 2208628 w 4562162"/>
              <a:gd name="connsiteY1131" fmla="*/ 403203 h 2832735"/>
              <a:gd name="connsiteX1132" fmla="*/ 2207447 w 4562162"/>
              <a:gd name="connsiteY1132" fmla="*/ 408946 h 2832735"/>
              <a:gd name="connsiteX1133" fmla="*/ 2207352 w 4562162"/>
              <a:gd name="connsiteY1133" fmla="*/ 417728 h 2832735"/>
              <a:gd name="connsiteX1134" fmla="*/ 2209324 w 4562162"/>
              <a:gd name="connsiteY1134" fmla="*/ 425863 h 2832735"/>
              <a:gd name="connsiteX1135" fmla="*/ 2206047 w 4562162"/>
              <a:gd name="connsiteY1135" fmla="*/ 426377 h 2832735"/>
              <a:gd name="connsiteX1136" fmla="*/ 2202752 w 4562162"/>
              <a:gd name="connsiteY1136" fmla="*/ 424777 h 2832735"/>
              <a:gd name="connsiteX1137" fmla="*/ 2200256 w 4562162"/>
              <a:gd name="connsiteY1137" fmla="*/ 417871 h 2832735"/>
              <a:gd name="connsiteX1138" fmla="*/ 2197903 w 4562162"/>
              <a:gd name="connsiteY1138" fmla="*/ 409404 h 2832735"/>
              <a:gd name="connsiteX1139" fmla="*/ 2196217 w 4562162"/>
              <a:gd name="connsiteY1139" fmla="*/ 409156 h 2832735"/>
              <a:gd name="connsiteX1140" fmla="*/ 2193065 w 4562162"/>
              <a:gd name="connsiteY1140" fmla="*/ 410689 h 2832735"/>
              <a:gd name="connsiteX1141" fmla="*/ 2191665 w 4562162"/>
              <a:gd name="connsiteY1141" fmla="*/ 412271 h 2832735"/>
              <a:gd name="connsiteX1142" fmla="*/ 2190712 w 4562162"/>
              <a:gd name="connsiteY1142" fmla="*/ 417728 h 2832735"/>
              <a:gd name="connsiteX1143" fmla="*/ 2190388 w 4562162"/>
              <a:gd name="connsiteY1143" fmla="*/ 426091 h 2832735"/>
              <a:gd name="connsiteX1144" fmla="*/ 2184178 w 4562162"/>
              <a:gd name="connsiteY1144" fmla="*/ 429216 h 2832735"/>
              <a:gd name="connsiteX1145" fmla="*/ 2181120 w 4562162"/>
              <a:gd name="connsiteY1145" fmla="*/ 433245 h 2832735"/>
              <a:gd name="connsiteX1146" fmla="*/ 2179853 w 4562162"/>
              <a:gd name="connsiteY1146" fmla="*/ 440017 h 2832735"/>
              <a:gd name="connsiteX1147" fmla="*/ 2177272 w 4562162"/>
              <a:gd name="connsiteY1147" fmla="*/ 444789 h 2832735"/>
              <a:gd name="connsiteX1148" fmla="*/ 2177691 w 4562162"/>
              <a:gd name="connsiteY1148" fmla="*/ 448599 h 2832735"/>
              <a:gd name="connsiteX1149" fmla="*/ 2176700 w 4562162"/>
              <a:gd name="connsiteY1149" fmla="*/ 458876 h 2832735"/>
              <a:gd name="connsiteX1150" fmla="*/ 2174948 w 4562162"/>
              <a:gd name="connsiteY1150" fmla="*/ 461229 h 2832735"/>
              <a:gd name="connsiteX1151" fmla="*/ 2173234 w 4562162"/>
              <a:gd name="connsiteY1151" fmla="*/ 464934 h 2832735"/>
              <a:gd name="connsiteX1152" fmla="*/ 2172243 w 4562162"/>
              <a:gd name="connsiteY1152" fmla="*/ 472507 h 2832735"/>
              <a:gd name="connsiteX1153" fmla="*/ 2172024 w 4562162"/>
              <a:gd name="connsiteY1153" fmla="*/ 476412 h 2832735"/>
              <a:gd name="connsiteX1154" fmla="*/ 2173138 w 4562162"/>
              <a:gd name="connsiteY1154" fmla="*/ 488204 h 2832735"/>
              <a:gd name="connsiteX1155" fmla="*/ 2174681 w 4562162"/>
              <a:gd name="connsiteY1155" fmla="*/ 491509 h 2832735"/>
              <a:gd name="connsiteX1156" fmla="*/ 2172538 w 4562162"/>
              <a:gd name="connsiteY1156" fmla="*/ 492176 h 2832735"/>
              <a:gd name="connsiteX1157" fmla="*/ 2165689 w 4562162"/>
              <a:gd name="connsiteY1157" fmla="*/ 490280 h 2832735"/>
              <a:gd name="connsiteX1158" fmla="*/ 2162918 w 4562162"/>
              <a:gd name="connsiteY1158" fmla="*/ 491604 h 2832735"/>
              <a:gd name="connsiteX1159" fmla="*/ 2160261 w 4562162"/>
              <a:gd name="connsiteY1159" fmla="*/ 496357 h 2832735"/>
              <a:gd name="connsiteX1160" fmla="*/ 2156727 w 4562162"/>
              <a:gd name="connsiteY1160" fmla="*/ 506463 h 2832735"/>
              <a:gd name="connsiteX1161" fmla="*/ 2156174 w 4562162"/>
              <a:gd name="connsiteY1161" fmla="*/ 512912 h 2832735"/>
              <a:gd name="connsiteX1162" fmla="*/ 2316775 w 4562162"/>
              <a:gd name="connsiteY1162" fmla="*/ 569528 h 2832735"/>
              <a:gd name="connsiteX1163" fmla="*/ 2322176 w 4562162"/>
              <a:gd name="connsiteY1163" fmla="*/ 564442 h 2832735"/>
              <a:gd name="connsiteX1164" fmla="*/ 2323033 w 4562162"/>
              <a:gd name="connsiteY1164" fmla="*/ 562261 h 2832735"/>
              <a:gd name="connsiteX1165" fmla="*/ 2327691 w 4562162"/>
              <a:gd name="connsiteY1165" fmla="*/ 561823 h 2832735"/>
              <a:gd name="connsiteX1166" fmla="*/ 2328758 w 4562162"/>
              <a:gd name="connsiteY1166" fmla="*/ 561823 h 2832735"/>
              <a:gd name="connsiteX1167" fmla="*/ 2328777 w 4562162"/>
              <a:gd name="connsiteY1167" fmla="*/ 557984 h 2832735"/>
              <a:gd name="connsiteX1168" fmla="*/ 2328015 w 4562162"/>
              <a:gd name="connsiteY1168" fmla="*/ 555022 h 2832735"/>
              <a:gd name="connsiteX1169" fmla="*/ 2326653 w 4562162"/>
              <a:gd name="connsiteY1169" fmla="*/ 552441 h 2832735"/>
              <a:gd name="connsiteX1170" fmla="*/ 2321747 w 4562162"/>
              <a:gd name="connsiteY1170" fmla="*/ 551936 h 2832735"/>
              <a:gd name="connsiteX1171" fmla="*/ 2318899 w 4562162"/>
              <a:gd name="connsiteY1171" fmla="*/ 560832 h 2832735"/>
              <a:gd name="connsiteX1172" fmla="*/ 2311089 w 4562162"/>
              <a:gd name="connsiteY1172" fmla="*/ 561880 h 2832735"/>
              <a:gd name="connsiteX1173" fmla="*/ 2310165 w 4562162"/>
              <a:gd name="connsiteY1173" fmla="*/ 567719 h 2832735"/>
              <a:gd name="connsiteX1174" fmla="*/ 2313565 w 4562162"/>
              <a:gd name="connsiteY1174" fmla="*/ 570528 h 2832735"/>
              <a:gd name="connsiteX1175" fmla="*/ 2316775 w 4562162"/>
              <a:gd name="connsiteY1175" fmla="*/ 569528 h 2832735"/>
              <a:gd name="connsiteX1176" fmla="*/ 1978161 w 4562162"/>
              <a:gd name="connsiteY1176" fmla="*/ 343310 h 2832735"/>
              <a:gd name="connsiteX1177" fmla="*/ 1983505 w 4562162"/>
              <a:gd name="connsiteY1177" fmla="*/ 329984 h 2832735"/>
              <a:gd name="connsiteX1178" fmla="*/ 1974913 w 4562162"/>
              <a:gd name="connsiteY1178" fmla="*/ 324402 h 2832735"/>
              <a:gd name="connsiteX1179" fmla="*/ 1951148 w 4562162"/>
              <a:gd name="connsiteY1179" fmla="*/ 315897 h 2832735"/>
              <a:gd name="connsiteX1180" fmla="*/ 1939937 w 4562162"/>
              <a:gd name="connsiteY1180" fmla="*/ 308353 h 2832735"/>
              <a:gd name="connsiteX1181" fmla="*/ 1928670 w 4562162"/>
              <a:gd name="connsiteY1181" fmla="*/ 307296 h 2832735"/>
              <a:gd name="connsiteX1182" fmla="*/ 1919954 w 4562162"/>
              <a:gd name="connsiteY1182" fmla="*/ 307772 h 2832735"/>
              <a:gd name="connsiteX1183" fmla="*/ 1914697 w 4562162"/>
              <a:gd name="connsiteY1183" fmla="*/ 310629 h 2832735"/>
              <a:gd name="connsiteX1184" fmla="*/ 1910448 w 4562162"/>
              <a:gd name="connsiteY1184" fmla="*/ 318211 h 2832735"/>
              <a:gd name="connsiteX1185" fmla="*/ 1911934 w 4562162"/>
              <a:gd name="connsiteY1185" fmla="*/ 329927 h 2832735"/>
              <a:gd name="connsiteX1186" fmla="*/ 1918621 w 4562162"/>
              <a:gd name="connsiteY1186" fmla="*/ 340471 h 2832735"/>
              <a:gd name="connsiteX1187" fmla="*/ 1926841 w 4562162"/>
              <a:gd name="connsiteY1187" fmla="*/ 347253 h 2832735"/>
              <a:gd name="connsiteX1188" fmla="*/ 1939404 w 4562162"/>
              <a:gd name="connsiteY1188" fmla="*/ 363141 h 2832735"/>
              <a:gd name="connsiteX1189" fmla="*/ 1947072 w 4562162"/>
              <a:gd name="connsiteY1189" fmla="*/ 364512 h 2832735"/>
              <a:gd name="connsiteX1190" fmla="*/ 1953568 w 4562162"/>
              <a:gd name="connsiteY1190" fmla="*/ 363064 h 2832735"/>
              <a:gd name="connsiteX1191" fmla="*/ 1960064 w 4562162"/>
              <a:gd name="connsiteY1191" fmla="*/ 360188 h 2832735"/>
              <a:gd name="connsiteX1192" fmla="*/ 1966179 w 4562162"/>
              <a:gd name="connsiteY1192" fmla="*/ 355225 h 2832735"/>
              <a:gd name="connsiteX1193" fmla="*/ 1972256 w 4562162"/>
              <a:gd name="connsiteY1193" fmla="*/ 348272 h 2832735"/>
              <a:gd name="connsiteX1194" fmla="*/ 1978161 w 4562162"/>
              <a:gd name="connsiteY1194" fmla="*/ 343310 h 2832735"/>
              <a:gd name="connsiteX1195" fmla="*/ 1793414 w 4562162"/>
              <a:gd name="connsiteY1195" fmla="*/ 956663 h 2832735"/>
              <a:gd name="connsiteX1196" fmla="*/ 1799691 w 4562162"/>
              <a:gd name="connsiteY1196" fmla="*/ 958453 h 2832735"/>
              <a:gd name="connsiteX1197" fmla="*/ 1801949 w 4562162"/>
              <a:gd name="connsiteY1197" fmla="*/ 955272 h 2832735"/>
              <a:gd name="connsiteX1198" fmla="*/ 1804959 w 4562162"/>
              <a:gd name="connsiteY1198" fmla="*/ 947271 h 2832735"/>
              <a:gd name="connsiteX1199" fmla="*/ 1803035 w 4562162"/>
              <a:gd name="connsiteY1199" fmla="*/ 942880 h 2832735"/>
              <a:gd name="connsiteX1200" fmla="*/ 1801644 w 4562162"/>
              <a:gd name="connsiteY1200" fmla="*/ 941908 h 2832735"/>
              <a:gd name="connsiteX1201" fmla="*/ 1794605 w 4562162"/>
              <a:gd name="connsiteY1201" fmla="*/ 944899 h 2832735"/>
              <a:gd name="connsiteX1202" fmla="*/ 1792367 w 4562162"/>
              <a:gd name="connsiteY1202" fmla="*/ 943004 h 2832735"/>
              <a:gd name="connsiteX1203" fmla="*/ 1791090 w 4562162"/>
              <a:gd name="connsiteY1203" fmla="*/ 941813 h 2832735"/>
              <a:gd name="connsiteX1204" fmla="*/ 1788395 w 4562162"/>
              <a:gd name="connsiteY1204" fmla="*/ 944585 h 2832735"/>
              <a:gd name="connsiteX1205" fmla="*/ 1783746 w 4562162"/>
              <a:gd name="connsiteY1205" fmla="*/ 947366 h 2832735"/>
              <a:gd name="connsiteX1206" fmla="*/ 1781823 w 4562162"/>
              <a:gd name="connsiteY1206" fmla="*/ 952024 h 2832735"/>
              <a:gd name="connsiteX1207" fmla="*/ 1785347 w 4562162"/>
              <a:gd name="connsiteY1207" fmla="*/ 956396 h 2832735"/>
              <a:gd name="connsiteX1208" fmla="*/ 1793414 w 4562162"/>
              <a:gd name="connsiteY1208" fmla="*/ 956663 h 2832735"/>
              <a:gd name="connsiteX1209" fmla="*/ 3343684 w 4562162"/>
              <a:gd name="connsiteY1209" fmla="*/ 2542794 h 2832735"/>
              <a:gd name="connsiteX1210" fmla="*/ 3341579 w 4562162"/>
              <a:gd name="connsiteY1210" fmla="*/ 2540175 h 2832735"/>
              <a:gd name="connsiteX1211" fmla="*/ 3336893 w 4562162"/>
              <a:gd name="connsiteY1211" fmla="*/ 2535498 h 2832735"/>
              <a:gd name="connsiteX1212" fmla="*/ 3334474 w 4562162"/>
              <a:gd name="connsiteY1212" fmla="*/ 2530221 h 2832735"/>
              <a:gd name="connsiteX1213" fmla="*/ 3332636 w 4562162"/>
              <a:gd name="connsiteY1213" fmla="*/ 2524878 h 2832735"/>
              <a:gd name="connsiteX1214" fmla="*/ 3331769 w 4562162"/>
              <a:gd name="connsiteY1214" fmla="*/ 2519934 h 2832735"/>
              <a:gd name="connsiteX1215" fmla="*/ 3330692 w 4562162"/>
              <a:gd name="connsiteY1215" fmla="*/ 2515105 h 2832735"/>
              <a:gd name="connsiteX1216" fmla="*/ 3329140 w 4562162"/>
              <a:gd name="connsiteY1216" fmla="*/ 2510514 h 2832735"/>
              <a:gd name="connsiteX1217" fmla="*/ 3326644 w 4562162"/>
              <a:gd name="connsiteY1217" fmla="*/ 2500837 h 2832735"/>
              <a:gd name="connsiteX1218" fmla="*/ 3320443 w 4562162"/>
              <a:gd name="connsiteY1218" fmla="*/ 2484758 h 2832735"/>
              <a:gd name="connsiteX1219" fmla="*/ 3318300 w 4562162"/>
              <a:gd name="connsiteY1219" fmla="*/ 2475386 h 2832735"/>
              <a:gd name="connsiteX1220" fmla="*/ 3312910 w 4562162"/>
              <a:gd name="connsiteY1220" fmla="*/ 2444134 h 2832735"/>
              <a:gd name="connsiteX1221" fmla="*/ 3311690 w 4562162"/>
              <a:gd name="connsiteY1221" fmla="*/ 2442820 h 2832735"/>
              <a:gd name="connsiteX1222" fmla="*/ 3311271 w 4562162"/>
              <a:gd name="connsiteY1222" fmla="*/ 2441877 h 2832735"/>
              <a:gd name="connsiteX1223" fmla="*/ 3311118 w 4562162"/>
              <a:gd name="connsiteY1223" fmla="*/ 2437495 h 2832735"/>
              <a:gd name="connsiteX1224" fmla="*/ 3310804 w 4562162"/>
              <a:gd name="connsiteY1224" fmla="*/ 2434514 h 2832735"/>
              <a:gd name="connsiteX1225" fmla="*/ 3309795 w 4562162"/>
              <a:gd name="connsiteY1225" fmla="*/ 2432409 h 2832735"/>
              <a:gd name="connsiteX1226" fmla="*/ 3307204 w 4562162"/>
              <a:gd name="connsiteY1226" fmla="*/ 2429723 h 2832735"/>
              <a:gd name="connsiteX1227" fmla="*/ 3306642 w 4562162"/>
              <a:gd name="connsiteY1227" fmla="*/ 2427618 h 2832735"/>
              <a:gd name="connsiteX1228" fmla="*/ 3306508 w 4562162"/>
              <a:gd name="connsiteY1228" fmla="*/ 2422798 h 2832735"/>
              <a:gd name="connsiteX1229" fmla="*/ 3305327 w 4562162"/>
              <a:gd name="connsiteY1229" fmla="*/ 2418331 h 2832735"/>
              <a:gd name="connsiteX1230" fmla="*/ 3303727 w 4562162"/>
              <a:gd name="connsiteY1230" fmla="*/ 2414159 h 2832735"/>
              <a:gd name="connsiteX1231" fmla="*/ 3302784 w 4562162"/>
              <a:gd name="connsiteY1231" fmla="*/ 2408130 h 2832735"/>
              <a:gd name="connsiteX1232" fmla="*/ 3303232 w 4562162"/>
              <a:gd name="connsiteY1232" fmla="*/ 2396566 h 2832735"/>
              <a:gd name="connsiteX1233" fmla="*/ 3304003 w 4562162"/>
              <a:gd name="connsiteY1233" fmla="*/ 2392480 h 2832735"/>
              <a:gd name="connsiteX1234" fmla="*/ 3305689 w 4562162"/>
              <a:gd name="connsiteY1234" fmla="*/ 2390918 h 2832735"/>
              <a:gd name="connsiteX1235" fmla="*/ 3306518 w 4562162"/>
              <a:gd name="connsiteY1235" fmla="*/ 2388708 h 2832735"/>
              <a:gd name="connsiteX1236" fmla="*/ 3307280 w 4562162"/>
              <a:gd name="connsiteY1236" fmla="*/ 2385003 h 2832735"/>
              <a:gd name="connsiteX1237" fmla="*/ 3307518 w 4562162"/>
              <a:gd name="connsiteY1237" fmla="*/ 2381203 h 2832735"/>
              <a:gd name="connsiteX1238" fmla="*/ 3307309 w 4562162"/>
              <a:gd name="connsiteY1238" fmla="*/ 2369592 h 2832735"/>
              <a:gd name="connsiteX1239" fmla="*/ 3306318 w 4562162"/>
              <a:gd name="connsiteY1239" fmla="*/ 2361991 h 2832735"/>
              <a:gd name="connsiteX1240" fmla="*/ 3305575 w 4562162"/>
              <a:gd name="connsiteY1240" fmla="*/ 2358305 h 2832735"/>
              <a:gd name="connsiteX1241" fmla="*/ 3304604 w 4562162"/>
              <a:gd name="connsiteY1241" fmla="*/ 2354799 h 2832735"/>
              <a:gd name="connsiteX1242" fmla="*/ 3301174 w 4562162"/>
              <a:gd name="connsiteY1242" fmla="*/ 2346179 h 2832735"/>
              <a:gd name="connsiteX1243" fmla="*/ 3296431 w 4562162"/>
              <a:gd name="connsiteY1243" fmla="*/ 2332435 h 2832735"/>
              <a:gd name="connsiteX1244" fmla="*/ 3296926 w 4562162"/>
              <a:gd name="connsiteY1244" fmla="*/ 2331682 h 2832735"/>
              <a:gd name="connsiteX1245" fmla="*/ 3296259 w 4562162"/>
              <a:gd name="connsiteY1245" fmla="*/ 2328634 h 2832735"/>
              <a:gd name="connsiteX1246" fmla="*/ 3296669 w 4562162"/>
              <a:gd name="connsiteY1246" fmla="*/ 2325138 h 2832735"/>
              <a:gd name="connsiteX1247" fmla="*/ 3297745 w 4562162"/>
              <a:gd name="connsiteY1247" fmla="*/ 2321814 h 2832735"/>
              <a:gd name="connsiteX1248" fmla="*/ 3298251 w 4562162"/>
              <a:gd name="connsiteY1248" fmla="*/ 2319233 h 2832735"/>
              <a:gd name="connsiteX1249" fmla="*/ 3298003 w 4562162"/>
              <a:gd name="connsiteY1249" fmla="*/ 2316718 h 2832735"/>
              <a:gd name="connsiteX1250" fmla="*/ 3292250 w 4562162"/>
              <a:gd name="connsiteY1250" fmla="*/ 2305174 h 2832735"/>
              <a:gd name="connsiteX1251" fmla="*/ 3290430 w 4562162"/>
              <a:gd name="connsiteY1251" fmla="*/ 2304155 h 2832735"/>
              <a:gd name="connsiteX1252" fmla="*/ 3289716 w 4562162"/>
              <a:gd name="connsiteY1252" fmla="*/ 2306812 h 2832735"/>
              <a:gd name="connsiteX1253" fmla="*/ 3288363 w 4562162"/>
              <a:gd name="connsiteY1253" fmla="*/ 2309308 h 2832735"/>
              <a:gd name="connsiteX1254" fmla="*/ 3286649 w 4562162"/>
              <a:gd name="connsiteY1254" fmla="*/ 2310432 h 2832735"/>
              <a:gd name="connsiteX1255" fmla="*/ 3280867 w 4562162"/>
              <a:gd name="connsiteY1255" fmla="*/ 2310355 h 2832735"/>
              <a:gd name="connsiteX1256" fmla="*/ 3284382 w 4562162"/>
              <a:gd name="connsiteY1256" fmla="*/ 2316385 h 2832735"/>
              <a:gd name="connsiteX1257" fmla="*/ 3289821 w 4562162"/>
              <a:gd name="connsiteY1257" fmla="*/ 2324567 h 2832735"/>
              <a:gd name="connsiteX1258" fmla="*/ 3290783 w 4562162"/>
              <a:gd name="connsiteY1258" fmla="*/ 2327853 h 2832735"/>
              <a:gd name="connsiteX1259" fmla="*/ 3290173 w 4562162"/>
              <a:gd name="connsiteY1259" fmla="*/ 2331454 h 2832735"/>
              <a:gd name="connsiteX1260" fmla="*/ 3289106 w 4562162"/>
              <a:gd name="connsiteY1260" fmla="*/ 2335025 h 2832735"/>
              <a:gd name="connsiteX1261" fmla="*/ 3290335 w 4562162"/>
              <a:gd name="connsiteY1261" fmla="*/ 2335320 h 2832735"/>
              <a:gd name="connsiteX1262" fmla="*/ 3290087 w 4562162"/>
              <a:gd name="connsiteY1262" fmla="*/ 2337835 h 2832735"/>
              <a:gd name="connsiteX1263" fmla="*/ 3286697 w 4562162"/>
              <a:gd name="connsiteY1263" fmla="*/ 2338816 h 2832735"/>
              <a:gd name="connsiteX1264" fmla="*/ 3285534 w 4562162"/>
              <a:gd name="connsiteY1264" fmla="*/ 2341740 h 2832735"/>
              <a:gd name="connsiteX1265" fmla="*/ 3287525 w 4562162"/>
              <a:gd name="connsiteY1265" fmla="*/ 2344017 h 2832735"/>
              <a:gd name="connsiteX1266" fmla="*/ 3285991 w 4562162"/>
              <a:gd name="connsiteY1266" fmla="*/ 2348017 h 2832735"/>
              <a:gd name="connsiteX1267" fmla="*/ 3283268 w 4562162"/>
              <a:gd name="connsiteY1267" fmla="*/ 2349665 h 2832735"/>
              <a:gd name="connsiteX1268" fmla="*/ 3281839 w 4562162"/>
              <a:gd name="connsiteY1268" fmla="*/ 2350027 h 2832735"/>
              <a:gd name="connsiteX1269" fmla="*/ 3280448 w 4562162"/>
              <a:gd name="connsiteY1269" fmla="*/ 2349894 h 2832735"/>
              <a:gd name="connsiteX1270" fmla="*/ 3276733 w 4562162"/>
              <a:gd name="connsiteY1270" fmla="*/ 2346379 h 2832735"/>
              <a:gd name="connsiteX1271" fmla="*/ 3275723 w 4562162"/>
              <a:gd name="connsiteY1271" fmla="*/ 2345855 h 2832735"/>
              <a:gd name="connsiteX1272" fmla="*/ 3270980 w 4562162"/>
              <a:gd name="connsiteY1272" fmla="*/ 2347617 h 2832735"/>
              <a:gd name="connsiteX1273" fmla="*/ 3267990 w 4562162"/>
              <a:gd name="connsiteY1273" fmla="*/ 2350608 h 2832735"/>
              <a:gd name="connsiteX1274" fmla="*/ 3267218 w 4562162"/>
              <a:gd name="connsiteY1274" fmla="*/ 2352837 h 2832735"/>
              <a:gd name="connsiteX1275" fmla="*/ 3267627 w 4562162"/>
              <a:gd name="connsiteY1275" fmla="*/ 2361791 h 2832735"/>
              <a:gd name="connsiteX1276" fmla="*/ 3268561 w 4562162"/>
              <a:gd name="connsiteY1276" fmla="*/ 2366210 h 2832735"/>
              <a:gd name="connsiteX1277" fmla="*/ 3268075 w 4562162"/>
              <a:gd name="connsiteY1277" fmla="*/ 2377069 h 2832735"/>
              <a:gd name="connsiteX1278" fmla="*/ 3266684 w 4562162"/>
              <a:gd name="connsiteY1278" fmla="*/ 2387537 h 2832735"/>
              <a:gd name="connsiteX1279" fmla="*/ 3265198 w 4562162"/>
              <a:gd name="connsiteY1279" fmla="*/ 2391947 h 2832735"/>
              <a:gd name="connsiteX1280" fmla="*/ 3263446 w 4562162"/>
              <a:gd name="connsiteY1280" fmla="*/ 2396128 h 2832735"/>
              <a:gd name="connsiteX1281" fmla="*/ 3262865 w 4562162"/>
              <a:gd name="connsiteY1281" fmla="*/ 2399891 h 2832735"/>
              <a:gd name="connsiteX1282" fmla="*/ 3263065 w 4562162"/>
              <a:gd name="connsiteY1282" fmla="*/ 2414626 h 2832735"/>
              <a:gd name="connsiteX1283" fmla="*/ 3264465 w 4562162"/>
              <a:gd name="connsiteY1283" fmla="*/ 2418369 h 2832735"/>
              <a:gd name="connsiteX1284" fmla="*/ 3266799 w 4562162"/>
              <a:gd name="connsiteY1284" fmla="*/ 2420855 h 2832735"/>
              <a:gd name="connsiteX1285" fmla="*/ 3265818 w 4562162"/>
              <a:gd name="connsiteY1285" fmla="*/ 2422465 h 2832735"/>
              <a:gd name="connsiteX1286" fmla="*/ 3264494 w 4562162"/>
              <a:gd name="connsiteY1286" fmla="*/ 2423132 h 2832735"/>
              <a:gd name="connsiteX1287" fmla="*/ 3265818 w 4562162"/>
              <a:gd name="connsiteY1287" fmla="*/ 2425113 h 2832735"/>
              <a:gd name="connsiteX1288" fmla="*/ 3268523 w 4562162"/>
              <a:gd name="connsiteY1288" fmla="*/ 2427694 h 2832735"/>
              <a:gd name="connsiteX1289" fmla="*/ 3272075 w 4562162"/>
              <a:gd name="connsiteY1289" fmla="*/ 2432390 h 2832735"/>
              <a:gd name="connsiteX1290" fmla="*/ 3274343 w 4562162"/>
              <a:gd name="connsiteY1290" fmla="*/ 2436295 h 2832735"/>
              <a:gd name="connsiteX1291" fmla="*/ 3277438 w 4562162"/>
              <a:gd name="connsiteY1291" fmla="*/ 2445125 h 2832735"/>
              <a:gd name="connsiteX1292" fmla="*/ 3277476 w 4562162"/>
              <a:gd name="connsiteY1292" fmla="*/ 2454640 h 2832735"/>
              <a:gd name="connsiteX1293" fmla="*/ 3275847 w 4562162"/>
              <a:gd name="connsiteY1293" fmla="*/ 2459222 h 2832735"/>
              <a:gd name="connsiteX1294" fmla="*/ 3274600 w 4562162"/>
              <a:gd name="connsiteY1294" fmla="*/ 2464023 h 2832735"/>
              <a:gd name="connsiteX1295" fmla="*/ 3273676 w 4562162"/>
              <a:gd name="connsiteY1295" fmla="*/ 2470166 h 2832735"/>
              <a:gd name="connsiteX1296" fmla="*/ 3273809 w 4562162"/>
              <a:gd name="connsiteY1296" fmla="*/ 2475014 h 2832735"/>
              <a:gd name="connsiteX1297" fmla="*/ 3275733 w 4562162"/>
              <a:gd name="connsiteY1297" fmla="*/ 2483501 h 2832735"/>
              <a:gd name="connsiteX1298" fmla="*/ 3276000 w 4562162"/>
              <a:gd name="connsiteY1298" fmla="*/ 2487482 h 2832735"/>
              <a:gd name="connsiteX1299" fmla="*/ 3275714 w 4562162"/>
              <a:gd name="connsiteY1299" fmla="*/ 2514276 h 2832735"/>
              <a:gd name="connsiteX1300" fmla="*/ 3274810 w 4562162"/>
              <a:gd name="connsiteY1300" fmla="*/ 2519591 h 2832735"/>
              <a:gd name="connsiteX1301" fmla="*/ 3273685 w 4562162"/>
              <a:gd name="connsiteY1301" fmla="*/ 2524811 h 2832735"/>
              <a:gd name="connsiteX1302" fmla="*/ 3272447 w 4562162"/>
              <a:gd name="connsiteY1302" fmla="*/ 2534336 h 2832735"/>
              <a:gd name="connsiteX1303" fmla="*/ 3271361 w 4562162"/>
              <a:gd name="connsiteY1303" fmla="*/ 2538660 h 2832735"/>
              <a:gd name="connsiteX1304" fmla="*/ 3268342 w 4562162"/>
              <a:gd name="connsiteY1304" fmla="*/ 2547661 h 2832735"/>
              <a:gd name="connsiteX1305" fmla="*/ 3268523 w 4562162"/>
              <a:gd name="connsiteY1305" fmla="*/ 2549604 h 2832735"/>
              <a:gd name="connsiteX1306" fmla="*/ 3269170 w 4562162"/>
              <a:gd name="connsiteY1306" fmla="*/ 2551510 h 2832735"/>
              <a:gd name="connsiteX1307" fmla="*/ 3272676 w 4562162"/>
              <a:gd name="connsiteY1307" fmla="*/ 2558663 h 2832735"/>
              <a:gd name="connsiteX1308" fmla="*/ 3275533 w 4562162"/>
              <a:gd name="connsiteY1308" fmla="*/ 2566169 h 2832735"/>
              <a:gd name="connsiteX1309" fmla="*/ 3276772 w 4562162"/>
              <a:gd name="connsiteY1309" fmla="*/ 2577227 h 2832735"/>
              <a:gd name="connsiteX1310" fmla="*/ 3275905 w 4562162"/>
              <a:gd name="connsiteY1310" fmla="*/ 2581647 h 2832735"/>
              <a:gd name="connsiteX1311" fmla="*/ 3273943 w 4562162"/>
              <a:gd name="connsiteY1311" fmla="*/ 2585371 h 2832735"/>
              <a:gd name="connsiteX1312" fmla="*/ 3272333 w 4562162"/>
              <a:gd name="connsiteY1312" fmla="*/ 2589638 h 2832735"/>
              <a:gd name="connsiteX1313" fmla="*/ 3270952 w 4562162"/>
              <a:gd name="connsiteY1313" fmla="*/ 2594115 h 2832735"/>
              <a:gd name="connsiteX1314" fmla="*/ 3270904 w 4562162"/>
              <a:gd name="connsiteY1314" fmla="*/ 2595839 h 2832735"/>
              <a:gd name="connsiteX1315" fmla="*/ 3271485 w 4562162"/>
              <a:gd name="connsiteY1315" fmla="*/ 2603564 h 2832735"/>
              <a:gd name="connsiteX1316" fmla="*/ 3272371 w 4562162"/>
              <a:gd name="connsiteY1316" fmla="*/ 2607612 h 2832735"/>
              <a:gd name="connsiteX1317" fmla="*/ 3272952 w 4562162"/>
              <a:gd name="connsiteY1317" fmla="*/ 2611707 h 2832735"/>
              <a:gd name="connsiteX1318" fmla="*/ 3272218 w 4562162"/>
              <a:gd name="connsiteY1318" fmla="*/ 2616013 h 2832735"/>
              <a:gd name="connsiteX1319" fmla="*/ 3268351 w 4562162"/>
              <a:gd name="connsiteY1319" fmla="*/ 2629110 h 2832735"/>
              <a:gd name="connsiteX1320" fmla="*/ 3267380 w 4562162"/>
              <a:gd name="connsiteY1320" fmla="*/ 2638530 h 2832735"/>
              <a:gd name="connsiteX1321" fmla="*/ 3269685 w 4562162"/>
              <a:gd name="connsiteY1321" fmla="*/ 2649341 h 2832735"/>
              <a:gd name="connsiteX1322" fmla="*/ 3270047 w 4562162"/>
              <a:gd name="connsiteY1322" fmla="*/ 2652513 h 2832735"/>
              <a:gd name="connsiteX1323" fmla="*/ 3270895 w 4562162"/>
              <a:gd name="connsiteY1323" fmla="*/ 2655389 h 2832735"/>
              <a:gd name="connsiteX1324" fmla="*/ 3272333 w 4562162"/>
              <a:gd name="connsiteY1324" fmla="*/ 2657370 h 2832735"/>
              <a:gd name="connsiteX1325" fmla="*/ 3273981 w 4562162"/>
              <a:gd name="connsiteY1325" fmla="*/ 2659075 h 2832735"/>
              <a:gd name="connsiteX1326" fmla="*/ 3275914 w 4562162"/>
              <a:gd name="connsiteY1326" fmla="*/ 2655922 h 2832735"/>
              <a:gd name="connsiteX1327" fmla="*/ 3277495 w 4562162"/>
              <a:gd name="connsiteY1327" fmla="*/ 2652484 h 2832735"/>
              <a:gd name="connsiteX1328" fmla="*/ 3280048 w 4562162"/>
              <a:gd name="connsiteY1328" fmla="*/ 2642140 h 2832735"/>
              <a:gd name="connsiteX1329" fmla="*/ 3281277 w 4562162"/>
              <a:gd name="connsiteY1329" fmla="*/ 2638235 h 2832735"/>
              <a:gd name="connsiteX1330" fmla="*/ 3282782 w 4562162"/>
              <a:gd name="connsiteY1330" fmla="*/ 2634520 h 2832735"/>
              <a:gd name="connsiteX1331" fmla="*/ 3284715 w 4562162"/>
              <a:gd name="connsiteY1331" fmla="*/ 2631043 h 2832735"/>
              <a:gd name="connsiteX1332" fmla="*/ 3287363 w 4562162"/>
              <a:gd name="connsiteY1332" fmla="*/ 2628853 h 2832735"/>
              <a:gd name="connsiteX1333" fmla="*/ 3288906 w 4562162"/>
              <a:gd name="connsiteY1333" fmla="*/ 2628252 h 2832735"/>
              <a:gd name="connsiteX1334" fmla="*/ 3290402 w 4562162"/>
              <a:gd name="connsiteY1334" fmla="*/ 2628462 h 2832735"/>
              <a:gd name="connsiteX1335" fmla="*/ 3291888 w 4562162"/>
              <a:gd name="connsiteY1335" fmla="*/ 2630024 h 2832735"/>
              <a:gd name="connsiteX1336" fmla="*/ 3293174 w 4562162"/>
              <a:gd name="connsiteY1336" fmla="*/ 2631986 h 2832735"/>
              <a:gd name="connsiteX1337" fmla="*/ 3294078 w 4562162"/>
              <a:gd name="connsiteY1337" fmla="*/ 2632567 h 2832735"/>
              <a:gd name="connsiteX1338" fmla="*/ 3299917 w 4562162"/>
              <a:gd name="connsiteY1338" fmla="*/ 2633062 h 2832735"/>
              <a:gd name="connsiteX1339" fmla="*/ 3306184 w 4562162"/>
              <a:gd name="connsiteY1339" fmla="*/ 2634367 h 2832735"/>
              <a:gd name="connsiteX1340" fmla="*/ 3308052 w 4562162"/>
              <a:gd name="connsiteY1340" fmla="*/ 2637568 h 2832735"/>
              <a:gd name="connsiteX1341" fmla="*/ 3308537 w 4562162"/>
              <a:gd name="connsiteY1341" fmla="*/ 2642121 h 2832735"/>
              <a:gd name="connsiteX1342" fmla="*/ 3309833 w 4562162"/>
              <a:gd name="connsiteY1342" fmla="*/ 2647388 h 2832735"/>
              <a:gd name="connsiteX1343" fmla="*/ 3310175 w 4562162"/>
              <a:gd name="connsiteY1343" fmla="*/ 2654818 h 2832735"/>
              <a:gd name="connsiteX1344" fmla="*/ 3311033 w 4562162"/>
              <a:gd name="connsiteY1344" fmla="*/ 2653246 h 2832735"/>
              <a:gd name="connsiteX1345" fmla="*/ 3311538 w 4562162"/>
              <a:gd name="connsiteY1345" fmla="*/ 2651465 h 2832735"/>
              <a:gd name="connsiteX1346" fmla="*/ 3311757 w 4562162"/>
              <a:gd name="connsiteY1346" fmla="*/ 2649207 h 2832735"/>
              <a:gd name="connsiteX1347" fmla="*/ 3312243 w 4562162"/>
              <a:gd name="connsiteY1347" fmla="*/ 2647064 h 2832735"/>
              <a:gd name="connsiteX1348" fmla="*/ 3314166 w 4562162"/>
              <a:gd name="connsiteY1348" fmla="*/ 2642026 h 2832735"/>
              <a:gd name="connsiteX1349" fmla="*/ 3314109 w 4562162"/>
              <a:gd name="connsiteY1349" fmla="*/ 2640273 h 2832735"/>
              <a:gd name="connsiteX1350" fmla="*/ 3313090 w 4562162"/>
              <a:gd name="connsiteY1350" fmla="*/ 2633729 h 2832735"/>
              <a:gd name="connsiteX1351" fmla="*/ 3311633 w 4562162"/>
              <a:gd name="connsiteY1351" fmla="*/ 2626852 h 2832735"/>
              <a:gd name="connsiteX1352" fmla="*/ 3310604 w 4562162"/>
              <a:gd name="connsiteY1352" fmla="*/ 2625300 h 2832735"/>
              <a:gd name="connsiteX1353" fmla="*/ 3308919 w 4562162"/>
              <a:gd name="connsiteY1353" fmla="*/ 2624766 h 2832735"/>
              <a:gd name="connsiteX1354" fmla="*/ 3307166 w 4562162"/>
              <a:gd name="connsiteY1354" fmla="*/ 2624700 h 2832735"/>
              <a:gd name="connsiteX1355" fmla="*/ 3304461 w 4562162"/>
              <a:gd name="connsiteY1355" fmla="*/ 2625185 h 2832735"/>
              <a:gd name="connsiteX1356" fmla="*/ 3303403 w 4562162"/>
              <a:gd name="connsiteY1356" fmla="*/ 2623271 h 2832735"/>
              <a:gd name="connsiteX1357" fmla="*/ 3301032 w 4562162"/>
              <a:gd name="connsiteY1357" fmla="*/ 2617156 h 2832735"/>
              <a:gd name="connsiteX1358" fmla="*/ 3298803 w 4562162"/>
              <a:gd name="connsiteY1358" fmla="*/ 2608469 h 2832735"/>
              <a:gd name="connsiteX1359" fmla="*/ 3297050 w 4562162"/>
              <a:gd name="connsiteY1359" fmla="*/ 2604535 h 2832735"/>
              <a:gd name="connsiteX1360" fmla="*/ 3296117 w 4562162"/>
              <a:gd name="connsiteY1360" fmla="*/ 2603002 h 2832735"/>
              <a:gd name="connsiteX1361" fmla="*/ 3295012 w 4562162"/>
              <a:gd name="connsiteY1361" fmla="*/ 2601820 h 2832735"/>
              <a:gd name="connsiteX1362" fmla="*/ 3293326 w 4562162"/>
              <a:gd name="connsiteY1362" fmla="*/ 2600859 h 2832735"/>
              <a:gd name="connsiteX1363" fmla="*/ 3291840 w 4562162"/>
              <a:gd name="connsiteY1363" fmla="*/ 2599430 h 2832735"/>
              <a:gd name="connsiteX1364" fmla="*/ 3289830 w 4562162"/>
              <a:gd name="connsiteY1364" fmla="*/ 2596096 h 2832735"/>
              <a:gd name="connsiteX1365" fmla="*/ 3287392 w 4562162"/>
              <a:gd name="connsiteY1365" fmla="*/ 2590286 h 2832735"/>
              <a:gd name="connsiteX1366" fmla="*/ 3286792 w 4562162"/>
              <a:gd name="connsiteY1366" fmla="*/ 2588152 h 2832735"/>
              <a:gd name="connsiteX1367" fmla="*/ 3286506 w 4562162"/>
              <a:gd name="connsiteY1367" fmla="*/ 2582313 h 2832735"/>
              <a:gd name="connsiteX1368" fmla="*/ 3287258 w 4562162"/>
              <a:gd name="connsiteY1368" fmla="*/ 2574865 h 2832735"/>
              <a:gd name="connsiteX1369" fmla="*/ 3289316 w 4562162"/>
              <a:gd name="connsiteY1369" fmla="*/ 2567883 h 2832735"/>
              <a:gd name="connsiteX1370" fmla="*/ 3297879 w 4562162"/>
              <a:gd name="connsiteY1370" fmla="*/ 2540851 h 2832735"/>
              <a:gd name="connsiteX1371" fmla="*/ 3299355 w 4562162"/>
              <a:gd name="connsiteY1371" fmla="*/ 2533221 h 2832735"/>
              <a:gd name="connsiteX1372" fmla="*/ 3301451 w 4562162"/>
              <a:gd name="connsiteY1372" fmla="*/ 2529421 h 2832735"/>
              <a:gd name="connsiteX1373" fmla="*/ 3304956 w 4562162"/>
              <a:gd name="connsiteY1373" fmla="*/ 2526811 h 2832735"/>
              <a:gd name="connsiteX1374" fmla="*/ 3308852 w 4562162"/>
              <a:gd name="connsiteY1374" fmla="*/ 2525668 h 2832735"/>
              <a:gd name="connsiteX1375" fmla="*/ 3318205 w 4562162"/>
              <a:gd name="connsiteY1375" fmla="*/ 2524801 h 2832735"/>
              <a:gd name="connsiteX1376" fmla="*/ 3320529 w 4562162"/>
              <a:gd name="connsiteY1376" fmla="*/ 2524944 h 2832735"/>
              <a:gd name="connsiteX1377" fmla="*/ 3324501 w 4562162"/>
              <a:gd name="connsiteY1377" fmla="*/ 2526268 h 2832735"/>
              <a:gd name="connsiteX1378" fmla="*/ 3326673 w 4562162"/>
              <a:gd name="connsiteY1378" fmla="*/ 2527373 h 2832735"/>
              <a:gd name="connsiteX1379" fmla="*/ 3328721 w 4562162"/>
              <a:gd name="connsiteY1379" fmla="*/ 2529030 h 2832735"/>
              <a:gd name="connsiteX1380" fmla="*/ 3332950 w 4562162"/>
              <a:gd name="connsiteY1380" fmla="*/ 2534679 h 2832735"/>
              <a:gd name="connsiteX1381" fmla="*/ 3336369 w 4562162"/>
              <a:gd name="connsiteY1381" fmla="*/ 2538070 h 2832735"/>
              <a:gd name="connsiteX1382" fmla="*/ 3339703 w 4562162"/>
              <a:gd name="connsiteY1382" fmla="*/ 2541842 h 2832735"/>
              <a:gd name="connsiteX1383" fmla="*/ 3341961 w 4562162"/>
              <a:gd name="connsiteY1383" fmla="*/ 2545032 h 2832735"/>
              <a:gd name="connsiteX1384" fmla="*/ 3343351 w 4562162"/>
              <a:gd name="connsiteY1384" fmla="*/ 2550538 h 2832735"/>
              <a:gd name="connsiteX1385" fmla="*/ 3344447 w 4562162"/>
              <a:gd name="connsiteY1385" fmla="*/ 2552081 h 2832735"/>
              <a:gd name="connsiteX1386" fmla="*/ 3344256 w 4562162"/>
              <a:gd name="connsiteY1386" fmla="*/ 2544842 h 2832735"/>
              <a:gd name="connsiteX1387" fmla="*/ 3343684 w 4562162"/>
              <a:gd name="connsiteY1387" fmla="*/ 2542794 h 2832735"/>
              <a:gd name="connsiteX1388" fmla="*/ 1740436 w 4562162"/>
              <a:gd name="connsiteY1388" fmla="*/ 1001849 h 2832735"/>
              <a:gd name="connsiteX1389" fmla="*/ 1741732 w 4562162"/>
              <a:gd name="connsiteY1389" fmla="*/ 995915 h 2832735"/>
              <a:gd name="connsiteX1390" fmla="*/ 1744780 w 4562162"/>
              <a:gd name="connsiteY1390" fmla="*/ 990314 h 2832735"/>
              <a:gd name="connsiteX1391" fmla="*/ 1739617 w 4562162"/>
              <a:gd name="connsiteY1391" fmla="*/ 990629 h 2832735"/>
              <a:gd name="connsiteX1392" fmla="*/ 1735884 w 4562162"/>
              <a:gd name="connsiteY1392" fmla="*/ 992819 h 2832735"/>
              <a:gd name="connsiteX1393" fmla="*/ 1731845 w 4562162"/>
              <a:gd name="connsiteY1393" fmla="*/ 996410 h 2832735"/>
              <a:gd name="connsiteX1394" fmla="*/ 1732902 w 4562162"/>
              <a:gd name="connsiteY1394" fmla="*/ 998811 h 2832735"/>
              <a:gd name="connsiteX1395" fmla="*/ 1740436 w 4562162"/>
              <a:gd name="connsiteY1395" fmla="*/ 1001849 h 2832735"/>
              <a:gd name="connsiteX1396" fmla="*/ 1705690 w 4562162"/>
              <a:gd name="connsiteY1396" fmla="*/ 1037244 h 2832735"/>
              <a:gd name="connsiteX1397" fmla="*/ 1706746 w 4562162"/>
              <a:gd name="connsiteY1397" fmla="*/ 1036063 h 2832735"/>
              <a:gd name="connsiteX1398" fmla="*/ 1707966 w 4562162"/>
              <a:gd name="connsiteY1398" fmla="*/ 1036377 h 2832735"/>
              <a:gd name="connsiteX1399" fmla="*/ 1709385 w 4562162"/>
              <a:gd name="connsiteY1399" fmla="*/ 1034110 h 2832735"/>
              <a:gd name="connsiteX1400" fmla="*/ 1711233 w 4562162"/>
              <a:gd name="connsiteY1400" fmla="*/ 1032386 h 2832735"/>
              <a:gd name="connsiteX1401" fmla="*/ 1708432 w 4562162"/>
              <a:gd name="connsiteY1401" fmla="*/ 1029176 h 2832735"/>
              <a:gd name="connsiteX1402" fmla="*/ 1698707 w 4562162"/>
              <a:gd name="connsiteY1402" fmla="*/ 1026319 h 2832735"/>
              <a:gd name="connsiteX1403" fmla="*/ 1692107 w 4562162"/>
              <a:gd name="connsiteY1403" fmla="*/ 1028538 h 2832735"/>
              <a:gd name="connsiteX1404" fmla="*/ 1689840 w 4562162"/>
              <a:gd name="connsiteY1404" fmla="*/ 1032177 h 2832735"/>
              <a:gd name="connsiteX1405" fmla="*/ 1698955 w 4562162"/>
              <a:gd name="connsiteY1405" fmla="*/ 1033767 h 2832735"/>
              <a:gd name="connsiteX1406" fmla="*/ 1705690 w 4562162"/>
              <a:gd name="connsiteY1406" fmla="*/ 1037244 h 2832735"/>
              <a:gd name="connsiteX1407" fmla="*/ 1925612 w 4562162"/>
              <a:gd name="connsiteY1407" fmla="*/ 273244 h 2832735"/>
              <a:gd name="connsiteX1408" fmla="*/ 1932403 w 4562162"/>
              <a:gd name="connsiteY1408" fmla="*/ 276511 h 2832735"/>
              <a:gd name="connsiteX1409" fmla="*/ 1937766 w 4562162"/>
              <a:gd name="connsiteY1409" fmla="*/ 280607 h 2832735"/>
              <a:gd name="connsiteX1410" fmla="*/ 1940690 w 4562162"/>
              <a:gd name="connsiteY1410" fmla="*/ 287512 h 2832735"/>
              <a:gd name="connsiteX1411" fmla="*/ 1962093 w 4562162"/>
              <a:gd name="connsiteY1411" fmla="*/ 299571 h 2832735"/>
              <a:gd name="connsiteX1412" fmla="*/ 1979533 w 4562162"/>
              <a:gd name="connsiteY1412" fmla="*/ 313877 h 2832735"/>
              <a:gd name="connsiteX1413" fmla="*/ 1985353 w 4562162"/>
              <a:gd name="connsiteY1413" fmla="*/ 313801 h 2832735"/>
              <a:gd name="connsiteX1414" fmla="*/ 1997535 w 4562162"/>
              <a:gd name="connsiteY1414" fmla="*/ 303619 h 2832735"/>
              <a:gd name="connsiteX1415" fmla="*/ 2003860 w 4562162"/>
              <a:gd name="connsiteY1415" fmla="*/ 295847 h 2832735"/>
              <a:gd name="connsiteX1416" fmla="*/ 2006441 w 4562162"/>
              <a:gd name="connsiteY1416" fmla="*/ 296351 h 2832735"/>
              <a:gd name="connsiteX1417" fmla="*/ 2014461 w 4562162"/>
              <a:gd name="connsiteY1417" fmla="*/ 292046 h 2832735"/>
              <a:gd name="connsiteX1418" fmla="*/ 2038379 w 4562162"/>
              <a:gd name="connsiteY1418" fmla="*/ 287893 h 2832735"/>
              <a:gd name="connsiteX1419" fmla="*/ 2073650 w 4562162"/>
              <a:gd name="connsiteY1419" fmla="*/ 277825 h 2832735"/>
              <a:gd name="connsiteX1420" fmla="*/ 2076945 w 4562162"/>
              <a:gd name="connsiteY1420" fmla="*/ 272815 h 2832735"/>
              <a:gd name="connsiteX1421" fmla="*/ 2080117 w 4562162"/>
              <a:gd name="connsiteY1421" fmla="*/ 264824 h 2832735"/>
              <a:gd name="connsiteX1422" fmla="*/ 2076631 w 4562162"/>
              <a:gd name="connsiteY1422" fmla="*/ 261737 h 2832735"/>
              <a:gd name="connsiteX1423" fmla="*/ 2075650 w 4562162"/>
              <a:gd name="connsiteY1423" fmla="*/ 258470 h 2832735"/>
              <a:gd name="connsiteX1424" fmla="*/ 2072040 w 4562162"/>
              <a:gd name="connsiteY1424" fmla="*/ 236992 h 2832735"/>
              <a:gd name="connsiteX1425" fmla="*/ 2070906 w 4562162"/>
              <a:gd name="connsiteY1425" fmla="*/ 233220 h 2832735"/>
              <a:gd name="connsiteX1426" fmla="*/ 2069639 w 4562162"/>
              <a:gd name="connsiteY1426" fmla="*/ 230667 h 2832735"/>
              <a:gd name="connsiteX1427" fmla="*/ 2071983 w 4562162"/>
              <a:gd name="connsiteY1427" fmla="*/ 217856 h 2832735"/>
              <a:gd name="connsiteX1428" fmla="*/ 2074878 w 4562162"/>
              <a:gd name="connsiteY1428" fmla="*/ 211550 h 2832735"/>
              <a:gd name="connsiteX1429" fmla="*/ 2086747 w 4562162"/>
              <a:gd name="connsiteY1429" fmla="*/ 207331 h 2832735"/>
              <a:gd name="connsiteX1430" fmla="*/ 2088928 w 4562162"/>
              <a:gd name="connsiteY1430" fmla="*/ 203930 h 2832735"/>
              <a:gd name="connsiteX1431" fmla="*/ 2091852 w 4562162"/>
              <a:gd name="connsiteY1431" fmla="*/ 204035 h 2832735"/>
              <a:gd name="connsiteX1432" fmla="*/ 2092214 w 4562162"/>
              <a:gd name="connsiteY1432" fmla="*/ 193215 h 2832735"/>
              <a:gd name="connsiteX1433" fmla="*/ 2091204 w 4562162"/>
              <a:gd name="connsiteY1433" fmla="*/ 187376 h 2832735"/>
              <a:gd name="connsiteX1434" fmla="*/ 2087756 w 4562162"/>
              <a:gd name="connsiteY1434" fmla="*/ 182613 h 2832735"/>
              <a:gd name="connsiteX1435" fmla="*/ 2080022 w 4562162"/>
              <a:gd name="connsiteY1435" fmla="*/ 180070 h 2832735"/>
              <a:gd name="connsiteX1436" fmla="*/ 2062410 w 4562162"/>
              <a:gd name="connsiteY1436" fmla="*/ 160468 h 2832735"/>
              <a:gd name="connsiteX1437" fmla="*/ 2060762 w 4562162"/>
              <a:gd name="connsiteY1437" fmla="*/ 154276 h 2832735"/>
              <a:gd name="connsiteX1438" fmla="*/ 2057276 w 4562162"/>
              <a:gd name="connsiteY1438" fmla="*/ 148133 h 2832735"/>
              <a:gd name="connsiteX1439" fmla="*/ 2056295 w 4562162"/>
              <a:gd name="connsiteY1439" fmla="*/ 140322 h 2832735"/>
              <a:gd name="connsiteX1440" fmla="*/ 2054819 w 4562162"/>
              <a:gd name="connsiteY1440" fmla="*/ 136227 h 2832735"/>
              <a:gd name="connsiteX1441" fmla="*/ 2047218 w 4562162"/>
              <a:gd name="connsiteY1441" fmla="*/ 121539 h 2832735"/>
              <a:gd name="connsiteX1442" fmla="*/ 2044236 w 4562162"/>
              <a:gd name="connsiteY1442" fmla="*/ 119996 h 2832735"/>
              <a:gd name="connsiteX1443" fmla="*/ 2041798 w 4562162"/>
              <a:gd name="connsiteY1443" fmla="*/ 116738 h 2832735"/>
              <a:gd name="connsiteX1444" fmla="*/ 2039617 w 4562162"/>
              <a:gd name="connsiteY1444" fmla="*/ 108109 h 2832735"/>
              <a:gd name="connsiteX1445" fmla="*/ 2036902 w 4562162"/>
              <a:gd name="connsiteY1445" fmla="*/ 104613 h 2832735"/>
              <a:gd name="connsiteX1446" fmla="*/ 2019767 w 4562162"/>
              <a:gd name="connsiteY1446" fmla="*/ 106280 h 2832735"/>
              <a:gd name="connsiteX1447" fmla="*/ 2017128 w 4562162"/>
              <a:gd name="connsiteY1447" fmla="*/ 120815 h 2832735"/>
              <a:gd name="connsiteX1448" fmla="*/ 2011166 w 4562162"/>
              <a:gd name="connsiteY1448" fmla="*/ 129283 h 2832735"/>
              <a:gd name="connsiteX1449" fmla="*/ 2005117 w 4562162"/>
              <a:gd name="connsiteY1449" fmla="*/ 133579 h 2832735"/>
              <a:gd name="connsiteX1450" fmla="*/ 1998812 w 4562162"/>
              <a:gd name="connsiteY1450" fmla="*/ 134836 h 2832735"/>
              <a:gd name="connsiteX1451" fmla="*/ 1992516 w 4562162"/>
              <a:gd name="connsiteY1451" fmla="*/ 137922 h 2832735"/>
              <a:gd name="connsiteX1452" fmla="*/ 1985800 w 4562162"/>
              <a:gd name="connsiteY1452" fmla="*/ 143275 h 2832735"/>
              <a:gd name="connsiteX1453" fmla="*/ 1979066 w 4562162"/>
              <a:gd name="connsiteY1453" fmla="*/ 146752 h 2832735"/>
              <a:gd name="connsiteX1454" fmla="*/ 1975332 w 4562162"/>
              <a:gd name="connsiteY1454" fmla="*/ 146571 h 2832735"/>
              <a:gd name="connsiteX1455" fmla="*/ 1971618 w 4562162"/>
              <a:gd name="connsiteY1455" fmla="*/ 147857 h 2832735"/>
              <a:gd name="connsiteX1456" fmla="*/ 1963778 w 4562162"/>
              <a:gd name="connsiteY1456" fmla="*/ 155238 h 2832735"/>
              <a:gd name="connsiteX1457" fmla="*/ 1960397 w 4562162"/>
              <a:gd name="connsiteY1457" fmla="*/ 165897 h 2832735"/>
              <a:gd name="connsiteX1458" fmla="*/ 1955759 w 4562162"/>
              <a:gd name="connsiteY1458" fmla="*/ 171440 h 2832735"/>
              <a:gd name="connsiteX1459" fmla="*/ 1954301 w 4562162"/>
              <a:gd name="connsiteY1459" fmla="*/ 174965 h 2832735"/>
              <a:gd name="connsiteX1460" fmla="*/ 1951634 w 4562162"/>
              <a:gd name="connsiteY1460" fmla="*/ 185404 h 2832735"/>
              <a:gd name="connsiteX1461" fmla="*/ 1951158 w 4562162"/>
              <a:gd name="connsiteY1461" fmla="*/ 190271 h 2832735"/>
              <a:gd name="connsiteX1462" fmla="*/ 1955978 w 4562162"/>
              <a:gd name="connsiteY1462" fmla="*/ 192310 h 2832735"/>
              <a:gd name="connsiteX1463" fmla="*/ 1969065 w 4562162"/>
              <a:gd name="connsiteY1463" fmla="*/ 188538 h 2832735"/>
              <a:gd name="connsiteX1464" fmla="*/ 1961540 w 4562162"/>
              <a:gd name="connsiteY1464" fmla="*/ 203206 h 2832735"/>
              <a:gd name="connsiteX1465" fmla="*/ 1957416 w 4562162"/>
              <a:gd name="connsiteY1465" fmla="*/ 217113 h 2832735"/>
              <a:gd name="connsiteX1466" fmla="*/ 1950768 w 4562162"/>
              <a:gd name="connsiteY1466" fmla="*/ 231029 h 2832735"/>
              <a:gd name="connsiteX1467" fmla="*/ 1941909 w 4562162"/>
              <a:gd name="connsiteY1467" fmla="*/ 236572 h 2832735"/>
              <a:gd name="connsiteX1468" fmla="*/ 1932556 w 4562162"/>
              <a:gd name="connsiteY1468" fmla="*/ 240068 h 2832735"/>
              <a:gd name="connsiteX1469" fmla="*/ 1926974 w 4562162"/>
              <a:gd name="connsiteY1469" fmla="*/ 249574 h 2832735"/>
              <a:gd name="connsiteX1470" fmla="*/ 1922593 w 4562162"/>
              <a:gd name="connsiteY1470" fmla="*/ 259175 h 2832735"/>
              <a:gd name="connsiteX1471" fmla="*/ 1925612 w 4562162"/>
              <a:gd name="connsiteY1471" fmla="*/ 273244 h 2832735"/>
              <a:gd name="connsiteX1472" fmla="*/ 2320661 w 4562162"/>
              <a:gd name="connsiteY1472" fmla="*/ 578177 h 2832735"/>
              <a:gd name="connsiteX1473" fmla="*/ 2336330 w 4562162"/>
              <a:gd name="connsiteY1473" fmla="*/ 583911 h 2832735"/>
              <a:gd name="connsiteX1474" fmla="*/ 2345484 w 4562162"/>
              <a:gd name="connsiteY1474" fmla="*/ 583530 h 2832735"/>
              <a:gd name="connsiteX1475" fmla="*/ 2349170 w 4562162"/>
              <a:gd name="connsiteY1475" fmla="*/ 588816 h 2832735"/>
              <a:gd name="connsiteX1476" fmla="*/ 2352504 w 4562162"/>
              <a:gd name="connsiteY1476" fmla="*/ 585607 h 2832735"/>
              <a:gd name="connsiteX1477" fmla="*/ 2354885 w 4562162"/>
              <a:gd name="connsiteY1477" fmla="*/ 579339 h 2832735"/>
              <a:gd name="connsiteX1478" fmla="*/ 2351618 w 4562162"/>
              <a:gd name="connsiteY1478" fmla="*/ 572214 h 2832735"/>
              <a:gd name="connsiteX1479" fmla="*/ 2349875 w 4562162"/>
              <a:gd name="connsiteY1479" fmla="*/ 571719 h 2832735"/>
              <a:gd name="connsiteX1480" fmla="*/ 2325148 w 4562162"/>
              <a:gd name="connsiteY1480" fmla="*/ 574567 h 2832735"/>
              <a:gd name="connsiteX1481" fmla="*/ 2320661 w 4562162"/>
              <a:gd name="connsiteY1481" fmla="*/ 578177 h 2832735"/>
              <a:gd name="connsiteX1482" fmla="*/ 2033702 w 4562162"/>
              <a:gd name="connsiteY1482" fmla="*/ 717252 h 2832735"/>
              <a:gd name="connsiteX1483" fmla="*/ 2035969 w 4562162"/>
              <a:gd name="connsiteY1483" fmla="*/ 720900 h 2832735"/>
              <a:gd name="connsiteX1484" fmla="*/ 2038350 w 4562162"/>
              <a:gd name="connsiteY1484" fmla="*/ 722767 h 2832735"/>
              <a:gd name="connsiteX1485" fmla="*/ 2044675 w 4562162"/>
              <a:gd name="connsiteY1485" fmla="*/ 719490 h 2832735"/>
              <a:gd name="connsiteX1486" fmla="*/ 2047837 w 4562162"/>
              <a:gd name="connsiteY1486" fmla="*/ 720719 h 2832735"/>
              <a:gd name="connsiteX1487" fmla="*/ 2049008 w 4562162"/>
              <a:gd name="connsiteY1487" fmla="*/ 718918 h 2832735"/>
              <a:gd name="connsiteX1488" fmla="*/ 2049866 w 4562162"/>
              <a:gd name="connsiteY1488" fmla="*/ 716613 h 2832735"/>
              <a:gd name="connsiteX1489" fmla="*/ 2053581 w 4562162"/>
              <a:gd name="connsiteY1489" fmla="*/ 711298 h 2832735"/>
              <a:gd name="connsiteX1490" fmla="*/ 2057238 w 4562162"/>
              <a:gd name="connsiteY1490" fmla="*/ 704307 h 2832735"/>
              <a:gd name="connsiteX1491" fmla="*/ 2057257 w 4562162"/>
              <a:gd name="connsiteY1491" fmla="*/ 701373 h 2832735"/>
              <a:gd name="connsiteX1492" fmla="*/ 2056362 w 4562162"/>
              <a:gd name="connsiteY1492" fmla="*/ 695173 h 2832735"/>
              <a:gd name="connsiteX1493" fmla="*/ 2038331 w 4562162"/>
              <a:gd name="connsiteY1493" fmla="*/ 708146 h 2832735"/>
              <a:gd name="connsiteX1494" fmla="*/ 2026739 w 4562162"/>
              <a:gd name="connsiteY1494" fmla="*/ 713061 h 2832735"/>
              <a:gd name="connsiteX1495" fmla="*/ 2022720 w 4562162"/>
              <a:gd name="connsiteY1495" fmla="*/ 717537 h 2832735"/>
              <a:gd name="connsiteX1496" fmla="*/ 2025234 w 4562162"/>
              <a:gd name="connsiteY1496" fmla="*/ 718414 h 2832735"/>
              <a:gd name="connsiteX1497" fmla="*/ 2033702 w 4562162"/>
              <a:gd name="connsiteY1497" fmla="*/ 717252 h 2832735"/>
              <a:gd name="connsiteX1498" fmla="*/ 1881197 w 4562162"/>
              <a:gd name="connsiteY1498" fmla="*/ 133826 h 2832735"/>
              <a:gd name="connsiteX1499" fmla="*/ 1914534 w 4562162"/>
              <a:gd name="connsiteY1499" fmla="*/ 142332 h 2832735"/>
              <a:gd name="connsiteX1500" fmla="*/ 1923736 w 4562162"/>
              <a:gd name="connsiteY1500" fmla="*/ 128969 h 2832735"/>
              <a:gd name="connsiteX1501" fmla="*/ 1921345 w 4562162"/>
              <a:gd name="connsiteY1501" fmla="*/ 121530 h 2832735"/>
              <a:gd name="connsiteX1502" fmla="*/ 1911486 w 4562162"/>
              <a:gd name="connsiteY1502" fmla="*/ 118882 h 2832735"/>
              <a:gd name="connsiteX1503" fmla="*/ 1883711 w 4562162"/>
              <a:gd name="connsiteY1503" fmla="*/ 116329 h 2832735"/>
              <a:gd name="connsiteX1504" fmla="*/ 1879196 w 4562162"/>
              <a:gd name="connsiteY1504" fmla="*/ 123835 h 2832735"/>
              <a:gd name="connsiteX1505" fmla="*/ 1879692 w 4562162"/>
              <a:gd name="connsiteY1505" fmla="*/ 127654 h 2832735"/>
              <a:gd name="connsiteX1506" fmla="*/ 1881197 w 4562162"/>
              <a:gd name="connsiteY1506" fmla="*/ 133826 h 2832735"/>
              <a:gd name="connsiteX1507" fmla="*/ 3110122 w 4562162"/>
              <a:gd name="connsiteY1507" fmla="*/ 898217 h 2832735"/>
              <a:gd name="connsiteX1508" fmla="*/ 3112046 w 4562162"/>
              <a:gd name="connsiteY1508" fmla="*/ 895160 h 2832735"/>
              <a:gd name="connsiteX1509" fmla="*/ 3110570 w 4562162"/>
              <a:gd name="connsiteY1509" fmla="*/ 890073 h 2832735"/>
              <a:gd name="connsiteX1510" fmla="*/ 3111056 w 4562162"/>
              <a:gd name="connsiteY1510" fmla="*/ 886254 h 2832735"/>
              <a:gd name="connsiteX1511" fmla="*/ 3116018 w 4562162"/>
              <a:gd name="connsiteY1511" fmla="*/ 877291 h 2832735"/>
              <a:gd name="connsiteX1512" fmla="*/ 3114904 w 4562162"/>
              <a:gd name="connsiteY1512" fmla="*/ 875138 h 2832735"/>
              <a:gd name="connsiteX1513" fmla="*/ 3108950 w 4562162"/>
              <a:gd name="connsiteY1513" fmla="*/ 867718 h 2832735"/>
              <a:gd name="connsiteX1514" fmla="*/ 3107474 w 4562162"/>
              <a:gd name="connsiteY1514" fmla="*/ 863946 h 2832735"/>
              <a:gd name="connsiteX1515" fmla="*/ 3105836 w 4562162"/>
              <a:gd name="connsiteY1515" fmla="*/ 856421 h 2832735"/>
              <a:gd name="connsiteX1516" fmla="*/ 3103445 w 4562162"/>
              <a:gd name="connsiteY1516" fmla="*/ 851316 h 2832735"/>
              <a:gd name="connsiteX1517" fmla="*/ 3101178 w 4562162"/>
              <a:gd name="connsiteY1517" fmla="*/ 859917 h 2832735"/>
              <a:gd name="connsiteX1518" fmla="*/ 3100225 w 4562162"/>
              <a:gd name="connsiteY1518" fmla="*/ 866032 h 2832735"/>
              <a:gd name="connsiteX1519" fmla="*/ 3099768 w 4562162"/>
              <a:gd name="connsiteY1519" fmla="*/ 873966 h 2832735"/>
              <a:gd name="connsiteX1520" fmla="*/ 3100607 w 4562162"/>
              <a:gd name="connsiteY1520" fmla="*/ 880415 h 2832735"/>
              <a:gd name="connsiteX1521" fmla="*/ 3098759 w 4562162"/>
              <a:gd name="connsiteY1521" fmla="*/ 889044 h 2832735"/>
              <a:gd name="connsiteX1522" fmla="*/ 3097416 w 4562162"/>
              <a:gd name="connsiteY1522" fmla="*/ 892521 h 2832735"/>
              <a:gd name="connsiteX1523" fmla="*/ 3096844 w 4562162"/>
              <a:gd name="connsiteY1523" fmla="*/ 900341 h 2832735"/>
              <a:gd name="connsiteX1524" fmla="*/ 3104702 w 4562162"/>
              <a:gd name="connsiteY1524" fmla="*/ 901141 h 2832735"/>
              <a:gd name="connsiteX1525" fmla="*/ 3110122 w 4562162"/>
              <a:gd name="connsiteY1525" fmla="*/ 898217 h 2832735"/>
              <a:gd name="connsiteX1526" fmla="*/ 3138402 w 4562162"/>
              <a:gd name="connsiteY1526" fmla="*/ 916619 h 2832735"/>
              <a:gd name="connsiteX1527" fmla="*/ 3144059 w 4562162"/>
              <a:gd name="connsiteY1527" fmla="*/ 928240 h 2832735"/>
              <a:gd name="connsiteX1528" fmla="*/ 3150184 w 4562162"/>
              <a:gd name="connsiteY1528" fmla="*/ 935460 h 2832735"/>
              <a:gd name="connsiteX1529" fmla="*/ 3153423 w 4562162"/>
              <a:gd name="connsiteY1529" fmla="*/ 936870 h 2832735"/>
              <a:gd name="connsiteX1530" fmla="*/ 3156499 w 4562162"/>
              <a:gd name="connsiteY1530" fmla="*/ 940184 h 2832735"/>
              <a:gd name="connsiteX1531" fmla="*/ 3162690 w 4562162"/>
              <a:gd name="connsiteY1531" fmla="*/ 954348 h 2832735"/>
              <a:gd name="connsiteX1532" fmla="*/ 3164995 w 4562162"/>
              <a:gd name="connsiteY1532" fmla="*/ 958834 h 2832735"/>
              <a:gd name="connsiteX1533" fmla="*/ 3167434 w 4562162"/>
              <a:gd name="connsiteY1533" fmla="*/ 961844 h 2832735"/>
              <a:gd name="connsiteX1534" fmla="*/ 3188103 w 4562162"/>
              <a:gd name="connsiteY1534" fmla="*/ 971645 h 2832735"/>
              <a:gd name="connsiteX1535" fmla="*/ 3191208 w 4562162"/>
              <a:gd name="connsiteY1535" fmla="*/ 974408 h 2832735"/>
              <a:gd name="connsiteX1536" fmla="*/ 3194342 w 4562162"/>
              <a:gd name="connsiteY1536" fmla="*/ 976132 h 2832735"/>
              <a:gd name="connsiteX1537" fmla="*/ 3197447 w 4562162"/>
              <a:gd name="connsiteY1537" fmla="*/ 975817 h 2832735"/>
              <a:gd name="connsiteX1538" fmla="*/ 3200400 w 4562162"/>
              <a:gd name="connsiteY1538" fmla="*/ 973065 h 2832735"/>
              <a:gd name="connsiteX1539" fmla="*/ 3203191 w 4562162"/>
              <a:gd name="connsiteY1539" fmla="*/ 966740 h 2832735"/>
              <a:gd name="connsiteX1540" fmla="*/ 3205391 w 4562162"/>
              <a:gd name="connsiteY1540" fmla="*/ 957720 h 2832735"/>
              <a:gd name="connsiteX1541" fmla="*/ 3206343 w 4562162"/>
              <a:gd name="connsiteY1541" fmla="*/ 950938 h 2832735"/>
              <a:gd name="connsiteX1542" fmla="*/ 3207896 w 4562162"/>
              <a:gd name="connsiteY1542" fmla="*/ 946671 h 2832735"/>
              <a:gd name="connsiteX1543" fmla="*/ 3209906 w 4562162"/>
              <a:gd name="connsiteY1543" fmla="*/ 944766 h 2832735"/>
              <a:gd name="connsiteX1544" fmla="*/ 3211973 w 4562162"/>
              <a:gd name="connsiteY1544" fmla="*/ 944804 h 2832735"/>
              <a:gd name="connsiteX1545" fmla="*/ 3218726 w 4562162"/>
              <a:gd name="connsiteY1545" fmla="*/ 951890 h 2832735"/>
              <a:gd name="connsiteX1546" fmla="*/ 3225593 w 4562162"/>
              <a:gd name="connsiteY1546" fmla="*/ 956786 h 2832735"/>
              <a:gd name="connsiteX1547" fmla="*/ 3230842 w 4562162"/>
              <a:gd name="connsiteY1547" fmla="*/ 955853 h 2832735"/>
              <a:gd name="connsiteX1548" fmla="*/ 3236100 w 4562162"/>
              <a:gd name="connsiteY1548" fmla="*/ 953214 h 2832735"/>
              <a:gd name="connsiteX1549" fmla="*/ 3253464 w 4562162"/>
              <a:gd name="connsiteY1549" fmla="*/ 948976 h 2832735"/>
              <a:gd name="connsiteX1550" fmla="*/ 3259331 w 4562162"/>
              <a:gd name="connsiteY1550" fmla="*/ 946509 h 2832735"/>
              <a:gd name="connsiteX1551" fmla="*/ 3265170 w 4562162"/>
              <a:gd name="connsiteY1551" fmla="*/ 942861 h 2832735"/>
              <a:gd name="connsiteX1552" fmla="*/ 3271561 w 4562162"/>
              <a:gd name="connsiteY1552" fmla="*/ 941965 h 2832735"/>
              <a:gd name="connsiteX1553" fmla="*/ 3274562 w 4562162"/>
              <a:gd name="connsiteY1553" fmla="*/ 946118 h 2832735"/>
              <a:gd name="connsiteX1554" fmla="*/ 3276819 w 4562162"/>
              <a:gd name="connsiteY1554" fmla="*/ 951395 h 2832735"/>
              <a:gd name="connsiteX1555" fmla="*/ 3279572 w 4562162"/>
              <a:gd name="connsiteY1555" fmla="*/ 956481 h 2832735"/>
              <a:gd name="connsiteX1556" fmla="*/ 3282010 w 4562162"/>
              <a:gd name="connsiteY1556" fmla="*/ 958663 h 2832735"/>
              <a:gd name="connsiteX1557" fmla="*/ 3284535 w 4562162"/>
              <a:gd name="connsiteY1557" fmla="*/ 959491 h 2832735"/>
              <a:gd name="connsiteX1558" fmla="*/ 3288630 w 4562162"/>
              <a:gd name="connsiteY1558" fmla="*/ 957758 h 2832735"/>
              <a:gd name="connsiteX1559" fmla="*/ 3292697 w 4562162"/>
              <a:gd name="connsiteY1559" fmla="*/ 954653 h 2832735"/>
              <a:gd name="connsiteX1560" fmla="*/ 3302051 w 4562162"/>
              <a:gd name="connsiteY1560" fmla="*/ 944128 h 2832735"/>
              <a:gd name="connsiteX1561" fmla="*/ 3296745 w 4562162"/>
              <a:gd name="connsiteY1561" fmla="*/ 934612 h 2832735"/>
              <a:gd name="connsiteX1562" fmla="*/ 3290525 w 4562162"/>
              <a:gd name="connsiteY1562" fmla="*/ 930392 h 2832735"/>
              <a:gd name="connsiteX1563" fmla="*/ 3288373 w 4562162"/>
              <a:gd name="connsiteY1563" fmla="*/ 927249 h 2832735"/>
              <a:gd name="connsiteX1564" fmla="*/ 3278971 w 4562162"/>
              <a:gd name="connsiteY1564" fmla="*/ 904923 h 2832735"/>
              <a:gd name="connsiteX1565" fmla="*/ 3277200 w 4562162"/>
              <a:gd name="connsiteY1565" fmla="*/ 899998 h 2832735"/>
              <a:gd name="connsiteX1566" fmla="*/ 3275923 w 4562162"/>
              <a:gd name="connsiteY1566" fmla="*/ 893112 h 2832735"/>
              <a:gd name="connsiteX1567" fmla="*/ 3274190 w 4562162"/>
              <a:gd name="connsiteY1567" fmla="*/ 871347 h 2832735"/>
              <a:gd name="connsiteX1568" fmla="*/ 3280114 w 4562162"/>
              <a:gd name="connsiteY1568" fmla="*/ 867985 h 2832735"/>
              <a:gd name="connsiteX1569" fmla="*/ 3286630 w 4562162"/>
              <a:gd name="connsiteY1569" fmla="*/ 864822 h 2832735"/>
              <a:gd name="connsiteX1570" fmla="*/ 3297069 w 4562162"/>
              <a:gd name="connsiteY1570" fmla="*/ 865651 h 2832735"/>
              <a:gd name="connsiteX1571" fmla="*/ 3298688 w 4562162"/>
              <a:gd name="connsiteY1571" fmla="*/ 871423 h 2832735"/>
              <a:gd name="connsiteX1572" fmla="*/ 3298251 w 4562162"/>
              <a:gd name="connsiteY1572" fmla="*/ 874290 h 2832735"/>
              <a:gd name="connsiteX1573" fmla="*/ 3295079 w 4562162"/>
              <a:gd name="connsiteY1573" fmla="*/ 880901 h 2832735"/>
              <a:gd name="connsiteX1574" fmla="*/ 3291525 w 4562162"/>
              <a:gd name="connsiteY1574" fmla="*/ 883815 h 2832735"/>
              <a:gd name="connsiteX1575" fmla="*/ 3290592 w 4562162"/>
              <a:gd name="connsiteY1575" fmla="*/ 894026 h 2832735"/>
              <a:gd name="connsiteX1576" fmla="*/ 3291392 w 4562162"/>
              <a:gd name="connsiteY1576" fmla="*/ 905818 h 2832735"/>
              <a:gd name="connsiteX1577" fmla="*/ 3293812 w 4562162"/>
              <a:gd name="connsiteY1577" fmla="*/ 913171 h 2832735"/>
              <a:gd name="connsiteX1578" fmla="*/ 3296536 w 4562162"/>
              <a:gd name="connsiteY1578" fmla="*/ 918458 h 2832735"/>
              <a:gd name="connsiteX1579" fmla="*/ 3303165 w 4562162"/>
              <a:gd name="connsiteY1579" fmla="*/ 928954 h 2832735"/>
              <a:gd name="connsiteX1580" fmla="*/ 3309204 w 4562162"/>
              <a:gd name="connsiteY1580" fmla="*/ 932498 h 2832735"/>
              <a:gd name="connsiteX1581" fmla="*/ 3315357 w 4562162"/>
              <a:gd name="connsiteY1581" fmla="*/ 932374 h 2832735"/>
              <a:gd name="connsiteX1582" fmla="*/ 3325883 w 4562162"/>
              <a:gd name="connsiteY1582" fmla="*/ 936450 h 2832735"/>
              <a:gd name="connsiteX1583" fmla="*/ 3331131 w 4562162"/>
              <a:gd name="connsiteY1583" fmla="*/ 934945 h 2832735"/>
              <a:gd name="connsiteX1584" fmla="*/ 3336255 w 4562162"/>
              <a:gd name="connsiteY1584" fmla="*/ 930478 h 2832735"/>
              <a:gd name="connsiteX1585" fmla="*/ 3348971 w 4562162"/>
              <a:gd name="connsiteY1585" fmla="*/ 913057 h 2832735"/>
              <a:gd name="connsiteX1586" fmla="*/ 3347123 w 4562162"/>
              <a:gd name="connsiteY1586" fmla="*/ 907209 h 2832735"/>
              <a:gd name="connsiteX1587" fmla="*/ 3344780 w 4562162"/>
              <a:gd name="connsiteY1587" fmla="*/ 902875 h 2832735"/>
              <a:gd name="connsiteX1588" fmla="*/ 3346828 w 4562162"/>
              <a:gd name="connsiteY1588" fmla="*/ 897522 h 2832735"/>
              <a:gd name="connsiteX1589" fmla="*/ 3352714 w 4562162"/>
              <a:gd name="connsiteY1589" fmla="*/ 889683 h 2832735"/>
              <a:gd name="connsiteX1590" fmla="*/ 3361706 w 4562162"/>
              <a:gd name="connsiteY1590" fmla="*/ 885330 h 2832735"/>
              <a:gd name="connsiteX1591" fmla="*/ 3360363 w 4562162"/>
              <a:gd name="connsiteY1591" fmla="*/ 881739 h 2832735"/>
              <a:gd name="connsiteX1592" fmla="*/ 3358906 w 4562162"/>
              <a:gd name="connsiteY1592" fmla="*/ 879424 h 2832735"/>
              <a:gd name="connsiteX1593" fmla="*/ 3316958 w 4562162"/>
              <a:gd name="connsiteY1593" fmla="*/ 849287 h 2832735"/>
              <a:gd name="connsiteX1594" fmla="*/ 3313586 w 4562162"/>
              <a:gd name="connsiteY1594" fmla="*/ 849649 h 2832735"/>
              <a:gd name="connsiteX1595" fmla="*/ 3306937 w 4562162"/>
              <a:gd name="connsiteY1595" fmla="*/ 853812 h 2832735"/>
              <a:gd name="connsiteX1596" fmla="*/ 3303565 w 4562162"/>
              <a:gd name="connsiteY1596" fmla="*/ 854764 h 2832735"/>
              <a:gd name="connsiteX1597" fmla="*/ 3296659 w 4562162"/>
              <a:gd name="connsiteY1597" fmla="*/ 853316 h 2832735"/>
              <a:gd name="connsiteX1598" fmla="*/ 3289773 w 4562162"/>
              <a:gd name="connsiteY1598" fmla="*/ 849325 h 2832735"/>
              <a:gd name="connsiteX1599" fmla="*/ 3284182 w 4562162"/>
              <a:gd name="connsiteY1599" fmla="*/ 844925 h 2832735"/>
              <a:gd name="connsiteX1600" fmla="*/ 3271914 w 4562162"/>
              <a:gd name="connsiteY1600" fmla="*/ 829494 h 2832735"/>
              <a:gd name="connsiteX1601" fmla="*/ 3264979 w 4562162"/>
              <a:gd name="connsiteY1601" fmla="*/ 822341 h 2832735"/>
              <a:gd name="connsiteX1602" fmla="*/ 3258112 w 4562162"/>
              <a:gd name="connsiteY1602" fmla="*/ 819093 h 2832735"/>
              <a:gd name="connsiteX1603" fmla="*/ 3253140 w 4562162"/>
              <a:gd name="connsiteY1603" fmla="*/ 827256 h 2832735"/>
              <a:gd name="connsiteX1604" fmla="*/ 3246015 w 4562162"/>
              <a:gd name="connsiteY1604" fmla="*/ 835533 h 2832735"/>
              <a:gd name="connsiteX1605" fmla="*/ 3244749 w 4562162"/>
              <a:gd name="connsiteY1605" fmla="*/ 838229 h 2832735"/>
              <a:gd name="connsiteX1606" fmla="*/ 3243806 w 4562162"/>
              <a:gd name="connsiteY1606" fmla="*/ 842315 h 2832735"/>
              <a:gd name="connsiteX1607" fmla="*/ 3243158 w 4562162"/>
              <a:gd name="connsiteY1607" fmla="*/ 848954 h 2832735"/>
              <a:gd name="connsiteX1608" fmla="*/ 3243177 w 4562162"/>
              <a:gd name="connsiteY1608" fmla="*/ 856364 h 2832735"/>
              <a:gd name="connsiteX1609" fmla="*/ 3243548 w 4562162"/>
              <a:gd name="connsiteY1609" fmla="*/ 861727 h 2832735"/>
              <a:gd name="connsiteX1610" fmla="*/ 3243653 w 4562162"/>
              <a:gd name="connsiteY1610" fmla="*/ 867051 h 2832735"/>
              <a:gd name="connsiteX1611" fmla="*/ 3242186 w 4562162"/>
              <a:gd name="connsiteY1611" fmla="*/ 872280 h 2832735"/>
              <a:gd name="connsiteX1612" fmla="*/ 3240224 w 4562162"/>
              <a:gd name="connsiteY1612" fmla="*/ 874576 h 2832735"/>
              <a:gd name="connsiteX1613" fmla="*/ 3235976 w 4562162"/>
              <a:gd name="connsiteY1613" fmla="*/ 874204 h 2832735"/>
              <a:gd name="connsiteX1614" fmla="*/ 3234518 w 4562162"/>
              <a:gd name="connsiteY1614" fmla="*/ 873147 h 2832735"/>
              <a:gd name="connsiteX1615" fmla="*/ 3233042 w 4562162"/>
              <a:gd name="connsiteY1615" fmla="*/ 871071 h 2832735"/>
              <a:gd name="connsiteX1616" fmla="*/ 3231689 w 4562162"/>
              <a:gd name="connsiteY1616" fmla="*/ 868194 h 2832735"/>
              <a:gd name="connsiteX1617" fmla="*/ 3228813 w 4562162"/>
              <a:gd name="connsiteY1617" fmla="*/ 856688 h 2832735"/>
              <a:gd name="connsiteX1618" fmla="*/ 3225756 w 4562162"/>
              <a:gd name="connsiteY1618" fmla="*/ 853793 h 2832735"/>
              <a:gd name="connsiteX1619" fmla="*/ 3222479 w 4562162"/>
              <a:gd name="connsiteY1619" fmla="*/ 855164 h 2832735"/>
              <a:gd name="connsiteX1620" fmla="*/ 3219716 w 4562162"/>
              <a:gd name="connsiteY1620" fmla="*/ 853078 h 2832735"/>
              <a:gd name="connsiteX1621" fmla="*/ 3211563 w 4562162"/>
              <a:gd name="connsiteY1621" fmla="*/ 839467 h 2832735"/>
              <a:gd name="connsiteX1622" fmla="*/ 3205820 w 4562162"/>
              <a:gd name="connsiteY1622" fmla="*/ 832809 h 2832735"/>
              <a:gd name="connsiteX1623" fmla="*/ 3197333 w 4562162"/>
              <a:gd name="connsiteY1623" fmla="*/ 825351 h 2832735"/>
              <a:gd name="connsiteX1624" fmla="*/ 3194599 w 4562162"/>
              <a:gd name="connsiteY1624" fmla="*/ 822284 h 2832735"/>
              <a:gd name="connsiteX1625" fmla="*/ 3192151 w 4562162"/>
              <a:gd name="connsiteY1625" fmla="*/ 816512 h 2832735"/>
              <a:gd name="connsiteX1626" fmla="*/ 3189532 w 4562162"/>
              <a:gd name="connsiteY1626" fmla="*/ 812416 h 2832735"/>
              <a:gd name="connsiteX1627" fmla="*/ 3186713 w 4562162"/>
              <a:gd name="connsiteY1627" fmla="*/ 812082 h 2832735"/>
              <a:gd name="connsiteX1628" fmla="*/ 3176464 w 4562162"/>
              <a:gd name="connsiteY1628" fmla="*/ 819855 h 2832735"/>
              <a:gd name="connsiteX1629" fmla="*/ 3170501 w 4562162"/>
              <a:gd name="connsiteY1629" fmla="*/ 821541 h 2832735"/>
              <a:gd name="connsiteX1630" fmla="*/ 3167520 w 4562162"/>
              <a:gd name="connsiteY1630" fmla="*/ 825370 h 2832735"/>
              <a:gd name="connsiteX1631" fmla="*/ 3165986 w 4562162"/>
              <a:gd name="connsiteY1631" fmla="*/ 829056 h 2832735"/>
              <a:gd name="connsiteX1632" fmla="*/ 3164338 w 4562162"/>
              <a:gd name="connsiteY1632" fmla="*/ 831218 h 2832735"/>
              <a:gd name="connsiteX1633" fmla="*/ 3158918 w 4562162"/>
              <a:gd name="connsiteY1633" fmla="*/ 832552 h 2832735"/>
              <a:gd name="connsiteX1634" fmla="*/ 3154937 w 4562162"/>
              <a:gd name="connsiteY1634" fmla="*/ 835590 h 2832735"/>
              <a:gd name="connsiteX1635" fmla="*/ 3153204 w 4562162"/>
              <a:gd name="connsiteY1635" fmla="*/ 839229 h 2832735"/>
              <a:gd name="connsiteX1636" fmla="*/ 3151613 w 4562162"/>
              <a:gd name="connsiteY1636" fmla="*/ 844229 h 2832735"/>
              <a:gd name="connsiteX1637" fmla="*/ 3154090 w 4562162"/>
              <a:gd name="connsiteY1637" fmla="*/ 853669 h 2832735"/>
              <a:gd name="connsiteX1638" fmla="*/ 3157099 w 4562162"/>
              <a:gd name="connsiteY1638" fmla="*/ 860612 h 2832735"/>
              <a:gd name="connsiteX1639" fmla="*/ 3147793 w 4562162"/>
              <a:gd name="connsiteY1639" fmla="*/ 858222 h 2832735"/>
              <a:gd name="connsiteX1640" fmla="*/ 3145403 w 4562162"/>
              <a:gd name="connsiteY1640" fmla="*/ 861717 h 2832735"/>
              <a:gd name="connsiteX1641" fmla="*/ 3143965 w 4562162"/>
              <a:gd name="connsiteY1641" fmla="*/ 882748 h 2832735"/>
              <a:gd name="connsiteX1642" fmla="*/ 3145964 w 4562162"/>
              <a:gd name="connsiteY1642" fmla="*/ 904637 h 2832735"/>
              <a:gd name="connsiteX1643" fmla="*/ 3142650 w 4562162"/>
              <a:gd name="connsiteY1643" fmla="*/ 904847 h 2832735"/>
              <a:gd name="connsiteX1644" fmla="*/ 3137735 w 4562162"/>
              <a:gd name="connsiteY1644" fmla="*/ 902865 h 2832735"/>
              <a:gd name="connsiteX1645" fmla="*/ 3136802 w 4562162"/>
              <a:gd name="connsiteY1645" fmla="*/ 907066 h 2832735"/>
              <a:gd name="connsiteX1646" fmla="*/ 3137202 w 4562162"/>
              <a:gd name="connsiteY1646" fmla="*/ 912876 h 2832735"/>
              <a:gd name="connsiteX1647" fmla="*/ 3138402 w 4562162"/>
              <a:gd name="connsiteY1647" fmla="*/ 916619 h 2832735"/>
              <a:gd name="connsiteX1648" fmla="*/ 3770471 w 4562162"/>
              <a:gd name="connsiteY1648" fmla="*/ 1324118 h 2832735"/>
              <a:gd name="connsiteX1649" fmla="*/ 3772272 w 4562162"/>
              <a:gd name="connsiteY1649" fmla="*/ 1322746 h 2832735"/>
              <a:gd name="connsiteX1650" fmla="*/ 3770300 w 4562162"/>
              <a:gd name="connsiteY1650" fmla="*/ 1317793 h 2832735"/>
              <a:gd name="connsiteX1651" fmla="*/ 3768176 w 4562162"/>
              <a:gd name="connsiteY1651" fmla="*/ 1314507 h 2832735"/>
              <a:gd name="connsiteX1652" fmla="*/ 3765042 w 4562162"/>
              <a:gd name="connsiteY1652" fmla="*/ 1313669 h 2832735"/>
              <a:gd name="connsiteX1653" fmla="*/ 3764833 w 4562162"/>
              <a:gd name="connsiteY1653" fmla="*/ 1314602 h 2832735"/>
              <a:gd name="connsiteX1654" fmla="*/ 3764737 w 4562162"/>
              <a:gd name="connsiteY1654" fmla="*/ 1320441 h 2832735"/>
              <a:gd name="connsiteX1655" fmla="*/ 3766547 w 4562162"/>
              <a:gd name="connsiteY1655" fmla="*/ 1322994 h 2832735"/>
              <a:gd name="connsiteX1656" fmla="*/ 3770471 w 4562162"/>
              <a:gd name="connsiteY1656" fmla="*/ 1324118 h 2832735"/>
              <a:gd name="connsiteX1657" fmla="*/ 3464481 w 4562162"/>
              <a:gd name="connsiteY1657" fmla="*/ 757695 h 2832735"/>
              <a:gd name="connsiteX1658" fmla="*/ 3466186 w 4562162"/>
              <a:gd name="connsiteY1658" fmla="*/ 749541 h 2832735"/>
              <a:gd name="connsiteX1659" fmla="*/ 3469881 w 4562162"/>
              <a:gd name="connsiteY1659" fmla="*/ 745465 h 2832735"/>
              <a:gd name="connsiteX1660" fmla="*/ 3451517 w 4562162"/>
              <a:gd name="connsiteY1660" fmla="*/ 749608 h 2832735"/>
              <a:gd name="connsiteX1661" fmla="*/ 3444259 w 4562162"/>
              <a:gd name="connsiteY1661" fmla="*/ 757704 h 2832735"/>
              <a:gd name="connsiteX1662" fmla="*/ 3442935 w 4562162"/>
              <a:gd name="connsiteY1662" fmla="*/ 761038 h 2832735"/>
              <a:gd name="connsiteX1663" fmla="*/ 3463023 w 4562162"/>
              <a:gd name="connsiteY1663" fmla="*/ 759685 h 2832735"/>
              <a:gd name="connsiteX1664" fmla="*/ 3464481 w 4562162"/>
              <a:gd name="connsiteY1664" fmla="*/ 757695 h 2832735"/>
              <a:gd name="connsiteX1665" fmla="*/ 3403549 w 4562162"/>
              <a:gd name="connsiteY1665" fmla="*/ 934612 h 2832735"/>
              <a:gd name="connsiteX1666" fmla="*/ 3409397 w 4562162"/>
              <a:gd name="connsiteY1666" fmla="*/ 941242 h 2832735"/>
              <a:gd name="connsiteX1667" fmla="*/ 3412417 w 4562162"/>
              <a:gd name="connsiteY1667" fmla="*/ 942699 h 2832735"/>
              <a:gd name="connsiteX1668" fmla="*/ 3422304 w 4562162"/>
              <a:gd name="connsiteY1668" fmla="*/ 945309 h 2832735"/>
              <a:gd name="connsiteX1669" fmla="*/ 3425342 w 4562162"/>
              <a:gd name="connsiteY1669" fmla="*/ 948090 h 2832735"/>
              <a:gd name="connsiteX1670" fmla="*/ 3431515 w 4562162"/>
              <a:gd name="connsiteY1670" fmla="*/ 955739 h 2832735"/>
              <a:gd name="connsiteX1671" fmla="*/ 3434743 w 4562162"/>
              <a:gd name="connsiteY1671" fmla="*/ 958967 h 2832735"/>
              <a:gd name="connsiteX1672" fmla="*/ 3440201 w 4562162"/>
              <a:gd name="connsiteY1672" fmla="*/ 961549 h 2832735"/>
              <a:gd name="connsiteX1673" fmla="*/ 3460337 w 4562162"/>
              <a:gd name="connsiteY1673" fmla="*/ 964397 h 2832735"/>
              <a:gd name="connsiteX1674" fmla="*/ 3474948 w 4562162"/>
              <a:gd name="connsiteY1674" fmla="*/ 964387 h 2832735"/>
              <a:gd name="connsiteX1675" fmla="*/ 3481406 w 4562162"/>
              <a:gd name="connsiteY1675" fmla="*/ 962073 h 2832735"/>
              <a:gd name="connsiteX1676" fmla="*/ 3494589 w 4562162"/>
              <a:gd name="connsiteY1676" fmla="*/ 954776 h 2832735"/>
              <a:gd name="connsiteX1677" fmla="*/ 3501238 w 4562162"/>
              <a:gd name="connsiteY1677" fmla="*/ 949433 h 2832735"/>
              <a:gd name="connsiteX1678" fmla="*/ 3503009 w 4562162"/>
              <a:gd name="connsiteY1678" fmla="*/ 946795 h 2832735"/>
              <a:gd name="connsiteX1679" fmla="*/ 3507715 w 4562162"/>
              <a:gd name="connsiteY1679" fmla="*/ 924839 h 2832735"/>
              <a:gd name="connsiteX1680" fmla="*/ 3505962 w 4562162"/>
              <a:gd name="connsiteY1680" fmla="*/ 924230 h 2832735"/>
              <a:gd name="connsiteX1681" fmla="*/ 3504181 w 4562162"/>
              <a:gd name="connsiteY1681" fmla="*/ 924973 h 2832735"/>
              <a:gd name="connsiteX1682" fmla="*/ 3502104 w 4562162"/>
              <a:gd name="connsiteY1682" fmla="*/ 928630 h 2832735"/>
              <a:gd name="connsiteX1683" fmla="*/ 3499914 w 4562162"/>
              <a:gd name="connsiteY1683" fmla="*/ 930745 h 2832735"/>
              <a:gd name="connsiteX1684" fmla="*/ 3496884 w 4562162"/>
              <a:gd name="connsiteY1684" fmla="*/ 927164 h 2832735"/>
              <a:gd name="connsiteX1685" fmla="*/ 3493227 w 4562162"/>
              <a:gd name="connsiteY1685" fmla="*/ 924068 h 2832735"/>
              <a:gd name="connsiteX1686" fmla="*/ 3488512 w 4562162"/>
              <a:gd name="connsiteY1686" fmla="*/ 918296 h 2832735"/>
              <a:gd name="connsiteX1687" fmla="*/ 3476254 w 4562162"/>
              <a:gd name="connsiteY1687" fmla="*/ 915638 h 2832735"/>
              <a:gd name="connsiteX1688" fmla="*/ 3461223 w 4562162"/>
              <a:gd name="connsiteY1688" fmla="*/ 913800 h 2832735"/>
              <a:gd name="connsiteX1689" fmla="*/ 3456118 w 4562162"/>
              <a:gd name="connsiteY1689" fmla="*/ 917362 h 2832735"/>
              <a:gd name="connsiteX1690" fmla="*/ 3448040 w 4562162"/>
              <a:gd name="connsiteY1690" fmla="*/ 916496 h 2832735"/>
              <a:gd name="connsiteX1691" fmla="*/ 3444964 w 4562162"/>
              <a:gd name="connsiteY1691" fmla="*/ 912714 h 2832735"/>
              <a:gd name="connsiteX1692" fmla="*/ 3445345 w 4562162"/>
              <a:gd name="connsiteY1692" fmla="*/ 908828 h 2832735"/>
              <a:gd name="connsiteX1693" fmla="*/ 3446136 w 4562162"/>
              <a:gd name="connsiteY1693" fmla="*/ 905970 h 2832735"/>
              <a:gd name="connsiteX1694" fmla="*/ 3445878 w 4562162"/>
              <a:gd name="connsiteY1694" fmla="*/ 900579 h 2832735"/>
              <a:gd name="connsiteX1695" fmla="*/ 3443831 w 4562162"/>
              <a:gd name="connsiteY1695" fmla="*/ 897817 h 2832735"/>
              <a:gd name="connsiteX1696" fmla="*/ 3418827 w 4562162"/>
              <a:gd name="connsiteY1696" fmla="*/ 894950 h 2832735"/>
              <a:gd name="connsiteX1697" fmla="*/ 3417399 w 4562162"/>
              <a:gd name="connsiteY1697" fmla="*/ 895217 h 2832735"/>
              <a:gd name="connsiteX1698" fmla="*/ 3407159 w 4562162"/>
              <a:gd name="connsiteY1698" fmla="*/ 903027 h 2832735"/>
              <a:gd name="connsiteX1699" fmla="*/ 3400073 w 4562162"/>
              <a:gd name="connsiteY1699" fmla="*/ 902341 h 2832735"/>
              <a:gd name="connsiteX1700" fmla="*/ 3398815 w 4562162"/>
              <a:gd name="connsiteY1700" fmla="*/ 896198 h 2832735"/>
              <a:gd name="connsiteX1701" fmla="*/ 3398891 w 4562162"/>
              <a:gd name="connsiteY1701" fmla="*/ 887482 h 2832735"/>
              <a:gd name="connsiteX1702" fmla="*/ 3393177 w 4562162"/>
              <a:gd name="connsiteY1702" fmla="*/ 879843 h 2832735"/>
              <a:gd name="connsiteX1703" fmla="*/ 3390538 w 4562162"/>
              <a:gd name="connsiteY1703" fmla="*/ 882377 h 2832735"/>
              <a:gd name="connsiteX1704" fmla="*/ 3387976 w 4562162"/>
              <a:gd name="connsiteY1704" fmla="*/ 890635 h 2832735"/>
              <a:gd name="connsiteX1705" fmla="*/ 3385699 w 4562162"/>
              <a:gd name="connsiteY1705" fmla="*/ 899903 h 2832735"/>
              <a:gd name="connsiteX1706" fmla="*/ 3383785 w 4562162"/>
              <a:gd name="connsiteY1706" fmla="*/ 910266 h 2832735"/>
              <a:gd name="connsiteX1707" fmla="*/ 3382785 w 4562162"/>
              <a:gd name="connsiteY1707" fmla="*/ 920468 h 2832735"/>
              <a:gd name="connsiteX1708" fmla="*/ 3397625 w 4562162"/>
              <a:gd name="connsiteY1708" fmla="*/ 929240 h 2832735"/>
              <a:gd name="connsiteX1709" fmla="*/ 3403549 w 4562162"/>
              <a:gd name="connsiteY1709" fmla="*/ 934612 h 2832735"/>
              <a:gd name="connsiteX1710" fmla="*/ 3562883 w 4562162"/>
              <a:gd name="connsiteY1710" fmla="*/ 820807 h 2832735"/>
              <a:gd name="connsiteX1711" fmla="*/ 3562293 w 4562162"/>
              <a:gd name="connsiteY1711" fmla="*/ 816150 h 2832735"/>
              <a:gd name="connsiteX1712" fmla="*/ 3561521 w 4562162"/>
              <a:gd name="connsiteY1712" fmla="*/ 813721 h 2832735"/>
              <a:gd name="connsiteX1713" fmla="*/ 3560569 w 4562162"/>
              <a:gd name="connsiteY1713" fmla="*/ 812644 h 2832735"/>
              <a:gd name="connsiteX1714" fmla="*/ 3556387 w 4562162"/>
              <a:gd name="connsiteY1714" fmla="*/ 814883 h 2832735"/>
              <a:gd name="connsiteX1715" fmla="*/ 3554140 w 4562162"/>
              <a:gd name="connsiteY1715" fmla="*/ 818369 h 2832735"/>
              <a:gd name="connsiteX1716" fmla="*/ 3560226 w 4562162"/>
              <a:gd name="connsiteY1716" fmla="*/ 824808 h 2832735"/>
              <a:gd name="connsiteX1717" fmla="*/ 3562883 w 4562162"/>
              <a:gd name="connsiteY1717" fmla="*/ 820807 h 2832735"/>
              <a:gd name="connsiteX1718" fmla="*/ 4255427 w 4562162"/>
              <a:gd name="connsiteY1718" fmla="*/ 1322794 h 2832735"/>
              <a:gd name="connsiteX1719" fmla="*/ 4257265 w 4562162"/>
              <a:gd name="connsiteY1719" fmla="*/ 1322432 h 2832735"/>
              <a:gd name="connsiteX1720" fmla="*/ 4265038 w 4562162"/>
              <a:gd name="connsiteY1720" fmla="*/ 1318051 h 2832735"/>
              <a:gd name="connsiteX1721" fmla="*/ 4278287 w 4562162"/>
              <a:gd name="connsiteY1721" fmla="*/ 1316526 h 2832735"/>
              <a:gd name="connsiteX1722" fmla="*/ 4284526 w 4562162"/>
              <a:gd name="connsiteY1722" fmla="*/ 1310250 h 2832735"/>
              <a:gd name="connsiteX1723" fmla="*/ 4287698 w 4562162"/>
              <a:gd name="connsiteY1723" fmla="*/ 1308830 h 2832735"/>
              <a:gd name="connsiteX1724" fmla="*/ 4294804 w 4562162"/>
              <a:gd name="connsiteY1724" fmla="*/ 1310583 h 2832735"/>
              <a:gd name="connsiteX1725" fmla="*/ 4300890 w 4562162"/>
              <a:gd name="connsiteY1725" fmla="*/ 1314536 h 2832735"/>
              <a:gd name="connsiteX1726" fmla="*/ 4303319 w 4562162"/>
              <a:gd name="connsiteY1726" fmla="*/ 1314898 h 2832735"/>
              <a:gd name="connsiteX1727" fmla="*/ 4310244 w 4562162"/>
              <a:gd name="connsiteY1727" fmla="*/ 1313193 h 2832735"/>
              <a:gd name="connsiteX1728" fmla="*/ 4327055 w 4562162"/>
              <a:gd name="connsiteY1728" fmla="*/ 1307049 h 2832735"/>
              <a:gd name="connsiteX1729" fmla="*/ 4339505 w 4562162"/>
              <a:gd name="connsiteY1729" fmla="*/ 1304820 h 2832735"/>
              <a:gd name="connsiteX1730" fmla="*/ 4345943 w 4562162"/>
              <a:gd name="connsiteY1730" fmla="*/ 1302706 h 2832735"/>
              <a:gd name="connsiteX1731" fmla="*/ 4353916 w 4562162"/>
              <a:gd name="connsiteY1731" fmla="*/ 1294514 h 2832735"/>
              <a:gd name="connsiteX1732" fmla="*/ 4354583 w 4562162"/>
              <a:gd name="connsiteY1732" fmla="*/ 1290180 h 2832735"/>
              <a:gd name="connsiteX1733" fmla="*/ 4353678 w 4562162"/>
              <a:gd name="connsiteY1733" fmla="*/ 1286532 h 2832735"/>
              <a:gd name="connsiteX1734" fmla="*/ 4352287 w 4562162"/>
              <a:gd name="connsiteY1734" fmla="*/ 1284980 h 2832735"/>
              <a:gd name="connsiteX1735" fmla="*/ 4346067 w 4562162"/>
              <a:gd name="connsiteY1735" fmla="*/ 1280122 h 2832735"/>
              <a:gd name="connsiteX1736" fmla="*/ 4341847 w 4562162"/>
              <a:gd name="connsiteY1736" fmla="*/ 1275893 h 2832735"/>
              <a:gd name="connsiteX1737" fmla="*/ 4339666 w 4562162"/>
              <a:gd name="connsiteY1737" fmla="*/ 1271950 h 2832735"/>
              <a:gd name="connsiteX1738" fmla="*/ 4337599 w 4562162"/>
              <a:gd name="connsiteY1738" fmla="*/ 1269616 h 2832735"/>
              <a:gd name="connsiteX1739" fmla="*/ 4335437 w 4562162"/>
              <a:gd name="connsiteY1739" fmla="*/ 1268254 h 2832735"/>
              <a:gd name="connsiteX1740" fmla="*/ 4331722 w 4562162"/>
              <a:gd name="connsiteY1740" fmla="*/ 1264253 h 2832735"/>
              <a:gd name="connsiteX1741" fmla="*/ 4329437 w 4562162"/>
              <a:gd name="connsiteY1741" fmla="*/ 1263244 h 2832735"/>
              <a:gd name="connsiteX1742" fmla="*/ 4317740 w 4562162"/>
              <a:gd name="connsiteY1742" fmla="*/ 1260215 h 2832735"/>
              <a:gd name="connsiteX1743" fmla="*/ 4314597 w 4562162"/>
              <a:gd name="connsiteY1743" fmla="*/ 1258843 h 2832735"/>
              <a:gd name="connsiteX1744" fmla="*/ 4311453 w 4562162"/>
              <a:gd name="connsiteY1744" fmla="*/ 1258586 h 2832735"/>
              <a:gd name="connsiteX1745" fmla="*/ 4307586 w 4562162"/>
              <a:gd name="connsiteY1745" fmla="*/ 1260653 h 2832735"/>
              <a:gd name="connsiteX1746" fmla="*/ 4303690 w 4562162"/>
              <a:gd name="connsiteY1746" fmla="*/ 1261081 h 2832735"/>
              <a:gd name="connsiteX1747" fmla="*/ 4299842 w 4562162"/>
              <a:gd name="connsiteY1747" fmla="*/ 1259748 h 2832735"/>
              <a:gd name="connsiteX1748" fmla="*/ 4295975 w 4562162"/>
              <a:gd name="connsiteY1748" fmla="*/ 1260129 h 2832735"/>
              <a:gd name="connsiteX1749" fmla="*/ 4291860 w 4562162"/>
              <a:gd name="connsiteY1749" fmla="*/ 1262406 h 2832735"/>
              <a:gd name="connsiteX1750" fmla="*/ 4287707 w 4562162"/>
              <a:gd name="connsiteY1750" fmla="*/ 1263520 h 2832735"/>
              <a:gd name="connsiteX1751" fmla="*/ 4284678 w 4562162"/>
              <a:gd name="connsiteY1751" fmla="*/ 1264730 h 2832735"/>
              <a:gd name="connsiteX1752" fmla="*/ 4280116 w 4562162"/>
              <a:gd name="connsiteY1752" fmla="*/ 1269540 h 2832735"/>
              <a:gd name="connsiteX1753" fmla="*/ 4275611 w 4562162"/>
              <a:gd name="connsiteY1753" fmla="*/ 1271102 h 2832735"/>
              <a:gd name="connsiteX1754" fmla="*/ 4267257 w 4562162"/>
              <a:gd name="connsiteY1754" fmla="*/ 1281408 h 2832735"/>
              <a:gd name="connsiteX1755" fmla="*/ 4258056 w 4562162"/>
              <a:gd name="connsiteY1755" fmla="*/ 1289180 h 2832735"/>
              <a:gd name="connsiteX1756" fmla="*/ 4256399 w 4562162"/>
              <a:gd name="connsiteY1756" fmla="*/ 1293590 h 2832735"/>
              <a:gd name="connsiteX1757" fmla="*/ 4252522 w 4562162"/>
              <a:gd name="connsiteY1757" fmla="*/ 1299553 h 2832735"/>
              <a:gd name="connsiteX1758" fmla="*/ 4251036 w 4562162"/>
              <a:gd name="connsiteY1758" fmla="*/ 1304354 h 2832735"/>
              <a:gd name="connsiteX1759" fmla="*/ 4251570 w 4562162"/>
              <a:gd name="connsiteY1759" fmla="*/ 1308192 h 2832735"/>
              <a:gd name="connsiteX1760" fmla="*/ 4255427 w 4562162"/>
              <a:gd name="connsiteY1760" fmla="*/ 1322794 h 2832735"/>
              <a:gd name="connsiteX1761" fmla="*/ 3783149 w 4562162"/>
              <a:gd name="connsiteY1761" fmla="*/ 1449838 h 2832735"/>
              <a:gd name="connsiteX1762" fmla="*/ 3783444 w 4562162"/>
              <a:gd name="connsiteY1762" fmla="*/ 1456354 h 2832735"/>
              <a:gd name="connsiteX1763" fmla="*/ 3784673 w 4562162"/>
              <a:gd name="connsiteY1763" fmla="*/ 1458497 h 2832735"/>
              <a:gd name="connsiteX1764" fmla="*/ 3789521 w 4562162"/>
              <a:gd name="connsiteY1764" fmla="*/ 1461278 h 2832735"/>
              <a:gd name="connsiteX1765" fmla="*/ 3792112 w 4562162"/>
              <a:gd name="connsiteY1765" fmla="*/ 1464926 h 2832735"/>
              <a:gd name="connsiteX1766" fmla="*/ 3791979 w 4562162"/>
              <a:gd name="connsiteY1766" fmla="*/ 1467126 h 2832735"/>
              <a:gd name="connsiteX1767" fmla="*/ 3791074 w 4562162"/>
              <a:gd name="connsiteY1767" fmla="*/ 1472060 h 2832735"/>
              <a:gd name="connsiteX1768" fmla="*/ 3792265 w 4562162"/>
              <a:gd name="connsiteY1768" fmla="*/ 1471965 h 2832735"/>
              <a:gd name="connsiteX1769" fmla="*/ 3793321 w 4562162"/>
              <a:gd name="connsiteY1769" fmla="*/ 1469993 h 2832735"/>
              <a:gd name="connsiteX1770" fmla="*/ 3793598 w 4562162"/>
              <a:gd name="connsiteY1770" fmla="*/ 1466869 h 2832735"/>
              <a:gd name="connsiteX1771" fmla="*/ 3792998 w 4562162"/>
              <a:gd name="connsiteY1771" fmla="*/ 1463412 h 2832735"/>
              <a:gd name="connsiteX1772" fmla="*/ 3790312 w 4562162"/>
              <a:gd name="connsiteY1772" fmla="*/ 1456658 h 2832735"/>
              <a:gd name="connsiteX1773" fmla="*/ 3789864 w 4562162"/>
              <a:gd name="connsiteY1773" fmla="*/ 1450057 h 2832735"/>
              <a:gd name="connsiteX1774" fmla="*/ 3789731 w 4562162"/>
              <a:gd name="connsiteY1774" fmla="*/ 1442647 h 2832735"/>
              <a:gd name="connsiteX1775" fmla="*/ 3789150 w 4562162"/>
              <a:gd name="connsiteY1775" fmla="*/ 1436856 h 2832735"/>
              <a:gd name="connsiteX1776" fmla="*/ 3789769 w 4562162"/>
              <a:gd name="connsiteY1776" fmla="*/ 1433484 h 2832735"/>
              <a:gd name="connsiteX1777" fmla="*/ 3794207 w 4562162"/>
              <a:gd name="connsiteY1777" fmla="*/ 1431750 h 2832735"/>
              <a:gd name="connsiteX1778" fmla="*/ 3796046 w 4562162"/>
              <a:gd name="connsiteY1778" fmla="*/ 1426845 h 2832735"/>
              <a:gd name="connsiteX1779" fmla="*/ 3796265 w 4562162"/>
              <a:gd name="connsiteY1779" fmla="*/ 1419854 h 2832735"/>
              <a:gd name="connsiteX1780" fmla="*/ 3793684 w 4562162"/>
              <a:gd name="connsiteY1780" fmla="*/ 1416663 h 2832735"/>
              <a:gd name="connsiteX1781" fmla="*/ 3793265 w 4562162"/>
              <a:gd name="connsiteY1781" fmla="*/ 1416244 h 2832735"/>
              <a:gd name="connsiteX1782" fmla="*/ 3790702 w 4562162"/>
              <a:gd name="connsiteY1782" fmla="*/ 1419606 h 2832735"/>
              <a:gd name="connsiteX1783" fmla="*/ 3788397 w 4562162"/>
              <a:gd name="connsiteY1783" fmla="*/ 1423797 h 2832735"/>
              <a:gd name="connsiteX1784" fmla="*/ 3782711 w 4562162"/>
              <a:gd name="connsiteY1784" fmla="*/ 1429217 h 2832735"/>
              <a:gd name="connsiteX1785" fmla="*/ 3781968 w 4562162"/>
              <a:gd name="connsiteY1785" fmla="*/ 1434094 h 2832735"/>
              <a:gd name="connsiteX1786" fmla="*/ 3784149 w 4562162"/>
              <a:gd name="connsiteY1786" fmla="*/ 1439561 h 2832735"/>
              <a:gd name="connsiteX1787" fmla="*/ 3783149 w 4562162"/>
              <a:gd name="connsiteY1787" fmla="*/ 1449838 h 2832735"/>
              <a:gd name="connsiteX1788" fmla="*/ 3966724 w 4562162"/>
              <a:gd name="connsiteY1788" fmla="*/ 1405719 h 2832735"/>
              <a:gd name="connsiteX1789" fmla="*/ 3970782 w 4562162"/>
              <a:gd name="connsiteY1789" fmla="*/ 1410538 h 2832735"/>
              <a:gd name="connsiteX1790" fmla="*/ 3976221 w 4562162"/>
              <a:gd name="connsiteY1790" fmla="*/ 1414310 h 2832735"/>
              <a:gd name="connsiteX1791" fmla="*/ 3991404 w 4562162"/>
              <a:gd name="connsiteY1791" fmla="*/ 1421444 h 2832735"/>
              <a:gd name="connsiteX1792" fmla="*/ 3999023 w 4562162"/>
              <a:gd name="connsiteY1792" fmla="*/ 1420749 h 2832735"/>
              <a:gd name="connsiteX1793" fmla="*/ 4000224 w 4562162"/>
              <a:gd name="connsiteY1793" fmla="*/ 1419168 h 2832735"/>
              <a:gd name="connsiteX1794" fmla="*/ 4000700 w 4562162"/>
              <a:gd name="connsiteY1794" fmla="*/ 1417053 h 2832735"/>
              <a:gd name="connsiteX1795" fmla="*/ 4001662 w 4562162"/>
              <a:gd name="connsiteY1795" fmla="*/ 1408900 h 2832735"/>
              <a:gd name="connsiteX1796" fmla="*/ 4002548 w 4562162"/>
              <a:gd name="connsiteY1796" fmla="*/ 1406214 h 2832735"/>
              <a:gd name="connsiteX1797" fmla="*/ 4004834 w 4562162"/>
              <a:gd name="connsiteY1797" fmla="*/ 1405471 h 2832735"/>
              <a:gd name="connsiteX1798" fmla="*/ 4005253 w 4562162"/>
              <a:gd name="connsiteY1798" fmla="*/ 1401375 h 2832735"/>
              <a:gd name="connsiteX1799" fmla="*/ 4004910 w 4562162"/>
              <a:gd name="connsiteY1799" fmla="*/ 1399527 h 2832735"/>
              <a:gd name="connsiteX1800" fmla="*/ 4003681 w 4562162"/>
              <a:gd name="connsiteY1800" fmla="*/ 1397470 h 2832735"/>
              <a:gd name="connsiteX1801" fmla="*/ 3976497 w 4562162"/>
              <a:gd name="connsiteY1801" fmla="*/ 1387107 h 2832735"/>
              <a:gd name="connsiteX1802" fmla="*/ 3972173 w 4562162"/>
              <a:gd name="connsiteY1802" fmla="*/ 1387678 h 2832735"/>
              <a:gd name="connsiteX1803" fmla="*/ 3968515 w 4562162"/>
              <a:gd name="connsiteY1803" fmla="*/ 1390288 h 2832735"/>
              <a:gd name="connsiteX1804" fmla="*/ 3963305 w 4562162"/>
              <a:gd name="connsiteY1804" fmla="*/ 1396041 h 2832735"/>
              <a:gd name="connsiteX1805" fmla="*/ 3961943 w 4562162"/>
              <a:gd name="connsiteY1805" fmla="*/ 1398222 h 2832735"/>
              <a:gd name="connsiteX1806" fmla="*/ 3961276 w 4562162"/>
              <a:gd name="connsiteY1806" fmla="*/ 1401032 h 2832735"/>
              <a:gd name="connsiteX1807" fmla="*/ 3962143 w 4562162"/>
              <a:gd name="connsiteY1807" fmla="*/ 1402366 h 2832735"/>
              <a:gd name="connsiteX1808" fmla="*/ 3966724 w 4562162"/>
              <a:gd name="connsiteY1808" fmla="*/ 1405719 h 2832735"/>
              <a:gd name="connsiteX1809" fmla="*/ 2474052 w 4562162"/>
              <a:gd name="connsiteY1809" fmla="*/ 772439 h 2832735"/>
              <a:gd name="connsiteX1810" fmla="*/ 2477872 w 4562162"/>
              <a:gd name="connsiteY1810" fmla="*/ 773744 h 2832735"/>
              <a:gd name="connsiteX1811" fmla="*/ 2480481 w 4562162"/>
              <a:gd name="connsiteY1811" fmla="*/ 779945 h 2832735"/>
              <a:gd name="connsiteX1812" fmla="*/ 2484148 w 4562162"/>
              <a:gd name="connsiteY1812" fmla="*/ 783803 h 2832735"/>
              <a:gd name="connsiteX1813" fmla="*/ 2485301 w 4562162"/>
              <a:gd name="connsiteY1813" fmla="*/ 783536 h 2832735"/>
              <a:gd name="connsiteX1814" fmla="*/ 2485606 w 4562162"/>
              <a:gd name="connsiteY1814" fmla="*/ 780040 h 2832735"/>
              <a:gd name="connsiteX1815" fmla="*/ 2486349 w 4562162"/>
              <a:gd name="connsiteY1815" fmla="*/ 778173 h 2832735"/>
              <a:gd name="connsiteX1816" fmla="*/ 2487597 w 4562162"/>
              <a:gd name="connsiteY1816" fmla="*/ 776992 h 2832735"/>
              <a:gd name="connsiteX1817" fmla="*/ 2486844 w 4562162"/>
              <a:gd name="connsiteY1817" fmla="*/ 772011 h 2832735"/>
              <a:gd name="connsiteX1818" fmla="*/ 2482701 w 4562162"/>
              <a:gd name="connsiteY1818" fmla="*/ 764191 h 2832735"/>
              <a:gd name="connsiteX1819" fmla="*/ 2480462 w 4562162"/>
              <a:gd name="connsiteY1819" fmla="*/ 761543 h 2832735"/>
              <a:gd name="connsiteX1820" fmla="*/ 2477462 w 4562162"/>
              <a:gd name="connsiteY1820" fmla="*/ 764486 h 2832735"/>
              <a:gd name="connsiteX1821" fmla="*/ 2470232 w 4562162"/>
              <a:gd name="connsiteY1821" fmla="*/ 762810 h 2832735"/>
              <a:gd name="connsiteX1822" fmla="*/ 2469099 w 4562162"/>
              <a:gd name="connsiteY1822" fmla="*/ 763581 h 2832735"/>
              <a:gd name="connsiteX1823" fmla="*/ 2470004 w 4562162"/>
              <a:gd name="connsiteY1823" fmla="*/ 766258 h 2832735"/>
              <a:gd name="connsiteX1824" fmla="*/ 2474052 w 4562162"/>
              <a:gd name="connsiteY1824" fmla="*/ 772439 h 2832735"/>
              <a:gd name="connsiteX1825" fmla="*/ 3096758 w 4562162"/>
              <a:gd name="connsiteY1825" fmla="*/ 1023576 h 2832735"/>
              <a:gd name="connsiteX1826" fmla="*/ 3101702 w 4562162"/>
              <a:gd name="connsiteY1826" fmla="*/ 1029281 h 2832735"/>
              <a:gd name="connsiteX1827" fmla="*/ 3103883 w 4562162"/>
              <a:gd name="connsiteY1827" fmla="*/ 1035310 h 2832735"/>
              <a:gd name="connsiteX1828" fmla="*/ 3112885 w 4562162"/>
              <a:gd name="connsiteY1828" fmla="*/ 1047950 h 2832735"/>
              <a:gd name="connsiteX1829" fmla="*/ 3114761 w 4562162"/>
              <a:gd name="connsiteY1829" fmla="*/ 1052198 h 2832735"/>
              <a:gd name="connsiteX1830" fmla="*/ 3116780 w 4562162"/>
              <a:gd name="connsiteY1830" fmla="*/ 1049436 h 2832735"/>
              <a:gd name="connsiteX1831" fmla="*/ 3118437 w 4562162"/>
              <a:gd name="connsiteY1831" fmla="*/ 1042540 h 2832735"/>
              <a:gd name="connsiteX1832" fmla="*/ 3112494 w 4562162"/>
              <a:gd name="connsiteY1832" fmla="*/ 1032301 h 2832735"/>
              <a:gd name="connsiteX1833" fmla="*/ 3101578 w 4562162"/>
              <a:gd name="connsiteY1833" fmla="*/ 1019613 h 2832735"/>
              <a:gd name="connsiteX1834" fmla="*/ 3095120 w 4562162"/>
              <a:gd name="connsiteY1834" fmla="*/ 1016327 h 2832735"/>
              <a:gd name="connsiteX1835" fmla="*/ 3095539 w 4562162"/>
              <a:gd name="connsiteY1835" fmla="*/ 1021404 h 2832735"/>
              <a:gd name="connsiteX1836" fmla="*/ 3096758 w 4562162"/>
              <a:gd name="connsiteY1836" fmla="*/ 1023576 h 2832735"/>
              <a:gd name="connsiteX1837" fmla="*/ 2803598 w 4562162"/>
              <a:gd name="connsiteY1837" fmla="*/ 1055761 h 2832735"/>
              <a:gd name="connsiteX1838" fmla="*/ 2805236 w 4562162"/>
              <a:gd name="connsiteY1838" fmla="*/ 1055551 h 2832735"/>
              <a:gd name="connsiteX1839" fmla="*/ 2808179 w 4562162"/>
              <a:gd name="connsiteY1839" fmla="*/ 1051903 h 2832735"/>
              <a:gd name="connsiteX1840" fmla="*/ 2807751 w 4562162"/>
              <a:gd name="connsiteY1840" fmla="*/ 1050712 h 2832735"/>
              <a:gd name="connsiteX1841" fmla="*/ 2805370 w 4562162"/>
              <a:gd name="connsiteY1841" fmla="*/ 1047493 h 2832735"/>
              <a:gd name="connsiteX1842" fmla="*/ 2802217 w 4562162"/>
              <a:gd name="connsiteY1842" fmla="*/ 1046607 h 2832735"/>
              <a:gd name="connsiteX1843" fmla="*/ 2799721 w 4562162"/>
              <a:gd name="connsiteY1843" fmla="*/ 1048026 h 2832735"/>
              <a:gd name="connsiteX1844" fmla="*/ 2799702 w 4562162"/>
              <a:gd name="connsiteY1844" fmla="*/ 1049769 h 2832735"/>
              <a:gd name="connsiteX1845" fmla="*/ 2800522 w 4562162"/>
              <a:gd name="connsiteY1845" fmla="*/ 1053208 h 2832735"/>
              <a:gd name="connsiteX1846" fmla="*/ 2803598 w 4562162"/>
              <a:gd name="connsiteY1846" fmla="*/ 1055761 h 2832735"/>
              <a:gd name="connsiteX1847" fmla="*/ 3210030 w 4562162"/>
              <a:gd name="connsiteY1847" fmla="*/ 1095804 h 2832735"/>
              <a:gd name="connsiteX1848" fmla="*/ 3212696 w 4562162"/>
              <a:gd name="connsiteY1848" fmla="*/ 1102395 h 2832735"/>
              <a:gd name="connsiteX1849" fmla="*/ 3216431 w 4562162"/>
              <a:gd name="connsiteY1849" fmla="*/ 1102395 h 2832735"/>
              <a:gd name="connsiteX1850" fmla="*/ 3219155 w 4562162"/>
              <a:gd name="connsiteY1850" fmla="*/ 1101814 h 2832735"/>
              <a:gd name="connsiteX1851" fmla="*/ 3228918 w 4562162"/>
              <a:gd name="connsiteY1851" fmla="*/ 1094899 h 2832735"/>
              <a:gd name="connsiteX1852" fmla="*/ 3236147 w 4562162"/>
              <a:gd name="connsiteY1852" fmla="*/ 1093337 h 2832735"/>
              <a:gd name="connsiteX1853" fmla="*/ 3238586 w 4562162"/>
              <a:gd name="connsiteY1853" fmla="*/ 1093899 h 2832735"/>
              <a:gd name="connsiteX1854" fmla="*/ 3250044 w 4562162"/>
              <a:gd name="connsiteY1854" fmla="*/ 1099223 h 2832735"/>
              <a:gd name="connsiteX1855" fmla="*/ 3261112 w 4562162"/>
              <a:gd name="connsiteY1855" fmla="*/ 1106538 h 2832735"/>
              <a:gd name="connsiteX1856" fmla="*/ 3275266 w 4562162"/>
              <a:gd name="connsiteY1856" fmla="*/ 1109253 h 2832735"/>
              <a:gd name="connsiteX1857" fmla="*/ 3281029 w 4562162"/>
              <a:gd name="connsiteY1857" fmla="*/ 1111920 h 2832735"/>
              <a:gd name="connsiteX1858" fmla="*/ 3287582 w 4562162"/>
              <a:gd name="connsiteY1858" fmla="*/ 1111882 h 2832735"/>
              <a:gd name="connsiteX1859" fmla="*/ 3294383 w 4562162"/>
              <a:gd name="connsiteY1859" fmla="*/ 1112673 h 2832735"/>
              <a:gd name="connsiteX1860" fmla="*/ 3303785 w 4562162"/>
              <a:gd name="connsiteY1860" fmla="*/ 1114901 h 2832735"/>
              <a:gd name="connsiteX1861" fmla="*/ 3310690 w 4562162"/>
              <a:gd name="connsiteY1861" fmla="*/ 1113920 h 2832735"/>
              <a:gd name="connsiteX1862" fmla="*/ 3311757 w 4562162"/>
              <a:gd name="connsiteY1862" fmla="*/ 1112520 h 2832735"/>
              <a:gd name="connsiteX1863" fmla="*/ 3311024 w 4562162"/>
              <a:gd name="connsiteY1863" fmla="*/ 1092708 h 2832735"/>
              <a:gd name="connsiteX1864" fmla="*/ 3309604 w 4562162"/>
              <a:gd name="connsiteY1864" fmla="*/ 1086879 h 2832735"/>
              <a:gd name="connsiteX1865" fmla="*/ 3307813 w 4562162"/>
              <a:gd name="connsiteY1865" fmla="*/ 1082364 h 2832735"/>
              <a:gd name="connsiteX1866" fmla="*/ 3288973 w 4562162"/>
              <a:gd name="connsiteY1866" fmla="*/ 1060075 h 2832735"/>
              <a:gd name="connsiteX1867" fmla="*/ 3283515 w 4562162"/>
              <a:gd name="connsiteY1867" fmla="*/ 1055427 h 2832735"/>
              <a:gd name="connsiteX1868" fmla="*/ 3276829 w 4562162"/>
              <a:gd name="connsiteY1868" fmla="*/ 1051160 h 2832735"/>
              <a:gd name="connsiteX1869" fmla="*/ 3270066 w 4562162"/>
              <a:gd name="connsiteY1869" fmla="*/ 1049331 h 2832735"/>
              <a:gd name="connsiteX1870" fmla="*/ 3263389 w 4562162"/>
              <a:gd name="connsiteY1870" fmla="*/ 1050360 h 2832735"/>
              <a:gd name="connsiteX1871" fmla="*/ 3253502 w 4562162"/>
              <a:gd name="connsiteY1871" fmla="*/ 1053475 h 2832735"/>
              <a:gd name="connsiteX1872" fmla="*/ 3250235 w 4562162"/>
              <a:gd name="connsiteY1872" fmla="*/ 1053027 h 2832735"/>
              <a:gd name="connsiteX1873" fmla="*/ 3247425 w 4562162"/>
              <a:gd name="connsiteY1873" fmla="*/ 1054046 h 2832735"/>
              <a:gd name="connsiteX1874" fmla="*/ 3244720 w 4562162"/>
              <a:gd name="connsiteY1874" fmla="*/ 1057342 h 2832735"/>
              <a:gd name="connsiteX1875" fmla="*/ 3242053 w 4562162"/>
              <a:gd name="connsiteY1875" fmla="*/ 1062514 h 2832735"/>
              <a:gd name="connsiteX1876" fmla="*/ 3237081 w 4562162"/>
              <a:gd name="connsiteY1876" fmla="*/ 1076649 h 2832735"/>
              <a:gd name="connsiteX1877" fmla="*/ 3234299 w 4562162"/>
              <a:gd name="connsiteY1877" fmla="*/ 1082764 h 2832735"/>
              <a:gd name="connsiteX1878" fmla="*/ 3228604 w 4562162"/>
              <a:gd name="connsiteY1878" fmla="*/ 1090441 h 2832735"/>
              <a:gd name="connsiteX1879" fmla="*/ 3222574 w 4562162"/>
              <a:gd name="connsiteY1879" fmla="*/ 1092832 h 2832735"/>
              <a:gd name="connsiteX1880" fmla="*/ 3216297 w 4562162"/>
              <a:gd name="connsiteY1880" fmla="*/ 1093670 h 2832735"/>
              <a:gd name="connsiteX1881" fmla="*/ 3210030 w 4562162"/>
              <a:gd name="connsiteY1881" fmla="*/ 1095804 h 2832735"/>
              <a:gd name="connsiteX1882" fmla="*/ 2684002 w 4562162"/>
              <a:gd name="connsiteY1882" fmla="*/ 1131084 h 2832735"/>
              <a:gd name="connsiteX1883" fmla="*/ 2690774 w 4562162"/>
              <a:gd name="connsiteY1883" fmla="*/ 1126960 h 2832735"/>
              <a:gd name="connsiteX1884" fmla="*/ 2690127 w 4562162"/>
              <a:gd name="connsiteY1884" fmla="*/ 1125360 h 2832735"/>
              <a:gd name="connsiteX1885" fmla="*/ 2685898 w 4562162"/>
              <a:gd name="connsiteY1885" fmla="*/ 1120807 h 2832735"/>
              <a:gd name="connsiteX1886" fmla="*/ 2682850 w 4562162"/>
              <a:gd name="connsiteY1886" fmla="*/ 1119797 h 2832735"/>
              <a:gd name="connsiteX1887" fmla="*/ 2677440 w 4562162"/>
              <a:gd name="connsiteY1887" fmla="*/ 1120921 h 2832735"/>
              <a:gd name="connsiteX1888" fmla="*/ 2674192 w 4562162"/>
              <a:gd name="connsiteY1888" fmla="*/ 1123788 h 2832735"/>
              <a:gd name="connsiteX1889" fmla="*/ 2678249 w 4562162"/>
              <a:gd name="connsiteY1889" fmla="*/ 1131037 h 2832735"/>
              <a:gd name="connsiteX1890" fmla="*/ 2684002 w 4562162"/>
              <a:gd name="connsiteY1890" fmla="*/ 1131084 h 2832735"/>
              <a:gd name="connsiteX1891" fmla="*/ 3229375 w 4562162"/>
              <a:gd name="connsiteY1891" fmla="*/ 1048665 h 2832735"/>
              <a:gd name="connsiteX1892" fmla="*/ 3231985 w 4562162"/>
              <a:gd name="connsiteY1892" fmla="*/ 1048960 h 2832735"/>
              <a:gd name="connsiteX1893" fmla="*/ 3245434 w 4562162"/>
              <a:gd name="connsiteY1893" fmla="*/ 1041149 h 2832735"/>
              <a:gd name="connsiteX1894" fmla="*/ 3246415 w 4562162"/>
              <a:gd name="connsiteY1894" fmla="*/ 1036196 h 2832735"/>
              <a:gd name="connsiteX1895" fmla="*/ 3247768 w 4562162"/>
              <a:gd name="connsiteY1895" fmla="*/ 1024738 h 2832735"/>
              <a:gd name="connsiteX1896" fmla="*/ 3247291 w 4562162"/>
              <a:gd name="connsiteY1896" fmla="*/ 1020670 h 2832735"/>
              <a:gd name="connsiteX1897" fmla="*/ 3246196 w 4562162"/>
              <a:gd name="connsiteY1897" fmla="*/ 1017394 h 2832735"/>
              <a:gd name="connsiteX1898" fmla="*/ 3243672 w 4562162"/>
              <a:gd name="connsiteY1898" fmla="*/ 1015232 h 2832735"/>
              <a:gd name="connsiteX1899" fmla="*/ 3241129 w 4562162"/>
              <a:gd name="connsiteY1899" fmla="*/ 1014336 h 2832735"/>
              <a:gd name="connsiteX1900" fmla="*/ 3229318 w 4562162"/>
              <a:gd name="connsiteY1900" fmla="*/ 1015051 h 2832735"/>
              <a:gd name="connsiteX1901" fmla="*/ 3226451 w 4562162"/>
              <a:gd name="connsiteY1901" fmla="*/ 1015965 h 2832735"/>
              <a:gd name="connsiteX1902" fmla="*/ 3223603 w 4562162"/>
              <a:gd name="connsiteY1902" fmla="*/ 1017984 h 2832735"/>
              <a:gd name="connsiteX1903" fmla="*/ 3221136 w 4562162"/>
              <a:gd name="connsiteY1903" fmla="*/ 1023137 h 2832735"/>
              <a:gd name="connsiteX1904" fmla="*/ 3223317 w 4562162"/>
              <a:gd name="connsiteY1904" fmla="*/ 1040654 h 2832735"/>
              <a:gd name="connsiteX1905" fmla="*/ 3229375 w 4562162"/>
              <a:gd name="connsiteY1905" fmla="*/ 1048665 h 2832735"/>
              <a:gd name="connsiteX1906" fmla="*/ 1680763 w 4562162"/>
              <a:gd name="connsiteY1906" fmla="*/ 1033720 h 2832735"/>
              <a:gd name="connsiteX1907" fmla="*/ 1684363 w 4562162"/>
              <a:gd name="connsiteY1907" fmla="*/ 1035606 h 2832735"/>
              <a:gd name="connsiteX1908" fmla="*/ 1686963 w 4562162"/>
              <a:gd name="connsiteY1908" fmla="*/ 1032253 h 2832735"/>
              <a:gd name="connsiteX1909" fmla="*/ 1686392 w 4562162"/>
              <a:gd name="connsiteY1909" fmla="*/ 1030272 h 2832735"/>
              <a:gd name="connsiteX1910" fmla="*/ 1684305 w 4562162"/>
              <a:gd name="connsiteY1910" fmla="*/ 1026633 h 2832735"/>
              <a:gd name="connsiteX1911" fmla="*/ 1682029 w 4562162"/>
              <a:gd name="connsiteY1911" fmla="*/ 1025376 h 2832735"/>
              <a:gd name="connsiteX1912" fmla="*/ 1678200 w 4562162"/>
              <a:gd name="connsiteY1912" fmla="*/ 1026566 h 2832735"/>
              <a:gd name="connsiteX1913" fmla="*/ 1676790 w 4562162"/>
              <a:gd name="connsiteY1913" fmla="*/ 1028348 h 2832735"/>
              <a:gd name="connsiteX1914" fmla="*/ 1678181 w 4562162"/>
              <a:gd name="connsiteY1914" fmla="*/ 1031462 h 2832735"/>
              <a:gd name="connsiteX1915" fmla="*/ 1680763 w 4562162"/>
              <a:gd name="connsiteY1915" fmla="*/ 1033720 h 2832735"/>
              <a:gd name="connsiteX1916" fmla="*/ 3160061 w 4562162"/>
              <a:gd name="connsiteY1916" fmla="*/ 1259291 h 2832735"/>
              <a:gd name="connsiteX1917" fmla="*/ 3145765 w 4562162"/>
              <a:gd name="connsiteY1917" fmla="*/ 1259967 h 2832735"/>
              <a:gd name="connsiteX1918" fmla="*/ 3142726 w 4562162"/>
              <a:gd name="connsiteY1918" fmla="*/ 1261891 h 2832735"/>
              <a:gd name="connsiteX1919" fmla="*/ 3141697 w 4562162"/>
              <a:gd name="connsiteY1919" fmla="*/ 1261977 h 2832735"/>
              <a:gd name="connsiteX1920" fmla="*/ 3140421 w 4562162"/>
              <a:gd name="connsiteY1920" fmla="*/ 1263110 h 2832735"/>
              <a:gd name="connsiteX1921" fmla="*/ 3139945 w 4562162"/>
              <a:gd name="connsiteY1921" fmla="*/ 1264187 h 2832735"/>
              <a:gd name="connsiteX1922" fmla="*/ 3140335 w 4562162"/>
              <a:gd name="connsiteY1922" fmla="*/ 1266520 h 2832735"/>
              <a:gd name="connsiteX1923" fmla="*/ 3145326 w 4562162"/>
              <a:gd name="connsiteY1923" fmla="*/ 1270416 h 2832735"/>
              <a:gd name="connsiteX1924" fmla="*/ 3147431 w 4562162"/>
              <a:gd name="connsiteY1924" fmla="*/ 1270025 h 2832735"/>
              <a:gd name="connsiteX1925" fmla="*/ 3149013 w 4562162"/>
              <a:gd name="connsiteY1925" fmla="*/ 1268616 h 2832735"/>
              <a:gd name="connsiteX1926" fmla="*/ 3150460 w 4562162"/>
              <a:gd name="connsiteY1926" fmla="*/ 1268101 h 2832735"/>
              <a:gd name="connsiteX1927" fmla="*/ 3151908 w 4562162"/>
              <a:gd name="connsiteY1927" fmla="*/ 1268844 h 2832735"/>
              <a:gd name="connsiteX1928" fmla="*/ 3154604 w 4562162"/>
              <a:gd name="connsiteY1928" fmla="*/ 1272264 h 2832735"/>
              <a:gd name="connsiteX1929" fmla="*/ 3157242 w 4562162"/>
              <a:gd name="connsiteY1929" fmla="*/ 1273159 h 2832735"/>
              <a:gd name="connsiteX1930" fmla="*/ 3163872 w 4562162"/>
              <a:gd name="connsiteY1930" fmla="*/ 1266063 h 2832735"/>
              <a:gd name="connsiteX1931" fmla="*/ 3163176 w 4562162"/>
              <a:gd name="connsiteY1931" fmla="*/ 1263101 h 2832735"/>
              <a:gd name="connsiteX1932" fmla="*/ 3161147 w 4562162"/>
              <a:gd name="connsiteY1932" fmla="*/ 1259700 h 2832735"/>
              <a:gd name="connsiteX1933" fmla="*/ 3160061 w 4562162"/>
              <a:gd name="connsiteY1933" fmla="*/ 1259291 h 2832735"/>
              <a:gd name="connsiteX1934" fmla="*/ 1863109 w 4562162"/>
              <a:gd name="connsiteY1934" fmla="*/ 697782 h 2832735"/>
              <a:gd name="connsiteX1935" fmla="*/ 1868852 w 4562162"/>
              <a:gd name="connsiteY1935" fmla="*/ 697201 h 2832735"/>
              <a:gd name="connsiteX1936" fmla="*/ 1872910 w 4562162"/>
              <a:gd name="connsiteY1936" fmla="*/ 689267 h 2832735"/>
              <a:gd name="connsiteX1937" fmla="*/ 1873282 w 4562162"/>
              <a:gd name="connsiteY1937" fmla="*/ 686143 h 2832735"/>
              <a:gd name="connsiteX1938" fmla="*/ 1871577 w 4562162"/>
              <a:gd name="connsiteY1938" fmla="*/ 682409 h 2832735"/>
              <a:gd name="connsiteX1939" fmla="*/ 1862633 w 4562162"/>
              <a:gd name="connsiteY1939" fmla="*/ 683571 h 2832735"/>
              <a:gd name="connsiteX1940" fmla="*/ 1860461 w 4562162"/>
              <a:gd name="connsiteY1940" fmla="*/ 687153 h 2832735"/>
              <a:gd name="connsiteX1941" fmla="*/ 1858899 w 4562162"/>
              <a:gd name="connsiteY1941" fmla="*/ 692620 h 2832735"/>
              <a:gd name="connsiteX1942" fmla="*/ 1859899 w 4562162"/>
              <a:gd name="connsiteY1942" fmla="*/ 694658 h 2832735"/>
              <a:gd name="connsiteX1943" fmla="*/ 1863109 w 4562162"/>
              <a:gd name="connsiteY1943" fmla="*/ 697782 h 2832735"/>
              <a:gd name="connsiteX1944" fmla="*/ 3926272 w 4562162"/>
              <a:gd name="connsiteY1944" fmla="*/ 2279533 h 2832735"/>
              <a:gd name="connsiteX1945" fmla="*/ 3924262 w 4562162"/>
              <a:gd name="connsiteY1945" fmla="*/ 2276942 h 2832735"/>
              <a:gd name="connsiteX1946" fmla="*/ 3920090 w 4562162"/>
              <a:gd name="connsiteY1946" fmla="*/ 2269493 h 2832735"/>
              <a:gd name="connsiteX1947" fmla="*/ 3919604 w 4562162"/>
              <a:gd name="connsiteY1947" fmla="*/ 2265902 h 2832735"/>
              <a:gd name="connsiteX1948" fmla="*/ 3920833 w 4562162"/>
              <a:gd name="connsiteY1948" fmla="*/ 2262645 h 2832735"/>
              <a:gd name="connsiteX1949" fmla="*/ 3919118 w 4562162"/>
              <a:gd name="connsiteY1949" fmla="*/ 2262083 h 2832735"/>
              <a:gd name="connsiteX1950" fmla="*/ 3911622 w 4562162"/>
              <a:gd name="connsiteY1950" fmla="*/ 2260797 h 2832735"/>
              <a:gd name="connsiteX1951" fmla="*/ 3908927 w 4562162"/>
              <a:gd name="connsiteY1951" fmla="*/ 2262883 h 2832735"/>
              <a:gd name="connsiteX1952" fmla="*/ 3906802 w 4562162"/>
              <a:gd name="connsiteY1952" fmla="*/ 2263464 h 2832735"/>
              <a:gd name="connsiteX1953" fmla="*/ 3913241 w 4562162"/>
              <a:gd name="connsiteY1953" fmla="*/ 2268331 h 2832735"/>
              <a:gd name="connsiteX1954" fmla="*/ 3915232 w 4562162"/>
              <a:gd name="connsiteY1954" fmla="*/ 2270894 h 2832735"/>
              <a:gd name="connsiteX1955" fmla="*/ 3915661 w 4562162"/>
              <a:gd name="connsiteY1955" fmla="*/ 2273656 h 2832735"/>
              <a:gd name="connsiteX1956" fmla="*/ 3916651 w 4562162"/>
              <a:gd name="connsiteY1956" fmla="*/ 2275808 h 2832735"/>
              <a:gd name="connsiteX1957" fmla="*/ 3919604 w 4562162"/>
              <a:gd name="connsiteY1957" fmla="*/ 2280171 h 2832735"/>
              <a:gd name="connsiteX1958" fmla="*/ 3922147 w 4562162"/>
              <a:gd name="connsiteY1958" fmla="*/ 2283514 h 2832735"/>
              <a:gd name="connsiteX1959" fmla="*/ 3923662 w 4562162"/>
              <a:gd name="connsiteY1959" fmla="*/ 2284743 h 2832735"/>
              <a:gd name="connsiteX1960" fmla="*/ 3925852 w 4562162"/>
              <a:gd name="connsiteY1960" fmla="*/ 2285267 h 2832735"/>
              <a:gd name="connsiteX1961" fmla="*/ 3927386 w 4562162"/>
              <a:gd name="connsiteY1961" fmla="*/ 2288010 h 2832735"/>
              <a:gd name="connsiteX1962" fmla="*/ 3930701 w 4562162"/>
              <a:gd name="connsiteY1962" fmla="*/ 2291401 h 2832735"/>
              <a:gd name="connsiteX1963" fmla="*/ 3930844 w 4562162"/>
              <a:gd name="connsiteY1963" fmla="*/ 2284695 h 2832735"/>
              <a:gd name="connsiteX1964" fmla="*/ 3928900 w 4562162"/>
              <a:gd name="connsiteY1964" fmla="*/ 2281514 h 2832735"/>
              <a:gd name="connsiteX1965" fmla="*/ 3926272 w 4562162"/>
              <a:gd name="connsiteY1965" fmla="*/ 2279533 h 2832735"/>
              <a:gd name="connsiteX1966" fmla="*/ 3609061 w 4562162"/>
              <a:gd name="connsiteY1966" fmla="*/ 2522049 h 2832735"/>
              <a:gd name="connsiteX1967" fmla="*/ 3609004 w 4562162"/>
              <a:gd name="connsiteY1967" fmla="*/ 2525592 h 2832735"/>
              <a:gd name="connsiteX1968" fmla="*/ 3611775 w 4562162"/>
              <a:gd name="connsiteY1968" fmla="*/ 2526668 h 2832735"/>
              <a:gd name="connsiteX1969" fmla="*/ 3614338 w 4562162"/>
              <a:gd name="connsiteY1969" fmla="*/ 2524859 h 2832735"/>
              <a:gd name="connsiteX1970" fmla="*/ 3614861 w 4562162"/>
              <a:gd name="connsiteY1970" fmla="*/ 2523392 h 2832735"/>
              <a:gd name="connsiteX1971" fmla="*/ 3614128 w 4562162"/>
              <a:gd name="connsiteY1971" fmla="*/ 2518458 h 2832735"/>
              <a:gd name="connsiteX1972" fmla="*/ 3616300 w 4562162"/>
              <a:gd name="connsiteY1972" fmla="*/ 2514429 h 2832735"/>
              <a:gd name="connsiteX1973" fmla="*/ 3616738 w 4562162"/>
              <a:gd name="connsiteY1973" fmla="*/ 2511800 h 2832735"/>
              <a:gd name="connsiteX1974" fmla="*/ 3614738 w 4562162"/>
              <a:gd name="connsiteY1974" fmla="*/ 2511114 h 2832735"/>
              <a:gd name="connsiteX1975" fmla="*/ 3609061 w 4562162"/>
              <a:gd name="connsiteY1975" fmla="*/ 2522049 h 2832735"/>
              <a:gd name="connsiteX1976" fmla="*/ 3567246 w 4562162"/>
              <a:gd name="connsiteY1976" fmla="*/ 2585866 h 2832735"/>
              <a:gd name="connsiteX1977" fmla="*/ 3565512 w 4562162"/>
              <a:gd name="connsiteY1977" fmla="*/ 2588609 h 2832735"/>
              <a:gd name="connsiteX1978" fmla="*/ 3566046 w 4562162"/>
              <a:gd name="connsiteY1978" fmla="*/ 2589181 h 2832735"/>
              <a:gd name="connsiteX1979" fmla="*/ 3567379 w 4562162"/>
              <a:gd name="connsiteY1979" fmla="*/ 2589476 h 2832735"/>
              <a:gd name="connsiteX1980" fmla="*/ 3568646 w 4562162"/>
              <a:gd name="connsiteY1980" fmla="*/ 2587228 h 2832735"/>
              <a:gd name="connsiteX1981" fmla="*/ 3568056 w 4562162"/>
              <a:gd name="connsiteY1981" fmla="*/ 2585409 h 2832735"/>
              <a:gd name="connsiteX1982" fmla="*/ 3567246 w 4562162"/>
              <a:gd name="connsiteY1982" fmla="*/ 2585866 h 2832735"/>
              <a:gd name="connsiteX1983" fmla="*/ 3646189 w 4562162"/>
              <a:gd name="connsiteY1983" fmla="*/ 2464880 h 2832735"/>
              <a:gd name="connsiteX1984" fmla="*/ 3643065 w 4562162"/>
              <a:gd name="connsiteY1984" fmla="*/ 2467947 h 2832735"/>
              <a:gd name="connsiteX1985" fmla="*/ 3640074 w 4562162"/>
              <a:gd name="connsiteY1985" fmla="*/ 2476414 h 2832735"/>
              <a:gd name="connsiteX1986" fmla="*/ 3637597 w 4562162"/>
              <a:gd name="connsiteY1986" fmla="*/ 2479834 h 2832735"/>
              <a:gd name="connsiteX1987" fmla="*/ 3631016 w 4562162"/>
              <a:gd name="connsiteY1987" fmla="*/ 2481167 h 2832735"/>
              <a:gd name="connsiteX1988" fmla="*/ 3628148 w 4562162"/>
              <a:gd name="connsiteY1988" fmla="*/ 2484330 h 2832735"/>
              <a:gd name="connsiteX1989" fmla="*/ 3625253 w 4562162"/>
              <a:gd name="connsiteY1989" fmla="*/ 2484130 h 2832735"/>
              <a:gd name="connsiteX1990" fmla="*/ 3624634 w 4562162"/>
              <a:gd name="connsiteY1990" fmla="*/ 2485520 h 2832735"/>
              <a:gd name="connsiteX1991" fmla="*/ 3625910 w 4562162"/>
              <a:gd name="connsiteY1991" fmla="*/ 2487682 h 2832735"/>
              <a:gd name="connsiteX1992" fmla="*/ 3625910 w 4562162"/>
              <a:gd name="connsiteY1992" fmla="*/ 2492598 h 2832735"/>
              <a:gd name="connsiteX1993" fmla="*/ 3627139 w 4562162"/>
              <a:gd name="connsiteY1993" fmla="*/ 2493988 h 2832735"/>
              <a:gd name="connsiteX1994" fmla="*/ 3630034 w 4562162"/>
              <a:gd name="connsiteY1994" fmla="*/ 2494817 h 2832735"/>
              <a:gd name="connsiteX1995" fmla="*/ 3631425 w 4562162"/>
              <a:gd name="connsiteY1995" fmla="*/ 2493302 h 2832735"/>
              <a:gd name="connsiteX1996" fmla="*/ 3633225 w 4562162"/>
              <a:gd name="connsiteY1996" fmla="*/ 2490483 h 2832735"/>
              <a:gd name="connsiteX1997" fmla="*/ 3635664 w 4562162"/>
              <a:gd name="connsiteY1997" fmla="*/ 2489168 h 2832735"/>
              <a:gd name="connsiteX1998" fmla="*/ 3640608 w 4562162"/>
              <a:gd name="connsiteY1998" fmla="*/ 2488140 h 2832735"/>
              <a:gd name="connsiteX1999" fmla="*/ 3644046 w 4562162"/>
              <a:gd name="connsiteY1999" fmla="*/ 2483968 h 2832735"/>
              <a:gd name="connsiteX2000" fmla="*/ 3647351 w 4562162"/>
              <a:gd name="connsiteY2000" fmla="*/ 2477719 h 2832735"/>
              <a:gd name="connsiteX2001" fmla="*/ 3648847 w 4562162"/>
              <a:gd name="connsiteY2001" fmla="*/ 2473214 h 2832735"/>
              <a:gd name="connsiteX2002" fmla="*/ 3649447 w 4562162"/>
              <a:gd name="connsiteY2002" fmla="*/ 2468509 h 2832735"/>
              <a:gd name="connsiteX2003" fmla="*/ 3648751 w 4562162"/>
              <a:gd name="connsiteY2003" fmla="*/ 2464270 h 2832735"/>
              <a:gd name="connsiteX2004" fmla="*/ 3646189 w 4562162"/>
              <a:gd name="connsiteY2004" fmla="*/ 2464880 h 2832735"/>
              <a:gd name="connsiteX2005" fmla="*/ 3656200 w 4562162"/>
              <a:gd name="connsiteY2005" fmla="*/ 2460441 h 2832735"/>
              <a:gd name="connsiteX2006" fmla="*/ 3651828 w 4562162"/>
              <a:gd name="connsiteY2006" fmla="*/ 2463708 h 2832735"/>
              <a:gd name="connsiteX2007" fmla="*/ 3650628 w 4562162"/>
              <a:gd name="connsiteY2007" fmla="*/ 2465937 h 2832735"/>
              <a:gd name="connsiteX2008" fmla="*/ 3651380 w 4562162"/>
              <a:gd name="connsiteY2008" fmla="*/ 2467185 h 2832735"/>
              <a:gd name="connsiteX2009" fmla="*/ 3654838 w 4562162"/>
              <a:gd name="connsiteY2009" fmla="*/ 2469833 h 2832735"/>
              <a:gd name="connsiteX2010" fmla="*/ 3655895 w 4562162"/>
              <a:gd name="connsiteY2010" fmla="*/ 2470052 h 2832735"/>
              <a:gd name="connsiteX2011" fmla="*/ 3656952 w 4562162"/>
              <a:gd name="connsiteY2011" fmla="*/ 2469052 h 2832735"/>
              <a:gd name="connsiteX2012" fmla="*/ 3659038 w 4562162"/>
              <a:gd name="connsiteY2012" fmla="*/ 2465108 h 2832735"/>
              <a:gd name="connsiteX2013" fmla="*/ 3659162 w 4562162"/>
              <a:gd name="connsiteY2013" fmla="*/ 2461241 h 2832735"/>
              <a:gd name="connsiteX2014" fmla="*/ 3658315 w 4562162"/>
              <a:gd name="connsiteY2014" fmla="*/ 2460536 h 2832735"/>
              <a:gd name="connsiteX2015" fmla="*/ 3656200 w 4562162"/>
              <a:gd name="connsiteY2015" fmla="*/ 2460441 h 2832735"/>
              <a:gd name="connsiteX2016" fmla="*/ 1656740 w 4562162"/>
              <a:gd name="connsiteY2016" fmla="*/ 906532 h 2832735"/>
              <a:gd name="connsiteX2017" fmla="*/ 1658750 w 4562162"/>
              <a:gd name="connsiteY2017" fmla="*/ 910962 h 2832735"/>
              <a:gd name="connsiteX2018" fmla="*/ 1659903 w 4562162"/>
              <a:gd name="connsiteY2018" fmla="*/ 911838 h 2832735"/>
              <a:gd name="connsiteX2019" fmla="*/ 1664255 w 4562162"/>
              <a:gd name="connsiteY2019" fmla="*/ 908056 h 2832735"/>
              <a:gd name="connsiteX2020" fmla="*/ 1665446 w 4562162"/>
              <a:gd name="connsiteY2020" fmla="*/ 913705 h 2832735"/>
              <a:gd name="connsiteX2021" fmla="*/ 1667408 w 4562162"/>
              <a:gd name="connsiteY2021" fmla="*/ 915343 h 2832735"/>
              <a:gd name="connsiteX2022" fmla="*/ 1669323 w 4562162"/>
              <a:gd name="connsiteY2022" fmla="*/ 905466 h 2832735"/>
              <a:gd name="connsiteX2023" fmla="*/ 1672771 w 4562162"/>
              <a:gd name="connsiteY2023" fmla="*/ 905675 h 2832735"/>
              <a:gd name="connsiteX2024" fmla="*/ 1673895 w 4562162"/>
              <a:gd name="connsiteY2024" fmla="*/ 904456 h 2832735"/>
              <a:gd name="connsiteX2025" fmla="*/ 1673552 w 4562162"/>
              <a:gd name="connsiteY2025" fmla="*/ 900598 h 2832735"/>
              <a:gd name="connsiteX2026" fmla="*/ 1672581 w 4562162"/>
              <a:gd name="connsiteY2026" fmla="*/ 897160 h 2832735"/>
              <a:gd name="connsiteX2027" fmla="*/ 1672399 w 4562162"/>
              <a:gd name="connsiteY2027" fmla="*/ 886911 h 2832735"/>
              <a:gd name="connsiteX2028" fmla="*/ 1668551 w 4562162"/>
              <a:gd name="connsiteY2028" fmla="*/ 887139 h 2832735"/>
              <a:gd name="connsiteX2029" fmla="*/ 1665637 w 4562162"/>
              <a:gd name="connsiteY2029" fmla="*/ 888825 h 2832735"/>
              <a:gd name="connsiteX2030" fmla="*/ 1665551 w 4562162"/>
              <a:gd name="connsiteY2030" fmla="*/ 892845 h 2832735"/>
              <a:gd name="connsiteX2031" fmla="*/ 1666008 w 4562162"/>
              <a:gd name="connsiteY2031" fmla="*/ 898160 h 2832735"/>
              <a:gd name="connsiteX2032" fmla="*/ 1663751 w 4562162"/>
              <a:gd name="connsiteY2032" fmla="*/ 898465 h 2832735"/>
              <a:gd name="connsiteX2033" fmla="*/ 1660274 w 4562162"/>
              <a:gd name="connsiteY2033" fmla="*/ 893750 h 2832735"/>
              <a:gd name="connsiteX2034" fmla="*/ 1654617 w 4562162"/>
              <a:gd name="connsiteY2034" fmla="*/ 902608 h 2832735"/>
              <a:gd name="connsiteX2035" fmla="*/ 1655464 w 4562162"/>
              <a:gd name="connsiteY2035" fmla="*/ 905599 h 2832735"/>
              <a:gd name="connsiteX2036" fmla="*/ 1656740 w 4562162"/>
              <a:gd name="connsiteY2036" fmla="*/ 906532 h 2832735"/>
              <a:gd name="connsiteX2037" fmla="*/ 3634207 w 4562162"/>
              <a:gd name="connsiteY2037" fmla="*/ 2462622 h 2832735"/>
              <a:gd name="connsiteX2038" fmla="*/ 3636645 w 4562162"/>
              <a:gd name="connsiteY2038" fmla="*/ 2462146 h 2832735"/>
              <a:gd name="connsiteX2039" fmla="*/ 3636873 w 4562162"/>
              <a:gd name="connsiteY2039" fmla="*/ 2461155 h 2832735"/>
              <a:gd name="connsiteX2040" fmla="*/ 3636502 w 4562162"/>
              <a:gd name="connsiteY2040" fmla="*/ 2458403 h 2832735"/>
              <a:gd name="connsiteX2041" fmla="*/ 3634607 w 4562162"/>
              <a:gd name="connsiteY2041" fmla="*/ 2457393 h 2832735"/>
              <a:gd name="connsiteX2042" fmla="*/ 3631902 w 4562162"/>
              <a:gd name="connsiteY2042" fmla="*/ 2458279 h 2832735"/>
              <a:gd name="connsiteX2043" fmla="*/ 3632330 w 4562162"/>
              <a:gd name="connsiteY2043" fmla="*/ 2460136 h 2832735"/>
              <a:gd name="connsiteX2044" fmla="*/ 3633121 w 4562162"/>
              <a:gd name="connsiteY2044" fmla="*/ 2461498 h 2832735"/>
              <a:gd name="connsiteX2045" fmla="*/ 3634207 w 4562162"/>
              <a:gd name="connsiteY2045" fmla="*/ 2462622 h 2832735"/>
              <a:gd name="connsiteX2046" fmla="*/ 3543643 w 4562162"/>
              <a:gd name="connsiteY2046" fmla="*/ 2612927 h 2832735"/>
              <a:gd name="connsiteX2047" fmla="*/ 3540271 w 4562162"/>
              <a:gd name="connsiteY2047" fmla="*/ 2616661 h 2832735"/>
              <a:gd name="connsiteX2048" fmla="*/ 3535585 w 4562162"/>
              <a:gd name="connsiteY2048" fmla="*/ 2622366 h 2832735"/>
              <a:gd name="connsiteX2049" fmla="*/ 3531594 w 4562162"/>
              <a:gd name="connsiteY2049" fmla="*/ 2622994 h 2832735"/>
              <a:gd name="connsiteX2050" fmla="*/ 3531813 w 4562162"/>
              <a:gd name="connsiteY2050" fmla="*/ 2623928 h 2832735"/>
              <a:gd name="connsiteX2051" fmla="*/ 3532632 w 4562162"/>
              <a:gd name="connsiteY2051" fmla="*/ 2625509 h 2832735"/>
              <a:gd name="connsiteX2052" fmla="*/ 3534270 w 4562162"/>
              <a:gd name="connsiteY2052" fmla="*/ 2625557 h 2832735"/>
              <a:gd name="connsiteX2053" fmla="*/ 3539252 w 4562162"/>
              <a:gd name="connsiteY2053" fmla="*/ 2621270 h 2832735"/>
              <a:gd name="connsiteX2054" fmla="*/ 3546929 w 4562162"/>
              <a:gd name="connsiteY2054" fmla="*/ 2611698 h 2832735"/>
              <a:gd name="connsiteX2055" fmla="*/ 3545481 w 4562162"/>
              <a:gd name="connsiteY2055" fmla="*/ 2611650 h 2832735"/>
              <a:gd name="connsiteX2056" fmla="*/ 3543643 w 4562162"/>
              <a:gd name="connsiteY2056" fmla="*/ 2612927 h 2832735"/>
              <a:gd name="connsiteX2057" fmla="*/ 3596049 w 4562162"/>
              <a:gd name="connsiteY2057" fmla="*/ 2541451 h 2832735"/>
              <a:gd name="connsiteX2058" fmla="*/ 3595125 w 4562162"/>
              <a:gd name="connsiteY2058" fmla="*/ 2544385 h 2832735"/>
              <a:gd name="connsiteX2059" fmla="*/ 3592468 w 4562162"/>
              <a:gd name="connsiteY2059" fmla="*/ 2546794 h 2832735"/>
              <a:gd name="connsiteX2060" fmla="*/ 3592687 w 4562162"/>
              <a:gd name="connsiteY2060" fmla="*/ 2547471 h 2832735"/>
              <a:gd name="connsiteX2061" fmla="*/ 3593820 w 4562162"/>
              <a:gd name="connsiteY2061" fmla="*/ 2548157 h 2832735"/>
              <a:gd name="connsiteX2062" fmla="*/ 3594840 w 4562162"/>
              <a:gd name="connsiteY2062" fmla="*/ 2546071 h 2832735"/>
              <a:gd name="connsiteX2063" fmla="*/ 3598135 w 4562162"/>
              <a:gd name="connsiteY2063" fmla="*/ 2543366 h 2832735"/>
              <a:gd name="connsiteX2064" fmla="*/ 3598773 w 4562162"/>
              <a:gd name="connsiteY2064" fmla="*/ 2541956 h 2832735"/>
              <a:gd name="connsiteX2065" fmla="*/ 3597983 w 4562162"/>
              <a:gd name="connsiteY2065" fmla="*/ 2541432 h 2832735"/>
              <a:gd name="connsiteX2066" fmla="*/ 3596049 w 4562162"/>
              <a:gd name="connsiteY2066" fmla="*/ 2541451 h 2832735"/>
              <a:gd name="connsiteX2067" fmla="*/ 3380127 w 4562162"/>
              <a:gd name="connsiteY2067" fmla="*/ 2752201 h 2832735"/>
              <a:gd name="connsiteX2068" fmla="*/ 3379565 w 4562162"/>
              <a:gd name="connsiteY2068" fmla="*/ 2752687 h 2832735"/>
              <a:gd name="connsiteX2069" fmla="*/ 3379679 w 4562162"/>
              <a:gd name="connsiteY2069" fmla="*/ 2753173 h 2832735"/>
              <a:gd name="connsiteX2070" fmla="*/ 3380032 w 4562162"/>
              <a:gd name="connsiteY2070" fmla="*/ 2753087 h 2832735"/>
              <a:gd name="connsiteX2071" fmla="*/ 3380680 w 4562162"/>
              <a:gd name="connsiteY2071" fmla="*/ 2752639 h 2832735"/>
              <a:gd name="connsiteX2072" fmla="*/ 3381127 w 4562162"/>
              <a:gd name="connsiteY2072" fmla="*/ 2752363 h 2832735"/>
              <a:gd name="connsiteX2073" fmla="*/ 3381508 w 4562162"/>
              <a:gd name="connsiteY2073" fmla="*/ 2751963 h 2832735"/>
              <a:gd name="connsiteX2074" fmla="*/ 3381184 w 4562162"/>
              <a:gd name="connsiteY2074" fmla="*/ 2751639 h 2832735"/>
              <a:gd name="connsiteX2075" fmla="*/ 3380127 w 4562162"/>
              <a:gd name="connsiteY2075" fmla="*/ 2752201 h 2832735"/>
              <a:gd name="connsiteX2076" fmla="*/ 3387728 w 4562162"/>
              <a:gd name="connsiteY2076" fmla="*/ 2744343 h 2832735"/>
              <a:gd name="connsiteX2077" fmla="*/ 3387118 w 4562162"/>
              <a:gd name="connsiteY2077" fmla="*/ 2744181 h 2832735"/>
              <a:gd name="connsiteX2078" fmla="*/ 3386414 w 4562162"/>
              <a:gd name="connsiteY2078" fmla="*/ 2744667 h 2832735"/>
              <a:gd name="connsiteX2079" fmla="*/ 3386147 w 4562162"/>
              <a:gd name="connsiteY2079" fmla="*/ 2744991 h 2832735"/>
              <a:gd name="connsiteX2080" fmla="*/ 3386538 w 4562162"/>
              <a:gd name="connsiteY2080" fmla="*/ 2745153 h 2832735"/>
              <a:gd name="connsiteX2081" fmla="*/ 3387709 w 4562162"/>
              <a:gd name="connsiteY2081" fmla="*/ 2745353 h 2832735"/>
              <a:gd name="connsiteX2082" fmla="*/ 3388414 w 4562162"/>
              <a:gd name="connsiteY2082" fmla="*/ 2745153 h 2832735"/>
              <a:gd name="connsiteX2083" fmla="*/ 3388185 w 4562162"/>
              <a:gd name="connsiteY2083" fmla="*/ 2744457 h 2832735"/>
              <a:gd name="connsiteX2084" fmla="*/ 3387728 w 4562162"/>
              <a:gd name="connsiteY2084" fmla="*/ 2744343 h 2832735"/>
              <a:gd name="connsiteX2085" fmla="*/ 3384366 w 4562162"/>
              <a:gd name="connsiteY2085" fmla="*/ 2712815 h 2832735"/>
              <a:gd name="connsiteX2086" fmla="*/ 3381813 w 4562162"/>
              <a:gd name="connsiteY2086" fmla="*/ 2712720 h 2832735"/>
              <a:gd name="connsiteX2087" fmla="*/ 3377222 w 4562162"/>
              <a:gd name="connsiteY2087" fmla="*/ 2721198 h 2832735"/>
              <a:gd name="connsiteX2088" fmla="*/ 3375879 w 4562162"/>
              <a:gd name="connsiteY2088" fmla="*/ 2722093 h 2832735"/>
              <a:gd name="connsiteX2089" fmla="*/ 3374860 w 4562162"/>
              <a:gd name="connsiteY2089" fmla="*/ 2724160 h 2832735"/>
              <a:gd name="connsiteX2090" fmla="*/ 3372755 w 4562162"/>
              <a:gd name="connsiteY2090" fmla="*/ 2726541 h 2832735"/>
              <a:gd name="connsiteX2091" fmla="*/ 3372088 w 4562162"/>
              <a:gd name="connsiteY2091" fmla="*/ 2728674 h 2832735"/>
              <a:gd name="connsiteX2092" fmla="*/ 3369897 w 4562162"/>
              <a:gd name="connsiteY2092" fmla="*/ 2731361 h 2832735"/>
              <a:gd name="connsiteX2093" fmla="*/ 3364440 w 4562162"/>
              <a:gd name="connsiteY2093" fmla="*/ 2736104 h 2832735"/>
              <a:gd name="connsiteX2094" fmla="*/ 3363477 w 4562162"/>
              <a:gd name="connsiteY2094" fmla="*/ 2738342 h 2832735"/>
              <a:gd name="connsiteX2095" fmla="*/ 3363830 w 4562162"/>
              <a:gd name="connsiteY2095" fmla="*/ 2741047 h 2832735"/>
              <a:gd name="connsiteX2096" fmla="*/ 3366945 w 4562162"/>
              <a:gd name="connsiteY2096" fmla="*/ 2743714 h 2832735"/>
              <a:gd name="connsiteX2097" fmla="*/ 3367773 w 4562162"/>
              <a:gd name="connsiteY2097" fmla="*/ 2737056 h 2832735"/>
              <a:gd name="connsiteX2098" fmla="*/ 3372593 w 4562162"/>
              <a:gd name="connsiteY2098" fmla="*/ 2733523 h 2832735"/>
              <a:gd name="connsiteX2099" fmla="*/ 3375812 w 4562162"/>
              <a:gd name="connsiteY2099" fmla="*/ 2729560 h 2832735"/>
              <a:gd name="connsiteX2100" fmla="*/ 3376517 w 4562162"/>
              <a:gd name="connsiteY2100" fmla="*/ 2727484 h 2832735"/>
              <a:gd name="connsiteX2101" fmla="*/ 3381823 w 4562162"/>
              <a:gd name="connsiteY2101" fmla="*/ 2722197 h 2832735"/>
              <a:gd name="connsiteX2102" fmla="*/ 3383442 w 4562162"/>
              <a:gd name="connsiteY2102" fmla="*/ 2721350 h 2832735"/>
              <a:gd name="connsiteX2103" fmla="*/ 3386747 w 4562162"/>
              <a:gd name="connsiteY2103" fmla="*/ 2720893 h 2832735"/>
              <a:gd name="connsiteX2104" fmla="*/ 3390500 w 4562162"/>
              <a:gd name="connsiteY2104" fmla="*/ 2717368 h 2832735"/>
              <a:gd name="connsiteX2105" fmla="*/ 3392634 w 4562162"/>
              <a:gd name="connsiteY2105" fmla="*/ 2717406 h 2832735"/>
              <a:gd name="connsiteX2106" fmla="*/ 3394014 w 4562162"/>
              <a:gd name="connsiteY2106" fmla="*/ 2714949 h 2832735"/>
              <a:gd name="connsiteX2107" fmla="*/ 3388347 w 4562162"/>
              <a:gd name="connsiteY2107" fmla="*/ 2715539 h 2832735"/>
              <a:gd name="connsiteX2108" fmla="*/ 3384366 w 4562162"/>
              <a:gd name="connsiteY2108" fmla="*/ 2712815 h 2832735"/>
              <a:gd name="connsiteX2109" fmla="*/ 3376984 w 4562162"/>
              <a:gd name="connsiteY2109" fmla="*/ 2751335 h 2832735"/>
              <a:gd name="connsiteX2110" fmla="*/ 3376517 w 4562162"/>
              <a:gd name="connsiteY2110" fmla="*/ 2751392 h 2832735"/>
              <a:gd name="connsiteX2111" fmla="*/ 3376022 w 4562162"/>
              <a:gd name="connsiteY2111" fmla="*/ 2751420 h 2832735"/>
              <a:gd name="connsiteX2112" fmla="*/ 3375650 w 4562162"/>
              <a:gd name="connsiteY2112" fmla="*/ 2751230 h 2832735"/>
              <a:gd name="connsiteX2113" fmla="*/ 3375317 w 4562162"/>
              <a:gd name="connsiteY2113" fmla="*/ 2751296 h 2832735"/>
              <a:gd name="connsiteX2114" fmla="*/ 3375317 w 4562162"/>
              <a:gd name="connsiteY2114" fmla="*/ 2751563 h 2832735"/>
              <a:gd name="connsiteX2115" fmla="*/ 3375650 w 4562162"/>
              <a:gd name="connsiteY2115" fmla="*/ 2751801 h 2832735"/>
              <a:gd name="connsiteX2116" fmla="*/ 3375784 w 4562162"/>
              <a:gd name="connsiteY2116" fmla="*/ 2752201 h 2832735"/>
              <a:gd name="connsiteX2117" fmla="*/ 3375984 w 4562162"/>
              <a:gd name="connsiteY2117" fmla="*/ 2752687 h 2832735"/>
              <a:gd name="connsiteX2118" fmla="*/ 3376336 w 4562162"/>
              <a:gd name="connsiteY2118" fmla="*/ 2752592 h 2832735"/>
              <a:gd name="connsiteX2119" fmla="*/ 3376974 w 4562162"/>
              <a:gd name="connsiteY2119" fmla="*/ 2752468 h 2832735"/>
              <a:gd name="connsiteX2120" fmla="*/ 3377298 w 4562162"/>
              <a:gd name="connsiteY2120" fmla="*/ 2752439 h 2832735"/>
              <a:gd name="connsiteX2121" fmla="*/ 3377232 w 4562162"/>
              <a:gd name="connsiteY2121" fmla="*/ 2751744 h 2832735"/>
              <a:gd name="connsiteX2122" fmla="*/ 3376984 w 4562162"/>
              <a:gd name="connsiteY2122" fmla="*/ 2751335 h 2832735"/>
              <a:gd name="connsiteX2123" fmla="*/ 3454346 w 4562162"/>
              <a:gd name="connsiteY2123" fmla="*/ 2676725 h 2832735"/>
              <a:gd name="connsiteX2124" fmla="*/ 3454365 w 4562162"/>
              <a:gd name="connsiteY2124" fmla="*/ 2675582 h 2832735"/>
              <a:gd name="connsiteX2125" fmla="*/ 3453993 w 4562162"/>
              <a:gd name="connsiteY2125" fmla="*/ 2674668 h 2832735"/>
              <a:gd name="connsiteX2126" fmla="*/ 3452946 w 4562162"/>
              <a:gd name="connsiteY2126" fmla="*/ 2674039 h 2832735"/>
              <a:gd name="connsiteX2127" fmla="*/ 3451174 w 4562162"/>
              <a:gd name="connsiteY2127" fmla="*/ 2674258 h 2832735"/>
              <a:gd name="connsiteX2128" fmla="*/ 3448650 w 4562162"/>
              <a:gd name="connsiteY2128" fmla="*/ 2675630 h 2832735"/>
              <a:gd name="connsiteX2129" fmla="*/ 3440944 w 4562162"/>
              <a:gd name="connsiteY2129" fmla="*/ 2683307 h 2832735"/>
              <a:gd name="connsiteX2130" fmla="*/ 3435753 w 4562162"/>
              <a:gd name="connsiteY2130" fmla="*/ 2684221 h 2832735"/>
              <a:gd name="connsiteX2131" fmla="*/ 3433772 w 4562162"/>
              <a:gd name="connsiteY2131" fmla="*/ 2684069 h 2832735"/>
              <a:gd name="connsiteX2132" fmla="*/ 3431324 w 4562162"/>
              <a:gd name="connsiteY2132" fmla="*/ 2679688 h 2832735"/>
              <a:gd name="connsiteX2133" fmla="*/ 3430248 w 4562162"/>
              <a:gd name="connsiteY2133" fmla="*/ 2679478 h 2832735"/>
              <a:gd name="connsiteX2134" fmla="*/ 3428866 w 4562162"/>
              <a:gd name="connsiteY2134" fmla="*/ 2682621 h 2832735"/>
              <a:gd name="connsiteX2135" fmla="*/ 3429209 w 4562162"/>
              <a:gd name="connsiteY2135" fmla="*/ 2685450 h 2832735"/>
              <a:gd name="connsiteX2136" fmla="*/ 3426104 w 4562162"/>
              <a:gd name="connsiteY2136" fmla="*/ 2686774 h 2832735"/>
              <a:gd name="connsiteX2137" fmla="*/ 3423123 w 4562162"/>
              <a:gd name="connsiteY2137" fmla="*/ 2690460 h 2832735"/>
              <a:gd name="connsiteX2138" fmla="*/ 3420447 w 4562162"/>
              <a:gd name="connsiteY2138" fmla="*/ 2691613 h 2832735"/>
              <a:gd name="connsiteX2139" fmla="*/ 3417046 w 4562162"/>
              <a:gd name="connsiteY2139" fmla="*/ 2696032 h 2832735"/>
              <a:gd name="connsiteX2140" fmla="*/ 3412131 w 4562162"/>
              <a:gd name="connsiteY2140" fmla="*/ 2699385 h 2832735"/>
              <a:gd name="connsiteX2141" fmla="*/ 3409674 w 4562162"/>
              <a:gd name="connsiteY2141" fmla="*/ 2702757 h 2832735"/>
              <a:gd name="connsiteX2142" fmla="*/ 3409302 w 4562162"/>
              <a:gd name="connsiteY2142" fmla="*/ 2706615 h 2832735"/>
              <a:gd name="connsiteX2143" fmla="*/ 3404845 w 4562162"/>
              <a:gd name="connsiteY2143" fmla="*/ 2710263 h 2832735"/>
              <a:gd name="connsiteX2144" fmla="*/ 3403759 w 4562162"/>
              <a:gd name="connsiteY2144" fmla="*/ 2712234 h 2832735"/>
              <a:gd name="connsiteX2145" fmla="*/ 3402787 w 4562162"/>
              <a:gd name="connsiteY2145" fmla="*/ 2716292 h 2832735"/>
              <a:gd name="connsiteX2146" fmla="*/ 3408160 w 4562162"/>
              <a:gd name="connsiteY2146" fmla="*/ 2711549 h 2832735"/>
              <a:gd name="connsiteX2147" fmla="*/ 3411074 w 4562162"/>
              <a:gd name="connsiteY2147" fmla="*/ 2710720 h 2832735"/>
              <a:gd name="connsiteX2148" fmla="*/ 3413817 w 4562162"/>
              <a:gd name="connsiteY2148" fmla="*/ 2706081 h 2832735"/>
              <a:gd name="connsiteX2149" fmla="*/ 3420590 w 4562162"/>
              <a:gd name="connsiteY2149" fmla="*/ 2700157 h 2832735"/>
              <a:gd name="connsiteX2150" fmla="*/ 3421828 w 4562162"/>
              <a:gd name="connsiteY2150" fmla="*/ 2698233 h 2832735"/>
              <a:gd name="connsiteX2151" fmla="*/ 3422161 w 4562162"/>
              <a:gd name="connsiteY2151" fmla="*/ 2696051 h 2832735"/>
              <a:gd name="connsiteX2152" fmla="*/ 3423123 w 4562162"/>
              <a:gd name="connsiteY2152" fmla="*/ 2694832 h 2832735"/>
              <a:gd name="connsiteX2153" fmla="*/ 3426495 w 4562162"/>
              <a:gd name="connsiteY2153" fmla="*/ 2695537 h 2832735"/>
              <a:gd name="connsiteX2154" fmla="*/ 3429952 w 4562162"/>
              <a:gd name="connsiteY2154" fmla="*/ 2694337 h 2832735"/>
              <a:gd name="connsiteX2155" fmla="*/ 3432400 w 4562162"/>
              <a:gd name="connsiteY2155" fmla="*/ 2691327 h 2832735"/>
              <a:gd name="connsiteX2156" fmla="*/ 3439277 w 4562162"/>
              <a:gd name="connsiteY2156" fmla="*/ 2685783 h 2832735"/>
              <a:gd name="connsiteX2157" fmla="*/ 3443354 w 4562162"/>
              <a:gd name="connsiteY2157" fmla="*/ 2684640 h 2832735"/>
              <a:gd name="connsiteX2158" fmla="*/ 3448298 w 4562162"/>
              <a:gd name="connsiteY2158" fmla="*/ 2681973 h 2832735"/>
              <a:gd name="connsiteX2159" fmla="*/ 3453413 w 4562162"/>
              <a:gd name="connsiteY2159" fmla="*/ 2681735 h 2832735"/>
              <a:gd name="connsiteX2160" fmla="*/ 3454651 w 4562162"/>
              <a:gd name="connsiteY2160" fmla="*/ 2680268 h 2832735"/>
              <a:gd name="connsiteX2161" fmla="*/ 3453736 w 4562162"/>
              <a:gd name="connsiteY2161" fmla="*/ 2678335 h 2832735"/>
              <a:gd name="connsiteX2162" fmla="*/ 3454346 w 4562162"/>
              <a:gd name="connsiteY2162" fmla="*/ 2676725 h 2832735"/>
              <a:gd name="connsiteX2163" fmla="*/ 3493998 w 4562162"/>
              <a:gd name="connsiteY2163" fmla="*/ 2648255 h 2832735"/>
              <a:gd name="connsiteX2164" fmla="*/ 3484740 w 4562162"/>
              <a:gd name="connsiteY2164" fmla="*/ 2655113 h 2832735"/>
              <a:gd name="connsiteX2165" fmla="*/ 3480292 w 4562162"/>
              <a:gd name="connsiteY2165" fmla="*/ 2660695 h 2832735"/>
              <a:gd name="connsiteX2166" fmla="*/ 3476815 w 4562162"/>
              <a:gd name="connsiteY2166" fmla="*/ 2662085 h 2832735"/>
              <a:gd name="connsiteX2167" fmla="*/ 3470967 w 4562162"/>
              <a:gd name="connsiteY2167" fmla="*/ 2671486 h 2832735"/>
              <a:gd name="connsiteX2168" fmla="*/ 3473425 w 4562162"/>
              <a:gd name="connsiteY2168" fmla="*/ 2671563 h 2832735"/>
              <a:gd name="connsiteX2169" fmla="*/ 3477397 w 4562162"/>
              <a:gd name="connsiteY2169" fmla="*/ 2669629 h 2832735"/>
              <a:gd name="connsiteX2170" fmla="*/ 3482635 w 4562162"/>
              <a:gd name="connsiteY2170" fmla="*/ 2664247 h 2832735"/>
              <a:gd name="connsiteX2171" fmla="*/ 3484521 w 4562162"/>
              <a:gd name="connsiteY2171" fmla="*/ 2662742 h 2832735"/>
              <a:gd name="connsiteX2172" fmla="*/ 3487265 w 4562162"/>
              <a:gd name="connsiteY2172" fmla="*/ 2661714 h 2832735"/>
              <a:gd name="connsiteX2173" fmla="*/ 3490960 w 4562162"/>
              <a:gd name="connsiteY2173" fmla="*/ 2658504 h 2832735"/>
              <a:gd name="connsiteX2174" fmla="*/ 3492017 w 4562162"/>
              <a:gd name="connsiteY2174" fmla="*/ 2655475 h 2832735"/>
              <a:gd name="connsiteX2175" fmla="*/ 3500533 w 4562162"/>
              <a:gd name="connsiteY2175" fmla="*/ 2647931 h 2832735"/>
              <a:gd name="connsiteX2176" fmla="*/ 3495075 w 4562162"/>
              <a:gd name="connsiteY2176" fmla="*/ 2647741 h 2832735"/>
              <a:gd name="connsiteX2177" fmla="*/ 3493998 w 4562162"/>
              <a:gd name="connsiteY2177" fmla="*/ 2648255 h 2832735"/>
              <a:gd name="connsiteX2178" fmla="*/ 3400863 w 4562162"/>
              <a:gd name="connsiteY2178" fmla="*/ 2736485 h 2832735"/>
              <a:gd name="connsiteX2179" fmla="*/ 3395453 w 4562162"/>
              <a:gd name="connsiteY2179" fmla="*/ 2738238 h 2832735"/>
              <a:gd name="connsiteX2180" fmla="*/ 3395234 w 4562162"/>
              <a:gd name="connsiteY2180" fmla="*/ 2738828 h 2832735"/>
              <a:gd name="connsiteX2181" fmla="*/ 3395100 w 4562162"/>
              <a:gd name="connsiteY2181" fmla="*/ 2740914 h 2832735"/>
              <a:gd name="connsiteX2182" fmla="*/ 3397082 w 4562162"/>
              <a:gd name="connsiteY2182" fmla="*/ 2741810 h 2832735"/>
              <a:gd name="connsiteX2183" fmla="*/ 3397910 w 4562162"/>
              <a:gd name="connsiteY2183" fmla="*/ 2740800 h 2832735"/>
              <a:gd name="connsiteX2184" fmla="*/ 3402863 w 4562162"/>
              <a:gd name="connsiteY2184" fmla="*/ 2738571 h 2832735"/>
              <a:gd name="connsiteX2185" fmla="*/ 3402463 w 4562162"/>
              <a:gd name="connsiteY2185" fmla="*/ 2737647 h 2832735"/>
              <a:gd name="connsiteX2186" fmla="*/ 3400863 w 4562162"/>
              <a:gd name="connsiteY2186" fmla="*/ 2736485 h 2832735"/>
              <a:gd name="connsiteX2187" fmla="*/ 3503552 w 4562162"/>
              <a:gd name="connsiteY2187" fmla="*/ 2072726 h 2832735"/>
              <a:gd name="connsiteX2188" fmla="*/ 3501590 w 4562162"/>
              <a:gd name="connsiteY2188" fmla="*/ 2076003 h 2832735"/>
              <a:gd name="connsiteX2189" fmla="*/ 3498313 w 4562162"/>
              <a:gd name="connsiteY2189" fmla="*/ 2078241 h 2832735"/>
              <a:gd name="connsiteX2190" fmla="*/ 3498361 w 4562162"/>
              <a:gd name="connsiteY2190" fmla="*/ 2079241 h 2832735"/>
              <a:gd name="connsiteX2191" fmla="*/ 3499409 w 4562162"/>
              <a:gd name="connsiteY2191" fmla="*/ 2080660 h 2832735"/>
              <a:gd name="connsiteX2192" fmla="*/ 3501514 w 4562162"/>
              <a:gd name="connsiteY2192" fmla="*/ 2080069 h 2832735"/>
              <a:gd name="connsiteX2193" fmla="*/ 3505200 w 4562162"/>
              <a:gd name="connsiteY2193" fmla="*/ 2076098 h 2832735"/>
              <a:gd name="connsiteX2194" fmla="*/ 3504800 w 4562162"/>
              <a:gd name="connsiteY2194" fmla="*/ 2074688 h 2832735"/>
              <a:gd name="connsiteX2195" fmla="*/ 3503552 w 4562162"/>
              <a:gd name="connsiteY2195" fmla="*/ 2072726 h 2832735"/>
              <a:gd name="connsiteX2196" fmla="*/ 3875294 w 4562162"/>
              <a:gd name="connsiteY2196" fmla="*/ 2069544 h 2832735"/>
              <a:gd name="connsiteX2197" fmla="*/ 3873818 w 4562162"/>
              <a:gd name="connsiteY2197" fmla="*/ 2069249 h 2832735"/>
              <a:gd name="connsiteX2198" fmla="*/ 3865388 w 4562162"/>
              <a:gd name="connsiteY2198" fmla="*/ 2076041 h 2832735"/>
              <a:gd name="connsiteX2199" fmla="*/ 3853596 w 4562162"/>
              <a:gd name="connsiteY2199" fmla="*/ 2080251 h 2832735"/>
              <a:gd name="connsiteX2200" fmla="*/ 3853758 w 4562162"/>
              <a:gd name="connsiteY2200" fmla="*/ 2082460 h 2832735"/>
              <a:gd name="connsiteX2201" fmla="*/ 3854234 w 4562162"/>
              <a:gd name="connsiteY2201" fmla="*/ 2084661 h 2832735"/>
              <a:gd name="connsiteX2202" fmla="*/ 3852691 w 4562162"/>
              <a:gd name="connsiteY2202" fmla="*/ 2091433 h 2832735"/>
              <a:gd name="connsiteX2203" fmla="*/ 3848681 w 4562162"/>
              <a:gd name="connsiteY2203" fmla="*/ 2099539 h 2832735"/>
              <a:gd name="connsiteX2204" fmla="*/ 3844690 w 4562162"/>
              <a:gd name="connsiteY2204" fmla="*/ 2102711 h 2832735"/>
              <a:gd name="connsiteX2205" fmla="*/ 3844814 w 4562162"/>
              <a:gd name="connsiteY2205" fmla="*/ 2104387 h 2832735"/>
              <a:gd name="connsiteX2206" fmla="*/ 3845224 w 4562162"/>
              <a:gd name="connsiteY2206" fmla="*/ 2105482 h 2832735"/>
              <a:gd name="connsiteX2207" fmla="*/ 3845871 w 4562162"/>
              <a:gd name="connsiteY2207" fmla="*/ 2106263 h 2832735"/>
              <a:gd name="connsiteX2208" fmla="*/ 3850243 w 4562162"/>
              <a:gd name="connsiteY2208" fmla="*/ 2101463 h 2832735"/>
              <a:gd name="connsiteX2209" fmla="*/ 3858930 w 4562162"/>
              <a:gd name="connsiteY2209" fmla="*/ 2094252 h 2832735"/>
              <a:gd name="connsiteX2210" fmla="*/ 3867455 w 4562162"/>
              <a:gd name="connsiteY2210" fmla="*/ 2089394 h 2832735"/>
              <a:gd name="connsiteX2211" fmla="*/ 3876456 w 4562162"/>
              <a:gd name="connsiteY2211" fmla="*/ 2086947 h 2832735"/>
              <a:gd name="connsiteX2212" fmla="*/ 3877684 w 4562162"/>
              <a:gd name="connsiteY2212" fmla="*/ 2082546 h 2832735"/>
              <a:gd name="connsiteX2213" fmla="*/ 3876818 w 4562162"/>
              <a:gd name="connsiteY2213" fmla="*/ 2075202 h 2832735"/>
              <a:gd name="connsiteX2214" fmla="*/ 3875294 w 4562162"/>
              <a:gd name="connsiteY2214" fmla="*/ 2069544 h 2832735"/>
              <a:gd name="connsiteX2215" fmla="*/ 1511703 w 4562162"/>
              <a:gd name="connsiteY2215" fmla="*/ 378876 h 2832735"/>
              <a:gd name="connsiteX2216" fmla="*/ 1519828 w 4562162"/>
              <a:gd name="connsiteY2216" fmla="*/ 383791 h 2832735"/>
              <a:gd name="connsiteX2217" fmla="*/ 1524619 w 4562162"/>
              <a:gd name="connsiteY2217" fmla="*/ 383943 h 2832735"/>
              <a:gd name="connsiteX2218" fmla="*/ 1524962 w 4562162"/>
              <a:gd name="connsiteY2218" fmla="*/ 391449 h 2832735"/>
              <a:gd name="connsiteX2219" fmla="*/ 1529258 w 4562162"/>
              <a:gd name="connsiteY2219" fmla="*/ 392020 h 2832735"/>
              <a:gd name="connsiteX2220" fmla="*/ 1550079 w 4562162"/>
              <a:gd name="connsiteY2220" fmla="*/ 390201 h 2832735"/>
              <a:gd name="connsiteX2221" fmla="*/ 1549022 w 4562162"/>
              <a:gd name="connsiteY2221" fmla="*/ 386906 h 2832735"/>
              <a:gd name="connsiteX2222" fmla="*/ 1543965 w 4562162"/>
              <a:gd name="connsiteY2222" fmla="*/ 382124 h 2832735"/>
              <a:gd name="connsiteX2223" fmla="*/ 1520104 w 4562162"/>
              <a:gd name="connsiteY2223" fmla="*/ 369351 h 2832735"/>
              <a:gd name="connsiteX2224" fmla="*/ 1517561 w 4562162"/>
              <a:gd name="connsiteY2224" fmla="*/ 373494 h 2832735"/>
              <a:gd name="connsiteX2225" fmla="*/ 1514256 w 4562162"/>
              <a:gd name="connsiteY2225" fmla="*/ 368170 h 2832735"/>
              <a:gd name="connsiteX2226" fmla="*/ 1511570 w 4562162"/>
              <a:gd name="connsiteY2226" fmla="*/ 366179 h 2832735"/>
              <a:gd name="connsiteX2227" fmla="*/ 1508979 w 4562162"/>
              <a:gd name="connsiteY2227" fmla="*/ 369113 h 2832735"/>
              <a:gd name="connsiteX2228" fmla="*/ 1509531 w 4562162"/>
              <a:gd name="connsiteY2228" fmla="*/ 371951 h 2832735"/>
              <a:gd name="connsiteX2229" fmla="*/ 1511703 w 4562162"/>
              <a:gd name="connsiteY2229" fmla="*/ 378876 h 2832735"/>
              <a:gd name="connsiteX2230" fmla="*/ 1511332 w 4562162"/>
              <a:gd name="connsiteY2230" fmla="*/ 1083707 h 2832735"/>
              <a:gd name="connsiteX2231" fmla="*/ 1509817 w 4562162"/>
              <a:gd name="connsiteY2231" fmla="*/ 1086622 h 2832735"/>
              <a:gd name="connsiteX2232" fmla="*/ 1513865 w 4562162"/>
              <a:gd name="connsiteY2232" fmla="*/ 1091060 h 2832735"/>
              <a:gd name="connsiteX2233" fmla="*/ 1525228 w 4562162"/>
              <a:gd name="connsiteY2233" fmla="*/ 1094508 h 2832735"/>
              <a:gd name="connsiteX2234" fmla="*/ 1527810 w 4562162"/>
              <a:gd name="connsiteY2234" fmla="*/ 1093918 h 2832735"/>
              <a:gd name="connsiteX2235" fmla="*/ 1514304 w 4562162"/>
              <a:gd name="connsiteY2235" fmla="*/ 1083621 h 2832735"/>
              <a:gd name="connsiteX2236" fmla="*/ 1511332 w 4562162"/>
              <a:gd name="connsiteY2236" fmla="*/ 1083707 h 2832735"/>
              <a:gd name="connsiteX2237" fmla="*/ 1502978 w 4562162"/>
              <a:gd name="connsiteY2237" fmla="*/ 1092670 h 2832735"/>
              <a:gd name="connsiteX2238" fmla="*/ 1504950 w 4562162"/>
              <a:gd name="connsiteY2238" fmla="*/ 1090565 h 2832735"/>
              <a:gd name="connsiteX2239" fmla="*/ 1508970 w 4562162"/>
              <a:gd name="connsiteY2239" fmla="*/ 1084183 h 2832735"/>
              <a:gd name="connsiteX2240" fmla="*/ 1508655 w 4562162"/>
              <a:gd name="connsiteY2240" fmla="*/ 1083183 h 2832735"/>
              <a:gd name="connsiteX2241" fmla="*/ 1505731 w 4562162"/>
              <a:gd name="connsiteY2241" fmla="*/ 1081888 h 2832735"/>
              <a:gd name="connsiteX2242" fmla="*/ 1496092 w 4562162"/>
              <a:gd name="connsiteY2242" fmla="*/ 1085002 h 2832735"/>
              <a:gd name="connsiteX2243" fmla="*/ 1490882 w 4562162"/>
              <a:gd name="connsiteY2243" fmla="*/ 1090956 h 2832735"/>
              <a:gd name="connsiteX2244" fmla="*/ 1490063 w 4562162"/>
              <a:gd name="connsiteY2244" fmla="*/ 1095185 h 2832735"/>
              <a:gd name="connsiteX2245" fmla="*/ 1494320 w 4562162"/>
              <a:gd name="connsiteY2245" fmla="*/ 1092899 h 2832735"/>
              <a:gd name="connsiteX2246" fmla="*/ 1502978 w 4562162"/>
              <a:gd name="connsiteY2246" fmla="*/ 1092670 h 2832735"/>
              <a:gd name="connsiteX2247" fmla="*/ 1465755 w 4562162"/>
              <a:gd name="connsiteY2247" fmla="*/ 1143600 h 2832735"/>
              <a:gd name="connsiteX2248" fmla="*/ 1469860 w 4562162"/>
              <a:gd name="connsiteY2248" fmla="*/ 1146010 h 2832735"/>
              <a:gd name="connsiteX2249" fmla="*/ 1471203 w 4562162"/>
              <a:gd name="connsiteY2249" fmla="*/ 1147582 h 2832735"/>
              <a:gd name="connsiteX2250" fmla="*/ 1471803 w 4562162"/>
              <a:gd name="connsiteY2250" fmla="*/ 1146705 h 2832735"/>
              <a:gd name="connsiteX2251" fmla="*/ 1472784 w 4562162"/>
              <a:gd name="connsiteY2251" fmla="*/ 1143591 h 2832735"/>
              <a:gd name="connsiteX2252" fmla="*/ 1471793 w 4562162"/>
              <a:gd name="connsiteY2252" fmla="*/ 1141619 h 2832735"/>
              <a:gd name="connsiteX2253" fmla="*/ 1471450 w 4562162"/>
              <a:gd name="connsiteY2253" fmla="*/ 1137999 h 2832735"/>
              <a:gd name="connsiteX2254" fmla="*/ 1474003 w 4562162"/>
              <a:gd name="connsiteY2254" fmla="*/ 1132180 h 2832735"/>
              <a:gd name="connsiteX2255" fmla="*/ 1479852 w 4562162"/>
              <a:gd name="connsiteY2255" fmla="*/ 1129446 h 2832735"/>
              <a:gd name="connsiteX2256" fmla="*/ 1473536 w 4562162"/>
              <a:gd name="connsiteY2256" fmla="*/ 1125255 h 2832735"/>
              <a:gd name="connsiteX2257" fmla="*/ 1470184 w 4562162"/>
              <a:gd name="connsiteY2257" fmla="*/ 1123998 h 2832735"/>
              <a:gd name="connsiteX2258" fmla="*/ 1465078 w 4562162"/>
              <a:gd name="connsiteY2258" fmla="*/ 1123198 h 2832735"/>
              <a:gd name="connsiteX2259" fmla="*/ 1459449 w 4562162"/>
              <a:gd name="connsiteY2259" fmla="*/ 1125169 h 2832735"/>
              <a:gd name="connsiteX2260" fmla="*/ 1457954 w 4562162"/>
              <a:gd name="connsiteY2260" fmla="*/ 1128360 h 2832735"/>
              <a:gd name="connsiteX2261" fmla="*/ 1456830 w 4562162"/>
              <a:gd name="connsiteY2261" fmla="*/ 1133199 h 2832735"/>
              <a:gd name="connsiteX2262" fmla="*/ 1458983 w 4562162"/>
              <a:gd name="connsiteY2262" fmla="*/ 1137418 h 2832735"/>
              <a:gd name="connsiteX2263" fmla="*/ 1465755 w 4562162"/>
              <a:gd name="connsiteY2263" fmla="*/ 1143600 h 2832735"/>
              <a:gd name="connsiteX2264" fmla="*/ 1590418 w 4562162"/>
              <a:gd name="connsiteY2264" fmla="*/ 185061 h 2832735"/>
              <a:gd name="connsiteX2265" fmla="*/ 1615221 w 4562162"/>
              <a:gd name="connsiteY2265" fmla="*/ 179003 h 2832735"/>
              <a:gd name="connsiteX2266" fmla="*/ 1623736 w 4562162"/>
              <a:gd name="connsiteY2266" fmla="*/ 175670 h 2832735"/>
              <a:gd name="connsiteX2267" fmla="*/ 1624498 w 4562162"/>
              <a:gd name="connsiteY2267" fmla="*/ 173203 h 2832735"/>
              <a:gd name="connsiteX2268" fmla="*/ 1625946 w 4562162"/>
              <a:gd name="connsiteY2268" fmla="*/ 165583 h 2832735"/>
              <a:gd name="connsiteX2269" fmla="*/ 1621984 w 4562162"/>
              <a:gd name="connsiteY2269" fmla="*/ 161830 h 2832735"/>
              <a:gd name="connsiteX2270" fmla="*/ 1609344 w 4562162"/>
              <a:gd name="connsiteY2270" fmla="*/ 157477 h 2832735"/>
              <a:gd name="connsiteX2271" fmla="*/ 1593599 w 4562162"/>
              <a:gd name="connsiteY2271" fmla="*/ 160039 h 2832735"/>
              <a:gd name="connsiteX2272" fmla="*/ 1590723 w 4562162"/>
              <a:gd name="connsiteY2272" fmla="*/ 166278 h 2832735"/>
              <a:gd name="connsiteX2273" fmla="*/ 1587189 w 4562162"/>
              <a:gd name="connsiteY2273" fmla="*/ 178994 h 2832735"/>
              <a:gd name="connsiteX2274" fmla="*/ 1587970 w 4562162"/>
              <a:gd name="connsiteY2274" fmla="*/ 181251 h 2832735"/>
              <a:gd name="connsiteX2275" fmla="*/ 1590418 w 4562162"/>
              <a:gd name="connsiteY2275" fmla="*/ 185061 h 2832735"/>
              <a:gd name="connsiteX2276" fmla="*/ 1350369 w 4562162"/>
              <a:gd name="connsiteY2276" fmla="*/ 1130037 h 2832735"/>
              <a:gd name="connsiteX2277" fmla="*/ 1355179 w 4562162"/>
              <a:gd name="connsiteY2277" fmla="*/ 1131122 h 2832735"/>
              <a:gd name="connsiteX2278" fmla="*/ 1357360 w 4562162"/>
              <a:gd name="connsiteY2278" fmla="*/ 1130789 h 2832735"/>
              <a:gd name="connsiteX2279" fmla="*/ 1365209 w 4562162"/>
              <a:gd name="connsiteY2279" fmla="*/ 1126484 h 2832735"/>
              <a:gd name="connsiteX2280" fmla="*/ 1370905 w 4562162"/>
              <a:gd name="connsiteY2280" fmla="*/ 1124226 h 2832735"/>
              <a:gd name="connsiteX2281" fmla="*/ 1383430 w 4562162"/>
              <a:gd name="connsiteY2281" fmla="*/ 1120273 h 2832735"/>
              <a:gd name="connsiteX2282" fmla="*/ 1390669 w 4562162"/>
              <a:gd name="connsiteY2282" fmla="*/ 1119216 h 2832735"/>
              <a:gd name="connsiteX2283" fmla="*/ 1390783 w 4562162"/>
              <a:gd name="connsiteY2283" fmla="*/ 1114520 h 2832735"/>
              <a:gd name="connsiteX2284" fmla="*/ 1389697 w 4562162"/>
              <a:gd name="connsiteY2284" fmla="*/ 1109110 h 2832735"/>
              <a:gd name="connsiteX2285" fmla="*/ 1385830 w 4562162"/>
              <a:gd name="connsiteY2285" fmla="*/ 1103624 h 2832735"/>
              <a:gd name="connsiteX2286" fmla="*/ 1383325 w 4562162"/>
              <a:gd name="connsiteY2286" fmla="*/ 1100814 h 2832735"/>
              <a:gd name="connsiteX2287" fmla="*/ 1380125 w 4562162"/>
              <a:gd name="connsiteY2287" fmla="*/ 1093746 h 2832735"/>
              <a:gd name="connsiteX2288" fmla="*/ 1377706 w 4562162"/>
              <a:gd name="connsiteY2288" fmla="*/ 1090908 h 2832735"/>
              <a:gd name="connsiteX2289" fmla="*/ 1374553 w 4562162"/>
              <a:gd name="connsiteY2289" fmla="*/ 1088441 h 2832735"/>
              <a:gd name="connsiteX2290" fmla="*/ 1372333 w 4562162"/>
              <a:gd name="connsiteY2290" fmla="*/ 1087479 h 2832735"/>
              <a:gd name="connsiteX2291" fmla="*/ 1356560 w 4562162"/>
              <a:gd name="connsiteY2291" fmla="*/ 1090936 h 2832735"/>
              <a:gd name="connsiteX2292" fmla="*/ 1351197 w 4562162"/>
              <a:gd name="connsiteY2292" fmla="*/ 1094022 h 2832735"/>
              <a:gd name="connsiteX2293" fmla="*/ 1347082 w 4562162"/>
              <a:gd name="connsiteY2293" fmla="*/ 1102004 h 2832735"/>
              <a:gd name="connsiteX2294" fmla="*/ 1347692 w 4562162"/>
              <a:gd name="connsiteY2294" fmla="*/ 1114558 h 2832735"/>
              <a:gd name="connsiteX2295" fmla="*/ 1346806 w 4562162"/>
              <a:gd name="connsiteY2295" fmla="*/ 1119654 h 2832735"/>
              <a:gd name="connsiteX2296" fmla="*/ 1345330 w 4562162"/>
              <a:gd name="connsiteY2296" fmla="*/ 1123588 h 2832735"/>
              <a:gd name="connsiteX2297" fmla="*/ 1345063 w 4562162"/>
              <a:gd name="connsiteY2297" fmla="*/ 1127455 h 2832735"/>
              <a:gd name="connsiteX2298" fmla="*/ 1348283 w 4562162"/>
              <a:gd name="connsiteY2298" fmla="*/ 1131799 h 2832735"/>
              <a:gd name="connsiteX2299" fmla="*/ 1350369 w 4562162"/>
              <a:gd name="connsiteY2299" fmla="*/ 1130037 h 2832735"/>
              <a:gd name="connsiteX2300" fmla="*/ 1584598 w 4562162"/>
              <a:gd name="connsiteY2300" fmla="*/ 1157726 h 2832735"/>
              <a:gd name="connsiteX2301" fmla="*/ 1599305 w 4562162"/>
              <a:gd name="connsiteY2301" fmla="*/ 1161412 h 2832735"/>
              <a:gd name="connsiteX2302" fmla="*/ 1601191 w 4562162"/>
              <a:gd name="connsiteY2302" fmla="*/ 1160402 h 2832735"/>
              <a:gd name="connsiteX2303" fmla="*/ 1602171 w 4562162"/>
              <a:gd name="connsiteY2303" fmla="*/ 1156126 h 2832735"/>
              <a:gd name="connsiteX2304" fmla="*/ 1602267 w 4562162"/>
              <a:gd name="connsiteY2304" fmla="*/ 1142609 h 2832735"/>
              <a:gd name="connsiteX2305" fmla="*/ 1598819 w 4562162"/>
              <a:gd name="connsiteY2305" fmla="*/ 1136733 h 2832735"/>
              <a:gd name="connsiteX2306" fmla="*/ 1597333 w 4562162"/>
              <a:gd name="connsiteY2306" fmla="*/ 1131656 h 2832735"/>
              <a:gd name="connsiteX2307" fmla="*/ 1592190 w 4562162"/>
              <a:gd name="connsiteY2307" fmla="*/ 1126541 h 2832735"/>
              <a:gd name="connsiteX2308" fmla="*/ 1578626 w 4562162"/>
              <a:gd name="connsiteY2308" fmla="*/ 1145000 h 2832735"/>
              <a:gd name="connsiteX2309" fmla="*/ 1577997 w 4562162"/>
              <a:gd name="connsiteY2309" fmla="*/ 1148772 h 2832735"/>
              <a:gd name="connsiteX2310" fmla="*/ 1579521 w 4562162"/>
              <a:gd name="connsiteY2310" fmla="*/ 1153058 h 2832735"/>
              <a:gd name="connsiteX2311" fmla="*/ 1584598 w 4562162"/>
              <a:gd name="connsiteY2311" fmla="*/ 1157726 h 2832735"/>
              <a:gd name="connsiteX2312" fmla="*/ 3963781 w 4562162"/>
              <a:gd name="connsiteY2312" fmla="*/ 2291544 h 2832735"/>
              <a:gd name="connsiteX2313" fmla="*/ 3959181 w 4562162"/>
              <a:gd name="connsiteY2313" fmla="*/ 2287867 h 2832735"/>
              <a:gd name="connsiteX2314" fmla="*/ 3956028 w 4562162"/>
              <a:gd name="connsiteY2314" fmla="*/ 2286591 h 2832735"/>
              <a:gd name="connsiteX2315" fmla="*/ 3953866 w 4562162"/>
              <a:gd name="connsiteY2315" fmla="*/ 2283847 h 2832735"/>
              <a:gd name="connsiteX2316" fmla="*/ 3951989 w 4562162"/>
              <a:gd name="connsiteY2316" fmla="*/ 2283895 h 2832735"/>
              <a:gd name="connsiteX2317" fmla="*/ 3953237 w 4562162"/>
              <a:gd name="connsiteY2317" fmla="*/ 2286714 h 2832735"/>
              <a:gd name="connsiteX2318" fmla="*/ 3958295 w 4562162"/>
              <a:gd name="connsiteY2318" fmla="*/ 2291210 h 2832735"/>
              <a:gd name="connsiteX2319" fmla="*/ 3969096 w 4562162"/>
              <a:gd name="connsiteY2319" fmla="*/ 2299726 h 2832735"/>
              <a:gd name="connsiteX2320" fmla="*/ 3967963 w 4562162"/>
              <a:gd name="connsiteY2320" fmla="*/ 2297325 h 2832735"/>
              <a:gd name="connsiteX2321" fmla="*/ 3963781 w 4562162"/>
              <a:gd name="connsiteY2321" fmla="*/ 2291544 h 2832735"/>
              <a:gd name="connsiteX2322" fmla="*/ 1544421 w 4562162"/>
              <a:gd name="connsiteY2322" fmla="*/ 1174423 h 2832735"/>
              <a:gd name="connsiteX2323" fmla="*/ 1541288 w 4562162"/>
              <a:gd name="connsiteY2323" fmla="*/ 1181462 h 2832735"/>
              <a:gd name="connsiteX2324" fmla="*/ 1538316 w 4562162"/>
              <a:gd name="connsiteY2324" fmla="*/ 1185624 h 2832735"/>
              <a:gd name="connsiteX2325" fmla="*/ 1531734 w 4562162"/>
              <a:gd name="connsiteY2325" fmla="*/ 1192130 h 2832735"/>
              <a:gd name="connsiteX2326" fmla="*/ 1530877 w 4562162"/>
              <a:gd name="connsiteY2326" fmla="*/ 1196407 h 2832735"/>
              <a:gd name="connsiteX2327" fmla="*/ 1531811 w 4562162"/>
              <a:gd name="connsiteY2327" fmla="*/ 1198112 h 2832735"/>
              <a:gd name="connsiteX2328" fmla="*/ 1538221 w 4562162"/>
              <a:gd name="connsiteY2328" fmla="*/ 1199502 h 2832735"/>
              <a:gd name="connsiteX2329" fmla="*/ 1551232 w 4562162"/>
              <a:gd name="connsiteY2329" fmla="*/ 1198683 h 2832735"/>
              <a:gd name="connsiteX2330" fmla="*/ 1555194 w 4562162"/>
              <a:gd name="connsiteY2330" fmla="*/ 1197159 h 2832735"/>
              <a:gd name="connsiteX2331" fmla="*/ 1561252 w 4562162"/>
              <a:gd name="connsiteY2331" fmla="*/ 1189768 h 2832735"/>
              <a:gd name="connsiteX2332" fmla="*/ 1565186 w 4562162"/>
              <a:gd name="connsiteY2332" fmla="*/ 1187596 h 2832735"/>
              <a:gd name="connsiteX2333" fmla="*/ 1570825 w 4562162"/>
              <a:gd name="connsiteY2333" fmla="*/ 1181805 h 2832735"/>
              <a:gd name="connsiteX2334" fmla="*/ 1570491 w 4562162"/>
              <a:gd name="connsiteY2334" fmla="*/ 1179862 h 2832735"/>
              <a:gd name="connsiteX2335" fmla="*/ 1568520 w 4562162"/>
              <a:gd name="connsiteY2335" fmla="*/ 1175509 h 2832735"/>
              <a:gd name="connsiteX2336" fmla="*/ 1554346 w 4562162"/>
              <a:gd name="connsiteY2336" fmla="*/ 1168546 h 2832735"/>
              <a:gd name="connsiteX2337" fmla="*/ 1549794 w 4562162"/>
              <a:gd name="connsiteY2337" fmla="*/ 1168575 h 2832735"/>
              <a:gd name="connsiteX2338" fmla="*/ 1544421 w 4562162"/>
              <a:gd name="connsiteY2338" fmla="*/ 1174423 h 2832735"/>
              <a:gd name="connsiteX2339" fmla="*/ 3138116 w 4562162"/>
              <a:gd name="connsiteY2339" fmla="*/ 2272894 h 2832735"/>
              <a:gd name="connsiteX2340" fmla="*/ 3132763 w 4562162"/>
              <a:gd name="connsiteY2340" fmla="*/ 2276780 h 2832735"/>
              <a:gd name="connsiteX2341" fmla="*/ 3130601 w 4562162"/>
              <a:gd name="connsiteY2341" fmla="*/ 2279256 h 2832735"/>
              <a:gd name="connsiteX2342" fmla="*/ 3131953 w 4562162"/>
              <a:gd name="connsiteY2342" fmla="*/ 2279723 h 2832735"/>
              <a:gd name="connsiteX2343" fmla="*/ 3135630 w 4562162"/>
              <a:gd name="connsiteY2343" fmla="*/ 2279047 h 2832735"/>
              <a:gd name="connsiteX2344" fmla="*/ 3137421 w 4562162"/>
              <a:gd name="connsiteY2344" fmla="*/ 2280742 h 2832735"/>
              <a:gd name="connsiteX2345" fmla="*/ 3139716 w 4562162"/>
              <a:gd name="connsiteY2345" fmla="*/ 2280619 h 2832735"/>
              <a:gd name="connsiteX2346" fmla="*/ 3143012 w 4562162"/>
              <a:gd name="connsiteY2346" fmla="*/ 2272541 h 2832735"/>
              <a:gd name="connsiteX2347" fmla="*/ 3142412 w 4562162"/>
              <a:gd name="connsiteY2347" fmla="*/ 2272198 h 2832735"/>
              <a:gd name="connsiteX2348" fmla="*/ 3140316 w 4562162"/>
              <a:gd name="connsiteY2348" fmla="*/ 2272951 h 2832735"/>
              <a:gd name="connsiteX2349" fmla="*/ 3138116 w 4562162"/>
              <a:gd name="connsiteY2349" fmla="*/ 2272894 h 2832735"/>
              <a:gd name="connsiteX2350" fmla="*/ 3165796 w 4562162"/>
              <a:gd name="connsiteY2350" fmla="*/ 2274722 h 2832735"/>
              <a:gd name="connsiteX2351" fmla="*/ 3163376 w 4562162"/>
              <a:gd name="connsiteY2351" fmla="*/ 2272894 h 2832735"/>
              <a:gd name="connsiteX2352" fmla="*/ 3162566 w 4562162"/>
              <a:gd name="connsiteY2352" fmla="*/ 2272084 h 2832735"/>
              <a:gd name="connsiteX2353" fmla="*/ 3153661 w 4562162"/>
              <a:gd name="connsiteY2353" fmla="*/ 2268026 h 2832735"/>
              <a:gd name="connsiteX2354" fmla="*/ 3152756 w 4562162"/>
              <a:gd name="connsiteY2354" fmla="*/ 2269617 h 2832735"/>
              <a:gd name="connsiteX2355" fmla="*/ 3149870 w 4562162"/>
              <a:gd name="connsiteY2355" fmla="*/ 2276475 h 2832735"/>
              <a:gd name="connsiteX2356" fmla="*/ 3148498 w 4562162"/>
              <a:gd name="connsiteY2356" fmla="*/ 2277189 h 2832735"/>
              <a:gd name="connsiteX2357" fmla="*/ 3145574 w 4562162"/>
              <a:gd name="connsiteY2357" fmla="*/ 2282285 h 2832735"/>
              <a:gd name="connsiteX2358" fmla="*/ 3144441 w 4562162"/>
              <a:gd name="connsiteY2358" fmla="*/ 2286943 h 2832735"/>
              <a:gd name="connsiteX2359" fmla="*/ 3145593 w 4562162"/>
              <a:gd name="connsiteY2359" fmla="*/ 2286857 h 2832735"/>
              <a:gd name="connsiteX2360" fmla="*/ 3150575 w 4562162"/>
              <a:gd name="connsiteY2360" fmla="*/ 2283104 h 2832735"/>
              <a:gd name="connsiteX2361" fmla="*/ 3152261 w 4562162"/>
              <a:gd name="connsiteY2361" fmla="*/ 2285305 h 2832735"/>
              <a:gd name="connsiteX2362" fmla="*/ 3155889 w 4562162"/>
              <a:gd name="connsiteY2362" fmla="*/ 2293277 h 2832735"/>
              <a:gd name="connsiteX2363" fmla="*/ 3157499 w 4562162"/>
              <a:gd name="connsiteY2363" fmla="*/ 2292820 h 2832735"/>
              <a:gd name="connsiteX2364" fmla="*/ 3159338 w 4562162"/>
              <a:gd name="connsiteY2364" fmla="*/ 2291267 h 2832735"/>
              <a:gd name="connsiteX2365" fmla="*/ 3161471 w 4562162"/>
              <a:gd name="connsiteY2365" fmla="*/ 2288839 h 2832735"/>
              <a:gd name="connsiteX2366" fmla="*/ 3163862 w 4562162"/>
              <a:gd name="connsiteY2366" fmla="*/ 2287019 h 2832735"/>
              <a:gd name="connsiteX2367" fmla="*/ 3164710 w 4562162"/>
              <a:gd name="connsiteY2367" fmla="*/ 2285553 h 2832735"/>
              <a:gd name="connsiteX2368" fmla="*/ 3165386 w 4562162"/>
              <a:gd name="connsiteY2368" fmla="*/ 2281838 h 2832735"/>
              <a:gd name="connsiteX2369" fmla="*/ 3167529 w 4562162"/>
              <a:gd name="connsiteY2369" fmla="*/ 2277656 h 2832735"/>
              <a:gd name="connsiteX2370" fmla="*/ 3170463 w 4562162"/>
              <a:gd name="connsiteY2370" fmla="*/ 2275675 h 2832735"/>
              <a:gd name="connsiteX2371" fmla="*/ 3169549 w 4562162"/>
              <a:gd name="connsiteY2371" fmla="*/ 2274437 h 2832735"/>
              <a:gd name="connsiteX2372" fmla="*/ 3165796 w 4562162"/>
              <a:gd name="connsiteY2372" fmla="*/ 2274722 h 2832735"/>
              <a:gd name="connsiteX2373" fmla="*/ 4560960 w 4562162"/>
              <a:gd name="connsiteY2373" fmla="*/ 1664818 h 2832735"/>
              <a:gd name="connsiteX2374" fmla="*/ 4557988 w 4562162"/>
              <a:gd name="connsiteY2374" fmla="*/ 1663475 h 2832735"/>
              <a:gd name="connsiteX2375" fmla="*/ 4548492 w 4562162"/>
              <a:gd name="connsiteY2375" fmla="*/ 1663094 h 2832735"/>
              <a:gd name="connsiteX2376" fmla="*/ 4549882 w 4562162"/>
              <a:gd name="connsiteY2376" fmla="*/ 1660979 h 2832735"/>
              <a:gd name="connsiteX2377" fmla="*/ 4549349 w 4562162"/>
              <a:gd name="connsiteY2377" fmla="*/ 1658645 h 2832735"/>
              <a:gd name="connsiteX2378" fmla="*/ 4548406 w 4562162"/>
              <a:gd name="connsiteY2378" fmla="*/ 1656293 h 2832735"/>
              <a:gd name="connsiteX2379" fmla="*/ 4546958 w 4562162"/>
              <a:gd name="connsiteY2379" fmla="*/ 1654816 h 2832735"/>
              <a:gd name="connsiteX2380" fmla="*/ 4545358 w 4562162"/>
              <a:gd name="connsiteY2380" fmla="*/ 1654559 h 2832735"/>
              <a:gd name="connsiteX2381" fmla="*/ 4542091 w 4562162"/>
              <a:gd name="connsiteY2381" fmla="*/ 1655874 h 2832735"/>
              <a:gd name="connsiteX2382" fmla="*/ 4538843 w 4562162"/>
              <a:gd name="connsiteY2382" fmla="*/ 1657807 h 2832735"/>
              <a:gd name="connsiteX2383" fmla="*/ 4540491 w 4562162"/>
              <a:gd name="connsiteY2383" fmla="*/ 1655016 h 2832735"/>
              <a:gd name="connsiteX2384" fmla="*/ 4542358 w 4562162"/>
              <a:gd name="connsiteY2384" fmla="*/ 1653073 h 2832735"/>
              <a:gd name="connsiteX2385" fmla="*/ 4541377 w 4562162"/>
              <a:gd name="connsiteY2385" fmla="*/ 1651511 h 2832735"/>
              <a:gd name="connsiteX2386" fmla="*/ 4540148 w 4562162"/>
              <a:gd name="connsiteY2386" fmla="*/ 1650606 h 2832735"/>
              <a:gd name="connsiteX2387" fmla="*/ 4530223 w 4562162"/>
              <a:gd name="connsiteY2387" fmla="*/ 1639081 h 2832735"/>
              <a:gd name="connsiteX2388" fmla="*/ 4524279 w 4562162"/>
              <a:gd name="connsiteY2388" fmla="*/ 1634852 h 2832735"/>
              <a:gd name="connsiteX2389" fmla="*/ 4518631 w 4562162"/>
              <a:gd name="connsiteY2389" fmla="*/ 1629194 h 2832735"/>
              <a:gd name="connsiteX2390" fmla="*/ 4513040 w 4562162"/>
              <a:gd name="connsiteY2390" fmla="*/ 1619593 h 2832735"/>
              <a:gd name="connsiteX2391" fmla="*/ 4506991 w 4562162"/>
              <a:gd name="connsiteY2391" fmla="*/ 1611906 h 2832735"/>
              <a:gd name="connsiteX2392" fmla="*/ 4500686 w 4562162"/>
              <a:gd name="connsiteY2392" fmla="*/ 1609068 h 2832735"/>
              <a:gd name="connsiteX2393" fmla="*/ 4494209 w 4562162"/>
              <a:gd name="connsiteY2393" fmla="*/ 1609601 h 2832735"/>
              <a:gd name="connsiteX2394" fmla="*/ 4489570 w 4562162"/>
              <a:gd name="connsiteY2394" fmla="*/ 1607811 h 2832735"/>
              <a:gd name="connsiteX2395" fmla="*/ 4484932 w 4562162"/>
              <a:gd name="connsiteY2395" fmla="*/ 1605410 h 2832735"/>
              <a:gd name="connsiteX2396" fmla="*/ 4474597 w 4562162"/>
              <a:gd name="connsiteY2396" fmla="*/ 1602800 h 2832735"/>
              <a:gd name="connsiteX2397" fmla="*/ 4474759 w 4562162"/>
              <a:gd name="connsiteY2397" fmla="*/ 1604924 h 2832735"/>
              <a:gd name="connsiteX2398" fmla="*/ 4485960 w 4562162"/>
              <a:gd name="connsiteY2398" fmla="*/ 1608763 h 2832735"/>
              <a:gd name="connsiteX2399" fmla="*/ 4487637 w 4562162"/>
              <a:gd name="connsiteY2399" fmla="*/ 1610487 h 2832735"/>
              <a:gd name="connsiteX2400" fmla="*/ 4486855 w 4562162"/>
              <a:gd name="connsiteY2400" fmla="*/ 1611982 h 2832735"/>
              <a:gd name="connsiteX2401" fmla="*/ 4484417 w 4562162"/>
              <a:gd name="connsiteY2401" fmla="*/ 1612364 h 2832735"/>
              <a:gd name="connsiteX2402" fmla="*/ 4475807 w 4562162"/>
              <a:gd name="connsiteY2402" fmla="*/ 1611201 h 2832735"/>
              <a:gd name="connsiteX2403" fmla="*/ 4473245 w 4562162"/>
              <a:gd name="connsiteY2403" fmla="*/ 1610258 h 2832735"/>
              <a:gd name="connsiteX2404" fmla="*/ 4470883 w 4562162"/>
              <a:gd name="connsiteY2404" fmla="*/ 1607315 h 2832735"/>
              <a:gd name="connsiteX2405" fmla="*/ 4469644 w 4562162"/>
              <a:gd name="connsiteY2405" fmla="*/ 1607687 h 2832735"/>
              <a:gd name="connsiteX2406" fmla="*/ 4468701 w 4562162"/>
              <a:gd name="connsiteY2406" fmla="*/ 1609401 h 2832735"/>
              <a:gd name="connsiteX2407" fmla="*/ 4469025 w 4562162"/>
              <a:gd name="connsiteY2407" fmla="*/ 1613306 h 2832735"/>
              <a:gd name="connsiteX2408" fmla="*/ 4470111 w 4562162"/>
              <a:gd name="connsiteY2408" fmla="*/ 1616478 h 2832735"/>
              <a:gd name="connsiteX2409" fmla="*/ 4467882 w 4562162"/>
              <a:gd name="connsiteY2409" fmla="*/ 1618145 h 2832735"/>
              <a:gd name="connsiteX2410" fmla="*/ 4465520 w 4562162"/>
              <a:gd name="connsiteY2410" fmla="*/ 1617374 h 2832735"/>
              <a:gd name="connsiteX2411" fmla="*/ 4465635 w 4562162"/>
              <a:gd name="connsiteY2411" fmla="*/ 1613440 h 2832735"/>
              <a:gd name="connsiteX2412" fmla="*/ 4466158 w 4562162"/>
              <a:gd name="connsiteY2412" fmla="*/ 1610335 h 2832735"/>
              <a:gd name="connsiteX2413" fmla="*/ 4468816 w 4562162"/>
              <a:gd name="connsiteY2413" fmla="*/ 1604848 h 2832735"/>
              <a:gd name="connsiteX2414" fmla="*/ 4470321 w 4562162"/>
              <a:gd name="connsiteY2414" fmla="*/ 1603677 h 2832735"/>
              <a:gd name="connsiteX2415" fmla="*/ 4470578 w 4562162"/>
              <a:gd name="connsiteY2415" fmla="*/ 1602515 h 2832735"/>
              <a:gd name="connsiteX2416" fmla="*/ 4461596 w 4562162"/>
              <a:gd name="connsiteY2416" fmla="*/ 1600038 h 2832735"/>
              <a:gd name="connsiteX2417" fmla="*/ 4459119 w 4562162"/>
              <a:gd name="connsiteY2417" fmla="*/ 1598143 h 2832735"/>
              <a:gd name="connsiteX2418" fmla="*/ 4456633 w 4562162"/>
              <a:gd name="connsiteY2418" fmla="*/ 1597314 h 2832735"/>
              <a:gd name="connsiteX2419" fmla="*/ 4451166 w 4562162"/>
              <a:gd name="connsiteY2419" fmla="*/ 1599943 h 2832735"/>
              <a:gd name="connsiteX2420" fmla="*/ 4436107 w 4562162"/>
              <a:gd name="connsiteY2420" fmla="*/ 1600172 h 2832735"/>
              <a:gd name="connsiteX2421" fmla="*/ 4433364 w 4562162"/>
              <a:gd name="connsiteY2421" fmla="*/ 1601029 h 2832735"/>
              <a:gd name="connsiteX2422" fmla="*/ 4433249 w 4562162"/>
              <a:gd name="connsiteY2422" fmla="*/ 1602924 h 2832735"/>
              <a:gd name="connsiteX2423" fmla="*/ 4434202 w 4562162"/>
              <a:gd name="connsiteY2423" fmla="*/ 1603877 h 2832735"/>
              <a:gd name="connsiteX2424" fmla="*/ 4436554 w 4562162"/>
              <a:gd name="connsiteY2424" fmla="*/ 1604658 h 2832735"/>
              <a:gd name="connsiteX2425" fmla="*/ 4438936 w 4562162"/>
              <a:gd name="connsiteY2425" fmla="*/ 1604515 h 2832735"/>
              <a:gd name="connsiteX2426" fmla="*/ 4440489 w 4562162"/>
              <a:gd name="connsiteY2426" fmla="*/ 1607125 h 2832735"/>
              <a:gd name="connsiteX2427" fmla="*/ 4443946 w 4562162"/>
              <a:gd name="connsiteY2427" fmla="*/ 1608458 h 2832735"/>
              <a:gd name="connsiteX2428" fmla="*/ 4445756 w 4562162"/>
              <a:gd name="connsiteY2428" fmla="*/ 1611125 h 2832735"/>
              <a:gd name="connsiteX2429" fmla="*/ 4446965 w 4562162"/>
              <a:gd name="connsiteY2429" fmla="*/ 1615716 h 2832735"/>
              <a:gd name="connsiteX2430" fmla="*/ 4447565 w 4562162"/>
              <a:gd name="connsiteY2430" fmla="*/ 1618983 h 2832735"/>
              <a:gd name="connsiteX2431" fmla="*/ 4447918 w 4562162"/>
              <a:gd name="connsiteY2431" fmla="*/ 1622298 h 2832735"/>
              <a:gd name="connsiteX2432" fmla="*/ 4446451 w 4562162"/>
              <a:gd name="connsiteY2432" fmla="*/ 1628299 h 2832735"/>
              <a:gd name="connsiteX2433" fmla="*/ 4444337 w 4562162"/>
              <a:gd name="connsiteY2433" fmla="*/ 1630804 h 2832735"/>
              <a:gd name="connsiteX2434" fmla="*/ 4441879 w 4562162"/>
              <a:gd name="connsiteY2434" fmla="*/ 1632195 h 2832735"/>
              <a:gd name="connsiteX2435" fmla="*/ 4442822 w 4562162"/>
              <a:gd name="connsiteY2435" fmla="*/ 1635633 h 2832735"/>
              <a:gd name="connsiteX2436" fmla="*/ 4445346 w 4562162"/>
              <a:gd name="connsiteY2436" fmla="*/ 1638319 h 2832735"/>
              <a:gd name="connsiteX2437" fmla="*/ 4450185 w 4562162"/>
              <a:gd name="connsiteY2437" fmla="*/ 1639586 h 2832735"/>
              <a:gd name="connsiteX2438" fmla="*/ 4452290 w 4562162"/>
              <a:gd name="connsiteY2438" fmla="*/ 1641824 h 2832735"/>
              <a:gd name="connsiteX2439" fmla="*/ 4454118 w 4562162"/>
              <a:gd name="connsiteY2439" fmla="*/ 1645415 h 2832735"/>
              <a:gd name="connsiteX2440" fmla="*/ 4452566 w 4562162"/>
              <a:gd name="connsiteY2440" fmla="*/ 1649987 h 2832735"/>
              <a:gd name="connsiteX2441" fmla="*/ 4450756 w 4562162"/>
              <a:gd name="connsiteY2441" fmla="*/ 1653692 h 2832735"/>
              <a:gd name="connsiteX2442" fmla="*/ 4449271 w 4562162"/>
              <a:gd name="connsiteY2442" fmla="*/ 1655264 h 2832735"/>
              <a:gd name="connsiteX2443" fmla="*/ 4448232 w 4562162"/>
              <a:gd name="connsiteY2443" fmla="*/ 1657988 h 2832735"/>
              <a:gd name="connsiteX2444" fmla="*/ 4447404 w 4562162"/>
              <a:gd name="connsiteY2444" fmla="*/ 1659055 h 2832735"/>
              <a:gd name="connsiteX2445" fmla="*/ 4446346 w 4562162"/>
              <a:gd name="connsiteY2445" fmla="*/ 1659055 h 2832735"/>
              <a:gd name="connsiteX2446" fmla="*/ 4447613 w 4562162"/>
              <a:gd name="connsiteY2446" fmla="*/ 1648901 h 2832735"/>
              <a:gd name="connsiteX2447" fmla="*/ 4445822 w 4562162"/>
              <a:gd name="connsiteY2447" fmla="*/ 1642853 h 2832735"/>
              <a:gd name="connsiteX2448" fmla="*/ 4442574 w 4562162"/>
              <a:gd name="connsiteY2448" fmla="*/ 1644244 h 2832735"/>
              <a:gd name="connsiteX2449" fmla="*/ 4441212 w 4562162"/>
              <a:gd name="connsiteY2449" fmla="*/ 1645834 h 2832735"/>
              <a:gd name="connsiteX2450" fmla="*/ 4438288 w 4562162"/>
              <a:gd name="connsiteY2450" fmla="*/ 1651178 h 2832735"/>
              <a:gd name="connsiteX2451" fmla="*/ 4437545 w 4562162"/>
              <a:gd name="connsiteY2451" fmla="*/ 1651454 h 2832735"/>
              <a:gd name="connsiteX2452" fmla="*/ 4436888 w 4562162"/>
              <a:gd name="connsiteY2452" fmla="*/ 1649606 h 2832735"/>
              <a:gd name="connsiteX2453" fmla="*/ 4435945 w 4562162"/>
              <a:gd name="connsiteY2453" fmla="*/ 1645739 h 2832735"/>
              <a:gd name="connsiteX2454" fmla="*/ 4435307 w 4562162"/>
              <a:gd name="connsiteY2454" fmla="*/ 1641577 h 2832735"/>
              <a:gd name="connsiteX2455" fmla="*/ 4434621 w 4562162"/>
              <a:gd name="connsiteY2455" fmla="*/ 1638510 h 2832735"/>
              <a:gd name="connsiteX2456" fmla="*/ 4431706 w 4562162"/>
              <a:gd name="connsiteY2456" fmla="*/ 1635319 h 2832735"/>
              <a:gd name="connsiteX2457" fmla="*/ 4430040 w 4562162"/>
              <a:gd name="connsiteY2457" fmla="*/ 1634109 h 2832735"/>
              <a:gd name="connsiteX2458" fmla="*/ 4424972 w 4562162"/>
              <a:gd name="connsiteY2458" fmla="*/ 1633461 h 2832735"/>
              <a:gd name="connsiteX2459" fmla="*/ 4423353 w 4562162"/>
              <a:gd name="connsiteY2459" fmla="*/ 1632785 h 2832735"/>
              <a:gd name="connsiteX2460" fmla="*/ 4424820 w 4562162"/>
              <a:gd name="connsiteY2460" fmla="*/ 1625927 h 2832735"/>
              <a:gd name="connsiteX2461" fmla="*/ 4427458 w 4562162"/>
              <a:gd name="connsiteY2461" fmla="*/ 1621908 h 2832735"/>
              <a:gd name="connsiteX2462" fmla="*/ 4427125 w 4562162"/>
              <a:gd name="connsiteY2462" fmla="*/ 1612916 h 2832735"/>
              <a:gd name="connsiteX2463" fmla="*/ 4425925 w 4562162"/>
              <a:gd name="connsiteY2463" fmla="*/ 1609877 h 2832735"/>
              <a:gd name="connsiteX2464" fmla="*/ 4424420 w 4562162"/>
              <a:gd name="connsiteY2464" fmla="*/ 1607220 h 2832735"/>
              <a:gd name="connsiteX2465" fmla="*/ 4423001 w 4562162"/>
              <a:gd name="connsiteY2465" fmla="*/ 1600867 h 2832735"/>
              <a:gd name="connsiteX2466" fmla="*/ 4423201 w 4562162"/>
              <a:gd name="connsiteY2466" fmla="*/ 1593275 h 2832735"/>
              <a:gd name="connsiteX2467" fmla="*/ 4424820 w 4562162"/>
              <a:gd name="connsiteY2467" fmla="*/ 1588780 h 2832735"/>
              <a:gd name="connsiteX2468" fmla="*/ 4425363 w 4562162"/>
              <a:gd name="connsiteY2468" fmla="*/ 1583217 h 2832735"/>
              <a:gd name="connsiteX2469" fmla="*/ 4423544 w 4562162"/>
              <a:gd name="connsiteY2469" fmla="*/ 1579140 h 2832735"/>
              <a:gd name="connsiteX2470" fmla="*/ 4421286 w 4562162"/>
              <a:gd name="connsiteY2470" fmla="*/ 1577064 h 2832735"/>
              <a:gd name="connsiteX2471" fmla="*/ 4419600 w 4562162"/>
              <a:gd name="connsiteY2471" fmla="*/ 1578740 h 2832735"/>
              <a:gd name="connsiteX2472" fmla="*/ 4418067 w 4562162"/>
              <a:gd name="connsiteY2472" fmla="*/ 1581274 h 2832735"/>
              <a:gd name="connsiteX2473" fmla="*/ 4417209 w 4562162"/>
              <a:gd name="connsiteY2473" fmla="*/ 1582074 h 2832735"/>
              <a:gd name="connsiteX2474" fmla="*/ 4411332 w 4562162"/>
              <a:gd name="connsiteY2474" fmla="*/ 1582626 h 2832735"/>
              <a:gd name="connsiteX2475" fmla="*/ 4415133 w 4562162"/>
              <a:gd name="connsiteY2475" fmla="*/ 1576426 h 2832735"/>
              <a:gd name="connsiteX2476" fmla="*/ 4414942 w 4562162"/>
              <a:gd name="connsiteY2476" fmla="*/ 1571234 h 2832735"/>
              <a:gd name="connsiteX2477" fmla="*/ 4414238 w 4562162"/>
              <a:gd name="connsiteY2477" fmla="*/ 1568063 h 2832735"/>
              <a:gd name="connsiteX2478" fmla="*/ 4413066 w 4562162"/>
              <a:gd name="connsiteY2478" fmla="*/ 1565577 h 2832735"/>
              <a:gd name="connsiteX2479" fmla="*/ 4412113 w 4562162"/>
              <a:gd name="connsiteY2479" fmla="*/ 1560233 h 2832735"/>
              <a:gd name="connsiteX2480" fmla="*/ 4370356 w 4562162"/>
              <a:gd name="connsiteY2480" fmla="*/ 1528924 h 2832735"/>
              <a:gd name="connsiteX2481" fmla="*/ 4363289 w 4562162"/>
              <a:gd name="connsiteY2481" fmla="*/ 1524943 h 2832735"/>
              <a:gd name="connsiteX2482" fmla="*/ 4359926 w 4562162"/>
              <a:gd name="connsiteY2482" fmla="*/ 1521505 h 2832735"/>
              <a:gd name="connsiteX2483" fmla="*/ 4356973 w 4562162"/>
              <a:gd name="connsiteY2483" fmla="*/ 1519876 h 2832735"/>
              <a:gd name="connsiteX2484" fmla="*/ 4353954 w 4562162"/>
              <a:gd name="connsiteY2484" fmla="*/ 1520476 h 2832735"/>
              <a:gd name="connsiteX2485" fmla="*/ 4352125 w 4562162"/>
              <a:gd name="connsiteY2485" fmla="*/ 1521381 h 2832735"/>
              <a:gd name="connsiteX2486" fmla="*/ 4350782 w 4562162"/>
              <a:gd name="connsiteY2486" fmla="*/ 1520161 h 2832735"/>
              <a:gd name="connsiteX2487" fmla="*/ 4352020 w 4562162"/>
              <a:gd name="connsiteY2487" fmla="*/ 1517285 h 2832735"/>
              <a:gd name="connsiteX2488" fmla="*/ 4353782 w 4562162"/>
              <a:gd name="connsiteY2488" fmla="*/ 1516323 h 2832735"/>
              <a:gd name="connsiteX2489" fmla="*/ 4349610 w 4562162"/>
              <a:gd name="connsiteY2489" fmla="*/ 1511379 h 2832735"/>
              <a:gd name="connsiteX2490" fmla="*/ 4334466 w 4562162"/>
              <a:gd name="connsiteY2490" fmla="*/ 1498387 h 2832735"/>
              <a:gd name="connsiteX2491" fmla="*/ 4331170 w 4562162"/>
              <a:gd name="connsiteY2491" fmla="*/ 1496616 h 2832735"/>
              <a:gd name="connsiteX2492" fmla="*/ 4333532 w 4562162"/>
              <a:gd name="connsiteY2492" fmla="*/ 1500054 h 2832735"/>
              <a:gd name="connsiteX2493" fmla="*/ 4344839 w 4562162"/>
              <a:gd name="connsiteY2493" fmla="*/ 1510256 h 2832735"/>
              <a:gd name="connsiteX2494" fmla="*/ 4346581 w 4562162"/>
              <a:gd name="connsiteY2494" fmla="*/ 1513170 h 2832735"/>
              <a:gd name="connsiteX2495" fmla="*/ 4343219 w 4562162"/>
              <a:gd name="connsiteY2495" fmla="*/ 1516885 h 2832735"/>
              <a:gd name="connsiteX2496" fmla="*/ 4339647 w 4562162"/>
              <a:gd name="connsiteY2496" fmla="*/ 1518447 h 2832735"/>
              <a:gd name="connsiteX2497" fmla="*/ 4340638 w 4562162"/>
              <a:gd name="connsiteY2497" fmla="*/ 1514275 h 2832735"/>
              <a:gd name="connsiteX2498" fmla="*/ 4339838 w 4562162"/>
              <a:gd name="connsiteY2498" fmla="*/ 1509513 h 2832735"/>
              <a:gd name="connsiteX2499" fmla="*/ 4338533 w 4562162"/>
              <a:gd name="connsiteY2499" fmla="*/ 1506874 h 2832735"/>
              <a:gd name="connsiteX2500" fmla="*/ 4334599 w 4562162"/>
              <a:gd name="connsiteY2500" fmla="*/ 1503826 h 2832735"/>
              <a:gd name="connsiteX2501" fmla="*/ 4328465 w 4562162"/>
              <a:gd name="connsiteY2501" fmla="*/ 1501273 h 2832735"/>
              <a:gd name="connsiteX2502" fmla="*/ 4322617 w 4562162"/>
              <a:gd name="connsiteY2502" fmla="*/ 1498044 h 2832735"/>
              <a:gd name="connsiteX2503" fmla="*/ 4321445 w 4562162"/>
              <a:gd name="connsiteY2503" fmla="*/ 1494606 h 2832735"/>
              <a:gd name="connsiteX2504" fmla="*/ 4321045 w 4562162"/>
              <a:gd name="connsiteY2504" fmla="*/ 1489662 h 2832735"/>
              <a:gd name="connsiteX2505" fmla="*/ 4324731 w 4562162"/>
              <a:gd name="connsiteY2505" fmla="*/ 1493863 h 2832735"/>
              <a:gd name="connsiteX2506" fmla="*/ 4326741 w 4562162"/>
              <a:gd name="connsiteY2506" fmla="*/ 1495139 h 2832735"/>
              <a:gd name="connsiteX2507" fmla="*/ 4322712 w 4562162"/>
              <a:gd name="connsiteY2507" fmla="*/ 1488586 h 2832735"/>
              <a:gd name="connsiteX2508" fmla="*/ 4317768 w 4562162"/>
              <a:gd name="connsiteY2508" fmla="*/ 1482776 h 2832735"/>
              <a:gd name="connsiteX2509" fmla="*/ 4306967 w 4562162"/>
              <a:gd name="connsiteY2509" fmla="*/ 1477556 h 2832735"/>
              <a:gd name="connsiteX2510" fmla="*/ 4304919 w 4562162"/>
              <a:gd name="connsiteY2510" fmla="*/ 1475499 h 2832735"/>
              <a:gd name="connsiteX2511" fmla="*/ 4301852 w 4562162"/>
              <a:gd name="connsiteY2511" fmla="*/ 1471098 h 2832735"/>
              <a:gd name="connsiteX2512" fmla="*/ 4300680 w 4562162"/>
              <a:gd name="connsiteY2512" fmla="*/ 1470746 h 2832735"/>
              <a:gd name="connsiteX2513" fmla="*/ 4298518 w 4562162"/>
              <a:gd name="connsiteY2513" fmla="*/ 1471536 h 2832735"/>
              <a:gd name="connsiteX2514" fmla="*/ 4293089 w 4562162"/>
              <a:gd name="connsiteY2514" fmla="*/ 1469012 h 2832735"/>
              <a:gd name="connsiteX2515" fmla="*/ 4287707 w 4562162"/>
              <a:gd name="connsiteY2515" fmla="*/ 1465812 h 2832735"/>
              <a:gd name="connsiteX2516" fmla="*/ 4284183 w 4562162"/>
              <a:gd name="connsiteY2516" fmla="*/ 1463631 h 2832735"/>
              <a:gd name="connsiteX2517" fmla="*/ 4268267 w 4562162"/>
              <a:gd name="connsiteY2517" fmla="*/ 1445105 h 2832735"/>
              <a:gd name="connsiteX2518" fmla="*/ 4259657 w 4562162"/>
              <a:gd name="connsiteY2518" fmla="*/ 1442371 h 2832735"/>
              <a:gd name="connsiteX2519" fmla="*/ 4258980 w 4562162"/>
              <a:gd name="connsiteY2519" fmla="*/ 1440094 h 2832735"/>
              <a:gd name="connsiteX2520" fmla="*/ 4258494 w 4562162"/>
              <a:gd name="connsiteY2520" fmla="*/ 1437361 h 2832735"/>
              <a:gd name="connsiteX2521" fmla="*/ 4256922 w 4562162"/>
              <a:gd name="connsiteY2521" fmla="*/ 1435456 h 2832735"/>
              <a:gd name="connsiteX2522" fmla="*/ 4246083 w 4562162"/>
              <a:gd name="connsiteY2522" fmla="*/ 1430455 h 2832735"/>
              <a:gd name="connsiteX2523" fmla="*/ 4232472 w 4562162"/>
              <a:gd name="connsiteY2523" fmla="*/ 1427207 h 2832735"/>
              <a:gd name="connsiteX2524" fmla="*/ 4218051 w 4562162"/>
              <a:gd name="connsiteY2524" fmla="*/ 1418339 h 2832735"/>
              <a:gd name="connsiteX2525" fmla="*/ 4205488 w 4562162"/>
              <a:gd name="connsiteY2525" fmla="*/ 1415701 h 2832735"/>
              <a:gd name="connsiteX2526" fmla="*/ 4191752 w 4562162"/>
              <a:gd name="connsiteY2526" fmla="*/ 1406262 h 2832735"/>
              <a:gd name="connsiteX2527" fmla="*/ 4183656 w 4562162"/>
              <a:gd name="connsiteY2527" fmla="*/ 1399156 h 2832735"/>
              <a:gd name="connsiteX2528" fmla="*/ 4178684 w 4562162"/>
              <a:gd name="connsiteY2528" fmla="*/ 1396432 h 2832735"/>
              <a:gd name="connsiteX2529" fmla="*/ 4174131 w 4562162"/>
              <a:gd name="connsiteY2529" fmla="*/ 1395746 h 2832735"/>
              <a:gd name="connsiteX2530" fmla="*/ 4161949 w 4562162"/>
              <a:gd name="connsiteY2530" fmla="*/ 1399165 h 2832735"/>
              <a:gd name="connsiteX2531" fmla="*/ 4148318 w 4562162"/>
              <a:gd name="connsiteY2531" fmla="*/ 1399508 h 2832735"/>
              <a:gd name="connsiteX2532" fmla="*/ 4135850 w 4562162"/>
              <a:gd name="connsiteY2532" fmla="*/ 1397499 h 2832735"/>
              <a:gd name="connsiteX2533" fmla="*/ 4125925 w 4562162"/>
              <a:gd name="connsiteY2533" fmla="*/ 1398080 h 2832735"/>
              <a:gd name="connsiteX2534" fmla="*/ 4120182 w 4562162"/>
              <a:gd name="connsiteY2534" fmla="*/ 1396756 h 2832735"/>
              <a:gd name="connsiteX2535" fmla="*/ 4112304 w 4562162"/>
              <a:gd name="connsiteY2535" fmla="*/ 1392422 h 2832735"/>
              <a:gd name="connsiteX2536" fmla="*/ 4110028 w 4562162"/>
              <a:gd name="connsiteY2536" fmla="*/ 1394203 h 2832735"/>
              <a:gd name="connsiteX2537" fmla="*/ 4107989 w 4562162"/>
              <a:gd name="connsiteY2537" fmla="*/ 1401994 h 2832735"/>
              <a:gd name="connsiteX2538" fmla="*/ 4102084 w 4562162"/>
              <a:gd name="connsiteY2538" fmla="*/ 1398813 h 2832735"/>
              <a:gd name="connsiteX2539" fmla="*/ 4097093 w 4562162"/>
              <a:gd name="connsiteY2539" fmla="*/ 1394555 h 2832735"/>
              <a:gd name="connsiteX2540" fmla="*/ 4088816 w 4562162"/>
              <a:gd name="connsiteY2540" fmla="*/ 1390774 h 2832735"/>
              <a:gd name="connsiteX2541" fmla="*/ 4073071 w 4562162"/>
              <a:gd name="connsiteY2541" fmla="*/ 1388278 h 2832735"/>
              <a:gd name="connsiteX2542" fmla="*/ 4053726 w 4562162"/>
              <a:gd name="connsiteY2542" fmla="*/ 1382344 h 2832735"/>
              <a:gd name="connsiteX2543" fmla="*/ 4043600 w 4562162"/>
              <a:gd name="connsiteY2543" fmla="*/ 1380782 h 2832735"/>
              <a:gd name="connsiteX2544" fmla="*/ 4033418 w 4562162"/>
              <a:gd name="connsiteY2544" fmla="*/ 1379877 h 2832735"/>
              <a:gd name="connsiteX2545" fmla="*/ 4034447 w 4562162"/>
              <a:gd name="connsiteY2545" fmla="*/ 1393146 h 2832735"/>
              <a:gd name="connsiteX2546" fmla="*/ 4033847 w 4562162"/>
              <a:gd name="connsiteY2546" fmla="*/ 1399470 h 2832735"/>
              <a:gd name="connsiteX2547" fmla="*/ 4030008 w 4562162"/>
              <a:gd name="connsiteY2547" fmla="*/ 1407643 h 2832735"/>
              <a:gd name="connsiteX2548" fmla="*/ 4025779 w 4562162"/>
              <a:gd name="connsiteY2548" fmla="*/ 1412862 h 2832735"/>
              <a:gd name="connsiteX2549" fmla="*/ 4024703 w 4562162"/>
              <a:gd name="connsiteY2549" fmla="*/ 1417215 h 2832735"/>
              <a:gd name="connsiteX2550" fmla="*/ 4035971 w 4562162"/>
              <a:gd name="connsiteY2550" fmla="*/ 1420530 h 2832735"/>
              <a:gd name="connsiteX2551" fmla="*/ 4039495 w 4562162"/>
              <a:gd name="connsiteY2551" fmla="*/ 1435408 h 2832735"/>
              <a:gd name="connsiteX2552" fmla="*/ 4044029 w 4562162"/>
              <a:gd name="connsiteY2552" fmla="*/ 1444838 h 2832735"/>
              <a:gd name="connsiteX2553" fmla="*/ 4047048 w 4562162"/>
              <a:gd name="connsiteY2553" fmla="*/ 1454534 h 2832735"/>
              <a:gd name="connsiteX2554" fmla="*/ 4047011 w 4562162"/>
              <a:gd name="connsiteY2554" fmla="*/ 1461230 h 2832735"/>
              <a:gd name="connsiteX2555" fmla="*/ 4034781 w 4562162"/>
              <a:gd name="connsiteY2555" fmla="*/ 1477575 h 2832735"/>
              <a:gd name="connsiteX2556" fmla="*/ 4022160 w 4562162"/>
              <a:gd name="connsiteY2556" fmla="*/ 1479547 h 2832735"/>
              <a:gd name="connsiteX2557" fmla="*/ 4009977 w 4562162"/>
              <a:gd name="connsiteY2557" fmla="*/ 1480480 h 2832735"/>
              <a:gd name="connsiteX2558" fmla="*/ 4004757 w 4562162"/>
              <a:gd name="connsiteY2558" fmla="*/ 1470593 h 2832735"/>
              <a:gd name="connsiteX2559" fmla="*/ 4001976 w 4562162"/>
              <a:gd name="connsiteY2559" fmla="*/ 1458678 h 2832735"/>
              <a:gd name="connsiteX2560" fmla="*/ 3992242 w 4562162"/>
              <a:gd name="connsiteY2560" fmla="*/ 1452401 h 2832735"/>
              <a:gd name="connsiteX2561" fmla="*/ 3982659 w 4562162"/>
              <a:gd name="connsiteY2561" fmla="*/ 1447505 h 2832735"/>
              <a:gd name="connsiteX2562" fmla="*/ 3978259 w 4562162"/>
              <a:gd name="connsiteY2562" fmla="*/ 1446667 h 2832735"/>
              <a:gd name="connsiteX2563" fmla="*/ 3975049 w 4562162"/>
              <a:gd name="connsiteY2563" fmla="*/ 1444257 h 2832735"/>
              <a:gd name="connsiteX2564" fmla="*/ 3973097 w 4562162"/>
              <a:gd name="connsiteY2564" fmla="*/ 1430960 h 2832735"/>
              <a:gd name="connsiteX2565" fmla="*/ 3970954 w 4562162"/>
              <a:gd name="connsiteY2565" fmla="*/ 1421006 h 2832735"/>
              <a:gd name="connsiteX2566" fmla="*/ 3968220 w 4562162"/>
              <a:gd name="connsiteY2566" fmla="*/ 1417311 h 2832735"/>
              <a:gd name="connsiteX2567" fmla="*/ 3965610 w 4562162"/>
              <a:gd name="connsiteY2567" fmla="*/ 1411662 h 2832735"/>
              <a:gd name="connsiteX2568" fmla="*/ 3963124 w 4562162"/>
              <a:gd name="connsiteY2568" fmla="*/ 1409424 h 2832735"/>
              <a:gd name="connsiteX2569" fmla="*/ 3956999 w 4562162"/>
              <a:gd name="connsiteY2569" fmla="*/ 1408481 h 2832735"/>
              <a:gd name="connsiteX2570" fmla="*/ 3942160 w 4562162"/>
              <a:gd name="connsiteY2570" fmla="*/ 1422759 h 2832735"/>
              <a:gd name="connsiteX2571" fmla="*/ 3937121 w 4562162"/>
              <a:gd name="connsiteY2571" fmla="*/ 1426931 h 2832735"/>
              <a:gd name="connsiteX2572" fmla="*/ 3935406 w 4562162"/>
              <a:gd name="connsiteY2572" fmla="*/ 1426950 h 2832735"/>
              <a:gd name="connsiteX2573" fmla="*/ 3912955 w 4562162"/>
              <a:gd name="connsiteY2573" fmla="*/ 1423407 h 2832735"/>
              <a:gd name="connsiteX2574" fmla="*/ 3907088 w 4562162"/>
              <a:gd name="connsiteY2574" fmla="*/ 1420463 h 2832735"/>
              <a:gd name="connsiteX2575" fmla="*/ 3873741 w 4562162"/>
              <a:gd name="connsiteY2575" fmla="*/ 1418568 h 2832735"/>
              <a:gd name="connsiteX2576" fmla="*/ 3864283 w 4562162"/>
              <a:gd name="connsiteY2576" fmla="*/ 1410100 h 2832735"/>
              <a:gd name="connsiteX2577" fmla="*/ 3858568 w 4562162"/>
              <a:gd name="connsiteY2577" fmla="*/ 1408881 h 2832735"/>
              <a:gd name="connsiteX2578" fmla="*/ 3852139 w 4562162"/>
              <a:gd name="connsiteY2578" fmla="*/ 1411453 h 2832735"/>
              <a:gd name="connsiteX2579" fmla="*/ 3846595 w 4562162"/>
              <a:gd name="connsiteY2579" fmla="*/ 1412110 h 2832735"/>
              <a:gd name="connsiteX2580" fmla="*/ 3838661 w 4562162"/>
              <a:gd name="connsiteY2580" fmla="*/ 1410453 h 2832735"/>
              <a:gd name="connsiteX2581" fmla="*/ 3831803 w 4562162"/>
              <a:gd name="connsiteY2581" fmla="*/ 1412919 h 2832735"/>
              <a:gd name="connsiteX2582" fmla="*/ 3816582 w 4562162"/>
              <a:gd name="connsiteY2582" fmla="*/ 1415501 h 2832735"/>
              <a:gd name="connsiteX2583" fmla="*/ 3810981 w 4562162"/>
              <a:gd name="connsiteY2583" fmla="*/ 1418387 h 2832735"/>
              <a:gd name="connsiteX2584" fmla="*/ 3805075 w 4562162"/>
              <a:gd name="connsiteY2584" fmla="*/ 1423473 h 2832735"/>
              <a:gd name="connsiteX2585" fmla="*/ 3794160 w 4562162"/>
              <a:gd name="connsiteY2585" fmla="*/ 1436084 h 2832735"/>
              <a:gd name="connsiteX2586" fmla="*/ 3792645 w 4562162"/>
              <a:gd name="connsiteY2586" fmla="*/ 1442095 h 2832735"/>
              <a:gd name="connsiteX2587" fmla="*/ 3792645 w 4562162"/>
              <a:gd name="connsiteY2587" fmla="*/ 1449515 h 2832735"/>
              <a:gd name="connsiteX2588" fmla="*/ 3794922 w 4562162"/>
              <a:gd name="connsiteY2588" fmla="*/ 1459840 h 2832735"/>
              <a:gd name="connsiteX2589" fmla="*/ 3794922 w 4562162"/>
              <a:gd name="connsiteY2589" fmla="*/ 1471660 h 2832735"/>
              <a:gd name="connsiteX2590" fmla="*/ 3793045 w 4562162"/>
              <a:gd name="connsiteY2590" fmla="*/ 1475765 h 2832735"/>
              <a:gd name="connsiteX2591" fmla="*/ 3789569 w 4562162"/>
              <a:gd name="connsiteY2591" fmla="*/ 1477747 h 2832735"/>
              <a:gd name="connsiteX2592" fmla="*/ 3785968 w 4562162"/>
              <a:gd name="connsiteY2592" fmla="*/ 1490205 h 2832735"/>
              <a:gd name="connsiteX2593" fmla="*/ 3782597 w 4562162"/>
              <a:gd name="connsiteY2593" fmla="*/ 1496901 h 2832735"/>
              <a:gd name="connsiteX2594" fmla="*/ 3775957 w 4562162"/>
              <a:gd name="connsiteY2594" fmla="*/ 1498664 h 2832735"/>
              <a:gd name="connsiteX2595" fmla="*/ 3779729 w 4562162"/>
              <a:gd name="connsiteY2595" fmla="*/ 1493606 h 2832735"/>
              <a:gd name="connsiteX2596" fmla="*/ 3783263 w 4562162"/>
              <a:gd name="connsiteY2596" fmla="*/ 1490215 h 2832735"/>
              <a:gd name="connsiteX2597" fmla="*/ 3788921 w 4562162"/>
              <a:gd name="connsiteY2597" fmla="*/ 1471670 h 2832735"/>
              <a:gd name="connsiteX2598" fmla="*/ 3788102 w 4562162"/>
              <a:gd name="connsiteY2598" fmla="*/ 1465936 h 2832735"/>
              <a:gd name="connsiteX2599" fmla="*/ 3783578 w 4562162"/>
              <a:gd name="connsiteY2599" fmla="*/ 1461716 h 2832735"/>
              <a:gd name="connsiteX2600" fmla="*/ 3780758 w 4562162"/>
              <a:gd name="connsiteY2600" fmla="*/ 1457287 h 2832735"/>
              <a:gd name="connsiteX2601" fmla="*/ 3779329 w 4562162"/>
              <a:gd name="connsiteY2601" fmla="*/ 1439504 h 2832735"/>
              <a:gd name="connsiteX2602" fmla="*/ 3777920 w 4562162"/>
              <a:gd name="connsiteY2602" fmla="*/ 1430084 h 2832735"/>
              <a:gd name="connsiteX2603" fmla="*/ 3777424 w 4562162"/>
              <a:gd name="connsiteY2603" fmla="*/ 1418796 h 2832735"/>
              <a:gd name="connsiteX2604" fmla="*/ 3772852 w 4562162"/>
              <a:gd name="connsiteY2604" fmla="*/ 1415044 h 2832735"/>
              <a:gd name="connsiteX2605" fmla="*/ 3756279 w 4562162"/>
              <a:gd name="connsiteY2605" fmla="*/ 1409300 h 2832735"/>
              <a:gd name="connsiteX2606" fmla="*/ 3748611 w 4562162"/>
              <a:gd name="connsiteY2606" fmla="*/ 1405042 h 2832735"/>
              <a:gd name="connsiteX2607" fmla="*/ 3745859 w 4562162"/>
              <a:gd name="connsiteY2607" fmla="*/ 1398442 h 2832735"/>
              <a:gd name="connsiteX2608" fmla="*/ 3748792 w 4562162"/>
              <a:gd name="connsiteY2608" fmla="*/ 1389117 h 2832735"/>
              <a:gd name="connsiteX2609" fmla="*/ 3748592 w 4562162"/>
              <a:gd name="connsiteY2609" fmla="*/ 1381963 h 2832735"/>
              <a:gd name="connsiteX2610" fmla="*/ 3750145 w 4562162"/>
              <a:gd name="connsiteY2610" fmla="*/ 1375896 h 2832735"/>
              <a:gd name="connsiteX2611" fmla="*/ 3752650 w 4562162"/>
              <a:gd name="connsiteY2611" fmla="*/ 1370952 h 2832735"/>
              <a:gd name="connsiteX2612" fmla="*/ 3753269 w 4562162"/>
              <a:gd name="connsiteY2612" fmla="*/ 1363971 h 2832735"/>
              <a:gd name="connsiteX2613" fmla="*/ 3751983 w 4562162"/>
              <a:gd name="connsiteY2613" fmla="*/ 1354912 h 2832735"/>
              <a:gd name="connsiteX2614" fmla="*/ 3750735 w 4562162"/>
              <a:gd name="connsiteY2614" fmla="*/ 1348331 h 2832735"/>
              <a:gd name="connsiteX2615" fmla="*/ 3747868 w 4562162"/>
              <a:gd name="connsiteY2615" fmla="*/ 1340396 h 2832735"/>
              <a:gd name="connsiteX2616" fmla="*/ 3745811 w 4562162"/>
              <a:gd name="connsiteY2616" fmla="*/ 1336796 h 2832735"/>
              <a:gd name="connsiteX2617" fmla="*/ 3735724 w 4562162"/>
              <a:gd name="connsiteY2617" fmla="*/ 1325385 h 2832735"/>
              <a:gd name="connsiteX2618" fmla="*/ 3718398 w 4562162"/>
              <a:gd name="connsiteY2618" fmla="*/ 1313631 h 2832735"/>
              <a:gd name="connsiteX2619" fmla="*/ 3700615 w 4562162"/>
              <a:gd name="connsiteY2619" fmla="*/ 1305087 h 2832735"/>
              <a:gd name="connsiteX2620" fmla="*/ 3684851 w 4562162"/>
              <a:gd name="connsiteY2620" fmla="*/ 1302182 h 2832735"/>
              <a:gd name="connsiteX2621" fmla="*/ 3664458 w 4562162"/>
              <a:gd name="connsiteY2621" fmla="*/ 1300601 h 2832735"/>
              <a:gd name="connsiteX2622" fmla="*/ 3643360 w 4562162"/>
              <a:gd name="connsiteY2622" fmla="*/ 1300458 h 2832735"/>
              <a:gd name="connsiteX2623" fmla="*/ 3635359 w 4562162"/>
              <a:gd name="connsiteY2623" fmla="*/ 1305144 h 2832735"/>
              <a:gd name="connsiteX2624" fmla="*/ 3620215 w 4562162"/>
              <a:gd name="connsiteY2624" fmla="*/ 1305506 h 2832735"/>
              <a:gd name="connsiteX2625" fmla="*/ 3603755 w 4562162"/>
              <a:gd name="connsiteY2625" fmla="*/ 1310411 h 2832735"/>
              <a:gd name="connsiteX2626" fmla="*/ 3587191 w 4562162"/>
              <a:gd name="connsiteY2626" fmla="*/ 1318136 h 2832735"/>
              <a:gd name="connsiteX2627" fmla="*/ 3578266 w 4562162"/>
              <a:gd name="connsiteY2627" fmla="*/ 1318251 h 2832735"/>
              <a:gd name="connsiteX2628" fmla="*/ 3560569 w 4562162"/>
              <a:gd name="connsiteY2628" fmla="*/ 1321756 h 2832735"/>
              <a:gd name="connsiteX2629" fmla="*/ 3552825 w 4562162"/>
              <a:gd name="connsiteY2629" fmla="*/ 1321841 h 2832735"/>
              <a:gd name="connsiteX2630" fmla="*/ 3532861 w 4562162"/>
              <a:gd name="connsiteY2630" fmla="*/ 1309754 h 2832735"/>
              <a:gd name="connsiteX2631" fmla="*/ 3539214 w 4562162"/>
              <a:gd name="connsiteY2631" fmla="*/ 1308116 h 2832735"/>
              <a:gd name="connsiteX2632" fmla="*/ 3541700 w 4562162"/>
              <a:gd name="connsiteY2632" fmla="*/ 1306401 h 2832735"/>
              <a:gd name="connsiteX2633" fmla="*/ 3532794 w 4562162"/>
              <a:gd name="connsiteY2633" fmla="*/ 1290342 h 2832735"/>
              <a:gd name="connsiteX2634" fmla="*/ 3528050 w 4562162"/>
              <a:gd name="connsiteY2634" fmla="*/ 1284589 h 2832735"/>
              <a:gd name="connsiteX2635" fmla="*/ 3516363 w 4562162"/>
              <a:gd name="connsiteY2635" fmla="*/ 1277350 h 2832735"/>
              <a:gd name="connsiteX2636" fmla="*/ 3511620 w 4562162"/>
              <a:gd name="connsiteY2636" fmla="*/ 1276788 h 2832735"/>
              <a:gd name="connsiteX2637" fmla="*/ 3507715 w 4562162"/>
              <a:gd name="connsiteY2637" fmla="*/ 1278255 h 2832735"/>
              <a:gd name="connsiteX2638" fmla="*/ 3492246 w 4562162"/>
              <a:gd name="connsiteY2638" fmla="*/ 1286237 h 2832735"/>
              <a:gd name="connsiteX2639" fmla="*/ 3488360 w 4562162"/>
              <a:gd name="connsiteY2639" fmla="*/ 1289609 h 2832735"/>
              <a:gd name="connsiteX2640" fmla="*/ 3496037 w 4562162"/>
              <a:gd name="connsiteY2640" fmla="*/ 1280265 h 2832735"/>
              <a:gd name="connsiteX2641" fmla="*/ 3499799 w 4562162"/>
              <a:gd name="connsiteY2641" fmla="*/ 1276331 h 2832735"/>
              <a:gd name="connsiteX2642" fmla="*/ 3503610 w 4562162"/>
              <a:gd name="connsiteY2642" fmla="*/ 1270511 h 2832735"/>
              <a:gd name="connsiteX2643" fmla="*/ 3502724 w 4562162"/>
              <a:gd name="connsiteY2643" fmla="*/ 1266844 h 2832735"/>
              <a:gd name="connsiteX2644" fmla="*/ 3501790 w 4562162"/>
              <a:gd name="connsiteY2644" fmla="*/ 1265053 h 2832735"/>
              <a:gd name="connsiteX2645" fmla="*/ 3487379 w 4562162"/>
              <a:gd name="connsiteY2645" fmla="*/ 1265844 h 2832735"/>
              <a:gd name="connsiteX2646" fmla="*/ 3486455 w 4562162"/>
              <a:gd name="connsiteY2646" fmla="*/ 1264958 h 2832735"/>
              <a:gd name="connsiteX2647" fmla="*/ 3483417 w 4562162"/>
              <a:gd name="connsiteY2647" fmla="*/ 1259948 h 2832735"/>
              <a:gd name="connsiteX2648" fmla="*/ 3481931 w 4562162"/>
              <a:gd name="connsiteY2648" fmla="*/ 1258186 h 2832735"/>
              <a:gd name="connsiteX2649" fmla="*/ 3472329 w 4562162"/>
              <a:gd name="connsiteY2649" fmla="*/ 1252881 h 2832735"/>
              <a:gd name="connsiteX2650" fmla="*/ 3465386 w 4562162"/>
              <a:gd name="connsiteY2650" fmla="*/ 1250852 h 2832735"/>
              <a:gd name="connsiteX2651" fmla="*/ 3458175 w 4562162"/>
              <a:gd name="connsiteY2651" fmla="*/ 1250642 h 2832735"/>
              <a:gd name="connsiteX2652" fmla="*/ 3456975 w 4562162"/>
              <a:gd name="connsiteY2652" fmla="*/ 1248585 h 2832735"/>
              <a:gd name="connsiteX2653" fmla="*/ 3457813 w 4562162"/>
              <a:gd name="connsiteY2653" fmla="*/ 1246070 h 2832735"/>
              <a:gd name="connsiteX2654" fmla="*/ 3458089 w 4562162"/>
              <a:gd name="connsiteY2654" fmla="*/ 1244479 h 2832735"/>
              <a:gd name="connsiteX2655" fmla="*/ 3460318 w 4562162"/>
              <a:gd name="connsiteY2655" fmla="*/ 1241660 h 2832735"/>
              <a:gd name="connsiteX2656" fmla="*/ 3466490 w 4562162"/>
              <a:gd name="connsiteY2656" fmla="*/ 1239107 h 2832735"/>
              <a:gd name="connsiteX2657" fmla="*/ 3482568 w 4562162"/>
              <a:gd name="connsiteY2657" fmla="*/ 1237612 h 2832735"/>
              <a:gd name="connsiteX2658" fmla="*/ 3486198 w 4562162"/>
              <a:gd name="connsiteY2658" fmla="*/ 1233088 h 2832735"/>
              <a:gd name="connsiteX2659" fmla="*/ 3485693 w 4562162"/>
              <a:gd name="connsiteY2659" fmla="*/ 1228363 h 2832735"/>
              <a:gd name="connsiteX2660" fmla="*/ 3484760 w 4562162"/>
              <a:gd name="connsiteY2660" fmla="*/ 1224763 h 2832735"/>
              <a:gd name="connsiteX2661" fmla="*/ 3479492 w 4562162"/>
              <a:gd name="connsiteY2661" fmla="*/ 1216181 h 2832735"/>
              <a:gd name="connsiteX2662" fmla="*/ 3472415 w 4562162"/>
              <a:gd name="connsiteY2662" fmla="*/ 1209818 h 2832735"/>
              <a:gd name="connsiteX2663" fmla="*/ 3458070 w 4562162"/>
              <a:gd name="connsiteY2663" fmla="*/ 1202122 h 2832735"/>
              <a:gd name="connsiteX2664" fmla="*/ 3443021 w 4562162"/>
              <a:gd name="connsiteY2664" fmla="*/ 1196893 h 2832735"/>
              <a:gd name="connsiteX2665" fmla="*/ 3417142 w 4562162"/>
              <a:gd name="connsiteY2665" fmla="*/ 1194340 h 2832735"/>
              <a:gd name="connsiteX2666" fmla="*/ 3412551 w 4562162"/>
              <a:gd name="connsiteY2666" fmla="*/ 1195483 h 2832735"/>
              <a:gd name="connsiteX2667" fmla="*/ 3408940 w 4562162"/>
              <a:gd name="connsiteY2667" fmla="*/ 1198636 h 2832735"/>
              <a:gd name="connsiteX2668" fmla="*/ 3402740 w 4562162"/>
              <a:gd name="connsiteY2668" fmla="*/ 1206922 h 2832735"/>
              <a:gd name="connsiteX2669" fmla="*/ 3388652 w 4562162"/>
              <a:gd name="connsiteY2669" fmla="*/ 1230811 h 2832735"/>
              <a:gd name="connsiteX2670" fmla="*/ 3380775 w 4562162"/>
              <a:gd name="connsiteY2670" fmla="*/ 1240574 h 2832735"/>
              <a:gd name="connsiteX2671" fmla="*/ 3373593 w 4562162"/>
              <a:gd name="connsiteY2671" fmla="*/ 1245861 h 2832735"/>
              <a:gd name="connsiteX2672" fmla="*/ 3357124 w 4562162"/>
              <a:gd name="connsiteY2672" fmla="*/ 1250185 h 2832735"/>
              <a:gd name="connsiteX2673" fmla="*/ 3354105 w 4562162"/>
              <a:gd name="connsiteY2673" fmla="*/ 1249194 h 2832735"/>
              <a:gd name="connsiteX2674" fmla="*/ 3351809 w 4562162"/>
              <a:gd name="connsiteY2674" fmla="*/ 1245280 h 2832735"/>
              <a:gd name="connsiteX2675" fmla="*/ 3352562 w 4562162"/>
              <a:gd name="connsiteY2675" fmla="*/ 1241841 h 2832735"/>
              <a:gd name="connsiteX2676" fmla="*/ 3354057 w 4562162"/>
              <a:gd name="connsiteY2676" fmla="*/ 1238660 h 2832735"/>
              <a:gd name="connsiteX2677" fmla="*/ 3354162 w 4562162"/>
              <a:gd name="connsiteY2677" fmla="*/ 1236621 h 2832735"/>
              <a:gd name="connsiteX2678" fmla="*/ 3353333 w 4562162"/>
              <a:gd name="connsiteY2678" fmla="*/ 1232640 h 2832735"/>
              <a:gd name="connsiteX2679" fmla="*/ 3353791 w 4562162"/>
              <a:gd name="connsiteY2679" fmla="*/ 1230487 h 2832735"/>
              <a:gd name="connsiteX2680" fmla="*/ 3355448 w 4562162"/>
              <a:gd name="connsiteY2680" fmla="*/ 1230392 h 2832735"/>
              <a:gd name="connsiteX2681" fmla="*/ 3359334 w 4562162"/>
              <a:gd name="connsiteY2681" fmla="*/ 1233192 h 2832735"/>
              <a:gd name="connsiteX2682" fmla="*/ 3362973 w 4562162"/>
              <a:gd name="connsiteY2682" fmla="*/ 1233583 h 2832735"/>
              <a:gd name="connsiteX2683" fmla="*/ 3372307 w 4562162"/>
              <a:gd name="connsiteY2683" fmla="*/ 1229182 h 2832735"/>
              <a:gd name="connsiteX2684" fmla="*/ 3372307 w 4562162"/>
              <a:gd name="connsiteY2684" fmla="*/ 1222324 h 2832735"/>
              <a:gd name="connsiteX2685" fmla="*/ 3369830 w 4562162"/>
              <a:gd name="connsiteY2685" fmla="*/ 1218314 h 2832735"/>
              <a:gd name="connsiteX2686" fmla="*/ 3371059 w 4562162"/>
              <a:gd name="connsiteY2686" fmla="*/ 1208685 h 2832735"/>
              <a:gd name="connsiteX2687" fmla="*/ 3371050 w 4562162"/>
              <a:gd name="connsiteY2687" fmla="*/ 1206179 h 2832735"/>
              <a:gd name="connsiteX2688" fmla="*/ 3372364 w 4562162"/>
              <a:gd name="connsiteY2688" fmla="*/ 1204465 h 2832735"/>
              <a:gd name="connsiteX2689" fmla="*/ 3373450 w 4562162"/>
              <a:gd name="connsiteY2689" fmla="*/ 1204817 h 2832735"/>
              <a:gd name="connsiteX2690" fmla="*/ 3380185 w 4562162"/>
              <a:gd name="connsiteY2690" fmla="*/ 1211771 h 2832735"/>
              <a:gd name="connsiteX2691" fmla="*/ 3382480 w 4562162"/>
              <a:gd name="connsiteY2691" fmla="*/ 1211399 h 2832735"/>
              <a:gd name="connsiteX2692" fmla="*/ 3384966 w 4562162"/>
              <a:gd name="connsiteY2692" fmla="*/ 1212180 h 2832735"/>
              <a:gd name="connsiteX2693" fmla="*/ 3378965 w 4562162"/>
              <a:gd name="connsiteY2693" fmla="*/ 1228820 h 2832735"/>
              <a:gd name="connsiteX2694" fmla="*/ 3381842 w 4562162"/>
              <a:gd name="connsiteY2694" fmla="*/ 1228858 h 2832735"/>
              <a:gd name="connsiteX2695" fmla="*/ 3389557 w 4562162"/>
              <a:gd name="connsiteY2695" fmla="*/ 1221038 h 2832735"/>
              <a:gd name="connsiteX2696" fmla="*/ 3394843 w 4562162"/>
              <a:gd name="connsiteY2696" fmla="*/ 1213390 h 2832735"/>
              <a:gd name="connsiteX2697" fmla="*/ 3400397 w 4562162"/>
              <a:gd name="connsiteY2697" fmla="*/ 1203522 h 2832735"/>
              <a:gd name="connsiteX2698" fmla="*/ 3401054 w 4562162"/>
              <a:gd name="connsiteY2698" fmla="*/ 1198359 h 2832735"/>
              <a:gd name="connsiteX2699" fmla="*/ 3394700 w 4562162"/>
              <a:gd name="connsiteY2699" fmla="*/ 1197740 h 2832735"/>
              <a:gd name="connsiteX2700" fmla="*/ 3353133 w 4562162"/>
              <a:gd name="connsiteY2700" fmla="*/ 1201484 h 2832735"/>
              <a:gd name="connsiteX2701" fmla="*/ 3337931 w 4562162"/>
              <a:gd name="connsiteY2701" fmla="*/ 1208932 h 2832735"/>
              <a:gd name="connsiteX2702" fmla="*/ 3333236 w 4562162"/>
              <a:gd name="connsiteY2702" fmla="*/ 1207370 h 2832735"/>
              <a:gd name="connsiteX2703" fmla="*/ 3329873 w 4562162"/>
              <a:gd name="connsiteY2703" fmla="*/ 1201579 h 2832735"/>
              <a:gd name="connsiteX2704" fmla="*/ 3334998 w 4562162"/>
              <a:gd name="connsiteY2704" fmla="*/ 1201007 h 2832735"/>
              <a:gd name="connsiteX2705" fmla="*/ 3341055 w 4562162"/>
              <a:gd name="connsiteY2705" fmla="*/ 1197483 h 2832735"/>
              <a:gd name="connsiteX2706" fmla="*/ 3346104 w 4562162"/>
              <a:gd name="connsiteY2706" fmla="*/ 1190720 h 2832735"/>
              <a:gd name="connsiteX2707" fmla="*/ 3349342 w 4562162"/>
              <a:gd name="connsiteY2707" fmla="*/ 1189482 h 2832735"/>
              <a:gd name="connsiteX2708" fmla="*/ 3357772 w 4562162"/>
              <a:gd name="connsiteY2708" fmla="*/ 1189796 h 2832735"/>
              <a:gd name="connsiteX2709" fmla="*/ 3364573 w 4562162"/>
              <a:gd name="connsiteY2709" fmla="*/ 1192502 h 2832735"/>
              <a:gd name="connsiteX2710" fmla="*/ 3385089 w 4562162"/>
              <a:gd name="connsiteY2710" fmla="*/ 1193597 h 2832735"/>
              <a:gd name="connsiteX2711" fmla="*/ 3385575 w 4562162"/>
              <a:gd name="connsiteY2711" fmla="*/ 1185424 h 2832735"/>
              <a:gd name="connsiteX2712" fmla="*/ 3381041 w 4562162"/>
              <a:gd name="connsiteY2712" fmla="*/ 1182843 h 2832735"/>
              <a:gd name="connsiteX2713" fmla="*/ 3371173 w 4562162"/>
              <a:gd name="connsiteY2713" fmla="*/ 1180538 h 2832735"/>
              <a:gd name="connsiteX2714" fmla="*/ 3365068 w 4562162"/>
              <a:gd name="connsiteY2714" fmla="*/ 1176566 h 2832735"/>
              <a:gd name="connsiteX2715" fmla="*/ 3357400 w 4562162"/>
              <a:gd name="connsiteY2715" fmla="*/ 1174061 h 2832735"/>
              <a:gd name="connsiteX2716" fmla="*/ 3340542 w 4562162"/>
              <a:gd name="connsiteY2716" fmla="*/ 1170508 h 2832735"/>
              <a:gd name="connsiteX2717" fmla="*/ 3333464 w 4562162"/>
              <a:gd name="connsiteY2717" fmla="*/ 1167546 h 2832735"/>
              <a:gd name="connsiteX2718" fmla="*/ 3316815 w 4562162"/>
              <a:gd name="connsiteY2718" fmla="*/ 1164831 h 2832735"/>
              <a:gd name="connsiteX2719" fmla="*/ 3312395 w 4562162"/>
              <a:gd name="connsiteY2719" fmla="*/ 1162583 h 2832735"/>
              <a:gd name="connsiteX2720" fmla="*/ 3273524 w 4562162"/>
              <a:gd name="connsiteY2720" fmla="*/ 1160564 h 2832735"/>
              <a:gd name="connsiteX2721" fmla="*/ 3259007 w 4562162"/>
              <a:gd name="connsiteY2721" fmla="*/ 1154440 h 2832735"/>
              <a:gd name="connsiteX2722" fmla="*/ 3253425 w 4562162"/>
              <a:gd name="connsiteY2722" fmla="*/ 1148191 h 2832735"/>
              <a:gd name="connsiteX2723" fmla="*/ 3240024 w 4562162"/>
              <a:gd name="connsiteY2723" fmla="*/ 1145181 h 2832735"/>
              <a:gd name="connsiteX2724" fmla="*/ 3237347 w 4562162"/>
              <a:gd name="connsiteY2724" fmla="*/ 1145267 h 2832735"/>
              <a:gd name="connsiteX2725" fmla="*/ 3236490 w 4562162"/>
              <a:gd name="connsiteY2725" fmla="*/ 1146934 h 2832735"/>
              <a:gd name="connsiteX2726" fmla="*/ 3235861 w 4562162"/>
              <a:gd name="connsiteY2726" fmla="*/ 1149544 h 2832735"/>
              <a:gd name="connsiteX2727" fmla="*/ 3244425 w 4562162"/>
              <a:gd name="connsiteY2727" fmla="*/ 1160897 h 2832735"/>
              <a:gd name="connsiteX2728" fmla="*/ 3244701 w 4562162"/>
              <a:gd name="connsiteY2728" fmla="*/ 1168698 h 2832735"/>
              <a:gd name="connsiteX2729" fmla="*/ 3247272 w 4562162"/>
              <a:gd name="connsiteY2729" fmla="*/ 1172547 h 2832735"/>
              <a:gd name="connsiteX2730" fmla="*/ 3237262 w 4562162"/>
              <a:gd name="connsiteY2730" fmla="*/ 1178605 h 2832735"/>
              <a:gd name="connsiteX2731" fmla="*/ 3230461 w 4562162"/>
              <a:gd name="connsiteY2731" fmla="*/ 1180900 h 2832735"/>
              <a:gd name="connsiteX2732" fmla="*/ 3207753 w 4562162"/>
              <a:gd name="connsiteY2732" fmla="*/ 1180633 h 2832735"/>
              <a:gd name="connsiteX2733" fmla="*/ 3204353 w 4562162"/>
              <a:gd name="connsiteY2733" fmla="*/ 1183262 h 2832735"/>
              <a:gd name="connsiteX2734" fmla="*/ 3195447 w 4562162"/>
              <a:gd name="connsiteY2734" fmla="*/ 1195340 h 2832735"/>
              <a:gd name="connsiteX2735" fmla="*/ 3195561 w 4562162"/>
              <a:gd name="connsiteY2735" fmla="*/ 1201084 h 2832735"/>
              <a:gd name="connsiteX2736" fmla="*/ 3196399 w 4562162"/>
              <a:gd name="connsiteY2736" fmla="*/ 1209913 h 2832735"/>
              <a:gd name="connsiteX2737" fmla="*/ 3203201 w 4562162"/>
              <a:gd name="connsiteY2737" fmla="*/ 1209913 h 2832735"/>
              <a:gd name="connsiteX2738" fmla="*/ 3205200 w 4562162"/>
              <a:gd name="connsiteY2738" fmla="*/ 1206056 h 2832735"/>
              <a:gd name="connsiteX2739" fmla="*/ 3208182 w 4562162"/>
              <a:gd name="connsiteY2739" fmla="*/ 1204484 h 2832735"/>
              <a:gd name="connsiteX2740" fmla="*/ 3222012 w 4562162"/>
              <a:gd name="connsiteY2740" fmla="*/ 1205884 h 2832735"/>
              <a:gd name="connsiteX2741" fmla="*/ 3223431 w 4562162"/>
              <a:gd name="connsiteY2741" fmla="*/ 1207484 h 2832735"/>
              <a:gd name="connsiteX2742" fmla="*/ 3218793 w 4562162"/>
              <a:gd name="connsiteY2742" fmla="*/ 1210037 h 2832735"/>
              <a:gd name="connsiteX2743" fmla="*/ 3214325 w 4562162"/>
              <a:gd name="connsiteY2743" fmla="*/ 1211218 h 2832735"/>
              <a:gd name="connsiteX2744" fmla="*/ 3208791 w 4562162"/>
              <a:gd name="connsiteY2744" fmla="*/ 1224258 h 2832735"/>
              <a:gd name="connsiteX2745" fmla="*/ 3201286 w 4562162"/>
              <a:gd name="connsiteY2745" fmla="*/ 1228315 h 2832735"/>
              <a:gd name="connsiteX2746" fmla="*/ 3206449 w 4562162"/>
              <a:gd name="connsiteY2746" fmla="*/ 1230440 h 2832735"/>
              <a:gd name="connsiteX2747" fmla="*/ 3211011 w 4562162"/>
              <a:gd name="connsiteY2747" fmla="*/ 1234031 h 2832735"/>
              <a:gd name="connsiteX2748" fmla="*/ 3210268 w 4562162"/>
              <a:gd name="connsiteY2748" fmla="*/ 1249804 h 2832735"/>
              <a:gd name="connsiteX2749" fmla="*/ 3216783 w 4562162"/>
              <a:gd name="connsiteY2749" fmla="*/ 1261910 h 2832735"/>
              <a:gd name="connsiteX2750" fmla="*/ 3218002 w 4562162"/>
              <a:gd name="connsiteY2750" fmla="*/ 1267482 h 2832735"/>
              <a:gd name="connsiteX2751" fmla="*/ 3208591 w 4562162"/>
              <a:gd name="connsiteY2751" fmla="*/ 1267673 h 2832735"/>
              <a:gd name="connsiteX2752" fmla="*/ 3200257 w 4562162"/>
              <a:gd name="connsiteY2752" fmla="*/ 1271416 h 2832735"/>
              <a:gd name="connsiteX2753" fmla="*/ 3197285 w 4562162"/>
              <a:gd name="connsiteY2753" fmla="*/ 1271416 h 2832735"/>
              <a:gd name="connsiteX2754" fmla="*/ 3191827 w 4562162"/>
              <a:gd name="connsiteY2754" fmla="*/ 1262053 h 2832735"/>
              <a:gd name="connsiteX2755" fmla="*/ 3185817 w 4562162"/>
              <a:gd name="connsiteY2755" fmla="*/ 1255881 h 2832735"/>
              <a:gd name="connsiteX2756" fmla="*/ 3182865 w 4562162"/>
              <a:gd name="connsiteY2756" fmla="*/ 1255386 h 2832735"/>
              <a:gd name="connsiteX2757" fmla="*/ 3178997 w 4562162"/>
              <a:gd name="connsiteY2757" fmla="*/ 1261482 h 2832735"/>
              <a:gd name="connsiteX2758" fmla="*/ 3173463 w 4562162"/>
              <a:gd name="connsiteY2758" fmla="*/ 1258100 h 2832735"/>
              <a:gd name="connsiteX2759" fmla="*/ 3171225 w 4562162"/>
              <a:gd name="connsiteY2759" fmla="*/ 1258643 h 2832735"/>
              <a:gd name="connsiteX2760" fmla="*/ 3168129 w 4562162"/>
              <a:gd name="connsiteY2760" fmla="*/ 1261196 h 2832735"/>
              <a:gd name="connsiteX2761" fmla="*/ 3166262 w 4562162"/>
              <a:gd name="connsiteY2761" fmla="*/ 1264587 h 2832735"/>
              <a:gd name="connsiteX2762" fmla="*/ 3164853 w 4562162"/>
              <a:gd name="connsiteY2762" fmla="*/ 1269844 h 2832735"/>
              <a:gd name="connsiteX2763" fmla="*/ 3163033 w 4562162"/>
              <a:gd name="connsiteY2763" fmla="*/ 1272683 h 2832735"/>
              <a:gd name="connsiteX2764" fmla="*/ 3162795 w 4562162"/>
              <a:gd name="connsiteY2764" fmla="*/ 1276512 h 2832735"/>
              <a:gd name="connsiteX2765" fmla="*/ 3165567 w 4562162"/>
              <a:gd name="connsiteY2765" fmla="*/ 1278236 h 2832735"/>
              <a:gd name="connsiteX2766" fmla="*/ 3167577 w 4562162"/>
              <a:gd name="connsiteY2766" fmla="*/ 1278636 h 2832735"/>
              <a:gd name="connsiteX2767" fmla="*/ 3173368 w 4562162"/>
              <a:gd name="connsiteY2767" fmla="*/ 1281398 h 2832735"/>
              <a:gd name="connsiteX2768" fmla="*/ 3167396 w 4562162"/>
              <a:gd name="connsiteY2768" fmla="*/ 1282903 h 2832735"/>
              <a:gd name="connsiteX2769" fmla="*/ 3165844 w 4562162"/>
              <a:gd name="connsiteY2769" fmla="*/ 1284703 h 2832735"/>
              <a:gd name="connsiteX2770" fmla="*/ 3165310 w 4562162"/>
              <a:gd name="connsiteY2770" fmla="*/ 1286790 h 2832735"/>
              <a:gd name="connsiteX2771" fmla="*/ 3160795 w 4562162"/>
              <a:gd name="connsiteY2771" fmla="*/ 1289609 h 2832735"/>
              <a:gd name="connsiteX2772" fmla="*/ 3162348 w 4562162"/>
              <a:gd name="connsiteY2772" fmla="*/ 1292323 h 2832735"/>
              <a:gd name="connsiteX2773" fmla="*/ 3164262 w 4562162"/>
              <a:gd name="connsiteY2773" fmla="*/ 1294429 h 2832735"/>
              <a:gd name="connsiteX2774" fmla="*/ 3164748 w 4562162"/>
              <a:gd name="connsiteY2774" fmla="*/ 1296572 h 2832735"/>
              <a:gd name="connsiteX2775" fmla="*/ 3163357 w 4562162"/>
              <a:gd name="connsiteY2775" fmla="*/ 1297343 h 2832735"/>
              <a:gd name="connsiteX2776" fmla="*/ 3159576 w 4562162"/>
              <a:gd name="connsiteY2776" fmla="*/ 1294819 h 2832735"/>
              <a:gd name="connsiteX2777" fmla="*/ 3155633 w 4562162"/>
              <a:gd name="connsiteY2777" fmla="*/ 1291152 h 2832735"/>
              <a:gd name="connsiteX2778" fmla="*/ 3149413 w 4562162"/>
              <a:gd name="connsiteY2778" fmla="*/ 1283599 h 2832735"/>
              <a:gd name="connsiteX2779" fmla="*/ 3146679 w 4562162"/>
              <a:gd name="connsiteY2779" fmla="*/ 1278560 h 2832735"/>
              <a:gd name="connsiteX2780" fmla="*/ 3141345 w 4562162"/>
              <a:gd name="connsiteY2780" fmla="*/ 1273855 h 2832735"/>
              <a:gd name="connsiteX2781" fmla="*/ 3122371 w 4562162"/>
              <a:gd name="connsiteY2781" fmla="*/ 1260796 h 2832735"/>
              <a:gd name="connsiteX2782" fmla="*/ 3113932 w 4562162"/>
              <a:gd name="connsiteY2782" fmla="*/ 1256662 h 2832735"/>
              <a:gd name="connsiteX2783" fmla="*/ 3108436 w 4562162"/>
              <a:gd name="connsiteY2783" fmla="*/ 1255728 h 2832735"/>
              <a:gd name="connsiteX2784" fmla="*/ 3099730 w 4562162"/>
              <a:gd name="connsiteY2784" fmla="*/ 1257443 h 2832735"/>
              <a:gd name="connsiteX2785" fmla="*/ 3094387 w 4562162"/>
              <a:gd name="connsiteY2785" fmla="*/ 1263091 h 2832735"/>
              <a:gd name="connsiteX2786" fmla="*/ 3085386 w 4562162"/>
              <a:gd name="connsiteY2786" fmla="*/ 1265492 h 2832735"/>
              <a:gd name="connsiteX2787" fmla="*/ 3079804 w 4562162"/>
              <a:gd name="connsiteY2787" fmla="*/ 1270064 h 2832735"/>
              <a:gd name="connsiteX2788" fmla="*/ 3076832 w 4562162"/>
              <a:gd name="connsiteY2788" fmla="*/ 1276255 h 2832735"/>
              <a:gd name="connsiteX2789" fmla="*/ 3060792 w 4562162"/>
              <a:gd name="connsiteY2789" fmla="*/ 1276912 h 2832735"/>
              <a:gd name="connsiteX2790" fmla="*/ 3049724 w 4562162"/>
              <a:gd name="connsiteY2790" fmla="*/ 1272283 h 2832735"/>
              <a:gd name="connsiteX2791" fmla="*/ 3042704 w 4562162"/>
              <a:gd name="connsiteY2791" fmla="*/ 1267511 h 2832735"/>
              <a:gd name="connsiteX2792" fmla="*/ 3034808 w 4562162"/>
              <a:gd name="connsiteY2792" fmla="*/ 1257748 h 2832735"/>
              <a:gd name="connsiteX2793" fmla="*/ 3027026 w 4562162"/>
              <a:gd name="connsiteY2793" fmla="*/ 1245127 h 2832735"/>
              <a:gd name="connsiteX2794" fmla="*/ 3026064 w 4562162"/>
              <a:gd name="connsiteY2794" fmla="*/ 1244070 h 2832735"/>
              <a:gd name="connsiteX2795" fmla="*/ 3025121 w 4562162"/>
              <a:gd name="connsiteY2795" fmla="*/ 1241412 h 2832735"/>
              <a:gd name="connsiteX2796" fmla="*/ 3023721 w 4562162"/>
              <a:gd name="connsiteY2796" fmla="*/ 1235173 h 2832735"/>
              <a:gd name="connsiteX2797" fmla="*/ 3022063 w 4562162"/>
              <a:gd name="connsiteY2797" fmla="*/ 1230487 h 2832735"/>
              <a:gd name="connsiteX2798" fmla="*/ 3019615 w 4562162"/>
              <a:gd name="connsiteY2798" fmla="*/ 1233126 h 2832735"/>
              <a:gd name="connsiteX2799" fmla="*/ 3013291 w 4562162"/>
              <a:gd name="connsiteY2799" fmla="*/ 1247604 h 2832735"/>
              <a:gd name="connsiteX2800" fmla="*/ 3010672 w 4562162"/>
              <a:gd name="connsiteY2800" fmla="*/ 1254700 h 2832735"/>
              <a:gd name="connsiteX2801" fmla="*/ 3007233 w 4562162"/>
              <a:gd name="connsiteY2801" fmla="*/ 1268111 h 2832735"/>
              <a:gd name="connsiteX2802" fmla="*/ 3004680 w 4562162"/>
              <a:gd name="connsiteY2802" fmla="*/ 1279331 h 2832735"/>
              <a:gd name="connsiteX2803" fmla="*/ 3004337 w 4562162"/>
              <a:gd name="connsiteY2803" fmla="*/ 1284084 h 2832735"/>
              <a:gd name="connsiteX2804" fmla="*/ 3005528 w 4562162"/>
              <a:gd name="connsiteY2804" fmla="*/ 1288180 h 2832735"/>
              <a:gd name="connsiteX2805" fmla="*/ 3002090 w 4562162"/>
              <a:gd name="connsiteY2805" fmla="*/ 1291609 h 2832735"/>
              <a:gd name="connsiteX2806" fmla="*/ 2998413 w 4562162"/>
              <a:gd name="connsiteY2806" fmla="*/ 1299982 h 2832735"/>
              <a:gd name="connsiteX2807" fmla="*/ 2992879 w 4562162"/>
              <a:gd name="connsiteY2807" fmla="*/ 1316422 h 2832735"/>
              <a:gd name="connsiteX2808" fmla="*/ 2989412 w 4562162"/>
              <a:gd name="connsiteY2808" fmla="*/ 1322356 h 2832735"/>
              <a:gd name="connsiteX2809" fmla="*/ 2985030 w 4562162"/>
              <a:gd name="connsiteY2809" fmla="*/ 1327452 h 2832735"/>
              <a:gd name="connsiteX2810" fmla="*/ 2982058 w 4562162"/>
              <a:gd name="connsiteY2810" fmla="*/ 1329347 h 2832735"/>
              <a:gd name="connsiteX2811" fmla="*/ 2978429 w 4562162"/>
              <a:gd name="connsiteY2811" fmla="*/ 1329033 h 2832735"/>
              <a:gd name="connsiteX2812" fmla="*/ 2975124 w 4562162"/>
              <a:gd name="connsiteY2812" fmla="*/ 1324375 h 2832735"/>
              <a:gd name="connsiteX2813" fmla="*/ 2973352 w 4562162"/>
              <a:gd name="connsiteY2813" fmla="*/ 1313593 h 2832735"/>
              <a:gd name="connsiteX2814" fmla="*/ 2971352 w 4562162"/>
              <a:gd name="connsiteY2814" fmla="*/ 1311431 h 2832735"/>
              <a:gd name="connsiteX2815" fmla="*/ 2968981 w 4562162"/>
              <a:gd name="connsiteY2815" fmla="*/ 1317479 h 2832735"/>
              <a:gd name="connsiteX2816" fmla="*/ 2965466 w 4562162"/>
              <a:gd name="connsiteY2816" fmla="*/ 1317136 h 2832735"/>
              <a:gd name="connsiteX2817" fmla="*/ 2958627 w 4562162"/>
              <a:gd name="connsiteY2817" fmla="*/ 1312659 h 2832735"/>
              <a:gd name="connsiteX2818" fmla="*/ 2951807 w 4562162"/>
              <a:gd name="connsiteY2818" fmla="*/ 1302963 h 2832735"/>
              <a:gd name="connsiteX2819" fmla="*/ 2944749 w 4562162"/>
              <a:gd name="connsiteY2819" fmla="*/ 1298496 h 2832735"/>
              <a:gd name="connsiteX2820" fmla="*/ 2934795 w 4562162"/>
              <a:gd name="connsiteY2820" fmla="*/ 1274769 h 2832735"/>
              <a:gd name="connsiteX2821" fmla="*/ 2930376 w 4562162"/>
              <a:gd name="connsiteY2821" fmla="*/ 1266035 h 2832735"/>
              <a:gd name="connsiteX2822" fmla="*/ 2927966 w 4562162"/>
              <a:gd name="connsiteY2822" fmla="*/ 1258938 h 2832735"/>
              <a:gd name="connsiteX2823" fmla="*/ 2922308 w 4562162"/>
              <a:gd name="connsiteY2823" fmla="*/ 1258186 h 2832735"/>
              <a:gd name="connsiteX2824" fmla="*/ 2920184 w 4562162"/>
              <a:gd name="connsiteY2824" fmla="*/ 1252957 h 2832735"/>
              <a:gd name="connsiteX2825" fmla="*/ 2923013 w 4562162"/>
              <a:gd name="connsiteY2825" fmla="*/ 1249204 h 2832735"/>
              <a:gd name="connsiteX2826" fmla="*/ 2930633 w 4562162"/>
              <a:gd name="connsiteY2826" fmla="*/ 1246032 h 2832735"/>
              <a:gd name="connsiteX2827" fmla="*/ 2936701 w 4562162"/>
              <a:gd name="connsiteY2827" fmla="*/ 1246508 h 2832735"/>
              <a:gd name="connsiteX2828" fmla="*/ 2932176 w 4562162"/>
              <a:gd name="connsiteY2828" fmla="*/ 1237021 h 2832735"/>
              <a:gd name="connsiteX2829" fmla="*/ 2929995 w 4562162"/>
              <a:gd name="connsiteY2829" fmla="*/ 1231287 h 2832735"/>
              <a:gd name="connsiteX2830" fmla="*/ 2927623 w 4562162"/>
              <a:gd name="connsiteY2830" fmla="*/ 1228163 h 2832735"/>
              <a:gd name="connsiteX2831" fmla="*/ 2928499 w 4562162"/>
              <a:gd name="connsiteY2831" fmla="*/ 1234583 h 2832735"/>
              <a:gd name="connsiteX2832" fmla="*/ 2927499 w 4562162"/>
              <a:gd name="connsiteY2832" fmla="*/ 1239212 h 2832735"/>
              <a:gd name="connsiteX2833" fmla="*/ 2925451 w 4562162"/>
              <a:gd name="connsiteY2833" fmla="*/ 1242822 h 2832735"/>
              <a:gd name="connsiteX2834" fmla="*/ 2922022 w 4562162"/>
              <a:gd name="connsiteY2834" fmla="*/ 1245137 h 2832735"/>
              <a:gd name="connsiteX2835" fmla="*/ 2907240 w 4562162"/>
              <a:gd name="connsiteY2835" fmla="*/ 1216466 h 2832735"/>
              <a:gd name="connsiteX2836" fmla="*/ 2898353 w 4562162"/>
              <a:gd name="connsiteY2836" fmla="*/ 1202360 h 2832735"/>
              <a:gd name="connsiteX2837" fmla="*/ 2893409 w 4562162"/>
              <a:gd name="connsiteY2837" fmla="*/ 1197245 h 2832735"/>
              <a:gd name="connsiteX2838" fmla="*/ 2890323 w 4562162"/>
              <a:gd name="connsiteY2838" fmla="*/ 1187987 h 2832735"/>
              <a:gd name="connsiteX2839" fmla="*/ 2892390 w 4562162"/>
              <a:gd name="connsiteY2839" fmla="*/ 1186148 h 2832735"/>
              <a:gd name="connsiteX2840" fmla="*/ 2902905 w 4562162"/>
              <a:gd name="connsiteY2840" fmla="*/ 1197121 h 2832735"/>
              <a:gd name="connsiteX2841" fmla="*/ 2910345 w 4562162"/>
              <a:gd name="connsiteY2841" fmla="*/ 1202741 h 2832735"/>
              <a:gd name="connsiteX2842" fmla="*/ 2922632 w 4562162"/>
              <a:gd name="connsiteY2842" fmla="*/ 1217228 h 2832735"/>
              <a:gd name="connsiteX2843" fmla="*/ 2931957 w 4562162"/>
              <a:gd name="connsiteY2843" fmla="*/ 1216133 h 2832735"/>
              <a:gd name="connsiteX2844" fmla="*/ 2935348 w 4562162"/>
              <a:gd name="connsiteY2844" fmla="*/ 1209666 h 2832735"/>
              <a:gd name="connsiteX2845" fmla="*/ 2935376 w 4562162"/>
              <a:gd name="connsiteY2845" fmla="*/ 1196597 h 2832735"/>
              <a:gd name="connsiteX2846" fmla="*/ 2931900 w 4562162"/>
              <a:gd name="connsiteY2846" fmla="*/ 1185815 h 2832735"/>
              <a:gd name="connsiteX2847" fmla="*/ 2927489 w 4562162"/>
              <a:gd name="connsiteY2847" fmla="*/ 1181557 h 2832735"/>
              <a:gd name="connsiteX2848" fmla="*/ 2912326 w 4562162"/>
              <a:gd name="connsiteY2848" fmla="*/ 1180662 h 2832735"/>
              <a:gd name="connsiteX2849" fmla="*/ 2908821 w 4562162"/>
              <a:gd name="connsiteY2849" fmla="*/ 1177166 h 2832735"/>
              <a:gd name="connsiteX2850" fmla="*/ 2911240 w 4562162"/>
              <a:gd name="connsiteY2850" fmla="*/ 1176080 h 2832735"/>
              <a:gd name="connsiteX2851" fmla="*/ 2914583 w 4562162"/>
              <a:gd name="connsiteY2851" fmla="*/ 1175833 h 2832735"/>
              <a:gd name="connsiteX2852" fmla="*/ 2919441 w 4562162"/>
              <a:gd name="connsiteY2852" fmla="*/ 1172642 h 2832735"/>
              <a:gd name="connsiteX2853" fmla="*/ 2927528 w 4562162"/>
              <a:gd name="connsiteY2853" fmla="*/ 1164498 h 2832735"/>
              <a:gd name="connsiteX2854" fmla="*/ 2931081 w 4562162"/>
              <a:gd name="connsiteY2854" fmla="*/ 1161964 h 2832735"/>
              <a:gd name="connsiteX2855" fmla="*/ 2930500 w 4562162"/>
              <a:gd name="connsiteY2855" fmla="*/ 1155611 h 2832735"/>
              <a:gd name="connsiteX2856" fmla="*/ 2924842 w 4562162"/>
              <a:gd name="connsiteY2856" fmla="*/ 1146867 h 2832735"/>
              <a:gd name="connsiteX2857" fmla="*/ 2915659 w 4562162"/>
              <a:gd name="connsiteY2857" fmla="*/ 1145648 h 2832735"/>
              <a:gd name="connsiteX2858" fmla="*/ 2913659 w 4562162"/>
              <a:gd name="connsiteY2858" fmla="*/ 1144800 h 2832735"/>
              <a:gd name="connsiteX2859" fmla="*/ 2917298 w 4562162"/>
              <a:gd name="connsiteY2859" fmla="*/ 1140428 h 2832735"/>
              <a:gd name="connsiteX2860" fmla="*/ 2920460 w 4562162"/>
              <a:gd name="connsiteY2860" fmla="*/ 1137752 h 2832735"/>
              <a:gd name="connsiteX2861" fmla="*/ 2925823 w 4562162"/>
              <a:gd name="connsiteY2861" fmla="*/ 1131094 h 2832735"/>
              <a:gd name="connsiteX2862" fmla="*/ 2927070 w 4562162"/>
              <a:gd name="connsiteY2862" fmla="*/ 1124941 h 2832735"/>
              <a:gd name="connsiteX2863" fmla="*/ 2925966 w 4562162"/>
              <a:gd name="connsiteY2863" fmla="*/ 1125388 h 2832735"/>
              <a:gd name="connsiteX2864" fmla="*/ 2922070 w 4562162"/>
              <a:gd name="connsiteY2864" fmla="*/ 1125103 h 2832735"/>
              <a:gd name="connsiteX2865" fmla="*/ 2920956 w 4562162"/>
              <a:gd name="connsiteY2865" fmla="*/ 1122455 h 2832735"/>
              <a:gd name="connsiteX2866" fmla="*/ 2921413 w 4562162"/>
              <a:gd name="connsiteY2866" fmla="*/ 1117759 h 2832735"/>
              <a:gd name="connsiteX2867" fmla="*/ 2917193 w 4562162"/>
              <a:gd name="connsiteY2867" fmla="*/ 1113768 h 2832735"/>
              <a:gd name="connsiteX2868" fmla="*/ 2913355 w 4562162"/>
              <a:gd name="connsiteY2868" fmla="*/ 1111082 h 2832735"/>
              <a:gd name="connsiteX2869" fmla="*/ 2904554 w 4562162"/>
              <a:gd name="connsiteY2869" fmla="*/ 1110615 h 2832735"/>
              <a:gd name="connsiteX2870" fmla="*/ 2904725 w 4562162"/>
              <a:gd name="connsiteY2870" fmla="*/ 1107529 h 2832735"/>
              <a:gd name="connsiteX2871" fmla="*/ 2905191 w 4562162"/>
              <a:gd name="connsiteY2871" fmla="*/ 1104748 h 2832735"/>
              <a:gd name="connsiteX2872" fmla="*/ 2901449 w 4562162"/>
              <a:gd name="connsiteY2872" fmla="*/ 1102719 h 2832735"/>
              <a:gd name="connsiteX2873" fmla="*/ 2898353 w 4562162"/>
              <a:gd name="connsiteY2873" fmla="*/ 1099137 h 2832735"/>
              <a:gd name="connsiteX2874" fmla="*/ 2897581 w 4562162"/>
              <a:gd name="connsiteY2874" fmla="*/ 1095880 h 2832735"/>
              <a:gd name="connsiteX2875" fmla="*/ 2896467 w 4562162"/>
              <a:gd name="connsiteY2875" fmla="*/ 1094013 h 2832735"/>
              <a:gd name="connsiteX2876" fmla="*/ 2890723 w 4562162"/>
              <a:gd name="connsiteY2876" fmla="*/ 1090632 h 2832735"/>
              <a:gd name="connsiteX2877" fmla="*/ 2871768 w 4562162"/>
              <a:gd name="connsiteY2877" fmla="*/ 1084431 h 2832735"/>
              <a:gd name="connsiteX2878" fmla="*/ 2869739 w 4562162"/>
              <a:gd name="connsiteY2878" fmla="*/ 1086241 h 2832735"/>
              <a:gd name="connsiteX2879" fmla="*/ 2866615 w 4562162"/>
              <a:gd name="connsiteY2879" fmla="*/ 1095070 h 2832735"/>
              <a:gd name="connsiteX2880" fmla="*/ 2858967 w 4562162"/>
              <a:gd name="connsiteY2880" fmla="*/ 1104348 h 2832735"/>
              <a:gd name="connsiteX2881" fmla="*/ 2853175 w 4562162"/>
              <a:gd name="connsiteY2881" fmla="*/ 1099328 h 2832735"/>
              <a:gd name="connsiteX2882" fmla="*/ 2852023 w 4562162"/>
              <a:gd name="connsiteY2882" fmla="*/ 1098823 h 2832735"/>
              <a:gd name="connsiteX2883" fmla="*/ 2851080 w 4562162"/>
              <a:gd name="connsiteY2883" fmla="*/ 1096432 h 2832735"/>
              <a:gd name="connsiteX2884" fmla="*/ 2852461 w 4562162"/>
              <a:gd name="connsiteY2884" fmla="*/ 1092318 h 2832735"/>
              <a:gd name="connsiteX2885" fmla="*/ 2853433 w 4562162"/>
              <a:gd name="connsiteY2885" fmla="*/ 1088317 h 2832735"/>
              <a:gd name="connsiteX2886" fmla="*/ 2852118 w 4562162"/>
              <a:gd name="connsiteY2886" fmla="*/ 1085459 h 2832735"/>
              <a:gd name="connsiteX2887" fmla="*/ 2851013 w 4562162"/>
              <a:gd name="connsiteY2887" fmla="*/ 1084374 h 2832735"/>
              <a:gd name="connsiteX2888" fmla="*/ 2847080 w 4562162"/>
              <a:gd name="connsiteY2888" fmla="*/ 1087269 h 2832735"/>
              <a:gd name="connsiteX2889" fmla="*/ 2841212 w 4562162"/>
              <a:gd name="connsiteY2889" fmla="*/ 1089098 h 2832735"/>
              <a:gd name="connsiteX2890" fmla="*/ 2838716 w 4562162"/>
              <a:gd name="connsiteY2890" fmla="*/ 1091879 h 2832735"/>
              <a:gd name="connsiteX2891" fmla="*/ 2833478 w 4562162"/>
              <a:gd name="connsiteY2891" fmla="*/ 1093851 h 2832735"/>
              <a:gd name="connsiteX2892" fmla="*/ 2833973 w 4562162"/>
              <a:gd name="connsiteY2892" fmla="*/ 1086974 h 2832735"/>
              <a:gd name="connsiteX2893" fmla="*/ 2812028 w 4562162"/>
              <a:gd name="connsiteY2893" fmla="*/ 1068867 h 2832735"/>
              <a:gd name="connsiteX2894" fmla="*/ 2805208 w 4562162"/>
              <a:gd name="connsiteY2894" fmla="*/ 1065095 h 2832735"/>
              <a:gd name="connsiteX2895" fmla="*/ 2801112 w 4562162"/>
              <a:gd name="connsiteY2895" fmla="*/ 1064752 h 2832735"/>
              <a:gd name="connsiteX2896" fmla="*/ 2791254 w 4562162"/>
              <a:gd name="connsiteY2896" fmla="*/ 1068810 h 2832735"/>
              <a:gd name="connsiteX2897" fmla="*/ 2788977 w 4562162"/>
              <a:gd name="connsiteY2897" fmla="*/ 1071001 h 2832735"/>
              <a:gd name="connsiteX2898" fmla="*/ 2785310 w 4562162"/>
              <a:gd name="connsiteY2898" fmla="*/ 1076935 h 2832735"/>
              <a:gd name="connsiteX2899" fmla="*/ 2777138 w 4562162"/>
              <a:gd name="connsiteY2899" fmla="*/ 1073182 h 2832735"/>
              <a:gd name="connsiteX2900" fmla="*/ 2775137 w 4562162"/>
              <a:gd name="connsiteY2900" fmla="*/ 1075982 h 2832735"/>
              <a:gd name="connsiteX2901" fmla="*/ 2772165 w 4562162"/>
              <a:gd name="connsiteY2901" fmla="*/ 1085812 h 2832735"/>
              <a:gd name="connsiteX2902" fmla="*/ 2772632 w 4562162"/>
              <a:gd name="connsiteY2902" fmla="*/ 1095404 h 2832735"/>
              <a:gd name="connsiteX2903" fmla="*/ 2773509 w 4562162"/>
              <a:gd name="connsiteY2903" fmla="*/ 1098052 h 2832735"/>
              <a:gd name="connsiteX2904" fmla="*/ 2774270 w 4562162"/>
              <a:gd name="connsiteY2904" fmla="*/ 1103205 h 2832735"/>
              <a:gd name="connsiteX2905" fmla="*/ 2777404 w 4562162"/>
              <a:gd name="connsiteY2905" fmla="*/ 1111168 h 2832735"/>
              <a:gd name="connsiteX2906" fmla="*/ 2780643 w 4562162"/>
              <a:gd name="connsiteY2906" fmla="*/ 1117502 h 2832735"/>
              <a:gd name="connsiteX2907" fmla="*/ 2779309 w 4562162"/>
              <a:gd name="connsiteY2907" fmla="*/ 1118968 h 2832735"/>
              <a:gd name="connsiteX2908" fmla="*/ 2777957 w 4562162"/>
              <a:gd name="connsiteY2908" fmla="*/ 1119378 h 2832735"/>
              <a:gd name="connsiteX2909" fmla="*/ 2776347 w 4562162"/>
              <a:gd name="connsiteY2909" fmla="*/ 1122026 h 2832735"/>
              <a:gd name="connsiteX2910" fmla="*/ 2774823 w 4562162"/>
              <a:gd name="connsiteY2910" fmla="*/ 1127408 h 2832735"/>
              <a:gd name="connsiteX2911" fmla="*/ 2772051 w 4562162"/>
              <a:gd name="connsiteY2911" fmla="*/ 1135094 h 2832735"/>
              <a:gd name="connsiteX2912" fmla="*/ 2768289 w 4562162"/>
              <a:gd name="connsiteY2912" fmla="*/ 1139381 h 2832735"/>
              <a:gd name="connsiteX2913" fmla="*/ 2763984 w 4562162"/>
              <a:gd name="connsiteY2913" fmla="*/ 1138485 h 2832735"/>
              <a:gd name="connsiteX2914" fmla="*/ 2753716 w 4562162"/>
              <a:gd name="connsiteY2914" fmla="*/ 1132704 h 2832735"/>
              <a:gd name="connsiteX2915" fmla="*/ 2751353 w 4562162"/>
              <a:gd name="connsiteY2915" fmla="*/ 1133732 h 2832735"/>
              <a:gd name="connsiteX2916" fmla="*/ 2750696 w 4562162"/>
              <a:gd name="connsiteY2916" fmla="*/ 1137933 h 2832735"/>
              <a:gd name="connsiteX2917" fmla="*/ 2756821 w 4562162"/>
              <a:gd name="connsiteY2917" fmla="*/ 1141514 h 2832735"/>
              <a:gd name="connsiteX2918" fmla="*/ 2757383 w 4562162"/>
              <a:gd name="connsiteY2918" fmla="*/ 1143772 h 2832735"/>
              <a:gd name="connsiteX2919" fmla="*/ 2755782 w 4562162"/>
              <a:gd name="connsiteY2919" fmla="*/ 1145200 h 2832735"/>
              <a:gd name="connsiteX2920" fmla="*/ 2751648 w 4562162"/>
              <a:gd name="connsiteY2920" fmla="*/ 1146382 h 2832735"/>
              <a:gd name="connsiteX2921" fmla="*/ 2744238 w 4562162"/>
              <a:gd name="connsiteY2921" fmla="*/ 1146134 h 2832735"/>
              <a:gd name="connsiteX2922" fmla="*/ 2738085 w 4562162"/>
              <a:gd name="connsiteY2922" fmla="*/ 1144619 h 2832735"/>
              <a:gd name="connsiteX2923" fmla="*/ 2734247 w 4562162"/>
              <a:gd name="connsiteY2923" fmla="*/ 1138828 h 2832735"/>
              <a:gd name="connsiteX2924" fmla="*/ 2730551 w 4562162"/>
              <a:gd name="connsiteY2924" fmla="*/ 1138028 h 2832735"/>
              <a:gd name="connsiteX2925" fmla="*/ 2720035 w 4562162"/>
              <a:gd name="connsiteY2925" fmla="*/ 1137914 h 2832735"/>
              <a:gd name="connsiteX2926" fmla="*/ 2710482 w 4562162"/>
              <a:gd name="connsiteY2926" fmla="*/ 1141028 h 2832735"/>
              <a:gd name="connsiteX2927" fmla="*/ 2699814 w 4562162"/>
              <a:gd name="connsiteY2927" fmla="*/ 1136980 h 2832735"/>
              <a:gd name="connsiteX2928" fmla="*/ 2681735 w 4562162"/>
              <a:gd name="connsiteY2928" fmla="*/ 1137866 h 2832735"/>
              <a:gd name="connsiteX2929" fmla="*/ 2677163 w 4562162"/>
              <a:gd name="connsiteY2929" fmla="*/ 1137161 h 2832735"/>
              <a:gd name="connsiteX2930" fmla="*/ 2668476 w 4562162"/>
              <a:gd name="connsiteY2930" fmla="*/ 1129398 h 2832735"/>
              <a:gd name="connsiteX2931" fmla="*/ 2656046 w 4562162"/>
              <a:gd name="connsiteY2931" fmla="*/ 1124502 h 2832735"/>
              <a:gd name="connsiteX2932" fmla="*/ 2641873 w 4562162"/>
              <a:gd name="connsiteY2932" fmla="*/ 1112568 h 2832735"/>
              <a:gd name="connsiteX2933" fmla="*/ 2640444 w 4562162"/>
              <a:gd name="connsiteY2933" fmla="*/ 1101338 h 2832735"/>
              <a:gd name="connsiteX2934" fmla="*/ 2642597 w 4562162"/>
              <a:gd name="connsiteY2934" fmla="*/ 1092241 h 2832735"/>
              <a:gd name="connsiteX2935" fmla="*/ 2650551 w 4562162"/>
              <a:gd name="connsiteY2935" fmla="*/ 1092232 h 2832735"/>
              <a:gd name="connsiteX2936" fmla="*/ 2655418 w 4562162"/>
              <a:gd name="connsiteY2936" fmla="*/ 1090660 h 2832735"/>
              <a:gd name="connsiteX2937" fmla="*/ 2654742 w 4562162"/>
              <a:gd name="connsiteY2937" fmla="*/ 1087164 h 2832735"/>
              <a:gd name="connsiteX2938" fmla="*/ 2653675 w 4562162"/>
              <a:gd name="connsiteY2938" fmla="*/ 1085326 h 2832735"/>
              <a:gd name="connsiteX2939" fmla="*/ 2642425 w 4562162"/>
              <a:gd name="connsiteY2939" fmla="*/ 1080421 h 2832735"/>
              <a:gd name="connsiteX2940" fmla="*/ 2611908 w 4562162"/>
              <a:gd name="connsiteY2940" fmla="*/ 1079535 h 2832735"/>
              <a:gd name="connsiteX2941" fmla="*/ 2590171 w 4562162"/>
              <a:gd name="connsiteY2941" fmla="*/ 1072239 h 2832735"/>
              <a:gd name="connsiteX2942" fmla="*/ 2559225 w 4562162"/>
              <a:gd name="connsiteY2942" fmla="*/ 1069715 h 2832735"/>
              <a:gd name="connsiteX2943" fmla="*/ 2545270 w 4562162"/>
              <a:gd name="connsiteY2943" fmla="*/ 1078773 h 2832735"/>
              <a:gd name="connsiteX2944" fmla="*/ 2525077 w 4562162"/>
              <a:gd name="connsiteY2944" fmla="*/ 1080907 h 2832735"/>
              <a:gd name="connsiteX2945" fmla="*/ 2519639 w 4562162"/>
              <a:gd name="connsiteY2945" fmla="*/ 1085745 h 2832735"/>
              <a:gd name="connsiteX2946" fmla="*/ 2510371 w 4562162"/>
              <a:gd name="connsiteY2946" fmla="*/ 1088422 h 2832735"/>
              <a:gd name="connsiteX2947" fmla="*/ 2511152 w 4562162"/>
              <a:gd name="connsiteY2947" fmla="*/ 1095118 h 2832735"/>
              <a:gd name="connsiteX2948" fmla="*/ 2515743 w 4562162"/>
              <a:gd name="connsiteY2948" fmla="*/ 1100280 h 2832735"/>
              <a:gd name="connsiteX2949" fmla="*/ 2517981 w 4562162"/>
              <a:gd name="connsiteY2949" fmla="*/ 1101319 h 2832735"/>
              <a:gd name="connsiteX2950" fmla="*/ 2520410 w 4562162"/>
              <a:gd name="connsiteY2950" fmla="*/ 1103338 h 2832735"/>
              <a:gd name="connsiteX2951" fmla="*/ 2518896 w 4562162"/>
              <a:gd name="connsiteY2951" fmla="*/ 1105129 h 2832735"/>
              <a:gd name="connsiteX2952" fmla="*/ 2517181 w 4562162"/>
              <a:gd name="connsiteY2952" fmla="*/ 1105929 h 2832735"/>
              <a:gd name="connsiteX2953" fmla="*/ 2513809 w 4562162"/>
              <a:gd name="connsiteY2953" fmla="*/ 1110053 h 2832735"/>
              <a:gd name="connsiteX2954" fmla="*/ 2511657 w 4562162"/>
              <a:gd name="connsiteY2954" fmla="*/ 1113844 h 2832735"/>
              <a:gd name="connsiteX2955" fmla="*/ 2512257 w 4562162"/>
              <a:gd name="connsiteY2955" fmla="*/ 1122188 h 2832735"/>
              <a:gd name="connsiteX2956" fmla="*/ 2511218 w 4562162"/>
              <a:gd name="connsiteY2956" fmla="*/ 1130265 h 2832735"/>
              <a:gd name="connsiteX2957" fmla="*/ 2507866 w 4562162"/>
              <a:gd name="connsiteY2957" fmla="*/ 1141428 h 2832735"/>
              <a:gd name="connsiteX2958" fmla="*/ 2505037 w 4562162"/>
              <a:gd name="connsiteY2958" fmla="*/ 1146324 h 2832735"/>
              <a:gd name="connsiteX2959" fmla="*/ 2502465 w 4562162"/>
              <a:gd name="connsiteY2959" fmla="*/ 1152887 h 2832735"/>
              <a:gd name="connsiteX2960" fmla="*/ 2504665 w 4562162"/>
              <a:gd name="connsiteY2960" fmla="*/ 1158935 h 2832735"/>
              <a:gd name="connsiteX2961" fmla="*/ 2507170 w 4562162"/>
              <a:gd name="connsiteY2961" fmla="*/ 1161440 h 2832735"/>
              <a:gd name="connsiteX2962" fmla="*/ 2513543 w 4562162"/>
              <a:gd name="connsiteY2962" fmla="*/ 1164489 h 2832735"/>
              <a:gd name="connsiteX2963" fmla="*/ 2515733 w 4562162"/>
              <a:gd name="connsiteY2963" fmla="*/ 1166536 h 2832735"/>
              <a:gd name="connsiteX2964" fmla="*/ 2514457 w 4562162"/>
              <a:gd name="connsiteY2964" fmla="*/ 1168298 h 2832735"/>
              <a:gd name="connsiteX2965" fmla="*/ 2505047 w 4562162"/>
              <a:gd name="connsiteY2965" fmla="*/ 1166251 h 2832735"/>
              <a:gd name="connsiteX2966" fmla="*/ 2501675 w 4562162"/>
              <a:gd name="connsiteY2966" fmla="*/ 1159707 h 2832735"/>
              <a:gd name="connsiteX2967" fmla="*/ 2500932 w 4562162"/>
              <a:gd name="connsiteY2967" fmla="*/ 1156164 h 2832735"/>
              <a:gd name="connsiteX2968" fmla="*/ 2500122 w 4562162"/>
              <a:gd name="connsiteY2968" fmla="*/ 1150630 h 2832735"/>
              <a:gd name="connsiteX2969" fmla="*/ 2503322 w 4562162"/>
              <a:gd name="connsiteY2969" fmla="*/ 1144600 h 2832735"/>
              <a:gd name="connsiteX2970" fmla="*/ 2506580 w 4562162"/>
              <a:gd name="connsiteY2970" fmla="*/ 1140533 h 2832735"/>
              <a:gd name="connsiteX2971" fmla="*/ 2509399 w 4562162"/>
              <a:gd name="connsiteY2971" fmla="*/ 1130846 h 2832735"/>
              <a:gd name="connsiteX2972" fmla="*/ 2509742 w 4562162"/>
              <a:gd name="connsiteY2972" fmla="*/ 1121912 h 2832735"/>
              <a:gd name="connsiteX2973" fmla="*/ 2509828 w 4562162"/>
              <a:gd name="connsiteY2973" fmla="*/ 1103281 h 2832735"/>
              <a:gd name="connsiteX2974" fmla="*/ 2504104 w 4562162"/>
              <a:gd name="connsiteY2974" fmla="*/ 1099042 h 2832735"/>
              <a:gd name="connsiteX2975" fmla="*/ 2500903 w 4562162"/>
              <a:gd name="connsiteY2975" fmla="*/ 1092670 h 2832735"/>
              <a:gd name="connsiteX2976" fmla="*/ 2506447 w 4562162"/>
              <a:gd name="connsiteY2976" fmla="*/ 1081068 h 2832735"/>
              <a:gd name="connsiteX2977" fmla="*/ 2507837 w 4562162"/>
              <a:gd name="connsiteY2977" fmla="*/ 1074925 h 2832735"/>
              <a:gd name="connsiteX2978" fmla="*/ 2505447 w 4562162"/>
              <a:gd name="connsiteY2978" fmla="*/ 1069239 h 2832735"/>
              <a:gd name="connsiteX2979" fmla="*/ 2501560 w 4562162"/>
              <a:gd name="connsiteY2979" fmla="*/ 1056808 h 2832735"/>
              <a:gd name="connsiteX2980" fmla="*/ 2497588 w 4562162"/>
              <a:gd name="connsiteY2980" fmla="*/ 1049455 h 2832735"/>
              <a:gd name="connsiteX2981" fmla="*/ 2494979 w 4562162"/>
              <a:gd name="connsiteY2981" fmla="*/ 1046388 h 2832735"/>
              <a:gd name="connsiteX2982" fmla="*/ 2492331 w 4562162"/>
              <a:gd name="connsiteY2982" fmla="*/ 1044807 h 2832735"/>
              <a:gd name="connsiteX2983" fmla="*/ 2495102 w 4562162"/>
              <a:gd name="connsiteY2983" fmla="*/ 1056980 h 2832735"/>
              <a:gd name="connsiteX2984" fmla="*/ 2492874 w 4562162"/>
              <a:gd name="connsiteY2984" fmla="*/ 1063162 h 2832735"/>
              <a:gd name="connsiteX2985" fmla="*/ 2491254 w 4562162"/>
              <a:gd name="connsiteY2985" fmla="*/ 1065552 h 2832735"/>
              <a:gd name="connsiteX2986" fmla="*/ 2480681 w 4562162"/>
              <a:gd name="connsiteY2986" fmla="*/ 1068886 h 2832735"/>
              <a:gd name="connsiteX2987" fmla="*/ 2473928 w 4562162"/>
              <a:gd name="connsiteY2987" fmla="*/ 1069096 h 2832735"/>
              <a:gd name="connsiteX2988" fmla="*/ 2464746 w 4562162"/>
              <a:gd name="connsiteY2988" fmla="*/ 1065628 h 2832735"/>
              <a:gd name="connsiteX2989" fmla="*/ 2453964 w 4562162"/>
              <a:gd name="connsiteY2989" fmla="*/ 1057732 h 2832735"/>
              <a:gd name="connsiteX2990" fmla="*/ 2451269 w 4562162"/>
              <a:gd name="connsiteY2990" fmla="*/ 1052246 h 2832735"/>
              <a:gd name="connsiteX2991" fmla="*/ 2449354 w 4562162"/>
              <a:gd name="connsiteY2991" fmla="*/ 1044169 h 2832735"/>
              <a:gd name="connsiteX2992" fmla="*/ 2455554 w 4562162"/>
              <a:gd name="connsiteY2992" fmla="*/ 1040654 h 2832735"/>
              <a:gd name="connsiteX2993" fmla="*/ 2457974 w 4562162"/>
              <a:gd name="connsiteY2993" fmla="*/ 1038358 h 2832735"/>
              <a:gd name="connsiteX2994" fmla="*/ 2452382 w 4562162"/>
              <a:gd name="connsiteY2994" fmla="*/ 1036530 h 2832735"/>
              <a:gd name="connsiteX2995" fmla="*/ 2446753 w 4562162"/>
              <a:gd name="connsiteY2995" fmla="*/ 1035996 h 2832735"/>
              <a:gd name="connsiteX2996" fmla="*/ 2444753 w 4562162"/>
              <a:gd name="connsiteY2996" fmla="*/ 1046998 h 2832735"/>
              <a:gd name="connsiteX2997" fmla="*/ 2441114 w 4562162"/>
              <a:gd name="connsiteY2997" fmla="*/ 1046178 h 2832735"/>
              <a:gd name="connsiteX2998" fmla="*/ 2423503 w 4562162"/>
              <a:gd name="connsiteY2998" fmla="*/ 1039444 h 2832735"/>
              <a:gd name="connsiteX2999" fmla="*/ 2418759 w 4562162"/>
              <a:gd name="connsiteY2999" fmla="*/ 1041673 h 2832735"/>
              <a:gd name="connsiteX3000" fmla="*/ 2413016 w 4562162"/>
              <a:gd name="connsiteY3000" fmla="*/ 1047836 h 2832735"/>
              <a:gd name="connsiteX3001" fmla="*/ 2410473 w 4562162"/>
              <a:gd name="connsiteY3001" fmla="*/ 1052598 h 2832735"/>
              <a:gd name="connsiteX3002" fmla="*/ 2407568 w 4562162"/>
              <a:gd name="connsiteY3002" fmla="*/ 1060371 h 2832735"/>
              <a:gd name="connsiteX3003" fmla="*/ 2408663 w 4562162"/>
              <a:gd name="connsiteY3003" fmla="*/ 1065771 h 2832735"/>
              <a:gd name="connsiteX3004" fmla="*/ 2409891 w 4562162"/>
              <a:gd name="connsiteY3004" fmla="*/ 1067791 h 2832735"/>
              <a:gd name="connsiteX3005" fmla="*/ 2418940 w 4562162"/>
              <a:gd name="connsiteY3005" fmla="*/ 1069134 h 2832735"/>
              <a:gd name="connsiteX3006" fmla="*/ 2426884 w 4562162"/>
              <a:gd name="connsiteY3006" fmla="*/ 1067467 h 2832735"/>
              <a:gd name="connsiteX3007" fmla="*/ 2435819 w 4562162"/>
              <a:gd name="connsiteY3007" fmla="*/ 1062323 h 2832735"/>
              <a:gd name="connsiteX3008" fmla="*/ 2437876 w 4562162"/>
              <a:gd name="connsiteY3008" fmla="*/ 1064247 h 2832735"/>
              <a:gd name="connsiteX3009" fmla="*/ 2439715 w 4562162"/>
              <a:gd name="connsiteY3009" fmla="*/ 1067029 h 2832735"/>
              <a:gd name="connsiteX3010" fmla="*/ 2437181 w 4562162"/>
              <a:gd name="connsiteY3010" fmla="*/ 1070991 h 2832735"/>
              <a:gd name="connsiteX3011" fmla="*/ 2427961 w 4562162"/>
              <a:gd name="connsiteY3011" fmla="*/ 1076716 h 2832735"/>
              <a:gd name="connsiteX3012" fmla="*/ 2412635 w 4562162"/>
              <a:gd name="connsiteY3012" fmla="*/ 1091479 h 2832735"/>
              <a:gd name="connsiteX3013" fmla="*/ 2406806 w 4562162"/>
              <a:gd name="connsiteY3013" fmla="*/ 1093213 h 2832735"/>
              <a:gd name="connsiteX3014" fmla="*/ 2398633 w 4562162"/>
              <a:gd name="connsiteY3014" fmla="*/ 1090070 h 2832735"/>
              <a:gd name="connsiteX3015" fmla="*/ 2394204 w 4562162"/>
              <a:gd name="connsiteY3015" fmla="*/ 1098309 h 2832735"/>
              <a:gd name="connsiteX3016" fmla="*/ 2392185 w 4562162"/>
              <a:gd name="connsiteY3016" fmla="*/ 1100290 h 2832735"/>
              <a:gd name="connsiteX3017" fmla="*/ 2378431 w 4562162"/>
              <a:gd name="connsiteY3017" fmla="*/ 1105824 h 2832735"/>
              <a:gd name="connsiteX3018" fmla="*/ 2372440 w 4562162"/>
              <a:gd name="connsiteY3018" fmla="*/ 1106643 h 2832735"/>
              <a:gd name="connsiteX3019" fmla="*/ 2370677 w 4562162"/>
              <a:gd name="connsiteY3019" fmla="*/ 1110767 h 2832735"/>
              <a:gd name="connsiteX3020" fmla="*/ 2367077 w 4562162"/>
              <a:gd name="connsiteY3020" fmla="*/ 1111510 h 2832735"/>
              <a:gd name="connsiteX3021" fmla="*/ 2363076 w 4562162"/>
              <a:gd name="connsiteY3021" fmla="*/ 1113577 h 2832735"/>
              <a:gd name="connsiteX3022" fmla="*/ 2356371 w 4562162"/>
              <a:gd name="connsiteY3022" fmla="*/ 1119349 h 2832735"/>
              <a:gd name="connsiteX3023" fmla="*/ 2346169 w 4562162"/>
              <a:gd name="connsiteY3023" fmla="*/ 1120273 h 2832735"/>
              <a:gd name="connsiteX3024" fmla="*/ 2339226 w 4562162"/>
              <a:gd name="connsiteY3024" fmla="*/ 1118968 h 2832735"/>
              <a:gd name="connsiteX3025" fmla="*/ 2322357 w 4562162"/>
              <a:gd name="connsiteY3025" fmla="*/ 1122464 h 2832735"/>
              <a:gd name="connsiteX3026" fmla="*/ 2318004 w 4562162"/>
              <a:gd name="connsiteY3026" fmla="*/ 1125503 h 2832735"/>
              <a:gd name="connsiteX3027" fmla="*/ 2315166 w 4562162"/>
              <a:gd name="connsiteY3027" fmla="*/ 1129713 h 2832735"/>
              <a:gd name="connsiteX3028" fmla="*/ 2313841 w 4562162"/>
              <a:gd name="connsiteY3028" fmla="*/ 1135075 h 2832735"/>
              <a:gd name="connsiteX3029" fmla="*/ 2311365 w 4562162"/>
              <a:gd name="connsiteY3029" fmla="*/ 1139838 h 2832735"/>
              <a:gd name="connsiteX3030" fmla="*/ 2301774 w 4562162"/>
              <a:gd name="connsiteY3030" fmla="*/ 1150115 h 2832735"/>
              <a:gd name="connsiteX3031" fmla="*/ 2293611 w 4562162"/>
              <a:gd name="connsiteY3031" fmla="*/ 1154335 h 2832735"/>
              <a:gd name="connsiteX3032" fmla="*/ 2286686 w 4562162"/>
              <a:gd name="connsiteY3032" fmla="*/ 1155506 h 2832735"/>
              <a:gd name="connsiteX3033" fmla="*/ 2293344 w 4562162"/>
              <a:gd name="connsiteY3033" fmla="*/ 1149725 h 2832735"/>
              <a:gd name="connsiteX3034" fmla="*/ 2300945 w 4562162"/>
              <a:gd name="connsiteY3034" fmla="*/ 1138981 h 2832735"/>
              <a:gd name="connsiteX3035" fmla="*/ 2314623 w 4562162"/>
              <a:gd name="connsiteY3035" fmla="*/ 1106862 h 2832735"/>
              <a:gd name="connsiteX3036" fmla="*/ 2327738 w 4562162"/>
              <a:gd name="connsiteY3036" fmla="*/ 1104757 h 2832735"/>
              <a:gd name="connsiteX3037" fmla="*/ 2330806 w 4562162"/>
              <a:gd name="connsiteY3037" fmla="*/ 1100461 h 2832735"/>
              <a:gd name="connsiteX3038" fmla="*/ 2340778 w 4562162"/>
              <a:gd name="connsiteY3038" fmla="*/ 1080468 h 2832735"/>
              <a:gd name="connsiteX3039" fmla="*/ 2343559 w 4562162"/>
              <a:gd name="connsiteY3039" fmla="*/ 1077478 h 2832735"/>
              <a:gd name="connsiteX3040" fmla="*/ 2356771 w 4562162"/>
              <a:gd name="connsiteY3040" fmla="*/ 1077097 h 2832735"/>
              <a:gd name="connsiteX3041" fmla="*/ 2368382 w 4562162"/>
              <a:gd name="connsiteY3041" fmla="*/ 1070534 h 2832735"/>
              <a:gd name="connsiteX3042" fmla="*/ 2391784 w 4562162"/>
              <a:gd name="connsiteY3042" fmla="*/ 1038015 h 2832735"/>
              <a:gd name="connsiteX3043" fmla="*/ 2403434 w 4562162"/>
              <a:gd name="connsiteY3043" fmla="*/ 1032520 h 2832735"/>
              <a:gd name="connsiteX3044" fmla="*/ 2411444 w 4562162"/>
              <a:gd name="connsiteY3044" fmla="*/ 1024671 h 2832735"/>
              <a:gd name="connsiteX3045" fmla="*/ 2412873 w 4562162"/>
              <a:gd name="connsiteY3045" fmla="*/ 1020775 h 2832735"/>
              <a:gd name="connsiteX3046" fmla="*/ 2414140 w 4562162"/>
              <a:gd name="connsiteY3046" fmla="*/ 1015622 h 2832735"/>
              <a:gd name="connsiteX3047" fmla="*/ 2412939 w 4562162"/>
              <a:gd name="connsiteY3047" fmla="*/ 1012488 h 2832735"/>
              <a:gd name="connsiteX3048" fmla="*/ 2412244 w 4562162"/>
              <a:gd name="connsiteY3048" fmla="*/ 1009641 h 2832735"/>
              <a:gd name="connsiteX3049" fmla="*/ 2422551 w 4562162"/>
              <a:gd name="connsiteY3049" fmla="*/ 1004021 h 2832735"/>
              <a:gd name="connsiteX3050" fmla="*/ 2426503 w 4562162"/>
              <a:gd name="connsiteY3050" fmla="*/ 995324 h 2832735"/>
              <a:gd name="connsiteX3051" fmla="*/ 2440381 w 4562162"/>
              <a:gd name="connsiteY3051" fmla="*/ 987114 h 2832735"/>
              <a:gd name="connsiteX3052" fmla="*/ 2451239 w 4562162"/>
              <a:gd name="connsiteY3052" fmla="*/ 976008 h 2832735"/>
              <a:gd name="connsiteX3053" fmla="*/ 2466461 w 4562162"/>
              <a:gd name="connsiteY3053" fmla="*/ 967740 h 2832735"/>
              <a:gd name="connsiteX3054" fmla="*/ 2475110 w 4562162"/>
              <a:gd name="connsiteY3054" fmla="*/ 956215 h 2832735"/>
              <a:gd name="connsiteX3055" fmla="*/ 2494712 w 4562162"/>
              <a:gd name="connsiteY3055" fmla="*/ 939565 h 2832735"/>
              <a:gd name="connsiteX3056" fmla="*/ 2513123 w 4562162"/>
              <a:gd name="connsiteY3056" fmla="*/ 910590 h 2832735"/>
              <a:gd name="connsiteX3057" fmla="*/ 2516134 w 4562162"/>
              <a:gd name="connsiteY3057" fmla="*/ 893912 h 2832735"/>
              <a:gd name="connsiteX3058" fmla="*/ 2511657 w 4562162"/>
              <a:gd name="connsiteY3058" fmla="*/ 888435 h 2832735"/>
              <a:gd name="connsiteX3059" fmla="*/ 2506237 w 4562162"/>
              <a:gd name="connsiteY3059" fmla="*/ 884996 h 2832735"/>
              <a:gd name="connsiteX3060" fmla="*/ 2503218 w 4562162"/>
              <a:gd name="connsiteY3060" fmla="*/ 876719 h 2832735"/>
              <a:gd name="connsiteX3061" fmla="*/ 2501036 w 4562162"/>
              <a:gd name="connsiteY3061" fmla="*/ 875738 h 2832735"/>
              <a:gd name="connsiteX3062" fmla="*/ 2495531 w 4562162"/>
              <a:gd name="connsiteY3062" fmla="*/ 880958 h 2832735"/>
              <a:gd name="connsiteX3063" fmla="*/ 2489492 w 4562162"/>
              <a:gd name="connsiteY3063" fmla="*/ 863089 h 2832735"/>
              <a:gd name="connsiteX3064" fmla="*/ 2482101 w 4562162"/>
              <a:gd name="connsiteY3064" fmla="*/ 853021 h 2832735"/>
              <a:gd name="connsiteX3065" fmla="*/ 2482443 w 4562162"/>
              <a:gd name="connsiteY3065" fmla="*/ 851545 h 2832735"/>
              <a:gd name="connsiteX3066" fmla="*/ 2483263 w 4562162"/>
              <a:gd name="connsiteY3066" fmla="*/ 850868 h 2832735"/>
              <a:gd name="connsiteX3067" fmla="*/ 2486806 w 4562162"/>
              <a:gd name="connsiteY3067" fmla="*/ 852449 h 2832735"/>
              <a:gd name="connsiteX3068" fmla="*/ 2500103 w 4562162"/>
              <a:gd name="connsiteY3068" fmla="*/ 867308 h 2832735"/>
              <a:gd name="connsiteX3069" fmla="*/ 2507190 w 4562162"/>
              <a:gd name="connsiteY3069" fmla="*/ 869556 h 2832735"/>
              <a:gd name="connsiteX3070" fmla="*/ 2509266 w 4562162"/>
              <a:gd name="connsiteY3070" fmla="*/ 871842 h 2832735"/>
              <a:gd name="connsiteX3071" fmla="*/ 2510552 w 4562162"/>
              <a:gd name="connsiteY3071" fmla="*/ 875595 h 2832735"/>
              <a:gd name="connsiteX3072" fmla="*/ 2509714 w 4562162"/>
              <a:gd name="connsiteY3072" fmla="*/ 881815 h 2832735"/>
              <a:gd name="connsiteX3073" fmla="*/ 2511895 w 4562162"/>
              <a:gd name="connsiteY3073" fmla="*/ 881339 h 2832735"/>
              <a:gd name="connsiteX3074" fmla="*/ 2513286 w 4562162"/>
              <a:gd name="connsiteY3074" fmla="*/ 878729 h 2832735"/>
              <a:gd name="connsiteX3075" fmla="*/ 2516724 w 4562162"/>
              <a:gd name="connsiteY3075" fmla="*/ 866642 h 2832735"/>
              <a:gd name="connsiteX3076" fmla="*/ 2520000 w 4562162"/>
              <a:gd name="connsiteY3076" fmla="*/ 850192 h 2832735"/>
              <a:gd name="connsiteX3077" fmla="*/ 2519629 w 4562162"/>
              <a:gd name="connsiteY3077" fmla="*/ 843039 h 2832735"/>
              <a:gd name="connsiteX3078" fmla="*/ 2511790 w 4562162"/>
              <a:gd name="connsiteY3078" fmla="*/ 846287 h 2832735"/>
              <a:gd name="connsiteX3079" fmla="*/ 2508152 w 4562162"/>
              <a:gd name="connsiteY3079" fmla="*/ 821931 h 2832735"/>
              <a:gd name="connsiteX3080" fmla="*/ 2506485 w 4562162"/>
              <a:gd name="connsiteY3080" fmla="*/ 814483 h 2832735"/>
              <a:gd name="connsiteX3081" fmla="*/ 2503998 w 4562162"/>
              <a:gd name="connsiteY3081" fmla="*/ 806320 h 2832735"/>
              <a:gd name="connsiteX3082" fmla="*/ 2499017 w 4562162"/>
              <a:gd name="connsiteY3082" fmla="*/ 805596 h 2832735"/>
              <a:gd name="connsiteX3083" fmla="*/ 2496398 w 4562162"/>
              <a:gd name="connsiteY3083" fmla="*/ 807663 h 2832735"/>
              <a:gd name="connsiteX3084" fmla="*/ 2498484 w 4562162"/>
              <a:gd name="connsiteY3084" fmla="*/ 810416 h 2832735"/>
              <a:gd name="connsiteX3085" fmla="*/ 2500741 w 4562162"/>
              <a:gd name="connsiteY3085" fmla="*/ 814978 h 2832735"/>
              <a:gd name="connsiteX3086" fmla="*/ 2499236 w 4562162"/>
              <a:gd name="connsiteY3086" fmla="*/ 819617 h 2832735"/>
              <a:gd name="connsiteX3087" fmla="*/ 2497969 w 4562162"/>
              <a:gd name="connsiteY3087" fmla="*/ 821712 h 2832735"/>
              <a:gd name="connsiteX3088" fmla="*/ 2491874 w 4562162"/>
              <a:gd name="connsiteY3088" fmla="*/ 827875 h 2832735"/>
              <a:gd name="connsiteX3089" fmla="*/ 2487530 w 4562162"/>
              <a:gd name="connsiteY3089" fmla="*/ 828437 h 2832735"/>
              <a:gd name="connsiteX3090" fmla="*/ 2489282 w 4562162"/>
              <a:gd name="connsiteY3090" fmla="*/ 825818 h 2832735"/>
              <a:gd name="connsiteX3091" fmla="*/ 2491331 w 4562162"/>
              <a:gd name="connsiteY3091" fmla="*/ 819979 h 2832735"/>
              <a:gd name="connsiteX3092" fmla="*/ 2489845 w 4562162"/>
              <a:gd name="connsiteY3092" fmla="*/ 813578 h 2832735"/>
              <a:gd name="connsiteX3093" fmla="*/ 2488283 w 4562162"/>
              <a:gd name="connsiteY3093" fmla="*/ 810006 h 2832735"/>
              <a:gd name="connsiteX3094" fmla="*/ 2486549 w 4562162"/>
              <a:gd name="connsiteY3094" fmla="*/ 791423 h 2832735"/>
              <a:gd name="connsiteX3095" fmla="*/ 2481034 w 4562162"/>
              <a:gd name="connsiteY3095" fmla="*/ 788613 h 2832735"/>
              <a:gd name="connsiteX3096" fmla="*/ 2477929 w 4562162"/>
              <a:gd name="connsiteY3096" fmla="*/ 785613 h 2832735"/>
              <a:gd name="connsiteX3097" fmla="*/ 2473804 w 4562162"/>
              <a:gd name="connsiteY3097" fmla="*/ 786832 h 2832735"/>
              <a:gd name="connsiteX3098" fmla="*/ 2468451 w 4562162"/>
              <a:gd name="connsiteY3098" fmla="*/ 791785 h 2832735"/>
              <a:gd name="connsiteX3099" fmla="*/ 2470432 w 4562162"/>
              <a:gd name="connsiteY3099" fmla="*/ 787222 h 2832735"/>
              <a:gd name="connsiteX3100" fmla="*/ 2472499 w 4562162"/>
              <a:gd name="connsiteY3100" fmla="*/ 780402 h 2832735"/>
              <a:gd name="connsiteX3101" fmla="*/ 2468347 w 4562162"/>
              <a:gd name="connsiteY3101" fmla="*/ 772020 h 2832735"/>
              <a:gd name="connsiteX3102" fmla="*/ 2464260 w 4562162"/>
              <a:gd name="connsiteY3102" fmla="*/ 766258 h 2832735"/>
              <a:gd name="connsiteX3103" fmla="*/ 2459298 w 4562162"/>
              <a:gd name="connsiteY3103" fmla="*/ 764086 h 2832735"/>
              <a:gd name="connsiteX3104" fmla="*/ 2453735 w 4562162"/>
              <a:gd name="connsiteY3104" fmla="*/ 756637 h 2832735"/>
              <a:gd name="connsiteX3105" fmla="*/ 2446315 w 4562162"/>
              <a:gd name="connsiteY3105" fmla="*/ 752408 h 2832735"/>
              <a:gd name="connsiteX3106" fmla="*/ 2429113 w 4562162"/>
              <a:gd name="connsiteY3106" fmla="*/ 748284 h 2832735"/>
              <a:gd name="connsiteX3107" fmla="*/ 2415968 w 4562162"/>
              <a:gd name="connsiteY3107" fmla="*/ 753656 h 2832735"/>
              <a:gd name="connsiteX3108" fmla="*/ 2399614 w 4562162"/>
              <a:gd name="connsiteY3108" fmla="*/ 749303 h 2832735"/>
              <a:gd name="connsiteX3109" fmla="*/ 2380069 w 4562162"/>
              <a:gd name="connsiteY3109" fmla="*/ 752685 h 2832735"/>
              <a:gd name="connsiteX3110" fmla="*/ 2372411 w 4562162"/>
              <a:gd name="connsiteY3110" fmla="*/ 752751 h 2832735"/>
              <a:gd name="connsiteX3111" fmla="*/ 2367848 w 4562162"/>
              <a:gd name="connsiteY3111" fmla="*/ 750618 h 2832735"/>
              <a:gd name="connsiteX3112" fmla="*/ 2363743 w 4562162"/>
              <a:gd name="connsiteY3112" fmla="*/ 752875 h 2832735"/>
              <a:gd name="connsiteX3113" fmla="*/ 2361657 w 4562162"/>
              <a:gd name="connsiteY3113" fmla="*/ 759590 h 2832735"/>
              <a:gd name="connsiteX3114" fmla="*/ 2360380 w 4562162"/>
              <a:gd name="connsiteY3114" fmla="*/ 770087 h 2832735"/>
              <a:gd name="connsiteX3115" fmla="*/ 2355561 w 4562162"/>
              <a:gd name="connsiteY3115" fmla="*/ 775535 h 2832735"/>
              <a:gd name="connsiteX3116" fmla="*/ 2352941 w 4562162"/>
              <a:gd name="connsiteY3116" fmla="*/ 776926 h 2832735"/>
              <a:gd name="connsiteX3117" fmla="*/ 2340474 w 4562162"/>
              <a:gd name="connsiteY3117" fmla="*/ 775325 h 2832735"/>
              <a:gd name="connsiteX3118" fmla="*/ 2331587 w 4562162"/>
              <a:gd name="connsiteY3118" fmla="*/ 780364 h 2832735"/>
              <a:gd name="connsiteX3119" fmla="*/ 2327786 w 4562162"/>
              <a:gd name="connsiteY3119" fmla="*/ 776402 h 2832735"/>
              <a:gd name="connsiteX3120" fmla="*/ 2320576 w 4562162"/>
              <a:gd name="connsiteY3120" fmla="*/ 776678 h 2832735"/>
              <a:gd name="connsiteX3121" fmla="*/ 2319804 w 4562162"/>
              <a:gd name="connsiteY3121" fmla="*/ 767810 h 2832735"/>
              <a:gd name="connsiteX3122" fmla="*/ 2324100 w 4562162"/>
              <a:gd name="connsiteY3122" fmla="*/ 768172 h 2832735"/>
              <a:gd name="connsiteX3123" fmla="*/ 2326605 w 4562162"/>
              <a:gd name="connsiteY3123" fmla="*/ 769658 h 2832735"/>
              <a:gd name="connsiteX3124" fmla="*/ 2334682 w 4562162"/>
              <a:gd name="connsiteY3124" fmla="*/ 751475 h 2832735"/>
              <a:gd name="connsiteX3125" fmla="*/ 2341340 w 4562162"/>
              <a:gd name="connsiteY3125" fmla="*/ 740788 h 2832735"/>
              <a:gd name="connsiteX3126" fmla="*/ 2347750 w 4562162"/>
              <a:gd name="connsiteY3126" fmla="*/ 728482 h 2832735"/>
              <a:gd name="connsiteX3127" fmla="*/ 2343712 w 4562162"/>
              <a:gd name="connsiteY3127" fmla="*/ 720852 h 2832735"/>
              <a:gd name="connsiteX3128" fmla="*/ 2334701 w 4562162"/>
              <a:gd name="connsiteY3128" fmla="*/ 715690 h 2832735"/>
              <a:gd name="connsiteX3129" fmla="*/ 2330482 w 4562162"/>
              <a:gd name="connsiteY3129" fmla="*/ 716004 h 2832735"/>
              <a:gd name="connsiteX3130" fmla="*/ 2328377 w 4562162"/>
              <a:gd name="connsiteY3130" fmla="*/ 718147 h 2832735"/>
              <a:gd name="connsiteX3131" fmla="*/ 2318585 w 4562162"/>
              <a:gd name="connsiteY3131" fmla="*/ 714089 h 2832735"/>
              <a:gd name="connsiteX3132" fmla="*/ 2313422 w 4562162"/>
              <a:gd name="connsiteY3132" fmla="*/ 714394 h 2832735"/>
              <a:gd name="connsiteX3133" fmla="*/ 2304783 w 4562162"/>
              <a:gd name="connsiteY3133" fmla="*/ 720081 h 2832735"/>
              <a:gd name="connsiteX3134" fmla="*/ 2301831 w 4562162"/>
              <a:gd name="connsiteY3134" fmla="*/ 719614 h 2832735"/>
              <a:gd name="connsiteX3135" fmla="*/ 2300059 w 4562162"/>
              <a:gd name="connsiteY3135" fmla="*/ 707774 h 2832735"/>
              <a:gd name="connsiteX3136" fmla="*/ 2291353 w 4562162"/>
              <a:gd name="connsiteY3136" fmla="*/ 708774 h 2832735"/>
              <a:gd name="connsiteX3137" fmla="*/ 2261473 w 4562162"/>
              <a:gd name="connsiteY3137" fmla="*/ 707641 h 2832735"/>
              <a:gd name="connsiteX3138" fmla="*/ 2264711 w 4562162"/>
              <a:gd name="connsiteY3138" fmla="*/ 703945 h 2832735"/>
              <a:gd name="connsiteX3139" fmla="*/ 2280437 w 4562162"/>
              <a:gd name="connsiteY3139" fmla="*/ 698887 h 2832735"/>
              <a:gd name="connsiteX3140" fmla="*/ 2293068 w 4562162"/>
              <a:gd name="connsiteY3140" fmla="*/ 691277 h 2832735"/>
              <a:gd name="connsiteX3141" fmla="*/ 2302411 w 4562162"/>
              <a:gd name="connsiteY3141" fmla="*/ 677399 h 2832735"/>
              <a:gd name="connsiteX3142" fmla="*/ 2311108 w 4562162"/>
              <a:gd name="connsiteY3142" fmla="*/ 672694 h 2832735"/>
              <a:gd name="connsiteX3143" fmla="*/ 2309070 w 4562162"/>
              <a:gd name="connsiteY3143" fmla="*/ 665693 h 2832735"/>
              <a:gd name="connsiteX3144" fmla="*/ 2306698 w 4562162"/>
              <a:gd name="connsiteY3144" fmla="*/ 660616 h 2832735"/>
              <a:gd name="connsiteX3145" fmla="*/ 2301764 w 4562162"/>
              <a:gd name="connsiteY3145" fmla="*/ 656120 h 2832735"/>
              <a:gd name="connsiteX3146" fmla="*/ 2291039 w 4562162"/>
              <a:gd name="connsiteY3146" fmla="*/ 653148 h 2832735"/>
              <a:gd name="connsiteX3147" fmla="*/ 2281847 w 4562162"/>
              <a:gd name="connsiteY3147" fmla="*/ 647500 h 2832735"/>
              <a:gd name="connsiteX3148" fmla="*/ 2277808 w 4562162"/>
              <a:gd name="connsiteY3148" fmla="*/ 640347 h 2832735"/>
              <a:gd name="connsiteX3149" fmla="*/ 2260978 w 4562162"/>
              <a:gd name="connsiteY3149" fmla="*/ 630526 h 2832735"/>
              <a:gd name="connsiteX3150" fmla="*/ 2256425 w 4562162"/>
              <a:gd name="connsiteY3150" fmla="*/ 630526 h 2832735"/>
              <a:gd name="connsiteX3151" fmla="*/ 2244300 w 4562162"/>
              <a:gd name="connsiteY3151" fmla="*/ 642861 h 2832735"/>
              <a:gd name="connsiteX3152" fmla="*/ 2238156 w 4562162"/>
              <a:gd name="connsiteY3152" fmla="*/ 641718 h 2832735"/>
              <a:gd name="connsiteX3153" fmla="*/ 2232812 w 4562162"/>
              <a:gd name="connsiteY3153" fmla="*/ 643538 h 2832735"/>
              <a:gd name="connsiteX3154" fmla="*/ 2218877 w 4562162"/>
              <a:gd name="connsiteY3154" fmla="*/ 658178 h 2832735"/>
              <a:gd name="connsiteX3155" fmla="*/ 2189673 w 4562162"/>
              <a:gd name="connsiteY3155" fmla="*/ 696077 h 2832735"/>
              <a:gd name="connsiteX3156" fmla="*/ 2183663 w 4562162"/>
              <a:gd name="connsiteY3156" fmla="*/ 707679 h 2832735"/>
              <a:gd name="connsiteX3157" fmla="*/ 2180796 w 4562162"/>
              <a:gd name="connsiteY3157" fmla="*/ 716394 h 2832735"/>
              <a:gd name="connsiteX3158" fmla="*/ 2175567 w 4562162"/>
              <a:gd name="connsiteY3158" fmla="*/ 720919 h 2832735"/>
              <a:gd name="connsiteX3159" fmla="*/ 2173319 w 4562162"/>
              <a:gd name="connsiteY3159" fmla="*/ 731539 h 2832735"/>
              <a:gd name="connsiteX3160" fmla="*/ 2173710 w 4562162"/>
              <a:gd name="connsiteY3160" fmla="*/ 740731 h 2832735"/>
              <a:gd name="connsiteX3161" fmla="*/ 2176053 w 4562162"/>
              <a:gd name="connsiteY3161" fmla="*/ 745541 h 2832735"/>
              <a:gd name="connsiteX3162" fmla="*/ 2178492 w 4562162"/>
              <a:gd name="connsiteY3162" fmla="*/ 754561 h 2832735"/>
              <a:gd name="connsiteX3163" fmla="*/ 2175996 w 4562162"/>
              <a:gd name="connsiteY3163" fmla="*/ 764858 h 2832735"/>
              <a:gd name="connsiteX3164" fmla="*/ 2173910 w 4562162"/>
              <a:gd name="connsiteY3164" fmla="*/ 771582 h 2832735"/>
              <a:gd name="connsiteX3165" fmla="*/ 2175900 w 4562162"/>
              <a:gd name="connsiteY3165" fmla="*/ 774592 h 2832735"/>
              <a:gd name="connsiteX3166" fmla="*/ 2181530 w 4562162"/>
              <a:gd name="connsiteY3166" fmla="*/ 773992 h 2832735"/>
              <a:gd name="connsiteX3167" fmla="*/ 2194103 w 4562162"/>
              <a:gd name="connsiteY3167" fmla="*/ 779745 h 2832735"/>
              <a:gd name="connsiteX3168" fmla="*/ 2191807 w 4562162"/>
              <a:gd name="connsiteY3168" fmla="*/ 785032 h 2832735"/>
              <a:gd name="connsiteX3169" fmla="*/ 2184139 w 4562162"/>
              <a:gd name="connsiteY3169" fmla="*/ 780498 h 2832735"/>
              <a:gd name="connsiteX3170" fmla="*/ 2177453 w 4562162"/>
              <a:gd name="connsiteY3170" fmla="*/ 780688 h 2832735"/>
              <a:gd name="connsiteX3171" fmla="*/ 2171652 w 4562162"/>
              <a:gd name="connsiteY3171" fmla="*/ 775192 h 2832735"/>
              <a:gd name="connsiteX3172" fmla="*/ 2157717 w 4562162"/>
              <a:gd name="connsiteY3172" fmla="*/ 780469 h 2832735"/>
              <a:gd name="connsiteX3173" fmla="*/ 2147382 w 4562162"/>
              <a:gd name="connsiteY3173" fmla="*/ 779240 h 2832735"/>
              <a:gd name="connsiteX3174" fmla="*/ 2137772 w 4562162"/>
              <a:gd name="connsiteY3174" fmla="*/ 781345 h 2832735"/>
              <a:gd name="connsiteX3175" fmla="*/ 2118884 w 4562162"/>
              <a:gd name="connsiteY3175" fmla="*/ 776983 h 2832735"/>
              <a:gd name="connsiteX3176" fmla="*/ 2117169 w 4562162"/>
              <a:gd name="connsiteY3176" fmla="*/ 780298 h 2832735"/>
              <a:gd name="connsiteX3177" fmla="*/ 2121551 w 4562162"/>
              <a:gd name="connsiteY3177" fmla="*/ 785984 h 2832735"/>
              <a:gd name="connsiteX3178" fmla="*/ 2124875 w 4562162"/>
              <a:gd name="connsiteY3178" fmla="*/ 791270 h 2832735"/>
              <a:gd name="connsiteX3179" fmla="*/ 2134686 w 4562162"/>
              <a:gd name="connsiteY3179" fmla="*/ 803615 h 2832735"/>
              <a:gd name="connsiteX3180" fmla="*/ 2138858 w 4562162"/>
              <a:gd name="connsiteY3180" fmla="*/ 807539 h 2832735"/>
              <a:gd name="connsiteX3181" fmla="*/ 2144440 w 4562162"/>
              <a:gd name="connsiteY3181" fmla="*/ 819207 h 2832735"/>
              <a:gd name="connsiteX3182" fmla="*/ 2145135 w 4562162"/>
              <a:gd name="connsiteY3182" fmla="*/ 841981 h 2832735"/>
              <a:gd name="connsiteX3183" fmla="*/ 2142087 w 4562162"/>
              <a:gd name="connsiteY3183" fmla="*/ 847430 h 2832735"/>
              <a:gd name="connsiteX3184" fmla="*/ 2138667 w 4562162"/>
              <a:gd name="connsiteY3184" fmla="*/ 855002 h 2832735"/>
              <a:gd name="connsiteX3185" fmla="*/ 2136838 w 4562162"/>
              <a:gd name="connsiteY3185" fmla="*/ 856393 h 2832735"/>
              <a:gd name="connsiteX3186" fmla="*/ 2134200 w 4562162"/>
              <a:gd name="connsiteY3186" fmla="*/ 855888 h 2832735"/>
              <a:gd name="connsiteX3187" fmla="*/ 2138486 w 4562162"/>
              <a:gd name="connsiteY3187" fmla="*/ 850554 h 2832735"/>
              <a:gd name="connsiteX3188" fmla="*/ 2140810 w 4562162"/>
              <a:gd name="connsiteY3188" fmla="*/ 839114 h 2832735"/>
              <a:gd name="connsiteX3189" fmla="*/ 2142982 w 4562162"/>
              <a:gd name="connsiteY3189" fmla="*/ 831123 h 2832735"/>
              <a:gd name="connsiteX3190" fmla="*/ 2140115 w 4562162"/>
              <a:gd name="connsiteY3190" fmla="*/ 825665 h 2832735"/>
              <a:gd name="connsiteX3191" fmla="*/ 2138839 w 4562162"/>
              <a:gd name="connsiteY3191" fmla="*/ 825189 h 2832735"/>
              <a:gd name="connsiteX3192" fmla="*/ 2137429 w 4562162"/>
              <a:gd name="connsiteY3192" fmla="*/ 822189 h 2832735"/>
              <a:gd name="connsiteX3193" fmla="*/ 2127389 w 4562162"/>
              <a:gd name="connsiteY3193" fmla="*/ 814559 h 2832735"/>
              <a:gd name="connsiteX3194" fmla="*/ 2121979 w 4562162"/>
              <a:gd name="connsiteY3194" fmla="*/ 811216 h 2832735"/>
              <a:gd name="connsiteX3195" fmla="*/ 2116265 w 4562162"/>
              <a:gd name="connsiteY3195" fmla="*/ 809368 h 2832735"/>
              <a:gd name="connsiteX3196" fmla="*/ 2113350 w 4562162"/>
              <a:gd name="connsiteY3196" fmla="*/ 807272 h 2832735"/>
              <a:gd name="connsiteX3197" fmla="*/ 2104797 w 4562162"/>
              <a:gd name="connsiteY3197" fmla="*/ 814235 h 2832735"/>
              <a:gd name="connsiteX3198" fmla="*/ 2100853 w 4562162"/>
              <a:gd name="connsiteY3198" fmla="*/ 815816 h 2832735"/>
              <a:gd name="connsiteX3199" fmla="*/ 2096185 w 4562162"/>
              <a:gd name="connsiteY3199" fmla="*/ 819474 h 2832735"/>
              <a:gd name="connsiteX3200" fmla="*/ 2093471 w 4562162"/>
              <a:gd name="connsiteY3200" fmla="*/ 824484 h 2832735"/>
              <a:gd name="connsiteX3201" fmla="*/ 2086832 w 4562162"/>
              <a:gd name="connsiteY3201" fmla="*/ 825665 h 2832735"/>
              <a:gd name="connsiteX3202" fmla="*/ 2085975 w 4562162"/>
              <a:gd name="connsiteY3202" fmla="*/ 831094 h 2832735"/>
              <a:gd name="connsiteX3203" fmla="*/ 2082269 w 4562162"/>
              <a:gd name="connsiteY3203" fmla="*/ 836486 h 2832735"/>
              <a:gd name="connsiteX3204" fmla="*/ 2078298 w 4562162"/>
              <a:gd name="connsiteY3204" fmla="*/ 830609 h 2832735"/>
              <a:gd name="connsiteX3205" fmla="*/ 2074421 w 4562162"/>
              <a:gd name="connsiteY3205" fmla="*/ 832237 h 2832735"/>
              <a:gd name="connsiteX3206" fmla="*/ 2065696 w 4562162"/>
              <a:gd name="connsiteY3206" fmla="*/ 841905 h 2832735"/>
              <a:gd name="connsiteX3207" fmla="*/ 2055486 w 4562162"/>
              <a:gd name="connsiteY3207" fmla="*/ 846277 h 2832735"/>
              <a:gd name="connsiteX3208" fmla="*/ 2056571 w 4562162"/>
              <a:gd name="connsiteY3208" fmla="*/ 842943 h 2832735"/>
              <a:gd name="connsiteX3209" fmla="*/ 2058248 w 4562162"/>
              <a:gd name="connsiteY3209" fmla="*/ 835428 h 2832735"/>
              <a:gd name="connsiteX3210" fmla="*/ 2055790 w 4562162"/>
              <a:gd name="connsiteY3210" fmla="*/ 833695 h 2832735"/>
              <a:gd name="connsiteX3211" fmla="*/ 2040455 w 4562162"/>
              <a:gd name="connsiteY3211" fmla="*/ 842458 h 2832735"/>
              <a:gd name="connsiteX3212" fmla="*/ 2035350 w 4562162"/>
              <a:gd name="connsiteY3212" fmla="*/ 848354 h 2832735"/>
              <a:gd name="connsiteX3213" fmla="*/ 2032930 w 4562162"/>
              <a:gd name="connsiteY3213" fmla="*/ 846172 h 2832735"/>
              <a:gd name="connsiteX3214" fmla="*/ 2041827 w 4562162"/>
              <a:gd name="connsiteY3214" fmla="*/ 833238 h 2832735"/>
              <a:gd name="connsiteX3215" fmla="*/ 2044217 w 4562162"/>
              <a:gd name="connsiteY3215" fmla="*/ 825227 h 2832735"/>
              <a:gd name="connsiteX3216" fmla="*/ 2040055 w 4562162"/>
              <a:gd name="connsiteY3216" fmla="*/ 821760 h 2832735"/>
              <a:gd name="connsiteX3217" fmla="*/ 2030930 w 4562162"/>
              <a:gd name="connsiteY3217" fmla="*/ 819064 h 2832735"/>
              <a:gd name="connsiteX3218" fmla="*/ 2025072 w 4562162"/>
              <a:gd name="connsiteY3218" fmla="*/ 818807 h 2832735"/>
              <a:gd name="connsiteX3219" fmla="*/ 2016500 w 4562162"/>
              <a:gd name="connsiteY3219" fmla="*/ 821712 h 2832735"/>
              <a:gd name="connsiteX3220" fmla="*/ 2004127 w 4562162"/>
              <a:gd name="connsiteY3220" fmla="*/ 817455 h 2832735"/>
              <a:gd name="connsiteX3221" fmla="*/ 2002288 w 4562162"/>
              <a:gd name="connsiteY3221" fmla="*/ 822331 h 2832735"/>
              <a:gd name="connsiteX3222" fmla="*/ 1999116 w 4562162"/>
              <a:gd name="connsiteY3222" fmla="*/ 822912 h 2832735"/>
              <a:gd name="connsiteX3223" fmla="*/ 1991477 w 4562162"/>
              <a:gd name="connsiteY3223" fmla="*/ 820598 h 2832735"/>
              <a:gd name="connsiteX3224" fmla="*/ 1984534 w 4562162"/>
              <a:gd name="connsiteY3224" fmla="*/ 823084 h 2832735"/>
              <a:gd name="connsiteX3225" fmla="*/ 1979333 w 4562162"/>
              <a:gd name="connsiteY3225" fmla="*/ 828313 h 2832735"/>
              <a:gd name="connsiteX3226" fmla="*/ 1971608 w 4562162"/>
              <a:gd name="connsiteY3226" fmla="*/ 823141 h 2832735"/>
              <a:gd name="connsiteX3227" fmla="*/ 1968932 w 4562162"/>
              <a:gd name="connsiteY3227" fmla="*/ 823360 h 2832735"/>
              <a:gd name="connsiteX3228" fmla="*/ 1964798 w 4562162"/>
              <a:gd name="connsiteY3228" fmla="*/ 831447 h 2832735"/>
              <a:gd name="connsiteX3229" fmla="*/ 1961236 w 4562162"/>
              <a:gd name="connsiteY3229" fmla="*/ 825989 h 2832735"/>
              <a:gd name="connsiteX3230" fmla="*/ 1958226 w 4562162"/>
              <a:gd name="connsiteY3230" fmla="*/ 836562 h 2832735"/>
              <a:gd name="connsiteX3231" fmla="*/ 1959074 w 4562162"/>
              <a:gd name="connsiteY3231" fmla="*/ 844220 h 2832735"/>
              <a:gd name="connsiteX3232" fmla="*/ 1961645 w 4562162"/>
              <a:gd name="connsiteY3232" fmla="*/ 845010 h 2832735"/>
              <a:gd name="connsiteX3233" fmla="*/ 1963836 w 4562162"/>
              <a:gd name="connsiteY3233" fmla="*/ 843896 h 2832735"/>
              <a:gd name="connsiteX3234" fmla="*/ 1965112 w 4562162"/>
              <a:gd name="connsiteY3234" fmla="*/ 840400 h 2832735"/>
              <a:gd name="connsiteX3235" fmla="*/ 1966770 w 4562162"/>
              <a:gd name="connsiteY3235" fmla="*/ 838819 h 2832735"/>
              <a:gd name="connsiteX3236" fmla="*/ 1972866 w 4562162"/>
              <a:gd name="connsiteY3236" fmla="*/ 845172 h 2832735"/>
              <a:gd name="connsiteX3237" fmla="*/ 1974713 w 4562162"/>
              <a:gd name="connsiteY3237" fmla="*/ 841696 h 2832735"/>
              <a:gd name="connsiteX3238" fmla="*/ 1977352 w 4562162"/>
              <a:gd name="connsiteY3238" fmla="*/ 839114 h 2832735"/>
              <a:gd name="connsiteX3239" fmla="*/ 1980362 w 4562162"/>
              <a:gd name="connsiteY3239" fmla="*/ 842934 h 2832735"/>
              <a:gd name="connsiteX3240" fmla="*/ 1992906 w 4562162"/>
              <a:gd name="connsiteY3240" fmla="*/ 838791 h 2832735"/>
              <a:gd name="connsiteX3241" fmla="*/ 1990734 w 4562162"/>
              <a:gd name="connsiteY3241" fmla="*/ 843886 h 2832735"/>
              <a:gd name="connsiteX3242" fmla="*/ 1976685 w 4562162"/>
              <a:gd name="connsiteY3242" fmla="*/ 850335 h 2832735"/>
              <a:gd name="connsiteX3243" fmla="*/ 1951368 w 4562162"/>
              <a:gd name="connsiteY3243" fmla="*/ 858507 h 2832735"/>
              <a:gd name="connsiteX3244" fmla="*/ 1946148 w 4562162"/>
              <a:gd name="connsiteY3244" fmla="*/ 861708 h 2832735"/>
              <a:gd name="connsiteX3245" fmla="*/ 1931127 w 4562162"/>
              <a:gd name="connsiteY3245" fmla="*/ 864518 h 2832735"/>
              <a:gd name="connsiteX3246" fmla="*/ 1921345 w 4562162"/>
              <a:gd name="connsiteY3246" fmla="*/ 872519 h 2832735"/>
              <a:gd name="connsiteX3247" fmla="*/ 1908657 w 4562162"/>
              <a:gd name="connsiteY3247" fmla="*/ 872528 h 2832735"/>
              <a:gd name="connsiteX3248" fmla="*/ 1886741 w 4562162"/>
              <a:gd name="connsiteY3248" fmla="*/ 878824 h 2832735"/>
              <a:gd name="connsiteX3249" fmla="*/ 1870977 w 4562162"/>
              <a:gd name="connsiteY3249" fmla="*/ 893016 h 2832735"/>
              <a:gd name="connsiteX3250" fmla="*/ 1863357 w 4562162"/>
              <a:gd name="connsiteY3250" fmla="*/ 891750 h 2832735"/>
              <a:gd name="connsiteX3251" fmla="*/ 1847926 w 4562162"/>
              <a:gd name="connsiteY3251" fmla="*/ 902465 h 2832735"/>
              <a:gd name="connsiteX3252" fmla="*/ 1841792 w 4562162"/>
              <a:gd name="connsiteY3252" fmla="*/ 910771 h 2832735"/>
              <a:gd name="connsiteX3253" fmla="*/ 1819541 w 4562162"/>
              <a:gd name="connsiteY3253" fmla="*/ 927611 h 2832735"/>
              <a:gd name="connsiteX3254" fmla="*/ 1806168 w 4562162"/>
              <a:gd name="connsiteY3254" fmla="*/ 921125 h 2832735"/>
              <a:gd name="connsiteX3255" fmla="*/ 1801759 w 4562162"/>
              <a:gd name="connsiteY3255" fmla="*/ 923411 h 2832735"/>
              <a:gd name="connsiteX3256" fmla="*/ 1799511 w 4562162"/>
              <a:gd name="connsiteY3256" fmla="*/ 929354 h 2832735"/>
              <a:gd name="connsiteX3257" fmla="*/ 1799968 w 4562162"/>
              <a:gd name="connsiteY3257" fmla="*/ 933993 h 2832735"/>
              <a:gd name="connsiteX3258" fmla="*/ 1805359 w 4562162"/>
              <a:gd name="connsiteY3258" fmla="*/ 933564 h 2832735"/>
              <a:gd name="connsiteX3259" fmla="*/ 1809283 w 4562162"/>
              <a:gd name="connsiteY3259" fmla="*/ 935612 h 2832735"/>
              <a:gd name="connsiteX3260" fmla="*/ 1814093 w 4562162"/>
              <a:gd name="connsiteY3260" fmla="*/ 939679 h 2832735"/>
              <a:gd name="connsiteX3261" fmla="*/ 1812807 w 4562162"/>
              <a:gd name="connsiteY3261" fmla="*/ 947138 h 2832735"/>
              <a:gd name="connsiteX3262" fmla="*/ 1802711 w 4562162"/>
              <a:gd name="connsiteY3262" fmla="*/ 963721 h 2832735"/>
              <a:gd name="connsiteX3263" fmla="*/ 1797929 w 4562162"/>
              <a:gd name="connsiteY3263" fmla="*/ 969912 h 2832735"/>
              <a:gd name="connsiteX3264" fmla="*/ 1792271 w 4562162"/>
              <a:gd name="connsiteY3264" fmla="*/ 973493 h 2832735"/>
              <a:gd name="connsiteX3265" fmla="*/ 1780232 w 4562162"/>
              <a:gd name="connsiteY3265" fmla="*/ 959901 h 2832735"/>
              <a:gd name="connsiteX3266" fmla="*/ 1778051 w 4562162"/>
              <a:gd name="connsiteY3266" fmla="*/ 965892 h 2832735"/>
              <a:gd name="connsiteX3267" fmla="*/ 1776431 w 4562162"/>
              <a:gd name="connsiteY3267" fmla="*/ 968855 h 2832735"/>
              <a:gd name="connsiteX3268" fmla="*/ 1771669 w 4562162"/>
              <a:gd name="connsiteY3268" fmla="*/ 967635 h 2832735"/>
              <a:gd name="connsiteX3269" fmla="*/ 1769269 w 4562162"/>
              <a:gd name="connsiteY3269" fmla="*/ 977265 h 2832735"/>
              <a:gd name="connsiteX3270" fmla="*/ 1777965 w 4562162"/>
              <a:gd name="connsiteY3270" fmla="*/ 978932 h 2832735"/>
              <a:gd name="connsiteX3271" fmla="*/ 1786233 w 4562162"/>
              <a:gd name="connsiteY3271" fmla="*/ 983266 h 2832735"/>
              <a:gd name="connsiteX3272" fmla="*/ 1793577 w 4562162"/>
              <a:gd name="connsiteY3272" fmla="*/ 989590 h 2832735"/>
              <a:gd name="connsiteX3273" fmla="*/ 1798768 w 4562162"/>
              <a:gd name="connsiteY3273" fmla="*/ 996858 h 2832735"/>
              <a:gd name="connsiteX3274" fmla="*/ 1804435 w 4562162"/>
              <a:gd name="connsiteY3274" fmla="*/ 1001449 h 2832735"/>
              <a:gd name="connsiteX3275" fmla="*/ 1807740 w 4562162"/>
              <a:gd name="connsiteY3275" fmla="*/ 1005392 h 2832735"/>
              <a:gd name="connsiteX3276" fmla="*/ 1798872 w 4562162"/>
              <a:gd name="connsiteY3276" fmla="*/ 1009212 h 2832735"/>
              <a:gd name="connsiteX3277" fmla="*/ 1792634 w 4562162"/>
              <a:gd name="connsiteY3277" fmla="*/ 1000392 h 2832735"/>
              <a:gd name="connsiteX3278" fmla="*/ 1789262 w 4562162"/>
              <a:gd name="connsiteY3278" fmla="*/ 997410 h 2832735"/>
              <a:gd name="connsiteX3279" fmla="*/ 1785452 w 4562162"/>
              <a:gd name="connsiteY3279" fmla="*/ 996829 h 2832735"/>
              <a:gd name="connsiteX3280" fmla="*/ 1779756 w 4562162"/>
              <a:gd name="connsiteY3280" fmla="*/ 999525 h 2832735"/>
              <a:gd name="connsiteX3281" fmla="*/ 1774907 w 4562162"/>
              <a:gd name="connsiteY3281" fmla="*/ 1010136 h 2832735"/>
              <a:gd name="connsiteX3282" fmla="*/ 1779622 w 4562162"/>
              <a:gd name="connsiteY3282" fmla="*/ 1013746 h 2832735"/>
              <a:gd name="connsiteX3283" fmla="*/ 1790138 w 4562162"/>
              <a:gd name="connsiteY3283" fmla="*/ 1017261 h 2832735"/>
              <a:gd name="connsiteX3284" fmla="*/ 1793510 w 4562162"/>
              <a:gd name="connsiteY3284" fmla="*/ 1022013 h 2832735"/>
              <a:gd name="connsiteX3285" fmla="*/ 1807207 w 4562162"/>
              <a:gd name="connsiteY3285" fmla="*/ 1052779 h 2832735"/>
              <a:gd name="connsiteX3286" fmla="*/ 1810617 w 4562162"/>
              <a:gd name="connsiteY3286" fmla="*/ 1055913 h 2832735"/>
              <a:gd name="connsiteX3287" fmla="*/ 1815056 w 4562162"/>
              <a:gd name="connsiteY3287" fmla="*/ 1057218 h 2832735"/>
              <a:gd name="connsiteX3288" fmla="*/ 1816865 w 4562162"/>
              <a:gd name="connsiteY3288" fmla="*/ 1059304 h 2832735"/>
              <a:gd name="connsiteX3289" fmla="*/ 1811474 w 4562162"/>
              <a:gd name="connsiteY3289" fmla="*/ 1064552 h 2832735"/>
              <a:gd name="connsiteX3290" fmla="*/ 1809474 w 4562162"/>
              <a:gd name="connsiteY3290" fmla="*/ 1069439 h 2832735"/>
              <a:gd name="connsiteX3291" fmla="*/ 1804816 w 4562162"/>
              <a:gd name="connsiteY3291" fmla="*/ 1077954 h 2832735"/>
              <a:gd name="connsiteX3292" fmla="*/ 1784928 w 4562162"/>
              <a:gd name="connsiteY3292" fmla="*/ 1082326 h 2832735"/>
              <a:gd name="connsiteX3293" fmla="*/ 1779013 w 4562162"/>
              <a:gd name="connsiteY3293" fmla="*/ 1085545 h 2832735"/>
              <a:gd name="connsiteX3294" fmla="*/ 1777375 w 4562162"/>
              <a:gd name="connsiteY3294" fmla="*/ 1087031 h 2832735"/>
              <a:gd name="connsiteX3295" fmla="*/ 1774879 w 4562162"/>
              <a:gd name="connsiteY3295" fmla="*/ 1090165 h 2832735"/>
              <a:gd name="connsiteX3296" fmla="*/ 1773269 w 4562162"/>
              <a:gd name="connsiteY3296" fmla="*/ 1092927 h 2832735"/>
              <a:gd name="connsiteX3297" fmla="*/ 1772498 w 4562162"/>
              <a:gd name="connsiteY3297" fmla="*/ 1099109 h 2832735"/>
              <a:gd name="connsiteX3298" fmla="*/ 1774127 w 4562162"/>
              <a:gd name="connsiteY3298" fmla="*/ 1103157 h 2832735"/>
              <a:gd name="connsiteX3299" fmla="*/ 1778165 w 4562162"/>
              <a:gd name="connsiteY3299" fmla="*/ 1106910 h 2832735"/>
              <a:gd name="connsiteX3300" fmla="*/ 1794024 w 4562162"/>
              <a:gd name="connsiteY3300" fmla="*/ 1123645 h 2832735"/>
              <a:gd name="connsiteX3301" fmla="*/ 1793005 w 4562162"/>
              <a:gd name="connsiteY3301" fmla="*/ 1125398 h 2832735"/>
              <a:gd name="connsiteX3302" fmla="*/ 1788662 w 4562162"/>
              <a:gd name="connsiteY3302" fmla="*/ 1122293 h 2832735"/>
              <a:gd name="connsiteX3303" fmla="*/ 1783146 w 4562162"/>
              <a:gd name="connsiteY3303" fmla="*/ 1117197 h 2832735"/>
              <a:gd name="connsiteX3304" fmla="*/ 1777536 w 4562162"/>
              <a:gd name="connsiteY3304" fmla="*/ 1110082 h 2832735"/>
              <a:gd name="connsiteX3305" fmla="*/ 1770050 w 4562162"/>
              <a:gd name="connsiteY3305" fmla="*/ 1105033 h 2832735"/>
              <a:gd name="connsiteX3306" fmla="*/ 1769630 w 4562162"/>
              <a:gd name="connsiteY3306" fmla="*/ 1100861 h 2832735"/>
              <a:gd name="connsiteX3307" fmla="*/ 1769373 w 4562162"/>
              <a:gd name="connsiteY3307" fmla="*/ 1094632 h 2832735"/>
              <a:gd name="connsiteX3308" fmla="*/ 1769573 w 4562162"/>
              <a:gd name="connsiteY3308" fmla="*/ 1092699 h 2832735"/>
              <a:gd name="connsiteX3309" fmla="*/ 1770288 w 4562162"/>
              <a:gd name="connsiteY3309" fmla="*/ 1089517 h 2832735"/>
              <a:gd name="connsiteX3310" fmla="*/ 1777422 w 4562162"/>
              <a:gd name="connsiteY3310" fmla="*/ 1081459 h 2832735"/>
              <a:gd name="connsiteX3311" fmla="*/ 1784689 w 4562162"/>
              <a:gd name="connsiteY3311" fmla="*/ 1077525 h 2832735"/>
              <a:gd name="connsiteX3312" fmla="*/ 1793567 w 4562162"/>
              <a:gd name="connsiteY3312" fmla="*/ 1068305 h 2832735"/>
              <a:gd name="connsiteX3313" fmla="*/ 1802444 w 4562162"/>
              <a:gd name="connsiteY3313" fmla="*/ 1058047 h 2832735"/>
              <a:gd name="connsiteX3314" fmla="*/ 1800625 w 4562162"/>
              <a:gd name="connsiteY3314" fmla="*/ 1054532 h 2832735"/>
              <a:gd name="connsiteX3315" fmla="*/ 1798796 w 4562162"/>
              <a:gd name="connsiteY3315" fmla="*/ 1051998 h 2832735"/>
              <a:gd name="connsiteX3316" fmla="*/ 1790738 w 4562162"/>
              <a:gd name="connsiteY3316" fmla="*/ 1051312 h 2832735"/>
              <a:gd name="connsiteX3317" fmla="*/ 1774364 w 4562162"/>
              <a:gd name="connsiteY3317" fmla="*/ 1054903 h 2832735"/>
              <a:gd name="connsiteX3318" fmla="*/ 1764535 w 4562162"/>
              <a:gd name="connsiteY3318" fmla="*/ 1058294 h 2832735"/>
              <a:gd name="connsiteX3319" fmla="*/ 1760182 w 4562162"/>
              <a:gd name="connsiteY3319" fmla="*/ 1066610 h 2832735"/>
              <a:gd name="connsiteX3320" fmla="*/ 1753562 w 4562162"/>
              <a:gd name="connsiteY3320" fmla="*/ 1067857 h 2832735"/>
              <a:gd name="connsiteX3321" fmla="*/ 1750266 w 4562162"/>
              <a:gd name="connsiteY3321" fmla="*/ 1068057 h 2832735"/>
              <a:gd name="connsiteX3322" fmla="*/ 1741189 w 4562162"/>
              <a:gd name="connsiteY3322" fmla="*/ 1063923 h 2832735"/>
              <a:gd name="connsiteX3323" fmla="*/ 1732626 w 4562162"/>
              <a:gd name="connsiteY3323" fmla="*/ 1067819 h 2832735"/>
              <a:gd name="connsiteX3324" fmla="*/ 1712566 w 4562162"/>
              <a:gd name="connsiteY3324" fmla="*/ 1071201 h 2832735"/>
              <a:gd name="connsiteX3325" fmla="*/ 1709299 w 4562162"/>
              <a:gd name="connsiteY3325" fmla="*/ 1073096 h 2832735"/>
              <a:gd name="connsiteX3326" fmla="*/ 1663113 w 4562162"/>
              <a:gd name="connsiteY3326" fmla="*/ 1073830 h 2832735"/>
              <a:gd name="connsiteX3327" fmla="*/ 1653797 w 4562162"/>
              <a:gd name="connsiteY3327" fmla="*/ 1075582 h 2832735"/>
              <a:gd name="connsiteX3328" fmla="*/ 1630127 w 4562162"/>
              <a:gd name="connsiteY3328" fmla="*/ 1082393 h 2832735"/>
              <a:gd name="connsiteX3329" fmla="*/ 1629556 w 4562162"/>
              <a:gd name="connsiteY3329" fmla="*/ 1087441 h 2832735"/>
              <a:gd name="connsiteX3330" fmla="*/ 1630461 w 4562162"/>
              <a:gd name="connsiteY3330" fmla="*/ 1091289 h 2832735"/>
              <a:gd name="connsiteX3331" fmla="*/ 1626784 w 4562162"/>
              <a:gd name="connsiteY3331" fmla="*/ 1096947 h 2832735"/>
              <a:gd name="connsiteX3332" fmla="*/ 1625175 w 4562162"/>
              <a:gd name="connsiteY3332" fmla="*/ 1102262 h 2832735"/>
              <a:gd name="connsiteX3333" fmla="*/ 1625736 w 4562162"/>
              <a:gd name="connsiteY3333" fmla="*/ 1108520 h 2832735"/>
              <a:gd name="connsiteX3334" fmla="*/ 1625889 w 4562162"/>
              <a:gd name="connsiteY3334" fmla="*/ 1113939 h 2832735"/>
              <a:gd name="connsiteX3335" fmla="*/ 1626718 w 4562162"/>
              <a:gd name="connsiteY3335" fmla="*/ 1120959 h 2832735"/>
              <a:gd name="connsiteX3336" fmla="*/ 1628156 w 4562162"/>
              <a:gd name="connsiteY3336" fmla="*/ 1127312 h 2832735"/>
              <a:gd name="connsiteX3337" fmla="*/ 1631604 w 4562162"/>
              <a:gd name="connsiteY3337" fmla="*/ 1130694 h 2832735"/>
              <a:gd name="connsiteX3338" fmla="*/ 1634776 w 4562162"/>
              <a:gd name="connsiteY3338" fmla="*/ 1132885 h 2832735"/>
              <a:gd name="connsiteX3339" fmla="*/ 1637023 w 4562162"/>
              <a:gd name="connsiteY3339" fmla="*/ 1139828 h 2832735"/>
              <a:gd name="connsiteX3340" fmla="*/ 1635214 w 4562162"/>
              <a:gd name="connsiteY3340" fmla="*/ 1147867 h 2832735"/>
              <a:gd name="connsiteX3341" fmla="*/ 1632595 w 4562162"/>
              <a:gd name="connsiteY3341" fmla="*/ 1157049 h 2832735"/>
              <a:gd name="connsiteX3342" fmla="*/ 1632080 w 4562162"/>
              <a:gd name="connsiteY3342" fmla="*/ 1161298 h 2832735"/>
              <a:gd name="connsiteX3343" fmla="*/ 1633775 w 4562162"/>
              <a:gd name="connsiteY3343" fmla="*/ 1167051 h 2832735"/>
              <a:gd name="connsiteX3344" fmla="*/ 1635861 w 4562162"/>
              <a:gd name="connsiteY3344" fmla="*/ 1178471 h 2832735"/>
              <a:gd name="connsiteX3345" fmla="*/ 1636652 w 4562162"/>
              <a:gd name="connsiteY3345" fmla="*/ 1181291 h 2832735"/>
              <a:gd name="connsiteX3346" fmla="*/ 1643901 w 4562162"/>
              <a:gd name="connsiteY3346" fmla="*/ 1190015 h 2832735"/>
              <a:gd name="connsiteX3347" fmla="*/ 1648834 w 4562162"/>
              <a:gd name="connsiteY3347" fmla="*/ 1192740 h 2832735"/>
              <a:gd name="connsiteX3348" fmla="*/ 1656950 w 4562162"/>
              <a:gd name="connsiteY3348" fmla="*/ 1193368 h 2832735"/>
              <a:gd name="connsiteX3349" fmla="*/ 1662474 w 4562162"/>
              <a:gd name="connsiteY3349" fmla="*/ 1195578 h 2832735"/>
              <a:gd name="connsiteX3350" fmla="*/ 1670523 w 4562162"/>
              <a:gd name="connsiteY3350" fmla="*/ 1200950 h 2832735"/>
              <a:gd name="connsiteX3351" fmla="*/ 1672924 w 4562162"/>
              <a:gd name="connsiteY3351" fmla="*/ 1203389 h 2832735"/>
              <a:gd name="connsiteX3352" fmla="*/ 1673609 w 4562162"/>
              <a:gd name="connsiteY3352" fmla="*/ 1205694 h 2832735"/>
              <a:gd name="connsiteX3353" fmla="*/ 1675514 w 4562162"/>
              <a:gd name="connsiteY3353" fmla="*/ 1214942 h 2832735"/>
              <a:gd name="connsiteX3354" fmla="*/ 1676542 w 4562162"/>
              <a:gd name="connsiteY3354" fmla="*/ 1217838 h 2832735"/>
              <a:gd name="connsiteX3355" fmla="*/ 1685258 w 4562162"/>
              <a:gd name="connsiteY3355" fmla="*/ 1230516 h 2832735"/>
              <a:gd name="connsiteX3356" fmla="*/ 1688192 w 4562162"/>
              <a:gd name="connsiteY3356" fmla="*/ 1232440 h 2832735"/>
              <a:gd name="connsiteX3357" fmla="*/ 1700098 w 4562162"/>
              <a:gd name="connsiteY3357" fmla="*/ 1234859 h 2832735"/>
              <a:gd name="connsiteX3358" fmla="*/ 1703851 w 4562162"/>
              <a:gd name="connsiteY3358" fmla="*/ 1238898 h 2832735"/>
              <a:gd name="connsiteX3359" fmla="*/ 1709032 w 4562162"/>
              <a:gd name="connsiteY3359" fmla="*/ 1251157 h 2832735"/>
              <a:gd name="connsiteX3360" fmla="*/ 1709547 w 4562162"/>
              <a:gd name="connsiteY3360" fmla="*/ 1254062 h 2832735"/>
              <a:gd name="connsiteX3361" fmla="*/ 1710023 w 4562162"/>
              <a:gd name="connsiteY3361" fmla="*/ 1258757 h 2832735"/>
              <a:gd name="connsiteX3362" fmla="*/ 1709461 w 4562162"/>
              <a:gd name="connsiteY3362" fmla="*/ 1263044 h 2832735"/>
              <a:gd name="connsiteX3363" fmla="*/ 1708947 w 4562162"/>
              <a:gd name="connsiteY3363" fmla="*/ 1265530 h 2832735"/>
              <a:gd name="connsiteX3364" fmla="*/ 1706985 w 4562162"/>
              <a:gd name="connsiteY3364" fmla="*/ 1269464 h 2832735"/>
              <a:gd name="connsiteX3365" fmla="*/ 1701860 w 4562162"/>
              <a:gd name="connsiteY3365" fmla="*/ 1285494 h 2832735"/>
              <a:gd name="connsiteX3366" fmla="*/ 1698793 w 4562162"/>
              <a:gd name="connsiteY3366" fmla="*/ 1299763 h 2832735"/>
              <a:gd name="connsiteX3367" fmla="*/ 1703680 w 4562162"/>
              <a:gd name="connsiteY3367" fmla="*/ 1309230 h 2832735"/>
              <a:gd name="connsiteX3368" fmla="*/ 1710233 w 4562162"/>
              <a:gd name="connsiteY3368" fmla="*/ 1327385 h 2832735"/>
              <a:gd name="connsiteX3369" fmla="*/ 1712166 w 4562162"/>
              <a:gd name="connsiteY3369" fmla="*/ 1334967 h 2832735"/>
              <a:gd name="connsiteX3370" fmla="*/ 1714424 w 4562162"/>
              <a:gd name="connsiteY3370" fmla="*/ 1345082 h 2832735"/>
              <a:gd name="connsiteX3371" fmla="*/ 1713471 w 4562162"/>
              <a:gd name="connsiteY3371" fmla="*/ 1351493 h 2832735"/>
              <a:gd name="connsiteX3372" fmla="*/ 1712395 w 4562162"/>
              <a:gd name="connsiteY3372" fmla="*/ 1355331 h 2832735"/>
              <a:gd name="connsiteX3373" fmla="*/ 1708042 w 4562162"/>
              <a:gd name="connsiteY3373" fmla="*/ 1361142 h 2832735"/>
              <a:gd name="connsiteX3374" fmla="*/ 1702603 w 4562162"/>
              <a:gd name="connsiteY3374" fmla="*/ 1363047 h 2832735"/>
              <a:gd name="connsiteX3375" fmla="*/ 1696736 w 4562162"/>
              <a:gd name="connsiteY3375" fmla="*/ 1366580 h 2832735"/>
              <a:gd name="connsiteX3376" fmla="*/ 1697278 w 4562162"/>
              <a:gd name="connsiteY3376" fmla="*/ 1370971 h 2832735"/>
              <a:gd name="connsiteX3377" fmla="*/ 1698288 w 4562162"/>
              <a:gd name="connsiteY3377" fmla="*/ 1376010 h 2832735"/>
              <a:gd name="connsiteX3378" fmla="*/ 1697688 w 4562162"/>
              <a:gd name="connsiteY3378" fmla="*/ 1379753 h 2832735"/>
              <a:gd name="connsiteX3379" fmla="*/ 1696917 w 4562162"/>
              <a:gd name="connsiteY3379" fmla="*/ 1381049 h 2832735"/>
              <a:gd name="connsiteX3380" fmla="*/ 1693716 w 4562162"/>
              <a:gd name="connsiteY3380" fmla="*/ 1381430 h 2832735"/>
              <a:gd name="connsiteX3381" fmla="*/ 1690925 w 4562162"/>
              <a:gd name="connsiteY3381" fmla="*/ 1380154 h 2832735"/>
              <a:gd name="connsiteX3382" fmla="*/ 1688535 w 4562162"/>
              <a:gd name="connsiteY3382" fmla="*/ 1376258 h 2832735"/>
              <a:gd name="connsiteX3383" fmla="*/ 1686268 w 4562162"/>
              <a:gd name="connsiteY3383" fmla="*/ 1371248 h 2832735"/>
              <a:gd name="connsiteX3384" fmla="*/ 1687877 w 4562162"/>
              <a:gd name="connsiteY3384" fmla="*/ 1365809 h 2832735"/>
              <a:gd name="connsiteX3385" fmla="*/ 1692621 w 4562162"/>
              <a:gd name="connsiteY3385" fmla="*/ 1356208 h 2832735"/>
              <a:gd name="connsiteX3386" fmla="*/ 1695574 w 4562162"/>
              <a:gd name="connsiteY3386" fmla="*/ 1342358 h 2832735"/>
              <a:gd name="connsiteX3387" fmla="*/ 1696326 w 4562162"/>
              <a:gd name="connsiteY3387" fmla="*/ 1333157 h 2832735"/>
              <a:gd name="connsiteX3388" fmla="*/ 1696126 w 4562162"/>
              <a:gd name="connsiteY3388" fmla="*/ 1323394 h 2832735"/>
              <a:gd name="connsiteX3389" fmla="*/ 1695031 w 4562162"/>
              <a:gd name="connsiteY3389" fmla="*/ 1316860 h 2832735"/>
              <a:gd name="connsiteX3390" fmla="*/ 1691259 w 4562162"/>
              <a:gd name="connsiteY3390" fmla="*/ 1312002 h 2832735"/>
              <a:gd name="connsiteX3391" fmla="*/ 1687753 w 4562162"/>
              <a:gd name="connsiteY3391" fmla="*/ 1313050 h 2832735"/>
              <a:gd name="connsiteX3392" fmla="*/ 1683868 w 4562162"/>
              <a:gd name="connsiteY3392" fmla="*/ 1317308 h 2832735"/>
              <a:gd name="connsiteX3393" fmla="*/ 1680096 w 4562162"/>
              <a:gd name="connsiteY3393" fmla="*/ 1333529 h 2832735"/>
              <a:gd name="connsiteX3394" fmla="*/ 1674933 w 4562162"/>
              <a:gd name="connsiteY3394" fmla="*/ 1345321 h 2832735"/>
              <a:gd name="connsiteX3395" fmla="*/ 1674219 w 4562162"/>
              <a:gd name="connsiteY3395" fmla="*/ 1350178 h 2832735"/>
              <a:gd name="connsiteX3396" fmla="*/ 1674333 w 4562162"/>
              <a:gd name="connsiteY3396" fmla="*/ 1354388 h 2832735"/>
              <a:gd name="connsiteX3397" fmla="*/ 1673943 w 4562162"/>
              <a:gd name="connsiteY3397" fmla="*/ 1357141 h 2832735"/>
              <a:gd name="connsiteX3398" fmla="*/ 1672914 w 4562162"/>
              <a:gd name="connsiteY3398" fmla="*/ 1347902 h 2832735"/>
              <a:gd name="connsiteX3399" fmla="*/ 1672390 w 4562162"/>
              <a:gd name="connsiteY3399" fmla="*/ 1340949 h 2832735"/>
              <a:gd name="connsiteX3400" fmla="*/ 1675266 w 4562162"/>
              <a:gd name="connsiteY3400" fmla="*/ 1332195 h 2832735"/>
              <a:gd name="connsiteX3401" fmla="*/ 1677019 w 4562162"/>
              <a:gd name="connsiteY3401" fmla="*/ 1324042 h 2832735"/>
              <a:gd name="connsiteX3402" fmla="*/ 1676486 w 4562162"/>
              <a:gd name="connsiteY3402" fmla="*/ 1318174 h 2832735"/>
              <a:gd name="connsiteX3403" fmla="*/ 1674428 w 4562162"/>
              <a:gd name="connsiteY3403" fmla="*/ 1308497 h 2832735"/>
              <a:gd name="connsiteX3404" fmla="*/ 1674828 w 4562162"/>
              <a:gd name="connsiteY3404" fmla="*/ 1303696 h 2832735"/>
              <a:gd name="connsiteX3405" fmla="*/ 1675429 w 4562162"/>
              <a:gd name="connsiteY3405" fmla="*/ 1300629 h 2832735"/>
              <a:gd name="connsiteX3406" fmla="*/ 1676657 w 4562162"/>
              <a:gd name="connsiteY3406" fmla="*/ 1286837 h 2832735"/>
              <a:gd name="connsiteX3407" fmla="*/ 1681220 w 4562162"/>
              <a:gd name="connsiteY3407" fmla="*/ 1284103 h 2832735"/>
              <a:gd name="connsiteX3408" fmla="*/ 1692573 w 4562162"/>
              <a:gd name="connsiteY3408" fmla="*/ 1273483 h 2832735"/>
              <a:gd name="connsiteX3409" fmla="*/ 1694145 w 4562162"/>
              <a:gd name="connsiteY3409" fmla="*/ 1270845 h 2832735"/>
              <a:gd name="connsiteX3410" fmla="*/ 1697584 w 4562162"/>
              <a:gd name="connsiteY3410" fmla="*/ 1261491 h 2832735"/>
              <a:gd name="connsiteX3411" fmla="*/ 1699184 w 4562162"/>
              <a:gd name="connsiteY3411" fmla="*/ 1258129 h 2832735"/>
              <a:gd name="connsiteX3412" fmla="*/ 1701003 w 4562162"/>
              <a:gd name="connsiteY3412" fmla="*/ 1252538 h 2832735"/>
              <a:gd name="connsiteX3413" fmla="*/ 1697612 w 4562162"/>
              <a:gd name="connsiteY3413" fmla="*/ 1248089 h 2832735"/>
              <a:gd name="connsiteX3414" fmla="*/ 1694383 w 4562162"/>
              <a:gd name="connsiteY3414" fmla="*/ 1245689 h 2832735"/>
              <a:gd name="connsiteX3415" fmla="*/ 1688278 w 4562162"/>
              <a:gd name="connsiteY3415" fmla="*/ 1244375 h 2832735"/>
              <a:gd name="connsiteX3416" fmla="*/ 1682649 w 4562162"/>
              <a:gd name="connsiteY3416" fmla="*/ 1244841 h 2832735"/>
              <a:gd name="connsiteX3417" fmla="*/ 1670152 w 4562162"/>
              <a:gd name="connsiteY3417" fmla="*/ 1249251 h 2832735"/>
              <a:gd name="connsiteX3418" fmla="*/ 1658969 w 4562162"/>
              <a:gd name="connsiteY3418" fmla="*/ 1248470 h 2832735"/>
              <a:gd name="connsiteX3419" fmla="*/ 1654950 w 4562162"/>
              <a:gd name="connsiteY3419" fmla="*/ 1245899 h 2832735"/>
              <a:gd name="connsiteX3420" fmla="*/ 1637433 w 4562162"/>
              <a:gd name="connsiteY3420" fmla="*/ 1226668 h 2832735"/>
              <a:gd name="connsiteX3421" fmla="*/ 1636328 w 4562162"/>
              <a:gd name="connsiteY3421" fmla="*/ 1219391 h 2832735"/>
              <a:gd name="connsiteX3422" fmla="*/ 1634937 w 4562162"/>
              <a:gd name="connsiteY3422" fmla="*/ 1216371 h 2832735"/>
              <a:gd name="connsiteX3423" fmla="*/ 1633242 w 4562162"/>
              <a:gd name="connsiteY3423" fmla="*/ 1215581 h 2832735"/>
              <a:gd name="connsiteX3424" fmla="*/ 1627222 w 4562162"/>
              <a:gd name="connsiteY3424" fmla="*/ 1210809 h 2832735"/>
              <a:gd name="connsiteX3425" fmla="*/ 1613316 w 4562162"/>
              <a:gd name="connsiteY3425" fmla="*/ 1204703 h 2832735"/>
              <a:gd name="connsiteX3426" fmla="*/ 1599105 w 4562162"/>
              <a:gd name="connsiteY3426" fmla="*/ 1190844 h 2832735"/>
              <a:gd name="connsiteX3427" fmla="*/ 1573987 w 4562162"/>
              <a:gd name="connsiteY3427" fmla="*/ 1189587 h 2832735"/>
              <a:gd name="connsiteX3428" fmla="*/ 1567110 w 4562162"/>
              <a:gd name="connsiteY3428" fmla="*/ 1191130 h 2832735"/>
              <a:gd name="connsiteX3429" fmla="*/ 1560233 w 4562162"/>
              <a:gd name="connsiteY3429" fmla="*/ 1195426 h 2832735"/>
              <a:gd name="connsiteX3430" fmla="*/ 1553946 w 4562162"/>
              <a:gd name="connsiteY3430" fmla="*/ 1204160 h 2832735"/>
              <a:gd name="connsiteX3431" fmla="*/ 1551061 w 4562162"/>
              <a:gd name="connsiteY3431" fmla="*/ 1206589 h 2832735"/>
              <a:gd name="connsiteX3432" fmla="*/ 1546955 w 4562162"/>
              <a:gd name="connsiteY3432" fmla="*/ 1207399 h 2832735"/>
              <a:gd name="connsiteX3433" fmla="*/ 1546098 w 4562162"/>
              <a:gd name="connsiteY3433" fmla="*/ 1210504 h 2832735"/>
              <a:gd name="connsiteX3434" fmla="*/ 1545327 w 4562162"/>
              <a:gd name="connsiteY3434" fmla="*/ 1214752 h 2832735"/>
              <a:gd name="connsiteX3435" fmla="*/ 1547517 w 4562162"/>
              <a:gd name="connsiteY3435" fmla="*/ 1217886 h 2832735"/>
              <a:gd name="connsiteX3436" fmla="*/ 1555213 w 4562162"/>
              <a:gd name="connsiteY3436" fmla="*/ 1214180 h 2832735"/>
              <a:gd name="connsiteX3437" fmla="*/ 1561509 w 4562162"/>
              <a:gd name="connsiteY3437" fmla="*/ 1216114 h 2832735"/>
              <a:gd name="connsiteX3438" fmla="*/ 1564843 w 4562162"/>
              <a:gd name="connsiteY3438" fmla="*/ 1220229 h 2832735"/>
              <a:gd name="connsiteX3439" fmla="*/ 1567291 w 4562162"/>
              <a:gd name="connsiteY3439" fmla="*/ 1228220 h 2832735"/>
              <a:gd name="connsiteX3440" fmla="*/ 1566072 w 4562162"/>
              <a:gd name="connsiteY3440" fmla="*/ 1232107 h 2832735"/>
              <a:gd name="connsiteX3441" fmla="*/ 1555137 w 4562162"/>
              <a:gd name="connsiteY3441" fmla="*/ 1238174 h 2832735"/>
              <a:gd name="connsiteX3442" fmla="*/ 1549069 w 4562162"/>
              <a:gd name="connsiteY3442" fmla="*/ 1237688 h 2832735"/>
              <a:gd name="connsiteX3443" fmla="*/ 1535982 w 4562162"/>
              <a:gd name="connsiteY3443" fmla="*/ 1223734 h 2832735"/>
              <a:gd name="connsiteX3444" fmla="*/ 1530915 w 4562162"/>
              <a:gd name="connsiteY3444" fmla="*/ 1221238 h 2832735"/>
              <a:gd name="connsiteX3445" fmla="*/ 1518885 w 4562162"/>
              <a:gd name="connsiteY3445" fmla="*/ 1223582 h 2832735"/>
              <a:gd name="connsiteX3446" fmla="*/ 1510932 w 4562162"/>
              <a:gd name="connsiteY3446" fmla="*/ 1230430 h 2832735"/>
              <a:gd name="connsiteX3447" fmla="*/ 1508484 w 4562162"/>
              <a:gd name="connsiteY3447" fmla="*/ 1231821 h 2832735"/>
              <a:gd name="connsiteX3448" fmla="*/ 1510379 w 4562162"/>
              <a:gd name="connsiteY3448" fmla="*/ 1238802 h 2832735"/>
              <a:gd name="connsiteX3449" fmla="*/ 1513370 w 4562162"/>
              <a:gd name="connsiteY3449" fmla="*/ 1251280 h 2832735"/>
              <a:gd name="connsiteX3450" fmla="*/ 1515951 w 4562162"/>
              <a:gd name="connsiteY3450" fmla="*/ 1258691 h 2832735"/>
              <a:gd name="connsiteX3451" fmla="*/ 1519190 w 4562162"/>
              <a:gd name="connsiteY3451" fmla="*/ 1262329 h 2832735"/>
              <a:gd name="connsiteX3452" fmla="*/ 1530896 w 4562162"/>
              <a:gd name="connsiteY3452" fmla="*/ 1271245 h 2832735"/>
              <a:gd name="connsiteX3453" fmla="*/ 1537382 w 4562162"/>
              <a:gd name="connsiteY3453" fmla="*/ 1274369 h 2832735"/>
              <a:gd name="connsiteX3454" fmla="*/ 1547203 w 4562162"/>
              <a:gd name="connsiteY3454" fmla="*/ 1282541 h 2832735"/>
              <a:gd name="connsiteX3455" fmla="*/ 1553232 w 4562162"/>
              <a:gd name="connsiteY3455" fmla="*/ 1283456 h 2832735"/>
              <a:gd name="connsiteX3456" fmla="*/ 1558624 w 4562162"/>
              <a:gd name="connsiteY3456" fmla="*/ 1281494 h 2832735"/>
              <a:gd name="connsiteX3457" fmla="*/ 1566758 w 4562162"/>
              <a:gd name="connsiteY3457" fmla="*/ 1286304 h 2832735"/>
              <a:gd name="connsiteX3458" fmla="*/ 1571406 w 4562162"/>
              <a:gd name="connsiteY3458" fmla="*/ 1301144 h 2832735"/>
              <a:gd name="connsiteX3459" fmla="*/ 1574206 w 4562162"/>
              <a:gd name="connsiteY3459" fmla="*/ 1306230 h 2832735"/>
              <a:gd name="connsiteX3460" fmla="*/ 1576788 w 4562162"/>
              <a:gd name="connsiteY3460" fmla="*/ 1308811 h 2832735"/>
              <a:gd name="connsiteX3461" fmla="*/ 1580426 w 4562162"/>
              <a:gd name="connsiteY3461" fmla="*/ 1310278 h 2832735"/>
              <a:gd name="connsiteX3462" fmla="*/ 1582560 w 4562162"/>
              <a:gd name="connsiteY3462" fmla="*/ 1310478 h 2832735"/>
              <a:gd name="connsiteX3463" fmla="*/ 1584836 w 4562162"/>
              <a:gd name="connsiteY3463" fmla="*/ 1308545 h 2832735"/>
              <a:gd name="connsiteX3464" fmla="*/ 1590056 w 4562162"/>
              <a:gd name="connsiteY3464" fmla="*/ 1308144 h 2832735"/>
              <a:gd name="connsiteX3465" fmla="*/ 1588227 w 4562162"/>
              <a:gd name="connsiteY3465" fmla="*/ 1312393 h 2832735"/>
              <a:gd name="connsiteX3466" fmla="*/ 1586274 w 4562162"/>
              <a:gd name="connsiteY3466" fmla="*/ 1313736 h 2832735"/>
              <a:gd name="connsiteX3467" fmla="*/ 1575139 w 4562162"/>
              <a:gd name="connsiteY3467" fmla="*/ 1315526 h 2832735"/>
              <a:gd name="connsiteX3468" fmla="*/ 1569663 w 4562162"/>
              <a:gd name="connsiteY3468" fmla="*/ 1314002 h 2832735"/>
              <a:gd name="connsiteX3469" fmla="*/ 1562909 w 4562162"/>
              <a:gd name="connsiteY3469" fmla="*/ 1309430 h 2832735"/>
              <a:gd name="connsiteX3470" fmla="*/ 1550118 w 4562162"/>
              <a:gd name="connsiteY3470" fmla="*/ 1294476 h 2832735"/>
              <a:gd name="connsiteX3471" fmla="*/ 1534230 w 4562162"/>
              <a:gd name="connsiteY3471" fmla="*/ 1293390 h 2832735"/>
              <a:gd name="connsiteX3472" fmla="*/ 1532448 w 4562162"/>
              <a:gd name="connsiteY3472" fmla="*/ 1297781 h 2832735"/>
              <a:gd name="connsiteX3473" fmla="*/ 1527457 w 4562162"/>
              <a:gd name="connsiteY3473" fmla="*/ 1291638 h 2832735"/>
              <a:gd name="connsiteX3474" fmla="*/ 1510579 w 4562162"/>
              <a:gd name="connsiteY3474" fmla="*/ 1290266 h 2832735"/>
              <a:gd name="connsiteX3475" fmla="*/ 1500501 w 4562162"/>
              <a:gd name="connsiteY3475" fmla="*/ 1286332 h 2832735"/>
              <a:gd name="connsiteX3476" fmla="*/ 1489767 w 4562162"/>
              <a:gd name="connsiteY3476" fmla="*/ 1280017 h 2832735"/>
              <a:gd name="connsiteX3477" fmla="*/ 1488853 w 4562162"/>
              <a:gd name="connsiteY3477" fmla="*/ 1276950 h 2832735"/>
              <a:gd name="connsiteX3478" fmla="*/ 1488377 w 4562162"/>
              <a:gd name="connsiteY3478" fmla="*/ 1272626 h 2832735"/>
              <a:gd name="connsiteX3479" fmla="*/ 1492034 w 4562162"/>
              <a:gd name="connsiteY3479" fmla="*/ 1267206 h 2832735"/>
              <a:gd name="connsiteX3480" fmla="*/ 1493415 w 4562162"/>
              <a:gd name="connsiteY3480" fmla="*/ 1263853 h 2832735"/>
              <a:gd name="connsiteX3481" fmla="*/ 1494348 w 4562162"/>
              <a:gd name="connsiteY3481" fmla="*/ 1253681 h 2832735"/>
              <a:gd name="connsiteX3482" fmla="*/ 1487510 w 4562162"/>
              <a:gd name="connsiteY3482" fmla="*/ 1240155 h 2832735"/>
              <a:gd name="connsiteX3483" fmla="*/ 1488214 w 4562162"/>
              <a:gd name="connsiteY3483" fmla="*/ 1227649 h 2832735"/>
              <a:gd name="connsiteX3484" fmla="*/ 1491434 w 4562162"/>
              <a:gd name="connsiteY3484" fmla="*/ 1225553 h 2832735"/>
              <a:gd name="connsiteX3485" fmla="*/ 1495606 w 4562162"/>
              <a:gd name="connsiteY3485" fmla="*/ 1209265 h 2832735"/>
              <a:gd name="connsiteX3486" fmla="*/ 1498120 w 4562162"/>
              <a:gd name="connsiteY3486" fmla="*/ 1203893 h 2832735"/>
              <a:gd name="connsiteX3487" fmla="*/ 1499464 w 4562162"/>
              <a:gd name="connsiteY3487" fmla="*/ 1202036 h 2832735"/>
              <a:gd name="connsiteX3488" fmla="*/ 1500721 w 4562162"/>
              <a:gd name="connsiteY3488" fmla="*/ 1198283 h 2832735"/>
              <a:gd name="connsiteX3489" fmla="*/ 1499378 w 4562162"/>
              <a:gd name="connsiteY3489" fmla="*/ 1193559 h 2832735"/>
              <a:gd name="connsiteX3490" fmla="*/ 1498120 w 4562162"/>
              <a:gd name="connsiteY3490" fmla="*/ 1190711 h 2832735"/>
              <a:gd name="connsiteX3491" fmla="*/ 1496711 w 4562162"/>
              <a:gd name="connsiteY3491" fmla="*/ 1184081 h 2832735"/>
              <a:gd name="connsiteX3492" fmla="*/ 1497025 w 4562162"/>
              <a:gd name="connsiteY3492" fmla="*/ 1179205 h 2832735"/>
              <a:gd name="connsiteX3493" fmla="*/ 1497035 w 4562162"/>
              <a:gd name="connsiteY3493" fmla="*/ 1173061 h 2832735"/>
              <a:gd name="connsiteX3494" fmla="*/ 1493596 w 4562162"/>
              <a:gd name="connsiteY3494" fmla="*/ 1163755 h 2832735"/>
              <a:gd name="connsiteX3495" fmla="*/ 1490777 w 4562162"/>
              <a:gd name="connsiteY3495" fmla="*/ 1153697 h 2832735"/>
              <a:gd name="connsiteX3496" fmla="*/ 1484986 w 4562162"/>
              <a:gd name="connsiteY3496" fmla="*/ 1148629 h 2832735"/>
              <a:gd name="connsiteX3497" fmla="*/ 1479366 w 4562162"/>
              <a:gd name="connsiteY3497" fmla="*/ 1148525 h 2832735"/>
              <a:gd name="connsiteX3498" fmla="*/ 1477290 w 4562162"/>
              <a:gd name="connsiteY3498" fmla="*/ 1149915 h 2832735"/>
              <a:gd name="connsiteX3499" fmla="*/ 1475203 w 4562162"/>
              <a:gd name="connsiteY3499" fmla="*/ 1152315 h 2832735"/>
              <a:gd name="connsiteX3500" fmla="*/ 1478146 w 4562162"/>
              <a:gd name="connsiteY3500" fmla="*/ 1161488 h 2832735"/>
              <a:gd name="connsiteX3501" fmla="*/ 1481118 w 4562162"/>
              <a:gd name="connsiteY3501" fmla="*/ 1169622 h 2832735"/>
              <a:gd name="connsiteX3502" fmla="*/ 1482518 w 4562162"/>
              <a:gd name="connsiteY3502" fmla="*/ 1175928 h 2832735"/>
              <a:gd name="connsiteX3503" fmla="*/ 1483509 w 4562162"/>
              <a:gd name="connsiteY3503" fmla="*/ 1187301 h 2832735"/>
              <a:gd name="connsiteX3504" fmla="*/ 1483309 w 4562162"/>
              <a:gd name="connsiteY3504" fmla="*/ 1201169 h 2832735"/>
              <a:gd name="connsiteX3505" fmla="*/ 1482328 w 4562162"/>
              <a:gd name="connsiteY3505" fmla="*/ 1206770 h 2832735"/>
              <a:gd name="connsiteX3506" fmla="*/ 1480690 w 4562162"/>
              <a:gd name="connsiteY3506" fmla="*/ 1211513 h 2832735"/>
              <a:gd name="connsiteX3507" fmla="*/ 1475661 w 4562162"/>
              <a:gd name="connsiteY3507" fmla="*/ 1217381 h 2832735"/>
              <a:gd name="connsiteX3508" fmla="*/ 1467240 w 4562162"/>
              <a:gd name="connsiteY3508" fmla="*/ 1224344 h 2832735"/>
              <a:gd name="connsiteX3509" fmla="*/ 1462488 w 4562162"/>
              <a:gd name="connsiteY3509" fmla="*/ 1227725 h 2832735"/>
              <a:gd name="connsiteX3510" fmla="*/ 1452553 w 4562162"/>
              <a:gd name="connsiteY3510" fmla="*/ 1231440 h 2832735"/>
              <a:gd name="connsiteX3511" fmla="*/ 1445400 w 4562162"/>
              <a:gd name="connsiteY3511" fmla="*/ 1237421 h 2832735"/>
              <a:gd name="connsiteX3512" fmla="*/ 1429741 w 4562162"/>
              <a:gd name="connsiteY3512" fmla="*/ 1271368 h 2832735"/>
              <a:gd name="connsiteX3513" fmla="*/ 1431455 w 4562162"/>
              <a:gd name="connsiteY3513" fmla="*/ 1276379 h 2832735"/>
              <a:gd name="connsiteX3514" fmla="*/ 1437208 w 4562162"/>
              <a:gd name="connsiteY3514" fmla="*/ 1281846 h 2832735"/>
              <a:gd name="connsiteX3515" fmla="*/ 1440999 w 4562162"/>
              <a:gd name="connsiteY3515" fmla="*/ 1286532 h 2832735"/>
              <a:gd name="connsiteX3516" fmla="*/ 1442847 w 4562162"/>
              <a:gd name="connsiteY3516" fmla="*/ 1290438 h 2832735"/>
              <a:gd name="connsiteX3517" fmla="*/ 1446990 w 4562162"/>
              <a:gd name="connsiteY3517" fmla="*/ 1302658 h 2832735"/>
              <a:gd name="connsiteX3518" fmla="*/ 1462478 w 4562162"/>
              <a:gd name="connsiteY3518" fmla="*/ 1336472 h 2832735"/>
              <a:gd name="connsiteX3519" fmla="*/ 1463354 w 4562162"/>
              <a:gd name="connsiteY3519" fmla="*/ 1342501 h 2832735"/>
              <a:gd name="connsiteX3520" fmla="*/ 1459696 w 4562162"/>
              <a:gd name="connsiteY3520" fmla="*/ 1353169 h 2832735"/>
              <a:gd name="connsiteX3521" fmla="*/ 1452496 w 4562162"/>
              <a:gd name="connsiteY3521" fmla="*/ 1366885 h 2832735"/>
              <a:gd name="connsiteX3522" fmla="*/ 1449628 w 4562162"/>
              <a:gd name="connsiteY3522" fmla="*/ 1374562 h 2832735"/>
              <a:gd name="connsiteX3523" fmla="*/ 1442885 w 4562162"/>
              <a:gd name="connsiteY3523" fmla="*/ 1403652 h 2832735"/>
              <a:gd name="connsiteX3524" fmla="*/ 1442409 w 4562162"/>
              <a:gd name="connsiteY3524" fmla="*/ 1411043 h 2832735"/>
              <a:gd name="connsiteX3525" fmla="*/ 1445161 w 4562162"/>
              <a:gd name="connsiteY3525" fmla="*/ 1417977 h 2832735"/>
              <a:gd name="connsiteX3526" fmla="*/ 1449695 w 4562162"/>
              <a:gd name="connsiteY3526" fmla="*/ 1426635 h 2832735"/>
              <a:gd name="connsiteX3527" fmla="*/ 1451248 w 4562162"/>
              <a:gd name="connsiteY3527" fmla="*/ 1433179 h 2832735"/>
              <a:gd name="connsiteX3528" fmla="*/ 1448172 w 4562162"/>
              <a:gd name="connsiteY3528" fmla="*/ 1449791 h 2832735"/>
              <a:gd name="connsiteX3529" fmla="*/ 1449791 w 4562162"/>
              <a:gd name="connsiteY3529" fmla="*/ 1453925 h 2832735"/>
              <a:gd name="connsiteX3530" fmla="*/ 1453563 w 4562162"/>
              <a:gd name="connsiteY3530" fmla="*/ 1456068 h 2832735"/>
              <a:gd name="connsiteX3531" fmla="*/ 1463859 w 4562162"/>
              <a:gd name="connsiteY3531" fmla="*/ 1453829 h 2832735"/>
              <a:gd name="connsiteX3532" fmla="*/ 1475946 w 4562162"/>
              <a:gd name="connsiteY3532" fmla="*/ 1457877 h 2832735"/>
              <a:gd name="connsiteX3533" fmla="*/ 1482328 w 4562162"/>
              <a:gd name="connsiteY3533" fmla="*/ 1455944 h 2832735"/>
              <a:gd name="connsiteX3534" fmla="*/ 1492129 w 4562162"/>
              <a:gd name="connsiteY3534" fmla="*/ 1446752 h 2832735"/>
              <a:gd name="connsiteX3535" fmla="*/ 1495901 w 4562162"/>
              <a:gd name="connsiteY3535" fmla="*/ 1445762 h 2832735"/>
              <a:gd name="connsiteX3536" fmla="*/ 1507655 w 4562162"/>
              <a:gd name="connsiteY3536" fmla="*/ 1447019 h 2832735"/>
              <a:gd name="connsiteX3537" fmla="*/ 1524876 w 4562162"/>
              <a:gd name="connsiteY3537" fmla="*/ 1455858 h 2832735"/>
              <a:gd name="connsiteX3538" fmla="*/ 1543145 w 4562162"/>
              <a:gd name="connsiteY3538" fmla="*/ 1467707 h 2832735"/>
              <a:gd name="connsiteX3539" fmla="*/ 1546831 w 4562162"/>
              <a:gd name="connsiteY3539" fmla="*/ 1471679 h 2832735"/>
              <a:gd name="connsiteX3540" fmla="*/ 1551765 w 4562162"/>
              <a:gd name="connsiteY3540" fmla="*/ 1471841 h 2832735"/>
              <a:gd name="connsiteX3541" fmla="*/ 1555366 w 4562162"/>
              <a:gd name="connsiteY3541" fmla="*/ 1491939 h 2832735"/>
              <a:gd name="connsiteX3542" fmla="*/ 1558614 w 4562162"/>
              <a:gd name="connsiteY3542" fmla="*/ 1502769 h 2832735"/>
              <a:gd name="connsiteX3543" fmla="*/ 1560004 w 4562162"/>
              <a:gd name="connsiteY3543" fmla="*/ 1510408 h 2832735"/>
              <a:gd name="connsiteX3544" fmla="*/ 1560986 w 4562162"/>
              <a:gd name="connsiteY3544" fmla="*/ 1518914 h 2832735"/>
              <a:gd name="connsiteX3545" fmla="*/ 1557604 w 4562162"/>
              <a:gd name="connsiteY3545" fmla="*/ 1520704 h 2832735"/>
              <a:gd name="connsiteX3546" fmla="*/ 1554623 w 4562162"/>
              <a:gd name="connsiteY3546" fmla="*/ 1521590 h 2832735"/>
              <a:gd name="connsiteX3547" fmla="*/ 1552165 w 4562162"/>
              <a:gd name="connsiteY3547" fmla="*/ 1523895 h 2832735"/>
              <a:gd name="connsiteX3548" fmla="*/ 1548727 w 4562162"/>
              <a:gd name="connsiteY3548" fmla="*/ 1536983 h 2832735"/>
              <a:gd name="connsiteX3549" fmla="*/ 1548298 w 4562162"/>
              <a:gd name="connsiteY3549" fmla="*/ 1543955 h 2832735"/>
              <a:gd name="connsiteX3550" fmla="*/ 1550118 w 4562162"/>
              <a:gd name="connsiteY3550" fmla="*/ 1555118 h 2832735"/>
              <a:gd name="connsiteX3551" fmla="*/ 1565434 w 4562162"/>
              <a:gd name="connsiteY3551" fmla="*/ 1560300 h 2832735"/>
              <a:gd name="connsiteX3552" fmla="*/ 1576064 w 4562162"/>
              <a:gd name="connsiteY3552" fmla="*/ 1563053 h 2832735"/>
              <a:gd name="connsiteX3553" fmla="*/ 1583541 w 4562162"/>
              <a:gd name="connsiteY3553" fmla="*/ 1563605 h 2832735"/>
              <a:gd name="connsiteX3554" fmla="*/ 1584846 w 4562162"/>
              <a:gd name="connsiteY3554" fmla="*/ 1564872 h 2832735"/>
              <a:gd name="connsiteX3555" fmla="*/ 1585779 w 4562162"/>
              <a:gd name="connsiteY3555" fmla="*/ 1566558 h 2832735"/>
              <a:gd name="connsiteX3556" fmla="*/ 1576873 w 4562162"/>
              <a:gd name="connsiteY3556" fmla="*/ 1567310 h 2832735"/>
              <a:gd name="connsiteX3557" fmla="*/ 1560738 w 4562162"/>
              <a:gd name="connsiteY3557" fmla="*/ 1568663 h 2832735"/>
              <a:gd name="connsiteX3558" fmla="*/ 1555013 w 4562162"/>
              <a:gd name="connsiteY3558" fmla="*/ 1567882 h 2832735"/>
              <a:gd name="connsiteX3559" fmla="*/ 1552432 w 4562162"/>
              <a:gd name="connsiteY3559" fmla="*/ 1566529 h 2832735"/>
              <a:gd name="connsiteX3560" fmla="*/ 1549870 w 4562162"/>
              <a:gd name="connsiteY3560" fmla="*/ 1562719 h 2832735"/>
              <a:gd name="connsiteX3561" fmla="*/ 1544955 w 4562162"/>
              <a:gd name="connsiteY3561" fmla="*/ 1558871 h 2832735"/>
              <a:gd name="connsiteX3562" fmla="*/ 1543079 w 4562162"/>
              <a:gd name="connsiteY3562" fmla="*/ 1556271 h 2832735"/>
              <a:gd name="connsiteX3563" fmla="*/ 1539049 w 4562162"/>
              <a:gd name="connsiteY3563" fmla="*/ 1553251 h 2832735"/>
              <a:gd name="connsiteX3564" fmla="*/ 1541021 w 4562162"/>
              <a:gd name="connsiteY3564" fmla="*/ 1541736 h 2832735"/>
              <a:gd name="connsiteX3565" fmla="*/ 1541354 w 4562162"/>
              <a:gd name="connsiteY3565" fmla="*/ 1514885 h 2832735"/>
              <a:gd name="connsiteX3566" fmla="*/ 1540754 w 4562162"/>
              <a:gd name="connsiteY3566" fmla="*/ 1503721 h 2832735"/>
              <a:gd name="connsiteX3567" fmla="*/ 1537363 w 4562162"/>
              <a:gd name="connsiteY3567" fmla="*/ 1494482 h 2832735"/>
              <a:gd name="connsiteX3568" fmla="*/ 1527296 w 4562162"/>
              <a:gd name="connsiteY3568" fmla="*/ 1481204 h 2832735"/>
              <a:gd name="connsiteX3569" fmla="*/ 1523838 w 4562162"/>
              <a:gd name="connsiteY3569" fmla="*/ 1472270 h 2832735"/>
              <a:gd name="connsiteX3570" fmla="*/ 1519923 w 4562162"/>
              <a:gd name="connsiteY3570" fmla="*/ 1466279 h 2832735"/>
              <a:gd name="connsiteX3571" fmla="*/ 1516094 w 4562162"/>
              <a:gd name="connsiteY3571" fmla="*/ 1465288 h 2832735"/>
              <a:gd name="connsiteX3572" fmla="*/ 1510522 w 4562162"/>
              <a:gd name="connsiteY3572" fmla="*/ 1466469 h 2832735"/>
              <a:gd name="connsiteX3573" fmla="*/ 1496682 w 4562162"/>
              <a:gd name="connsiteY3573" fmla="*/ 1472013 h 2832735"/>
              <a:gd name="connsiteX3574" fmla="*/ 1484252 w 4562162"/>
              <a:gd name="connsiteY3574" fmla="*/ 1474937 h 2832735"/>
              <a:gd name="connsiteX3575" fmla="*/ 1469679 w 4562162"/>
              <a:gd name="connsiteY3575" fmla="*/ 1483100 h 2832735"/>
              <a:gd name="connsiteX3576" fmla="*/ 1467050 w 4562162"/>
              <a:gd name="connsiteY3576" fmla="*/ 1489891 h 2832735"/>
              <a:gd name="connsiteX3577" fmla="*/ 1464659 w 4562162"/>
              <a:gd name="connsiteY3577" fmla="*/ 1507284 h 2832735"/>
              <a:gd name="connsiteX3578" fmla="*/ 1467859 w 4562162"/>
              <a:gd name="connsiteY3578" fmla="*/ 1515799 h 2832735"/>
              <a:gd name="connsiteX3579" fmla="*/ 1471098 w 4562162"/>
              <a:gd name="connsiteY3579" fmla="*/ 1521914 h 2832735"/>
              <a:gd name="connsiteX3580" fmla="*/ 1474051 w 4562162"/>
              <a:gd name="connsiteY3580" fmla="*/ 1532296 h 2832735"/>
              <a:gd name="connsiteX3581" fmla="*/ 1475003 w 4562162"/>
              <a:gd name="connsiteY3581" fmla="*/ 1538554 h 2832735"/>
              <a:gd name="connsiteX3582" fmla="*/ 1475241 w 4562162"/>
              <a:gd name="connsiteY3582" fmla="*/ 1544841 h 2832735"/>
              <a:gd name="connsiteX3583" fmla="*/ 1474765 w 4562162"/>
              <a:gd name="connsiteY3583" fmla="*/ 1554128 h 2832735"/>
              <a:gd name="connsiteX3584" fmla="*/ 1472269 w 4562162"/>
              <a:gd name="connsiteY3584" fmla="*/ 1559176 h 2832735"/>
              <a:gd name="connsiteX3585" fmla="*/ 1456191 w 4562162"/>
              <a:gd name="connsiteY3585" fmla="*/ 1578797 h 2832735"/>
              <a:gd name="connsiteX3586" fmla="*/ 1453829 w 4562162"/>
              <a:gd name="connsiteY3586" fmla="*/ 1584798 h 2832735"/>
              <a:gd name="connsiteX3587" fmla="*/ 1451077 w 4562162"/>
              <a:gd name="connsiteY3587" fmla="*/ 1601534 h 2832735"/>
              <a:gd name="connsiteX3588" fmla="*/ 1448638 w 4562162"/>
              <a:gd name="connsiteY3588" fmla="*/ 1607668 h 2832735"/>
              <a:gd name="connsiteX3589" fmla="*/ 1441199 w 4562162"/>
              <a:gd name="connsiteY3589" fmla="*/ 1616812 h 2832735"/>
              <a:gd name="connsiteX3590" fmla="*/ 1436608 w 4562162"/>
              <a:gd name="connsiteY3590" fmla="*/ 1620488 h 2832735"/>
              <a:gd name="connsiteX3591" fmla="*/ 1411900 w 4562162"/>
              <a:gd name="connsiteY3591" fmla="*/ 1637090 h 2832735"/>
              <a:gd name="connsiteX3592" fmla="*/ 1411005 w 4562162"/>
              <a:gd name="connsiteY3592" fmla="*/ 1640729 h 2832735"/>
              <a:gd name="connsiteX3593" fmla="*/ 1409329 w 4562162"/>
              <a:gd name="connsiteY3593" fmla="*/ 1652368 h 2832735"/>
              <a:gd name="connsiteX3594" fmla="*/ 1402537 w 4562162"/>
              <a:gd name="connsiteY3594" fmla="*/ 1657598 h 2832735"/>
              <a:gd name="connsiteX3595" fmla="*/ 1398508 w 4562162"/>
              <a:gd name="connsiteY3595" fmla="*/ 1658036 h 2832735"/>
              <a:gd name="connsiteX3596" fmla="*/ 1389126 w 4562162"/>
              <a:gd name="connsiteY3596" fmla="*/ 1652254 h 2832735"/>
              <a:gd name="connsiteX3597" fmla="*/ 1383573 w 4562162"/>
              <a:gd name="connsiteY3597" fmla="*/ 1650549 h 2832735"/>
              <a:gd name="connsiteX3598" fmla="*/ 1377886 w 4562162"/>
              <a:gd name="connsiteY3598" fmla="*/ 1650063 h 2832735"/>
              <a:gd name="connsiteX3599" fmla="*/ 1356341 w 4562162"/>
              <a:gd name="connsiteY3599" fmla="*/ 1651683 h 2832735"/>
              <a:gd name="connsiteX3600" fmla="*/ 1346797 w 4562162"/>
              <a:gd name="connsiteY3600" fmla="*/ 1647749 h 2832735"/>
              <a:gd name="connsiteX3601" fmla="*/ 1339272 w 4562162"/>
              <a:gd name="connsiteY3601" fmla="*/ 1642196 h 2832735"/>
              <a:gd name="connsiteX3602" fmla="*/ 1331547 w 4562162"/>
              <a:gd name="connsiteY3602" fmla="*/ 1640443 h 2832735"/>
              <a:gd name="connsiteX3603" fmla="*/ 1325727 w 4562162"/>
              <a:gd name="connsiteY3603" fmla="*/ 1635881 h 2832735"/>
              <a:gd name="connsiteX3604" fmla="*/ 1324375 w 4562162"/>
              <a:gd name="connsiteY3604" fmla="*/ 1631709 h 2832735"/>
              <a:gd name="connsiteX3605" fmla="*/ 1322965 w 4562162"/>
              <a:gd name="connsiteY3605" fmla="*/ 1626118 h 2832735"/>
              <a:gd name="connsiteX3606" fmla="*/ 1321898 w 4562162"/>
              <a:gd name="connsiteY3606" fmla="*/ 1623222 h 2832735"/>
              <a:gd name="connsiteX3607" fmla="*/ 1320899 w 4562162"/>
              <a:gd name="connsiteY3607" fmla="*/ 1621736 h 2832735"/>
              <a:gd name="connsiteX3608" fmla="*/ 1322651 w 4562162"/>
              <a:gd name="connsiteY3608" fmla="*/ 1619869 h 2832735"/>
              <a:gd name="connsiteX3609" fmla="*/ 1326375 w 4562162"/>
              <a:gd name="connsiteY3609" fmla="*/ 1619012 h 2832735"/>
              <a:gd name="connsiteX3610" fmla="*/ 1340348 w 4562162"/>
              <a:gd name="connsiteY3610" fmla="*/ 1619964 h 2832735"/>
              <a:gd name="connsiteX3611" fmla="*/ 1343997 w 4562162"/>
              <a:gd name="connsiteY3611" fmla="*/ 1617859 h 2832735"/>
              <a:gd name="connsiteX3612" fmla="*/ 1345911 w 4562162"/>
              <a:gd name="connsiteY3612" fmla="*/ 1618917 h 2832735"/>
              <a:gd name="connsiteX3613" fmla="*/ 1349787 w 4562162"/>
              <a:gd name="connsiteY3613" fmla="*/ 1624041 h 2832735"/>
              <a:gd name="connsiteX3614" fmla="*/ 1354855 w 4562162"/>
              <a:gd name="connsiteY3614" fmla="*/ 1628670 h 2832735"/>
              <a:gd name="connsiteX3615" fmla="*/ 1359141 w 4562162"/>
              <a:gd name="connsiteY3615" fmla="*/ 1627889 h 2832735"/>
              <a:gd name="connsiteX3616" fmla="*/ 1362760 w 4562162"/>
              <a:gd name="connsiteY3616" fmla="*/ 1624079 h 2832735"/>
              <a:gd name="connsiteX3617" fmla="*/ 1364142 w 4562162"/>
              <a:gd name="connsiteY3617" fmla="*/ 1624051 h 2832735"/>
              <a:gd name="connsiteX3618" fmla="*/ 1365742 w 4562162"/>
              <a:gd name="connsiteY3618" fmla="*/ 1624651 h 2832735"/>
              <a:gd name="connsiteX3619" fmla="*/ 1362465 w 4562162"/>
              <a:gd name="connsiteY3619" fmla="*/ 1627651 h 2832735"/>
              <a:gd name="connsiteX3620" fmla="*/ 1359103 w 4562162"/>
              <a:gd name="connsiteY3620" fmla="*/ 1629851 h 2832735"/>
              <a:gd name="connsiteX3621" fmla="*/ 1358198 w 4562162"/>
              <a:gd name="connsiteY3621" fmla="*/ 1631242 h 2832735"/>
              <a:gd name="connsiteX3622" fmla="*/ 1357513 w 4562162"/>
              <a:gd name="connsiteY3622" fmla="*/ 1634281 h 2832735"/>
              <a:gd name="connsiteX3623" fmla="*/ 1362284 w 4562162"/>
              <a:gd name="connsiteY3623" fmla="*/ 1637890 h 2832735"/>
              <a:gd name="connsiteX3624" fmla="*/ 1366656 w 4562162"/>
              <a:gd name="connsiteY3624" fmla="*/ 1639853 h 2832735"/>
              <a:gd name="connsiteX3625" fmla="*/ 1372391 w 4562162"/>
              <a:gd name="connsiteY3625" fmla="*/ 1637929 h 2832735"/>
              <a:gd name="connsiteX3626" fmla="*/ 1375763 w 4562162"/>
              <a:gd name="connsiteY3626" fmla="*/ 1634147 h 2832735"/>
              <a:gd name="connsiteX3627" fmla="*/ 1383144 w 4562162"/>
              <a:gd name="connsiteY3627" fmla="*/ 1628604 h 2832735"/>
              <a:gd name="connsiteX3628" fmla="*/ 1388430 w 4562162"/>
              <a:gd name="connsiteY3628" fmla="*/ 1628851 h 2832735"/>
              <a:gd name="connsiteX3629" fmla="*/ 1388736 w 4562162"/>
              <a:gd name="connsiteY3629" fmla="*/ 1623622 h 2832735"/>
              <a:gd name="connsiteX3630" fmla="*/ 1386002 w 4562162"/>
              <a:gd name="connsiteY3630" fmla="*/ 1615583 h 2832735"/>
              <a:gd name="connsiteX3631" fmla="*/ 1383773 w 4562162"/>
              <a:gd name="connsiteY3631" fmla="*/ 1609954 h 2832735"/>
              <a:gd name="connsiteX3632" fmla="*/ 1391869 w 4562162"/>
              <a:gd name="connsiteY3632" fmla="*/ 1611440 h 2832735"/>
              <a:gd name="connsiteX3633" fmla="*/ 1396669 w 4562162"/>
              <a:gd name="connsiteY3633" fmla="*/ 1606801 h 2832735"/>
              <a:gd name="connsiteX3634" fmla="*/ 1416634 w 4562162"/>
              <a:gd name="connsiteY3634" fmla="*/ 1566710 h 2832735"/>
              <a:gd name="connsiteX3635" fmla="*/ 1426111 w 4562162"/>
              <a:gd name="connsiteY3635" fmla="*/ 1559043 h 2832735"/>
              <a:gd name="connsiteX3636" fmla="*/ 1429264 w 4562162"/>
              <a:gd name="connsiteY3636" fmla="*/ 1554061 h 2832735"/>
              <a:gd name="connsiteX3637" fmla="*/ 1431541 w 4562162"/>
              <a:gd name="connsiteY3637" fmla="*/ 1547117 h 2832735"/>
              <a:gd name="connsiteX3638" fmla="*/ 1432103 w 4562162"/>
              <a:gd name="connsiteY3638" fmla="*/ 1539450 h 2832735"/>
              <a:gd name="connsiteX3639" fmla="*/ 1430941 w 4562162"/>
              <a:gd name="connsiteY3639" fmla="*/ 1531030 h 2832735"/>
              <a:gd name="connsiteX3640" fmla="*/ 1431207 w 4562162"/>
              <a:gd name="connsiteY3640" fmla="*/ 1524543 h 2832735"/>
              <a:gd name="connsiteX3641" fmla="*/ 1434599 w 4562162"/>
              <a:gd name="connsiteY3641" fmla="*/ 1516399 h 2832735"/>
              <a:gd name="connsiteX3642" fmla="*/ 1439913 w 4562162"/>
              <a:gd name="connsiteY3642" fmla="*/ 1506531 h 2832735"/>
              <a:gd name="connsiteX3643" fmla="*/ 1443285 w 4562162"/>
              <a:gd name="connsiteY3643" fmla="*/ 1502816 h 2832735"/>
              <a:gd name="connsiteX3644" fmla="*/ 1442799 w 4562162"/>
              <a:gd name="connsiteY3644" fmla="*/ 1499111 h 2832735"/>
              <a:gd name="connsiteX3645" fmla="*/ 1442123 w 4562162"/>
              <a:gd name="connsiteY3645" fmla="*/ 1496054 h 2832735"/>
              <a:gd name="connsiteX3646" fmla="*/ 1432570 w 4562162"/>
              <a:gd name="connsiteY3646" fmla="*/ 1486348 h 2832735"/>
              <a:gd name="connsiteX3647" fmla="*/ 1422445 w 4562162"/>
              <a:gd name="connsiteY3647" fmla="*/ 1478356 h 2832735"/>
              <a:gd name="connsiteX3648" fmla="*/ 1418873 w 4562162"/>
              <a:gd name="connsiteY3648" fmla="*/ 1473946 h 2832735"/>
              <a:gd name="connsiteX3649" fmla="*/ 1416167 w 4562162"/>
              <a:gd name="connsiteY3649" fmla="*/ 1466983 h 2832735"/>
              <a:gd name="connsiteX3650" fmla="*/ 1414834 w 4562162"/>
              <a:gd name="connsiteY3650" fmla="*/ 1458639 h 2832735"/>
              <a:gd name="connsiteX3651" fmla="*/ 1414834 w 4562162"/>
              <a:gd name="connsiteY3651" fmla="*/ 1453115 h 2832735"/>
              <a:gd name="connsiteX3652" fmla="*/ 1415643 w 4562162"/>
              <a:gd name="connsiteY3652" fmla="*/ 1436208 h 2832735"/>
              <a:gd name="connsiteX3653" fmla="*/ 1417196 w 4562162"/>
              <a:gd name="connsiteY3653" fmla="*/ 1428179 h 2832735"/>
              <a:gd name="connsiteX3654" fmla="*/ 1416768 w 4562162"/>
              <a:gd name="connsiteY3654" fmla="*/ 1404442 h 2832735"/>
              <a:gd name="connsiteX3655" fmla="*/ 1414900 w 4562162"/>
              <a:gd name="connsiteY3655" fmla="*/ 1374848 h 2832735"/>
              <a:gd name="connsiteX3656" fmla="*/ 1413291 w 4562162"/>
              <a:gd name="connsiteY3656" fmla="*/ 1366761 h 2832735"/>
              <a:gd name="connsiteX3657" fmla="*/ 1415767 w 4562162"/>
              <a:gd name="connsiteY3657" fmla="*/ 1361161 h 2832735"/>
              <a:gd name="connsiteX3658" fmla="*/ 1418206 w 4562162"/>
              <a:gd name="connsiteY3658" fmla="*/ 1356560 h 2832735"/>
              <a:gd name="connsiteX3659" fmla="*/ 1419463 w 4562162"/>
              <a:gd name="connsiteY3659" fmla="*/ 1352255 h 2832735"/>
              <a:gd name="connsiteX3660" fmla="*/ 1420311 w 4562162"/>
              <a:gd name="connsiteY3660" fmla="*/ 1322803 h 2832735"/>
              <a:gd name="connsiteX3661" fmla="*/ 1419587 w 4562162"/>
              <a:gd name="connsiteY3661" fmla="*/ 1311345 h 2832735"/>
              <a:gd name="connsiteX3662" fmla="*/ 1416291 w 4562162"/>
              <a:gd name="connsiteY3662" fmla="*/ 1295886 h 2832735"/>
              <a:gd name="connsiteX3663" fmla="*/ 1402870 w 4562162"/>
              <a:gd name="connsiteY3663" fmla="*/ 1282970 h 2832735"/>
              <a:gd name="connsiteX3664" fmla="*/ 1397203 w 4562162"/>
              <a:gd name="connsiteY3664" fmla="*/ 1270359 h 2832735"/>
              <a:gd name="connsiteX3665" fmla="*/ 1397660 w 4562162"/>
              <a:gd name="connsiteY3665" fmla="*/ 1265815 h 2832735"/>
              <a:gd name="connsiteX3666" fmla="*/ 1398394 w 4562162"/>
              <a:gd name="connsiteY3666" fmla="*/ 1262739 h 2832735"/>
              <a:gd name="connsiteX3667" fmla="*/ 1404214 w 4562162"/>
              <a:gd name="connsiteY3667" fmla="*/ 1257567 h 2832735"/>
              <a:gd name="connsiteX3668" fmla="*/ 1408214 w 4562162"/>
              <a:gd name="connsiteY3668" fmla="*/ 1250233 h 2832735"/>
              <a:gd name="connsiteX3669" fmla="*/ 1410776 w 4562162"/>
              <a:gd name="connsiteY3669" fmla="*/ 1239479 h 2832735"/>
              <a:gd name="connsiteX3670" fmla="*/ 1416101 w 4562162"/>
              <a:gd name="connsiteY3670" fmla="*/ 1223039 h 2832735"/>
              <a:gd name="connsiteX3671" fmla="*/ 1417453 w 4562162"/>
              <a:gd name="connsiteY3671" fmla="*/ 1217247 h 2832735"/>
              <a:gd name="connsiteX3672" fmla="*/ 1420883 w 4562162"/>
              <a:gd name="connsiteY3672" fmla="*/ 1194187 h 2832735"/>
              <a:gd name="connsiteX3673" fmla="*/ 1421806 w 4562162"/>
              <a:gd name="connsiteY3673" fmla="*/ 1181824 h 2832735"/>
              <a:gd name="connsiteX3674" fmla="*/ 1422463 w 4562162"/>
              <a:gd name="connsiteY3674" fmla="*/ 1163212 h 2832735"/>
              <a:gd name="connsiteX3675" fmla="*/ 1417701 w 4562162"/>
              <a:gd name="connsiteY3675" fmla="*/ 1158440 h 2832735"/>
              <a:gd name="connsiteX3676" fmla="*/ 1412691 w 4562162"/>
              <a:gd name="connsiteY3676" fmla="*/ 1154306 h 2832735"/>
              <a:gd name="connsiteX3677" fmla="*/ 1403452 w 4562162"/>
              <a:gd name="connsiteY3677" fmla="*/ 1150811 h 2832735"/>
              <a:gd name="connsiteX3678" fmla="*/ 1398880 w 4562162"/>
              <a:gd name="connsiteY3678" fmla="*/ 1151649 h 2832735"/>
              <a:gd name="connsiteX3679" fmla="*/ 1390516 w 4562162"/>
              <a:gd name="connsiteY3679" fmla="*/ 1144181 h 2832735"/>
              <a:gd name="connsiteX3680" fmla="*/ 1387402 w 4562162"/>
              <a:gd name="connsiteY3680" fmla="*/ 1143133 h 2832735"/>
              <a:gd name="connsiteX3681" fmla="*/ 1364818 w 4562162"/>
              <a:gd name="connsiteY3681" fmla="*/ 1145248 h 2832735"/>
              <a:gd name="connsiteX3682" fmla="*/ 1351902 w 4562162"/>
              <a:gd name="connsiteY3682" fmla="*/ 1144267 h 2832735"/>
              <a:gd name="connsiteX3683" fmla="*/ 1344292 w 4562162"/>
              <a:gd name="connsiteY3683" fmla="*/ 1145962 h 2832735"/>
              <a:gd name="connsiteX3684" fmla="*/ 1340301 w 4562162"/>
              <a:gd name="connsiteY3684" fmla="*/ 1145743 h 2832735"/>
              <a:gd name="connsiteX3685" fmla="*/ 1337805 w 4562162"/>
              <a:gd name="connsiteY3685" fmla="*/ 1144600 h 2832735"/>
              <a:gd name="connsiteX3686" fmla="*/ 1338177 w 4562162"/>
              <a:gd name="connsiteY3686" fmla="*/ 1141486 h 2832735"/>
              <a:gd name="connsiteX3687" fmla="*/ 1339519 w 4562162"/>
              <a:gd name="connsiteY3687" fmla="*/ 1139247 h 2832735"/>
              <a:gd name="connsiteX3688" fmla="*/ 1339129 w 4562162"/>
              <a:gd name="connsiteY3688" fmla="*/ 1137314 h 2832735"/>
              <a:gd name="connsiteX3689" fmla="*/ 1336929 w 4562162"/>
              <a:gd name="connsiteY3689" fmla="*/ 1136914 h 2832735"/>
              <a:gd name="connsiteX3690" fmla="*/ 1331033 w 4562162"/>
              <a:gd name="connsiteY3690" fmla="*/ 1139323 h 2832735"/>
              <a:gd name="connsiteX3691" fmla="*/ 1321622 w 4562162"/>
              <a:gd name="connsiteY3691" fmla="*/ 1165146 h 2832735"/>
              <a:gd name="connsiteX3692" fmla="*/ 1316021 w 4562162"/>
              <a:gd name="connsiteY3692" fmla="*/ 1189920 h 2832735"/>
              <a:gd name="connsiteX3693" fmla="*/ 1310078 w 4562162"/>
              <a:gd name="connsiteY3693" fmla="*/ 1223029 h 2832735"/>
              <a:gd name="connsiteX3694" fmla="*/ 1306392 w 4562162"/>
              <a:gd name="connsiteY3694" fmla="*/ 1236821 h 2832735"/>
              <a:gd name="connsiteX3695" fmla="*/ 1301029 w 4562162"/>
              <a:gd name="connsiteY3695" fmla="*/ 1251318 h 2832735"/>
              <a:gd name="connsiteX3696" fmla="*/ 1292752 w 4562162"/>
              <a:gd name="connsiteY3696" fmla="*/ 1262701 h 2832735"/>
              <a:gd name="connsiteX3697" fmla="*/ 1281589 w 4562162"/>
              <a:gd name="connsiteY3697" fmla="*/ 1274169 h 2832735"/>
              <a:gd name="connsiteX3698" fmla="*/ 1274436 w 4562162"/>
              <a:gd name="connsiteY3698" fmla="*/ 1279531 h 2832735"/>
              <a:gd name="connsiteX3699" fmla="*/ 1264901 w 4562162"/>
              <a:gd name="connsiteY3699" fmla="*/ 1284989 h 2832735"/>
              <a:gd name="connsiteX3700" fmla="*/ 1260900 w 4562162"/>
              <a:gd name="connsiteY3700" fmla="*/ 1296810 h 2832735"/>
              <a:gd name="connsiteX3701" fmla="*/ 1257472 w 4562162"/>
              <a:gd name="connsiteY3701" fmla="*/ 1301639 h 2832735"/>
              <a:gd name="connsiteX3702" fmla="*/ 1258881 w 4562162"/>
              <a:gd name="connsiteY3702" fmla="*/ 1304906 h 2832735"/>
              <a:gd name="connsiteX3703" fmla="*/ 1263015 w 4562162"/>
              <a:gd name="connsiteY3703" fmla="*/ 1303096 h 2832735"/>
              <a:gd name="connsiteX3704" fmla="*/ 1260653 w 4562162"/>
              <a:gd name="connsiteY3704" fmla="*/ 1311421 h 2832735"/>
              <a:gd name="connsiteX3705" fmla="*/ 1258176 w 4562162"/>
              <a:gd name="connsiteY3705" fmla="*/ 1316469 h 2832735"/>
              <a:gd name="connsiteX3706" fmla="*/ 1258415 w 4562162"/>
              <a:gd name="connsiteY3706" fmla="*/ 1319393 h 2832735"/>
              <a:gd name="connsiteX3707" fmla="*/ 1259138 w 4562162"/>
              <a:gd name="connsiteY3707" fmla="*/ 1323156 h 2832735"/>
              <a:gd name="connsiteX3708" fmla="*/ 1262358 w 4562162"/>
              <a:gd name="connsiteY3708" fmla="*/ 1324870 h 2832735"/>
              <a:gd name="connsiteX3709" fmla="*/ 1270930 w 4562162"/>
              <a:gd name="connsiteY3709" fmla="*/ 1321603 h 2832735"/>
              <a:gd name="connsiteX3710" fmla="*/ 1272750 w 4562162"/>
              <a:gd name="connsiteY3710" fmla="*/ 1324785 h 2832735"/>
              <a:gd name="connsiteX3711" fmla="*/ 1274702 w 4562162"/>
              <a:gd name="connsiteY3711" fmla="*/ 1329623 h 2832735"/>
              <a:gd name="connsiteX3712" fmla="*/ 1273693 w 4562162"/>
              <a:gd name="connsiteY3712" fmla="*/ 1348835 h 2832735"/>
              <a:gd name="connsiteX3713" fmla="*/ 1271292 w 4562162"/>
              <a:gd name="connsiteY3713" fmla="*/ 1365152 h 2832735"/>
              <a:gd name="connsiteX3714" fmla="*/ 1271016 w 4562162"/>
              <a:gd name="connsiteY3714" fmla="*/ 1371105 h 2832735"/>
              <a:gd name="connsiteX3715" fmla="*/ 1272378 w 4562162"/>
              <a:gd name="connsiteY3715" fmla="*/ 1374915 h 2832735"/>
              <a:gd name="connsiteX3716" fmla="*/ 1273493 w 4562162"/>
              <a:gd name="connsiteY3716" fmla="*/ 1379906 h 2832735"/>
              <a:gd name="connsiteX3717" fmla="*/ 1270959 w 4562162"/>
              <a:gd name="connsiteY3717" fmla="*/ 1385973 h 2832735"/>
              <a:gd name="connsiteX3718" fmla="*/ 1268939 w 4562162"/>
              <a:gd name="connsiteY3718" fmla="*/ 1387926 h 2832735"/>
              <a:gd name="connsiteX3719" fmla="*/ 1265129 w 4562162"/>
              <a:gd name="connsiteY3719" fmla="*/ 1387250 h 2832735"/>
              <a:gd name="connsiteX3720" fmla="*/ 1262615 w 4562162"/>
              <a:gd name="connsiteY3720" fmla="*/ 1400642 h 2832735"/>
              <a:gd name="connsiteX3721" fmla="*/ 1261824 w 4562162"/>
              <a:gd name="connsiteY3721" fmla="*/ 1408538 h 2832735"/>
              <a:gd name="connsiteX3722" fmla="*/ 1261863 w 4562162"/>
              <a:gd name="connsiteY3722" fmla="*/ 1414767 h 2832735"/>
              <a:gd name="connsiteX3723" fmla="*/ 1262834 w 4562162"/>
              <a:gd name="connsiteY3723" fmla="*/ 1418606 h 2832735"/>
              <a:gd name="connsiteX3724" fmla="*/ 1264339 w 4562162"/>
              <a:gd name="connsiteY3724" fmla="*/ 1422845 h 2832735"/>
              <a:gd name="connsiteX3725" fmla="*/ 1265339 w 4562162"/>
              <a:gd name="connsiteY3725" fmla="*/ 1419558 h 2832735"/>
              <a:gd name="connsiteX3726" fmla="*/ 1266130 w 4562162"/>
              <a:gd name="connsiteY3726" fmla="*/ 1415034 h 2832735"/>
              <a:gd name="connsiteX3727" fmla="*/ 1268816 w 4562162"/>
              <a:gd name="connsiteY3727" fmla="*/ 1412100 h 2832735"/>
              <a:gd name="connsiteX3728" fmla="*/ 1283770 w 4562162"/>
              <a:gd name="connsiteY3728" fmla="*/ 1420492 h 2832735"/>
              <a:gd name="connsiteX3729" fmla="*/ 1287789 w 4562162"/>
              <a:gd name="connsiteY3729" fmla="*/ 1424654 h 2832735"/>
              <a:gd name="connsiteX3730" fmla="*/ 1293971 w 4562162"/>
              <a:gd name="connsiteY3730" fmla="*/ 1428464 h 2832735"/>
              <a:gd name="connsiteX3731" fmla="*/ 1295772 w 4562162"/>
              <a:gd name="connsiteY3731" fmla="*/ 1432979 h 2832735"/>
              <a:gd name="connsiteX3732" fmla="*/ 1296952 w 4562162"/>
              <a:gd name="connsiteY3732" fmla="*/ 1446943 h 2832735"/>
              <a:gd name="connsiteX3733" fmla="*/ 1303305 w 4562162"/>
              <a:gd name="connsiteY3733" fmla="*/ 1459601 h 2832735"/>
              <a:gd name="connsiteX3734" fmla="*/ 1308316 w 4562162"/>
              <a:gd name="connsiteY3734" fmla="*/ 1467098 h 2832735"/>
              <a:gd name="connsiteX3735" fmla="*/ 1311440 w 4562162"/>
              <a:gd name="connsiteY3735" fmla="*/ 1470050 h 2832735"/>
              <a:gd name="connsiteX3736" fmla="*/ 1314202 w 4562162"/>
              <a:gd name="connsiteY3736" fmla="*/ 1470793 h 2832735"/>
              <a:gd name="connsiteX3737" fmla="*/ 1318517 w 4562162"/>
              <a:gd name="connsiteY3737" fmla="*/ 1467907 h 2832735"/>
              <a:gd name="connsiteX3738" fmla="*/ 1324289 w 4562162"/>
              <a:gd name="connsiteY3738" fmla="*/ 1468317 h 2832735"/>
              <a:gd name="connsiteX3739" fmla="*/ 1321194 w 4562162"/>
              <a:gd name="connsiteY3739" fmla="*/ 1478156 h 2832735"/>
              <a:gd name="connsiteX3740" fmla="*/ 1315984 w 4562162"/>
              <a:gd name="connsiteY3740" fmla="*/ 1496568 h 2832735"/>
              <a:gd name="connsiteX3741" fmla="*/ 1307287 w 4562162"/>
              <a:gd name="connsiteY3741" fmla="*/ 1512494 h 2832735"/>
              <a:gd name="connsiteX3742" fmla="*/ 1303725 w 4562162"/>
              <a:gd name="connsiteY3742" fmla="*/ 1514970 h 2832735"/>
              <a:gd name="connsiteX3743" fmla="*/ 1298000 w 4562162"/>
              <a:gd name="connsiteY3743" fmla="*/ 1508493 h 2832735"/>
              <a:gd name="connsiteX3744" fmla="*/ 1290466 w 4562162"/>
              <a:gd name="connsiteY3744" fmla="*/ 1503207 h 2832735"/>
              <a:gd name="connsiteX3745" fmla="*/ 1286608 w 4562162"/>
              <a:gd name="connsiteY3745" fmla="*/ 1500502 h 2832735"/>
              <a:gd name="connsiteX3746" fmla="*/ 1284170 w 4562162"/>
              <a:gd name="connsiteY3746" fmla="*/ 1495711 h 2832735"/>
              <a:gd name="connsiteX3747" fmla="*/ 1271064 w 4562162"/>
              <a:gd name="connsiteY3747" fmla="*/ 1482890 h 2832735"/>
              <a:gd name="connsiteX3748" fmla="*/ 1267139 w 4562162"/>
              <a:gd name="connsiteY3748" fmla="*/ 1474051 h 2832735"/>
              <a:gd name="connsiteX3749" fmla="*/ 1260567 w 4562162"/>
              <a:gd name="connsiteY3749" fmla="*/ 1472679 h 2832735"/>
              <a:gd name="connsiteX3750" fmla="*/ 1251471 w 4562162"/>
              <a:gd name="connsiteY3750" fmla="*/ 1468536 h 2832735"/>
              <a:gd name="connsiteX3751" fmla="*/ 1250118 w 4562162"/>
              <a:gd name="connsiteY3751" fmla="*/ 1467536 h 2832735"/>
              <a:gd name="connsiteX3752" fmla="*/ 1242613 w 4562162"/>
              <a:gd name="connsiteY3752" fmla="*/ 1461954 h 2832735"/>
              <a:gd name="connsiteX3753" fmla="*/ 1235335 w 4562162"/>
              <a:gd name="connsiteY3753" fmla="*/ 1458906 h 2832735"/>
              <a:gd name="connsiteX3754" fmla="*/ 1233278 w 4562162"/>
              <a:gd name="connsiteY3754" fmla="*/ 1454763 h 2832735"/>
              <a:gd name="connsiteX3755" fmla="*/ 1227715 w 4562162"/>
              <a:gd name="connsiteY3755" fmla="*/ 1451677 h 2832735"/>
              <a:gd name="connsiteX3756" fmla="*/ 1222343 w 4562162"/>
              <a:gd name="connsiteY3756" fmla="*/ 1449581 h 2832735"/>
              <a:gd name="connsiteX3757" fmla="*/ 1214456 w 4562162"/>
              <a:gd name="connsiteY3757" fmla="*/ 1444419 h 2832735"/>
              <a:gd name="connsiteX3758" fmla="*/ 1210837 w 4562162"/>
              <a:gd name="connsiteY3758" fmla="*/ 1446076 h 2832735"/>
              <a:gd name="connsiteX3759" fmla="*/ 1211704 w 4562162"/>
              <a:gd name="connsiteY3759" fmla="*/ 1440218 h 2832735"/>
              <a:gd name="connsiteX3760" fmla="*/ 1202712 w 4562162"/>
              <a:gd name="connsiteY3760" fmla="*/ 1431855 h 2832735"/>
              <a:gd name="connsiteX3761" fmla="*/ 1191977 w 4562162"/>
              <a:gd name="connsiteY3761" fmla="*/ 1424311 h 2832735"/>
              <a:gd name="connsiteX3762" fmla="*/ 1169813 w 4562162"/>
              <a:gd name="connsiteY3762" fmla="*/ 1413539 h 2832735"/>
              <a:gd name="connsiteX3763" fmla="*/ 1150296 w 4562162"/>
              <a:gd name="connsiteY3763" fmla="*/ 1408309 h 2832735"/>
              <a:gd name="connsiteX3764" fmla="*/ 1127284 w 4562162"/>
              <a:gd name="connsiteY3764" fmla="*/ 1406776 h 2832735"/>
              <a:gd name="connsiteX3765" fmla="*/ 1107119 w 4562162"/>
              <a:gd name="connsiteY3765" fmla="*/ 1399937 h 2832735"/>
              <a:gd name="connsiteX3766" fmla="*/ 1104262 w 4562162"/>
              <a:gd name="connsiteY3766" fmla="*/ 1400270 h 2832735"/>
              <a:gd name="connsiteX3767" fmla="*/ 1101680 w 4562162"/>
              <a:gd name="connsiteY3767" fmla="*/ 1402280 h 2832735"/>
              <a:gd name="connsiteX3768" fmla="*/ 1094889 w 4562162"/>
              <a:gd name="connsiteY3768" fmla="*/ 1412224 h 2832735"/>
              <a:gd name="connsiteX3769" fmla="*/ 1087336 w 4562162"/>
              <a:gd name="connsiteY3769" fmla="*/ 1415272 h 2832735"/>
              <a:gd name="connsiteX3770" fmla="*/ 1084507 w 4562162"/>
              <a:gd name="connsiteY3770" fmla="*/ 1420006 h 2832735"/>
              <a:gd name="connsiteX3771" fmla="*/ 1088964 w 4562162"/>
              <a:gd name="connsiteY3771" fmla="*/ 1430226 h 2832735"/>
              <a:gd name="connsiteX3772" fmla="*/ 1097718 w 4562162"/>
              <a:gd name="connsiteY3772" fmla="*/ 1456420 h 2832735"/>
              <a:gd name="connsiteX3773" fmla="*/ 1102900 w 4562162"/>
              <a:gd name="connsiteY3773" fmla="*/ 1453782 h 2832735"/>
              <a:gd name="connsiteX3774" fmla="*/ 1104909 w 4562162"/>
              <a:gd name="connsiteY3774" fmla="*/ 1465650 h 2832735"/>
              <a:gd name="connsiteX3775" fmla="*/ 1101747 w 4562162"/>
              <a:gd name="connsiteY3775" fmla="*/ 1472451 h 2832735"/>
              <a:gd name="connsiteX3776" fmla="*/ 1097003 w 4562162"/>
              <a:gd name="connsiteY3776" fmla="*/ 1480461 h 2832735"/>
              <a:gd name="connsiteX3777" fmla="*/ 1093032 w 4562162"/>
              <a:gd name="connsiteY3777" fmla="*/ 1484738 h 2832735"/>
              <a:gd name="connsiteX3778" fmla="*/ 1084240 w 4562162"/>
              <a:gd name="connsiteY3778" fmla="*/ 1486900 h 2832735"/>
              <a:gd name="connsiteX3779" fmla="*/ 1077173 w 4562162"/>
              <a:gd name="connsiteY3779" fmla="*/ 1486405 h 2832735"/>
              <a:gd name="connsiteX3780" fmla="*/ 1076344 w 4562162"/>
              <a:gd name="connsiteY3780" fmla="*/ 1493844 h 2832735"/>
              <a:gd name="connsiteX3781" fmla="*/ 1078382 w 4562162"/>
              <a:gd name="connsiteY3781" fmla="*/ 1500740 h 2832735"/>
              <a:gd name="connsiteX3782" fmla="*/ 1077887 w 4562162"/>
              <a:gd name="connsiteY3782" fmla="*/ 1503588 h 2832735"/>
              <a:gd name="connsiteX3783" fmla="*/ 1077210 w 4562162"/>
              <a:gd name="connsiteY3783" fmla="*/ 1507179 h 2832735"/>
              <a:gd name="connsiteX3784" fmla="*/ 1076182 w 4562162"/>
              <a:gd name="connsiteY3784" fmla="*/ 1509055 h 2832735"/>
              <a:gd name="connsiteX3785" fmla="*/ 1075344 w 4562162"/>
              <a:gd name="connsiteY3785" fmla="*/ 1510198 h 2832735"/>
              <a:gd name="connsiteX3786" fmla="*/ 1072629 w 4562162"/>
              <a:gd name="connsiteY3786" fmla="*/ 1512275 h 2832735"/>
              <a:gd name="connsiteX3787" fmla="*/ 1069381 w 4562162"/>
              <a:gd name="connsiteY3787" fmla="*/ 1512303 h 2832735"/>
              <a:gd name="connsiteX3788" fmla="*/ 1061532 w 4562162"/>
              <a:gd name="connsiteY3788" fmla="*/ 1508741 h 2832735"/>
              <a:gd name="connsiteX3789" fmla="*/ 1055875 w 4562162"/>
              <a:gd name="connsiteY3789" fmla="*/ 1505541 h 2832735"/>
              <a:gd name="connsiteX3790" fmla="*/ 1056227 w 4562162"/>
              <a:gd name="connsiteY3790" fmla="*/ 1492996 h 2832735"/>
              <a:gd name="connsiteX3791" fmla="*/ 1059180 w 4562162"/>
              <a:gd name="connsiteY3791" fmla="*/ 1487491 h 2832735"/>
              <a:gd name="connsiteX3792" fmla="*/ 1061199 w 4562162"/>
              <a:gd name="connsiteY3792" fmla="*/ 1486233 h 2832735"/>
              <a:gd name="connsiteX3793" fmla="*/ 1063133 w 4562162"/>
              <a:gd name="connsiteY3793" fmla="*/ 1484033 h 2832735"/>
              <a:gd name="connsiteX3794" fmla="*/ 1059113 w 4562162"/>
              <a:gd name="connsiteY3794" fmla="*/ 1475823 h 2832735"/>
              <a:gd name="connsiteX3795" fmla="*/ 1056170 w 4562162"/>
              <a:gd name="connsiteY3795" fmla="*/ 1472356 h 2832735"/>
              <a:gd name="connsiteX3796" fmla="*/ 1054818 w 4562162"/>
              <a:gd name="connsiteY3796" fmla="*/ 1466698 h 2832735"/>
              <a:gd name="connsiteX3797" fmla="*/ 1054751 w 4562162"/>
              <a:gd name="connsiteY3797" fmla="*/ 1464202 h 2832735"/>
              <a:gd name="connsiteX3798" fmla="*/ 1051046 w 4562162"/>
              <a:gd name="connsiteY3798" fmla="*/ 1464374 h 2832735"/>
              <a:gd name="connsiteX3799" fmla="*/ 1035939 w 4562162"/>
              <a:gd name="connsiteY3799" fmla="*/ 1470889 h 2832735"/>
              <a:gd name="connsiteX3800" fmla="*/ 1032815 w 4562162"/>
              <a:gd name="connsiteY3800" fmla="*/ 1476985 h 2832735"/>
              <a:gd name="connsiteX3801" fmla="*/ 1031100 w 4562162"/>
              <a:gd name="connsiteY3801" fmla="*/ 1472851 h 2832735"/>
              <a:gd name="connsiteX3802" fmla="*/ 1011621 w 4562162"/>
              <a:gd name="connsiteY3802" fmla="*/ 1491158 h 2832735"/>
              <a:gd name="connsiteX3803" fmla="*/ 1003135 w 4562162"/>
              <a:gd name="connsiteY3803" fmla="*/ 1497559 h 2832735"/>
              <a:gd name="connsiteX3804" fmla="*/ 997325 w 4562162"/>
              <a:gd name="connsiteY3804" fmla="*/ 1496625 h 2832735"/>
              <a:gd name="connsiteX3805" fmla="*/ 989590 w 4562162"/>
              <a:gd name="connsiteY3805" fmla="*/ 1492796 h 2832735"/>
              <a:gd name="connsiteX3806" fmla="*/ 980380 w 4562162"/>
              <a:gd name="connsiteY3806" fmla="*/ 1492425 h 2832735"/>
              <a:gd name="connsiteX3807" fmla="*/ 974179 w 4562162"/>
              <a:gd name="connsiteY3807" fmla="*/ 1490605 h 2832735"/>
              <a:gd name="connsiteX3808" fmla="*/ 970997 w 4562162"/>
              <a:gd name="connsiteY3808" fmla="*/ 1491453 h 2832735"/>
              <a:gd name="connsiteX3809" fmla="*/ 964330 w 4562162"/>
              <a:gd name="connsiteY3809" fmla="*/ 1495958 h 2832735"/>
              <a:gd name="connsiteX3810" fmla="*/ 957453 w 4562162"/>
              <a:gd name="connsiteY3810" fmla="*/ 1496549 h 2832735"/>
              <a:gd name="connsiteX3811" fmla="*/ 950309 w 4562162"/>
              <a:gd name="connsiteY3811" fmla="*/ 1502959 h 2832735"/>
              <a:gd name="connsiteX3812" fmla="*/ 944223 w 4562162"/>
              <a:gd name="connsiteY3812" fmla="*/ 1510675 h 2832735"/>
              <a:gd name="connsiteX3813" fmla="*/ 942565 w 4562162"/>
              <a:gd name="connsiteY3813" fmla="*/ 1523095 h 2832735"/>
              <a:gd name="connsiteX3814" fmla="*/ 938736 w 4562162"/>
              <a:gd name="connsiteY3814" fmla="*/ 1524362 h 2832735"/>
              <a:gd name="connsiteX3815" fmla="*/ 934555 w 4562162"/>
              <a:gd name="connsiteY3815" fmla="*/ 1517971 h 2832735"/>
              <a:gd name="connsiteX3816" fmla="*/ 932278 w 4562162"/>
              <a:gd name="connsiteY3816" fmla="*/ 1516447 h 2832735"/>
              <a:gd name="connsiteX3817" fmla="*/ 930087 w 4562162"/>
              <a:gd name="connsiteY3817" fmla="*/ 1517828 h 2832735"/>
              <a:gd name="connsiteX3818" fmla="*/ 925782 w 4562162"/>
              <a:gd name="connsiteY3818" fmla="*/ 1518456 h 2832735"/>
              <a:gd name="connsiteX3819" fmla="*/ 922211 w 4562162"/>
              <a:gd name="connsiteY3819" fmla="*/ 1518980 h 2832735"/>
              <a:gd name="connsiteX3820" fmla="*/ 918705 w 4562162"/>
              <a:gd name="connsiteY3820" fmla="*/ 1521266 h 2832735"/>
              <a:gd name="connsiteX3821" fmla="*/ 917257 w 4562162"/>
              <a:gd name="connsiteY3821" fmla="*/ 1520990 h 2832735"/>
              <a:gd name="connsiteX3822" fmla="*/ 906599 w 4562162"/>
              <a:gd name="connsiteY3822" fmla="*/ 1518942 h 2832735"/>
              <a:gd name="connsiteX3823" fmla="*/ 903618 w 4562162"/>
              <a:gd name="connsiteY3823" fmla="*/ 1519142 h 2832735"/>
              <a:gd name="connsiteX3824" fmla="*/ 899807 w 4562162"/>
              <a:gd name="connsiteY3824" fmla="*/ 1518371 h 2832735"/>
              <a:gd name="connsiteX3825" fmla="*/ 900684 w 4562162"/>
              <a:gd name="connsiteY3825" fmla="*/ 1515180 h 2832735"/>
              <a:gd name="connsiteX3826" fmla="*/ 902008 w 4562162"/>
              <a:gd name="connsiteY3826" fmla="*/ 1512903 h 2832735"/>
              <a:gd name="connsiteX3827" fmla="*/ 907999 w 4562162"/>
              <a:gd name="connsiteY3827" fmla="*/ 1511170 h 2832735"/>
              <a:gd name="connsiteX3828" fmla="*/ 911295 w 4562162"/>
              <a:gd name="connsiteY3828" fmla="*/ 1508598 h 2832735"/>
              <a:gd name="connsiteX3829" fmla="*/ 915028 w 4562162"/>
              <a:gd name="connsiteY3829" fmla="*/ 1510036 h 2832735"/>
              <a:gd name="connsiteX3830" fmla="*/ 917734 w 4562162"/>
              <a:gd name="connsiteY3830" fmla="*/ 1506198 h 2832735"/>
              <a:gd name="connsiteX3831" fmla="*/ 917381 w 4562162"/>
              <a:gd name="connsiteY3831" fmla="*/ 1498816 h 2832735"/>
              <a:gd name="connsiteX3832" fmla="*/ 913143 w 4562162"/>
              <a:gd name="connsiteY3832" fmla="*/ 1491720 h 2832735"/>
              <a:gd name="connsiteX3833" fmla="*/ 915143 w 4562162"/>
              <a:gd name="connsiteY3833" fmla="*/ 1486214 h 2832735"/>
              <a:gd name="connsiteX3834" fmla="*/ 916677 w 4562162"/>
              <a:gd name="connsiteY3834" fmla="*/ 1479394 h 2832735"/>
              <a:gd name="connsiteX3835" fmla="*/ 917696 w 4562162"/>
              <a:gd name="connsiteY3835" fmla="*/ 1478632 h 2832735"/>
              <a:gd name="connsiteX3836" fmla="*/ 918791 w 4562162"/>
              <a:gd name="connsiteY3836" fmla="*/ 1476242 h 2832735"/>
              <a:gd name="connsiteX3837" fmla="*/ 917429 w 4562162"/>
              <a:gd name="connsiteY3837" fmla="*/ 1474241 h 2832735"/>
              <a:gd name="connsiteX3838" fmla="*/ 914181 w 4562162"/>
              <a:gd name="connsiteY3838" fmla="*/ 1473251 h 2832735"/>
              <a:gd name="connsiteX3839" fmla="*/ 914162 w 4562162"/>
              <a:gd name="connsiteY3839" fmla="*/ 1471565 h 2832735"/>
              <a:gd name="connsiteX3840" fmla="*/ 916219 w 4562162"/>
              <a:gd name="connsiteY3840" fmla="*/ 1470146 h 2832735"/>
              <a:gd name="connsiteX3841" fmla="*/ 929630 w 4562162"/>
              <a:gd name="connsiteY3841" fmla="*/ 1467317 h 2832735"/>
              <a:gd name="connsiteX3842" fmla="*/ 932697 w 4562162"/>
              <a:gd name="connsiteY3842" fmla="*/ 1465259 h 2832735"/>
              <a:gd name="connsiteX3843" fmla="*/ 924544 w 4562162"/>
              <a:gd name="connsiteY3843" fmla="*/ 1464440 h 2832735"/>
              <a:gd name="connsiteX3844" fmla="*/ 914286 w 4562162"/>
              <a:gd name="connsiteY3844" fmla="*/ 1464993 h 2832735"/>
              <a:gd name="connsiteX3845" fmla="*/ 903884 w 4562162"/>
              <a:gd name="connsiteY3845" fmla="*/ 1471194 h 2832735"/>
              <a:gd name="connsiteX3846" fmla="*/ 884387 w 4562162"/>
              <a:gd name="connsiteY3846" fmla="*/ 1484595 h 2832735"/>
              <a:gd name="connsiteX3847" fmla="*/ 875309 w 4562162"/>
              <a:gd name="connsiteY3847" fmla="*/ 1493634 h 2832735"/>
              <a:gd name="connsiteX3848" fmla="*/ 877738 w 4562162"/>
              <a:gd name="connsiteY3848" fmla="*/ 1493482 h 2832735"/>
              <a:gd name="connsiteX3849" fmla="*/ 880815 w 4562162"/>
              <a:gd name="connsiteY3849" fmla="*/ 1494787 h 2832735"/>
              <a:gd name="connsiteX3850" fmla="*/ 883425 w 4562162"/>
              <a:gd name="connsiteY3850" fmla="*/ 1501092 h 2832735"/>
              <a:gd name="connsiteX3851" fmla="*/ 885425 w 4562162"/>
              <a:gd name="connsiteY3851" fmla="*/ 1502702 h 2832735"/>
              <a:gd name="connsiteX3852" fmla="*/ 884015 w 4562162"/>
              <a:gd name="connsiteY3852" fmla="*/ 1506865 h 2832735"/>
              <a:gd name="connsiteX3853" fmla="*/ 878805 w 4562162"/>
              <a:gd name="connsiteY3853" fmla="*/ 1510103 h 2832735"/>
              <a:gd name="connsiteX3854" fmla="*/ 876709 w 4562162"/>
              <a:gd name="connsiteY3854" fmla="*/ 1512303 h 2832735"/>
              <a:gd name="connsiteX3855" fmla="*/ 874719 w 4562162"/>
              <a:gd name="connsiteY3855" fmla="*/ 1513170 h 2832735"/>
              <a:gd name="connsiteX3856" fmla="*/ 873033 w 4562162"/>
              <a:gd name="connsiteY3856" fmla="*/ 1512360 h 2832735"/>
              <a:gd name="connsiteX3857" fmla="*/ 871014 w 4562162"/>
              <a:gd name="connsiteY3857" fmla="*/ 1510665 h 2832735"/>
              <a:gd name="connsiteX3858" fmla="*/ 872185 w 4562162"/>
              <a:gd name="connsiteY3858" fmla="*/ 1507455 h 2832735"/>
              <a:gd name="connsiteX3859" fmla="*/ 873728 w 4562162"/>
              <a:gd name="connsiteY3859" fmla="*/ 1504483 h 2832735"/>
              <a:gd name="connsiteX3860" fmla="*/ 869546 w 4562162"/>
              <a:gd name="connsiteY3860" fmla="*/ 1499187 h 2832735"/>
              <a:gd name="connsiteX3861" fmla="*/ 867594 w 4562162"/>
              <a:gd name="connsiteY3861" fmla="*/ 1498511 h 2832735"/>
              <a:gd name="connsiteX3862" fmla="*/ 865965 w 4562162"/>
              <a:gd name="connsiteY3862" fmla="*/ 1498702 h 2832735"/>
              <a:gd name="connsiteX3863" fmla="*/ 855859 w 4562162"/>
              <a:gd name="connsiteY3863" fmla="*/ 1503255 h 2832735"/>
              <a:gd name="connsiteX3864" fmla="*/ 848353 w 4562162"/>
              <a:gd name="connsiteY3864" fmla="*/ 1508627 h 2832735"/>
              <a:gd name="connsiteX3865" fmla="*/ 841467 w 4562162"/>
              <a:gd name="connsiteY3865" fmla="*/ 1511456 h 2832735"/>
              <a:gd name="connsiteX3866" fmla="*/ 835057 w 4562162"/>
              <a:gd name="connsiteY3866" fmla="*/ 1512427 h 2832735"/>
              <a:gd name="connsiteX3867" fmla="*/ 831323 w 4562162"/>
              <a:gd name="connsiteY3867" fmla="*/ 1514761 h 2832735"/>
              <a:gd name="connsiteX3868" fmla="*/ 823693 w 4562162"/>
              <a:gd name="connsiteY3868" fmla="*/ 1521924 h 2832735"/>
              <a:gd name="connsiteX3869" fmla="*/ 818864 w 4562162"/>
              <a:gd name="connsiteY3869" fmla="*/ 1525019 h 2832735"/>
              <a:gd name="connsiteX3870" fmla="*/ 810787 w 4562162"/>
              <a:gd name="connsiteY3870" fmla="*/ 1532915 h 2832735"/>
              <a:gd name="connsiteX3871" fmla="*/ 790041 w 4562162"/>
              <a:gd name="connsiteY3871" fmla="*/ 1546784 h 2832735"/>
              <a:gd name="connsiteX3872" fmla="*/ 784660 w 4562162"/>
              <a:gd name="connsiteY3872" fmla="*/ 1547965 h 2832735"/>
              <a:gd name="connsiteX3873" fmla="*/ 781631 w 4562162"/>
              <a:gd name="connsiteY3873" fmla="*/ 1546841 h 2832735"/>
              <a:gd name="connsiteX3874" fmla="*/ 779326 w 4562162"/>
              <a:gd name="connsiteY3874" fmla="*/ 1544974 h 2832735"/>
              <a:gd name="connsiteX3875" fmla="*/ 777754 w 4562162"/>
              <a:gd name="connsiteY3875" fmla="*/ 1546517 h 2832735"/>
              <a:gd name="connsiteX3876" fmla="*/ 779545 w 4562162"/>
              <a:gd name="connsiteY3876" fmla="*/ 1549861 h 2832735"/>
              <a:gd name="connsiteX3877" fmla="*/ 782621 w 4562162"/>
              <a:gd name="connsiteY3877" fmla="*/ 1556614 h 2832735"/>
              <a:gd name="connsiteX3878" fmla="*/ 781431 w 4562162"/>
              <a:gd name="connsiteY3878" fmla="*/ 1560128 h 2832735"/>
              <a:gd name="connsiteX3879" fmla="*/ 776640 w 4562162"/>
              <a:gd name="connsiteY3879" fmla="*/ 1559157 h 2832735"/>
              <a:gd name="connsiteX3880" fmla="*/ 766610 w 4562162"/>
              <a:gd name="connsiteY3880" fmla="*/ 1562310 h 2832735"/>
              <a:gd name="connsiteX3881" fmla="*/ 755809 w 4562162"/>
              <a:gd name="connsiteY3881" fmla="*/ 1566948 h 2832735"/>
              <a:gd name="connsiteX3882" fmla="*/ 756018 w 4562162"/>
              <a:gd name="connsiteY3882" fmla="*/ 1571768 h 2832735"/>
              <a:gd name="connsiteX3883" fmla="*/ 756704 w 4562162"/>
              <a:gd name="connsiteY3883" fmla="*/ 1575997 h 2832735"/>
              <a:gd name="connsiteX3884" fmla="*/ 754866 w 4562162"/>
              <a:gd name="connsiteY3884" fmla="*/ 1582874 h 2832735"/>
              <a:gd name="connsiteX3885" fmla="*/ 752960 w 4562162"/>
              <a:gd name="connsiteY3885" fmla="*/ 1588427 h 2832735"/>
              <a:gd name="connsiteX3886" fmla="*/ 751380 w 4562162"/>
              <a:gd name="connsiteY3886" fmla="*/ 1604296 h 2832735"/>
              <a:gd name="connsiteX3887" fmla="*/ 749960 w 4562162"/>
              <a:gd name="connsiteY3887" fmla="*/ 1609020 h 2832735"/>
              <a:gd name="connsiteX3888" fmla="*/ 745693 w 4562162"/>
              <a:gd name="connsiteY3888" fmla="*/ 1612164 h 2832735"/>
              <a:gd name="connsiteX3889" fmla="*/ 724157 w 4562162"/>
              <a:gd name="connsiteY3889" fmla="*/ 1619260 h 2832735"/>
              <a:gd name="connsiteX3890" fmla="*/ 720452 w 4562162"/>
              <a:gd name="connsiteY3890" fmla="*/ 1619698 h 2832735"/>
              <a:gd name="connsiteX3891" fmla="*/ 718852 w 4562162"/>
              <a:gd name="connsiteY3891" fmla="*/ 1620974 h 2832735"/>
              <a:gd name="connsiteX3892" fmla="*/ 717680 w 4562162"/>
              <a:gd name="connsiteY3892" fmla="*/ 1619698 h 2832735"/>
              <a:gd name="connsiteX3893" fmla="*/ 713651 w 4562162"/>
              <a:gd name="connsiteY3893" fmla="*/ 1618078 h 2832735"/>
              <a:gd name="connsiteX3894" fmla="*/ 707936 w 4562162"/>
              <a:gd name="connsiteY3894" fmla="*/ 1618031 h 2832735"/>
              <a:gd name="connsiteX3895" fmla="*/ 705317 w 4562162"/>
              <a:gd name="connsiteY3895" fmla="*/ 1617383 h 2832735"/>
              <a:gd name="connsiteX3896" fmla="*/ 702621 w 4562162"/>
              <a:gd name="connsiteY3896" fmla="*/ 1614802 h 2832735"/>
              <a:gd name="connsiteX3897" fmla="*/ 699068 w 4562162"/>
              <a:gd name="connsiteY3897" fmla="*/ 1608115 h 2832735"/>
              <a:gd name="connsiteX3898" fmla="*/ 693982 w 4562162"/>
              <a:gd name="connsiteY3898" fmla="*/ 1594637 h 2832735"/>
              <a:gd name="connsiteX3899" fmla="*/ 682666 w 4562162"/>
              <a:gd name="connsiteY3899" fmla="*/ 1587798 h 2832735"/>
              <a:gd name="connsiteX3900" fmla="*/ 677332 w 4562162"/>
              <a:gd name="connsiteY3900" fmla="*/ 1583226 h 2832735"/>
              <a:gd name="connsiteX3901" fmla="*/ 676332 w 4562162"/>
              <a:gd name="connsiteY3901" fmla="*/ 1578893 h 2832735"/>
              <a:gd name="connsiteX3902" fmla="*/ 677323 w 4562162"/>
              <a:gd name="connsiteY3902" fmla="*/ 1574416 h 2832735"/>
              <a:gd name="connsiteX3903" fmla="*/ 688943 w 4562162"/>
              <a:gd name="connsiteY3903" fmla="*/ 1559605 h 2832735"/>
              <a:gd name="connsiteX3904" fmla="*/ 693077 w 4562162"/>
              <a:gd name="connsiteY3904" fmla="*/ 1554766 h 2832735"/>
              <a:gd name="connsiteX3905" fmla="*/ 710327 w 4562162"/>
              <a:gd name="connsiteY3905" fmla="*/ 1550480 h 2832735"/>
              <a:gd name="connsiteX3906" fmla="*/ 717137 w 4562162"/>
              <a:gd name="connsiteY3906" fmla="*/ 1550089 h 2832735"/>
              <a:gd name="connsiteX3907" fmla="*/ 724119 w 4562162"/>
              <a:gd name="connsiteY3907" fmla="*/ 1548308 h 2832735"/>
              <a:gd name="connsiteX3908" fmla="*/ 723938 w 4562162"/>
              <a:gd name="connsiteY3908" fmla="*/ 1539669 h 2832735"/>
              <a:gd name="connsiteX3909" fmla="*/ 717156 w 4562162"/>
              <a:gd name="connsiteY3909" fmla="*/ 1529067 h 2832735"/>
              <a:gd name="connsiteX3910" fmla="*/ 709908 w 4562162"/>
              <a:gd name="connsiteY3910" fmla="*/ 1516656 h 2832735"/>
              <a:gd name="connsiteX3911" fmla="*/ 702783 w 4562162"/>
              <a:gd name="connsiteY3911" fmla="*/ 1502997 h 2832735"/>
              <a:gd name="connsiteX3912" fmla="*/ 692820 w 4562162"/>
              <a:gd name="connsiteY3912" fmla="*/ 1498121 h 2832735"/>
              <a:gd name="connsiteX3913" fmla="*/ 681028 w 4562162"/>
              <a:gd name="connsiteY3913" fmla="*/ 1495806 h 2832735"/>
              <a:gd name="connsiteX3914" fmla="*/ 656891 w 4562162"/>
              <a:gd name="connsiteY3914" fmla="*/ 1498464 h 2832735"/>
              <a:gd name="connsiteX3915" fmla="*/ 653491 w 4562162"/>
              <a:gd name="connsiteY3915" fmla="*/ 1497949 h 2832735"/>
              <a:gd name="connsiteX3916" fmla="*/ 638089 w 4562162"/>
              <a:gd name="connsiteY3916" fmla="*/ 1488358 h 2832735"/>
              <a:gd name="connsiteX3917" fmla="*/ 636518 w 4562162"/>
              <a:gd name="connsiteY3917" fmla="*/ 1488215 h 2832735"/>
              <a:gd name="connsiteX3918" fmla="*/ 634375 w 4562162"/>
              <a:gd name="connsiteY3918" fmla="*/ 1488824 h 2832735"/>
              <a:gd name="connsiteX3919" fmla="*/ 635041 w 4562162"/>
              <a:gd name="connsiteY3919" fmla="*/ 1491586 h 2832735"/>
              <a:gd name="connsiteX3920" fmla="*/ 636270 w 4562162"/>
              <a:gd name="connsiteY3920" fmla="*/ 1493587 h 2832735"/>
              <a:gd name="connsiteX3921" fmla="*/ 656720 w 4562162"/>
              <a:gd name="connsiteY3921" fmla="*/ 1514065 h 2832735"/>
              <a:gd name="connsiteX3922" fmla="*/ 657673 w 4562162"/>
              <a:gd name="connsiteY3922" fmla="*/ 1519361 h 2832735"/>
              <a:gd name="connsiteX3923" fmla="*/ 658263 w 4562162"/>
              <a:gd name="connsiteY3923" fmla="*/ 1526505 h 2832735"/>
              <a:gd name="connsiteX3924" fmla="*/ 657920 w 4562162"/>
              <a:gd name="connsiteY3924" fmla="*/ 1529506 h 2832735"/>
              <a:gd name="connsiteX3925" fmla="*/ 658396 w 4562162"/>
              <a:gd name="connsiteY3925" fmla="*/ 1532468 h 2832735"/>
              <a:gd name="connsiteX3926" fmla="*/ 658225 w 4562162"/>
              <a:gd name="connsiteY3926" fmla="*/ 1537869 h 2832735"/>
              <a:gd name="connsiteX3927" fmla="*/ 653177 w 4562162"/>
              <a:gd name="connsiteY3927" fmla="*/ 1560871 h 2832735"/>
              <a:gd name="connsiteX3928" fmla="*/ 648367 w 4562162"/>
              <a:gd name="connsiteY3928" fmla="*/ 1577054 h 2832735"/>
              <a:gd name="connsiteX3929" fmla="*/ 646747 w 4562162"/>
              <a:gd name="connsiteY3929" fmla="*/ 1584674 h 2832735"/>
              <a:gd name="connsiteX3930" fmla="*/ 646386 w 4562162"/>
              <a:gd name="connsiteY3930" fmla="*/ 1589865 h 2832735"/>
              <a:gd name="connsiteX3931" fmla="*/ 648338 w 4562162"/>
              <a:gd name="connsiteY3931" fmla="*/ 1594409 h 2832735"/>
              <a:gd name="connsiteX3932" fmla="*/ 654196 w 4562162"/>
              <a:gd name="connsiteY3932" fmla="*/ 1595876 h 2832735"/>
              <a:gd name="connsiteX3933" fmla="*/ 660006 w 4562162"/>
              <a:gd name="connsiteY3933" fmla="*/ 1600524 h 2832735"/>
              <a:gd name="connsiteX3934" fmla="*/ 663007 w 4562162"/>
              <a:gd name="connsiteY3934" fmla="*/ 1607068 h 2832735"/>
              <a:gd name="connsiteX3935" fmla="*/ 663683 w 4562162"/>
              <a:gd name="connsiteY3935" fmla="*/ 1611602 h 2832735"/>
              <a:gd name="connsiteX3936" fmla="*/ 663893 w 4562162"/>
              <a:gd name="connsiteY3936" fmla="*/ 1621326 h 2832735"/>
              <a:gd name="connsiteX3937" fmla="*/ 665273 w 4562162"/>
              <a:gd name="connsiteY3937" fmla="*/ 1629632 h 2832735"/>
              <a:gd name="connsiteX3938" fmla="*/ 660663 w 4562162"/>
              <a:gd name="connsiteY3938" fmla="*/ 1642405 h 2832735"/>
              <a:gd name="connsiteX3939" fmla="*/ 658101 w 4562162"/>
              <a:gd name="connsiteY3939" fmla="*/ 1647387 h 2832735"/>
              <a:gd name="connsiteX3940" fmla="*/ 654805 w 4562162"/>
              <a:gd name="connsiteY3940" fmla="*/ 1658817 h 2832735"/>
              <a:gd name="connsiteX3941" fmla="*/ 656091 w 4562162"/>
              <a:gd name="connsiteY3941" fmla="*/ 1666904 h 2832735"/>
              <a:gd name="connsiteX3942" fmla="*/ 655748 w 4562162"/>
              <a:gd name="connsiteY3942" fmla="*/ 1670075 h 2832735"/>
              <a:gd name="connsiteX3943" fmla="*/ 654996 w 4562162"/>
              <a:gd name="connsiteY3943" fmla="*/ 1673752 h 2832735"/>
              <a:gd name="connsiteX3944" fmla="*/ 652653 w 4562162"/>
              <a:gd name="connsiteY3944" fmla="*/ 1671047 h 2832735"/>
              <a:gd name="connsiteX3945" fmla="*/ 650710 w 4562162"/>
              <a:gd name="connsiteY3945" fmla="*/ 1667828 h 2832735"/>
              <a:gd name="connsiteX3946" fmla="*/ 648024 w 4562162"/>
              <a:gd name="connsiteY3946" fmla="*/ 1664951 h 2832735"/>
              <a:gd name="connsiteX3947" fmla="*/ 645166 w 4562162"/>
              <a:gd name="connsiteY3947" fmla="*/ 1663894 h 2832735"/>
              <a:gd name="connsiteX3948" fmla="*/ 642147 w 4562162"/>
              <a:gd name="connsiteY3948" fmla="*/ 1664665 h 2832735"/>
              <a:gd name="connsiteX3949" fmla="*/ 639956 w 4562162"/>
              <a:gd name="connsiteY3949" fmla="*/ 1666208 h 2832735"/>
              <a:gd name="connsiteX3950" fmla="*/ 640185 w 4562162"/>
              <a:gd name="connsiteY3950" fmla="*/ 1662903 h 2832735"/>
              <a:gd name="connsiteX3951" fmla="*/ 642938 w 4562162"/>
              <a:gd name="connsiteY3951" fmla="*/ 1657769 h 2832735"/>
              <a:gd name="connsiteX3952" fmla="*/ 641604 w 4562162"/>
              <a:gd name="connsiteY3952" fmla="*/ 1655102 h 2832735"/>
              <a:gd name="connsiteX3953" fmla="*/ 640204 w 4562162"/>
              <a:gd name="connsiteY3953" fmla="*/ 1653102 h 2832735"/>
              <a:gd name="connsiteX3954" fmla="*/ 631707 w 4562162"/>
              <a:gd name="connsiteY3954" fmla="*/ 1646825 h 2832735"/>
              <a:gd name="connsiteX3955" fmla="*/ 625640 w 4562162"/>
              <a:gd name="connsiteY3955" fmla="*/ 1646463 h 2832735"/>
              <a:gd name="connsiteX3956" fmla="*/ 620306 w 4562162"/>
              <a:gd name="connsiteY3956" fmla="*/ 1647101 h 2832735"/>
              <a:gd name="connsiteX3957" fmla="*/ 614848 w 4562162"/>
              <a:gd name="connsiteY3957" fmla="*/ 1646358 h 2832735"/>
              <a:gd name="connsiteX3958" fmla="*/ 610800 w 4562162"/>
              <a:gd name="connsiteY3958" fmla="*/ 1642358 h 2832735"/>
              <a:gd name="connsiteX3959" fmla="*/ 607143 w 4562162"/>
              <a:gd name="connsiteY3959" fmla="*/ 1640196 h 2832735"/>
              <a:gd name="connsiteX3960" fmla="*/ 604380 w 4562162"/>
              <a:gd name="connsiteY3960" fmla="*/ 1639862 h 2832735"/>
              <a:gd name="connsiteX3961" fmla="*/ 600990 w 4562162"/>
              <a:gd name="connsiteY3961" fmla="*/ 1643453 h 2832735"/>
              <a:gd name="connsiteX3962" fmla="*/ 592893 w 4562162"/>
              <a:gd name="connsiteY3962" fmla="*/ 1657217 h 2832735"/>
              <a:gd name="connsiteX3963" fmla="*/ 584739 w 4562162"/>
              <a:gd name="connsiteY3963" fmla="*/ 1666199 h 2832735"/>
              <a:gd name="connsiteX3964" fmla="*/ 574053 w 4562162"/>
              <a:gd name="connsiteY3964" fmla="*/ 1672943 h 2832735"/>
              <a:gd name="connsiteX3965" fmla="*/ 565985 w 4562162"/>
              <a:gd name="connsiteY3965" fmla="*/ 1675124 h 2832735"/>
              <a:gd name="connsiteX3966" fmla="*/ 563775 w 4562162"/>
              <a:gd name="connsiteY3966" fmla="*/ 1676724 h 2832735"/>
              <a:gd name="connsiteX3967" fmla="*/ 559003 w 4562162"/>
              <a:gd name="connsiteY3967" fmla="*/ 1684544 h 2832735"/>
              <a:gd name="connsiteX3968" fmla="*/ 554050 w 4562162"/>
              <a:gd name="connsiteY3968" fmla="*/ 1690545 h 2832735"/>
              <a:gd name="connsiteX3969" fmla="*/ 540382 w 4562162"/>
              <a:gd name="connsiteY3969" fmla="*/ 1700508 h 2832735"/>
              <a:gd name="connsiteX3970" fmla="*/ 539429 w 4562162"/>
              <a:gd name="connsiteY3970" fmla="*/ 1704584 h 2832735"/>
              <a:gd name="connsiteX3971" fmla="*/ 538572 w 4562162"/>
              <a:gd name="connsiteY3971" fmla="*/ 1710166 h 2832735"/>
              <a:gd name="connsiteX3972" fmla="*/ 539877 w 4562162"/>
              <a:gd name="connsiteY3972" fmla="*/ 1716462 h 2832735"/>
              <a:gd name="connsiteX3973" fmla="*/ 542506 w 4562162"/>
              <a:gd name="connsiteY3973" fmla="*/ 1722539 h 2832735"/>
              <a:gd name="connsiteX3974" fmla="*/ 549087 w 4562162"/>
              <a:gd name="connsiteY3974" fmla="*/ 1734712 h 2832735"/>
              <a:gd name="connsiteX3975" fmla="*/ 552793 w 4562162"/>
              <a:gd name="connsiteY3975" fmla="*/ 1738836 h 2832735"/>
              <a:gd name="connsiteX3976" fmla="*/ 555317 w 4562162"/>
              <a:gd name="connsiteY3976" fmla="*/ 1745256 h 2832735"/>
              <a:gd name="connsiteX3977" fmla="*/ 557174 w 4562162"/>
              <a:gd name="connsiteY3977" fmla="*/ 1752638 h 2832735"/>
              <a:gd name="connsiteX3978" fmla="*/ 556184 w 4562162"/>
              <a:gd name="connsiteY3978" fmla="*/ 1754134 h 2832735"/>
              <a:gd name="connsiteX3979" fmla="*/ 550726 w 4562162"/>
              <a:gd name="connsiteY3979" fmla="*/ 1752314 h 2832735"/>
              <a:gd name="connsiteX3980" fmla="*/ 546830 w 4562162"/>
              <a:gd name="connsiteY3980" fmla="*/ 1753143 h 2832735"/>
              <a:gd name="connsiteX3981" fmla="*/ 541239 w 4562162"/>
              <a:gd name="connsiteY3981" fmla="*/ 1758163 h 2832735"/>
              <a:gd name="connsiteX3982" fmla="*/ 540820 w 4562162"/>
              <a:gd name="connsiteY3982" fmla="*/ 1760296 h 2832735"/>
              <a:gd name="connsiteX3983" fmla="*/ 538819 w 4562162"/>
              <a:gd name="connsiteY3983" fmla="*/ 1765240 h 2832735"/>
              <a:gd name="connsiteX3984" fmla="*/ 533724 w 4562162"/>
              <a:gd name="connsiteY3984" fmla="*/ 1765640 h 2832735"/>
              <a:gd name="connsiteX3985" fmla="*/ 519989 w 4562162"/>
              <a:gd name="connsiteY3985" fmla="*/ 1756705 h 2832735"/>
              <a:gd name="connsiteX3986" fmla="*/ 508216 w 4562162"/>
              <a:gd name="connsiteY3986" fmla="*/ 1752152 h 2832735"/>
              <a:gd name="connsiteX3987" fmla="*/ 506292 w 4562162"/>
              <a:gd name="connsiteY3987" fmla="*/ 1751867 h 2832735"/>
              <a:gd name="connsiteX3988" fmla="*/ 503644 w 4562162"/>
              <a:gd name="connsiteY3988" fmla="*/ 1749609 h 2832735"/>
              <a:gd name="connsiteX3989" fmla="*/ 502844 w 4562162"/>
              <a:gd name="connsiteY3989" fmla="*/ 1747733 h 2832735"/>
              <a:gd name="connsiteX3990" fmla="*/ 497929 w 4562162"/>
              <a:gd name="connsiteY3990" fmla="*/ 1748104 h 2832735"/>
              <a:gd name="connsiteX3991" fmla="*/ 494929 w 4562162"/>
              <a:gd name="connsiteY3991" fmla="*/ 1747895 h 2832735"/>
              <a:gd name="connsiteX3992" fmla="*/ 492090 w 4562162"/>
              <a:gd name="connsiteY3992" fmla="*/ 1746371 h 2832735"/>
              <a:gd name="connsiteX3993" fmla="*/ 479222 w 4562162"/>
              <a:gd name="connsiteY3993" fmla="*/ 1731874 h 2832735"/>
              <a:gd name="connsiteX3994" fmla="*/ 468868 w 4562162"/>
              <a:gd name="connsiteY3994" fmla="*/ 1726406 h 2832735"/>
              <a:gd name="connsiteX3995" fmla="*/ 466449 w 4562162"/>
              <a:gd name="connsiteY3995" fmla="*/ 1726301 h 2832735"/>
              <a:gd name="connsiteX3996" fmla="*/ 461972 w 4562162"/>
              <a:gd name="connsiteY3996" fmla="*/ 1727797 h 2832735"/>
              <a:gd name="connsiteX3997" fmla="*/ 459381 w 4562162"/>
              <a:gd name="connsiteY3997" fmla="*/ 1739532 h 2832735"/>
              <a:gd name="connsiteX3998" fmla="*/ 455828 w 4562162"/>
              <a:gd name="connsiteY3998" fmla="*/ 1742789 h 2832735"/>
              <a:gd name="connsiteX3999" fmla="*/ 452666 w 4562162"/>
              <a:gd name="connsiteY3999" fmla="*/ 1742589 h 2832735"/>
              <a:gd name="connsiteX4000" fmla="*/ 452494 w 4562162"/>
              <a:gd name="connsiteY4000" fmla="*/ 1748333 h 2832735"/>
              <a:gd name="connsiteX4001" fmla="*/ 453847 w 4562162"/>
              <a:gd name="connsiteY4001" fmla="*/ 1751867 h 2832735"/>
              <a:gd name="connsiteX4002" fmla="*/ 455057 w 4562162"/>
              <a:gd name="connsiteY4002" fmla="*/ 1754400 h 2832735"/>
              <a:gd name="connsiteX4003" fmla="*/ 458943 w 4562162"/>
              <a:gd name="connsiteY4003" fmla="*/ 1758477 h 2832735"/>
              <a:gd name="connsiteX4004" fmla="*/ 466191 w 4562162"/>
              <a:gd name="connsiteY4004" fmla="*/ 1770679 h 2832735"/>
              <a:gd name="connsiteX4005" fmla="*/ 470021 w 4562162"/>
              <a:gd name="connsiteY4005" fmla="*/ 1775670 h 2832735"/>
              <a:gd name="connsiteX4006" fmla="*/ 472850 w 4562162"/>
              <a:gd name="connsiteY4006" fmla="*/ 1777556 h 2832735"/>
              <a:gd name="connsiteX4007" fmla="*/ 476593 w 4562162"/>
              <a:gd name="connsiteY4007" fmla="*/ 1777822 h 2832735"/>
              <a:gd name="connsiteX4008" fmla="*/ 484908 w 4562162"/>
              <a:gd name="connsiteY4008" fmla="*/ 1776384 h 2832735"/>
              <a:gd name="connsiteX4009" fmla="*/ 487661 w 4562162"/>
              <a:gd name="connsiteY4009" fmla="*/ 1778270 h 2832735"/>
              <a:gd name="connsiteX4010" fmla="*/ 490604 w 4562162"/>
              <a:gd name="connsiteY4010" fmla="*/ 1781118 h 2832735"/>
              <a:gd name="connsiteX4011" fmla="*/ 491233 w 4562162"/>
              <a:gd name="connsiteY4011" fmla="*/ 1788071 h 2832735"/>
              <a:gd name="connsiteX4012" fmla="*/ 493509 w 4562162"/>
              <a:gd name="connsiteY4012" fmla="*/ 1795177 h 2832735"/>
              <a:gd name="connsiteX4013" fmla="*/ 493738 w 4562162"/>
              <a:gd name="connsiteY4013" fmla="*/ 1799158 h 2832735"/>
              <a:gd name="connsiteX4014" fmla="*/ 490985 w 4562162"/>
              <a:gd name="connsiteY4014" fmla="*/ 1803826 h 2832735"/>
              <a:gd name="connsiteX4015" fmla="*/ 482098 w 4562162"/>
              <a:gd name="connsiteY4015" fmla="*/ 1807207 h 2832735"/>
              <a:gd name="connsiteX4016" fmla="*/ 476935 w 4562162"/>
              <a:gd name="connsiteY4016" fmla="*/ 1812055 h 2832735"/>
              <a:gd name="connsiteX4017" fmla="*/ 475078 w 4562162"/>
              <a:gd name="connsiteY4017" fmla="*/ 1811855 h 2832735"/>
              <a:gd name="connsiteX4018" fmla="*/ 464448 w 4562162"/>
              <a:gd name="connsiteY4018" fmla="*/ 1806226 h 2832735"/>
              <a:gd name="connsiteX4019" fmla="*/ 457466 w 4562162"/>
              <a:gd name="connsiteY4019" fmla="*/ 1804064 h 2832735"/>
              <a:gd name="connsiteX4020" fmla="*/ 448142 w 4562162"/>
              <a:gd name="connsiteY4020" fmla="*/ 1800549 h 2832735"/>
              <a:gd name="connsiteX4021" fmla="*/ 446456 w 4562162"/>
              <a:gd name="connsiteY4021" fmla="*/ 1798625 h 2832735"/>
              <a:gd name="connsiteX4022" fmla="*/ 442293 w 4562162"/>
              <a:gd name="connsiteY4022" fmla="*/ 1789167 h 2832735"/>
              <a:gd name="connsiteX4023" fmla="*/ 433092 w 4562162"/>
              <a:gd name="connsiteY4023" fmla="*/ 1780175 h 2832735"/>
              <a:gd name="connsiteX4024" fmla="*/ 428949 w 4562162"/>
              <a:gd name="connsiteY4024" fmla="*/ 1777527 h 2832735"/>
              <a:gd name="connsiteX4025" fmla="*/ 423196 w 4562162"/>
              <a:gd name="connsiteY4025" fmla="*/ 1779470 h 2832735"/>
              <a:gd name="connsiteX4026" fmla="*/ 419233 w 4562162"/>
              <a:gd name="connsiteY4026" fmla="*/ 1778499 h 2832735"/>
              <a:gd name="connsiteX4027" fmla="*/ 412585 w 4562162"/>
              <a:gd name="connsiteY4027" fmla="*/ 1773698 h 2832735"/>
              <a:gd name="connsiteX4028" fmla="*/ 408156 w 4562162"/>
              <a:gd name="connsiteY4028" fmla="*/ 1766268 h 2832735"/>
              <a:gd name="connsiteX4029" fmla="*/ 407851 w 4562162"/>
              <a:gd name="connsiteY4029" fmla="*/ 1757134 h 2832735"/>
              <a:gd name="connsiteX4030" fmla="*/ 409108 w 4562162"/>
              <a:gd name="connsiteY4030" fmla="*/ 1755134 h 2832735"/>
              <a:gd name="connsiteX4031" fmla="*/ 410356 w 4562162"/>
              <a:gd name="connsiteY4031" fmla="*/ 1754057 h 2832735"/>
              <a:gd name="connsiteX4032" fmla="*/ 407165 w 4562162"/>
              <a:gd name="connsiteY4032" fmla="*/ 1751286 h 2832735"/>
              <a:gd name="connsiteX4033" fmla="*/ 407012 w 4562162"/>
              <a:gd name="connsiteY4033" fmla="*/ 1744218 h 2832735"/>
              <a:gd name="connsiteX4034" fmla="*/ 406384 w 4562162"/>
              <a:gd name="connsiteY4034" fmla="*/ 1739598 h 2832735"/>
              <a:gd name="connsiteX4035" fmla="*/ 402841 w 4562162"/>
              <a:gd name="connsiteY4035" fmla="*/ 1728064 h 2832735"/>
              <a:gd name="connsiteX4036" fmla="*/ 399231 w 4562162"/>
              <a:gd name="connsiteY4036" fmla="*/ 1721072 h 2832735"/>
              <a:gd name="connsiteX4037" fmla="*/ 395773 w 4562162"/>
              <a:gd name="connsiteY4037" fmla="*/ 1713529 h 2832735"/>
              <a:gd name="connsiteX4038" fmla="*/ 399459 w 4562162"/>
              <a:gd name="connsiteY4038" fmla="*/ 1709614 h 2832735"/>
              <a:gd name="connsiteX4039" fmla="*/ 401374 w 4562162"/>
              <a:gd name="connsiteY4039" fmla="*/ 1706185 h 2832735"/>
              <a:gd name="connsiteX4040" fmla="*/ 404041 w 4562162"/>
              <a:gd name="connsiteY4040" fmla="*/ 1696231 h 2832735"/>
              <a:gd name="connsiteX4041" fmla="*/ 404555 w 4562162"/>
              <a:gd name="connsiteY4041" fmla="*/ 1692840 h 2832735"/>
              <a:gd name="connsiteX4042" fmla="*/ 405689 w 4562162"/>
              <a:gd name="connsiteY4042" fmla="*/ 1689468 h 2832735"/>
              <a:gd name="connsiteX4043" fmla="*/ 406117 w 4562162"/>
              <a:gd name="connsiteY4043" fmla="*/ 1686335 h 2832735"/>
              <a:gd name="connsiteX4044" fmla="*/ 405936 w 4562162"/>
              <a:gd name="connsiteY4044" fmla="*/ 1683191 h 2832735"/>
              <a:gd name="connsiteX4045" fmla="*/ 403403 w 4562162"/>
              <a:gd name="connsiteY4045" fmla="*/ 1677476 h 2832735"/>
              <a:gd name="connsiteX4046" fmla="*/ 395601 w 4562162"/>
              <a:gd name="connsiteY4046" fmla="*/ 1665865 h 2832735"/>
              <a:gd name="connsiteX4047" fmla="*/ 387925 w 4562162"/>
              <a:gd name="connsiteY4047" fmla="*/ 1659465 h 2832735"/>
              <a:gd name="connsiteX4048" fmla="*/ 373323 w 4562162"/>
              <a:gd name="connsiteY4048" fmla="*/ 1653111 h 2832735"/>
              <a:gd name="connsiteX4049" fmla="*/ 369294 w 4562162"/>
              <a:gd name="connsiteY4049" fmla="*/ 1653473 h 2832735"/>
              <a:gd name="connsiteX4050" fmla="*/ 367817 w 4562162"/>
              <a:gd name="connsiteY4050" fmla="*/ 1652549 h 2832735"/>
              <a:gd name="connsiteX4051" fmla="*/ 370932 w 4562162"/>
              <a:gd name="connsiteY4051" fmla="*/ 1651397 h 2832735"/>
              <a:gd name="connsiteX4052" fmla="*/ 374037 w 4562162"/>
              <a:gd name="connsiteY4052" fmla="*/ 1648882 h 2832735"/>
              <a:gd name="connsiteX4053" fmla="*/ 375714 w 4562162"/>
              <a:gd name="connsiteY4053" fmla="*/ 1645006 h 2832735"/>
              <a:gd name="connsiteX4054" fmla="*/ 372018 w 4562162"/>
              <a:gd name="connsiteY4054" fmla="*/ 1643082 h 2832735"/>
              <a:gd name="connsiteX4055" fmla="*/ 369018 w 4562162"/>
              <a:gd name="connsiteY4055" fmla="*/ 1642215 h 2832735"/>
              <a:gd name="connsiteX4056" fmla="*/ 363998 w 4562162"/>
              <a:gd name="connsiteY4056" fmla="*/ 1639043 h 2832735"/>
              <a:gd name="connsiteX4057" fmla="*/ 363074 w 4562162"/>
              <a:gd name="connsiteY4057" fmla="*/ 1636214 h 2832735"/>
              <a:gd name="connsiteX4058" fmla="*/ 364179 w 4562162"/>
              <a:gd name="connsiteY4058" fmla="*/ 1634204 h 2832735"/>
              <a:gd name="connsiteX4059" fmla="*/ 363007 w 4562162"/>
              <a:gd name="connsiteY4059" fmla="*/ 1629080 h 2832735"/>
              <a:gd name="connsiteX4060" fmla="*/ 356273 w 4562162"/>
              <a:gd name="connsiteY4060" fmla="*/ 1627451 h 2832735"/>
              <a:gd name="connsiteX4061" fmla="*/ 354501 w 4562162"/>
              <a:gd name="connsiteY4061" fmla="*/ 1626280 h 2832735"/>
              <a:gd name="connsiteX4062" fmla="*/ 354359 w 4562162"/>
              <a:gd name="connsiteY4062" fmla="*/ 1624556 h 2832735"/>
              <a:gd name="connsiteX4063" fmla="*/ 349796 w 4562162"/>
              <a:gd name="connsiteY4063" fmla="*/ 1618955 h 2832735"/>
              <a:gd name="connsiteX4064" fmla="*/ 343843 w 4562162"/>
              <a:gd name="connsiteY4064" fmla="*/ 1613049 h 2832735"/>
              <a:gd name="connsiteX4065" fmla="*/ 344834 w 4562162"/>
              <a:gd name="connsiteY4065" fmla="*/ 1607077 h 2832735"/>
              <a:gd name="connsiteX4066" fmla="*/ 340547 w 4562162"/>
              <a:gd name="connsiteY4066" fmla="*/ 1602696 h 2832735"/>
              <a:gd name="connsiteX4067" fmla="*/ 336832 w 4562162"/>
              <a:gd name="connsiteY4067" fmla="*/ 1599590 h 2832735"/>
              <a:gd name="connsiteX4068" fmla="*/ 330994 w 4562162"/>
              <a:gd name="connsiteY4068" fmla="*/ 1598448 h 2832735"/>
              <a:gd name="connsiteX4069" fmla="*/ 328650 w 4562162"/>
              <a:gd name="connsiteY4069" fmla="*/ 1596276 h 2832735"/>
              <a:gd name="connsiteX4070" fmla="*/ 342138 w 4562162"/>
              <a:gd name="connsiteY4070" fmla="*/ 1596876 h 2832735"/>
              <a:gd name="connsiteX4071" fmla="*/ 356321 w 4562162"/>
              <a:gd name="connsiteY4071" fmla="*/ 1601400 h 2832735"/>
              <a:gd name="connsiteX4072" fmla="*/ 355120 w 4562162"/>
              <a:gd name="connsiteY4072" fmla="*/ 1603162 h 2832735"/>
              <a:gd name="connsiteX4073" fmla="*/ 354111 w 4562162"/>
              <a:gd name="connsiteY4073" fmla="*/ 1605867 h 2832735"/>
              <a:gd name="connsiteX4074" fmla="*/ 358244 w 4562162"/>
              <a:gd name="connsiteY4074" fmla="*/ 1613602 h 2832735"/>
              <a:gd name="connsiteX4075" fmla="*/ 362207 w 4562162"/>
              <a:gd name="connsiteY4075" fmla="*/ 1617974 h 2832735"/>
              <a:gd name="connsiteX4076" fmla="*/ 371075 w 4562162"/>
              <a:gd name="connsiteY4076" fmla="*/ 1623355 h 2832735"/>
              <a:gd name="connsiteX4077" fmla="*/ 372170 w 4562162"/>
              <a:gd name="connsiteY4077" fmla="*/ 1623365 h 2832735"/>
              <a:gd name="connsiteX4078" fmla="*/ 374104 w 4562162"/>
              <a:gd name="connsiteY4078" fmla="*/ 1621993 h 2832735"/>
              <a:gd name="connsiteX4079" fmla="*/ 378495 w 4562162"/>
              <a:gd name="connsiteY4079" fmla="*/ 1624270 h 2832735"/>
              <a:gd name="connsiteX4080" fmla="*/ 382076 w 4562162"/>
              <a:gd name="connsiteY4080" fmla="*/ 1627251 h 2832735"/>
              <a:gd name="connsiteX4081" fmla="*/ 388820 w 4562162"/>
              <a:gd name="connsiteY4081" fmla="*/ 1627489 h 2832735"/>
              <a:gd name="connsiteX4082" fmla="*/ 396983 w 4562162"/>
              <a:gd name="connsiteY4082" fmla="*/ 1631004 h 2832735"/>
              <a:gd name="connsiteX4083" fmla="*/ 396430 w 4562162"/>
              <a:gd name="connsiteY4083" fmla="*/ 1632442 h 2832735"/>
              <a:gd name="connsiteX4084" fmla="*/ 395497 w 4562162"/>
              <a:gd name="connsiteY4084" fmla="*/ 1633557 h 2832735"/>
              <a:gd name="connsiteX4085" fmla="*/ 397811 w 4562162"/>
              <a:gd name="connsiteY4085" fmla="*/ 1637776 h 2832735"/>
              <a:gd name="connsiteX4086" fmla="*/ 401221 w 4562162"/>
              <a:gd name="connsiteY4086" fmla="*/ 1637157 h 2832735"/>
              <a:gd name="connsiteX4087" fmla="*/ 406955 w 4562162"/>
              <a:gd name="connsiteY4087" fmla="*/ 1633690 h 2832735"/>
              <a:gd name="connsiteX4088" fmla="*/ 421377 w 4562162"/>
              <a:gd name="connsiteY4088" fmla="*/ 1645920 h 2832735"/>
              <a:gd name="connsiteX4089" fmla="*/ 425367 w 4562162"/>
              <a:gd name="connsiteY4089" fmla="*/ 1648111 h 2832735"/>
              <a:gd name="connsiteX4090" fmla="*/ 448360 w 4562162"/>
              <a:gd name="connsiteY4090" fmla="*/ 1654331 h 2832735"/>
              <a:gd name="connsiteX4091" fmla="*/ 458952 w 4562162"/>
              <a:gd name="connsiteY4091" fmla="*/ 1654912 h 2832735"/>
              <a:gd name="connsiteX4092" fmla="*/ 464677 w 4562162"/>
              <a:gd name="connsiteY4092" fmla="*/ 1656302 h 2832735"/>
              <a:gd name="connsiteX4093" fmla="*/ 472992 w 4562162"/>
              <a:gd name="connsiteY4093" fmla="*/ 1659455 h 2832735"/>
              <a:gd name="connsiteX4094" fmla="*/ 481908 w 4562162"/>
              <a:gd name="connsiteY4094" fmla="*/ 1665770 h 2832735"/>
              <a:gd name="connsiteX4095" fmla="*/ 489195 w 4562162"/>
              <a:gd name="connsiteY4095" fmla="*/ 1668009 h 2832735"/>
              <a:gd name="connsiteX4096" fmla="*/ 502482 w 4562162"/>
              <a:gd name="connsiteY4096" fmla="*/ 1670056 h 2832735"/>
              <a:gd name="connsiteX4097" fmla="*/ 509330 w 4562162"/>
              <a:gd name="connsiteY4097" fmla="*/ 1669752 h 2832735"/>
              <a:gd name="connsiteX4098" fmla="*/ 526313 w 4562162"/>
              <a:gd name="connsiteY4098" fmla="*/ 1665599 h 2832735"/>
              <a:gd name="connsiteX4099" fmla="*/ 548078 w 4562162"/>
              <a:gd name="connsiteY4099" fmla="*/ 1654483 h 2832735"/>
              <a:gd name="connsiteX4100" fmla="*/ 559260 w 4562162"/>
              <a:gd name="connsiteY4100" fmla="*/ 1644710 h 2832735"/>
              <a:gd name="connsiteX4101" fmla="*/ 577101 w 4562162"/>
              <a:gd name="connsiteY4101" fmla="*/ 1619155 h 2832735"/>
              <a:gd name="connsiteX4102" fmla="*/ 579415 w 4562162"/>
              <a:gd name="connsiteY4102" fmla="*/ 1613164 h 2832735"/>
              <a:gd name="connsiteX4103" fmla="*/ 581520 w 4562162"/>
              <a:gd name="connsiteY4103" fmla="*/ 1599000 h 2832735"/>
              <a:gd name="connsiteX4104" fmla="*/ 581644 w 4562162"/>
              <a:gd name="connsiteY4104" fmla="*/ 1592932 h 2832735"/>
              <a:gd name="connsiteX4105" fmla="*/ 579053 w 4562162"/>
              <a:gd name="connsiteY4105" fmla="*/ 1592323 h 2832735"/>
              <a:gd name="connsiteX4106" fmla="*/ 575633 w 4562162"/>
              <a:gd name="connsiteY4106" fmla="*/ 1588970 h 2832735"/>
              <a:gd name="connsiteX4107" fmla="*/ 575633 w 4562162"/>
              <a:gd name="connsiteY4107" fmla="*/ 1580721 h 2832735"/>
              <a:gd name="connsiteX4108" fmla="*/ 573681 w 4562162"/>
              <a:gd name="connsiteY4108" fmla="*/ 1576673 h 2832735"/>
              <a:gd name="connsiteX4109" fmla="*/ 571157 w 4562162"/>
              <a:gd name="connsiteY4109" fmla="*/ 1557823 h 2832735"/>
              <a:gd name="connsiteX4110" fmla="*/ 565804 w 4562162"/>
              <a:gd name="connsiteY4110" fmla="*/ 1555747 h 2832735"/>
              <a:gd name="connsiteX4111" fmla="*/ 562870 w 4562162"/>
              <a:gd name="connsiteY4111" fmla="*/ 1553556 h 2832735"/>
              <a:gd name="connsiteX4112" fmla="*/ 559375 w 4562162"/>
              <a:gd name="connsiteY4112" fmla="*/ 1552451 h 2832735"/>
              <a:gd name="connsiteX4113" fmla="*/ 555498 w 4562162"/>
              <a:gd name="connsiteY4113" fmla="*/ 1549470 h 2832735"/>
              <a:gd name="connsiteX4114" fmla="*/ 550850 w 4562162"/>
              <a:gd name="connsiteY4114" fmla="*/ 1541669 h 2832735"/>
              <a:gd name="connsiteX4115" fmla="*/ 546287 w 4562162"/>
              <a:gd name="connsiteY4115" fmla="*/ 1536430 h 2832735"/>
              <a:gd name="connsiteX4116" fmla="*/ 542534 w 4562162"/>
              <a:gd name="connsiteY4116" fmla="*/ 1529344 h 2832735"/>
              <a:gd name="connsiteX4117" fmla="*/ 540229 w 4562162"/>
              <a:gd name="connsiteY4117" fmla="*/ 1526734 h 2832735"/>
              <a:gd name="connsiteX4118" fmla="*/ 538543 w 4562162"/>
              <a:gd name="connsiteY4118" fmla="*/ 1525924 h 2832735"/>
              <a:gd name="connsiteX4119" fmla="*/ 539705 w 4562162"/>
              <a:gd name="connsiteY4119" fmla="*/ 1529506 h 2832735"/>
              <a:gd name="connsiteX4120" fmla="*/ 540601 w 4562162"/>
              <a:gd name="connsiteY4120" fmla="*/ 1533344 h 2832735"/>
              <a:gd name="connsiteX4121" fmla="*/ 533800 w 4562162"/>
              <a:gd name="connsiteY4121" fmla="*/ 1532401 h 2832735"/>
              <a:gd name="connsiteX4122" fmla="*/ 514083 w 4562162"/>
              <a:gd name="connsiteY4122" fmla="*/ 1514189 h 2832735"/>
              <a:gd name="connsiteX4123" fmla="*/ 510711 w 4562162"/>
              <a:gd name="connsiteY4123" fmla="*/ 1512761 h 2832735"/>
              <a:gd name="connsiteX4124" fmla="*/ 509406 w 4562162"/>
              <a:gd name="connsiteY4124" fmla="*/ 1514408 h 2832735"/>
              <a:gd name="connsiteX4125" fmla="*/ 503348 w 4562162"/>
              <a:gd name="connsiteY4125" fmla="*/ 1511970 h 2832735"/>
              <a:gd name="connsiteX4126" fmla="*/ 501405 w 4562162"/>
              <a:gd name="connsiteY4126" fmla="*/ 1507655 h 2832735"/>
              <a:gd name="connsiteX4127" fmla="*/ 484641 w 4562162"/>
              <a:gd name="connsiteY4127" fmla="*/ 1487424 h 2832735"/>
              <a:gd name="connsiteX4128" fmla="*/ 454904 w 4562162"/>
              <a:gd name="connsiteY4128" fmla="*/ 1464383 h 2832735"/>
              <a:gd name="connsiteX4129" fmla="*/ 434578 w 4562162"/>
              <a:gd name="connsiteY4129" fmla="*/ 1450296 h 2832735"/>
              <a:gd name="connsiteX4130" fmla="*/ 419395 w 4562162"/>
              <a:gd name="connsiteY4130" fmla="*/ 1443990 h 2832735"/>
              <a:gd name="connsiteX4131" fmla="*/ 417881 w 4562162"/>
              <a:gd name="connsiteY4131" fmla="*/ 1444733 h 2832735"/>
              <a:gd name="connsiteX4132" fmla="*/ 416347 w 4562162"/>
              <a:gd name="connsiteY4132" fmla="*/ 1447352 h 2832735"/>
              <a:gd name="connsiteX4133" fmla="*/ 411909 w 4562162"/>
              <a:gd name="connsiteY4133" fmla="*/ 1448076 h 2832735"/>
              <a:gd name="connsiteX4134" fmla="*/ 408013 w 4562162"/>
              <a:gd name="connsiteY4134" fmla="*/ 1447562 h 2832735"/>
              <a:gd name="connsiteX4135" fmla="*/ 394345 w 4562162"/>
              <a:gd name="connsiteY4135" fmla="*/ 1441914 h 2832735"/>
              <a:gd name="connsiteX4136" fmla="*/ 391039 w 4562162"/>
              <a:gd name="connsiteY4136" fmla="*/ 1441142 h 2832735"/>
              <a:gd name="connsiteX4137" fmla="*/ 376475 w 4562162"/>
              <a:gd name="connsiteY4137" fmla="*/ 1441361 h 2832735"/>
              <a:gd name="connsiteX4138" fmla="*/ 374942 w 4562162"/>
              <a:gd name="connsiteY4138" fmla="*/ 1442952 h 2832735"/>
              <a:gd name="connsiteX4139" fmla="*/ 369827 w 4562162"/>
              <a:gd name="connsiteY4139" fmla="*/ 1454906 h 2832735"/>
              <a:gd name="connsiteX4140" fmla="*/ 367093 w 4562162"/>
              <a:gd name="connsiteY4140" fmla="*/ 1457316 h 2832735"/>
              <a:gd name="connsiteX4141" fmla="*/ 361950 w 4562162"/>
              <a:gd name="connsiteY4141" fmla="*/ 1459516 h 2832735"/>
              <a:gd name="connsiteX4142" fmla="*/ 363426 w 4562162"/>
              <a:gd name="connsiteY4142" fmla="*/ 1455915 h 2832735"/>
              <a:gd name="connsiteX4143" fmla="*/ 366941 w 4562162"/>
              <a:gd name="connsiteY4143" fmla="*/ 1453296 h 2832735"/>
              <a:gd name="connsiteX4144" fmla="*/ 369218 w 4562162"/>
              <a:gd name="connsiteY4144" fmla="*/ 1444600 h 2832735"/>
              <a:gd name="connsiteX4145" fmla="*/ 369351 w 4562162"/>
              <a:gd name="connsiteY4145" fmla="*/ 1440990 h 2832735"/>
              <a:gd name="connsiteX4146" fmla="*/ 370580 w 4562162"/>
              <a:gd name="connsiteY4146" fmla="*/ 1436227 h 2832735"/>
              <a:gd name="connsiteX4147" fmla="*/ 370332 w 4562162"/>
              <a:gd name="connsiteY4147" fmla="*/ 1432436 h 2832735"/>
              <a:gd name="connsiteX4148" fmla="*/ 368475 w 4562162"/>
              <a:gd name="connsiteY4148" fmla="*/ 1431208 h 2832735"/>
              <a:gd name="connsiteX4149" fmla="*/ 365027 w 4562162"/>
              <a:gd name="connsiteY4149" fmla="*/ 1432465 h 2832735"/>
              <a:gd name="connsiteX4150" fmla="*/ 357625 w 4562162"/>
              <a:gd name="connsiteY4150" fmla="*/ 1437046 h 2832735"/>
              <a:gd name="connsiteX4151" fmla="*/ 356635 w 4562162"/>
              <a:gd name="connsiteY4151" fmla="*/ 1435837 h 2832735"/>
              <a:gd name="connsiteX4152" fmla="*/ 358759 w 4562162"/>
              <a:gd name="connsiteY4152" fmla="*/ 1431103 h 2832735"/>
              <a:gd name="connsiteX4153" fmla="*/ 358187 w 4562162"/>
              <a:gd name="connsiteY4153" fmla="*/ 1429236 h 2832735"/>
              <a:gd name="connsiteX4154" fmla="*/ 355082 w 4562162"/>
              <a:gd name="connsiteY4154" fmla="*/ 1429941 h 2832735"/>
              <a:gd name="connsiteX4155" fmla="*/ 348482 w 4562162"/>
              <a:gd name="connsiteY4155" fmla="*/ 1427760 h 2832735"/>
              <a:gd name="connsiteX4156" fmla="*/ 341557 w 4562162"/>
              <a:gd name="connsiteY4156" fmla="*/ 1428550 h 2832735"/>
              <a:gd name="connsiteX4157" fmla="*/ 340300 w 4562162"/>
              <a:gd name="connsiteY4157" fmla="*/ 1422816 h 2832735"/>
              <a:gd name="connsiteX4158" fmla="*/ 335775 w 4562162"/>
              <a:gd name="connsiteY4158" fmla="*/ 1419577 h 2832735"/>
              <a:gd name="connsiteX4159" fmla="*/ 333908 w 4562162"/>
              <a:gd name="connsiteY4159" fmla="*/ 1416825 h 2832735"/>
              <a:gd name="connsiteX4160" fmla="*/ 336185 w 4562162"/>
              <a:gd name="connsiteY4160" fmla="*/ 1413634 h 2832735"/>
              <a:gd name="connsiteX4161" fmla="*/ 351624 w 4562162"/>
              <a:gd name="connsiteY4161" fmla="*/ 1418882 h 2832735"/>
              <a:gd name="connsiteX4162" fmla="*/ 355921 w 4562162"/>
              <a:gd name="connsiteY4162" fmla="*/ 1419187 h 2832735"/>
              <a:gd name="connsiteX4163" fmla="*/ 358044 w 4562162"/>
              <a:gd name="connsiteY4163" fmla="*/ 1417311 h 2832735"/>
              <a:gd name="connsiteX4164" fmla="*/ 358530 w 4562162"/>
              <a:gd name="connsiteY4164" fmla="*/ 1413910 h 2832735"/>
              <a:gd name="connsiteX4165" fmla="*/ 358397 w 4562162"/>
              <a:gd name="connsiteY4165" fmla="*/ 1409938 h 2832735"/>
              <a:gd name="connsiteX4166" fmla="*/ 356625 w 4562162"/>
              <a:gd name="connsiteY4166" fmla="*/ 1407643 h 2832735"/>
              <a:gd name="connsiteX4167" fmla="*/ 346567 w 4562162"/>
              <a:gd name="connsiteY4167" fmla="*/ 1403423 h 2832735"/>
              <a:gd name="connsiteX4168" fmla="*/ 341919 w 4562162"/>
              <a:gd name="connsiteY4168" fmla="*/ 1398603 h 2832735"/>
              <a:gd name="connsiteX4169" fmla="*/ 331041 w 4562162"/>
              <a:gd name="connsiteY4169" fmla="*/ 1391993 h 2832735"/>
              <a:gd name="connsiteX4170" fmla="*/ 330632 w 4562162"/>
              <a:gd name="connsiteY4170" fmla="*/ 1395089 h 2832735"/>
              <a:gd name="connsiteX4171" fmla="*/ 332270 w 4562162"/>
              <a:gd name="connsiteY4171" fmla="*/ 1401194 h 2832735"/>
              <a:gd name="connsiteX4172" fmla="*/ 331403 w 4562162"/>
              <a:gd name="connsiteY4172" fmla="*/ 1403166 h 2832735"/>
              <a:gd name="connsiteX4173" fmla="*/ 328231 w 4562162"/>
              <a:gd name="connsiteY4173" fmla="*/ 1401451 h 2832735"/>
              <a:gd name="connsiteX4174" fmla="*/ 325802 w 4562162"/>
              <a:gd name="connsiteY4174" fmla="*/ 1402709 h 2832735"/>
              <a:gd name="connsiteX4175" fmla="*/ 322526 w 4562162"/>
              <a:gd name="connsiteY4175" fmla="*/ 1410033 h 2832735"/>
              <a:gd name="connsiteX4176" fmla="*/ 319344 w 4562162"/>
              <a:gd name="connsiteY4176" fmla="*/ 1411881 h 2832735"/>
              <a:gd name="connsiteX4177" fmla="*/ 316830 w 4562162"/>
              <a:gd name="connsiteY4177" fmla="*/ 1412453 h 2832735"/>
              <a:gd name="connsiteX4178" fmla="*/ 306048 w 4562162"/>
              <a:gd name="connsiteY4178" fmla="*/ 1406309 h 2832735"/>
              <a:gd name="connsiteX4179" fmla="*/ 301237 w 4562162"/>
              <a:gd name="connsiteY4179" fmla="*/ 1405214 h 2832735"/>
              <a:gd name="connsiteX4180" fmla="*/ 302695 w 4562162"/>
              <a:gd name="connsiteY4180" fmla="*/ 1415358 h 2832735"/>
              <a:gd name="connsiteX4181" fmla="*/ 302647 w 4562162"/>
              <a:gd name="connsiteY4181" fmla="*/ 1418882 h 2832735"/>
              <a:gd name="connsiteX4182" fmla="*/ 301961 w 4562162"/>
              <a:gd name="connsiteY4182" fmla="*/ 1422292 h 2832735"/>
              <a:gd name="connsiteX4183" fmla="*/ 301000 w 4562162"/>
              <a:gd name="connsiteY4183" fmla="*/ 1424035 h 2832735"/>
              <a:gd name="connsiteX4184" fmla="*/ 299085 w 4562162"/>
              <a:gd name="connsiteY4184" fmla="*/ 1424797 h 2832735"/>
              <a:gd name="connsiteX4185" fmla="*/ 294446 w 4562162"/>
              <a:gd name="connsiteY4185" fmla="*/ 1424492 h 2832735"/>
              <a:gd name="connsiteX4186" fmla="*/ 288150 w 4562162"/>
              <a:gd name="connsiteY4186" fmla="*/ 1420501 h 2832735"/>
              <a:gd name="connsiteX4187" fmla="*/ 284083 w 4562162"/>
              <a:gd name="connsiteY4187" fmla="*/ 1416739 h 2832735"/>
              <a:gd name="connsiteX4188" fmla="*/ 282816 w 4562162"/>
              <a:gd name="connsiteY4188" fmla="*/ 1416577 h 2832735"/>
              <a:gd name="connsiteX4189" fmla="*/ 282264 w 4562162"/>
              <a:gd name="connsiteY4189" fmla="*/ 1417034 h 2832735"/>
              <a:gd name="connsiteX4190" fmla="*/ 283254 w 4562162"/>
              <a:gd name="connsiteY4190" fmla="*/ 1420806 h 2832735"/>
              <a:gd name="connsiteX4191" fmla="*/ 282987 w 4562162"/>
              <a:gd name="connsiteY4191" fmla="*/ 1423702 h 2832735"/>
              <a:gd name="connsiteX4192" fmla="*/ 282378 w 4562162"/>
              <a:gd name="connsiteY4192" fmla="*/ 1426845 h 2832735"/>
              <a:gd name="connsiteX4193" fmla="*/ 281521 w 4562162"/>
              <a:gd name="connsiteY4193" fmla="*/ 1429693 h 2832735"/>
              <a:gd name="connsiteX4194" fmla="*/ 280330 w 4562162"/>
              <a:gd name="connsiteY4194" fmla="*/ 1432074 h 2832735"/>
              <a:gd name="connsiteX4195" fmla="*/ 277835 w 4562162"/>
              <a:gd name="connsiteY4195" fmla="*/ 1435141 h 2832735"/>
              <a:gd name="connsiteX4196" fmla="*/ 273520 w 4562162"/>
              <a:gd name="connsiteY4196" fmla="*/ 1437561 h 2832735"/>
              <a:gd name="connsiteX4197" fmla="*/ 261642 w 4562162"/>
              <a:gd name="connsiteY4197" fmla="*/ 1442276 h 2832735"/>
              <a:gd name="connsiteX4198" fmla="*/ 260699 w 4562162"/>
              <a:gd name="connsiteY4198" fmla="*/ 1444352 h 2832735"/>
              <a:gd name="connsiteX4199" fmla="*/ 256870 w 4562162"/>
              <a:gd name="connsiteY4199" fmla="*/ 1457401 h 2832735"/>
              <a:gd name="connsiteX4200" fmla="*/ 255832 w 4562162"/>
              <a:gd name="connsiteY4200" fmla="*/ 1459306 h 2832735"/>
              <a:gd name="connsiteX4201" fmla="*/ 254432 w 4562162"/>
              <a:gd name="connsiteY4201" fmla="*/ 1460916 h 2832735"/>
              <a:gd name="connsiteX4202" fmla="*/ 250345 w 4562162"/>
              <a:gd name="connsiteY4202" fmla="*/ 1463002 h 2832735"/>
              <a:gd name="connsiteX4203" fmla="*/ 248555 w 4562162"/>
              <a:gd name="connsiteY4203" fmla="*/ 1463926 h 2832735"/>
              <a:gd name="connsiteX4204" fmla="*/ 243030 w 4562162"/>
              <a:gd name="connsiteY4204" fmla="*/ 1467545 h 2832735"/>
              <a:gd name="connsiteX4205" fmla="*/ 239659 w 4562162"/>
              <a:gd name="connsiteY4205" fmla="*/ 1469984 h 2832735"/>
              <a:gd name="connsiteX4206" fmla="*/ 235601 w 4562162"/>
              <a:gd name="connsiteY4206" fmla="*/ 1471774 h 2832735"/>
              <a:gd name="connsiteX4207" fmla="*/ 236648 w 4562162"/>
              <a:gd name="connsiteY4207" fmla="*/ 1474146 h 2832735"/>
              <a:gd name="connsiteX4208" fmla="*/ 243392 w 4562162"/>
              <a:gd name="connsiteY4208" fmla="*/ 1474642 h 2832735"/>
              <a:gd name="connsiteX4209" fmla="*/ 244430 w 4562162"/>
              <a:gd name="connsiteY4209" fmla="*/ 1475318 h 2832735"/>
              <a:gd name="connsiteX4210" fmla="*/ 245183 w 4562162"/>
              <a:gd name="connsiteY4210" fmla="*/ 1476527 h 2832735"/>
              <a:gd name="connsiteX4211" fmla="*/ 245307 w 4562162"/>
              <a:gd name="connsiteY4211" fmla="*/ 1478471 h 2832735"/>
              <a:gd name="connsiteX4212" fmla="*/ 244630 w 4562162"/>
              <a:gd name="connsiteY4212" fmla="*/ 1481604 h 2832735"/>
              <a:gd name="connsiteX4213" fmla="*/ 237334 w 4562162"/>
              <a:gd name="connsiteY4213" fmla="*/ 1498759 h 2832735"/>
              <a:gd name="connsiteX4214" fmla="*/ 237106 w 4562162"/>
              <a:gd name="connsiteY4214" fmla="*/ 1502350 h 2832735"/>
              <a:gd name="connsiteX4215" fmla="*/ 239487 w 4562162"/>
              <a:gd name="connsiteY4215" fmla="*/ 1512294 h 2832735"/>
              <a:gd name="connsiteX4216" fmla="*/ 242830 w 4562162"/>
              <a:gd name="connsiteY4216" fmla="*/ 1523952 h 2832735"/>
              <a:gd name="connsiteX4217" fmla="*/ 252936 w 4562162"/>
              <a:gd name="connsiteY4217" fmla="*/ 1529106 h 2832735"/>
              <a:gd name="connsiteX4218" fmla="*/ 260442 w 4562162"/>
              <a:gd name="connsiteY4218" fmla="*/ 1533115 h 2832735"/>
              <a:gd name="connsiteX4219" fmla="*/ 265262 w 4562162"/>
              <a:gd name="connsiteY4219" fmla="*/ 1542583 h 2832735"/>
              <a:gd name="connsiteX4220" fmla="*/ 273215 w 4562162"/>
              <a:gd name="connsiteY4220" fmla="*/ 1554975 h 2832735"/>
              <a:gd name="connsiteX4221" fmla="*/ 277425 w 4562162"/>
              <a:gd name="connsiteY4221" fmla="*/ 1559585 h 2832735"/>
              <a:gd name="connsiteX4222" fmla="*/ 277663 w 4562162"/>
              <a:gd name="connsiteY4222" fmla="*/ 1561014 h 2832735"/>
              <a:gd name="connsiteX4223" fmla="*/ 276415 w 4562162"/>
              <a:gd name="connsiteY4223" fmla="*/ 1569482 h 2832735"/>
              <a:gd name="connsiteX4224" fmla="*/ 271320 w 4562162"/>
              <a:gd name="connsiteY4224" fmla="*/ 1577921 h 2832735"/>
              <a:gd name="connsiteX4225" fmla="*/ 266557 w 4562162"/>
              <a:gd name="connsiteY4225" fmla="*/ 1585008 h 2832735"/>
              <a:gd name="connsiteX4226" fmla="*/ 261623 w 4562162"/>
              <a:gd name="connsiteY4226" fmla="*/ 1593504 h 2832735"/>
              <a:gd name="connsiteX4227" fmla="*/ 257766 w 4562162"/>
              <a:gd name="connsiteY4227" fmla="*/ 1600714 h 2832735"/>
              <a:gd name="connsiteX4228" fmla="*/ 253584 w 4562162"/>
              <a:gd name="connsiteY4228" fmla="*/ 1609315 h 2832735"/>
              <a:gd name="connsiteX4229" fmla="*/ 253098 w 4562162"/>
              <a:gd name="connsiteY4229" fmla="*/ 1612097 h 2832735"/>
              <a:gd name="connsiteX4230" fmla="*/ 253022 w 4562162"/>
              <a:gd name="connsiteY4230" fmla="*/ 1614716 h 2832735"/>
              <a:gd name="connsiteX4231" fmla="*/ 253746 w 4562162"/>
              <a:gd name="connsiteY4231" fmla="*/ 1617602 h 2832735"/>
              <a:gd name="connsiteX4232" fmla="*/ 259099 w 4562162"/>
              <a:gd name="connsiteY4232" fmla="*/ 1628013 h 2832735"/>
              <a:gd name="connsiteX4233" fmla="*/ 261185 w 4562162"/>
              <a:gd name="connsiteY4233" fmla="*/ 1633299 h 2832735"/>
              <a:gd name="connsiteX4234" fmla="*/ 263671 w 4562162"/>
              <a:gd name="connsiteY4234" fmla="*/ 1638995 h 2832735"/>
              <a:gd name="connsiteX4235" fmla="*/ 265814 w 4562162"/>
              <a:gd name="connsiteY4235" fmla="*/ 1645187 h 2832735"/>
              <a:gd name="connsiteX4236" fmla="*/ 267052 w 4562162"/>
              <a:gd name="connsiteY4236" fmla="*/ 1650721 h 2832735"/>
              <a:gd name="connsiteX4237" fmla="*/ 269195 w 4562162"/>
              <a:gd name="connsiteY4237" fmla="*/ 1656083 h 2832735"/>
              <a:gd name="connsiteX4238" fmla="*/ 270529 w 4562162"/>
              <a:gd name="connsiteY4238" fmla="*/ 1658817 h 2832735"/>
              <a:gd name="connsiteX4239" fmla="*/ 272739 w 4562162"/>
              <a:gd name="connsiteY4239" fmla="*/ 1662646 h 2832735"/>
              <a:gd name="connsiteX4240" fmla="*/ 275406 w 4562162"/>
              <a:gd name="connsiteY4240" fmla="*/ 1668323 h 2832735"/>
              <a:gd name="connsiteX4241" fmla="*/ 276291 w 4562162"/>
              <a:gd name="connsiteY4241" fmla="*/ 1672809 h 2832735"/>
              <a:gd name="connsiteX4242" fmla="*/ 280321 w 4562162"/>
              <a:gd name="connsiteY4242" fmla="*/ 1688278 h 2832735"/>
              <a:gd name="connsiteX4243" fmla="*/ 280730 w 4562162"/>
              <a:gd name="connsiteY4243" fmla="*/ 1692193 h 2832735"/>
              <a:gd name="connsiteX4244" fmla="*/ 280530 w 4562162"/>
              <a:gd name="connsiteY4244" fmla="*/ 1695088 h 2832735"/>
              <a:gd name="connsiteX4245" fmla="*/ 278759 w 4562162"/>
              <a:gd name="connsiteY4245" fmla="*/ 1695793 h 2832735"/>
              <a:gd name="connsiteX4246" fmla="*/ 274844 w 4562162"/>
              <a:gd name="connsiteY4246" fmla="*/ 1696250 h 2832735"/>
              <a:gd name="connsiteX4247" fmla="*/ 270596 w 4562162"/>
              <a:gd name="connsiteY4247" fmla="*/ 1698146 h 2832735"/>
              <a:gd name="connsiteX4248" fmla="*/ 270386 w 4562162"/>
              <a:gd name="connsiteY4248" fmla="*/ 1698784 h 2832735"/>
              <a:gd name="connsiteX4249" fmla="*/ 273158 w 4562162"/>
              <a:gd name="connsiteY4249" fmla="*/ 1702384 h 2832735"/>
              <a:gd name="connsiteX4250" fmla="*/ 270710 w 4562162"/>
              <a:gd name="connsiteY4250" fmla="*/ 1708528 h 2832735"/>
              <a:gd name="connsiteX4251" fmla="*/ 270357 w 4562162"/>
              <a:gd name="connsiteY4251" fmla="*/ 1717281 h 2832735"/>
              <a:gd name="connsiteX4252" fmla="*/ 267748 w 4562162"/>
              <a:gd name="connsiteY4252" fmla="*/ 1721853 h 2832735"/>
              <a:gd name="connsiteX4253" fmla="*/ 267500 w 4562162"/>
              <a:gd name="connsiteY4253" fmla="*/ 1722911 h 2832735"/>
              <a:gd name="connsiteX4254" fmla="*/ 267614 w 4562162"/>
              <a:gd name="connsiteY4254" fmla="*/ 1723796 h 2832735"/>
              <a:gd name="connsiteX4255" fmla="*/ 268081 w 4562162"/>
              <a:gd name="connsiteY4255" fmla="*/ 1724492 h 2832735"/>
              <a:gd name="connsiteX4256" fmla="*/ 272910 w 4562162"/>
              <a:gd name="connsiteY4256" fmla="*/ 1725711 h 2832735"/>
              <a:gd name="connsiteX4257" fmla="*/ 273329 w 4562162"/>
              <a:gd name="connsiteY4257" fmla="*/ 1726949 h 2832735"/>
              <a:gd name="connsiteX4258" fmla="*/ 273348 w 4562162"/>
              <a:gd name="connsiteY4258" fmla="*/ 1729511 h 2832735"/>
              <a:gd name="connsiteX4259" fmla="*/ 272919 w 4562162"/>
              <a:gd name="connsiteY4259" fmla="*/ 1731874 h 2832735"/>
              <a:gd name="connsiteX4260" fmla="*/ 270491 w 4562162"/>
              <a:gd name="connsiteY4260" fmla="*/ 1733626 h 2832735"/>
              <a:gd name="connsiteX4261" fmla="*/ 267891 w 4562162"/>
              <a:gd name="connsiteY4261" fmla="*/ 1736208 h 2832735"/>
              <a:gd name="connsiteX4262" fmla="*/ 267309 w 4562162"/>
              <a:gd name="connsiteY4262" fmla="*/ 1738589 h 2832735"/>
              <a:gd name="connsiteX4263" fmla="*/ 267395 w 4562162"/>
              <a:gd name="connsiteY4263" fmla="*/ 1740703 h 2832735"/>
              <a:gd name="connsiteX4264" fmla="*/ 268281 w 4562162"/>
              <a:gd name="connsiteY4264" fmla="*/ 1744275 h 2832735"/>
              <a:gd name="connsiteX4265" fmla="*/ 270005 w 4562162"/>
              <a:gd name="connsiteY4265" fmla="*/ 1748428 h 2832735"/>
              <a:gd name="connsiteX4266" fmla="*/ 272186 w 4562162"/>
              <a:gd name="connsiteY4266" fmla="*/ 1751028 h 2832735"/>
              <a:gd name="connsiteX4267" fmla="*/ 279930 w 4562162"/>
              <a:gd name="connsiteY4267" fmla="*/ 1753495 h 2832735"/>
              <a:gd name="connsiteX4268" fmla="*/ 280930 w 4562162"/>
              <a:gd name="connsiteY4268" fmla="*/ 1755524 h 2832735"/>
              <a:gd name="connsiteX4269" fmla="*/ 281349 w 4562162"/>
              <a:gd name="connsiteY4269" fmla="*/ 1758305 h 2832735"/>
              <a:gd name="connsiteX4270" fmla="*/ 281188 w 4562162"/>
              <a:gd name="connsiteY4270" fmla="*/ 1761020 h 2832735"/>
              <a:gd name="connsiteX4271" fmla="*/ 277587 w 4562162"/>
              <a:gd name="connsiteY4271" fmla="*/ 1766430 h 2832735"/>
              <a:gd name="connsiteX4272" fmla="*/ 277616 w 4562162"/>
              <a:gd name="connsiteY4272" fmla="*/ 1768507 h 2832735"/>
              <a:gd name="connsiteX4273" fmla="*/ 279092 w 4562162"/>
              <a:gd name="connsiteY4273" fmla="*/ 1773517 h 2832735"/>
              <a:gd name="connsiteX4274" fmla="*/ 280864 w 4562162"/>
              <a:gd name="connsiteY4274" fmla="*/ 1778289 h 2832735"/>
              <a:gd name="connsiteX4275" fmla="*/ 288417 w 4562162"/>
              <a:gd name="connsiteY4275" fmla="*/ 1783451 h 2832735"/>
              <a:gd name="connsiteX4276" fmla="*/ 291017 w 4562162"/>
              <a:gd name="connsiteY4276" fmla="*/ 1786271 h 2832735"/>
              <a:gd name="connsiteX4277" fmla="*/ 291703 w 4562162"/>
              <a:gd name="connsiteY4277" fmla="*/ 1788509 h 2832735"/>
              <a:gd name="connsiteX4278" fmla="*/ 292084 w 4562162"/>
              <a:gd name="connsiteY4278" fmla="*/ 1792119 h 2832735"/>
              <a:gd name="connsiteX4279" fmla="*/ 292036 w 4562162"/>
              <a:gd name="connsiteY4279" fmla="*/ 1796025 h 2832735"/>
              <a:gd name="connsiteX4280" fmla="*/ 291446 w 4562162"/>
              <a:gd name="connsiteY4280" fmla="*/ 1799482 h 2832735"/>
              <a:gd name="connsiteX4281" fmla="*/ 289074 w 4562162"/>
              <a:gd name="connsiteY4281" fmla="*/ 1803930 h 2832735"/>
              <a:gd name="connsiteX4282" fmla="*/ 283597 w 4562162"/>
              <a:gd name="connsiteY4282" fmla="*/ 1812674 h 2832735"/>
              <a:gd name="connsiteX4283" fmla="*/ 278082 w 4562162"/>
              <a:gd name="connsiteY4283" fmla="*/ 1816056 h 2832735"/>
              <a:gd name="connsiteX4284" fmla="*/ 277749 w 4562162"/>
              <a:gd name="connsiteY4284" fmla="*/ 1816789 h 2832735"/>
              <a:gd name="connsiteX4285" fmla="*/ 279454 w 4562162"/>
              <a:gd name="connsiteY4285" fmla="*/ 1819570 h 2832735"/>
              <a:gd name="connsiteX4286" fmla="*/ 289160 w 4562162"/>
              <a:gd name="connsiteY4286" fmla="*/ 1830677 h 2832735"/>
              <a:gd name="connsiteX4287" fmla="*/ 295494 w 4562162"/>
              <a:gd name="connsiteY4287" fmla="*/ 1835849 h 2832735"/>
              <a:gd name="connsiteX4288" fmla="*/ 304029 w 4562162"/>
              <a:gd name="connsiteY4288" fmla="*/ 1842802 h 2832735"/>
              <a:gd name="connsiteX4289" fmla="*/ 309534 w 4562162"/>
              <a:gd name="connsiteY4289" fmla="*/ 1848279 h 2832735"/>
              <a:gd name="connsiteX4290" fmla="*/ 311315 w 4562162"/>
              <a:gd name="connsiteY4290" fmla="*/ 1852203 h 2832735"/>
              <a:gd name="connsiteX4291" fmla="*/ 313696 w 4562162"/>
              <a:gd name="connsiteY4291" fmla="*/ 1856565 h 2832735"/>
              <a:gd name="connsiteX4292" fmla="*/ 316373 w 4562162"/>
              <a:gd name="connsiteY4292" fmla="*/ 1860118 h 2832735"/>
              <a:gd name="connsiteX4293" fmla="*/ 318306 w 4562162"/>
              <a:gd name="connsiteY4293" fmla="*/ 1863195 h 2832735"/>
              <a:gd name="connsiteX4294" fmla="*/ 319040 w 4562162"/>
              <a:gd name="connsiteY4294" fmla="*/ 1865176 h 2832735"/>
              <a:gd name="connsiteX4295" fmla="*/ 318973 w 4562162"/>
              <a:gd name="connsiteY4295" fmla="*/ 1867300 h 2832735"/>
              <a:gd name="connsiteX4296" fmla="*/ 316392 w 4562162"/>
              <a:gd name="connsiteY4296" fmla="*/ 1873691 h 2832735"/>
              <a:gd name="connsiteX4297" fmla="*/ 314925 w 4562162"/>
              <a:gd name="connsiteY4297" fmla="*/ 1878616 h 2832735"/>
              <a:gd name="connsiteX4298" fmla="*/ 312344 w 4562162"/>
              <a:gd name="connsiteY4298" fmla="*/ 1885807 h 2832735"/>
              <a:gd name="connsiteX4299" fmla="*/ 309696 w 4562162"/>
              <a:gd name="connsiteY4299" fmla="*/ 1890798 h 2832735"/>
              <a:gd name="connsiteX4300" fmla="*/ 302990 w 4562162"/>
              <a:gd name="connsiteY4300" fmla="*/ 1899885 h 2832735"/>
              <a:gd name="connsiteX4301" fmla="*/ 293094 w 4562162"/>
              <a:gd name="connsiteY4301" fmla="*/ 1911125 h 2832735"/>
              <a:gd name="connsiteX4302" fmla="*/ 290798 w 4562162"/>
              <a:gd name="connsiteY4302" fmla="*/ 1914506 h 2832735"/>
              <a:gd name="connsiteX4303" fmla="*/ 286169 w 4562162"/>
              <a:gd name="connsiteY4303" fmla="*/ 1920383 h 2832735"/>
              <a:gd name="connsiteX4304" fmla="*/ 278235 w 4562162"/>
              <a:gd name="connsiteY4304" fmla="*/ 1932127 h 2832735"/>
              <a:gd name="connsiteX4305" fmla="*/ 276187 w 4562162"/>
              <a:gd name="connsiteY4305" fmla="*/ 1934709 h 2832735"/>
              <a:gd name="connsiteX4306" fmla="*/ 269691 w 4562162"/>
              <a:gd name="connsiteY4306" fmla="*/ 1944005 h 2832735"/>
              <a:gd name="connsiteX4307" fmla="*/ 266729 w 4562162"/>
              <a:gd name="connsiteY4307" fmla="*/ 1946958 h 2832735"/>
              <a:gd name="connsiteX4308" fmla="*/ 264395 w 4562162"/>
              <a:gd name="connsiteY4308" fmla="*/ 1949710 h 2832735"/>
              <a:gd name="connsiteX4309" fmla="*/ 257966 w 4562162"/>
              <a:gd name="connsiteY4309" fmla="*/ 1958426 h 2832735"/>
              <a:gd name="connsiteX4310" fmla="*/ 251050 w 4562162"/>
              <a:gd name="connsiteY4310" fmla="*/ 1965008 h 2832735"/>
              <a:gd name="connsiteX4311" fmla="*/ 244268 w 4562162"/>
              <a:gd name="connsiteY4311" fmla="*/ 1971104 h 2832735"/>
              <a:gd name="connsiteX4312" fmla="*/ 242230 w 4562162"/>
              <a:gd name="connsiteY4312" fmla="*/ 1974180 h 2832735"/>
              <a:gd name="connsiteX4313" fmla="*/ 239696 w 4562162"/>
              <a:gd name="connsiteY4313" fmla="*/ 1976533 h 2832735"/>
              <a:gd name="connsiteX4314" fmla="*/ 236677 w 4562162"/>
              <a:gd name="connsiteY4314" fmla="*/ 1978762 h 2832735"/>
              <a:gd name="connsiteX4315" fmla="*/ 235410 w 4562162"/>
              <a:gd name="connsiteY4315" fmla="*/ 1980009 h 2832735"/>
              <a:gd name="connsiteX4316" fmla="*/ 228581 w 4562162"/>
              <a:gd name="connsiteY4316" fmla="*/ 1988287 h 2832735"/>
              <a:gd name="connsiteX4317" fmla="*/ 219103 w 4562162"/>
              <a:gd name="connsiteY4317" fmla="*/ 1999698 h 2832735"/>
              <a:gd name="connsiteX4318" fmla="*/ 229305 w 4562162"/>
              <a:gd name="connsiteY4318" fmla="*/ 1997802 h 2832735"/>
              <a:gd name="connsiteX4319" fmla="*/ 238220 w 4562162"/>
              <a:gd name="connsiteY4319" fmla="*/ 1992020 h 2832735"/>
              <a:gd name="connsiteX4320" fmla="*/ 239963 w 4562162"/>
              <a:gd name="connsiteY4320" fmla="*/ 1993373 h 2832735"/>
              <a:gd name="connsiteX4321" fmla="*/ 241906 w 4562162"/>
              <a:gd name="connsiteY4321" fmla="*/ 1995630 h 2832735"/>
              <a:gd name="connsiteX4322" fmla="*/ 241630 w 4562162"/>
              <a:gd name="connsiteY4322" fmla="*/ 1999326 h 2832735"/>
              <a:gd name="connsiteX4323" fmla="*/ 241154 w 4562162"/>
              <a:gd name="connsiteY4323" fmla="*/ 2002107 h 2832735"/>
              <a:gd name="connsiteX4324" fmla="*/ 237658 w 4562162"/>
              <a:gd name="connsiteY4324" fmla="*/ 1999479 h 2832735"/>
              <a:gd name="connsiteX4325" fmla="*/ 238477 w 4562162"/>
              <a:gd name="connsiteY4325" fmla="*/ 2002584 h 2832735"/>
              <a:gd name="connsiteX4326" fmla="*/ 241706 w 4562162"/>
              <a:gd name="connsiteY4326" fmla="*/ 2008403 h 2832735"/>
              <a:gd name="connsiteX4327" fmla="*/ 246240 w 4562162"/>
              <a:gd name="connsiteY4327" fmla="*/ 2010766 h 2832735"/>
              <a:gd name="connsiteX4328" fmla="*/ 253098 w 4562162"/>
              <a:gd name="connsiteY4328" fmla="*/ 2018310 h 2832735"/>
              <a:gd name="connsiteX4329" fmla="*/ 261156 w 4562162"/>
              <a:gd name="connsiteY4329" fmla="*/ 2019138 h 2832735"/>
              <a:gd name="connsiteX4330" fmla="*/ 266472 w 4562162"/>
              <a:gd name="connsiteY4330" fmla="*/ 2017748 h 2832735"/>
              <a:gd name="connsiteX4331" fmla="*/ 270529 w 4562162"/>
              <a:gd name="connsiteY4331" fmla="*/ 2018100 h 2832735"/>
              <a:gd name="connsiteX4332" fmla="*/ 274568 w 4562162"/>
              <a:gd name="connsiteY4332" fmla="*/ 2022091 h 2832735"/>
              <a:gd name="connsiteX4333" fmla="*/ 277358 w 4562162"/>
              <a:gd name="connsiteY4333" fmla="*/ 2027149 h 2832735"/>
              <a:gd name="connsiteX4334" fmla="*/ 279578 w 4562162"/>
              <a:gd name="connsiteY4334" fmla="*/ 2028415 h 2832735"/>
              <a:gd name="connsiteX4335" fmla="*/ 282587 w 4562162"/>
              <a:gd name="connsiteY4335" fmla="*/ 2030835 h 2832735"/>
              <a:gd name="connsiteX4336" fmla="*/ 282168 w 4562162"/>
              <a:gd name="connsiteY4336" fmla="*/ 2033645 h 2832735"/>
              <a:gd name="connsiteX4337" fmla="*/ 281254 w 4562162"/>
              <a:gd name="connsiteY4337" fmla="*/ 2035273 h 2832735"/>
              <a:gd name="connsiteX4338" fmla="*/ 269148 w 4562162"/>
              <a:gd name="connsiteY4338" fmla="*/ 2030911 h 2832735"/>
              <a:gd name="connsiteX4339" fmla="*/ 255184 w 4562162"/>
              <a:gd name="connsiteY4339" fmla="*/ 2028558 h 2832735"/>
              <a:gd name="connsiteX4340" fmla="*/ 253365 w 4562162"/>
              <a:gd name="connsiteY4340" fmla="*/ 2030625 h 2832735"/>
              <a:gd name="connsiteX4341" fmla="*/ 251603 w 4562162"/>
              <a:gd name="connsiteY4341" fmla="*/ 2033797 h 2832735"/>
              <a:gd name="connsiteX4342" fmla="*/ 250755 w 4562162"/>
              <a:gd name="connsiteY4342" fmla="*/ 2036283 h 2832735"/>
              <a:gd name="connsiteX4343" fmla="*/ 249841 w 4562162"/>
              <a:gd name="connsiteY4343" fmla="*/ 2037674 h 2832735"/>
              <a:gd name="connsiteX4344" fmla="*/ 247688 w 4562162"/>
              <a:gd name="connsiteY4344" fmla="*/ 2038569 h 2832735"/>
              <a:gd name="connsiteX4345" fmla="*/ 244497 w 4562162"/>
              <a:gd name="connsiteY4345" fmla="*/ 2038845 h 2832735"/>
              <a:gd name="connsiteX4346" fmla="*/ 240659 w 4562162"/>
              <a:gd name="connsiteY4346" fmla="*/ 2038245 h 2832735"/>
              <a:gd name="connsiteX4347" fmla="*/ 238363 w 4562162"/>
              <a:gd name="connsiteY4347" fmla="*/ 2036578 h 2832735"/>
              <a:gd name="connsiteX4348" fmla="*/ 236648 w 4562162"/>
              <a:gd name="connsiteY4348" fmla="*/ 2038455 h 2832735"/>
              <a:gd name="connsiteX4349" fmla="*/ 235839 w 4562162"/>
              <a:gd name="connsiteY4349" fmla="*/ 2042703 h 2832735"/>
              <a:gd name="connsiteX4350" fmla="*/ 233458 w 4562162"/>
              <a:gd name="connsiteY4350" fmla="*/ 2044903 h 2832735"/>
              <a:gd name="connsiteX4351" fmla="*/ 230191 w 4562162"/>
              <a:gd name="connsiteY4351" fmla="*/ 2043198 h 2832735"/>
              <a:gd name="connsiteX4352" fmla="*/ 228019 w 4562162"/>
              <a:gd name="connsiteY4352" fmla="*/ 2039922 h 2832735"/>
              <a:gd name="connsiteX4353" fmla="*/ 226066 w 4562162"/>
              <a:gd name="connsiteY4353" fmla="*/ 2040188 h 2832735"/>
              <a:gd name="connsiteX4354" fmla="*/ 224885 w 4562162"/>
              <a:gd name="connsiteY4354" fmla="*/ 2043198 h 2832735"/>
              <a:gd name="connsiteX4355" fmla="*/ 225752 w 4562162"/>
              <a:gd name="connsiteY4355" fmla="*/ 2047304 h 2832735"/>
              <a:gd name="connsiteX4356" fmla="*/ 226228 w 4562162"/>
              <a:gd name="connsiteY4356" fmla="*/ 2052219 h 2832735"/>
              <a:gd name="connsiteX4357" fmla="*/ 224847 w 4562162"/>
              <a:gd name="connsiteY4357" fmla="*/ 2055886 h 2832735"/>
              <a:gd name="connsiteX4358" fmla="*/ 226266 w 4562162"/>
              <a:gd name="connsiteY4358" fmla="*/ 2057514 h 2832735"/>
              <a:gd name="connsiteX4359" fmla="*/ 228057 w 4562162"/>
              <a:gd name="connsiteY4359" fmla="*/ 2060143 h 2832735"/>
              <a:gd name="connsiteX4360" fmla="*/ 228542 w 4562162"/>
              <a:gd name="connsiteY4360" fmla="*/ 2061648 h 2832735"/>
              <a:gd name="connsiteX4361" fmla="*/ 227933 w 4562162"/>
              <a:gd name="connsiteY4361" fmla="*/ 2062534 h 2832735"/>
              <a:gd name="connsiteX4362" fmla="*/ 226143 w 4562162"/>
              <a:gd name="connsiteY4362" fmla="*/ 2063287 h 2832735"/>
              <a:gd name="connsiteX4363" fmla="*/ 225733 w 4562162"/>
              <a:gd name="connsiteY4363" fmla="*/ 2064096 h 2832735"/>
              <a:gd name="connsiteX4364" fmla="*/ 224942 w 4562162"/>
              <a:gd name="connsiteY4364" fmla="*/ 2065458 h 2832735"/>
              <a:gd name="connsiteX4365" fmla="*/ 222847 w 4562162"/>
              <a:gd name="connsiteY4365" fmla="*/ 2065706 h 2832735"/>
              <a:gd name="connsiteX4366" fmla="*/ 221770 w 4562162"/>
              <a:gd name="connsiteY4366" fmla="*/ 2066716 h 2832735"/>
              <a:gd name="connsiteX4367" fmla="*/ 220485 w 4562162"/>
              <a:gd name="connsiteY4367" fmla="*/ 2071145 h 2832735"/>
              <a:gd name="connsiteX4368" fmla="*/ 218027 w 4562162"/>
              <a:gd name="connsiteY4368" fmla="*/ 2078460 h 2832735"/>
              <a:gd name="connsiteX4369" fmla="*/ 214398 w 4562162"/>
              <a:gd name="connsiteY4369" fmla="*/ 2084003 h 2832735"/>
              <a:gd name="connsiteX4370" fmla="*/ 211493 w 4562162"/>
              <a:gd name="connsiteY4370" fmla="*/ 2087032 h 2832735"/>
              <a:gd name="connsiteX4371" fmla="*/ 210198 w 4562162"/>
              <a:gd name="connsiteY4371" fmla="*/ 2089356 h 2832735"/>
              <a:gd name="connsiteX4372" fmla="*/ 209388 w 4562162"/>
              <a:gd name="connsiteY4372" fmla="*/ 2092138 h 2832735"/>
              <a:gd name="connsiteX4373" fmla="*/ 209198 w 4562162"/>
              <a:gd name="connsiteY4373" fmla="*/ 2094929 h 2832735"/>
              <a:gd name="connsiteX4374" fmla="*/ 211979 w 4562162"/>
              <a:gd name="connsiteY4374" fmla="*/ 2110169 h 2832735"/>
              <a:gd name="connsiteX4375" fmla="*/ 211950 w 4562162"/>
              <a:gd name="connsiteY4375" fmla="*/ 2112912 h 2832735"/>
              <a:gd name="connsiteX4376" fmla="*/ 211293 w 4562162"/>
              <a:gd name="connsiteY4376" fmla="*/ 2115722 h 2832735"/>
              <a:gd name="connsiteX4377" fmla="*/ 210817 w 4562162"/>
              <a:gd name="connsiteY4377" fmla="*/ 2118570 h 2832735"/>
              <a:gd name="connsiteX4378" fmla="*/ 211207 w 4562162"/>
              <a:gd name="connsiteY4378" fmla="*/ 2121037 h 2832735"/>
              <a:gd name="connsiteX4379" fmla="*/ 213046 w 4562162"/>
              <a:gd name="connsiteY4379" fmla="*/ 2125247 h 2832735"/>
              <a:gd name="connsiteX4380" fmla="*/ 214998 w 4562162"/>
              <a:gd name="connsiteY4380" fmla="*/ 2131514 h 2832735"/>
              <a:gd name="connsiteX4381" fmla="*/ 215789 w 4562162"/>
              <a:gd name="connsiteY4381" fmla="*/ 2135505 h 2832735"/>
              <a:gd name="connsiteX4382" fmla="*/ 217084 w 4562162"/>
              <a:gd name="connsiteY4382" fmla="*/ 2136963 h 2832735"/>
              <a:gd name="connsiteX4383" fmla="*/ 218332 w 4562162"/>
              <a:gd name="connsiteY4383" fmla="*/ 2138039 h 2832735"/>
              <a:gd name="connsiteX4384" fmla="*/ 218589 w 4562162"/>
              <a:gd name="connsiteY4384" fmla="*/ 2138715 h 2832735"/>
              <a:gd name="connsiteX4385" fmla="*/ 218551 w 4562162"/>
              <a:gd name="connsiteY4385" fmla="*/ 2139410 h 2832735"/>
              <a:gd name="connsiteX4386" fmla="*/ 217903 w 4562162"/>
              <a:gd name="connsiteY4386" fmla="*/ 2140201 h 2832735"/>
              <a:gd name="connsiteX4387" fmla="*/ 212274 w 4562162"/>
              <a:gd name="connsiteY4387" fmla="*/ 2142287 h 2832735"/>
              <a:gd name="connsiteX4388" fmla="*/ 211541 w 4562162"/>
              <a:gd name="connsiteY4388" fmla="*/ 2144049 h 2832735"/>
              <a:gd name="connsiteX4389" fmla="*/ 210931 w 4562162"/>
              <a:gd name="connsiteY4389" fmla="*/ 2146021 h 2832735"/>
              <a:gd name="connsiteX4390" fmla="*/ 208473 w 4562162"/>
              <a:gd name="connsiteY4390" fmla="*/ 2148926 h 2832735"/>
              <a:gd name="connsiteX4391" fmla="*/ 207721 w 4562162"/>
              <a:gd name="connsiteY4391" fmla="*/ 2151631 h 2832735"/>
              <a:gd name="connsiteX4392" fmla="*/ 207254 w 4562162"/>
              <a:gd name="connsiteY4392" fmla="*/ 2154727 h 2832735"/>
              <a:gd name="connsiteX4393" fmla="*/ 207197 w 4562162"/>
              <a:gd name="connsiteY4393" fmla="*/ 2155831 h 2832735"/>
              <a:gd name="connsiteX4394" fmla="*/ 210350 w 4562162"/>
              <a:gd name="connsiteY4394" fmla="*/ 2156031 h 2832735"/>
              <a:gd name="connsiteX4395" fmla="*/ 211455 w 4562162"/>
              <a:gd name="connsiteY4395" fmla="*/ 2156822 h 2832735"/>
              <a:gd name="connsiteX4396" fmla="*/ 212198 w 4562162"/>
              <a:gd name="connsiteY4396" fmla="*/ 2160708 h 2832735"/>
              <a:gd name="connsiteX4397" fmla="*/ 215779 w 4562162"/>
              <a:gd name="connsiteY4397" fmla="*/ 2163766 h 2832735"/>
              <a:gd name="connsiteX4398" fmla="*/ 219094 w 4562162"/>
              <a:gd name="connsiteY4398" fmla="*/ 2166299 h 2832735"/>
              <a:gd name="connsiteX4399" fmla="*/ 219942 w 4562162"/>
              <a:gd name="connsiteY4399" fmla="*/ 2167471 h 2832735"/>
              <a:gd name="connsiteX4400" fmla="*/ 220199 w 4562162"/>
              <a:gd name="connsiteY4400" fmla="*/ 2169719 h 2832735"/>
              <a:gd name="connsiteX4401" fmla="*/ 219989 w 4562162"/>
              <a:gd name="connsiteY4401" fmla="*/ 2172338 h 2832735"/>
              <a:gd name="connsiteX4402" fmla="*/ 219570 w 4562162"/>
              <a:gd name="connsiteY4402" fmla="*/ 2173700 h 2832735"/>
              <a:gd name="connsiteX4403" fmla="*/ 218180 w 4562162"/>
              <a:gd name="connsiteY4403" fmla="*/ 2175263 h 2832735"/>
              <a:gd name="connsiteX4404" fmla="*/ 216970 w 4562162"/>
              <a:gd name="connsiteY4404" fmla="*/ 2179215 h 2832735"/>
              <a:gd name="connsiteX4405" fmla="*/ 216798 w 4562162"/>
              <a:gd name="connsiteY4405" fmla="*/ 2182968 h 2832735"/>
              <a:gd name="connsiteX4406" fmla="*/ 214884 w 4562162"/>
              <a:gd name="connsiteY4406" fmla="*/ 2189436 h 2832735"/>
              <a:gd name="connsiteX4407" fmla="*/ 215312 w 4562162"/>
              <a:gd name="connsiteY4407" fmla="*/ 2189560 h 2832735"/>
              <a:gd name="connsiteX4408" fmla="*/ 219332 w 4562162"/>
              <a:gd name="connsiteY4408" fmla="*/ 2188388 h 2832735"/>
              <a:gd name="connsiteX4409" fmla="*/ 220475 w 4562162"/>
              <a:gd name="connsiteY4409" fmla="*/ 2189055 h 2832735"/>
              <a:gd name="connsiteX4410" fmla="*/ 221352 w 4562162"/>
              <a:gd name="connsiteY4410" fmla="*/ 2190483 h 2832735"/>
              <a:gd name="connsiteX4411" fmla="*/ 221637 w 4562162"/>
              <a:gd name="connsiteY4411" fmla="*/ 2194532 h 2832735"/>
              <a:gd name="connsiteX4412" fmla="*/ 222952 w 4562162"/>
              <a:gd name="connsiteY4412" fmla="*/ 2196351 h 2832735"/>
              <a:gd name="connsiteX4413" fmla="*/ 224294 w 4562162"/>
              <a:gd name="connsiteY4413" fmla="*/ 2199189 h 2832735"/>
              <a:gd name="connsiteX4414" fmla="*/ 224714 w 4562162"/>
              <a:gd name="connsiteY4414" fmla="*/ 2201389 h 2832735"/>
              <a:gd name="connsiteX4415" fmla="*/ 227276 w 4562162"/>
              <a:gd name="connsiteY4415" fmla="*/ 2204009 h 2832735"/>
              <a:gd name="connsiteX4416" fmla="*/ 227476 w 4562162"/>
              <a:gd name="connsiteY4416" fmla="*/ 2205704 h 2832735"/>
              <a:gd name="connsiteX4417" fmla="*/ 229038 w 4562162"/>
              <a:gd name="connsiteY4417" fmla="*/ 2211677 h 2832735"/>
              <a:gd name="connsiteX4418" fmla="*/ 229638 w 4562162"/>
              <a:gd name="connsiteY4418" fmla="*/ 2215105 h 2832735"/>
              <a:gd name="connsiteX4419" fmla="*/ 229914 w 4562162"/>
              <a:gd name="connsiteY4419" fmla="*/ 2217754 h 2832735"/>
              <a:gd name="connsiteX4420" fmla="*/ 229143 w 4562162"/>
              <a:gd name="connsiteY4420" fmla="*/ 2221116 h 2832735"/>
              <a:gd name="connsiteX4421" fmla="*/ 228466 w 4562162"/>
              <a:gd name="connsiteY4421" fmla="*/ 2223383 h 2832735"/>
              <a:gd name="connsiteX4422" fmla="*/ 232114 w 4562162"/>
              <a:gd name="connsiteY4422" fmla="*/ 2227545 h 2832735"/>
              <a:gd name="connsiteX4423" fmla="*/ 232972 w 4562162"/>
              <a:gd name="connsiteY4423" fmla="*/ 2227707 h 2832735"/>
              <a:gd name="connsiteX4424" fmla="*/ 235001 w 4562162"/>
              <a:gd name="connsiteY4424" fmla="*/ 2226069 h 2832735"/>
              <a:gd name="connsiteX4425" fmla="*/ 235401 w 4562162"/>
              <a:gd name="connsiteY4425" fmla="*/ 2225954 h 2832735"/>
              <a:gd name="connsiteX4426" fmla="*/ 239592 w 4562162"/>
              <a:gd name="connsiteY4426" fmla="*/ 2225812 h 2832735"/>
              <a:gd name="connsiteX4427" fmla="*/ 241535 w 4562162"/>
              <a:gd name="connsiteY4427" fmla="*/ 2227259 h 2832735"/>
              <a:gd name="connsiteX4428" fmla="*/ 242973 w 4562162"/>
              <a:gd name="connsiteY4428" fmla="*/ 2230079 h 2832735"/>
              <a:gd name="connsiteX4429" fmla="*/ 244316 w 4562162"/>
              <a:gd name="connsiteY4429" fmla="*/ 2232327 h 2832735"/>
              <a:gd name="connsiteX4430" fmla="*/ 245754 w 4562162"/>
              <a:gd name="connsiteY4430" fmla="*/ 2232936 h 2832735"/>
              <a:gd name="connsiteX4431" fmla="*/ 249831 w 4562162"/>
              <a:gd name="connsiteY4431" fmla="*/ 2230098 h 2832735"/>
              <a:gd name="connsiteX4432" fmla="*/ 252089 w 4562162"/>
              <a:gd name="connsiteY4432" fmla="*/ 2229155 h 2832735"/>
              <a:gd name="connsiteX4433" fmla="*/ 253575 w 4562162"/>
              <a:gd name="connsiteY4433" fmla="*/ 2229184 h 2832735"/>
              <a:gd name="connsiteX4434" fmla="*/ 258803 w 4562162"/>
              <a:gd name="connsiteY4434" fmla="*/ 2231727 h 2832735"/>
              <a:gd name="connsiteX4435" fmla="*/ 261261 w 4562162"/>
              <a:gd name="connsiteY4435" fmla="*/ 2233117 h 2832735"/>
              <a:gd name="connsiteX4436" fmla="*/ 261823 w 4562162"/>
              <a:gd name="connsiteY4436" fmla="*/ 2234375 h 2832735"/>
              <a:gd name="connsiteX4437" fmla="*/ 261871 w 4562162"/>
              <a:gd name="connsiteY4437" fmla="*/ 2235861 h 2832735"/>
              <a:gd name="connsiteX4438" fmla="*/ 261204 w 4562162"/>
              <a:gd name="connsiteY4438" fmla="*/ 2238061 h 2832735"/>
              <a:gd name="connsiteX4439" fmla="*/ 260680 w 4562162"/>
              <a:gd name="connsiteY4439" fmla="*/ 2240452 h 2832735"/>
              <a:gd name="connsiteX4440" fmla="*/ 262271 w 4562162"/>
              <a:gd name="connsiteY4440" fmla="*/ 2243271 h 2832735"/>
              <a:gd name="connsiteX4441" fmla="*/ 264119 w 4562162"/>
              <a:gd name="connsiteY4441" fmla="*/ 2245176 h 2832735"/>
              <a:gd name="connsiteX4442" fmla="*/ 268071 w 4562162"/>
              <a:gd name="connsiteY4442" fmla="*/ 2242023 h 2832735"/>
              <a:gd name="connsiteX4443" fmla="*/ 269529 w 4562162"/>
              <a:gd name="connsiteY4443" fmla="*/ 2241147 h 2832735"/>
              <a:gd name="connsiteX4444" fmla="*/ 271120 w 4562162"/>
              <a:gd name="connsiteY4444" fmla="*/ 2241118 h 2832735"/>
              <a:gd name="connsiteX4445" fmla="*/ 273253 w 4562162"/>
              <a:gd name="connsiteY4445" fmla="*/ 2239947 h 2832735"/>
              <a:gd name="connsiteX4446" fmla="*/ 274796 w 4562162"/>
              <a:gd name="connsiteY4446" fmla="*/ 2238175 h 2832735"/>
              <a:gd name="connsiteX4447" fmla="*/ 276273 w 4562162"/>
              <a:gd name="connsiteY4447" fmla="*/ 2237565 h 2832735"/>
              <a:gd name="connsiteX4448" fmla="*/ 279092 w 4562162"/>
              <a:gd name="connsiteY4448" fmla="*/ 2237985 h 2832735"/>
              <a:gd name="connsiteX4449" fmla="*/ 284197 w 4562162"/>
              <a:gd name="connsiteY4449" fmla="*/ 2237565 h 2832735"/>
              <a:gd name="connsiteX4450" fmla="*/ 290150 w 4562162"/>
              <a:gd name="connsiteY4450" fmla="*/ 2240347 h 2832735"/>
              <a:gd name="connsiteX4451" fmla="*/ 290665 w 4562162"/>
              <a:gd name="connsiteY4451" fmla="*/ 2241195 h 2832735"/>
              <a:gd name="connsiteX4452" fmla="*/ 293637 w 4562162"/>
              <a:gd name="connsiteY4452" fmla="*/ 2244443 h 2832735"/>
              <a:gd name="connsiteX4453" fmla="*/ 294675 w 4562162"/>
              <a:gd name="connsiteY4453" fmla="*/ 2246052 h 2832735"/>
              <a:gd name="connsiteX4454" fmla="*/ 295656 w 4562162"/>
              <a:gd name="connsiteY4454" fmla="*/ 2246567 h 2832735"/>
              <a:gd name="connsiteX4455" fmla="*/ 297246 w 4562162"/>
              <a:gd name="connsiteY4455" fmla="*/ 2248148 h 2832735"/>
              <a:gd name="connsiteX4456" fmla="*/ 299361 w 4562162"/>
              <a:gd name="connsiteY4456" fmla="*/ 2249138 h 2832735"/>
              <a:gd name="connsiteX4457" fmla="*/ 300837 w 4562162"/>
              <a:gd name="connsiteY4457" fmla="*/ 2248834 h 2832735"/>
              <a:gd name="connsiteX4458" fmla="*/ 301542 w 4562162"/>
              <a:gd name="connsiteY4458" fmla="*/ 2249357 h 2832735"/>
              <a:gd name="connsiteX4459" fmla="*/ 302200 w 4562162"/>
              <a:gd name="connsiteY4459" fmla="*/ 2250596 h 2832735"/>
              <a:gd name="connsiteX4460" fmla="*/ 302247 w 4562162"/>
              <a:gd name="connsiteY4460" fmla="*/ 2252710 h 2832735"/>
              <a:gd name="connsiteX4461" fmla="*/ 302037 w 4562162"/>
              <a:gd name="connsiteY4461" fmla="*/ 2258730 h 2832735"/>
              <a:gd name="connsiteX4462" fmla="*/ 301000 w 4562162"/>
              <a:gd name="connsiteY4462" fmla="*/ 2260464 h 2832735"/>
              <a:gd name="connsiteX4463" fmla="*/ 299904 w 4562162"/>
              <a:gd name="connsiteY4463" fmla="*/ 2261873 h 2832735"/>
              <a:gd name="connsiteX4464" fmla="*/ 299628 w 4562162"/>
              <a:gd name="connsiteY4464" fmla="*/ 2262969 h 2832735"/>
              <a:gd name="connsiteX4465" fmla="*/ 299732 w 4562162"/>
              <a:gd name="connsiteY4465" fmla="*/ 2264293 h 2832735"/>
              <a:gd name="connsiteX4466" fmla="*/ 301418 w 4562162"/>
              <a:gd name="connsiteY4466" fmla="*/ 2266874 h 2832735"/>
              <a:gd name="connsiteX4467" fmla="*/ 303590 w 4562162"/>
              <a:gd name="connsiteY4467" fmla="*/ 2270884 h 2832735"/>
              <a:gd name="connsiteX4468" fmla="*/ 304095 w 4562162"/>
              <a:gd name="connsiteY4468" fmla="*/ 2273208 h 2832735"/>
              <a:gd name="connsiteX4469" fmla="*/ 304095 w 4562162"/>
              <a:gd name="connsiteY4469" fmla="*/ 2274951 h 2832735"/>
              <a:gd name="connsiteX4470" fmla="*/ 301133 w 4562162"/>
              <a:gd name="connsiteY4470" fmla="*/ 2280056 h 2832735"/>
              <a:gd name="connsiteX4471" fmla="*/ 300142 w 4562162"/>
              <a:gd name="connsiteY4471" fmla="*/ 2281247 h 2832735"/>
              <a:gd name="connsiteX4472" fmla="*/ 299456 w 4562162"/>
              <a:gd name="connsiteY4472" fmla="*/ 2283752 h 2832735"/>
              <a:gd name="connsiteX4473" fmla="*/ 299095 w 4562162"/>
              <a:gd name="connsiteY4473" fmla="*/ 2286295 h 2832735"/>
              <a:gd name="connsiteX4474" fmla="*/ 299304 w 4562162"/>
              <a:gd name="connsiteY4474" fmla="*/ 2287343 h 2832735"/>
              <a:gd name="connsiteX4475" fmla="*/ 304257 w 4562162"/>
              <a:gd name="connsiteY4475" fmla="*/ 2291382 h 2832735"/>
              <a:gd name="connsiteX4476" fmla="*/ 307924 w 4562162"/>
              <a:gd name="connsiteY4476" fmla="*/ 2293563 h 2832735"/>
              <a:gd name="connsiteX4477" fmla="*/ 308743 w 4562162"/>
              <a:gd name="connsiteY4477" fmla="*/ 2294630 h 2832735"/>
              <a:gd name="connsiteX4478" fmla="*/ 308820 w 4562162"/>
              <a:gd name="connsiteY4478" fmla="*/ 2295287 h 2832735"/>
              <a:gd name="connsiteX4479" fmla="*/ 306867 w 4562162"/>
              <a:gd name="connsiteY4479" fmla="*/ 2299611 h 2832735"/>
              <a:gd name="connsiteX4480" fmla="*/ 306676 w 4562162"/>
              <a:gd name="connsiteY4480" fmla="*/ 2300773 h 2832735"/>
              <a:gd name="connsiteX4481" fmla="*/ 309619 w 4562162"/>
              <a:gd name="connsiteY4481" fmla="*/ 2302564 h 2832735"/>
              <a:gd name="connsiteX4482" fmla="*/ 311239 w 4562162"/>
              <a:gd name="connsiteY4482" fmla="*/ 2305374 h 2832735"/>
              <a:gd name="connsiteX4483" fmla="*/ 312668 w 4562162"/>
              <a:gd name="connsiteY4483" fmla="*/ 2309946 h 2832735"/>
              <a:gd name="connsiteX4484" fmla="*/ 315458 w 4562162"/>
              <a:gd name="connsiteY4484" fmla="*/ 2314318 h 2832735"/>
              <a:gd name="connsiteX4485" fmla="*/ 321469 w 4562162"/>
              <a:gd name="connsiteY4485" fmla="*/ 2318176 h 2832735"/>
              <a:gd name="connsiteX4486" fmla="*/ 325841 w 4562162"/>
              <a:gd name="connsiteY4486" fmla="*/ 2320690 h 2832735"/>
              <a:gd name="connsiteX4487" fmla="*/ 326745 w 4562162"/>
              <a:gd name="connsiteY4487" fmla="*/ 2321833 h 2832735"/>
              <a:gd name="connsiteX4488" fmla="*/ 327060 w 4562162"/>
              <a:gd name="connsiteY4488" fmla="*/ 2323195 h 2832735"/>
              <a:gd name="connsiteX4489" fmla="*/ 326727 w 4562162"/>
              <a:gd name="connsiteY4489" fmla="*/ 2326177 h 2832735"/>
              <a:gd name="connsiteX4490" fmla="*/ 325602 w 4562162"/>
              <a:gd name="connsiteY4490" fmla="*/ 2329806 h 2832735"/>
              <a:gd name="connsiteX4491" fmla="*/ 324831 w 4562162"/>
              <a:gd name="connsiteY4491" fmla="*/ 2331815 h 2832735"/>
              <a:gd name="connsiteX4492" fmla="*/ 326612 w 4562162"/>
              <a:gd name="connsiteY4492" fmla="*/ 2332653 h 2832735"/>
              <a:gd name="connsiteX4493" fmla="*/ 331194 w 4562162"/>
              <a:gd name="connsiteY4493" fmla="*/ 2332435 h 2832735"/>
              <a:gd name="connsiteX4494" fmla="*/ 336756 w 4562162"/>
              <a:gd name="connsiteY4494" fmla="*/ 2333139 h 2832735"/>
              <a:gd name="connsiteX4495" fmla="*/ 343433 w 4562162"/>
              <a:gd name="connsiteY4495" fmla="*/ 2337121 h 2832735"/>
              <a:gd name="connsiteX4496" fmla="*/ 343452 w 4562162"/>
              <a:gd name="connsiteY4496" fmla="*/ 2338902 h 2832735"/>
              <a:gd name="connsiteX4497" fmla="*/ 342766 w 4562162"/>
              <a:gd name="connsiteY4497" fmla="*/ 2340521 h 2832735"/>
              <a:gd name="connsiteX4498" fmla="*/ 343224 w 4562162"/>
              <a:gd name="connsiteY4498" fmla="*/ 2342226 h 2832735"/>
              <a:gd name="connsiteX4499" fmla="*/ 343957 w 4562162"/>
              <a:gd name="connsiteY4499" fmla="*/ 2343674 h 2832735"/>
              <a:gd name="connsiteX4500" fmla="*/ 349729 w 4562162"/>
              <a:gd name="connsiteY4500" fmla="*/ 2348103 h 2832735"/>
              <a:gd name="connsiteX4501" fmla="*/ 350282 w 4562162"/>
              <a:gd name="connsiteY4501" fmla="*/ 2349389 h 2832735"/>
              <a:gd name="connsiteX4502" fmla="*/ 350387 w 4562162"/>
              <a:gd name="connsiteY4502" fmla="*/ 2351542 h 2832735"/>
              <a:gd name="connsiteX4503" fmla="*/ 350225 w 4562162"/>
              <a:gd name="connsiteY4503" fmla="*/ 2353113 h 2832735"/>
              <a:gd name="connsiteX4504" fmla="*/ 348625 w 4562162"/>
              <a:gd name="connsiteY4504" fmla="*/ 2353447 h 2832735"/>
              <a:gd name="connsiteX4505" fmla="*/ 346843 w 4562162"/>
              <a:gd name="connsiteY4505" fmla="*/ 2354180 h 2832735"/>
              <a:gd name="connsiteX4506" fmla="*/ 343938 w 4562162"/>
              <a:gd name="connsiteY4506" fmla="*/ 2356056 h 2832735"/>
              <a:gd name="connsiteX4507" fmla="*/ 342785 w 4562162"/>
              <a:gd name="connsiteY4507" fmla="*/ 2358714 h 2832735"/>
              <a:gd name="connsiteX4508" fmla="*/ 338090 w 4562162"/>
              <a:gd name="connsiteY4508" fmla="*/ 2362371 h 2832735"/>
              <a:gd name="connsiteX4509" fmla="*/ 335185 w 4562162"/>
              <a:gd name="connsiteY4509" fmla="*/ 2364019 h 2832735"/>
              <a:gd name="connsiteX4510" fmla="*/ 332870 w 4562162"/>
              <a:gd name="connsiteY4510" fmla="*/ 2364095 h 2832735"/>
              <a:gd name="connsiteX4511" fmla="*/ 327374 w 4562162"/>
              <a:gd name="connsiteY4511" fmla="*/ 2363353 h 2832735"/>
              <a:gd name="connsiteX4512" fmla="*/ 325441 w 4562162"/>
              <a:gd name="connsiteY4512" fmla="*/ 2361552 h 2832735"/>
              <a:gd name="connsiteX4513" fmla="*/ 324641 w 4562162"/>
              <a:gd name="connsiteY4513" fmla="*/ 2359895 h 2832735"/>
              <a:gd name="connsiteX4514" fmla="*/ 322526 w 4562162"/>
              <a:gd name="connsiteY4514" fmla="*/ 2359152 h 2832735"/>
              <a:gd name="connsiteX4515" fmla="*/ 319716 w 4562162"/>
              <a:gd name="connsiteY4515" fmla="*/ 2359086 h 2832735"/>
              <a:gd name="connsiteX4516" fmla="*/ 315839 w 4562162"/>
              <a:gd name="connsiteY4516" fmla="*/ 2359371 h 2832735"/>
              <a:gd name="connsiteX4517" fmla="*/ 315049 w 4562162"/>
              <a:gd name="connsiteY4517" fmla="*/ 2359866 h 2832735"/>
              <a:gd name="connsiteX4518" fmla="*/ 314410 w 4562162"/>
              <a:gd name="connsiteY4518" fmla="*/ 2361905 h 2832735"/>
              <a:gd name="connsiteX4519" fmla="*/ 312763 w 4562162"/>
              <a:gd name="connsiteY4519" fmla="*/ 2365372 h 2832735"/>
              <a:gd name="connsiteX4520" fmla="*/ 311582 w 4562162"/>
              <a:gd name="connsiteY4520" fmla="*/ 2367334 h 2832735"/>
              <a:gd name="connsiteX4521" fmla="*/ 312563 w 4562162"/>
              <a:gd name="connsiteY4521" fmla="*/ 2368525 h 2832735"/>
              <a:gd name="connsiteX4522" fmla="*/ 314106 w 4562162"/>
              <a:gd name="connsiteY4522" fmla="*/ 2371020 h 2832735"/>
              <a:gd name="connsiteX4523" fmla="*/ 316506 w 4562162"/>
              <a:gd name="connsiteY4523" fmla="*/ 2374192 h 2832735"/>
              <a:gd name="connsiteX4524" fmla="*/ 318973 w 4562162"/>
              <a:gd name="connsiteY4524" fmla="*/ 2377002 h 2832735"/>
              <a:gd name="connsiteX4525" fmla="*/ 319764 w 4562162"/>
              <a:gd name="connsiteY4525" fmla="*/ 2378716 h 2832735"/>
              <a:gd name="connsiteX4526" fmla="*/ 319735 w 4562162"/>
              <a:gd name="connsiteY4526" fmla="*/ 2379936 h 2832735"/>
              <a:gd name="connsiteX4527" fmla="*/ 318554 w 4562162"/>
              <a:gd name="connsiteY4527" fmla="*/ 2381374 h 2832735"/>
              <a:gd name="connsiteX4528" fmla="*/ 318735 w 4562162"/>
              <a:gd name="connsiteY4528" fmla="*/ 2384270 h 2832735"/>
              <a:gd name="connsiteX4529" fmla="*/ 321135 w 4562162"/>
              <a:gd name="connsiteY4529" fmla="*/ 2388070 h 2832735"/>
              <a:gd name="connsiteX4530" fmla="*/ 320326 w 4562162"/>
              <a:gd name="connsiteY4530" fmla="*/ 2388670 h 2832735"/>
              <a:gd name="connsiteX4531" fmla="*/ 320087 w 4562162"/>
              <a:gd name="connsiteY4531" fmla="*/ 2393328 h 2832735"/>
              <a:gd name="connsiteX4532" fmla="*/ 320107 w 4562162"/>
              <a:gd name="connsiteY4532" fmla="*/ 2398290 h 2832735"/>
              <a:gd name="connsiteX4533" fmla="*/ 320754 w 4562162"/>
              <a:gd name="connsiteY4533" fmla="*/ 2399490 h 2832735"/>
              <a:gd name="connsiteX4534" fmla="*/ 322050 w 4562162"/>
              <a:gd name="connsiteY4534" fmla="*/ 2400481 h 2832735"/>
              <a:gd name="connsiteX4535" fmla="*/ 323136 w 4562162"/>
              <a:gd name="connsiteY4535" fmla="*/ 2402291 h 2832735"/>
              <a:gd name="connsiteX4536" fmla="*/ 324955 w 4562162"/>
              <a:gd name="connsiteY4536" fmla="*/ 2406415 h 2832735"/>
              <a:gd name="connsiteX4537" fmla="*/ 325078 w 4562162"/>
              <a:gd name="connsiteY4537" fmla="*/ 2407491 h 2832735"/>
              <a:gd name="connsiteX4538" fmla="*/ 325593 w 4562162"/>
              <a:gd name="connsiteY4538" fmla="*/ 2407568 h 2832735"/>
              <a:gd name="connsiteX4539" fmla="*/ 328089 w 4562162"/>
              <a:gd name="connsiteY4539" fmla="*/ 2408806 h 2832735"/>
              <a:gd name="connsiteX4540" fmla="*/ 330708 w 4562162"/>
              <a:gd name="connsiteY4540" fmla="*/ 2409854 h 2832735"/>
              <a:gd name="connsiteX4541" fmla="*/ 332518 w 4562162"/>
              <a:gd name="connsiteY4541" fmla="*/ 2409920 h 2832735"/>
              <a:gd name="connsiteX4542" fmla="*/ 334670 w 4562162"/>
              <a:gd name="connsiteY4542" fmla="*/ 2409682 h 2832735"/>
              <a:gd name="connsiteX4543" fmla="*/ 337204 w 4562162"/>
              <a:gd name="connsiteY4543" fmla="*/ 2408282 h 2832735"/>
              <a:gd name="connsiteX4544" fmla="*/ 338966 w 4562162"/>
              <a:gd name="connsiteY4544" fmla="*/ 2406929 h 2832735"/>
              <a:gd name="connsiteX4545" fmla="*/ 341109 w 4562162"/>
              <a:gd name="connsiteY4545" fmla="*/ 2400053 h 2832735"/>
              <a:gd name="connsiteX4546" fmla="*/ 341871 w 4562162"/>
              <a:gd name="connsiteY4546" fmla="*/ 2399062 h 2832735"/>
              <a:gd name="connsiteX4547" fmla="*/ 343052 w 4562162"/>
              <a:gd name="connsiteY4547" fmla="*/ 2398519 h 2832735"/>
              <a:gd name="connsiteX4548" fmla="*/ 344986 w 4562162"/>
              <a:gd name="connsiteY4548" fmla="*/ 2398462 h 2832735"/>
              <a:gd name="connsiteX4549" fmla="*/ 348662 w 4562162"/>
              <a:gd name="connsiteY4549" fmla="*/ 2399748 h 2832735"/>
              <a:gd name="connsiteX4550" fmla="*/ 352968 w 4562162"/>
              <a:gd name="connsiteY4550" fmla="*/ 2400900 h 2832735"/>
              <a:gd name="connsiteX4551" fmla="*/ 355463 w 4562162"/>
              <a:gd name="connsiteY4551" fmla="*/ 2400738 h 2832735"/>
              <a:gd name="connsiteX4552" fmla="*/ 362112 w 4562162"/>
              <a:gd name="connsiteY4552" fmla="*/ 2397071 h 2832735"/>
              <a:gd name="connsiteX4553" fmla="*/ 365817 w 4562162"/>
              <a:gd name="connsiteY4553" fmla="*/ 2396500 h 2832735"/>
              <a:gd name="connsiteX4554" fmla="*/ 370218 w 4562162"/>
              <a:gd name="connsiteY4554" fmla="*/ 2397357 h 2832735"/>
              <a:gd name="connsiteX4555" fmla="*/ 374542 w 4562162"/>
              <a:gd name="connsiteY4555" fmla="*/ 2397404 h 2832735"/>
              <a:gd name="connsiteX4556" fmla="*/ 377800 w 4562162"/>
              <a:gd name="connsiteY4556" fmla="*/ 2396871 h 2832735"/>
              <a:gd name="connsiteX4557" fmla="*/ 380038 w 4562162"/>
              <a:gd name="connsiteY4557" fmla="*/ 2398138 h 2832735"/>
              <a:gd name="connsiteX4558" fmla="*/ 382800 w 4562162"/>
              <a:gd name="connsiteY4558" fmla="*/ 2400938 h 2832735"/>
              <a:gd name="connsiteX4559" fmla="*/ 385296 w 4562162"/>
              <a:gd name="connsiteY4559" fmla="*/ 2405091 h 2832735"/>
              <a:gd name="connsiteX4560" fmla="*/ 387905 w 4562162"/>
              <a:gd name="connsiteY4560" fmla="*/ 2412740 h 2832735"/>
              <a:gd name="connsiteX4561" fmla="*/ 395516 w 4562162"/>
              <a:gd name="connsiteY4561" fmla="*/ 2421341 h 2832735"/>
              <a:gd name="connsiteX4562" fmla="*/ 395640 w 4562162"/>
              <a:gd name="connsiteY4562" fmla="*/ 2423017 h 2832735"/>
              <a:gd name="connsiteX4563" fmla="*/ 395021 w 4562162"/>
              <a:gd name="connsiteY4563" fmla="*/ 2424094 h 2832735"/>
              <a:gd name="connsiteX4564" fmla="*/ 391277 w 4562162"/>
              <a:gd name="connsiteY4564" fmla="*/ 2425132 h 2832735"/>
              <a:gd name="connsiteX4565" fmla="*/ 388115 w 4562162"/>
              <a:gd name="connsiteY4565" fmla="*/ 2425694 h 2832735"/>
              <a:gd name="connsiteX4566" fmla="*/ 387962 w 4562162"/>
              <a:gd name="connsiteY4566" fmla="*/ 2427161 h 2832735"/>
              <a:gd name="connsiteX4567" fmla="*/ 388801 w 4562162"/>
              <a:gd name="connsiteY4567" fmla="*/ 2428751 h 2832735"/>
              <a:gd name="connsiteX4568" fmla="*/ 390249 w 4562162"/>
              <a:gd name="connsiteY4568" fmla="*/ 2431075 h 2832735"/>
              <a:gd name="connsiteX4569" fmla="*/ 390467 w 4562162"/>
              <a:gd name="connsiteY4569" fmla="*/ 2434066 h 2832735"/>
              <a:gd name="connsiteX4570" fmla="*/ 390391 w 4562162"/>
              <a:gd name="connsiteY4570" fmla="*/ 2436809 h 2832735"/>
              <a:gd name="connsiteX4571" fmla="*/ 391010 w 4562162"/>
              <a:gd name="connsiteY4571" fmla="*/ 2439229 h 2832735"/>
              <a:gd name="connsiteX4572" fmla="*/ 392220 w 4562162"/>
              <a:gd name="connsiteY4572" fmla="*/ 2440219 h 2832735"/>
              <a:gd name="connsiteX4573" fmla="*/ 392373 w 4562162"/>
              <a:gd name="connsiteY4573" fmla="*/ 2441429 h 2832735"/>
              <a:gd name="connsiteX4574" fmla="*/ 390982 w 4562162"/>
              <a:gd name="connsiteY4574" fmla="*/ 2442915 h 2832735"/>
              <a:gd name="connsiteX4575" fmla="*/ 390591 w 4562162"/>
              <a:gd name="connsiteY4575" fmla="*/ 2443829 h 2832735"/>
              <a:gd name="connsiteX4576" fmla="*/ 391134 w 4562162"/>
              <a:gd name="connsiteY4576" fmla="*/ 2444325 h 2832735"/>
              <a:gd name="connsiteX4577" fmla="*/ 398002 w 4562162"/>
              <a:gd name="connsiteY4577" fmla="*/ 2444610 h 2832735"/>
              <a:gd name="connsiteX4578" fmla="*/ 401364 w 4562162"/>
              <a:gd name="connsiteY4578" fmla="*/ 2446049 h 2832735"/>
              <a:gd name="connsiteX4579" fmla="*/ 403917 w 4562162"/>
              <a:gd name="connsiteY4579" fmla="*/ 2447363 h 2832735"/>
              <a:gd name="connsiteX4580" fmla="*/ 405203 w 4562162"/>
              <a:gd name="connsiteY4580" fmla="*/ 2447487 h 2832735"/>
              <a:gd name="connsiteX4581" fmla="*/ 408098 w 4562162"/>
              <a:gd name="connsiteY4581" fmla="*/ 2446649 h 2832735"/>
              <a:gd name="connsiteX4582" fmla="*/ 411356 w 4562162"/>
              <a:gd name="connsiteY4582" fmla="*/ 2446115 h 2832735"/>
              <a:gd name="connsiteX4583" fmla="*/ 413328 w 4562162"/>
              <a:gd name="connsiteY4583" fmla="*/ 2446039 h 2832735"/>
              <a:gd name="connsiteX4584" fmla="*/ 414090 w 4562162"/>
              <a:gd name="connsiteY4584" fmla="*/ 2447011 h 2832735"/>
              <a:gd name="connsiteX4585" fmla="*/ 414699 w 4562162"/>
              <a:gd name="connsiteY4585" fmla="*/ 2449554 h 2832735"/>
              <a:gd name="connsiteX4586" fmla="*/ 415842 w 4562162"/>
              <a:gd name="connsiteY4586" fmla="*/ 2452097 h 2832735"/>
              <a:gd name="connsiteX4587" fmla="*/ 416909 w 4562162"/>
              <a:gd name="connsiteY4587" fmla="*/ 2452821 h 2832735"/>
              <a:gd name="connsiteX4588" fmla="*/ 418814 w 4562162"/>
              <a:gd name="connsiteY4588" fmla="*/ 2452697 h 2832735"/>
              <a:gd name="connsiteX4589" fmla="*/ 419957 w 4562162"/>
              <a:gd name="connsiteY4589" fmla="*/ 2452821 h 2832735"/>
              <a:gd name="connsiteX4590" fmla="*/ 420567 w 4562162"/>
              <a:gd name="connsiteY4590" fmla="*/ 2453783 h 2832735"/>
              <a:gd name="connsiteX4591" fmla="*/ 419881 w 4562162"/>
              <a:gd name="connsiteY4591" fmla="*/ 2455231 h 2832735"/>
              <a:gd name="connsiteX4592" fmla="*/ 420033 w 4562162"/>
              <a:gd name="connsiteY4592" fmla="*/ 2456802 h 2832735"/>
              <a:gd name="connsiteX4593" fmla="*/ 420871 w 4562162"/>
              <a:gd name="connsiteY4593" fmla="*/ 2458727 h 2832735"/>
              <a:gd name="connsiteX4594" fmla="*/ 421862 w 4562162"/>
              <a:gd name="connsiteY4594" fmla="*/ 2463175 h 2832735"/>
              <a:gd name="connsiteX4595" fmla="*/ 422777 w 4562162"/>
              <a:gd name="connsiteY4595" fmla="*/ 2464499 h 2832735"/>
              <a:gd name="connsiteX4596" fmla="*/ 423386 w 4562162"/>
              <a:gd name="connsiteY4596" fmla="*/ 2466175 h 2832735"/>
              <a:gd name="connsiteX4597" fmla="*/ 423386 w 4562162"/>
              <a:gd name="connsiteY4597" fmla="*/ 2468099 h 2832735"/>
              <a:gd name="connsiteX4598" fmla="*/ 422624 w 4562162"/>
              <a:gd name="connsiteY4598" fmla="*/ 2469775 h 2832735"/>
              <a:gd name="connsiteX4599" fmla="*/ 422091 w 4562162"/>
              <a:gd name="connsiteY4599" fmla="*/ 2471090 h 2832735"/>
              <a:gd name="connsiteX4600" fmla="*/ 422624 w 4562162"/>
              <a:gd name="connsiteY4600" fmla="*/ 2474081 h 2832735"/>
              <a:gd name="connsiteX4601" fmla="*/ 424682 w 4562162"/>
              <a:gd name="connsiteY4601" fmla="*/ 2477424 h 2832735"/>
              <a:gd name="connsiteX4602" fmla="*/ 426205 w 4562162"/>
              <a:gd name="connsiteY4602" fmla="*/ 2478253 h 2832735"/>
              <a:gd name="connsiteX4603" fmla="*/ 427425 w 4562162"/>
              <a:gd name="connsiteY4603" fmla="*/ 2481234 h 2832735"/>
              <a:gd name="connsiteX4604" fmla="*/ 429634 w 4562162"/>
              <a:gd name="connsiteY4604" fmla="*/ 2482187 h 2832735"/>
              <a:gd name="connsiteX4605" fmla="*/ 432911 w 4562162"/>
              <a:gd name="connsiteY4605" fmla="*/ 2479681 h 2832735"/>
              <a:gd name="connsiteX4606" fmla="*/ 435426 w 4562162"/>
              <a:gd name="connsiteY4606" fmla="*/ 2478367 h 2832735"/>
              <a:gd name="connsiteX4607" fmla="*/ 438569 w 4562162"/>
              <a:gd name="connsiteY4607" fmla="*/ 2479100 h 2832735"/>
              <a:gd name="connsiteX4608" fmla="*/ 441474 w 4562162"/>
              <a:gd name="connsiteY4608" fmla="*/ 2479567 h 2832735"/>
              <a:gd name="connsiteX4609" fmla="*/ 443426 w 4562162"/>
              <a:gd name="connsiteY4609" fmla="*/ 2481272 h 2832735"/>
              <a:gd name="connsiteX4610" fmla="*/ 444865 w 4562162"/>
              <a:gd name="connsiteY4610" fmla="*/ 2483615 h 2832735"/>
              <a:gd name="connsiteX4611" fmla="*/ 446541 w 4562162"/>
              <a:gd name="connsiteY4611" fmla="*/ 2484920 h 2832735"/>
              <a:gd name="connsiteX4612" fmla="*/ 448218 w 4562162"/>
              <a:gd name="connsiteY4612" fmla="*/ 2484234 h 2832735"/>
              <a:gd name="connsiteX4613" fmla="*/ 451714 w 4562162"/>
              <a:gd name="connsiteY4613" fmla="*/ 2484920 h 2832735"/>
              <a:gd name="connsiteX4614" fmla="*/ 453314 w 4562162"/>
              <a:gd name="connsiteY4614" fmla="*/ 2486816 h 2832735"/>
              <a:gd name="connsiteX4615" fmla="*/ 454914 w 4562162"/>
              <a:gd name="connsiteY4615" fmla="*/ 2487882 h 2832735"/>
              <a:gd name="connsiteX4616" fmla="*/ 456972 w 4562162"/>
              <a:gd name="connsiteY4616" fmla="*/ 2486339 h 2832735"/>
              <a:gd name="connsiteX4617" fmla="*/ 458648 w 4562162"/>
              <a:gd name="connsiteY4617" fmla="*/ 2484434 h 2832735"/>
              <a:gd name="connsiteX4618" fmla="*/ 464782 w 4562162"/>
              <a:gd name="connsiteY4618" fmla="*/ 2482444 h 2832735"/>
              <a:gd name="connsiteX4619" fmla="*/ 468592 w 4562162"/>
              <a:gd name="connsiteY4619" fmla="*/ 2481948 h 2832735"/>
              <a:gd name="connsiteX4620" fmla="*/ 469659 w 4562162"/>
              <a:gd name="connsiteY4620" fmla="*/ 2481558 h 2832735"/>
              <a:gd name="connsiteX4621" fmla="*/ 471897 w 4562162"/>
              <a:gd name="connsiteY4621" fmla="*/ 2480129 h 2832735"/>
              <a:gd name="connsiteX4622" fmla="*/ 474259 w 4562162"/>
              <a:gd name="connsiteY4622" fmla="*/ 2479177 h 2832735"/>
              <a:gd name="connsiteX4623" fmla="*/ 476383 w 4562162"/>
              <a:gd name="connsiteY4623" fmla="*/ 2479434 h 2832735"/>
              <a:gd name="connsiteX4624" fmla="*/ 478479 w 4562162"/>
              <a:gd name="connsiteY4624" fmla="*/ 2482396 h 2832735"/>
              <a:gd name="connsiteX4625" fmla="*/ 480650 w 4562162"/>
              <a:gd name="connsiteY4625" fmla="*/ 2484434 h 2832735"/>
              <a:gd name="connsiteX4626" fmla="*/ 481260 w 4562162"/>
              <a:gd name="connsiteY4626" fmla="*/ 2487644 h 2832735"/>
              <a:gd name="connsiteX4627" fmla="*/ 483908 w 4562162"/>
              <a:gd name="connsiteY4627" fmla="*/ 2492045 h 2832735"/>
              <a:gd name="connsiteX4628" fmla="*/ 490490 w 4562162"/>
              <a:gd name="connsiteY4628" fmla="*/ 2498055 h 2832735"/>
              <a:gd name="connsiteX4629" fmla="*/ 493071 w 4562162"/>
              <a:gd name="connsiteY4629" fmla="*/ 2499884 h 2832735"/>
              <a:gd name="connsiteX4630" fmla="*/ 494824 w 4562162"/>
              <a:gd name="connsiteY4630" fmla="*/ 2499560 h 2832735"/>
              <a:gd name="connsiteX4631" fmla="*/ 495738 w 4562162"/>
              <a:gd name="connsiteY4631" fmla="*/ 2499084 h 2832735"/>
              <a:gd name="connsiteX4632" fmla="*/ 496167 w 4562162"/>
              <a:gd name="connsiteY4632" fmla="*/ 2498455 h 2832735"/>
              <a:gd name="connsiteX4633" fmla="*/ 496567 w 4562162"/>
              <a:gd name="connsiteY4633" fmla="*/ 2495512 h 2832735"/>
              <a:gd name="connsiteX4634" fmla="*/ 497395 w 4562162"/>
              <a:gd name="connsiteY4634" fmla="*/ 2494426 h 2832735"/>
              <a:gd name="connsiteX4635" fmla="*/ 498729 w 4562162"/>
              <a:gd name="connsiteY4635" fmla="*/ 2494398 h 2832735"/>
              <a:gd name="connsiteX4636" fmla="*/ 503882 w 4562162"/>
              <a:gd name="connsiteY4636" fmla="*/ 2498055 h 2832735"/>
              <a:gd name="connsiteX4637" fmla="*/ 506577 w 4562162"/>
              <a:gd name="connsiteY4637" fmla="*/ 2498455 h 2832735"/>
              <a:gd name="connsiteX4638" fmla="*/ 509140 w 4562162"/>
              <a:gd name="connsiteY4638" fmla="*/ 2498522 h 2832735"/>
              <a:gd name="connsiteX4639" fmla="*/ 512588 w 4562162"/>
              <a:gd name="connsiteY4639" fmla="*/ 2501360 h 2832735"/>
              <a:gd name="connsiteX4640" fmla="*/ 516369 w 4562162"/>
              <a:gd name="connsiteY4640" fmla="*/ 2503827 h 2832735"/>
              <a:gd name="connsiteX4641" fmla="*/ 519293 w 4562162"/>
              <a:gd name="connsiteY4641" fmla="*/ 2504085 h 2832735"/>
              <a:gd name="connsiteX4642" fmla="*/ 521627 w 4562162"/>
              <a:gd name="connsiteY4642" fmla="*/ 2503113 h 2832735"/>
              <a:gd name="connsiteX4643" fmla="*/ 523227 w 4562162"/>
              <a:gd name="connsiteY4643" fmla="*/ 2502522 h 2832735"/>
              <a:gd name="connsiteX4644" fmla="*/ 524218 w 4562162"/>
              <a:gd name="connsiteY4644" fmla="*/ 2503465 h 2832735"/>
              <a:gd name="connsiteX4645" fmla="*/ 525132 w 4562162"/>
              <a:gd name="connsiteY4645" fmla="*/ 2505589 h 2832735"/>
              <a:gd name="connsiteX4646" fmla="*/ 526656 w 4562162"/>
              <a:gd name="connsiteY4646" fmla="*/ 2507237 h 2832735"/>
              <a:gd name="connsiteX4647" fmla="*/ 528409 w 4562162"/>
              <a:gd name="connsiteY4647" fmla="*/ 2507704 h 2832735"/>
              <a:gd name="connsiteX4648" fmla="*/ 530933 w 4562162"/>
              <a:gd name="connsiteY4648" fmla="*/ 2507809 h 2832735"/>
              <a:gd name="connsiteX4649" fmla="*/ 535314 w 4562162"/>
              <a:gd name="connsiteY4649" fmla="*/ 2510990 h 2832735"/>
              <a:gd name="connsiteX4650" fmla="*/ 539429 w 4562162"/>
              <a:gd name="connsiteY4650" fmla="*/ 2514229 h 2832735"/>
              <a:gd name="connsiteX4651" fmla="*/ 542001 w 4562162"/>
              <a:gd name="connsiteY4651" fmla="*/ 2514410 h 2832735"/>
              <a:gd name="connsiteX4652" fmla="*/ 544182 w 4562162"/>
              <a:gd name="connsiteY4652" fmla="*/ 2513457 h 2832735"/>
              <a:gd name="connsiteX4653" fmla="*/ 546106 w 4562162"/>
              <a:gd name="connsiteY4653" fmla="*/ 2513210 h 2832735"/>
              <a:gd name="connsiteX4654" fmla="*/ 547449 w 4562162"/>
              <a:gd name="connsiteY4654" fmla="*/ 2514029 h 2832735"/>
              <a:gd name="connsiteX4655" fmla="*/ 547830 w 4562162"/>
              <a:gd name="connsiteY4655" fmla="*/ 2515429 h 2832735"/>
              <a:gd name="connsiteX4656" fmla="*/ 546840 w 4562162"/>
              <a:gd name="connsiteY4656" fmla="*/ 2517305 h 2832735"/>
              <a:gd name="connsiteX4657" fmla="*/ 546840 w 4562162"/>
              <a:gd name="connsiteY4657" fmla="*/ 2519991 h 2832735"/>
              <a:gd name="connsiteX4658" fmla="*/ 548668 w 4562162"/>
              <a:gd name="connsiteY4658" fmla="*/ 2522563 h 2832735"/>
              <a:gd name="connsiteX4659" fmla="*/ 548726 w 4562162"/>
              <a:gd name="connsiteY4659" fmla="*/ 2525087 h 2832735"/>
              <a:gd name="connsiteX4660" fmla="*/ 548201 w 4562162"/>
              <a:gd name="connsiteY4660" fmla="*/ 2527364 h 2832735"/>
              <a:gd name="connsiteX4661" fmla="*/ 547164 w 4562162"/>
              <a:gd name="connsiteY4661" fmla="*/ 2529459 h 2832735"/>
              <a:gd name="connsiteX4662" fmla="*/ 544659 w 4562162"/>
              <a:gd name="connsiteY4662" fmla="*/ 2532336 h 2832735"/>
              <a:gd name="connsiteX4663" fmla="*/ 542344 w 4562162"/>
              <a:gd name="connsiteY4663" fmla="*/ 2535012 h 2832735"/>
              <a:gd name="connsiteX4664" fmla="*/ 538867 w 4562162"/>
              <a:gd name="connsiteY4664" fmla="*/ 2536127 h 2832735"/>
              <a:gd name="connsiteX4665" fmla="*/ 536914 w 4562162"/>
              <a:gd name="connsiteY4665" fmla="*/ 2537298 h 2832735"/>
              <a:gd name="connsiteX4666" fmla="*/ 537429 w 4562162"/>
              <a:gd name="connsiteY4666" fmla="*/ 2539260 h 2832735"/>
              <a:gd name="connsiteX4667" fmla="*/ 538706 w 4562162"/>
              <a:gd name="connsiteY4667" fmla="*/ 2541089 h 2832735"/>
              <a:gd name="connsiteX4668" fmla="*/ 541658 w 4562162"/>
              <a:gd name="connsiteY4668" fmla="*/ 2542565 h 2832735"/>
              <a:gd name="connsiteX4669" fmla="*/ 545011 w 4562162"/>
              <a:gd name="connsiteY4669" fmla="*/ 2543642 h 2832735"/>
              <a:gd name="connsiteX4670" fmla="*/ 545402 w 4562162"/>
              <a:gd name="connsiteY4670" fmla="*/ 2544832 h 2832735"/>
              <a:gd name="connsiteX4671" fmla="*/ 544887 w 4562162"/>
              <a:gd name="connsiteY4671" fmla="*/ 2545433 h 2832735"/>
              <a:gd name="connsiteX4672" fmla="*/ 542734 w 4562162"/>
              <a:gd name="connsiteY4672" fmla="*/ 2545985 h 2832735"/>
              <a:gd name="connsiteX4673" fmla="*/ 539762 w 4562162"/>
              <a:gd name="connsiteY4673" fmla="*/ 2545423 h 2832735"/>
              <a:gd name="connsiteX4674" fmla="*/ 538772 w 4562162"/>
              <a:gd name="connsiteY4674" fmla="*/ 2546461 h 2832735"/>
              <a:gd name="connsiteX4675" fmla="*/ 537400 w 4562162"/>
              <a:gd name="connsiteY4675" fmla="*/ 2548185 h 2832735"/>
              <a:gd name="connsiteX4676" fmla="*/ 536486 w 4562162"/>
              <a:gd name="connsiteY4676" fmla="*/ 2551290 h 2832735"/>
              <a:gd name="connsiteX4677" fmla="*/ 535800 w 4562162"/>
              <a:gd name="connsiteY4677" fmla="*/ 2554167 h 2832735"/>
              <a:gd name="connsiteX4678" fmla="*/ 539029 w 4562162"/>
              <a:gd name="connsiteY4678" fmla="*/ 2554948 h 2832735"/>
              <a:gd name="connsiteX4679" fmla="*/ 540905 w 4562162"/>
              <a:gd name="connsiteY4679" fmla="*/ 2556120 h 2832735"/>
              <a:gd name="connsiteX4680" fmla="*/ 541496 w 4562162"/>
              <a:gd name="connsiteY4680" fmla="*/ 2558472 h 2832735"/>
              <a:gd name="connsiteX4681" fmla="*/ 542163 w 4562162"/>
              <a:gd name="connsiteY4681" fmla="*/ 2561092 h 2832735"/>
              <a:gd name="connsiteX4682" fmla="*/ 542363 w 4562162"/>
              <a:gd name="connsiteY4682" fmla="*/ 2563444 h 2832735"/>
              <a:gd name="connsiteX4683" fmla="*/ 541296 w 4562162"/>
              <a:gd name="connsiteY4683" fmla="*/ 2564587 h 2832735"/>
              <a:gd name="connsiteX4684" fmla="*/ 541229 w 4562162"/>
              <a:gd name="connsiteY4684" fmla="*/ 2565759 h 2832735"/>
              <a:gd name="connsiteX4685" fmla="*/ 541734 w 4562162"/>
              <a:gd name="connsiteY4685" fmla="*/ 2566340 h 2832735"/>
              <a:gd name="connsiteX4686" fmla="*/ 543125 w 4562162"/>
              <a:gd name="connsiteY4686" fmla="*/ 2566597 h 2832735"/>
              <a:gd name="connsiteX4687" fmla="*/ 544182 w 4562162"/>
              <a:gd name="connsiteY4687" fmla="*/ 2567121 h 2832735"/>
              <a:gd name="connsiteX4688" fmla="*/ 544268 w 4562162"/>
              <a:gd name="connsiteY4688" fmla="*/ 2568359 h 2832735"/>
              <a:gd name="connsiteX4689" fmla="*/ 542239 w 4562162"/>
              <a:gd name="connsiteY4689" fmla="*/ 2571140 h 2832735"/>
              <a:gd name="connsiteX4690" fmla="*/ 540344 w 4562162"/>
              <a:gd name="connsiteY4690" fmla="*/ 2576455 h 2832735"/>
              <a:gd name="connsiteX4691" fmla="*/ 539325 w 4562162"/>
              <a:gd name="connsiteY4691" fmla="*/ 2579275 h 2832735"/>
              <a:gd name="connsiteX4692" fmla="*/ 539401 w 4562162"/>
              <a:gd name="connsiteY4692" fmla="*/ 2582332 h 2832735"/>
              <a:gd name="connsiteX4693" fmla="*/ 538258 w 4562162"/>
              <a:gd name="connsiteY4693" fmla="*/ 2584028 h 2832735"/>
              <a:gd name="connsiteX4694" fmla="*/ 536114 w 4562162"/>
              <a:gd name="connsiteY4694" fmla="*/ 2584114 h 2832735"/>
              <a:gd name="connsiteX4695" fmla="*/ 528971 w 4562162"/>
              <a:gd name="connsiteY4695" fmla="*/ 2584409 h 2832735"/>
              <a:gd name="connsiteX4696" fmla="*/ 522751 w 4562162"/>
              <a:gd name="connsiteY4696" fmla="*/ 2584256 h 2832735"/>
              <a:gd name="connsiteX4697" fmla="*/ 520065 w 4562162"/>
              <a:gd name="connsiteY4697" fmla="*/ 2583818 h 2832735"/>
              <a:gd name="connsiteX4698" fmla="*/ 515855 w 4562162"/>
              <a:gd name="connsiteY4698" fmla="*/ 2583552 h 2832735"/>
              <a:gd name="connsiteX4699" fmla="*/ 513769 w 4562162"/>
              <a:gd name="connsiteY4699" fmla="*/ 2584276 h 2832735"/>
              <a:gd name="connsiteX4700" fmla="*/ 511007 w 4562162"/>
              <a:gd name="connsiteY4700" fmla="*/ 2589152 h 2832735"/>
              <a:gd name="connsiteX4701" fmla="*/ 508911 w 4562162"/>
              <a:gd name="connsiteY4701" fmla="*/ 2591057 h 2832735"/>
              <a:gd name="connsiteX4702" fmla="*/ 505453 w 4562162"/>
              <a:gd name="connsiteY4702" fmla="*/ 2592781 h 2832735"/>
              <a:gd name="connsiteX4703" fmla="*/ 501653 w 4562162"/>
              <a:gd name="connsiteY4703" fmla="*/ 2593277 h 2832735"/>
              <a:gd name="connsiteX4704" fmla="*/ 499472 w 4562162"/>
              <a:gd name="connsiteY4704" fmla="*/ 2595277 h 2832735"/>
              <a:gd name="connsiteX4705" fmla="*/ 498700 w 4562162"/>
              <a:gd name="connsiteY4705" fmla="*/ 2598420 h 2832735"/>
              <a:gd name="connsiteX4706" fmla="*/ 498643 w 4562162"/>
              <a:gd name="connsiteY4706" fmla="*/ 2601201 h 2832735"/>
              <a:gd name="connsiteX4707" fmla="*/ 498291 w 4562162"/>
              <a:gd name="connsiteY4707" fmla="*/ 2602592 h 2832735"/>
              <a:gd name="connsiteX4708" fmla="*/ 497471 w 4562162"/>
              <a:gd name="connsiteY4708" fmla="*/ 2603811 h 2832735"/>
              <a:gd name="connsiteX4709" fmla="*/ 497176 w 4562162"/>
              <a:gd name="connsiteY4709" fmla="*/ 2604678 h 2832735"/>
              <a:gd name="connsiteX4710" fmla="*/ 497357 w 4562162"/>
              <a:gd name="connsiteY4710" fmla="*/ 2605630 h 2832735"/>
              <a:gd name="connsiteX4711" fmla="*/ 498243 w 4562162"/>
              <a:gd name="connsiteY4711" fmla="*/ 2605973 h 2832735"/>
              <a:gd name="connsiteX4712" fmla="*/ 499300 w 4562162"/>
              <a:gd name="connsiteY4712" fmla="*/ 2606411 h 2832735"/>
              <a:gd name="connsiteX4713" fmla="*/ 499300 w 4562162"/>
              <a:gd name="connsiteY4713" fmla="*/ 2607097 h 2832735"/>
              <a:gd name="connsiteX4714" fmla="*/ 498890 w 4562162"/>
              <a:gd name="connsiteY4714" fmla="*/ 2607964 h 2832735"/>
              <a:gd name="connsiteX4715" fmla="*/ 497710 w 4562162"/>
              <a:gd name="connsiteY4715" fmla="*/ 2608917 h 2832735"/>
              <a:gd name="connsiteX4716" fmla="*/ 497176 w 4562162"/>
              <a:gd name="connsiteY4716" fmla="*/ 2610384 h 2832735"/>
              <a:gd name="connsiteX4717" fmla="*/ 497300 w 4562162"/>
              <a:gd name="connsiteY4717" fmla="*/ 2611946 h 2832735"/>
              <a:gd name="connsiteX4718" fmla="*/ 497529 w 4562162"/>
              <a:gd name="connsiteY4718" fmla="*/ 2613670 h 2832735"/>
              <a:gd name="connsiteX4719" fmla="*/ 504758 w 4562162"/>
              <a:gd name="connsiteY4719" fmla="*/ 2610374 h 2832735"/>
              <a:gd name="connsiteX4720" fmla="*/ 507225 w 4562162"/>
              <a:gd name="connsiteY4720" fmla="*/ 2607879 h 2832735"/>
              <a:gd name="connsiteX4721" fmla="*/ 512169 w 4562162"/>
              <a:gd name="connsiteY4721" fmla="*/ 2607002 h 2832735"/>
              <a:gd name="connsiteX4722" fmla="*/ 511473 w 4562162"/>
              <a:gd name="connsiteY4722" fmla="*/ 2608012 h 2832735"/>
              <a:gd name="connsiteX4723" fmla="*/ 509025 w 4562162"/>
              <a:gd name="connsiteY4723" fmla="*/ 2608945 h 2832735"/>
              <a:gd name="connsiteX4724" fmla="*/ 506568 w 4562162"/>
              <a:gd name="connsiteY4724" fmla="*/ 2611365 h 2832735"/>
              <a:gd name="connsiteX4725" fmla="*/ 509664 w 4562162"/>
              <a:gd name="connsiteY4725" fmla="*/ 2611612 h 2832735"/>
              <a:gd name="connsiteX4726" fmla="*/ 516617 w 4562162"/>
              <a:gd name="connsiteY4726" fmla="*/ 2610374 h 2832735"/>
              <a:gd name="connsiteX4727" fmla="*/ 519169 w 4562162"/>
              <a:gd name="connsiteY4727" fmla="*/ 2606583 h 2832735"/>
              <a:gd name="connsiteX4728" fmla="*/ 523760 w 4562162"/>
              <a:gd name="connsiteY4728" fmla="*/ 2606716 h 2832735"/>
              <a:gd name="connsiteX4729" fmla="*/ 525066 w 4562162"/>
              <a:gd name="connsiteY4729" fmla="*/ 2609441 h 2832735"/>
              <a:gd name="connsiteX4730" fmla="*/ 526370 w 4562162"/>
              <a:gd name="connsiteY4730" fmla="*/ 2613117 h 2832735"/>
              <a:gd name="connsiteX4731" fmla="*/ 526256 w 4562162"/>
              <a:gd name="connsiteY4731" fmla="*/ 2614479 h 2832735"/>
              <a:gd name="connsiteX4732" fmla="*/ 525761 w 4562162"/>
              <a:gd name="connsiteY4732" fmla="*/ 2615527 h 2832735"/>
              <a:gd name="connsiteX4733" fmla="*/ 521913 w 4562162"/>
              <a:gd name="connsiteY4733" fmla="*/ 2616337 h 2832735"/>
              <a:gd name="connsiteX4734" fmla="*/ 513207 w 4562162"/>
              <a:gd name="connsiteY4734" fmla="*/ 2620918 h 2832735"/>
              <a:gd name="connsiteX4735" fmla="*/ 508654 w 4562162"/>
              <a:gd name="connsiteY4735" fmla="*/ 2622214 h 2832735"/>
              <a:gd name="connsiteX4736" fmla="*/ 503520 w 4562162"/>
              <a:gd name="connsiteY4736" fmla="*/ 2624547 h 2832735"/>
              <a:gd name="connsiteX4737" fmla="*/ 504844 w 4562162"/>
              <a:gd name="connsiteY4737" fmla="*/ 2627690 h 2832735"/>
              <a:gd name="connsiteX4738" fmla="*/ 505187 w 4562162"/>
              <a:gd name="connsiteY4738" fmla="*/ 2630357 h 2832735"/>
              <a:gd name="connsiteX4739" fmla="*/ 500977 w 4562162"/>
              <a:gd name="connsiteY4739" fmla="*/ 2629786 h 2832735"/>
              <a:gd name="connsiteX4740" fmla="*/ 497938 w 4562162"/>
              <a:gd name="connsiteY4740" fmla="*/ 2628900 h 2832735"/>
              <a:gd name="connsiteX4741" fmla="*/ 496052 w 4562162"/>
              <a:gd name="connsiteY4741" fmla="*/ 2629310 h 2832735"/>
              <a:gd name="connsiteX4742" fmla="*/ 490928 w 4562162"/>
              <a:gd name="connsiteY4742" fmla="*/ 2632129 h 2832735"/>
              <a:gd name="connsiteX4743" fmla="*/ 488242 w 4562162"/>
              <a:gd name="connsiteY4743" fmla="*/ 2631520 h 2832735"/>
              <a:gd name="connsiteX4744" fmla="*/ 485547 w 4562162"/>
              <a:gd name="connsiteY4744" fmla="*/ 2631434 h 2832735"/>
              <a:gd name="connsiteX4745" fmla="*/ 486699 w 4562162"/>
              <a:gd name="connsiteY4745" fmla="*/ 2635463 h 2832735"/>
              <a:gd name="connsiteX4746" fmla="*/ 489489 w 4562162"/>
              <a:gd name="connsiteY4746" fmla="*/ 2640320 h 2832735"/>
              <a:gd name="connsiteX4747" fmla="*/ 491194 w 4562162"/>
              <a:gd name="connsiteY4747" fmla="*/ 2641235 h 2832735"/>
              <a:gd name="connsiteX4748" fmla="*/ 493871 w 4562162"/>
              <a:gd name="connsiteY4748" fmla="*/ 2640797 h 2832735"/>
              <a:gd name="connsiteX4749" fmla="*/ 500224 w 4562162"/>
              <a:gd name="connsiteY4749" fmla="*/ 2646674 h 2832735"/>
              <a:gd name="connsiteX4750" fmla="*/ 504958 w 4562162"/>
              <a:gd name="connsiteY4750" fmla="*/ 2652494 h 2832735"/>
              <a:gd name="connsiteX4751" fmla="*/ 502501 w 4562162"/>
              <a:gd name="connsiteY4751" fmla="*/ 2652894 h 2832735"/>
              <a:gd name="connsiteX4752" fmla="*/ 500129 w 4562162"/>
              <a:gd name="connsiteY4752" fmla="*/ 2652303 h 2832735"/>
              <a:gd name="connsiteX4753" fmla="*/ 496700 w 4562162"/>
              <a:gd name="connsiteY4753" fmla="*/ 2652322 h 2832735"/>
              <a:gd name="connsiteX4754" fmla="*/ 495338 w 4562162"/>
              <a:gd name="connsiteY4754" fmla="*/ 2655856 h 2832735"/>
              <a:gd name="connsiteX4755" fmla="*/ 493919 w 4562162"/>
              <a:gd name="connsiteY4755" fmla="*/ 2658466 h 2832735"/>
              <a:gd name="connsiteX4756" fmla="*/ 493662 w 4562162"/>
              <a:gd name="connsiteY4756" fmla="*/ 2657123 h 2832735"/>
              <a:gd name="connsiteX4757" fmla="*/ 493766 w 4562162"/>
              <a:gd name="connsiteY4757" fmla="*/ 2655313 h 2832735"/>
              <a:gd name="connsiteX4758" fmla="*/ 492176 w 4562162"/>
              <a:gd name="connsiteY4758" fmla="*/ 2654141 h 2832735"/>
              <a:gd name="connsiteX4759" fmla="*/ 490004 w 4562162"/>
              <a:gd name="connsiteY4759" fmla="*/ 2655913 h 2832735"/>
              <a:gd name="connsiteX4760" fmla="*/ 487537 w 4562162"/>
              <a:gd name="connsiteY4760" fmla="*/ 2663657 h 2832735"/>
              <a:gd name="connsiteX4761" fmla="*/ 482955 w 4562162"/>
              <a:gd name="connsiteY4761" fmla="*/ 2669210 h 2832735"/>
              <a:gd name="connsiteX4762" fmla="*/ 481432 w 4562162"/>
              <a:gd name="connsiteY4762" fmla="*/ 2672610 h 2832735"/>
              <a:gd name="connsiteX4763" fmla="*/ 481365 w 4562162"/>
              <a:gd name="connsiteY4763" fmla="*/ 2675087 h 2832735"/>
              <a:gd name="connsiteX4764" fmla="*/ 482022 w 4562162"/>
              <a:gd name="connsiteY4764" fmla="*/ 2675592 h 2832735"/>
              <a:gd name="connsiteX4765" fmla="*/ 483022 w 4562162"/>
              <a:gd name="connsiteY4765" fmla="*/ 2675515 h 2832735"/>
              <a:gd name="connsiteX4766" fmla="*/ 483051 w 4562162"/>
              <a:gd name="connsiteY4766" fmla="*/ 2677744 h 2832735"/>
              <a:gd name="connsiteX4767" fmla="*/ 482365 w 4562162"/>
              <a:gd name="connsiteY4767" fmla="*/ 2679735 h 2832735"/>
              <a:gd name="connsiteX4768" fmla="*/ 472125 w 4562162"/>
              <a:gd name="connsiteY4768" fmla="*/ 2682250 h 2832735"/>
              <a:gd name="connsiteX4769" fmla="*/ 470773 w 4562162"/>
              <a:gd name="connsiteY4769" fmla="*/ 2683716 h 2832735"/>
              <a:gd name="connsiteX4770" fmla="*/ 467830 w 4562162"/>
              <a:gd name="connsiteY4770" fmla="*/ 2682555 h 2832735"/>
              <a:gd name="connsiteX4771" fmla="*/ 464468 w 4562162"/>
              <a:gd name="connsiteY4771" fmla="*/ 2679497 h 2832735"/>
              <a:gd name="connsiteX4772" fmla="*/ 461476 w 4562162"/>
              <a:gd name="connsiteY4772" fmla="*/ 2677849 h 2832735"/>
              <a:gd name="connsiteX4773" fmla="*/ 459553 w 4562162"/>
              <a:gd name="connsiteY4773" fmla="*/ 2678506 h 2832735"/>
              <a:gd name="connsiteX4774" fmla="*/ 457590 w 4562162"/>
              <a:gd name="connsiteY4774" fmla="*/ 2679945 h 2832735"/>
              <a:gd name="connsiteX4775" fmla="*/ 458695 w 4562162"/>
              <a:gd name="connsiteY4775" fmla="*/ 2680840 h 2832735"/>
              <a:gd name="connsiteX4776" fmla="*/ 460019 w 4562162"/>
              <a:gd name="connsiteY4776" fmla="*/ 2681154 h 2832735"/>
              <a:gd name="connsiteX4777" fmla="*/ 463496 w 4562162"/>
              <a:gd name="connsiteY4777" fmla="*/ 2683059 h 2832735"/>
              <a:gd name="connsiteX4778" fmla="*/ 461676 w 4562162"/>
              <a:gd name="connsiteY4778" fmla="*/ 2684497 h 2832735"/>
              <a:gd name="connsiteX4779" fmla="*/ 454895 w 4562162"/>
              <a:gd name="connsiteY4779" fmla="*/ 2687003 h 2832735"/>
              <a:gd name="connsiteX4780" fmla="*/ 455123 w 4562162"/>
              <a:gd name="connsiteY4780" fmla="*/ 2688298 h 2832735"/>
              <a:gd name="connsiteX4781" fmla="*/ 455743 w 4562162"/>
              <a:gd name="connsiteY4781" fmla="*/ 2689241 h 2832735"/>
              <a:gd name="connsiteX4782" fmla="*/ 463591 w 4562162"/>
              <a:gd name="connsiteY4782" fmla="*/ 2691384 h 2832735"/>
              <a:gd name="connsiteX4783" fmla="*/ 470545 w 4562162"/>
              <a:gd name="connsiteY4783" fmla="*/ 2695061 h 2832735"/>
              <a:gd name="connsiteX4784" fmla="*/ 472668 w 4562162"/>
              <a:gd name="connsiteY4784" fmla="*/ 2697585 h 2832735"/>
              <a:gd name="connsiteX4785" fmla="*/ 474488 w 4562162"/>
              <a:gd name="connsiteY4785" fmla="*/ 2701966 h 2832735"/>
              <a:gd name="connsiteX4786" fmla="*/ 476069 w 4562162"/>
              <a:gd name="connsiteY4786" fmla="*/ 2703957 h 2832735"/>
              <a:gd name="connsiteX4787" fmla="*/ 478307 w 4562162"/>
              <a:gd name="connsiteY4787" fmla="*/ 2705462 h 2832735"/>
              <a:gd name="connsiteX4788" fmla="*/ 480374 w 4562162"/>
              <a:gd name="connsiteY4788" fmla="*/ 2706377 h 2832735"/>
              <a:gd name="connsiteX4789" fmla="*/ 483918 w 4562162"/>
              <a:gd name="connsiteY4789" fmla="*/ 2706739 h 2832735"/>
              <a:gd name="connsiteX4790" fmla="*/ 487832 w 4562162"/>
              <a:gd name="connsiteY4790" fmla="*/ 2705338 h 2832735"/>
              <a:gd name="connsiteX4791" fmla="*/ 496652 w 4562162"/>
              <a:gd name="connsiteY4791" fmla="*/ 2715778 h 2832735"/>
              <a:gd name="connsiteX4792" fmla="*/ 500139 w 4562162"/>
              <a:gd name="connsiteY4792" fmla="*/ 2717464 h 2832735"/>
              <a:gd name="connsiteX4793" fmla="*/ 508797 w 4562162"/>
              <a:gd name="connsiteY4793" fmla="*/ 2719559 h 2832735"/>
              <a:gd name="connsiteX4794" fmla="*/ 510978 w 4562162"/>
              <a:gd name="connsiteY4794" fmla="*/ 2720673 h 2832735"/>
              <a:gd name="connsiteX4795" fmla="*/ 527342 w 4562162"/>
              <a:gd name="connsiteY4795" fmla="*/ 2735170 h 2832735"/>
              <a:gd name="connsiteX4796" fmla="*/ 532343 w 4562162"/>
              <a:gd name="connsiteY4796" fmla="*/ 2741419 h 2832735"/>
              <a:gd name="connsiteX4797" fmla="*/ 541887 w 4562162"/>
              <a:gd name="connsiteY4797" fmla="*/ 2750801 h 2832735"/>
              <a:gd name="connsiteX4798" fmla="*/ 544687 w 4562162"/>
              <a:gd name="connsiteY4798" fmla="*/ 2752744 h 2832735"/>
              <a:gd name="connsiteX4799" fmla="*/ 545897 w 4562162"/>
              <a:gd name="connsiteY4799" fmla="*/ 2750363 h 2832735"/>
              <a:gd name="connsiteX4800" fmla="*/ 547516 w 4562162"/>
              <a:gd name="connsiteY4800" fmla="*/ 2747858 h 2832735"/>
              <a:gd name="connsiteX4801" fmla="*/ 549268 w 4562162"/>
              <a:gd name="connsiteY4801" fmla="*/ 2747248 h 2832735"/>
              <a:gd name="connsiteX4802" fmla="*/ 554402 w 4562162"/>
              <a:gd name="connsiteY4802" fmla="*/ 2748239 h 2832735"/>
              <a:gd name="connsiteX4803" fmla="*/ 559127 w 4562162"/>
              <a:gd name="connsiteY4803" fmla="*/ 2749372 h 2832735"/>
              <a:gd name="connsiteX4804" fmla="*/ 562575 w 4562162"/>
              <a:gd name="connsiteY4804" fmla="*/ 2748572 h 2832735"/>
              <a:gd name="connsiteX4805" fmla="*/ 566680 w 4562162"/>
              <a:gd name="connsiteY4805" fmla="*/ 2750554 h 2832735"/>
              <a:gd name="connsiteX4806" fmla="*/ 570433 w 4562162"/>
              <a:gd name="connsiteY4806" fmla="*/ 2752820 h 2832735"/>
              <a:gd name="connsiteX4807" fmla="*/ 574205 w 4562162"/>
              <a:gd name="connsiteY4807" fmla="*/ 2754420 h 2832735"/>
              <a:gd name="connsiteX4808" fmla="*/ 581558 w 4562162"/>
              <a:gd name="connsiteY4808" fmla="*/ 2755926 h 2832735"/>
              <a:gd name="connsiteX4809" fmla="*/ 584302 w 4562162"/>
              <a:gd name="connsiteY4809" fmla="*/ 2758012 h 2832735"/>
              <a:gd name="connsiteX4810" fmla="*/ 587502 w 4562162"/>
              <a:gd name="connsiteY4810" fmla="*/ 2760097 h 2832735"/>
              <a:gd name="connsiteX4811" fmla="*/ 600047 w 4562162"/>
              <a:gd name="connsiteY4811" fmla="*/ 2761155 h 2832735"/>
              <a:gd name="connsiteX4812" fmla="*/ 601056 w 4562162"/>
              <a:gd name="connsiteY4812" fmla="*/ 2760831 h 2832735"/>
              <a:gd name="connsiteX4813" fmla="*/ 601980 w 4562162"/>
              <a:gd name="connsiteY4813" fmla="*/ 2760526 h 2832735"/>
              <a:gd name="connsiteX4814" fmla="*/ 606190 w 4562162"/>
              <a:gd name="connsiteY4814" fmla="*/ 2759764 h 2832735"/>
              <a:gd name="connsiteX4815" fmla="*/ 609914 w 4562162"/>
              <a:gd name="connsiteY4815" fmla="*/ 2759907 h 2832735"/>
              <a:gd name="connsiteX4816" fmla="*/ 613848 w 4562162"/>
              <a:gd name="connsiteY4816" fmla="*/ 2762431 h 2832735"/>
              <a:gd name="connsiteX4817" fmla="*/ 616362 w 4562162"/>
              <a:gd name="connsiteY4817" fmla="*/ 2762288 h 2832735"/>
              <a:gd name="connsiteX4818" fmla="*/ 619049 w 4562162"/>
              <a:gd name="connsiteY4818" fmla="*/ 2761907 h 2832735"/>
              <a:gd name="connsiteX4819" fmla="*/ 622506 w 4562162"/>
              <a:gd name="connsiteY4819" fmla="*/ 2763260 h 2832735"/>
              <a:gd name="connsiteX4820" fmla="*/ 625221 w 4562162"/>
              <a:gd name="connsiteY4820" fmla="*/ 2764765 h 2832735"/>
              <a:gd name="connsiteX4821" fmla="*/ 625450 w 4562162"/>
              <a:gd name="connsiteY4821" fmla="*/ 2766289 h 2832735"/>
              <a:gd name="connsiteX4822" fmla="*/ 627831 w 4562162"/>
              <a:gd name="connsiteY4822" fmla="*/ 2768498 h 2832735"/>
              <a:gd name="connsiteX4823" fmla="*/ 634746 w 4562162"/>
              <a:gd name="connsiteY4823" fmla="*/ 2771861 h 2832735"/>
              <a:gd name="connsiteX4824" fmla="*/ 640356 w 4562162"/>
              <a:gd name="connsiteY4824" fmla="*/ 2773756 h 2832735"/>
              <a:gd name="connsiteX4825" fmla="*/ 642109 w 4562162"/>
              <a:gd name="connsiteY4825" fmla="*/ 2775090 h 2832735"/>
              <a:gd name="connsiteX4826" fmla="*/ 646366 w 4562162"/>
              <a:gd name="connsiteY4826" fmla="*/ 2777290 h 2832735"/>
              <a:gd name="connsiteX4827" fmla="*/ 646795 w 4562162"/>
              <a:gd name="connsiteY4827" fmla="*/ 2777985 h 2832735"/>
              <a:gd name="connsiteX4828" fmla="*/ 646709 w 4562162"/>
              <a:gd name="connsiteY4828" fmla="*/ 2778881 h 2832735"/>
              <a:gd name="connsiteX4829" fmla="*/ 645500 w 4562162"/>
              <a:gd name="connsiteY4829" fmla="*/ 2780528 h 2832735"/>
              <a:gd name="connsiteX4830" fmla="*/ 645185 w 4562162"/>
              <a:gd name="connsiteY4830" fmla="*/ 2781996 h 2832735"/>
              <a:gd name="connsiteX4831" fmla="*/ 645757 w 4562162"/>
              <a:gd name="connsiteY4831" fmla="*/ 2782834 h 2832735"/>
              <a:gd name="connsiteX4832" fmla="*/ 647529 w 4562162"/>
              <a:gd name="connsiteY4832" fmla="*/ 2783634 h 2832735"/>
              <a:gd name="connsiteX4833" fmla="*/ 651043 w 4562162"/>
              <a:gd name="connsiteY4833" fmla="*/ 2783815 h 2832735"/>
              <a:gd name="connsiteX4834" fmla="*/ 652310 w 4562162"/>
              <a:gd name="connsiteY4834" fmla="*/ 2782767 h 2832735"/>
              <a:gd name="connsiteX4835" fmla="*/ 654929 w 4562162"/>
              <a:gd name="connsiteY4835" fmla="*/ 2782014 h 2832735"/>
              <a:gd name="connsiteX4836" fmla="*/ 657520 w 4562162"/>
              <a:gd name="connsiteY4836" fmla="*/ 2780662 h 2832735"/>
              <a:gd name="connsiteX4837" fmla="*/ 660987 w 4562162"/>
              <a:gd name="connsiteY4837" fmla="*/ 2778862 h 2832735"/>
              <a:gd name="connsiteX4838" fmla="*/ 665702 w 4562162"/>
              <a:gd name="connsiteY4838" fmla="*/ 2777223 h 2832735"/>
              <a:gd name="connsiteX4839" fmla="*/ 667588 w 4562162"/>
              <a:gd name="connsiteY4839" fmla="*/ 2777223 h 2832735"/>
              <a:gd name="connsiteX4840" fmla="*/ 669398 w 4562162"/>
              <a:gd name="connsiteY4840" fmla="*/ 2777719 h 2832735"/>
              <a:gd name="connsiteX4841" fmla="*/ 670665 w 4562162"/>
              <a:gd name="connsiteY4841" fmla="*/ 2778633 h 2832735"/>
              <a:gd name="connsiteX4842" fmla="*/ 672789 w 4562162"/>
              <a:gd name="connsiteY4842" fmla="*/ 2781996 h 2832735"/>
              <a:gd name="connsiteX4843" fmla="*/ 674913 w 4562162"/>
              <a:gd name="connsiteY4843" fmla="*/ 2777281 h 2832735"/>
              <a:gd name="connsiteX4844" fmla="*/ 675465 w 4562162"/>
              <a:gd name="connsiteY4844" fmla="*/ 2776928 h 2832735"/>
              <a:gd name="connsiteX4845" fmla="*/ 677399 w 4562162"/>
              <a:gd name="connsiteY4845" fmla="*/ 2777881 h 2832735"/>
              <a:gd name="connsiteX4846" fmla="*/ 680828 w 4562162"/>
              <a:gd name="connsiteY4846" fmla="*/ 2779195 h 2832735"/>
              <a:gd name="connsiteX4847" fmla="*/ 683200 w 4562162"/>
              <a:gd name="connsiteY4847" fmla="*/ 2779890 h 2832735"/>
              <a:gd name="connsiteX4848" fmla="*/ 684476 w 4562162"/>
              <a:gd name="connsiteY4848" fmla="*/ 2780862 h 2832735"/>
              <a:gd name="connsiteX4849" fmla="*/ 688095 w 4562162"/>
              <a:gd name="connsiteY4849" fmla="*/ 2785148 h 2832735"/>
              <a:gd name="connsiteX4850" fmla="*/ 693953 w 4562162"/>
              <a:gd name="connsiteY4850" fmla="*/ 2784929 h 2832735"/>
              <a:gd name="connsiteX4851" fmla="*/ 696430 w 4562162"/>
              <a:gd name="connsiteY4851" fmla="*/ 2785586 h 2832735"/>
              <a:gd name="connsiteX4852" fmla="*/ 697763 w 4562162"/>
              <a:gd name="connsiteY4852" fmla="*/ 2786291 h 2832735"/>
              <a:gd name="connsiteX4853" fmla="*/ 698363 w 4562162"/>
              <a:gd name="connsiteY4853" fmla="*/ 2787120 h 2832735"/>
              <a:gd name="connsiteX4854" fmla="*/ 697316 w 4562162"/>
              <a:gd name="connsiteY4854" fmla="*/ 2791368 h 2832735"/>
              <a:gd name="connsiteX4855" fmla="*/ 695868 w 4562162"/>
              <a:gd name="connsiteY4855" fmla="*/ 2795778 h 2832735"/>
              <a:gd name="connsiteX4856" fmla="*/ 695982 w 4562162"/>
              <a:gd name="connsiteY4856" fmla="*/ 2796845 h 2832735"/>
              <a:gd name="connsiteX4857" fmla="*/ 698335 w 4562162"/>
              <a:gd name="connsiteY4857" fmla="*/ 2798502 h 2832735"/>
              <a:gd name="connsiteX4858" fmla="*/ 701526 w 4562162"/>
              <a:gd name="connsiteY4858" fmla="*/ 2800264 h 2832735"/>
              <a:gd name="connsiteX4859" fmla="*/ 703250 w 4562162"/>
              <a:gd name="connsiteY4859" fmla="*/ 2801674 h 2832735"/>
              <a:gd name="connsiteX4860" fmla="*/ 704421 w 4562162"/>
              <a:gd name="connsiteY4860" fmla="*/ 2802941 h 2832735"/>
              <a:gd name="connsiteX4861" fmla="*/ 706945 w 4562162"/>
              <a:gd name="connsiteY4861" fmla="*/ 2803903 h 2832735"/>
              <a:gd name="connsiteX4862" fmla="*/ 709926 w 4562162"/>
              <a:gd name="connsiteY4862" fmla="*/ 2804503 h 2832735"/>
              <a:gd name="connsiteX4863" fmla="*/ 711336 w 4562162"/>
              <a:gd name="connsiteY4863" fmla="*/ 2804579 h 2832735"/>
              <a:gd name="connsiteX4864" fmla="*/ 712813 w 4562162"/>
              <a:gd name="connsiteY4864" fmla="*/ 2805637 h 2832735"/>
              <a:gd name="connsiteX4865" fmla="*/ 716652 w 4562162"/>
              <a:gd name="connsiteY4865" fmla="*/ 2807627 h 2832735"/>
              <a:gd name="connsiteX4866" fmla="*/ 717137 w 4562162"/>
              <a:gd name="connsiteY4866" fmla="*/ 2808122 h 2832735"/>
              <a:gd name="connsiteX4867" fmla="*/ 720014 w 4562162"/>
              <a:gd name="connsiteY4867" fmla="*/ 2808856 h 2832735"/>
              <a:gd name="connsiteX4868" fmla="*/ 720404 w 4562162"/>
              <a:gd name="connsiteY4868" fmla="*/ 2810932 h 2832735"/>
              <a:gd name="connsiteX4869" fmla="*/ 720919 w 4562162"/>
              <a:gd name="connsiteY4869" fmla="*/ 2811370 h 2832735"/>
              <a:gd name="connsiteX4870" fmla="*/ 722109 w 4562162"/>
              <a:gd name="connsiteY4870" fmla="*/ 2811123 h 2832735"/>
              <a:gd name="connsiteX4871" fmla="*/ 724090 w 4562162"/>
              <a:gd name="connsiteY4871" fmla="*/ 2810256 h 2832735"/>
              <a:gd name="connsiteX4872" fmla="*/ 725671 w 4562162"/>
              <a:gd name="connsiteY4872" fmla="*/ 2810923 h 2832735"/>
              <a:gd name="connsiteX4873" fmla="*/ 727710 w 4562162"/>
              <a:gd name="connsiteY4873" fmla="*/ 2813390 h 2832735"/>
              <a:gd name="connsiteX4874" fmla="*/ 730520 w 4562162"/>
              <a:gd name="connsiteY4874" fmla="*/ 2815990 h 2832735"/>
              <a:gd name="connsiteX4875" fmla="*/ 732044 w 4562162"/>
              <a:gd name="connsiteY4875" fmla="*/ 2817743 h 2832735"/>
              <a:gd name="connsiteX4876" fmla="*/ 732644 w 4562162"/>
              <a:gd name="connsiteY4876" fmla="*/ 2818943 h 2832735"/>
              <a:gd name="connsiteX4877" fmla="*/ 734082 w 4562162"/>
              <a:gd name="connsiteY4877" fmla="*/ 2820114 h 2832735"/>
              <a:gd name="connsiteX4878" fmla="*/ 736187 w 4562162"/>
              <a:gd name="connsiteY4878" fmla="*/ 2821486 h 2832735"/>
              <a:gd name="connsiteX4879" fmla="*/ 737864 w 4562162"/>
              <a:gd name="connsiteY4879" fmla="*/ 2823639 h 2832735"/>
              <a:gd name="connsiteX4880" fmla="*/ 739359 w 4562162"/>
              <a:gd name="connsiteY4880" fmla="*/ 2828630 h 2832735"/>
              <a:gd name="connsiteX4881" fmla="*/ 740873 w 4562162"/>
              <a:gd name="connsiteY4881" fmla="*/ 2829782 h 2832735"/>
              <a:gd name="connsiteX4882" fmla="*/ 746293 w 4562162"/>
              <a:gd name="connsiteY4882" fmla="*/ 2831678 h 2832735"/>
              <a:gd name="connsiteX4883" fmla="*/ 748198 w 4562162"/>
              <a:gd name="connsiteY4883" fmla="*/ 2832068 h 2832735"/>
              <a:gd name="connsiteX4884" fmla="*/ 753523 w 4562162"/>
              <a:gd name="connsiteY4884" fmla="*/ 2832735 h 2832735"/>
              <a:gd name="connsiteX4885" fmla="*/ 755399 w 4562162"/>
              <a:gd name="connsiteY4885" fmla="*/ 2832259 h 2832735"/>
              <a:gd name="connsiteX4886" fmla="*/ 758142 w 4562162"/>
              <a:gd name="connsiteY4886" fmla="*/ 2827963 h 2832735"/>
              <a:gd name="connsiteX4887" fmla="*/ 760609 w 4562162"/>
              <a:gd name="connsiteY4887" fmla="*/ 2823534 h 2832735"/>
              <a:gd name="connsiteX4888" fmla="*/ 762915 w 4562162"/>
              <a:gd name="connsiteY4888" fmla="*/ 2822610 h 2832735"/>
              <a:gd name="connsiteX4889" fmla="*/ 767076 w 4562162"/>
              <a:gd name="connsiteY4889" fmla="*/ 2820467 h 2832735"/>
              <a:gd name="connsiteX4890" fmla="*/ 769572 w 4562162"/>
              <a:gd name="connsiteY4890" fmla="*/ 2818438 h 2832735"/>
              <a:gd name="connsiteX4891" fmla="*/ 770620 w 4562162"/>
              <a:gd name="connsiteY4891" fmla="*/ 2816247 h 2832735"/>
              <a:gd name="connsiteX4892" fmla="*/ 772973 w 4562162"/>
              <a:gd name="connsiteY4892" fmla="*/ 2812113 h 2832735"/>
              <a:gd name="connsiteX4893" fmla="*/ 774420 w 4562162"/>
              <a:gd name="connsiteY4893" fmla="*/ 2809780 h 2832735"/>
              <a:gd name="connsiteX4894" fmla="*/ 771849 w 4562162"/>
              <a:gd name="connsiteY4894" fmla="*/ 2807608 h 2832735"/>
              <a:gd name="connsiteX4895" fmla="*/ 770496 w 4562162"/>
              <a:gd name="connsiteY4895" fmla="*/ 2806932 h 2832735"/>
              <a:gd name="connsiteX4896" fmla="*/ 769353 w 4562162"/>
              <a:gd name="connsiteY4896" fmla="*/ 2805875 h 2832735"/>
              <a:gd name="connsiteX4897" fmla="*/ 767191 w 4562162"/>
              <a:gd name="connsiteY4897" fmla="*/ 2801331 h 2832735"/>
              <a:gd name="connsiteX4898" fmla="*/ 765210 w 4562162"/>
              <a:gd name="connsiteY4898" fmla="*/ 2797712 h 2832735"/>
              <a:gd name="connsiteX4899" fmla="*/ 761238 w 4562162"/>
              <a:gd name="connsiteY4899" fmla="*/ 2791492 h 2832735"/>
              <a:gd name="connsiteX4900" fmla="*/ 754342 w 4562162"/>
              <a:gd name="connsiteY4900" fmla="*/ 2782110 h 2832735"/>
              <a:gd name="connsiteX4901" fmla="*/ 752942 w 4562162"/>
              <a:gd name="connsiteY4901" fmla="*/ 2780976 h 2832735"/>
              <a:gd name="connsiteX4902" fmla="*/ 751818 w 4562162"/>
              <a:gd name="connsiteY4902" fmla="*/ 2779671 h 2832735"/>
              <a:gd name="connsiteX4903" fmla="*/ 751313 w 4562162"/>
              <a:gd name="connsiteY4903" fmla="*/ 2774947 h 2832735"/>
              <a:gd name="connsiteX4904" fmla="*/ 749332 w 4562162"/>
              <a:gd name="connsiteY4904" fmla="*/ 2771585 h 2832735"/>
              <a:gd name="connsiteX4905" fmla="*/ 746503 w 4562162"/>
              <a:gd name="connsiteY4905" fmla="*/ 2769270 h 2832735"/>
              <a:gd name="connsiteX4906" fmla="*/ 745436 w 4562162"/>
              <a:gd name="connsiteY4906" fmla="*/ 2768080 h 2832735"/>
              <a:gd name="connsiteX4907" fmla="*/ 744750 w 4562162"/>
              <a:gd name="connsiteY4907" fmla="*/ 2766794 h 2832735"/>
              <a:gd name="connsiteX4908" fmla="*/ 746084 w 4562162"/>
              <a:gd name="connsiteY4908" fmla="*/ 2760088 h 2832735"/>
              <a:gd name="connsiteX4909" fmla="*/ 746055 w 4562162"/>
              <a:gd name="connsiteY4909" fmla="*/ 2758192 h 2832735"/>
              <a:gd name="connsiteX4910" fmla="*/ 745464 w 4562162"/>
              <a:gd name="connsiteY4910" fmla="*/ 2754125 h 2832735"/>
              <a:gd name="connsiteX4911" fmla="*/ 745979 w 4562162"/>
              <a:gd name="connsiteY4911" fmla="*/ 2749430 h 2832735"/>
              <a:gd name="connsiteX4912" fmla="*/ 747560 w 4562162"/>
              <a:gd name="connsiteY4912" fmla="*/ 2742981 h 2832735"/>
              <a:gd name="connsiteX4913" fmla="*/ 749160 w 4562162"/>
              <a:gd name="connsiteY4913" fmla="*/ 2738523 h 2832735"/>
              <a:gd name="connsiteX4914" fmla="*/ 749665 w 4562162"/>
              <a:gd name="connsiteY4914" fmla="*/ 2735618 h 2832735"/>
              <a:gd name="connsiteX4915" fmla="*/ 747427 w 4562162"/>
              <a:gd name="connsiteY4915" fmla="*/ 2737466 h 2832735"/>
              <a:gd name="connsiteX4916" fmla="*/ 744760 w 4562162"/>
              <a:gd name="connsiteY4916" fmla="*/ 2747772 h 2832735"/>
              <a:gd name="connsiteX4917" fmla="*/ 743865 w 4562162"/>
              <a:gd name="connsiteY4917" fmla="*/ 2739495 h 2832735"/>
              <a:gd name="connsiteX4918" fmla="*/ 742055 w 4562162"/>
              <a:gd name="connsiteY4918" fmla="*/ 2731608 h 2832735"/>
              <a:gd name="connsiteX4919" fmla="*/ 740597 w 4562162"/>
              <a:gd name="connsiteY4919" fmla="*/ 2727531 h 2832735"/>
              <a:gd name="connsiteX4920" fmla="*/ 738540 w 4562162"/>
              <a:gd name="connsiteY4920" fmla="*/ 2724217 h 2832735"/>
              <a:gd name="connsiteX4921" fmla="*/ 735673 w 4562162"/>
              <a:gd name="connsiteY4921" fmla="*/ 2721636 h 2832735"/>
              <a:gd name="connsiteX4922" fmla="*/ 733025 w 4562162"/>
              <a:gd name="connsiteY4922" fmla="*/ 2718597 h 2832735"/>
              <a:gd name="connsiteX4923" fmla="*/ 730139 w 4562162"/>
              <a:gd name="connsiteY4923" fmla="*/ 2716968 h 2832735"/>
              <a:gd name="connsiteX4924" fmla="*/ 725786 w 4562162"/>
              <a:gd name="connsiteY4924" fmla="*/ 2715721 h 2832735"/>
              <a:gd name="connsiteX4925" fmla="*/ 724928 w 4562162"/>
              <a:gd name="connsiteY4925" fmla="*/ 2714558 h 2832735"/>
              <a:gd name="connsiteX4926" fmla="*/ 724557 w 4562162"/>
              <a:gd name="connsiteY4926" fmla="*/ 2712634 h 2832735"/>
              <a:gd name="connsiteX4927" fmla="*/ 724795 w 4562162"/>
              <a:gd name="connsiteY4927" fmla="*/ 2710491 h 2832735"/>
              <a:gd name="connsiteX4928" fmla="*/ 725843 w 4562162"/>
              <a:gd name="connsiteY4928" fmla="*/ 2706910 h 2832735"/>
              <a:gd name="connsiteX4929" fmla="*/ 728139 w 4562162"/>
              <a:gd name="connsiteY4929" fmla="*/ 2704595 h 2832735"/>
              <a:gd name="connsiteX4930" fmla="*/ 731253 w 4562162"/>
              <a:gd name="connsiteY4930" fmla="*/ 2702186 h 2832735"/>
              <a:gd name="connsiteX4931" fmla="*/ 731948 w 4562162"/>
              <a:gd name="connsiteY4931" fmla="*/ 2700576 h 2832735"/>
              <a:gd name="connsiteX4932" fmla="*/ 732463 w 4562162"/>
              <a:gd name="connsiteY4932" fmla="*/ 2698680 h 2832735"/>
              <a:gd name="connsiteX4933" fmla="*/ 733434 w 4562162"/>
              <a:gd name="connsiteY4933" fmla="*/ 2700119 h 2832735"/>
              <a:gd name="connsiteX4934" fmla="*/ 734625 w 4562162"/>
              <a:gd name="connsiteY4934" fmla="*/ 2700900 h 2832735"/>
              <a:gd name="connsiteX4935" fmla="*/ 735454 w 4562162"/>
              <a:gd name="connsiteY4935" fmla="*/ 2697556 h 2832735"/>
              <a:gd name="connsiteX4936" fmla="*/ 736702 w 4562162"/>
              <a:gd name="connsiteY4936" fmla="*/ 2695166 h 2832735"/>
              <a:gd name="connsiteX4937" fmla="*/ 738301 w 4562162"/>
              <a:gd name="connsiteY4937" fmla="*/ 2693108 h 2832735"/>
              <a:gd name="connsiteX4938" fmla="*/ 740293 w 4562162"/>
              <a:gd name="connsiteY4938" fmla="*/ 2688384 h 2832735"/>
              <a:gd name="connsiteX4939" fmla="*/ 741769 w 4562162"/>
              <a:gd name="connsiteY4939" fmla="*/ 2685803 h 2832735"/>
              <a:gd name="connsiteX4940" fmla="*/ 742836 w 4562162"/>
              <a:gd name="connsiteY4940" fmla="*/ 2682888 h 2832735"/>
              <a:gd name="connsiteX4941" fmla="*/ 743426 w 4562162"/>
              <a:gd name="connsiteY4941" fmla="*/ 2678106 h 2832735"/>
              <a:gd name="connsiteX4942" fmla="*/ 744531 w 4562162"/>
              <a:gd name="connsiteY4942" fmla="*/ 2677649 h 2832735"/>
              <a:gd name="connsiteX4943" fmla="*/ 745445 w 4562162"/>
              <a:gd name="connsiteY4943" fmla="*/ 2676811 h 2832735"/>
              <a:gd name="connsiteX4944" fmla="*/ 746131 w 4562162"/>
              <a:gd name="connsiteY4944" fmla="*/ 2675449 h 2832735"/>
              <a:gd name="connsiteX4945" fmla="*/ 746531 w 4562162"/>
              <a:gd name="connsiteY4945" fmla="*/ 2673953 h 2832735"/>
              <a:gd name="connsiteX4946" fmla="*/ 746388 w 4562162"/>
              <a:gd name="connsiteY4946" fmla="*/ 2671229 h 2832735"/>
              <a:gd name="connsiteX4947" fmla="*/ 744760 w 4562162"/>
              <a:gd name="connsiteY4947" fmla="*/ 2668257 h 2832735"/>
              <a:gd name="connsiteX4948" fmla="*/ 745188 w 4562162"/>
              <a:gd name="connsiteY4948" fmla="*/ 2667953 h 2832735"/>
              <a:gd name="connsiteX4949" fmla="*/ 745969 w 4562162"/>
              <a:gd name="connsiteY4949" fmla="*/ 2668467 h 2832735"/>
              <a:gd name="connsiteX4950" fmla="*/ 747731 w 4562162"/>
              <a:gd name="connsiteY4950" fmla="*/ 2669991 h 2832735"/>
              <a:gd name="connsiteX4951" fmla="*/ 749312 w 4562162"/>
              <a:gd name="connsiteY4951" fmla="*/ 2671905 h 2832735"/>
              <a:gd name="connsiteX4952" fmla="*/ 749751 w 4562162"/>
              <a:gd name="connsiteY4952" fmla="*/ 2669134 h 2832735"/>
              <a:gd name="connsiteX4953" fmla="*/ 751122 w 4562162"/>
              <a:gd name="connsiteY4953" fmla="*/ 2668010 h 2832735"/>
              <a:gd name="connsiteX4954" fmla="*/ 752799 w 4562162"/>
              <a:gd name="connsiteY4954" fmla="*/ 2668781 h 2832735"/>
              <a:gd name="connsiteX4955" fmla="*/ 754570 w 4562162"/>
              <a:gd name="connsiteY4955" fmla="*/ 2668895 h 2832735"/>
              <a:gd name="connsiteX4956" fmla="*/ 760523 w 4562162"/>
              <a:gd name="connsiteY4956" fmla="*/ 2666686 h 2832735"/>
              <a:gd name="connsiteX4957" fmla="*/ 763362 w 4562162"/>
              <a:gd name="connsiteY4957" fmla="*/ 2666076 h 2832735"/>
              <a:gd name="connsiteX4958" fmla="*/ 765991 w 4562162"/>
              <a:gd name="connsiteY4958" fmla="*/ 2664514 h 2832735"/>
              <a:gd name="connsiteX4959" fmla="*/ 772125 w 4562162"/>
              <a:gd name="connsiteY4959" fmla="*/ 2658504 h 2832735"/>
              <a:gd name="connsiteX4960" fmla="*/ 773468 w 4562162"/>
              <a:gd name="connsiteY4960" fmla="*/ 2658228 h 2832735"/>
              <a:gd name="connsiteX4961" fmla="*/ 774859 w 4562162"/>
              <a:gd name="connsiteY4961" fmla="*/ 2658504 h 2832735"/>
              <a:gd name="connsiteX4962" fmla="*/ 776145 w 4562162"/>
              <a:gd name="connsiteY4962" fmla="*/ 2659618 h 2832735"/>
              <a:gd name="connsiteX4963" fmla="*/ 777544 w 4562162"/>
              <a:gd name="connsiteY4963" fmla="*/ 2660266 h 2832735"/>
              <a:gd name="connsiteX4964" fmla="*/ 778611 w 4562162"/>
              <a:gd name="connsiteY4964" fmla="*/ 2659961 h 2832735"/>
              <a:gd name="connsiteX4965" fmla="*/ 779145 w 4562162"/>
              <a:gd name="connsiteY4965" fmla="*/ 2659047 h 2832735"/>
              <a:gd name="connsiteX4966" fmla="*/ 777916 w 4562162"/>
              <a:gd name="connsiteY4966" fmla="*/ 2656913 h 2832735"/>
              <a:gd name="connsiteX4967" fmla="*/ 777487 w 4562162"/>
              <a:gd name="connsiteY4967" fmla="*/ 2654894 h 2832735"/>
              <a:gd name="connsiteX4968" fmla="*/ 777392 w 4562162"/>
              <a:gd name="connsiteY4968" fmla="*/ 2652694 h 2832735"/>
              <a:gd name="connsiteX4969" fmla="*/ 778973 w 4562162"/>
              <a:gd name="connsiteY4969" fmla="*/ 2652132 h 2832735"/>
              <a:gd name="connsiteX4970" fmla="*/ 780774 w 4562162"/>
              <a:gd name="connsiteY4970" fmla="*/ 2652141 h 2832735"/>
              <a:gd name="connsiteX4971" fmla="*/ 787975 w 4562162"/>
              <a:gd name="connsiteY4971" fmla="*/ 2648731 h 2832735"/>
              <a:gd name="connsiteX4972" fmla="*/ 788813 w 4562162"/>
              <a:gd name="connsiteY4972" fmla="*/ 2647226 h 2832735"/>
              <a:gd name="connsiteX4973" fmla="*/ 789203 w 4562162"/>
              <a:gd name="connsiteY4973" fmla="*/ 2645169 h 2832735"/>
              <a:gd name="connsiteX4974" fmla="*/ 792423 w 4562162"/>
              <a:gd name="connsiteY4974" fmla="*/ 2644788 h 2832735"/>
              <a:gd name="connsiteX4975" fmla="*/ 792061 w 4562162"/>
              <a:gd name="connsiteY4975" fmla="*/ 2643026 h 2832735"/>
              <a:gd name="connsiteX4976" fmla="*/ 790775 w 4562162"/>
              <a:gd name="connsiteY4976" fmla="*/ 2642578 h 2832735"/>
              <a:gd name="connsiteX4977" fmla="*/ 784755 w 4562162"/>
              <a:gd name="connsiteY4977" fmla="*/ 2638978 h 2832735"/>
              <a:gd name="connsiteX4978" fmla="*/ 779812 w 4562162"/>
              <a:gd name="connsiteY4978" fmla="*/ 2636425 h 2832735"/>
              <a:gd name="connsiteX4979" fmla="*/ 775421 w 4562162"/>
              <a:gd name="connsiteY4979" fmla="*/ 2634158 h 2832735"/>
              <a:gd name="connsiteX4980" fmla="*/ 774782 w 4562162"/>
              <a:gd name="connsiteY4980" fmla="*/ 2633748 h 2832735"/>
              <a:gd name="connsiteX4981" fmla="*/ 773582 w 4562162"/>
              <a:gd name="connsiteY4981" fmla="*/ 2632643 h 2832735"/>
              <a:gd name="connsiteX4982" fmla="*/ 772725 w 4562162"/>
              <a:gd name="connsiteY4982" fmla="*/ 2630919 h 2832735"/>
              <a:gd name="connsiteX4983" fmla="*/ 772544 w 4562162"/>
              <a:gd name="connsiteY4983" fmla="*/ 2629033 h 2832735"/>
              <a:gd name="connsiteX4984" fmla="*/ 772973 w 4562162"/>
              <a:gd name="connsiteY4984" fmla="*/ 2627643 h 2832735"/>
              <a:gd name="connsiteX4985" fmla="*/ 774039 w 4562162"/>
              <a:gd name="connsiteY4985" fmla="*/ 2626757 h 2832735"/>
              <a:gd name="connsiteX4986" fmla="*/ 775297 w 4562162"/>
              <a:gd name="connsiteY4986" fmla="*/ 2626414 h 2832735"/>
              <a:gd name="connsiteX4987" fmla="*/ 776411 w 4562162"/>
              <a:gd name="connsiteY4987" fmla="*/ 2626700 h 2832735"/>
              <a:gd name="connsiteX4988" fmla="*/ 777650 w 4562162"/>
              <a:gd name="connsiteY4988" fmla="*/ 2627548 h 2832735"/>
              <a:gd name="connsiteX4989" fmla="*/ 779859 w 4562162"/>
              <a:gd name="connsiteY4989" fmla="*/ 2628576 h 2832735"/>
              <a:gd name="connsiteX4990" fmla="*/ 782726 w 4562162"/>
              <a:gd name="connsiteY4990" fmla="*/ 2628767 h 2832735"/>
              <a:gd name="connsiteX4991" fmla="*/ 784517 w 4562162"/>
              <a:gd name="connsiteY4991" fmla="*/ 2627976 h 2832735"/>
              <a:gd name="connsiteX4992" fmla="*/ 784755 w 4562162"/>
              <a:gd name="connsiteY4992" fmla="*/ 2626081 h 2832735"/>
              <a:gd name="connsiteX4993" fmla="*/ 781345 w 4562162"/>
              <a:gd name="connsiteY4993" fmla="*/ 2619051 h 2832735"/>
              <a:gd name="connsiteX4994" fmla="*/ 778202 w 4562162"/>
              <a:gd name="connsiteY4994" fmla="*/ 2613365 h 2832735"/>
              <a:gd name="connsiteX4995" fmla="*/ 775163 w 4562162"/>
              <a:gd name="connsiteY4995" fmla="*/ 2607021 h 2832735"/>
              <a:gd name="connsiteX4996" fmla="*/ 773878 w 4562162"/>
              <a:gd name="connsiteY4996" fmla="*/ 2604716 h 2832735"/>
              <a:gd name="connsiteX4997" fmla="*/ 770153 w 4562162"/>
              <a:gd name="connsiteY4997" fmla="*/ 2599382 h 2832735"/>
              <a:gd name="connsiteX4998" fmla="*/ 766477 w 4562162"/>
              <a:gd name="connsiteY4998" fmla="*/ 2594115 h 2832735"/>
              <a:gd name="connsiteX4999" fmla="*/ 763571 w 4562162"/>
              <a:gd name="connsiteY4999" fmla="*/ 2589410 h 2832735"/>
              <a:gd name="connsiteX5000" fmla="*/ 762048 w 4562162"/>
              <a:gd name="connsiteY5000" fmla="*/ 2587962 h 2832735"/>
              <a:gd name="connsiteX5001" fmla="*/ 757361 w 4562162"/>
              <a:gd name="connsiteY5001" fmla="*/ 2587361 h 2832735"/>
              <a:gd name="connsiteX5002" fmla="*/ 748427 w 4562162"/>
              <a:gd name="connsiteY5002" fmla="*/ 2586200 h 2832735"/>
              <a:gd name="connsiteX5003" fmla="*/ 745264 w 4562162"/>
              <a:gd name="connsiteY5003" fmla="*/ 2585647 h 2832735"/>
              <a:gd name="connsiteX5004" fmla="*/ 742731 w 4562162"/>
              <a:gd name="connsiteY5004" fmla="*/ 2587047 h 2832735"/>
              <a:gd name="connsiteX5005" fmla="*/ 740187 w 4562162"/>
              <a:gd name="connsiteY5005" fmla="*/ 2588143 h 2832735"/>
              <a:gd name="connsiteX5006" fmla="*/ 737778 w 4562162"/>
              <a:gd name="connsiteY5006" fmla="*/ 2586104 h 2832735"/>
              <a:gd name="connsiteX5007" fmla="*/ 735873 w 4562162"/>
              <a:gd name="connsiteY5007" fmla="*/ 2582752 h 2832735"/>
              <a:gd name="connsiteX5008" fmla="*/ 734873 w 4562162"/>
              <a:gd name="connsiteY5008" fmla="*/ 2579932 h 2832735"/>
              <a:gd name="connsiteX5009" fmla="*/ 735359 w 4562162"/>
              <a:gd name="connsiteY5009" fmla="*/ 2577046 h 2832735"/>
              <a:gd name="connsiteX5010" fmla="*/ 735559 w 4562162"/>
              <a:gd name="connsiteY5010" fmla="*/ 2572779 h 2832735"/>
              <a:gd name="connsiteX5011" fmla="*/ 734101 w 4562162"/>
              <a:gd name="connsiteY5011" fmla="*/ 2568569 h 2832735"/>
              <a:gd name="connsiteX5012" fmla="*/ 732491 w 4562162"/>
              <a:gd name="connsiteY5012" fmla="*/ 2566483 h 2832735"/>
              <a:gd name="connsiteX5013" fmla="*/ 728453 w 4562162"/>
              <a:gd name="connsiteY5013" fmla="*/ 2564911 h 2832735"/>
              <a:gd name="connsiteX5014" fmla="*/ 723309 w 4562162"/>
              <a:gd name="connsiteY5014" fmla="*/ 2561358 h 2832735"/>
              <a:gd name="connsiteX5015" fmla="*/ 721928 w 4562162"/>
              <a:gd name="connsiteY5015" fmla="*/ 2554853 h 2832735"/>
              <a:gd name="connsiteX5016" fmla="*/ 724424 w 4562162"/>
              <a:gd name="connsiteY5016" fmla="*/ 2545499 h 2832735"/>
              <a:gd name="connsiteX5017" fmla="*/ 728443 w 4562162"/>
              <a:gd name="connsiteY5017" fmla="*/ 2538851 h 2832735"/>
              <a:gd name="connsiteX5018" fmla="*/ 731368 w 4562162"/>
              <a:gd name="connsiteY5018" fmla="*/ 2536060 h 2832735"/>
              <a:gd name="connsiteX5019" fmla="*/ 732758 w 4562162"/>
              <a:gd name="connsiteY5019" fmla="*/ 2533621 h 2832735"/>
              <a:gd name="connsiteX5020" fmla="*/ 733215 w 4562162"/>
              <a:gd name="connsiteY5020" fmla="*/ 2531507 h 2832735"/>
              <a:gd name="connsiteX5021" fmla="*/ 732863 w 4562162"/>
              <a:gd name="connsiteY5021" fmla="*/ 2529488 h 2832735"/>
              <a:gd name="connsiteX5022" fmla="*/ 731129 w 4562162"/>
              <a:gd name="connsiteY5022" fmla="*/ 2527335 h 2832735"/>
              <a:gd name="connsiteX5023" fmla="*/ 728443 w 4562162"/>
              <a:gd name="connsiteY5023" fmla="*/ 2525239 h 2832735"/>
              <a:gd name="connsiteX5024" fmla="*/ 727081 w 4562162"/>
              <a:gd name="connsiteY5024" fmla="*/ 2522658 h 2832735"/>
              <a:gd name="connsiteX5025" fmla="*/ 727643 w 4562162"/>
              <a:gd name="connsiteY5025" fmla="*/ 2517115 h 2832735"/>
              <a:gd name="connsiteX5026" fmla="*/ 729424 w 4562162"/>
              <a:gd name="connsiteY5026" fmla="*/ 2509104 h 2832735"/>
              <a:gd name="connsiteX5027" fmla="*/ 732168 w 4562162"/>
              <a:gd name="connsiteY5027" fmla="*/ 2502675 h 2832735"/>
              <a:gd name="connsiteX5028" fmla="*/ 735844 w 4562162"/>
              <a:gd name="connsiteY5028" fmla="*/ 2499103 h 2832735"/>
              <a:gd name="connsiteX5029" fmla="*/ 739016 w 4562162"/>
              <a:gd name="connsiteY5029" fmla="*/ 2496541 h 2832735"/>
              <a:gd name="connsiteX5030" fmla="*/ 740264 w 4562162"/>
              <a:gd name="connsiteY5030" fmla="*/ 2494150 h 2832735"/>
              <a:gd name="connsiteX5031" fmla="*/ 740330 w 4562162"/>
              <a:gd name="connsiteY5031" fmla="*/ 2490750 h 2832735"/>
              <a:gd name="connsiteX5032" fmla="*/ 740254 w 4562162"/>
              <a:gd name="connsiteY5032" fmla="*/ 2487540 h 2832735"/>
              <a:gd name="connsiteX5033" fmla="*/ 741102 w 4562162"/>
              <a:gd name="connsiteY5033" fmla="*/ 2485206 h 2832735"/>
              <a:gd name="connsiteX5034" fmla="*/ 742436 w 4562162"/>
              <a:gd name="connsiteY5034" fmla="*/ 2483349 h 2832735"/>
              <a:gd name="connsiteX5035" fmla="*/ 743845 w 4562162"/>
              <a:gd name="connsiteY5035" fmla="*/ 2481682 h 2832735"/>
              <a:gd name="connsiteX5036" fmla="*/ 745827 w 4562162"/>
              <a:gd name="connsiteY5036" fmla="*/ 2479815 h 2832735"/>
              <a:gd name="connsiteX5037" fmla="*/ 748398 w 4562162"/>
              <a:gd name="connsiteY5037" fmla="*/ 2479358 h 2832735"/>
              <a:gd name="connsiteX5038" fmla="*/ 751227 w 4562162"/>
              <a:gd name="connsiteY5038" fmla="*/ 2480844 h 2832735"/>
              <a:gd name="connsiteX5039" fmla="*/ 755075 w 4562162"/>
              <a:gd name="connsiteY5039" fmla="*/ 2484835 h 2832735"/>
              <a:gd name="connsiteX5040" fmla="*/ 760714 w 4562162"/>
              <a:gd name="connsiteY5040" fmla="*/ 2492693 h 2832735"/>
              <a:gd name="connsiteX5041" fmla="*/ 763934 w 4562162"/>
              <a:gd name="connsiteY5041" fmla="*/ 2497827 h 2832735"/>
              <a:gd name="connsiteX5042" fmla="*/ 765096 w 4562162"/>
              <a:gd name="connsiteY5042" fmla="*/ 2499408 h 2832735"/>
              <a:gd name="connsiteX5043" fmla="*/ 768039 w 4562162"/>
              <a:gd name="connsiteY5043" fmla="*/ 2502456 h 2832735"/>
              <a:gd name="connsiteX5044" fmla="*/ 770696 w 4562162"/>
              <a:gd name="connsiteY5044" fmla="*/ 2503685 h 2832735"/>
              <a:gd name="connsiteX5045" fmla="*/ 775125 w 4562162"/>
              <a:gd name="connsiteY5045" fmla="*/ 2501780 h 2832735"/>
              <a:gd name="connsiteX5046" fmla="*/ 779373 w 4562162"/>
              <a:gd name="connsiteY5046" fmla="*/ 2499560 h 2832735"/>
              <a:gd name="connsiteX5047" fmla="*/ 780745 w 4562162"/>
              <a:gd name="connsiteY5047" fmla="*/ 2498150 h 2832735"/>
              <a:gd name="connsiteX5048" fmla="*/ 781622 w 4562162"/>
              <a:gd name="connsiteY5048" fmla="*/ 2496046 h 2832735"/>
              <a:gd name="connsiteX5049" fmla="*/ 780945 w 4562162"/>
              <a:gd name="connsiteY5049" fmla="*/ 2492445 h 2832735"/>
              <a:gd name="connsiteX5050" fmla="*/ 780059 w 4562162"/>
              <a:gd name="connsiteY5050" fmla="*/ 2490092 h 2832735"/>
              <a:gd name="connsiteX5051" fmla="*/ 779116 w 4562162"/>
              <a:gd name="connsiteY5051" fmla="*/ 2487092 h 2832735"/>
              <a:gd name="connsiteX5052" fmla="*/ 777811 w 4562162"/>
              <a:gd name="connsiteY5052" fmla="*/ 2481863 h 2832735"/>
              <a:gd name="connsiteX5053" fmla="*/ 776887 w 4562162"/>
              <a:gd name="connsiteY5053" fmla="*/ 2473633 h 2832735"/>
              <a:gd name="connsiteX5054" fmla="*/ 775792 w 4562162"/>
              <a:gd name="connsiteY5054" fmla="*/ 2471014 h 2832735"/>
              <a:gd name="connsiteX5055" fmla="*/ 776592 w 4562162"/>
              <a:gd name="connsiteY5055" fmla="*/ 2470709 h 2832735"/>
              <a:gd name="connsiteX5056" fmla="*/ 778726 w 4562162"/>
              <a:gd name="connsiteY5056" fmla="*/ 2471252 h 2832735"/>
              <a:gd name="connsiteX5057" fmla="*/ 780698 w 4562162"/>
              <a:gd name="connsiteY5057" fmla="*/ 2471490 h 2832735"/>
              <a:gd name="connsiteX5058" fmla="*/ 783517 w 4562162"/>
              <a:gd name="connsiteY5058" fmla="*/ 2469671 h 2832735"/>
              <a:gd name="connsiteX5059" fmla="*/ 787384 w 4562162"/>
              <a:gd name="connsiteY5059" fmla="*/ 2466242 h 2832735"/>
              <a:gd name="connsiteX5060" fmla="*/ 794461 w 4562162"/>
              <a:gd name="connsiteY5060" fmla="*/ 2460936 h 2832735"/>
              <a:gd name="connsiteX5061" fmla="*/ 795957 w 4562162"/>
              <a:gd name="connsiteY5061" fmla="*/ 2457431 h 2832735"/>
              <a:gd name="connsiteX5062" fmla="*/ 797166 w 4562162"/>
              <a:gd name="connsiteY5062" fmla="*/ 2453526 h 2832735"/>
              <a:gd name="connsiteX5063" fmla="*/ 799129 w 4562162"/>
              <a:gd name="connsiteY5063" fmla="*/ 2451126 h 2832735"/>
              <a:gd name="connsiteX5064" fmla="*/ 803634 w 4562162"/>
              <a:gd name="connsiteY5064" fmla="*/ 2450335 h 2832735"/>
              <a:gd name="connsiteX5065" fmla="*/ 807805 w 4562162"/>
              <a:gd name="connsiteY5065" fmla="*/ 2449078 h 2832735"/>
              <a:gd name="connsiteX5066" fmla="*/ 810749 w 4562162"/>
              <a:gd name="connsiteY5066" fmla="*/ 2446296 h 2832735"/>
              <a:gd name="connsiteX5067" fmla="*/ 815359 w 4562162"/>
              <a:gd name="connsiteY5067" fmla="*/ 2443848 h 2832735"/>
              <a:gd name="connsiteX5068" fmla="*/ 819150 w 4562162"/>
              <a:gd name="connsiteY5068" fmla="*/ 2442362 h 2832735"/>
              <a:gd name="connsiteX5069" fmla="*/ 820817 w 4562162"/>
              <a:gd name="connsiteY5069" fmla="*/ 2440991 h 2832735"/>
              <a:gd name="connsiteX5070" fmla="*/ 822007 w 4562162"/>
              <a:gd name="connsiteY5070" fmla="*/ 2438934 h 2832735"/>
              <a:gd name="connsiteX5071" fmla="*/ 826351 w 4562162"/>
              <a:gd name="connsiteY5071" fmla="*/ 2433123 h 2832735"/>
              <a:gd name="connsiteX5072" fmla="*/ 829761 w 4562162"/>
              <a:gd name="connsiteY5072" fmla="*/ 2429542 h 2832735"/>
              <a:gd name="connsiteX5073" fmla="*/ 832761 w 4562162"/>
              <a:gd name="connsiteY5073" fmla="*/ 2425846 h 2832735"/>
              <a:gd name="connsiteX5074" fmla="*/ 833761 w 4562162"/>
              <a:gd name="connsiteY5074" fmla="*/ 2423522 h 2832735"/>
              <a:gd name="connsiteX5075" fmla="*/ 836133 w 4562162"/>
              <a:gd name="connsiteY5075" fmla="*/ 2423951 h 2832735"/>
              <a:gd name="connsiteX5076" fmla="*/ 839752 w 4562162"/>
              <a:gd name="connsiteY5076" fmla="*/ 2425560 h 2832735"/>
              <a:gd name="connsiteX5077" fmla="*/ 843639 w 4562162"/>
              <a:gd name="connsiteY5077" fmla="*/ 2427027 h 2832735"/>
              <a:gd name="connsiteX5078" fmla="*/ 846487 w 4562162"/>
              <a:gd name="connsiteY5078" fmla="*/ 2429304 h 2832735"/>
              <a:gd name="connsiteX5079" fmla="*/ 847048 w 4562162"/>
              <a:gd name="connsiteY5079" fmla="*/ 2431628 h 2832735"/>
              <a:gd name="connsiteX5080" fmla="*/ 847325 w 4562162"/>
              <a:gd name="connsiteY5080" fmla="*/ 2433457 h 2832735"/>
              <a:gd name="connsiteX5081" fmla="*/ 848477 w 4562162"/>
              <a:gd name="connsiteY5081" fmla="*/ 2434400 h 2832735"/>
              <a:gd name="connsiteX5082" fmla="*/ 849859 w 4562162"/>
              <a:gd name="connsiteY5082" fmla="*/ 2434581 h 2832735"/>
              <a:gd name="connsiteX5083" fmla="*/ 851935 w 4562162"/>
              <a:gd name="connsiteY5083" fmla="*/ 2434123 h 2832735"/>
              <a:gd name="connsiteX5084" fmla="*/ 855564 w 4562162"/>
              <a:gd name="connsiteY5084" fmla="*/ 2434038 h 2832735"/>
              <a:gd name="connsiteX5085" fmla="*/ 860012 w 4562162"/>
              <a:gd name="connsiteY5085" fmla="*/ 2431028 h 2832735"/>
              <a:gd name="connsiteX5086" fmla="*/ 866204 w 4562162"/>
              <a:gd name="connsiteY5086" fmla="*/ 2425941 h 2832735"/>
              <a:gd name="connsiteX5087" fmla="*/ 871871 w 4562162"/>
              <a:gd name="connsiteY5087" fmla="*/ 2424360 h 2832735"/>
              <a:gd name="connsiteX5088" fmla="*/ 874852 w 4562162"/>
              <a:gd name="connsiteY5088" fmla="*/ 2425570 h 2832735"/>
              <a:gd name="connsiteX5089" fmla="*/ 877319 w 4562162"/>
              <a:gd name="connsiteY5089" fmla="*/ 2429313 h 2832735"/>
              <a:gd name="connsiteX5090" fmla="*/ 879272 w 4562162"/>
              <a:gd name="connsiteY5090" fmla="*/ 2432828 h 2832735"/>
              <a:gd name="connsiteX5091" fmla="*/ 881282 w 4562162"/>
              <a:gd name="connsiteY5091" fmla="*/ 2434133 h 2832735"/>
              <a:gd name="connsiteX5092" fmla="*/ 882529 w 4562162"/>
              <a:gd name="connsiteY5092" fmla="*/ 2434171 h 2832735"/>
              <a:gd name="connsiteX5093" fmla="*/ 882986 w 4562162"/>
              <a:gd name="connsiteY5093" fmla="*/ 2434228 h 2832735"/>
              <a:gd name="connsiteX5094" fmla="*/ 885482 w 4562162"/>
              <a:gd name="connsiteY5094" fmla="*/ 2433428 h 2832735"/>
              <a:gd name="connsiteX5095" fmla="*/ 885673 w 4562162"/>
              <a:gd name="connsiteY5095" fmla="*/ 2433438 h 2832735"/>
              <a:gd name="connsiteX5096" fmla="*/ 887949 w 4562162"/>
              <a:gd name="connsiteY5096" fmla="*/ 2433580 h 2832735"/>
              <a:gd name="connsiteX5097" fmla="*/ 890140 w 4562162"/>
              <a:gd name="connsiteY5097" fmla="*/ 2434771 h 2832735"/>
              <a:gd name="connsiteX5098" fmla="*/ 893769 w 4562162"/>
              <a:gd name="connsiteY5098" fmla="*/ 2434905 h 2832735"/>
              <a:gd name="connsiteX5099" fmla="*/ 898827 w 4562162"/>
              <a:gd name="connsiteY5099" fmla="*/ 2434000 h 2832735"/>
              <a:gd name="connsiteX5100" fmla="*/ 899360 w 4562162"/>
              <a:gd name="connsiteY5100" fmla="*/ 2433628 h 2832735"/>
              <a:gd name="connsiteX5101" fmla="*/ 901789 w 4562162"/>
              <a:gd name="connsiteY5101" fmla="*/ 2434114 h 2832735"/>
              <a:gd name="connsiteX5102" fmla="*/ 904741 w 4562162"/>
              <a:gd name="connsiteY5102" fmla="*/ 2435733 h 2832735"/>
              <a:gd name="connsiteX5103" fmla="*/ 907037 w 4562162"/>
              <a:gd name="connsiteY5103" fmla="*/ 2437657 h 2832735"/>
              <a:gd name="connsiteX5104" fmla="*/ 911152 w 4562162"/>
              <a:gd name="connsiteY5104" fmla="*/ 2443963 h 2832735"/>
              <a:gd name="connsiteX5105" fmla="*/ 913514 w 4562162"/>
              <a:gd name="connsiteY5105" fmla="*/ 2445582 h 2832735"/>
              <a:gd name="connsiteX5106" fmla="*/ 918334 w 4562162"/>
              <a:gd name="connsiteY5106" fmla="*/ 2447820 h 2832735"/>
              <a:gd name="connsiteX5107" fmla="*/ 920591 w 4562162"/>
              <a:gd name="connsiteY5107" fmla="*/ 2449773 h 2832735"/>
              <a:gd name="connsiteX5108" fmla="*/ 923220 w 4562162"/>
              <a:gd name="connsiteY5108" fmla="*/ 2452935 h 2832735"/>
              <a:gd name="connsiteX5109" fmla="*/ 924592 w 4562162"/>
              <a:gd name="connsiteY5109" fmla="*/ 2454850 h 2832735"/>
              <a:gd name="connsiteX5110" fmla="*/ 927449 w 4562162"/>
              <a:gd name="connsiteY5110" fmla="*/ 2458307 h 2832735"/>
              <a:gd name="connsiteX5111" fmla="*/ 930754 w 4562162"/>
              <a:gd name="connsiteY5111" fmla="*/ 2463956 h 2832735"/>
              <a:gd name="connsiteX5112" fmla="*/ 931345 w 4562162"/>
              <a:gd name="connsiteY5112" fmla="*/ 2468442 h 2832735"/>
              <a:gd name="connsiteX5113" fmla="*/ 932097 w 4562162"/>
              <a:gd name="connsiteY5113" fmla="*/ 2472223 h 2832735"/>
              <a:gd name="connsiteX5114" fmla="*/ 933326 w 4562162"/>
              <a:gd name="connsiteY5114" fmla="*/ 2474014 h 2832735"/>
              <a:gd name="connsiteX5115" fmla="*/ 934335 w 4562162"/>
              <a:gd name="connsiteY5115" fmla="*/ 2474233 h 2832735"/>
              <a:gd name="connsiteX5116" fmla="*/ 935421 w 4562162"/>
              <a:gd name="connsiteY5116" fmla="*/ 2473614 h 2832735"/>
              <a:gd name="connsiteX5117" fmla="*/ 936488 w 4562162"/>
              <a:gd name="connsiteY5117" fmla="*/ 2471890 h 2832735"/>
              <a:gd name="connsiteX5118" fmla="*/ 936860 w 4562162"/>
              <a:gd name="connsiteY5118" fmla="*/ 2469013 h 2832735"/>
              <a:gd name="connsiteX5119" fmla="*/ 936536 w 4562162"/>
              <a:gd name="connsiteY5119" fmla="*/ 2463918 h 2832735"/>
              <a:gd name="connsiteX5120" fmla="*/ 935688 w 4562162"/>
              <a:gd name="connsiteY5120" fmla="*/ 2459746 h 2832735"/>
              <a:gd name="connsiteX5121" fmla="*/ 934602 w 4562162"/>
              <a:gd name="connsiteY5121" fmla="*/ 2458422 h 2832735"/>
              <a:gd name="connsiteX5122" fmla="*/ 934078 w 4562162"/>
              <a:gd name="connsiteY5122" fmla="*/ 2456955 h 2832735"/>
              <a:gd name="connsiteX5123" fmla="*/ 934793 w 4562162"/>
              <a:gd name="connsiteY5123" fmla="*/ 2455088 h 2832735"/>
              <a:gd name="connsiteX5124" fmla="*/ 936631 w 4562162"/>
              <a:gd name="connsiteY5124" fmla="*/ 2454183 h 2832735"/>
              <a:gd name="connsiteX5125" fmla="*/ 938917 w 4562162"/>
              <a:gd name="connsiteY5125" fmla="*/ 2454754 h 2832735"/>
              <a:gd name="connsiteX5126" fmla="*/ 942680 w 4562162"/>
              <a:gd name="connsiteY5126" fmla="*/ 2457155 h 2832735"/>
              <a:gd name="connsiteX5127" fmla="*/ 946604 w 4562162"/>
              <a:gd name="connsiteY5127" fmla="*/ 2460174 h 2832735"/>
              <a:gd name="connsiteX5128" fmla="*/ 951433 w 4562162"/>
              <a:gd name="connsiteY5128" fmla="*/ 2465451 h 2832735"/>
              <a:gd name="connsiteX5129" fmla="*/ 955862 w 4562162"/>
              <a:gd name="connsiteY5129" fmla="*/ 2468794 h 2832735"/>
              <a:gd name="connsiteX5130" fmla="*/ 960711 w 4562162"/>
              <a:gd name="connsiteY5130" fmla="*/ 2471461 h 2832735"/>
              <a:gd name="connsiteX5131" fmla="*/ 964559 w 4562162"/>
              <a:gd name="connsiteY5131" fmla="*/ 2472252 h 2832735"/>
              <a:gd name="connsiteX5132" fmla="*/ 967540 w 4562162"/>
              <a:gd name="connsiteY5132" fmla="*/ 2471452 h 2832735"/>
              <a:gd name="connsiteX5133" fmla="*/ 971055 w 4562162"/>
              <a:gd name="connsiteY5133" fmla="*/ 2469280 h 2832735"/>
              <a:gd name="connsiteX5134" fmla="*/ 974274 w 4562162"/>
              <a:gd name="connsiteY5134" fmla="*/ 2466766 h 2832735"/>
              <a:gd name="connsiteX5135" fmla="*/ 975741 w 4562162"/>
              <a:gd name="connsiteY5135" fmla="*/ 2464127 h 2832735"/>
              <a:gd name="connsiteX5136" fmla="*/ 976789 w 4562162"/>
              <a:gd name="connsiteY5136" fmla="*/ 2461241 h 2832735"/>
              <a:gd name="connsiteX5137" fmla="*/ 981647 w 4562162"/>
              <a:gd name="connsiteY5137" fmla="*/ 2457383 h 2832735"/>
              <a:gd name="connsiteX5138" fmla="*/ 986085 w 4562162"/>
              <a:gd name="connsiteY5138" fmla="*/ 2453850 h 2832735"/>
              <a:gd name="connsiteX5139" fmla="*/ 988104 w 4562162"/>
              <a:gd name="connsiteY5139" fmla="*/ 2454488 h 2832735"/>
              <a:gd name="connsiteX5140" fmla="*/ 989523 w 4562162"/>
              <a:gd name="connsiteY5140" fmla="*/ 2455488 h 2832735"/>
              <a:gd name="connsiteX5141" fmla="*/ 994077 w 4562162"/>
              <a:gd name="connsiteY5141" fmla="*/ 2453335 h 2832735"/>
              <a:gd name="connsiteX5142" fmla="*/ 995658 w 4562162"/>
              <a:gd name="connsiteY5142" fmla="*/ 2452745 h 2832735"/>
              <a:gd name="connsiteX5143" fmla="*/ 999991 w 4562162"/>
              <a:gd name="connsiteY5143" fmla="*/ 2451907 h 2832735"/>
              <a:gd name="connsiteX5144" fmla="*/ 1004468 w 4562162"/>
              <a:gd name="connsiteY5144" fmla="*/ 2453145 h 2832735"/>
              <a:gd name="connsiteX5145" fmla="*/ 1008040 w 4562162"/>
              <a:gd name="connsiteY5145" fmla="*/ 2456936 h 2832735"/>
              <a:gd name="connsiteX5146" fmla="*/ 1011498 w 4562162"/>
              <a:gd name="connsiteY5146" fmla="*/ 2459374 h 2832735"/>
              <a:gd name="connsiteX5147" fmla="*/ 1014593 w 4562162"/>
              <a:gd name="connsiteY5147" fmla="*/ 2459089 h 2832735"/>
              <a:gd name="connsiteX5148" fmla="*/ 1017155 w 4562162"/>
              <a:gd name="connsiteY5148" fmla="*/ 2457841 h 2832735"/>
              <a:gd name="connsiteX5149" fmla="*/ 1018851 w 4562162"/>
              <a:gd name="connsiteY5149" fmla="*/ 2455479 h 2832735"/>
              <a:gd name="connsiteX5150" fmla="*/ 1020137 w 4562162"/>
              <a:gd name="connsiteY5150" fmla="*/ 2452688 h 2832735"/>
              <a:gd name="connsiteX5151" fmla="*/ 1021852 w 4562162"/>
              <a:gd name="connsiteY5151" fmla="*/ 2450897 h 2832735"/>
              <a:gd name="connsiteX5152" fmla="*/ 1022109 w 4562162"/>
              <a:gd name="connsiteY5152" fmla="*/ 2450783 h 2832735"/>
              <a:gd name="connsiteX5153" fmla="*/ 1027623 w 4562162"/>
              <a:gd name="connsiteY5153" fmla="*/ 2451754 h 2832735"/>
              <a:gd name="connsiteX5154" fmla="*/ 1031081 w 4562162"/>
              <a:gd name="connsiteY5154" fmla="*/ 2451611 h 2832735"/>
              <a:gd name="connsiteX5155" fmla="*/ 1031453 w 4562162"/>
              <a:gd name="connsiteY5155" fmla="*/ 2451211 h 2832735"/>
              <a:gd name="connsiteX5156" fmla="*/ 1036015 w 4562162"/>
              <a:gd name="connsiteY5156" fmla="*/ 2451973 h 2832735"/>
              <a:gd name="connsiteX5157" fmla="*/ 1041054 w 4562162"/>
              <a:gd name="connsiteY5157" fmla="*/ 2455907 h 2832735"/>
              <a:gd name="connsiteX5158" fmla="*/ 1044178 w 4562162"/>
              <a:gd name="connsiteY5158" fmla="*/ 2460260 h 2832735"/>
              <a:gd name="connsiteX5159" fmla="*/ 1048178 w 4562162"/>
              <a:gd name="connsiteY5159" fmla="*/ 2465794 h 2832735"/>
              <a:gd name="connsiteX5160" fmla="*/ 1050036 w 4562162"/>
              <a:gd name="connsiteY5160" fmla="*/ 2467594 h 2832735"/>
              <a:gd name="connsiteX5161" fmla="*/ 1052741 w 4562162"/>
              <a:gd name="connsiteY5161" fmla="*/ 2468366 h 2832735"/>
              <a:gd name="connsiteX5162" fmla="*/ 1054865 w 4562162"/>
              <a:gd name="connsiteY5162" fmla="*/ 2468699 h 2832735"/>
              <a:gd name="connsiteX5163" fmla="*/ 1057713 w 4562162"/>
              <a:gd name="connsiteY5163" fmla="*/ 2469556 h 2832735"/>
              <a:gd name="connsiteX5164" fmla="*/ 1065238 w 4562162"/>
              <a:gd name="connsiteY5164" fmla="*/ 2470709 h 2832735"/>
              <a:gd name="connsiteX5165" fmla="*/ 1066381 w 4562162"/>
              <a:gd name="connsiteY5165" fmla="*/ 2471385 h 2832735"/>
              <a:gd name="connsiteX5166" fmla="*/ 1067152 w 4562162"/>
              <a:gd name="connsiteY5166" fmla="*/ 2472290 h 2832735"/>
              <a:gd name="connsiteX5167" fmla="*/ 1066457 w 4562162"/>
              <a:gd name="connsiteY5167" fmla="*/ 2475300 h 2832735"/>
              <a:gd name="connsiteX5168" fmla="*/ 1067124 w 4562162"/>
              <a:gd name="connsiteY5168" fmla="*/ 2476062 h 2832735"/>
              <a:gd name="connsiteX5169" fmla="*/ 1073229 w 4562162"/>
              <a:gd name="connsiteY5169" fmla="*/ 2473919 h 2832735"/>
              <a:gd name="connsiteX5170" fmla="*/ 1074868 w 4562162"/>
              <a:gd name="connsiteY5170" fmla="*/ 2472319 h 2832735"/>
              <a:gd name="connsiteX5171" fmla="*/ 1076877 w 4562162"/>
              <a:gd name="connsiteY5171" fmla="*/ 2467766 h 2832735"/>
              <a:gd name="connsiteX5172" fmla="*/ 1078678 w 4562162"/>
              <a:gd name="connsiteY5172" fmla="*/ 2463175 h 2832735"/>
              <a:gd name="connsiteX5173" fmla="*/ 1080021 w 4562162"/>
              <a:gd name="connsiteY5173" fmla="*/ 2461470 h 2832735"/>
              <a:gd name="connsiteX5174" fmla="*/ 1081440 w 4562162"/>
              <a:gd name="connsiteY5174" fmla="*/ 2461022 h 2832735"/>
              <a:gd name="connsiteX5175" fmla="*/ 1082869 w 4562162"/>
              <a:gd name="connsiteY5175" fmla="*/ 2461708 h 2832735"/>
              <a:gd name="connsiteX5176" fmla="*/ 1084869 w 4562162"/>
              <a:gd name="connsiteY5176" fmla="*/ 2464422 h 2832735"/>
              <a:gd name="connsiteX5177" fmla="*/ 1087574 w 4562162"/>
              <a:gd name="connsiteY5177" fmla="*/ 2467185 h 2832735"/>
              <a:gd name="connsiteX5178" fmla="*/ 1091232 w 4562162"/>
              <a:gd name="connsiteY5178" fmla="*/ 2468232 h 2832735"/>
              <a:gd name="connsiteX5179" fmla="*/ 1093461 w 4562162"/>
              <a:gd name="connsiteY5179" fmla="*/ 2468652 h 2832735"/>
              <a:gd name="connsiteX5180" fmla="*/ 1096918 w 4562162"/>
              <a:gd name="connsiteY5180" fmla="*/ 2468880 h 2832735"/>
              <a:gd name="connsiteX5181" fmla="*/ 1105052 w 4562162"/>
              <a:gd name="connsiteY5181" fmla="*/ 2467537 h 2832735"/>
              <a:gd name="connsiteX5182" fmla="*/ 1112663 w 4562162"/>
              <a:gd name="connsiteY5182" fmla="*/ 2464194 h 2832735"/>
              <a:gd name="connsiteX5183" fmla="*/ 1117006 w 4562162"/>
              <a:gd name="connsiteY5183" fmla="*/ 2460555 h 2832735"/>
              <a:gd name="connsiteX5184" fmla="*/ 1119025 w 4562162"/>
              <a:gd name="connsiteY5184" fmla="*/ 2455088 h 2832735"/>
              <a:gd name="connsiteX5185" fmla="*/ 1120292 w 4562162"/>
              <a:gd name="connsiteY5185" fmla="*/ 2448859 h 2832735"/>
              <a:gd name="connsiteX5186" fmla="*/ 1122236 w 4562162"/>
              <a:gd name="connsiteY5186" fmla="*/ 2444915 h 2832735"/>
              <a:gd name="connsiteX5187" fmla="*/ 1121426 w 4562162"/>
              <a:gd name="connsiteY5187" fmla="*/ 2440877 h 2832735"/>
              <a:gd name="connsiteX5188" fmla="*/ 1117597 w 4562162"/>
              <a:gd name="connsiteY5188" fmla="*/ 2437029 h 2832735"/>
              <a:gd name="connsiteX5189" fmla="*/ 1116301 w 4562162"/>
              <a:gd name="connsiteY5189" fmla="*/ 2435866 h 2832735"/>
              <a:gd name="connsiteX5190" fmla="*/ 1106986 w 4562162"/>
              <a:gd name="connsiteY5190" fmla="*/ 2433704 h 2832735"/>
              <a:gd name="connsiteX5191" fmla="*/ 1106415 w 4562162"/>
              <a:gd name="connsiteY5191" fmla="*/ 2432142 h 2832735"/>
              <a:gd name="connsiteX5192" fmla="*/ 1105881 w 4562162"/>
              <a:gd name="connsiteY5192" fmla="*/ 2431780 h 2832735"/>
              <a:gd name="connsiteX5193" fmla="*/ 1096699 w 4562162"/>
              <a:gd name="connsiteY5193" fmla="*/ 2428351 h 2832735"/>
              <a:gd name="connsiteX5194" fmla="*/ 1092279 w 4562162"/>
              <a:gd name="connsiteY5194" fmla="*/ 2426884 h 2832735"/>
              <a:gd name="connsiteX5195" fmla="*/ 1091032 w 4562162"/>
              <a:gd name="connsiteY5195" fmla="*/ 2424617 h 2832735"/>
              <a:gd name="connsiteX5196" fmla="*/ 1090213 w 4562162"/>
              <a:gd name="connsiteY5196" fmla="*/ 2421646 h 2832735"/>
              <a:gd name="connsiteX5197" fmla="*/ 1087345 w 4562162"/>
              <a:gd name="connsiteY5197" fmla="*/ 2418988 h 2832735"/>
              <a:gd name="connsiteX5198" fmla="*/ 1081649 w 4562162"/>
              <a:gd name="connsiteY5198" fmla="*/ 2416569 h 2832735"/>
              <a:gd name="connsiteX5199" fmla="*/ 1080659 w 4562162"/>
              <a:gd name="connsiteY5199" fmla="*/ 2414721 h 2832735"/>
              <a:gd name="connsiteX5200" fmla="*/ 1081601 w 4562162"/>
              <a:gd name="connsiteY5200" fmla="*/ 2412854 h 2832735"/>
              <a:gd name="connsiteX5201" fmla="*/ 1084631 w 4562162"/>
              <a:gd name="connsiteY5201" fmla="*/ 2411454 h 2832735"/>
              <a:gd name="connsiteX5202" fmla="*/ 1086088 w 4562162"/>
              <a:gd name="connsiteY5202" fmla="*/ 2410778 h 2832735"/>
              <a:gd name="connsiteX5203" fmla="*/ 1091222 w 4562162"/>
              <a:gd name="connsiteY5203" fmla="*/ 2406396 h 2832735"/>
              <a:gd name="connsiteX5204" fmla="*/ 1093194 w 4562162"/>
              <a:gd name="connsiteY5204" fmla="*/ 2405491 h 2832735"/>
              <a:gd name="connsiteX5205" fmla="*/ 1097756 w 4562162"/>
              <a:gd name="connsiteY5205" fmla="*/ 2405291 h 2832735"/>
              <a:gd name="connsiteX5206" fmla="*/ 1101985 w 4562162"/>
              <a:gd name="connsiteY5206" fmla="*/ 2401700 h 2832735"/>
              <a:gd name="connsiteX5207" fmla="*/ 1104900 w 4562162"/>
              <a:gd name="connsiteY5207" fmla="*/ 2399643 h 2832735"/>
              <a:gd name="connsiteX5208" fmla="*/ 1106424 w 4562162"/>
              <a:gd name="connsiteY5208" fmla="*/ 2397195 h 2832735"/>
              <a:gd name="connsiteX5209" fmla="*/ 1106024 w 4562162"/>
              <a:gd name="connsiteY5209" fmla="*/ 2394661 h 2832735"/>
              <a:gd name="connsiteX5210" fmla="*/ 1101795 w 4562162"/>
              <a:gd name="connsiteY5210" fmla="*/ 2386994 h 2832735"/>
              <a:gd name="connsiteX5211" fmla="*/ 1100538 w 4562162"/>
              <a:gd name="connsiteY5211" fmla="*/ 2382336 h 2832735"/>
              <a:gd name="connsiteX5212" fmla="*/ 1101290 w 4562162"/>
              <a:gd name="connsiteY5212" fmla="*/ 2379297 h 2832735"/>
              <a:gd name="connsiteX5213" fmla="*/ 1103719 w 4562162"/>
              <a:gd name="connsiteY5213" fmla="*/ 2376011 h 2832735"/>
              <a:gd name="connsiteX5214" fmla="*/ 1105100 w 4562162"/>
              <a:gd name="connsiteY5214" fmla="*/ 2374211 h 2832735"/>
              <a:gd name="connsiteX5215" fmla="*/ 1106758 w 4562162"/>
              <a:gd name="connsiteY5215" fmla="*/ 2370973 h 2832735"/>
              <a:gd name="connsiteX5216" fmla="*/ 1107843 w 4562162"/>
              <a:gd name="connsiteY5216" fmla="*/ 2369239 h 2832735"/>
              <a:gd name="connsiteX5217" fmla="*/ 1112110 w 4562162"/>
              <a:gd name="connsiteY5217" fmla="*/ 2368506 h 2832735"/>
              <a:gd name="connsiteX5218" fmla="*/ 1117282 w 4562162"/>
              <a:gd name="connsiteY5218" fmla="*/ 2368201 h 2832735"/>
              <a:gd name="connsiteX5219" fmla="*/ 1120835 w 4562162"/>
              <a:gd name="connsiteY5219" fmla="*/ 2368972 h 2832735"/>
              <a:gd name="connsiteX5220" fmla="*/ 1125798 w 4562162"/>
              <a:gd name="connsiteY5220" fmla="*/ 2369372 h 2832735"/>
              <a:gd name="connsiteX5221" fmla="*/ 1130322 w 4562162"/>
              <a:gd name="connsiteY5221" fmla="*/ 2369972 h 2832735"/>
              <a:gd name="connsiteX5222" fmla="*/ 1132608 w 4562162"/>
              <a:gd name="connsiteY5222" fmla="*/ 2370506 h 2832735"/>
              <a:gd name="connsiteX5223" fmla="*/ 1134294 w 4562162"/>
              <a:gd name="connsiteY5223" fmla="*/ 2369515 h 2832735"/>
              <a:gd name="connsiteX5224" fmla="*/ 1135513 w 4562162"/>
              <a:gd name="connsiteY5224" fmla="*/ 2367772 h 2832735"/>
              <a:gd name="connsiteX5225" fmla="*/ 1135475 w 4562162"/>
              <a:gd name="connsiteY5225" fmla="*/ 2365467 h 2832735"/>
              <a:gd name="connsiteX5226" fmla="*/ 1133694 w 4562162"/>
              <a:gd name="connsiteY5226" fmla="*/ 2363229 h 2832735"/>
              <a:gd name="connsiteX5227" fmla="*/ 1127055 w 4562162"/>
              <a:gd name="connsiteY5227" fmla="*/ 2360286 h 2832735"/>
              <a:gd name="connsiteX5228" fmla="*/ 1124207 w 4562162"/>
              <a:gd name="connsiteY5228" fmla="*/ 2357857 h 2832735"/>
              <a:gd name="connsiteX5229" fmla="*/ 1121978 w 4562162"/>
              <a:gd name="connsiteY5229" fmla="*/ 2358123 h 2832735"/>
              <a:gd name="connsiteX5230" fmla="*/ 1118245 w 4562162"/>
              <a:gd name="connsiteY5230" fmla="*/ 2357361 h 2832735"/>
              <a:gd name="connsiteX5231" fmla="*/ 1114873 w 4562162"/>
              <a:gd name="connsiteY5231" fmla="*/ 2355771 h 2832735"/>
              <a:gd name="connsiteX5232" fmla="*/ 1111891 w 4562162"/>
              <a:gd name="connsiteY5232" fmla="*/ 2355237 h 2832735"/>
              <a:gd name="connsiteX5233" fmla="*/ 1110919 w 4562162"/>
              <a:gd name="connsiteY5233" fmla="*/ 2353028 h 2832735"/>
              <a:gd name="connsiteX5234" fmla="*/ 1111529 w 4562162"/>
              <a:gd name="connsiteY5234" fmla="*/ 2349922 h 2832735"/>
              <a:gd name="connsiteX5235" fmla="*/ 1112682 w 4562162"/>
              <a:gd name="connsiteY5235" fmla="*/ 2348141 h 2832735"/>
              <a:gd name="connsiteX5236" fmla="*/ 1114882 w 4562162"/>
              <a:gd name="connsiteY5236" fmla="*/ 2347256 h 2832735"/>
              <a:gd name="connsiteX5237" fmla="*/ 1117273 w 4562162"/>
              <a:gd name="connsiteY5237" fmla="*/ 2347703 h 2832735"/>
              <a:gd name="connsiteX5238" fmla="*/ 1119873 w 4562162"/>
              <a:gd name="connsiteY5238" fmla="*/ 2346408 h 2832735"/>
              <a:gd name="connsiteX5239" fmla="*/ 1120626 w 4562162"/>
              <a:gd name="connsiteY5239" fmla="*/ 2345646 h 2832735"/>
              <a:gd name="connsiteX5240" fmla="*/ 1120845 w 4562162"/>
              <a:gd name="connsiteY5240" fmla="*/ 2344665 h 2832735"/>
              <a:gd name="connsiteX5241" fmla="*/ 1120426 w 4562162"/>
              <a:gd name="connsiteY5241" fmla="*/ 2343264 h 2832735"/>
              <a:gd name="connsiteX5242" fmla="*/ 1119216 w 4562162"/>
              <a:gd name="connsiteY5242" fmla="*/ 2342112 h 2832735"/>
              <a:gd name="connsiteX5243" fmla="*/ 1117502 w 4562162"/>
              <a:gd name="connsiteY5243" fmla="*/ 2341807 h 2832735"/>
              <a:gd name="connsiteX5244" fmla="*/ 1115530 w 4562162"/>
              <a:gd name="connsiteY5244" fmla="*/ 2342788 h 2832735"/>
              <a:gd name="connsiteX5245" fmla="*/ 1113168 w 4562162"/>
              <a:gd name="connsiteY5245" fmla="*/ 2343426 h 2832735"/>
              <a:gd name="connsiteX5246" fmla="*/ 1109177 w 4562162"/>
              <a:gd name="connsiteY5246" fmla="*/ 2341988 h 2832735"/>
              <a:gd name="connsiteX5247" fmla="*/ 1105995 w 4562162"/>
              <a:gd name="connsiteY5247" fmla="*/ 2340254 h 2832735"/>
              <a:gd name="connsiteX5248" fmla="*/ 1106157 w 4562162"/>
              <a:gd name="connsiteY5248" fmla="*/ 2338654 h 2832735"/>
              <a:gd name="connsiteX5249" fmla="*/ 1108510 w 4562162"/>
              <a:gd name="connsiteY5249" fmla="*/ 2336263 h 2832735"/>
              <a:gd name="connsiteX5250" fmla="*/ 1109567 w 4562162"/>
              <a:gd name="connsiteY5250" fmla="*/ 2334321 h 2832735"/>
              <a:gd name="connsiteX5251" fmla="*/ 1109567 w 4562162"/>
              <a:gd name="connsiteY5251" fmla="*/ 2331634 h 2832735"/>
              <a:gd name="connsiteX5252" fmla="*/ 1109567 w 4562162"/>
              <a:gd name="connsiteY5252" fmla="*/ 2328491 h 2832735"/>
              <a:gd name="connsiteX5253" fmla="*/ 1110386 w 4562162"/>
              <a:gd name="connsiteY5253" fmla="*/ 2324805 h 2832735"/>
              <a:gd name="connsiteX5254" fmla="*/ 1112720 w 4562162"/>
              <a:gd name="connsiteY5254" fmla="*/ 2322281 h 2832735"/>
              <a:gd name="connsiteX5255" fmla="*/ 1115463 w 4562162"/>
              <a:gd name="connsiteY5255" fmla="*/ 2320928 h 2832735"/>
              <a:gd name="connsiteX5256" fmla="*/ 1122531 w 4562162"/>
              <a:gd name="connsiteY5256" fmla="*/ 2323395 h 2832735"/>
              <a:gd name="connsiteX5257" fmla="*/ 1131370 w 4562162"/>
              <a:gd name="connsiteY5257" fmla="*/ 2325595 h 2832735"/>
              <a:gd name="connsiteX5258" fmla="*/ 1132884 w 4562162"/>
              <a:gd name="connsiteY5258" fmla="*/ 2325234 h 2832735"/>
              <a:gd name="connsiteX5259" fmla="*/ 1133332 w 4562162"/>
              <a:gd name="connsiteY5259" fmla="*/ 2324071 h 2832735"/>
              <a:gd name="connsiteX5260" fmla="*/ 1134342 w 4562162"/>
              <a:gd name="connsiteY5260" fmla="*/ 2323043 h 2832735"/>
              <a:gd name="connsiteX5261" fmla="*/ 1146610 w 4562162"/>
              <a:gd name="connsiteY5261" fmla="*/ 2322567 h 2832735"/>
              <a:gd name="connsiteX5262" fmla="*/ 1148991 w 4562162"/>
              <a:gd name="connsiteY5262" fmla="*/ 2321148 h 2832735"/>
              <a:gd name="connsiteX5263" fmla="*/ 1150182 w 4562162"/>
              <a:gd name="connsiteY5263" fmla="*/ 2320014 h 2832735"/>
              <a:gd name="connsiteX5264" fmla="*/ 1161974 w 4562162"/>
              <a:gd name="connsiteY5264" fmla="*/ 2318385 h 2832735"/>
              <a:gd name="connsiteX5265" fmla="*/ 1163374 w 4562162"/>
              <a:gd name="connsiteY5265" fmla="*/ 2316833 h 2832735"/>
              <a:gd name="connsiteX5266" fmla="*/ 1165107 w 4562162"/>
              <a:gd name="connsiteY5266" fmla="*/ 2315385 h 2832735"/>
              <a:gd name="connsiteX5267" fmla="*/ 1167822 w 4562162"/>
              <a:gd name="connsiteY5267" fmla="*/ 2315413 h 2832735"/>
              <a:gd name="connsiteX5268" fmla="*/ 1171051 w 4562162"/>
              <a:gd name="connsiteY5268" fmla="*/ 2314832 h 2832735"/>
              <a:gd name="connsiteX5269" fmla="*/ 1175556 w 4562162"/>
              <a:gd name="connsiteY5269" fmla="*/ 2313061 h 2832735"/>
              <a:gd name="connsiteX5270" fmla="*/ 1178747 w 4562162"/>
              <a:gd name="connsiteY5270" fmla="*/ 2312089 h 2832735"/>
              <a:gd name="connsiteX5271" fmla="*/ 1179280 w 4562162"/>
              <a:gd name="connsiteY5271" fmla="*/ 2312013 h 2832735"/>
              <a:gd name="connsiteX5272" fmla="*/ 1182652 w 4562162"/>
              <a:gd name="connsiteY5272" fmla="*/ 2312404 h 2832735"/>
              <a:gd name="connsiteX5273" fmla="*/ 1186834 w 4562162"/>
              <a:gd name="connsiteY5273" fmla="*/ 2311003 h 2832735"/>
              <a:gd name="connsiteX5274" fmla="*/ 1187739 w 4562162"/>
              <a:gd name="connsiteY5274" fmla="*/ 2310422 h 2832735"/>
              <a:gd name="connsiteX5275" fmla="*/ 1188415 w 4562162"/>
              <a:gd name="connsiteY5275" fmla="*/ 2309365 h 2832735"/>
              <a:gd name="connsiteX5276" fmla="*/ 1192063 w 4562162"/>
              <a:gd name="connsiteY5276" fmla="*/ 2307327 h 2832735"/>
              <a:gd name="connsiteX5277" fmla="*/ 1199064 w 4562162"/>
              <a:gd name="connsiteY5277" fmla="*/ 2305650 h 2832735"/>
              <a:gd name="connsiteX5278" fmla="*/ 1200769 w 4562162"/>
              <a:gd name="connsiteY5278" fmla="*/ 2306650 h 2832735"/>
              <a:gd name="connsiteX5279" fmla="*/ 1204112 w 4562162"/>
              <a:gd name="connsiteY5279" fmla="*/ 2307108 h 2832735"/>
              <a:gd name="connsiteX5280" fmla="*/ 1208370 w 4562162"/>
              <a:gd name="connsiteY5280" fmla="*/ 2306355 h 2832735"/>
              <a:gd name="connsiteX5281" fmla="*/ 1211513 w 4562162"/>
              <a:gd name="connsiteY5281" fmla="*/ 2305069 h 2832735"/>
              <a:gd name="connsiteX5282" fmla="*/ 1213342 w 4562162"/>
              <a:gd name="connsiteY5282" fmla="*/ 2306346 h 2832735"/>
              <a:gd name="connsiteX5283" fmla="*/ 1215828 w 4562162"/>
              <a:gd name="connsiteY5283" fmla="*/ 2307660 h 2832735"/>
              <a:gd name="connsiteX5284" fmla="*/ 1217686 w 4562162"/>
              <a:gd name="connsiteY5284" fmla="*/ 2306545 h 2832735"/>
              <a:gd name="connsiteX5285" fmla="*/ 1218609 w 4562162"/>
              <a:gd name="connsiteY5285" fmla="*/ 2303031 h 2832735"/>
              <a:gd name="connsiteX5286" fmla="*/ 1219809 w 4562162"/>
              <a:gd name="connsiteY5286" fmla="*/ 2299592 h 2832735"/>
              <a:gd name="connsiteX5287" fmla="*/ 1221914 w 4562162"/>
              <a:gd name="connsiteY5287" fmla="*/ 2297963 h 2832735"/>
              <a:gd name="connsiteX5288" fmla="*/ 1223581 w 4562162"/>
              <a:gd name="connsiteY5288" fmla="*/ 2297363 h 2832735"/>
              <a:gd name="connsiteX5289" fmla="*/ 1225086 w 4562162"/>
              <a:gd name="connsiteY5289" fmla="*/ 2296039 h 2832735"/>
              <a:gd name="connsiteX5290" fmla="*/ 1226220 w 4562162"/>
              <a:gd name="connsiteY5290" fmla="*/ 2294658 h 2832735"/>
              <a:gd name="connsiteX5291" fmla="*/ 1232382 w 4562162"/>
              <a:gd name="connsiteY5291" fmla="*/ 2294868 h 2832735"/>
              <a:gd name="connsiteX5292" fmla="*/ 1237898 w 4562162"/>
              <a:gd name="connsiteY5292" fmla="*/ 2291429 h 2832735"/>
              <a:gd name="connsiteX5293" fmla="*/ 1238983 w 4562162"/>
              <a:gd name="connsiteY5293" fmla="*/ 2292991 h 2832735"/>
              <a:gd name="connsiteX5294" fmla="*/ 1246146 w 4562162"/>
              <a:gd name="connsiteY5294" fmla="*/ 2292629 h 2832735"/>
              <a:gd name="connsiteX5295" fmla="*/ 1255043 w 4562162"/>
              <a:gd name="connsiteY5295" fmla="*/ 2290410 h 2832735"/>
              <a:gd name="connsiteX5296" fmla="*/ 1260367 w 4562162"/>
              <a:gd name="connsiteY5296" fmla="*/ 2289372 h 2832735"/>
              <a:gd name="connsiteX5297" fmla="*/ 1269559 w 4562162"/>
              <a:gd name="connsiteY5297" fmla="*/ 2287048 h 2832735"/>
              <a:gd name="connsiteX5298" fmla="*/ 1273807 w 4562162"/>
              <a:gd name="connsiteY5298" fmla="*/ 2285162 h 2832735"/>
              <a:gd name="connsiteX5299" fmla="*/ 1279893 w 4562162"/>
              <a:gd name="connsiteY5299" fmla="*/ 2283971 h 2832735"/>
              <a:gd name="connsiteX5300" fmla="*/ 1285475 w 4562162"/>
              <a:gd name="connsiteY5300" fmla="*/ 2283143 h 2832735"/>
              <a:gd name="connsiteX5301" fmla="*/ 1289123 w 4562162"/>
              <a:gd name="connsiteY5301" fmla="*/ 2279838 h 2832735"/>
              <a:gd name="connsiteX5302" fmla="*/ 1292066 w 4562162"/>
              <a:gd name="connsiteY5302" fmla="*/ 2279371 h 2832735"/>
              <a:gd name="connsiteX5303" fmla="*/ 1295648 w 4562162"/>
              <a:gd name="connsiteY5303" fmla="*/ 2279095 h 2832735"/>
              <a:gd name="connsiteX5304" fmla="*/ 1297838 w 4562162"/>
              <a:gd name="connsiteY5304" fmla="*/ 2278304 h 2832735"/>
              <a:gd name="connsiteX5305" fmla="*/ 1299267 w 4562162"/>
              <a:gd name="connsiteY5305" fmla="*/ 2277085 h 2832735"/>
              <a:gd name="connsiteX5306" fmla="*/ 1300191 w 4562162"/>
              <a:gd name="connsiteY5306" fmla="*/ 2274789 h 2832735"/>
              <a:gd name="connsiteX5307" fmla="*/ 1299686 w 4562162"/>
              <a:gd name="connsiteY5307" fmla="*/ 2271855 h 2832735"/>
              <a:gd name="connsiteX5308" fmla="*/ 1299172 w 4562162"/>
              <a:gd name="connsiteY5308" fmla="*/ 2269722 h 2832735"/>
              <a:gd name="connsiteX5309" fmla="*/ 1301734 w 4562162"/>
              <a:gd name="connsiteY5309" fmla="*/ 2268531 h 2832735"/>
              <a:gd name="connsiteX5310" fmla="*/ 1305392 w 4562162"/>
              <a:gd name="connsiteY5310" fmla="*/ 2268160 h 2832735"/>
              <a:gd name="connsiteX5311" fmla="*/ 1307696 w 4562162"/>
              <a:gd name="connsiteY5311" fmla="*/ 2267674 h 2832735"/>
              <a:gd name="connsiteX5312" fmla="*/ 1312726 w 4562162"/>
              <a:gd name="connsiteY5312" fmla="*/ 2262816 h 2832735"/>
              <a:gd name="connsiteX5313" fmla="*/ 1316193 w 4562162"/>
              <a:gd name="connsiteY5313" fmla="*/ 2260483 h 2832735"/>
              <a:gd name="connsiteX5314" fmla="*/ 1319784 w 4562162"/>
              <a:gd name="connsiteY5314" fmla="*/ 2259016 h 2832735"/>
              <a:gd name="connsiteX5315" fmla="*/ 1326994 w 4562162"/>
              <a:gd name="connsiteY5315" fmla="*/ 2259816 h 2832735"/>
              <a:gd name="connsiteX5316" fmla="*/ 1333576 w 4562162"/>
              <a:gd name="connsiteY5316" fmla="*/ 2260549 h 2832735"/>
              <a:gd name="connsiteX5317" fmla="*/ 1340177 w 4562162"/>
              <a:gd name="connsiteY5317" fmla="*/ 2262873 h 2832735"/>
              <a:gd name="connsiteX5318" fmla="*/ 1343644 w 4562162"/>
              <a:gd name="connsiteY5318" fmla="*/ 2265769 h 2832735"/>
              <a:gd name="connsiteX5319" fmla="*/ 1346625 w 4562162"/>
              <a:gd name="connsiteY5319" fmla="*/ 2267950 h 2832735"/>
              <a:gd name="connsiteX5320" fmla="*/ 1349445 w 4562162"/>
              <a:gd name="connsiteY5320" fmla="*/ 2268988 h 2832735"/>
              <a:gd name="connsiteX5321" fmla="*/ 1351997 w 4562162"/>
              <a:gd name="connsiteY5321" fmla="*/ 2269655 h 2832735"/>
              <a:gd name="connsiteX5322" fmla="*/ 1354960 w 4562162"/>
              <a:gd name="connsiteY5322" fmla="*/ 2268665 h 2832735"/>
              <a:gd name="connsiteX5323" fmla="*/ 1357055 w 4562162"/>
              <a:gd name="connsiteY5323" fmla="*/ 2267331 h 2832735"/>
              <a:gd name="connsiteX5324" fmla="*/ 1358275 w 4562162"/>
              <a:gd name="connsiteY5324" fmla="*/ 2265417 h 2832735"/>
              <a:gd name="connsiteX5325" fmla="*/ 1360122 w 4562162"/>
              <a:gd name="connsiteY5325" fmla="*/ 2264045 h 2832735"/>
              <a:gd name="connsiteX5326" fmla="*/ 1366856 w 4562162"/>
              <a:gd name="connsiteY5326" fmla="*/ 2262978 h 2832735"/>
              <a:gd name="connsiteX5327" fmla="*/ 1368247 w 4562162"/>
              <a:gd name="connsiteY5327" fmla="*/ 2265045 h 2832735"/>
              <a:gd name="connsiteX5328" fmla="*/ 1371448 w 4562162"/>
              <a:gd name="connsiteY5328" fmla="*/ 2271265 h 2832735"/>
              <a:gd name="connsiteX5329" fmla="*/ 1373629 w 4562162"/>
              <a:gd name="connsiteY5329" fmla="*/ 2279523 h 2832735"/>
              <a:gd name="connsiteX5330" fmla="*/ 1377219 w 4562162"/>
              <a:gd name="connsiteY5330" fmla="*/ 2290429 h 2832735"/>
              <a:gd name="connsiteX5331" fmla="*/ 1378801 w 4562162"/>
              <a:gd name="connsiteY5331" fmla="*/ 2295773 h 2832735"/>
              <a:gd name="connsiteX5332" fmla="*/ 1378105 w 4562162"/>
              <a:gd name="connsiteY5332" fmla="*/ 2298564 h 2832735"/>
              <a:gd name="connsiteX5333" fmla="*/ 1378115 w 4562162"/>
              <a:gd name="connsiteY5333" fmla="*/ 2302383 h 2832735"/>
              <a:gd name="connsiteX5334" fmla="*/ 1377915 w 4562162"/>
              <a:gd name="connsiteY5334" fmla="*/ 2306574 h 2832735"/>
              <a:gd name="connsiteX5335" fmla="*/ 1375267 w 4562162"/>
              <a:gd name="connsiteY5335" fmla="*/ 2311308 h 2832735"/>
              <a:gd name="connsiteX5336" fmla="*/ 1376343 w 4562162"/>
              <a:gd name="connsiteY5336" fmla="*/ 2313508 h 2832735"/>
              <a:gd name="connsiteX5337" fmla="*/ 1382849 w 4562162"/>
              <a:gd name="connsiteY5337" fmla="*/ 2315956 h 2832735"/>
              <a:gd name="connsiteX5338" fmla="*/ 1391955 w 4562162"/>
              <a:gd name="connsiteY5338" fmla="*/ 2315061 h 2832735"/>
              <a:gd name="connsiteX5339" fmla="*/ 1397575 w 4562162"/>
              <a:gd name="connsiteY5339" fmla="*/ 2313080 h 2832735"/>
              <a:gd name="connsiteX5340" fmla="*/ 1400708 w 4562162"/>
              <a:gd name="connsiteY5340" fmla="*/ 2313803 h 2832735"/>
              <a:gd name="connsiteX5341" fmla="*/ 1402346 w 4562162"/>
              <a:gd name="connsiteY5341" fmla="*/ 2312613 h 2832735"/>
              <a:gd name="connsiteX5342" fmla="*/ 1403404 w 4562162"/>
              <a:gd name="connsiteY5342" fmla="*/ 2309108 h 2832735"/>
              <a:gd name="connsiteX5343" fmla="*/ 1405566 w 4562162"/>
              <a:gd name="connsiteY5343" fmla="*/ 2308317 h 2832735"/>
              <a:gd name="connsiteX5344" fmla="*/ 1407786 w 4562162"/>
              <a:gd name="connsiteY5344" fmla="*/ 2310765 h 2832735"/>
              <a:gd name="connsiteX5345" fmla="*/ 1409395 w 4562162"/>
              <a:gd name="connsiteY5345" fmla="*/ 2314899 h 2832735"/>
              <a:gd name="connsiteX5346" fmla="*/ 1410938 w 4562162"/>
              <a:gd name="connsiteY5346" fmla="*/ 2317556 h 2832735"/>
              <a:gd name="connsiteX5347" fmla="*/ 1410824 w 4562162"/>
              <a:gd name="connsiteY5347" fmla="*/ 2320719 h 2832735"/>
              <a:gd name="connsiteX5348" fmla="*/ 1411395 w 4562162"/>
              <a:gd name="connsiteY5348" fmla="*/ 2324767 h 2832735"/>
              <a:gd name="connsiteX5349" fmla="*/ 1412529 w 4562162"/>
              <a:gd name="connsiteY5349" fmla="*/ 2325786 h 2832735"/>
              <a:gd name="connsiteX5350" fmla="*/ 1414758 w 4562162"/>
              <a:gd name="connsiteY5350" fmla="*/ 2324253 h 2832735"/>
              <a:gd name="connsiteX5351" fmla="*/ 1416244 w 4562162"/>
              <a:gd name="connsiteY5351" fmla="*/ 2323338 h 2832735"/>
              <a:gd name="connsiteX5352" fmla="*/ 1416596 w 4562162"/>
              <a:gd name="connsiteY5352" fmla="*/ 2322109 h 2832735"/>
              <a:gd name="connsiteX5353" fmla="*/ 1415967 w 4562162"/>
              <a:gd name="connsiteY5353" fmla="*/ 2320595 h 2832735"/>
              <a:gd name="connsiteX5354" fmla="*/ 1415672 w 4562162"/>
              <a:gd name="connsiteY5354" fmla="*/ 2319052 h 2832735"/>
              <a:gd name="connsiteX5355" fmla="*/ 1416167 w 4562162"/>
              <a:gd name="connsiteY5355" fmla="*/ 2317633 h 2832735"/>
              <a:gd name="connsiteX5356" fmla="*/ 1417225 w 4562162"/>
              <a:gd name="connsiteY5356" fmla="*/ 2317052 h 2832735"/>
              <a:gd name="connsiteX5357" fmla="*/ 1420397 w 4562162"/>
              <a:gd name="connsiteY5357" fmla="*/ 2317499 h 2832735"/>
              <a:gd name="connsiteX5358" fmla="*/ 1425016 w 4562162"/>
              <a:gd name="connsiteY5358" fmla="*/ 2318280 h 2832735"/>
              <a:gd name="connsiteX5359" fmla="*/ 1430502 w 4562162"/>
              <a:gd name="connsiteY5359" fmla="*/ 2324033 h 2832735"/>
              <a:gd name="connsiteX5360" fmla="*/ 1433465 w 4562162"/>
              <a:gd name="connsiteY5360" fmla="*/ 2325072 h 2832735"/>
              <a:gd name="connsiteX5361" fmla="*/ 1434712 w 4562162"/>
              <a:gd name="connsiteY5361" fmla="*/ 2325176 h 2832735"/>
              <a:gd name="connsiteX5362" fmla="*/ 1437494 w 4562162"/>
              <a:gd name="connsiteY5362" fmla="*/ 2324843 h 2832735"/>
              <a:gd name="connsiteX5363" fmla="*/ 1440837 w 4562162"/>
              <a:gd name="connsiteY5363" fmla="*/ 2323195 h 2832735"/>
              <a:gd name="connsiteX5364" fmla="*/ 1443085 w 4562162"/>
              <a:gd name="connsiteY5364" fmla="*/ 2321119 h 2832735"/>
              <a:gd name="connsiteX5365" fmla="*/ 1443838 w 4562162"/>
              <a:gd name="connsiteY5365" fmla="*/ 2320100 h 2832735"/>
              <a:gd name="connsiteX5366" fmla="*/ 1445133 w 4562162"/>
              <a:gd name="connsiteY5366" fmla="*/ 2320281 h 2832735"/>
              <a:gd name="connsiteX5367" fmla="*/ 1446362 w 4562162"/>
              <a:gd name="connsiteY5367" fmla="*/ 2321243 h 2832735"/>
              <a:gd name="connsiteX5368" fmla="*/ 1446447 w 4562162"/>
              <a:gd name="connsiteY5368" fmla="*/ 2323338 h 2832735"/>
              <a:gd name="connsiteX5369" fmla="*/ 1445466 w 4562162"/>
              <a:gd name="connsiteY5369" fmla="*/ 2326367 h 2832735"/>
              <a:gd name="connsiteX5370" fmla="*/ 1442132 w 4562162"/>
              <a:gd name="connsiteY5370" fmla="*/ 2329139 h 2832735"/>
              <a:gd name="connsiteX5371" fmla="*/ 1437989 w 4562162"/>
              <a:gd name="connsiteY5371" fmla="*/ 2331711 h 2832735"/>
              <a:gd name="connsiteX5372" fmla="*/ 1435475 w 4562162"/>
              <a:gd name="connsiteY5372" fmla="*/ 2336416 h 2832735"/>
              <a:gd name="connsiteX5373" fmla="*/ 1434941 w 4562162"/>
              <a:gd name="connsiteY5373" fmla="*/ 2341312 h 2832735"/>
              <a:gd name="connsiteX5374" fmla="*/ 1436036 w 4562162"/>
              <a:gd name="connsiteY5374" fmla="*/ 2343798 h 2832735"/>
              <a:gd name="connsiteX5375" fmla="*/ 1436980 w 4562162"/>
              <a:gd name="connsiteY5375" fmla="*/ 2345455 h 2832735"/>
              <a:gd name="connsiteX5376" fmla="*/ 1437246 w 4562162"/>
              <a:gd name="connsiteY5376" fmla="*/ 2347779 h 2832735"/>
              <a:gd name="connsiteX5377" fmla="*/ 1438180 w 4562162"/>
              <a:gd name="connsiteY5377" fmla="*/ 2348084 h 2832735"/>
              <a:gd name="connsiteX5378" fmla="*/ 1439875 w 4562162"/>
              <a:gd name="connsiteY5378" fmla="*/ 2347132 h 2832735"/>
              <a:gd name="connsiteX5379" fmla="*/ 1444494 w 4562162"/>
              <a:gd name="connsiteY5379" fmla="*/ 2342312 h 2832735"/>
              <a:gd name="connsiteX5380" fmla="*/ 1446847 w 4562162"/>
              <a:gd name="connsiteY5380" fmla="*/ 2341121 h 2832735"/>
              <a:gd name="connsiteX5381" fmla="*/ 1450257 w 4562162"/>
              <a:gd name="connsiteY5381" fmla="*/ 2340359 h 2832735"/>
              <a:gd name="connsiteX5382" fmla="*/ 1455868 w 4562162"/>
              <a:gd name="connsiteY5382" fmla="*/ 2340740 h 2832735"/>
              <a:gd name="connsiteX5383" fmla="*/ 1459639 w 4562162"/>
              <a:gd name="connsiteY5383" fmla="*/ 2342312 h 2832735"/>
              <a:gd name="connsiteX5384" fmla="*/ 1461440 w 4562162"/>
              <a:gd name="connsiteY5384" fmla="*/ 2344493 h 2832735"/>
              <a:gd name="connsiteX5385" fmla="*/ 1463421 w 4562162"/>
              <a:gd name="connsiteY5385" fmla="*/ 2346293 h 2832735"/>
              <a:gd name="connsiteX5386" fmla="*/ 1464793 w 4562162"/>
              <a:gd name="connsiteY5386" fmla="*/ 2345541 h 2832735"/>
              <a:gd name="connsiteX5387" fmla="*/ 1465497 w 4562162"/>
              <a:gd name="connsiteY5387" fmla="*/ 2343464 h 2832735"/>
              <a:gd name="connsiteX5388" fmla="*/ 1465536 w 4562162"/>
              <a:gd name="connsiteY5388" fmla="*/ 2341083 h 2832735"/>
              <a:gd name="connsiteX5389" fmla="*/ 1466116 w 4562162"/>
              <a:gd name="connsiteY5389" fmla="*/ 2339121 h 2832735"/>
              <a:gd name="connsiteX5390" fmla="*/ 1472250 w 4562162"/>
              <a:gd name="connsiteY5390" fmla="*/ 2334292 h 2832735"/>
              <a:gd name="connsiteX5391" fmla="*/ 1476337 w 4562162"/>
              <a:gd name="connsiteY5391" fmla="*/ 2331072 h 2832735"/>
              <a:gd name="connsiteX5392" fmla="*/ 1477737 w 4562162"/>
              <a:gd name="connsiteY5392" fmla="*/ 2330691 h 2832735"/>
              <a:gd name="connsiteX5393" fmla="*/ 1480471 w 4562162"/>
              <a:gd name="connsiteY5393" fmla="*/ 2331358 h 2832735"/>
              <a:gd name="connsiteX5394" fmla="*/ 1482166 w 4562162"/>
              <a:gd name="connsiteY5394" fmla="*/ 2331015 h 2832735"/>
              <a:gd name="connsiteX5395" fmla="*/ 1486652 w 4562162"/>
              <a:gd name="connsiteY5395" fmla="*/ 2327986 h 2832735"/>
              <a:gd name="connsiteX5396" fmla="*/ 1490843 w 4562162"/>
              <a:gd name="connsiteY5396" fmla="*/ 2324529 h 2832735"/>
              <a:gd name="connsiteX5397" fmla="*/ 1491253 w 4562162"/>
              <a:gd name="connsiteY5397" fmla="*/ 2322186 h 2832735"/>
              <a:gd name="connsiteX5398" fmla="*/ 1491415 w 4562162"/>
              <a:gd name="connsiteY5398" fmla="*/ 2320062 h 2832735"/>
              <a:gd name="connsiteX5399" fmla="*/ 1492453 w 4562162"/>
              <a:gd name="connsiteY5399" fmla="*/ 2319099 h 2832735"/>
              <a:gd name="connsiteX5400" fmla="*/ 1498320 w 4562162"/>
              <a:gd name="connsiteY5400" fmla="*/ 2318357 h 2832735"/>
              <a:gd name="connsiteX5401" fmla="*/ 1499292 w 4562162"/>
              <a:gd name="connsiteY5401" fmla="*/ 2317956 h 2832735"/>
              <a:gd name="connsiteX5402" fmla="*/ 1504302 w 4562162"/>
              <a:gd name="connsiteY5402" fmla="*/ 2315537 h 2832735"/>
              <a:gd name="connsiteX5403" fmla="*/ 1511246 w 4562162"/>
              <a:gd name="connsiteY5403" fmla="*/ 2311403 h 2832735"/>
              <a:gd name="connsiteX5404" fmla="*/ 1514617 w 4562162"/>
              <a:gd name="connsiteY5404" fmla="*/ 2308965 h 2832735"/>
              <a:gd name="connsiteX5405" fmla="*/ 1520761 w 4562162"/>
              <a:gd name="connsiteY5405" fmla="*/ 2307879 h 2832735"/>
              <a:gd name="connsiteX5406" fmla="*/ 1521904 w 4562162"/>
              <a:gd name="connsiteY5406" fmla="*/ 2307174 h 2832735"/>
              <a:gd name="connsiteX5407" fmla="*/ 1523943 w 4562162"/>
              <a:gd name="connsiteY5407" fmla="*/ 2305526 h 2832735"/>
              <a:gd name="connsiteX5408" fmla="*/ 1527791 w 4562162"/>
              <a:gd name="connsiteY5408" fmla="*/ 2303240 h 2832735"/>
              <a:gd name="connsiteX5409" fmla="*/ 1529877 w 4562162"/>
              <a:gd name="connsiteY5409" fmla="*/ 2302993 h 2832735"/>
              <a:gd name="connsiteX5410" fmla="*/ 1528581 w 4562162"/>
              <a:gd name="connsiteY5410" fmla="*/ 2308517 h 2832735"/>
              <a:gd name="connsiteX5411" fmla="*/ 1526286 w 4562162"/>
              <a:gd name="connsiteY5411" fmla="*/ 2314880 h 2832735"/>
              <a:gd name="connsiteX5412" fmla="*/ 1524991 w 4562162"/>
              <a:gd name="connsiteY5412" fmla="*/ 2316575 h 2832735"/>
              <a:gd name="connsiteX5413" fmla="*/ 1518761 w 4562162"/>
              <a:gd name="connsiteY5413" fmla="*/ 2316290 h 2832735"/>
              <a:gd name="connsiteX5414" fmla="*/ 1518771 w 4562162"/>
              <a:gd name="connsiteY5414" fmla="*/ 2318023 h 2832735"/>
              <a:gd name="connsiteX5415" fmla="*/ 1519751 w 4562162"/>
              <a:gd name="connsiteY5415" fmla="*/ 2320671 h 2832735"/>
              <a:gd name="connsiteX5416" fmla="*/ 1520457 w 4562162"/>
              <a:gd name="connsiteY5416" fmla="*/ 2322157 h 2832735"/>
              <a:gd name="connsiteX5417" fmla="*/ 1521209 w 4562162"/>
              <a:gd name="connsiteY5417" fmla="*/ 2323490 h 2832735"/>
              <a:gd name="connsiteX5418" fmla="*/ 1522886 w 4562162"/>
              <a:gd name="connsiteY5418" fmla="*/ 2325795 h 2832735"/>
              <a:gd name="connsiteX5419" fmla="*/ 1529439 w 4562162"/>
              <a:gd name="connsiteY5419" fmla="*/ 2331215 h 2832735"/>
              <a:gd name="connsiteX5420" fmla="*/ 1537773 w 4562162"/>
              <a:gd name="connsiteY5420" fmla="*/ 2338092 h 2832735"/>
              <a:gd name="connsiteX5421" fmla="*/ 1546774 w 4562162"/>
              <a:gd name="connsiteY5421" fmla="*/ 2345788 h 2832735"/>
              <a:gd name="connsiteX5422" fmla="*/ 1553060 w 4562162"/>
              <a:gd name="connsiteY5422" fmla="*/ 2351142 h 2832735"/>
              <a:gd name="connsiteX5423" fmla="*/ 1555604 w 4562162"/>
              <a:gd name="connsiteY5423" fmla="*/ 2353904 h 2832735"/>
              <a:gd name="connsiteX5424" fmla="*/ 1557223 w 4562162"/>
              <a:gd name="connsiteY5424" fmla="*/ 2356056 h 2832735"/>
              <a:gd name="connsiteX5425" fmla="*/ 1561852 w 4562162"/>
              <a:gd name="connsiteY5425" fmla="*/ 2363810 h 2832735"/>
              <a:gd name="connsiteX5426" fmla="*/ 1566253 w 4562162"/>
              <a:gd name="connsiteY5426" fmla="*/ 2371135 h 2832735"/>
              <a:gd name="connsiteX5427" fmla="*/ 1573673 w 4562162"/>
              <a:gd name="connsiteY5427" fmla="*/ 2383974 h 2832735"/>
              <a:gd name="connsiteX5428" fmla="*/ 1580236 w 4562162"/>
              <a:gd name="connsiteY5428" fmla="*/ 2396300 h 2832735"/>
              <a:gd name="connsiteX5429" fmla="*/ 1587475 w 4562162"/>
              <a:gd name="connsiteY5429" fmla="*/ 2409778 h 2832735"/>
              <a:gd name="connsiteX5430" fmla="*/ 1591656 w 4562162"/>
              <a:gd name="connsiteY5430" fmla="*/ 2417531 h 2832735"/>
              <a:gd name="connsiteX5431" fmla="*/ 1600209 w 4562162"/>
              <a:gd name="connsiteY5431" fmla="*/ 2433657 h 2832735"/>
              <a:gd name="connsiteX5432" fmla="*/ 1602495 w 4562162"/>
              <a:gd name="connsiteY5432" fmla="*/ 2438581 h 2832735"/>
              <a:gd name="connsiteX5433" fmla="*/ 1606829 w 4562162"/>
              <a:gd name="connsiteY5433" fmla="*/ 2447878 h 2832735"/>
              <a:gd name="connsiteX5434" fmla="*/ 1610649 w 4562162"/>
              <a:gd name="connsiteY5434" fmla="*/ 2456555 h 2832735"/>
              <a:gd name="connsiteX5435" fmla="*/ 1614030 w 4562162"/>
              <a:gd name="connsiteY5435" fmla="*/ 2464194 h 2832735"/>
              <a:gd name="connsiteX5436" fmla="*/ 1616164 w 4562162"/>
              <a:gd name="connsiteY5436" fmla="*/ 2464880 h 2832735"/>
              <a:gd name="connsiteX5437" fmla="*/ 1616335 w 4562162"/>
              <a:gd name="connsiteY5437" fmla="*/ 2462813 h 2832735"/>
              <a:gd name="connsiteX5438" fmla="*/ 1616716 w 4562162"/>
              <a:gd name="connsiteY5438" fmla="*/ 2461432 h 2832735"/>
              <a:gd name="connsiteX5439" fmla="*/ 1617802 w 4562162"/>
              <a:gd name="connsiteY5439" fmla="*/ 2460651 h 2832735"/>
              <a:gd name="connsiteX5440" fmla="*/ 1620298 w 4562162"/>
              <a:gd name="connsiteY5440" fmla="*/ 2458393 h 2832735"/>
              <a:gd name="connsiteX5441" fmla="*/ 1621641 w 4562162"/>
              <a:gd name="connsiteY5441" fmla="*/ 2457850 h 2832735"/>
              <a:gd name="connsiteX5442" fmla="*/ 1623641 w 4562162"/>
              <a:gd name="connsiteY5442" fmla="*/ 2458079 h 2832735"/>
              <a:gd name="connsiteX5443" fmla="*/ 1625736 w 4562162"/>
              <a:gd name="connsiteY5443" fmla="*/ 2456926 h 2832735"/>
              <a:gd name="connsiteX5444" fmla="*/ 1626508 w 4562162"/>
              <a:gd name="connsiteY5444" fmla="*/ 2454754 h 2832735"/>
              <a:gd name="connsiteX5445" fmla="*/ 1626003 w 4562162"/>
              <a:gd name="connsiteY5445" fmla="*/ 2450725 h 2832735"/>
              <a:gd name="connsiteX5446" fmla="*/ 1625679 w 4562162"/>
              <a:gd name="connsiteY5446" fmla="*/ 2448868 h 2832735"/>
              <a:gd name="connsiteX5447" fmla="*/ 1626394 w 4562162"/>
              <a:gd name="connsiteY5447" fmla="*/ 2446868 h 2832735"/>
              <a:gd name="connsiteX5448" fmla="*/ 1627537 w 4562162"/>
              <a:gd name="connsiteY5448" fmla="*/ 2446087 h 2832735"/>
              <a:gd name="connsiteX5449" fmla="*/ 1629127 w 4562162"/>
              <a:gd name="connsiteY5449" fmla="*/ 2445458 h 2832735"/>
              <a:gd name="connsiteX5450" fmla="*/ 1630594 w 4562162"/>
              <a:gd name="connsiteY5450" fmla="*/ 2445134 h 2832735"/>
              <a:gd name="connsiteX5451" fmla="*/ 1631794 w 4562162"/>
              <a:gd name="connsiteY5451" fmla="*/ 2442877 h 2832735"/>
              <a:gd name="connsiteX5452" fmla="*/ 1634061 w 4562162"/>
              <a:gd name="connsiteY5452" fmla="*/ 2442191 h 2832735"/>
              <a:gd name="connsiteX5453" fmla="*/ 1636147 w 4562162"/>
              <a:gd name="connsiteY5453" fmla="*/ 2442610 h 2832735"/>
              <a:gd name="connsiteX5454" fmla="*/ 1637862 w 4562162"/>
              <a:gd name="connsiteY5454" fmla="*/ 2442696 h 2832735"/>
              <a:gd name="connsiteX5455" fmla="*/ 1639376 w 4562162"/>
              <a:gd name="connsiteY5455" fmla="*/ 2444344 h 2832735"/>
              <a:gd name="connsiteX5456" fmla="*/ 1640224 w 4562162"/>
              <a:gd name="connsiteY5456" fmla="*/ 2446601 h 2832735"/>
              <a:gd name="connsiteX5457" fmla="*/ 1641862 w 4562162"/>
              <a:gd name="connsiteY5457" fmla="*/ 2446782 h 2832735"/>
              <a:gd name="connsiteX5458" fmla="*/ 1644539 w 4562162"/>
              <a:gd name="connsiteY5458" fmla="*/ 2446554 h 2832735"/>
              <a:gd name="connsiteX5459" fmla="*/ 1644910 w 4562162"/>
              <a:gd name="connsiteY5459" fmla="*/ 2448439 h 2832735"/>
              <a:gd name="connsiteX5460" fmla="*/ 1644149 w 4562162"/>
              <a:gd name="connsiteY5460" fmla="*/ 2451592 h 2832735"/>
              <a:gd name="connsiteX5461" fmla="*/ 1643205 w 4562162"/>
              <a:gd name="connsiteY5461" fmla="*/ 2454031 h 2832735"/>
              <a:gd name="connsiteX5462" fmla="*/ 1643043 w 4562162"/>
              <a:gd name="connsiteY5462" fmla="*/ 2455983 h 2832735"/>
              <a:gd name="connsiteX5463" fmla="*/ 1644462 w 4562162"/>
              <a:gd name="connsiteY5463" fmla="*/ 2456936 h 2832735"/>
              <a:gd name="connsiteX5464" fmla="*/ 1649663 w 4562162"/>
              <a:gd name="connsiteY5464" fmla="*/ 2456088 h 2832735"/>
              <a:gd name="connsiteX5465" fmla="*/ 1651502 w 4562162"/>
              <a:gd name="connsiteY5465" fmla="*/ 2456507 h 2832735"/>
              <a:gd name="connsiteX5466" fmla="*/ 1652092 w 4562162"/>
              <a:gd name="connsiteY5466" fmla="*/ 2458488 h 2832735"/>
              <a:gd name="connsiteX5467" fmla="*/ 1652835 w 4562162"/>
              <a:gd name="connsiteY5467" fmla="*/ 2460127 h 2832735"/>
              <a:gd name="connsiteX5468" fmla="*/ 1653197 w 4562162"/>
              <a:gd name="connsiteY5468" fmla="*/ 2462127 h 2832735"/>
              <a:gd name="connsiteX5469" fmla="*/ 1652654 w 4562162"/>
              <a:gd name="connsiteY5469" fmla="*/ 2464337 h 2832735"/>
              <a:gd name="connsiteX5470" fmla="*/ 1653588 w 4562162"/>
              <a:gd name="connsiteY5470" fmla="*/ 2465661 h 2832735"/>
              <a:gd name="connsiteX5471" fmla="*/ 1658074 w 4562162"/>
              <a:gd name="connsiteY5471" fmla="*/ 2465689 h 2832735"/>
              <a:gd name="connsiteX5472" fmla="*/ 1661236 w 4562162"/>
              <a:gd name="connsiteY5472" fmla="*/ 2464622 h 2832735"/>
              <a:gd name="connsiteX5473" fmla="*/ 1666094 w 4562162"/>
              <a:gd name="connsiteY5473" fmla="*/ 2464537 h 2832735"/>
              <a:gd name="connsiteX5474" fmla="*/ 1670485 w 4562162"/>
              <a:gd name="connsiteY5474" fmla="*/ 2466880 h 2832735"/>
              <a:gd name="connsiteX5475" fmla="*/ 1673523 w 4562162"/>
              <a:gd name="connsiteY5475" fmla="*/ 2466518 h 2832735"/>
              <a:gd name="connsiteX5476" fmla="*/ 1676581 w 4562162"/>
              <a:gd name="connsiteY5476" fmla="*/ 2465565 h 2832735"/>
              <a:gd name="connsiteX5477" fmla="*/ 1681067 w 4562162"/>
              <a:gd name="connsiteY5477" fmla="*/ 2466165 h 2832735"/>
              <a:gd name="connsiteX5478" fmla="*/ 1684220 w 4562162"/>
              <a:gd name="connsiteY5478" fmla="*/ 2464318 h 2832735"/>
              <a:gd name="connsiteX5479" fmla="*/ 1686392 w 4562162"/>
              <a:gd name="connsiteY5479" fmla="*/ 2462003 h 2832735"/>
              <a:gd name="connsiteX5480" fmla="*/ 1687068 w 4562162"/>
              <a:gd name="connsiteY5480" fmla="*/ 2460184 h 2832735"/>
              <a:gd name="connsiteX5481" fmla="*/ 1688202 w 4562162"/>
              <a:gd name="connsiteY5481" fmla="*/ 2459174 h 2832735"/>
              <a:gd name="connsiteX5482" fmla="*/ 1692430 w 4562162"/>
              <a:gd name="connsiteY5482" fmla="*/ 2459184 h 2832735"/>
              <a:gd name="connsiteX5483" fmla="*/ 1695098 w 4562162"/>
              <a:gd name="connsiteY5483" fmla="*/ 2459003 h 2832735"/>
              <a:gd name="connsiteX5484" fmla="*/ 1697069 w 4562162"/>
              <a:gd name="connsiteY5484" fmla="*/ 2456326 h 2832735"/>
              <a:gd name="connsiteX5485" fmla="*/ 1698870 w 4562162"/>
              <a:gd name="connsiteY5485" fmla="*/ 2455116 h 2832735"/>
              <a:gd name="connsiteX5486" fmla="*/ 1701899 w 4562162"/>
              <a:gd name="connsiteY5486" fmla="*/ 2454888 h 2832735"/>
              <a:gd name="connsiteX5487" fmla="*/ 1704127 w 4562162"/>
              <a:gd name="connsiteY5487" fmla="*/ 2454888 h 2832735"/>
              <a:gd name="connsiteX5488" fmla="*/ 1710118 w 4562162"/>
              <a:gd name="connsiteY5488" fmla="*/ 2457374 h 2832735"/>
              <a:gd name="connsiteX5489" fmla="*/ 1713766 w 4562162"/>
              <a:gd name="connsiteY5489" fmla="*/ 2459431 h 2832735"/>
              <a:gd name="connsiteX5490" fmla="*/ 1717557 w 4562162"/>
              <a:gd name="connsiteY5490" fmla="*/ 2462355 h 2832735"/>
              <a:gd name="connsiteX5491" fmla="*/ 1719834 w 4562162"/>
              <a:gd name="connsiteY5491" fmla="*/ 2464184 h 2832735"/>
              <a:gd name="connsiteX5492" fmla="*/ 1721368 w 4562162"/>
              <a:gd name="connsiteY5492" fmla="*/ 2468309 h 2832735"/>
              <a:gd name="connsiteX5493" fmla="*/ 1723949 w 4562162"/>
              <a:gd name="connsiteY5493" fmla="*/ 2471337 h 2832735"/>
              <a:gd name="connsiteX5494" fmla="*/ 1726006 w 4562162"/>
              <a:gd name="connsiteY5494" fmla="*/ 2474871 h 2832735"/>
              <a:gd name="connsiteX5495" fmla="*/ 1726502 w 4562162"/>
              <a:gd name="connsiteY5495" fmla="*/ 2478348 h 2832735"/>
              <a:gd name="connsiteX5496" fmla="*/ 1728197 w 4562162"/>
              <a:gd name="connsiteY5496" fmla="*/ 2484587 h 2832735"/>
              <a:gd name="connsiteX5497" fmla="*/ 1729950 w 4562162"/>
              <a:gd name="connsiteY5497" fmla="*/ 2486635 h 2832735"/>
              <a:gd name="connsiteX5498" fmla="*/ 1732026 w 4562162"/>
              <a:gd name="connsiteY5498" fmla="*/ 2486635 h 2832735"/>
              <a:gd name="connsiteX5499" fmla="*/ 1734645 w 4562162"/>
              <a:gd name="connsiteY5499" fmla="*/ 2487482 h 2832735"/>
              <a:gd name="connsiteX5500" fmla="*/ 1737541 w 4562162"/>
              <a:gd name="connsiteY5500" fmla="*/ 2488159 h 2832735"/>
              <a:gd name="connsiteX5501" fmla="*/ 1743732 w 4562162"/>
              <a:gd name="connsiteY5501" fmla="*/ 2492778 h 2832735"/>
              <a:gd name="connsiteX5502" fmla="*/ 1746009 w 4562162"/>
              <a:gd name="connsiteY5502" fmla="*/ 2492912 h 2832735"/>
              <a:gd name="connsiteX5503" fmla="*/ 1747761 w 4562162"/>
              <a:gd name="connsiteY5503" fmla="*/ 2494017 h 2832735"/>
              <a:gd name="connsiteX5504" fmla="*/ 1748028 w 4562162"/>
              <a:gd name="connsiteY5504" fmla="*/ 2496141 h 2832735"/>
              <a:gd name="connsiteX5505" fmla="*/ 1747380 w 4562162"/>
              <a:gd name="connsiteY5505" fmla="*/ 2498598 h 2832735"/>
              <a:gd name="connsiteX5506" fmla="*/ 1748057 w 4562162"/>
              <a:gd name="connsiteY5506" fmla="*/ 2500951 h 2832735"/>
              <a:gd name="connsiteX5507" fmla="*/ 1750085 w 4562162"/>
              <a:gd name="connsiteY5507" fmla="*/ 2503951 h 2832735"/>
              <a:gd name="connsiteX5508" fmla="*/ 1751686 w 4562162"/>
              <a:gd name="connsiteY5508" fmla="*/ 2506875 h 2832735"/>
              <a:gd name="connsiteX5509" fmla="*/ 1753657 w 4562162"/>
              <a:gd name="connsiteY5509" fmla="*/ 2510419 h 2832735"/>
              <a:gd name="connsiteX5510" fmla="*/ 1754258 w 4562162"/>
              <a:gd name="connsiteY5510" fmla="*/ 2512438 h 2832735"/>
              <a:gd name="connsiteX5511" fmla="*/ 1755838 w 4562162"/>
              <a:gd name="connsiteY5511" fmla="*/ 2513105 h 2832735"/>
              <a:gd name="connsiteX5512" fmla="*/ 1757972 w 4562162"/>
              <a:gd name="connsiteY5512" fmla="*/ 2512104 h 2832735"/>
              <a:gd name="connsiteX5513" fmla="*/ 1761363 w 4562162"/>
              <a:gd name="connsiteY5513" fmla="*/ 2512867 h 2832735"/>
              <a:gd name="connsiteX5514" fmla="*/ 1771564 w 4562162"/>
              <a:gd name="connsiteY5514" fmla="*/ 2514876 h 2832735"/>
              <a:gd name="connsiteX5515" fmla="*/ 1772983 w 4562162"/>
              <a:gd name="connsiteY5515" fmla="*/ 2515124 h 2832735"/>
              <a:gd name="connsiteX5516" fmla="*/ 1774069 w 4562162"/>
              <a:gd name="connsiteY5516" fmla="*/ 2517220 h 2832735"/>
              <a:gd name="connsiteX5517" fmla="*/ 1775546 w 4562162"/>
              <a:gd name="connsiteY5517" fmla="*/ 2517048 h 2832735"/>
              <a:gd name="connsiteX5518" fmla="*/ 1777241 w 4562162"/>
              <a:gd name="connsiteY5518" fmla="*/ 2516962 h 2832735"/>
              <a:gd name="connsiteX5519" fmla="*/ 1779594 w 4562162"/>
              <a:gd name="connsiteY5519" fmla="*/ 2517210 h 2832735"/>
              <a:gd name="connsiteX5520" fmla="*/ 1781232 w 4562162"/>
              <a:gd name="connsiteY5520" fmla="*/ 2515276 h 2832735"/>
              <a:gd name="connsiteX5521" fmla="*/ 1782575 w 4562162"/>
              <a:gd name="connsiteY5521" fmla="*/ 2513581 h 2832735"/>
              <a:gd name="connsiteX5522" fmla="*/ 1785938 w 4562162"/>
              <a:gd name="connsiteY5522" fmla="*/ 2511486 h 2832735"/>
              <a:gd name="connsiteX5523" fmla="*/ 1788728 w 4562162"/>
              <a:gd name="connsiteY5523" fmla="*/ 2508638 h 2832735"/>
              <a:gd name="connsiteX5524" fmla="*/ 1791072 w 4562162"/>
              <a:gd name="connsiteY5524" fmla="*/ 2506104 h 2832735"/>
              <a:gd name="connsiteX5525" fmla="*/ 1792824 w 4562162"/>
              <a:gd name="connsiteY5525" fmla="*/ 2505771 h 2832735"/>
              <a:gd name="connsiteX5526" fmla="*/ 1794243 w 4562162"/>
              <a:gd name="connsiteY5526" fmla="*/ 2506952 h 2832735"/>
              <a:gd name="connsiteX5527" fmla="*/ 1794300 w 4562162"/>
              <a:gd name="connsiteY5527" fmla="*/ 2509142 h 2832735"/>
              <a:gd name="connsiteX5528" fmla="*/ 1792548 w 4562162"/>
              <a:gd name="connsiteY5528" fmla="*/ 2510743 h 2832735"/>
              <a:gd name="connsiteX5529" fmla="*/ 1791176 w 4562162"/>
              <a:gd name="connsiteY5529" fmla="*/ 2512676 h 2832735"/>
              <a:gd name="connsiteX5530" fmla="*/ 1791500 w 4562162"/>
              <a:gd name="connsiteY5530" fmla="*/ 2514610 h 2832735"/>
              <a:gd name="connsiteX5531" fmla="*/ 1793853 w 4562162"/>
              <a:gd name="connsiteY5531" fmla="*/ 2514781 h 2832735"/>
              <a:gd name="connsiteX5532" fmla="*/ 1796463 w 4562162"/>
              <a:gd name="connsiteY5532" fmla="*/ 2517686 h 2832735"/>
              <a:gd name="connsiteX5533" fmla="*/ 1800234 w 4562162"/>
              <a:gd name="connsiteY5533" fmla="*/ 2524478 h 2832735"/>
              <a:gd name="connsiteX5534" fmla="*/ 1801511 w 4562162"/>
              <a:gd name="connsiteY5534" fmla="*/ 2525897 h 2832735"/>
              <a:gd name="connsiteX5535" fmla="*/ 1803378 w 4562162"/>
              <a:gd name="connsiteY5535" fmla="*/ 2527230 h 2832735"/>
              <a:gd name="connsiteX5536" fmla="*/ 1805445 w 4562162"/>
              <a:gd name="connsiteY5536" fmla="*/ 2527830 h 2832735"/>
              <a:gd name="connsiteX5537" fmla="*/ 1807730 w 4562162"/>
              <a:gd name="connsiteY5537" fmla="*/ 2528802 h 2832735"/>
              <a:gd name="connsiteX5538" fmla="*/ 1809426 w 4562162"/>
              <a:gd name="connsiteY5538" fmla="*/ 2531593 h 2832735"/>
              <a:gd name="connsiteX5539" fmla="*/ 1810112 w 4562162"/>
              <a:gd name="connsiteY5539" fmla="*/ 2534107 h 2832735"/>
              <a:gd name="connsiteX5540" fmla="*/ 1812627 w 4562162"/>
              <a:gd name="connsiteY5540" fmla="*/ 2534488 h 2832735"/>
              <a:gd name="connsiteX5541" fmla="*/ 1814217 w 4562162"/>
              <a:gd name="connsiteY5541" fmla="*/ 2533888 h 2832735"/>
              <a:gd name="connsiteX5542" fmla="*/ 1815274 w 4562162"/>
              <a:gd name="connsiteY5542" fmla="*/ 2532622 h 2832735"/>
              <a:gd name="connsiteX5543" fmla="*/ 1816903 w 4562162"/>
              <a:gd name="connsiteY5543" fmla="*/ 2532221 h 2832735"/>
              <a:gd name="connsiteX5544" fmla="*/ 1819351 w 4562162"/>
              <a:gd name="connsiteY5544" fmla="*/ 2531612 h 2832735"/>
              <a:gd name="connsiteX5545" fmla="*/ 1821875 w 4562162"/>
              <a:gd name="connsiteY5545" fmla="*/ 2530850 h 2832735"/>
              <a:gd name="connsiteX5546" fmla="*/ 1823266 w 4562162"/>
              <a:gd name="connsiteY5546" fmla="*/ 2530993 h 2832735"/>
              <a:gd name="connsiteX5547" fmla="*/ 1823371 w 4562162"/>
              <a:gd name="connsiteY5547" fmla="*/ 2531002 h 2832735"/>
              <a:gd name="connsiteX5548" fmla="*/ 1826485 w 4562162"/>
              <a:gd name="connsiteY5548" fmla="*/ 2530897 h 2832735"/>
              <a:gd name="connsiteX5549" fmla="*/ 1827905 w 4562162"/>
              <a:gd name="connsiteY5549" fmla="*/ 2529983 h 2832735"/>
              <a:gd name="connsiteX5550" fmla="*/ 1828981 w 4562162"/>
              <a:gd name="connsiteY5550" fmla="*/ 2528640 h 2832735"/>
              <a:gd name="connsiteX5551" fmla="*/ 1831314 w 4562162"/>
              <a:gd name="connsiteY5551" fmla="*/ 2527145 h 2832735"/>
              <a:gd name="connsiteX5552" fmla="*/ 1831810 w 4562162"/>
              <a:gd name="connsiteY5552" fmla="*/ 2525421 h 2832735"/>
              <a:gd name="connsiteX5553" fmla="*/ 1831848 w 4562162"/>
              <a:gd name="connsiteY5553" fmla="*/ 2522030 h 2832735"/>
              <a:gd name="connsiteX5554" fmla="*/ 1833372 w 4562162"/>
              <a:gd name="connsiteY5554" fmla="*/ 2519153 h 2832735"/>
              <a:gd name="connsiteX5555" fmla="*/ 1837248 w 4562162"/>
              <a:gd name="connsiteY5555" fmla="*/ 2518296 h 2832735"/>
              <a:gd name="connsiteX5556" fmla="*/ 1838734 w 4562162"/>
              <a:gd name="connsiteY5556" fmla="*/ 2517877 h 2832735"/>
              <a:gd name="connsiteX5557" fmla="*/ 1840316 w 4562162"/>
              <a:gd name="connsiteY5557" fmla="*/ 2518296 h 2832735"/>
              <a:gd name="connsiteX5558" fmla="*/ 1842773 w 4562162"/>
              <a:gd name="connsiteY5558" fmla="*/ 2517896 h 2832735"/>
              <a:gd name="connsiteX5559" fmla="*/ 1845145 w 4562162"/>
              <a:gd name="connsiteY5559" fmla="*/ 2517743 h 2832735"/>
              <a:gd name="connsiteX5560" fmla="*/ 1846469 w 4562162"/>
              <a:gd name="connsiteY5560" fmla="*/ 2518629 h 2832735"/>
              <a:gd name="connsiteX5561" fmla="*/ 1848222 w 4562162"/>
              <a:gd name="connsiteY5561" fmla="*/ 2519382 h 2832735"/>
              <a:gd name="connsiteX5562" fmla="*/ 1850460 w 4562162"/>
              <a:gd name="connsiteY5562" fmla="*/ 2519296 h 2832735"/>
              <a:gd name="connsiteX5563" fmla="*/ 1851222 w 4562162"/>
              <a:gd name="connsiteY5563" fmla="*/ 2517934 h 2832735"/>
              <a:gd name="connsiteX5564" fmla="*/ 1851317 w 4562162"/>
              <a:gd name="connsiteY5564" fmla="*/ 2516039 h 2832735"/>
              <a:gd name="connsiteX5565" fmla="*/ 1852289 w 4562162"/>
              <a:gd name="connsiteY5565" fmla="*/ 2515543 h 2832735"/>
              <a:gd name="connsiteX5566" fmla="*/ 1853498 w 4562162"/>
              <a:gd name="connsiteY5566" fmla="*/ 2516858 h 2832735"/>
              <a:gd name="connsiteX5567" fmla="*/ 1854175 w 4562162"/>
              <a:gd name="connsiteY5567" fmla="*/ 2517839 h 2832735"/>
              <a:gd name="connsiteX5568" fmla="*/ 1855175 w 4562162"/>
              <a:gd name="connsiteY5568" fmla="*/ 2518286 h 2832735"/>
              <a:gd name="connsiteX5569" fmla="*/ 1857880 w 4562162"/>
              <a:gd name="connsiteY5569" fmla="*/ 2517115 h 2832735"/>
              <a:gd name="connsiteX5570" fmla="*/ 1859766 w 4562162"/>
              <a:gd name="connsiteY5570" fmla="*/ 2515848 h 2832735"/>
              <a:gd name="connsiteX5571" fmla="*/ 1860375 w 4562162"/>
              <a:gd name="connsiteY5571" fmla="*/ 2513248 h 2832735"/>
              <a:gd name="connsiteX5572" fmla="*/ 1861471 w 4562162"/>
              <a:gd name="connsiteY5572" fmla="*/ 2511952 h 2832735"/>
              <a:gd name="connsiteX5573" fmla="*/ 1862938 w 4562162"/>
              <a:gd name="connsiteY5573" fmla="*/ 2512609 h 2832735"/>
              <a:gd name="connsiteX5574" fmla="*/ 1865519 w 4562162"/>
              <a:gd name="connsiteY5574" fmla="*/ 2512600 h 2832735"/>
              <a:gd name="connsiteX5575" fmla="*/ 1867643 w 4562162"/>
              <a:gd name="connsiteY5575" fmla="*/ 2510581 h 2832735"/>
              <a:gd name="connsiteX5576" fmla="*/ 1870434 w 4562162"/>
              <a:gd name="connsiteY5576" fmla="*/ 2508971 h 2832735"/>
              <a:gd name="connsiteX5577" fmla="*/ 1872434 w 4562162"/>
              <a:gd name="connsiteY5577" fmla="*/ 2508238 h 2832735"/>
              <a:gd name="connsiteX5578" fmla="*/ 1872843 w 4562162"/>
              <a:gd name="connsiteY5578" fmla="*/ 2506875 h 2832735"/>
              <a:gd name="connsiteX5579" fmla="*/ 1871900 w 4562162"/>
              <a:gd name="connsiteY5579" fmla="*/ 2503865 h 2832735"/>
              <a:gd name="connsiteX5580" fmla="*/ 1872158 w 4562162"/>
              <a:gd name="connsiteY5580" fmla="*/ 2500570 h 2832735"/>
              <a:gd name="connsiteX5581" fmla="*/ 1874834 w 4562162"/>
              <a:gd name="connsiteY5581" fmla="*/ 2498703 h 2832735"/>
              <a:gd name="connsiteX5582" fmla="*/ 1878416 w 4562162"/>
              <a:gd name="connsiteY5582" fmla="*/ 2498484 h 2832735"/>
              <a:gd name="connsiteX5583" fmla="*/ 1881064 w 4562162"/>
              <a:gd name="connsiteY5583" fmla="*/ 2497207 h 2832735"/>
              <a:gd name="connsiteX5584" fmla="*/ 1881797 w 4562162"/>
              <a:gd name="connsiteY5584" fmla="*/ 2493683 h 2832735"/>
              <a:gd name="connsiteX5585" fmla="*/ 1883111 w 4562162"/>
              <a:gd name="connsiteY5585" fmla="*/ 2492674 h 2832735"/>
              <a:gd name="connsiteX5586" fmla="*/ 1884445 w 4562162"/>
              <a:gd name="connsiteY5586" fmla="*/ 2492273 h 2832735"/>
              <a:gd name="connsiteX5587" fmla="*/ 1887674 w 4562162"/>
              <a:gd name="connsiteY5587" fmla="*/ 2491712 h 2832735"/>
              <a:gd name="connsiteX5588" fmla="*/ 1889998 w 4562162"/>
              <a:gd name="connsiteY5588" fmla="*/ 2490283 h 2832735"/>
              <a:gd name="connsiteX5589" fmla="*/ 1891427 w 4562162"/>
              <a:gd name="connsiteY5589" fmla="*/ 2489626 h 2832735"/>
              <a:gd name="connsiteX5590" fmla="*/ 1895494 w 4562162"/>
              <a:gd name="connsiteY5590" fmla="*/ 2487692 h 2832735"/>
              <a:gd name="connsiteX5591" fmla="*/ 1899189 w 4562162"/>
              <a:gd name="connsiteY5591" fmla="*/ 2487311 h 2832735"/>
              <a:gd name="connsiteX5592" fmla="*/ 1900771 w 4562162"/>
              <a:gd name="connsiteY5592" fmla="*/ 2485768 h 2832735"/>
              <a:gd name="connsiteX5593" fmla="*/ 1902009 w 4562162"/>
              <a:gd name="connsiteY5593" fmla="*/ 2483825 h 2832735"/>
              <a:gd name="connsiteX5594" fmla="*/ 1904086 w 4562162"/>
              <a:gd name="connsiteY5594" fmla="*/ 2483082 h 2832735"/>
              <a:gd name="connsiteX5595" fmla="*/ 1906200 w 4562162"/>
              <a:gd name="connsiteY5595" fmla="*/ 2481396 h 2832735"/>
              <a:gd name="connsiteX5596" fmla="*/ 1908991 w 4562162"/>
              <a:gd name="connsiteY5596" fmla="*/ 2479253 h 2832735"/>
              <a:gd name="connsiteX5597" fmla="*/ 1910086 w 4562162"/>
              <a:gd name="connsiteY5597" fmla="*/ 2478948 h 2832735"/>
              <a:gd name="connsiteX5598" fmla="*/ 1914658 w 4562162"/>
              <a:gd name="connsiteY5598" fmla="*/ 2477700 h 2832735"/>
              <a:gd name="connsiteX5599" fmla="*/ 1916449 w 4562162"/>
              <a:gd name="connsiteY5599" fmla="*/ 2477243 h 2832735"/>
              <a:gd name="connsiteX5600" fmla="*/ 1917525 w 4562162"/>
              <a:gd name="connsiteY5600" fmla="*/ 2476967 h 2832735"/>
              <a:gd name="connsiteX5601" fmla="*/ 1919507 w 4562162"/>
              <a:gd name="connsiteY5601" fmla="*/ 2477053 h 2832735"/>
              <a:gd name="connsiteX5602" fmla="*/ 1920344 w 4562162"/>
              <a:gd name="connsiteY5602" fmla="*/ 2474786 h 2832735"/>
              <a:gd name="connsiteX5603" fmla="*/ 1922354 w 4562162"/>
              <a:gd name="connsiteY5603" fmla="*/ 2473109 h 2832735"/>
              <a:gd name="connsiteX5604" fmla="*/ 1924374 w 4562162"/>
              <a:gd name="connsiteY5604" fmla="*/ 2472547 h 2832735"/>
              <a:gd name="connsiteX5605" fmla="*/ 1925365 w 4562162"/>
              <a:gd name="connsiteY5605" fmla="*/ 2470881 h 2832735"/>
              <a:gd name="connsiteX5606" fmla="*/ 1927298 w 4562162"/>
              <a:gd name="connsiteY5606" fmla="*/ 2468756 h 2832735"/>
              <a:gd name="connsiteX5607" fmla="*/ 1929908 w 4562162"/>
              <a:gd name="connsiteY5607" fmla="*/ 2467575 h 2832735"/>
              <a:gd name="connsiteX5608" fmla="*/ 1933984 w 4562162"/>
              <a:gd name="connsiteY5608" fmla="*/ 2467404 h 2832735"/>
              <a:gd name="connsiteX5609" fmla="*/ 1937928 w 4562162"/>
              <a:gd name="connsiteY5609" fmla="*/ 2467642 h 2832735"/>
              <a:gd name="connsiteX5610" fmla="*/ 1940290 w 4562162"/>
              <a:gd name="connsiteY5610" fmla="*/ 2467280 h 2832735"/>
              <a:gd name="connsiteX5611" fmla="*/ 1942233 w 4562162"/>
              <a:gd name="connsiteY5611" fmla="*/ 2464137 h 2832735"/>
              <a:gd name="connsiteX5612" fmla="*/ 1942605 w 4562162"/>
              <a:gd name="connsiteY5612" fmla="*/ 2462575 h 2832735"/>
              <a:gd name="connsiteX5613" fmla="*/ 1943052 w 4562162"/>
              <a:gd name="connsiteY5613" fmla="*/ 2460984 h 2832735"/>
              <a:gd name="connsiteX5614" fmla="*/ 1944634 w 4562162"/>
              <a:gd name="connsiteY5614" fmla="*/ 2460374 h 2832735"/>
              <a:gd name="connsiteX5615" fmla="*/ 1946538 w 4562162"/>
              <a:gd name="connsiteY5615" fmla="*/ 2462956 h 2832735"/>
              <a:gd name="connsiteX5616" fmla="*/ 1948148 w 4562162"/>
              <a:gd name="connsiteY5616" fmla="*/ 2464556 h 2832735"/>
              <a:gd name="connsiteX5617" fmla="*/ 1950625 w 4562162"/>
              <a:gd name="connsiteY5617" fmla="*/ 2466223 h 2832735"/>
              <a:gd name="connsiteX5618" fmla="*/ 1951901 w 4562162"/>
              <a:gd name="connsiteY5618" fmla="*/ 2467785 h 2832735"/>
              <a:gd name="connsiteX5619" fmla="*/ 1953358 w 4562162"/>
              <a:gd name="connsiteY5619" fmla="*/ 2468004 h 2832735"/>
              <a:gd name="connsiteX5620" fmla="*/ 1954892 w 4562162"/>
              <a:gd name="connsiteY5620" fmla="*/ 2466832 h 2832735"/>
              <a:gd name="connsiteX5621" fmla="*/ 1955978 w 4562162"/>
              <a:gd name="connsiteY5621" fmla="*/ 2463984 h 2832735"/>
              <a:gd name="connsiteX5622" fmla="*/ 1958035 w 4562162"/>
              <a:gd name="connsiteY5622" fmla="*/ 2463546 h 2832735"/>
              <a:gd name="connsiteX5623" fmla="*/ 1960302 w 4562162"/>
              <a:gd name="connsiteY5623" fmla="*/ 2464003 h 2832735"/>
              <a:gd name="connsiteX5624" fmla="*/ 1960902 w 4562162"/>
              <a:gd name="connsiteY5624" fmla="*/ 2465404 h 2832735"/>
              <a:gd name="connsiteX5625" fmla="*/ 1961102 w 4562162"/>
              <a:gd name="connsiteY5625" fmla="*/ 2466766 h 2832735"/>
              <a:gd name="connsiteX5626" fmla="*/ 1962140 w 4562162"/>
              <a:gd name="connsiteY5626" fmla="*/ 2469204 h 2832735"/>
              <a:gd name="connsiteX5627" fmla="*/ 1964636 w 4562162"/>
              <a:gd name="connsiteY5627" fmla="*/ 2471328 h 2832735"/>
              <a:gd name="connsiteX5628" fmla="*/ 1967827 w 4562162"/>
              <a:gd name="connsiteY5628" fmla="*/ 2471223 h 2832735"/>
              <a:gd name="connsiteX5629" fmla="*/ 1969112 w 4562162"/>
              <a:gd name="connsiteY5629" fmla="*/ 2470842 h 2832735"/>
              <a:gd name="connsiteX5630" fmla="*/ 1972218 w 4562162"/>
              <a:gd name="connsiteY5630" fmla="*/ 2471137 h 2832735"/>
              <a:gd name="connsiteX5631" fmla="*/ 1975275 w 4562162"/>
              <a:gd name="connsiteY5631" fmla="*/ 2471595 h 2832735"/>
              <a:gd name="connsiteX5632" fmla="*/ 1978609 w 4562162"/>
              <a:gd name="connsiteY5632" fmla="*/ 2472100 h 2832735"/>
              <a:gd name="connsiteX5633" fmla="*/ 1979580 w 4562162"/>
              <a:gd name="connsiteY5633" fmla="*/ 2472176 h 2832735"/>
              <a:gd name="connsiteX5634" fmla="*/ 1983152 w 4562162"/>
              <a:gd name="connsiteY5634" fmla="*/ 2472433 h 2832735"/>
              <a:gd name="connsiteX5635" fmla="*/ 1988353 w 4562162"/>
              <a:gd name="connsiteY5635" fmla="*/ 2472805 h 2832735"/>
              <a:gd name="connsiteX5636" fmla="*/ 1990639 w 4562162"/>
              <a:gd name="connsiteY5636" fmla="*/ 2472633 h 2832735"/>
              <a:gd name="connsiteX5637" fmla="*/ 1995325 w 4562162"/>
              <a:gd name="connsiteY5637" fmla="*/ 2473319 h 2832735"/>
              <a:gd name="connsiteX5638" fmla="*/ 1996288 w 4562162"/>
              <a:gd name="connsiteY5638" fmla="*/ 2475205 h 2832735"/>
              <a:gd name="connsiteX5639" fmla="*/ 1997154 w 4562162"/>
              <a:gd name="connsiteY5639" fmla="*/ 2479663 h 2832735"/>
              <a:gd name="connsiteX5640" fmla="*/ 1997887 w 4562162"/>
              <a:gd name="connsiteY5640" fmla="*/ 2483901 h 2832735"/>
              <a:gd name="connsiteX5641" fmla="*/ 1998097 w 4562162"/>
              <a:gd name="connsiteY5641" fmla="*/ 2487302 h 2832735"/>
              <a:gd name="connsiteX5642" fmla="*/ 1999316 w 4562162"/>
              <a:gd name="connsiteY5642" fmla="*/ 2489064 h 2832735"/>
              <a:gd name="connsiteX5643" fmla="*/ 2000869 w 4562162"/>
              <a:gd name="connsiteY5643" fmla="*/ 2489644 h 2832735"/>
              <a:gd name="connsiteX5644" fmla="*/ 2001898 w 4562162"/>
              <a:gd name="connsiteY5644" fmla="*/ 2491016 h 2832735"/>
              <a:gd name="connsiteX5645" fmla="*/ 2003698 w 4562162"/>
              <a:gd name="connsiteY5645" fmla="*/ 2492883 h 2832735"/>
              <a:gd name="connsiteX5646" fmla="*/ 2005041 w 4562162"/>
              <a:gd name="connsiteY5646" fmla="*/ 2495550 h 2832735"/>
              <a:gd name="connsiteX5647" fmla="*/ 2006670 w 4562162"/>
              <a:gd name="connsiteY5647" fmla="*/ 2495369 h 2832735"/>
              <a:gd name="connsiteX5648" fmla="*/ 2007803 w 4562162"/>
              <a:gd name="connsiteY5648" fmla="*/ 2494740 h 2832735"/>
              <a:gd name="connsiteX5649" fmla="*/ 2010299 w 4562162"/>
              <a:gd name="connsiteY5649" fmla="*/ 2494540 h 2832735"/>
              <a:gd name="connsiteX5650" fmla="*/ 2013480 w 4562162"/>
              <a:gd name="connsiteY5650" fmla="*/ 2494722 h 2832735"/>
              <a:gd name="connsiteX5651" fmla="*/ 2015690 w 4562162"/>
              <a:gd name="connsiteY5651" fmla="*/ 2496198 h 2832735"/>
              <a:gd name="connsiteX5652" fmla="*/ 2016528 w 4562162"/>
              <a:gd name="connsiteY5652" fmla="*/ 2498131 h 2832735"/>
              <a:gd name="connsiteX5653" fmla="*/ 2018319 w 4562162"/>
              <a:gd name="connsiteY5653" fmla="*/ 2499217 h 2832735"/>
              <a:gd name="connsiteX5654" fmla="*/ 2019776 w 4562162"/>
              <a:gd name="connsiteY5654" fmla="*/ 2498865 h 2832735"/>
              <a:gd name="connsiteX5655" fmla="*/ 2024139 w 4562162"/>
              <a:gd name="connsiteY5655" fmla="*/ 2498855 h 2832735"/>
              <a:gd name="connsiteX5656" fmla="*/ 2025643 w 4562162"/>
              <a:gd name="connsiteY5656" fmla="*/ 2498979 h 2832735"/>
              <a:gd name="connsiteX5657" fmla="*/ 2027139 w 4562162"/>
              <a:gd name="connsiteY5657" fmla="*/ 2500036 h 2832735"/>
              <a:gd name="connsiteX5658" fmla="*/ 2029310 w 4562162"/>
              <a:gd name="connsiteY5658" fmla="*/ 2500217 h 2832735"/>
              <a:gd name="connsiteX5659" fmla="*/ 2030501 w 4562162"/>
              <a:gd name="connsiteY5659" fmla="*/ 2498865 h 2832735"/>
              <a:gd name="connsiteX5660" fmla="*/ 2034264 w 4562162"/>
              <a:gd name="connsiteY5660" fmla="*/ 2497950 h 2832735"/>
              <a:gd name="connsiteX5661" fmla="*/ 2036445 w 4562162"/>
              <a:gd name="connsiteY5661" fmla="*/ 2496017 h 2832735"/>
              <a:gd name="connsiteX5662" fmla="*/ 2038122 w 4562162"/>
              <a:gd name="connsiteY5662" fmla="*/ 2495998 h 2832735"/>
              <a:gd name="connsiteX5663" fmla="*/ 2039388 w 4562162"/>
              <a:gd name="connsiteY5663" fmla="*/ 2496931 h 2832735"/>
              <a:gd name="connsiteX5664" fmla="*/ 2040369 w 4562162"/>
              <a:gd name="connsiteY5664" fmla="*/ 2498198 h 2832735"/>
              <a:gd name="connsiteX5665" fmla="*/ 2041798 w 4562162"/>
              <a:gd name="connsiteY5665" fmla="*/ 2497636 h 2832735"/>
              <a:gd name="connsiteX5666" fmla="*/ 2042579 w 4562162"/>
              <a:gd name="connsiteY5666" fmla="*/ 2496598 h 2832735"/>
              <a:gd name="connsiteX5667" fmla="*/ 2043836 w 4562162"/>
              <a:gd name="connsiteY5667" fmla="*/ 2496598 h 2832735"/>
              <a:gd name="connsiteX5668" fmla="*/ 2045065 w 4562162"/>
              <a:gd name="connsiteY5668" fmla="*/ 2497274 h 2832735"/>
              <a:gd name="connsiteX5669" fmla="*/ 2048218 w 4562162"/>
              <a:gd name="connsiteY5669" fmla="*/ 2498455 h 2832735"/>
              <a:gd name="connsiteX5670" fmla="*/ 2050504 w 4562162"/>
              <a:gd name="connsiteY5670" fmla="*/ 2500646 h 2832735"/>
              <a:gd name="connsiteX5671" fmla="*/ 2052275 w 4562162"/>
              <a:gd name="connsiteY5671" fmla="*/ 2500855 h 2832735"/>
              <a:gd name="connsiteX5672" fmla="*/ 2054552 w 4562162"/>
              <a:gd name="connsiteY5672" fmla="*/ 2500217 h 2832735"/>
              <a:gd name="connsiteX5673" fmla="*/ 2055600 w 4562162"/>
              <a:gd name="connsiteY5673" fmla="*/ 2499922 h 2832735"/>
              <a:gd name="connsiteX5674" fmla="*/ 2056600 w 4562162"/>
              <a:gd name="connsiteY5674" fmla="*/ 2501008 h 2832735"/>
              <a:gd name="connsiteX5675" fmla="*/ 2058067 w 4562162"/>
              <a:gd name="connsiteY5675" fmla="*/ 2501598 h 2832735"/>
              <a:gd name="connsiteX5676" fmla="*/ 2059181 w 4562162"/>
              <a:gd name="connsiteY5676" fmla="*/ 2500798 h 2832735"/>
              <a:gd name="connsiteX5677" fmla="*/ 2061096 w 4562162"/>
              <a:gd name="connsiteY5677" fmla="*/ 2500227 h 2832735"/>
              <a:gd name="connsiteX5678" fmla="*/ 2068420 w 4562162"/>
              <a:gd name="connsiteY5678" fmla="*/ 2501418 h 2832735"/>
              <a:gd name="connsiteX5679" fmla="*/ 2070116 w 4562162"/>
              <a:gd name="connsiteY5679" fmla="*/ 2503599 h 2832735"/>
              <a:gd name="connsiteX5680" fmla="*/ 2071421 w 4562162"/>
              <a:gd name="connsiteY5680" fmla="*/ 2504628 h 2832735"/>
              <a:gd name="connsiteX5681" fmla="*/ 2072468 w 4562162"/>
              <a:gd name="connsiteY5681" fmla="*/ 2506418 h 2832735"/>
              <a:gd name="connsiteX5682" fmla="*/ 2074373 w 4562162"/>
              <a:gd name="connsiteY5682" fmla="*/ 2507695 h 2832735"/>
              <a:gd name="connsiteX5683" fmla="*/ 2078421 w 4562162"/>
              <a:gd name="connsiteY5683" fmla="*/ 2507256 h 2832735"/>
              <a:gd name="connsiteX5684" fmla="*/ 2079984 w 4562162"/>
              <a:gd name="connsiteY5684" fmla="*/ 2505951 h 2832735"/>
              <a:gd name="connsiteX5685" fmla="*/ 2083260 w 4562162"/>
              <a:gd name="connsiteY5685" fmla="*/ 2503056 h 2832735"/>
              <a:gd name="connsiteX5686" fmla="*/ 2084565 w 4562162"/>
              <a:gd name="connsiteY5686" fmla="*/ 2500227 h 2832735"/>
              <a:gd name="connsiteX5687" fmla="*/ 2086213 w 4562162"/>
              <a:gd name="connsiteY5687" fmla="*/ 2499313 h 2832735"/>
              <a:gd name="connsiteX5688" fmla="*/ 2088070 w 4562162"/>
              <a:gd name="connsiteY5688" fmla="*/ 2498855 h 2832735"/>
              <a:gd name="connsiteX5689" fmla="*/ 2089813 w 4562162"/>
              <a:gd name="connsiteY5689" fmla="*/ 2498855 h 2832735"/>
              <a:gd name="connsiteX5690" fmla="*/ 2091633 w 4562162"/>
              <a:gd name="connsiteY5690" fmla="*/ 2498760 h 2832735"/>
              <a:gd name="connsiteX5691" fmla="*/ 2093843 w 4562162"/>
              <a:gd name="connsiteY5691" fmla="*/ 2496684 h 2832735"/>
              <a:gd name="connsiteX5692" fmla="*/ 2095633 w 4562162"/>
              <a:gd name="connsiteY5692" fmla="*/ 2495960 h 2832735"/>
              <a:gd name="connsiteX5693" fmla="*/ 2098291 w 4562162"/>
              <a:gd name="connsiteY5693" fmla="*/ 2493321 h 2832735"/>
              <a:gd name="connsiteX5694" fmla="*/ 2098786 w 4562162"/>
              <a:gd name="connsiteY5694" fmla="*/ 2492131 h 2832735"/>
              <a:gd name="connsiteX5695" fmla="*/ 2100081 w 4562162"/>
              <a:gd name="connsiteY5695" fmla="*/ 2489054 h 2832735"/>
              <a:gd name="connsiteX5696" fmla="*/ 2100882 w 4562162"/>
              <a:gd name="connsiteY5696" fmla="*/ 2487092 h 2832735"/>
              <a:gd name="connsiteX5697" fmla="*/ 2102225 w 4562162"/>
              <a:gd name="connsiteY5697" fmla="*/ 2483968 h 2832735"/>
              <a:gd name="connsiteX5698" fmla="*/ 2102949 w 4562162"/>
              <a:gd name="connsiteY5698" fmla="*/ 2478929 h 2832735"/>
              <a:gd name="connsiteX5699" fmla="*/ 2103358 w 4562162"/>
              <a:gd name="connsiteY5699" fmla="*/ 2476253 h 2832735"/>
              <a:gd name="connsiteX5700" fmla="*/ 2103005 w 4562162"/>
              <a:gd name="connsiteY5700" fmla="*/ 2474309 h 2832735"/>
              <a:gd name="connsiteX5701" fmla="*/ 2101434 w 4562162"/>
              <a:gd name="connsiteY5701" fmla="*/ 2473309 h 2832735"/>
              <a:gd name="connsiteX5702" fmla="*/ 2099415 w 4562162"/>
              <a:gd name="connsiteY5702" fmla="*/ 2472833 h 2832735"/>
              <a:gd name="connsiteX5703" fmla="*/ 2097643 w 4562162"/>
              <a:gd name="connsiteY5703" fmla="*/ 2471347 h 2832735"/>
              <a:gd name="connsiteX5704" fmla="*/ 2096329 w 4562162"/>
              <a:gd name="connsiteY5704" fmla="*/ 2469633 h 2832735"/>
              <a:gd name="connsiteX5705" fmla="*/ 2095557 w 4562162"/>
              <a:gd name="connsiteY5705" fmla="*/ 2467223 h 2832735"/>
              <a:gd name="connsiteX5706" fmla="*/ 2094519 w 4562162"/>
              <a:gd name="connsiteY5706" fmla="*/ 2464394 h 2832735"/>
              <a:gd name="connsiteX5707" fmla="*/ 2094576 w 4562162"/>
              <a:gd name="connsiteY5707" fmla="*/ 2462346 h 2832735"/>
              <a:gd name="connsiteX5708" fmla="*/ 2094281 w 4562162"/>
              <a:gd name="connsiteY5708" fmla="*/ 2460765 h 2832735"/>
              <a:gd name="connsiteX5709" fmla="*/ 2093395 w 4562162"/>
              <a:gd name="connsiteY5709" fmla="*/ 2459412 h 2832735"/>
              <a:gd name="connsiteX5710" fmla="*/ 2091690 w 4562162"/>
              <a:gd name="connsiteY5710" fmla="*/ 2457031 h 2832735"/>
              <a:gd name="connsiteX5711" fmla="*/ 2090861 w 4562162"/>
              <a:gd name="connsiteY5711" fmla="*/ 2455259 h 2832735"/>
              <a:gd name="connsiteX5712" fmla="*/ 2091138 w 4562162"/>
              <a:gd name="connsiteY5712" fmla="*/ 2452449 h 2832735"/>
              <a:gd name="connsiteX5713" fmla="*/ 2093147 w 4562162"/>
              <a:gd name="connsiteY5713" fmla="*/ 2447630 h 2832735"/>
              <a:gd name="connsiteX5714" fmla="*/ 2093338 w 4562162"/>
              <a:gd name="connsiteY5714" fmla="*/ 2445391 h 2832735"/>
              <a:gd name="connsiteX5715" fmla="*/ 2093586 w 4562162"/>
              <a:gd name="connsiteY5715" fmla="*/ 2444001 h 2832735"/>
              <a:gd name="connsiteX5716" fmla="*/ 2093471 w 4562162"/>
              <a:gd name="connsiteY5716" fmla="*/ 2442734 h 2832735"/>
              <a:gd name="connsiteX5717" fmla="*/ 2094100 w 4562162"/>
              <a:gd name="connsiteY5717" fmla="*/ 2439839 h 2832735"/>
              <a:gd name="connsiteX5718" fmla="*/ 2095233 w 4562162"/>
              <a:gd name="connsiteY5718" fmla="*/ 2438619 h 2832735"/>
              <a:gd name="connsiteX5719" fmla="*/ 2096528 w 4562162"/>
              <a:gd name="connsiteY5719" fmla="*/ 2435504 h 2832735"/>
              <a:gd name="connsiteX5720" fmla="*/ 2098281 w 4562162"/>
              <a:gd name="connsiteY5720" fmla="*/ 2434066 h 2832735"/>
              <a:gd name="connsiteX5721" fmla="*/ 2100463 w 4562162"/>
              <a:gd name="connsiteY5721" fmla="*/ 2433971 h 2832735"/>
              <a:gd name="connsiteX5722" fmla="*/ 2101406 w 4562162"/>
              <a:gd name="connsiteY5722" fmla="*/ 2433123 h 2832735"/>
              <a:gd name="connsiteX5723" fmla="*/ 2101872 w 4562162"/>
              <a:gd name="connsiteY5723" fmla="*/ 2429999 h 2832735"/>
              <a:gd name="connsiteX5724" fmla="*/ 2102920 w 4562162"/>
              <a:gd name="connsiteY5724" fmla="*/ 2427589 h 2832735"/>
              <a:gd name="connsiteX5725" fmla="*/ 2103625 w 4562162"/>
              <a:gd name="connsiteY5725" fmla="*/ 2425875 h 2832735"/>
              <a:gd name="connsiteX5726" fmla="*/ 2104958 w 4562162"/>
              <a:gd name="connsiteY5726" fmla="*/ 2424017 h 2832735"/>
              <a:gd name="connsiteX5727" fmla="*/ 2112654 w 4562162"/>
              <a:gd name="connsiteY5727" fmla="*/ 2420417 h 2832735"/>
              <a:gd name="connsiteX5728" fmla="*/ 2115845 w 4562162"/>
              <a:gd name="connsiteY5728" fmla="*/ 2415931 h 2832735"/>
              <a:gd name="connsiteX5729" fmla="*/ 2116979 w 4562162"/>
              <a:gd name="connsiteY5729" fmla="*/ 2413664 h 2832735"/>
              <a:gd name="connsiteX5730" fmla="*/ 2118217 w 4562162"/>
              <a:gd name="connsiteY5730" fmla="*/ 2408787 h 2832735"/>
              <a:gd name="connsiteX5731" fmla="*/ 2119408 w 4562162"/>
              <a:gd name="connsiteY5731" fmla="*/ 2406739 h 2832735"/>
              <a:gd name="connsiteX5732" fmla="*/ 2121141 w 4562162"/>
              <a:gd name="connsiteY5732" fmla="*/ 2407415 h 2832735"/>
              <a:gd name="connsiteX5733" fmla="*/ 2123180 w 4562162"/>
              <a:gd name="connsiteY5733" fmla="*/ 2410292 h 2832735"/>
              <a:gd name="connsiteX5734" fmla="*/ 2124704 w 4562162"/>
              <a:gd name="connsiteY5734" fmla="*/ 2410321 h 2832735"/>
              <a:gd name="connsiteX5735" fmla="*/ 2126970 w 4562162"/>
              <a:gd name="connsiteY5735" fmla="*/ 2411883 h 2832735"/>
              <a:gd name="connsiteX5736" fmla="*/ 2133143 w 4562162"/>
              <a:gd name="connsiteY5736" fmla="*/ 2415140 h 2832735"/>
              <a:gd name="connsiteX5737" fmla="*/ 2136495 w 4562162"/>
              <a:gd name="connsiteY5737" fmla="*/ 2416159 h 2832735"/>
              <a:gd name="connsiteX5738" fmla="*/ 2138648 w 4562162"/>
              <a:gd name="connsiteY5738" fmla="*/ 2416474 h 2832735"/>
              <a:gd name="connsiteX5739" fmla="*/ 2141496 w 4562162"/>
              <a:gd name="connsiteY5739" fmla="*/ 2417379 h 2832735"/>
              <a:gd name="connsiteX5740" fmla="*/ 2143325 w 4562162"/>
              <a:gd name="connsiteY5740" fmla="*/ 2419283 h 2832735"/>
              <a:gd name="connsiteX5741" fmla="*/ 2146897 w 4562162"/>
              <a:gd name="connsiteY5741" fmla="*/ 2422389 h 2832735"/>
              <a:gd name="connsiteX5742" fmla="*/ 2149917 w 4562162"/>
              <a:gd name="connsiteY5742" fmla="*/ 2423179 h 2832735"/>
              <a:gd name="connsiteX5743" fmla="*/ 2155155 w 4562162"/>
              <a:gd name="connsiteY5743" fmla="*/ 2423494 h 2832735"/>
              <a:gd name="connsiteX5744" fmla="*/ 2161527 w 4562162"/>
              <a:gd name="connsiteY5744" fmla="*/ 2423655 h 2832735"/>
              <a:gd name="connsiteX5745" fmla="*/ 2163327 w 4562162"/>
              <a:gd name="connsiteY5745" fmla="*/ 2424198 h 2832735"/>
              <a:gd name="connsiteX5746" fmla="*/ 2167985 w 4562162"/>
              <a:gd name="connsiteY5746" fmla="*/ 2426427 h 2832735"/>
              <a:gd name="connsiteX5747" fmla="*/ 2173148 w 4562162"/>
              <a:gd name="connsiteY5747" fmla="*/ 2428885 h 2832735"/>
              <a:gd name="connsiteX5748" fmla="*/ 2178006 w 4562162"/>
              <a:gd name="connsiteY5748" fmla="*/ 2431085 h 2832735"/>
              <a:gd name="connsiteX5749" fmla="*/ 2181692 w 4562162"/>
              <a:gd name="connsiteY5749" fmla="*/ 2432790 h 2832735"/>
              <a:gd name="connsiteX5750" fmla="*/ 2183873 w 4562162"/>
              <a:gd name="connsiteY5750" fmla="*/ 2434438 h 2832735"/>
              <a:gd name="connsiteX5751" fmla="*/ 2185921 w 4562162"/>
              <a:gd name="connsiteY5751" fmla="*/ 2435381 h 2832735"/>
              <a:gd name="connsiteX5752" fmla="*/ 2188140 w 4562162"/>
              <a:gd name="connsiteY5752" fmla="*/ 2434581 h 2832735"/>
              <a:gd name="connsiteX5753" fmla="*/ 2190988 w 4562162"/>
              <a:gd name="connsiteY5753" fmla="*/ 2434762 h 2832735"/>
              <a:gd name="connsiteX5754" fmla="*/ 2197675 w 4562162"/>
              <a:gd name="connsiteY5754" fmla="*/ 2436743 h 2832735"/>
              <a:gd name="connsiteX5755" fmla="*/ 2201904 w 4562162"/>
              <a:gd name="connsiteY5755" fmla="*/ 2438400 h 2832735"/>
              <a:gd name="connsiteX5756" fmla="*/ 2205438 w 4562162"/>
              <a:gd name="connsiteY5756" fmla="*/ 2439629 h 2832735"/>
              <a:gd name="connsiteX5757" fmla="*/ 2206618 w 4562162"/>
              <a:gd name="connsiteY5757" fmla="*/ 2441324 h 2832735"/>
              <a:gd name="connsiteX5758" fmla="*/ 2206733 w 4562162"/>
              <a:gd name="connsiteY5758" fmla="*/ 2443582 h 2832735"/>
              <a:gd name="connsiteX5759" fmla="*/ 2206257 w 4562162"/>
              <a:gd name="connsiteY5759" fmla="*/ 2445487 h 2832735"/>
              <a:gd name="connsiteX5760" fmla="*/ 2206514 w 4562162"/>
              <a:gd name="connsiteY5760" fmla="*/ 2450097 h 2832735"/>
              <a:gd name="connsiteX5761" fmla="*/ 2207647 w 4562162"/>
              <a:gd name="connsiteY5761" fmla="*/ 2452507 h 2832735"/>
              <a:gd name="connsiteX5762" fmla="*/ 2208067 w 4562162"/>
              <a:gd name="connsiteY5762" fmla="*/ 2455745 h 2832735"/>
              <a:gd name="connsiteX5763" fmla="*/ 2208495 w 4562162"/>
              <a:gd name="connsiteY5763" fmla="*/ 2458822 h 2832735"/>
              <a:gd name="connsiteX5764" fmla="*/ 2208200 w 4562162"/>
              <a:gd name="connsiteY5764" fmla="*/ 2461860 h 2832735"/>
              <a:gd name="connsiteX5765" fmla="*/ 2208743 w 4562162"/>
              <a:gd name="connsiteY5765" fmla="*/ 2463470 h 2832735"/>
              <a:gd name="connsiteX5766" fmla="*/ 2209848 w 4562162"/>
              <a:gd name="connsiteY5766" fmla="*/ 2464422 h 2832735"/>
              <a:gd name="connsiteX5767" fmla="*/ 2210915 w 4562162"/>
              <a:gd name="connsiteY5767" fmla="*/ 2466537 h 2832735"/>
              <a:gd name="connsiteX5768" fmla="*/ 2210562 w 4562162"/>
              <a:gd name="connsiteY5768" fmla="*/ 2468766 h 2832735"/>
              <a:gd name="connsiteX5769" fmla="*/ 2210086 w 4562162"/>
              <a:gd name="connsiteY5769" fmla="*/ 2470061 h 2832735"/>
              <a:gd name="connsiteX5770" fmla="*/ 2210162 w 4562162"/>
              <a:gd name="connsiteY5770" fmla="*/ 2472147 h 2832735"/>
              <a:gd name="connsiteX5771" fmla="*/ 2211448 w 4562162"/>
              <a:gd name="connsiteY5771" fmla="*/ 2473862 h 2832735"/>
              <a:gd name="connsiteX5772" fmla="*/ 2213334 w 4562162"/>
              <a:gd name="connsiteY5772" fmla="*/ 2474195 h 2832735"/>
              <a:gd name="connsiteX5773" fmla="*/ 2215000 w 4562162"/>
              <a:gd name="connsiteY5773" fmla="*/ 2474633 h 2832735"/>
              <a:gd name="connsiteX5774" fmla="*/ 2217058 w 4562162"/>
              <a:gd name="connsiteY5774" fmla="*/ 2477329 h 2832735"/>
              <a:gd name="connsiteX5775" fmla="*/ 2220725 w 4562162"/>
              <a:gd name="connsiteY5775" fmla="*/ 2480434 h 2832735"/>
              <a:gd name="connsiteX5776" fmla="*/ 2222916 w 4562162"/>
              <a:gd name="connsiteY5776" fmla="*/ 2481301 h 2832735"/>
              <a:gd name="connsiteX5777" fmla="*/ 2225440 w 4562162"/>
              <a:gd name="connsiteY5777" fmla="*/ 2482691 h 2832735"/>
              <a:gd name="connsiteX5778" fmla="*/ 2230250 w 4562162"/>
              <a:gd name="connsiteY5778" fmla="*/ 2484054 h 2832735"/>
              <a:gd name="connsiteX5779" fmla="*/ 2233517 w 4562162"/>
              <a:gd name="connsiteY5779" fmla="*/ 2484463 h 2832735"/>
              <a:gd name="connsiteX5780" fmla="*/ 2235441 w 4562162"/>
              <a:gd name="connsiteY5780" fmla="*/ 2485568 h 2832735"/>
              <a:gd name="connsiteX5781" fmla="*/ 2237327 w 4562162"/>
              <a:gd name="connsiteY5781" fmla="*/ 2488235 h 2832735"/>
              <a:gd name="connsiteX5782" fmla="*/ 2240451 w 4562162"/>
              <a:gd name="connsiteY5782" fmla="*/ 2488787 h 2832735"/>
              <a:gd name="connsiteX5783" fmla="*/ 2242452 w 4562162"/>
              <a:gd name="connsiteY5783" fmla="*/ 2489711 h 2832735"/>
              <a:gd name="connsiteX5784" fmla="*/ 2246110 w 4562162"/>
              <a:gd name="connsiteY5784" fmla="*/ 2490807 h 2832735"/>
              <a:gd name="connsiteX5785" fmla="*/ 2248529 w 4562162"/>
              <a:gd name="connsiteY5785" fmla="*/ 2490178 h 2832735"/>
              <a:gd name="connsiteX5786" fmla="*/ 2250653 w 4562162"/>
              <a:gd name="connsiteY5786" fmla="*/ 2489254 h 2832735"/>
              <a:gd name="connsiteX5787" fmla="*/ 2252072 w 4562162"/>
              <a:gd name="connsiteY5787" fmla="*/ 2489435 h 2832735"/>
              <a:gd name="connsiteX5788" fmla="*/ 2254815 w 4562162"/>
              <a:gd name="connsiteY5788" fmla="*/ 2490035 h 2832735"/>
              <a:gd name="connsiteX5789" fmla="*/ 2258025 w 4562162"/>
              <a:gd name="connsiteY5789" fmla="*/ 2490159 h 2832735"/>
              <a:gd name="connsiteX5790" fmla="*/ 2260721 w 4562162"/>
              <a:gd name="connsiteY5790" fmla="*/ 2489530 h 2832735"/>
              <a:gd name="connsiteX5791" fmla="*/ 2262873 w 4562162"/>
              <a:gd name="connsiteY5791" fmla="*/ 2487654 h 2832735"/>
              <a:gd name="connsiteX5792" fmla="*/ 2265388 w 4562162"/>
              <a:gd name="connsiteY5792" fmla="*/ 2485120 h 2832735"/>
              <a:gd name="connsiteX5793" fmla="*/ 2268388 w 4562162"/>
              <a:gd name="connsiteY5793" fmla="*/ 2483834 h 2832735"/>
              <a:gd name="connsiteX5794" fmla="*/ 2271865 w 4562162"/>
              <a:gd name="connsiteY5794" fmla="*/ 2483377 h 2832735"/>
              <a:gd name="connsiteX5795" fmla="*/ 2274246 w 4562162"/>
              <a:gd name="connsiteY5795" fmla="*/ 2482348 h 2832735"/>
              <a:gd name="connsiteX5796" fmla="*/ 2282038 w 4562162"/>
              <a:gd name="connsiteY5796" fmla="*/ 2480634 h 2832735"/>
              <a:gd name="connsiteX5797" fmla="*/ 2285181 w 4562162"/>
              <a:gd name="connsiteY5797" fmla="*/ 2480339 h 2832735"/>
              <a:gd name="connsiteX5798" fmla="*/ 2287619 w 4562162"/>
              <a:gd name="connsiteY5798" fmla="*/ 2478681 h 2832735"/>
              <a:gd name="connsiteX5799" fmla="*/ 2289781 w 4562162"/>
              <a:gd name="connsiteY5799" fmla="*/ 2477386 h 2832735"/>
              <a:gd name="connsiteX5800" fmla="*/ 2292906 w 4562162"/>
              <a:gd name="connsiteY5800" fmla="*/ 2476824 h 2832735"/>
              <a:gd name="connsiteX5801" fmla="*/ 2297125 w 4562162"/>
              <a:gd name="connsiteY5801" fmla="*/ 2478186 h 2832735"/>
              <a:gd name="connsiteX5802" fmla="*/ 2301164 w 4562162"/>
              <a:gd name="connsiteY5802" fmla="*/ 2479320 h 2832735"/>
              <a:gd name="connsiteX5803" fmla="*/ 2306050 w 4562162"/>
              <a:gd name="connsiteY5803" fmla="*/ 2479691 h 2832735"/>
              <a:gd name="connsiteX5804" fmla="*/ 2309298 w 4562162"/>
              <a:gd name="connsiteY5804" fmla="*/ 2481253 h 2832735"/>
              <a:gd name="connsiteX5805" fmla="*/ 2311594 w 4562162"/>
              <a:gd name="connsiteY5805" fmla="*/ 2482730 h 2832735"/>
              <a:gd name="connsiteX5806" fmla="*/ 2315213 w 4562162"/>
              <a:gd name="connsiteY5806" fmla="*/ 2483901 h 2832735"/>
              <a:gd name="connsiteX5807" fmla="*/ 2319233 w 4562162"/>
              <a:gd name="connsiteY5807" fmla="*/ 2483358 h 2832735"/>
              <a:gd name="connsiteX5808" fmla="*/ 2324748 w 4562162"/>
              <a:gd name="connsiteY5808" fmla="*/ 2482891 h 2832735"/>
              <a:gd name="connsiteX5809" fmla="*/ 2328396 w 4562162"/>
              <a:gd name="connsiteY5809" fmla="*/ 2483568 h 2832735"/>
              <a:gd name="connsiteX5810" fmla="*/ 2332206 w 4562162"/>
              <a:gd name="connsiteY5810" fmla="*/ 2486254 h 2832735"/>
              <a:gd name="connsiteX5811" fmla="*/ 2334549 w 4562162"/>
              <a:gd name="connsiteY5811" fmla="*/ 2488406 h 2832735"/>
              <a:gd name="connsiteX5812" fmla="*/ 2337187 w 4562162"/>
              <a:gd name="connsiteY5812" fmla="*/ 2492988 h 2832735"/>
              <a:gd name="connsiteX5813" fmla="*/ 2339940 w 4562162"/>
              <a:gd name="connsiteY5813" fmla="*/ 2495207 h 2832735"/>
              <a:gd name="connsiteX5814" fmla="*/ 2342350 w 4562162"/>
              <a:gd name="connsiteY5814" fmla="*/ 2497017 h 2832735"/>
              <a:gd name="connsiteX5815" fmla="*/ 2345388 w 4562162"/>
              <a:gd name="connsiteY5815" fmla="*/ 2497131 h 2832735"/>
              <a:gd name="connsiteX5816" fmla="*/ 2352980 w 4562162"/>
              <a:gd name="connsiteY5816" fmla="*/ 2497274 h 2832735"/>
              <a:gd name="connsiteX5817" fmla="*/ 2357152 w 4562162"/>
              <a:gd name="connsiteY5817" fmla="*/ 2498236 h 2832735"/>
              <a:gd name="connsiteX5818" fmla="*/ 2360619 w 4562162"/>
              <a:gd name="connsiteY5818" fmla="*/ 2498741 h 2832735"/>
              <a:gd name="connsiteX5819" fmla="*/ 2361447 w 4562162"/>
              <a:gd name="connsiteY5819" fmla="*/ 2499703 h 2832735"/>
              <a:gd name="connsiteX5820" fmla="*/ 2361105 w 4562162"/>
              <a:gd name="connsiteY5820" fmla="*/ 2502837 h 2832735"/>
              <a:gd name="connsiteX5821" fmla="*/ 2361209 w 4562162"/>
              <a:gd name="connsiteY5821" fmla="*/ 2507304 h 2832735"/>
              <a:gd name="connsiteX5822" fmla="*/ 2361162 w 4562162"/>
              <a:gd name="connsiteY5822" fmla="*/ 2509352 h 2832735"/>
              <a:gd name="connsiteX5823" fmla="*/ 2361924 w 4562162"/>
              <a:gd name="connsiteY5823" fmla="*/ 2510895 h 2832735"/>
              <a:gd name="connsiteX5824" fmla="*/ 2363105 w 4562162"/>
              <a:gd name="connsiteY5824" fmla="*/ 2511171 h 2832735"/>
              <a:gd name="connsiteX5825" fmla="*/ 2363743 w 4562162"/>
              <a:gd name="connsiteY5825" fmla="*/ 2513352 h 2832735"/>
              <a:gd name="connsiteX5826" fmla="*/ 2365467 w 4562162"/>
              <a:gd name="connsiteY5826" fmla="*/ 2514638 h 2832735"/>
              <a:gd name="connsiteX5827" fmla="*/ 2368543 w 4562162"/>
              <a:gd name="connsiteY5827" fmla="*/ 2516191 h 2832735"/>
              <a:gd name="connsiteX5828" fmla="*/ 2373725 w 4562162"/>
              <a:gd name="connsiteY5828" fmla="*/ 2521458 h 2832735"/>
              <a:gd name="connsiteX5829" fmla="*/ 2376811 w 4562162"/>
              <a:gd name="connsiteY5829" fmla="*/ 2523706 h 2832735"/>
              <a:gd name="connsiteX5830" fmla="*/ 2379250 w 4562162"/>
              <a:gd name="connsiteY5830" fmla="*/ 2524468 h 2832735"/>
              <a:gd name="connsiteX5831" fmla="*/ 2382441 w 4562162"/>
              <a:gd name="connsiteY5831" fmla="*/ 2523944 h 2832735"/>
              <a:gd name="connsiteX5832" fmla="*/ 2387432 w 4562162"/>
              <a:gd name="connsiteY5832" fmla="*/ 2523954 h 2832735"/>
              <a:gd name="connsiteX5833" fmla="*/ 2395899 w 4562162"/>
              <a:gd name="connsiteY5833" fmla="*/ 2523973 h 2832735"/>
              <a:gd name="connsiteX5834" fmla="*/ 2401700 w 4562162"/>
              <a:gd name="connsiteY5834" fmla="*/ 2525554 h 2832735"/>
              <a:gd name="connsiteX5835" fmla="*/ 2403710 w 4562162"/>
              <a:gd name="connsiteY5835" fmla="*/ 2526630 h 2832735"/>
              <a:gd name="connsiteX5836" fmla="*/ 2409634 w 4562162"/>
              <a:gd name="connsiteY5836" fmla="*/ 2527878 h 2832735"/>
              <a:gd name="connsiteX5837" fmla="*/ 2416159 w 4562162"/>
              <a:gd name="connsiteY5837" fmla="*/ 2529250 h 2832735"/>
              <a:gd name="connsiteX5838" fmla="*/ 2421655 w 4562162"/>
              <a:gd name="connsiteY5838" fmla="*/ 2530688 h 2832735"/>
              <a:gd name="connsiteX5839" fmla="*/ 2424903 w 4562162"/>
              <a:gd name="connsiteY5839" fmla="*/ 2528830 h 2832735"/>
              <a:gd name="connsiteX5840" fmla="*/ 2427751 w 4562162"/>
              <a:gd name="connsiteY5840" fmla="*/ 2528659 h 2832735"/>
              <a:gd name="connsiteX5841" fmla="*/ 2430466 w 4562162"/>
              <a:gd name="connsiteY5841" fmla="*/ 2530002 h 2832735"/>
              <a:gd name="connsiteX5842" fmla="*/ 2433180 w 4562162"/>
              <a:gd name="connsiteY5842" fmla="*/ 2532021 h 2832735"/>
              <a:gd name="connsiteX5843" fmla="*/ 2435285 w 4562162"/>
              <a:gd name="connsiteY5843" fmla="*/ 2531802 h 2832735"/>
              <a:gd name="connsiteX5844" fmla="*/ 2438438 w 4562162"/>
              <a:gd name="connsiteY5844" fmla="*/ 2530859 h 2832735"/>
              <a:gd name="connsiteX5845" fmla="*/ 2448506 w 4562162"/>
              <a:gd name="connsiteY5845" fmla="*/ 2525221 h 2832735"/>
              <a:gd name="connsiteX5846" fmla="*/ 2452040 w 4562162"/>
              <a:gd name="connsiteY5846" fmla="*/ 2523106 h 2832735"/>
              <a:gd name="connsiteX5847" fmla="*/ 2454516 w 4562162"/>
              <a:gd name="connsiteY5847" fmla="*/ 2523649 h 2832735"/>
              <a:gd name="connsiteX5848" fmla="*/ 2456726 w 4562162"/>
              <a:gd name="connsiteY5848" fmla="*/ 2522897 h 2832735"/>
              <a:gd name="connsiteX5849" fmla="*/ 2458412 w 4562162"/>
              <a:gd name="connsiteY5849" fmla="*/ 2522258 h 2832735"/>
              <a:gd name="connsiteX5850" fmla="*/ 2462708 w 4562162"/>
              <a:gd name="connsiteY5850" fmla="*/ 2521382 h 2832735"/>
              <a:gd name="connsiteX5851" fmla="*/ 2465318 w 4562162"/>
              <a:gd name="connsiteY5851" fmla="*/ 2521144 h 2832735"/>
              <a:gd name="connsiteX5852" fmla="*/ 2468013 w 4562162"/>
              <a:gd name="connsiteY5852" fmla="*/ 2520639 h 2832735"/>
              <a:gd name="connsiteX5853" fmla="*/ 2471899 w 4562162"/>
              <a:gd name="connsiteY5853" fmla="*/ 2520296 h 2832735"/>
              <a:gd name="connsiteX5854" fmla="*/ 2479796 w 4562162"/>
              <a:gd name="connsiteY5854" fmla="*/ 2516591 h 2832735"/>
              <a:gd name="connsiteX5855" fmla="*/ 2482996 w 4562162"/>
              <a:gd name="connsiteY5855" fmla="*/ 2515867 h 2832735"/>
              <a:gd name="connsiteX5856" fmla="*/ 2488406 w 4562162"/>
              <a:gd name="connsiteY5856" fmla="*/ 2516896 h 2832735"/>
              <a:gd name="connsiteX5857" fmla="*/ 2491321 w 4562162"/>
              <a:gd name="connsiteY5857" fmla="*/ 2516229 h 2832735"/>
              <a:gd name="connsiteX5858" fmla="*/ 2494226 w 4562162"/>
              <a:gd name="connsiteY5858" fmla="*/ 2514353 h 2832735"/>
              <a:gd name="connsiteX5859" fmla="*/ 2497988 w 4562162"/>
              <a:gd name="connsiteY5859" fmla="*/ 2512419 h 2832735"/>
              <a:gd name="connsiteX5860" fmla="*/ 2498970 w 4562162"/>
              <a:gd name="connsiteY5860" fmla="*/ 2509276 h 2832735"/>
              <a:gd name="connsiteX5861" fmla="*/ 2500893 w 4562162"/>
              <a:gd name="connsiteY5861" fmla="*/ 2504951 h 2832735"/>
              <a:gd name="connsiteX5862" fmla="*/ 2505047 w 4562162"/>
              <a:gd name="connsiteY5862" fmla="*/ 2501770 h 2832735"/>
              <a:gd name="connsiteX5863" fmla="*/ 2508419 w 4562162"/>
              <a:gd name="connsiteY5863" fmla="*/ 2498989 h 2832735"/>
              <a:gd name="connsiteX5864" fmla="*/ 2511857 w 4562162"/>
              <a:gd name="connsiteY5864" fmla="*/ 2496274 h 2832735"/>
              <a:gd name="connsiteX5865" fmla="*/ 2516076 w 4562162"/>
              <a:gd name="connsiteY5865" fmla="*/ 2494017 h 2832735"/>
              <a:gd name="connsiteX5866" fmla="*/ 2520058 w 4562162"/>
              <a:gd name="connsiteY5866" fmla="*/ 2492369 h 2832735"/>
              <a:gd name="connsiteX5867" fmla="*/ 2525125 w 4562162"/>
              <a:gd name="connsiteY5867" fmla="*/ 2488054 h 2832735"/>
              <a:gd name="connsiteX5868" fmla="*/ 2529164 w 4562162"/>
              <a:gd name="connsiteY5868" fmla="*/ 2485873 h 2832735"/>
              <a:gd name="connsiteX5869" fmla="*/ 2531174 w 4562162"/>
              <a:gd name="connsiteY5869" fmla="*/ 2485158 h 2832735"/>
              <a:gd name="connsiteX5870" fmla="*/ 2533564 w 4562162"/>
              <a:gd name="connsiteY5870" fmla="*/ 2485949 h 2832735"/>
              <a:gd name="connsiteX5871" fmla="*/ 2538041 w 4562162"/>
              <a:gd name="connsiteY5871" fmla="*/ 2486530 h 2832735"/>
              <a:gd name="connsiteX5872" fmla="*/ 2541279 w 4562162"/>
              <a:gd name="connsiteY5872" fmla="*/ 2486349 h 2832735"/>
              <a:gd name="connsiteX5873" fmla="*/ 2543099 w 4562162"/>
              <a:gd name="connsiteY5873" fmla="*/ 2486854 h 2832735"/>
              <a:gd name="connsiteX5874" fmla="*/ 2546747 w 4562162"/>
              <a:gd name="connsiteY5874" fmla="*/ 2488959 h 2832735"/>
              <a:gd name="connsiteX5875" fmla="*/ 2550061 w 4562162"/>
              <a:gd name="connsiteY5875" fmla="*/ 2490807 h 2832735"/>
              <a:gd name="connsiteX5876" fmla="*/ 2552595 w 4562162"/>
              <a:gd name="connsiteY5876" fmla="*/ 2494102 h 2832735"/>
              <a:gd name="connsiteX5877" fmla="*/ 2557310 w 4562162"/>
              <a:gd name="connsiteY5877" fmla="*/ 2498684 h 2832735"/>
              <a:gd name="connsiteX5878" fmla="*/ 2559729 w 4562162"/>
              <a:gd name="connsiteY5878" fmla="*/ 2500217 h 2832735"/>
              <a:gd name="connsiteX5879" fmla="*/ 2561454 w 4562162"/>
              <a:gd name="connsiteY5879" fmla="*/ 2500846 h 2832735"/>
              <a:gd name="connsiteX5880" fmla="*/ 2565692 w 4562162"/>
              <a:gd name="connsiteY5880" fmla="*/ 2501275 h 2832735"/>
              <a:gd name="connsiteX5881" fmla="*/ 2569159 w 4562162"/>
              <a:gd name="connsiteY5881" fmla="*/ 2501494 h 2832735"/>
              <a:gd name="connsiteX5882" fmla="*/ 2571236 w 4562162"/>
              <a:gd name="connsiteY5882" fmla="*/ 2500446 h 2832735"/>
              <a:gd name="connsiteX5883" fmla="*/ 2574731 w 4562162"/>
              <a:gd name="connsiteY5883" fmla="*/ 2498531 h 2832735"/>
              <a:gd name="connsiteX5884" fmla="*/ 2580304 w 4562162"/>
              <a:gd name="connsiteY5884" fmla="*/ 2496103 h 2832735"/>
              <a:gd name="connsiteX5885" fmla="*/ 2582494 w 4562162"/>
              <a:gd name="connsiteY5885" fmla="*/ 2496169 h 2832735"/>
              <a:gd name="connsiteX5886" fmla="*/ 2586085 w 4562162"/>
              <a:gd name="connsiteY5886" fmla="*/ 2497465 h 2832735"/>
              <a:gd name="connsiteX5887" fmla="*/ 2591438 w 4562162"/>
              <a:gd name="connsiteY5887" fmla="*/ 2499855 h 2832735"/>
              <a:gd name="connsiteX5888" fmla="*/ 2593591 w 4562162"/>
              <a:gd name="connsiteY5888" fmla="*/ 2501646 h 2832735"/>
              <a:gd name="connsiteX5889" fmla="*/ 2594981 w 4562162"/>
              <a:gd name="connsiteY5889" fmla="*/ 2503847 h 2832735"/>
              <a:gd name="connsiteX5890" fmla="*/ 2600477 w 4562162"/>
              <a:gd name="connsiteY5890" fmla="*/ 2507399 h 2832735"/>
              <a:gd name="connsiteX5891" fmla="*/ 2604021 w 4562162"/>
              <a:gd name="connsiteY5891" fmla="*/ 2509247 h 2832735"/>
              <a:gd name="connsiteX5892" fmla="*/ 2610012 w 4562162"/>
              <a:gd name="connsiteY5892" fmla="*/ 2512047 h 2832735"/>
              <a:gd name="connsiteX5893" fmla="*/ 2616193 w 4562162"/>
              <a:gd name="connsiteY5893" fmla="*/ 2512676 h 2832735"/>
              <a:gd name="connsiteX5894" fmla="*/ 2622109 w 4562162"/>
              <a:gd name="connsiteY5894" fmla="*/ 2515705 h 2832735"/>
              <a:gd name="connsiteX5895" fmla="*/ 2625157 w 4562162"/>
              <a:gd name="connsiteY5895" fmla="*/ 2516619 h 2832735"/>
              <a:gd name="connsiteX5896" fmla="*/ 2626785 w 4562162"/>
              <a:gd name="connsiteY5896" fmla="*/ 2516619 h 2832735"/>
              <a:gd name="connsiteX5897" fmla="*/ 2635158 w 4562162"/>
              <a:gd name="connsiteY5897" fmla="*/ 2509247 h 2832735"/>
              <a:gd name="connsiteX5898" fmla="*/ 2642235 w 4562162"/>
              <a:gd name="connsiteY5898" fmla="*/ 2502989 h 2832735"/>
              <a:gd name="connsiteX5899" fmla="*/ 2650369 w 4562162"/>
              <a:gd name="connsiteY5899" fmla="*/ 2498093 h 2832735"/>
              <a:gd name="connsiteX5900" fmla="*/ 2656351 w 4562162"/>
              <a:gd name="connsiteY5900" fmla="*/ 2497427 h 2832735"/>
              <a:gd name="connsiteX5901" fmla="*/ 2660847 w 4562162"/>
              <a:gd name="connsiteY5901" fmla="*/ 2495998 h 2832735"/>
              <a:gd name="connsiteX5902" fmla="*/ 2663838 w 4562162"/>
              <a:gd name="connsiteY5902" fmla="*/ 2493797 h 2832735"/>
              <a:gd name="connsiteX5903" fmla="*/ 2665619 w 4562162"/>
              <a:gd name="connsiteY5903" fmla="*/ 2490121 h 2832735"/>
              <a:gd name="connsiteX5904" fmla="*/ 2666162 w 4562162"/>
              <a:gd name="connsiteY5904" fmla="*/ 2484958 h 2832735"/>
              <a:gd name="connsiteX5905" fmla="*/ 2664962 w 4562162"/>
              <a:gd name="connsiteY5905" fmla="*/ 2481825 h 2832735"/>
              <a:gd name="connsiteX5906" fmla="*/ 2662028 w 4562162"/>
              <a:gd name="connsiteY5906" fmla="*/ 2480739 h 2832735"/>
              <a:gd name="connsiteX5907" fmla="*/ 2661275 w 4562162"/>
              <a:gd name="connsiteY5907" fmla="*/ 2479643 h 2832735"/>
              <a:gd name="connsiteX5908" fmla="*/ 2662685 w 4562162"/>
              <a:gd name="connsiteY5908" fmla="*/ 2478529 h 2832735"/>
              <a:gd name="connsiteX5909" fmla="*/ 2663733 w 4562162"/>
              <a:gd name="connsiteY5909" fmla="*/ 2476367 h 2832735"/>
              <a:gd name="connsiteX5910" fmla="*/ 2664390 w 4562162"/>
              <a:gd name="connsiteY5910" fmla="*/ 2473147 h 2832735"/>
              <a:gd name="connsiteX5911" fmla="*/ 2666086 w 4562162"/>
              <a:gd name="connsiteY5911" fmla="*/ 2470080 h 2832735"/>
              <a:gd name="connsiteX5912" fmla="*/ 2668800 w 4562162"/>
              <a:gd name="connsiteY5912" fmla="*/ 2467185 h 2832735"/>
              <a:gd name="connsiteX5913" fmla="*/ 2670305 w 4562162"/>
              <a:gd name="connsiteY5913" fmla="*/ 2463965 h 2832735"/>
              <a:gd name="connsiteX5914" fmla="*/ 2670581 w 4562162"/>
              <a:gd name="connsiteY5914" fmla="*/ 2460422 h 2832735"/>
              <a:gd name="connsiteX5915" fmla="*/ 2672220 w 4562162"/>
              <a:gd name="connsiteY5915" fmla="*/ 2456879 h 2832735"/>
              <a:gd name="connsiteX5916" fmla="*/ 2675201 w 4562162"/>
              <a:gd name="connsiteY5916" fmla="*/ 2453345 h 2832735"/>
              <a:gd name="connsiteX5917" fmla="*/ 2676839 w 4562162"/>
              <a:gd name="connsiteY5917" fmla="*/ 2450049 h 2832735"/>
              <a:gd name="connsiteX5918" fmla="*/ 2677116 w 4562162"/>
              <a:gd name="connsiteY5918" fmla="*/ 2447001 h 2832735"/>
              <a:gd name="connsiteX5919" fmla="*/ 2678630 w 4562162"/>
              <a:gd name="connsiteY5919" fmla="*/ 2443267 h 2832735"/>
              <a:gd name="connsiteX5920" fmla="*/ 2682745 w 4562162"/>
              <a:gd name="connsiteY5920" fmla="*/ 2436647 h 2832735"/>
              <a:gd name="connsiteX5921" fmla="*/ 2685412 w 4562162"/>
              <a:gd name="connsiteY5921" fmla="*/ 2428999 h 2832735"/>
              <a:gd name="connsiteX5922" fmla="*/ 2689965 w 4562162"/>
              <a:gd name="connsiteY5922" fmla="*/ 2423741 h 2832735"/>
              <a:gd name="connsiteX5923" fmla="*/ 2697280 w 4562162"/>
              <a:gd name="connsiteY5923" fmla="*/ 2418331 h 2832735"/>
              <a:gd name="connsiteX5924" fmla="*/ 2701842 w 4562162"/>
              <a:gd name="connsiteY5924" fmla="*/ 2412949 h 2832735"/>
              <a:gd name="connsiteX5925" fmla="*/ 2703662 w 4562162"/>
              <a:gd name="connsiteY5925" fmla="*/ 2407596 h 2832735"/>
              <a:gd name="connsiteX5926" fmla="*/ 2703519 w 4562162"/>
              <a:gd name="connsiteY5926" fmla="*/ 2402853 h 2832735"/>
              <a:gd name="connsiteX5927" fmla="*/ 2701404 w 4562162"/>
              <a:gd name="connsiteY5927" fmla="*/ 2398738 h 2832735"/>
              <a:gd name="connsiteX5928" fmla="*/ 2700995 w 4562162"/>
              <a:gd name="connsiteY5928" fmla="*/ 2394547 h 2832735"/>
              <a:gd name="connsiteX5929" fmla="*/ 2702309 w 4562162"/>
              <a:gd name="connsiteY5929" fmla="*/ 2390270 h 2832735"/>
              <a:gd name="connsiteX5930" fmla="*/ 2701157 w 4562162"/>
              <a:gd name="connsiteY5930" fmla="*/ 2387070 h 2832735"/>
              <a:gd name="connsiteX5931" fmla="*/ 2697547 w 4562162"/>
              <a:gd name="connsiteY5931" fmla="*/ 2384946 h 2832735"/>
              <a:gd name="connsiteX5932" fmla="*/ 2693242 w 4562162"/>
              <a:gd name="connsiteY5932" fmla="*/ 2384422 h 2832735"/>
              <a:gd name="connsiteX5933" fmla="*/ 2688241 w 4562162"/>
              <a:gd name="connsiteY5933" fmla="*/ 2385498 h 2832735"/>
              <a:gd name="connsiteX5934" fmla="*/ 2685431 w 4562162"/>
              <a:gd name="connsiteY5934" fmla="*/ 2384155 h 2832735"/>
              <a:gd name="connsiteX5935" fmla="*/ 2684812 w 4562162"/>
              <a:gd name="connsiteY5935" fmla="*/ 2380402 h 2832735"/>
              <a:gd name="connsiteX5936" fmla="*/ 2686155 w 4562162"/>
              <a:gd name="connsiteY5936" fmla="*/ 2377364 h 2832735"/>
              <a:gd name="connsiteX5937" fmla="*/ 2689460 w 4562162"/>
              <a:gd name="connsiteY5937" fmla="*/ 2375040 h 2832735"/>
              <a:gd name="connsiteX5938" fmla="*/ 2694889 w 4562162"/>
              <a:gd name="connsiteY5938" fmla="*/ 2369372 h 2832735"/>
              <a:gd name="connsiteX5939" fmla="*/ 2702452 w 4562162"/>
              <a:gd name="connsiteY5939" fmla="*/ 2360324 h 2832735"/>
              <a:gd name="connsiteX5940" fmla="*/ 2709977 w 4562162"/>
              <a:gd name="connsiteY5940" fmla="*/ 2355304 h 2832735"/>
              <a:gd name="connsiteX5941" fmla="*/ 2721197 w 4562162"/>
              <a:gd name="connsiteY5941" fmla="*/ 2353856 h 2832735"/>
              <a:gd name="connsiteX5942" fmla="*/ 2730246 w 4562162"/>
              <a:gd name="connsiteY5942" fmla="*/ 2350875 h 2832735"/>
              <a:gd name="connsiteX5943" fmla="*/ 2739466 w 4562162"/>
              <a:gd name="connsiteY5943" fmla="*/ 2347846 h 2832735"/>
              <a:gd name="connsiteX5944" fmla="*/ 2746124 w 4562162"/>
              <a:gd name="connsiteY5944" fmla="*/ 2346341 h 2832735"/>
              <a:gd name="connsiteX5945" fmla="*/ 2747257 w 4562162"/>
              <a:gd name="connsiteY5945" fmla="*/ 2347351 h 2832735"/>
              <a:gd name="connsiteX5946" fmla="*/ 2750887 w 4562162"/>
              <a:gd name="connsiteY5946" fmla="*/ 2347598 h 2832735"/>
              <a:gd name="connsiteX5947" fmla="*/ 2757011 w 4562162"/>
              <a:gd name="connsiteY5947" fmla="*/ 2347084 h 2832735"/>
              <a:gd name="connsiteX5948" fmla="*/ 2762698 w 4562162"/>
              <a:gd name="connsiteY5948" fmla="*/ 2345779 h 2832735"/>
              <a:gd name="connsiteX5949" fmla="*/ 2767956 w 4562162"/>
              <a:gd name="connsiteY5949" fmla="*/ 2343674 h 2832735"/>
              <a:gd name="connsiteX5950" fmla="*/ 2772118 w 4562162"/>
              <a:gd name="connsiteY5950" fmla="*/ 2343179 h 2832735"/>
              <a:gd name="connsiteX5951" fmla="*/ 2775175 w 4562162"/>
              <a:gd name="connsiteY5951" fmla="*/ 2344293 h 2832735"/>
              <a:gd name="connsiteX5952" fmla="*/ 2776928 w 4562162"/>
              <a:gd name="connsiteY5952" fmla="*/ 2344350 h 2832735"/>
              <a:gd name="connsiteX5953" fmla="*/ 2778138 w 4562162"/>
              <a:gd name="connsiteY5953" fmla="*/ 2344484 h 2832735"/>
              <a:gd name="connsiteX5954" fmla="*/ 2778804 w 4562162"/>
              <a:gd name="connsiteY5954" fmla="*/ 2344474 h 2832735"/>
              <a:gd name="connsiteX5955" fmla="*/ 2780090 w 4562162"/>
              <a:gd name="connsiteY5955" fmla="*/ 2343579 h 2832735"/>
              <a:gd name="connsiteX5956" fmla="*/ 2783643 w 4562162"/>
              <a:gd name="connsiteY5956" fmla="*/ 2345169 h 2832735"/>
              <a:gd name="connsiteX5957" fmla="*/ 2790434 w 4562162"/>
              <a:gd name="connsiteY5957" fmla="*/ 2349894 h 2832735"/>
              <a:gd name="connsiteX5958" fmla="*/ 2794692 w 4562162"/>
              <a:gd name="connsiteY5958" fmla="*/ 2351989 h 2832735"/>
              <a:gd name="connsiteX5959" fmla="*/ 2796454 w 4562162"/>
              <a:gd name="connsiteY5959" fmla="*/ 2351475 h 2832735"/>
              <a:gd name="connsiteX5960" fmla="*/ 2798359 w 4562162"/>
              <a:gd name="connsiteY5960" fmla="*/ 2352780 h 2832735"/>
              <a:gd name="connsiteX5961" fmla="*/ 2800445 w 4562162"/>
              <a:gd name="connsiteY5961" fmla="*/ 2355904 h 2832735"/>
              <a:gd name="connsiteX5962" fmla="*/ 2803027 w 4562162"/>
              <a:gd name="connsiteY5962" fmla="*/ 2357742 h 2832735"/>
              <a:gd name="connsiteX5963" fmla="*/ 2807675 w 4562162"/>
              <a:gd name="connsiteY5963" fmla="*/ 2358590 h 2832735"/>
              <a:gd name="connsiteX5964" fmla="*/ 2812285 w 4562162"/>
              <a:gd name="connsiteY5964" fmla="*/ 2362000 h 2832735"/>
              <a:gd name="connsiteX5965" fmla="*/ 2814142 w 4562162"/>
              <a:gd name="connsiteY5965" fmla="*/ 2362191 h 2832735"/>
              <a:gd name="connsiteX5966" fmla="*/ 2814790 w 4562162"/>
              <a:gd name="connsiteY5966" fmla="*/ 2360276 h 2832735"/>
              <a:gd name="connsiteX5967" fmla="*/ 2816514 w 4562162"/>
              <a:gd name="connsiteY5967" fmla="*/ 2359181 h 2832735"/>
              <a:gd name="connsiteX5968" fmla="*/ 2819295 w 4562162"/>
              <a:gd name="connsiteY5968" fmla="*/ 2358895 h 2832735"/>
              <a:gd name="connsiteX5969" fmla="*/ 2823324 w 4562162"/>
              <a:gd name="connsiteY5969" fmla="*/ 2360581 h 2832735"/>
              <a:gd name="connsiteX5970" fmla="*/ 2828591 w 4562162"/>
              <a:gd name="connsiteY5970" fmla="*/ 2364229 h 2832735"/>
              <a:gd name="connsiteX5971" fmla="*/ 2831897 w 4562162"/>
              <a:gd name="connsiteY5971" fmla="*/ 2365829 h 2832735"/>
              <a:gd name="connsiteX5972" fmla="*/ 2833240 w 4562162"/>
              <a:gd name="connsiteY5972" fmla="*/ 2365391 h 2832735"/>
              <a:gd name="connsiteX5973" fmla="*/ 2834650 w 4562162"/>
              <a:gd name="connsiteY5973" fmla="*/ 2366067 h 2832735"/>
              <a:gd name="connsiteX5974" fmla="*/ 2835783 w 4562162"/>
              <a:gd name="connsiteY5974" fmla="*/ 2367772 h 2832735"/>
              <a:gd name="connsiteX5975" fmla="*/ 2835887 w 4562162"/>
              <a:gd name="connsiteY5975" fmla="*/ 2369877 h 2832735"/>
              <a:gd name="connsiteX5976" fmla="*/ 2835497 w 4562162"/>
              <a:gd name="connsiteY5976" fmla="*/ 2371001 h 2832735"/>
              <a:gd name="connsiteX5977" fmla="*/ 2836764 w 4562162"/>
              <a:gd name="connsiteY5977" fmla="*/ 2372773 h 2832735"/>
              <a:gd name="connsiteX5978" fmla="*/ 2838222 w 4562162"/>
              <a:gd name="connsiteY5978" fmla="*/ 2372773 h 2832735"/>
              <a:gd name="connsiteX5979" fmla="*/ 2840603 w 4562162"/>
              <a:gd name="connsiteY5979" fmla="*/ 2373620 h 2832735"/>
              <a:gd name="connsiteX5980" fmla="*/ 2842470 w 4562162"/>
              <a:gd name="connsiteY5980" fmla="*/ 2376745 h 2832735"/>
              <a:gd name="connsiteX5981" fmla="*/ 2844146 w 4562162"/>
              <a:gd name="connsiteY5981" fmla="*/ 2378193 h 2832735"/>
              <a:gd name="connsiteX5982" fmla="*/ 2845318 w 4562162"/>
              <a:gd name="connsiteY5982" fmla="*/ 2379440 h 2832735"/>
              <a:gd name="connsiteX5983" fmla="*/ 2845527 w 4562162"/>
              <a:gd name="connsiteY5983" fmla="*/ 2380478 h 2832735"/>
              <a:gd name="connsiteX5984" fmla="*/ 2845632 w 4562162"/>
              <a:gd name="connsiteY5984" fmla="*/ 2381526 h 2832735"/>
              <a:gd name="connsiteX5985" fmla="*/ 2845289 w 4562162"/>
              <a:gd name="connsiteY5985" fmla="*/ 2382336 h 2832735"/>
              <a:gd name="connsiteX5986" fmla="*/ 2844651 w 4562162"/>
              <a:gd name="connsiteY5986" fmla="*/ 2383679 h 2832735"/>
              <a:gd name="connsiteX5987" fmla="*/ 2844451 w 4562162"/>
              <a:gd name="connsiteY5987" fmla="*/ 2385117 h 2832735"/>
              <a:gd name="connsiteX5988" fmla="*/ 2845260 w 4562162"/>
              <a:gd name="connsiteY5988" fmla="*/ 2386737 h 2832735"/>
              <a:gd name="connsiteX5989" fmla="*/ 2848223 w 4562162"/>
              <a:gd name="connsiteY5989" fmla="*/ 2387908 h 2832735"/>
              <a:gd name="connsiteX5990" fmla="*/ 2849223 w 4562162"/>
              <a:gd name="connsiteY5990" fmla="*/ 2389118 h 2832735"/>
              <a:gd name="connsiteX5991" fmla="*/ 2849451 w 4562162"/>
              <a:gd name="connsiteY5991" fmla="*/ 2390661 h 2832735"/>
              <a:gd name="connsiteX5992" fmla="*/ 2850375 w 4562162"/>
              <a:gd name="connsiteY5992" fmla="*/ 2392366 h 2832735"/>
              <a:gd name="connsiteX5993" fmla="*/ 2852395 w 4562162"/>
              <a:gd name="connsiteY5993" fmla="*/ 2394338 h 2832735"/>
              <a:gd name="connsiteX5994" fmla="*/ 2853157 w 4562162"/>
              <a:gd name="connsiteY5994" fmla="*/ 2395985 h 2832735"/>
              <a:gd name="connsiteX5995" fmla="*/ 2852690 w 4562162"/>
              <a:gd name="connsiteY5995" fmla="*/ 2397309 h 2832735"/>
              <a:gd name="connsiteX5996" fmla="*/ 2853290 w 4562162"/>
              <a:gd name="connsiteY5996" fmla="*/ 2398414 h 2832735"/>
              <a:gd name="connsiteX5997" fmla="*/ 2854281 w 4562162"/>
              <a:gd name="connsiteY5997" fmla="*/ 2399281 h 2832735"/>
              <a:gd name="connsiteX5998" fmla="*/ 2854490 w 4562162"/>
              <a:gd name="connsiteY5998" fmla="*/ 2402415 h 2832735"/>
              <a:gd name="connsiteX5999" fmla="*/ 2854576 w 4562162"/>
              <a:gd name="connsiteY5999" fmla="*/ 2404215 h 2832735"/>
              <a:gd name="connsiteX6000" fmla="*/ 2856205 w 4562162"/>
              <a:gd name="connsiteY6000" fmla="*/ 2406234 h 2832735"/>
              <a:gd name="connsiteX6001" fmla="*/ 2856538 w 4562162"/>
              <a:gd name="connsiteY6001" fmla="*/ 2410368 h 2832735"/>
              <a:gd name="connsiteX6002" fmla="*/ 2857672 w 4562162"/>
              <a:gd name="connsiteY6002" fmla="*/ 2414930 h 2832735"/>
              <a:gd name="connsiteX6003" fmla="*/ 2861491 w 4562162"/>
              <a:gd name="connsiteY6003" fmla="*/ 2421169 h 2832735"/>
              <a:gd name="connsiteX6004" fmla="*/ 2862758 w 4562162"/>
              <a:gd name="connsiteY6004" fmla="*/ 2424541 h 2832735"/>
              <a:gd name="connsiteX6005" fmla="*/ 2862434 w 4562162"/>
              <a:gd name="connsiteY6005" fmla="*/ 2428542 h 2832735"/>
              <a:gd name="connsiteX6006" fmla="*/ 2862986 w 4562162"/>
              <a:gd name="connsiteY6006" fmla="*/ 2430418 h 2832735"/>
              <a:gd name="connsiteX6007" fmla="*/ 2864729 w 4562162"/>
              <a:gd name="connsiteY6007" fmla="*/ 2431323 h 2832735"/>
              <a:gd name="connsiteX6008" fmla="*/ 2865558 w 4562162"/>
              <a:gd name="connsiteY6008" fmla="*/ 2433009 h 2832735"/>
              <a:gd name="connsiteX6009" fmla="*/ 2865463 w 4562162"/>
              <a:gd name="connsiteY6009" fmla="*/ 2435476 h 2832735"/>
              <a:gd name="connsiteX6010" fmla="*/ 2866139 w 4562162"/>
              <a:gd name="connsiteY6010" fmla="*/ 2437010 h 2832735"/>
              <a:gd name="connsiteX6011" fmla="*/ 2866691 w 4562162"/>
              <a:gd name="connsiteY6011" fmla="*/ 2438638 h 2832735"/>
              <a:gd name="connsiteX6012" fmla="*/ 2866320 w 4562162"/>
              <a:gd name="connsiteY6012" fmla="*/ 2441172 h 2832735"/>
              <a:gd name="connsiteX6013" fmla="*/ 2866873 w 4562162"/>
              <a:gd name="connsiteY6013" fmla="*/ 2443448 h 2832735"/>
              <a:gd name="connsiteX6014" fmla="*/ 2867768 w 4562162"/>
              <a:gd name="connsiteY6014" fmla="*/ 2444782 h 2832735"/>
              <a:gd name="connsiteX6015" fmla="*/ 2868397 w 4562162"/>
              <a:gd name="connsiteY6015" fmla="*/ 2447239 h 2832735"/>
              <a:gd name="connsiteX6016" fmla="*/ 2868749 w 4562162"/>
              <a:gd name="connsiteY6016" fmla="*/ 2450306 h 2832735"/>
              <a:gd name="connsiteX6017" fmla="*/ 2871311 w 4562162"/>
              <a:gd name="connsiteY6017" fmla="*/ 2455145 h 2832735"/>
              <a:gd name="connsiteX6018" fmla="*/ 2876064 w 4562162"/>
              <a:gd name="connsiteY6018" fmla="*/ 2461755 h 2832735"/>
              <a:gd name="connsiteX6019" fmla="*/ 2878979 w 4562162"/>
              <a:gd name="connsiteY6019" fmla="*/ 2466880 h 2832735"/>
              <a:gd name="connsiteX6020" fmla="*/ 2880036 w 4562162"/>
              <a:gd name="connsiteY6020" fmla="*/ 2470518 h 2832735"/>
              <a:gd name="connsiteX6021" fmla="*/ 2880046 w 4562162"/>
              <a:gd name="connsiteY6021" fmla="*/ 2473509 h 2832735"/>
              <a:gd name="connsiteX6022" fmla="*/ 2879008 w 4562162"/>
              <a:gd name="connsiteY6022" fmla="*/ 2475852 h 2832735"/>
              <a:gd name="connsiteX6023" fmla="*/ 2878950 w 4562162"/>
              <a:gd name="connsiteY6023" fmla="*/ 2477557 h 2832735"/>
              <a:gd name="connsiteX6024" fmla="*/ 2879884 w 4562162"/>
              <a:gd name="connsiteY6024" fmla="*/ 2478624 h 2832735"/>
              <a:gd name="connsiteX6025" fmla="*/ 2880160 w 4562162"/>
              <a:gd name="connsiteY6025" fmla="*/ 2480063 h 2832735"/>
              <a:gd name="connsiteX6026" fmla="*/ 2879788 w 4562162"/>
              <a:gd name="connsiteY6026" fmla="*/ 2481882 h 2832735"/>
              <a:gd name="connsiteX6027" fmla="*/ 2881331 w 4562162"/>
              <a:gd name="connsiteY6027" fmla="*/ 2484034 h 2832735"/>
              <a:gd name="connsiteX6028" fmla="*/ 2886551 w 4562162"/>
              <a:gd name="connsiteY6028" fmla="*/ 2487768 h 2832735"/>
              <a:gd name="connsiteX6029" fmla="*/ 2884465 w 4562162"/>
              <a:gd name="connsiteY6029" fmla="*/ 2493483 h 2832735"/>
              <a:gd name="connsiteX6030" fmla="*/ 2883913 w 4562162"/>
              <a:gd name="connsiteY6030" fmla="*/ 2497493 h 2832735"/>
              <a:gd name="connsiteX6031" fmla="*/ 2884189 w 4562162"/>
              <a:gd name="connsiteY6031" fmla="*/ 2501703 h 2832735"/>
              <a:gd name="connsiteX6032" fmla="*/ 2885484 w 4562162"/>
              <a:gd name="connsiteY6032" fmla="*/ 2504666 h 2832735"/>
              <a:gd name="connsiteX6033" fmla="*/ 2887780 w 4562162"/>
              <a:gd name="connsiteY6033" fmla="*/ 2506380 h 2832735"/>
              <a:gd name="connsiteX6034" fmla="*/ 2889209 w 4562162"/>
              <a:gd name="connsiteY6034" fmla="*/ 2508171 h 2832735"/>
              <a:gd name="connsiteX6035" fmla="*/ 2889771 w 4562162"/>
              <a:gd name="connsiteY6035" fmla="*/ 2510038 h 2832735"/>
              <a:gd name="connsiteX6036" fmla="*/ 2892533 w 4562162"/>
              <a:gd name="connsiteY6036" fmla="*/ 2512066 h 2832735"/>
              <a:gd name="connsiteX6037" fmla="*/ 2897486 w 4562162"/>
              <a:gd name="connsiteY6037" fmla="*/ 2514267 h 2832735"/>
              <a:gd name="connsiteX6038" fmla="*/ 2903839 w 4562162"/>
              <a:gd name="connsiteY6038" fmla="*/ 2514657 h 2832735"/>
              <a:gd name="connsiteX6039" fmla="*/ 2911583 w 4562162"/>
              <a:gd name="connsiteY6039" fmla="*/ 2513219 h 2832735"/>
              <a:gd name="connsiteX6040" fmla="*/ 2916317 w 4562162"/>
              <a:gd name="connsiteY6040" fmla="*/ 2512981 h 2832735"/>
              <a:gd name="connsiteX6041" fmla="*/ 2918060 w 4562162"/>
              <a:gd name="connsiteY6041" fmla="*/ 2513933 h 2832735"/>
              <a:gd name="connsiteX6042" fmla="*/ 2918660 w 4562162"/>
              <a:gd name="connsiteY6042" fmla="*/ 2515381 h 2832735"/>
              <a:gd name="connsiteX6043" fmla="*/ 2918098 w 4562162"/>
              <a:gd name="connsiteY6043" fmla="*/ 2517315 h 2832735"/>
              <a:gd name="connsiteX6044" fmla="*/ 2919413 w 4562162"/>
              <a:gd name="connsiteY6044" fmla="*/ 2518582 h 2832735"/>
              <a:gd name="connsiteX6045" fmla="*/ 2922594 w 4562162"/>
              <a:gd name="connsiteY6045" fmla="*/ 2519191 h 2832735"/>
              <a:gd name="connsiteX6046" fmla="*/ 2924775 w 4562162"/>
              <a:gd name="connsiteY6046" fmla="*/ 2520401 h 2832735"/>
              <a:gd name="connsiteX6047" fmla="*/ 2925975 w 4562162"/>
              <a:gd name="connsiteY6047" fmla="*/ 2522230 h 2832735"/>
              <a:gd name="connsiteX6048" fmla="*/ 2927442 w 4562162"/>
              <a:gd name="connsiteY6048" fmla="*/ 2522744 h 2832735"/>
              <a:gd name="connsiteX6049" fmla="*/ 2929185 w 4562162"/>
              <a:gd name="connsiteY6049" fmla="*/ 2521954 h 2832735"/>
              <a:gd name="connsiteX6050" fmla="*/ 2930881 w 4562162"/>
              <a:gd name="connsiteY6050" fmla="*/ 2522068 h 2832735"/>
              <a:gd name="connsiteX6051" fmla="*/ 2932528 w 4562162"/>
              <a:gd name="connsiteY6051" fmla="*/ 2523077 h 2832735"/>
              <a:gd name="connsiteX6052" fmla="*/ 2933595 w 4562162"/>
              <a:gd name="connsiteY6052" fmla="*/ 2522725 h 2832735"/>
              <a:gd name="connsiteX6053" fmla="*/ 2934529 w 4562162"/>
              <a:gd name="connsiteY6053" fmla="*/ 2521620 h 2832735"/>
              <a:gd name="connsiteX6054" fmla="*/ 2936024 w 4562162"/>
              <a:gd name="connsiteY6054" fmla="*/ 2521620 h 2832735"/>
              <a:gd name="connsiteX6055" fmla="*/ 2937557 w 4562162"/>
              <a:gd name="connsiteY6055" fmla="*/ 2521639 h 2832735"/>
              <a:gd name="connsiteX6056" fmla="*/ 2938510 w 4562162"/>
              <a:gd name="connsiteY6056" fmla="*/ 2524316 h 2832735"/>
              <a:gd name="connsiteX6057" fmla="*/ 2940053 w 4562162"/>
              <a:gd name="connsiteY6057" fmla="*/ 2525820 h 2832735"/>
              <a:gd name="connsiteX6058" fmla="*/ 2942187 w 4562162"/>
              <a:gd name="connsiteY6058" fmla="*/ 2526154 h 2832735"/>
              <a:gd name="connsiteX6059" fmla="*/ 2945435 w 4562162"/>
              <a:gd name="connsiteY6059" fmla="*/ 2529402 h 2832735"/>
              <a:gd name="connsiteX6060" fmla="*/ 2951969 w 4562162"/>
              <a:gd name="connsiteY6060" fmla="*/ 2538632 h 2832735"/>
              <a:gd name="connsiteX6061" fmla="*/ 2956217 w 4562162"/>
              <a:gd name="connsiteY6061" fmla="*/ 2541899 h 2832735"/>
              <a:gd name="connsiteX6062" fmla="*/ 2960475 w 4562162"/>
              <a:gd name="connsiteY6062" fmla="*/ 2542918 h 2832735"/>
              <a:gd name="connsiteX6063" fmla="*/ 2965771 w 4562162"/>
              <a:gd name="connsiteY6063" fmla="*/ 2543128 h 2832735"/>
              <a:gd name="connsiteX6064" fmla="*/ 2967485 w 4562162"/>
              <a:gd name="connsiteY6064" fmla="*/ 2546690 h 2832735"/>
              <a:gd name="connsiteX6065" fmla="*/ 2966095 w 4562162"/>
              <a:gd name="connsiteY6065" fmla="*/ 2550452 h 2832735"/>
              <a:gd name="connsiteX6066" fmla="*/ 2965742 w 4562162"/>
              <a:gd name="connsiteY6066" fmla="*/ 2553586 h 2832735"/>
              <a:gd name="connsiteX6067" fmla="*/ 2966942 w 4562162"/>
              <a:gd name="connsiteY6067" fmla="*/ 2554710 h 2832735"/>
              <a:gd name="connsiteX6068" fmla="*/ 2968600 w 4562162"/>
              <a:gd name="connsiteY6068" fmla="*/ 2558387 h 2832735"/>
              <a:gd name="connsiteX6069" fmla="*/ 2970943 w 4562162"/>
              <a:gd name="connsiteY6069" fmla="*/ 2560520 h 2832735"/>
              <a:gd name="connsiteX6070" fmla="*/ 2971390 w 4562162"/>
              <a:gd name="connsiteY6070" fmla="*/ 2562206 h 2832735"/>
              <a:gd name="connsiteX6071" fmla="*/ 2972476 w 4562162"/>
              <a:gd name="connsiteY6071" fmla="*/ 2564092 h 2832735"/>
              <a:gd name="connsiteX6072" fmla="*/ 2972019 w 4562162"/>
              <a:gd name="connsiteY6072" fmla="*/ 2567569 h 2832735"/>
              <a:gd name="connsiteX6073" fmla="*/ 2970010 w 4562162"/>
              <a:gd name="connsiteY6073" fmla="*/ 2572646 h 2832735"/>
              <a:gd name="connsiteX6074" fmla="*/ 2970562 w 4562162"/>
              <a:gd name="connsiteY6074" fmla="*/ 2576970 h 2832735"/>
              <a:gd name="connsiteX6075" fmla="*/ 2973667 w 4562162"/>
              <a:gd name="connsiteY6075" fmla="*/ 2580542 h 2832735"/>
              <a:gd name="connsiteX6076" fmla="*/ 2975457 w 4562162"/>
              <a:gd name="connsiteY6076" fmla="*/ 2583980 h 2832735"/>
              <a:gd name="connsiteX6077" fmla="*/ 2975924 w 4562162"/>
              <a:gd name="connsiteY6077" fmla="*/ 2587276 h 2832735"/>
              <a:gd name="connsiteX6078" fmla="*/ 2976696 w 4562162"/>
              <a:gd name="connsiteY6078" fmla="*/ 2589276 h 2832735"/>
              <a:gd name="connsiteX6079" fmla="*/ 2977791 w 4562162"/>
              <a:gd name="connsiteY6079" fmla="*/ 2589981 h 2832735"/>
              <a:gd name="connsiteX6080" fmla="*/ 2980973 w 4562162"/>
              <a:gd name="connsiteY6080" fmla="*/ 2589733 h 2832735"/>
              <a:gd name="connsiteX6081" fmla="*/ 2986259 w 4562162"/>
              <a:gd name="connsiteY6081" fmla="*/ 2588543 h 2832735"/>
              <a:gd name="connsiteX6082" fmla="*/ 2990126 w 4562162"/>
              <a:gd name="connsiteY6082" fmla="*/ 2588743 h 2832735"/>
              <a:gd name="connsiteX6083" fmla="*/ 2992602 w 4562162"/>
              <a:gd name="connsiteY6083" fmla="*/ 2590353 h 2832735"/>
              <a:gd name="connsiteX6084" fmla="*/ 2998708 w 4562162"/>
              <a:gd name="connsiteY6084" fmla="*/ 2590410 h 2832735"/>
              <a:gd name="connsiteX6085" fmla="*/ 3008452 w 4562162"/>
              <a:gd name="connsiteY6085" fmla="*/ 2588924 h 2832735"/>
              <a:gd name="connsiteX6086" fmla="*/ 3014605 w 4562162"/>
              <a:gd name="connsiteY6086" fmla="*/ 2588466 h 2832735"/>
              <a:gd name="connsiteX6087" fmla="*/ 3017177 w 4562162"/>
              <a:gd name="connsiteY6087" fmla="*/ 2589038 h 2832735"/>
              <a:gd name="connsiteX6088" fmla="*/ 3019463 w 4562162"/>
              <a:gd name="connsiteY6088" fmla="*/ 2586914 h 2832735"/>
              <a:gd name="connsiteX6089" fmla="*/ 3021473 w 4562162"/>
              <a:gd name="connsiteY6089" fmla="*/ 2582085 h 2832735"/>
              <a:gd name="connsiteX6090" fmla="*/ 3023349 w 4562162"/>
              <a:gd name="connsiteY6090" fmla="*/ 2579818 h 2832735"/>
              <a:gd name="connsiteX6091" fmla="*/ 3025111 w 4562162"/>
              <a:gd name="connsiteY6091" fmla="*/ 2580104 h 2832735"/>
              <a:gd name="connsiteX6092" fmla="*/ 3027893 w 4562162"/>
              <a:gd name="connsiteY6092" fmla="*/ 2578551 h 2832735"/>
              <a:gd name="connsiteX6093" fmla="*/ 3031712 w 4562162"/>
              <a:gd name="connsiteY6093" fmla="*/ 2575151 h 2832735"/>
              <a:gd name="connsiteX6094" fmla="*/ 3035027 w 4562162"/>
              <a:gd name="connsiteY6094" fmla="*/ 2573503 h 2832735"/>
              <a:gd name="connsiteX6095" fmla="*/ 3039227 w 4562162"/>
              <a:gd name="connsiteY6095" fmla="*/ 2573674 h 2832735"/>
              <a:gd name="connsiteX6096" fmla="*/ 3043704 w 4562162"/>
              <a:gd name="connsiteY6096" fmla="*/ 2573846 h 2832735"/>
              <a:gd name="connsiteX6097" fmla="*/ 3046504 w 4562162"/>
              <a:gd name="connsiteY6097" fmla="*/ 2572417 h 2832735"/>
              <a:gd name="connsiteX6098" fmla="*/ 3049133 w 4562162"/>
              <a:gd name="connsiteY6098" fmla="*/ 2569436 h 2832735"/>
              <a:gd name="connsiteX6099" fmla="*/ 3053696 w 4562162"/>
              <a:gd name="connsiteY6099" fmla="*/ 2566797 h 2832735"/>
              <a:gd name="connsiteX6100" fmla="*/ 3063421 w 4562162"/>
              <a:gd name="connsiteY6100" fmla="*/ 2563339 h 2832735"/>
              <a:gd name="connsiteX6101" fmla="*/ 3065755 w 4562162"/>
              <a:gd name="connsiteY6101" fmla="*/ 2562797 h 2832735"/>
              <a:gd name="connsiteX6102" fmla="*/ 3066869 w 4562162"/>
              <a:gd name="connsiteY6102" fmla="*/ 2562987 h 2832735"/>
              <a:gd name="connsiteX6103" fmla="*/ 3070107 w 4562162"/>
              <a:gd name="connsiteY6103" fmla="*/ 2563530 h 2832735"/>
              <a:gd name="connsiteX6104" fmla="*/ 3072984 w 4562162"/>
              <a:gd name="connsiteY6104" fmla="*/ 2564883 h 2832735"/>
              <a:gd name="connsiteX6105" fmla="*/ 3075698 w 4562162"/>
              <a:gd name="connsiteY6105" fmla="*/ 2567597 h 2832735"/>
              <a:gd name="connsiteX6106" fmla="*/ 3076118 w 4562162"/>
              <a:gd name="connsiteY6106" fmla="*/ 2569340 h 2832735"/>
              <a:gd name="connsiteX6107" fmla="*/ 3075813 w 4562162"/>
              <a:gd name="connsiteY6107" fmla="*/ 2571626 h 2832735"/>
              <a:gd name="connsiteX6108" fmla="*/ 3075213 w 4562162"/>
              <a:gd name="connsiteY6108" fmla="*/ 2572950 h 2832735"/>
              <a:gd name="connsiteX6109" fmla="*/ 3074099 w 4562162"/>
              <a:gd name="connsiteY6109" fmla="*/ 2574436 h 2832735"/>
              <a:gd name="connsiteX6110" fmla="*/ 3073051 w 4562162"/>
              <a:gd name="connsiteY6110" fmla="*/ 2576846 h 2832735"/>
              <a:gd name="connsiteX6111" fmla="*/ 3073727 w 4562162"/>
              <a:gd name="connsiteY6111" fmla="*/ 2578722 h 2832735"/>
              <a:gd name="connsiteX6112" fmla="*/ 3075298 w 4562162"/>
              <a:gd name="connsiteY6112" fmla="*/ 2582732 h 2832735"/>
              <a:gd name="connsiteX6113" fmla="*/ 3076594 w 4562162"/>
              <a:gd name="connsiteY6113" fmla="*/ 2585628 h 2832735"/>
              <a:gd name="connsiteX6114" fmla="*/ 3078023 w 4562162"/>
              <a:gd name="connsiteY6114" fmla="*/ 2589038 h 2832735"/>
              <a:gd name="connsiteX6115" fmla="*/ 3077384 w 4562162"/>
              <a:gd name="connsiteY6115" fmla="*/ 2590257 h 2832735"/>
              <a:gd name="connsiteX6116" fmla="*/ 3076518 w 4562162"/>
              <a:gd name="connsiteY6116" fmla="*/ 2592619 h 2832735"/>
              <a:gd name="connsiteX6117" fmla="*/ 3073860 w 4562162"/>
              <a:gd name="connsiteY6117" fmla="*/ 2596610 h 2832735"/>
              <a:gd name="connsiteX6118" fmla="*/ 3072413 w 4562162"/>
              <a:gd name="connsiteY6118" fmla="*/ 2598134 h 2832735"/>
              <a:gd name="connsiteX6119" fmla="*/ 3070850 w 4562162"/>
              <a:gd name="connsiteY6119" fmla="*/ 2599620 h 2832735"/>
              <a:gd name="connsiteX6120" fmla="*/ 3068155 w 4562162"/>
              <a:gd name="connsiteY6120" fmla="*/ 2599982 h 2832735"/>
              <a:gd name="connsiteX6121" fmla="*/ 3067002 w 4562162"/>
              <a:gd name="connsiteY6121" fmla="*/ 2600325 h 2832735"/>
              <a:gd name="connsiteX6122" fmla="*/ 3065697 w 4562162"/>
              <a:gd name="connsiteY6122" fmla="*/ 2600954 h 2832735"/>
              <a:gd name="connsiteX6123" fmla="*/ 3064878 w 4562162"/>
              <a:gd name="connsiteY6123" fmla="*/ 2602363 h 2832735"/>
              <a:gd name="connsiteX6124" fmla="*/ 3063945 w 4562162"/>
              <a:gd name="connsiteY6124" fmla="*/ 2603354 h 2832735"/>
              <a:gd name="connsiteX6125" fmla="*/ 3062402 w 4562162"/>
              <a:gd name="connsiteY6125" fmla="*/ 2605335 h 2832735"/>
              <a:gd name="connsiteX6126" fmla="*/ 3062278 w 4562162"/>
              <a:gd name="connsiteY6126" fmla="*/ 2607040 h 2832735"/>
              <a:gd name="connsiteX6127" fmla="*/ 3062973 w 4562162"/>
              <a:gd name="connsiteY6127" fmla="*/ 2609574 h 2832735"/>
              <a:gd name="connsiteX6128" fmla="*/ 3063316 w 4562162"/>
              <a:gd name="connsiteY6128" fmla="*/ 2612165 h 2832735"/>
              <a:gd name="connsiteX6129" fmla="*/ 3061573 w 4562162"/>
              <a:gd name="connsiteY6129" fmla="*/ 2614479 h 2832735"/>
              <a:gd name="connsiteX6130" fmla="*/ 3060220 w 4562162"/>
              <a:gd name="connsiteY6130" fmla="*/ 2618032 h 2832735"/>
              <a:gd name="connsiteX6131" fmla="*/ 3059811 w 4562162"/>
              <a:gd name="connsiteY6131" fmla="*/ 2619099 h 2832735"/>
              <a:gd name="connsiteX6132" fmla="*/ 3059144 w 4562162"/>
              <a:gd name="connsiteY6132" fmla="*/ 2621785 h 2832735"/>
              <a:gd name="connsiteX6133" fmla="*/ 3058944 w 4562162"/>
              <a:gd name="connsiteY6133" fmla="*/ 2622718 h 2832735"/>
              <a:gd name="connsiteX6134" fmla="*/ 3058516 w 4562162"/>
              <a:gd name="connsiteY6134" fmla="*/ 2628357 h 2832735"/>
              <a:gd name="connsiteX6135" fmla="*/ 3056772 w 4562162"/>
              <a:gd name="connsiteY6135" fmla="*/ 2632196 h 2832735"/>
              <a:gd name="connsiteX6136" fmla="*/ 3054343 w 4562162"/>
              <a:gd name="connsiteY6136" fmla="*/ 2636654 h 2832735"/>
              <a:gd name="connsiteX6137" fmla="*/ 3054886 w 4562162"/>
              <a:gd name="connsiteY6137" fmla="*/ 2639311 h 2832735"/>
              <a:gd name="connsiteX6138" fmla="*/ 3055315 w 4562162"/>
              <a:gd name="connsiteY6138" fmla="*/ 2641768 h 2832735"/>
              <a:gd name="connsiteX6139" fmla="*/ 3054715 w 4562162"/>
              <a:gd name="connsiteY6139" fmla="*/ 2642959 h 2832735"/>
              <a:gd name="connsiteX6140" fmla="*/ 3054563 w 4562162"/>
              <a:gd name="connsiteY6140" fmla="*/ 2643997 h 2832735"/>
              <a:gd name="connsiteX6141" fmla="*/ 3054210 w 4562162"/>
              <a:gd name="connsiteY6141" fmla="*/ 2646359 h 2832735"/>
              <a:gd name="connsiteX6142" fmla="*/ 3053448 w 4562162"/>
              <a:gd name="connsiteY6142" fmla="*/ 2647264 h 2832735"/>
              <a:gd name="connsiteX6143" fmla="*/ 3051238 w 4562162"/>
              <a:gd name="connsiteY6143" fmla="*/ 2648741 h 2832735"/>
              <a:gd name="connsiteX6144" fmla="*/ 3049915 w 4562162"/>
              <a:gd name="connsiteY6144" fmla="*/ 2650522 h 2832735"/>
              <a:gd name="connsiteX6145" fmla="*/ 3050191 w 4562162"/>
              <a:gd name="connsiteY6145" fmla="*/ 2653217 h 2832735"/>
              <a:gd name="connsiteX6146" fmla="*/ 3049515 w 4562162"/>
              <a:gd name="connsiteY6146" fmla="*/ 2655551 h 2832735"/>
              <a:gd name="connsiteX6147" fmla="*/ 3048505 w 4562162"/>
              <a:gd name="connsiteY6147" fmla="*/ 2657608 h 2832735"/>
              <a:gd name="connsiteX6148" fmla="*/ 3047447 w 4562162"/>
              <a:gd name="connsiteY6148" fmla="*/ 2658952 h 2832735"/>
              <a:gd name="connsiteX6149" fmla="*/ 3045924 w 4562162"/>
              <a:gd name="connsiteY6149" fmla="*/ 2659809 h 2832735"/>
              <a:gd name="connsiteX6150" fmla="*/ 3044914 w 4562162"/>
              <a:gd name="connsiteY6150" fmla="*/ 2660533 h 2832735"/>
              <a:gd name="connsiteX6151" fmla="*/ 3044152 w 4562162"/>
              <a:gd name="connsiteY6151" fmla="*/ 2663143 h 2832735"/>
              <a:gd name="connsiteX6152" fmla="*/ 3043923 w 4562162"/>
              <a:gd name="connsiteY6152" fmla="*/ 2665162 h 2832735"/>
              <a:gd name="connsiteX6153" fmla="*/ 3043209 w 4562162"/>
              <a:gd name="connsiteY6153" fmla="*/ 2667171 h 2832735"/>
              <a:gd name="connsiteX6154" fmla="*/ 3043647 w 4562162"/>
              <a:gd name="connsiteY6154" fmla="*/ 2669220 h 2832735"/>
              <a:gd name="connsiteX6155" fmla="*/ 3042875 w 4562162"/>
              <a:gd name="connsiteY6155" fmla="*/ 2670991 h 2832735"/>
              <a:gd name="connsiteX6156" fmla="*/ 3040704 w 4562162"/>
              <a:gd name="connsiteY6156" fmla="*/ 2672229 h 2832735"/>
              <a:gd name="connsiteX6157" fmla="*/ 3039475 w 4562162"/>
              <a:gd name="connsiteY6157" fmla="*/ 2672963 h 2832735"/>
              <a:gd name="connsiteX6158" fmla="*/ 3038341 w 4562162"/>
              <a:gd name="connsiteY6158" fmla="*/ 2673258 h 2832735"/>
              <a:gd name="connsiteX6159" fmla="*/ 3036170 w 4562162"/>
              <a:gd name="connsiteY6159" fmla="*/ 2675182 h 2832735"/>
              <a:gd name="connsiteX6160" fmla="*/ 3034227 w 4562162"/>
              <a:gd name="connsiteY6160" fmla="*/ 2681764 h 2832735"/>
              <a:gd name="connsiteX6161" fmla="*/ 3033789 w 4562162"/>
              <a:gd name="connsiteY6161" fmla="*/ 2685583 h 2832735"/>
              <a:gd name="connsiteX6162" fmla="*/ 3034236 w 4562162"/>
              <a:gd name="connsiteY6162" fmla="*/ 2688974 h 2832735"/>
              <a:gd name="connsiteX6163" fmla="*/ 3031512 w 4562162"/>
              <a:gd name="connsiteY6163" fmla="*/ 2691098 h 2832735"/>
              <a:gd name="connsiteX6164" fmla="*/ 3029493 w 4562162"/>
              <a:gd name="connsiteY6164" fmla="*/ 2692784 h 2832735"/>
              <a:gd name="connsiteX6165" fmla="*/ 3028226 w 4562162"/>
              <a:gd name="connsiteY6165" fmla="*/ 2692175 h 2832735"/>
              <a:gd name="connsiteX6166" fmla="*/ 3026883 w 4562162"/>
              <a:gd name="connsiteY6166" fmla="*/ 2691603 h 2832735"/>
              <a:gd name="connsiteX6167" fmla="*/ 3023797 w 4562162"/>
              <a:gd name="connsiteY6167" fmla="*/ 2690870 h 2832735"/>
              <a:gd name="connsiteX6168" fmla="*/ 3022254 w 4562162"/>
              <a:gd name="connsiteY6168" fmla="*/ 2690374 h 2832735"/>
              <a:gd name="connsiteX6169" fmla="*/ 3019149 w 4562162"/>
              <a:gd name="connsiteY6169" fmla="*/ 2689270 h 2832735"/>
              <a:gd name="connsiteX6170" fmla="*/ 3014177 w 4562162"/>
              <a:gd name="connsiteY6170" fmla="*/ 2687869 h 2832735"/>
              <a:gd name="connsiteX6171" fmla="*/ 3009319 w 4562162"/>
              <a:gd name="connsiteY6171" fmla="*/ 2686241 h 2832735"/>
              <a:gd name="connsiteX6172" fmla="*/ 3006271 w 4562162"/>
              <a:gd name="connsiteY6172" fmla="*/ 2685383 h 2832735"/>
              <a:gd name="connsiteX6173" fmla="*/ 3003871 w 4562162"/>
              <a:gd name="connsiteY6173" fmla="*/ 2684698 h 2832735"/>
              <a:gd name="connsiteX6174" fmla="*/ 3002051 w 4562162"/>
              <a:gd name="connsiteY6174" fmla="*/ 2683574 h 2832735"/>
              <a:gd name="connsiteX6175" fmla="*/ 3000518 w 4562162"/>
              <a:gd name="connsiteY6175" fmla="*/ 2681564 h 2832735"/>
              <a:gd name="connsiteX6176" fmla="*/ 2998994 w 4562162"/>
              <a:gd name="connsiteY6176" fmla="*/ 2682373 h 2832735"/>
              <a:gd name="connsiteX6177" fmla="*/ 2997584 w 4562162"/>
              <a:gd name="connsiteY6177" fmla="*/ 2684755 h 2832735"/>
              <a:gd name="connsiteX6178" fmla="*/ 2995231 w 4562162"/>
              <a:gd name="connsiteY6178" fmla="*/ 2686164 h 2832735"/>
              <a:gd name="connsiteX6179" fmla="*/ 2994164 w 4562162"/>
              <a:gd name="connsiteY6179" fmla="*/ 2688765 h 2832735"/>
              <a:gd name="connsiteX6180" fmla="*/ 2993221 w 4562162"/>
              <a:gd name="connsiteY6180" fmla="*/ 2690755 h 2832735"/>
              <a:gd name="connsiteX6181" fmla="*/ 2990783 w 4562162"/>
              <a:gd name="connsiteY6181" fmla="*/ 2693413 h 2832735"/>
              <a:gd name="connsiteX6182" fmla="*/ 2989697 w 4562162"/>
              <a:gd name="connsiteY6182" fmla="*/ 2694508 h 2832735"/>
              <a:gd name="connsiteX6183" fmla="*/ 2984925 w 4562162"/>
              <a:gd name="connsiteY6183" fmla="*/ 2696309 h 2832735"/>
              <a:gd name="connsiteX6184" fmla="*/ 2983849 w 4562162"/>
              <a:gd name="connsiteY6184" fmla="*/ 2696909 h 2832735"/>
              <a:gd name="connsiteX6185" fmla="*/ 2979953 w 4562162"/>
              <a:gd name="connsiteY6185" fmla="*/ 2697290 h 2832735"/>
              <a:gd name="connsiteX6186" fmla="*/ 2978629 w 4562162"/>
              <a:gd name="connsiteY6186" fmla="*/ 2698080 h 2832735"/>
              <a:gd name="connsiteX6187" fmla="*/ 2977258 w 4562162"/>
              <a:gd name="connsiteY6187" fmla="*/ 2699757 h 2832735"/>
              <a:gd name="connsiteX6188" fmla="*/ 2976886 w 4562162"/>
              <a:gd name="connsiteY6188" fmla="*/ 2701423 h 2832735"/>
              <a:gd name="connsiteX6189" fmla="*/ 2977858 w 4562162"/>
              <a:gd name="connsiteY6189" fmla="*/ 2703176 h 2832735"/>
              <a:gd name="connsiteX6190" fmla="*/ 2979372 w 4562162"/>
              <a:gd name="connsiteY6190" fmla="*/ 2706681 h 2832735"/>
              <a:gd name="connsiteX6191" fmla="*/ 2980077 w 4562162"/>
              <a:gd name="connsiteY6191" fmla="*/ 2709072 h 2832735"/>
              <a:gd name="connsiteX6192" fmla="*/ 2981106 w 4562162"/>
              <a:gd name="connsiteY6192" fmla="*/ 2713806 h 2832735"/>
              <a:gd name="connsiteX6193" fmla="*/ 2984563 w 4562162"/>
              <a:gd name="connsiteY6193" fmla="*/ 2728598 h 2832735"/>
              <a:gd name="connsiteX6194" fmla="*/ 2983449 w 4562162"/>
              <a:gd name="connsiteY6194" fmla="*/ 2731141 h 2832735"/>
              <a:gd name="connsiteX6195" fmla="*/ 2982411 w 4562162"/>
              <a:gd name="connsiteY6195" fmla="*/ 2742162 h 2832735"/>
              <a:gd name="connsiteX6196" fmla="*/ 2982658 w 4562162"/>
              <a:gd name="connsiteY6196" fmla="*/ 2744143 h 2832735"/>
              <a:gd name="connsiteX6197" fmla="*/ 2982554 w 4562162"/>
              <a:gd name="connsiteY6197" fmla="*/ 2747229 h 2832735"/>
              <a:gd name="connsiteX6198" fmla="*/ 2982620 w 4562162"/>
              <a:gd name="connsiteY6198" fmla="*/ 2749487 h 2832735"/>
              <a:gd name="connsiteX6199" fmla="*/ 2983335 w 4562162"/>
              <a:gd name="connsiteY6199" fmla="*/ 2750049 h 2832735"/>
              <a:gd name="connsiteX6200" fmla="*/ 2984268 w 4562162"/>
              <a:gd name="connsiteY6200" fmla="*/ 2750839 h 2832735"/>
              <a:gd name="connsiteX6201" fmla="*/ 2984745 w 4562162"/>
              <a:gd name="connsiteY6201" fmla="*/ 2752154 h 2832735"/>
              <a:gd name="connsiteX6202" fmla="*/ 2984621 w 4562162"/>
              <a:gd name="connsiteY6202" fmla="*/ 2754173 h 2832735"/>
              <a:gd name="connsiteX6203" fmla="*/ 2984144 w 4562162"/>
              <a:gd name="connsiteY6203" fmla="*/ 2755649 h 2832735"/>
              <a:gd name="connsiteX6204" fmla="*/ 2983411 w 4562162"/>
              <a:gd name="connsiteY6204" fmla="*/ 2758573 h 2832735"/>
              <a:gd name="connsiteX6205" fmla="*/ 2982440 w 4562162"/>
              <a:gd name="connsiteY6205" fmla="*/ 2762793 h 2832735"/>
              <a:gd name="connsiteX6206" fmla="*/ 2981363 w 4562162"/>
              <a:gd name="connsiteY6206" fmla="*/ 2764412 h 2832735"/>
              <a:gd name="connsiteX6207" fmla="*/ 2980658 w 4562162"/>
              <a:gd name="connsiteY6207" fmla="*/ 2765698 h 2832735"/>
              <a:gd name="connsiteX6208" fmla="*/ 2980058 w 4562162"/>
              <a:gd name="connsiteY6208" fmla="*/ 2766584 h 2832735"/>
              <a:gd name="connsiteX6209" fmla="*/ 2979982 w 4562162"/>
              <a:gd name="connsiteY6209" fmla="*/ 2769565 h 2832735"/>
              <a:gd name="connsiteX6210" fmla="*/ 2979582 w 4562162"/>
              <a:gd name="connsiteY6210" fmla="*/ 2771528 h 2832735"/>
              <a:gd name="connsiteX6211" fmla="*/ 2977896 w 4562162"/>
              <a:gd name="connsiteY6211" fmla="*/ 2772223 h 2832735"/>
              <a:gd name="connsiteX6212" fmla="*/ 2976220 w 4562162"/>
              <a:gd name="connsiteY6212" fmla="*/ 2773366 h 2832735"/>
              <a:gd name="connsiteX6213" fmla="*/ 2974229 w 4562162"/>
              <a:gd name="connsiteY6213" fmla="*/ 2772947 h 2832735"/>
              <a:gd name="connsiteX6214" fmla="*/ 2972476 w 4562162"/>
              <a:gd name="connsiteY6214" fmla="*/ 2773175 h 2832735"/>
              <a:gd name="connsiteX6215" fmla="*/ 2970314 w 4562162"/>
              <a:gd name="connsiteY6215" fmla="*/ 2773937 h 2832735"/>
              <a:gd name="connsiteX6216" fmla="*/ 2966438 w 4562162"/>
              <a:gd name="connsiteY6216" fmla="*/ 2774823 h 2832735"/>
              <a:gd name="connsiteX6217" fmla="*/ 2964190 w 4562162"/>
              <a:gd name="connsiteY6217" fmla="*/ 2776004 h 2832735"/>
              <a:gd name="connsiteX6218" fmla="*/ 2963113 w 4562162"/>
              <a:gd name="connsiteY6218" fmla="*/ 2776862 h 2832735"/>
              <a:gd name="connsiteX6219" fmla="*/ 2962370 w 4562162"/>
              <a:gd name="connsiteY6219" fmla="*/ 2777890 h 2832735"/>
              <a:gd name="connsiteX6220" fmla="*/ 2962237 w 4562162"/>
              <a:gd name="connsiteY6220" fmla="*/ 2778881 h 2832735"/>
              <a:gd name="connsiteX6221" fmla="*/ 2962751 w 4562162"/>
              <a:gd name="connsiteY6221" fmla="*/ 2779405 h 2832735"/>
              <a:gd name="connsiteX6222" fmla="*/ 2964933 w 4562162"/>
              <a:gd name="connsiteY6222" fmla="*/ 2779805 h 2832735"/>
              <a:gd name="connsiteX6223" fmla="*/ 2966428 w 4562162"/>
              <a:gd name="connsiteY6223" fmla="*/ 2781653 h 2832735"/>
              <a:gd name="connsiteX6224" fmla="*/ 2966638 w 4562162"/>
              <a:gd name="connsiteY6224" fmla="*/ 2783672 h 2832735"/>
              <a:gd name="connsiteX6225" fmla="*/ 2965094 w 4562162"/>
              <a:gd name="connsiteY6225" fmla="*/ 2784824 h 2832735"/>
              <a:gd name="connsiteX6226" fmla="*/ 2965819 w 4562162"/>
              <a:gd name="connsiteY6226" fmla="*/ 2787015 h 2832735"/>
              <a:gd name="connsiteX6227" fmla="*/ 2967533 w 4562162"/>
              <a:gd name="connsiteY6227" fmla="*/ 2789149 h 2832735"/>
              <a:gd name="connsiteX6228" fmla="*/ 2968428 w 4562162"/>
              <a:gd name="connsiteY6228" fmla="*/ 2790701 h 2832735"/>
              <a:gd name="connsiteX6229" fmla="*/ 2968609 w 4562162"/>
              <a:gd name="connsiteY6229" fmla="*/ 2792311 h 2832735"/>
              <a:gd name="connsiteX6230" fmla="*/ 2969390 w 4562162"/>
              <a:gd name="connsiteY6230" fmla="*/ 2793216 h 2832735"/>
              <a:gd name="connsiteX6231" fmla="*/ 2970533 w 4562162"/>
              <a:gd name="connsiteY6231" fmla="*/ 2792387 h 2832735"/>
              <a:gd name="connsiteX6232" fmla="*/ 2973315 w 4562162"/>
              <a:gd name="connsiteY6232" fmla="*/ 2785272 h 2832735"/>
              <a:gd name="connsiteX6233" fmla="*/ 2969980 w 4562162"/>
              <a:gd name="connsiteY6233" fmla="*/ 2780443 h 2832735"/>
              <a:gd name="connsiteX6234" fmla="*/ 2971229 w 4562162"/>
              <a:gd name="connsiteY6234" fmla="*/ 2779833 h 2832735"/>
              <a:gd name="connsiteX6235" fmla="*/ 2976296 w 4562162"/>
              <a:gd name="connsiteY6235" fmla="*/ 2781253 h 2832735"/>
              <a:gd name="connsiteX6236" fmla="*/ 2978410 w 4562162"/>
              <a:gd name="connsiteY6236" fmla="*/ 2780853 h 2832735"/>
              <a:gd name="connsiteX6237" fmla="*/ 2981982 w 4562162"/>
              <a:gd name="connsiteY6237" fmla="*/ 2781548 h 2832735"/>
              <a:gd name="connsiteX6238" fmla="*/ 2984306 w 4562162"/>
              <a:gd name="connsiteY6238" fmla="*/ 2778966 h 2832735"/>
              <a:gd name="connsiteX6239" fmla="*/ 2985564 w 4562162"/>
              <a:gd name="connsiteY6239" fmla="*/ 2776261 h 2832735"/>
              <a:gd name="connsiteX6240" fmla="*/ 2988259 w 4562162"/>
              <a:gd name="connsiteY6240" fmla="*/ 2774442 h 2832735"/>
              <a:gd name="connsiteX6241" fmla="*/ 2991555 w 4562162"/>
              <a:gd name="connsiteY6241" fmla="*/ 2768108 h 2832735"/>
              <a:gd name="connsiteX6242" fmla="*/ 2997051 w 4562162"/>
              <a:gd name="connsiteY6242" fmla="*/ 2760583 h 2832735"/>
              <a:gd name="connsiteX6243" fmla="*/ 2998994 w 4562162"/>
              <a:gd name="connsiteY6243" fmla="*/ 2758659 h 2832735"/>
              <a:gd name="connsiteX6244" fmla="*/ 3002842 w 4562162"/>
              <a:gd name="connsiteY6244" fmla="*/ 2756954 h 2832735"/>
              <a:gd name="connsiteX6245" fmla="*/ 3003832 w 4562162"/>
              <a:gd name="connsiteY6245" fmla="*/ 2757164 h 2832735"/>
              <a:gd name="connsiteX6246" fmla="*/ 3004823 w 4562162"/>
              <a:gd name="connsiteY6246" fmla="*/ 2757754 h 2832735"/>
              <a:gd name="connsiteX6247" fmla="*/ 3001756 w 4562162"/>
              <a:gd name="connsiteY6247" fmla="*/ 2761755 h 2832735"/>
              <a:gd name="connsiteX6248" fmla="*/ 3000908 w 4562162"/>
              <a:gd name="connsiteY6248" fmla="*/ 2764517 h 2832735"/>
              <a:gd name="connsiteX6249" fmla="*/ 3003070 w 4562162"/>
              <a:gd name="connsiteY6249" fmla="*/ 2764508 h 2832735"/>
              <a:gd name="connsiteX6250" fmla="*/ 3005252 w 4562162"/>
              <a:gd name="connsiteY6250" fmla="*/ 2763650 h 2832735"/>
              <a:gd name="connsiteX6251" fmla="*/ 3010719 w 4562162"/>
              <a:gd name="connsiteY6251" fmla="*/ 2759050 h 2832735"/>
              <a:gd name="connsiteX6252" fmla="*/ 3012758 w 4562162"/>
              <a:gd name="connsiteY6252" fmla="*/ 2756545 h 2832735"/>
              <a:gd name="connsiteX6253" fmla="*/ 3013424 w 4562162"/>
              <a:gd name="connsiteY6253" fmla="*/ 2759288 h 2832735"/>
              <a:gd name="connsiteX6254" fmla="*/ 3012605 w 4562162"/>
              <a:gd name="connsiteY6254" fmla="*/ 2772242 h 2832735"/>
              <a:gd name="connsiteX6255" fmla="*/ 3017349 w 4562162"/>
              <a:gd name="connsiteY6255" fmla="*/ 2771280 h 2832735"/>
              <a:gd name="connsiteX6256" fmla="*/ 3019892 w 4562162"/>
              <a:gd name="connsiteY6256" fmla="*/ 2772671 h 2832735"/>
              <a:gd name="connsiteX6257" fmla="*/ 3023435 w 4562162"/>
              <a:gd name="connsiteY6257" fmla="*/ 2772518 h 2832735"/>
              <a:gd name="connsiteX6258" fmla="*/ 3027569 w 4562162"/>
              <a:gd name="connsiteY6258" fmla="*/ 2775499 h 2832735"/>
              <a:gd name="connsiteX6259" fmla="*/ 3029188 w 4562162"/>
              <a:gd name="connsiteY6259" fmla="*/ 2775080 h 2832735"/>
              <a:gd name="connsiteX6260" fmla="*/ 3031131 w 4562162"/>
              <a:gd name="connsiteY6260" fmla="*/ 2774976 h 2832735"/>
              <a:gd name="connsiteX6261" fmla="*/ 3032807 w 4562162"/>
              <a:gd name="connsiteY6261" fmla="*/ 2778071 h 2832735"/>
              <a:gd name="connsiteX6262" fmla="*/ 3035494 w 4562162"/>
              <a:gd name="connsiteY6262" fmla="*/ 2779014 h 2832735"/>
              <a:gd name="connsiteX6263" fmla="*/ 3040027 w 4562162"/>
              <a:gd name="connsiteY6263" fmla="*/ 2776585 h 2832735"/>
              <a:gd name="connsiteX6264" fmla="*/ 3046914 w 4562162"/>
              <a:gd name="connsiteY6264" fmla="*/ 2774252 h 2832735"/>
              <a:gd name="connsiteX6265" fmla="*/ 3050191 w 4562162"/>
              <a:gd name="connsiteY6265" fmla="*/ 2774185 h 2832735"/>
              <a:gd name="connsiteX6266" fmla="*/ 3058240 w 4562162"/>
              <a:gd name="connsiteY6266" fmla="*/ 2769918 h 2832735"/>
              <a:gd name="connsiteX6267" fmla="*/ 3062145 w 4562162"/>
              <a:gd name="connsiteY6267" fmla="*/ 2766470 h 2832735"/>
              <a:gd name="connsiteX6268" fmla="*/ 3076451 w 4562162"/>
              <a:gd name="connsiteY6268" fmla="*/ 2757402 h 2832735"/>
              <a:gd name="connsiteX6269" fmla="*/ 3082471 w 4562162"/>
              <a:gd name="connsiteY6269" fmla="*/ 2752420 h 2832735"/>
              <a:gd name="connsiteX6270" fmla="*/ 3088205 w 4562162"/>
              <a:gd name="connsiteY6270" fmla="*/ 2748782 h 2832735"/>
              <a:gd name="connsiteX6271" fmla="*/ 3091653 w 4562162"/>
              <a:gd name="connsiteY6271" fmla="*/ 2742933 h 2832735"/>
              <a:gd name="connsiteX6272" fmla="*/ 3097616 w 4562162"/>
              <a:gd name="connsiteY6272" fmla="*/ 2737380 h 2832735"/>
              <a:gd name="connsiteX6273" fmla="*/ 3097768 w 4562162"/>
              <a:gd name="connsiteY6273" fmla="*/ 2735028 h 2832735"/>
              <a:gd name="connsiteX6274" fmla="*/ 3098949 w 4562162"/>
              <a:gd name="connsiteY6274" fmla="*/ 2732342 h 2832735"/>
              <a:gd name="connsiteX6275" fmla="*/ 3108084 w 4562162"/>
              <a:gd name="connsiteY6275" fmla="*/ 2717406 h 2832735"/>
              <a:gd name="connsiteX6276" fmla="*/ 3111084 w 4562162"/>
              <a:gd name="connsiteY6276" fmla="*/ 2714930 h 2832735"/>
              <a:gd name="connsiteX6277" fmla="*/ 3115237 w 4562162"/>
              <a:gd name="connsiteY6277" fmla="*/ 2713092 h 2832735"/>
              <a:gd name="connsiteX6278" fmla="*/ 3117018 w 4562162"/>
              <a:gd name="connsiteY6278" fmla="*/ 2710367 h 2832735"/>
              <a:gd name="connsiteX6279" fmla="*/ 3118152 w 4562162"/>
              <a:gd name="connsiteY6279" fmla="*/ 2706443 h 2832735"/>
              <a:gd name="connsiteX6280" fmla="*/ 3123743 w 4562162"/>
              <a:gd name="connsiteY6280" fmla="*/ 2700614 h 2832735"/>
              <a:gd name="connsiteX6281" fmla="*/ 3127581 w 4562162"/>
              <a:gd name="connsiteY6281" fmla="*/ 2694747 h 2832735"/>
              <a:gd name="connsiteX6282" fmla="*/ 3131144 w 4562162"/>
              <a:gd name="connsiteY6282" fmla="*/ 2690908 h 2832735"/>
              <a:gd name="connsiteX6283" fmla="*/ 3132915 w 4562162"/>
              <a:gd name="connsiteY6283" fmla="*/ 2687469 h 2832735"/>
              <a:gd name="connsiteX6284" fmla="*/ 3142097 w 4562162"/>
              <a:gd name="connsiteY6284" fmla="*/ 2679049 h 2832735"/>
              <a:gd name="connsiteX6285" fmla="*/ 3149536 w 4562162"/>
              <a:gd name="connsiteY6285" fmla="*/ 2669677 h 2832735"/>
              <a:gd name="connsiteX6286" fmla="*/ 3156489 w 4562162"/>
              <a:gd name="connsiteY6286" fmla="*/ 2662866 h 2832735"/>
              <a:gd name="connsiteX6287" fmla="*/ 3158718 w 4562162"/>
              <a:gd name="connsiteY6287" fmla="*/ 2658656 h 2832735"/>
              <a:gd name="connsiteX6288" fmla="*/ 3167729 w 4562162"/>
              <a:gd name="connsiteY6288" fmla="*/ 2646274 h 2832735"/>
              <a:gd name="connsiteX6289" fmla="*/ 3170511 w 4562162"/>
              <a:gd name="connsiteY6289" fmla="*/ 2638082 h 2832735"/>
              <a:gd name="connsiteX6290" fmla="*/ 3173892 w 4562162"/>
              <a:gd name="connsiteY6290" fmla="*/ 2634968 h 2832735"/>
              <a:gd name="connsiteX6291" fmla="*/ 3175359 w 4562162"/>
              <a:gd name="connsiteY6291" fmla="*/ 2627138 h 2832735"/>
              <a:gd name="connsiteX6292" fmla="*/ 3178264 w 4562162"/>
              <a:gd name="connsiteY6292" fmla="*/ 2621499 h 2832735"/>
              <a:gd name="connsiteX6293" fmla="*/ 3179045 w 4562162"/>
              <a:gd name="connsiteY6293" fmla="*/ 2618127 h 2832735"/>
              <a:gd name="connsiteX6294" fmla="*/ 3180569 w 4562162"/>
              <a:gd name="connsiteY6294" fmla="*/ 2614955 h 2832735"/>
              <a:gd name="connsiteX6295" fmla="*/ 3191647 w 4562162"/>
              <a:gd name="connsiteY6295" fmla="*/ 2602163 h 2832735"/>
              <a:gd name="connsiteX6296" fmla="*/ 3196085 w 4562162"/>
              <a:gd name="connsiteY6296" fmla="*/ 2592239 h 2832735"/>
              <a:gd name="connsiteX6297" fmla="*/ 3201581 w 4562162"/>
              <a:gd name="connsiteY6297" fmla="*/ 2582228 h 2832735"/>
              <a:gd name="connsiteX6298" fmla="*/ 3205524 w 4562162"/>
              <a:gd name="connsiteY6298" fmla="*/ 2578732 h 2832735"/>
              <a:gd name="connsiteX6299" fmla="*/ 3209697 w 4562162"/>
              <a:gd name="connsiteY6299" fmla="*/ 2574170 h 2832735"/>
              <a:gd name="connsiteX6300" fmla="*/ 3211954 w 4562162"/>
              <a:gd name="connsiteY6300" fmla="*/ 2570550 h 2832735"/>
              <a:gd name="connsiteX6301" fmla="*/ 3218307 w 4562162"/>
              <a:gd name="connsiteY6301" fmla="*/ 2564816 h 2832735"/>
              <a:gd name="connsiteX6302" fmla="*/ 3221374 w 4562162"/>
              <a:gd name="connsiteY6302" fmla="*/ 2560844 h 2832735"/>
              <a:gd name="connsiteX6303" fmla="*/ 3222907 w 4562162"/>
              <a:gd name="connsiteY6303" fmla="*/ 2556786 h 2832735"/>
              <a:gd name="connsiteX6304" fmla="*/ 3224336 w 4562162"/>
              <a:gd name="connsiteY6304" fmla="*/ 2546738 h 2832735"/>
              <a:gd name="connsiteX6305" fmla="*/ 3228461 w 4562162"/>
              <a:gd name="connsiteY6305" fmla="*/ 2538984 h 2832735"/>
              <a:gd name="connsiteX6306" fmla="*/ 3227261 w 4562162"/>
              <a:gd name="connsiteY6306" fmla="*/ 2537736 h 2832735"/>
              <a:gd name="connsiteX6307" fmla="*/ 3226603 w 4562162"/>
              <a:gd name="connsiteY6307" fmla="*/ 2535336 h 2832735"/>
              <a:gd name="connsiteX6308" fmla="*/ 3227051 w 4562162"/>
              <a:gd name="connsiteY6308" fmla="*/ 2532650 h 2832735"/>
              <a:gd name="connsiteX6309" fmla="*/ 3227661 w 4562162"/>
              <a:gd name="connsiteY6309" fmla="*/ 2531050 h 2832735"/>
              <a:gd name="connsiteX6310" fmla="*/ 3228089 w 4562162"/>
              <a:gd name="connsiteY6310" fmla="*/ 2528535 h 2832735"/>
              <a:gd name="connsiteX6311" fmla="*/ 3229013 w 4562162"/>
              <a:gd name="connsiteY6311" fmla="*/ 2525725 h 2832735"/>
              <a:gd name="connsiteX6312" fmla="*/ 3229870 w 4562162"/>
              <a:gd name="connsiteY6312" fmla="*/ 2524020 h 2832735"/>
              <a:gd name="connsiteX6313" fmla="*/ 3232176 w 4562162"/>
              <a:gd name="connsiteY6313" fmla="*/ 2513162 h 2832735"/>
              <a:gd name="connsiteX6314" fmla="*/ 3232013 w 4562162"/>
              <a:gd name="connsiteY6314" fmla="*/ 2506342 h 2832735"/>
              <a:gd name="connsiteX6315" fmla="*/ 3230756 w 4562162"/>
              <a:gd name="connsiteY6315" fmla="*/ 2503704 h 2832735"/>
              <a:gd name="connsiteX6316" fmla="*/ 3230709 w 4562162"/>
              <a:gd name="connsiteY6316" fmla="*/ 2500151 h 2832735"/>
              <a:gd name="connsiteX6317" fmla="*/ 3233966 w 4562162"/>
              <a:gd name="connsiteY6317" fmla="*/ 2495103 h 2832735"/>
              <a:gd name="connsiteX6318" fmla="*/ 3234738 w 4562162"/>
              <a:gd name="connsiteY6318" fmla="*/ 2494264 h 2832735"/>
              <a:gd name="connsiteX6319" fmla="*/ 3235033 w 4562162"/>
              <a:gd name="connsiteY6319" fmla="*/ 2493074 h 2832735"/>
              <a:gd name="connsiteX6320" fmla="*/ 3233414 w 4562162"/>
              <a:gd name="connsiteY6320" fmla="*/ 2492064 h 2832735"/>
              <a:gd name="connsiteX6321" fmla="*/ 3232652 w 4562162"/>
              <a:gd name="connsiteY6321" fmla="*/ 2491064 h 2832735"/>
              <a:gd name="connsiteX6322" fmla="*/ 3231070 w 4562162"/>
              <a:gd name="connsiteY6322" fmla="*/ 2473719 h 2832735"/>
              <a:gd name="connsiteX6323" fmla="*/ 3232261 w 4562162"/>
              <a:gd name="connsiteY6323" fmla="*/ 2463022 h 2832735"/>
              <a:gd name="connsiteX6324" fmla="*/ 3235604 w 4562162"/>
              <a:gd name="connsiteY6324" fmla="*/ 2455136 h 2832735"/>
              <a:gd name="connsiteX6325" fmla="*/ 3236271 w 4562162"/>
              <a:gd name="connsiteY6325" fmla="*/ 2452402 h 2832735"/>
              <a:gd name="connsiteX6326" fmla="*/ 3236728 w 4562162"/>
              <a:gd name="connsiteY6326" fmla="*/ 2444715 h 2832735"/>
              <a:gd name="connsiteX6327" fmla="*/ 3240758 w 4562162"/>
              <a:gd name="connsiteY6327" fmla="*/ 2436952 h 2832735"/>
              <a:gd name="connsiteX6328" fmla="*/ 3243281 w 4562162"/>
              <a:gd name="connsiteY6328" fmla="*/ 2428142 h 2832735"/>
              <a:gd name="connsiteX6329" fmla="*/ 3248539 w 4562162"/>
              <a:gd name="connsiteY6329" fmla="*/ 2423503 h 2832735"/>
              <a:gd name="connsiteX6330" fmla="*/ 3251987 w 4562162"/>
              <a:gd name="connsiteY6330" fmla="*/ 2417769 h 2832735"/>
              <a:gd name="connsiteX6331" fmla="*/ 3254893 w 4562162"/>
              <a:gd name="connsiteY6331" fmla="*/ 2415178 h 2832735"/>
              <a:gd name="connsiteX6332" fmla="*/ 3255388 w 4562162"/>
              <a:gd name="connsiteY6332" fmla="*/ 2409263 h 2832735"/>
              <a:gd name="connsiteX6333" fmla="*/ 3258055 w 4562162"/>
              <a:gd name="connsiteY6333" fmla="*/ 2403996 h 2832735"/>
              <a:gd name="connsiteX6334" fmla="*/ 3256016 w 4562162"/>
              <a:gd name="connsiteY6334" fmla="*/ 2401567 h 2832735"/>
              <a:gd name="connsiteX6335" fmla="*/ 3253892 w 4562162"/>
              <a:gd name="connsiteY6335" fmla="*/ 2399967 h 2832735"/>
              <a:gd name="connsiteX6336" fmla="*/ 3249616 w 4562162"/>
              <a:gd name="connsiteY6336" fmla="*/ 2395719 h 2832735"/>
              <a:gd name="connsiteX6337" fmla="*/ 3248625 w 4562162"/>
              <a:gd name="connsiteY6337" fmla="*/ 2392775 h 2832735"/>
              <a:gd name="connsiteX6338" fmla="*/ 3251625 w 4562162"/>
              <a:gd name="connsiteY6338" fmla="*/ 2387765 h 2832735"/>
              <a:gd name="connsiteX6339" fmla="*/ 3252188 w 4562162"/>
              <a:gd name="connsiteY6339" fmla="*/ 2383260 h 2832735"/>
              <a:gd name="connsiteX6340" fmla="*/ 3251921 w 4562162"/>
              <a:gd name="connsiteY6340" fmla="*/ 2375002 h 2832735"/>
              <a:gd name="connsiteX6341" fmla="*/ 3247406 w 4562162"/>
              <a:gd name="connsiteY6341" fmla="*/ 2372459 h 2832735"/>
              <a:gd name="connsiteX6342" fmla="*/ 3241729 w 4562162"/>
              <a:gd name="connsiteY6342" fmla="*/ 2366162 h 2832735"/>
              <a:gd name="connsiteX6343" fmla="*/ 3240795 w 4562162"/>
              <a:gd name="connsiteY6343" fmla="*/ 2364029 h 2832735"/>
              <a:gd name="connsiteX6344" fmla="*/ 3242062 w 4562162"/>
              <a:gd name="connsiteY6344" fmla="*/ 2363867 h 2832735"/>
              <a:gd name="connsiteX6345" fmla="*/ 3249920 w 4562162"/>
              <a:gd name="connsiteY6345" fmla="*/ 2367248 h 2832735"/>
              <a:gd name="connsiteX6346" fmla="*/ 3253845 w 4562162"/>
              <a:gd name="connsiteY6346" fmla="*/ 2363610 h 2832735"/>
              <a:gd name="connsiteX6347" fmla="*/ 3255826 w 4562162"/>
              <a:gd name="connsiteY6347" fmla="*/ 2359752 h 2832735"/>
              <a:gd name="connsiteX6348" fmla="*/ 3255064 w 4562162"/>
              <a:gd name="connsiteY6348" fmla="*/ 2354904 h 2832735"/>
              <a:gd name="connsiteX6349" fmla="*/ 3250892 w 4562162"/>
              <a:gd name="connsiteY6349" fmla="*/ 2353037 h 2832735"/>
              <a:gd name="connsiteX6350" fmla="*/ 3245472 w 4562162"/>
              <a:gd name="connsiteY6350" fmla="*/ 2347684 h 2832735"/>
              <a:gd name="connsiteX6351" fmla="*/ 3245234 w 4562162"/>
              <a:gd name="connsiteY6351" fmla="*/ 2345874 h 2832735"/>
              <a:gd name="connsiteX6352" fmla="*/ 3236719 w 4562162"/>
              <a:gd name="connsiteY6352" fmla="*/ 2341312 h 2832735"/>
              <a:gd name="connsiteX6353" fmla="*/ 3227622 w 4562162"/>
              <a:gd name="connsiteY6353" fmla="*/ 2331577 h 2832735"/>
              <a:gd name="connsiteX6354" fmla="*/ 3224803 w 4562162"/>
              <a:gd name="connsiteY6354" fmla="*/ 2323043 h 2832735"/>
              <a:gd name="connsiteX6355" fmla="*/ 3223117 w 4562162"/>
              <a:gd name="connsiteY6355" fmla="*/ 2320747 h 2832735"/>
              <a:gd name="connsiteX6356" fmla="*/ 3214554 w 4562162"/>
              <a:gd name="connsiteY6356" fmla="*/ 2313747 h 2832735"/>
              <a:gd name="connsiteX6357" fmla="*/ 3212878 w 4562162"/>
              <a:gd name="connsiteY6357" fmla="*/ 2311413 h 2832735"/>
              <a:gd name="connsiteX6358" fmla="*/ 3210525 w 4562162"/>
              <a:gd name="connsiteY6358" fmla="*/ 2310460 h 2832735"/>
              <a:gd name="connsiteX6359" fmla="*/ 3200152 w 4562162"/>
              <a:gd name="connsiteY6359" fmla="*/ 2314299 h 2832735"/>
              <a:gd name="connsiteX6360" fmla="*/ 3194409 w 4562162"/>
              <a:gd name="connsiteY6360" fmla="*/ 2313165 h 2832735"/>
              <a:gd name="connsiteX6361" fmla="*/ 3183474 w 4562162"/>
              <a:gd name="connsiteY6361" fmla="*/ 2308498 h 2832735"/>
              <a:gd name="connsiteX6362" fmla="*/ 3182445 w 4562162"/>
              <a:gd name="connsiteY6362" fmla="*/ 2309489 h 2832735"/>
              <a:gd name="connsiteX6363" fmla="*/ 3184017 w 4562162"/>
              <a:gd name="connsiteY6363" fmla="*/ 2312946 h 2832735"/>
              <a:gd name="connsiteX6364" fmla="*/ 3183721 w 4562162"/>
              <a:gd name="connsiteY6364" fmla="*/ 2316366 h 2832735"/>
              <a:gd name="connsiteX6365" fmla="*/ 3184179 w 4562162"/>
              <a:gd name="connsiteY6365" fmla="*/ 2321090 h 2832735"/>
              <a:gd name="connsiteX6366" fmla="*/ 3183579 w 4562162"/>
              <a:gd name="connsiteY6366" fmla="*/ 2328977 h 2832735"/>
              <a:gd name="connsiteX6367" fmla="*/ 3182541 w 4562162"/>
              <a:gd name="connsiteY6367" fmla="*/ 2334625 h 2832735"/>
              <a:gd name="connsiteX6368" fmla="*/ 3178540 w 4562162"/>
              <a:gd name="connsiteY6368" fmla="*/ 2342483 h 2832735"/>
              <a:gd name="connsiteX6369" fmla="*/ 3176931 w 4562162"/>
              <a:gd name="connsiteY6369" fmla="*/ 2343969 h 2832735"/>
              <a:gd name="connsiteX6370" fmla="*/ 3173444 w 4562162"/>
              <a:gd name="connsiteY6370" fmla="*/ 2344598 h 2832735"/>
              <a:gd name="connsiteX6371" fmla="*/ 3171558 w 4562162"/>
              <a:gd name="connsiteY6371" fmla="*/ 2344550 h 2832735"/>
              <a:gd name="connsiteX6372" fmla="*/ 3172692 w 4562162"/>
              <a:gd name="connsiteY6372" fmla="*/ 2341483 h 2832735"/>
              <a:gd name="connsiteX6373" fmla="*/ 3175759 w 4562162"/>
              <a:gd name="connsiteY6373" fmla="*/ 2337807 h 2832735"/>
              <a:gd name="connsiteX6374" fmla="*/ 3180093 w 4562162"/>
              <a:gd name="connsiteY6374" fmla="*/ 2331282 h 2832735"/>
              <a:gd name="connsiteX6375" fmla="*/ 3180073 w 4562162"/>
              <a:gd name="connsiteY6375" fmla="*/ 2325472 h 2832735"/>
              <a:gd name="connsiteX6376" fmla="*/ 3178997 w 4562162"/>
              <a:gd name="connsiteY6376" fmla="*/ 2324900 h 2832735"/>
              <a:gd name="connsiteX6377" fmla="*/ 3178074 w 4562162"/>
              <a:gd name="connsiteY6377" fmla="*/ 2324910 h 2832735"/>
              <a:gd name="connsiteX6378" fmla="*/ 3175016 w 4562162"/>
              <a:gd name="connsiteY6378" fmla="*/ 2327186 h 2832735"/>
              <a:gd name="connsiteX6379" fmla="*/ 3171644 w 4562162"/>
              <a:gd name="connsiteY6379" fmla="*/ 2335444 h 2832735"/>
              <a:gd name="connsiteX6380" fmla="*/ 3163548 w 4562162"/>
              <a:gd name="connsiteY6380" fmla="*/ 2340979 h 2832735"/>
              <a:gd name="connsiteX6381" fmla="*/ 3157871 w 4562162"/>
              <a:gd name="connsiteY6381" fmla="*/ 2342921 h 2832735"/>
              <a:gd name="connsiteX6382" fmla="*/ 3146917 w 4562162"/>
              <a:gd name="connsiteY6382" fmla="*/ 2343884 h 2832735"/>
              <a:gd name="connsiteX6383" fmla="*/ 3144926 w 4562162"/>
              <a:gd name="connsiteY6383" fmla="*/ 2343560 h 2832735"/>
              <a:gd name="connsiteX6384" fmla="*/ 3144059 w 4562162"/>
              <a:gd name="connsiteY6384" fmla="*/ 2342074 h 2832735"/>
              <a:gd name="connsiteX6385" fmla="*/ 3146527 w 4562162"/>
              <a:gd name="connsiteY6385" fmla="*/ 2339711 h 2832735"/>
              <a:gd name="connsiteX6386" fmla="*/ 3151965 w 4562162"/>
              <a:gd name="connsiteY6386" fmla="*/ 2336321 h 2832735"/>
              <a:gd name="connsiteX6387" fmla="*/ 3155376 w 4562162"/>
              <a:gd name="connsiteY6387" fmla="*/ 2329158 h 2832735"/>
              <a:gd name="connsiteX6388" fmla="*/ 3159147 w 4562162"/>
              <a:gd name="connsiteY6388" fmla="*/ 2327463 h 2832735"/>
              <a:gd name="connsiteX6389" fmla="*/ 3160452 w 4562162"/>
              <a:gd name="connsiteY6389" fmla="*/ 2325491 h 2832735"/>
              <a:gd name="connsiteX6390" fmla="*/ 3154775 w 4562162"/>
              <a:gd name="connsiteY6390" fmla="*/ 2324414 h 2832735"/>
              <a:gd name="connsiteX6391" fmla="*/ 3150870 w 4562162"/>
              <a:gd name="connsiteY6391" fmla="*/ 2321824 h 2832735"/>
              <a:gd name="connsiteX6392" fmla="*/ 3147203 w 4562162"/>
              <a:gd name="connsiteY6392" fmla="*/ 2318509 h 2832735"/>
              <a:gd name="connsiteX6393" fmla="*/ 3148917 w 4562162"/>
              <a:gd name="connsiteY6393" fmla="*/ 2317461 h 2832735"/>
              <a:gd name="connsiteX6394" fmla="*/ 3150203 w 4562162"/>
              <a:gd name="connsiteY6394" fmla="*/ 2317147 h 2832735"/>
              <a:gd name="connsiteX6395" fmla="*/ 3151861 w 4562162"/>
              <a:gd name="connsiteY6395" fmla="*/ 2315966 h 2832735"/>
              <a:gd name="connsiteX6396" fmla="*/ 3155947 w 4562162"/>
              <a:gd name="connsiteY6396" fmla="*/ 2310175 h 2832735"/>
              <a:gd name="connsiteX6397" fmla="*/ 3152175 w 4562162"/>
              <a:gd name="connsiteY6397" fmla="*/ 2309813 h 2832735"/>
              <a:gd name="connsiteX6398" fmla="*/ 3148232 w 4562162"/>
              <a:gd name="connsiteY6398" fmla="*/ 2310213 h 2832735"/>
              <a:gd name="connsiteX6399" fmla="*/ 3141926 w 4562162"/>
              <a:gd name="connsiteY6399" fmla="*/ 2314785 h 2832735"/>
              <a:gd name="connsiteX6400" fmla="*/ 3140707 w 4562162"/>
              <a:gd name="connsiteY6400" fmla="*/ 2317223 h 2832735"/>
              <a:gd name="connsiteX6401" fmla="*/ 3142745 w 4562162"/>
              <a:gd name="connsiteY6401" fmla="*/ 2320481 h 2832735"/>
              <a:gd name="connsiteX6402" fmla="*/ 3145031 w 4562162"/>
              <a:gd name="connsiteY6402" fmla="*/ 2321919 h 2832735"/>
              <a:gd name="connsiteX6403" fmla="*/ 3142288 w 4562162"/>
              <a:gd name="connsiteY6403" fmla="*/ 2331139 h 2832735"/>
              <a:gd name="connsiteX6404" fmla="*/ 3138640 w 4562162"/>
              <a:gd name="connsiteY6404" fmla="*/ 2329948 h 2832735"/>
              <a:gd name="connsiteX6405" fmla="*/ 3135097 w 4562162"/>
              <a:gd name="connsiteY6405" fmla="*/ 2330348 h 2832735"/>
              <a:gd name="connsiteX6406" fmla="*/ 3132868 w 4562162"/>
              <a:gd name="connsiteY6406" fmla="*/ 2332930 h 2832735"/>
              <a:gd name="connsiteX6407" fmla="*/ 3130629 w 4562162"/>
              <a:gd name="connsiteY6407" fmla="*/ 2331939 h 2832735"/>
              <a:gd name="connsiteX6408" fmla="*/ 3129667 w 4562162"/>
              <a:gd name="connsiteY6408" fmla="*/ 2326186 h 2832735"/>
              <a:gd name="connsiteX6409" fmla="*/ 3130906 w 4562162"/>
              <a:gd name="connsiteY6409" fmla="*/ 2320319 h 2832735"/>
              <a:gd name="connsiteX6410" fmla="*/ 3132001 w 4562162"/>
              <a:gd name="connsiteY6410" fmla="*/ 2306974 h 2832735"/>
              <a:gd name="connsiteX6411" fmla="*/ 3133344 w 4562162"/>
              <a:gd name="connsiteY6411" fmla="*/ 2302431 h 2832735"/>
              <a:gd name="connsiteX6412" fmla="*/ 3133430 w 4562162"/>
              <a:gd name="connsiteY6412" fmla="*/ 2297420 h 2832735"/>
              <a:gd name="connsiteX6413" fmla="*/ 3132725 w 4562162"/>
              <a:gd name="connsiteY6413" fmla="*/ 2294677 h 2832735"/>
              <a:gd name="connsiteX6414" fmla="*/ 3130525 w 4562162"/>
              <a:gd name="connsiteY6414" fmla="*/ 2294525 h 2832735"/>
              <a:gd name="connsiteX6415" fmla="*/ 3126934 w 4562162"/>
              <a:gd name="connsiteY6415" fmla="*/ 2295020 h 2832735"/>
              <a:gd name="connsiteX6416" fmla="*/ 3117780 w 4562162"/>
              <a:gd name="connsiteY6416" fmla="*/ 2295001 h 2832735"/>
              <a:gd name="connsiteX6417" fmla="*/ 3107445 w 4562162"/>
              <a:gd name="connsiteY6417" fmla="*/ 2296392 h 2832735"/>
              <a:gd name="connsiteX6418" fmla="*/ 3096387 w 4562162"/>
              <a:gd name="connsiteY6418" fmla="*/ 2291391 h 2832735"/>
              <a:gd name="connsiteX6419" fmla="*/ 3093386 w 4562162"/>
              <a:gd name="connsiteY6419" fmla="*/ 2290705 h 2832735"/>
              <a:gd name="connsiteX6420" fmla="*/ 3091586 w 4562162"/>
              <a:gd name="connsiteY6420" fmla="*/ 2289591 h 2832735"/>
              <a:gd name="connsiteX6421" fmla="*/ 3090348 w 4562162"/>
              <a:gd name="connsiteY6421" fmla="*/ 2284533 h 2832735"/>
              <a:gd name="connsiteX6422" fmla="*/ 3090967 w 4562162"/>
              <a:gd name="connsiteY6422" fmla="*/ 2281638 h 2832735"/>
              <a:gd name="connsiteX6423" fmla="*/ 3091701 w 4562162"/>
              <a:gd name="connsiteY6423" fmla="*/ 2279780 h 2832735"/>
              <a:gd name="connsiteX6424" fmla="*/ 3099139 w 4562162"/>
              <a:gd name="connsiteY6424" fmla="*/ 2271846 h 2832735"/>
              <a:gd name="connsiteX6425" fmla="*/ 3104759 w 4562162"/>
              <a:gd name="connsiteY6425" fmla="*/ 2269665 h 2832735"/>
              <a:gd name="connsiteX6426" fmla="*/ 3116094 w 4562162"/>
              <a:gd name="connsiteY6426" fmla="*/ 2260702 h 2832735"/>
              <a:gd name="connsiteX6427" fmla="*/ 3120800 w 4562162"/>
              <a:gd name="connsiteY6427" fmla="*/ 2253282 h 2832735"/>
              <a:gd name="connsiteX6428" fmla="*/ 3123724 w 4562162"/>
              <a:gd name="connsiteY6428" fmla="*/ 2250138 h 2832735"/>
              <a:gd name="connsiteX6429" fmla="*/ 3132639 w 4562162"/>
              <a:gd name="connsiteY6429" fmla="*/ 2244585 h 2832735"/>
              <a:gd name="connsiteX6430" fmla="*/ 3138478 w 4562162"/>
              <a:gd name="connsiteY6430" fmla="*/ 2239794 h 2832735"/>
              <a:gd name="connsiteX6431" fmla="*/ 3143222 w 4562162"/>
              <a:gd name="connsiteY6431" fmla="*/ 2235184 h 2832735"/>
              <a:gd name="connsiteX6432" fmla="*/ 3148422 w 4562162"/>
              <a:gd name="connsiteY6432" fmla="*/ 2231260 h 2832735"/>
              <a:gd name="connsiteX6433" fmla="*/ 3153461 w 4562162"/>
              <a:gd name="connsiteY6433" fmla="*/ 2224697 h 2832735"/>
              <a:gd name="connsiteX6434" fmla="*/ 3156632 w 4562162"/>
              <a:gd name="connsiteY6434" fmla="*/ 2223392 h 2832735"/>
              <a:gd name="connsiteX6435" fmla="*/ 3166853 w 4562162"/>
              <a:gd name="connsiteY6435" fmla="*/ 2209276 h 2832735"/>
              <a:gd name="connsiteX6436" fmla="*/ 3168643 w 4562162"/>
              <a:gd name="connsiteY6436" fmla="*/ 2206105 h 2832735"/>
              <a:gd name="connsiteX6437" fmla="*/ 3169692 w 4562162"/>
              <a:gd name="connsiteY6437" fmla="*/ 2201761 h 2832735"/>
              <a:gd name="connsiteX6438" fmla="*/ 3170691 w 4562162"/>
              <a:gd name="connsiteY6438" fmla="*/ 2199799 h 2832735"/>
              <a:gd name="connsiteX6439" fmla="*/ 3182579 w 4562162"/>
              <a:gd name="connsiteY6439" fmla="*/ 2183406 h 2832735"/>
              <a:gd name="connsiteX6440" fmla="*/ 3190694 w 4562162"/>
              <a:gd name="connsiteY6440" fmla="*/ 2177396 h 2832735"/>
              <a:gd name="connsiteX6441" fmla="*/ 3196457 w 4562162"/>
              <a:gd name="connsiteY6441" fmla="*/ 2168862 h 2832735"/>
              <a:gd name="connsiteX6442" fmla="*/ 3203467 w 4562162"/>
              <a:gd name="connsiteY6442" fmla="*/ 2165490 h 2832735"/>
              <a:gd name="connsiteX6443" fmla="*/ 3205153 w 4562162"/>
              <a:gd name="connsiteY6443" fmla="*/ 2164080 h 2832735"/>
              <a:gd name="connsiteX6444" fmla="*/ 3208153 w 4562162"/>
              <a:gd name="connsiteY6444" fmla="*/ 2159251 h 2832735"/>
              <a:gd name="connsiteX6445" fmla="*/ 3213078 w 4562162"/>
              <a:gd name="connsiteY6445" fmla="*/ 2156346 h 2832735"/>
              <a:gd name="connsiteX6446" fmla="*/ 3214630 w 4562162"/>
              <a:gd name="connsiteY6446" fmla="*/ 2154603 h 2832735"/>
              <a:gd name="connsiteX6447" fmla="*/ 3218402 w 4562162"/>
              <a:gd name="connsiteY6447" fmla="*/ 2147716 h 2832735"/>
              <a:gd name="connsiteX6448" fmla="*/ 3230290 w 4562162"/>
              <a:gd name="connsiteY6448" fmla="*/ 2141401 h 2832735"/>
              <a:gd name="connsiteX6449" fmla="*/ 3231576 w 4562162"/>
              <a:gd name="connsiteY6449" fmla="*/ 2138810 h 2832735"/>
              <a:gd name="connsiteX6450" fmla="*/ 3236652 w 4562162"/>
              <a:gd name="connsiteY6450" fmla="*/ 2121341 h 2832735"/>
              <a:gd name="connsiteX6451" fmla="*/ 3239462 w 4562162"/>
              <a:gd name="connsiteY6451" fmla="*/ 2116712 h 2832735"/>
              <a:gd name="connsiteX6452" fmla="*/ 3244749 w 4562162"/>
              <a:gd name="connsiteY6452" fmla="*/ 2110950 h 2832735"/>
              <a:gd name="connsiteX6453" fmla="*/ 3254359 w 4562162"/>
              <a:gd name="connsiteY6453" fmla="*/ 2105273 h 2832735"/>
              <a:gd name="connsiteX6454" fmla="*/ 3261198 w 4562162"/>
              <a:gd name="connsiteY6454" fmla="*/ 2099081 h 2832735"/>
              <a:gd name="connsiteX6455" fmla="*/ 3265255 w 4562162"/>
              <a:gd name="connsiteY6455" fmla="*/ 2094138 h 2832735"/>
              <a:gd name="connsiteX6456" fmla="*/ 3272495 w 4562162"/>
              <a:gd name="connsiteY6456" fmla="*/ 2081003 h 2832735"/>
              <a:gd name="connsiteX6457" fmla="*/ 3280639 w 4562162"/>
              <a:gd name="connsiteY6457" fmla="*/ 2073059 h 2832735"/>
              <a:gd name="connsiteX6458" fmla="*/ 3287325 w 4562162"/>
              <a:gd name="connsiteY6458" fmla="*/ 2068497 h 2832735"/>
              <a:gd name="connsiteX6459" fmla="*/ 3303679 w 4562162"/>
              <a:gd name="connsiteY6459" fmla="*/ 2061705 h 2832735"/>
              <a:gd name="connsiteX6460" fmla="*/ 3312547 w 4562162"/>
              <a:gd name="connsiteY6460" fmla="*/ 2063096 h 2832735"/>
              <a:gd name="connsiteX6461" fmla="*/ 3321777 w 4562162"/>
              <a:gd name="connsiteY6461" fmla="*/ 2059543 h 2832735"/>
              <a:gd name="connsiteX6462" fmla="*/ 3328578 w 4562162"/>
              <a:gd name="connsiteY6462" fmla="*/ 2059705 h 2832735"/>
              <a:gd name="connsiteX6463" fmla="*/ 3338207 w 4562162"/>
              <a:gd name="connsiteY6463" fmla="*/ 2061381 h 2832735"/>
              <a:gd name="connsiteX6464" fmla="*/ 3366840 w 4562162"/>
              <a:gd name="connsiteY6464" fmla="*/ 2059429 h 2832735"/>
              <a:gd name="connsiteX6465" fmla="*/ 3372231 w 4562162"/>
              <a:gd name="connsiteY6465" fmla="*/ 2061515 h 2832735"/>
              <a:gd name="connsiteX6466" fmla="*/ 3374174 w 4562162"/>
              <a:gd name="connsiteY6466" fmla="*/ 2063791 h 2832735"/>
              <a:gd name="connsiteX6467" fmla="*/ 3376917 w 4562162"/>
              <a:gd name="connsiteY6467" fmla="*/ 2070678 h 2832735"/>
              <a:gd name="connsiteX6468" fmla="*/ 3380070 w 4562162"/>
              <a:gd name="connsiteY6468" fmla="*/ 2072126 h 2832735"/>
              <a:gd name="connsiteX6469" fmla="*/ 3386052 w 4562162"/>
              <a:gd name="connsiteY6469" fmla="*/ 2069478 h 2832735"/>
              <a:gd name="connsiteX6470" fmla="*/ 3390614 w 4562162"/>
              <a:gd name="connsiteY6470" fmla="*/ 2058543 h 2832735"/>
              <a:gd name="connsiteX6471" fmla="*/ 3393100 w 4562162"/>
              <a:gd name="connsiteY6471" fmla="*/ 2057152 h 2832735"/>
              <a:gd name="connsiteX6472" fmla="*/ 3400225 w 4562162"/>
              <a:gd name="connsiteY6472" fmla="*/ 2061563 h 2832735"/>
              <a:gd name="connsiteX6473" fmla="*/ 3406540 w 4562162"/>
              <a:gd name="connsiteY6473" fmla="*/ 2061943 h 2832735"/>
              <a:gd name="connsiteX6474" fmla="*/ 3419227 w 4562162"/>
              <a:gd name="connsiteY6474" fmla="*/ 2067030 h 2832735"/>
              <a:gd name="connsiteX6475" fmla="*/ 3423856 w 4562162"/>
              <a:gd name="connsiteY6475" fmla="*/ 2065868 h 2832735"/>
              <a:gd name="connsiteX6476" fmla="*/ 3428848 w 4562162"/>
              <a:gd name="connsiteY6476" fmla="*/ 2060772 h 2832735"/>
              <a:gd name="connsiteX6477" fmla="*/ 3439077 w 4562162"/>
              <a:gd name="connsiteY6477" fmla="*/ 2059400 h 2832735"/>
              <a:gd name="connsiteX6478" fmla="*/ 3445326 w 4562162"/>
              <a:gd name="connsiteY6478" fmla="*/ 2067344 h 2832735"/>
              <a:gd name="connsiteX6479" fmla="*/ 3451612 w 4562162"/>
              <a:gd name="connsiteY6479" fmla="*/ 2067573 h 2832735"/>
              <a:gd name="connsiteX6480" fmla="*/ 3456622 w 4562162"/>
              <a:gd name="connsiteY6480" fmla="*/ 2066277 h 2832735"/>
              <a:gd name="connsiteX6481" fmla="*/ 3457975 w 4562162"/>
              <a:gd name="connsiteY6481" fmla="*/ 2061753 h 2832735"/>
              <a:gd name="connsiteX6482" fmla="*/ 3455975 w 4562162"/>
              <a:gd name="connsiteY6482" fmla="*/ 2060134 h 2832735"/>
              <a:gd name="connsiteX6483" fmla="*/ 3452089 w 4562162"/>
              <a:gd name="connsiteY6483" fmla="*/ 2061524 h 2832735"/>
              <a:gd name="connsiteX6484" fmla="*/ 3451136 w 4562162"/>
              <a:gd name="connsiteY6484" fmla="*/ 2057591 h 2832735"/>
              <a:gd name="connsiteX6485" fmla="*/ 3453498 w 4562162"/>
              <a:gd name="connsiteY6485" fmla="*/ 2053190 h 2832735"/>
              <a:gd name="connsiteX6486" fmla="*/ 3456908 w 4562162"/>
              <a:gd name="connsiteY6486" fmla="*/ 2056200 h 2832735"/>
              <a:gd name="connsiteX6487" fmla="*/ 3462471 w 4562162"/>
              <a:gd name="connsiteY6487" fmla="*/ 2055914 h 2832735"/>
              <a:gd name="connsiteX6488" fmla="*/ 3464395 w 4562162"/>
              <a:gd name="connsiteY6488" fmla="*/ 2055514 h 2832735"/>
              <a:gd name="connsiteX6489" fmla="*/ 3463604 w 4562162"/>
              <a:gd name="connsiteY6489" fmla="*/ 2053485 h 2832735"/>
              <a:gd name="connsiteX6490" fmla="*/ 3462328 w 4562162"/>
              <a:gd name="connsiteY6490" fmla="*/ 2051799 h 2832735"/>
              <a:gd name="connsiteX6491" fmla="*/ 3460652 w 4562162"/>
              <a:gd name="connsiteY6491" fmla="*/ 2048018 h 2832735"/>
              <a:gd name="connsiteX6492" fmla="*/ 3466681 w 4562162"/>
              <a:gd name="connsiteY6492" fmla="*/ 2042846 h 2832735"/>
              <a:gd name="connsiteX6493" fmla="*/ 3470262 w 4562162"/>
              <a:gd name="connsiteY6493" fmla="*/ 2041122 h 2832735"/>
              <a:gd name="connsiteX6494" fmla="*/ 3476091 w 4562162"/>
              <a:gd name="connsiteY6494" fmla="*/ 2040626 h 2832735"/>
              <a:gd name="connsiteX6495" fmla="*/ 3491055 w 4562162"/>
              <a:gd name="connsiteY6495" fmla="*/ 2046932 h 2832735"/>
              <a:gd name="connsiteX6496" fmla="*/ 3494341 w 4562162"/>
              <a:gd name="connsiteY6496" fmla="*/ 2047589 h 2832735"/>
              <a:gd name="connsiteX6497" fmla="*/ 3497866 w 4562162"/>
              <a:gd name="connsiteY6497" fmla="*/ 2050132 h 2832735"/>
              <a:gd name="connsiteX6498" fmla="*/ 3503486 w 4562162"/>
              <a:gd name="connsiteY6498" fmla="*/ 2051942 h 2832735"/>
              <a:gd name="connsiteX6499" fmla="*/ 3500075 w 4562162"/>
              <a:gd name="connsiteY6499" fmla="*/ 2053590 h 2832735"/>
              <a:gd name="connsiteX6500" fmla="*/ 3498570 w 4562162"/>
              <a:gd name="connsiteY6500" fmla="*/ 2055200 h 2832735"/>
              <a:gd name="connsiteX6501" fmla="*/ 3502095 w 4562162"/>
              <a:gd name="connsiteY6501" fmla="*/ 2054562 h 2832735"/>
              <a:gd name="connsiteX6502" fmla="*/ 3505143 w 4562162"/>
              <a:gd name="connsiteY6502" fmla="*/ 2056533 h 2832735"/>
              <a:gd name="connsiteX6503" fmla="*/ 3507658 w 4562162"/>
              <a:gd name="connsiteY6503" fmla="*/ 2056971 h 2832735"/>
              <a:gd name="connsiteX6504" fmla="*/ 3508724 w 4562162"/>
              <a:gd name="connsiteY6504" fmla="*/ 2056200 h 2832735"/>
              <a:gd name="connsiteX6505" fmla="*/ 3510029 w 4562162"/>
              <a:gd name="connsiteY6505" fmla="*/ 2053695 h 2832735"/>
              <a:gd name="connsiteX6506" fmla="*/ 3511906 w 4562162"/>
              <a:gd name="connsiteY6506" fmla="*/ 2051152 h 2832735"/>
              <a:gd name="connsiteX6507" fmla="*/ 3513277 w 4562162"/>
              <a:gd name="connsiteY6507" fmla="*/ 2050399 h 2832735"/>
              <a:gd name="connsiteX6508" fmla="*/ 3516935 w 4562162"/>
              <a:gd name="connsiteY6508" fmla="*/ 2050523 h 2832735"/>
              <a:gd name="connsiteX6509" fmla="*/ 3521687 w 4562162"/>
              <a:gd name="connsiteY6509" fmla="*/ 2051695 h 2832735"/>
              <a:gd name="connsiteX6510" fmla="*/ 3525374 w 4562162"/>
              <a:gd name="connsiteY6510" fmla="*/ 2053647 h 2832735"/>
              <a:gd name="connsiteX6511" fmla="*/ 3533718 w 4562162"/>
              <a:gd name="connsiteY6511" fmla="*/ 2064182 h 2832735"/>
              <a:gd name="connsiteX6512" fmla="*/ 3537575 w 4562162"/>
              <a:gd name="connsiteY6512" fmla="*/ 2066230 h 2832735"/>
              <a:gd name="connsiteX6513" fmla="*/ 3541910 w 4562162"/>
              <a:gd name="connsiteY6513" fmla="*/ 2065887 h 2832735"/>
              <a:gd name="connsiteX6514" fmla="*/ 3543652 w 4562162"/>
              <a:gd name="connsiteY6514" fmla="*/ 2066544 h 2832735"/>
              <a:gd name="connsiteX6515" fmla="*/ 3546081 w 4562162"/>
              <a:gd name="connsiteY6515" fmla="*/ 2069383 h 2832735"/>
              <a:gd name="connsiteX6516" fmla="*/ 3538852 w 4562162"/>
              <a:gd name="connsiteY6516" fmla="*/ 2072697 h 2832735"/>
              <a:gd name="connsiteX6517" fmla="*/ 3531994 w 4562162"/>
              <a:gd name="connsiteY6517" fmla="*/ 2073393 h 2832735"/>
              <a:gd name="connsiteX6518" fmla="*/ 3525879 w 4562162"/>
              <a:gd name="connsiteY6518" fmla="*/ 2072488 h 2832735"/>
              <a:gd name="connsiteX6519" fmla="*/ 3515611 w 4562162"/>
              <a:gd name="connsiteY6519" fmla="*/ 2076726 h 2832735"/>
              <a:gd name="connsiteX6520" fmla="*/ 3521116 w 4562162"/>
              <a:gd name="connsiteY6520" fmla="*/ 2087461 h 2832735"/>
              <a:gd name="connsiteX6521" fmla="*/ 3531212 w 4562162"/>
              <a:gd name="connsiteY6521" fmla="*/ 2087899 h 2832735"/>
              <a:gd name="connsiteX6522" fmla="*/ 3541462 w 4562162"/>
              <a:gd name="connsiteY6522" fmla="*/ 2085632 h 2832735"/>
              <a:gd name="connsiteX6523" fmla="*/ 3543529 w 4562162"/>
              <a:gd name="connsiteY6523" fmla="*/ 2081155 h 2832735"/>
              <a:gd name="connsiteX6524" fmla="*/ 3547663 w 4562162"/>
              <a:gd name="connsiteY6524" fmla="*/ 2079403 h 2832735"/>
              <a:gd name="connsiteX6525" fmla="*/ 3549834 w 4562162"/>
              <a:gd name="connsiteY6525" fmla="*/ 2079631 h 2832735"/>
              <a:gd name="connsiteX6526" fmla="*/ 3554511 w 4562162"/>
              <a:gd name="connsiteY6526" fmla="*/ 2083375 h 2832735"/>
              <a:gd name="connsiteX6527" fmla="*/ 3560988 w 4562162"/>
              <a:gd name="connsiteY6527" fmla="*/ 2084813 h 2832735"/>
              <a:gd name="connsiteX6528" fmla="*/ 3562712 w 4562162"/>
              <a:gd name="connsiteY6528" fmla="*/ 2084156 h 2832735"/>
              <a:gd name="connsiteX6529" fmla="*/ 3567941 w 4562162"/>
              <a:gd name="connsiteY6529" fmla="*/ 2076755 h 2832735"/>
              <a:gd name="connsiteX6530" fmla="*/ 3571104 w 4562162"/>
              <a:gd name="connsiteY6530" fmla="*/ 2076107 h 2832735"/>
              <a:gd name="connsiteX6531" fmla="*/ 3573161 w 4562162"/>
              <a:gd name="connsiteY6531" fmla="*/ 2076269 h 2832735"/>
              <a:gd name="connsiteX6532" fmla="*/ 3575513 w 4562162"/>
              <a:gd name="connsiteY6532" fmla="*/ 2069849 h 2832735"/>
              <a:gd name="connsiteX6533" fmla="*/ 3584448 w 4562162"/>
              <a:gd name="connsiteY6533" fmla="*/ 2069325 h 2832735"/>
              <a:gd name="connsiteX6534" fmla="*/ 3589706 w 4562162"/>
              <a:gd name="connsiteY6534" fmla="*/ 2075078 h 2832735"/>
              <a:gd name="connsiteX6535" fmla="*/ 3592887 w 4562162"/>
              <a:gd name="connsiteY6535" fmla="*/ 2077088 h 2832735"/>
              <a:gd name="connsiteX6536" fmla="*/ 3599193 w 4562162"/>
              <a:gd name="connsiteY6536" fmla="*/ 2075374 h 2832735"/>
              <a:gd name="connsiteX6537" fmla="*/ 3602641 w 4562162"/>
              <a:gd name="connsiteY6537" fmla="*/ 2071249 h 2832735"/>
              <a:gd name="connsiteX6538" fmla="*/ 3604831 w 4562162"/>
              <a:gd name="connsiteY6538" fmla="*/ 2069754 h 2832735"/>
              <a:gd name="connsiteX6539" fmla="*/ 3611394 w 4562162"/>
              <a:gd name="connsiteY6539" fmla="*/ 2073678 h 2832735"/>
              <a:gd name="connsiteX6540" fmla="*/ 3614614 w 4562162"/>
              <a:gd name="connsiteY6540" fmla="*/ 2071269 h 2832735"/>
              <a:gd name="connsiteX6541" fmla="*/ 3619766 w 4562162"/>
              <a:gd name="connsiteY6541" fmla="*/ 2070849 h 2832735"/>
              <a:gd name="connsiteX6542" fmla="*/ 3623605 w 4562162"/>
              <a:gd name="connsiteY6542" fmla="*/ 2071135 h 2832735"/>
              <a:gd name="connsiteX6543" fmla="*/ 3623405 w 4562162"/>
              <a:gd name="connsiteY6543" fmla="*/ 2066963 h 2832735"/>
              <a:gd name="connsiteX6544" fmla="*/ 3623767 w 4562162"/>
              <a:gd name="connsiteY6544" fmla="*/ 2062258 h 2832735"/>
              <a:gd name="connsiteX6545" fmla="*/ 3618538 w 4562162"/>
              <a:gd name="connsiteY6545" fmla="*/ 2057572 h 2832735"/>
              <a:gd name="connsiteX6546" fmla="*/ 3608146 w 4562162"/>
              <a:gd name="connsiteY6546" fmla="*/ 2052809 h 2832735"/>
              <a:gd name="connsiteX6547" fmla="*/ 3602136 w 4562162"/>
              <a:gd name="connsiteY6547" fmla="*/ 2055895 h 2832735"/>
              <a:gd name="connsiteX6548" fmla="*/ 3599850 w 4562162"/>
              <a:gd name="connsiteY6548" fmla="*/ 2056228 h 2832735"/>
              <a:gd name="connsiteX6549" fmla="*/ 3598269 w 4562162"/>
              <a:gd name="connsiteY6549" fmla="*/ 2055800 h 2832735"/>
              <a:gd name="connsiteX6550" fmla="*/ 3596583 w 4562162"/>
              <a:gd name="connsiteY6550" fmla="*/ 2053428 h 2832735"/>
              <a:gd name="connsiteX6551" fmla="*/ 3598164 w 4562162"/>
              <a:gd name="connsiteY6551" fmla="*/ 2049647 h 2832735"/>
              <a:gd name="connsiteX6552" fmla="*/ 3599764 w 4562162"/>
              <a:gd name="connsiteY6552" fmla="*/ 2046589 h 2832735"/>
              <a:gd name="connsiteX6553" fmla="*/ 3599697 w 4562162"/>
              <a:gd name="connsiteY6553" fmla="*/ 2042779 h 2832735"/>
              <a:gd name="connsiteX6554" fmla="*/ 3600402 w 4562162"/>
              <a:gd name="connsiteY6554" fmla="*/ 2037321 h 2832735"/>
              <a:gd name="connsiteX6555" fmla="*/ 3602993 w 4562162"/>
              <a:gd name="connsiteY6555" fmla="*/ 2035016 h 2832735"/>
              <a:gd name="connsiteX6556" fmla="*/ 3604355 w 4562162"/>
              <a:gd name="connsiteY6556" fmla="*/ 2034645 h 2832735"/>
              <a:gd name="connsiteX6557" fmla="*/ 3608032 w 4562162"/>
              <a:gd name="connsiteY6557" fmla="*/ 2023367 h 2832735"/>
              <a:gd name="connsiteX6558" fmla="*/ 3618529 w 4562162"/>
              <a:gd name="connsiteY6558" fmla="*/ 2008232 h 2832735"/>
              <a:gd name="connsiteX6559" fmla="*/ 3630749 w 4562162"/>
              <a:gd name="connsiteY6559" fmla="*/ 1998859 h 2832735"/>
              <a:gd name="connsiteX6560" fmla="*/ 3638455 w 4562162"/>
              <a:gd name="connsiteY6560" fmla="*/ 1991649 h 2832735"/>
              <a:gd name="connsiteX6561" fmla="*/ 3642122 w 4562162"/>
              <a:gd name="connsiteY6561" fmla="*/ 1986477 h 2832735"/>
              <a:gd name="connsiteX6562" fmla="*/ 3647541 w 4562162"/>
              <a:gd name="connsiteY6562" fmla="*/ 1974494 h 2832735"/>
              <a:gd name="connsiteX6563" fmla="*/ 3655247 w 4562162"/>
              <a:gd name="connsiteY6563" fmla="*/ 1965693 h 2832735"/>
              <a:gd name="connsiteX6564" fmla="*/ 3658952 w 4562162"/>
              <a:gd name="connsiteY6564" fmla="*/ 1962874 h 2832735"/>
              <a:gd name="connsiteX6565" fmla="*/ 3662886 w 4562162"/>
              <a:gd name="connsiteY6565" fmla="*/ 1959188 h 2832735"/>
              <a:gd name="connsiteX6566" fmla="*/ 3664239 w 4562162"/>
              <a:gd name="connsiteY6566" fmla="*/ 1947586 h 2832735"/>
              <a:gd name="connsiteX6567" fmla="*/ 3667191 w 4562162"/>
              <a:gd name="connsiteY6567" fmla="*/ 1944843 h 2832735"/>
              <a:gd name="connsiteX6568" fmla="*/ 3669896 w 4562162"/>
              <a:gd name="connsiteY6568" fmla="*/ 1942852 h 2832735"/>
              <a:gd name="connsiteX6569" fmla="*/ 3675040 w 4562162"/>
              <a:gd name="connsiteY6569" fmla="*/ 1936652 h 2832735"/>
              <a:gd name="connsiteX6570" fmla="*/ 3682699 w 4562162"/>
              <a:gd name="connsiteY6570" fmla="*/ 1932632 h 2832735"/>
              <a:gd name="connsiteX6571" fmla="*/ 3685337 w 4562162"/>
              <a:gd name="connsiteY6571" fmla="*/ 1929698 h 2832735"/>
              <a:gd name="connsiteX6572" fmla="*/ 3694157 w 4562162"/>
              <a:gd name="connsiteY6572" fmla="*/ 1929908 h 2832735"/>
              <a:gd name="connsiteX6573" fmla="*/ 3701396 w 4562162"/>
              <a:gd name="connsiteY6573" fmla="*/ 1932261 h 2832735"/>
              <a:gd name="connsiteX6574" fmla="*/ 3703577 w 4562162"/>
              <a:gd name="connsiteY6574" fmla="*/ 1931622 h 2832735"/>
              <a:gd name="connsiteX6575" fmla="*/ 3708454 w 4562162"/>
              <a:gd name="connsiteY6575" fmla="*/ 1928193 h 2832735"/>
              <a:gd name="connsiteX6576" fmla="*/ 3714159 w 4562162"/>
              <a:gd name="connsiteY6576" fmla="*/ 1929022 h 2832735"/>
              <a:gd name="connsiteX6577" fmla="*/ 3721570 w 4562162"/>
              <a:gd name="connsiteY6577" fmla="*/ 1926803 h 2832735"/>
              <a:gd name="connsiteX6578" fmla="*/ 3728314 w 4562162"/>
              <a:gd name="connsiteY6578" fmla="*/ 1922726 h 2832735"/>
              <a:gd name="connsiteX6579" fmla="*/ 3731314 w 4562162"/>
              <a:gd name="connsiteY6579" fmla="*/ 1922326 h 2832735"/>
              <a:gd name="connsiteX6580" fmla="*/ 3734143 w 4562162"/>
              <a:gd name="connsiteY6580" fmla="*/ 1923193 h 2832735"/>
              <a:gd name="connsiteX6581" fmla="*/ 3737562 w 4562162"/>
              <a:gd name="connsiteY6581" fmla="*/ 1929194 h 2832735"/>
              <a:gd name="connsiteX6582" fmla="*/ 3739525 w 4562162"/>
              <a:gd name="connsiteY6582" fmla="*/ 1930698 h 2832735"/>
              <a:gd name="connsiteX6583" fmla="*/ 3741020 w 4562162"/>
              <a:gd name="connsiteY6583" fmla="*/ 1934194 h 2832735"/>
              <a:gd name="connsiteX6584" fmla="*/ 3745563 w 4562162"/>
              <a:gd name="connsiteY6584" fmla="*/ 1932003 h 2832735"/>
              <a:gd name="connsiteX6585" fmla="*/ 3757870 w 4562162"/>
              <a:gd name="connsiteY6585" fmla="*/ 1923840 h 2832735"/>
              <a:gd name="connsiteX6586" fmla="*/ 3759346 w 4562162"/>
              <a:gd name="connsiteY6586" fmla="*/ 1923783 h 2832735"/>
              <a:gd name="connsiteX6587" fmla="*/ 3761251 w 4562162"/>
              <a:gd name="connsiteY6587" fmla="*/ 1924326 h 2832735"/>
              <a:gd name="connsiteX6588" fmla="*/ 3761575 w 4562162"/>
              <a:gd name="connsiteY6588" fmla="*/ 1927489 h 2832735"/>
              <a:gd name="connsiteX6589" fmla="*/ 3761461 w 4562162"/>
              <a:gd name="connsiteY6589" fmla="*/ 1930041 h 2832735"/>
              <a:gd name="connsiteX6590" fmla="*/ 3759584 w 4562162"/>
              <a:gd name="connsiteY6590" fmla="*/ 1938252 h 2832735"/>
              <a:gd name="connsiteX6591" fmla="*/ 3757336 w 4562162"/>
              <a:gd name="connsiteY6591" fmla="*/ 1944424 h 2832735"/>
              <a:gd name="connsiteX6592" fmla="*/ 3751136 w 4562162"/>
              <a:gd name="connsiteY6592" fmla="*/ 1956340 h 2832735"/>
              <a:gd name="connsiteX6593" fmla="*/ 3749859 w 4562162"/>
              <a:gd name="connsiteY6593" fmla="*/ 1958131 h 2832735"/>
              <a:gd name="connsiteX6594" fmla="*/ 3750688 w 4562162"/>
              <a:gd name="connsiteY6594" fmla="*/ 1961312 h 2832735"/>
              <a:gd name="connsiteX6595" fmla="*/ 3751631 w 4562162"/>
              <a:gd name="connsiteY6595" fmla="*/ 1967170 h 2832735"/>
              <a:gd name="connsiteX6596" fmla="*/ 3748573 w 4562162"/>
              <a:gd name="connsiteY6596" fmla="*/ 1973494 h 2832735"/>
              <a:gd name="connsiteX6597" fmla="*/ 3747392 w 4562162"/>
              <a:gd name="connsiteY6597" fmla="*/ 1976647 h 2832735"/>
              <a:gd name="connsiteX6598" fmla="*/ 3749869 w 4562162"/>
              <a:gd name="connsiteY6598" fmla="*/ 1977371 h 2832735"/>
              <a:gd name="connsiteX6599" fmla="*/ 3753107 w 4562162"/>
              <a:gd name="connsiteY6599" fmla="*/ 1973847 h 2832735"/>
              <a:gd name="connsiteX6600" fmla="*/ 3757927 w 4562162"/>
              <a:gd name="connsiteY6600" fmla="*/ 1971637 h 2832735"/>
              <a:gd name="connsiteX6601" fmla="*/ 3760518 w 4562162"/>
              <a:gd name="connsiteY6601" fmla="*/ 1971799 h 2832735"/>
              <a:gd name="connsiteX6602" fmla="*/ 3763118 w 4562162"/>
              <a:gd name="connsiteY6602" fmla="*/ 1972856 h 2832735"/>
              <a:gd name="connsiteX6603" fmla="*/ 3759022 w 4562162"/>
              <a:gd name="connsiteY6603" fmla="*/ 1983515 h 2832735"/>
              <a:gd name="connsiteX6604" fmla="*/ 3758365 w 4562162"/>
              <a:gd name="connsiteY6604" fmla="*/ 1989087 h 2832735"/>
              <a:gd name="connsiteX6605" fmla="*/ 3757736 w 4562162"/>
              <a:gd name="connsiteY6605" fmla="*/ 1991211 h 2832735"/>
              <a:gd name="connsiteX6606" fmla="*/ 3757631 w 4562162"/>
              <a:gd name="connsiteY6606" fmla="*/ 1994059 h 2832735"/>
              <a:gd name="connsiteX6607" fmla="*/ 3760670 w 4562162"/>
              <a:gd name="connsiteY6607" fmla="*/ 1992497 h 2832735"/>
              <a:gd name="connsiteX6608" fmla="*/ 3762832 w 4562162"/>
              <a:gd name="connsiteY6608" fmla="*/ 1990230 h 2832735"/>
              <a:gd name="connsiteX6609" fmla="*/ 3765871 w 4562162"/>
              <a:gd name="connsiteY6609" fmla="*/ 1988525 h 2832735"/>
              <a:gd name="connsiteX6610" fmla="*/ 3773481 w 4562162"/>
              <a:gd name="connsiteY6610" fmla="*/ 1987791 h 2832735"/>
              <a:gd name="connsiteX6611" fmla="*/ 3777453 w 4562162"/>
              <a:gd name="connsiteY6611" fmla="*/ 1980162 h 2832735"/>
              <a:gd name="connsiteX6612" fmla="*/ 3780720 w 4562162"/>
              <a:gd name="connsiteY6612" fmla="*/ 1976304 h 2832735"/>
              <a:gd name="connsiteX6613" fmla="*/ 3811486 w 4562162"/>
              <a:gd name="connsiteY6613" fmla="*/ 1944243 h 2832735"/>
              <a:gd name="connsiteX6614" fmla="*/ 3816944 w 4562162"/>
              <a:gd name="connsiteY6614" fmla="*/ 1937433 h 2832735"/>
              <a:gd name="connsiteX6615" fmla="*/ 3819982 w 4562162"/>
              <a:gd name="connsiteY6615" fmla="*/ 1936976 h 2832735"/>
              <a:gd name="connsiteX6616" fmla="*/ 3822687 w 4562162"/>
              <a:gd name="connsiteY6616" fmla="*/ 1938109 h 2832735"/>
              <a:gd name="connsiteX6617" fmla="*/ 3825135 w 4562162"/>
              <a:gd name="connsiteY6617" fmla="*/ 1937966 h 2832735"/>
              <a:gd name="connsiteX6618" fmla="*/ 3825640 w 4562162"/>
              <a:gd name="connsiteY6618" fmla="*/ 1935575 h 2832735"/>
              <a:gd name="connsiteX6619" fmla="*/ 3826564 w 4562162"/>
              <a:gd name="connsiteY6619" fmla="*/ 1934670 h 2832735"/>
              <a:gd name="connsiteX6620" fmla="*/ 3829336 w 4562162"/>
              <a:gd name="connsiteY6620" fmla="*/ 1935023 h 2832735"/>
              <a:gd name="connsiteX6621" fmla="*/ 3831098 w 4562162"/>
              <a:gd name="connsiteY6621" fmla="*/ 1941062 h 2832735"/>
              <a:gd name="connsiteX6622" fmla="*/ 3833022 w 4562162"/>
              <a:gd name="connsiteY6622" fmla="*/ 1944062 h 2832735"/>
              <a:gd name="connsiteX6623" fmla="*/ 3834441 w 4562162"/>
              <a:gd name="connsiteY6623" fmla="*/ 1943500 h 2832735"/>
              <a:gd name="connsiteX6624" fmla="*/ 3835460 w 4562162"/>
              <a:gd name="connsiteY6624" fmla="*/ 1942576 h 2832735"/>
              <a:gd name="connsiteX6625" fmla="*/ 3836889 w 4562162"/>
              <a:gd name="connsiteY6625" fmla="*/ 1940281 h 2832735"/>
              <a:gd name="connsiteX6626" fmla="*/ 3838461 w 4562162"/>
              <a:gd name="connsiteY6626" fmla="*/ 1938404 h 2832735"/>
              <a:gd name="connsiteX6627" fmla="*/ 3840070 w 4562162"/>
              <a:gd name="connsiteY6627" fmla="*/ 1935328 h 2832735"/>
              <a:gd name="connsiteX6628" fmla="*/ 3838727 w 4562162"/>
              <a:gd name="connsiteY6628" fmla="*/ 1933232 h 2832735"/>
              <a:gd name="connsiteX6629" fmla="*/ 3833422 w 4562162"/>
              <a:gd name="connsiteY6629" fmla="*/ 1930127 h 2832735"/>
              <a:gd name="connsiteX6630" fmla="*/ 3833641 w 4562162"/>
              <a:gd name="connsiteY6630" fmla="*/ 1924498 h 2832735"/>
              <a:gd name="connsiteX6631" fmla="*/ 3836661 w 4562162"/>
              <a:gd name="connsiteY6631" fmla="*/ 1915478 h 2832735"/>
              <a:gd name="connsiteX6632" fmla="*/ 3836327 w 4562162"/>
              <a:gd name="connsiteY6632" fmla="*/ 1909601 h 2832735"/>
              <a:gd name="connsiteX6633" fmla="*/ 3837537 w 4562162"/>
              <a:gd name="connsiteY6633" fmla="*/ 1903495 h 2832735"/>
              <a:gd name="connsiteX6634" fmla="*/ 3838870 w 4562162"/>
              <a:gd name="connsiteY6634" fmla="*/ 1900399 h 2832735"/>
              <a:gd name="connsiteX6635" fmla="*/ 3840061 w 4562162"/>
              <a:gd name="connsiteY6635" fmla="*/ 1899047 h 2832735"/>
              <a:gd name="connsiteX6636" fmla="*/ 3841242 w 4562162"/>
              <a:gd name="connsiteY6636" fmla="*/ 1896970 h 2832735"/>
              <a:gd name="connsiteX6637" fmla="*/ 3839699 w 4562162"/>
              <a:gd name="connsiteY6637" fmla="*/ 1892218 h 2832735"/>
              <a:gd name="connsiteX6638" fmla="*/ 3840842 w 4562162"/>
              <a:gd name="connsiteY6638" fmla="*/ 1888979 h 2832735"/>
              <a:gd name="connsiteX6639" fmla="*/ 3842032 w 4562162"/>
              <a:gd name="connsiteY6639" fmla="*/ 1886693 h 2832735"/>
              <a:gd name="connsiteX6640" fmla="*/ 3866731 w 4562162"/>
              <a:gd name="connsiteY6640" fmla="*/ 1878235 h 2832735"/>
              <a:gd name="connsiteX6641" fmla="*/ 3871084 w 4562162"/>
              <a:gd name="connsiteY6641" fmla="*/ 1877768 h 2832735"/>
              <a:gd name="connsiteX6642" fmla="*/ 3875055 w 4562162"/>
              <a:gd name="connsiteY6642" fmla="*/ 1879464 h 2832735"/>
              <a:gd name="connsiteX6643" fmla="*/ 3881085 w 4562162"/>
              <a:gd name="connsiteY6643" fmla="*/ 1885521 h 2832735"/>
              <a:gd name="connsiteX6644" fmla="*/ 3887810 w 4562162"/>
              <a:gd name="connsiteY6644" fmla="*/ 1888655 h 2832735"/>
              <a:gd name="connsiteX6645" fmla="*/ 3897230 w 4562162"/>
              <a:gd name="connsiteY6645" fmla="*/ 1889989 h 2832735"/>
              <a:gd name="connsiteX6646" fmla="*/ 3897792 w 4562162"/>
              <a:gd name="connsiteY6646" fmla="*/ 1892694 h 2832735"/>
              <a:gd name="connsiteX6647" fmla="*/ 3894125 w 4562162"/>
              <a:gd name="connsiteY6647" fmla="*/ 1891779 h 2832735"/>
              <a:gd name="connsiteX6648" fmla="*/ 3892343 w 4562162"/>
              <a:gd name="connsiteY6648" fmla="*/ 1892637 h 2832735"/>
              <a:gd name="connsiteX6649" fmla="*/ 3892658 w 4562162"/>
              <a:gd name="connsiteY6649" fmla="*/ 1895084 h 2832735"/>
              <a:gd name="connsiteX6650" fmla="*/ 3892191 w 4562162"/>
              <a:gd name="connsiteY6650" fmla="*/ 1896913 h 2832735"/>
              <a:gd name="connsiteX6651" fmla="*/ 3889944 w 4562162"/>
              <a:gd name="connsiteY6651" fmla="*/ 1894751 h 2832735"/>
              <a:gd name="connsiteX6652" fmla="*/ 3883628 w 4562162"/>
              <a:gd name="connsiteY6652" fmla="*/ 1893580 h 2832735"/>
              <a:gd name="connsiteX6653" fmla="*/ 3877827 w 4562162"/>
              <a:gd name="connsiteY6653" fmla="*/ 1891160 h 2832735"/>
              <a:gd name="connsiteX6654" fmla="*/ 3875894 w 4562162"/>
              <a:gd name="connsiteY6654" fmla="*/ 1891351 h 2832735"/>
              <a:gd name="connsiteX6655" fmla="*/ 3867588 w 4562162"/>
              <a:gd name="connsiteY6655" fmla="*/ 1898494 h 2832735"/>
              <a:gd name="connsiteX6656" fmla="*/ 3865436 w 4562162"/>
              <a:gd name="connsiteY6656" fmla="*/ 1901619 h 2832735"/>
              <a:gd name="connsiteX6657" fmla="*/ 3861882 w 4562162"/>
              <a:gd name="connsiteY6657" fmla="*/ 1915754 h 2832735"/>
              <a:gd name="connsiteX6658" fmla="*/ 3861711 w 4562162"/>
              <a:gd name="connsiteY6658" fmla="*/ 1925469 h 2832735"/>
              <a:gd name="connsiteX6659" fmla="*/ 3860416 w 4562162"/>
              <a:gd name="connsiteY6659" fmla="*/ 1934680 h 2832735"/>
              <a:gd name="connsiteX6660" fmla="*/ 3856758 w 4562162"/>
              <a:gd name="connsiteY6660" fmla="*/ 1938652 h 2832735"/>
              <a:gd name="connsiteX6661" fmla="*/ 3855539 w 4562162"/>
              <a:gd name="connsiteY6661" fmla="*/ 1943243 h 2832735"/>
              <a:gd name="connsiteX6662" fmla="*/ 3854653 w 4562162"/>
              <a:gd name="connsiteY6662" fmla="*/ 1948663 h 2832735"/>
              <a:gd name="connsiteX6663" fmla="*/ 3859159 w 4562162"/>
              <a:gd name="connsiteY6663" fmla="*/ 1950977 h 2832735"/>
              <a:gd name="connsiteX6664" fmla="*/ 3859683 w 4562162"/>
              <a:gd name="connsiteY6664" fmla="*/ 1952739 h 2832735"/>
              <a:gd name="connsiteX6665" fmla="*/ 3860035 w 4562162"/>
              <a:gd name="connsiteY6665" fmla="*/ 1955216 h 2832735"/>
              <a:gd name="connsiteX6666" fmla="*/ 3857044 w 4562162"/>
              <a:gd name="connsiteY6666" fmla="*/ 1960959 h 2832735"/>
              <a:gd name="connsiteX6667" fmla="*/ 3849719 w 4562162"/>
              <a:gd name="connsiteY6667" fmla="*/ 1968113 h 2832735"/>
              <a:gd name="connsiteX6668" fmla="*/ 3848909 w 4562162"/>
              <a:gd name="connsiteY6668" fmla="*/ 1969599 h 2832735"/>
              <a:gd name="connsiteX6669" fmla="*/ 3847957 w 4562162"/>
              <a:gd name="connsiteY6669" fmla="*/ 1972837 h 2832735"/>
              <a:gd name="connsiteX6670" fmla="*/ 3852129 w 4562162"/>
              <a:gd name="connsiteY6670" fmla="*/ 1978819 h 2832735"/>
              <a:gd name="connsiteX6671" fmla="*/ 3848786 w 4562162"/>
              <a:gd name="connsiteY6671" fmla="*/ 1980990 h 2832735"/>
              <a:gd name="connsiteX6672" fmla="*/ 3845614 w 4562162"/>
              <a:gd name="connsiteY6672" fmla="*/ 1982495 h 2832735"/>
              <a:gd name="connsiteX6673" fmla="*/ 3842566 w 4562162"/>
              <a:gd name="connsiteY6673" fmla="*/ 1985201 h 2832735"/>
              <a:gd name="connsiteX6674" fmla="*/ 3832441 w 4562162"/>
              <a:gd name="connsiteY6674" fmla="*/ 1986163 h 2832735"/>
              <a:gd name="connsiteX6675" fmla="*/ 3825497 w 4562162"/>
              <a:gd name="connsiteY6675" fmla="*/ 1992897 h 2832735"/>
              <a:gd name="connsiteX6676" fmla="*/ 3813544 w 4562162"/>
              <a:gd name="connsiteY6676" fmla="*/ 1999574 h 2832735"/>
              <a:gd name="connsiteX6677" fmla="*/ 3808247 w 4562162"/>
              <a:gd name="connsiteY6677" fmla="*/ 2003384 h 2832735"/>
              <a:gd name="connsiteX6678" fmla="*/ 3806514 w 4562162"/>
              <a:gd name="connsiteY6678" fmla="*/ 2005879 h 2832735"/>
              <a:gd name="connsiteX6679" fmla="*/ 3802304 w 4562162"/>
              <a:gd name="connsiteY6679" fmla="*/ 2016014 h 2832735"/>
              <a:gd name="connsiteX6680" fmla="*/ 3799827 w 4562162"/>
              <a:gd name="connsiteY6680" fmla="*/ 2020310 h 2832735"/>
              <a:gd name="connsiteX6681" fmla="*/ 3791693 w 4562162"/>
              <a:gd name="connsiteY6681" fmla="*/ 2026996 h 2832735"/>
              <a:gd name="connsiteX6682" fmla="*/ 3785540 w 4562162"/>
              <a:gd name="connsiteY6682" fmla="*/ 2036683 h 2832735"/>
              <a:gd name="connsiteX6683" fmla="*/ 3775815 w 4562162"/>
              <a:gd name="connsiteY6683" fmla="*/ 2048266 h 2832735"/>
              <a:gd name="connsiteX6684" fmla="*/ 3771976 w 4562162"/>
              <a:gd name="connsiteY6684" fmla="*/ 2049599 h 2832735"/>
              <a:gd name="connsiteX6685" fmla="*/ 3767585 w 4562162"/>
              <a:gd name="connsiteY6685" fmla="*/ 2052457 h 2832735"/>
              <a:gd name="connsiteX6686" fmla="*/ 3762318 w 4562162"/>
              <a:gd name="connsiteY6686" fmla="*/ 2060515 h 2832735"/>
              <a:gd name="connsiteX6687" fmla="*/ 3748868 w 4562162"/>
              <a:gd name="connsiteY6687" fmla="*/ 2074450 h 2832735"/>
              <a:gd name="connsiteX6688" fmla="*/ 3742030 w 4562162"/>
              <a:gd name="connsiteY6688" fmla="*/ 2091195 h 2832735"/>
              <a:gd name="connsiteX6689" fmla="*/ 3738315 w 4562162"/>
              <a:gd name="connsiteY6689" fmla="*/ 2096738 h 2832735"/>
              <a:gd name="connsiteX6690" fmla="*/ 3734467 w 4562162"/>
              <a:gd name="connsiteY6690" fmla="*/ 2101120 h 2832735"/>
              <a:gd name="connsiteX6691" fmla="*/ 3731857 w 4562162"/>
              <a:gd name="connsiteY6691" fmla="*/ 2105778 h 2832735"/>
              <a:gd name="connsiteX6692" fmla="*/ 3727218 w 4562162"/>
              <a:gd name="connsiteY6692" fmla="*/ 2110645 h 2832735"/>
              <a:gd name="connsiteX6693" fmla="*/ 3717864 w 4562162"/>
              <a:gd name="connsiteY6693" fmla="*/ 2117893 h 2832735"/>
              <a:gd name="connsiteX6694" fmla="*/ 3711511 w 4562162"/>
              <a:gd name="connsiteY6694" fmla="*/ 2123904 h 2832735"/>
              <a:gd name="connsiteX6695" fmla="*/ 3708083 w 4562162"/>
              <a:gd name="connsiteY6695" fmla="*/ 2127914 h 2832735"/>
              <a:gd name="connsiteX6696" fmla="*/ 3706854 w 4562162"/>
              <a:gd name="connsiteY6696" fmla="*/ 2131667 h 2832735"/>
              <a:gd name="connsiteX6697" fmla="*/ 3705120 w 4562162"/>
              <a:gd name="connsiteY6697" fmla="*/ 2130847 h 2832735"/>
              <a:gd name="connsiteX6698" fmla="*/ 3698814 w 4562162"/>
              <a:gd name="connsiteY6698" fmla="*/ 2132828 h 2832735"/>
              <a:gd name="connsiteX6699" fmla="*/ 3690585 w 4562162"/>
              <a:gd name="connsiteY6699" fmla="*/ 2131124 h 2832735"/>
              <a:gd name="connsiteX6700" fmla="*/ 3684813 w 4562162"/>
              <a:gd name="connsiteY6700" fmla="*/ 2142201 h 2832735"/>
              <a:gd name="connsiteX6701" fmla="*/ 3678574 w 4562162"/>
              <a:gd name="connsiteY6701" fmla="*/ 2143325 h 2832735"/>
              <a:gd name="connsiteX6702" fmla="*/ 3672402 w 4562162"/>
              <a:gd name="connsiteY6702" fmla="*/ 2140649 h 2832735"/>
              <a:gd name="connsiteX6703" fmla="*/ 3669363 w 4562162"/>
              <a:gd name="connsiteY6703" fmla="*/ 2141982 h 2832735"/>
              <a:gd name="connsiteX6704" fmla="*/ 3668240 w 4562162"/>
              <a:gd name="connsiteY6704" fmla="*/ 2143182 h 2832735"/>
              <a:gd name="connsiteX6705" fmla="*/ 3667220 w 4562162"/>
              <a:gd name="connsiteY6705" fmla="*/ 2144764 h 2832735"/>
              <a:gd name="connsiteX6706" fmla="*/ 3670116 w 4562162"/>
              <a:gd name="connsiteY6706" fmla="*/ 2148316 h 2832735"/>
              <a:gd name="connsiteX6707" fmla="*/ 3671411 w 4562162"/>
              <a:gd name="connsiteY6707" fmla="*/ 2151364 h 2832735"/>
              <a:gd name="connsiteX6708" fmla="*/ 3671821 w 4562162"/>
              <a:gd name="connsiteY6708" fmla="*/ 2154089 h 2832735"/>
              <a:gd name="connsiteX6709" fmla="*/ 3672173 w 4562162"/>
              <a:gd name="connsiteY6709" fmla="*/ 2158794 h 2832735"/>
              <a:gd name="connsiteX6710" fmla="*/ 3668754 w 4562162"/>
              <a:gd name="connsiteY6710" fmla="*/ 2167509 h 2832735"/>
              <a:gd name="connsiteX6711" fmla="*/ 3665535 w 4562162"/>
              <a:gd name="connsiteY6711" fmla="*/ 2174310 h 2832735"/>
              <a:gd name="connsiteX6712" fmla="*/ 3660210 w 4562162"/>
              <a:gd name="connsiteY6712" fmla="*/ 2180749 h 2832735"/>
              <a:gd name="connsiteX6713" fmla="*/ 3647865 w 4562162"/>
              <a:gd name="connsiteY6713" fmla="*/ 2192455 h 2832735"/>
              <a:gd name="connsiteX6714" fmla="*/ 3646741 w 4562162"/>
              <a:gd name="connsiteY6714" fmla="*/ 2193893 h 2832735"/>
              <a:gd name="connsiteX6715" fmla="*/ 3645599 w 4562162"/>
              <a:gd name="connsiteY6715" fmla="*/ 2196656 h 2832735"/>
              <a:gd name="connsiteX6716" fmla="*/ 3638493 w 4562162"/>
              <a:gd name="connsiteY6716" fmla="*/ 2226669 h 2832735"/>
              <a:gd name="connsiteX6717" fmla="*/ 3636530 w 4562162"/>
              <a:gd name="connsiteY6717" fmla="*/ 2239947 h 2832735"/>
              <a:gd name="connsiteX6718" fmla="*/ 3634168 w 4562162"/>
              <a:gd name="connsiteY6718" fmla="*/ 2260940 h 2832735"/>
              <a:gd name="connsiteX6719" fmla="*/ 3634397 w 4562162"/>
              <a:gd name="connsiteY6719" fmla="*/ 2267931 h 2832735"/>
              <a:gd name="connsiteX6720" fmla="*/ 3635911 w 4562162"/>
              <a:gd name="connsiteY6720" fmla="*/ 2283504 h 2832735"/>
              <a:gd name="connsiteX6721" fmla="*/ 3638207 w 4562162"/>
              <a:gd name="connsiteY6721" fmla="*/ 2299335 h 2832735"/>
              <a:gd name="connsiteX6722" fmla="*/ 3643513 w 4562162"/>
              <a:gd name="connsiteY6722" fmla="*/ 2326405 h 2832735"/>
              <a:gd name="connsiteX6723" fmla="*/ 3644732 w 4562162"/>
              <a:gd name="connsiteY6723" fmla="*/ 2334711 h 2832735"/>
              <a:gd name="connsiteX6724" fmla="*/ 3648704 w 4562162"/>
              <a:gd name="connsiteY6724" fmla="*/ 2367696 h 2832735"/>
              <a:gd name="connsiteX6725" fmla="*/ 3649008 w 4562162"/>
              <a:gd name="connsiteY6725" fmla="*/ 2373906 h 2832735"/>
              <a:gd name="connsiteX6726" fmla="*/ 3650190 w 4562162"/>
              <a:gd name="connsiteY6726" fmla="*/ 2379145 h 2832735"/>
              <a:gd name="connsiteX6727" fmla="*/ 3652171 w 4562162"/>
              <a:gd name="connsiteY6727" fmla="*/ 2384470 h 2832735"/>
              <a:gd name="connsiteX6728" fmla="*/ 3655810 w 4562162"/>
              <a:gd name="connsiteY6728" fmla="*/ 2389604 h 2832735"/>
              <a:gd name="connsiteX6729" fmla="*/ 3656143 w 4562162"/>
              <a:gd name="connsiteY6729" fmla="*/ 2395852 h 2832735"/>
              <a:gd name="connsiteX6730" fmla="*/ 3659152 w 4562162"/>
              <a:gd name="connsiteY6730" fmla="*/ 2415550 h 2832735"/>
              <a:gd name="connsiteX6731" fmla="*/ 3659429 w 4562162"/>
              <a:gd name="connsiteY6731" fmla="*/ 2434390 h 2832735"/>
              <a:gd name="connsiteX6732" fmla="*/ 3659991 w 4562162"/>
              <a:gd name="connsiteY6732" fmla="*/ 2438448 h 2832735"/>
              <a:gd name="connsiteX6733" fmla="*/ 3660591 w 4562162"/>
              <a:gd name="connsiteY6733" fmla="*/ 2441381 h 2832735"/>
              <a:gd name="connsiteX6734" fmla="*/ 3663991 w 4562162"/>
              <a:gd name="connsiteY6734" fmla="*/ 2444991 h 2832735"/>
              <a:gd name="connsiteX6735" fmla="*/ 3665125 w 4562162"/>
              <a:gd name="connsiteY6735" fmla="*/ 2449364 h 2832735"/>
              <a:gd name="connsiteX6736" fmla="*/ 3665411 w 4562162"/>
              <a:gd name="connsiteY6736" fmla="*/ 2452630 h 2832735"/>
              <a:gd name="connsiteX6737" fmla="*/ 3666039 w 4562162"/>
              <a:gd name="connsiteY6737" fmla="*/ 2455926 h 2832735"/>
              <a:gd name="connsiteX6738" fmla="*/ 3668697 w 4562162"/>
              <a:gd name="connsiteY6738" fmla="*/ 2454345 h 2832735"/>
              <a:gd name="connsiteX6739" fmla="*/ 3678184 w 4562162"/>
              <a:gd name="connsiteY6739" fmla="*/ 2445591 h 2832735"/>
              <a:gd name="connsiteX6740" fmla="*/ 3685870 w 4562162"/>
              <a:gd name="connsiteY6740" fmla="*/ 2437229 h 2832735"/>
              <a:gd name="connsiteX6741" fmla="*/ 3686975 w 4562162"/>
              <a:gd name="connsiteY6741" fmla="*/ 2434200 h 2832735"/>
              <a:gd name="connsiteX6742" fmla="*/ 3689585 w 4562162"/>
              <a:gd name="connsiteY6742" fmla="*/ 2431856 h 2832735"/>
              <a:gd name="connsiteX6743" fmla="*/ 3694786 w 4562162"/>
              <a:gd name="connsiteY6743" fmla="*/ 2428818 h 2832735"/>
              <a:gd name="connsiteX6744" fmla="*/ 3702272 w 4562162"/>
              <a:gd name="connsiteY6744" fmla="*/ 2420036 h 2832735"/>
              <a:gd name="connsiteX6745" fmla="*/ 3708378 w 4562162"/>
              <a:gd name="connsiteY6745" fmla="*/ 2407863 h 2832735"/>
              <a:gd name="connsiteX6746" fmla="*/ 3711902 w 4562162"/>
              <a:gd name="connsiteY6746" fmla="*/ 2398547 h 2832735"/>
              <a:gd name="connsiteX6747" fmla="*/ 3712693 w 4562162"/>
              <a:gd name="connsiteY6747" fmla="*/ 2395137 h 2832735"/>
              <a:gd name="connsiteX6748" fmla="*/ 3712883 w 4562162"/>
              <a:gd name="connsiteY6748" fmla="*/ 2391766 h 2832735"/>
              <a:gd name="connsiteX6749" fmla="*/ 3712359 w 4562162"/>
              <a:gd name="connsiteY6749" fmla="*/ 2384470 h 2832735"/>
              <a:gd name="connsiteX6750" fmla="*/ 3713769 w 4562162"/>
              <a:gd name="connsiteY6750" fmla="*/ 2381755 h 2832735"/>
              <a:gd name="connsiteX6751" fmla="*/ 3715779 w 4562162"/>
              <a:gd name="connsiteY6751" fmla="*/ 2373592 h 2832735"/>
              <a:gd name="connsiteX6752" fmla="*/ 3714474 w 4562162"/>
              <a:gd name="connsiteY6752" fmla="*/ 2371439 h 2832735"/>
              <a:gd name="connsiteX6753" fmla="*/ 3711064 w 4562162"/>
              <a:gd name="connsiteY6753" fmla="*/ 2369877 h 2832735"/>
              <a:gd name="connsiteX6754" fmla="*/ 3712121 w 4562162"/>
              <a:gd name="connsiteY6754" fmla="*/ 2366553 h 2832735"/>
              <a:gd name="connsiteX6755" fmla="*/ 3714598 w 4562162"/>
              <a:gd name="connsiteY6755" fmla="*/ 2365772 h 2832735"/>
              <a:gd name="connsiteX6756" fmla="*/ 3716608 w 4562162"/>
              <a:gd name="connsiteY6756" fmla="*/ 2367334 h 2832735"/>
              <a:gd name="connsiteX6757" fmla="*/ 3717779 w 4562162"/>
              <a:gd name="connsiteY6757" fmla="*/ 2370849 h 2832735"/>
              <a:gd name="connsiteX6758" fmla="*/ 3719436 w 4562162"/>
              <a:gd name="connsiteY6758" fmla="*/ 2372020 h 2832735"/>
              <a:gd name="connsiteX6759" fmla="*/ 3724961 w 4562162"/>
              <a:gd name="connsiteY6759" fmla="*/ 2365877 h 2832735"/>
              <a:gd name="connsiteX6760" fmla="*/ 3729885 w 4562162"/>
              <a:gd name="connsiteY6760" fmla="*/ 2362791 h 2832735"/>
              <a:gd name="connsiteX6761" fmla="*/ 3741906 w 4562162"/>
              <a:gd name="connsiteY6761" fmla="*/ 2357428 h 2832735"/>
              <a:gd name="connsiteX6762" fmla="*/ 3746869 w 4562162"/>
              <a:gd name="connsiteY6762" fmla="*/ 2357790 h 2832735"/>
              <a:gd name="connsiteX6763" fmla="*/ 3751564 w 4562162"/>
              <a:gd name="connsiteY6763" fmla="*/ 2362438 h 2832735"/>
              <a:gd name="connsiteX6764" fmla="*/ 3753641 w 4562162"/>
              <a:gd name="connsiteY6764" fmla="*/ 2362238 h 2832735"/>
              <a:gd name="connsiteX6765" fmla="*/ 3753031 w 4562162"/>
              <a:gd name="connsiteY6765" fmla="*/ 2355771 h 2832735"/>
              <a:gd name="connsiteX6766" fmla="*/ 3750240 w 4562162"/>
              <a:gd name="connsiteY6766" fmla="*/ 2351046 h 2832735"/>
              <a:gd name="connsiteX6767" fmla="*/ 3750278 w 4562162"/>
              <a:gd name="connsiteY6767" fmla="*/ 2348055 h 2832735"/>
              <a:gd name="connsiteX6768" fmla="*/ 3751793 w 4562162"/>
              <a:gd name="connsiteY6768" fmla="*/ 2343369 h 2832735"/>
              <a:gd name="connsiteX6769" fmla="*/ 3750688 w 4562162"/>
              <a:gd name="connsiteY6769" fmla="*/ 2340283 h 2832735"/>
              <a:gd name="connsiteX6770" fmla="*/ 3749526 w 4562162"/>
              <a:gd name="connsiteY6770" fmla="*/ 2337949 h 2832735"/>
              <a:gd name="connsiteX6771" fmla="*/ 3748802 w 4562162"/>
              <a:gd name="connsiteY6771" fmla="*/ 2332949 h 2832735"/>
              <a:gd name="connsiteX6772" fmla="*/ 3750888 w 4562162"/>
              <a:gd name="connsiteY6772" fmla="*/ 2322776 h 2832735"/>
              <a:gd name="connsiteX6773" fmla="*/ 3753250 w 4562162"/>
              <a:gd name="connsiteY6773" fmla="*/ 2317213 h 2832735"/>
              <a:gd name="connsiteX6774" fmla="*/ 3754974 w 4562162"/>
              <a:gd name="connsiteY6774" fmla="*/ 2314556 h 2832735"/>
              <a:gd name="connsiteX6775" fmla="*/ 3760708 w 4562162"/>
              <a:gd name="connsiteY6775" fmla="*/ 2310032 h 2832735"/>
              <a:gd name="connsiteX6776" fmla="*/ 3766814 w 4562162"/>
              <a:gd name="connsiteY6776" fmla="*/ 2303497 h 2832735"/>
              <a:gd name="connsiteX6777" fmla="*/ 3773652 w 4562162"/>
              <a:gd name="connsiteY6777" fmla="*/ 2298421 h 2832735"/>
              <a:gd name="connsiteX6778" fmla="*/ 3778006 w 4562162"/>
              <a:gd name="connsiteY6778" fmla="*/ 2296716 h 2832735"/>
              <a:gd name="connsiteX6779" fmla="*/ 3783197 w 4562162"/>
              <a:gd name="connsiteY6779" fmla="*/ 2295801 h 2832735"/>
              <a:gd name="connsiteX6780" fmla="*/ 3787588 w 4562162"/>
              <a:gd name="connsiteY6780" fmla="*/ 2299373 h 2832735"/>
              <a:gd name="connsiteX6781" fmla="*/ 3796436 w 4562162"/>
              <a:gd name="connsiteY6781" fmla="*/ 2299573 h 2832735"/>
              <a:gd name="connsiteX6782" fmla="*/ 3799122 w 4562162"/>
              <a:gd name="connsiteY6782" fmla="*/ 2298802 h 2832735"/>
              <a:gd name="connsiteX6783" fmla="*/ 3805581 w 4562162"/>
              <a:gd name="connsiteY6783" fmla="*/ 2291630 h 2832735"/>
              <a:gd name="connsiteX6784" fmla="*/ 3809286 w 4562162"/>
              <a:gd name="connsiteY6784" fmla="*/ 2288696 h 2832735"/>
              <a:gd name="connsiteX6785" fmla="*/ 3808619 w 4562162"/>
              <a:gd name="connsiteY6785" fmla="*/ 2282495 h 2832735"/>
              <a:gd name="connsiteX6786" fmla="*/ 3806371 w 4562162"/>
              <a:gd name="connsiteY6786" fmla="*/ 2277304 h 2832735"/>
              <a:gd name="connsiteX6787" fmla="*/ 3801780 w 4562162"/>
              <a:gd name="connsiteY6787" fmla="*/ 2270741 h 2832735"/>
              <a:gd name="connsiteX6788" fmla="*/ 3800732 w 4562162"/>
              <a:gd name="connsiteY6788" fmla="*/ 2267636 h 2832735"/>
              <a:gd name="connsiteX6789" fmla="*/ 3799246 w 4562162"/>
              <a:gd name="connsiteY6789" fmla="*/ 2260483 h 2832735"/>
              <a:gd name="connsiteX6790" fmla="*/ 3799094 w 4562162"/>
              <a:gd name="connsiteY6790" fmla="*/ 2253986 h 2832735"/>
              <a:gd name="connsiteX6791" fmla="*/ 3800484 w 4562162"/>
              <a:gd name="connsiteY6791" fmla="*/ 2246500 h 2832735"/>
              <a:gd name="connsiteX6792" fmla="*/ 3804447 w 4562162"/>
              <a:gd name="connsiteY6792" fmla="*/ 2237708 h 2832735"/>
              <a:gd name="connsiteX6793" fmla="*/ 3808752 w 4562162"/>
              <a:gd name="connsiteY6793" fmla="*/ 2225821 h 2832735"/>
              <a:gd name="connsiteX6794" fmla="*/ 3810390 w 4562162"/>
              <a:gd name="connsiteY6794" fmla="*/ 2223973 h 2832735"/>
              <a:gd name="connsiteX6795" fmla="*/ 3815410 w 4562162"/>
              <a:gd name="connsiteY6795" fmla="*/ 2221125 h 2832735"/>
              <a:gd name="connsiteX6796" fmla="*/ 3818801 w 4562162"/>
              <a:gd name="connsiteY6796" fmla="*/ 2218839 h 2832735"/>
              <a:gd name="connsiteX6797" fmla="*/ 3820592 w 4562162"/>
              <a:gd name="connsiteY6797" fmla="*/ 2217630 h 2832735"/>
              <a:gd name="connsiteX6798" fmla="*/ 3819534 w 4562162"/>
              <a:gd name="connsiteY6798" fmla="*/ 2210962 h 2832735"/>
              <a:gd name="connsiteX6799" fmla="*/ 3822220 w 4562162"/>
              <a:gd name="connsiteY6799" fmla="*/ 2208267 h 2832735"/>
              <a:gd name="connsiteX6800" fmla="*/ 3824421 w 4562162"/>
              <a:gd name="connsiteY6800" fmla="*/ 2206571 h 2832735"/>
              <a:gd name="connsiteX6801" fmla="*/ 3829926 w 4562162"/>
              <a:gd name="connsiteY6801" fmla="*/ 2207228 h 2832735"/>
              <a:gd name="connsiteX6802" fmla="*/ 3831708 w 4562162"/>
              <a:gd name="connsiteY6802" fmla="*/ 2205695 h 2832735"/>
              <a:gd name="connsiteX6803" fmla="*/ 3834232 w 4562162"/>
              <a:gd name="connsiteY6803" fmla="*/ 2205028 h 2832735"/>
              <a:gd name="connsiteX6804" fmla="*/ 3832546 w 4562162"/>
              <a:gd name="connsiteY6804" fmla="*/ 2208552 h 2832735"/>
              <a:gd name="connsiteX6805" fmla="*/ 3830355 w 4562162"/>
              <a:gd name="connsiteY6805" fmla="*/ 2210943 h 2832735"/>
              <a:gd name="connsiteX6806" fmla="*/ 3825545 w 4562162"/>
              <a:gd name="connsiteY6806" fmla="*/ 2214248 h 2832735"/>
              <a:gd name="connsiteX6807" fmla="*/ 3823269 w 4562162"/>
              <a:gd name="connsiteY6807" fmla="*/ 2218982 h 2832735"/>
              <a:gd name="connsiteX6808" fmla="*/ 3828945 w 4562162"/>
              <a:gd name="connsiteY6808" fmla="*/ 2226964 h 2832735"/>
              <a:gd name="connsiteX6809" fmla="*/ 3832450 w 4562162"/>
              <a:gd name="connsiteY6809" fmla="*/ 2228488 h 2832735"/>
              <a:gd name="connsiteX6810" fmla="*/ 3834479 w 4562162"/>
              <a:gd name="connsiteY6810" fmla="*/ 2227964 h 2832735"/>
              <a:gd name="connsiteX6811" fmla="*/ 3838270 w 4562162"/>
              <a:gd name="connsiteY6811" fmla="*/ 2223554 h 2832735"/>
              <a:gd name="connsiteX6812" fmla="*/ 3840194 w 4562162"/>
              <a:gd name="connsiteY6812" fmla="*/ 2221792 h 2832735"/>
              <a:gd name="connsiteX6813" fmla="*/ 3842175 w 4562162"/>
              <a:gd name="connsiteY6813" fmla="*/ 2218973 h 2832735"/>
              <a:gd name="connsiteX6814" fmla="*/ 3841070 w 4562162"/>
              <a:gd name="connsiteY6814" fmla="*/ 2208619 h 2832735"/>
              <a:gd name="connsiteX6815" fmla="*/ 3839708 w 4562162"/>
              <a:gd name="connsiteY6815" fmla="*/ 2202971 h 2832735"/>
              <a:gd name="connsiteX6816" fmla="*/ 3840061 w 4562162"/>
              <a:gd name="connsiteY6816" fmla="*/ 2196989 h 2832735"/>
              <a:gd name="connsiteX6817" fmla="*/ 3837622 w 4562162"/>
              <a:gd name="connsiteY6817" fmla="*/ 2195170 h 2832735"/>
              <a:gd name="connsiteX6818" fmla="*/ 3834441 w 4562162"/>
              <a:gd name="connsiteY6818" fmla="*/ 2194398 h 2832735"/>
              <a:gd name="connsiteX6819" fmla="*/ 3831117 w 4562162"/>
              <a:gd name="connsiteY6819" fmla="*/ 2195303 h 2832735"/>
              <a:gd name="connsiteX6820" fmla="*/ 3829193 w 4562162"/>
              <a:gd name="connsiteY6820" fmla="*/ 2193636 h 2832735"/>
              <a:gd name="connsiteX6821" fmla="*/ 3827916 w 4562162"/>
              <a:gd name="connsiteY6821" fmla="*/ 2190979 h 2832735"/>
              <a:gd name="connsiteX6822" fmla="*/ 3827612 w 4562162"/>
              <a:gd name="connsiteY6822" fmla="*/ 2187864 h 2832735"/>
              <a:gd name="connsiteX6823" fmla="*/ 3828250 w 4562162"/>
              <a:gd name="connsiteY6823" fmla="*/ 2180625 h 2832735"/>
              <a:gd name="connsiteX6824" fmla="*/ 3828059 w 4562162"/>
              <a:gd name="connsiteY6824" fmla="*/ 2176729 h 2832735"/>
              <a:gd name="connsiteX6825" fmla="*/ 3826821 w 4562162"/>
              <a:gd name="connsiteY6825" fmla="*/ 2169786 h 2832735"/>
              <a:gd name="connsiteX6826" fmla="*/ 3826840 w 4562162"/>
              <a:gd name="connsiteY6826" fmla="*/ 2167805 h 2832735"/>
              <a:gd name="connsiteX6827" fmla="*/ 3827297 w 4562162"/>
              <a:gd name="connsiteY6827" fmla="*/ 2164175 h 2832735"/>
              <a:gd name="connsiteX6828" fmla="*/ 3832041 w 4562162"/>
              <a:gd name="connsiteY6828" fmla="*/ 2158232 h 2832735"/>
              <a:gd name="connsiteX6829" fmla="*/ 3836099 w 4562162"/>
              <a:gd name="connsiteY6829" fmla="*/ 2153888 h 2832735"/>
              <a:gd name="connsiteX6830" fmla="*/ 3838223 w 4562162"/>
              <a:gd name="connsiteY6830" fmla="*/ 2150278 h 2832735"/>
              <a:gd name="connsiteX6831" fmla="*/ 3838908 w 4562162"/>
              <a:gd name="connsiteY6831" fmla="*/ 2147811 h 2832735"/>
              <a:gd name="connsiteX6832" fmla="*/ 3839232 w 4562162"/>
              <a:gd name="connsiteY6832" fmla="*/ 2142639 h 2832735"/>
              <a:gd name="connsiteX6833" fmla="*/ 3837070 w 4562162"/>
              <a:gd name="connsiteY6833" fmla="*/ 2140287 h 2832735"/>
              <a:gd name="connsiteX6834" fmla="*/ 3825659 w 4562162"/>
              <a:gd name="connsiteY6834" fmla="*/ 2134829 h 2832735"/>
              <a:gd name="connsiteX6835" fmla="*/ 3823945 w 4562162"/>
              <a:gd name="connsiteY6835" fmla="*/ 2134714 h 2832735"/>
              <a:gd name="connsiteX6836" fmla="*/ 3820411 w 4562162"/>
              <a:gd name="connsiteY6836" fmla="*/ 2136934 h 2832735"/>
              <a:gd name="connsiteX6837" fmla="*/ 3818944 w 4562162"/>
              <a:gd name="connsiteY6837" fmla="*/ 2143849 h 2832735"/>
              <a:gd name="connsiteX6838" fmla="*/ 3816925 w 4562162"/>
              <a:gd name="connsiteY6838" fmla="*/ 2146297 h 2832735"/>
              <a:gd name="connsiteX6839" fmla="*/ 3816944 w 4562162"/>
              <a:gd name="connsiteY6839" fmla="*/ 2144906 h 2832735"/>
              <a:gd name="connsiteX6840" fmla="*/ 3817458 w 4562162"/>
              <a:gd name="connsiteY6840" fmla="*/ 2143239 h 2832735"/>
              <a:gd name="connsiteX6841" fmla="*/ 3811734 w 4562162"/>
              <a:gd name="connsiteY6841" fmla="*/ 2140696 h 2832735"/>
              <a:gd name="connsiteX6842" fmla="*/ 3809076 w 4562162"/>
              <a:gd name="connsiteY6842" fmla="*/ 2138410 h 2832735"/>
              <a:gd name="connsiteX6843" fmla="*/ 3807524 w 4562162"/>
              <a:gd name="connsiteY6843" fmla="*/ 2136220 h 2832735"/>
              <a:gd name="connsiteX6844" fmla="*/ 3806514 w 4562162"/>
              <a:gd name="connsiteY6844" fmla="*/ 2133067 h 2832735"/>
              <a:gd name="connsiteX6845" fmla="*/ 3805399 w 4562162"/>
              <a:gd name="connsiteY6845" fmla="*/ 2128237 h 2832735"/>
              <a:gd name="connsiteX6846" fmla="*/ 3807780 w 4562162"/>
              <a:gd name="connsiteY6846" fmla="*/ 2118322 h 2832735"/>
              <a:gd name="connsiteX6847" fmla="*/ 3810257 w 4562162"/>
              <a:gd name="connsiteY6847" fmla="*/ 2109445 h 2832735"/>
              <a:gd name="connsiteX6848" fmla="*/ 3818582 w 4562162"/>
              <a:gd name="connsiteY6848" fmla="*/ 2096081 h 2832735"/>
              <a:gd name="connsiteX6849" fmla="*/ 3823668 w 4562162"/>
              <a:gd name="connsiteY6849" fmla="*/ 2091385 h 2832735"/>
              <a:gd name="connsiteX6850" fmla="*/ 3829116 w 4562162"/>
              <a:gd name="connsiteY6850" fmla="*/ 2084194 h 2832735"/>
              <a:gd name="connsiteX6851" fmla="*/ 3831450 w 4562162"/>
              <a:gd name="connsiteY6851" fmla="*/ 2082918 h 2832735"/>
              <a:gd name="connsiteX6852" fmla="*/ 3832394 w 4562162"/>
              <a:gd name="connsiteY6852" fmla="*/ 2081746 h 2832735"/>
              <a:gd name="connsiteX6853" fmla="*/ 3833317 w 4562162"/>
              <a:gd name="connsiteY6853" fmla="*/ 2080003 h 2832735"/>
              <a:gd name="connsiteX6854" fmla="*/ 3831593 w 4562162"/>
              <a:gd name="connsiteY6854" fmla="*/ 2075117 h 2832735"/>
              <a:gd name="connsiteX6855" fmla="*/ 3832536 w 4562162"/>
              <a:gd name="connsiteY6855" fmla="*/ 2073926 h 2832735"/>
              <a:gd name="connsiteX6856" fmla="*/ 3833479 w 4562162"/>
              <a:gd name="connsiteY6856" fmla="*/ 2073345 h 2832735"/>
              <a:gd name="connsiteX6857" fmla="*/ 3835479 w 4562162"/>
              <a:gd name="connsiteY6857" fmla="*/ 2074221 h 2832735"/>
              <a:gd name="connsiteX6858" fmla="*/ 3840499 w 4562162"/>
              <a:gd name="connsiteY6858" fmla="*/ 2065296 h 2832735"/>
              <a:gd name="connsiteX6859" fmla="*/ 3840394 w 4562162"/>
              <a:gd name="connsiteY6859" fmla="*/ 2053895 h 2832735"/>
              <a:gd name="connsiteX6860" fmla="*/ 3841785 w 4562162"/>
              <a:gd name="connsiteY6860" fmla="*/ 2044113 h 2832735"/>
              <a:gd name="connsiteX6861" fmla="*/ 3842947 w 4562162"/>
              <a:gd name="connsiteY6861" fmla="*/ 2040084 h 2832735"/>
              <a:gd name="connsiteX6862" fmla="*/ 3844157 w 4562162"/>
              <a:gd name="connsiteY6862" fmla="*/ 2037245 h 2832735"/>
              <a:gd name="connsiteX6863" fmla="*/ 3846395 w 4562162"/>
              <a:gd name="connsiteY6863" fmla="*/ 2034483 h 2832735"/>
              <a:gd name="connsiteX6864" fmla="*/ 3848548 w 4562162"/>
              <a:gd name="connsiteY6864" fmla="*/ 2033035 h 2832735"/>
              <a:gd name="connsiteX6865" fmla="*/ 3851644 w 4562162"/>
              <a:gd name="connsiteY6865" fmla="*/ 2029606 h 2832735"/>
              <a:gd name="connsiteX6866" fmla="*/ 3853072 w 4562162"/>
              <a:gd name="connsiteY6866" fmla="*/ 2026958 h 2832735"/>
              <a:gd name="connsiteX6867" fmla="*/ 3854053 w 4562162"/>
              <a:gd name="connsiteY6867" fmla="*/ 2026263 h 2832735"/>
              <a:gd name="connsiteX6868" fmla="*/ 3857597 w 4562162"/>
              <a:gd name="connsiteY6868" fmla="*/ 2026472 h 2832735"/>
              <a:gd name="connsiteX6869" fmla="*/ 3860396 w 4562162"/>
              <a:gd name="connsiteY6869" fmla="*/ 2027520 h 2832735"/>
              <a:gd name="connsiteX6870" fmla="*/ 3863540 w 4562162"/>
              <a:gd name="connsiteY6870" fmla="*/ 2029282 h 2832735"/>
              <a:gd name="connsiteX6871" fmla="*/ 3862949 w 4562162"/>
              <a:gd name="connsiteY6871" fmla="*/ 2033902 h 2832735"/>
              <a:gd name="connsiteX6872" fmla="*/ 3866655 w 4562162"/>
              <a:gd name="connsiteY6872" fmla="*/ 2029844 h 2832735"/>
              <a:gd name="connsiteX6873" fmla="*/ 3870008 w 4562162"/>
              <a:gd name="connsiteY6873" fmla="*/ 2025348 h 2832735"/>
              <a:gd name="connsiteX6874" fmla="*/ 3871693 w 4562162"/>
              <a:gd name="connsiteY6874" fmla="*/ 2024558 h 2832735"/>
              <a:gd name="connsiteX6875" fmla="*/ 3873970 w 4562162"/>
              <a:gd name="connsiteY6875" fmla="*/ 2025167 h 2832735"/>
              <a:gd name="connsiteX6876" fmla="*/ 3877827 w 4562162"/>
              <a:gd name="connsiteY6876" fmla="*/ 2028577 h 2832735"/>
              <a:gd name="connsiteX6877" fmla="*/ 3880771 w 4562162"/>
              <a:gd name="connsiteY6877" fmla="*/ 2035140 h 2832735"/>
              <a:gd name="connsiteX6878" fmla="*/ 3882771 w 4562162"/>
              <a:gd name="connsiteY6878" fmla="*/ 2036912 h 2832735"/>
              <a:gd name="connsiteX6879" fmla="*/ 3885419 w 4562162"/>
              <a:gd name="connsiteY6879" fmla="*/ 2036769 h 2832735"/>
              <a:gd name="connsiteX6880" fmla="*/ 3887172 w 4562162"/>
              <a:gd name="connsiteY6880" fmla="*/ 2035855 h 2832735"/>
              <a:gd name="connsiteX6881" fmla="*/ 3888629 w 4562162"/>
              <a:gd name="connsiteY6881" fmla="*/ 2031340 h 2832735"/>
              <a:gd name="connsiteX6882" fmla="*/ 3888914 w 4562162"/>
              <a:gd name="connsiteY6882" fmla="*/ 2023167 h 2832735"/>
              <a:gd name="connsiteX6883" fmla="*/ 3891810 w 4562162"/>
              <a:gd name="connsiteY6883" fmla="*/ 2021767 h 2832735"/>
              <a:gd name="connsiteX6884" fmla="*/ 3894287 w 4562162"/>
              <a:gd name="connsiteY6884" fmla="*/ 2021224 h 2832735"/>
              <a:gd name="connsiteX6885" fmla="*/ 3897783 w 4562162"/>
              <a:gd name="connsiteY6885" fmla="*/ 2017452 h 2832735"/>
              <a:gd name="connsiteX6886" fmla="*/ 3902250 w 4562162"/>
              <a:gd name="connsiteY6886" fmla="*/ 2015766 h 2832735"/>
              <a:gd name="connsiteX6887" fmla="*/ 3911851 w 4562162"/>
              <a:gd name="connsiteY6887" fmla="*/ 2009280 h 2832735"/>
              <a:gd name="connsiteX6888" fmla="*/ 3918213 w 4562162"/>
              <a:gd name="connsiteY6888" fmla="*/ 2002603 h 2832735"/>
              <a:gd name="connsiteX6889" fmla="*/ 3922804 w 4562162"/>
              <a:gd name="connsiteY6889" fmla="*/ 2002365 h 2832735"/>
              <a:gd name="connsiteX6890" fmla="*/ 3921633 w 4562162"/>
              <a:gd name="connsiteY6890" fmla="*/ 2006184 h 2832735"/>
              <a:gd name="connsiteX6891" fmla="*/ 3921214 w 4562162"/>
              <a:gd name="connsiteY6891" fmla="*/ 2009861 h 2832735"/>
              <a:gd name="connsiteX6892" fmla="*/ 3919538 w 4562162"/>
              <a:gd name="connsiteY6892" fmla="*/ 2018890 h 2832735"/>
              <a:gd name="connsiteX6893" fmla="*/ 3917889 w 4562162"/>
              <a:gd name="connsiteY6893" fmla="*/ 2023682 h 2832735"/>
              <a:gd name="connsiteX6894" fmla="*/ 3917023 w 4562162"/>
              <a:gd name="connsiteY6894" fmla="*/ 2029530 h 2832735"/>
              <a:gd name="connsiteX6895" fmla="*/ 3917366 w 4562162"/>
              <a:gd name="connsiteY6895" fmla="*/ 2032587 h 2832735"/>
              <a:gd name="connsiteX6896" fmla="*/ 3918366 w 4562162"/>
              <a:gd name="connsiteY6896" fmla="*/ 2036445 h 2832735"/>
              <a:gd name="connsiteX6897" fmla="*/ 3920681 w 4562162"/>
              <a:gd name="connsiteY6897" fmla="*/ 2036083 h 2832735"/>
              <a:gd name="connsiteX6898" fmla="*/ 3922252 w 4562162"/>
              <a:gd name="connsiteY6898" fmla="*/ 2035226 h 2832735"/>
              <a:gd name="connsiteX6899" fmla="*/ 3925481 w 4562162"/>
              <a:gd name="connsiteY6899" fmla="*/ 2031254 h 2832735"/>
              <a:gd name="connsiteX6900" fmla="*/ 3939159 w 4562162"/>
              <a:gd name="connsiteY6900" fmla="*/ 2011966 h 2832735"/>
              <a:gd name="connsiteX6901" fmla="*/ 3946179 w 4562162"/>
              <a:gd name="connsiteY6901" fmla="*/ 2006603 h 2832735"/>
              <a:gd name="connsiteX6902" fmla="*/ 3956847 w 4562162"/>
              <a:gd name="connsiteY6902" fmla="*/ 2003212 h 2832735"/>
              <a:gd name="connsiteX6903" fmla="*/ 3960057 w 4562162"/>
              <a:gd name="connsiteY6903" fmla="*/ 2001031 h 2832735"/>
              <a:gd name="connsiteX6904" fmla="*/ 3970525 w 4562162"/>
              <a:gd name="connsiteY6904" fmla="*/ 1997526 h 2832735"/>
              <a:gd name="connsiteX6905" fmla="*/ 3979221 w 4562162"/>
              <a:gd name="connsiteY6905" fmla="*/ 1996535 h 2832735"/>
              <a:gd name="connsiteX6906" fmla="*/ 3984764 w 4562162"/>
              <a:gd name="connsiteY6906" fmla="*/ 1998126 h 2832735"/>
              <a:gd name="connsiteX6907" fmla="*/ 3987917 w 4562162"/>
              <a:gd name="connsiteY6907" fmla="*/ 1998078 h 2832735"/>
              <a:gd name="connsiteX6908" fmla="*/ 3999633 w 4562162"/>
              <a:gd name="connsiteY6908" fmla="*/ 1996335 h 2832735"/>
              <a:gd name="connsiteX6909" fmla="*/ 4000948 w 4562162"/>
              <a:gd name="connsiteY6909" fmla="*/ 1998469 h 2832735"/>
              <a:gd name="connsiteX6910" fmla="*/ 4010111 w 4562162"/>
              <a:gd name="connsiteY6910" fmla="*/ 2004898 h 2832735"/>
              <a:gd name="connsiteX6911" fmla="*/ 4015359 w 4562162"/>
              <a:gd name="connsiteY6911" fmla="*/ 2014214 h 2832735"/>
              <a:gd name="connsiteX6912" fmla="*/ 4016416 w 4562162"/>
              <a:gd name="connsiteY6912" fmla="*/ 2015023 h 2832735"/>
              <a:gd name="connsiteX6913" fmla="*/ 4017293 w 4562162"/>
              <a:gd name="connsiteY6913" fmla="*/ 2016757 h 2832735"/>
              <a:gd name="connsiteX6914" fmla="*/ 4017569 w 4562162"/>
              <a:gd name="connsiteY6914" fmla="*/ 2020519 h 2832735"/>
              <a:gd name="connsiteX6915" fmla="*/ 4018360 w 4562162"/>
              <a:gd name="connsiteY6915" fmla="*/ 2022853 h 2832735"/>
              <a:gd name="connsiteX6916" fmla="*/ 4019845 w 4562162"/>
              <a:gd name="connsiteY6916" fmla="*/ 2024844 h 2832735"/>
              <a:gd name="connsiteX6917" fmla="*/ 4024417 w 4562162"/>
              <a:gd name="connsiteY6917" fmla="*/ 2029168 h 2832735"/>
              <a:gd name="connsiteX6918" fmla="*/ 4029684 w 4562162"/>
              <a:gd name="connsiteY6918" fmla="*/ 2030263 h 2832735"/>
              <a:gd name="connsiteX6919" fmla="*/ 4030904 w 4562162"/>
              <a:gd name="connsiteY6919" fmla="*/ 2027901 h 2832735"/>
              <a:gd name="connsiteX6920" fmla="*/ 4031618 w 4562162"/>
              <a:gd name="connsiteY6920" fmla="*/ 2025872 h 2832735"/>
              <a:gd name="connsiteX6921" fmla="*/ 4033999 w 4562162"/>
              <a:gd name="connsiteY6921" fmla="*/ 2014518 h 2832735"/>
              <a:gd name="connsiteX6922" fmla="*/ 4036037 w 4562162"/>
              <a:gd name="connsiteY6922" fmla="*/ 2010032 h 2832735"/>
              <a:gd name="connsiteX6923" fmla="*/ 4036067 w 4562162"/>
              <a:gd name="connsiteY6923" fmla="*/ 2007289 h 2832735"/>
              <a:gd name="connsiteX6924" fmla="*/ 4036571 w 4562162"/>
              <a:gd name="connsiteY6924" fmla="*/ 2005060 h 2832735"/>
              <a:gd name="connsiteX6925" fmla="*/ 4041677 w 4562162"/>
              <a:gd name="connsiteY6925" fmla="*/ 2001726 h 2832735"/>
              <a:gd name="connsiteX6926" fmla="*/ 4045686 w 4562162"/>
              <a:gd name="connsiteY6926" fmla="*/ 2000298 h 2832735"/>
              <a:gd name="connsiteX6927" fmla="*/ 4060136 w 4562162"/>
              <a:gd name="connsiteY6927" fmla="*/ 1989258 h 2832735"/>
              <a:gd name="connsiteX6928" fmla="*/ 4066546 w 4562162"/>
              <a:gd name="connsiteY6928" fmla="*/ 1982848 h 2832735"/>
              <a:gd name="connsiteX6929" fmla="*/ 4069242 w 4562162"/>
              <a:gd name="connsiteY6929" fmla="*/ 1983162 h 2832735"/>
              <a:gd name="connsiteX6930" fmla="*/ 4071575 w 4562162"/>
              <a:gd name="connsiteY6930" fmla="*/ 1981695 h 2832735"/>
              <a:gd name="connsiteX6931" fmla="*/ 4073719 w 4562162"/>
              <a:gd name="connsiteY6931" fmla="*/ 1979695 h 2832735"/>
              <a:gd name="connsiteX6932" fmla="*/ 4075576 w 4562162"/>
              <a:gd name="connsiteY6932" fmla="*/ 1978876 h 2832735"/>
              <a:gd name="connsiteX6933" fmla="*/ 4079471 w 4562162"/>
              <a:gd name="connsiteY6933" fmla="*/ 1974352 h 2832735"/>
              <a:gd name="connsiteX6934" fmla="*/ 4084272 w 4562162"/>
              <a:gd name="connsiteY6934" fmla="*/ 1970827 h 2832735"/>
              <a:gd name="connsiteX6935" fmla="*/ 4083463 w 4562162"/>
              <a:gd name="connsiteY6935" fmla="*/ 1967798 h 2832735"/>
              <a:gd name="connsiteX6936" fmla="*/ 4084368 w 4562162"/>
              <a:gd name="connsiteY6936" fmla="*/ 1964989 h 2832735"/>
              <a:gd name="connsiteX6937" fmla="*/ 4087063 w 4562162"/>
              <a:gd name="connsiteY6937" fmla="*/ 1963969 h 2832735"/>
              <a:gd name="connsiteX6938" fmla="*/ 4089406 w 4562162"/>
              <a:gd name="connsiteY6938" fmla="*/ 1963722 h 2832735"/>
              <a:gd name="connsiteX6939" fmla="*/ 4092397 w 4562162"/>
              <a:gd name="connsiteY6939" fmla="*/ 1960455 h 2832735"/>
              <a:gd name="connsiteX6940" fmla="*/ 4092207 w 4562162"/>
              <a:gd name="connsiteY6940" fmla="*/ 1957911 h 2832735"/>
              <a:gd name="connsiteX6941" fmla="*/ 4093293 w 4562162"/>
              <a:gd name="connsiteY6941" fmla="*/ 1956845 h 2832735"/>
              <a:gd name="connsiteX6942" fmla="*/ 4094855 w 4562162"/>
              <a:gd name="connsiteY6942" fmla="*/ 1957045 h 2832735"/>
              <a:gd name="connsiteX6943" fmla="*/ 4096959 w 4562162"/>
              <a:gd name="connsiteY6943" fmla="*/ 1958026 h 2832735"/>
              <a:gd name="connsiteX6944" fmla="*/ 4098036 w 4562162"/>
              <a:gd name="connsiteY6944" fmla="*/ 1956997 h 2832735"/>
              <a:gd name="connsiteX6945" fmla="*/ 4096159 w 4562162"/>
              <a:gd name="connsiteY6945" fmla="*/ 1953435 h 2832735"/>
              <a:gd name="connsiteX6946" fmla="*/ 4095331 w 4562162"/>
              <a:gd name="connsiteY6946" fmla="*/ 1950053 h 2832735"/>
              <a:gd name="connsiteX6947" fmla="*/ 4096665 w 4562162"/>
              <a:gd name="connsiteY6947" fmla="*/ 1948215 h 2832735"/>
              <a:gd name="connsiteX6948" fmla="*/ 4101960 w 4562162"/>
              <a:gd name="connsiteY6948" fmla="*/ 1951730 h 2832735"/>
              <a:gd name="connsiteX6949" fmla="*/ 4104027 w 4562162"/>
              <a:gd name="connsiteY6949" fmla="*/ 1951701 h 2832735"/>
              <a:gd name="connsiteX6950" fmla="*/ 4110952 w 4562162"/>
              <a:gd name="connsiteY6950" fmla="*/ 1943310 h 2832735"/>
              <a:gd name="connsiteX6951" fmla="*/ 4117171 w 4562162"/>
              <a:gd name="connsiteY6951" fmla="*/ 1934356 h 2832735"/>
              <a:gd name="connsiteX6952" fmla="*/ 4122496 w 4562162"/>
              <a:gd name="connsiteY6952" fmla="*/ 1936423 h 2832735"/>
              <a:gd name="connsiteX6953" fmla="*/ 4130954 w 4562162"/>
              <a:gd name="connsiteY6953" fmla="*/ 1929898 h 2832735"/>
              <a:gd name="connsiteX6954" fmla="*/ 4134859 w 4562162"/>
              <a:gd name="connsiteY6954" fmla="*/ 1928632 h 2832735"/>
              <a:gd name="connsiteX6955" fmla="*/ 4140994 w 4562162"/>
              <a:gd name="connsiteY6955" fmla="*/ 1928289 h 2832735"/>
              <a:gd name="connsiteX6956" fmla="*/ 4143575 w 4562162"/>
              <a:gd name="connsiteY6956" fmla="*/ 1925793 h 2832735"/>
              <a:gd name="connsiteX6957" fmla="*/ 4146366 w 4562162"/>
              <a:gd name="connsiteY6957" fmla="*/ 1921240 h 2832735"/>
              <a:gd name="connsiteX6958" fmla="*/ 4148566 w 4562162"/>
              <a:gd name="connsiteY6958" fmla="*/ 1921755 h 2832735"/>
              <a:gd name="connsiteX6959" fmla="*/ 4159120 w 4562162"/>
              <a:gd name="connsiteY6959" fmla="*/ 1916325 h 2832735"/>
              <a:gd name="connsiteX6960" fmla="*/ 4161139 w 4562162"/>
              <a:gd name="connsiteY6960" fmla="*/ 1912449 h 2832735"/>
              <a:gd name="connsiteX6961" fmla="*/ 4163749 w 4562162"/>
              <a:gd name="connsiteY6961" fmla="*/ 1911363 h 2832735"/>
              <a:gd name="connsiteX6962" fmla="*/ 4165787 w 4562162"/>
              <a:gd name="connsiteY6962" fmla="*/ 1910982 h 2832735"/>
              <a:gd name="connsiteX6963" fmla="*/ 4170378 w 4562162"/>
              <a:gd name="connsiteY6963" fmla="*/ 1907762 h 2832735"/>
              <a:gd name="connsiteX6964" fmla="*/ 4189476 w 4562162"/>
              <a:gd name="connsiteY6964" fmla="*/ 1898485 h 2832735"/>
              <a:gd name="connsiteX6965" fmla="*/ 4192372 w 4562162"/>
              <a:gd name="connsiteY6965" fmla="*/ 1894751 h 2832735"/>
              <a:gd name="connsiteX6966" fmla="*/ 4199487 w 4562162"/>
              <a:gd name="connsiteY6966" fmla="*/ 1889274 h 2832735"/>
              <a:gd name="connsiteX6967" fmla="*/ 4204964 w 4562162"/>
              <a:gd name="connsiteY6967" fmla="*/ 1887522 h 2832735"/>
              <a:gd name="connsiteX6968" fmla="*/ 4211698 w 4562162"/>
              <a:gd name="connsiteY6968" fmla="*/ 1886074 h 2832735"/>
              <a:gd name="connsiteX6969" fmla="*/ 4212508 w 4562162"/>
              <a:gd name="connsiteY6969" fmla="*/ 1884302 h 2832735"/>
              <a:gd name="connsiteX6970" fmla="*/ 4207650 w 4562162"/>
              <a:gd name="connsiteY6970" fmla="*/ 1882273 h 2832735"/>
              <a:gd name="connsiteX6971" fmla="*/ 4206488 w 4562162"/>
              <a:gd name="connsiteY6971" fmla="*/ 1880406 h 2832735"/>
              <a:gd name="connsiteX6972" fmla="*/ 4206459 w 4562162"/>
              <a:gd name="connsiteY6972" fmla="*/ 1878397 h 2832735"/>
              <a:gd name="connsiteX6973" fmla="*/ 4207164 w 4562162"/>
              <a:gd name="connsiteY6973" fmla="*/ 1876711 h 2832735"/>
              <a:gd name="connsiteX6974" fmla="*/ 4208059 w 4562162"/>
              <a:gd name="connsiteY6974" fmla="*/ 1873501 h 2832735"/>
              <a:gd name="connsiteX6975" fmla="*/ 4209869 w 4562162"/>
              <a:gd name="connsiteY6975" fmla="*/ 1872787 h 2832735"/>
              <a:gd name="connsiteX6976" fmla="*/ 4212050 w 4562162"/>
              <a:gd name="connsiteY6976" fmla="*/ 1875072 h 2832735"/>
              <a:gd name="connsiteX6977" fmla="*/ 4214346 w 4562162"/>
              <a:gd name="connsiteY6977" fmla="*/ 1875063 h 2832735"/>
              <a:gd name="connsiteX6978" fmla="*/ 4215403 w 4562162"/>
              <a:gd name="connsiteY6978" fmla="*/ 1873091 h 2832735"/>
              <a:gd name="connsiteX6979" fmla="*/ 4216489 w 4562162"/>
              <a:gd name="connsiteY6979" fmla="*/ 1873263 h 2832735"/>
              <a:gd name="connsiteX6980" fmla="*/ 4217042 w 4562162"/>
              <a:gd name="connsiteY6980" fmla="*/ 1875844 h 2832735"/>
              <a:gd name="connsiteX6981" fmla="*/ 4215870 w 4562162"/>
              <a:gd name="connsiteY6981" fmla="*/ 1878854 h 2832735"/>
              <a:gd name="connsiteX6982" fmla="*/ 4215337 w 4562162"/>
              <a:gd name="connsiteY6982" fmla="*/ 1881226 h 2832735"/>
              <a:gd name="connsiteX6983" fmla="*/ 4215241 w 4562162"/>
              <a:gd name="connsiteY6983" fmla="*/ 1883864 h 2832735"/>
              <a:gd name="connsiteX6984" fmla="*/ 4216813 w 4562162"/>
              <a:gd name="connsiteY6984" fmla="*/ 1884540 h 2832735"/>
              <a:gd name="connsiteX6985" fmla="*/ 4225147 w 4562162"/>
              <a:gd name="connsiteY6985" fmla="*/ 1884807 h 2832735"/>
              <a:gd name="connsiteX6986" fmla="*/ 4234672 w 4562162"/>
              <a:gd name="connsiteY6986" fmla="*/ 1886884 h 2832735"/>
              <a:gd name="connsiteX6987" fmla="*/ 4259913 w 4562162"/>
              <a:gd name="connsiteY6987" fmla="*/ 1897952 h 2832735"/>
              <a:gd name="connsiteX6988" fmla="*/ 4262076 w 4562162"/>
              <a:gd name="connsiteY6988" fmla="*/ 1899761 h 2832735"/>
              <a:gd name="connsiteX6989" fmla="*/ 4264114 w 4562162"/>
              <a:gd name="connsiteY6989" fmla="*/ 1899952 h 2832735"/>
              <a:gd name="connsiteX6990" fmla="*/ 4264467 w 4562162"/>
              <a:gd name="connsiteY6990" fmla="*/ 1895580 h 2832735"/>
              <a:gd name="connsiteX6991" fmla="*/ 4265619 w 4562162"/>
              <a:gd name="connsiteY6991" fmla="*/ 1891389 h 2832735"/>
              <a:gd name="connsiteX6992" fmla="*/ 4268600 w 4562162"/>
              <a:gd name="connsiteY6992" fmla="*/ 1889008 h 2832735"/>
              <a:gd name="connsiteX6993" fmla="*/ 4273639 w 4562162"/>
              <a:gd name="connsiteY6993" fmla="*/ 1883054 h 2832735"/>
              <a:gd name="connsiteX6994" fmla="*/ 4276135 w 4562162"/>
              <a:gd name="connsiteY6994" fmla="*/ 1878730 h 2832735"/>
              <a:gd name="connsiteX6995" fmla="*/ 4276135 w 4562162"/>
              <a:gd name="connsiteY6995" fmla="*/ 1873720 h 2832735"/>
              <a:gd name="connsiteX6996" fmla="*/ 4274544 w 4562162"/>
              <a:gd name="connsiteY6996" fmla="*/ 1868500 h 2832735"/>
              <a:gd name="connsiteX6997" fmla="*/ 4271067 w 4562162"/>
              <a:gd name="connsiteY6997" fmla="*/ 1867281 h 2832735"/>
              <a:gd name="connsiteX6998" fmla="*/ 4268962 w 4562162"/>
              <a:gd name="connsiteY6998" fmla="*/ 1863985 h 2832735"/>
              <a:gd name="connsiteX6999" fmla="*/ 4267819 w 4562162"/>
              <a:gd name="connsiteY6999" fmla="*/ 1859966 h 2832735"/>
              <a:gd name="connsiteX7000" fmla="*/ 4269677 w 4562162"/>
              <a:gd name="connsiteY7000" fmla="*/ 1857042 h 2832735"/>
              <a:gd name="connsiteX7001" fmla="*/ 4271705 w 4562162"/>
              <a:gd name="connsiteY7001" fmla="*/ 1855870 h 2832735"/>
              <a:gd name="connsiteX7002" fmla="*/ 4271267 w 4562162"/>
              <a:gd name="connsiteY7002" fmla="*/ 1851774 h 2832735"/>
              <a:gd name="connsiteX7003" fmla="*/ 4269762 w 4562162"/>
              <a:gd name="connsiteY7003" fmla="*/ 1849231 h 2832735"/>
              <a:gd name="connsiteX7004" fmla="*/ 4261628 w 4562162"/>
              <a:gd name="connsiteY7004" fmla="*/ 1843764 h 2832735"/>
              <a:gd name="connsiteX7005" fmla="*/ 4258780 w 4562162"/>
              <a:gd name="connsiteY7005" fmla="*/ 1840040 h 2832735"/>
              <a:gd name="connsiteX7006" fmla="*/ 4258694 w 4562162"/>
              <a:gd name="connsiteY7006" fmla="*/ 1836753 h 2832735"/>
              <a:gd name="connsiteX7007" fmla="*/ 4255332 w 4562162"/>
              <a:gd name="connsiteY7007" fmla="*/ 1828381 h 2832735"/>
              <a:gd name="connsiteX7008" fmla="*/ 4254865 w 4562162"/>
              <a:gd name="connsiteY7008" fmla="*/ 1830181 h 2832735"/>
              <a:gd name="connsiteX7009" fmla="*/ 4255160 w 4562162"/>
              <a:gd name="connsiteY7009" fmla="*/ 1834229 h 2832735"/>
              <a:gd name="connsiteX7010" fmla="*/ 4254027 w 4562162"/>
              <a:gd name="connsiteY7010" fmla="*/ 1837068 h 2832735"/>
              <a:gd name="connsiteX7011" fmla="*/ 4252274 w 4562162"/>
              <a:gd name="connsiteY7011" fmla="*/ 1836620 h 2832735"/>
              <a:gd name="connsiteX7012" fmla="*/ 4252008 w 4562162"/>
              <a:gd name="connsiteY7012" fmla="*/ 1834372 h 2832735"/>
              <a:gd name="connsiteX7013" fmla="*/ 4253017 w 4562162"/>
              <a:gd name="connsiteY7013" fmla="*/ 1829495 h 2832735"/>
              <a:gd name="connsiteX7014" fmla="*/ 4251608 w 4562162"/>
              <a:gd name="connsiteY7014" fmla="*/ 1827390 h 2832735"/>
              <a:gd name="connsiteX7015" fmla="*/ 4246597 w 4562162"/>
              <a:gd name="connsiteY7015" fmla="*/ 1826343 h 2832735"/>
              <a:gd name="connsiteX7016" fmla="*/ 4245911 w 4562162"/>
              <a:gd name="connsiteY7016" fmla="*/ 1824447 h 2832735"/>
              <a:gd name="connsiteX7017" fmla="*/ 4250875 w 4562162"/>
              <a:gd name="connsiteY7017" fmla="*/ 1821733 h 2832735"/>
              <a:gd name="connsiteX7018" fmla="*/ 4252341 w 4562162"/>
              <a:gd name="connsiteY7018" fmla="*/ 1821733 h 2832735"/>
              <a:gd name="connsiteX7019" fmla="*/ 4253684 w 4562162"/>
              <a:gd name="connsiteY7019" fmla="*/ 1820751 h 2832735"/>
              <a:gd name="connsiteX7020" fmla="*/ 4252646 w 4562162"/>
              <a:gd name="connsiteY7020" fmla="*/ 1810169 h 2832735"/>
              <a:gd name="connsiteX7021" fmla="*/ 4251522 w 4562162"/>
              <a:gd name="connsiteY7021" fmla="*/ 1802711 h 2832735"/>
              <a:gd name="connsiteX7022" fmla="*/ 4248474 w 4562162"/>
              <a:gd name="connsiteY7022" fmla="*/ 1802082 h 2832735"/>
              <a:gd name="connsiteX7023" fmla="*/ 4246217 w 4562162"/>
              <a:gd name="connsiteY7023" fmla="*/ 1799901 h 2832735"/>
              <a:gd name="connsiteX7024" fmla="*/ 4246836 w 4562162"/>
              <a:gd name="connsiteY7024" fmla="*/ 1795158 h 2832735"/>
              <a:gd name="connsiteX7025" fmla="*/ 4246902 w 4562162"/>
              <a:gd name="connsiteY7025" fmla="*/ 1792786 h 2832735"/>
              <a:gd name="connsiteX7026" fmla="*/ 4244340 w 4562162"/>
              <a:gd name="connsiteY7026" fmla="*/ 1784633 h 2832735"/>
              <a:gd name="connsiteX7027" fmla="*/ 4242511 w 4562162"/>
              <a:gd name="connsiteY7027" fmla="*/ 1781337 h 2832735"/>
              <a:gd name="connsiteX7028" fmla="*/ 4240283 w 4562162"/>
              <a:gd name="connsiteY7028" fmla="*/ 1778260 h 2832735"/>
              <a:gd name="connsiteX7029" fmla="*/ 4238530 w 4562162"/>
              <a:gd name="connsiteY7029" fmla="*/ 1781670 h 2832735"/>
              <a:gd name="connsiteX7030" fmla="*/ 4237635 w 4562162"/>
              <a:gd name="connsiteY7030" fmla="*/ 1786214 h 2832735"/>
              <a:gd name="connsiteX7031" fmla="*/ 4235339 w 4562162"/>
              <a:gd name="connsiteY7031" fmla="*/ 1787176 h 2832735"/>
              <a:gd name="connsiteX7032" fmla="*/ 4232891 w 4562162"/>
              <a:gd name="connsiteY7032" fmla="*/ 1787014 h 2832735"/>
              <a:gd name="connsiteX7033" fmla="*/ 4225785 w 4562162"/>
              <a:gd name="connsiteY7033" fmla="*/ 1781937 h 2832735"/>
              <a:gd name="connsiteX7034" fmla="*/ 4218985 w 4562162"/>
              <a:gd name="connsiteY7034" fmla="*/ 1773307 h 2832735"/>
              <a:gd name="connsiteX7035" fmla="*/ 4218365 w 4562162"/>
              <a:gd name="connsiteY7035" fmla="*/ 1765354 h 2832735"/>
              <a:gd name="connsiteX7036" fmla="*/ 4219899 w 4562162"/>
              <a:gd name="connsiteY7036" fmla="*/ 1755124 h 2832735"/>
              <a:gd name="connsiteX7037" fmla="*/ 4218842 w 4562162"/>
              <a:gd name="connsiteY7037" fmla="*/ 1753467 h 2832735"/>
              <a:gd name="connsiteX7038" fmla="*/ 4217775 w 4562162"/>
              <a:gd name="connsiteY7038" fmla="*/ 1752800 h 2832735"/>
              <a:gd name="connsiteX7039" fmla="*/ 4208755 w 4562162"/>
              <a:gd name="connsiteY7039" fmla="*/ 1756229 h 2832735"/>
              <a:gd name="connsiteX7040" fmla="*/ 4203220 w 4562162"/>
              <a:gd name="connsiteY7040" fmla="*/ 1761563 h 2832735"/>
              <a:gd name="connsiteX7041" fmla="*/ 4200230 w 4562162"/>
              <a:gd name="connsiteY7041" fmla="*/ 1762125 h 2832735"/>
              <a:gd name="connsiteX7042" fmla="*/ 4194267 w 4562162"/>
              <a:gd name="connsiteY7042" fmla="*/ 1758534 h 2832735"/>
              <a:gd name="connsiteX7043" fmla="*/ 4184466 w 4562162"/>
              <a:gd name="connsiteY7043" fmla="*/ 1764544 h 2832735"/>
              <a:gd name="connsiteX7044" fmla="*/ 4186561 w 4562162"/>
              <a:gd name="connsiteY7044" fmla="*/ 1761049 h 2832735"/>
              <a:gd name="connsiteX7045" fmla="*/ 4188276 w 4562162"/>
              <a:gd name="connsiteY7045" fmla="*/ 1759687 h 2832735"/>
              <a:gd name="connsiteX7046" fmla="*/ 4190086 w 4562162"/>
              <a:gd name="connsiteY7046" fmla="*/ 1757105 h 2832735"/>
              <a:gd name="connsiteX7047" fmla="*/ 4188733 w 4562162"/>
              <a:gd name="connsiteY7047" fmla="*/ 1752181 h 2832735"/>
              <a:gd name="connsiteX7048" fmla="*/ 4187295 w 4562162"/>
              <a:gd name="connsiteY7048" fmla="*/ 1748466 h 2832735"/>
              <a:gd name="connsiteX7049" fmla="*/ 4185219 w 4562162"/>
              <a:gd name="connsiteY7049" fmla="*/ 1745847 h 2832735"/>
              <a:gd name="connsiteX7050" fmla="*/ 4182208 w 4562162"/>
              <a:gd name="connsiteY7050" fmla="*/ 1744590 h 2832735"/>
              <a:gd name="connsiteX7051" fmla="*/ 4179246 w 4562162"/>
              <a:gd name="connsiteY7051" fmla="*/ 1747076 h 2832735"/>
              <a:gd name="connsiteX7052" fmla="*/ 4176913 w 4562162"/>
              <a:gd name="connsiteY7052" fmla="*/ 1749581 h 2832735"/>
              <a:gd name="connsiteX7053" fmla="*/ 4172083 w 4562162"/>
              <a:gd name="connsiteY7053" fmla="*/ 1752267 h 2832735"/>
              <a:gd name="connsiteX7054" fmla="*/ 4162797 w 4562162"/>
              <a:gd name="connsiteY7054" fmla="*/ 1754505 h 2832735"/>
              <a:gd name="connsiteX7055" fmla="*/ 4156557 w 4562162"/>
              <a:gd name="connsiteY7055" fmla="*/ 1754505 h 2832735"/>
              <a:gd name="connsiteX7056" fmla="*/ 4145909 w 4562162"/>
              <a:gd name="connsiteY7056" fmla="*/ 1758582 h 2832735"/>
              <a:gd name="connsiteX7057" fmla="*/ 4141898 w 4562162"/>
              <a:gd name="connsiteY7057" fmla="*/ 1758420 h 2832735"/>
              <a:gd name="connsiteX7058" fmla="*/ 4156577 w 4562162"/>
              <a:gd name="connsiteY7058" fmla="*/ 1752610 h 2832735"/>
              <a:gd name="connsiteX7059" fmla="*/ 4164559 w 4562162"/>
              <a:gd name="connsiteY7059" fmla="*/ 1752181 h 2832735"/>
              <a:gd name="connsiteX7060" fmla="*/ 4174845 w 4562162"/>
              <a:gd name="connsiteY7060" fmla="*/ 1748400 h 2832735"/>
              <a:gd name="connsiteX7061" fmla="*/ 4182323 w 4562162"/>
              <a:gd name="connsiteY7061" fmla="*/ 1741046 h 2832735"/>
              <a:gd name="connsiteX7062" fmla="*/ 4192172 w 4562162"/>
              <a:gd name="connsiteY7062" fmla="*/ 1747704 h 2832735"/>
              <a:gd name="connsiteX7063" fmla="*/ 4195563 w 4562162"/>
              <a:gd name="connsiteY7063" fmla="*/ 1748657 h 2832735"/>
              <a:gd name="connsiteX7064" fmla="*/ 4202906 w 4562162"/>
              <a:gd name="connsiteY7064" fmla="*/ 1748076 h 2832735"/>
              <a:gd name="connsiteX7065" fmla="*/ 4209260 w 4562162"/>
              <a:gd name="connsiteY7065" fmla="*/ 1752000 h 2832735"/>
              <a:gd name="connsiteX7066" fmla="*/ 4211383 w 4562162"/>
              <a:gd name="connsiteY7066" fmla="*/ 1750867 h 2832735"/>
              <a:gd name="connsiteX7067" fmla="*/ 4213384 w 4562162"/>
              <a:gd name="connsiteY7067" fmla="*/ 1747295 h 2832735"/>
              <a:gd name="connsiteX7068" fmla="*/ 4210726 w 4562162"/>
              <a:gd name="connsiteY7068" fmla="*/ 1741922 h 2832735"/>
              <a:gd name="connsiteX7069" fmla="*/ 4208431 w 4562162"/>
              <a:gd name="connsiteY7069" fmla="*/ 1738598 h 2832735"/>
              <a:gd name="connsiteX7070" fmla="*/ 4205831 w 4562162"/>
              <a:gd name="connsiteY7070" fmla="*/ 1737560 h 2832735"/>
              <a:gd name="connsiteX7071" fmla="*/ 4197963 w 4562162"/>
              <a:gd name="connsiteY7071" fmla="*/ 1738122 h 2832735"/>
              <a:gd name="connsiteX7072" fmla="*/ 4192791 w 4562162"/>
              <a:gd name="connsiteY7072" fmla="*/ 1736979 h 2832735"/>
              <a:gd name="connsiteX7073" fmla="*/ 4189819 w 4562162"/>
              <a:gd name="connsiteY7073" fmla="*/ 1735588 h 2832735"/>
              <a:gd name="connsiteX7074" fmla="*/ 4191743 w 4562162"/>
              <a:gd name="connsiteY7074" fmla="*/ 1734074 h 2832735"/>
              <a:gd name="connsiteX7075" fmla="*/ 4197401 w 4562162"/>
              <a:gd name="connsiteY7075" fmla="*/ 1736208 h 2832735"/>
              <a:gd name="connsiteX7076" fmla="*/ 4204249 w 4562162"/>
              <a:gd name="connsiteY7076" fmla="*/ 1733407 h 2832735"/>
              <a:gd name="connsiteX7077" fmla="*/ 4212232 w 4562162"/>
              <a:gd name="connsiteY7077" fmla="*/ 1737693 h 2832735"/>
              <a:gd name="connsiteX7078" fmla="*/ 4214165 w 4562162"/>
              <a:gd name="connsiteY7078" fmla="*/ 1741513 h 2832735"/>
              <a:gd name="connsiteX7079" fmla="*/ 4216441 w 4562162"/>
              <a:gd name="connsiteY7079" fmla="*/ 1742913 h 2832735"/>
              <a:gd name="connsiteX7080" fmla="*/ 4222985 w 4562162"/>
              <a:gd name="connsiteY7080" fmla="*/ 1752552 h 2832735"/>
              <a:gd name="connsiteX7081" fmla="*/ 4227452 w 4562162"/>
              <a:gd name="connsiteY7081" fmla="*/ 1756362 h 2832735"/>
              <a:gd name="connsiteX7082" fmla="*/ 4241797 w 4562162"/>
              <a:gd name="connsiteY7082" fmla="*/ 1759153 h 2832735"/>
              <a:gd name="connsiteX7083" fmla="*/ 4248064 w 4562162"/>
              <a:gd name="connsiteY7083" fmla="*/ 1763468 h 2832735"/>
              <a:gd name="connsiteX7084" fmla="*/ 4252846 w 4562162"/>
              <a:gd name="connsiteY7084" fmla="*/ 1761715 h 2832735"/>
              <a:gd name="connsiteX7085" fmla="*/ 4264914 w 4562162"/>
              <a:gd name="connsiteY7085" fmla="*/ 1752314 h 2832735"/>
              <a:gd name="connsiteX7086" fmla="*/ 4272887 w 4562162"/>
              <a:gd name="connsiteY7086" fmla="*/ 1749781 h 2832735"/>
              <a:gd name="connsiteX7087" fmla="*/ 4278316 w 4562162"/>
              <a:gd name="connsiteY7087" fmla="*/ 1743561 h 2832735"/>
              <a:gd name="connsiteX7088" fmla="*/ 4283021 w 4562162"/>
              <a:gd name="connsiteY7088" fmla="*/ 1736417 h 2832735"/>
              <a:gd name="connsiteX7089" fmla="*/ 4287631 w 4562162"/>
              <a:gd name="connsiteY7089" fmla="*/ 1734322 h 2832735"/>
              <a:gd name="connsiteX7090" fmla="*/ 4295528 w 4562162"/>
              <a:gd name="connsiteY7090" fmla="*/ 1726711 h 2832735"/>
              <a:gd name="connsiteX7091" fmla="*/ 4297385 w 4562162"/>
              <a:gd name="connsiteY7091" fmla="*/ 1723082 h 2832735"/>
              <a:gd name="connsiteX7092" fmla="*/ 4300471 w 4562162"/>
              <a:gd name="connsiteY7092" fmla="*/ 1713995 h 2832735"/>
              <a:gd name="connsiteX7093" fmla="*/ 4302281 w 4562162"/>
              <a:gd name="connsiteY7093" fmla="*/ 1710214 h 2832735"/>
              <a:gd name="connsiteX7094" fmla="*/ 4304938 w 4562162"/>
              <a:gd name="connsiteY7094" fmla="*/ 1705623 h 2832735"/>
              <a:gd name="connsiteX7095" fmla="*/ 4305138 w 4562162"/>
              <a:gd name="connsiteY7095" fmla="*/ 1701851 h 2832735"/>
              <a:gd name="connsiteX7096" fmla="*/ 4304557 w 4562162"/>
              <a:gd name="connsiteY7096" fmla="*/ 1697755 h 2832735"/>
              <a:gd name="connsiteX7097" fmla="*/ 4302338 w 4562162"/>
              <a:gd name="connsiteY7097" fmla="*/ 1694564 h 2832735"/>
              <a:gd name="connsiteX7098" fmla="*/ 4297223 w 4562162"/>
              <a:gd name="connsiteY7098" fmla="*/ 1690030 h 2832735"/>
              <a:gd name="connsiteX7099" fmla="*/ 4294880 w 4562162"/>
              <a:gd name="connsiteY7099" fmla="*/ 1687020 h 2832735"/>
              <a:gd name="connsiteX7100" fmla="*/ 4293232 w 4562162"/>
              <a:gd name="connsiteY7100" fmla="*/ 1680677 h 2832735"/>
              <a:gd name="connsiteX7101" fmla="*/ 4293403 w 4562162"/>
              <a:gd name="connsiteY7101" fmla="*/ 1673000 h 2832735"/>
              <a:gd name="connsiteX7102" fmla="*/ 4294546 w 4562162"/>
              <a:gd name="connsiteY7102" fmla="*/ 1667227 h 2832735"/>
              <a:gd name="connsiteX7103" fmla="*/ 4296080 w 4562162"/>
              <a:gd name="connsiteY7103" fmla="*/ 1662055 h 2832735"/>
              <a:gd name="connsiteX7104" fmla="*/ 4297870 w 4562162"/>
              <a:gd name="connsiteY7104" fmla="*/ 1665770 h 2832735"/>
              <a:gd name="connsiteX7105" fmla="*/ 4303043 w 4562162"/>
              <a:gd name="connsiteY7105" fmla="*/ 1664903 h 2832735"/>
              <a:gd name="connsiteX7106" fmla="*/ 4305605 w 4562162"/>
              <a:gd name="connsiteY7106" fmla="*/ 1663484 h 2832735"/>
              <a:gd name="connsiteX7107" fmla="*/ 4305891 w 4562162"/>
              <a:gd name="connsiteY7107" fmla="*/ 1659703 h 2832735"/>
              <a:gd name="connsiteX7108" fmla="*/ 4305253 w 4562162"/>
              <a:gd name="connsiteY7108" fmla="*/ 1655216 h 2832735"/>
              <a:gd name="connsiteX7109" fmla="*/ 4306509 w 4562162"/>
              <a:gd name="connsiteY7109" fmla="*/ 1654045 h 2832735"/>
              <a:gd name="connsiteX7110" fmla="*/ 4309196 w 4562162"/>
              <a:gd name="connsiteY7110" fmla="*/ 1653550 h 2832735"/>
              <a:gd name="connsiteX7111" fmla="*/ 4309577 w 4562162"/>
              <a:gd name="connsiteY7111" fmla="*/ 1650835 h 2832735"/>
              <a:gd name="connsiteX7112" fmla="*/ 4310520 w 4562162"/>
              <a:gd name="connsiteY7112" fmla="*/ 1649387 h 2832735"/>
              <a:gd name="connsiteX7113" fmla="*/ 4311501 w 4562162"/>
              <a:gd name="connsiteY7113" fmla="*/ 1651321 h 2832735"/>
              <a:gd name="connsiteX7114" fmla="*/ 4311549 w 4562162"/>
              <a:gd name="connsiteY7114" fmla="*/ 1658893 h 2832735"/>
              <a:gd name="connsiteX7115" fmla="*/ 4313663 w 4562162"/>
              <a:gd name="connsiteY7115" fmla="*/ 1660779 h 2832735"/>
              <a:gd name="connsiteX7116" fmla="*/ 4316625 w 4562162"/>
              <a:gd name="connsiteY7116" fmla="*/ 1662341 h 2832735"/>
              <a:gd name="connsiteX7117" fmla="*/ 4317892 w 4562162"/>
              <a:gd name="connsiteY7117" fmla="*/ 1661874 h 2832735"/>
              <a:gd name="connsiteX7118" fmla="*/ 4319159 w 4562162"/>
              <a:gd name="connsiteY7118" fmla="*/ 1660846 h 2832735"/>
              <a:gd name="connsiteX7119" fmla="*/ 4320968 w 4562162"/>
              <a:gd name="connsiteY7119" fmla="*/ 1658550 h 2832735"/>
              <a:gd name="connsiteX7120" fmla="*/ 4324636 w 4562162"/>
              <a:gd name="connsiteY7120" fmla="*/ 1650721 h 2832735"/>
              <a:gd name="connsiteX7121" fmla="*/ 4327017 w 4562162"/>
              <a:gd name="connsiteY7121" fmla="*/ 1647625 h 2832735"/>
              <a:gd name="connsiteX7122" fmla="*/ 4326817 w 4562162"/>
              <a:gd name="connsiteY7122" fmla="*/ 1653292 h 2832735"/>
              <a:gd name="connsiteX7123" fmla="*/ 4325417 w 4562162"/>
              <a:gd name="connsiteY7123" fmla="*/ 1661122 h 2832735"/>
              <a:gd name="connsiteX7124" fmla="*/ 4324626 w 4562162"/>
              <a:gd name="connsiteY7124" fmla="*/ 1663265 h 2832735"/>
              <a:gd name="connsiteX7125" fmla="*/ 4322550 w 4562162"/>
              <a:gd name="connsiteY7125" fmla="*/ 1666027 h 2832735"/>
              <a:gd name="connsiteX7126" fmla="*/ 4321559 w 4562162"/>
              <a:gd name="connsiteY7126" fmla="*/ 1671761 h 2832735"/>
              <a:gd name="connsiteX7127" fmla="*/ 4321131 w 4562162"/>
              <a:gd name="connsiteY7127" fmla="*/ 1673314 h 2832735"/>
              <a:gd name="connsiteX7128" fmla="*/ 4318149 w 4562162"/>
              <a:gd name="connsiteY7128" fmla="*/ 1671742 h 2832735"/>
              <a:gd name="connsiteX7129" fmla="*/ 4315987 w 4562162"/>
              <a:gd name="connsiteY7129" fmla="*/ 1672057 h 2832735"/>
              <a:gd name="connsiteX7130" fmla="*/ 4317587 w 4562162"/>
              <a:gd name="connsiteY7130" fmla="*/ 1678372 h 2832735"/>
              <a:gd name="connsiteX7131" fmla="*/ 4319940 w 4562162"/>
              <a:gd name="connsiteY7131" fmla="*/ 1683067 h 2832735"/>
              <a:gd name="connsiteX7132" fmla="*/ 4322931 w 4562162"/>
              <a:gd name="connsiteY7132" fmla="*/ 1687592 h 2832735"/>
              <a:gd name="connsiteX7133" fmla="*/ 4326160 w 4562162"/>
              <a:gd name="connsiteY7133" fmla="*/ 1690288 h 2832735"/>
              <a:gd name="connsiteX7134" fmla="*/ 4327017 w 4562162"/>
              <a:gd name="connsiteY7134" fmla="*/ 1690211 h 2832735"/>
              <a:gd name="connsiteX7135" fmla="*/ 4327655 w 4562162"/>
              <a:gd name="connsiteY7135" fmla="*/ 1691173 h 2832735"/>
              <a:gd name="connsiteX7136" fmla="*/ 4327741 w 4562162"/>
              <a:gd name="connsiteY7136" fmla="*/ 1694012 h 2832735"/>
              <a:gd name="connsiteX7137" fmla="*/ 4327027 w 4562162"/>
              <a:gd name="connsiteY7137" fmla="*/ 1700727 h 2832735"/>
              <a:gd name="connsiteX7138" fmla="*/ 4327598 w 4562162"/>
              <a:gd name="connsiteY7138" fmla="*/ 1704327 h 2832735"/>
              <a:gd name="connsiteX7139" fmla="*/ 4330065 w 4562162"/>
              <a:gd name="connsiteY7139" fmla="*/ 1707013 h 2832735"/>
              <a:gd name="connsiteX7140" fmla="*/ 4332799 w 4562162"/>
              <a:gd name="connsiteY7140" fmla="*/ 1707699 h 2832735"/>
              <a:gd name="connsiteX7141" fmla="*/ 4349153 w 4562162"/>
              <a:gd name="connsiteY7141" fmla="*/ 1707385 h 2832735"/>
              <a:gd name="connsiteX7142" fmla="*/ 4354764 w 4562162"/>
              <a:gd name="connsiteY7142" fmla="*/ 1706480 h 2832735"/>
              <a:gd name="connsiteX7143" fmla="*/ 4363146 w 4562162"/>
              <a:gd name="connsiteY7143" fmla="*/ 1700155 h 2832735"/>
              <a:gd name="connsiteX7144" fmla="*/ 4366327 w 4562162"/>
              <a:gd name="connsiteY7144" fmla="*/ 1699384 h 2832735"/>
              <a:gd name="connsiteX7145" fmla="*/ 4369908 w 4562162"/>
              <a:gd name="connsiteY7145" fmla="*/ 1700174 h 2832735"/>
              <a:gd name="connsiteX7146" fmla="*/ 4379928 w 4562162"/>
              <a:gd name="connsiteY7146" fmla="*/ 1703651 h 2832735"/>
              <a:gd name="connsiteX7147" fmla="*/ 4392064 w 4562162"/>
              <a:gd name="connsiteY7147" fmla="*/ 1708585 h 2832735"/>
              <a:gd name="connsiteX7148" fmla="*/ 4396626 w 4562162"/>
              <a:gd name="connsiteY7148" fmla="*/ 1716196 h 2832735"/>
              <a:gd name="connsiteX7149" fmla="*/ 4398417 w 4562162"/>
              <a:gd name="connsiteY7149" fmla="*/ 1723844 h 2832735"/>
              <a:gd name="connsiteX7150" fmla="*/ 4399102 w 4562162"/>
              <a:gd name="connsiteY7150" fmla="*/ 1731940 h 2832735"/>
              <a:gd name="connsiteX7151" fmla="*/ 4398321 w 4562162"/>
              <a:gd name="connsiteY7151" fmla="*/ 1735188 h 2832735"/>
              <a:gd name="connsiteX7152" fmla="*/ 4398474 w 4562162"/>
              <a:gd name="connsiteY7152" fmla="*/ 1737932 h 2832735"/>
              <a:gd name="connsiteX7153" fmla="*/ 4402169 w 4562162"/>
              <a:gd name="connsiteY7153" fmla="*/ 1742027 h 2832735"/>
              <a:gd name="connsiteX7154" fmla="*/ 4407389 w 4562162"/>
              <a:gd name="connsiteY7154" fmla="*/ 1746999 h 2832735"/>
              <a:gd name="connsiteX7155" fmla="*/ 4408389 w 4562162"/>
              <a:gd name="connsiteY7155" fmla="*/ 1748161 h 2832735"/>
              <a:gd name="connsiteX7156" fmla="*/ 4409485 w 4562162"/>
              <a:gd name="connsiteY7156" fmla="*/ 1750162 h 2832735"/>
              <a:gd name="connsiteX7157" fmla="*/ 4410742 w 4562162"/>
              <a:gd name="connsiteY7157" fmla="*/ 1751057 h 2832735"/>
              <a:gd name="connsiteX7158" fmla="*/ 4414466 w 4562162"/>
              <a:gd name="connsiteY7158" fmla="*/ 1751590 h 2832735"/>
              <a:gd name="connsiteX7159" fmla="*/ 4417409 w 4562162"/>
              <a:gd name="connsiteY7159" fmla="*/ 1750628 h 2832735"/>
              <a:gd name="connsiteX7160" fmla="*/ 4420353 w 4562162"/>
              <a:gd name="connsiteY7160" fmla="*/ 1750352 h 2832735"/>
              <a:gd name="connsiteX7161" fmla="*/ 4425839 w 4562162"/>
              <a:gd name="connsiteY7161" fmla="*/ 1752714 h 2832735"/>
              <a:gd name="connsiteX7162" fmla="*/ 4432783 w 4562162"/>
              <a:gd name="connsiteY7162" fmla="*/ 1756362 h 2832735"/>
              <a:gd name="connsiteX7163" fmla="*/ 4439536 w 4562162"/>
              <a:gd name="connsiteY7163" fmla="*/ 1761363 h 2832735"/>
              <a:gd name="connsiteX7164" fmla="*/ 4442555 w 4562162"/>
              <a:gd name="connsiteY7164" fmla="*/ 1765087 h 2832735"/>
              <a:gd name="connsiteX7165" fmla="*/ 4447994 w 4562162"/>
              <a:gd name="connsiteY7165" fmla="*/ 1773079 h 2832735"/>
              <a:gd name="connsiteX7166" fmla="*/ 4450766 w 4562162"/>
              <a:gd name="connsiteY7166" fmla="*/ 1775508 h 2832735"/>
              <a:gd name="connsiteX7167" fmla="*/ 4455261 w 4562162"/>
              <a:gd name="connsiteY7167" fmla="*/ 1778298 h 2832735"/>
              <a:gd name="connsiteX7168" fmla="*/ 4456967 w 4562162"/>
              <a:gd name="connsiteY7168" fmla="*/ 1778737 h 2832735"/>
              <a:gd name="connsiteX7169" fmla="*/ 4458633 w 4562162"/>
              <a:gd name="connsiteY7169" fmla="*/ 1778232 h 2832735"/>
              <a:gd name="connsiteX7170" fmla="*/ 4462072 w 4562162"/>
              <a:gd name="connsiteY7170" fmla="*/ 1774336 h 2832735"/>
              <a:gd name="connsiteX7171" fmla="*/ 4464196 w 4562162"/>
              <a:gd name="connsiteY7171" fmla="*/ 1771212 h 2832735"/>
              <a:gd name="connsiteX7172" fmla="*/ 4466015 w 4562162"/>
              <a:gd name="connsiteY7172" fmla="*/ 1767450 h 2832735"/>
              <a:gd name="connsiteX7173" fmla="*/ 4466501 w 4562162"/>
              <a:gd name="connsiteY7173" fmla="*/ 1770688 h 2832735"/>
              <a:gd name="connsiteX7174" fmla="*/ 4466501 w 4562162"/>
              <a:gd name="connsiteY7174" fmla="*/ 1773460 h 2832735"/>
              <a:gd name="connsiteX7175" fmla="*/ 4464729 w 4562162"/>
              <a:gd name="connsiteY7175" fmla="*/ 1775460 h 2832735"/>
              <a:gd name="connsiteX7176" fmla="*/ 4464720 w 4562162"/>
              <a:gd name="connsiteY7176" fmla="*/ 1778889 h 2832735"/>
              <a:gd name="connsiteX7177" fmla="*/ 4467397 w 4562162"/>
              <a:gd name="connsiteY7177" fmla="*/ 1782909 h 2832735"/>
              <a:gd name="connsiteX7178" fmla="*/ 4470559 w 4562162"/>
              <a:gd name="connsiteY7178" fmla="*/ 1783518 h 2832735"/>
              <a:gd name="connsiteX7179" fmla="*/ 4474521 w 4562162"/>
              <a:gd name="connsiteY7179" fmla="*/ 1782432 h 2832735"/>
              <a:gd name="connsiteX7180" fmla="*/ 4475836 w 4562162"/>
              <a:gd name="connsiteY7180" fmla="*/ 1780565 h 2832735"/>
              <a:gd name="connsiteX7181" fmla="*/ 4477017 w 4562162"/>
              <a:gd name="connsiteY7181" fmla="*/ 1777994 h 2832735"/>
              <a:gd name="connsiteX7182" fmla="*/ 4476131 w 4562162"/>
              <a:gd name="connsiteY7182" fmla="*/ 1769459 h 2832735"/>
              <a:gd name="connsiteX7183" fmla="*/ 4477350 w 4562162"/>
              <a:gd name="connsiteY7183" fmla="*/ 1768297 h 2832735"/>
              <a:gd name="connsiteX7184" fmla="*/ 4480331 w 4562162"/>
              <a:gd name="connsiteY7184" fmla="*/ 1769983 h 2832735"/>
              <a:gd name="connsiteX7185" fmla="*/ 4481284 w 4562162"/>
              <a:gd name="connsiteY7185" fmla="*/ 1772393 h 2832735"/>
              <a:gd name="connsiteX7186" fmla="*/ 4481741 w 4562162"/>
              <a:gd name="connsiteY7186" fmla="*/ 1775346 h 2832735"/>
              <a:gd name="connsiteX7187" fmla="*/ 4482922 w 4562162"/>
              <a:gd name="connsiteY7187" fmla="*/ 1775670 h 2832735"/>
              <a:gd name="connsiteX7188" fmla="*/ 4490761 w 4562162"/>
              <a:gd name="connsiteY7188" fmla="*/ 1775251 h 2832735"/>
              <a:gd name="connsiteX7189" fmla="*/ 4491361 w 4562162"/>
              <a:gd name="connsiteY7189" fmla="*/ 1774165 h 2832735"/>
              <a:gd name="connsiteX7190" fmla="*/ 4490961 w 4562162"/>
              <a:gd name="connsiteY7190" fmla="*/ 1771498 h 2832735"/>
              <a:gd name="connsiteX7191" fmla="*/ 4489818 w 4562162"/>
              <a:gd name="connsiteY7191" fmla="*/ 1768974 h 2832735"/>
              <a:gd name="connsiteX7192" fmla="*/ 4488456 w 4562162"/>
              <a:gd name="connsiteY7192" fmla="*/ 1767183 h 2832735"/>
              <a:gd name="connsiteX7193" fmla="*/ 4485017 w 4562162"/>
              <a:gd name="connsiteY7193" fmla="*/ 1765087 h 2832735"/>
              <a:gd name="connsiteX7194" fmla="*/ 4481521 w 4562162"/>
              <a:gd name="connsiteY7194" fmla="*/ 1763506 h 2832735"/>
              <a:gd name="connsiteX7195" fmla="*/ 4478655 w 4562162"/>
              <a:gd name="connsiteY7195" fmla="*/ 1763097 h 2832735"/>
              <a:gd name="connsiteX7196" fmla="*/ 4477407 w 4562162"/>
              <a:gd name="connsiteY7196" fmla="*/ 1761915 h 2832735"/>
              <a:gd name="connsiteX7197" fmla="*/ 4477722 w 4562162"/>
              <a:gd name="connsiteY7197" fmla="*/ 1759725 h 2832735"/>
              <a:gd name="connsiteX7198" fmla="*/ 4476782 w 4562162"/>
              <a:gd name="connsiteY7198" fmla="*/ 1757163 h 2832735"/>
              <a:gd name="connsiteX7199" fmla="*/ 4477362 w 4562162"/>
              <a:gd name="connsiteY7199" fmla="*/ 1755648 h 2832735"/>
              <a:gd name="connsiteX7200" fmla="*/ 4479791 w 4562162"/>
              <a:gd name="connsiteY7200" fmla="*/ 1753648 h 2832735"/>
              <a:gd name="connsiteX7201" fmla="*/ 4480077 w 4562162"/>
              <a:gd name="connsiteY7201" fmla="*/ 1751810 h 2832735"/>
              <a:gd name="connsiteX7202" fmla="*/ 4477505 w 4562162"/>
              <a:gd name="connsiteY7202" fmla="*/ 1749581 h 2832735"/>
              <a:gd name="connsiteX7203" fmla="*/ 4474810 w 4562162"/>
              <a:gd name="connsiteY7203" fmla="*/ 1748885 h 2832735"/>
              <a:gd name="connsiteX7204" fmla="*/ 4472457 w 4562162"/>
              <a:gd name="connsiteY7204" fmla="*/ 1750124 h 2832735"/>
              <a:gd name="connsiteX7205" fmla="*/ 4472991 w 4562162"/>
              <a:gd name="connsiteY7205" fmla="*/ 1748247 h 2832735"/>
              <a:gd name="connsiteX7206" fmla="*/ 4474781 w 4562162"/>
              <a:gd name="connsiteY7206" fmla="*/ 1746399 h 2832735"/>
              <a:gd name="connsiteX7207" fmla="*/ 4477496 w 4562162"/>
              <a:gd name="connsiteY7207" fmla="*/ 1745609 h 2832735"/>
              <a:gd name="connsiteX7208" fmla="*/ 4480296 w 4562162"/>
              <a:gd name="connsiteY7208" fmla="*/ 1746009 h 2832735"/>
              <a:gd name="connsiteX7209" fmla="*/ 4485639 w 4562162"/>
              <a:gd name="connsiteY7209" fmla="*/ 1744428 h 2832735"/>
              <a:gd name="connsiteX7210" fmla="*/ 4490830 w 4562162"/>
              <a:gd name="connsiteY7210" fmla="*/ 1740846 h 2832735"/>
              <a:gd name="connsiteX7211" fmla="*/ 4493354 w 4562162"/>
              <a:gd name="connsiteY7211" fmla="*/ 1738484 h 2832735"/>
              <a:gd name="connsiteX7212" fmla="*/ 4495793 w 4562162"/>
              <a:gd name="connsiteY7212" fmla="*/ 1735579 h 2832735"/>
              <a:gd name="connsiteX7213" fmla="*/ 4495517 w 4562162"/>
              <a:gd name="connsiteY7213" fmla="*/ 1730473 h 2832735"/>
              <a:gd name="connsiteX7214" fmla="*/ 4493850 w 4562162"/>
              <a:gd name="connsiteY7214" fmla="*/ 1725568 h 2832735"/>
              <a:gd name="connsiteX7215" fmla="*/ 4491364 w 4562162"/>
              <a:gd name="connsiteY7215" fmla="*/ 1724235 h 2832735"/>
              <a:gd name="connsiteX7216" fmla="*/ 4488602 w 4562162"/>
              <a:gd name="connsiteY7216" fmla="*/ 1724539 h 2832735"/>
              <a:gd name="connsiteX7217" fmla="*/ 4486173 w 4562162"/>
              <a:gd name="connsiteY7217" fmla="*/ 1724139 h 2832735"/>
              <a:gd name="connsiteX7218" fmla="*/ 4483801 w 4562162"/>
              <a:gd name="connsiteY7218" fmla="*/ 1722844 h 2832735"/>
              <a:gd name="connsiteX7219" fmla="*/ 4493221 w 4562162"/>
              <a:gd name="connsiteY7219" fmla="*/ 1721110 h 2832735"/>
              <a:gd name="connsiteX7220" fmla="*/ 4494269 w 4562162"/>
              <a:gd name="connsiteY7220" fmla="*/ 1719377 h 2832735"/>
              <a:gd name="connsiteX7221" fmla="*/ 4495831 w 4562162"/>
              <a:gd name="connsiteY7221" fmla="*/ 1711538 h 2832735"/>
              <a:gd name="connsiteX7222" fmla="*/ 4495260 w 4562162"/>
              <a:gd name="connsiteY7222" fmla="*/ 1709576 h 2832735"/>
              <a:gd name="connsiteX7223" fmla="*/ 4493307 w 4562162"/>
              <a:gd name="connsiteY7223" fmla="*/ 1710090 h 2832735"/>
              <a:gd name="connsiteX7224" fmla="*/ 4490316 w 4562162"/>
              <a:gd name="connsiteY7224" fmla="*/ 1709976 h 2832735"/>
              <a:gd name="connsiteX7225" fmla="*/ 4491002 w 4562162"/>
              <a:gd name="connsiteY7225" fmla="*/ 1708376 h 2832735"/>
              <a:gd name="connsiteX7226" fmla="*/ 4492021 w 4562162"/>
              <a:gd name="connsiteY7226" fmla="*/ 1706994 h 2832735"/>
              <a:gd name="connsiteX7227" fmla="*/ 4486601 w 4562162"/>
              <a:gd name="connsiteY7227" fmla="*/ 1699508 h 2832735"/>
              <a:gd name="connsiteX7228" fmla="*/ 4480544 w 4562162"/>
              <a:gd name="connsiteY7228" fmla="*/ 1695040 h 2832735"/>
              <a:gd name="connsiteX7229" fmla="*/ 4482258 w 4562162"/>
              <a:gd name="connsiteY7229" fmla="*/ 1694297 h 2832735"/>
              <a:gd name="connsiteX7230" fmla="*/ 4485239 w 4562162"/>
              <a:gd name="connsiteY7230" fmla="*/ 1694460 h 2832735"/>
              <a:gd name="connsiteX7231" fmla="*/ 4489840 w 4562162"/>
              <a:gd name="connsiteY7231" fmla="*/ 1695783 h 2832735"/>
              <a:gd name="connsiteX7232" fmla="*/ 4492869 w 4562162"/>
              <a:gd name="connsiteY7232" fmla="*/ 1699155 h 2832735"/>
              <a:gd name="connsiteX7233" fmla="*/ 4493936 w 4562162"/>
              <a:gd name="connsiteY7233" fmla="*/ 1701432 h 2832735"/>
              <a:gd name="connsiteX7234" fmla="*/ 4495231 w 4562162"/>
              <a:gd name="connsiteY7234" fmla="*/ 1702203 h 2832735"/>
              <a:gd name="connsiteX7235" fmla="*/ 4497965 w 4562162"/>
              <a:gd name="connsiteY7235" fmla="*/ 1702432 h 2832735"/>
              <a:gd name="connsiteX7236" fmla="*/ 4502623 w 4562162"/>
              <a:gd name="connsiteY7236" fmla="*/ 1704032 h 2832735"/>
              <a:gd name="connsiteX7237" fmla="*/ 4502889 w 4562162"/>
              <a:gd name="connsiteY7237" fmla="*/ 1706232 h 2832735"/>
              <a:gd name="connsiteX7238" fmla="*/ 4503956 w 4562162"/>
              <a:gd name="connsiteY7238" fmla="*/ 1707004 h 2832735"/>
              <a:gd name="connsiteX7239" fmla="*/ 4507070 w 4562162"/>
              <a:gd name="connsiteY7239" fmla="*/ 1706061 h 2832735"/>
              <a:gd name="connsiteX7240" fmla="*/ 4515739 w 4562162"/>
              <a:gd name="connsiteY7240" fmla="*/ 1704604 h 2832735"/>
              <a:gd name="connsiteX7241" fmla="*/ 4518472 w 4562162"/>
              <a:gd name="connsiteY7241" fmla="*/ 1704985 h 2832735"/>
              <a:gd name="connsiteX7242" fmla="*/ 4522425 w 4562162"/>
              <a:gd name="connsiteY7242" fmla="*/ 1706566 h 2832735"/>
              <a:gd name="connsiteX7243" fmla="*/ 4523654 w 4562162"/>
              <a:gd name="connsiteY7243" fmla="*/ 1706604 h 2832735"/>
              <a:gd name="connsiteX7244" fmla="*/ 4525368 w 4562162"/>
              <a:gd name="connsiteY7244" fmla="*/ 1706032 h 2832735"/>
              <a:gd name="connsiteX7245" fmla="*/ 4526759 w 4562162"/>
              <a:gd name="connsiteY7245" fmla="*/ 1703518 h 2832735"/>
              <a:gd name="connsiteX7246" fmla="*/ 4524606 w 4562162"/>
              <a:gd name="connsiteY7246" fmla="*/ 1698469 h 2832735"/>
              <a:gd name="connsiteX7247" fmla="*/ 4520091 w 4562162"/>
              <a:gd name="connsiteY7247" fmla="*/ 1693907 h 2832735"/>
              <a:gd name="connsiteX7248" fmla="*/ 4517462 w 4562162"/>
              <a:gd name="connsiteY7248" fmla="*/ 1690449 h 2832735"/>
              <a:gd name="connsiteX7249" fmla="*/ 4516139 w 4562162"/>
              <a:gd name="connsiteY7249" fmla="*/ 1687687 h 2832735"/>
              <a:gd name="connsiteX7250" fmla="*/ 4516929 w 4562162"/>
              <a:gd name="connsiteY7250" fmla="*/ 1686639 h 2832735"/>
              <a:gd name="connsiteX7251" fmla="*/ 4518129 w 4562162"/>
              <a:gd name="connsiteY7251" fmla="*/ 1687059 h 2832735"/>
              <a:gd name="connsiteX7252" fmla="*/ 4521996 w 4562162"/>
              <a:gd name="connsiteY7252" fmla="*/ 1691421 h 2832735"/>
              <a:gd name="connsiteX7253" fmla="*/ 4525016 w 4562162"/>
              <a:gd name="connsiteY7253" fmla="*/ 1694145 h 2832735"/>
              <a:gd name="connsiteX7254" fmla="*/ 4528149 w 4562162"/>
              <a:gd name="connsiteY7254" fmla="*/ 1696098 h 2832735"/>
              <a:gd name="connsiteX7255" fmla="*/ 4530950 w 4562162"/>
              <a:gd name="connsiteY7255" fmla="*/ 1697546 h 2832735"/>
              <a:gd name="connsiteX7256" fmla="*/ 4537112 w 4562162"/>
              <a:gd name="connsiteY7256" fmla="*/ 1698908 h 2832735"/>
              <a:gd name="connsiteX7257" fmla="*/ 4539923 w 4562162"/>
              <a:gd name="connsiteY7257" fmla="*/ 1696660 h 2832735"/>
              <a:gd name="connsiteX7258" fmla="*/ 4540456 w 4562162"/>
              <a:gd name="connsiteY7258" fmla="*/ 1693155 h 2832735"/>
              <a:gd name="connsiteX7259" fmla="*/ 4539865 w 4562162"/>
              <a:gd name="connsiteY7259" fmla="*/ 1685782 h 2832735"/>
              <a:gd name="connsiteX7260" fmla="*/ 4540465 w 4562162"/>
              <a:gd name="connsiteY7260" fmla="*/ 1683048 h 2832735"/>
              <a:gd name="connsiteX7261" fmla="*/ 4544199 w 4562162"/>
              <a:gd name="connsiteY7261" fmla="*/ 1678924 h 2832735"/>
              <a:gd name="connsiteX7262" fmla="*/ 4550657 w 4562162"/>
              <a:gd name="connsiteY7262" fmla="*/ 1673705 h 2832735"/>
              <a:gd name="connsiteX7263" fmla="*/ 4554829 w 4562162"/>
              <a:gd name="connsiteY7263" fmla="*/ 1672038 h 2832735"/>
              <a:gd name="connsiteX7264" fmla="*/ 4556277 w 4562162"/>
              <a:gd name="connsiteY7264" fmla="*/ 1672200 h 2832735"/>
              <a:gd name="connsiteX7265" fmla="*/ 4557820 w 4562162"/>
              <a:gd name="connsiteY7265" fmla="*/ 1673838 h 2832735"/>
              <a:gd name="connsiteX7266" fmla="*/ 4559420 w 4562162"/>
              <a:gd name="connsiteY7266" fmla="*/ 1674305 h 2832735"/>
              <a:gd name="connsiteX7267" fmla="*/ 4562163 w 4562162"/>
              <a:gd name="connsiteY7267" fmla="*/ 1670418 h 2832735"/>
              <a:gd name="connsiteX7268" fmla="*/ 4560963 w 4562162"/>
              <a:gd name="connsiteY7268" fmla="*/ 1664818 h 2832735"/>
              <a:gd name="connsiteX7269" fmla="*/ 2472204 w 4562162"/>
              <a:gd name="connsiteY7269" fmla="*/ 986962 h 2832735"/>
              <a:gd name="connsiteX7270" fmla="*/ 2470147 w 4562162"/>
              <a:gd name="connsiteY7270" fmla="*/ 989190 h 2832735"/>
              <a:gd name="connsiteX7271" fmla="*/ 2469652 w 4562162"/>
              <a:gd name="connsiteY7271" fmla="*/ 992248 h 2832735"/>
              <a:gd name="connsiteX7272" fmla="*/ 2469480 w 4562162"/>
              <a:gd name="connsiteY7272" fmla="*/ 996229 h 2832735"/>
              <a:gd name="connsiteX7273" fmla="*/ 2468575 w 4562162"/>
              <a:gd name="connsiteY7273" fmla="*/ 1002944 h 2832735"/>
              <a:gd name="connsiteX7274" fmla="*/ 2466718 w 4562162"/>
              <a:gd name="connsiteY7274" fmla="*/ 1005421 h 2832735"/>
              <a:gd name="connsiteX7275" fmla="*/ 2460241 w 4562162"/>
              <a:gd name="connsiteY7275" fmla="*/ 1004383 h 2832735"/>
              <a:gd name="connsiteX7276" fmla="*/ 2458441 w 4562162"/>
              <a:gd name="connsiteY7276" fmla="*/ 1004983 h 2832735"/>
              <a:gd name="connsiteX7277" fmla="*/ 2456659 w 4562162"/>
              <a:gd name="connsiteY7277" fmla="*/ 1006497 h 2832735"/>
              <a:gd name="connsiteX7278" fmla="*/ 2460393 w 4562162"/>
              <a:gd name="connsiteY7278" fmla="*/ 1014412 h 2832735"/>
              <a:gd name="connsiteX7279" fmla="*/ 2467584 w 4562162"/>
              <a:gd name="connsiteY7279" fmla="*/ 1019699 h 2832735"/>
              <a:gd name="connsiteX7280" fmla="*/ 2472747 w 4562162"/>
              <a:gd name="connsiteY7280" fmla="*/ 1025195 h 2832735"/>
              <a:gd name="connsiteX7281" fmla="*/ 2475166 w 4562162"/>
              <a:gd name="connsiteY7281" fmla="*/ 1026852 h 2832735"/>
              <a:gd name="connsiteX7282" fmla="*/ 2490845 w 4562162"/>
              <a:gd name="connsiteY7282" fmla="*/ 1031853 h 2832735"/>
              <a:gd name="connsiteX7283" fmla="*/ 2491616 w 4562162"/>
              <a:gd name="connsiteY7283" fmla="*/ 1031081 h 2832735"/>
              <a:gd name="connsiteX7284" fmla="*/ 2496064 w 4562162"/>
              <a:gd name="connsiteY7284" fmla="*/ 1021899 h 2832735"/>
              <a:gd name="connsiteX7285" fmla="*/ 2501751 w 4562162"/>
              <a:gd name="connsiteY7285" fmla="*/ 1017727 h 2832735"/>
              <a:gd name="connsiteX7286" fmla="*/ 2503579 w 4562162"/>
              <a:gd name="connsiteY7286" fmla="*/ 1014441 h 2832735"/>
              <a:gd name="connsiteX7287" fmla="*/ 2504656 w 4562162"/>
              <a:gd name="connsiteY7287" fmla="*/ 1010060 h 2832735"/>
              <a:gd name="connsiteX7288" fmla="*/ 2506094 w 4562162"/>
              <a:gd name="connsiteY7288" fmla="*/ 1006516 h 2832735"/>
              <a:gd name="connsiteX7289" fmla="*/ 2507009 w 4562162"/>
              <a:gd name="connsiteY7289" fmla="*/ 1001811 h 2832735"/>
              <a:gd name="connsiteX7290" fmla="*/ 2504313 w 4562162"/>
              <a:gd name="connsiteY7290" fmla="*/ 997772 h 2832735"/>
              <a:gd name="connsiteX7291" fmla="*/ 2495379 w 4562162"/>
              <a:gd name="connsiteY7291" fmla="*/ 993924 h 2832735"/>
              <a:gd name="connsiteX7292" fmla="*/ 2472204 w 4562162"/>
              <a:gd name="connsiteY7292" fmla="*/ 986962 h 2832735"/>
              <a:gd name="connsiteX7293" fmla="*/ 1252042 w 4562162"/>
              <a:gd name="connsiteY7293" fmla="*/ 1326804 h 2832735"/>
              <a:gd name="connsiteX7294" fmla="*/ 1251452 w 4562162"/>
              <a:gd name="connsiteY7294" fmla="*/ 1328061 h 2832735"/>
              <a:gd name="connsiteX7295" fmla="*/ 1250832 w 4562162"/>
              <a:gd name="connsiteY7295" fmla="*/ 1330471 h 2832735"/>
              <a:gd name="connsiteX7296" fmla="*/ 1251175 w 4562162"/>
              <a:gd name="connsiteY7296" fmla="*/ 1339472 h 2832735"/>
              <a:gd name="connsiteX7297" fmla="*/ 1252261 w 4562162"/>
              <a:gd name="connsiteY7297" fmla="*/ 1343873 h 2832735"/>
              <a:gd name="connsiteX7298" fmla="*/ 1254052 w 4562162"/>
              <a:gd name="connsiteY7298" fmla="*/ 1347578 h 2832735"/>
              <a:gd name="connsiteX7299" fmla="*/ 1255462 w 4562162"/>
              <a:gd name="connsiteY7299" fmla="*/ 1348645 h 2832735"/>
              <a:gd name="connsiteX7300" fmla="*/ 1255262 w 4562162"/>
              <a:gd name="connsiteY7300" fmla="*/ 1345425 h 2832735"/>
              <a:gd name="connsiteX7301" fmla="*/ 1252499 w 4562162"/>
              <a:gd name="connsiteY7301" fmla="*/ 1332776 h 2832735"/>
              <a:gd name="connsiteX7302" fmla="*/ 1252642 w 4562162"/>
              <a:gd name="connsiteY7302" fmla="*/ 1327071 h 2832735"/>
              <a:gd name="connsiteX7303" fmla="*/ 1252042 w 4562162"/>
              <a:gd name="connsiteY7303" fmla="*/ 1326804 h 2832735"/>
              <a:gd name="connsiteX7304" fmla="*/ 1349254 w 4562162"/>
              <a:gd name="connsiteY7304" fmla="*/ 1627918 h 2832735"/>
              <a:gd name="connsiteX7305" fmla="*/ 1345006 w 4562162"/>
              <a:gd name="connsiteY7305" fmla="*/ 1626851 h 2832735"/>
              <a:gd name="connsiteX7306" fmla="*/ 1341872 w 4562162"/>
              <a:gd name="connsiteY7306" fmla="*/ 1625175 h 2832735"/>
              <a:gd name="connsiteX7307" fmla="*/ 1336948 w 4562162"/>
              <a:gd name="connsiteY7307" fmla="*/ 1625003 h 2832735"/>
              <a:gd name="connsiteX7308" fmla="*/ 1333909 w 4562162"/>
              <a:gd name="connsiteY7308" fmla="*/ 1624184 h 2832735"/>
              <a:gd name="connsiteX7309" fmla="*/ 1333014 w 4562162"/>
              <a:gd name="connsiteY7309" fmla="*/ 1626556 h 2832735"/>
              <a:gd name="connsiteX7310" fmla="*/ 1337891 w 4562162"/>
              <a:gd name="connsiteY7310" fmla="*/ 1636700 h 2832735"/>
              <a:gd name="connsiteX7311" fmla="*/ 1343054 w 4562162"/>
              <a:gd name="connsiteY7311" fmla="*/ 1641767 h 2832735"/>
              <a:gd name="connsiteX7312" fmla="*/ 1347759 w 4562162"/>
              <a:gd name="connsiteY7312" fmla="*/ 1640929 h 2832735"/>
              <a:gd name="connsiteX7313" fmla="*/ 1348788 w 4562162"/>
              <a:gd name="connsiteY7313" fmla="*/ 1639900 h 2832735"/>
              <a:gd name="connsiteX7314" fmla="*/ 1350150 w 4562162"/>
              <a:gd name="connsiteY7314" fmla="*/ 1636443 h 2832735"/>
              <a:gd name="connsiteX7315" fmla="*/ 1348740 w 4562162"/>
              <a:gd name="connsiteY7315" fmla="*/ 1634404 h 2832735"/>
              <a:gd name="connsiteX7316" fmla="*/ 1348750 w 4562162"/>
              <a:gd name="connsiteY7316" fmla="*/ 1632537 h 2832735"/>
              <a:gd name="connsiteX7317" fmla="*/ 1349254 w 4562162"/>
              <a:gd name="connsiteY7317" fmla="*/ 1627918 h 2832735"/>
              <a:gd name="connsiteX7318" fmla="*/ 1274064 w 4562162"/>
              <a:gd name="connsiteY7318" fmla="*/ 1431265 h 2832735"/>
              <a:gd name="connsiteX7319" fmla="*/ 1276236 w 4562162"/>
              <a:gd name="connsiteY7319" fmla="*/ 1424616 h 2832735"/>
              <a:gd name="connsiteX7320" fmla="*/ 1275807 w 4562162"/>
              <a:gd name="connsiteY7320" fmla="*/ 1421378 h 2832735"/>
              <a:gd name="connsiteX7321" fmla="*/ 1272797 w 4562162"/>
              <a:gd name="connsiteY7321" fmla="*/ 1421130 h 2832735"/>
              <a:gd name="connsiteX7322" fmla="*/ 1267710 w 4562162"/>
              <a:gd name="connsiteY7322" fmla="*/ 1428169 h 2832735"/>
              <a:gd name="connsiteX7323" fmla="*/ 1268292 w 4562162"/>
              <a:gd name="connsiteY7323" fmla="*/ 1429398 h 2832735"/>
              <a:gd name="connsiteX7324" fmla="*/ 1269644 w 4562162"/>
              <a:gd name="connsiteY7324" fmla="*/ 1430912 h 2832735"/>
              <a:gd name="connsiteX7325" fmla="*/ 1274064 w 4562162"/>
              <a:gd name="connsiteY7325" fmla="*/ 1431265 h 283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</a:cxnLst>
            <a:rect l="l" t="t" r="r" b="b"/>
            <a:pathLst>
              <a:path w="4562162" h="2832735">
                <a:moveTo>
                  <a:pt x="926868" y="249117"/>
                </a:moveTo>
                <a:lnTo>
                  <a:pt x="914457" y="240278"/>
                </a:lnTo>
                <a:lnTo>
                  <a:pt x="915476" y="235810"/>
                </a:lnTo>
                <a:lnTo>
                  <a:pt x="916819" y="233934"/>
                </a:lnTo>
                <a:lnTo>
                  <a:pt x="916857" y="229543"/>
                </a:lnTo>
                <a:lnTo>
                  <a:pt x="915714" y="226190"/>
                </a:lnTo>
                <a:lnTo>
                  <a:pt x="916210" y="219294"/>
                </a:lnTo>
                <a:lnTo>
                  <a:pt x="924220" y="224342"/>
                </a:lnTo>
                <a:lnTo>
                  <a:pt x="924982" y="226400"/>
                </a:lnTo>
                <a:lnTo>
                  <a:pt x="930373" y="229914"/>
                </a:lnTo>
                <a:lnTo>
                  <a:pt x="931183" y="236639"/>
                </a:lnTo>
                <a:lnTo>
                  <a:pt x="930583" y="240821"/>
                </a:lnTo>
                <a:lnTo>
                  <a:pt x="926868" y="249117"/>
                </a:lnTo>
                <a:close/>
                <a:moveTo>
                  <a:pt x="854869" y="1217886"/>
                </a:moveTo>
                <a:lnTo>
                  <a:pt x="852192" y="1225801"/>
                </a:lnTo>
                <a:lnTo>
                  <a:pt x="851163" y="1229716"/>
                </a:lnTo>
                <a:lnTo>
                  <a:pt x="850763" y="1239060"/>
                </a:lnTo>
                <a:lnTo>
                  <a:pt x="851030" y="1243232"/>
                </a:lnTo>
                <a:lnTo>
                  <a:pt x="852973" y="1254185"/>
                </a:lnTo>
                <a:lnTo>
                  <a:pt x="855088" y="1260710"/>
                </a:lnTo>
                <a:lnTo>
                  <a:pt x="857793" y="1264587"/>
                </a:lnTo>
                <a:lnTo>
                  <a:pt x="861031" y="1267435"/>
                </a:lnTo>
                <a:lnTo>
                  <a:pt x="864384" y="1268825"/>
                </a:lnTo>
                <a:lnTo>
                  <a:pt x="870861" y="1267520"/>
                </a:lnTo>
                <a:lnTo>
                  <a:pt x="877243" y="1263587"/>
                </a:lnTo>
                <a:lnTo>
                  <a:pt x="884187" y="1266215"/>
                </a:lnTo>
                <a:lnTo>
                  <a:pt x="890340" y="1267111"/>
                </a:lnTo>
                <a:lnTo>
                  <a:pt x="902503" y="1263177"/>
                </a:lnTo>
                <a:lnTo>
                  <a:pt x="903780" y="1264149"/>
                </a:lnTo>
                <a:lnTo>
                  <a:pt x="901665" y="1268606"/>
                </a:lnTo>
                <a:lnTo>
                  <a:pt x="901303" y="1275159"/>
                </a:lnTo>
                <a:lnTo>
                  <a:pt x="903732" y="1280093"/>
                </a:lnTo>
                <a:lnTo>
                  <a:pt x="906551" y="1279893"/>
                </a:lnTo>
                <a:lnTo>
                  <a:pt x="909409" y="1280713"/>
                </a:lnTo>
                <a:lnTo>
                  <a:pt x="908571" y="1283722"/>
                </a:lnTo>
                <a:lnTo>
                  <a:pt x="916467" y="1292066"/>
                </a:lnTo>
                <a:lnTo>
                  <a:pt x="923667" y="1297915"/>
                </a:lnTo>
                <a:lnTo>
                  <a:pt x="922020" y="1299591"/>
                </a:lnTo>
                <a:lnTo>
                  <a:pt x="917438" y="1296915"/>
                </a:lnTo>
                <a:lnTo>
                  <a:pt x="915085" y="1297819"/>
                </a:lnTo>
                <a:lnTo>
                  <a:pt x="915686" y="1302468"/>
                </a:lnTo>
                <a:lnTo>
                  <a:pt x="910704" y="1301105"/>
                </a:lnTo>
                <a:lnTo>
                  <a:pt x="908495" y="1303954"/>
                </a:lnTo>
                <a:lnTo>
                  <a:pt x="908628" y="1308192"/>
                </a:lnTo>
                <a:lnTo>
                  <a:pt x="909238" y="1312278"/>
                </a:lnTo>
                <a:lnTo>
                  <a:pt x="909180" y="1315241"/>
                </a:lnTo>
                <a:lnTo>
                  <a:pt x="905284" y="1316393"/>
                </a:lnTo>
                <a:lnTo>
                  <a:pt x="903046" y="1318593"/>
                </a:lnTo>
                <a:lnTo>
                  <a:pt x="912095" y="1323404"/>
                </a:lnTo>
                <a:lnTo>
                  <a:pt x="924849" y="1327423"/>
                </a:lnTo>
                <a:lnTo>
                  <a:pt x="928411" y="1329061"/>
                </a:lnTo>
                <a:lnTo>
                  <a:pt x="933355" y="1333224"/>
                </a:lnTo>
                <a:lnTo>
                  <a:pt x="935584" y="1334291"/>
                </a:lnTo>
                <a:lnTo>
                  <a:pt x="935784" y="1331614"/>
                </a:lnTo>
                <a:lnTo>
                  <a:pt x="936774" y="1329300"/>
                </a:lnTo>
                <a:lnTo>
                  <a:pt x="942708" y="1334453"/>
                </a:lnTo>
                <a:lnTo>
                  <a:pt x="947642" y="1335377"/>
                </a:lnTo>
                <a:lnTo>
                  <a:pt x="952605" y="1335434"/>
                </a:lnTo>
                <a:lnTo>
                  <a:pt x="964644" y="1333319"/>
                </a:lnTo>
                <a:lnTo>
                  <a:pt x="965159" y="1334691"/>
                </a:lnTo>
                <a:lnTo>
                  <a:pt x="965168" y="1337377"/>
                </a:lnTo>
                <a:lnTo>
                  <a:pt x="967578" y="1339491"/>
                </a:lnTo>
                <a:lnTo>
                  <a:pt x="970531" y="1338625"/>
                </a:lnTo>
                <a:lnTo>
                  <a:pt x="971455" y="1336777"/>
                </a:lnTo>
                <a:lnTo>
                  <a:pt x="975341" y="1339263"/>
                </a:lnTo>
                <a:lnTo>
                  <a:pt x="976074" y="1337024"/>
                </a:lnTo>
                <a:lnTo>
                  <a:pt x="976817" y="1336081"/>
                </a:lnTo>
                <a:lnTo>
                  <a:pt x="984628" y="1343711"/>
                </a:lnTo>
                <a:lnTo>
                  <a:pt x="986371" y="1343435"/>
                </a:lnTo>
                <a:lnTo>
                  <a:pt x="988019" y="1341253"/>
                </a:lnTo>
                <a:lnTo>
                  <a:pt x="984161" y="1335500"/>
                </a:lnTo>
                <a:lnTo>
                  <a:pt x="981970" y="1334548"/>
                </a:lnTo>
                <a:lnTo>
                  <a:pt x="979970" y="1331471"/>
                </a:lnTo>
                <a:lnTo>
                  <a:pt x="983332" y="1329900"/>
                </a:lnTo>
                <a:lnTo>
                  <a:pt x="986657" y="1330328"/>
                </a:lnTo>
                <a:lnTo>
                  <a:pt x="988228" y="1332871"/>
                </a:lnTo>
                <a:lnTo>
                  <a:pt x="989638" y="1336262"/>
                </a:lnTo>
                <a:lnTo>
                  <a:pt x="990362" y="1336977"/>
                </a:lnTo>
                <a:lnTo>
                  <a:pt x="1003659" y="1341596"/>
                </a:lnTo>
                <a:lnTo>
                  <a:pt x="1006354" y="1340311"/>
                </a:lnTo>
                <a:lnTo>
                  <a:pt x="1006802" y="1337824"/>
                </a:lnTo>
                <a:lnTo>
                  <a:pt x="1011707" y="1335815"/>
                </a:lnTo>
                <a:lnTo>
                  <a:pt x="1016479" y="1330338"/>
                </a:lnTo>
                <a:lnTo>
                  <a:pt x="1014632" y="1327337"/>
                </a:lnTo>
                <a:lnTo>
                  <a:pt x="1012688" y="1325194"/>
                </a:lnTo>
                <a:lnTo>
                  <a:pt x="1001516" y="1318384"/>
                </a:lnTo>
                <a:lnTo>
                  <a:pt x="996953" y="1314221"/>
                </a:lnTo>
                <a:lnTo>
                  <a:pt x="985180" y="1299410"/>
                </a:lnTo>
                <a:lnTo>
                  <a:pt x="974198" y="1279636"/>
                </a:lnTo>
                <a:lnTo>
                  <a:pt x="968207" y="1266054"/>
                </a:lnTo>
                <a:lnTo>
                  <a:pt x="962710" y="1250623"/>
                </a:lnTo>
                <a:lnTo>
                  <a:pt x="960920" y="1242660"/>
                </a:lnTo>
                <a:lnTo>
                  <a:pt x="958901" y="1235307"/>
                </a:lnTo>
                <a:lnTo>
                  <a:pt x="954271" y="1229620"/>
                </a:lnTo>
                <a:lnTo>
                  <a:pt x="956338" y="1222753"/>
                </a:lnTo>
                <a:lnTo>
                  <a:pt x="957091" y="1214771"/>
                </a:lnTo>
                <a:lnTo>
                  <a:pt x="959539" y="1208199"/>
                </a:lnTo>
                <a:lnTo>
                  <a:pt x="960158" y="1204846"/>
                </a:lnTo>
                <a:lnTo>
                  <a:pt x="956977" y="1196693"/>
                </a:lnTo>
                <a:lnTo>
                  <a:pt x="956748" y="1191035"/>
                </a:lnTo>
                <a:lnTo>
                  <a:pt x="955920" y="1188310"/>
                </a:lnTo>
                <a:lnTo>
                  <a:pt x="955824" y="1183319"/>
                </a:lnTo>
                <a:lnTo>
                  <a:pt x="957453" y="1180110"/>
                </a:lnTo>
                <a:lnTo>
                  <a:pt x="957091" y="1175861"/>
                </a:lnTo>
                <a:lnTo>
                  <a:pt x="958101" y="1173509"/>
                </a:lnTo>
                <a:lnTo>
                  <a:pt x="962777" y="1171394"/>
                </a:lnTo>
                <a:lnTo>
                  <a:pt x="965035" y="1164889"/>
                </a:lnTo>
                <a:lnTo>
                  <a:pt x="965511" y="1160412"/>
                </a:lnTo>
                <a:lnTo>
                  <a:pt x="965645" y="1156373"/>
                </a:lnTo>
                <a:lnTo>
                  <a:pt x="968216" y="1154287"/>
                </a:lnTo>
                <a:lnTo>
                  <a:pt x="975274" y="1154297"/>
                </a:lnTo>
                <a:lnTo>
                  <a:pt x="976284" y="1152735"/>
                </a:lnTo>
                <a:lnTo>
                  <a:pt x="977598" y="1148972"/>
                </a:lnTo>
                <a:lnTo>
                  <a:pt x="978198" y="1143810"/>
                </a:lnTo>
                <a:lnTo>
                  <a:pt x="977503" y="1136685"/>
                </a:lnTo>
                <a:lnTo>
                  <a:pt x="978103" y="1132132"/>
                </a:lnTo>
                <a:lnTo>
                  <a:pt x="981990" y="1124731"/>
                </a:lnTo>
                <a:lnTo>
                  <a:pt x="983675" y="1122388"/>
                </a:lnTo>
                <a:lnTo>
                  <a:pt x="984532" y="1116663"/>
                </a:lnTo>
                <a:lnTo>
                  <a:pt x="982418" y="1114406"/>
                </a:lnTo>
                <a:lnTo>
                  <a:pt x="976722" y="1111567"/>
                </a:lnTo>
                <a:lnTo>
                  <a:pt x="967359" y="1110415"/>
                </a:lnTo>
                <a:lnTo>
                  <a:pt x="954862" y="1106729"/>
                </a:lnTo>
                <a:lnTo>
                  <a:pt x="949557" y="1102205"/>
                </a:lnTo>
                <a:lnTo>
                  <a:pt x="944718" y="1099738"/>
                </a:lnTo>
                <a:lnTo>
                  <a:pt x="941061" y="1099328"/>
                </a:lnTo>
                <a:lnTo>
                  <a:pt x="937650" y="1100976"/>
                </a:lnTo>
                <a:lnTo>
                  <a:pt x="928335" y="1107548"/>
                </a:lnTo>
                <a:lnTo>
                  <a:pt x="924973" y="1109224"/>
                </a:lnTo>
                <a:lnTo>
                  <a:pt x="921991" y="1109682"/>
                </a:lnTo>
                <a:lnTo>
                  <a:pt x="915971" y="1107586"/>
                </a:lnTo>
                <a:lnTo>
                  <a:pt x="912971" y="1108119"/>
                </a:lnTo>
                <a:lnTo>
                  <a:pt x="909771" y="1111187"/>
                </a:lnTo>
                <a:lnTo>
                  <a:pt x="906523" y="1113206"/>
                </a:lnTo>
                <a:lnTo>
                  <a:pt x="902389" y="1114482"/>
                </a:lnTo>
                <a:lnTo>
                  <a:pt x="899541" y="1118330"/>
                </a:lnTo>
                <a:lnTo>
                  <a:pt x="898121" y="1121597"/>
                </a:lnTo>
                <a:lnTo>
                  <a:pt x="897884" y="1125607"/>
                </a:lnTo>
                <a:lnTo>
                  <a:pt x="899170" y="1134123"/>
                </a:lnTo>
                <a:lnTo>
                  <a:pt x="899446" y="1137599"/>
                </a:lnTo>
                <a:lnTo>
                  <a:pt x="902722" y="1142743"/>
                </a:lnTo>
                <a:lnTo>
                  <a:pt x="899617" y="1143924"/>
                </a:lnTo>
                <a:lnTo>
                  <a:pt x="896445" y="1143067"/>
                </a:lnTo>
                <a:lnTo>
                  <a:pt x="893483" y="1143038"/>
                </a:lnTo>
                <a:lnTo>
                  <a:pt x="890501" y="1144276"/>
                </a:lnTo>
                <a:lnTo>
                  <a:pt x="887806" y="1146515"/>
                </a:lnTo>
                <a:lnTo>
                  <a:pt x="881586" y="1154106"/>
                </a:lnTo>
                <a:lnTo>
                  <a:pt x="880824" y="1156164"/>
                </a:lnTo>
                <a:lnTo>
                  <a:pt x="880224" y="1158973"/>
                </a:lnTo>
                <a:lnTo>
                  <a:pt x="882272" y="1161964"/>
                </a:lnTo>
                <a:lnTo>
                  <a:pt x="884358" y="1163917"/>
                </a:lnTo>
                <a:lnTo>
                  <a:pt x="890597" y="1165127"/>
                </a:lnTo>
                <a:lnTo>
                  <a:pt x="888530" y="1169565"/>
                </a:lnTo>
                <a:lnTo>
                  <a:pt x="888102" y="1172070"/>
                </a:lnTo>
                <a:lnTo>
                  <a:pt x="889178" y="1175766"/>
                </a:lnTo>
                <a:lnTo>
                  <a:pt x="886110" y="1181710"/>
                </a:lnTo>
                <a:lnTo>
                  <a:pt x="885177" y="1185786"/>
                </a:lnTo>
                <a:lnTo>
                  <a:pt x="884958" y="1189854"/>
                </a:lnTo>
                <a:lnTo>
                  <a:pt x="883787" y="1194626"/>
                </a:lnTo>
                <a:lnTo>
                  <a:pt x="882729" y="1197788"/>
                </a:lnTo>
                <a:lnTo>
                  <a:pt x="881758" y="1199274"/>
                </a:lnTo>
                <a:lnTo>
                  <a:pt x="878443" y="1202055"/>
                </a:lnTo>
                <a:lnTo>
                  <a:pt x="876967" y="1206922"/>
                </a:lnTo>
                <a:lnTo>
                  <a:pt x="874976" y="1210656"/>
                </a:lnTo>
                <a:lnTo>
                  <a:pt x="872823" y="1212761"/>
                </a:lnTo>
                <a:lnTo>
                  <a:pt x="867927" y="1212637"/>
                </a:lnTo>
                <a:lnTo>
                  <a:pt x="863022" y="1210713"/>
                </a:lnTo>
                <a:lnTo>
                  <a:pt x="860879" y="1211675"/>
                </a:lnTo>
                <a:lnTo>
                  <a:pt x="856802" y="1215400"/>
                </a:lnTo>
                <a:lnTo>
                  <a:pt x="854869" y="1217886"/>
                </a:lnTo>
                <a:close/>
                <a:moveTo>
                  <a:pt x="880748" y="283969"/>
                </a:moveTo>
                <a:lnTo>
                  <a:pt x="882262" y="285655"/>
                </a:lnTo>
                <a:lnTo>
                  <a:pt x="883034" y="287579"/>
                </a:lnTo>
                <a:lnTo>
                  <a:pt x="888921" y="288465"/>
                </a:lnTo>
                <a:lnTo>
                  <a:pt x="906694" y="286598"/>
                </a:lnTo>
                <a:lnTo>
                  <a:pt x="910218" y="280730"/>
                </a:lnTo>
                <a:lnTo>
                  <a:pt x="913562" y="279816"/>
                </a:lnTo>
                <a:lnTo>
                  <a:pt x="915533" y="273491"/>
                </a:lnTo>
                <a:lnTo>
                  <a:pt x="905760" y="264766"/>
                </a:lnTo>
                <a:lnTo>
                  <a:pt x="902008" y="257927"/>
                </a:lnTo>
                <a:lnTo>
                  <a:pt x="901560" y="252155"/>
                </a:lnTo>
                <a:lnTo>
                  <a:pt x="897731" y="250517"/>
                </a:lnTo>
                <a:lnTo>
                  <a:pt x="888854" y="252155"/>
                </a:lnTo>
                <a:lnTo>
                  <a:pt x="885168" y="260928"/>
                </a:lnTo>
                <a:lnTo>
                  <a:pt x="884215" y="265557"/>
                </a:lnTo>
                <a:lnTo>
                  <a:pt x="881434" y="268977"/>
                </a:lnTo>
                <a:lnTo>
                  <a:pt x="873252" y="272234"/>
                </a:lnTo>
                <a:lnTo>
                  <a:pt x="871728" y="274225"/>
                </a:lnTo>
                <a:lnTo>
                  <a:pt x="875214" y="282178"/>
                </a:lnTo>
                <a:lnTo>
                  <a:pt x="880748" y="283969"/>
                </a:lnTo>
                <a:close/>
                <a:moveTo>
                  <a:pt x="965387" y="120739"/>
                </a:moveTo>
                <a:lnTo>
                  <a:pt x="978084" y="114529"/>
                </a:lnTo>
                <a:lnTo>
                  <a:pt x="982675" y="122463"/>
                </a:lnTo>
                <a:lnTo>
                  <a:pt x="986657" y="123054"/>
                </a:lnTo>
                <a:lnTo>
                  <a:pt x="990838" y="119034"/>
                </a:lnTo>
                <a:lnTo>
                  <a:pt x="994924" y="112090"/>
                </a:lnTo>
                <a:lnTo>
                  <a:pt x="1003945" y="122501"/>
                </a:lnTo>
                <a:lnTo>
                  <a:pt x="1011736" y="129959"/>
                </a:lnTo>
                <a:lnTo>
                  <a:pt x="1020261" y="124025"/>
                </a:lnTo>
                <a:lnTo>
                  <a:pt x="1024080" y="119177"/>
                </a:lnTo>
                <a:lnTo>
                  <a:pt x="1026814" y="109137"/>
                </a:lnTo>
                <a:lnTo>
                  <a:pt x="1024051" y="100603"/>
                </a:lnTo>
                <a:lnTo>
                  <a:pt x="1022632" y="89106"/>
                </a:lnTo>
                <a:lnTo>
                  <a:pt x="1036348" y="85735"/>
                </a:lnTo>
                <a:lnTo>
                  <a:pt x="1041482" y="80115"/>
                </a:lnTo>
                <a:lnTo>
                  <a:pt x="1038063" y="71895"/>
                </a:lnTo>
                <a:lnTo>
                  <a:pt x="1026852" y="68351"/>
                </a:lnTo>
                <a:lnTo>
                  <a:pt x="1022728" y="64256"/>
                </a:lnTo>
                <a:lnTo>
                  <a:pt x="1021337" y="57074"/>
                </a:lnTo>
                <a:lnTo>
                  <a:pt x="1018832" y="53692"/>
                </a:lnTo>
                <a:lnTo>
                  <a:pt x="1011879" y="57655"/>
                </a:lnTo>
                <a:lnTo>
                  <a:pt x="1009431" y="59036"/>
                </a:lnTo>
                <a:lnTo>
                  <a:pt x="1002116" y="57950"/>
                </a:lnTo>
                <a:lnTo>
                  <a:pt x="998953" y="63513"/>
                </a:lnTo>
                <a:lnTo>
                  <a:pt x="992152" y="79210"/>
                </a:lnTo>
                <a:lnTo>
                  <a:pt x="983752" y="85715"/>
                </a:lnTo>
                <a:lnTo>
                  <a:pt x="977132" y="100622"/>
                </a:lnTo>
                <a:lnTo>
                  <a:pt x="967111" y="95955"/>
                </a:lnTo>
                <a:lnTo>
                  <a:pt x="958662" y="99184"/>
                </a:lnTo>
                <a:lnTo>
                  <a:pt x="961511" y="113824"/>
                </a:lnTo>
                <a:lnTo>
                  <a:pt x="965387" y="120739"/>
                </a:lnTo>
                <a:close/>
                <a:moveTo>
                  <a:pt x="929554" y="189262"/>
                </a:moveTo>
                <a:lnTo>
                  <a:pt x="933735" y="189919"/>
                </a:lnTo>
                <a:lnTo>
                  <a:pt x="936155" y="192881"/>
                </a:lnTo>
                <a:lnTo>
                  <a:pt x="937355" y="197291"/>
                </a:lnTo>
                <a:lnTo>
                  <a:pt x="949357" y="195101"/>
                </a:lnTo>
                <a:lnTo>
                  <a:pt x="960672" y="203159"/>
                </a:lnTo>
                <a:lnTo>
                  <a:pt x="965263" y="214046"/>
                </a:lnTo>
                <a:lnTo>
                  <a:pt x="969836" y="215503"/>
                </a:lnTo>
                <a:lnTo>
                  <a:pt x="981380" y="214770"/>
                </a:lnTo>
                <a:lnTo>
                  <a:pt x="994724" y="209712"/>
                </a:lnTo>
                <a:lnTo>
                  <a:pt x="1015184" y="194501"/>
                </a:lnTo>
                <a:lnTo>
                  <a:pt x="1018222" y="188357"/>
                </a:lnTo>
                <a:lnTo>
                  <a:pt x="1014850" y="183775"/>
                </a:lnTo>
                <a:lnTo>
                  <a:pt x="997258" y="168097"/>
                </a:lnTo>
                <a:lnTo>
                  <a:pt x="985580" y="153581"/>
                </a:lnTo>
                <a:lnTo>
                  <a:pt x="977493" y="148295"/>
                </a:lnTo>
                <a:lnTo>
                  <a:pt x="958796" y="149885"/>
                </a:lnTo>
                <a:lnTo>
                  <a:pt x="938708" y="133340"/>
                </a:lnTo>
                <a:lnTo>
                  <a:pt x="936441" y="133817"/>
                </a:lnTo>
                <a:lnTo>
                  <a:pt x="930640" y="155581"/>
                </a:lnTo>
                <a:lnTo>
                  <a:pt x="929307" y="169631"/>
                </a:lnTo>
                <a:lnTo>
                  <a:pt x="925925" y="169964"/>
                </a:lnTo>
                <a:lnTo>
                  <a:pt x="920705" y="175003"/>
                </a:lnTo>
                <a:lnTo>
                  <a:pt x="921277" y="184804"/>
                </a:lnTo>
                <a:lnTo>
                  <a:pt x="929554" y="189262"/>
                </a:lnTo>
                <a:close/>
                <a:moveTo>
                  <a:pt x="1025480" y="29613"/>
                </a:moveTo>
                <a:lnTo>
                  <a:pt x="1034319" y="25994"/>
                </a:lnTo>
                <a:lnTo>
                  <a:pt x="1062685" y="17850"/>
                </a:lnTo>
                <a:lnTo>
                  <a:pt x="1062704" y="13745"/>
                </a:lnTo>
                <a:lnTo>
                  <a:pt x="1064085" y="5410"/>
                </a:lnTo>
                <a:lnTo>
                  <a:pt x="1060170" y="0"/>
                </a:lnTo>
                <a:lnTo>
                  <a:pt x="1030033" y="4934"/>
                </a:lnTo>
                <a:lnTo>
                  <a:pt x="1026033" y="10744"/>
                </a:lnTo>
                <a:lnTo>
                  <a:pt x="1024976" y="19926"/>
                </a:lnTo>
                <a:lnTo>
                  <a:pt x="1024004" y="24746"/>
                </a:lnTo>
                <a:lnTo>
                  <a:pt x="1024309" y="26870"/>
                </a:lnTo>
                <a:lnTo>
                  <a:pt x="1025480" y="29613"/>
                </a:lnTo>
                <a:close/>
                <a:moveTo>
                  <a:pt x="788184" y="233877"/>
                </a:moveTo>
                <a:lnTo>
                  <a:pt x="775811" y="235087"/>
                </a:lnTo>
                <a:lnTo>
                  <a:pt x="771525" y="227000"/>
                </a:lnTo>
                <a:lnTo>
                  <a:pt x="769868" y="225247"/>
                </a:lnTo>
                <a:lnTo>
                  <a:pt x="767286" y="226428"/>
                </a:lnTo>
                <a:lnTo>
                  <a:pt x="764677" y="229314"/>
                </a:lnTo>
                <a:lnTo>
                  <a:pt x="756323" y="231724"/>
                </a:lnTo>
                <a:lnTo>
                  <a:pt x="749912" y="236344"/>
                </a:lnTo>
                <a:lnTo>
                  <a:pt x="743150" y="245345"/>
                </a:lnTo>
                <a:lnTo>
                  <a:pt x="722871" y="268434"/>
                </a:lnTo>
                <a:lnTo>
                  <a:pt x="725376" y="275177"/>
                </a:lnTo>
                <a:lnTo>
                  <a:pt x="728253" y="278406"/>
                </a:lnTo>
                <a:lnTo>
                  <a:pt x="732139" y="286960"/>
                </a:lnTo>
                <a:lnTo>
                  <a:pt x="739026" y="287360"/>
                </a:lnTo>
                <a:lnTo>
                  <a:pt x="741550" y="286055"/>
                </a:lnTo>
                <a:lnTo>
                  <a:pt x="744255" y="279521"/>
                </a:lnTo>
                <a:lnTo>
                  <a:pt x="749551" y="277130"/>
                </a:lnTo>
                <a:lnTo>
                  <a:pt x="756247" y="278092"/>
                </a:lnTo>
                <a:lnTo>
                  <a:pt x="758514" y="282292"/>
                </a:lnTo>
                <a:lnTo>
                  <a:pt x="751713" y="291884"/>
                </a:lnTo>
                <a:lnTo>
                  <a:pt x="749293" y="298028"/>
                </a:lnTo>
                <a:lnTo>
                  <a:pt x="752094" y="302743"/>
                </a:lnTo>
                <a:lnTo>
                  <a:pt x="757504" y="301666"/>
                </a:lnTo>
                <a:lnTo>
                  <a:pt x="759800" y="299980"/>
                </a:lnTo>
                <a:lnTo>
                  <a:pt x="761676" y="296428"/>
                </a:lnTo>
                <a:lnTo>
                  <a:pt x="763581" y="294799"/>
                </a:lnTo>
                <a:lnTo>
                  <a:pt x="769439" y="300552"/>
                </a:lnTo>
                <a:lnTo>
                  <a:pt x="771591" y="298323"/>
                </a:lnTo>
                <a:lnTo>
                  <a:pt x="773353" y="290817"/>
                </a:lnTo>
                <a:lnTo>
                  <a:pt x="773944" y="286893"/>
                </a:lnTo>
                <a:lnTo>
                  <a:pt x="774678" y="284998"/>
                </a:lnTo>
                <a:lnTo>
                  <a:pt x="780440" y="290360"/>
                </a:lnTo>
                <a:lnTo>
                  <a:pt x="782964" y="291274"/>
                </a:lnTo>
                <a:lnTo>
                  <a:pt x="785250" y="290132"/>
                </a:lnTo>
                <a:lnTo>
                  <a:pt x="786136" y="283102"/>
                </a:lnTo>
                <a:lnTo>
                  <a:pt x="785603" y="277597"/>
                </a:lnTo>
                <a:lnTo>
                  <a:pt x="784764" y="273910"/>
                </a:lnTo>
                <a:lnTo>
                  <a:pt x="783764" y="272158"/>
                </a:lnTo>
                <a:lnTo>
                  <a:pt x="777535" y="270015"/>
                </a:lnTo>
                <a:lnTo>
                  <a:pt x="777211" y="268462"/>
                </a:lnTo>
                <a:lnTo>
                  <a:pt x="780792" y="259928"/>
                </a:lnTo>
                <a:lnTo>
                  <a:pt x="783069" y="257451"/>
                </a:lnTo>
                <a:lnTo>
                  <a:pt x="801519" y="256270"/>
                </a:lnTo>
                <a:lnTo>
                  <a:pt x="807082" y="248450"/>
                </a:lnTo>
                <a:lnTo>
                  <a:pt x="805901" y="240916"/>
                </a:lnTo>
                <a:lnTo>
                  <a:pt x="808472" y="236782"/>
                </a:lnTo>
                <a:lnTo>
                  <a:pt x="820065" y="231962"/>
                </a:lnTo>
                <a:lnTo>
                  <a:pt x="838276" y="229838"/>
                </a:lnTo>
                <a:lnTo>
                  <a:pt x="843229" y="219475"/>
                </a:lnTo>
                <a:lnTo>
                  <a:pt x="858126" y="205711"/>
                </a:lnTo>
                <a:lnTo>
                  <a:pt x="855126" y="196910"/>
                </a:lnTo>
                <a:lnTo>
                  <a:pt x="851478" y="196263"/>
                </a:lnTo>
                <a:lnTo>
                  <a:pt x="837123" y="171850"/>
                </a:lnTo>
                <a:lnTo>
                  <a:pt x="834009" y="167831"/>
                </a:lnTo>
                <a:lnTo>
                  <a:pt x="824122" y="168392"/>
                </a:lnTo>
                <a:lnTo>
                  <a:pt x="820026" y="165611"/>
                </a:lnTo>
                <a:lnTo>
                  <a:pt x="815911" y="166183"/>
                </a:lnTo>
                <a:lnTo>
                  <a:pt x="799433" y="176070"/>
                </a:lnTo>
                <a:lnTo>
                  <a:pt x="792394" y="183452"/>
                </a:lnTo>
                <a:lnTo>
                  <a:pt x="789804" y="201654"/>
                </a:lnTo>
                <a:lnTo>
                  <a:pt x="791013" y="210922"/>
                </a:lnTo>
                <a:lnTo>
                  <a:pt x="790813" y="226866"/>
                </a:lnTo>
                <a:lnTo>
                  <a:pt x="788184" y="233877"/>
                </a:lnTo>
                <a:close/>
                <a:moveTo>
                  <a:pt x="823579" y="138798"/>
                </a:moveTo>
                <a:lnTo>
                  <a:pt x="826427" y="145475"/>
                </a:lnTo>
                <a:lnTo>
                  <a:pt x="829037" y="146218"/>
                </a:lnTo>
                <a:lnTo>
                  <a:pt x="832723" y="145161"/>
                </a:lnTo>
                <a:lnTo>
                  <a:pt x="833657" y="140960"/>
                </a:lnTo>
                <a:lnTo>
                  <a:pt x="837866" y="134693"/>
                </a:lnTo>
                <a:lnTo>
                  <a:pt x="836057" y="127292"/>
                </a:lnTo>
                <a:lnTo>
                  <a:pt x="831713" y="123854"/>
                </a:lnTo>
                <a:lnTo>
                  <a:pt x="828389" y="124063"/>
                </a:lnTo>
                <a:lnTo>
                  <a:pt x="826522" y="126016"/>
                </a:lnTo>
                <a:lnTo>
                  <a:pt x="826103" y="128445"/>
                </a:lnTo>
                <a:lnTo>
                  <a:pt x="825008" y="131569"/>
                </a:lnTo>
                <a:lnTo>
                  <a:pt x="822427" y="132207"/>
                </a:lnTo>
                <a:lnTo>
                  <a:pt x="822664" y="135617"/>
                </a:lnTo>
                <a:lnTo>
                  <a:pt x="823579" y="138798"/>
                </a:lnTo>
                <a:close/>
                <a:moveTo>
                  <a:pt x="784584" y="1426178"/>
                </a:moveTo>
                <a:lnTo>
                  <a:pt x="781688" y="1427293"/>
                </a:lnTo>
                <a:lnTo>
                  <a:pt x="775982" y="1431769"/>
                </a:lnTo>
                <a:lnTo>
                  <a:pt x="770163" y="1438627"/>
                </a:lnTo>
                <a:lnTo>
                  <a:pt x="767658" y="1444400"/>
                </a:lnTo>
                <a:lnTo>
                  <a:pt x="767029" y="1450829"/>
                </a:lnTo>
                <a:lnTo>
                  <a:pt x="766600" y="1457373"/>
                </a:lnTo>
                <a:lnTo>
                  <a:pt x="766563" y="1461583"/>
                </a:lnTo>
                <a:lnTo>
                  <a:pt x="766982" y="1465764"/>
                </a:lnTo>
                <a:lnTo>
                  <a:pt x="767562" y="1468879"/>
                </a:lnTo>
                <a:lnTo>
                  <a:pt x="770848" y="1479071"/>
                </a:lnTo>
                <a:lnTo>
                  <a:pt x="776944" y="1484357"/>
                </a:lnTo>
                <a:lnTo>
                  <a:pt x="783450" y="1483624"/>
                </a:lnTo>
                <a:lnTo>
                  <a:pt x="790670" y="1481023"/>
                </a:lnTo>
                <a:lnTo>
                  <a:pt x="802586" y="1475013"/>
                </a:lnTo>
                <a:lnTo>
                  <a:pt x="808301" y="1466545"/>
                </a:lnTo>
                <a:lnTo>
                  <a:pt x="810473" y="1460611"/>
                </a:lnTo>
                <a:lnTo>
                  <a:pt x="815092" y="1455201"/>
                </a:lnTo>
                <a:lnTo>
                  <a:pt x="816359" y="1457249"/>
                </a:lnTo>
                <a:lnTo>
                  <a:pt x="816978" y="1461783"/>
                </a:lnTo>
                <a:lnTo>
                  <a:pt x="818483" y="1460945"/>
                </a:lnTo>
                <a:lnTo>
                  <a:pt x="820150" y="1457954"/>
                </a:lnTo>
                <a:lnTo>
                  <a:pt x="819674" y="1450696"/>
                </a:lnTo>
                <a:lnTo>
                  <a:pt x="817054" y="1445314"/>
                </a:lnTo>
                <a:lnTo>
                  <a:pt x="812492" y="1441361"/>
                </a:lnTo>
                <a:lnTo>
                  <a:pt x="791880" y="1426036"/>
                </a:lnTo>
                <a:lnTo>
                  <a:pt x="784584" y="1426178"/>
                </a:lnTo>
                <a:close/>
                <a:moveTo>
                  <a:pt x="689314" y="226638"/>
                </a:moveTo>
                <a:lnTo>
                  <a:pt x="696040" y="230438"/>
                </a:lnTo>
                <a:lnTo>
                  <a:pt x="704812" y="225133"/>
                </a:lnTo>
                <a:lnTo>
                  <a:pt x="706269" y="229800"/>
                </a:lnTo>
                <a:lnTo>
                  <a:pt x="707241" y="239049"/>
                </a:lnTo>
                <a:lnTo>
                  <a:pt x="709422" y="245031"/>
                </a:lnTo>
                <a:lnTo>
                  <a:pt x="715756" y="243411"/>
                </a:lnTo>
                <a:lnTo>
                  <a:pt x="719375" y="240392"/>
                </a:lnTo>
                <a:lnTo>
                  <a:pt x="722319" y="229838"/>
                </a:lnTo>
                <a:lnTo>
                  <a:pt x="723757" y="226466"/>
                </a:lnTo>
                <a:lnTo>
                  <a:pt x="732672" y="226343"/>
                </a:lnTo>
                <a:lnTo>
                  <a:pt x="736254" y="218675"/>
                </a:lnTo>
                <a:lnTo>
                  <a:pt x="737673" y="217713"/>
                </a:lnTo>
                <a:lnTo>
                  <a:pt x="740502" y="219142"/>
                </a:lnTo>
                <a:lnTo>
                  <a:pt x="743455" y="207912"/>
                </a:lnTo>
                <a:lnTo>
                  <a:pt x="746074" y="205702"/>
                </a:lnTo>
                <a:lnTo>
                  <a:pt x="748427" y="196758"/>
                </a:lnTo>
                <a:lnTo>
                  <a:pt x="751237" y="192891"/>
                </a:lnTo>
                <a:lnTo>
                  <a:pt x="753170" y="194386"/>
                </a:lnTo>
                <a:lnTo>
                  <a:pt x="760304" y="208969"/>
                </a:lnTo>
                <a:lnTo>
                  <a:pt x="775840" y="215351"/>
                </a:lnTo>
                <a:lnTo>
                  <a:pt x="777392" y="214703"/>
                </a:lnTo>
                <a:lnTo>
                  <a:pt x="777468" y="200768"/>
                </a:lnTo>
                <a:lnTo>
                  <a:pt x="773744" y="190576"/>
                </a:lnTo>
                <a:lnTo>
                  <a:pt x="771020" y="186071"/>
                </a:lnTo>
                <a:lnTo>
                  <a:pt x="768334" y="183899"/>
                </a:lnTo>
                <a:lnTo>
                  <a:pt x="765610" y="183147"/>
                </a:lnTo>
                <a:lnTo>
                  <a:pt x="756418" y="184956"/>
                </a:lnTo>
                <a:lnTo>
                  <a:pt x="744188" y="178079"/>
                </a:lnTo>
                <a:lnTo>
                  <a:pt x="741797" y="178203"/>
                </a:lnTo>
                <a:lnTo>
                  <a:pt x="732930" y="184671"/>
                </a:lnTo>
                <a:lnTo>
                  <a:pt x="727014" y="194548"/>
                </a:lnTo>
                <a:lnTo>
                  <a:pt x="714404" y="197882"/>
                </a:lnTo>
                <a:lnTo>
                  <a:pt x="682247" y="211588"/>
                </a:lnTo>
                <a:lnTo>
                  <a:pt x="676380" y="218313"/>
                </a:lnTo>
                <a:lnTo>
                  <a:pt x="682914" y="220361"/>
                </a:lnTo>
                <a:lnTo>
                  <a:pt x="689314" y="226638"/>
                </a:lnTo>
                <a:close/>
                <a:moveTo>
                  <a:pt x="841343" y="325803"/>
                </a:moveTo>
                <a:lnTo>
                  <a:pt x="850830" y="327555"/>
                </a:lnTo>
                <a:lnTo>
                  <a:pt x="850935" y="325803"/>
                </a:lnTo>
                <a:lnTo>
                  <a:pt x="850249" y="323917"/>
                </a:lnTo>
                <a:lnTo>
                  <a:pt x="848049" y="319611"/>
                </a:lnTo>
                <a:lnTo>
                  <a:pt x="845801" y="316706"/>
                </a:lnTo>
                <a:lnTo>
                  <a:pt x="845668" y="313763"/>
                </a:lnTo>
                <a:lnTo>
                  <a:pt x="846105" y="307848"/>
                </a:lnTo>
                <a:lnTo>
                  <a:pt x="837600" y="300780"/>
                </a:lnTo>
                <a:lnTo>
                  <a:pt x="830646" y="307858"/>
                </a:lnTo>
                <a:lnTo>
                  <a:pt x="825217" y="309886"/>
                </a:lnTo>
                <a:lnTo>
                  <a:pt x="815025" y="318345"/>
                </a:lnTo>
                <a:lnTo>
                  <a:pt x="824732" y="326936"/>
                </a:lnTo>
                <a:lnTo>
                  <a:pt x="841343" y="325803"/>
                </a:lnTo>
                <a:close/>
                <a:moveTo>
                  <a:pt x="813949" y="303876"/>
                </a:moveTo>
                <a:lnTo>
                  <a:pt x="814501" y="298418"/>
                </a:lnTo>
                <a:lnTo>
                  <a:pt x="821102" y="288598"/>
                </a:lnTo>
                <a:lnTo>
                  <a:pt x="820855" y="286522"/>
                </a:lnTo>
                <a:lnTo>
                  <a:pt x="819283" y="281207"/>
                </a:lnTo>
                <a:lnTo>
                  <a:pt x="809463" y="279511"/>
                </a:lnTo>
                <a:lnTo>
                  <a:pt x="800709" y="290703"/>
                </a:lnTo>
                <a:lnTo>
                  <a:pt x="801567" y="294265"/>
                </a:lnTo>
                <a:lnTo>
                  <a:pt x="811787" y="305981"/>
                </a:lnTo>
                <a:lnTo>
                  <a:pt x="813949" y="303876"/>
                </a:lnTo>
                <a:close/>
                <a:moveTo>
                  <a:pt x="1163174" y="158944"/>
                </a:moveTo>
                <a:lnTo>
                  <a:pt x="1155249" y="171326"/>
                </a:lnTo>
                <a:lnTo>
                  <a:pt x="1149191" y="178194"/>
                </a:lnTo>
                <a:lnTo>
                  <a:pt x="1147257" y="183423"/>
                </a:lnTo>
                <a:lnTo>
                  <a:pt x="1153677" y="193310"/>
                </a:lnTo>
                <a:lnTo>
                  <a:pt x="1160145" y="201597"/>
                </a:lnTo>
                <a:lnTo>
                  <a:pt x="1165107" y="204121"/>
                </a:lnTo>
                <a:lnTo>
                  <a:pt x="1170079" y="203711"/>
                </a:lnTo>
                <a:lnTo>
                  <a:pt x="1201474" y="194529"/>
                </a:lnTo>
                <a:lnTo>
                  <a:pt x="1213485" y="183937"/>
                </a:lnTo>
                <a:lnTo>
                  <a:pt x="1225239" y="165087"/>
                </a:lnTo>
                <a:lnTo>
                  <a:pt x="1223486" y="158744"/>
                </a:lnTo>
                <a:lnTo>
                  <a:pt x="1223172" y="151895"/>
                </a:lnTo>
                <a:lnTo>
                  <a:pt x="1223763" y="143561"/>
                </a:lnTo>
                <a:lnTo>
                  <a:pt x="1221829" y="136731"/>
                </a:lnTo>
                <a:lnTo>
                  <a:pt x="1218143" y="128483"/>
                </a:lnTo>
                <a:lnTo>
                  <a:pt x="1214295" y="124063"/>
                </a:lnTo>
                <a:lnTo>
                  <a:pt x="1208256" y="119215"/>
                </a:lnTo>
                <a:lnTo>
                  <a:pt x="1202198" y="118996"/>
                </a:lnTo>
                <a:lnTo>
                  <a:pt x="1195111" y="123063"/>
                </a:lnTo>
                <a:lnTo>
                  <a:pt x="1193663" y="128407"/>
                </a:lnTo>
                <a:lnTo>
                  <a:pt x="1192444" y="135007"/>
                </a:lnTo>
                <a:lnTo>
                  <a:pt x="1191254" y="147171"/>
                </a:lnTo>
                <a:lnTo>
                  <a:pt x="1189377" y="153572"/>
                </a:lnTo>
                <a:lnTo>
                  <a:pt x="1182967" y="156505"/>
                </a:lnTo>
                <a:lnTo>
                  <a:pt x="1176518" y="156543"/>
                </a:lnTo>
                <a:lnTo>
                  <a:pt x="1163174" y="158944"/>
                </a:lnTo>
                <a:close/>
                <a:moveTo>
                  <a:pt x="965578" y="299161"/>
                </a:moveTo>
                <a:lnTo>
                  <a:pt x="967921" y="301895"/>
                </a:lnTo>
                <a:lnTo>
                  <a:pt x="978322" y="303552"/>
                </a:lnTo>
                <a:lnTo>
                  <a:pt x="999344" y="304324"/>
                </a:lnTo>
                <a:lnTo>
                  <a:pt x="1001839" y="300723"/>
                </a:lnTo>
                <a:lnTo>
                  <a:pt x="1001639" y="293770"/>
                </a:lnTo>
                <a:lnTo>
                  <a:pt x="1002878" y="285226"/>
                </a:lnTo>
                <a:lnTo>
                  <a:pt x="1002982" y="265805"/>
                </a:lnTo>
                <a:lnTo>
                  <a:pt x="1001811" y="260404"/>
                </a:lnTo>
                <a:lnTo>
                  <a:pt x="998220" y="257966"/>
                </a:lnTo>
                <a:lnTo>
                  <a:pt x="991876" y="258432"/>
                </a:lnTo>
                <a:lnTo>
                  <a:pt x="990486" y="263681"/>
                </a:lnTo>
                <a:lnTo>
                  <a:pt x="973626" y="261928"/>
                </a:lnTo>
                <a:lnTo>
                  <a:pt x="972693" y="265309"/>
                </a:lnTo>
                <a:lnTo>
                  <a:pt x="973293" y="283664"/>
                </a:lnTo>
                <a:lnTo>
                  <a:pt x="971426" y="290036"/>
                </a:lnTo>
                <a:lnTo>
                  <a:pt x="965578" y="299161"/>
                </a:lnTo>
                <a:close/>
                <a:moveTo>
                  <a:pt x="951443" y="280054"/>
                </a:moveTo>
                <a:lnTo>
                  <a:pt x="959053" y="272634"/>
                </a:lnTo>
                <a:lnTo>
                  <a:pt x="957853" y="268129"/>
                </a:lnTo>
                <a:lnTo>
                  <a:pt x="955672" y="265681"/>
                </a:lnTo>
                <a:lnTo>
                  <a:pt x="952652" y="264462"/>
                </a:lnTo>
                <a:lnTo>
                  <a:pt x="948680" y="269196"/>
                </a:lnTo>
                <a:lnTo>
                  <a:pt x="945689" y="275387"/>
                </a:lnTo>
                <a:lnTo>
                  <a:pt x="947528" y="279806"/>
                </a:lnTo>
                <a:lnTo>
                  <a:pt x="951443" y="280054"/>
                </a:lnTo>
                <a:close/>
                <a:moveTo>
                  <a:pt x="1055751" y="102518"/>
                </a:moveTo>
                <a:lnTo>
                  <a:pt x="1061523" y="100232"/>
                </a:lnTo>
                <a:lnTo>
                  <a:pt x="1063171" y="96717"/>
                </a:lnTo>
                <a:lnTo>
                  <a:pt x="1060656" y="89430"/>
                </a:lnTo>
                <a:lnTo>
                  <a:pt x="1055160" y="83791"/>
                </a:lnTo>
                <a:lnTo>
                  <a:pt x="1049960" y="84839"/>
                </a:lnTo>
                <a:lnTo>
                  <a:pt x="1043388" y="90449"/>
                </a:lnTo>
                <a:lnTo>
                  <a:pt x="1042740" y="94555"/>
                </a:lnTo>
                <a:lnTo>
                  <a:pt x="1045654" y="98755"/>
                </a:lnTo>
                <a:lnTo>
                  <a:pt x="1055751" y="102518"/>
                </a:lnTo>
                <a:close/>
                <a:moveTo>
                  <a:pt x="1031500" y="137036"/>
                </a:moveTo>
                <a:lnTo>
                  <a:pt x="1029157" y="133636"/>
                </a:lnTo>
                <a:lnTo>
                  <a:pt x="1027757" y="132912"/>
                </a:lnTo>
                <a:lnTo>
                  <a:pt x="1017241" y="147885"/>
                </a:lnTo>
                <a:lnTo>
                  <a:pt x="1010669" y="145275"/>
                </a:lnTo>
                <a:lnTo>
                  <a:pt x="1005344" y="150371"/>
                </a:lnTo>
                <a:lnTo>
                  <a:pt x="1010535" y="167726"/>
                </a:lnTo>
                <a:lnTo>
                  <a:pt x="1019747" y="172126"/>
                </a:lnTo>
                <a:lnTo>
                  <a:pt x="1024776" y="188195"/>
                </a:lnTo>
                <a:lnTo>
                  <a:pt x="1034072" y="192948"/>
                </a:lnTo>
                <a:lnTo>
                  <a:pt x="1043597" y="192434"/>
                </a:lnTo>
                <a:lnTo>
                  <a:pt x="1049417" y="190529"/>
                </a:lnTo>
                <a:lnTo>
                  <a:pt x="1051312" y="181785"/>
                </a:lnTo>
                <a:lnTo>
                  <a:pt x="1050560" y="170688"/>
                </a:lnTo>
                <a:lnTo>
                  <a:pt x="1048226" y="164602"/>
                </a:lnTo>
                <a:lnTo>
                  <a:pt x="1046797" y="154838"/>
                </a:lnTo>
                <a:lnTo>
                  <a:pt x="1043073" y="146161"/>
                </a:lnTo>
                <a:lnTo>
                  <a:pt x="1040006" y="142704"/>
                </a:lnTo>
                <a:lnTo>
                  <a:pt x="1031500" y="137036"/>
                </a:lnTo>
                <a:close/>
                <a:moveTo>
                  <a:pt x="1061342" y="217246"/>
                </a:moveTo>
                <a:lnTo>
                  <a:pt x="1060856" y="224619"/>
                </a:lnTo>
                <a:lnTo>
                  <a:pt x="1061295" y="232943"/>
                </a:lnTo>
                <a:lnTo>
                  <a:pt x="1062418" y="235620"/>
                </a:lnTo>
                <a:lnTo>
                  <a:pt x="1070534" y="247526"/>
                </a:lnTo>
                <a:lnTo>
                  <a:pt x="1077220" y="245145"/>
                </a:lnTo>
                <a:lnTo>
                  <a:pt x="1087336" y="237344"/>
                </a:lnTo>
                <a:lnTo>
                  <a:pt x="1099204" y="246983"/>
                </a:lnTo>
                <a:lnTo>
                  <a:pt x="1107996" y="249565"/>
                </a:lnTo>
                <a:lnTo>
                  <a:pt x="1114244" y="235677"/>
                </a:lnTo>
                <a:lnTo>
                  <a:pt x="1122597" y="230772"/>
                </a:lnTo>
                <a:lnTo>
                  <a:pt x="1124826" y="222399"/>
                </a:lnTo>
                <a:lnTo>
                  <a:pt x="1127179" y="219999"/>
                </a:lnTo>
                <a:lnTo>
                  <a:pt x="1135370" y="217399"/>
                </a:lnTo>
                <a:lnTo>
                  <a:pt x="1136409" y="206416"/>
                </a:lnTo>
                <a:lnTo>
                  <a:pt x="1138475" y="198720"/>
                </a:lnTo>
                <a:lnTo>
                  <a:pt x="1139437" y="188033"/>
                </a:lnTo>
                <a:lnTo>
                  <a:pt x="1137838" y="181280"/>
                </a:lnTo>
                <a:lnTo>
                  <a:pt x="1136094" y="175927"/>
                </a:lnTo>
                <a:lnTo>
                  <a:pt x="1129350" y="172669"/>
                </a:lnTo>
                <a:lnTo>
                  <a:pt x="1122588" y="171479"/>
                </a:lnTo>
                <a:lnTo>
                  <a:pt x="1114987" y="176594"/>
                </a:lnTo>
                <a:lnTo>
                  <a:pt x="1101804" y="182661"/>
                </a:lnTo>
                <a:lnTo>
                  <a:pt x="1092755" y="186395"/>
                </a:lnTo>
                <a:lnTo>
                  <a:pt x="1087317" y="186861"/>
                </a:lnTo>
                <a:lnTo>
                  <a:pt x="1086164" y="180775"/>
                </a:lnTo>
                <a:lnTo>
                  <a:pt x="1082411" y="178956"/>
                </a:lnTo>
                <a:lnTo>
                  <a:pt x="1072286" y="181013"/>
                </a:lnTo>
                <a:lnTo>
                  <a:pt x="1068981" y="184337"/>
                </a:lnTo>
                <a:lnTo>
                  <a:pt x="1067838" y="189843"/>
                </a:lnTo>
                <a:lnTo>
                  <a:pt x="1066390" y="192691"/>
                </a:lnTo>
                <a:lnTo>
                  <a:pt x="1063485" y="201654"/>
                </a:lnTo>
                <a:lnTo>
                  <a:pt x="1061342" y="217246"/>
                </a:lnTo>
                <a:close/>
                <a:moveTo>
                  <a:pt x="1070181" y="1409938"/>
                </a:moveTo>
                <a:lnTo>
                  <a:pt x="1072525" y="1411081"/>
                </a:lnTo>
                <a:lnTo>
                  <a:pt x="1074877" y="1411891"/>
                </a:lnTo>
                <a:lnTo>
                  <a:pt x="1077735" y="1411786"/>
                </a:lnTo>
                <a:lnTo>
                  <a:pt x="1080582" y="1410243"/>
                </a:lnTo>
                <a:lnTo>
                  <a:pt x="1085650" y="1412500"/>
                </a:lnTo>
                <a:lnTo>
                  <a:pt x="1088631" y="1410376"/>
                </a:lnTo>
                <a:lnTo>
                  <a:pt x="1091651" y="1409557"/>
                </a:lnTo>
                <a:lnTo>
                  <a:pt x="1092642" y="1404328"/>
                </a:lnTo>
                <a:lnTo>
                  <a:pt x="1092736" y="1397213"/>
                </a:lnTo>
                <a:lnTo>
                  <a:pt x="1091936" y="1393374"/>
                </a:lnTo>
                <a:lnTo>
                  <a:pt x="1090384" y="1391231"/>
                </a:lnTo>
                <a:lnTo>
                  <a:pt x="1084497" y="1386507"/>
                </a:lnTo>
                <a:lnTo>
                  <a:pt x="1078716" y="1379811"/>
                </a:lnTo>
                <a:lnTo>
                  <a:pt x="1070181" y="1372838"/>
                </a:lnTo>
                <a:lnTo>
                  <a:pt x="1067314" y="1368733"/>
                </a:lnTo>
                <a:lnTo>
                  <a:pt x="1064552" y="1363828"/>
                </a:lnTo>
                <a:lnTo>
                  <a:pt x="1061456" y="1359808"/>
                </a:lnTo>
                <a:lnTo>
                  <a:pt x="1055532" y="1353798"/>
                </a:lnTo>
                <a:lnTo>
                  <a:pt x="1054455" y="1351931"/>
                </a:lnTo>
                <a:lnTo>
                  <a:pt x="1053313" y="1351560"/>
                </a:lnTo>
                <a:lnTo>
                  <a:pt x="1047674" y="1354131"/>
                </a:lnTo>
                <a:lnTo>
                  <a:pt x="1044568" y="1359970"/>
                </a:lnTo>
                <a:lnTo>
                  <a:pt x="1042892" y="1360665"/>
                </a:lnTo>
                <a:lnTo>
                  <a:pt x="1040330" y="1363256"/>
                </a:lnTo>
                <a:lnTo>
                  <a:pt x="1039073" y="1367333"/>
                </a:lnTo>
                <a:lnTo>
                  <a:pt x="1041616" y="1376096"/>
                </a:lnTo>
                <a:lnTo>
                  <a:pt x="1042616" y="1378182"/>
                </a:lnTo>
                <a:lnTo>
                  <a:pt x="1043378" y="1381411"/>
                </a:lnTo>
                <a:lnTo>
                  <a:pt x="1044607" y="1384306"/>
                </a:lnTo>
                <a:lnTo>
                  <a:pt x="1051893" y="1396651"/>
                </a:lnTo>
                <a:lnTo>
                  <a:pt x="1053265" y="1397394"/>
                </a:lnTo>
                <a:lnTo>
                  <a:pt x="1055370" y="1395251"/>
                </a:lnTo>
                <a:lnTo>
                  <a:pt x="1057027" y="1394384"/>
                </a:lnTo>
                <a:lnTo>
                  <a:pt x="1060342" y="1396203"/>
                </a:lnTo>
                <a:lnTo>
                  <a:pt x="1063371" y="1396822"/>
                </a:lnTo>
                <a:lnTo>
                  <a:pt x="1066609" y="1398699"/>
                </a:lnTo>
                <a:lnTo>
                  <a:pt x="1068714" y="1404538"/>
                </a:lnTo>
                <a:lnTo>
                  <a:pt x="1068628" y="1408567"/>
                </a:lnTo>
                <a:lnTo>
                  <a:pt x="1070181" y="1409938"/>
                </a:lnTo>
                <a:close/>
                <a:moveTo>
                  <a:pt x="1218819" y="778126"/>
                </a:moveTo>
                <a:lnTo>
                  <a:pt x="1215494" y="778469"/>
                </a:lnTo>
                <a:lnTo>
                  <a:pt x="1212199" y="779888"/>
                </a:lnTo>
                <a:lnTo>
                  <a:pt x="1205722" y="786536"/>
                </a:lnTo>
                <a:lnTo>
                  <a:pt x="1199188" y="791975"/>
                </a:lnTo>
                <a:lnTo>
                  <a:pt x="1174137" y="799748"/>
                </a:lnTo>
                <a:lnTo>
                  <a:pt x="1159297" y="807949"/>
                </a:lnTo>
                <a:lnTo>
                  <a:pt x="1154239" y="806987"/>
                </a:lnTo>
                <a:lnTo>
                  <a:pt x="1145924" y="808634"/>
                </a:lnTo>
                <a:lnTo>
                  <a:pt x="1139676" y="807387"/>
                </a:lnTo>
                <a:lnTo>
                  <a:pt x="1127646" y="801824"/>
                </a:lnTo>
                <a:lnTo>
                  <a:pt x="1121826" y="800986"/>
                </a:lnTo>
                <a:lnTo>
                  <a:pt x="1111996" y="802843"/>
                </a:lnTo>
                <a:lnTo>
                  <a:pt x="1110806" y="803796"/>
                </a:lnTo>
                <a:lnTo>
                  <a:pt x="1107519" y="808358"/>
                </a:lnTo>
                <a:lnTo>
                  <a:pt x="1107595" y="815511"/>
                </a:lnTo>
                <a:lnTo>
                  <a:pt x="1108053" y="820998"/>
                </a:lnTo>
                <a:lnTo>
                  <a:pt x="1106548" y="824398"/>
                </a:lnTo>
                <a:lnTo>
                  <a:pt x="1105062" y="826399"/>
                </a:lnTo>
                <a:lnTo>
                  <a:pt x="1101290" y="826675"/>
                </a:lnTo>
                <a:lnTo>
                  <a:pt x="1099404" y="822760"/>
                </a:lnTo>
                <a:lnTo>
                  <a:pt x="1096080" y="822246"/>
                </a:lnTo>
                <a:lnTo>
                  <a:pt x="1087336" y="823627"/>
                </a:lnTo>
                <a:lnTo>
                  <a:pt x="1083040" y="826922"/>
                </a:lnTo>
                <a:lnTo>
                  <a:pt x="1080849" y="836076"/>
                </a:lnTo>
                <a:lnTo>
                  <a:pt x="1074048" y="840257"/>
                </a:lnTo>
                <a:lnTo>
                  <a:pt x="1062409" y="844525"/>
                </a:lnTo>
                <a:lnTo>
                  <a:pt x="1056094" y="848182"/>
                </a:lnTo>
                <a:lnTo>
                  <a:pt x="1053008" y="848392"/>
                </a:lnTo>
                <a:lnTo>
                  <a:pt x="1049979" y="850249"/>
                </a:lnTo>
                <a:lnTo>
                  <a:pt x="1043864" y="858755"/>
                </a:lnTo>
                <a:lnTo>
                  <a:pt x="1037606" y="864946"/>
                </a:lnTo>
                <a:lnTo>
                  <a:pt x="1027976" y="871080"/>
                </a:lnTo>
                <a:lnTo>
                  <a:pt x="1028357" y="875833"/>
                </a:lnTo>
                <a:lnTo>
                  <a:pt x="1028919" y="878672"/>
                </a:lnTo>
                <a:lnTo>
                  <a:pt x="1020632" y="887863"/>
                </a:lnTo>
                <a:lnTo>
                  <a:pt x="1018622" y="893426"/>
                </a:lnTo>
                <a:lnTo>
                  <a:pt x="1016565" y="903827"/>
                </a:lnTo>
                <a:lnTo>
                  <a:pt x="1015908" y="905427"/>
                </a:lnTo>
                <a:lnTo>
                  <a:pt x="1007764" y="902046"/>
                </a:lnTo>
                <a:lnTo>
                  <a:pt x="1002030" y="900922"/>
                </a:lnTo>
                <a:lnTo>
                  <a:pt x="999411" y="901846"/>
                </a:lnTo>
                <a:lnTo>
                  <a:pt x="995534" y="904351"/>
                </a:lnTo>
                <a:lnTo>
                  <a:pt x="994600" y="906780"/>
                </a:lnTo>
                <a:lnTo>
                  <a:pt x="995134" y="912124"/>
                </a:lnTo>
                <a:lnTo>
                  <a:pt x="996391" y="915619"/>
                </a:lnTo>
                <a:lnTo>
                  <a:pt x="988219" y="930926"/>
                </a:lnTo>
                <a:lnTo>
                  <a:pt x="985942" y="931097"/>
                </a:lnTo>
                <a:lnTo>
                  <a:pt x="983370" y="926716"/>
                </a:lnTo>
                <a:lnTo>
                  <a:pt x="980684" y="923992"/>
                </a:lnTo>
                <a:lnTo>
                  <a:pt x="977312" y="921668"/>
                </a:lnTo>
                <a:lnTo>
                  <a:pt x="973931" y="920867"/>
                </a:lnTo>
                <a:lnTo>
                  <a:pt x="970864" y="923573"/>
                </a:lnTo>
                <a:lnTo>
                  <a:pt x="967902" y="928107"/>
                </a:lnTo>
                <a:lnTo>
                  <a:pt x="968197" y="931669"/>
                </a:lnTo>
                <a:lnTo>
                  <a:pt x="969311" y="934984"/>
                </a:lnTo>
                <a:lnTo>
                  <a:pt x="972921" y="940708"/>
                </a:lnTo>
                <a:lnTo>
                  <a:pt x="982066" y="939670"/>
                </a:lnTo>
                <a:lnTo>
                  <a:pt x="984428" y="943851"/>
                </a:lnTo>
                <a:lnTo>
                  <a:pt x="986304" y="945480"/>
                </a:lnTo>
                <a:lnTo>
                  <a:pt x="978798" y="951605"/>
                </a:lnTo>
                <a:lnTo>
                  <a:pt x="970664" y="961968"/>
                </a:lnTo>
                <a:lnTo>
                  <a:pt x="963882" y="976141"/>
                </a:lnTo>
                <a:lnTo>
                  <a:pt x="961806" y="979027"/>
                </a:lnTo>
                <a:lnTo>
                  <a:pt x="962558" y="982771"/>
                </a:lnTo>
                <a:lnTo>
                  <a:pt x="963930" y="986228"/>
                </a:lnTo>
                <a:lnTo>
                  <a:pt x="966340" y="987723"/>
                </a:lnTo>
                <a:lnTo>
                  <a:pt x="971569" y="987628"/>
                </a:lnTo>
                <a:lnTo>
                  <a:pt x="976646" y="992238"/>
                </a:lnTo>
                <a:lnTo>
                  <a:pt x="975074" y="993715"/>
                </a:lnTo>
                <a:lnTo>
                  <a:pt x="957376" y="998220"/>
                </a:lnTo>
                <a:lnTo>
                  <a:pt x="955367" y="999858"/>
                </a:lnTo>
                <a:lnTo>
                  <a:pt x="946852" y="1022871"/>
                </a:lnTo>
                <a:lnTo>
                  <a:pt x="944118" y="1028500"/>
                </a:lnTo>
                <a:lnTo>
                  <a:pt x="941737" y="1031758"/>
                </a:lnTo>
                <a:lnTo>
                  <a:pt x="939127" y="1037768"/>
                </a:lnTo>
                <a:lnTo>
                  <a:pt x="936698" y="1044978"/>
                </a:lnTo>
                <a:lnTo>
                  <a:pt x="935707" y="1045778"/>
                </a:lnTo>
                <a:lnTo>
                  <a:pt x="929850" y="1047293"/>
                </a:lnTo>
                <a:lnTo>
                  <a:pt x="924173" y="1052103"/>
                </a:lnTo>
                <a:lnTo>
                  <a:pt x="918543" y="1058199"/>
                </a:lnTo>
                <a:lnTo>
                  <a:pt x="915552" y="1060285"/>
                </a:lnTo>
                <a:lnTo>
                  <a:pt x="913181" y="1063581"/>
                </a:lnTo>
                <a:lnTo>
                  <a:pt x="915209" y="1070162"/>
                </a:lnTo>
                <a:lnTo>
                  <a:pt x="924992" y="1084860"/>
                </a:lnTo>
                <a:lnTo>
                  <a:pt x="923039" y="1090603"/>
                </a:lnTo>
                <a:lnTo>
                  <a:pt x="927545" y="1102776"/>
                </a:lnTo>
                <a:lnTo>
                  <a:pt x="934650" y="1096461"/>
                </a:lnTo>
                <a:lnTo>
                  <a:pt x="940070" y="1093565"/>
                </a:lnTo>
                <a:lnTo>
                  <a:pt x="946432" y="1093156"/>
                </a:lnTo>
                <a:lnTo>
                  <a:pt x="953748" y="1098937"/>
                </a:lnTo>
                <a:lnTo>
                  <a:pt x="960939" y="1102233"/>
                </a:lnTo>
                <a:lnTo>
                  <a:pt x="973912" y="1103252"/>
                </a:lnTo>
                <a:lnTo>
                  <a:pt x="979094" y="1106214"/>
                </a:lnTo>
                <a:lnTo>
                  <a:pt x="984485" y="1107786"/>
                </a:lnTo>
                <a:lnTo>
                  <a:pt x="989933" y="1107129"/>
                </a:lnTo>
                <a:lnTo>
                  <a:pt x="998753" y="1101338"/>
                </a:lnTo>
                <a:lnTo>
                  <a:pt x="1003306" y="1088422"/>
                </a:lnTo>
                <a:lnTo>
                  <a:pt x="1012012" y="1078430"/>
                </a:lnTo>
                <a:lnTo>
                  <a:pt x="1014222" y="1073887"/>
                </a:lnTo>
                <a:lnTo>
                  <a:pt x="1012127" y="1065524"/>
                </a:lnTo>
                <a:lnTo>
                  <a:pt x="1007488" y="1058971"/>
                </a:lnTo>
                <a:lnTo>
                  <a:pt x="1008088" y="1056723"/>
                </a:lnTo>
                <a:lnTo>
                  <a:pt x="1011707" y="1057913"/>
                </a:lnTo>
                <a:lnTo>
                  <a:pt x="1015860" y="1062714"/>
                </a:lnTo>
                <a:lnTo>
                  <a:pt x="1017298" y="1063419"/>
                </a:lnTo>
                <a:lnTo>
                  <a:pt x="1019927" y="1063323"/>
                </a:lnTo>
                <a:lnTo>
                  <a:pt x="1022299" y="1059885"/>
                </a:lnTo>
                <a:lnTo>
                  <a:pt x="1023032" y="1055532"/>
                </a:lnTo>
                <a:lnTo>
                  <a:pt x="1022528" y="1050969"/>
                </a:lnTo>
                <a:lnTo>
                  <a:pt x="1020518" y="1043626"/>
                </a:lnTo>
                <a:lnTo>
                  <a:pt x="1020232" y="1039759"/>
                </a:lnTo>
                <a:lnTo>
                  <a:pt x="1038254" y="1028557"/>
                </a:lnTo>
                <a:lnTo>
                  <a:pt x="1042968" y="1018899"/>
                </a:lnTo>
                <a:lnTo>
                  <a:pt x="1044235" y="1012803"/>
                </a:lnTo>
                <a:lnTo>
                  <a:pt x="1043711" y="1008974"/>
                </a:lnTo>
                <a:lnTo>
                  <a:pt x="1041473" y="999668"/>
                </a:lnTo>
                <a:lnTo>
                  <a:pt x="1039873" y="995448"/>
                </a:lnTo>
                <a:lnTo>
                  <a:pt x="1040749" y="991981"/>
                </a:lnTo>
                <a:lnTo>
                  <a:pt x="1051264" y="995601"/>
                </a:lnTo>
                <a:lnTo>
                  <a:pt x="1054255" y="993324"/>
                </a:lnTo>
                <a:lnTo>
                  <a:pt x="1055875" y="991124"/>
                </a:lnTo>
                <a:lnTo>
                  <a:pt x="1057084" y="986685"/>
                </a:lnTo>
                <a:lnTo>
                  <a:pt x="1057370" y="980751"/>
                </a:lnTo>
                <a:lnTo>
                  <a:pt x="1058037" y="975208"/>
                </a:lnTo>
                <a:lnTo>
                  <a:pt x="1059589" y="972455"/>
                </a:lnTo>
                <a:lnTo>
                  <a:pt x="1069105" y="980456"/>
                </a:lnTo>
                <a:lnTo>
                  <a:pt x="1071191" y="980818"/>
                </a:lnTo>
                <a:lnTo>
                  <a:pt x="1073296" y="978113"/>
                </a:lnTo>
                <a:lnTo>
                  <a:pt x="1073801" y="975341"/>
                </a:lnTo>
                <a:lnTo>
                  <a:pt x="1072810" y="972207"/>
                </a:lnTo>
                <a:lnTo>
                  <a:pt x="1073153" y="967092"/>
                </a:lnTo>
                <a:lnTo>
                  <a:pt x="1079430" y="967216"/>
                </a:lnTo>
                <a:lnTo>
                  <a:pt x="1082040" y="966073"/>
                </a:lnTo>
                <a:lnTo>
                  <a:pt x="1085840" y="961930"/>
                </a:lnTo>
                <a:lnTo>
                  <a:pt x="1087936" y="957796"/>
                </a:lnTo>
                <a:lnTo>
                  <a:pt x="1091641" y="953881"/>
                </a:lnTo>
                <a:lnTo>
                  <a:pt x="1093308" y="950881"/>
                </a:lnTo>
                <a:lnTo>
                  <a:pt x="1092060" y="946614"/>
                </a:lnTo>
                <a:lnTo>
                  <a:pt x="1086345" y="944080"/>
                </a:lnTo>
                <a:lnTo>
                  <a:pt x="1087307" y="940289"/>
                </a:lnTo>
                <a:lnTo>
                  <a:pt x="1092622" y="935412"/>
                </a:lnTo>
                <a:lnTo>
                  <a:pt x="1094175" y="934945"/>
                </a:lnTo>
                <a:lnTo>
                  <a:pt x="1097423" y="935384"/>
                </a:lnTo>
                <a:lnTo>
                  <a:pt x="1099137" y="933983"/>
                </a:lnTo>
                <a:lnTo>
                  <a:pt x="1102080" y="929602"/>
                </a:lnTo>
                <a:lnTo>
                  <a:pt x="1104929" y="924096"/>
                </a:lnTo>
                <a:lnTo>
                  <a:pt x="1110586" y="917943"/>
                </a:lnTo>
                <a:lnTo>
                  <a:pt x="1113301" y="911809"/>
                </a:lnTo>
                <a:lnTo>
                  <a:pt x="1116168" y="908247"/>
                </a:lnTo>
                <a:lnTo>
                  <a:pt x="1119654" y="908666"/>
                </a:lnTo>
                <a:lnTo>
                  <a:pt x="1123121" y="907742"/>
                </a:lnTo>
                <a:lnTo>
                  <a:pt x="1135151" y="896303"/>
                </a:lnTo>
                <a:lnTo>
                  <a:pt x="1161345" y="880510"/>
                </a:lnTo>
                <a:lnTo>
                  <a:pt x="1168584" y="877576"/>
                </a:lnTo>
                <a:lnTo>
                  <a:pt x="1177747" y="870499"/>
                </a:lnTo>
                <a:lnTo>
                  <a:pt x="1180948" y="870090"/>
                </a:lnTo>
                <a:lnTo>
                  <a:pt x="1193863" y="864994"/>
                </a:lnTo>
                <a:lnTo>
                  <a:pt x="1206751" y="857555"/>
                </a:lnTo>
                <a:lnTo>
                  <a:pt x="1218962" y="851973"/>
                </a:lnTo>
                <a:lnTo>
                  <a:pt x="1230135" y="844839"/>
                </a:lnTo>
                <a:lnTo>
                  <a:pt x="1247861" y="836133"/>
                </a:lnTo>
                <a:lnTo>
                  <a:pt x="1257881" y="829132"/>
                </a:lnTo>
                <a:lnTo>
                  <a:pt x="1264186" y="826332"/>
                </a:lnTo>
                <a:lnTo>
                  <a:pt x="1270435" y="822341"/>
                </a:lnTo>
                <a:lnTo>
                  <a:pt x="1276798" y="816416"/>
                </a:lnTo>
                <a:lnTo>
                  <a:pt x="1287494" y="807872"/>
                </a:lnTo>
                <a:lnTo>
                  <a:pt x="1298191" y="802548"/>
                </a:lnTo>
                <a:lnTo>
                  <a:pt x="1299715" y="799319"/>
                </a:lnTo>
                <a:lnTo>
                  <a:pt x="1308697" y="783888"/>
                </a:lnTo>
                <a:lnTo>
                  <a:pt x="1317822" y="769734"/>
                </a:lnTo>
                <a:lnTo>
                  <a:pt x="1316707" y="765400"/>
                </a:lnTo>
                <a:lnTo>
                  <a:pt x="1317574" y="759714"/>
                </a:lnTo>
                <a:lnTo>
                  <a:pt x="1318946" y="754151"/>
                </a:lnTo>
                <a:lnTo>
                  <a:pt x="1318146" y="747998"/>
                </a:lnTo>
                <a:lnTo>
                  <a:pt x="1317127" y="744607"/>
                </a:lnTo>
                <a:lnTo>
                  <a:pt x="1312469" y="735101"/>
                </a:lnTo>
                <a:lnTo>
                  <a:pt x="1306763" y="727672"/>
                </a:lnTo>
                <a:lnTo>
                  <a:pt x="1294238" y="720928"/>
                </a:lnTo>
                <a:lnTo>
                  <a:pt x="1284475" y="718442"/>
                </a:lnTo>
                <a:lnTo>
                  <a:pt x="1281350" y="718890"/>
                </a:lnTo>
                <a:lnTo>
                  <a:pt x="1274102" y="724110"/>
                </a:lnTo>
                <a:lnTo>
                  <a:pt x="1262472" y="728834"/>
                </a:lnTo>
                <a:lnTo>
                  <a:pt x="1249546" y="740931"/>
                </a:lnTo>
                <a:lnTo>
                  <a:pt x="1242003" y="749684"/>
                </a:lnTo>
                <a:lnTo>
                  <a:pt x="1239222" y="756447"/>
                </a:lnTo>
                <a:lnTo>
                  <a:pt x="1236650" y="765086"/>
                </a:lnTo>
                <a:lnTo>
                  <a:pt x="1233764" y="769010"/>
                </a:lnTo>
                <a:lnTo>
                  <a:pt x="1230611" y="769087"/>
                </a:lnTo>
                <a:lnTo>
                  <a:pt x="1227706" y="770325"/>
                </a:lnTo>
                <a:lnTo>
                  <a:pt x="1221857" y="776059"/>
                </a:lnTo>
                <a:lnTo>
                  <a:pt x="1218819" y="778126"/>
                </a:lnTo>
                <a:close/>
                <a:moveTo>
                  <a:pt x="1001696" y="237411"/>
                </a:moveTo>
                <a:lnTo>
                  <a:pt x="999982" y="241554"/>
                </a:lnTo>
                <a:lnTo>
                  <a:pt x="1001916" y="245278"/>
                </a:lnTo>
                <a:lnTo>
                  <a:pt x="1004659" y="253146"/>
                </a:lnTo>
                <a:lnTo>
                  <a:pt x="1005344" y="257585"/>
                </a:lnTo>
                <a:lnTo>
                  <a:pt x="1005401" y="263995"/>
                </a:lnTo>
                <a:lnTo>
                  <a:pt x="1007202" y="285217"/>
                </a:lnTo>
                <a:lnTo>
                  <a:pt x="1008564" y="290827"/>
                </a:lnTo>
                <a:lnTo>
                  <a:pt x="1010174" y="293789"/>
                </a:lnTo>
                <a:lnTo>
                  <a:pt x="1021080" y="299256"/>
                </a:lnTo>
                <a:lnTo>
                  <a:pt x="1025252" y="296275"/>
                </a:lnTo>
                <a:lnTo>
                  <a:pt x="1030776" y="284807"/>
                </a:lnTo>
                <a:lnTo>
                  <a:pt x="1033253" y="283978"/>
                </a:lnTo>
                <a:lnTo>
                  <a:pt x="1034053" y="276692"/>
                </a:lnTo>
                <a:lnTo>
                  <a:pt x="1034006" y="268834"/>
                </a:lnTo>
                <a:lnTo>
                  <a:pt x="1037053" y="265500"/>
                </a:lnTo>
                <a:lnTo>
                  <a:pt x="1059970" y="261604"/>
                </a:lnTo>
                <a:lnTo>
                  <a:pt x="1056237" y="254384"/>
                </a:lnTo>
                <a:lnTo>
                  <a:pt x="1052389" y="249984"/>
                </a:lnTo>
                <a:lnTo>
                  <a:pt x="1039253" y="242116"/>
                </a:lnTo>
                <a:lnTo>
                  <a:pt x="1013641" y="240402"/>
                </a:lnTo>
                <a:lnTo>
                  <a:pt x="1001696" y="237411"/>
                </a:lnTo>
                <a:close/>
                <a:moveTo>
                  <a:pt x="1101985" y="165249"/>
                </a:moveTo>
                <a:lnTo>
                  <a:pt x="1110377" y="161735"/>
                </a:lnTo>
                <a:lnTo>
                  <a:pt x="1119235" y="151400"/>
                </a:lnTo>
                <a:lnTo>
                  <a:pt x="1121797" y="144666"/>
                </a:lnTo>
                <a:lnTo>
                  <a:pt x="1118845" y="135417"/>
                </a:lnTo>
                <a:lnTo>
                  <a:pt x="1095575" y="138227"/>
                </a:lnTo>
                <a:lnTo>
                  <a:pt x="1083840" y="150428"/>
                </a:lnTo>
                <a:lnTo>
                  <a:pt x="1081992" y="153410"/>
                </a:lnTo>
                <a:lnTo>
                  <a:pt x="1081449" y="155896"/>
                </a:lnTo>
                <a:lnTo>
                  <a:pt x="1088479" y="160858"/>
                </a:lnTo>
                <a:lnTo>
                  <a:pt x="1101985" y="165249"/>
                </a:lnTo>
                <a:close/>
                <a:moveTo>
                  <a:pt x="1147553" y="38595"/>
                </a:moveTo>
                <a:lnTo>
                  <a:pt x="1148667" y="41158"/>
                </a:lnTo>
                <a:lnTo>
                  <a:pt x="1157002" y="45596"/>
                </a:lnTo>
                <a:lnTo>
                  <a:pt x="1174204" y="47844"/>
                </a:lnTo>
                <a:lnTo>
                  <a:pt x="1177481" y="45510"/>
                </a:lnTo>
                <a:lnTo>
                  <a:pt x="1180995" y="38071"/>
                </a:lnTo>
                <a:lnTo>
                  <a:pt x="1180595" y="35433"/>
                </a:lnTo>
                <a:lnTo>
                  <a:pt x="1179052" y="31166"/>
                </a:lnTo>
                <a:lnTo>
                  <a:pt x="1154601" y="25308"/>
                </a:lnTo>
                <a:lnTo>
                  <a:pt x="1140943" y="27603"/>
                </a:lnTo>
                <a:lnTo>
                  <a:pt x="1136189" y="32633"/>
                </a:lnTo>
                <a:lnTo>
                  <a:pt x="1147115" y="36357"/>
                </a:lnTo>
                <a:lnTo>
                  <a:pt x="1147553" y="38595"/>
                </a:lnTo>
                <a:close/>
                <a:moveTo>
                  <a:pt x="1050998" y="317725"/>
                </a:moveTo>
                <a:lnTo>
                  <a:pt x="1055846" y="320869"/>
                </a:lnTo>
                <a:lnTo>
                  <a:pt x="1057675" y="323298"/>
                </a:lnTo>
                <a:lnTo>
                  <a:pt x="1058570" y="325650"/>
                </a:lnTo>
                <a:lnTo>
                  <a:pt x="1061990" y="327165"/>
                </a:lnTo>
                <a:lnTo>
                  <a:pt x="1071572" y="322155"/>
                </a:lnTo>
                <a:lnTo>
                  <a:pt x="1077506" y="316249"/>
                </a:lnTo>
                <a:lnTo>
                  <a:pt x="1074582" y="302590"/>
                </a:lnTo>
                <a:lnTo>
                  <a:pt x="1067705" y="296971"/>
                </a:lnTo>
                <a:lnTo>
                  <a:pt x="1053189" y="307048"/>
                </a:lnTo>
                <a:lnTo>
                  <a:pt x="1051712" y="308839"/>
                </a:lnTo>
                <a:lnTo>
                  <a:pt x="1050998" y="317725"/>
                </a:lnTo>
                <a:close/>
                <a:moveTo>
                  <a:pt x="83048" y="2294211"/>
                </a:moveTo>
                <a:lnTo>
                  <a:pt x="86296" y="2284695"/>
                </a:lnTo>
                <a:lnTo>
                  <a:pt x="86125" y="2283171"/>
                </a:lnTo>
                <a:lnTo>
                  <a:pt x="83763" y="2280504"/>
                </a:lnTo>
                <a:lnTo>
                  <a:pt x="80848" y="2278561"/>
                </a:lnTo>
                <a:lnTo>
                  <a:pt x="79238" y="2274446"/>
                </a:lnTo>
                <a:lnTo>
                  <a:pt x="73333" y="2274208"/>
                </a:lnTo>
                <a:lnTo>
                  <a:pt x="67761" y="2274437"/>
                </a:lnTo>
                <a:lnTo>
                  <a:pt x="66008" y="2274237"/>
                </a:lnTo>
                <a:lnTo>
                  <a:pt x="60703" y="2272513"/>
                </a:lnTo>
                <a:lnTo>
                  <a:pt x="55588" y="2269731"/>
                </a:lnTo>
                <a:lnTo>
                  <a:pt x="52168" y="2268103"/>
                </a:lnTo>
                <a:lnTo>
                  <a:pt x="49292" y="2266274"/>
                </a:lnTo>
                <a:lnTo>
                  <a:pt x="47739" y="2264350"/>
                </a:lnTo>
                <a:lnTo>
                  <a:pt x="45291" y="2264864"/>
                </a:lnTo>
                <a:lnTo>
                  <a:pt x="43634" y="2264883"/>
                </a:lnTo>
                <a:lnTo>
                  <a:pt x="43291" y="2272189"/>
                </a:lnTo>
                <a:lnTo>
                  <a:pt x="42386" y="2280218"/>
                </a:lnTo>
                <a:lnTo>
                  <a:pt x="37223" y="2281723"/>
                </a:lnTo>
                <a:lnTo>
                  <a:pt x="34328" y="2281409"/>
                </a:lnTo>
                <a:lnTo>
                  <a:pt x="31299" y="2279666"/>
                </a:lnTo>
                <a:lnTo>
                  <a:pt x="28717" y="2279266"/>
                </a:lnTo>
                <a:lnTo>
                  <a:pt x="26498" y="2278028"/>
                </a:lnTo>
                <a:lnTo>
                  <a:pt x="33575" y="2268655"/>
                </a:lnTo>
                <a:lnTo>
                  <a:pt x="36204" y="2264197"/>
                </a:lnTo>
                <a:lnTo>
                  <a:pt x="34652" y="2263836"/>
                </a:lnTo>
                <a:lnTo>
                  <a:pt x="33204" y="2266388"/>
                </a:lnTo>
                <a:lnTo>
                  <a:pt x="28747" y="2272437"/>
                </a:lnTo>
                <a:lnTo>
                  <a:pt x="24508" y="2277447"/>
                </a:lnTo>
                <a:lnTo>
                  <a:pt x="21203" y="2279476"/>
                </a:lnTo>
                <a:lnTo>
                  <a:pt x="13468" y="2279237"/>
                </a:lnTo>
                <a:lnTo>
                  <a:pt x="9906" y="2280876"/>
                </a:lnTo>
                <a:lnTo>
                  <a:pt x="9334" y="2285076"/>
                </a:lnTo>
                <a:lnTo>
                  <a:pt x="9087" y="2288800"/>
                </a:lnTo>
                <a:lnTo>
                  <a:pt x="6810" y="2294163"/>
                </a:lnTo>
                <a:lnTo>
                  <a:pt x="4124" y="2298259"/>
                </a:lnTo>
                <a:lnTo>
                  <a:pt x="0" y="2302202"/>
                </a:lnTo>
                <a:lnTo>
                  <a:pt x="1067" y="2302755"/>
                </a:lnTo>
                <a:lnTo>
                  <a:pt x="8563" y="2303355"/>
                </a:lnTo>
                <a:lnTo>
                  <a:pt x="16145" y="2303955"/>
                </a:lnTo>
                <a:lnTo>
                  <a:pt x="28347" y="2304603"/>
                </a:lnTo>
                <a:lnTo>
                  <a:pt x="41062" y="2305279"/>
                </a:lnTo>
                <a:lnTo>
                  <a:pt x="54254" y="2305984"/>
                </a:lnTo>
                <a:lnTo>
                  <a:pt x="68542" y="2306745"/>
                </a:lnTo>
                <a:lnTo>
                  <a:pt x="83601" y="2307193"/>
                </a:lnTo>
                <a:lnTo>
                  <a:pt x="84524" y="2306888"/>
                </a:lnTo>
                <a:lnTo>
                  <a:pt x="83401" y="2304660"/>
                </a:lnTo>
                <a:lnTo>
                  <a:pt x="82210" y="2300650"/>
                </a:lnTo>
                <a:lnTo>
                  <a:pt x="82334" y="2297440"/>
                </a:lnTo>
                <a:lnTo>
                  <a:pt x="83048" y="2294211"/>
                </a:lnTo>
                <a:close/>
                <a:moveTo>
                  <a:pt x="898255" y="1295105"/>
                </a:moveTo>
                <a:lnTo>
                  <a:pt x="897912" y="1290504"/>
                </a:lnTo>
                <a:lnTo>
                  <a:pt x="896541" y="1288294"/>
                </a:lnTo>
                <a:lnTo>
                  <a:pt x="894750" y="1288628"/>
                </a:lnTo>
                <a:lnTo>
                  <a:pt x="892607" y="1284189"/>
                </a:lnTo>
                <a:lnTo>
                  <a:pt x="890178" y="1278036"/>
                </a:lnTo>
                <a:lnTo>
                  <a:pt x="886796" y="1275121"/>
                </a:lnTo>
                <a:lnTo>
                  <a:pt x="885606" y="1274798"/>
                </a:lnTo>
                <a:lnTo>
                  <a:pt x="885291" y="1275959"/>
                </a:lnTo>
                <a:lnTo>
                  <a:pt x="885539" y="1278855"/>
                </a:lnTo>
                <a:lnTo>
                  <a:pt x="882539" y="1276493"/>
                </a:lnTo>
                <a:lnTo>
                  <a:pt x="879738" y="1276350"/>
                </a:lnTo>
                <a:lnTo>
                  <a:pt x="873966" y="1278712"/>
                </a:lnTo>
                <a:lnTo>
                  <a:pt x="872452" y="1281370"/>
                </a:lnTo>
                <a:lnTo>
                  <a:pt x="872709" y="1284722"/>
                </a:lnTo>
                <a:lnTo>
                  <a:pt x="873776" y="1285932"/>
                </a:lnTo>
                <a:lnTo>
                  <a:pt x="877414" y="1288514"/>
                </a:lnTo>
                <a:lnTo>
                  <a:pt x="880653" y="1287580"/>
                </a:lnTo>
                <a:lnTo>
                  <a:pt x="885777" y="1293371"/>
                </a:lnTo>
                <a:lnTo>
                  <a:pt x="887139" y="1298801"/>
                </a:lnTo>
                <a:lnTo>
                  <a:pt x="888378" y="1301201"/>
                </a:lnTo>
                <a:lnTo>
                  <a:pt x="891426" y="1303858"/>
                </a:lnTo>
                <a:lnTo>
                  <a:pt x="892893" y="1307306"/>
                </a:lnTo>
                <a:lnTo>
                  <a:pt x="893378" y="1310831"/>
                </a:lnTo>
                <a:lnTo>
                  <a:pt x="896007" y="1309735"/>
                </a:lnTo>
                <a:lnTo>
                  <a:pt x="895598" y="1308316"/>
                </a:lnTo>
                <a:lnTo>
                  <a:pt x="894055" y="1305716"/>
                </a:lnTo>
                <a:lnTo>
                  <a:pt x="894683" y="1302915"/>
                </a:lnTo>
                <a:lnTo>
                  <a:pt x="898255" y="1295105"/>
                </a:lnTo>
                <a:close/>
                <a:moveTo>
                  <a:pt x="2084651" y="289246"/>
                </a:moveTo>
                <a:lnTo>
                  <a:pt x="2072173" y="291627"/>
                </a:lnTo>
                <a:lnTo>
                  <a:pt x="2053352" y="299209"/>
                </a:lnTo>
                <a:lnTo>
                  <a:pt x="2049627" y="298323"/>
                </a:lnTo>
                <a:lnTo>
                  <a:pt x="2046561" y="300380"/>
                </a:lnTo>
                <a:lnTo>
                  <a:pt x="2038426" y="298333"/>
                </a:lnTo>
                <a:lnTo>
                  <a:pt x="2028787" y="299018"/>
                </a:lnTo>
                <a:lnTo>
                  <a:pt x="2025929" y="304114"/>
                </a:lnTo>
                <a:lnTo>
                  <a:pt x="2024529" y="308858"/>
                </a:lnTo>
                <a:lnTo>
                  <a:pt x="2023014" y="310648"/>
                </a:lnTo>
                <a:lnTo>
                  <a:pt x="2015157" y="300380"/>
                </a:lnTo>
                <a:lnTo>
                  <a:pt x="2014071" y="301562"/>
                </a:lnTo>
                <a:lnTo>
                  <a:pt x="2010556" y="309991"/>
                </a:lnTo>
                <a:lnTo>
                  <a:pt x="2007994" y="313630"/>
                </a:lnTo>
                <a:lnTo>
                  <a:pt x="1998050" y="324269"/>
                </a:lnTo>
                <a:lnTo>
                  <a:pt x="1995630" y="341338"/>
                </a:lnTo>
                <a:lnTo>
                  <a:pt x="1989782" y="352454"/>
                </a:lnTo>
                <a:lnTo>
                  <a:pt x="1984677" y="360597"/>
                </a:lnTo>
                <a:lnTo>
                  <a:pt x="1972856" y="371037"/>
                </a:lnTo>
                <a:lnTo>
                  <a:pt x="1963921" y="391144"/>
                </a:lnTo>
                <a:lnTo>
                  <a:pt x="1969303" y="396545"/>
                </a:lnTo>
                <a:lnTo>
                  <a:pt x="1974818" y="395907"/>
                </a:lnTo>
                <a:lnTo>
                  <a:pt x="1982305" y="397554"/>
                </a:lnTo>
                <a:lnTo>
                  <a:pt x="1994602" y="404698"/>
                </a:lnTo>
                <a:lnTo>
                  <a:pt x="1997145" y="418414"/>
                </a:lnTo>
                <a:lnTo>
                  <a:pt x="2001650" y="431168"/>
                </a:lnTo>
                <a:lnTo>
                  <a:pt x="2005326" y="434912"/>
                </a:lnTo>
                <a:lnTo>
                  <a:pt x="2005650" y="442236"/>
                </a:lnTo>
                <a:lnTo>
                  <a:pt x="2006203" y="444132"/>
                </a:lnTo>
                <a:lnTo>
                  <a:pt x="2009917" y="449904"/>
                </a:lnTo>
                <a:lnTo>
                  <a:pt x="2016052" y="454685"/>
                </a:lnTo>
                <a:lnTo>
                  <a:pt x="2019062" y="455114"/>
                </a:lnTo>
                <a:lnTo>
                  <a:pt x="2027187" y="448104"/>
                </a:lnTo>
                <a:lnTo>
                  <a:pt x="2029710" y="448275"/>
                </a:lnTo>
                <a:lnTo>
                  <a:pt x="2034292" y="460400"/>
                </a:lnTo>
                <a:lnTo>
                  <a:pt x="2036797" y="461877"/>
                </a:lnTo>
                <a:lnTo>
                  <a:pt x="2051523" y="459858"/>
                </a:lnTo>
                <a:lnTo>
                  <a:pt x="2053733" y="461648"/>
                </a:lnTo>
                <a:lnTo>
                  <a:pt x="2063839" y="464182"/>
                </a:lnTo>
                <a:lnTo>
                  <a:pt x="2065534" y="467135"/>
                </a:lnTo>
                <a:lnTo>
                  <a:pt x="2067182" y="471307"/>
                </a:lnTo>
                <a:lnTo>
                  <a:pt x="2075612" y="480460"/>
                </a:lnTo>
                <a:lnTo>
                  <a:pt x="2083832" y="486185"/>
                </a:lnTo>
                <a:lnTo>
                  <a:pt x="2087385" y="486080"/>
                </a:lnTo>
                <a:lnTo>
                  <a:pt x="2093166" y="488442"/>
                </a:lnTo>
                <a:lnTo>
                  <a:pt x="2097158" y="486966"/>
                </a:lnTo>
                <a:lnTo>
                  <a:pt x="2103263" y="490538"/>
                </a:lnTo>
                <a:lnTo>
                  <a:pt x="2106692" y="491528"/>
                </a:lnTo>
                <a:lnTo>
                  <a:pt x="2117607" y="487337"/>
                </a:lnTo>
                <a:lnTo>
                  <a:pt x="2134181" y="485137"/>
                </a:lnTo>
                <a:lnTo>
                  <a:pt x="2136886" y="482575"/>
                </a:lnTo>
                <a:lnTo>
                  <a:pt x="2147278" y="467487"/>
                </a:lnTo>
                <a:lnTo>
                  <a:pt x="2146478" y="461191"/>
                </a:lnTo>
                <a:lnTo>
                  <a:pt x="2144211" y="448599"/>
                </a:lnTo>
                <a:lnTo>
                  <a:pt x="2142506" y="446932"/>
                </a:lnTo>
                <a:lnTo>
                  <a:pt x="2136258" y="443751"/>
                </a:lnTo>
                <a:lnTo>
                  <a:pt x="2130914" y="429940"/>
                </a:lnTo>
                <a:lnTo>
                  <a:pt x="2123551" y="420491"/>
                </a:lnTo>
                <a:lnTo>
                  <a:pt x="2125227" y="418710"/>
                </a:lnTo>
                <a:lnTo>
                  <a:pt x="2126904" y="418576"/>
                </a:lnTo>
                <a:lnTo>
                  <a:pt x="2132800" y="423120"/>
                </a:lnTo>
                <a:lnTo>
                  <a:pt x="2136801" y="422862"/>
                </a:lnTo>
                <a:lnTo>
                  <a:pt x="2140629" y="416128"/>
                </a:lnTo>
                <a:lnTo>
                  <a:pt x="2141725" y="407194"/>
                </a:lnTo>
                <a:lnTo>
                  <a:pt x="2141315" y="395783"/>
                </a:lnTo>
                <a:lnTo>
                  <a:pt x="2141706" y="391630"/>
                </a:lnTo>
                <a:lnTo>
                  <a:pt x="2142448" y="388201"/>
                </a:lnTo>
                <a:lnTo>
                  <a:pt x="2143049" y="380467"/>
                </a:lnTo>
                <a:lnTo>
                  <a:pt x="2143325" y="371513"/>
                </a:lnTo>
                <a:lnTo>
                  <a:pt x="2143963" y="367827"/>
                </a:lnTo>
                <a:lnTo>
                  <a:pt x="2144868" y="365465"/>
                </a:lnTo>
                <a:lnTo>
                  <a:pt x="2146916" y="355092"/>
                </a:lnTo>
                <a:lnTo>
                  <a:pt x="2150802" y="349263"/>
                </a:lnTo>
                <a:lnTo>
                  <a:pt x="2147735" y="338404"/>
                </a:lnTo>
                <a:lnTo>
                  <a:pt x="2144316" y="330927"/>
                </a:lnTo>
                <a:lnTo>
                  <a:pt x="2141858" y="327603"/>
                </a:lnTo>
                <a:lnTo>
                  <a:pt x="2136772" y="324336"/>
                </a:lnTo>
                <a:lnTo>
                  <a:pt x="2135076" y="319916"/>
                </a:lnTo>
                <a:lnTo>
                  <a:pt x="2132343" y="317421"/>
                </a:lnTo>
                <a:lnTo>
                  <a:pt x="2130314" y="312811"/>
                </a:lnTo>
                <a:lnTo>
                  <a:pt x="2118855" y="308324"/>
                </a:lnTo>
                <a:lnTo>
                  <a:pt x="2111645" y="307267"/>
                </a:lnTo>
                <a:lnTo>
                  <a:pt x="2109911" y="308600"/>
                </a:lnTo>
                <a:lnTo>
                  <a:pt x="2108311" y="313925"/>
                </a:lnTo>
                <a:lnTo>
                  <a:pt x="2109035" y="322526"/>
                </a:lnTo>
                <a:lnTo>
                  <a:pt x="2105139" y="333032"/>
                </a:lnTo>
                <a:lnTo>
                  <a:pt x="2102996" y="334585"/>
                </a:lnTo>
                <a:lnTo>
                  <a:pt x="2097415" y="330479"/>
                </a:lnTo>
                <a:lnTo>
                  <a:pt x="2092242" y="337842"/>
                </a:lnTo>
                <a:lnTo>
                  <a:pt x="2088328" y="348615"/>
                </a:lnTo>
                <a:lnTo>
                  <a:pt x="2086384" y="351739"/>
                </a:lnTo>
                <a:lnTo>
                  <a:pt x="2084765" y="349587"/>
                </a:lnTo>
                <a:lnTo>
                  <a:pt x="2085727" y="338176"/>
                </a:lnTo>
                <a:lnTo>
                  <a:pt x="2089280" y="331270"/>
                </a:lnTo>
                <a:lnTo>
                  <a:pt x="2090566" y="322031"/>
                </a:lnTo>
                <a:lnTo>
                  <a:pt x="2093204" y="314744"/>
                </a:lnTo>
                <a:lnTo>
                  <a:pt x="2096176" y="311791"/>
                </a:lnTo>
                <a:lnTo>
                  <a:pt x="2093128" y="300628"/>
                </a:lnTo>
                <a:lnTo>
                  <a:pt x="2087003" y="290770"/>
                </a:lnTo>
                <a:lnTo>
                  <a:pt x="2084651" y="289246"/>
                </a:lnTo>
                <a:close/>
                <a:moveTo>
                  <a:pt x="2057991" y="809682"/>
                </a:moveTo>
                <a:lnTo>
                  <a:pt x="2058638" y="804901"/>
                </a:lnTo>
                <a:lnTo>
                  <a:pt x="2056457" y="803291"/>
                </a:lnTo>
                <a:lnTo>
                  <a:pt x="2049466" y="800224"/>
                </a:lnTo>
                <a:lnTo>
                  <a:pt x="2046265" y="803996"/>
                </a:lnTo>
                <a:lnTo>
                  <a:pt x="2036521" y="801519"/>
                </a:lnTo>
                <a:lnTo>
                  <a:pt x="2031396" y="806501"/>
                </a:lnTo>
                <a:lnTo>
                  <a:pt x="2025653" y="802062"/>
                </a:lnTo>
                <a:lnTo>
                  <a:pt x="2024110" y="805148"/>
                </a:lnTo>
                <a:lnTo>
                  <a:pt x="2023824" y="810416"/>
                </a:lnTo>
                <a:lnTo>
                  <a:pt x="2033645" y="812778"/>
                </a:lnTo>
                <a:lnTo>
                  <a:pt x="2038074" y="816521"/>
                </a:lnTo>
                <a:lnTo>
                  <a:pt x="2045142" y="817055"/>
                </a:lnTo>
                <a:lnTo>
                  <a:pt x="2050266" y="820817"/>
                </a:lnTo>
                <a:lnTo>
                  <a:pt x="2051675" y="814597"/>
                </a:lnTo>
                <a:lnTo>
                  <a:pt x="2051599" y="810711"/>
                </a:lnTo>
                <a:lnTo>
                  <a:pt x="2055238" y="808292"/>
                </a:lnTo>
                <a:lnTo>
                  <a:pt x="2057991" y="809682"/>
                </a:lnTo>
                <a:close/>
                <a:moveTo>
                  <a:pt x="2065696" y="794576"/>
                </a:moveTo>
                <a:lnTo>
                  <a:pt x="2064562" y="795757"/>
                </a:lnTo>
                <a:lnTo>
                  <a:pt x="2064496" y="798100"/>
                </a:lnTo>
                <a:lnTo>
                  <a:pt x="2062020" y="805577"/>
                </a:lnTo>
                <a:lnTo>
                  <a:pt x="2061991" y="811301"/>
                </a:lnTo>
                <a:lnTo>
                  <a:pt x="2062391" y="812549"/>
                </a:lnTo>
                <a:lnTo>
                  <a:pt x="2063553" y="813368"/>
                </a:lnTo>
                <a:lnTo>
                  <a:pt x="2065048" y="812168"/>
                </a:lnTo>
                <a:lnTo>
                  <a:pt x="2068268" y="807977"/>
                </a:lnTo>
                <a:lnTo>
                  <a:pt x="2070382" y="800538"/>
                </a:lnTo>
                <a:lnTo>
                  <a:pt x="2070173" y="799090"/>
                </a:lnTo>
                <a:lnTo>
                  <a:pt x="2068706" y="795919"/>
                </a:lnTo>
                <a:lnTo>
                  <a:pt x="2065696" y="794576"/>
                </a:lnTo>
                <a:close/>
                <a:moveTo>
                  <a:pt x="2147621" y="365131"/>
                </a:moveTo>
                <a:lnTo>
                  <a:pt x="2146897" y="375504"/>
                </a:lnTo>
                <a:lnTo>
                  <a:pt x="2152793" y="373637"/>
                </a:lnTo>
                <a:lnTo>
                  <a:pt x="2157193" y="365303"/>
                </a:lnTo>
                <a:lnTo>
                  <a:pt x="2152945" y="363303"/>
                </a:lnTo>
                <a:lnTo>
                  <a:pt x="2150993" y="360721"/>
                </a:lnTo>
                <a:lnTo>
                  <a:pt x="2147992" y="362322"/>
                </a:lnTo>
                <a:lnTo>
                  <a:pt x="2147621" y="365131"/>
                </a:lnTo>
                <a:close/>
                <a:moveTo>
                  <a:pt x="2077259" y="756237"/>
                </a:moveTo>
                <a:lnTo>
                  <a:pt x="2078098" y="763267"/>
                </a:lnTo>
                <a:lnTo>
                  <a:pt x="2080470" y="767667"/>
                </a:lnTo>
                <a:lnTo>
                  <a:pt x="2083270" y="768391"/>
                </a:lnTo>
                <a:lnTo>
                  <a:pt x="2084689" y="766667"/>
                </a:lnTo>
                <a:lnTo>
                  <a:pt x="2079164" y="754237"/>
                </a:lnTo>
                <a:lnTo>
                  <a:pt x="2077259" y="756237"/>
                </a:lnTo>
                <a:close/>
                <a:moveTo>
                  <a:pt x="2352151" y="680085"/>
                </a:moveTo>
                <a:lnTo>
                  <a:pt x="2349275" y="677999"/>
                </a:lnTo>
                <a:lnTo>
                  <a:pt x="2346064" y="678056"/>
                </a:lnTo>
                <a:lnTo>
                  <a:pt x="2343483" y="685067"/>
                </a:lnTo>
                <a:lnTo>
                  <a:pt x="2344359" y="690829"/>
                </a:lnTo>
                <a:lnTo>
                  <a:pt x="2347370" y="690686"/>
                </a:lnTo>
                <a:lnTo>
                  <a:pt x="2354437" y="687591"/>
                </a:lnTo>
                <a:lnTo>
                  <a:pt x="2354037" y="683762"/>
                </a:lnTo>
                <a:lnTo>
                  <a:pt x="2353094" y="681342"/>
                </a:lnTo>
                <a:lnTo>
                  <a:pt x="2352151" y="680085"/>
                </a:lnTo>
                <a:close/>
                <a:moveTo>
                  <a:pt x="2156174" y="512912"/>
                </a:moveTo>
                <a:lnTo>
                  <a:pt x="2156031" y="520713"/>
                </a:lnTo>
                <a:lnTo>
                  <a:pt x="2154898" y="525837"/>
                </a:lnTo>
                <a:lnTo>
                  <a:pt x="2153507" y="530114"/>
                </a:lnTo>
                <a:lnTo>
                  <a:pt x="2152459" y="534591"/>
                </a:lnTo>
                <a:lnTo>
                  <a:pt x="2150688" y="546592"/>
                </a:lnTo>
                <a:lnTo>
                  <a:pt x="2149659" y="552079"/>
                </a:lnTo>
                <a:lnTo>
                  <a:pt x="2140544" y="565957"/>
                </a:lnTo>
                <a:lnTo>
                  <a:pt x="2137010" y="573138"/>
                </a:lnTo>
                <a:lnTo>
                  <a:pt x="2134152" y="585435"/>
                </a:lnTo>
                <a:lnTo>
                  <a:pt x="2130095" y="591360"/>
                </a:lnTo>
                <a:lnTo>
                  <a:pt x="2132886" y="596170"/>
                </a:lnTo>
                <a:lnTo>
                  <a:pt x="2135800" y="599332"/>
                </a:lnTo>
                <a:lnTo>
                  <a:pt x="2145011" y="601799"/>
                </a:lnTo>
                <a:lnTo>
                  <a:pt x="2151355" y="599475"/>
                </a:lnTo>
                <a:lnTo>
                  <a:pt x="2163623" y="590150"/>
                </a:lnTo>
                <a:lnTo>
                  <a:pt x="2176948" y="577777"/>
                </a:lnTo>
                <a:lnTo>
                  <a:pt x="2181339" y="571405"/>
                </a:lnTo>
                <a:lnTo>
                  <a:pt x="2194388" y="571090"/>
                </a:lnTo>
                <a:lnTo>
                  <a:pt x="2207437" y="569662"/>
                </a:lnTo>
                <a:lnTo>
                  <a:pt x="2219115" y="567128"/>
                </a:lnTo>
                <a:lnTo>
                  <a:pt x="2220611" y="570128"/>
                </a:lnTo>
                <a:lnTo>
                  <a:pt x="2222249" y="571671"/>
                </a:lnTo>
                <a:lnTo>
                  <a:pt x="2223916" y="571929"/>
                </a:lnTo>
                <a:lnTo>
                  <a:pt x="2229431" y="563032"/>
                </a:lnTo>
                <a:lnTo>
                  <a:pt x="2248576" y="562718"/>
                </a:lnTo>
                <a:lnTo>
                  <a:pt x="2264035" y="552602"/>
                </a:lnTo>
                <a:lnTo>
                  <a:pt x="2269969" y="550726"/>
                </a:lnTo>
                <a:lnTo>
                  <a:pt x="2275913" y="551974"/>
                </a:lnTo>
                <a:lnTo>
                  <a:pt x="2278342" y="550259"/>
                </a:lnTo>
                <a:lnTo>
                  <a:pt x="2291172" y="530647"/>
                </a:lnTo>
                <a:lnTo>
                  <a:pt x="2291982" y="517989"/>
                </a:lnTo>
                <a:lnTo>
                  <a:pt x="2291106" y="508206"/>
                </a:lnTo>
                <a:lnTo>
                  <a:pt x="2289667" y="499081"/>
                </a:lnTo>
                <a:lnTo>
                  <a:pt x="2288286" y="492652"/>
                </a:lnTo>
                <a:lnTo>
                  <a:pt x="2286715" y="487299"/>
                </a:lnTo>
                <a:lnTo>
                  <a:pt x="2283209" y="483927"/>
                </a:lnTo>
                <a:lnTo>
                  <a:pt x="2279637" y="482327"/>
                </a:lnTo>
                <a:lnTo>
                  <a:pt x="2273017" y="485051"/>
                </a:lnTo>
                <a:lnTo>
                  <a:pt x="2268169" y="478841"/>
                </a:lnTo>
                <a:lnTo>
                  <a:pt x="2268836" y="472831"/>
                </a:lnTo>
                <a:lnTo>
                  <a:pt x="2268093" y="467173"/>
                </a:lnTo>
                <a:lnTo>
                  <a:pt x="2266893" y="465334"/>
                </a:lnTo>
                <a:lnTo>
                  <a:pt x="2258520" y="460286"/>
                </a:lnTo>
                <a:lnTo>
                  <a:pt x="2256196" y="453342"/>
                </a:lnTo>
                <a:lnTo>
                  <a:pt x="2254091" y="444779"/>
                </a:lnTo>
                <a:lnTo>
                  <a:pt x="2250758" y="441084"/>
                </a:lnTo>
                <a:lnTo>
                  <a:pt x="2247338" y="440979"/>
                </a:lnTo>
                <a:lnTo>
                  <a:pt x="2240937" y="444370"/>
                </a:lnTo>
                <a:lnTo>
                  <a:pt x="2234670" y="452114"/>
                </a:lnTo>
                <a:lnTo>
                  <a:pt x="2231374" y="454200"/>
                </a:lnTo>
                <a:lnTo>
                  <a:pt x="2228012" y="454304"/>
                </a:lnTo>
                <a:lnTo>
                  <a:pt x="2225192" y="460124"/>
                </a:lnTo>
                <a:lnTo>
                  <a:pt x="2222602" y="469182"/>
                </a:lnTo>
                <a:lnTo>
                  <a:pt x="2218315" y="480060"/>
                </a:lnTo>
                <a:lnTo>
                  <a:pt x="2213638" y="485023"/>
                </a:lnTo>
                <a:lnTo>
                  <a:pt x="2214591" y="479317"/>
                </a:lnTo>
                <a:lnTo>
                  <a:pt x="2222563" y="447208"/>
                </a:lnTo>
                <a:lnTo>
                  <a:pt x="2223668" y="437226"/>
                </a:lnTo>
                <a:lnTo>
                  <a:pt x="2226269" y="426149"/>
                </a:lnTo>
                <a:lnTo>
                  <a:pt x="2227736" y="423682"/>
                </a:lnTo>
                <a:lnTo>
                  <a:pt x="2230745" y="422053"/>
                </a:lnTo>
                <a:lnTo>
                  <a:pt x="2231964" y="419662"/>
                </a:lnTo>
                <a:lnTo>
                  <a:pt x="2230460" y="414995"/>
                </a:lnTo>
                <a:lnTo>
                  <a:pt x="2223725" y="406222"/>
                </a:lnTo>
                <a:lnTo>
                  <a:pt x="2213438" y="400250"/>
                </a:lnTo>
                <a:lnTo>
                  <a:pt x="2210162" y="400707"/>
                </a:lnTo>
                <a:lnTo>
                  <a:pt x="2208628" y="403203"/>
                </a:lnTo>
                <a:lnTo>
                  <a:pt x="2207447" y="408946"/>
                </a:lnTo>
                <a:lnTo>
                  <a:pt x="2207352" y="417728"/>
                </a:lnTo>
                <a:lnTo>
                  <a:pt x="2209324" y="425863"/>
                </a:lnTo>
                <a:lnTo>
                  <a:pt x="2206047" y="426377"/>
                </a:lnTo>
                <a:lnTo>
                  <a:pt x="2202752" y="424777"/>
                </a:lnTo>
                <a:lnTo>
                  <a:pt x="2200256" y="417871"/>
                </a:lnTo>
                <a:lnTo>
                  <a:pt x="2197903" y="409404"/>
                </a:lnTo>
                <a:lnTo>
                  <a:pt x="2196217" y="409156"/>
                </a:lnTo>
                <a:lnTo>
                  <a:pt x="2193065" y="410689"/>
                </a:lnTo>
                <a:lnTo>
                  <a:pt x="2191665" y="412271"/>
                </a:lnTo>
                <a:lnTo>
                  <a:pt x="2190712" y="417728"/>
                </a:lnTo>
                <a:lnTo>
                  <a:pt x="2190388" y="426091"/>
                </a:lnTo>
                <a:lnTo>
                  <a:pt x="2184178" y="429216"/>
                </a:lnTo>
                <a:lnTo>
                  <a:pt x="2181120" y="433245"/>
                </a:lnTo>
                <a:lnTo>
                  <a:pt x="2179853" y="440017"/>
                </a:lnTo>
                <a:lnTo>
                  <a:pt x="2177272" y="444789"/>
                </a:lnTo>
                <a:lnTo>
                  <a:pt x="2177691" y="448599"/>
                </a:lnTo>
                <a:lnTo>
                  <a:pt x="2176700" y="458876"/>
                </a:lnTo>
                <a:lnTo>
                  <a:pt x="2174948" y="461229"/>
                </a:lnTo>
                <a:lnTo>
                  <a:pt x="2173234" y="464934"/>
                </a:lnTo>
                <a:lnTo>
                  <a:pt x="2172243" y="472507"/>
                </a:lnTo>
                <a:lnTo>
                  <a:pt x="2172024" y="476412"/>
                </a:lnTo>
                <a:lnTo>
                  <a:pt x="2173138" y="488204"/>
                </a:lnTo>
                <a:lnTo>
                  <a:pt x="2174681" y="491509"/>
                </a:lnTo>
                <a:lnTo>
                  <a:pt x="2172538" y="492176"/>
                </a:lnTo>
                <a:lnTo>
                  <a:pt x="2165689" y="490280"/>
                </a:lnTo>
                <a:lnTo>
                  <a:pt x="2162918" y="491604"/>
                </a:lnTo>
                <a:lnTo>
                  <a:pt x="2160261" y="496357"/>
                </a:lnTo>
                <a:lnTo>
                  <a:pt x="2156727" y="506463"/>
                </a:lnTo>
                <a:lnTo>
                  <a:pt x="2156174" y="512912"/>
                </a:lnTo>
                <a:close/>
                <a:moveTo>
                  <a:pt x="2316775" y="569528"/>
                </a:moveTo>
                <a:lnTo>
                  <a:pt x="2322176" y="564442"/>
                </a:lnTo>
                <a:lnTo>
                  <a:pt x="2323033" y="562261"/>
                </a:lnTo>
                <a:lnTo>
                  <a:pt x="2327691" y="561823"/>
                </a:lnTo>
                <a:lnTo>
                  <a:pt x="2328758" y="561823"/>
                </a:lnTo>
                <a:lnTo>
                  <a:pt x="2328777" y="557984"/>
                </a:lnTo>
                <a:lnTo>
                  <a:pt x="2328015" y="555022"/>
                </a:lnTo>
                <a:lnTo>
                  <a:pt x="2326653" y="552441"/>
                </a:lnTo>
                <a:lnTo>
                  <a:pt x="2321747" y="551936"/>
                </a:lnTo>
                <a:lnTo>
                  <a:pt x="2318899" y="560832"/>
                </a:lnTo>
                <a:lnTo>
                  <a:pt x="2311089" y="561880"/>
                </a:lnTo>
                <a:lnTo>
                  <a:pt x="2310165" y="567719"/>
                </a:lnTo>
                <a:lnTo>
                  <a:pt x="2313565" y="570528"/>
                </a:lnTo>
                <a:lnTo>
                  <a:pt x="2316775" y="569528"/>
                </a:lnTo>
                <a:close/>
                <a:moveTo>
                  <a:pt x="1978161" y="343310"/>
                </a:moveTo>
                <a:lnTo>
                  <a:pt x="1983505" y="329984"/>
                </a:lnTo>
                <a:lnTo>
                  <a:pt x="1974913" y="324402"/>
                </a:lnTo>
                <a:lnTo>
                  <a:pt x="1951148" y="315897"/>
                </a:lnTo>
                <a:lnTo>
                  <a:pt x="1939937" y="308353"/>
                </a:lnTo>
                <a:lnTo>
                  <a:pt x="1928670" y="307296"/>
                </a:lnTo>
                <a:lnTo>
                  <a:pt x="1919954" y="307772"/>
                </a:lnTo>
                <a:lnTo>
                  <a:pt x="1914697" y="310629"/>
                </a:lnTo>
                <a:lnTo>
                  <a:pt x="1910448" y="318211"/>
                </a:lnTo>
                <a:lnTo>
                  <a:pt x="1911934" y="329927"/>
                </a:lnTo>
                <a:lnTo>
                  <a:pt x="1918621" y="340471"/>
                </a:lnTo>
                <a:lnTo>
                  <a:pt x="1926841" y="347253"/>
                </a:lnTo>
                <a:lnTo>
                  <a:pt x="1939404" y="363141"/>
                </a:lnTo>
                <a:lnTo>
                  <a:pt x="1947072" y="364512"/>
                </a:lnTo>
                <a:lnTo>
                  <a:pt x="1953568" y="363064"/>
                </a:lnTo>
                <a:lnTo>
                  <a:pt x="1960064" y="360188"/>
                </a:lnTo>
                <a:lnTo>
                  <a:pt x="1966179" y="355225"/>
                </a:lnTo>
                <a:lnTo>
                  <a:pt x="1972256" y="348272"/>
                </a:lnTo>
                <a:lnTo>
                  <a:pt x="1978161" y="343310"/>
                </a:lnTo>
                <a:close/>
                <a:moveTo>
                  <a:pt x="1793414" y="956663"/>
                </a:moveTo>
                <a:lnTo>
                  <a:pt x="1799691" y="958453"/>
                </a:lnTo>
                <a:lnTo>
                  <a:pt x="1801949" y="955272"/>
                </a:lnTo>
                <a:lnTo>
                  <a:pt x="1804959" y="947271"/>
                </a:lnTo>
                <a:lnTo>
                  <a:pt x="1803035" y="942880"/>
                </a:lnTo>
                <a:lnTo>
                  <a:pt x="1801644" y="941908"/>
                </a:lnTo>
                <a:lnTo>
                  <a:pt x="1794605" y="944899"/>
                </a:lnTo>
                <a:lnTo>
                  <a:pt x="1792367" y="943004"/>
                </a:lnTo>
                <a:lnTo>
                  <a:pt x="1791090" y="941813"/>
                </a:lnTo>
                <a:lnTo>
                  <a:pt x="1788395" y="944585"/>
                </a:lnTo>
                <a:lnTo>
                  <a:pt x="1783746" y="947366"/>
                </a:lnTo>
                <a:lnTo>
                  <a:pt x="1781823" y="952024"/>
                </a:lnTo>
                <a:lnTo>
                  <a:pt x="1785347" y="956396"/>
                </a:lnTo>
                <a:lnTo>
                  <a:pt x="1793414" y="956663"/>
                </a:lnTo>
                <a:close/>
                <a:moveTo>
                  <a:pt x="3343684" y="2542794"/>
                </a:moveTo>
                <a:lnTo>
                  <a:pt x="3341579" y="2540175"/>
                </a:lnTo>
                <a:lnTo>
                  <a:pt x="3336893" y="2535498"/>
                </a:lnTo>
                <a:lnTo>
                  <a:pt x="3334474" y="2530221"/>
                </a:lnTo>
                <a:lnTo>
                  <a:pt x="3332636" y="2524878"/>
                </a:lnTo>
                <a:lnTo>
                  <a:pt x="3331769" y="2519934"/>
                </a:lnTo>
                <a:lnTo>
                  <a:pt x="3330692" y="2515105"/>
                </a:lnTo>
                <a:lnTo>
                  <a:pt x="3329140" y="2510514"/>
                </a:lnTo>
                <a:lnTo>
                  <a:pt x="3326644" y="2500837"/>
                </a:lnTo>
                <a:lnTo>
                  <a:pt x="3320443" y="2484758"/>
                </a:lnTo>
                <a:lnTo>
                  <a:pt x="3318300" y="2475386"/>
                </a:lnTo>
                <a:lnTo>
                  <a:pt x="3312910" y="2444134"/>
                </a:lnTo>
                <a:lnTo>
                  <a:pt x="3311690" y="2442820"/>
                </a:lnTo>
                <a:lnTo>
                  <a:pt x="3311271" y="2441877"/>
                </a:lnTo>
                <a:lnTo>
                  <a:pt x="3311118" y="2437495"/>
                </a:lnTo>
                <a:lnTo>
                  <a:pt x="3310804" y="2434514"/>
                </a:lnTo>
                <a:lnTo>
                  <a:pt x="3309795" y="2432409"/>
                </a:lnTo>
                <a:lnTo>
                  <a:pt x="3307204" y="2429723"/>
                </a:lnTo>
                <a:lnTo>
                  <a:pt x="3306642" y="2427618"/>
                </a:lnTo>
                <a:lnTo>
                  <a:pt x="3306508" y="2422798"/>
                </a:lnTo>
                <a:lnTo>
                  <a:pt x="3305327" y="2418331"/>
                </a:lnTo>
                <a:lnTo>
                  <a:pt x="3303727" y="2414159"/>
                </a:lnTo>
                <a:lnTo>
                  <a:pt x="3302784" y="2408130"/>
                </a:lnTo>
                <a:lnTo>
                  <a:pt x="3303232" y="2396566"/>
                </a:lnTo>
                <a:lnTo>
                  <a:pt x="3304003" y="2392480"/>
                </a:lnTo>
                <a:lnTo>
                  <a:pt x="3305689" y="2390918"/>
                </a:lnTo>
                <a:lnTo>
                  <a:pt x="3306518" y="2388708"/>
                </a:lnTo>
                <a:lnTo>
                  <a:pt x="3307280" y="2385003"/>
                </a:lnTo>
                <a:lnTo>
                  <a:pt x="3307518" y="2381203"/>
                </a:lnTo>
                <a:lnTo>
                  <a:pt x="3307309" y="2369592"/>
                </a:lnTo>
                <a:lnTo>
                  <a:pt x="3306318" y="2361991"/>
                </a:lnTo>
                <a:lnTo>
                  <a:pt x="3305575" y="2358305"/>
                </a:lnTo>
                <a:lnTo>
                  <a:pt x="3304604" y="2354799"/>
                </a:lnTo>
                <a:lnTo>
                  <a:pt x="3301174" y="2346179"/>
                </a:lnTo>
                <a:lnTo>
                  <a:pt x="3296431" y="2332435"/>
                </a:lnTo>
                <a:lnTo>
                  <a:pt x="3296926" y="2331682"/>
                </a:lnTo>
                <a:lnTo>
                  <a:pt x="3296259" y="2328634"/>
                </a:lnTo>
                <a:lnTo>
                  <a:pt x="3296669" y="2325138"/>
                </a:lnTo>
                <a:lnTo>
                  <a:pt x="3297745" y="2321814"/>
                </a:lnTo>
                <a:lnTo>
                  <a:pt x="3298251" y="2319233"/>
                </a:lnTo>
                <a:lnTo>
                  <a:pt x="3298003" y="2316718"/>
                </a:lnTo>
                <a:lnTo>
                  <a:pt x="3292250" y="2305174"/>
                </a:lnTo>
                <a:lnTo>
                  <a:pt x="3290430" y="2304155"/>
                </a:lnTo>
                <a:lnTo>
                  <a:pt x="3289716" y="2306812"/>
                </a:lnTo>
                <a:lnTo>
                  <a:pt x="3288363" y="2309308"/>
                </a:lnTo>
                <a:lnTo>
                  <a:pt x="3286649" y="2310432"/>
                </a:lnTo>
                <a:lnTo>
                  <a:pt x="3280867" y="2310355"/>
                </a:lnTo>
                <a:lnTo>
                  <a:pt x="3284382" y="2316385"/>
                </a:lnTo>
                <a:lnTo>
                  <a:pt x="3289821" y="2324567"/>
                </a:lnTo>
                <a:lnTo>
                  <a:pt x="3290783" y="2327853"/>
                </a:lnTo>
                <a:lnTo>
                  <a:pt x="3290173" y="2331454"/>
                </a:lnTo>
                <a:lnTo>
                  <a:pt x="3289106" y="2335025"/>
                </a:lnTo>
                <a:lnTo>
                  <a:pt x="3290335" y="2335320"/>
                </a:lnTo>
                <a:lnTo>
                  <a:pt x="3290087" y="2337835"/>
                </a:lnTo>
                <a:lnTo>
                  <a:pt x="3286697" y="2338816"/>
                </a:lnTo>
                <a:lnTo>
                  <a:pt x="3285534" y="2341740"/>
                </a:lnTo>
                <a:lnTo>
                  <a:pt x="3287525" y="2344017"/>
                </a:lnTo>
                <a:lnTo>
                  <a:pt x="3285991" y="2348017"/>
                </a:lnTo>
                <a:lnTo>
                  <a:pt x="3283268" y="2349665"/>
                </a:lnTo>
                <a:lnTo>
                  <a:pt x="3281839" y="2350027"/>
                </a:lnTo>
                <a:lnTo>
                  <a:pt x="3280448" y="2349894"/>
                </a:lnTo>
                <a:lnTo>
                  <a:pt x="3276733" y="2346379"/>
                </a:lnTo>
                <a:lnTo>
                  <a:pt x="3275723" y="2345855"/>
                </a:lnTo>
                <a:lnTo>
                  <a:pt x="3270980" y="2347617"/>
                </a:lnTo>
                <a:lnTo>
                  <a:pt x="3267990" y="2350608"/>
                </a:lnTo>
                <a:lnTo>
                  <a:pt x="3267218" y="2352837"/>
                </a:lnTo>
                <a:lnTo>
                  <a:pt x="3267627" y="2361791"/>
                </a:lnTo>
                <a:lnTo>
                  <a:pt x="3268561" y="2366210"/>
                </a:lnTo>
                <a:lnTo>
                  <a:pt x="3268075" y="2377069"/>
                </a:lnTo>
                <a:lnTo>
                  <a:pt x="3266684" y="2387537"/>
                </a:lnTo>
                <a:lnTo>
                  <a:pt x="3265198" y="2391947"/>
                </a:lnTo>
                <a:lnTo>
                  <a:pt x="3263446" y="2396128"/>
                </a:lnTo>
                <a:lnTo>
                  <a:pt x="3262865" y="2399891"/>
                </a:lnTo>
                <a:lnTo>
                  <a:pt x="3263065" y="2414626"/>
                </a:lnTo>
                <a:lnTo>
                  <a:pt x="3264465" y="2418369"/>
                </a:lnTo>
                <a:lnTo>
                  <a:pt x="3266799" y="2420855"/>
                </a:lnTo>
                <a:lnTo>
                  <a:pt x="3265818" y="2422465"/>
                </a:lnTo>
                <a:lnTo>
                  <a:pt x="3264494" y="2423132"/>
                </a:lnTo>
                <a:lnTo>
                  <a:pt x="3265818" y="2425113"/>
                </a:lnTo>
                <a:lnTo>
                  <a:pt x="3268523" y="2427694"/>
                </a:lnTo>
                <a:lnTo>
                  <a:pt x="3272075" y="2432390"/>
                </a:lnTo>
                <a:lnTo>
                  <a:pt x="3274343" y="2436295"/>
                </a:lnTo>
                <a:lnTo>
                  <a:pt x="3277438" y="2445125"/>
                </a:lnTo>
                <a:lnTo>
                  <a:pt x="3277476" y="2454640"/>
                </a:lnTo>
                <a:lnTo>
                  <a:pt x="3275847" y="2459222"/>
                </a:lnTo>
                <a:lnTo>
                  <a:pt x="3274600" y="2464023"/>
                </a:lnTo>
                <a:lnTo>
                  <a:pt x="3273676" y="2470166"/>
                </a:lnTo>
                <a:lnTo>
                  <a:pt x="3273809" y="2475014"/>
                </a:lnTo>
                <a:lnTo>
                  <a:pt x="3275733" y="2483501"/>
                </a:lnTo>
                <a:lnTo>
                  <a:pt x="3276000" y="2487482"/>
                </a:lnTo>
                <a:lnTo>
                  <a:pt x="3275714" y="2514276"/>
                </a:lnTo>
                <a:lnTo>
                  <a:pt x="3274810" y="2519591"/>
                </a:lnTo>
                <a:lnTo>
                  <a:pt x="3273685" y="2524811"/>
                </a:lnTo>
                <a:lnTo>
                  <a:pt x="3272447" y="2534336"/>
                </a:lnTo>
                <a:lnTo>
                  <a:pt x="3271361" y="2538660"/>
                </a:lnTo>
                <a:lnTo>
                  <a:pt x="3268342" y="2547661"/>
                </a:lnTo>
                <a:lnTo>
                  <a:pt x="3268523" y="2549604"/>
                </a:lnTo>
                <a:lnTo>
                  <a:pt x="3269170" y="2551510"/>
                </a:lnTo>
                <a:lnTo>
                  <a:pt x="3272676" y="2558663"/>
                </a:lnTo>
                <a:lnTo>
                  <a:pt x="3275533" y="2566169"/>
                </a:lnTo>
                <a:lnTo>
                  <a:pt x="3276772" y="2577227"/>
                </a:lnTo>
                <a:lnTo>
                  <a:pt x="3275905" y="2581647"/>
                </a:lnTo>
                <a:lnTo>
                  <a:pt x="3273943" y="2585371"/>
                </a:lnTo>
                <a:lnTo>
                  <a:pt x="3272333" y="2589638"/>
                </a:lnTo>
                <a:lnTo>
                  <a:pt x="3270952" y="2594115"/>
                </a:lnTo>
                <a:lnTo>
                  <a:pt x="3270904" y="2595839"/>
                </a:lnTo>
                <a:lnTo>
                  <a:pt x="3271485" y="2603564"/>
                </a:lnTo>
                <a:lnTo>
                  <a:pt x="3272371" y="2607612"/>
                </a:lnTo>
                <a:lnTo>
                  <a:pt x="3272952" y="2611707"/>
                </a:lnTo>
                <a:lnTo>
                  <a:pt x="3272218" y="2616013"/>
                </a:lnTo>
                <a:lnTo>
                  <a:pt x="3268351" y="2629110"/>
                </a:lnTo>
                <a:lnTo>
                  <a:pt x="3267380" y="2638530"/>
                </a:lnTo>
                <a:lnTo>
                  <a:pt x="3269685" y="2649341"/>
                </a:lnTo>
                <a:lnTo>
                  <a:pt x="3270047" y="2652513"/>
                </a:lnTo>
                <a:lnTo>
                  <a:pt x="3270895" y="2655389"/>
                </a:lnTo>
                <a:lnTo>
                  <a:pt x="3272333" y="2657370"/>
                </a:lnTo>
                <a:lnTo>
                  <a:pt x="3273981" y="2659075"/>
                </a:lnTo>
                <a:lnTo>
                  <a:pt x="3275914" y="2655922"/>
                </a:lnTo>
                <a:lnTo>
                  <a:pt x="3277495" y="2652484"/>
                </a:lnTo>
                <a:lnTo>
                  <a:pt x="3280048" y="2642140"/>
                </a:lnTo>
                <a:lnTo>
                  <a:pt x="3281277" y="2638235"/>
                </a:lnTo>
                <a:lnTo>
                  <a:pt x="3282782" y="2634520"/>
                </a:lnTo>
                <a:lnTo>
                  <a:pt x="3284715" y="2631043"/>
                </a:lnTo>
                <a:lnTo>
                  <a:pt x="3287363" y="2628853"/>
                </a:lnTo>
                <a:lnTo>
                  <a:pt x="3288906" y="2628252"/>
                </a:lnTo>
                <a:lnTo>
                  <a:pt x="3290402" y="2628462"/>
                </a:lnTo>
                <a:lnTo>
                  <a:pt x="3291888" y="2630024"/>
                </a:lnTo>
                <a:lnTo>
                  <a:pt x="3293174" y="2631986"/>
                </a:lnTo>
                <a:lnTo>
                  <a:pt x="3294078" y="2632567"/>
                </a:lnTo>
                <a:lnTo>
                  <a:pt x="3299917" y="2633062"/>
                </a:lnTo>
                <a:lnTo>
                  <a:pt x="3306184" y="2634367"/>
                </a:lnTo>
                <a:lnTo>
                  <a:pt x="3308052" y="2637568"/>
                </a:lnTo>
                <a:lnTo>
                  <a:pt x="3308537" y="2642121"/>
                </a:lnTo>
                <a:lnTo>
                  <a:pt x="3309833" y="2647388"/>
                </a:lnTo>
                <a:lnTo>
                  <a:pt x="3310175" y="2654818"/>
                </a:lnTo>
                <a:lnTo>
                  <a:pt x="3311033" y="2653246"/>
                </a:lnTo>
                <a:lnTo>
                  <a:pt x="3311538" y="2651465"/>
                </a:lnTo>
                <a:lnTo>
                  <a:pt x="3311757" y="2649207"/>
                </a:lnTo>
                <a:lnTo>
                  <a:pt x="3312243" y="2647064"/>
                </a:lnTo>
                <a:lnTo>
                  <a:pt x="3314166" y="2642026"/>
                </a:lnTo>
                <a:lnTo>
                  <a:pt x="3314109" y="2640273"/>
                </a:lnTo>
                <a:lnTo>
                  <a:pt x="3313090" y="2633729"/>
                </a:lnTo>
                <a:lnTo>
                  <a:pt x="3311633" y="2626852"/>
                </a:lnTo>
                <a:lnTo>
                  <a:pt x="3310604" y="2625300"/>
                </a:lnTo>
                <a:lnTo>
                  <a:pt x="3308919" y="2624766"/>
                </a:lnTo>
                <a:lnTo>
                  <a:pt x="3307166" y="2624700"/>
                </a:lnTo>
                <a:lnTo>
                  <a:pt x="3304461" y="2625185"/>
                </a:lnTo>
                <a:lnTo>
                  <a:pt x="3303403" y="2623271"/>
                </a:lnTo>
                <a:lnTo>
                  <a:pt x="3301032" y="2617156"/>
                </a:lnTo>
                <a:lnTo>
                  <a:pt x="3298803" y="2608469"/>
                </a:lnTo>
                <a:lnTo>
                  <a:pt x="3297050" y="2604535"/>
                </a:lnTo>
                <a:lnTo>
                  <a:pt x="3296117" y="2603002"/>
                </a:lnTo>
                <a:lnTo>
                  <a:pt x="3295012" y="2601820"/>
                </a:lnTo>
                <a:lnTo>
                  <a:pt x="3293326" y="2600859"/>
                </a:lnTo>
                <a:lnTo>
                  <a:pt x="3291840" y="2599430"/>
                </a:lnTo>
                <a:lnTo>
                  <a:pt x="3289830" y="2596096"/>
                </a:lnTo>
                <a:lnTo>
                  <a:pt x="3287392" y="2590286"/>
                </a:lnTo>
                <a:lnTo>
                  <a:pt x="3286792" y="2588152"/>
                </a:lnTo>
                <a:lnTo>
                  <a:pt x="3286506" y="2582313"/>
                </a:lnTo>
                <a:lnTo>
                  <a:pt x="3287258" y="2574865"/>
                </a:lnTo>
                <a:lnTo>
                  <a:pt x="3289316" y="2567883"/>
                </a:lnTo>
                <a:lnTo>
                  <a:pt x="3297879" y="2540851"/>
                </a:lnTo>
                <a:lnTo>
                  <a:pt x="3299355" y="2533221"/>
                </a:lnTo>
                <a:lnTo>
                  <a:pt x="3301451" y="2529421"/>
                </a:lnTo>
                <a:lnTo>
                  <a:pt x="3304956" y="2526811"/>
                </a:lnTo>
                <a:lnTo>
                  <a:pt x="3308852" y="2525668"/>
                </a:lnTo>
                <a:lnTo>
                  <a:pt x="3318205" y="2524801"/>
                </a:lnTo>
                <a:lnTo>
                  <a:pt x="3320529" y="2524944"/>
                </a:lnTo>
                <a:lnTo>
                  <a:pt x="3324501" y="2526268"/>
                </a:lnTo>
                <a:lnTo>
                  <a:pt x="3326673" y="2527373"/>
                </a:lnTo>
                <a:lnTo>
                  <a:pt x="3328721" y="2529030"/>
                </a:lnTo>
                <a:lnTo>
                  <a:pt x="3332950" y="2534679"/>
                </a:lnTo>
                <a:lnTo>
                  <a:pt x="3336369" y="2538070"/>
                </a:lnTo>
                <a:lnTo>
                  <a:pt x="3339703" y="2541842"/>
                </a:lnTo>
                <a:lnTo>
                  <a:pt x="3341961" y="2545032"/>
                </a:lnTo>
                <a:lnTo>
                  <a:pt x="3343351" y="2550538"/>
                </a:lnTo>
                <a:lnTo>
                  <a:pt x="3344447" y="2552081"/>
                </a:lnTo>
                <a:lnTo>
                  <a:pt x="3344256" y="2544842"/>
                </a:lnTo>
                <a:lnTo>
                  <a:pt x="3343684" y="2542794"/>
                </a:lnTo>
                <a:close/>
                <a:moveTo>
                  <a:pt x="1740436" y="1001849"/>
                </a:moveTo>
                <a:lnTo>
                  <a:pt x="1741732" y="995915"/>
                </a:lnTo>
                <a:lnTo>
                  <a:pt x="1744780" y="990314"/>
                </a:lnTo>
                <a:lnTo>
                  <a:pt x="1739617" y="990629"/>
                </a:lnTo>
                <a:lnTo>
                  <a:pt x="1735884" y="992819"/>
                </a:lnTo>
                <a:lnTo>
                  <a:pt x="1731845" y="996410"/>
                </a:lnTo>
                <a:lnTo>
                  <a:pt x="1732902" y="998811"/>
                </a:lnTo>
                <a:lnTo>
                  <a:pt x="1740436" y="1001849"/>
                </a:lnTo>
                <a:close/>
                <a:moveTo>
                  <a:pt x="1705690" y="1037244"/>
                </a:moveTo>
                <a:lnTo>
                  <a:pt x="1706746" y="1036063"/>
                </a:lnTo>
                <a:lnTo>
                  <a:pt x="1707966" y="1036377"/>
                </a:lnTo>
                <a:lnTo>
                  <a:pt x="1709385" y="1034110"/>
                </a:lnTo>
                <a:lnTo>
                  <a:pt x="1711233" y="1032386"/>
                </a:lnTo>
                <a:lnTo>
                  <a:pt x="1708432" y="1029176"/>
                </a:lnTo>
                <a:lnTo>
                  <a:pt x="1698707" y="1026319"/>
                </a:lnTo>
                <a:lnTo>
                  <a:pt x="1692107" y="1028538"/>
                </a:lnTo>
                <a:lnTo>
                  <a:pt x="1689840" y="1032177"/>
                </a:lnTo>
                <a:lnTo>
                  <a:pt x="1698955" y="1033767"/>
                </a:lnTo>
                <a:lnTo>
                  <a:pt x="1705690" y="1037244"/>
                </a:lnTo>
                <a:close/>
                <a:moveTo>
                  <a:pt x="1925612" y="273244"/>
                </a:moveTo>
                <a:lnTo>
                  <a:pt x="1932403" y="276511"/>
                </a:lnTo>
                <a:lnTo>
                  <a:pt x="1937766" y="280607"/>
                </a:lnTo>
                <a:lnTo>
                  <a:pt x="1940690" y="287512"/>
                </a:lnTo>
                <a:lnTo>
                  <a:pt x="1962093" y="299571"/>
                </a:lnTo>
                <a:lnTo>
                  <a:pt x="1979533" y="313877"/>
                </a:lnTo>
                <a:lnTo>
                  <a:pt x="1985353" y="313801"/>
                </a:lnTo>
                <a:lnTo>
                  <a:pt x="1997535" y="303619"/>
                </a:lnTo>
                <a:lnTo>
                  <a:pt x="2003860" y="295847"/>
                </a:lnTo>
                <a:lnTo>
                  <a:pt x="2006441" y="296351"/>
                </a:lnTo>
                <a:lnTo>
                  <a:pt x="2014461" y="292046"/>
                </a:lnTo>
                <a:lnTo>
                  <a:pt x="2038379" y="287893"/>
                </a:lnTo>
                <a:lnTo>
                  <a:pt x="2073650" y="277825"/>
                </a:lnTo>
                <a:lnTo>
                  <a:pt x="2076945" y="272815"/>
                </a:lnTo>
                <a:lnTo>
                  <a:pt x="2080117" y="264824"/>
                </a:lnTo>
                <a:lnTo>
                  <a:pt x="2076631" y="261737"/>
                </a:lnTo>
                <a:lnTo>
                  <a:pt x="2075650" y="258470"/>
                </a:lnTo>
                <a:lnTo>
                  <a:pt x="2072040" y="236992"/>
                </a:lnTo>
                <a:lnTo>
                  <a:pt x="2070906" y="233220"/>
                </a:lnTo>
                <a:lnTo>
                  <a:pt x="2069639" y="230667"/>
                </a:lnTo>
                <a:lnTo>
                  <a:pt x="2071983" y="217856"/>
                </a:lnTo>
                <a:lnTo>
                  <a:pt x="2074878" y="211550"/>
                </a:lnTo>
                <a:lnTo>
                  <a:pt x="2086747" y="207331"/>
                </a:lnTo>
                <a:lnTo>
                  <a:pt x="2088928" y="203930"/>
                </a:lnTo>
                <a:lnTo>
                  <a:pt x="2091852" y="204035"/>
                </a:lnTo>
                <a:lnTo>
                  <a:pt x="2092214" y="193215"/>
                </a:lnTo>
                <a:lnTo>
                  <a:pt x="2091204" y="187376"/>
                </a:lnTo>
                <a:lnTo>
                  <a:pt x="2087756" y="182613"/>
                </a:lnTo>
                <a:lnTo>
                  <a:pt x="2080022" y="180070"/>
                </a:lnTo>
                <a:lnTo>
                  <a:pt x="2062410" y="160468"/>
                </a:lnTo>
                <a:lnTo>
                  <a:pt x="2060762" y="154276"/>
                </a:lnTo>
                <a:lnTo>
                  <a:pt x="2057276" y="148133"/>
                </a:lnTo>
                <a:lnTo>
                  <a:pt x="2056295" y="140322"/>
                </a:lnTo>
                <a:lnTo>
                  <a:pt x="2054819" y="136227"/>
                </a:lnTo>
                <a:lnTo>
                  <a:pt x="2047218" y="121539"/>
                </a:lnTo>
                <a:lnTo>
                  <a:pt x="2044236" y="119996"/>
                </a:lnTo>
                <a:lnTo>
                  <a:pt x="2041798" y="116738"/>
                </a:lnTo>
                <a:lnTo>
                  <a:pt x="2039617" y="108109"/>
                </a:lnTo>
                <a:lnTo>
                  <a:pt x="2036902" y="104613"/>
                </a:lnTo>
                <a:lnTo>
                  <a:pt x="2019767" y="106280"/>
                </a:lnTo>
                <a:lnTo>
                  <a:pt x="2017128" y="120815"/>
                </a:lnTo>
                <a:lnTo>
                  <a:pt x="2011166" y="129283"/>
                </a:lnTo>
                <a:lnTo>
                  <a:pt x="2005117" y="133579"/>
                </a:lnTo>
                <a:lnTo>
                  <a:pt x="1998812" y="134836"/>
                </a:lnTo>
                <a:lnTo>
                  <a:pt x="1992516" y="137922"/>
                </a:lnTo>
                <a:lnTo>
                  <a:pt x="1985800" y="143275"/>
                </a:lnTo>
                <a:lnTo>
                  <a:pt x="1979066" y="146752"/>
                </a:lnTo>
                <a:lnTo>
                  <a:pt x="1975332" y="146571"/>
                </a:lnTo>
                <a:lnTo>
                  <a:pt x="1971618" y="147857"/>
                </a:lnTo>
                <a:lnTo>
                  <a:pt x="1963778" y="155238"/>
                </a:lnTo>
                <a:lnTo>
                  <a:pt x="1960397" y="165897"/>
                </a:lnTo>
                <a:lnTo>
                  <a:pt x="1955759" y="171440"/>
                </a:lnTo>
                <a:lnTo>
                  <a:pt x="1954301" y="174965"/>
                </a:lnTo>
                <a:lnTo>
                  <a:pt x="1951634" y="185404"/>
                </a:lnTo>
                <a:lnTo>
                  <a:pt x="1951158" y="190271"/>
                </a:lnTo>
                <a:lnTo>
                  <a:pt x="1955978" y="192310"/>
                </a:lnTo>
                <a:lnTo>
                  <a:pt x="1969065" y="188538"/>
                </a:lnTo>
                <a:lnTo>
                  <a:pt x="1961540" y="203206"/>
                </a:lnTo>
                <a:lnTo>
                  <a:pt x="1957416" y="217113"/>
                </a:lnTo>
                <a:lnTo>
                  <a:pt x="1950768" y="231029"/>
                </a:lnTo>
                <a:lnTo>
                  <a:pt x="1941909" y="236572"/>
                </a:lnTo>
                <a:lnTo>
                  <a:pt x="1932556" y="240068"/>
                </a:lnTo>
                <a:lnTo>
                  <a:pt x="1926974" y="249574"/>
                </a:lnTo>
                <a:lnTo>
                  <a:pt x="1922593" y="259175"/>
                </a:lnTo>
                <a:lnTo>
                  <a:pt x="1925612" y="273244"/>
                </a:lnTo>
                <a:close/>
                <a:moveTo>
                  <a:pt x="2320661" y="578177"/>
                </a:moveTo>
                <a:lnTo>
                  <a:pt x="2336330" y="583911"/>
                </a:lnTo>
                <a:lnTo>
                  <a:pt x="2345484" y="583530"/>
                </a:lnTo>
                <a:lnTo>
                  <a:pt x="2349170" y="588816"/>
                </a:lnTo>
                <a:lnTo>
                  <a:pt x="2352504" y="585607"/>
                </a:lnTo>
                <a:lnTo>
                  <a:pt x="2354885" y="579339"/>
                </a:lnTo>
                <a:lnTo>
                  <a:pt x="2351618" y="572214"/>
                </a:lnTo>
                <a:lnTo>
                  <a:pt x="2349875" y="571719"/>
                </a:lnTo>
                <a:lnTo>
                  <a:pt x="2325148" y="574567"/>
                </a:lnTo>
                <a:lnTo>
                  <a:pt x="2320661" y="578177"/>
                </a:lnTo>
                <a:close/>
                <a:moveTo>
                  <a:pt x="2033702" y="717252"/>
                </a:moveTo>
                <a:lnTo>
                  <a:pt x="2035969" y="720900"/>
                </a:lnTo>
                <a:lnTo>
                  <a:pt x="2038350" y="722767"/>
                </a:lnTo>
                <a:lnTo>
                  <a:pt x="2044675" y="719490"/>
                </a:lnTo>
                <a:lnTo>
                  <a:pt x="2047837" y="720719"/>
                </a:lnTo>
                <a:lnTo>
                  <a:pt x="2049008" y="718918"/>
                </a:lnTo>
                <a:lnTo>
                  <a:pt x="2049866" y="716613"/>
                </a:lnTo>
                <a:lnTo>
                  <a:pt x="2053581" y="711298"/>
                </a:lnTo>
                <a:lnTo>
                  <a:pt x="2057238" y="704307"/>
                </a:lnTo>
                <a:lnTo>
                  <a:pt x="2057257" y="701373"/>
                </a:lnTo>
                <a:lnTo>
                  <a:pt x="2056362" y="695173"/>
                </a:lnTo>
                <a:lnTo>
                  <a:pt x="2038331" y="708146"/>
                </a:lnTo>
                <a:lnTo>
                  <a:pt x="2026739" y="713061"/>
                </a:lnTo>
                <a:lnTo>
                  <a:pt x="2022720" y="717537"/>
                </a:lnTo>
                <a:lnTo>
                  <a:pt x="2025234" y="718414"/>
                </a:lnTo>
                <a:lnTo>
                  <a:pt x="2033702" y="717252"/>
                </a:lnTo>
                <a:close/>
                <a:moveTo>
                  <a:pt x="1881197" y="133826"/>
                </a:moveTo>
                <a:lnTo>
                  <a:pt x="1914534" y="142332"/>
                </a:lnTo>
                <a:lnTo>
                  <a:pt x="1923736" y="128969"/>
                </a:lnTo>
                <a:lnTo>
                  <a:pt x="1921345" y="121530"/>
                </a:lnTo>
                <a:lnTo>
                  <a:pt x="1911486" y="118882"/>
                </a:lnTo>
                <a:lnTo>
                  <a:pt x="1883711" y="116329"/>
                </a:lnTo>
                <a:lnTo>
                  <a:pt x="1879196" y="123835"/>
                </a:lnTo>
                <a:lnTo>
                  <a:pt x="1879692" y="127654"/>
                </a:lnTo>
                <a:lnTo>
                  <a:pt x="1881197" y="133826"/>
                </a:lnTo>
                <a:close/>
                <a:moveTo>
                  <a:pt x="3110122" y="898217"/>
                </a:moveTo>
                <a:lnTo>
                  <a:pt x="3112046" y="895160"/>
                </a:lnTo>
                <a:lnTo>
                  <a:pt x="3110570" y="890073"/>
                </a:lnTo>
                <a:lnTo>
                  <a:pt x="3111056" y="886254"/>
                </a:lnTo>
                <a:lnTo>
                  <a:pt x="3116018" y="877291"/>
                </a:lnTo>
                <a:lnTo>
                  <a:pt x="3114904" y="875138"/>
                </a:lnTo>
                <a:lnTo>
                  <a:pt x="3108950" y="867718"/>
                </a:lnTo>
                <a:lnTo>
                  <a:pt x="3107474" y="863946"/>
                </a:lnTo>
                <a:lnTo>
                  <a:pt x="3105836" y="856421"/>
                </a:lnTo>
                <a:lnTo>
                  <a:pt x="3103445" y="851316"/>
                </a:lnTo>
                <a:lnTo>
                  <a:pt x="3101178" y="859917"/>
                </a:lnTo>
                <a:lnTo>
                  <a:pt x="3100225" y="866032"/>
                </a:lnTo>
                <a:lnTo>
                  <a:pt x="3099768" y="873966"/>
                </a:lnTo>
                <a:lnTo>
                  <a:pt x="3100607" y="880415"/>
                </a:lnTo>
                <a:lnTo>
                  <a:pt x="3098759" y="889044"/>
                </a:lnTo>
                <a:lnTo>
                  <a:pt x="3097416" y="892521"/>
                </a:lnTo>
                <a:lnTo>
                  <a:pt x="3096844" y="900341"/>
                </a:lnTo>
                <a:lnTo>
                  <a:pt x="3104702" y="901141"/>
                </a:lnTo>
                <a:lnTo>
                  <a:pt x="3110122" y="898217"/>
                </a:lnTo>
                <a:close/>
                <a:moveTo>
                  <a:pt x="3138402" y="916619"/>
                </a:moveTo>
                <a:lnTo>
                  <a:pt x="3144059" y="928240"/>
                </a:lnTo>
                <a:lnTo>
                  <a:pt x="3150184" y="935460"/>
                </a:lnTo>
                <a:lnTo>
                  <a:pt x="3153423" y="936870"/>
                </a:lnTo>
                <a:lnTo>
                  <a:pt x="3156499" y="940184"/>
                </a:lnTo>
                <a:lnTo>
                  <a:pt x="3162690" y="954348"/>
                </a:lnTo>
                <a:lnTo>
                  <a:pt x="3164995" y="958834"/>
                </a:lnTo>
                <a:lnTo>
                  <a:pt x="3167434" y="961844"/>
                </a:lnTo>
                <a:lnTo>
                  <a:pt x="3188103" y="971645"/>
                </a:lnTo>
                <a:lnTo>
                  <a:pt x="3191208" y="974408"/>
                </a:lnTo>
                <a:lnTo>
                  <a:pt x="3194342" y="976132"/>
                </a:lnTo>
                <a:lnTo>
                  <a:pt x="3197447" y="975817"/>
                </a:lnTo>
                <a:lnTo>
                  <a:pt x="3200400" y="973065"/>
                </a:lnTo>
                <a:lnTo>
                  <a:pt x="3203191" y="966740"/>
                </a:lnTo>
                <a:lnTo>
                  <a:pt x="3205391" y="957720"/>
                </a:lnTo>
                <a:lnTo>
                  <a:pt x="3206343" y="950938"/>
                </a:lnTo>
                <a:lnTo>
                  <a:pt x="3207896" y="946671"/>
                </a:lnTo>
                <a:lnTo>
                  <a:pt x="3209906" y="944766"/>
                </a:lnTo>
                <a:lnTo>
                  <a:pt x="3211973" y="944804"/>
                </a:lnTo>
                <a:lnTo>
                  <a:pt x="3218726" y="951890"/>
                </a:lnTo>
                <a:lnTo>
                  <a:pt x="3225593" y="956786"/>
                </a:lnTo>
                <a:lnTo>
                  <a:pt x="3230842" y="955853"/>
                </a:lnTo>
                <a:lnTo>
                  <a:pt x="3236100" y="953214"/>
                </a:lnTo>
                <a:lnTo>
                  <a:pt x="3253464" y="948976"/>
                </a:lnTo>
                <a:lnTo>
                  <a:pt x="3259331" y="946509"/>
                </a:lnTo>
                <a:lnTo>
                  <a:pt x="3265170" y="942861"/>
                </a:lnTo>
                <a:lnTo>
                  <a:pt x="3271561" y="941965"/>
                </a:lnTo>
                <a:lnTo>
                  <a:pt x="3274562" y="946118"/>
                </a:lnTo>
                <a:lnTo>
                  <a:pt x="3276819" y="951395"/>
                </a:lnTo>
                <a:lnTo>
                  <a:pt x="3279572" y="956481"/>
                </a:lnTo>
                <a:lnTo>
                  <a:pt x="3282010" y="958663"/>
                </a:lnTo>
                <a:lnTo>
                  <a:pt x="3284535" y="959491"/>
                </a:lnTo>
                <a:lnTo>
                  <a:pt x="3288630" y="957758"/>
                </a:lnTo>
                <a:lnTo>
                  <a:pt x="3292697" y="954653"/>
                </a:lnTo>
                <a:lnTo>
                  <a:pt x="3302051" y="944128"/>
                </a:lnTo>
                <a:lnTo>
                  <a:pt x="3296745" y="934612"/>
                </a:lnTo>
                <a:lnTo>
                  <a:pt x="3290525" y="930392"/>
                </a:lnTo>
                <a:lnTo>
                  <a:pt x="3288373" y="927249"/>
                </a:lnTo>
                <a:lnTo>
                  <a:pt x="3278971" y="904923"/>
                </a:lnTo>
                <a:lnTo>
                  <a:pt x="3277200" y="899998"/>
                </a:lnTo>
                <a:lnTo>
                  <a:pt x="3275923" y="893112"/>
                </a:lnTo>
                <a:lnTo>
                  <a:pt x="3274190" y="871347"/>
                </a:lnTo>
                <a:lnTo>
                  <a:pt x="3280114" y="867985"/>
                </a:lnTo>
                <a:lnTo>
                  <a:pt x="3286630" y="864822"/>
                </a:lnTo>
                <a:lnTo>
                  <a:pt x="3297069" y="865651"/>
                </a:lnTo>
                <a:lnTo>
                  <a:pt x="3298688" y="871423"/>
                </a:lnTo>
                <a:lnTo>
                  <a:pt x="3298251" y="874290"/>
                </a:lnTo>
                <a:lnTo>
                  <a:pt x="3295079" y="880901"/>
                </a:lnTo>
                <a:lnTo>
                  <a:pt x="3291525" y="883815"/>
                </a:lnTo>
                <a:lnTo>
                  <a:pt x="3290592" y="894026"/>
                </a:lnTo>
                <a:lnTo>
                  <a:pt x="3291392" y="905818"/>
                </a:lnTo>
                <a:lnTo>
                  <a:pt x="3293812" y="913171"/>
                </a:lnTo>
                <a:lnTo>
                  <a:pt x="3296536" y="918458"/>
                </a:lnTo>
                <a:lnTo>
                  <a:pt x="3303165" y="928954"/>
                </a:lnTo>
                <a:lnTo>
                  <a:pt x="3309204" y="932498"/>
                </a:lnTo>
                <a:lnTo>
                  <a:pt x="3315357" y="932374"/>
                </a:lnTo>
                <a:lnTo>
                  <a:pt x="3325883" y="936450"/>
                </a:lnTo>
                <a:lnTo>
                  <a:pt x="3331131" y="934945"/>
                </a:lnTo>
                <a:lnTo>
                  <a:pt x="3336255" y="930478"/>
                </a:lnTo>
                <a:lnTo>
                  <a:pt x="3348971" y="913057"/>
                </a:lnTo>
                <a:lnTo>
                  <a:pt x="3347123" y="907209"/>
                </a:lnTo>
                <a:lnTo>
                  <a:pt x="3344780" y="902875"/>
                </a:lnTo>
                <a:lnTo>
                  <a:pt x="3346828" y="897522"/>
                </a:lnTo>
                <a:lnTo>
                  <a:pt x="3352714" y="889683"/>
                </a:lnTo>
                <a:lnTo>
                  <a:pt x="3361706" y="885330"/>
                </a:lnTo>
                <a:lnTo>
                  <a:pt x="3360363" y="881739"/>
                </a:lnTo>
                <a:lnTo>
                  <a:pt x="3358906" y="879424"/>
                </a:lnTo>
                <a:lnTo>
                  <a:pt x="3316958" y="849287"/>
                </a:lnTo>
                <a:lnTo>
                  <a:pt x="3313586" y="849649"/>
                </a:lnTo>
                <a:lnTo>
                  <a:pt x="3306937" y="853812"/>
                </a:lnTo>
                <a:lnTo>
                  <a:pt x="3303565" y="854764"/>
                </a:lnTo>
                <a:lnTo>
                  <a:pt x="3296659" y="853316"/>
                </a:lnTo>
                <a:lnTo>
                  <a:pt x="3289773" y="849325"/>
                </a:lnTo>
                <a:lnTo>
                  <a:pt x="3284182" y="844925"/>
                </a:lnTo>
                <a:lnTo>
                  <a:pt x="3271914" y="829494"/>
                </a:lnTo>
                <a:lnTo>
                  <a:pt x="3264979" y="822341"/>
                </a:lnTo>
                <a:lnTo>
                  <a:pt x="3258112" y="819093"/>
                </a:lnTo>
                <a:lnTo>
                  <a:pt x="3253140" y="827256"/>
                </a:lnTo>
                <a:lnTo>
                  <a:pt x="3246015" y="835533"/>
                </a:lnTo>
                <a:lnTo>
                  <a:pt x="3244749" y="838229"/>
                </a:lnTo>
                <a:lnTo>
                  <a:pt x="3243806" y="842315"/>
                </a:lnTo>
                <a:lnTo>
                  <a:pt x="3243158" y="848954"/>
                </a:lnTo>
                <a:lnTo>
                  <a:pt x="3243177" y="856364"/>
                </a:lnTo>
                <a:lnTo>
                  <a:pt x="3243548" y="861727"/>
                </a:lnTo>
                <a:lnTo>
                  <a:pt x="3243653" y="867051"/>
                </a:lnTo>
                <a:lnTo>
                  <a:pt x="3242186" y="872280"/>
                </a:lnTo>
                <a:lnTo>
                  <a:pt x="3240224" y="874576"/>
                </a:lnTo>
                <a:lnTo>
                  <a:pt x="3235976" y="874204"/>
                </a:lnTo>
                <a:lnTo>
                  <a:pt x="3234518" y="873147"/>
                </a:lnTo>
                <a:lnTo>
                  <a:pt x="3233042" y="871071"/>
                </a:lnTo>
                <a:lnTo>
                  <a:pt x="3231689" y="868194"/>
                </a:lnTo>
                <a:lnTo>
                  <a:pt x="3228813" y="856688"/>
                </a:lnTo>
                <a:lnTo>
                  <a:pt x="3225756" y="853793"/>
                </a:lnTo>
                <a:lnTo>
                  <a:pt x="3222479" y="855164"/>
                </a:lnTo>
                <a:lnTo>
                  <a:pt x="3219716" y="853078"/>
                </a:lnTo>
                <a:lnTo>
                  <a:pt x="3211563" y="839467"/>
                </a:lnTo>
                <a:lnTo>
                  <a:pt x="3205820" y="832809"/>
                </a:lnTo>
                <a:lnTo>
                  <a:pt x="3197333" y="825351"/>
                </a:lnTo>
                <a:lnTo>
                  <a:pt x="3194599" y="822284"/>
                </a:lnTo>
                <a:lnTo>
                  <a:pt x="3192151" y="816512"/>
                </a:lnTo>
                <a:lnTo>
                  <a:pt x="3189532" y="812416"/>
                </a:lnTo>
                <a:lnTo>
                  <a:pt x="3186713" y="812082"/>
                </a:lnTo>
                <a:lnTo>
                  <a:pt x="3176464" y="819855"/>
                </a:lnTo>
                <a:lnTo>
                  <a:pt x="3170501" y="821541"/>
                </a:lnTo>
                <a:lnTo>
                  <a:pt x="3167520" y="825370"/>
                </a:lnTo>
                <a:lnTo>
                  <a:pt x="3165986" y="829056"/>
                </a:lnTo>
                <a:lnTo>
                  <a:pt x="3164338" y="831218"/>
                </a:lnTo>
                <a:lnTo>
                  <a:pt x="3158918" y="832552"/>
                </a:lnTo>
                <a:lnTo>
                  <a:pt x="3154937" y="835590"/>
                </a:lnTo>
                <a:lnTo>
                  <a:pt x="3153204" y="839229"/>
                </a:lnTo>
                <a:lnTo>
                  <a:pt x="3151613" y="844229"/>
                </a:lnTo>
                <a:lnTo>
                  <a:pt x="3154090" y="853669"/>
                </a:lnTo>
                <a:lnTo>
                  <a:pt x="3157099" y="860612"/>
                </a:lnTo>
                <a:lnTo>
                  <a:pt x="3147793" y="858222"/>
                </a:lnTo>
                <a:lnTo>
                  <a:pt x="3145403" y="861717"/>
                </a:lnTo>
                <a:lnTo>
                  <a:pt x="3143965" y="882748"/>
                </a:lnTo>
                <a:lnTo>
                  <a:pt x="3145964" y="904637"/>
                </a:lnTo>
                <a:lnTo>
                  <a:pt x="3142650" y="904847"/>
                </a:lnTo>
                <a:lnTo>
                  <a:pt x="3137735" y="902865"/>
                </a:lnTo>
                <a:lnTo>
                  <a:pt x="3136802" y="907066"/>
                </a:lnTo>
                <a:lnTo>
                  <a:pt x="3137202" y="912876"/>
                </a:lnTo>
                <a:lnTo>
                  <a:pt x="3138402" y="916619"/>
                </a:lnTo>
                <a:close/>
                <a:moveTo>
                  <a:pt x="3770471" y="1324118"/>
                </a:moveTo>
                <a:lnTo>
                  <a:pt x="3772272" y="1322746"/>
                </a:lnTo>
                <a:lnTo>
                  <a:pt x="3770300" y="1317793"/>
                </a:lnTo>
                <a:lnTo>
                  <a:pt x="3768176" y="1314507"/>
                </a:lnTo>
                <a:lnTo>
                  <a:pt x="3765042" y="1313669"/>
                </a:lnTo>
                <a:lnTo>
                  <a:pt x="3764833" y="1314602"/>
                </a:lnTo>
                <a:lnTo>
                  <a:pt x="3764737" y="1320441"/>
                </a:lnTo>
                <a:lnTo>
                  <a:pt x="3766547" y="1322994"/>
                </a:lnTo>
                <a:lnTo>
                  <a:pt x="3770471" y="1324118"/>
                </a:lnTo>
                <a:close/>
                <a:moveTo>
                  <a:pt x="3464481" y="757695"/>
                </a:moveTo>
                <a:lnTo>
                  <a:pt x="3466186" y="749541"/>
                </a:lnTo>
                <a:lnTo>
                  <a:pt x="3469881" y="745465"/>
                </a:lnTo>
                <a:lnTo>
                  <a:pt x="3451517" y="749608"/>
                </a:lnTo>
                <a:lnTo>
                  <a:pt x="3444259" y="757704"/>
                </a:lnTo>
                <a:lnTo>
                  <a:pt x="3442935" y="761038"/>
                </a:lnTo>
                <a:lnTo>
                  <a:pt x="3463023" y="759685"/>
                </a:lnTo>
                <a:lnTo>
                  <a:pt x="3464481" y="757695"/>
                </a:lnTo>
                <a:close/>
                <a:moveTo>
                  <a:pt x="3403549" y="934612"/>
                </a:moveTo>
                <a:lnTo>
                  <a:pt x="3409397" y="941242"/>
                </a:lnTo>
                <a:lnTo>
                  <a:pt x="3412417" y="942699"/>
                </a:lnTo>
                <a:lnTo>
                  <a:pt x="3422304" y="945309"/>
                </a:lnTo>
                <a:lnTo>
                  <a:pt x="3425342" y="948090"/>
                </a:lnTo>
                <a:lnTo>
                  <a:pt x="3431515" y="955739"/>
                </a:lnTo>
                <a:lnTo>
                  <a:pt x="3434743" y="958967"/>
                </a:lnTo>
                <a:lnTo>
                  <a:pt x="3440201" y="961549"/>
                </a:lnTo>
                <a:lnTo>
                  <a:pt x="3460337" y="964397"/>
                </a:lnTo>
                <a:lnTo>
                  <a:pt x="3474948" y="964387"/>
                </a:lnTo>
                <a:lnTo>
                  <a:pt x="3481406" y="962073"/>
                </a:lnTo>
                <a:lnTo>
                  <a:pt x="3494589" y="954776"/>
                </a:lnTo>
                <a:lnTo>
                  <a:pt x="3501238" y="949433"/>
                </a:lnTo>
                <a:lnTo>
                  <a:pt x="3503009" y="946795"/>
                </a:lnTo>
                <a:lnTo>
                  <a:pt x="3507715" y="924839"/>
                </a:lnTo>
                <a:lnTo>
                  <a:pt x="3505962" y="924230"/>
                </a:lnTo>
                <a:lnTo>
                  <a:pt x="3504181" y="924973"/>
                </a:lnTo>
                <a:lnTo>
                  <a:pt x="3502104" y="928630"/>
                </a:lnTo>
                <a:lnTo>
                  <a:pt x="3499914" y="930745"/>
                </a:lnTo>
                <a:lnTo>
                  <a:pt x="3496884" y="927164"/>
                </a:lnTo>
                <a:lnTo>
                  <a:pt x="3493227" y="924068"/>
                </a:lnTo>
                <a:lnTo>
                  <a:pt x="3488512" y="918296"/>
                </a:lnTo>
                <a:lnTo>
                  <a:pt x="3476254" y="915638"/>
                </a:lnTo>
                <a:lnTo>
                  <a:pt x="3461223" y="913800"/>
                </a:lnTo>
                <a:lnTo>
                  <a:pt x="3456118" y="917362"/>
                </a:lnTo>
                <a:lnTo>
                  <a:pt x="3448040" y="916496"/>
                </a:lnTo>
                <a:lnTo>
                  <a:pt x="3444964" y="912714"/>
                </a:lnTo>
                <a:lnTo>
                  <a:pt x="3445345" y="908828"/>
                </a:lnTo>
                <a:lnTo>
                  <a:pt x="3446136" y="905970"/>
                </a:lnTo>
                <a:lnTo>
                  <a:pt x="3445878" y="900579"/>
                </a:lnTo>
                <a:lnTo>
                  <a:pt x="3443831" y="897817"/>
                </a:lnTo>
                <a:lnTo>
                  <a:pt x="3418827" y="894950"/>
                </a:lnTo>
                <a:lnTo>
                  <a:pt x="3417399" y="895217"/>
                </a:lnTo>
                <a:lnTo>
                  <a:pt x="3407159" y="903027"/>
                </a:lnTo>
                <a:lnTo>
                  <a:pt x="3400073" y="902341"/>
                </a:lnTo>
                <a:lnTo>
                  <a:pt x="3398815" y="896198"/>
                </a:lnTo>
                <a:lnTo>
                  <a:pt x="3398891" y="887482"/>
                </a:lnTo>
                <a:lnTo>
                  <a:pt x="3393177" y="879843"/>
                </a:lnTo>
                <a:lnTo>
                  <a:pt x="3390538" y="882377"/>
                </a:lnTo>
                <a:lnTo>
                  <a:pt x="3387976" y="890635"/>
                </a:lnTo>
                <a:lnTo>
                  <a:pt x="3385699" y="899903"/>
                </a:lnTo>
                <a:lnTo>
                  <a:pt x="3383785" y="910266"/>
                </a:lnTo>
                <a:lnTo>
                  <a:pt x="3382785" y="920468"/>
                </a:lnTo>
                <a:lnTo>
                  <a:pt x="3397625" y="929240"/>
                </a:lnTo>
                <a:lnTo>
                  <a:pt x="3403549" y="934612"/>
                </a:lnTo>
                <a:close/>
                <a:moveTo>
                  <a:pt x="3562883" y="820807"/>
                </a:moveTo>
                <a:lnTo>
                  <a:pt x="3562293" y="816150"/>
                </a:lnTo>
                <a:lnTo>
                  <a:pt x="3561521" y="813721"/>
                </a:lnTo>
                <a:lnTo>
                  <a:pt x="3560569" y="812644"/>
                </a:lnTo>
                <a:lnTo>
                  <a:pt x="3556387" y="814883"/>
                </a:lnTo>
                <a:lnTo>
                  <a:pt x="3554140" y="818369"/>
                </a:lnTo>
                <a:lnTo>
                  <a:pt x="3560226" y="824808"/>
                </a:lnTo>
                <a:lnTo>
                  <a:pt x="3562883" y="820807"/>
                </a:lnTo>
                <a:close/>
                <a:moveTo>
                  <a:pt x="4255427" y="1322794"/>
                </a:moveTo>
                <a:lnTo>
                  <a:pt x="4257265" y="1322432"/>
                </a:lnTo>
                <a:lnTo>
                  <a:pt x="4265038" y="1318051"/>
                </a:lnTo>
                <a:lnTo>
                  <a:pt x="4278287" y="1316526"/>
                </a:lnTo>
                <a:lnTo>
                  <a:pt x="4284526" y="1310250"/>
                </a:lnTo>
                <a:lnTo>
                  <a:pt x="4287698" y="1308830"/>
                </a:lnTo>
                <a:lnTo>
                  <a:pt x="4294804" y="1310583"/>
                </a:lnTo>
                <a:lnTo>
                  <a:pt x="4300890" y="1314536"/>
                </a:lnTo>
                <a:lnTo>
                  <a:pt x="4303319" y="1314898"/>
                </a:lnTo>
                <a:lnTo>
                  <a:pt x="4310244" y="1313193"/>
                </a:lnTo>
                <a:lnTo>
                  <a:pt x="4327055" y="1307049"/>
                </a:lnTo>
                <a:lnTo>
                  <a:pt x="4339505" y="1304820"/>
                </a:lnTo>
                <a:lnTo>
                  <a:pt x="4345943" y="1302706"/>
                </a:lnTo>
                <a:lnTo>
                  <a:pt x="4353916" y="1294514"/>
                </a:lnTo>
                <a:lnTo>
                  <a:pt x="4354583" y="1290180"/>
                </a:lnTo>
                <a:lnTo>
                  <a:pt x="4353678" y="1286532"/>
                </a:lnTo>
                <a:lnTo>
                  <a:pt x="4352287" y="1284980"/>
                </a:lnTo>
                <a:lnTo>
                  <a:pt x="4346067" y="1280122"/>
                </a:lnTo>
                <a:lnTo>
                  <a:pt x="4341847" y="1275893"/>
                </a:lnTo>
                <a:lnTo>
                  <a:pt x="4339666" y="1271950"/>
                </a:lnTo>
                <a:lnTo>
                  <a:pt x="4337599" y="1269616"/>
                </a:lnTo>
                <a:lnTo>
                  <a:pt x="4335437" y="1268254"/>
                </a:lnTo>
                <a:lnTo>
                  <a:pt x="4331722" y="1264253"/>
                </a:lnTo>
                <a:lnTo>
                  <a:pt x="4329437" y="1263244"/>
                </a:lnTo>
                <a:lnTo>
                  <a:pt x="4317740" y="1260215"/>
                </a:lnTo>
                <a:lnTo>
                  <a:pt x="4314597" y="1258843"/>
                </a:lnTo>
                <a:lnTo>
                  <a:pt x="4311453" y="1258586"/>
                </a:lnTo>
                <a:lnTo>
                  <a:pt x="4307586" y="1260653"/>
                </a:lnTo>
                <a:lnTo>
                  <a:pt x="4303690" y="1261081"/>
                </a:lnTo>
                <a:lnTo>
                  <a:pt x="4299842" y="1259748"/>
                </a:lnTo>
                <a:lnTo>
                  <a:pt x="4295975" y="1260129"/>
                </a:lnTo>
                <a:lnTo>
                  <a:pt x="4291860" y="1262406"/>
                </a:lnTo>
                <a:lnTo>
                  <a:pt x="4287707" y="1263520"/>
                </a:lnTo>
                <a:lnTo>
                  <a:pt x="4284678" y="1264730"/>
                </a:lnTo>
                <a:lnTo>
                  <a:pt x="4280116" y="1269540"/>
                </a:lnTo>
                <a:lnTo>
                  <a:pt x="4275611" y="1271102"/>
                </a:lnTo>
                <a:lnTo>
                  <a:pt x="4267257" y="1281408"/>
                </a:lnTo>
                <a:lnTo>
                  <a:pt x="4258056" y="1289180"/>
                </a:lnTo>
                <a:lnTo>
                  <a:pt x="4256399" y="1293590"/>
                </a:lnTo>
                <a:lnTo>
                  <a:pt x="4252522" y="1299553"/>
                </a:lnTo>
                <a:lnTo>
                  <a:pt x="4251036" y="1304354"/>
                </a:lnTo>
                <a:lnTo>
                  <a:pt x="4251570" y="1308192"/>
                </a:lnTo>
                <a:lnTo>
                  <a:pt x="4255427" y="1322794"/>
                </a:lnTo>
                <a:close/>
                <a:moveTo>
                  <a:pt x="3783149" y="1449838"/>
                </a:moveTo>
                <a:lnTo>
                  <a:pt x="3783444" y="1456354"/>
                </a:lnTo>
                <a:lnTo>
                  <a:pt x="3784673" y="1458497"/>
                </a:lnTo>
                <a:lnTo>
                  <a:pt x="3789521" y="1461278"/>
                </a:lnTo>
                <a:lnTo>
                  <a:pt x="3792112" y="1464926"/>
                </a:lnTo>
                <a:lnTo>
                  <a:pt x="3791979" y="1467126"/>
                </a:lnTo>
                <a:lnTo>
                  <a:pt x="3791074" y="1472060"/>
                </a:lnTo>
                <a:lnTo>
                  <a:pt x="3792265" y="1471965"/>
                </a:lnTo>
                <a:lnTo>
                  <a:pt x="3793321" y="1469993"/>
                </a:lnTo>
                <a:lnTo>
                  <a:pt x="3793598" y="1466869"/>
                </a:lnTo>
                <a:lnTo>
                  <a:pt x="3792998" y="1463412"/>
                </a:lnTo>
                <a:lnTo>
                  <a:pt x="3790312" y="1456658"/>
                </a:lnTo>
                <a:lnTo>
                  <a:pt x="3789864" y="1450057"/>
                </a:lnTo>
                <a:lnTo>
                  <a:pt x="3789731" y="1442647"/>
                </a:lnTo>
                <a:lnTo>
                  <a:pt x="3789150" y="1436856"/>
                </a:lnTo>
                <a:lnTo>
                  <a:pt x="3789769" y="1433484"/>
                </a:lnTo>
                <a:lnTo>
                  <a:pt x="3794207" y="1431750"/>
                </a:lnTo>
                <a:lnTo>
                  <a:pt x="3796046" y="1426845"/>
                </a:lnTo>
                <a:lnTo>
                  <a:pt x="3796265" y="1419854"/>
                </a:lnTo>
                <a:lnTo>
                  <a:pt x="3793684" y="1416663"/>
                </a:lnTo>
                <a:lnTo>
                  <a:pt x="3793265" y="1416244"/>
                </a:lnTo>
                <a:lnTo>
                  <a:pt x="3790702" y="1419606"/>
                </a:lnTo>
                <a:lnTo>
                  <a:pt x="3788397" y="1423797"/>
                </a:lnTo>
                <a:lnTo>
                  <a:pt x="3782711" y="1429217"/>
                </a:lnTo>
                <a:lnTo>
                  <a:pt x="3781968" y="1434094"/>
                </a:lnTo>
                <a:lnTo>
                  <a:pt x="3784149" y="1439561"/>
                </a:lnTo>
                <a:lnTo>
                  <a:pt x="3783149" y="1449838"/>
                </a:lnTo>
                <a:close/>
                <a:moveTo>
                  <a:pt x="3966724" y="1405719"/>
                </a:moveTo>
                <a:lnTo>
                  <a:pt x="3970782" y="1410538"/>
                </a:lnTo>
                <a:lnTo>
                  <a:pt x="3976221" y="1414310"/>
                </a:lnTo>
                <a:lnTo>
                  <a:pt x="3991404" y="1421444"/>
                </a:lnTo>
                <a:lnTo>
                  <a:pt x="3999023" y="1420749"/>
                </a:lnTo>
                <a:lnTo>
                  <a:pt x="4000224" y="1419168"/>
                </a:lnTo>
                <a:lnTo>
                  <a:pt x="4000700" y="1417053"/>
                </a:lnTo>
                <a:lnTo>
                  <a:pt x="4001662" y="1408900"/>
                </a:lnTo>
                <a:lnTo>
                  <a:pt x="4002548" y="1406214"/>
                </a:lnTo>
                <a:lnTo>
                  <a:pt x="4004834" y="1405471"/>
                </a:lnTo>
                <a:lnTo>
                  <a:pt x="4005253" y="1401375"/>
                </a:lnTo>
                <a:lnTo>
                  <a:pt x="4004910" y="1399527"/>
                </a:lnTo>
                <a:lnTo>
                  <a:pt x="4003681" y="1397470"/>
                </a:lnTo>
                <a:lnTo>
                  <a:pt x="3976497" y="1387107"/>
                </a:lnTo>
                <a:lnTo>
                  <a:pt x="3972173" y="1387678"/>
                </a:lnTo>
                <a:lnTo>
                  <a:pt x="3968515" y="1390288"/>
                </a:lnTo>
                <a:lnTo>
                  <a:pt x="3963305" y="1396041"/>
                </a:lnTo>
                <a:lnTo>
                  <a:pt x="3961943" y="1398222"/>
                </a:lnTo>
                <a:lnTo>
                  <a:pt x="3961276" y="1401032"/>
                </a:lnTo>
                <a:lnTo>
                  <a:pt x="3962143" y="1402366"/>
                </a:lnTo>
                <a:lnTo>
                  <a:pt x="3966724" y="1405719"/>
                </a:lnTo>
                <a:close/>
                <a:moveTo>
                  <a:pt x="2474052" y="772439"/>
                </a:moveTo>
                <a:lnTo>
                  <a:pt x="2477872" y="773744"/>
                </a:lnTo>
                <a:lnTo>
                  <a:pt x="2480481" y="779945"/>
                </a:lnTo>
                <a:lnTo>
                  <a:pt x="2484148" y="783803"/>
                </a:lnTo>
                <a:lnTo>
                  <a:pt x="2485301" y="783536"/>
                </a:lnTo>
                <a:lnTo>
                  <a:pt x="2485606" y="780040"/>
                </a:lnTo>
                <a:lnTo>
                  <a:pt x="2486349" y="778173"/>
                </a:lnTo>
                <a:lnTo>
                  <a:pt x="2487597" y="776992"/>
                </a:lnTo>
                <a:lnTo>
                  <a:pt x="2486844" y="772011"/>
                </a:lnTo>
                <a:lnTo>
                  <a:pt x="2482701" y="764191"/>
                </a:lnTo>
                <a:lnTo>
                  <a:pt x="2480462" y="761543"/>
                </a:lnTo>
                <a:lnTo>
                  <a:pt x="2477462" y="764486"/>
                </a:lnTo>
                <a:lnTo>
                  <a:pt x="2470232" y="762810"/>
                </a:lnTo>
                <a:lnTo>
                  <a:pt x="2469099" y="763581"/>
                </a:lnTo>
                <a:lnTo>
                  <a:pt x="2470004" y="766258"/>
                </a:lnTo>
                <a:lnTo>
                  <a:pt x="2474052" y="772439"/>
                </a:lnTo>
                <a:close/>
                <a:moveTo>
                  <a:pt x="3096758" y="1023576"/>
                </a:moveTo>
                <a:lnTo>
                  <a:pt x="3101702" y="1029281"/>
                </a:lnTo>
                <a:lnTo>
                  <a:pt x="3103883" y="1035310"/>
                </a:lnTo>
                <a:lnTo>
                  <a:pt x="3112885" y="1047950"/>
                </a:lnTo>
                <a:lnTo>
                  <a:pt x="3114761" y="1052198"/>
                </a:lnTo>
                <a:lnTo>
                  <a:pt x="3116780" y="1049436"/>
                </a:lnTo>
                <a:lnTo>
                  <a:pt x="3118437" y="1042540"/>
                </a:lnTo>
                <a:lnTo>
                  <a:pt x="3112494" y="1032301"/>
                </a:lnTo>
                <a:lnTo>
                  <a:pt x="3101578" y="1019613"/>
                </a:lnTo>
                <a:lnTo>
                  <a:pt x="3095120" y="1016327"/>
                </a:lnTo>
                <a:lnTo>
                  <a:pt x="3095539" y="1021404"/>
                </a:lnTo>
                <a:lnTo>
                  <a:pt x="3096758" y="1023576"/>
                </a:lnTo>
                <a:close/>
                <a:moveTo>
                  <a:pt x="2803598" y="1055761"/>
                </a:moveTo>
                <a:lnTo>
                  <a:pt x="2805236" y="1055551"/>
                </a:lnTo>
                <a:lnTo>
                  <a:pt x="2808179" y="1051903"/>
                </a:lnTo>
                <a:lnTo>
                  <a:pt x="2807751" y="1050712"/>
                </a:lnTo>
                <a:lnTo>
                  <a:pt x="2805370" y="1047493"/>
                </a:lnTo>
                <a:lnTo>
                  <a:pt x="2802217" y="1046607"/>
                </a:lnTo>
                <a:lnTo>
                  <a:pt x="2799721" y="1048026"/>
                </a:lnTo>
                <a:lnTo>
                  <a:pt x="2799702" y="1049769"/>
                </a:lnTo>
                <a:lnTo>
                  <a:pt x="2800522" y="1053208"/>
                </a:lnTo>
                <a:lnTo>
                  <a:pt x="2803598" y="1055761"/>
                </a:lnTo>
                <a:close/>
                <a:moveTo>
                  <a:pt x="3210030" y="1095804"/>
                </a:moveTo>
                <a:lnTo>
                  <a:pt x="3212696" y="1102395"/>
                </a:lnTo>
                <a:lnTo>
                  <a:pt x="3216431" y="1102395"/>
                </a:lnTo>
                <a:lnTo>
                  <a:pt x="3219155" y="1101814"/>
                </a:lnTo>
                <a:lnTo>
                  <a:pt x="3228918" y="1094899"/>
                </a:lnTo>
                <a:lnTo>
                  <a:pt x="3236147" y="1093337"/>
                </a:lnTo>
                <a:lnTo>
                  <a:pt x="3238586" y="1093899"/>
                </a:lnTo>
                <a:lnTo>
                  <a:pt x="3250044" y="1099223"/>
                </a:lnTo>
                <a:lnTo>
                  <a:pt x="3261112" y="1106538"/>
                </a:lnTo>
                <a:lnTo>
                  <a:pt x="3275266" y="1109253"/>
                </a:lnTo>
                <a:lnTo>
                  <a:pt x="3281029" y="1111920"/>
                </a:lnTo>
                <a:lnTo>
                  <a:pt x="3287582" y="1111882"/>
                </a:lnTo>
                <a:lnTo>
                  <a:pt x="3294383" y="1112673"/>
                </a:lnTo>
                <a:lnTo>
                  <a:pt x="3303785" y="1114901"/>
                </a:lnTo>
                <a:lnTo>
                  <a:pt x="3310690" y="1113920"/>
                </a:lnTo>
                <a:lnTo>
                  <a:pt x="3311757" y="1112520"/>
                </a:lnTo>
                <a:lnTo>
                  <a:pt x="3311024" y="1092708"/>
                </a:lnTo>
                <a:lnTo>
                  <a:pt x="3309604" y="1086879"/>
                </a:lnTo>
                <a:lnTo>
                  <a:pt x="3307813" y="1082364"/>
                </a:lnTo>
                <a:lnTo>
                  <a:pt x="3288973" y="1060075"/>
                </a:lnTo>
                <a:lnTo>
                  <a:pt x="3283515" y="1055427"/>
                </a:lnTo>
                <a:lnTo>
                  <a:pt x="3276829" y="1051160"/>
                </a:lnTo>
                <a:lnTo>
                  <a:pt x="3270066" y="1049331"/>
                </a:lnTo>
                <a:lnTo>
                  <a:pt x="3263389" y="1050360"/>
                </a:lnTo>
                <a:lnTo>
                  <a:pt x="3253502" y="1053475"/>
                </a:lnTo>
                <a:lnTo>
                  <a:pt x="3250235" y="1053027"/>
                </a:lnTo>
                <a:lnTo>
                  <a:pt x="3247425" y="1054046"/>
                </a:lnTo>
                <a:lnTo>
                  <a:pt x="3244720" y="1057342"/>
                </a:lnTo>
                <a:lnTo>
                  <a:pt x="3242053" y="1062514"/>
                </a:lnTo>
                <a:lnTo>
                  <a:pt x="3237081" y="1076649"/>
                </a:lnTo>
                <a:lnTo>
                  <a:pt x="3234299" y="1082764"/>
                </a:lnTo>
                <a:lnTo>
                  <a:pt x="3228604" y="1090441"/>
                </a:lnTo>
                <a:lnTo>
                  <a:pt x="3222574" y="1092832"/>
                </a:lnTo>
                <a:lnTo>
                  <a:pt x="3216297" y="1093670"/>
                </a:lnTo>
                <a:lnTo>
                  <a:pt x="3210030" y="1095804"/>
                </a:lnTo>
                <a:close/>
                <a:moveTo>
                  <a:pt x="2684002" y="1131084"/>
                </a:moveTo>
                <a:lnTo>
                  <a:pt x="2690774" y="1126960"/>
                </a:lnTo>
                <a:lnTo>
                  <a:pt x="2690127" y="1125360"/>
                </a:lnTo>
                <a:lnTo>
                  <a:pt x="2685898" y="1120807"/>
                </a:lnTo>
                <a:lnTo>
                  <a:pt x="2682850" y="1119797"/>
                </a:lnTo>
                <a:lnTo>
                  <a:pt x="2677440" y="1120921"/>
                </a:lnTo>
                <a:lnTo>
                  <a:pt x="2674192" y="1123788"/>
                </a:lnTo>
                <a:lnTo>
                  <a:pt x="2678249" y="1131037"/>
                </a:lnTo>
                <a:lnTo>
                  <a:pt x="2684002" y="1131084"/>
                </a:lnTo>
                <a:close/>
                <a:moveTo>
                  <a:pt x="3229375" y="1048665"/>
                </a:moveTo>
                <a:lnTo>
                  <a:pt x="3231985" y="1048960"/>
                </a:lnTo>
                <a:lnTo>
                  <a:pt x="3245434" y="1041149"/>
                </a:lnTo>
                <a:lnTo>
                  <a:pt x="3246415" y="1036196"/>
                </a:lnTo>
                <a:lnTo>
                  <a:pt x="3247768" y="1024738"/>
                </a:lnTo>
                <a:lnTo>
                  <a:pt x="3247291" y="1020670"/>
                </a:lnTo>
                <a:lnTo>
                  <a:pt x="3246196" y="1017394"/>
                </a:lnTo>
                <a:lnTo>
                  <a:pt x="3243672" y="1015232"/>
                </a:lnTo>
                <a:lnTo>
                  <a:pt x="3241129" y="1014336"/>
                </a:lnTo>
                <a:lnTo>
                  <a:pt x="3229318" y="1015051"/>
                </a:lnTo>
                <a:lnTo>
                  <a:pt x="3226451" y="1015965"/>
                </a:lnTo>
                <a:lnTo>
                  <a:pt x="3223603" y="1017984"/>
                </a:lnTo>
                <a:lnTo>
                  <a:pt x="3221136" y="1023137"/>
                </a:lnTo>
                <a:lnTo>
                  <a:pt x="3223317" y="1040654"/>
                </a:lnTo>
                <a:lnTo>
                  <a:pt x="3229375" y="1048665"/>
                </a:lnTo>
                <a:close/>
                <a:moveTo>
                  <a:pt x="1680763" y="1033720"/>
                </a:moveTo>
                <a:lnTo>
                  <a:pt x="1684363" y="1035606"/>
                </a:lnTo>
                <a:lnTo>
                  <a:pt x="1686963" y="1032253"/>
                </a:lnTo>
                <a:lnTo>
                  <a:pt x="1686392" y="1030272"/>
                </a:lnTo>
                <a:lnTo>
                  <a:pt x="1684305" y="1026633"/>
                </a:lnTo>
                <a:lnTo>
                  <a:pt x="1682029" y="1025376"/>
                </a:lnTo>
                <a:lnTo>
                  <a:pt x="1678200" y="1026566"/>
                </a:lnTo>
                <a:lnTo>
                  <a:pt x="1676790" y="1028348"/>
                </a:lnTo>
                <a:lnTo>
                  <a:pt x="1678181" y="1031462"/>
                </a:lnTo>
                <a:lnTo>
                  <a:pt x="1680763" y="1033720"/>
                </a:lnTo>
                <a:close/>
                <a:moveTo>
                  <a:pt x="3160061" y="1259291"/>
                </a:moveTo>
                <a:lnTo>
                  <a:pt x="3145765" y="1259967"/>
                </a:lnTo>
                <a:lnTo>
                  <a:pt x="3142726" y="1261891"/>
                </a:lnTo>
                <a:lnTo>
                  <a:pt x="3141697" y="1261977"/>
                </a:lnTo>
                <a:lnTo>
                  <a:pt x="3140421" y="1263110"/>
                </a:lnTo>
                <a:lnTo>
                  <a:pt x="3139945" y="1264187"/>
                </a:lnTo>
                <a:lnTo>
                  <a:pt x="3140335" y="1266520"/>
                </a:lnTo>
                <a:lnTo>
                  <a:pt x="3145326" y="1270416"/>
                </a:lnTo>
                <a:lnTo>
                  <a:pt x="3147431" y="1270025"/>
                </a:lnTo>
                <a:lnTo>
                  <a:pt x="3149013" y="1268616"/>
                </a:lnTo>
                <a:lnTo>
                  <a:pt x="3150460" y="1268101"/>
                </a:lnTo>
                <a:lnTo>
                  <a:pt x="3151908" y="1268844"/>
                </a:lnTo>
                <a:lnTo>
                  <a:pt x="3154604" y="1272264"/>
                </a:lnTo>
                <a:lnTo>
                  <a:pt x="3157242" y="1273159"/>
                </a:lnTo>
                <a:lnTo>
                  <a:pt x="3163872" y="1266063"/>
                </a:lnTo>
                <a:lnTo>
                  <a:pt x="3163176" y="1263101"/>
                </a:lnTo>
                <a:lnTo>
                  <a:pt x="3161147" y="1259700"/>
                </a:lnTo>
                <a:lnTo>
                  <a:pt x="3160061" y="1259291"/>
                </a:lnTo>
                <a:close/>
                <a:moveTo>
                  <a:pt x="1863109" y="697782"/>
                </a:moveTo>
                <a:lnTo>
                  <a:pt x="1868852" y="697201"/>
                </a:lnTo>
                <a:lnTo>
                  <a:pt x="1872910" y="689267"/>
                </a:lnTo>
                <a:lnTo>
                  <a:pt x="1873282" y="686143"/>
                </a:lnTo>
                <a:lnTo>
                  <a:pt x="1871577" y="682409"/>
                </a:lnTo>
                <a:lnTo>
                  <a:pt x="1862633" y="683571"/>
                </a:lnTo>
                <a:lnTo>
                  <a:pt x="1860461" y="687153"/>
                </a:lnTo>
                <a:lnTo>
                  <a:pt x="1858899" y="692620"/>
                </a:lnTo>
                <a:lnTo>
                  <a:pt x="1859899" y="694658"/>
                </a:lnTo>
                <a:lnTo>
                  <a:pt x="1863109" y="697782"/>
                </a:lnTo>
                <a:close/>
                <a:moveTo>
                  <a:pt x="3926272" y="2279533"/>
                </a:moveTo>
                <a:lnTo>
                  <a:pt x="3924262" y="2276942"/>
                </a:lnTo>
                <a:lnTo>
                  <a:pt x="3920090" y="2269493"/>
                </a:lnTo>
                <a:lnTo>
                  <a:pt x="3919604" y="2265902"/>
                </a:lnTo>
                <a:lnTo>
                  <a:pt x="3920833" y="2262645"/>
                </a:lnTo>
                <a:lnTo>
                  <a:pt x="3919118" y="2262083"/>
                </a:lnTo>
                <a:lnTo>
                  <a:pt x="3911622" y="2260797"/>
                </a:lnTo>
                <a:lnTo>
                  <a:pt x="3908927" y="2262883"/>
                </a:lnTo>
                <a:lnTo>
                  <a:pt x="3906802" y="2263464"/>
                </a:lnTo>
                <a:lnTo>
                  <a:pt x="3913241" y="2268331"/>
                </a:lnTo>
                <a:lnTo>
                  <a:pt x="3915232" y="2270894"/>
                </a:lnTo>
                <a:lnTo>
                  <a:pt x="3915661" y="2273656"/>
                </a:lnTo>
                <a:lnTo>
                  <a:pt x="3916651" y="2275808"/>
                </a:lnTo>
                <a:lnTo>
                  <a:pt x="3919604" y="2280171"/>
                </a:lnTo>
                <a:lnTo>
                  <a:pt x="3922147" y="2283514"/>
                </a:lnTo>
                <a:lnTo>
                  <a:pt x="3923662" y="2284743"/>
                </a:lnTo>
                <a:lnTo>
                  <a:pt x="3925852" y="2285267"/>
                </a:lnTo>
                <a:lnTo>
                  <a:pt x="3927386" y="2288010"/>
                </a:lnTo>
                <a:lnTo>
                  <a:pt x="3930701" y="2291401"/>
                </a:lnTo>
                <a:lnTo>
                  <a:pt x="3930844" y="2284695"/>
                </a:lnTo>
                <a:lnTo>
                  <a:pt x="3928900" y="2281514"/>
                </a:lnTo>
                <a:lnTo>
                  <a:pt x="3926272" y="2279533"/>
                </a:lnTo>
                <a:close/>
                <a:moveTo>
                  <a:pt x="3609061" y="2522049"/>
                </a:moveTo>
                <a:lnTo>
                  <a:pt x="3609004" y="2525592"/>
                </a:lnTo>
                <a:lnTo>
                  <a:pt x="3611775" y="2526668"/>
                </a:lnTo>
                <a:lnTo>
                  <a:pt x="3614338" y="2524859"/>
                </a:lnTo>
                <a:lnTo>
                  <a:pt x="3614861" y="2523392"/>
                </a:lnTo>
                <a:lnTo>
                  <a:pt x="3614128" y="2518458"/>
                </a:lnTo>
                <a:lnTo>
                  <a:pt x="3616300" y="2514429"/>
                </a:lnTo>
                <a:lnTo>
                  <a:pt x="3616738" y="2511800"/>
                </a:lnTo>
                <a:lnTo>
                  <a:pt x="3614738" y="2511114"/>
                </a:lnTo>
                <a:lnTo>
                  <a:pt x="3609061" y="2522049"/>
                </a:lnTo>
                <a:close/>
                <a:moveTo>
                  <a:pt x="3567246" y="2585866"/>
                </a:moveTo>
                <a:lnTo>
                  <a:pt x="3565512" y="2588609"/>
                </a:lnTo>
                <a:lnTo>
                  <a:pt x="3566046" y="2589181"/>
                </a:lnTo>
                <a:lnTo>
                  <a:pt x="3567379" y="2589476"/>
                </a:lnTo>
                <a:lnTo>
                  <a:pt x="3568646" y="2587228"/>
                </a:lnTo>
                <a:lnTo>
                  <a:pt x="3568056" y="2585409"/>
                </a:lnTo>
                <a:lnTo>
                  <a:pt x="3567246" y="2585866"/>
                </a:lnTo>
                <a:close/>
                <a:moveTo>
                  <a:pt x="3646189" y="2464880"/>
                </a:moveTo>
                <a:lnTo>
                  <a:pt x="3643065" y="2467947"/>
                </a:lnTo>
                <a:lnTo>
                  <a:pt x="3640074" y="2476414"/>
                </a:lnTo>
                <a:lnTo>
                  <a:pt x="3637597" y="2479834"/>
                </a:lnTo>
                <a:lnTo>
                  <a:pt x="3631016" y="2481167"/>
                </a:lnTo>
                <a:lnTo>
                  <a:pt x="3628148" y="2484330"/>
                </a:lnTo>
                <a:lnTo>
                  <a:pt x="3625253" y="2484130"/>
                </a:lnTo>
                <a:lnTo>
                  <a:pt x="3624634" y="2485520"/>
                </a:lnTo>
                <a:lnTo>
                  <a:pt x="3625910" y="2487682"/>
                </a:lnTo>
                <a:lnTo>
                  <a:pt x="3625910" y="2492598"/>
                </a:lnTo>
                <a:lnTo>
                  <a:pt x="3627139" y="2493988"/>
                </a:lnTo>
                <a:lnTo>
                  <a:pt x="3630034" y="2494817"/>
                </a:lnTo>
                <a:lnTo>
                  <a:pt x="3631425" y="2493302"/>
                </a:lnTo>
                <a:lnTo>
                  <a:pt x="3633225" y="2490483"/>
                </a:lnTo>
                <a:lnTo>
                  <a:pt x="3635664" y="2489168"/>
                </a:lnTo>
                <a:lnTo>
                  <a:pt x="3640608" y="2488140"/>
                </a:lnTo>
                <a:lnTo>
                  <a:pt x="3644046" y="2483968"/>
                </a:lnTo>
                <a:lnTo>
                  <a:pt x="3647351" y="2477719"/>
                </a:lnTo>
                <a:lnTo>
                  <a:pt x="3648847" y="2473214"/>
                </a:lnTo>
                <a:lnTo>
                  <a:pt x="3649447" y="2468509"/>
                </a:lnTo>
                <a:lnTo>
                  <a:pt x="3648751" y="2464270"/>
                </a:lnTo>
                <a:lnTo>
                  <a:pt x="3646189" y="2464880"/>
                </a:lnTo>
                <a:close/>
                <a:moveTo>
                  <a:pt x="3656200" y="2460441"/>
                </a:moveTo>
                <a:lnTo>
                  <a:pt x="3651828" y="2463708"/>
                </a:lnTo>
                <a:lnTo>
                  <a:pt x="3650628" y="2465937"/>
                </a:lnTo>
                <a:lnTo>
                  <a:pt x="3651380" y="2467185"/>
                </a:lnTo>
                <a:lnTo>
                  <a:pt x="3654838" y="2469833"/>
                </a:lnTo>
                <a:lnTo>
                  <a:pt x="3655895" y="2470052"/>
                </a:lnTo>
                <a:lnTo>
                  <a:pt x="3656952" y="2469052"/>
                </a:lnTo>
                <a:lnTo>
                  <a:pt x="3659038" y="2465108"/>
                </a:lnTo>
                <a:lnTo>
                  <a:pt x="3659162" y="2461241"/>
                </a:lnTo>
                <a:lnTo>
                  <a:pt x="3658315" y="2460536"/>
                </a:lnTo>
                <a:lnTo>
                  <a:pt x="3656200" y="2460441"/>
                </a:lnTo>
                <a:close/>
                <a:moveTo>
                  <a:pt x="1656740" y="906532"/>
                </a:moveTo>
                <a:lnTo>
                  <a:pt x="1658750" y="910962"/>
                </a:lnTo>
                <a:lnTo>
                  <a:pt x="1659903" y="911838"/>
                </a:lnTo>
                <a:lnTo>
                  <a:pt x="1664255" y="908056"/>
                </a:lnTo>
                <a:lnTo>
                  <a:pt x="1665446" y="913705"/>
                </a:lnTo>
                <a:lnTo>
                  <a:pt x="1667408" y="915343"/>
                </a:lnTo>
                <a:lnTo>
                  <a:pt x="1669323" y="905466"/>
                </a:lnTo>
                <a:lnTo>
                  <a:pt x="1672771" y="905675"/>
                </a:lnTo>
                <a:lnTo>
                  <a:pt x="1673895" y="904456"/>
                </a:lnTo>
                <a:lnTo>
                  <a:pt x="1673552" y="900598"/>
                </a:lnTo>
                <a:lnTo>
                  <a:pt x="1672581" y="897160"/>
                </a:lnTo>
                <a:lnTo>
                  <a:pt x="1672399" y="886911"/>
                </a:lnTo>
                <a:lnTo>
                  <a:pt x="1668551" y="887139"/>
                </a:lnTo>
                <a:lnTo>
                  <a:pt x="1665637" y="888825"/>
                </a:lnTo>
                <a:lnTo>
                  <a:pt x="1665551" y="892845"/>
                </a:lnTo>
                <a:lnTo>
                  <a:pt x="1666008" y="898160"/>
                </a:lnTo>
                <a:lnTo>
                  <a:pt x="1663751" y="898465"/>
                </a:lnTo>
                <a:lnTo>
                  <a:pt x="1660274" y="893750"/>
                </a:lnTo>
                <a:lnTo>
                  <a:pt x="1654617" y="902608"/>
                </a:lnTo>
                <a:lnTo>
                  <a:pt x="1655464" y="905599"/>
                </a:lnTo>
                <a:lnTo>
                  <a:pt x="1656740" y="906532"/>
                </a:lnTo>
                <a:close/>
                <a:moveTo>
                  <a:pt x="3634207" y="2462622"/>
                </a:moveTo>
                <a:lnTo>
                  <a:pt x="3636645" y="2462146"/>
                </a:lnTo>
                <a:lnTo>
                  <a:pt x="3636873" y="2461155"/>
                </a:lnTo>
                <a:lnTo>
                  <a:pt x="3636502" y="2458403"/>
                </a:lnTo>
                <a:lnTo>
                  <a:pt x="3634607" y="2457393"/>
                </a:lnTo>
                <a:lnTo>
                  <a:pt x="3631902" y="2458279"/>
                </a:lnTo>
                <a:lnTo>
                  <a:pt x="3632330" y="2460136"/>
                </a:lnTo>
                <a:lnTo>
                  <a:pt x="3633121" y="2461498"/>
                </a:lnTo>
                <a:lnTo>
                  <a:pt x="3634207" y="2462622"/>
                </a:lnTo>
                <a:close/>
                <a:moveTo>
                  <a:pt x="3543643" y="2612927"/>
                </a:moveTo>
                <a:lnTo>
                  <a:pt x="3540271" y="2616661"/>
                </a:lnTo>
                <a:lnTo>
                  <a:pt x="3535585" y="2622366"/>
                </a:lnTo>
                <a:lnTo>
                  <a:pt x="3531594" y="2622994"/>
                </a:lnTo>
                <a:lnTo>
                  <a:pt x="3531813" y="2623928"/>
                </a:lnTo>
                <a:lnTo>
                  <a:pt x="3532632" y="2625509"/>
                </a:lnTo>
                <a:lnTo>
                  <a:pt x="3534270" y="2625557"/>
                </a:lnTo>
                <a:lnTo>
                  <a:pt x="3539252" y="2621270"/>
                </a:lnTo>
                <a:lnTo>
                  <a:pt x="3546929" y="2611698"/>
                </a:lnTo>
                <a:lnTo>
                  <a:pt x="3545481" y="2611650"/>
                </a:lnTo>
                <a:lnTo>
                  <a:pt x="3543643" y="2612927"/>
                </a:lnTo>
                <a:close/>
                <a:moveTo>
                  <a:pt x="3596049" y="2541451"/>
                </a:moveTo>
                <a:lnTo>
                  <a:pt x="3595125" y="2544385"/>
                </a:lnTo>
                <a:lnTo>
                  <a:pt x="3592468" y="2546794"/>
                </a:lnTo>
                <a:lnTo>
                  <a:pt x="3592687" y="2547471"/>
                </a:lnTo>
                <a:lnTo>
                  <a:pt x="3593820" y="2548157"/>
                </a:lnTo>
                <a:lnTo>
                  <a:pt x="3594840" y="2546071"/>
                </a:lnTo>
                <a:lnTo>
                  <a:pt x="3598135" y="2543366"/>
                </a:lnTo>
                <a:lnTo>
                  <a:pt x="3598773" y="2541956"/>
                </a:lnTo>
                <a:lnTo>
                  <a:pt x="3597983" y="2541432"/>
                </a:lnTo>
                <a:lnTo>
                  <a:pt x="3596049" y="2541451"/>
                </a:lnTo>
                <a:close/>
                <a:moveTo>
                  <a:pt x="3380127" y="2752201"/>
                </a:moveTo>
                <a:lnTo>
                  <a:pt x="3379565" y="2752687"/>
                </a:lnTo>
                <a:lnTo>
                  <a:pt x="3379679" y="2753173"/>
                </a:lnTo>
                <a:lnTo>
                  <a:pt x="3380032" y="2753087"/>
                </a:lnTo>
                <a:lnTo>
                  <a:pt x="3380680" y="2752639"/>
                </a:lnTo>
                <a:lnTo>
                  <a:pt x="3381127" y="2752363"/>
                </a:lnTo>
                <a:lnTo>
                  <a:pt x="3381508" y="2751963"/>
                </a:lnTo>
                <a:lnTo>
                  <a:pt x="3381184" y="2751639"/>
                </a:lnTo>
                <a:lnTo>
                  <a:pt x="3380127" y="2752201"/>
                </a:lnTo>
                <a:close/>
                <a:moveTo>
                  <a:pt x="3387728" y="2744343"/>
                </a:moveTo>
                <a:lnTo>
                  <a:pt x="3387118" y="2744181"/>
                </a:lnTo>
                <a:lnTo>
                  <a:pt x="3386414" y="2744667"/>
                </a:lnTo>
                <a:lnTo>
                  <a:pt x="3386147" y="2744991"/>
                </a:lnTo>
                <a:lnTo>
                  <a:pt x="3386538" y="2745153"/>
                </a:lnTo>
                <a:lnTo>
                  <a:pt x="3387709" y="2745353"/>
                </a:lnTo>
                <a:lnTo>
                  <a:pt x="3388414" y="2745153"/>
                </a:lnTo>
                <a:lnTo>
                  <a:pt x="3388185" y="2744457"/>
                </a:lnTo>
                <a:lnTo>
                  <a:pt x="3387728" y="2744343"/>
                </a:lnTo>
                <a:close/>
                <a:moveTo>
                  <a:pt x="3384366" y="2712815"/>
                </a:moveTo>
                <a:lnTo>
                  <a:pt x="3381813" y="2712720"/>
                </a:lnTo>
                <a:lnTo>
                  <a:pt x="3377222" y="2721198"/>
                </a:lnTo>
                <a:lnTo>
                  <a:pt x="3375879" y="2722093"/>
                </a:lnTo>
                <a:lnTo>
                  <a:pt x="3374860" y="2724160"/>
                </a:lnTo>
                <a:lnTo>
                  <a:pt x="3372755" y="2726541"/>
                </a:lnTo>
                <a:lnTo>
                  <a:pt x="3372088" y="2728674"/>
                </a:lnTo>
                <a:lnTo>
                  <a:pt x="3369897" y="2731361"/>
                </a:lnTo>
                <a:lnTo>
                  <a:pt x="3364440" y="2736104"/>
                </a:lnTo>
                <a:lnTo>
                  <a:pt x="3363477" y="2738342"/>
                </a:lnTo>
                <a:lnTo>
                  <a:pt x="3363830" y="2741047"/>
                </a:lnTo>
                <a:lnTo>
                  <a:pt x="3366945" y="2743714"/>
                </a:lnTo>
                <a:lnTo>
                  <a:pt x="3367773" y="2737056"/>
                </a:lnTo>
                <a:lnTo>
                  <a:pt x="3372593" y="2733523"/>
                </a:lnTo>
                <a:lnTo>
                  <a:pt x="3375812" y="2729560"/>
                </a:lnTo>
                <a:lnTo>
                  <a:pt x="3376517" y="2727484"/>
                </a:lnTo>
                <a:lnTo>
                  <a:pt x="3381823" y="2722197"/>
                </a:lnTo>
                <a:lnTo>
                  <a:pt x="3383442" y="2721350"/>
                </a:lnTo>
                <a:lnTo>
                  <a:pt x="3386747" y="2720893"/>
                </a:lnTo>
                <a:lnTo>
                  <a:pt x="3390500" y="2717368"/>
                </a:lnTo>
                <a:lnTo>
                  <a:pt x="3392634" y="2717406"/>
                </a:lnTo>
                <a:lnTo>
                  <a:pt x="3394014" y="2714949"/>
                </a:lnTo>
                <a:lnTo>
                  <a:pt x="3388347" y="2715539"/>
                </a:lnTo>
                <a:lnTo>
                  <a:pt x="3384366" y="2712815"/>
                </a:lnTo>
                <a:close/>
                <a:moveTo>
                  <a:pt x="3376984" y="2751335"/>
                </a:moveTo>
                <a:lnTo>
                  <a:pt x="3376517" y="2751392"/>
                </a:lnTo>
                <a:lnTo>
                  <a:pt x="3376022" y="2751420"/>
                </a:lnTo>
                <a:lnTo>
                  <a:pt x="3375650" y="2751230"/>
                </a:lnTo>
                <a:lnTo>
                  <a:pt x="3375317" y="2751296"/>
                </a:lnTo>
                <a:lnTo>
                  <a:pt x="3375317" y="2751563"/>
                </a:lnTo>
                <a:lnTo>
                  <a:pt x="3375650" y="2751801"/>
                </a:lnTo>
                <a:lnTo>
                  <a:pt x="3375784" y="2752201"/>
                </a:lnTo>
                <a:lnTo>
                  <a:pt x="3375984" y="2752687"/>
                </a:lnTo>
                <a:lnTo>
                  <a:pt x="3376336" y="2752592"/>
                </a:lnTo>
                <a:lnTo>
                  <a:pt x="3376974" y="2752468"/>
                </a:lnTo>
                <a:lnTo>
                  <a:pt x="3377298" y="2752439"/>
                </a:lnTo>
                <a:lnTo>
                  <a:pt x="3377232" y="2751744"/>
                </a:lnTo>
                <a:lnTo>
                  <a:pt x="3376984" y="2751335"/>
                </a:lnTo>
                <a:close/>
                <a:moveTo>
                  <a:pt x="3454346" y="2676725"/>
                </a:moveTo>
                <a:lnTo>
                  <a:pt x="3454365" y="2675582"/>
                </a:lnTo>
                <a:lnTo>
                  <a:pt x="3453993" y="2674668"/>
                </a:lnTo>
                <a:lnTo>
                  <a:pt x="3452946" y="2674039"/>
                </a:lnTo>
                <a:lnTo>
                  <a:pt x="3451174" y="2674258"/>
                </a:lnTo>
                <a:lnTo>
                  <a:pt x="3448650" y="2675630"/>
                </a:lnTo>
                <a:lnTo>
                  <a:pt x="3440944" y="2683307"/>
                </a:lnTo>
                <a:lnTo>
                  <a:pt x="3435753" y="2684221"/>
                </a:lnTo>
                <a:lnTo>
                  <a:pt x="3433772" y="2684069"/>
                </a:lnTo>
                <a:lnTo>
                  <a:pt x="3431324" y="2679688"/>
                </a:lnTo>
                <a:lnTo>
                  <a:pt x="3430248" y="2679478"/>
                </a:lnTo>
                <a:lnTo>
                  <a:pt x="3428866" y="2682621"/>
                </a:lnTo>
                <a:lnTo>
                  <a:pt x="3429209" y="2685450"/>
                </a:lnTo>
                <a:lnTo>
                  <a:pt x="3426104" y="2686774"/>
                </a:lnTo>
                <a:lnTo>
                  <a:pt x="3423123" y="2690460"/>
                </a:lnTo>
                <a:lnTo>
                  <a:pt x="3420447" y="2691613"/>
                </a:lnTo>
                <a:lnTo>
                  <a:pt x="3417046" y="2696032"/>
                </a:lnTo>
                <a:lnTo>
                  <a:pt x="3412131" y="2699385"/>
                </a:lnTo>
                <a:lnTo>
                  <a:pt x="3409674" y="2702757"/>
                </a:lnTo>
                <a:lnTo>
                  <a:pt x="3409302" y="2706615"/>
                </a:lnTo>
                <a:lnTo>
                  <a:pt x="3404845" y="2710263"/>
                </a:lnTo>
                <a:lnTo>
                  <a:pt x="3403759" y="2712234"/>
                </a:lnTo>
                <a:lnTo>
                  <a:pt x="3402787" y="2716292"/>
                </a:lnTo>
                <a:lnTo>
                  <a:pt x="3408160" y="2711549"/>
                </a:lnTo>
                <a:lnTo>
                  <a:pt x="3411074" y="2710720"/>
                </a:lnTo>
                <a:lnTo>
                  <a:pt x="3413817" y="2706081"/>
                </a:lnTo>
                <a:lnTo>
                  <a:pt x="3420590" y="2700157"/>
                </a:lnTo>
                <a:lnTo>
                  <a:pt x="3421828" y="2698233"/>
                </a:lnTo>
                <a:lnTo>
                  <a:pt x="3422161" y="2696051"/>
                </a:lnTo>
                <a:lnTo>
                  <a:pt x="3423123" y="2694832"/>
                </a:lnTo>
                <a:lnTo>
                  <a:pt x="3426495" y="2695537"/>
                </a:lnTo>
                <a:lnTo>
                  <a:pt x="3429952" y="2694337"/>
                </a:lnTo>
                <a:lnTo>
                  <a:pt x="3432400" y="2691327"/>
                </a:lnTo>
                <a:lnTo>
                  <a:pt x="3439277" y="2685783"/>
                </a:lnTo>
                <a:lnTo>
                  <a:pt x="3443354" y="2684640"/>
                </a:lnTo>
                <a:lnTo>
                  <a:pt x="3448298" y="2681973"/>
                </a:lnTo>
                <a:lnTo>
                  <a:pt x="3453413" y="2681735"/>
                </a:lnTo>
                <a:lnTo>
                  <a:pt x="3454651" y="2680268"/>
                </a:lnTo>
                <a:lnTo>
                  <a:pt x="3453736" y="2678335"/>
                </a:lnTo>
                <a:lnTo>
                  <a:pt x="3454346" y="2676725"/>
                </a:lnTo>
                <a:close/>
                <a:moveTo>
                  <a:pt x="3493998" y="2648255"/>
                </a:moveTo>
                <a:lnTo>
                  <a:pt x="3484740" y="2655113"/>
                </a:lnTo>
                <a:lnTo>
                  <a:pt x="3480292" y="2660695"/>
                </a:lnTo>
                <a:lnTo>
                  <a:pt x="3476815" y="2662085"/>
                </a:lnTo>
                <a:lnTo>
                  <a:pt x="3470967" y="2671486"/>
                </a:lnTo>
                <a:lnTo>
                  <a:pt x="3473425" y="2671563"/>
                </a:lnTo>
                <a:lnTo>
                  <a:pt x="3477397" y="2669629"/>
                </a:lnTo>
                <a:lnTo>
                  <a:pt x="3482635" y="2664247"/>
                </a:lnTo>
                <a:lnTo>
                  <a:pt x="3484521" y="2662742"/>
                </a:lnTo>
                <a:lnTo>
                  <a:pt x="3487265" y="2661714"/>
                </a:lnTo>
                <a:lnTo>
                  <a:pt x="3490960" y="2658504"/>
                </a:lnTo>
                <a:lnTo>
                  <a:pt x="3492017" y="2655475"/>
                </a:lnTo>
                <a:lnTo>
                  <a:pt x="3500533" y="2647931"/>
                </a:lnTo>
                <a:lnTo>
                  <a:pt x="3495075" y="2647741"/>
                </a:lnTo>
                <a:lnTo>
                  <a:pt x="3493998" y="2648255"/>
                </a:lnTo>
                <a:close/>
                <a:moveTo>
                  <a:pt x="3400863" y="2736485"/>
                </a:moveTo>
                <a:lnTo>
                  <a:pt x="3395453" y="2738238"/>
                </a:lnTo>
                <a:lnTo>
                  <a:pt x="3395234" y="2738828"/>
                </a:lnTo>
                <a:lnTo>
                  <a:pt x="3395100" y="2740914"/>
                </a:lnTo>
                <a:lnTo>
                  <a:pt x="3397082" y="2741810"/>
                </a:lnTo>
                <a:lnTo>
                  <a:pt x="3397910" y="2740800"/>
                </a:lnTo>
                <a:lnTo>
                  <a:pt x="3402863" y="2738571"/>
                </a:lnTo>
                <a:lnTo>
                  <a:pt x="3402463" y="2737647"/>
                </a:lnTo>
                <a:lnTo>
                  <a:pt x="3400863" y="2736485"/>
                </a:lnTo>
                <a:close/>
                <a:moveTo>
                  <a:pt x="3503552" y="2072726"/>
                </a:moveTo>
                <a:lnTo>
                  <a:pt x="3501590" y="2076003"/>
                </a:lnTo>
                <a:lnTo>
                  <a:pt x="3498313" y="2078241"/>
                </a:lnTo>
                <a:lnTo>
                  <a:pt x="3498361" y="2079241"/>
                </a:lnTo>
                <a:lnTo>
                  <a:pt x="3499409" y="2080660"/>
                </a:lnTo>
                <a:lnTo>
                  <a:pt x="3501514" y="2080069"/>
                </a:lnTo>
                <a:lnTo>
                  <a:pt x="3505200" y="2076098"/>
                </a:lnTo>
                <a:lnTo>
                  <a:pt x="3504800" y="2074688"/>
                </a:lnTo>
                <a:lnTo>
                  <a:pt x="3503552" y="2072726"/>
                </a:lnTo>
                <a:close/>
                <a:moveTo>
                  <a:pt x="3875294" y="2069544"/>
                </a:moveTo>
                <a:lnTo>
                  <a:pt x="3873818" y="2069249"/>
                </a:lnTo>
                <a:lnTo>
                  <a:pt x="3865388" y="2076041"/>
                </a:lnTo>
                <a:lnTo>
                  <a:pt x="3853596" y="2080251"/>
                </a:lnTo>
                <a:lnTo>
                  <a:pt x="3853758" y="2082460"/>
                </a:lnTo>
                <a:lnTo>
                  <a:pt x="3854234" y="2084661"/>
                </a:lnTo>
                <a:lnTo>
                  <a:pt x="3852691" y="2091433"/>
                </a:lnTo>
                <a:lnTo>
                  <a:pt x="3848681" y="2099539"/>
                </a:lnTo>
                <a:lnTo>
                  <a:pt x="3844690" y="2102711"/>
                </a:lnTo>
                <a:lnTo>
                  <a:pt x="3844814" y="2104387"/>
                </a:lnTo>
                <a:lnTo>
                  <a:pt x="3845224" y="2105482"/>
                </a:lnTo>
                <a:lnTo>
                  <a:pt x="3845871" y="2106263"/>
                </a:lnTo>
                <a:lnTo>
                  <a:pt x="3850243" y="2101463"/>
                </a:lnTo>
                <a:lnTo>
                  <a:pt x="3858930" y="2094252"/>
                </a:lnTo>
                <a:lnTo>
                  <a:pt x="3867455" y="2089394"/>
                </a:lnTo>
                <a:lnTo>
                  <a:pt x="3876456" y="2086947"/>
                </a:lnTo>
                <a:lnTo>
                  <a:pt x="3877684" y="2082546"/>
                </a:lnTo>
                <a:lnTo>
                  <a:pt x="3876818" y="2075202"/>
                </a:lnTo>
                <a:lnTo>
                  <a:pt x="3875294" y="2069544"/>
                </a:lnTo>
                <a:close/>
                <a:moveTo>
                  <a:pt x="1511703" y="378876"/>
                </a:moveTo>
                <a:lnTo>
                  <a:pt x="1519828" y="383791"/>
                </a:lnTo>
                <a:lnTo>
                  <a:pt x="1524619" y="383943"/>
                </a:lnTo>
                <a:lnTo>
                  <a:pt x="1524962" y="391449"/>
                </a:lnTo>
                <a:lnTo>
                  <a:pt x="1529258" y="392020"/>
                </a:lnTo>
                <a:lnTo>
                  <a:pt x="1550079" y="390201"/>
                </a:lnTo>
                <a:lnTo>
                  <a:pt x="1549022" y="386906"/>
                </a:lnTo>
                <a:lnTo>
                  <a:pt x="1543965" y="382124"/>
                </a:lnTo>
                <a:lnTo>
                  <a:pt x="1520104" y="369351"/>
                </a:lnTo>
                <a:lnTo>
                  <a:pt x="1517561" y="373494"/>
                </a:lnTo>
                <a:lnTo>
                  <a:pt x="1514256" y="368170"/>
                </a:lnTo>
                <a:lnTo>
                  <a:pt x="1511570" y="366179"/>
                </a:lnTo>
                <a:lnTo>
                  <a:pt x="1508979" y="369113"/>
                </a:lnTo>
                <a:lnTo>
                  <a:pt x="1509531" y="371951"/>
                </a:lnTo>
                <a:lnTo>
                  <a:pt x="1511703" y="378876"/>
                </a:lnTo>
                <a:close/>
                <a:moveTo>
                  <a:pt x="1511332" y="1083707"/>
                </a:moveTo>
                <a:lnTo>
                  <a:pt x="1509817" y="1086622"/>
                </a:lnTo>
                <a:lnTo>
                  <a:pt x="1513865" y="1091060"/>
                </a:lnTo>
                <a:lnTo>
                  <a:pt x="1525228" y="1094508"/>
                </a:lnTo>
                <a:lnTo>
                  <a:pt x="1527810" y="1093918"/>
                </a:lnTo>
                <a:lnTo>
                  <a:pt x="1514304" y="1083621"/>
                </a:lnTo>
                <a:lnTo>
                  <a:pt x="1511332" y="1083707"/>
                </a:lnTo>
                <a:close/>
                <a:moveTo>
                  <a:pt x="1502978" y="1092670"/>
                </a:moveTo>
                <a:lnTo>
                  <a:pt x="1504950" y="1090565"/>
                </a:lnTo>
                <a:lnTo>
                  <a:pt x="1508970" y="1084183"/>
                </a:lnTo>
                <a:lnTo>
                  <a:pt x="1508655" y="1083183"/>
                </a:lnTo>
                <a:lnTo>
                  <a:pt x="1505731" y="1081888"/>
                </a:lnTo>
                <a:lnTo>
                  <a:pt x="1496092" y="1085002"/>
                </a:lnTo>
                <a:lnTo>
                  <a:pt x="1490882" y="1090956"/>
                </a:lnTo>
                <a:lnTo>
                  <a:pt x="1490063" y="1095185"/>
                </a:lnTo>
                <a:lnTo>
                  <a:pt x="1494320" y="1092899"/>
                </a:lnTo>
                <a:lnTo>
                  <a:pt x="1502978" y="1092670"/>
                </a:lnTo>
                <a:close/>
                <a:moveTo>
                  <a:pt x="1465755" y="1143600"/>
                </a:moveTo>
                <a:lnTo>
                  <a:pt x="1469860" y="1146010"/>
                </a:lnTo>
                <a:lnTo>
                  <a:pt x="1471203" y="1147582"/>
                </a:lnTo>
                <a:lnTo>
                  <a:pt x="1471803" y="1146705"/>
                </a:lnTo>
                <a:lnTo>
                  <a:pt x="1472784" y="1143591"/>
                </a:lnTo>
                <a:lnTo>
                  <a:pt x="1471793" y="1141619"/>
                </a:lnTo>
                <a:lnTo>
                  <a:pt x="1471450" y="1137999"/>
                </a:lnTo>
                <a:lnTo>
                  <a:pt x="1474003" y="1132180"/>
                </a:lnTo>
                <a:lnTo>
                  <a:pt x="1479852" y="1129446"/>
                </a:lnTo>
                <a:lnTo>
                  <a:pt x="1473536" y="1125255"/>
                </a:lnTo>
                <a:lnTo>
                  <a:pt x="1470184" y="1123998"/>
                </a:lnTo>
                <a:lnTo>
                  <a:pt x="1465078" y="1123198"/>
                </a:lnTo>
                <a:lnTo>
                  <a:pt x="1459449" y="1125169"/>
                </a:lnTo>
                <a:lnTo>
                  <a:pt x="1457954" y="1128360"/>
                </a:lnTo>
                <a:lnTo>
                  <a:pt x="1456830" y="1133199"/>
                </a:lnTo>
                <a:lnTo>
                  <a:pt x="1458983" y="1137418"/>
                </a:lnTo>
                <a:lnTo>
                  <a:pt x="1465755" y="1143600"/>
                </a:lnTo>
                <a:close/>
                <a:moveTo>
                  <a:pt x="1590418" y="185061"/>
                </a:moveTo>
                <a:lnTo>
                  <a:pt x="1615221" y="179003"/>
                </a:lnTo>
                <a:lnTo>
                  <a:pt x="1623736" y="175670"/>
                </a:lnTo>
                <a:lnTo>
                  <a:pt x="1624498" y="173203"/>
                </a:lnTo>
                <a:lnTo>
                  <a:pt x="1625946" y="165583"/>
                </a:lnTo>
                <a:lnTo>
                  <a:pt x="1621984" y="161830"/>
                </a:lnTo>
                <a:lnTo>
                  <a:pt x="1609344" y="157477"/>
                </a:lnTo>
                <a:lnTo>
                  <a:pt x="1593599" y="160039"/>
                </a:lnTo>
                <a:lnTo>
                  <a:pt x="1590723" y="166278"/>
                </a:lnTo>
                <a:lnTo>
                  <a:pt x="1587189" y="178994"/>
                </a:lnTo>
                <a:lnTo>
                  <a:pt x="1587970" y="181251"/>
                </a:lnTo>
                <a:lnTo>
                  <a:pt x="1590418" y="185061"/>
                </a:lnTo>
                <a:close/>
                <a:moveTo>
                  <a:pt x="1350369" y="1130037"/>
                </a:moveTo>
                <a:lnTo>
                  <a:pt x="1355179" y="1131122"/>
                </a:lnTo>
                <a:lnTo>
                  <a:pt x="1357360" y="1130789"/>
                </a:lnTo>
                <a:lnTo>
                  <a:pt x="1365209" y="1126484"/>
                </a:lnTo>
                <a:lnTo>
                  <a:pt x="1370905" y="1124226"/>
                </a:lnTo>
                <a:lnTo>
                  <a:pt x="1383430" y="1120273"/>
                </a:lnTo>
                <a:lnTo>
                  <a:pt x="1390669" y="1119216"/>
                </a:lnTo>
                <a:lnTo>
                  <a:pt x="1390783" y="1114520"/>
                </a:lnTo>
                <a:lnTo>
                  <a:pt x="1389697" y="1109110"/>
                </a:lnTo>
                <a:lnTo>
                  <a:pt x="1385830" y="1103624"/>
                </a:lnTo>
                <a:lnTo>
                  <a:pt x="1383325" y="1100814"/>
                </a:lnTo>
                <a:lnTo>
                  <a:pt x="1380125" y="1093746"/>
                </a:lnTo>
                <a:lnTo>
                  <a:pt x="1377706" y="1090908"/>
                </a:lnTo>
                <a:lnTo>
                  <a:pt x="1374553" y="1088441"/>
                </a:lnTo>
                <a:lnTo>
                  <a:pt x="1372333" y="1087479"/>
                </a:lnTo>
                <a:lnTo>
                  <a:pt x="1356560" y="1090936"/>
                </a:lnTo>
                <a:lnTo>
                  <a:pt x="1351197" y="1094022"/>
                </a:lnTo>
                <a:lnTo>
                  <a:pt x="1347082" y="1102004"/>
                </a:lnTo>
                <a:lnTo>
                  <a:pt x="1347692" y="1114558"/>
                </a:lnTo>
                <a:lnTo>
                  <a:pt x="1346806" y="1119654"/>
                </a:lnTo>
                <a:lnTo>
                  <a:pt x="1345330" y="1123588"/>
                </a:lnTo>
                <a:lnTo>
                  <a:pt x="1345063" y="1127455"/>
                </a:lnTo>
                <a:lnTo>
                  <a:pt x="1348283" y="1131799"/>
                </a:lnTo>
                <a:lnTo>
                  <a:pt x="1350369" y="1130037"/>
                </a:lnTo>
                <a:close/>
                <a:moveTo>
                  <a:pt x="1584598" y="1157726"/>
                </a:moveTo>
                <a:lnTo>
                  <a:pt x="1599305" y="1161412"/>
                </a:lnTo>
                <a:lnTo>
                  <a:pt x="1601191" y="1160402"/>
                </a:lnTo>
                <a:lnTo>
                  <a:pt x="1602171" y="1156126"/>
                </a:lnTo>
                <a:lnTo>
                  <a:pt x="1602267" y="1142609"/>
                </a:lnTo>
                <a:lnTo>
                  <a:pt x="1598819" y="1136733"/>
                </a:lnTo>
                <a:lnTo>
                  <a:pt x="1597333" y="1131656"/>
                </a:lnTo>
                <a:lnTo>
                  <a:pt x="1592190" y="1126541"/>
                </a:lnTo>
                <a:lnTo>
                  <a:pt x="1578626" y="1145000"/>
                </a:lnTo>
                <a:lnTo>
                  <a:pt x="1577997" y="1148772"/>
                </a:lnTo>
                <a:lnTo>
                  <a:pt x="1579521" y="1153058"/>
                </a:lnTo>
                <a:lnTo>
                  <a:pt x="1584598" y="1157726"/>
                </a:lnTo>
                <a:close/>
                <a:moveTo>
                  <a:pt x="3963781" y="2291544"/>
                </a:moveTo>
                <a:lnTo>
                  <a:pt x="3959181" y="2287867"/>
                </a:lnTo>
                <a:lnTo>
                  <a:pt x="3956028" y="2286591"/>
                </a:lnTo>
                <a:lnTo>
                  <a:pt x="3953866" y="2283847"/>
                </a:lnTo>
                <a:lnTo>
                  <a:pt x="3951989" y="2283895"/>
                </a:lnTo>
                <a:lnTo>
                  <a:pt x="3953237" y="2286714"/>
                </a:lnTo>
                <a:lnTo>
                  <a:pt x="3958295" y="2291210"/>
                </a:lnTo>
                <a:lnTo>
                  <a:pt x="3969096" y="2299726"/>
                </a:lnTo>
                <a:lnTo>
                  <a:pt x="3967963" y="2297325"/>
                </a:lnTo>
                <a:lnTo>
                  <a:pt x="3963781" y="2291544"/>
                </a:lnTo>
                <a:close/>
                <a:moveTo>
                  <a:pt x="1544421" y="1174423"/>
                </a:moveTo>
                <a:lnTo>
                  <a:pt x="1541288" y="1181462"/>
                </a:lnTo>
                <a:lnTo>
                  <a:pt x="1538316" y="1185624"/>
                </a:lnTo>
                <a:lnTo>
                  <a:pt x="1531734" y="1192130"/>
                </a:lnTo>
                <a:lnTo>
                  <a:pt x="1530877" y="1196407"/>
                </a:lnTo>
                <a:lnTo>
                  <a:pt x="1531811" y="1198112"/>
                </a:lnTo>
                <a:lnTo>
                  <a:pt x="1538221" y="1199502"/>
                </a:lnTo>
                <a:lnTo>
                  <a:pt x="1551232" y="1198683"/>
                </a:lnTo>
                <a:lnTo>
                  <a:pt x="1555194" y="1197159"/>
                </a:lnTo>
                <a:lnTo>
                  <a:pt x="1561252" y="1189768"/>
                </a:lnTo>
                <a:lnTo>
                  <a:pt x="1565186" y="1187596"/>
                </a:lnTo>
                <a:lnTo>
                  <a:pt x="1570825" y="1181805"/>
                </a:lnTo>
                <a:lnTo>
                  <a:pt x="1570491" y="1179862"/>
                </a:lnTo>
                <a:lnTo>
                  <a:pt x="1568520" y="1175509"/>
                </a:lnTo>
                <a:lnTo>
                  <a:pt x="1554346" y="1168546"/>
                </a:lnTo>
                <a:lnTo>
                  <a:pt x="1549794" y="1168575"/>
                </a:lnTo>
                <a:lnTo>
                  <a:pt x="1544421" y="1174423"/>
                </a:lnTo>
                <a:close/>
                <a:moveTo>
                  <a:pt x="3138116" y="2272894"/>
                </a:moveTo>
                <a:lnTo>
                  <a:pt x="3132763" y="2276780"/>
                </a:lnTo>
                <a:lnTo>
                  <a:pt x="3130601" y="2279256"/>
                </a:lnTo>
                <a:lnTo>
                  <a:pt x="3131953" y="2279723"/>
                </a:lnTo>
                <a:lnTo>
                  <a:pt x="3135630" y="2279047"/>
                </a:lnTo>
                <a:lnTo>
                  <a:pt x="3137421" y="2280742"/>
                </a:lnTo>
                <a:lnTo>
                  <a:pt x="3139716" y="2280619"/>
                </a:lnTo>
                <a:lnTo>
                  <a:pt x="3143012" y="2272541"/>
                </a:lnTo>
                <a:lnTo>
                  <a:pt x="3142412" y="2272198"/>
                </a:lnTo>
                <a:lnTo>
                  <a:pt x="3140316" y="2272951"/>
                </a:lnTo>
                <a:lnTo>
                  <a:pt x="3138116" y="2272894"/>
                </a:lnTo>
                <a:close/>
                <a:moveTo>
                  <a:pt x="3165796" y="2274722"/>
                </a:moveTo>
                <a:lnTo>
                  <a:pt x="3163376" y="2272894"/>
                </a:lnTo>
                <a:lnTo>
                  <a:pt x="3162566" y="2272084"/>
                </a:lnTo>
                <a:lnTo>
                  <a:pt x="3153661" y="2268026"/>
                </a:lnTo>
                <a:lnTo>
                  <a:pt x="3152756" y="2269617"/>
                </a:lnTo>
                <a:lnTo>
                  <a:pt x="3149870" y="2276475"/>
                </a:lnTo>
                <a:lnTo>
                  <a:pt x="3148498" y="2277189"/>
                </a:lnTo>
                <a:lnTo>
                  <a:pt x="3145574" y="2282285"/>
                </a:lnTo>
                <a:lnTo>
                  <a:pt x="3144441" y="2286943"/>
                </a:lnTo>
                <a:lnTo>
                  <a:pt x="3145593" y="2286857"/>
                </a:lnTo>
                <a:lnTo>
                  <a:pt x="3150575" y="2283104"/>
                </a:lnTo>
                <a:lnTo>
                  <a:pt x="3152261" y="2285305"/>
                </a:lnTo>
                <a:lnTo>
                  <a:pt x="3155889" y="2293277"/>
                </a:lnTo>
                <a:lnTo>
                  <a:pt x="3157499" y="2292820"/>
                </a:lnTo>
                <a:lnTo>
                  <a:pt x="3159338" y="2291267"/>
                </a:lnTo>
                <a:lnTo>
                  <a:pt x="3161471" y="2288839"/>
                </a:lnTo>
                <a:lnTo>
                  <a:pt x="3163862" y="2287019"/>
                </a:lnTo>
                <a:lnTo>
                  <a:pt x="3164710" y="2285553"/>
                </a:lnTo>
                <a:lnTo>
                  <a:pt x="3165386" y="2281838"/>
                </a:lnTo>
                <a:lnTo>
                  <a:pt x="3167529" y="2277656"/>
                </a:lnTo>
                <a:lnTo>
                  <a:pt x="3170463" y="2275675"/>
                </a:lnTo>
                <a:lnTo>
                  <a:pt x="3169549" y="2274437"/>
                </a:lnTo>
                <a:lnTo>
                  <a:pt x="3165796" y="2274722"/>
                </a:lnTo>
                <a:close/>
                <a:moveTo>
                  <a:pt x="4560960" y="1664818"/>
                </a:moveTo>
                <a:lnTo>
                  <a:pt x="4557988" y="1663475"/>
                </a:lnTo>
                <a:lnTo>
                  <a:pt x="4548492" y="1663094"/>
                </a:lnTo>
                <a:lnTo>
                  <a:pt x="4549882" y="1660979"/>
                </a:lnTo>
                <a:lnTo>
                  <a:pt x="4549349" y="1658645"/>
                </a:lnTo>
                <a:lnTo>
                  <a:pt x="4548406" y="1656293"/>
                </a:lnTo>
                <a:lnTo>
                  <a:pt x="4546958" y="1654816"/>
                </a:lnTo>
                <a:lnTo>
                  <a:pt x="4545358" y="1654559"/>
                </a:lnTo>
                <a:lnTo>
                  <a:pt x="4542091" y="1655874"/>
                </a:lnTo>
                <a:lnTo>
                  <a:pt x="4538843" y="1657807"/>
                </a:lnTo>
                <a:lnTo>
                  <a:pt x="4540491" y="1655016"/>
                </a:lnTo>
                <a:lnTo>
                  <a:pt x="4542358" y="1653073"/>
                </a:lnTo>
                <a:lnTo>
                  <a:pt x="4541377" y="1651511"/>
                </a:lnTo>
                <a:lnTo>
                  <a:pt x="4540148" y="1650606"/>
                </a:lnTo>
                <a:lnTo>
                  <a:pt x="4530223" y="1639081"/>
                </a:lnTo>
                <a:lnTo>
                  <a:pt x="4524279" y="1634852"/>
                </a:lnTo>
                <a:lnTo>
                  <a:pt x="4518631" y="1629194"/>
                </a:lnTo>
                <a:lnTo>
                  <a:pt x="4513040" y="1619593"/>
                </a:lnTo>
                <a:lnTo>
                  <a:pt x="4506991" y="1611906"/>
                </a:lnTo>
                <a:lnTo>
                  <a:pt x="4500686" y="1609068"/>
                </a:lnTo>
                <a:lnTo>
                  <a:pt x="4494209" y="1609601"/>
                </a:lnTo>
                <a:lnTo>
                  <a:pt x="4489570" y="1607811"/>
                </a:lnTo>
                <a:lnTo>
                  <a:pt x="4484932" y="1605410"/>
                </a:lnTo>
                <a:lnTo>
                  <a:pt x="4474597" y="1602800"/>
                </a:lnTo>
                <a:lnTo>
                  <a:pt x="4474759" y="1604924"/>
                </a:lnTo>
                <a:lnTo>
                  <a:pt x="4485960" y="1608763"/>
                </a:lnTo>
                <a:lnTo>
                  <a:pt x="4487637" y="1610487"/>
                </a:lnTo>
                <a:lnTo>
                  <a:pt x="4486855" y="1611982"/>
                </a:lnTo>
                <a:lnTo>
                  <a:pt x="4484417" y="1612364"/>
                </a:lnTo>
                <a:lnTo>
                  <a:pt x="4475807" y="1611201"/>
                </a:lnTo>
                <a:lnTo>
                  <a:pt x="4473245" y="1610258"/>
                </a:lnTo>
                <a:lnTo>
                  <a:pt x="4470883" y="1607315"/>
                </a:lnTo>
                <a:lnTo>
                  <a:pt x="4469644" y="1607687"/>
                </a:lnTo>
                <a:lnTo>
                  <a:pt x="4468701" y="1609401"/>
                </a:lnTo>
                <a:lnTo>
                  <a:pt x="4469025" y="1613306"/>
                </a:lnTo>
                <a:lnTo>
                  <a:pt x="4470111" y="1616478"/>
                </a:lnTo>
                <a:lnTo>
                  <a:pt x="4467882" y="1618145"/>
                </a:lnTo>
                <a:lnTo>
                  <a:pt x="4465520" y="1617374"/>
                </a:lnTo>
                <a:lnTo>
                  <a:pt x="4465635" y="1613440"/>
                </a:lnTo>
                <a:lnTo>
                  <a:pt x="4466158" y="1610335"/>
                </a:lnTo>
                <a:lnTo>
                  <a:pt x="4468816" y="1604848"/>
                </a:lnTo>
                <a:lnTo>
                  <a:pt x="4470321" y="1603677"/>
                </a:lnTo>
                <a:lnTo>
                  <a:pt x="4470578" y="1602515"/>
                </a:lnTo>
                <a:lnTo>
                  <a:pt x="4461596" y="1600038"/>
                </a:lnTo>
                <a:lnTo>
                  <a:pt x="4459119" y="1598143"/>
                </a:lnTo>
                <a:lnTo>
                  <a:pt x="4456633" y="1597314"/>
                </a:lnTo>
                <a:lnTo>
                  <a:pt x="4451166" y="1599943"/>
                </a:lnTo>
                <a:lnTo>
                  <a:pt x="4436107" y="1600172"/>
                </a:lnTo>
                <a:lnTo>
                  <a:pt x="4433364" y="1601029"/>
                </a:lnTo>
                <a:lnTo>
                  <a:pt x="4433249" y="1602924"/>
                </a:lnTo>
                <a:lnTo>
                  <a:pt x="4434202" y="1603877"/>
                </a:lnTo>
                <a:lnTo>
                  <a:pt x="4436554" y="1604658"/>
                </a:lnTo>
                <a:lnTo>
                  <a:pt x="4438936" y="1604515"/>
                </a:lnTo>
                <a:lnTo>
                  <a:pt x="4440489" y="1607125"/>
                </a:lnTo>
                <a:lnTo>
                  <a:pt x="4443946" y="1608458"/>
                </a:lnTo>
                <a:lnTo>
                  <a:pt x="4445756" y="1611125"/>
                </a:lnTo>
                <a:lnTo>
                  <a:pt x="4446965" y="1615716"/>
                </a:lnTo>
                <a:lnTo>
                  <a:pt x="4447565" y="1618983"/>
                </a:lnTo>
                <a:lnTo>
                  <a:pt x="4447918" y="1622298"/>
                </a:lnTo>
                <a:lnTo>
                  <a:pt x="4446451" y="1628299"/>
                </a:lnTo>
                <a:lnTo>
                  <a:pt x="4444337" y="1630804"/>
                </a:lnTo>
                <a:lnTo>
                  <a:pt x="4441879" y="1632195"/>
                </a:lnTo>
                <a:lnTo>
                  <a:pt x="4442822" y="1635633"/>
                </a:lnTo>
                <a:lnTo>
                  <a:pt x="4445346" y="1638319"/>
                </a:lnTo>
                <a:lnTo>
                  <a:pt x="4450185" y="1639586"/>
                </a:lnTo>
                <a:lnTo>
                  <a:pt x="4452290" y="1641824"/>
                </a:lnTo>
                <a:lnTo>
                  <a:pt x="4454118" y="1645415"/>
                </a:lnTo>
                <a:lnTo>
                  <a:pt x="4452566" y="1649987"/>
                </a:lnTo>
                <a:lnTo>
                  <a:pt x="4450756" y="1653692"/>
                </a:lnTo>
                <a:lnTo>
                  <a:pt x="4449271" y="1655264"/>
                </a:lnTo>
                <a:lnTo>
                  <a:pt x="4448232" y="1657988"/>
                </a:lnTo>
                <a:lnTo>
                  <a:pt x="4447404" y="1659055"/>
                </a:lnTo>
                <a:lnTo>
                  <a:pt x="4446346" y="1659055"/>
                </a:lnTo>
                <a:lnTo>
                  <a:pt x="4447613" y="1648901"/>
                </a:lnTo>
                <a:lnTo>
                  <a:pt x="4445822" y="1642853"/>
                </a:lnTo>
                <a:lnTo>
                  <a:pt x="4442574" y="1644244"/>
                </a:lnTo>
                <a:lnTo>
                  <a:pt x="4441212" y="1645834"/>
                </a:lnTo>
                <a:lnTo>
                  <a:pt x="4438288" y="1651178"/>
                </a:lnTo>
                <a:lnTo>
                  <a:pt x="4437545" y="1651454"/>
                </a:lnTo>
                <a:lnTo>
                  <a:pt x="4436888" y="1649606"/>
                </a:lnTo>
                <a:lnTo>
                  <a:pt x="4435945" y="1645739"/>
                </a:lnTo>
                <a:lnTo>
                  <a:pt x="4435307" y="1641577"/>
                </a:lnTo>
                <a:lnTo>
                  <a:pt x="4434621" y="1638510"/>
                </a:lnTo>
                <a:lnTo>
                  <a:pt x="4431706" y="1635319"/>
                </a:lnTo>
                <a:lnTo>
                  <a:pt x="4430040" y="1634109"/>
                </a:lnTo>
                <a:lnTo>
                  <a:pt x="4424972" y="1633461"/>
                </a:lnTo>
                <a:lnTo>
                  <a:pt x="4423353" y="1632785"/>
                </a:lnTo>
                <a:lnTo>
                  <a:pt x="4424820" y="1625927"/>
                </a:lnTo>
                <a:lnTo>
                  <a:pt x="4427458" y="1621908"/>
                </a:lnTo>
                <a:lnTo>
                  <a:pt x="4427125" y="1612916"/>
                </a:lnTo>
                <a:lnTo>
                  <a:pt x="4425925" y="1609877"/>
                </a:lnTo>
                <a:lnTo>
                  <a:pt x="4424420" y="1607220"/>
                </a:lnTo>
                <a:lnTo>
                  <a:pt x="4423001" y="1600867"/>
                </a:lnTo>
                <a:lnTo>
                  <a:pt x="4423201" y="1593275"/>
                </a:lnTo>
                <a:lnTo>
                  <a:pt x="4424820" y="1588780"/>
                </a:lnTo>
                <a:lnTo>
                  <a:pt x="4425363" y="1583217"/>
                </a:lnTo>
                <a:lnTo>
                  <a:pt x="4423544" y="1579140"/>
                </a:lnTo>
                <a:lnTo>
                  <a:pt x="4421286" y="1577064"/>
                </a:lnTo>
                <a:lnTo>
                  <a:pt x="4419600" y="1578740"/>
                </a:lnTo>
                <a:lnTo>
                  <a:pt x="4418067" y="1581274"/>
                </a:lnTo>
                <a:lnTo>
                  <a:pt x="4417209" y="1582074"/>
                </a:lnTo>
                <a:lnTo>
                  <a:pt x="4411332" y="1582626"/>
                </a:lnTo>
                <a:lnTo>
                  <a:pt x="4415133" y="1576426"/>
                </a:lnTo>
                <a:lnTo>
                  <a:pt x="4414942" y="1571234"/>
                </a:lnTo>
                <a:lnTo>
                  <a:pt x="4414238" y="1568063"/>
                </a:lnTo>
                <a:lnTo>
                  <a:pt x="4413066" y="1565577"/>
                </a:lnTo>
                <a:lnTo>
                  <a:pt x="4412113" y="1560233"/>
                </a:lnTo>
                <a:lnTo>
                  <a:pt x="4370356" y="1528924"/>
                </a:lnTo>
                <a:lnTo>
                  <a:pt x="4363289" y="1524943"/>
                </a:lnTo>
                <a:lnTo>
                  <a:pt x="4359926" y="1521505"/>
                </a:lnTo>
                <a:lnTo>
                  <a:pt x="4356973" y="1519876"/>
                </a:lnTo>
                <a:lnTo>
                  <a:pt x="4353954" y="1520476"/>
                </a:lnTo>
                <a:lnTo>
                  <a:pt x="4352125" y="1521381"/>
                </a:lnTo>
                <a:lnTo>
                  <a:pt x="4350782" y="1520161"/>
                </a:lnTo>
                <a:lnTo>
                  <a:pt x="4352020" y="1517285"/>
                </a:lnTo>
                <a:lnTo>
                  <a:pt x="4353782" y="1516323"/>
                </a:lnTo>
                <a:lnTo>
                  <a:pt x="4349610" y="1511379"/>
                </a:lnTo>
                <a:lnTo>
                  <a:pt x="4334466" y="1498387"/>
                </a:lnTo>
                <a:lnTo>
                  <a:pt x="4331170" y="1496616"/>
                </a:lnTo>
                <a:lnTo>
                  <a:pt x="4333532" y="1500054"/>
                </a:lnTo>
                <a:lnTo>
                  <a:pt x="4344839" y="1510256"/>
                </a:lnTo>
                <a:lnTo>
                  <a:pt x="4346581" y="1513170"/>
                </a:lnTo>
                <a:lnTo>
                  <a:pt x="4343219" y="1516885"/>
                </a:lnTo>
                <a:lnTo>
                  <a:pt x="4339647" y="1518447"/>
                </a:lnTo>
                <a:lnTo>
                  <a:pt x="4340638" y="1514275"/>
                </a:lnTo>
                <a:lnTo>
                  <a:pt x="4339838" y="1509513"/>
                </a:lnTo>
                <a:lnTo>
                  <a:pt x="4338533" y="1506874"/>
                </a:lnTo>
                <a:lnTo>
                  <a:pt x="4334599" y="1503826"/>
                </a:lnTo>
                <a:lnTo>
                  <a:pt x="4328465" y="1501273"/>
                </a:lnTo>
                <a:lnTo>
                  <a:pt x="4322617" y="1498044"/>
                </a:lnTo>
                <a:lnTo>
                  <a:pt x="4321445" y="1494606"/>
                </a:lnTo>
                <a:lnTo>
                  <a:pt x="4321045" y="1489662"/>
                </a:lnTo>
                <a:lnTo>
                  <a:pt x="4324731" y="1493863"/>
                </a:lnTo>
                <a:lnTo>
                  <a:pt x="4326741" y="1495139"/>
                </a:lnTo>
                <a:lnTo>
                  <a:pt x="4322712" y="1488586"/>
                </a:lnTo>
                <a:lnTo>
                  <a:pt x="4317768" y="1482776"/>
                </a:lnTo>
                <a:lnTo>
                  <a:pt x="4306967" y="1477556"/>
                </a:lnTo>
                <a:lnTo>
                  <a:pt x="4304919" y="1475499"/>
                </a:lnTo>
                <a:lnTo>
                  <a:pt x="4301852" y="1471098"/>
                </a:lnTo>
                <a:lnTo>
                  <a:pt x="4300680" y="1470746"/>
                </a:lnTo>
                <a:lnTo>
                  <a:pt x="4298518" y="1471536"/>
                </a:lnTo>
                <a:lnTo>
                  <a:pt x="4293089" y="1469012"/>
                </a:lnTo>
                <a:lnTo>
                  <a:pt x="4287707" y="1465812"/>
                </a:lnTo>
                <a:lnTo>
                  <a:pt x="4284183" y="1463631"/>
                </a:lnTo>
                <a:lnTo>
                  <a:pt x="4268267" y="1445105"/>
                </a:lnTo>
                <a:lnTo>
                  <a:pt x="4259657" y="1442371"/>
                </a:lnTo>
                <a:lnTo>
                  <a:pt x="4258980" y="1440094"/>
                </a:lnTo>
                <a:lnTo>
                  <a:pt x="4258494" y="1437361"/>
                </a:lnTo>
                <a:lnTo>
                  <a:pt x="4256922" y="1435456"/>
                </a:lnTo>
                <a:lnTo>
                  <a:pt x="4246083" y="1430455"/>
                </a:lnTo>
                <a:lnTo>
                  <a:pt x="4232472" y="1427207"/>
                </a:lnTo>
                <a:lnTo>
                  <a:pt x="4218051" y="1418339"/>
                </a:lnTo>
                <a:lnTo>
                  <a:pt x="4205488" y="1415701"/>
                </a:lnTo>
                <a:lnTo>
                  <a:pt x="4191752" y="1406262"/>
                </a:lnTo>
                <a:lnTo>
                  <a:pt x="4183656" y="1399156"/>
                </a:lnTo>
                <a:lnTo>
                  <a:pt x="4178684" y="1396432"/>
                </a:lnTo>
                <a:lnTo>
                  <a:pt x="4174131" y="1395746"/>
                </a:lnTo>
                <a:lnTo>
                  <a:pt x="4161949" y="1399165"/>
                </a:lnTo>
                <a:lnTo>
                  <a:pt x="4148318" y="1399508"/>
                </a:lnTo>
                <a:lnTo>
                  <a:pt x="4135850" y="1397499"/>
                </a:lnTo>
                <a:lnTo>
                  <a:pt x="4125925" y="1398080"/>
                </a:lnTo>
                <a:lnTo>
                  <a:pt x="4120182" y="1396756"/>
                </a:lnTo>
                <a:lnTo>
                  <a:pt x="4112304" y="1392422"/>
                </a:lnTo>
                <a:lnTo>
                  <a:pt x="4110028" y="1394203"/>
                </a:lnTo>
                <a:lnTo>
                  <a:pt x="4107989" y="1401994"/>
                </a:lnTo>
                <a:lnTo>
                  <a:pt x="4102084" y="1398813"/>
                </a:lnTo>
                <a:lnTo>
                  <a:pt x="4097093" y="1394555"/>
                </a:lnTo>
                <a:lnTo>
                  <a:pt x="4088816" y="1390774"/>
                </a:lnTo>
                <a:lnTo>
                  <a:pt x="4073071" y="1388278"/>
                </a:lnTo>
                <a:lnTo>
                  <a:pt x="4053726" y="1382344"/>
                </a:lnTo>
                <a:lnTo>
                  <a:pt x="4043600" y="1380782"/>
                </a:lnTo>
                <a:lnTo>
                  <a:pt x="4033418" y="1379877"/>
                </a:lnTo>
                <a:lnTo>
                  <a:pt x="4034447" y="1393146"/>
                </a:lnTo>
                <a:lnTo>
                  <a:pt x="4033847" y="1399470"/>
                </a:lnTo>
                <a:lnTo>
                  <a:pt x="4030008" y="1407643"/>
                </a:lnTo>
                <a:lnTo>
                  <a:pt x="4025779" y="1412862"/>
                </a:lnTo>
                <a:lnTo>
                  <a:pt x="4024703" y="1417215"/>
                </a:lnTo>
                <a:lnTo>
                  <a:pt x="4035971" y="1420530"/>
                </a:lnTo>
                <a:lnTo>
                  <a:pt x="4039495" y="1435408"/>
                </a:lnTo>
                <a:lnTo>
                  <a:pt x="4044029" y="1444838"/>
                </a:lnTo>
                <a:lnTo>
                  <a:pt x="4047048" y="1454534"/>
                </a:lnTo>
                <a:lnTo>
                  <a:pt x="4047011" y="1461230"/>
                </a:lnTo>
                <a:lnTo>
                  <a:pt x="4034781" y="1477575"/>
                </a:lnTo>
                <a:lnTo>
                  <a:pt x="4022160" y="1479547"/>
                </a:lnTo>
                <a:lnTo>
                  <a:pt x="4009977" y="1480480"/>
                </a:lnTo>
                <a:lnTo>
                  <a:pt x="4004757" y="1470593"/>
                </a:lnTo>
                <a:lnTo>
                  <a:pt x="4001976" y="1458678"/>
                </a:lnTo>
                <a:lnTo>
                  <a:pt x="3992242" y="1452401"/>
                </a:lnTo>
                <a:lnTo>
                  <a:pt x="3982659" y="1447505"/>
                </a:lnTo>
                <a:lnTo>
                  <a:pt x="3978259" y="1446667"/>
                </a:lnTo>
                <a:lnTo>
                  <a:pt x="3975049" y="1444257"/>
                </a:lnTo>
                <a:lnTo>
                  <a:pt x="3973097" y="1430960"/>
                </a:lnTo>
                <a:lnTo>
                  <a:pt x="3970954" y="1421006"/>
                </a:lnTo>
                <a:lnTo>
                  <a:pt x="3968220" y="1417311"/>
                </a:lnTo>
                <a:lnTo>
                  <a:pt x="3965610" y="1411662"/>
                </a:lnTo>
                <a:lnTo>
                  <a:pt x="3963124" y="1409424"/>
                </a:lnTo>
                <a:lnTo>
                  <a:pt x="3956999" y="1408481"/>
                </a:lnTo>
                <a:lnTo>
                  <a:pt x="3942160" y="1422759"/>
                </a:lnTo>
                <a:lnTo>
                  <a:pt x="3937121" y="1426931"/>
                </a:lnTo>
                <a:lnTo>
                  <a:pt x="3935406" y="1426950"/>
                </a:lnTo>
                <a:lnTo>
                  <a:pt x="3912955" y="1423407"/>
                </a:lnTo>
                <a:lnTo>
                  <a:pt x="3907088" y="1420463"/>
                </a:lnTo>
                <a:lnTo>
                  <a:pt x="3873741" y="1418568"/>
                </a:lnTo>
                <a:lnTo>
                  <a:pt x="3864283" y="1410100"/>
                </a:lnTo>
                <a:lnTo>
                  <a:pt x="3858568" y="1408881"/>
                </a:lnTo>
                <a:lnTo>
                  <a:pt x="3852139" y="1411453"/>
                </a:lnTo>
                <a:lnTo>
                  <a:pt x="3846595" y="1412110"/>
                </a:lnTo>
                <a:lnTo>
                  <a:pt x="3838661" y="1410453"/>
                </a:lnTo>
                <a:lnTo>
                  <a:pt x="3831803" y="1412919"/>
                </a:lnTo>
                <a:lnTo>
                  <a:pt x="3816582" y="1415501"/>
                </a:lnTo>
                <a:lnTo>
                  <a:pt x="3810981" y="1418387"/>
                </a:lnTo>
                <a:lnTo>
                  <a:pt x="3805075" y="1423473"/>
                </a:lnTo>
                <a:lnTo>
                  <a:pt x="3794160" y="1436084"/>
                </a:lnTo>
                <a:lnTo>
                  <a:pt x="3792645" y="1442095"/>
                </a:lnTo>
                <a:lnTo>
                  <a:pt x="3792645" y="1449515"/>
                </a:lnTo>
                <a:lnTo>
                  <a:pt x="3794922" y="1459840"/>
                </a:lnTo>
                <a:lnTo>
                  <a:pt x="3794922" y="1471660"/>
                </a:lnTo>
                <a:lnTo>
                  <a:pt x="3793045" y="1475765"/>
                </a:lnTo>
                <a:lnTo>
                  <a:pt x="3789569" y="1477747"/>
                </a:lnTo>
                <a:lnTo>
                  <a:pt x="3785968" y="1490205"/>
                </a:lnTo>
                <a:lnTo>
                  <a:pt x="3782597" y="1496901"/>
                </a:lnTo>
                <a:lnTo>
                  <a:pt x="3775957" y="1498664"/>
                </a:lnTo>
                <a:lnTo>
                  <a:pt x="3779729" y="1493606"/>
                </a:lnTo>
                <a:lnTo>
                  <a:pt x="3783263" y="1490215"/>
                </a:lnTo>
                <a:lnTo>
                  <a:pt x="3788921" y="1471670"/>
                </a:lnTo>
                <a:lnTo>
                  <a:pt x="3788102" y="1465936"/>
                </a:lnTo>
                <a:lnTo>
                  <a:pt x="3783578" y="1461716"/>
                </a:lnTo>
                <a:lnTo>
                  <a:pt x="3780758" y="1457287"/>
                </a:lnTo>
                <a:lnTo>
                  <a:pt x="3779329" y="1439504"/>
                </a:lnTo>
                <a:lnTo>
                  <a:pt x="3777920" y="1430084"/>
                </a:lnTo>
                <a:lnTo>
                  <a:pt x="3777424" y="1418796"/>
                </a:lnTo>
                <a:lnTo>
                  <a:pt x="3772852" y="1415044"/>
                </a:lnTo>
                <a:lnTo>
                  <a:pt x="3756279" y="1409300"/>
                </a:lnTo>
                <a:lnTo>
                  <a:pt x="3748611" y="1405042"/>
                </a:lnTo>
                <a:lnTo>
                  <a:pt x="3745859" y="1398442"/>
                </a:lnTo>
                <a:lnTo>
                  <a:pt x="3748792" y="1389117"/>
                </a:lnTo>
                <a:lnTo>
                  <a:pt x="3748592" y="1381963"/>
                </a:lnTo>
                <a:lnTo>
                  <a:pt x="3750145" y="1375896"/>
                </a:lnTo>
                <a:lnTo>
                  <a:pt x="3752650" y="1370952"/>
                </a:lnTo>
                <a:lnTo>
                  <a:pt x="3753269" y="1363971"/>
                </a:lnTo>
                <a:lnTo>
                  <a:pt x="3751983" y="1354912"/>
                </a:lnTo>
                <a:lnTo>
                  <a:pt x="3750735" y="1348331"/>
                </a:lnTo>
                <a:lnTo>
                  <a:pt x="3747868" y="1340396"/>
                </a:lnTo>
                <a:lnTo>
                  <a:pt x="3745811" y="1336796"/>
                </a:lnTo>
                <a:lnTo>
                  <a:pt x="3735724" y="1325385"/>
                </a:lnTo>
                <a:lnTo>
                  <a:pt x="3718398" y="1313631"/>
                </a:lnTo>
                <a:lnTo>
                  <a:pt x="3700615" y="1305087"/>
                </a:lnTo>
                <a:lnTo>
                  <a:pt x="3684851" y="1302182"/>
                </a:lnTo>
                <a:lnTo>
                  <a:pt x="3664458" y="1300601"/>
                </a:lnTo>
                <a:lnTo>
                  <a:pt x="3643360" y="1300458"/>
                </a:lnTo>
                <a:lnTo>
                  <a:pt x="3635359" y="1305144"/>
                </a:lnTo>
                <a:lnTo>
                  <a:pt x="3620215" y="1305506"/>
                </a:lnTo>
                <a:lnTo>
                  <a:pt x="3603755" y="1310411"/>
                </a:lnTo>
                <a:lnTo>
                  <a:pt x="3587191" y="1318136"/>
                </a:lnTo>
                <a:lnTo>
                  <a:pt x="3578266" y="1318251"/>
                </a:lnTo>
                <a:lnTo>
                  <a:pt x="3560569" y="1321756"/>
                </a:lnTo>
                <a:lnTo>
                  <a:pt x="3552825" y="1321841"/>
                </a:lnTo>
                <a:lnTo>
                  <a:pt x="3532861" y="1309754"/>
                </a:lnTo>
                <a:lnTo>
                  <a:pt x="3539214" y="1308116"/>
                </a:lnTo>
                <a:lnTo>
                  <a:pt x="3541700" y="1306401"/>
                </a:lnTo>
                <a:lnTo>
                  <a:pt x="3532794" y="1290342"/>
                </a:lnTo>
                <a:lnTo>
                  <a:pt x="3528050" y="1284589"/>
                </a:lnTo>
                <a:lnTo>
                  <a:pt x="3516363" y="1277350"/>
                </a:lnTo>
                <a:lnTo>
                  <a:pt x="3511620" y="1276788"/>
                </a:lnTo>
                <a:lnTo>
                  <a:pt x="3507715" y="1278255"/>
                </a:lnTo>
                <a:lnTo>
                  <a:pt x="3492246" y="1286237"/>
                </a:lnTo>
                <a:lnTo>
                  <a:pt x="3488360" y="1289609"/>
                </a:lnTo>
                <a:lnTo>
                  <a:pt x="3496037" y="1280265"/>
                </a:lnTo>
                <a:lnTo>
                  <a:pt x="3499799" y="1276331"/>
                </a:lnTo>
                <a:lnTo>
                  <a:pt x="3503610" y="1270511"/>
                </a:lnTo>
                <a:lnTo>
                  <a:pt x="3502724" y="1266844"/>
                </a:lnTo>
                <a:lnTo>
                  <a:pt x="3501790" y="1265053"/>
                </a:lnTo>
                <a:lnTo>
                  <a:pt x="3487379" y="1265844"/>
                </a:lnTo>
                <a:lnTo>
                  <a:pt x="3486455" y="1264958"/>
                </a:lnTo>
                <a:lnTo>
                  <a:pt x="3483417" y="1259948"/>
                </a:lnTo>
                <a:lnTo>
                  <a:pt x="3481931" y="1258186"/>
                </a:lnTo>
                <a:lnTo>
                  <a:pt x="3472329" y="1252881"/>
                </a:lnTo>
                <a:lnTo>
                  <a:pt x="3465386" y="1250852"/>
                </a:lnTo>
                <a:lnTo>
                  <a:pt x="3458175" y="1250642"/>
                </a:lnTo>
                <a:lnTo>
                  <a:pt x="3456975" y="1248585"/>
                </a:lnTo>
                <a:lnTo>
                  <a:pt x="3457813" y="1246070"/>
                </a:lnTo>
                <a:lnTo>
                  <a:pt x="3458089" y="1244479"/>
                </a:lnTo>
                <a:lnTo>
                  <a:pt x="3460318" y="1241660"/>
                </a:lnTo>
                <a:lnTo>
                  <a:pt x="3466490" y="1239107"/>
                </a:lnTo>
                <a:lnTo>
                  <a:pt x="3482568" y="1237612"/>
                </a:lnTo>
                <a:lnTo>
                  <a:pt x="3486198" y="1233088"/>
                </a:lnTo>
                <a:lnTo>
                  <a:pt x="3485693" y="1228363"/>
                </a:lnTo>
                <a:lnTo>
                  <a:pt x="3484760" y="1224763"/>
                </a:lnTo>
                <a:lnTo>
                  <a:pt x="3479492" y="1216181"/>
                </a:lnTo>
                <a:lnTo>
                  <a:pt x="3472415" y="1209818"/>
                </a:lnTo>
                <a:lnTo>
                  <a:pt x="3458070" y="1202122"/>
                </a:lnTo>
                <a:lnTo>
                  <a:pt x="3443021" y="1196893"/>
                </a:lnTo>
                <a:lnTo>
                  <a:pt x="3417142" y="1194340"/>
                </a:lnTo>
                <a:lnTo>
                  <a:pt x="3412551" y="1195483"/>
                </a:lnTo>
                <a:lnTo>
                  <a:pt x="3408940" y="1198636"/>
                </a:lnTo>
                <a:lnTo>
                  <a:pt x="3402740" y="1206922"/>
                </a:lnTo>
                <a:lnTo>
                  <a:pt x="3388652" y="1230811"/>
                </a:lnTo>
                <a:lnTo>
                  <a:pt x="3380775" y="1240574"/>
                </a:lnTo>
                <a:lnTo>
                  <a:pt x="3373593" y="1245861"/>
                </a:lnTo>
                <a:lnTo>
                  <a:pt x="3357124" y="1250185"/>
                </a:lnTo>
                <a:lnTo>
                  <a:pt x="3354105" y="1249194"/>
                </a:lnTo>
                <a:lnTo>
                  <a:pt x="3351809" y="1245280"/>
                </a:lnTo>
                <a:lnTo>
                  <a:pt x="3352562" y="1241841"/>
                </a:lnTo>
                <a:lnTo>
                  <a:pt x="3354057" y="1238660"/>
                </a:lnTo>
                <a:lnTo>
                  <a:pt x="3354162" y="1236621"/>
                </a:lnTo>
                <a:lnTo>
                  <a:pt x="3353333" y="1232640"/>
                </a:lnTo>
                <a:lnTo>
                  <a:pt x="3353791" y="1230487"/>
                </a:lnTo>
                <a:lnTo>
                  <a:pt x="3355448" y="1230392"/>
                </a:lnTo>
                <a:lnTo>
                  <a:pt x="3359334" y="1233192"/>
                </a:lnTo>
                <a:lnTo>
                  <a:pt x="3362973" y="1233583"/>
                </a:lnTo>
                <a:lnTo>
                  <a:pt x="3372307" y="1229182"/>
                </a:lnTo>
                <a:lnTo>
                  <a:pt x="3372307" y="1222324"/>
                </a:lnTo>
                <a:lnTo>
                  <a:pt x="3369830" y="1218314"/>
                </a:lnTo>
                <a:lnTo>
                  <a:pt x="3371059" y="1208685"/>
                </a:lnTo>
                <a:lnTo>
                  <a:pt x="3371050" y="1206179"/>
                </a:lnTo>
                <a:lnTo>
                  <a:pt x="3372364" y="1204465"/>
                </a:lnTo>
                <a:lnTo>
                  <a:pt x="3373450" y="1204817"/>
                </a:lnTo>
                <a:lnTo>
                  <a:pt x="3380185" y="1211771"/>
                </a:lnTo>
                <a:lnTo>
                  <a:pt x="3382480" y="1211399"/>
                </a:lnTo>
                <a:lnTo>
                  <a:pt x="3384966" y="1212180"/>
                </a:lnTo>
                <a:lnTo>
                  <a:pt x="3378965" y="1228820"/>
                </a:lnTo>
                <a:lnTo>
                  <a:pt x="3381842" y="1228858"/>
                </a:lnTo>
                <a:lnTo>
                  <a:pt x="3389557" y="1221038"/>
                </a:lnTo>
                <a:lnTo>
                  <a:pt x="3394843" y="1213390"/>
                </a:lnTo>
                <a:lnTo>
                  <a:pt x="3400397" y="1203522"/>
                </a:lnTo>
                <a:lnTo>
                  <a:pt x="3401054" y="1198359"/>
                </a:lnTo>
                <a:lnTo>
                  <a:pt x="3394700" y="1197740"/>
                </a:lnTo>
                <a:lnTo>
                  <a:pt x="3353133" y="1201484"/>
                </a:lnTo>
                <a:lnTo>
                  <a:pt x="3337931" y="1208932"/>
                </a:lnTo>
                <a:lnTo>
                  <a:pt x="3333236" y="1207370"/>
                </a:lnTo>
                <a:lnTo>
                  <a:pt x="3329873" y="1201579"/>
                </a:lnTo>
                <a:lnTo>
                  <a:pt x="3334998" y="1201007"/>
                </a:lnTo>
                <a:lnTo>
                  <a:pt x="3341055" y="1197483"/>
                </a:lnTo>
                <a:lnTo>
                  <a:pt x="3346104" y="1190720"/>
                </a:lnTo>
                <a:lnTo>
                  <a:pt x="3349342" y="1189482"/>
                </a:lnTo>
                <a:lnTo>
                  <a:pt x="3357772" y="1189796"/>
                </a:lnTo>
                <a:lnTo>
                  <a:pt x="3364573" y="1192502"/>
                </a:lnTo>
                <a:lnTo>
                  <a:pt x="3385089" y="1193597"/>
                </a:lnTo>
                <a:lnTo>
                  <a:pt x="3385575" y="1185424"/>
                </a:lnTo>
                <a:lnTo>
                  <a:pt x="3381041" y="1182843"/>
                </a:lnTo>
                <a:lnTo>
                  <a:pt x="3371173" y="1180538"/>
                </a:lnTo>
                <a:lnTo>
                  <a:pt x="3365068" y="1176566"/>
                </a:lnTo>
                <a:lnTo>
                  <a:pt x="3357400" y="1174061"/>
                </a:lnTo>
                <a:lnTo>
                  <a:pt x="3340542" y="1170508"/>
                </a:lnTo>
                <a:lnTo>
                  <a:pt x="3333464" y="1167546"/>
                </a:lnTo>
                <a:lnTo>
                  <a:pt x="3316815" y="1164831"/>
                </a:lnTo>
                <a:lnTo>
                  <a:pt x="3312395" y="1162583"/>
                </a:lnTo>
                <a:lnTo>
                  <a:pt x="3273524" y="1160564"/>
                </a:lnTo>
                <a:lnTo>
                  <a:pt x="3259007" y="1154440"/>
                </a:lnTo>
                <a:lnTo>
                  <a:pt x="3253425" y="1148191"/>
                </a:lnTo>
                <a:lnTo>
                  <a:pt x="3240024" y="1145181"/>
                </a:lnTo>
                <a:lnTo>
                  <a:pt x="3237347" y="1145267"/>
                </a:lnTo>
                <a:lnTo>
                  <a:pt x="3236490" y="1146934"/>
                </a:lnTo>
                <a:lnTo>
                  <a:pt x="3235861" y="1149544"/>
                </a:lnTo>
                <a:lnTo>
                  <a:pt x="3244425" y="1160897"/>
                </a:lnTo>
                <a:lnTo>
                  <a:pt x="3244701" y="1168698"/>
                </a:lnTo>
                <a:lnTo>
                  <a:pt x="3247272" y="1172547"/>
                </a:lnTo>
                <a:lnTo>
                  <a:pt x="3237262" y="1178605"/>
                </a:lnTo>
                <a:lnTo>
                  <a:pt x="3230461" y="1180900"/>
                </a:lnTo>
                <a:lnTo>
                  <a:pt x="3207753" y="1180633"/>
                </a:lnTo>
                <a:lnTo>
                  <a:pt x="3204353" y="1183262"/>
                </a:lnTo>
                <a:lnTo>
                  <a:pt x="3195447" y="1195340"/>
                </a:lnTo>
                <a:lnTo>
                  <a:pt x="3195561" y="1201084"/>
                </a:lnTo>
                <a:lnTo>
                  <a:pt x="3196399" y="1209913"/>
                </a:lnTo>
                <a:lnTo>
                  <a:pt x="3203201" y="1209913"/>
                </a:lnTo>
                <a:lnTo>
                  <a:pt x="3205200" y="1206056"/>
                </a:lnTo>
                <a:lnTo>
                  <a:pt x="3208182" y="1204484"/>
                </a:lnTo>
                <a:lnTo>
                  <a:pt x="3222012" y="1205884"/>
                </a:lnTo>
                <a:lnTo>
                  <a:pt x="3223431" y="1207484"/>
                </a:lnTo>
                <a:lnTo>
                  <a:pt x="3218793" y="1210037"/>
                </a:lnTo>
                <a:lnTo>
                  <a:pt x="3214325" y="1211218"/>
                </a:lnTo>
                <a:lnTo>
                  <a:pt x="3208791" y="1224258"/>
                </a:lnTo>
                <a:lnTo>
                  <a:pt x="3201286" y="1228315"/>
                </a:lnTo>
                <a:lnTo>
                  <a:pt x="3206449" y="1230440"/>
                </a:lnTo>
                <a:lnTo>
                  <a:pt x="3211011" y="1234031"/>
                </a:lnTo>
                <a:lnTo>
                  <a:pt x="3210268" y="1249804"/>
                </a:lnTo>
                <a:lnTo>
                  <a:pt x="3216783" y="1261910"/>
                </a:lnTo>
                <a:lnTo>
                  <a:pt x="3218002" y="1267482"/>
                </a:lnTo>
                <a:lnTo>
                  <a:pt x="3208591" y="1267673"/>
                </a:lnTo>
                <a:lnTo>
                  <a:pt x="3200257" y="1271416"/>
                </a:lnTo>
                <a:lnTo>
                  <a:pt x="3197285" y="1271416"/>
                </a:lnTo>
                <a:lnTo>
                  <a:pt x="3191827" y="1262053"/>
                </a:lnTo>
                <a:lnTo>
                  <a:pt x="3185817" y="1255881"/>
                </a:lnTo>
                <a:lnTo>
                  <a:pt x="3182865" y="1255386"/>
                </a:lnTo>
                <a:lnTo>
                  <a:pt x="3178997" y="1261482"/>
                </a:lnTo>
                <a:lnTo>
                  <a:pt x="3173463" y="1258100"/>
                </a:lnTo>
                <a:lnTo>
                  <a:pt x="3171225" y="1258643"/>
                </a:lnTo>
                <a:lnTo>
                  <a:pt x="3168129" y="1261196"/>
                </a:lnTo>
                <a:lnTo>
                  <a:pt x="3166262" y="1264587"/>
                </a:lnTo>
                <a:lnTo>
                  <a:pt x="3164853" y="1269844"/>
                </a:lnTo>
                <a:lnTo>
                  <a:pt x="3163033" y="1272683"/>
                </a:lnTo>
                <a:lnTo>
                  <a:pt x="3162795" y="1276512"/>
                </a:lnTo>
                <a:lnTo>
                  <a:pt x="3165567" y="1278236"/>
                </a:lnTo>
                <a:lnTo>
                  <a:pt x="3167577" y="1278636"/>
                </a:lnTo>
                <a:lnTo>
                  <a:pt x="3173368" y="1281398"/>
                </a:lnTo>
                <a:lnTo>
                  <a:pt x="3167396" y="1282903"/>
                </a:lnTo>
                <a:lnTo>
                  <a:pt x="3165844" y="1284703"/>
                </a:lnTo>
                <a:lnTo>
                  <a:pt x="3165310" y="1286790"/>
                </a:lnTo>
                <a:lnTo>
                  <a:pt x="3160795" y="1289609"/>
                </a:lnTo>
                <a:lnTo>
                  <a:pt x="3162348" y="1292323"/>
                </a:lnTo>
                <a:lnTo>
                  <a:pt x="3164262" y="1294429"/>
                </a:lnTo>
                <a:lnTo>
                  <a:pt x="3164748" y="1296572"/>
                </a:lnTo>
                <a:lnTo>
                  <a:pt x="3163357" y="1297343"/>
                </a:lnTo>
                <a:lnTo>
                  <a:pt x="3159576" y="1294819"/>
                </a:lnTo>
                <a:lnTo>
                  <a:pt x="3155633" y="1291152"/>
                </a:lnTo>
                <a:lnTo>
                  <a:pt x="3149413" y="1283599"/>
                </a:lnTo>
                <a:lnTo>
                  <a:pt x="3146679" y="1278560"/>
                </a:lnTo>
                <a:lnTo>
                  <a:pt x="3141345" y="1273855"/>
                </a:lnTo>
                <a:lnTo>
                  <a:pt x="3122371" y="1260796"/>
                </a:lnTo>
                <a:lnTo>
                  <a:pt x="3113932" y="1256662"/>
                </a:lnTo>
                <a:lnTo>
                  <a:pt x="3108436" y="1255728"/>
                </a:lnTo>
                <a:lnTo>
                  <a:pt x="3099730" y="1257443"/>
                </a:lnTo>
                <a:lnTo>
                  <a:pt x="3094387" y="1263091"/>
                </a:lnTo>
                <a:lnTo>
                  <a:pt x="3085386" y="1265492"/>
                </a:lnTo>
                <a:lnTo>
                  <a:pt x="3079804" y="1270064"/>
                </a:lnTo>
                <a:lnTo>
                  <a:pt x="3076832" y="1276255"/>
                </a:lnTo>
                <a:lnTo>
                  <a:pt x="3060792" y="1276912"/>
                </a:lnTo>
                <a:lnTo>
                  <a:pt x="3049724" y="1272283"/>
                </a:lnTo>
                <a:lnTo>
                  <a:pt x="3042704" y="1267511"/>
                </a:lnTo>
                <a:lnTo>
                  <a:pt x="3034808" y="1257748"/>
                </a:lnTo>
                <a:lnTo>
                  <a:pt x="3027026" y="1245127"/>
                </a:lnTo>
                <a:lnTo>
                  <a:pt x="3026064" y="1244070"/>
                </a:lnTo>
                <a:lnTo>
                  <a:pt x="3025121" y="1241412"/>
                </a:lnTo>
                <a:lnTo>
                  <a:pt x="3023721" y="1235173"/>
                </a:lnTo>
                <a:lnTo>
                  <a:pt x="3022063" y="1230487"/>
                </a:lnTo>
                <a:lnTo>
                  <a:pt x="3019615" y="1233126"/>
                </a:lnTo>
                <a:lnTo>
                  <a:pt x="3013291" y="1247604"/>
                </a:lnTo>
                <a:lnTo>
                  <a:pt x="3010672" y="1254700"/>
                </a:lnTo>
                <a:lnTo>
                  <a:pt x="3007233" y="1268111"/>
                </a:lnTo>
                <a:lnTo>
                  <a:pt x="3004680" y="1279331"/>
                </a:lnTo>
                <a:lnTo>
                  <a:pt x="3004337" y="1284084"/>
                </a:lnTo>
                <a:lnTo>
                  <a:pt x="3005528" y="1288180"/>
                </a:lnTo>
                <a:lnTo>
                  <a:pt x="3002090" y="1291609"/>
                </a:lnTo>
                <a:lnTo>
                  <a:pt x="2998413" y="1299982"/>
                </a:lnTo>
                <a:lnTo>
                  <a:pt x="2992879" y="1316422"/>
                </a:lnTo>
                <a:lnTo>
                  <a:pt x="2989412" y="1322356"/>
                </a:lnTo>
                <a:lnTo>
                  <a:pt x="2985030" y="1327452"/>
                </a:lnTo>
                <a:lnTo>
                  <a:pt x="2982058" y="1329347"/>
                </a:lnTo>
                <a:lnTo>
                  <a:pt x="2978429" y="1329033"/>
                </a:lnTo>
                <a:lnTo>
                  <a:pt x="2975124" y="1324375"/>
                </a:lnTo>
                <a:lnTo>
                  <a:pt x="2973352" y="1313593"/>
                </a:lnTo>
                <a:lnTo>
                  <a:pt x="2971352" y="1311431"/>
                </a:lnTo>
                <a:lnTo>
                  <a:pt x="2968981" y="1317479"/>
                </a:lnTo>
                <a:lnTo>
                  <a:pt x="2965466" y="1317136"/>
                </a:lnTo>
                <a:lnTo>
                  <a:pt x="2958627" y="1312659"/>
                </a:lnTo>
                <a:lnTo>
                  <a:pt x="2951807" y="1302963"/>
                </a:lnTo>
                <a:lnTo>
                  <a:pt x="2944749" y="1298496"/>
                </a:lnTo>
                <a:lnTo>
                  <a:pt x="2934795" y="1274769"/>
                </a:lnTo>
                <a:lnTo>
                  <a:pt x="2930376" y="1266035"/>
                </a:lnTo>
                <a:lnTo>
                  <a:pt x="2927966" y="1258938"/>
                </a:lnTo>
                <a:lnTo>
                  <a:pt x="2922308" y="1258186"/>
                </a:lnTo>
                <a:lnTo>
                  <a:pt x="2920184" y="1252957"/>
                </a:lnTo>
                <a:lnTo>
                  <a:pt x="2923013" y="1249204"/>
                </a:lnTo>
                <a:lnTo>
                  <a:pt x="2930633" y="1246032"/>
                </a:lnTo>
                <a:lnTo>
                  <a:pt x="2936701" y="1246508"/>
                </a:lnTo>
                <a:lnTo>
                  <a:pt x="2932176" y="1237021"/>
                </a:lnTo>
                <a:lnTo>
                  <a:pt x="2929995" y="1231287"/>
                </a:lnTo>
                <a:lnTo>
                  <a:pt x="2927623" y="1228163"/>
                </a:lnTo>
                <a:lnTo>
                  <a:pt x="2928499" y="1234583"/>
                </a:lnTo>
                <a:lnTo>
                  <a:pt x="2927499" y="1239212"/>
                </a:lnTo>
                <a:lnTo>
                  <a:pt x="2925451" y="1242822"/>
                </a:lnTo>
                <a:lnTo>
                  <a:pt x="2922022" y="1245137"/>
                </a:lnTo>
                <a:lnTo>
                  <a:pt x="2907240" y="1216466"/>
                </a:lnTo>
                <a:lnTo>
                  <a:pt x="2898353" y="1202360"/>
                </a:lnTo>
                <a:lnTo>
                  <a:pt x="2893409" y="1197245"/>
                </a:lnTo>
                <a:lnTo>
                  <a:pt x="2890323" y="1187987"/>
                </a:lnTo>
                <a:lnTo>
                  <a:pt x="2892390" y="1186148"/>
                </a:lnTo>
                <a:lnTo>
                  <a:pt x="2902905" y="1197121"/>
                </a:lnTo>
                <a:lnTo>
                  <a:pt x="2910345" y="1202741"/>
                </a:lnTo>
                <a:lnTo>
                  <a:pt x="2922632" y="1217228"/>
                </a:lnTo>
                <a:lnTo>
                  <a:pt x="2931957" y="1216133"/>
                </a:lnTo>
                <a:lnTo>
                  <a:pt x="2935348" y="1209666"/>
                </a:lnTo>
                <a:lnTo>
                  <a:pt x="2935376" y="1196597"/>
                </a:lnTo>
                <a:lnTo>
                  <a:pt x="2931900" y="1185815"/>
                </a:lnTo>
                <a:lnTo>
                  <a:pt x="2927489" y="1181557"/>
                </a:lnTo>
                <a:lnTo>
                  <a:pt x="2912326" y="1180662"/>
                </a:lnTo>
                <a:lnTo>
                  <a:pt x="2908821" y="1177166"/>
                </a:lnTo>
                <a:lnTo>
                  <a:pt x="2911240" y="1176080"/>
                </a:lnTo>
                <a:lnTo>
                  <a:pt x="2914583" y="1175833"/>
                </a:lnTo>
                <a:lnTo>
                  <a:pt x="2919441" y="1172642"/>
                </a:lnTo>
                <a:lnTo>
                  <a:pt x="2927528" y="1164498"/>
                </a:lnTo>
                <a:lnTo>
                  <a:pt x="2931081" y="1161964"/>
                </a:lnTo>
                <a:lnTo>
                  <a:pt x="2930500" y="1155611"/>
                </a:lnTo>
                <a:lnTo>
                  <a:pt x="2924842" y="1146867"/>
                </a:lnTo>
                <a:lnTo>
                  <a:pt x="2915659" y="1145648"/>
                </a:lnTo>
                <a:lnTo>
                  <a:pt x="2913659" y="1144800"/>
                </a:lnTo>
                <a:lnTo>
                  <a:pt x="2917298" y="1140428"/>
                </a:lnTo>
                <a:lnTo>
                  <a:pt x="2920460" y="1137752"/>
                </a:lnTo>
                <a:lnTo>
                  <a:pt x="2925823" y="1131094"/>
                </a:lnTo>
                <a:lnTo>
                  <a:pt x="2927070" y="1124941"/>
                </a:lnTo>
                <a:lnTo>
                  <a:pt x="2925966" y="1125388"/>
                </a:lnTo>
                <a:lnTo>
                  <a:pt x="2922070" y="1125103"/>
                </a:lnTo>
                <a:lnTo>
                  <a:pt x="2920956" y="1122455"/>
                </a:lnTo>
                <a:lnTo>
                  <a:pt x="2921413" y="1117759"/>
                </a:lnTo>
                <a:lnTo>
                  <a:pt x="2917193" y="1113768"/>
                </a:lnTo>
                <a:lnTo>
                  <a:pt x="2913355" y="1111082"/>
                </a:lnTo>
                <a:lnTo>
                  <a:pt x="2904554" y="1110615"/>
                </a:lnTo>
                <a:lnTo>
                  <a:pt x="2904725" y="1107529"/>
                </a:lnTo>
                <a:lnTo>
                  <a:pt x="2905191" y="1104748"/>
                </a:lnTo>
                <a:lnTo>
                  <a:pt x="2901449" y="1102719"/>
                </a:lnTo>
                <a:lnTo>
                  <a:pt x="2898353" y="1099137"/>
                </a:lnTo>
                <a:lnTo>
                  <a:pt x="2897581" y="1095880"/>
                </a:lnTo>
                <a:lnTo>
                  <a:pt x="2896467" y="1094013"/>
                </a:lnTo>
                <a:lnTo>
                  <a:pt x="2890723" y="1090632"/>
                </a:lnTo>
                <a:lnTo>
                  <a:pt x="2871768" y="1084431"/>
                </a:lnTo>
                <a:lnTo>
                  <a:pt x="2869739" y="1086241"/>
                </a:lnTo>
                <a:lnTo>
                  <a:pt x="2866615" y="1095070"/>
                </a:lnTo>
                <a:lnTo>
                  <a:pt x="2858967" y="1104348"/>
                </a:lnTo>
                <a:lnTo>
                  <a:pt x="2853175" y="1099328"/>
                </a:lnTo>
                <a:lnTo>
                  <a:pt x="2852023" y="1098823"/>
                </a:lnTo>
                <a:lnTo>
                  <a:pt x="2851080" y="1096432"/>
                </a:lnTo>
                <a:lnTo>
                  <a:pt x="2852461" y="1092318"/>
                </a:lnTo>
                <a:lnTo>
                  <a:pt x="2853433" y="1088317"/>
                </a:lnTo>
                <a:lnTo>
                  <a:pt x="2852118" y="1085459"/>
                </a:lnTo>
                <a:lnTo>
                  <a:pt x="2851013" y="1084374"/>
                </a:lnTo>
                <a:lnTo>
                  <a:pt x="2847080" y="1087269"/>
                </a:lnTo>
                <a:lnTo>
                  <a:pt x="2841212" y="1089098"/>
                </a:lnTo>
                <a:lnTo>
                  <a:pt x="2838716" y="1091879"/>
                </a:lnTo>
                <a:lnTo>
                  <a:pt x="2833478" y="1093851"/>
                </a:lnTo>
                <a:lnTo>
                  <a:pt x="2833973" y="1086974"/>
                </a:lnTo>
                <a:lnTo>
                  <a:pt x="2812028" y="1068867"/>
                </a:lnTo>
                <a:lnTo>
                  <a:pt x="2805208" y="1065095"/>
                </a:lnTo>
                <a:lnTo>
                  <a:pt x="2801112" y="1064752"/>
                </a:lnTo>
                <a:lnTo>
                  <a:pt x="2791254" y="1068810"/>
                </a:lnTo>
                <a:lnTo>
                  <a:pt x="2788977" y="1071001"/>
                </a:lnTo>
                <a:lnTo>
                  <a:pt x="2785310" y="1076935"/>
                </a:lnTo>
                <a:lnTo>
                  <a:pt x="2777138" y="1073182"/>
                </a:lnTo>
                <a:lnTo>
                  <a:pt x="2775137" y="1075982"/>
                </a:lnTo>
                <a:lnTo>
                  <a:pt x="2772165" y="1085812"/>
                </a:lnTo>
                <a:lnTo>
                  <a:pt x="2772632" y="1095404"/>
                </a:lnTo>
                <a:lnTo>
                  <a:pt x="2773509" y="1098052"/>
                </a:lnTo>
                <a:lnTo>
                  <a:pt x="2774270" y="1103205"/>
                </a:lnTo>
                <a:lnTo>
                  <a:pt x="2777404" y="1111168"/>
                </a:lnTo>
                <a:lnTo>
                  <a:pt x="2780643" y="1117502"/>
                </a:lnTo>
                <a:lnTo>
                  <a:pt x="2779309" y="1118968"/>
                </a:lnTo>
                <a:lnTo>
                  <a:pt x="2777957" y="1119378"/>
                </a:lnTo>
                <a:lnTo>
                  <a:pt x="2776347" y="1122026"/>
                </a:lnTo>
                <a:lnTo>
                  <a:pt x="2774823" y="1127408"/>
                </a:lnTo>
                <a:lnTo>
                  <a:pt x="2772051" y="1135094"/>
                </a:lnTo>
                <a:lnTo>
                  <a:pt x="2768289" y="1139381"/>
                </a:lnTo>
                <a:lnTo>
                  <a:pt x="2763984" y="1138485"/>
                </a:lnTo>
                <a:lnTo>
                  <a:pt x="2753716" y="1132704"/>
                </a:lnTo>
                <a:lnTo>
                  <a:pt x="2751353" y="1133732"/>
                </a:lnTo>
                <a:lnTo>
                  <a:pt x="2750696" y="1137933"/>
                </a:lnTo>
                <a:lnTo>
                  <a:pt x="2756821" y="1141514"/>
                </a:lnTo>
                <a:lnTo>
                  <a:pt x="2757383" y="1143772"/>
                </a:lnTo>
                <a:lnTo>
                  <a:pt x="2755782" y="1145200"/>
                </a:lnTo>
                <a:lnTo>
                  <a:pt x="2751648" y="1146382"/>
                </a:lnTo>
                <a:lnTo>
                  <a:pt x="2744238" y="1146134"/>
                </a:lnTo>
                <a:lnTo>
                  <a:pt x="2738085" y="1144619"/>
                </a:lnTo>
                <a:lnTo>
                  <a:pt x="2734247" y="1138828"/>
                </a:lnTo>
                <a:lnTo>
                  <a:pt x="2730551" y="1138028"/>
                </a:lnTo>
                <a:lnTo>
                  <a:pt x="2720035" y="1137914"/>
                </a:lnTo>
                <a:lnTo>
                  <a:pt x="2710482" y="1141028"/>
                </a:lnTo>
                <a:lnTo>
                  <a:pt x="2699814" y="1136980"/>
                </a:lnTo>
                <a:lnTo>
                  <a:pt x="2681735" y="1137866"/>
                </a:lnTo>
                <a:lnTo>
                  <a:pt x="2677163" y="1137161"/>
                </a:lnTo>
                <a:lnTo>
                  <a:pt x="2668476" y="1129398"/>
                </a:lnTo>
                <a:lnTo>
                  <a:pt x="2656046" y="1124502"/>
                </a:lnTo>
                <a:lnTo>
                  <a:pt x="2641873" y="1112568"/>
                </a:lnTo>
                <a:lnTo>
                  <a:pt x="2640444" y="1101338"/>
                </a:lnTo>
                <a:lnTo>
                  <a:pt x="2642597" y="1092241"/>
                </a:lnTo>
                <a:lnTo>
                  <a:pt x="2650551" y="1092232"/>
                </a:lnTo>
                <a:lnTo>
                  <a:pt x="2655418" y="1090660"/>
                </a:lnTo>
                <a:lnTo>
                  <a:pt x="2654742" y="1087164"/>
                </a:lnTo>
                <a:lnTo>
                  <a:pt x="2653675" y="1085326"/>
                </a:lnTo>
                <a:lnTo>
                  <a:pt x="2642425" y="1080421"/>
                </a:lnTo>
                <a:lnTo>
                  <a:pt x="2611908" y="1079535"/>
                </a:lnTo>
                <a:lnTo>
                  <a:pt x="2590171" y="1072239"/>
                </a:lnTo>
                <a:lnTo>
                  <a:pt x="2559225" y="1069715"/>
                </a:lnTo>
                <a:lnTo>
                  <a:pt x="2545270" y="1078773"/>
                </a:lnTo>
                <a:lnTo>
                  <a:pt x="2525077" y="1080907"/>
                </a:lnTo>
                <a:lnTo>
                  <a:pt x="2519639" y="1085745"/>
                </a:lnTo>
                <a:lnTo>
                  <a:pt x="2510371" y="1088422"/>
                </a:lnTo>
                <a:lnTo>
                  <a:pt x="2511152" y="1095118"/>
                </a:lnTo>
                <a:lnTo>
                  <a:pt x="2515743" y="1100280"/>
                </a:lnTo>
                <a:lnTo>
                  <a:pt x="2517981" y="1101319"/>
                </a:lnTo>
                <a:lnTo>
                  <a:pt x="2520410" y="1103338"/>
                </a:lnTo>
                <a:lnTo>
                  <a:pt x="2518896" y="1105129"/>
                </a:lnTo>
                <a:lnTo>
                  <a:pt x="2517181" y="1105929"/>
                </a:lnTo>
                <a:lnTo>
                  <a:pt x="2513809" y="1110053"/>
                </a:lnTo>
                <a:lnTo>
                  <a:pt x="2511657" y="1113844"/>
                </a:lnTo>
                <a:lnTo>
                  <a:pt x="2512257" y="1122188"/>
                </a:lnTo>
                <a:lnTo>
                  <a:pt x="2511218" y="1130265"/>
                </a:lnTo>
                <a:lnTo>
                  <a:pt x="2507866" y="1141428"/>
                </a:lnTo>
                <a:lnTo>
                  <a:pt x="2505037" y="1146324"/>
                </a:lnTo>
                <a:lnTo>
                  <a:pt x="2502465" y="1152887"/>
                </a:lnTo>
                <a:lnTo>
                  <a:pt x="2504665" y="1158935"/>
                </a:lnTo>
                <a:lnTo>
                  <a:pt x="2507170" y="1161440"/>
                </a:lnTo>
                <a:lnTo>
                  <a:pt x="2513543" y="1164489"/>
                </a:lnTo>
                <a:lnTo>
                  <a:pt x="2515733" y="1166536"/>
                </a:lnTo>
                <a:lnTo>
                  <a:pt x="2514457" y="1168298"/>
                </a:lnTo>
                <a:lnTo>
                  <a:pt x="2505047" y="1166251"/>
                </a:lnTo>
                <a:lnTo>
                  <a:pt x="2501675" y="1159707"/>
                </a:lnTo>
                <a:lnTo>
                  <a:pt x="2500932" y="1156164"/>
                </a:lnTo>
                <a:lnTo>
                  <a:pt x="2500122" y="1150630"/>
                </a:lnTo>
                <a:lnTo>
                  <a:pt x="2503322" y="1144600"/>
                </a:lnTo>
                <a:lnTo>
                  <a:pt x="2506580" y="1140533"/>
                </a:lnTo>
                <a:lnTo>
                  <a:pt x="2509399" y="1130846"/>
                </a:lnTo>
                <a:lnTo>
                  <a:pt x="2509742" y="1121912"/>
                </a:lnTo>
                <a:lnTo>
                  <a:pt x="2509828" y="1103281"/>
                </a:lnTo>
                <a:lnTo>
                  <a:pt x="2504104" y="1099042"/>
                </a:lnTo>
                <a:lnTo>
                  <a:pt x="2500903" y="1092670"/>
                </a:lnTo>
                <a:lnTo>
                  <a:pt x="2506447" y="1081068"/>
                </a:lnTo>
                <a:lnTo>
                  <a:pt x="2507837" y="1074925"/>
                </a:lnTo>
                <a:lnTo>
                  <a:pt x="2505447" y="1069239"/>
                </a:lnTo>
                <a:lnTo>
                  <a:pt x="2501560" y="1056808"/>
                </a:lnTo>
                <a:lnTo>
                  <a:pt x="2497588" y="1049455"/>
                </a:lnTo>
                <a:lnTo>
                  <a:pt x="2494979" y="1046388"/>
                </a:lnTo>
                <a:lnTo>
                  <a:pt x="2492331" y="1044807"/>
                </a:lnTo>
                <a:lnTo>
                  <a:pt x="2495102" y="1056980"/>
                </a:lnTo>
                <a:lnTo>
                  <a:pt x="2492874" y="1063162"/>
                </a:lnTo>
                <a:lnTo>
                  <a:pt x="2491254" y="1065552"/>
                </a:lnTo>
                <a:lnTo>
                  <a:pt x="2480681" y="1068886"/>
                </a:lnTo>
                <a:lnTo>
                  <a:pt x="2473928" y="1069096"/>
                </a:lnTo>
                <a:lnTo>
                  <a:pt x="2464746" y="1065628"/>
                </a:lnTo>
                <a:lnTo>
                  <a:pt x="2453964" y="1057732"/>
                </a:lnTo>
                <a:lnTo>
                  <a:pt x="2451269" y="1052246"/>
                </a:lnTo>
                <a:lnTo>
                  <a:pt x="2449354" y="1044169"/>
                </a:lnTo>
                <a:lnTo>
                  <a:pt x="2455554" y="1040654"/>
                </a:lnTo>
                <a:lnTo>
                  <a:pt x="2457974" y="1038358"/>
                </a:lnTo>
                <a:lnTo>
                  <a:pt x="2452382" y="1036530"/>
                </a:lnTo>
                <a:lnTo>
                  <a:pt x="2446753" y="1035996"/>
                </a:lnTo>
                <a:lnTo>
                  <a:pt x="2444753" y="1046998"/>
                </a:lnTo>
                <a:lnTo>
                  <a:pt x="2441114" y="1046178"/>
                </a:lnTo>
                <a:lnTo>
                  <a:pt x="2423503" y="1039444"/>
                </a:lnTo>
                <a:lnTo>
                  <a:pt x="2418759" y="1041673"/>
                </a:lnTo>
                <a:lnTo>
                  <a:pt x="2413016" y="1047836"/>
                </a:lnTo>
                <a:lnTo>
                  <a:pt x="2410473" y="1052598"/>
                </a:lnTo>
                <a:lnTo>
                  <a:pt x="2407568" y="1060371"/>
                </a:lnTo>
                <a:lnTo>
                  <a:pt x="2408663" y="1065771"/>
                </a:lnTo>
                <a:lnTo>
                  <a:pt x="2409891" y="1067791"/>
                </a:lnTo>
                <a:lnTo>
                  <a:pt x="2418940" y="1069134"/>
                </a:lnTo>
                <a:lnTo>
                  <a:pt x="2426884" y="1067467"/>
                </a:lnTo>
                <a:lnTo>
                  <a:pt x="2435819" y="1062323"/>
                </a:lnTo>
                <a:lnTo>
                  <a:pt x="2437876" y="1064247"/>
                </a:lnTo>
                <a:lnTo>
                  <a:pt x="2439715" y="1067029"/>
                </a:lnTo>
                <a:lnTo>
                  <a:pt x="2437181" y="1070991"/>
                </a:lnTo>
                <a:lnTo>
                  <a:pt x="2427961" y="1076716"/>
                </a:lnTo>
                <a:lnTo>
                  <a:pt x="2412635" y="1091479"/>
                </a:lnTo>
                <a:lnTo>
                  <a:pt x="2406806" y="1093213"/>
                </a:lnTo>
                <a:lnTo>
                  <a:pt x="2398633" y="1090070"/>
                </a:lnTo>
                <a:lnTo>
                  <a:pt x="2394204" y="1098309"/>
                </a:lnTo>
                <a:lnTo>
                  <a:pt x="2392185" y="1100290"/>
                </a:lnTo>
                <a:lnTo>
                  <a:pt x="2378431" y="1105824"/>
                </a:lnTo>
                <a:lnTo>
                  <a:pt x="2372440" y="1106643"/>
                </a:lnTo>
                <a:lnTo>
                  <a:pt x="2370677" y="1110767"/>
                </a:lnTo>
                <a:lnTo>
                  <a:pt x="2367077" y="1111510"/>
                </a:lnTo>
                <a:lnTo>
                  <a:pt x="2363076" y="1113577"/>
                </a:lnTo>
                <a:lnTo>
                  <a:pt x="2356371" y="1119349"/>
                </a:lnTo>
                <a:lnTo>
                  <a:pt x="2346169" y="1120273"/>
                </a:lnTo>
                <a:lnTo>
                  <a:pt x="2339226" y="1118968"/>
                </a:lnTo>
                <a:lnTo>
                  <a:pt x="2322357" y="1122464"/>
                </a:lnTo>
                <a:lnTo>
                  <a:pt x="2318004" y="1125503"/>
                </a:lnTo>
                <a:lnTo>
                  <a:pt x="2315166" y="1129713"/>
                </a:lnTo>
                <a:lnTo>
                  <a:pt x="2313841" y="1135075"/>
                </a:lnTo>
                <a:lnTo>
                  <a:pt x="2311365" y="1139838"/>
                </a:lnTo>
                <a:lnTo>
                  <a:pt x="2301774" y="1150115"/>
                </a:lnTo>
                <a:lnTo>
                  <a:pt x="2293611" y="1154335"/>
                </a:lnTo>
                <a:lnTo>
                  <a:pt x="2286686" y="1155506"/>
                </a:lnTo>
                <a:lnTo>
                  <a:pt x="2293344" y="1149725"/>
                </a:lnTo>
                <a:lnTo>
                  <a:pt x="2300945" y="1138981"/>
                </a:lnTo>
                <a:lnTo>
                  <a:pt x="2314623" y="1106862"/>
                </a:lnTo>
                <a:lnTo>
                  <a:pt x="2327738" y="1104757"/>
                </a:lnTo>
                <a:lnTo>
                  <a:pt x="2330806" y="1100461"/>
                </a:lnTo>
                <a:lnTo>
                  <a:pt x="2340778" y="1080468"/>
                </a:lnTo>
                <a:lnTo>
                  <a:pt x="2343559" y="1077478"/>
                </a:lnTo>
                <a:lnTo>
                  <a:pt x="2356771" y="1077097"/>
                </a:lnTo>
                <a:lnTo>
                  <a:pt x="2368382" y="1070534"/>
                </a:lnTo>
                <a:lnTo>
                  <a:pt x="2391784" y="1038015"/>
                </a:lnTo>
                <a:lnTo>
                  <a:pt x="2403434" y="1032520"/>
                </a:lnTo>
                <a:lnTo>
                  <a:pt x="2411444" y="1024671"/>
                </a:lnTo>
                <a:lnTo>
                  <a:pt x="2412873" y="1020775"/>
                </a:lnTo>
                <a:lnTo>
                  <a:pt x="2414140" y="1015622"/>
                </a:lnTo>
                <a:lnTo>
                  <a:pt x="2412939" y="1012488"/>
                </a:lnTo>
                <a:lnTo>
                  <a:pt x="2412244" y="1009641"/>
                </a:lnTo>
                <a:lnTo>
                  <a:pt x="2422551" y="1004021"/>
                </a:lnTo>
                <a:lnTo>
                  <a:pt x="2426503" y="995324"/>
                </a:lnTo>
                <a:lnTo>
                  <a:pt x="2440381" y="987114"/>
                </a:lnTo>
                <a:lnTo>
                  <a:pt x="2451239" y="976008"/>
                </a:lnTo>
                <a:lnTo>
                  <a:pt x="2466461" y="967740"/>
                </a:lnTo>
                <a:lnTo>
                  <a:pt x="2475110" y="956215"/>
                </a:lnTo>
                <a:lnTo>
                  <a:pt x="2494712" y="939565"/>
                </a:lnTo>
                <a:lnTo>
                  <a:pt x="2513123" y="910590"/>
                </a:lnTo>
                <a:lnTo>
                  <a:pt x="2516134" y="893912"/>
                </a:lnTo>
                <a:lnTo>
                  <a:pt x="2511657" y="888435"/>
                </a:lnTo>
                <a:lnTo>
                  <a:pt x="2506237" y="884996"/>
                </a:lnTo>
                <a:lnTo>
                  <a:pt x="2503218" y="876719"/>
                </a:lnTo>
                <a:lnTo>
                  <a:pt x="2501036" y="875738"/>
                </a:lnTo>
                <a:lnTo>
                  <a:pt x="2495531" y="880958"/>
                </a:lnTo>
                <a:lnTo>
                  <a:pt x="2489492" y="863089"/>
                </a:lnTo>
                <a:lnTo>
                  <a:pt x="2482101" y="853021"/>
                </a:lnTo>
                <a:lnTo>
                  <a:pt x="2482443" y="851545"/>
                </a:lnTo>
                <a:lnTo>
                  <a:pt x="2483263" y="850868"/>
                </a:lnTo>
                <a:lnTo>
                  <a:pt x="2486806" y="852449"/>
                </a:lnTo>
                <a:lnTo>
                  <a:pt x="2500103" y="867308"/>
                </a:lnTo>
                <a:lnTo>
                  <a:pt x="2507190" y="869556"/>
                </a:lnTo>
                <a:lnTo>
                  <a:pt x="2509266" y="871842"/>
                </a:lnTo>
                <a:lnTo>
                  <a:pt x="2510552" y="875595"/>
                </a:lnTo>
                <a:lnTo>
                  <a:pt x="2509714" y="881815"/>
                </a:lnTo>
                <a:lnTo>
                  <a:pt x="2511895" y="881339"/>
                </a:lnTo>
                <a:lnTo>
                  <a:pt x="2513286" y="878729"/>
                </a:lnTo>
                <a:lnTo>
                  <a:pt x="2516724" y="866642"/>
                </a:lnTo>
                <a:lnTo>
                  <a:pt x="2520000" y="850192"/>
                </a:lnTo>
                <a:lnTo>
                  <a:pt x="2519629" y="843039"/>
                </a:lnTo>
                <a:lnTo>
                  <a:pt x="2511790" y="846287"/>
                </a:lnTo>
                <a:lnTo>
                  <a:pt x="2508152" y="821931"/>
                </a:lnTo>
                <a:lnTo>
                  <a:pt x="2506485" y="814483"/>
                </a:lnTo>
                <a:lnTo>
                  <a:pt x="2503998" y="806320"/>
                </a:lnTo>
                <a:lnTo>
                  <a:pt x="2499017" y="805596"/>
                </a:lnTo>
                <a:lnTo>
                  <a:pt x="2496398" y="807663"/>
                </a:lnTo>
                <a:lnTo>
                  <a:pt x="2498484" y="810416"/>
                </a:lnTo>
                <a:lnTo>
                  <a:pt x="2500741" y="814978"/>
                </a:lnTo>
                <a:lnTo>
                  <a:pt x="2499236" y="819617"/>
                </a:lnTo>
                <a:lnTo>
                  <a:pt x="2497969" y="821712"/>
                </a:lnTo>
                <a:lnTo>
                  <a:pt x="2491874" y="827875"/>
                </a:lnTo>
                <a:lnTo>
                  <a:pt x="2487530" y="828437"/>
                </a:lnTo>
                <a:lnTo>
                  <a:pt x="2489282" y="825818"/>
                </a:lnTo>
                <a:lnTo>
                  <a:pt x="2491331" y="819979"/>
                </a:lnTo>
                <a:lnTo>
                  <a:pt x="2489845" y="813578"/>
                </a:lnTo>
                <a:lnTo>
                  <a:pt x="2488283" y="810006"/>
                </a:lnTo>
                <a:lnTo>
                  <a:pt x="2486549" y="791423"/>
                </a:lnTo>
                <a:lnTo>
                  <a:pt x="2481034" y="788613"/>
                </a:lnTo>
                <a:lnTo>
                  <a:pt x="2477929" y="785613"/>
                </a:lnTo>
                <a:lnTo>
                  <a:pt x="2473804" y="786832"/>
                </a:lnTo>
                <a:lnTo>
                  <a:pt x="2468451" y="791785"/>
                </a:lnTo>
                <a:lnTo>
                  <a:pt x="2470432" y="787222"/>
                </a:lnTo>
                <a:lnTo>
                  <a:pt x="2472499" y="780402"/>
                </a:lnTo>
                <a:lnTo>
                  <a:pt x="2468347" y="772020"/>
                </a:lnTo>
                <a:lnTo>
                  <a:pt x="2464260" y="766258"/>
                </a:lnTo>
                <a:lnTo>
                  <a:pt x="2459298" y="764086"/>
                </a:lnTo>
                <a:lnTo>
                  <a:pt x="2453735" y="756637"/>
                </a:lnTo>
                <a:lnTo>
                  <a:pt x="2446315" y="752408"/>
                </a:lnTo>
                <a:lnTo>
                  <a:pt x="2429113" y="748284"/>
                </a:lnTo>
                <a:lnTo>
                  <a:pt x="2415968" y="753656"/>
                </a:lnTo>
                <a:lnTo>
                  <a:pt x="2399614" y="749303"/>
                </a:lnTo>
                <a:lnTo>
                  <a:pt x="2380069" y="752685"/>
                </a:lnTo>
                <a:lnTo>
                  <a:pt x="2372411" y="752751"/>
                </a:lnTo>
                <a:lnTo>
                  <a:pt x="2367848" y="750618"/>
                </a:lnTo>
                <a:lnTo>
                  <a:pt x="2363743" y="752875"/>
                </a:lnTo>
                <a:lnTo>
                  <a:pt x="2361657" y="759590"/>
                </a:lnTo>
                <a:lnTo>
                  <a:pt x="2360380" y="770087"/>
                </a:lnTo>
                <a:lnTo>
                  <a:pt x="2355561" y="775535"/>
                </a:lnTo>
                <a:lnTo>
                  <a:pt x="2352941" y="776926"/>
                </a:lnTo>
                <a:lnTo>
                  <a:pt x="2340474" y="775325"/>
                </a:lnTo>
                <a:lnTo>
                  <a:pt x="2331587" y="780364"/>
                </a:lnTo>
                <a:lnTo>
                  <a:pt x="2327786" y="776402"/>
                </a:lnTo>
                <a:lnTo>
                  <a:pt x="2320576" y="776678"/>
                </a:lnTo>
                <a:lnTo>
                  <a:pt x="2319804" y="767810"/>
                </a:lnTo>
                <a:lnTo>
                  <a:pt x="2324100" y="768172"/>
                </a:lnTo>
                <a:lnTo>
                  <a:pt x="2326605" y="769658"/>
                </a:lnTo>
                <a:lnTo>
                  <a:pt x="2334682" y="751475"/>
                </a:lnTo>
                <a:lnTo>
                  <a:pt x="2341340" y="740788"/>
                </a:lnTo>
                <a:lnTo>
                  <a:pt x="2347750" y="728482"/>
                </a:lnTo>
                <a:lnTo>
                  <a:pt x="2343712" y="720852"/>
                </a:lnTo>
                <a:lnTo>
                  <a:pt x="2334701" y="715690"/>
                </a:lnTo>
                <a:lnTo>
                  <a:pt x="2330482" y="716004"/>
                </a:lnTo>
                <a:lnTo>
                  <a:pt x="2328377" y="718147"/>
                </a:lnTo>
                <a:lnTo>
                  <a:pt x="2318585" y="714089"/>
                </a:lnTo>
                <a:lnTo>
                  <a:pt x="2313422" y="714394"/>
                </a:lnTo>
                <a:lnTo>
                  <a:pt x="2304783" y="720081"/>
                </a:lnTo>
                <a:lnTo>
                  <a:pt x="2301831" y="719614"/>
                </a:lnTo>
                <a:lnTo>
                  <a:pt x="2300059" y="707774"/>
                </a:lnTo>
                <a:lnTo>
                  <a:pt x="2291353" y="708774"/>
                </a:lnTo>
                <a:lnTo>
                  <a:pt x="2261473" y="707641"/>
                </a:lnTo>
                <a:lnTo>
                  <a:pt x="2264711" y="703945"/>
                </a:lnTo>
                <a:lnTo>
                  <a:pt x="2280437" y="698887"/>
                </a:lnTo>
                <a:lnTo>
                  <a:pt x="2293068" y="691277"/>
                </a:lnTo>
                <a:lnTo>
                  <a:pt x="2302411" y="677399"/>
                </a:lnTo>
                <a:lnTo>
                  <a:pt x="2311108" y="672694"/>
                </a:lnTo>
                <a:lnTo>
                  <a:pt x="2309070" y="665693"/>
                </a:lnTo>
                <a:lnTo>
                  <a:pt x="2306698" y="660616"/>
                </a:lnTo>
                <a:lnTo>
                  <a:pt x="2301764" y="656120"/>
                </a:lnTo>
                <a:lnTo>
                  <a:pt x="2291039" y="653148"/>
                </a:lnTo>
                <a:lnTo>
                  <a:pt x="2281847" y="647500"/>
                </a:lnTo>
                <a:lnTo>
                  <a:pt x="2277808" y="640347"/>
                </a:lnTo>
                <a:lnTo>
                  <a:pt x="2260978" y="630526"/>
                </a:lnTo>
                <a:lnTo>
                  <a:pt x="2256425" y="630526"/>
                </a:lnTo>
                <a:lnTo>
                  <a:pt x="2244300" y="642861"/>
                </a:lnTo>
                <a:lnTo>
                  <a:pt x="2238156" y="641718"/>
                </a:lnTo>
                <a:lnTo>
                  <a:pt x="2232812" y="643538"/>
                </a:lnTo>
                <a:lnTo>
                  <a:pt x="2218877" y="658178"/>
                </a:lnTo>
                <a:lnTo>
                  <a:pt x="2189673" y="696077"/>
                </a:lnTo>
                <a:lnTo>
                  <a:pt x="2183663" y="707679"/>
                </a:lnTo>
                <a:lnTo>
                  <a:pt x="2180796" y="716394"/>
                </a:lnTo>
                <a:lnTo>
                  <a:pt x="2175567" y="720919"/>
                </a:lnTo>
                <a:lnTo>
                  <a:pt x="2173319" y="731539"/>
                </a:lnTo>
                <a:lnTo>
                  <a:pt x="2173710" y="740731"/>
                </a:lnTo>
                <a:lnTo>
                  <a:pt x="2176053" y="745541"/>
                </a:lnTo>
                <a:lnTo>
                  <a:pt x="2178492" y="754561"/>
                </a:lnTo>
                <a:lnTo>
                  <a:pt x="2175996" y="764858"/>
                </a:lnTo>
                <a:lnTo>
                  <a:pt x="2173910" y="771582"/>
                </a:lnTo>
                <a:lnTo>
                  <a:pt x="2175900" y="774592"/>
                </a:lnTo>
                <a:lnTo>
                  <a:pt x="2181530" y="773992"/>
                </a:lnTo>
                <a:lnTo>
                  <a:pt x="2194103" y="779745"/>
                </a:lnTo>
                <a:lnTo>
                  <a:pt x="2191807" y="785032"/>
                </a:lnTo>
                <a:lnTo>
                  <a:pt x="2184139" y="780498"/>
                </a:lnTo>
                <a:lnTo>
                  <a:pt x="2177453" y="780688"/>
                </a:lnTo>
                <a:lnTo>
                  <a:pt x="2171652" y="775192"/>
                </a:lnTo>
                <a:lnTo>
                  <a:pt x="2157717" y="780469"/>
                </a:lnTo>
                <a:lnTo>
                  <a:pt x="2147382" y="779240"/>
                </a:lnTo>
                <a:lnTo>
                  <a:pt x="2137772" y="781345"/>
                </a:lnTo>
                <a:lnTo>
                  <a:pt x="2118884" y="776983"/>
                </a:lnTo>
                <a:lnTo>
                  <a:pt x="2117169" y="780298"/>
                </a:lnTo>
                <a:lnTo>
                  <a:pt x="2121551" y="785984"/>
                </a:lnTo>
                <a:lnTo>
                  <a:pt x="2124875" y="791270"/>
                </a:lnTo>
                <a:lnTo>
                  <a:pt x="2134686" y="803615"/>
                </a:lnTo>
                <a:lnTo>
                  <a:pt x="2138858" y="807539"/>
                </a:lnTo>
                <a:lnTo>
                  <a:pt x="2144440" y="819207"/>
                </a:lnTo>
                <a:lnTo>
                  <a:pt x="2145135" y="841981"/>
                </a:lnTo>
                <a:lnTo>
                  <a:pt x="2142087" y="847430"/>
                </a:lnTo>
                <a:lnTo>
                  <a:pt x="2138667" y="855002"/>
                </a:lnTo>
                <a:lnTo>
                  <a:pt x="2136838" y="856393"/>
                </a:lnTo>
                <a:lnTo>
                  <a:pt x="2134200" y="855888"/>
                </a:lnTo>
                <a:lnTo>
                  <a:pt x="2138486" y="850554"/>
                </a:lnTo>
                <a:lnTo>
                  <a:pt x="2140810" y="839114"/>
                </a:lnTo>
                <a:lnTo>
                  <a:pt x="2142982" y="831123"/>
                </a:lnTo>
                <a:lnTo>
                  <a:pt x="2140115" y="825665"/>
                </a:lnTo>
                <a:lnTo>
                  <a:pt x="2138839" y="825189"/>
                </a:lnTo>
                <a:lnTo>
                  <a:pt x="2137429" y="822189"/>
                </a:lnTo>
                <a:lnTo>
                  <a:pt x="2127389" y="814559"/>
                </a:lnTo>
                <a:lnTo>
                  <a:pt x="2121979" y="811216"/>
                </a:lnTo>
                <a:lnTo>
                  <a:pt x="2116265" y="809368"/>
                </a:lnTo>
                <a:lnTo>
                  <a:pt x="2113350" y="807272"/>
                </a:lnTo>
                <a:lnTo>
                  <a:pt x="2104797" y="814235"/>
                </a:lnTo>
                <a:lnTo>
                  <a:pt x="2100853" y="815816"/>
                </a:lnTo>
                <a:lnTo>
                  <a:pt x="2096185" y="819474"/>
                </a:lnTo>
                <a:lnTo>
                  <a:pt x="2093471" y="824484"/>
                </a:lnTo>
                <a:lnTo>
                  <a:pt x="2086832" y="825665"/>
                </a:lnTo>
                <a:lnTo>
                  <a:pt x="2085975" y="831094"/>
                </a:lnTo>
                <a:lnTo>
                  <a:pt x="2082269" y="836486"/>
                </a:lnTo>
                <a:lnTo>
                  <a:pt x="2078298" y="830609"/>
                </a:lnTo>
                <a:lnTo>
                  <a:pt x="2074421" y="832237"/>
                </a:lnTo>
                <a:lnTo>
                  <a:pt x="2065696" y="841905"/>
                </a:lnTo>
                <a:lnTo>
                  <a:pt x="2055486" y="846277"/>
                </a:lnTo>
                <a:lnTo>
                  <a:pt x="2056571" y="842943"/>
                </a:lnTo>
                <a:lnTo>
                  <a:pt x="2058248" y="835428"/>
                </a:lnTo>
                <a:lnTo>
                  <a:pt x="2055790" y="833695"/>
                </a:lnTo>
                <a:lnTo>
                  <a:pt x="2040455" y="842458"/>
                </a:lnTo>
                <a:lnTo>
                  <a:pt x="2035350" y="848354"/>
                </a:lnTo>
                <a:lnTo>
                  <a:pt x="2032930" y="846172"/>
                </a:lnTo>
                <a:lnTo>
                  <a:pt x="2041827" y="833238"/>
                </a:lnTo>
                <a:lnTo>
                  <a:pt x="2044217" y="825227"/>
                </a:lnTo>
                <a:lnTo>
                  <a:pt x="2040055" y="821760"/>
                </a:lnTo>
                <a:lnTo>
                  <a:pt x="2030930" y="819064"/>
                </a:lnTo>
                <a:lnTo>
                  <a:pt x="2025072" y="818807"/>
                </a:lnTo>
                <a:lnTo>
                  <a:pt x="2016500" y="821712"/>
                </a:lnTo>
                <a:lnTo>
                  <a:pt x="2004127" y="817455"/>
                </a:lnTo>
                <a:lnTo>
                  <a:pt x="2002288" y="822331"/>
                </a:lnTo>
                <a:lnTo>
                  <a:pt x="1999116" y="822912"/>
                </a:lnTo>
                <a:lnTo>
                  <a:pt x="1991477" y="820598"/>
                </a:lnTo>
                <a:lnTo>
                  <a:pt x="1984534" y="823084"/>
                </a:lnTo>
                <a:lnTo>
                  <a:pt x="1979333" y="828313"/>
                </a:lnTo>
                <a:lnTo>
                  <a:pt x="1971608" y="823141"/>
                </a:lnTo>
                <a:lnTo>
                  <a:pt x="1968932" y="823360"/>
                </a:lnTo>
                <a:lnTo>
                  <a:pt x="1964798" y="831447"/>
                </a:lnTo>
                <a:lnTo>
                  <a:pt x="1961236" y="825989"/>
                </a:lnTo>
                <a:lnTo>
                  <a:pt x="1958226" y="836562"/>
                </a:lnTo>
                <a:lnTo>
                  <a:pt x="1959074" y="844220"/>
                </a:lnTo>
                <a:lnTo>
                  <a:pt x="1961645" y="845010"/>
                </a:lnTo>
                <a:lnTo>
                  <a:pt x="1963836" y="843896"/>
                </a:lnTo>
                <a:lnTo>
                  <a:pt x="1965112" y="840400"/>
                </a:lnTo>
                <a:lnTo>
                  <a:pt x="1966770" y="838819"/>
                </a:lnTo>
                <a:lnTo>
                  <a:pt x="1972866" y="845172"/>
                </a:lnTo>
                <a:lnTo>
                  <a:pt x="1974713" y="841696"/>
                </a:lnTo>
                <a:lnTo>
                  <a:pt x="1977352" y="839114"/>
                </a:lnTo>
                <a:lnTo>
                  <a:pt x="1980362" y="842934"/>
                </a:lnTo>
                <a:lnTo>
                  <a:pt x="1992906" y="838791"/>
                </a:lnTo>
                <a:lnTo>
                  <a:pt x="1990734" y="843886"/>
                </a:lnTo>
                <a:lnTo>
                  <a:pt x="1976685" y="850335"/>
                </a:lnTo>
                <a:lnTo>
                  <a:pt x="1951368" y="858507"/>
                </a:lnTo>
                <a:lnTo>
                  <a:pt x="1946148" y="861708"/>
                </a:lnTo>
                <a:lnTo>
                  <a:pt x="1931127" y="864518"/>
                </a:lnTo>
                <a:lnTo>
                  <a:pt x="1921345" y="872519"/>
                </a:lnTo>
                <a:lnTo>
                  <a:pt x="1908657" y="872528"/>
                </a:lnTo>
                <a:lnTo>
                  <a:pt x="1886741" y="878824"/>
                </a:lnTo>
                <a:lnTo>
                  <a:pt x="1870977" y="893016"/>
                </a:lnTo>
                <a:lnTo>
                  <a:pt x="1863357" y="891750"/>
                </a:lnTo>
                <a:lnTo>
                  <a:pt x="1847926" y="902465"/>
                </a:lnTo>
                <a:lnTo>
                  <a:pt x="1841792" y="910771"/>
                </a:lnTo>
                <a:lnTo>
                  <a:pt x="1819541" y="927611"/>
                </a:lnTo>
                <a:lnTo>
                  <a:pt x="1806168" y="921125"/>
                </a:lnTo>
                <a:lnTo>
                  <a:pt x="1801759" y="923411"/>
                </a:lnTo>
                <a:lnTo>
                  <a:pt x="1799511" y="929354"/>
                </a:lnTo>
                <a:lnTo>
                  <a:pt x="1799968" y="933993"/>
                </a:lnTo>
                <a:lnTo>
                  <a:pt x="1805359" y="933564"/>
                </a:lnTo>
                <a:lnTo>
                  <a:pt x="1809283" y="935612"/>
                </a:lnTo>
                <a:lnTo>
                  <a:pt x="1814093" y="939679"/>
                </a:lnTo>
                <a:lnTo>
                  <a:pt x="1812807" y="947138"/>
                </a:lnTo>
                <a:lnTo>
                  <a:pt x="1802711" y="963721"/>
                </a:lnTo>
                <a:lnTo>
                  <a:pt x="1797929" y="969912"/>
                </a:lnTo>
                <a:lnTo>
                  <a:pt x="1792271" y="973493"/>
                </a:lnTo>
                <a:lnTo>
                  <a:pt x="1780232" y="959901"/>
                </a:lnTo>
                <a:lnTo>
                  <a:pt x="1778051" y="965892"/>
                </a:lnTo>
                <a:lnTo>
                  <a:pt x="1776431" y="968855"/>
                </a:lnTo>
                <a:lnTo>
                  <a:pt x="1771669" y="967635"/>
                </a:lnTo>
                <a:lnTo>
                  <a:pt x="1769269" y="977265"/>
                </a:lnTo>
                <a:lnTo>
                  <a:pt x="1777965" y="978932"/>
                </a:lnTo>
                <a:lnTo>
                  <a:pt x="1786233" y="983266"/>
                </a:lnTo>
                <a:lnTo>
                  <a:pt x="1793577" y="989590"/>
                </a:lnTo>
                <a:lnTo>
                  <a:pt x="1798768" y="996858"/>
                </a:lnTo>
                <a:lnTo>
                  <a:pt x="1804435" y="1001449"/>
                </a:lnTo>
                <a:lnTo>
                  <a:pt x="1807740" y="1005392"/>
                </a:lnTo>
                <a:lnTo>
                  <a:pt x="1798872" y="1009212"/>
                </a:lnTo>
                <a:lnTo>
                  <a:pt x="1792634" y="1000392"/>
                </a:lnTo>
                <a:lnTo>
                  <a:pt x="1789262" y="997410"/>
                </a:lnTo>
                <a:lnTo>
                  <a:pt x="1785452" y="996829"/>
                </a:lnTo>
                <a:lnTo>
                  <a:pt x="1779756" y="999525"/>
                </a:lnTo>
                <a:lnTo>
                  <a:pt x="1774907" y="1010136"/>
                </a:lnTo>
                <a:lnTo>
                  <a:pt x="1779622" y="1013746"/>
                </a:lnTo>
                <a:lnTo>
                  <a:pt x="1790138" y="1017261"/>
                </a:lnTo>
                <a:lnTo>
                  <a:pt x="1793510" y="1022013"/>
                </a:lnTo>
                <a:lnTo>
                  <a:pt x="1807207" y="1052779"/>
                </a:lnTo>
                <a:lnTo>
                  <a:pt x="1810617" y="1055913"/>
                </a:lnTo>
                <a:lnTo>
                  <a:pt x="1815056" y="1057218"/>
                </a:lnTo>
                <a:lnTo>
                  <a:pt x="1816865" y="1059304"/>
                </a:lnTo>
                <a:lnTo>
                  <a:pt x="1811474" y="1064552"/>
                </a:lnTo>
                <a:lnTo>
                  <a:pt x="1809474" y="1069439"/>
                </a:lnTo>
                <a:lnTo>
                  <a:pt x="1804816" y="1077954"/>
                </a:lnTo>
                <a:lnTo>
                  <a:pt x="1784928" y="1082326"/>
                </a:lnTo>
                <a:lnTo>
                  <a:pt x="1779013" y="1085545"/>
                </a:lnTo>
                <a:lnTo>
                  <a:pt x="1777375" y="1087031"/>
                </a:lnTo>
                <a:lnTo>
                  <a:pt x="1774879" y="1090165"/>
                </a:lnTo>
                <a:lnTo>
                  <a:pt x="1773269" y="1092927"/>
                </a:lnTo>
                <a:lnTo>
                  <a:pt x="1772498" y="1099109"/>
                </a:lnTo>
                <a:lnTo>
                  <a:pt x="1774127" y="1103157"/>
                </a:lnTo>
                <a:lnTo>
                  <a:pt x="1778165" y="1106910"/>
                </a:lnTo>
                <a:lnTo>
                  <a:pt x="1794024" y="1123645"/>
                </a:lnTo>
                <a:lnTo>
                  <a:pt x="1793005" y="1125398"/>
                </a:lnTo>
                <a:lnTo>
                  <a:pt x="1788662" y="1122293"/>
                </a:lnTo>
                <a:lnTo>
                  <a:pt x="1783146" y="1117197"/>
                </a:lnTo>
                <a:lnTo>
                  <a:pt x="1777536" y="1110082"/>
                </a:lnTo>
                <a:lnTo>
                  <a:pt x="1770050" y="1105033"/>
                </a:lnTo>
                <a:lnTo>
                  <a:pt x="1769630" y="1100861"/>
                </a:lnTo>
                <a:lnTo>
                  <a:pt x="1769373" y="1094632"/>
                </a:lnTo>
                <a:lnTo>
                  <a:pt x="1769573" y="1092699"/>
                </a:lnTo>
                <a:lnTo>
                  <a:pt x="1770288" y="1089517"/>
                </a:lnTo>
                <a:lnTo>
                  <a:pt x="1777422" y="1081459"/>
                </a:lnTo>
                <a:lnTo>
                  <a:pt x="1784689" y="1077525"/>
                </a:lnTo>
                <a:lnTo>
                  <a:pt x="1793567" y="1068305"/>
                </a:lnTo>
                <a:lnTo>
                  <a:pt x="1802444" y="1058047"/>
                </a:lnTo>
                <a:lnTo>
                  <a:pt x="1800625" y="1054532"/>
                </a:lnTo>
                <a:lnTo>
                  <a:pt x="1798796" y="1051998"/>
                </a:lnTo>
                <a:lnTo>
                  <a:pt x="1790738" y="1051312"/>
                </a:lnTo>
                <a:lnTo>
                  <a:pt x="1774364" y="1054903"/>
                </a:lnTo>
                <a:lnTo>
                  <a:pt x="1764535" y="1058294"/>
                </a:lnTo>
                <a:lnTo>
                  <a:pt x="1760182" y="1066610"/>
                </a:lnTo>
                <a:lnTo>
                  <a:pt x="1753562" y="1067857"/>
                </a:lnTo>
                <a:lnTo>
                  <a:pt x="1750266" y="1068057"/>
                </a:lnTo>
                <a:lnTo>
                  <a:pt x="1741189" y="1063923"/>
                </a:lnTo>
                <a:lnTo>
                  <a:pt x="1732626" y="1067819"/>
                </a:lnTo>
                <a:lnTo>
                  <a:pt x="1712566" y="1071201"/>
                </a:lnTo>
                <a:lnTo>
                  <a:pt x="1709299" y="1073096"/>
                </a:lnTo>
                <a:lnTo>
                  <a:pt x="1663113" y="1073830"/>
                </a:lnTo>
                <a:lnTo>
                  <a:pt x="1653797" y="1075582"/>
                </a:lnTo>
                <a:lnTo>
                  <a:pt x="1630127" y="1082393"/>
                </a:lnTo>
                <a:lnTo>
                  <a:pt x="1629556" y="1087441"/>
                </a:lnTo>
                <a:lnTo>
                  <a:pt x="1630461" y="1091289"/>
                </a:lnTo>
                <a:lnTo>
                  <a:pt x="1626784" y="1096947"/>
                </a:lnTo>
                <a:lnTo>
                  <a:pt x="1625175" y="1102262"/>
                </a:lnTo>
                <a:lnTo>
                  <a:pt x="1625736" y="1108520"/>
                </a:lnTo>
                <a:lnTo>
                  <a:pt x="1625889" y="1113939"/>
                </a:lnTo>
                <a:lnTo>
                  <a:pt x="1626718" y="1120959"/>
                </a:lnTo>
                <a:lnTo>
                  <a:pt x="1628156" y="1127312"/>
                </a:lnTo>
                <a:lnTo>
                  <a:pt x="1631604" y="1130694"/>
                </a:lnTo>
                <a:lnTo>
                  <a:pt x="1634776" y="1132885"/>
                </a:lnTo>
                <a:lnTo>
                  <a:pt x="1637023" y="1139828"/>
                </a:lnTo>
                <a:lnTo>
                  <a:pt x="1635214" y="1147867"/>
                </a:lnTo>
                <a:lnTo>
                  <a:pt x="1632595" y="1157049"/>
                </a:lnTo>
                <a:lnTo>
                  <a:pt x="1632080" y="1161298"/>
                </a:lnTo>
                <a:lnTo>
                  <a:pt x="1633775" y="1167051"/>
                </a:lnTo>
                <a:lnTo>
                  <a:pt x="1635861" y="1178471"/>
                </a:lnTo>
                <a:lnTo>
                  <a:pt x="1636652" y="1181291"/>
                </a:lnTo>
                <a:lnTo>
                  <a:pt x="1643901" y="1190015"/>
                </a:lnTo>
                <a:lnTo>
                  <a:pt x="1648834" y="1192740"/>
                </a:lnTo>
                <a:lnTo>
                  <a:pt x="1656950" y="1193368"/>
                </a:lnTo>
                <a:lnTo>
                  <a:pt x="1662474" y="1195578"/>
                </a:lnTo>
                <a:lnTo>
                  <a:pt x="1670523" y="1200950"/>
                </a:lnTo>
                <a:lnTo>
                  <a:pt x="1672924" y="1203389"/>
                </a:lnTo>
                <a:lnTo>
                  <a:pt x="1673609" y="1205694"/>
                </a:lnTo>
                <a:lnTo>
                  <a:pt x="1675514" y="1214942"/>
                </a:lnTo>
                <a:lnTo>
                  <a:pt x="1676542" y="1217838"/>
                </a:lnTo>
                <a:lnTo>
                  <a:pt x="1685258" y="1230516"/>
                </a:lnTo>
                <a:lnTo>
                  <a:pt x="1688192" y="1232440"/>
                </a:lnTo>
                <a:lnTo>
                  <a:pt x="1700098" y="1234859"/>
                </a:lnTo>
                <a:lnTo>
                  <a:pt x="1703851" y="1238898"/>
                </a:lnTo>
                <a:lnTo>
                  <a:pt x="1709032" y="1251157"/>
                </a:lnTo>
                <a:lnTo>
                  <a:pt x="1709547" y="1254062"/>
                </a:lnTo>
                <a:lnTo>
                  <a:pt x="1710023" y="1258757"/>
                </a:lnTo>
                <a:lnTo>
                  <a:pt x="1709461" y="1263044"/>
                </a:lnTo>
                <a:lnTo>
                  <a:pt x="1708947" y="1265530"/>
                </a:lnTo>
                <a:lnTo>
                  <a:pt x="1706985" y="1269464"/>
                </a:lnTo>
                <a:lnTo>
                  <a:pt x="1701860" y="1285494"/>
                </a:lnTo>
                <a:lnTo>
                  <a:pt x="1698793" y="1299763"/>
                </a:lnTo>
                <a:lnTo>
                  <a:pt x="1703680" y="1309230"/>
                </a:lnTo>
                <a:lnTo>
                  <a:pt x="1710233" y="1327385"/>
                </a:lnTo>
                <a:lnTo>
                  <a:pt x="1712166" y="1334967"/>
                </a:lnTo>
                <a:lnTo>
                  <a:pt x="1714424" y="1345082"/>
                </a:lnTo>
                <a:lnTo>
                  <a:pt x="1713471" y="1351493"/>
                </a:lnTo>
                <a:lnTo>
                  <a:pt x="1712395" y="1355331"/>
                </a:lnTo>
                <a:lnTo>
                  <a:pt x="1708042" y="1361142"/>
                </a:lnTo>
                <a:lnTo>
                  <a:pt x="1702603" y="1363047"/>
                </a:lnTo>
                <a:lnTo>
                  <a:pt x="1696736" y="1366580"/>
                </a:lnTo>
                <a:lnTo>
                  <a:pt x="1697278" y="1370971"/>
                </a:lnTo>
                <a:lnTo>
                  <a:pt x="1698288" y="1376010"/>
                </a:lnTo>
                <a:lnTo>
                  <a:pt x="1697688" y="1379753"/>
                </a:lnTo>
                <a:lnTo>
                  <a:pt x="1696917" y="1381049"/>
                </a:lnTo>
                <a:lnTo>
                  <a:pt x="1693716" y="1381430"/>
                </a:lnTo>
                <a:lnTo>
                  <a:pt x="1690925" y="1380154"/>
                </a:lnTo>
                <a:lnTo>
                  <a:pt x="1688535" y="1376258"/>
                </a:lnTo>
                <a:lnTo>
                  <a:pt x="1686268" y="1371248"/>
                </a:lnTo>
                <a:lnTo>
                  <a:pt x="1687877" y="1365809"/>
                </a:lnTo>
                <a:lnTo>
                  <a:pt x="1692621" y="1356208"/>
                </a:lnTo>
                <a:lnTo>
                  <a:pt x="1695574" y="1342358"/>
                </a:lnTo>
                <a:lnTo>
                  <a:pt x="1696326" y="1333157"/>
                </a:lnTo>
                <a:lnTo>
                  <a:pt x="1696126" y="1323394"/>
                </a:lnTo>
                <a:lnTo>
                  <a:pt x="1695031" y="1316860"/>
                </a:lnTo>
                <a:lnTo>
                  <a:pt x="1691259" y="1312002"/>
                </a:lnTo>
                <a:lnTo>
                  <a:pt x="1687753" y="1313050"/>
                </a:lnTo>
                <a:lnTo>
                  <a:pt x="1683868" y="1317308"/>
                </a:lnTo>
                <a:lnTo>
                  <a:pt x="1680096" y="1333529"/>
                </a:lnTo>
                <a:lnTo>
                  <a:pt x="1674933" y="1345321"/>
                </a:lnTo>
                <a:lnTo>
                  <a:pt x="1674219" y="1350178"/>
                </a:lnTo>
                <a:lnTo>
                  <a:pt x="1674333" y="1354388"/>
                </a:lnTo>
                <a:lnTo>
                  <a:pt x="1673943" y="1357141"/>
                </a:lnTo>
                <a:lnTo>
                  <a:pt x="1672914" y="1347902"/>
                </a:lnTo>
                <a:lnTo>
                  <a:pt x="1672390" y="1340949"/>
                </a:lnTo>
                <a:lnTo>
                  <a:pt x="1675266" y="1332195"/>
                </a:lnTo>
                <a:lnTo>
                  <a:pt x="1677019" y="1324042"/>
                </a:lnTo>
                <a:lnTo>
                  <a:pt x="1676486" y="1318174"/>
                </a:lnTo>
                <a:lnTo>
                  <a:pt x="1674428" y="1308497"/>
                </a:lnTo>
                <a:lnTo>
                  <a:pt x="1674828" y="1303696"/>
                </a:lnTo>
                <a:lnTo>
                  <a:pt x="1675429" y="1300629"/>
                </a:lnTo>
                <a:lnTo>
                  <a:pt x="1676657" y="1286837"/>
                </a:lnTo>
                <a:lnTo>
                  <a:pt x="1681220" y="1284103"/>
                </a:lnTo>
                <a:lnTo>
                  <a:pt x="1692573" y="1273483"/>
                </a:lnTo>
                <a:lnTo>
                  <a:pt x="1694145" y="1270845"/>
                </a:lnTo>
                <a:lnTo>
                  <a:pt x="1697584" y="1261491"/>
                </a:lnTo>
                <a:lnTo>
                  <a:pt x="1699184" y="1258129"/>
                </a:lnTo>
                <a:lnTo>
                  <a:pt x="1701003" y="1252538"/>
                </a:lnTo>
                <a:lnTo>
                  <a:pt x="1697612" y="1248089"/>
                </a:lnTo>
                <a:lnTo>
                  <a:pt x="1694383" y="1245689"/>
                </a:lnTo>
                <a:lnTo>
                  <a:pt x="1688278" y="1244375"/>
                </a:lnTo>
                <a:lnTo>
                  <a:pt x="1682649" y="1244841"/>
                </a:lnTo>
                <a:lnTo>
                  <a:pt x="1670152" y="1249251"/>
                </a:lnTo>
                <a:lnTo>
                  <a:pt x="1658969" y="1248470"/>
                </a:lnTo>
                <a:lnTo>
                  <a:pt x="1654950" y="1245899"/>
                </a:lnTo>
                <a:lnTo>
                  <a:pt x="1637433" y="1226668"/>
                </a:lnTo>
                <a:lnTo>
                  <a:pt x="1636328" y="1219391"/>
                </a:lnTo>
                <a:lnTo>
                  <a:pt x="1634937" y="1216371"/>
                </a:lnTo>
                <a:lnTo>
                  <a:pt x="1633242" y="1215581"/>
                </a:lnTo>
                <a:lnTo>
                  <a:pt x="1627222" y="1210809"/>
                </a:lnTo>
                <a:lnTo>
                  <a:pt x="1613316" y="1204703"/>
                </a:lnTo>
                <a:lnTo>
                  <a:pt x="1599105" y="1190844"/>
                </a:lnTo>
                <a:lnTo>
                  <a:pt x="1573987" y="1189587"/>
                </a:lnTo>
                <a:lnTo>
                  <a:pt x="1567110" y="1191130"/>
                </a:lnTo>
                <a:lnTo>
                  <a:pt x="1560233" y="1195426"/>
                </a:lnTo>
                <a:lnTo>
                  <a:pt x="1553946" y="1204160"/>
                </a:lnTo>
                <a:lnTo>
                  <a:pt x="1551061" y="1206589"/>
                </a:lnTo>
                <a:lnTo>
                  <a:pt x="1546955" y="1207399"/>
                </a:lnTo>
                <a:lnTo>
                  <a:pt x="1546098" y="1210504"/>
                </a:lnTo>
                <a:lnTo>
                  <a:pt x="1545327" y="1214752"/>
                </a:lnTo>
                <a:lnTo>
                  <a:pt x="1547517" y="1217886"/>
                </a:lnTo>
                <a:lnTo>
                  <a:pt x="1555213" y="1214180"/>
                </a:lnTo>
                <a:lnTo>
                  <a:pt x="1561509" y="1216114"/>
                </a:lnTo>
                <a:lnTo>
                  <a:pt x="1564843" y="1220229"/>
                </a:lnTo>
                <a:lnTo>
                  <a:pt x="1567291" y="1228220"/>
                </a:lnTo>
                <a:lnTo>
                  <a:pt x="1566072" y="1232107"/>
                </a:lnTo>
                <a:lnTo>
                  <a:pt x="1555137" y="1238174"/>
                </a:lnTo>
                <a:lnTo>
                  <a:pt x="1549069" y="1237688"/>
                </a:lnTo>
                <a:lnTo>
                  <a:pt x="1535982" y="1223734"/>
                </a:lnTo>
                <a:lnTo>
                  <a:pt x="1530915" y="1221238"/>
                </a:lnTo>
                <a:lnTo>
                  <a:pt x="1518885" y="1223582"/>
                </a:lnTo>
                <a:lnTo>
                  <a:pt x="1510932" y="1230430"/>
                </a:lnTo>
                <a:lnTo>
                  <a:pt x="1508484" y="1231821"/>
                </a:lnTo>
                <a:lnTo>
                  <a:pt x="1510379" y="1238802"/>
                </a:lnTo>
                <a:lnTo>
                  <a:pt x="1513370" y="1251280"/>
                </a:lnTo>
                <a:lnTo>
                  <a:pt x="1515951" y="1258691"/>
                </a:lnTo>
                <a:lnTo>
                  <a:pt x="1519190" y="1262329"/>
                </a:lnTo>
                <a:lnTo>
                  <a:pt x="1530896" y="1271245"/>
                </a:lnTo>
                <a:lnTo>
                  <a:pt x="1537382" y="1274369"/>
                </a:lnTo>
                <a:lnTo>
                  <a:pt x="1547203" y="1282541"/>
                </a:lnTo>
                <a:lnTo>
                  <a:pt x="1553232" y="1283456"/>
                </a:lnTo>
                <a:lnTo>
                  <a:pt x="1558624" y="1281494"/>
                </a:lnTo>
                <a:lnTo>
                  <a:pt x="1566758" y="1286304"/>
                </a:lnTo>
                <a:lnTo>
                  <a:pt x="1571406" y="1301144"/>
                </a:lnTo>
                <a:lnTo>
                  <a:pt x="1574206" y="1306230"/>
                </a:lnTo>
                <a:lnTo>
                  <a:pt x="1576788" y="1308811"/>
                </a:lnTo>
                <a:lnTo>
                  <a:pt x="1580426" y="1310278"/>
                </a:lnTo>
                <a:lnTo>
                  <a:pt x="1582560" y="1310478"/>
                </a:lnTo>
                <a:lnTo>
                  <a:pt x="1584836" y="1308545"/>
                </a:lnTo>
                <a:lnTo>
                  <a:pt x="1590056" y="1308144"/>
                </a:lnTo>
                <a:lnTo>
                  <a:pt x="1588227" y="1312393"/>
                </a:lnTo>
                <a:lnTo>
                  <a:pt x="1586274" y="1313736"/>
                </a:lnTo>
                <a:lnTo>
                  <a:pt x="1575139" y="1315526"/>
                </a:lnTo>
                <a:lnTo>
                  <a:pt x="1569663" y="1314002"/>
                </a:lnTo>
                <a:lnTo>
                  <a:pt x="1562909" y="1309430"/>
                </a:lnTo>
                <a:lnTo>
                  <a:pt x="1550118" y="1294476"/>
                </a:lnTo>
                <a:lnTo>
                  <a:pt x="1534230" y="1293390"/>
                </a:lnTo>
                <a:lnTo>
                  <a:pt x="1532448" y="1297781"/>
                </a:lnTo>
                <a:lnTo>
                  <a:pt x="1527457" y="1291638"/>
                </a:lnTo>
                <a:lnTo>
                  <a:pt x="1510579" y="1290266"/>
                </a:lnTo>
                <a:lnTo>
                  <a:pt x="1500501" y="1286332"/>
                </a:lnTo>
                <a:lnTo>
                  <a:pt x="1489767" y="1280017"/>
                </a:lnTo>
                <a:lnTo>
                  <a:pt x="1488853" y="1276950"/>
                </a:lnTo>
                <a:lnTo>
                  <a:pt x="1488377" y="1272626"/>
                </a:lnTo>
                <a:lnTo>
                  <a:pt x="1492034" y="1267206"/>
                </a:lnTo>
                <a:lnTo>
                  <a:pt x="1493415" y="1263853"/>
                </a:lnTo>
                <a:lnTo>
                  <a:pt x="1494348" y="1253681"/>
                </a:lnTo>
                <a:lnTo>
                  <a:pt x="1487510" y="1240155"/>
                </a:lnTo>
                <a:lnTo>
                  <a:pt x="1488214" y="1227649"/>
                </a:lnTo>
                <a:lnTo>
                  <a:pt x="1491434" y="1225553"/>
                </a:lnTo>
                <a:lnTo>
                  <a:pt x="1495606" y="1209265"/>
                </a:lnTo>
                <a:lnTo>
                  <a:pt x="1498120" y="1203893"/>
                </a:lnTo>
                <a:lnTo>
                  <a:pt x="1499464" y="1202036"/>
                </a:lnTo>
                <a:lnTo>
                  <a:pt x="1500721" y="1198283"/>
                </a:lnTo>
                <a:lnTo>
                  <a:pt x="1499378" y="1193559"/>
                </a:lnTo>
                <a:lnTo>
                  <a:pt x="1498120" y="1190711"/>
                </a:lnTo>
                <a:lnTo>
                  <a:pt x="1496711" y="1184081"/>
                </a:lnTo>
                <a:lnTo>
                  <a:pt x="1497025" y="1179205"/>
                </a:lnTo>
                <a:lnTo>
                  <a:pt x="1497035" y="1173061"/>
                </a:lnTo>
                <a:lnTo>
                  <a:pt x="1493596" y="1163755"/>
                </a:lnTo>
                <a:lnTo>
                  <a:pt x="1490777" y="1153697"/>
                </a:lnTo>
                <a:lnTo>
                  <a:pt x="1484986" y="1148629"/>
                </a:lnTo>
                <a:lnTo>
                  <a:pt x="1479366" y="1148525"/>
                </a:lnTo>
                <a:lnTo>
                  <a:pt x="1477290" y="1149915"/>
                </a:lnTo>
                <a:lnTo>
                  <a:pt x="1475203" y="1152315"/>
                </a:lnTo>
                <a:lnTo>
                  <a:pt x="1478146" y="1161488"/>
                </a:lnTo>
                <a:lnTo>
                  <a:pt x="1481118" y="1169622"/>
                </a:lnTo>
                <a:lnTo>
                  <a:pt x="1482518" y="1175928"/>
                </a:lnTo>
                <a:lnTo>
                  <a:pt x="1483509" y="1187301"/>
                </a:lnTo>
                <a:lnTo>
                  <a:pt x="1483309" y="1201169"/>
                </a:lnTo>
                <a:lnTo>
                  <a:pt x="1482328" y="1206770"/>
                </a:lnTo>
                <a:lnTo>
                  <a:pt x="1480690" y="1211513"/>
                </a:lnTo>
                <a:lnTo>
                  <a:pt x="1475661" y="1217381"/>
                </a:lnTo>
                <a:lnTo>
                  <a:pt x="1467240" y="1224344"/>
                </a:lnTo>
                <a:lnTo>
                  <a:pt x="1462488" y="1227725"/>
                </a:lnTo>
                <a:lnTo>
                  <a:pt x="1452553" y="1231440"/>
                </a:lnTo>
                <a:lnTo>
                  <a:pt x="1445400" y="1237421"/>
                </a:lnTo>
                <a:lnTo>
                  <a:pt x="1429741" y="1271368"/>
                </a:lnTo>
                <a:lnTo>
                  <a:pt x="1431455" y="1276379"/>
                </a:lnTo>
                <a:lnTo>
                  <a:pt x="1437208" y="1281846"/>
                </a:lnTo>
                <a:lnTo>
                  <a:pt x="1440999" y="1286532"/>
                </a:lnTo>
                <a:lnTo>
                  <a:pt x="1442847" y="1290438"/>
                </a:lnTo>
                <a:lnTo>
                  <a:pt x="1446990" y="1302658"/>
                </a:lnTo>
                <a:lnTo>
                  <a:pt x="1462478" y="1336472"/>
                </a:lnTo>
                <a:lnTo>
                  <a:pt x="1463354" y="1342501"/>
                </a:lnTo>
                <a:lnTo>
                  <a:pt x="1459696" y="1353169"/>
                </a:lnTo>
                <a:lnTo>
                  <a:pt x="1452496" y="1366885"/>
                </a:lnTo>
                <a:lnTo>
                  <a:pt x="1449628" y="1374562"/>
                </a:lnTo>
                <a:lnTo>
                  <a:pt x="1442885" y="1403652"/>
                </a:lnTo>
                <a:lnTo>
                  <a:pt x="1442409" y="1411043"/>
                </a:lnTo>
                <a:lnTo>
                  <a:pt x="1445161" y="1417977"/>
                </a:lnTo>
                <a:lnTo>
                  <a:pt x="1449695" y="1426635"/>
                </a:lnTo>
                <a:lnTo>
                  <a:pt x="1451248" y="1433179"/>
                </a:lnTo>
                <a:lnTo>
                  <a:pt x="1448172" y="1449791"/>
                </a:lnTo>
                <a:lnTo>
                  <a:pt x="1449791" y="1453925"/>
                </a:lnTo>
                <a:lnTo>
                  <a:pt x="1453563" y="1456068"/>
                </a:lnTo>
                <a:lnTo>
                  <a:pt x="1463859" y="1453829"/>
                </a:lnTo>
                <a:lnTo>
                  <a:pt x="1475946" y="1457877"/>
                </a:lnTo>
                <a:lnTo>
                  <a:pt x="1482328" y="1455944"/>
                </a:lnTo>
                <a:lnTo>
                  <a:pt x="1492129" y="1446752"/>
                </a:lnTo>
                <a:lnTo>
                  <a:pt x="1495901" y="1445762"/>
                </a:lnTo>
                <a:lnTo>
                  <a:pt x="1507655" y="1447019"/>
                </a:lnTo>
                <a:lnTo>
                  <a:pt x="1524876" y="1455858"/>
                </a:lnTo>
                <a:lnTo>
                  <a:pt x="1543145" y="1467707"/>
                </a:lnTo>
                <a:lnTo>
                  <a:pt x="1546831" y="1471679"/>
                </a:lnTo>
                <a:lnTo>
                  <a:pt x="1551765" y="1471841"/>
                </a:lnTo>
                <a:lnTo>
                  <a:pt x="1555366" y="1491939"/>
                </a:lnTo>
                <a:lnTo>
                  <a:pt x="1558614" y="1502769"/>
                </a:lnTo>
                <a:lnTo>
                  <a:pt x="1560004" y="1510408"/>
                </a:lnTo>
                <a:lnTo>
                  <a:pt x="1560986" y="1518914"/>
                </a:lnTo>
                <a:lnTo>
                  <a:pt x="1557604" y="1520704"/>
                </a:lnTo>
                <a:lnTo>
                  <a:pt x="1554623" y="1521590"/>
                </a:lnTo>
                <a:lnTo>
                  <a:pt x="1552165" y="1523895"/>
                </a:lnTo>
                <a:lnTo>
                  <a:pt x="1548727" y="1536983"/>
                </a:lnTo>
                <a:lnTo>
                  <a:pt x="1548298" y="1543955"/>
                </a:lnTo>
                <a:lnTo>
                  <a:pt x="1550118" y="1555118"/>
                </a:lnTo>
                <a:lnTo>
                  <a:pt x="1565434" y="1560300"/>
                </a:lnTo>
                <a:lnTo>
                  <a:pt x="1576064" y="1563053"/>
                </a:lnTo>
                <a:lnTo>
                  <a:pt x="1583541" y="1563605"/>
                </a:lnTo>
                <a:lnTo>
                  <a:pt x="1584846" y="1564872"/>
                </a:lnTo>
                <a:lnTo>
                  <a:pt x="1585779" y="1566558"/>
                </a:lnTo>
                <a:lnTo>
                  <a:pt x="1576873" y="1567310"/>
                </a:lnTo>
                <a:lnTo>
                  <a:pt x="1560738" y="1568663"/>
                </a:lnTo>
                <a:lnTo>
                  <a:pt x="1555013" y="1567882"/>
                </a:lnTo>
                <a:lnTo>
                  <a:pt x="1552432" y="1566529"/>
                </a:lnTo>
                <a:lnTo>
                  <a:pt x="1549870" y="1562719"/>
                </a:lnTo>
                <a:lnTo>
                  <a:pt x="1544955" y="1558871"/>
                </a:lnTo>
                <a:lnTo>
                  <a:pt x="1543079" y="1556271"/>
                </a:lnTo>
                <a:lnTo>
                  <a:pt x="1539049" y="1553251"/>
                </a:lnTo>
                <a:lnTo>
                  <a:pt x="1541021" y="1541736"/>
                </a:lnTo>
                <a:lnTo>
                  <a:pt x="1541354" y="1514885"/>
                </a:lnTo>
                <a:lnTo>
                  <a:pt x="1540754" y="1503721"/>
                </a:lnTo>
                <a:lnTo>
                  <a:pt x="1537363" y="1494482"/>
                </a:lnTo>
                <a:lnTo>
                  <a:pt x="1527296" y="1481204"/>
                </a:lnTo>
                <a:lnTo>
                  <a:pt x="1523838" y="1472270"/>
                </a:lnTo>
                <a:lnTo>
                  <a:pt x="1519923" y="1466279"/>
                </a:lnTo>
                <a:lnTo>
                  <a:pt x="1516094" y="1465288"/>
                </a:lnTo>
                <a:lnTo>
                  <a:pt x="1510522" y="1466469"/>
                </a:lnTo>
                <a:lnTo>
                  <a:pt x="1496682" y="1472013"/>
                </a:lnTo>
                <a:lnTo>
                  <a:pt x="1484252" y="1474937"/>
                </a:lnTo>
                <a:lnTo>
                  <a:pt x="1469679" y="1483100"/>
                </a:lnTo>
                <a:lnTo>
                  <a:pt x="1467050" y="1489891"/>
                </a:lnTo>
                <a:lnTo>
                  <a:pt x="1464659" y="1507284"/>
                </a:lnTo>
                <a:lnTo>
                  <a:pt x="1467859" y="1515799"/>
                </a:lnTo>
                <a:lnTo>
                  <a:pt x="1471098" y="1521914"/>
                </a:lnTo>
                <a:lnTo>
                  <a:pt x="1474051" y="1532296"/>
                </a:lnTo>
                <a:lnTo>
                  <a:pt x="1475003" y="1538554"/>
                </a:lnTo>
                <a:lnTo>
                  <a:pt x="1475241" y="1544841"/>
                </a:lnTo>
                <a:lnTo>
                  <a:pt x="1474765" y="1554128"/>
                </a:lnTo>
                <a:lnTo>
                  <a:pt x="1472269" y="1559176"/>
                </a:lnTo>
                <a:lnTo>
                  <a:pt x="1456191" y="1578797"/>
                </a:lnTo>
                <a:lnTo>
                  <a:pt x="1453829" y="1584798"/>
                </a:lnTo>
                <a:lnTo>
                  <a:pt x="1451077" y="1601534"/>
                </a:lnTo>
                <a:lnTo>
                  <a:pt x="1448638" y="1607668"/>
                </a:lnTo>
                <a:lnTo>
                  <a:pt x="1441199" y="1616812"/>
                </a:lnTo>
                <a:lnTo>
                  <a:pt x="1436608" y="1620488"/>
                </a:lnTo>
                <a:lnTo>
                  <a:pt x="1411900" y="1637090"/>
                </a:lnTo>
                <a:lnTo>
                  <a:pt x="1411005" y="1640729"/>
                </a:lnTo>
                <a:lnTo>
                  <a:pt x="1409329" y="1652368"/>
                </a:lnTo>
                <a:lnTo>
                  <a:pt x="1402537" y="1657598"/>
                </a:lnTo>
                <a:lnTo>
                  <a:pt x="1398508" y="1658036"/>
                </a:lnTo>
                <a:lnTo>
                  <a:pt x="1389126" y="1652254"/>
                </a:lnTo>
                <a:lnTo>
                  <a:pt x="1383573" y="1650549"/>
                </a:lnTo>
                <a:lnTo>
                  <a:pt x="1377886" y="1650063"/>
                </a:lnTo>
                <a:lnTo>
                  <a:pt x="1356341" y="1651683"/>
                </a:lnTo>
                <a:lnTo>
                  <a:pt x="1346797" y="1647749"/>
                </a:lnTo>
                <a:lnTo>
                  <a:pt x="1339272" y="1642196"/>
                </a:lnTo>
                <a:lnTo>
                  <a:pt x="1331547" y="1640443"/>
                </a:lnTo>
                <a:lnTo>
                  <a:pt x="1325727" y="1635881"/>
                </a:lnTo>
                <a:lnTo>
                  <a:pt x="1324375" y="1631709"/>
                </a:lnTo>
                <a:lnTo>
                  <a:pt x="1322965" y="1626118"/>
                </a:lnTo>
                <a:lnTo>
                  <a:pt x="1321898" y="1623222"/>
                </a:lnTo>
                <a:lnTo>
                  <a:pt x="1320899" y="1621736"/>
                </a:lnTo>
                <a:lnTo>
                  <a:pt x="1322651" y="1619869"/>
                </a:lnTo>
                <a:lnTo>
                  <a:pt x="1326375" y="1619012"/>
                </a:lnTo>
                <a:lnTo>
                  <a:pt x="1340348" y="1619964"/>
                </a:lnTo>
                <a:lnTo>
                  <a:pt x="1343997" y="1617859"/>
                </a:lnTo>
                <a:lnTo>
                  <a:pt x="1345911" y="1618917"/>
                </a:lnTo>
                <a:lnTo>
                  <a:pt x="1349787" y="1624041"/>
                </a:lnTo>
                <a:lnTo>
                  <a:pt x="1354855" y="1628670"/>
                </a:lnTo>
                <a:lnTo>
                  <a:pt x="1359141" y="1627889"/>
                </a:lnTo>
                <a:lnTo>
                  <a:pt x="1362760" y="1624079"/>
                </a:lnTo>
                <a:lnTo>
                  <a:pt x="1364142" y="1624051"/>
                </a:lnTo>
                <a:lnTo>
                  <a:pt x="1365742" y="1624651"/>
                </a:lnTo>
                <a:lnTo>
                  <a:pt x="1362465" y="1627651"/>
                </a:lnTo>
                <a:lnTo>
                  <a:pt x="1359103" y="1629851"/>
                </a:lnTo>
                <a:lnTo>
                  <a:pt x="1358198" y="1631242"/>
                </a:lnTo>
                <a:lnTo>
                  <a:pt x="1357513" y="1634281"/>
                </a:lnTo>
                <a:lnTo>
                  <a:pt x="1362284" y="1637890"/>
                </a:lnTo>
                <a:lnTo>
                  <a:pt x="1366656" y="1639853"/>
                </a:lnTo>
                <a:lnTo>
                  <a:pt x="1372391" y="1637929"/>
                </a:lnTo>
                <a:lnTo>
                  <a:pt x="1375763" y="1634147"/>
                </a:lnTo>
                <a:lnTo>
                  <a:pt x="1383144" y="1628604"/>
                </a:lnTo>
                <a:lnTo>
                  <a:pt x="1388430" y="1628851"/>
                </a:lnTo>
                <a:lnTo>
                  <a:pt x="1388736" y="1623622"/>
                </a:lnTo>
                <a:lnTo>
                  <a:pt x="1386002" y="1615583"/>
                </a:lnTo>
                <a:lnTo>
                  <a:pt x="1383773" y="1609954"/>
                </a:lnTo>
                <a:lnTo>
                  <a:pt x="1391869" y="1611440"/>
                </a:lnTo>
                <a:lnTo>
                  <a:pt x="1396669" y="1606801"/>
                </a:lnTo>
                <a:lnTo>
                  <a:pt x="1416634" y="1566710"/>
                </a:lnTo>
                <a:lnTo>
                  <a:pt x="1426111" y="1559043"/>
                </a:lnTo>
                <a:lnTo>
                  <a:pt x="1429264" y="1554061"/>
                </a:lnTo>
                <a:lnTo>
                  <a:pt x="1431541" y="1547117"/>
                </a:lnTo>
                <a:lnTo>
                  <a:pt x="1432103" y="1539450"/>
                </a:lnTo>
                <a:lnTo>
                  <a:pt x="1430941" y="1531030"/>
                </a:lnTo>
                <a:lnTo>
                  <a:pt x="1431207" y="1524543"/>
                </a:lnTo>
                <a:lnTo>
                  <a:pt x="1434599" y="1516399"/>
                </a:lnTo>
                <a:lnTo>
                  <a:pt x="1439913" y="1506531"/>
                </a:lnTo>
                <a:lnTo>
                  <a:pt x="1443285" y="1502816"/>
                </a:lnTo>
                <a:lnTo>
                  <a:pt x="1442799" y="1499111"/>
                </a:lnTo>
                <a:lnTo>
                  <a:pt x="1442123" y="1496054"/>
                </a:lnTo>
                <a:lnTo>
                  <a:pt x="1432570" y="1486348"/>
                </a:lnTo>
                <a:lnTo>
                  <a:pt x="1422445" y="1478356"/>
                </a:lnTo>
                <a:lnTo>
                  <a:pt x="1418873" y="1473946"/>
                </a:lnTo>
                <a:lnTo>
                  <a:pt x="1416167" y="1466983"/>
                </a:lnTo>
                <a:lnTo>
                  <a:pt x="1414834" y="1458639"/>
                </a:lnTo>
                <a:lnTo>
                  <a:pt x="1414834" y="1453115"/>
                </a:lnTo>
                <a:lnTo>
                  <a:pt x="1415643" y="1436208"/>
                </a:lnTo>
                <a:lnTo>
                  <a:pt x="1417196" y="1428179"/>
                </a:lnTo>
                <a:lnTo>
                  <a:pt x="1416768" y="1404442"/>
                </a:lnTo>
                <a:lnTo>
                  <a:pt x="1414900" y="1374848"/>
                </a:lnTo>
                <a:lnTo>
                  <a:pt x="1413291" y="1366761"/>
                </a:lnTo>
                <a:lnTo>
                  <a:pt x="1415767" y="1361161"/>
                </a:lnTo>
                <a:lnTo>
                  <a:pt x="1418206" y="1356560"/>
                </a:lnTo>
                <a:lnTo>
                  <a:pt x="1419463" y="1352255"/>
                </a:lnTo>
                <a:lnTo>
                  <a:pt x="1420311" y="1322803"/>
                </a:lnTo>
                <a:lnTo>
                  <a:pt x="1419587" y="1311345"/>
                </a:lnTo>
                <a:lnTo>
                  <a:pt x="1416291" y="1295886"/>
                </a:lnTo>
                <a:lnTo>
                  <a:pt x="1402870" y="1282970"/>
                </a:lnTo>
                <a:lnTo>
                  <a:pt x="1397203" y="1270359"/>
                </a:lnTo>
                <a:lnTo>
                  <a:pt x="1397660" y="1265815"/>
                </a:lnTo>
                <a:lnTo>
                  <a:pt x="1398394" y="1262739"/>
                </a:lnTo>
                <a:lnTo>
                  <a:pt x="1404214" y="1257567"/>
                </a:lnTo>
                <a:lnTo>
                  <a:pt x="1408214" y="1250233"/>
                </a:lnTo>
                <a:lnTo>
                  <a:pt x="1410776" y="1239479"/>
                </a:lnTo>
                <a:lnTo>
                  <a:pt x="1416101" y="1223039"/>
                </a:lnTo>
                <a:lnTo>
                  <a:pt x="1417453" y="1217247"/>
                </a:lnTo>
                <a:lnTo>
                  <a:pt x="1420883" y="1194187"/>
                </a:lnTo>
                <a:lnTo>
                  <a:pt x="1421806" y="1181824"/>
                </a:lnTo>
                <a:lnTo>
                  <a:pt x="1422463" y="1163212"/>
                </a:lnTo>
                <a:lnTo>
                  <a:pt x="1417701" y="1158440"/>
                </a:lnTo>
                <a:lnTo>
                  <a:pt x="1412691" y="1154306"/>
                </a:lnTo>
                <a:lnTo>
                  <a:pt x="1403452" y="1150811"/>
                </a:lnTo>
                <a:lnTo>
                  <a:pt x="1398880" y="1151649"/>
                </a:lnTo>
                <a:lnTo>
                  <a:pt x="1390516" y="1144181"/>
                </a:lnTo>
                <a:lnTo>
                  <a:pt x="1387402" y="1143133"/>
                </a:lnTo>
                <a:lnTo>
                  <a:pt x="1364818" y="1145248"/>
                </a:lnTo>
                <a:lnTo>
                  <a:pt x="1351902" y="1144267"/>
                </a:lnTo>
                <a:lnTo>
                  <a:pt x="1344292" y="1145962"/>
                </a:lnTo>
                <a:lnTo>
                  <a:pt x="1340301" y="1145743"/>
                </a:lnTo>
                <a:lnTo>
                  <a:pt x="1337805" y="1144600"/>
                </a:lnTo>
                <a:lnTo>
                  <a:pt x="1338177" y="1141486"/>
                </a:lnTo>
                <a:lnTo>
                  <a:pt x="1339519" y="1139247"/>
                </a:lnTo>
                <a:lnTo>
                  <a:pt x="1339129" y="1137314"/>
                </a:lnTo>
                <a:lnTo>
                  <a:pt x="1336929" y="1136914"/>
                </a:lnTo>
                <a:lnTo>
                  <a:pt x="1331033" y="1139323"/>
                </a:lnTo>
                <a:lnTo>
                  <a:pt x="1321622" y="1165146"/>
                </a:lnTo>
                <a:lnTo>
                  <a:pt x="1316021" y="1189920"/>
                </a:lnTo>
                <a:lnTo>
                  <a:pt x="1310078" y="1223029"/>
                </a:lnTo>
                <a:lnTo>
                  <a:pt x="1306392" y="1236821"/>
                </a:lnTo>
                <a:lnTo>
                  <a:pt x="1301029" y="1251318"/>
                </a:lnTo>
                <a:lnTo>
                  <a:pt x="1292752" y="1262701"/>
                </a:lnTo>
                <a:lnTo>
                  <a:pt x="1281589" y="1274169"/>
                </a:lnTo>
                <a:lnTo>
                  <a:pt x="1274436" y="1279531"/>
                </a:lnTo>
                <a:lnTo>
                  <a:pt x="1264901" y="1284989"/>
                </a:lnTo>
                <a:lnTo>
                  <a:pt x="1260900" y="1296810"/>
                </a:lnTo>
                <a:lnTo>
                  <a:pt x="1257472" y="1301639"/>
                </a:lnTo>
                <a:lnTo>
                  <a:pt x="1258881" y="1304906"/>
                </a:lnTo>
                <a:lnTo>
                  <a:pt x="1263015" y="1303096"/>
                </a:lnTo>
                <a:lnTo>
                  <a:pt x="1260653" y="1311421"/>
                </a:lnTo>
                <a:lnTo>
                  <a:pt x="1258176" y="1316469"/>
                </a:lnTo>
                <a:lnTo>
                  <a:pt x="1258415" y="1319393"/>
                </a:lnTo>
                <a:lnTo>
                  <a:pt x="1259138" y="1323156"/>
                </a:lnTo>
                <a:lnTo>
                  <a:pt x="1262358" y="1324870"/>
                </a:lnTo>
                <a:lnTo>
                  <a:pt x="1270930" y="1321603"/>
                </a:lnTo>
                <a:lnTo>
                  <a:pt x="1272750" y="1324785"/>
                </a:lnTo>
                <a:lnTo>
                  <a:pt x="1274702" y="1329623"/>
                </a:lnTo>
                <a:lnTo>
                  <a:pt x="1273693" y="1348835"/>
                </a:lnTo>
                <a:lnTo>
                  <a:pt x="1271292" y="1365152"/>
                </a:lnTo>
                <a:lnTo>
                  <a:pt x="1271016" y="1371105"/>
                </a:lnTo>
                <a:lnTo>
                  <a:pt x="1272378" y="1374915"/>
                </a:lnTo>
                <a:lnTo>
                  <a:pt x="1273493" y="1379906"/>
                </a:lnTo>
                <a:lnTo>
                  <a:pt x="1270959" y="1385973"/>
                </a:lnTo>
                <a:lnTo>
                  <a:pt x="1268939" y="1387926"/>
                </a:lnTo>
                <a:lnTo>
                  <a:pt x="1265129" y="1387250"/>
                </a:lnTo>
                <a:lnTo>
                  <a:pt x="1262615" y="1400642"/>
                </a:lnTo>
                <a:lnTo>
                  <a:pt x="1261824" y="1408538"/>
                </a:lnTo>
                <a:lnTo>
                  <a:pt x="1261863" y="1414767"/>
                </a:lnTo>
                <a:lnTo>
                  <a:pt x="1262834" y="1418606"/>
                </a:lnTo>
                <a:lnTo>
                  <a:pt x="1264339" y="1422845"/>
                </a:lnTo>
                <a:lnTo>
                  <a:pt x="1265339" y="1419558"/>
                </a:lnTo>
                <a:lnTo>
                  <a:pt x="1266130" y="1415034"/>
                </a:lnTo>
                <a:lnTo>
                  <a:pt x="1268816" y="1412100"/>
                </a:lnTo>
                <a:lnTo>
                  <a:pt x="1283770" y="1420492"/>
                </a:lnTo>
                <a:lnTo>
                  <a:pt x="1287789" y="1424654"/>
                </a:lnTo>
                <a:lnTo>
                  <a:pt x="1293971" y="1428464"/>
                </a:lnTo>
                <a:lnTo>
                  <a:pt x="1295772" y="1432979"/>
                </a:lnTo>
                <a:lnTo>
                  <a:pt x="1296952" y="1446943"/>
                </a:lnTo>
                <a:lnTo>
                  <a:pt x="1303305" y="1459601"/>
                </a:lnTo>
                <a:lnTo>
                  <a:pt x="1308316" y="1467098"/>
                </a:lnTo>
                <a:lnTo>
                  <a:pt x="1311440" y="1470050"/>
                </a:lnTo>
                <a:lnTo>
                  <a:pt x="1314202" y="1470793"/>
                </a:lnTo>
                <a:lnTo>
                  <a:pt x="1318517" y="1467907"/>
                </a:lnTo>
                <a:lnTo>
                  <a:pt x="1324289" y="1468317"/>
                </a:lnTo>
                <a:lnTo>
                  <a:pt x="1321194" y="1478156"/>
                </a:lnTo>
                <a:lnTo>
                  <a:pt x="1315984" y="1496568"/>
                </a:lnTo>
                <a:lnTo>
                  <a:pt x="1307287" y="1512494"/>
                </a:lnTo>
                <a:lnTo>
                  <a:pt x="1303725" y="1514970"/>
                </a:lnTo>
                <a:lnTo>
                  <a:pt x="1298000" y="1508493"/>
                </a:lnTo>
                <a:lnTo>
                  <a:pt x="1290466" y="1503207"/>
                </a:lnTo>
                <a:lnTo>
                  <a:pt x="1286608" y="1500502"/>
                </a:lnTo>
                <a:lnTo>
                  <a:pt x="1284170" y="1495711"/>
                </a:lnTo>
                <a:lnTo>
                  <a:pt x="1271064" y="1482890"/>
                </a:lnTo>
                <a:lnTo>
                  <a:pt x="1267139" y="1474051"/>
                </a:lnTo>
                <a:lnTo>
                  <a:pt x="1260567" y="1472679"/>
                </a:lnTo>
                <a:lnTo>
                  <a:pt x="1251471" y="1468536"/>
                </a:lnTo>
                <a:lnTo>
                  <a:pt x="1250118" y="1467536"/>
                </a:lnTo>
                <a:lnTo>
                  <a:pt x="1242613" y="1461954"/>
                </a:lnTo>
                <a:lnTo>
                  <a:pt x="1235335" y="1458906"/>
                </a:lnTo>
                <a:lnTo>
                  <a:pt x="1233278" y="1454763"/>
                </a:lnTo>
                <a:lnTo>
                  <a:pt x="1227715" y="1451677"/>
                </a:lnTo>
                <a:lnTo>
                  <a:pt x="1222343" y="1449581"/>
                </a:lnTo>
                <a:lnTo>
                  <a:pt x="1214456" y="1444419"/>
                </a:lnTo>
                <a:lnTo>
                  <a:pt x="1210837" y="1446076"/>
                </a:lnTo>
                <a:lnTo>
                  <a:pt x="1211704" y="1440218"/>
                </a:lnTo>
                <a:lnTo>
                  <a:pt x="1202712" y="1431855"/>
                </a:lnTo>
                <a:lnTo>
                  <a:pt x="1191977" y="1424311"/>
                </a:lnTo>
                <a:lnTo>
                  <a:pt x="1169813" y="1413539"/>
                </a:lnTo>
                <a:lnTo>
                  <a:pt x="1150296" y="1408309"/>
                </a:lnTo>
                <a:lnTo>
                  <a:pt x="1127284" y="1406776"/>
                </a:lnTo>
                <a:lnTo>
                  <a:pt x="1107119" y="1399937"/>
                </a:lnTo>
                <a:lnTo>
                  <a:pt x="1104262" y="1400270"/>
                </a:lnTo>
                <a:lnTo>
                  <a:pt x="1101680" y="1402280"/>
                </a:lnTo>
                <a:lnTo>
                  <a:pt x="1094889" y="1412224"/>
                </a:lnTo>
                <a:lnTo>
                  <a:pt x="1087336" y="1415272"/>
                </a:lnTo>
                <a:lnTo>
                  <a:pt x="1084507" y="1420006"/>
                </a:lnTo>
                <a:lnTo>
                  <a:pt x="1088964" y="1430226"/>
                </a:lnTo>
                <a:lnTo>
                  <a:pt x="1097718" y="1456420"/>
                </a:lnTo>
                <a:lnTo>
                  <a:pt x="1102900" y="1453782"/>
                </a:lnTo>
                <a:lnTo>
                  <a:pt x="1104909" y="1465650"/>
                </a:lnTo>
                <a:lnTo>
                  <a:pt x="1101747" y="1472451"/>
                </a:lnTo>
                <a:lnTo>
                  <a:pt x="1097003" y="1480461"/>
                </a:lnTo>
                <a:lnTo>
                  <a:pt x="1093032" y="1484738"/>
                </a:lnTo>
                <a:lnTo>
                  <a:pt x="1084240" y="1486900"/>
                </a:lnTo>
                <a:lnTo>
                  <a:pt x="1077173" y="1486405"/>
                </a:lnTo>
                <a:lnTo>
                  <a:pt x="1076344" y="1493844"/>
                </a:lnTo>
                <a:lnTo>
                  <a:pt x="1078382" y="1500740"/>
                </a:lnTo>
                <a:lnTo>
                  <a:pt x="1077887" y="1503588"/>
                </a:lnTo>
                <a:lnTo>
                  <a:pt x="1077210" y="1507179"/>
                </a:lnTo>
                <a:lnTo>
                  <a:pt x="1076182" y="1509055"/>
                </a:lnTo>
                <a:lnTo>
                  <a:pt x="1075344" y="1510198"/>
                </a:lnTo>
                <a:lnTo>
                  <a:pt x="1072629" y="1512275"/>
                </a:lnTo>
                <a:lnTo>
                  <a:pt x="1069381" y="1512303"/>
                </a:lnTo>
                <a:lnTo>
                  <a:pt x="1061532" y="1508741"/>
                </a:lnTo>
                <a:lnTo>
                  <a:pt x="1055875" y="1505541"/>
                </a:lnTo>
                <a:lnTo>
                  <a:pt x="1056227" y="1492996"/>
                </a:lnTo>
                <a:lnTo>
                  <a:pt x="1059180" y="1487491"/>
                </a:lnTo>
                <a:lnTo>
                  <a:pt x="1061199" y="1486233"/>
                </a:lnTo>
                <a:lnTo>
                  <a:pt x="1063133" y="1484033"/>
                </a:lnTo>
                <a:lnTo>
                  <a:pt x="1059113" y="1475823"/>
                </a:lnTo>
                <a:lnTo>
                  <a:pt x="1056170" y="1472356"/>
                </a:lnTo>
                <a:lnTo>
                  <a:pt x="1054818" y="1466698"/>
                </a:lnTo>
                <a:lnTo>
                  <a:pt x="1054751" y="1464202"/>
                </a:lnTo>
                <a:lnTo>
                  <a:pt x="1051046" y="1464374"/>
                </a:lnTo>
                <a:lnTo>
                  <a:pt x="1035939" y="1470889"/>
                </a:lnTo>
                <a:lnTo>
                  <a:pt x="1032815" y="1476985"/>
                </a:lnTo>
                <a:lnTo>
                  <a:pt x="1031100" y="1472851"/>
                </a:lnTo>
                <a:lnTo>
                  <a:pt x="1011621" y="1491158"/>
                </a:lnTo>
                <a:lnTo>
                  <a:pt x="1003135" y="1497559"/>
                </a:lnTo>
                <a:lnTo>
                  <a:pt x="997325" y="1496625"/>
                </a:lnTo>
                <a:lnTo>
                  <a:pt x="989590" y="1492796"/>
                </a:lnTo>
                <a:lnTo>
                  <a:pt x="980380" y="1492425"/>
                </a:lnTo>
                <a:lnTo>
                  <a:pt x="974179" y="1490605"/>
                </a:lnTo>
                <a:lnTo>
                  <a:pt x="970997" y="1491453"/>
                </a:lnTo>
                <a:lnTo>
                  <a:pt x="964330" y="1495958"/>
                </a:lnTo>
                <a:lnTo>
                  <a:pt x="957453" y="1496549"/>
                </a:lnTo>
                <a:lnTo>
                  <a:pt x="950309" y="1502959"/>
                </a:lnTo>
                <a:lnTo>
                  <a:pt x="944223" y="1510675"/>
                </a:lnTo>
                <a:lnTo>
                  <a:pt x="942565" y="1523095"/>
                </a:lnTo>
                <a:lnTo>
                  <a:pt x="938736" y="1524362"/>
                </a:lnTo>
                <a:lnTo>
                  <a:pt x="934555" y="1517971"/>
                </a:lnTo>
                <a:lnTo>
                  <a:pt x="932278" y="1516447"/>
                </a:lnTo>
                <a:lnTo>
                  <a:pt x="930087" y="1517828"/>
                </a:lnTo>
                <a:lnTo>
                  <a:pt x="925782" y="1518456"/>
                </a:lnTo>
                <a:lnTo>
                  <a:pt x="922211" y="1518980"/>
                </a:lnTo>
                <a:lnTo>
                  <a:pt x="918705" y="1521266"/>
                </a:lnTo>
                <a:lnTo>
                  <a:pt x="917257" y="1520990"/>
                </a:lnTo>
                <a:lnTo>
                  <a:pt x="906599" y="1518942"/>
                </a:lnTo>
                <a:lnTo>
                  <a:pt x="903618" y="1519142"/>
                </a:lnTo>
                <a:lnTo>
                  <a:pt x="899807" y="1518371"/>
                </a:lnTo>
                <a:lnTo>
                  <a:pt x="900684" y="1515180"/>
                </a:lnTo>
                <a:lnTo>
                  <a:pt x="902008" y="1512903"/>
                </a:lnTo>
                <a:lnTo>
                  <a:pt x="907999" y="1511170"/>
                </a:lnTo>
                <a:lnTo>
                  <a:pt x="911295" y="1508598"/>
                </a:lnTo>
                <a:lnTo>
                  <a:pt x="915028" y="1510036"/>
                </a:lnTo>
                <a:lnTo>
                  <a:pt x="917734" y="1506198"/>
                </a:lnTo>
                <a:lnTo>
                  <a:pt x="917381" y="1498816"/>
                </a:lnTo>
                <a:lnTo>
                  <a:pt x="913143" y="1491720"/>
                </a:lnTo>
                <a:lnTo>
                  <a:pt x="915143" y="1486214"/>
                </a:lnTo>
                <a:lnTo>
                  <a:pt x="916677" y="1479394"/>
                </a:lnTo>
                <a:lnTo>
                  <a:pt x="917696" y="1478632"/>
                </a:lnTo>
                <a:lnTo>
                  <a:pt x="918791" y="1476242"/>
                </a:lnTo>
                <a:lnTo>
                  <a:pt x="917429" y="1474241"/>
                </a:lnTo>
                <a:lnTo>
                  <a:pt x="914181" y="1473251"/>
                </a:lnTo>
                <a:lnTo>
                  <a:pt x="914162" y="1471565"/>
                </a:lnTo>
                <a:lnTo>
                  <a:pt x="916219" y="1470146"/>
                </a:lnTo>
                <a:lnTo>
                  <a:pt x="929630" y="1467317"/>
                </a:lnTo>
                <a:lnTo>
                  <a:pt x="932697" y="1465259"/>
                </a:lnTo>
                <a:lnTo>
                  <a:pt x="924544" y="1464440"/>
                </a:lnTo>
                <a:lnTo>
                  <a:pt x="914286" y="1464993"/>
                </a:lnTo>
                <a:lnTo>
                  <a:pt x="903884" y="1471194"/>
                </a:lnTo>
                <a:lnTo>
                  <a:pt x="884387" y="1484595"/>
                </a:lnTo>
                <a:lnTo>
                  <a:pt x="875309" y="1493634"/>
                </a:lnTo>
                <a:lnTo>
                  <a:pt x="877738" y="1493482"/>
                </a:lnTo>
                <a:lnTo>
                  <a:pt x="880815" y="1494787"/>
                </a:lnTo>
                <a:lnTo>
                  <a:pt x="883425" y="1501092"/>
                </a:lnTo>
                <a:lnTo>
                  <a:pt x="885425" y="1502702"/>
                </a:lnTo>
                <a:lnTo>
                  <a:pt x="884015" y="1506865"/>
                </a:lnTo>
                <a:lnTo>
                  <a:pt x="878805" y="1510103"/>
                </a:lnTo>
                <a:lnTo>
                  <a:pt x="876709" y="1512303"/>
                </a:lnTo>
                <a:lnTo>
                  <a:pt x="874719" y="1513170"/>
                </a:lnTo>
                <a:lnTo>
                  <a:pt x="873033" y="1512360"/>
                </a:lnTo>
                <a:lnTo>
                  <a:pt x="871014" y="1510665"/>
                </a:lnTo>
                <a:lnTo>
                  <a:pt x="872185" y="1507455"/>
                </a:lnTo>
                <a:lnTo>
                  <a:pt x="873728" y="1504483"/>
                </a:lnTo>
                <a:lnTo>
                  <a:pt x="869546" y="1499187"/>
                </a:lnTo>
                <a:lnTo>
                  <a:pt x="867594" y="1498511"/>
                </a:lnTo>
                <a:lnTo>
                  <a:pt x="865965" y="1498702"/>
                </a:lnTo>
                <a:lnTo>
                  <a:pt x="855859" y="1503255"/>
                </a:lnTo>
                <a:lnTo>
                  <a:pt x="848353" y="1508627"/>
                </a:lnTo>
                <a:lnTo>
                  <a:pt x="841467" y="1511456"/>
                </a:lnTo>
                <a:lnTo>
                  <a:pt x="835057" y="1512427"/>
                </a:lnTo>
                <a:lnTo>
                  <a:pt x="831323" y="1514761"/>
                </a:lnTo>
                <a:lnTo>
                  <a:pt x="823693" y="1521924"/>
                </a:lnTo>
                <a:lnTo>
                  <a:pt x="818864" y="1525019"/>
                </a:lnTo>
                <a:lnTo>
                  <a:pt x="810787" y="1532915"/>
                </a:lnTo>
                <a:lnTo>
                  <a:pt x="790041" y="1546784"/>
                </a:lnTo>
                <a:lnTo>
                  <a:pt x="784660" y="1547965"/>
                </a:lnTo>
                <a:lnTo>
                  <a:pt x="781631" y="1546841"/>
                </a:lnTo>
                <a:lnTo>
                  <a:pt x="779326" y="1544974"/>
                </a:lnTo>
                <a:lnTo>
                  <a:pt x="777754" y="1546517"/>
                </a:lnTo>
                <a:lnTo>
                  <a:pt x="779545" y="1549861"/>
                </a:lnTo>
                <a:lnTo>
                  <a:pt x="782621" y="1556614"/>
                </a:lnTo>
                <a:lnTo>
                  <a:pt x="781431" y="1560128"/>
                </a:lnTo>
                <a:lnTo>
                  <a:pt x="776640" y="1559157"/>
                </a:lnTo>
                <a:lnTo>
                  <a:pt x="766610" y="1562310"/>
                </a:lnTo>
                <a:lnTo>
                  <a:pt x="755809" y="1566948"/>
                </a:lnTo>
                <a:lnTo>
                  <a:pt x="756018" y="1571768"/>
                </a:lnTo>
                <a:lnTo>
                  <a:pt x="756704" y="1575997"/>
                </a:lnTo>
                <a:lnTo>
                  <a:pt x="754866" y="1582874"/>
                </a:lnTo>
                <a:lnTo>
                  <a:pt x="752960" y="1588427"/>
                </a:lnTo>
                <a:lnTo>
                  <a:pt x="751380" y="1604296"/>
                </a:lnTo>
                <a:lnTo>
                  <a:pt x="749960" y="1609020"/>
                </a:lnTo>
                <a:lnTo>
                  <a:pt x="745693" y="1612164"/>
                </a:lnTo>
                <a:lnTo>
                  <a:pt x="724157" y="1619260"/>
                </a:lnTo>
                <a:lnTo>
                  <a:pt x="720452" y="1619698"/>
                </a:lnTo>
                <a:lnTo>
                  <a:pt x="718852" y="1620974"/>
                </a:lnTo>
                <a:lnTo>
                  <a:pt x="717680" y="1619698"/>
                </a:lnTo>
                <a:lnTo>
                  <a:pt x="713651" y="1618078"/>
                </a:lnTo>
                <a:lnTo>
                  <a:pt x="707936" y="1618031"/>
                </a:lnTo>
                <a:lnTo>
                  <a:pt x="705317" y="1617383"/>
                </a:lnTo>
                <a:lnTo>
                  <a:pt x="702621" y="1614802"/>
                </a:lnTo>
                <a:lnTo>
                  <a:pt x="699068" y="1608115"/>
                </a:lnTo>
                <a:lnTo>
                  <a:pt x="693982" y="1594637"/>
                </a:lnTo>
                <a:lnTo>
                  <a:pt x="682666" y="1587798"/>
                </a:lnTo>
                <a:lnTo>
                  <a:pt x="677332" y="1583226"/>
                </a:lnTo>
                <a:lnTo>
                  <a:pt x="676332" y="1578893"/>
                </a:lnTo>
                <a:lnTo>
                  <a:pt x="677323" y="1574416"/>
                </a:lnTo>
                <a:lnTo>
                  <a:pt x="688943" y="1559605"/>
                </a:lnTo>
                <a:lnTo>
                  <a:pt x="693077" y="1554766"/>
                </a:lnTo>
                <a:lnTo>
                  <a:pt x="710327" y="1550480"/>
                </a:lnTo>
                <a:lnTo>
                  <a:pt x="717137" y="1550089"/>
                </a:lnTo>
                <a:lnTo>
                  <a:pt x="724119" y="1548308"/>
                </a:lnTo>
                <a:lnTo>
                  <a:pt x="723938" y="1539669"/>
                </a:lnTo>
                <a:lnTo>
                  <a:pt x="717156" y="1529067"/>
                </a:lnTo>
                <a:lnTo>
                  <a:pt x="709908" y="1516656"/>
                </a:lnTo>
                <a:lnTo>
                  <a:pt x="702783" y="1502997"/>
                </a:lnTo>
                <a:lnTo>
                  <a:pt x="692820" y="1498121"/>
                </a:lnTo>
                <a:lnTo>
                  <a:pt x="681028" y="1495806"/>
                </a:lnTo>
                <a:lnTo>
                  <a:pt x="656891" y="1498464"/>
                </a:lnTo>
                <a:lnTo>
                  <a:pt x="653491" y="1497949"/>
                </a:lnTo>
                <a:lnTo>
                  <a:pt x="638089" y="1488358"/>
                </a:lnTo>
                <a:lnTo>
                  <a:pt x="636518" y="1488215"/>
                </a:lnTo>
                <a:lnTo>
                  <a:pt x="634375" y="1488824"/>
                </a:lnTo>
                <a:lnTo>
                  <a:pt x="635041" y="1491586"/>
                </a:lnTo>
                <a:lnTo>
                  <a:pt x="636270" y="1493587"/>
                </a:lnTo>
                <a:lnTo>
                  <a:pt x="656720" y="1514065"/>
                </a:lnTo>
                <a:lnTo>
                  <a:pt x="657673" y="1519361"/>
                </a:lnTo>
                <a:lnTo>
                  <a:pt x="658263" y="1526505"/>
                </a:lnTo>
                <a:lnTo>
                  <a:pt x="657920" y="1529506"/>
                </a:lnTo>
                <a:lnTo>
                  <a:pt x="658396" y="1532468"/>
                </a:lnTo>
                <a:lnTo>
                  <a:pt x="658225" y="1537869"/>
                </a:lnTo>
                <a:lnTo>
                  <a:pt x="653177" y="1560871"/>
                </a:lnTo>
                <a:lnTo>
                  <a:pt x="648367" y="1577054"/>
                </a:lnTo>
                <a:lnTo>
                  <a:pt x="646747" y="1584674"/>
                </a:lnTo>
                <a:lnTo>
                  <a:pt x="646386" y="1589865"/>
                </a:lnTo>
                <a:lnTo>
                  <a:pt x="648338" y="1594409"/>
                </a:lnTo>
                <a:lnTo>
                  <a:pt x="654196" y="1595876"/>
                </a:lnTo>
                <a:lnTo>
                  <a:pt x="660006" y="1600524"/>
                </a:lnTo>
                <a:lnTo>
                  <a:pt x="663007" y="1607068"/>
                </a:lnTo>
                <a:lnTo>
                  <a:pt x="663683" y="1611602"/>
                </a:lnTo>
                <a:lnTo>
                  <a:pt x="663893" y="1621326"/>
                </a:lnTo>
                <a:lnTo>
                  <a:pt x="665273" y="1629632"/>
                </a:lnTo>
                <a:lnTo>
                  <a:pt x="660663" y="1642405"/>
                </a:lnTo>
                <a:lnTo>
                  <a:pt x="658101" y="1647387"/>
                </a:lnTo>
                <a:lnTo>
                  <a:pt x="654805" y="1658817"/>
                </a:lnTo>
                <a:lnTo>
                  <a:pt x="656091" y="1666904"/>
                </a:lnTo>
                <a:lnTo>
                  <a:pt x="655748" y="1670075"/>
                </a:lnTo>
                <a:lnTo>
                  <a:pt x="654996" y="1673752"/>
                </a:lnTo>
                <a:lnTo>
                  <a:pt x="652653" y="1671047"/>
                </a:lnTo>
                <a:lnTo>
                  <a:pt x="650710" y="1667828"/>
                </a:lnTo>
                <a:lnTo>
                  <a:pt x="648024" y="1664951"/>
                </a:lnTo>
                <a:lnTo>
                  <a:pt x="645166" y="1663894"/>
                </a:lnTo>
                <a:lnTo>
                  <a:pt x="642147" y="1664665"/>
                </a:lnTo>
                <a:lnTo>
                  <a:pt x="639956" y="1666208"/>
                </a:lnTo>
                <a:lnTo>
                  <a:pt x="640185" y="1662903"/>
                </a:lnTo>
                <a:lnTo>
                  <a:pt x="642938" y="1657769"/>
                </a:lnTo>
                <a:lnTo>
                  <a:pt x="641604" y="1655102"/>
                </a:lnTo>
                <a:lnTo>
                  <a:pt x="640204" y="1653102"/>
                </a:lnTo>
                <a:lnTo>
                  <a:pt x="631707" y="1646825"/>
                </a:lnTo>
                <a:lnTo>
                  <a:pt x="625640" y="1646463"/>
                </a:lnTo>
                <a:lnTo>
                  <a:pt x="620306" y="1647101"/>
                </a:lnTo>
                <a:lnTo>
                  <a:pt x="614848" y="1646358"/>
                </a:lnTo>
                <a:lnTo>
                  <a:pt x="610800" y="1642358"/>
                </a:lnTo>
                <a:lnTo>
                  <a:pt x="607143" y="1640196"/>
                </a:lnTo>
                <a:lnTo>
                  <a:pt x="604380" y="1639862"/>
                </a:lnTo>
                <a:lnTo>
                  <a:pt x="600990" y="1643453"/>
                </a:lnTo>
                <a:lnTo>
                  <a:pt x="592893" y="1657217"/>
                </a:lnTo>
                <a:lnTo>
                  <a:pt x="584739" y="1666199"/>
                </a:lnTo>
                <a:lnTo>
                  <a:pt x="574053" y="1672943"/>
                </a:lnTo>
                <a:lnTo>
                  <a:pt x="565985" y="1675124"/>
                </a:lnTo>
                <a:lnTo>
                  <a:pt x="563775" y="1676724"/>
                </a:lnTo>
                <a:lnTo>
                  <a:pt x="559003" y="1684544"/>
                </a:lnTo>
                <a:lnTo>
                  <a:pt x="554050" y="1690545"/>
                </a:lnTo>
                <a:lnTo>
                  <a:pt x="540382" y="1700508"/>
                </a:lnTo>
                <a:lnTo>
                  <a:pt x="539429" y="1704584"/>
                </a:lnTo>
                <a:lnTo>
                  <a:pt x="538572" y="1710166"/>
                </a:lnTo>
                <a:lnTo>
                  <a:pt x="539877" y="1716462"/>
                </a:lnTo>
                <a:lnTo>
                  <a:pt x="542506" y="1722539"/>
                </a:lnTo>
                <a:lnTo>
                  <a:pt x="549087" y="1734712"/>
                </a:lnTo>
                <a:lnTo>
                  <a:pt x="552793" y="1738836"/>
                </a:lnTo>
                <a:lnTo>
                  <a:pt x="555317" y="1745256"/>
                </a:lnTo>
                <a:lnTo>
                  <a:pt x="557174" y="1752638"/>
                </a:lnTo>
                <a:lnTo>
                  <a:pt x="556184" y="1754134"/>
                </a:lnTo>
                <a:lnTo>
                  <a:pt x="550726" y="1752314"/>
                </a:lnTo>
                <a:lnTo>
                  <a:pt x="546830" y="1753143"/>
                </a:lnTo>
                <a:lnTo>
                  <a:pt x="541239" y="1758163"/>
                </a:lnTo>
                <a:lnTo>
                  <a:pt x="540820" y="1760296"/>
                </a:lnTo>
                <a:lnTo>
                  <a:pt x="538819" y="1765240"/>
                </a:lnTo>
                <a:lnTo>
                  <a:pt x="533724" y="1765640"/>
                </a:lnTo>
                <a:lnTo>
                  <a:pt x="519989" y="1756705"/>
                </a:lnTo>
                <a:lnTo>
                  <a:pt x="508216" y="1752152"/>
                </a:lnTo>
                <a:lnTo>
                  <a:pt x="506292" y="1751867"/>
                </a:lnTo>
                <a:lnTo>
                  <a:pt x="503644" y="1749609"/>
                </a:lnTo>
                <a:lnTo>
                  <a:pt x="502844" y="1747733"/>
                </a:lnTo>
                <a:lnTo>
                  <a:pt x="497929" y="1748104"/>
                </a:lnTo>
                <a:lnTo>
                  <a:pt x="494929" y="1747895"/>
                </a:lnTo>
                <a:lnTo>
                  <a:pt x="492090" y="1746371"/>
                </a:lnTo>
                <a:lnTo>
                  <a:pt x="479222" y="1731874"/>
                </a:lnTo>
                <a:lnTo>
                  <a:pt x="468868" y="1726406"/>
                </a:lnTo>
                <a:lnTo>
                  <a:pt x="466449" y="1726301"/>
                </a:lnTo>
                <a:lnTo>
                  <a:pt x="461972" y="1727797"/>
                </a:lnTo>
                <a:lnTo>
                  <a:pt x="459381" y="1739532"/>
                </a:lnTo>
                <a:lnTo>
                  <a:pt x="455828" y="1742789"/>
                </a:lnTo>
                <a:lnTo>
                  <a:pt x="452666" y="1742589"/>
                </a:lnTo>
                <a:lnTo>
                  <a:pt x="452494" y="1748333"/>
                </a:lnTo>
                <a:lnTo>
                  <a:pt x="453847" y="1751867"/>
                </a:lnTo>
                <a:lnTo>
                  <a:pt x="455057" y="1754400"/>
                </a:lnTo>
                <a:lnTo>
                  <a:pt x="458943" y="1758477"/>
                </a:lnTo>
                <a:lnTo>
                  <a:pt x="466191" y="1770679"/>
                </a:lnTo>
                <a:lnTo>
                  <a:pt x="470021" y="1775670"/>
                </a:lnTo>
                <a:lnTo>
                  <a:pt x="472850" y="1777556"/>
                </a:lnTo>
                <a:lnTo>
                  <a:pt x="476593" y="1777822"/>
                </a:lnTo>
                <a:lnTo>
                  <a:pt x="484908" y="1776384"/>
                </a:lnTo>
                <a:lnTo>
                  <a:pt x="487661" y="1778270"/>
                </a:lnTo>
                <a:lnTo>
                  <a:pt x="490604" y="1781118"/>
                </a:lnTo>
                <a:lnTo>
                  <a:pt x="491233" y="1788071"/>
                </a:lnTo>
                <a:lnTo>
                  <a:pt x="493509" y="1795177"/>
                </a:lnTo>
                <a:lnTo>
                  <a:pt x="493738" y="1799158"/>
                </a:lnTo>
                <a:lnTo>
                  <a:pt x="490985" y="1803826"/>
                </a:lnTo>
                <a:lnTo>
                  <a:pt x="482098" y="1807207"/>
                </a:lnTo>
                <a:lnTo>
                  <a:pt x="476935" y="1812055"/>
                </a:lnTo>
                <a:lnTo>
                  <a:pt x="475078" y="1811855"/>
                </a:lnTo>
                <a:lnTo>
                  <a:pt x="464448" y="1806226"/>
                </a:lnTo>
                <a:lnTo>
                  <a:pt x="457466" y="1804064"/>
                </a:lnTo>
                <a:lnTo>
                  <a:pt x="448142" y="1800549"/>
                </a:lnTo>
                <a:lnTo>
                  <a:pt x="446456" y="1798625"/>
                </a:lnTo>
                <a:lnTo>
                  <a:pt x="442293" y="1789167"/>
                </a:lnTo>
                <a:lnTo>
                  <a:pt x="433092" y="1780175"/>
                </a:lnTo>
                <a:lnTo>
                  <a:pt x="428949" y="1777527"/>
                </a:lnTo>
                <a:lnTo>
                  <a:pt x="423196" y="1779470"/>
                </a:lnTo>
                <a:lnTo>
                  <a:pt x="419233" y="1778499"/>
                </a:lnTo>
                <a:lnTo>
                  <a:pt x="412585" y="1773698"/>
                </a:lnTo>
                <a:lnTo>
                  <a:pt x="408156" y="1766268"/>
                </a:lnTo>
                <a:lnTo>
                  <a:pt x="407851" y="1757134"/>
                </a:lnTo>
                <a:lnTo>
                  <a:pt x="409108" y="1755134"/>
                </a:lnTo>
                <a:lnTo>
                  <a:pt x="410356" y="1754057"/>
                </a:lnTo>
                <a:lnTo>
                  <a:pt x="407165" y="1751286"/>
                </a:lnTo>
                <a:lnTo>
                  <a:pt x="407012" y="1744218"/>
                </a:lnTo>
                <a:lnTo>
                  <a:pt x="406384" y="1739598"/>
                </a:lnTo>
                <a:lnTo>
                  <a:pt x="402841" y="1728064"/>
                </a:lnTo>
                <a:lnTo>
                  <a:pt x="399231" y="1721072"/>
                </a:lnTo>
                <a:lnTo>
                  <a:pt x="395773" y="1713529"/>
                </a:lnTo>
                <a:lnTo>
                  <a:pt x="399459" y="1709614"/>
                </a:lnTo>
                <a:lnTo>
                  <a:pt x="401374" y="1706185"/>
                </a:lnTo>
                <a:lnTo>
                  <a:pt x="404041" y="1696231"/>
                </a:lnTo>
                <a:lnTo>
                  <a:pt x="404555" y="1692840"/>
                </a:lnTo>
                <a:lnTo>
                  <a:pt x="405689" y="1689468"/>
                </a:lnTo>
                <a:lnTo>
                  <a:pt x="406117" y="1686335"/>
                </a:lnTo>
                <a:lnTo>
                  <a:pt x="405936" y="1683191"/>
                </a:lnTo>
                <a:lnTo>
                  <a:pt x="403403" y="1677476"/>
                </a:lnTo>
                <a:lnTo>
                  <a:pt x="395601" y="1665865"/>
                </a:lnTo>
                <a:lnTo>
                  <a:pt x="387925" y="1659465"/>
                </a:lnTo>
                <a:lnTo>
                  <a:pt x="373323" y="1653111"/>
                </a:lnTo>
                <a:lnTo>
                  <a:pt x="369294" y="1653473"/>
                </a:lnTo>
                <a:lnTo>
                  <a:pt x="367817" y="1652549"/>
                </a:lnTo>
                <a:lnTo>
                  <a:pt x="370932" y="1651397"/>
                </a:lnTo>
                <a:lnTo>
                  <a:pt x="374037" y="1648882"/>
                </a:lnTo>
                <a:lnTo>
                  <a:pt x="375714" y="1645006"/>
                </a:lnTo>
                <a:lnTo>
                  <a:pt x="372018" y="1643082"/>
                </a:lnTo>
                <a:lnTo>
                  <a:pt x="369018" y="1642215"/>
                </a:lnTo>
                <a:lnTo>
                  <a:pt x="363998" y="1639043"/>
                </a:lnTo>
                <a:lnTo>
                  <a:pt x="363074" y="1636214"/>
                </a:lnTo>
                <a:lnTo>
                  <a:pt x="364179" y="1634204"/>
                </a:lnTo>
                <a:lnTo>
                  <a:pt x="363007" y="1629080"/>
                </a:lnTo>
                <a:lnTo>
                  <a:pt x="356273" y="1627451"/>
                </a:lnTo>
                <a:lnTo>
                  <a:pt x="354501" y="1626280"/>
                </a:lnTo>
                <a:lnTo>
                  <a:pt x="354359" y="1624556"/>
                </a:lnTo>
                <a:lnTo>
                  <a:pt x="349796" y="1618955"/>
                </a:lnTo>
                <a:lnTo>
                  <a:pt x="343843" y="1613049"/>
                </a:lnTo>
                <a:lnTo>
                  <a:pt x="344834" y="1607077"/>
                </a:lnTo>
                <a:lnTo>
                  <a:pt x="340547" y="1602696"/>
                </a:lnTo>
                <a:lnTo>
                  <a:pt x="336832" y="1599590"/>
                </a:lnTo>
                <a:lnTo>
                  <a:pt x="330994" y="1598448"/>
                </a:lnTo>
                <a:lnTo>
                  <a:pt x="328650" y="1596276"/>
                </a:lnTo>
                <a:lnTo>
                  <a:pt x="342138" y="1596876"/>
                </a:lnTo>
                <a:lnTo>
                  <a:pt x="356321" y="1601400"/>
                </a:lnTo>
                <a:lnTo>
                  <a:pt x="355120" y="1603162"/>
                </a:lnTo>
                <a:lnTo>
                  <a:pt x="354111" y="1605867"/>
                </a:lnTo>
                <a:lnTo>
                  <a:pt x="358244" y="1613602"/>
                </a:lnTo>
                <a:lnTo>
                  <a:pt x="362207" y="1617974"/>
                </a:lnTo>
                <a:lnTo>
                  <a:pt x="371075" y="1623355"/>
                </a:lnTo>
                <a:lnTo>
                  <a:pt x="372170" y="1623365"/>
                </a:lnTo>
                <a:lnTo>
                  <a:pt x="374104" y="1621993"/>
                </a:lnTo>
                <a:lnTo>
                  <a:pt x="378495" y="1624270"/>
                </a:lnTo>
                <a:lnTo>
                  <a:pt x="382076" y="1627251"/>
                </a:lnTo>
                <a:lnTo>
                  <a:pt x="388820" y="1627489"/>
                </a:lnTo>
                <a:lnTo>
                  <a:pt x="396983" y="1631004"/>
                </a:lnTo>
                <a:lnTo>
                  <a:pt x="396430" y="1632442"/>
                </a:lnTo>
                <a:lnTo>
                  <a:pt x="395497" y="1633557"/>
                </a:lnTo>
                <a:lnTo>
                  <a:pt x="397811" y="1637776"/>
                </a:lnTo>
                <a:lnTo>
                  <a:pt x="401221" y="1637157"/>
                </a:lnTo>
                <a:lnTo>
                  <a:pt x="406955" y="1633690"/>
                </a:lnTo>
                <a:lnTo>
                  <a:pt x="421377" y="1645920"/>
                </a:lnTo>
                <a:lnTo>
                  <a:pt x="425367" y="1648111"/>
                </a:lnTo>
                <a:lnTo>
                  <a:pt x="448360" y="1654331"/>
                </a:lnTo>
                <a:lnTo>
                  <a:pt x="458952" y="1654912"/>
                </a:lnTo>
                <a:lnTo>
                  <a:pt x="464677" y="1656302"/>
                </a:lnTo>
                <a:lnTo>
                  <a:pt x="472992" y="1659455"/>
                </a:lnTo>
                <a:lnTo>
                  <a:pt x="481908" y="1665770"/>
                </a:lnTo>
                <a:lnTo>
                  <a:pt x="489195" y="1668009"/>
                </a:lnTo>
                <a:lnTo>
                  <a:pt x="502482" y="1670056"/>
                </a:lnTo>
                <a:lnTo>
                  <a:pt x="509330" y="1669752"/>
                </a:lnTo>
                <a:lnTo>
                  <a:pt x="526313" y="1665599"/>
                </a:lnTo>
                <a:lnTo>
                  <a:pt x="548078" y="1654483"/>
                </a:lnTo>
                <a:lnTo>
                  <a:pt x="559260" y="1644710"/>
                </a:lnTo>
                <a:lnTo>
                  <a:pt x="577101" y="1619155"/>
                </a:lnTo>
                <a:lnTo>
                  <a:pt x="579415" y="1613164"/>
                </a:lnTo>
                <a:lnTo>
                  <a:pt x="581520" y="1599000"/>
                </a:lnTo>
                <a:lnTo>
                  <a:pt x="581644" y="1592932"/>
                </a:lnTo>
                <a:lnTo>
                  <a:pt x="579053" y="1592323"/>
                </a:lnTo>
                <a:lnTo>
                  <a:pt x="575633" y="1588970"/>
                </a:lnTo>
                <a:lnTo>
                  <a:pt x="575633" y="1580721"/>
                </a:lnTo>
                <a:lnTo>
                  <a:pt x="573681" y="1576673"/>
                </a:lnTo>
                <a:lnTo>
                  <a:pt x="571157" y="1557823"/>
                </a:lnTo>
                <a:lnTo>
                  <a:pt x="565804" y="1555747"/>
                </a:lnTo>
                <a:lnTo>
                  <a:pt x="562870" y="1553556"/>
                </a:lnTo>
                <a:lnTo>
                  <a:pt x="559375" y="1552451"/>
                </a:lnTo>
                <a:lnTo>
                  <a:pt x="555498" y="1549470"/>
                </a:lnTo>
                <a:lnTo>
                  <a:pt x="550850" y="1541669"/>
                </a:lnTo>
                <a:lnTo>
                  <a:pt x="546287" y="1536430"/>
                </a:lnTo>
                <a:lnTo>
                  <a:pt x="542534" y="1529344"/>
                </a:lnTo>
                <a:lnTo>
                  <a:pt x="540229" y="1526734"/>
                </a:lnTo>
                <a:lnTo>
                  <a:pt x="538543" y="1525924"/>
                </a:lnTo>
                <a:lnTo>
                  <a:pt x="539705" y="1529506"/>
                </a:lnTo>
                <a:lnTo>
                  <a:pt x="540601" y="1533344"/>
                </a:lnTo>
                <a:lnTo>
                  <a:pt x="533800" y="1532401"/>
                </a:lnTo>
                <a:lnTo>
                  <a:pt x="514083" y="1514189"/>
                </a:lnTo>
                <a:lnTo>
                  <a:pt x="510711" y="1512761"/>
                </a:lnTo>
                <a:lnTo>
                  <a:pt x="509406" y="1514408"/>
                </a:lnTo>
                <a:lnTo>
                  <a:pt x="503348" y="1511970"/>
                </a:lnTo>
                <a:lnTo>
                  <a:pt x="501405" y="1507655"/>
                </a:lnTo>
                <a:lnTo>
                  <a:pt x="484641" y="1487424"/>
                </a:lnTo>
                <a:lnTo>
                  <a:pt x="454904" y="1464383"/>
                </a:lnTo>
                <a:lnTo>
                  <a:pt x="434578" y="1450296"/>
                </a:lnTo>
                <a:lnTo>
                  <a:pt x="419395" y="1443990"/>
                </a:lnTo>
                <a:lnTo>
                  <a:pt x="417881" y="1444733"/>
                </a:lnTo>
                <a:lnTo>
                  <a:pt x="416347" y="1447352"/>
                </a:lnTo>
                <a:lnTo>
                  <a:pt x="411909" y="1448076"/>
                </a:lnTo>
                <a:lnTo>
                  <a:pt x="408013" y="1447562"/>
                </a:lnTo>
                <a:lnTo>
                  <a:pt x="394345" y="1441914"/>
                </a:lnTo>
                <a:lnTo>
                  <a:pt x="391039" y="1441142"/>
                </a:lnTo>
                <a:lnTo>
                  <a:pt x="376475" y="1441361"/>
                </a:lnTo>
                <a:lnTo>
                  <a:pt x="374942" y="1442952"/>
                </a:lnTo>
                <a:lnTo>
                  <a:pt x="369827" y="1454906"/>
                </a:lnTo>
                <a:lnTo>
                  <a:pt x="367093" y="1457316"/>
                </a:lnTo>
                <a:lnTo>
                  <a:pt x="361950" y="1459516"/>
                </a:lnTo>
                <a:lnTo>
                  <a:pt x="363426" y="1455915"/>
                </a:lnTo>
                <a:lnTo>
                  <a:pt x="366941" y="1453296"/>
                </a:lnTo>
                <a:lnTo>
                  <a:pt x="369218" y="1444600"/>
                </a:lnTo>
                <a:lnTo>
                  <a:pt x="369351" y="1440990"/>
                </a:lnTo>
                <a:lnTo>
                  <a:pt x="370580" y="1436227"/>
                </a:lnTo>
                <a:lnTo>
                  <a:pt x="370332" y="1432436"/>
                </a:lnTo>
                <a:lnTo>
                  <a:pt x="368475" y="1431208"/>
                </a:lnTo>
                <a:lnTo>
                  <a:pt x="365027" y="1432465"/>
                </a:lnTo>
                <a:lnTo>
                  <a:pt x="357625" y="1437046"/>
                </a:lnTo>
                <a:lnTo>
                  <a:pt x="356635" y="1435837"/>
                </a:lnTo>
                <a:lnTo>
                  <a:pt x="358759" y="1431103"/>
                </a:lnTo>
                <a:lnTo>
                  <a:pt x="358187" y="1429236"/>
                </a:lnTo>
                <a:lnTo>
                  <a:pt x="355082" y="1429941"/>
                </a:lnTo>
                <a:lnTo>
                  <a:pt x="348482" y="1427760"/>
                </a:lnTo>
                <a:lnTo>
                  <a:pt x="341557" y="1428550"/>
                </a:lnTo>
                <a:lnTo>
                  <a:pt x="340300" y="1422816"/>
                </a:lnTo>
                <a:lnTo>
                  <a:pt x="335775" y="1419577"/>
                </a:lnTo>
                <a:lnTo>
                  <a:pt x="333908" y="1416825"/>
                </a:lnTo>
                <a:lnTo>
                  <a:pt x="336185" y="1413634"/>
                </a:lnTo>
                <a:lnTo>
                  <a:pt x="351624" y="1418882"/>
                </a:lnTo>
                <a:lnTo>
                  <a:pt x="355921" y="1419187"/>
                </a:lnTo>
                <a:lnTo>
                  <a:pt x="358044" y="1417311"/>
                </a:lnTo>
                <a:lnTo>
                  <a:pt x="358530" y="1413910"/>
                </a:lnTo>
                <a:lnTo>
                  <a:pt x="358397" y="1409938"/>
                </a:lnTo>
                <a:lnTo>
                  <a:pt x="356625" y="1407643"/>
                </a:lnTo>
                <a:lnTo>
                  <a:pt x="346567" y="1403423"/>
                </a:lnTo>
                <a:lnTo>
                  <a:pt x="341919" y="1398603"/>
                </a:lnTo>
                <a:lnTo>
                  <a:pt x="331041" y="1391993"/>
                </a:lnTo>
                <a:lnTo>
                  <a:pt x="330632" y="1395089"/>
                </a:lnTo>
                <a:lnTo>
                  <a:pt x="332270" y="1401194"/>
                </a:lnTo>
                <a:lnTo>
                  <a:pt x="331403" y="1403166"/>
                </a:lnTo>
                <a:lnTo>
                  <a:pt x="328231" y="1401451"/>
                </a:lnTo>
                <a:lnTo>
                  <a:pt x="325802" y="1402709"/>
                </a:lnTo>
                <a:lnTo>
                  <a:pt x="322526" y="1410033"/>
                </a:lnTo>
                <a:lnTo>
                  <a:pt x="319344" y="1411881"/>
                </a:lnTo>
                <a:lnTo>
                  <a:pt x="316830" y="1412453"/>
                </a:lnTo>
                <a:lnTo>
                  <a:pt x="306048" y="1406309"/>
                </a:lnTo>
                <a:lnTo>
                  <a:pt x="301237" y="1405214"/>
                </a:lnTo>
                <a:lnTo>
                  <a:pt x="302695" y="1415358"/>
                </a:lnTo>
                <a:lnTo>
                  <a:pt x="302647" y="1418882"/>
                </a:lnTo>
                <a:lnTo>
                  <a:pt x="301961" y="1422292"/>
                </a:lnTo>
                <a:lnTo>
                  <a:pt x="301000" y="1424035"/>
                </a:lnTo>
                <a:lnTo>
                  <a:pt x="299085" y="1424797"/>
                </a:lnTo>
                <a:lnTo>
                  <a:pt x="294446" y="1424492"/>
                </a:lnTo>
                <a:lnTo>
                  <a:pt x="288150" y="1420501"/>
                </a:lnTo>
                <a:lnTo>
                  <a:pt x="284083" y="1416739"/>
                </a:lnTo>
                <a:lnTo>
                  <a:pt x="282816" y="1416577"/>
                </a:lnTo>
                <a:lnTo>
                  <a:pt x="282264" y="1417034"/>
                </a:lnTo>
                <a:lnTo>
                  <a:pt x="283254" y="1420806"/>
                </a:lnTo>
                <a:lnTo>
                  <a:pt x="282987" y="1423702"/>
                </a:lnTo>
                <a:lnTo>
                  <a:pt x="282378" y="1426845"/>
                </a:lnTo>
                <a:lnTo>
                  <a:pt x="281521" y="1429693"/>
                </a:lnTo>
                <a:lnTo>
                  <a:pt x="280330" y="1432074"/>
                </a:lnTo>
                <a:lnTo>
                  <a:pt x="277835" y="1435141"/>
                </a:lnTo>
                <a:lnTo>
                  <a:pt x="273520" y="1437561"/>
                </a:lnTo>
                <a:lnTo>
                  <a:pt x="261642" y="1442276"/>
                </a:lnTo>
                <a:lnTo>
                  <a:pt x="260699" y="1444352"/>
                </a:lnTo>
                <a:lnTo>
                  <a:pt x="256870" y="1457401"/>
                </a:lnTo>
                <a:lnTo>
                  <a:pt x="255832" y="1459306"/>
                </a:lnTo>
                <a:lnTo>
                  <a:pt x="254432" y="1460916"/>
                </a:lnTo>
                <a:lnTo>
                  <a:pt x="250345" y="1463002"/>
                </a:lnTo>
                <a:lnTo>
                  <a:pt x="248555" y="1463926"/>
                </a:lnTo>
                <a:lnTo>
                  <a:pt x="243030" y="1467545"/>
                </a:lnTo>
                <a:lnTo>
                  <a:pt x="239659" y="1469984"/>
                </a:lnTo>
                <a:lnTo>
                  <a:pt x="235601" y="1471774"/>
                </a:lnTo>
                <a:lnTo>
                  <a:pt x="236648" y="1474146"/>
                </a:lnTo>
                <a:lnTo>
                  <a:pt x="243392" y="1474642"/>
                </a:lnTo>
                <a:lnTo>
                  <a:pt x="244430" y="1475318"/>
                </a:lnTo>
                <a:lnTo>
                  <a:pt x="245183" y="1476527"/>
                </a:lnTo>
                <a:lnTo>
                  <a:pt x="245307" y="1478471"/>
                </a:lnTo>
                <a:lnTo>
                  <a:pt x="244630" y="1481604"/>
                </a:lnTo>
                <a:lnTo>
                  <a:pt x="237334" y="1498759"/>
                </a:lnTo>
                <a:lnTo>
                  <a:pt x="237106" y="1502350"/>
                </a:lnTo>
                <a:lnTo>
                  <a:pt x="239487" y="1512294"/>
                </a:lnTo>
                <a:lnTo>
                  <a:pt x="242830" y="1523952"/>
                </a:lnTo>
                <a:lnTo>
                  <a:pt x="252936" y="1529106"/>
                </a:lnTo>
                <a:lnTo>
                  <a:pt x="260442" y="1533115"/>
                </a:lnTo>
                <a:lnTo>
                  <a:pt x="265262" y="1542583"/>
                </a:lnTo>
                <a:lnTo>
                  <a:pt x="273215" y="1554975"/>
                </a:lnTo>
                <a:lnTo>
                  <a:pt x="277425" y="1559585"/>
                </a:lnTo>
                <a:lnTo>
                  <a:pt x="277663" y="1561014"/>
                </a:lnTo>
                <a:lnTo>
                  <a:pt x="276415" y="1569482"/>
                </a:lnTo>
                <a:lnTo>
                  <a:pt x="271320" y="1577921"/>
                </a:lnTo>
                <a:lnTo>
                  <a:pt x="266557" y="1585008"/>
                </a:lnTo>
                <a:lnTo>
                  <a:pt x="261623" y="1593504"/>
                </a:lnTo>
                <a:lnTo>
                  <a:pt x="257766" y="1600714"/>
                </a:lnTo>
                <a:lnTo>
                  <a:pt x="253584" y="1609315"/>
                </a:lnTo>
                <a:lnTo>
                  <a:pt x="253098" y="1612097"/>
                </a:lnTo>
                <a:lnTo>
                  <a:pt x="253022" y="1614716"/>
                </a:lnTo>
                <a:lnTo>
                  <a:pt x="253746" y="1617602"/>
                </a:lnTo>
                <a:lnTo>
                  <a:pt x="259099" y="1628013"/>
                </a:lnTo>
                <a:lnTo>
                  <a:pt x="261185" y="1633299"/>
                </a:lnTo>
                <a:lnTo>
                  <a:pt x="263671" y="1638995"/>
                </a:lnTo>
                <a:lnTo>
                  <a:pt x="265814" y="1645187"/>
                </a:lnTo>
                <a:lnTo>
                  <a:pt x="267052" y="1650721"/>
                </a:lnTo>
                <a:lnTo>
                  <a:pt x="269195" y="1656083"/>
                </a:lnTo>
                <a:lnTo>
                  <a:pt x="270529" y="1658817"/>
                </a:lnTo>
                <a:lnTo>
                  <a:pt x="272739" y="1662646"/>
                </a:lnTo>
                <a:lnTo>
                  <a:pt x="275406" y="1668323"/>
                </a:lnTo>
                <a:lnTo>
                  <a:pt x="276291" y="1672809"/>
                </a:lnTo>
                <a:lnTo>
                  <a:pt x="280321" y="1688278"/>
                </a:lnTo>
                <a:lnTo>
                  <a:pt x="280730" y="1692193"/>
                </a:lnTo>
                <a:lnTo>
                  <a:pt x="280530" y="1695088"/>
                </a:lnTo>
                <a:lnTo>
                  <a:pt x="278759" y="1695793"/>
                </a:lnTo>
                <a:lnTo>
                  <a:pt x="274844" y="1696250"/>
                </a:lnTo>
                <a:lnTo>
                  <a:pt x="270596" y="1698146"/>
                </a:lnTo>
                <a:lnTo>
                  <a:pt x="270386" y="1698784"/>
                </a:lnTo>
                <a:lnTo>
                  <a:pt x="273158" y="1702384"/>
                </a:lnTo>
                <a:lnTo>
                  <a:pt x="270710" y="1708528"/>
                </a:lnTo>
                <a:lnTo>
                  <a:pt x="270357" y="1717281"/>
                </a:lnTo>
                <a:lnTo>
                  <a:pt x="267748" y="1721853"/>
                </a:lnTo>
                <a:lnTo>
                  <a:pt x="267500" y="1722911"/>
                </a:lnTo>
                <a:lnTo>
                  <a:pt x="267614" y="1723796"/>
                </a:lnTo>
                <a:lnTo>
                  <a:pt x="268081" y="1724492"/>
                </a:lnTo>
                <a:lnTo>
                  <a:pt x="272910" y="1725711"/>
                </a:lnTo>
                <a:lnTo>
                  <a:pt x="273329" y="1726949"/>
                </a:lnTo>
                <a:lnTo>
                  <a:pt x="273348" y="1729511"/>
                </a:lnTo>
                <a:lnTo>
                  <a:pt x="272919" y="1731874"/>
                </a:lnTo>
                <a:lnTo>
                  <a:pt x="270491" y="1733626"/>
                </a:lnTo>
                <a:lnTo>
                  <a:pt x="267891" y="1736208"/>
                </a:lnTo>
                <a:lnTo>
                  <a:pt x="267309" y="1738589"/>
                </a:lnTo>
                <a:lnTo>
                  <a:pt x="267395" y="1740703"/>
                </a:lnTo>
                <a:lnTo>
                  <a:pt x="268281" y="1744275"/>
                </a:lnTo>
                <a:lnTo>
                  <a:pt x="270005" y="1748428"/>
                </a:lnTo>
                <a:lnTo>
                  <a:pt x="272186" y="1751028"/>
                </a:lnTo>
                <a:lnTo>
                  <a:pt x="279930" y="1753495"/>
                </a:lnTo>
                <a:lnTo>
                  <a:pt x="280930" y="1755524"/>
                </a:lnTo>
                <a:lnTo>
                  <a:pt x="281349" y="1758305"/>
                </a:lnTo>
                <a:lnTo>
                  <a:pt x="281188" y="1761020"/>
                </a:lnTo>
                <a:lnTo>
                  <a:pt x="277587" y="1766430"/>
                </a:lnTo>
                <a:lnTo>
                  <a:pt x="277616" y="1768507"/>
                </a:lnTo>
                <a:lnTo>
                  <a:pt x="279092" y="1773517"/>
                </a:lnTo>
                <a:lnTo>
                  <a:pt x="280864" y="1778289"/>
                </a:lnTo>
                <a:lnTo>
                  <a:pt x="288417" y="1783451"/>
                </a:lnTo>
                <a:lnTo>
                  <a:pt x="291017" y="1786271"/>
                </a:lnTo>
                <a:lnTo>
                  <a:pt x="291703" y="1788509"/>
                </a:lnTo>
                <a:lnTo>
                  <a:pt x="292084" y="1792119"/>
                </a:lnTo>
                <a:lnTo>
                  <a:pt x="292036" y="1796025"/>
                </a:lnTo>
                <a:lnTo>
                  <a:pt x="291446" y="1799482"/>
                </a:lnTo>
                <a:lnTo>
                  <a:pt x="289074" y="1803930"/>
                </a:lnTo>
                <a:lnTo>
                  <a:pt x="283597" y="1812674"/>
                </a:lnTo>
                <a:lnTo>
                  <a:pt x="278082" y="1816056"/>
                </a:lnTo>
                <a:lnTo>
                  <a:pt x="277749" y="1816789"/>
                </a:lnTo>
                <a:lnTo>
                  <a:pt x="279454" y="1819570"/>
                </a:lnTo>
                <a:lnTo>
                  <a:pt x="289160" y="1830677"/>
                </a:lnTo>
                <a:lnTo>
                  <a:pt x="295494" y="1835849"/>
                </a:lnTo>
                <a:lnTo>
                  <a:pt x="304029" y="1842802"/>
                </a:lnTo>
                <a:lnTo>
                  <a:pt x="309534" y="1848279"/>
                </a:lnTo>
                <a:lnTo>
                  <a:pt x="311315" y="1852203"/>
                </a:lnTo>
                <a:lnTo>
                  <a:pt x="313696" y="1856565"/>
                </a:lnTo>
                <a:lnTo>
                  <a:pt x="316373" y="1860118"/>
                </a:lnTo>
                <a:lnTo>
                  <a:pt x="318306" y="1863195"/>
                </a:lnTo>
                <a:lnTo>
                  <a:pt x="319040" y="1865176"/>
                </a:lnTo>
                <a:lnTo>
                  <a:pt x="318973" y="1867300"/>
                </a:lnTo>
                <a:lnTo>
                  <a:pt x="316392" y="1873691"/>
                </a:lnTo>
                <a:lnTo>
                  <a:pt x="314925" y="1878616"/>
                </a:lnTo>
                <a:lnTo>
                  <a:pt x="312344" y="1885807"/>
                </a:lnTo>
                <a:lnTo>
                  <a:pt x="309696" y="1890798"/>
                </a:lnTo>
                <a:lnTo>
                  <a:pt x="302990" y="1899885"/>
                </a:lnTo>
                <a:lnTo>
                  <a:pt x="293094" y="1911125"/>
                </a:lnTo>
                <a:lnTo>
                  <a:pt x="290798" y="1914506"/>
                </a:lnTo>
                <a:lnTo>
                  <a:pt x="286169" y="1920383"/>
                </a:lnTo>
                <a:lnTo>
                  <a:pt x="278235" y="1932127"/>
                </a:lnTo>
                <a:lnTo>
                  <a:pt x="276187" y="1934709"/>
                </a:lnTo>
                <a:lnTo>
                  <a:pt x="269691" y="1944005"/>
                </a:lnTo>
                <a:lnTo>
                  <a:pt x="266729" y="1946958"/>
                </a:lnTo>
                <a:lnTo>
                  <a:pt x="264395" y="1949710"/>
                </a:lnTo>
                <a:lnTo>
                  <a:pt x="257966" y="1958426"/>
                </a:lnTo>
                <a:lnTo>
                  <a:pt x="251050" y="1965008"/>
                </a:lnTo>
                <a:lnTo>
                  <a:pt x="244268" y="1971104"/>
                </a:lnTo>
                <a:lnTo>
                  <a:pt x="242230" y="1974180"/>
                </a:lnTo>
                <a:lnTo>
                  <a:pt x="239696" y="1976533"/>
                </a:lnTo>
                <a:lnTo>
                  <a:pt x="236677" y="1978762"/>
                </a:lnTo>
                <a:lnTo>
                  <a:pt x="235410" y="1980009"/>
                </a:lnTo>
                <a:lnTo>
                  <a:pt x="228581" y="1988287"/>
                </a:lnTo>
                <a:lnTo>
                  <a:pt x="219103" y="1999698"/>
                </a:lnTo>
                <a:lnTo>
                  <a:pt x="229305" y="1997802"/>
                </a:lnTo>
                <a:lnTo>
                  <a:pt x="238220" y="1992020"/>
                </a:lnTo>
                <a:lnTo>
                  <a:pt x="239963" y="1993373"/>
                </a:lnTo>
                <a:lnTo>
                  <a:pt x="241906" y="1995630"/>
                </a:lnTo>
                <a:lnTo>
                  <a:pt x="241630" y="1999326"/>
                </a:lnTo>
                <a:lnTo>
                  <a:pt x="241154" y="2002107"/>
                </a:lnTo>
                <a:lnTo>
                  <a:pt x="237658" y="1999479"/>
                </a:lnTo>
                <a:lnTo>
                  <a:pt x="238477" y="2002584"/>
                </a:lnTo>
                <a:lnTo>
                  <a:pt x="241706" y="2008403"/>
                </a:lnTo>
                <a:lnTo>
                  <a:pt x="246240" y="2010766"/>
                </a:lnTo>
                <a:lnTo>
                  <a:pt x="253098" y="2018310"/>
                </a:lnTo>
                <a:lnTo>
                  <a:pt x="261156" y="2019138"/>
                </a:lnTo>
                <a:lnTo>
                  <a:pt x="266472" y="2017748"/>
                </a:lnTo>
                <a:lnTo>
                  <a:pt x="270529" y="2018100"/>
                </a:lnTo>
                <a:lnTo>
                  <a:pt x="274568" y="2022091"/>
                </a:lnTo>
                <a:lnTo>
                  <a:pt x="277358" y="2027149"/>
                </a:lnTo>
                <a:lnTo>
                  <a:pt x="279578" y="2028415"/>
                </a:lnTo>
                <a:lnTo>
                  <a:pt x="282587" y="2030835"/>
                </a:lnTo>
                <a:lnTo>
                  <a:pt x="282168" y="2033645"/>
                </a:lnTo>
                <a:lnTo>
                  <a:pt x="281254" y="2035273"/>
                </a:lnTo>
                <a:lnTo>
                  <a:pt x="269148" y="2030911"/>
                </a:lnTo>
                <a:lnTo>
                  <a:pt x="255184" y="2028558"/>
                </a:lnTo>
                <a:lnTo>
                  <a:pt x="253365" y="2030625"/>
                </a:lnTo>
                <a:lnTo>
                  <a:pt x="251603" y="2033797"/>
                </a:lnTo>
                <a:lnTo>
                  <a:pt x="250755" y="2036283"/>
                </a:lnTo>
                <a:lnTo>
                  <a:pt x="249841" y="2037674"/>
                </a:lnTo>
                <a:lnTo>
                  <a:pt x="247688" y="2038569"/>
                </a:lnTo>
                <a:lnTo>
                  <a:pt x="244497" y="2038845"/>
                </a:lnTo>
                <a:lnTo>
                  <a:pt x="240659" y="2038245"/>
                </a:lnTo>
                <a:lnTo>
                  <a:pt x="238363" y="2036578"/>
                </a:lnTo>
                <a:lnTo>
                  <a:pt x="236648" y="2038455"/>
                </a:lnTo>
                <a:lnTo>
                  <a:pt x="235839" y="2042703"/>
                </a:lnTo>
                <a:lnTo>
                  <a:pt x="233458" y="2044903"/>
                </a:lnTo>
                <a:lnTo>
                  <a:pt x="230191" y="2043198"/>
                </a:lnTo>
                <a:lnTo>
                  <a:pt x="228019" y="2039922"/>
                </a:lnTo>
                <a:lnTo>
                  <a:pt x="226066" y="2040188"/>
                </a:lnTo>
                <a:lnTo>
                  <a:pt x="224885" y="2043198"/>
                </a:lnTo>
                <a:lnTo>
                  <a:pt x="225752" y="2047304"/>
                </a:lnTo>
                <a:lnTo>
                  <a:pt x="226228" y="2052219"/>
                </a:lnTo>
                <a:lnTo>
                  <a:pt x="224847" y="2055886"/>
                </a:lnTo>
                <a:lnTo>
                  <a:pt x="226266" y="2057514"/>
                </a:lnTo>
                <a:lnTo>
                  <a:pt x="228057" y="2060143"/>
                </a:lnTo>
                <a:lnTo>
                  <a:pt x="228542" y="2061648"/>
                </a:lnTo>
                <a:lnTo>
                  <a:pt x="227933" y="2062534"/>
                </a:lnTo>
                <a:lnTo>
                  <a:pt x="226143" y="2063287"/>
                </a:lnTo>
                <a:lnTo>
                  <a:pt x="225733" y="2064096"/>
                </a:lnTo>
                <a:lnTo>
                  <a:pt x="224942" y="2065458"/>
                </a:lnTo>
                <a:lnTo>
                  <a:pt x="222847" y="2065706"/>
                </a:lnTo>
                <a:lnTo>
                  <a:pt x="221770" y="2066716"/>
                </a:lnTo>
                <a:lnTo>
                  <a:pt x="220485" y="2071145"/>
                </a:lnTo>
                <a:lnTo>
                  <a:pt x="218027" y="2078460"/>
                </a:lnTo>
                <a:lnTo>
                  <a:pt x="214398" y="2084003"/>
                </a:lnTo>
                <a:lnTo>
                  <a:pt x="211493" y="2087032"/>
                </a:lnTo>
                <a:lnTo>
                  <a:pt x="210198" y="2089356"/>
                </a:lnTo>
                <a:lnTo>
                  <a:pt x="209388" y="2092138"/>
                </a:lnTo>
                <a:lnTo>
                  <a:pt x="209198" y="2094929"/>
                </a:lnTo>
                <a:lnTo>
                  <a:pt x="211979" y="2110169"/>
                </a:lnTo>
                <a:lnTo>
                  <a:pt x="211950" y="2112912"/>
                </a:lnTo>
                <a:lnTo>
                  <a:pt x="211293" y="2115722"/>
                </a:lnTo>
                <a:lnTo>
                  <a:pt x="210817" y="2118570"/>
                </a:lnTo>
                <a:lnTo>
                  <a:pt x="211207" y="2121037"/>
                </a:lnTo>
                <a:lnTo>
                  <a:pt x="213046" y="2125247"/>
                </a:lnTo>
                <a:lnTo>
                  <a:pt x="214998" y="2131514"/>
                </a:lnTo>
                <a:lnTo>
                  <a:pt x="215789" y="2135505"/>
                </a:lnTo>
                <a:lnTo>
                  <a:pt x="217084" y="2136963"/>
                </a:lnTo>
                <a:lnTo>
                  <a:pt x="218332" y="2138039"/>
                </a:lnTo>
                <a:lnTo>
                  <a:pt x="218589" y="2138715"/>
                </a:lnTo>
                <a:lnTo>
                  <a:pt x="218551" y="2139410"/>
                </a:lnTo>
                <a:lnTo>
                  <a:pt x="217903" y="2140201"/>
                </a:lnTo>
                <a:lnTo>
                  <a:pt x="212274" y="2142287"/>
                </a:lnTo>
                <a:lnTo>
                  <a:pt x="211541" y="2144049"/>
                </a:lnTo>
                <a:lnTo>
                  <a:pt x="210931" y="2146021"/>
                </a:lnTo>
                <a:lnTo>
                  <a:pt x="208473" y="2148926"/>
                </a:lnTo>
                <a:lnTo>
                  <a:pt x="207721" y="2151631"/>
                </a:lnTo>
                <a:lnTo>
                  <a:pt x="207254" y="2154727"/>
                </a:lnTo>
                <a:lnTo>
                  <a:pt x="207197" y="2155831"/>
                </a:lnTo>
                <a:lnTo>
                  <a:pt x="210350" y="2156031"/>
                </a:lnTo>
                <a:lnTo>
                  <a:pt x="211455" y="2156822"/>
                </a:lnTo>
                <a:lnTo>
                  <a:pt x="212198" y="2160708"/>
                </a:lnTo>
                <a:lnTo>
                  <a:pt x="215779" y="2163766"/>
                </a:lnTo>
                <a:lnTo>
                  <a:pt x="219094" y="2166299"/>
                </a:lnTo>
                <a:lnTo>
                  <a:pt x="219942" y="2167471"/>
                </a:lnTo>
                <a:lnTo>
                  <a:pt x="220199" y="2169719"/>
                </a:lnTo>
                <a:lnTo>
                  <a:pt x="219989" y="2172338"/>
                </a:lnTo>
                <a:lnTo>
                  <a:pt x="219570" y="2173700"/>
                </a:lnTo>
                <a:lnTo>
                  <a:pt x="218180" y="2175263"/>
                </a:lnTo>
                <a:lnTo>
                  <a:pt x="216970" y="2179215"/>
                </a:lnTo>
                <a:lnTo>
                  <a:pt x="216798" y="2182968"/>
                </a:lnTo>
                <a:lnTo>
                  <a:pt x="214884" y="2189436"/>
                </a:lnTo>
                <a:lnTo>
                  <a:pt x="215312" y="2189560"/>
                </a:lnTo>
                <a:lnTo>
                  <a:pt x="219332" y="2188388"/>
                </a:lnTo>
                <a:lnTo>
                  <a:pt x="220475" y="2189055"/>
                </a:lnTo>
                <a:lnTo>
                  <a:pt x="221352" y="2190483"/>
                </a:lnTo>
                <a:lnTo>
                  <a:pt x="221637" y="2194532"/>
                </a:lnTo>
                <a:lnTo>
                  <a:pt x="222952" y="2196351"/>
                </a:lnTo>
                <a:lnTo>
                  <a:pt x="224294" y="2199189"/>
                </a:lnTo>
                <a:lnTo>
                  <a:pt x="224714" y="2201389"/>
                </a:lnTo>
                <a:lnTo>
                  <a:pt x="227276" y="2204009"/>
                </a:lnTo>
                <a:lnTo>
                  <a:pt x="227476" y="2205704"/>
                </a:lnTo>
                <a:lnTo>
                  <a:pt x="229038" y="2211677"/>
                </a:lnTo>
                <a:lnTo>
                  <a:pt x="229638" y="2215105"/>
                </a:lnTo>
                <a:lnTo>
                  <a:pt x="229914" y="2217754"/>
                </a:lnTo>
                <a:lnTo>
                  <a:pt x="229143" y="2221116"/>
                </a:lnTo>
                <a:lnTo>
                  <a:pt x="228466" y="2223383"/>
                </a:lnTo>
                <a:lnTo>
                  <a:pt x="232114" y="2227545"/>
                </a:lnTo>
                <a:lnTo>
                  <a:pt x="232972" y="2227707"/>
                </a:lnTo>
                <a:lnTo>
                  <a:pt x="235001" y="2226069"/>
                </a:lnTo>
                <a:lnTo>
                  <a:pt x="235401" y="2225954"/>
                </a:lnTo>
                <a:lnTo>
                  <a:pt x="239592" y="2225812"/>
                </a:lnTo>
                <a:lnTo>
                  <a:pt x="241535" y="2227259"/>
                </a:lnTo>
                <a:lnTo>
                  <a:pt x="242973" y="2230079"/>
                </a:lnTo>
                <a:lnTo>
                  <a:pt x="244316" y="2232327"/>
                </a:lnTo>
                <a:lnTo>
                  <a:pt x="245754" y="2232936"/>
                </a:lnTo>
                <a:lnTo>
                  <a:pt x="249831" y="2230098"/>
                </a:lnTo>
                <a:lnTo>
                  <a:pt x="252089" y="2229155"/>
                </a:lnTo>
                <a:lnTo>
                  <a:pt x="253575" y="2229184"/>
                </a:lnTo>
                <a:lnTo>
                  <a:pt x="258803" y="2231727"/>
                </a:lnTo>
                <a:lnTo>
                  <a:pt x="261261" y="2233117"/>
                </a:lnTo>
                <a:lnTo>
                  <a:pt x="261823" y="2234375"/>
                </a:lnTo>
                <a:lnTo>
                  <a:pt x="261871" y="2235861"/>
                </a:lnTo>
                <a:lnTo>
                  <a:pt x="261204" y="2238061"/>
                </a:lnTo>
                <a:lnTo>
                  <a:pt x="260680" y="2240452"/>
                </a:lnTo>
                <a:lnTo>
                  <a:pt x="262271" y="2243271"/>
                </a:lnTo>
                <a:lnTo>
                  <a:pt x="264119" y="2245176"/>
                </a:lnTo>
                <a:lnTo>
                  <a:pt x="268071" y="2242023"/>
                </a:lnTo>
                <a:lnTo>
                  <a:pt x="269529" y="2241147"/>
                </a:lnTo>
                <a:lnTo>
                  <a:pt x="271120" y="2241118"/>
                </a:lnTo>
                <a:lnTo>
                  <a:pt x="273253" y="2239947"/>
                </a:lnTo>
                <a:lnTo>
                  <a:pt x="274796" y="2238175"/>
                </a:lnTo>
                <a:lnTo>
                  <a:pt x="276273" y="2237565"/>
                </a:lnTo>
                <a:lnTo>
                  <a:pt x="279092" y="2237985"/>
                </a:lnTo>
                <a:lnTo>
                  <a:pt x="284197" y="2237565"/>
                </a:lnTo>
                <a:lnTo>
                  <a:pt x="290150" y="2240347"/>
                </a:lnTo>
                <a:lnTo>
                  <a:pt x="290665" y="2241195"/>
                </a:lnTo>
                <a:lnTo>
                  <a:pt x="293637" y="2244443"/>
                </a:lnTo>
                <a:lnTo>
                  <a:pt x="294675" y="2246052"/>
                </a:lnTo>
                <a:lnTo>
                  <a:pt x="295656" y="2246567"/>
                </a:lnTo>
                <a:lnTo>
                  <a:pt x="297246" y="2248148"/>
                </a:lnTo>
                <a:lnTo>
                  <a:pt x="299361" y="2249138"/>
                </a:lnTo>
                <a:lnTo>
                  <a:pt x="300837" y="2248834"/>
                </a:lnTo>
                <a:lnTo>
                  <a:pt x="301542" y="2249357"/>
                </a:lnTo>
                <a:lnTo>
                  <a:pt x="302200" y="2250596"/>
                </a:lnTo>
                <a:lnTo>
                  <a:pt x="302247" y="2252710"/>
                </a:lnTo>
                <a:lnTo>
                  <a:pt x="302037" y="2258730"/>
                </a:lnTo>
                <a:lnTo>
                  <a:pt x="301000" y="2260464"/>
                </a:lnTo>
                <a:lnTo>
                  <a:pt x="299904" y="2261873"/>
                </a:lnTo>
                <a:lnTo>
                  <a:pt x="299628" y="2262969"/>
                </a:lnTo>
                <a:lnTo>
                  <a:pt x="299732" y="2264293"/>
                </a:lnTo>
                <a:lnTo>
                  <a:pt x="301418" y="2266874"/>
                </a:lnTo>
                <a:lnTo>
                  <a:pt x="303590" y="2270884"/>
                </a:lnTo>
                <a:lnTo>
                  <a:pt x="304095" y="2273208"/>
                </a:lnTo>
                <a:lnTo>
                  <a:pt x="304095" y="2274951"/>
                </a:lnTo>
                <a:lnTo>
                  <a:pt x="301133" y="2280056"/>
                </a:lnTo>
                <a:lnTo>
                  <a:pt x="300142" y="2281247"/>
                </a:lnTo>
                <a:lnTo>
                  <a:pt x="299456" y="2283752"/>
                </a:lnTo>
                <a:lnTo>
                  <a:pt x="299095" y="2286295"/>
                </a:lnTo>
                <a:lnTo>
                  <a:pt x="299304" y="2287343"/>
                </a:lnTo>
                <a:lnTo>
                  <a:pt x="304257" y="2291382"/>
                </a:lnTo>
                <a:lnTo>
                  <a:pt x="307924" y="2293563"/>
                </a:lnTo>
                <a:lnTo>
                  <a:pt x="308743" y="2294630"/>
                </a:lnTo>
                <a:lnTo>
                  <a:pt x="308820" y="2295287"/>
                </a:lnTo>
                <a:lnTo>
                  <a:pt x="306867" y="2299611"/>
                </a:lnTo>
                <a:lnTo>
                  <a:pt x="306676" y="2300773"/>
                </a:lnTo>
                <a:lnTo>
                  <a:pt x="309619" y="2302564"/>
                </a:lnTo>
                <a:lnTo>
                  <a:pt x="311239" y="2305374"/>
                </a:lnTo>
                <a:lnTo>
                  <a:pt x="312668" y="2309946"/>
                </a:lnTo>
                <a:lnTo>
                  <a:pt x="315458" y="2314318"/>
                </a:lnTo>
                <a:lnTo>
                  <a:pt x="321469" y="2318176"/>
                </a:lnTo>
                <a:lnTo>
                  <a:pt x="325841" y="2320690"/>
                </a:lnTo>
                <a:lnTo>
                  <a:pt x="326745" y="2321833"/>
                </a:lnTo>
                <a:lnTo>
                  <a:pt x="327060" y="2323195"/>
                </a:lnTo>
                <a:lnTo>
                  <a:pt x="326727" y="2326177"/>
                </a:lnTo>
                <a:lnTo>
                  <a:pt x="325602" y="2329806"/>
                </a:lnTo>
                <a:lnTo>
                  <a:pt x="324831" y="2331815"/>
                </a:lnTo>
                <a:lnTo>
                  <a:pt x="326612" y="2332653"/>
                </a:lnTo>
                <a:lnTo>
                  <a:pt x="331194" y="2332435"/>
                </a:lnTo>
                <a:lnTo>
                  <a:pt x="336756" y="2333139"/>
                </a:lnTo>
                <a:lnTo>
                  <a:pt x="343433" y="2337121"/>
                </a:lnTo>
                <a:lnTo>
                  <a:pt x="343452" y="2338902"/>
                </a:lnTo>
                <a:lnTo>
                  <a:pt x="342766" y="2340521"/>
                </a:lnTo>
                <a:lnTo>
                  <a:pt x="343224" y="2342226"/>
                </a:lnTo>
                <a:lnTo>
                  <a:pt x="343957" y="2343674"/>
                </a:lnTo>
                <a:lnTo>
                  <a:pt x="349729" y="2348103"/>
                </a:lnTo>
                <a:lnTo>
                  <a:pt x="350282" y="2349389"/>
                </a:lnTo>
                <a:lnTo>
                  <a:pt x="350387" y="2351542"/>
                </a:lnTo>
                <a:lnTo>
                  <a:pt x="350225" y="2353113"/>
                </a:lnTo>
                <a:lnTo>
                  <a:pt x="348625" y="2353447"/>
                </a:lnTo>
                <a:lnTo>
                  <a:pt x="346843" y="2354180"/>
                </a:lnTo>
                <a:lnTo>
                  <a:pt x="343938" y="2356056"/>
                </a:lnTo>
                <a:lnTo>
                  <a:pt x="342785" y="2358714"/>
                </a:lnTo>
                <a:lnTo>
                  <a:pt x="338090" y="2362371"/>
                </a:lnTo>
                <a:lnTo>
                  <a:pt x="335185" y="2364019"/>
                </a:lnTo>
                <a:lnTo>
                  <a:pt x="332870" y="2364095"/>
                </a:lnTo>
                <a:lnTo>
                  <a:pt x="327374" y="2363353"/>
                </a:lnTo>
                <a:lnTo>
                  <a:pt x="325441" y="2361552"/>
                </a:lnTo>
                <a:lnTo>
                  <a:pt x="324641" y="2359895"/>
                </a:lnTo>
                <a:lnTo>
                  <a:pt x="322526" y="2359152"/>
                </a:lnTo>
                <a:lnTo>
                  <a:pt x="319716" y="2359086"/>
                </a:lnTo>
                <a:lnTo>
                  <a:pt x="315839" y="2359371"/>
                </a:lnTo>
                <a:lnTo>
                  <a:pt x="315049" y="2359866"/>
                </a:lnTo>
                <a:lnTo>
                  <a:pt x="314410" y="2361905"/>
                </a:lnTo>
                <a:lnTo>
                  <a:pt x="312763" y="2365372"/>
                </a:lnTo>
                <a:lnTo>
                  <a:pt x="311582" y="2367334"/>
                </a:lnTo>
                <a:lnTo>
                  <a:pt x="312563" y="2368525"/>
                </a:lnTo>
                <a:lnTo>
                  <a:pt x="314106" y="2371020"/>
                </a:lnTo>
                <a:lnTo>
                  <a:pt x="316506" y="2374192"/>
                </a:lnTo>
                <a:lnTo>
                  <a:pt x="318973" y="2377002"/>
                </a:lnTo>
                <a:lnTo>
                  <a:pt x="319764" y="2378716"/>
                </a:lnTo>
                <a:lnTo>
                  <a:pt x="319735" y="2379936"/>
                </a:lnTo>
                <a:lnTo>
                  <a:pt x="318554" y="2381374"/>
                </a:lnTo>
                <a:lnTo>
                  <a:pt x="318735" y="2384270"/>
                </a:lnTo>
                <a:lnTo>
                  <a:pt x="321135" y="2388070"/>
                </a:lnTo>
                <a:lnTo>
                  <a:pt x="320326" y="2388670"/>
                </a:lnTo>
                <a:lnTo>
                  <a:pt x="320087" y="2393328"/>
                </a:lnTo>
                <a:lnTo>
                  <a:pt x="320107" y="2398290"/>
                </a:lnTo>
                <a:lnTo>
                  <a:pt x="320754" y="2399490"/>
                </a:lnTo>
                <a:lnTo>
                  <a:pt x="322050" y="2400481"/>
                </a:lnTo>
                <a:lnTo>
                  <a:pt x="323136" y="2402291"/>
                </a:lnTo>
                <a:lnTo>
                  <a:pt x="324955" y="2406415"/>
                </a:lnTo>
                <a:lnTo>
                  <a:pt x="325078" y="2407491"/>
                </a:lnTo>
                <a:lnTo>
                  <a:pt x="325593" y="2407568"/>
                </a:lnTo>
                <a:lnTo>
                  <a:pt x="328089" y="2408806"/>
                </a:lnTo>
                <a:lnTo>
                  <a:pt x="330708" y="2409854"/>
                </a:lnTo>
                <a:lnTo>
                  <a:pt x="332518" y="2409920"/>
                </a:lnTo>
                <a:lnTo>
                  <a:pt x="334670" y="2409682"/>
                </a:lnTo>
                <a:lnTo>
                  <a:pt x="337204" y="2408282"/>
                </a:lnTo>
                <a:lnTo>
                  <a:pt x="338966" y="2406929"/>
                </a:lnTo>
                <a:lnTo>
                  <a:pt x="341109" y="2400053"/>
                </a:lnTo>
                <a:lnTo>
                  <a:pt x="341871" y="2399062"/>
                </a:lnTo>
                <a:lnTo>
                  <a:pt x="343052" y="2398519"/>
                </a:lnTo>
                <a:lnTo>
                  <a:pt x="344986" y="2398462"/>
                </a:lnTo>
                <a:lnTo>
                  <a:pt x="348662" y="2399748"/>
                </a:lnTo>
                <a:lnTo>
                  <a:pt x="352968" y="2400900"/>
                </a:lnTo>
                <a:lnTo>
                  <a:pt x="355463" y="2400738"/>
                </a:lnTo>
                <a:lnTo>
                  <a:pt x="362112" y="2397071"/>
                </a:lnTo>
                <a:lnTo>
                  <a:pt x="365817" y="2396500"/>
                </a:lnTo>
                <a:lnTo>
                  <a:pt x="370218" y="2397357"/>
                </a:lnTo>
                <a:lnTo>
                  <a:pt x="374542" y="2397404"/>
                </a:lnTo>
                <a:lnTo>
                  <a:pt x="377800" y="2396871"/>
                </a:lnTo>
                <a:lnTo>
                  <a:pt x="380038" y="2398138"/>
                </a:lnTo>
                <a:lnTo>
                  <a:pt x="382800" y="2400938"/>
                </a:lnTo>
                <a:lnTo>
                  <a:pt x="385296" y="2405091"/>
                </a:lnTo>
                <a:lnTo>
                  <a:pt x="387905" y="2412740"/>
                </a:lnTo>
                <a:lnTo>
                  <a:pt x="395516" y="2421341"/>
                </a:lnTo>
                <a:lnTo>
                  <a:pt x="395640" y="2423017"/>
                </a:lnTo>
                <a:lnTo>
                  <a:pt x="395021" y="2424094"/>
                </a:lnTo>
                <a:lnTo>
                  <a:pt x="391277" y="2425132"/>
                </a:lnTo>
                <a:lnTo>
                  <a:pt x="388115" y="2425694"/>
                </a:lnTo>
                <a:lnTo>
                  <a:pt x="387962" y="2427161"/>
                </a:lnTo>
                <a:lnTo>
                  <a:pt x="388801" y="2428751"/>
                </a:lnTo>
                <a:lnTo>
                  <a:pt x="390249" y="2431075"/>
                </a:lnTo>
                <a:lnTo>
                  <a:pt x="390467" y="2434066"/>
                </a:lnTo>
                <a:lnTo>
                  <a:pt x="390391" y="2436809"/>
                </a:lnTo>
                <a:lnTo>
                  <a:pt x="391010" y="2439229"/>
                </a:lnTo>
                <a:lnTo>
                  <a:pt x="392220" y="2440219"/>
                </a:lnTo>
                <a:lnTo>
                  <a:pt x="392373" y="2441429"/>
                </a:lnTo>
                <a:lnTo>
                  <a:pt x="390982" y="2442915"/>
                </a:lnTo>
                <a:lnTo>
                  <a:pt x="390591" y="2443829"/>
                </a:lnTo>
                <a:lnTo>
                  <a:pt x="391134" y="2444325"/>
                </a:lnTo>
                <a:lnTo>
                  <a:pt x="398002" y="2444610"/>
                </a:lnTo>
                <a:lnTo>
                  <a:pt x="401364" y="2446049"/>
                </a:lnTo>
                <a:lnTo>
                  <a:pt x="403917" y="2447363"/>
                </a:lnTo>
                <a:lnTo>
                  <a:pt x="405203" y="2447487"/>
                </a:lnTo>
                <a:lnTo>
                  <a:pt x="408098" y="2446649"/>
                </a:lnTo>
                <a:lnTo>
                  <a:pt x="411356" y="2446115"/>
                </a:lnTo>
                <a:lnTo>
                  <a:pt x="413328" y="2446039"/>
                </a:lnTo>
                <a:lnTo>
                  <a:pt x="414090" y="2447011"/>
                </a:lnTo>
                <a:lnTo>
                  <a:pt x="414699" y="2449554"/>
                </a:lnTo>
                <a:lnTo>
                  <a:pt x="415842" y="2452097"/>
                </a:lnTo>
                <a:lnTo>
                  <a:pt x="416909" y="2452821"/>
                </a:lnTo>
                <a:lnTo>
                  <a:pt x="418814" y="2452697"/>
                </a:lnTo>
                <a:lnTo>
                  <a:pt x="419957" y="2452821"/>
                </a:lnTo>
                <a:lnTo>
                  <a:pt x="420567" y="2453783"/>
                </a:lnTo>
                <a:lnTo>
                  <a:pt x="419881" y="2455231"/>
                </a:lnTo>
                <a:lnTo>
                  <a:pt x="420033" y="2456802"/>
                </a:lnTo>
                <a:lnTo>
                  <a:pt x="420871" y="2458727"/>
                </a:lnTo>
                <a:lnTo>
                  <a:pt x="421862" y="2463175"/>
                </a:lnTo>
                <a:lnTo>
                  <a:pt x="422777" y="2464499"/>
                </a:lnTo>
                <a:lnTo>
                  <a:pt x="423386" y="2466175"/>
                </a:lnTo>
                <a:lnTo>
                  <a:pt x="423386" y="2468099"/>
                </a:lnTo>
                <a:lnTo>
                  <a:pt x="422624" y="2469775"/>
                </a:lnTo>
                <a:lnTo>
                  <a:pt x="422091" y="2471090"/>
                </a:lnTo>
                <a:lnTo>
                  <a:pt x="422624" y="2474081"/>
                </a:lnTo>
                <a:lnTo>
                  <a:pt x="424682" y="2477424"/>
                </a:lnTo>
                <a:lnTo>
                  <a:pt x="426205" y="2478253"/>
                </a:lnTo>
                <a:lnTo>
                  <a:pt x="427425" y="2481234"/>
                </a:lnTo>
                <a:lnTo>
                  <a:pt x="429634" y="2482187"/>
                </a:lnTo>
                <a:lnTo>
                  <a:pt x="432911" y="2479681"/>
                </a:lnTo>
                <a:lnTo>
                  <a:pt x="435426" y="2478367"/>
                </a:lnTo>
                <a:lnTo>
                  <a:pt x="438569" y="2479100"/>
                </a:lnTo>
                <a:lnTo>
                  <a:pt x="441474" y="2479567"/>
                </a:lnTo>
                <a:lnTo>
                  <a:pt x="443426" y="2481272"/>
                </a:lnTo>
                <a:lnTo>
                  <a:pt x="444865" y="2483615"/>
                </a:lnTo>
                <a:lnTo>
                  <a:pt x="446541" y="2484920"/>
                </a:lnTo>
                <a:lnTo>
                  <a:pt x="448218" y="2484234"/>
                </a:lnTo>
                <a:lnTo>
                  <a:pt x="451714" y="2484920"/>
                </a:lnTo>
                <a:lnTo>
                  <a:pt x="453314" y="2486816"/>
                </a:lnTo>
                <a:lnTo>
                  <a:pt x="454914" y="2487882"/>
                </a:lnTo>
                <a:lnTo>
                  <a:pt x="456972" y="2486339"/>
                </a:lnTo>
                <a:lnTo>
                  <a:pt x="458648" y="2484434"/>
                </a:lnTo>
                <a:lnTo>
                  <a:pt x="464782" y="2482444"/>
                </a:lnTo>
                <a:lnTo>
                  <a:pt x="468592" y="2481948"/>
                </a:lnTo>
                <a:lnTo>
                  <a:pt x="469659" y="2481558"/>
                </a:lnTo>
                <a:lnTo>
                  <a:pt x="471897" y="2480129"/>
                </a:lnTo>
                <a:lnTo>
                  <a:pt x="474259" y="2479177"/>
                </a:lnTo>
                <a:lnTo>
                  <a:pt x="476383" y="2479434"/>
                </a:lnTo>
                <a:lnTo>
                  <a:pt x="478479" y="2482396"/>
                </a:lnTo>
                <a:lnTo>
                  <a:pt x="480650" y="2484434"/>
                </a:lnTo>
                <a:lnTo>
                  <a:pt x="481260" y="2487644"/>
                </a:lnTo>
                <a:lnTo>
                  <a:pt x="483908" y="2492045"/>
                </a:lnTo>
                <a:lnTo>
                  <a:pt x="490490" y="2498055"/>
                </a:lnTo>
                <a:lnTo>
                  <a:pt x="493071" y="2499884"/>
                </a:lnTo>
                <a:lnTo>
                  <a:pt x="494824" y="2499560"/>
                </a:lnTo>
                <a:lnTo>
                  <a:pt x="495738" y="2499084"/>
                </a:lnTo>
                <a:lnTo>
                  <a:pt x="496167" y="2498455"/>
                </a:lnTo>
                <a:lnTo>
                  <a:pt x="496567" y="2495512"/>
                </a:lnTo>
                <a:lnTo>
                  <a:pt x="497395" y="2494426"/>
                </a:lnTo>
                <a:lnTo>
                  <a:pt x="498729" y="2494398"/>
                </a:lnTo>
                <a:lnTo>
                  <a:pt x="503882" y="2498055"/>
                </a:lnTo>
                <a:lnTo>
                  <a:pt x="506577" y="2498455"/>
                </a:lnTo>
                <a:lnTo>
                  <a:pt x="509140" y="2498522"/>
                </a:lnTo>
                <a:lnTo>
                  <a:pt x="512588" y="2501360"/>
                </a:lnTo>
                <a:lnTo>
                  <a:pt x="516369" y="2503827"/>
                </a:lnTo>
                <a:lnTo>
                  <a:pt x="519293" y="2504085"/>
                </a:lnTo>
                <a:lnTo>
                  <a:pt x="521627" y="2503113"/>
                </a:lnTo>
                <a:lnTo>
                  <a:pt x="523227" y="2502522"/>
                </a:lnTo>
                <a:lnTo>
                  <a:pt x="524218" y="2503465"/>
                </a:lnTo>
                <a:lnTo>
                  <a:pt x="525132" y="2505589"/>
                </a:lnTo>
                <a:lnTo>
                  <a:pt x="526656" y="2507237"/>
                </a:lnTo>
                <a:lnTo>
                  <a:pt x="528409" y="2507704"/>
                </a:lnTo>
                <a:lnTo>
                  <a:pt x="530933" y="2507809"/>
                </a:lnTo>
                <a:lnTo>
                  <a:pt x="535314" y="2510990"/>
                </a:lnTo>
                <a:lnTo>
                  <a:pt x="539429" y="2514229"/>
                </a:lnTo>
                <a:lnTo>
                  <a:pt x="542001" y="2514410"/>
                </a:lnTo>
                <a:lnTo>
                  <a:pt x="544182" y="2513457"/>
                </a:lnTo>
                <a:lnTo>
                  <a:pt x="546106" y="2513210"/>
                </a:lnTo>
                <a:lnTo>
                  <a:pt x="547449" y="2514029"/>
                </a:lnTo>
                <a:lnTo>
                  <a:pt x="547830" y="2515429"/>
                </a:lnTo>
                <a:lnTo>
                  <a:pt x="546840" y="2517305"/>
                </a:lnTo>
                <a:lnTo>
                  <a:pt x="546840" y="2519991"/>
                </a:lnTo>
                <a:lnTo>
                  <a:pt x="548668" y="2522563"/>
                </a:lnTo>
                <a:lnTo>
                  <a:pt x="548726" y="2525087"/>
                </a:lnTo>
                <a:lnTo>
                  <a:pt x="548201" y="2527364"/>
                </a:lnTo>
                <a:lnTo>
                  <a:pt x="547164" y="2529459"/>
                </a:lnTo>
                <a:lnTo>
                  <a:pt x="544659" y="2532336"/>
                </a:lnTo>
                <a:lnTo>
                  <a:pt x="542344" y="2535012"/>
                </a:lnTo>
                <a:lnTo>
                  <a:pt x="538867" y="2536127"/>
                </a:lnTo>
                <a:lnTo>
                  <a:pt x="536914" y="2537298"/>
                </a:lnTo>
                <a:lnTo>
                  <a:pt x="537429" y="2539260"/>
                </a:lnTo>
                <a:lnTo>
                  <a:pt x="538706" y="2541089"/>
                </a:lnTo>
                <a:lnTo>
                  <a:pt x="541658" y="2542565"/>
                </a:lnTo>
                <a:lnTo>
                  <a:pt x="545011" y="2543642"/>
                </a:lnTo>
                <a:lnTo>
                  <a:pt x="545402" y="2544832"/>
                </a:lnTo>
                <a:lnTo>
                  <a:pt x="544887" y="2545433"/>
                </a:lnTo>
                <a:lnTo>
                  <a:pt x="542734" y="2545985"/>
                </a:lnTo>
                <a:lnTo>
                  <a:pt x="539762" y="2545423"/>
                </a:lnTo>
                <a:lnTo>
                  <a:pt x="538772" y="2546461"/>
                </a:lnTo>
                <a:lnTo>
                  <a:pt x="537400" y="2548185"/>
                </a:lnTo>
                <a:lnTo>
                  <a:pt x="536486" y="2551290"/>
                </a:lnTo>
                <a:lnTo>
                  <a:pt x="535800" y="2554167"/>
                </a:lnTo>
                <a:lnTo>
                  <a:pt x="539029" y="2554948"/>
                </a:lnTo>
                <a:lnTo>
                  <a:pt x="540905" y="2556120"/>
                </a:lnTo>
                <a:lnTo>
                  <a:pt x="541496" y="2558472"/>
                </a:lnTo>
                <a:lnTo>
                  <a:pt x="542163" y="2561092"/>
                </a:lnTo>
                <a:lnTo>
                  <a:pt x="542363" y="2563444"/>
                </a:lnTo>
                <a:lnTo>
                  <a:pt x="541296" y="2564587"/>
                </a:lnTo>
                <a:lnTo>
                  <a:pt x="541229" y="2565759"/>
                </a:lnTo>
                <a:lnTo>
                  <a:pt x="541734" y="2566340"/>
                </a:lnTo>
                <a:lnTo>
                  <a:pt x="543125" y="2566597"/>
                </a:lnTo>
                <a:lnTo>
                  <a:pt x="544182" y="2567121"/>
                </a:lnTo>
                <a:lnTo>
                  <a:pt x="544268" y="2568359"/>
                </a:lnTo>
                <a:lnTo>
                  <a:pt x="542239" y="2571140"/>
                </a:lnTo>
                <a:lnTo>
                  <a:pt x="540344" y="2576455"/>
                </a:lnTo>
                <a:lnTo>
                  <a:pt x="539325" y="2579275"/>
                </a:lnTo>
                <a:lnTo>
                  <a:pt x="539401" y="2582332"/>
                </a:lnTo>
                <a:lnTo>
                  <a:pt x="538258" y="2584028"/>
                </a:lnTo>
                <a:lnTo>
                  <a:pt x="536114" y="2584114"/>
                </a:lnTo>
                <a:lnTo>
                  <a:pt x="528971" y="2584409"/>
                </a:lnTo>
                <a:lnTo>
                  <a:pt x="522751" y="2584256"/>
                </a:lnTo>
                <a:lnTo>
                  <a:pt x="520065" y="2583818"/>
                </a:lnTo>
                <a:lnTo>
                  <a:pt x="515855" y="2583552"/>
                </a:lnTo>
                <a:lnTo>
                  <a:pt x="513769" y="2584276"/>
                </a:lnTo>
                <a:lnTo>
                  <a:pt x="511007" y="2589152"/>
                </a:lnTo>
                <a:lnTo>
                  <a:pt x="508911" y="2591057"/>
                </a:lnTo>
                <a:lnTo>
                  <a:pt x="505453" y="2592781"/>
                </a:lnTo>
                <a:lnTo>
                  <a:pt x="501653" y="2593277"/>
                </a:lnTo>
                <a:lnTo>
                  <a:pt x="499472" y="2595277"/>
                </a:lnTo>
                <a:lnTo>
                  <a:pt x="498700" y="2598420"/>
                </a:lnTo>
                <a:lnTo>
                  <a:pt x="498643" y="2601201"/>
                </a:lnTo>
                <a:lnTo>
                  <a:pt x="498291" y="2602592"/>
                </a:lnTo>
                <a:lnTo>
                  <a:pt x="497471" y="2603811"/>
                </a:lnTo>
                <a:lnTo>
                  <a:pt x="497176" y="2604678"/>
                </a:lnTo>
                <a:lnTo>
                  <a:pt x="497357" y="2605630"/>
                </a:lnTo>
                <a:lnTo>
                  <a:pt x="498243" y="2605973"/>
                </a:lnTo>
                <a:lnTo>
                  <a:pt x="499300" y="2606411"/>
                </a:lnTo>
                <a:lnTo>
                  <a:pt x="499300" y="2607097"/>
                </a:lnTo>
                <a:lnTo>
                  <a:pt x="498890" y="2607964"/>
                </a:lnTo>
                <a:lnTo>
                  <a:pt x="497710" y="2608917"/>
                </a:lnTo>
                <a:lnTo>
                  <a:pt x="497176" y="2610384"/>
                </a:lnTo>
                <a:lnTo>
                  <a:pt x="497300" y="2611946"/>
                </a:lnTo>
                <a:lnTo>
                  <a:pt x="497529" y="2613670"/>
                </a:lnTo>
                <a:lnTo>
                  <a:pt x="504758" y="2610374"/>
                </a:lnTo>
                <a:lnTo>
                  <a:pt x="507225" y="2607879"/>
                </a:lnTo>
                <a:lnTo>
                  <a:pt x="512169" y="2607002"/>
                </a:lnTo>
                <a:lnTo>
                  <a:pt x="511473" y="2608012"/>
                </a:lnTo>
                <a:lnTo>
                  <a:pt x="509025" y="2608945"/>
                </a:lnTo>
                <a:lnTo>
                  <a:pt x="506568" y="2611365"/>
                </a:lnTo>
                <a:lnTo>
                  <a:pt x="509664" y="2611612"/>
                </a:lnTo>
                <a:lnTo>
                  <a:pt x="516617" y="2610374"/>
                </a:lnTo>
                <a:lnTo>
                  <a:pt x="519169" y="2606583"/>
                </a:lnTo>
                <a:lnTo>
                  <a:pt x="523760" y="2606716"/>
                </a:lnTo>
                <a:lnTo>
                  <a:pt x="525066" y="2609441"/>
                </a:lnTo>
                <a:lnTo>
                  <a:pt x="526370" y="2613117"/>
                </a:lnTo>
                <a:lnTo>
                  <a:pt x="526256" y="2614479"/>
                </a:lnTo>
                <a:lnTo>
                  <a:pt x="525761" y="2615527"/>
                </a:lnTo>
                <a:lnTo>
                  <a:pt x="521913" y="2616337"/>
                </a:lnTo>
                <a:lnTo>
                  <a:pt x="513207" y="2620918"/>
                </a:lnTo>
                <a:lnTo>
                  <a:pt x="508654" y="2622214"/>
                </a:lnTo>
                <a:lnTo>
                  <a:pt x="503520" y="2624547"/>
                </a:lnTo>
                <a:lnTo>
                  <a:pt x="504844" y="2627690"/>
                </a:lnTo>
                <a:lnTo>
                  <a:pt x="505187" y="2630357"/>
                </a:lnTo>
                <a:lnTo>
                  <a:pt x="500977" y="2629786"/>
                </a:lnTo>
                <a:lnTo>
                  <a:pt x="497938" y="2628900"/>
                </a:lnTo>
                <a:lnTo>
                  <a:pt x="496052" y="2629310"/>
                </a:lnTo>
                <a:lnTo>
                  <a:pt x="490928" y="2632129"/>
                </a:lnTo>
                <a:lnTo>
                  <a:pt x="488242" y="2631520"/>
                </a:lnTo>
                <a:lnTo>
                  <a:pt x="485547" y="2631434"/>
                </a:lnTo>
                <a:lnTo>
                  <a:pt x="486699" y="2635463"/>
                </a:lnTo>
                <a:lnTo>
                  <a:pt x="489489" y="2640320"/>
                </a:lnTo>
                <a:lnTo>
                  <a:pt x="491194" y="2641235"/>
                </a:lnTo>
                <a:lnTo>
                  <a:pt x="493871" y="2640797"/>
                </a:lnTo>
                <a:lnTo>
                  <a:pt x="500224" y="2646674"/>
                </a:lnTo>
                <a:lnTo>
                  <a:pt x="504958" y="2652494"/>
                </a:lnTo>
                <a:lnTo>
                  <a:pt x="502501" y="2652894"/>
                </a:lnTo>
                <a:lnTo>
                  <a:pt x="500129" y="2652303"/>
                </a:lnTo>
                <a:lnTo>
                  <a:pt x="496700" y="2652322"/>
                </a:lnTo>
                <a:lnTo>
                  <a:pt x="495338" y="2655856"/>
                </a:lnTo>
                <a:lnTo>
                  <a:pt x="493919" y="2658466"/>
                </a:lnTo>
                <a:lnTo>
                  <a:pt x="493662" y="2657123"/>
                </a:lnTo>
                <a:lnTo>
                  <a:pt x="493766" y="2655313"/>
                </a:lnTo>
                <a:lnTo>
                  <a:pt x="492176" y="2654141"/>
                </a:lnTo>
                <a:lnTo>
                  <a:pt x="490004" y="2655913"/>
                </a:lnTo>
                <a:lnTo>
                  <a:pt x="487537" y="2663657"/>
                </a:lnTo>
                <a:lnTo>
                  <a:pt x="482955" y="2669210"/>
                </a:lnTo>
                <a:lnTo>
                  <a:pt x="481432" y="2672610"/>
                </a:lnTo>
                <a:lnTo>
                  <a:pt x="481365" y="2675087"/>
                </a:lnTo>
                <a:lnTo>
                  <a:pt x="482022" y="2675592"/>
                </a:lnTo>
                <a:lnTo>
                  <a:pt x="483022" y="2675515"/>
                </a:lnTo>
                <a:lnTo>
                  <a:pt x="483051" y="2677744"/>
                </a:lnTo>
                <a:lnTo>
                  <a:pt x="482365" y="2679735"/>
                </a:lnTo>
                <a:lnTo>
                  <a:pt x="472125" y="2682250"/>
                </a:lnTo>
                <a:lnTo>
                  <a:pt x="470773" y="2683716"/>
                </a:lnTo>
                <a:lnTo>
                  <a:pt x="467830" y="2682555"/>
                </a:lnTo>
                <a:lnTo>
                  <a:pt x="464468" y="2679497"/>
                </a:lnTo>
                <a:lnTo>
                  <a:pt x="461476" y="2677849"/>
                </a:lnTo>
                <a:lnTo>
                  <a:pt x="459553" y="2678506"/>
                </a:lnTo>
                <a:lnTo>
                  <a:pt x="457590" y="2679945"/>
                </a:lnTo>
                <a:lnTo>
                  <a:pt x="458695" y="2680840"/>
                </a:lnTo>
                <a:lnTo>
                  <a:pt x="460019" y="2681154"/>
                </a:lnTo>
                <a:lnTo>
                  <a:pt x="463496" y="2683059"/>
                </a:lnTo>
                <a:lnTo>
                  <a:pt x="461676" y="2684497"/>
                </a:lnTo>
                <a:lnTo>
                  <a:pt x="454895" y="2687003"/>
                </a:lnTo>
                <a:lnTo>
                  <a:pt x="455123" y="2688298"/>
                </a:lnTo>
                <a:lnTo>
                  <a:pt x="455743" y="2689241"/>
                </a:lnTo>
                <a:lnTo>
                  <a:pt x="463591" y="2691384"/>
                </a:lnTo>
                <a:lnTo>
                  <a:pt x="470545" y="2695061"/>
                </a:lnTo>
                <a:lnTo>
                  <a:pt x="472668" y="2697585"/>
                </a:lnTo>
                <a:lnTo>
                  <a:pt x="474488" y="2701966"/>
                </a:lnTo>
                <a:lnTo>
                  <a:pt x="476069" y="2703957"/>
                </a:lnTo>
                <a:lnTo>
                  <a:pt x="478307" y="2705462"/>
                </a:lnTo>
                <a:lnTo>
                  <a:pt x="480374" y="2706377"/>
                </a:lnTo>
                <a:lnTo>
                  <a:pt x="483918" y="2706739"/>
                </a:lnTo>
                <a:lnTo>
                  <a:pt x="487832" y="2705338"/>
                </a:lnTo>
                <a:lnTo>
                  <a:pt x="496652" y="2715778"/>
                </a:lnTo>
                <a:lnTo>
                  <a:pt x="500139" y="2717464"/>
                </a:lnTo>
                <a:lnTo>
                  <a:pt x="508797" y="2719559"/>
                </a:lnTo>
                <a:lnTo>
                  <a:pt x="510978" y="2720673"/>
                </a:lnTo>
                <a:lnTo>
                  <a:pt x="527342" y="2735170"/>
                </a:lnTo>
                <a:lnTo>
                  <a:pt x="532343" y="2741419"/>
                </a:lnTo>
                <a:lnTo>
                  <a:pt x="541887" y="2750801"/>
                </a:lnTo>
                <a:lnTo>
                  <a:pt x="544687" y="2752744"/>
                </a:lnTo>
                <a:lnTo>
                  <a:pt x="545897" y="2750363"/>
                </a:lnTo>
                <a:lnTo>
                  <a:pt x="547516" y="2747858"/>
                </a:lnTo>
                <a:lnTo>
                  <a:pt x="549268" y="2747248"/>
                </a:lnTo>
                <a:lnTo>
                  <a:pt x="554402" y="2748239"/>
                </a:lnTo>
                <a:lnTo>
                  <a:pt x="559127" y="2749372"/>
                </a:lnTo>
                <a:lnTo>
                  <a:pt x="562575" y="2748572"/>
                </a:lnTo>
                <a:lnTo>
                  <a:pt x="566680" y="2750554"/>
                </a:lnTo>
                <a:lnTo>
                  <a:pt x="570433" y="2752820"/>
                </a:lnTo>
                <a:lnTo>
                  <a:pt x="574205" y="2754420"/>
                </a:lnTo>
                <a:lnTo>
                  <a:pt x="581558" y="2755926"/>
                </a:lnTo>
                <a:lnTo>
                  <a:pt x="584302" y="2758012"/>
                </a:lnTo>
                <a:lnTo>
                  <a:pt x="587502" y="2760097"/>
                </a:lnTo>
                <a:lnTo>
                  <a:pt x="600047" y="2761155"/>
                </a:lnTo>
                <a:lnTo>
                  <a:pt x="601056" y="2760831"/>
                </a:lnTo>
                <a:lnTo>
                  <a:pt x="601980" y="2760526"/>
                </a:lnTo>
                <a:lnTo>
                  <a:pt x="606190" y="2759764"/>
                </a:lnTo>
                <a:lnTo>
                  <a:pt x="609914" y="2759907"/>
                </a:lnTo>
                <a:lnTo>
                  <a:pt x="613848" y="2762431"/>
                </a:lnTo>
                <a:lnTo>
                  <a:pt x="616362" y="2762288"/>
                </a:lnTo>
                <a:lnTo>
                  <a:pt x="619049" y="2761907"/>
                </a:lnTo>
                <a:lnTo>
                  <a:pt x="622506" y="2763260"/>
                </a:lnTo>
                <a:lnTo>
                  <a:pt x="625221" y="2764765"/>
                </a:lnTo>
                <a:lnTo>
                  <a:pt x="625450" y="2766289"/>
                </a:lnTo>
                <a:lnTo>
                  <a:pt x="627831" y="2768498"/>
                </a:lnTo>
                <a:lnTo>
                  <a:pt x="634746" y="2771861"/>
                </a:lnTo>
                <a:lnTo>
                  <a:pt x="640356" y="2773756"/>
                </a:lnTo>
                <a:lnTo>
                  <a:pt x="642109" y="2775090"/>
                </a:lnTo>
                <a:lnTo>
                  <a:pt x="646366" y="2777290"/>
                </a:lnTo>
                <a:lnTo>
                  <a:pt x="646795" y="2777985"/>
                </a:lnTo>
                <a:lnTo>
                  <a:pt x="646709" y="2778881"/>
                </a:lnTo>
                <a:lnTo>
                  <a:pt x="645500" y="2780528"/>
                </a:lnTo>
                <a:lnTo>
                  <a:pt x="645185" y="2781996"/>
                </a:lnTo>
                <a:lnTo>
                  <a:pt x="645757" y="2782834"/>
                </a:lnTo>
                <a:lnTo>
                  <a:pt x="647529" y="2783634"/>
                </a:lnTo>
                <a:lnTo>
                  <a:pt x="651043" y="2783815"/>
                </a:lnTo>
                <a:lnTo>
                  <a:pt x="652310" y="2782767"/>
                </a:lnTo>
                <a:lnTo>
                  <a:pt x="654929" y="2782014"/>
                </a:lnTo>
                <a:lnTo>
                  <a:pt x="657520" y="2780662"/>
                </a:lnTo>
                <a:lnTo>
                  <a:pt x="660987" y="2778862"/>
                </a:lnTo>
                <a:lnTo>
                  <a:pt x="665702" y="2777223"/>
                </a:lnTo>
                <a:lnTo>
                  <a:pt x="667588" y="2777223"/>
                </a:lnTo>
                <a:lnTo>
                  <a:pt x="669398" y="2777719"/>
                </a:lnTo>
                <a:lnTo>
                  <a:pt x="670665" y="2778633"/>
                </a:lnTo>
                <a:lnTo>
                  <a:pt x="672789" y="2781996"/>
                </a:lnTo>
                <a:lnTo>
                  <a:pt x="674913" y="2777281"/>
                </a:lnTo>
                <a:lnTo>
                  <a:pt x="675465" y="2776928"/>
                </a:lnTo>
                <a:lnTo>
                  <a:pt x="677399" y="2777881"/>
                </a:lnTo>
                <a:lnTo>
                  <a:pt x="680828" y="2779195"/>
                </a:lnTo>
                <a:lnTo>
                  <a:pt x="683200" y="2779890"/>
                </a:lnTo>
                <a:lnTo>
                  <a:pt x="684476" y="2780862"/>
                </a:lnTo>
                <a:lnTo>
                  <a:pt x="688095" y="2785148"/>
                </a:lnTo>
                <a:lnTo>
                  <a:pt x="693953" y="2784929"/>
                </a:lnTo>
                <a:lnTo>
                  <a:pt x="696430" y="2785586"/>
                </a:lnTo>
                <a:lnTo>
                  <a:pt x="697763" y="2786291"/>
                </a:lnTo>
                <a:lnTo>
                  <a:pt x="698363" y="2787120"/>
                </a:lnTo>
                <a:lnTo>
                  <a:pt x="697316" y="2791368"/>
                </a:lnTo>
                <a:lnTo>
                  <a:pt x="695868" y="2795778"/>
                </a:lnTo>
                <a:lnTo>
                  <a:pt x="695982" y="2796845"/>
                </a:lnTo>
                <a:lnTo>
                  <a:pt x="698335" y="2798502"/>
                </a:lnTo>
                <a:lnTo>
                  <a:pt x="701526" y="2800264"/>
                </a:lnTo>
                <a:lnTo>
                  <a:pt x="703250" y="2801674"/>
                </a:lnTo>
                <a:lnTo>
                  <a:pt x="704421" y="2802941"/>
                </a:lnTo>
                <a:lnTo>
                  <a:pt x="706945" y="2803903"/>
                </a:lnTo>
                <a:lnTo>
                  <a:pt x="709926" y="2804503"/>
                </a:lnTo>
                <a:lnTo>
                  <a:pt x="711336" y="2804579"/>
                </a:lnTo>
                <a:lnTo>
                  <a:pt x="712813" y="2805637"/>
                </a:lnTo>
                <a:lnTo>
                  <a:pt x="716652" y="2807627"/>
                </a:lnTo>
                <a:lnTo>
                  <a:pt x="717137" y="2808122"/>
                </a:lnTo>
                <a:lnTo>
                  <a:pt x="720014" y="2808856"/>
                </a:lnTo>
                <a:lnTo>
                  <a:pt x="720404" y="2810932"/>
                </a:lnTo>
                <a:lnTo>
                  <a:pt x="720919" y="2811370"/>
                </a:lnTo>
                <a:lnTo>
                  <a:pt x="722109" y="2811123"/>
                </a:lnTo>
                <a:lnTo>
                  <a:pt x="724090" y="2810256"/>
                </a:lnTo>
                <a:lnTo>
                  <a:pt x="725671" y="2810923"/>
                </a:lnTo>
                <a:lnTo>
                  <a:pt x="727710" y="2813390"/>
                </a:lnTo>
                <a:lnTo>
                  <a:pt x="730520" y="2815990"/>
                </a:lnTo>
                <a:lnTo>
                  <a:pt x="732044" y="2817743"/>
                </a:lnTo>
                <a:lnTo>
                  <a:pt x="732644" y="2818943"/>
                </a:lnTo>
                <a:lnTo>
                  <a:pt x="734082" y="2820114"/>
                </a:lnTo>
                <a:lnTo>
                  <a:pt x="736187" y="2821486"/>
                </a:lnTo>
                <a:lnTo>
                  <a:pt x="737864" y="2823639"/>
                </a:lnTo>
                <a:lnTo>
                  <a:pt x="739359" y="2828630"/>
                </a:lnTo>
                <a:lnTo>
                  <a:pt x="740873" y="2829782"/>
                </a:lnTo>
                <a:lnTo>
                  <a:pt x="746293" y="2831678"/>
                </a:lnTo>
                <a:lnTo>
                  <a:pt x="748198" y="2832068"/>
                </a:lnTo>
                <a:lnTo>
                  <a:pt x="753523" y="2832735"/>
                </a:lnTo>
                <a:lnTo>
                  <a:pt x="755399" y="2832259"/>
                </a:lnTo>
                <a:lnTo>
                  <a:pt x="758142" y="2827963"/>
                </a:lnTo>
                <a:lnTo>
                  <a:pt x="760609" y="2823534"/>
                </a:lnTo>
                <a:lnTo>
                  <a:pt x="762915" y="2822610"/>
                </a:lnTo>
                <a:lnTo>
                  <a:pt x="767076" y="2820467"/>
                </a:lnTo>
                <a:lnTo>
                  <a:pt x="769572" y="2818438"/>
                </a:lnTo>
                <a:lnTo>
                  <a:pt x="770620" y="2816247"/>
                </a:lnTo>
                <a:lnTo>
                  <a:pt x="772973" y="2812113"/>
                </a:lnTo>
                <a:lnTo>
                  <a:pt x="774420" y="2809780"/>
                </a:lnTo>
                <a:lnTo>
                  <a:pt x="771849" y="2807608"/>
                </a:lnTo>
                <a:lnTo>
                  <a:pt x="770496" y="2806932"/>
                </a:lnTo>
                <a:lnTo>
                  <a:pt x="769353" y="2805875"/>
                </a:lnTo>
                <a:lnTo>
                  <a:pt x="767191" y="2801331"/>
                </a:lnTo>
                <a:lnTo>
                  <a:pt x="765210" y="2797712"/>
                </a:lnTo>
                <a:lnTo>
                  <a:pt x="761238" y="2791492"/>
                </a:lnTo>
                <a:lnTo>
                  <a:pt x="754342" y="2782110"/>
                </a:lnTo>
                <a:lnTo>
                  <a:pt x="752942" y="2780976"/>
                </a:lnTo>
                <a:lnTo>
                  <a:pt x="751818" y="2779671"/>
                </a:lnTo>
                <a:lnTo>
                  <a:pt x="751313" y="2774947"/>
                </a:lnTo>
                <a:lnTo>
                  <a:pt x="749332" y="2771585"/>
                </a:lnTo>
                <a:lnTo>
                  <a:pt x="746503" y="2769270"/>
                </a:lnTo>
                <a:lnTo>
                  <a:pt x="745436" y="2768080"/>
                </a:lnTo>
                <a:lnTo>
                  <a:pt x="744750" y="2766794"/>
                </a:lnTo>
                <a:lnTo>
                  <a:pt x="746084" y="2760088"/>
                </a:lnTo>
                <a:lnTo>
                  <a:pt x="746055" y="2758192"/>
                </a:lnTo>
                <a:lnTo>
                  <a:pt x="745464" y="2754125"/>
                </a:lnTo>
                <a:lnTo>
                  <a:pt x="745979" y="2749430"/>
                </a:lnTo>
                <a:lnTo>
                  <a:pt x="747560" y="2742981"/>
                </a:lnTo>
                <a:lnTo>
                  <a:pt x="749160" y="2738523"/>
                </a:lnTo>
                <a:lnTo>
                  <a:pt x="749665" y="2735618"/>
                </a:lnTo>
                <a:lnTo>
                  <a:pt x="747427" y="2737466"/>
                </a:lnTo>
                <a:lnTo>
                  <a:pt x="744760" y="2747772"/>
                </a:lnTo>
                <a:lnTo>
                  <a:pt x="743865" y="2739495"/>
                </a:lnTo>
                <a:lnTo>
                  <a:pt x="742055" y="2731608"/>
                </a:lnTo>
                <a:lnTo>
                  <a:pt x="740597" y="2727531"/>
                </a:lnTo>
                <a:lnTo>
                  <a:pt x="738540" y="2724217"/>
                </a:lnTo>
                <a:lnTo>
                  <a:pt x="735673" y="2721636"/>
                </a:lnTo>
                <a:lnTo>
                  <a:pt x="733025" y="2718597"/>
                </a:lnTo>
                <a:lnTo>
                  <a:pt x="730139" y="2716968"/>
                </a:lnTo>
                <a:lnTo>
                  <a:pt x="725786" y="2715721"/>
                </a:lnTo>
                <a:lnTo>
                  <a:pt x="724928" y="2714558"/>
                </a:lnTo>
                <a:lnTo>
                  <a:pt x="724557" y="2712634"/>
                </a:lnTo>
                <a:lnTo>
                  <a:pt x="724795" y="2710491"/>
                </a:lnTo>
                <a:lnTo>
                  <a:pt x="725843" y="2706910"/>
                </a:lnTo>
                <a:lnTo>
                  <a:pt x="728139" y="2704595"/>
                </a:lnTo>
                <a:lnTo>
                  <a:pt x="731253" y="2702186"/>
                </a:lnTo>
                <a:lnTo>
                  <a:pt x="731948" y="2700576"/>
                </a:lnTo>
                <a:lnTo>
                  <a:pt x="732463" y="2698680"/>
                </a:lnTo>
                <a:lnTo>
                  <a:pt x="733434" y="2700119"/>
                </a:lnTo>
                <a:lnTo>
                  <a:pt x="734625" y="2700900"/>
                </a:lnTo>
                <a:lnTo>
                  <a:pt x="735454" y="2697556"/>
                </a:lnTo>
                <a:lnTo>
                  <a:pt x="736702" y="2695166"/>
                </a:lnTo>
                <a:lnTo>
                  <a:pt x="738301" y="2693108"/>
                </a:lnTo>
                <a:lnTo>
                  <a:pt x="740293" y="2688384"/>
                </a:lnTo>
                <a:lnTo>
                  <a:pt x="741769" y="2685803"/>
                </a:lnTo>
                <a:lnTo>
                  <a:pt x="742836" y="2682888"/>
                </a:lnTo>
                <a:lnTo>
                  <a:pt x="743426" y="2678106"/>
                </a:lnTo>
                <a:lnTo>
                  <a:pt x="744531" y="2677649"/>
                </a:lnTo>
                <a:lnTo>
                  <a:pt x="745445" y="2676811"/>
                </a:lnTo>
                <a:lnTo>
                  <a:pt x="746131" y="2675449"/>
                </a:lnTo>
                <a:lnTo>
                  <a:pt x="746531" y="2673953"/>
                </a:lnTo>
                <a:lnTo>
                  <a:pt x="746388" y="2671229"/>
                </a:lnTo>
                <a:lnTo>
                  <a:pt x="744760" y="2668257"/>
                </a:lnTo>
                <a:lnTo>
                  <a:pt x="745188" y="2667953"/>
                </a:lnTo>
                <a:lnTo>
                  <a:pt x="745969" y="2668467"/>
                </a:lnTo>
                <a:lnTo>
                  <a:pt x="747731" y="2669991"/>
                </a:lnTo>
                <a:lnTo>
                  <a:pt x="749312" y="2671905"/>
                </a:lnTo>
                <a:lnTo>
                  <a:pt x="749751" y="2669134"/>
                </a:lnTo>
                <a:lnTo>
                  <a:pt x="751122" y="2668010"/>
                </a:lnTo>
                <a:lnTo>
                  <a:pt x="752799" y="2668781"/>
                </a:lnTo>
                <a:lnTo>
                  <a:pt x="754570" y="2668895"/>
                </a:lnTo>
                <a:lnTo>
                  <a:pt x="760523" y="2666686"/>
                </a:lnTo>
                <a:lnTo>
                  <a:pt x="763362" y="2666076"/>
                </a:lnTo>
                <a:lnTo>
                  <a:pt x="765991" y="2664514"/>
                </a:lnTo>
                <a:lnTo>
                  <a:pt x="772125" y="2658504"/>
                </a:lnTo>
                <a:lnTo>
                  <a:pt x="773468" y="2658228"/>
                </a:lnTo>
                <a:lnTo>
                  <a:pt x="774859" y="2658504"/>
                </a:lnTo>
                <a:lnTo>
                  <a:pt x="776145" y="2659618"/>
                </a:lnTo>
                <a:lnTo>
                  <a:pt x="777544" y="2660266"/>
                </a:lnTo>
                <a:lnTo>
                  <a:pt x="778611" y="2659961"/>
                </a:lnTo>
                <a:lnTo>
                  <a:pt x="779145" y="2659047"/>
                </a:lnTo>
                <a:lnTo>
                  <a:pt x="777916" y="2656913"/>
                </a:lnTo>
                <a:lnTo>
                  <a:pt x="777487" y="2654894"/>
                </a:lnTo>
                <a:lnTo>
                  <a:pt x="777392" y="2652694"/>
                </a:lnTo>
                <a:lnTo>
                  <a:pt x="778973" y="2652132"/>
                </a:lnTo>
                <a:lnTo>
                  <a:pt x="780774" y="2652141"/>
                </a:lnTo>
                <a:lnTo>
                  <a:pt x="787975" y="2648731"/>
                </a:lnTo>
                <a:lnTo>
                  <a:pt x="788813" y="2647226"/>
                </a:lnTo>
                <a:lnTo>
                  <a:pt x="789203" y="2645169"/>
                </a:lnTo>
                <a:lnTo>
                  <a:pt x="792423" y="2644788"/>
                </a:lnTo>
                <a:lnTo>
                  <a:pt x="792061" y="2643026"/>
                </a:lnTo>
                <a:lnTo>
                  <a:pt x="790775" y="2642578"/>
                </a:lnTo>
                <a:lnTo>
                  <a:pt x="784755" y="2638978"/>
                </a:lnTo>
                <a:lnTo>
                  <a:pt x="779812" y="2636425"/>
                </a:lnTo>
                <a:lnTo>
                  <a:pt x="775421" y="2634158"/>
                </a:lnTo>
                <a:lnTo>
                  <a:pt x="774782" y="2633748"/>
                </a:lnTo>
                <a:lnTo>
                  <a:pt x="773582" y="2632643"/>
                </a:lnTo>
                <a:lnTo>
                  <a:pt x="772725" y="2630919"/>
                </a:lnTo>
                <a:lnTo>
                  <a:pt x="772544" y="2629033"/>
                </a:lnTo>
                <a:lnTo>
                  <a:pt x="772973" y="2627643"/>
                </a:lnTo>
                <a:lnTo>
                  <a:pt x="774039" y="2626757"/>
                </a:lnTo>
                <a:lnTo>
                  <a:pt x="775297" y="2626414"/>
                </a:lnTo>
                <a:lnTo>
                  <a:pt x="776411" y="2626700"/>
                </a:lnTo>
                <a:lnTo>
                  <a:pt x="777650" y="2627548"/>
                </a:lnTo>
                <a:lnTo>
                  <a:pt x="779859" y="2628576"/>
                </a:lnTo>
                <a:lnTo>
                  <a:pt x="782726" y="2628767"/>
                </a:lnTo>
                <a:lnTo>
                  <a:pt x="784517" y="2627976"/>
                </a:lnTo>
                <a:lnTo>
                  <a:pt x="784755" y="2626081"/>
                </a:lnTo>
                <a:lnTo>
                  <a:pt x="781345" y="2619051"/>
                </a:lnTo>
                <a:lnTo>
                  <a:pt x="778202" y="2613365"/>
                </a:lnTo>
                <a:lnTo>
                  <a:pt x="775163" y="2607021"/>
                </a:lnTo>
                <a:lnTo>
                  <a:pt x="773878" y="2604716"/>
                </a:lnTo>
                <a:lnTo>
                  <a:pt x="770153" y="2599382"/>
                </a:lnTo>
                <a:lnTo>
                  <a:pt x="766477" y="2594115"/>
                </a:lnTo>
                <a:lnTo>
                  <a:pt x="763571" y="2589410"/>
                </a:lnTo>
                <a:lnTo>
                  <a:pt x="762048" y="2587962"/>
                </a:lnTo>
                <a:lnTo>
                  <a:pt x="757361" y="2587361"/>
                </a:lnTo>
                <a:lnTo>
                  <a:pt x="748427" y="2586200"/>
                </a:lnTo>
                <a:lnTo>
                  <a:pt x="745264" y="2585647"/>
                </a:lnTo>
                <a:lnTo>
                  <a:pt x="742731" y="2587047"/>
                </a:lnTo>
                <a:lnTo>
                  <a:pt x="740187" y="2588143"/>
                </a:lnTo>
                <a:lnTo>
                  <a:pt x="737778" y="2586104"/>
                </a:lnTo>
                <a:lnTo>
                  <a:pt x="735873" y="2582752"/>
                </a:lnTo>
                <a:lnTo>
                  <a:pt x="734873" y="2579932"/>
                </a:lnTo>
                <a:lnTo>
                  <a:pt x="735359" y="2577046"/>
                </a:lnTo>
                <a:lnTo>
                  <a:pt x="735559" y="2572779"/>
                </a:lnTo>
                <a:lnTo>
                  <a:pt x="734101" y="2568569"/>
                </a:lnTo>
                <a:lnTo>
                  <a:pt x="732491" y="2566483"/>
                </a:lnTo>
                <a:lnTo>
                  <a:pt x="728453" y="2564911"/>
                </a:lnTo>
                <a:lnTo>
                  <a:pt x="723309" y="2561358"/>
                </a:lnTo>
                <a:lnTo>
                  <a:pt x="721928" y="2554853"/>
                </a:lnTo>
                <a:lnTo>
                  <a:pt x="724424" y="2545499"/>
                </a:lnTo>
                <a:lnTo>
                  <a:pt x="728443" y="2538851"/>
                </a:lnTo>
                <a:lnTo>
                  <a:pt x="731368" y="2536060"/>
                </a:lnTo>
                <a:lnTo>
                  <a:pt x="732758" y="2533621"/>
                </a:lnTo>
                <a:lnTo>
                  <a:pt x="733215" y="2531507"/>
                </a:lnTo>
                <a:lnTo>
                  <a:pt x="732863" y="2529488"/>
                </a:lnTo>
                <a:lnTo>
                  <a:pt x="731129" y="2527335"/>
                </a:lnTo>
                <a:lnTo>
                  <a:pt x="728443" y="2525239"/>
                </a:lnTo>
                <a:lnTo>
                  <a:pt x="727081" y="2522658"/>
                </a:lnTo>
                <a:lnTo>
                  <a:pt x="727643" y="2517115"/>
                </a:lnTo>
                <a:lnTo>
                  <a:pt x="729424" y="2509104"/>
                </a:lnTo>
                <a:lnTo>
                  <a:pt x="732168" y="2502675"/>
                </a:lnTo>
                <a:lnTo>
                  <a:pt x="735844" y="2499103"/>
                </a:lnTo>
                <a:lnTo>
                  <a:pt x="739016" y="2496541"/>
                </a:lnTo>
                <a:lnTo>
                  <a:pt x="740264" y="2494150"/>
                </a:lnTo>
                <a:lnTo>
                  <a:pt x="740330" y="2490750"/>
                </a:lnTo>
                <a:lnTo>
                  <a:pt x="740254" y="2487540"/>
                </a:lnTo>
                <a:lnTo>
                  <a:pt x="741102" y="2485206"/>
                </a:lnTo>
                <a:lnTo>
                  <a:pt x="742436" y="2483349"/>
                </a:lnTo>
                <a:lnTo>
                  <a:pt x="743845" y="2481682"/>
                </a:lnTo>
                <a:lnTo>
                  <a:pt x="745827" y="2479815"/>
                </a:lnTo>
                <a:lnTo>
                  <a:pt x="748398" y="2479358"/>
                </a:lnTo>
                <a:lnTo>
                  <a:pt x="751227" y="2480844"/>
                </a:lnTo>
                <a:lnTo>
                  <a:pt x="755075" y="2484835"/>
                </a:lnTo>
                <a:lnTo>
                  <a:pt x="760714" y="2492693"/>
                </a:lnTo>
                <a:lnTo>
                  <a:pt x="763934" y="2497827"/>
                </a:lnTo>
                <a:lnTo>
                  <a:pt x="765096" y="2499408"/>
                </a:lnTo>
                <a:lnTo>
                  <a:pt x="768039" y="2502456"/>
                </a:lnTo>
                <a:lnTo>
                  <a:pt x="770696" y="2503685"/>
                </a:lnTo>
                <a:lnTo>
                  <a:pt x="775125" y="2501780"/>
                </a:lnTo>
                <a:lnTo>
                  <a:pt x="779373" y="2499560"/>
                </a:lnTo>
                <a:lnTo>
                  <a:pt x="780745" y="2498150"/>
                </a:lnTo>
                <a:lnTo>
                  <a:pt x="781622" y="2496046"/>
                </a:lnTo>
                <a:lnTo>
                  <a:pt x="780945" y="2492445"/>
                </a:lnTo>
                <a:lnTo>
                  <a:pt x="780059" y="2490092"/>
                </a:lnTo>
                <a:lnTo>
                  <a:pt x="779116" y="2487092"/>
                </a:lnTo>
                <a:lnTo>
                  <a:pt x="777811" y="2481863"/>
                </a:lnTo>
                <a:lnTo>
                  <a:pt x="776887" y="2473633"/>
                </a:lnTo>
                <a:lnTo>
                  <a:pt x="775792" y="2471014"/>
                </a:lnTo>
                <a:lnTo>
                  <a:pt x="776592" y="2470709"/>
                </a:lnTo>
                <a:lnTo>
                  <a:pt x="778726" y="2471252"/>
                </a:lnTo>
                <a:lnTo>
                  <a:pt x="780698" y="2471490"/>
                </a:lnTo>
                <a:lnTo>
                  <a:pt x="783517" y="2469671"/>
                </a:lnTo>
                <a:lnTo>
                  <a:pt x="787384" y="2466242"/>
                </a:lnTo>
                <a:lnTo>
                  <a:pt x="794461" y="2460936"/>
                </a:lnTo>
                <a:lnTo>
                  <a:pt x="795957" y="2457431"/>
                </a:lnTo>
                <a:lnTo>
                  <a:pt x="797166" y="2453526"/>
                </a:lnTo>
                <a:lnTo>
                  <a:pt x="799129" y="2451126"/>
                </a:lnTo>
                <a:lnTo>
                  <a:pt x="803634" y="2450335"/>
                </a:lnTo>
                <a:lnTo>
                  <a:pt x="807805" y="2449078"/>
                </a:lnTo>
                <a:lnTo>
                  <a:pt x="810749" y="2446296"/>
                </a:lnTo>
                <a:lnTo>
                  <a:pt x="815359" y="2443848"/>
                </a:lnTo>
                <a:lnTo>
                  <a:pt x="819150" y="2442362"/>
                </a:lnTo>
                <a:lnTo>
                  <a:pt x="820817" y="2440991"/>
                </a:lnTo>
                <a:lnTo>
                  <a:pt x="822007" y="2438934"/>
                </a:lnTo>
                <a:lnTo>
                  <a:pt x="826351" y="2433123"/>
                </a:lnTo>
                <a:lnTo>
                  <a:pt x="829761" y="2429542"/>
                </a:lnTo>
                <a:lnTo>
                  <a:pt x="832761" y="2425846"/>
                </a:lnTo>
                <a:lnTo>
                  <a:pt x="833761" y="2423522"/>
                </a:lnTo>
                <a:lnTo>
                  <a:pt x="836133" y="2423951"/>
                </a:lnTo>
                <a:lnTo>
                  <a:pt x="839752" y="2425560"/>
                </a:lnTo>
                <a:lnTo>
                  <a:pt x="843639" y="2427027"/>
                </a:lnTo>
                <a:lnTo>
                  <a:pt x="846487" y="2429304"/>
                </a:lnTo>
                <a:lnTo>
                  <a:pt x="847048" y="2431628"/>
                </a:lnTo>
                <a:lnTo>
                  <a:pt x="847325" y="2433457"/>
                </a:lnTo>
                <a:lnTo>
                  <a:pt x="848477" y="2434400"/>
                </a:lnTo>
                <a:lnTo>
                  <a:pt x="849859" y="2434581"/>
                </a:lnTo>
                <a:lnTo>
                  <a:pt x="851935" y="2434123"/>
                </a:lnTo>
                <a:lnTo>
                  <a:pt x="855564" y="2434038"/>
                </a:lnTo>
                <a:lnTo>
                  <a:pt x="860012" y="2431028"/>
                </a:lnTo>
                <a:lnTo>
                  <a:pt x="866204" y="2425941"/>
                </a:lnTo>
                <a:lnTo>
                  <a:pt x="871871" y="2424360"/>
                </a:lnTo>
                <a:lnTo>
                  <a:pt x="874852" y="2425570"/>
                </a:lnTo>
                <a:lnTo>
                  <a:pt x="877319" y="2429313"/>
                </a:lnTo>
                <a:lnTo>
                  <a:pt x="879272" y="2432828"/>
                </a:lnTo>
                <a:lnTo>
                  <a:pt x="881282" y="2434133"/>
                </a:lnTo>
                <a:lnTo>
                  <a:pt x="882529" y="2434171"/>
                </a:lnTo>
                <a:lnTo>
                  <a:pt x="882986" y="2434228"/>
                </a:lnTo>
                <a:lnTo>
                  <a:pt x="885482" y="2433428"/>
                </a:lnTo>
                <a:lnTo>
                  <a:pt x="885673" y="2433438"/>
                </a:lnTo>
                <a:lnTo>
                  <a:pt x="887949" y="2433580"/>
                </a:lnTo>
                <a:lnTo>
                  <a:pt x="890140" y="2434771"/>
                </a:lnTo>
                <a:lnTo>
                  <a:pt x="893769" y="2434905"/>
                </a:lnTo>
                <a:lnTo>
                  <a:pt x="898827" y="2434000"/>
                </a:lnTo>
                <a:lnTo>
                  <a:pt x="899360" y="2433628"/>
                </a:lnTo>
                <a:lnTo>
                  <a:pt x="901789" y="2434114"/>
                </a:lnTo>
                <a:lnTo>
                  <a:pt x="904741" y="2435733"/>
                </a:lnTo>
                <a:lnTo>
                  <a:pt x="907037" y="2437657"/>
                </a:lnTo>
                <a:lnTo>
                  <a:pt x="911152" y="2443963"/>
                </a:lnTo>
                <a:lnTo>
                  <a:pt x="913514" y="2445582"/>
                </a:lnTo>
                <a:lnTo>
                  <a:pt x="918334" y="2447820"/>
                </a:lnTo>
                <a:lnTo>
                  <a:pt x="920591" y="2449773"/>
                </a:lnTo>
                <a:lnTo>
                  <a:pt x="923220" y="2452935"/>
                </a:lnTo>
                <a:lnTo>
                  <a:pt x="924592" y="2454850"/>
                </a:lnTo>
                <a:lnTo>
                  <a:pt x="927449" y="2458307"/>
                </a:lnTo>
                <a:lnTo>
                  <a:pt x="930754" y="2463956"/>
                </a:lnTo>
                <a:lnTo>
                  <a:pt x="931345" y="2468442"/>
                </a:lnTo>
                <a:lnTo>
                  <a:pt x="932097" y="2472223"/>
                </a:lnTo>
                <a:lnTo>
                  <a:pt x="933326" y="2474014"/>
                </a:lnTo>
                <a:lnTo>
                  <a:pt x="934335" y="2474233"/>
                </a:lnTo>
                <a:lnTo>
                  <a:pt x="935421" y="2473614"/>
                </a:lnTo>
                <a:lnTo>
                  <a:pt x="936488" y="2471890"/>
                </a:lnTo>
                <a:lnTo>
                  <a:pt x="936860" y="2469013"/>
                </a:lnTo>
                <a:lnTo>
                  <a:pt x="936536" y="2463918"/>
                </a:lnTo>
                <a:lnTo>
                  <a:pt x="935688" y="2459746"/>
                </a:lnTo>
                <a:lnTo>
                  <a:pt x="934602" y="2458422"/>
                </a:lnTo>
                <a:lnTo>
                  <a:pt x="934078" y="2456955"/>
                </a:lnTo>
                <a:lnTo>
                  <a:pt x="934793" y="2455088"/>
                </a:lnTo>
                <a:lnTo>
                  <a:pt x="936631" y="2454183"/>
                </a:lnTo>
                <a:lnTo>
                  <a:pt x="938917" y="2454754"/>
                </a:lnTo>
                <a:lnTo>
                  <a:pt x="942680" y="2457155"/>
                </a:lnTo>
                <a:lnTo>
                  <a:pt x="946604" y="2460174"/>
                </a:lnTo>
                <a:lnTo>
                  <a:pt x="951433" y="2465451"/>
                </a:lnTo>
                <a:lnTo>
                  <a:pt x="955862" y="2468794"/>
                </a:lnTo>
                <a:lnTo>
                  <a:pt x="960711" y="2471461"/>
                </a:lnTo>
                <a:lnTo>
                  <a:pt x="964559" y="2472252"/>
                </a:lnTo>
                <a:lnTo>
                  <a:pt x="967540" y="2471452"/>
                </a:lnTo>
                <a:lnTo>
                  <a:pt x="971055" y="2469280"/>
                </a:lnTo>
                <a:lnTo>
                  <a:pt x="974274" y="2466766"/>
                </a:lnTo>
                <a:lnTo>
                  <a:pt x="975741" y="2464127"/>
                </a:lnTo>
                <a:lnTo>
                  <a:pt x="976789" y="2461241"/>
                </a:lnTo>
                <a:lnTo>
                  <a:pt x="981647" y="2457383"/>
                </a:lnTo>
                <a:lnTo>
                  <a:pt x="986085" y="2453850"/>
                </a:lnTo>
                <a:lnTo>
                  <a:pt x="988104" y="2454488"/>
                </a:lnTo>
                <a:lnTo>
                  <a:pt x="989523" y="2455488"/>
                </a:lnTo>
                <a:lnTo>
                  <a:pt x="994077" y="2453335"/>
                </a:lnTo>
                <a:lnTo>
                  <a:pt x="995658" y="2452745"/>
                </a:lnTo>
                <a:lnTo>
                  <a:pt x="999991" y="2451907"/>
                </a:lnTo>
                <a:lnTo>
                  <a:pt x="1004468" y="2453145"/>
                </a:lnTo>
                <a:lnTo>
                  <a:pt x="1008040" y="2456936"/>
                </a:lnTo>
                <a:lnTo>
                  <a:pt x="1011498" y="2459374"/>
                </a:lnTo>
                <a:lnTo>
                  <a:pt x="1014593" y="2459089"/>
                </a:lnTo>
                <a:lnTo>
                  <a:pt x="1017155" y="2457841"/>
                </a:lnTo>
                <a:lnTo>
                  <a:pt x="1018851" y="2455479"/>
                </a:lnTo>
                <a:lnTo>
                  <a:pt x="1020137" y="2452688"/>
                </a:lnTo>
                <a:lnTo>
                  <a:pt x="1021852" y="2450897"/>
                </a:lnTo>
                <a:lnTo>
                  <a:pt x="1022109" y="2450783"/>
                </a:lnTo>
                <a:lnTo>
                  <a:pt x="1027623" y="2451754"/>
                </a:lnTo>
                <a:lnTo>
                  <a:pt x="1031081" y="2451611"/>
                </a:lnTo>
                <a:lnTo>
                  <a:pt x="1031453" y="2451211"/>
                </a:lnTo>
                <a:lnTo>
                  <a:pt x="1036015" y="2451973"/>
                </a:lnTo>
                <a:lnTo>
                  <a:pt x="1041054" y="2455907"/>
                </a:lnTo>
                <a:lnTo>
                  <a:pt x="1044178" y="2460260"/>
                </a:lnTo>
                <a:lnTo>
                  <a:pt x="1048178" y="2465794"/>
                </a:lnTo>
                <a:lnTo>
                  <a:pt x="1050036" y="2467594"/>
                </a:lnTo>
                <a:lnTo>
                  <a:pt x="1052741" y="2468366"/>
                </a:lnTo>
                <a:lnTo>
                  <a:pt x="1054865" y="2468699"/>
                </a:lnTo>
                <a:lnTo>
                  <a:pt x="1057713" y="2469556"/>
                </a:lnTo>
                <a:lnTo>
                  <a:pt x="1065238" y="2470709"/>
                </a:lnTo>
                <a:lnTo>
                  <a:pt x="1066381" y="2471385"/>
                </a:lnTo>
                <a:lnTo>
                  <a:pt x="1067152" y="2472290"/>
                </a:lnTo>
                <a:lnTo>
                  <a:pt x="1066457" y="2475300"/>
                </a:lnTo>
                <a:lnTo>
                  <a:pt x="1067124" y="2476062"/>
                </a:lnTo>
                <a:lnTo>
                  <a:pt x="1073229" y="2473919"/>
                </a:lnTo>
                <a:lnTo>
                  <a:pt x="1074868" y="2472319"/>
                </a:lnTo>
                <a:lnTo>
                  <a:pt x="1076877" y="2467766"/>
                </a:lnTo>
                <a:lnTo>
                  <a:pt x="1078678" y="2463175"/>
                </a:lnTo>
                <a:lnTo>
                  <a:pt x="1080021" y="2461470"/>
                </a:lnTo>
                <a:lnTo>
                  <a:pt x="1081440" y="2461022"/>
                </a:lnTo>
                <a:lnTo>
                  <a:pt x="1082869" y="2461708"/>
                </a:lnTo>
                <a:lnTo>
                  <a:pt x="1084869" y="2464422"/>
                </a:lnTo>
                <a:lnTo>
                  <a:pt x="1087574" y="2467185"/>
                </a:lnTo>
                <a:lnTo>
                  <a:pt x="1091232" y="2468232"/>
                </a:lnTo>
                <a:lnTo>
                  <a:pt x="1093461" y="2468652"/>
                </a:lnTo>
                <a:lnTo>
                  <a:pt x="1096918" y="2468880"/>
                </a:lnTo>
                <a:lnTo>
                  <a:pt x="1105052" y="2467537"/>
                </a:lnTo>
                <a:lnTo>
                  <a:pt x="1112663" y="2464194"/>
                </a:lnTo>
                <a:lnTo>
                  <a:pt x="1117006" y="2460555"/>
                </a:lnTo>
                <a:lnTo>
                  <a:pt x="1119025" y="2455088"/>
                </a:lnTo>
                <a:lnTo>
                  <a:pt x="1120292" y="2448859"/>
                </a:lnTo>
                <a:lnTo>
                  <a:pt x="1122236" y="2444915"/>
                </a:lnTo>
                <a:lnTo>
                  <a:pt x="1121426" y="2440877"/>
                </a:lnTo>
                <a:lnTo>
                  <a:pt x="1117597" y="2437029"/>
                </a:lnTo>
                <a:lnTo>
                  <a:pt x="1116301" y="2435866"/>
                </a:lnTo>
                <a:lnTo>
                  <a:pt x="1106986" y="2433704"/>
                </a:lnTo>
                <a:lnTo>
                  <a:pt x="1106415" y="2432142"/>
                </a:lnTo>
                <a:lnTo>
                  <a:pt x="1105881" y="2431780"/>
                </a:lnTo>
                <a:lnTo>
                  <a:pt x="1096699" y="2428351"/>
                </a:lnTo>
                <a:lnTo>
                  <a:pt x="1092279" y="2426884"/>
                </a:lnTo>
                <a:lnTo>
                  <a:pt x="1091032" y="2424617"/>
                </a:lnTo>
                <a:lnTo>
                  <a:pt x="1090213" y="2421646"/>
                </a:lnTo>
                <a:lnTo>
                  <a:pt x="1087345" y="2418988"/>
                </a:lnTo>
                <a:lnTo>
                  <a:pt x="1081649" y="2416569"/>
                </a:lnTo>
                <a:lnTo>
                  <a:pt x="1080659" y="2414721"/>
                </a:lnTo>
                <a:lnTo>
                  <a:pt x="1081601" y="2412854"/>
                </a:lnTo>
                <a:lnTo>
                  <a:pt x="1084631" y="2411454"/>
                </a:lnTo>
                <a:lnTo>
                  <a:pt x="1086088" y="2410778"/>
                </a:lnTo>
                <a:lnTo>
                  <a:pt x="1091222" y="2406396"/>
                </a:lnTo>
                <a:lnTo>
                  <a:pt x="1093194" y="2405491"/>
                </a:lnTo>
                <a:lnTo>
                  <a:pt x="1097756" y="2405291"/>
                </a:lnTo>
                <a:lnTo>
                  <a:pt x="1101985" y="2401700"/>
                </a:lnTo>
                <a:lnTo>
                  <a:pt x="1104900" y="2399643"/>
                </a:lnTo>
                <a:lnTo>
                  <a:pt x="1106424" y="2397195"/>
                </a:lnTo>
                <a:lnTo>
                  <a:pt x="1106024" y="2394661"/>
                </a:lnTo>
                <a:lnTo>
                  <a:pt x="1101795" y="2386994"/>
                </a:lnTo>
                <a:lnTo>
                  <a:pt x="1100538" y="2382336"/>
                </a:lnTo>
                <a:lnTo>
                  <a:pt x="1101290" y="2379297"/>
                </a:lnTo>
                <a:lnTo>
                  <a:pt x="1103719" y="2376011"/>
                </a:lnTo>
                <a:lnTo>
                  <a:pt x="1105100" y="2374211"/>
                </a:lnTo>
                <a:lnTo>
                  <a:pt x="1106758" y="2370973"/>
                </a:lnTo>
                <a:lnTo>
                  <a:pt x="1107843" y="2369239"/>
                </a:lnTo>
                <a:lnTo>
                  <a:pt x="1112110" y="2368506"/>
                </a:lnTo>
                <a:lnTo>
                  <a:pt x="1117282" y="2368201"/>
                </a:lnTo>
                <a:lnTo>
                  <a:pt x="1120835" y="2368972"/>
                </a:lnTo>
                <a:lnTo>
                  <a:pt x="1125798" y="2369372"/>
                </a:lnTo>
                <a:lnTo>
                  <a:pt x="1130322" y="2369972"/>
                </a:lnTo>
                <a:lnTo>
                  <a:pt x="1132608" y="2370506"/>
                </a:lnTo>
                <a:lnTo>
                  <a:pt x="1134294" y="2369515"/>
                </a:lnTo>
                <a:lnTo>
                  <a:pt x="1135513" y="2367772"/>
                </a:lnTo>
                <a:lnTo>
                  <a:pt x="1135475" y="2365467"/>
                </a:lnTo>
                <a:lnTo>
                  <a:pt x="1133694" y="2363229"/>
                </a:lnTo>
                <a:lnTo>
                  <a:pt x="1127055" y="2360286"/>
                </a:lnTo>
                <a:lnTo>
                  <a:pt x="1124207" y="2357857"/>
                </a:lnTo>
                <a:lnTo>
                  <a:pt x="1121978" y="2358123"/>
                </a:lnTo>
                <a:lnTo>
                  <a:pt x="1118245" y="2357361"/>
                </a:lnTo>
                <a:lnTo>
                  <a:pt x="1114873" y="2355771"/>
                </a:lnTo>
                <a:lnTo>
                  <a:pt x="1111891" y="2355237"/>
                </a:lnTo>
                <a:lnTo>
                  <a:pt x="1110919" y="2353028"/>
                </a:lnTo>
                <a:lnTo>
                  <a:pt x="1111529" y="2349922"/>
                </a:lnTo>
                <a:lnTo>
                  <a:pt x="1112682" y="2348141"/>
                </a:lnTo>
                <a:lnTo>
                  <a:pt x="1114882" y="2347256"/>
                </a:lnTo>
                <a:lnTo>
                  <a:pt x="1117273" y="2347703"/>
                </a:lnTo>
                <a:lnTo>
                  <a:pt x="1119873" y="2346408"/>
                </a:lnTo>
                <a:lnTo>
                  <a:pt x="1120626" y="2345646"/>
                </a:lnTo>
                <a:lnTo>
                  <a:pt x="1120845" y="2344665"/>
                </a:lnTo>
                <a:lnTo>
                  <a:pt x="1120426" y="2343264"/>
                </a:lnTo>
                <a:lnTo>
                  <a:pt x="1119216" y="2342112"/>
                </a:lnTo>
                <a:lnTo>
                  <a:pt x="1117502" y="2341807"/>
                </a:lnTo>
                <a:lnTo>
                  <a:pt x="1115530" y="2342788"/>
                </a:lnTo>
                <a:lnTo>
                  <a:pt x="1113168" y="2343426"/>
                </a:lnTo>
                <a:lnTo>
                  <a:pt x="1109177" y="2341988"/>
                </a:lnTo>
                <a:lnTo>
                  <a:pt x="1105995" y="2340254"/>
                </a:lnTo>
                <a:lnTo>
                  <a:pt x="1106157" y="2338654"/>
                </a:lnTo>
                <a:lnTo>
                  <a:pt x="1108510" y="2336263"/>
                </a:lnTo>
                <a:lnTo>
                  <a:pt x="1109567" y="2334321"/>
                </a:lnTo>
                <a:lnTo>
                  <a:pt x="1109567" y="2331634"/>
                </a:lnTo>
                <a:lnTo>
                  <a:pt x="1109567" y="2328491"/>
                </a:lnTo>
                <a:lnTo>
                  <a:pt x="1110386" y="2324805"/>
                </a:lnTo>
                <a:lnTo>
                  <a:pt x="1112720" y="2322281"/>
                </a:lnTo>
                <a:lnTo>
                  <a:pt x="1115463" y="2320928"/>
                </a:lnTo>
                <a:lnTo>
                  <a:pt x="1122531" y="2323395"/>
                </a:lnTo>
                <a:lnTo>
                  <a:pt x="1131370" y="2325595"/>
                </a:lnTo>
                <a:lnTo>
                  <a:pt x="1132884" y="2325234"/>
                </a:lnTo>
                <a:lnTo>
                  <a:pt x="1133332" y="2324071"/>
                </a:lnTo>
                <a:lnTo>
                  <a:pt x="1134342" y="2323043"/>
                </a:lnTo>
                <a:lnTo>
                  <a:pt x="1146610" y="2322567"/>
                </a:lnTo>
                <a:lnTo>
                  <a:pt x="1148991" y="2321148"/>
                </a:lnTo>
                <a:lnTo>
                  <a:pt x="1150182" y="2320014"/>
                </a:lnTo>
                <a:lnTo>
                  <a:pt x="1161974" y="2318385"/>
                </a:lnTo>
                <a:lnTo>
                  <a:pt x="1163374" y="2316833"/>
                </a:lnTo>
                <a:lnTo>
                  <a:pt x="1165107" y="2315385"/>
                </a:lnTo>
                <a:lnTo>
                  <a:pt x="1167822" y="2315413"/>
                </a:lnTo>
                <a:lnTo>
                  <a:pt x="1171051" y="2314832"/>
                </a:lnTo>
                <a:lnTo>
                  <a:pt x="1175556" y="2313061"/>
                </a:lnTo>
                <a:lnTo>
                  <a:pt x="1178747" y="2312089"/>
                </a:lnTo>
                <a:lnTo>
                  <a:pt x="1179280" y="2312013"/>
                </a:lnTo>
                <a:lnTo>
                  <a:pt x="1182652" y="2312404"/>
                </a:lnTo>
                <a:lnTo>
                  <a:pt x="1186834" y="2311003"/>
                </a:lnTo>
                <a:lnTo>
                  <a:pt x="1187739" y="2310422"/>
                </a:lnTo>
                <a:lnTo>
                  <a:pt x="1188415" y="2309365"/>
                </a:lnTo>
                <a:lnTo>
                  <a:pt x="1192063" y="2307327"/>
                </a:lnTo>
                <a:lnTo>
                  <a:pt x="1199064" y="2305650"/>
                </a:lnTo>
                <a:lnTo>
                  <a:pt x="1200769" y="2306650"/>
                </a:lnTo>
                <a:lnTo>
                  <a:pt x="1204112" y="2307108"/>
                </a:lnTo>
                <a:lnTo>
                  <a:pt x="1208370" y="2306355"/>
                </a:lnTo>
                <a:lnTo>
                  <a:pt x="1211513" y="2305069"/>
                </a:lnTo>
                <a:lnTo>
                  <a:pt x="1213342" y="2306346"/>
                </a:lnTo>
                <a:lnTo>
                  <a:pt x="1215828" y="2307660"/>
                </a:lnTo>
                <a:lnTo>
                  <a:pt x="1217686" y="2306545"/>
                </a:lnTo>
                <a:lnTo>
                  <a:pt x="1218609" y="2303031"/>
                </a:lnTo>
                <a:lnTo>
                  <a:pt x="1219809" y="2299592"/>
                </a:lnTo>
                <a:lnTo>
                  <a:pt x="1221914" y="2297963"/>
                </a:lnTo>
                <a:lnTo>
                  <a:pt x="1223581" y="2297363"/>
                </a:lnTo>
                <a:lnTo>
                  <a:pt x="1225086" y="2296039"/>
                </a:lnTo>
                <a:lnTo>
                  <a:pt x="1226220" y="2294658"/>
                </a:lnTo>
                <a:lnTo>
                  <a:pt x="1232382" y="2294868"/>
                </a:lnTo>
                <a:lnTo>
                  <a:pt x="1237898" y="2291429"/>
                </a:lnTo>
                <a:lnTo>
                  <a:pt x="1238983" y="2292991"/>
                </a:lnTo>
                <a:lnTo>
                  <a:pt x="1246146" y="2292629"/>
                </a:lnTo>
                <a:lnTo>
                  <a:pt x="1255043" y="2290410"/>
                </a:lnTo>
                <a:lnTo>
                  <a:pt x="1260367" y="2289372"/>
                </a:lnTo>
                <a:lnTo>
                  <a:pt x="1269559" y="2287048"/>
                </a:lnTo>
                <a:lnTo>
                  <a:pt x="1273807" y="2285162"/>
                </a:lnTo>
                <a:lnTo>
                  <a:pt x="1279893" y="2283971"/>
                </a:lnTo>
                <a:lnTo>
                  <a:pt x="1285475" y="2283143"/>
                </a:lnTo>
                <a:lnTo>
                  <a:pt x="1289123" y="2279838"/>
                </a:lnTo>
                <a:lnTo>
                  <a:pt x="1292066" y="2279371"/>
                </a:lnTo>
                <a:lnTo>
                  <a:pt x="1295648" y="2279095"/>
                </a:lnTo>
                <a:lnTo>
                  <a:pt x="1297838" y="2278304"/>
                </a:lnTo>
                <a:lnTo>
                  <a:pt x="1299267" y="2277085"/>
                </a:lnTo>
                <a:lnTo>
                  <a:pt x="1300191" y="2274789"/>
                </a:lnTo>
                <a:lnTo>
                  <a:pt x="1299686" y="2271855"/>
                </a:lnTo>
                <a:lnTo>
                  <a:pt x="1299172" y="2269722"/>
                </a:lnTo>
                <a:lnTo>
                  <a:pt x="1301734" y="2268531"/>
                </a:lnTo>
                <a:lnTo>
                  <a:pt x="1305392" y="2268160"/>
                </a:lnTo>
                <a:lnTo>
                  <a:pt x="1307696" y="2267674"/>
                </a:lnTo>
                <a:lnTo>
                  <a:pt x="1312726" y="2262816"/>
                </a:lnTo>
                <a:lnTo>
                  <a:pt x="1316193" y="2260483"/>
                </a:lnTo>
                <a:lnTo>
                  <a:pt x="1319784" y="2259016"/>
                </a:lnTo>
                <a:lnTo>
                  <a:pt x="1326994" y="2259816"/>
                </a:lnTo>
                <a:lnTo>
                  <a:pt x="1333576" y="2260549"/>
                </a:lnTo>
                <a:lnTo>
                  <a:pt x="1340177" y="2262873"/>
                </a:lnTo>
                <a:lnTo>
                  <a:pt x="1343644" y="2265769"/>
                </a:lnTo>
                <a:lnTo>
                  <a:pt x="1346625" y="2267950"/>
                </a:lnTo>
                <a:lnTo>
                  <a:pt x="1349445" y="2268988"/>
                </a:lnTo>
                <a:lnTo>
                  <a:pt x="1351997" y="2269655"/>
                </a:lnTo>
                <a:lnTo>
                  <a:pt x="1354960" y="2268665"/>
                </a:lnTo>
                <a:lnTo>
                  <a:pt x="1357055" y="2267331"/>
                </a:lnTo>
                <a:lnTo>
                  <a:pt x="1358275" y="2265417"/>
                </a:lnTo>
                <a:lnTo>
                  <a:pt x="1360122" y="2264045"/>
                </a:lnTo>
                <a:lnTo>
                  <a:pt x="1366856" y="2262978"/>
                </a:lnTo>
                <a:lnTo>
                  <a:pt x="1368247" y="2265045"/>
                </a:lnTo>
                <a:lnTo>
                  <a:pt x="1371448" y="2271265"/>
                </a:lnTo>
                <a:lnTo>
                  <a:pt x="1373629" y="2279523"/>
                </a:lnTo>
                <a:lnTo>
                  <a:pt x="1377219" y="2290429"/>
                </a:lnTo>
                <a:lnTo>
                  <a:pt x="1378801" y="2295773"/>
                </a:lnTo>
                <a:lnTo>
                  <a:pt x="1378105" y="2298564"/>
                </a:lnTo>
                <a:lnTo>
                  <a:pt x="1378115" y="2302383"/>
                </a:lnTo>
                <a:lnTo>
                  <a:pt x="1377915" y="2306574"/>
                </a:lnTo>
                <a:lnTo>
                  <a:pt x="1375267" y="2311308"/>
                </a:lnTo>
                <a:lnTo>
                  <a:pt x="1376343" y="2313508"/>
                </a:lnTo>
                <a:lnTo>
                  <a:pt x="1382849" y="2315956"/>
                </a:lnTo>
                <a:lnTo>
                  <a:pt x="1391955" y="2315061"/>
                </a:lnTo>
                <a:lnTo>
                  <a:pt x="1397575" y="2313080"/>
                </a:lnTo>
                <a:lnTo>
                  <a:pt x="1400708" y="2313803"/>
                </a:lnTo>
                <a:lnTo>
                  <a:pt x="1402346" y="2312613"/>
                </a:lnTo>
                <a:lnTo>
                  <a:pt x="1403404" y="2309108"/>
                </a:lnTo>
                <a:lnTo>
                  <a:pt x="1405566" y="2308317"/>
                </a:lnTo>
                <a:lnTo>
                  <a:pt x="1407786" y="2310765"/>
                </a:lnTo>
                <a:lnTo>
                  <a:pt x="1409395" y="2314899"/>
                </a:lnTo>
                <a:lnTo>
                  <a:pt x="1410938" y="2317556"/>
                </a:lnTo>
                <a:lnTo>
                  <a:pt x="1410824" y="2320719"/>
                </a:lnTo>
                <a:lnTo>
                  <a:pt x="1411395" y="2324767"/>
                </a:lnTo>
                <a:lnTo>
                  <a:pt x="1412529" y="2325786"/>
                </a:lnTo>
                <a:lnTo>
                  <a:pt x="1414758" y="2324253"/>
                </a:lnTo>
                <a:lnTo>
                  <a:pt x="1416244" y="2323338"/>
                </a:lnTo>
                <a:lnTo>
                  <a:pt x="1416596" y="2322109"/>
                </a:lnTo>
                <a:lnTo>
                  <a:pt x="1415967" y="2320595"/>
                </a:lnTo>
                <a:lnTo>
                  <a:pt x="1415672" y="2319052"/>
                </a:lnTo>
                <a:lnTo>
                  <a:pt x="1416167" y="2317633"/>
                </a:lnTo>
                <a:lnTo>
                  <a:pt x="1417225" y="2317052"/>
                </a:lnTo>
                <a:lnTo>
                  <a:pt x="1420397" y="2317499"/>
                </a:lnTo>
                <a:lnTo>
                  <a:pt x="1425016" y="2318280"/>
                </a:lnTo>
                <a:lnTo>
                  <a:pt x="1430502" y="2324033"/>
                </a:lnTo>
                <a:lnTo>
                  <a:pt x="1433465" y="2325072"/>
                </a:lnTo>
                <a:lnTo>
                  <a:pt x="1434712" y="2325176"/>
                </a:lnTo>
                <a:lnTo>
                  <a:pt x="1437494" y="2324843"/>
                </a:lnTo>
                <a:lnTo>
                  <a:pt x="1440837" y="2323195"/>
                </a:lnTo>
                <a:lnTo>
                  <a:pt x="1443085" y="2321119"/>
                </a:lnTo>
                <a:lnTo>
                  <a:pt x="1443838" y="2320100"/>
                </a:lnTo>
                <a:lnTo>
                  <a:pt x="1445133" y="2320281"/>
                </a:lnTo>
                <a:lnTo>
                  <a:pt x="1446362" y="2321243"/>
                </a:lnTo>
                <a:lnTo>
                  <a:pt x="1446447" y="2323338"/>
                </a:lnTo>
                <a:lnTo>
                  <a:pt x="1445466" y="2326367"/>
                </a:lnTo>
                <a:lnTo>
                  <a:pt x="1442132" y="2329139"/>
                </a:lnTo>
                <a:lnTo>
                  <a:pt x="1437989" y="2331711"/>
                </a:lnTo>
                <a:lnTo>
                  <a:pt x="1435475" y="2336416"/>
                </a:lnTo>
                <a:lnTo>
                  <a:pt x="1434941" y="2341312"/>
                </a:lnTo>
                <a:lnTo>
                  <a:pt x="1436036" y="2343798"/>
                </a:lnTo>
                <a:lnTo>
                  <a:pt x="1436980" y="2345455"/>
                </a:lnTo>
                <a:lnTo>
                  <a:pt x="1437246" y="2347779"/>
                </a:lnTo>
                <a:lnTo>
                  <a:pt x="1438180" y="2348084"/>
                </a:lnTo>
                <a:lnTo>
                  <a:pt x="1439875" y="2347132"/>
                </a:lnTo>
                <a:lnTo>
                  <a:pt x="1444494" y="2342312"/>
                </a:lnTo>
                <a:lnTo>
                  <a:pt x="1446847" y="2341121"/>
                </a:lnTo>
                <a:lnTo>
                  <a:pt x="1450257" y="2340359"/>
                </a:lnTo>
                <a:lnTo>
                  <a:pt x="1455868" y="2340740"/>
                </a:lnTo>
                <a:lnTo>
                  <a:pt x="1459639" y="2342312"/>
                </a:lnTo>
                <a:lnTo>
                  <a:pt x="1461440" y="2344493"/>
                </a:lnTo>
                <a:lnTo>
                  <a:pt x="1463421" y="2346293"/>
                </a:lnTo>
                <a:lnTo>
                  <a:pt x="1464793" y="2345541"/>
                </a:lnTo>
                <a:lnTo>
                  <a:pt x="1465497" y="2343464"/>
                </a:lnTo>
                <a:lnTo>
                  <a:pt x="1465536" y="2341083"/>
                </a:lnTo>
                <a:lnTo>
                  <a:pt x="1466116" y="2339121"/>
                </a:lnTo>
                <a:lnTo>
                  <a:pt x="1472250" y="2334292"/>
                </a:lnTo>
                <a:lnTo>
                  <a:pt x="1476337" y="2331072"/>
                </a:lnTo>
                <a:lnTo>
                  <a:pt x="1477737" y="2330691"/>
                </a:lnTo>
                <a:lnTo>
                  <a:pt x="1480471" y="2331358"/>
                </a:lnTo>
                <a:lnTo>
                  <a:pt x="1482166" y="2331015"/>
                </a:lnTo>
                <a:lnTo>
                  <a:pt x="1486652" y="2327986"/>
                </a:lnTo>
                <a:lnTo>
                  <a:pt x="1490843" y="2324529"/>
                </a:lnTo>
                <a:lnTo>
                  <a:pt x="1491253" y="2322186"/>
                </a:lnTo>
                <a:lnTo>
                  <a:pt x="1491415" y="2320062"/>
                </a:lnTo>
                <a:lnTo>
                  <a:pt x="1492453" y="2319099"/>
                </a:lnTo>
                <a:lnTo>
                  <a:pt x="1498320" y="2318357"/>
                </a:lnTo>
                <a:lnTo>
                  <a:pt x="1499292" y="2317956"/>
                </a:lnTo>
                <a:lnTo>
                  <a:pt x="1504302" y="2315537"/>
                </a:lnTo>
                <a:lnTo>
                  <a:pt x="1511246" y="2311403"/>
                </a:lnTo>
                <a:lnTo>
                  <a:pt x="1514617" y="2308965"/>
                </a:lnTo>
                <a:lnTo>
                  <a:pt x="1520761" y="2307879"/>
                </a:lnTo>
                <a:lnTo>
                  <a:pt x="1521904" y="2307174"/>
                </a:lnTo>
                <a:lnTo>
                  <a:pt x="1523943" y="2305526"/>
                </a:lnTo>
                <a:lnTo>
                  <a:pt x="1527791" y="2303240"/>
                </a:lnTo>
                <a:lnTo>
                  <a:pt x="1529877" y="2302993"/>
                </a:lnTo>
                <a:lnTo>
                  <a:pt x="1528581" y="2308517"/>
                </a:lnTo>
                <a:lnTo>
                  <a:pt x="1526286" y="2314880"/>
                </a:lnTo>
                <a:lnTo>
                  <a:pt x="1524991" y="2316575"/>
                </a:lnTo>
                <a:lnTo>
                  <a:pt x="1518761" y="2316290"/>
                </a:lnTo>
                <a:lnTo>
                  <a:pt x="1518771" y="2318023"/>
                </a:lnTo>
                <a:lnTo>
                  <a:pt x="1519751" y="2320671"/>
                </a:lnTo>
                <a:lnTo>
                  <a:pt x="1520457" y="2322157"/>
                </a:lnTo>
                <a:lnTo>
                  <a:pt x="1521209" y="2323490"/>
                </a:lnTo>
                <a:lnTo>
                  <a:pt x="1522886" y="2325795"/>
                </a:lnTo>
                <a:lnTo>
                  <a:pt x="1529439" y="2331215"/>
                </a:lnTo>
                <a:lnTo>
                  <a:pt x="1537773" y="2338092"/>
                </a:lnTo>
                <a:lnTo>
                  <a:pt x="1546774" y="2345788"/>
                </a:lnTo>
                <a:lnTo>
                  <a:pt x="1553060" y="2351142"/>
                </a:lnTo>
                <a:lnTo>
                  <a:pt x="1555604" y="2353904"/>
                </a:lnTo>
                <a:lnTo>
                  <a:pt x="1557223" y="2356056"/>
                </a:lnTo>
                <a:lnTo>
                  <a:pt x="1561852" y="2363810"/>
                </a:lnTo>
                <a:lnTo>
                  <a:pt x="1566253" y="2371135"/>
                </a:lnTo>
                <a:lnTo>
                  <a:pt x="1573673" y="2383974"/>
                </a:lnTo>
                <a:lnTo>
                  <a:pt x="1580236" y="2396300"/>
                </a:lnTo>
                <a:lnTo>
                  <a:pt x="1587475" y="2409778"/>
                </a:lnTo>
                <a:lnTo>
                  <a:pt x="1591656" y="2417531"/>
                </a:lnTo>
                <a:lnTo>
                  <a:pt x="1600209" y="2433657"/>
                </a:lnTo>
                <a:lnTo>
                  <a:pt x="1602495" y="2438581"/>
                </a:lnTo>
                <a:lnTo>
                  <a:pt x="1606829" y="2447878"/>
                </a:lnTo>
                <a:lnTo>
                  <a:pt x="1610649" y="2456555"/>
                </a:lnTo>
                <a:lnTo>
                  <a:pt x="1614030" y="2464194"/>
                </a:lnTo>
                <a:lnTo>
                  <a:pt x="1616164" y="2464880"/>
                </a:lnTo>
                <a:lnTo>
                  <a:pt x="1616335" y="2462813"/>
                </a:lnTo>
                <a:lnTo>
                  <a:pt x="1616716" y="2461432"/>
                </a:lnTo>
                <a:lnTo>
                  <a:pt x="1617802" y="2460651"/>
                </a:lnTo>
                <a:lnTo>
                  <a:pt x="1620298" y="2458393"/>
                </a:lnTo>
                <a:lnTo>
                  <a:pt x="1621641" y="2457850"/>
                </a:lnTo>
                <a:lnTo>
                  <a:pt x="1623641" y="2458079"/>
                </a:lnTo>
                <a:lnTo>
                  <a:pt x="1625736" y="2456926"/>
                </a:lnTo>
                <a:lnTo>
                  <a:pt x="1626508" y="2454754"/>
                </a:lnTo>
                <a:lnTo>
                  <a:pt x="1626003" y="2450725"/>
                </a:lnTo>
                <a:lnTo>
                  <a:pt x="1625679" y="2448868"/>
                </a:lnTo>
                <a:lnTo>
                  <a:pt x="1626394" y="2446868"/>
                </a:lnTo>
                <a:lnTo>
                  <a:pt x="1627537" y="2446087"/>
                </a:lnTo>
                <a:lnTo>
                  <a:pt x="1629127" y="2445458"/>
                </a:lnTo>
                <a:lnTo>
                  <a:pt x="1630594" y="2445134"/>
                </a:lnTo>
                <a:lnTo>
                  <a:pt x="1631794" y="2442877"/>
                </a:lnTo>
                <a:lnTo>
                  <a:pt x="1634061" y="2442191"/>
                </a:lnTo>
                <a:lnTo>
                  <a:pt x="1636147" y="2442610"/>
                </a:lnTo>
                <a:lnTo>
                  <a:pt x="1637862" y="2442696"/>
                </a:lnTo>
                <a:lnTo>
                  <a:pt x="1639376" y="2444344"/>
                </a:lnTo>
                <a:lnTo>
                  <a:pt x="1640224" y="2446601"/>
                </a:lnTo>
                <a:lnTo>
                  <a:pt x="1641862" y="2446782"/>
                </a:lnTo>
                <a:lnTo>
                  <a:pt x="1644539" y="2446554"/>
                </a:lnTo>
                <a:lnTo>
                  <a:pt x="1644910" y="2448439"/>
                </a:lnTo>
                <a:lnTo>
                  <a:pt x="1644149" y="2451592"/>
                </a:lnTo>
                <a:lnTo>
                  <a:pt x="1643205" y="2454031"/>
                </a:lnTo>
                <a:lnTo>
                  <a:pt x="1643043" y="2455983"/>
                </a:lnTo>
                <a:lnTo>
                  <a:pt x="1644462" y="2456936"/>
                </a:lnTo>
                <a:lnTo>
                  <a:pt x="1649663" y="2456088"/>
                </a:lnTo>
                <a:lnTo>
                  <a:pt x="1651502" y="2456507"/>
                </a:lnTo>
                <a:lnTo>
                  <a:pt x="1652092" y="2458488"/>
                </a:lnTo>
                <a:lnTo>
                  <a:pt x="1652835" y="2460127"/>
                </a:lnTo>
                <a:lnTo>
                  <a:pt x="1653197" y="2462127"/>
                </a:lnTo>
                <a:lnTo>
                  <a:pt x="1652654" y="2464337"/>
                </a:lnTo>
                <a:lnTo>
                  <a:pt x="1653588" y="2465661"/>
                </a:lnTo>
                <a:lnTo>
                  <a:pt x="1658074" y="2465689"/>
                </a:lnTo>
                <a:lnTo>
                  <a:pt x="1661236" y="2464622"/>
                </a:lnTo>
                <a:lnTo>
                  <a:pt x="1666094" y="2464537"/>
                </a:lnTo>
                <a:lnTo>
                  <a:pt x="1670485" y="2466880"/>
                </a:lnTo>
                <a:lnTo>
                  <a:pt x="1673523" y="2466518"/>
                </a:lnTo>
                <a:lnTo>
                  <a:pt x="1676581" y="2465565"/>
                </a:lnTo>
                <a:lnTo>
                  <a:pt x="1681067" y="2466165"/>
                </a:lnTo>
                <a:lnTo>
                  <a:pt x="1684220" y="2464318"/>
                </a:lnTo>
                <a:lnTo>
                  <a:pt x="1686392" y="2462003"/>
                </a:lnTo>
                <a:lnTo>
                  <a:pt x="1687068" y="2460184"/>
                </a:lnTo>
                <a:lnTo>
                  <a:pt x="1688202" y="2459174"/>
                </a:lnTo>
                <a:lnTo>
                  <a:pt x="1692430" y="2459184"/>
                </a:lnTo>
                <a:lnTo>
                  <a:pt x="1695098" y="2459003"/>
                </a:lnTo>
                <a:lnTo>
                  <a:pt x="1697069" y="2456326"/>
                </a:lnTo>
                <a:lnTo>
                  <a:pt x="1698870" y="2455116"/>
                </a:lnTo>
                <a:lnTo>
                  <a:pt x="1701899" y="2454888"/>
                </a:lnTo>
                <a:lnTo>
                  <a:pt x="1704127" y="2454888"/>
                </a:lnTo>
                <a:lnTo>
                  <a:pt x="1710118" y="2457374"/>
                </a:lnTo>
                <a:lnTo>
                  <a:pt x="1713766" y="2459431"/>
                </a:lnTo>
                <a:lnTo>
                  <a:pt x="1717557" y="2462355"/>
                </a:lnTo>
                <a:lnTo>
                  <a:pt x="1719834" y="2464184"/>
                </a:lnTo>
                <a:lnTo>
                  <a:pt x="1721368" y="2468309"/>
                </a:lnTo>
                <a:lnTo>
                  <a:pt x="1723949" y="2471337"/>
                </a:lnTo>
                <a:lnTo>
                  <a:pt x="1726006" y="2474871"/>
                </a:lnTo>
                <a:lnTo>
                  <a:pt x="1726502" y="2478348"/>
                </a:lnTo>
                <a:lnTo>
                  <a:pt x="1728197" y="2484587"/>
                </a:lnTo>
                <a:lnTo>
                  <a:pt x="1729950" y="2486635"/>
                </a:lnTo>
                <a:lnTo>
                  <a:pt x="1732026" y="2486635"/>
                </a:lnTo>
                <a:lnTo>
                  <a:pt x="1734645" y="2487482"/>
                </a:lnTo>
                <a:lnTo>
                  <a:pt x="1737541" y="2488159"/>
                </a:lnTo>
                <a:lnTo>
                  <a:pt x="1743732" y="2492778"/>
                </a:lnTo>
                <a:lnTo>
                  <a:pt x="1746009" y="2492912"/>
                </a:lnTo>
                <a:lnTo>
                  <a:pt x="1747761" y="2494017"/>
                </a:lnTo>
                <a:lnTo>
                  <a:pt x="1748028" y="2496141"/>
                </a:lnTo>
                <a:lnTo>
                  <a:pt x="1747380" y="2498598"/>
                </a:lnTo>
                <a:lnTo>
                  <a:pt x="1748057" y="2500951"/>
                </a:lnTo>
                <a:lnTo>
                  <a:pt x="1750085" y="2503951"/>
                </a:lnTo>
                <a:lnTo>
                  <a:pt x="1751686" y="2506875"/>
                </a:lnTo>
                <a:lnTo>
                  <a:pt x="1753657" y="2510419"/>
                </a:lnTo>
                <a:lnTo>
                  <a:pt x="1754258" y="2512438"/>
                </a:lnTo>
                <a:lnTo>
                  <a:pt x="1755838" y="2513105"/>
                </a:lnTo>
                <a:lnTo>
                  <a:pt x="1757972" y="2512104"/>
                </a:lnTo>
                <a:lnTo>
                  <a:pt x="1761363" y="2512867"/>
                </a:lnTo>
                <a:lnTo>
                  <a:pt x="1771564" y="2514876"/>
                </a:lnTo>
                <a:lnTo>
                  <a:pt x="1772983" y="2515124"/>
                </a:lnTo>
                <a:lnTo>
                  <a:pt x="1774069" y="2517220"/>
                </a:lnTo>
                <a:lnTo>
                  <a:pt x="1775546" y="2517048"/>
                </a:lnTo>
                <a:lnTo>
                  <a:pt x="1777241" y="2516962"/>
                </a:lnTo>
                <a:lnTo>
                  <a:pt x="1779594" y="2517210"/>
                </a:lnTo>
                <a:lnTo>
                  <a:pt x="1781232" y="2515276"/>
                </a:lnTo>
                <a:lnTo>
                  <a:pt x="1782575" y="2513581"/>
                </a:lnTo>
                <a:lnTo>
                  <a:pt x="1785938" y="2511486"/>
                </a:lnTo>
                <a:lnTo>
                  <a:pt x="1788728" y="2508638"/>
                </a:lnTo>
                <a:lnTo>
                  <a:pt x="1791072" y="2506104"/>
                </a:lnTo>
                <a:lnTo>
                  <a:pt x="1792824" y="2505771"/>
                </a:lnTo>
                <a:lnTo>
                  <a:pt x="1794243" y="2506952"/>
                </a:lnTo>
                <a:lnTo>
                  <a:pt x="1794300" y="2509142"/>
                </a:lnTo>
                <a:lnTo>
                  <a:pt x="1792548" y="2510743"/>
                </a:lnTo>
                <a:lnTo>
                  <a:pt x="1791176" y="2512676"/>
                </a:lnTo>
                <a:lnTo>
                  <a:pt x="1791500" y="2514610"/>
                </a:lnTo>
                <a:lnTo>
                  <a:pt x="1793853" y="2514781"/>
                </a:lnTo>
                <a:lnTo>
                  <a:pt x="1796463" y="2517686"/>
                </a:lnTo>
                <a:lnTo>
                  <a:pt x="1800234" y="2524478"/>
                </a:lnTo>
                <a:lnTo>
                  <a:pt x="1801511" y="2525897"/>
                </a:lnTo>
                <a:lnTo>
                  <a:pt x="1803378" y="2527230"/>
                </a:lnTo>
                <a:lnTo>
                  <a:pt x="1805445" y="2527830"/>
                </a:lnTo>
                <a:lnTo>
                  <a:pt x="1807730" y="2528802"/>
                </a:lnTo>
                <a:lnTo>
                  <a:pt x="1809426" y="2531593"/>
                </a:lnTo>
                <a:lnTo>
                  <a:pt x="1810112" y="2534107"/>
                </a:lnTo>
                <a:lnTo>
                  <a:pt x="1812627" y="2534488"/>
                </a:lnTo>
                <a:lnTo>
                  <a:pt x="1814217" y="2533888"/>
                </a:lnTo>
                <a:lnTo>
                  <a:pt x="1815274" y="2532622"/>
                </a:lnTo>
                <a:lnTo>
                  <a:pt x="1816903" y="2532221"/>
                </a:lnTo>
                <a:lnTo>
                  <a:pt x="1819351" y="2531612"/>
                </a:lnTo>
                <a:lnTo>
                  <a:pt x="1821875" y="2530850"/>
                </a:lnTo>
                <a:lnTo>
                  <a:pt x="1823266" y="2530993"/>
                </a:lnTo>
                <a:lnTo>
                  <a:pt x="1823371" y="2531002"/>
                </a:lnTo>
                <a:lnTo>
                  <a:pt x="1826485" y="2530897"/>
                </a:lnTo>
                <a:lnTo>
                  <a:pt x="1827905" y="2529983"/>
                </a:lnTo>
                <a:lnTo>
                  <a:pt x="1828981" y="2528640"/>
                </a:lnTo>
                <a:lnTo>
                  <a:pt x="1831314" y="2527145"/>
                </a:lnTo>
                <a:lnTo>
                  <a:pt x="1831810" y="2525421"/>
                </a:lnTo>
                <a:lnTo>
                  <a:pt x="1831848" y="2522030"/>
                </a:lnTo>
                <a:lnTo>
                  <a:pt x="1833372" y="2519153"/>
                </a:lnTo>
                <a:lnTo>
                  <a:pt x="1837248" y="2518296"/>
                </a:lnTo>
                <a:lnTo>
                  <a:pt x="1838734" y="2517877"/>
                </a:lnTo>
                <a:lnTo>
                  <a:pt x="1840316" y="2518296"/>
                </a:lnTo>
                <a:lnTo>
                  <a:pt x="1842773" y="2517896"/>
                </a:lnTo>
                <a:lnTo>
                  <a:pt x="1845145" y="2517743"/>
                </a:lnTo>
                <a:lnTo>
                  <a:pt x="1846469" y="2518629"/>
                </a:lnTo>
                <a:lnTo>
                  <a:pt x="1848222" y="2519382"/>
                </a:lnTo>
                <a:lnTo>
                  <a:pt x="1850460" y="2519296"/>
                </a:lnTo>
                <a:lnTo>
                  <a:pt x="1851222" y="2517934"/>
                </a:lnTo>
                <a:lnTo>
                  <a:pt x="1851317" y="2516039"/>
                </a:lnTo>
                <a:lnTo>
                  <a:pt x="1852289" y="2515543"/>
                </a:lnTo>
                <a:lnTo>
                  <a:pt x="1853498" y="2516858"/>
                </a:lnTo>
                <a:lnTo>
                  <a:pt x="1854175" y="2517839"/>
                </a:lnTo>
                <a:lnTo>
                  <a:pt x="1855175" y="2518286"/>
                </a:lnTo>
                <a:lnTo>
                  <a:pt x="1857880" y="2517115"/>
                </a:lnTo>
                <a:lnTo>
                  <a:pt x="1859766" y="2515848"/>
                </a:lnTo>
                <a:lnTo>
                  <a:pt x="1860375" y="2513248"/>
                </a:lnTo>
                <a:lnTo>
                  <a:pt x="1861471" y="2511952"/>
                </a:lnTo>
                <a:lnTo>
                  <a:pt x="1862938" y="2512609"/>
                </a:lnTo>
                <a:lnTo>
                  <a:pt x="1865519" y="2512600"/>
                </a:lnTo>
                <a:lnTo>
                  <a:pt x="1867643" y="2510581"/>
                </a:lnTo>
                <a:lnTo>
                  <a:pt x="1870434" y="2508971"/>
                </a:lnTo>
                <a:lnTo>
                  <a:pt x="1872434" y="2508238"/>
                </a:lnTo>
                <a:lnTo>
                  <a:pt x="1872843" y="2506875"/>
                </a:lnTo>
                <a:lnTo>
                  <a:pt x="1871900" y="2503865"/>
                </a:lnTo>
                <a:lnTo>
                  <a:pt x="1872158" y="2500570"/>
                </a:lnTo>
                <a:lnTo>
                  <a:pt x="1874834" y="2498703"/>
                </a:lnTo>
                <a:lnTo>
                  <a:pt x="1878416" y="2498484"/>
                </a:lnTo>
                <a:lnTo>
                  <a:pt x="1881064" y="2497207"/>
                </a:lnTo>
                <a:lnTo>
                  <a:pt x="1881797" y="2493683"/>
                </a:lnTo>
                <a:lnTo>
                  <a:pt x="1883111" y="2492674"/>
                </a:lnTo>
                <a:lnTo>
                  <a:pt x="1884445" y="2492273"/>
                </a:lnTo>
                <a:lnTo>
                  <a:pt x="1887674" y="2491712"/>
                </a:lnTo>
                <a:lnTo>
                  <a:pt x="1889998" y="2490283"/>
                </a:lnTo>
                <a:lnTo>
                  <a:pt x="1891427" y="2489626"/>
                </a:lnTo>
                <a:lnTo>
                  <a:pt x="1895494" y="2487692"/>
                </a:lnTo>
                <a:lnTo>
                  <a:pt x="1899189" y="2487311"/>
                </a:lnTo>
                <a:lnTo>
                  <a:pt x="1900771" y="2485768"/>
                </a:lnTo>
                <a:lnTo>
                  <a:pt x="1902009" y="2483825"/>
                </a:lnTo>
                <a:lnTo>
                  <a:pt x="1904086" y="2483082"/>
                </a:lnTo>
                <a:lnTo>
                  <a:pt x="1906200" y="2481396"/>
                </a:lnTo>
                <a:lnTo>
                  <a:pt x="1908991" y="2479253"/>
                </a:lnTo>
                <a:lnTo>
                  <a:pt x="1910086" y="2478948"/>
                </a:lnTo>
                <a:lnTo>
                  <a:pt x="1914658" y="2477700"/>
                </a:lnTo>
                <a:lnTo>
                  <a:pt x="1916449" y="2477243"/>
                </a:lnTo>
                <a:lnTo>
                  <a:pt x="1917525" y="2476967"/>
                </a:lnTo>
                <a:lnTo>
                  <a:pt x="1919507" y="2477053"/>
                </a:lnTo>
                <a:lnTo>
                  <a:pt x="1920344" y="2474786"/>
                </a:lnTo>
                <a:lnTo>
                  <a:pt x="1922354" y="2473109"/>
                </a:lnTo>
                <a:lnTo>
                  <a:pt x="1924374" y="2472547"/>
                </a:lnTo>
                <a:lnTo>
                  <a:pt x="1925365" y="2470881"/>
                </a:lnTo>
                <a:lnTo>
                  <a:pt x="1927298" y="2468756"/>
                </a:lnTo>
                <a:lnTo>
                  <a:pt x="1929908" y="2467575"/>
                </a:lnTo>
                <a:lnTo>
                  <a:pt x="1933984" y="2467404"/>
                </a:lnTo>
                <a:lnTo>
                  <a:pt x="1937928" y="2467642"/>
                </a:lnTo>
                <a:lnTo>
                  <a:pt x="1940290" y="2467280"/>
                </a:lnTo>
                <a:lnTo>
                  <a:pt x="1942233" y="2464137"/>
                </a:lnTo>
                <a:lnTo>
                  <a:pt x="1942605" y="2462575"/>
                </a:lnTo>
                <a:lnTo>
                  <a:pt x="1943052" y="2460984"/>
                </a:lnTo>
                <a:lnTo>
                  <a:pt x="1944634" y="2460374"/>
                </a:lnTo>
                <a:lnTo>
                  <a:pt x="1946538" y="2462956"/>
                </a:lnTo>
                <a:lnTo>
                  <a:pt x="1948148" y="2464556"/>
                </a:lnTo>
                <a:lnTo>
                  <a:pt x="1950625" y="2466223"/>
                </a:lnTo>
                <a:lnTo>
                  <a:pt x="1951901" y="2467785"/>
                </a:lnTo>
                <a:lnTo>
                  <a:pt x="1953358" y="2468004"/>
                </a:lnTo>
                <a:lnTo>
                  <a:pt x="1954892" y="2466832"/>
                </a:lnTo>
                <a:lnTo>
                  <a:pt x="1955978" y="2463984"/>
                </a:lnTo>
                <a:lnTo>
                  <a:pt x="1958035" y="2463546"/>
                </a:lnTo>
                <a:lnTo>
                  <a:pt x="1960302" y="2464003"/>
                </a:lnTo>
                <a:lnTo>
                  <a:pt x="1960902" y="2465404"/>
                </a:lnTo>
                <a:lnTo>
                  <a:pt x="1961102" y="2466766"/>
                </a:lnTo>
                <a:lnTo>
                  <a:pt x="1962140" y="2469204"/>
                </a:lnTo>
                <a:lnTo>
                  <a:pt x="1964636" y="2471328"/>
                </a:lnTo>
                <a:lnTo>
                  <a:pt x="1967827" y="2471223"/>
                </a:lnTo>
                <a:lnTo>
                  <a:pt x="1969112" y="2470842"/>
                </a:lnTo>
                <a:lnTo>
                  <a:pt x="1972218" y="2471137"/>
                </a:lnTo>
                <a:lnTo>
                  <a:pt x="1975275" y="2471595"/>
                </a:lnTo>
                <a:lnTo>
                  <a:pt x="1978609" y="2472100"/>
                </a:lnTo>
                <a:lnTo>
                  <a:pt x="1979580" y="2472176"/>
                </a:lnTo>
                <a:lnTo>
                  <a:pt x="1983152" y="2472433"/>
                </a:lnTo>
                <a:lnTo>
                  <a:pt x="1988353" y="2472805"/>
                </a:lnTo>
                <a:lnTo>
                  <a:pt x="1990639" y="2472633"/>
                </a:lnTo>
                <a:lnTo>
                  <a:pt x="1995325" y="2473319"/>
                </a:lnTo>
                <a:lnTo>
                  <a:pt x="1996288" y="2475205"/>
                </a:lnTo>
                <a:lnTo>
                  <a:pt x="1997154" y="2479663"/>
                </a:lnTo>
                <a:lnTo>
                  <a:pt x="1997887" y="2483901"/>
                </a:lnTo>
                <a:lnTo>
                  <a:pt x="1998097" y="2487302"/>
                </a:lnTo>
                <a:lnTo>
                  <a:pt x="1999316" y="2489064"/>
                </a:lnTo>
                <a:lnTo>
                  <a:pt x="2000869" y="2489644"/>
                </a:lnTo>
                <a:lnTo>
                  <a:pt x="2001898" y="2491016"/>
                </a:lnTo>
                <a:lnTo>
                  <a:pt x="2003698" y="2492883"/>
                </a:lnTo>
                <a:lnTo>
                  <a:pt x="2005041" y="2495550"/>
                </a:lnTo>
                <a:lnTo>
                  <a:pt x="2006670" y="2495369"/>
                </a:lnTo>
                <a:lnTo>
                  <a:pt x="2007803" y="2494740"/>
                </a:lnTo>
                <a:lnTo>
                  <a:pt x="2010299" y="2494540"/>
                </a:lnTo>
                <a:lnTo>
                  <a:pt x="2013480" y="2494722"/>
                </a:lnTo>
                <a:lnTo>
                  <a:pt x="2015690" y="2496198"/>
                </a:lnTo>
                <a:lnTo>
                  <a:pt x="2016528" y="2498131"/>
                </a:lnTo>
                <a:lnTo>
                  <a:pt x="2018319" y="2499217"/>
                </a:lnTo>
                <a:lnTo>
                  <a:pt x="2019776" y="2498865"/>
                </a:lnTo>
                <a:lnTo>
                  <a:pt x="2024139" y="2498855"/>
                </a:lnTo>
                <a:lnTo>
                  <a:pt x="2025643" y="2498979"/>
                </a:lnTo>
                <a:lnTo>
                  <a:pt x="2027139" y="2500036"/>
                </a:lnTo>
                <a:lnTo>
                  <a:pt x="2029310" y="2500217"/>
                </a:lnTo>
                <a:lnTo>
                  <a:pt x="2030501" y="2498865"/>
                </a:lnTo>
                <a:lnTo>
                  <a:pt x="2034264" y="2497950"/>
                </a:lnTo>
                <a:lnTo>
                  <a:pt x="2036445" y="2496017"/>
                </a:lnTo>
                <a:lnTo>
                  <a:pt x="2038122" y="2495998"/>
                </a:lnTo>
                <a:lnTo>
                  <a:pt x="2039388" y="2496931"/>
                </a:lnTo>
                <a:lnTo>
                  <a:pt x="2040369" y="2498198"/>
                </a:lnTo>
                <a:lnTo>
                  <a:pt x="2041798" y="2497636"/>
                </a:lnTo>
                <a:lnTo>
                  <a:pt x="2042579" y="2496598"/>
                </a:lnTo>
                <a:lnTo>
                  <a:pt x="2043836" y="2496598"/>
                </a:lnTo>
                <a:lnTo>
                  <a:pt x="2045065" y="2497274"/>
                </a:lnTo>
                <a:lnTo>
                  <a:pt x="2048218" y="2498455"/>
                </a:lnTo>
                <a:lnTo>
                  <a:pt x="2050504" y="2500646"/>
                </a:lnTo>
                <a:lnTo>
                  <a:pt x="2052275" y="2500855"/>
                </a:lnTo>
                <a:lnTo>
                  <a:pt x="2054552" y="2500217"/>
                </a:lnTo>
                <a:lnTo>
                  <a:pt x="2055600" y="2499922"/>
                </a:lnTo>
                <a:lnTo>
                  <a:pt x="2056600" y="2501008"/>
                </a:lnTo>
                <a:lnTo>
                  <a:pt x="2058067" y="2501598"/>
                </a:lnTo>
                <a:lnTo>
                  <a:pt x="2059181" y="2500798"/>
                </a:lnTo>
                <a:lnTo>
                  <a:pt x="2061096" y="2500227"/>
                </a:lnTo>
                <a:lnTo>
                  <a:pt x="2068420" y="2501418"/>
                </a:lnTo>
                <a:lnTo>
                  <a:pt x="2070116" y="2503599"/>
                </a:lnTo>
                <a:lnTo>
                  <a:pt x="2071421" y="2504628"/>
                </a:lnTo>
                <a:lnTo>
                  <a:pt x="2072468" y="2506418"/>
                </a:lnTo>
                <a:lnTo>
                  <a:pt x="2074373" y="2507695"/>
                </a:lnTo>
                <a:lnTo>
                  <a:pt x="2078421" y="2507256"/>
                </a:lnTo>
                <a:lnTo>
                  <a:pt x="2079984" y="2505951"/>
                </a:lnTo>
                <a:lnTo>
                  <a:pt x="2083260" y="2503056"/>
                </a:lnTo>
                <a:lnTo>
                  <a:pt x="2084565" y="2500227"/>
                </a:lnTo>
                <a:lnTo>
                  <a:pt x="2086213" y="2499313"/>
                </a:lnTo>
                <a:lnTo>
                  <a:pt x="2088070" y="2498855"/>
                </a:lnTo>
                <a:lnTo>
                  <a:pt x="2089813" y="2498855"/>
                </a:lnTo>
                <a:lnTo>
                  <a:pt x="2091633" y="2498760"/>
                </a:lnTo>
                <a:lnTo>
                  <a:pt x="2093843" y="2496684"/>
                </a:lnTo>
                <a:lnTo>
                  <a:pt x="2095633" y="2495960"/>
                </a:lnTo>
                <a:lnTo>
                  <a:pt x="2098291" y="2493321"/>
                </a:lnTo>
                <a:lnTo>
                  <a:pt x="2098786" y="2492131"/>
                </a:lnTo>
                <a:lnTo>
                  <a:pt x="2100081" y="2489054"/>
                </a:lnTo>
                <a:lnTo>
                  <a:pt x="2100882" y="2487092"/>
                </a:lnTo>
                <a:lnTo>
                  <a:pt x="2102225" y="2483968"/>
                </a:lnTo>
                <a:lnTo>
                  <a:pt x="2102949" y="2478929"/>
                </a:lnTo>
                <a:lnTo>
                  <a:pt x="2103358" y="2476253"/>
                </a:lnTo>
                <a:lnTo>
                  <a:pt x="2103005" y="2474309"/>
                </a:lnTo>
                <a:lnTo>
                  <a:pt x="2101434" y="2473309"/>
                </a:lnTo>
                <a:lnTo>
                  <a:pt x="2099415" y="2472833"/>
                </a:lnTo>
                <a:lnTo>
                  <a:pt x="2097643" y="2471347"/>
                </a:lnTo>
                <a:lnTo>
                  <a:pt x="2096329" y="2469633"/>
                </a:lnTo>
                <a:lnTo>
                  <a:pt x="2095557" y="2467223"/>
                </a:lnTo>
                <a:lnTo>
                  <a:pt x="2094519" y="2464394"/>
                </a:lnTo>
                <a:lnTo>
                  <a:pt x="2094576" y="2462346"/>
                </a:lnTo>
                <a:lnTo>
                  <a:pt x="2094281" y="2460765"/>
                </a:lnTo>
                <a:lnTo>
                  <a:pt x="2093395" y="2459412"/>
                </a:lnTo>
                <a:lnTo>
                  <a:pt x="2091690" y="2457031"/>
                </a:lnTo>
                <a:lnTo>
                  <a:pt x="2090861" y="2455259"/>
                </a:lnTo>
                <a:lnTo>
                  <a:pt x="2091138" y="2452449"/>
                </a:lnTo>
                <a:lnTo>
                  <a:pt x="2093147" y="2447630"/>
                </a:lnTo>
                <a:lnTo>
                  <a:pt x="2093338" y="2445391"/>
                </a:lnTo>
                <a:lnTo>
                  <a:pt x="2093586" y="2444001"/>
                </a:lnTo>
                <a:lnTo>
                  <a:pt x="2093471" y="2442734"/>
                </a:lnTo>
                <a:lnTo>
                  <a:pt x="2094100" y="2439839"/>
                </a:lnTo>
                <a:lnTo>
                  <a:pt x="2095233" y="2438619"/>
                </a:lnTo>
                <a:lnTo>
                  <a:pt x="2096528" y="2435504"/>
                </a:lnTo>
                <a:lnTo>
                  <a:pt x="2098281" y="2434066"/>
                </a:lnTo>
                <a:lnTo>
                  <a:pt x="2100463" y="2433971"/>
                </a:lnTo>
                <a:lnTo>
                  <a:pt x="2101406" y="2433123"/>
                </a:lnTo>
                <a:lnTo>
                  <a:pt x="2101872" y="2429999"/>
                </a:lnTo>
                <a:lnTo>
                  <a:pt x="2102920" y="2427589"/>
                </a:lnTo>
                <a:lnTo>
                  <a:pt x="2103625" y="2425875"/>
                </a:lnTo>
                <a:lnTo>
                  <a:pt x="2104958" y="2424017"/>
                </a:lnTo>
                <a:lnTo>
                  <a:pt x="2112654" y="2420417"/>
                </a:lnTo>
                <a:lnTo>
                  <a:pt x="2115845" y="2415931"/>
                </a:lnTo>
                <a:lnTo>
                  <a:pt x="2116979" y="2413664"/>
                </a:lnTo>
                <a:lnTo>
                  <a:pt x="2118217" y="2408787"/>
                </a:lnTo>
                <a:lnTo>
                  <a:pt x="2119408" y="2406739"/>
                </a:lnTo>
                <a:lnTo>
                  <a:pt x="2121141" y="2407415"/>
                </a:lnTo>
                <a:lnTo>
                  <a:pt x="2123180" y="2410292"/>
                </a:lnTo>
                <a:lnTo>
                  <a:pt x="2124704" y="2410321"/>
                </a:lnTo>
                <a:lnTo>
                  <a:pt x="2126970" y="2411883"/>
                </a:lnTo>
                <a:lnTo>
                  <a:pt x="2133143" y="2415140"/>
                </a:lnTo>
                <a:lnTo>
                  <a:pt x="2136495" y="2416159"/>
                </a:lnTo>
                <a:lnTo>
                  <a:pt x="2138648" y="2416474"/>
                </a:lnTo>
                <a:lnTo>
                  <a:pt x="2141496" y="2417379"/>
                </a:lnTo>
                <a:lnTo>
                  <a:pt x="2143325" y="2419283"/>
                </a:lnTo>
                <a:lnTo>
                  <a:pt x="2146897" y="2422389"/>
                </a:lnTo>
                <a:lnTo>
                  <a:pt x="2149917" y="2423179"/>
                </a:lnTo>
                <a:lnTo>
                  <a:pt x="2155155" y="2423494"/>
                </a:lnTo>
                <a:lnTo>
                  <a:pt x="2161527" y="2423655"/>
                </a:lnTo>
                <a:lnTo>
                  <a:pt x="2163327" y="2424198"/>
                </a:lnTo>
                <a:lnTo>
                  <a:pt x="2167985" y="2426427"/>
                </a:lnTo>
                <a:lnTo>
                  <a:pt x="2173148" y="2428885"/>
                </a:lnTo>
                <a:lnTo>
                  <a:pt x="2178006" y="2431085"/>
                </a:lnTo>
                <a:lnTo>
                  <a:pt x="2181692" y="2432790"/>
                </a:lnTo>
                <a:lnTo>
                  <a:pt x="2183873" y="2434438"/>
                </a:lnTo>
                <a:lnTo>
                  <a:pt x="2185921" y="2435381"/>
                </a:lnTo>
                <a:lnTo>
                  <a:pt x="2188140" y="2434581"/>
                </a:lnTo>
                <a:lnTo>
                  <a:pt x="2190988" y="2434762"/>
                </a:lnTo>
                <a:lnTo>
                  <a:pt x="2197675" y="2436743"/>
                </a:lnTo>
                <a:lnTo>
                  <a:pt x="2201904" y="2438400"/>
                </a:lnTo>
                <a:lnTo>
                  <a:pt x="2205438" y="2439629"/>
                </a:lnTo>
                <a:lnTo>
                  <a:pt x="2206618" y="2441324"/>
                </a:lnTo>
                <a:lnTo>
                  <a:pt x="2206733" y="2443582"/>
                </a:lnTo>
                <a:lnTo>
                  <a:pt x="2206257" y="2445487"/>
                </a:lnTo>
                <a:lnTo>
                  <a:pt x="2206514" y="2450097"/>
                </a:lnTo>
                <a:lnTo>
                  <a:pt x="2207647" y="2452507"/>
                </a:lnTo>
                <a:lnTo>
                  <a:pt x="2208067" y="2455745"/>
                </a:lnTo>
                <a:lnTo>
                  <a:pt x="2208495" y="2458822"/>
                </a:lnTo>
                <a:lnTo>
                  <a:pt x="2208200" y="2461860"/>
                </a:lnTo>
                <a:lnTo>
                  <a:pt x="2208743" y="2463470"/>
                </a:lnTo>
                <a:lnTo>
                  <a:pt x="2209848" y="2464422"/>
                </a:lnTo>
                <a:lnTo>
                  <a:pt x="2210915" y="2466537"/>
                </a:lnTo>
                <a:lnTo>
                  <a:pt x="2210562" y="2468766"/>
                </a:lnTo>
                <a:lnTo>
                  <a:pt x="2210086" y="2470061"/>
                </a:lnTo>
                <a:lnTo>
                  <a:pt x="2210162" y="2472147"/>
                </a:lnTo>
                <a:lnTo>
                  <a:pt x="2211448" y="2473862"/>
                </a:lnTo>
                <a:lnTo>
                  <a:pt x="2213334" y="2474195"/>
                </a:lnTo>
                <a:lnTo>
                  <a:pt x="2215000" y="2474633"/>
                </a:lnTo>
                <a:lnTo>
                  <a:pt x="2217058" y="2477329"/>
                </a:lnTo>
                <a:lnTo>
                  <a:pt x="2220725" y="2480434"/>
                </a:lnTo>
                <a:lnTo>
                  <a:pt x="2222916" y="2481301"/>
                </a:lnTo>
                <a:lnTo>
                  <a:pt x="2225440" y="2482691"/>
                </a:lnTo>
                <a:lnTo>
                  <a:pt x="2230250" y="2484054"/>
                </a:lnTo>
                <a:lnTo>
                  <a:pt x="2233517" y="2484463"/>
                </a:lnTo>
                <a:lnTo>
                  <a:pt x="2235441" y="2485568"/>
                </a:lnTo>
                <a:lnTo>
                  <a:pt x="2237327" y="2488235"/>
                </a:lnTo>
                <a:lnTo>
                  <a:pt x="2240451" y="2488787"/>
                </a:lnTo>
                <a:lnTo>
                  <a:pt x="2242452" y="2489711"/>
                </a:lnTo>
                <a:lnTo>
                  <a:pt x="2246110" y="2490807"/>
                </a:lnTo>
                <a:lnTo>
                  <a:pt x="2248529" y="2490178"/>
                </a:lnTo>
                <a:lnTo>
                  <a:pt x="2250653" y="2489254"/>
                </a:lnTo>
                <a:lnTo>
                  <a:pt x="2252072" y="2489435"/>
                </a:lnTo>
                <a:lnTo>
                  <a:pt x="2254815" y="2490035"/>
                </a:lnTo>
                <a:lnTo>
                  <a:pt x="2258025" y="2490159"/>
                </a:lnTo>
                <a:lnTo>
                  <a:pt x="2260721" y="2489530"/>
                </a:lnTo>
                <a:lnTo>
                  <a:pt x="2262873" y="2487654"/>
                </a:lnTo>
                <a:lnTo>
                  <a:pt x="2265388" y="2485120"/>
                </a:lnTo>
                <a:lnTo>
                  <a:pt x="2268388" y="2483834"/>
                </a:lnTo>
                <a:lnTo>
                  <a:pt x="2271865" y="2483377"/>
                </a:lnTo>
                <a:lnTo>
                  <a:pt x="2274246" y="2482348"/>
                </a:lnTo>
                <a:lnTo>
                  <a:pt x="2282038" y="2480634"/>
                </a:lnTo>
                <a:lnTo>
                  <a:pt x="2285181" y="2480339"/>
                </a:lnTo>
                <a:lnTo>
                  <a:pt x="2287619" y="2478681"/>
                </a:lnTo>
                <a:lnTo>
                  <a:pt x="2289781" y="2477386"/>
                </a:lnTo>
                <a:lnTo>
                  <a:pt x="2292906" y="2476824"/>
                </a:lnTo>
                <a:lnTo>
                  <a:pt x="2297125" y="2478186"/>
                </a:lnTo>
                <a:lnTo>
                  <a:pt x="2301164" y="2479320"/>
                </a:lnTo>
                <a:lnTo>
                  <a:pt x="2306050" y="2479691"/>
                </a:lnTo>
                <a:lnTo>
                  <a:pt x="2309298" y="2481253"/>
                </a:lnTo>
                <a:lnTo>
                  <a:pt x="2311594" y="2482730"/>
                </a:lnTo>
                <a:lnTo>
                  <a:pt x="2315213" y="2483901"/>
                </a:lnTo>
                <a:lnTo>
                  <a:pt x="2319233" y="2483358"/>
                </a:lnTo>
                <a:lnTo>
                  <a:pt x="2324748" y="2482891"/>
                </a:lnTo>
                <a:lnTo>
                  <a:pt x="2328396" y="2483568"/>
                </a:lnTo>
                <a:lnTo>
                  <a:pt x="2332206" y="2486254"/>
                </a:lnTo>
                <a:lnTo>
                  <a:pt x="2334549" y="2488406"/>
                </a:lnTo>
                <a:lnTo>
                  <a:pt x="2337187" y="2492988"/>
                </a:lnTo>
                <a:lnTo>
                  <a:pt x="2339940" y="2495207"/>
                </a:lnTo>
                <a:lnTo>
                  <a:pt x="2342350" y="2497017"/>
                </a:lnTo>
                <a:lnTo>
                  <a:pt x="2345388" y="2497131"/>
                </a:lnTo>
                <a:lnTo>
                  <a:pt x="2352980" y="2497274"/>
                </a:lnTo>
                <a:lnTo>
                  <a:pt x="2357152" y="2498236"/>
                </a:lnTo>
                <a:lnTo>
                  <a:pt x="2360619" y="2498741"/>
                </a:lnTo>
                <a:lnTo>
                  <a:pt x="2361447" y="2499703"/>
                </a:lnTo>
                <a:lnTo>
                  <a:pt x="2361105" y="2502837"/>
                </a:lnTo>
                <a:lnTo>
                  <a:pt x="2361209" y="2507304"/>
                </a:lnTo>
                <a:lnTo>
                  <a:pt x="2361162" y="2509352"/>
                </a:lnTo>
                <a:lnTo>
                  <a:pt x="2361924" y="2510895"/>
                </a:lnTo>
                <a:lnTo>
                  <a:pt x="2363105" y="2511171"/>
                </a:lnTo>
                <a:lnTo>
                  <a:pt x="2363743" y="2513352"/>
                </a:lnTo>
                <a:lnTo>
                  <a:pt x="2365467" y="2514638"/>
                </a:lnTo>
                <a:lnTo>
                  <a:pt x="2368543" y="2516191"/>
                </a:lnTo>
                <a:lnTo>
                  <a:pt x="2373725" y="2521458"/>
                </a:lnTo>
                <a:lnTo>
                  <a:pt x="2376811" y="2523706"/>
                </a:lnTo>
                <a:lnTo>
                  <a:pt x="2379250" y="2524468"/>
                </a:lnTo>
                <a:lnTo>
                  <a:pt x="2382441" y="2523944"/>
                </a:lnTo>
                <a:lnTo>
                  <a:pt x="2387432" y="2523954"/>
                </a:lnTo>
                <a:lnTo>
                  <a:pt x="2395899" y="2523973"/>
                </a:lnTo>
                <a:lnTo>
                  <a:pt x="2401700" y="2525554"/>
                </a:lnTo>
                <a:lnTo>
                  <a:pt x="2403710" y="2526630"/>
                </a:lnTo>
                <a:lnTo>
                  <a:pt x="2409634" y="2527878"/>
                </a:lnTo>
                <a:lnTo>
                  <a:pt x="2416159" y="2529250"/>
                </a:lnTo>
                <a:lnTo>
                  <a:pt x="2421655" y="2530688"/>
                </a:lnTo>
                <a:lnTo>
                  <a:pt x="2424903" y="2528830"/>
                </a:lnTo>
                <a:lnTo>
                  <a:pt x="2427751" y="2528659"/>
                </a:lnTo>
                <a:lnTo>
                  <a:pt x="2430466" y="2530002"/>
                </a:lnTo>
                <a:lnTo>
                  <a:pt x="2433180" y="2532021"/>
                </a:lnTo>
                <a:lnTo>
                  <a:pt x="2435285" y="2531802"/>
                </a:lnTo>
                <a:lnTo>
                  <a:pt x="2438438" y="2530859"/>
                </a:lnTo>
                <a:lnTo>
                  <a:pt x="2448506" y="2525221"/>
                </a:lnTo>
                <a:lnTo>
                  <a:pt x="2452040" y="2523106"/>
                </a:lnTo>
                <a:lnTo>
                  <a:pt x="2454516" y="2523649"/>
                </a:lnTo>
                <a:lnTo>
                  <a:pt x="2456726" y="2522897"/>
                </a:lnTo>
                <a:lnTo>
                  <a:pt x="2458412" y="2522258"/>
                </a:lnTo>
                <a:lnTo>
                  <a:pt x="2462708" y="2521382"/>
                </a:lnTo>
                <a:lnTo>
                  <a:pt x="2465318" y="2521144"/>
                </a:lnTo>
                <a:lnTo>
                  <a:pt x="2468013" y="2520639"/>
                </a:lnTo>
                <a:lnTo>
                  <a:pt x="2471899" y="2520296"/>
                </a:lnTo>
                <a:lnTo>
                  <a:pt x="2479796" y="2516591"/>
                </a:lnTo>
                <a:lnTo>
                  <a:pt x="2482996" y="2515867"/>
                </a:lnTo>
                <a:lnTo>
                  <a:pt x="2488406" y="2516896"/>
                </a:lnTo>
                <a:lnTo>
                  <a:pt x="2491321" y="2516229"/>
                </a:lnTo>
                <a:lnTo>
                  <a:pt x="2494226" y="2514353"/>
                </a:lnTo>
                <a:lnTo>
                  <a:pt x="2497988" y="2512419"/>
                </a:lnTo>
                <a:lnTo>
                  <a:pt x="2498970" y="2509276"/>
                </a:lnTo>
                <a:lnTo>
                  <a:pt x="2500893" y="2504951"/>
                </a:lnTo>
                <a:lnTo>
                  <a:pt x="2505047" y="2501770"/>
                </a:lnTo>
                <a:lnTo>
                  <a:pt x="2508419" y="2498989"/>
                </a:lnTo>
                <a:lnTo>
                  <a:pt x="2511857" y="2496274"/>
                </a:lnTo>
                <a:lnTo>
                  <a:pt x="2516076" y="2494017"/>
                </a:lnTo>
                <a:lnTo>
                  <a:pt x="2520058" y="2492369"/>
                </a:lnTo>
                <a:lnTo>
                  <a:pt x="2525125" y="2488054"/>
                </a:lnTo>
                <a:lnTo>
                  <a:pt x="2529164" y="2485873"/>
                </a:lnTo>
                <a:lnTo>
                  <a:pt x="2531174" y="2485158"/>
                </a:lnTo>
                <a:lnTo>
                  <a:pt x="2533564" y="2485949"/>
                </a:lnTo>
                <a:lnTo>
                  <a:pt x="2538041" y="2486530"/>
                </a:lnTo>
                <a:lnTo>
                  <a:pt x="2541279" y="2486349"/>
                </a:lnTo>
                <a:lnTo>
                  <a:pt x="2543099" y="2486854"/>
                </a:lnTo>
                <a:lnTo>
                  <a:pt x="2546747" y="2488959"/>
                </a:lnTo>
                <a:lnTo>
                  <a:pt x="2550061" y="2490807"/>
                </a:lnTo>
                <a:lnTo>
                  <a:pt x="2552595" y="2494102"/>
                </a:lnTo>
                <a:lnTo>
                  <a:pt x="2557310" y="2498684"/>
                </a:lnTo>
                <a:lnTo>
                  <a:pt x="2559729" y="2500217"/>
                </a:lnTo>
                <a:lnTo>
                  <a:pt x="2561454" y="2500846"/>
                </a:lnTo>
                <a:lnTo>
                  <a:pt x="2565692" y="2501275"/>
                </a:lnTo>
                <a:lnTo>
                  <a:pt x="2569159" y="2501494"/>
                </a:lnTo>
                <a:lnTo>
                  <a:pt x="2571236" y="2500446"/>
                </a:lnTo>
                <a:lnTo>
                  <a:pt x="2574731" y="2498531"/>
                </a:lnTo>
                <a:lnTo>
                  <a:pt x="2580304" y="2496103"/>
                </a:lnTo>
                <a:lnTo>
                  <a:pt x="2582494" y="2496169"/>
                </a:lnTo>
                <a:lnTo>
                  <a:pt x="2586085" y="2497465"/>
                </a:lnTo>
                <a:lnTo>
                  <a:pt x="2591438" y="2499855"/>
                </a:lnTo>
                <a:lnTo>
                  <a:pt x="2593591" y="2501646"/>
                </a:lnTo>
                <a:lnTo>
                  <a:pt x="2594981" y="2503847"/>
                </a:lnTo>
                <a:lnTo>
                  <a:pt x="2600477" y="2507399"/>
                </a:lnTo>
                <a:lnTo>
                  <a:pt x="2604021" y="2509247"/>
                </a:lnTo>
                <a:lnTo>
                  <a:pt x="2610012" y="2512047"/>
                </a:lnTo>
                <a:lnTo>
                  <a:pt x="2616193" y="2512676"/>
                </a:lnTo>
                <a:lnTo>
                  <a:pt x="2622109" y="2515705"/>
                </a:lnTo>
                <a:lnTo>
                  <a:pt x="2625157" y="2516619"/>
                </a:lnTo>
                <a:lnTo>
                  <a:pt x="2626785" y="2516619"/>
                </a:lnTo>
                <a:lnTo>
                  <a:pt x="2635158" y="2509247"/>
                </a:lnTo>
                <a:lnTo>
                  <a:pt x="2642235" y="2502989"/>
                </a:lnTo>
                <a:lnTo>
                  <a:pt x="2650369" y="2498093"/>
                </a:lnTo>
                <a:lnTo>
                  <a:pt x="2656351" y="2497427"/>
                </a:lnTo>
                <a:lnTo>
                  <a:pt x="2660847" y="2495998"/>
                </a:lnTo>
                <a:lnTo>
                  <a:pt x="2663838" y="2493797"/>
                </a:lnTo>
                <a:lnTo>
                  <a:pt x="2665619" y="2490121"/>
                </a:lnTo>
                <a:lnTo>
                  <a:pt x="2666162" y="2484958"/>
                </a:lnTo>
                <a:lnTo>
                  <a:pt x="2664962" y="2481825"/>
                </a:lnTo>
                <a:lnTo>
                  <a:pt x="2662028" y="2480739"/>
                </a:lnTo>
                <a:lnTo>
                  <a:pt x="2661275" y="2479643"/>
                </a:lnTo>
                <a:lnTo>
                  <a:pt x="2662685" y="2478529"/>
                </a:lnTo>
                <a:lnTo>
                  <a:pt x="2663733" y="2476367"/>
                </a:lnTo>
                <a:lnTo>
                  <a:pt x="2664390" y="2473147"/>
                </a:lnTo>
                <a:lnTo>
                  <a:pt x="2666086" y="2470080"/>
                </a:lnTo>
                <a:lnTo>
                  <a:pt x="2668800" y="2467185"/>
                </a:lnTo>
                <a:lnTo>
                  <a:pt x="2670305" y="2463965"/>
                </a:lnTo>
                <a:lnTo>
                  <a:pt x="2670581" y="2460422"/>
                </a:lnTo>
                <a:lnTo>
                  <a:pt x="2672220" y="2456879"/>
                </a:lnTo>
                <a:lnTo>
                  <a:pt x="2675201" y="2453345"/>
                </a:lnTo>
                <a:lnTo>
                  <a:pt x="2676839" y="2450049"/>
                </a:lnTo>
                <a:lnTo>
                  <a:pt x="2677116" y="2447001"/>
                </a:lnTo>
                <a:lnTo>
                  <a:pt x="2678630" y="2443267"/>
                </a:lnTo>
                <a:lnTo>
                  <a:pt x="2682745" y="2436647"/>
                </a:lnTo>
                <a:lnTo>
                  <a:pt x="2685412" y="2428999"/>
                </a:lnTo>
                <a:lnTo>
                  <a:pt x="2689965" y="2423741"/>
                </a:lnTo>
                <a:lnTo>
                  <a:pt x="2697280" y="2418331"/>
                </a:lnTo>
                <a:lnTo>
                  <a:pt x="2701842" y="2412949"/>
                </a:lnTo>
                <a:lnTo>
                  <a:pt x="2703662" y="2407596"/>
                </a:lnTo>
                <a:lnTo>
                  <a:pt x="2703519" y="2402853"/>
                </a:lnTo>
                <a:lnTo>
                  <a:pt x="2701404" y="2398738"/>
                </a:lnTo>
                <a:lnTo>
                  <a:pt x="2700995" y="2394547"/>
                </a:lnTo>
                <a:lnTo>
                  <a:pt x="2702309" y="2390270"/>
                </a:lnTo>
                <a:lnTo>
                  <a:pt x="2701157" y="2387070"/>
                </a:lnTo>
                <a:lnTo>
                  <a:pt x="2697547" y="2384946"/>
                </a:lnTo>
                <a:lnTo>
                  <a:pt x="2693242" y="2384422"/>
                </a:lnTo>
                <a:lnTo>
                  <a:pt x="2688241" y="2385498"/>
                </a:lnTo>
                <a:lnTo>
                  <a:pt x="2685431" y="2384155"/>
                </a:lnTo>
                <a:lnTo>
                  <a:pt x="2684812" y="2380402"/>
                </a:lnTo>
                <a:lnTo>
                  <a:pt x="2686155" y="2377364"/>
                </a:lnTo>
                <a:lnTo>
                  <a:pt x="2689460" y="2375040"/>
                </a:lnTo>
                <a:lnTo>
                  <a:pt x="2694889" y="2369372"/>
                </a:lnTo>
                <a:lnTo>
                  <a:pt x="2702452" y="2360324"/>
                </a:lnTo>
                <a:lnTo>
                  <a:pt x="2709977" y="2355304"/>
                </a:lnTo>
                <a:lnTo>
                  <a:pt x="2721197" y="2353856"/>
                </a:lnTo>
                <a:lnTo>
                  <a:pt x="2730246" y="2350875"/>
                </a:lnTo>
                <a:lnTo>
                  <a:pt x="2739466" y="2347846"/>
                </a:lnTo>
                <a:lnTo>
                  <a:pt x="2746124" y="2346341"/>
                </a:lnTo>
                <a:lnTo>
                  <a:pt x="2747257" y="2347351"/>
                </a:lnTo>
                <a:lnTo>
                  <a:pt x="2750887" y="2347598"/>
                </a:lnTo>
                <a:lnTo>
                  <a:pt x="2757011" y="2347084"/>
                </a:lnTo>
                <a:lnTo>
                  <a:pt x="2762698" y="2345779"/>
                </a:lnTo>
                <a:lnTo>
                  <a:pt x="2767956" y="2343674"/>
                </a:lnTo>
                <a:lnTo>
                  <a:pt x="2772118" y="2343179"/>
                </a:lnTo>
                <a:lnTo>
                  <a:pt x="2775175" y="2344293"/>
                </a:lnTo>
                <a:lnTo>
                  <a:pt x="2776928" y="2344350"/>
                </a:lnTo>
                <a:lnTo>
                  <a:pt x="2778138" y="2344484"/>
                </a:lnTo>
                <a:lnTo>
                  <a:pt x="2778804" y="2344474"/>
                </a:lnTo>
                <a:lnTo>
                  <a:pt x="2780090" y="2343579"/>
                </a:lnTo>
                <a:lnTo>
                  <a:pt x="2783643" y="2345169"/>
                </a:lnTo>
                <a:lnTo>
                  <a:pt x="2790434" y="2349894"/>
                </a:lnTo>
                <a:lnTo>
                  <a:pt x="2794692" y="2351989"/>
                </a:lnTo>
                <a:lnTo>
                  <a:pt x="2796454" y="2351475"/>
                </a:lnTo>
                <a:lnTo>
                  <a:pt x="2798359" y="2352780"/>
                </a:lnTo>
                <a:lnTo>
                  <a:pt x="2800445" y="2355904"/>
                </a:lnTo>
                <a:lnTo>
                  <a:pt x="2803027" y="2357742"/>
                </a:lnTo>
                <a:lnTo>
                  <a:pt x="2807675" y="2358590"/>
                </a:lnTo>
                <a:lnTo>
                  <a:pt x="2812285" y="2362000"/>
                </a:lnTo>
                <a:lnTo>
                  <a:pt x="2814142" y="2362191"/>
                </a:lnTo>
                <a:lnTo>
                  <a:pt x="2814790" y="2360276"/>
                </a:lnTo>
                <a:lnTo>
                  <a:pt x="2816514" y="2359181"/>
                </a:lnTo>
                <a:lnTo>
                  <a:pt x="2819295" y="2358895"/>
                </a:lnTo>
                <a:lnTo>
                  <a:pt x="2823324" y="2360581"/>
                </a:lnTo>
                <a:lnTo>
                  <a:pt x="2828591" y="2364229"/>
                </a:lnTo>
                <a:lnTo>
                  <a:pt x="2831897" y="2365829"/>
                </a:lnTo>
                <a:lnTo>
                  <a:pt x="2833240" y="2365391"/>
                </a:lnTo>
                <a:lnTo>
                  <a:pt x="2834650" y="2366067"/>
                </a:lnTo>
                <a:lnTo>
                  <a:pt x="2835783" y="2367772"/>
                </a:lnTo>
                <a:lnTo>
                  <a:pt x="2835887" y="2369877"/>
                </a:lnTo>
                <a:lnTo>
                  <a:pt x="2835497" y="2371001"/>
                </a:lnTo>
                <a:lnTo>
                  <a:pt x="2836764" y="2372773"/>
                </a:lnTo>
                <a:lnTo>
                  <a:pt x="2838222" y="2372773"/>
                </a:lnTo>
                <a:lnTo>
                  <a:pt x="2840603" y="2373620"/>
                </a:lnTo>
                <a:lnTo>
                  <a:pt x="2842470" y="2376745"/>
                </a:lnTo>
                <a:lnTo>
                  <a:pt x="2844146" y="2378193"/>
                </a:lnTo>
                <a:lnTo>
                  <a:pt x="2845318" y="2379440"/>
                </a:lnTo>
                <a:lnTo>
                  <a:pt x="2845527" y="2380478"/>
                </a:lnTo>
                <a:lnTo>
                  <a:pt x="2845632" y="2381526"/>
                </a:lnTo>
                <a:lnTo>
                  <a:pt x="2845289" y="2382336"/>
                </a:lnTo>
                <a:lnTo>
                  <a:pt x="2844651" y="2383679"/>
                </a:lnTo>
                <a:lnTo>
                  <a:pt x="2844451" y="2385117"/>
                </a:lnTo>
                <a:lnTo>
                  <a:pt x="2845260" y="2386737"/>
                </a:lnTo>
                <a:lnTo>
                  <a:pt x="2848223" y="2387908"/>
                </a:lnTo>
                <a:lnTo>
                  <a:pt x="2849223" y="2389118"/>
                </a:lnTo>
                <a:lnTo>
                  <a:pt x="2849451" y="2390661"/>
                </a:lnTo>
                <a:lnTo>
                  <a:pt x="2850375" y="2392366"/>
                </a:lnTo>
                <a:lnTo>
                  <a:pt x="2852395" y="2394338"/>
                </a:lnTo>
                <a:lnTo>
                  <a:pt x="2853157" y="2395985"/>
                </a:lnTo>
                <a:lnTo>
                  <a:pt x="2852690" y="2397309"/>
                </a:lnTo>
                <a:lnTo>
                  <a:pt x="2853290" y="2398414"/>
                </a:lnTo>
                <a:lnTo>
                  <a:pt x="2854281" y="2399281"/>
                </a:lnTo>
                <a:lnTo>
                  <a:pt x="2854490" y="2402415"/>
                </a:lnTo>
                <a:lnTo>
                  <a:pt x="2854576" y="2404215"/>
                </a:lnTo>
                <a:lnTo>
                  <a:pt x="2856205" y="2406234"/>
                </a:lnTo>
                <a:lnTo>
                  <a:pt x="2856538" y="2410368"/>
                </a:lnTo>
                <a:lnTo>
                  <a:pt x="2857672" y="2414930"/>
                </a:lnTo>
                <a:lnTo>
                  <a:pt x="2861491" y="2421169"/>
                </a:lnTo>
                <a:lnTo>
                  <a:pt x="2862758" y="2424541"/>
                </a:lnTo>
                <a:lnTo>
                  <a:pt x="2862434" y="2428542"/>
                </a:lnTo>
                <a:lnTo>
                  <a:pt x="2862986" y="2430418"/>
                </a:lnTo>
                <a:lnTo>
                  <a:pt x="2864729" y="2431323"/>
                </a:lnTo>
                <a:lnTo>
                  <a:pt x="2865558" y="2433009"/>
                </a:lnTo>
                <a:lnTo>
                  <a:pt x="2865463" y="2435476"/>
                </a:lnTo>
                <a:lnTo>
                  <a:pt x="2866139" y="2437010"/>
                </a:lnTo>
                <a:lnTo>
                  <a:pt x="2866691" y="2438638"/>
                </a:lnTo>
                <a:lnTo>
                  <a:pt x="2866320" y="2441172"/>
                </a:lnTo>
                <a:lnTo>
                  <a:pt x="2866873" y="2443448"/>
                </a:lnTo>
                <a:lnTo>
                  <a:pt x="2867768" y="2444782"/>
                </a:lnTo>
                <a:lnTo>
                  <a:pt x="2868397" y="2447239"/>
                </a:lnTo>
                <a:lnTo>
                  <a:pt x="2868749" y="2450306"/>
                </a:lnTo>
                <a:lnTo>
                  <a:pt x="2871311" y="2455145"/>
                </a:lnTo>
                <a:lnTo>
                  <a:pt x="2876064" y="2461755"/>
                </a:lnTo>
                <a:lnTo>
                  <a:pt x="2878979" y="2466880"/>
                </a:lnTo>
                <a:lnTo>
                  <a:pt x="2880036" y="2470518"/>
                </a:lnTo>
                <a:lnTo>
                  <a:pt x="2880046" y="2473509"/>
                </a:lnTo>
                <a:lnTo>
                  <a:pt x="2879008" y="2475852"/>
                </a:lnTo>
                <a:lnTo>
                  <a:pt x="2878950" y="2477557"/>
                </a:lnTo>
                <a:lnTo>
                  <a:pt x="2879884" y="2478624"/>
                </a:lnTo>
                <a:lnTo>
                  <a:pt x="2880160" y="2480063"/>
                </a:lnTo>
                <a:lnTo>
                  <a:pt x="2879788" y="2481882"/>
                </a:lnTo>
                <a:lnTo>
                  <a:pt x="2881331" y="2484034"/>
                </a:lnTo>
                <a:lnTo>
                  <a:pt x="2886551" y="2487768"/>
                </a:lnTo>
                <a:lnTo>
                  <a:pt x="2884465" y="2493483"/>
                </a:lnTo>
                <a:lnTo>
                  <a:pt x="2883913" y="2497493"/>
                </a:lnTo>
                <a:lnTo>
                  <a:pt x="2884189" y="2501703"/>
                </a:lnTo>
                <a:lnTo>
                  <a:pt x="2885484" y="2504666"/>
                </a:lnTo>
                <a:lnTo>
                  <a:pt x="2887780" y="2506380"/>
                </a:lnTo>
                <a:lnTo>
                  <a:pt x="2889209" y="2508171"/>
                </a:lnTo>
                <a:lnTo>
                  <a:pt x="2889771" y="2510038"/>
                </a:lnTo>
                <a:lnTo>
                  <a:pt x="2892533" y="2512066"/>
                </a:lnTo>
                <a:lnTo>
                  <a:pt x="2897486" y="2514267"/>
                </a:lnTo>
                <a:lnTo>
                  <a:pt x="2903839" y="2514657"/>
                </a:lnTo>
                <a:lnTo>
                  <a:pt x="2911583" y="2513219"/>
                </a:lnTo>
                <a:lnTo>
                  <a:pt x="2916317" y="2512981"/>
                </a:lnTo>
                <a:lnTo>
                  <a:pt x="2918060" y="2513933"/>
                </a:lnTo>
                <a:lnTo>
                  <a:pt x="2918660" y="2515381"/>
                </a:lnTo>
                <a:lnTo>
                  <a:pt x="2918098" y="2517315"/>
                </a:lnTo>
                <a:lnTo>
                  <a:pt x="2919413" y="2518582"/>
                </a:lnTo>
                <a:lnTo>
                  <a:pt x="2922594" y="2519191"/>
                </a:lnTo>
                <a:lnTo>
                  <a:pt x="2924775" y="2520401"/>
                </a:lnTo>
                <a:lnTo>
                  <a:pt x="2925975" y="2522230"/>
                </a:lnTo>
                <a:lnTo>
                  <a:pt x="2927442" y="2522744"/>
                </a:lnTo>
                <a:lnTo>
                  <a:pt x="2929185" y="2521954"/>
                </a:lnTo>
                <a:lnTo>
                  <a:pt x="2930881" y="2522068"/>
                </a:lnTo>
                <a:lnTo>
                  <a:pt x="2932528" y="2523077"/>
                </a:lnTo>
                <a:lnTo>
                  <a:pt x="2933595" y="2522725"/>
                </a:lnTo>
                <a:lnTo>
                  <a:pt x="2934529" y="2521620"/>
                </a:lnTo>
                <a:lnTo>
                  <a:pt x="2936024" y="2521620"/>
                </a:lnTo>
                <a:lnTo>
                  <a:pt x="2937557" y="2521639"/>
                </a:lnTo>
                <a:lnTo>
                  <a:pt x="2938510" y="2524316"/>
                </a:lnTo>
                <a:lnTo>
                  <a:pt x="2940053" y="2525820"/>
                </a:lnTo>
                <a:lnTo>
                  <a:pt x="2942187" y="2526154"/>
                </a:lnTo>
                <a:lnTo>
                  <a:pt x="2945435" y="2529402"/>
                </a:lnTo>
                <a:lnTo>
                  <a:pt x="2951969" y="2538632"/>
                </a:lnTo>
                <a:lnTo>
                  <a:pt x="2956217" y="2541899"/>
                </a:lnTo>
                <a:lnTo>
                  <a:pt x="2960475" y="2542918"/>
                </a:lnTo>
                <a:lnTo>
                  <a:pt x="2965771" y="2543128"/>
                </a:lnTo>
                <a:lnTo>
                  <a:pt x="2967485" y="2546690"/>
                </a:lnTo>
                <a:lnTo>
                  <a:pt x="2966095" y="2550452"/>
                </a:lnTo>
                <a:lnTo>
                  <a:pt x="2965742" y="2553586"/>
                </a:lnTo>
                <a:lnTo>
                  <a:pt x="2966942" y="2554710"/>
                </a:lnTo>
                <a:lnTo>
                  <a:pt x="2968600" y="2558387"/>
                </a:lnTo>
                <a:lnTo>
                  <a:pt x="2970943" y="2560520"/>
                </a:lnTo>
                <a:lnTo>
                  <a:pt x="2971390" y="2562206"/>
                </a:lnTo>
                <a:lnTo>
                  <a:pt x="2972476" y="2564092"/>
                </a:lnTo>
                <a:lnTo>
                  <a:pt x="2972019" y="2567569"/>
                </a:lnTo>
                <a:lnTo>
                  <a:pt x="2970010" y="2572646"/>
                </a:lnTo>
                <a:lnTo>
                  <a:pt x="2970562" y="2576970"/>
                </a:lnTo>
                <a:lnTo>
                  <a:pt x="2973667" y="2580542"/>
                </a:lnTo>
                <a:lnTo>
                  <a:pt x="2975457" y="2583980"/>
                </a:lnTo>
                <a:lnTo>
                  <a:pt x="2975924" y="2587276"/>
                </a:lnTo>
                <a:lnTo>
                  <a:pt x="2976696" y="2589276"/>
                </a:lnTo>
                <a:lnTo>
                  <a:pt x="2977791" y="2589981"/>
                </a:lnTo>
                <a:lnTo>
                  <a:pt x="2980973" y="2589733"/>
                </a:lnTo>
                <a:lnTo>
                  <a:pt x="2986259" y="2588543"/>
                </a:lnTo>
                <a:lnTo>
                  <a:pt x="2990126" y="2588743"/>
                </a:lnTo>
                <a:lnTo>
                  <a:pt x="2992602" y="2590353"/>
                </a:lnTo>
                <a:lnTo>
                  <a:pt x="2998708" y="2590410"/>
                </a:lnTo>
                <a:lnTo>
                  <a:pt x="3008452" y="2588924"/>
                </a:lnTo>
                <a:lnTo>
                  <a:pt x="3014605" y="2588466"/>
                </a:lnTo>
                <a:lnTo>
                  <a:pt x="3017177" y="2589038"/>
                </a:lnTo>
                <a:lnTo>
                  <a:pt x="3019463" y="2586914"/>
                </a:lnTo>
                <a:lnTo>
                  <a:pt x="3021473" y="2582085"/>
                </a:lnTo>
                <a:lnTo>
                  <a:pt x="3023349" y="2579818"/>
                </a:lnTo>
                <a:lnTo>
                  <a:pt x="3025111" y="2580104"/>
                </a:lnTo>
                <a:lnTo>
                  <a:pt x="3027893" y="2578551"/>
                </a:lnTo>
                <a:lnTo>
                  <a:pt x="3031712" y="2575151"/>
                </a:lnTo>
                <a:lnTo>
                  <a:pt x="3035027" y="2573503"/>
                </a:lnTo>
                <a:lnTo>
                  <a:pt x="3039227" y="2573674"/>
                </a:lnTo>
                <a:lnTo>
                  <a:pt x="3043704" y="2573846"/>
                </a:lnTo>
                <a:lnTo>
                  <a:pt x="3046504" y="2572417"/>
                </a:lnTo>
                <a:lnTo>
                  <a:pt x="3049133" y="2569436"/>
                </a:lnTo>
                <a:lnTo>
                  <a:pt x="3053696" y="2566797"/>
                </a:lnTo>
                <a:lnTo>
                  <a:pt x="3063421" y="2563339"/>
                </a:lnTo>
                <a:lnTo>
                  <a:pt x="3065755" y="2562797"/>
                </a:lnTo>
                <a:lnTo>
                  <a:pt x="3066869" y="2562987"/>
                </a:lnTo>
                <a:lnTo>
                  <a:pt x="3070107" y="2563530"/>
                </a:lnTo>
                <a:lnTo>
                  <a:pt x="3072984" y="2564883"/>
                </a:lnTo>
                <a:lnTo>
                  <a:pt x="3075698" y="2567597"/>
                </a:lnTo>
                <a:lnTo>
                  <a:pt x="3076118" y="2569340"/>
                </a:lnTo>
                <a:lnTo>
                  <a:pt x="3075813" y="2571626"/>
                </a:lnTo>
                <a:lnTo>
                  <a:pt x="3075213" y="2572950"/>
                </a:lnTo>
                <a:lnTo>
                  <a:pt x="3074099" y="2574436"/>
                </a:lnTo>
                <a:lnTo>
                  <a:pt x="3073051" y="2576846"/>
                </a:lnTo>
                <a:lnTo>
                  <a:pt x="3073727" y="2578722"/>
                </a:lnTo>
                <a:lnTo>
                  <a:pt x="3075298" y="2582732"/>
                </a:lnTo>
                <a:lnTo>
                  <a:pt x="3076594" y="2585628"/>
                </a:lnTo>
                <a:lnTo>
                  <a:pt x="3078023" y="2589038"/>
                </a:lnTo>
                <a:lnTo>
                  <a:pt x="3077384" y="2590257"/>
                </a:lnTo>
                <a:lnTo>
                  <a:pt x="3076518" y="2592619"/>
                </a:lnTo>
                <a:lnTo>
                  <a:pt x="3073860" y="2596610"/>
                </a:lnTo>
                <a:lnTo>
                  <a:pt x="3072413" y="2598134"/>
                </a:lnTo>
                <a:lnTo>
                  <a:pt x="3070850" y="2599620"/>
                </a:lnTo>
                <a:lnTo>
                  <a:pt x="3068155" y="2599982"/>
                </a:lnTo>
                <a:lnTo>
                  <a:pt x="3067002" y="2600325"/>
                </a:lnTo>
                <a:lnTo>
                  <a:pt x="3065697" y="2600954"/>
                </a:lnTo>
                <a:lnTo>
                  <a:pt x="3064878" y="2602363"/>
                </a:lnTo>
                <a:lnTo>
                  <a:pt x="3063945" y="2603354"/>
                </a:lnTo>
                <a:lnTo>
                  <a:pt x="3062402" y="2605335"/>
                </a:lnTo>
                <a:lnTo>
                  <a:pt x="3062278" y="2607040"/>
                </a:lnTo>
                <a:lnTo>
                  <a:pt x="3062973" y="2609574"/>
                </a:lnTo>
                <a:lnTo>
                  <a:pt x="3063316" y="2612165"/>
                </a:lnTo>
                <a:lnTo>
                  <a:pt x="3061573" y="2614479"/>
                </a:lnTo>
                <a:lnTo>
                  <a:pt x="3060220" y="2618032"/>
                </a:lnTo>
                <a:lnTo>
                  <a:pt x="3059811" y="2619099"/>
                </a:lnTo>
                <a:lnTo>
                  <a:pt x="3059144" y="2621785"/>
                </a:lnTo>
                <a:lnTo>
                  <a:pt x="3058944" y="2622718"/>
                </a:lnTo>
                <a:lnTo>
                  <a:pt x="3058516" y="2628357"/>
                </a:lnTo>
                <a:lnTo>
                  <a:pt x="3056772" y="2632196"/>
                </a:lnTo>
                <a:lnTo>
                  <a:pt x="3054343" y="2636654"/>
                </a:lnTo>
                <a:lnTo>
                  <a:pt x="3054886" y="2639311"/>
                </a:lnTo>
                <a:lnTo>
                  <a:pt x="3055315" y="2641768"/>
                </a:lnTo>
                <a:lnTo>
                  <a:pt x="3054715" y="2642959"/>
                </a:lnTo>
                <a:lnTo>
                  <a:pt x="3054563" y="2643997"/>
                </a:lnTo>
                <a:lnTo>
                  <a:pt x="3054210" y="2646359"/>
                </a:lnTo>
                <a:lnTo>
                  <a:pt x="3053448" y="2647264"/>
                </a:lnTo>
                <a:lnTo>
                  <a:pt x="3051238" y="2648741"/>
                </a:lnTo>
                <a:lnTo>
                  <a:pt x="3049915" y="2650522"/>
                </a:lnTo>
                <a:lnTo>
                  <a:pt x="3050191" y="2653217"/>
                </a:lnTo>
                <a:lnTo>
                  <a:pt x="3049515" y="2655551"/>
                </a:lnTo>
                <a:lnTo>
                  <a:pt x="3048505" y="2657608"/>
                </a:lnTo>
                <a:lnTo>
                  <a:pt x="3047447" y="2658952"/>
                </a:lnTo>
                <a:lnTo>
                  <a:pt x="3045924" y="2659809"/>
                </a:lnTo>
                <a:lnTo>
                  <a:pt x="3044914" y="2660533"/>
                </a:lnTo>
                <a:lnTo>
                  <a:pt x="3044152" y="2663143"/>
                </a:lnTo>
                <a:lnTo>
                  <a:pt x="3043923" y="2665162"/>
                </a:lnTo>
                <a:lnTo>
                  <a:pt x="3043209" y="2667171"/>
                </a:lnTo>
                <a:lnTo>
                  <a:pt x="3043647" y="2669220"/>
                </a:lnTo>
                <a:lnTo>
                  <a:pt x="3042875" y="2670991"/>
                </a:lnTo>
                <a:lnTo>
                  <a:pt x="3040704" y="2672229"/>
                </a:lnTo>
                <a:lnTo>
                  <a:pt x="3039475" y="2672963"/>
                </a:lnTo>
                <a:lnTo>
                  <a:pt x="3038341" y="2673258"/>
                </a:lnTo>
                <a:lnTo>
                  <a:pt x="3036170" y="2675182"/>
                </a:lnTo>
                <a:lnTo>
                  <a:pt x="3034227" y="2681764"/>
                </a:lnTo>
                <a:lnTo>
                  <a:pt x="3033789" y="2685583"/>
                </a:lnTo>
                <a:lnTo>
                  <a:pt x="3034236" y="2688974"/>
                </a:lnTo>
                <a:lnTo>
                  <a:pt x="3031512" y="2691098"/>
                </a:lnTo>
                <a:lnTo>
                  <a:pt x="3029493" y="2692784"/>
                </a:lnTo>
                <a:lnTo>
                  <a:pt x="3028226" y="2692175"/>
                </a:lnTo>
                <a:lnTo>
                  <a:pt x="3026883" y="2691603"/>
                </a:lnTo>
                <a:lnTo>
                  <a:pt x="3023797" y="2690870"/>
                </a:lnTo>
                <a:lnTo>
                  <a:pt x="3022254" y="2690374"/>
                </a:lnTo>
                <a:lnTo>
                  <a:pt x="3019149" y="2689270"/>
                </a:lnTo>
                <a:lnTo>
                  <a:pt x="3014177" y="2687869"/>
                </a:lnTo>
                <a:lnTo>
                  <a:pt x="3009319" y="2686241"/>
                </a:lnTo>
                <a:lnTo>
                  <a:pt x="3006271" y="2685383"/>
                </a:lnTo>
                <a:lnTo>
                  <a:pt x="3003871" y="2684698"/>
                </a:lnTo>
                <a:lnTo>
                  <a:pt x="3002051" y="2683574"/>
                </a:lnTo>
                <a:lnTo>
                  <a:pt x="3000518" y="2681564"/>
                </a:lnTo>
                <a:lnTo>
                  <a:pt x="2998994" y="2682373"/>
                </a:lnTo>
                <a:lnTo>
                  <a:pt x="2997584" y="2684755"/>
                </a:lnTo>
                <a:lnTo>
                  <a:pt x="2995231" y="2686164"/>
                </a:lnTo>
                <a:lnTo>
                  <a:pt x="2994164" y="2688765"/>
                </a:lnTo>
                <a:lnTo>
                  <a:pt x="2993221" y="2690755"/>
                </a:lnTo>
                <a:lnTo>
                  <a:pt x="2990783" y="2693413"/>
                </a:lnTo>
                <a:lnTo>
                  <a:pt x="2989697" y="2694508"/>
                </a:lnTo>
                <a:lnTo>
                  <a:pt x="2984925" y="2696309"/>
                </a:lnTo>
                <a:lnTo>
                  <a:pt x="2983849" y="2696909"/>
                </a:lnTo>
                <a:lnTo>
                  <a:pt x="2979953" y="2697290"/>
                </a:lnTo>
                <a:lnTo>
                  <a:pt x="2978629" y="2698080"/>
                </a:lnTo>
                <a:lnTo>
                  <a:pt x="2977258" y="2699757"/>
                </a:lnTo>
                <a:lnTo>
                  <a:pt x="2976886" y="2701423"/>
                </a:lnTo>
                <a:lnTo>
                  <a:pt x="2977858" y="2703176"/>
                </a:lnTo>
                <a:lnTo>
                  <a:pt x="2979372" y="2706681"/>
                </a:lnTo>
                <a:lnTo>
                  <a:pt x="2980077" y="2709072"/>
                </a:lnTo>
                <a:lnTo>
                  <a:pt x="2981106" y="2713806"/>
                </a:lnTo>
                <a:lnTo>
                  <a:pt x="2984563" y="2728598"/>
                </a:lnTo>
                <a:lnTo>
                  <a:pt x="2983449" y="2731141"/>
                </a:lnTo>
                <a:lnTo>
                  <a:pt x="2982411" y="2742162"/>
                </a:lnTo>
                <a:lnTo>
                  <a:pt x="2982658" y="2744143"/>
                </a:lnTo>
                <a:lnTo>
                  <a:pt x="2982554" y="2747229"/>
                </a:lnTo>
                <a:lnTo>
                  <a:pt x="2982620" y="2749487"/>
                </a:lnTo>
                <a:lnTo>
                  <a:pt x="2983335" y="2750049"/>
                </a:lnTo>
                <a:lnTo>
                  <a:pt x="2984268" y="2750839"/>
                </a:lnTo>
                <a:lnTo>
                  <a:pt x="2984745" y="2752154"/>
                </a:lnTo>
                <a:lnTo>
                  <a:pt x="2984621" y="2754173"/>
                </a:lnTo>
                <a:lnTo>
                  <a:pt x="2984144" y="2755649"/>
                </a:lnTo>
                <a:lnTo>
                  <a:pt x="2983411" y="2758573"/>
                </a:lnTo>
                <a:lnTo>
                  <a:pt x="2982440" y="2762793"/>
                </a:lnTo>
                <a:lnTo>
                  <a:pt x="2981363" y="2764412"/>
                </a:lnTo>
                <a:lnTo>
                  <a:pt x="2980658" y="2765698"/>
                </a:lnTo>
                <a:lnTo>
                  <a:pt x="2980058" y="2766584"/>
                </a:lnTo>
                <a:lnTo>
                  <a:pt x="2979982" y="2769565"/>
                </a:lnTo>
                <a:lnTo>
                  <a:pt x="2979582" y="2771528"/>
                </a:lnTo>
                <a:lnTo>
                  <a:pt x="2977896" y="2772223"/>
                </a:lnTo>
                <a:lnTo>
                  <a:pt x="2976220" y="2773366"/>
                </a:lnTo>
                <a:lnTo>
                  <a:pt x="2974229" y="2772947"/>
                </a:lnTo>
                <a:lnTo>
                  <a:pt x="2972476" y="2773175"/>
                </a:lnTo>
                <a:lnTo>
                  <a:pt x="2970314" y="2773937"/>
                </a:lnTo>
                <a:lnTo>
                  <a:pt x="2966438" y="2774823"/>
                </a:lnTo>
                <a:lnTo>
                  <a:pt x="2964190" y="2776004"/>
                </a:lnTo>
                <a:lnTo>
                  <a:pt x="2963113" y="2776862"/>
                </a:lnTo>
                <a:lnTo>
                  <a:pt x="2962370" y="2777890"/>
                </a:lnTo>
                <a:lnTo>
                  <a:pt x="2962237" y="2778881"/>
                </a:lnTo>
                <a:lnTo>
                  <a:pt x="2962751" y="2779405"/>
                </a:lnTo>
                <a:lnTo>
                  <a:pt x="2964933" y="2779805"/>
                </a:lnTo>
                <a:lnTo>
                  <a:pt x="2966428" y="2781653"/>
                </a:lnTo>
                <a:lnTo>
                  <a:pt x="2966638" y="2783672"/>
                </a:lnTo>
                <a:lnTo>
                  <a:pt x="2965094" y="2784824"/>
                </a:lnTo>
                <a:lnTo>
                  <a:pt x="2965819" y="2787015"/>
                </a:lnTo>
                <a:lnTo>
                  <a:pt x="2967533" y="2789149"/>
                </a:lnTo>
                <a:lnTo>
                  <a:pt x="2968428" y="2790701"/>
                </a:lnTo>
                <a:lnTo>
                  <a:pt x="2968609" y="2792311"/>
                </a:lnTo>
                <a:lnTo>
                  <a:pt x="2969390" y="2793216"/>
                </a:lnTo>
                <a:lnTo>
                  <a:pt x="2970533" y="2792387"/>
                </a:lnTo>
                <a:lnTo>
                  <a:pt x="2973315" y="2785272"/>
                </a:lnTo>
                <a:lnTo>
                  <a:pt x="2969980" y="2780443"/>
                </a:lnTo>
                <a:lnTo>
                  <a:pt x="2971229" y="2779833"/>
                </a:lnTo>
                <a:lnTo>
                  <a:pt x="2976296" y="2781253"/>
                </a:lnTo>
                <a:lnTo>
                  <a:pt x="2978410" y="2780853"/>
                </a:lnTo>
                <a:lnTo>
                  <a:pt x="2981982" y="2781548"/>
                </a:lnTo>
                <a:lnTo>
                  <a:pt x="2984306" y="2778966"/>
                </a:lnTo>
                <a:lnTo>
                  <a:pt x="2985564" y="2776261"/>
                </a:lnTo>
                <a:lnTo>
                  <a:pt x="2988259" y="2774442"/>
                </a:lnTo>
                <a:lnTo>
                  <a:pt x="2991555" y="2768108"/>
                </a:lnTo>
                <a:lnTo>
                  <a:pt x="2997051" y="2760583"/>
                </a:lnTo>
                <a:lnTo>
                  <a:pt x="2998994" y="2758659"/>
                </a:lnTo>
                <a:lnTo>
                  <a:pt x="3002842" y="2756954"/>
                </a:lnTo>
                <a:lnTo>
                  <a:pt x="3003832" y="2757164"/>
                </a:lnTo>
                <a:lnTo>
                  <a:pt x="3004823" y="2757754"/>
                </a:lnTo>
                <a:lnTo>
                  <a:pt x="3001756" y="2761755"/>
                </a:lnTo>
                <a:lnTo>
                  <a:pt x="3000908" y="2764517"/>
                </a:lnTo>
                <a:lnTo>
                  <a:pt x="3003070" y="2764508"/>
                </a:lnTo>
                <a:lnTo>
                  <a:pt x="3005252" y="2763650"/>
                </a:lnTo>
                <a:lnTo>
                  <a:pt x="3010719" y="2759050"/>
                </a:lnTo>
                <a:lnTo>
                  <a:pt x="3012758" y="2756545"/>
                </a:lnTo>
                <a:lnTo>
                  <a:pt x="3013424" y="2759288"/>
                </a:lnTo>
                <a:lnTo>
                  <a:pt x="3012605" y="2772242"/>
                </a:lnTo>
                <a:lnTo>
                  <a:pt x="3017349" y="2771280"/>
                </a:lnTo>
                <a:lnTo>
                  <a:pt x="3019892" y="2772671"/>
                </a:lnTo>
                <a:lnTo>
                  <a:pt x="3023435" y="2772518"/>
                </a:lnTo>
                <a:lnTo>
                  <a:pt x="3027569" y="2775499"/>
                </a:lnTo>
                <a:lnTo>
                  <a:pt x="3029188" y="2775080"/>
                </a:lnTo>
                <a:lnTo>
                  <a:pt x="3031131" y="2774976"/>
                </a:lnTo>
                <a:lnTo>
                  <a:pt x="3032807" y="2778071"/>
                </a:lnTo>
                <a:lnTo>
                  <a:pt x="3035494" y="2779014"/>
                </a:lnTo>
                <a:lnTo>
                  <a:pt x="3040027" y="2776585"/>
                </a:lnTo>
                <a:lnTo>
                  <a:pt x="3046914" y="2774252"/>
                </a:lnTo>
                <a:lnTo>
                  <a:pt x="3050191" y="2774185"/>
                </a:lnTo>
                <a:lnTo>
                  <a:pt x="3058240" y="2769918"/>
                </a:lnTo>
                <a:lnTo>
                  <a:pt x="3062145" y="2766470"/>
                </a:lnTo>
                <a:lnTo>
                  <a:pt x="3076451" y="2757402"/>
                </a:lnTo>
                <a:lnTo>
                  <a:pt x="3082471" y="2752420"/>
                </a:lnTo>
                <a:lnTo>
                  <a:pt x="3088205" y="2748782"/>
                </a:lnTo>
                <a:lnTo>
                  <a:pt x="3091653" y="2742933"/>
                </a:lnTo>
                <a:lnTo>
                  <a:pt x="3097616" y="2737380"/>
                </a:lnTo>
                <a:lnTo>
                  <a:pt x="3097768" y="2735028"/>
                </a:lnTo>
                <a:lnTo>
                  <a:pt x="3098949" y="2732342"/>
                </a:lnTo>
                <a:lnTo>
                  <a:pt x="3108084" y="2717406"/>
                </a:lnTo>
                <a:lnTo>
                  <a:pt x="3111084" y="2714930"/>
                </a:lnTo>
                <a:lnTo>
                  <a:pt x="3115237" y="2713092"/>
                </a:lnTo>
                <a:lnTo>
                  <a:pt x="3117018" y="2710367"/>
                </a:lnTo>
                <a:lnTo>
                  <a:pt x="3118152" y="2706443"/>
                </a:lnTo>
                <a:lnTo>
                  <a:pt x="3123743" y="2700614"/>
                </a:lnTo>
                <a:lnTo>
                  <a:pt x="3127581" y="2694747"/>
                </a:lnTo>
                <a:lnTo>
                  <a:pt x="3131144" y="2690908"/>
                </a:lnTo>
                <a:lnTo>
                  <a:pt x="3132915" y="2687469"/>
                </a:lnTo>
                <a:lnTo>
                  <a:pt x="3142097" y="2679049"/>
                </a:lnTo>
                <a:lnTo>
                  <a:pt x="3149536" y="2669677"/>
                </a:lnTo>
                <a:lnTo>
                  <a:pt x="3156489" y="2662866"/>
                </a:lnTo>
                <a:lnTo>
                  <a:pt x="3158718" y="2658656"/>
                </a:lnTo>
                <a:lnTo>
                  <a:pt x="3167729" y="2646274"/>
                </a:lnTo>
                <a:lnTo>
                  <a:pt x="3170511" y="2638082"/>
                </a:lnTo>
                <a:lnTo>
                  <a:pt x="3173892" y="2634968"/>
                </a:lnTo>
                <a:lnTo>
                  <a:pt x="3175359" y="2627138"/>
                </a:lnTo>
                <a:lnTo>
                  <a:pt x="3178264" y="2621499"/>
                </a:lnTo>
                <a:lnTo>
                  <a:pt x="3179045" y="2618127"/>
                </a:lnTo>
                <a:lnTo>
                  <a:pt x="3180569" y="2614955"/>
                </a:lnTo>
                <a:lnTo>
                  <a:pt x="3191647" y="2602163"/>
                </a:lnTo>
                <a:lnTo>
                  <a:pt x="3196085" y="2592239"/>
                </a:lnTo>
                <a:lnTo>
                  <a:pt x="3201581" y="2582228"/>
                </a:lnTo>
                <a:lnTo>
                  <a:pt x="3205524" y="2578732"/>
                </a:lnTo>
                <a:lnTo>
                  <a:pt x="3209697" y="2574170"/>
                </a:lnTo>
                <a:lnTo>
                  <a:pt x="3211954" y="2570550"/>
                </a:lnTo>
                <a:lnTo>
                  <a:pt x="3218307" y="2564816"/>
                </a:lnTo>
                <a:lnTo>
                  <a:pt x="3221374" y="2560844"/>
                </a:lnTo>
                <a:lnTo>
                  <a:pt x="3222907" y="2556786"/>
                </a:lnTo>
                <a:lnTo>
                  <a:pt x="3224336" y="2546738"/>
                </a:lnTo>
                <a:lnTo>
                  <a:pt x="3228461" y="2538984"/>
                </a:lnTo>
                <a:lnTo>
                  <a:pt x="3227261" y="2537736"/>
                </a:lnTo>
                <a:lnTo>
                  <a:pt x="3226603" y="2535336"/>
                </a:lnTo>
                <a:lnTo>
                  <a:pt x="3227051" y="2532650"/>
                </a:lnTo>
                <a:lnTo>
                  <a:pt x="3227661" y="2531050"/>
                </a:lnTo>
                <a:lnTo>
                  <a:pt x="3228089" y="2528535"/>
                </a:lnTo>
                <a:lnTo>
                  <a:pt x="3229013" y="2525725"/>
                </a:lnTo>
                <a:lnTo>
                  <a:pt x="3229870" y="2524020"/>
                </a:lnTo>
                <a:lnTo>
                  <a:pt x="3232176" y="2513162"/>
                </a:lnTo>
                <a:lnTo>
                  <a:pt x="3232013" y="2506342"/>
                </a:lnTo>
                <a:lnTo>
                  <a:pt x="3230756" y="2503704"/>
                </a:lnTo>
                <a:lnTo>
                  <a:pt x="3230709" y="2500151"/>
                </a:lnTo>
                <a:lnTo>
                  <a:pt x="3233966" y="2495103"/>
                </a:lnTo>
                <a:lnTo>
                  <a:pt x="3234738" y="2494264"/>
                </a:lnTo>
                <a:lnTo>
                  <a:pt x="3235033" y="2493074"/>
                </a:lnTo>
                <a:lnTo>
                  <a:pt x="3233414" y="2492064"/>
                </a:lnTo>
                <a:lnTo>
                  <a:pt x="3232652" y="2491064"/>
                </a:lnTo>
                <a:lnTo>
                  <a:pt x="3231070" y="2473719"/>
                </a:lnTo>
                <a:lnTo>
                  <a:pt x="3232261" y="2463022"/>
                </a:lnTo>
                <a:lnTo>
                  <a:pt x="3235604" y="2455136"/>
                </a:lnTo>
                <a:lnTo>
                  <a:pt x="3236271" y="2452402"/>
                </a:lnTo>
                <a:lnTo>
                  <a:pt x="3236728" y="2444715"/>
                </a:lnTo>
                <a:lnTo>
                  <a:pt x="3240758" y="2436952"/>
                </a:lnTo>
                <a:lnTo>
                  <a:pt x="3243281" y="2428142"/>
                </a:lnTo>
                <a:lnTo>
                  <a:pt x="3248539" y="2423503"/>
                </a:lnTo>
                <a:lnTo>
                  <a:pt x="3251987" y="2417769"/>
                </a:lnTo>
                <a:lnTo>
                  <a:pt x="3254893" y="2415178"/>
                </a:lnTo>
                <a:lnTo>
                  <a:pt x="3255388" y="2409263"/>
                </a:lnTo>
                <a:lnTo>
                  <a:pt x="3258055" y="2403996"/>
                </a:lnTo>
                <a:lnTo>
                  <a:pt x="3256016" y="2401567"/>
                </a:lnTo>
                <a:lnTo>
                  <a:pt x="3253892" y="2399967"/>
                </a:lnTo>
                <a:lnTo>
                  <a:pt x="3249616" y="2395719"/>
                </a:lnTo>
                <a:lnTo>
                  <a:pt x="3248625" y="2392775"/>
                </a:lnTo>
                <a:lnTo>
                  <a:pt x="3251625" y="2387765"/>
                </a:lnTo>
                <a:lnTo>
                  <a:pt x="3252188" y="2383260"/>
                </a:lnTo>
                <a:lnTo>
                  <a:pt x="3251921" y="2375002"/>
                </a:lnTo>
                <a:lnTo>
                  <a:pt x="3247406" y="2372459"/>
                </a:lnTo>
                <a:lnTo>
                  <a:pt x="3241729" y="2366162"/>
                </a:lnTo>
                <a:lnTo>
                  <a:pt x="3240795" y="2364029"/>
                </a:lnTo>
                <a:lnTo>
                  <a:pt x="3242062" y="2363867"/>
                </a:lnTo>
                <a:lnTo>
                  <a:pt x="3249920" y="2367248"/>
                </a:lnTo>
                <a:lnTo>
                  <a:pt x="3253845" y="2363610"/>
                </a:lnTo>
                <a:lnTo>
                  <a:pt x="3255826" y="2359752"/>
                </a:lnTo>
                <a:lnTo>
                  <a:pt x="3255064" y="2354904"/>
                </a:lnTo>
                <a:lnTo>
                  <a:pt x="3250892" y="2353037"/>
                </a:lnTo>
                <a:lnTo>
                  <a:pt x="3245472" y="2347684"/>
                </a:lnTo>
                <a:lnTo>
                  <a:pt x="3245234" y="2345874"/>
                </a:lnTo>
                <a:lnTo>
                  <a:pt x="3236719" y="2341312"/>
                </a:lnTo>
                <a:lnTo>
                  <a:pt x="3227622" y="2331577"/>
                </a:lnTo>
                <a:lnTo>
                  <a:pt x="3224803" y="2323043"/>
                </a:lnTo>
                <a:lnTo>
                  <a:pt x="3223117" y="2320747"/>
                </a:lnTo>
                <a:lnTo>
                  <a:pt x="3214554" y="2313747"/>
                </a:lnTo>
                <a:lnTo>
                  <a:pt x="3212878" y="2311413"/>
                </a:lnTo>
                <a:lnTo>
                  <a:pt x="3210525" y="2310460"/>
                </a:lnTo>
                <a:lnTo>
                  <a:pt x="3200152" y="2314299"/>
                </a:lnTo>
                <a:lnTo>
                  <a:pt x="3194409" y="2313165"/>
                </a:lnTo>
                <a:lnTo>
                  <a:pt x="3183474" y="2308498"/>
                </a:lnTo>
                <a:lnTo>
                  <a:pt x="3182445" y="2309489"/>
                </a:lnTo>
                <a:lnTo>
                  <a:pt x="3184017" y="2312946"/>
                </a:lnTo>
                <a:lnTo>
                  <a:pt x="3183721" y="2316366"/>
                </a:lnTo>
                <a:lnTo>
                  <a:pt x="3184179" y="2321090"/>
                </a:lnTo>
                <a:lnTo>
                  <a:pt x="3183579" y="2328977"/>
                </a:lnTo>
                <a:lnTo>
                  <a:pt x="3182541" y="2334625"/>
                </a:lnTo>
                <a:lnTo>
                  <a:pt x="3178540" y="2342483"/>
                </a:lnTo>
                <a:lnTo>
                  <a:pt x="3176931" y="2343969"/>
                </a:lnTo>
                <a:lnTo>
                  <a:pt x="3173444" y="2344598"/>
                </a:lnTo>
                <a:lnTo>
                  <a:pt x="3171558" y="2344550"/>
                </a:lnTo>
                <a:lnTo>
                  <a:pt x="3172692" y="2341483"/>
                </a:lnTo>
                <a:lnTo>
                  <a:pt x="3175759" y="2337807"/>
                </a:lnTo>
                <a:lnTo>
                  <a:pt x="3180093" y="2331282"/>
                </a:lnTo>
                <a:lnTo>
                  <a:pt x="3180073" y="2325472"/>
                </a:lnTo>
                <a:lnTo>
                  <a:pt x="3178997" y="2324900"/>
                </a:lnTo>
                <a:lnTo>
                  <a:pt x="3178074" y="2324910"/>
                </a:lnTo>
                <a:lnTo>
                  <a:pt x="3175016" y="2327186"/>
                </a:lnTo>
                <a:lnTo>
                  <a:pt x="3171644" y="2335444"/>
                </a:lnTo>
                <a:lnTo>
                  <a:pt x="3163548" y="2340979"/>
                </a:lnTo>
                <a:lnTo>
                  <a:pt x="3157871" y="2342921"/>
                </a:lnTo>
                <a:lnTo>
                  <a:pt x="3146917" y="2343884"/>
                </a:lnTo>
                <a:lnTo>
                  <a:pt x="3144926" y="2343560"/>
                </a:lnTo>
                <a:lnTo>
                  <a:pt x="3144059" y="2342074"/>
                </a:lnTo>
                <a:lnTo>
                  <a:pt x="3146527" y="2339711"/>
                </a:lnTo>
                <a:lnTo>
                  <a:pt x="3151965" y="2336321"/>
                </a:lnTo>
                <a:lnTo>
                  <a:pt x="3155376" y="2329158"/>
                </a:lnTo>
                <a:lnTo>
                  <a:pt x="3159147" y="2327463"/>
                </a:lnTo>
                <a:lnTo>
                  <a:pt x="3160452" y="2325491"/>
                </a:lnTo>
                <a:lnTo>
                  <a:pt x="3154775" y="2324414"/>
                </a:lnTo>
                <a:lnTo>
                  <a:pt x="3150870" y="2321824"/>
                </a:lnTo>
                <a:lnTo>
                  <a:pt x="3147203" y="2318509"/>
                </a:lnTo>
                <a:lnTo>
                  <a:pt x="3148917" y="2317461"/>
                </a:lnTo>
                <a:lnTo>
                  <a:pt x="3150203" y="2317147"/>
                </a:lnTo>
                <a:lnTo>
                  <a:pt x="3151861" y="2315966"/>
                </a:lnTo>
                <a:lnTo>
                  <a:pt x="3155947" y="2310175"/>
                </a:lnTo>
                <a:lnTo>
                  <a:pt x="3152175" y="2309813"/>
                </a:lnTo>
                <a:lnTo>
                  <a:pt x="3148232" y="2310213"/>
                </a:lnTo>
                <a:lnTo>
                  <a:pt x="3141926" y="2314785"/>
                </a:lnTo>
                <a:lnTo>
                  <a:pt x="3140707" y="2317223"/>
                </a:lnTo>
                <a:lnTo>
                  <a:pt x="3142745" y="2320481"/>
                </a:lnTo>
                <a:lnTo>
                  <a:pt x="3145031" y="2321919"/>
                </a:lnTo>
                <a:lnTo>
                  <a:pt x="3142288" y="2331139"/>
                </a:lnTo>
                <a:lnTo>
                  <a:pt x="3138640" y="2329948"/>
                </a:lnTo>
                <a:lnTo>
                  <a:pt x="3135097" y="2330348"/>
                </a:lnTo>
                <a:lnTo>
                  <a:pt x="3132868" y="2332930"/>
                </a:lnTo>
                <a:lnTo>
                  <a:pt x="3130629" y="2331939"/>
                </a:lnTo>
                <a:lnTo>
                  <a:pt x="3129667" y="2326186"/>
                </a:lnTo>
                <a:lnTo>
                  <a:pt x="3130906" y="2320319"/>
                </a:lnTo>
                <a:lnTo>
                  <a:pt x="3132001" y="2306974"/>
                </a:lnTo>
                <a:lnTo>
                  <a:pt x="3133344" y="2302431"/>
                </a:lnTo>
                <a:lnTo>
                  <a:pt x="3133430" y="2297420"/>
                </a:lnTo>
                <a:lnTo>
                  <a:pt x="3132725" y="2294677"/>
                </a:lnTo>
                <a:lnTo>
                  <a:pt x="3130525" y="2294525"/>
                </a:lnTo>
                <a:lnTo>
                  <a:pt x="3126934" y="2295020"/>
                </a:lnTo>
                <a:lnTo>
                  <a:pt x="3117780" y="2295001"/>
                </a:lnTo>
                <a:lnTo>
                  <a:pt x="3107445" y="2296392"/>
                </a:lnTo>
                <a:lnTo>
                  <a:pt x="3096387" y="2291391"/>
                </a:lnTo>
                <a:lnTo>
                  <a:pt x="3093386" y="2290705"/>
                </a:lnTo>
                <a:lnTo>
                  <a:pt x="3091586" y="2289591"/>
                </a:lnTo>
                <a:lnTo>
                  <a:pt x="3090348" y="2284533"/>
                </a:lnTo>
                <a:lnTo>
                  <a:pt x="3090967" y="2281638"/>
                </a:lnTo>
                <a:lnTo>
                  <a:pt x="3091701" y="2279780"/>
                </a:lnTo>
                <a:lnTo>
                  <a:pt x="3099139" y="2271846"/>
                </a:lnTo>
                <a:lnTo>
                  <a:pt x="3104759" y="2269665"/>
                </a:lnTo>
                <a:lnTo>
                  <a:pt x="3116094" y="2260702"/>
                </a:lnTo>
                <a:lnTo>
                  <a:pt x="3120800" y="2253282"/>
                </a:lnTo>
                <a:lnTo>
                  <a:pt x="3123724" y="2250138"/>
                </a:lnTo>
                <a:lnTo>
                  <a:pt x="3132639" y="2244585"/>
                </a:lnTo>
                <a:lnTo>
                  <a:pt x="3138478" y="2239794"/>
                </a:lnTo>
                <a:lnTo>
                  <a:pt x="3143222" y="2235184"/>
                </a:lnTo>
                <a:lnTo>
                  <a:pt x="3148422" y="2231260"/>
                </a:lnTo>
                <a:lnTo>
                  <a:pt x="3153461" y="2224697"/>
                </a:lnTo>
                <a:lnTo>
                  <a:pt x="3156632" y="2223392"/>
                </a:lnTo>
                <a:lnTo>
                  <a:pt x="3166853" y="2209276"/>
                </a:lnTo>
                <a:lnTo>
                  <a:pt x="3168643" y="2206105"/>
                </a:lnTo>
                <a:lnTo>
                  <a:pt x="3169692" y="2201761"/>
                </a:lnTo>
                <a:lnTo>
                  <a:pt x="3170691" y="2199799"/>
                </a:lnTo>
                <a:lnTo>
                  <a:pt x="3182579" y="2183406"/>
                </a:lnTo>
                <a:lnTo>
                  <a:pt x="3190694" y="2177396"/>
                </a:lnTo>
                <a:lnTo>
                  <a:pt x="3196457" y="2168862"/>
                </a:lnTo>
                <a:lnTo>
                  <a:pt x="3203467" y="2165490"/>
                </a:lnTo>
                <a:lnTo>
                  <a:pt x="3205153" y="2164080"/>
                </a:lnTo>
                <a:lnTo>
                  <a:pt x="3208153" y="2159251"/>
                </a:lnTo>
                <a:lnTo>
                  <a:pt x="3213078" y="2156346"/>
                </a:lnTo>
                <a:lnTo>
                  <a:pt x="3214630" y="2154603"/>
                </a:lnTo>
                <a:lnTo>
                  <a:pt x="3218402" y="2147716"/>
                </a:lnTo>
                <a:lnTo>
                  <a:pt x="3230290" y="2141401"/>
                </a:lnTo>
                <a:lnTo>
                  <a:pt x="3231576" y="2138810"/>
                </a:lnTo>
                <a:lnTo>
                  <a:pt x="3236652" y="2121341"/>
                </a:lnTo>
                <a:lnTo>
                  <a:pt x="3239462" y="2116712"/>
                </a:lnTo>
                <a:lnTo>
                  <a:pt x="3244749" y="2110950"/>
                </a:lnTo>
                <a:lnTo>
                  <a:pt x="3254359" y="2105273"/>
                </a:lnTo>
                <a:lnTo>
                  <a:pt x="3261198" y="2099081"/>
                </a:lnTo>
                <a:lnTo>
                  <a:pt x="3265255" y="2094138"/>
                </a:lnTo>
                <a:lnTo>
                  <a:pt x="3272495" y="2081003"/>
                </a:lnTo>
                <a:lnTo>
                  <a:pt x="3280639" y="2073059"/>
                </a:lnTo>
                <a:lnTo>
                  <a:pt x="3287325" y="2068497"/>
                </a:lnTo>
                <a:lnTo>
                  <a:pt x="3303679" y="2061705"/>
                </a:lnTo>
                <a:lnTo>
                  <a:pt x="3312547" y="2063096"/>
                </a:lnTo>
                <a:lnTo>
                  <a:pt x="3321777" y="2059543"/>
                </a:lnTo>
                <a:lnTo>
                  <a:pt x="3328578" y="2059705"/>
                </a:lnTo>
                <a:lnTo>
                  <a:pt x="3338207" y="2061381"/>
                </a:lnTo>
                <a:lnTo>
                  <a:pt x="3366840" y="2059429"/>
                </a:lnTo>
                <a:lnTo>
                  <a:pt x="3372231" y="2061515"/>
                </a:lnTo>
                <a:lnTo>
                  <a:pt x="3374174" y="2063791"/>
                </a:lnTo>
                <a:lnTo>
                  <a:pt x="3376917" y="2070678"/>
                </a:lnTo>
                <a:lnTo>
                  <a:pt x="3380070" y="2072126"/>
                </a:lnTo>
                <a:lnTo>
                  <a:pt x="3386052" y="2069478"/>
                </a:lnTo>
                <a:lnTo>
                  <a:pt x="3390614" y="2058543"/>
                </a:lnTo>
                <a:lnTo>
                  <a:pt x="3393100" y="2057152"/>
                </a:lnTo>
                <a:lnTo>
                  <a:pt x="3400225" y="2061563"/>
                </a:lnTo>
                <a:lnTo>
                  <a:pt x="3406540" y="2061943"/>
                </a:lnTo>
                <a:lnTo>
                  <a:pt x="3419227" y="2067030"/>
                </a:lnTo>
                <a:lnTo>
                  <a:pt x="3423856" y="2065868"/>
                </a:lnTo>
                <a:lnTo>
                  <a:pt x="3428848" y="2060772"/>
                </a:lnTo>
                <a:lnTo>
                  <a:pt x="3439077" y="2059400"/>
                </a:lnTo>
                <a:lnTo>
                  <a:pt x="3445326" y="2067344"/>
                </a:lnTo>
                <a:lnTo>
                  <a:pt x="3451612" y="2067573"/>
                </a:lnTo>
                <a:lnTo>
                  <a:pt x="3456622" y="2066277"/>
                </a:lnTo>
                <a:lnTo>
                  <a:pt x="3457975" y="2061753"/>
                </a:lnTo>
                <a:lnTo>
                  <a:pt x="3455975" y="2060134"/>
                </a:lnTo>
                <a:lnTo>
                  <a:pt x="3452089" y="2061524"/>
                </a:lnTo>
                <a:lnTo>
                  <a:pt x="3451136" y="2057591"/>
                </a:lnTo>
                <a:lnTo>
                  <a:pt x="3453498" y="2053190"/>
                </a:lnTo>
                <a:lnTo>
                  <a:pt x="3456908" y="2056200"/>
                </a:lnTo>
                <a:lnTo>
                  <a:pt x="3462471" y="2055914"/>
                </a:lnTo>
                <a:lnTo>
                  <a:pt x="3464395" y="2055514"/>
                </a:lnTo>
                <a:lnTo>
                  <a:pt x="3463604" y="2053485"/>
                </a:lnTo>
                <a:lnTo>
                  <a:pt x="3462328" y="2051799"/>
                </a:lnTo>
                <a:lnTo>
                  <a:pt x="3460652" y="2048018"/>
                </a:lnTo>
                <a:lnTo>
                  <a:pt x="3466681" y="2042846"/>
                </a:lnTo>
                <a:lnTo>
                  <a:pt x="3470262" y="2041122"/>
                </a:lnTo>
                <a:lnTo>
                  <a:pt x="3476091" y="2040626"/>
                </a:lnTo>
                <a:lnTo>
                  <a:pt x="3491055" y="2046932"/>
                </a:lnTo>
                <a:lnTo>
                  <a:pt x="3494341" y="2047589"/>
                </a:lnTo>
                <a:lnTo>
                  <a:pt x="3497866" y="2050132"/>
                </a:lnTo>
                <a:lnTo>
                  <a:pt x="3503486" y="2051942"/>
                </a:lnTo>
                <a:lnTo>
                  <a:pt x="3500075" y="2053590"/>
                </a:lnTo>
                <a:lnTo>
                  <a:pt x="3498570" y="2055200"/>
                </a:lnTo>
                <a:lnTo>
                  <a:pt x="3502095" y="2054562"/>
                </a:lnTo>
                <a:lnTo>
                  <a:pt x="3505143" y="2056533"/>
                </a:lnTo>
                <a:lnTo>
                  <a:pt x="3507658" y="2056971"/>
                </a:lnTo>
                <a:lnTo>
                  <a:pt x="3508724" y="2056200"/>
                </a:lnTo>
                <a:lnTo>
                  <a:pt x="3510029" y="2053695"/>
                </a:lnTo>
                <a:lnTo>
                  <a:pt x="3511906" y="2051152"/>
                </a:lnTo>
                <a:lnTo>
                  <a:pt x="3513277" y="2050399"/>
                </a:lnTo>
                <a:lnTo>
                  <a:pt x="3516935" y="2050523"/>
                </a:lnTo>
                <a:lnTo>
                  <a:pt x="3521687" y="2051695"/>
                </a:lnTo>
                <a:lnTo>
                  <a:pt x="3525374" y="2053647"/>
                </a:lnTo>
                <a:lnTo>
                  <a:pt x="3533718" y="2064182"/>
                </a:lnTo>
                <a:lnTo>
                  <a:pt x="3537575" y="2066230"/>
                </a:lnTo>
                <a:lnTo>
                  <a:pt x="3541910" y="2065887"/>
                </a:lnTo>
                <a:lnTo>
                  <a:pt x="3543652" y="2066544"/>
                </a:lnTo>
                <a:lnTo>
                  <a:pt x="3546081" y="2069383"/>
                </a:lnTo>
                <a:lnTo>
                  <a:pt x="3538852" y="2072697"/>
                </a:lnTo>
                <a:lnTo>
                  <a:pt x="3531994" y="2073393"/>
                </a:lnTo>
                <a:lnTo>
                  <a:pt x="3525879" y="2072488"/>
                </a:lnTo>
                <a:lnTo>
                  <a:pt x="3515611" y="2076726"/>
                </a:lnTo>
                <a:lnTo>
                  <a:pt x="3521116" y="2087461"/>
                </a:lnTo>
                <a:lnTo>
                  <a:pt x="3531212" y="2087899"/>
                </a:lnTo>
                <a:lnTo>
                  <a:pt x="3541462" y="2085632"/>
                </a:lnTo>
                <a:lnTo>
                  <a:pt x="3543529" y="2081155"/>
                </a:lnTo>
                <a:lnTo>
                  <a:pt x="3547663" y="2079403"/>
                </a:lnTo>
                <a:lnTo>
                  <a:pt x="3549834" y="2079631"/>
                </a:lnTo>
                <a:lnTo>
                  <a:pt x="3554511" y="2083375"/>
                </a:lnTo>
                <a:lnTo>
                  <a:pt x="3560988" y="2084813"/>
                </a:lnTo>
                <a:lnTo>
                  <a:pt x="3562712" y="2084156"/>
                </a:lnTo>
                <a:lnTo>
                  <a:pt x="3567941" y="2076755"/>
                </a:lnTo>
                <a:lnTo>
                  <a:pt x="3571104" y="2076107"/>
                </a:lnTo>
                <a:lnTo>
                  <a:pt x="3573161" y="2076269"/>
                </a:lnTo>
                <a:lnTo>
                  <a:pt x="3575513" y="2069849"/>
                </a:lnTo>
                <a:lnTo>
                  <a:pt x="3584448" y="2069325"/>
                </a:lnTo>
                <a:lnTo>
                  <a:pt x="3589706" y="2075078"/>
                </a:lnTo>
                <a:lnTo>
                  <a:pt x="3592887" y="2077088"/>
                </a:lnTo>
                <a:lnTo>
                  <a:pt x="3599193" y="2075374"/>
                </a:lnTo>
                <a:lnTo>
                  <a:pt x="3602641" y="2071249"/>
                </a:lnTo>
                <a:lnTo>
                  <a:pt x="3604831" y="2069754"/>
                </a:lnTo>
                <a:lnTo>
                  <a:pt x="3611394" y="2073678"/>
                </a:lnTo>
                <a:lnTo>
                  <a:pt x="3614614" y="2071269"/>
                </a:lnTo>
                <a:lnTo>
                  <a:pt x="3619766" y="2070849"/>
                </a:lnTo>
                <a:lnTo>
                  <a:pt x="3623605" y="2071135"/>
                </a:lnTo>
                <a:lnTo>
                  <a:pt x="3623405" y="2066963"/>
                </a:lnTo>
                <a:lnTo>
                  <a:pt x="3623767" y="2062258"/>
                </a:lnTo>
                <a:lnTo>
                  <a:pt x="3618538" y="2057572"/>
                </a:lnTo>
                <a:lnTo>
                  <a:pt x="3608146" y="2052809"/>
                </a:lnTo>
                <a:lnTo>
                  <a:pt x="3602136" y="2055895"/>
                </a:lnTo>
                <a:lnTo>
                  <a:pt x="3599850" y="2056228"/>
                </a:lnTo>
                <a:lnTo>
                  <a:pt x="3598269" y="2055800"/>
                </a:lnTo>
                <a:lnTo>
                  <a:pt x="3596583" y="2053428"/>
                </a:lnTo>
                <a:lnTo>
                  <a:pt x="3598164" y="2049647"/>
                </a:lnTo>
                <a:lnTo>
                  <a:pt x="3599764" y="2046589"/>
                </a:lnTo>
                <a:lnTo>
                  <a:pt x="3599697" y="2042779"/>
                </a:lnTo>
                <a:lnTo>
                  <a:pt x="3600402" y="2037321"/>
                </a:lnTo>
                <a:lnTo>
                  <a:pt x="3602993" y="2035016"/>
                </a:lnTo>
                <a:lnTo>
                  <a:pt x="3604355" y="2034645"/>
                </a:lnTo>
                <a:lnTo>
                  <a:pt x="3608032" y="2023367"/>
                </a:lnTo>
                <a:lnTo>
                  <a:pt x="3618529" y="2008232"/>
                </a:lnTo>
                <a:lnTo>
                  <a:pt x="3630749" y="1998859"/>
                </a:lnTo>
                <a:lnTo>
                  <a:pt x="3638455" y="1991649"/>
                </a:lnTo>
                <a:lnTo>
                  <a:pt x="3642122" y="1986477"/>
                </a:lnTo>
                <a:lnTo>
                  <a:pt x="3647541" y="1974494"/>
                </a:lnTo>
                <a:lnTo>
                  <a:pt x="3655247" y="1965693"/>
                </a:lnTo>
                <a:lnTo>
                  <a:pt x="3658952" y="1962874"/>
                </a:lnTo>
                <a:lnTo>
                  <a:pt x="3662886" y="1959188"/>
                </a:lnTo>
                <a:lnTo>
                  <a:pt x="3664239" y="1947586"/>
                </a:lnTo>
                <a:lnTo>
                  <a:pt x="3667191" y="1944843"/>
                </a:lnTo>
                <a:lnTo>
                  <a:pt x="3669896" y="1942852"/>
                </a:lnTo>
                <a:lnTo>
                  <a:pt x="3675040" y="1936652"/>
                </a:lnTo>
                <a:lnTo>
                  <a:pt x="3682699" y="1932632"/>
                </a:lnTo>
                <a:lnTo>
                  <a:pt x="3685337" y="1929698"/>
                </a:lnTo>
                <a:lnTo>
                  <a:pt x="3694157" y="1929908"/>
                </a:lnTo>
                <a:lnTo>
                  <a:pt x="3701396" y="1932261"/>
                </a:lnTo>
                <a:lnTo>
                  <a:pt x="3703577" y="1931622"/>
                </a:lnTo>
                <a:lnTo>
                  <a:pt x="3708454" y="1928193"/>
                </a:lnTo>
                <a:lnTo>
                  <a:pt x="3714159" y="1929022"/>
                </a:lnTo>
                <a:lnTo>
                  <a:pt x="3721570" y="1926803"/>
                </a:lnTo>
                <a:lnTo>
                  <a:pt x="3728314" y="1922726"/>
                </a:lnTo>
                <a:lnTo>
                  <a:pt x="3731314" y="1922326"/>
                </a:lnTo>
                <a:lnTo>
                  <a:pt x="3734143" y="1923193"/>
                </a:lnTo>
                <a:lnTo>
                  <a:pt x="3737562" y="1929194"/>
                </a:lnTo>
                <a:lnTo>
                  <a:pt x="3739525" y="1930698"/>
                </a:lnTo>
                <a:lnTo>
                  <a:pt x="3741020" y="1934194"/>
                </a:lnTo>
                <a:lnTo>
                  <a:pt x="3745563" y="1932003"/>
                </a:lnTo>
                <a:lnTo>
                  <a:pt x="3757870" y="1923840"/>
                </a:lnTo>
                <a:lnTo>
                  <a:pt x="3759346" y="1923783"/>
                </a:lnTo>
                <a:lnTo>
                  <a:pt x="3761251" y="1924326"/>
                </a:lnTo>
                <a:lnTo>
                  <a:pt x="3761575" y="1927489"/>
                </a:lnTo>
                <a:lnTo>
                  <a:pt x="3761461" y="1930041"/>
                </a:lnTo>
                <a:lnTo>
                  <a:pt x="3759584" y="1938252"/>
                </a:lnTo>
                <a:lnTo>
                  <a:pt x="3757336" y="1944424"/>
                </a:lnTo>
                <a:lnTo>
                  <a:pt x="3751136" y="1956340"/>
                </a:lnTo>
                <a:lnTo>
                  <a:pt x="3749859" y="1958131"/>
                </a:lnTo>
                <a:lnTo>
                  <a:pt x="3750688" y="1961312"/>
                </a:lnTo>
                <a:lnTo>
                  <a:pt x="3751631" y="1967170"/>
                </a:lnTo>
                <a:lnTo>
                  <a:pt x="3748573" y="1973494"/>
                </a:lnTo>
                <a:lnTo>
                  <a:pt x="3747392" y="1976647"/>
                </a:lnTo>
                <a:lnTo>
                  <a:pt x="3749869" y="1977371"/>
                </a:lnTo>
                <a:lnTo>
                  <a:pt x="3753107" y="1973847"/>
                </a:lnTo>
                <a:lnTo>
                  <a:pt x="3757927" y="1971637"/>
                </a:lnTo>
                <a:lnTo>
                  <a:pt x="3760518" y="1971799"/>
                </a:lnTo>
                <a:lnTo>
                  <a:pt x="3763118" y="1972856"/>
                </a:lnTo>
                <a:lnTo>
                  <a:pt x="3759022" y="1983515"/>
                </a:lnTo>
                <a:lnTo>
                  <a:pt x="3758365" y="1989087"/>
                </a:lnTo>
                <a:lnTo>
                  <a:pt x="3757736" y="1991211"/>
                </a:lnTo>
                <a:lnTo>
                  <a:pt x="3757631" y="1994059"/>
                </a:lnTo>
                <a:lnTo>
                  <a:pt x="3760670" y="1992497"/>
                </a:lnTo>
                <a:lnTo>
                  <a:pt x="3762832" y="1990230"/>
                </a:lnTo>
                <a:lnTo>
                  <a:pt x="3765871" y="1988525"/>
                </a:lnTo>
                <a:lnTo>
                  <a:pt x="3773481" y="1987791"/>
                </a:lnTo>
                <a:lnTo>
                  <a:pt x="3777453" y="1980162"/>
                </a:lnTo>
                <a:lnTo>
                  <a:pt x="3780720" y="1976304"/>
                </a:lnTo>
                <a:lnTo>
                  <a:pt x="3811486" y="1944243"/>
                </a:lnTo>
                <a:lnTo>
                  <a:pt x="3816944" y="1937433"/>
                </a:lnTo>
                <a:lnTo>
                  <a:pt x="3819982" y="1936976"/>
                </a:lnTo>
                <a:lnTo>
                  <a:pt x="3822687" y="1938109"/>
                </a:lnTo>
                <a:lnTo>
                  <a:pt x="3825135" y="1937966"/>
                </a:lnTo>
                <a:lnTo>
                  <a:pt x="3825640" y="1935575"/>
                </a:lnTo>
                <a:lnTo>
                  <a:pt x="3826564" y="1934670"/>
                </a:lnTo>
                <a:lnTo>
                  <a:pt x="3829336" y="1935023"/>
                </a:lnTo>
                <a:lnTo>
                  <a:pt x="3831098" y="1941062"/>
                </a:lnTo>
                <a:lnTo>
                  <a:pt x="3833022" y="1944062"/>
                </a:lnTo>
                <a:lnTo>
                  <a:pt x="3834441" y="1943500"/>
                </a:lnTo>
                <a:lnTo>
                  <a:pt x="3835460" y="1942576"/>
                </a:lnTo>
                <a:lnTo>
                  <a:pt x="3836889" y="1940281"/>
                </a:lnTo>
                <a:lnTo>
                  <a:pt x="3838461" y="1938404"/>
                </a:lnTo>
                <a:lnTo>
                  <a:pt x="3840070" y="1935328"/>
                </a:lnTo>
                <a:lnTo>
                  <a:pt x="3838727" y="1933232"/>
                </a:lnTo>
                <a:lnTo>
                  <a:pt x="3833422" y="1930127"/>
                </a:lnTo>
                <a:lnTo>
                  <a:pt x="3833641" y="1924498"/>
                </a:lnTo>
                <a:lnTo>
                  <a:pt x="3836661" y="1915478"/>
                </a:lnTo>
                <a:lnTo>
                  <a:pt x="3836327" y="1909601"/>
                </a:lnTo>
                <a:lnTo>
                  <a:pt x="3837537" y="1903495"/>
                </a:lnTo>
                <a:lnTo>
                  <a:pt x="3838870" y="1900399"/>
                </a:lnTo>
                <a:lnTo>
                  <a:pt x="3840061" y="1899047"/>
                </a:lnTo>
                <a:lnTo>
                  <a:pt x="3841242" y="1896970"/>
                </a:lnTo>
                <a:lnTo>
                  <a:pt x="3839699" y="1892218"/>
                </a:lnTo>
                <a:lnTo>
                  <a:pt x="3840842" y="1888979"/>
                </a:lnTo>
                <a:lnTo>
                  <a:pt x="3842032" y="1886693"/>
                </a:lnTo>
                <a:lnTo>
                  <a:pt x="3866731" y="1878235"/>
                </a:lnTo>
                <a:lnTo>
                  <a:pt x="3871084" y="1877768"/>
                </a:lnTo>
                <a:lnTo>
                  <a:pt x="3875055" y="1879464"/>
                </a:lnTo>
                <a:lnTo>
                  <a:pt x="3881085" y="1885521"/>
                </a:lnTo>
                <a:lnTo>
                  <a:pt x="3887810" y="1888655"/>
                </a:lnTo>
                <a:lnTo>
                  <a:pt x="3897230" y="1889989"/>
                </a:lnTo>
                <a:lnTo>
                  <a:pt x="3897792" y="1892694"/>
                </a:lnTo>
                <a:lnTo>
                  <a:pt x="3894125" y="1891779"/>
                </a:lnTo>
                <a:lnTo>
                  <a:pt x="3892343" y="1892637"/>
                </a:lnTo>
                <a:lnTo>
                  <a:pt x="3892658" y="1895084"/>
                </a:lnTo>
                <a:lnTo>
                  <a:pt x="3892191" y="1896913"/>
                </a:lnTo>
                <a:lnTo>
                  <a:pt x="3889944" y="1894751"/>
                </a:lnTo>
                <a:lnTo>
                  <a:pt x="3883628" y="1893580"/>
                </a:lnTo>
                <a:lnTo>
                  <a:pt x="3877827" y="1891160"/>
                </a:lnTo>
                <a:lnTo>
                  <a:pt x="3875894" y="1891351"/>
                </a:lnTo>
                <a:lnTo>
                  <a:pt x="3867588" y="1898494"/>
                </a:lnTo>
                <a:lnTo>
                  <a:pt x="3865436" y="1901619"/>
                </a:lnTo>
                <a:lnTo>
                  <a:pt x="3861882" y="1915754"/>
                </a:lnTo>
                <a:lnTo>
                  <a:pt x="3861711" y="1925469"/>
                </a:lnTo>
                <a:lnTo>
                  <a:pt x="3860416" y="1934680"/>
                </a:lnTo>
                <a:lnTo>
                  <a:pt x="3856758" y="1938652"/>
                </a:lnTo>
                <a:lnTo>
                  <a:pt x="3855539" y="1943243"/>
                </a:lnTo>
                <a:lnTo>
                  <a:pt x="3854653" y="1948663"/>
                </a:lnTo>
                <a:lnTo>
                  <a:pt x="3859159" y="1950977"/>
                </a:lnTo>
                <a:lnTo>
                  <a:pt x="3859683" y="1952739"/>
                </a:lnTo>
                <a:lnTo>
                  <a:pt x="3860035" y="1955216"/>
                </a:lnTo>
                <a:lnTo>
                  <a:pt x="3857044" y="1960959"/>
                </a:lnTo>
                <a:lnTo>
                  <a:pt x="3849719" y="1968113"/>
                </a:lnTo>
                <a:lnTo>
                  <a:pt x="3848909" y="1969599"/>
                </a:lnTo>
                <a:lnTo>
                  <a:pt x="3847957" y="1972837"/>
                </a:lnTo>
                <a:lnTo>
                  <a:pt x="3852129" y="1978819"/>
                </a:lnTo>
                <a:lnTo>
                  <a:pt x="3848786" y="1980990"/>
                </a:lnTo>
                <a:lnTo>
                  <a:pt x="3845614" y="1982495"/>
                </a:lnTo>
                <a:lnTo>
                  <a:pt x="3842566" y="1985201"/>
                </a:lnTo>
                <a:lnTo>
                  <a:pt x="3832441" y="1986163"/>
                </a:lnTo>
                <a:lnTo>
                  <a:pt x="3825497" y="1992897"/>
                </a:lnTo>
                <a:lnTo>
                  <a:pt x="3813544" y="1999574"/>
                </a:lnTo>
                <a:lnTo>
                  <a:pt x="3808247" y="2003384"/>
                </a:lnTo>
                <a:lnTo>
                  <a:pt x="3806514" y="2005879"/>
                </a:lnTo>
                <a:lnTo>
                  <a:pt x="3802304" y="2016014"/>
                </a:lnTo>
                <a:lnTo>
                  <a:pt x="3799827" y="2020310"/>
                </a:lnTo>
                <a:lnTo>
                  <a:pt x="3791693" y="2026996"/>
                </a:lnTo>
                <a:lnTo>
                  <a:pt x="3785540" y="2036683"/>
                </a:lnTo>
                <a:lnTo>
                  <a:pt x="3775815" y="2048266"/>
                </a:lnTo>
                <a:lnTo>
                  <a:pt x="3771976" y="2049599"/>
                </a:lnTo>
                <a:lnTo>
                  <a:pt x="3767585" y="2052457"/>
                </a:lnTo>
                <a:lnTo>
                  <a:pt x="3762318" y="2060515"/>
                </a:lnTo>
                <a:lnTo>
                  <a:pt x="3748868" y="2074450"/>
                </a:lnTo>
                <a:lnTo>
                  <a:pt x="3742030" y="2091195"/>
                </a:lnTo>
                <a:lnTo>
                  <a:pt x="3738315" y="2096738"/>
                </a:lnTo>
                <a:lnTo>
                  <a:pt x="3734467" y="2101120"/>
                </a:lnTo>
                <a:lnTo>
                  <a:pt x="3731857" y="2105778"/>
                </a:lnTo>
                <a:lnTo>
                  <a:pt x="3727218" y="2110645"/>
                </a:lnTo>
                <a:lnTo>
                  <a:pt x="3717864" y="2117893"/>
                </a:lnTo>
                <a:lnTo>
                  <a:pt x="3711511" y="2123904"/>
                </a:lnTo>
                <a:lnTo>
                  <a:pt x="3708083" y="2127914"/>
                </a:lnTo>
                <a:lnTo>
                  <a:pt x="3706854" y="2131667"/>
                </a:lnTo>
                <a:lnTo>
                  <a:pt x="3705120" y="2130847"/>
                </a:lnTo>
                <a:lnTo>
                  <a:pt x="3698814" y="2132828"/>
                </a:lnTo>
                <a:lnTo>
                  <a:pt x="3690585" y="2131124"/>
                </a:lnTo>
                <a:lnTo>
                  <a:pt x="3684813" y="2142201"/>
                </a:lnTo>
                <a:lnTo>
                  <a:pt x="3678574" y="2143325"/>
                </a:lnTo>
                <a:lnTo>
                  <a:pt x="3672402" y="2140649"/>
                </a:lnTo>
                <a:lnTo>
                  <a:pt x="3669363" y="2141982"/>
                </a:lnTo>
                <a:lnTo>
                  <a:pt x="3668240" y="2143182"/>
                </a:lnTo>
                <a:lnTo>
                  <a:pt x="3667220" y="2144764"/>
                </a:lnTo>
                <a:lnTo>
                  <a:pt x="3670116" y="2148316"/>
                </a:lnTo>
                <a:lnTo>
                  <a:pt x="3671411" y="2151364"/>
                </a:lnTo>
                <a:lnTo>
                  <a:pt x="3671821" y="2154089"/>
                </a:lnTo>
                <a:lnTo>
                  <a:pt x="3672173" y="2158794"/>
                </a:lnTo>
                <a:lnTo>
                  <a:pt x="3668754" y="2167509"/>
                </a:lnTo>
                <a:lnTo>
                  <a:pt x="3665535" y="2174310"/>
                </a:lnTo>
                <a:lnTo>
                  <a:pt x="3660210" y="2180749"/>
                </a:lnTo>
                <a:lnTo>
                  <a:pt x="3647865" y="2192455"/>
                </a:lnTo>
                <a:lnTo>
                  <a:pt x="3646741" y="2193893"/>
                </a:lnTo>
                <a:lnTo>
                  <a:pt x="3645599" y="2196656"/>
                </a:lnTo>
                <a:lnTo>
                  <a:pt x="3638493" y="2226669"/>
                </a:lnTo>
                <a:lnTo>
                  <a:pt x="3636530" y="2239947"/>
                </a:lnTo>
                <a:lnTo>
                  <a:pt x="3634168" y="2260940"/>
                </a:lnTo>
                <a:lnTo>
                  <a:pt x="3634397" y="2267931"/>
                </a:lnTo>
                <a:lnTo>
                  <a:pt x="3635911" y="2283504"/>
                </a:lnTo>
                <a:lnTo>
                  <a:pt x="3638207" y="2299335"/>
                </a:lnTo>
                <a:lnTo>
                  <a:pt x="3643513" y="2326405"/>
                </a:lnTo>
                <a:lnTo>
                  <a:pt x="3644732" y="2334711"/>
                </a:lnTo>
                <a:lnTo>
                  <a:pt x="3648704" y="2367696"/>
                </a:lnTo>
                <a:lnTo>
                  <a:pt x="3649008" y="2373906"/>
                </a:lnTo>
                <a:lnTo>
                  <a:pt x="3650190" y="2379145"/>
                </a:lnTo>
                <a:lnTo>
                  <a:pt x="3652171" y="2384470"/>
                </a:lnTo>
                <a:lnTo>
                  <a:pt x="3655810" y="2389604"/>
                </a:lnTo>
                <a:lnTo>
                  <a:pt x="3656143" y="2395852"/>
                </a:lnTo>
                <a:lnTo>
                  <a:pt x="3659152" y="2415550"/>
                </a:lnTo>
                <a:lnTo>
                  <a:pt x="3659429" y="2434390"/>
                </a:lnTo>
                <a:lnTo>
                  <a:pt x="3659991" y="2438448"/>
                </a:lnTo>
                <a:lnTo>
                  <a:pt x="3660591" y="2441381"/>
                </a:lnTo>
                <a:lnTo>
                  <a:pt x="3663991" y="2444991"/>
                </a:lnTo>
                <a:lnTo>
                  <a:pt x="3665125" y="2449364"/>
                </a:lnTo>
                <a:lnTo>
                  <a:pt x="3665411" y="2452630"/>
                </a:lnTo>
                <a:lnTo>
                  <a:pt x="3666039" y="2455926"/>
                </a:lnTo>
                <a:lnTo>
                  <a:pt x="3668697" y="2454345"/>
                </a:lnTo>
                <a:lnTo>
                  <a:pt x="3678184" y="2445591"/>
                </a:lnTo>
                <a:lnTo>
                  <a:pt x="3685870" y="2437229"/>
                </a:lnTo>
                <a:lnTo>
                  <a:pt x="3686975" y="2434200"/>
                </a:lnTo>
                <a:lnTo>
                  <a:pt x="3689585" y="2431856"/>
                </a:lnTo>
                <a:lnTo>
                  <a:pt x="3694786" y="2428818"/>
                </a:lnTo>
                <a:lnTo>
                  <a:pt x="3702272" y="2420036"/>
                </a:lnTo>
                <a:lnTo>
                  <a:pt x="3708378" y="2407863"/>
                </a:lnTo>
                <a:lnTo>
                  <a:pt x="3711902" y="2398547"/>
                </a:lnTo>
                <a:lnTo>
                  <a:pt x="3712693" y="2395137"/>
                </a:lnTo>
                <a:lnTo>
                  <a:pt x="3712883" y="2391766"/>
                </a:lnTo>
                <a:lnTo>
                  <a:pt x="3712359" y="2384470"/>
                </a:lnTo>
                <a:lnTo>
                  <a:pt x="3713769" y="2381755"/>
                </a:lnTo>
                <a:lnTo>
                  <a:pt x="3715779" y="2373592"/>
                </a:lnTo>
                <a:lnTo>
                  <a:pt x="3714474" y="2371439"/>
                </a:lnTo>
                <a:lnTo>
                  <a:pt x="3711064" y="2369877"/>
                </a:lnTo>
                <a:lnTo>
                  <a:pt x="3712121" y="2366553"/>
                </a:lnTo>
                <a:lnTo>
                  <a:pt x="3714598" y="2365772"/>
                </a:lnTo>
                <a:lnTo>
                  <a:pt x="3716608" y="2367334"/>
                </a:lnTo>
                <a:lnTo>
                  <a:pt x="3717779" y="2370849"/>
                </a:lnTo>
                <a:lnTo>
                  <a:pt x="3719436" y="2372020"/>
                </a:lnTo>
                <a:lnTo>
                  <a:pt x="3724961" y="2365877"/>
                </a:lnTo>
                <a:lnTo>
                  <a:pt x="3729885" y="2362791"/>
                </a:lnTo>
                <a:lnTo>
                  <a:pt x="3741906" y="2357428"/>
                </a:lnTo>
                <a:lnTo>
                  <a:pt x="3746869" y="2357790"/>
                </a:lnTo>
                <a:lnTo>
                  <a:pt x="3751564" y="2362438"/>
                </a:lnTo>
                <a:lnTo>
                  <a:pt x="3753641" y="2362238"/>
                </a:lnTo>
                <a:lnTo>
                  <a:pt x="3753031" y="2355771"/>
                </a:lnTo>
                <a:lnTo>
                  <a:pt x="3750240" y="2351046"/>
                </a:lnTo>
                <a:lnTo>
                  <a:pt x="3750278" y="2348055"/>
                </a:lnTo>
                <a:lnTo>
                  <a:pt x="3751793" y="2343369"/>
                </a:lnTo>
                <a:lnTo>
                  <a:pt x="3750688" y="2340283"/>
                </a:lnTo>
                <a:lnTo>
                  <a:pt x="3749526" y="2337949"/>
                </a:lnTo>
                <a:lnTo>
                  <a:pt x="3748802" y="2332949"/>
                </a:lnTo>
                <a:lnTo>
                  <a:pt x="3750888" y="2322776"/>
                </a:lnTo>
                <a:lnTo>
                  <a:pt x="3753250" y="2317213"/>
                </a:lnTo>
                <a:lnTo>
                  <a:pt x="3754974" y="2314556"/>
                </a:lnTo>
                <a:lnTo>
                  <a:pt x="3760708" y="2310032"/>
                </a:lnTo>
                <a:lnTo>
                  <a:pt x="3766814" y="2303497"/>
                </a:lnTo>
                <a:lnTo>
                  <a:pt x="3773652" y="2298421"/>
                </a:lnTo>
                <a:lnTo>
                  <a:pt x="3778006" y="2296716"/>
                </a:lnTo>
                <a:lnTo>
                  <a:pt x="3783197" y="2295801"/>
                </a:lnTo>
                <a:lnTo>
                  <a:pt x="3787588" y="2299373"/>
                </a:lnTo>
                <a:lnTo>
                  <a:pt x="3796436" y="2299573"/>
                </a:lnTo>
                <a:lnTo>
                  <a:pt x="3799122" y="2298802"/>
                </a:lnTo>
                <a:lnTo>
                  <a:pt x="3805581" y="2291630"/>
                </a:lnTo>
                <a:lnTo>
                  <a:pt x="3809286" y="2288696"/>
                </a:lnTo>
                <a:lnTo>
                  <a:pt x="3808619" y="2282495"/>
                </a:lnTo>
                <a:lnTo>
                  <a:pt x="3806371" y="2277304"/>
                </a:lnTo>
                <a:lnTo>
                  <a:pt x="3801780" y="2270741"/>
                </a:lnTo>
                <a:lnTo>
                  <a:pt x="3800732" y="2267636"/>
                </a:lnTo>
                <a:lnTo>
                  <a:pt x="3799246" y="2260483"/>
                </a:lnTo>
                <a:lnTo>
                  <a:pt x="3799094" y="2253986"/>
                </a:lnTo>
                <a:lnTo>
                  <a:pt x="3800484" y="2246500"/>
                </a:lnTo>
                <a:lnTo>
                  <a:pt x="3804447" y="2237708"/>
                </a:lnTo>
                <a:lnTo>
                  <a:pt x="3808752" y="2225821"/>
                </a:lnTo>
                <a:lnTo>
                  <a:pt x="3810390" y="2223973"/>
                </a:lnTo>
                <a:lnTo>
                  <a:pt x="3815410" y="2221125"/>
                </a:lnTo>
                <a:lnTo>
                  <a:pt x="3818801" y="2218839"/>
                </a:lnTo>
                <a:lnTo>
                  <a:pt x="3820592" y="2217630"/>
                </a:lnTo>
                <a:lnTo>
                  <a:pt x="3819534" y="2210962"/>
                </a:lnTo>
                <a:lnTo>
                  <a:pt x="3822220" y="2208267"/>
                </a:lnTo>
                <a:lnTo>
                  <a:pt x="3824421" y="2206571"/>
                </a:lnTo>
                <a:lnTo>
                  <a:pt x="3829926" y="2207228"/>
                </a:lnTo>
                <a:lnTo>
                  <a:pt x="3831708" y="2205695"/>
                </a:lnTo>
                <a:lnTo>
                  <a:pt x="3834232" y="2205028"/>
                </a:lnTo>
                <a:lnTo>
                  <a:pt x="3832546" y="2208552"/>
                </a:lnTo>
                <a:lnTo>
                  <a:pt x="3830355" y="2210943"/>
                </a:lnTo>
                <a:lnTo>
                  <a:pt x="3825545" y="2214248"/>
                </a:lnTo>
                <a:lnTo>
                  <a:pt x="3823269" y="2218982"/>
                </a:lnTo>
                <a:lnTo>
                  <a:pt x="3828945" y="2226964"/>
                </a:lnTo>
                <a:lnTo>
                  <a:pt x="3832450" y="2228488"/>
                </a:lnTo>
                <a:lnTo>
                  <a:pt x="3834479" y="2227964"/>
                </a:lnTo>
                <a:lnTo>
                  <a:pt x="3838270" y="2223554"/>
                </a:lnTo>
                <a:lnTo>
                  <a:pt x="3840194" y="2221792"/>
                </a:lnTo>
                <a:lnTo>
                  <a:pt x="3842175" y="2218973"/>
                </a:lnTo>
                <a:lnTo>
                  <a:pt x="3841070" y="2208619"/>
                </a:lnTo>
                <a:lnTo>
                  <a:pt x="3839708" y="2202971"/>
                </a:lnTo>
                <a:lnTo>
                  <a:pt x="3840061" y="2196989"/>
                </a:lnTo>
                <a:lnTo>
                  <a:pt x="3837622" y="2195170"/>
                </a:lnTo>
                <a:lnTo>
                  <a:pt x="3834441" y="2194398"/>
                </a:lnTo>
                <a:lnTo>
                  <a:pt x="3831117" y="2195303"/>
                </a:lnTo>
                <a:lnTo>
                  <a:pt x="3829193" y="2193636"/>
                </a:lnTo>
                <a:lnTo>
                  <a:pt x="3827916" y="2190979"/>
                </a:lnTo>
                <a:lnTo>
                  <a:pt x="3827612" y="2187864"/>
                </a:lnTo>
                <a:lnTo>
                  <a:pt x="3828250" y="2180625"/>
                </a:lnTo>
                <a:lnTo>
                  <a:pt x="3828059" y="2176729"/>
                </a:lnTo>
                <a:lnTo>
                  <a:pt x="3826821" y="2169786"/>
                </a:lnTo>
                <a:lnTo>
                  <a:pt x="3826840" y="2167805"/>
                </a:lnTo>
                <a:lnTo>
                  <a:pt x="3827297" y="2164175"/>
                </a:lnTo>
                <a:lnTo>
                  <a:pt x="3832041" y="2158232"/>
                </a:lnTo>
                <a:lnTo>
                  <a:pt x="3836099" y="2153888"/>
                </a:lnTo>
                <a:lnTo>
                  <a:pt x="3838223" y="2150278"/>
                </a:lnTo>
                <a:lnTo>
                  <a:pt x="3838908" y="2147811"/>
                </a:lnTo>
                <a:lnTo>
                  <a:pt x="3839232" y="2142639"/>
                </a:lnTo>
                <a:lnTo>
                  <a:pt x="3837070" y="2140287"/>
                </a:lnTo>
                <a:lnTo>
                  <a:pt x="3825659" y="2134829"/>
                </a:lnTo>
                <a:lnTo>
                  <a:pt x="3823945" y="2134714"/>
                </a:lnTo>
                <a:lnTo>
                  <a:pt x="3820411" y="2136934"/>
                </a:lnTo>
                <a:lnTo>
                  <a:pt x="3818944" y="2143849"/>
                </a:lnTo>
                <a:lnTo>
                  <a:pt x="3816925" y="2146297"/>
                </a:lnTo>
                <a:lnTo>
                  <a:pt x="3816944" y="2144906"/>
                </a:lnTo>
                <a:lnTo>
                  <a:pt x="3817458" y="2143239"/>
                </a:lnTo>
                <a:lnTo>
                  <a:pt x="3811734" y="2140696"/>
                </a:lnTo>
                <a:lnTo>
                  <a:pt x="3809076" y="2138410"/>
                </a:lnTo>
                <a:lnTo>
                  <a:pt x="3807524" y="2136220"/>
                </a:lnTo>
                <a:lnTo>
                  <a:pt x="3806514" y="2133067"/>
                </a:lnTo>
                <a:lnTo>
                  <a:pt x="3805399" y="2128237"/>
                </a:lnTo>
                <a:lnTo>
                  <a:pt x="3807780" y="2118322"/>
                </a:lnTo>
                <a:lnTo>
                  <a:pt x="3810257" y="2109445"/>
                </a:lnTo>
                <a:lnTo>
                  <a:pt x="3818582" y="2096081"/>
                </a:lnTo>
                <a:lnTo>
                  <a:pt x="3823668" y="2091385"/>
                </a:lnTo>
                <a:lnTo>
                  <a:pt x="3829116" y="2084194"/>
                </a:lnTo>
                <a:lnTo>
                  <a:pt x="3831450" y="2082918"/>
                </a:lnTo>
                <a:lnTo>
                  <a:pt x="3832394" y="2081746"/>
                </a:lnTo>
                <a:lnTo>
                  <a:pt x="3833317" y="2080003"/>
                </a:lnTo>
                <a:lnTo>
                  <a:pt x="3831593" y="2075117"/>
                </a:lnTo>
                <a:lnTo>
                  <a:pt x="3832536" y="2073926"/>
                </a:lnTo>
                <a:lnTo>
                  <a:pt x="3833479" y="2073345"/>
                </a:lnTo>
                <a:lnTo>
                  <a:pt x="3835479" y="2074221"/>
                </a:lnTo>
                <a:lnTo>
                  <a:pt x="3840499" y="2065296"/>
                </a:lnTo>
                <a:lnTo>
                  <a:pt x="3840394" y="2053895"/>
                </a:lnTo>
                <a:lnTo>
                  <a:pt x="3841785" y="2044113"/>
                </a:lnTo>
                <a:lnTo>
                  <a:pt x="3842947" y="2040084"/>
                </a:lnTo>
                <a:lnTo>
                  <a:pt x="3844157" y="2037245"/>
                </a:lnTo>
                <a:lnTo>
                  <a:pt x="3846395" y="2034483"/>
                </a:lnTo>
                <a:lnTo>
                  <a:pt x="3848548" y="2033035"/>
                </a:lnTo>
                <a:lnTo>
                  <a:pt x="3851644" y="2029606"/>
                </a:lnTo>
                <a:lnTo>
                  <a:pt x="3853072" y="2026958"/>
                </a:lnTo>
                <a:lnTo>
                  <a:pt x="3854053" y="2026263"/>
                </a:lnTo>
                <a:lnTo>
                  <a:pt x="3857597" y="2026472"/>
                </a:lnTo>
                <a:lnTo>
                  <a:pt x="3860396" y="2027520"/>
                </a:lnTo>
                <a:lnTo>
                  <a:pt x="3863540" y="2029282"/>
                </a:lnTo>
                <a:lnTo>
                  <a:pt x="3862949" y="2033902"/>
                </a:lnTo>
                <a:lnTo>
                  <a:pt x="3866655" y="2029844"/>
                </a:lnTo>
                <a:lnTo>
                  <a:pt x="3870008" y="2025348"/>
                </a:lnTo>
                <a:lnTo>
                  <a:pt x="3871693" y="2024558"/>
                </a:lnTo>
                <a:lnTo>
                  <a:pt x="3873970" y="2025167"/>
                </a:lnTo>
                <a:lnTo>
                  <a:pt x="3877827" y="2028577"/>
                </a:lnTo>
                <a:lnTo>
                  <a:pt x="3880771" y="2035140"/>
                </a:lnTo>
                <a:lnTo>
                  <a:pt x="3882771" y="2036912"/>
                </a:lnTo>
                <a:lnTo>
                  <a:pt x="3885419" y="2036769"/>
                </a:lnTo>
                <a:lnTo>
                  <a:pt x="3887172" y="2035855"/>
                </a:lnTo>
                <a:lnTo>
                  <a:pt x="3888629" y="2031340"/>
                </a:lnTo>
                <a:lnTo>
                  <a:pt x="3888914" y="2023167"/>
                </a:lnTo>
                <a:lnTo>
                  <a:pt x="3891810" y="2021767"/>
                </a:lnTo>
                <a:lnTo>
                  <a:pt x="3894287" y="2021224"/>
                </a:lnTo>
                <a:lnTo>
                  <a:pt x="3897783" y="2017452"/>
                </a:lnTo>
                <a:lnTo>
                  <a:pt x="3902250" y="2015766"/>
                </a:lnTo>
                <a:lnTo>
                  <a:pt x="3911851" y="2009280"/>
                </a:lnTo>
                <a:lnTo>
                  <a:pt x="3918213" y="2002603"/>
                </a:lnTo>
                <a:lnTo>
                  <a:pt x="3922804" y="2002365"/>
                </a:lnTo>
                <a:lnTo>
                  <a:pt x="3921633" y="2006184"/>
                </a:lnTo>
                <a:lnTo>
                  <a:pt x="3921214" y="2009861"/>
                </a:lnTo>
                <a:lnTo>
                  <a:pt x="3919538" y="2018890"/>
                </a:lnTo>
                <a:lnTo>
                  <a:pt x="3917889" y="2023682"/>
                </a:lnTo>
                <a:lnTo>
                  <a:pt x="3917023" y="2029530"/>
                </a:lnTo>
                <a:lnTo>
                  <a:pt x="3917366" y="2032587"/>
                </a:lnTo>
                <a:lnTo>
                  <a:pt x="3918366" y="2036445"/>
                </a:lnTo>
                <a:lnTo>
                  <a:pt x="3920681" y="2036083"/>
                </a:lnTo>
                <a:lnTo>
                  <a:pt x="3922252" y="2035226"/>
                </a:lnTo>
                <a:lnTo>
                  <a:pt x="3925481" y="2031254"/>
                </a:lnTo>
                <a:lnTo>
                  <a:pt x="3939159" y="2011966"/>
                </a:lnTo>
                <a:lnTo>
                  <a:pt x="3946179" y="2006603"/>
                </a:lnTo>
                <a:lnTo>
                  <a:pt x="3956847" y="2003212"/>
                </a:lnTo>
                <a:lnTo>
                  <a:pt x="3960057" y="2001031"/>
                </a:lnTo>
                <a:lnTo>
                  <a:pt x="3970525" y="1997526"/>
                </a:lnTo>
                <a:lnTo>
                  <a:pt x="3979221" y="1996535"/>
                </a:lnTo>
                <a:lnTo>
                  <a:pt x="3984764" y="1998126"/>
                </a:lnTo>
                <a:lnTo>
                  <a:pt x="3987917" y="1998078"/>
                </a:lnTo>
                <a:lnTo>
                  <a:pt x="3999633" y="1996335"/>
                </a:lnTo>
                <a:lnTo>
                  <a:pt x="4000948" y="1998469"/>
                </a:lnTo>
                <a:lnTo>
                  <a:pt x="4010111" y="2004898"/>
                </a:lnTo>
                <a:lnTo>
                  <a:pt x="4015359" y="2014214"/>
                </a:lnTo>
                <a:lnTo>
                  <a:pt x="4016416" y="2015023"/>
                </a:lnTo>
                <a:lnTo>
                  <a:pt x="4017293" y="2016757"/>
                </a:lnTo>
                <a:lnTo>
                  <a:pt x="4017569" y="2020519"/>
                </a:lnTo>
                <a:lnTo>
                  <a:pt x="4018360" y="2022853"/>
                </a:lnTo>
                <a:lnTo>
                  <a:pt x="4019845" y="2024844"/>
                </a:lnTo>
                <a:lnTo>
                  <a:pt x="4024417" y="2029168"/>
                </a:lnTo>
                <a:lnTo>
                  <a:pt x="4029684" y="2030263"/>
                </a:lnTo>
                <a:lnTo>
                  <a:pt x="4030904" y="2027901"/>
                </a:lnTo>
                <a:lnTo>
                  <a:pt x="4031618" y="2025872"/>
                </a:lnTo>
                <a:lnTo>
                  <a:pt x="4033999" y="2014518"/>
                </a:lnTo>
                <a:lnTo>
                  <a:pt x="4036037" y="2010032"/>
                </a:lnTo>
                <a:lnTo>
                  <a:pt x="4036067" y="2007289"/>
                </a:lnTo>
                <a:lnTo>
                  <a:pt x="4036571" y="2005060"/>
                </a:lnTo>
                <a:lnTo>
                  <a:pt x="4041677" y="2001726"/>
                </a:lnTo>
                <a:lnTo>
                  <a:pt x="4045686" y="2000298"/>
                </a:lnTo>
                <a:lnTo>
                  <a:pt x="4060136" y="1989258"/>
                </a:lnTo>
                <a:lnTo>
                  <a:pt x="4066546" y="1982848"/>
                </a:lnTo>
                <a:lnTo>
                  <a:pt x="4069242" y="1983162"/>
                </a:lnTo>
                <a:lnTo>
                  <a:pt x="4071575" y="1981695"/>
                </a:lnTo>
                <a:lnTo>
                  <a:pt x="4073719" y="1979695"/>
                </a:lnTo>
                <a:lnTo>
                  <a:pt x="4075576" y="1978876"/>
                </a:lnTo>
                <a:lnTo>
                  <a:pt x="4079471" y="1974352"/>
                </a:lnTo>
                <a:lnTo>
                  <a:pt x="4084272" y="1970827"/>
                </a:lnTo>
                <a:lnTo>
                  <a:pt x="4083463" y="1967798"/>
                </a:lnTo>
                <a:lnTo>
                  <a:pt x="4084368" y="1964989"/>
                </a:lnTo>
                <a:lnTo>
                  <a:pt x="4087063" y="1963969"/>
                </a:lnTo>
                <a:lnTo>
                  <a:pt x="4089406" y="1963722"/>
                </a:lnTo>
                <a:lnTo>
                  <a:pt x="4092397" y="1960455"/>
                </a:lnTo>
                <a:lnTo>
                  <a:pt x="4092207" y="1957911"/>
                </a:lnTo>
                <a:lnTo>
                  <a:pt x="4093293" y="1956845"/>
                </a:lnTo>
                <a:lnTo>
                  <a:pt x="4094855" y="1957045"/>
                </a:lnTo>
                <a:lnTo>
                  <a:pt x="4096959" y="1958026"/>
                </a:lnTo>
                <a:lnTo>
                  <a:pt x="4098036" y="1956997"/>
                </a:lnTo>
                <a:lnTo>
                  <a:pt x="4096159" y="1953435"/>
                </a:lnTo>
                <a:lnTo>
                  <a:pt x="4095331" y="1950053"/>
                </a:lnTo>
                <a:lnTo>
                  <a:pt x="4096665" y="1948215"/>
                </a:lnTo>
                <a:lnTo>
                  <a:pt x="4101960" y="1951730"/>
                </a:lnTo>
                <a:lnTo>
                  <a:pt x="4104027" y="1951701"/>
                </a:lnTo>
                <a:lnTo>
                  <a:pt x="4110952" y="1943310"/>
                </a:lnTo>
                <a:lnTo>
                  <a:pt x="4117171" y="1934356"/>
                </a:lnTo>
                <a:lnTo>
                  <a:pt x="4122496" y="1936423"/>
                </a:lnTo>
                <a:lnTo>
                  <a:pt x="4130954" y="1929898"/>
                </a:lnTo>
                <a:lnTo>
                  <a:pt x="4134859" y="1928632"/>
                </a:lnTo>
                <a:lnTo>
                  <a:pt x="4140994" y="1928289"/>
                </a:lnTo>
                <a:lnTo>
                  <a:pt x="4143575" y="1925793"/>
                </a:lnTo>
                <a:lnTo>
                  <a:pt x="4146366" y="1921240"/>
                </a:lnTo>
                <a:lnTo>
                  <a:pt x="4148566" y="1921755"/>
                </a:lnTo>
                <a:lnTo>
                  <a:pt x="4159120" y="1916325"/>
                </a:lnTo>
                <a:lnTo>
                  <a:pt x="4161139" y="1912449"/>
                </a:lnTo>
                <a:lnTo>
                  <a:pt x="4163749" y="1911363"/>
                </a:lnTo>
                <a:lnTo>
                  <a:pt x="4165787" y="1910982"/>
                </a:lnTo>
                <a:lnTo>
                  <a:pt x="4170378" y="1907762"/>
                </a:lnTo>
                <a:lnTo>
                  <a:pt x="4189476" y="1898485"/>
                </a:lnTo>
                <a:lnTo>
                  <a:pt x="4192372" y="1894751"/>
                </a:lnTo>
                <a:lnTo>
                  <a:pt x="4199487" y="1889274"/>
                </a:lnTo>
                <a:lnTo>
                  <a:pt x="4204964" y="1887522"/>
                </a:lnTo>
                <a:lnTo>
                  <a:pt x="4211698" y="1886074"/>
                </a:lnTo>
                <a:lnTo>
                  <a:pt x="4212508" y="1884302"/>
                </a:lnTo>
                <a:lnTo>
                  <a:pt x="4207650" y="1882273"/>
                </a:lnTo>
                <a:lnTo>
                  <a:pt x="4206488" y="1880406"/>
                </a:lnTo>
                <a:lnTo>
                  <a:pt x="4206459" y="1878397"/>
                </a:lnTo>
                <a:lnTo>
                  <a:pt x="4207164" y="1876711"/>
                </a:lnTo>
                <a:lnTo>
                  <a:pt x="4208059" y="1873501"/>
                </a:lnTo>
                <a:lnTo>
                  <a:pt x="4209869" y="1872787"/>
                </a:lnTo>
                <a:lnTo>
                  <a:pt x="4212050" y="1875072"/>
                </a:lnTo>
                <a:lnTo>
                  <a:pt x="4214346" y="1875063"/>
                </a:lnTo>
                <a:lnTo>
                  <a:pt x="4215403" y="1873091"/>
                </a:lnTo>
                <a:lnTo>
                  <a:pt x="4216489" y="1873263"/>
                </a:lnTo>
                <a:lnTo>
                  <a:pt x="4217042" y="1875844"/>
                </a:lnTo>
                <a:lnTo>
                  <a:pt x="4215870" y="1878854"/>
                </a:lnTo>
                <a:lnTo>
                  <a:pt x="4215337" y="1881226"/>
                </a:lnTo>
                <a:lnTo>
                  <a:pt x="4215241" y="1883864"/>
                </a:lnTo>
                <a:lnTo>
                  <a:pt x="4216813" y="1884540"/>
                </a:lnTo>
                <a:lnTo>
                  <a:pt x="4225147" y="1884807"/>
                </a:lnTo>
                <a:lnTo>
                  <a:pt x="4234672" y="1886884"/>
                </a:lnTo>
                <a:lnTo>
                  <a:pt x="4259913" y="1897952"/>
                </a:lnTo>
                <a:lnTo>
                  <a:pt x="4262076" y="1899761"/>
                </a:lnTo>
                <a:lnTo>
                  <a:pt x="4264114" y="1899952"/>
                </a:lnTo>
                <a:lnTo>
                  <a:pt x="4264467" y="1895580"/>
                </a:lnTo>
                <a:lnTo>
                  <a:pt x="4265619" y="1891389"/>
                </a:lnTo>
                <a:lnTo>
                  <a:pt x="4268600" y="1889008"/>
                </a:lnTo>
                <a:lnTo>
                  <a:pt x="4273639" y="1883054"/>
                </a:lnTo>
                <a:lnTo>
                  <a:pt x="4276135" y="1878730"/>
                </a:lnTo>
                <a:lnTo>
                  <a:pt x="4276135" y="1873720"/>
                </a:lnTo>
                <a:lnTo>
                  <a:pt x="4274544" y="1868500"/>
                </a:lnTo>
                <a:lnTo>
                  <a:pt x="4271067" y="1867281"/>
                </a:lnTo>
                <a:lnTo>
                  <a:pt x="4268962" y="1863985"/>
                </a:lnTo>
                <a:lnTo>
                  <a:pt x="4267819" y="1859966"/>
                </a:lnTo>
                <a:lnTo>
                  <a:pt x="4269677" y="1857042"/>
                </a:lnTo>
                <a:lnTo>
                  <a:pt x="4271705" y="1855870"/>
                </a:lnTo>
                <a:lnTo>
                  <a:pt x="4271267" y="1851774"/>
                </a:lnTo>
                <a:lnTo>
                  <a:pt x="4269762" y="1849231"/>
                </a:lnTo>
                <a:lnTo>
                  <a:pt x="4261628" y="1843764"/>
                </a:lnTo>
                <a:lnTo>
                  <a:pt x="4258780" y="1840040"/>
                </a:lnTo>
                <a:lnTo>
                  <a:pt x="4258694" y="1836753"/>
                </a:lnTo>
                <a:lnTo>
                  <a:pt x="4255332" y="1828381"/>
                </a:lnTo>
                <a:lnTo>
                  <a:pt x="4254865" y="1830181"/>
                </a:lnTo>
                <a:lnTo>
                  <a:pt x="4255160" y="1834229"/>
                </a:lnTo>
                <a:lnTo>
                  <a:pt x="4254027" y="1837068"/>
                </a:lnTo>
                <a:lnTo>
                  <a:pt x="4252274" y="1836620"/>
                </a:lnTo>
                <a:lnTo>
                  <a:pt x="4252008" y="1834372"/>
                </a:lnTo>
                <a:lnTo>
                  <a:pt x="4253017" y="1829495"/>
                </a:lnTo>
                <a:lnTo>
                  <a:pt x="4251608" y="1827390"/>
                </a:lnTo>
                <a:lnTo>
                  <a:pt x="4246597" y="1826343"/>
                </a:lnTo>
                <a:lnTo>
                  <a:pt x="4245911" y="1824447"/>
                </a:lnTo>
                <a:lnTo>
                  <a:pt x="4250875" y="1821733"/>
                </a:lnTo>
                <a:lnTo>
                  <a:pt x="4252341" y="1821733"/>
                </a:lnTo>
                <a:lnTo>
                  <a:pt x="4253684" y="1820751"/>
                </a:lnTo>
                <a:lnTo>
                  <a:pt x="4252646" y="1810169"/>
                </a:lnTo>
                <a:lnTo>
                  <a:pt x="4251522" y="1802711"/>
                </a:lnTo>
                <a:lnTo>
                  <a:pt x="4248474" y="1802082"/>
                </a:lnTo>
                <a:lnTo>
                  <a:pt x="4246217" y="1799901"/>
                </a:lnTo>
                <a:lnTo>
                  <a:pt x="4246836" y="1795158"/>
                </a:lnTo>
                <a:lnTo>
                  <a:pt x="4246902" y="1792786"/>
                </a:lnTo>
                <a:lnTo>
                  <a:pt x="4244340" y="1784633"/>
                </a:lnTo>
                <a:lnTo>
                  <a:pt x="4242511" y="1781337"/>
                </a:lnTo>
                <a:lnTo>
                  <a:pt x="4240283" y="1778260"/>
                </a:lnTo>
                <a:lnTo>
                  <a:pt x="4238530" y="1781670"/>
                </a:lnTo>
                <a:lnTo>
                  <a:pt x="4237635" y="1786214"/>
                </a:lnTo>
                <a:lnTo>
                  <a:pt x="4235339" y="1787176"/>
                </a:lnTo>
                <a:lnTo>
                  <a:pt x="4232891" y="1787014"/>
                </a:lnTo>
                <a:lnTo>
                  <a:pt x="4225785" y="1781937"/>
                </a:lnTo>
                <a:lnTo>
                  <a:pt x="4218985" y="1773307"/>
                </a:lnTo>
                <a:lnTo>
                  <a:pt x="4218365" y="1765354"/>
                </a:lnTo>
                <a:lnTo>
                  <a:pt x="4219899" y="1755124"/>
                </a:lnTo>
                <a:lnTo>
                  <a:pt x="4218842" y="1753467"/>
                </a:lnTo>
                <a:lnTo>
                  <a:pt x="4217775" y="1752800"/>
                </a:lnTo>
                <a:lnTo>
                  <a:pt x="4208755" y="1756229"/>
                </a:lnTo>
                <a:lnTo>
                  <a:pt x="4203220" y="1761563"/>
                </a:lnTo>
                <a:lnTo>
                  <a:pt x="4200230" y="1762125"/>
                </a:lnTo>
                <a:lnTo>
                  <a:pt x="4194267" y="1758534"/>
                </a:lnTo>
                <a:lnTo>
                  <a:pt x="4184466" y="1764544"/>
                </a:lnTo>
                <a:lnTo>
                  <a:pt x="4186561" y="1761049"/>
                </a:lnTo>
                <a:lnTo>
                  <a:pt x="4188276" y="1759687"/>
                </a:lnTo>
                <a:lnTo>
                  <a:pt x="4190086" y="1757105"/>
                </a:lnTo>
                <a:lnTo>
                  <a:pt x="4188733" y="1752181"/>
                </a:lnTo>
                <a:lnTo>
                  <a:pt x="4187295" y="1748466"/>
                </a:lnTo>
                <a:lnTo>
                  <a:pt x="4185219" y="1745847"/>
                </a:lnTo>
                <a:lnTo>
                  <a:pt x="4182208" y="1744590"/>
                </a:lnTo>
                <a:lnTo>
                  <a:pt x="4179246" y="1747076"/>
                </a:lnTo>
                <a:lnTo>
                  <a:pt x="4176913" y="1749581"/>
                </a:lnTo>
                <a:lnTo>
                  <a:pt x="4172083" y="1752267"/>
                </a:lnTo>
                <a:lnTo>
                  <a:pt x="4162797" y="1754505"/>
                </a:lnTo>
                <a:lnTo>
                  <a:pt x="4156557" y="1754505"/>
                </a:lnTo>
                <a:lnTo>
                  <a:pt x="4145909" y="1758582"/>
                </a:lnTo>
                <a:lnTo>
                  <a:pt x="4141898" y="1758420"/>
                </a:lnTo>
                <a:lnTo>
                  <a:pt x="4156577" y="1752610"/>
                </a:lnTo>
                <a:lnTo>
                  <a:pt x="4164559" y="1752181"/>
                </a:lnTo>
                <a:lnTo>
                  <a:pt x="4174845" y="1748400"/>
                </a:lnTo>
                <a:lnTo>
                  <a:pt x="4182323" y="1741046"/>
                </a:lnTo>
                <a:lnTo>
                  <a:pt x="4192172" y="1747704"/>
                </a:lnTo>
                <a:lnTo>
                  <a:pt x="4195563" y="1748657"/>
                </a:lnTo>
                <a:lnTo>
                  <a:pt x="4202906" y="1748076"/>
                </a:lnTo>
                <a:lnTo>
                  <a:pt x="4209260" y="1752000"/>
                </a:lnTo>
                <a:lnTo>
                  <a:pt x="4211383" y="1750867"/>
                </a:lnTo>
                <a:lnTo>
                  <a:pt x="4213384" y="1747295"/>
                </a:lnTo>
                <a:lnTo>
                  <a:pt x="4210726" y="1741922"/>
                </a:lnTo>
                <a:lnTo>
                  <a:pt x="4208431" y="1738598"/>
                </a:lnTo>
                <a:lnTo>
                  <a:pt x="4205831" y="1737560"/>
                </a:lnTo>
                <a:lnTo>
                  <a:pt x="4197963" y="1738122"/>
                </a:lnTo>
                <a:lnTo>
                  <a:pt x="4192791" y="1736979"/>
                </a:lnTo>
                <a:lnTo>
                  <a:pt x="4189819" y="1735588"/>
                </a:lnTo>
                <a:lnTo>
                  <a:pt x="4191743" y="1734074"/>
                </a:lnTo>
                <a:lnTo>
                  <a:pt x="4197401" y="1736208"/>
                </a:lnTo>
                <a:lnTo>
                  <a:pt x="4204249" y="1733407"/>
                </a:lnTo>
                <a:lnTo>
                  <a:pt x="4212232" y="1737693"/>
                </a:lnTo>
                <a:lnTo>
                  <a:pt x="4214165" y="1741513"/>
                </a:lnTo>
                <a:lnTo>
                  <a:pt x="4216441" y="1742913"/>
                </a:lnTo>
                <a:lnTo>
                  <a:pt x="4222985" y="1752552"/>
                </a:lnTo>
                <a:lnTo>
                  <a:pt x="4227452" y="1756362"/>
                </a:lnTo>
                <a:lnTo>
                  <a:pt x="4241797" y="1759153"/>
                </a:lnTo>
                <a:lnTo>
                  <a:pt x="4248064" y="1763468"/>
                </a:lnTo>
                <a:lnTo>
                  <a:pt x="4252846" y="1761715"/>
                </a:lnTo>
                <a:lnTo>
                  <a:pt x="4264914" y="1752314"/>
                </a:lnTo>
                <a:lnTo>
                  <a:pt x="4272887" y="1749781"/>
                </a:lnTo>
                <a:lnTo>
                  <a:pt x="4278316" y="1743561"/>
                </a:lnTo>
                <a:lnTo>
                  <a:pt x="4283021" y="1736417"/>
                </a:lnTo>
                <a:lnTo>
                  <a:pt x="4287631" y="1734322"/>
                </a:lnTo>
                <a:lnTo>
                  <a:pt x="4295528" y="1726711"/>
                </a:lnTo>
                <a:lnTo>
                  <a:pt x="4297385" y="1723082"/>
                </a:lnTo>
                <a:lnTo>
                  <a:pt x="4300471" y="1713995"/>
                </a:lnTo>
                <a:lnTo>
                  <a:pt x="4302281" y="1710214"/>
                </a:lnTo>
                <a:lnTo>
                  <a:pt x="4304938" y="1705623"/>
                </a:lnTo>
                <a:lnTo>
                  <a:pt x="4305138" y="1701851"/>
                </a:lnTo>
                <a:lnTo>
                  <a:pt x="4304557" y="1697755"/>
                </a:lnTo>
                <a:lnTo>
                  <a:pt x="4302338" y="1694564"/>
                </a:lnTo>
                <a:lnTo>
                  <a:pt x="4297223" y="1690030"/>
                </a:lnTo>
                <a:lnTo>
                  <a:pt x="4294880" y="1687020"/>
                </a:lnTo>
                <a:lnTo>
                  <a:pt x="4293232" y="1680677"/>
                </a:lnTo>
                <a:lnTo>
                  <a:pt x="4293403" y="1673000"/>
                </a:lnTo>
                <a:lnTo>
                  <a:pt x="4294546" y="1667227"/>
                </a:lnTo>
                <a:lnTo>
                  <a:pt x="4296080" y="1662055"/>
                </a:lnTo>
                <a:lnTo>
                  <a:pt x="4297870" y="1665770"/>
                </a:lnTo>
                <a:lnTo>
                  <a:pt x="4303043" y="1664903"/>
                </a:lnTo>
                <a:lnTo>
                  <a:pt x="4305605" y="1663484"/>
                </a:lnTo>
                <a:lnTo>
                  <a:pt x="4305891" y="1659703"/>
                </a:lnTo>
                <a:lnTo>
                  <a:pt x="4305253" y="1655216"/>
                </a:lnTo>
                <a:lnTo>
                  <a:pt x="4306509" y="1654045"/>
                </a:lnTo>
                <a:lnTo>
                  <a:pt x="4309196" y="1653550"/>
                </a:lnTo>
                <a:lnTo>
                  <a:pt x="4309577" y="1650835"/>
                </a:lnTo>
                <a:lnTo>
                  <a:pt x="4310520" y="1649387"/>
                </a:lnTo>
                <a:lnTo>
                  <a:pt x="4311501" y="1651321"/>
                </a:lnTo>
                <a:lnTo>
                  <a:pt x="4311549" y="1658893"/>
                </a:lnTo>
                <a:lnTo>
                  <a:pt x="4313663" y="1660779"/>
                </a:lnTo>
                <a:lnTo>
                  <a:pt x="4316625" y="1662341"/>
                </a:lnTo>
                <a:lnTo>
                  <a:pt x="4317892" y="1661874"/>
                </a:lnTo>
                <a:lnTo>
                  <a:pt x="4319159" y="1660846"/>
                </a:lnTo>
                <a:lnTo>
                  <a:pt x="4320968" y="1658550"/>
                </a:lnTo>
                <a:lnTo>
                  <a:pt x="4324636" y="1650721"/>
                </a:lnTo>
                <a:lnTo>
                  <a:pt x="4327017" y="1647625"/>
                </a:lnTo>
                <a:lnTo>
                  <a:pt x="4326817" y="1653292"/>
                </a:lnTo>
                <a:lnTo>
                  <a:pt x="4325417" y="1661122"/>
                </a:lnTo>
                <a:lnTo>
                  <a:pt x="4324626" y="1663265"/>
                </a:lnTo>
                <a:lnTo>
                  <a:pt x="4322550" y="1666027"/>
                </a:lnTo>
                <a:lnTo>
                  <a:pt x="4321559" y="1671761"/>
                </a:lnTo>
                <a:lnTo>
                  <a:pt x="4321131" y="1673314"/>
                </a:lnTo>
                <a:lnTo>
                  <a:pt x="4318149" y="1671742"/>
                </a:lnTo>
                <a:lnTo>
                  <a:pt x="4315987" y="1672057"/>
                </a:lnTo>
                <a:lnTo>
                  <a:pt x="4317587" y="1678372"/>
                </a:lnTo>
                <a:lnTo>
                  <a:pt x="4319940" y="1683067"/>
                </a:lnTo>
                <a:lnTo>
                  <a:pt x="4322931" y="1687592"/>
                </a:lnTo>
                <a:lnTo>
                  <a:pt x="4326160" y="1690288"/>
                </a:lnTo>
                <a:lnTo>
                  <a:pt x="4327017" y="1690211"/>
                </a:lnTo>
                <a:lnTo>
                  <a:pt x="4327655" y="1691173"/>
                </a:lnTo>
                <a:lnTo>
                  <a:pt x="4327741" y="1694012"/>
                </a:lnTo>
                <a:lnTo>
                  <a:pt x="4327027" y="1700727"/>
                </a:lnTo>
                <a:lnTo>
                  <a:pt x="4327598" y="1704327"/>
                </a:lnTo>
                <a:lnTo>
                  <a:pt x="4330065" y="1707013"/>
                </a:lnTo>
                <a:lnTo>
                  <a:pt x="4332799" y="1707699"/>
                </a:lnTo>
                <a:lnTo>
                  <a:pt x="4349153" y="1707385"/>
                </a:lnTo>
                <a:lnTo>
                  <a:pt x="4354764" y="1706480"/>
                </a:lnTo>
                <a:lnTo>
                  <a:pt x="4363146" y="1700155"/>
                </a:lnTo>
                <a:lnTo>
                  <a:pt x="4366327" y="1699384"/>
                </a:lnTo>
                <a:lnTo>
                  <a:pt x="4369908" y="1700174"/>
                </a:lnTo>
                <a:lnTo>
                  <a:pt x="4379928" y="1703651"/>
                </a:lnTo>
                <a:lnTo>
                  <a:pt x="4392064" y="1708585"/>
                </a:lnTo>
                <a:lnTo>
                  <a:pt x="4396626" y="1716196"/>
                </a:lnTo>
                <a:lnTo>
                  <a:pt x="4398417" y="1723844"/>
                </a:lnTo>
                <a:lnTo>
                  <a:pt x="4399102" y="1731940"/>
                </a:lnTo>
                <a:lnTo>
                  <a:pt x="4398321" y="1735188"/>
                </a:lnTo>
                <a:lnTo>
                  <a:pt x="4398474" y="1737932"/>
                </a:lnTo>
                <a:lnTo>
                  <a:pt x="4402169" y="1742027"/>
                </a:lnTo>
                <a:lnTo>
                  <a:pt x="4407389" y="1746999"/>
                </a:lnTo>
                <a:lnTo>
                  <a:pt x="4408389" y="1748161"/>
                </a:lnTo>
                <a:lnTo>
                  <a:pt x="4409485" y="1750162"/>
                </a:lnTo>
                <a:lnTo>
                  <a:pt x="4410742" y="1751057"/>
                </a:lnTo>
                <a:lnTo>
                  <a:pt x="4414466" y="1751590"/>
                </a:lnTo>
                <a:lnTo>
                  <a:pt x="4417409" y="1750628"/>
                </a:lnTo>
                <a:lnTo>
                  <a:pt x="4420353" y="1750352"/>
                </a:lnTo>
                <a:lnTo>
                  <a:pt x="4425839" y="1752714"/>
                </a:lnTo>
                <a:lnTo>
                  <a:pt x="4432783" y="1756362"/>
                </a:lnTo>
                <a:lnTo>
                  <a:pt x="4439536" y="1761363"/>
                </a:lnTo>
                <a:lnTo>
                  <a:pt x="4442555" y="1765087"/>
                </a:lnTo>
                <a:lnTo>
                  <a:pt x="4447994" y="1773079"/>
                </a:lnTo>
                <a:lnTo>
                  <a:pt x="4450766" y="1775508"/>
                </a:lnTo>
                <a:lnTo>
                  <a:pt x="4455261" y="1778298"/>
                </a:lnTo>
                <a:lnTo>
                  <a:pt x="4456967" y="1778737"/>
                </a:lnTo>
                <a:lnTo>
                  <a:pt x="4458633" y="1778232"/>
                </a:lnTo>
                <a:lnTo>
                  <a:pt x="4462072" y="1774336"/>
                </a:lnTo>
                <a:lnTo>
                  <a:pt x="4464196" y="1771212"/>
                </a:lnTo>
                <a:lnTo>
                  <a:pt x="4466015" y="1767450"/>
                </a:lnTo>
                <a:lnTo>
                  <a:pt x="4466501" y="1770688"/>
                </a:lnTo>
                <a:lnTo>
                  <a:pt x="4466501" y="1773460"/>
                </a:lnTo>
                <a:lnTo>
                  <a:pt x="4464729" y="1775460"/>
                </a:lnTo>
                <a:lnTo>
                  <a:pt x="4464720" y="1778889"/>
                </a:lnTo>
                <a:lnTo>
                  <a:pt x="4467397" y="1782909"/>
                </a:lnTo>
                <a:lnTo>
                  <a:pt x="4470559" y="1783518"/>
                </a:lnTo>
                <a:lnTo>
                  <a:pt x="4474521" y="1782432"/>
                </a:lnTo>
                <a:lnTo>
                  <a:pt x="4475836" y="1780565"/>
                </a:lnTo>
                <a:lnTo>
                  <a:pt x="4477017" y="1777994"/>
                </a:lnTo>
                <a:lnTo>
                  <a:pt x="4476131" y="1769459"/>
                </a:lnTo>
                <a:lnTo>
                  <a:pt x="4477350" y="1768297"/>
                </a:lnTo>
                <a:lnTo>
                  <a:pt x="4480331" y="1769983"/>
                </a:lnTo>
                <a:lnTo>
                  <a:pt x="4481284" y="1772393"/>
                </a:lnTo>
                <a:lnTo>
                  <a:pt x="4481741" y="1775346"/>
                </a:lnTo>
                <a:lnTo>
                  <a:pt x="4482922" y="1775670"/>
                </a:lnTo>
                <a:lnTo>
                  <a:pt x="4490761" y="1775251"/>
                </a:lnTo>
                <a:lnTo>
                  <a:pt x="4491361" y="1774165"/>
                </a:lnTo>
                <a:lnTo>
                  <a:pt x="4490961" y="1771498"/>
                </a:lnTo>
                <a:lnTo>
                  <a:pt x="4489818" y="1768974"/>
                </a:lnTo>
                <a:lnTo>
                  <a:pt x="4488456" y="1767183"/>
                </a:lnTo>
                <a:lnTo>
                  <a:pt x="4485017" y="1765087"/>
                </a:lnTo>
                <a:lnTo>
                  <a:pt x="4481521" y="1763506"/>
                </a:lnTo>
                <a:lnTo>
                  <a:pt x="4478655" y="1763097"/>
                </a:lnTo>
                <a:lnTo>
                  <a:pt x="4477407" y="1761915"/>
                </a:lnTo>
                <a:lnTo>
                  <a:pt x="4477722" y="1759725"/>
                </a:lnTo>
                <a:lnTo>
                  <a:pt x="4476782" y="1757163"/>
                </a:lnTo>
                <a:lnTo>
                  <a:pt x="4477362" y="1755648"/>
                </a:lnTo>
                <a:lnTo>
                  <a:pt x="4479791" y="1753648"/>
                </a:lnTo>
                <a:lnTo>
                  <a:pt x="4480077" y="1751810"/>
                </a:lnTo>
                <a:lnTo>
                  <a:pt x="4477505" y="1749581"/>
                </a:lnTo>
                <a:lnTo>
                  <a:pt x="4474810" y="1748885"/>
                </a:lnTo>
                <a:lnTo>
                  <a:pt x="4472457" y="1750124"/>
                </a:lnTo>
                <a:lnTo>
                  <a:pt x="4472991" y="1748247"/>
                </a:lnTo>
                <a:lnTo>
                  <a:pt x="4474781" y="1746399"/>
                </a:lnTo>
                <a:lnTo>
                  <a:pt x="4477496" y="1745609"/>
                </a:lnTo>
                <a:lnTo>
                  <a:pt x="4480296" y="1746009"/>
                </a:lnTo>
                <a:lnTo>
                  <a:pt x="4485639" y="1744428"/>
                </a:lnTo>
                <a:lnTo>
                  <a:pt x="4490830" y="1740846"/>
                </a:lnTo>
                <a:lnTo>
                  <a:pt x="4493354" y="1738484"/>
                </a:lnTo>
                <a:lnTo>
                  <a:pt x="4495793" y="1735579"/>
                </a:lnTo>
                <a:lnTo>
                  <a:pt x="4495517" y="1730473"/>
                </a:lnTo>
                <a:lnTo>
                  <a:pt x="4493850" y="1725568"/>
                </a:lnTo>
                <a:lnTo>
                  <a:pt x="4491364" y="1724235"/>
                </a:lnTo>
                <a:lnTo>
                  <a:pt x="4488602" y="1724539"/>
                </a:lnTo>
                <a:lnTo>
                  <a:pt x="4486173" y="1724139"/>
                </a:lnTo>
                <a:lnTo>
                  <a:pt x="4483801" y="1722844"/>
                </a:lnTo>
                <a:lnTo>
                  <a:pt x="4493221" y="1721110"/>
                </a:lnTo>
                <a:lnTo>
                  <a:pt x="4494269" y="1719377"/>
                </a:lnTo>
                <a:lnTo>
                  <a:pt x="4495831" y="1711538"/>
                </a:lnTo>
                <a:lnTo>
                  <a:pt x="4495260" y="1709576"/>
                </a:lnTo>
                <a:lnTo>
                  <a:pt x="4493307" y="1710090"/>
                </a:lnTo>
                <a:lnTo>
                  <a:pt x="4490316" y="1709976"/>
                </a:lnTo>
                <a:lnTo>
                  <a:pt x="4491002" y="1708376"/>
                </a:lnTo>
                <a:lnTo>
                  <a:pt x="4492021" y="1706994"/>
                </a:lnTo>
                <a:lnTo>
                  <a:pt x="4486601" y="1699508"/>
                </a:lnTo>
                <a:lnTo>
                  <a:pt x="4480544" y="1695040"/>
                </a:lnTo>
                <a:lnTo>
                  <a:pt x="4482258" y="1694297"/>
                </a:lnTo>
                <a:lnTo>
                  <a:pt x="4485239" y="1694460"/>
                </a:lnTo>
                <a:lnTo>
                  <a:pt x="4489840" y="1695783"/>
                </a:lnTo>
                <a:lnTo>
                  <a:pt x="4492869" y="1699155"/>
                </a:lnTo>
                <a:lnTo>
                  <a:pt x="4493936" y="1701432"/>
                </a:lnTo>
                <a:lnTo>
                  <a:pt x="4495231" y="1702203"/>
                </a:lnTo>
                <a:lnTo>
                  <a:pt x="4497965" y="1702432"/>
                </a:lnTo>
                <a:lnTo>
                  <a:pt x="4502623" y="1704032"/>
                </a:lnTo>
                <a:lnTo>
                  <a:pt x="4502889" y="1706232"/>
                </a:lnTo>
                <a:lnTo>
                  <a:pt x="4503956" y="1707004"/>
                </a:lnTo>
                <a:lnTo>
                  <a:pt x="4507070" y="1706061"/>
                </a:lnTo>
                <a:lnTo>
                  <a:pt x="4515739" y="1704604"/>
                </a:lnTo>
                <a:lnTo>
                  <a:pt x="4518472" y="1704985"/>
                </a:lnTo>
                <a:lnTo>
                  <a:pt x="4522425" y="1706566"/>
                </a:lnTo>
                <a:lnTo>
                  <a:pt x="4523654" y="1706604"/>
                </a:lnTo>
                <a:lnTo>
                  <a:pt x="4525368" y="1706032"/>
                </a:lnTo>
                <a:lnTo>
                  <a:pt x="4526759" y="1703518"/>
                </a:lnTo>
                <a:lnTo>
                  <a:pt x="4524606" y="1698469"/>
                </a:lnTo>
                <a:lnTo>
                  <a:pt x="4520091" y="1693907"/>
                </a:lnTo>
                <a:lnTo>
                  <a:pt x="4517462" y="1690449"/>
                </a:lnTo>
                <a:lnTo>
                  <a:pt x="4516139" y="1687687"/>
                </a:lnTo>
                <a:lnTo>
                  <a:pt x="4516929" y="1686639"/>
                </a:lnTo>
                <a:lnTo>
                  <a:pt x="4518129" y="1687059"/>
                </a:lnTo>
                <a:lnTo>
                  <a:pt x="4521996" y="1691421"/>
                </a:lnTo>
                <a:lnTo>
                  <a:pt x="4525016" y="1694145"/>
                </a:lnTo>
                <a:lnTo>
                  <a:pt x="4528149" y="1696098"/>
                </a:lnTo>
                <a:lnTo>
                  <a:pt x="4530950" y="1697546"/>
                </a:lnTo>
                <a:lnTo>
                  <a:pt x="4537112" y="1698908"/>
                </a:lnTo>
                <a:lnTo>
                  <a:pt x="4539923" y="1696660"/>
                </a:lnTo>
                <a:lnTo>
                  <a:pt x="4540456" y="1693155"/>
                </a:lnTo>
                <a:lnTo>
                  <a:pt x="4539865" y="1685782"/>
                </a:lnTo>
                <a:lnTo>
                  <a:pt x="4540465" y="1683048"/>
                </a:lnTo>
                <a:lnTo>
                  <a:pt x="4544199" y="1678924"/>
                </a:lnTo>
                <a:lnTo>
                  <a:pt x="4550657" y="1673705"/>
                </a:lnTo>
                <a:lnTo>
                  <a:pt x="4554829" y="1672038"/>
                </a:lnTo>
                <a:lnTo>
                  <a:pt x="4556277" y="1672200"/>
                </a:lnTo>
                <a:lnTo>
                  <a:pt x="4557820" y="1673838"/>
                </a:lnTo>
                <a:lnTo>
                  <a:pt x="4559420" y="1674305"/>
                </a:lnTo>
                <a:lnTo>
                  <a:pt x="4562163" y="1670418"/>
                </a:lnTo>
                <a:lnTo>
                  <a:pt x="4560963" y="1664818"/>
                </a:lnTo>
                <a:close/>
                <a:moveTo>
                  <a:pt x="2472204" y="986962"/>
                </a:moveTo>
                <a:lnTo>
                  <a:pt x="2470147" y="989190"/>
                </a:lnTo>
                <a:lnTo>
                  <a:pt x="2469652" y="992248"/>
                </a:lnTo>
                <a:lnTo>
                  <a:pt x="2469480" y="996229"/>
                </a:lnTo>
                <a:lnTo>
                  <a:pt x="2468575" y="1002944"/>
                </a:lnTo>
                <a:lnTo>
                  <a:pt x="2466718" y="1005421"/>
                </a:lnTo>
                <a:lnTo>
                  <a:pt x="2460241" y="1004383"/>
                </a:lnTo>
                <a:lnTo>
                  <a:pt x="2458441" y="1004983"/>
                </a:lnTo>
                <a:lnTo>
                  <a:pt x="2456659" y="1006497"/>
                </a:lnTo>
                <a:lnTo>
                  <a:pt x="2460393" y="1014412"/>
                </a:lnTo>
                <a:lnTo>
                  <a:pt x="2467584" y="1019699"/>
                </a:lnTo>
                <a:lnTo>
                  <a:pt x="2472747" y="1025195"/>
                </a:lnTo>
                <a:lnTo>
                  <a:pt x="2475166" y="1026852"/>
                </a:lnTo>
                <a:lnTo>
                  <a:pt x="2490845" y="1031853"/>
                </a:lnTo>
                <a:lnTo>
                  <a:pt x="2491616" y="1031081"/>
                </a:lnTo>
                <a:lnTo>
                  <a:pt x="2496064" y="1021899"/>
                </a:lnTo>
                <a:lnTo>
                  <a:pt x="2501751" y="1017727"/>
                </a:lnTo>
                <a:lnTo>
                  <a:pt x="2503579" y="1014441"/>
                </a:lnTo>
                <a:lnTo>
                  <a:pt x="2504656" y="1010060"/>
                </a:lnTo>
                <a:lnTo>
                  <a:pt x="2506094" y="1006516"/>
                </a:lnTo>
                <a:lnTo>
                  <a:pt x="2507009" y="1001811"/>
                </a:lnTo>
                <a:lnTo>
                  <a:pt x="2504313" y="997772"/>
                </a:lnTo>
                <a:lnTo>
                  <a:pt x="2495379" y="993924"/>
                </a:lnTo>
                <a:lnTo>
                  <a:pt x="2472204" y="986962"/>
                </a:lnTo>
                <a:close/>
                <a:moveTo>
                  <a:pt x="1252042" y="1326804"/>
                </a:moveTo>
                <a:lnTo>
                  <a:pt x="1251452" y="1328061"/>
                </a:lnTo>
                <a:lnTo>
                  <a:pt x="1250832" y="1330471"/>
                </a:lnTo>
                <a:lnTo>
                  <a:pt x="1251175" y="1339472"/>
                </a:lnTo>
                <a:lnTo>
                  <a:pt x="1252261" y="1343873"/>
                </a:lnTo>
                <a:lnTo>
                  <a:pt x="1254052" y="1347578"/>
                </a:lnTo>
                <a:lnTo>
                  <a:pt x="1255462" y="1348645"/>
                </a:lnTo>
                <a:lnTo>
                  <a:pt x="1255262" y="1345425"/>
                </a:lnTo>
                <a:lnTo>
                  <a:pt x="1252499" y="1332776"/>
                </a:lnTo>
                <a:lnTo>
                  <a:pt x="1252642" y="1327071"/>
                </a:lnTo>
                <a:lnTo>
                  <a:pt x="1252042" y="1326804"/>
                </a:lnTo>
                <a:close/>
                <a:moveTo>
                  <a:pt x="1349254" y="1627918"/>
                </a:moveTo>
                <a:lnTo>
                  <a:pt x="1345006" y="1626851"/>
                </a:lnTo>
                <a:lnTo>
                  <a:pt x="1341872" y="1625175"/>
                </a:lnTo>
                <a:lnTo>
                  <a:pt x="1336948" y="1625003"/>
                </a:lnTo>
                <a:lnTo>
                  <a:pt x="1333909" y="1624184"/>
                </a:lnTo>
                <a:lnTo>
                  <a:pt x="1333014" y="1626556"/>
                </a:lnTo>
                <a:lnTo>
                  <a:pt x="1337891" y="1636700"/>
                </a:lnTo>
                <a:lnTo>
                  <a:pt x="1343054" y="1641767"/>
                </a:lnTo>
                <a:lnTo>
                  <a:pt x="1347759" y="1640929"/>
                </a:lnTo>
                <a:lnTo>
                  <a:pt x="1348788" y="1639900"/>
                </a:lnTo>
                <a:lnTo>
                  <a:pt x="1350150" y="1636443"/>
                </a:lnTo>
                <a:lnTo>
                  <a:pt x="1348740" y="1634404"/>
                </a:lnTo>
                <a:lnTo>
                  <a:pt x="1348750" y="1632537"/>
                </a:lnTo>
                <a:lnTo>
                  <a:pt x="1349254" y="1627918"/>
                </a:lnTo>
                <a:close/>
                <a:moveTo>
                  <a:pt x="1274064" y="1431265"/>
                </a:moveTo>
                <a:lnTo>
                  <a:pt x="1276236" y="1424616"/>
                </a:lnTo>
                <a:lnTo>
                  <a:pt x="1275807" y="1421378"/>
                </a:lnTo>
                <a:lnTo>
                  <a:pt x="1272797" y="1421130"/>
                </a:lnTo>
                <a:lnTo>
                  <a:pt x="1267710" y="1428169"/>
                </a:lnTo>
                <a:lnTo>
                  <a:pt x="1268292" y="1429398"/>
                </a:lnTo>
                <a:lnTo>
                  <a:pt x="1269644" y="1430912"/>
                </a:lnTo>
                <a:lnTo>
                  <a:pt x="1274064" y="14312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E67A8BFD-9F1E-21C9-34CE-CF0B31A45B72}"/>
              </a:ext>
            </a:extLst>
          </p:cNvPr>
          <p:cNvSpPr/>
          <p:nvPr/>
        </p:nvSpPr>
        <p:spPr>
          <a:xfrm>
            <a:off x="6580667" y="4694733"/>
            <a:ext cx="53968" cy="46377"/>
          </a:xfrm>
          <a:custGeom>
            <a:avLst/>
            <a:gdLst>
              <a:gd name="connsiteX0" fmla="*/ 44168 w 53968"/>
              <a:gd name="connsiteY0" fmla="*/ 114 h 46377"/>
              <a:gd name="connsiteX1" fmla="*/ 43292 w 53968"/>
              <a:gd name="connsiteY1" fmla="*/ 524 h 46377"/>
              <a:gd name="connsiteX2" fmla="*/ 43110 w 53968"/>
              <a:gd name="connsiteY2" fmla="*/ 1810 h 46377"/>
              <a:gd name="connsiteX3" fmla="*/ 44120 w 53968"/>
              <a:gd name="connsiteY3" fmla="*/ 3858 h 46377"/>
              <a:gd name="connsiteX4" fmla="*/ 47435 w 53968"/>
              <a:gd name="connsiteY4" fmla="*/ 8087 h 46377"/>
              <a:gd name="connsiteX5" fmla="*/ 49540 w 53968"/>
              <a:gd name="connsiteY5" fmla="*/ 8858 h 46377"/>
              <a:gd name="connsiteX6" fmla="*/ 50911 w 53968"/>
              <a:gd name="connsiteY6" fmla="*/ 10506 h 46377"/>
              <a:gd name="connsiteX7" fmla="*/ 52264 w 53968"/>
              <a:gd name="connsiteY7" fmla="*/ 13278 h 46377"/>
              <a:gd name="connsiteX8" fmla="*/ 52664 w 53968"/>
              <a:gd name="connsiteY8" fmla="*/ 16755 h 46377"/>
              <a:gd name="connsiteX9" fmla="*/ 52102 w 53968"/>
              <a:gd name="connsiteY9" fmla="*/ 20926 h 46377"/>
              <a:gd name="connsiteX10" fmla="*/ 52435 w 53968"/>
              <a:gd name="connsiteY10" fmla="*/ 24022 h 46377"/>
              <a:gd name="connsiteX11" fmla="*/ 53654 w 53968"/>
              <a:gd name="connsiteY11" fmla="*/ 26060 h 46377"/>
              <a:gd name="connsiteX12" fmla="*/ 53969 w 53968"/>
              <a:gd name="connsiteY12" fmla="*/ 28699 h 46377"/>
              <a:gd name="connsiteX13" fmla="*/ 53397 w 53968"/>
              <a:gd name="connsiteY13" fmla="*/ 31937 h 46377"/>
              <a:gd name="connsiteX14" fmla="*/ 52693 w 53968"/>
              <a:gd name="connsiteY14" fmla="*/ 33880 h 46377"/>
              <a:gd name="connsiteX15" fmla="*/ 51864 w 53968"/>
              <a:gd name="connsiteY15" fmla="*/ 34528 h 46377"/>
              <a:gd name="connsiteX16" fmla="*/ 50921 w 53968"/>
              <a:gd name="connsiteY16" fmla="*/ 34766 h 46377"/>
              <a:gd name="connsiteX17" fmla="*/ 49645 w 53968"/>
              <a:gd name="connsiteY17" fmla="*/ 34547 h 46377"/>
              <a:gd name="connsiteX18" fmla="*/ 48092 w 53968"/>
              <a:gd name="connsiteY18" fmla="*/ 34823 h 46377"/>
              <a:gd name="connsiteX19" fmla="*/ 46406 w 53968"/>
              <a:gd name="connsiteY19" fmla="*/ 35433 h 46377"/>
              <a:gd name="connsiteX20" fmla="*/ 45339 w 53968"/>
              <a:gd name="connsiteY20" fmla="*/ 35519 h 46377"/>
              <a:gd name="connsiteX21" fmla="*/ 44672 w 53968"/>
              <a:gd name="connsiteY21" fmla="*/ 35404 h 46377"/>
              <a:gd name="connsiteX22" fmla="*/ 43434 w 53968"/>
              <a:gd name="connsiteY22" fmla="*/ 34880 h 46377"/>
              <a:gd name="connsiteX23" fmla="*/ 41463 w 53968"/>
              <a:gd name="connsiteY23" fmla="*/ 33204 h 46377"/>
              <a:gd name="connsiteX24" fmla="*/ 37786 w 53968"/>
              <a:gd name="connsiteY24" fmla="*/ 34128 h 46377"/>
              <a:gd name="connsiteX25" fmla="*/ 36786 w 53968"/>
              <a:gd name="connsiteY25" fmla="*/ 34109 h 46377"/>
              <a:gd name="connsiteX26" fmla="*/ 35443 w 53968"/>
              <a:gd name="connsiteY26" fmla="*/ 34909 h 46377"/>
              <a:gd name="connsiteX27" fmla="*/ 34338 w 53968"/>
              <a:gd name="connsiteY27" fmla="*/ 35890 h 46377"/>
              <a:gd name="connsiteX28" fmla="*/ 33681 w 53968"/>
              <a:gd name="connsiteY28" fmla="*/ 35957 h 46377"/>
              <a:gd name="connsiteX29" fmla="*/ 32995 w 53968"/>
              <a:gd name="connsiteY29" fmla="*/ 35823 h 46377"/>
              <a:gd name="connsiteX30" fmla="*/ 29832 w 53968"/>
              <a:gd name="connsiteY30" fmla="*/ 33852 h 46377"/>
              <a:gd name="connsiteX31" fmla="*/ 28670 w 53968"/>
              <a:gd name="connsiteY31" fmla="*/ 33909 h 46377"/>
              <a:gd name="connsiteX32" fmla="*/ 28194 w 53968"/>
              <a:gd name="connsiteY32" fmla="*/ 39462 h 46377"/>
              <a:gd name="connsiteX33" fmla="*/ 27670 w 53968"/>
              <a:gd name="connsiteY33" fmla="*/ 42558 h 46377"/>
              <a:gd name="connsiteX34" fmla="*/ 27013 w 53968"/>
              <a:gd name="connsiteY34" fmla="*/ 43929 h 46377"/>
              <a:gd name="connsiteX35" fmla="*/ 24746 w 53968"/>
              <a:gd name="connsiteY35" fmla="*/ 45253 h 46377"/>
              <a:gd name="connsiteX36" fmla="*/ 22470 w 53968"/>
              <a:gd name="connsiteY36" fmla="*/ 46006 h 46377"/>
              <a:gd name="connsiteX37" fmla="*/ 21222 w 53968"/>
              <a:gd name="connsiteY37" fmla="*/ 45958 h 46377"/>
              <a:gd name="connsiteX38" fmla="*/ 16202 w 53968"/>
              <a:gd name="connsiteY38" fmla="*/ 46368 h 46377"/>
              <a:gd name="connsiteX39" fmla="*/ 14240 w 53968"/>
              <a:gd name="connsiteY39" fmla="*/ 46377 h 46377"/>
              <a:gd name="connsiteX40" fmla="*/ 13154 w 53968"/>
              <a:gd name="connsiteY40" fmla="*/ 45929 h 46377"/>
              <a:gd name="connsiteX41" fmla="*/ 11745 w 53968"/>
              <a:gd name="connsiteY41" fmla="*/ 42777 h 46377"/>
              <a:gd name="connsiteX42" fmla="*/ 9087 w 53968"/>
              <a:gd name="connsiteY42" fmla="*/ 41377 h 46377"/>
              <a:gd name="connsiteX43" fmla="*/ 6534 w 53968"/>
              <a:gd name="connsiteY43" fmla="*/ 40719 h 46377"/>
              <a:gd name="connsiteX44" fmla="*/ 5496 w 53968"/>
              <a:gd name="connsiteY44" fmla="*/ 40900 h 46377"/>
              <a:gd name="connsiteX45" fmla="*/ 4572 w 53968"/>
              <a:gd name="connsiteY45" fmla="*/ 42548 h 46377"/>
              <a:gd name="connsiteX46" fmla="*/ 4191 w 53968"/>
              <a:gd name="connsiteY46" fmla="*/ 44024 h 46377"/>
              <a:gd name="connsiteX47" fmla="*/ 1714 w 53968"/>
              <a:gd name="connsiteY47" fmla="*/ 43015 h 46377"/>
              <a:gd name="connsiteX48" fmla="*/ 972 w 53968"/>
              <a:gd name="connsiteY48" fmla="*/ 41767 h 46377"/>
              <a:gd name="connsiteX49" fmla="*/ 905 w 53968"/>
              <a:gd name="connsiteY49" fmla="*/ 39653 h 46377"/>
              <a:gd name="connsiteX50" fmla="*/ 0 w 53968"/>
              <a:gd name="connsiteY50" fmla="*/ 36757 h 46377"/>
              <a:gd name="connsiteX51" fmla="*/ 505 w 53968"/>
              <a:gd name="connsiteY51" fmla="*/ 35528 h 46377"/>
              <a:gd name="connsiteX52" fmla="*/ 1477 w 53968"/>
              <a:gd name="connsiteY52" fmla="*/ 34728 h 46377"/>
              <a:gd name="connsiteX53" fmla="*/ 3534 w 53968"/>
              <a:gd name="connsiteY53" fmla="*/ 33204 h 46377"/>
              <a:gd name="connsiteX54" fmla="*/ 6658 w 53968"/>
              <a:gd name="connsiteY54" fmla="*/ 31080 h 46377"/>
              <a:gd name="connsiteX55" fmla="*/ 7325 w 53968"/>
              <a:gd name="connsiteY55" fmla="*/ 30080 h 46377"/>
              <a:gd name="connsiteX56" fmla="*/ 7763 w 53968"/>
              <a:gd name="connsiteY56" fmla="*/ 28394 h 46377"/>
              <a:gd name="connsiteX57" fmla="*/ 7563 w 53968"/>
              <a:gd name="connsiteY57" fmla="*/ 24479 h 46377"/>
              <a:gd name="connsiteX58" fmla="*/ 7268 w 53968"/>
              <a:gd name="connsiteY58" fmla="*/ 21174 h 46377"/>
              <a:gd name="connsiteX59" fmla="*/ 7639 w 53968"/>
              <a:gd name="connsiteY59" fmla="*/ 20003 h 46377"/>
              <a:gd name="connsiteX60" fmla="*/ 9068 w 53968"/>
              <a:gd name="connsiteY60" fmla="*/ 17450 h 46377"/>
              <a:gd name="connsiteX61" fmla="*/ 10973 w 53968"/>
              <a:gd name="connsiteY61" fmla="*/ 14830 h 46377"/>
              <a:gd name="connsiteX62" fmla="*/ 13211 w 53968"/>
              <a:gd name="connsiteY62" fmla="*/ 12068 h 46377"/>
              <a:gd name="connsiteX63" fmla="*/ 14554 w 53968"/>
              <a:gd name="connsiteY63" fmla="*/ 11801 h 46377"/>
              <a:gd name="connsiteX64" fmla="*/ 16316 w 53968"/>
              <a:gd name="connsiteY64" fmla="*/ 10763 h 46377"/>
              <a:gd name="connsiteX65" fmla="*/ 18183 w 53968"/>
              <a:gd name="connsiteY65" fmla="*/ 9210 h 46377"/>
              <a:gd name="connsiteX66" fmla="*/ 19231 w 53968"/>
              <a:gd name="connsiteY66" fmla="*/ 8630 h 46377"/>
              <a:gd name="connsiteX67" fmla="*/ 20107 w 53968"/>
              <a:gd name="connsiteY67" fmla="*/ 8611 h 46377"/>
              <a:gd name="connsiteX68" fmla="*/ 25870 w 53968"/>
              <a:gd name="connsiteY68" fmla="*/ 7239 h 46377"/>
              <a:gd name="connsiteX69" fmla="*/ 26441 w 53968"/>
              <a:gd name="connsiteY69" fmla="*/ 7668 h 46377"/>
              <a:gd name="connsiteX70" fmla="*/ 27375 w 53968"/>
              <a:gd name="connsiteY70" fmla="*/ 10325 h 46377"/>
              <a:gd name="connsiteX71" fmla="*/ 27870 w 53968"/>
              <a:gd name="connsiteY71" fmla="*/ 10716 h 46377"/>
              <a:gd name="connsiteX72" fmla="*/ 28670 w 53968"/>
              <a:gd name="connsiteY72" fmla="*/ 10811 h 46377"/>
              <a:gd name="connsiteX73" fmla="*/ 30289 w 53968"/>
              <a:gd name="connsiteY73" fmla="*/ 10201 h 46377"/>
              <a:gd name="connsiteX74" fmla="*/ 33252 w 53968"/>
              <a:gd name="connsiteY74" fmla="*/ 8115 h 46377"/>
              <a:gd name="connsiteX75" fmla="*/ 34547 w 53968"/>
              <a:gd name="connsiteY75" fmla="*/ 6858 h 46377"/>
              <a:gd name="connsiteX76" fmla="*/ 36072 w 53968"/>
              <a:gd name="connsiteY76" fmla="*/ 5077 h 46377"/>
              <a:gd name="connsiteX77" fmla="*/ 38024 w 53968"/>
              <a:gd name="connsiteY77" fmla="*/ 3077 h 46377"/>
              <a:gd name="connsiteX78" fmla="*/ 39110 w 53968"/>
              <a:gd name="connsiteY78" fmla="*/ 1324 h 46377"/>
              <a:gd name="connsiteX79" fmla="*/ 40167 w 53968"/>
              <a:gd name="connsiteY79" fmla="*/ 305 h 46377"/>
              <a:gd name="connsiteX80" fmla="*/ 41558 w 53968"/>
              <a:gd name="connsiteY80" fmla="*/ 0 h 46377"/>
              <a:gd name="connsiteX81" fmla="*/ 43101 w 53968"/>
              <a:gd name="connsiteY81" fmla="*/ 86 h 46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53968" h="46377">
                <a:moveTo>
                  <a:pt x="44168" y="114"/>
                </a:moveTo>
                <a:lnTo>
                  <a:pt x="43292" y="524"/>
                </a:lnTo>
                <a:lnTo>
                  <a:pt x="43110" y="1810"/>
                </a:lnTo>
                <a:lnTo>
                  <a:pt x="44120" y="3858"/>
                </a:lnTo>
                <a:lnTo>
                  <a:pt x="47435" y="8087"/>
                </a:lnTo>
                <a:lnTo>
                  <a:pt x="49540" y="8858"/>
                </a:lnTo>
                <a:lnTo>
                  <a:pt x="50911" y="10506"/>
                </a:lnTo>
                <a:lnTo>
                  <a:pt x="52264" y="13278"/>
                </a:lnTo>
                <a:lnTo>
                  <a:pt x="52664" y="16755"/>
                </a:lnTo>
                <a:lnTo>
                  <a:pt x="52102" y="20926"/>
                </a:lnTo>
                <a:lnTo>
                  <a:pt x="52435" y="24022"/>
                </a:lnTo>
                <a:lnTo>
                  <a:pt x="53654" y="26060"/>
                </a:lnTo>
                <a:lnTo>
                  <a:pt x="53969" y="28699"/>
                </a:lnTo>
                <a:lnTo>
                  <a:pt x="53397" y="31937"/>
                </a:lnTo>
                <a:lnTo>
                  <a:pt x="52693" y="33880"/>
                </a:lnTo>
                <a:lnTo>
                  <a:pt x="51864" y="34528"/>
                </a:lnTo>
                <a:lnTo>
                  <a:pt x="50921" y="34766"/>
                </a:lnTo>
                <a:lnTo>
                  <a:pt x="49645" y="34547"/>
                </a:lnTo>
                <a:lnTo>
                  <a:pt x="48092" y="34823"/>
                </a:lnTo>
                <a:lnTo>
                  <a:pt x="46406" y="35433"/>
                </a:lnTo>
                <a:lnTo>
                  <a:pt x="45339" y="35519"/>
                </a:lnTo>
                <a:lnTo>
                  <a:pt x="44672" y="35404"/>
                </a:lnTo>
                <a:lnTo>
                  <a:pt x="43434" y="34880"/>
                </a:lnTo>
                <a:lnTo>
                  <a:pt x="41463" y="33204"/>
                </a:lnTo>
                <a:lnTo>
                  <a:pt x="37786" y="34128"/>
                </a:lnTo>
                <a:lnTo>
                  <a:pt x="36786" y="34109"/>
                </a:lnTo>
                <a:lnTo>
                  <a:pt x="35443" y="34909"/>
                </a:lnTo>
                <a:lnTo>
                  <a:pt x="34338" y="35890"/>
                </a:lnTo>
                <a:lnTo>
                  <a:pt x="33681" y="35957"/>
                </a:lnTo>
                <a:lnTo>
                  <a:pt x="32995" y="35823"/>
                </a:lnTo>
                <a:lnTo>
                  <a:pt x="29832" y="33852"/>
                </a:lnTo>
                <a:lnTo>
                  <a:pt x="28670" y="33909"/>
                </a:lnTo>
                <a:lnTo>
                  <a:pt x="28194" y="39462"/>
                </a:lnTo>
                <a:lnTo>
                  <a:pt x="27670" y="42558"/>
                </a:lnTo>
                <a:lnTo>
                  <a:pt x="27013" y="43929"/>
                </a:lnTo>
                <a:lnTo>
                  <a:pt x="24746" y="45253"/>
                </a:lnTo>
                <a:lnTo>
                  <a:pt x="22470" y="46006"/>
                </a:lnTo>
                <a:lnTo>
                  <a:pt x="21222" y="45958"/>
                </a:lnTo>
                <a:lnTo>
                  <a:pt x="16202" y="46368"/>
                </a:lnTo>
                <a:lnTo>
                  <a:pt x="14240" y="46377"/>
                </a:lnTo>
                <a:lnTo>
                  <a:pt x="13154" y="45929"/>
                </a:lnTo>
                <a:lnTo>
                  <a:pt x="11745" y="42777"/>
                </a:lnTo>
                <a:lnTo>
                  <a:pt x="9087" y="41377"/>
                </a:lnTo>
                <a:lnTo>
                  <a:pt x="6534" y="40719"/>
                </a:lnTo>
                <a:lnTo>
                  <a:pt x="5496" y="40900"/>
                </a:lnTo>
                <a:lnTo>
                  <a:pt x="4572" y="42548"/>
                </a:lnTo>
                <a:lnTo>
                  <a:pt x="4191" y="44024"/>
                </a:lnTo>
                <a:lnTo>
                  <a:pt x="1714" y="43015"/>
                </a:lnTo>
                <a:lnTo>
                  <a:pt x="972" y="41767"/>
                </a:lnTo>
                <a:lnTo>
                  <a:pt x="905" y="39653"/>
                </a:lnTo>
                <a:lnTo>
                  <a:pt x="0" y="36757"/>
                </a:lnTo>
                <a:lnTo>
                  <a:pt x="505" y="35528"/>
                </a:lnTo>
                <a:lnTo>
                  <a:pt x="1477" y="34728"/>
                </a:lnTo>
                <a:lnTo>
                  <a:pt x="3534" y="33204"/>
                </a:lnTo>
                <a:lnTo>
                  <a:pt x="6658" y="31080"/>
                </a:lnTo>
                <a:lnTo>
                  <a:pt x="7325" y="30080"/>
                </a:lnTo>
                <a:lnTo>
                  <a:pt x="7763" y="28394"/>
                </a:lnTo>
                <a:lnTo>
                  <a:pt x="7563" y="24479"/>
                </a:lnTo>
                <a:lnTo>
                  <a:pt x="7268" y="21174"/>
                </a:lnTo>
                <a:lnTo>
                  <a:pt x="7639" y="20003"/>
                </a:lnTo>
                <a:lnTo>
                  <a:pt x="9068" y="17450"/>
                </a:lnTo>
                <a:lnTo>
                  <a:pt x="10973" y="14830"/>
                </a:lnTo>
                <a:lnTo>
                  <a:pt x="13211" y="12068"/>
                </a:lnTo>
                <a:lnTo>
                  <a:pt x="14554" y="11801"/>
                </a:lnTo>
                <a:lnTo>
                  <a:pt x="16316" y="10763"/>
                </a:lnTo>
                <a:lnTo>
                  <a:pt x="18183" y="9210"/>
                </a:lnTo>
                <a:lnTo>
                  <a:pt x="19231" y="8630"/>
                </a:lnTo>
                <a:lnTo>
                  <a:pt x="20107" y="8611"/>
                </a:lnTo>
                <a:lnTo>
                  <a:pt x="25870" y="7239"/>
                </a:lnTo>
                <a:lnTo>
                  <a:pt x="26441" y="7668"/>
                </a:lnTo>
                <a:lnTo>
                  <a:pt x="27375" y="10325"/>
                </a:lnTo>
                <a:lnTo>
                  <a:pt x="27870" y="10716"/>
                </a:lnTo>
                <a:lnTo>
                  <a:pt x="28670" y="10811"/>
                </a:lnTo>
                <a:lnTo>
                  <a:pt x="30289" y="10201"/>
                </a:lnTo>
                <a:lnTo>
                  <a:pt x="33252" y="8115"/>
                </a:lnTo>
                <a:lnTo>
                  <a:pt x="34547" y="6858"/>
                </a:lnTo>
                <a:lnTo>
                  <a:pt x="36072" y="5077"/>
                </a:lnTo>
                <a:lnTo>
                  <a:pt x="38024" y="3077"/>
                </a:lnTo>
                <a:lnTo>
                  <a:pt x="39110" y="1324"/>
                </a:lnTo>
                <a:lnTo>
                  <a:pt x="40167" y="305"/>
                </a:lnTo>
                <a:lnTo>
                  <a:pt x="41558" y="0"/>
                </a:lnTo>
                <a:lnTo>
                  <a:pt x="43101" y="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6EC079BE-E941-1F33-A169-8AEE02AEE55E}"/>
              </a:ext>
            </a:extLst>
          </p:cNvPr>
          <p:cNvSpPr/>
          <p:nvPr/>
        </p:nvSpPr>
        <p:spPr>
          <a:xfrm>
            <a:off x="6734581" y="3764331"/>
            <a:ext cx="562013" cy="461409"/>
          </a:xfrm>
          <a:custGeom>
            <a:avLst/>
            <a:gdLst>
              <a:gd name="connsiteX0" fmla="*/ 318545 w 562013"/>
              <a:gd name="connsiteY0" fmla="*/ 93602 h 461409"/>
              <a:gd name="connsiteX1" fmla="*/ 323708 w 562013"/>
              <a:gd name="connsiteY1" fmla="*/ 94259 h 461409"/>
              <a:gd name="connsiteX2" fmla="*/ 330594 w 562013"/>
              <a:gd name="connsiteY2" fmla="*/ 95135 h 461409"/>
              <a:gd name="connsiteX3" fmla="*/ 334776 w 562013"/>
              <a:gd name="connsiteY3" fmla="*/ 95736 h 461409"/>
              <a:gd name="connsiteX4" fmla="*/ 342643 w 562013"/>
              <a:gd name="connsiteY4" fmla="*/ 96850 h 461409"/>
              <a:gd name="connsiteX5" fmla="*/ 344996 w 562013"/>
              <a:gd name="connsiteY5" fmla="*/ 101460 h 461409"/>
              <a:gd name="connsiteX6" fmla="*/ 345853 w 562013"/>
              <a:gd name="connsiteY6" fmla="*/ 104689 h 461409"/>
              <a:gd name="connsiteX7" fmla="*/ 346643 w 562013"/>
              <a:gd name="connsiteY7" fmla="*/ 107832 h 461409"/>
              <a:gd name="connsiteX8" fmla="*/ 349006 w 562013"/>
              <a:gd name="connsiteY8" fmla="*/ 110699 h 461409"/>
              <a:gd name="connsiteX9" fmla="*/ 354369 w 562013"/>
              <a:gd name="connsiteY9" fmla="*/ 110633 h 461409"/>
              <a:gd name="connsiteX10" fmla="*/ 359121 w 562013"/>
              <a:gd name="connsiteY10" fmla="*/ 110576 h 461409"/>
              <a:gd name="connsiteX11" fmla="*/ 364979 w 562013"/>
              <a:gd name="connsiteY11" fmla="*/ 110480 h 461409"/>
              <a:gd name="connsiteX12" fmla="*/ 369627 w 562013"/>
              <a:gd name="connsiteY12" fmla="*/ 110414 h 461409"/>
              <a:gd name="connsiteX13" fmla="*/ 371123 w 562013"/>
              <a:gd name="connsiteY13" fmla="*/ 113262 h 461409"/>
              <a:gd name="connsiteX14" fmla="*/ 371780 w 562013"/>
              <a:gd name="connsiteY14" fmla="*/ 116100 h 461409"/>
              <a:gd name="connsiteX15" fmla="*/ 374542 w 562013"/>
              <a:gd name="connsiteY15" fmla="*/ 122815 h 461409"/>
              <a:gd name="connsiteX16" fmla="*/ 378486 w 562013"/>
              <a:gd name="connsiteY16" fmla="*/ 128045 h 461409"/>
              <a:gd name="connsiteX17" fmla="*/ 379429 w 562013"/>
              <a:gd name="connsiteY17" fmla="*/ 129949 h 461409"/>
              <a:gd name="connsiteX18" fmla="*/ 380057 w 562013"/>
              <a:gd name="connsiteY18" fmla="*/ 132817 h 461409"/>
              <a:gd name="connsiteX19" fmla="*/ 379372 w 562013"/>
              <a:gd name="connsiteY19" fmla="*/ 133883 h 461409"/>
              <a:gd name="connsiteX20" fmla="*/ 379105 w 562013"/>
              <a:gd name="connsiteY20" fmla="*/ 135112 h 461409"/>
              <a:gd name="connsiteX21" fmla="*/ 382029 w 562013"/>
              <a:gd name="connsiteY21" fmla="*/ 137969 h 461409"/>
              <a:gd name="connsiteX22" fmla="*/ 386848 w 562013"/>
              <a:gd name="connsiteY22" fmla="*/ 140389 h 461409"/>
              <a:gd name="connsiteX23" fmla="*/ 388734 w 562013"/>
              <a:gd name="connsiteY23" fmla="*/ 140998 h 461409"/>
              <a:gd name="connsiteX24" fmla="*/ 390878 w 562013"/>
              <a:gd name="connsiteY24" fmla="*/ 142065 h 461409"/>
              <a:gd name="connsiteX25" fmla="*/ 389211 w 562013"/>
              <a:gd name="connsiteY25" fmla="*/ 143713 h 461409"/>
              <a:gd name="connsiteX26" fmla="*/ 392059 w 562013"/>
              <a:gd name="connsiteY26" fmla="*/ 147523 h 461409"/>
              <a:gd name="connsiteX27" fmla="*/ 395364 w 562013"/>
              <a:gd name="connsiteY27" fmla="*/ 151400 h 461409"/>
              <a:gd name="connsiteX28" fmla="*/ 398907 w 562013"/>
              <a:gd name="connsiteY28" fmla="*/ 152276 h 461409"/>
              <a:gd name="connsiteX29" fmla="*/ 403689 w 562013"/>
              <a:gd name="connsiteY29" fmla="*/ 158124 h 461409"/>
              <a:gd name="connsiteX30" fmla="*/ 410899 w 562013"/>
              <a:gd name="connsiteY30" fmla="*/ 161906 h 461409"/>
              <a:gd name="connsiteX31" fmla="*/ 415271 w 562013"/>
              <a:gd name="connsiteY31" fmla="*/ 166859 h 461409"/>
              <a:gd name="connsiteX32" fmla="*/ 414862 w 562013"/>
              <a:gd name="connsiteY32" fmla="*/ 166954 h 461409"/>
              <a:gd name="connsiteX33" fmla="*/ 413576 w 562013"/>
              <a:gd name="connsiteY33" fmla="*/ 166449 h 461409"/>
              <a:gd name="connsiteX34" fmla="*/ 411966 w 562013"/>
              <a:gd name="connsiteY34" fmla="*/ 165773 h 461409"/>
              <a:gd name="connsiteX35" fmla="*/ 411480 w 562013"/>
              <a:gd name="connsiteY35" fmla="*/ 166383 h 461409"/>
              <a:gd name="connsiteX36" fmla="*/ 411566 w 562013"/>
              <a:gd name="connsiteY36" fmla="*/ 168459 h 461409"/>
              <a:gd name="connsiteX37" fmla="*/ 411995 w 562013"/>
              <a:gd name="connsiteY37" fmla="*/ 170897 h 461409"/>
              <a:gd name="connsiteX38" fmla="*/ 414224 w 562013"/>
              <a:gd name="connsiteY38" fmla="*/ 173003 h 461409"/>
              <a:gd name="connsiteX39" fmla="*/ 416205 w 562013"/>
              <a:gd name="connsiteY39" fmla="*/ 174517 h 461409"/>
              <a:gd name="connsiteX40" fmla="*/ 416976 w 562013"/>
              <a:gd name="connsiteY40" fmla="*/ 177384 h 461409"/>
              <a:gd name="connsiteX41" fmla="*/ 415414 w 562013"/>
              <a:gd name="connsiteY41" fmla="*/ 183547 h 461409"/>
              <a:gd name="connsiteX42" fmla="*/ 414871 w 562013"/>
              <a:gd name="connsiteY42" fmla="*/ 183547 h 461409"/>
              <a:gd name="connsiteX43" fmla="*/ 413824 w 562013"/>
              <a:gd name="connsiteY43" fmla="*/ 183013 h 461409"/>
              <a:gd name="connsiteX44" fmla="*/ 412709 w 562013"/>
              <a:gd name="connsiteY44" fmla="*/ 182889 h 461409"/>
              <a:gd name="connsiteX45" fmla="*/ 412109 w 562013"/>
              <a:gd name="connsiteY45" fmla="*/ 183242 h 461409"/>
              <a:gd name="connsiteX46" fmla="*/ 413433 w 562013"/>
              <a:gd name="connsiteY46" fmla="*/ 187671 h 461409"/>
              <a:gd name="connsiteX47" fmla="*/ 414757 w 562013"/>
              <a:gd name="connsiteY47" fmla="*/ 191062 h 461409"/>
              <a:gd name="connsiteX48" fmla="*/ 416338 w 562013"/>
              <a:gd name="connsiteY48" fmla="*/ 193748 h 461409"/>
              <a:gd name="connsiteX49" fmla="*/ 417662 w 562013"/>
              <a:gd name="connsiteY49" fmla="*/ 197672 h 461409"/>
              <a:gd name="connsiteX50" fmla="*/ 418795 w 562013"/>
              <a:gd name="connsiteY50" fmla="*/ 199349 h 461409"/>
              <a:gd name="connsiteX51" fmla="*/ 423434 w 562013"/>
              <a:gd name="connsiteY51" fmla="*/ 203511 h 461409"/>
              <a:gd name="connsiteX52" fmla="*/ 424863 w 562013"/>
              <a:gd name="connsiteY52" fmla="*/ 206988 h 461409"/>
              <a:gd name="connsiteX53" fmla="*/ 426187 w 562013"/>
              <a:gd name="connsiteY53" fmla="*/ 213455 h 461409"/>
              <a:gd name="connsiteX54" fmla="*/ 429102 w 562013"/>
              <a:gd name="connsiteY54" fmla="*/ 217056 h 461409"/>
              <a:gd name="connsiteX55" fmla="*/ 430673 w 562013"/>
              <a:gd name="connsiteY55" fmla="*/ 219827 h 461409"/>
              <a:gd name="connsiteX56" fmla="*/ 432778 w 562013"/>
              <a:gd name="connsiteY56" fmla="*/ 222180 h 461409"/>
              <a:gd name="connsiteX57" fmla="*/ 434150 w 562013"/>
              <a:gd name="connsiteY57" fmla="*/ 225390 h 461409"/>
              <a:gd name="connsiteX58" fmla="*/ 436093 w 562013"/>
              <a:gd name="connsiteY58" fmla="*/ 227857 h 461409"/>
              <a:gd name="connsiteX59" fmla="*/ 437102 w 562013"/>
              <a:gd name="connsiteY59" fmla="*/ 228476 h 461409"/>
              <a:gd name="connsiteX60" fmla="*/ 438617 w 562013"/>
              <a:gd name="connsiteY60" fmla="*/ 228733 h 461409"/>
              <a:gd name="connsiteX61" fmla="*/ 440503 w 562013"/>
              <a:gd name="connsiteY61" fmla="*/ 228743 h 461409"/>
              <a:gd name="connsiteX62" fmla="*/ 442760 w 562013"/>
              <a:gd name="connsiteY62" fmla="*/ 228105 h 461409"/>
              <a:gd name="connsiteX63" fmla="*/ 445170 w 562013"/>
              <a:gd name="connsiteY63" fmla="*/ 227504 h 461409"/>
              <a:gd name="connsiteX64" fmla="*/ 447047 w 562013"/>
              <a:gd name="connsiteY64" fmla="*/ 228752 h 461409"/>
              <a:gd name="connsiteX65" fmla="*/ 448989 w 562013"/>
              <a:gd name="connsiteY65" fmla="*/ 228562 h 461409"/>
              <a:gd name="connsiteX66" fmla="*/ 449189 w 562013"/>
              <a:gd name="connsiteY66" fmla="*/ 229724 h 461409"/>
              <a:gd name="connsiteX67" fmla="*/ 447885 w 562013"/>
              <a:gd name="connsiteY67" fmla="*/ 231305 h 461409"/>
              <a:gd name="connsiteX68" fmla="*/ 446284 w 562013"/>
              <a:gd name="connsiteY68" fmla="*/ 235287 h 461409"/>
              <a:gd name="connsiteX69" fmla="*/ 448561 w 562013"/>
              <a:gd name="connsiteY69" fmla="*/ 235915 h 461409"/>
              <a:gd name="connsiteX70" fmla="*/ 450742 w 562013"/>
              <a:gd name="connsiteY70" fmla="*/ 236229 h 461409"/>
              <a:gd name="connsiteX71" fmla="*/ 452285 w 562013"/>
              <a:gd name="connsiteY71" fmla="*/ 236868 h 461409"/>
              <a:gd name="connsiteX72" fmla="*/ 453190 w 562013"/>
              <a:gd name="connsiteY72" fmla="*/ 236868 h 461409"/>
              <a:gd name="connsiteX73" fmla="*/ 453190 w 562013"/>
              <a:gd name="connsiteY73" fmla="*/ 237696 h 461409"/>
              <a:gd name="connsiteX74" fmla="*/ 453295 w 562013"/>
              <a:gd name="connsiteY74" fmla="*/ 241468 h 461409"/>
              <a:gd name="connsiteX75" fmla="*/ 453838 w 562013"/>
              <a:gd name="connsiteY75" fmla="*/ 242906 h 461409"/>
              <a:gd name="connsiteX76" fmla="*/ 454829 w 562013"/>
              <a:gd name="connsiteY76" fmla="*/ 244183 h 461409"/>
              <a:gd name="connsiteX77" fmla="*/ 456295 w 562013"/>
              <a:gd name="connsiteY77" fmla="*/ 246088 h 461409"/>
              <a:gd name="connsiteX78" fmla="*/ 457762 w 562013"/>
              <a:gd name="connsiteY78" fmla="*/ 247993 h 461409"/>
              <a:gd name="connsiteX79" fmla="*/ 459229 w 562013"/>
              <a:gd name="connsiteY79" fmla="*/ 249898 h 461409"/>
              <a:gd name="connsiteX80" fmla="*/ 460696 w 562013"/>
              <a:gd name="connsiteY80" fmla="*/ 251803 h 461409"/>
              <a:gd name="connsiteX81" fmla="*/ 462163 w 562013"/>
              <a:gd name="connsiteY81" fmla="*/ 253708 h 461409"/>
              <a:gd name="connsiteX82" fmla="*/ 463639 w 562013"/>
              <a:gd name="connsiteY82" fmla="*/ 255613 h 461409"/>
              <a:gd name="connsiteX83" fmla="*/ 465106 w 562013"/>
              <a:gd name="connsiteY83" fmla="*/ 257508 h 461409"/>
              <a:gd name="connsiteX84" fmla="*/ 466573 w 562013"/>
              <a:gd name="connsiteY84" fmla="*/ 259413 h 461409"/>
              <a:gd name="connsiteX85" fmla="*/ 468039 w 562013"/>
              <a:gd name="connsiteY85" fmla="*/ 261309 h 461409"/>
              <a:gd name="connsiteX86" fmla="*/ 469507 w 562013"/>
              <a:gd name="connsiteY86" fmla="*/ 263204 h 461409"/>
              <a:gd name="connsiteX87" fmla="*/ 470974 w 562013"/>
              <a:gd name="connsiteY87" fmla="*/ 265100 h 461409"/>
              <a:gd name="connsiteX88" fmla="*/ 472440 w 562013"/>
              <a:gd name="connsiteY88" fmla="*/ 266995 h 461409"/>
              <a:gd name="connsiteX89" fmla="*/ 473907 w 562013"/>
              <a:gd name="connsiteY89" fmla="*/ 268891 h 461409"/>
              <a:gd name="connsiteX90" fmla="*/ 475374 w 562013"/>
              <a:gd name="connsiteY90" fmla="*/ 270786 h 461409"/>
              <a:gd name="connsiteX91" fmla="*/ 476851 w 562013"/>
              <a:gd name="connsiteY91" fmla="*/ 272682 h 461409"/>
              <a:gd name="connsiteX92" fmla="*/ 478317 w 562013"/>
              <a:gd name="connsiteY92" fmla="*/ 274568 h 461409"/>
              <a:gd name="connsiteX93" fmla="*/ 479527 w 562013"/>
              <a:gd name="connsiteY93" fmla="*/ 276130 h 461409"/>
              <a:gd name="connsiteX94" fmla="*/ 481775 w 562013"/>
              <a:gd name="connsiteY94" fmla="*/ 276425 h 461409"/>
              <a:gd name="connsiteX95" fmla="*/ 482489 w 562013"/>
              <a:gd name="connsiteY95" fmla="*/ 276520 h 461409"/>
              <a:gd name="connsiteX96" fmla="*/ 484518 w 562013"/>
              <a:gd name="connsiteY96" fmla="*/ 276787 h 461409"/>
              <a:gd name="connsiteX97" fmla="*/ 487661 w 562013"/>
              <a:gd name="connsiteY97" fmla="*/ 277196 h 461409"/>
              <a:gd name="connsiteX98" fmla="*/ 491738 w 562013"/>
              <a:gd name="connsiteY98" fmla="*/ 277739 h 461409"/>
              <a:gd name="connsiteX99" fmla="*/ 496567 w 562013"/>
              <a:gd name="connsiteY99" fmla="*/ 278378 h 461409"/>
              <a:gd name="connsiteX100" fmla="*/ 501948 w 562013"/>
              <a:gd name="connsiteY100" fmla="*/ 279082 h 461409"/>
              <a:gd name="connsiteX101" fmla="*/ 507711 w 562013"/>
              <a:gd name="connsiteY101" fmla="*/ 279844 h 461409"/>
              <a:gd name="connsiteX102" fmla="*/ 513655 w 562013"/>
              <a:gd name="connsiteY102" fmla="*/ 280625 h 461409"/>
              <a:gd name="connsiteX103" fmla="*/ 519608 w 562013"/>
              <a:gd name="connsiteY103" fmla="*/ 281406 h 461409"/>
              <a:gd name="connsiteX104" fmla="*/ 525361 w 562013"/>
              <a:gd name="connsiteY104" fmla="*/ 282169 h 461409"/>
              <a:gd name="connsiteX105" fmla="*/ 530743 w 562013"/>
              <a:gd name="connsiteY105" fmla="*/ 282883 h 461409"/>
              <a:gd name="connsiteX106" fmla="*/ 535572 w 562013"/>
              <a:gd name="connsiteY106" fmla="*/ 283511 h 461409"/>
              <a:gd name="connsiteX107" fmla="*/ 539658 w 562013"/>
              <a:gd name="connsiteY107" fmla="*/ 284054 h 461409"/>
              <a:gd name="connsiteX108" fmla="*/ 542801 w 562013"/>
              <a:gd name="connsiteY108" fmla="*/ 284464 h 461409"/>
              <a:gd name="connsiteX109" fmla="*/ 544830 w 562013"/>
              <a:gd name="connsiteY109" fmla="*/ 284731 h 461409"/>
              <a:gd name="connsiteX110" fmla="*/ 545545 w 562013"/>
              <a:gd name="connsiteY110" fmla="*/ 284826 h 461409"/>
              <a:gd name="connsiteX111" fmla="*/ 547669 w 562013"/>
              <a:gd name="connsiteY111" fmla="*/ 285102 h 461409"/>
              <a:gd name="connsiteX112" fmla="*/ 548069 w 562013"/>
              <a:gd name="connsiteY112" fmla="*/ 285036 h 461409"/>
              <a:gd name="connsiteX113" fmla="*/ 549850 w 562013"/>
              <a:gd name="connsiteY113" fmla="*/ 282721 h 461409"/>
              <a:gd name="connsiteX114" fmla="*/ 551812 w 562013"/>
              <a:gd name="connsiteY114" fmla="*/ 285988 h 461409"/>
              <a:gd name="connsiteX115" fmla="*/ 553441 w 562013"/>
              <a:gd name="connsiteY115" fmla="*/ 288693 h 461409"/>
              <a:gd name="connsiteX116" fmla="*/ 555670 w 562013"/>
              <a:gd name="connsiteY116" fmla="*/ 292408 h 461409"/>
              <a:gd name="connsiteX117" fmla="*/ 558051 w 562013"/>
              <a:gd name="connsiteY117" fmla="*/ 296351 h 461409"/>
              <a:gd name="connsiteX118" fmla="*/ 560318 w 562013"/>
              <a:gd name="connsiteY118" fmla="*/ 300123 h 461409"/>
              <a:gd name="connsiteX119" fmla="*/ 562013 w 562013"/>
              <a:gd name="connsiteY119" fmla="*/ 302923 h 461409"/>
              <a:gd name="connsiteX120" fmla="*/ 561108 w 562013"/>
              <a:gd name="connsiteY120" fmla="*/ 305828 h 461409"/>
              <a:gd name="connsiteX121" fmla="*/ 560127 w 562013"/>
              <a:gd name="connsiteY121" fmla="*/ 309000 h 461409"/>
              <a:gd name="connsiteX122" fmla="*/ 559146 w 562013"/>
              <a:gd name="connsiteY122" fmla="*/ 312172 h 461409"/>
              <a:gd name="connsiteX123" fmla="*/ 558165 w 562013"/>
              <a:gd name="connsiteY123" fmla="*/ 315335 h 461409"/>
              <a:gd name="connsiteX124" fmla="*/ 557175 w 562013"/>
              <a:gd name="connsiteY124" fmla="*/ 318497 h 461409"/>
              <a:gd name="connsiteX125" fmla="*/ 556193 w 562013"/>
              <a:gd name="connsiteY125" fmla="*/ 321659 h 461409"/>
              <a:gd name="connsiteX126" fmla="*/ 555213 w 562013"/>
              <a:gd name="connsiteY126" fmla="*/ 324821 h 461409"/>
              <a:gd name="connsiteX127" fmla="*/ 554231 w 562013"/>
              <a:gd name="connsiteY127" fmla="*/ 327974 h 461409"/>
              <a:gd name="connsiteX128" fmla="*/ 553251 w 562013"/>
              <a:gd name="connsiteY128" fmla="*/ 331127 h 461409"/>
              <a:gd name="connsiteX129" fmla="*/ 552260 w 562013"/>
              <a:gd name="connsiteY129" fmla="*/ 334280 h 461409"/>
              <a:gd name="connsiteX130" fmla="*/ 551279 w 562013"/>
              <a:gd name="connsiteY130" fmla="*/ 337433 h 461409"/>
              <a:gd name="connsiteX131" fmla="*/ 550298 w 562013"/>
              <a:gd name="connsiteY131" fmla="*/ 340576 h 461409"/>
              <a:gd name="connsiteX132" fmla="*/ 549317 w 562013"/>
              <a:gd name="connsiteY132" fmla="*/ 343719 h 461409"/>
              <a:gd name="connsiteX133" fmla="*/ 548326 w 562013"/>
              <a:gd name="connsiteY133" fmla="*/ 346862 h 461409"/>
              <a:gd name="connsiteX134" fmla="*/ 547345 w 562013"/>
              <a:gd name="connsiteY134" fmla="*/ 350005 h 461409"/>
              <a:gd name="connsiteX135" fmla="*/ 546364 w 562013"/>
              <a:gd name="connsiteY135" fmla="*/ 353139 h 461409"/>
              <a:gd name="connsiteX136" fmla="*/ 545382 w 562013"/>
              <a:gd name="connsiteY136" fmla="*/ 356273 h 461409"/>
              <a:gd name="connsiteX137" fmla="*/ 544202 w 562013"/>
              <a:gd name="connsiteY137" fmla="*/ 360045 h 461409"/>
              <a:gd name="connsiteX138" fmla="*/ 541354 w 562013"/>
              <a:gd name="connsiteY138" fmla="*/ 361045 h 461409"/>
              <a:gd name="connsiteX139" fmla="*/ 536763 w 562013"/>
              <a:gd name="connsiteY139" fmla="*/ 362664 h 461409"/>
              <a:gd name="connsiteX140" fmla="*/ 532162 w 562013"/>
              <a:gd name="connsiteY140" fmla="*/ 364284 h 461409"/>
              <a:gd name="connsiteX141" fmla="*/ 527571 w 562013"/>
              <a:gd name="connsiteY141" fmla="*/ 365903 h 461409"/>
              <a:gd name="connsiteX142" fmla="*/ 522980 w 562013"/>
              <a:gd name="connsiteY142" fmla="*/ 367522 h 461409"/>
              <a:gd name="connsiteX143" fmla="*/ 518379 w 562013"/>
              <a:gd name="connsiteY143" fmla="*/ 369141 h 461409"/>
              <a:gd name="connsiteX144" fmla="*/ 513788 w 562013"/>
              <a:gd name="connsiteY144" fmla="*/ 370751 h 461409"/>
              <a:gd name="connsiteX145" fmla="*/ 509197 w 562013"/>
              <a:gd name="connsiteY145" fmla="*/ 372370 h 461409"/>
              <a:gd name="connsiteX146" fmla="*/ 504597 w 562013"/>
              <a:gd name="connsiteY146" fmla="*/ 373989 h 461409"/>
              <a:gd name="connsiteX147" fmla="*/ 500006 w 562013"/>
              <a:gd name="connsiteY147" fmla="*/ 375599 h 461409"/>
              <a:gd name="connsiteX148" fmla="*/ 495405 w 562013"/>
              <a:gd name="connsiteY148" fmla="*/ 377209 h 461409"/>
              <a:gd name="connsiteX149" fmla="*/ 490814 w 562013"/>
              <a:gd name="connsiteY149" fmla="*/ 378828 h 461409"/>
              <a:gd name="connsiteX150" fmla="*/ 486223 w 562013"/>
              <a:gd name="connsiteY150" fmla="*/ 380438 h 461409"/>
              <a:gd name="connsiteX151" fmla="*/ 481622 w 562013"/>
              <a:gd name="connsiteY151" fmla="*/ 382048 h 461409"/>
              <a:gd name="connsiteX152" fmla="*/ 477031 w 562013"/>
              <a:gd name="connsiteY152" fmla="*/ 383657 h 461409"/>
              <a:gd name="connsiteX153" fmla="*/ 472430 w 562013"/>
              <a:gd name="connsiteY153" fmla="*/ 385267 h 461409"/>
              <a:gd name="connsiteX154" fmla="*/ 467839 w 562013"/>
              <a:gd name="connsiteY154" fmla="*/ 386877 h 461409"/>
              <a:gd name="connsiteX155" fmla="*/ 464068 w 562013"/>
              <a:gd name="connsiteY155" fmla="*/ 388201 h 461409"/>
              <a:gd name="connsiteX156" fmla="*/ 457791 w 562013"/>
              <a:gd name="connsiteY156" fmla="*/ 389087 h 461409"/>
              <a:gd name="connsiteX157" fmla="*/ 451695 w 562013"/>
              <a:gd name="connsiteY157" fmla="*/ 389944 h 461409"/>
              <a:gd name="connsiteX158" fmla="*/ 444837 w 562013"/>
              <a:gd name="connsiteY158" fmla="*/ 390915 h 461409"/>
              <a:gd name="connsiteX159" fmla="*/ 436598 w 562013"/>
              <a:gd name="connsiteY159" fmla="*/ 392087 h 461409"/>
              <a:gd name="connsiteX160" fmla="*/ 430130 w 562013"/>
              <a:gd name="connsiteY160" fmla="*/ 393001 h 461409"/>
              <a:gd name="connsiteX161" fmla="*/ 420700 w 562013"/>
              <a:gd name="connsiteY161" fmla="*/ 394335 h 461409"/>
              <a:gd name="connsiteX162" fmla="*/ 412233 w 562013"/>
              <a:gd name="connsiteY162" fmla="*/ 395526 h 461409"/>
              <a:gd name="connsiteX163" fmla="*/ 404299 w 562013"/>
              <a:gd name="connsiteY163" fmla="*/ 396649 h 461409"/>
              <a:gd name="connsiteX164" fmla="*/ 396364 w 562013"/>
              <a:gd name="connsiteY164" fmla="*/ 397773 h 461409"/>
              <a:gd name="connsiteX165" fmla="*/ 389611 w 562013"/>
              <a:gd name="connsiteY165" fmla="*/ 398726 h 461409"/>
              <a:gd name="connsiteX166" fmla="*/ 385582 w 562013"/>
              <a:gd name="connsiteY166" fmla="*/ 399831 h 461409"/>
              <a:gd name="connsiteX167" fmla="*/ 380848 w 562013"/>
              <a:gd name="connsiteY167" fmla="*/ 402260 h 461409"/>
              <a:gd name="connsiteX168" fmla="*/ 373580 w 562013"/>
              <a:gd name="connsiteY168" fmla="*/ 405984 h 461409"/>
              <a:gd name="connsiteX169" fmla="*/ 366170 w 562013"/>
              <a:gd name="connsiteY169" fmla="*/ 409765 h 461409"/>
              <a:gd name="connsiteX170" fmla="*/ 362331 w 562013"/>
              <a:gd name="connsiteY170" fmla="*/ 411728 h 461409"/>
              <a:gd name="connsiteX171" fmla="*/ 358312 w 562013"/>
              <a:gd name="connsiteY171" fmla="*/ 416757 h 461409"/>
              <a:gd name="connsiteX172" fmla="*/ 356274 w 562013"/>
              <a:gd name="connsiteY172" fmla="*/ 419300 h 461409"/>
              <a:gd name="connsiteX173" fmla="*/ 352597 w 562013"/>
              <a:gd name="connsiteY173" fmla="*/ 423901 h 461409"/>
              <a:gd name="connsiteX174" fmla="*/ 349815 w 562013"/>
              <a:gd name="connsiteY174" fmla="*/ 427368 h 461409"/>
              <a:gd name="connsiteX175" fmla="*/ 346491 w 562013"/>
              <a:gd name="connsiteY175" fmla="*/ 431511 h 461409"/>
              <a:gd name="connsiteX176" fmla="*/ 345043 w 562013"/>
              <a:gd name="connsiteY176" fmla="*/ 435188 h 461409"/>
              <a:gd name="connsiteX177" fmla="*/ 342805 w 562013"/>
              <a:gd name="connsiteY177" fmla="*/ 440864 h 461409"/>
              <a:gd name="connsiteX178" fmla="*/ 340872 w 562013"/>
              <a:gd name="connsiteY178" fmla="*/ 442293 h 461409"/>
              <a:gd name="connsiteX179" fmla="*/ 337709 w 562013"/>
              <a:gd name="connsiteY179" fmla="*/ 444141 h 461409"/>
              <a:gd name="connsiteX180" fmla="*/ 334832 w 562013"/>
              <a:gd name="connsiteY180" fmla="*/ 445456 h 461409"/>
              <a:gd name="connsiteX181" fmla="*/ 330346 w 562013"/>
              <a:gd name="connsiteY181" fmla="*/ 445265 h 461409"/>
              <a:gd name="connsiteX182" fmla="*/ 327784 w 562013"/>
              <a:gd name="connsiteY182" fmla="*/ 441779 h 461409"/>
              <a:gd name="connsiteX183" fmla="*/ 325070 w 562013"/>
              <a:gd name="connsiteY183" fmla="*/ 438074 h 461409"/>
              <a:gd name="connsiteX184" fmla="*/ 323708 w 562013"/>
              <a:gd name="connsiteY184" fmla="*/ 436588 h 461409"/>
              <a:gd name="connsiteX185" fmla="*/ 322488 w 562013"/>
              <a:gd name="connsiteY185" fmla="*/ 436511 h 461409"/>
              <a:gd name="connsiteX186" fmla="*/ 317983 w 562013"/>
              <a:gd name="connsiteY186" fmla="*/ 436978 h 461409"/>
              <a:gd name="connsiteX187" fmla="*/ 312554 w 562013"/>
              <a:gd name="connsiteY187" fmla="*/ 437550 h 461409"/>
              <a:gd name="connsiteX188" fmla="*/ 306153 w 562013"/>
              <a:gd name="connsiteY188" fmla="*/ 436950 h 461409"/>
              <a:gd name="connsiteX189" fmla="*/ 298771 w 562013"/>
              <a:gd name="connsiteY189" fmla="*/ 436245 h 461409"/>
              <a:gd name="connsiteX190" fmla="*/ 291846 w 562013"/>
              <a:gd name="connsiteY190" fmla="*/ 435588 h 461409"/>
              <a:gd name="connsiteX191" fmla="*/ 288398 w 562013"/>
              <a:gd name="connsiteY191" fmla="*/ 435092 h 461409"/>
              <a:gd name="connsiteX192" fmla="*/ 283855 w 562013"/>
              <a:gd name="connsiteY192" fmla="*/ 432692 h 461409"/>
              <a:gd name="connsiteX193" fmla="*/ 282683 w 562013"/>
              <a:gd name="connsiteY193" fmla="*/ 432216 h 461409"/>
              <a:gd name="connsiteX194" fmla="*/ 281493 w 562013"/>
              <a:gd name="connsiteY194" fmla="*/ 432102 h 461409"/>
              <a:gd name="connsiteX195" fmla="*/ 276101 w 562013"/>
              <a:gd name="connsiteY195" fmla="*/ 432044 h 461409"/>
              <a:gd name="connsiteX196" fmla="*/ 270758 w 562013"/>
              <a:gd name="connsiteY196" fmla="*/ 431987 h 461409"/>
              <a:gd name="connsiteX197" fmla="*/ 265405 w 562013"/>
              <a:gd name="connsiteY197" fmla="*/ 432749 h 461409"/>
              <a:gd name="connsiteX198" fmla="*/ 260281 w 562013"/>
              <a:gd name="connsiteY198" fmla="*/ 432473 h 461409"/>
              <a:gd name="connsiteX199" fmla="*/ 254965 w 562013"/>
              <a:gd name="connsiteY199" fmla="*/ 432911 h 461409"/>
              <a:gd name="connsiteX200" fmla="*/ 253099 w 562013"/>
              <a:gd name="connsiteY200" fmla="*/ 433826 h 461409"/>
              <a:gd name="connsiteX201" fmla="*/ 251022 w 562013"/>
              <a:gd name="connsiteY201" fmla="*/ 433778 h 461409"/>
              <a:gd name="connsiteX202" fmla="*/ 249727 w 562013"/>
              <a:gd name="connsiteY202" fmla="*/ 434587 h 461409"/>
              <a:gd name="connsiteX203" fmla="*/ 248584 w 562013"/>
              <a:gd name="connsiteY203" fmla="*/ 434969 h 461409"/>
              <a:gd name="connsiteX204" fmla="*/ 247231 w 562013"/>
              <a:gd name="connsiteY204" fmla="*/ 434273 h 461409"/>
              <a:gd name="connsiteX205" fmla="*/ 245574 w 562013"/>
              <a:gd name="connsiteY205" fmla="*/ 434426 h 461409"/>
              <a:gd name="connsiteX206" fmla="*/ 243135 w 562013"/>
              <a:gd name="connsiteY206" fmla="*/ 433826 h 461409"/>
              <a:gd name="connsiteX207" fmla="*/ 241545 w 562013"/>
              <a:gd name="connsiteY207" fmla="*/ 432254 h 461409"/>
              <a:gd name="connsiteX208" fmla="*/ 240040 w 562013"/>
              <a:gd name="connsiteY208" fmla="*/ 430873 h 461409"/>
              <a:gd name="connsiteX209" fmla="*/ 238487 w 562013"/>
              <a:gd name="connsiteY209" fmla="*/ 430111 h 461409"/>
              <a:gd name="connsiteX210" fmla="*/ 236754 w 562013"/>
              <a:gd name="connsiteY210" fmla="*/ 429635 h 461409"/>
              <a:gd name="connsiteX211" fmla="*/ 235248 w 562013"/>
              <a:gd name="connsiteY211" fmla="*/ 429625 h 461409"/>
              <a:gd name="connsiteX212" fmla="*/ 233325 w 562013"/>
              <a:gd name="connsiteY212" fmla="*/ 430463 h 461409"/>
              <a:gd name="connsiteX213" fmla="*/ 232153 w 562013"/>
              <a:gd name="connsiteY213" fmla="*/ 431273 h 461409"/>
              <a:gd name="connsiteX214" fmla="*/ 229181 w 562013"/>
              <a:gd name="connsiteY214" fmla="*/ 433987 h 461409"/>
              <a:gd name="connsiteX215" fmla="*/ 229058 w 562013"/>
              <a:gd name="connsiteY215" fmla="*/ 434959 h 461409"/>
              <a:gd name="connsiteX216" fmla="*/ 230410 w 562013"/>
              <a:gd name="connsiteY216" fmla="*/ 436578 h 461409"/>
              <a:gd name="connsiteX217" fmla="*/ 230001 w 562013"/>
              <a:gd name="connsiteY217" fmla="*/ 437340 h 461409"/>
              <a:gd name="connsiteX218" fmla="*/ 228248 w 562013"/>
              <a:gd name="connsiteY218" fmla="*/ 438293 h 461409"/>
              <a:gd name="connsiteX219" fmla="*/ 227705 w 562013"/>
              <a:gd name="connsiteY219" fmla="*/ 440855 h 461409"/>
              <a:gd name="connsiteX220" fmla="*/ 227448 w 562013"/>
              <a:gd name="connsiteY220" fmla="*/ 442255 h 461409"/>
              <a:gd name="connsiteX221" fmla="*/ 227191 w 562013"/>
              <a:gd name="connsiteY221" fmla="*/ 445608 h 461409"/>
              <a:gd name="connsiteX222" fmla="*/ 227972 w 562013"/>
              <a:gd name="connsiteY222" fmla="*/ 448246 h 461409"/>
              <a:gd name="connsiteX223" fmla="*/ 229010 w 562013"/>
              <a:gd name="connsiteY223" fmla="*/ 449218 h 461409"/>
              <a:gd name="connsiteX224" fmla="*/ 229058 w 562013"/>
              <a:gd name="connsiteY224" fmla="*/ 450351 h 461409"/>
              <a:gd name="connsiteX225" fmla="*/ 228486 w 562013"/>
              <a:gd name="connsiteY225" fmla="*/ 452618 h 461409"/>
              <a:gd name="connsiteX226" fmla="*/ 226876 w 562013"/>
              <a:gd name="connsiteY226" fmla="*/ 453314 h 461409"/>
              <a:gd name="connsiteX227" fmla="*/ 225695 w 562013"/>
              <a:gd name="connsiteY227" fmla="*/ 455466 h 461409"/>
              <a:gd name="connsiteX228" fmla="*/ 224971 w 562013"/>
              <a:gd name="connsiteY228" fmla="*/ 456466 h 461409"/>
              <a:gd name="connsiteX229" fmla="*/ 223714 w 562013"/>
              <a:gd name="connsiteY229" fmla="*/ 457610 h 461409"/>
              <a:gd name="connsiteX230" fmla="*/ 218713 w 562013"/>
              <a:gd name="connsiteY230" fmla="*/ 461410 h 461409"/>
              <a:gd name="connsiteX231" fmla="*/ 218466 w 562013"/>
              <a:gd name="connsiteY231" fmla="*/ 459200 h 461409"/>
              <a:gd name="connsiteX232" fmla="*/ 216875 w 562013"/>
              <a:gd name="connsiteY232" fmla="*/ 455924 h 461409"/>
              <a:gd name="connsiteX233" fmla="*/ 216761 w 562013"/>
              <a:gd name="connsiteY233" fmla="*/ 453609 h 461409"/>
              <a:gd name="connsiteX234" fmla="*/ 216018 w 562013"/>
              <a:gd name="connsiteY234" fmla="*/ 451285 h 461409"/>
              <a:gd name="connsiteX235" fmla="*/ 214646 w 562013"/>
              <a:gd name="connsiteY235" fmla="*/ 449494 h 461409"/>
              <a:gd name="connsiteX236" fmla="*/ 212113 w 562013"/>
              <a:gd name="connsiteY236" fmla="*/ 447627 h 461409"/>
              <a:gd name="connsiteX237" fmla="*/ 211884 w 562013"/>
              <a:gd name="connsiteY237" fmla="*/ 445093 h 461409"/>
              <a:gd name="connsiteX238" fmla="*/ 210036 w 562013"/>
              <a:gd name="connsiteY238" fmla="*/ 442588 h 461409"/>
              <a:gd name="connsiteX239" fmla="*/ 207588 w 562013"/>
              <a:gd name="connsiteY239" fmla="*/ 440569 h 461409"/>
              <a:gd name="connsiteX240" fmla="*/ 206226 w 562013"/>
              <a:gd name="connsiteY240" fmla="*/ 436836 h 461409"/>
              <a:gd name="connsiteX241" fmla="*/ 205197 w 562013"/>
              <a:gd name="connsiteY241" fmla="*/ 431873 h 461409"/>
              <a:gd name="connsiteX242" fmla="*/ 198740 w 562013"/>
              <a:gd name="connsiteY242" fmla="*/ 425339 h 461409"/>
              <a:gd name="connsiteX243" fmla="*/ 190662 w 562013"/>
              <a:gd name="connsiteY243" fmla="*/ 419300 h 461409"/>
              <a:gd name="connsiteX244" fmla="*/ 188205 w 562013"/>
              <a:gd name="connsiteY244" fmla="*/ 415899 h 461409"/>
              <a:gd name="connsiteX245" fmla="*/ 184185 w 562013"/>
              <a:gd name="connsiteY245" fmla="*/ 408956 h 461409"/>
              <a:gd name="connsiteX246" fmla="*/ 182156 w 562013"/>
              <a:gd name="connsiteY246" fmla="*/ 403460 h 461409"/>
              <a:gd name="connsiteX247" fmla="*/ 176755 w 562013"/>
              <a:gd name="connsiteY247" fmla="*/ 397126 h 461409"/>
              <a:gd name="connsiteX248" fmla="*/ 176527 w 562013"/>
              <a:gd name="connsiteY248" fmla="*/ 394687 h 461409"/>
              <a:gd name="connsiteX249" fmla="*/ 175727 w 562013"/>
              <a:gd name="connsiteY249" fmla="*/ 391716 h 461409"/>
              <a:gd name="connsiteX250" fmla="*/ 174479 w 562013"/>
              <a:gd name="connsiteY250" fmla="*/ 388401 h 461409"/>
              <a:gd name="connsiteX251" fmla="*/ 173727 w 562013"/>
              <a:gd name="connsiteY251" fmla="*/ 385791 h 461409"/>
              <a:gd name="connsiteX252" fmla="*/ 168307 w 562013"/>
              <a:gd name="connsiteY252" fmla="*/ 374304 h 461409"/>
              <a:gd name="connsiteX253" fmla="*/ 166554 w 562013"/>
              <a:gd name="connsiteY253" fmla="*/ 372475 h 461409"/>
              <a:gd name="connsiteX254" fmla="*/ 165049 w 562013"/>
              <a:gd name="connsiteY254" fmla="*/ 369903 h 461409"/>
              <a:gd name="connsiteX255" fmla="*/ 164659 w 562013"/>
              <a:gd name="connsiteY255" fmla="*/ 367912 h 461409"/>
              <a:gd name="connsiteX256" fmla="*/ 164182 w 562013"/>
              <a:gd name="connsiteY256" fmla="*/ 366827 h 461409"/>
              <a:gd name="connsiteX257" fmla="*/ 160354 w 562013"/>
              <a:gd name="connsiteY257" fmla="*/ 364941 h 461409"/>
              <a:gd name="connsiteX258" fmla="*/ 156782 w 562013"/>
              <a:gd name="connsiteY258" fmla="*/ 360102 h 461409"/>
              <a:gd name="connsiteX259" fmla="*/ 146047 w 562013"/>
              <a:gd name="connsiteY259" fmla="*/ 352387 h 461409"/>
              <a:gd name="connsiteX260" fmla="*/ 140789 w 562013"/>
              <a:gd name="connsiteY260" fmla="*/ 351615 h 461409"/>
              <a:gd name="connsiteX261" fmla="*/ 136627 w 562013"/>
              <a:gd name="connsiteY261" fmla="*/ 348853 h 461409"/>
              <a:gd name="connsiteX262" fmla="*/ 133560 w 562013"/>
              <a:gd name="connsiteY262" fmla="*/ 345243 h 461409"/>
              <a:gd name="connsiteX263" fmla="*/ 130293 w 562013"/>
              <a:gd name="connsiteY263" fmla="*/ 339014 h 461409"/>
              <a:gd name="connsiteX264" fmla="*/ 124539 w 562013"/>
              <a:gd name="connsiteY264" fmla="*/ 332270 h 461409"/>
              <a:gd name="connsiteX265" fmla="*/ 119663 w 562013"/>
              <a:gd name="connsiteY265" fmla="*/ 322688 h 461409"/>
              <a:gd name="connsiteX266" fmla="*/ 121196 w 562013"/>
              <a:gd name="connsiteY266" fmla="*/ 319192 h 461409"/>
              <a:gd name="connsiteX267" fmla="*/ 121101 w 562013"/>
              <a:gd name="connsiteY267" fmla="*/ 316735 h 461409"/>
              <a:gd name="connsiteX268" fmla="*/ 119596 w 562013"/>
              <a:gd name="connsiteY268" fmla="*/ 312591 h 461409"/>
              <a:gd name="connsiteX269" fmla="*/ 117967 w 562013"/>
              <a:gd name="connsiteY269" fmla="*/ 309391 h 461409"/>
              <a:gd name="connsiteX270" fmla="*/ 116843 w 562013"/>
              <a:gd name="connsiteY270" fmla="*/ 306362 h 461409"/>
              <a:gd name="connsiteX271" fmla="*/ 117729 w 562013"/>
              <a:gd name="connsiteY271" fmla="*/ 302009 h 461409"/>
              <a:gd name="connsiteX272" fmla="*/ 118072 w 562013"/>
              <a:gd name="connsiteY272" fmla="*/ 297132 h 461409"/>
              <a:gd name="connsiteX273" fmla="*/ 119034 w 562013"/>
              <a:gd name="connsiteY273" fmla="*/ 294541 h 461409"/>
              <a:gd name="connsiteX274" fmla="*/ 119729 w 562013"/>
              <a:gd name="connsiteY274" fmla="*/ 291694 h 461409"/>
              <a:gd name="connsiteX275" fmla="*/ 118825 w 562013"/>
              <a:gd name="connsiteY275" fmla="*/ 285959 h 461409"/>
              <a:gd name="connsiteX276" fmla="*/ 117206 w 562013"/>
              <a:gd name="connsiteY276" fmla="*/ 282883 h 461409"/>
              <a:gd name="connsiteX277" fmla="*/ 117367 w 562013"/>
              <a:gd name="connsiteY277" fmla="*/ 280835 h 461409"/>
              <a:gd name="connsiteX278" fmla="*/ 115529 w 562013"/>
              <a:gd name="connsiteY278" fmla="*/ 279835 h 461409"/>
              <a:gd name="connsiteX279" fmla="*/ 114043 w 562013"/>
              <a:gd name="connsiteY279" fmla="*/ 277606 h 461409"/>
              <a:gd name="connsiteX280" fmla="*/ 115596 w 562013"/>
              <a:gd name="connsiteY280" fmla="*/ 277606 h 461409"/>
              <a:gd name="connsiteX281" fmla="*/ 112776 w 562013"/>
              <a:gd name="connsiteY281" fmla="*/ 274510 h 461409"/>
              <a:gd name="connsiteX282" fmla="*/ 111738 w 562013"/>
              <a:gd name="connsiteY282" fmla="*/ 272786 h 461409"/>
              <a:gd name="connsiteX283" fmla="*/ 110671 w 562013"/>
              <a:gd name="connsiteY283" fmla="*/ 268576 h 461409"/>
              <a:gd name="connsiteX284" fmla="*/ 109309 w 562013"/>
              <a:gd name="connsiteY284" fmla="*/ 265357 h 461409"/>
              <a:gd name="connsiteX285" fmla="*/ 104937 w 562013"/>
              <a:gd name="connsiteY285" fmla="*/ 258042 h 461409"/>
              <a:gd name="connsiteX286" fmla="*/ 102841 w 562013"/>
              <a:gd name="connsiteY286" fmla="*/ 253574 h 461409"/>
              <a:gd name="connsiteX287" fmla="*/ 98156 w 562013"/>
              <a:gd name="connsiteY287" fmla="*/ 247793 h 461409"/>
              <a:gd name="connsiteX288" fmla="*/ 93069 w 562013"/>
              <a:gd name="connsiteY288" fmla="*/ 243516 h 461409"/>
              <a:gd name="connsiteX289" fmla="*/ 89840 w 562013"/>
              <a:gd name="connsiteY289" fmla="*/ 241573 h 461409"/>
              <a:gd name="connsiteX290" fmla="*/ 88278 w 562013"/>
              <a:gd name="connsiteY290" fmla="*/ 239801 h 461409"/>
              <a:gd name="connsiteX291" fmla="*/ 85640 w 562013"/>
              <a:gd name="connsiteY291" fmla="*/ 239744 h 461409"/>
              <a:gd name="connsiteX292" fmla="*/ 82763 w 562013"/>
              <a:gd name="connsiteY292" fmla="*/ 237211 h 461409"/>
              <a:gd name="connsiteX293" fmla="*/ 80753 w 562013"/>
              <a:gd name="connsiteY293" fmla="*/ 237115 h 461409"/>
              <a:gd name="connsiteX294" fmla="*/ 78210 w 562013"/>
              <a:gd name="connsiteY294" fmla="*/ 236706 h 461409"/>
              <a:gd name="connsiteX295" fmla="*/ 75219 w 562013"/>
              <a:gd name="connsiteY295" fmla="*/ 231819 h 461409"/>
              <a:gd name="connsiteX296" fmla="*/ 72752 w 562013"/>
              <a:gd name="connsiteY296" fmla="*/ 227238 h 461409"/>
              <a:gd name="connsiteX297" fmla="*/ 68542 w 562013"/>
              <a:gd name="connsiteY297" fmla="*/ 221266 h 461409"/>
              <a:gd name="connsiteX298" fmla="*/ 69599 w 562013"/>
              <a:gd name="connsiteY298" fmla="*/ 219703 h 461409"/>
              <a:gd name="connsiteX299" fmla="*/ 70828 w 562013"/>
              <a:gd name="connsiteY299" fmla="*/ 217160 h 461409"/>
              <a:gd name="connsiteX300" fmla="*/ 70218 w 562013"/>
              <a:gd name="connsiteY300" fmla="*/ 213826 h 461409"/>
              <a:gd name="connsiteX301" fmla="*/ 69552 w 562013"/>
              <a:gd name="connsiteY301" fmla="*/ 211560 h 461409"/>
              <a:gd name="connsiteX302" fmla="*/ 67695 w 562013"/>
              <a:gd name="connsiteY302" fmla="*/ 207426 h 461409"/>
              <a:gd name="connsiteX303" fmla="*/ 61589 w 562013"/>
              <a:gd name="connsiteY303" fmla="*/ 197120 h 461409"/>
              <a:gd name="connsiteX304" fmla="*/ 59970 w 562013"/>
              <a:gd name="connsiteY304" fmla="*/ 195605 h 461409"/>
              <a:gd name="connsiteX305" fmla="*/ 57369 w 562013"/>
              <a:gd name="connsiteY305" fmla="*/ 193862 h 461409"/>
              <a:gd name="connsiteX306" fmla="*/ 55769 w 562013"/>
              <a:gd name="connsiteY306" fmla="*/ 189386 h 461409"/>
              <a:gd name="connsiteX307" fmla="*/ 55036 w 562013"/>
              <a:gd name="connsiteY307" fmla="*/ 185366 h 461409"/>
              <a:gd name="connsiteX308" fmla="*/ 50854 w 562013"/>
              <a:gd name="connsiteY308" fmla="*/ 183413 h 461409"/>
              <a:gd name="connsiteX309" fmla="*/ 43663 w 562013"/>
              <a:gd name="connsiteY309" fmla="*/ 168878 h 461409"/>
              <a:gd name="connsiteX310" fmla="*/ 39491 w 562013"/>
              <a:gd name="connsiteY310" fmla="*/ 163782 h 461409"/>
              <a:gd name="connsiteX311" fmla="*/ 37843 w 562013"/>
              <a:gd name="connsiteY311" fmla="*/ 160353 h 461409"/>
              <a:gd name="connsiteX312" fmla="*/ 33024 w 562013"/>
              <a:gd name="connsiteY312" fmla="*/ 154705 h 461409"/>
              <a:gd name="connsiteX313" fmla="*/ 30652 w 562013"/>
              <a:gd name="connsiteY313" fmla="*/ 149076 h 461409"/>
              <a:gd name="connsiteX314" fmla="*/ 25794 w 562013"/>
              <a:gd name="connsiteY314" fmla="*/ 143875 h 461409"/>
              <a:gd name="connsiteX315" fmla="*/ 21584 w 562013"/>
              <a:gd name="connsiteY315" fmla="*/ 134836 h 461409"/>
              <a:gd name="connsiteX316" fmla="*/ 15078 w 562013"/>
              <a:gd name="connsiteY316" fmla="*/ 125778 h 461409"/>
              <a:gd name="connsiteX317" fmla="*/ 12345 w 562013"/>
              <a:gd name="connsiteY317" fmla="*/ 124206 h 461409"/>
              <a:gd name="connsiteX318" fmla="*/ 5639 w 562013"/>
              <a:gd name="connsiteY318" fmla="*/ 123558 h 461409"/>
              <a:gd name="connsiteX319" fmla="*/ 2820 w 562013"/>
              <a:gd name="connsiteY319" fmla="*/ 122891 h 461409"/>
              <a:gd name="connsiteX320" fmla="*/ 229 w 562013"/>
              <a:gd name="connsiteY320" fmla="*/ 124882 h 461409"/>
              <a:gd name="connsiteX321" fmla="*/ 0 w 562013"/>
              <a:gd name="connsiteY321" fmla="*/ 122358 h 461409"/>
              <a:gd name="connsiteX322" fmla="*/ 1791 w 562013"/>
              <a:gd name="connsiteY322" fmla="*/ 118862 h 461409"/>
              <a:gd name="connsiteX323" fmla="*/ 4372 w 562013"/>
              <a:gd name="connsiteY323" fmla="*/ 111509 h 461409"/>
              <a:gd name="connsiteX324" fmla="*/ 4886 w 562013"/>
              <a:gd name="connsiteY324" fmla="*/ 105051 h 461409"/>
              <a:gd name="connsiteX325" fmla="*/ 8944 w 562013"/>
              <a:gd name="connsiteY325" fmla="*/ 85792 h 461409"/>
              <a:gd name="connsiteX326" fmla="*/ 14640 w 562013"/>
              <a:gd name="connsiteY326" fmla="*/ 86782 h 461409"/>
              <a:gd name="connsiteX327" fmla="*/ 19327 w 562013"/>
              <a:gd name="connsiteY327" fmla="*/ 87601 h 461409"/>
              <a:gd name="connsiteX328" fmla="*/ 26175 w 562013"/>
              <a:gd name="connsiteY328" fmla="*/ 88802 h 461409"/>
              <a:gd name="connsiteX329" fmla="*/ 33261 w 562013"/>
              <a:gd name="connsiteY329" fmla="*/ 90040 h 461409"/>
              <a:gd name="connsiteX330" fmla="*/ 37405 w 562013"/>
              <a:gd name="connsiteY330" fmla="*/ 90764 h 461409"/>
              <a:gd name="connsiteX331" fmla="*/ 38824 w 562013"/>
              <a:gd name="connsiteY331" fmla="*/ 90449 h 461409"/>
              <a:gd name="connsiteX332" fmla="*/ 44558 w 562013"/>
              <a:gd name="connsiteY332" fmla="*/ 85725 h 461409"/>
              <a:gd name="connsiteX333" fmla="*/ 49721 w 562013"/>
              <a:gd name="connsiteY333" fmla="*/ 81458 h 461409"/>
              <a:gd name="connsiteX334" fmla="*/ 52817 w 562013"/>
              <a:gd name="connsiteY334" fmla="*/ 76228 h 461409"/>
              <a:gd name="connsiteX335" fmla="*/ 55807 w 562013"/>
              <a:gd name="connsiteY335" fmla="*/ 71152 h 461409"/>
              <a:gd name="connsiteX336" fmla="*/ 57179 w 562013"/>
              <a:gd name="connsiteY336" fmla="*/ 70104 h 461409"/>
              <a:gd name="connsiteX337" fmla="*/ 61770 w 562013"/>
              <a:gd name="connsiteY337" fmla="*/ 69151 h 461409"/>
              <a:gd name="connsiteX338" fmla="*/ 69056 w 562013"/>
              <a:gd name="connsiteY338" fmla="*/ 67637 h 461409"/>
              <a:gd name="connsiteX339" fmla="*/ 76267 w 562013"/>
              <a:gd name="connsiteY339" fmla="*/ 66142 h 461409"/>
              <a:gd name="connsiteX340" fmla="*/ 76848 w 562013"/>
              <a:gd name="connsiteY340" fmla="*/ 65627 h 461409"/>
              <a:gd name="connsiteX341" fmla="*/ 78524 w 562013"/>
              <a:gd name="connsiteY341" fmla="*/ 61541 h 461409"/>
              <a:gd name="connsiteX342" fmla="*/ 80658 w 562013"/>
              <a:gd name="connsiteY342" fmla="*/ 56350 h 461409"/>
              <a:gd name="connsiteX343" fmla="*/ 81096 w 562013"/>
              <a:gd name="connsiteY343" fmla="*/ 55807 h 461409"/>
              <a:gd name="connsiteX344" fmla="*/ 81620 w 562013"/>
              <a:gd name="connsiteY344" fmla="*/ 55273 h 461409"/>
              <a:gd name="connsiteX345" fmla="*/ 86782 w 562013"/>
              <a:gd name="connsiteY345" fmla="*/ 52359 h 461409"/>
              <a:gd name="connsiteX346" fmla="*/ 89916 w 562013"/>
              <a:gd name="connsiteY346" fmla="*/ 50587 h 461409"/>
              <a:gd name="connsiteX347" fmla="*/ 85449 w 562013"/>
              <a:gd name="connsiteY347" fmla="*/ 45358 h 461409"/>
              <a:gd name="connsiteX348" fmla="*/ 81239 w 562013"/>
              <a:gd name="connsiteY348" fmla="*/ 40414 h 461409"/>
              <a:gd name="connsiteX349" fmla="*/ 76515 w 562013"/>
              <a:gd name="connsiteY349" fmla="*/ 34871 h 461409"/>
              <a:gd name="connsiteX350" fmla="*/ 72514 w 562013"/>
              <a:gd name="connsiteY350" fmla="*/ 30547 h 461409"/>
              <a:gd name="connsiteX351" fmla="*/ 66523 w 562013"/>
              <a:gd name="connsiteY351" fmla="*/ 24069 h 461409"/>
              <a:gd name="connsiteX352" fmla="*/ 62599 w 562013"/>
              <a:gd name="connsiteY352" fmla="*/ 19821 h 461409"/>
              <a:gd name="connsiteX353" fmla="*/ 69466 w 562013"/>
              <a:gd name="connsiteY353" fmla="*/ 17802 h 461409"/>
              <a:gd name="connsiteX354" fmla="*/ 76895 w 562013"/>
              <a:gd name="connsiteY354" fmla="*/ 15621 h 461409"/>
              <a:gd name="connsiteX355" fmla="*/ 84392 w 562013"/>
              <a:gd name="connsiteY355" fmla="*/ 13421 h 461409"/>
              <a:gd name="connsiteX356" fmla="*/ 93412 w 562013"/>
              <a:gd name="connsiteY356" fmla="*/ 10773 h 461409"/>
              <a:gd name="connsiteX357" fmla="*/ 100470 w 562013"/>
              <a:gd name="connsiteY357" fmla="*/ 8696 h 461409"/>
              <a:gd name="connsiteX358" fmla="*/ 111005 w 562013"/>
              <a:gd name="connsiteY358" fmla="*/ 5591 h 461409"/>
              <a:gd name="connsiteX359" fmla="*/ 116157 w 562013"/>
              <a:gd name="connsiteY359" fmla="*/ 4076 h 461409"/>
              <a:gd name="connsiteX360" fmla="*/ 117091 w 562013"/>
              <a:gd name="connsiteY360" fmla="*/ 3677 h 461409"/>
              <a:gd name="connsiteX361" fmla="*/ 121054 w 562013"/>
              <a:gd name="connsiteY361" fmla="*/ 0 h 461409"/>
              <a:gd name="connsiteX362" fmla="*/ 127016 w 562013"/>
              <a:gd name="connsiteY362" fmla="*/ 1028 h 461409"/>
              <a:gd name="connsiteX363" fmla="*/ 135979 w 562013"/>
              <a:gd name="connsiteY363" fmla="*/ 2581 h 461409"/>
              <a:gd name="connsiteX364" fmla="*/ 144637 w 562013"/>
              <a:gd name="connsiteY364" fmla="*/ 4067 h 461409"/>
              <a:gd name="connsiteX365" fmla="*/ 153762 w 562013"/>
              <a:gd name="connsiteY365" fmla="*/ 5829 h 461409"/>
              <a:gd name="connsiteX366" fmla="*/ 156686 w 562013"/>
              <a:gd name="connsiteY366" fmla="*/ 7258 h 461409"/>
              <a:gd name="connsiteX367" fmla="*/ 165497 w 562013"/>
              <a:gd name="connsiteY367" fmla="*/ 12516 h 461409"/>
              <a:gd name="connsiteX368" fmla="*/ 171222 w 562013"/>
              <a:gd name="connsiteY368" fmla="*/ 15926 h 461409"/>
              <a:gd name="connsiteX369" fmla="*/ 177908 w 562013"/>
              <a:gd name="connsiteY369" fmla="*/ 19898 h 461409"/>
              <a:gd name="connsiteX370" fmla="*/ 186262 w 562013"/>
              <a:gd name="connsiteY370" fmla="*/ 24860 h 461409"/>
              <a:gd name="connsiteX371" fmla="*/ 191996 w 562013"/>
              <a:gd name="connsiteY371" fmla="*/ 28260 h 461409"/>
              <a:gd name="connsiteX372" fmla="*/ 199340 w 562013"/>
              <a:gd name="connsiteY372" fmla="*/ 32613 h 461409"/>
              <a:gd name="connsiteX373" fmla="*/ 205064 w 562013"/>
              <a:gd name="connsiteY373" fmla="*/ 37576 h 461409"/>
              <a:gd name="connsiteX374" fmla="*/ 212313 w 562013"/>
              <a:gd name="connsiteY374" fmla="*/ 43853 h 461409"/>
              <a:gd name="connsiteX375" fmla="*/ 220276 w 562013"/>
              <a:gd name="connsiteY375" fmla="*/ 50730 h 461409"/>
              <a:gd name="connsiteX376" fmla="*/ 226829 w 562013"/>
              <a:gd name="connsiteY376" fmla="*/ 56064 h 461409"/>
              <a:gd name="connsiteX377" fmla="*/ 235858 w 562013"/>
              <a:gd name="connsiteY377" fmla="*/ 63398 h 461409"/>
              <a:gd name="connsiteX378" fmla="*/ 244755 w 562013"/>
              <a:gd name="connsiteY378" fmla="*/ 70609 h 461409"/>
              <a:gd name="connsiteX379" fmla="*/ 253470 w 562013"/>
              <a:gd name="connsiteY379" fmla="*/ 77648 h 461409"/>
              <a:gd name="connsiteX380" fmla="*/ 260442 w 562013"/>
              <a:gd name="connsiteY380" fmla="*/ 83277 h 461409"/>
              <a:gd name="connsiteX381" fmla="*/ 269272 w 562013"/>
              <a:gd name="connsiteY381" fmla="*/ 90383 h 461409"/>
              <a:gd name="connsiteX382" fmla="*/ 269958 w 562013"/>
              <a:gd name="connsiteY382" fmla="*/ 90649 h 461409"/>
              <a:gd name="connsiteX383" fmla="*/ 278883 w 562013"/>
              <a:gd name="connsiteY383" fmla="*/ 91449 h 461409"/>
              <a:gd name="connsiteX384" fmla="*/ 290875 w 562013"/>
              <a:gd name="connsiteY384" fmla="*/ 92535 h 461409"/>
              <a:gd name="connsiteX385" fmla="*/ 302924 w 562013"/>
              <a:gd name="connsiteY385" fmla="*/ 93621 h 461409"/>
              <a:gd name="connsiteX386" fmla="*/ 313801 w 562013"/>
              <a:gd name="connsiteY386" fmla="*/ 94602 h 461409"/>
              <a:gd name="connsiteX387" fmla="*/ 318545 w 562013"/>
              <a:gd name="connsiteY387" fmla="*/ 93602 h 461409"/>
              <a:gd name="connsiteX388" fmla="*/ 52930 w 562013"/>
              <a:gd name="connsiteY388" fmla="*/ 194967 h 461409"/>
              <a:gd name="connsiteX389" fmla="*/ 52683 w 562013"/>
              <a:gd name="connsiteY389" fmla="*/ 195367 h 461409"/>
              <a:gd name="connsiteX390" fmla="*/ 51559 w 562013"/>
              <a:gd name="connsiteY390" fmla="*/ 194329 h 461409"/>
              <a:gd name="connsiteX391" fmla="*/ 51626 w 562013"/>
              <a:gd name="connsiteY391" fmla="*/ 192053 h 461409"/>
              <a:gd name="connsiteX392" fmla="*/ 52597 w 562013"/>
              <a:gd name="connsiteY392" fmla="*/ 190757 h 461409"/>
              <a:gd name="connsiteX393" fmla="*/ 52521 w 562013"/>
              <a:gd name="connsiteY393" fmla="*/ 192529 h 461409"/>
              <a:gd name="connsiteX394" fmla="*/ 52940 w 562013"/>
              <a:gd name="connsiteY394" fmla="*/ 194320 h 461409"/>
              <a:gd name="connsiteX395" fmla="*/ 52930 w 562013"/>
              <a:gd name="connsiteY395" fmla="*/ 194967 h 461409"/>
              <a:gd name="connsiteX396" fmla="*/ 61122 w 562013"/>
              <a:gd name="connsiteY396" fmla="*/ 204683 h 461409"/>
              <a:gd name="connsiteX397" fmla="*/ 60417 w 562013"/>
              <a:gd name="connsiteY397" fmla="*/ 204683 h 461409"/>
              <a:gd name="connsiteX398" fmla="*/ 58541 w 562013"/>
              <a:gd name="connsiteY398" fmla="*/ 202692 h 461409"/>
              <a:gd name="connsiteX399" fmla="*/ 57445 w 562013"/>
              <a:gd name="connsiteY399" fmla="*/ 201225 h 461409"/>
              <a:gd name="connsiteX400" fmla="*/ 56322 w 562013"/>
              <a:gd name="connsiteY400" fmla="*/ 200234 h 461409"/>
              <a:gd name="connsiteX401" fmla="*/ 51197 w 562013"/>
              <a:gd name="connsiteY401" fmla="*/ 198244 h 461409"/>
              <a:gd name="connsiteX402" fmla="*/ 50502 w 562013"/>
              <a:gd name="connsiteY402" fmla="*/ 196958 h 461409"/>
              <a:gd name="connsiteX403" fmla="*/ 51283 w 562013"/>
              <a:gd name="connsiteY403" fmla="*/ 195672 h 461409"/>
              <a:gd name="connsiteX404" fmla="*/ 51835 w 562013"/>
              <a:gd name="connsiteY404" fmla="*/ 196948 h 461409"/>
              <a:gd name="connsiteX405" fmla="*/ 52769 w 562013"/>
              <a:gd name="connsiteY405" fmla="*/ 197701 h 461409"/>
              <a:gd name="connsiteX406" fmla="*/ 57008 w 562013"/>
              <a:gd name="connsiteY406" fmla="*/ 199501 h 461409"/>
              <a:gd name="connsiteX407" fmla="*/ 61732 w 562013"/>
              <a:gd name="connsiteY407" fmla="*/ 203425 h 461409"/>
              <a:gd name="connsiteX408" fmla="*/ 62542 w 562013"/>
              <a:gd name="connsiteY408" fmla="*/ 203749 h 461409"/>
              <a:gd name="connsiteX409" fmla="*/ 61122 w 562013"/>
              <a:gd name="connsiteY409" fmla="*/ 204683 h 461409"/>
              <a:gd name="connsiteX410" fmla="*/ 197082 w 562013"/>
              <a:gd name="connsiteY410" fmla="*/ 451809 h 461409"/>
              <a:gd name="connsiteX411" fmla="*/ 199149 w 562013"/>
              <a:gd name="connsiteY411" fmla="*/ 451971 h 461409"/>
              <a:gd name="connsiteX412" fmla="*/ 198292 w 562013"/>
              <a:gd name="connsiteY412" fmla="*/ 451085 h 461409"/>
              <a:gd name="connsiteX413" fmla="*/ 198111 w 562013"/>
              <a:gd name="connsiteY413" fmla="*/ 450656 h 461409"/>
              <a:gd name="connsiteX414" fmla="*/ 199006 w 562013"/>
              <a:gd name="connsiteY414" fmla="*/ 449380 h 461409"/>
              <a:gd name="connsiteX415" fmla="*/ 201959 w 562013"/>
              <a:gd name="connsiteY415" fmla="*/ 452009 h 461409"/>
              <a:gd name="connsiteX416" fmla="*/ 201873 w 562013"/>
              <a:gd name="connsiteY416" fmla="*/ 455123 h 461409"/>
              <a:gd name="connsiteX417" fmla="*/ 201625 w 562013"/>
              <a:gd name="connsiteY417" fmla="*/ 455838 h 461409"/>
              <a:gd name="connsiteX418" fmla="*/ 200826 w 562013"/>
              <a:gd name="connsiteY418" fmla="*/ 455171 h 461409"/>
              <a:gd name="connsiteX419" fmla="*/ 200302 w 562013"/>
              <a:gd name="connsiteY419" fmla="*/ 454514 h 461409"/>
              <a:gd name="connsiteX420" fmla="*/ 200140 w 562013"/>
              <a:gd name="connsiteY420" fmla="*/ 453809 h 461409"/>
              <a:gd name="connsiteX421" fmla="*/ 199320 w 562013"/>
              <a:gd name="connsiteY421" fmla="*/ 453047 h 461409"/>
              <a:gd name="connsiteX422" fmla="*/ 196444 w 562013"/>
              <a:gd name="connsiteY422" fmla="*/ 453542 h 461409"/>
              <a:gd name="connsiteX423" fmla="*/ 194653 w 562013"/>
              <a:gd name="connsiteY423" fmla="*/ 452694 h 461409"/>
              <a:gd name="connsiteX424" fmla="*/ 192091 w 562013"/>
              <a:gd name="connsiteY424" fmla="*/ 450075 h 461409"/>
              <a:gd name="connsiteX425" fmla="*/ 191405 w 562013"/>
              <a:gd name="connsiteY425" fmla="*/ 448180 h 461409"/>
              <a:gd name="connsiteX426" fmla="*/ 192472 w 562013"/>
              <a:gd name="connsiteY426" fmla="*/ 447808 h 461409"/>
              <a:gd name="connsiteX427" fmla="*/ 193606 w 562013"/>
              <a:gd name="connsiteY427" fmla="*/ 446894 h 461409"/>
              <a:gd name="connsiteX428" fmla="*/ 194320 w 562013"/>
              <a:gd name="connsiteY428" fmla="*/ 445398 h 461409"/>
              <a:gd name="connsiteX429" fmla="*/ 193663 w 562013"/>
              <a:gd name="connsiteY429" fmla="*/ 443846 h 461409"/>
              <a:gd name="connsiteX430" fmla="*/ 195186 w 562013"/>
              <a:gd name="connsiteY430" fmla="*/ 444094 h 461409"/>
              <a:gd name="connsiteX431" fmla="*/ 196005 w 562013"/>
              <a:gd name="connsiteY431" fmla="*/ 445684 h 461409"/>
              <a:gd name="connsiteX432" fmla="*/ 196168 w 562013"/>
              <a:gd name="connsiteY432" fmla="*/ 449294 h 461409"/>
              <a:gd name="connsiteX433" fmla="*/ 196396 w 562013"/>
              <a:gd name="connsiteY433" fmla="*/ 450056 h 461409"/>
              <a:gd name="connsiteX434" fmla="*/ 195977 w 562013"/>
              <a:gd name="connsiteY434" fmla="*/ 450885 h 461409"/>
              <a:gd name="connsiteX435" fmla="*/ 197082 w 562013"/>
              <a:gd name="connsiteY435" fmla="*/ 451809 h 461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562013" h="461409">
                <a:moveTo>
                  <a:pt x="318545" y="93602"/>
                </a:moveTo>
                <a:lnTo>
                  <a:pt x="323708" y="94259"/>
                </a:lnTo>
                <a:lnTo>
                  <a:pt x="330594" y="95135"/>
                </a:lnTo>
                <a:lnTo>
                  <a:pt x="334776" y="95736"/>
                </a:lnTo>
                <a:lnTo>
                  <a:pt x="342643" y="96850"/>
                </a:lnTo>
                <a:lnTo>
                  <a:pt x="344996" y="101460"/>
                </a:lnTo>
                <a:lnTo>
                  <a:pt x="345853" y="104689"/>
                </a:lnTo>
                <a:lnTo>
                  <a:pt x="346643" y="107832"/>
                </a:lnTo>
                <a:lnTo>
                  <a:pt x="349006" y="110699"/>
                </a:lnTo>
                <a:lnTo>
                  <a:pt x="354369" y="110633"/>
                </a:lnTo>
                <a:lnTo>
                  <a:pt x="359121" y="110576"/>
                </a:lnTo>
                <a:lnTo>
                  <a:pt x="364979" y="110480"/>
                </a:lnTo>
                <a:lnTo>
                  <a:pt x="369627" y="110414"/>
                </a:lnTo>
                <a:lnTo>
                  <a:pt x="371123" y="113262"/>
                </a:lnTo>
                <a:lnTo>
                  <a:pt x="371780" y="116100"/>
                </a:lnTo>
                <a:lnTo>
                  <a:pt x="374542" y="122815"/>
                </a:lnTo>
                <a:lnTo>
                  <a:pt x="378486" y="128045"/>
                </a:lnTo>
                <a:lnTo>
                  <a:pt x="379429" y="129949"/>
                </a:lnTo>
                <a:lnTo>
                  <a:pt x="380057" y="132817"/>
                </a:lnTo>
                <a:lnTo>
                  <a:pt x="379372" y="133883"/>
                </a:lnTo>
                <a:lnTo>
                  <a:pt x="379105" y="135112"/>
                </a:lnTo>
                <a:lnTo>
                  <a:pt x="382029" y="137969"/>
                </a:lnTo>
                <a:lnTo>
                  <a:pt x="386848" y="140389"/>
                </a:lnTo>
                <a:lnTo>
                  <a:pt x="388734" y="140998"/>
                </a:lnTo>
                <a:lnTo>
                  <a:pt x="390878" y="142065"/>
                </a:lnTo>
                <a:lnTo>
                  <a:pt x="389211" y="143713"/>
                </a:lnTo>
                <a:lnTo>
                  <a:pt x="392059" y="147523"/>
                </a:lnTo>
                <a:lnTo>
                  <a:pt x="395364" y="151400"/>
                </a:lnTo>
                <a:lnTo>
                  <a:pt x="398907" y="152276"/>
                </a:lnTo>
                <a:lnTo>
                  <a:pt x="403689" y="158124"/>
                </a:lnTo>
                <a:lnTo>
                  <a:pt x="410899" y="161906"/>
                </a:lnTo>
                <a:lnTo>
                  <a:pt x="415271" y="166859"/>
                </a:lnTo>
                <a:lnTo>
                  <a:pt x="414862" y="166954"/>
                </a:lnTo>
                <a:lnTo>
                  <a:pt x="413576" y="166449"/>
                </a:lnTo>
                <a:lnTo>
                  <a:pt x="411966" y="165773"/>
                </a:lnTo>
                <a:lnTo>
                  <a:pt x="411480" y="166383"/>
                </a:lnTo>
                <a:lnTo>
                  <a:pt x="411566" y="168459"/>
                </a:lnTo>
                <a:lnTo>
                  <a:pt x="411995" y="170897"/>
                </a:lnTo>
                <a:lnTo>
                  <a:pt x="414224" y="173003"/>
                </a:lnTo>
                <a:lnTo>
                  <a:pt x="416205" y="174517"/>
                </a:lnTo>
                <a:lnTo>
                  <a:pt x="416976" y="177384"/>
                </a:lnTo>
                <a:lnTo>
                  <a:pt x="415414" y="183547"/>
                </a:lnTo>
                <a:lnTo>
                  <a:pt x="414871" y="183547"/>
                </a:lnTo>
                <a:lnTo>
                  <a:pt x="413824" y="183013"/>
                </a:lnTo>
                <a:lnTo>
                  <a:pt x="412709" y="182889"/>
                </a:lnTo>
                <a:lnTo>
                  <a:pt x="412109" y="183242"/>
                </a:lnTo>
                <a:lnTo>
                  <a:pt x="413433" y="187671"/>
                </a:lnTo>
                <a:lnTo>
                  <a:pt x="414757" y="191062"/>
                </a:lnTo>
                <a:lnTo>
                  <a:pt x="416338" y="193748"/>
                </a:lnTo>
                <a:lnTo>
                  <a:pt x="417662" y="197672"/>
                </a:lnTo>
                <a:lnTo>
                  <a:pt x="418795" y="199349"/>
                </a:lnTo>
                <a:lnTo>
                  <a:pt x="423434" y="203511"/>
                </a:lnTo>
                <a:lnTo>
                  <a:pt x="424863" y="206988"/>
                </a:lnTo>
                <a:lnTo>
                  <a:pt x="426187" y="213455"/>
                </a:lnTo>
                <a:lnTo>
                  <a:pt x="429102" y="217056"/>
                </a:lnTo>
                <a:lnTo>
                  <a:pt x="430673" y="219827"/>
                </a:lnTo>
                <a:lnTo>
                  <a:pt x="432778" y="222180"/>
                </a:lnTo>
                <a:lnTo>
                  <a:pt x="434150" y="225390"/>
                </a:lnTo>
                <a:lnTo>
                  <a:pt x="436093" y="227857"/>
                </a:lnTo>
                <a:lnTo>
                  <a:pt x="437102" y="228476"/>
                </a:lnTo>
                <a:lnTo>
                  <a:pt x="438617" y="228733"/>
                </a:lnTo>
                <a:lnTo>
                  <a:pt x="440503" y="228743"/>
                </a:lnTo>
                <a:lnTo>
                  <a:pt x="442760" y="228105"/>
                </a:lnTo>
                <a:lnTo>
                  <a:pt x="445170" y="227504"/>
                </a:lnTo>
                <a:lnTo>
                  <a:pt x="447047" y="228752"/>
                </a:lnTo>
                <a:lnTo>
                  <a:pt x="448989" y="228562"/>
                </a:lnTo>
                <a:lnTo>
                  <a:pt x="449189" y="229724"/>
                </a:lnTo>
                <a:lnTo>
                  <a:pt x="447885" y="231305"/>
                </a:lnTo>
                <a:lnTo>
                  <a:pt x="446284" y="235287"/>
                </a:lnTo>
                <a:lnTo>
                  <a:pt x="448561" y="235915"/>
                </a:lnTo>
                <a:lnTo>
                  <a:pt x="450742" y="236229"/>
                </a:lnTo>
                <a:lnTo>
                  <a:pt x="452285" y="236868"/>
                </a:lnTo>
                <a:lnTo>
                  <a:pt x="453190" y="236868"/>
                </a:lnTo>
                <a:lnTo>
                  <a:pt x="453190" y="237696"/>
                </a:lnTo>
                <a:lnTo>
                  <a:pt x="453295" y="241468"/>
                </a:lnTo>
                <a:lnTo>
                  <a:pt x="453838" y="242906"/>
                </a:lnTo>
                <a:lnTo>
                  <a:pt x="454829" y="244183"/>
                </a:lnTo>
                <a:lnTo>
                  <a:pt x="456295" y="246088"/>
                </a:lnTo>
                <a:lnTo>
                  <a:pt x="457762" y="247993"/>
                </a:lnTo>
                <a:lnTo>
                  <a:pt x="459229" y="249898"/>
                </a:lnTo>
                <a:lnTo>
                  <a:pt x="460696" y="251803"/>
                </a:lnTo>
                <a:lnTo>
                  <a:pt x="462163" y="253708"/>
                </a:lnTo>
                <a:lnTo>
                  <a:pt x="463639" y="255613"/>
                </a:lnTo>
                <a:lnTo>
                  <a:pt x="465106" y="257508"/>
                </a:lnTo>
                <a:lnTo>
                  <a:pt x="466573" y="259413"/>
                </a:lnTo>
                <a:lnTo>
                  <a:pt x="468039" y="261309"/>
                </a:lnTo>
                <a:lnTo>
                  <a:pt x="469507" y="263204"/>
                </a:lnTo>
                <a:lnTo>
                  <a:pt x="470974" y="265100"/>
                </a:lnTo>
                <a:lnTo>
                  <a:pt x="472440" y="266995"/>
                </a:lnTo>
                <a:lnTo>
                  <a:pt x="473907" y="268891"/>
                </a:lnTo>
                <a:lnTo>
                  <a:pt x="475374" y="270786"/>
                </a:lnTo>
                <a:lnTo>
                  <a:pt x="476851" y="272682"/>
                </a:lnTo>
                <a:lnTo>
                  <a:pt x="478317" y="274568"/>
                </a:lnTo>
                <a:lnTo>
                  <a:pt x="479527" y="276130"/>
                </a:lnTo>
                <a:lnTo>
                  <a:pt x="481775" y="276425"/>
                </a:lnTo>
                <a:lnTo>
                  <a:pt x="482489" y="276520"/>
                </a:lnTo>
                <a:lnTo>
                  <a:pt x="484518" y="276787"/>
                </a:lnTo>
                <a:lnTo>
                  <a:pt x="487661" y="277196"/>
                </a:lnTo>
                <a:lnTo>
                  <a:pt x="491738" y="277739"/>
                </a:lnTo>
                <a:lnTo>
                  <a:pt x="496567" y="278378"/>
                </a:lnTo>
                <a:lnTo>
                  <a:pt x="501948" y="279082"/>
                </a:lnTo>
                <a:lnTo>
                  <a:pt x="507711" y="279844"/>
                </a:lnTo>
                <a:lnTo>
                  <a:pt x="513655" y="280625"/>
                </a:lnTo>
                <a:lnTo>
                  <a:pt x="519608" y="281406"/>
                </a:lnTo>
                <a:lnTo>
                  <a:pt x="525361" y="282169"/>
                </a:lnTo>
                <a:lnTo>
                  <a:pt x="530743" y="282883"/>
                </a:lnTo>
                <a:lnTo>
                  <a:pt x="535572" y="283511"/>
                </a:lnTo>
                <a:lnTo>
                  <a:pt x="539658" y="284054"/>
                </a:lnTo>
                <a:lnTo>
                  <a:pt x="542801" y="284464"/>
                </a:lnTo>
                <a:lnTo>
                  <a:pt x="544830" y="284731"/>
                </a:lnTo>
                <a:lnTo>
                  <a:pt x="545545" y="284826"/>
                </a:lnTo>
                <a:lnTo>
                  <a:pt x="547669" y="285102"/>
                </a:lnTo>
                <a:lnTo>
                  <a:pt x="548069" y="285036"/>
                </a:lnTo>
                <a:lnTo>
                  <a:pt x="549850" y="282721"/>
                </a:lnTo>
                <a:lnTo>
                  <a:pt x="551812" y="285988"/>
                </a:lnTo>
                <a:lnTo>
                  <a:pt x="553441" y="288693"/>
                </a:lnTo>
                <a:lnTo>
                  <a:pt x="555670" y="292408"/>
                </a:lnTo>
                <a:lnTo>
                  <a:pt x="558051" y="296351"/>
                </a:lnTo>
                <a:lnTo>
                  <a:pt x="560318" y="300123"/>
                </a:lnTo>
                <a:lnTo>
                  <a:pt x="562013" y="302923"/>
                </a:lnTo>
                <a:lnTo>
                  <a:pt x="561108" y="305828"/>
                </a:lnTo>
                <a:lnTo>
                  <a:pt x="560127" y="309000"/>
                </a:lnTo>
                <a:lnTo>
                  <a:pt x="559146" y="312172"/>
                </a:lnTo>
                <a:lnTo>
                  <a:pt x="558165" y="315335"/>
                </a:lnTo>
                <a:lnTo>
                  <a:pt x="557175" y="318497"/>
                </a:lnTo>
                <a:lnTo>
                  <a:pt x="556193" y="321659"/>
                </a:lnTo>
                <a:lnTo>
                  <a:pt x="555213" y="324821"/>
                </a:lnTo>
                <a:lnTo>
                  <a:pt x="554231" y="327974"/>
                </a:lnTo>
                <a:lnTo>
                  <a:pt x="553251" y="331127"/>
                </a:lnTo>
                <a:lnTo>
                  <a:pt x="552260" y="334280"/>
                </a:lnTo>
                <a:lnTo>
                  <a:pt x="551279" y="337433"/>
                </a:lnTo>
                <a:lnTo>
                  <a:pt x="550298" y="340576"/>
                </a:lnTo>
                <a:lnTo>
                  <a:pt x="549317" y="343719"/>
                </a:lnTo>
                <a:lnTo>
                  <a:pt x="548326" y="346862"/>
                </a:lnTo>
                <a:lnTo>
                  <a:pt x="547345" y="350005"/>
                </a:lnTo>
                <a:lnTo>
                  <a:pt x="546364" y="353139"/>
                </a:lnTo>
                <a:lnTo>
                  <a:pt x="545382" y="356273"/>
                </a:lnTo>
                <a:lnTo>
                  <a:pt x="544202" y="360045"/>
                </a:lnTo>
                <a:lnTo>
                  <a:pt x="541354" y="361045"/>
                </a:lnTo>
                <a:lnTo>
                  <a:pt x="536763" y="362664"/>
                </a:lnTo>
                <a:lnTo>
                  <a:pt x="532162" y="364284"/>
                </a:lnTo>
                <a:lnTo>
                  <a:pt x="527571" y="365903"/>
                </a:lnTo>
                <a:lnTo>
                  <a:pt x="522980" y="367522"/>
                </a:lnTo>
                <a:lnTo>
                  <a:pt x="518379" y="369141"/>
                </a:lnTo>
                <a:lnTo>
                  <a:pt x="513788" y="370751"/>
                </a:lnTo>
                <a:lnTo>
                  <a:pt x="509197" y="372370"/>
                </a:lnTo>
                <a:lnTo>
                  <a:pt x="504597" y="373989"/>
                </a:lnTo>
                <a:lnTo>
                  <a:pt x="500006" y="375599"/>
                </a:lnTo>
                <a:lnTo>
                  <a:pt x="495405" y="377209"/>
                </a:lnTo>
                <a:lnTo>
                  <a:pt x="490814" y="378828"/>
                </a:lnTo>
                <a:lnTo>
                  <a:pt x="486223" y="380438"/>
                </a:lnTo>
                <a:lnTo>
                  <a:pt x="481622" y="382048"/>
                </a:lnTo>
                <a:lnTo>
                  <a:pt x="477031" y="383657"/>
                </a:lnTo>
                <a:lnTo>
                  <a:pt x="472430" y="385267"/>
                </a:lnTo>
                <a:lnTo>
                  <a:pt x="467839" y="386877"/>
                </a:lnTo>
                <a:lnTo>
                  <a:pt x="464068" y="388201"/>
                </a:lnTo>
                <a:lnTo>
                  <a:pt x="457791" y="389087"/>
                </a:lnTo>
                <a:lnTo>
                  <a:pt x="451695" y="389944"/>
                </a:lnTo>
                <a:lnTo>
                  <a:pt x="444837" y="390915"/>
                </a:lnTo>
                <a:lnTo>
                  <a:pt x="436598" y="392087"/>
                </a:lnTo>
                <a:lnTo>
                  <a:pt x="430130" y="393001"/>
                </a:lnTo>
                <a:lnTo>
                  <a:pt x="420700" y="394335"/>
                </a:lnTo>
                <a:lnTo>
                  <a:pt x="412233" y="395526"/>
                </a:lnTo>
                <a:lnTo>
                  <a:pt x="404299" y="396649"/>
                </a:lnTo>
                <a:lnTo>
                  <a:pt x="396364" y="397773"/>
                </a:lnTo>
                <a:lnTo>
                  <a:pt x="389611" y="398726"/>
                </a:lnTo>
                <a:lnTo>
                  <a:pt x="385582" y="399831"/>
                </a:lnTo>
                <a:lnTo>
                  <a:pt x="380848" y="402260"/>
                </a:lnTo>
                <a:lnTo>
                  <a:pt x="373580" y="405984"/>
                </a:lnTo>
                <a:lnTo>
                  <a:pt x="366170" y="409765"/>
                </a:lnTo>
                <a:lnTo>
                  <a:pt x="362331" y="411728"/>
                </a:lnTo>
                <a:lnTo>
                  <a:pt x="358312" y="416757"/>
                </a:lnTo>
                <a:lnTo>
                  <a:pt x="356274" y="419300"/>
                </a:lnTo>
                <a:lnTo>
                  <a:pt x="352597" y="423901"/>
                </a:lnTo>
                <a:lnTo>
                  <a:pt x="349815" y="427368"/>
                </a:lnTo>
                <a:lnTo>
                  <a:pt x="346491" y="431511"/>
                </a:lnTo>
                <a:lnTo>
                  <a:pt x="345043" y="435188"/>
                </a:lnTo>
                <a:lnTo>
                  <a:pt x="342805" y="440864"/>
                </a:lnTo>
                <a:lnTo>
                  <a:pt x="340872" y="442293"/>
                </a:lnTo>
                <a:lnTo>
                  <a:pt x="337709" y="444141"/>
                </a:lnTo>
                <a:lnTo>
                  <a:pt x="334832" y="445456"/>
                </a:lnTo>
                <a:lnTo>
                  <a:pt x="330346" y="445265"/>
                </a:lnTo>
                <a:lnTo>
                  <a:pt x="327784" y="441779"/>
                </a:lnTo>
                <a:lnTo>
                  <a:pt x="325070" y="438074"/>
                </a:lnTo>
                <a:lnTo>
                  <a:pt x="323708" y="436588"/>
                </a:lnTo>
                <a:lnTo>
                  <a:pt x="322488" y="436511"/>
                </a:lnTo>
                <a:lnTo>
                  <a:pt x="317983" y="436978"/>
                </a:lnTo>
                <a:lnTo>
                  <a:pt x="312554" y="437550"/>
                </a:lnTo>
                <a:lnTo>
                  <a:pt x="306153" y="436950"/>
                </a:lnTo>
                <a:lnTo>
                  <a:pt x="298771" y="436245"/>
                </a:lnTo>
                <a:lnTo>
                  <a:pt x="291846" y="435588"/>
                </a:lnTo>
                <a:lnTo>
                  <a:pt x="288398" y="435092"/>
                </a:lnTo>
                <a:lnTo>
                  <a:pt x="283855" y="432692"/>
                </a:lnTo>
                <a:lnTo>
                  <a:pt x="282683" y="432216"/>
                </a:lnTo>
                <a:lnTo>
                  <a:pt x="281493" y="432102"/>
                </a:lnTo>
                <a:lnTo>
                  <a:pt x="276101" y="432044"/>
                </a:lnTo>
                <a:lnTo>
                  <a:pt x="270758" y="431987"/>
                </a:lnTo>
                <a:lnTo>
                  <a:pt x="265405" y="432749"/>
                </a:lnTo>
                <a:lnTo>
                  <a:pt x="260281" y="432473"/>
                </a:lnTo>
                <a:lnTo>
                  <a:pt x="254965" y="432911"/>
                </a:lnTo>
                <a:lnTo>
                  <a:pt x="253099" y="433826"/>
                </a:lnTo>
                <a:lnTo>
                  <a:pt x="251022" y="433778"/>
                </a:lnTo>
                <a:lnTo>
                  <a:pt x="249727" y="434587"/>
                </a:lnTo>
                <a:lnTo>
                  <a:pt x="248584" y="434969"/>
                </a:lnTo>
                <a:lnTo>
                  <a:pt x="247231" y="434273"/>
                </a:lnTo>
                <a:lnTo>
                  <a:pt x="245574" y="434426"/>
                </a:lnTo>
                <a:lnTo>
                  <a:pt x="243135" y="433826"/>
                </a:lnTo>
                <a:lnTo>
                  <a:pt x="241545" y="432254"/>
                </a:lnTo>
                <a:lnTo>
                  <a:pt x="240040" y="430873"/>
                </a:lnTo>
                <a:lnTo>
                  <a:pt x="238487" y="430111"/>
                </a:lnTo>
                <a:lnTo>
                  <a:pt x="236754" y="429635"/>
                </a:lnTo>
                <a:lnTo>
                  <a:pt x="235248" y="429625"/>
                </a:lnTo>
                <a:lnTo>
                  <a:pt x="233325" y="430463"/>
                </a:lnTo>
                <a:lnTo>
                  <a:pt x="232153" y="431273"/>
                </a:lnTo>
                <a:lnTo>
                  <a:pt x="229181" y="433987"/>
                </a:lnTo>
                <a:lnTo>
                  <a:pt x="229058" y="434959"/>
                </a:lnTo>
                <a:lnTo>
                  <a:pt x="230410" y="436578"/>
                </a:lnTo>
                <a:lnTo>
                  <a:pt x="230001" y="437340"/>
                </a:lnTo>
                <a:lnTo>
                  <a:pt x="228248" y="438293"/>
                </a:lnTo>
                <a:lnTo>
                  <a:pt x="227705" y="440855"/>
                </a:lnTo>
                <a:lnTo>
                  <a:pt x="227448" y="442255"/>
                </a:lnTo>
                <a:lnTo>
                  <a:pt x="227191" y="445608"/>
                </a:lnTo>
                <a:lnTo>
                  <a:pt x="227972" y="448246"/>
                </a:lnTo>
                <a:lnTo>
                  <a:pt x="229010" y="449218"/>
                </a:lnTo>
                <a:lnTo>
                  <a:pt x="229058" y="450351"/>
                </a:lnTo>
                <a:lnTo>
                  <a:pt x="228486" y="452618"/>
                </a:lnTo>
                <a:lnTo>
                  <a:pt x="226876" y="453314"/>
                </a:lnTo>
                <a:lnTo>
                  <a:pt x="225695" y="455466"/>
                </a:lnTo>
                <a:lnTo>
                  <a:pt x="224971" y="456466"/>
                </a:lnTo>
                <a:lnTo>
                  <a:pt x="223714" y="457610"/>
                </a:lnTo>
                <a:lnTo>
                  <a:pt x="218713" y="461410"/>
                </a:lnTo>
                <a:lnTo>
                  <a:pt x="218466" y="459200"/>
                </a:lnTo>
                <a:lnTo>
                  <a:pt x="216875" y="455924"/>
                </a:lnTo>
                <a:lnTo>
                  <a:pt x="216761" y="453609"/>
                </a:lnTo>
                <a:lnTo>
                  <a:pt x="216018" y="451285"/>
                </a:lnTo>
                <a:lnTo>
                  <a:pt x="214646" y="449494"/>
                </a:lnTo>
                <a:lnTo>
                  <a:pt x="212113" y="447627"/>
                </a:lnTo>
                <a:lnTo>
                  <a:pt x="211884" y="445093"/>
                </a:lnTo>
                <a:lnTo>
                  <a:pt x="210036" y="442588"/>
                </a:lnTo>
                <a:lnTo>
                  <a:pt x="207588" y="440569"/>
                </a:lnTo>
                <a:lnTo>
                  <a:pt x="206226" y="436836"/>
                </a:lnTo>
                <a:lnTo>
                  <a:pt x="205197" y="431873"/>
                </a:lnTo>
                <a:lnTo>
                  <a:pt x="198740" y="425339"/>
                </a:lnTo>
                <a:lnTo>
                  <a:pt x="190662" y="419300"/>
                </a:lnTo>
                <a:lnTo>
                  <a:pt x="188205" y="415899"/>
                </a:lnTo>
                <a:lnTo>
                  <a:pt x="184185" y="408956"/>
                </a:lnTo>
                <a:lnTo>
                  <a:pt x="182156" y="403460"/>
                </a:lnTo>
                <a:lnTo>
                  <a:pt x="176755" y="397126"/>
                </a:lnTo>
                <a:lnTo>
                  <a:pt x="176527" y="394687"/>
                </a:lnTo>
                <a:lnTo>
                  <a:pt x="175727" y="391716"/>
                </a:lnTo>
                <a:lnTo>
                  <a:pt x="174479" y="388401"/>
                </a:lnTo>
                <a:lnTo>
                  <a:pt x="173727" y="385791"/>
                </a:lnTo>
                <a:lnTo>
                  <a:pt x="168307" y="374304"/>
                </a:lnTo>
                <a:lnTo>
                  <a:pt x="166554" y="372475"/>
                </a:lnTo>
                <a:lnTo>
                  <a:pt x="165049" y="369903"/>
                </a:lnTo>
                <a:lnTo>
                  <a:pt x="164659" y="367912"/>
                </a:lnTo>
                <a:lnTo>
                  <a:pt x="164182" y="366827"/>
                </a:lnTo>
                <a:lnTo>
                  <a:pt x="160354" y="364941"/>
                </a:lnTo>
                <a:lnTo>
                  <a:pt x="156782" y="360102"/>
                </a:lnTo>
                <a:lnTo>
                  <a:pt x="146047" y="352387"/>
                </a:lnTo>
                <a:lnTo>
                  <a:pt x="140789" y="351615"/>
                </a:lnTo>
                <a:lnTo>
                  <a:pt x="136627" y="348853"/>
                </a:lnTo>
                <a:lnTo>
                  <a:pt x="133560" y="345243"/>
                </a:lnTo>
                <a:lnTo>
                  <a:pt x="130293" y="339014"/>
                </a:lnTo>
                <a:lnTo>
                  <a:pt x="124539" y="332270"/>
                </a:lnTo>
                <a:lnTo>
                  <a:pt x="119663" y="322688"/>
                </a:lnTo>
                <a:lnTo>
                  <a:pt x="121196" y="319192"/>
                </a:lnTo>
                <a:lnTo>
                  <a:pt x="121101" y="316735"/>
                </a:lnTo>
                <a:lnTo>
                  <a:pt x="119596" y="312591"/>
                </a:lnTo>
                <a:lnTo>
                  <a:pt x="117967" y="309391"/>
                </a:lnTo>
                <a:lnTo>
                  <a:pt x="116843" y="306362"/>
                </a:lnTo>
                <a:lnTo>
                  <a:pt x="117729" y="302009"/>
                </a:lnTo>
                <a:lnTo>
                  <a:pt x="118072" y="297132"/>
                </a:lnTo>
                <a:lnTo>
                  <a:pt x="119034" y="294541"/>
                </a:lnTo>
                <a:lnTo>
                  <a:pt x="119729" y="291694"/>
                </a:lnTo>
                <a:lnTo>
                  <a:pt x="118825" y="285959"/>
                </a:lnTo>
                <a:lnTo>
                  <a:pt x="117206" y="282883"/>
                </a:lnTo>
                <a:lnTo>
                  <a:pt x="117367" y="280835"/>
                </a:lnTo>
                <a:lnTo>
                  <a:pt x="115529" y="279835"/>
                </a:lnTo>
                <a:lnTo>
                  <a:pt x="114043" y="277606"/>
                </a:lnTo>
                <a:lnTo>
                  <a:pt x="115596" y="277606"/>
                </a:lnTo>
                <a:lnTo>
                  <a:pt x="112776" y="274510"/>
                </a:lnTo>
                <a:lnTo>
                  <a:pt x="111738" y="272786"/>
                </a:lnTo>
                <a:lnTo>
                  <a:pt x="110671" y="268576"/>
                </a:lnTo>
                <a:lnTo>
                  <a:pt x="109309" y="265357"/>
                </a:lnTo>
                <a:lnTo>
                  <a:pt x="104937" y="258042"/>
                </a:lnTo>
                <a:lnTo>
                  <a:pt x="102841" y="253574"/>
                </a:lnTo>
                <a:lnTo>
                  <a:pt x="98156" y="247793"/>
                </a:lnTo>
                <a:lnTo>
                  <a:pt x="93069" y="243516"/>
                </a:lnTo>
                <a:lnTo>
                  <a:pt x="89840" y="241573"/>
                </a:lnTo>
                <a:lnTo>
                  <a:pt x="88278" y="239801"/>
                </a:lnTo>
                <a:lnTo>
                  <a:pt x="85640" y="239744"/>
                </a:lnTo>
                <a:lnTo>
                  <a:pt x="82763" y="237211"/>
                </a:lnTo>
                <a:lnTo>
                  <a:pt x="80753" y="237115"/>
                </a:lnTo>
                <a:lnTo>
                  <a:pt x="78210" y="236706"/>
                </a:lnTo>
                <a:lnTo>
                  <a:pt x="75219" y="231819"/>
                </a:lnTo>
                <a:lnTo>
                  <a:pt x="72752" y="227238"/>
                </a:lnTo>
                <a:lnTo>
                  <a:pt x="68542" y="221266"/>
                </a:lnTo>
                <a:lnTo>
                  <a:pt x="69599" y="219703"/>
                </a:lnTo>
                <a:lnTo>
                  <a:pt x="70828" y="217160"/>
                </a:lnTo>
                <a:lnTo>
                  <a:pt x="70218" y="213826"/>
                </a:lnTo>
                <a:lnTo>
                  <a:pt x="69552" y="211560"/>
                </a:lnTo>
                <a:lnTo>
                  <a:pt x="67695" y="207426"/>
                </a:lnTo>
                <a:lnTo>
                  <a:pt x="61589" y="197120"/>
                </a:lnTo>
                <a:lnTo>
                  <a:pt x="59970" y="195605"/>
                </a:lnTo>
                <a:lnTo>
                  <a:pt x="57369" y="193862"/>
                </a:lnTo>
                <a:lnTo>
                  <a:pt x="55769" y="189386"/>
                </a:lnTo>
                <a:lnTo>
                  <a:pt x="55036" y="185366"/>
                </a:lnTo>
                <a:lnTo>
                  <a:pt x="50854" y="183413"/>
                </a:lnTo>
                <a:lnTo>
                  <a:pt x="43663" y="168878"/>
                </a:lnTo>
                <a:lnTo>
                  <a:pt x="39491" y="163782"/>
                </a:lnTo>
                <a:lnTo>
                  <a:pt x="37843" y="160353"/>
                </a:lnTo>
                <a:lnTo>
                  <a:pt x="33024" y="154705"/>
                </a:lnTo>
                <a:lnTo>
                  <a:pt x="30652" y="149076"/>
                </a:lnTo>
                <a:lnTo>
                  <a:pt x="25794" y="143875"/>
                </a:lnTo>
                <a:lnTo>
                  <a:pt x="21584" y="134836"/>
                </a:lnTo>
                <a:lnTo>
                  <a:pt x="15078" y="125778"/>
                </a:lnTo>
                <a:lnTo>
                  <a:pt x="12345" y="124206"/>
                </a:lnTo>
                <a:lnTo>
                  <a:pt x="5639" y="123558"/>
                </a:lnTo>
                <a:lnTo>
                  <a:pt x="2820" y="122891"/>
                </a:lnTo>
                <a:lnTo>
                  <a:pt x="229" y="124882"/>
                </a:lnTo>
                <a:lnTo>
                  <a:pt x="0" y="122358"/>
                </a:lnTo>
                <a:lnTo>
                  <a:pt x="1791" y="118862"/>
                </a:lnTo>
                <a:lnTo>
                  <a:pt x="4372" y="111509"/>
                </a:lnTo>
                <a:lnTo>
                  <a:pt x="4886" y="105051"/>
                </a:lnTo>
                <a:lnTo>
                  <a:pt x="8944" y="85792"/>
                </a:lnTo>
                <a:lnTo>
                  <a:pt x="14640" y="86782"/>
                </a:lnTo>
                <a:lnTo>
                  <a:pt x="19327" y="87601"/>
                </a:lnTo>
                <a:lnTo>
                  <a:pt x="26175" y="88802"/>
                </a:lnTo>
                <a:lnTo>
                  <a:pt x="33261" y="90040"/>
                </a:lnTo>
                <a:lnTo>
                  <a:pt x="37405" y="90764"/>
                </a:lnTo>
                <a:lnTo>
                  <a:pt x="38824" y="90449"/>
                </a:lnTo>
                <a:lnTo>
                  <a:pt x="44558" y="85725"/>
                </a:lnTo>
                <a:lnTo>
                  <a:pt x="49721" y="81458"/>
                </a:lnTo>
                <a:lnTo>
                  <a:pt x="52817" y="76228"/>
                </a:lnTo>
                <a:lnTo>
                  <a:pt x="55807" y="71152"/>
                </a:lnTo>
                <a:lnTo>
                  <a:pt x="57179" y="70104"/>
                </a:lnTo>
                <a:lnTo>
                  <a:pt x="61770" y="69151"/>
                </a:lnTo>
                <a:lnTo>
                  <a:pt x="69056" y="67637"/>
                </a:lnTo>
                <a:lnTo>
                  <a:pt x="76267" y="66142"/>
                </a:lnTo>
                <a:lnTo>
                  <a:pt x="76848" y="65627"/>
                </a:lnTo>
                <a:lnTo>
                  <a:pt x="78524" y="61541"/>
                </a:lnTo>
                <a:lnTo>
                  <a:pt x="80658" y="56350"/>
                </a:lnTo>
                <a:lnTo>
                  <a:pt x="81096" y="55807"/>
                </a:lnTo>
                <a:lnTo>
                  <a:pt x="81620" y="55273"/>
                </a:lnTo>
                <a:lnTo>
                  <a:pt x="86782" y="52359"/>
                </a:lnTo>
                <a:lnTo>
                  <a:pt x="89916" y="50587"/>
                </a:lnTo>
                <a:lnTo>
                  <a:pt x="85449" y="45358"/>
                </a:lnTo>
                <a:lnTo>
                  <a:pt x="81239" y="40414"/>
                </a:lnTo>
                <a:lnTo>
                  <a:pt x="76515" y="34871"/>
                </a:lnTo>
                <a:lnTo>
                  <a:pt x="72514" y="30547"/>
                </a:lnTo>
                <a:lnTo>
                  <a:pt x="66523" y="24069"/>
                </a:lnTo>
                <a:lnTo>
                  <a:pt x="62599" y="19821"/>
                </a:lnTo>
                <a:lnTo>
                  <a:pt x="69466" y="17802"/>
                </a:lnTo>
                <a:lnTo>
                  <a:pt x="76895" y="15621"/>
                </a:lnTo>
                <a:lnTo>
                  <a:pt x="84392" y="13421"/>
                </a:lnTo>
                <a:lnTo>
                  <a:pt x="93412" y="10773"/>
                </a:lnTo>
                <a:lnTo>
                  <a:pt x="100470" y="8696"/>
                </a:lnTo>
                <a:lnTo>
                  <a:pt x="111005" y="5591"/>
                </a:lnTo>
                <a:lnTo>
                  <a:pt x="116157" y="4076"/>
                </a:lnTo>
                <a:lnTo>
                  <a:pt x="117091" y="3677"/>
                </a:lnTo>
                <a:lnTo>
                  <a:pt x="121054" y="0"/>
                </a:lnTo>
                <a:lnTo>
                  <a:pt x="127016" y="1028"/>
                </a:lnTo>
                <a:lnTo>
                  <a:pt x="135979" y="2581"/>
                </a:lnTo>
                <a:lnTo>
                  <a:pt x="144637" y="4067"/>
                </a:lnTo>
                <a:lnTo>
                  <a:pt x="153762" y="5829"/>
                </a:lnTo>
                <a:lnTo>
                  <a:pt x="156686" y="7258"/>
                </a:lnTo>
                <a:lnTo>
                  <a:pt x="165497" y="12516"/>
                </a:lnTo>
                <a:lnTo>
                  <a:pt x="171222" y="15926"/>
                </a:lnTo>
                <a:lnTo>
                  <a:pt x="177908" y="19898"/>
                </a:lnTo>
                <a:lnTo>
                  <a:pt x="186262" y="24860"/>
                </a:lnTo>
                <a:lnTo>
                  <a:pt x="191996" y="28260"/>
                </a:lnTo>
                <a:lnTo>
                  <a:pt x="199340" y="32613"/>
                </a:lnTo>
                <a:lnTo>
                  <a:pt x="205064" y="37576"/>
                </a:lnTo>
                <a:lnTo>
                  <a:pt x="212313" y="43853"/>
                </a:lnTo>
                <a:lnTo>
                  <a:pt x="220276" y="50730"/>
                </a:lnTo>
                <a:lnTo>
                  <a:pt x="226829" y="56064"/>
                </a:lnTo>
                <a:lnTo>
                  <a:pt x="235858" y="63398"/>
                </a:lnTo>
                <a:lnTo>
                  <a:pt x="244755" y="70609"/>
                </a:lnTo>
                <a:lnTo>
                  <a:pt x="253470" y="77648"/>
                </a:lnTo>
                <a:lnTo>
                  <a:pt x="260442" y="83277"/>
                </a:lnTo>
                <a:lnTo>
                  <a:pt x="269272" y="90383"/>
                </a:lnTo>
                <a:lnTo>
                  <a:pt x="269958" y="90649"/>
                </a:lnTo>
                <a:lnTo>
                  <a:pt x="278883" y="91449"/>
                </a:lnTo>
                <a:lnTo>
                  <a:pt x="290875" y="92535"/>
                </a:lnTo>
                <a:lnTo>
                  <a:pt x="302924" y="93621"/>
                </a:lnTo>
                <a:lnTo>
                  <a:pt x="313801" y="94602"/>
                </a:lnTo>
                <a:lnTo>
                  <a:pt x="318545" y="93602"/>
                </a:lnTo>
                <a:close/>
                <a:moveTo>
                  <a:pt x="52930" y="194967"/>
                </a:moveTo>
                <a:lnTo>
                  <a:pt x="52683" y="195367"/>
                </a:lnTo>
                <a:lnTo>
                  <a:pt x="51559" y="194329"/>
                </a:lnTo>
                <a:lnTo>
                  <a:pt x="51626" y="192053"/>
                </a:lnTo>
                <a:lnTo>
                  <a:pt x="52597" y="190757"/>
                </a:lnTo>
                <a:lnTo>
                  <a:pt x="52521" y="192529"/>
                </a:lnTo>
                <a:lnTo>
                  <a:pt x="52940" y="194320"/>
                </a:lnTo>
                <a:lnTo>
                  <a:pt x="52930" y="194967"/>
                </a:lnTo>
                <a:close/>
                <a:moveTo>
                  <a:pt x="61122" y="204683"/>
                </a:moveTo>
                <a:lnTo>
                  <a:pt x="60417" y="204683"/>
                </a:lnTo>
                <a:lnTo>
                  <a:pt x="58541" y="202692"/>
                </a:lnTo>
                <a:lnTo>
                  <a:pt x="57445" y="201225"/>
                </a:lnTo>
                <a:lnTo>
                  <a:pt x="56322" y="200234"/>
                </a:lnTo>
                <a:lnTo>
                  <a:pt x="51197" y="198244"/>
                </a:lnTo>
                <a:lnTo>
                  <a:pt x="50502" y="196958"/>
                </a:lnTo>
                <a:lnTo>
                  <a:pt x="51283" y="195672"/>
                </a:lnTo>
                <a:lnTo>
                  <a:pt x="51835" y="196948"/>
                </a:lnTo>
                <a:lnTo>
                  <a:pt x="52769" y="197701"/>
                </a:lnTo>
                <a:lnTo>
                  <a:pt x="57008" y="199501"/>
                </a:lnTo>
                <a:lnTo>
                  <a:pt x="61732" y="203425"/>
                </a:lnTo>
                <a:lnTo>
                  <a:pt x="62542" y="203749"/>
                </a:lnTo>
                <a:lnTo>
                  <a:pt x="61122" y="204683"/>
                </a:lnTo>
                <a:close/>
                <a:moveTo>
                  <a:pt x="197082" y="451809"/>
                </a:moveTo>
                <a:lnTo>
                  <a:pt x="199149" y="451971"/>
                </a:lnTo>
                <a:lnTo>
                  <a:pt x="198292" y="451085"/>
                </a:lnTo>
                <a:lnTo>
                  <a:pt x="198111" y="450656"/>
                </a:lnTo>
                <a:lnTo>
                  <a:pt x="199006" y="449380"/>
                </a:lnTo>
                <a:lnTo>
                  <a:pt x="201959" y="452009"/>
                </a:lnTo>
                <a:lnTo>
                  <a:pt x="201873" y="455123"/>
                </a:lnTo>
                <a:lnTo>
                  <a:pt x="201625" y="455838"/>
                </a:lnTo>
                <a:lnTo>
                  <a:pt x="200826" y="455171"/>
                </a:lnTo>
                <a:lnTo>
                  <a:pt x="200302" y="454514"/>
                </a:lnTo>
                <a:lnTo>
                  <a:pt x="200140" y="453809"/>
                </a:lnTo>
                <a:lnTo>
                  <a:pt x="199320" y="453047"/>
                </a:lnTo>
                <a:lnTo>
                  <a:pt x="196444" y="453542"/>
                </a:lnTo>
                <a:lnTo>
                  <a:pt x="194653" y="452694"/>
                </a:lnTo>
                <a:lnTo>
                  <a:pt x="192091" y="450075"/>
                </a:lnTo>
                <a:lnTo>
                  <a:pt x="191405" y="448180"/>
                </a:lnTo>
                <a:lnTo>
                  <a:pt x="192472" y="447808"/>
                </a:lnTo>
                <a:lnTo>
                  <a:pt x="193606" y="446894"/>
                </a:lnTo>
                <a:lnTo>
                  <a:pt x="194320" y="445398"/>
                </a:lnTo>
                <a:lnTo>
                  <a:pt x="193663" y="443846"/>
                </a:lnTo>
                <a:lnTo>
                  <a:pt x="195186" y="444094"/>
                </a:lnTo>
                <a:lnTo>
                  <a:pt x="196005" y="445684"/>
                </a:lnTo>
                <a:lnTo>
                  <a:pt x="196168" y="449294"/>
                </a:lnTo>
                <a:lnTo>
                  <a:pt x="196396" y="450056"/>
                </a:lnTo>
                <a:lnTo>
                  <a:pt x="195977" y="450885"/>
                </a:lnTo>
                <a:lnTo>
                  <a:pt x="197082" y="45180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A2759FC6-0A8C-F554-5ADC-5EC0ACC34937}"/>
              </a:ext>
            </a:extLst>
          </p:cNvPr>
          <p:cNvSpPr/>
          <p:nvPr/>
        </p:nvSpPr>
        <p:spPr>
          <a:xfrm>
            <a:off x="9970796" y="4842380"/>
            <a:ext cx="300780" cy="140588"/>
          </a:xfrm>
          <a:custGeom>
            <a:avLst/>
            <a:gdLst>
              <a:gd name="connsiteX0" fmla="*/ 48368 w 300780"/>
              <a:gd name="connsiteY0" fmla="*/ 19307 h 140588"/>
              <a:gd name="connsiteX1" fmla="*/ 49216 w 300780"/>
              <a:gd name="connsiteY1" fmla="*/ 20250 h 140588"/>
              <a:gd name="connsiteX2" fmla="*/ 47149 w 300780"/>
              <a:gd name="connsiteY2" fmla="*/ 21850 h 140588"/>
              <a:gd name="connsiteX3" fmla="*/ 44425 w 300780"/>
              <a:gd name="connsiteY3" fmla="*/ 20983 h 140588"/>
              <a:gd name="connsiteX4" fmla="*/ 43825 w 300780"/>
              <a:gd name="connsiteY4" fmla="*/ 20078 h 140588"/>
              <a:gd name="connsiteX5" fmla="*/ 43758 w 300780"/>
              <a:gd name="connsiteY5" fmla="*/ 19602 h 140588"/>
              <a:gd name="connsiteX6" fmla="*/ 41853 w 300780"/>
              <a:gd name="connsiteY6" fmla="*/ 19907 h 140588"/>
              <a:gd name="connsiteX7" fmla="*/ 38072 w 300780"/>
              <a:gd name="connsiteY7" fmla="*/ 19117 h 140588"/>
              <a:gd name="connsiteX8" fmla="*/ 32795 w 300780"/>
              <a:gd name="connsiteY8" fmla="*/ 15287 h 140588"/>
              <a:gd name="connsiteX9" fmla="*/ 27213 w 300780"/>
              <a:gd name="connsiteY9" fmla="*/ 8077 h 140588"/>
              <a:gd name="connsiteX10" fmla="*/ 21850 w 300780"/>
              <a:gd name="connsiteY10" fmla="*/ 4086 h 140588"/>
              <a:gd name="connsiteX11" fmla="*/ 20850 w 300780"/>
              <a:gd name="connsiteY11" fmla="*/ 2848 h 140588"/>
              <a:gd name="connsiteX12" fmla="*/ 20717 w 300780"/>
              <a:gd name="connsiteY12" fmla="*/ 790 h 140588"/>
              <a:gd name="connsiteX13" fmla="*/ 21441 w 300780"/>
              <a:gd name="connsiteY13" fmla="*/ 0 h 140588"/>
              <a:gd name="connsiteX14" fmla="*/ 24775 w 300780"/>
              <a:gd name="connsiteY14" fmla="*/ 857 h 140588"/>
              <a:gd name="connsiteX15" fmla="*/ 29090 w 300780"/>
              <a:gd name="connsiteY15" fmla="*/ 4153 h 140588"/>
              <a:gd name="connsiteX16" fmla="*/ 36166 w 300780"/>
              <a:gd name="connsiteY16" fmla="*/ 7572 h 140588"/>
              <a:gd name="connsiteX17" fmla="*/ 38091 w 300780"/>
              <a:gd name="connsiteY17" fmla="*/ 9315 h 140588"/>
              <a:gd name="connsiteX18" fmla="*/ 39319 w 300780"/>
              <a:gd name="connsiteY18" fmla="*/ 13497 h 140588"/>
              <a:gd name="connsiteX19" fmla="*/ 40520 w 300780"/>
              <a:gd name="connsiteY19" fmla="*/ 14744 h 140588"/>
              <a:gd name="connsiteX20" fmla="*/ 44339 w 300780"/>
              <a:gd name="connsiteY20" fmla="*/ 17954 h 140588"/>
              <a:gd name="connsiteX21" fmla="*/ 46358 w 300780"/>
              <a:gd name="connsiteY21" fmla="*/ 18707 h 140588"/>
              <a:gd name="connsiteX22" fmla="*/ 47425 w 300780"/>
              <a:gd name="connsiteY22" fmla="*/ 18850 h 140588"/>
              <a:gd name="connsiteX23" fmla="*/ 48368 w 300780"/>
              <a:gd name="connsiteY23" fmla="*/ 19307 h 140588"/>
              <a:gd name="connsiteX24" fmla="*/ 4343 w 300780"/>
              <a:gd name="connsiteY24" fmla="*/ 13068 h 140588"/>
              <a:gd name="connsiteX25" fmla="*/ 1657 w 300780"/>
              <a:gd name="connsiteY25" fmla="*/ 13706 h 140588"/>
              <a:gd name="connsiteX26" fmla="*/ 0 w 300780"/>
              <a:gd name="connsiteY26" fmla="*/ 12849 h 140588"/>
              <a:gd name="connsiteX27" fmla="*/ 734 w 300780"/>
              <a:gd name="connsiteY27" fmla="*/ 10811 h 140588"/>
              <a:gd name="connsiteX28" fmla="*/ 1648 w 300780"/>
              <a:gd name="connsiteY28" fmla="*/ 9753 h 140588"/>
              <a:gd name="connsiteX29" fmla="*/ 5010 w 300780"/>
              <a:gd name="connsiteY29" fmla="*/ 11630 h 140588"/>
              <a:gd name="connsiteX30" fmla="*/ 4343 w 300780"/>
              <a:gd name="connsiteY30" fmla="*/ 13068 h 140588"/>
              <a:gd name="connsiteX31" fmla="*/ 112309 w 300780"/>
              <a:gd name="connsiteY31" fmla="*/ 51587 h 140588"/>
              <a:gd name="connsiteX32" fmla="*/ 112357 w 300780"/>
              <a:gd name="connsiteY32" fmla="*/ 52206 h 140588"/>
              <a:gd name="connsiteX33" fmla="*/ 108766 w 300780"/>
              <a:gd name="connsiteY33" fmla="*/ 49968 h 140588"/>
              <a:gd name="connsiteX34" fmla="*/ 106042 w 300780"/>
              <a:gd name="connsiteY34" fmla="*/ 47225 h 140588"/>
              <a:gd name="connsiteX35" fmla="*/ 98279 w 300780"/>
              <a:gd name="connsiteY35" fmla="*/ 44244 h 140588"/>
              <a:gd name="connsiteX36" fmla="*/ 96612 w 300780"/>
              <a:gd name="connsiteY36" fmla="*/ 42710 h 140588"/>
              <a:gd name="connsiteX37" fmla="*/ 95212 w 300780"/>
              <a:gd name="connsiteY37" fmla="*/ 42519 h 140588"/>
              <a:gd name="connsiteX38" fmla="*/ 91230 w 300780"/>
              <a:gd name="connsiteY38" fmla="*/ 40024 h 140588"/>
              <a:gd name="connsiteX39" fmla="*/ 87316 w 300780"/>
              <a:gd name="connsiteY39" fmla="*/ 38338 h 140588"/>
              <a:gd name="connsiteX40" fmla="*/ 84934 w 300780"/>
              <a:gd name="connsiteY40" fmla="*/ 36166 h 140588"/>
              <a:gd name="connsiteX41" fmla="*/ 84325 w 300780"/>
              <a:gd name="connsiteY41" fmla="*/ 35280 h 140588"/>
              <a:gd name="connsiteX42" fmla="*/ 82896 w 300780"/>
              <a:gd name="connsiteY42" fmla="*/ 34747 h 140588"/>
              <a:gd name="connsiteX43" fmla="*/ 80439 w 300780"/>
              <a:gd name="connsiteY43" fmla="*/ 32366 h 140588"/>
              <a:gd name="connsiteX44" fmla="*/ 78048 w 300780"/>
              <a:gd name="connsiteY44" fmla="*/ 30785 h 140588"/>
              <a:gd name="connsiteX45" fmla="*/ 77201 w 300780"/>
              <a:gd name="connsiteY45" fmla="*/ 27899 h 140588"/>
              <a:gd name="connsiteX46" fmla="*/ 74895 w 300780"/>
              <a:gd name="connsiteY46" fmla="*/ 25917 h 140588"/>
              <a:gd name="connsiteX47" fmla="*/ 74314 w 300780"/>
              <a:gd name="connsiteY47" fmla="*/ 25051 h 140588"/>
              <a:gd name="connsiteX48" fmla="*/ 81715 w 300780"/>
              <a:gd name="connsiteY48" fmla="*/ 26651 h 140588"/>
              <a:gd name="connsiteX49" fmla="*/ 85144 w 300780"/>
              <a:gd name="connsiteY49" fmla="*/ 29813 h 140588"/>
              <a:gd name="connsiteX50" fmla="*/ 88078 w 300780"/>
              <a:gd name="connsiteY50" fmla="*/ 31604 h 140588"/>
              <a:gd name="connsiteX51" fmla="*/ 89097 w 300780"/>
              <a:gd name="connsiteY51" fmla="*/ 32899 h 140588"/>
              <a:gd name="connsiteX52" fmla="*/ 91736 w 300780"/>
              <a:gd name="connsiteY52" fmla="*/ 34680 h 140588"/>
              <a:gd name="connsiteX53" fmla="*/ 94107 w 300780"/>
              <a:gd name="connsiteY53" fmla="*/ 34842 h 140588"/>
              <a:gd name="connsiteX54" fmla="*/ 96479 w 300780"/>
              <a:gd name="connsiteY54" fmla="*/ 36633 h 140588"/>
              <a:gd name="connsiteX55" fmla="*/ 98641 w 300780"/>
              <a:gd name="connsiteY55" fmla="*/ 37109 h 140588"/>
              <a:gd name="connsiteX56" fmla="*/ 100346 w 300780"/>
              <a:gd name="connsiteY56" fmla="*/ 38043 h 140588"/>
              <a:gd name="connsiteX57" fmla="*/ 111347 w 300780"/>
              <a:gd name="connsiteY57" fmla="*/ 46034 h 140588"/>
              <a:gd name="connsiteX58" fmla="*/ 110033 w 300780"/>
              <a:gd name="connsiteY58" fmla="*/ 48158 h 140588"/>
              <a:gd name="connsiteX59" fmla="*/ 111490 w 300780"/>
              <a:gd name="connsiteY59" fmla="*/ 49701 h 140588"/>
              <a:gd name="connsiteX60" fmla="*/ 112309 w 300780"/>
              <a:gd name="connsiteY60" fmla="*/ 51587 h 140588"/>
              <a:gd name="connsiteX61" fmla="*/ 27004 w 300780"/>
              <a:gd name="connsiteY61" fmla="*/ 35185 h 140588"/>
              <a:gd name="connsiteX62" fmla="*/ 26489 w 300780"/>
              <a:gd name="connsiteY62" fmla="*/ 35557 h 140588"/>
              <a:gd name="connsiteX63" fmla="*/ 25594 w 300780"/>
              <a:gd name="connsiteY63" fmla="*/ 34109 h 140588"/>
              <a:gd name="connsiteX64" fmla="*/ 24946 w 300780"/>
              <a:gd name="connsiteY64" fmla="*/ 33661 h 140588"/>
              <a:gd name="connsiteX65" fmla="*/ 24965 w 300780"/>
              <a:gd name="connsiteY65" fmla="*/ 32052 h 140588"/>
              <a:gd name="connsiteX66" fmla="*/ 22270 w 300780"/>
              <a:gd name="connsiteY66" fmla="*/ 29432 h 140588"/>
              <a:gd name="connsiteX67" fmla="*/ 22050 w 300780"/>
              <a:gd name="connsiteY67" fmla="*/ 27622 h 140588"/>
              <a:gd name="connsiteX68" fmla="*/ 23613 w 300780"/>
              <a:gd name="connsiteY68" fmla="*/ 25851 h 140588"/>
              <a:gd name="connsiteX69" fmla="*/ 25718 w 300780"/>
              <a:gd name="connsiteY69" fmla="*/ 26879 h 140588"/>
              <a:gd name="connsiteX70" fmla="*/ 27804 w 300780"/>
              <a:gd name="connsiteY70" fmla="*/ 29108 h 140588"/>
              <a:gd name="connsiteX71" fmla="*/ 30252 w 300780"/>
              <a:gd name="connsiteY71" fmla="*/ 29832 h 140588"/>
              <a:gd name="connsiteX72" fmla="*/ 29746 w 300780"/>
              <a:gd name="connsiteY72" fmla="*/ 31309 h 140588"/>
              <a:gd name="connsiteX73" fmla="*/ 27547 w 300780"/>
              <a:gd name="connsiteY73" fmla="*/ 33966 h 140588"/>
              <a:gd name="connsiteX74" fmla="*/ 27004 w 300780"/>
              <a:gd name="connsiteY74" fmla="*/ 35185 h 140588"/>
              <a:gd name="connsiteX75" fmla="*/ 39948 w 300780"/>
              <a:gd name="connsiteY75" fmla="*/ 40148 h 140588"/>
              <a:gd name="connsiteX76" fmla="*/ 39357 w 300780"/>
              <a:gd name="connsiteY76" fmla="*/ 40548 h 140588"/>
              <a:gd name="connsiteX77" fmla="*/ 36443 w 300780"/>
              <a:gd name="connsiteY77" fmla="*/ 40396 h 140588"/>
              <a:gd name="connsiteX78" fmla="*/ 34233 w 300780"/>
              <a:gd name="connsiteY78" fmla="*/ 37624 h 140588"/>
              <a:gd name="connsiteX79" fmla="*/ 34252 w 300780"/>
              <a:gd name="connsiteY79" fmla="*/ 35576 h 140588"/>
              <a:gd name="connsiteX80" fmla="*/ 35995 w 300780"/>
              <a:gd name="connsiteY80" fmla="*/ 33699 h 140588"/>
              <a:gd name="connsiteX81" fmla="*/ 38100 w 300780"/>
              <a:gd name="connsiteY81" fmla="*/ 33366 h 140588"/>
              <a:gd name="connsiteX82" fmla="*/ 39253 w 300780"/>
              <a:gd name="connsiteY82" fmla="*/ 34090 h 140588"/>
              <a:gd name="connsiteX83" fmla="*/ 40320 w 300780"/>
              <a:gd name="connsiteY83" fmla="*/ 35661 h 140588"/>
              <a:gd name="connsiteX84" fmla="*/ 40710 w 300780"/>
              <a:gd name="connsiteY84" fmla="*/ 37662 h 140588"/>
              <a:gd name="connsiteX85" fmla="*/ 40472 w 300780"/>
              <a:gd name="connsiteY85" fmla="*/ 39433 h 140588"/>
              <a:gd name="connsiteX86" fmla="*/ 39948 w 300780"/>
              <a:gd name="connsiteY86" fmla="*/ 40148 h 140588"/>
              <a:gd name="connsiteX87" fmla="*/ 24755 w 300780"/>
              <a:gd name="connsiteY87" fmla="*/ 41853 h 140588"/>
              <a:gd name="connsiteX88" fmla="*/ 24432 w 300780"/>
              <a:gd name="connsiteY88" fmla="*/ 42519 h 140588"/>
              <a:gd name="connsiteX89" fmla="*/ 23041 w 300780"/>
              <a:gd name="connsiteY89" fmla="*/ 39205 h 140588"/>
              <a:gd name="connsiteX90" fmla="*/ 23108 w 300780"/>
              <a:gd name="connsiteY90" fmla="*/ 37538 h 140588"/>
              <a:gd name="connsiteX91" fmla="*/ 23346 w 300780"/>
              <a:gd name="connsiteY91" fmla="*/ 36471 h 140588"/>
              <a:gd name="connsiteX92" fmla="*/ 23860 w 300780"/>
              <a:gd name="connsiteY92" fmla="*/ 36147 h 140588"/>
              <a:gd name="connsiteX93" fmla="*/ 24984 w 300780"/>
              <a:gd name="connsiteY93" fmla="*/ 39833 h 140588"/>
              <a:gd name="connsiteX94" fmla="*/ 24755 w 300780"/>
              <a:gd name="connsiteY94" fmla="*/ 41853 h 140588"/>
              <a:gd name="connsiteX95" fmla="*/ 55759 w 300780"/>
              <a:gd name="connsiteY95" fmla="*/ 43748 h 140588"/>
              <a:gd name="connsiteX96" fmla="*/ 57436 w 300780"/>
              <a:gd name="connsiteY96" fmla="*/ 45939 h 140588"/>
              <a:gd name="connsiteX97" fmla="*/ 59370 w 300780"/>
              <a:gd name="connsiteY97" fmla="*/ 50835 h 140588"/>
              <a:gd name="connsiteX98" fmla="*/ 59017 w 300780"/>
              <a:gd name="connsiteY98" fmla="*/ 52521 h 140588"/>
              <a:gd name="connsiteX99" fmla="*/ 57636 w 300780"/>
              <a:gd name="connsiteY99" fmla="*/ 52616 h 140588"/>
              <a:gd name="connsiteX100" fmla="*/ 57245 w 300780"/>
              <a:gd name="connsiteY100" fmla="*/ 53673 h 140588"/>
              <a:gd name="connsiteX101" fmla="*/ 55379 w 300780"/>
              <a:gd name="connsiteY101" fmla="*/ 51292 h 140588"/>
              <a:gd name="connsiteX102" fmla="*/ 52883 w 300780"/>
              <a:gd name="connsiteY102" fmla="*/ 50654 h 140588"/>
              <a:gd name="connsiteX103" fmla="*/ 51064 w 300780"/>
              <a:gd name="connsiteY103" fmla="*/ 49196 h 140588"/>
              <a:gd name="connsiteX104" fmla="*/ 50445 w 300780"/>
              <a:gd name="connsiteY104" fmla="*/ 46311 h 140588"/>
              <a:gd name="connsiteX105" fmla="*/ 50264 w 300780"/>
              <a:gd name="connsiteY105" fmla="*/ 44491 h 140588"/>
              <a:gd name="connsiteX106" fmla="*/ 48835 w 300780"/>
              <a:gd name="connsiteY106" fmla="*/ 44177 h 140588"/>
              <a:gd name="connsiteX107" fmla="*/ 44739 w 300780"/>
              <a:gd name="connsiteY107" fmla="*/ 44634 h 140588"/>
              <a:gd name="connsiteX108" fmla="*/ 43434 w 300780"/>
              <a:gd name="connsiteY108" fmla="*/ 46187 h 140588"/>
              <a:gd name="connsiteX109" fmla="*/ 41567 w 300780"/>
              <a:gd name="connsiteY109" fmla="*/ 45691 h 140588"/>
              <a:gd name="connsiteX110" fmla="*/ 41167 w 300780"/>
              <a:gd name="connsiteY110" fmla="*/ 44291 h 140588"/>
              <a:gd name="connsiteX111" fmla="*/ 41453 w 300780"/>
              <a:gd name="connsiteY111" fmla="*/ 42919 h 140588"/>
              <a:gd name="connsiteX112" fmla="*/ 43948 w 300780"/>
              <a:gd name="connsiteY112" fmla="*/ 41567 h 140588"/>
              <a:gd name="connsiteX113" fmla="*/ 44463 w 300780"/>
              <a:gd name="connsiteY113" fmla="*/ 39824 h 140588"/>
              <a:gd name="connsiteX114" fmla="*/ 46940 w 300780"/>
              <a:gd name="connsiteY114" fmla="*/ 36833 h 140588"/>
              <a:gd name="connsiteX115" fmla="*/ 48473 w 300780"/>
              <a:gd name="connsiteY115" fmla="*/ 36319 h 140588"/>
              <a:gd name="connsiteX116" fmla="*/ 51368 w 300780"/>
              <a:gd name="connsiteY116" fmla="*/ 37395 h 140588"/>
              <a:gd name="connsiteX117" fmla="*/ 51721 w 300780"/>
              <a:gd name="connsiteY117" fmla="*/ 41653 h 140588"/>
              <a:gd name="connsiteX118" fmla="*/ 52759 w 300780"/>
              <a:gd name="connsiteY118" fmla="*/ 43043 h 140588"/>
              <a:gd name="connsiteX119" fmla="*/ 55759 w 300780"/>
              <a:gd name="connsiteY119" fmla="*/ 43748 h 140588"/>
              <a:gd name="connsiteX120" fmla="*/ 135579 w 300780"/>
              <a:gd name="connsiteY120" fmla="*/ 45672 h 140588"/>
              <a:gd name="connsiteX121" fmla="*/ 142208 w 300780"/>
              <a:gd name="connsiteY121" fmla="*/ 53673 h 140588"/>
              <a:gd name="connsiteX122" fmla="*/ 141951 w 300780"/>
              <a:gd name="connsiteY122" fmla="*/ 55093 h 140588"/>
              <a:gd name="connsiteX123" fmla="*/ 141047 w 300780"/>
              <a:gd name="connsiteY123" fmla="*/ 56007 h 140588"/>
              <a:gd name="connsiteX124" fmla="*/ 140789 w 300780"/>
              <a:gd name="connsiteY124" fmla="*/ 58693 h 140588"/>
              <a:gd name="connsiteX125" fmla="*/ 141627 w 300780"/>
              <a:gd name="connsiteY125" fmla="*/ 59722 h 140588"/>
              <a:gd name="connsiteX126" fmla="*/ 143437 w 300780"/>
              <a:gd name="connsiteY126" fmla="*/ 60198 h 140588"/>
              <a:gd name="connsiteX127" fmla="*/ 146514 w 300780"/>
              <a:gd name="connsiteY127" fmla="*/ 63065 h 140588"/>
              <a:gd name="connsiteX128" fmla="*/ 147742 w 300780"/>
              <a:gd name="connsiteY128" fmla="*/ 66580 h 140588"/>
              <a:gd name="connsiteX129" fmla="*/ 147857 w 300780"/>
              <a:gd name="connsiteY129" fmla="*/ 67656 h 140588"/>
              <a:gd name="connsiteX130" fmla="*/ 149143 w 300780"/>
              <a:gd name="connsiteY130" fmla="*/ 69247 h 140588"/>
              <a:gd name="connsiteX131" fmla="*/ 149190 w 300780"/>
              <a:gd name="connsiteY131" fmla="*/ 72609 h 140588"/>
              <a:gd name="connsiteX132" fmla="*/ 152115 w 300780"/>
              <a:gd name="connsiteY132" fmla="*/ 77276 h 140588"/>
              <a:gd name="connsiteX133" fmla="*/ 152372 w 300780"/>
              <a:gd name="connsiteY133" fmla="*/ 79524 h 140588"/>
              <a:gd name="connsiteX134" fmla="*/ 152105 w 300780"/>
              <a:gd name="connsiteY134" fmla="*/ 80534 h 140588"/>
              <a:gd name="connsiteX135" fmla="*/ 150886 w 300780"/>
              <a:gd name="connsiteY135" fmla="*/ 79943 h 140588"/>
              <a:gd name="connsiteX136" fmla="*/ 147390 w 300780"/>
              <a:gd name="connsiteY136" fmla="*/ 74647 h 140588"/>
              <a:gd name="connsiteX137" fmla="*/ 143390 w 300780"/>
              <a:gd name="connsiteY137" fmla="*/ 72361 h 140588"/>
              <a:gd name="connsiteX138" fmla="*/ 142933 w 300780"/>
              <a:gd name="connsiteY138" fmla="*/ 71380 h 140588"/>
              <a:gd name="connsiteX139" fmla="*/ 138894 w 300780"/>
              <a:gd name="connsiteY139" fmla="*/ 68294 h 140588"/>
              <a:gd name="connsiteX140" fmla="*/ 136189 w 300780"/>
              <a:gd name="connsiteY140" fmla="*/ 63103 h 140588"/>
              <a:gd name="connsiteX141" fmla="*/ 133255 w 300780"/>
              <a:gd name="connsiteY141" fmla="*/ 53883 h 140588"/>
              <a:gd name="connsiteX142" fmla="*/ 134636 w 300780"/>
              <a:gd name="connsiteY142" fmla="*/ 51701 h 140588"/>
              <a:gd name="connsiteX143" fmla="*/ 131331 w 300780"/>
              <a:gd name="connsiteY143" fmla="*/ 47234 h 140588"/>
              <a:gd name="connsiteX144" fmla="*/ 131493 w 300780"/>
              <a:gd name="connsiteY144" fmla="*/ 46044 h 140588"/>
              <a:gd name="connsiteX145" fmla="*/ 132883 w 300780"/>
              <a:gd name="connsiteY145" fmla="*/ 46320 h 140588"/>
              <a:gd name="connsiteX146" fmla="*/ 133855 w 300780"/>
              <a:gd name="connsiteY146" fmla="*/ 46263 h 140588"/>
              <a:gd name="connsiteX147" fmla="*/ 134321 w 300780"/>
              <a:gd name="connsiteY147" fmla="*/ 45729 h 140588"/>
              <a:gd name="connsiteX148" fmla="*/ 135579 w 300780"/>
              <a:gd name="connsiteY148" fmla="*/ 45672 h 140588"/>
              <a:gd name="connsiteX149" fmla="*/ 107195 w 300780"/>
              <a:gd name="connsiteY149" fmla="*/ 50882 h 140588"/>
              <a:gd name="connsiteX150" fmla="*/ 105918 w 300780"/>
              <a:gd name="connsiteY150" fmla="*/ 51244 h 140588"/>
              <a:gd name="connsiteX151" fmla="*/ 104023 w 300780"/>
              <a:gd name="connsiteY151" fmla="*/ 50254 h 140588"/>
              <a:gd name="connsiteX152" fmla="*/ 103204 w 300780"/>
              <a:gd name="connsiteY152" fmla="*/ 49358 h 140588"/>
              <a:gd name="connsiteX153" fmla="*/ 103594 w 300780"/>
              <a:gd name="connsiteY153" fmla="*/ 47958 h 140588"/>
              <a:gd name="connsiteX154" fmla="*/ 104699 w 300780"/>
              <a:gd name="connsiteY154" fmla="*/ 47425 h 140588"/>
              <a:gd name="connsiteX155" fmla="*/ 105956 w 300780"/>
              <a:gd name="connsiteY155" fmla="*/ 48368 h 140588"/>
              <a:gd name="connsiteX156" fmla="*/ 106089 w 300780"/>
              <a:gd name="connsiteY156" fmla="*/ 49330 h 140588"/>
              <a:gd name="connsiteX157" fmla="*/ 107195 w 300780"/>
              <a:gd name="connsiteY157" fmla="*/ 50882 h 140588"/>
              <a:gd name="connsiteX158" fmla="*/ 45749 w 300780"/>
              <a:gd name="connsiteY158" fmla="*/ 56407 h 140588"/>
              <a:gd name="connsiteX159" fmla="*/ 45749 w 300780"/>
              <a:gd name="connsiteY159" fmla="*/ 56797 h 140588"/>
              <a:gd name="connsiteX160" fmla="*/ 44272 w 300780"/>
              <a:gd name="connsiteY160" fmla="*/ 56045 h 140588"/>
              <a:gd name="connsiteX161" fmla="*/ 41024 w 300780"/>
              <a:gd name="connsiteY161" fmla="*/ 52416 h 140588"/>
              <a:gd name="connsiteX162" fmla="*/ 41606 w 300780"/>
              <a:gd name="connsiteY162" fmla="*/ 51206 h 140588"/>
              <a:gd name="connsiteX163" fmla="*/ 44587 w 300780"/>
              <a:gd name="connsiteY163" fmla="*/ 48854 h 140588"/>
              <a:gd name="connsiteX164" fmla="*/ 45501 w 300780"/>
              <a:gd name="connsiteY164" fmla="*/ 48539 h 140588"/>
              <a:gd name="connsiteX165" fmla="*/ 46339 w 300780"/>
              <a:gd name="connsiteY165" fmla="*/ 49997 h 140588"/>
              <a:gd name="connsiteX166" fmla="*/ 45615 w 300780"/>
              <a:gd name="connsiteY166" fmla="*/ 52149 h 140588"/>
              <a:gd name="connsiteX167" fmla="*/ 44634 w 300780"/>
              <a:gd name="connsiteY167" fmla="*/ 52692 h 140588"/>
              <a:gd name="connsiteX168" fmla="*/ 44235 w 300780"/>
              <a:gd name="connsiteY168" fmla="*/ 54711 h 140588"/>
              <a:gd name="connsiteX169" fmla="*/ 45749 w 300780"/>
              <a:gd name="connsiteY169" fmla="*/ 56407 h 140588"/>
              <a:gd name="connsiteX170" fmla="*/ 64970 w 300780"/>
              <a:gd name="connsiteY170" fmla="*/ 55616 h 140588"/>
              <a:gd name="connsiteX171" fmla="*/ 62342 w 300780"/>
              <a:gd name="connsiteY171" fmla="*/ 57740 h 140588"/>
              <a:gd name="connsiteX172" fmla="*/ 60417 w 300780"/>
              <a:gd name="connsiteY172" fmla="*/ 57026 h 140588"/>
              <a:gd name="connsiteX173" fmla="*/ 58864 w 300780"/>
              <a:gd name="connsiteY173" fmla="*/ 55207 h 140588"/>
              <a:gd name="connsiteX174" fmla="*/ 59379 w 300780"/>
              <a:gd name="connsiteY174" fmla="*/ 53016 h 140588"/>
              <a:gd name="connsiteX175" fmla="*/ 59665 w 300780"/>
              <a:gd name="connsiteY175" fmla="*/ 52435 h 140588"/>
              <a:gd name="connsiteX176" fmla="*/ 60436 w 300780"/>
              <a:gd name="connsiteY176" fmla="*/ 52311 h 140588"/>
              <a:gd name="connsiteX177" fmla="*/ 61208 w 300780"/>
              <a:gd name="connsiteY177" fmla="*/ 51863 h 140588"/>
              <a:gd name="connsiteX178" fmla="*/ 62046 w 300780"/>
              <a:gd name="connsiteY178" fmla="*/ 50892 h 140588"/>
              <a:gd name="connsiteX179" fmla="*/ 64913 w 300780"/>
              <a:gd name="connsiteY179" fmla="*/ 51663 h 140588"/>
              <a:gd name="connsiteX180" fmla="*/ 65618 w 300780"/>
              <a:gd name="connsiteY180" fmla="*/ 52197 h 140588"/>
              <a:gd name="connsiteX181" fmla="*/ 63913 w 300780"/>
              <a:gd name="connsiteY181" fmla="*/ 53540 h 140588"/>
              <a:gd name="connsiteX182" fmla="*/ 64484 w 300780"/>
              <a:gd name="connsiteY182" fmla="*/ 53969 h 140588"/>
              <a:gd name="connsiteX183" fmla="*/ 64856 w 300780"/>
              <a:gd name="connsiteY183" fmla="*/ 54607 h 140588"/>
              <a:gd name="connsiteX184" fmla="*/ 64970 w 300780"/>
              <a:gd name="connsiteY184" fmla="*/ 55616 h 140588"/>
              <a:gd name="connsiteX185" fmla="*/ 67446 w 300780"/>
              <a:gd name="connsiteY185" fmla="*/ 59312 h 140588"/>
              <a:gd name="connsiteX186" fmla="*/ 66847 w 300780"/>
              <a:gd name="connsiteY186" fmla="*/ 59417 h 140588"/>
              <a:gd name="connsiteX187" fmla="*/ 66227 w 300780"/>
              <a:gd name="connsiteY187" fmla="*/ 58350 h 140588"/>
              <a:gd name="connsiteX188" fmla="*/ 67685 w 300780"/>
              <a:gd name="connsiteY188" fmla="*/ 55454 h 140588"/>
              <a:gd name="connsiteX189" fmla="*/ 68389 w 300780"/>
              <a:gd name="connsiteY189" fmla="*/ 57788 h 140588"/>
              <a:gd name="connsiteX190" fmla="*/ 68847 w 300780"/>
              <a:gd name="connsiteY190" fmla="*/ 58664 h 140588"/>
              <a:gd name="connsiteX191" fmla="*/ 67446 w 300780"/>
              <a:gd name="connsiteY191" fmla="*/ 59312 h 140588"/>
              <a:gd name="connsiteX192" fmla="*/ 52597 w 300780"/>
              <a:gd name="connsiteY192" fmla="*/ 57626 h 140588"/>
              <a:gd name="connsiteX193" fmla="*/ 52540 w 300780"/>
              <a:gd name="connsiteY193" fmla="*/ 58569 h 140588"/>
              <a:gd name="connsiteX194" fmla="*/ 51007 w 300780"/>
              <a:gd name="connsiteY194" fmla="*/ 58274 h 140588"/>
              <a:gd name="connsiteX195" fmla="*/ 47597 w 300780"/>
              <a:gd name="connsiteY195" fmla="*/ 56855 h 140588"/>
              <a:gd name="connsiteX196" fmla="*/ 47473 w 300780"/>
              <a:gd name="connsiteY196" fmla="*/ 56207 h 140588"/>
              <a:gd name="connsiteX197" fmla="*/ 49416 w 300780"/>
              <a:gd name="connsiteY197" fmla="*/ 55969 h 140588"/>
              <a:gd name="connsiteX198" fmla="*/ 50825 w 300780"/>
              <a:gd name="connsiteY198" fmla="*/ 56150 h 140588"/>
              <a:gd name="connsiteX199" fmla="*/ 52007 w 300780"/>
              <a:gd name="connsiteY199" fmla="*/ 56979 h 140588"/>
              <a:gd name="connsiteX200" fmla="*/ 52597 w 300780"/>
              <a:gd name="connsiteY200" fmla="*/ 57626 h 140588"/>
              <a:gd name="connsiteX201" fmla="*/ 93850 w 300780"/>
              <a:gd name="connsiteY201" fmla="*/ 67427 h 140588"/>
              <a:gd name="connsiteX202" fmla="*/ 93498 w 300780"/>
              <a:gd name="connsiteY202" fmla="*/ 67494 h 140588"/>
              <a:gd name="connsiteX203" fmla="*/ 92240 w 300780"/>
              <a:gd name="connsiteY203" fmla="*/ 67161 h 140588"/>
              <a:gd name="connsiteX204" fmla="*/ 90716 w 300780"/>
              <a:gd name="connsiteY204" fmla="*/ 67056 h 140588"/>
              <a:gd name="connsiteX205" fmla="*/ 89783 w 300780"/>
              <a:gd name="connsiteY205" fmla="*/ 66122 h 140588"/>
              <a:gd name="connsiteX206" fmla="*/ 90887 w 300780"/>
              <a:gd name="connsiteY206" fmla="*/ 64789 h 140588"/>
              <a:gd name="connsiteX207" fmla="*/ 92278 w 300780"/>
              <a:gd name="connsiteY207" fmla="*/ 63922 h 140588"/>
              <a:gd name="connsiteX208" fmla="*/ 92916 w 300780"/>
              <a:gd name="connsiteY208" fmla="*/ 64141 h 140588"/>
              <a:gd name="connsiteX209" fmla="*/ 93516 w 300780"/>
              <a:gd name="connsiteY209" fmla="*/ 64703 h 140588"/>
              <a:gd name="connsiteX210" fmla="*/ 94917 w 300780"/>
              <a:gd name="connsiteY210" fmla="*/ 64913 h 140588"/>
              <a:gd name="connsiteX211" fmla="*/ 95069 w 300780"/>
              <a:gd name="connsiteY211" fmla="*/ 66627 h 140588"/>
              <a:gd name="connsiteX212" fmla="*/ 93850 w 300780"/>
              <a:gd name="connsiteY212" fmla="*/ 67427 h 140588"/>
              <a:gd name="connsiteX213" fmla="*/ 120034 w 300780"/>
              <a:gd name="connsiteY213" fmla="*/ 63979 h 140588"/>
              <a:gd name="connsiteX214" fmla="*/ 121577 w 300780"/>
              <a:gd name="connsiteY214" fmla="*/ 64360 h 140588"/>
              <a:gd name="connsiteX215" fmla="*/ 122320 w 300780"/>
              <a:gd name="connsiteY215" fmla="*/ 64303 h 140588"/>
              <a:gd name="connsiteX216" fmla="*/ 124083 w 300780"/>
              <a:gd name="connsiteY216" fmla="*/ 65751 h 140588"/>
              <a:gd name="connsiteX217" fmla="*/ 126435 w 300780"/>
              <a:gd name="connsiteY217" fmla="*/ 67885 h 140588"/>
              <a:gd name="connsiteX218" fmla="*/ 125473 w 300780"/>
              <a:gd name="connsiteY218" fmla="*/ 68989 h 140588"/>
              <a:gd name="connsiteX219" fmla="*/ 123559 w 300780"/>
              <a:gd name="connsiteY219" fmla="*/ 68418 h 140588"/>
              <a:gd name="connsiteX220" fmla="*/ 122920 w 300780"/>
              <a:gd name="connsiteY220" fmla="*/ 68647 h 140588"/>
              <a:gd name="connsiteX221" fmla="*/ 122720 w 300780"/>
              <a:gd name="connsiteY221" fmla="*/ 68494 h 140588"/>
              <a:gd name="connsiteX222" fmla="*/ 122320 w 300780"/>
              <a:gd name="connsiteY222" fmla="*/ 67427 h 140588"/>
              <a:gd name="connsiteX223" fmla="*/ 120234 w 300780"/>
              <a:gd name="connsiteY223" fmla="*/ 66370 h 140588"/>
              <a:gd name="connsiteX224" fmla="*/ 118367 w 300780"/>
              <a:gd name="connsiteY224" fmla="*/ 66284 h 140588"/>
              <a:gd name="connsiteX225" fmla="*/ 118129 w 300780"/>
              <a:gd name="connsiteY225" fmla="*/ 65027 h 140588"/>
              <a:gd name="connsiteX226" fmla="*/ 120034 w 300780"/>
              <a:gd name="connsiteY226" fmla="*/ 63979 h 140588"/>
              <a:gd name="connsiteX227" fmla="*/ 108871 w 300780"/>
              <a:gd name="connsiteY227" fmla="*/ 71438 h 140588"/>
              <a:gd name="connsiteX228" fmla="*/ 114758 w 300780"/>
              <a:gd name="connsiteY228" fmla="*/ 75762 h 140588"/>
              <a:gd name="connsiteX229" fmla="*/ 117291 w 300780"/>
              <a:gd name="connsiteY229" fmla="*/ 75362 h 140588"/>
              <a:gd name="connsiteX230" fmla="*/ 125026 w 300780"/>
              <a:gd name="connsiteY230" fmla="*/ 75438 h 140588"/>
              <a:gd name="connsiteX231" fmla="*/ 129588 w 300780"/>
              <a:gd name="connsiteY231" fmla="*/ 78524 h 140588"/>
              <a:gd name="connsiteX232" fmla="*/ 132264 w 300780"/>
              <a:gd name="connsiteY232" fmla="*/ 79943 h 140588"/>
              <a:gd name="connsiteX233" fmla="*/ 133769 w 300780"/>
              <a:gd name="connsiteY233" fmla="*/ 82705 h 140588"/>
              <a:gd name="connsiteX234" fmla="*/ 135627 w 300780"/>
              <a:gd name="connsiteY234" fmla="*/ 83334 h 140588"/>
              <a:gd name="connsiteX235" fmla="*/ 136770 w 300780"/>
              <a:gd name="connsiteY235" fmla="*/ 84744 h 140588"/>
              <a:gd name="connsiteX236" fmla="*/ 137427 w 300780"/>
              <a:gd name="connsiteY236" fmla="*/ 87316 h 140588"/>
              <a:gd name="connsiteX237" fmla="*/ 136960 w 300780"/>
              <a:gd name="connsiteY237" fmla="*/ 87735 h 140588"/>
              <a:gd name="connsiteX238" fmla="*/ 134598 w 300780"/>
              <a:gd name="connsiteY238" fmla="*/ 88697 h 140588"/>
              <a:gd name="connsiteX239" fmla="*/ 132883 w 300780"/>
              <a:gd name="connsiteY239" fmla="*/ 89097 h 140588"/>
              <a:gd name="connsiteX240" fmla="*/ 128397 w 300780"/>
              <a:gd name="connsiteY240" fmla="*/ 88182 h 140588"/>
              <a:gd name="connsiteX241" fmla="*/ 124111 w 300780"/>
              <a:gd name="connsiteY241" fmla="*/ 86201 h 140588"/>
              <a:gd name="connsiteX242" fmla="*/ 115586 w 300780"/>
              <a:gd name="connsiteY242" fmla="*/ 85963 h 140588"/>
              <a:gd name="connsiteX243" fmla="*/ 111614 w 300780"/>
              <a:gd name="connsiteY243" fmla="*/ 85401 h 140588"/>
              <a:gd name="connsiteX244" fmla="*/ 110243 w 300780"/>
              <a:gd name="connsiteY244" fmla="*/ 84649 h 140588"/>
              <a:gd name="connsiteX245" fmla="*/ 108976 w 300780"/>
              <a:gd name="connsiteY245" fmla="*/ 83639 h 140588"/>
              <a:gd name="connsiteX246" fmla="*/ 106975 w 300780"/>
              <a:gd name="connsiteY246" fmla="*/ 81239 h 140588"/>
              <a:gd name="connsiteX247" fmla="*/ 105413 w 300780"/>
              <a:gd name="connsiteY247" fmla="*/ 78419 h 140588"/>
              <a:gd name="connsiteX248" fmla="*/ 105156 w 300780"/>
              <a:gd name="connsiteY248" fmla="*/ 76762 h 140588"/>
              <a:gd name="connsiteX249" fmla="*/ 105023 w 300780"/>
              <a:gd name="connsiteY249" fmla="*/ 73618 h 140588"/>
              <a:gd name="connsiteX250" fmla="*/ 105509 w 300780"/>
              <a:gd name="connsiteY250" fmla="*/ 72466 h 140588"/>
              <a:gd name="connsiteX251" fmla="*/ 107137 w 300780"/>
              <a:gd name="connsiteY251" fmla="*/ 71323 h 140588"/>
              <a:gd name="connsiteX252" fmla="*/ 108871 w 300780"/>
              <a:gd name="connsiteY252" fmla="*/ 71438 h 140588"/>
              <a:gd name="connsiteX253" fmla="*/ 156915 w 300780"/>
              <a:gd name="connsiteY253" fmla="*/ 80943 h 140588"/>
              <a:gd name="connsiteX254" fmla="*/ 157210 w 300780"/>
              <a:gd name="connsiteY254" fmla="*/ 83829 h 140588"/>
              <a:gd name="connsiteX255" fmla="*/ 157077 w 300780"/>
              <a:gd name="connsiteY255" fmla="*/ 84820 h 140588"/>
              <a:gd name="connsiteX256" fmla="*/ 155048 w 300780"/>
              <a:gd name="connsiteY256" fmla="*/ 82705 h 140588"/>
              <a:gd name="connsiteX257" fmla="*/ 154096 w 300780"/>
              <a:gd name="connsiteY257" fmla="*/ 83458 h 140588"/>
              <a:gd name="connsiteX258" fmla="*/ 153210 w 300780"/>
              <a:gd name="connsiteY258" fmla="*/ 82458 h 140588"/>
              <a:gd name="connsiteX259" fmla="*/ 153277 w 300780"/>
              <a:gd name="connsiteY259" fmla="*/ 80267 h 140588"/>
              <a:gd name="connsiteX260" fmla="*/ 153419 w 300780"/>
              <a:gd name="connsiteY260" fmla="*/ 77933 h 140588"/>
              <a:gd name="connsiteX261" fmla="*/ 153019 w 300780"/>
              <a:gd name="connsiteY261" fmla="*/ 76162 h 140588"/>
              <a:gd name="connsiteX262" fmla="*/ 152010 w 300780"/>
              <a:gd name="connsiteY262" fmla="*/ 73609 h 140588"/>
              <a:gd name="connsiteX263" fmla="*/ 153143 w 300780"/>
              <a:gd name="connsiteY263" fmla="*/ 74019 h 140588"/>
              <a:gd name="connsiteX264" fmla="*/ 156915 w 300780"/>
              <a:gd name="connsiteY264" fmla="*/ 80943 h 140588"/>
              <a:gd name="connsiteX265" fmla="*/ 161401 w 300780"/>
              <a:gd name="connsiteY265" fmla="*/ 101479 h 140588"/>
              <a:gd name="connsiteX266" fmla="*/ 164764 w 300780"/>
              <a:gd name="connsiteY266" fmla="*/ 103070 h 140588"/>
              <a:gd name="connsiteX267" fmla="*/ 166726 w 300780"/>
              <a:gd name="connsiteY267" fmla="*/ 102803 h 140588"/>
              <a:gd name="connsiteX268" fmla="*/ 169631 w 300780"/>
              <a:gd name="connsiteY268" fmla="*/ 103899 h 140588"/>
              <a:gd name="connsiteX269" fmla="*/ 171831 w 300780"/>
              <a:gd name="connsiteY269" fmla="*/ 103279 h 140588"/>
              <a:gd name="connsiteX270" fmla="*/ 173212 w 300780"/>
              <a:gd name="connsiteY270" fmla="*/ 104689 h 140588"/>
              <a:gd name="connsiteX271" fmla="*/ 176689 w 300780"/>
              <a:gd name="connsiteY271" fmla="*/ 110204 h 140588"/>
              <a:gd name="connsiteX272" fmla="*/ 176718 w 300780"/>
              <a:gd name="connsiteY272" fmla="*/ 111995 h 140588"/>
              <a:gd name="connsiteX273" fmla="*/ 178994 w 300780"/>
              <a:gd name="connsiteY273" fmla="*/ 113271 h 140588"/>
              <a:gd name="connsiteX274" fmla="*/ 177070 w 300780"/>
              <a:gd name="connsiteY274" fmla="*/ 113509 h 140588"/>
              <a:gd name="connsiteX275" fmla="*/ 174393 w 300780"/>
              <a:gd name="connsiteY275" fmla="*/ 112852 h 140588"/>
              <a:gd name="connsiteX276" fmla="*/ 172317 w 300780"/>
              <a:gd name="connsiteY276" fmla="*/ 113300 h 140588"/>
              <a:gd name="connsiteX277" fmla="*/ 170145 w 300780"/>
              <a:gd name="connsiteY277" fmla="*/ 112233 h 140588"/>
              <a:gd name="connsiteX278" fmla="*/ 166488 w 300780"/>
              <a:gd name="connsiteY278" fmla="*/ 111680 h 140588"/>
              <a:gd name="connsiteX279" fmla="*/ 163306 w 300780"/>
              <a:gd name="connsiteY279" fmla="*/ 110395 h 140588"/>
              <a:gd name="connsiteX280" fmla="*/ 156658 w 300780"/>
              <a:gd name="connsiteY280" fmla="*/ 106328 h 140588"/>
              <a:gd name="connsiteX281" fmla="*/ 156696 w 300780"/>
              <a:gd name="connsiteY281" fmla="*/ 104299 h 140588"/>
              <a:gd name="connsiteX282" fmla="*/ 155620 w 300780"/>
              <a:gd name="connsiteY282" fmla="*/ 103308 h 140588"/>
              <a:gd name="connsiteX283" fmla="*/ 155305 w 300780"/>
              <a:gd name="connsiteY283" fmla="*/ 100794 h 140588"/>
              <a:gd name="connsiteX284" fmla="*/ 152924 w 300780"/>
              <a:gd name="connsiteY284" fmla="*/ 100003 h 140588"/>
              <a:gd name="connsiteX285" fmla="*/ 150143 w 300780"/>
              <a:gd name="connsiteY285" fmla="*/ 99850 h 140588"/>
              <a:gd name="connsiteX286" fmla="*/ 149923 w 300780"/>
              <a:gd name="connsiteY286" fmla="*/ 98660 h 140588"/>
              <a:gd name="connsiteX287" fmla="*/ 150438 w 300780"/>
              <a:gd name="connsiteY287" fmla="*/ 96555 h 140588"/>
              <a:gd name="connsiteX288" fmla="*/ 152515 w 300780"/>
              <a:gd name="connsiteY288" fmla="*/ 96583 h 140588"/>
              <a:gd name="connsiteX289" fmla="*/ 155010 w 300780"/>
              <a:gd name="connsiteY289" fmla="*/ 97460 h 140588"/>
              <a:gd name="connsiteX290" fmla="*/ 159772 w 300780"/>
              <a:gd name="connsiteY290" fmla="*/ 100527 h 140588"/>
              <a:gd name="connsiteX291" fmla="*/ 160954 w 300780"/>
              <a:gd name="connsiteY291" fmla="*/ 101051 h 140588"/>
              <a:gd name="connsiteX292" fmla="*/ 161401 w 300780"/>
              <a:gd name="connsiteY292" fmla="*/ 101479 h 140588"/>
              <a:gd name="connsiteX293" fmla="*/ 279492 w 300780"/>
              <a:gd name="connsiteY293" fmla="*/ 111490 h 140588"/>
              <a:gd name="connsiteX294" fmla="*/ 277359 w 300780"/>
              <a:gd name="connsiteY294" fmla="*/ 111957 h 140588"/>
              <a:gd name="connsiteX295" fmla="*/ 276683 w 300780"/>
              <a:gd name="connsiteY295" fmla="*/ 111823 h 140588"/>
              <a:gd name="connsiteX296" fmla="*/ 275082 w 300780"/>
              <a:gd name="connsiteY296" fmla="*/ 112071 h 140588"/>
              <a:gd name="connsiteX297" fmla="*/ 273358 w 300780"/>
              <a:gd name="connsiteY297" fmla="*/ 114024 h 140588"/>
              <a:gd name="connsiteX298" fmla="*/ 272092 w 300780"/>
              <a:gd name="connsiteY298" fmla="*/ 113747 h 140588"/>
              <a:gd name="connsiteX299" fmla="*/ 271101 w 300780"/>
              <a:gd name="connsiteY299" fmla="*/ 113824 h 140588"/>
              <a:gd name="connsiteX300" fmla="*/ 270348 w 300780"/>
              <a:gd name="connsiteY300" fmla="*/ 112223 h 140588"/>
              <a:gd name="connsiteX301" fmla="*/ 270329 w 300780"/>
              <a:gd name="connsiteY301" fmla="*/ 111442 h 140588"/>
              <a:gd name="connsiteX302" fmla="*/ 271549 w 300780"/>
              <a:gd name="connsiteY302" fmla="*/ 111566 h 140588"/>
              <a:gd name="connsiteX303" fmla="*/ 272186 w 300780"/>
              <a:gd name="connsiteY303" fmla="*/ 110004 h 140588"/>
              <a:gd name="connsiteX304" fmla="*/ 273501 w 300780"/>
              <a:gd name="connsiteY304" fmla="*/ 109223 h 140588"/>
              <a:gd name="connsiteX305" fmla="*/ 276568 w 300780"/>
              <a:gd name="connsiteY305" fmla="*/ 108861 h 140588"/>
              <a:gd name="connsiteX306" fmla="*/ 279292 w 300780"/>
              <a:gd name="connsiteY306" fmla="*/ 109375 h 140588"/>
              <a:gd name="connsiteX307" fmla="*/ 280264 w 300780"/>
              <a:gd name="connsiteY307" fmla="*/ 109728 h 140588"/>
              <a:gd name="connsiteX308" fmla="*/ 279407 w 300780"/>
              <a:gd name="connsiteY308" fmla="*/ 111138 h 140588"/>
              <a:gd name="connsiteX309" fmla="*/ 279492 w 300780"/>
              <a:gd name="connsiteY309" fmla="*/ 111490 h 140588"/>
              <a:gd name="connsiteX310" fmla="*/ 130940 w 300780"/>
              <a:gd name="connsiteY310" fmla="*/ 139655 h 140588"/>
              <a:gd name="connsiteX311" fmla="*/ 129083 w 300780"/>
              <a:gd name="connsiteY311" fmla="*/ 140589 h 140588"/>
              <a:gd name="connsiteX312" fmla="*/ 127378 w 300780"/>
              <a:gd name="connsiteY312" fmla="*/ 140122 h 140588"/>
              <a:gd name="connsiteX313" fmla="*/ 126082 w 300780"/>
              <a:gd name="connsiteY313" fmla="*/ 139417 h 140588"/>
              <a:gd name="connsiteX314" fmla="*/ 125035 w 300780"/>
              <a:gd name="connsiteY314" fmla="*/ 137331 h 140588"/>
              <a:gd name="connsiteX315" fmla="*/ 122768 w 300780"/>
              <a:gd name="connsiteY315" fmla="*/ 136026 h 140588"/>
              <a:gd name="connsiteX316" fmla="*/ 119539 w 300780"/>
              <a:gd name="connsiteY316" fmla="*/ 135484 h 140588"/>
              <a:gd name="connsiteX317" fmla="*/ 118215 w 300780"/>
              <a:gd name="connsiteY317" fmla="*/ 134579 h 140588"/>
              <a:gd name="connsiteX318" fmla="*/ 117872 w 300780"/>
              <a:gd name="connsiteY318" fmla="*/ 134131 h 140588"/>
              <a:gd name="connsiteX319" fmla="*/ 115634 w 300780"/>
              <a:gd name="connsiteY319" fmla="*/ 133731 h 140588"/>
              <a:gd name="connsiteX320" fmla="*/ 114995 w 300780"/>
              <a:gd name="connsiteY320" fmla="*/ 132597 h 140588"/>
              <a:gd name="connsiteX321" fmla="*/ 115186 w 300780"/>
              <a:gd name="connsiteY321" fmla="*/ 131426 h 140588"/>
              <a:gd name="connsiteX322" fmla="*/ 115548 w 300780"/>
              <a:gd name="connsiteY322" fmla="*/ 130807 h 140588"/>
              <a:gd name="connsiteX323" fmla="*/ 117615 w 300780"/>
              <a:gd name="connsiteY323" fmla="*/ 131378 h 140588"/>
              <a:gd name="connsiteX324" fmla="*/ 127549 w 300780"/>
              <a:gd name="connsiteY324" fmla="*/ 136884 h 140588"/>
              <a:gd name="connsiteX325" fmla="*/ 129912 w 300780"/>
              <a:gd name="connsiteY325" fmla="*/ 138589 h 140588"/>
              <a:gd name="connsiteX326" fmla="*/ 130940 w 300780"/>
              <a:gd name="connsiteY326" fmla="*/ 139655 h 140588"/>
              <a:gd name="connsiteX327" fmla="*/ 300780 w 300780"/>
              <a:gd name="connsiteY327" fmla="*/ 136055 h 140588"/>
              <a:gd name="connsiteX328" fmla="*/ 298418 w 300780"/>
              <a:gd name="connsiteY328" fmla="*/ 136493 h 140588"/>
              <a:gd name="connsiteX329" fmla="*/ 297475 w 300780"/>
              <a:gd name="connsiteY329" fmla="*/ 136388 h 140588"/>
              <a:gd name="connsiteX330" fmla="*/ 295913 w 300780"/>
              <a:gd name="connsiteY330" fmla="*/ 134045 h 140588"/>
              <a:gd name="connsiteX331" fmla="*/ 297075 w 300780"/>
              <a:gd name="connsiteY331" fmla="*/ 133512 h 140588"/>
              <a:gd name="connsiteX332" fmla="*/ 298809 w 300780"/>
              <a:gd name="connsiteY332" fmla="*/ 133712 h 140588"/>
              <a:gd name="connsiteX333" fmla="*/ 299333 w 300780"/>
              <a:gd name="connsiteY333" fmla="*/ 135093 h 140588"/>
              <a:gd name="connsiteX334" fmla="*/ 300780 w 300780"/>
              <a:gd name="connsiteY334" fmla="*/ 136055 h 140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</a:cxnLst>
            <a:rect l="l" t="t" r="r" b="b"/>
            <a:pathLst>
              <a:path w="300780" h="140588">
                <a:moveTo>
                  <a:pt x="48368" y="19307"/>
                </a:moveTo>
                <a:lnTo>
                  <a:pt x="49216" y="20250"/>
                </a:lnTo>
                <a:lnTo>
                  <a:pt x="47149" y="21850"/>
                </a:lnTo>
                <a:lnTo>
                  <a:pt x="44425" y="20983"/>
                </a:lnTo>
                <a:lnTo>
                  <a:pt x="43825" y="20078"/>
                </a:lnTo>
                <a:lnTo>
                  <a:pt x="43758" y="19602"/>
                </a:lnTo>
                <a:lnTo>
                  <a:pt x="41853" y="19907"/>
                </a:lnTo>
                <a:lnTo>
                  <a:pt x="38072" y="19117"/>
                </a:lnTo>
                <a:lnTo>
                  <a:pt x="32795" y="15287"/>
                </a:lnTo>
                <a:lnTo>
                  <a:pt x="27213" y="8077"/>
                </a:lnTo>
                <a:lnTo>
                  <a:pt x="21850" y="4086"/>
                </a:lnTo>
                <a:lnTo>
                  <a:pt x="20850" y="2848"/>
                </a:lnTo>
                <a:lnTo>
                  <a:pt x="20717" y="790"/>
                </a:lnTo>
                <a:lnTo>
                  <a:pt x="21441" y="0"/>
                </a:lnTo>
                <a:lnTo>
                  <a:pt x="24775" y="857"/>
                </a:lnTo>
                <a:lnTo>
                  <a:pt x="29090" y="4153"/>
                </a:lnTo>
                <a:lnTo>
                  <a:pt x="36166" y="7572"/>
                </a:lnTo>
                <a:lnTo>
                  <a:pt x="38091" y="9315"/>
                </a:lnTo>
                <a:lnTo>
                  <a:pt x="39319" y="13497"/>
                </a:lnTo>
                <a:lnTo>
                  <a:pt x="40520" y="14744"/>
                </a:lnTo>
                <a:lnTo>
                  <a:pt x="44339" y="17954"/>
                </a:lnTo>
                <a:lnTo>
                  <a:pt x="46358" y="18707"/>
                </a:lnTo>
                <a:lnTo>
                  <a:pt x="47425" y="18850"/>
                </a:lnTo>
                <a:lnTo>
                  <a:pt x="48368" y="19307"/>
                </a:lnTo>
                <a:close/>
                <a:moveTo>
                  <a:pt x="4343" y="13068"/>
                </a:moveTo>
                <a:lnTo>
                  <a:pt x="1657" y="13706"/>
                </a:lnTo>
                <a:lnTo>
                  <a:pt x="0" y="12849"/>
                </a:lnTo>
                <a:lnTo>
                  <a:pt x="734" y="10811"/>
                </a:lnTo>
                <a:lnTo>
                  <a:pt x="1648" y="9753"/>
                </a:lnTo>
                <a:lnTo>
                  <a:pt x="5010" y="11630"/>
                </a:lnTo>
                <a:lnTo>
                  <a:pt x="4343" y="13068"/>
                </a:lnTo>
                <a:close/>
                <a:moveTo>
                  <a:pt x="112309" y="51587"/>
                </a:moveTo>
                <a:lnTo>
                  <a:pt x="112357" y="52206"/>
                </a:lnTo>
                <a:lnTo>
                  <a:pt x="108766" y="49968"/>
                </a:lnTo>
                <a:lnTo>
                  <a:pt x="106042" y="47225"/>
                </a:lnTo>
                <a:lnTo>
                  <a:pt x="98279" y="44244"/>
                </a:lnTo>
                <a:lnTo>
                  <a:pt x="96612" y="42710"/>
                </a:lnTo>
                <a:lnTo>
                  <a:pt x="95212" y="42519"/>
                </a:lnTo>
                <a:lnTo>
                  <a:pt x="91230" y="40024"/>
                </a:lnTo>
                <a:lnTo>
                  <a:pt x="87316" y="38338"/>
                </a:lnTo>
                <a:lnTo>
                  <a:pt x="84934" y="36166"/>
                </a:lnTo>
                <a:lnTo>
                  <a:pt x="84325" y="35280"/>
                </a:lnTo>
                <a:lnTo>
                  <a:pt x="82896" y="34747"/>
                </a:lnTo>
                <a:lnTo>
                  <a:pt x="80439" y="32366"/>
                </a:lnTo>
                <a:lnTo>
                  <a:pt x="78048" y="30785"/>
                </a:lnTo>
                <a:lnTo>
                  <a:pt x="77201" y="27899"/>
                </a:lnTo>
                <a:lnTo>
                  <a:pt x="74895" y="25917"/>
                </a:lnTo>
                <a:lnTo>
                  <a:pt x="74314" y="25051"/>
                </a:lnTo>
                <a:lnTo>
                  <a:pt x="81715" y="26651"/>
                </a:lnTo>
                <a:lnTo>
                  <a:pt x="85144" y="29813"/>
                </a:lnTo>
                <a:lnTo>
                  <a:pt x="88078" y="31604"/>
                </a:lnTo>
                <a:lnTo>
                  <a:pt x="89097" y="32899"/>
                </a:lnTo>
                <a:lnTo>
                  <a:pt x="91736" y="34680"/>
                </a:lnTo>
                <a:lnTo>
                  <a:pt x="94107" y="34842"/>
                </a:lnTo>
                <a:lnTo>
                  <a:pt x="96479" y="36633"/>
                </a:lnTo>
                <a:lnTo>
                  <a:pt x="98641" y="37109"/>
                </a:lnTo>
                <a:lnTo>
                  <a:pt x="100346" y="38043"/>
                </a:lnTo>
                <a:lnTo>
                  <a:pt x="111347" y="46034"/>
                </a:lnTo>
                <a:lnTo>
                  <a:pt x="110033" y="48158"/>
                </a:lnTo>
                <a:lnTo>
                  <a:pt x="111490" y="49701"/>
                </a:lnTo>
                <a:lnTo>
                  <a:pt x="112309" y="51587"/>
                </a:lnTo>
                <a:close/>
                <a:moveTo>
                  <a:pt x="27004" y="35185"/>
                </a:moveTo>
                <a:lnTo>
                  <a:pt x="26489" y="35557"/>
                </a:lnTo>
                <a:lnTo>
                  <a:pt x="25594" y="34109"/>
                </a:lnTo>
                <a:lnTo>
                  <a:pt x="24946" y="33661"/>
                </a:lnTo>
                <a:lnTo>
                  <a:pt x="24965" y="32052"/>
                </a:lnTo>
                <a:lnTo>
                  <a:pt x="22270" y="29432"/>
                </a:lnTo>
                <a:lnTo>
                  <a:pt x="22050" y="27622"/>
                </a:lnTo>
                <a:lnTo>
                  <a:pt x="23613" y="25851"/>
                </a:lnTo>
                <a:lnTo>
                  <a:pt x="25718" y="26879"/>
                </a:lnTo>
                <a:lnTo>
                  <a:pt x="27804" y="29108"/>
                </a:lnTo>
                <a:lnTo>
                  <a:pt x="30252" y="29832"/>
                </a:lnTo>
                <a:lnTo>
                  <a:pt x="29746" y="31309"/>
                </a:lnTo>
                <a:lnTo>
                  <a:pt x="27547" y="33966"/>
                </a:lnTo>
                <a:lnTo>
                  <a:pt x="27004" y="35185"/>
                </a:lnTo>
                <a:close/>
                <a:moveTo>
                  <a:pt x="39948" y="40148"/>
                </a:moveTo>
                <a:lnTo>
                  <a:pt x="39357" y="40548"/>
                </a:lnTo>
                <a:lnTo>
                  <a:pt x="36443" y="40396"/>
                </a:lnTo>
                <a:lnTo>
                  <a:pt x="34233" y="37624"/>
                </a:lnTo>
                <a:lnTo>
                  <a:pt x="34252" y="35576"/>
                </a:lnTo>
                <a:lnTo>
                  <a:pt x="35995" y="33699"/>
                </a:lnTo>
                <a:lnTo>
                  <a:pt x="38100" y="33366"/>
                </a:lnTo>
                <a:lnTo>
                  <a:pt x="39253" y="34090"/>
                </a:lnTo>
                <a:lnTo>
                  <a:pt x="40320" y="35661"/>
                </a:lnTo>
                <a:lnTo>
                  <a:pt x="40710" y="37662"/>
                </a:lnTo>
                <a:lnTo>
                  <a:pt x="40472" y="39433"/>
                </a:lnTo>
                <a:lnTo>
                  <a:pt x="39948" y="40148"/>
                </a:lnTo>
                <a:close/>
                <a:moveTo>
                  <a:pt x="24755" y="41853"/>
                </a:moveTo>
                <a:lnTo>
                  <a:pt x="24432" y="42519"/>
                </a:lnTo>
                <a:lnTo>
                  <a:pt x="23041" y="39205"/>
                </a:lnTo>
                <a:lnTo>
                  <a:pt x="23108" y="37538"/>
                </a:lnTo>
                <a:lnTo>
                  <a:pt x="23346" y="36471"/>
                </a:lnTo>
                <a:lnTo>
                  <a:pt x="23860" y="36147"/>
                </a:lnTo>
                <a:lnTo>
                  <a:pt x="24984" y="39833"/>
                </a:lnTo>
                <a:lnTo>
                  <a:pt x="24755" y="41853"/>
                </a:lnTo>
                <a:close/>
                <a:moveTo>
                  <a:pt x="55759" y="43748"/>
                </a:moveTo>
                <a:lnTo>
                  <a:pt x="57436" y="45939"/>
                </a:lnTo>
                <a:lnTo>
                  <a:pt x="59370" y="50835"/>
                </a:lnTo>
                <a:lnTo>
                  <a:pt x="59017" y="52521"/>
                </a:lnTo>
                <a:lnTo>
                  <a:pt x="57636" y="52616"/>
                </a:lnTo>
                <a:lnTo>
                  <a:pt x="57245" y="53673"/>
                </a:lnTo>
                <a:lnTo>
                  <a:pt x="55379" y="51292"/>
                </a:lnTo>
                <a:lnTo>
                  <a:pt x="52883" y="50654"/>
                </a:lnTo>
                <a:lnTo>
                  <a:pt x="51064" y="49196"/>
                </a:lnTo>
                <a:lnTo>
                  <a:pt x="50445" y="46311"/>
                </a:lnTo>
                <a:lnTo>
                  <a:pt x="50264" y="44491"/>
                </a:lnTo>
                <a:lnTo>
                  <a:pt x="48835" y="44177"/>
                </a:lnTo>
                <a:lnTo>
                  <a:pt x="44739" y="44634"/>
                </a:lnTo>
                <a:lnTo>
                  <a:pt x="43434" y="46187"/>
                </a:lnTo>
                <a:lnTo>
                  <a:pt x="41567" y="45691"/>
                </a:lnTo>
                <a:lnTo>
                  <a:pt x="41167" y="44291"/>
                </a:lnTo>
                <a:lnTo>
                  <a:pt x="41453" y="42919"/>
                </a:lnTo>
                <a:lnTo>
                  <a:pt x="43948" y="41567"/>
                </a:lnTo>
                <a:lnTo>
                  <a:pt x="44463" y="39824"/>
                </a:lnTo>
                <a:lnTo>
                  <a:pt x="46940" y="36833"/>
                </a:lnTo>
                <a:lnTo>
                  <a:pt x="48473" y="36319"/>
                </a:lnTo>
                <a:lnTo>
                  <a:pt x="51368" y="37395"/>
                </a:lnTo>
                <a:lnTo>
                  <a:pt x="51721" y="41653"/>
                </a:lnTo>
                <a:lnTo>
                  <a:pt x="52759" y="43043"/>
                </a:lnTo>
                <a:lnTo>
                  <a:pt x="55759" y="43748"/>
                </a:lnTo>
                <a:close/>
                <a:moveTo>
                  <a:pt x="135579" y="45672"/>
                </a:moveTo>
                <a:lnTo>
                  <a:pt x="142208" y="53673"/>
                </a:lnTo>
                <a:lnTo>
                  <a:pt x="141951" y="55093"/>
                </a:lnTo>
                <a:lnTo>
                  <a:pt x="141047" y="56007"/>
                </a:lnTo>
                <a:lnTo>
                  <a:pt x="140789" y="58693"/>
                </a:lnTo>
                <a:lnTo>
                  <a:pt x="141627" y="59722"/>
                </a:lnTo>
                <a:lnTo>
                  <a:pt x="143437" y="60198"/>
                </a:lnTo>
                <a:lnTo>
                  <a:pt x="146514" y="63065"/>
                </a:lnTo>
                <a:lnTo>
                  <a:pt x="147742" y="66580"/>
                </a:lnTo>
                <a:lnTo>
                  <a:pt x="147857" y="67656"/>
                </a:lnTo>
                <a:lnTo>
                  <a:pt x="149143" y="69247"/>
                </a:lnTo>
                <a:lnTo>
                  <a:pt x="149190" y="72609"/>
                </a:lnTo>
                <a:lnTo>
                  <a:pt x="152115" y="77276"/>
                </a:lnTo>
                <a:lnTo>
                  <a:pt x="152372" y="79524"/>
                </a:lnTo>
                <a:lnTo>
                  <a:pt x="152105" y="80534"/>
                </a:lnTo>
                <a:lnTo>
                  <a:pt x="150886" y="79943"/>
                </a:lnTo>
                <a:lnTo>
                  <a:pt x="147390" y="74647"/>
                </a:lnTo>
                <a:lnTo>
                  <a:pt x="143390" y="72361"/>
                </a:lnTo>
                <a:lnTo>
                  <a:pt x="142933" y="71380"/>
                </a:lnTo>
                <a:lnTo>
                  <a:pt x="138894" y="68294"/>
                </a:lnTo>
                <a:lnTo>
                  <a:pt x="136189" y="63103"/>
                </a:lnTo>
                <a:lnTo>
                  <a:pt x="133255" y="53883"/>
                </a:lnTo>
                <a:lnTo>
                  <a:pt x="134636" y="51701"/>
                </a:lnTo>
                <a:lnTo>
                  <a:pt x="131331" y="47234"/>
                </a:lnTo>
                <a:lnTo>
                  <a:pt x="131493" y="46044"/>
                </a:lnTo>
                <a:lnTo>
                  <a:pt x="132883" y="46320"/>
                </a:lnTo>
                <a:lnTo>
                  <a:pt x="133855" y="46263"/>
                </a:lnTo>
                <a:lnTo>
                  <a:pt x="134321" y="45729"/>
                </a:lnTo>
                <a:lnTo>
                  <a:pt x="135579" y="45672"/>
                </a:lnTo>
                <a:close/>
                <a:moveTo>
                  <a:pt x="107195" y="50882"/>
                </a:moveTo>
                <a:lnTo>
                  <a:pt x="105918" y="51244"/>
                </a:lnTo>
                <a:lnTo>
                  <a:pt x="104023" y="50254"/>
                </a:lnTo>
                <a:lnTo>
                  <a:pt x="103204" y="49358"/>
                </a:lnTo>
                <a:lnTo>
                  <a:pt x="103594" y="47958"/>
                </a:lnTo>
                <a:lnTo>
                  <a:pt x="104699" y="47425"/>
                </a:lnTo>
                <a:lnTo>
                  <a:pt x="105956" y="48368"/>
                </a:lnTo>
                <a:lnTo>
                  <a:pt x="106089" y="49330"/>
                </a:lnTo>
                <a:lnTo>
                  <a:pt x="107195" y="50882"/>
                </a:lnTo>
                <a:close/>
                <a:moveTo>
                  <a:pt x="45749" y="56407"/>
                </a:moveTo>
                <a:lnTo>
                  <a:pt x="45749" y="56797"/>
                </a:lnTo>
                <a:lnTo>
                  <a:pt x="44272" y="56045"/>
                </a:lnTo>
                <a:lnTo>
                  <a:pt x="41024" y="52416"/>
                </a:lnTo>
                <a:lnTo>
                  <a:pt x="41606" y="51206"/>
                </a:lnTo>
                <a:lnTo>
                  <a:pt x="44587" y="48854"/>
                </a:lnTo>
                <a:lnTo>
                  <a:pt x="45501" y="48539"/>
                </a:lnTo>
                <a:lnTo>
                  <a:pt x="46339" y="49997"/>
                </a:lnTo>
                <a:lnTo>
                  <a:pt x="45615" y="52149"/>
                </a:lnTo>
                <a:lnTo>
                  <a:pt x="44634" y="52692"/>
                </a:lnTo>
                <a:lnTo>
                  <a:pt x="44235" y="54711"/>
                </a:lnTo>
                <a:lnTo>
                  <a:pt x="45749" y="56407"/>
                </a:lnTo>
                <a:close/>
                <a:moveTo>
                  <a:pt x="64970" y="55616"/>
                </a:moveTo>
                <a:lnTo>
                  <a:pt x="62342" y="57740"/>
                </a:lnTo>
                <a:lnTo>
                  <a:pt x="60417" y="57026"/>
                </a:lnTo>
                <a:lnTo>
                  <a:pt x="58864" y="55207"/>
                </a:lnTo>
                <a:lnTo>
                  <a:pt x="59379" y="53016"/>
                </a:lnTo>
                <a:lnTo>
                  <a:pt x="59665" y="52435"/>
                </a:lnTo>
                <a:lnTo>
                  <a:pt x="60436" y="52311"/>
                </a:lnTo>
                <a:lnTo>
                  <a:pt x="61208" y="51863"/>
                </a:lnTo>
                <a:lnTo>
                  <a:pt x="62046" y="50892"/>
                </a:lnTo>
                <a:lnTo>
                  <a:pt x="64913" y="51663"/>
                </a:lnTo>
                <a:lnTo>
                  <a:pt x="65618" y="52197"/>
                </a:lnTo>
                <a:lnTo>
                  <a:pt x="63913" y="53540"/>
                </a:lnTo>
                <a:lnTo>
                  <a:pt x="64484" y="53969"/>
                </a:lnTo>
                <a:lnTo>
                  <a:pt x="64856" y="54607"/>
                </a:lnTo>
                <a:lnTo>
                  <a:pt x="64970" y="55616"/>
                </a:lnTo>
                <a:close/>
                <a:moveTo>
                  <a:pt x="67446" y="59312"/>
                </a:moveTo>
                <a:lnTo>
                  <a:pt x="66847" y="59417"/>
                </a:lnTo>
                <a:lnTo>
                  <a:pt x="66227" y="58350"/>
                </a:lnTo>
                <a:lnTo>
                  <a:pt x="67685" y="55454"/>
                </a:lnTo>
                <a:lnTo>
                  <a:pt x="68389" y="57788"/>
                </a:lnTo>
                <a:lnTo>
                  <a:pt x="68847" y="58664"/>
                </a:lnTo>
                <a:lnTo>
                  <a:pt x="67446" y="59312"/>
                </a:lnTo>
                <a:close/>
                <a:moveTo>
                  <a:pt x="52597" y="57626"/>
                </a:moveTo>
                <a:lnTo>
                  <a:pt x="52540" y="58569"/>
                </a:lnTo>
                <a:lnTo>
                  <a:pt x="51007" y="58274"/>
                </a:lnTo>
                <a:lnTo>
                  <a:pt x="47597" y="56855"/>
                </a:lnTo>
                <a:lnTo>
                  <a:pt x="47473" y="56207"/>
                </a:lnTo>
                <a:lnTo>
                  <a:pt x="49416" y="55969"/>
                </a:lnTo>
                <a:lnTo>
                  <a:pt x="50825" y="56150"/>
                </a:lnTo>
                <a:lnTo>
                  <a:pt x="52007" y="56979"/>
                </a:lnTo>
                <a:lnTo>
                  <a:pt x="52597" y="57626"/>
                </a:lnTo>
                <a:close/>
                <a:moveTo>
                  <a:pt x="93850" y="67427"/>
                </a:moveTo>
                <a:lnTo>
                  <a:pt x="93498" y="67494"/>
                </a:lnTo>
                <a:lnTo>
                  <a:pt x="92240" y="67161"/>
                </a:lnTo>
                <a:lnTo>
                  <a:pt x="90716" y="67056"/>
                </a:lnTo>
                <a:lnTo>
                  <a:pt x="89783" y="66122"/>
                </a:lnTo>
                <a:lnTo>
                  <a:pt x="90887" y="64789"/>
                </a:lnTo>
                <a:lnTo>
                  <a:pt x="92278" y="63922"/>
                </a:lnTo>
                <a:lnTo>
                  <a:pt x="92916" y="64141"/>
                </a:lnTo>
                <a:lnTo>
                  <a:pt x="93516" y="64703"/>
                </a:lnTo>
                <a:lnTo>
                  <a:pt x="94917" y="64913"/>
                </a:lnTo>
                <a:lnTo>
                  <a:pt x="95069" y="66627"/>
                </a:lnTo>
                <a:lnTo>
                  <a:pt x="93850" y="67427"/>
                </a:lnTo>
                <a:close/>
                <a:moveTo>
                  <a:pt x="120034" y="63979"/>
                </a:moveTo>
                <a:lnTo>
                  <a:pt x="121577" y="64360"/>
                </a:lnTo>
                <a:lnTo>
                  <a:pt x="122320" y="64303"/>
                </a:lnTo>
                <a:lnTo>
                  <a:pt x="124083" y="65751"/>
                </a:lnTo>
                <a:lnTo>
                  <a:pt x="126435" y="67885"/>
                </a:lnTo>
                <a:lnTo>
                  <a:pt x="125473" y="68989"/>
                </a:lnTo>
                <a:lnTo>
                  <a:pt x="123559" y="68418"/>
                </a:lnTo>
                <a:lnTo>
                  <a:pt x="122920" y="68647"/>
                </a:lnTo>
                <a:lnTo>
                  <a:pt x="122720" y="68494"/>
                </a:lnTo>
                <a:lnTo>
                  <a:pt x="122320" y="67427"/>
                </a:lnTo>
                <a:lnTo>
                  <a:pt x="120234" y="66370"/>
                </a:lnTo>
                <a:lnTo>
                  <a:pt x="118367" y="66284"/>
                </a:lnTo>
                <a:lnTo>
                  <a:pt x="118129" y="65027"/>
                </a:lnTo>
                <a:lnTo>
                  <a:pt x="120034" y="63979"/>
                </a:lnTo>
                <a:close/>
                <a:moveTo>
                  <a:pt x="108871" y="71438"/>
                </a:moveTo>
                <a:lnTo>
                  <a:pt x="114758" y="75762"/>
                </a:lnTo>
                <a:lnTo>
                  <a:pt x="117291" y="75362"/>
                </a:lnTo>
                <a:lnTo>
                  <a:pt x="125026" y="75438"/>
                </a:lnTo>
                <a:lnTo>
                  <a:pt x="129588" y="78524"/>
                </a:lnTo>
                <a:lnTo>
                  <a:pt x="132264" y="79943"/>
                </a:lnTo>
                <a:lnTo>
                  <a:pt x="133769" y="82705"/>
                </a:lnTo>
                <a:lnTo>
                  <a:pt x="135627" y="83334"/>
                </a:lnTo>
                <a:lnTo>
                  <a:pt x="136770" y="84744"/>
                </a:lnTo>
                <a:lnTo>
                  <a:pt x="137427" y="87316"/>
                </a:lnTo>
                <a:lnTo>
                  <a:pt x="136960" y="87735"/>
                </a:lnTo>
                <a:lnTo>
                  <a:pt x="134598" y="88697"/>
                </a:lnTo>
                <a:lnTo>
                  <a:pt x="132883" y="89097"/>
                </a:lnTo>
                <a:lnTo>
                  <a:pt x="128397" y="88182"/>
                </a:lnTo>
                <a:lnTo>
                  <a:pt x="124111" y="86201"/>
                </a:lnTo>
                <a:lnTo>
                  <a:pt x="115586" y="85963"/>
                </a:lnTo>
                <a:lnTo>
                  <a:pt x="111614" y="85401"/>
                </a:lnTo>
                <a:lnTo>
                  <a:pt x="110243" y="84649"/>
                </a:lnTo>
                <a:lnTo>
                  <a:pt x="108976" y="83639"/>
                </a:lnTo>
                <a:lnTo>
                  <a:pt x="106975" y="81239"/>
                </a:lnTo>
                <a:lnTo>
                  <a:pt x="105413" y="78419"/>
                </a:lnTo>
                <a:lnTo>
                  <a:pt x="105156" y="76762"/>
                </a:lnTo>
                <a:lnTo>
                  <a:pt x="105023" y="73618"/>
                </a:lnTo>
                <a:lnTo>
                  <a:pt x="105509" y="72466"/>
                </a:lnTo>
                <a:lnTo>
                  <a:pt x="107137" y="71323"/>
                </a:lnTo>
                <a:lnTo>
                  <a:pt x="108871" y="71438"/>
                </a:lnTo>
                <a:close/>
                <a:moveTo>
                  <a:pt x="156915" y="80943"/>
                </a:moveTo>
                <a:lnTo>
                  <a:pt x="157210" y="83829"/>
                </a:lnTo>
                <a:lnTo>
                  <a:pt x="157077" y="84820"/>
                </a:lnTo>
                <a:lnTo>
                  <a:pt x="155048" y="82705"/>
                </a:lnTo>
                <a:lnTo>
                  <a:pt x="154096" y="83458"/>
                </a:lnTo>
                <a:lnTo>
                  <a:pt x="153210" y="82458"/>
                </a:lnTo>
                <a:lnTo>
                  <a:pt x="153277" y="80267"/>
                </a:lnTo>
                <a:lnTo>
                  <a:pt x="153419" y="77933"/>
                </a:lnTo>
                <a:lnTo>
                  <a:pt x="153019" y="76162"/>
                </a:lnTo>
                <a:lnTo>
                  <a:pt x="152010" y="73609"/>
                </a:lnTo>
                <a:lnTo>
                  <a:pt x="153143" y="74019"/>
                </a:lnTo>
                <a:lnTo>
                  <a:pt x="156915" y="80943"/>
                </a:lnTo>
                <a:close/>
                <a:moveTo>
                  <a:pt x="161401" y="101479"/>
                </a:moveTo>
                <a:lnTo>
                  <a:pt x="164764" y="103070"/>
                </a:lnTo>
                <a:lnTo>
                  <a:pt x="166726" y="102803"/>
                </a:lnTo>
                <a:lnTo>
                  <a:pt x="169631" y="103899"/>
                </a:lnTo>
                <a:lnTo>
                  <a:pt x="171831" y="103279"/>
                </a:lnTo>
                <a:lnTo>
                  <a:pt x="173212" y="104689"/>
                </a:lnTo>
                <a:lnTo>
                  <a:pt x="176689" y="110204"/>
                </a:lnTo>
                <a:lnTo>
                  <a:pt x="176718" y="111995"/>
                </a:lnTo>
                <a:lnTo>
                  <a:pt x="178994" y="113271"/>
                </a:lnTo>
                <a:lnTo>
                  <a:pt x="177070" y="113509"/>
                </a:lnTo>
                <a:lnTo>
                  <a:pt x="174393" y="112852"/>
                </a:lnTo>
                <a:lnTo>
                  <a:pt x="172317" y="113300"/>
                </a:lnTo>
                <a:lnTo>
                  <a:pt x="170145" y="112233"/>
                </a:lnTo>
                <a:lnTo>
                  <a:pt x="166488" y="111680"/>
                </a:lnTo>
                <a:lnTo>
                  <a:pt x="163306" y="110395"/>
                </a:lnTo>
                <a:lnTo>
                  <a:pt x="156658" y="106328"/>
                </a:lnTo>
                <a:lnTo>
                  <a:pt x="156696" y="104299"/>
                </a:lnTo>
                <a:lnTo>
                  <a:pt x="155620" y="103308"/>
                </a:lnTo>
                <a:lnTo>
                  <a:pt x="155305" y="100794"/>
                </a:lnTo>
                <a:lnTo>
                  <a:pt x="152924" y="100003"/>
                </a:lnTo>
                <a:lnTo>
                  <a:pt x="150143" y="99850"/>
                </a:lnTo>
                <a:lnTo>
                  <a:pt x="149923" y="98660"/>
                </a:lnTo>
                <a:lnTo>
                  <a:pt x="150438" y="96555"/>
                </a:lnTo>
                <a:lnTo>
                  <a:pt x="152515" y="96583"/>
                </a:lnTo>
                <a:lnTo>
                  <a:pt x="155010" y="97460"/>
                </a:lnTo>
                <a:lnTo>
                  <a:pt x="159772" y="100527"/>
                </a:lnTo>
                <a:lnTo>
                  <a:pt x="160954" y="101051"/>
                </a:lnTo>
                <a:lnTo>
                  <a:pt x="161401" y="101479"/>
                </a:lnTo>
                <a:close/>
                <a:moveTo>
                  <a:pt x="279492" y="111490"/>
                </a:moveTo>
                <a:lnTo>
                  <a:pt x="277359" y="111957"/>
                </a:lnTo>
                <a:lnTo>
                  <a:pt x="276683" y="111823"/>
                </a:lnTo>
                <a:lnTo>
                  <a:pt x="275082" y="112071"/>
                </a:lnTo>
                <a:lnTo>
                  <a:pt x="273358" y="114024"/>
                </a:lnTo>
                <a:lnTo>
                  <a:pt x="272092" y="113747"/>
                </a:lnTo>
                <a:lnTo>
                  <a:pt x="271101" y="113824"/>
                </a:lnTo>
                <a:lnTo>
                  <a:pt x="270348" y="112223"/>
                </a:lnTo>
                <a:lnTo>
                  <a:pt x="270329" y="111442"/>
                </a:lnTo>
                <a:lnTo>
                  <a:pt x="271549" y="111566"/>
                </a:lnTo>
                <a:lnTo>
                  <a:pt x="272186" y="110004"/>
                </a:lnTo>
                <a:lnTo>
                  <a:pt x="273501" y="109223"/>
                </a:lnTo>
                <a:lnTo>
                  <a:pt x="276568" y="108861"/>
                </a:lnTo>
                <a:lnTo>
                  <a:pt x="279292" y="109375"/>
                </a:lnTo>
                <a:lnTo>
                  <a:pt x="280264" y="109728"/>
                </a:lnTo>
                <a:lnTo>
                  <a:pt x="279407" y="111138"/>
                </a:lnTo>
                <a:lnTo>
                  <a:pt x="279492" y="111490"/>
                </a:lnTo>
                <a:close/>
                <a:moveTo>
                  <a:pt x="130940" y="139655"/>
                </a:moveTo>
                <a:lnTo>
                  <a:pt x="129083" y="140589"/>
                </a:lnTo>
                <a:lnTo>
                  <a:pt x="127378" y="140122"/>
                </a:lnTo>
                <a:lnTo>
                  <a:pt x="126082" y="139417"/>
                </a:lnTo>
                <a:lnTo>
                  <a:pt x="125035" y="137331"/>
                </a:lnTo>
                <a:lnTo>
                  <a:pt x="122768" y="136026"/>
                </a:lnTo>
                <a:lnTo>
                  <a:pt x="119539" y="135484"/>
                </a:lnTo>
                <a:lnTo>
                  <a:pt x="118215" y="134579"/>
                </a:lnTo>
                <a:lnTo>
                  <a:pt x="117872" y="134131"/>
                </a:lnTo>
                <a:lnTo>
                  <a:pt x="115634" y="133731"/>
                </a:lnTo>
                <a:lnTo>
                  <a:pt x="114995" y="132597"/>
                </a:lnTo>
                <a:lnTo>
                  <a:pt x="115186" y="131426"/>
                </a:lnTo>
                <a:lnTo>
                  <a:pt x="115548" y="130807"/>
                </a:lnTo>
                <a:lnTo>
                  <a:pt x="117615" y="131378"/>
                </a:lnTo>
                <a:lnTo>
                  <a:pt x="127549" y="136884"/>
                </a:lnTo>
                <a:lnTo>
                  <a:pt x="129912" y="138589"/>
                </a:lnTo>
                <a:lnTo>
                  <a:pt x="130940" y="139655"/>
                </a:lnTo>
                <a:close/>
                <a:moveTo>
                  <a:pt x="300780" y="136055"/>
                </a:moveTo>
                <a:lnTo>
                  <a:pt x="298418" y="136493"/>
                </a:lnTo>
                <a:lnTo>
                  <a:pt x="297475" y="136388"/>
                </a:lnTo>
                <a:lnTo>
                  <a:pt x="295913" y="134045"/>
                </a:lnTo>
                <a:lnTo>
                  <a:pt x="297075" y="133512"/>
                </a:lnTo>
                <a:lnTo>
                  <a:pt x="298809" y="133712"/>
                </a:lnTo>
                <a:lnTo>
                  <a:pt x="299333" y="135093"/>
                </a:lnTo>
                <a:lnTo>
                  <a:pt x="300780" y="1360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4E51788D-440F-870B-8F36-BBC0A122E478}"/>
              </a:ext>
            </a:extLst>
          </p:cNvPr>
          <p:cNvSpPr/>
          <p:nvPr/>
        </p:nvSpPr>
        <p:spPr>
          <a:xfrm>
            <a:off x="7289756" y="4787687"/>
            <a:ext cx="4257" cy="6038"/>
          </a:xfrm>
          <a:custGeom>
            <a:avLst/>
            <a:gdLst>
              <a:gd name="connsiteX0" fmla="*/ 4182 w 4257"/>
              <a:gd name="connsiteY0" fmla="*/ 3572 h 6038"/>
              <a:gd name="connsiteX1" fmla="*/ 4258 w 4257"/>
              <a:gd name="connsiteY1" fmla="*/ 6039 h 6038"/>
              <a:gd name="connsiteX2" fmla="*/ 2972 w 4257"/>
              <a:gd name="connsiteY2" fmla="*/ 5210 h 6038"/>
              <a:gd name="connsiteX3" fmla="*/ 2610 w 4257"/>
              <a:gd name="connsiteY3" fmla="*/ 3620 h 6038"/>
              <a:gd name="connsiteX4" fmla="*/ 895 w 4257"/>
              <a:gd name="connsiteY4" fmla="*/ 2429 h 6038"/>
              <a:gd name="connsiteX5" fmla="*/ 0 w 4257"/>
              <a:gd name="connsiteY5" fmla="*/ 1343 h 6038"/>
              <a:gd name="connsiteX6" fmla="*/ 1934 w 4257"/>
              <a:gd name="connsiteY6" fmla="*/ 0 h 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57" h="6038">
                <a:moveTo>
                  <a:pt x="4182" y="3572"/>
                </a:moveTo>
                <a:lnTo>
                  <a:pt x="4258" y="6039"/>
                </a:lnTo>
                <a:lnTo>
                  <a:pt x="2972" y="5210"/>
                </a:lnTo>
                <a:lnTo>
                  <a:pt x="2610" y="3620"/>
                </a:lnTo>
                <a:lnTo>
                  <a:pt x="895" y="2429"/>
                </a:lnTo>
                <a:lnTo>
                  <a:pt x="0" y="1343"/>
                </a:lnTo>
                <a:lnTo>
                  <a:pt x="1934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F1316A60-A439-9E59-480B-916A8704254E}"/>
              </a:ext>
            </a:extLst>
          </p:cNvPr>
          <p:cNvSpPr/>
          <p:nvPr/>
        </p:nvSpPr>
        <p:spPr>
          <a:xfrm>
            <a:off x="6392682" y="4061435"/>
            <a:ext cx="448674" cy="374075"/>
          </a:xfrm>
          <a:custGeom>
            <a:avLst/>
            <a:gdLst>
              <a:gd name="connsiteX0" fmla="*/ 257727 w 448674"/>
              <a:gd name="connsiteY0" fmla="*/ 3372 h 374075"/>
              <a:gd name="connsiteX1" fmla="*/ 256870 w 448674"/>
              <a:gd name="connsiteY1" fmla="*/ 5925 h 374075"/>
              <a:gd name="connsiteX2" fmla="*/ 261871 w 448674"/>
              <a:gd name="connsiteY2" fmla="*/ 5925 h 374075"/>
              <a:gd name="connsiteX3" fmla="*/ 270643 w 448674"/>
              <a:gd name="connsiteY3" fmla="*/ 5925 h 374075"/>
              <a:gd name="connsiteX4" fmla="*/ 279416 w 448674"/>
              <a:gd name="connsiteY4" fmla="*/ 5925 h 374075"/>
              <a:gd name="connsiteX5" fmla="*/ 288188 w 448674"/>
              <a:gd name="connsiteY5" fmla="*/ 5925 h 374075"/>
              <a:gd name="connsiteX6" fmla="*/ 296961 w 448674"/>
              <a:gd name="connsiteY6" fmla="*/ 5915 h 374075"/>
              <a:gd name="connsiteX7" fmla="*/ 305724 w 448674"/>
              <a:gd name="connsiteY7" fmla="*/ 5915 h 374075"/>
              <a:gd name="connsiteX8" fmla="*/ 314497 w 448674"/>
              <a:gd name="connsiteY8" fmla="*/ 5915 h 374075"/>
              <a:gd name="connsiteX9" fmla="*/ 323269 w 448674"/>
              <a:gd name="connsiteY9" fmla="*/ 5915 h 374075"/>
              <a:gd name="connsiteX10" fmla="*/ 332041 w 448674"/>
              <a:gd name="connsiteY10" fmla="*/ 5915 h 374075"/>
              <a:gd name="connsiteX11" fmla="*/ 340814 w 448674"/>
              <a:gd name="connsiteY11" fmla="*/ 5915 h 374075"/>
              <a:gd name="connsiteX12" fmla="*/ 349577 w 448674"/>
              <a:gd name="connsiteY12" fmla="*/ 5915 h 374075"/>
              <a:gd name="connsiteX13" fmla="*/ 358359 w 448674"/>
              <a:gd name="connsiteY13" fmla="*/ 5905 h 374075"/>
              <a:gd name="connsiteX14" fmla="*/ 367122 w 448674"/>
              <a:gd name="connsiteY14" fmla="*/ 5905 h 374075"/>
              <a:gd name="connsiteX15" fmla="*/ 375895 w 448674"/>
              <a:gd name="connsiteY15" fmla="*/ 5905 h 374075"/>
              <a:gd name="connsiteX16" fmla="*/ 384667 w 448674"/>
              <a:gd name="connsiteY16" fmla="*/ 5905 h 374075"/>
              <a:gd name="connsiteX17" fmla="*/ 393439 w 448674"/>
              <a:gd name="connsiteY17" fmla="*/ 5905 h 374075"/>
              <a:gd name="connsiteX18" fmla="*/ 402212 w 448674"/>
              <a:gd name="connsiteY18" fmla="*/ 5896 h 374075"/>
              <a:gd name="connsiteX19" fmla="*/ 402507 w 448674"/>
              <a:gd name="connsiteY19" fmla="*/ 12430 h 374075"/>
              <a:gd name="connsiteX20" fmla="*/ 403688 w 448674"/>
              <a:gd name="connsiteY20" fmla="*/ 17640 h 374075"/>
              <a:gd name="connsiteX21" fmla="*/ 407822 w 448674"/>
              <a:gd name="connsiteY21" fmla="*/ 25079 h 374075"/>
              <a:gd name="connsiteX22" fmla="*/ 411309 w 448674"/>
              <a:gd name="connsiteY22" fmla="*/ 29080 h 374075"/>
              <a:gd name="connsiteX23" fmla="*/ 412566 w 448674"/>
              <a:gd name="connsiteY23" fmla="*/ 31280 h 374075"/>
              <a:gd name="connsiteX24" fmla="*/ 412680 w 448674"/>
              <a:gd name="connsiteY24" fmla="*/ 32299 h 374075"/>
              <a:gd name="connsiteX25" fmla="*/ 412518 w 448674"/>
              <a:gd name="connsiteY25" fmla="*/ 33252 h 374075"/>
              <a:gd name="connsiteX26" fmla="*/ 411461 w 448674"/>
              <a:gd name="connsiteY26" fmla="*/ 32156 h 374075"/>
              <a:gd name="connsiteX27" fmla="*/ 409670 w 448674"/>
              <a:gd name="connsiteY27" fmla="*/ 31413 h 374075"/>
              <a:gd name="connsiteX28" fmla="*/ 409423 w 448674"/>
              <a:gd name="connsiteY28" fmla="*/ 34890 h 374075"/>
              <a:gd name="connsiteX29" fmla="*/ 409832 w 448674"/>
              <a:gd name="connsiteY29" fmla="*/ 37357 h 374075"/>
              <a:gd name="connsiteX30" fmla="*/ 410260 w 448674"/>
              <a:gd name="connsiteY30" fmla="*/ 41996 h 374075"/>
              <a:gd name="connsiteX31" fmla="*/ 411728 w 448674"/>
              <a:gd name="connsiteY31" fmla="*/ 46968 h 374075"/>
              <a:gd name="connsiteX32" fmla="*/ 410670 w 448674"/>
              <a:gd name="connsiteY32" fmla="*/ 51559 h 374075"/>
              <a:gd name="connsiteX33" fmla="*/ 410813 w 448674"/>
              <a:gd name="connsiteY33" fmla="*/ 59331 h 374075"/>
              <a:gd name="connsiteX34" fmla="*/ 412661 w 448674"/>
              <a:gd name="connsiteY34" fmla="*/ 68628 h 374075"/>
              <a:gd name="connsiteX35" fmla="*/ 412289 w 448674"/>
              <a:gd name="connsiteY35" fmla="*/ 74552 h 374075"/>
              <a:gd name="connsiteX36" fmla="*/ 415309 w 448674"/>
              <a:gd name="connsiteY36" fmla="*/ 88344 h 374075"/>
              <a:gd name="connsiteX37" fmla="*/ 418243 w 448674"/>
              <a:gd name="connsiteY37" fmla="*/ 95983 h 374075"/>
              <a:gd name="connsiteX38" fmla="*/ 419852 w 448674"/>
              <a:gd name="connsiteY38" fmla="*/ 97860 h 374075"/>
              <a:gd name="connsiteX39" fmla="*/ 421671 w 448674"/>
              <a:gd name="connsiteY39" fmla="*/ 98870 h 374075"/>
              <a:gd name="connsiteX40" fmla="*/ 425158 w 448674"/>
              <a:gd name="connsiteY40" fmla="*/ 99517 h 374075"/>
              <a:gd name="connsiteX41" fmla="*/ 430292 w 448674"/>
              <a:gd name="connsiteY41" fmla="*/ 103394 h 374075"/>
              <a:gd name="connsiteX42" fmla="*/ 434359 w 448674"/>
              <a:gd name="connsiteY42" fmla="*/ 107490 h 374075"/>
              <a:gd name="connsiteX43" fmla="*/ 435807 w 448674"/>
              <a:gd name="connsiteY43" fmla="*/ 109633 h 374075"/>
              <a:gd name="connsiteX44" fmla="*/ 437769 w 448674"/>
              <a:gd name="connsiteY44" fmla="*/ 111976 h 374075"/>
              <a:gd name="connsiteX45" fmla="*/ 439121 w 448674"/>
              <a:gd name="connsiteY45" fmla="*/ 111557 h 374075"/>
              <a:gd name="connsiteX46" fmla="*/ 439950 w 448674"/>
              <a:gd name="connsiteY46" fmla="*/ 110928 h 374075"/>
              <a:gd name="connsiteX47" fmla="*/ 441274 w 448674"/>
              <a:gd name="connsiteY47" fmla="*/ 112824 h 374075"/>
              <a:gd name="connsiteX48" fmla="*/ 447723 w 448674"/>
              <a:gd name="connsiteY48" fmla="*/ 116910 h 374075"/>
              <a:gd name="connsiteX49" fmla="*/ 448675 w 448674"/>
              <a:gd name="connsiteY49" fmla="*/ 118805 h 374075"/>
              <a:gd name="connsiteX50" fmla="*/ 446351 w 448674"/>
              <a:gd name="connsiteY50" fmla="*/ 120663 h 374075"/>
              <a:gd name="connsiteX51" fmla="*/ 443674 w 448674"/>
              <a:gd name="connsiteY51" fmla="*/ 123863 h 374075"/>
              <a:gd name="connsiteX52" fmla="*/ 442998 w 448674"/>
              <a:gd name="connsiteY52" fmla="*/ 125139 h 374075"/>
              <a:gd name="connsiteX53" fmla="*/ 442684 w 448674"/>
              <a:gd name="connsiteY53" fmla="*/ 125892 h 374075"/>
              <a:gd name="connsiteX54" fmla="*/ 442370 w 448674"/>
              <a:gd name="connsiteY54" fmla="*/ 126844 h 374075"/>
              <a:gd name="connsiteX55" fmla="*/ 441664 w 448674"/>
              <a:gd name="connsiteY55" fmla="*/ 127787 h 374075"/>
              <a:gd name="connsiteX56" fmla="*/ 440131 w 448674"/>
              <a:gd name="connsiteY56" fmla="*/ 129083 h 374075"/>
              <a:gd name="connsiteX57" fmla="*/ 439521 w 448674"/>
              <a:gd name="connsiteY57" fmla="*/ 129645 h 374075"/>
              <a:gd name="connsiteX58" fmla="*/ 439159 w 448674"/>
              <a:gd name="connsiteY58" fmla="*/ 130540 h 374075"/>
              <a:gd name="connsiteX59" fmla="*/ 438235 w 448674"/>
              <a:gd name="connsiteY59" fmla="*/ 131121 h 374075"/>
              <a:gd name="connsiteX60" fmla="*/ 437226 w 448674"/>
              <a:gd name="connsiteY60" fmla="*/ 131150 h 374075"/>
              <a:gd name="connsiteX61" fmla="*/ 436350 w 448674"/>
              <a:gd name="connsiteY61" fmla="*/ 131550 h 374075"/>
              <a:gd name="connsiteX62" fmla="*/ 435026 w 448674"/>
              <a:gd name="connsiteY62" fmla="*/ 132159 h 374075"/>
              <a:gd name="connsiteX63" fmla="*/ 433054 w 448674"/>
              <a:gd name="connsiteY63" fmla="*/ 131845 h 374075"/>
              <a:gd name="connsiteX64" fmla="*/ 431044 w 448674"/>
              <a:gd name="connsiteY64" fmla="*/ 132407 h 374075"/>
              <a:gd name="connsiteX65" fmla="*/ 430311 w 448674"/>
              <a:gd name="connsiteY65" fmla="*/ 133112 h 374075"/>
              <a:gd name="connsiteX66" fmla="*/ 428710 w 448674"/>
              <a:gd name="connsiteY66" fmla="*/ 133731 h 374075"/>
              <a:gd name="connsiteX67" fmla="*/ 427120 w 448674"/>
              <a:gd name="connsiteY67" fmla="*/ 133864 h 374075"/>
              <a:gd name="connsiteX68" fmla="*/ 426558 w 448674"/>
              <a:gd name="connsiteY68" fmla="*/ 134074 h 374075"/>
              <a:gd name="connsiteX69" fmla="*/ 425053 w 448674"/>
              <a:gd name="connsiteY69" fmla="*/ 135112 h 374075"/>
              <a:gd name="connsiteX70" fmla="*/ 423205 w 448674"/>
              <a:gd name="connsiteY70" fmla="*/ 136570 h 374075"/>
              <a:gd name="connsiteX71" fmla="*/ 421043 w 448674"/>
              <a:gd name="connsiteY71" fmla="*/ 137493 h 374075"/>
              <a:gd name="connsiteX72" fmla="*/ 420281 w 448674"/>
              <a:gd name="connsiteY72" fmla="*/ 137798 h 374075"/>
              <a:gd name="connsiteX73" fmla="*/ 419290 w 448674"/>
              <a:gd name="connsiteY73" fmla="*/ 138798 h 374075"/>
              <a:gd name="connsiteX74" fmla="*/ 417757 w 448674"/>
              <a:gd name="connsiteY74" fmla="*/ 143789 h 374075"/>
              <a:gd name="connsiteX75" fmla="*/ 416633 w 448674"/>
              <a:gd name="connsiteY75" fmla="*/ 145094 h 374075"/>
              <a:gd name="connsiteX76" fmla="*/ 414747 w 448674"/>
              <a:gd name="connsiteY76" fmla="*/ 145228 h 374075"/>
              <a:gd name="connsiteX77" fmla="*/ 412299 w 448674"/>
              <a:gd name="connsiteY77" fmla="*/ 145228 h 374075"/>
              <a:gd name="connsiteX78" fmla="*/ 410175 w 448674"/>
              <a:gd name="connsiteY78" fmla="*/ 145656 h 374075"/>
              <a:gd name="connsiteX79" fmla="*/ 407289 w 448674"/>
              <a:gd name="connsiteY79" fmla="*/ 145104 h 374075"/>
              <a:gd name="connsiteX80" fmla="*/ 405889 w 448674"/>
              <a:gd name="connsiteY80" fmla="*/ 145171 h 374075"/>
              <a:gd name="connsiteX81" fmla="*/ 405517 w 448674"/>
              <a:gd name="connsiteY81" fmla="*/ 146237 h 374075"/>
              <a:gd name="connsiteX82" fmla="*/ 405003 w 448674"/>
              <a:gd name="connsiteY82" fmla="*/ 150514 h 374075"/>
              <a:gd name="connsiteX83" fmla="*/ 405069 w 448674"/>
              <a:gd name="connsiteY83" fmla="*/ 152352 h 374075"/>
              <a:gd name="connsiteX84" fmla="*/ 403927 w 448674"/>
              <a:gd name="connsiteY84" fmla="*/ 154514 h 374075"/>
              <a:gd name="connsiteX85" fmla="*/ 402650 w 448674"/>
              <a:gd name="connsiteY85" fmla="*/ 157229 h 374075"/>
              <a:gd name="connsiteX86" fmla="*/ 403117 w 448674"/>
              <a:gd name="connsiteY86" fmla="*/ 161801 h 374075"/>
              <a:gd name="connsiteX87" fmla="*/ 403336 w 448674"/>
              <a:gd name="connsiteY87" fmla="*/ 166326 h 374075"/>
              <a:gd name="connsiteX88" fmla="*/ 400993 w 448674"/>
              <a:gd name="connsiteY88" fmla="*/ 173126 h 374075"/>
              <a:gd name="connsiteX89" fmla="*/ 400659 w 448674"/>
              <a:gd name="connsiteY89" fmla="*/ 174688 h 374075"/>
              <a:gd name="connsiteX90" fmla="*/ 398288 w 448674"/>
              <a:gd name="connsiteY90" fmla="*/ 180070 h 374075"/>
              <a:gd name="connsiteX91" fmla="*/ 397069 w 448674"/>
              <a:gd name="connsiteY91" fmla="*/ 182080 h 374075"/>
              <a:gd name="connsiteX92" fmla="*/ 394039 w 448674"/>
              <a:gd name="connsiteY92" fmla="*/ 192119 h 374075"/>
              <a:gd name="connsiteX93" fmla="*/ 392859 w 448674"/>
              <a:gd name="connsiteY93" fmla="*/ 195205 h 374075"/>
              <a:gd name="connsiteX94" fmla="*/ 390325 w 448674"/>
              <a:gd name="connsiteY94" fmla="*/ 198453 h 374075"/>
              <a:gd name="connsiteX95" fmla="*/ 390897 w 448674"/>
              <a:gd name="connsiteY95" fmla="*/ 203740 h 374075"/>
              <a:gd name="connsiteX96" fmla="*/ 391506 w 448674"/>
              <a:gd name="connsiteY96" fmla="*/ 209331 h 374075"/>
              <a:gd name="connsiteX97" fmla="*/ 392077 w 448674"/>
              <a:gd name="connsiteY97" fmla="*/ 214608 h 374075"/>
              <a:gd name="connsiteX98" fmla="*/ 392935 w 448674"/>
              <a:gd name="connsiteY98" fmla="*/ 222485 h 374075"/>
              <a:gd name="connsiteX99" fmla="*/ 390782 w 448674"/>
              <a:gd name="connsiteY99" fmla="*/ 229838 h 374075"/>
              <a:gd name="connsiteX100" fmla="*/ 390868 w 448674"/>
              <a:gd name="connsiteY100" fmla="*/ 233848 h 374075"/>
              <a:gd name="connsiteX101" fmla="*/ 389363 w 448674"/>
              <a:gd name="connsiteY101" fmla="*/ 239754 h 374075"/>
              <a:gd name="connsiteX102" fmla="*/ 388172 w 448674"/>
              <a:gd name="connsiteY102" fmla="*/ 242488 h 374075"/>
              <a:gd name="connsiteX103" fmla="*/ 387115 w 448674"/>
              <a:gd name="connsiteY103" fmla="*/ 244097 h 374075"/>
              <a:gd name="connsiteX104" fmla="*/ 386229 w 448674"/>
              <a:gd name="connsiteY104" fmla="*/ 245774 h 374075"/>
              <a:gd name="connsiteX105" fmla="*/ 384591 w 448674"/>
              <a:gd name="connsiteY105" fmla="*/ 249450 h 374075"/>
              <a:gd name="connsiteX106" fmla="*/ 383200 w 448674"/>
              <a:gd name="connsiteY106" fmla="*/ 254298 h 374075"/>
              <a:gd name="connsiteX107" fmla="*/ 382581 w 448674"/>
              <a:gd name="connsiteY107" fmla="*/ 259261 h 374075"/>
              <a:gd name="connsiteX108" fmla="*/ 382534 w 448674"/>
              <a:gd name="connsiteY108" fmla="*/ 262147 h 374075"/>
              <a:gd name="connsiteX109" fmla="*/ 382257 w 448674"/>
              <a:gd name="connsiteY109" fmla="*/ 263462 h 374075"/>
              <a:gd name="connsiteX110" fmla="*/ 381791 w 448674"/>
              <a:gd name="connsiteY110" fmla="*/ 264300 h 374075"/>
              <a:gd name="connsiteX111" fmla="*/ 378580 w 448674"/>
              <a:gd name="connsiteY111" fmla="*/ 264843 h 374075"/>
              <a:gd name="connsiteX112" fmla="*/ 374113 w 448674"/>
              <a:gd name="connsiteY112" fmla="*/ 265433 h 374075"/>
              <a:gd name="connsiteX113" fmla="*/ 371713 w 448674"/>
              <a:gd name="connsiteY113" fmla="*/ 266081 h 374075"/>
              <a:gd name="connsiteX114" fmla="*/ 370103 w 448674"/>
              <a:gd name="connsiteY114" fmla="*/ 267090 h 374075"/>
              <a:gd name="connsiteX115" fmla="*/ 368122 w 448674"/>
              <a:gd name="connsiteY115" fmla="*/ 269443 h 374075"/>
              <a:gd name="connsiteX116" fmla="*/ 364198 w 448674"/>
              <a:gd name="connsiteY116" fmla="*/ 275882 h 374075"/>
              <a:gd name="connsiteX117" fmla="*/ 362150 w 448674"/>
              <a:gd name="connsiteY117" fmla="*/ 279825 h 374075"/>
              <a:gd name="connsiteX118" fmla="*/ 358930 w 448674"/>
              <a:gd name="connsiteY118" fmla="*/ 285217 h 374075"/>
              <a:gd name="connsiteX119" fmla="*/ 355187 w 448674"/>
              <a:gd name="connsiteY119" fmla="*/ 289027 h 374075"/>
              <a:gd name="connsiteX120" fmla="*/ 354396 w 448674"/>
              <a:gd name="connsiteY120" fmla="*/ 290884 h 374075"/>
              <a:gd name="connsiteX121" fmla="*/ 353777 w 448674"/>
              <a:gd name="connsiteY121" fmla="*/ 294332 h 374075"/>
              <a:gd name="connsiteX122" fmla="*/ 352397 w 448674"/>
              <a:gd name="connsiteY122" fmla="*/ 299790 h 374075"/>
              <a:gd name="connsiteX123" fmla="*/ 351130 w 448674"/>
              <a:gd name="connsiteY123" fmla="*/ 303657 h 374075"/>
              <a:gd name="connsiteX124" fmla="*/ 351358 w 448674"/>
              <a:gd name="connsiteY124" fmla="*/ 306781 h 374075"/>
              <a:gd name="connsiteX125" fmla="*/ 350177 w 448674"/>
              <a:gd name="connsiteY125" fmla="*/ 312182 h 374075"/>
              <a:gd name="connsiteX126" fmla="*/ 350348 w 448674"/>
              <a:gd name="connsiteY126" fmla="*/ 314811 h 374075"/>
              <a:gd name="connsiteX127" fmla="*/ 349034 w 448674"/>
              <a:gd name="connsiteY127" fmla="*/ 316278 h 374075"/>
              <a:gd name="connsiteX128" fmla="*/ 347272 w 448674"/>
              <a:gd name="connsiteY128" fmla="*/ 317668 h 374075"/>
              <a:gd name="connsiteX129" fmla="*/ 346072 w 448674"/>
              <a:gd name="connsiteY129" fmla="*/ 318021 h 374075"/>
              <a:gd name="connsiteX130" fmla="*/ 343500 w 448674"/>
              <a:gd name="connsiteY130" fmla="*/ 316430 h 374075"/>
              <a:gd name="connsiteX131" fmla="*/ 341538 w 448674"/>
              <a:gd name="connsiteY131" fmla="*/ 314820 h 374075"/>
              <a:gd name="connsiteX132" fmla="*/ 340738 w 448674"/>
              <a:gd name="connsiteY132" fmla="*/ 314392 h 374075"/>
              <a:gd name="connsiteX133" fmla="*/ 339033 w 448674"/>
              <a:gd name="connsiteY133" fmla="*/ 315401 h 374075"/>
              <a:gd name="connsiteX134" fmla="*/ 336985 w 448674"/>
              <a:gd name="connsiteY134" fmla="*/ 316897 h 374075"/>
              <a:gd name="connsiteX135" fmla="*/ 334642 w 448674"/>
              <a:gd name="connsiteY135" fmla="*/ 320383 h 374075"/>
              <a:gd name="connsiteX136" fmla="*/ 332822 w 448674"/>
              <a:gd name="connsiteY136" fmla="*/ 323907 h 374075"/>
              <a:gd name="connsiteX137" fmla="*/ 333870 w 448674"/>
              <a:gd name="connsiteY137" fmla="*/ 331384 h 374075"/>
              <a:gd name="connsiteX138" fmla="*/ 333775 w 448674"/>
              <a:gd name="connsiteY138" fmla="*/ 333013 h 374075"/>
              <a:gd name="connsiteX139" fmla="*/ 333241 w 448674"/>
              <a:gd name="connsiteY139" fmla="*/ 334794 h 374075"/>
              <a:gd name="connsiteX140" fmla="*/ 330403 w 448674"/>
              <a:gd name="connsiteY140" fmla="*/ 340357 h 374075"/>
              <a:gd name="connsiteX141" fmla="*/ 329698 w 448674"/>
              <a:gd name="connsiteY141" fmla="*/ 342119 h 374075"/>
              <a:gd name="connsiteX142" fmla="*/ 328669 w 448674"/>
              <a:gd name="connsiteY142" fmla="*/ 345453 h 374075"/>
              <a:gd name="connsiteX143" fmla="*/ 327574 w 448674"/>
              <a:gd name="connsiteY143" fmla="*/ 351272 h 374075"/>
              <a:gd name="connsiteX144" fmla="*/ 327536 w 448674"/>
              <a:gd name="connsiteY144" fmla="*/ 352673 h 374075"/>
              <a:gd name="connsiteX145" fmla="*/ 327536 w 448674"/>
              <a:gd name="connsiteY145" fmla="*/ 352673 h 374075"/>
              <a:gd name="connsiteX146" fmla="*/ 327507 w 448674"/>
              <a:gd name="connsiteY146" fmla="*/ 352673 h 374075"/>
              <a:gd name="connsiteX147" fmla="*/ 322536 w 448674"/>
              <a:gd name="connsiteY147" fmla="*/ 352653 h 374075"/>
              <a:gd name="connsiteX148" fmla="*/ 322450 w 448674"/>
              <a:gd name="connsiteY148" fmla="*/ 352625 h 374075"/>
              <a:gd name="connsiteX149" fmla="*/ 322373 w 448674"/>
              <a:gd name="connsiteY149" fmla="*/ 352539 h 374075"/>
              <a:gd name="connsiteX150" fmla="*/ 322297 w 448674"/>
              <a:gd name="connsiteY150" fmla="*/ 352415 h 374075"/>
              <a:gd name="connsiteX151" fmla="*/ 322212 w 448674"/>
              <a:gd name="connsiteY151" fmla="*/ 352235 h 374075"/>
              <a:gd name="connsiteX152" fmla="*/ 322021 w 448674"/>
              <a:gd name="connsiteY152" fmla="*/ 351472 h 374075"/>
              <a:gd name="connsiteX153" fmla="*/ 321916 w 448674"/>
              <a:gd name="connsiteY153" fmla="*/ 350282 h 374075"/>
              <a:gd name="connsiteX154" fmla="*/ 322088 w 448674"/>
              <a:gd name="connsiteY154" fmla="*/ 348224 h 374075"/>
              <a:gd name="connsiteX155" fmla="*/ 322640 w 448674"/>
              <a:gd name="connsiteY155" fmla="*/ 345777 h 374075"/>
              <a:gd name="connsiteX156" fmla="*/ 324364 w 448674"/>
              <a:gd name="connsiteY156" fmla="*/ 342338 h 374075"/>
              <a:gd name="connsiteX157" fmla="*/ 324450 w 448674"/>
              <a:gd name="connsiteY157" fmla="*/ 342052 h 374075"/>
              <a:gd name="connsiteX158" fmla="*/ 324469 w 448674"/>
              <a:gd name="connsiteY158" fmla="*/ 341890 h 374075"/>
              <a:gd name="connsiteX159" fmla="*/ 324469 w 448674"/>
              <a:gd name="connsiteY159" fmla="*/ 341709 h 374075"/>
              <a:gd name="connsiteX160" fmla="*/ 324307 w 448674"/>
              <a:gd name="connsiteY160" fmla="*/ 341090 h 374075"/>
              <a:gd name="connsiteX161" fmla="*/ 324107 w 448674"/>
              <a:gd name="connsiteY161" fmla="*/ 340557 h 374075"/>
              <a:gd name="connsiteX162" fmla="*/ 324012 w 448674"/>
              <a:gd name="connsiteY162" fmla="*/ 339757 h 374075"/>
              <a:gd name="connsiteX163" fmla="*/ 324307 w 448674"/>
              <a:gd name="connsiteY163" fmla="*/ 337966 h 374075"/>
              <a:gd name="connsiteX164" fmla="*/ 324335 w 448674"/>
              <a:gd name="connsiteY164" fmla="*/ 337414 h 374075"/>
              <a:gd name="connsiteX165" fmla="*/ 324298 w 448674"/>
              <a:gd name="connsiteY165" fmla="*/ 336709 h 374075"/>
              <a:gd name="connsiteX166" fmla="*/ 324164 w 448674"/>
              <a:gd name="connsiteY166" fmla="*/ 336252 h 374075"/>
              <a:gd name="connsiteX167" fmla="*/ 322964 w 448674"/>
              <a:gd name="connsiteY167" fmla="*/ 333270 h 374075"/>
              <a:gd name="connsiteX168" fmla="*/ 322564 w 448674"/>
              <a:gd name="connsiteY168" fmla="*/ 332794 h 374075"/>
              <a:gd name="connsiteX169" fmla="*/ 310991 w 448674"/>
              <a:gd name="connsiteY169" fmla="*/ 323297 h 374075"/>
              <a:gd name="connsiteX170" fmla="*/ 308877 w 448674"/>
              <a:gd name="connsiteY170" fmla="*/ 320716 h 374075"/>
              <a:gd name="connsiteX171" fmla="*/ 308648 w 448674"/>
              <a:gd name="connsiteY171" fmla="*/ 320545 h 374075"/>
              <a:gd name="connsiteX172" fmla="*/ 308362 w 448674"/>
              <a:gd name="connsiteY172" fmla="*/ 320412 h 374075"/>
              <a:gd name="connsiteX173" fmla="*/ 302485 w 448674"/>
              <a:gd name="connsiteY173" fmla="*/ 318240 h 374075"/>
              <a:gd name="connsiteX174" fmla="*/ 302200 w 448674"/>
              <a:gd name="connsiteY174" fmla="*/ 318021 h 374075"/>
              <a:gd name="connsiteX175" fmla="*/ 302237 w 448674"/>
              <a:gd name="connsiteY175" fmla="*/ 317706 h 374075"/>
              <a:gd name="connsiteX176" fmla="*/ 302419 w 448674"/>
              <a:gd name="connsiteY176" fmla="*/ 317297 h 374075"/>
              <a:gd name="connsiteX177" fmla="*/ 303123 w 448674"/>
              <a:gd name="connsiteY177" fmla="*/ 316039 h 374075"/>
              <a:gd name="connsiteX178" fmla="*/ 303219 w 448674"/>
              <a:gd name="connsiteY178" fmla="*/ 315716 h 374075"/>
              <a:gd name="connsiteX179" fmla="*/ 303323 w 448674"/>
              <a:gd name="connsiteY179" fmla="*/ 315211 h 374075"/>
              <a:gd name="connsiteX180" fmla="*/ 300675 w 448674"/>
              <a:gd name="connsiteY180" fmla="*/ 295132 h 374075"/>
              <a:gd name="connsiteX181" fmla="*/ 300685 w 448674"/>
              <a:gd name="connsiteY181" fmla="*/ 294742 h 374075"/>
              <a:gd name="connsiteX182" fmla="*/ 300799 w 448674"/>
              <a:gd name="connsiteY182" fmla="*/ 294475 h 374075"/>
              <a:gd name="connsiteX183" fmla="*/ 300894 w 448674"/>
              <a:gd name="connsiteY183" fmla="*/ 294313 h 374075"/>
              <a:gd name="connsiteX184" fmla="*/ 301247 w 448674"/>
              <a:gd name="connsiteY184" fmla="*/ 293884 h 374075"/>
              <a:gd name="connsiteX185" fmla="*/ 301552 w 448674"/>
              <a:gd name="connsiteY185" fmla="*/ 293446 h 374075"/>
              <a:gd name="connsiteX186" fmla="*/ 301904 w 448674"/>
              <a:gd name="connsiteY186" fmla="*/ 292665 h 374075"/>
              <a:gd name="connsiteX187" fmla="*/ 301990 w 448674"/>
              <a:gd name="connsiteY187" fmla="*/ 292380 h 374075"/>
              <a:gd name="connsiteX188" fmla="*/ 302361 w 448674"/>
              <a:gd name="connsiteY188" fmla="*/ 288779 h 374075"/>
              <a:gd name="connsiteX189" fmla="*/ 302333 w 448674"/>
              <a:gd name="connsiteY189" fmla="*/ 285636 h 374075"/>
              <a:gd name="connsiteX190" fmla="*/ 303876 w 448674"/>
              <a:gd name="connsiteY190" fmla="*/ 280388 h 374075"/>
              <a:gd name="connsiteX191" fmla="*/ 304047 w 448674"/>
              <a:gd name="connsiteY191" fmla="*/ 278149 h 374075"/>
              <a:gd name="connsiteX192" fmla="*/ 291284 w 448674"/>
              <a:gd name="connsiteY192" fmla="*/ 277987 h 374075"/>
              <a:gd name="connsiteX193" fmla="*/ 291208 w 448674"/>
              <a:gd name="connsiteY193" fmla="*/ 278101 h 374075"/>
              <a:gd name="connsiteX194" fmla="*/ 291198 w 448674"/>
              <a:gd name="connsiteY194" fmla="*/ 278244 h 374075"/>
              <a:gd name="connsiteX195" fmla="*/ 291227 w 448674"/>
              <a:gd name="connsiteY195" fmla="*/ 278397 h 374075"/>
              <a:gd name="connsiteX196" fmla="*/ 291246 w 448674"/>
              <a:gd name="connsiteY196" fmla="*/ 278568 h 374075"/>
              <a:gd name="connsiteX197" fmla="*/ 291236 w 448674"/>
              <a:gd name="connsiteY197" fmla="*/ 278920 h 374075"/>
              <a:gd name="connsiteX198" fmla="*/ 291141 w 448674"/>
              <a:gd name="connsiteY198" fmla="*/ 279568 h 374075"/>
              <a:gd name="connsiteX199" fmla="*/ 291112 w 448674"/>
              <a:gd name="connsiteY199" fmla="*/ 279921 h 374075"/>
              <a:gd name="connsiteX200" fmla="*/ 291122 w 448674"/>
              <a:gd name="connsiteY200" fmla="*/ 280264 h 374075"/>
              <a:gd name="connsiteX201" fmla="*/ 291322 w 448674"/>
              <a:gd name="connsiteY201" fmla="*/ 281531 h 374075"/>
              <a:gd name="connsiteX202" fmla="*/ 291655 w 448674"/>
              <a:gd name="connsiteY202" fmla="*/ 282473 h 374075"/>
              <a:gd name="connsiteX203" fmla="*/ 291703 w 448674"/>
              <a:gd name="connsiteY203" fmla="*/ 282788 h 374075"/>
              <a:gd name="connsiteX204" fmla="*/ 291722 w 448674"/>
              <a:gd name="connsiteY204" fmla="*/ 283131 h 374075"/>
              <a:gd name="connsiteX205" fmla="*/ 291684 w 448674"/>
              <a:gd name="connsiteY205" fmla="*/ 283788 h 374075"/>
              <a:gd name="connsiteX206" fmla="*/ 273920 w 448674"/>
              <a:gd name="connsiteY206" fmla="*/ 283864 h 374075"/>
              <a:gd name="connsiteX207" fmla="*/ 280949 w 448674"/>
              <a:gd name="connsiteY207" fmla="*/ 291751 h 374075"/>
              <a:gd name="connsiteX208" fmla="*/ 281035 w 448674"/>
              <a:gd name="connsiteY208" fmla="*/ 291913 h 374075"/>
              <a:gd name="connsiteX209" fmla="*/ 281159 w 448674"/>
              <a:gd name="connsiteY209" fmla="*/ 292341 h 374075"/>
              <a:gd name="connsiteX210" fmla="*/ 281207 w 448674"/>
              <a:gd name="connsiteY210" fmla="*/ 292665 h 374075"/>
              <a:gd name="connsiteX211" fmla="*/ 281340 w 448674"/>
              <a:gd name="connsiteY211" fmla="*/ 295437 h 374075"/>
              <a:gd name="connsiteX212" fmla="*/ 280968 w 448674"/>
              <a:gd name="connsiteY212" fmla="*/ 299818 h 374075"/>
              <a:gd name="connsiteX213" fmla="*/ 281044 w 448674"/>
              <a:gd name="connsiteY213" fmla="*/ 302638 h 374075"/>
              <a:gd name="connsiteX214" fmla="*/ 281454 w 448674"/>
              <a:gd name="connsiteY214" fmla="*/ 304467 h 374075"/>
              <a:gd name="connsiteX215" fmla="*/ 283359 w 448674"/>
              <a:gd name="connsiteY215" fmla="*/ 308067 h 374075"/>
              <a:gd name="connsiteX216" fmla="*/ 283235 w 448674"/>
              <a:gd name="connsiteY216" fmla="*/ 308743 h 374075"/>
              <a:gd name="connsiteX217" fmla="*/ 282797 w 448674"/>
              <a:gd name="connsiteY217" fmla="*/ 309591 h 374075"/>
              <a:gd name="connsiteX218" fmla="*/ 270196 w 448674"/>
              <a:gd name="connsiteY218" fmla="*/ 320278 h 374075"/>
              <a:gd name="connsiteX219" fmla="*/ 269843 w 448674"/>
              <a:gd name="connsiteY219" fmla="*/ 320783 h 374075"/>
              <a:gd name="connsiteX220" fmla="*/ 268091 w 448674"/>
              <a:gd name="connsiteY220" fmla="*/ 325241 h 374075"/>
              <a:gd name="connsiteX221" fmla="*/ 266424 w 448674"/>
              <a:gd name="connsiteY221" fmla="*/ 327822 h 374075"/>
              <a:gd name="connsiteX222" fmla="*/ 265690 w 448674"/>
              <a:gd name="connsiteY222" fmla="*/ 328565 h 374075"/>
              <a:gd name="connsiteX223" fmla="*/ 262766 w 448674"/>
              <a:gd name="connsiteY223" fmla="*/ 332194 h 374075"/>
              <a:gd name="connsiteX224" fmla="*/ 251270 w 448674"/>
              <a:gd name="connsiteY224" fmla="*/ 343576 h 374075"/>
              <a:gd name="connsiteX225" fmla="*/ 249384 w 448674"/>
              <a:gd name="connsiteY225" fmla="*/ 344338 h 374075"/>
              <a:gd name="connsiteX226" fmla="*/ 243659 w 448674"/>
              <a:gd name="connsiteY226" fmla="*/ 344653 h 374075"/>
              <a:gd name="connsiteX227" fmla="*/ 240630 w 448674"/>
              <a:gd name="connsiteY227" fmla="*/ 344738 h 374075"/>
              <a:gd name="connsiteX228" fmla="*/ 240287 w 448674"/>
              <a:gd name="connsiteY228" fmla="*/ 344824 h 374075"/>
              <a:gd name="connsiteX229" fmla="*/ 239773 w 448674"/>
              <a:gd name="connsiteY229" fmla="*/ 345014 h 374075"/>
              <a:gd name="connsiteX230" fmla="*/ 239458 w 448674"/>
              <a:gd name="connsiteY230" fmla="*/ 345310 h 374075"/>
              <a:gd name="connsiteX231" fmla="*/ 239087 w 448674"/>
              <a:gd name="connsiteY231" fmla="*/ 345529 h 374075"/>
              <a:gd name="connsiteX232" fmla="*/ 238716 w 448674"/>
              <a:gd name="connsiteY232" fmla="*/ 345415 h 374075"/>
              <a:gd name="connsiteX233" fmla="*/ 238287 w 448674"/>
              <a:gd name="connsiteY233" fmla="*/ 345100 h 374075"/>
              <a:gd name="connsiteX234" fmla="*/ 231219 w 448674"/>
              <a:gd name="connsiteY234" fmla="*/ 338728 h 374075"/>
              <a:gd name="connsiteX235" fmla="*/ 218608 w 448674"/>
              <a:gd name="connsiteY235" fmla="*/ 330680 h 374075"/>
              <a:gd name="connsiteX236" fmla="*/ 217398 w 448674"/>
              <a:gd name="connsiteY236" fmla="*/ 331413 h 374075"/>
              <a:gd name="connsiteX237" fmla="*/ 210264 w 448674"/>
              <a:gd name="connsiteY237" fmla="*/ 334880 h 374075"/>
              <a:gd name="connsiteX238" fmla="*/ 208797 w 448674"/>
              <a:gd name="connsiteY238" fmla="*/ 335775 h 374075"/>
              <a:gd name="connsiteX239" fmla="*/ 207978 w 448674"/>
              <a:gd name="connsiteY239" fmla="*/ 336413 h 374075"/>
              <a:gd name="connsiteX240" fmla="*/ 207940 w 448674"/>
              <a:gd name="connsiteY240" fmla="*/ 340290 h 374075"/>
              <a:gd name="connsiteX241" fmla="*/ 206693 w 448674"/>
              <a:gd name="connsiteY241" fmla="*/ 342252 h 374075"/>
              <a:gd name="connsiteX242" fmla="*/ 204445 w 448674"/>
              <a:gd name="connsiteY242" fmla="*/ 344405 h 374075"/>
              <a:gd name="connsiteX243" fmla="*/ 198272 w 448674"/>
              <a:gd name="connsiteY243" fmla="*/ 345767 h 374075"/>
              <a:gd name="connsiteX244" fmla="*/ 195063 w 448674"/>
              <a:gd name="connsiteY244" fmla="*/ 346929 h 374075"/>
              <a:gd name="connsiteX245" fmla="*/ 191776 w 448674"/>
              <a:gd name="connsiteY245" fmla="*/ 348672 h 374075"/>
              <a:gd name="connsiteX246" fmla="*/ 191243 w 448674"/>
              <a:gd name="connsiteY246" fmla="*/ 349110 h 374075"/>
              <a:gd name="connsiteX247" fmla="*/ 191243 w 448674"/>
              <a:gd name="connsiteY247" fmla="*/ 349101 h 374075"/>
              <a:gd name="connsiteX248" fmla="*/ 189986 w 448674"/>
              <a:gd name="connsiteY248" fmla="*/ 350311 h 374075"/>
              <a:gd name="connsiteX249" fmla="*/ 187500 w 448674"/>
              <a:gd name="connsiteY249" fmla="*/ 352739 h 374075"/>
              <a:gd name="connsiteX250" fmla="*/ 187233 w 448674"/>
              <a:gd name="connsiteY250" fmla="*/ 354625 h 374075"/>
              <a:gd name="connsiteX251" fmla="*/ 187633 w 448674"/>
              <a:gd name="connsiteY251" fmla="*/ 356321 h 374075"/>
              <a:gd name="connsiteX252" fmla="*/ 166364 w 448674"/>
              <a:gd name="connsiteY252" fmla="*/ 356254 h 374075"/>
              <a:gd name="connsiteX253" fmla="*/ 164963 w 448674"/>
              <a:gd name="connsiteY253" fmla="*/ 354902 h 374075"/>
              <a:gd name="connsiteX254" fmla="*/ 162010 w 448674"/>
              <a:gd name="connsiteY254" fmla="*/ 348958 h 374075"/>
              <a:gd name="connsiteX255" fmla="*/ 161877 w 448674"/>
              <a:gd name="connsiteY255" fmla="*/ 348901 h 374075"/>
              <a:gd name="connsiteX256" fmla="*/ 159705 w 448674"/>
              <a:gd name="connsiteY256" fmla="*/ 349272 h 374075"/>
              <a:gd name="connsiteX257" fmla="*/ 140312 w 448674"/>
              <a:gd name="connsiteY257" fmla="*/ 348577 h 374075"/>
              <a:gd name="connsiteX258" fmla="*/ 137541 w 448674"/>
              <a:gd name="connsiteY258" fmla="*/ 349196 h 374075"/>
              <a:gd name="connsiteX259" fmla="*/ 131997 w 448674"/>
              <a:gd name="connsiteY259" fmla="*/ 351654 h 374075"/>
              <a:gd name="connsiteX260" fmla="*/ 129207 w 448674"/>
              <a:gd name="connsiteY260" fmla="*/ 352063 h 374075"/>
              <a:gd name="connsiteX261" fmla="*/ 126330 w 448674"/>
              <a:gd name="connsiteY261" fmla="*/ 350939 h 374075"/>
              <a:gd name="connsiteX262" fmla="*/ 116128 w 448674"/>
              <a:gd name="connsiteY262" fmla="*/ 339090 h 374075"/>
              <a:gd name="connsiteX263" fmla="*/ 113929 w 448674"/>
              <a:gd name="connsiteY263" fmla="*/ 337671 h 374075"/>
              <a:gd name="connsiteX264" fmla="*/ 113119 w 448674"/>
              <a:gd name="connsiteY264" fmla="*/ 336909 h 374075"/>
              <a:gd name="connsiteX265" fmla="*/ 111614 w 448674"/>
              <a:gd name="connsiteY265" fmla="*/ 334832 h 374075"/>
              <a:gd name="connsiteX266" fmla="*/ 109433 w 448674"/>
              <a:gd name="connsiteY266" fmla="*/ 333594 h 374075"/>
              <a:gd name="connsiteX267" fmla="*/ 108699 w 448674"/>
              <a:gd name="connsiteY267" fmla="*/ 332699 h 374075"/>
              <a:gd name="connsiteX268" fmla="*/ 108461 w 448674"/>
              <a:gd name="connsiteY268" fmla="*/ 331432 h 374075"/>
              <a:gd name="connsiteX269" fmla="*/ 108528 w 448674"/>
              <a:gd name="connsiteY269" fmla="*/ 328822 h 374075"/>
              <a:gd name="connsiteX270" fmla="*/ 107813 w 448674"/>
              <a:gd name="connsiteY270" fmla="*/ 327193 h 374075"/>
              <a:gd name="connsiteX271" fmla="*/ 106203 w 448674"/>
              <a:gd name="connsiteY271" fmla="*/ 326822 h 374075"/>
              <a:gd name="connsiteX272" fmla="*/ 92487 w 448674"/>
              <a:gd name="connsiteY272" fmla="*/ 329575 h 374075"/>
              <a:gd name="connsiteX273" fmla="*/ 90525 w 448674"/>
              <a:gd name="connsiteY273" fmla="*/ 329260 h 374075"/>
              <a:gd name="connsiteX274" fmla="*/ 87649 w 448674"/>
              <a:gd name="connsiteY274" fmla="*/ 329755 h 374075"/>
              <a:gd name="connsiteX275" fmla="*/ 86658 w 448674"/>
              <a:gd name="connsiteY275" fmla="*/ 330241 h 374075"/>
              <a:gd name="connsiteX276" fmla="*/ 85497 w 448674"/>
              <a:gd name="connsiteY276" fmla="*/ 331803 h 374075"/>
              <a:gd name="connsiteX277" fmla="*/ 85258 w 448674"/>
              <a:gd name="connsiteY277" fmla="*/ 333423 h 374075"/>
              <a:gd name="connsiteX278" fmla="*/ 85296 w 448674"/>
              <a:gd name="connsiteY278" fmla="*/ 335061 h 374075"/>
              <a:gd name="connsiteX279" fmla="*/ 84944 w 448674"/>
              <a:gd name="connsiteY279" fmla="*/ 336671 h 374075"/>
              <a:gd name="connsiteX280" fmla="*/ 83896 w 448674"/>
              <a:gd name="connsiteY280" fmla="*/ 338471 h 374075"/>
              <a:gd name="connsiteX281" fmla="*/ 79991 w 448674"/>
              <a:gd name="connsiteY281" fmla="*/ 342490 h 374075"/>
              <a:gd name="connsiteX282" fmla="*/ 79124 w 448674"/>
              <a:gd name="connsiteY282" fmla="*/ 344243 h 374075"/>
              <a:gd name="connsiteX283" fmla="*/ 79305 w 448674"/>
              <a:gd name="connsiteY283" fmla="*/ 348663 h 374075"/>
              <a:gd name="connsiteX284" fmla="*/ 79048 w 448674"/>
              <a:gd name="connsiteY284" fmla="*/ 350901 h 374075"/>
              <a:gd name="connsiteX285" fmla="*/ 78457 w 448674"/>
              <a:gd name="connsiteY285" fmla="*/ 351939 h 374075"/>
              <a:gd name="connsiteX286" fmla="*/ 76762 w 448674"/>
              <a:gd name="connsiteY286" fmla="*/ 353635 h 374075"/>
              <a:gd name="connsiteX287" fmla="*/ 76142 w 448674"/>
              <a:gd name="connsiteY287" fmla="*/ 354616 h 374075"/>
              <a:gd name="connsiteX288" fmla="*/ 75857 w 448674"/>
              <a:gd name="connsiteY288" fmla="*/ 355997 h 374075"/>
              <a:gd name="connsiteX289" fmla="*/ 75762 w 448674"/>
              <a:gd name="connsiteY289" fmla="*/ 358912 h 374075"/>
              <a:gd name="connsiteX290" fmla="*/ 75457 w 448674"/>
              <a:gd name="connsiteY290" fmla="*/ 360274 h 374075"/>
              <a:gd name="connsiteX291" fmla="*/ 73323 w 448674"/>
              <a:gd name="connsiteY291" fmla="*/ 363703 h 374075"/>
              <a:gd name="connsiteX292" fmla="*/ 72818 w 448674"/>
              <a:gd name="connsiteY292" fmla="*/ 364912 h 374075"/>
              <a:gd name="connsiteX293" fmla="*/ 72694 w 448674"/>
              <a:gd name="connsiteY293" fmla="*/ 367379 h 374075"/>
              <a:gd name="connsiteX294" fmla="*/ 72352 w 448674"/>
              <a:gd name="connsiteY294" fmla="*/ 368132 h 374075"/>
              <a:gd name="connsiteX295" fmla="*/ 66151 w 448674"/>
              <a:gd name="connsiteY295" fmla="*/ 370084 h 374075"/>
              <a:gd name="connsiteX296" fmla="*/ 63836 w 448674"/>
              <a:gd name="connsiteY296" fmla="*/ 371332 h 374075"/>
              <a:gd name="connsiteX297" fmla="*/ 62417 w 448674"/>
              <a:gd name="connsiteY297" fmla="*/ 373256 h 374075"/>
              <a:gd name="connsiteX298" fmla="*/ 62074 w 448674"/>
              <a:gd name="connsiteY298" fmla="*/ 374075 h 374075"/>
              <a:gd name="connsiteX299" fmla="*/ 62074 w 448674"/>
              <a:gd name="connsiteY299" fmla="*/ 374075 h 374075"/>
              <a:gd name="connsiteX300" fmla="*/ 59417 w 448674"/>
              <a:gd name="connsiteY300" fmla="*/ 373389 h 374075"/>
              <a:gd name="connsiteX301" fmla="*/ 56045 w 448674"/>
              <a:gd name="connsiteY301" fmla="*/ 372894 h 374075"/>
              <a:gd name="connsiteX302" fmla="*/ 49559 w 448674"/>
              <a:gd name="connsiteY302" fmla="*/ 372285 h 374075"/>
              <a:gd name="connsiteX303" fmla="*/ 46996 w 448674"/>
              <a:gd name="connsiteY303" fmla="*/ 371389 h 374075"/>
              <a:gd name="connsiteX304" fmla="*/ 45768 w 448674"/>
              <a:gd name="connsiteY304" fmla="*/ 370046 h 374075"/>
              <a:gd name="connsiteX305" fmla="*/ 46158 w 448674"/>
              <a:gd name="connsiteY305" fmla="*/ 366617 h 374075"/>
              <a:gd name="connsiteX306" fmla="*/ 45510 w 448674"/>
              <a:gd name="connsiteY306" fmla="*/ 365884 h 374075"/>
              <a:gd name="connsiteX307" fmla="*/ 44482 w 448674"/>
              <a:gd name="connsiteY307" fmla="*/ 365274 h 374075"/>
              <a:gd name="connsiteX308" fmla="*/ 43767 w 448674"/>
              <a:gd name="connsiteY308" fmla="*/ 363788 h 374075"/>
              <a:gd name="connsiteX309" fmla="*/ 43919 w 448674"/>
              <a:gd name="connsiteY309" fmla="*/ 362007 h 374075"/>
              <a:gd name="connsiteX310" fmla="*/ 47339 w 448674"/>
              <a:gd name="connsiteY310" fmla="*/ 358045 h 374075"/>
              <a:gd name="connsiteX311" fmla="*/ 48044 w 448674"/>
              <a:gd name="connsiteY311" fmla="*/ 355930 h 374075"/>
              <a:gd name="connsiteX312" fmla="*/ 48587 w 448674"/>
              <a:gd name="connsiteY312" fmla="*/ 348567 h 374075"/>
              <a:gd name="connsiteX313" fmla="*/ 48939 w 448674"/>
              <a:gd name="connsiteY313" fmla="*/ 345977 h 374075"/>
              <a:gd name="connsiteX314" fmla="*/ 48682 w 448674"/>
              <a:gd name="connsiteY314" fmla="*/ 342938 h 374075"/>
              <a:gd name="connsiteX315" fmla="*/ 45968 w 448674"/>
              <a:gd name="connsiteY315" fmla="*/ 337347 h 374075"/>
              <a:gd name="connsiteX316" fmla="*/ 43605 w 448674"/>
              <a:gd name="connsiteY316" fmla="*/ 333461 h 374075"/>
              <a:gd name="connsiteX317" fmla="*/ 39748 w 448674"/>
              <a:gd name="connsiteY317" fmla="*/ 327698 h 374075"/>
              <a:gd name="connsiteX318" fmla="*/ 38242 w 448674"/>
              <a:gd name="connsiteY318" fmla="*/ 325812 h 374075"/>
              <a:gd name="connsiteX319" fmla="*/ 30451 w 448674"/>
              <a:gd name="connsiteY319" fmla="*/ 317868 h 374075"/>
              <a:gd name="connsiteX320" fmla="*/ 29546 w 448674"/>
              <a:gd name="connsiteY320" fmla="*/ 316687 h 374075"/>
              <a:gd name="connsiteX321" fmla="*/ 27661 w 448674"/>
              <a:gd name="connsiteY321" fmla="*/ 313325 h 374075"/>
              <a:gd name="connsiteX322" fmla="*/ 28594 w 448674"/>
              <a:gd name="connsiteY322" fmla="*/ 310363 h 374075"/>
              <a:gd name="connsiteX323" fmla="*/ 29737 w 448674"/>
              <a:gd name="connsiteY323" fmla="*/ 305962 h 374075"/>
              <a:gd name="connsiteX324" fmla="*/ 29870 w 448674"/>
              <a:gd name="connsiteY324" fmla="*/ 303924 h 374075"/>
              <a:gd name="connsiteX325" fmla="*/ 29337 w 448674"/>
              <a:gd name="connsiteY325" fmla="*/ 301819 h 374075"/>
              <a:gd name="connsiteX326" fmla="*/ 27365 w 448674"/>
              <a:gd name="connsiteY326" fmla="*/ 300238 h 374075"/>
              <a:gd name="connsiteX327" fmla="*/ 25612 w 448674"/>
              <a:gd name="connsiteY327" fmla="*/ 300047 h 374075"/>
              <a:gd name="connsiteX328" fmla="*/ 24832 w 448674"/>
              <a:gd name="connsiteY328" fmla="*/ 299247 h 374075"/>
              <a:gd name="connsiteX329" fmla="*/ 23307 w 448674"/>
              <a:gd name="connsiteY329" fmla="*/ 298085 h 374075"/>
              <a:gd name="connsiteX330" fmla="*/ 21803 w 448674"/>
              <a:gd name="connsiteY330" fmla="*/ 297180 h 374075"/>
              <a:gd name="connsiteX331" fmla="*/ 20469 w 448674"/>
              <a:gd name="connsiteY331" fmla="*/ 295447 h 374075"/>
              <a:gd name="connsiteX332" fmla="*/ 19545 w 448674"/>
              <a:gd name="connsiteY332" fmla="*/ 293018 h 374075"/>
              <a:gd name="connsiteX333" fmla="*/ 20202 w 448674"/>
              <a:gd name="connsiteY333" fmla="*/ 284321 h 374075"/>
              <a:gd name="connsiteX334" fmla="*/ 19755 w 448674"/>
              <a:gd name="connsiteY334" fmla="*/ 283159 h 374075"/>
              <a:gd name="connsiteX335" fmla="*/ 17764 w 448674"/>
              <a:gd name="connsiteY335" fmla="*/ 282835 h 374075"/>
              <a:gd name="connsiteX336" fmla="*/ 17297 w 448674"/>
              <a:gd name="connsiteY336" fmla="*/ 282207 h 374075"/>
              <a:gd name="connsiteX337" fmla="*/ 17373 w 448674"/>
              <a:gd name="connsiteY337" fmla="*/ 280540 h 374075"/>
              <a:gd name="connsiteX338" fmla="*/ 16307 w 448674"/>
              <a:gd name="connsiteY338" fmla="*/ 275577 h 374075"/>
              <a:gd name="connsiteX339" fmla="*/ 15107 w 448674"/>
              <a:gd name="connsiteY339" fmla="*/ 271463 h 374075"/>
              <a:gd name="connsiteX340" fmla="*/ 15744 w 448674"/>
              <a:gd name="connsiteY340" fmla="*/ 269196 h 374075"/>
              <a:gd name="connsiteX341" fmla="*/ 14088 w 448674"/>
              <a:gd name="connsiteY341" fmla="*/ 266090 h 374075"/>
              <a:gd name="connsiteX342" fmla="*/ 10906 w 448674"/>
              <a:gd name="connsiteY342" fmla="*/ 264757 h 374075"/>
              <a:gd name="connsiteX343" fmla="*/ 7905 w 448674"/>
              <a:gd name="connsiteY343" fmla="*/ 265166 h 374075"/>
              <a:gd name="connsiteX344" fmla="*/ 4686 w 448674"/>
              <a:gd name="connsiteY344" fmla="*/ 265786 h 374075"/>
              <a:gd name="connsiteX345" fmla="*/ 2743 w 448674"/>
              <a:gd name="connsiteY345" fmla="*/ 265614 h 374075"/>
              <a:gd name="connsiteX346" fmla="*/ 1419 w 448674"/>
              <a:gd name="connsiteY346" fmla="*/ 265033 h 374075"/>
              <a:gd name="connsiteX347" fmla="*/ 476 w 448674"/>
              <a:gd name="connsiteY347" fmla="*/ 263900 h 374075"/>
              <a:gd name="connsiteX348" fmla="*/ 0 w 448674"/>
              <a:gd name="connsiteY348" fmla="*/ 262547 h 374075"/>
              <a:gd name="connsiteX349" fmla="*/ 438 w 448674"/>
              <a:gd name="connsiteY349" fmla="*/ 260528 h 374075"/>
              <a:gd name="connsiteX350" fmla="*/ 2210 w 448674"/>
              <a:gd name="connsiteY350" fmla="*/ 256813 h 374075"/>
              <a:gd name="connsiteX351" fmla="*/ 4410 w 448674"/>
              <a:gd name="connsiteY351" fmla="*/ 253765 h 374075"/>
              <a:gd name="connsiteX352" fmla="*/ 8896 w 448674"/>
              <a:gd name="connsiteY352" fmla="*/ 250974 h 374075"/>
              <a:gd name="connsiteX353" fmla="*/ 10087 w 448674"/>
              <a:gd name="connsiteY353" fmla="*/ 249498 h 374075"/>
              <a:gd name="connsiteX354" fmla="*/ 10773 w 448674"/>
              <a:gd name="connsiteY354" fmla="*/ 247850 h 374075"/>
              <a:gd name="connsiteX355" fmla="*/ 10887 w 448674"/>
              <a:gd name="connsiteY355" fmla="*/ 245964 h 374075"/>
              <a:gd name="connsiteX356" fmla="*/ 10582 w 448674"/>
              <a:gd name="connsiteY356" fmla="*/ 243973 h 374075"/>
              <a:gd name="connsiteX357" fmla="*/ 10077 w 448674"/>
              <a:gd name="connsiteY357" fmla="*/ 242154 h 374075"/>
              <a:gd name="connsiteX358" fmla="*/ 8754 w 448674"/>
              <a:gd name="connsiteY358" fmla="*/ 239744 h 374075"/>
              <a:gd name="connsiteX359" fmla="*/ 7544 w 448674"/>
              <a:gd name="connsiteY359" fmla="*/ 236906 h 374075"/>
              <a:gd name="connsiteX360" fmla="*/ 7515 w 448674"/>
              <a:gd name="connsiteY360" fmla="*/ 235001 h 374075"/>
              <a:gd name="connsiteX361" fmla="*/ 8096 w 448674"/>
              <a:gd name="connsiteY361" fmla="*/ 233629 h 374075"/>
              <a:gd name="connsiteX362" fmla="*/ 9297 w 448674"/>
              <a:gd name="connsiteY362" fmla="*/ 231972 h 374075"/>
              <a:gd name="connsiteX363" fmla="*/ 11678 w 448674"/>
              <a:gd name="connsiteY363" fmla="*/ 230105 h 374075"/>
              <a:gd name="connsiteX364" fmla="*/ 12249 w 448674"/>
              <a:gd name="connsiteY364" fmla="*/ 229733 h 374075"/>
              <a:gd name="connsiteX365" fmla="*/ 13745 w 448674"/>
              <a:gd name="connsiteY365" fmla="*/ 228733 h 374075"/>
              <a:gd name="connsiteX366" fmla="*/ 15049 w 448674"/>
              <a:gd name="connsiteY366" fmla="*/ 228000 h 374075"/>
              <a:gd name="connsiteX367" fmla="*/ 18307 w 448674"/>
              <a:gd name="connsiteY367" fmla="*/ 226038 h 374075"/>
              <a:gd name="connsiteX368" fmla="*/ 19069 w 448674"/>
              <a:gd name="connsiteY368" fmla="*/ 225095 h 374075"/>
              <a:gd name="connsiteX369" fmla="*/ 18792 w 448674"/>
              <a:gd name="connsiteY369" fmla="*/ 223961 h 374075"/>
              <a:gd name="connsiteX370" fmla="*/ 17993 w 448674"/>
              <a:gd name="connsiteY370" fmla="*/ 223037 h 374075"/>
              <a:gd name="connsiteX371" fmla="*/ 16678 w 448674"/>
              <a:gd name="connsiteY371" fmla="*/ 221742 h 374075"/>
              <a:gd name="connsiteX372" fmla="*/ 16411 w 448674"/>
              <a:gd name="connsiteY372" fmla="*/ 220151 h 374075"/>
              <a:gd name="connsiteX373" fmla="*/ 16030 w 448674"/>
              <a:gd name="connsiteY373" fmla="*/ 217437 h 374075"/>
              <a:gd name="connsiteX374" fmla="*/ 15354 w 448674"/>
              <a:gd name="connsiteY374" fmla="*/ 215703 h 374075"/>
              <a:gd name="connsiteX375" fmla="*/ 14868 w 448674"/>
              <a:gd name="connsiteY375" fmla="*/ 214436 h 374075"/>
              <a:gd name="connsiteX376" fmla="*/ 15792 w 448674"/>
              <a:gd name="connsiteY376" fmla="*/ 213484 h 374075"/>
              <a:gd name="connsiteX377" fmla="*/ 17173 w 448674"/>
              <a:gd name="connsiteY377" fmla="*/ 212160 h 374075"/>
              <a:gd name="connsiteX378" fmla="*/ 18898 w 448674"/>
              <a:gd name="connsiteY378" fmla="*/ 211350 h 374075"/>
              <a:gd name="connsiteX379" fmla="*/ 21555 w 448674"/>
              <a:gd name="connsiteY379" fmla="*/ 210664 h 374075"/>
              <a:gd name="connsiteX380" fmla="*/ 22603 w 448674"/>
              <a:gd name="connsiteY380" fmla="*/ 209712 h 374075"/>
              <a:gd name="connsiteX381" fmla="*/ 22907 w 448674"/>
              <a:gd name="connsiteY381" fmla="*/ 207902 h 374075"/>
              <a:gd name="connsiteX382" fmla="*/ 22822 w 448674"/>
              <a:gd name="connsiteY382" fmla="*/ 206169 h 374075"/>
              <a:gd name="connsiteX383" fmla="*/ 23784 w 448674"/>
              <a:gd name="connsiteY383" fmla="*/ 204883 h 374075"/>
              <a:gd name="connsiteX384" fmla="*/ 25069 w 448674"/>
              <a:gd name="connsiteY384" fmla="*/ 202121 h 374075"/>
              <a:gd name="connsiteX385" fmla="*/ 26108 w 448674"/>
              <a:gd name="connsiteY385" fmla="*/ 200863 h 374075"/>
              <a:gd name="connsiteX386" fmla="*/ 27851 w 448674"/>
              <a:gd name="connsiteY386" fmla="*/ 199425 h 374075"/>
              <a:gd name="connsiteX387" fmla="*/ 29594 w 448674"/>
              <a:gd name="connsiteY387" fmla="*/ 197625 h 374075"/>
              <a:gd name="connsiteX388" fmla="*/ 30366 w 448674"/>
              <a:gd name="connsiteY388" fmla="*/ 195529 h 374075"/>
              <a:gd name="connsiteX389" fmla="*/ 30585 w 448674"/>
              <a:gd name="connsiteY389" fmla="*/ 193519 h 374075"/>
              <a:gd name="connsiteX390" fmla="*/ 29632 w 448674"/>
              <a:gd name="connsiteY390" fmla="*/ 187404 h 374075"/>
              <a:gd name="connsiteX391" fmla="*/ 31642 w 448674"/>
              <a:gd name="connsiteY391" fmla="*/ 184852 h 374075"/>
              <a:gd name="connsiteX392" fmla="*/ 34214 w 448674"/>
              <a:gd name="connsiteY392" fmla="*/ 182737 h 374075"/>
              <a:gd name="connsiteX393" fmla="*/ 37909 w 448674"/>
              <a:gd name="connsiteY393" fmla="*/ 182880 h 374075"/>
              <a:gd name="connsiteX394" fmla="*/ 43643 w 448674"/>
              <a:gd name="connsiteY394" fmla="*/ 182413 h 374075"/>
              <a:gd name="connsiteX395" fmla="*/ 47549 w 448674"/>
              <a:gd name="connsiteY395" fmla="*/ 181537 h 374075"/>
              <a:gd name="connsiteX396" fmla="*/ 50330 w 448674"/>
              <a:gd name="connsiteY396" fmla="*/ 181566 h 374075"/>
              <a:gd name="connsiteX397" fmla="*/ 56683 w 448674"/>
              <a:gd name="connsiteY397" fmla="*/ 182709 h 374075"/>
              <a:gd name="connsiteX398" fmla="*/ 57207 w 448674"/>
              <a:gd name="connsiteY398" fmla="*/ 182432 h 374075"/>
              <a:gd name="connsiteX399" fmla="*/ 57350 w 448674"/>
              <a:gd name="connsiteY399" fmla="*/ 182204 h 374075"/>
              <a:gd name="connsiteX400" fmla="*/ 57693 w 448674"/>
              <a:gd name="connsiteY400" fmla="*/ 180585 h 374075"/>
              <a:gd name="connsiteX401" fmla="*/ 57683 w 448674"/>
              <a:gd name="connsiteY401" fmla="*/ 176508 h 374075"/>
              <a:gd name="connsiteX402" fmla="*/ 57674 w 448674"/>
              <a:gd name="connsiteY402" fmla="*/ 164163 h 374075"/>
              <a:gd name="connsiteX403" fmla="*/ 57664 w 448674"/>
              <a:gd name="connsiteY403" fmla="*/ 151800 h 374075"/>
              <a:gd name="connsiteX404" fmla="*/ 57655 w 448674"/>
              <a:gd name="connsiteY404" fmla="*/ 139408 h 374075"/>
              <a:gd name="connsiteX405" fmla="*/ 57645 w 448674"/>
              <a:gd name="connsiteY405" fmla="*/ 126978 h 374075"/>
              <a:gd name="connsiteX406" fmla="*/ 57635 w 448674"/>
              <a:gd name="connsiteY406" fmla="*/ 114519 h 374075"/>
              <a:gd name="connsiteX407" fmla="*/ 57626 w 448674"/>
              <a:gd name="connsiteY407" fmla="*/ 102032 h 374075"/>
              <a:gd name="connsiteX408" fmla="*/ 57617 w 448674"/>
              <a:gd name="connsiteY408" fmla="*/ 89506 h 374075"/>
              <a:gd name="connsiteX409" fmla="*/ 57607 w 448674"/>
              <a:gd name="connsiteY409" fmla="*/ 76953 h 374075"/>
              <a:gd name="connsiteX410" fmla="*/ 57607 w 448674"/>
              <a:gd name="connsiteY410" fmla="*/ 73428 h 374075"/>
              <a:gd name="connsiteX411" fmla="*/ 57607 w 448674"/>
              <a:gd name="connsiteY411" fmla="*/ 69913 h 374075"/>
              <a:gd name="connsiteX412" fmla="*/ 57607 w 448674"/>
              <a:gd name="connsiteY412" fmla="*/ 66389 h 374075"/>
              <a:gd name="connsiteX413" fmla="*/ 57607 w 448674"/>
              <a:gd name="connsiteY413" fmla="*/ 62855 h 374075"/>
              <a:gd name="connsiteX414" fmla="*/ 64198 w 448674"/>
              <a:gd name="connsiteY414" fmla="*/ 62865 h 374075"/>
              <a:gd name="connsiteX415" fmla="*/ 70799 w 448674"/>
              <a:gd name="connsiteY415" fmla="*/ 62865 h 374075"/>
              <a:gd name="connsiteX416" fmla="*/ 77391 w 448674"/>
              <a:gd name="connsiteY416" fmla="*/ 62865 h 374075"/>
              <a:gd name="connsiteX417" fmla="*/ 83982 w 448674"/>
              <a:gd name="connsiteY417" fmla="*/ 62875 h 374075"/>
              <a:gd name="connsiteX418" fmla="*/ 84068 w 448674"/>
              <a:gd name="connsiteY418" fmla="*/ 62817 h 374075"/>
              <a:gd name="connsiteX419" fmla="*/ 84153 w 448674"/>
              <a:gd name="connsiteY419" fmla="*/ 62770 h 374075"/>
              <a:gd name="connsiteX420" fmla="*/ 84229 w 448674"/>
              <a:gd name="connsiteY420" fmla="*/ 62713 h 374075"/>
              <a:gd name="connsiteX421" fmla="*/ 84315 w 448674"/>
              <a:gd name="connsiteY421" fmla="*/ 62674 h 374075"/>
              <a:gd name="connsiteX422" fmla="*/ 84325 w 448674"/>
              <a:gd name="connsiteY422" fmla="*/ 48558 h 374075"/>
              <a:gd name="connsiteX423" fmla="*/ 84325 w 448674"/>
              <a:gd name="connsiteY423" fmla="*/ 34395 h 374075"/>
              <a:gd name="connsiteX424" fmla="*/ 84334 w 448674"/>
              <a:gd name="connsiteY424" fmla="*/ 20183 h 374075"/>
              <a:gd name="connsiteX425" fmla="*/ 84334 w 448674"/>
              <a:gd name="connsiteY425" fmla="*/ 5925 h 374075"/>
              <a:gd name="connsiteX426" fmla="*/ 94545 w 448674"/>
              <a:gd name="connsiteY426" fmla="*/ 5925 h 374075"/>
              <a:gd name="connsiteX427" fmla="*/ 104765 w 448674"/>
              <a:gd name="connsiteY427" fmla="*/ 5934 h 374075"/>
              <a:gd name="connsiteX428" fmla="*/ 114976 w 448674"/>
              <a:gd name="connsiteY428" fmla="*/ 5934 h 374075"/>
              <a:gd name="connsiteX429" fmla="*/ 125187 w 448674"/>
              <a:gd name="connsiteY429" fmla="*/ 5934 h 374075"/>
              <a:gd name="connsiteX430" fmla="*/ 135398 w 448674"/>
              <a:gd name="connsiteY430" fmla="*/ 5934 h 374075"/>
              <a:gd name="connsiteX431" fmla="*/ 145609 w 448674"/>
              <a:gd name="connsiteY431" fmla="*/ 5934 h 374075"/>
              <a:gd name="connsiteX432" fmla="*/ 155829 w 448674"/>
              <a:gd name="connsiteY432" fmla="*/ 5934 h 374075"/>
              <a:gd name="connsiteX433" fmla="*/ 166040 w 448674"/>
              <a:gd name="connsiteY433" fmla="*/ 5944 h 374075"/>
              <a:gd name="connsiteX434" fmla="*/ 176250 w 448674"/>
              <a:gd name="connsiteY434" fmla="*/ 5944 h 374075"/>
              <a:gd name="connsiteX435" fmla="*/ 186461 w 448674"/>
              <a:gd name="connsiteY435" fmla="*/ 5944 h 374075"/>
              <a:gd name="connsiteX436" fmla="*/ 196672 w 448674"/>
              <a:gd name="connsiteY436" fmla="*/ 5944 h 374075"/>
              <a:gd name="connsiteX437" fmla="*/ 206883 w 448674"/>
              <a:gd name="connsiteY437" fmla="*/ 5944 h 374075"/>
              <a:gd name="connsiteX438" fmla="*/ 217094 w 448674"/>
              <a:gd name="connsiteY438" fmla="*/ 5953 h 374075"/>
              <a:gd name="connsiteX439" fmla="*/ 227305 w 448674"/>
              <a:gd name="connsiteY439" fmla="*/ 5953 h 374075"/>
              <a:gd name="connsiteX440" fmla="*/ 237525 w 448674"/>
              <a:gd name="connsiteY440" fmla="*/ 5953 h 374075"/>
              <a:gd name="connsiteX441" fmla="*/ 247735 w 448674"/>
              <a:gd name="connsiteY441" fmla="*/ 5953 h 374075"/>
              <a:gd name="connsiteX442" fmla="*/ 250850 w 448674"/>
              <a:gd name="connsiteY442" fmla="*/ 5953 h 374075"/>
              <a:gd name="connsiteX443" fmla="*/ 252222 w 448674"/>
              <a:gd name="connsiteY443" fmla="*/ 5744 h 374075"/>
              <a:gd name="connsiteX444" fmla="*/ 254841 w 448674"/>
              <a:gd name="connsiteY444" fmla="*/ 400 h 374075"/>
              <a:gd name="connsiteX445" fmla="*/ 255956 w 448674"/>
              <a:gd name="connsiteY445" fmla="*/ 0 h 374075"/>
              <a:gd name="connsiteX446" fmla="*/ 257660 w 448674"/>
              <a:gd name="connsiteY446" fmla="*/ 314 h 374075"/>
              <a:gd name="connsiteX447" fmla="*/ 258251 w 448674"/>
              <a:gd name="connsiteY447" fmla="*/ 1572 h 374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674" h="374075">
                <a:moveTo>
                  <a:pt x="257727" y="3372"/>
                </a:moveTo>
                <a:lnTo>
                  <a:pt x="256870" y="5925"/>
                </a:lnTo>
                <a:lnTo>
                  <a:pt x="261871" y="5925"/>
                </a:lnTo>
                <a:lnTo>
                  <a:pt x="270643" y="5925"/>
                </a:lnTo>
                <a:lnTo>
                  <a:pt x="279416" y="5925"/>
                </a:lnTo>
                <a:lnTo>
                  <a:pt x="288188" y="5925"/>
                </a:lnTo>
                <a:lnTo>
                  <a:pt x="296961" y="5915"/>
                </a:lnTo>
                <a:lnTo>
                  <a:pt x="305724" y="5915"/>
                </a:lnTo>
                <a:lnTo>
                  <a:pt x="314497" y="5915"/>
                </a:lnTo>
                <a:lnTo>
                  <a:pt x="323269" y="5915"/>
                </a:lnTo>
                <a:lnTo>
                  <a:pt x="332041" y="5915"/>
                </a:lnTo>
                <a:lnTo>
                  <a:pt x="340814" y="5915"/>
                </a:lnTo>
                <a:lnTo>
                  <a:pt x="349577" y="5915"/>
                </a:lnTo>
                <a:lnTo>
                  <a:pt x="358359" y="5905"/>
                </a:lnTo>
                <a:lnTo>
                  <a:pt x="367122" y="5905"/>
                </a:lnTo>
                <a:lnTo>
                  <a:pt x="375895" y="5905"/>
                </a:lnTo>
                <a:lnTo>
                  <a:pt x="384667" y="5905"/>
                </a:lnTo>
                <a:lnTo>
                  <a:pt x="393439" y="5905"/>
                </a:lnTo>
                <a:lnTo>
                  <a:pt x="402212" y="5896"/>
                </a:lnTo>
                <a:lnTo>
                  <a:pt x="402507" y="12430"/>
                </a:lnTo>
                <a:lnTo>
                  <a:pt x="403688" y="17640"/>
                </a:lnTo>
                <a:lnTo>
                  <a:pt x="407822" y="25079"/>
                </a:lnTo>
                <a:lnTo>
                  <a:pt x="411309" y="29080"/>
                </a:lnTo>
                <a:lnTo>
                  <a:pt x="412566" y="31280"/>
                </a:lnTo>
                <a:lnTo>
                  <a:pt x="412680" y="32299"/>
                </a:lnTo>
                <a:lnTo>
                  <a:pt x="412518" y="33252"/>
                </a:lnTo>
                <a:lnTo>
                  <a:pt x="411461" y="32156"/>
                </a:lnTo>
                <a:lnTo>
                  <a:pt x="409670" y="31413"/>
                </a:lnTo>
                <a:lnTo>
                  <a:pt x="409423" y="34890"/>
                </a:lnTo>
                <a:lnTo>
                  <a:pt x="409832" y="37357"/>
                </a:lnTo>
                <a:lnTo>
                  <a:pt x="410260" y="41996"/>
                </a:lnTo>
                <a:lnTo>
                  <a:pt x="411728" y="46968"/>
                </a:lnTo>
                <a:lnTo>
                  <a:pt x="410670" y="51559"/>
                </a:lnTo>
                <a:lnTo>
                  <a:pt x="410813" y="59331"/>
                </a:lnTo>
                <a:lnTo>
                  <a:pt x="412661" y="68628"/>
                </a:lnTo>
                <a:lnTo>
                  <a:pt x="412289" y="74552"/>
                </a:lnTo>
                <a:lnTo>
                  <a:pt x="415309" y="88344"/>
                </a:lnTo>
                <a:lnTo>
                  <a:pt x="418243" y="95983"/>
                </a:lnTo>
                <a:lnTo>
                  <a:pt x="419852" y="97860"/>
                </a:lnTo>
                <a:lnTo>
                  <a:pt x="421671" y="98870"/>
                </a:lnTo>
                <a:lnTo>
                  <a:pt x="425158" y="99517"/>
                </a:lnTo>
                <a:lnTo>
                  <a:pt x="430292" y="103394"/>
                </a:lnTo>
                <a:lnTo>
                  <a:pt x="434359" y="107490"/>
                </a:lnTo>
                <a:lnTo>
                  <a:pt x="435807" y="109633"/>
                </a:lnTo>
                <a:lnTo>
                  <a:pt x="437769" y="111976"/>
                </a:lnTo>
                <a:lnTo>
                  <a:pt x="439121" y="111557"/>
                </a:lnTo>
                <a:lnTo>
                  <a:pt x="439950" y="110928"/>
                </a:lnTo>
                <a:lnTo>
                  <a:pt x="441274" y="112824"/>
                </a:lnTo>
                <a:lnTo>
                  <a:pt x="447723" y="116910"/>
                </a:lnTo>
                <a:lnTo>
                  <a:pt x="448675" y="118805"/>
                </a:lnTo>
                <a:lnTo>
                  <a:pt x="446351" y="120663"/>
                </a:lnTo>
                <a:lnTo>
                  <a:pt x="443674" y="123863"/>
                </a:lnTo>
                <a:lnTo>
                  <a:pt x="442998" y="125139"/>
                </a:lnTo>
                <a:lnTo>
                  <a:pt x="442684" y="125892"/>
                </a:lnTo>
                <a:lnTo>
                  <a:pt x="442370" y="126844"/>
                </a:lnTo>
                <a:lnTo>
                  <a:pt x="441664" y="127787"/>
                </a:lnTo>
                <a:lnTo>
                  <a:pt x="440131" y="129083"/>
                </a:lnTo>
                <a:lnTo>
                  <a:pt x="439521" y="129645"/>
                </a:lnTo>
                <a:lnTo>
                  <a:pt x="439159" y="130540"/>
                </a:lnTo>
                <a:lnTo>
                  <a:pt x="438235" y="131121"/>
                </a:lnTo>
                <a:lnTo>
                  <a:pt x="437226" y="131150"/>
                </a:lnTo>
                <a:lnTo>
                  <a:pt x="436350" y="131550"/>
                </a:lnTo>
                <a:lnTo>
                  <a:pt x="435026" y="132159"/>
                </a:lnTo>
                <a:lnTo>
                  <a:pt x="433054" y="131845"/>
                </a:lnTo>
                <a:lnTo>
                  <a:pt x="431044" y="132407"/>
                </a:lnTo>
                <a:lnTo>
                  <a:pt x="430311" y="133112"/>
                </a:lnTo>
                <a:lnTo>
                  <a:pt x="428710" y="133731"/>
                </a:lnTo>
                <a:lnTo>
                  <a:pt x="427120" y="133864"/>
                </a:lnTo>
                <a:lnTo>
                  <a:pt x="426558" y="134074"/>
                </a:lnTo>
                <a:lnTo>
                  <a:pt x="425053" y="135112"/>
                </a:lnTo>
                <a:lnTo>
                  <a:pt x="423205" y="136570"/>
                </a:lnTo>
                <a:lnTo>
                  <a:pt x="421043" y="137493"/>
                </a:lnTo>
                <a:lnTo>
                  <a:pt x="420281" y="137798"/>
                </a:lnTo>
                <a:lnTo>
                  <a:pt x="419290" y="138798"/>
                </a:lnTo>
                <a:lnTo>
                  <a:pt x="417757" y="143789"/>
                </a:lnTo>
                <a:lnTo>
                  <a:pt x="416633" y="145094"/>
                </a:lnTo>
                <a:lnTo>
                  <a:pt x="414747" y="145228"/>
                </a:lnTo>
                <a:lnTo>
                  <a:pt x="412299" y="145228"/>
                </a:lnTo>
                <a:lnTo>
                  <a:pt x="410175" y="145656"/>
                </a:lnTo>
                <a:lnTo>
                  <a:pt x="407289" y="145104"/>
                </a:lnTo>
                <a:lnTo>
                  <a:pt x="405889" y="145171"/>
                </a:lnTo>
                <a:lnTo>
                  <a:pt x="405517" y="146237"/>
                </a:lnTo>
                <a:lnTo>
                  <a:pt x="405003" y="150514"/>
                </a:lnTo>
                <a:lnTo>
                  <a:pt x="405069" y="152352"/>
                </a:lnTo>
                <a:lnTo>
                  <a:pt x="403927" y="154514"/>
                </a:lnTo>
                <a:lnTo>
                  <a:pt x="402650" y="157229"/>
                </a:lnTo>
                <a:lnTo>
                  <a:pt x="403117" y="161801"/>
                </a:lnTo>
                <a:lnTo>
                  <a:pt x="403336" y="166326"/>
                </a:lnTo>
                <a:lnTo>
                  <a:pt x="400993" y="173126"/>
                </a:lnTo>
                <a:lnTo>
                  <a:pt x="400659" y="174688"/>
                </a:lnTo>
                <a:lnTo>
                  <a:pt x="398288" y="180070"/>
                </a:lnTo>
                <a:lnTo>
                  <a:pt x="397069" y="182080"/>
                </a:lnTo>
                <a:lnTo>
                  <a:pt x="394039" y="192119"/>
                </a:lnTo>
                <a:lnTo>
                  <a:pt x="392859" y="195205"/>
                </a:lnTo>
                <a:lnTo>
                  <a:pt x="390325" y="198453"/>
                </a:lnTo>
                <a:lnTo>
                  <a:pt x="390897" y="203740"/>
                </a:lnTo>
                <a:lnTo>
                  <a:pt x="391506" y="209331"/>
                </a:lnTo>
                <a:lnTo>
                  <a:pt x="392077" y="214608"/>
                </a:lnTo>
                <a:lnTo>
                  <a:pt x="392935" y="222485"/>
                </a:lnTo>
                <a:lnTo>
                  <a:pt x="390782" y="229838"/>
                </a:lnTo>
                <a:lnTo>
                  <a:pt x="390868" y="233848"/>
                </a:lnTo>
                <a:lnTo>
                  <a:pt x="389363" y="239754"/>
                </a:lnTo>
                <a:lnTo>
                  <a:pt x="388172" y="242488"/>
                </a:lnTo>
                <a:lnTo>
                  <a:pt x="387115" y="244097"/>
                </a:lnTo>
                <a:lnTo>
                  <a:pt x="386229" y="245774"/>
                </a:lnTo>
                <a:lnTo>
                  <a:pt x="384591" y="249450"/>
                </a:lnTo>
                <a:lnTo>
                  <a:pt x="383200" y="254298"/>
                </a:lnTo>
                <a:lnTo>
                  <a:pt x="382581" y="259261"/>
                </a:lnTo>
                <a:lnTo>
                  <a:pt x="382534" y="262147"/>
                </a:lnTo>
                <a:lnTo>
                  <a:pt x="382257" y="263462"/>
                </a:lnTo>
                <a:lnTo>
                  <a:pt x="381791" y="264300"/>
                </a:lnTo>
                <a:lnTo>
                  <a:pt x="378580" y="264843"/>
                </a:lnTo>
                <a:lnTo>
                  <a:pt x="374113" y="265433"/>
                </a:lnTo>
                <a:lnTo>
                  <a:pt x="371713" y="266081"/>
                </a:lnTo>
                <a:lnTo>
                  <a:pt x="370103" y="267090"/>
                </a:lnTo>
                <a:lnTo>
                  <a:pt x="368122" y="269443"/>
                </a:lnTo>
                <a:lnTo>
                  <a:pt x="364198" y="275882"/>
                </a:lnTo>
                <a:lnTo>
                  <a:pt x="362150" y="279825"/>
                </a:lnTo>
                <a:lnTo>
                  <a:pt x="358930" y="285217"/>
                </a:lnTo>
                <a:lnTo>
                  <a:pt x="355187" y="289027"/>
                </a:lnTo>
                <a:lnTo>
                  <a:pt x="354396" y="290884"/>
                </a:lnTo>
                <a:lnTo>
                  <a:pt x="353777" y="294332"/>
                </a:lnTo>
                <a:lnTo>
                  <a:pt x="352397" y="299790"/>
                </a:lnTo>
                <a:lnTo>
                  <a:pt x="351130" y="303657"/>
                </a:lnTo>
                <a:lnTo>
                  <a:pt x="351358" y="306781"/>
                </a:lnTo>
                <a:lnTo>
                  <a:pt x="350177" y="312182"/>
                </a:lnTo>
                <a:lnTo>
                  <a:pt x="350348" y="314811"/>
                </a:lnTo>
                <a:lnTo>
                  <a:pt x="349034" y="316278"/>
                </a:lnTo>
                <a:lnTo>
                  <a:pt x="347272" y="317668"/>
                </a:lnTo>
                <a:lnTo>
                  <a:pt x="346072" y="318021"/>
                </a:lnTo>
                <a:lnTo>
                  <a:pt x="343500" y="316430"/>
                </a:lnTo>
                <a:lnTo>
                  <a:pt x="341538" y="314820"/>
                </a:lnTo>
                <a:lnTo>
                  <a:pt x="340738" y="314392"/>
                </a:lnTo>
                <a:lnTo>
                  <a:pt x="339033" y="315401"/>
                </a:lnTo>
                <a:lnTo>
                  <a:pt x="336985" y="316897"/>
                </a:lnTo>
                <a:lnTo>
                  <a:pt x="334642" y="320383"/>
                </a:lnTo>
                <a:lnTo>
                  <a:pt x="332822" y="323907"/>
                </a:lnTo>
                <a:lnTo>
                  <a:pt x="333870" y="331384"/>
                </a:lnTo>
                <a:lnTo>
                  <a:pt x="333775" y="333013"/>
                </a:lnTo>
                <a:lnTo>
                  <a:pt x="333241" y="334794"/>
                </a:lnTo>
                <a:lnTo>
                  <a:pt x="330403" y="340357"/>
                </a:lnTo>
                <a:lnTo>
                  <a:pt x="329698" y="342119"/>
                </a:lnTo>
                <a:lnTo>
                  <a:pt x="328669" y="345453"/>
                </a:lnTo>
                <a:lnTo>
                  <a:pt x="327574" y="351272"/>
                </a:lnTo>
                <a:lnTo>
                  <a:pt x="327536" y="352673"/>
                </a:lnTo>
                <a:lnTo>
                  <a:pt x="327536" y="352673"/>
                </a:lnTo>
                <a:lnTo>
                  <a:pt x="327507" y="352673"/>
                </a:lnTo>
                <a:lnTo>
                  <a:pt x="322536" y="352653"/>
                </a:lnTo>
                <a:lnTo>
                  <a:pt x="322450" y="352625"/>
                </a:lnTo>
                <a:lnTo>
                  <a:pt x="322373" y="352539"/>
                </a:lnTo>
                <a:lnTo>
                  <a:pt x="322297" y="352415"/>
                </a:lnTo>
                <a:lnTo>
                  <a:pt x="322212" y="352235"/>
                </a:lnTo>
                <a:lnTo>
                  <a:pt x="322021" y="351472"/>
                </a:lnTo>
                <a:lnTo>
                  <a:pt x="321916" y="350282"/>
                </a:lnTo>
                <a:lnTo>
                  <a:pt x="322088" y="348224"/>
                </a:lnTo>
                <a:lnTo>
                  <a:pt x="322640" y="345777"/>
                </a:lnTo>
                <a:lnTo>
                  <a:pt x="324364" y="342338"/>
                </a:lnTo>
                <a:lnTo>
                  <a:pt x="324450" y="342052"/>
                </a:lnTo>
                <a:lnTo>
                  <a:pt x="324469" y="341890"/>
                </a:lnTo>
                <a:lnTo>
                  <a:pt x="324469" y="341709"/>
                </a:lnTo>
                <a:lnTo>
                  <a:pt x="324307" y="341090"/>
                </a:lnTo>
                <a:lnTo>
                  <a:pt x="324107" y="340557"/>
                </a:lnTo>
                <a:lnTo>
                  <a:pt x="324012" y="339757"/>
                </a:lnTo>
                <a:lnTo>
                  <a:pt x="324307" y="337966"/>
                </a:lnTo>
                <a:lnTo>
                  <a:pt x="324335" y="337414"/>
                </a:lnTo>
                <a:lnTo>
                  <a:pt x="324298" y="336709"/>
                </a:lnTo>
                <a:lnTo>
                  <a:pt x="324164" y="336252"/>
                </a:lnTo>
                <a:lnTo>
                  <a:pt x="322964" y="333270"/>
                </a:lnTo>
                <a:lnTo>
                  <a:pt x="322564" y="332794"/>
                </a:lnTo>
                <a:lnTo>
                  <a:pt x="310991" y="323297"/>
                </a:lnTo>
                <a:lnTo>
                  <a:pt x="308877" y="320716"/>
                </a:lnTo>
                <a:lnTo>
                  <a:pt x="308648" y="320545"/>
                </a:lnTo>
                <a:lnTo>
                  <a:pt x="308362" y="320412"/>
                </a:lnTo>
                <a:lnTo>
                  <a:pt x="302485" y="318240"/>
                </a:lnTo>
                <a:lnTo>
                  <a:pt x="302200" y="318021"/>
                </a:lnTo>
                <a:lnTo>
                  <a:pt x="302237" y="317706"/>
                </a:lnTo>
                <a:lnTo>
                  <a:pt x="302419" y="317297"/>
                </a:lnTo>
                <a:lnTo>
                  <a:pt x="303123" y="316039"/>
                </a:lnTo>
                <a:lnTo>
                  <a:pt x="303219" y="315716"/>
                </a:lnTo>
                <a:lnTo>
                  <a:pt x="303323" y="315211"/>
                </a:lnTo>
                <a:lnTo>
                  <a:pt x="300675" y="295132"/>
                </a:lnTo>
                <a:lnTo>
                  <a:pt x="300685" y="294742"/>
                </a:lnTo>
                <a:lnTo>
                  <a:pt x="300799" y="294475"/>
                </a:lnTo>
                <a:lnTo>
                  <a:pt x="300894" y="294313"/>
                </a:lnTo>
                <a:lnTo>
                  <a:pt x="301247" y="293884"/>
                </a:lnTo>
                <a:lnTo>
                  <a:pt x="301552" y="293446"/>
                </a:lnTo>
                <a:lnTo>
                  <a:pt x="301904" y="292665"/>
                </a:lnTo>
                <a:lnTo>
                  <a:pt x="301990" y="292380"/>
                </a:lnTo>
                <a:lnTo>
                  <a:pt x="302361" y="288779"/>
                </a:lnTo>
                <a:lnTo>
                  <a:pt x="302333" y="285636"/>
                </a:lnTo>
                <a:lnTo>
                  <a:pt x="303876" y="280388"/>
                </a:lnTo>
                <a:lnTo>
                  <a:pt x="304047" y="278149"/>
                </a:lnTo>
                <a:lnTo>
                  <a:pt x="291284" y="277987"/>
                </a:lnTo>
                <a:lnTo>
                  <a:pt x="291208" y="278101"/>
                </a:lnTo>
                <a:lnTo>
                  <a:pt x="291198" y="278244"/>
                </a:lnTo>
                <a:lnTo>
                  <a:pt x="291227" y="278397"/>
                </a:lnTo>
                <a:lnTo>
                  <a:pt x="291246" y="278568"/>
                </a:lnTo>
                <a:lnTo>
                  <a:pt x="291236" y="278920"/>
                </a:lnTo>
                <a:lnTo>
                  <a:pt x="291141" y="279568"/>
                </a:lnTo>
                <a:lnTo>
                  <a:pt x="291112" y="279921"/>
                </a:lnTo>
                <a:lnTo>
                  <a:pt x="291122" y="280264"/>
                </a:lnTo>
                <a:lnTo>
                  <a:pt x="291322" y="281531"/>
                </a:lnTo>
                <a:lnTo>
                  <a:pt x="291655" y="282473"/>
                </a:lnTo>
                <a:lnTo>
                  <a:pt x="291703" y="282788"/>
                </a:lnTo>
                <a:lnTo>
                  <a:pt x="291722" y="283131"/>
                </a:lnTo>
                <a:lnTo>
                  <a:pt x="291684" y="283788"/>
                </a:lnTo>
                <a:lnTo>
                  <a:pt x="273920" y="283864"/>
                </a:lnTo>
                <a:lnTo>
                  <a:pt x="280949" y="291751"/>
                </a:lnTo>
                <a:lnTo>
                  <a:pt x="281035" y="291913"/>
                </a:lnTo>
                <a:lnTo>
                  <a:pt x="281159" y="292341"/>
                </a:lnTo>
                <a:lnTo>
                  <a:pt x="281207" y="292665"/>
                </a:lnTo>
                <a:lnTo>
                  <a:pt x="281340" y="295437"/>
                </a:lnTo>
                <a:lnTo>
                  <a:pt x="280968" y="299818"/>
                </a:lnTo>
                <a:lnTo>
                  <a:pt x="281044" y="302638"/>
                </a:lnTo>
                <a:lnTo>
                  <a:pt x="281454" y="304467"/>
                </a:lnTo>
                <a:lnTo>
                  <a:pt x="283359" y="308067"/>
                </a:lnTo>
                <a:lnTo>
                  <a:pt x="283235" y="308743"/>
                </a:lnTo>
                <a:lnTo>
                  <a:pt x="282797" y="309591"/>
                </a:lnTo>
                <a:lnTo>
                  <a:pt x="270196" y="320278"/>
                </a:lnTo>
                <a:lnTo>
                  <a:pt x="269843" y="320783"/>
                </a:lnTo>
                <a:lnTo>
                  <a:pt x="268091" y="325241"/>
                </a:lnTo>
                <a:lnTo>
                  <a:pt x="266424" y="327822"/>
                </a:lnTo>
                <a:lnTo>
                  <a:pt x="265690" y="328565"/>
                </a:lnTo>
                <a:lnTo>
                  <a:pt x="262766" y="332194"/>
                </a:lnTo>
                <a:lnTo>
                  <a:pt x="251270" y="343576"/>
                </a:lnTo>
                <a:lnTo>
                  <a:pt x="249384" y="344338"/>
                </a:lnTo>
                <a:lnTo>
                  <a:pt x="243659" y="344653"/>
                </a:lnTo>
                <a:lnTo>
                  <a:pt x="240630" y="344738"/>
                </a:lnTo>
                <a:lnTo>
                  <a:pt x="240287" y="344824"/>
                </a:lnTo>
                <a:lnTo>
                  <a:pt x="239773" y="345014"/>
                </a:lnTo>
                <a:lnTo>
                  <a:pt x="239458" y="345310"/>
                </a:lnTo>
                <a:lnTo>
                  <a:pt x="239087" y="345529"/>
                </a:lnTo>
                <a:lnTo>
                  <a:pt x="238716" y="345415"/>
                </a:lnTo>
                <a:lnTo>
                  <a:pt x="238287" y="345100"/>
                </a:lnTo>
                <a:lnTo>
                  <a:pt x="231219" y="338728"/>
                </a:lnTo>
                <a:lnTo>
                  <a:pt x="218608" y="330680"/>
                </a:lnTo>
                <a:lnTo>
                  <a:pt x="217398" y="331413"/>
                </a:lnTo>
                <a:lnTo>
                  <a:pt x="210264" y="334880"/>
                </a:lnTo>
                <a:lnTo>
                  <a:pt x="208797" y="335775"/>
                </a:lnTo>
                <a:lnTo>
                  <a:pt x="207978" y="336413"/>
                </a:lnTo>
                <a:lnTo>
                  <a:pt x="207940" y="340290"/>
                </a:lnTo>
                <a:lnTo>
                  <a:pt x="206693" y="342252"/>
                </a:lnTo>
                <a:lnTo>
                  <a:pt x="204445" y="344405"/>
                </a:lnTo>
                <a:lnTo>
                  <a:pt x="198272" y="345767"/>
                </a:lnTo>
                <a:lnTo>
                  <a:pt x="195063" y="346929"/>
                </a:lnTo>
                <a:lnTo>
                  <a:pt x="191776" y="348672"/>
                </a:lnTo>
                <a:lnTo>
                  <a:pt x="191243" y="349110"/>
                </a:lnTo>
                <a:lnTo>
                  <a:pt x="191243" y="349101"/>
                </a:lnTo>
                <a:lnTo>
                  <a:pt x="189986" y="350311"/>
                </a:lnTo>
                <a:lnTo>
                  <a:pt x="187500" y="352739"/>
                </a:lnTo>
                <a:lnTo>
                  <a:pt x="187233" y="354625"/>
                </a:lnTo>
                <a:lnTo>
                  <a:pt x="187633" y="356321"/>
                </a:lnTo>
                <a:lnTo>
                  <a:pt x="166364" y="356254"/>
                </a:lnTo>
                <a:lnTo>
                  <a:pt x="164963" y="354902"/>
                </a:lnTo>
                <a:lnTo>
                  <a:pt x="162010" y="348958"/>
                </a:lnTo>
                <a:lnTo>
                  <a:pt x="161877" y="348901"/>
                </a:lnTo>
                <a:lnTo>
                  <a:pt x="159705" y="349272"/>
                </a:lnTo>
                <a:lnTo>
                  <a:pt x="140312" y="348577"/>
                </a:lnTo>
                <a:lnTo>
                  <a:pt x="137541" y="349196"/>
                </a:lnTo>
                <a:lnTo>
                  <a:pt x="131997" y="351654"/>
                </a:lnTo>
                <a:lnTo>
                  <a:pt x="129207" y="352063"/>
                </a:lnTo>
                <a:lnTo>
                  <a:pt x="126330" y="350939"/>
                </a:lnTo>
                <a:lnTo>
                  <a:pt x="116128" y="339090"/>
                </a:lnTo>
                <a:lnTo>
                  <a:pt x="113929" y="337671"/>
                </a:lnTo>
                <a:lnTo>
                  <a:pt x="113119" y="336909"/>
                </a:lnTo>
                <a:lnTo>
                  <a:pt x="111614" y="334832"/>
                </a:lnTo>
                <a:lnTo>
                  <a:pt x="109433" y="333594"/>
                </a:lnTo>
                <a:lnTo>
                  <a:pt x="108699" y="332699"/>
                </a:lnTo>
                <a:lnTo>
                  <a:pt x="108461" y="331432"/>
                </a:lnTo>
                <a:lnTo>
                  <a:pt x="108528" y="328822"/>
                </a:lnTo>
                <a:lnTo>
                  <a:pt x="107813" y="327193"/>
                </a:lnTo>
                <a:lnTo>
                  <a:pt x="106203" y="326822"/>
                </a:lnTo>
                <a:lnTo>
                  <a:pt x="92487" y="329575"/>
                </a:lnTo>
                <a:lnTo>
                  <a:pt x="90525" y="329260"/>
                </a:lnTo>
                <a:lnTo>
                  <a:pt x="87649" y="329755"/>
                </a:lnTo>
                <a:lnTo>
                  <a:pt x="86658" y="330241"/>
                </a:lnTo>
                <a:lnTo>
                  <a:pt x="85497" y="331803"/>
                </a:lnTo>
                <a:lnTo>
                  <a:pt x="85258" y="333423"/>
                </a:lnTo>
                <a:lnTo>
                  <a:pt x="85296" y="335061"/>
                </a:lnTo>
                <a:lnTo>
                  <a:pt x="84944" y="336671"/>
                </a:lnTo>
                <a:lnTo>
                  <a:pt x="83896" y="338471"/>
                </a:lnTo>
                <a:lnTo>
                  <a:pt x="79991" y="342490"/>
                </a:lnTo>
                <a:lnTo>
                  <a:pt x="79124" y="344243"/>
                </a:lnTo>
                <a:lnTo>
                  <a:pt x="79305" y="348663"/>
                </a:lnTo>
                <a:lnTo>
                  <a:pt x="79048" y="350901"/>
                </a:lnTo>
                <a:lnTo>
                  <a:pt x="78457" y="351939"/>
                </a:lnTo>
                <a:lnTo>
                  <a:pt x="76762" y="353635"/>
                </a:lnTo>
                <a:lnTo>
                  <a:pt x="76142" y="354616"/>
                </a:lnTo>
                <a:lnTo>
                  <a:pt x="75857" y="355997"/>
                </a:lnTo>
                <a:lnTo>
                  <a:pt x="75762" y="358912"/>
                </a:lnTo>
                <a:lnTo>
                  <a:pt x="75457" y="360274"/>
                </a:lnTo>
                <a:lnTo>
                  <a:pt x="73323" y="363703"/>
                </a:lnTo>
                <a:lnTo>
                  <a:pt x="72818" y="364912"/>
                </a:lnTo>
                <a:lnTo>
                  <a:pt x="72694" y="367379"/>
                </a:lnTo>
                <a:lnTo>
                  <a:pt x="72352" y="368132"/>
                </a:lnTo>
                <a:lnTo>
                  <a:pt x="66151" y="370084"/>
                </a:lnTo>
                <a:lnTo>
                  <a:pt x="63836" y="371332"/>
                </a:lnTo>
                <a:lnTo>
                  <a:pt x="62417" y="373256"/>
                </a:lnTo>
                <a:lnTo>
                  <a:pt x="62074" y="374075"/>
                </a:lnTo>
                <a:lnTo>
                  <a:pt x="62074" y="374075"/>
                </a:lnTo>
                <a:lnTo>
                  <a:pt x="59417" y="373389"/>
                </a:lnTo>
                <a:lnTo>
                  <a:pt x="56045" y="372894"/>
                </a:lnTo>
                <a:lnTo>
                  <a:pt x="49559" y="372285"/>
                </a:lnTo>
                <a:lnTo>
                  <a:pt x="46996" y="371389"/>
                </a:lnTo>
                <a:lnTo>
                  <a:pt x="45768" y="370046"/>
                </a:lnTo>
                <a:lnTo>
                  <a:pt x="46158" y="366617"/>
                </a:lnTo>
                <a:lnTo>
                  <a:pt x="45510" y="365884"/>
                </a:lnTo>
                <a:lnTo>
                  <a:pt x="44482" y="365274"/>
                </a:lnTo>
                <a:lnTo>
                  <a:pt x="43767" y="363788"/>
                </a:lnTo>
                <a:lnTo>
                  <a:pt x="43919" y="362007"/>
                </a:lnTo>
                <a:lnTo>
                  <a:pt x="47339" y="358045"/>
                </a:lnTo>
                <a:lnTo>
                  <a:pt x="48044" y="355930"/>
                </a:lnTo>
                <a:lnTo>
                  <a:pt x="48587" y="348567"/>
                </a:lnTo>
                <a:lnTo>
                  <a:pt x="48939" y="345977"/>
                </a:lnTo>
                <a:lnTo>
                  <a:pt x="48682" y="342938"/>
                </a:lnTo>
                <a:lnTo>
                  <a:pt x="45968" y="337347"/>
                </a:lnTo>
                <a:lnTo>
                  <a:pt x="43605" y="333461"/>
                </a:lnTo>
                <a:lnTo>
                  <a:pt x="39748" y="327698"/>
                </a:lnTo>
                <a:lnTo>
                  <a:pt x="38242" y="325812"/>
                </a:lnTo>
                <a:lnTo>
                  <a:pt x="30451" y="317868"/>
                </a:lnTo>
                <a:lnTo>
                  <a:pt x="29546" y="316687"/>
                </a:lnTo>
                <a:lnTo>
                  <a:pt x="27661" y="313325"/>
                </a:lnTo>
                <a:lnTo>
                  <a:pt x="28594" y="310363"/>
                </a:lnTo>
                <a:lnTo>
                  <a:pt x="29737" y="305962"/>
                </a:lnTo>
                <a:lnTo>
                  <a:pt x="29870" y="303924"/>
                </a:lnTo>
                <a:lnTo>
                  <a:pt x="29337" y="301819"/>
                </a:lnTo>
                <a:lnTo>
                  <a:pt x="27365" y="300238"/>
                </a:lnTo>
                <a:lnTo>
                  <a:pt x="25612" y="300047"/>
                </a:lnTo>
                <a:lnTo>
                  <a:pt x="24832" y="299247"/>
                </a:lnTo>
                <a:lnTo>
                  <a:pt x="23307" y="298085"/>
                </a:lnTo>
                <a:lnTo>
                  <a:pt x="21803" y="297180"/>
                </a:lnTo>
                <a:lnTo>
                  <a:pt x="20469" y="295447"/>
                </a:lnTo>
                <a:lnTo>
                  <a:pt x="19545" y="293018"/>
                </a:lnTo>
                <a:lnTo>
                  <a:pt x="20202" y="284321"/>
                </a:lnTo>
                <a:lnTo>
                  <a:pt x="19755" y="283159"/>
                </a:lnTo>
                <a:lnTo>
                  <a:pt x="17764" y="282835"/>
                </a:lnTo>
                <a:lnTo>
                  <a:pt x="17297" y="282207"/>
                </a:lnTo>
                <a:lnTo>
                  <a:pt x="17373" y="280540"/>
                </a:lnTo>
                <a:lnTo>
                  <a:pt x="16307" y="275577"/>
                </a:lnTo>
                <a:lnTo>
                  <a:pt x="15107" y="271463"/>
                </a:lnTo>
                <a:lnTo>
                  <a:pt x="15744" y="269196"/>
                </a:lnTo>
                <a:lnTo>
                  <a:pt x="14088" y="266090"/>
                </a:lnTo>
                <a:lnTo>
                  <a:pt x="10906" y="264757"/>
                </a:lnTo>
                <a:lnTo>
                  <a:pt x="7905" y="265166"/>
                </a:lnTo>
                <a:lnTo>
                  <a:pt x="4686" y="265786"/>
                </a:lnTo>
                <a:lnTo>
                  <a:pt x="2743" y="265614"/>
                </a:lnTo>
                <a:lnTo>
                  <a:pt x="1419" y="265033"/>
                </a:lnTo>
                <a:lnTo>
                  <a:pt x="476" y="263900"/>
                </a:lnTo>
                <a:lnTo>
                  <a:pt x="0" y="262547"/>
                </a:lnTo>
                <a:lnTo>
                  <a:pt x="438" y="260528"/>
                </a:lnTo>
                <a:lnTo>
                  <a:pt x="2210" y="256813"/>
                </a:lnTo>
                <a:lnTo>
                  <a:pt x="4410" y="253765"/>
                </a:lnTo>
                <a:lnTo>
                  <a:pt x="8896" y="250974"/>
                </a:lnTo>
                <a:lnTo>
                  <a:pt x="10087" y="249498"/>
                </a:lnTo>
                <a:lnTo>
                  <a:pt x="10773" y="247850"/>
                </a:lnTo>
                <a:lnTo>
                  <a:pt x="10887" y="245964"/>
                </a:lnTo>
                <a:lnTo>
                  <a:pt x="10582" y="243973"/>
                </a:lnTo>
                <a:lnTo>
                  <a:pt x="10077" y="242154"/>
                </a:lnTo>
                <a:lnTo>
                  <a:pt x="8754" y="239744"/>
                </a:lnTo>
                <a:lnTo>
                  <a:pt x="7544" y="236906"/>
                </a:lnTo>
                <a:lnTo>
                  <a:pt x="7515" y="235001"/>
                </a:lnTo>
                <a:lnTo>
                  <a:pt x="8096" y="233629"/>
                </a:lnTo>
                <a:lnTo>
                  <a:pt x="9297" y="231972"/>
                </a:lnTo>
                <a:lnTo>
                  <a:pt x="11678" y="230105"/>
                </a:lnTo>
                <a:lnTo>
                  <a:pt x="12249" y="229733"/>
                </a:lnTo>
                <a:lnTo>
                  <a:pt x="13745" y="228733"/>
                </a:lnTo>
                <a:lnTo>
                  <a:pt x="15049" y="228000"/>
                </a:lnTo>
                <a:lnTo>
                  <a:pt x="18307" y="226038"/>
                </a:lnTo>
                <a:lnTo>
                  <a:pt x="19069" y="225095"/>
                </a:lnTo>
                <a:lnTo>
                  <a:pt x="18792" y="223961"/>
                </a:lnTo>
                <a:lnTo>
                  <a:pt x="17993" y="223037"/>
                </a:lnTo>
                <a:lnTo>
                  <a:pt x="16678" y="221742"/>
                </a:lnTo>
                <a:lnTo>
                  <a:pt x="16411" y="220151"/>
                </a:lnTo>
                <a:lnTo>
                  <a:pt x="16030" y="217437"/>
                </a:lnTo>
                <a:lnTo>
                  <a:pt x="15354" y="215703"/>
                </a:lnTo>
                <a:lnTo>
                  <a:pt x="14868" y="214436"/>
                </a:lnTo>
                <a:lnTo>
                  <a:pt x="15792" y="213484"/>
                </a:lnTo>
                <a:lnTo>
                  <a:pt x="17173" y="212160"/>
                </a:lnTo>
                <a:lnTo>
                  <a:pt x="18898" y="211350"/>
                </a:lnTo>
                <a:lnTo>
                  <a:pt x="21555" y="210664"/>
                </a:lnTo>
                <a:lnTo>
                  <a:pt x="22603" y="209712"/>
                </a:lnTo>
                <a:lnTo>
                  <a:pt x="22907" y="207902"/>
                </a:lnTo>
                <a:lnTo>
                  <a:pt x="22822" y="206169"/>
                </a:lnTo>
                <a:lnTo>
                  <a:pt x="23784" y="204883"/>
                </a:lnTo>
                <a:lnTo>
                  <a:pt x="25069" y="202121"/>
                </a:lnTo>
                <a:lnTo>
                  <a:pt x="26108" y="200863"/>
                </a:lnTo>
                <a:lnTo>
                  <a:pt x="27851" y="199425"/>
                </a:lnTo>
                <a:lnTo>
                  <a:pt x="29594" y="197625"/>
                </a:lnTo>
                <a:lnTo>
                  <a:pt x="30366" y="195529"/>
                </a:lnTo>
                <a:lnTo>
                  <a:pt x="30585" y="193519"/>
                </a:lnTo>
                <a:lnTo>
                  <a:pt x="29632" y="187404"/>
                </a:lnTo>
                <a:lnTo>
                  <a:pt x="31642" y="184852"/>
                </a:lnTo>
                <a:lnTo>
                  <a:pt x="34214" y="182737"/>
                </a:lnTo>
                <a:lnTo>
                  <a:pt x="37909" y="182880"/>
                </a:lnTo>
                <a:lnTo>
                  <a:pt x="43643" y="182413"/>
                </a:lnTo>
                <a:lnTo>
                  <a:pt x="47549" y="181537"/>
                </a:lnTo>
                <a:lnTo>
                  <a:pt x="50330" y="181566"/>
                </a:lnTo>
                <a:lnTo>
                  <a:pt x="56683" y="182709"/>
                </a:lnTo>
                <a:lnTo>
                  <a:pt x="57207" y="182432"/>
                </a:lnTo>
                <a:lnTo>
                  <a:pt x="57350" y="182204"/>
                </a:lnTo>
                <a:lnTo>
                  <a:pt x="57693" y="180585"/>
                </a:lnTo>
                <a:lnTo>
                  <a:pt x="57683" y="176508"/>
                </a:lnTo>
                <a:lnTo>
                  <a:pt x="57674" y="164163"/>
                </a:lnTo>
                <a:lnTo>
                  <a:pt x="57664" y="151800"/>
                </a:lnTo>
                <a:lnTo>
                  <a:pt x="57655" y="139408"/>
                </a:lnTo>
                <a:lnTo>
                  <a:pt x="57645" y="126978"/>
                </a:lnTo>
                <a:lnTo>
                  <a:pt x="57635" y="114519"/>
                </a:lnTo>
                <a:lnTo>
                  <a:pt x="57626" y="102032"/>
                </a:lnTo>
                <a:lnTo>
                  <a:pt x="57617" y="89506"/>
                </a:lnTo>
                <a:lnTo>
                  <a:pt x="57607" y="76953"/>
                </a:lnTo>
                <a:lnTo>
                  <a:pt x="57607" y="73428"/>
                </a:lnTo>
                <a:lnTo>
                  <a:pt x="57607" y="69913"/>
                </a:lnTo>
                <a:lnTo>
                  <a:pt x="57607" y="66389"/>
                </a:lnTo>
                <a:lnTo>
                  <a:pt x="57607" y="62855"/>
                </a:lnTo>
                <a:lnTo>
                  <a:pt x="64198" y="62865"/>
                </a:lnTo>
                <a:lnTo>
                  <a:pt x="70799" y="62865"/>
                </a:lnTo>
                <a:lnTo>
                  <a:pt x="77391" y="62865"/>
                </a:lnTo>
                <a:lnTo>
                  <a:pt x="83982" y="62875"/>
                </a:lnTo>
                <a:lnTo>
                  <a:pt x="84068" y="62817"/>
                </a:lnTo>
                <a:lnTo>
                  <a:pt x="84153" y="62770"/>
                </a:lnTo>
                <a:lnTo>
                  <a:pt x="84229" y="62713"/>
                </a:lnTo>
                <a:lnTo>
                  <a:pt x="84315" y="62674"/>
                </a:lnTo>
                <a:lnTo>
                  <a:pt x="84325" y="48558"/>
                </a:lnTo>
                <a:lnTo>
                  <a:pt x="84325" y="34395"/>
                </a:lnTo>
                <a:lnTo>
                  <a:pt x="84334" y="20183"/>
                </a:lnTo>
                <a:lnTo>
                  <a:pt x="84334" y="5925"/>
                </a:lnTo>
                <a:lnTo>
                  <a:pt x="94545" y="5925"/>
                </a:lnTo>
                <a:lnTo>
                  <a:pt x="104765" y="5934"/>
                </a:lnTo>
                <a:lnTo>
                  <a:pt x="114976" y="5934"/>
                </a:lnTo>
                <a:lnTo>
                  <a:pt x="125187" y="5934"/>
                </a:lnTo>
                <a:lnTo>
                  <a:pt x="135398" y="5934"/>
                </a:lnTo>
                <a:lnTo>
                  <a:pt x="145609" y="5934"/>
                </a:lnTo>
                <a:lnTo>
                  <a:pt x="155829" y="5934"/>
                </a:lnTo>
                <a:lnTo>
                  <a:pt x="166040" y="5944"/>
                </a:lnTo>
                <a:lnTo>
                  <a:pt x="176250" y="5944"/>
                </a:lnTo>
                <a:lnTo>
                  <a:pt x="186461" y="5944"/>
                </a:lnTo>
                <a:lnTo>
                  <a:pt x="196672" y="5944"/>
                </a:lnTo>
                <a:lnTo>
                  <a:pt x="206883" y="5944"/>
                </a:lnTo>
                <a:lnTo>
                  <a:pt x="217094" y="5953"/>
                </a:lnTo>
                <a:lnTo>
                  <a:pt x="227305" y="5953"/>
                </a:lnTo>
                <a:lnTo>
                  <a:pt x="237525" y="5953"/>
                </a:lnTo>
                <a:lnTo>
                  <a:pt x="247735" y="5953"/>
                </a:lnTo>
                <a:lnTo>
                  <a:pt x="250850" y="5953"/>
                </a:lnTo>
                <a:lnTo>
                  <a:pt x="252222" y="5744"/>
                </a:lnTo>
                <a:lnTo>
                  <a:pt x="254841" y="400"/>
                </a:lnTo>
                <a:lnTo>
                  <a:pt x="255956" y="0"/>
                </a:lnTo>
                <a:lnTo>
                  <a:pt x="257660" y="314"/>
                </a:lnTo>
                <a:lnTo>
                  <a:pt x="258251" y="15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F25D37DA-39EF-A8ED-E81C-009D10790456}"/>
              </a:ext>
            </a:extLst>
          </p:cNvPr>
          <p:cNvSpPr/>
          <p:nvPr/>
        </p:nvSpPr>
        <p:spPr>
          <a:xfrm>
            <a:off x="6107160" y="2091741"/>
            <a:ext cx="347814" cy="799204"/>
          </a:xfrm>
          <a:custGeom>
            <a:avLst/>
            <a:gdLst>
              <a:gd name="connsiteX0" fmla="*/ 347815 w 347814"/>
              <a:gd name="connsiteY0" fmla="*/ 225095 h 799204"/>
              <a:gd name="connsiteX1" fmla="*/ 340728 w 347814"/>
              <a:gd name="connsiteY1" fmla="*/ 226600 h 799204"/>
              <a:gd name="connsiteX2" fmla="*/ 335404 w 347814"/>
              <a:gd name="connsiteY2" fmla="*/ 223580 h 799204"/>
              <a:gd name="connsiteX3" fmla="*/ 332747 w 347814"/>
              <a:gd name="connsiteY3" fmla="*/ 225095 h 799204"/>
              <a:gd name="connsiteX4" fmla="*/ 328108 w 347814"/>
              <a:gd name="connsiteY4" fmla="*/ 225162 h 799204"/>
              <a:gd name="connsiteX5" fmla="*/ 322831 w 347814"/>
              <a:gd name="connsiteY5" fmla="*/ 226352 h 799204"/>
              <a:gd name="connsiteX6" fmla="*/ 321050 w 347814"/>
              <a:gd name="connsiteY6" fmla="*/ 228705 h 799204"/>
              <a:gd name="connsiteX7" fmla="*/ 319650 w 347814"/>
              <a:gd name="connsiteY7" fmla="*/ 229648 h 799204"/>
              <a:gd name="connsiteX8" fmla="*/ 314763 w 347814"/>
              <a:gd name="connsiteY8" fmla="*/ 226324 h 799204"/>
              <a:gd name="connsiteX9" fmla="*/ 310143 w 347814"/>
              <a:gd name="connsiteY9" fmla="*/ 220809 h 799204"/>
              <a:gd name="connsiteX10" fmla="*/ 306771 w 347814"/>
              <a:gd name="connsiteY10" fmla="*/ 225009 h 799204"/>
              <a:gd name="connsiteX11" fmla="*/ 304591 w 347814"/>
              <a:gd name="connsiteY11" fmla="*/ 225800 h 799204"/>
              <a:gd name="connsiteX12" fmla="*/ 302619 w 347814"/>
              <a:gd name="connsiteY12" fmla="*/ 221999 h 799204"/>
              <a:gd name="connsiteX13" fmla="*/ 300904 w 347814"/>
              <a:gd name="connsiteY13" fmla="*/ 221380 h 799204"/>
              <a:gd name="connsiteX14" fmla="*/ 299981 w 347814"/>
              <a:gd name="connsiteY14" fmla="*/ 222647 h 799204"/>
              <a:gd name="connsiteX15" fmla="*/ 299171 w 347814"/>
              <a:gd name="connsiteY15" fmla="*/ 226009 h 799204"/>
              <a:gd name="connsiteX16" fmla="*/ 297875 w 347814"/>
              <a:gd name="connsiteY16" fmla="*/ 228648 h 799204"/>
              <a:gd name="connsiteX17" fmla="*/ 297532 w 347814"/>
              <a:gd name="connsiteY17" fmla="*/ 230315 h 799204"/>
              <a:gd name="connsiteX18" fmla="*/ 297313 w 347814"/>
              <a:gd name="connsiteY18" fmla="*/ 237020 h 799204"/>
              <a:gd name="connsiteX19" fmla="*/ 296980 w 347814"/>
              <a:gd name="connsiteY19" fmla="*/ 238573 h 799204"/>
              <a:gd name="connsiteX20" fmla="*/ 292494 w 347814"/>
              <a:gd name="connsiteY20" fmla="*/ 237706 h 799204"/>
              <a:gd name="connsiteX21" fmla="*/ 292761 w 347814"/>
              <a:gd name="connsiteY21" fmla="*/ 239468 h 799204"/>
              <a:gd name="connsiteX22" fmla="*/ 293741 w 347814"/>
              <a:gd name="connsiteY22" fmla="*/ 240354 h 799204"/>
              <a:gd name="connsiteX23" fmla="*/ 294141 w 347814"/>
              <a:gd name="connsiteY23" fmla="*/ 241468 h 799204"/>
              <a:gd name="connsiteX24" fmla="*/ 292513 w 347814"/>
              <a:gd name="connsiteY24" fmla="*/ 242926 h 799204"/>
              <a:gd name="connsiteX25" fmla="*/ 288064 w 347814"/>
              <a:gd name="connsiteY25" fmla="*/ 242783 h 799204"/>
              <a:gd name="connsiteX26" fmla="*/ 287607 w 347814"/>
              <a:gd name="connsiteY26" fmla="*/ 244335 h 799204"/>
              <a:gd name="connsiteX27" fmla="*/ 288855 w 347814"/>
              <a:gd name="connsiteY27" fmla="*/ 246774 h 799204"/>
              <a:gd name="connsiteX28" fmla="*/ 287874 w 347814"/>
              <a:gd name="connsiteY28" fmla="*/ 248917 h 799204"/>
              <a:gd name="connsiteX29" fmla="*/ 286969 w 347814"/>
              <a:gd name="connsiteY29" fmla="*/ 249755 h 799204"/>
              <a:gd name="connsiteX30" fmla="*/ 281644 w 347814"/>
              <a:gd name="connsiteY30" fmla="*/ 251079 h 799204"/>
              <a:gd name="connsiteX31" fmla="*/ 278568 w 347814"/>
              <a:gd name="connsiteY31" fmla="*/ 250774 h 799204"/>
              <a:gd name="connsiteX32" fmla="*/ 277682 w 347814"/>
              <a:gd name="connsiteY32" fmla="*/ 252155 h 799204"/>
              <a:gd name="connsiteX33" fmla="*/ 277444 w 347814"/>
              <a:gd name="connsiteY33" fmla="*/ 253946 h 799204"/>
              <a:gd name="connsiteX34" fmla="*/ 278025 w 347814"/>
              <a:gd name="connsiteY34" fmla="*/ 255708 h 799204"/>
              <a:gd name="connsiteX35" fmla="*/ 279387 w 347814"/>
              <a:gd name="connsiteY35" fmla="*/ 256642 h 799204"/>
              <a:gd name="connsiteX36" fmla="*/ 279835 w 347814"/>
              <a:gd name="connsiteY36" fmla="*/ 257756 h 799204"/>
              <a:gd name="connsiteX37" fmla="*/ 279740 w 347814"/>
              <a:gd name="connsiteY37" fmla="*/ 260166 h 799204"/>
              <a:gd name="connsiteX38" fmla="*/ 278606 w 347814"/>
              <a:gd name="connsiteY38" fmla="*/ 260604 h 799204"/>
              <a:gd name="connsiteX39" fmla="*/ 275406 w 347814"/>
              <a:gd name="connsiteY39" fmla="*/ 256365 h 799204"/>
              <a:gd name="connsiteX40" fmla="*/ 274425 w 347814"/>
              <a:gd name="connsiteY40" fmla="*/ 256584 h 799204"/>
              <a:gd name="connsiteX41" fmla="*/ 275158 w 347814"/>
              <a:gd name="connsiteY41" fmla="*/ 258785 h 799204"/>
              <a:gd name="connsiteX42" fmla="*/ 276987 w 347814"/>
              <a:gd name="connsiteY42" fmla="*/ 261185 h 799204"/>
              <a:gd name="connsiteX43" fmla="*/ 278044 w 347814"/>
              <a:gd name="connsiteY43" fmla="*/ 263633 h 799204"/>
              <a:gd name="connsiteX44" fmla="*/ 278968 w 347814"/>
              <a:gd name="connsiteY44" fmla="*/ 266567 h 799204"/>
              <a:gd name="connsiteX45" fmla="*/ 278787 w 347814"/>
              <a:gd name="connsiteY45" fmla="*/ 268796 h 799204"/>
              <a:gd name="connsiteX46" fmla="*/ 274806 w 347814"/>
              <a:gd name="connsiteY46" fmla="*/ 275958 h 799204"/>
              <a:gd name="connsiteX47" fmla="*/ 271300 w 347814"/>
              <a:gd name="connsiteY47" fmla="*/ 280464 h 799204"/>
              <a:gd name="connsiteX48" fmla="*/ 268691 w 347814"/>
              <a:gd name="connsiteY48" fmla="*/ 284512 h 799204"/>
              <a:gd name="connsiteX49" fmla="*/ 267148 w 347814"/>
              <a:gd name="connsiteY49" fmla="*/ 288798 h 799204"/>
              <a:gd name="connsiteX50" fmla="*/ 268938 w 347814"/>
              <a:gd name="connsiteY50" fmla="*/ 290951 h 799204"/>
              <a:gd name="connsiteX51" fmla="*/ 270920 w 347814"/>
              <a:gd name="connsiteY51" fmla="*/ 294056 h 799204"/>
              <a:gd name="connsiteX52" fmla="*/ 272320 w 347814"/>
              <a:gd name="connsiteY52" fmla="*/ 300009 h 799204"/>
              <a:gd name="connsiteX53" fmla="*/ 273987 w 347814"/>
              <a:gd name="connsiteY53" fmla="*/ 305305 h 799204"/>
              <a:gd name="connsiteX54" fmla="*/ 277349 w 347814"/>
              <a:gd name="connsiteY54" fmla="*/ 310344 h 799204"/>
              <a:gd name="connsiteX55" fmla="*/ 276673 w 347814"/>
              <a:gd name="connsiteY55" fmla="*/ 313249 h 799204"/>
              <a:gd name="connsiteX56" fmla="*/ 275892 w 347814"/>
              <a:gd name="connsiteY56" fmla="*/ 315506 h 799204"/>
              <a:gd name="connsiteX57" fmla="*/ 270300 w 347814"/>
              <a:gd name="connsiteY57" fmla="*/ 320469 h 799204"/>
              <a:gd name="connsiteX58" fmla="*/ 263957 w 347814"/>
              <a:gd name="connsiteY58" fmla="*/ 327917 h 799204"/>
              <a:gd name="connsiteX59" fmla="*/ 257118 w 347814"/>
              <a:gd name="connsiteY59" fmla="*/ 346815 h 799204"/>
              <a:gd name="connsiteX60" fmla="*/ 254841 w 347814"/>
              <a:gd name="connsiteY60" fmla="*/ 349339 h 799204"/>
              <a:gd name="connsiteX61" fmla="*/ 248860 w 347814"/>
              <a:gd name="connsiteY61" fmla="*/ 352511 h 799204"/>
              <a:gd name="connsiteX62" fmla="*/ 246659 w 347814"/>
              <a:gd name="connsiteY62" fmla="*/ 355578 h 799204"/>
              <a:gd name="connsiteX63" fmla="*/ 242202 w 347814"/>
              <a:gd name="connsiteY63" fmla="*/ 359216 h 799204"/>
              <a:gd name="connsiteX64" fmla="*/ 234420 w 347814"/>
              <a:gd name="connsiteY64" fmla="*/ 362341 h 799204"/>
              <a:gd name="connsiteX65" fmla="*/ 230895 w 347814"/>
              <a:gd name="connsiteY65" fmla="*/ 366684 h 799204"/>
              <a:gd name="connsiteX66" fmla="*/ 229305 w 347814"/>
              <a:gd name="connsiteY66" fmla="*/ 371161 h 799204"/>
              <a:gd name="connsiteX67" fmla="*/ 227533 w 347814"/>
              <a:gd name="connsiteY67" fmla="*/ 371485 h 799204"/>
              <a:gd name="connsiteX68" fmla="*/ 225771 w 347814"/>
              <a:gd name="connsiteY68" fmla="*/ 369732 h 799204"/>
              <a:gd name="connsiteX69" fmla="*/ 223428 w 347814"/>
              <a:gd name="connsiteY69" fmla="*/ 368427 h 799204"/>
              <a:gd name="connsiteX70" fmla="*/ 223123 w 347814"/>
              <a:gd name="connsiteY70" fmla="*/ 371351 h 799204"/>
              <a:gd name="connsiteX71" fmla="*/ 223228 w 347814"/>
              <a:gd name="connsiteY71" fmla="*/ 373494 h 799204"/>
              <a:gd name="connsiteX72" fmla="*/ 219475 w 347814"/>
              <a:gd name="connsiteY72" fmla="*/ 370323 h 799204"/>
              <a:gd name="connsiteX73" fmla="*/ 217704 w 347814"/>
              <a:gd name="connsiteY73" fmla="*/ 373237 h 799204"/>
              <a:gd name="connsiteX74" fmla="*/ 216322 w 347814"/>
              <a:gd name="connsiteY74" fmla="*/ 378085 h 799204"/>
              <a:gd name="connsiteX75" fmla="*/ 210921 w 347814"/>
              <a:gd name="connsiteY75" fmla="*/ 384601 h 799204"/>
              <a:gd name="connsiteX76" fmla="*/ 205102 w 347814"/>
              <a:gd name="connsiteY76" fmla="*/ 383429 h 799204"/>
              <a:gd name="connsiteX77" fmla="*/ 204454 w 347814"/>
              <a:gd name="connsiteY77" fmla="*/ 384572 h 799204"/>
              <a:gd name="connsiteX78" fmla="*/ 205997 w 347814"/>
              <a:gd name="connsiteY78" fmla="*/ 385401 h 799204"/>
              <a:gd name="connsiteX79" fmla="*/ 206235 w 347814"/>
              <a:gd name="connsiteY79" fmla="*/ 386439 h 799204"/>
              <a:gd name="connsiteX80" fmla="*/ 205178 w 347814"/>
              <a:gd name="connsiteY80" fmla="*/ 386991 h 799204"/>
              <a:gd name="connsiteX81" fmla="*/ 203578 w 347814"/>
              <a:gd name="connsiteY81" fmla="*/ 386934 h 799204"/>
              <a:gd name="connsiteX82" fmla="*/ 201111 w 347814"/>
              <a:gd name="connsiteY82" fmla="*/ 388220 h 799204"/>
              <a:gd name="connsiteX83" fmla="*/ 199491 w 347814"/>
              <a:gd name="connsiteY83" fmla="*/ 388125 h 799204"/>
              <a:gd name="connsiteX84" fmla="*/ 198720 w 347814"/>
              <a:gd name="connsiteY84" fmla="*/ 391192 h 799204"/>
              <a:gd name="connsiteX85" fmla="*/ 197463 w 347814"/>
              <a:gd name="connsiteY85" fmla="*/ 394897 h 799204"/>
              <a:gd name="connsiteX86" fmla="*/ 194177 w 347814"/>
              <a:gd name="connsiteY86" fmla="*/ 396431 h 799204"/>
              <a:gd name="connsiteX87" fmla="*/ 192481 w 347814"/>
              <a:gd name="connsiteY87" fmla="*/ 396745 h 799204"/>
              <a:gd name="connsiteX88" fmla="*/ 191643 w 347814"/>
              <a:gd name="connsiteY88" fmla="*/ 398850 h 799204"/>
              <a:gd name="connsiteX89" fmla="*/ 196701 w 347814"/>
              <a:gd name="connsiteY89" fmla="*/ 399288 h 799204"/>
              <a:gd name="connsiteX90" fmla="*/ 196301 w 347814"/>
              <a:gd name="connsiteY90" fmla="*/ 401069 h 799204"/>
              <a:gd name="connsiteX91" fmla="*/ 196186 w 347814"/>
              <a:gd name="connsiteY91" fmla="*/ 402850 h 799204"/>
              <a:gd name="connsiteX92" fmla="*/ 195662 w 347814"/>
              <a:gd name="connsiteY92" fmla="*/ 404755 h 799204"/>
              <a:gd name="connsiteX93" fmla="*/ 189909 w 347814"/>
              <a:gd name="connsiteY93" fmla="*/ 407499 h 799204"/>
              <a:gd name="connsiteX94" fmla="*/ 189023 w 347814"/>
              <a:gd name="connsiteY94" fmla="*/ 409651 h 799204"/>
              <a:gd name="connsiteX95" fmla="*/ 187823 w 347814"/>
              <a:gd name="connsiteY95" fmla="*/ 410985 h 799204"/>
              <a:gd name="connsiteX96" fmla="*/ 185261 w 347814"/>
              <a:gd name="connsiteY96" fmla="*/ 410909 h 799204"/>
              <a:gd name="connsiteX97" fmla="*/ 185357 w 347814"/>
              <a:gd name="connsiteY97" fmla="*/ 409670 h 799204"/>
              <a:gd name="connsiteX98" fmla="*/ 185775 w 347814"/>
              <a:gd name="connsiteY98" fmla="*/ 408270 h 799204"/>
              <a:gd name="connsiteX99" fmla="*/ 181966 w 347814"/>
              <a:gd name="connsiteY99" fmla="*/ 408394 h 799204"/>
              <a:gd name="connsiteX100" fmla="*/ 180775 w 347814"/>
              <a:gd name="connsiteY100" fmla="*/ 405298 h 799204"/>
              <a:gd name="connsiteX101" fmla="*/ 180051 w 347814"/>
              <a:gd name="connsiteY101" fmla="*/ 406089 h 799204"/>
              <a:gd name="connsiteX102" fmla="*/ 180480 w 347814"/>
              <a:gd name="connsiteY102" fmla="*/ 408585 h 799204"/>
              <a:gd name="connsiteX103" fmla="*/ 181470 w 347814"/>
              <a:gd name="connsiteY103" fmla="*/ 411175 h 799204"/>
              <a:gd name="connsiteX104" fmla="*/ 182585 w 347814"/>
              <a:gd name="connsiteY104" fmla="*/ 414976 h 799204"/>
              <a:gd name="connsiteX105" fmla="*/ 181680 w 347814"/>
              <a:gd name="connsiteY105" fmla="*/ 417367 h 799204"/>
              <a:gd name="connsiteX106" fmla="*/ 180680 w 347814"/>
              <a:gd name="connsiteY106" fmla="*/ 418557 h 799204"/>
              <a:gd name="connsiteX107" fmla="*/ 181413 w 347814"/>
              <a:gd name="connsiteY107" fmla="*/ 419653 h 799204"/>
              <a:gd name="connsiteX108" fmla="*/ 183442 w 347814"/>
              <a:gd name="connsiteY108" fmla="*/ 420491 h 799204"/>
              <a:gd name="connsiteX109" fmla="*/ 184261 w 347814"/>
              <a:gd name="connsiteY109" fmla="*/ 421986 h 799204"/>
              <a:gd name="connsiteX110" fmla="*/ 181851 w 347814"/>
              <a:gd name="connsiteY110" fmla="*/ 423263 h 799204"/>
              <a:gd name="connsiteX111" fmla="*/ 178841 w 347814"/>
              <a:gd name="connsiteY111" fmla="*/ 427644 h 799204"/>
              <a:gd name="connsiteX112" fmla="*/ 175717 w 347814"/>
              <a:gd name="connsiteY112" fmla="*/ 427749 h 799204"/>
              <a:gd name="connsiteX113" fmla="*/ 173812 w 347814"/>
              <a:gd name="connsiteY113" fmla="*/ 430644 h 799204"/>
              <a:gd name="connsiteX114" fmla="*/ 171783 w 347814"/>
              <a:gd name="connsiteY114" fmla="*/ 430635 h 799204"/>
              <a:gd name="connsiteX115" fmla="*/ 170136 w 347814"/>
              <a:gd name="connsiteY115" fmla="*/ 428816 h 799204"/>
              <a:gd name="connsiteX116" fmla="*/ 167497 w 347814"/>
              <a:gd name="connsiteY116" fmla="*/ 427320 h 799204"/>
              <a:gd name="connsiteX117" fmla="*/ 166649 w 347814"/>
              <a:gd name="connsiteY117" fmla="*/ 429949 h 799204"/>
              <a:gd name="connsiteX118" fmla="*/ 166516 w 347814"/>
              <a:gd name="connsiteY118" fmla="*/ 432045 h 799204"/>
              <a:gd name="connsiteX119" fmla="*/ 168002 w 347814"/>
              <a:gd name="connsiteY119" fmla="*/ 437331 h 799204"/>
              <a:gd name="connsiteX120" fmla="*/ 170840 w 347814"/>
              <a:gd name="connsiteY120" fmla="*/ 441408 h 799204"/>
              <a:gd name="connsiteX121" fmla="*/ 173469 w 347814"/>
              <a:gd name="connsiteY121" fmla="*/ 443170 h 799204"/>
              <a:gd name="connsiteX122" fmla="*/ 171574 w 347814"/>
              <a:gd name="connsiteY122" fmla="*/ 444360 h 799204"/>
              <a:gd name="connsiteX123" fmla="*/ 170164 w 347814"/>
              <a:gd name="connsiteY123" fmla="*/ 446989 h 799204"/>
              <a:gd name="connsiteX124" fmla="*/ 168459 w 347814"/>
              <a:gd name="connsiteY124" fmla="*/ 455181 h 799204"/>
              <a:gd name="connsiteX125" fmla="*/ 167535 w 347814"/>
              <a:gd name="connsiteY125" fmla="*/ 458400 h 799204"/>
              <a:gd name="connsiteX126" fmla="*/ 166535 w 347814"/>
              <a:gd name="connsiteY126" fmla="*/ 464058 h 799204"/>
              <a:gd name="connsiteX127" fmla="*/ 167164 w 347814"/>
              <a:gd name="connsiteY127" fmla="*/ 468821 h 799204"/>
              <a:gd name="connsiteX128" fmla="*/ 167678 w 347814"/>
              <a:gd name="connsiteY128" fmla="*/ 471154 h 799204"/>
              <a:gd name="connsiteX129" fmla="*/ 168964 w 347814"/>
              <a:gd name="connsiteY129" fmla="*/ 474326 h 799204"/>
              <a:gd name="connsiteX130" fmla="*/ 165468 w 347814"/>
              <a:gd name="connsiteY130" fmla="*/ 473916 h 799204"/>
              <a:gd name="connsiteX131" fmla="*/ 161773 w 347814"/>
              <a:gd name="connsiteY131" fmla="*/ 472069 h 799204"/>
              <a:gd name="connsiteX132" fmla="*/ 162287 w 347814"/>
              <a:gd name="connsiteY132" fmla="*/ 475907 h 799204"/>
              <a:gd name="connsiteX133" fmla="*/ 160020 w 347814"/>
              <a:gd name="connsiteY133" fmla="*/ 480441 h 799204"/>
              <a:gd name="connsiteX134" fmla="*/ 160439 w 347814"/>
              <a:gd name="connsiteY134" fmla="*/ 484422 h 799204"/>
              <a:gd name="connsiteX135" fmla="*/ 160915 w 347814"/>
              <a:gd name="connsiteY135" fmla="*/ 487004 h 799204"/>
              <a:gd name="connsiteX136" fmla="*/ 160211 w 347814"/>
              <a:gd name="connsiteY136" fmla="*/ 491280 h 799204"/>
              <a:gd name="connsiteX137" fmla="*/ 161277 w 347814"/>
              <a:gd name="connsiteY137" fmla="*/ 492624 h 799204"/>
              <a:gd name="connsiteX138" fmla="*/ 161858 w 347814"/>
              <a:gd name="connsiteY138" fmla="*/ 495167 h 799204"/>
              <a:gd name="connsiteX139" fmla="*/ 160896 w 347814"/>
              <a:gd name="connsiteY139" fmla="*/ 497043 h 799204"/>
              <a:gd name="connsiteX140" fmla="*/ 161315 w 347814"/>
              <a:gd name="connsiteY140" fmla="*/ 498653 h 799204"/>
              <a:gd name="connsiteX141" fmla="*/ 161477 w 347814"/>
              <a:gd name="connsiteY141" fmla="*/ 504339 h 799204"/>
              <a:gd name="connsiteX142" fmla="*/ 162201 w 347814"/>
              <a:gd name="connsiteY142" fmla="*/ 513207 h 799204"/>
              <a:gd name="connsiteX143" fmla="*/ 161934 w 347814"/>
              <a:gd name="connsiteY143" fmla="*/ 515074 h 799204"/>
              <a:gd name="connsiteX144" fmla="*/ 163963 w 347814"/>
              <a:gd name="connsiteY144" fmla="*/ 522732 h 799204"/>
              <a:gd name="connsiteX145" fmla="*/ 163496 w 347814"/>
              <a:gd name="connsiteY145" fmla="*/ 525409 h 799204"/>
              <a:gd name="connsiteX146" fmla="*/ 163220 w 347814"/>
              <a:gd name="connsiteY146" fmla="*/ 528809 h 799204"/>
              <a:gd name="connsiteX147" fmla="*/ 166135 w 347814"/>
              <a:gd name="connsiteY147" fmla="*/ 532076 h 799204"/>
              <a:gd name="connsiteX148" fmla="*/ 168726 w 347814"/>
              <a:gd name="connsiteY148" fmla="*/ 532028 h 799204"/>
              <a:gd name="connsiteX149" fmla="*/ 171355 w 347814"/>
              <a:gd name="connsiteY149" fmla="*/ 531981 h 799204"/>
              <a:gd name="connsiteX150" fmla="*/ 172355 w 347814"/>
              <a:gd name="connsiteY150" fmla="*/ 532790 h 799204"/>
              <a:gd name="connsiteX151" fmla="*/ 173364 w 347814"/>
              <a:gd name="connsiteY151" fmla="*/ 535096 h 799204"/>
              <a:gd name="connsiteX152" fmla="*/ 174174 w 347814"/>
              <a:gd name="connsiteY152" fmla="*/ 537820 h 799204"/>
              <a:gd name="connsiteX153" fmla="*/ 176336 w 347814"/>
              <a:gd name="connsiteY153" fmla="*/ 537601 h 799204"/>
              <a:gd name="connsiteX154" fmla="*/ 179794 w 347814"/>
              <a:gd name="connsiteY154" fmla="*/ 535391 h 799204"/>
              <a:gd name="connsiteX155" fmla="*/ 182042 w 347814"/>
              <a:gd name="connsiteY155" fmla="*/ 534867 h 799204"/>
              <a:gd name="connsiteX156" fmla="*/ 183528 w 347814"/>
              <a:gd name="connsiteY156" fmla="*/ 539115 h 799204"/>
              <a:gd name="connsiteX157" fmla="*/ 187566 w 347814"/>
              <a:gd name="connsiteY157" fmla="*/ 544716 h 799204"/>
              <a:gd name="connsiteX158" fmla="*/ 189919 w 347814"/>
              <a:gd name="connsiteY158" fmla="*/ 547221 h 799204"/>
              <a:gd name="connsiteX159" fmla="*/ 193910 w 347814"/>
              <a:gd name="connsiteY159" fmla="*/ 548545 h 799204"/>
              <a:gd name="connsiteX160" fmla="*/ 198120 w 347814"/>
              <a:gd name="connsiteY160" fmla="*/ 553041 h 799204"/>
              <a:gd name="connsiteX161" fmla="*/ 197529 w 347814"/>
              <a:gd name="connsiteY161" fmla="*/ 558451 h 799204"/>
              <a:gd name="connsiteX162" fmla="*/ 199282 w 347814"/>
              <a:gd name="connsiteY162" fmla="*/ 560251 h 799204"/>
              <a:gd name="connsiteX163" fmla="*/ 204245 w 347814"/>
              <a:gd name="connsiteY163" fmla="*/ 562375 h 799204"/>
              <a:gd name="connsiteX164" fmla="*/ 206007 w 347814"/>
              <a:gd name="connsiteY164" fmla="*/ 565242 h 799204"/>
              <a:gd name="connsiteX165" fmla="*/ 206854 w 347814"/>
              <a:gd name="connsiteY165" fmla="*/ 567681 h 799204"/>
              <a:gd name="connsiteX166" fmla="*/ 208159 w 347814"/>
              <a:gd name="connsiteY166" fmla="*/ 569700 h 799204"/>
              <a:gd name="connsiteX167" fmla="*/ 209693 w 347814"/>
              <a:gd name="connsiteY167" fmla="*/ 575786 h 799204"/>
              <a:gd name="connsiteX168" fmla="*/ 209159 w 347814"/>
              <a:gd name="connsiteY168" fmla="*/ 579530 h 799204"/>
              <a:gd name="connsiteX169" fmla="*/ 207159 w 347814"/>
              <a:gd name="connsiteY169" fmla="*/ 580816 h 799204"/>
              <a:gd name="connsiteX170" fmla="*/ 202425 w 347814"/>
              <a:gd name="connsiteY170" fmla="*/ 584816 h 799204"/>
              <a:gd name="connsiteX171" fmla="*/ 200320 w 347814"/>
              <a:gd name="connsiteY171" fmla="*/ 587797 h 799204"/>
              <a:gd name="connsiteX172" fmla="*/ 198672 w 347814"/>
              <a:gd name="connsiteY172" fmla="*/ 589645 h 799204"/>
              <a:gd name="connsiteX173" fmla="*/ 193977 w 347814"/>
              <a:gd name="connsiteY173" fmla="*/ 593617 h 799204"/>
              <a:gd name="connsiteX174" fmla="*/ 192253 w 347814"/>
              <a:gd name="connsiteY174" fmla="*/ 594331 h 799204"/>
              <a:gd name="connsiteX175" fmla="*/ 190605 w 347814"/>
              <a:gd name="connsiteY175" fmla="*/ 596389 h 799204"/>
              <a:gd name="connsiteX176" fmla="*/ 189014 w 347814"/>
              <a:gd name="connsiteY176" fmla="*/ 597294 h 799204"/>
              <a:gd name="connsiteX177" fmla="*/ 187585 w 347814"/>
              <a:gd name="connsiteY177" fmla="*/ 596779 h 799204"/>
              <a:gd name="connsiteX178" fmla="*/ 182251 w 347814"/>
              <a:gd name="connsiteY178" fmla="*/ 600504 h 799204"/>
              <a:gd name="connsiteX179" fmla="*/ 178651 w 347814"/>
              <a:gd name="connsiteY179" fmla="*/ 599475 h 799204"/>
              <a:gd name="connsiteX180" fmla="*/ 177136 w 347814"/>
              <a:gd name="connsiteY180" fmla="*/ 597637 h 799204"/>
              <a:gd name="connsiteX181" fmla="*/ 178098 w 347814"/>
              <a:gd name="connsiteY181" fmla="*/ 590322 h 799204"/>
              <a:gd name="connsiteX182" fmla="*/ 177498 w 347814"/>
              <a:gd name="connsiteY182" fmla="*/ 587959 h 799204"/>
              <a:gd name="connsiteX183" fmla="*/ 176803 w 347814"/>
              <a:gd name="connsiteY183" fmla="*/ 586769 h 799204"/>
              <a:gd name="connsiteX184" fmla="*/ 174441 w 347814"/>
              <a:gd name="connsiteY184" fmla="*/ 588131 h 799204"/>
              <a:gd name="connsiteX185" fmla="*/ 174860 w 347814"/>
              <a:gd name="connsiteY185" fmla="*/ 590931 h 799204"/>
              <a:gd name="connsiteX186" fmla="*/ 170774 w 347814"/>
              <a:gd name="connsiteY186" fmla="*/ 591045 h 799204"/>
              <a:gd name="connsiteX187" fmla="*/ 166926 w 347814"/>
              <a:gd name="connsiteY187" fmla="*/ 588674 h 799204"/>
              <a:gd name="connsiteX188" fmla="*/ 166431 w 347814"/>
              <a:gd name="connsiteY188" fmla="*/ 593341 h 799204"/>
              <a:gd name="connsiteX189" fmla="*/ 158162 w 347814"/>
              <a:gd name="connsiteY189" fmla="*/ 589474 h 799204"/>
              <a:gd name="connsiteX190" fmla="*/ 155886 w 347814"/>
              <a:gd name="connsiteY190" fmla="*/ 590455 h 799204"/>
              <a:gd name="connsiteX191" fmla="*/ 152238 w 347814"/>
              <a:gd name="connsiteY191" fmla="*/ 588512 h 799204"/>
              <a:gd name="connsiteX192" fmla="*/ 149866 w 347814"/>
              <a:gd name="connsiteY192" fmla="*/ 590836 h 799204"/>
              <a:gd name="connsiteX193" fmla="*/ 147047 w 347814"/>
              <a:gd name="connsiteY193" fmla="*/ 589998 h 799204"/>
              <a:gd name="connsiteX194" fmla="*/ 145094 w 347814"/>
              <a:gd name="connsiteY194" fmla="*/ 587235 h 799204"/>
              <a:gd name="connsiteX195" fmla="*/ 142389 w 347814"/>
              <a:gd name="connsiteY195" fmla="*/ 592093 h 799204"/>
              <a:gd name="connsiteX196" fmla="*/ 136484 w 347814"/>
              <a:gd name="connsiteY196" fmla="*/ 593474 h 799204"/>
              <a:gd name="connsiteX197" fmla="*/ 130930 w 347814"/>
              <a:gd name="connsiteY197" fmla="*/ 594246 h 799204"/>
              <a:gd name="connsiteX198" fmla="*/ 133607 w 347814"/>
              <a:gd name="connsiteY198" fmla="*/ 595865 h 799204"/>
              <a:gd name="connsiteX199" fmla="*/ 146066 w 347814"/>
              <a:gd name="connsiteY199" fmla="*/ 595560 h 799204"/>
              <a:gd name="connsiteX200" fmla="*/ 149590 w 347814"/>
              <a:gd name="connsiteY200" fmla="*/ 596760 h 799204"/>
              <a:gd name="connsiteX201" fmla="*/ 154171 w 347814"/>
              <a:gd name="connsiteY201" fmla="*/ 595960 h 799204"/>
              <a:gd name="connsiteX202" fmla="*/ 158229 w 347814"/>
              <a:gd name="connsiteY202" fmla="*/ 599770 h 799204"/>
              <a:gd name="connsiteX203" fmla="*/ 161154 w 347814"/>
              <a:gd name="connsiteY203" fmla="*/ 600685 h 799204"/>
              <a:gd name="connsiteX204" fmla="*/ 164611 w 347814"/>
              <a:gd name="connsiteY204" fmla="*/ 605057 h 799204"/>
              <a:gd name="connsiteX205" fmla="*/ 166383 w 347814"/>
              <a:gd name="connsiteY205" fmla="*/ 603866 h 799204"/>
              <a:gd name="connsiteX206" fmla="*/ 169164 w 347814"/>
              <a:gd name="connsiteY206" fmla="*/ 604047 h 799204"/>
              <a:gd name="connsiteX207" fmla="*/ 171735 w 347814"/>
              <a:gd name="connsiteY207" fmla="*/ 605295 h 799204"/>
              <a:gd name="connsiteX208" fmla="*/ 179899 w 347814"/>
              <a:gd name="connsiteY208" fmla="*/ 605133 h 799204"/>
              <a:gd name="connsiteX209" fmla="*/ 182670 w 347814"/>
              <a:gd name="connsiteY209" fmla="*/ 602085 h 799204"/>
              <a:gd name="connsiteX210" fmla="*/ 186757 w 347814"/>
              <a:gd name="connsiteY210" fmla="*/ 602752 h 799204"/>
              <a:gd name="connsiteX211" fmla="*/ 188843 w 347814"/>
              <a:gd name="connsiteY211" fmla="*/ 601961 h 799204"/>
              <a:gd name="connsiteX212" fmla="*/ 190443 w 347814"/>
              <a:gd name="connsiteY212" fmla="*/ 600094 h 799204"/>
              <a:gd name="connsiteX213" fmla="*/ 192195 w 347814"/>
              <a:gd name="connsiteY213" fmla="*/ 599665 h 799204"/>
              <a:gd name="connsiteX214" fmla="*/ 193786 w 347814"/>
              <a:gd name="connsiteY214" fmla="*/ 600018 h 799204"/>
              <a:gd name="connsiteX215" fmla="*/ 195482 w 347814"/>
              <a:gd name="connsiteY215" fmla="*/ 598542 h 799204"/>
              <a:gd name="connsiteX216" fmla="*/ 196815 w 347814"/>
              <a:gd name="connsiteY216" fmla="*/ 597951 h 799204"/>
              <a:gd name="connsiteX217" fmla="*/ 198187 w 347814"/>
              <a:gd name="connsiteY217" fmla="*/ 598665 h 799204"/>
              <a:gd name="connsiteX218" fmla="*/ 199720 w 347814"/>
              <a:gd name="connsiteY218" fmla="*/ 602199 h 799204"/>
              <a:gd name="connsiteX219" fmla="*/ 196539 w 347814"/>
              <a:gd name="connsiteY219" fmla="*/ 604028 h 799204"/>
              <a:gd name="connsiteX220" fmla="*/ 194281 w 347814"/>
              <a:gd name="connsiteY220" fmla="*/ 604114 h 799204"/>
              <a:gd name="connsiteX221" fmla="*/ 193177 w 347814"/>
              <a:gd name="connsiteY221" fmla="*/ 609886 h 799204"/>
              <a:gd name="connsiteX222" fmla="*/ 191814 w 347814"/>
              <a:gd name="connsiteY222" fmla="*/ 612362 h 799204"/>
              <a:gd name="connsiteX223" fmla="*/ 190833 w 347814"/>
              <a:gd name="connsiteY223" fmla="*/ 613553 h 799204"/>
              <a:gd name="connsiteX224" fmla="*/ 185833 w 347814"/>
              <a:gd name="connsiteY224" fmla="*/ 616001 h 799204"/>
              <a:gd name="connsiteX225" fmla="*/ 182528 w 347814"/>
              <a:gd name="connsiteY225" fmla="*/ 619096 h 799204"/>
              <a:gd name="connsiteX226" fmla="*/ 178632 w 347814"/>
              <a:gd name="connsiteY226" fmla="*/ 621583 h 799204"/>
              <a:gd name="connsiteX227" fmla="*/ 176936 w 347814"/>
              <a:gd name="connsiteY227" fmla="*/ 621040 h 799204"/>
              <a:gd name="connsiteX228" fmla="*/ 174374 w 347814"/>
              <a:gd name="connsiteY228" fmla="*/ 623564 h 799204"/>
              <a:gd name="connsiteX229" fmla="*/ 168688 w 347814"/>
              <a:gd name="connsiteY229" fmla="*/ 626545 h 799204"/>
              <a:gd name="connsiteX230" fmla="*/ 165764 w 347814"/>
              <a:gd name="connsiteY230" fmla="*/ 630565 h 799204"/>
              <a:gd name="connsiteX231" fmla="*/ 159220 w 347814"/>
              <a:gd name="connsiteY231" fmla="*/ 634146 h 799204"/>
              <a:gd name="connsiteX232" fmla="*/ 155886 w 347814"/>
              <a:gd name="connsiteY232" fmla="*/ 637061 h 799204"/>
              <a:gd name="connsiteX233" fmla="*/ 146828 w 347814"/>
              <a:gd name="connsiteY233" fmla="*/ 637213 h 799204"/>
              <a:gd name="connsiteX234" fmla="*/ 138179 w 347814"/>
              <a:gd name="connsiteY234" fmla="*/ 636575 h 799204"/>
              <a:gd name="connsiteX235" fmla="*/ 135464 w 347814"/>
              <a:gd name="connsiteY235" fmla="*/ 637956 h 799204"/>
              <a:gd name="connsiteX236" fmla="*/ 138246 w 347814"/>
              <a:gd name="connsiteY236" fmla="*/ 638385 h 799204"/>
              <a:gd name="connsiteX237" fmla="*/ 140189 w 347814"/>
              <a:gd name="connsiteY237" fmla="*/ 639737 h 799204"/>
              <a:gd name="connsiteX238" fmla="*/ 142523 w 347814"/>
              <a:gd name="connsiteY238" fmla="*/ 639166 h 799204"/>
              <a:gd name="connsiteX239" fmla="*/ 148009 w 347814"/>
              <a:gd name="connsiteY239" fmla="*/ 639842 h 799204"/>
              <a:gd name="connsiteX240" fmla="*/ 150829 w 347814"/>
              <a:gd name="connsiteY240" fmla="*/ 640585 h 799204"/>
              <a:gd name="connsiteX241" fmla="*/ 154448 w 347814"/>
              <a:gd name="connsiteY241" fmla="*/ 645329 h 799204"/>
              <a:gd name="connsiteX242" fmla="*/ 151790 w 347814"/>
              <a:gd name="connsiteY242" fmla="*/ 647005 h 799204"/>
              <a:gd name="connsiteX243" fmla="*/ 147181 w 347814"/>
              <a:gd name="connsiteY243" fmla="*/ 648300 h 799204"/>
              <a:gd name="connsiteX244" fmla="*/ 148914 w 347814"/>
              <a:gd name="connsiteY244" fmla="*/ 654987 h 799204"/>
              <a:gd name="connsiteX245" fmla="*/ 150333 w 347814"/>
              <a:gd name="connsiteY245" fmla="*/ 659483 h 799204"/>
              <a:gd name="connsiteX246" fmla="*/ 148466 w 347814"/>
              <a:gd name="connsiteY246" fmla="*/ 662188 h 799204"/>
              <a:gd name="connsiteX247" fmla="*/ 148324 w 347814"/>
              <a:gd name="connsiteY247" fmla="*/ 674446 h 799204"/>
              <a:gd name="connsiteX248" fmla="*/ 145704 w 347814"/>
              <a:gd name="connsiteY248" fmla="*/ 674675 h 799204"/>
              <a:gd name="connsiteX249" fmla="*/ 144589 w 347814"/>
              <a:gd name="connsiteY249" fmla="*/ 679723 h 799204"/>
              <a:gd name="connsiteX250" fmla="*/ 145409 w 347814"/>
              <a:gd name="connsiteY250" fmla="*/ 682295 h 799204"/>
              <a:gd name="connsiteX251" fmla="*/ 145342 w 347814"/>
              <a:gd name="connsiteY251" fmla="*/ 688248 h 799204"/>
              <a:gd name="connsiteX252" fmla="*/ 145885 w 347814"/>
              <a:gd name="connsiteY252" fmla="*/ 691906 h 799204"/>
              <a:gd name="connsiteX253" fmla="*/ 147171 w 347814"/>
              <a:gd name="connsiteY253" fmla="*/ 695268 h 799204"/>
              <a:gd name="connsiteX254" fmla="*/ 146599 w 347814"/>
              <a:gd name="connsiteY254" fmla="*/ 698764 h 799204"/>
              <a:gd name="connsiteX255" fmla="*/ 142456 w 347814"/>
              <a:gd name="connsiteY255" fmla="*/ 706927 h 799204"/>
              <a:gd name="connsiteX256" fmla="*/ 142542 w 347814"/>
              <a:gd name="connsiteY256" fmla="*/ 710746 h 799204"/>
              <a:gd name="connsiteX257" fmla="*/ 143294 w 347814"/>
              <a:gd name="connsiteY257" fmla="*/ 713013 h 799204"/>
              <a:gd name="connsiteX258" fmla="*/ 143846 w 347814"/>
              <a:gd name="connsiteY258" fmla="*/ 716623 h 799204"/>
              <a:gd name="connsiteX259" fmla="*/ 141961 w 347814"/>
              <a:gd name="connsiteY259" fmla="*/ 723548 h 799204"/>
              <a:gd name="connsiteX260" fmla="*/ 140637 w 347814"/>
              <a:gd name="connsiteY260" fmla="*/ 729310 h 799204"/>
              <a:gd name="connsiteX261" fmla="*/ 139055 w 347814"/>
              <a:gd name="connsiteY261" fmla="*/ 734149 h 799204"/>
              <a:gd name="connsiteX262" fmla="*/ 135522 w 347814"/>
              <a:gd name="connsiteY262" fmla="*/ 739931 h 799204"/>
              <a:gd name="connsiteX263" fmla="*/ 133759 w 347814"/>
              <a:gd name="connsiteY263" fmla="*/ 744245 h 799204"/>
              <a:gd name="connsiteX264" fmla="*/ 129645 w 347814"/>
              <a:gd name="connsiteY264" fmla="*/ 757647 h 799204"/>
              <a:gd name="connsiteX265" fmla="*/ 127606 w 347814"/>
              <a:gd name="connsiteY265" fmla="*/ 760295 h 799204"/>
              <a:gd name="connsiteX266" fmla="*/ 125101 w 347814"/>
              <a:gd name="connsiteY266" fmla="*/ 762324 h 799204"/>
              <a:gd name="connsiteX267" fmla="*/ 122311 w 347814"/>
              <a:gd name="connsiteY267" fmla="*/ 760448 h 799204"/>
              <a:gd name="connsiteX268" fmla="*/ 119749 w 347814"/>
              <a:gd name="connsiteY268" fmla="*/ 759428 h 799204"/>
              <a:gd name="connsiteX269" fmla="*/ 116624 w 347814"/>
              <a:gd name="connsiteY269" fmla="*/ 759552 h 799204"/>
              <a:gd name="connsiteX270" fmla="*/ 111728 w 347814"/>
              <a:gd name="connsiteY270" fmla="*/ 761095 h 799204"/>
              <a:gd name="connsiteX271" fmla="*/ 104365 w 347814"/>
              <a:gd name="connsiteY271" fmla="*/ 760067 h 799204"/>
              <a:gd name="connsiteX272" fmla="*/ 97174 w 347814"/>
              <a:gd name="connsiteY272" fmla="*/ 760562 h 799204"/>
              <a:gd name="connsiteX273" fmla="*/ 95355 w 347814"/>
              <a:gd name="connsiteY273" fmla="*/ 761886 h 799204"/>
              <a:gd name="connsiteX274" fmla="*/ 96450 w 347814"/>
              <a:gd name="connsiteY274" fmla="*/ 766715 h 799204"/>
              <a:gd name="connsiteX275" fmla="*/ 93793 w 347814"/>
              <a:gd name="connsiteY275" fmla="*/ 767344 h 799204"/>
              <a:gd name="connsiteX276" fmla="*/ 91202 w 347814"/>
              <a:gd name="connsiteY276" fmla="*/ 765972 h 799204"/>
              <a:gd name="connsiteX277" fmla="*/ 88916 w 347814"/>
              <a:gd name="connsiteY277" fmla="*/ 767610 h 799204"/>
              <a:gd name="connsiteX278" fmla="*/ 87011 w 347814"/>
              <a:gd name="connsiteY278" fmla="*/ 769401 h 799204"/>
              <a:gd name="connsiteX279" fmla="*/ 83268 w 347814"/>
              <a:gd name="connsiteY279" fmla="*/ 773649 h 799204"/>
              <a:gd name="connsiteX280" fmla="*/ 82010 w 347814"/>
              <a:gd name="connsiteY280" fmla="*/ 776259 h 799204"/>
              <a:gd name="connsiteX281" fmla="*/ 81686 w 347814"/>
              <a:gd name="connsiteY281" fmla="*/ 781164 h 799204"/>
              <a:gd name="connsiteX282" fmla="*/ 83658 w 347814"/>
              <a:gd name="connsiteY282" fmla="*/ 785555 h 799204"/>
              <a:gd name="connsiteX283" fmla="*/ 85401 w 347814"/>
              <a:gd name="connsiteY283" fmla="*/ 790689 h 799204"/>
              <a:gd name="connsiteX284" fmla="*/ 80915 w 347814"/>
              <a:gd name="connsiteY284" fmla="*/ 796852 h 799204"/>
              <a:gd name="connsiteX285" fmla="*/ 78410 w 347814"/>
              <a:gd name="connsiteY285" fmla="*/ 797062 h 799204"/>
              <a:gd name="connsiteX286" fmla="*/ 71095 w 347814"/>
              <a:gd name="connsiteY286" fmla="*/ 795347 h 799204"/>
              <a:gd name="connsiteX287" fmla="*/ 58131 w 347814"/>
              <a:gd name="connsiteY287" fmla="*/ 799205 h 799204"/>
              <a:gd name="connsiteX288" fmla="*/ 46492 w 347814"/>
              <a:gd name="connsiteY288" fmla="*/ 796157 h 799204"/>
              <a:gd name="connsiteX289" fmla="*/ 47949 w 347814"/>
              <a:gd name="connsiteY289" fmla="*/ 792851 h 799204"/>
              <a:gd name="connsiteX290" fmla="*/ 47901 w 347814"/>
              <a:gd name="connsiteY290" fmla="*/ 790423 h 799204"/>
              <a:gd name="connsiteX291" fmla="*/ 48558 w 347814"/>
              <a:gd name="connsiteY291" fmla="*/ 786679 h 799204"/>
              <a:gd name="connsiteX292" fmla="*/ 48949 w 347814"/>
              <a:gd name="connsiteY292" fmla="*/ 782841 h 799204"/>
              <a:gd name="connsiteX293" fmla="*/ 48844 w 347814"/>
              <a:gd name="connsiteY293" fmla="*/ 780269 h 799204"/>
              <a:gd name="connsiteX294" fmla="*/ 47987 w 347814"/>
              <a:gd name="connsiteY294" fmla="*/ 777516 h 799204"/>
              <a:gd name="connsiteX295" fmla="*/ 45120 w 347814"/>
              <a:gd name="connsiteY295" fmla="*/ 773916 h 799204"/>
              <a:gd name="connsiteX296" fmla="*/ 38652 w 347814"/>
              <a:gd name="connsiteY296" fmla="*/ 761714 h 799204"/>
              <a:gd name="connsiteX297" fmla="*/ 36738 w 347814"/>
              <a:gd name="connsiteY297" fmla="*/ 756542 h 799204"/>
              <a:gd name="connsiteX298" fmla="*/ 35405 w 347814"/>
              <a:gd name="connsiteY298" fmla="*/ 754380 h 799204"/>
              <a:gd name="connsiteX299" fmla="*/ 36366 w 347814"/>
              <a:gd name="connsiteY299" fmla="*/ 754266 h 799204"/>
              <a:gd name="connsiteX300" fmla="*/ 41700 w 347814"/>
              <a:gd name="connsiteY300" fmla="*/ 757047 h 799204"/>
              <a:gd name="connsiteX301" fmla="*/ 42939 w 347814"/>
              <a:gd name="connsiteY301" fmla="*/ 756704 h 799204"/>
              <a:gd name="connsiteX302" fmla="*/ 44244 w 347814"/>
              <a:gd name="connsiteY302" fmla="*/ 755666 h 799204"/>
              <a:gd name="connsiteX303" fmla="*/ 42653 w 347814"/>
              <a:gd name="connsiteY303" fmla="*/ 751675 h 799204"/>
              <a:gd name="connsiteX304" fmla="*/ 41281 w 347814"/>
              <a:gd name="connsiteY304" fmla="*/ 749875 h 799204"/>
              <a:gd name="connsiteX305" fmla="*/ 40357 w 347814"/>
              <a:gd name="connsiteY305" fmla="*/ 747170 h 799204"/>
              <a:gd name="connsiteX306" fmla="*/ 43472 w 347814"/>
              <a:gd name="connsiteY306" fmla="*/ 746436 h 799204"/>
              <a:gd name="connsiteX307" fmla="*/ 45729 w 347814"/>
              <a:gd name="connsiteY307" fmla="*/ 746598 h 799204"/>
              <a:gd name="connsiteX308" fmla="*/ 47387 w 347814"/>
              <a:gd name="connsiteY308" fmla="*/ 743550 h 799204"/>
              <a:gd name="connsiteX309" fmla="*/ 46425 w 347814"/>
              <a:gd name="connsiteY309" fmla="*/ 738607 h 799204"/>
              <a:gd name="connsiteX310" fmla="*/ 44005 w 347814"/>
              <a:gd name="connsiteY310" fmla="*/ 737083 h 799204"/>
              <a:gd name="connsiteX311" fmla="*/ 41986 w 347814"/>
              <a:gd name="connsiteY311" fmla="*/ 736416 h 799204"/>
              <a:gd name="connsiteX312" fmla="*/ 38110 w 347814"/>
              <a:gd name="connsiteY312" fmla="*/ 728605 h 799204"/>
              <a:gd name="connsiteX313" fmla="*/ 34071 w 347814"/>
              <a:gd name="connsiteY313" fmla="*/ 724548 h 799204"/>
              <a:gd name="connsiteX314" fmla="*/ 26861 w 347814"/>
              <a:gd name="connsiteY314" fmla="*/ 708822 h 799204"/>
              <a:gd name="connsiteX315" fmla="*/ 24222 w 347814"/>
              <a:gd name="connsiteY315" fmla="*/ 697944 h 799204"/>
              <a:gd name="connsiteX316" fmla="*/ 21774 w 347814"/>
              <a:gd name="connsiteY316" fmla="*/ 698983 h 799204"/>
              <a:gd name="connsiteX317" fmla="*/ 20584 w 347814"/>
              <a:gd name="connsiteY317" fmla="*/ 694230 h 799204"/>
              <a:gd name="connsiteX318" fmla="*/ 19726 w 347814"/>
              <a:gd name="connsiteY318" fmla="*/ 689705 h 799204"/>
              <a:gd name="connsiteX319" fmla="*/ 19555 w 347814"/>
              <a:gd name="connsiteY319" fmla="*/ 686381 h 799204"/>
              <a:gd name="connsiteX320" fmla="*/ 15707 w 347814"/>
              <a:gd name="connsiteY320" fmla="*/ 684476 h 799204"/>
              <a:gd name="connsiteX321" fmla="*/ 15554 w 347814"/>
              <a:gd name="connsiteY321" fmla="*/ 682133 h 799204"/>
              <a:gd name="connsiteX322" fmla="*/ 14859 w 347814"/>
              <a:gd name="connsiteY322" fmla="*/ 671655 h 799204"/>
              <a:gd name="connsiteX323" fmla="*/ 10735 w 347814"/>
              <a:gd name="connsiteY323" fmla="*/ 670246 h 799204"/>
              <a:gd name="connsiteX324" fmla="*/ 8068 w 347814"/>
              <a:gd name="connsiteY324" fmla="*/ 664340 h 799204"/>
              <a:gd name="connsiteX325" fmla="*/ 7591 w 347814"/>
              <a:gd name="connsiteY325" fmla="*/ 653110 h 799204"/>
              <a:gd name="connsiteX326" fmla="*/ 4877 w 347814"/>
              <a:gd name="connsiteY326" fmla="*/ 651062 h 799204"/>
              <a:gd name="connsiteX327" fmla="*/ 2695 w 347814"/>
              <a:gd name="connsiteY327" fmla="*/ 651634 h 799204"/>
              <a:gd name="connsiteX328" fmla="*/ 2800 w 347814"/>
              <a:gd name="connsiteY328" fmla="*/ 648843 h 799204"/>
              <a:gd name="connsiteX329" fmla="*/ 3324 w 347814"/>
              <a:gd name="connsiteY329" fmla="*/ 646214 h 799204"/>
              <a:gd name="connsiteX330" fmla="*/ 2048 w 347814"/>
              <a:gd name="connsiteY330" fmla="*/ 635756 h 799204"/>
              <a:gd name="connsiteX331" fmla="*/ 1619 w 347814"/>
              <a:gd name="connsiteY331" fmla="*/ 626164 h 799204"/>
              <a:gd name="connsiteX332" fmla="*/ 591 w 347814"/>
              <a:gd name="connsiteY332" fmla="*/ 623249 h 799204"/>
              <a:gd name="connsiteX333" fmla="*/ 0 w 347814"/>
              <a:gd name="connsiteY333" fmla="*/ 619839 h 799204"/>
              <a:gd name="connsiteX334" fmla="*/ 524 w 347814"/>
              <a:gd name="connsiteY334" fmla="*/ 616887 h 799204"/>
              <a:gd name="connsiteX335" fmla="*/ 1305 w 347814"/>
              <a:gd name="connsiteY335" fmla="*/ 615182 h 799204"/>
              <a:gd name="connsiteX336" fmla="*/ 3962 w 347814"/>
              <a:gd name="connsiteY336" fmla="*/ 614734 h 799204"/>
              <a:gd name="connsiteX337" fmla="*/ 6448 w 347814"/>
              <a:gd name="connsiteY337" fmla="*/ 617344 h 799204"/>
              <a:gd name="connsiteX338" fmla="*/ 8649 w 347814"/>
              <a:gd name="connsiteY338" fmla="*/ 623916 h 799204"/>
              <a:gd name="connsiteX339" fmla="*/ 10592 w 347814"/>
              <a:gd name="connsiteY339" fmla="*/ 624773 h 799204"/>
              <a:gd name="connsiteX340" fmla="*/ 13240 w 347814"/>
              <a:gd name="connsiteY340" fmla="*/ 623059 h 799204"/>
              <a:gd name="connsiteX341" fmla="*/ 15097 w 347814"/>
              <a:gd name="connsiteY341" fmla="*/ 618268 h 799204"/>
              <a:gd name="connsiteX342" fmla="*/ 16154 w 347814"/>
              <a:gd name="connsiteY342" fmla="*/ 611057 h 799204"/>
              <a:gd name="connsiteX343" fmla="*/ 17393 w 347814"/>
              <a:gd name="connsiteY343" fmla="*/ 604152 h 799204"/>
              <a:gd name="connsiteX344" fmla="*/ 15926 w 347814"/>
              <a:gd name="connsiteY344" fmla="*/ 596741 h 799204"/>
              <a:gd name="connsiteX345" fmla="*/ 14364 w 347814"/>
              <a:gd name="connsiteY345" fmla="*/ 590207 h 799204"/>
              <a:gd name="connsiteX346" fmla="*/ 14249 w 347814"/>
              <a:gd name="connsiteY346" fmla="*/ 588283 h 799204"/>
              <a:gd name="connsiteX347" fmla="*/ 18355 w 347814"/>
              <a:gd name="connsiteY347" fmla="*/ 582740 h 799204"/>
              <a:gd name="connsiteX348" fmla="*/ 19612 w 347814"/>
              <a:gd name="connsiteY348" fmla="*/ 578225 h 799204"/>
              <a:gd name="connsiteX349" fmla="*/ 20974 w 347814"/>
              <a:gd name="connsiteY349" fmla="*/ 573910 h 799204"/>
              <a:gd name="connsiteX350" fmla="*/ 22479 w 347814"/>
              <a:gd name="connsiteY350" fmla="*/ 572443 h 799204"/>
              <a:gd name="connsiteX351" fmla="*/ 24708 w 347814"/>
              <a:gd name="connsiteY351" fmla="*/ 572110 h 799204"/>
              <a:gd name="connsiteX352" fmla="*/ 27308 w 347814"/>
              <a:gd name="connsiteY352" fmla="*/ 571300 h 799204"/>
              <a:gd name="connsiteX353" fmla="*/ 30585 w 347814"/>
              <a:gd name="connsiteY353" fmla="*/ 568404 h 799204"/>
              <a:gd name="connsiteX354" fmla="*/ 33528 w 347814"/>
              <a:gd name="connsiteY354" fmla="*/ 564518 h 799204"/>
              <a:gd name="connsiteX355" fmla="*/ 35776 w 347814"/>
              <a:gd name="connsiteY355" fmla="*/ 560946 h 799204"/>
              <a:gd name="connsiteX356" fmla="*/ 36538 w 347814"/>
              <a:gd name="connsiteY356" fmla="*/ 553860 h 799204"/>
              <a:gd name="connsiteX357" fmla="*/ 36566 w 347814"/>
              <a:gd name="connsiteY357" fmla="*/ 550288 h 799204"/>
              <a:gd name="connsiteX358" fmla="*/ 37557 w 347814"/>
              <a:gd name="connsiteY358" fmla="*/ 547630 h 799204"/>
              <a:gd name="connsiteX359" fmla="*/ 38510 w 347814"/>
              <a:gd name="connsiteY359" fmla="*/ 542430 h 799204"/>
              <a:gd name="connsiteX360" fmla="*/ 37576 w 347814"/>
              <a:gd name="connsiteY360" fmla="*/ 537286 h 799204"/>
              <a:gd name="connsiteX361" fmla="*/ 34671 w 347814"/>
              <a:gd name="connsiteY361" fmla="*/ 529457 h 799204"/>
              <a:gd name="connsiteX362" fmla="*/ 31175 w 347814"/>
              <a:gd name="connsiteY362" fmla="*/ 518379 h 799204"/>
              <a:gd name="connsiteX363" fmla="*/ 30632 w 347814"/>
              <a:gd name="connsiteY363" fmla="*/ 512302 h 799204"/>
              <a:gd name="connsiteX364" fmla="*/ 32223 w 347814"/>
              <a:gd name="connsiteY364" fmla="*/ 511169 h 799204"/>
              <a:gd name="connsiteX365" fmla="*/ 35262 w 347814"/>
              <a:gd name="connsiteY365" fmla="*/ 510159 h 799204"/>
              <a:gd name="connsiteX366" fmla="*/ 41024 w 347814"/>
              <a:gd name="connsiteY366" fmla="*/ 509864 h 799204"/>
              <a:gd name="connsiteX367" fmla="*/ 41634 w 347814"/>
              <a:gd name="connsiteY367" fmla="*/ 509149 h 799204"/>
              <a:gd name="connsiteX368" fmla="*/ 42215 w 347814"/>
              <a:gd name="connsiteY368" fmla="*/ 506473 h 799204"/>
              <a:gd name="connsiteX369" fmla="*/ 43520 w 347814"/>
              <a:gd name="connsiteY369" fmla="*/ 502844 h 799204"/>
              <a:gd name="connsiteX370" fmla="*/ 44901 w 347814"/>
              <a:gd name="connsiteY370" fmla="*/ 500196 h 799204"/>
              <a:gd name="connsiteX371" fmla="*/ 45853 w 347814"/>
              <a:gd name="connsiteY371" fmla="*/ 496395 h 799204"/>
              <a:gd name="connsiteX372" fmla="*/ 46311 w 347814"/>
              <a:gd name="connsiteY372" fmla="*/ 492947 h 799204"/>
              <a:gd name="connsiteX373" fmla="*/ 43015 w 347814"/>
              <a:gd name="connsiteY373" fmla="*/ 487737 h 799204"/>
              <a:gd name="connsiteX374" fmla="*/ 38700 w 347814"/>
              <a:gd name="connsiteY374" fmla="*/ 482384 h 799204"/>
              <a:gd name="connsiteX375" fmla="*/ 35776 w 347814"/>
              <a:gd name="connsiteY375" fmla="*/ 480603 h 799204"/>
              <a:gd name="connsiteX376" fmla="*/ 30575 w 347814"/>
              <a:gd name="connsiteY376" fmla="*/ 476088 h 799204"/>
              <a:gd name="connsiteX377" fmla="*/ 26918 w 347814"/>
              <a:gd name="connsiteY377" fmla="*/ 472307 h 799204"/>
              <a:gd name="connsiteX378" fmla="*/ 29013 w 347814"/>
              <a:gd name="connsiteY378" fmla="*/ 457819 h 799204"/>
              <a:gd name="connsiteX379" fmla="*/ 30575 w 347814"/>
              <a:gd name="connsiteY379" fmla="*/ 446951 h 799204"/>
              <a:gd name="connsiteX380" fmla="*/ 30823 w 347814"/>
              <a:gd name="connsiteY380" fmla="*/ 444303 h 799204"/>
              <a:gd name="connsiteX381" fmla="*/ 30880 w 347814"/>
              <a:gd name="connsiteY381" fmla="*/ 440188 h 799204"/>
              <a:gd name="connsiteX382" fmla="*/ 25832 w 347814"/>
              <a:gd name="connsiteY382" fmla="*/ 422520 h 799204"/>
              <a:gd name="connsiteX383" fmla="*/ 26032 w 347814"/>
              <a:gd name="connsiteY383" fmla="*/ 418567 h 799204"/>
              <a:gd name="connsiteX384" fmla="*/ 26508 w 347814"/>
              <a:gd name="connsiteY384" fmla="*/ 414995 h 799204"/>
              <a:gd name="connsiteX385" fmla="*/ 25965 w 347814"/>
              <a:gd name="connsiteY385" fmla="*/ 408889 h 799204"/>
              <a:gd name="connsiteX386" fmla="*/ 25670 w 347814"/>
              <a:gd name="connsiteY386" fmla="*/ 403412 h 799204"/>
              <a:gd name="connsiteX387" fmla="*/ 26537 w 347814"/>
              <a:gd name="connsiteY387" fmla="*/ 401746 h 799204"/>
              <a:gd name="connsiteX388" fmla="*/ 28594 w 347814"/>
              <a:gd name="connsiteY388" fmla="*/ 398640 h 799204"/>
              <a:gd name="connsiteX389" fmla="*/ 26622 w 347814"/>
              <a:gd name="connsiteY389" fmla="*/ 393821 h 799204"/>
              <a:gd name="connsiteX390" fmla="*/ 26460 w 347814"/>
              <a:gd name="connsiteY390" fmla="*/ 393421 h 799204"/>
              <a:gd name="connsiteX391" fmla="*/ 22746 w 347814"/>
              <a:gd name="connsiteY391" fmla="*/ 381438 h 799204"/>
              <a:gd name="connsiteX392" fmla="*/ 28423 w 347814"/>
              <a:gd name="connsiteY392" fmla="*/ 369484 h 799204"/>
              <a:gd name="connsiteX393" fmla="*/ 27432 w 347814"/>
              <a:gd name="connsiteY393" fmla="*/ 363264 h 799204"/>
              <a:gd name="connsiteX394" fmla="*/ 30813 w 347814"/>
              <a:gd name="connsiteY394" fmla="*/ 358740 h 799204"/>
              <a:gd name="connsiteX395" fmla="*/ 36986 w 347814"/>
              <a:gd name="connsiteY395" fmla="*/ 348339 h 799204"/>
              <a:gd name="connsiteX396" fmla="*/ 40453 w 347814"/>
              <a:gd name="connsiteY396" fmla="*/ 342452 h 799204"/>
              <a:gd name="connsiteX397" fmla="*/ 41186 w 347814"/>
              <a:gd name="connsiteY397" fmla="*/ 341424 h 799204"/>
              <a:gd name="connsiteX398" fmla="*/ 43929 w 347814"/>
              <a:gd name="connsiteY398" fmla="*/ 338833 h 799204"/>
              <a:gd name="connsiteX399" fmla="*/ 49139 w 347814"/>
              <a:gd name="connsiteY399" fmla="*/ 335756 h 799204"/>
              <a:gd name="connsiteX400" fmla="*/ 54911 w 347814"/>
              <a:gd name="connsiteY400" fmla="*/ 334251 h 799204"/>
              <a:gd name="connsiteX401" fmla="*/ 57483 w 347814"/>
              <a:gd name="connsiteY401" fmla="*/ 334270 h 799204"/>
              <a:gd name="connsiteX402" fmla="*/ 67409 w 347814"/>
              <a:gd name="connsiteY402" fmla="*/ 336356 h 799204"/>
              <a:gd name="connsiteX403" fmla="*/ 75152 w 347814"/>
              <a:gd name="connsiteY403" fmla="*/ 337976 h 799204"/>
              <a:gd name="connsiteX404" fmla="*/ 76285 w 347814"/>
              <a:gd name="connsiteY404" fmla="*/ 336347 h 799204"/>
              <a:gd name="connsiteX405" fmla="*/ 77905 w 347814"/>
              <a:gd name="connsiteY405" fmla="*/ 333004 h 799204"/>
              <a:gd name="connsiteX406" fmla="*/ 79991 w 347814"/>
              <a:gd name="connsiteY406" fmla="*/ 328232 h 799204"/>
              <a:gd name="connsiteX407" fmla="*/ 80172 w 347814"/>
              <a:gd name="connsiteY407" fmla="*/ 322907 h 799204"/>
              <a:gd name="connsiteX408" fmla="*/ 79420 w 347814"/>
              <a:gd name="connsiteY408" fmla="*/ 315059 h 799204"/>
              <a:gd name="connsiteX409" fmla="*/ 78286 w 347814"/>
              <a:gd name="connsiteY409" fmla="*/ 310344 h 799204"/>
              <a:gd name="connsiteX410" fmla="*/ 72837 w 347814"/>
              <a:gd name="connsiteY410" fmla="*/ 307267 h 799204"/>
              <a:gd name="connsiteX411" fmla="*/ 66866 w 347814"/>
              <a:gd name="connsiteY411" fmla="*/ 303048 h 799204"/>
              <a:gd name="connsiteX412" fmla="*/ 74209 w 347814"/>
              <a:gd name="connsiteY412" fmla="*/ 289608 h 799204"/>
              <a:gd name="connsiteX413" fmla="*/ 79296 w 347814"/>
              <a:gd name="connsiteY413" fmla="*/ 280216 h 799204"/>
              <a:gd name="connsiteX414" fmla="*/ 85639 w 347814"/>
              <a:gd name="connsiteY414" fmla="*/ 265995 h 799204"/>
              <a:gd name="connsiteX415" fmla="*/ 87611 w 347814"/>
              <a:gd name="connsiteY415" fmla="*/ 260042 h 799204"/>
              <a:gd name="connsiteX416" fmla="*/ 89040 w 347814"/>
              <a:gd name="connsiteY416" fmla="*/ 257670 h 799204"/>
              <a:gd name="connsiteX417" fmla="*/ 90907 w 347814"/>
              <a:gd name="connsiteY417" fmla="*/ 235477 h 799204"/>
              <a:gd name="connsiteX418" fmla="*/ 92145 w 347814"/>
              <a:gd name="connsiteY418" fmla="*/ 229219 h 799204"/>
              <a:gd name="connsiteX419" fmla="*/ 93183 w 347814"/>
              <a:gd name="connsiteY419" fmla="*/ 225933 h 799204"/>
              <a:gd name="connsiteX420" fmla="*/ 93193 w 347814"/>
              <a:gd name="connsiteY420" fmla="*/ 222561 h 799204"/>
              <a:gd name="connsiteX421" fmla="*/ 92516 w 347814"/>
              <a:gd name="connsiteY421" fmla="*/ 216856 h 799204"/>
              <a:gd name="connsiteX422" fmla="*/ 90735 w 347814"/>
              <a:gd name="connsiteY422" fmla="*/ 203902 h 799204"/>
              <a:gd name="connsiteX423" fmla="*/ 100755 w 347814"/>
              <a:gd name="connsiteY423" fmla="*/ 202292 h 799204"/>
              <a:gd name="connsiteX424" fmla="*/ 104013 w 347814"/>
              <a:gd name="connsiteY424" fmla="*/ 201378 h 799204"/>
              <a:gd name="connsiteX425" fmla="*/ 107042 w 347814"/>
              <a:gd name="connsiteY425" fmla="*/ 199825 h 799204"/>
              <a:gd name="connsiteX426" fmla="*/ 112966 w 347814"/>
              <a:gd name="connsiteY426" fmla="*/ 195786 h 799204"/>
              <a:gd name="connsiteX427" fmla="*/ 115871 w 347814"/>
              <a:gd name="connsiteY427" fmla="*/ 192205 h 799204"/>
              <a:gd name="connsiteX428" fmla="*/ 114252 w 347814"/>
              <a:gd name="connsiteY428" fmla="*/ 179937 h 799204"/>
              <a:gd name="connsiteX429" fmla="*/ 117834 w 347814"/>
              <a:gd name="connsiteY429" fmla="*/ 175765 h 799204"/>
              <a:gd name="connsiteX430" fmla="*/ 126578 w 347814"/>
              <a:gd name="connsiteY430" fmla="*/ 161154 h 799204"/>
              <a:gd name="connsiteX431" fmla="*/ 136027 w 347814"/>
              <a:gd name="connsiteY431" fmla="*/ 147047 h 799204"/>
              <a:gd name="connsiteX432" fmla="*/ 140455 w 347814"/>
              <a:gd name="connsiteY432" fmla="*/ 141675 h 799204"/>
              <a:gd name="connsiteX433" fmla="*/ 140913 w 347814"/>
              <a:gd name="connsiteY433" fmla="*/ 139046 h 799204"/>
              <a:gd name="connsiteX434" fmla="*/ 141275 w 347814"/>
              <a:gd name="connsiteY434" fmla="*/ 134807 h 799204"/>
              <a:gd name="connsiteX435" fmla="*/ 139303 w 347814"/>
              <a:gd name="connsiteY435" fmla="*/ 128121 h 799204"/>
              <a:gd name="connsiteX436" fmla="*/ 137189 w 347814"/>
              <a:gd name="connsiteY436" fmla="*/ 123968 h 799204"/>
              <a:gd name="connsiteX437" fmla="*/ 133064 w 347814"/>
              <a:gd name="connsiteY437" fmla="*/ 116072 h 799204"/>
              <a:gd name="connsiteX438" fmla="*/ 134836 w 347814"/>
              <a:gd name="connsiteY438" fmla="*/ 110538 h 799204"/>
              <a:gd name="connsiteX439" fmla="*/ 137874 w 347814"/>
              <a:gd name="connsiteY439" fmla="*/ 109461 h 799204"/>
              <a:gd name="connsiteX440" fmla="*/ 141884 w 347814"/>
              <a:gd name="connsiteY440" fmla="*/ 107280 h 799204"/>
              <a:gd name="connsiteX441" fmla="*/ 145018 w 347814"/>
              <a:gd name="connsiteY441" fmla="*/ 102527 h 799204"/>
              <a:gd name="connsiteX442" fmla="*/ 145323 w 347814"/>
              <a:gd name="connsiteY442" fmla="*/ 101918 h 799204"/>
              <a:gd name="connsiteX443" fmla="*/ 150619 w 347814"/>
              <a:gd name="connsiteY443" fmla="*/ 83096 h 799204"/>
              <a:gd name="connsiteX444" fmla="*/ 160954 w 347814"/>
              <a:gd name="connsiteY444" fmla="*/ 73476 h 799204"/>
              <a:gd name="connsiteX445" fmla="*/ 165078 w 347814"/>
              <a:gd name="connsiteY445" fmla="*/ 68209 h 799204"/>
              <a:gd name="connsiteX446" fmla="*/ 171498 w 347814"/>
              <a:gd name="connsiteY446" fmla="*/ 72171 h 799204"/>
              <a:gd name="connsiteX447" fmla="*/ 180908 w 347814"/>
              <a:gd name="connsiteY447" fmla="*/ 78134 h 799204"/>
              <a:gd name="connsiteX448" fmla="*/ 185090 w 347814"/>
              <a:gd name="connsiteY448" fmla="*/ 69361 h 799204"/>
              <a:gd name="connsiteX449" fmla="*/ 186471 w 347814"/>
              <a:gd name="connsiteY449" fmla="*/ 66094 h 799204"/>
              <a:gd name="connsiteX450" fmla="*/ 187852 w 347814"/>
              <a:gd name="connsiteY450" fmla="*/ 61274 h 799204"/>
              <a:gd name="connsiteX451" fmla="*/ 187300 w 347814"/>
              <a:gd name="connsiteY451" fmla="*/ 52892 h 799204"/>
              <a:gd name="connsiteX452" fmla="*/ 187061 w 347814"/>
              <a:gd name="connsiteY452" fmla="*/ 41948 h 799204"/>
              <a:gd name="connsiteX453" fmla="*/ 187480 w 347814"/>
              <a:gd name="connsiteY453" fmla="*/ 37529 h 799204"/>
              <a:gd name="connsiteX454" fmla="*/ 191234 w 347814"/>
              <a:gd name="connsiteY454" fmla="*/ 35557 h 799204"/>
              <a:gd name="connsiteX455" fmla="*/ 193253 w 347814"/>
              <a:gd name="connsiteY455" fmla="*/ 35052 h 799204"/>
              <a:gd name="connsiteX456" fmla="*/ 203711 w 347814"/>
              <a:gd name="connsiteY456" fmla="*/ 39605 h 799204"/>
              <a:gd name="connsiteX457" fmla="*/ 206340 w 347814"/>
              <a:gd name="connsiteY457" fmla="*/ 39529 h 799204"/>
              <a:gd name="connsiteX458" fmla="*/ 211274 w 347814"/>
              <a:gd name="connsiteY458" fmla="*/ 40138 h 799204"/>
              <a:gd name="connsiteX459" fmla="*/ 216789 w 347814"/>
              <a:gd name="connsiteY459" fmla="*/ 42129 h 799204"/>
              <a:gd name="connsiteX460" fmla="*/ 228343 w 347814"/>
              <a:gd name="connsiteY460" fmla="*/ 47425 h 799204"/>
              <a:gd name="connsiteX461" fmla="*/ 233115 w 347814"/>
              <a:gd name="connsiteY461" fmla="*/ 49606 h 799204"/>
              <a:gd name="connsiteX462" fmla="*/ 235782 w 347814"/>
              <a:gd name="connsiteY462" fmla="*/ 50025 h 799204"/>
              <a:gd name="connsiteX463" fmla="*/ 238087 w 347814"/>
              <a:gd name="connsiteY463" fmla="*/ 47568 h 799204"/>
              <a:gd name="connsiteX464" fmla="*/ 243011 w 347814"/>
              <a:gd name="connsiteY464" fmla="*/ 41234 h 799204"/>
              <a:gd name="connsiteX465" fmla="*/ 235763 w 347814"/>
              <a:gd name="connsiteY465" fmla="*/ 36528 h 799204"/>
              <a:gd name="connsiteX466" fmla="*/ 240535 w 347814"/>
              <a:gd name="connsiteY466" fmla="*/ 31756 h 799204"/>
              <a:gd name="connsiteX467" fmla="*/ 243011 w 347814"/>
              <a:gd name="connsiteY467" fmla="*/ 26927 h 799204"/>
              <a:gd name="connsiteX468" fmla="*/ 245136 w 347814"/>
              <a:gd name="connsiteY468" fmla="*/ 20974 h 799204"/>
              <a:gd name="connsiteX469" fmla="*/ 245907 w 347814"/>
              <a:gd name="connsiteY469" fmla="*/ 13983 h 799204"/>
              <a:gd name="connsiteX470" fmla="*/ 245612 w 347814"/>
              <a:gd name="connsiteY470" fmla="*/ 10211 h 799204"/>
              <a:gd name="connsiteX471" fmla="*/ 244145 w 347814"/>
              <a:gd name="connsiteY471" fmla="*/ 7630 h 799204"/>
              <a:gd name="connsiteX472" fmla="*/ 239716 w 347814"/>
              <a:gd name="connsiteY472" fmla="*/ 1191 h 799204"/>
              <a:gd name="connsiteX473" fmla="*/ 249745 w 347814"/>
              <a:gd name="connsiteY473" fmla="*/ 267 h 799204"/>
              <a:gd name="connsiteX474" fmla="*/ 253222 w 347814"/>
              <a:gd name="connsiteY474" fmla="*/ 0 h 799204"/>
              <a:gd name="connsiteX475" fmla="*/ 260518 w 347814"/>
              <a:gd name="connsiteY475" fmla="*/ 4248 h 799204"/>
              <a:gd name="connsiteX476" fmla="*/ 260842 w 347814"/>
              <a:gd name="connsiteY476" fmla="*/ 5172 h 799204"/>
              <a:gd name="connsiteX477" fmla="*/ 260890 w 347814"/>
              <a:gd name="connsiteY477" fmla="*/ 7382 h 799204"/>
              <a:gd name="connsiteX478" fmla="*/ 261147 w 347814"/>
              <a:gd name="connsiteY478" fmla="*/ 9668 h 799204"/>
              <a:gd name="connsiteX479" fmla="*/ 268224 w 347814"/>
              <a:gd name="connsiteY479" fmla="*/ 15450 h 799204"/>
              <a:gd name="connsiteX480" fmla="*/ 270263 w 347814"/>
              <a:gd name="connsiteY480" fmla="*/ 18507 h 799204"/>
              <a:gd name="connsiteX481" fmla="*/ 274615 w 347814"/>
              <a:gd name="connsiteY481" fmla="*/ 23136 h 799204"/>
              <a:gd name="connsiteX482" fmla="*/ 275768 w 347814"/>
              <a:gd name="connsiteY482" fmla="*/ 25632 h 799204"/>
              <a:gd name="connsiteX483" fmla="*/ 279797 w 347814"/>
              <a:gd name="connsiteY483" fmla="*/ 28547 h 799204"/>
              <a:gd name="connsiteX484" fmla="*/ 282683 w 347814"/>
              <a:gd name="connsiteY484" fmla="*/ 31661 h 799204"/>
              <a:gd name="connsiteX485" fmla="*/ 286055 w 347814"/>
              <a:gd name="connsiteY485" fmla="*/ 34176 h 799204"/>
              <a:gd name="connsiteX486" fmla="*/ 289989 w 347814"/>
              <a:gd name="connsiteY486" fmla="*/ 38081 h 799204"/>
              <a:gd name="connsiteX487" fmla="*/ 295275 w 347814"/>
              <a:gd name="connsiteY487" fmla="*/ 41186 h 799204"/>
              <a:gd name="connsiteX488" fmla="*/ 299733 w 347814"/>
              <a:gd name="connsiteY488" fmla="*/ 42196 h 799204"/>
              <a:gd name="connsiteX489" fmla="*/ 310972 w 347814"/>
              <a:gd name="connsiteY489" fmla="*/ 47501 h 799204"/>
              <a:gd name="connsiteX490" fmla="*/ 312887 w 347814"/>
              <a:gd name="connsiteY490" fmla="*/ 49216 h 799204"/>
              <a:gd name="connsiteX491" fmla="*/ 316125 w 347814"/>
              <a:gd name="connsiteY491" fmla="*/ 52902 h 799204"/>
              <a:gd name="connsiteX492" fmla="*/ 319402 w 347814"/>
              <a:gd name="connsiteY492" fmla="*/ 57150 h 799204"/>
              <a:gd name="connsiteX493" fmla="*/ 321669 w 347814"/>
              <a:gd name="connsiteY493" fmla="*/ 65856 h 799204"/>
              <a:gd name="connsiteX494" fmla="*/ 325298 w 347814"/>
              <a:gd name="connsiteY494" fmla="*/ 66304 h 799204"/>
              <a:gd name="connsiteX495" fmla="*/ 326288 w 347814"/>
              <a:gd name="connsiteY495" fmla="*/ 69285 h 799204"/>
              <a:gd name="connsiteX496" fmla="*/ 329460 w 347814"/>
              <a:gd name="connsiteY496" fmla="*/ 74381 h 799204"/>
              <a:gd name="connsiteX497" fmla="*/ 333861 w 347814"/>
              <a:gd name="connsiteY497" fmla="*/ 78867 h 799204"/>
              <a:gd name="connsiteX498" fmla="*/ 333699 w 347814"/>
              <a:gd name="connsiteY498" fmla="*/ 80372 h 799204"/>
              <a:gd name="connsiteX499" fmla="*/ 330194 w 347814"/>
              <a:gd name="connsiteY499" fmla="*/ 84487 h 799204"/>
              <a:gd name="connsiteX500" fmla="*/ 329812 w 347814"/>
              <a:gd name="connsiteY500" fmla="*/ 90049 h 799204"/>
              <a:gd name="connsiteX501" fmla="*/ 330146 w 347814"/>
              <a:gd name="connsiteY501" fmla="*/ 97126 h 799204"/>
              <a:gd name="connsiteX502" fmla="*/ 331251 w 347814"/>
              <a:gd name="connsiteY502" fmla="*/ 102880 h 799204"/>
              <a:gd name="connsiteX503" fmla="*/ 331137 w 347814"/>
              <a:gd name="connsiteY503" fmla="*/ 104556 h 799204"/>
              <a:gd name="connsiteX504" fmla="*/ 330270 w 347814"/>
              <a:gd name="connsiteY504" fmla="*/ 106537 h 799204"/>
              <a:gd name="connsiteX505" fmla="*/ 329232 w 347814"/>
              <a:gd name="connsiteY505" fmla="*/ 109633 h 799204"/>
              <a:gd name="connsiteX506" fmla="*/ 328851 w 347814"/>
              <a:gd name="connsiteY506" fmla="*/ 112328 h 799204"/>
              <a:gd name="connsiteX507" fmla="*/ 328946 w 347814"/>
              <a:gd name="connsiteY507" fmla="*/ 113643 h 799204"/>
              <a:gd name="connsiteX508" fmla="*/ 329299 w 347814"/>
              <a:gd name="connsiteY508" fmla="*/ 114367 h 799204"/>
              <a:gd name="connsiteX509" fmla="*/ 331146 w 347814"/>
              <a:gd name="connsiteY509" fmla="*/ 114424 h 799204"/>
              <a:gd name="connsiteX510" fmla="*/ 334451 w 347814"/>
              <a:gd name="connsiteY510" fmla="*/ 115062 h 799204"/>
              <a:gd name="connsiteX511" fmla="*/ 336395 w 347814"/>
              <a:gd name="connsiteY511" fmla="*/ 116253 h 799204"/>
              <a:gd name="connsiteX512" fmla="*/ 337499 w 347814"/>
              <a:gd name="connsiteY512" fmla="*/ 122796 h 799204"/>
              <a:gd name="connsiteX513" fmla="*/ 337128 w 347814"/>
              <a:gd name="connsiteY513" fmla="*/ 124054 h 799204"/>
              <a:gd name="connsiteX514" fmla="*/ 334346 w 347814"/>
              <a:gd name="connsiteY514" fmla="*/ 127006 h 799204"/>
              <a:gd name="connsiteX515" fmla="*/ 333527 w 347814"/>
              <a:gd name="connsiteY515" fmla="*/ 129350 h 799204"/>
              <a:gd name="connsiteX516" fmla="*/ 333451 w 347814"/>
              <a:gd name="connsiteY516" fmla="*/ 132779 h 799204"/>
              <a:gd name="connsiteX517" fmla="*/ 333946 w 347814"/>
              <a:gd name="connsiteY517" fmla="*/ 136551 h 799204"/>
              <a:gd name="connsiteX518" fmla="*/ 334909 w 347814"/>
              <a:gd name="connsiteY518" fmla="*/ 140751 h 799204"/>
              <a:gd name="connsiteX519" fmla="*/ 337090 w 347814"/>
              <a:gd name="connsiteY519" fmla="*/ 145237 h 799204"/>
              <a:gd name="connsiteX520" fmla="*/ 340043 w 347814"/>
              <a:gd name="connsiteY520" fmla="*/ 149914 h 799204"/>
              <a:gd name="connsiteX521" fmla="*/ 341986 w 347814"/>
              <a:gd name="connsiteY521" fmla="*/ 153743 h 799204"/>
              <a:gd name="connsiteX522" fmla="*/ 342900 w 347814"/>
              <a:gd name="connsiteY522" fmla="*/ 156429 h 799204"/>
              <a:gd name="connsiteX523" fmla="*/ 343233 w 347814"/>
              <a:gd name="connsiteY523" fmla="*/ 158315 h 799204"/>
              <a:gd name="connsiteX524" fmla="*/ 341909 w 347814"/>
              <a:gd name="connsiteY524" fmla="*/ 160677 h 799204"/>
              <a:gd name="connsiteX525" fmla="*/ 340719 w 347814"/>
              <a:gd name="connsiteY525" fmla="*/ 165335 h 799204"/>
              <a:gd name="connsiteX526" fmla="*/ 340500 w 347814"/>
              <a:gd name="connsiteY526" fmla="*/ 170650 h 799204"/>
              <a:gd name="connsiteX527" fmla="*/ 339957 w 347814"/>
              <a:gd name="connsiteY527" fmla="*/ 174108 h 799204"/>
              <a:gd name="connsiteX528" fmla="*/ 337366 w 347814"/>
              <a:gd name="connsiteY528" fmla="*/ 178861 h 799204"/>
              <a:gd name="connsiteX529" fmla="*/ 335566 w 347814"/>
              <a:gd name="connsiteY529" fmla="*/ 180537 h 799204"/>
              <a:gd name="connsiteX530" fmla="*/ 335052 w 347814"/>
              <a:gd name="connsiteY530" fmla="*/ 183032 h 799204"/>
              <a:gd name="connsiteX531" fmla="*/ 334832 w 347814"/>
              <a:gd name="connsiteY531" fmla="*/ 187214 h 799204"/>
              <a:gd name="connsiteX532" fmla="*/ 335366 w 347814"/>
              <a:gd name="connsiteY532" fmla="*/ 192300 h 799204"/>
              <a:gd name="connsiteX533" fmla="*/ 335547 w 347814"/>
              <a:gd name="connsiteY533" fmla="*/ 195729 h 799204"/>
              <a:gd name="connsiteX534" fmla="*/ 336099 w 347814"/>
              <a:gd name="connsiteY534" fmla="*/ 198196 h 799204"/>
              <a:gd name="connsiteX535" fmla="*/ 336918 w 347814"/>
              <a:gd name="connsiteY535" fmla="*/ 199806 h 799204"/>
              <a:gd name="connsiteX536" fmla="*/ 341081 w 347814"/>
              <a:gd name="connsiteY536" fmla="*/ 202635 h 799204"/>
              <a:gd name="connsiteX537" fmla="*/ 343415 w 347814"/>
              <a:gd name="connsiteY537" fmla="*/ 208426 h 799204"/>
              <a:gd name="connsiteX538" fmla="*/ 344871 w 347814"/>
              <a:gd name="connsiteY538" fmla="*/ 213065 h 799204"/>
              <a:gd name="connsiteX539" fmla="*/ 347815 w 347814"/>
              <a:gd name="connsiteY539" fmla="*/ 225095 h 799204"/>
              <a:gd name="connsiteX540" fmla="*/ 199177 w 347814"/>
              <a:gd name="connsiteY540" fmla="*/ 594627 h 799204"/>
              <a:gd name="connsiteX541" fmla="*/ 198511 w 347814"/>
              <a:gd name="connsiteY541" fmla="*/ 596370 h 799204"/>
              <a:gd name="connsiteX542" fmla="*/ 197834 w 347814"/>
              <a:gd name="connsiteY542" fmla="*/ 594236 h 799204"/>
              <a:gd name="connsiteX543" fmla="*/ 198101 w 347814"/>
              <a:gd name="connsiteY543" fmla="*/ 593817 h 799204"/>
              <a:gd name="connsiteX544" fmla="*/ 198558 w 347814"/>
              <a:gd name="connsiteY544" fmla="*/ 591712 h 799204"/>
              <a:gd name="connsiteX545" fmla="*/ 199854 w 347814"/>
              <a:gd name="connsiteY545" fmla="*/ 590560 h 799204"/>
              <a:gd name="connsiteX546" fmla="*/ 201920 w 347814"/>
              <a:gd name="connsiteY546" fmla="*/ 591255 h 799204"/>
              <a:gd name="connsiteX547" fmla="*/ 201911 w 347814"/>
              <a:gd name="connsiteY547" fmla="*/ 591779 h 799204"/>
              <a:gd name="connsiteX548" fmla="*/ 199930 w 347814"/>
              <a:gd name="connsiteY548" fmla="*/ 593484 h 799204"/>
              <a:gd name="connsiteX549" fmla="*/ 199177 w 347814"/>
              <a:gd name="connsiteY549" fmla="*/ 594627 h 799204"/>
              <a:gd name="connsiteX550" fmla="*/ 194386 w 347814"/>
              <a:gd name="connsiteY550" fmla="*/ 617658 h 799204"/>
              <a:gd name="connsiteX551" fmla="*/ 193196 w 347814"/>
              <a:gd name="connsiteY551" fmla="*/ 618153 h 799204"/>
              <a:gd name="connsiteX552" fmla="*/ 192605 w 347814"/>
              <a:gd name="connsiteY552" fmla="*/ 618001 h 799204"/>
              <a:gd name="connsiteX553" fmla="*/ 193338 w 347814"/>
              <a:gd name="connsiteY553" fmla="*/ 615591 h 799204"/>
              <a:gd name="connsiteX554" fmla="*/ 193881 w 347814"/>
              <a:gd name="connsiteY554" fmla="*/ 614553 h 799204"/>
              <a:gd name="connsiteX555" fmla="*/ 195682 w 347814"/>
              <a:gd name="connsiteY555" fmla="*/ 613582 h 799204"/>
              <a:gd name="connsiteX556" fmla="*/ 196234 w 347814"/>
              <a:gd name="connsiteY556" fmla="*/ 613753 h 799204"/>
              <a:gd name="connsiteX557" fmla="*/ 194386 w 347814"/>
              <a:gd name="connsiteY557" fmla="*/ 617658 h 799204"/>
              <a:gd name="connsiteX558" fmla="*/ 214179 w 347814"/>
              <a:gd name="connsiteY558" fmla="*/ 674122 h 799204"/>
              <a:gd name="connsiteX559" fmla="*/ 213693 w 347814"/>
              <a:gd name="connsiteY559" fmla="*/ 677256 h 799204"/>
              <a:gd name="connsiteX560" fmla="*/ 212303 w 347814"/>
              <a:gd name="connsiteY560" fmla="*/ 677018 h 799204"/>
              <a:gd name="connsiteX561" fmla="*/ 211036 w 347814"/>
              <a:gd name="connsiteY561" fmla="*/ 674703 h 799204"/>
              <a:gd name="connsiteX562" fmla="*/ 213598 w 347814"/>
              <a:gd name="connsiteY562" fmla="*/ 671170 h 799204"/>
              <a:gd name="connsiteX563" fmla="*/ 217513 w 347814"/>
              <a:gd name="connsiteY563" fmla="*/ 671360 h 799204"/>
              <a:gd name="connsiteX564" fmla="*/ 218856 w 347814"/>
              <a:gd name="connsiteY564" fmla="*/ 672103 h 799204"/>
              <a:gd name="connsiteX565" fmla="*/ 214179 w 347814"/>
              <a:gd name="connsiteY565" fmla="*/ 674122 h 799204"/>
              <a:gd name="connsiteX566" fmla="*/ 212036 w 347814"/>
              <a:gd name="connsiteY566" fmla="*/ 678475 h 799204"/>
              <a:gd name="connsiteX567" fmla="*/ 209826 w 347814"/>
              <a:gd name="connsiteY567" fmla="*/ 679666 h 799204"/>
              <a:gd name="connsiteX568" fmla="*/ 208531 w 347814"/>
              <a:gd name="connsiteY568" fmla="*/ 683200 h 799204"/>
              <a:gd name="connsiteX569" fmla="*/ 206740 w 347814"/>
              <a:gd name="connsiteY569" fmla="*/ 683800 h 799204"/>
              <a:gd name="connsiteX570" fmla="*/ 205026 w 347814"/>
              <a:gd name="connsiteY570" fmla="*/ 684971 h 799204"/>
              <a:gd name="connsiteX571" fmla="*/ 204416 w 347814"/>
              <a:gd name="connsiteY571" fmla="*/ 696077 h 799204"/>
              <a:gd name="connsiteX572" fmla="*/ 207550 w 347814"/>
              <a:gd name="connsiteY572" fmla="*/ 700278 h 799204"/>
              <a:gd name="connsiteX573" fmla="*/ 205826 w 347814"/>
              <a:gd name="connsiteY573" fmla="*/ 700869 h 799204"/>
              <a:gd name="connsiteX574" fmla="*/ 204254 w 347814"/>
              <a:gd name="connsiteY574" fmla="*/ 702126 h 799204"/>
              <a:gd name="connsiteX575" fmla="*/ 203130 w 347814"/>
              <a:gd name="connsiteY575" fmla="*/ 703983 h 799204"/>
              <a:gd name="connsiteX576" fmla="*/ 201978 w 347814"/>
              <a:gd name="connsiteY576" fmla="*/ 707974 h 799204"/>
              <a:gd name="connsiteX577" fmla="*/ 197663 w 347814"/>
              <a:gd name="connsiteY577" fmla="*/ 710232 h 799204"/>
              <a:gd name="connsiteX578" fmla="*/ 196034 w 347814"/>
              <a:gd name="connsiteY578" fmla="*/ 711899 h 799204"/>
              <a:gd name="connsiteX579" fmla="*/ 193624 w 347814"/>
              <a:gd name="connsiteY579" fmla="*/ 715604 h 799204"/>
              <a:gd name="connsiteX580" fmla="*/ 192367 w 347814"/>
              <a:gd name="connsiteY580" fmla="*/ 720966 h 799204"/>
              <a:gd name="connsiteX581" fmla="*/ 189929 w 347814"/>
              <a:gd name="connsiteY581" fmla="*/ 723253 h 799204"/>
              <a:gd name="connsiteX582" fmla="*/ 187185 w 347814"/>
              <a:gd name="connsiteY582" fmla="*/ 723795 h 799204"/>
              <a:gd name="connsiteX583" fmla="*/ 188786 w 347814"/>
              <a:gd name="connsiteY583" fmla="*/ 719414 h 799204"/>
              <a:gd name="connsiteX584" fmla="*/ 190891 w 347814"/>
              <a:gd name="connsiteY584" fmla="*/ 715832 h 799204"/>
              <a:gd name="connsiteX585" fmla="*/ 188871 w 347814"/>
              <a:gd name="connsiteY585" fmla="*/ 713365 h 799204"/>
              <a:gd name="connsiteX586" fmla="*/ 187652 w 347814"/>
              <a:gd name="connsiteY586" fmla="*/ 709508 h 799204"/>
              <a:gd name="connsiteX587" fmla="*/ 186071 w 347814"/>
              <a:gd name="connsiteY587" fmla="*/ 706536 h 799204"/>
              <a:gd name="connsiteX588" fmla="*/ 187328 w 347814"/>
              <a:gd name="connsiteY588" fmla="*/ 703212 h 799204"/>
              <a:gd name="connsiteX589" fmla="*/ 186709 w 347814"/>
              <a:gd name="connsiteY589" fmla="*/ 697763 h 799204"/>
              <a:gd name="connsiteX590" fmla="*/ 186909 w 347814"/>
              <a:gd name="connsiteY590" fmla="*/ 692420 h 799204"/>
              <a:gd name="connsiteX591" fmla="*/ 188738 w 347814"/>
              <a:gd name="connsiteY591" fmla="*/ 689724 h 799204"/>
              <a:gd name="connsiteX592" fmla="*/ 190833 w 347814"/>
              <a:gd name="connsiteY592" fmla="*/ 687524 h 799204"/>
              <a:gd name="connsiteX593" fmla="*/ 194091 w 347814"/>
              <a:gd name="connsiteY593" fmla="*/ 682447 h 799204"/>
              <a:gd name="connsiteX594" fmla="*/ 197625 w 347814"/>
              <a:gd name="connsiteY594" fmla="*/ 678751 h 799204"/>
              <a:gd name="connsiteX595" fmla="*/ 202559 w 347814"/>
              <a:gd name="connsiteY595" fmla="*/ 677094 h 799204"/>
              <a:gd name="connsiteX596" fmla="*/ 204788 w 347814"/>
              <a:gd name="connsiteY596" fmla="*/ 678628 h 799204"/>
              <a:gd name="connsiteX597" fmla="*/ 205750 w 347814"/>
              <a:gd name="connsiteY597" fmla="*/ 675265 h 799204"/>
              <a:gd name="connsiteX598" fmla="*/ 207340 w 347814"/>
              <a:gd name="connsiteY598" fmla="*/ 674494 h 799204"/>
              <a:gd name="connsiteX599" fmla="*/ 208836 w 347814"/>
              <a:gd name="connsiteY599" fmla="*/ 675275 h 799204"/>
              <a:gd name="connsiteX600" fmla="*/ 212036 w 347814"/>
              <a:gd name="connsiteY600" fmla="*/ 678475 h 799204"/>
              <a:gd name="connsiteX601" fmla="*/ 143933 w 347814"/>
              <a:gd name="connsiteY601" fmla="*/ 754323 h 799204"/>
              <a:gd name="connsiteX602" fmla="*/ 142551 w 347814"/>
              <a:gd name="connsiteY602" fmla="*/ 756742 h 799204"/>
              <a:gd name="connsiteX603" fmla="*/ 141332 w 347814"/>
              <a:gd name="connsiteY603" fmla="*/ 756571 h 799204"/>
              <a:gd name="connsiteX604" fmla="*/ 140522 w 347814"/>
              <a:gd name="connsiteY604" fmla="*/ 753342 h 799204"/>
              <a:gd name="connsiteX605" fmla="*/ 140332 w 347814"/>
              <a:gd name="connsiteY605" fmla="*/ 745017 h 799204"/>
              <a:gd name="connsiteX606" fmla="*/ 140818 w 347814"/>
              <a:gd name="connsiteY606" fmla="*/ 740883 h 799204"/>
              <a:gd name="connsiteX607" fmla="*/ 146647 w 347814"/>
              <a:gd name="connsiteY607" fmla="*/ 725910 h 799204"/>
              <a:gd name="connsiteX608" fmla="*/ 149247 w 347814"/>
              <a:gd name="connsiteY608" fmla="*/ 724681 h 799204"/>
              <a:gd name="connsiteX609" fmla="*/ 152905 w 347814"/>
              <a:gd name="connsiteY609" fmla="*/ 715442 h 799204"/>
              <a:gd name="connsiteX610" fmla="*/ 153895 w 347814"/>
              <a:gd name="connsiteY610" fmla="*/ 711308 h 799204"/>
              <a:gd name="connsiteX611" fmla="*/ 155486 w 347814"/>
              <a:gd name="connsiteY611" fmla="*/ 707584 h 799204"/>
              <a:gd name="connsiteX612" fmla="*/ 156420 w 347814"/>
              <a:gd name="connsiteY612" fmla="*/ 704241 h 799204"/>
              <a:gd name="connsiteX613" fmla="*/ 157210 w 347814"/>
              <a:gd name="connsiteY613" fmla="*/ 702888 h 799204"/>
              <a:gd name="connsiteX614" fmla="*/ 158915 w 347814"/>
              <a:gd name="connsiteY614" fmla="*/ 703517 h 799204"/>
              <a:gd name="connsiteX615" fmla="*/ 159677 w 347814"/>
              <a:gd name="connsiteY615" fmla="*/ 704136 h 799204"/>
              <a:gd name="connsiteX616" fmla="*/ 157877 w 347814"/>
              <a:gd name="connsiteY616" fmla="*/ 706079 h 799204"/>
              <a:gd name="connsiteX617" fmla="*/ 158086 w 347814"/>
              <a:gd name="connsiteY617" fmla="*/ 708603 h 799204"/>
              <a:gd name="connsiteX618" fmla="*/ 157962 w 347814"/>
              <a:gd name="connsiteY618" fmla="*/ 709641 h 799204"/>
              <a:gd name="connsiteX619" fmla="*/ 153419 w 347814"/>
              <a:gd name="connsiteY619" fmla="*/ 720585 h 799204"/>
              <a:gd name="connsiteX620" fmla="*/ 152209 w 347814"/>
              <a:gd name="connsiteY620" fmla="*/ 727653 h 799204"/>
              <a:gd name="connsiteX621" fmla="*/ 150600 w 347814"/>
              <a:gd name="connsiteY621" fmla="*/ 729377 h 799204"/>
              <a:gd name="connsiteX622" fmla="*/ 143933 w 347814"/>
              <a:gd name="connsiteY622" fmla="*/ 754323 h 799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</a:cxnLst>
            <a:rect l="l" t="t" r="r" b="b"/>
            <a:pathLst>
              <a:path w="347814" h="799204">
                <a:moveTo>
                  <a:pt x="347815" y="225095"/>
                </a:moveTo>
                <a:lnTo>
                  <a:pt x="340728" y="226600"/>
                </a:lnTo>
                <a:lnTo>
                  <a:pt x="335404" y="223580"/>
                </a:lnTo>
                <a:lnTo>
                  <a:pt x="332747" y="225095"/>
                </a:lnTo>
                <a:lnTo>
                  <a:pt x="328108" y="225162"/>
                </a:lnTo>
                <a:lnTo>
                  <a:pt x="322831" y="226352"/>
                </a:lnTo>
                <a:lnTo>
                  <a:pt x="321050" y="228705"/>
                </a:lnTo>
                <a:lnTo>
                  <a:pt x="319650" y="229648"/>
                </a:lnTo>
                <a:lnTo>
                  <a:pt x="314763" y="226324"/>
                </a:lnTo>
                <a:lnTo>
                  <a:pt x="310143" y="220809"/>
                </a:lnTo>
                <a:lnTo>
                  <a:pt x="306771" y="225009"/>
                </a:lnTo>
                <a:lnTo>
                  <a:pt x="304591" y="225800"/>
                </a:lnTo>
                <a:lnTo>
                  <a:pt x="302619" y="221999"/>
                </a:lnTo>
                <a:lnTo>
                  <a:pt x="300904" y="221380"/>
                </a:lnTo>
                <a:lnTo>
                  <a:pt x="299981" y="222647"/>
                </a:lnTo>
                <a:lnTo>
                  <a:pt x="299171" y="226009"/>
                </a:lnTo>
                <a:lnTo>
                  <a:pt x="297875" y="228648"/>
                </a:lnTo>
                <a:lnTo>
                  <a:pt x="297532" y="230315"/>
                </a:lnTo>
                <a:lnTo>
                  <a:pt x="297313" y="237020"/>
                </a:lnTo>
                <a:lnTo>
                  <a:pt x="296980" y="238573"/>
                </a:lnTo>
                <a:lnTo>
                  <a:pt x="292494" y="237706"/>
                </a:lnTo>
                <a:lnTo>
                  <a:pt x="292761" y="239468"/>
                </a:lnTo>
                <a:lnTo>
                  <a:pt x="293741" y="240354"/>
                </a:lnTo>
                <a:lnTo>
                  <a:pt x="294141" y="241468"/>
                </a:lnTo>
                <a:lnTo>
                  <a:pt x="292513" y="242926"/>
                </a:lnTo>
                <a:lnTo>
                  <a:pt x="288064" y="242783"/>
                </a:lnTo>
                <a:lnTo>
                  <a:pt x="287607" y="244335"/>
                </a:lnTo>
                <a:lnTo>
                  <a:pt x="288855" y="246774"/>
                </a:lnTo>
                <a:lnTo>
                  <a:pt x="287874" y="248917"/>
                </a:lnTo>
                <a:lnTo>
                  <a:pt x="286969" y="249755"/>
                </a:lnTo>
                <a:lnTo>
                  <a:pt x="281644" y="251079"/>
                </a:lnTo>
                <a:lnTo>
                  <a:pt x="278568" y="250774"/>
                </a:lnTo>
                <a:lnTo>
                  <a:pt x="277682" y="252155"/>
                </a:lnTo>
                <a:lnTo>
                  <a:pt x="277444" y="253946"/>
                </a:lnTo>
                <a:lnTo>
                  <a:pt x="278025" y="255708"/>
                </a:lnTo>
                <a:lnTo>
                  <a:pt x="279387" y="256642"/>
                </a:lnTo>
                <a:lnTo>
                  <a:pt x="279835" y="257756"/>
                </a:lnTo>
                <a:lnTo>
                  <a:pt x="279740" y="260166"/>
                </a:lnTo>
                <a:lnTo>
                  <a:pt x="278606" y="260604"/>
                </a:lnTo>
                <a:lnTo>
                  <a:pt x="275406" y="256365"/>
                </a:lnTo>
                <a:lnTo>
                  <a:pt x="274425" y="256584"/>
                </a:lnTo>
                <a:lnTo>
                  <a:pt x="275158" y="258785"/>
                </a:lnTo>
                <a:lnTo>
                  <a:pt x="276987" y="261185"/>
                </a:lnTo>
                <a:lnTo>
                  <a:pt x="278044" y="263633"/>
                </a:lnTo>
                <a:lnTo>
                  <a:pt x="278968" y="266567"/>
                </a:lnTo>
                <a:lnTo>
                  <a:pt x="278787" y="268796"/>
                </a:lnTo>
                <a:lnTo>
                  <a:pt x="274806" y="275958"/>
                </a:lnTo>
                <a:lnTo>
                  <a:pt x="271300" y="280464"/>
                </a:lnTo>
                <a:lnTo>
                  <a:pt x="268691" y="284512"/>
                </a:lnTo>
                <a:lnTo>
                  <a:pt x="267148" y="288798"/>
                </a:lnTo>
                <a:lnTo>
                  <a:pt x="268938" y="290951"/>
                </a:lnTo>
                <a:lnTo>
                  <a:pt x="270920" y="294056"/>
                </a:lnTo>
                <a:lnTo>
                  <a:pt x="272320" y="300009"/>
                </a:lnTo>
                <a:lnTo>
                  <a:pt x="273987" y="305305"/>
                </a:lnTo>
                <a:lnTo>
                  <a:pt x="277349" y="310344"/>
                </a:lnTo>
                <a:lnTo>
                  <a:pt x="276673" y="313249"/>
                </a:lnTo>
                <a:lnTo>
                  <a:pt x="275892" y="315506"/>
                </a:lnTo>
                <a:lnTo>
                  <a:pt x="270300" y="320469"/>
                </a:lnTo>
                <a:lnTo>
                  <a:pt x="263957" y="327917"/>
                </a:lnTo>
                <a:lnTo>
                  <a:pt x="257118" y="346815"/>
                </a:lnTo>
                <a:lnTo>
                  <a:pt x="254841" y="349339"/>
                </a:lnTo>
                <a:lnTo>
                  <a:pt x="248860" y="352511"/>
                </a:lnTo>
                <a:lnTo>
                  <a:pt x="246659" y="355578"/>
                </a:lnTo>
                <a:lnTo>
                  <a:pt x="242202" y="359216"/>
                </a:lnTo>
                <a:lnTo>
                  <a:pt x="234420" y="362341"/>
                </a:lnTo>
                <a:lnTo>
                  <a:pt x="230895" y="366684"/>
                </a:lnTo>
                <a:lnTo>
                  <a:pt x="229305" y="371161"/>
                </a:lnTo>
                <a:lnTo>
                  <a:pt x="227533" y="371485"/>
                </a:lnTo>
                <a:lnTo>
                  <a:pt x="225771" y="369732"/>
                </a:lnTo>
                <a:lnTo>
                  <a:pt x="223428" y="368427"/>
                </a:lnTo>
                <a:lnTo>
                  <a:pt x="223123" y="371351"/>
                </a:lnTo>
                <a:lnTo>
                  <a:pt x="223228" y="373494"/>
                </a:lnTo>
                <a:lnTo>
                  <a:pt x="219475" y="370323"/>
                </a:lnTo>
                <a:lnTo>
                  <a:pt x="217704" y="373237"/>
                </a:lnTo>
                <a:lnTo>
                  <a:pt x="216322" y="378085"/>
                </a:lnTo>
                <a:lnTo>
                  <a:pt x="210921" y="384601"/>
                </a:lnTo>
                <a:lnTo>
                  <a:pt x="205102" y="383429"/>
                </a:lnTo>
                <a:lnTo>
                  <a:pt x="204454" y="384572"/>
                </a:lnTo>
                <a:lnTo>
                  <a:pt x="205997" y="385401"/>
                </a:lnTo>
                <a:lnTo>
                  <a:pt x="206235" y="386439"/>
                </a:lnTo>
                <a:lnTo>
                  <a:pt x="205178" y="386991"/>
                </a:lnTo>
                <a:lnTo>
                  <a:pt x="203578" y="386934"/>
                </a:lnTo>
                <a:lnTo>
                  <a:pt x="201111" y="388220"/>
                </a:lnTo>
                <a:lnTo>
                  <a:pt x="199491" y="388125"/>
                </a:lnTo>
                <a:lnTo>
                  <a:pt x="198720" y="391192"/>
                </a:lnTo>
                <a:lnTo>
                  <a:pt x="197463" y="394897"/>
                </a:lnTo>
                <a:lnTo>
                  <a:pt x="194177" y="396431"/>
                </a:lnTo>
                <a:lnTo>
                  <a:pt x="192481" y="396745"/>
                </a:lnTo>
                <a:lnTo>
                  <a:pt x="191643" y="398850"/>
                </a:lnTo>
                <a:lnTo>
                  <a:pt x="196701" y="399288"/>
                </a:lnTo>
                <a:lnTo>
                  <a:pt x="196301" y="401069"/>
                </a:lnTo>
                <a:lnTo>
                  <a:pt x="196186" y="402850"/>
                </a:lnTo>
                <a:lnTo>
                  <a:pt x="195662" y="404755"/>
                </a:lnTo>
                <a:lnTo>
                  <a:pt x="189909" y="407499"/>
                </a:lnTo>
                <a:lnTo>
                  <a:pt x="189023" y="409651"/>
                </a:lnTo>
                <a:lnTo>
                  <a:pt x="187823" y="410985"/>
                </a:lnTo>
                <a:lnTo>
                  <a:pt x="185261" y="410909"/>
                </a:lnTo>
                <a:lnTo>
                  <a:pt x="185357" y="409670"/>
                </a:lnTo>
                <a:lnTo>
                  <a:pt x="185775" y="408270"/>
                </a:lnTo>
                <a:lnTo>
                  <a:pt x="181966" y="408394"/>
                </a:lnTo>
                <a:lnTo>
                  <a:pt x="180775" y="405298"/>
                </a:lnTo>
                <a:lnTo>
                  <a:pt x="180051" y="406089"/>
                </a:lnTo>
                <a:lnTo>
                  <a:pt x="180480" y="408585"/>
                </a:lnTo>
                <a:lnTo>
                  <a:pt x="181470" y="411175"/>
                </a:lnTo>
                <a:lnTo>
                  <a:pt x="182585" y="414976"/>
                </a:lnTo>
                <a:lnTo>
                  <a:pt x="181680" y="417367"/>
                </a:lnTo>
                <a:lnTo>
                  <a:pt x="180680" y="418557"/>
                </a:lnTo>
                <a:lnTo>
                  <a:pt x="181413" y="419653"/>
                </a:lnTo>
                <a:lnTo>
                  <a:pt x="183442" y="420491"/>
                </a:lnTo>
                <a:lnTo>
                  <a:pt x="184261" y="421986"/>
                </a:lnTo>
                <a:lnTo>
                  <a:pt x="181851" y="423263"/>
                </a:lnTo>
                <a:lnTo>
                  <a:pt x="178841" y="427644"/>
                </a:lnTo>
                <a:lnTo>
                  <a:pt x="175717" y="427749"/>
                </a:lnTo>
                <a:lnTo>
                  <a:pt x="173812" y="430644"/>
                </a:lnTo>
                <a:lnTo>
                  <a:pt x="171783" y="430635"/>
                </a:lnTo>
                <a:lnTo>
                  <a:pt x="170136" y="428816"/>
                </a:lnTo>
                <a:lnTo>
                  <a:pt x="167497" y="427320"/>
                </a:lnTo>
                <a:lnTo>
                  <a:pt x="166649" y="429949"/>
                </a:lnTo>
                <a:lnTo>
                  <a:pt x="166516" y="432045"/>
                </a:lnTo>
                <a:lnTo>
                  <a:pt x="168002" y="437331"/>
                </a:lnTo>
                <a:lnTo>
                  <a:pt x="170840" y="441408"/>
                </a:lnTo>
                <a:lnTo>
                  <a:pt x="173469" y="443170"/>
                </a:lnTo>
                <a:lnTo>
                  <a:pt x="171574" y="444360"/>
                </a:lnTo>
                <a:lnTo>
                  <a:pt x="170164" y="446989"/>
                </a:lnTo>
                <a:lnTo>
                  <a:pt x="168459" y="455181"/>
                </a:lnTo>
                <a:lnTo>
                  <a:pt x="167535" y="458400"/>
                </a:lnTo>
                <a:lnTo>
                  <a:pt x="166535" y="464058"/>
                </a:lnTo>
                <a:lnTo>
                  <a:pt x="167164" y="468821"/>
                </a:lnTo>
                <a:lnTo>
                  <a:pt x="167678" y="471154"/>
                </a:lnTo>
                <a:lnTo>
                  <a:pt x="168964" y="474326"/>
                </a:lnTo>
                <a:lnTo>
                  <a:pt x="165468" y="473916"/>
                </a:lnTo>
                <a:lnTo>
                  <a:pt x="161773" y="472069"/>
                </a:lnTo>
                <a:lnTo>
                  <a:pt x="162287" y="475907"/>
                </a:lnTo>
                <a:lnTo>
                  <a:pt x="160020" y="480441"/>
                </a:lnTo>
                <a:lnTo>
                  <a:pt x="160439" y="484422"/>
                </a:lnTo>
                <a:lnTo>
                  <a:pt x="160915" y="487004"/>
                </a:lnTo>
                <a:lnTo>
                  <a:pt x="160211" y="491280"/>
                </a:lnTo>
                <a:lnTo>
                  <a:pt x="161277" y="492624"/>
                </a:lnTo>
                <a:lnTo>
                  <a:pt x="161858" y="495167"/>
                </a:lnTo>
                <a:lnTo>
                  <a:pt x="160896" y="497043"/>
                </a:lnTo>
                <a:lnTo>
                  <a:pt x="161315" y="498653"/>
                </a:lnTo>
                <a:lnTo>
                  <a:pt x="161477" y="504339"/>
                </a:lnTo>
                <a:lnTo>
                  <a:pt x="162201" y="513207"/>
                </a:lnTo>
                <a:lnTo>
                  <a:pt x="161934" y="515074"/>
                </a:lnTo>
                <a:lnTo>
                  <a:pt x="163963" y="522732"/>
                </a:lnTo>
                <a:lnTo>
                  <a:pt x="163496" y="525409"/>
                </a:lnTo>
                <a:lnTo>
                  <a:pt x="163220" y="528809"/>
                </a:lnTo>
                <a:lnTo>
                  <a:pt x="166135" y="532076"/>
                </a:lnTo>
                <a:lnTo>
                  <a:pt x="168726" y="532028"/>
                </a:lnTo>
                <a:lnTo>
                  <a:pt x="171355" y="531981"/>
                </a:lnTo>
                <a:lnTo>
                  <a:pt x="172355" y="532790"/>
                </a:lnTo>
                <a:lnTo>
                  <a:pt x="173364" y="535096"/>
                </a:lnTo>
                <a:lnTo>
                  <a:pt x="174174" y="537820"/>
                </a:lnTo>
                <a:lnTo>
                  <a:pt x="176336" y="537601"/>
                </a:lnTo>
                <a:lnTo>
                  <a:pt x="179794" y="535391"/>
                </a:lnTo>
                <a:lnTo>
                  <a:pt x="182042" y="534867"/>
                </a:lnTo>
                <a:lnTo>
                  <a:pt x="183528" y="539115"/>
                </a:lnTo>
                <a:lnTo>
                  <a:pt x="187566" y="544716"/>
                </a:lnTo>
                <a:lnTo>
                  <a:pt x="189919" y="547221"/>
                </a:lnTo>
                <a:lnTo>
                  <a:pt x="193910" y="548545"/>
                </a:lnTo>
                <a:lnTo>
                  <a:pt x="198120" y="553041"/>
                </a:lnTo>
                <a:lnTo>
                  <a:pt x="197529" y="558451"/>
                </a:lnTo>
                <a:lnTo>
                  <a:pt x="199282" y="560251"/>
                </a:lnTo>
                <a:lnTo>
                  <a:pt x="204245" y="562375"/>
                </a:lnTo>
                <a:lnTo>
                  <a:pt x="206007" y="565242"/>
                </a:lnTo>
                <a:lnTo>
                  <a:pt x="206854" y="567681"/>
                </a:lnTo>
                <a:lnTo>
                  <a:pt x="208159" y="569700"/>
                </a:lnTo>
                <a:lnTo>
                  <a:pt x="209693" y="575786"/>
                </a:lnTo>
                <a:lnTo>
                  <a:pt x="209159" y="579530"/>
                </a:lnTo>
                <a:lnTo>
                  <a:pt x="207159" y="580816"/>
                </a:lnTo>
                <a:lnTo>
                  <a:pt x="202425" y="584816"/>
                </a:lnTo>
                <a:lnTo>
                  <a:pt x="200320" y="587797"/>
                </a:lnTo>
                <a:lnTo>
                  <a:pt x="198672" y="589645"/>
                </a:lnTo>
                <a:lnTo>
                  <a:pt x="193977" y="593617"/>
                </a:lnTo>
                <a:lnTo>
                  <a:pt x="192253" y="594331"/>
                </a:lnTo>
                <a:lnTo>
                  <a:pt x="190605" y="596389"/>
                </a:lnTo>
                <a:lnTo>
                  <a:pt x="189014" y="597294"/>
                </a:lnTo>
                <a:lnTo>
                  <a:pt x="187585" y="596779"/>
                </a:lnTo>
                <a:lnTo>
                  <a:pt x="182251" y="600504"/>
                </a:lnTo>
                <a:lnTo>
                  <a:pt x="178651" y="599475"/>
                </a:lnTo>
                <a:lnTo>
                  <a:pt x="177136" y="597637"/>
                </a:lnTo>
                <a:lnTo>
                  <a:pt x="178098" y="590322"/>
                </a:lnTo>
                <a:lnTo>
                  <a:pt x="177498" y="587959"/>
                </a:lnTo>
                <a:lnTo>
                  <a:pt x="176803" y="586769"/>
                </a:lnTo>
                <a:lnTo>
                  <a:pt x="174441" y="588131"/>
                </a:lnTo>
                <a:lnTo>
                  <a:pt x="174860" y="590931"/>
                </a:lnTo>
                <a:lnTo>
                  <a:pt x="170774" y="591045"/>
                </a:lnTo>
                <a:lnTo>
                  <a:pt x="166926" y="588674"/>
                </a:lnTo>
                <a:lnTo>
                  <a:pt x="166431" y="593341"/>
                </a:lnTo>
                <a:lnTo>
                  <a:pt x="158162" y="589474"/>
                </a:lnTo>
                <a:lnTo>
                  <a:pt x="155886" y="590455"/>
                </a:lnTo>
                <a:lnTo>
                  <a:pt x="152238" y="588512"/>
                </a:lnTo>
                <a:lnTo>
                  <a:pt x="149866" y="590836"/>
                </a:lnTo>
                <a:lnTo>
                  <a:pt x="147047" y="589998"/>
                </a:lnTo>
                <a:lnTo>
                  <a:pt x="145094" y="587235"/>
                </a:lnTo>
                <a:lnTo>
                  <a:pt x="142389" y="592093"/>
                </a:lnTo>
                <a:lnTo>
                  <a:pt x="136484" y="593474"/>
                </a:lnTo>
                <a:lnTo>
                  <a:pt x="130930" y="594246"/>
                </a:lnTo>
                <a:lnTo>
                  <a:pt x="133607" y="595865"/>
                </a:lnTo>
                <a:lnTo>
                  <a:pt x="146066" y="595560"/>
                </a:lnTo>
                <a:lnTo>
                  <a:pt x="149590" y="596760"/>
                </a:lnTo>
                <a:lnTo>
                  <a:pt x="154171" y="595960"/>
                </a:lnTo>
                <a:lnTo>
                  <a:pt x="158229" y="599770"/>
                </a:lnTo>
                <a:lnTo>
                  <a:pt x="161154" y="600685"/>
                </a:lnTo>
                <a:lnTo>
                  <a:pt x="164611" y="605057"/>
                </a:lnTo>
                <a:lnTo>
                  <a:pt x="166383" y="603866"/>
                </a:lnTo>
                <a:lnTo>
                  <a:pt x="169164" y="604047"/>
                </a:lnTo>
                <a:lnTo>
                  <a:pt x="171735" y="605295"/>
                </a:lnTo>
                <a:lnTo>
                  <a:pt x="179899" y="605133"/>
                </a:lnTo>
                <a:lnTo>
                  <a:pt x="182670" y="602085"/>
                </a:lnTo>
                <a:lnTo>
                  <a:pt x="186757" y="602752"/>
                </a:lnTo>
                <a:lnTo>
                  <a:pt x="188843" y="601961"/>
                </a:lnTo>
                <a:lnTo>
                  <a:pt x="190443" y="600094"/>
                </a:lnTo>
                <a:lnTo>
                  <a:pt x="192195" y="599665"/>
                </a:lnTo>
                <a:lnTo>
                  <a:pt x="193786" y="600018"/>
                </a:lnTo>
                <a:lnTo>
                  <a:pt x="195482" y="598542"/>
                </a:lnTo>
                <a:lnTo>
                  <a:pt x="196815" y="597951"/>
                </a:lnTo>
                <a:lnTo>
                  <a:pt x="198187" y="598665"/>
                </a:lnTo>
                <a:lnTo>
                  <a:pt x="199720" y="602199"/>
                </a:lnTo>
                <a:lnTo>
                  <a:pt x="196539" y="604028"/>
                </a:lnTo>
                <a:lnTo>
                  <a:pt x="194281" y="604114"/>
                </a:lnTo>
                <a:lnTo>
                  <a:pt x="193177" y="609886"/>
                </a:lnTo>
                <a:lnTo>
                  <a:pt x="191814" y="612362"/>
                </a:lnTo>
                <a:lnTo>
                  <a:pt x="190833" y="613553"/>
                </a:lnTo>
                <a:lnTo>
                  <a:pt x="185833" y="616001"/>
                </a:lnTo>
                <a:lnTo>
                  <a:pt x="182528" y="619096"/>
                </a:lnTo>
                <a:lnTo>
                  <a:pt x="178632" y="621583"/>
                </a:lnTo>
                <a:lnTo>
                  <a:pt x="176936" y="621040"/>
                </a:lnTo>
                <a:lnTo>
                  <a:pt x="174374" y="623564"/>
                </a:lnTo>
                <a:lnTo>
                  <a:pt x="168688" y="626545"/>
                </a:lnTo>
                <a:lnTo>
                  <a:pt x="165764" y="630565"/>
                </a:lnTo>
                <a:lnTo>
                  <a:pt x="159220" y="634146"/>
                </a:lnTo>
                <a:lnTo>
                  <a:pt x="155886" y="637061"/>
                </a:lnTo>
                <a:lnTo>
                  <a:pt x="146828" y="637213"/>
                </a:lnTo>
                <a:lnTo>
                  <a:pt x="138179" y="636575"/>
                </a:lnTo>
                <a:lnTo>
                  <a:pt x="135464" y="637956"/>
                </a:lnTo>
                <a:lnTo>
                  <a:pt x="138246" y="638385"/>
                </a:lnTo>
                <a:lnTo>
                  <a:pt x="140189" y="639737"/>
                </a:lnTo>
                <a:lnTo>
                  <a:pt x="142523" y="639166"/>
                </a:lnTo>
                <a:lnTo>
                  <a:pt x="148009" y="639842"/>
                </a:lnTo>
                <a:lnTo>
                  <a:pt x="150829" y="640585"/>
                </a:lnTo>
                <a:lnTo>
                  <a:pt x="154448" y="645329"/>
                </a:lnTo>
                <a:lnTo>
                  <a:pt x="151790" y="647005"/>
                </a:lnTo>
                <a:lnTo>
                  <a:pt x="147181" y="648300"/>
                </a:lnTo>
                <a:lnTo>
                  <a:pt x="148914" y="654987"/>
                </a:lnTo>
                <a:lnTo>
                  <a:pt x="150333" y="659483"/>
                </a:lnTo>
                <a:lnTo>
                  <a:pt x="148466" y="662188"/>
                </a:lnTo>
                <a:lnTo>
                  <a:pt x="148324" y="674446"/>
                </a:lnTo>
                <a:lnTo>
                  <a:pt x="145704" y="674675"/>
                </a:lnTo>
                <a:lnTo>
                  <a:pt x="144589" y="679723"/>
                </a:lnTo>
                <a:lnTo>
                  <a:pt x="145409" y="682295"/>
                </a:lnTo>
                <a:lnTo>
                  <a:pt x="145342" y="688248"/>
                </a:lnTo>
                <a:lnTo>
                  <a:pt x="145885" y="691906"/>
                </a:lnTo>
                <a:lnTo>
                  <a:pt x="147171" y="695268"/>
                </a:lnTo>
                <a:lnTo>
                  <a:pt x="146599" y="698764"/>
                </a:lnTo>
                <a:lnTo>
                  <a:pt x="142456" y="706927"/>
                </a:lnTo>
                <a:lnTo>
                  <a:pt x="142542" y="710746"/>
                </a:lnTo>
                <a:lnTo>
                  <a:pt x="143294" y="713013"/>
                </a:lnTo>
                <a:lnTo>
                  <a:pt x="143846" y="716623"/>
                </a:lnTo>
                <a:lnTo>
                  <a:pt x="141961" y="723548"/>
                </a:lnTo>
                <a:lnTo>
                  <a:pt x="140637" y="729310"/>
                </a:lnTo>
                <a:lnTo>
                  <a:pt x="139055" y="734149"/>
                </a:lnTo>
                <a:lnTo>
                  <a:pt x="135522" y="739931"/>
                </a:lnTo>
                <a:lnTo>
                  <a:pt x="133759" y="744245"/>
                </a:lnTo>
                <a:lnTo>
                  <a:pt x="129645" y="757647"/>
                </a:lnTo>
                <a:lnTo>
                  <a:pt x="127606" y="760295"/>
                </a:lnTo>
                <a:lnTo>
                  <a:pt x="125101" y="762324"/>
                </a:lnTo>
                <a:lnTo>
                  <a:pt x="122311" y="760448"/>
                </a:lnTo>
                <a:lnTo>
                  <a:pt x="119749" y="759428"/>
                </a:lnTo>
                <a:lnTo>
                  <a:pt x="116624" y="759552"/>
                </a:lnTo>
                <a:lnTo>
                  <a:pt x="111728" y="761095"/>
                </a:lnTo>
                <a:lnTo>
                  <a:pt x="104365" y="760067"/>
                </a:lnTo>
                <a:lnTo>
                  <a:pt x="97174" y="760562"/>
                </a:lnTo>
                <a:lnTo>
                  <a:pt x="95355" y="761886"/>
                </a:lnTo>
                <a:lnTo>
                  <a:pt x="96450" y="766715"/>
                </a:lnTo>
                <a:lnTo>
                  <a:pt x="93793" y="767344"/>
                </a:lnTo>
                <a:lnTo>
                  <a:pt x="91202" y="765972"/>
                </a:lnTo>
                <a:lnTo>
                  <a:pt x="88916" y="767610"/>
                </a:lnTo>
                <a:lnTo>
                  <a:pt x="87011" y="769401"/>
                </a:lnTo>
                <a:lnTo>
                  <a:pt x="83268" y="773649"/>
                </a:lnTo>
                <a:lnTo>
                  <a:pt x="82010" y="776259"/>
                </a:lnTo>
                <a:lnTo>
                  <a:pt x="81686" y="781164"/>
                </a:lnTo>
                <a:lnTo>
                  <a:pt x="83658" y="785555"/>
                </a:lnTo>
                <a:lnTo>
                  <a:pt x="85401" y="790689"/>
                </a:lnTo>
                <a:lnTo>
                  <a:pt x="80915" y="796852"/>
                </a:lnTo>
                <a:lnTo>
                  <a:pt x="78410" y="797062"/>
                </a:lnTo>
                <a:lnTo>
                  <a:pt x="71095" y="795347"/>
                </a:lnTo>
                <a:lnTo>
                  <a:pt x="58131" y="799205"/>
                </a:lnTo>
                <a:lnTo>
                  <a:pt x="46492" y="796157"/>
                </a:lnTo>
                <a:lnTo>
                  <a:pt x="47949" y="792851"/>
                </a:lnTo>
                <a:lnTo>
                  <a:pt x="47901" y="790423"/>
                </a:lnTo>
                <a:lnTo>
                  <a:pt x="48558" y="786679"/>
                </a:lnTo>
                <a:lnTo>
                  <a:pt x="48949" y="782841"/>
                </a:lnTo>
                <a:lnTo>
                  <a:pt x="48844" y="780269"/>
                </a:lnTo>
                <a:lnTo>
                  <a:pt x="47987" y="777516"/>
                </a:lnTo>
                <a:lnTo>
                  <a:pt x="45120" y="773916"/>
                </a:lnTo>
                <a:lnTo>
                  <a:pt x="38652" y="761714"/>
                </a:lnTo>
                <a:lnTo>
                  <a:pt x="36738" y="756542"/>
                </a:lnTo>
                <a:lnTo>
                  <a:pt x="35405" y="754380"/>
                </a:lnTo>
                <a:lnTo>
                  <a:pt x="36366" y="754266"/>
                </a:lnTo>
                <a:lnTo>
                  <a:pt x="41700" y="757047"/>
                </a:lnTo>
                <a:lnTo>
                  <a:pt x="42939" y="756704"/>
                </a:lnTo>
                <a:lnTo>
                  <a:pt x="44244" y="755666"/>
                </a:lnTo>
                <a:lnTo>
                  <a:pt x="42653" y="751675"/>
                </a:lnTo>
                <a:lnTo>
                  <a:pt x="41281" y="749875"/>
                </a:lnTo>
                <a:lnTo>
                  <a:pt x="40357" y="747170"/>
                </a:lnTo>
                <a:lnTo>
                  <a:pt x="43472" y="746436"/>
                </a:lnTo>
                <a:lnTo>
                  <a:pt x="45729" y="746598"/>
                </a:lnTo>
                <a:lnTo>
                  <a:pt x="47387" y="743550"/>
                </a:lnTo>
                <a:lnTo>
                  <a:pt x="46425" y="738607"/>
                </a:lnTo>
                <a:lnTo>
                  <a:pt x="44005" y="737083"/>
                </a:lnTo>
                <a:lnTo>
                  <a:pt x="41986" y="736416"/>
                </a:lnTo>
                <a:lnTo>
                  <a:pt x="38110" y="728605"/>
                </a:lnTo>
                <a:lnTo>
                  <a:pt x="34071" y="724548"/>
                </a:lnTo>
                <a:lnTo>
                  <a:pt x="26861" y="708822"/>
                </a:lnTo>
                <a:lnTo>
                  <a:pt x="24222" y="697944"/>
                </a:lnTo>
                <a:lnTo>
                  <a:pt x="21774" y="698983"/>
                </a:lnTo>
                <a:lnTo>
                  <a:pt x="20584" y="694230"/>
                </a:lnTo>
                <a:lnTo>
                  <a:pt x="19726" y="689705"/>
                </a:lnTo>
                <a:lnTo>
                  <a:pt x="19555" y="686381"/>
                </a:lnTo>
                <a:lnTo>
                  <a:pt x="15707" y="684476"/>
                </a:lnTo>
                <a:lnTo>
                  <a:pt x="15554" y="682133"/>
                </a:lnTo>
                <a:lnTo>
                  <a:pt x="14859" y="671655"/>
                </a:lnTo>
                <a:lnTo>
                  <a:pt x="10735" y="670246"/>
                </a:lnTo>
                <a:lnTo>
                  <a:pt x="8068" y="664340"/>
                </a:lnTo>
                <a:lnTo>
                  <a:pt x="7591" y="653110"/>
                </a:lnTo>
                <a:lnTo>
                  <a:pt x="4877" y="651062"/>
                </a:lnTo>
                <a:lnTo>
                  <a:pt x="2695" y="651634"/>
                </a:lnTo>
                <a:lnTo>
                  <a:pt x="2800" y="648843"/>
                </a:lnTo>
                <a:lnTo>
                  <a:pt x="3324" y="646214"/>
                </a:lnTo>
                <a:lnTo>
                  <a:pt x="2048" y="635756"/>
                </a:lnTo>
                <a:lnTo>
                  <a:pt x="1619" y="626164"/>
                </a:lnTo>
                <a:lnTo>
                  <a:pt x="591" y="623249"/>
                </a:lnTo>
                <a:lnTo>
                  <a:pt x="0" y="619839"/>
                </a:lnTo>
                <a:lnTo>
                  <a:pt x="524" y="616887"/>
                </a:lnTo>
                <a:lnTo>
                  <a:pt x="1305" y="615182"/>
                </a:lnTo>
                <a:lnTo>
                  <a:pt x="3962" y="614734"/>
                </a:lnTo>
                <a:lnTo>
                  <a:pt x="6448" y="617344"/>
                </a:lnTo>
                <a:lnTo>
                  <a:pt x="8649" y="623916"/>
                </a:lnTo>
                <a:lnTo>
                  <a:pt x="10592" y="624773"/>
                </a:lnTo>
                <a:lnTo>
                  <a:pt x="13240" y="623059"/>
                </a:lnTo>
                <a:lnTo>
                  <a:pt x="15097" y="618268"/>
                </a:lnTo>
                <a:lnTo>
                  <a:pt x="16154" y="611057"/>
                </a:lnTo>
                <a:lnTo>
                  <a:pt x="17393" y="604152"/>
                </a:lnTo>
                <a:lnTo>
                  <a:pt x="15926" y="596741"/>
                </a:lnTo>
                <a:lnTo>
                  <a:pt x="14364" y="590207"/>
                </a:lnTo>
                <a:lnTo>
                  <a:pt x="14249" y="588283"/>
                </a:lnTo>
                <a:lnTo>
                  <a:pt x="18355" y="582740"/>
                </a:lnTo>
                <a:lnTo>
                  <a:pt x="19612" y="578225"/>
                </a:lnTo>
                <a:lnTo>
                  <a:pt x="20974" y="573910"/>
                </a:lnTo>
                <a:lnTo>
                  <a:pt x="22479" y="572443"/>
                </a:lnTo>
                <a:lnTo>
                  <a:pt x="24708" y="572110"/>
                </a:lnTo>
                <a:lnTo>
                  <a:pt x="27308" y="571300"/>
                </a:lnTo>
                <a:lnTo>
                  <a:pt x="30585" y="568404"/>
                </a:lnTo>
                <a:lnTo>
                  <a:pt x="33528" y="564518"/>
                </a:lnTo>
                <a:lnTo>
                  <a:pt x="35776" y="560946"/>
                </a:lnTo>
                <a:lnTo>
                  <a:pt x="36538" y="553860"/>
                </a:lnTo>
                <a:lnTo>
                  <a:pt x="36566" y="550288"/>
                </a:lnTo>
                <a:lnTo>
                  <a:pt x="37557" y="547630"/>
                </a:lnTo>
                <a:lnTo>
                  <a:pt x="38510" y="542430"/>
                </a:lnTo>
                <a:lnTo>
                  <a:pt x="37576" y="537286"/>
                </a:lnTo>
                <a:lnTo>
                  <a:pt x="34671" y="529457"/>
                </a:lnTo>
                <a:lnTo>
                  <a:pt x="31175" y="518379"/>
                </a:lnTo>
                <a:lnTo>
                  <a:pt x="30632" y="512302"/>
                </a:lnTo>
                <a:lnTo>
                  <a:pt x="32223" y="511169"/>
                </a:lnTo>
                <a:lnTo>
                  <a:pt x="35262" y="510159"/>
                </a:lnTo>
                <a:lnTo>
                  <a:pt x="41024" y="509864"/>
                </a:lnTo>
                <a:lnTo>
                  <a:pt x="41634" y="509149"/>
                </a:lnTo>
                <a:lnTo>
                  <a:pt x="42215" y="506473"/>
                </a:lnTo>
                <a:lnTo>
                  <a:pt x="43520" y="502844"/>
                </a:lnTo>
                <a:lnTo>
                  <a:pt x="44901" y="500196"/>
                </a:lnTo>
                <a:lnTo>
                  <a:pt x="45853" y="496395"/>
                </a:lnTo>
                <a:lnTo>
                  <a:pt x="46311" y="492947"/>
                </a:lnTo>
                <a:lnTo>
                  <a:pt x="43015" y="487737"/>
                </a:lnTo>
                <a:lnTo>
                  <a:pt x="38700" y="482384"/>
                </a:lnTo>
                <a:lnTo>
                  <a:pt x="35776" y="480603"/>
                </a:lnTo>
                <a:lnTo>
                  <a:pt x="30575" y="476088"/>
                </a:lnTo>
                <a:lnTo>
                  <a:pt x="26918" y="472307"/>
                </a:lnTo>
                <a:lnTo>
                  <a:pt x="29013" y="457819"/>
                </a:lnTo>
                <a:lnTo>
                  <a:pt x="30575" y="446951"/>
                </a:lnTo>
                <a:lnTo>
                  <a:pt x="30823" y="444303"/>
                </a:lnTo>
                <a:lnTo>
                  <a:pt x="30880" y="440188"/>
                </a:lnTo>
                <a:lnTo>
                  <a:pt x="25832" y="422520"/>
                </a:lnTo>
                <a:lnTo>
                  <a:pt x="26032" y="418567"/>
                </a:lnTo>
                <a:lnTo>
                  <a:pt x="26508" y="414995"/>
                </a:lnTo>
                <a:lnTo>
                  <a:pt x="25965" y="408889"/>
                </a:lnTo>
                <a:lnTo>
                  <a:pt x="25670" y="403412"/>
                </a:lnTo>
                <a:lnTo>
                  <a:pt x="26537" y="401746"/>
                </a:lnTo>
                <a:lnTo>
                  <a:pt x="28594" y="398640"/>
                </a:lnTo>
                <a:lnTo>
                  <a:pt x="26622" y="393821"/>
                </a:lnTo>
                <a:lnTo>
                  <a:pt x="26460" y="393421"/>
                </a:lnTo>
                <a:lnTo>
                  <a:pt x="22746" y="381438"/>
                </a:lnTo>
                <a:lnTo>
                  <a:pt x="28423" y="369484"/>
                </a:lnTo>
                <a:lnTo>
                  <a:pt x="27432" y="363264"/>
                </a:lnTo>
                <a:lnTo>
                  <a:pt x="30813" y="358740"/>
                </a:lnTo>
                <a:lnTo>
                  <a:pt x="36986" y="348339"/>
                </a:lnTo>
                <a:lnTo>
                  <a:pt x="40453" y="342452"/>
                </a:lnTo>
                <a:lnTo>
                  <a:pt x="41186" y="341424"/>
                </a:lnTo>
                <a:lnTo>
                  <a:pt x="43929" y="338833"/>
                </a:lnTo>
                <a:lnTo>
                  <a:pt x="49139" y="335756"/>
                </a:lnTo>
                <a:lnTo>
                  <a:pt x="54911" y="334251"/>
                </a:lnTo>
                <a:lnTo>
                  <a:pt x="57483" y="334270"/>
                </a:lnTo>
                <a:lnTo>
                  <a:pt x="67409" y="336356"/>
                </a:lnTo>
                <a:lnTo>
                  <a:pt x="75152" y="337976"/>
                </a:lnTo>
                <a:lnTo>
                  <a:pt x="76285" y="336347"/>
                </a:lnTo>
                <a:lnTo>
                  <a:pt x="77905" y="333004"/>
                </a:lnTo>
                <a:lnTo>
                  <a:pt x="79991" y="328232"/>
                </a:lnTo>
                <a:lnTo>
                  <a:pt x="80172" y="322907"/>
                </a:lnTo>
                <a:lnTo>
                  <a:pt x="79420" y="315059"/>
                </a:lnTo>
                <a:lnTo>
                  <a:pt x="78286" y="310344"/>
                </a:lnTo>
                <a:lnTo>
                  <a:pt x="72837" y="307267"/>
                </a:lnTo>
                <a:lnTo>
                  <a:pt x="66866" y="303048"/>
                </a:lnTo>
                <a:lnTo>
                  <a:pt x="74209" y="289608"/>
                </a:lnTo>
                <a:lnTo>
                  <a:pt x="79296" y="280216"/>
                </a:lnTo>
                <a:lnTo>
                  <a:pt x="85639" y="265995"/>
                </a:lnTo>
                <a:lnTo>
                  <a:pt x="87611" y="260042"/>
                </a:lnTo>
                <a:lnTo>
                  <a:pt x="89040" y="257670"/>
                </a:lnTo>
                <a:lnTo>
                  <a:pt x="90907" y="235477"/>
                </a:lnTo>
                <a:lnTo>
                  <a:pt x="92145" y="229219"/>
                </a:lnTo>
                <a:lnTo>
                  <a:pt x="93183" y="225933"/>
                </a:lnTo>
                <a:lnTo>
                  <a:pt x="93193" y="222561"/>
                </a:lnTo>
                <a:lnTo>
                  <a:pt x="92516" y="216856"/>
                </a:lnTo>
                <a:lnTo>
                  <a:pt x="90735" y="203902"/>
                </a:lnTo>
                <a:lnTo>
                  <a:pt x="100755" y="202292"/>
                </a:lnTo>
                <a:lnTo>
                  <a:pt x="104013" y="201378"/>
                </a:lnTo>
                <a:lnTo>
                  <a:pt x="107042" y="199825"/>
                </a:lnTo>
                <a:lnTo>
                  <a:pt x="112966" y="195786"/>
                </a:lnTo>
                <a:lnTo>
                  <a:pt x="115871" y="192205"/>
                </a:lnTo>
                <a:lnTo>
                  <a:pt x="114252" y="179937"/>
                </a:lnTo>
                <a:lnTo>
                  <a:pt x="117834" y="175765"/>
                </a:lnTo>
                <a:lnTo>
                  <a:pt x="126578" y="161154"/>
                </a:lnTo>
                <a:lnTo>
                  <a:pt x="136027" y="147047"/>
                </a:lnTo>
                <a:lnTo>
                  <a:pt x="140455" y="141675"/>
                </a:lnTo>
                <a:lnTo>
                  <a:pt x="140913" y="139046"/>
                </a:lnTo>
                <a:lnTo>
                  <a:pt x="141275" y="134807"/>
                </a:lnTo>
                <a:lnTo>
                  <a:pt x="139303" y="128121"/>
                </a:lnTo>
                <a:lnTo>
                  <a:pt x="137189" y="123968"/>
                </a:lnTo>
                <a:lnTo>
                  <a:pt x="133064" y="116072"/>
                </a:lnTo>
                <a:lnTo>
                  <a:pt x="134836" y="110538"/>
                </a:lnTo>
                <a:lnTo>
                  <a:pt x="137874" y="109461"/>
                </a:lnTo>
                <a:lnTo>
                  <a:pt x="141884" y="107280"/>
                </a:lnTo>
                <a:lnTo>
                  <a:pt x="145018" y="102527"/>
                </a:lnTo>
                <a:lnTo>
                  <a:pt x="145323" y="101918"/>
                </a:lnTo>
                <a:lnTo>
                  <a:pt x="150619" y="83096"/>
                </a:lnTo>
                <a:lnTo>
                  <a:pt x="160954" y="73476"/>
                </a:lnTo>
                <a:lnTo>
                  <a:pt x="165078" y="68209"/>
                </a:lnTo>
                <a:lnTo>
                  <a:pt x="171498" y="72171"/>
                </a:lnTo>
                <a:lnTo>
                  <a:pt x="180908" y="78134"/>
                </a:lnTo>
                <a:lnTo>
                  <a:pt x="185090" y="69361"/>
                </a:lnTo>
                <a:lnTo>
                  <a:pt x="186471" y="66094"/>
                </a:lnTo>
                <a:lnTo>
                  <a:pt x="187852" y="61274"/>
                </a:lnTo>
                <a:lnTo>
                  <a:pt x="187300" y="52892"/>
                </a:lnTo>
                <a:lnTo>
                  <a:pt x="187061" y="41948"/>
                </a:lnTo>
                <a:lnTo>
                  <a:pt x="187480" y="37529"/>
                </a:lnTo>
                <a:lnTo>
                  <a:pt x="191234" y="35557"/>
                </a:lnTo>
                <a:lnTo>
                  <a:pt x="193253" y="35052"/>
                </a:lnTo>
                <a:lnTo>
                  <a:pt x="203711" y="39605"/>
                </a:lnTo>
                <a:lnTo>
                  <a:pt x="206340" y="39529"/>
                </a:lnTo>
                <a:lnTo>
                  <a:pt x="211274" y="40138"/>
                </a:lnTo>
                <a:lnTo>
                  <a:pt x="216789" y="42129"/>
                </a:lnTo>
                <a:lnTo>
                  <a:pt x="228343" y="47425"/>
                </a:lnTo>
                <a:lnTo>
                  <a:pt x="233115" y="49606"/>
                </a:lnTo>
                <a:lnTo>
                  <a:pt x="235782" y="50025"/>
                </a:lnTo>
                <a:lnTo>
                  <a:pt x="238087" y="47568"/>
                </a:lnTo>
                <a:lnTo>
                  <a:pt x="243011" y="41234"/>
                </a:lnTo>
                <a:lnTo>
                  <a:pt x="235763" y="36528"/>
                </a:lnTo>
                <a:lnTo>
                  <a:pt x="240535" y="31756"/>
                </a:lnTo>
                <a:lnTo>
                  <a:pt x="243011" y="26927"/>
                </a:lnTo>
                <a:lnTo>
                  <a:pt x="245136" y="20974"/>
                </a:lnTo>
                <a:lnTo>
                  <a:pt x="245907" y="13983"/>
                </a:lnTo>
                <a:lnTo>
                  <a:pt x="245612" y="10211"/>
                </a:lnTo>
                <a:lnTo>
                  <a:pt x="244145" y="7630"/>
                </a:lnTo>
                <a:lnTo>
                  <a:pt x="239716" y="1191"/>
                </a:lnTo>
                <a:lnTo>
                  <a:pt x="249745" y="267"/>
                </a:lnTo>
                <a:lnTo>
                  <a:pt x="253222" y="0"/>
                </a:lnTo>
                <a:lnTo>
                  <a:pt x="260518" y="4248"/>
                </a:lnTo>
                <a:lnTo>
                  <a:pt x="260842" y="5172"/>
                </a:lnTo>
                <a:lnTo>
                  <a:pt x="260890" y="7382"/>
                </a:lnTo>
                <a:lnTo>
                  <a:pt x="261147" y="9668"/>
                </a:lnTo>
                <a:lnTo>
                  <a:pt x="268224" y="15450"/>
                </a:lnTo>
                <a:lnTo>
                  <a:pt x="270263" y="18507"/>
                </a:lnTo>
                <a:lnTo>
                  <a:pt x="274615" y="23136"/>
                </a:lnTo>
                <a:lnTo>
                  <a:pt x="275768" y="25632"/>
                </a:lnTo>
                <a:lnTo>
                  <a:pt x="279797" y="28547"/>
                </a:lnTo>
                <a:lnTo>
                  <a:pt x="282683" y="31661"/>
                </a:lnTo>
                <a:lnTo>
                  <a:pt x="286055" y="34176"/>
                </a:lnTo>
                <a:lnTo>
                  <a:pt x="289989" y="38081"/>
                </a:lnTo>
                <a:lnTo>
                  <a:pt x="295275" y="41186"/>
                </a:lnTo>
                <a:lnTo>
                  <a:pt x="299733" y="42196"/>
                </a:lnTo>
                <a:lnTo>
                  <a:pt x="310972" y="47501"/>
                </a:lnTo>
                <a:lnTo>
                  <a:pt x="312887" y="49216"/>
                </a:lnTo>
                <a:lnTo>
                  <a:pt x="316125" y="52902"/>
                </a:lnTo>
                <a:lnTo>
                  <a:pt x="319402" y="57150"/>
                </a:lnTo>
                <a:lnTo>
                  <a:pt x="321669" y="65856"/>
                </a:lnTo>
                <a:lnTo>
                  <a:pt x="325298" y="66304"/>
                </a:lnTo>
                <a:lnTo>
                  <a:pt x="326288" y="69285"/>
                </a:lnTo>
                <a:lnTo>
                  <a:pt x="329460" y="74381"/>
                </a:lnTo>
                <a:lnTo>
                  <a:pt x="333861" y="78867"/>
                </a:lnTo>
                <a:lnTo>
                  <a:pt x="333699" y="80372"/>
                </a:lnTo>
                <a:lnTo>
                  <a:pt x="330194" y="84487"/>
                </a:lnTo>
                <a:lnTo>
                  <a:pt x="329812" y="90049"/>
                </a:lnTo>
                <a:lnTo>
                  <a:pt x="330146" y="97126"/>
                </a:lnTo>
                <a:lnTo>
                  <a:pt x="331251" y="102880"/>
                </a:lnTo>
                <a:lnTo>
                  <a:pt x="331137" y="104556"/>
                </a:lnTo>
                <a:lnTo>
                  <a:pt x="330270" y="106537"/>
                </a:lnTo>
                <a:lnTo>
                  <a:pt x="329232" y="109633"/>
                </a:lnTo>
                <a:lnTo>
                  <a:pt x="328851" y="112328"/>
                </a:lnTo>
                <a:lnTo>
                  <a:pt x="328946" y="113643"/>
                </a:lnTo>
                <a:lnTo>
                  <a:pt x="329299" y="114367"/>
                </a:lnTo>
                <a:lnTo>
                  <a:pt x="331146" y="114424"/>
                </a:lnTo>
                <a:lnTo>
                  <a:pt x="334451" y="115062"/>
                </a:lnTo>
                <a:lnTo>
                  <a:pt x="336395" y="116253"/>
                </a:lnTo>
                <a:lnTo>
                  <a:pt x="337499" y="122796"/>
                </a:lnTo>
                <a:lnTo>
                  <a:pt x="337128" y="124054"/>
                </a:lnTo>
                <a:lnTo>
                  <a:pt x="334346" y="127006"/>
                </a:lnTo>
                <a:lnTo>
                  <a:pt x="333527" y="129350"/>
                </a:lnTo>
                <a:lnTo>
                  <a:pt x="333451" y="132779"/>
                </a:lnTo>
                <a:lnTo>
                  <a:pt x="333946" y="136551"/>
                </a:lnTo>
                <a:lnTo>
                  <a:pt x="334909" y="140751"/>
                </a:lnTo>
                <a:lnTo>
                  <a:pt x="337090" y="145237"/>
                </a:lnTo>
                <a:lnTo>
                  <a:pt x="340043" y="149914"/>
                </a:lnTo>
                <a:lnTo>
                  <a:pt x="341986" y="153743"/>
                </a:lnTo>
                <a:lnTo>
                  <a:pt x="342900" y="156429"/>
                </a:lnTo>
                <a:lnTo>
                  <a:pt x="343233" y="158315"/>
                </a:lnTo>
                <a:lnTo>
                  <a:pt x="341909" y="160677"/>
                </a:lnTo>
                <a:lnTo>
                  <a:pt x="340719" y="165335"/>
                </a:lnTo>
                <a:lnTo>
                  <a:pt x="340500" y="170650"/>
                </a:lnTo>
                <a:lnTo>
                  <a:pt x="339957" y="174108"/>
                </a:lnTo>
                <a:lnTo>
                  <a:pt x="337366" y="178861"/>
                </a:lnTo>
                <a:lnTo>
                  <a:pt x="335566" y="180537"/>
                </a:lnTo>
                <a:lnTo>
                  <a:pt x="335052" y="183032"/>
                </a:lnTo>
                <a:lnTo>
                  <a:pt x="334832" y="187214"/>
                </a:lnTo>
                <a:lnTo>
                  <a:pt x="335366" y="192300"/>
                </a:lnTo>
                <a:lnTo>
                  <a:pt x="335547" y="195729"/>
                </a:lnTo>
                <a:lnTo>
                  <a:pt x="336099" y="198196"/>
                </a:lnTo>
                <a:lnTo>
                  <a:pt x="336918" y="199806"/>
                </a:lnTo>
                <a:lnTo>
                  <a:pt x="341081" y="202635"/>
                </a:lnTo>
                <a:lnTo>
                  <a:pt x="343415" y="208426"/>
                </a:lnTo>
                <a:lnTo>
                  <a:pt x="344871" y="213065"/>
                </a:lnTo>
                <a:lnTo>
                  <a:pt x="347815" y="225095"/>
                </a:lnTo>
                <a:close/>
                <a:moveTo>
                  <a:pt x="199177" y="594627"/>
                </a:moveTo>
                <a:lnTo>
                  <a:pt x="198511" y="596370"/>
                </a:lnTo>
                <a:lnTo>
                  <a:pt x="197834" y="594236"/>
                </a:lnTo>
                <a:lnTo>
                  <a:pt x="198101" y="593817"/>
                </a:lnTo>
                <a:lnTo>
                  <a:pt x="198558" y="591712"/>
                </a:lnTo>
                <a:lnTo>
                  <a:pt x="199854" y="590560"/>
                </a:lnTo>
                <a:lnTo>
                  <a:pt x="201920" y="591255"/>
                </a:lnTo>
                <a:lnTo>
                  <a:pt x="201911" y="591779"/>
                </a:lnTo>
                <a:lnTo>
                  <a:pt x="199930" y="593484"/>
                </a:lnTo>
                <a:lnTo>
                  <a:pt x="199177" y="594627"/>
                </a:lnTo>
                <a:close/>
                <a:moveTo>
                  <a:pt x="194386" y="617658"/>
                </a:moveTo>
                <a:lnTo>
                  <a:pt x="193196" y="618153"/>
                </a:lnTo>
                <a:lnTo>
                  <a:pt x="192605" y="618001"/>
                </a:lnTo>
                <a:lnTo>
                  <a:pt x="193338" y="615591"/>
                </a:lnTo>
                <a:lnTo>
                  <a:pt x="193881" y="614553"/>
                </a:lnTo>
                <a:lnTo>
                  <a:pt x="195682" y="613582"/>
                </a:lnTo>
                <a:lnTo>
                  <a:pt x="196234" y="613753"/>
                </a:lnTo>
                <a:lnTo>
                  <a:pt x="194386" y="617658"/>
                </a:lnTo>
                <a:close/>
                <a:moveTo>
                  <a:pt x="214179" y="674122"/>
                </a:moveTo>
                <a:lnTo>
                  <a:pt x="213693" y="677256"/>
                </a:lnTo>
                <a:lnTo>
                  <a:pt x="212303" y="677018"/>
                </a:lnTo>
                <a:lnTo>
                  <a:pt x="211036" y="674703"/>
                </a:lnTo>
                <a:lnTo>
                  <a:pt x="213598" y="671170"/>
                </a:lnTo>
                <a:lnTo>
                  <a:pt x="217513" y="671360"/>
                </a:lnTo>
                <a:lnTo>
                  <a:pt x="218856" y="672103"/>
                </a:lnTo>
                <a:lnTo>
                  <a:pt x="214179" y="674122"/>
                </a:lnTo>
                <a:close/>
                <a:moveTo>
                  <a:pt x="212036" y="678475"/>
                </a:moveTo>
                <a:lnTo>
                  <a:pt x="209826" y="679666"/>
                </a:lnTo>
                <a:lnTo>
                  <a:pt x="208531" y="683200"/>
                </a:lnTo>
                <a:lnTo>
                  <a:pt x="206740" y="683800"/>
                </a:lnTo>
                <a:lnTo>
                  <a:pt x="205026" y="684971"/>
                </a:lnTo>
                <a:lnTo>
                  <a:pt x="204416" y="696077"/>
                </a:lnTo>
                <a:lnTo>
                  <a:pt x="207550" y="700278"/>
                </a:lnTo>
                <a:lnTo>
                  <a:pt x="205826" y="700869"/>
                </a:lnTo>
                <a:lnTo>
                  <a:pt x="204254" y="702126"/>
                </a:lnTo>
                <a:lnTo>
                  <a:pt x="203130" y="703983"/>
                </a:lnTo>
                <a:lnTo>
                  <a:pt x="201978" y="707974"/>
                </a:lnTo>
                <a:lnTo>
                  <a:pt x="197663" y="710232"/>
                </a:lnTo>
                <a:lnTo>
                  <a:pt x="196034" y="711899"/>
                </a:lnTo>
                <a:lnTo>
                  <a:pt x="193624" y="715604"/>
                </a:lnTo>
                <a:lnTo>
                  <a:pt x="192367" y="720966"/>
                </a:lnTo>
                <a:lnTo>
                  <a:pt x="189929" y="723253"/>
                </a:lnTo>
                <a:lnTo>
                  <a:pt x="187185" y="723795"/>
                </a:lnTo>
                <a:lnTo>
                  <a:pt x="188786" y="719414"/>
                </a:lnTo>
                <a:lnTo>
                  <a:pt x="190891" y="715832"/>
                </a:lnTo>
                <a:lnTo>
                  <a:pt x="188871" y="713365"/>
                </a:lnTo>
                <a:lnTo>
                  <a:pt x="187652" y="709508"/>
                </a:lnTo>
                <a:lnTo>
                  <a:pt x="186071" y="706536"/>
                </a:lnTo>
                <a:lnTo>
                  <a:pt x="187328" y="703212"/>
                </a:lnTo>
                <a:lnTo>
                  <a:pt x="186709" y="697763"/>
                </a:lnTo>
                <a:lnTo>
                  <a:pt x="186909" y="692420"/>
                </a:lnTo>
                <a:lnTo>
                  <a:pt x="188738" y="689724"/>
                </a:lnTo>
                <a:lnTo>
                  <a:pt x="190833" y="687524"/>
                </a:lnTo>
                <a:lnTo>
                  <a:pt x="194091" y="682447"/>
                </a:lnTo>
                <a:lnTo>
                  <a:pt x="197625" y="678751"/>
                </a:lnTo>
                <a:lnTo>
                  <a:pt x="202559" y="677094"/>
                </a:lnTo>
                <a:lnTo>
                  <a:pt x="204788" y="678628"/>
                </a:lnTo>
                <a:lnTo>
                  <a:pt x="205750" y="675265"/>
                </a:lnTo>
                <a:lnTo>
                  <a:pt x="207340" y="674494"/>
                </a:lnTo>
                <a:lnTo>
                  <a:pt x="208836" y="675275"/>
                </a:lnTo>
                <a:lnTo>
                  <a:pt x="212036" y="678475"/>
                </a:lnTo>
                <a:close/>
                <a:moveTo>
                  <a:pt x="143933" y="754323"/>
                </a:moveTo>
                <a:lnTo>
                  <a:pt x="142551" y="756742"/>
                </a:lnTo>
                <a:lnTo>
                  <a:pt x="141332" y="756571"/>
                </a:lnTo>
                <a:lnTo>
                  <a:pt x="140522" y="753342"/>
                </a:lnTo>
                <a:lnTo>
                  <a:pt x="140332" y="745017"/>
                </a:lnTo>
                <a:lnTo>
                  <a:pt x="140818" y="740883"/>
                </a:lnTo>
                <a:lnTo>
                  <a:pt x="146647" y="725910"/>
                </a:lnTo>
                <a:lnTo>
                  <a:pt x="149247" y="724681"/>
                </a:lnTo>
                <a:lnTo>
                  <a:pt x="152905" y="715442"/>
                </a:lnTo>
                <a:lnTo>
                  <a:pt x="153895" y="711308"/>
                </a:lnTo>
                <a:lnTo>
                  <a:pt x="155486" y="707584"/>
                </a:lnTo>
                <a:lnTo>
                  <a:pt x="156420" y="704241"/>
                </a:lnTo>
                <a:lnTo>
                  <a:pt x="157210" y="702888"/>
                </a:lnTo>
                <a:lnTo>
                  <a:pt x="158915" y="703517"/>
                </a:lnTo>
                <a:lnTo>
                  <a:pt x="159677" y="704136"/>
                </a:lnTo>
                <a:lnTo>
                  <a:pt x="157877" y="706079"/>
                </a:lnTo>
                <a:lnTo>
                  <a:pt x="158086" y="708603"/>
                </a:lnTo>
                <a:lnTo>
                  <a:pt x="157962" y="709641"/>
                </a:lnTo>
                <a:lnTo>
                  <a:pt x="153419" y="720585"/>
                </a:lnTo>
                <a:lnTo>
                  <a:pt x="152209" y="727653"/>
                </a:lnTo>
                <a:lnTo>
                  <a:pt x="150600" y="729377"/>
                </a:lnTo>
                <a:lnTo>
                  <a:pt x="143933" y="75432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DBE02723-CEFC-9F0A-F3F4-681FDDEA3D99}"/>
              </a:ext>
            </a:extLst>
          </p:cNvPr>
          <p:cNvSpPr/>
          <p:nvPr/>
        </p:nvSpPr>
        <p:spPr>
          <a:xfrm>
            <a:off x="8580012" y="4628077"/>
            <a:ext cx="9248" cy="4829"/>
          </a:xfrm>
          <a:custGeom>
            <a:avLst/>
            <a:gdLst>
              <a:gd name="connsiteX0" fmla="*/ 8534 w 9248"/>
              <a:gd name="connsiteY0" fmla="*/ 3067 h 4829"/>
              <a:gd name="connsiteX1" fmla="*/ 4534 w 9248"/>
              <a:gd name="connsiteY1" fmla="*/ 4829 h 4829"/>
              <a:gd name="connsiteX2" fmla="*/ 0 w 9248"/>
              <a:gd name="connsiteY2" fmla="*/ 3229 h 4829"/>
              <a:gd name="connsiteX3" fmla="*/ 1467 w 9248"/>
              <a:gd name="connsiteY3" fmla="*/ 629 h 4829"/>
              <a:gd name="connsiteX4" fmla="*/ 4476 w 9248"/>
              <a:gd name="connsiteY4" fmla="*/ 0 h 4829"/>
              <a:gd name="connsiteX5" fmla="*/ 6915 w 9248"/>
              <a:gd name="connsiteY5" fmla="*/ 829 h 4829"/>
              <a:gd name="connsiteX6" fmla="*/ 8296 w 9248"/>
              <a:gd name="connsiteY6" fmla="*/ 1457 h 4829"/>
              <a:gd name="connsiteX7" fmla="*/ 9249 w 9248"/>
              <a:gd name="connsiteY7" fmla="*/ 2172 h 4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248" h="4829">
                <a:moveTo>
                  <a:pt x="8534" y="3067"/>
                </a:moveTo>
                <a:lnTo>
                  <a:pt x="4534" y="4829"/>
                </a:lnTo>
                <a:lnTo>
                  <a:pt x="0" y="3229"/>
                </a:lnTo>
                <a:lnTo>
                  <a:pt x="1467" y="629"/>
                </a:lnTo>
                <a:lnTo>
                  <a:pt x="4476" y="0"/>
                </a:lnTo>
                <a:lnTo>
                  <a:pt x="6915" y="829"/>
                </a:lnTo>
                <a:lnTo>
                  <a:pt x="8296" y="1457"/>
                </a:lnTo>
                <a:lnTo>
                  <a:pt x="9249" y="21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27C12C1C-00BB-FC79-294E-A2136FD8B07D}"/>
              </a:ext>
            </a:extLst>
          </p:cNvPr>
          <p:cNvSpPr/>
          <p:nvPr/>
        </p:nvSpPr>
        <p:spPr>
          <a:xfrm>
            <a:off x="5423913" y="4876499"/>
            <a:ext cx="234048" cy="220665"/>
          </a:xfrm>
          <a:custGeom>
            <a:avLst/>
            <a:gdLst>
              <a:gd name="connsiteX0" fmla="*/ 1353 w 234048"/>
              <a:gd name="connsiteY0" fmla="*/ 2448 h 220665"/>
              <a:gd name="connsiteX1" fmla="*/ 438 w 234048"/>
              <a:gd name="connsiteY1" fmla="*/ 2486 h 220665"/>
              <a:gd name="connsiteX2" fmla="*/ 172 w 234048"/>
              <a:gd name="connsiteY2" fmla="*/ 2267 h 220665"/>
              <a:gd name="connsiteX3" fmla="*/ 0 w 234048"/>
              <a:gd name="connsiteY3" fmla="*/ 1638 h 220665"/>
              <a:gd name="connsiteX4" fmla="*/ 438 w 234048"/>
              <a:gd name="connsiteY4" fmla="*/ 619 h 220665"/>
              <a:gd name="connsiteX5" fmla="*/ 838 w 234048"/>
              <a:gd name="connsiteY5" fmla="*/ 0 h 220665"/>
              <a:gd name="connsiteX6" fmla="*/ 1457 w 234048"/>
              <a:gd name="connsiteY6" fmla="*/ 85 h 220665"/>
              <a:gd name="connsiteX7" fmla="*/ 2295 w 234048"/>
              <a:gd name="connsiteY7" fmla="*/ 800 h 220665"/>
              <a:gd name="connsiteX8" fmla="*/ 3000 w 234048"/>
              <a:gd name="connsiteY8" fmla="*/ 1410 h 220665"/>
              <a:gd name="connsiteX9" fmla="*/ 2619 w 234048"/>
              <a:gd name="connsiteY9" fmla="*/ 1962 h 220665"/>
              <a:gd name="connsiteX10" fmla="*/ 1353 w 234048"/>
              <a:gd name="connsiteY10" fmla="*/ 2448 h 220665"/>
              <a:gd name="connsiteX11" fmla="*/ 233181 w 234048"/>
              <a:gd name="connsiteY11" fmla="*/ 220494 h 220665"/>
              <a:gd name="connsiteX12" fmla="*/ 230772 w 234048"/>
              <a:gd name="connsiteY12" fmla="*/ 220666 h 220665"/>
              <a:gd name="connsiteX13" fmla="*/ 230972 w 234048"/>
              <a:gd name="connsiteY13" fmla="*/ 219361 h 220665"/>
              <a:gd name="connsiteX14" fmla="*/ 232762 w 234048"/>
              <a:gd name="connsiteY14" fmla="*/ 217970 h 220665"/>
              <a:gd name="connsiteX15" fmla="*/ 233972 w 234048"/>
              <a:gd name="connsiteY15" fmla="*/ 218151 h 220665"/>
              <a:gd name="connsiteX16" fmla="*/ 234048 w 234048"/>
              <a:gd name="connsiteY16" fmla="*/ 219751 h 220665"/>
              <a:gd name="connsiteX17" fmla="*/ 233181 w 234048"/>
              <a:gd name="connsiteY17" fmla="*/ 220494 h 22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4048" h="220665">
                <a:moveTo>
                  <a:pt x="1353" y="2448"/>
                </a:moveTo>
                <a:lnTo>
                  <a:pt x="438" y="2486"/>
                </a:lnTo>
                <a:lnTo>
                  <a:pt x="172" y="2267"/>
                </a:lnTo>
                <a:lnTo>
                  <a:pt x="0" y="1638"/>
                </a:lnTo>
                <a:lnTo>
                  <a:pt x="438" y="619"/>
                </a:lnTo>
                <a:lnTo>
                  <a:pt x="838" y="0"/>
                </a:lnTo>
                <a:lnTo>
                  <a:pt x="1457" y="85"/>
                </a:lnTo>
                <a:lnTo>
                  <a:pt x="2295" y="800"/>
                </a:lnTo>
                <a:lnTo>
                  <a:pt x="3000" y="1410"/>
                </a:lnTo>
                <a:lnTo>
                  <a:pt x="2619" y="1962"/>
                </a:lnTo>
                <a:lnTo>
                  <a:pt x="1353" y="2448"/>
                </a:lnTo>
                <a:close/>
                <a:moveTo>
                  <a:pt x="233181" y="220494"/>
                </a:moveTo>
                <a:lnTo>
                  <a:pt x="230772" y="220666"/>
                </a:lnTo>
                <a:lnTo>
                  <a:pt x="230972" y="219361"/>
                </a:lnTo>
                <a:lnTo>
                  <a:pt x="232762" y="217970"/>
                </a:lnTo>
                <a:lnTo>
                  <a:pt x="233972" y="218151"/>
                </a:lnTo>
                <a:lnTo>
                  <a:pt x="234048" y="219751"/>
                </a:lnTo>
                <a:lnTo>
                  <a:pt x="233181" y="2204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B1C14B89-BF28-0C04-2A1A-80F8E34F934B}"/>
              </a:ext>
            </a:extLst>
          </p:cNvPr>
          <p:cNvSpPr/>
          <p:nvPr/>
        </p:nvSpPr>
        <p:spPr>
          <a:xfrm>
            <a:off x="6166872" y="3252438"/>
            <a:ext cx="83886" cy="55197"/>
          </a:xfrm>
          <a:custGeom>
            <a:avLst/>
            <a:gdLst>
              <a:gd name="connsiteX0" fmla="*/ 83887 w 83886"/>
              <a:gd name="connsiteY0" fmla="*/ 14116 h 55197"/>
              <a:gd name="connsiteX1" fmla="*/ 81525 w 83886"/>
              <a:gd name="connsiteY1" fmla="*/ 13173 h 55197"/>
              <a:gd name="connsiteX2" fmla="*/ 78677 w 83886"/>
              <a:gd name="connsiteY2" fmla="*/ 12773 h 55197"/>
              <a:gd name="connsiteX3" fmla="*/ 78143 w 83886"/>
              <a:gd name="connsiteY3" fmla="*/ 13287 h 55197"/>
              <a:gd name="connsiteX4" fmla="*/ 77001 w 83886"/>
              <a:gd name="connsiteY4" fmla="*/ 13811 h 55197"/>
              <a:gd name="connsiteX5" fmla="*/ 76419 w 83886"/>
              <a:gd name="connsiteY5" fmla="*/ 14745 h 55197"/>
              <a:gd name="connsiteX6" fmla="*/ 76858 w 83886"/>
              <a:gd name="connsiteY6" fmla="*/ 18402 h 55197"/>
              <a:gd name="connsiteX7" fmla="*/ 76172 w 83886"/>
              <a:gd name="connsiteY7" fmla="*/ 19031 h 55197"/>
              <a:gd name="connsiteX8" fmla="*/ 72933 w 83886"/>
              <a:gd name="connsiteY8" fmla="*/ 18669 h 55197"/>
              <a:gd name="connsiteX9" fmla="*/ 71867 w 83886"/>
              <a:gd name="connsiteY9" fmla="*/ 19088 h 55197"/>
              <a:gd name="connsiteX10" fmla="*/ 70104 w 83886"/>
              <a:gd name="connsiteY10" fmla="*/ 21631 h 55197"/>
              <a:gd name="connsiteX11" fmla="*/ 68304 w 83886"/>
              <a:gd name="connsiteY11" fmla="*/ 22708 h 55197"/>
              <a:gd name="connsiteX12" fmla="*/ 66018 w 83886"/>
              <a:gd name="connsiteY12" fmla="*/ 23469 h 55197"/>
              <a:gd name="connsiteX13" fmla="*/ 64322 w 83886"/>
              <a:gd name="connsiteY13" fmla="*/ 24384 h 55197"/>
              <a:gd name="connsiteX14" fmla="*/ 62179 w 83886"/>
              <a:gd name="connsiteY14" fmla="*/ 25184 h 55197"/>
              <a:gd name="connsiteX15" fmla="*/ 60360 w 83886"/>
              <a:gd name="connsiteY15" fmla="*/ 25670 h 55197"/>
              <a:gd name="connsiteX16" fmla="*/ 59636 w 83886"/>
              <a:gd name="connsiteY16" fmla="*/ 26775 h 55197"/>
              <a:gd name="connsiteX17" fmla="*/ 59198 w 83886"/>
              <a:gd name="connsiteY17" fmla="*/ 28004 h 55197"/>
              <a:gd name="connsiteX18" fmla="*/ 59312 w 83886"/>
              <a:gd name="connsiteY18" fmla="*/ 29185 h 55197"/>
              <a:gd name="connsiteX19" fmla="*/ 61170 w 83886"/>
              <a:gd name="connsiteY19" fmla="*/ 31518 h 55197"/>
              <a:gd name="connsiteX20" fmla="*/ 61417 w 83886"/>
              <a:gd name="connsiteY20" fmla="*/ 34004 h 55197"/>
              <a:gd name="connsiteX21" fmla="*/ 61217 w 83886"/>
              <a:gd name="connsiteY21" fmla="*/ 37043 h 55197"/>
              <a:gd name="connsiteX22" fmla="*/ 60789 w 83886"/>
              <a:gd name="connsiteY22" fmla="*/ 38662 h 55197"/>
              <a:gd name="connsiteX23" fmla="*/ 60055 w 83886"/>
              <a:gd name="connsiteY23" fmla="*/ 39738 h 55197"/>
              <a:gd name="connsiteX24" fmla="*/ 55493 w 83886"/>
              <a:gd name="connsiteY24" fmla="*/ 41129 h 55197"/>
              <a:gd name="connsiteX25" fmla="*/ 50759 w 83886"/>
              <a:gd name="connsiteY25" fmla="*/ 43615 h 55197"/>
              <a:gd name="connsiteX26" fmla="*/ 50654 w 83886"/>
              <a:gd name="connsiteY26" fmla="*/ 44186 h 55197"/>
              <a:gd name="connsiteX27" fmla="*/ 52817 w 83886"/>
              <a:gd name="connsiteY27" fmla="*/ 46387 h 55197"/>
              <a:gd name="connsiteX28" fmla="*/ 52902 w 83886"/>
              <a:gd name="connsiteY28" fmla="*/ 46939 h 55197"/>
              <a:gd name="connsiteX29" fmla="*/ 51111 w 83886"/>
              <a:gd name="connsiteY29" fmla="*/ 48187 h 55197"/>
              <a:gd name="connsiteX30" fmla="*/ 50940 w 83886"/>
              <a:gd name="connsiteY30" fmla="*/ 49444 h 55197"/>
              <a:gd name="connsiteX31" fmla="*/ 51140 w 83886"/>
              <a:gd name="connsiteY31" fmla="*/ 50892 h 55197"/>
              <a:gd name="connsiteX32" fmla="*/ 52092 w 83886"/>
              <a:gd name="connsiteY32" fmla="*/ 52388 h 55197"/>
              <a:gd name="connsiteX33" fmla="*/ 52435 w 83886"/>
              <a:gd name="connsiteY33" fmla="*/ 53730 h 55197"/>
              <a:gd name="connsiteX34" fmla="*/ 49835 w 83886"/>
              <a:gd name="connsiteY34" fmla="*/ 54702 h 55197"/>
              <a:gd name="connsiteX35" fmla="*/ 46311 w 83886"/>
              <a:gd name="connsiteY35" fmla="*/ 54340 h 55197"/>
              <a:gd name="connsiteX36" fmla="*/ 42139 w 83886"/>
              <a:gd name="connsiteY36" fmla="*/ 52483 h 55197"/>
              <a:gd name="connsiteX37" fmla="*/ 40681 w 83886"/>
              <a:gd name="connsiteY37" fmla="*/ 52749 h 55197"/>
              <a:gd name="connsiteX38" fmla="*/ 39271 w 83886"/>
              <a:gd name="connsiteY38" fmla="*/ 53721 h 55197"/>
              <a:gd name="connsiteX39" fmla="*/ 37824 w 83886"/>
              <a:gd name="connsiteY39" fmla="*/ 53302 h 55197"/>
              <a:gd name="connsiteX40" fmla="*/ 36233 w 83886"/>
              <a:gd name="connsiteY40" fmla="*/ 52149 h 55197"/>
              <a:gd name="connsiteX41" fmla="*/ 33985 w 83886"/>
              <a:gd name="connsiteY41" fmla="*/ 49759 h 55197"/>
              <a:gd name="connsiteX42" fmla="*/ 32890 w 83886"/>
              <a:gd name="connsiteY42" fmla="*/ 48282 h 55197"/>
              <a:gd name="connsiteX43" fmla="*/ 32442 w 83886"/>
              <a:gd name="connsiteY43" fmla="*/ 46720 h 55197"/>
              <a:gd name="connsiteX44" fmla="*/ 31833 w 83886"/>
              <a:gd name="connsiteY44" fmla="*/ 46491 h 55197"/>
              <a:gd name="connsiteX45" fmla="*/ 30899 w 83886"/>
              <a:gd name="connsiteY45" fmla="*/ 46949 h 55197"/>
              <a:gd name="connsiteX46" fmla="*/ 30128 w 83886"/>
              <a:gd name="connsiteY46" fmla="*/ 48854 h 55197"/>
              <a:gd name="connsiteX47" fmla="*/ 28051 w 83886"/>
              <a:gd name="connsiteY47" fmla="*/ 52254 h 55197"/>
              <a:gd name="connsiteX48" fmla="*/ 26508 w 83886"/>
              <a:gd name="connsiteY48" fmla="*/ 53178 h 55197"/>
              <a:gd name="connsiteX49" fmla="*/ 24194 w 83886"/>
              <a:gd name="connsiteY49" fmla="*/ 52978 h 55197"/>
              <a:gd name="connsiteX50" fmla="*/ 20936 w 83886"/>
              <a:gd name="connsiteY50" fmla="*/ 53035 h 55197"/>
              <a:gd name="connsiteX51" fmla="*/ 18907 w 83886"/>
              <a:gd name="connsiteY51" fmla="*/ 53321 h 55197"/>
              <a:gd name="connsiteX52" fmla="*/ 16431 w 83886"/>
              <a:gd name="connsiteY52" fmla="*/ 52121 h 55197"/>
              <a:gd name="connsiteX53" fmla="*/ 15830 w 83886"/>
              <a:gd name="connsiteY53" fmla="*/ 52349 h 55197"/>
              <a:gd name="connsiteX54" fmla="*/ 15830 w 83886"/>
              <a:gd name="connsiteY54" fmla="*/ 53140 h 55197"/>
              <a:gd name="connsiteX55" fmla="*/ 14907 w 83886"/>
              <a:gd name="connsiteY55" fmla="*/ 54378 h 55197"/>
              <a:gd name="connsiteX56" fmla="*/ 13383 w 83886"/>
              <a:gd name="connsiteY56" fmla="*/ 55197 h 55197"/>
              <a:gd name="connsiteX57" fmla="*/ 6344 w 83886"/>
              <a:gd name="connsiteY57" fmla="*/ 53359 h 55197"/>
              <a:gd name="connsiteX58" fmla="*/ 5344 w 83886"/>
              <a:gd name="connsiteY58" fmla="*/ 51835 h 55197"/>
              <a:gd name="connsiteX59" fmla="*/ 6934 w 83886"/>
              <a:gd name="connsiteY59" fmla="*/ 51111 h 55197"/>
              <a:gd name="connsiteX60" fmla="*/ 9135 w 83886"/>
              <a:gd name="connsiteY60" fmla="*/ 49139 h 55197"/>
              <a:gd name="connsiteX61" fmla="*/ 10630 w 83886"/>
              <a:gd name="connsiteY61" fmla="*/ 49358 h 55197"/>
              <a:gd name="connsiteX62" fmla="*/ 12478 w 83886"/>
              <a:gd name="connsiteY62" fmla="*/ 48939 h 55197"/>
              <a:gd name="connsiteX63" fmla="*/ 13278 w 83886"/>
              <a:gd name="connsiteY63" fmla="*/ 48101 h 55197"/>
              <a:gd name="connsiteX64" fmla="*/ 12116 w 83886"/>
              <a:gd name="connsiteY64" fmla="*/ 45606 h 55197"/>
              <a:gd name="connsiteX65" fmla="*/ 9182 w 83886"/>
              <a:gd name="connsiteY65" fmla="*/ 42519 h 55197"/>
              <a:gd name="connsiteX66" fmla="*/ 7630 w 83886"/>
              <a:gd name="connsiteY66" fmla="*/ 41348 h 55197"/>
              <a:gd name="connsiteX67" fmla="*/ 5486 w 83886"/>
              <a:gd name="connsiteY67" fmla="*/ 40567 h 55197"/>
              <a:gd name="connsiteX68" fmla="*/ 5125 w 83886"/>
              <a:gd name="connsiteY68" fmla="*/ 39738 h 55197"/>
              <a:gd name="connsiteX69" fmla="*/ 6305 w 83886"/>
              <a:gd name="connsiteY69" fmla="*/ 34852 h 55197"/>
              <a:gd name="connsiteX70" fmla="*/ 5944 w 83886"/>
              <a:gd name="connsiteY70" fmla="*/ 34157 h 55197"/>
              <a:gd name="connsiteX71" fmla="*/ 3506 w 83886"/>
              <a:gd name="connsiteY71" fmla="*/ 34385 h 55197"/>
              <a:gd name="connsiteX72" fmla="*/ 2934 w 83886"/>
              <a:gd name="connsiteY72" fmla="*/ 33880 h 55197"/>
              <a:gd name="connsiteX73" fmla="*/ 2734 w 83886"/>
              <a:gd name="connsiteY73" fmla="*/ 33033 h 55197"/>
              <a:gd name="connsiteX74" fmla="*/ 2896 w 83886"/>
              <a:gd name="connsiteY74" fmla="*/ 31870 h 55197"/>
              <a:gd name="connsiteX75" fmla="*/ 4543 w 83886"/>
              <a:gd name="connsiteY75" fmla="*/ 29956 h 55197"/>
              <a:gd name="connsiteX76" fmla="*/ 6372 w 83886"/>
              <a:gd name="connsiteY76" fmla="*/ 28270 h 55197"/>
              <a:gd name="connsiteX77" fmla="*/ 6868 w 83886"/>
              <a:gd name="connsiteY77" fmla="*/ 27327 h 55197"/>
              <a:gd name="connsiteX78" fmla="*/ 6801 w 83886"/>
              <a:gd name="connsiteY78" fmla="*/ 26575 h 55197"/>
              <a:gd name="connsiteX79" fmla="*/ 4449 w 83886"/>
              <a:gd name="connsiteY79" fmla="*/ 25832 h 55197"/>
              <a:gd name="connsiteX80" fmla="*/ 3039 w 83886"/>
              <a:gd name="connsiteY80" fmla="*/ 25060 h 55197"/>
              <a:gd name="connsiteX81" fmla="*/ 1914 w 83886"/>
              <a:gd name="connsiteY81" fmla="*/ 24794 h 55197"/>
              <a:gd name="connsiteX82" fmla="*/ 1143 w 83886"/>
              <a:gd name="connsiteY82" fmla="*/ 25222 h 55197"/>
              <a:gd name="connsiteX83" fmla="*/ 581 w 83886"/>
              <a:gd name="connsiteY83" fmla="*/ 24736 h 55197"/>
              <a:gd name="connsiteX84" fmla="*/ 0 w 83886"/>
              <a:gd name="connsiteY84" fmla="*/ 23327 h 55197"/>
              <a:gd name="connsiteX85" fmla="*/ 571 w 83886"/>
              <a:gd name="connsiteY85" fmla="*/ 21164 h 55197"/>
              <a:gd name="connsiteX86" fmla="*/ 2686 w 83886"/>
              <a:gd name="connsiteY86" fmla="*/ 19174 h 55197"/>
              <a:gd name="connsiteX87" fmla="*/ 4953 w 83886"/>
              <a:gd name="connsiteY87" fmla="*/ 17402 h 55197"/>
              <a:gd name="connsiteX88" fmla="*/ 6925 w 83886"/>
              <a:gd name="connsiteY88" fmla="*/ 16107 h 55197"/>
              <a:gd name="connsiteX89" fmla="*/ 8058 w 83886"/>
              <a:gd name="connsiteY89" fmla="*/ 15554 h 55197"/>
              <a:gd name="connsiteX90" fmla="*/ 8601 w 83886"/>
              <a:gd name="connsiteY90" fmla="*/ 13325 h 55197"/>
              <a:gd name="connsiteX91" fmla="*/ 9783 w 83886"/>
              <a:gd name="connsiteY91" fmla="*/ 13563 h 55197"/>
              <a:gd name="connsiteX92" fmla="*/ 12116 w 83886"/>
              <a:gd name="connsiteY92" fmla="*/ 13678 h 55197"/>
              <a:gd name="connsiteX93" fmla="*/ 14726 w 83886"/>
              <a:gd name="connsiteY93" fmla="*/ 14183 h 55197"/>
              <a:gd name="connsiteX94" fmla="*/ 17145 w 83886"/>
              <a:gd name="connsiteY94" fmla="*/ 14811 h 55197"/>
              <a:gd name="connsiteX95" fmla="*/ 19288 w 83886"/>
              <a:gd name="connsiteY95" fmla="*/ 15592 h 55197"/>
              <a:gd name="connsiteX96" fmla="*/ 23765 w 83886"/>
              <a:gd name="connsiteY96" fmla="*/ 16411 h 55197"/>
              <a:gd name="connsiteX97" fmla="*/ 27851 w 83886"/>
              <a:gd name="connsiteY97" fmla="*/ 16907 h 55197"/>
              <a:gd name="connsiteX98" fmla="*/ 29080 w 83886"/>
              <a:gd name="connsiteY98" fmla="*/ 17364 h 55197"/>
              <a:gd name="connsiteX99" fmla="*/ 30080 w 83886"/>
              <a:gd name="connsiteY99" fmla="*/ 17326 h 55197"/>
              <a:gd name="connsiteX100" fmla="*/ 31328 w 83886"/>
              <a:gd name="connsiteY100" fmla="*/ 17993 h 55197"/>
              <a:gd name="connsiteX101" fmla="*/ 32052 w 83886"/>
              <a:gd name="connsiteY101" fmla="*/ 17478 h 55197"/>
              <a:gd name="connsiteX102" fmla="*/ 32585 w 83886"/>
              <a:gd name="connsiteY102" fmla="*/ 16593 h 55197"/>
              <a:gd name="connsiteX103" fmla="*/ 34804 w 83886"/>
              <a:gd name="connsiteY103" fmla="*/ 15526 h 55197"/>
              <a:gd name="connsiteX104" fmla="*/ 36852 w 83886"/>
              <a:gd name="connsiteY104" fmla="*/ 14144 h 55197"/>
              <a:gd name="connsiteX105" fmla="*/ 38291 w 83886"/>
              <a:gd name="connsiteY105" fmla="*/ 12392 h 55197"/>
              <a:gd name="connsiteX106" fmla="*/ 39101 w 83886"/>
              <a:gd name="connsiteY106" fmla="*/ 11001 h 55197"/>
              <a:gd name="connsiteX107" fmla="*/ 40510 w 83886"/>
              <a:gd name="connsiteY107" fmla="*/ 10011 h 55197"/>
              <a:gd name="connsiteX108" fmla="*/ 42006 w 83886"/>
              <a:gd name="connsiteY108" fmla="*/ 9725 h 55197"/>
              <a:gd name="connsiteX109" fmla="*/ 43377 w 83886"/>
              <a:gd name="connsiteY109" fmla="*/ 9230 h 55197"/>
              <a:gd name="connsiteX110" fmla="*/ 49159 w 83886"/>
              <a:gd name="connsiteY110" fmla="*/ 8572 h 55197"/>
              <a:gd name="connsiteX111" fmla="*/ 55102 w 83886"/>
              <a:gd name="connsiteY111" fmla="*/ 9096 h 55197"/>
              <a:gd name="connsiteX112" fmla="*/ 57931 w 83886"/>
              <a:gd name="connsiteY112" fmla="*/ 8115 h 55197"/>
              <a:gd name="connsiteX113" fmla="*/ 60265 w 83886"/>
              <a:gd name="connsiteY113" fmla="*/ 6420 h 55197"/>
              <a:gd name="connsiteX114" fmla="*/ 63684 w 83886"/>
              <a:gd name="connsiteY114" fmla="*/ 5944 h 55197"/>
              <a:gd name="connsiteX115" fmla="*/ 63856 w 83886"/>
              <a:gd name="connsiteY115" fmla="*/ 5915 h 55197"/>
              <a:gd name="connsiteX116" fmla="*/ 68952 w 83886"/>
              <a:gd name="connsiteY116" fmla="*/ 7230 h 55197"/>
              <a:gd name="connsiteX117" fmla="*/ 69342 w 83886"/>
              <a:gd name="connsiteY117" fmla="*/ 6467 h 55197"/>
              <a:gd name="connsiteX118" fmla="*/ 69561 w 83886"/>
              <a:gd name="connsiteY118" fmla="*/ 6125 h 55197"/>
              <a:gd name="connsiteX119" fmla="*/ 69466 w 83886"/>
              <a:gd name="connsiteY119" fmla="*/ 2419 h 55197"/>
              <a:gd name="connsiteX120" fmla="*/ 71085 w 83886"/>
              <a:gd name="connsiteY120" fmla="*/ 724 h 55197"/>
              <a:gd name="connsiteX121" fmla="*/ 72571 w 83886"/>
              <a:gd name="connsiteY121" fmla="*/ 0 h 55197"/>
              <a:gd name="connsiteX122" fmla="*/ 77667 w 83886"/>
              <a:gd name="connsiteY122" fmla="*/ 238 h 55197"/>
              <a:gd name="connsiteX123" fmla="*/ 78334 w 83886"/>
              <a:gd name="connsiteY123" fmla="*/ 1381 h 55197"/>
              <a:gd name="connsiteX124" fmla="*/ 78600 w 83886"/>
              <a:gd name="connsiteY124" fmla="*/ 3153 h 55197"/>
              <a:gd name="connsiteX125" fmla="*/ 79057 w 83886"/>
              <a:gd name="connsiteY125" fmla="*/ 5524 h 55197"/>
              <a:gd name="connsiteX126" fmla="*/ 79906 w 83886"/>
              <a:gd name="connsiteY126" fmla="*/ 6172 h 55197"/>
              <a:gd name="connsiteX127" fmla="*/ 80372 w 83886"/>
              <a:gd name="connsiteY127" fmla="*/ 7106 h 55197"/>
              <a:gd name="connsiteX128" fmla="*/ 80277 w 83886"/>
              <a:gd name="connsiteY128" fmla="*/ 8744 h 55197"/>
              <a:gd name="connsiteX129" fmla="*/ 81277 w 83886"/>
              <a:gd name="connsiteY129" fmla="*/ 9963 h 55197"/>
              <a:gd name="connsiteX130" fmla="*/ 83601 w 83886"/>
              <a:gd name="connsiteY130" fmla="*/ 13259 h 55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</a:cxnLst>
            <a:rect l="l" t="t" r="r" b="b"/>
            <a:pathLst>
              <a:path w="83886" h="55197">
                <a:moveTo>
                  <a:pt x="83887" y="14116"/>
                </a:moveTo>
                <a:lnTo>
                  <a:pt x="81525" y="13173"/>
                </a:lnTo>
                <a:lnTo>
                  <a:pt x="78677" y="12773"/>
                </a:lnTo>
                <a:lnTo>
                  <a:pt x="78143" y="13287"/>
                </a:lnTo>
                <a:lnTo>
                  <a:pt x="77001" y="13811"/>
                </a:lnTo>
                <a:lnTo>
                  <a:pt x="76419" y="14745"/>
                </a:lnTo>
                <a:lnTo>
                  <a:pt x="76858" y="18402"/>
                </a:lnTo>
                <a:lnTo>
                  <a:pt x="76172" y="19031"/>
                </a:lnTo>
                <a:lnTo>
                  <a:pt x="72933" y="18669"/>
                </a:lnTo>
                <a:lnTo>
                  <a:pt x="71867" y="19088"/>
                </a:lnTo>
                <a:lnTo>
                  <a:pt x="70104" y="21631"/>
                </a:lnTo>
                <a:lnTo>
                  <a:pt x="68304" y="22708"/>
                </a:lnTo>
                <a:lnTo>
                  <a:pt x="66018" y="23469"/>
                </a:lnTo>
                <a:lnTo>
                  <a:pt x="64322" y="24384"/>
                </a:lnTo>
                <a:lnTo>
                  <a:pt x="62179" y="25184"/>
                </a:lnTo>
                <a:lnTo>
                  <a:pt x="60360" y="25670"/>
                </a:lnTo>
                <a:lnTo>
                  <a:pt x="59636" y="26775"/>
                </a:lnTo>
                <a:lnTo>
                  <a:pt x="59198" y="28004"/>
                </a:lnTo>
                <a:lnTo>
                  <a:pt x="59312" y="29185"/>
                </a:lnTo>
                <a:lnTo>
                  <a:pt x="61170" y="31518"/>
                </a:lnTo>
                <a:lnTo>
                  <a:pt x="61417" y="34004"/>
                </a:lnTo>
                <a:lnTo>
                  <a:pt x="61217" y="37043"/>
                </a:lnTo>
                <a:lnTo>
                  <a:pt x="60789" y="38662"/>
                </a:lnTo>
                <a:lnTo>
                  <a:pt x="60055" y="39738"/>
                </a:lnTo>
                <a:lnTo>
                  <a:pt x="55493" y="41129"/>
                </a:lnTo>
                <a:lnTo>
                  <a:pt x="50759" y="43615"/>
                </a:lnTo>
                <a:lnTo>
                  <a:pt x="50654" y="44186"/>
                </a:lnTo>
                <a:lnTo>
                  <a:pt x="52817" y="46387"/>
                </a:lnTo>
                <a:lnTo>
                  <a:pt x="52902" y="46939"/>
                </a:lnTo>
                <a:lnTo>
                  <a:pt x="51111" y="48187"/>
                </a:lnTo>
                <a:lnTo>
                  <a:pt x="50940" y="49444"/>
                </a:lnTo>
                <a:lnTo>
                  <a:pt x="51140" y="50892"/>
                </a:lnTo>
                <a:lnTo>
                  <a:pt x="52092" y="52388"/>
                </a:lnTo>
                <a:lnTo>
                  <a:pt x="52435" y="53730"/>
                </a:lnTo>
                <a:lnTo>
                  <a:pt x="49835" y="54702"/>
                </a:lnTo>
                <a:lnTo>
                  <a:pt x="46311" y="54340"/>
                </a:lnTo>
                <a:lnTo>
                  <a:pt x="42139" y="52483"/>
                </a:lnTo>
                <a:lnTo>
                  <a:pt x="40681" y="52749"/>
                </a:lnTo>
                <a:lnTo>
                  <a:pt x="39271" y="53721"/>
                </a:lnTo>
                <a:lnTo>
                  <a:pt x="37824" y="53302"/>
                </a:lnTo>
                <a:lnTo>
                  <a:pt x="36233" y="52149"/>
                </a:lnTo>
                <a:lnTo>
                  <a:pt x="33985" y="49759"/>
                </a:lnTo>
                <a:lnTo>
                  <a:pt x="32890" y="48282"/>
                </a:lnTo>
                <a:lnTo>
                  <a:pt x="32442" y="46720"/>
                </a:lnTo>
                <a:lnTo>
                  <a:pt x="31833" y="46491"/>
                </a:lnTo>
                <a:lnTo>
                  <a:pt x="30899" y="46949"/>
                </a:lnTo>
                <a:lnTo>
                  <a:pt x="30128" y="48854"/>
                </a:lnTo>
                <a:lnTo>
                  <a:pt x="28051" y="52254"/>
                </a:lnTo>
                <a:lnTo>
                  <a:pt x="26508" y="53178"/>
                </a:lnTo>
                <a:lnTo>
                  <a:pt x="24194" y="52978"/>
                </a:lnTo>
                <a:lnTo>
                  <a:pt x="20936" y="53035"/>
                </a:lnTo>
                <a:lnTo>
                  <a:pt x="18907" y="53321"/>
                </a:lnTo>
                <a:lnTo>
                  <a:pt x="16431" y="52121"/>
                </a:lnTo>
                <a:lnTo>
                  <a:pt x="15830" y="52349"/>
                </a:lnTo>
                <a:lnTo>
                  <a:pt x="15830" y="53140"/>
                </a:lnTo>
                <a:lnTo>
                  <a:pt x="14907" y="54378"/>
                </a:lnTo>
                <a:lnTo>
                  <a:pt x="13383" y="55197"/>
                </a:lnTo>
                <a:lnTo>
                  <a:pt x="6344" y="53359"/>
                </a:lnTo>
                <a:lnTo>
                  <a:pt x="5344" y="51835"/>
                </a:lnTo>
                <a:lnTo>
                  <a:pt x="6934" y="51111"/>
                </a:lnTo>
                <a:lnTo>
                  <a:pt x="9135" y="49139"/>
                </a:lnTo>
                <a:lnTo>
                  <a:pt x="10630" y="49358"/>
                </a:lnTo>
                <a:lnTo>
                  <a:pt x="12478" y="48939"/>
                </a:lnTo>
                <a:lnTo>
                  <a:pt x="13278" y="48101"/>
                </a:lnTo>
                <a:lnTo>
                  <a:pt x="12116" y="45606"/>
                </a:lnTo>
                <a:lnTo>
                  <a:pt x="9182" y="42519"/>
                </a:lnTo>
                <a:lnTo>
                  <a:pt x="7630" y="41348"/>
                </a:lnTo>
                <a:lnTo>
                  <a:pt x="5486" y="40567"/>
                </a:lnTo>
                <a:lnTo>
                  <a:pt x="5125" y="39738"/>
                </a:lnTo>
                <a:lnTo>
                  <a:pt x="6305" y="34852"/>
                </a:lnTo>
                <a:lnTo>
                  <a:pt x="5944" y="34157"/>
                </a:lnTo>
                <a:lnTo>
                  <a:pt x="3506" y="34385"/>
                </a:lnTo>
                <a:lnTo>
                  <a:pt x="2934" y="33880"/>
                </a:lnTo>
                <a:lnTo>
                  <a:pt x="2734" y="33033"/>
                </a:lnTo>
                <a:lnTo>
                  <a:pt x="2896" y="31870"/>
                </a:lnTo>
                <a:lnTo>
                  <a:pt x="4543" y="29956"/>
                </a:lnTo>
                <a:lnTo>
                  <a:pt x="6372" y="28270"/>
                </a:lnTo>
                <a:lnTo>
                  <a:pt x="6868" y="27327"/>
                </a:lnTo>
                <a:lnTo>
                  <a:pt x="6801" y="26575"/>
                </a:lnTo>
                <a:lnTo>
                  <a:pt x="4449" y="25832"/>
                </a:lnTo>
                <a:lnTo>
                  <a:pt x="3039" y="25060"/>
                </a:lnTo>
                <a:lnTo>
                  <a:pt x="1914" y="24794"/>
                </a:lnTo>
                <a:lnTo>
                  <a:pt x="1143" y="25222"/>
                </a:lnTo>
                <a:lnTo>
                  <a:pt x="581" y="24736"/>
                </a:lnTo>
                <a:lnTo>
                  <a:pt x="0" y="23327"/>
                </a:lnTo>
                <a:lnTo>
                  <a:pt x="571" y="21164"/>
                </a:lnTo>
                <a:lnTo>
                  <a:pt x="2686" y="19174"/>
                </a:lnTo>
                <a:lnTo>
                  <a:pt x="4953" y="17402"/>
                </a:lnTo>
                <a:lnTo>
                  <a:pt x="6925" y="16107"/>
                </a:lnTo>
                <a:lnTo>
                  <a:pt x="8058" y="15554"/>
                </a:lnTo>
                <a:lnTo>
                  <a:pt x="8601" y="13325"/>
                </a:lnTo>
                <a:lnTo>
                  <a:pt x="9783" y="13563"/>
                </a:lnTo>
                <a:lnTo>
                  <a:pt x="12116" y="13678"/>
                </a:lnTo>
                <a:lnTo>
                  <a:pt x="14726" y="14183"/>
                </a:lnTo>
                <a:lnTo>
                  <a:pt x="17145" y="14811"/>
                </a:lnTo>
                <a:lnTo>
                  <a:pt x="19288" y="15592"/>
                </a:lnTo>
                <a:lnTo>
                  <a:pt x="23765" y="16411"/>
                </a:lnTo>
                <a:lnTo>
                  <a:pt x="27851" y="16907"/>
                </a:lnTo>
                <a:lnTo>
                  <a:pt x="29080" y="17364"/>
                </a:lnTo>
                <a:lnTo>
                  <a:pt x="30080" y="17326"/>
                </a:lnTo>
                <a:lnTo>
                  <a:pt x="31328" y="17993"/>
                </a:lnTo>
                <a:lnTo>
                  <a:pt x="32052" y="17478"/>
                </a:lnTo>
                <a:lnTo>
                  <a:pt x="32585" y="16593"/>
                </a:lnTo>
                <a:lnTo>
                  <a:pt x="34804" y="15526"/>
                </a:lnTo>
                <a:lnTo>
                  <a:pt x="36852" y="14144"/>
                </a:lnTo>
                <a:lnTo>
                  <a:pt x="38291" y="12392"/>
                </a:lnTo>
                <a:lnTo>
                  <a:pt x="39101" y="11001"/>
                </a:lnTo>
                <a:lnTo>
                  <a:pt x="40510" y="10011"/>
                </a:lnTo>
                <a:lnTo>
                  <a:pt x="42006" y="9725"/>
                </a:lnTo>
                <a:lnTo>
                  <a:pt x="43377" y="9230"/>
                </a:lnTo>
                <a:lnTo>
                  <a:pt x="49159" y="8572"/>
                </a:lnTo>
                <a:lnTo>
                  <a:pt x="55102" y="9096"/>
                </a:lnTo>
                <a:lnTo>
                  <a:pt x="57931" y="8115"/>
                </a:lnTo>
                <a:lnTo>
                  <a:pt x="60265" y="6420"/>
                </a:lnTo>
                <a:lnTo>
                  <a:pt x="63684" y="5944"/>
                </a:lnTo>
                <a:lnTo>
                  <a:pt x="63856" y="5915"/>
                </a:lnTo>
                <a:lnTo>
                  <a:pt x="68952" y="7230"/>
                </a:lnTo>
                <a:lnTo>
                  <a:pt x="69342" y="6467"/>
                </a:lnTo>
                <a:lnTo>
                  <a:pt x="69561" y="6125"/>
                </a:lnTo>
                <a:lnTo>
                  <a:pt x="69466" y="2419"/>
                </a:lnTo>
                <a:lnTo>
                  <a:pt x="71085" y="724"/>
                </a:lnTo>
                <a:lnTo>
                  <a:pt x="72571" y="0"/>
                </a:lnTo>
                <a:lnTo>
                  <a:pt x="77667" y="238"/>
                </a:lnTo>
                <a:lnTo>
                  <a:pt x="78334" y="1381"/>
                </a:lnTo>
                <a:lnTo>
                  <a:pt x="78600" y="3153"/>
                </a:lnTo>
                <a:lnTo>
                  <a:pt x="79057" y="5524"/>
                </a:lnTo>
                <a:lnTo>
                  <a:pt x="79906" y="6172"/>
                </a:lnTo>
                <a:lnTo>
                  <a:pt x="80372" y="7106"/>
                </a:lnTo>
                <a:lnTo>
                  <a:pt x="80277" y="8744"/>
                </a:lnTo>
                <a:lnTo>
                  <a:pt x="81277" y="9963"/>
                </a:lnTo>
                <a:lnTo>
                  <a:pt x="83601" y="132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7" name="Freeform: Shape 206">
            <a:extLst>
              <a:ext uri="{FF2B5EF4-FFF2-40B4-BE49-F238E27FC236}">
                <a16:creationId xmlns:a16="http://schemas.microsoft.com/office/drawing/2014/main" id="{5F6658F6-625C-AA58-65B7-A2913650486C}"/>
              </a:ext>
            </a:extLst>
          </p:cNvPr>
          <p:cNvSpPr/>
          <p:nvPr/>
        </p:nvSpPr>
        <p:spPr>
          <a:xfrm>
            <a:off x="5566017" y="869883"/>
            <a:ext cx="1142190" cy="1081906"/>
          </a:xfrm>
          <a:custGeom>
            <a:avLst/>
            <a:gdLst>
              <a:gd name="connsiteX0" fmla="*/ 3886 w 1142190"/>
              <a:gd name="connsiteY0" fmla="*/ 1081383 h 1081906"/>
              <a:gd name="connsiteX1" fmla="*/ 1419 w 1142190"/>
              <a:gd name="connsiteY1" fmla="*/ 1081907 h 1081906"/>
              <a:gd name="connsiteX2" fmla="*/ 0 w 1142190"/>
              <a:gd name="connsiteY2" fmla="*/ 1080097 h 1081906"/>
              <a:gd name="connsiteX3" fmla="*/ 3591 w 1142190"/>
              <a:gd name="connsiteY3" fmla="*/ 1075125 h 1081906"/>
              <a:gd name="connsiteX4" fmla="*/ 15459 w 1142190"/>
              <a:gd name="connsiteY4" fmla="*/ 1065724 h 1081906"/>
              <a:gd name="connsiteX5" fmla="*/ 20193 w 1142190"/>
              <a:gd name="connsiteY5" fmla="*/ 1056704 h 1081906"/>
              <a:gd name="connsiteX6" fmla="*/ 29337 w 1142190"/>
              <a:gd name="connsiteY6" fmla="*/ 1053589 h 1081906"/>
              <a:gd name="connsiteX7" fmla="*/ 29937 w 1142190"/>
              <a:gd name="connsiteY7" fmla="*/ 1058618 h 1081906"/>
              <a:gd name="connsiteX8" fmla="*/ 29318 w 1142190"/>
              <a:gd name="connsiteY8" fmla="*/ 1064847 h 1081906"/>
              <a:gd name="connsiteX9" fmla="*/ 21288 w 1142190"/>
              <a:gd name="connsiteY9" fmla="*/ 1069781 h 1081906"/>
              <a:gd name="connsiteX10" fmla="*/ 12382 w 1142190"/>
              <a:gd name="connsiteY10" fmla="*/ 1073115 h 1081906"/>
              <a:gd name="connsiteX11" fmla="*/ 3886 w 1142190"/>
              <a:gd name="connsiteY11" fmla="*/ 1081383 h 1081906"/>
              <a:gd name="connsiteX12" fmla="*/ 756999 w 1142190"/>
              <a:gd name="connsiteY12" fmla="*/ 762705 h 1081906"/>
              <a:gd name="connsiteX13" fmla="*/ 753770 w 1142190"/>
              <a:gd name="connsiteY13" fmla="*/ 766553 h 1081906"/>
              <a:gd name="connsiteX14" fmla="*/ 748932 w 1142190"/>
              <a:gd name="connsiteY14" fmla="*/ 760752 h 1081906"/>
              <a:gd name="connsiteX15" fmla="*/ 745722 w 1142190"/>
              <a:gd name="connsiteY15" fmla="*/ 753275 h 1081906"/>
              <a:gd name="connsiteX16" fmla="*/ 747427 w 1142190"/>
              <a:gd name="connsiteY16" fmla="*/ 750427 h 1081906"/>
              <a:gd name="connsiteX17" fmla="*/ 756028 w 1142190"/>
              <a:gd name="connsiteY17" fmla="*/ 750046 h 1081906"/>
              <a:gd name="connsiteX18" fmla="*/ 758133 w 1142190"/>
              <a:gd name="connsiteY18" fmla="*/ 753942 h 1081906"/>
              <a:gd name="connsiteX19" fmla="*/ 758485 w 1142190"/>
              <a:gd name="connsiteY19" fmla="*/ 756161 h 1081906"/>
              <a:gd name="connsiteX20" fmla="*/ 756999 w 1142190"/>
              <a:gd name="connsiteY20" fmla="*/ 762705 h 1081906"/>
              <a:gd name="connsiteX21" fmla="*/ 820855 w 1142190"/>
              <a:gd name="connsiteY21" fmla="*/ 277730 h 1081906"/>
              <a:gd name="connsiteX22" fmla="*/ 824532 w 1142190"/>
              <a:gd name="connsiteY22" fmla="*/ 280921 h 1081906"/>
              <a:gd name="connsiteX23" fmla="*/ 832485 w 1142190"/>
              <a:gd name="connsiteY23" fmla="*/ 280264 h 1081906"/>
              <a:gd name="connsiteX24" fmla="*/ 836876 w 1142190"/>
              <a:gd name="connsiteY24" fmla="*/ 302943 h 1081906"/>
              <a:gd name="connsiteX25" fmla="*/ 839343 w 1142190"/>
              <a:gd name="connsiteY25" fmla="*/ 326631 h 1081906"/>
              <a:gd name="connsiteX26" fmla="*/ 843343 w 1142190"/>
              <a:gd name="connsiteY26" fmla="*/ 328327 h 1081906"/>
              <a:gd name="connsiteX27" fmla="*/ 850973 w 1142190"/>
              <a:gd name="connsiteY27" fmla="*/ 325088 h 1081906"/>
              <a:gd name="connsiteX28" fmla="*/ 857774 w 1142190"/>
              <a:gd name="connsiteY28" fmla="*/ 323507 h 1081906"/>
              <a:gd name="connsiteX29" fmla="*/ 861260 w 1142190"/>
              <a:gd name="connsiteY29" fmla="*/ 325260 h 1081906"/>
              <a:gd name="connsiteX30" fmla="*/ 867470 w 1142190"/>
              <a:gd name="connsiteY30" fmla="*/ 332108 h 1081906"/>
              <a:gd name="connsiteX31" fmla="*/ 870147 w 1142190"/>
              <a:gd name="connsiteY31" fmla="*/ 336909 h 1081906"/>
              <a:gd name="connsiteX32" fmla="*/ 867813 w 1142190"/>
              <a:gd name="connsiteY32" fmla="*/ 340671 h 1081906"/>
              <a:gd name="connsiteX33" fmla="*/ 862126 w 1142190"/>
              <a:gd name="connsiteY33" fmla="*/ 344872 h 1081906"/>
              <a:gd name="connsiteX34" fmla="*/ 861184 w 1142190"/>
              <a:gd name="connsiteY34" fmla="*/ 357330 h 1081906"/>
              <a:gd name="connsiteX35" fmla="*/ 866908 w 1142190"/>
              <a:gd name="connsiteY35" fmla="*/ 361645 h 1081906"/>
              <a:gd name="connsiteX36" fmla="*/ 876357 w 1142190"/>
              <a:gd name="connsiteY36" fmla="*/ 372170 h 1081906"/>
              <a:gd name="connsiteX37" fmla="*/ 881682 w 1142190"/>
              <a:gd name="connsiteY37" fmla="*/ 373532 h 1081906"/>
              <a:gd name="connsiteX38" fmla="*/ 891178 w 1142190"/>
              <a:gd name="connsiteY38" fmla="*/ 369227 h 1081906"/>
              <a:gd name="connsiteX39" fmla="*/ 900093 w 1142190"/>
              <a:gd name="connsiteY39" fmla="*/ 377381 h 1081906"/>
              <a:gd name="connsiteX40" fmla="*/ 908923 w 1142190"/>
              <a:gd name="connsiteY40" fmla="*/ 387220 h 1081906"/>
              <a:gd name="connsiteX41" fmla="*/ 888282 w 1142190"/>
              <a:gd name="connsiteY41" fmla="*/ 399564 h 1081906"/>
              <a:gd name="connsiteX42" fmla="*/ 886473 w 1142190"/>
              <a:gd name="connsiteY42" fmla="*/ 403012 h 1081906"/>
              <a:gd name="connsiteX43" fmla="*/ 883615 w 1142190"/>
              <a:gd name="connsiteY43" fmla="*/ 412080 h 1081906"/>
              <a:gd name="connsiteX44" fmla="*/ 880577 w 1142190"/>
              <a:gd name="connsiteY44" fmla="*/ 419500 h 1081906"/>
              <a:gd name="connsiteX45" fmla="*/ 877767 w 1142190"/>
              <a:gd name="connsiteY45" fmla="*/ 423863 h 1081906"/>
              <a:gd name="connsiteX46" fmla="*/ 871595 w 1142190"/>
              <a:gd name="connsiteY46" fmla="*/ 431340 h 1081906"/>
              <a:gd name="connsiteX47" fmla="*/ 868270 w 1142190"/>
              <a:gd name="connsiteY47" fmla="*/ 433921 h 1081906"/>
              <a:gd name="connsiteX48" fmla="*/ 860803 w 1142190"/>
              <a:gd name="connsiteY48" fmla="*/ 433349 h 1081906"/>
              <a:gd name="connsiteX49" fmla="*/ 858002 w 1142190"/>
              <a:gd name="connsiteY49" fmla="*/ 436312 h 1081906"/>
              <a:gd name="connsiteX50" fmla="*/ 855412 w 1142190"/>
              <a:gd name="connsiteY50" fmla="*/ 442341 h 1081906"/>
              <a:gd name="connsiteX51" fmla="*/ 852801 w 1142190"/>
              <a:gd name="connsiteY51" fmla="*/ 446665 h 1081906"/>
              <a:gd name="connsiteX52" fmla="*/ 846172 w 1142190"/>
              <a:gd name="connsiteY52" fmla="*/ 447770 h 1081906"/>
              <a:gd name="connsiteX53" fmla="*/ 842791 w 1142190"/>
              <a:gd name="connsiteY53" fmla="*/ 441789 h 1081906"/>
              <a:gd name="connsiteX54" fmla="*/ 843905 w 1142190"/>
              <a:gd name="connsiteY54" fmla="*/ 439941 h 1081906"/>
              <a:gd name="connsiteX55" fmla="*/ 844382 w 1142190"/>
              <a:gd name="connsiteY55" fmla="*/ 436397 h 1081906"/>
              <a:gd name="connsiteX56" fmla="*/ 843200 w 1142190"/>
              <a:gd name="connsiteY56" fmla="*/ 427920 h 1081906"/>
              <a:gd name="connsiteX57" fmla="*/ 849525 w 1142190"/>
              <a:gd name="connsiteY57" fmla="*/ 419205 h 1081906"/>
              <a:gd name="connsiteX58" fmla="*/ 850954 w 1142190"/>
              <a:gd name="connsiteY58" fmla="*/ 414357 h 1081906"/>
              <a:gd name="connsiteX59" fmla="*/ 849696 w 1142190"/>
              <a:gd name="connsiteY59" fmla="*/ 412604 h 1081906"/>
              <a:gd name="connsiteX60" fmla="*/ 847954 w 1142190"/>
              <a:gd name="connsiteY60" fmla="*/ 413080 h 1081906"/>
              <a:gd name="connsiteX61" fmla="*/ 843353 w 1142190"/>
              <a:gd name="connsiteY61" fmla="*/ 410413 h 1081906"/>
              <a:gd name="connsiteX62" fmla="*/ 841991 w 1142190"/>
              <a:gd name="connsiteY62" fmla="*/ 410547 h 1081906"/>
              <a:gd name="connsiteX63" fmla="*/ 838181 w 1142190"/>
              <a:gd name="connsiteY63" fmla="*/ 415652 h 1081906"/>
              <a:gd name="connsiteX64" fmla="*/ 832895 w 1142190"/>
              <a:gd name="connsiteY64" fmla="*/ 419081 h 1081906"/>
              <a:gd name="connsiteX65" fmla="*/ 827532 w 1142190"/>
              <a:gd name="connsiteY65" fmla="*/ 419948 h 1081906"/>
              <a:gd name="connsiteX66" fmla="*/ 805977 w 1142190"/>
              <a:gd name="connsiteY66" fmla="*/ 426501 h 1081906"/>
              <a:gd name="connsiteX67" fmla="*/ 802719 w 1142190"/>
              <a:gd name="connsiteY67" fmla="*/ 424205 h 1081906"/>
              <a:gd name="connsiteX68" fmla="*/ 801252 w 1142190"/>
              <a:gd name="connsiteY68" fmla="*/ 411147 h 1081906"/>
              <a:gd name="connsiteX69" fmla="*/ 810016 w 1142190"/>
              <a:gd name="connsiteY69" fmla="*/ 404403 h 1081906"/>
              <a:gd name="connsiteX70" fmla="*/ 811359 w 1142190"/>
              <a:gd name="connsiteY70" fmla="*/ 392963 h 1081906"/>
              <a:gd name="connsiteX71" fmla="*/ 813568 w 1142190"/>
              <a:gd name="connsiteY71" fmla="*/ 385305 h 1081906"/>
              <a:gd name="connsiteX72" fmla="*/ 816150 w 1142190"/>
              <a:gd name="connsiteY72" fmla="*/ 380209 h 1081906"/>
              <a:gd name="connsiteX73" fmla="*/ 820893 w 1142190"/>
              <a:gd name="connsiteY73" fmla="*/ 366998 h 1081906"/>
              <a:gd name="connsiteX74" fmla="*/ 822084 w 1142190"/>
              <a:gd name="connsiteY74" fmla="*/ 366046 h 1081906"/>
              <a:gd name="connsiteX75" fmla="*/ 810253 w 1142190"/>
              <a:gd name="connsiteY75" fmla="*/ 355502 h 1081906"/>
              <a:gd name="connsiteX76" fmla="*/ 805577 w 1142190"/>
              <a:gd name="connsiteY76" fmla="*/ 348625 h 1081906"/>
              <a:gd name="connsiteX77" fmla="*/ 800481 w 1142190"/>
              <a:gd name="connsiteY77" fmla="*/ 334785 h 1081906"/>
              <a:gd name="connsiteX78" fmla="*/ 798919 w 1142190"/>
              <a:gd name="connsiteY78" fmla="*/ 323498 h 1081906"/>
              <a:gd name="connsiteX79" fmla="*/ 792013 w 1142190"/>
              <a:gd name="connsiteY79" fmla="*/ 313830 h 1081906"/>
              <a:gd name="connsiteX80" fmla="*/ 792861 w 1142190"/>
              <a:gd name="connsiteY80" fmla="*/ 301390 h 1081906"/>
              <a:gd name="connsiteX81" fmla="*/ 787851 w 1142190"/>
              <a:gd name="connsiteY81" fmla="*/ 302371 h 1081906"/>
              <a:gd name="connsiteX82" fmla="*/ 783984 w 1142190"/>
              <a:gd name="connsiteY82" fmla="*/ 293589 h 1081906"/>
              <a:gd name="connsiteX83" fmla="*/ 787584 w 1142190"/>
              <a:gd name="connsiteY83" fmla="*/ 288636 h 1081906"/>
              <a:gd name="connsiteX84" fmla="*/ 805872 w 1142190"/>
              <a:gd name="connsiteY84" fmla="*/ 282997 h 1081906"/>
              <a:gd name="connsiteX85" fmla="*/ 816778 w 1142190"/>
              <a:gd name="connsiteY85" fmla="*/ 277482 h 1081906"/>
              <a:gd name="connsiteX86" fmla="*/ 820855 w 1142190"/>
              <a:gd name="connsiteY86" fmla="*/ 277730 h 1081906"/>
              <a:gd name="connsiteX87" fmla="*/ 961682 w 1142190"/>
              <a:gd name="connsiteY87" fmla="*/ 270520 h 1081906"/>
              <a:gd name="connsiteX88" fmla="*/ 957758 w 1142190"/>
              <a:gd name="connsiteY88" fmla="*/ 270853 h 1081906"/>
              <a:gd name="connsiteX89" fmla="*/ 950547 w 1142190"/>
              <a:gd name="connsiteY89" fmla="*/ 260804 h 1081906"/>
              <a:gd name="connsiteX90" fmla="*/ 949157 w 1142190"/>
              <a:gd name="connsiteY90" fmla="*/ 252022 h 1081906"/>
              <a:gd name="connsiteX91" fmla="*/ 950443 w 1142190"/>
              <a:gd name="connsiteY91" fmla="*/ 248422 h 1081906"/>
              <a:gd name="connsiteX92" fmla="*/ 953919 w 1142190"/>
              <a:gd name="connsiteY92" fmla="*/ 248288 h 1081906"/>
              <a:gd name="connsiteX93" fmla="*/ 959339 w 1142190"/>
              <a:gd name="connsiteY93" fmla="*/ 260290 h 1081906"/>
              <a:gd name="connsiteX94" fmla="*/ 965187 w 1142190"/>
              <a:gd name="connsiteY94" fmla="*/ 263900 h 1081906"/>
              <a:gd name="connsiteX95" fmla="*/ 961682 w 1142190"/>
              <a:gd name="connsiteY95" fmla="*/ 270520 h 1081906"/>
              <a:gd name="connsiteX96" fmla="*/ 543973 w 1142190"/>
              <a:gd name="connsiteY96" fmla="*/ 275701 h 1081906"/>
              <a:gd name="connsiteX97" fmla="*/ 544278 w 1142190"/>
              <a:gd name="connsiteY97" fmla="*/ 285007 h 1081906"/>
              <a:gd name="connsiteX98" fmla="*/ 548630 w 1142190"/>
              <a:gd name="connsiteY98" fmla="*/ 284083 h 1081906"/>
              <a:gd name="connsiteX99" fmla="*/ 553764 w 1142190"/>
              <a:gd name="connsiteY99" fmla="*/ 293951 h 1081906"/>
              <a:gd name="connsiteX100" fmla="*/ 559365 w 1142190"/>
              <a:gd name="connsiteY100" fmla="*/ 299161 h 1081906"/>
              <a:gd name="connsiteX101" fmla="*/ 560946 w 1142190"/>
              <a:gd name="connsiteY101" fmla="*/ 302724 h 1081906"/>
              <a:gd name="connsiteX102" fmla="*/ 562137 w 1142190"/>
              <a:gd name="connsiteY102" fmla="*/ 307296 h 1081906"/>
              <a:gd name="connsiteX103" fmla="*/ 565528 w 1142190"/>
              <a:gd name="connsiteY103" fmla="*/ 316459 h 1081906"/>
              <a:gd name="connsiteX104" fmla="*/ 567138 w 1142190"/>
              <a:gd name="connsiteY104" fmla="*/ 326060 h 1081906"/>
              <a:gd name="connsiteX105" fmla="*/ 563089 w 1142190"/>
              <a:gd name="connsiteY105" fmla="*/ 327069 h 1081906"/>
              <a:gd name="connsiteX106" fmla="*/ 557517 w 1142190"/>
              <a:gd name="connsiteY106" fmla="*/ 313373 h 1081906"/>
              <a:gd name="connsiteX107" fmla="*/ 552964 w 1142190"/>
              <a:gd name="connsiteY107" fmla="*/ 305533 h 1081906"/>
              <a:gd name="connsiteX108" fmla="*/ 547240 w 1142190"/>
              <a:gd name="connsiteY108" fmla="*/ 298809 h 1081906"/>
              <a:gd name="connsiteX109" fmla="*/ 542611 w 1142190"/>
              <a:gd name="connsiteY109" fmla="*/ 298475 h 1081906"/>
              <a:gd name="connsiteX110" fmla="*/ 540525 w 1142190"/>
              <a:gd name="connsiteY110" fmla="*/ 295532 h 1081906"/>
              <a:gd name="connsiteX111" fmla="*/ 533019 w 1142190"/>
              <a:gd name="connsiteY111" fmla="*/ 271091 h 1081906"/>
              <a:gd name="connsiteX112" fmla="*/ 531638 w 1142190"/>
              <a:gd name="connsiteY112" fmla="*/ 265405 h 1081906"/>
              <a:gd name="connsiteX113" fmla="*/ 527352 w 1142190"/>
              <a:gd name="connsiteY113" fmla="*/ 256213 h 1081906"/>
              <a:gd name="connsiteX114" fmla="*/ 525456 w 1142190"/>
              <a:gd name="connsiteY114" fmla="*/ 244707 h 1081906"/>
              <a:gd name="connsiteX115" fmla="*/ 525466 w 1142190"/>
              <a:gd name="connsiteY115" fmla="*/ 235648 h 1081906"/>
              <a:gd name="connsiteX116" fmla="*/ 531200 w 1142190"/>
              <a:gd name="connsiteY116" fmla="*/ 237792 h 1081906"/>
              <a:gd name="connsiteX117" fmla="*/ 536229 w 1142190"/>
              <a:gd name="connsiteY117" fmla="*/ 243478 h 1081906"/>
              <a:gd name="connsiteX118" fmla="*/ 540591 w 1142190"/>
              <a:gd name="connsiteY118" fmla="*/ 256280 h 1081906"/>
              <a:gd name="connsiteX119" fmla="*/ 541372 w 1142190"/>
              <a:gd name="connsiteY119" fmla="*/ 260233 h 1081906"/>
              <a:gd name="connsiteX120" fmla="*/ 539382 w 1142190"/>
              <a:gd name="connsiteY120" fmla="*/ 265471 h 1081906"/>
              <a:gd name="connsiteX121" fmla="*/ 541429 w 1142190"/>
              <a:gd name="connsiteY121" fmla="*/ 271653 h 1081906"/>
              <a:gd name="connsiteX122" fmla="*/ 543973 w 1142190"/>
              <a:gd name="connsiteY122" fmla="*/ 275701 h 1081906"/>
              <a:gd name="connsiteX123" fmla="*/ 1019718 w 1142190"/>
              <a:gd name="connsiteY123" fmla="*/ 234372 h 1081906"/>
              <a:gd name="connsiteX124" fmla="*/ 1027690 w 1142190"/>
              <a:gd name="connsiteY124" fmla="*/ 235248 h 1081906"/>
              <a:gd name="connsiteX125" fmla="*/ 1035701 w 1142190"/>
              <a:gd name="connsiteY125" fmla="*/ 233048 h 1081906"/>
              <a:gd name="connsiteX126" fmla="*/ 1037082 w 1142190"/>
              <a:gd name="connsiteY126" fmla="*/ 235401 h 1081906"/>
              <a:gd name="connsiteX127" fmla="*/ 1026766 w 1142190"/>
              <a:gd name="connsiteY127" fmla="*/ 242697 h 1081906"/>
              <a:gd name="connsiteX128" fmla="*/ 1015279 w 1142190"/>
              <a:gd name="connsiteY128" fmla="*/ 238820 h 1081906"/>
              <a:gd name="connsiteX129" fmla="*/ 1004945 w 1142190"/>
              <a:gd name="connsiteY129" fmla="*/ 237830 h 1081906"/>
              <a:gd name="connsiteX130" fmla="*/ 992743 w 1142190"/>
              <a:gd name="connsiteY130" fmla="*/ 245916 h 1081906"/>
              <a:gd name="connsiteX131" fmla="*/ 988762 w 1142190"/>
              <a:gd name="connsiteY131" fmla="*/ 242688 h 1081906"/>
              <a:gd name="connsiteX132" fmla="*/ 994963 w 1142190"/>
              <a:gd name="connsiteY132" fmla="*/ 234887 h 1081906"/>
              <a:gd name="connsiteX133" fmla="*/ 1001725 w 1142190"/>
              <a:gd name="connsiteY133" fmla="*/ 232296 h 1081906"/>
              <a:gd name="connsiteX134" fmla="*/ 1002811 w 1142190"/>
              <a:gd name="connsiteY134" fmla="*/ 227514 h 1081906"/>
              <a:gd name="connsiteX135" fmla="*/ 1005392 w 1142190"/>
              <a:gd name="connsiteY135" fmla="*/ 226695 h 1081906"/>
              <a:gd name="connsiteX136" fmla="*/ 1014326 w 1142190"/>
              <a:gd name="connsiteY136" fmla="*/ 226200 h 1081906"/>
              <a:gd name="connsiteX137" fmla="*/ 1019718 w 1142190"/>
              <a:gd name="connsiteY137" fmla="*/ 234372 h 1081906"/>
              <a:gd name="connsiteX138" fmla="*/ 691972 w 1142190"/>
              <a:gd name="connsiteY138" fmla="*/ 89621 h 1081906"/>
              <a:gd name="connsiteX139" fmla="*/ 693363 w 1142190"/>
              <a:gd name="connsiteY139" fmla="*/ 89926 h 1081906"/>
              <a:gd name="connsiteX140" fmla="*/ 694715 w 1142190"/>
              <a:gd name="connsiteY140" fmla="*/ 88306 h 1081906"/>
              <a:gd name="connsiteX141" fmla="*/ 695697 w 1142190"/>
              <a:gd name="connsiteY141" fmla="*/ 84020 h 1081906"/>
              <a:gd name="connsiteX142" fmla="*/ 696783 w 1142190"/>
              <a:gd name="connsiteY142" fmla="*/ 81648 h 1081906"/>
              <a:gd name="connsiteX143" fmla="*/ 703545 w 1142190"/>
              <a:gd name="connsiteY143" fmla="*/ 84430 h 1081906"/>
              <a:gd name="connsiteX144" fmla="*/ 713137 w 1142190"/>
              <a:gd name="connsiteY144" fmla="*/ 92983 h 1081906"/>
              <a:gd name="connsiteX145" fmla="*/ 715985 w 1142190"/>
              <a:gd name="connsiteY145" fmla="*/ 97184 h 1081906"/>
              <a:gd name="connsiteX146" fmla="*/ 719985 w 1142190"/>
              <a:gd name="connsiteY146" fmla="*/ 105804 h 1081906"/>
              <a:gd name="connsiteX147" fmla="*/ 723233 w 1142190"/>
              <a:gd name="connsiteY147" fmla="*/ 120196 h 1081906"/>
              <a:gd name="connsiteX148" fmla="*/ 720652 w 1142190"/>
              <a:gd name="connsiteY148" fmla="*/ 130512 h 1081906"/>
              <a:gd name="connsiteX149" fmla="*/ 717252 w 1142190"/>
              <a:gd name="connsiteY149" fmla="*/ 140218 h 1081906"/>
              <a:gd name="connsiteX150" fmla="*/ 716051 w 1142190"/>
              <a:gd name="connsiteY150" fmla="*/ 145552 h 1081906"/>
              <a:gd name="connsiteX151" fmla="*/ 717289 w 1142190"/>
              <a:gd name="connsiteY151" fmla="*/ 153181 h 1081906"/>
              <a:gd name="connsiteX152" fmla="*/ 716785 w 1142190"/>
              <a:gd name="connsiteY152" fmla="*/ 160572 h 1081906"/>
              <a:gd name="connsiteX153" fmla="*/ 715546 w 1142190"/>
              <a:gd name="connsiteY153" fmla="*/ 167088 h 1081906"/>
              <a:gd name="connsiteX154" fmla="*/ 720690 w 1142190"/>
              <a:gd name="connsiteY154" fmla="*/ 159658 h 1081906"/>
              <a:gd name="connsiteX155" fmla="*/ 731682 w 1142190"/>
              <a:gd name="connsiteY155" fmla="*/ 135636 h 1081906"/>
              <a:gd name="connsiteX156" fmla="*/ 733320 w 1142190"/>
              <a:gd name="connsiteY156" fmla="*/ 134141 h 1081906"/>
              <a:gd name="connsiteX157" fmla="*/ 735035 w 1142190"/>
              <a:gd name="connsiteY157" fmla="*/ 134960 h 1081906"/>
              <a:gd name="connsiteX158" fmla="*/ 739959 w 1142190"/>
              <a:gd name="connsiteY158" fmla="*/ 139922 h 1081906"/>
              <a:gd name="connsiteX159" fmla="*/ 744426 w 1142190"/>
              <a:gd name="connsiteY159" fmla="*/ 152190 h 1081906"/>
              <a:gd name="connsiteX160" fmla="*/ 745407 w 1142190"/>
              <a:gd name="connsiteY160" fmla="*/ 156229 h 1081906"/>
              <a:gd name="connsiteX161" fmla="*/ 746207 w 1142190"/>
              <a:gd name="connsiteY161" fmla="*/ 161173 h 1081906"/>
              <a:gd name="connsiteX162" fmla="*/ 746665 w 1142190"/>
              <a:gd name="connsiteY162" fmla="*/ 167269 h 1081906"/>
              <a:gd name="connsiteX163" fmla="*/ 746417 w 1142190"/>
              <a:gd name="connsiteY163" fmla="*/ 174222 h 1081906"/>
              <a:gd name="connsiteX164" fmla="*/ 746007 w 1142190"/>
              <a:gd name="connsiteY164" fmla="*/ 179051 h 1081906"/>
              <a:gd name="connsiteX165" fmla="*/ 743674 w 1142190"/>
              <a:gd name="connsiteY165" fmla="*/ 182166 h 1081906"/>
              <a:gd name="connsiteX166" fmla="*/ 742540 w 1142190"/>
              <a:gd name="connsiteY166" fmla="*/ 185004 h 1081906"/>
              <a:gd name="connsiteX167" fmla="*/ 745064 w 1142190"/>
              <a:gd name="connsiteY167" fmla="*/ 185214 h 1081906"/>
              <a:gd name="connsiteX168" fmla="*/ 747950 w 1142190"/>
              <a:gd name="connsiteY168" fmla="*/ 188928 h 1081906"/>
              <a:gd name="connsiteX169" fmla="*/ 750589 w 1142190"/>
              <a:gd name="connsiteY169" fmla="*/ 196796 h 1081906"/>
              <a:gd name="connsiteX170" fmla="*/ 753542 w 1142190"/>
              <a:gd name="connsiteY170" fmla="*/ 199949 h 1081906"/>
              <a:gd name="connsiteX171" fmla="*/ 764257 w 1142190"/>
              <a:gd name="connsiteY171" fmla="*/ 197291 h 1081906"/>
              <a:gd name="connsiteX172" fmla="*/ 771220 w 1142190"/>
              <a:gd name="connsiteY172" fmla="*/ 201397 h 1081906"/>
              <a:gd name="connsiteX173" fmla="*/ 775039 w 1142190"/>
              <a:gd name="connsiteY173" fmla="*/ 214208 h 1081906"/>
              <a:gd name="connsiteX174" fmla="*/ 780926 w 1142190"/>
              <a:gd name="connsiteY174" fmla="*/ 211322 h 1081906"/>
              <a:gd name="connsiteX175" fmla="*/ 780945 w 1142190"/>
              <a:gd name="connsiteY175" fmla="*/ 204492 h 1081906"/>
              <a:gd name="connsiteX176" fmla="*/ 782241 w 1142190"/>
              <a:gd name="connsiteY176" fmla="*/ 201559 h 1081906"/>
              <a:gd name="connsiteX177" fmla="*/ 790137 w 1142190"/>
              <a:gd name="connsiteY177" fmla="*/ 203892 h 1081906"/>
              <a:gd name="connsiteX178" fmla="*/ 794223 w 1142190"/>
              <a:gd name="connsiteY178" fmla="*/ 207083 h 1081906"/>
              <a:gd name="connsiteX179" fmla="*/ 798395 w 1142190"/>
              <a:gd name="connsiteY179" fmla="*/ 213789 h 1081906"/>
              <a:gd name="connsiteX180" fmla="*/ 791270 w 1142190"/>
              <a:gd name="connsiteY180" fmla="*/ 224704 h 1081906"/>
              <a:gd name="connsiteX181" fmla="*/ 797147 w 1142190"/>
              <a:gd name="connsiteY181" fmla="*/ 235106 h 1081906"/>
              <a:gd name="connsiteX182" fmla="*/ 807015 w 1142190"/>
              <a:gd name="connsiteY182" fmla="*/ 242602 h 1081906"/>
              <a:gd name="connsiteX183" fmla="*/ 812968 w 1142190"/>
              <a:gd name="connsiteY183" fmla="*/ 250431 h 1081906"/>
              <a:gd name="connsiteX184" fmla="*/ 814045 w 1142190"/>
              <a:gd name="connsiteY184" fmla="*/ 253698 h 1081906"/>
              <a:gd name="connsiteX185" fmla="*/ 815016 w 1142190"/>
              <a:gd name="connsiteY185" fmla="*/ 258032 h 1081906"/>
              <a:gd name="connsiteX186" fmla="*/ 811139 w 1142190"/>
              <a:gd name="connsiteY186" fmla="*/ 263633 h 1081906"/>
              <a:gd name="connsiteX187" fmla="*/ 807196 w 1142190"/>
              <a:gd name="connsiteY187" fmla="*/ 266786 h 1081906"/>
              <a:gd name="connsiteX188" fmla="*/ 797261 w 1142190"/>
              <a:gd name="connsiteY188" fmla="*/ 267329 h 1081906"/>
              <a:gd name="connsiteX189" fmla="*/ 788232 w 1142190"/>
              <a:gd name="connsiteY189" fmla="*/ 271272 h 1081906"/>
              <a:gd name="connsiteX190" fmla="*/ 771706 w 1142190"/>
              <a:gd name="connsiteY190" fmla="*/ 274063 h 1081906"/>
              <a:gd name="connsiteX191" fmla="*/ 769248 w 1142190"/>
              <a:gd name="connsiteY191" fmla="*/ 275844 h 1081906"/>
              <a:gd name="connsiteX192" fmla="*/ 768668 w 1142190"/>
              <a:gd name="connsiteY192" fmla="*/ 277435 h 1081906"/>
              <a:gd name="connsiteX193" fmla="*/ 767696 w 1142190"/>
              <a:gd name="connsiteY193" fmla="*/ 282254 h 1081906"/>
              <a:gd name="connsiteX194" fmla="*/ 761343 w 1142190"/>
              <a:gd name="connsiteY194" fmla="*/ 293313 h 1081906"/>
              <a:gd name="connsiteX195" fmla="*/ 755189 w 1142190"/>
              <a:gd name="connsiteY195" fmla="*/ 306686 h 1081906"/>
              <a:gd name="connsiteX196" fmla="*/ 752647 w 1142190"/>
              <a:gd name="connsiteY196" fmla="*/ 314687 h 1081906"/>
              <a:gd name="connsiteX197" fmla="*/ 750732 w 1142190"/>
              <a:gd name="connsiteY197" fmla="*/ 325822 h 1081906"/>
              <a:gd name="connsiteX198" fmla="*/ 750027 w 1142190"/>
              <a:gd name="connsiteY198" fmla="*/ 332594 h 1081906"/>
              <a:gd name="connsiteX199" fmla="*/ 751398 w 1142190"/>
              <a:gd name="connsiteY199" fmla="*/ 339128 h 1081906"/>
              <a:gd name="connsiteX200" fmla="*/ 751037 w 1142190"/>
              <a:gd name="connsiteY200" fmla="*/ 345710 h 1081906"/>
              <a:gd name="connsiteX201" fmla="*/ 746407 w 1142190"/>
              <a:gd name="connsiteY201" fmla="*/ 350853 h 1081906"/>
              <a:gd name="connsiteX202" fmla="*/ 743474 w 1142190"/>
              <a:gd name="connsiteY202" fmla="*/ 351053 h 1081906"/>
              <a:gd name="connsiteX203" fmla="*/ 739797 w 1142190"/>
              <a:gd name="connsiteY203" fmla="*/ 350044 h 1081906"/>
              <a:gd name="connsiteX204" fmla="*/ 736178 w 1142190"/>
              <a:gd name="connsiteY204" fmla="*/ 352996 h 1081906"/>
              <a:gd name="connsiteX205" fmla="*/ 735949 w 1142190"/>
              <a:gd name="connsiteY205" fmla="*/ 357426 h 1081906"/>
              <a:gd name="connsiteX206" fmla="*/ 736159 w 1142190"/>
              <a:gd name="connsiteY206" fmla="*/ 363645 h 1081906"/>
              <a:gd name="connsiteX207" fmla="*/ 735235 w 1142190"/>
              <a:gd name="connsiteY207" fmla="*/ 382476 h 1081906"/>
              <a:gd name="connsiteX208" fmla="*/ 734110 w 1142190"/>
              <a:gd name="connsiteY208" fmla="*/ 396526 h 1081906"/>
              <a:gd name="connsiteX209" fmla="*/ 732425 w 1142190"/>
              <a:gd name="connsiteY209" fmla="*/ 409470 h 1081906"/>
              <a:gd name="connsiteX210" fmla="*/ 730529 w 1142190"/>
              <a:gd name="connsiteY210" fmla="*/ 416404 h 1081906"/>
              <a:gd name="connsiteX211" fmla="*/ 728110 w 1142190"/>
              <a:gd name="connsiteY211" fmla="*/ 418328 h 1081906"/>
              <a:gd name="connsiteX212" fmla="*/ 720347 w 1142190"/>
              <a:gd name="connsiteY212" fmla="*/ 419595 h 1081906"/>
              <a:gd name="connsiteX213" fmla="*/ 714365 w 1142190"/>
              <a:gd name="connsiteY213" fmla="*/ 431568 h 1081906"/>
              <a:gd name="connsiteX214" fmla="*/ 709536 w 1142190"/>
              <a:gd name="connsiteY214" fmla="*/ 452752 h 1081906"/>
              <a:gd name="connsiteX215" fmla="*/ 707021 w 1142190"/>
              <a:gd name="connsiteY215" fmla="*/ 460991 h 1081906"/>
              <a:gd name="connsiteX216" fmla="*/ 701783 w 1142190"/>
              <a:gd name="connsiteY216" fmla="*/ 473916 h 1081906"/>
              <a:gd name="connsiteX217" fmla="*/ 702736 w 1142190"/>
              <a:gd name="connsiteY217" fmla="*/ 478479 h 1081906"/>
              <a:gd name="connsiteX218" fmla="*/ 704364 w 1142190"/>
              <a:gd name="connsiteY218" fmla="*/ 483403 h 1081906"/>
              <a:gd name="connsiteX219" fmla="*/ 701507 w 1142190"/>
              <a:gd name="connsiteY219" fmla="*/ 492176 h 1081906"/>
              <a:gd name="connsiteX220" fmla="*/ 697087 w 1142190"/>
              <a:gd name="connsiteY220" fmla="*/ 501967 h 1081906"/>
              <a:gd name="connsiteX221" fmla="*/ 697173 w 1142190"/>
              <a:gd name="connsiteY221" fmla="*/ 505739 h 1081906"/>
              <a:gd name="connsiteX222" fmla="*/ 698659 w 1142190"/>
              <a:gd name="connsiteY222" fmla="*/ 512616 h 1081906"/>
              <a:gd name="connsiteX223" fmla="*/ 699382 w 1142190"/>
              <a:gd name="connsiteY223" fmla="*/ 519741 h 1081906"/>
              <a:gd name="connsiteX224" fmla="*/ 695973 w 1142190"/>
              <a:gd name="connsiteY224" fmla="*/ 525847 h 1081906"/>
              <a:gd name="connsiteX225" fmla="*/ 689705 w 1142190"/>
              <a:gd name="connsiteY225" fmla="*/ 528942 h 1081906"/>
              <a:gd name="connsiteX226" fmla="*/ 683323 w 1142190"/>
              <a:gd name="connsiteY226" fmla="*/ 525475 h 1081906"/>
              <a:gd name="connsiteX227" fmla="*/ 680218 w 1142190"/>
              <a:gd name="connsiteY227" fmla="*/ 521379 h 1081906"/>
              <a:gd name="connsiteX228" fmla="*/ 677342 w 1142190"/>
              <a:gd name="connsiteY228" fmla="*/ 514807 h 1081906"/>
              <a:gd name="connsiteX229" fmla="*/ 674284 w 1142190"/>
              <a:gd name="connsiteY229" fmla="*/ 510502 h 1081906"/>
              <a:gd name="connsiteX230" fmla="*/ 671103 w 1142190"/>
              <a:gd name="connsiteY230" fmla="*/ 507911 h 1081906"/>
              <a:gd name="connsiteX231" fmla="*/ 658863 w 1142190"/>
              <a:gd name="connsiteY231" fmla="*/ 493185 h 1081906"/>
              <a:gd name="connsiteX232" fmla="*/ 647566 w 1142190"/>
              <a:gd name="connsiteY232" fmla="*/ 469611 h 1081906"/>
              <a:gd name="connsiteX233" fmla="*/ 637251 w 1142190"/>
              <a:gd name="connsiteY233" fmla="*/ 460343 h 1081906"/>
              <a:gd name="connsiteX234" fmla="*/ 630526 w 1142190"/>
              <a:gd name="connsiteY234" fmla="*/ 455933 h 1081906"/>
              <a:gd name="connsiteX235" fmla="*/ 627288 w 1142190"/>
              <a:gd name="connsiteY235" fmla="*/ 451647 h 1081906"/>
              <a:gd name="connsiteX236" fmla="*/ 624125 w 1142190"/>
              <a:gd name="connsiteY236" fmla="*/ 445875 h 1081906"/>
              <a:gd name="connsiteX237" fmla="*/ 621392 w 1142190"/>
              <a:gd name="connsiteY237" fmla="*/ 439360 h 1081906"/>
              <a:gd name="connsiteX238" fmla="*/ 618849 w 1142190"/>
              <a:gd name="connsiteY238" fmla="*/ 431102 h 1081906"/>
              <a:gd name="connsiteX239" fmla="*/ 617620 w 1142190"/>
              <a:gd name="connsiteY239" fmla="*/ 425949 h 1081906"/>
              <a:gd name="connsiteX240" fmla="*/ 617391 w 1142190"/>
              <a:gd name="connsiteY240" fmla="*/ 418186 h 1081906"/>
              <a:gd name="connsiteX241" fmla="*/ 618201 w 1142190"/>
              <a:gd name="connsiteY241" fmla="*/ 413614 h 1081906"/>
              <a:gd name="connsiteX242" fmla="*/ 619410 w 1142190"/>
              <a:gd name="connsiteY242" fmla="*/ 411261 h 1081906"/>
              <a:gd name="connsiteX243" fmla="*/ 627602 w 1142190"/>
              <a:gd name="connsiteY243" fmla="*/ 409327 h 1081906"/>
              <a:gd name="connsiteX244" fmla="*/ 630545 w 1142190"/>
              <a:gd name="connsiteY244" fmla="*/ 410423 h 1081906"/>
              <a:gd name="connsiteX245" fmla="*/ 633441 w 1142190"/>
              <a:gd name="connsiteY245" fmla="*/ 414499 h 1081906"/>
              <a:gd name="connsiteX246" fmla="*/ 636079 w 1142190"/>
              <a:gd name="connsiteY246" fmla="*/ 416100 h 1081906"/>
              <a:gd name="connsiteX247" fmla="*/ 642118 w 1142190"/>
              <a:gd name="connsiteY247" fmla="*/ 395707 h 1081906"/>
              <a:gd name="connsiteX248" fmla="*/ 676475 w 1142190"/>
              <a:gd name="connsiteY248" fmla="*/ 383924 h 1081906"/>
              <a:gd name="connsiteX249" fmla="*/ 687514 w 1142190"/>
              <a:gd name="connsiteY249" fmla="*/ 381876 h 1081906"/>
              <a:gd name="connsiteX250" fmla="*/ 698592 w 1142190"/>
              <a:gd name="connsiteY250" fmla="*/ 382000 h 1081906"/>
              <a:gd name="connsiteX251" fmla="*/ 696868 w 1142190"/>
              <a:gd name="connsiteY251" fmla="*/ 376399 h 1081906"/>
              <a:gd name="connsiteX252" fmla="*/ 695401 w 1142190"/>
              <a:gd name="connsiteY252" fmla="*/ 369275 h 1081906"/>
              <a:gd name="connsiteX253" fmla="*/ 693772 w 1142190"/>
              <a:gd name="connsiteY253" fmla="*/ 367541 h 1081906"/>
              <a:gd name="connsiteX254" fmla="*/ 685400 w 1142190"/>
              <a:gd name="connsiteY254" fmla="*/ 371542 h 1081906"/>
              <a:gd name="connsiteX255" fmla="*/ 672579 w 1142190"/>
              <a:gd name="connsiteY255" fmla="*/ 375742 h 1081906"/>
              <a:gd name="connsiteX256" fmla="*/ 666331 w 1142190"/>
              <a:gd name="connsiteY256" fmla="*/ 375742 h 1081906"/>
              <a:gd name="connsiteX257" fmla="*/ 659882 w 1142190"/>
              <a:gd name="connsiteY257" fmla="*/ 372942 h 1081906"/>
              <a:gd name="connsiteX258" fmla="*/ 653453 w 1142190"/>
              <a:gd name="connsiteY258" fmla="*/ 374485 h 1081906"/>
              <a:gd name="connsiteX259" fmla="*/ 646823 w 1142190"/>
              <a:gd name="connsiteY259" fmla="*/ 380571 h 1081906"/>
              <a:gd name="connsiteX260" fmla="*/ 640137 w 1142190"/>
              <a:gd name="connsiteY260" fmla="*/ 384410 h 1081906"/>
              <a:gd name="connsiteX261" fmla="*/ 633641 w 1142190"/>
              <a:gd name="connsiteY261" fmla="*/ 385953 h 1081906"/>
              <a:gd name="connsiteX262" fmla="*/ 619906 w 1142190"/>
              <a:gd name="connsiteY262" fmla="*/ 385334 h 1081906"/>
              <a:gd name="connsiteX263" fmla="*/ 616505 w 1142190"/>
              <a:gd name="connsiteY263" fmla="*/ 382191 h 1081906"/>
              <a:gd name="connsiteX264" fmla="*/ 611924 w 1142190"/>
              <a:gd name="connsiteY264" fmla="*/ 374895 h 1081906"/>
              <a:gd name="connsiteX265" fmla="*/ 610810 w 1142190"/>
              <a:gd name="connsiteY265" fmla="*/ 371142 h 1081906"/>
              <a:gd name="connsiteX266" fmla="*/ 609857 w 1142190"/>
              <a:gd name="connsiteY266" fmla="*/ 366532 h 1081906"/>
              <a:gd name="connsiteX267" fmla="*/ 608962 w 1142190"/>
              <a:gd name="connsiteY267" fmla="*/ 352596 h 1081906"/>
              <a:gd name="connsiteX268" fmla="*/ 609952 w 1142190"/>
              <a:gd name="connsiteY268" fmla="*/ 348786 h 1081906"/>
              <a:gd name="connsiteX269" fmla="*/ 611352 w 1142190"/>
              <a:gd name="connsiteY269" fmla="*/ 346596 h 1081906"/>
              <a:gd name="connsiteX270" fmla="*/ 612791 w 1142190"/>
              <a:gd name="connsiteY270" fmla="*/ 345243 h 1081906"/>
              <a:gd name="connsiteX271" fmla="*/ 615810 w 1142190"/>
              <a:gd name="connsiteY271" fmla="*/ 345176 h 1081906"/>
              <a:gd name="connsiteX272" fmla="*/ 618773 w 1142190"/>
              <a:gd name="connsiteY272" fmla="*/ 347596 h 1081906"/>
              <a:gd name="connsiteX273" fmla="*/ 625707 w 1142190"/>
              <a:gd name="connsiteY273" fmla="*/ 355559 h 1081906"/>
              <a:gd name="connsiteX274" fmla="*/ 624125 w 1142190"/>
              <a:gd name="connsiteY274" fmla="*/ 347015 h 1081906"/>
              <a:gd name="connsiteX275" fmla="*/ 644080 w 1142190"/>
              <a:gd name="connsiteY275" fmla="*/ 336661 h 1081906"/>
              <a:gd name="connsiteX276" fmla="*/ 653348 w 1142190"/>
              <a:gd name="connsiteY276" fmla="*/ 327555 h 1081906"/>
              <a:gd name="connsiteX277" fmla="*/ 658110 w 1142190"/>
              <a:gd name="connsiteY277" fmla="*/ 326022 h 1081906"/>
              <a:gd name="connsiteX278" fmla="*/ 662883 w 1142190"/>
              <a:gd name="connsiteY278" fmla="*/ 326688 h 1081906"/>
              <a:gd name="connsiteX279" fmla="*/ 661835 w 1142190"/>
              <a:gd name="connsiteY279" fmla="*/ 321821 h 1081906"/>
              <a:gd name="connsiteX280" fmla="*/ 661797 w 1142190"/>
              <a:gd name="connsiteY280" fmla="*/ 317297 h 1081906"/>
              <a:gd name="connsiteX281" fmla="*/ 665188 w 1142190"/>
              <a:gd name="connsiteY281" fmla="*/ 313601 h 1081906"/>
              <a:gd name="connsiteX282" fmla="*/ 667626 w 1142190"/>
              <a:gd name="connsiteY282" fmla="*/ 312010 h 1081906"/>
              <a:gd name="connsiteX283" fmla="*/ 674970 w 1142190"/>
              <a:gd name="connsiteY283" fmla="*/ 310191 h 1081906"/>
              <a:gd name="connsiteX284" fmla="*/ 691725 w 1142190"/>
              <a:gd name="connsiteY284" fmla="*/ 310505 h 1081906"/>
              <a:gd name="connsiteX285" fmla="*/ 697763 w 1142190"/>
              <a:gd name="connsiteY285" fmla="*/ 308000 h 1081906"/>
              <a:gd name="connsiteX286" fmla="*/ 702287 w 1142190"/>
              <a:gd name="connsiteY286" fmla="*/ 301657 h 1081906"/>
              <a:gd name="connsiteX287" fmla="*/ 697468 w 1142190"/>
              <a:gd name="connsiteY287" fmla="*/ 303867 h 1081906"/>
              <a:gd name="connsiteX288" fmla="*/ 692639 w 1142190"/>
              <a:gd name="connsiteY288" fmla="*/ 304286 h 1081906"/>
              <a:gd name="connsiteX289" fmla="*/ 690381 w 1142190"/>
              <a:gd name="connsiteY289" fmla="*/ 302971 h 1081906"/>
              <a:gd name="connsiteX290" fmla="*/ 685266 w 1142190"/>
              <a:gd name="connsiteY290" fmla="*/ 297418 h 1081906"/>
              <a:gd name="connsiteX291" fmla="*/ 682943 w 1142190"/>
              <a:gd name="connsiteY291" fmla="*/ 290093 h 1081906"/>
              <a:gd name="connsiteX292" fmla="*/ 689572 w 1142190"/>
              <a:gd name="connsiteY292" fmla="*/ 275368 h 1081906"/>
              <a:gd name="connsiteX293" fmla="*/ 691877 w 1142190"/>
              <a:gd name="connsiteY293" fmla="*/ 268491 h 1081906"/>
              <a:gd name="connsiteX294" fmla="*/ 685133 w 1142190"/>
              <a:gd name="connsiteY294" fmla="*/ 269481 h 1081906"/>
              <a:gd name="connsiteX295" fmla="*/ 682885 w 1142190"/>
              <a:gd name="connsiteY295" fmla="*/ 271891 h 1081906"/>
              <a:gd name="connsiteX296" fmla="*/ 675161 w 1142190"/>
              <a:gd name="connsiteY296" fmla="*/ 285445 h 1081906"/>
              <a:gd name="connsiteX297" fmla="*/ 669455 w 1142190"/>
              <a:gd name="connsiteY297" fmla="*/ 291503 h 1081906"/>
              <a:gd name="connsiteX298" fmla="*/ 662416 w 1142190"/>
              <a:gd name="connsiteY298" fmla="*/ 294408 h 1081906"/>
              <a:gd name="connsiteX299" fmla="*/ 655377 w 1142190"/>
              <a:gd name="connsiteY299" fmla="*/ 294161 h 1081906"/>
              <a:gd name="connsiteX300" fmla="*/ 653843 w 1142190"/>
              <a:gd name="connsiteY300" fmla="*/ 292246 h 1081906"/>
              <a:gd name="connsiteX301" fmla="*/ 651691 w 1142190"/>
              <a:gd name="connsiteY301" fmla="*/ 283312 h 1081906"/>
              <a:gd name="connsiteX302" fmla="*/ 651014 w 1142190"/>
              <a:gd name="connsiteY302" fmla="*/ 278597 h 1081906"/>
              <a:gd name="connsiteX303" fmla="*/ 651300 w 1142190"/>
              <a:gd name="connsiteY303" fmla="*/ 276006 h 1081906"/>
              <a:gd name="connsiteX304" fmla="*/ 653529 w 1142190"/>
              <a:gd name="connsiteY304" fmla="*/ 268557 h 1081906"/>
              <a:gd name="connsiteX305" fmla="*/ 654691 w 1142190"/>
              <a:gd name="connsiteY305" fmla="*/ 260642 h 1081906"/>
              <a:gd name="connsiteX306" fmla="*/ 654491 w 1142190"/>
              <a:gd name="connsiteY306" fmla="*/ 253794 h 1081906"/>
              <a:gd name="connsiteX307" fmla="*/ 652853 w 1142190"/>
              <a:gd name="connsiteY307" fmla="*/ 252413 h 1081906"/>
              <a:gd name="connsiteX308" fmla="*/ 650253 w 1142190"/>
              <a:gd name="connsiteY308" fmla="*/ 259118 h 1081906"/>
              <a:gd name="connsiteX309" fmla="*/ 647900 w 1142190"/>
              <a:gd name="connsiteY309" fmla="*/ 268395 h 1081906"/>
              <a:gd name="connsiteX310" fmla="*/ 644671 w 1142190"/>
              <a:gd name="connsiteY310" fmla="*/ 273025 h 1081906"/>
              <a:gd name="connsiteX311" fmla="*/ 641337 w 1142190"/>
              <a:gd name="connsiteY311" fmla="*/ 271758 h 1081906"/>
              <a:gd name="connsiteX312" fmla="*/ 639918 w 1142190"/>
              <a:gd name="connsiteY312" fmla="*/ 268205 h 1081906"/>
              <a:gd name="connsiteX313" fmla="*/ 638680 w 1142190"/>
              <a:gd name="connsiteY313" fmla="*/ 262757 h 1081906"/>
              <a:gd name="connsiteX314" fmla="*/ 637375 w 1142190"/>
              <a:gd name="connsiteY314" fmla="*/ 260652 h 1081906"/>
              <a:gd name="connsiteX315" fmla="*/ 635927 w 1142190"/>
              <a:gd name="connsiteY315" fmla="*/ 260652 h 1081906"/>
              <a:gd name="connsiteX316" fmla="*/ 632946 w 1142190"/>
              <a:gd name="connsiteY316" fmla="*/ 262833 h 1081906"/>
              <a:gd name="connsiteX317" fmla="*/ 629993 w 1142190"/>
              <a:gd name="connsiteY317" fmla="*/ 266862 h 1081906"/>
              <a:gd name="connsiteX318" fmla="*/ 631012 w 1142190"/>
              <a:gd name="connsiteY318" fmla="*/ 272958 h 1081906"/>
              <a:gd name="connsiteX319" fmla="*/ 631279 w 1142190"/>
              <a:gd name="connsiteY319" fmla="*/ 279711 h 1081906"/>
              <a:gd name="connsiteX320" fmla="*/ 630002 w 1142190"/>
              <a:gd name="connsiteY320" fmla="*/ 285055 h 1081906"/>
              <a:gd name="connsiteX321" fmla="*/ 629041 w 1142190"/>
              <a:gd name="connsiteY321" fmla="*/ 291560 h 1081906"/>
              <a:gd name="connsiteX322" fmla="*/ 632079 w 1142190"/>
              <a:gd name="connsiteY322" fmla="*/ 295647 h 1081906"/>
              <a:gd name="connsiteX323" fmla="*/ 634555 w 1142190"/>
              <a:gd name="connsiteY323" fmla="*/ 301962 h 1081906"/>
              <a:gd name="connsiteX324" fmla="*/ 630841 w 1142190"/>
              <a:gd name="connsiteY324" fmla="*/ 304924 h 1081906"/>
              <a:gd name="connsiteX325" fmla="*/ 627202 w 1142190"/>
              <a:gd name="connsiteY325" fmla="*/ 309229 h 1081906"/>
              <a:gd name="connsiteX326" fmla="*/ 623859 w 1142190"/>
              <a:gd name="connsiteY326" fmla="*/ 315849 h 1081906"/>
              <a:gd name="connsiteX327" fmla="*/ 620439 w 1142190"/>
              <a:gd name="connsiteY327" fmla="*/ 320983 h 1081906"/>
              <a:gd name="connsiteX328" fmla="*/ 615019 w 1142190"/>
              <a:gd name="connsiteY328" fmla="*/ 321526 h 1081906"/>
              <a:gd name="connsiteX329" fmla="*/ 608266 w 1142190"/>
              <a:gd name="connsiteY329" fmla="*/ 324364 h 1081906"/>
              <a:gd name="connsiteX330" fmla="*/ 594770 w 1142190"/>
              <a:gd name="connsiteY330" fmla="*/ 325364 h 1081906"/>
              <a:gd name="connsiteX331" fmla="*/ 588426 w 1142190"/>
              <a:gd name="connsiteY331" fmla="*/ 317011 h 1081906"/>
              <a:gd name="connsiteX332" fmla="*/ 587264 w 1142190"/>
              <a:gd name="connsiteY332" fmla="*/ 313030 h 1081906"/>
              <a:gd name="connsiteX333" fmla="*/ 585997 w 1142190"/>
              <a:gd name="connsiteY333" fmla="*/ 310353 h 1081906"/>
              <a:gd name="connsiteX334" fmla="*/ 581787 w 1142190"/>
              <a:gd name="connsiteY334" fmla="*/ 305943 h 1081906"/>
              <a:gd name="connsiteX335" fmla="*/ 575643 w 1142190"/>
              <a:gd name="connsiteY335" fmla="*/ 292856 h 1081906"/>
              <a:gd name="connsiteX336" fmla="*/ 570909 w 1142190"/>
              <a:gd name="connsiteY336" fmla="*/ 277825 h 1081906"/>
              <a:gd name="connsiteX337" fmla="*/ 567719 w 1142190"/>
              <a:gd name="connsiteY337" fmla="*/ 276358 h 1081906"/>
              <a:gd name="connsiteX338" fmla="*/ 562994 w 1142190"/>
              <a:gd name="connsiteY338" fmla="*/ 271367 h 1081906"/>
              <a:gd name="connsiteX339" fmla="*/ 560422 w 1142190"/>
              <a:gd name="connsiteY339" fmla="*/ 267081 h 1081906"/>
              <a:gd name="connsiteX340" fmla="*/ 557974 w 1142190"/>
              <a:gd name="connsiteY340" fmla="*/ 261337 h 1081906"/>
              <a:gd name="connsiteX341" fmla="*/ 557241 w 1142190"/>
              <a:gd name="connsiteY341" fmla="*/ 254508 h 1081906"/>
              <a:gd name="connsiteX342" fmla="*/ 557479 w 1142190"/>
              <a:gd name="connsiteY342" fmla="*/ 248260 h 1081906"/>
              <a:gd name="connsiteX343" fmla="*/ 560308 w 1142190"/>
              <a:gd name="connsiteY343" fmla="*/ 245478 h 1081906"/>
              <a:gd name="connsiteX344" fmla="*/ 553621 w 1142190"/>
              <a:gd name="connsiteY344" fmla="*/ 238420 h 1081906"/>
              <a:gd name="connsiteX345" fmla="*/ 547059 w 1142190"/>
              <a:gd name="connsiteY345" fmla="*/ 229048 h 1081906"/>
              <a:gd name="connsiteX346" fmla="*/ 549478 w 1142190"/>
              <a:gd name="connsiteY346" fmla="*/ 225885 h 1081906"/>
              <a:gd name="connsiteX347" fmla="*/ 551917 w 1142190"/>
              <a:gd name="connsiteY347" fmla="*/ 224495 h 1081906"/>
              <a:gd name="connsiteX348" fmla="*/ 571367 w 1142190"/>
              <a:gd name="connsiteY348" fmla="*/ 235439 h 1081906"/>
              <a:gd name="connsiteX349" fmla="*/ 572662 w 1142190"/>
              <a:gd name="connsiteY349" fmla="*/ 234077 h 1081906"/>
              <a:gd name="connsiteX350" fmla="*/ 574795 w 1142190"/>
              <a:gd name="connsiteY350" fmla="*/ 228648 h 1081906"/>
              <a:gd name="connsiteX351" fmla="*/ 574034 w 1142190"/>
              <a:gd name="connsiteY351" fmla="*/ 226819 h 1081906"/>
              <a:gd name="connsiteX352" fmla="*/ 570776 w 1142190"/>
              <a:gd name="connsiteY352" fmla="*/ 225562 h 1081906"/>
              <a:gd name="connsiteX353" fmla="*/ 566337 w 1142190"/>
              <a:gd name="connsiteY353" fmla="*/ 225600 h 1081906"/>
              <a:gd name="connsiteX354" fmla="*/ 565232 w 1142190"/>
              <a:gd name="connsiteY354" fmla="*/ 224476 h 1081906"/>
              <a:gd name="connsiteX355" fmla="*/ 563518 w 1142190"/>
              <a:gd name="connsiteY355" fmla="*/ 218561 h 1081906"/>
              <a:gd name="connsiteX356" fmla="*/ 562022 w 1142190"/>
              <a:gd name="connsiteY356" fmla="*/ 211255 h 1081906"/>
              <a:gd name="connsiteX357" fmla="*/ 561384 w 1142190"/>
              <a:gd name="connsiteY357" fmla="*/ 206369 h 1081906"/>
              <a:gd name="connsiteX358" fmla="*/ 561137 w 1142190"/>
              <a:gd name="connsiteY358" fmla="*/ 200625 h 1081906"/>
              <a:gd name="connsiteX359" fmla="*/ 564442 w 1142190"/>
              <a:gd name="connsiteY359" fmla="*/ 191976 h 1081906"/>
              <a:gd name="connsiteX360" fmla="*/ 566252 w 1142190"/>
              <a:gd name="connsiteY360" fmla="*/ 184185 h 1081906"/>
              <a:gd name="connsiteX361" fmla="*/ 563432 w 1142190"/>
              <a:gd name="connsiteY361" fmla="*/ 180565 h 1081906"/>
              <a:gd name="connsiteX362" fmla="*/ 555441 w 1142190"/>
              <a:gd name="connsiteY362" fmla="*/ 180785 h 1081906"/>
              <a:gd name="connsiteX363" fmla="*/ 552783 w 1142190"/>
              <a:gd name="connsiteY363" fmla="*/ 181889 h 1081906"/>
              <a:gd name="connsiteX364" fmla="*/ 553764 w 1142190"/>
              <a:gd name="connsiteY364" fmla="*/ 193081 h 1081906"/>
              <a:gd name="connsiteX365" fmla="*/ 551221 w 1142190"/>
              <a:gd name="connsiteY365" fmla="*/ 200768 h 1081906"/>
              <a:gd name="connsiteX366" fmla="*/ 546344 w 1142190"/>
              <a:gd name="connsiteY366" fmla="*/ 206740 h 1081906"/>
              <a:gd name="connsiteX367" fmla="*/ 542849 w 1142190"/>
              <a:gd name="connsiteY367" fmla="*/ 203835 h 1081906"/>
              <a:gd name="connsiteX368" fmla="*/ 540153 w 1142190"/>
              <a:gd name="connsiteY368" fmla="*/ 189128 h 1081906"/>
              <a:gd name="connsiteX369" fmla="*/ 536629 w 1142190"/>
              <a:gd name="connsiteY369" fmla="*/ 178803 h 1081906"/>
              <a:gd name="connsiteX370" fmla="*/ 535305 w 1142190"/>
              <a:gd name="connsiteY370" fmla="*/ 172260 h 1081906"/>
              <a:gd name="connsiteX371" fmla="*/ 534295 w 1142190"/>
              <a:gd name="connsiteY371" fmla="*/ 162801 h 1081906"/>
              <a:gd name="connsiteX372" fmla="*/ 532867 w 1142190"/>
              <a:gd name="connsiteY372" fmla="*/ 155877 h 1081906"/>
              <a:gd name="connsiteX373" fmla="*/ 530276 w 1142190"/>
              <a:gd name="connsiteY373" fmla="*/ 147476 h 1081906"/>
              <a:gd name="connsiteX374" fmla="*/ 529933 w 1142190"/>
              <a:gd name="connsiteY374" fmla="*/ 142275 h 1081906"/>
              <a:gd name="connsiteX375" fmla="*/ 530257 w 1142190"/>
              <a:gd name="connsiteY375" fmla="*/ 138417 h 1081906"/>
              <a:gd name="connsiteX376" fmla="*/ 532228 w 1142190"/>
              <a:gd name="connsiteY376" fmla="*/ 129635 h 1081906"/>
              <a:gd name="connsiteX377" fmla="*/ 530733 w 1142190"/>
              <a:gd name="connsiteY377" fmla="*/ 122282 h 1081906"/>
              <a:gd name="connsiteX378" fmla="*/ 528904 w 1142190"/>
              <a:gd name="connsiteY378" fmla="*/ 115805 h 1081906"/>
              <a:gd name="connsiteX379" fmla="*/ 528790 w 1142190"/>
              <a:gd name="connsiteY379" fmla="*/ 112100 h 1081906"/>
              <a:gd name="connsiteX380" fmla="*/ 530504 w 1142190"/>
              <a:gd name="connsiteY380" fmla="*/ 107518 h 1081906"/>
              <a:gd name="connsiteX381" fmla="*/ 532047 w 1142190"/>
              <a:gd name="connsiteY381" fmla="*/ 105994 h 1081906"/>
              <a:gd name="connsiteX382" fmla="*/ 533705 w 1142190"/>
              <a:gd name="connsiteY382" fmla="*/ 106328 h 1081906"/>
              <a:gd name="connsiteX383" fmla="*/ 538610 w 1142190"/>
              <a:gd name="connsiteY383" fmla="*/ 111785 h 1081906"/>
              <a:gd name="connsiteX384" fmla="*/ 541306 w 1142190"/>
              <a:gd name="connsiteY384" fmla="*/ 118291 h 1081906"/>
              <a:gd name="connsiteX385" fmla="*/ 542239 w 1142190"/>
              <a:gd name="connsiteY385" fmla="*/ 117767 h 1081906"/>
              <a:gd name="connsiteX386" fmla="*/ 543992 w 1142190"/>
              <a:gd name="connsiteY386" fmla="*/ 108090 h 1081906"/>
              <a:gd name="connsiteX387" fmla="*/ 546478 w 1142190"/>
              <a:gd name="connsiteY387" fmla="*/ 105899 h 1081906"/>
              <a:gd name="connsiteX388" fmla="*/ 556069 w 1142190"/>
              <a:gd name="connsiteY388" fmla="*/ 102699 h 1081906"/>
              <a:gd name="connsiteX389" fmla="*/ 566747 w 1142190"/>
              <a:gd name="connsiteY389" fmla="*/ 115205 h 1081906"/>
              <a:gd name="connsiteX390" fmla="*/ 569509 w 1142190"/>
              <a:gd name="connsiteY390" fmla="*/ 117977 h 1081906"/>
              <a:gd name="connsiteX391" fmla="*/ 571719 w 1142190"/>
              <a:gd name="connsiteY391" fmla="*/ 118872 h 1081906"/>
              <a:gd name="connsiteX392" fmla="*/ 570576 w 1142190"/>
              <a:gd name="connsiteY392" fmla="*/ 113338 h 1081906"/>
              <a:gd name="connsiteX393" fmla="*/ 569881 w 1142190"/>
              <a:gd name="connsiteY393" fmla="*/ 106128 h 1081906"/>
              <a:gd name="connsiteX394" fmla="*/ 571509 w 1142190"/>
              <a:gd name="connsiteY394" fmla="*/ 103394 h 1081906"/>
              <a:gd name="connsiteX395" fmla="*/ 580129 w 1142190"/>
              <a:gd name="connsiteY395" fmla="*/ 109842 h 1081906"/>
              <a:gd name="connsiteX396" fmla="*/ 584168 w 1142190"/>
              <a:gd name="connsiteY396" fmla="*/ 109452 h 1081906"/>
              <a:gd name="connsiteX397" fmla="*/ 593636 w 1142190"/>
              <a:gd name="connsiteY397" fmla="*/ 101013 h 1081906"/>
              <a:gd name="connsiteX398" fmla="*/ 609286 w 1142190"/>
              <a:gd name="connsiteY398" fmla="*/ 96574 h 1081906"/>
              <a:gd name="connsiteX399" fmla="*/ 615201 w 1142190"/>
              <a:gd name="connsiteY399" fmla="*/ 103251 h 1081906"/>
              <a:gd name="connsiteX400" fmla="*/ 615505 w 1142190"/>
              <a:gd name="connsiteY400" fmla="*/ 106804 h 1081906"/>
              <a:gd name="connsiteX401" fmla="*/ 615382 w 1142190"/>
              <a:gd name="connsiteY401" fmla="*/ 111576 h 1081906"/>
              <a:gd name="connsiteX402" fmla="*/ 615000 w 1142190"/>
              <a:gd name="connsiteY402" fmla="*/ 113005 h 1081906"/>
              <a:gd name="connsiteX403" fmla="*/ 611543 w 1142190"/>
              <a:gd name="connsiteY403" fmla="*/ 118539 h 1081906"/>
              <a:gd name="connsiteX404" fmla="*/ 591807 w 1142190"/>
              <a:gd name="connsiteY404" fmla="*/ 123044 h 1081906"/>
              <a:gd name="connsiteX405" fmla="*/ 578872 w 1142190"/>
              <a:gd name="connsiteY405" fmla="*/ 140218 h 1081906"/>
              <a:gd name="connsiteX406" fmla="*/ 596512 w 1142190"/>
              <a:gd name="connsiteY406" fmla="*/ 137465 h 1081906"/>
              <a:gd name="connsiteX407" fmla="*/ 599684 w 1142190"/>
              <a:gd name="connsiteY407" fmla="*/ 139427 h 1081906"/>
              <a:gd name="connsiteX408" fmla="*/ 601018 w 1142190"/>
              <a:gd name="connsiteY408" fmla="*/ 153248 h 1081906"/>
              <a:gd name="connsiteX409" fmla="*/ 602304 w 1142190"/>
              <a:gd name="connsiteY409" fmla="*/ 154696 h 1081906"/>
              <a:gd name="connsiteX410" fmla="*/ 606837 w 1142190"/>
              <a:gd name="connsiteY410" fmla="*/ 156696 h 1081906"/>
              <a:gd name="connsiteX411" fmla="*/ 609914 w 1142190"/>
              <a:gd name="connsiteY411" fmla="*/ 160792 h 1081906"/>
              <a:gd name="connsiteX412" fmla="*/ 613057 w 1142190"/>
              <a:gd name="connsiteY412" fmla="*/ 168564 h 1081906"/>
              <a:gd name="connsiteX413" fmla="*/ 616362 w 1142190"/>
              <a:gd name="connsiteY413" fmla="*/ 173774 h 1081906"/>
              <a:gd name="connsiteX414" fmla="*/ 618296 w 1142190"/>
              <a:gd name="connsiteY414" fmla="*/ 173126 h 1081906"/>
              <a:gd name="connsiteX415" fmla="*/ 619001 w 1142190"/>
              <a:gd name="connsiteY415" fmla="*/ 167478 h 1081906"/>
              <a:gd name="connsiteX416" fmla="*/ 618211 w 1142190"/>
              <a:gd name="connsiteY416" fmla="*/ 160763 h 1081906"/>
              <a:gd name="connsiteX417" fmla="*/ 617801 w 1142190"/>
              <a:gd name="connsiteY417" fmla="*/ 153076 h 1081906"/>
              <a:gd name="connsiteX418" fmla="*/ 618030 w 1142190"/>
              <a:gd name="connsiteY418" fmla="*/ 144742 h 1081906"/>
              <a:gd name="connsiteX419" fmla="*/ 618563 w 1142190"/>
              <a:gd name="connsiteY419" fmla="*/ 137817 h 1081906"/>
              <a:gd name="connsiteX420" fmla="*/ 622268 w 1142190"/>
              <a:gd name="connsiteY420" fmla="*/ 132921 h 1081906"/>
              <a:gd name="connsiteX421" fmla="*/ 627650 w 1142190"/>
              <a:gd name="connsiteY421" fmla="*/ 116929 h 1081906"/>
              <a:gd name="connsiteX422" fmla="*/ 633365 w 1142190"/>
              <a:gd name="connsiteY422" fmla="*/ 105994 h 1081906"/>
              <a:gd name="connsiteX423" fmla="*/ 639727 w 1142190"/>
              <a:gd name="connsiteY423" fmla="*/ 110861 h 1081906"/>
              <a:gd name="connsiteX424" fmla="*/ 645623 w 1142190"/>
              <a:gd name="connsiteY424" fmla="*/ 124501 h 1081906"/>
              <a:gd name="connsiteX425" fmla="*/ 650938 w 1142190"/>
              <a:gd name="connsiteY425" fmla="*/ 143751 h 1081906"/>
              <a:gd name="connsiteX426" fmla="*/ 656091 w 1142190"/>
              <a:gd name="connsiteY426" fmla="*/ 164049 h 1081906"/>
              <a:gd name="connsiteX427" fmla="*/ 661864 w 1142190"/>
              <a:gd name="connsiteY427" fmla="*/ 188843 h 1081906"/>
              <a:gd name="connsiteX428" fmla="*/ 664645 w 1142190"/>
              <a:gd name="connsiteY428" fmla="*/ 197491 h 1081906"/>
              <a:gd name="connsiteX429" fmla="*/ 667169 w 1142190"/>
              <a:gd name="connsiteY429" fmla="*/ 199530 h 1081906"/>
              <a:gd name="connsiteX430" fmla="*/ 678828 w 1142190"/>
              <a:gd name="connsiteY430" fmla="*/ 224742 h 1081906"/>
              <a:gd name="connsiteX431" fmla="*/ 680142 w 1142190"/>
              <a:gd name="connsiteY431" fmla="*/ 225438 h 1081906"/>
              <a:gd name="connsiteX432" fmla="*/ 677733 w 1142190"/>
              <a:gd name="connsiteY432" fmla="*/ 206312 h 1081906"/>
              <a:gd name="connsiteX433" fmla="*/ 671693 w 1142190"/>
              <a:gd name="connsiteY433" fmla="*/ 173384 h 1081906"/>
              <a:gd name="connsiteX434" fmla="*/ 667617 w 1142190"/>
              <a:gd name="connsiteY434" fmla="*/ 147609 h 1081906"/>
              <a:gd name="connsiteX435" fmla="*/ 666692 w 1142190"/>
              <a:gd name="connsiteY435" fmla="*/ 137646 h 1081906"/>
              <a:gd name="connsiteX436" fmla="*/ 666036 w 1142190"/>
              <a:gd name="connsiteY436" fmla="*/ 123539 h 1081906"/>
              <a:gd name="connsiteX437" fmla="*/ 666293 w 1142190"/>
              <a:gd name="connsiteY437" fmla="*/ 119482 h 1081906"/>
              <a:gd name="connsiteX438" fmla="*/ 666816 w 1142190"/>
              <a:gd name="connsiteY438" fmla="*/ 115795 h 1081906"/>
              <a:gd name="connsiteX439" fmla="*/ 669769 w 1142190"/>
              <a:gd name="connsiteY439" fmla="*/ 100498 h 1081906"/>
              <a:gd name="connsiteX440" fmla="*/ 673636 w 1142190"/>
              <a:gd name="connsiteY440" fmla="*/ 93012 h 1081906"/>
              <a:gd name="connsiteX441" fmla="*/ 672465 w 1142190"/>
              <a:gd name="connsiteY441" fmla="*/ 82401 h 1081906"/>
              <a:gd name="connsiteX442" fmla="*/ 673455 w 1142190"/>
              <a:gd name="connsiteY442" fmla="*/ 74200 h 1081906"/>
              <a:gd name="connsiteX443" fmla="*/ 677513 w 1142190"/>
              <a:gd name="connsiteY443" fmla="*/ 67685 h 1081906"/>
              <a:gd name="connsiteX444" fmla="*/ 681285 w 1142190"/>
              <a:gd name="connsiteY444" fmla="*/ 67208 h 1081906"/>
              <a:gd name="connsiteX445" fmla="*/ 684952 w 1142190"/>
              <a:gd name="connsiteY445" fmla="*/ 72161 h 1081906"/>
              <a:gd name="connsiteX446" fmla="*/ 691972 w 1142190"/>
              <a:gd name="connsiteY446" fmla="*/ 89621 h 1081906"/>
              <a:gd name="connsiteX447" fmla="*/ 1112711 w 1142190"/>
              <a:gd name="connsiteY447" fmla="*/ 56893 h 1081906"/>
              <a:gd name="connsiteX448" fmla="*/ 1087355 w 1142190"/>
              <a:gd name="connsiteY448" fmla="*/ 62751 h 1081906"/>
              <a:gd name="connsiteX449" fmla="*/ 1084793 w 1142190"/>
              <a:gd name="connsiteY449" fmla="*/ 58645 h 1081906"/>
              <a:gd name="connsiteX450" fmla="*/ 1125884 w 1142190"/>
              <a:gd name="connsiteY450" fmla="*/ 41424 h 1081906"/>
              <a:gd name="connsiteX451" fmla="*/ 1128007 w 1142190"/>
              <a:gd name="connsiteY451" fmla="*/ 39738 h 1081906"/>
              <a:gd name="connsiteX452" fmla="*/ 1135637 w 1142190"/>
              <a:gd name="connsiteY452" fmla="*/ 37586 h 1081906"/>
              <a:gd name="connsiteX453" fmla="*/ 1142190 w 1142190"/>
              <a:gd name="connsiteY453" fmla="*/ 41510 h 1081906"/>
              <a:gd name="connsiteX454" fmla="*/ 1140247 w 1142190"/>
              <a:gd name="connsiteY454" fmla="*/ 44539 h 1081906"/>
              <a:gd name="connsiteX455" fmla="*/ 1112711 w 1142190"/>
              <a:gd name="connsiteY455" fmla="*/ 56893 h 1081906"/>
              <a:gd name="connsiteX456" fmla="*/ 744236 w 1142190"/>
              <a:gd name="connsiteY456" fmla="*/ 28318 h 1081906"/>
              <a:gd name="connsiteX457" fmla="*/ 738444 w 1142190"/>
              <a:gd name="connsiteY457" fmla="*/ 37071 h 1081906"/>
              <a:gd name="connsiteX458" fmla="*/ 728748 w 1142190"/>
              <a:gd name="connsiteY458" fmla="*/ 30337 h 1081906"/>
              <a:gd name="connsiteX459" fmla="*/ 729901 w 1142190"/>
              <a:gd name="connsiteY459" fmla="*/ 23403 h 1081906"/>
              <a:gd name="connsiteX460" fmla="*/ 732206 w 1142190"/>
              <a:gd name="connsiteY460" fmla="*/ 19174 h 1081906"/>
              <a:gd name="connsiteX461" fmla="*/ 738292 w 1142190"/>
              <a:gd name="connsiteY461" fmla="*/ 20765 h 1081906"/>
              <a:gd name="connsiteX462" fmla="*/ 744236 w 1142190"/>
              <a:gd name="connsiteY462" fmla="*/ 28318 h 1081906"/>
              <a:gd name="connsiteX463" fmla="*/ 801871 w 1142190"/>
              <a:gd name="connsiteY463" fmla="*/ 36395 h 1081906"/>
              <a:gd name="connsiteX464" fmla="*/ 804557 w 1142190"/>
              <a:gd name="connsiteY464" fmla="*/ 38148 h 1081906"/>
              <a:gd name="connsiteX465" fmla="*/ 819283 w 1142190"/>
              <a:gd name="connsiteY465" fmla="*/ 37509 h 1081906"/>
              <a:gd name="connsiteX466" fmla="*/ 822103 w 1142190"/>
              <a:gd name="connsiteY466" fmla="*/ 41358 h 1081906"/>
              <a:gd name="connsiteX467" fmla="*/ 823217 w 1142190"/>
              <a:gd name="connsiteY467" fmla="*/ 50663 h 1081906"/>
              <a:gd name="connsiteX468" fmla="*/ 825465 w 1142190"/>
              <a:gd name="connsiteY468" fmla="*/ 53845 h 1081906"/>
              <a:gd name="connsiteX469" fmla="*/ 828599 w 1142190"/>
              <a:gd name="connsiteY469" fmla="*/ 54835 h 1081906"/>
              <a:gd name="connsiteX470" fmla="*/ 836419 w 1142190"/>
              <a:gd name="connsiteY470" fmla="*/ 66142 h 1081906"/>
              <a:gd name="connsiteX471" fmla="*/ 839076 w 1142190"/>
              <a:gd name="connsiteY471" fmla="*/ 67761 h 1081906"/>
              <a:gd name="connsiteX472" fmla="*/ 841391 w 1142190"/>
              <a:gd name="connsiteY472" fmla="*/ 61493 h 1081906"/>
              <a:gd name="connsiteX473" fmla="*/ 843163 w 1142190"/>
              <a:gd name="connsiteY473" fmla="*/ 45787 h 1081906"/>
              <a:gd name="connsiteX474" fmla="*/ 843258 w 1142190"/>
              <a:gd name="connsiteY474" fmla="*/ 27156 h 1081906"/>
              <a:gd name="connsiteX475" fmla="*/ 842505 w 1142190"/>
              <a:gd name="connsiteY475" fmla="*/ 18050 h 1081906"/>
              <a:gd name="connsiteX476" fmla="*/ 843382 w 1142190"/>
              <a:gd name="connsiteY476" fmla="*/ 12182 h 1081906"/>
              <a:gd name="connsiteX477" fmla="*/ 846001 w 1142190"/>
              <a:gd name="connsiteY477" fmla="*/ 9896 h 1081906"/>
              <a:gd name="connsiteX478" fmla="*/ 849296 w 1142190"/>
              <a:gd name="connsiteY478" fmla="*/ 10506 h 1081906"/>
              <a:gd name="connsiteX479" fmla="*/ 852516 w 1142190"/>
              <a:gd name="connsiteY479" fmla="*/ 7230 h 1081906"/>
              <a:gd name="connsiteX480" fmla="*/ 855297 w 1142190"/>
              <a:gd name="connsiteY480" fmla="*/ 1438 h 1081906"/>
              <a:gd name="connsiteX481" fmla="*/ 858278 w 1142190"/>
              <a:gd name="connsiteY481" fmla="*/ 638 h 1081906"/>
              <a:gd name="connsiteX482" fmla="*/ 864784 w 1142190"/>
              <a:gd name="connsiteY482" fmla="*/ 5039 h 1081906"/>
              <a:gd name="connsiteX483" fmla="*/ 866499 w 1142190"/>
              <a:gd name="connsiteY483" fmla="*/ 8487 h 1081906"/>
              <a:gd name="connsiteX484" fmla="*/ 864755 w 1142190"/>
              <a:gd name="connsiteY484" fmla="*/ 15592 h 1081906"/>
              <a:gd name="connsiteX485" fmla="*/ 864079 w 1142190"/>
              <a:gd name="connsiteY485" fmla="*/ 25679 h 1081906"/>
              <a:gd name="connsiteX486" fmla="*/ 861136 w 1142190"/>
              <a:gd name="connsiteY486" fmla="*/ 46311 h 1081906"/>
              <a:gd name="connsiteX487" fmla="*/ 867518 w 1142190"/>
              <a:gd name="connsiteY487" fmla="*/ 47577 h 1081906"/>
              <a:gd name="connsiteX488" fmla="*/ 876462 w 1142190"/>
              <a:gd name="connsiteY488" fmla="*/ 43234 h 1081906"/>
              <a:gd name="connsiteX489" fmla="*/ 878729 w 1142190"/>
              <a:gd name="connsiteY489" fmla="*/ 37271 h 1081906"/>
              <a:gd name="connsiteX490" fmla="*/ 883539 w 1142190"/>
              <a:gd name="connsiteY490" fmla="*/ 27746 h 1081906"/>
              <a:gd name="connsiteX491" fmla="*/ 888625 w 1142190"/>
              <a:gd name="connsiteY491" fmla="*/ 29251 h 1081906"/>
              <a:gd name="connsiteX492" fmla="*/ 891064 w 1142190"/>
              <a:gd name="connsiteY492" fmla="*/ 27984 h 1081906"/>
              <a:gd name="connsiteX493" fmla="*/ 892292 w 1142190"/>
              <a:gd name="connsiteY493" fmla="*/ 23822 h 1081906"/>
              <a:gd name="connsiteX494" fmla="*/ 892759 w 1142190"/>
              <a:gd name="connsiteY494" fmla="*/ 18860 h 1081906"/>
              <a:gd name="connsiteX495" fmla="*/ 895569 w 1142190"/>
              <a:gd name="connsiteY495" fmla="*/ 19688 h 1081906"/>
              <a:gd name="connsiteX496" fmla="*/ 899417 w 1142190"/>
              <a:gd name="connsiteY496" fmla="*/ 29242 h 1081906"/>
              <a:gd name="connsiteX497" fmla="*/ 901208 w 1142190"/>
              <a:gd name="connsiteY497" fmla="*/ 30718 h 1081906"/>
              <a:gd name="connsiteX498" fmla="*/ 904484 w 1142190"/>
              <a:gd name="connsiteY498" fmla="*/ 28261 h 1081906"/>
              <a:gd name="connsiteX499" fmla="*/ 905808 w 1142190"/>
              <a:gd name="connsiteY499" fmla="*/ 28356 h 1081906"/>
              <a:gd name="connsiteX500" fmla="*/ 909047 w 1142190"/>
              <a:gd name="connsiteY500" fmla="*/ 32156 h 1081906"/>
              <a:gd name="connsiteX501" fmla="*/ 924134 w 1142190"/>
              <a:gd name="connsiteY501" fmla="*/ 39043 h 1081906"/>
              <a:gd name="connsiteX502" fmla="*/ 929364 w 1142190"/>
              <a:gd name="connsiteY502" fmla="*/ 42710 h 1081906"/>
              <a:gd name="connsiteX503" fmla="*/ 931612 w 1142190"/>
              <a:gd name="connsiteY503" fmla="*/ 46130 h 1081906"/>
              <a:gd name="connsiteX504" fmla="*/ 933888 w 1142190"/>
              <a:gd name="connsiteY504" fmla="*/ 48139 h 1081906"/>
              <a:gd name="connsiteX505" fmla="*/ 949937 w 1142190"/>
              <a:gd name="connsiteY505" fmla="*/ 48092 h 1081906"/>
              <a:gd name="connsiteX506" fmla="*/ 961272 w 1142190"/>
              <a:gd name="connsiteY506" fmla="*/ 50511 h 1081906"/>
              <a:gd name="connsiteX507" fmla="*/ 965454 w 1142190"/>
              <a:gd name="connsiteY507" fmla="*/ 55902 h 1081906"/>
              <a:gd name="connsiteX508" fmla="*/ 968959 w 1142190"/>
              <a:gd name="connsiteY508" fmla="*/ 66189 h 1081906"/>
              <a:gd name="connsiteX509" fmla="*/ 970302 w 1142190"/>
              <a:gd name="connsiteY509" fmla="*/ 89649 h 1081906"/>
              <a:gd name="connsiteX510" fmla="*/ 967131 w 1142190"/>
              <a:gd name="connsiteY510" fmla="*/ 95926 h 1081906"/>
              <a:gd name="connsiteX511" fmla="*/ 944175 w 1142190"/>
              <a:gd name="connsiteY511" fmla="*/ 124206 h 1081906"/>
              <a:gd name="connsiteX512" fmla="*/ 938422 w 1142190"/>
              <a:gd name="connsiteY512" fmla="*/ 133188 h 1081906"/>
              <a:gd name="connsiteX513" fmla="*/ 935641 w 1142190"/>
              <a:gd name="connsiteY513" fmla="*/ 141418 h 1081906"/>
              <a:gd name="connsiteX514" fmla="*/ 930945 w 1142190"/>
              <a:gd name="connsiteY514" fmla="*/ 159258 h 1081906"/>
              <a:gd name="connsiteX515" fmla="*/ 928668 w 1142190"/>
              <a:gd name="connsiteY515" fmla="*/ 164611 h 1081906"/>
              <a:gd name="connsiteX516" fmla="*/ 917924 w 1142190"/>
              <a:gd name="connsiteY516" fmla="*/ 173012 h 1081906"/>
              <a:gd name="connsiteX517" fmla="*/ 915409 w 1142190"/>
              <a:gd name="connsiteY517" fmla="*/ 173907 h 1081906"/>
              <a:gd name="connsiteX518" fmla="*/ 907332 w 1142190"/>
              <a:gd name="connsiteY518" fmla="*/ 169802 h 1081906"/>
              <a:gd name="connsiteX519" fmla="*/ 904865 w 1142190"/>
              <a:gd name="connsiteY519" fmla="*/ 170183 h 1081906"/>
              <a:gd name="connsiteX520" fmla="*/ 895045 w 1142190"/>
              <a:gd name="connsiteY520" fmla="*/ 179280 h 1081906"/>
              <a:gd name="connsiteX521" fmla="*/ 891664 w 1142190"/>
              <a:gd name="connsiteY521" fmla="*/ 184756 h 1081906"/>
              <a:gd name="connsiteX522" fmla="*/ 888349 w 1142190"/>
              <a:gd name="connsiteY522" fmla="*/ 191634 h 1081906"/>
              <a:gd name="connsiteX523" fmla="*/ 883396 w 1142190"/>
              <a:gd name="connsiteY523" fmla="*/ 194653 h 1081906"/>
              <a:gd name="connsiteX524" fmla="*/ 878348 w 1142190"/>
              <a:gd name="connsiteY524" fmla="*/ 193034 h 1081906"/>
              <a:gd name="connsiteX525" fmla="*/ 855488 w 1142190"/>
              <a:gd name="connsiteY525" fmla="*/ 189462 h 1081906"/>
              <a:gd name="connsiteX526" fmla="*/ 852430 w 1142190"/>
              <a:gd name="connsiteY526" fmla="*/ 184633 h 1081906"/>
              <a:gd name="connsiteX527" fmla="*/ 849925 w 1142190"/>
              <a:gd name="connsiteY527" fmla="*/ 175317 h 1081906"/>
              <a:gd name="connsiteX528" fmla="*/ 854469 w 1142190"/>
              <a:gd name="connsiteY528" fmla="*/ 163316 h 1081906"/>
              <a:gd name="connsiteX529" fmla="*/ 828970 w 1142190"/>
              <a:gd name="connsiteY529" fmla="*/ 167792 h 1081906"/>
              <a:gd name="connsiteX530" fmla="*/ 800891 w 1142190"/>
              <a:gd name="connsiteY530" fmla="*/ 165364 h 1081906"/>
              <a:gd name="connsiteX531" fmla="*/ 799405 w 1142190"/>
              <a:gd name="connsiteY531" fmla="*/ 163668 h 1081906"/>
              <a:gd name="connsiteX532" fmla="*/ 798204 w 1142190"/>
              <a:gd name="connsiteY532" fmla="*/ 159010 h 1081906"/>
              <a:gd name="connsiteX533" fmla="*/ 788546 w 1142190"/>
              <a:gd name="connsiteY533" fmla="*/ 155819 h 1081906"/>
              <a:gd name="connsiteX534" fmla="*/ 781288 w 1142190"/>
              <a:gd name="connsiteY534" fmla="*/ 151981 h 1081906"/>
              <a:gd name="connsiteX535" fmla="*/ 775192 w 1142190"/>
              <a:gd name="connsiteY535" fmla="*/ 145494 h 1081906"/>
              <a:gd name="connsiteX536" fmla="*/ 769163 w 1142190"/>
              <a:gd name="connsiteY536" fmla="*/ 137036 h 1081906"/>
              <a:gd name="connsiteX537" fmla="*/ 771096 w 1142190"/>
              <a:gd name="connsiteY537" fmla="*/ 133064 h 1081906"/>
              <a:gd name="connsiteX538" fmla="*/ 773077 w 1142190"/>
              <a:gd name="connsiteY538" fmla="*/ 130740 h 1081906"/>
              <a:gd name="connsiteX539" fmla="*/ 778259 w 1142190"/>
              <a:gd name="connsiteY539" fmla="*/ 129759 h 1081906"/>
              <a:gd name="connsiteX540" fmla="*/ 782860 w 1142190"/>
              <a:gd name="connsiteY540" fmla="*/ 130940 h 1081906"/>
              <a:gd name="connsiteX541" fmla="*/ 791051 w 1142190"/>
              <a:gd name="connsiteY541" fmla="*/ 130873 h 1081906"/>
              <a:gd name="connsiteX542" fmla="*/ 792956 w 1142190"/>
              <a:gd name="connsiteY542" fmla="*/ 122272 h 1081906"/>
              <a:gd name="connsiteX543" fmla="*/ 796214 w 1142190"/>
              <a:gd name="connsiteY543" fmla="*/ 119786 h 1081906"/>
              <a:gd name="connsiteX544" fmla="*/ 798814 w 1142190"/>
              <a:gd name="connsiteY544" fmla="*/ 113586 h 1081906"/>
              <a:gd name="connsiteX545" fmla="*/ 790165 w 1142190"/>
              <a:gd name="connsiteY545" fmla="*/ 109661 h 1081906"/>
              <a:gd name="connsiteX546" fmla="*/ 781155 w 1142190"/>
              <a:gd name="connsiteY546" fmla="*/ 109071 h 1081906"/>
              <a:gd name="connsiteX547" fmla="*/ 775145 w 1142190"/>
              <a:gd name="connsiteY547" fmla="*/ 114233 h 1081906"/>
              <a:gd name="connsiteX548" fmla="*/ 768182 w 1142190"/>
              <a:gd name="connsiteY548" fmla="*/ 116567 h 1081906"/>
              <a:gd name="connsiteX549" fmla="*/ 761819 w 1142190"/>
              <a:gd name="connsiteY549" fmla="*/ 116872 h 1081906"/>
              <a:gd name="connsiteX550" fmla="*/ 749579 w 1142190"/>
              <a:gd name="connsiteY550" fmla="*/ 115414 h 1081906"/>
              <a:gd name="connsiteX551" fmla="*/ 743778 w 1142190"/>
              <a:gd name="connsiteY551" fmla="*/ 111747 h 1081906"/>
              <a:gd name="connsiteX552" fmla="*/ 735844 w 1142190"/>
              <a:gd name="connsiteY552" fmla="*/ 102127 h 1081906"/>
              <a:gd name="connsiteX553" fmla="*/ 733082 w 1142190"/>
              <a:gd name="connsiteY553" fmla="*/ 96793 h 1081906"/>
              <a:gd name="connsiteX554" fmla="*/ 732015 w 1142190"/>
              <a:gd name="connsiteY554" fmla="*/ 92593 h 1081906"/>
              <a:gd name="connsiteX555" fmla="*/ 731225 w 1142190"/>
              <a:gd name="connsiteY555" fmla="*/ 86211 h 1081906"/>
              <a:gd name="connsiteX556" fmla="*/ 740293 w 1142190"/>
              <a:gd name="connsiteY556" fmla="*/ 80458 h 1081906"/>
              <a:gd name="connsiteX557" fmla="*/ 743817 w 1142190"/>
              <a:gd name="connsiteY557" fmla="*/ 75924 h 1081906"/>
              <a:gd name="connsiteX558" fmla="*/ 747283 w 1142190"/>
              <a:gd name="connsiteY558" fmla="*/ 69704 h 1081906"/>
              <a:gd name="connsiteX559" fmla="*/ 733587 w 1142190"/>
              <a:gd name="connsiteY559" fmla="*/ 66151 h 1081906"/>
              <a:gd name="connsiteX560" fmla="*/ 727853 w 1142190"/>
              <a:gd name="connsiteY560" fmla="*/ 60903 h 1081906"/>
              <a:gd name="connsiteX561" fmla="*/ 722166 w 1142190"/>
              <a:gd name="connsiteY561" fmla="*/ 53159 h 1081906"/>
              <a:gd name="connsiteX562" fmla="*/ 726777 w 1142190"/>
              <a:gd name="connsiteY562" fmla="*/ 48778 h 1081906"/>
              <a:gd name="connsiteX563" fmla="*/ 745217 w 1142190"/>
              <a:gd name="connsiteY563" fmla="*/ 45272 h 1081906"/>
              <a:gd name="connsiteX564" fmla="*/ 750103 w 1142190"/>
              <a:gd name="connsiteY564" fmla="*/ 48206 h 1081906"/>
              <a:gd name="connsiteX565" fmla="*/ 754942 w 1142190"/>
              <a:gd name="connsiteY565" fmla="*/ 53854 h 1081906"/>
              <a:gd name="connsiteX566" fmla="*/ 760304 w 1142190"/>
              <a:gd name="connsiteY566" fmla="*/ 57321 h 1081906"/>
              <a:gd name="connsiteX567" fmla="*/ 765486 w 1142190"/>
              <a:gd name="connsiteY567" fmla="*/ 50016 h 1081906"/>
              <a:gd name="connsiteX568" fmla="*/ 760609 w 1142190"/>
              <a:gd name="connsiteY568" fmla="*/ 46549 h 1081906"/>
              <a:gd name="connsiteX569" fmla="*/ 756247 w 1142190"/>
              <a:gd name="connsiteY569" fmla="*/ 34300 h 1081906"/>
              <a:gd name="connsiteX570" fmla="*/ 755323 w 1142190"/>
              <a:gd name="connsiteY570" fmla="*/ 28175 h 1081906"/>
              <a:gd name="connsiteX571" fmla="*/ 755904 w 1142190"/>
              <a:gd name="connsiteY571" fmla="*/ 23460 h 1081906"/>
              <a:gd name="connsiteX572" fmla="*/ 758190 w 1142190"/>
              <a:gd name="connsiteY572" fmla="*/ 22755 h 1081906"/>
              <a:gd name="connsiteX573" fmla="*/ 759895 w 1142190"/>
              <a:gd name="connsiteY573" fmla="*/ 24803 h 1081906"/>
              <a:gd name="connsiteX574" fmla="*/ 766333 w 1142190"/>
              <a:gd name="connsiteY574" fmla="*/ 36385 h 1081906"/>
              <a:gd name="connsiteX575" fmla="*/ 771220 w 1142190"/>
              <a:gd name="connsiteY575" fmla="*/ 39976 h 1081906"/>
              <a:gd name="connsiteX576" fmla="*/ 772592 w 1142190"/>
              <a:gd name="connsiteY576" fmla="*/ 29308 h 1081906"/>
              <a:gd name="connsiteX577" fmla="*/ 772811 w 1142190"/>
              <a:gd name="connsiteY577" fmla="*/ 24203 h 1081906"/>
              <a:gd name="connsiteX578" fmla="*/ 771916 w 1142190"/>
              <a:gd name="connsiteY578" fmla="*/ 19974 h 1081906"/>
              <a:gd name="connsiteX579" fmla="*/ 769620 w 1142190"/>
              <a:gd name="connsiteY579" fmla="*/ 12144 h 1081906"/>
              <a:gd name="connsiteX580" fmla="*/ 767562 w 1142190"/>
              <a:gd name="connsiteY580" fmla="*/ 2467 h 1081906"/>
              <a:gd name="connsiteX581" fmla="*/ 770744 w 1142190"/>
              <a:gd name="connsiteY581" fmla="*/ 0 h 1081906"/>
              <a:gd name="connsiteX582" fmla="*/ 773896 w 1142190"/>
              <a:gd name="connsiteY582" fmla="*/ 1067 h 1081906"/>
              <a:gd name="connsiteX583" fmla="*/ 780659 w 1142190"/>
              <a:gd name="connsiteY583" fmla="*/ 7715 h 1081906"/>
              <a:gd name="connsiteX584" fmla="*/ 787479 w 1142190"/>
              <a:gd name="connsiteY584" fmla="*/ 12373 h 1081906"/>
              <a:gd name="connsiteX585" fmla="*/ 790594 w 1142190"/>
              <a:gd name="connsiteY585" fmla="*/ 17059 h 1081906"/>
              <a:gd name="connsiteX586" fmla="*/ 796404 w 1142190"/>
              <a:gd name="connsiteY586" fmla="*/ 28680 h 1081906"/>
              <a:gd name="connsiteX587" fmla="*/ 801871 w 1142190"/>
              <a:gd name="connsiteY587" fmla="*/ 36395 h 1081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</a:cxnLst>
            <a:rect l="l" t="t" r="r" b="b"/>
            <a:pathLst>
              <a:path w="1142190" h="1081906">
                <a:moveTo>
                  <a:pt x="3886" y="1081383"/>
                </a:moveTo>
                <a:lnTo>
                  <a:pt x="1419" y="1081907"/>
                </a:lnTo>
                <a:lnTo>
                  <a:pt x="0" y="1080097"/>
                </a:lnTo>
                <a:lnTo>
                  <a:pt x="3591" y="1075125"/>
                </a:lnTo>
                <a:lnTo>
                  <a:pt x="15459" y="1065724"/>
                </a:lnTo>
                <a:lnTo>
                  <a:pt x="20193" y="1056704"/>
                </a:lnTo>
                <a:lnTo>
                  <a:pt x="29337" y="1053589"/>
                </a:lnTo>
                <a:lnTo>
                  <a:pt x="29937" y="1058618"/>
                </a:lnTo>
                <a:lnTo>
                  <a:pt x="29318" y="1064847"/>
                </a:lnTo>
                <a:lnTo>
                  <a:pt x="21288" y="1069781"/>
                </a:lnTo>
                <a:lnTo>
                  <a:pt x="12382" y="1073115"/>
                </a:lnTo>
                <a:lnTo>
                  <a:pt x="3886" y="1081383"/>
                </a:lnTo>
                <a:close/>
                <a:moveTo>
                  <a:pt x="756999" y="762705"/>
                </a:moveTo>
                <a:lnTo>
                  <a:pt x="753770" y="766553"/>
                </a:lnTo>
                <a:lnTo>
                  <a:pt x="748932" y="760752"/>
                </a:lnTo>
                <a:lnTo>
                  <a:pt x="745722" y="753275"/>
                </a:lnTo>
                <a:lnTo>
                  <a:pt x="747427" y="750427"/>
                </a:lnTo>
                <a:lnTo>
                  <a:pt x="756028" y="750046"/>
                </a:lnTo>
                <a:lnTo>
                  <a:pt x="758133" y="753942"/>
                </a:lnTo>
                <a:lnTo>
                  <a:pt x="758485" y="756161"/>
                </a:lnTo>
                <a:lnTo>
                  <a:pt x="756999" y="762705"/>
                </a:lnTo>
                <a:close/>
                <a:moveTo>
                  <a:pt x="820855" y="277730"/>
                </a:moveTo>
                <a:lnTo>
                  <a:pt x="824532" y="280921"/>
                </a:lnTo>
                <a:lnTo>
                  <a:pt x="832485" y="280264"/>
                </a:lnTo>
                <a:lnTo>
                  <a:pt x="836876" y="302943"/>
                </a:lnTo>
                <a:lnTo>
                  <a:pt x="839343" y="326631"/>
                </a:lnTo>
                <a:lnTo>
                  <a:pt x="843343" y="328327"/>
                </a:lnTo>
                <a:lnTo>
                  <a:pt x="850973" y="325088"/>
                </a:lnTo>
                <a:lnTo>
                  <a:pt x="857774" y="323507"/>
                </a:lnTo>
                <a:lnTo>
                  <a:pt x="861260" y="325260"/>
                </a:lnTo>
                <a:lnTo>
                  <a:pt x="867470" y="332108"/>
                </a:lnTo>
                <a:lnTo>
                  <a:pt x="870147" y="336909"/>
                </a:lnTo>
                <a:lnTo>
                  <a:pt x="867813" y="340671"/>
                </a:lnTo>
                <a:lnTo>
                  <a:pt x="862126" y="344872"/>
                </a:lnTo>
                <a:lnTo>
                  <a:pt x="861184" y="357330"/>
                </a:lnTo>
                <a:lnTo>
                  <a:pt x="866908" y="361645"/>
                </a:lnTo>
                <a:lnTo>
                  <a:pt x="876357" y="372170"/>
                </a:lnTo>
                <a:lnTo>
                  <a:pt x="881682" y="373532"/>
                </a:lnTo>
                <a:lnTo>
                  <a:pt x="891178" y="369227"/>
                </a:lnTo>
                <a:lnTo>
                  <a:pt x="900093" y="377381"/>
                </a:lnTo>
                <a:lnTo>
                  <a:pt x="908923" y="387220"/>
                </a:lnTo>
                <a:lnTo>
                  <a:pt x="888282" y="399564"/>
                </a:lnTo>
                <a:lnTo>
                  <a:pt x="886473" y="403012"/>
                </a:lnTo>
                <a:lnTo>
                  <a:pt x="883615" y="412080"/>
                </a:lnTo>
                <a:lnTo>
                  <a:pt x="880577" y="419500"/>
                </a:lnTo>
                <a:lnTo>
                  <a:pt x="877767" y="423863"/>
                </a:lnTo>
                <a:lnTo>
                  <a:pt x="871595" y="431340"/>
                </a:lnTo>
                <a:lnTo>
                  <a:pt x="868270" y="433921"/>
                </a:lnTo>
                <a:lnTo>
                  <a:pt x="860803" y="433349"/>
                </a:lnTo>
                <a:lnTo>
                  <a:pt x="858002" y="436312"/>
                </a:lnTo>
                <a:lnTo>
                  <a:pt x="855412" y="442341"/>
                </a:lnTo>
                <a:lnTo>
                  <a:pt x="852801" y="446665"/>
                </a:lnTo>
                <a:lnTo>
                  <a:pt x="846172" y="447770"/>
                </a:lnTo>
                <a:lnTo>
                  <a:pt x="842791" y="441789"/>
                </a:lnTo>
                <a:lnTo>
                  <a:pt x="843905" y="439941"/>
                </a:lnTo>
                <a:lnTo>
                  <a:pt x="844382" y="436397"/>
                </a:lnTo>
                <a:lnTo>
                  <a:pt x="843200" y="427920"/>
                </a:lnTo>
                <a:lnTo>
                  <a:pt x="849525" y="419205"/>
                </a:lnTo>
                <a:lnTo>
                  <a:pt x="850954" y="414357"/>
                </a:lnTo>
                <a:lnTo>
                  <a:pt x="849696" y="412604"/>
                </a:lnTo>
                <a:lnTo>
                  <a:pt x="847954" y="413080"/>
                </a:lnTo>
                <a:lnTo>
                  <a:pt x="843353" y="410413"/>
                </a:lnTo>
                <a:lnTo>
                  <a:pt x="841991" y="410547"/>
                </a:lnTo>
                <a:lnTo>
                  <a:pt x="838181" y="415652"/>
                </a:lnTo>
                <a:lnTo>
                  <a:pt x="832895" y="419081"/>
                </a:lnTo>
                <a:lnTo>
                  <a:pt x="827532" y="419948"/>
                </a:lnTo>
                <a:lnTo>
                  <a:pt x="805977" y="426501"/>
                </a:lnTo>
                <a:lnTo>
                  <a:pt x="802719" y="424205"/>
                </a:lnTo>
                <a:lnTo>
                  <a:pt x="801252" y="411147"/>
                </a:lnTo>
                <a:lnTo>
                  <a:pt x="810016" y="404403"/>
                </a:lnTo>
                <a:lnTo>
                  <a:pt x="811359" y="392963"/>
                </a:lnTo>
                <a:lnTo>
                  <a:pt x="813568" y="385305"/>
                </a:lnTo>
                <a:lnTo>
                  <a:pt x="816150" y="380209"/>
                </a:lnTo>
                <a:lnTo>
                  <a:pt x="820893" y="366998"/>
                </a:lnTo>
                <a:lnTo>
                  <a:pt x="822084" y="366046"/>
                </a:lnTo>
                <a:lnTo>
                  <a:pt x="810253" y="355502"/>
                </a:lnTo>
                <a:lnTo>
                  <a:pt x="805577" y="348625"/>
                </a:lnTo>
                <a:lnTo>
                  <a:pt x="800481" y="334785"/>
                </a:lnTo>
                <a:lnTo>
                  <a:pt x="798919" y="323498"/>
                </a:lnTo>
                <a:lnTo>
                  <a:pt x="792013" y="313830"/>
                </a:lnTo>
                <a:lnTo>
                  <a:pt x="792861" y="301390"/>
                </a:lnTo>
                <a:lnTo>
                  <a:pt x="787851" y="302371"/>
                </a:lnTo>
                <a:lnTo>
                  <a:pt x="783984" y="293589"/>
                </a:lnTo>
                <a:lnTo>
                  <a:pt x="787584" y="288636"/>
                </a:lnTo>
                <a:lnTo>
                  <a:pt x="805872" y="282997"/>
                </a:lnTo>
                <a:lnTo>
                  <a:pt x="816778" y="277482"/>
                </a:lnTo>
                <a:lnTo>
                  <a:pt x="820855" y="277730"/>
                </a:lnTo>
                <a:close/>
                <a:moveTo>
                  <a:pt x="961682" y="270520"/>
                </a:moveTo>
                <a:lnTo>
                  <a:pt x="957758" y="270853"/>
                </a:lnTo>
                <a:lnTo>
                  <a:pt x="950547" y="260804"/>
                </a:lnTo>
                <a:lnTo>
                  <a:pt x="949157" y="252022"/>
                </a:lnTo>
                <a:lnTo>
                  <a:pt x="950443" y="248422"/>
                </a:lnTo>
                <a:lnTo>
                  <a:pt x="953919" y="248288"/>
                </a:lnTo>
                <a:lnTo>
                  <a:pt x="959339" y="260290"/>
                </a:lnTo>
                <a:lnTo>
                  <a:pt x="965187" y="263900"/>
                </a:lnTo>
                <a:lnTo>
                  <a:pt x="961682" y="270520"/>
                </a:lnTo>
                <a:close/>
                <a:moveTo>
                  <a:pt x="543973" y="275701"/>
                </a:moveTo>
                <a:lnTo>
                  <a:pt x="544278" y="285007"/>
                </a:lnTo>
                <a:lnTo>
                  <a:pt x="548630" y="284083"/>
                </a:lnTo>
                <a:lnTo>
                  <a:pt x="553764" y="293951"/>
                </a:lnTo>
                <a:lnTo>
                  <a:pt x="559365" y="299161"/>
                </a:lnTo>
                <a:lnTo>
                  <a:pt x="560946" y="302724"/>
                </a:lnTo>
                <a:lnTo>
                  <a:pt x="562137" y="307296"/>
                </a:lnTo>
                <a:lnTo>
                  <a:pt x="565528" y="316459"/>
                </a:lnTo>
                <a:lnTo>
                  <a:pt x="567138" y="326060"/>
                </a:lnTo>
                <a:lnTo>
                  <a:pt x="563089" y="327069"/>
                </a:lnTo>
                <a:lnTo>
                  <a:pt x="557517" y="313373"/>
                </a:lnTo>
                <a:lnTo>
                  <a:pt x="552964" y="305533"/>
                </a:lnTo>
                <a:lnTo>
                  <a:pt x="547240" y="298809"/>
                </a:lnTo>
                <a:lnTo>
                  <a:pt x="542611" y="298475"/>
                </a:lnTo>
                <a:lnTo>
                  <a:pt x="540525" y="295532"/>
                </a:lnTo>
                <a:lnTo>
                  <a:pt x="533019" y="271091"/>
                </a:lnTo>
                <a:lnTo>
                  <a:pt x="531638" y="265405"/>
                </a:lnTo>
                <a:lnTo>
                  <a:pt x="527352" y="256213"/>
                </a:lnTo>
                <a:lnTo>
                  <a:pt x="525456" y="244707"/>
                </a:lnTo>
                <a:lnTo>
                  <a:pt x="525466" y="235648"/>
                </a:lnTo>
                <a:lnTo>
                  <a:pt x="531200" y="237792"/>
                </a:lnTo>
                <a:lnTo>
                  <a:pt x="536229" y="243478"/>
                </a:lnTo>
                <a:lnTo>
                  <a:pt x="540591" y="256280"/>
                </a:lnTo>
                <a:lnTo>
                  <a:pt x="541372" y="260233"/>
                </a:lnTo>
                <a:lnTo>
                  <a:pt x="539382" y="265471"/>
                </a:lnTo>
                <a:lnTo>
                  <a:pt x="541429" y="271653"/>
                </a:lnTo>
                <a:lnTo>
                  <a:pt x="543973" y="275701"/>
                </a:lnTo>
                <a:close/>
                <a:moveTo>
                  <a:pt x="1019718" y="234372"/>
                </a:moveTo>
                <a:lnTo>
                  <a:pt x="1027690" y="235248"/>
                </a:lnTo>
                <a:lnTo>
                  <a:pt x="1035701" y="233048"/>
                </a:lnTo>
                <a:lnTo>
                  <a:pt x="1037082" y="235401"/>
                </a:lnTo>
                <a:lnTo>
                  <a:pt x="1026766" y="242697"/>
                </a:lnTo>
                <a:lnTo>
                  <a:pt x="1015279" y="238820"/>
                </a:lnTo>
                <a:lnTo>
                  <a:pt x="1004945" y="237830"/>
                </a:lnTo>
                <a:lnTo>
                  <a:pt x="992743" y="245916"/>
                </a:lnTo>
                <a:lnTo>
                  <a:pt x="988762" y="242688"/>
                </a:lnTo>
                <a:lnTo>
                  <a:pt x="994963" y="234887"/>
                </a:lnTo>
                <a:lnTo>
                  <a:pt x="1001725" y="232296"/>
                </a:lnTo>
                <a:lnTo>
                  <a:pt x="1002811" y="227514"/>
                </a:lnTo>
                <a:lnTo>
                  <a:pt x="1005392" y="226695"/>
                </a:lnTo>
                <a:lnTo>
                  <a:pt x="1014326" y="226200"/>
                </a:lnTo>
                <a:lnTo>
                  <a:pt x="1019718" y="234372"/>
                </a:lnTo>
                <a:close/>
                <a:moveTo>
                  <a:pt x="691972" y="89621"/>
                </a:moveTo>
                <a:lnTo>
                  <a:pt x="693363" y="89926"/>
                </a:lnTo>
                <a:lnTo>
                  <a:pt x="694715" y="88306"/>
                </a:lnTo>
                <a:lnTo>
                  <a:pt x="695697" y="84020"/>
                </a:lnTo>
                <a:lnTo>
                  <a:pt x="696783" y="81648"/>
                </a:lnTo>
                <a:lnTo>
                  <a:pt x="703545" y="84430"/>
                </a:lnTo>
                <a:lnTo>
                  <a:pt x="713137" y="92983"/>
                </a:lnTo>
                <a:lnTo>
                  <a:pt x="715985" y="97184"/>
                </a:lnTo>
                <a:lnTo>
                  <a:pt x="719985" y="105804"/>
                </a:lnTo>
                <a:lnTo>
                  <a:pt x="723233" y="120196"/>
                </a:lnTo>
                <a:lnTo>
                  <a:pt x="720652" y="130512"/>
                </a:lnTo>
                <a:lnTo>
                  <a:pt x="717252" y="140218"/>
                </a:lnTo>
                <a:lnTo>
                  <a:pt x="716051" y="145552"/>
                </a:lnTo>
                <a:lnTo>
                  <a:pt x="717289" y="153181"/>
                </a:lnTo>
                <a:lnTo>
                  <a:pt x="716785" y="160572"/>
                </a:lnTo>
                <a:lnTo>
                  <a:pt x="715546" y="167088"/>
                </a:lnTo>
                <a:lnTo>
                  <a:pt x="720690" y="159658"/>
                </a:lnTo>
                <a:lnTo>
                  <a:pt x="731682" y="135636"/>
                </a:lnTo>
                <a:lnTo>
                  <a:pt x="733320" y="134141"/>
                </a:lnTo>
                <a:lnTo>
                  <a:pt x="735035" y="134960"/>
                </a:lnTo>
                <a:lnTo>
                  <a:pt x="739959" y="139922"/>
                </a:lnTo>
                <a:lnTo>
                  <a:pt x="744426" y="152190"/>
                </a:lnTo>
                <a:lnTo>
                  <a:pt x="745407" y="156229"/>
                </a:lnTo>
                <a:lnTo>
                  <a:pt x="746207" y="161173"/>
                </a:lnTo>
                <a:lnTo>
                  <a:pt x="746665" y="167269"/>
                </a:lnTo>
                <a:lnTo>
                  <a:pt x="746417" y="174222"/>
                </a:lnTo>
                <a:lnTo>
                  <a:pt x="746007" y="179051"/>
                </a:lnTo>
                <a:lnTo>
                  <a:pt x="743674" y="182166"/>
                </a:lnTo>
                <a:lnTo>
                  <a:pt x="742540" y="185004"/>
                </a:lnTo>
                <a:lnTo>
                  <a:pt x="745064" y="185214"/>
                </a:lnTo>
                <a:lnTo>
                  <a:pt x="747950" y="188928"/>
                </a:lnTo>
                <a:lnTo>
                  <a:pt x="750589" y="196796"/>
                </a:lnTo>
                <a:lnTo>
                  <a:pt x="753542" y="199949"/>
                </a:lnTo>
                <a:lnTo>
                  <a:pt x="764257" y="197291"/>
                </a:lnTo>
                <a:lnTo>
                  <a:pt x="771220" y="201397"/>
                </a:lnTo>
                <a:lnTo>
                  <a:pt x="775039" y="214208"/>
                </a:lnTo>
                <a:lnTo>
                  <a:pt x="780926" y="211322"/>
                </a:lnTo>
                <a:lnTo>
                  <a:pt x="780945" y="204492"/>
                </a:lnTo>
                <a:lnTo>
                  <a:pt x="782241" y="201559"/>
                </a:lnTo>
                <a:lnTo>
                  <a:pt x="790137" y="203892"/>
                </a:lnTo>
                <a:lnTo>
                  <a:pt x="794223" y="207083"/>
                </a:lnTo>
                <a:lnTo>
                  <a:pt x="798395" y="213789"/>
                </a:lnTo>
                <a:lnTo>
                  <a:pt x="791270" y="224704"/>
                </a:lnTo>
                <a:lnTo>
                  <a:pt x="797147" y="235106"/>
                </a:lnTo>
                <a:lnTo>
                  <a:pt x="807015" y="242602"/>
                </a:lnTo>
                <a:lnTo>
                  <a:pt x="812968" y="250431"/>
                </a:lnTo>
                <a:lnTo>
                  <a:pt x="814045" y="253698"/>
                </a:lnTo>
                <a:lnTo>
                  <a:pt x="815016" y="258032"/>
                </a:lnTo>
                <a:lnTo>
                  <a:pt x="811139" y="263633"/>
                </a:lnTo>
                <a:lnTo>
                  <a:pt x="807196" y="266786"/>
                </a:lnTo>
                <a:lnTo>
                  <a:pt x="797261" y="267329"/>
                </a:lnTo>
                <a:lnTo>
                  <a:pt x="788232" y="271272"/>
                </a:lnTo>
                <a:lnTo>
                  <a:pt x="771706" y="274063"/>
                </a:lnTo>
                <a:lnTo>
                  <a:pt x="769248" y="275844"/>
                </a:lnTo>
                <a:lnTo>
                  <a:pt x="768668" y="277435"/>
                </a:lnTo>
                <a:lnTo>
                  <a:pt x="767696" y="282254"/>
                </a:lnTo>
                <a:lnTo>
                  <a:pt x="761343" y="293313"/>
                </a:lnTo>
                <a:lnTo>
                  <a:pt x="755189" y="306686"/>
                </a:lnTo>
                <a:lnTo>
                  <a:pt x="752647" y="314687"/>
                </a:lnTo>
                <a:lnTo>
                  <a:pt x="750732" y="325822"/>
                </a:lnTo>
                <a:lnTo>
                  <a:pt x="750027" y="332594"/>
                </a:lnTo>
                <a:lnTo>
                  <a:pt x="751398" y="339128"/>
                </a:lnTo>
                <a:lnTo>
                  <a:pt x="751037" y="345710"/>
                </a:lnTo>
                <a:lnTo>
                  <a:pt x="746407" y="350853"/>
                </a:lnTo>
                <a:lnTo>
                  <a:pt x="743474" y="351053"/>
                </a:lnTo>
                <a:lnTo>
                  <a:pt x="739797" y="350044"/>
                </a:lnTo>
                <a:lnTo>
                  <a:pt x="736178" y="352996"/>
                </a:lnTo>
                <a:lnTo>
                  <a:pt x="735949" y="357426"/>
                </a:lnTo>
                <a:lnTo>
                  <a:pt x="736159" y="363645"/>
                </a:lnTo>
                <a:lnTo>
                  <a:pt x="735235" y="382476"/>
                </a:lnTo>
                <a:lnTo>
                  <a:pt x="734110" y="396526"/>
                </a:lnTo>
                <a:lnTo>
                  <a:pt x="732425" y="409470"/>
                </a:lnTo>
                <a:lnTo>
                  <a:pt x="730529" y="416404"/>
                </a:lnTo>
                <a:lnTo>
                  <a:pt x="728110" y="418328"/>
                </a:lnTo>
                <a:lnTo>
                  <a:pt x="720347" y="419595"/>
                </a:lnTo>
                <a:lnTo>
                  <a:pt x="714365" y="431568"/>
                </a:lnTo>
                <a:lnTo>
                  <a:pt x="709536" y="452752"/>
                </a:lnTo>
                <a:lnTo>
                  <a:pt x="707021" y="460991"/>
                </a:lnTo>
                <a:lnTo>
                  <a:pt x="701783" y="473916"/>
                </a:lnTo>
                <a:lnTo>
                  <a:pt x="702736" y="478479"/>
                </a:lnTo>
                <a:lnTo>
                  <a:pt x="704364" y="483403"/>
                </a:lnTo>
                <a:lnTo>
                  <a:pt x="701507" y="492176"/>
                </a:lnTo>
                <a:lnTo>
                  <a:pt x="697087" y="501967"/>
                </a:lnTo>
                <a:lnTo>
                  <a:pt x="697173" y="505739"/>
                </a:lnTo>
                <a:lnTo>
                  <a:pt x="698659" y="512616"/>
                </a:lnTo>
                <a:lnTo>
                  <a:pt x="699382" y="519741"/>
                </a:lnTo>
                <a:lnTo>
                  <a:pt x="695973" y="525847"/>
                </a:lnTo>
                <a:lnTo>
                  <a:pt x="689705" y="528942"/>
                </a:lnTo>
                <a:lnTo>
                  <a:pt x="683323" y="525475"/>
                </a:lnTo>
                <a:lnTo>
                  <a:pt x="680218" y="521379"/>
                </a:lnTo>
                <a:lnTo>
                  <a:pt x="677342" y="514807"/>
                </a:lnTo>
                <a:lnTo>
                  <a:pt x="674284" y="510502"/>
                </a:lnTo>
                <a:lnTo>
                  <a:pt x="671103" y="507911"/>
                </a:lnTo>
                <a:lnTo>
                  <a:pt x="658863" y="493185"/>
                </a:lnTo>
                <a:lnTo>
                  <a:pt x="647566" y="469611"/>
                </a:lnTo>
                <a:lnTo>
                  <a:pt x="637251" y="460343"/>
                </a:lnTo>
                <a:lnTo>
                  <a:pt x="630526" y="455933"/>
                </a:lnTo>
                <a:lnTo>
                  <a:pt x="627288" y="451647"/>
                </a:lnTo>
                <a:lnTo>
                  <a:pt x="624125" y="445875"/>
                </a:lnTo>
                <a:lnTo>
                  <a:pt x="621392" y="439360"/>
                </a:lnTo>
                <a:lnTo>
                  <a:pt x="618849" y="431102"/>
                </a:lnTo>
                <a:lnTo>
                  <a:pt x="617620" y="425949"/>
                </a:lnTo>
                <a:lnTo>
                  <a:pt x="617391" y="418186"/>
                </a:lnTo>
                <a:lnTo>
                  <a:pt x="618201" y="413614"/>
                </a:lnTo>
                <a:lnTo>
                  <a:pt x="619410" y="411261"/>
                </a:lnTo>
                <a:lnTo>
                  <a:pt x="627602" y="409327"/>
                </a:lnTo>
                <a:lnTo>
                  <a:pt x="630545" y="410423"/>
                </a:lnTo>
                <a:lnTo>
                  <a:pt x="633441" y="414499"/>
                </a:lnTo>
                <a:lnTo>
                  <a:pt x="636079" y="416100"/>
                </a:lnTo>
                <a:lnTo>
                  <a:pt x="642118" y="395707"/>
                </a:lnTo>
                <a:lnTo>
                  <a:pt x="676475" y="383924"/>
                </a:lnTo>
                <a:lnTo>
                  <a:pt x="687514" y="381876"/>
                </a:lnTo>
                <a:lnTo>
                  <a:pt x="698592" y="382000"/>
                </a:lnTo>
                <a:lnTo>
                  <a:pt x="696868" y="376399"/>
                </a:lnTo>
                <a:lnTo>
                  <a:pt x="695401" y="369275"/>
                </a:lnTo>
                <a:lnTo>
                  <a:pt x="693772" y="367541"/>
                </a:lnTo>
                <a:lnTo>
                  <a:pt x="685400" y="371542"/>
                </a:lnTo>
                <a:lnTo>
                  <a:pt x="672579" y="375742"/>
                </a:lnTo>
                <a:lnTo>
                  <a:pt x="666331" y="375742"/>
                </a:lnTo>
                <a:lnTo>
                  <a:pt x="659882" y="372942"/>
                </a:lnTo>
                <a:lnTo>
                  <a:pt x="653453" y="374485"/>
                </a:lnTo>
                <a:lnTo>
                  <a:pt x="646823" y="380571"/>
                </a:lnTo>
                <a:lnTo>
                  <a:pt x="640137" y="384410"/>
                </a:lnTo>
                <a:lnTo>
                  <a:pt x="633641" y="385953"/>
                </a:lnTo>
                <a:lnTo>
                  <a:pt x="619906" y="385334"/>
                </a:lnTo>
                <a:lnTo>
                  <a:pt x="616505" y="382191"/>
                </a:lnTo>
                <a:lnTo>
                  <a:pt x="611924" y="374895"/>
                </a:lnTo>
                <a:lnTo>
                  <a:pt x="610810" y="371142"/>
                </a:lnTo>
                <a:lnTo>
                  <a:pt x="609857" y="366532"/>
                </a:lnTo>
                <a:lnTo>
                  <a:pt x="608962" y="352596"/>
                </a:lnTo>
                <a:lnTo>
                  <a:pt x="609952" y="348786"/>
                </a:lnTo>
                <a:lnTo>
                  <a:pt x="611352" y="346596"/>
                </a:lnTo>
                <a:lnTo>
                  <a:pt x="612791" y="345243"/>
                </a:lnTo>
                <a:lnTo>
                  <a:pt x="615810" y="345176"/>
                </a:lnTo>
                <a:lnTo>
                  <a:pt x="618773" y="347596"/>
                </a:lnTo>
                <a:lnTo>
                  <a:pt x="625707" y="355559"/>
                </a:lnTo>
                <a:lnTo>
                  <a:pt x="624125" y="347015"/>
                </a:lnTo>
                <a:lnTo>
                  <a:pt x="644080" y="336661"/>
                </a:lnTo>
                <a:lnTo>
                  <a:pt x="653348" y="327555"/>
                </a:lnTo>
                <a:lnTo>
                  <a:pt x="658110" y="326022"/>
                </a:lnTo>
                <a:lnTo>
                  <a:pt x="662883" y="326688"/>
                </a:lnTo>
                <a:lnTo>
                  <a:pt x="661835" y="321821"/>
                </a:lnTo>
                <a:lnTo>
                  <a:pt x="661797" y="317297"/>
                </a:lnTo>
                <a:lnTo>
                  <a:pt x="665188" y="313601"/>
                </a:lnTo>
                <a:lnTo>
                  <a:pt x="667626" y="312010"/>
                </a:lnTo>
                <a:lnTo>
                  <a:pt x="674970" y="310191"/>
                </a:lnTo>
                <a:lnTo>
                  <a:pt x="691725" y="310505"/>
                </a:lnTo>
                <a:lnTo>
                  <a:pt x="697763" y="308000"/>
                </a:lnTo>
                <a:lnTo>
                  <a:pt x="702287" y="301657"/>
                </a:lnTo>
                <a:lnTo>
                  <a:pt x="697468" y="303867"/>
                </a:lnTo>
                <a:lnTo>
                  <a:pt x="692639" y="304286"/>
                </a:lnTo>
                <a:lnTo>
                  <a:pt x="690381" y="302971"/>
                </a:lnTo>
                <a:lnTo>
                  <a:pt x="685266" y="297418"/>
                </a:lnTo>
                <a:lnTo>
                  <a:pt x="682943" y="290093"/>
                </a:lnTo>
                <a:lnTo>
                  <a:pt x="689572" y="275368"/>
                </a:lnTo>
                <a:lnTo>
                  <a:pt x="691877" y="268491"/>
                </a:lnTo>
                <a:lnTo>
                  <a:pt x="685133" y="269481"/>
                </a:lnTo>
                <a:lnTo>
                  <a:pt x="682885" y="271891"/>
                </a:lnTo>
                <a:lnTo>
                  <a:pt x="675161" y="285445"/>
                </a:lnTo>
                <a:lnTo>
                  <a:pt x="669455" y="291503"/>
                </a:lnTo>
                <a:lnTo>
                  <a:pt x="662416" y="294408"/>
                </a:lnTo>
                <a:lnTo>
                  <a:pt x="655377" y="294161"/>
                </a:lnTo>
                <a:lnTo>
                  <a:pt x="653843" y="292246"/>
                </a:lnTo>
                <a:lnTo>
                  <a:pt x="651691" y="283312"/>
                </a:lnTo>
                <a:lnTo>
                  <a:pt x="651014" y="278597"/>
                </a:lnTo>
                <a:lnTo>
                  <a:pt x="651300" y="276006"/>
                </a:lnTo>
                <a:lnTo>
                  <a:pt x="653529" y="268557"/>
                </a:lnTo>
                <a:lnTo>
                  <a:pt x="654691" y="260642"/>
                </a:lnTo>
                <a:lnTo>
                  <a:pt x="654491" y="253794"/>
                </a:lnTo>
                <a:lnTo>
                  <a:pt x="652853" y="252413"/>
                </a:lnTo>
                <a:lnTo>
                  <a:pt x="650253" y="259118"/>
                </a:lnTo>
                <a:lnTo>
                  <a:pt x="647900" y="268395"/>
                </a:lnTo>
                <a:lnTo>
                  <a:pt x="644671" y="273025"/>
                </a:lnTo>
                <a:lnTo>
                  <a:pt x="641337" y="271758"/>
                </a:lnTo>
                <a:lnTo>
                  <a:pt x="639918" y="268205"/>
                </a:lnTo>
                <a:lnTo>
                  <a:pt x="638680" y="262757"/>
                </a:lnTo>
                <a:lnTo>
                  <a:pt x="637375" y="260652"/>
                </a:lnTo>
                <a:lnTo>
                  <a:pt x="635927" y="260652"/>
                </a:lnTo>
                <a:lnTo>
                  <a:pt x="632946" y="262833"/>
                </a:lnTo>
                <a:lnTo>
                  <a:pt x="629993" y="266862"/>
                </a:lnTo>
                <a:lnTo>
                  <a:pt x="631012" y="272958"/>
                </a:lnTo>
                <a:lnTo>
                  <a:pt x="631279" y="279711"/>
                </a:lnTo>
                <a:lnTo>
                  <a:pt x="630002" y="285055"/>
                </a:lnTo>
                <a:lnTo>
                  <a:pt x="629041" y="291560"/>
                </a:lnTo>
                <a:lnTo>
                  <a:pt x="632079" y="295647"/>
                </a:lnTo>
                <a:lnTo>
                  <a:pt x="634555" y="301962"/>
                </a:lnTo>
                <a:lnTo>
                  <a:pt x="630841" y="304924"/>
                </a:lnTo>
                <a:lnTo>
                  <a:pt x="627202" y="309229"/>
                </a:lnTo>
                <a:lnTo>
                  <a:pt x="623859" y="315849"/>
                </a:lnTo>
                <a:lnTo>
                  <a:pt x="620439" y="320983"/>
                </a:lnTo>
                <a:lnTo>
                  <a:pt x="615019" y="321526"/>
                </a:lnTo>
                <a:lnTo>
                  <a:pt x="608266" y="324364"/>
                </a:lnTo>
                <a:lnTo>
                  <a:pt x="594770" y="325364"/>
                </a:lnTo>
                <a:lnTo>
                  <a:pt x="588426" y="317011"/>
                </a:lnTo>
                <a:lnTo>
                  <a:pt x="587264" y="313030"/>
                </a:lnTo>
                <a:lnTo>
                  <a:pt x="585997" y="310353"/>
                </a:lnTo>
                <a:lnTo>
                  <a:pt x="581787" y="305943"/>
                </a:lnTo>
                <a:lnTo>
                  <a:pt x="575643" y="292856"/>
                </a:lnTo>
                <a:lnTo>
                  <a:pt x="570909" y="277825"/>
                </a:lnTo>
                <a:lnTo>
                  <a:pt x="567719" y="276358"/>
                </a:lnTo>
                <a:lnTo>
                  <a:pt x="562994" y="271367"/>
                </a:lnTo>
                <a:lnTo>
                  <a:pt x="560422" y="267081"/>
                </a:lnTo>
                <a:lnTo>
                  <a:pt x="557974" y="261337"/>
                </a:lnTo>
                <a:lnTo>
                  <a:pt x="557241" y="254508"/>
                </a:lnTo>
                <a:lnTo>
                  <a:pt x="557479" y="248260"/>
                </a:lnTo>
                <a:lnTo>
                  <a:pt x="560308" y="245478"/>
                </a:lnTo>
                <a:lnTo>
                  <a:pt x="553621" y="238420"/>
                </a:lnTo>
                <a:lnTo>
                  <a:pt x="547059" y="229048"/>
                </a:lnTo>
                <a:lnTo>
                  <a:pt x="549478" y="225885"/>
                </a:lnTo>
                <a:lnTo>
                  <a:pt x="551917" y="224495"/>
                </a:lnTo>
                <a:lnTo>
                  <a:pt x="571367" y="235439"/>
                </a:lnTo>
                <a:lnTo>
                  <a:pt x="572662" y="234077"/>
                </a:lnTo>
                <a:lnTo>
                  <a:pt x="574795" y="228648"/>
                </a:lnTo>
                <a:lnTo>
                  <a:pt x="574034" y="226819"/>
                </a:lnTo>
                <a:lnTo>
                  <a:pt x="570776" y="225562"/>
                </a:lnTo>
                <a:lnTo>
                  <a:pt x="566337" y="225600"/>
                </a:lnTo>
                <a:lnTo>
                  <a:pt x="565232" y="224476"/>
                </a:lnTo>
                <a:lnTo>
                  <a:pt x="563518" y="218561"/>
                </a:lnTo>
                <a:lnTo>
                  <a:pt x="562022" y="211255"/>
                </a:lnTo>
                <a:lnTo>
                  <a:pt x="561384" y="206369"/>
                </a:lnTo>
                <a:lnTo>
                  <a:pt x="561137" y="200625"/>
                </a:lnTo>
                <a:lnTo>
                  <a:pt x="564442" y="191976"/>
                </a:lnTo>
                <a:lnTo>
                  <a:pt x="566252" y="184185"/>
                </a:lnTo>
                <a:lnTo>
                  <a:pt x="563432" y="180565"/>
                </a:lnTo>
                <a:lnTo>
                  <a:pt x="555441" y="180785"/>
                </a:lnTo>
                <a:lnTo>
                  <a:pt x="552783" y="181889"/>
                </a:lnTo>
                <a:lnTo>
                  <a:pt x="553764" y="193081"/>
                </a:lnTo>
                <a:lnTo>
                  <a:pt x="551221" y="200768"/>
                </a:lnTo>
                <a:lnTo>
                  <a:pt x="546344" y="206740"/>
                </a:lnTo>
                <a:lnTo>
                  <a:pt x="542849" y="203835"/>
                </a:lnTo>
                <a:lnTo>
                  <a:pt x="540153" y="189128"/>
                </a:lnTo>
                <a:lnTo>
                  <a:pt x="536629" y="178803"/>
                </a:lnTo>
                <a:lnTo>
                  <a:pt x="535305" y="172260"/>
                </a:lnTo>
                <a:lnTo>
                  <a:pt x="534295" y="162801"/>
                </a:lnTo>
                <a:lnTo>
                  <a:pt x="532867" y="155877"/>
                </a:lnTo>
                <a:lnTo>
                  <a:pt x="530276" y="147476"/>
                </a:lnTo>
                <a:lnTo>
                  <a:pt x="529933" y="142275"/>
                </a:lnTo>
                <a:lnTo>
                  <a:pt x="530257" y="138417"/>
                </a:lnTo>
                <a:lnTo>
                  <a:pt x="532228" y="129635"/>
                </a:lnTo>
                <a:lnTo>
                  <a:pt x="530733" y="122282"/>
                </a:lnTo>
                <a:lnTo>
                  <a:pt x="528904" y="115805"/>
                </a:lnTo>
                <a:lnTo>
                  <a:pt x="528790" y="112100"/>
                </a:lnTo>
                <a:lnTo>
                  <a:pt x="530504" y="107518"/>
                </a:lnTo>
                <a:lnTo>
                  <a:pt x="532047" y="105994"/>
                </a:lnTo>
                <a:lnTo>
                  <a:pt x="533705" y="106328"/>
                </a:lnTo>
                <a:lnTo>
                  <a:pt x="538610" y="111785"/>
                </a:lnTo>
                <a:lnTo>
                  <a:pt x="541306" y="118291"/>
                </a:lnTo>
                <a:lnTo>
                  <a:pt x="542239" y="117767"/>
                </a:lnTo>
                <a:lnTo>
                  <a:pt x="543992" y="108090"/>
                </a:lnTo>
                <a:lnTo>
                  <a:pt x="546478" y="105899"/>
                </a:lnTo>
                <a:lnTo>
                  <a:pt x="556069" y="102699"/>
                </a:lnTo>
                <a:lnTo>
                  <a:pt x="566747" y="115205"/>
                </a:lnTo>
                <a:lnTo>
                  <a:pt x="569509" y="117977"/>
                </a:lnTo>
                <a:lnTo>
                  <a:pt x="571719" y="118872"/>
                </a:lnTo>
                <a:lnTo>
                  <a:pt x="570576" y="113338"/>
                </a:lnTo>
                <a:lnTo>
                  <a:pt x="569881" y="106128"/>
                </a:lnTo>
                <a:lnTo>
                  <a:pt x="571509" y="103394"/>
                </a:lnTo>
                <a:lnTo>
                  <a:pt x="580129" y="109842"/>
                </a:lnTo>
                <a:lnTo>
                  <a:pt x="584168" y="109452"/>
                </a:lnTo>
                <a:lnTo>
                  <a:pt x="593636" y="101013"/>
                </a:lnTo>
                <a:lnTo>
                  <a:pt x="609286" y="96574"/>
                </a:lnTo>
                <a:lnTo>
                  <a:pt x="615201" y="103251"/>
                </a:lnTo>
                <a:lnTo>
                  <a:pt x="615505" y="106804"/>
                </a:lnTo>
                <a:lnTo>
                  <a:pt x="615382" y="111576"/>
                </a:lnTo>
                <a:lnTo>
                  <a:pt x="615000" y="113005"/>
                </a:lnTo>
                <a:lnTo>
                  <a:pt x="611543" y="118539"/>
                </a:lnTo>
                <a:lnTo>
                  <a:pt x="591807" y="123044"/>
                </a:lnTo>
                <a:lnTo>
                  <a:pt x="578872" y="140218"/>
                </a:lnTo>
                <a:lnTo>
                  <a:pt x="596512" y="137465"/>
                </a:lnTo>
                <a:lnTo>
                  <a:pt x="599684" y="139427"/>
                </a:lnTo>
                <a:lnTo>
                  <a:pt x="601018" y="153248"/>
                </a:lnTo>
                <a:lnTo>
                  <a:pt x="602304" y="154696"/>
                </a:lnTo>
                <a:lnTo>
                  <a:pt x="606837" y="156696"/>
                </a:lnTo>
                <a:lnTo>
                  <a:pt x="609914" y="160792"/>
                </a:lnTo>
                <a:lnTo>
                  <a:pt x="613057" y="168564"/>
                </a:lnTo>
                <a:lnTo>
                  <a:pt x="616362" y="173774"/>
                </a:lnTo>
                <a:lnTo>
                  <a:pt x="618296" y="173126"/>
                </a:lnTo>
                <a:lnTo>
                  <a:pt x="619001" y="167478"/>
                </a:lnTo>
                <a:lnTo>
                  <a:pt x="618211" y="160763"/>
                </a:lnTo>
                <a:lnTo>
                  <a:pt x="617801" y="153076"/>
                </a:lnTo>
                <a:lnTo>
                  <a:pt x="618030" y="144742"/>
                </a:lnTo>
                <a:lnTo>
                  <a:pt x="618563" y="137817"/>
                </a:lnTo>
                <a:lnTo>
                  <a:pt x="622268" y="132921"/>
                </a:lnTo>
                <a:lnTo>
                  <a:pt x="627650" y="116929"/>
                </a:lnTo>
                <a:lnTo>
                  <a:pt x="633365" y="105994"/>
                </a:lnTo>
                <a:lnTo>
                  <a:pt x="639727" y="110861"/>
                </a:lnTo>
                <a:lnTo>
                  <a:pt x="645623" y="124501"/>
                </a:lnTo>
                <a:lnTo>
                  <a:pt x="650938" y="143751"/>
                </a:lnTo>
                <a:lnTo>
                  <a:pt x="656091" y="164049"/>
                </a:lnTo>
                <a:lnTo>
                  <a:pt x="661864" y="188843"/>
                </a:lnTo>
                <a:lnTo>
                  <a:pt x="664645" y="197491"/>
                </a:lnTo>
                <a:lnTo>
                  <a:pt x="667169" y="199530"/>
                </a:lnTo>
                <a:lnTo>
                  <a:pt x="678828" y="224742"/>
                </a:lnTo>
                <a:lnTo>
                  <a:pt x="680142" y="225438"/>
                </a:lnTo>
                <a:lnTo>
                  <a:pt x="677733" y="206312"/>
                </a:lnTo>
                <a:lnTo>
                  <a:pt x="671693" y="173384"/>
                </a:lnTo>
                <a:lnTo>
                  <a:pt x="667617" y="147609"/>
                </a:lnTo>
                <a:lnTo>
                  <a:pt x="666692" y="137646"/>
                </a:lnTo>
                <a:lnTo>
                  <a:pt x="666036" y="123539"/>
                </a:lnTo>
                <a:lnTo>
                  <a:pt x="666293" y="119482"/>
                </a:lnTo>
                <a:lnTo>
                  <a:pt x="666816" y="115795"/>
                </a:lnTo>
                <a:lnTo>
                  <a:pt x="669769" y="100498"/>
                </a:lnTo>
                <a:lnTo>
                  <a:pt x="673636" y="93012"/>
                </a:lnTo>
                <a:lnTo>
                  <a:pt x="672465" y="82401"/>
                </a:lnTo>
                <a:lnTo>
                  <a:pt x="673455" y="74200"/>
                </a:lnTo>
                <a:lnTo>
                  <a:pt x="677513" y="67685"/>
                </a:lnTo>
                <a:lnTo>
                  <a:pt x="681285" y="67208"/>
                </a:lnTo>
                <a:lnTo>
                  <a:pt x="684952" y="72161"/>
                </a:lnTo>
                <a:lnTo>
                  <a:pt x="691972" y="89621"/>
                </a:lnTo>
                <a:close/>
                <a:moveTo>
                  <a:pt x="1112711" y="56893"/>
                </a:moveTo>
                <a:lnTo>
                  <a:pt x="1087355" y="62751"/>
                </a:lnTo>
                <a:lnTo>
                  <a:pt x="1084793" y="58645"/>
                </a:lnTo>
                <a:lnTo>
                  <a:pt x="1125884" y="41424"/>
                </a:lnTo>
                <a:lnTo>
                  <a:pt x="1128007" y="39738"/>
                </a:lnTo>
                <a:lnTo>
                  <a:pt x="1135637" y="37586"/>
                </a:lnTo>
                <a:lnTo>
                  <a:pt x="1142190" y="41510"/>
                </a:lnTo>
                <a:lnTo>
                  <a:pt x="1140247" y="44539"/>
                </a:lnTo>
                <a:lnTo>
                  <a:pt x="1112711" y="56893"/>
                </a:lnTo>
                <a:close/>
                <a:moveTo>
                  <a:pt x="744236" y="28318"/>
                </a:moveTo>
                <a:lnTo>
                  <a:pt x="738444" y="37071"/>
                </a:lnTo>
                <a:lnTo>
                  <a:pt x="728748" y="30337"/>
                </a:lnTo>
                <a:lnTo>
                  <a:pt x="729901" y="23403"/>
                </a:lnTo>
                <a:lnTo>
                  <a:pt x="732206" y="19174"/>
                </a:lnTo>
                <a:lnTo>
                  <a:pt x="738292" y="20765"/>
                </a:lnTo>
                <a:lnTo>
                  <a:pt x="744236" y="28318"/>
                </a:lnTo>
                <a:close/>
                <a:moveTo>
                  <a:pt x="801871" y="36395"/>
                </a:moveTo>
                <a:lnTo>
                  <a:pt x="804557" y="38148"/>
                </a:lnTo>
                <a:lnTo>
                  <a:pt x="819283" y="37509"/>
                </a:lnTo>
                <a:lnTo>
                  <a:pt x="822103" y="41358"/>
                </a:lnTo>
                <a:lnTo>
                  <a:pt x="823217" y="50663"/>
                </a:lnTo>
                <a:lnTo>
                  <a:pt x="825465" y="53845"/>
                </a:lnTo>
                <a:lnTo>
                  <a:pt x="828599" y="54835"/>
                </a:lnTo>
                <a:lnTo>
                  <a:pt x="836419" y="66142"/>
                </a:lnTo>
                <a:lnTo>
                  <a:pt x="839076" y="67761"/>
                </a:lnTo>
                <a:lnTo>
                  <a:pt x="841391" y="61493"/>
                </a:lnTo>
                <a:lnTo>
                  <a:pt x="843163" y="45787"/>
                </a:lnTo>
                <a:lnTo>
                  <a:pt x="843258" y="27156"/>
                </a:lnTo>
                <a:lnTo>
                  <a:pt x="842505" y="18050"/>
                </a:lnTo>
                <a:lnTo>
                  <a:pt x="843382" y="12182"/>
                </a:lnTo>
                <a:lnTo>
                  <a:pt x="846001" y="9896"/>
                </a:lnTo>
                <a:lnTo>
                  <a:pt x="849296" y="10506"/>
                </a:lnTo>
                <a:lnTo>
                  <a:pt x="852516" y="7230"/>
                </a:lnTo>
                <a:lnTo>
                  <a:pt x="855297" y="1438"/>
                </a:lnTo>
                <a:lnTo>
                  <a:pt x="858278" y="638"/>
                </a:lnTo>
                <a:lnTo>
                  <a:pt x="864784" y="5039"/>
                </a:lnTo>
                <a:lnTo>
                  <a:pt x="866499" y="8487"/>
                </a:lnTo>
                <a:lnTo>
                  <a:pt x="864755" y="15592"/>
                </a:lnTo>
                <a:lnTo>
                  <a:pt x="864079" y="25679"/>
                </a:lnTo>
                <a:lnTo>
                  <a:pt x="861136" y="46311"/>
                </a:lnTo>
                <a:lnTo>
                  <a:pt x="867518" y="47577"/>
                </a:lnTo>
                <a:lnTo>
                  <a:pt x="876462" y="43234"/>
                </a:lnTo>
                <a:lnTo>
                  <a:pt x="878729" y="37271"/>
                </a:lnTo>
                <a:lnTo>
                  <a:pt x="883539" y="27746"/>
                </a:lnTo>
                <a:lnTo>
                  <a:pt x="888625" y="29251"/>
                </a:lnTo>
                <a:lnTo>
                  <a:pt x="891064" y="27984"/>
                </a:lnTo>
                <a:lnTo>
                  <a:pt x="892292" y="23822"/>
                </a:lnTo>
                <a:lnTo>
                  <a:pt x="892759" y="18860"/>
                </a:lnTo>
                <a:lnTo>
                  <a:pt x="895569" y="19688"/>
                </a:lnTo>
                <a:lnTo>
                  <a:pt x="899417" y="29242"/>
                </a:lnTo>
                <a:lnTo>
                  <a:pt x="901208" y="30718"/>
                </a:lnTo>
                <a:lnTo>
                  <a:pt x="904484" y="28261"/>
                </a:lnTo>
                <a:lnTo>
                  <a:pt x="905808" y="28356"/>
                </a:lnTo>
                <a:lnTo>
                  <a:pt x="909047" y="32156"/>
                </a:lnTo>
                <a:lnTo>
                  <a:pt x="924134" y="39043"/>
                </a:lnTo>
                <a:lnTo>
                  <a:pt x="929364" y="42710"/>
                </a:lnTo>
                <a:lnTo>
                  <a:pt x="931612" y="46130"/>
                </a:lnTo>
                <a:lnTo>
                  <a:pt x="933888" y="48139"/>
                </a:lnTo>
                <a:lnTo>
                  <a:pt x="949937" y="48092"/>
                </a:lnTo>
                <a:lnTo>
                  <a:pt x="961272" y="50511"/>
                </a:lnTo>
                <a:lnTo>
                  <a:pt x="965454" y="55902"/>
                </a:lnTo>
                <a:lnTo>
                  <a:pt x="968959" y="66189"/>
                </a:lnTo>
                <a:lnTo>
                  <a:pt x="970302" y="89649"/>
                </a:lnTo>
                <a:lnTo>
                  <a:pt x="967131" y="95926"/>
                </a:lnTo>
                <a:lnTo>
                  <a:pt x="944175" y="124206"/>
                </a:lnTo>
                <a:lnTo>
                  <a:pt x="938422" y="133188"/>
                </a:lnTo>
                <a:lnTo>
                  <a:pt x="935641" y="141418"/>
                </a:lnTo>
                <a:lnTo>
                  <a:pt x="930945" y="159258"/>
                </a:lnTo>
                <a:lnTo>
                  <a:pt x="928668" y="164611"/>
                </a:lnTo>
                <a:lnTo>
                  <a:pt x="917924" y="173012"/>
                </a:lnTo>
                <a:lnTo>
                  <a:pt x="915409" y="173907"/>
                </a:lnTo>
                <a:lnTo>
                  <a:pt x="907332" y="169802"/>
                </a:lnTo>
                <a:lnTo>
                  <a:pt x="904865" y="170183"/>
                </a:lnTo>
                <a:lnTo>
                  <a:pt x="895045" y="179280"/>
                </a:lnTo>
                <a:lnTo>
                  <a:pt x="891664" y="184756"/>
                </a:lnTo>
                <a:lnTo>
                  <a:pt x="888349" y="191634"/>
                </a:lnTo>
                <a:lnTo>
                  <a:pt x="883396" y="194653"/>
                </a:lnTo>
                <a:lnTo>
                  <a:pt x="878348" y="193034"/>
                </a:lnTo>
                <a:lnTo>
                  <a:pt x="855488" y="189462"/>
                </a:lnTo>
                <a:lnTo>
                  <a:pt x="852430" y="184633"/>
                </a:lnTo>
                <a:lnTo>
                  <a:pt x="849925" y="175317"/>
                </a:lnTo>
                <a:lnTo>
                  <a:pt x="854469" y="163316"/>
                </a:lnTo>
                <a:lnTo>
                  <a:pt x="828970" y="167792"/>
                </a:lnTo>
                <a:lnTo>
                  <a:pt x="800891" y="165364"/>
                </a:lnTo>
                <a:lnTo>
                  <a:pt x="799405" y="163668"/>
                </a:lnTo>
                <a:lnTo>
                  <a:pt x="798204" y="159010"/>
                </a:lnTo>
                <a:lnTo>
                  <a:pt x="788546" y="155819"/>
                </a:lnTo>
                <a:lnTo>
                  <a:pt x="781288" y="151981"/>
                </a:lnTo>
                <a:lnTo>
                  <a:pt x="775192" y="145494"/>
                </a:lnTo>
                <a:lnTo>
                  <a:pt x="769163" y="137036"/>
                </a:lnTo>
                <a:lnTo>
                  <a:pt x="771096" y="133064"/>
                </a:lnTo>
                <a:lnTo>
                  <a:pt x="773077" y="130740"/>
                </a:lnTo>
                <a:lnTo>
                  <a:pt x="778259" y="129759"/>
                </a:lnTo>
                <a:lnTo>
                  <a:pt x="782860" y="130940"/>
                </a:lnTo>
                <a:lnTo>
                  <a:pt x="791051" y="130873"/>
                </a:lnTo>
                <a:lnTo>
                  <a:pt x="792956" y="122272"/>
                </a:lnTo>
                <a:lnTo>
                  <a:pt x="796214" y="119786"/>
                </a:lnTo>
                <a:lnTo>
                  <a:pt x="798814" y="113586"/>
                </a:lnTo>
                <a:lnTo>
                  <a:pt x="790165" y="109661"/>
                </a:lnTo>
                <a:lnTo>
                  <a:pt x="781155" y="109071"/>
                </a:lnTo>
                <a:lnTo>
                  <a:pt x="775145" y="114233"/>
                </a:lnTo>
                <a:lnTo>
                  <a:pt x="768182" y="116567"/>
                </a:lnTo>
                <a:lnTo>
                  <a:pt x="761819" y="116872"/>
                </a:lnTo>
                <a:lnTo>
                  <a:pt x="749579" y="115414"/>
                </a:lnTo>
                <a:lnTo>
                  <a:pt x="743778" y="111747"/>
                </a:lnTo>
                <a:lnTo>
                  <a:pt x="735844" y="102127"/>
                </a:lnTo>
                <a:lnTo>
                  <a:pt x="733082" y="96793"/>
                </a:lnTo>
                <a:lnTo>
                  <a:pt x="732015" y="92593"/>
                </a:lnTo>
                <a:lnTo>
                  <a:pt x="731225" y="86211"/>
                </a:lnTo>
                <a:lnTo>
                  <a:pt x="740293" y="80458"/>
                </a:lnTo>
                <a:lnTo>
                  <a:pt x="743817" y="75924"/>
                </a:lnTo>
                <a:lnTo>
                  <a:pt x="747283" y="69704"/>
                </a:lnTo>
                <a:lnTo>
                  <a:pt x="733587" y="66151"/>
                </a:lnTo>
                <a:lnTo>
                  <a:pt x="727853" y="60903"/>
                </a:lnTo>
                <a:lnTo>
                  <a:pt x="722166" y="53159"/>
                </a:lnTo>
                <a:lnTo>
                  <a:pt x="726777" y="48778"/>
                </a:lnTo>
                <a:lnTo>
                  <a:pt x="745217" y="45272"/>
                </a:lnTo>
                <a:lnTo>
                  <a:pt x="750103" y="48206"/>
                </a:lnTo>
                <a:lnTo>
                  <a:pt x="754942" y="53854"/>
                </a:lnTo>
                <a:lnTo>
                  <a:pt x="760304" y="57321"/>
                </a:lnTo>
                <a:lnTo>
                  <a:pt x="765486" y="50016"/>
                </a:lnTo>
                <a:lnTo>
                  <a:pt x="760609" y="46549"/>
                </a:lnTo>
                <a:lnTo>
                  <a:pt x="756247" y="34300"/>
                </a:lnTo>
                <a:lnTo>
                  <a:pt x="755323" y="28175"/>
                </a:lnTo>
                <a:lnTo>
                  <a:pt x="755904" y="23460"/>
                </a:lnTo>
                <a:lnTo>
                  <a:pt x="758190" y="22755"/>
                </a:lnTo>
                <a:lnTo>
                  <a:pt x="759895" y="24803"/>
                </a:lnTo>
                <a:lnTo>
                  <a:pt x="766333" y="36385"/>
                </a:lnTo>
                <a:lnTo>
                  <a:pt x="771220" y="39976"/>
                </a:lnTo>
                <a:lnTo>
                  <a:pt x="772592" y="29308"/>
                </a:lnTo>
                <a:lnTo>
                  <a:pt x="772811" y="24203"/>
                </a:lnTo>
                <a:lnTo>
                  <a:pt x="771916" y="19974"/>
                </a:lnTo>
                <a:lnTo>
                  <a:pt x="769620" y="12144"/>
                </a:lnTo>
                <a:lnTo>
                  <a:pt x="767562" y="2467"/>
                </a:lnTo>
                <a:lnTo>
                  <a:pt x="770744" y="0"/>
                </a:lnTo>
                <a:lnTo>
                  <a:pt x="773896" y="1067"/>
                </a:lnTo>
                <a:lnTo>
                  <a:pt x="780659" y="7715"/>
                </a:lnTo>
                <a:lnTo>
                  <a:pt x="787479" y="12373"/>
                </a:lnTo>
                <a:lnTo>
                  <a:pt x="790594" y="17059"/>
                </a:lnTo>
                <a:lnTo>
                  <a:pt x="796404" y="28680"/>
                </a:lnTo>
                <a:lnTo>
                  <a:pt x="801871" y="363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8" name="Freeform: Shape 207">
            <a:extLst>
              <a:ext uri="{FF2B5EF4-FFF2-40B4-BE49-F238E27FC236}">
                <a16:creationId xmlns:a16="http://schemas.microsoft.com/office/drawing/2014/main" id="{E75BD32B-5A29-3103-CA70-0B2310E2D2A0}"/>
              </a:ext>
            </a:extLst>
          </p:cNvPr>
          <p:cNvSpPr/>
          <p:nvPr/>
        </p:nvSpPr>
        <p:spPr>
          <a:xfrm>
            <a:off x="6260017" y="3143006"/>
            <a:ext cx="151733" cy="74056"/>
          </a:xfrm>
          <a:custGeom>
            <a:avLst/>
            <a:gdLst>
              <a:gd name="connsiteX0" fmla="*/ 151734 w 151733"/>
              <a:gd name="connsiteY0" fmla="*/ 21479 h 74056"/>
              <a:gd name="connsiteX1" fmla="*/ 151343 w 151733"/>
              <a:gd name="connsiteY1" fmla="*/ 23155 h 74056"/>
              <a:gd name="connsiteX2" fmla="*/ 150248 w 151733"/>
              <a:gd name="connsiteY2" fmla="*/ 25108 h 74056"/>
              <a:gd name="connsiteX3" fmla="*/ 148886 w 151733"/>
              <a:gd name="connsiteY3" fmla="*/ 27127 h 74056"/>
              <a:gd name="connsiteX4" fmla="*/ 147743 w 151733"/>
              <a:gd name="connsiteY4" fmla="*/ 29566 h 74056"/>
              <a:gd name="connsiteX5" fmla="*/ 146218 w 151733"/>
              <a:gd name="connsiteY5" fmla="*/ 34757 h 74056"/>
              <a:gd name="connsiteX6" fmla="*/ 145228 w 151733"/>
              <a:gd name="connsiteY6" fmla="*/ 37157 h 74056"/>
              <a:gd name="connsiteX7" fmla="*/ 141151 w 151733"/>
              <a:gd name="connsiteY7" fmla="*/ 41881 h 74056"/>
              <a:gd name="connsiteX8" fmla="*/ 140865 w 151733"/>
              <a:gd name="connsiteY8" fmla="*/ 48444 h 74056"/>
              <a:gd name="connsiteX9" fmla="*/ 140313 w 151733"/>
              <a:gd name="connsiteY9" fmla="*/ 48921 h 74056"/>
              <a:gd name="connsiteX10" fmla="*/ 131102 w 151733"/>
              <a:gd name="connsiteY10" fmla="*/ 51140 h 74056"/>
              <a:gd name="connsiteX11" fmla="*/ 129893 w 151733"/>
              <a:gd name="connsiteY11" fmla="*/ 50806 h 74056"/>
              <a:gd name="connsiteX12" fmla="*/ 128635 w 151733"/>
              <a:gd name="connsiteY12" fmla="*/ 49530 h 74056"/>
              <a:gd name="connsiteX13" fmla="*/ 127940 w 151733"/>
              <a:gd name="connsiteY13" fmla="*/ 48596 h 74056"/>
              <a:gd name="connsiteX14" fmla="*/ 127511 w 151733"/>
              <a:gd name="connsiteY14" fmla="*/ 47920 h 74056"/>
              <a:gd name="connsiteX15" fmla="*/ 126711 w 151733"/>
              <a:gd name="connsiteY15" fmla="*/ 46101 h 74056"/>
              <a:gd name="connsiteX16" fmla="*/ 125654 w 151733"/>
              <a:gd name="connsiteY16" fmla="*/ 44815 h 74056"/>
              <a:gd name="connsiteX17" fmla="*/ 124092 w 151733"/>
              <a:gd name="connsiteY17" fmla="*/ 43758 h 74056"/>
              <a:gd name="connsiteX18" fmla="*/ 122663 w 151733"/>
              <a:gd name="connsiteY18" fmla="*/ 42539 h 74056"/>
              <a:gd name="connsiteX19" fmla="*/ 120825 w 151733"/>
              <a:gd name="connsiteY19" fmla="*/ 42491 h 74056"/>
              <a:gd name="connsiteX20" fmla="*/ 115853 w 151733"/>
              <a:gd name="connsiteY20" fmla="*/ 44215 h 74056"/>
              <a:gd name="connsiteX21" fmla="*/ 112405 w 151733"/>
              <a:gd name="connsiteY21" fmla="*/ 44406 h 74056"/>
              <a:gd name="connsiteX22" fmla="*/ 110100 w 151733"/>
              <a:gd name="connsiteY22" fmla="*/ 43853 h 74056"/>
              <a:gd name="connsiteX23" fmla="*/ 107032 w 151733"/>
              <a:gd name="connsiteY23" fmla="*/ 42806 h 74056"/>
              <a:gd name="connsiteX24" fmla="*/ 101061 w 151733"/>
              <a:gd name="connsiteY24" fmla="*/ 42643 h 74056"/>
              <a:gd name="connsiteX25" fmla="*/ 96974 w 151733"/>
              <a:gd name="connsiteY25" fmla="*/ 43558 h 74056"/>
              <a:gd name="connsiteX26" fmla="*/ 96564 w 151733"/>
              <a:gd name="connsiteY26" fmla="*/ 44844 h 74056"/>
              <a:gd name="connsiteX27" fmla="*/ 92793 w 151733"/>
              <a:gd name="connsiteY27" fmla="*/ 52845 h 74056"/>
              <a:gd name="connsiteX28" fmla="*/ 87306 w 151733"/>
              <a:gd name="connsiteY28" fmla="*/ 55797 h 74056"/>
              <a:gd name="connsiteX29" fmla="*/ 82544 w 151733"/>
              <a:gd name="connsiteY29" fmla="*/ 58807 h 74056"/>
              <a:gd name="connsiteX30" fmla="*/ 81162 w 151733"/>
              <a:gd name="connsiteY30" fmla="*/ 59417 h 74056"/>
              <a:gd name="connsiteX31" fmla="*/ 78791 w 151733"/>
              <a:gd name="connsiteY31" fmla="*/ 58464 h 74056"/>
              <a:gd name="connsiteX32" fmla="*/ 76095 w 151733"/>
              <a:gd name="connsiteY32" fmla="*/ 56683 h 74056"/>
              <a:gd name="connsiteX33" fmla="*/ 73857 w 151733"/>
              <a:gd name="connsiteY33" fmla="*/ 55750 h 74056"/>
              <a:gd name="connsiteX34" fmla="*/ 72219 w 151733"/>
              <a:gd name="connsiteY34" fmla="*/ 56159 h 74056"/>
              <a:gd name="connsiteX35" fmla="*/ 70438 w 151733"/>
              <a:gd name="connsiteY35" fmla="*/ 58188 h 74056"/>
              <a:gd name="connsiteX36" fmla="*/ 69618 w 151733"/>
              <a:gd name="connsiteY36" fmla="*/ 60236 h 74056"/>
              <a:gd name="connsiteX37" fmla="*/ 64227 w 151733"/>
              <a:gd name="connsiteY37" fmla="*/ 61741 h 74056"/>
              <a:gd name="connsiteX38" fmla="*/ 54845 w 151733"/>
              <a:gd name="connsiteY38" fmla="*/ 62627 h 74056"/>
              <a:gd name="connsiteX39" fmla="*/ 51568 w 151733"/>
              <a:gd name="connsiteY39" fmla="*/ 64646 h 74056"/>
              <a:gd name="connsiteX40" fmla="*/ 50454 w 151733"/>
              <a:gd name="connsiteY40" fmla="*/ 67066 h 74056"/>
              <a:gd name="connsiteX41" fmla="*/ 50407 w 151733"/>
              <a:gd name="connsiteY41" fmla="*/ 68923 h 74056"/>
              <a:gd name="connsiteX42" fmla="*/ 51207 w 151733"/>
              <a:gd name="connsiteY42" fmla="*/ 70504 h 74056"/>
              <a:gd name="connsiteX43" fmla="*/ 50206 w 151733"/>
              <a:gd name="connsiteY43" fmla="*/ 72342 h 74056"/>
              <a:gd name="connsiteX44" fmla="*/ 49768 w 151733"/>
              <a:gd name="connsiteY44" fmla="*/ 73114 h 74056"/>
              <a:gd name="connsiteX45" fmla="*/ 43139 w 151733"/>
              <a:gd name="connsiteY45" fmla="*/ 73514 h 74056"/>
              <a:gd name="connsiteX46" fmla="*/ 34300 w 151733"/>
              <a:gd name="connsiteY46" fmla="*/ 74057 h 74056"/>
              <a:gd name="connsiteX47" fmla="*/ 29013 w 151733"/>
              <a:gd name="connsiteY47" fmla="*/ 73914 h 74056"/>
              <a:gd name="connsiteX48" fmla="*/ 24042 w 151733"/>
              <a:gd name="connsiteY48" fmla="*/ 73790 h 74056"/>
              <a:gd name="connsiteX49" fmla="*/ 20660 w 151733"/>
              <a:gd name="connsiteY49" fmla="*/ 72209 h 74056"/>
              <a:gd name="connsiteX50" fmla="*/ 16526 w 151733"/>
              <a:gd name="connsiteY50" fmla="*/ 69123 h 74056"/>
              <a:gd name="connsiteX51" fmla="*/ 12154 w 151733"/>
              <a:gd name="connsiteY51" fmla="*/ 65018 h 74056"/>
              <a:gd name="connsiteX52" fmla="*/ 11735 w 151733"/>
              <a:gd name="connsiteY52" fmla="*/ 64922 h 74056"/>
              <a:gd name="connsiteX53" fmla="*/ 11087 w 151733"/>
              <a:gd name="connsiteY53" fmla="*/ 64484 h 74056"/>
              <a:gd name="connsiteX54" fmla="*/ 8344 w 151733"/>
              <a:gd name="connsiteY54" fmla="*/ 64170 h 74056"/>
              <a:gd name="connsiteX55" fmla="*/ 7611 w 151733"/>
              <a:gd name="connsiteY55" fmla="*/ 64418 h 74056"/>
              <a:gd name="connsiteX56" fmla="*/ 5972 w 151733"/>
              <a:gd name="connsiteY56" fmla="*/ 63075 h 74056"/>
              <a:gd name="connsiteX57" fmla="*/ 5496 w 151733"/>
              <a:gd name="connsiteY57" fmla="*/ 61331 h 74056"/>
              <a:gd name="connsiteX58" fmla="*/ 2943 w 151733"/>
              <a:gd name="connsiteY58" fmla="*/ 56750 h 74056"/>
              <a:gd name="connsiteX59" fmla="*/ 76 w 151733"/>
              <a:gd name="connsiteY59" fmla="*/ 49187 h 74056"/>
              <a:gd name="connsiteX60" fmla="*/ 0 w 151733"/>
              <a:gd name="connsiteY60" fmla="*/ 46996 h 74056"/>
              <a:gd name="connsiteX61" fmla="*/ 1124 w 151733"/>
              <a:gd name="connsiteY61" fmla="*/ 44501 h 74056"/>
              <a:gd name="connsiteX62" fmla="*/ 2163 w 151733"/>
              <a:gd name="connsiteY62" fmla="*/ 42586 h 74056"/>
              <a:gd name="connsiteX63" fmla="*/ 2315 w 151733"/>
              <a:gd name="connsiteY63" fmla="*/ 41072 h 74056"/>
              <a:gd name="connsiteX64" fmla="*/ 2420 w 151733"/>
              <a:gd name="connsiteY64" fmla="*/ 40662 h 74056"/>
              <a:gd name="connsiteX65" fmla="*/ 3286 w 151733"/>
              <a:gd name="connsiteY65" fmla="*/ 37510 h 74056"/>
              <a:gd name="connsiteX66" fmla="*/ 5363 w 151733"/>
              <a:gd name="connsiteY66" fmla="*/ 33319 h 74056"/>
              <a:gd name="connsiteX67" fmla="*/ 7306 w 151733"/>
              <a:gd name="connsiteY67" fmla="*/ 30880 h 74056"/>
              <a:gd name="connsiteX68" fmla="*/ 8706 w 151733"/>
              <a:gd name="connsiteY68" fmla="*/ 30071 h 74056"/>
              <a:gd name="connsiteX69" fmla="*/ 11611 w 151733"/>
              <a:gd name="connsiteY69" fmla="*/ 30804 h 74056"/>
              <a:gd name="connsiteX70" fmla="*/ 16574 w 151733"/>
              <a:gd name="connsiteY70" fmla="*/ 31413 h 74056"/>
              <a:gd name="connsiteX71" fmla="*/ 20394 w 151733"/>
              <a:gd name="connsiteY71" fmla="*/ 30842 h 74056"/>
              <a:gd name="connsiteX72" fmla="*/ 23956 w 151733"/>
              <a:gd name="connsiteY72" fmla="*/ 28966 h 74056"/>
              <a:gd name="connsiteX73" fmla="*/ 25889 w 151733"/>
              <a:gd name="connsiteY73" fmla="*/ 27327 h 74056"/>
              <a:gd name="connsiteX74" fmla="*/ 27537 w 151733"/>
              <a:gd name="connsiteY74" fmla="*/ 25603 h 74056"/>
              <a:gd name="connsiteX75" fmla="*/ 28090 w 151733"/>
              <a:gd name="connsiteY75" fmla="*/ 24479 h 74056"/>
              <a:gd name="connsiteX76" fmla="*/ 28823 w 151733"/>
              <a:gd name="connsiteY76" fmla="*/ 23946 h 74056"/>
              <a:gd name="connsiteX77" fmla="*/ 31766 w 151733"/>
              <a:gd name="connsiteY77" fmla="*/ 22946 h 74056"/>
              <a:gd name="connsiteX78" fmla="*/ 32709 w 151733"/>
              <a:gd name="connsiteY78" fmla="*/ 21784 h 74056"/>
              <a:gd name="connsiteX79" fmla="*/ 33090 w 151733"/>
              <a:gd name="connsiteY79" fmla="*/ 19574 h 74056"/>
              <a:gd name="connsiteX80" fmla="*/ 33347 w 151733"/>
              <a:gd name="connsiteY80" fmla="*/ 17116 h 74056"/>
              <a:gd name="connsiteX81" fmla="*/ 33947 w 151733"/>
              <a:gd name="connsiteY81" fmla="*/ 15288 h 74056"/>
              <a:gd name="connsiteX82" fmla="*/ 34710 w 151733"/>
              <a:gd name="connsiteY82" fmla="*/ 13944 h 74056"/>
              <a:gd name="connsiteX83" fmla="*/ 40157 w 151733"/>
              <a:gd name="connsiteY83" fmla="*/ 10725 h 74056"/>
              <a:gd name="connsiteX84" fmla="*/ 40653 w 151733"/>
              <a:gd name="connsiteY84" fmla="*/ 9582 h 74056"/>
              <a:gd name="connsiteX85" fmla="*/ 41520 w 151733"/>
              <a:gd name="connsiteY85" fmla="*/ 8487 h 74056"/>
              <a:gd name="connsiteX86" fmla="*/ 43139 w 151733"/>
              <a:gd name="connsiteY86" fmla="*/ 7249 h 74056"/>
              <a:gd name="connsiteX87" fmla="*/ 44701 w 151733"/>
              <a:gd name="connsiteY87" fmla="*/ 5458 h 74056"/>
              <a:gd name="connsiteX88" fmla="*/ 46358 w 151733"/>
              <a:gd name="connsiteY88" fmla="*/ 4363 h 74056"/>
              <a:gd name="connsiteX89" fmla="*/ 48483 w 151733"/>
              <a:gd name="connsiteY89" fmla="*/ 4486 h 74056"/>
              <a:gd name="connsiteX90" fmla="*/ 50445 w 151733"/>
              <a:gd name="connsiteY90" fmla="*/ 4258 h 74056"/>
              <a:gd name="connsiteX91" fmla="*/ 51978 w 151733"/>
              <a:gd name="connsiteY91" fmla="*/ 3629 h 74056"/>
              <a:gd name="connsiteX92" fmla="*/ 52654 w 151733"/>
              <a:gd name="connsiteY92" fmla="*/ 3572 h 74056"/>
              <a:gd name="connsiteX93" fmla="*/ 55483 w 151733"/>
              <a:gd name="connsiteY93" fmla="*/ 4077 h 74056"/>
              <a:gd name="connsiteX94" fmla="*/ 55998 w 151733"/>
              <a:gd name="connsiteY94" fmla="*/ 6134 h 74056"/>
              <a:gd name="connsiteX95" fmla="*/ 56293 w 151733"/>
              <a:gd name="connsiteY95" fmla="*/ 8268 h 74056"/>
              <a:gd name="connsiteX96" fmla="*/ 61132 w 151733"/>
              <a:gd name="connsiteY96" fmla="*/ 8115 h 74056"/>
              <a:gd name="connsiteX97" fmla="*/ 63828 w 151733"/>
              <a:gd name="connsiteY97" fmla="*/ 3543 h 74056"/>
              <a:gd name="connsiteX98" fmla="*/ 65227 w 151733"/>
              <a:gd name="connsiteY98" fmla="*/ 2991 h 74056"/>
              <a:gd name="connsiteX99" fmla="*/ 67466 w 151733"/>
              <a:gd name="connsiteY99" fmla="*/ 1400 h 74056"/>
              <a:gd name="connsiteX100" fmla="*/ 68942 w 151733"/>
              <a:gd name="connsiteY100" fmla="*/ 0 h 74056"/>
              <a:gd name="connsiteX101" fmla="*/ 69961 w 151733"/>
              <a:gd name="connsiteY101" fmla="*/ 867 h 74056"/>
              <a:gd name="connsiteX102" fmla="*/ 71428 w 151733"/>
              <a:gd name="connsiteY102" fmla="*/ 3820 h 74056"/>
              <a:gd name="connsiteX103" fmla="*/ 72990 w 151733"/>
              <a:gd name="connsiteY103" fmla="*/ 6182 h 74056"/>
              <a:gd name="connsiteX104" fmla="*/ 73895 w 151733"/>
              <a:gd name="connsiteY104" fmla="*/ 7115 h 74056"/>
              <a:gd name="connsiteX105" fmla="*/ 73990 w 151733"/>
              <a:gd name="connsiteY105" fmla="*/ 7839 h 74056"/>
              <a:gd name="connsiteX106" fmla="*/ 74895 w 151733"/>
              <a:gd name="connsiteY106" fmla="*/ 8277 h 74056"/>
              <a:gd name="connsiteX107" fmla="*/ 76658 w 151733"/>
              <a:gd name="connsiteY107" fmla="*/ 8534 h 74056"/>
              <a:gd name="connsiteX108" fmla="*/ 77829 w 151733"/>
              <a:gd name="connsiteY108" fmla="*/ 9249 h 74056"/>
              <a:gd name="connsiteX109" fmla="*/ 78172 w 151733"/>
              <a:gd name="connsiteY109" fmla="*/ 11449 h 74056"/>
              <a:gd name="connsiteX110" fmla="*/ 78200 w 151733"/>
              <a:gd name="connsiteY110" fmla="*/ 13430 h 74056"/>
              <a:gd name="connsiteX111" fmla="*/ 77648 w 151733"/>
              <a:gd name="connsiteY111" fmla="*/ 14849 h 74056"/>
              <a:gd name="connsiteX112" fmla="*/ 77362 w 151733"/>
              <a:gd name="connsiteY112" fmla="*/ 16107 h 74056"/>
              <a:gd name="connsiteX113" fmla="*/ 78581 w 151733"/>
              <a:gd name="connsiteY113" fmla="*/ 16602 h 74056"/>
              <a:gd name="connsiteX114" fmla="*/ 80372 w 151733"/>
              <a:gd name="connsiteY114" fmla="*/ 16126 h 74056"/>
              <a:gd name="connsiteX115" fmla="*/ 81629 w 151733"/>
              <a:gd name="connsiteY115" fmla="*/ 15412 h 74056"/>
              <a:gd name="connsiteX116" fmla="*/ 85411 w 151733"/>
              <a:gd name="connsiteY116" fmla="*/ 17050 h 74056"/>
              <a:gd name="connsiteX117" fmla="*/ 86744 w 151733"/>
              <a:gd name="connsiteY117" fmla="*/ 13402 h 74056"/>
              <a:gd name="connsiteX118" fmla="*/ 88249 w 151733"/>
              <a:gd name="connsiteY118" fmla="*/ 11535 h 74056"/>
              <a:gd name="connsiteX119" fmla="*/ 90192 w 151733"/>
              <a:gd name="connsiteY119" fmla="*/ 10659 h 74056"/>
              <a:gd name="connsiteX120" fmla="*/ 91964 w 151733"/>
              <a:gd name="connsiteY120" fmla="*/ 9525 h 74056"/>
              <a:gd name="connsiteX121" fmla="*/ 93574 w 151733"/>
              <a:gd name="connsiteY121" fmla="*/ 8715 h 74056"/>
              <a:gd name="connsiteX122" fmla="*/ 94688 w 151733"/>
              <a:gd name="connsiteY122" fmla="*/ 8763 h 74056"/>
              <a:gd name="connsiteX123" fmla="*/ 95174 w 151733"/>
              <a:gd name="connsiteY123" fmla="*/ 8420 h 74056"/>
              <a:gd name="connsiteX124" fmla="*/ 96555 w 151733"/>
              <a:gd name="connsiteY124" fmla="*/ 8515 h 74056"/>
              <a:gd name="connsiteX125" fmla="*/ 98165 w 151733"/>
              <a:gd name="connsiteY125" fmla="*/ 8877 h 74056"/>
              <a:gd name="connsiteX126" fmla="*/ 100346 w 151733"/>
              <a:gd name="connsiteY126" fmla="*/ 8449 h 74056"/>
              <a:gd name="connsiteX127" fmla="*/ 103356 w 151733"/>
              <a:gd name="connsiteY127" fmla="*/ 9344 h 74056"/>
              <a:gd name="connsiteX128" fmla="*/ 105242 w 151733"/>
              <a:gd name="connsiteY128" fmla="*/ 11030 h 74056"/>
              <a:gd name="connsiteX129" fmla="*/ 107090 w 151733"/>
              <a:gd name="connsiteY129" fmla="*/ 11602 h 74056"/>
              <a:gd name="connsiteX130" fmla="*/ 109195 w 151733"/>
              <a:gd name="connsiteY130" fmla="*/ 11506 h 74056"/>
              <a:gd name="connsiteX131" fmla="*/ 110633 w 151733"/>
              <a:gd name="connsiteY131" fmla="*/ 10573 h 74056"/>
              <a:gd name="connsiteX132" fmla="*/ 112719 w 151733"/>
              <a:gd name="connsiteY132" fmla="*/ 7363 h 74056"/>
              <a:gd name="connsiteX133" fmla="*/ 114243 w 151733"/>
              <a:gd name="connsiteY133" fmla="*/ 7411 h 74056"/>
              <a:gd name="connsiteX134" fmla="*/ 116615 w 151733"/>
              <a:gd name="connsiteY134" fmla="*/ 6906 h 74056"/>
              <a:gd name="connsiteX135" fmla="*/ 119968 w 151733"/>
              <a:gd name="connsiteY135" fmla="*/ 6934 h 74056"/>
              <a:gd name="connsiteX136" fmla="*/ 127702 w 151733"/>
              <a:gd name="connsiteY136" fmla="*/ 7620 h 74056"/>
              <a:gd name="connsiteX137" fmla="*/ 129636 w 151733"/>
              <a:gd name="connsiteY137" fmla="*/ 8849 h 74056"/>
              <a:gd name="connsiteX138" fmla="*/ 134398 w 151733"/>
              <a:gd name="connsiteY138" fmla="*/ 10420 h 74056"/>
              <a:gd name="connsiteX139" fmla="*/ 136474 w 151733"/>
              <a:gd name="connsiteY139" fmla="*/ 12240 h 74056"/>
              <a:gd name="connsiteX140" fmla="*/ 137389 w 151733"/>
              <a:gd name="connsiteY140" fmla="*/ 14402 h 74056"/>
              <a:gd name="connsiteX141" fmla="*/ 137875 w 151733"/>
              <a:gd name="connsiteY141" fmla="*/ 15897 h 74056"/>
              <a:gd name="connsiteX142" fmla="*/ 142751 w 151733"/>
              <a:gd name="connsiteY142" fmla="*/ 18193 h 74056"/>
              <a:gd name="connsiteX143" fmla="*/ 149981 w 151733"/>
              <a:gd name="connsiteY143" fmla="*/ 21117 h 74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151733" h="74056">
                <a:moveTo>
                  <a:pt x="151734" y="21479"/>
                </a:moveTo>
                <a:lnTo>
                  <a:pt x="151343" y="23155"/>
                </a:lnTo>
                <a:lnTo>
                  <a:pt x="150248" y="25108"/>
                </a:lnTo>
                <a:lnTo>
                  <a:pt x="148886" y="27127"/>
                </a:lnTo>
                <a:lnTo>
                  <a:pt x="147743" y="29566"/>
                </a:lnTo>
                <a:lnTo>
                  <a:pt x="146218" y="34757"/>
                </a:lnTo>
                <a:lnTo>
                  <a:pt x="145228" y="37157"/>
                </a:lnTo>
                <a:lnTo>
                  <a:pt x="141151" y="41881"/>
                </a:lnTo>
                <a:lnTo>
                  <a:pt x="140865" y="48444"/>
                </a:lnTo>
                <a:lnTo>
                  <a:pt x="140313" y="48921"/>
                </a:lnTo>
                <a:lnTo>
                  <a:pt x="131102" y="51140"/>
                </a:lnTo>
                <a:lnTo>
                  <a:pt x="129893" y="50806"/>
                </a:lnTo>
                <a:lnTo>
                  <a:pt x="128635" y="49530"/>
                </a:lnTo>
                <a:lnTo>
                  <a:pt x="127940" y="48596"/>
                </a:lnTo>
                <a:lnTo>
                  <a:pt x="127511" y="47920"/>
                </a:lnTo>
                <a:lnTo>
                  <a:pt x="126711" y="46101"/>
                </a:lnTo>
                <a:lnTo>
                  <a:pt x="125654" y="44815"/>
                </a:lnTo>
                <a:lnTo>
                  <a:pt x="124092" y="43758"/>
                </a:lnTo>
                <a:lnTo>
                  <a:pt x="122663" y="42539"/>
                </a:lnTo>
                <a:lnTo>
                  <a:pt x="120825" y="42491"/>
                </a:lnTo>
                <a:lnTo>
                  <a:pt x="115853" y="44215"/>
                </a:lnTo>
                <a:lnTo>
                  <a:pt x="112405" y="44406"/>
                </a:lnTo>
                <a:lnTo>
                  <a:pt x="110100" y="43853"/>
                </a:lnTo>
                <a:lnTo>
                  <a:pt x="107032" y="42806"/>
                </a:lnTo>
                <a:lnTo>
                  <a:pt x="101061" y="42643"/>
                </a:lnTo>
                <a:lnTo>
                  <a:pt x="96974" y="43558"/>
                </a:lnTo>
                <a:lnTo>
                  <a:pt x="96564" y="44844"/>
                </a:lnTo>
                <a:lnTo>
                  <a:pt x="92793" y="52845"/>
                </a:lnTo>
                <a:lnTo>
                  <a:pt x="87306" y="55797"/>
                </a:lnTo>
                <a:lnTo>
                  <a:pt x="82544" y="58807"/>
                </a:lnTo>
                <a:lnTo>
                  <a:pt x="81162" y="59417"/>
                </a:lnTo>
                <a:lnTo>
                  <a:pt x="78791" y="58464"/>
                </a:lnTo>
                <a:lnTo>
                  <a:pt x="76095" y="56683"/>
                </a:lnTo>
                <a:lnTo>
                  <a:pt x="73857" y="55750"/>
                </a:lnTo>
                <a:lnTo>
                  <a:pt x="72219" y="56159"/>
                </a:lnTo>
                <a:lnTo>
                  <a:pt x="70438" y="58188"/>
                </a:lnTo>
                <a:lnTo>
                  <a:pt x="69618" y="60236"/>
                </a:lnTo>
                <a:lnTo>
                  <a:pt x="64227" y="61741"/>
                </a:lnTo>
                <a:lnTo>
                  <a:pt x="54845" y="62627"/>
                </a:lnTo>
                <a:lnTo>
                  <a:pt x="51568" y="64646"/>
                </a:lnTo>
                <a:lnTo>
                  <a:pt x="50454" y="67066"/>
                </a:lnTo>
                <a:lnTo>
                  <a:pt x="50407" y="68923"/>
                </a:lnTo>
                <a:lnTo>
                  <a:pt x="51207" y="70504"/>
                </a:lnTo>
                <a:lnTo>
                  <a:pt x="50206" y="72342"/>
                </a:lnTo>
                <a:lnTo>
                  <a:pt x="49768" y="73114"/>
                </a:lnTo>
                <a:lnTo>
                  <a:pt x="43139" y="73514"/>
                </a:lnTo>
                <a:lnTo>
                  <a:pt x="34300" y="74057"/>
                </a:lnTo>
                <a:lnTo>
                  <a:pt x="29013" y="73914"/>
                </a:lnTo>
                <a:lnTo>
                  <a:pt x="24042" y="73790"/>
                </a:lnTo>
                <a:lnTo>
                  <a:pt x="20660" y="72209"/>
                </a:lnTo>
                <a:lnTo>
                  <a:pt x="16526" y="69123"/>
                </a:lnTo>
                <a:lnTo>
                  <a:pt x="12154" y="65018"/>
                </a:lnTo>
                <a:lnTo>
                  <a:pt x="11735" y="64922"/>
                </a:lnTo>
                <a:lnTo>
                  <a:pt x="11087" y="64484"/>
                </a:lnTo>
                <a:lnTo>
                  <a:pt x="8344" y="64170"/>
                </a:lnTo>
                <a:lnTo>
                  <a:pt x="7611" y="64418"/>
                </a:lnTo>
                <a:lnTo>
                  <a:pt x="5972" y="63075"/>
                </a:lnTo>
                <a:lnTo>
                  <a:pt x="5496" y="61331"/>
                </a:lnTo>
                <a:lnTo>
                  <a:pt x="2943" y="56750"/>
                </a:lnTo>
                <a:lnTo>
                  <a:pt x="76" y="49187"/>
                </a:lnTo>
                <a:lnTo>
                  <a:pt x="0" y="46996"/>
                </a:lnTo>
                <a:lnTo>
                  <a:pt x="1124" y="44501"/>
                </a:lnTo>
                <a:lnTo>
                  <a:pt x="2163" y="42586"/>
                </a:lnTo>
                <a:lnTo>
                  <a:pt x="2315" y="41072"/>
                </a:lnTo>
                <a:lnTo>
                  <a:pt x="2420" y="40662"/>
                </a:lnTo>
                <a:lnTo>
                  <a:pt x="3286" y="37510"/>
                </a:lnTo>
                <a:lnTo>
                  <a:pt x="5363" y="33319"/>
                </a:lnTo>
                <a:lnTo>
                  <a:pt x="7306" y="30880"/>
                </a:lnTo>
                <a:lnTo>
                  <a:pt x="8706" y="30071"/>
                </a:lnTo>
                <a:lnTo>
                  <a:pt x="11611" y="30804"/>
                </a:lnTo>
                <a:lnTo>
                  <a:pt x="16574" y="31413"/>
                </a:lnTo>
                <a:lnTo>
                  <a:pt x="20394" y="30842"/>
                </a:lnTo>
                <a:lnTo>
                  <a:pt x="23956" y="28966"/>
                </a:lnTo>
                <a:lnTo>
                  <a:pt x="25889" y="27327"/>
                </a:lnTo>
                <a:lnTo>
                  <a:pt x="27537" y="25603"/>
                </a:lnTo>
                <a:lnTo>
                  <a:pt x="28090" y="24479"/>
                </a:lnTo>
                <a:lnTo>
                  <a:pt x="28823" y="23946"/>
                </a:lnTo>
                <a:lnTo>
                  <a:pt x="31766" y="22946"/>
                </a:lnTo>
                <a:lnTo>
                  <a:pt x="32709" y="21784"/>
                </a:lnTo>
                <a:lnTo>
                  <a:pt x="33090" y="19574"/>
                </a:lnTo>
                <a:lnTo>
                  <a:pt x="33347" y="17116"/>
                </a:lnTo>
                <a:lnTo>
                  <a:pt x="33947" y="15288"/>
                </a:lnTo>
                <a:lnTo>
                  <a:pt x="34710" y="13944"/>
                </a:lnTo>
                <a:lnTo>
                  <a:pt x="40157" y="10725"/>
                </a:lnTo>
                <a:lnTo>
                  <a:pt x="40653" y="9582"/>
                </a:lnTo>
                <a:lnTo>
                  <a:pt x="41520" y="8487"/>
                </a:lnTo>
                <a:lnTo>
                  <a:pt x="43139" y="7249"/>
                </a:lnTo>
                <a:lnTo>
                  <a:pt x="44701" y="5458"/>
                </a:lnTo>
                <a:lnTo>
                  <a:pt x="46358" y="4363"/>
                </a:lnTo>
                <a:lnTo>
                  <a:pt x="48483" y="4486"/>
                </a:lnTo>
                <a:lnTo>
                  <a:pt x="50445" y="4258"/>
                </a:lnTo>
                <a:lnTo>
                  <a:pt x="51978" y="3629"/>
                </a:lnTo>
                <a:lnTo>
                  <a:pt x="52654" y="3572"/>
                </a:lnTo>
                <a:lnTo>
                  <a:pt x="55483" y="4077"/>
                </a:lnTo>
                <a:lnTo>
                  <a:pt x="55998" y="6134"/>
                </a:lnTo>
                <a:lnTo>
                  <a:pt x="56293" y="8268"/>
                </a:lnTo>
                <a:lnTo>
                  <a:pt x="61132" y="8115"/>
                </a:lnTo>
                <a:lnTo>
                  <a:pt x="63828" y="3543"/>
                </a:lnTo>
                <a:lnTo>
                  <a:pt x="65227" y="2991"/>
                </a:lnTo>
                <a:lnTo>
                  <a:pt x="67466" y="1400"/>
                </a:lnTo>
                <a:lnTo>
                  <a:pt x="68942" y="0"/>
                </a:lnTo>
                <a:lnTo>
                  <a:pt x="69961" y="867"/>
                </a:lnTo>
                <a:lnTo>
                  <a:pt x="71428" y="3820"/>
                </a:lnTo>
                <a:lnTo>
                  <a:pt x="72990" y="6182"/>
                </a:lnTo>
                <a:lnTo>
                  <a:pt x="73895" y="7115"/>
                </a:lnTo>
                <a:lnTo>
                  <a:pt x="73990" y="7839"/>
                </a:lnTo>
                <a:lnTo>
                  <a:pt x="74895" y="8277"/>
                </a:lnTo>
                <a:lnTo>
                  <a:pt x="76658" y="8534"/>
                </a:lnTo>
                <a:lnTo>
                  <a:pt x="77829" y="9249"/>
                </a:lnTo>
                <a:lnTo>
                  <a:pt x="78172" y="11449"/>
                </a:lnTo>
                <a:lnTo>
                  <a:pt x="78200" y="13430"/>
                </a:lnTo>
                <a:lnTo>
                  <a:pt x="77648" y="14849"/>
                </a:lnTo>
                <a:lnTo>
                  <a:pt x="77362" y="16107"/>
                </a:lnTo>
                <a:lnTo>
                  <a:pt x="78581" y="16602"/>
                </a:lnTo>
                <a:lnTo>
                  <a:pt x="80372" y="16126"/>
                </a:lnTo>
                <a:lnTo>
                  <a:pt x="81629" y="15412"/>
                </a:lnTo>
                <a:lnTo>
                  <a:pt x="85411" y="17050"/>
                </a:lnTo>
                <a:lnTo>
                  <a:pt x="86744" y="13402"/>
                </a:lnTo>
                <a:lnTo>
                  <a:pt x="88249" y="11535"/>
                </a:lnTo>
                <a:lnTo>
                  <a:pt x="90192" y="10659"/>
                </a:lnTo>
                <a:lnTo>
                  <a:pt x="91964" y="9525"/>
                </a:lnTo>
                <a:lnTo>
                  <a:pt x="93574" y="8715"/>
                </a:lnTo>
                <a:lnTo>
                  <a:pt x="94688" y="8763"/>
                </a:lnTo>
                <a:lnTo>
                  <a:pt x="95174" y="8420"/>
                </a:lnTo>
                <a:lnTo>
                  <a:pt x="96555" y="8515"/>
                </a:lnTo>
                <a:lnTo>
                  <a:pt x="98165" y="8877"/>
                </a:lnTo>
                <a:lnTo>
                  <a:pt x="100346" y="8449"/>
                </a:lnTo>
                <a:lnTo>
                  <a:pt x="103356" y="9344"/>
                </a:lnTo>
                <a:lnTo>
                  <a:pt x="105242" y="11030"/>
                </a:lnTo>
                <a:lnTo>
                  <a:pt x="107090" y="11602"/>
                </a:lnTo>
                <a:lnTo>
                  <a:pt x="109195" y="11506"/>
                </a:lnTo>
                <a:lnTo>
                  <a:pt x="110633" y="10573"/>
                </a:lnTo>
                <a:lnTo>
                  <a:pt x="112719" y="7363"/>
                </a:lnTo>
                <a:lnTo>
                  <a:pt x="114243" y="7411"/>
                </a:lnTo>
                <a:lnTo>
                  <a:pt x="116615" y="6906"/>
                </a:lnTo>
                <a:lnTo>
                  <a:pt x="119968" y="6934"/>
                </a:lnTo>
                <a:lnTo>
                  <a:pt x="127702" y="7620"/>
                </a:lnTo>
                <a:lnTo>
                  <a:pt x="129636" y="8849"/>
                </a:lnTo>
                <a:lnTo>
                  <a:pt x="134398" y="10420"/>
                </a:lnTo>
                <a:lnTo>
                  <a:pt x="136474" y="12240"/>
                </a:lnTo>
                <a:lnTo>
                  <a:pt x="137389" y="14402"/>
                </a:lnTo>
                <a:lnTo>
                  <a:pt x="137875" y="15897"/>
                </a:lnTo>
                <a:lnTo>
                  <a:pt x="142751" y="18193"/>
                </a:lnTo>
                <a:lnTo>
                  <a:pt x="149981" y="211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9" name="Freeform: Shape 208">
            <a:extLst>
              <a:ext uri="{FF2B5EF4-FFF2-40B4-BE49-F238E27FC236}">
                <a16:creationId xmlns:a16="http://schemas.microsoft.com/office/drawing/2014/main" id="{F541D61B-6214-E2F8-F727-398157D73F2B}"/>
              </a:ext>
            </a:extLst>
          </p:cNvPr>
          <p:cNvSpPr/>
          <p:nvPr/>
        </p:nvSpPr>
        <p:spPr>
          <a:xfrm>
            <a:off x="5453945" y="4399610"/>
            <a:ext cx="80419" cy="83038"/>
          </a:xfrm>
          <a:custGeom>
            <a:avLst/>
            <a:gdLst>
              <a:gd name="connsiteX0" fmla="*/ 80420 w 80419"/>
              <a:gd name="connsiteY0" fmla="*/ 40748 h 83038"/>
              <a:gd name="connsiteX1" fmla="*/ 80353 w 80419"/>
              <a:gd name="connsiteY1" fmla="*/ 41577 h 83038"/>
              <a:gd name="connsiteX2" fmla="*/ 79581 w 80419"/>
              <a:gd name="connsiteY2" fmla="*/ 45425 h 83038"/>
              <a:gd name="connsiteX3" fmla="*/ 78381 w 80419"/>
              <a:gd name="connsiteY3" fmla="*/ 48720 h 83038"/>
              <a:gd name="connsiteX4" fmla="*/ 77591 w 80419"/>
              <a:gd name="connsiteY4" fmla="*/ 49530 h 83038"/>
              <a:gd name="connsiteX5" fmla="*/ 74190 w 80419"/>
              <a:gd name="connsiteY5" fmla="*/ 50397 h 83038"/>
              <a:gd name="connsiteX6" fmla="*/ 72742 w 80419"/>
              <a:gd name="connsiteY6" fmla="*/ 51845 h 83038"/>
              <a:gd name="connsiteX7" fmla="*/ 71495 w 80419"/>
              <a:gd name="connsiteY7" fmla="*/ 56531 h 83038"/>
              <a:gd name="connsiteX8" fmla="*/ 70695 w 80419"/>
              <a:gd name="connsiteY8" fmla="*/ 60208 h 83038"/>
              <a:gd name="connsiteX9" fmla="*/ 69523 w 80419"/>
              <a:gd name="connsiteY9" fmla="*/ 60827 h 83038"/>
              <a:gd name="connsiteX10" fmla="*/ 64532 w 80419"/>
              <a:gd name="connsiteY10" fmla="*/ 66132 h 83038"/>
              <a:gd name="connsiteX11" fmla="*/ 61265 w 80419"/>
              <a:gd name="connsiteY11" fmla="*/ 68142 h 83038"/>
              <a:gd name="connsiteX12" fmla="*/ 58988 w 80419"/>
              <a:gd name="connsiteY12" fmla="*/ 69875 h 83038"/>
              <a:gd name="connsiteX13" fmla="*/ 56826 w 80419"/>
              <a:gd name="connsiteY13" fmla="*/ 72123 h 83038"/>
              <a:gd name="connsiteX14" fmla="*/ 54112 w 80419"/>
              <a:gd name="connsiteY14" fmla="*/ 74314 h 83038"/>
              <a:gd name="connsiteX15" fmla="*/ 51197 w 80419"/>
              <a:gd name="connsiteY15" fmla="*/ 78010 h 83038"/>
              <a:gd name="connsiteX16" fmla="*/ 49121 w 80419"/>
              <a:gd name="connsiteY16" fmla="*/ 81848 h 83038"/>
              <a:gd name="connsiteX17" fmla="*/ 47701 w 80419"/>
              <a:gd name="connsiteY17" fmla="*/ 83039 h 83038"/>
              <a:gd name="connsiteX18" fmla="*/ 46634 w 80419"/>
              <a:gd name="connsiteY18" fmla="*/ 81953 h 83038"/>
              <a:gd name="connsiteX19" fmla="*/ 41672 w 80419"/>
              <a:gd name="connsiteY19" fmla="*/ 78172 h 83038"/>
              <a:gd name="connsiteX20" fmla="*/ 36433 w 80419"/>
              <a:gd name="connsiteY20" fmla="*/ 75629 h 83038"/>
              <a:gd name="connsiteX21" fmla="*/ 25280 w 80419"/>
              <a:gd name="connsiteY21" fmla="*/ 71399 h 83038"/>
              <a:gd name="connsiteX22" fmla="*/ 21565 w 80419"/>
              <a:gd name="connsiteY22" fmla="*/ 70209 h 83038"/>
              <a:gd name="connsiteX23" fmla="*/ 21698 w 80419"/>
              <a:gd name="connsiteY23" fmla="*/ 68704 h 83038"/>
              <a:gd name="connsiteX24" fmla="*/ 22974 w 80419"/>
              <a:gd name="connsiteY24" fmla="*/ 65951 h 83038"/>
              <a:gd name="connsiteX25" fmla="*/ 20898 w 80419"/>
              <a:gd name="connsiteY25" fmla="*/ 62722 h 83038"/>
              <a:gd name="connsiteX26" fmla="*/ 21698 w 80419"/>
              <a:gd name="connsiteY26" fmla="*/ 60370 h 83038"/>
              <a:gd name="connsiteX27" fmla="*/ 20898 w 80419"/>
              <a:gd name="connsiteY27" fmla="*/ 60370 h 83038"/>
              <a:gd name="connsiteX28" fmla="*/ 19298 w 80419"/>
              <a:gd name="connsiteY28" fmla="*/ 61779 h 83038"/>
              <a:gd name="connsiteX29" fmla="*/ 15897 w 80419"/>
              <a:gd name="connsiteY29" fmla="*/ 61370 h 83038"/>
              <a:gd name="connsiteX30" fmla="*/ 13640 w 80419"/>
              <a:gd name="connsiteY30" fmla="*/ 59350 h 83038"/>
              <a:gd name="connsiteX31" fmla="*/ 11802 w 80419"/>
              <a:gd name="connsiteY31" fmla="*/ 58607 h 83038"/>
              <a:gd name="connsiteX32" fmla="*/ 11001 w 80419"/>
              <a:gd name="connsiteY32" fmla="*/ 57598 h 83038"/>
              <a:gd name="connsiteX33" fmla="*/ 9820 w 80419"/>
              <a:gd name="connsiteY33" fmla="*/ 52273 h 83038"/>
              <a:gd name="connsiteX34" fmla="*/ 8973 w 80419"/>
              <a:gd name="connsiteY34" fmla="*/ 49854 h 83038"/>
              <a:gd name="connsiteX35" fmla="*/ 7268 w 80419"/>
              <a:gd name="connsiteY35" fmla="*/ 48358 h 83038"/>
              <a:gd name="connsiteX36" fmla="*/ 3848 w 80419"/>
              <a:gd name="connsiteY36" fmla="*/ 47987 h 83038"/>
              <a:gd name="connsiteX37" fmla="*/ 2439 w 80419"/>
              <a:gd name="connsiteY37" fmla="*/ 44739 h 83038"/>
              <a:gd name="connsiteX38" fmla="*/ 543 w 80419"/>
              <a:gd name="connsiteY38" fmla="*/ 42215 h 83038"/>
              <a:gd name="connsiteX39" fmla="*/ 857 w 80419"/>
              <a:gd name="connsiteY39" fmla="*/ 40662 h 83038"/>
              <a:gd name="connsiteX40" fmla="*/ 2400 w 80419"/>
              <a:gd name="connsiteY40" fmla="*/ 40748 h 83038"/>
              <a:gd name="connsiteX41" fmla="*/ 3610 w 80419"/>
              <a:gd name="connsiteY41" fmla="*/ 41881 h 83038"/>
              <a:gd name="connsiteX42" fmla="*/ 5563 w 80419"/>
              <a:gd name="connsiteY42" fmla="*/ 42348 h 83038"/>
              <a:gd name="connsiteX43" fmla="*/ 7992 w 80419"/>
              <a:gd name="connsiteY43" fmla="*/ 39614 h 83038"/>
              <a:gd name="connsiteX44" fmla="*/ 10163 w 80419"/>
              <a:gd name="connsiteY44" fmla="*/ 38128 h 83038"/>
              <a:gd name="connsiteX45" fmla="*/ 10668 w 80419"/>
              <a:gd name="connsiteY45" fmla="*/ 36833 h 83038"/>
              <a:gd name="connsiteX46" fmla="*/ 10401 w 80419"/>
              <a:gd name="connsiteY46" fmla="*/ 36119 h 83038"/>
              <a:gd name="connsiteX47" fmla="*/ 9087 w 80419"/>
              <a:gd name="connsiteY47" fmla="*/ 37224 h 83038"/>
              <a:gd name="connsiteX48" fmla="*/ 5487 w 80419"/>
              <a:gd name="connsiteY48" fmla="*/ 36938 h 83038"/>
              <a:gd name="connsiteX49" fmla="*/ 4591 w 80419"/>
              <a:gd name="connsiteY49" fmla="*/ 37929 h 83038"/>
              <a:gd name="connsiteX50" fmla="*/ 2982 w 80419"/>
              <a:gd name="connsiteY50" fmla="*/ 38243 h 83038"/>
              <a:gd name="connsiteX51" fmla="*/ 1734 w 80419"/>
              <a:gd name="connsiteY51" fmla="*/ 35052 h 83038"/>
              <a:gd name="connsiteX52" fmla="*/ 1791 w 80419"/>
              <a:gd name="connsiteY52" fmla="*/ 33166 h 83038"/>
              <a:gd name="connsiteX53" fmla="*/ 2305 w 80419"/>
              <a:gd name="connsiteY53" fmla="*/ 31099 h 83038"/>
              <a:gd name="connsiteX54" fmla="*/ 5934 w 80419"/>
              <a:gd name="connsiteY54" fmla="*/ 30737 h 83038"/>
              <a:gd name="connsiteX55" fmla="*/ 6248 w 80419"/>
              <a:gd name="connsiteY55" fmla="*/ 30071 h 83038"/>
              <a:gd name="connsiteX56" fmla="*/ 3724 w 80419"/>
              <a:gd name="connsiteY56" fmla="*/ 29623 h 83038"/>
              <a:gd name="connsiteX57" fmla="*/ 571 w 80419"/>
              <a:gd name="connsiteY57" fmla="*/ 27213 h 83038"/>
              <a:gd name="connsiteX58" fmla="*/ 0 w 80419"/>
              <a:gd name="connsiteY58" fmla="*/ 25546 h 83038"/>
              <a:gd name="connsiteX59" fmla="*/ 1562 w 80419"/>
              <a:gd name="connsiteY59" fmla="*/ 24984 h 83038"/>
              <a:gd name="connsiteX60" fmla="*/ 3058 w 80419"/>
              <a:gd name="connsiteY60" fmla="*/ 25232 h 83038"/>
              <a:gd name="connsiteX61" fmla="*/ 4353 w 80419"/>
              <a:gd name="connsiteY61" fmla="*/ 25594 h 83038"/>
              <a:gd name="connsiteX62" fmla="*/ 5763 w 80419"/>
              <a:gd name="connsiteY62" fmla="*/ 24994 h 83038"/>
              <a:gd name="connsiteX63" fmla="*/ 7077 w 80419"/>
              <a:gd name="connsiteY63" fmla="*/ 24079 h 83038"/>
              <a:gd name="connsiteX64" fmla="*/ 7868 w 80419"/>
              <a:gd name="connsiteY64" fmla="*/ 22908 h 83038"/>
              <a:gd name="connsiteX65" fmla="*/ 8935 w 80419"/>
              <a:gd name="connsiteY65" fmla="*/ 19774 h 83038"/>
              <a:gd name="connsiteX66" fmla="*/ 12345 w 80419"/>
              <a:gd name="connsiteY66" fmla="*/ 18726 h 83038"/>
              <a:gd name="connsiteX67" fmla="*/ 14354 w 80419"/>
              <a:gd name="connsiteY67" fmla="*/ 16802 h 83038"/>
              <a:gd name="connsiteX68" fmla="*/ 16269 w 80419"/>
              <a:gd name="connsiteY68" fmla="*/ 13821 h 83038"/>
              <a:gd name="connsiteX69" fmla="*/ 17145 w 80419"/>
              <a:gd name="connsiteY69" fmla="*/ 11725 h 83038"/>
              <a:gd name="connsiteX70" fmla="*/ 17936 w 80419"/>
              <a:gd name="connsiteY70" fmla="*/ 10678 h 83038"/>
              <a:gd name="connsiteX71" fmla="*/ 18431 w 80419"/>
              <a:gd name="connsiteY71" fmla="*/ 9773 h 83038"/>
              <a:gd name="connsiteX72" fmla="*/ 18802 w 80419"/>
              <a:gd name="connsiteY72" fmla="*/ 8782 h 83038"/>
              <a:gd name="connsiteX73" fmla="*/ 19660 w 80419"/>
              <a:gd name="connsiteY73" fmla="*/ 7868 h 83038"/>
              <a:gd name="connsiteX74" fmla="*/ 20555 w 80419"/>
              <a:gd name="connsiteY74" fmla="*/ 5648 h 83038"/>
              <a:gd name="connsiteX75" fmla="*/ 21165 w 80419"/>
              <a:gd name="connsiteY75" fmla="*/ 3629 h 83038"/>
              <a:gd name="connsiteX76" fmla="*/ 23127 w 80419"/>
              <a:gd name="connsiteY76" fmla="*/ 2657 h 83038"/>
              <a:gd name="connsiteX77" fmla="*/ 27146 w 80419"/>
              <a:gd name="connsiteY77" fmla="*/ 1800 h 83038"/>
              <a:gd name="connsiteX78" fmla="*/ 30766 w 80419"/>
              <a:gd name="connsiteY78" fmla="*/ 3267 h 83038"/>
              <a:gd name="connsiteX79" fmla="*/ 36633 w 80419"/>
              <a:gd name="connsiteY79" fmla="*/ 1991 h 83038"/>
              <a:gd name="connsiteX80" fmla="*/ 36947 w 80419"/>
              <a:gd name="connsiteY80" fmla="*/ 95 h 83038"/>
              <a:gd name="connsiteX81" fmla="*/ 42320 w 80419"/>
              <a:gd name="connsiteY81" fmla="*/ 67 h 83038"/>
              <a:gd name="connsiteX82" fmla="*/ 48682 w 80419"/>
              <a:gd name="connsiteY82" fmla="*/ 28 h 83038"/>
              <a:gd name="connsiteX83" fmla="*/ 53978 w 80419"/>
              <a:gd name="connsiteY83" fmla="*/ 0 h 83038"/>
              <a:gd name="connsiteX84" fmla="*/ 55797 w 80419"/>
              <a:gd name="connsiteY84" fmla="*/ 505 h 83038"/>
              <a:gd name="connsiteX85" fmla="*/ 56455 w 80419"/>
              <a:gd name="connsiteY85" fmla="*/ 1914 h 83038"/>
              <a:gd name="connsiteX86" fmla="*/ 58198 w 80419"/>
              <a:gd name="connsiteY86" fmla="*/ 4124 h 83038"/>
              <a:gd name="connsiteX87" fmla="*/ 60017 w 80419"/>
              <a:gd name="connsiteY87" fmla="*/ 5658 h 83038"/>
              <a:gd name="connsiteX88" fmla="*/ 62274 w 80419"/>
              <a:gd name="connsiteY88" fmla="*/ 9020 h 83038"/>
              <a:gd name="connsiteX89" fmla="*/ 64903 w 80419"/>
              <a:gd name="connsiteY89" fmla="*/ 12935 h 83038"/>
              <a:gd name="connsiteX90" fmla="*/ 67742 w 80419"/>
              <a:gd name="connsiteY90" fmla="*/ 16469 h 83038"/>
              <a:gd name="connsiteX91" fmla="*/ 69561 w 80419"/>
              <a:gd name="connsiteY91" fmla="*/ 18383 h 83038"/>
              <a:gd name="connsiteX92" fmla="*/ 69771 w 80419"/>
              <a:gd name="connsiteY92" fmla="*/ 19050 h 83038"/>
              <a:gd name="connsiteX93" fmla="*/ 69637 w 80419"/>
              <a:gd name="connsiteY93" fmla="*/ 19812 h 83038"/>
              <a:gd name="connsiteX94" fmla="*/ 68732 w 80419"/>
              <a:gd name="connsiteY94" fmla="*/ 21603 h 83038"/>
              <a:gd name="connsiteX95" fmla="*/ 67961 w 80419"/>
              <a:gd name="connsiteY95" fmla="*/ 23546 h 83038"/>
              <a:gd name="connsiteX96" fmla="*/ 68037 w 80419"/>
              <a:gd name="connsiteY96" fmla="*/ 24279 h 83038"/>
              <a:gd name="connsiteX97" fmla="*/ 68580 w 80419"/>
              <a:gd name="connsiteY97" fmla="*/ 24641 h 83038"/>
              <a:gd name="connsiteX98" fmla="*/ 71552 w 80419"/>
              <a:gd name="connsiteY98" fmla="*/ 25241 h 83038"/>
              <a:gd name="connsiteX99" fmla="*/ 71819 w 80419"/>
              <a:gd name="connsiteY99" fmla="*/ 27404 h 83038"/>
              <a:gd name="connsiteX100" fmla="*/ 71819 w 80419"/>
              <a:gd name="connsiteY100" fmla="*/ 30394 h 83038"/>
              <a:gd name="connsiteX101" fmla="*/ 73257 w 80419"/>
              <a:gd name="connsiteY101" fmla="*/ 33185 h 83038"/>
              <a:gd name="connsiteX102" fmla="*/ 74629 w 80419"/>
              <a:gd name="connsiteY102" fmla="*/ 35233 h 83038"/>
              <a:gd name="connsiteX103" fmla="*/ 74562 w 80419"/>
              <a:gd name="connsiteY103" fmla="*/ 35966 h 83038"/>
              <a:gd name="connsiteX104" fmla="*/ 71209 w 80419"/>
              <a:gd name="connsiteY104" fmla="*/ 39462 h 83038"/>
              <a:gd name="connsiteX105" fmla="*/ 69904 w 80419"/>
              <a:gd name="connsiteY105" fmla="*/ 42939 h 83038"/>
              <a:gd name="connsiteX106" fmla="*/ 69237 w 80419"/>
              <a:gd name="connsiteY106" fmla="*/ 43920 h 83038"/>
              <a:gd name="connsiteX107" fmla="*/ 68971 w 80419"/>
              <a:gd name="connsiteY107" fmla="*/ 44701 h 83038"/>
              <a:gd name="connsiteX108" fmla="*/ 69637 w 80419"/>
              <a:gd name="connsiteY108" fmla="*/ 45072 h 83038"/>
              <a:gd name="connsiteX109" fmla="*/ 70561 w 80419"/>
              <a:gd name="connsiteY109" fmla="*/ 44844 h 83038"/>
              <a:gd name="connsiteX110" fmla="*/ 71857 w 80419"/>
              <a:gd name="connsiteY110" fmla="*/ 45130 h 83038"/>
              <a:gd name="connsiteX111" fmla="*/ 73095 w 80419"/>
              <a:gd name="connsiteY111" fmla="*/ 45234 h 83038"/>
              <a:gd name="connsiteX112" fmla="*/ 74733 w 80419"/>
              <a:gd name="connsiteY112" fmla="*/ 43987 h 83038"/>
              <a:gd name="connsiteX113" fmla="*/ 77467 w 80419"/>
              <a:gd name="connsiteY113" fmla="*/ 40795 h 83038"/>
              <a:gd name="connsiteX114" fmla="*/ 78381 w 80419"/>
              <a:gd name="connsiteY114" fmla="*/ 40405 h 83038"/>
              <a:gd name="connsiteX115" fmla="*/ 80420 w 80419"/>
              <a:gd name="connsiteY115" fmla="*/ 40748 h 83038"/>
              <a:gd name="connsiteX116" fmla="*/ 20460 w 80419"/>
              <a:gd name="connsiteY116" fmla="*/ 68875 h 83038"/>
              <a:gd name="connsiteX117" fmla="*/ 20069 w 80419"/>
              <a:gd name="connsiteY117" fmla="*/ 69571 h 83038"/>
              <a:gd name="connsiteX118" fmla="*/ 18288 w 80419"/>
              <a:gd name="connsiteY118" fmla="*/ 67847 h 83038"/>
              <a:gd name="connsiteX119" fmla="*/ 9077 w 80419"/>
              <a:gd name="connsiteY119" fmla="*/ 65265 h 83038"/>
              <a:gd name="connsiteX120" fmla="*/ 11678 w 80419"/>
              <a:gd name="connsiteY120" fmla="*/ 63894 h 83038"/>
              <a:gd name="connsiteX121" fmla="*/ 18069 w 80419"/>
              <a:gd name="connsiteY121" fmla="*/ 63484 h 83038"/>
              <a:gd name="connsiteX122" fmla="*/ 19974 w 80419"/>
              <a:gd name="connsiteY122" fmla="*/ 64284 h 83038"/>
              <a:gd name="connsiteX123" fmla="*/ 20822 w 80419"/>
              <a:gd name="connsiteY123" fmla="*/ 64951 h 83038"/>
              <a:gd name="connsiteX124" fmla="*/ 21136 w 80419"/>
              <a:gd name="connsiteY124" fmla="*/ 66218 h 83038"/>
              <a:gd name="connsiteX125" fmla="*/ 20460 w 80419"/>
              <a:gd name="connsiteY125" fmla="*/ 68875 h 83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80419" h="83038">
                <a:moveTo>
                  <a:pt x="80420" y="40748"/>
                </a:moveTo>
                <a:lnTo>
                  <a:pt x="80353" y="41577"/>
                </a:lnTo>
                <a:lnTo>
                  <a:pt x="79581" y="45425"/>
                </a:lnTo>
                <a:lnTo>
                  <a:pt x="78381" y="48720"/>
                </a:lnTo>
                <a:lnTo>
                  <a:pt x="77591" y="49530"/>
                </a:lnTo>
                <a:lnTo>
                  <a:pt x="74190" y="50397"/>
                </a:lnTo>
                <a:lnTo>
                  <a:pt x="72742" y="51845"/>
                </a:lnTo>
                <a:lnTo>
                  <a:pt x="71495" y="56531"/>
                </a:lnTo>
                <a:lnTo>
                  <a:pt x="70695" y="60208"/>
                </a:lnTo>
                <a:lnTo>
                  <a:pt x="69523" y="60827"/>
                </a:lnTo>
                <a:lnTo>
                  <a:pt x="64532" y="66132"/>
                </a:lnTo>
                <a:lnTo>
                  <a:pt x="61265" y="68142"/>
                </a:lnTo>
                <a:lnTo>
                  <a:pt x="58988" y="69875"/>
                </a:lnTo>
                <a:lnTo>
                  <a:pt x="56826" y="72123"/>
                </a:lnTo>
                <a:lnTo>
                  <a:pt x="54112" y="74314"/>
                </a:lnTo>
                <a:lnTo>
                  <a:pt x="51197" y="78010"/>
                </a:lnTo>
                <a:lnTo>
                  <a:pt x="49121" y="81848"/>
                </a:lnTo>
                <a:lnTo>
                  <a:pt x="47701" y="83039"/>
                </a:lnTo>
                <a:lnTo>
                  <a:pt x="46634" y="81953"/>
                </a:lnTo>
                <a:lnTo>
                  <a:pt x="41672" y="78172"/>
                </a:lnTo>
                <a:lnTo>
                  <a:pt x="36433" y="75629"/>
                </a:lnTo>
                <a:lnTo>
                  <a:pt x="25280" y="71399"/>
                </a:lnTo>
                <a:lnTo>
                  <a:pt x="21565" y="70209"/>
                </a:lnTo>
                <a:lnTo>
                  <a:pt x="21698" y="68704"/>
                </a:lnTo>
                <a:lnTo>
                  <a:pt x="22974" y="65951"/>
                </a:lnTo>
                <a:lnTo>
                  <a:pt x="20898" y="62722"/>
                </a:lnTo>
                <a:lnTo>
                  <a:pt x="21698" y="60370"/>
                </a:lnTo>
                <a:lnTo>
                  <a:pt x="20898" y="60370"/>
                </a:lnTo>
                <a:lnTo>
                  <a:pt x="19298" y="61779"/>
                </a:lnTo>
                <a:lnTo>
                  <a:pt x="15897" y="61370"/>
                </a:lnTo>
                <a:lnTo>
                  <a:pt x="13640" y="59350"/>
                </a:lnTo>
                <a:lnTo>
                  <a:pt x="11802" y="58607"/>
                </a:lnTo>
                <a:lnTo>
                  <a:pt x="11001" y="57598"/>
                </a:lnTo>
                <a:lnTo>
                  <a:pt x="9820" y="52273"/>
                </a:lnTo>
                <a:lnTo>
                  <a:pt x="8973" y="49854"/>
                </a:lnTo>
                <a:lnTo>
                  <a:pt x="7268" y="48358"/>
                </a:lnTo>
                <a:lnTo>
                  <a:pt x="3848" y="47987"/>
                </a:lnTo>
                <a:lnTo>
                  <a:pt x="2439" y="44739"/>
                </a:lnTo>
                <a:lnTo>
                  <a:pt x="543" y="42215"/>
                </a:lnTo>
                <a:lnTo>
                  <a:pt x="857" y="40662"/>
                </a:lnTo>
                <a:lnTo>
                  <a:pt x="2400" y="40748"/>
                </a:lnTo>
                <a:lnTo>
                  <a:pt x="3610" y="41881"/>
                </a:lnTo>
                <a:lnTo>
                  <a:pt x="5563" y="42348"/>
                </a:lnTo>
                <a:lnTo>
                  <a:pt x="7992" y="39614"/>
                </a:lnTo>
                <a:lnTo>
                  <a:pt x="10163" y="38128"/>
                </a:lnTo>
                <a:lnTo>
                  <a:pt x="10668" y="36833"/>
                </a:lnTo>
                <a:lnTo>
                  <a:pt x="10401" y="36119"/>
                </a:lnTo>
                <a:lnTo>
                  <a:pt x="9087" y="37224"/>
                </a:lnTo>
                <a:lnTo>
                  <a:pt x="5487" y="36938"/>
                </a:lnTo>
                <a:lnTo>
                  <a:pt x="4591" y="37929"/>
                </a:lnTo>
                <a:lnTo>
                  <a:pt x="2982" y="38243"/>
                </a:lnTo>
                <a:lnTo>
                  <a:pt x="1734" y="35052"/>
                </a:lnTo>
                <a:lnTo>
                  <a:pt x="1791" y="33166"/>
                </a:lnTo>
                <a:lnTo>
                  <a:pt x="2305" y="31099"/>
                </a:lnTo>
                <a:lnTo>
                  <a:pt x="5934" y="30737"/>
                </a:lnTo>
                <a:lnTo>
                  <a:pt x="6248" y="30071"/>
                </a:lnTo>
                <a:lnTo>
                  <a:pt x="3724" y="29623"/>
                </a:lnTo>
                <a:lnTo>
                  <a:pt x="571" y="27213"/>
                </a:lnTo>
                <a:lnTo>
                  <a:pt x="0" y="25546"/>
                </a:lnTo>
                <a:lnTo>
                  <a:pt x="1562" y="24984"/>
                </a:lnTo>
                <a:lnTo>
                  <a:pt x="3058" y="25232"/>
                </a:lnTo>
                <a:lnTo>
                  <a:pt x="4353" y="25594"/>
                </a:lnTo>
                <a:lnTo>
                  <a:pt x="5763" y="24994"/>
                </a:lnTo>
                <a:lnTo>
                  <a:pt x="7077" y="24079"/>
                </a:lnTo>
                <a:lnTo>
                  <a:pt x="7868" y="22908"/>
                </a:lnTo>
                <a:lnTo>
                  <a:pt x="8935" y="19774"/>
                </a:lnTo>
                <a:lnTo>
                  <a:pt x="12345" y="18726"/>
                </a:lnTo>
                <a:lnTo>
                  <a:pt x="14354" y="16802"/>
                </a:lnTo>
                <a:lnTo>
                  <a:pt x="16269" y="13821"/>
                </a:lnTo>
                <a:lnTo>
                  <a:pt x="17145" y="11725"/>
                </a:lnTo>
                <a:lnTo>
                  <a:pt x="17936" y="10678"/>
                </a:lnTo>
                <a:lnTo>
                  <a:pt x="18431" y="9773"/>
                </a:lnTo>
                <a:lnTo>
                  <a:pt x="18802" y="8782"/>
                </a:lnTo>
                <a:lnTo>
                  <a:pt x="19660" y="7868"/>
                </a:lnTo>
                <a:lnTo>
                  <a:pt x="20555" y="5648"/>
                </a:lnTo>
                <a:lnTo>
                  <a:pt x="21165" y="3629"/>
                </a:lnTo>
                <a:lnTo>
                  <a:pt x="23127" y="2657"/>
                </a:lnTo>
                <a:lnTo>
                  <a:pt x="27146" y="1800"/>
                </a:lnTo>
                <a:lnTo>
                  <a:pt x="30766" y="3267"/>
                </a:lnTo>
                <a:lnTo>
                  <a:pt x="36633" y="1991"/>
                </a:lnTo>
                <a:lnTo>
                  <a:pt x="36947" y="95"/>
                </a:lnTo>
                <a:lnTo>
                  <a:pt x="42320" y="67"/>
                </a:lnTo>
                <a:lnTo>
                  <a:pt x="48682" y="28"/>
                </a:lnTo>
                <a:lnTo>
                  <a:pt x="53978" y="0"/>
                </a:lnTo>
                <a:lnTo>
                  <a:pt x="55797" y="505"/>
                </a:lnTo>
                <a:lnTo>
                  <a:pt x="56455" y="1914"/>
                </a:lnTo>
                <a:lnTo>
                  <a:pt x="58198" y="4124"/>
                </a:lnTo>
                <a:lnTo>
                  <a:pt x="60017" y="5658"/>
                </a:lnTo>
                <a:lnTo>
                  <a:pt x="62274" y="9020"/>
                </a:lnTo>
                <a:lnTo>
                  <a:pt x="64903" y="12935"/>
                </a:lnTo>
                <a:lnTo>
                  <a:pt x="67742" y="16469"/>
                </a:lnTo>
                <a:lnTo>
                  <a:pt x="69561" y="18383"/>
                </a:lnTo>
                <a:lnTo>
                  <a:pt x="69771" y="19050"/>
                </a:lnTo>
                <a:lnTo>
                  <a:pt x="69637" y="19812"/>
                </a:lnTo>
                <a:lnTo>
                  <a:pt x="68732" y="21603"/>
                </a:lnTo>
                <a:lnTo>
                  <a:pt x="67961" y="23546"/>
                </a:lnTo>
                <a:lnTo>
                  <a:pt x="68037" y="24279"/>
                </a:lnTo>
                <a:lnTo>
                  <a:pt x="68580" y="24641"/>
                </a:lnTo>
                <a:lnTo>
                  <a:pt x="71552" y="25241"/>
                </a:lnTo>
                <a:lnTo>
                  <a:pt x="71819" y="27404"/>
                </a:lnTo>
                <a:lnTo>
                  <a:pt x="71819" y="30394"/>
                </a:lnTo>
                <a:lnTo>
                  <a:pt x="73257" y="33185"/>
                </a:lnTo>
                <a:lnTo>
                  <a:pt x="74629" y="35233"/>
                </a:lnTo>
                <a:lnTo>
                  <a:pt x="74562" y="35966"/>
                </a:lnTo>
                <a:lnTo>
                  <a:pt x="71209" y="39462"/>
                </a:lnTo>
                <a:lnTo>
                  <a:pt x="69904" y="42939"/>
                </a:lnTo>
                <a:lnTo>
                  <a:pt x="69237" y="43920"/>
                </a:lnTo>
                <a:lnTo>
                  <a:pt x="68971" y="44701"/>
                </a:lnTo>
                <a:lnTo>
                  <a:pt x="69637" y="45072"/>
                </a:lnTo>
                <a:lnTo>
                  <a:pt x="70561" y="44844"/>
                </a:lnTo>
                <a:lnTo>
                  <a:pt x="71857" y="45130"/>
                </a:lnTo>
                <a:lnTo>
                  <a:pt x="73095" y="45234"/>
                </a:lnTo>
                <a:lnTo>
                  <a:pt x="74733" y="43987"/>
                </a:lnTo>
                <a:lnTo>
                  <a:pt x="77467" y="40795"/>
                </a:lnTo>
                <a:lnTo>
                  <a:pt x="78381" y="40405"/>
                </a:lnTo>
                <a:lnTo>
                  <a:pt x="80420" y="40748"/>
                </a:lnTo>
                <a:close/>
                <a:moveTo>
                  <a:pt x="20460" y="68875"/>
                </a:moveTo>
                <a:lnTo>
                  <a:pt x="20069" y="69571"/>
                </a:lnTo>
                <a:lnTo>
                  <a:pt x="18288" y="67847"/>
                </a:lnTo>
                <a:lnTo>
                  <a:pt x="9077" y="65265"/>
                </a:lnTo>
                <a:lnTo>
                  <a:pt x="11678" y="63894"/>
                </a:lnTo>
                <a:lnTo>
                  <a:pt x="18069" y="63484"/>
                </a:lnTo>
                <a:lnTo>
                  <a:pt x="19974" y="64284"/>
                </a:lnTo>
                <a:lnTo>
                  <a:pt x="20822" y="64951"/>
                </a:lnTo>
                <a:lnTo>
                  <a:pt x="21136" y="66218"/>
                </a:lnTo>
                <a:lnTo>
                  <a:pt x="20460" y="688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9D06D85D-E7FE-FCB7-A16E-E96F26CEA794}"/>
              </a:ext>
            </a:extLst>
          </p:cNvPr>
          <p:cNvSpPr/>
          <p:nvPr/>
        </p:nvSpPr>
        <p:spPr>
          <a:xfrm>
            <a:off x="6140641" y="3361566"/>
            <a:ext cx="3153" cy="3543"/>
          </a:xfrm>
          <a:custGeom>
            <a:avLst/>
            <a:gdLst>
              <a:gd name="connsiteX0" fmla="*/ 2362 w 3153"/>
              <a:gd name="connsiteY0" fmla="*/ 3267 h 3543"/>
              <a:gd name="connsiteX1" fmla="*/ 791 w 3153"/>
              <a:gd name="connsiteY1" fmla="*/ 3543 h 3543"/>
              <a:gd name="connsiteX2" fmla="*/ 0 w 3153"/>
              <a:gd name="connsiteY2" fmla="*/ 2038 h 3543"/>
              <a:gd name="connsiteX3" fmla="*/ 1181 w 3153"/>
              <a:gd name="connsiteY3" fmla="*/ 276 h 3543"/>
              <a:gd name="connsiteX4" fmla="*/ 2858 w 3153"/>
              <a:gd name="connsiteY4" fmla="*/ 0 h 3543"/>
              <a:gd name="connsiteX5" fmla="*/ 3153 w 3153"/>
              <a:gd name="connsiteY5" fmla="*/ 1362 h 3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53" h="3543">
                <a:moveTo>
                  <a:pt x="2362" y="3267"/>
                </a:moveTo>
                <a:lnTo>
                  <a:pt x="791" y="3543"/>
                </a:lnTo>
                <a:lnTo>
                  <a:pt x="0" y="2038"/>
                </a:lnTo>
                <a:lnTo>
                  <a:pt x="1181" y="276"/>
                </a:lnTo>
                <a:lnTo>
                  <a:pt x="2858" y="0"/>
                </a:lnTo>
                <a:lnTo>
                  <a:pt x="3153" y="13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1" name="Freeform: Shape 210">
            <a:extLst>
              <a:ext uri="{FF2B5EF4-FFF2-40B4-BE49-F238E27FC236}">
                <a16:creationId xmlns:a16="http://schemas.microsoft.com/office/drawing/2014/main" id="{7900F7A7-B9AB-0922-BE57-0A916462A162}"/>
              </a:ext>
            </a:extLst>
          </p:cNvPr>
          <p:cNvSpPr/>
          <p:nvPr/>
        </p:nvSpPr>
        <p:spPr>
          <a:xfrm>
            <a:off x="5340493" y="4217159"/>
            <a:ext cx="164487" cy="119414"/>
          </a:xfrm>
          <a:custGeom>
            <a:avLst/>
            <a:gdLst>
              <a:gd name="connsiteX0" fmla="*/ 140475 w 164487"/>
              <a:gd name="connsiteY0" fmla="*/ 51616 h 119414"/>
              <a:gd name="connsiteX1" fmla="*/ 142989 w 164487"/>
              <a:gd name="connsiteY1" fmla="*/ 56026 h 119414"/>
              <a:gd name="connsiteX2" fmla="*/ 142446 w 164487"/>
              <a:gd name="connsiteY2" fmla="*/ 58150 h 119414"/>
              <a:gd name="connsiteX3" fmla="*/ 141875 w 164487"/>
              <a:gd name="connsiteY3" fmla="*/ 61236 h 119414"/>
              <a:gd name="connsiteX4" fmla="*/ 143294 w 164487"/>
              <a:gd name="connsiteY4" fmla="*/ 63484 h 119414"/>
              <a:gd name="connsiteX5" fmla="*/ 144961 w 164487"/>
              <a:gd name="connsiteY5" fmla="*/ 64941 h 119414"/>
              <a:gd name="connsiteX6" fmla="*/ 146152 w 164487"/>
              <a:gd name="connsiteY6" fmla="*/ 66294 h 119414"/>
              <a:gd name="connsiteX7" fmla="*/ 147466 w 164487"/>
              <a:gd name="connsiteY7" fmla="*/ 68142 h 119414"/>
              <a:gd name="connsiteX8" fmla="*/ 147676 w 164487"/>
              <a:gd name="connsiteY8" fmla="*/ 71837 h 119414"/>
              <a:gd name="connsiteX9" fmla="*/ 147437 w 164487"/>
              <a:gd name="connsiteY9" fmla="*/ 74495 h 119414"/>
              <a:gd name="connsiteX10" fmla="*/ 148295 w 164487"/>
              <a:gd name="connsiteY10" fmla="*/ 75695 h 119414"/>
              <a:gd name="connsiteX11" fmla="*/ 149019 w 164487"/>
              <a:gd name="connsiteY11" fmla="*/ 77219 h 119414"/>
              <a:gd name="connsiteX12" fmla="*/ 148876 w 164487"/>
              <a:gd name="connsiteY12" fmla="*/ 78477 h 119414"/>
              <a:gd name="connsiteX13" fmla="*/ 148399 w 164487"/>
              <a:gd name="connsiteY13" fmla="*/ 79600 h 119414"/>
              <a:gd name="connsiteX14" fmla="*/ 146799 w 164487"/>
              <a:gd name="connsiteY14" fmla="*/ 81086 h 119414"/>
              <a:gd name="connsiteX15" fmla="*/ 146532 w 164487"/>
              <a:gd name="connsiteY15" fmla="*/ 83839 h 119414"/>
              <a:gd name="connsiteX16" fmla="*/ 149123 w 164487"/>
              <a:gd name="connsiteY16" fmla="*/ 87173 h 119414"/>
              <a:gd name="connsiteX17" fmla="*/ 150790 w 164487"/>
              <a:gd name="connsiteY17" fmla="*/ 88992 h 119414"/>
              <a:gd name="connsiteX18" fmla="*/ 150781 w 164487"/>
              <a:gd name="connsiteY18" fmla="*/ 90030 h 119414"/>
              <a:gd name="connsiteX19" fmla="*/ 151247 w 164487"/>
              <a:gd name="connsiteY19" fmla="*/ 91173 h 119414"/>
              <a:gd name="connsiteX20" fmla="*/ 152476 w 164487"/>
              <a:gd name="connsiteY20" fmla="*/ 92507 h 119414"/>
              <a:gd name="connsiteX21" fmla="*/ 153238 w 164487"/>
              <a:gd name="connsiteY21" fmla="*/ 92193 h 119414"/>
              <a:gd name="connsiteX22" fmla="*/ 154067 w 164487"/>
              <a:gd name="connsiteY22" fmla="*/ 91107 h 119414"/>
              <a:gd name="connsiteX23" fmla="*/ 154438 w 164487"/>
              <a:gd name="connsiteY23" fmla="*/ 90354 h 119414"/>
              <a:gd name="connsiteX24" fmla="*/ 156686 w 164487"/>
              <a:gd name="connsiteY24" fmla="*/ 90687 h 119414"/>
              <a:gd name="connsiteX25" fmla="*/ 157734 w 164487"/>
              <a:gd name="connsiteY25" fmla="*/ 91030 h 119414"/>
              <a:gd name="connsiteX26" fmla="*/ 159172 w 164487"/>
              <a:gd name="connsiteY26" fmla="*/ 93212 h 119414"/>
              <a:gd name="connsiteX27" fmla="*/ 159696 w 164487"/>
              <a:gd name="connsiteY27" fmla="*/ 94659 h 119414"/>
              <a:gd name="connsiteX28" fmla="*/ 160039 w 164487"/>
              <a:gd name="connsiteY28" fmla="*/ 96479 h 119414"/>
              <a:gd name="connsiteX29" fmla="*/ 161534 w 164487"/>
              <a:gd name="connsiteY29" fmla="*/ 98746 h 119414"/>
              <a:gd name="connsiteX30" fmla="*/ 162839 w 164487"/>
              <a:gd name="connsiteY30" fmla="*/ 100346 h 119414"/>
              <a:gd name="connsiteX31" fmla="*/ 163106 w 164487"/>
              <a:gd name="connsiteY31" fmla="*/ 101346 h 119414"/>
              <a:gd name="connsiteX32" fmla="*/ 164268 w 164487"/>
              <a:gd name="connsiteY32" fmla="*/ 102699 h 119414"/>
              <a:gd name="connsiteX33" fmla="*/ 163554 w 164487"/>
              <a:gd name="connsiteY33" fmla="*/ 105699 h 119414"/>
              <a:gd name="connsiteX34" fmla="*/ 163630 w 164487"/>
              <a:gd name="connsiteY34" fmla="*/ 107232 h 119414"/>
              <a:gd name="connsiteX35" fmla="*/ 162839 w 164487"/>
              <a:gd name="connsiteY35" fmla="*/ 111262 h 119414"/>
              <a:gd name="connsiteX36" fmla="*/ 162658 w 164487"/>
              <a:gd name="connsiteY36" fmla="*/ 113167 h 119414"/>
              <a:gd name="connsiteX37" fmla="*/ 162715 w 164487"/>
              <a:gd name="connsiteY37" fmla="*/ 113862 h 119414"/>
              <a:gd name="connsiteX38" fmla="*/ 164487 w 164487"/>
              <a:gd name="connsiteY38" fmla="*/ 115300 h 119414"/>
              <a:gd name="connsiteX39" fmla="*/ 164297 w 164487"/>
              <a:gd name="connsiteY39" fmla="*/ 117329 h 119414"/>
              <a:gd name="connsiteX40" fmla="*/ 162496 w 164487"/>
              <a:gd name="connsiteY40" fmla="*/ 116977 h 119414"/>
              <a:gd name="connsiteX41" fmla="*/ 159372 w 164487"/>
              <a:gd name="connsiteY41" fmla="*/ 116739 h 119414"/>
              <a:gd name="connsiteX42" fmla="*/ 153114 w 164487"/>
              <a:gd name="connsiteY42" fmla="*/ 117796 h 119414"/>
              <a:gd name="connsiteX43" fmla="*/ 150952 w 164487"/>
              <a:gd name="connsiteY43" fmla="*/ 117367 h 119414"/>
              <a:gd name="connsiteX44" fmla="*/ 146847 w 164487"/>
              <a:gd name="connsiteY44" fmla="*/ 117510 h 119414"/>
              <a:gd name="connsiteX45" fmla="*/ 143913 w 164487"/>
              <a:gd name="connsiteY45" fmla="*/ 118091 h 119414"/>
              <a:gd name="connsiteX46" fmla="*/ 140198 w 164487"/>
              <a:gd name="connsiteY46" fmla="*/ 119415 h 119414"/>
              <a:gd name="connsiteX47" fmla="*/ 137312 w 164487"/>
              <a:gd name="connsiteY47" fmla="*/ 119082 h 119414"/>
              <a:gd name="connsiteX48" fmla="*/ 135750 w 164487"/>
              <a:gd name="connsiteY48" fmla="*/ 118043 h 119414"/>
              <a:gd name="connsiteX49" fmla="*/ 133693 w 164487"/>
              <a:gd name="connsiteY49" fmla="*/ 118120 h 119414"/>
              <a:gd name="connsiteX50" fmla="*/ 131378 w 164487"/>
              <a:gd name="connsiteY50" fmla="*/ 117558 h 119414"/>
              <a:gd name="connsiteX51" fmla="*/ 128921 w 164487"/>
              <a:gd name="connsiteY51" fmla="*/ 116548 h 119414"/>
              <a:gd name="connsiteX52" fmla="*/ 126663 w 164487"/>
              <a:gd name="connsiteY52" fmla="*/ 116043 h 119414"/>
              <a:gd name="connsiteX53" fmla="*/ 124235 w 164487"/>
              <a:gd name="connsiteY53" fmla="*/ 114186 h 119414"/>
              <a:gd name="connsiteX54" fmla="*/ 123101 w 164487"/>
              <a:gd name="connsiteY54" fmla="*/ 113862 h 119414"/>
              <a:gd name="connsiteX55" fmla="*/ 122301 w 164487"/>
              <a:gd name="connsiteY55" fmla="*/ 114348 h 119414"/>
              <a:gd name="connsiteX56" fmla="*/ 121625 w 164487"/>
              <a:gd name="connsiteY56" fmla="*/ 114957 h 119414"/>
              <a:gd name="connsiteX57" fmla="*/ 120929 w 164487"/>
              <a:gd name="connsiteY57" fmla="*/ 115338 h 119414"/>
              <a:gd name="connsiteX58" fmla="*/ 119605 w 164487"/>
              <a:gd name="connsiteY58" fmla="*/ 115005 h 119414"/>
              <a:gd name="connsiteX59" fmla="*/ 119110 w 164487"/>
              <a:gd name="connsiteY59" fmla="*/ 113747 h 119414"/>
              <a:gd name="connsiteX60" fmla="*/ 119529 w 164487"/>
              <a:gd name="connsiteY60" fmla="*/ 112528 h 119414"/>
              <a:gd name="connsiteX61" fmla="*/ 119643 w 164487"/>
              <a:gd name="connsiteY61" fmla="*/ 111605 h 119414"/>
              <a:gd name="connsiteX62" fmla="*/ 119024 w 164487"/>
              <a:gd name="connsiteY62" fmla="*/ 111100 h 119414"/>
              <a:gd name="connsiteX63" fmla="*/ 117548 w 164487"/>
              <a:gd name="connsiteY63" fmla="*/ 110938 h 119414"/>
              <a:gd name="connsiteX64" fmla="*/ 115148 w 164487"/>
              <a:gd name="connsiteY64" fmla="*/ 110938 h 119414"/>
              <a:gd name="connsiteX65" fmla="*/ 111280 w 164487"/>
              <a:gd name="connsiteY65" fmla="*/ 110557 h 119414"/>
              <a:gd name="connsiteX66" fmla="*/ 110404 w 164487"/>
              <a:gd name="connsiteY66" fmla="*/ 110319 h 119414"/>
              <a:gd name="connsiteX67" fmla="*/ 101746 w 164487"/>
              <a:gd name="connsiteY67" fmla="*/ 110004 h 119414"/>
              <a:gd name="connsiteX68" fmla="*/ 92783 w 164487"/>
              <a:gd name="connsiteY68" fmla="*/ 109966 h 119414"/>
              <a:gd name="connsiteX69" fmla="*/ 85182 w 164487"/>
              <a:gd name="connsiteY69" fmla="*/ 109937 h 119414"/>
              <a:gd name="connsiteX70" fmla="*/ 75581 w 164487"/>
              <a:gd name="connsiteY70" fmla="*/ 109890 h 119414"/>
              <a:gd name="connsiteX71" fmla="*/ 68837 w 164487"/>
              <a:gd name="connsiteY71" fmla="*/ 109861 h 119414"/>
              <a:gd name="connsiteX72" fmla="*/ 62541 w 164487"/>
              <a:gd name="connsiteY72" fmla="*/ 109833 h 119414"/>
              <a:gd name="connsiteX73" fmla="*/ 57683 w 164487"/>
              <a:gd name="connsiteY73" fmla="*/ 112319 h 119414"/>
              <a:gd name="connsiteX74" fmla="*/ 52416 w 164487"/>
              <a:gd name="connsiteY74" fmla="*/ 114995 h 119414"/>
              <a:gd name="connsiteX75" fmla="*/ 45339 w 164487"/>
              <a:gd name="connsiteY75" fmla="*/ 116424 h 119414"/>
              <a:gd name="connsiteX76" fmla="*/ 37195 w 164487"/>
              <a:gd name="connsiteY76" fmla="*/ 115891 h 119414"/>
              <a:gd name="connsiteX77" fmla="*/ 34595 w 164487"/>
              <a:gd name="connsiteY77" fmla="*/ 116281 h 119414"/>
              <a:gd name="connsiteX78" fmla="*/ 31899 w 164487"/>
              <a:gd name="connsiteY78" fmla="*/ 117472 h 119414"/>
              <a:gd name="connsiteX79" fmla="*/ 29918 w 164487"/>
              <a:gd name="connsiteY79" fmla="*/ 118329 h 119414"/>
              <a:gd name="connsiteX80" fmla="*/ 27118 w 164487"/>
              <a:gd name="connsiteY80" fmla="*/ 118853 h 119414"/>
              <a:gd name="connsiteX81" fmla="*/ 23488 w 164487"/>
              <a:gd name="connsiteY81" fmla="*/ 118424 h 119414"/>
              <a:gd name="connsiteX82" fmla="*/ 22022 w 164487"/>
              <a:gd name="connsiteY82" fmla="*/ 118681 h 119414"/>
              <a:gd name="connsiteX83" fmla="*/ 21117 w 164487"/>
              <a:gd name="connsiteY83" fmla="*/ 117462 h 119414"/>
              <a:gd name="connsiteX84" fmla="*/ 20069 w 164487"/>
              <a:gd name="connsiteY84" fmla="*/ 115481 h 119414"/>
              <a:gd name="connsiteX85" fmla="*/ 20726 w 164487"/>
              <a:gd name="connsiteY85" fmla="*/ 114033 h 119414"/>
              <a:gd name="connsiteX86" fmla="*/ 22936 w 164487"/>
              <a:gd name="connsiteY86" fmla="*/ 113100 h 119414"/>
              <a:gd name="connsiteX87" fmla="*/ 26260 w 164487"/>
              <a:gd name="connsiteY87" fmla="*/ 111881 h 119414"/>
              <a:gd name="connsiteX88" fmla="*/ 28004 w 164487"/>
              <a:gd name="connsiteY88" fmla="*/ 112509 h 119414"/>
              <a:gd name="connsiteX89" fmla="*/ 29023 w 164487"/>
              <a:gd name="connsiteY89" fmla="*/ 112538 h 119414"/>
              <a:gd name="connsiteX90" fmla="*/ 29213 w 164487"/>
              <a:gd name="connsiteY90" fmla="*/ 111757 h 119414"/>
              <a:gd name="connsiteX91" fmla="*/ 28889 w 164487"/>
              <a:gd name="connsiteY91" fmla="*/ 111338 h 119414"/>
              <a:gd name="connsiteX92" fmla="*/ 26375 w 164487"/>
              <a:gd name="connsiteY92" fmla="*/ 110280 h 119414"/>
              <a:gd name="connsiteX93" fmla="*/ 25079 w 164487"/>
              <a:gd name="connsiteY93" fmla="*/ 108880 h 119414"/>
              <a:gd name="connsiteX94" fmla="*/ 24003 w 164487"/>
              <a:gd name="connsiteY94" fmla="*/ 109699 h 119414"/>
              <a:gd name="connsiteX95" fmla="*/ 23070 w 164487"/>
              <a:gd name="connsiteY95" fmla="*/ 111414 h 119414"/>
              <a:gd name="connsiteX96" fmla="*/ 22298 w 164487"/>
              <a:gd name="connsiteY96" fmla="*/ 111928 h 119414"/>
              <a:gd name="connsiteX97" fmla="*/ 21164 w 164487"/>
              <a:gd name="connsiteY97" fmla="*/ 112404 h 119414"/>
              <a:gd name="connsiteX98" fmla="*/ 20526 w 164487"/>
              <a:gd name="connsiteY98" fmla="*/ 111243 h 119414"/>
              <a:gd name="connsiteX99" fmla="*/ 20241 w 164487"/>
              <a:gd name="connsiteY99" fmla="*/ 110109 h 119414"/>
              <a:gd name="connsiteX100" fmla="*/ 20764 w 164487"/>
              <a:gd name="connsiteY100" fmla="*/ 109223 h 119414"/>
              <a:gd name="connsiteX101" fmla="*/ 20498 w 164487"/>
              <a:gd name="connsiteY101" fmla="*/ 104299 h 119414"/>
              <a:gd name="connsiteX102" fmla="*/ 20803 w 164487"/>
              <a:gd name="connsiteY102" fmla="*/ 101670 h 119414"/>
              <a:gd name="connsiteX103" fmla="*/ 20641 w 164487"/>
              <a:gd name="connsiteY103" fmla="*/ 99374 h 119414"/>
              <a:gd name="connsiteX104" fmla="*/ 22212 w 164487"/>
              <a:gd name="connsiteY104" fmla="*/ 97860 h 119414"/>
              <a:gd name="connsiteX105" fmla="*/ 23708 w 164487"/>
              <a:gd name="connsiteY105" fmla="*/ 96917 h 119414"/>
              <a:gd name="connsiteX106" fmla="*/ 29527 w 164487"/>
              <a:gd name="connsiteY106" fmla="*/ 96831 h 119414"/>
              <a:gd name="connsiteX107" fmla="*/ 34947 w 164487"/>
              <a:gd name="connsiteY107" fmla="*/ 96746 h 119414"/>
              <a:gd name="connsiteX108" fmla="*/ 40167 w 164487"/>
              <a:gd name="connsiteY108" fmla="*/ 96803 h 119414"/>
              <a:gd name="connsiteX109" fmla="*/ 45482 w 164487"/>
              <a:gd name="connsiteY109" fmla="*/ 96850 h 119414"/>
              <a:gd name="connsiteX110" fmla="*/ 46006 w 164487"/>
              <a:gd name="connsiteY110" fmla="*/ 92250 h 119414"/>
              <a:gd name="connsiteX111" fmla="*/ 47692 w 164487"/>
              <a:gd name="connsiteY111" fmla="*/ 91888 h 119414"/>
              <a:gd name="connsiteX112" fmla="*/ 50206 w 164487"/>
              <a:gd name="connsiteY112" fmla="*/ 91412 h 119414"/>
              <a:gd name="connsiteX113" fmla="*/ 54902 w 164487"/>
              <a:gd name="connsiteY113" fmla="*/ 90849 h 119414"/>
              <a:gd name="connsiteX114" fmla="*/ 60131 w 164487"/>
              <a:gd name="connsiteY114" fmla="*/ 90316 h 119414"/>
              <a:gd name="connsiteX115" fmla="*/ 61246 w 164487"/>
              <a:gd name="connsiteY115" fmla="*/ 89411 h 119414"/>
              <a:gd name="connsiteX116" fmla="*/ 62112 w 164487"/>
              <a:gd name="connsiteY116" fmla="*/ 87887 h 119414"/>
              <a:gd name="connsiteX117" fmla="*/ 62655 w 164487"/>
              <a:gd name="connsiteY117" fmla="*/ 86516 h 119414"/>
              <a:gd name="connsiteX118" fmla="*/ 63741 w 164487"/>
              <a:gd name="connsiteY118" fmla="*/ 85935 h 119414"/>
              <a:gd name="connsiteX119" fmla="*/ 65208 w 164487"/>
              <a:gd name="connsiteY119" fmla="*/ 86392 h 119414"/>
              <a:gd name="connsiteX120" fmla="*/ 67123 w 164487"/>
              <a:gd name="connsiteY120" fmla="*/ 87116 h 119414"/>
              <a:gd name="connsiteX121" fmla="*/ 69113 w 164487"/>
              <a:gd name="connsiteY121" fmla="*/ 88220 h 119414"/>
              <a:gd name="connsiteX122" fmla="*/ 71390 w 164487"/>
              <a:gd name="connsiteY122" fmla="*/ 89249 h 119414"/>
              <a:gd name="connsiteX123" fmla="*/ 72904 w 164487"/>
              <a:gd name="connsiteY123" fmla="*/ 89906 h 119414"/>
              <a:gd name="connsiteX124" fmla="*/ 76552 w 164487"/>
              <a:gd name="connsiteY124" fmla="*/ 91526 h 119414"/>
              <a:gd name="connsiteX125" fmla="*/ 82791 w 164487"/>
              <a:gd name="connsiteY125" fmla="*/ 93783 h 119414"/>
              <a:gd name="connsiteX126" fmla="*/ 87916 w 164487"/>
              <a:gd name="connsiteY126" fmla="*/ 94688 h 119414"/>
              <a:gd name="connsiteX127" fmla="*/ 94116 w 164487"/>
              <a:gd name="connsiteY127" fmla="*/ 93031 h 119414"/>
              <a:gd name="connsiteX128" fmla="*/ 98593 w 164487"/>
              <a:gd name="connsiteY128" fmla="*/ 91973 h 119414"/>
              <a:gd name="connsiteX129" fmla="*/ 99146 w 164487"/>
              <a:gd name="connsiteY129" fmla="*/ 89992 h 119414"/>
              <a:gd name="connsiteX130" fmla="*/ 98450 w 164487"/>
              <a:gd name="connsiteY130" fmla="*/ 88059 h 119414"/>
              <a:gd name="connsiteX131" fmla="*/ 95117 w 164487"/>
              <a:gd name="connsiteY131" fmla="*/ 86287 h 119414"/>
              <a:gd name="connsiteX132" fmla="*/ 90583 w 164487"/>
              <a:gd name="connsiteY132" fmla="*/ 86487 h 119414"/>
              <a:gd name="connsiteX133" fmla="*/ 89192 w 164487"/>
              <a:gd name="connsiteY133" fmla="*/ 86963 h 119414"/>
              <a:gd name="connsiteX134" fmla="*/ 87078 w 164487"/>
              <a:gd name="connsiteY134" fmla="*/ 87554 h 119414"/>
              <a:gd name="connsiteX135" fmla="*/ 85810 w 164487"/>
              <a:gd name="connsiteY135" fmla="*/ 87782 h 119414"/>
              <a:gd name="connsiteX136" fmla="*/ 83677 w 164487"/>
              <a:gd name="connsiteY136" fmla="*/ 87373 h 119414"/>
              <a:gd name="connsiteX137" fmla="*/ 80963 w 164487"/>
              <a:gd name="connsiteY137" fmla="*/ 85839 h 119414"/>
              <a:gd name="connsiteX138" fmla="*/ 79257 w 164487"/>
              <a:gd name="connsiteY138" fmla="*/ 84296 h 119414"/>
              <a:gd name="connsiteX139" fmla="*/ 76867 w 164487"/>
              <a:gd name="connsiteY139" fmla="*/ 83582 h 119414"/>
              <a:gd name="connsiteX140" fmla="*/ 74038 w 164487"/>
              <a:gd name="connsiteY140" fmla="*/ 82848 h 119414"/>
              <a:gd name="connsiteX141" fmla="*/ 69494 w 164487"/>
              <a:gd name="connsiteY141" fmla="*/ 79677 h 119414"/>
              <a:gd name="connsiteX142" fmla="*/ 67132 w 164487"/>
              <a:gd name="connsiteY142" fmla="*/ 79105 h 119414"/>
              <a:gd name="connsiteX143" fmla="*/ 64884 w 164487"/>
              <a:gd name="connsiteY143" fmla="*/ 78943 h 119414"/>
              <a:gd name="connsiteX144" fmla="*/ 60579 w 164487"/>
              <a:gd name="connsiteY144" fmla="*/ 79572 h 119414"/>
              <a:gd name="connsiteX145" fmla="*/ 56369 w 164487"/>
              <a:gd name="connsiteY145" fmla="*/ 81267 h 119414"/>
              <a:gd name="connsiteX146" fmla="*/ 54159 w 164487"/>
              <a:gd name="connsiteY146" fmla="*/ 85115 h 119414"/>
              <a:gd name="connsiteX147" fmla="*/ 49949 w 164487"/>
              <a:gd name="connsiteY147" fmla="*/ 85058 h 119414"/>
              <a:gd name="connsiteX148" fmla="*/ 41005 w 164487"/>
              <a:gd name="connsiteY148" fmla="*/ 84944 h 119414"/>
              <a:gd name="connsiteX149" fmla="*/ 32795 w 164487"/>
              <a:gd name="connsiteY149" fmla="*/ 84830 h 119414"/>
              <a:gd name="connsiteX150" fmla="*/ 26022 w 164487"/>
              <a:gd name="connsiteY150" fmla="*/ 85087 h 119414"/>
              <a:gd name="connsiteX151" fmla="*/ 25336 w 164487"/>
              <a:gd name="connsiteY151" fmla="*/ 82296 h 119414"/>
              <a:gd name="connsiteX152" fmla="*/ 23736 w 164487"/>
              <a:gd name="connsiteY152" fmla="*/ 80067 h 119414"/>
              <a:gd name="connsiteX153" fmla="*/ 21126 w 164487"/>
              <a:gd name="connsiteY153" fmla="*/ 78172 h 119414"/>
              <a:gd name="connsiteX154" fmla="*/ 20555 w 164487"/>
              <a:gd name="connsiteY154" fmla="*/ 76400 h 119414"/>
              <a:gd name="connsiteX155" fmla="*/ 21431 w 164487"/>
              <a:gd name="connsiteY155" fmla="*/ 74857 h 119414"/>
              <a:gd name="connsiteX156" fmla="*/ 23955 w 164487"/>
              <a:gd name="connsiteY156" fmla="*/ 73600 h 119414"/>
              <a:gd name="connsiteX157" fmla="*/ 24527 w 164487"/>
              <a:gd name="connsiteY157" fmla="*/ 72685 h 119414"/>
              <a:gd name="connsiteX158" fmla="*/ 23203 w 164487"/>
              <a:gd name="connsiteY158" fmla="*/ 72828 h 119414"/>
              <a:gd name="connsiteX159" fmla="*/ 21212 w 164487"/>
              <a:gd name="connsiteY159" fmla="*/ 73647 h 119414"/>
              <a:gd name="connsiteX160" fmla="*/ 19888 w 164487"/>
              <a:gd name="connsiteY160" fmla="*/ 73685 h 119414"/>
              <a:gd name="connsiteX161" fmla="*/ 19726 w 164487"/>
              <a:gd name="connsiteY161" fmla="*/ 71247 h 119414"/>
              <a:gd name="connsiteX162" fmla="*/ 17516 w 164487"/>
              <a:gd name="connsiteY162" fmla="*/ 68094 h 119414"/>
              <a:gd name="connsiteX163" fmla="*/ 15021 w 164487"/>
              <a:gd name="connsiteY163" fmla="*/ 62751 h 119414"/>
              <a:gd name="connsiteX164" fmla="*/ 12201 w 164487"/>
              <a:gd name="connsiteY164" fmla="*/ 60570 h 119414"/>
              <a:gd name="connsiteX165" fmla="*/ 9830 w 164487"/>
              <a:gd name="connsiteY165" fmla="*/ 56236 h 119414"/>
              <a:gd name="connsiteX166" fmla="*/ 7353 w 164487"/>
              <a:gd name="connsiteY166" fmla="*/ 54578 h 119414"/>
              <a:gd name="connsiteX167" fmla="*/ 5077 w 164487"/>
              <a:gd name="connsiteY167" fmla="*/ 53807 h 119414"/>
              <a:gd name="connsiteX168" fmla="*/ 3134 w 164487"/>
              <a:gd name="connsiteY168" fmla="*/ 53959 h 119414"/>
              <a:gd name="connsiteX169" fmla="*/ 2419 w 164487"/>
              <a:gd name="connsiteY169" fmla="*/ 55940 h 119414"/>
              <a:gd name="connsiteX170" fmla="*/ 0 w 164487"/>
              <a:gd name="connsiteY170" fmla="*/ 53092 h 119414"/>
              <a:gd name="connsiteX171" fmla="*/ 3305 w 164487"/>
              <a:gd name="connsiteY171" fmla="*/ 52073 h 119414"/>
              <a:gd name="connsiteX172" fmla="*/ 10382 w 164487"/>
              <a:gd name="connsiteY172" fmla="*/ 48501 h 119414"/>
              <a:gd name="connsiteX173" fmla="*/ 18507 w 164487"/>
              <a:gd name="connsiteY173" fmla="*/ 38272 h 119414"/>
              <a:gd name="connsiteX174" fmla="*/ 25793 w 164487"/>
              <a:gd name="connsiteY174" fmla="*/ 26127 h 119414"/>
              <a:gd name="connsiteX175" fmla="*/ 26736 w 164487"/>
              <a:gd name="connsiteY175" fmla="*/ 23260 h 119414"/>
              <a:gd name="connsiteX176" fmla="*/ 27632 w 164487"/>
              <a:gd name="connsiteY176" fmla="*/ 21079 h 119414"/>
              <a:gd name="connsiteX177" fmla="*/ 28213 w 164487"/>
              <a:gd name="connsiteY177" fmla="*/ 16107 h 119414"/>
              <a:gd name="connsiteX178" fmla="*/ 29261 w 164487"/>
              <a:gd name="connsiteY178" fmla="*/ 13145 h 119414"/>
              <a:gd name="connsiteX179" fmla="*/ 30242 w 164487"/>
              <a:gd name="connsiteY179" fmla="*/ 12573 h 119414"/>
              <a:gd name="connsiteX180" fmla="*/ 31480 w 164487"/>
              <a:gd name="connsiteY180" fmla="*/ 10296 h 119414"/>
              <a:gd name="connsiteX181" fmla="*/ 32966 w 164487"/>
              <a:gd name="connsiteY181" fmla="*/ 6305 h 119414"/>
              <a:gd name="connsiteX182" fmla="*/ 34661 w 164487"/>
              <a:gd name="connsiteY182" fmla="*/ 4086 h 119414"/>
              <a:gd name="connsiteX183" fmla="*/ 36547 w 164487"/>
              <a:gd name="connsiteY183" fmla="*/ 3648 h 119414"/>
              <a:gd name="connsiteX184" fmla="*/ 38024 w 164487"/>
              <a:gd name="connsiteY184" fmla="*/ 3848 h 119414"/>
              <a:gd name="connsiteX185" fmla="*/ 39071 w 164487"/>
              <a:gd name="connsiteY185" fmla="*/ 4667 h 119414"/>
              <a:gd name="connsiteX186" fmla="*/ 42148 w 164487"/>
              <a:gd name="connsiteY186" fmla="*/ 5182 h 119414"/>
              <a:gd name="connsiteX187" fmla="*/ 47244 w 164487"/>
              <a:gd name="connsiteY187" fmla="*/ 5372 h 119414"/>
              <a:gd name="connsiteX188" fmla="*/ 51187 w 164487"/>
              <a:gd name="connsiteY188" fmla="*/ 4772 h 119414"/>
              <a:gd name="connsiteX189" fmla="*/ 53969 w 164487"/>
              <a:gd name="connsiteY189" fmla="*/ 3391 h 119414"/>
              <a:gd name="connsiteX190" fmla="*/ 57626 w 164487"/>
              <a:gd name="connsiteY190" fmla="*/ 2686 h 119414"/>
              <a:gd name="connsiteX191" fmla="*/ 62151 w 164487"/>
              <a:gd name="connsiteY191" fmla="*/ 2667 h 119414"/>
              <a:gd name="connsiteX192" fmla="*/ 64541 w 164487"/>
              <a:gd name="connsiteY192" fmla="*/ 2086 h 119414"/>
              <a:gd name="connsiteX193" fmla="*/ 64770 w 164487"/>
              <a:gd name="connsiteY193" fmla="*/ 943 h 119414"/>
              <a:gd name="connsiteX194" fmla="*/ 65361 w 164487"/>
              <a:gd name="connsiteY194" fmla="*/ 600 h 119414"/>
              <a:gd name="connsiteX195" fmla="*/ 66304 w 164487"/>
              <a:gd name="connsiteY195" fmla="*/ 1048 h 119414"/>
              <a:gd name="connsiteX196" fmla="*/ 67199 w 164487"/>
              <a:gd name="connsiteY196" fmla="*/ 867 h 119414"/>
              <a:gd name="connsiteX197" fmla="*/ 68028 w 164487"/>
              <a:gd name="connsiteY197" fmla="*/ 48 h 119414"/>
              <a:gd name="connsiteX198" fmla="*/ 68866 w 164487"/>
              <a:gd name="connsiteY198" fmla="*/ 0 h 119414"/>
              <a:gd name="connsiteX199" fmla="*/ 69694 w 164487"/>
              <a:gd name="connsiteY199" fmla="*/ 705 h 119414"/>
              <a:gd name="connsiteX200" fmla="*/ 73485 w 164487"/>
              <a:gd name="connsiteY200" fmla="*/ 914 h 119414"/>
              <a:gd name="connsiteX201" fmla="*/ 80248 w 164487"/>
              <a:gd name="connsiteY201" fmla="*/ 638 h 119414"/>
              <a:gd name="connsiteX202" fmla="*/ 86487 w 164487"/>
              <a:gd name="connsiteY202" fmla="*/ 2734 h 119414"/>
              <a:gd name="connsiteX203" fmla="*/ 92221 w 164487"/>
              <a:gd name="connsiteY203" fmla="*/ 7201 h 119414"/>
              <a:gd name="connsiteX204" fmla="*/ 95183 w 164487"/>
              <a:gd name="connsiteY204" fmla="*/ 10182 h 119414"/>
              <a:gd name="connsiteX205" fmla="*/ 95364 w 164487"/>
              <a:gd name="connsiteY205" fmla="*/ 11678 h 119414"/>
              <a:gd name="connsiteX206" fmla="*/ 96317 w 164487"/>
              <a:gd name="connsiteY206" fmla="*/ 13183 h 119414"/>
              <a:gd name="connsiteX207" fmla="*/ 98031 w 164487"/>
              <a:gd name="connsiteY207" fmla="*/ 14697 h 119414"/>
              <a:gd name="connsiteX208" fmla="*/ 99593 w 164487"/>
              <a:gd name="connsiteY208" fmla="*/ 14973 h 119414"/>
              <a:gd name="connsiteX209" fmla="*/ 101022 w 164487"/>
              <a:gd name="connsiteY209" fmla="*/ 14021 h 119414"/>
              <a:gd name="connsiteX210" fmla="*/ 102137 w 164487"/>
              <a:gd name="connsiteY210" fmla="*/ 14126 h 119414"/>
              <a:gd name="connsiteX211" fmla="*/ 102936 w 164487"/>
              <a:gd name="connsiteY211" fmla="*/ 15288 h 119414"/>
              <a:gd name="connsiteX212" fmla="*/ 104575 w 164487"/>
              <a:gd name="connsiteY212" fmla="*/ 15526 h 119414"/>
              <a:gd name="connsiteX213" fmla="*/ 106394 w 164487"/>
              <a:gd name="connsiteY213" fmla="*/ 14811 h 119414"/>
              <a:gd name="connsiteX214" fmla="*/ 107690 w 164487"/>
              <a:gd name="connsiteY214" fmla="*/ 15059 h 119414"/>
              <a:gd name="connsiteX215" fmla="*/ 107928 w 164487"/>
              <a:gd name="connsiteY215" fmla="*/ 15745 h 119414"/>
              <a:gd name="connsiteX216" fmla="*/ 108232 w 164487"/>
              <a:gd name="connsiteY216" fmla="*/ 16116 h 119414"/>
              <a:gd name="connsiteX217" fmla="*/ 109109 w 164487"/>
              <a:gd name="connsiteY217" fmla="*/ 16278 h 119414"/>
              <a:gd name="connsiteX218" fmla="*/ 110290 w 164487"/>
              <a:gd name="connsiteY218" fmla="*/ 17154 h 119414"/>
              <a:gd name="connsiteX219" fmla="*/ 111957 w 164487"/>
              <a:gd name="connsiteY219" fmla="*/ 19526 h 119414"/>
              <a:gd name="connsiteX220" fmla="*/ 113309 w 164487"/>
              <a:gd name="connsiteY220" fmla="*/ 22831 h 119414"/>
              <a:gd name="connsiteX221" fmla="*/ 114347 w 164487"/>
              <a:gd name="connsiteY221" fmla="*/ 27070 h 119414"/>
              <a:gd name="connsiteX222" fmla="*/ 115729 w 164487"/>
              <a:gd name="connsiteY222" fmla="*/ 29375 h 119414"/>
              <a:gd name="connsiteX223" fmla="*/ 117434 w 164487"/>
              <a:gd name="connsiteY223" fmla="*/ 29746 h 119414"/>
              <a:gd name="connsiteX224" fmla="*/ 118434 w 164487"/>
              <a:gd name="connsiteY224" fmla="*/ 30613 h 119414"/>
              <a:gd name="connsiteX225" fmla="*/ 118624 w 164487"/>
              <a:gd name="connsiteY225" fmla="*/ 31623 h 119414"/>
              <a:gd name="connsiteX226" fmla="*/ 119129 w 164487"/>
              <a:gd name="connsiteY226" fmla="*/ 32309 h 119414"/>
              <a:gd name="connsiteX227" fmla="*/ 119948 w 164487"/>
              <a:gd name="connsiteY227" fmla="*/ 32690 h 119414"/>
              <a:gd name="connsiteX228" fmla="*/ 121396 w 164487"/>
              <a:gd name="connsiteY228" fmla="*/ 32461 h 119414"/>
              <a:gd name="connsiteX229" fmla="*/ 123091 w 164487"/>
              <a:gd name="connsiteY229" fmla="*/ 33890 h 119414"/>
              <a:gd name="connsiteX230" fmla="*/ 124920 w 164487"/>
              <a:gd name="connsiteY230" fmla="*/ 36995 h 119414"/>
              <a:gd name="connsiteX231" fmla="*/ 125206 w 164487"/>
              <a:gd name="connsiteY231" fmla="*/ 38386 h 119414"/>
              <a:gd name="connsiteX232" fmla="*/ 124920 w 164487"/>
              <a:gd name="connsiteY232" fmla="*/ 39138 h 119414"/>
              <a:gd name="connsiteX233" fmla="*/ 125025 w 164487"/>
              <a:gd name="connsiteY233" fmla="*/ 39691 h 119414"/>
              <a:gd name="connsiteX234" fmla="*/ 126244 w 164487"/>
              <a:gd name="connsiteY234" fmla="*/ 40215 h 119414"/>
              <a:gd name="connsiteX235" fmla="*/ 127387 w 164487"/>
              <a:gd name="connsiteY235" fmla="*/ 41224 h 119414"/>
              <a:gd name="connsiteX236" fmla="*/ 128321 w 164487"/>
              <a:gd name="connsiteY236" fmla="*/ 42748 h 119414"/>
              <a:gd name="connsiteX237" fmla="*/ 130340 w 164487"/>
              <a:gd name="connsiteY237" fmla="*/ 44101 h 119414"/>
              <a:gd name="connsiteX238" fmla="*/ 133445 w 164487"/>
              <a:gd name="connsiteY238" fmla="*/ 45291 h 119414"/>
              <a:gd name="connsiteX239" fmla="*/ 135684 w 164487"/>
              <a:gd name="connsiteY239" fmla="*/ 47063 h 119414"/>
              <a:gd name="connsiteX240" fmla="*/ 137055 w 164487"/>
              <a:gd name="connsiteY240" fmla="*/ 49416 h 119414"/>
              <a:gd name="connsiteX241" fmla="*/ 139894 w 164487"/>
              <a:gd name="connsiteY241" fmla="*/ 51397 h 11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</a:cxnLst>
            <a:rect l="l" t="t" r="r" b="b"/>
            <a:pathLst>
              <a:path w="164487" h="119414">
                <a:moveTo>
                  <a:pt x="140475" y="51616"/>
                </a:moveTo>
                <a:lnTo>
                  <a:pt x="142989" y="56026"/>
                </a:lnTo>
                <a:lnTo>
                  <a:pt x="142446" y="58150"/>
                </a:lnTo>
                <a:lnTo>
                  <a:pt x="141875" y="61236"/>
                </a:lnTo>
                <a:lnTo>
                  <a:pt x="143294" y="63484"/>
                </a:lnTo>
                <a:lnTo>
                  <a:pt x="144961" y="64941"/>
                </a:lnTo>
                <a:lnTo>
                  <a:pt x="146152" y="66294"/>
                </a:lnTo>
                <a:lnTo>
                  <a:pt x="147466" y="68142"/>
                </a:lnTo>
                <a:lnTo>
                  <a:pt x="147676" y="71837"/>
                </a:lnTo>
                <a:lnTo>
                  <a:pt x="147437" y="74495"/>
                </a:lnTo>
                <a:lnTo>
                  <a:pt x="148295" y="75695"/>
                </a:lnTo>
                <a:lnTo>
                  <a:pt x="149019" y="77219"/>
                </a:lnTo>
                <a:lnTo>
                  <a:pt x="148876" y="78477"/>
                </a:lnTo>
                <a:lnTo>
                  <a:pt x="148399" y="79600"/>
                </a:lnTo>
                <a:lnTo>
                  <a:pt x="146799" y="81086"/>
                </a:lnTo>
                <a:lnTo>
                  <a:pt x="146532" y="83839"/>
                </a:lnTo>
                <a:lnTo>
                  <a:pt x="149123" y="87173"/>
                </a:lnTo>
                <a:lnTo>
                  <a:pt x="150790" y="88992"/>
                </a:lnTo>
                <a:lnTo>
                  <a:pt x="150781" y="90030"/>
                </a:lnTo>
                <a:lnTo>
                  <a:pt x="151247" y="91173"/>
                </a:lnTo>
                <a:lnTo>
                  <a:pt x="152476" y="92507"/>
                </a:lnTo>
                <a:lnTo>
                  <a:pt x="153238" y="92193"/>
                </a:lnTo>
                <a:lnTo>
                  <a:pt x="154067" y="91107"/>
                </a:lnTo>
                <a:lnTo>
                  <a:pt x="154438" y="90354"/>
                </a:lnTo>
                <a:lnTo>
                  <a:pt x="156686" y="90687"/>
                </a:lnTo>
                <a:lnTo>
                  <a:pt x="157734" y="91030"/>
                </a:lnTo>
                <a:lnTo>
                  <a:pt x="159172" y="93212"/>
                </a:lnTo>
                <a:lnTo>
                  <a:pt x="159696" y="94659"/>
                </a:lnTo>
                <a:lnTo>
                  <a:pt x="160039" y="96479"/>
                </a:lnTo>
                <a:lnTo>
                  <a:pt x="161534" y="98746"/>
                </a:lnTo>
                <a:lnTo>
                  <a:pt x="162839" y="100346"/>
                </a:lnTo>
                <a:lnTo>
                  <a:pt x="163106" y="101346"/>
                </a:lnTo>
                <a:lnTo>
                  <a:pt x="164268" y="102699"/>
                </a:lnTo>
                <a:lnTo>
                  <a:pt x="163554" y="105699"/>
                </a:lnTo>
                <a:lnTo>
                  <a:pt x="163630" y="107232"/>
                </a:lnTo>
                <a:lnTo>
                  <a:pt x="162839" y="111262"/>
                </a:lnTo>
                <a:lnTo>
                  <a:pt x="162658" y="113167"/>
                </a:lnTo>
                <a:lnTo>
                  <a:pt x="162715" y="113862"/>
                </a:lnTo>
                <a:lnTo>
                  <a:pt x="164487" y="115300"/>
                </a:lnTo>
                <a:lnTo>
                  <a:pt x="164297" y="117329"/>
                </a:lnTo>
                <a:lnTo>
                  <a:pt x="162496" y="116977"/>
                </a:lnTo>
                <a:lnTo>
                  <a:pt x="159372" y="116739"/>
                </a:lnTo>
                <a:lnTo>
                  <a:pt x="153114" y="117796"/>
                </a:lnTo>
                <a:lnTo>
                  <a:pt x="150952" y="117367"/>
                </a:lnTo>
                <a:lnTo>
                  <a:pt x="146847" y="117510"/>
                </a:lnTo>
                <a:lnTo>
                  <a:pt x="143913" y="118091"/>
                </a:lnTo>
                <a:lnTo>
                  <a:pt x="140198" y="119415"/>
                </a:lnTo>
                <a:lnTo>
                  <a:pt x="137312" y="119082"/>
                </a:lnTo>
                <a:lnTo>
                  <a:pt x="135750" y="118043"/>
                </a:lnTo>
                <a:lnTo>
                  <a:pt x="133693" y="118120"/>
                </a:lnTo>
                <a:lnTo>
                  <a:pt x="131378" y="117558"/>
                </a:lnTo>
                <a:lnTo>
                  <a:pt x="128921" y="116548"/>
                </a:lnTo>
                <a:lnTo>
                  <a:pt x="126663" y="116043"/>
                </a:lnTo>
                <a:lnTo>
                  <a:pt x="124235" y="114186"/>
                </a:lnTo>
                <a:lnTo>
                  <a:pt x="123101" y="113862"/>
                </a:lnTo>
                <a:lnTo>
                  <a:pt x="122301" y="114348"/>
                </a:lnTo>
                <a:lnTo>
                  <a:pt x="121625" y="114957"/>
                </a:lnTo>
                <a:lnTo>
                  <a:pt x="120929" y="115338"/>
                </a:lnTo>
                <a:lnTo>
                  <a:pt x="119605" y="115005"/>
                </a:lnTo>
                <a:lnTo>
                  <a:pt x="119110" y="113747"/>
                </a:lnTo>
                <a:lnTo>
                  <a:pt x="119529" y="112528"/>
                </a:lnTo>
                <a:lnTo>
                  <a:pt x="119643" y="111605"/>
                </a:lnTo>
                <a:lnTo>
                  <a:pt x="119024" y="111100"/>
                </a:lnTo>
                <a:lnTo>
                  <a:pt x="117548" y="110938"/>
                </a:lnTo>
                <a:lnTo>
                  <a:pt x="115148" y="110938"/>
                </a:lnTo>
                <a:lnTo>
                  <a:pt x="111280" y="110557"/>
                </a:lnTo>
                <a:lnTo>
                  <a:pt x="110404" y="110319"/>
                </a:lnTo>
                <a:lnTo>
                  <a:pt x="101746" y="110004"/>
                </a:lnTo>
                <a:lnTo>
                  <a:pt x="92783" y="109966"/>
                </a:lnTo>
                <a:lnTo>
                  <a:pt x="85182" y="109937"/>
                </a:lnTo>
                <a:lnTo>
                  <a:pt x="75581" y="109890"/>
                </a:lnTo>
                <a:lnTo>
                  <a:pt x="68837" y="109861"/>
                </a:lnTo>
                <a:lnTo>
                  <a:pt x="62541" y="109833"/>
                </a:lnTo>
                <a:lnTo>
                  <a:pt x="57683" y="112319"/>
                </a:lnTo>
                <a:lnTo>
                  <a:pt x="52416" y="114995"/>
                </a:lnTo>
                <a:lnTo>
                  <a:pt x="45339" y="116424"/>
                </a:lnTo>
                <a:lnTo>
                  <a:pt x="37195" y="115891"/>
                </a:lnTo>
                <a:lnTo>
                  <a:pt x="34595" y="116281"/>
                </a:lnTo>
                <a:lnTo>
                  <a:pt x="31899" y="117472"/>
                </a:lnTo>
                <a:lnTo>
                  <a:pt x="29918" y="118329"/>
                </a:lnTo>
                <a:lnTo>
                  <a:pt x="27118" y="118853"/>
                </a:lnTo>
                <a:lnTo>
                  <a:pt x="23488" y="118424"/>
                </a:lnTo>
                <a:lnTo>
                  <a:pt x="22022" y="118681"/>
                </a:lnTo>
                <a:lnTo>
                  <a:pt x="21117" y="117462"/>
                </a:lnTo>
                <a:lnTo>
                  <a:pt x="20069" y="115481"/>
                </a:lnTo>
                <a:lnTo>
                  <a:pt x="20726" y="114033"/>
                </a:lnTo>
                <a:lnTo>
                  <a:pt x="22936" y="113100"/>
                </a:lnTo>
                <a:lnTo>
                  <a:pt x="26260" y="111881"/>
                </a:lnTo>
                <a:lnTo>
                  <a:pt x="28004" y="112509"/>
                </a:lnTo>
                <a:lnTo>
                  <a:pt x="29023" y="112538"/>
                </a:lnTo>
                <a:lnTo>
                  <a:pt x="29213" y="111757"/>
                </a:lnTo>
                <a:lnTo>
                  <a:pt x="28889" y="111338"/>
                </a:lnTo>
                <a:lnTo>
                  <a:pt x="26375" y="110280"/>
                </a:lnTo>
                <a:lnTo>
                  <a:pt x="25079" y="108880"/>
                </a:lnTo>
                <a:lnTo>
                  <a:pt x="24003" y="109699"/>
                </a:lnTo>
                <a:lnTo>
                  <a:pt x="23070" y="111414"/>
                </a:lnTo>
                <a:lnTo>
                  <a:pt x="22298" y="111928"/>
                </a:lnTo>
                <a:lnTo>
                  <a:pt x="21164" y="112404"/>
                </a:lnTo>
                <a:lnTo>
                  <a:pt x="20526" y="111243"/>
                </a:lnTo>
                <a:lnTo>
                  <a:pt x="20241" y="110109"/>
                </a:lnTo>
                <a:lnTo>
                  <a:pt x="20764" y="109223"/>
                </a:lnTo>
                <a:lnTo>
                  <a:pt x="20498" y="104299"/>
                </a:lnTo>
                <a:lnTo>
                  <a:pt x="20803" y="101670"/>
                </a:lnTo>
                <a:lnTo>
                  <a:pt x="20641" y="99374"/>
                </a:lnTo>
                <a:lnTo>
                  <a:pt x="22212" y="97860"/>
                </a:lnTo>
                <a:lnTo>
                  <a:pt x="23708" y="96917"/>
                </a:lnTo>
                <a:lnTo>
                  <a:pt x="29527" y="96831"/>
                </a:lnTo>
                <a:lnTo>
                  <a:pt x="34947" y="96746"/>
                </a:lnTo>
                <a:lnTo>
                  <a:pt x="40167" y="96803"/>
                </a:lnTo>
                <a:lnTo>
                  <a:pt x="45482" y="96850"/>
                </a:lnTo>
                <a:lnTo>
                  <a:pt x="46006" y="92250"/>
                </a:lnTo>
                <a:lnTo>
                  <a:pt x="47692" y="91888"/>
                </a:lnTo>
                <a:lnTo>
                  <a:pt x="50206" y="91412"/>
                </a:lnTo>
                <a:lnTo>
                  <a:pt x="54902" y="90849"/>
                </a:lnTo>
                <a:lnTo>
                  <a:pt x="60131" y="90316"/>
                </a:lnTo>
                <a:lnTo>
                  <a:pt x="61246" y="89411"/>
                </a:lnTo>
                <a:lnTo>
                  <a:pt x="62112" y="87887"/>
                </a:lnTo>
                <a:lnTo>
                  <a:pt x="62655" y="86516"/>
                </a:lnTo>
                <a:lnTo>
                  <a:pt x="63741" y="85935"/>
                </a:lnTo>
                <a:lnTo>
                  <a:pt x="65208" y="86392"/>
                </a:lnTo>
                <a:lnTo>
                  <a:pt x="67123" y="87116"/>
                </a:lnTo>
                <a:lnTo>
                  <a:pt x="69113" y="88220"/>
                </a:lnTo>
                <a:lnTo>
                  <a:pt x="71390" y="89249"/>
                </a:lnTo>
                <a:lnTo>
                  <a:pt x="72904" y="89906"/>
                </a:lnTo>
                <a:lnTo>
                  <a:pt x="76552" y="91526"/>
                </a:lnTo>
                <a:lnTo>
                  <a:pt x="82791" y="93783"/>
                </a:lnTo>
                <a:lnTo>
                  <a:pt x="87916" y="94688"/>
                </a:lnTo>
                <a:lnTo>
                  <a:pt x="94116" y="93031"/>
                </a:lnTo>
                <a:lnTo>
                  <a:pt x="98593" y="91973"/>
                </a:lnTo>
                <a:lnTo>
                  <a:pt x="99146" y="89992"/>
                </a:lnTo>
                <a:lnTo>
                  <a:pt x="98450" y="88059"/>
                </a:lnTo>
                <a:lnTo>
                  <a:pt x="95117" y="86287"/>
                </a:lnTo>
                <a:lnTo>
                  <a:pt x="90583" y="86487"/>
                </a:lnTo>
                <a:lnTo>
                  <a:pt x="89192" y="86963"/>
                </a:lnTo>
                <a:lnTo>
                  <a:pt x="87078" y="87554"/>
                </a:lnTo>
                <a:lnTo>
                  <a:pt x="85810" y="87782"/>
                </a:lnTo>
                <a:lnTo>
                  <a:pt x="83677" y="87373"/>
                </a:lnTo>
                <a:lnTo>
                  <a:pt x="80963" y="85839"/>
                </a:lnTo>
                <a:lnTo>
                  <a:pt x="79257" y="84296"/>
                </a:lnTo>
                <a:lnTo>
                  <a:pt x="76867" y="83582"/>
                </a:lnTo>
                <a:lnTo>
                  <a:pt x="74038" y="82848"/>
                </a:lnTo>
                <a:lnTo>
                  <a:pt x="69494" y="79677"/>
                </a:lnTo>
                <a:lnTo>
                  <a:pt x="67132" y="79105"/>
                </a:lnTo>
                <a:lnTo>
                  <a:pt x="64884" y="78943"/>
                </a:lnTo>
                <a:lnTo>
                  <a:pt x="60579" y="79572"/>
                </a:lnTo>
                <a:lnTo>
                  <a:pt x="56369" y="81267"/>
                </a:lnTo>
                <a:lnTo>
                  <a:pt x="54159" y="85115"/>
                </a:lnTo>
                <a:lnTo>
                  <a:pt x="49949" y="85058"/>
                </a:lnTo>
                <a:lnTo>
                  <a:pt x="41005" y="84944"/>
                </a:lnTo>
                <a:lnTo>
                  <a:pt x="32795" y="84830"/>
                </a:lnTo>
                <a:lnTo>
                  <a:pt x="26022" y="85087"/>
                </a:lnTo>
                <a:lnTo>
                  <a:pt x="25336" y="82296"/>
                </a:lnTo>
                <a:lnTo>
                  <a:pt x="23736" y="80067"/>
                </a:lnTo>
                <a:lnTo>
                  <a:pt x="21126" y="78172"/>
                </a:lnTo>
                <a:lnTo>
                  <a:pt x="20555" y="76400"/>
                </a:lnTo>
                <a:lnTo>
                  <a:pt x="21431" y="74857"/>
                </a:lnTo>
                <a:lnTo>
                  <a:pt x="23955" y="73600"/>
                </a:lnTo>
                <a:lnTo>
                  <a:pt x="24527" y="72685"/>
                </a:lnTo>
                <a:lnTo>
                  <a:pt x="23203" y="72828"/>
                </a:lnTo>
                <a:lnTo>
                  <a:pt x="21212" y="73647"/>
                </a:lnTo>
                <a:lnTo>
                  <a:pt x="19888" y="73685"/>
                </a:lnTo>
                <a:lnTo>
                  <a:pt x="19726" y="71247"/>
                </a:lnTo>
                <a:lnTo>
                  <a:pt x="17516" y="68094"/>
                </a:lnTo>
                <a:lnTo>
                  <a:pt x="15021" y="62751"/>
                </a:lnTo>
                <a:lnTo>
                  <a:pt x="12201" y="60570"/>
                </a:lnTo>
                <a:lnTo>
                  <a:pt x="9830" y="56236"/>
                </a:lnTo>
                <a:lnTo>
                  <a:pt x="7353" y="54578"/>
                </a:lnTo>
                <a:lnTo>
                  <a:pt x="5077" y="53807"/>
                </a:lnTo>
                <a:lnTo>
                  <a:pt x="3134" y="53959"/>
                </a:lnTo>
                <a:lnTo>
                  <a:pt x="2419" y="55940"/>
                </a:lnTo>
                <a:lnTo>
                  <a:pt x="0" y="53092"/>
                </a:lnTo>
                <a:lnTo>
                  <a:pt x="3305" y="52073"/>
                </a:lnTo>
                <a:lnTo>
                  <a:pt x="10382" y="48501"/>
                </a:lnTo>
                <a:lnTo>
                  <a:pt x="18507" y="38272"/>
                </a:lnTo>
                <a:lnTo>
                  <a:pt x="25793" y="26127"/>
                </a:lnTo>
                <a:lnTo>
                  <a:pt x="26736" y="23260"/>
                </a:lnTo>
                <a:lnTo>
                  <a:pt x="27632" y="21079"/>
                </a:lnTo>
                <a:lnTo>
                  <a:pt x="28213" y="16107"/>
                </a:lnTo>
                <a:lnTo>
                  <a:pt x="29261" y="13145"/>
                </a:lnTo>
                <a:lnTo>
                  <a:pt x="30242" y="12573"/>
                </a:lnTo>
                <a:lnTo>
                  <a:pt x="31480" y="10296"/>
                </a:lnTo>
                <a:lnTo>
                  <a:pt x="32966" y="6305"/>
                </a:lnTo>
                <a:lnTo>
                  <a:pt x="34661" y="4086"/>
                </a:lnTo>
                <a:lnTo>
                  <a:pt x="36547" y="3648"/>
                </a:lnTo>
                <a:lnTo>
                  <a:pt x="38024" y="3848"/>
                </a:lnTo>
                <a:lnTo>
                  <a:pt x="39071" y="4667"/>
                </a:lnTo>
                <a:lnTo>
                  <a:pt x="42148" y="5182"/>
                </a:lnTo>
                <a:lnTo>
                  <a:pt x="47244" y="5372"/>
                </a:lnTo>
                <a:lnTo>
                  <a:pt x="51187" y="4772"/>
                </a:lnTo>
                <a:lnTo>
                  <a:pt x="53969" y="3391"/>
                </a:lnTo>
                <a:lnTo>
                  <a:pt x="57626" y="2686"/>
                </a:lnTo>
                <a:lnTo>
                  <a:pt x="62151" y="2667"/>
                </a:lnTo>
                <a:lnTo>
                  <a:pt x="64541" y="2086"/>
                </a:lnTo>
                <a:lnTo>
                  <a:pt x="64770" y="943"/>
                </a:lnTo>
                <a:lnTo>
                  <a:pt x="65361" y="600"/>
                </a:lnTo>
                <a:lnTo>
                  <a:pt x="66304" y="1048"/>
                </a:lnTo>
                <a:lnTo>
                  <a:pt x="67199" y="867"/>
                </a:lnTo>
                <a:lnTo>
                  <a:pt x="68028" y="48"/>
                </a:lnTo>
                <a:lnTo>
                  <a:pt x="68866" y="0"/>
                </a:lnTo>
                <a:lnTo>
                  <a:pt x="69694" y="705"/>
                </a:lnTo>
                <a:lnTo>
                  <a:pt x="73485" y="914"/>
                </a:lnTo>
                <a:lnTo>
                  <a:pt x="80248" y="638"/>
                </a:lnTo>
                <a:lnTo>
                  <a:pt x="86487" y="2734"/>
                </a:lnTo>
                <a:lnTo>
                  <a:pt x="92221" y="7201"/>
                </a:lnTo>
                <a:lnTo>
                  <a:pt x="95183" y="10182"/>
                </a:lnTo>
                <a:lnTo>
                  <a:pt x="95364" y="11678"/>
                </a:lnTo>
                <a:lnTo>
                  <a:pt x="96317" y="13183"/>
                </a:lnTo>
                <a:lnTo>
                  <a:pt x="98031" y="14697"/>
                </a:lnTo>
                <a:lnTo>
                  <a:pt x="99593" y="14973"/>
                </a:lnTo>
                <a:lnTo>
                  <a:pt x="101022" y="14021"/>
                </a:lnTo>
                <a:lnTo>
                  <a:pt x="102137" y="14126"/>
                </a:lnTo>
                <a:lnTo>
                  <a:pt x="102936" y="15288"/>
                </a:lnTo>
                <a:lnTo>
                  <a:pt x="104575" y="15526"/>
                </a:lnTo>
                <a:lnTo>
                  <a:pt x="106394" y="14811"/>
                </a:lnTo>
                <a:lnTo>
                  <a:pt x="107690" y="15059"/>
                </a:lnTo>
                <a:lnTo>
                  <a:pt x="107928" y="15745"/>
                </a:lnTo>
                <a:lnTo>
                  <a:pt x="108232" y="16116"/>
                </a:lnTo>
                <a:lnTo>
                  <a:pt x="109109" y="16278"/>
                </a:lnTo>
                <a:lnTo>
                  <a:pt x="110290" y="17154"/>
                </a:lnTo>
                <a:lnTo>
                  <a:pt x="111957" y="19526"/>
                </a:lnTo>
                <a:lnTo>
                  <a:pt x="113309" y="22831"/>
                </a:lnTo>
                <a:lnTo>
                  <a:pt x="114347" y="27070"/>
                </a:lnTo>
                <a:lnTo>
                  <a:pt x="115729" y="29375"/>
                </a:lnTo>
                <a:lnTo>
                  <a:pt x="117434" y="29746"/>
                </a:lnTo>
                <a:lnTo>
                  <a:pt x="118434" y="30613"/>
                </a:lnTo>
                <a:lnTo>
                  <a:pt x="118624" y="31623"/>
                </a:lnTo>
                <a:lnTo>
                  <a:pt x="119129" y="32309"/>
                </a:lnTo>
                <a:lnTo>
                  <a:pt x="119948" y="32690"/>
                </a:lnTo>
                <a:lnTo>
                  <a:pt x="121396" y="32461"/>
                </a:lnTo>
                <a:lnTo>
                  <a:pt x="123091" y="33890"/>
                </a:lnTo>
                <a:lnTo>
                  <a:pt x="124920" y="36995"/>
                </a:lnTo>
                <a:lnTo>
                  <a:pt x="125206" y="38386"/>
                </a:lnTo>
                <a:lnTo>
                  <a:pt x="124920" y="39138"/>
                </a:lnTo>
                <a:lnTo>
                  <a:pt x="125025" y="39691"/>
                </a:lnTo>
                <a:lnTo>
                  <a:pt x="126244" y="40215"/>
                </a:lnTo>
                <a:lnTo>
                  <a:pt x="127387" y="41224"/>
                </a:lnTo>
                <a:lnTo>
                  <a:pt x="128321" y="42748"/>
                </a:lnTo>
                <a:lnTo>
                  <a:pt x="130340" y="44101"/>
                </a:lnTo>
                <a:lnTo>
                  <a:pt x="133445" y="45291"/>
                </a:lnTo>
                <a:lnTo>
                  <a:pt x="135684" y="47063"/>
                </a:lnTo>
                <a:lnTo>
                  <a:pt x="137055" y="49416"/>
                </a:lnTo>
                <a:lnTo>
                  <a:pt x="139894" y="513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52602571-B5F1-1D1D-DA41-36F3D7F0B39A}"/>
              </a:ext>
            </a:extLst>
          </p:cNvPr>
          <p:cNvSpPr/>
          <p:nvPr/>
        </p:nvSpPr>
        <p:spPr>
          <a:xfrm>
            <a:off x="6904308" y="4345928"/>
            <a:ext cx="278701" cy="365598"/>
          </a:xfrm>
          <a:custGeom>
            <a:avLst/>
            <a:gdLst>
              <a:gd name="connsiteX0" fmla="*/ 15192 w 278701"/>
              <a:gd name="connsiteY0" fmla="*/ 365598 h 365598"/>
              <a:gd name="connsiteX1" fmla="*/ 15316 w 278701"/>
              <a:gd name="connsiteY1" fmla="*/ 363417 h 365598"/>
              <a:gd name="connsiteX2" fmla="*/ 14897 w 278701"/>
              <a:gd name="connsiteY2" fmla="*/ 362331 h 365598"/>
              <a:gd name="connsiteX3" fmla="*/ 12363 w 278701"/>
              <a:gd name="connsiteY3" fmla="*/ 359064 h 365598"/>
              <a:gd name="connsiteX4" fmla="*/ 7629 w 278701"/>
              <a:gd name="connsiteY4" fmla="*/ 352987 h 365598"/>
              <a:gd name="connsiteX5" fmla="*/ 4048 w 278701"/>
              <a:gd name="connsiteY5" fmla="*/ 348386 h 365598"/>
              <a:gd name="connsiteX6" fmla="*/ 381 w 278701"/>
              <a:gd name="connsiteY6" fmla="*/ 343690 h 365598"/>
              <a:gd name="connsiteX7" fmla="*/ 362 w 278701"/>
              <a:gd name="connsiteY7" fmla="*/ 339928 h 365598"/>
              <a:gd name="connsiteX8" fmla="*/ 324 w 278701"/>
              <a:gd name="connsiteY8" fmla="*/ 328736 h 365598"/>
              <a:gd name="connsiteX9" fmla="*/ 228 w 278701"/>
              <a:gd name="connsiteY9" fmla="*/ 306362 h 365598"/>
              <a:gd name="connsiteX10" fmla="*/ 152 w 278701"/>
              <a:gd name="connsiteY10" fmla="*/ 283978 h 365598"/>
              <a:gd name="connsiteX11" fmla="*/ 57 w 278701"/>
              <a:gd name="connsiteY11" fmla="*/ 261595 h 365598"/>
              <a:gd name="connsiteX12" fmla="*/ 9 w 278701"/>
              <a:gd name="connsiteY12" fmla="*/ 250393 h 365598"/>
              <a:gd name="connsiteX13" fmla="*/ 0 w 278701"/>
              <a:gd name="connsiteY13" fmla="*/ 245811 h 365598"/>
              <a:gd name="connsiteX14" fmla="*/ 381 w 278701"/>
              <a:gd name="connsiteY14" fmla="*/ 245068 h 365598"/>
              <a:gd name="connsiteX15" fmla="*/ 4563 w 278701"/>
              <a:gd name="connsiteY15" fmla="*/ 240963 h 365598"/>
              <a:gd name="connsiteX16" fmla="*/ 10087 w 278701"/>
              <a:gd name="connsiteY16" fmla="*/ 235515 h 365598"/>
              <a:gd name="connsiteX17" fmla="*/ 17345 w 278701"/>
              <a:gd name="connsiteY17" fmla="*/ 225180 h 365598"/>
              <a:gd name="connsiteX18" fmla="*/ 21288 w 278701"/>
              <a:gd name="connsiteY18" fmla="*/ 219551 h 365598"/>
              <a:gd name="connsiteX19" fmla="*/ 24584 w 278701"/>
              <a:gd name="connsiteY19" fmla="*/ 214874 h 365598"/>
              <a:gd name="connsiteX20" fmla="*/ 25412 w 278701"/>
              <a:gd name="connsiteY20" fmla="*/ 213446 h 365598"/>
              <a:gd name="connsiteX21" fmla="*/ 28327 w 278701"/>
              <a:gd name="connsiteY21" fmla="*/ 210607 h 365598"/>
              <a:gd name="connsiteX22" fmla="*/ 33785 w 278701"/>
              <a:gd name="connsiteY22" fmla="*/ 208912 h 365598"/>
              <a:gd name="connsiteX23" fmla="*/ 37176 w 278701"/>
              <a:gd name="connsiteY23" fmla="*/ 208626 h 365598"/>
              <a:gd name="connsiteX24" fmla="*/ 48844 w 278701"/>
              <a:gd name="connsiteY24" fmla="*/ 206502 h 365598"/>
              <a:gd name="connsiteX25" fmla="*/ 50578 w 278701"/>
              <a:gd name="connsiteY25" fmla="*/ 205645 h 365598"/>
              <a:gd name="connsiteX26" fmla="*/ 51597 w 278701"/>
              <a:gd name="connsiteY26" fmla="*/ 204664 h 365598"/>
              <a:gd name="connsiteX27" fmla="*/ 52568 w 278701"/>
              <a:gd name="connsiteY27" fmla="*/ 202425 h 365598"/>
              <a:gd name="connsiteX28" fmla="*/ 54836 w 278701"/>
              <a:gd name="connsiteY28" fmla="*/ 199282 h 365598"/>
              <a:gd name="connsiteX29" fmla="*/ 57769 w 278701"/>
              <a:gd name="connsiteY29" fmla="*/ 197110 h 365598"/>
              <a:gd name="connsiteX30" fmla="*/ 63341 w 278701"/>
              <a:gd name="connsiteY30" fmla="*/ 194291 h 365598"/>
              <a:gd name="connsiteX31" fmla="*/ 68799 w 278701"/>
              <a:gd name="connsiteY31" fmla="*/ 191900 h 365598"/>
              <a:gd name="connsiteX32" fmla="*/ 70009 w 278701"/>
              <a:gd name="connsiteY32" fmla="*/ 191510 h 365598"/>
              <a:gd name="connsiteX33" fmla="*/ 76581 w 278701"/>
              <a:gd name="connsiteY33" fmla="*/ 190005 h 365598"/>
              <a:gd name="connsiteX34" fmla="*/ 78191 w 278701"/>
              <a:gd name="connsiteY34" fmla="*/ 189490 h 365598"/>
              <a:gd name="connsiteX35" fmla="*/ 80848 w 278701"/>
              <a:gd name="connsiteY35" fmla="*/ 188966 h 365598"/>
              <a:gd name="connsiteX36" fmla="*/ 81896 w 278701"/>
              <a:gd name="connsiteY36" fmla="*/ 188947 h 365598"/>
              <a:gd name="connsiteX37" fmla="*/ 91021 w 278701"/>
              <a:gd name="connsiteY37" fmla="*/ 189471 h 365598"/>
              <a:gd name="connsiteX38" fmla="*/ 98164 w 278701"/>
              <a:gd name="connsiteY38" fmla="*/ 189890 h 365598"/>
              <a:gd name="connsiteX39" fmla="*/ 105508 w 278701"/>
              <a:gd name="connsiteY39" fmla="*/ 190309 h 365598"/>
              <a:gd name="connsiteX40" fmla="*/ 106289 w 278701"/>
              <a:gd name="connsiteY40" fmla="*/ 189986 h 365598"/>
              <a:gd name="connsiteX41" fmla="*/ 111423 w 278701"/>
              <a:gd name="connsiteY41" fmla="*/ 184404 h 365598"/>
              <a:gd name="connsiteX42" fmla="*/ 119596 w 278701"/>
              <a:gd name="connsiteY42" fmla="*/ 175498 h 365598"/>
              <a:gd name="connsiteX43" fmla="*/ 124816 w 278701"/>
              <a:gd name="connsiteY43" fmla="*/ 169821 h 365598"/>
              <a:gd name="connsiteX44" fmla="*/ 132874 w 278701"/>
              <a:gd name="connsiteY44" fmla="*/ 161039 h 365598"/>
              <a:gd name="connsiteX45" fmla="*/ 139065 w 278701"/>
              <a:gd name="connsiteY45" fmla="*/ 154696 h 365598"/>
              <a:gd name="connsiteX46" fmla="*/ 145913 w 278701"/>
              <a:gd name="connsiteY46" fmla="*/ 147685 h 365598"/>
              <a:gd name="connsiteX47" fmla="*/ 152572 w 278701"/>
              <a:gd name="connsiteY47" fmla="*/ 141265 h 365598"/>
              <a:gd name="connsiteX48" fmla="*/ 160563 w 278701"/>
              <a:gd name="connsiteY48" fmla="*/ 133540 h 365598"/>
              <a:gd name="connsiteX49" fmla="*/ 165611 w 278701"/>
              <a:gd name="connsiteY49" fmla="*/ 128673 h 365598"/>
              <a:gd name="connsiteX50" fmla="*/ 173441 w 278701"/>
              <a:gd name="connsiteY50" fmla="*/ 121110 h 365598"/>
              <a:gd name="connsiteX51" fmla="*/ 180899 w 278701"/>
              <a:gd name="connsiteY51" fmla="*/ 113900 h 365598"/>
              <a:gd name="connsiteX52" fmla="*/ 187490 w 278701"/>
              <a:gd name="connsiteY52" fmla="*/ 107528 h 365598"/>
              <a:gd name="connsiteX53" fmla="*/ 178394 w 278701"/>
              <a:gd name="connsiteY53" fmla="*/ 107528 h 365598"/>
              <a:gd name="connsiteX54" fmla="*/ 169507 w 278701"/>
              <a:gd name="connsiteY54" fmla="*/ 107528 h 365598"/>
              <a:gd name="connsiteX55" fmla="*/ 160754 w 278701"/>
              <a:gd name="connsiteY55" fmla="*/ 107528 h 365598"/>
              <a:gd name="connsiteX56" fmla="*/ 159191 w 278701"/>
              <a:gd name="connsiteY56" fmla="*/ 106756 h 365598"/>
              <a:gd name="connsiteX57" fmla="*/ 151838 w 278701"/>
              <a:gd name="connsiteY57" fmla="*/ 104280 h 365598"/>
              <a:gd name="connsiteX58" fmla="*/ 142523 w 278701"/>
              <a:gd name="connsiteY58" fmla="*/ 101146 h 365598"/>
              <a:gd name="connsiteX59" fmla="*/ 130959 w 278701"/>
              <a:gd name="connsiteY59" fmla="*/ 97260 h 365598"/>
              <a:gd name="connsiteX60" fmla="*/ 122720 w 278701"/>
              <a:gd name="connsiteY60" fmla="*/ 94497 h 365598"/>
              <a:gd name="connsiteX61" fmla="*/ 113938 w 278701"/>
              <a:gd name="connsiteY61" fmla="*/ 91592 h 365598"/>
              <a:gd name="connsiteX62" fmla="*/ 105032 w 278701"/>
              <a:gd name="connsiteY62" fmla="*/ 88659 h 365598"/>
              <a:gd name="connsiteX63" fmla="*/ 98041 w 278701"/>
              <a:gd name="connsiteY63" fmla="*/ 86353 h 365598"/>
              <a:gd name="connsiteX64" fmla="*/ 89325 w 278701"/>
              <a:gd name="connsiteY64" fmla="*/ 83477 h 365598"/>
              <a:gd name="connsiteX65" fmla="*/ 81753 w 278701"/>
              <a:gd name="connsiteY65" fmla="*/ 80972 h 365598"/>
              <a:gd name="connsiteX66" fmla="*/ 80715 w 278701"/>
              <a:gd name="connsiteY66" fmla="*/ 80362 h 365598"/>
              <a:gd name="connsiteX67" fmla="*/ 76515 w 278701"/>
              <a:gd name="connsiteY67" fmla="*/ 76543 h 365598"/>
              <a:gd name="connsiteX68" fmla="*/ 70999 w 278701"/>
              <a:gd name="connsiteY68" fmla="*/ 71523 h 365598"/>
              <a:gd name="connsiteX69" fmla="*/ 69942 w 278701"/>
              <a:gd name="connsiteY69" fmla="*/ 71438 h 365598"/>
              <a:gd name="connsiteX70" fmla="*/ 67313 w 278701"/>
              <a:gd name="connsiteY70" fmla="*/ 70390 h 365598"/>
              <a:gd name="connsiteX71" fmla="*/ 64951 w 278701"/>
              <a:gd name="connsiteY71" fmla="*/ 67675 h 365598"/>
              <a:gd name="connsiteX72" fmla="*/ 62512 w 278701"/>
              <a:gd name="connsiteY72" fmla="*/ 64208 h 365598"/>
              <a:gd name="connsiteX73" fmla="*/ 60255 w 278701"/>
              <a:gd name="connsiteY73" fmla="*/ 59865 h 365598"/>
              <a:gd name="connsiteX74" fmla="*/ 59274 w 278701"/>
              <a:gd name="connsiteY74" fmla="*/ 56912 h 365598"/>
              <a:gd name="connsiteX75" fmla="*/ 56255 w 278701"/>
              <a:gd name="connsiteY75" fmla="*/ 55664 h 365598"/>
              <a:gd name="connsiteX76" fmla="*/ 54807 w 278701"/>
              <a:gd name="connsiteY76" fmla="*/ 53330 h 365598"/>
              <a:gd name="connsiteX77" fmla="*/ 52073 w 278701"/>
              <a:gd name="connsiteY77" fmla="*/ 49873 h 365598"/>
              <a:gd name="connsiteX78" fmla="*/ 50178 w 278701"/>
              <a:gd name="connsiteY78" fmla="*/ 48196 h 365598"/>
              <a:gd name="connsiteX79" fmla="*/ 49502 w 278701"/>
              <a:gd name="connsiteY79" fmla="*/ 46729 h 365598"/>
              <a:gd name="connsiteX80" fmla="*/ 48625 w 278701"/>
              <a:gd name="connsiteY80" fmla="*/ 43701 h 365598"/>
              <a:gd name="connsiteX81" fmla="*/ 47063 w 278701"/>
              <a:gd name="connsiteY81" fmla="*/ 40396 h 365598"/>
              <a:gd name="connsiteX82" fmla="*/ 45568 w 278701"/>
              <a:gd name="connsiteY82" fmla="*/ 38357 h 365598"/>
              <a:gd name="connsiteX83" fmla="*/ 45225 w 278701"/>
              <a:gd name="connsiteY83" fmla="*/ 37471 h 365598"/>
              <a:gd name="connsiteX84" fmla="*/ 45311 w 278701"/>
              <a:gd name="connsiteY84" fmla="*/ 36900 h 365598"/>
              <a:gd name="connsiteX85" fmla="*/ 48082 w 278701"/>
              <a:gd name="connsiteY85" fmla="*/ 32423 h 365598"/>
              <a:gd name="connsiteX86" fmla="*/ 49330 w 278701"/>
              <a:gd name="connsiteY86" fmla="*/ 30823 h 365598"/>
              <a:gd name="connsiteX87" fmla="*/ 50749 w 278701"/>
              <a:gd name="connsiteY87" fmla="*/ 29280 h 365598"/>
              <a:gd name="connsiteX88" fmla="*/ 51901 w 278701"/>
              <a:gd name="connsiteY88" fmla="*/ 27737 h 365598"/>
              <a:gd name="connsiteX89" fmla="*/ 52349 w 278701"/>
              <a:gd name="connsiteY89" fmla="*/ 26679 h 365598"/>
              <a:gd name="connsiteX90" fmla="*/ 55712 w 278701"/>
              <a:gd name="connsiteY90" fmla="*/ 21402 h 365598"/>
              <a:gd name="connsiteX91" fmla="*/ 58674 w 278701"/>
              <a:gd name="connsiteY91" fmla="*/ 16755 h 365598"/>
              <a:gd name="connsiteX92" fmla="*/ 60989 w 278701"/>
              <a:gd name="connsiteY92" fmla="*/ 13125 h 365598"/>
              <a:gd name="connsiteX93" fmla="*/ 66208 w 278701"/>
              <a:gd name="connsiteY93" fmla="*/ 17278 h 365598"/>
              <a:gd name="connsiteX94" fmla="*/ 71285 w 278701"/>
              <a:gd name="connsiteY94" fmla="*/ 25698 h 365598"/>
              <a:gd name="connsiteX95" fmla="*/ 77200 w 278701"/>
              <a:gd name="connsiteY95" fmla="*/ 32499 h 365598"/>
              <a:gd name="connsiteX96" fmla="*/ 85373 w 278701"/>
              <a:gd name="connsiteY96" fmla="*/ 38805 h 365598"/>
              <a:gd name="connsiteX97" fmla="*/ 88611 w 278701"/>
              <a:gd name="connsiteY97" fmla="*/ 40938 h 365598"/>
              <a:gd name="connsiteX98" fmla="*/ 91478 w 278701"/>
              <a:gd name="connsiteY98" fmla="*/ 42062 h 365598"/>
              <a:gd name="connsiteX99" fmla="*/ 106346 w 278701"/>
              <a:gd name="connsiteY99" fmla="*/ 41891 h 365598"/>
              <a:gd name="connsiteX100" fmla="*/ 116900 w 278701"/>
              <a:gd name="connsiteY100" fmla="*/ 36138 h 365598"/>
              <a:gd name="connsiteX101" fmla="*/ 126482 w 278701"/>
              <a:gd name="connsiteY101" fmla="*/ 31966 h 365598"/>
              <a:gd name="connsiteX102" fmla="*/ 129702 w 278701"/>
              <a:gd name="connsiteY102" fmla="*/ 31099 h 365598"/>
              <a:gd name="connsiteX103" fmla="*/ 135264 w 278701"/>
              <a:gd name="connsiteY103" fmla="*/ 32242 h 365598"/>
              <a:gd name="connsiteX104" fmla="*/ 141398 w 278701"/>
              <a:gd name="connsiteY104" fmla="*/ 32585 h 365598"/>
              <a:gd name="connsiteX105" fmla="*/ 146914 w 278701"/>
              <a:gd name="connsiteY105" fmla="*/ 33852 h 365598"/>
              <a:gd name="connsiteX106" fmla="*/ 149714 w 278701"/>
              <a:gd name="connsiteY106" fmla="*/ 33528 h 365598"/>
              <a:gd name="connsiteX107" fmla="*/ 160630 w 278701"/>
              <a:gd name="connsiteY107" fmla="*/ 28680 h 365598"/>
              <a:gd name="connsiteX108" fmla="*/ 167487 w 278701"/>
              <a:gd name="connsiteY108" fmla="*/ 23955 h 365598"/>
              <a:gd name="connsiteX109" fmla="*/ 172164 w 278701"/>
              <a:gd name="connsiteY109" fmla="*/ 21945 h 365598"/>
              <a:gd name="connsiteX110" fmla="*/ 174003 w 278701"/>
              <a:gd name="connsiteY110" fmla="*/ 21927 h 365598"/>
              <a:gd name="connsiteX111" fmla="*/ 180384 w 278701"/>
              <a:gd name="connsiteY111" fmla="*/ 23631 h 365598"/>
              <a:gd name="connsiteX112" fmla="*/ 188586 w 278701"/>
              <a:gd name="connsiteY112" fmla="*/ 22888 h 365598"/>
              <a:gd name="connsiteX113" fmla="*/ 199806 w 278701"/>
              <a:gd name="connsiteY113" fmla="*/ 18812 h 365598"/>
              <a:gd name="connsiteX114" fmla="*/ 203378 w 278701"/>
              <a:gd name="connsiteY114" fmla="*/ 17983 h 365598"/>
              <a:gd name="connsiteX115" fmla="*/ 206102 w 278701"/>
              <a:gd name="connsiteY115" fmla="*/ 17926 h 365598"/>
              <a:gd name="connsiteX116" fmla="*/ 212207 w 278701"/>
              <a:gd name="connsiteY116" fmla="*/ 19764 h 365598"/>
              <a:gd name="connsiteX117" fmla="*/ 213160 w 278701"/>
              <a:gd name="connsiteY117" fmla="*/ 19669 h 365598"/>
              <a:gd name="connsiteX118" fmla="*/ 216465 w 278701"/>
              <a:gd name="connsiteY118" fmla="*/ 19326 h 365598"/>
              <a:gd name="connsiteX119" fmla="*/ 225180 w 278701"/>
              <a:gd name="connsiteY119" fmla="*/ 17383 h 365598"/>
              <a:gd name="connsiteX120" fmla="*/ 231972 w 278701"/>
              <a:gd name="connsiteY120" fmla="*/ 14449 h 365598"/>
              <a:gd name="connsiteX121" fmla="*/ 244478 w 278701"/>
              <a:gd name="connsiteY121" fmla="*/ 12325 h 365598"/>
              <a:gd name="connsiteX122" fmla="*/ 253994 w 278701"/>
              <a:gd name="connsiteY122" fmla="*/ 6953 h 365598"/>
              <a:gd name="connsiteX123" fmla="*/ 255661 w 278701"/>
              <a:gd name="connsiteY123" fmla="*/ 4353 h 365598"/>
              <a:gd name="connsiteX124" fmla="*/ 258537 w 278701"/>
              <a:gd name="connsiteY124" fmla="*/ 1076 h 365598"/>
              <a:gd name="connsiteX125" fmla="*/ 262709 w 278701"/>
              <a:gd name="connsiteY125" fmla="*/ 0 h 365598"/>
              <a:gd name="connsiteX126" fmla="*/ 273377 w 278701"/>
              <a:gd name="connsiteY126" fmla="*/ 3848 h 365598"/>
              <a:gd name="connsiteX127" fmla="*/ 275082 w 278701"/>
              <a:gd name="connsiteY127" fmla="*/ 4153 h 365598"/>
              <a:gd name="connsiteX128" fmla="*/ 274463 w 278701"/>
              <a:gd name="connsiteY128" fmla="*/ 6477 h 365598"/>
              <a:gd name="connsiteX129" fmla="*/ 274091 w 278701"/>
              <a:gd name="connsiteY129" fmla="*/ 8849 h 365598"/>
              <a:gd name="connsiteX130" fmla="*/ 271910 w 278701"/>
              <a:gd name="connsiteY130" fmla="*/ 12982 h 365598"/>
              <a:gd name="connsiteX131" fmla="*/ 270510 w 278701"/>
              <a:gd name="connsiteY131" fmla="*/ 17574 h 365598"/>
              <a:gd name="connsiteX132" fmla="*/ 271539 w 278701"/>
              <a:gd name="connsiteY132" fmla="*/ 24584 h 365598"/>
              <a:gd name="connsiteX133" fmla="*/ 272034 w 278701"/>
              <a:gd name="connsiteY133" fmla="*/ 35938 h 365598"/>
              <a:gd name="connsiteX134" fmla="*/ 271777 w 278701"/>
              <a:gd name="connsiteY134" fmla="*/ 37585 h 365598"/>
              <a:gd name="connsiteX135" fmla="*/ 271072 w 278701"/>
              <a:gd name="connsiteY135" fmla="*/ 39205 h 365598"/>
              <a:gd name="connsiteX136" fmla="*/ 270777 w 278701"/>
              <a:gd name="connsiteY136" fmla="*/ 40491 h 365598"/>
              <a:gd name="connsiteX137" fmla="*/ 269624 w 278701"/>
              <a:gd name="connsiteY137" fmla="*/ 40938 h 365598"/>
              <a:gd name="connsiteX138" fmla="*/ 269119 w 278701"/>
              <a:gd name="connsiteY138" fmla="*/ 41672 h 365598"/>
              <a:gd name="connsiteX139" fmla="*/ 269957 w 278701"/>
              <a:gd name="connsiteY139" fmla="*/ 41958 h 365598"/>
              <a:gd name="connsiteX140" fmla="*/ 273291 w 278701"/>
              <a:gd name="connsiteY140" fmla="*/ 40729 h 365598"/>
              <a:gd name="connsiteX141" fmla="*/ 273234 w 278701"/>
              <a:gd name="connsiteY141" fmla="*/ 39367 h 365598"/>
              <a:gd name="connsiteX142" fmla="*/ 273425 w 278701"/>
              <a:gd name="connsiteY142" fmla="*/ 38700 h 365598"/>
              <a:gd name="connsiteX143" fmla="*/ 276168 w 278701"/>
              <a:gd name="connsiteY143" fmla="*/ 40214 h 365598"/>
              <a:gd name="connsiteX144" fmla="*/ 278130 w 278701"/>
              <a:gd name="connsiteY144" fmla="*/ 40843 h 365598"/>
              <a:gd name="connsiteX145" fmla="*/ 278702 w 278701"/>
              <a:gd name="connsiteY145" fmla="*/ 42272 h 365598"/>
              <a:gd name="connsiteX146" fmla="*/ 278549 w 278701"/>
              <a:gd name="connsiteY146" fmla="*/ 43243 h 365598"/>
              <a:gd name="connsiteX147" fmla="*/ 275434 w 278701"/>
              <a:gd name="connsiteY147" fmla="*/ 42796 h 365598"/>
              <a:gd name="connsiteX148" fmla="*/ 273844 w 278701"/>
              <a:gd name="connsiteY148" fmla="*/ 42043 h 365598"/>
              <a:gd name="connsiteX149" fmla="*/ 269224 w 278701"/>
              <a:gd name="connsiteY149" fmla="*/ 43281 h 365598"/>
              <a:gd name="connsiteX150" fmla="*/ 266395 w 278701"/>
              <a:gd name="connsiteY150" fmla="*/ 44615 h 365598"/>
              <a:gd name="connsiteX151" fmla="*/ 265547 w 278701"/>
              <a:gd name="connsiteY151" fmla="*/ 46844 h 365598"/>
              <a:gd name="connsiteX152" fmla="*/ 264890 w 278701"/>
              <a:gd name="connsiteY152" fmla="*/ 55721 h 365598"/>
              <a:gd name="connsiteX153" fmla="*/ 263795 w 278701"/>
              <a:gd name="connsiteY153" fmla="*/ 61474 h 365598"/>
              <a:gd name="connsiteX154" fmla="*/ 263585 w 278701"/>
              <a:gd name="connsiteY154" fmla="*/ 69085 h 365598"/>
              <a:gd name="connsiteX155" fmla="*/ 259842 w 278701"/>
              <a:gd name="connsiteY155" fmla="*/ 74114 h 365598"/>
              <a:gd name="connsiteX156" fmla="*/ 258585 w 278701"/>
              <a:gd name="connsiteY156" fmla="*/ 77657 h 365598"/>
              <a:gd name="connsiteX157" fmla="*/ 253022 w 278701"/>
              <a:gd name="connsiteY157" fmla="*/ 84763 h 365598"/>
              <a:gd name="connsiteX158" fmla="*/ 250127 w 278701"/>
              <a:gd name="connsiteY158" fmla="*/ 90821 h 365598"/>
              <a:gd name="connsiteX159" fmla="*/ 249174 w 278701"/>
              <a:gd name="connsiteY159" fmla="*/ 93783 h 365598"/>
              <a:gd name="connsiteX160" fmla="*/ 244287 w 278701"/>
              <a:gd name="connsiteY160" fmla="*/ 102089 h 365598"/>
              <a:gd name="connsiteX161" fmla="*/ 237573 w 278701"/>
              <a:gd name="connsiteY161" fmla="*/ 108452 h 365598"/>
              <a:gd name="connsiteX162" fmla="*/ 235153 w 278701"/>
              <a:gd name="connsiteY162" fmla="*/ 116576 h 365598"/>
              <a:gd name="connsiteX163" fmla="*/ 232753 w 278701"/>
              <a:gd name="connsiteY163" fmla="*/ 121672 h 365598"/>
              <a:gd name="connsiteX164" fmla="*/ 230038 w 278701"/>
              <a:gd name="connsiteY164" fmla="*/ 126282 h 365598"/>
              <a:gd name="connsiteX165" fmla="*/ 224114 w 278701"/>
              <a:gd name="connsiteY165" fmla="*/ 134493 h 365598"/>
              <a:gd name="connsiteX166" fmla="*/ 221085 w 278701"/>
              <a:gd name="connsiteY166" fmla="*/ 140189 h 365598"/>
              <a:gd name="connsiteX167" fmla="*/ 217284 w 278701"/>
              <a:gd name="connsiteY167" fmla="*/ 150076 h 365598"/>
              <a:gd name="connsiteX168" fmla="*/ 216112 w 278701"/>
              <a:gd name="connsiteY168" fmla="*/ 156324 h 365598"/>
              <a:gd name="connsiteX169" fmla="*/ 205416 w 278701"/>
              <a:gd name="connsiteY169" fmla="*/ 174460 h 365598"/>
              <a:gd name="connsiteX170" fmla="*/ 194320 w 278701"/>
              <a:gd name="connsiteY170" fmla="*/ 188900 h 365598"/>
              <a:gd name="connsiteX171" fmla="*/ 187414 w 278701"/>
              <a:gd name="connsiteY171" fmla="*/ 201044 h 365598"/>
              <a:gd name="connsiteX172" fmla="*/ 175013 w 278701"/>
              <a:gd name="connsiteY172" fmla="*/ 215122 h 365598"/>
              <a:gd name="connsiteX173" fmla="*/ 158105 w 278701"/>
              <a:gd name="connsiteY173" fmla="*/ 233286 h 365598"/>
              <a:gd name="connsiteX174" fmla="*/ 135970 w 278701"/>
              <a:gd name="connsiteY174" fmla="*/ 254832 h 365598"/>
              <a:gd name="connsiteX175" fmla="*/ 129969 w 278701"/>
              <a:gd name="connsiteY175" fmla="*/ 259223 h 365598"/>
              <a:gd name="connsiteX176" fmla="*/ 105746 w 278701"/>
              <a:gd name="connsiteY176" fmla="*/ 272510 h 365598"/>
              <a:gd name="connsiteX177" fmla="*/ 90040 w 278701"/>
              <a:gd name="connsiteY177" fmla="*/ 283635 h 365598"/>
              <a:gd name="connsiteX178" fmla="*/ 82020 w 278701"/>
              <a:gd name="connsiteY178" fmla="*/ 291208 h 365598"/>
              <a:gd name="connsiteX179" fmla="*/ 73600 w 278701"/>
              <a:gd name="connsiteY179" fmla="*/ 297799 h 365598"/>
              <a:gd name="connsiteX180" fmla="*/ 66913 w 278701"/>
              <a:gd name="connsiteY180" fmla="*/ 304076 h 365598"/>
              <a:gd name="connsiteX181" fmla="*/ 46711 w 278701"/>
              <a:gd name="connsiteY181" fmla="*/ 325241 h 365598"/>
              <a:gd name="connsiteX182" fmla="*/ 44634 w 278701"/>
              <a:gd name="connsiteY182" fmla="*/ 327231 h 365598"/>
              <a:gd name="connsiteX183" fmla="*/ 42672 w 278701"/>
              <a:gd name="connsiteY183" fmla="*/ 329108 h 365598"/>
              <a:gd name="connsiteX184" fmla="*/ 40129 w 278701"/>
              <a:gd name="connsiteY184" fmla="*/ 332699 h 365598"/>
              <a:gd name="connsiteX185" fmla="*/ 38357 w 278701"/>
              <a:gd name="connsiteY185" fmla="*/ 334118 h 365598"/>
              <a:gd name="connsiteX186" fmla="*/ 33537 w 278701"/>
              <a:gd name="connsiteY186" fmla="*/ 340176 h 365598"/>
              <a:gd name="connsiteX187" fmla="*/ 30518 w 278701"/>
              <a:gd name="connsiteY187" fmla="*/ 343310 h 365598"/>
              <a:gd name="connsiteX188" fmla="*/ 27146 w 278701"/>
              <a:gd name="connsiteY188" fmla="*/ 346415 h 365598"/>
              <a:gd name="connsiteX189" fmla="*/ 25708 w 278701"/>
              <a:gd name="connsiteY189" fmla="*/ 348605 h 365598"/>
              <a:gd name="connsiteX190" fmla="*/ 24698 w 278701"/>
              <a:gd name="connsiteY190" fmla="*/ 351129 h 365598"/>
              <a:gd name="connsiteX191" fmla="*/ 23565 w 278701"/>
              <a:gd name="connsiteY191" fmla="*/ 352530 h 365598"/>
              <a:gd name="connsiteX192" fmla="*/ 20526 w 278701"/>
              <a:gd name="connsiteY192" fmla="*/ 358549 h 365598"/>
              <a:gd name="connsiteX193" fmla="*/ 17840 w 278701"/>
              <a:gd name="connsiteY193" fmla="*/ 362493 h 365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278701" h="365598">
                <a:moveTo>
                  <a:pt x="15192" y="365598"/>
                </a:moveTo>
                <a:lnTo>
                  <a:pt x="15316" y="363417"/>
                </a:lnTo>
                <a:lnTo>
                  <a:pt x="14897" y="362331"/>
                </a:lnTo>
                <a:lnTo>
                  <a:pt x="12363" y="359064"/>
                </a:lnTo>
                <a:lnTo>
                  <a:pt x="7629" y="352987"/>
                </a:lnTo>
                <a:lnTo>
                  <a:pt x="4048" y="348386"/>
                </a:lnTo>
                <a:lnTo>
                  <a:pt x="381" y="343690"/>
                </a:lnTo>
                <a:lnTo>
                  <a:pt x="362" y="339928"/>
                </a:lnTo>
                <a:lnTo>
                  <a:pt x="324" y="328736"/>
                </a:lnTo>
                <a:lnTo>
                  <a:pt x="228" y="306362"/>
                </a:lnTo>
                <a:lnTo>
                  <a:pt x="152" y="283978"/>
                </a:lnTo>
                <a:lnTo>
                  <a:pt x="57" y="261595"/>
                </a:lnTo>
                <a:lnTo>
                  <a:pt x="9" y="250393"/>
                </a:lnTo>
                <a:lnTo>
                  <a:pt x="0" y="245811"/>
                </a:lnTo>
                <a:lnTo>
                  <a:pt x="381" y="245068"/>
                </a:lnTo>
                <a:lnTo>
                  <a:pt x="4563" y="240963"/>
                </a:lnTo>
                <a:lnTo>
                  <a:pt x="10087" y="235515"/>
                </a:lnTo>
                <a:lnTo>
                  <a:pt x="17345" y="225180"/>
                </a:lnTo>
                <a:lnTo>
                  <a:pt x="21288" y="219551"/>
                </a:lnTo>
                <a:lnTo>
                  <a:pt x="24584" y="214874"/>
                </a:lnTo>
                <a:lnTo>
                  <a:pt x="25412" y="213446"/>
                </a:lnTo>
                <a:lnTo>
                  <a:pt x="28327" y="210607"/>
                </a:lnTo>
                <a:lnTo>
                  <a:pt x="33785" y="208912"/>
                </a:lnTo>
                <a:lnTo>
                  <a:pt x="37176" y="208626"/>
                </a:lnTo>
                <a:lnTo>
                  <a:pt x="48844" y="206502"/>
                </a:lnTo>
                <a:lnTo>
                  <a:pt x="50578" y="205645"/>
                </a:lnTo>
                <a:lnTo>
                  <a:pt x="51597" y="204664"/>
                </a:lnTo>
                <a:lnTo>
                  <a:pt x="52568" y="202425"/>
                </a:lnTo>
                <a:lnTo>
                  <a:pt x="54836" y="199282"/>
                </a:lnTo>
                <a:lnTo>
                  <a:pt x="57769" y="197110"/>
                </a:lnTo>
                <a:lnTo>
                  <a:pt x="63341" y="194291"/>
                </a:lnTo>
                <a:lnTo>
                  <a:pt x="68799" y="191900"/>
                </a:lnTo>
                <a:lnTo>
                  <a:pt x="70009" y="191510"/>
                </a:lnTo>
                <a:lnTo>
                  <a:pt x="76581" y="190005"/>
                </a:lnTo>
                <a:lnTo>
                  <a:pt x="78191" y="189490"/>
                </a:lnTo>
                <a:lnTo>
                  <a:pt x="80848" y="188966"/>
                </a:lnTo>
                <a:lnTo>
                  <a:pt x="81896" y="188947"/>
                </a:lnTo>
                <a:lnTo>
                  <a:pt x="91021" y="189471"/>
                </a:lnTo>
                <a:lnTo>
                  <a:pt x="98164" y="189890"/>
                </a:lnTo>
                <a:lnTo>
                  <a:pt x="105508" y="190309"/>
                </a:lnTo>
                <a:lnTo>
                  <a:pt x="106289" y="189986"/>
                </a:lnTo>
                <a:lnTo>
                  <a:pt x="111423" y="184404"/>
                </a:lnTo>
                <a:lnTo>
                  <a:pt x="119596" y="175498"/>
                </a:lnTo>
                <a:lnTo>
                  <a:pt x="124816" y="169821"/>
                </a:lnTo>
                <a:lnTo>
                  <a:pt x="132874" y="161039"/>
                </a:lnTo>
                <a:lnTo>
                  <a:pt x="139065" y="154696"/>
                </a:lnTo>
                <a:lnTo>
                  <a:pt x="145913" y="147685"/>
                </a:lnTo>
                <a:lnTo>
                  <a:pt x="152572" y="141265"/>
                </a:lnTo>
                <a:lnTo>
                  <a:pt x="160563" y="133540"/>
                </a:lnTo>
                <a:lnTo>
                  <a:pt x="165611" y="128673"/>
                </a:lnTo>
                <a:lnTo>
                  <a:pt x="173441" y="121110"/>
                </a:lnTo>
                <a:lnTo>
                  <a:pt x="180899" y="113900"/>
                </a:lnTo>
                <a:lnTo>
                  <a:pt x="187490" y="107528"/>
                </a:lnTo>
                <a:lnTo>
                  <a:pt x="178394" y="107528"/>
                </a:lnTo>
                <a:lnTo>
                  <a:pt x="169507" y="107528"/>
                </a:lnTo>
                <a:lnTo>
                  <a:pt x="160754" y="107528"/>
                </a:lnTo>
                <a:lnTo>
                  <a:pt x="159191" y="106756"/>
                </a:lnTo>
                <a:lnTo>
                  <a:pt x="151838" y="104280"/>
                </a:lnTo>
                <a:lnTo>
                  <a:pt x="142523" y="101146"/>
                </a:lnTo>
                <a:lnTo>
                  <a:pt x="130959" y="97260"/>
                </a:lnTo>
                <a:lnTo>
                  <a:pt x="122720" y="94497"/>
                </a:lnTo>
                <a:lnTo>
                  <a:pt x="113938" y="91592"/>
                </a:lnTo>
                <a:lnTo>
                  <a:pt x="105032" y="88659"/>
                </a:lnTo>
                <a:lnTo>
                  <a:pt x="98041" y="86353"/>
                </a:lnTo>
                <a:lnTo>
                  <a:pt x="89325" y="83477"/>
                </a:lnTo>
                <a:lnTo>
                  <a:pt x="81753" y="80972"/>
                </a:lnTo>
                <a:lnTo>
                  <a:pt x="80715" y="80362"/>
                </a:lnTo>
                <a:lnTo>
                  <a:pt x="76515" y="76543"/>
                </a:lnTo>
                <a:lnTo>
                  <a:pt x="70999" y="71523"/>
                </a:lnTo>
                <a:lnTo>
                  <a:pt x="69942" y="71438"/>
                </a:lnTo>
                <a:lnTo>
                  <a:pt x="67313" y="70390"/>
                </a:lnTo>
                <a:lnTo>
                  <a:pt x="64951" y="67675"/>
                </a:lnTo>
                <a:lnTo>
                  <a:pt x="62512" y="64208"/>
                </a:lnTo>
                <a:lnTo>
                  <a:pt x="60255" y="59865"/>
                </a:lnTo>
                <a:lnTo>
                  <a:pt x="59274" y="56912"/>
                </a:lnTo>
                <a:lnTo>
                  <a:pt x="56255" y="55664"/>
                </a:lnTo>
                <a:lnTo>
                  <a:pt x="54807" y="53330"/>
                </a:lnTo>
                <a:lnTo>
                  <a:pt x="52073" y="49873"/>
                </a:lnTo>
                <a:lnTo>
                  <a:pt x="50178" y="48196"/>
                </a:lnTo>
                <a:lnTo>
                  <a:pt x="49502" y="46729"/>
                </a:lnTo>
                <a:lnTo>
                  <a:pt x="48625" y="43701"/>
                </a:lnTo>
                <a:lnTo>
                  <a:pt x="47063" y="40396"/>
                </a:lnTo>
                <a:lnTo>
                  <a:pt x="45568" y="38357"/>
                </a:lnTo>
                <a:lnTo>
                  <a:pt x="45225" y="37471"/>
                </a:lnTo>
                <a:lnTo>
                  <a:pt x="45311" y="36900"/>
                </a:lnTo>
                <a:lnTo>
                  <a:pt x="48082" y="32423"/>
                </a:lnTo>
                <a:lnTo>
                  <a:pt x="49330" y="30823"/>
                </a:lnTo>
                <a:lnTo>
                  <a:pt x="50749" y="29280"/>
                </a:lnTo>
                <a:lnTo>
                  <a:pt x="51901" y="27737"/>
                </a:lnTo>
                <a:lnTo>
                  <a:pt x="52349" y="26679"/>
                </a:lnTo>
                <a:lnTo>
                  <a:pt x="55712" y="21402"/>
                </a:lnTo>
                <a:lnTo>
                  <a:pt x="58674" y="16755"/>
                </a:lnTo>
                <a:lnTo>
                  <a:pt x="60989" y="13125"/>
                </a:lnTo>
                <a:lnTo>
                  <a:pt x="66208" y="17278"/>
                </a:lnTo>
                <a:lnTo>
                  <a:pt x="71285" y="25698"/>
                </a:lnTo>
                <a:lnTo>
                  <a:pt x="77200" y="32499"/>
                </a:lnTo>
                <a:lnTo>
                  <a:pt x="85373" y="38805"/>
                </a:lnTo>
                <a:lnTo>
                  <a:pt x="88611" y="40938"/>
                </a:lnTo>
                <a:lnTo>
                  <a:pt x="91478" y="42062"/>
                </a:lnTo>
                <a:lnTo>
                  <a:pt x="106346" y="41891"/>
                </a:lnTo>
                <a:lnTo>
                  <a:pt x="116900" y="36138"/>
                </a:lnTo>
                <a:lnTo>
                  <a:pt x="126482" y="31966"/>
                </a:lnTo>
                <a:lnTo>
                  <a:pt x="129702" y="31099"/>
                </a:lnTo>
                <a:lnTo>
                  <a:pt x="135264" y="32242"/>
                </a:lnTo>
                <a:lnTo>
                  <a:pt x="141398" y="32585"/>
                </a:lnTo>
                <a:lnTo>
                  <a:pt x="146914" y="33852"/>
                </a:lnTo>
                <a:lnTo>
                  <a:pt x="149714" y="33528"/>
                </a:lnTo>
                <a:lnTo>
                  <a:pt x="160630" y="28680"/>
                </a:lnTo>
                <a:lnTo>
                  <a:pt x="167487" y="23955"/>
                </a:lnTo>
                <a:lnTo>
                  <a:pt x="172164" y="21945"/>
                </a:lnTo>
                <a:lnTo>
                  <a:pt x="174003" y="21927"/>
                </a:lnTo>
                <a:lnTo>
                  <a:pt x="180384" y="23631"/>
                </a:lnTo>
                <a:lnTo>
                  <a:pt x="188586" y="22888"/>
                </a:lnTo>
                <a:lnTo>
                  <a:pt x="199806" y="18812"/>
                </a:lnTo>
                <a:lnTo>
                  <a:pt x="203378" y="17983"/>
                </a:lnTo>
                <a:lnTo>
                  <a:pt x="206102" y="17926"/>
                </a:lnTo>
                <a:lnTo>
                  <a:pt x="212207" y="19764"/>
                </a:lnTo>
                <a:lnTo>
                  <a:pt x="213160" y="19669"/>
                </a:lnTo>
                <a:lnTo>
                  <a:pt x="216465" y="19326"/>
                </a:lnTo>
                <a:lnTo>
                  <a:pt x="225180" y="17383"/>
                </a:lnTo>
                <a:lnTo>
                  <a:pt x="231972" y="14449"/>
                </a:lnTo>
                <a:lnTo>
                  <a:pt x="244478" y="12325"/>
                </a:lnTo>
                <a:lnTo>
                  <a:pt x="253994" y="6953"/>
                </a:lnTo>
                <a:lnTo>
                  <a:pt x="255661" y="4353"/>
                </a:lnTo>
                <a:lnTo>
                  <a:pt x="258537" y="1076"/>
                </a:lnTo>
                <a:lnTo>
                  <a:pt x="262709" y="0"/>
                </a:lnTo>
                <a:lnTo>
                  <a:pt x="273377" y="3848"/>
                </a:lnTo>
                <a:lnTo>
                  <a:pt x="275082" y="4153"/>
                </a:lnTo>
                <a:lnTo>
                  <a:pt x="274463" y="6477"/>
                </a:lnTo>
                <a:lnTo>
                  <a:pt x="274091" y="8849"/>
                </a:lnTo>
                <a:lnTo>
                  <a:pt x="271910" y="12982"/>
                </a:lnTo>
                <a:lnTo>
                  <a:pt x="270510" y="17574"/>
                </a:lnTo>
                <a:lnTo>
                  <a:pt x="271539" y="24584"/>
                </a:lnTo>
                <a:lnTo>
                  <a:pt x="272034" y="35938"/>
                </a:lnTo>
                <a:lnTo>
                  <a:pt x="271777" y="37585"/>
                </a:lnTo>
                <a:lnTo>
                  <a:pt x="271072" y="39205"/>
                </a:lnTo>
                <a:lnTo>
                  <a:pt x="270777" y="40491"/>
                </a:lnTo>
                <a:lnTo>
                  <a:pt x="269624" y="40938"/>
                </a:lnTo>
                <a:lnTo>
                  <a:pt x="269119" y="41672"/>
                </a:lnTo>
                <a:lnTo>
                  <a:pt x="269957" y="41958"/>
                </a:lnTo>
                <a:lnTo>
                  <a:pt x="273291" y="40729"/>
                </a:lnTo>
                <a:lnTo>
                  <a:pt x="273234" y="39367"/>
                </a:lnTo>
                <a:lnTo>
                  <a:pt x="273425" y="38700"/>
                </a:lnTo>
                <a:lnTo>
                  <a:pt x="276168" y="40214"/>
                </a:lnTo>
                <a:lnTo>
                  <a:pt x="278130" y="40843"/>
                </a:lnTo>
                <a:lnTo>
                  <a:pt x="278702" y="42272"/>
                </a:lnTo>
                <a:lnTo>
                  <a:pt x="278549" y="43243"/>
                </a:lnTo>
                <a:lnTo>
                  <a:pt x="275434" y="42796"/>
                </a:lnTo>
                <a:lnTo>
                  <a:pt x="273844" y="42043"/>
                </a:lnTo>
                <a:lnTo>
                  <a:pt x="269224" y="43281"/>
                </a:lnTo>
                <a:lnTo>
                  <a:pt x="266395" y="44615"/>
                </a:lnTo>
                <a:lnTo>
                  <a:pt x="265547" y="46844"/>
                </a:lnTo>
                <a:lnTo>
                  <a:pt x="264890" y="55721"/>
                </a:lnTo>
                <a:lnTo>
                  <a:pt x="263795" y="61474"/>
                </a:lnTo>
                <a:lnTo>
                  <a:pt x="263585" y="69085"/>
                </a:lnTo>
                <a:lnTo>
                  <a:pt x="259842" y="74114"/>
                </a:lnTo>
                <a:lnTo>
                  <a:pt x="258585" y="77657"/>
                </a:lnTo>
                <a:lnTo>
                  <a:pt x="253022" y="84763"/>
                </a:lnTo>
                <a:lnTo>
                  <a:pt x="250127" y="90821"/>
                </a:lnTo>
                <a:lnTo>
                  <a:pt x="249174" y="93783"/>
                </a:lnTo>
                <a:lnTo>
                  <a:pt x="244287" y="102089"/>
                </a:lnTo>
                <a:lnTo>
                  <a:pt x="237573" y="108452"/>
                </a:lnTo>
                <a:lnTo>
                  <a:pt x="235153" y="116576"/>
                </a:lnTo>
                <a:lnTo>
                  <a:pt x="232753" y="121672"/>
                </a:lnTo>
                <a:lnTo>
                  <a:pt x="230038" y="126282"/>
                </a:lnTo>
                <a:lnTo>
                  <a:pt x="224114" y="134493"/>
                </a:lnTo>
                <a:lnTo>
                  <a:pt x="221085" y="140189"/>
                </a:lnTo>
                <a:lnTo>
                  <a:pt x="217284" y="150076"/>
                </a:lnTo>
                <a:lnTo>
                  <a:pt x="216112" y="156324"/>
                </a:lnTo>
                <a:lnTo>
                  <a:pt x="205416" y="174460"/>
                </a:lnTo>
                <a:lnTo>
                  <a:pt x="194320" y="188900"/>
                </a:lnTo>
                <a:lnTo>
                  <a:pt x="187414" y="201044"/>
                </a:lnTo>
                <a:lnTo>
                  <a:pt x="175013" y="215122"/>
                </a:lnTo>
                <a:lnTo>
                  <a:pt x="158105" y="233286"/>
                </a:lnTo>
                <a:lnTo>
                  <a:pt x="135970" y="254832"/>
                </a:lnTo>
                <a:lnTo>
                  <a:pt x="129969" y="259223"/>
                </a:lnTo>
                <a:lnTo>
                  <a:pt x="105746" y="272510"/>
                </a:lnTo>
                <a:lnTo>
                  <a:pt x="90040" y="283635"/>
                </a:lnTo>
                <a:lnTo>
                  <a:pt x="82020" y="291208"/>
                </a:lnTo>
                <a:lnTo>
                  <a:pt x="73600" y="297799"/>
                </a:lnTo>
                <a:lnTo>
                  <a:pt x="66913" y="304076"/>
                </a:lnTo>
                <a:lnTo>
                  <a:pt x="46711" y="325241"/>
                </a:lnTo>
                <a:lnTo>
                  <a:pt x="44634" y="327231"/>
                </a:lnTo>
                <a:lnTo>
                  <a:pt x="42672" y="329108"/>
                </a:lnTo>
                <a:lnTo>
                  <a:pt x="40129" y="332699"/>
                </a:lnTo>
                <a:lnTo>
                  <a:pt x="38357" y="334118"/>
                </a:lnTo>
                <a:lnTo>
                  <a:pt x="33537" y="340176"/>
                </a:lnTo>
                <a:lnTo>
                  <a:pt x="30518" y="343310"/>
                </a:lnTo>
                <a:lnTo>
                  <a:pt x="27146" y="346415"/>
                </a:lnTo>
                <a:lnTo>
                  <a:pt x="25708" y="348605"/>
                </a:lnTo>
                <a:lnTo>
                  <a:pt x="24698" y="351129"/>
                </a:lnTo>
                <a:lnTo>
                  <a:pt x="23565" y="352530"/>
                </a:lnTo>
                <a:lnTo>
                  <a:pt x="20526" y="358549"/>
                </a:lnTo>
                <a:lnTo>
                  <a:pt x="17840" y="3624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3" name="Freeform: Shape 212">
            <a:extLst>
              <a:ext uri="{FF2B5EF4-FFF2-40B4-BE49-F238E27FC236}">
                <a16:creationId xmlns:a16="http://schemas.microsoft.com/office/drawing/2014/main" id="{88E6C969-4BE1-57C0-B33E-B4877C97356F}"/>
              </a:ext>
            </a:extLst>
          </p:cNvPr>
          <p:cNvSpPr/>
          <p:nvPr/>
        </p:nvSpPr>
        <p:spPr>
          <a:xfrm>
            <a:off x="4257358" y="4507071"/>
            <a:ext cx="108632" cy="110508"/>
          </a:xfrm>
          <a:custGeom>
            <a:avLst/>
            <a:gdLst>
              <a:gd name="connsiteX0" fmla="*/ 104204 w 108632"/>
              <a:gd name="connsiteY0" fmla="*/ 16926 h 110508"/>
              <a:gd name="connsiteX1" fmla="*/ 101956 w 108632"/>
              <a:gd name="connsiteY1" fmla="*/ 18812 h 110508"/>
              <a:gd name="connsiteX2" fmla="*/ 99508 w 108632"/>
              <a:gd name="connsiteY2" fmla="*/ 21498 h 110508"/>
              <a:gd name="connsiteX3" fmla="*/ 96288 w 108632"/>
              <a:gd name="connsiteY3" fmla="*/ 26136 h 110508"/>
              <a:gd name="connsiteX4" fmla="*/ 96431 w 108632"/>
              <a:gd name="connsiteY4" fmla="*/ 27594 h 110508"/>
              <a:gd name="connsiteX5" fmla="*/ 95726 w 108632"/>
              <a:gd name="connsiteY5" fmla="*/ 28775 h 110508"/>
              <a:gd name="connsiteX6" fmla="*/ 95555 w 108632"/>
              <a:gd name="connsiteY6" fmla="*/ 30851 h 110508"/>
              <a:gd name="connsiteX7" fmla="*/ 95783 w 108632"/>
              <a:gd name="connsiteY7" fmla="*/ 33185 h 110508"/>
              <a:gd name="connsiteX8" fmla="*/ 96612 w 108632"/>
              <a:gd name="connsiteY8" fmla="*/ 34709 h 110508"/>
              <a:gd name="connsiteX9" fmla="*/ 96993 w 108632"/>
              <a:gd name="connsiteY9" fmla="*/ 37605 h 110508"/>
              <a:gd name="connsiteX10" fmla="*/ 96355 w 108632"/>
              <a:gd name="connsiteY10" fmla="*/ 40214 h 110508"/>
              <a:gd name="connsiteX11" fmla="*/ 96603 w 108632"/>
              <a:gd name="connsiteY11" fmla="*/ 41738 h 110508"/>
              <a:gd name="connsiteX12" fmla="*/ 97250 w 108632"/>
              <a:gd name="connsiteY12" fmla="*/ 44139 h 110508"/>
              <a:gd name="connsiteX13" fmla="*/ 97784 w 108632"/>
              <a:gd name="connsiteY13" fmla="*/ 46711 h 110508"/>
              <a:gd name="connsiteX14" fmla="*/ 97727 w 108632"/>
              <a:gd name="connsiteY14" fmla="*/ 47739 h 110508"/>
              <a:gd name="connsiteX15" fmla="*/ 98508 w 108632"/>
              <a:gd name="connsiteY15" fmla="*/ 48587 h 110508"/>
              <a:gd name="connsiteX16" fmla="*/ 99231 w 108632"/>
              <a:gd name="connsiteY16" fmla="*/ 49406 h 110508"/>
              <a:gd name="connsiteX17" fmla="*/ 99003 w 108632"/>
              <a:gd name="connsiteY17" fmla="*/ 51692 h 110508"/>
              <a:gd name="connsiteX18" fmla="*/ 101546 w 108632"/>
              <a:gd name="connsiteY18" fmla="*/ 55769 h 110508"/>
              <a:gd name="connsiteX19" fmla="*/ 103099 w 108632"/>
              <a:gd name="connsiteY19" fmla="*/ 57540 h 110508"/>
              <a:gd name="connsiteX20" fmla="*/ 105366 w 108632"/>
              <a:gd name="connsiteY20" fmla="*/ 59274 h 110508"/>
              <a:gd name="connsiteX21" fmla="*/ 106185 w 108632"/>
              <a:gd name="connsiteY21" fmla="*/ 60960 h 110508"/>
              <a:gd name="connsiteX22" fmla="*/ 107461 w 108632"/>
              <a:gd name="connsiteY22" fmla="*/ 62998 h 110508"/>
              <a:gd name="connsiteX23" fmla="*/ 108223 w 108632"/>
              <a:gd name="connsiteY23" fmla="*/ 63236 h 110508"/>
              <a:gd name="connsiteX24" fmla="*/ 108633 w 108632"/>
              <a:gd name="connsiteY24" fmla="*/ 64055 h 110508"/>
              <a:gd name="connsiteX25" fmla="*/ 108214 w 108632"/>
              <a:gd name="connsiteY25" fmla="*/ 65627 h 110508"/>
              <a:gd name="connsiteX26" fmla="*/ 108128 w 108632"/>
              <a:gd name="connsiteY26" fmla="*/ 67808 h 110508"/>
              <a:gd name="connsiteX27" fmla="*/ 106690 w 108632"/>
              <a:gd name="connsiteY27" fmla="*/ 70342 h 110508"/>
              <a:gd name="connsiteX28" fmla="*/ 103356 w 108632"/>
              <a:gd name="connsiteY28" fmla="*/ 74981 h 110508"/>
              <a:gd name="connsiteX29" fmla="*/ 102946 w 108632"/>
              <a:gd name="connsiteY29" fmla="*/ 76057 h 110508"/>
              <a:gd name="connsiteX30" fmla="*/ 103813 w 108632"/>
              <a:gd name="connsiteY30" fmla="*/ 79905 h 110508"/>
              <a:gd name="connsiteX31" fmla="*/ 103356 w 108632"/>
              <a:gd name="connsiteY31" fmla="*/ 83067 h 110508"/>
              <a:gd name="connsiteX32" fmla="*/ 103156 w 108632"/>
              <a:gd name="connsiteY32" fmla="*/ 84582 h 110508"/>
              <a:gd name="connsiteX33" fmla="*/ 101518 w 108632"/>
              <a:gd name="connsiteY33" fmla="*/ 87354 h 110508"/>
              <a:gd name="connsiteX34" fmla="*/ 97631 w 108632"/>
              <a:gd name="connsiteY34" fmla="*/ 94050 h 110508"/>
              <a:gd name="connsiteX35" fmla="*/ 95403 w 108632"/>
              <a:gd name="connsiteY35" fmla="*/ 95259 h 110508"/>
              <a:gd name="connsiteX36" fmla="*/ 94050 w 108632"/>
              <a:gd name="connsiteY36" fmla="*/ 97193 h 110508"/>
              <a:gd name="connsiteX37" fmla="*/ 93183 w 108632"/>
              <a:gd name="connsiteY37" fmla="*/ 97212 h 110508"/>
              <a:gd name="connsiteX38" fmla="*/ 92212 w 108632"/>
              <a:gd name="connsiteY38" fmla="*/ 97393 h 110508"/>
              <a:gd name="connsiteX39" fmla="*/ 91907 w 108632"/>
              <a:gd name="connsiteY39" fmla="*/ 97631 h 110508"/>
              <a:gd name="connsiteX40" fmla="*/ 90688 w 108632"/>
              <a:gd name="connsiteY40" fmla="*/ 97612 h 110508"/>
              <a:gd name="connsiteX41" fmla="*/ 89735 w 108632"/>
              <a:gd name="connsiteY41" fmla="*/ 96755 h 110508"/>
              <a:gd name="connsiteX42" fmla="*/ 89583 w 108632"/>
              <a:gd name="connsiteY42" fmla="*/ 95745 h 110508"/>
              <a:gd name="connsiteX43" fmla="*/ 89078 w 108632"/>
              <a:gd name="connsiteY43" fmla="*/ 94583 h 110508"/>
              <a:gd name="connsiteX44" fmla="*/ 87878 w 108632"/>
              <a:gd name="connsiteY44" fmla="*/ 94231 h 110508"/>
              <a:gd name="connsiteX45" fmla="*/ 85611 w 108632"/>
              <a:gd name="connsiteY45" fmla="*/ 94640 h 110508"/>
              <a:gd name="connsiteX46" fmla="*/ 84954 w 108632"/>
              <a:gd name="connsiteY46" fmla="*/ 94345 h 110508"/>
              <a:gd name="connsiteX47" fmla="*/ 83611 w 108632"/>
              <a:gd name="connsiteY47" fmla="*/ 93107 h 110508"/>
              <a:gd name="connsiteX48" fmla="*/ 82496 w 108632"/>
              <a:gd name="connsiteY48" fmla="*/ 91745 h 110508"/>
              <a:gd name="connsiteX49" fmla="*/ 82210 w 108632"/>
              <a:gd name="connsiteY49" fmla="*/ 90430 h 110508"/>
              <a:gd name="connsiteX50" fmla="*/ 81496 w 108632"/>
              <a:gd name="connsiteY50" fmla="*/ 90554 h 110508"/>
              <a:gd name="connsiteX51" fmla="*/ 79772 w 108632"/>
              <a:gd name="connsiteY51" fmla="*/ 91745 h 110508"/>
              <a:gd name="connsiteX52" fmla="*/ 78591 w 108632"/>
              <a:gd name="connsiteY52" fmla="*/ 91983 h 110508"/>
              <a:gd name="connsiteX53" fmla="*/ 77667 w 108632"/>
              <a:gd name="connsiteY53" fmla="*/ 91678 h 110508"/>
              <a:gd name="connsiteX54" fmla="*/ 76629 w 108632"/>
              <a:gd name="connsiteY54" fmla="*/ 91764 h 110508"/>
              <a:gd name="connsiteX55" fmla="*/ 74000 w 108632"/>
              <a:gd name="connsiteY55" fmla="*/ 93040 h 110508"/>
              <a:gd name="connsiteX56" fmla="*/ 72447 w 108632"/>
              <a:gd name="connsiteY56" fmla="*/ 93326 h 110508"/>
              <a:gd name="connsiteX57" fmla="*/ 71342 w 108632"/>
              <a:gd name="connsiteY57" fmla="*/ 94612 h 110508"/>
              <a:gd name="connsiteX58" fmla="*/ 64037 w 108632"/>
              <a:gd name="connsiteY58" fmla="*/ 95193 h 110508"/>
              <a:gd name="connsiteX59" fmla="*/ 62113 w 108632"/>
              <a:gd name="connsiteY59" fmla="*/ 95526 h 110508"/>
              <a:gd name="connsiteX60" fmla="*/ 57750 w 108632"/>
              <a:gd name="connsiteY60" fmla="*/ 93316 h 110508"/>
              <a:gd name="connsiteX61" fmla="*/ 56626 w 108632"/>
              <a:gd name="connsiteY61" fmla="*/ 92592 h 110508"/>
              <a:gd name="connsiteX62" fmla="*/ 56055 w 108632"/>
              <a:gd name="connsiteY62" fmla="*/ 92488 h 110508"/>
              <a:gd name="connsiteX63" fmla="*/ 55569 w 108632"/>
              <a:gd name="connsiteY63" fmla="*/ 92602 h 110508"/>
              <a:gd name="connsiteX64" fmla="*/ 55093 w 108632"/>
              <a:gd name="connsiteY64" fmla="*/ 93097 h 110508"/>
              <a:gd name="connsiteX65" fmla="*/ 54369 w 108632"/>
              <a:gd name="connsiteY65" fmla="*/ 95878 h 110508"/>
              <a:gd name="connsiteX66" fmla="*/ 53712 w 108632"/>
              <a:gd name="connsiteY66" fmla="*/ 96631 h 110508"/>
              <a:gd name="connsiteX67" fmla="*/ 52569 w 108632"/>
              <a:gd name="connsiteY67" fmla="*/ 97250 h 110508"/>
              <a:gd name="connsiteX68" fmla="*/ 51454 w 108632"/>
              <a:gd name="connsiteY68" fmla="*/ 98355 h 110508"/>
              <a:gd name="connsiteX69" fmla="*/ 51235 w 108632"/>
              <a:gd name="connsiteY69" fmla="*/ 99431 h 110508"/>
              <a:gd name="connsiteX70" fmla="*/ 52950 w 108632"/>
              <a:gd name="connsiteY70" fmla="*/ 100031 h 110508"/>
              <a:gd name="connsiteX71" fmla="*/ 54378 w 108632"/>
              <a:gd name="connsiteY71" fmla="*/ 102117 h 110508"/>
              <a:gd name="connsiteX72" fmla="*/ 55931 w 108632"/>
              <a:gd name="connsiteY72" fmla="*/ 103794 h 110508"/>
              <a:gd name="connsiteX73" fmla="*/ 57179 w 108632"/>
              <a:gd name="connsiteY73" fmla="*/ 105261 h 110508"/>
              <a:gd name="connsiteX74" fmla="*/ 57007 w 108632"/>
              <a:gd name="connsiteY74" fmla="*/ 106937 h 110508"/>
              <a:gd name="connsiteX75" fmla="*/ 56798 w 108632"/>
              <a:gd name="connsiteY75" fmla="*/ 109309 h 110508"/>
              <a:gd name="connsiteX76" fmla="*/ 55893 w 108632"/>
              <a:gd name="connsiteY76" fmla="*/ 110118 h 110508"/>
              <a:gd name="connsiteX77" fmla="*/ 54378 w 108632"/>
              <a:gd name="connsiteY77" fmla="*/ 110509 h 110508"/>
              <a:gd name="connsiteX78" fmla="*/ 48844 w 108632"/>
              <a:gd name="connsiteY78" fmla="*/ 109366 h 110508"/>
              <a:gd name="connsiteX79" fmla="*/ 44596 w 108632"/>
              <a:gd name="connsiteY79" fmla="*/ 108337 h 110508"/>
              <a:gd name="connsiteX80" fmla="*/ 42815 w 108632"/>
              <a:gd name="connsiteY80" fmla="*/ 108118 h 110508"/>
              <a:gd name="connsiteX81" fmla="*/ 42005 w 108632"/>
              <a:gd name="connsiteY81" fmla="*/ 107852 h 110508"/>
              <a:gd name="connsiteX82" fmla="*/ 40948 w 108632"/>
              <a:gd name="connsiteY82" fmla="*/ 106985 h 110508"/>
              <a:gd name="connsiteX83" fmla="*/ 39872 w 108632"/>
              <a:gd name="connsiteY83" fmla="*/ 106185 h 110508"/>
              <a:gd name="connsiteX84" fmla="*/ 38148 w 108632"/>
              <a:gd name="connsiteY84" fmla="*/ 105889 h 110508"/>
              <a:gd name="connsiteX85" fmla="*/ 36090 w 108632"/>
              <a:gd name="connsiteY85" fmla="*/ 105346 h 110508"/>
              <a:gd name="connsiteX86" fmla="*/ 34566 w 108632"/>
              <a:gd name="connsiteY86" fmla="*/ 103261 h 110508"/>
              <a:gd name="connsiteX87" fmla="*/ 32995 w 108632"/>
              <a:gd name="connsiteY87" fmla="*/ 100298 h 110508"/>
              <a:gd name="connsiteX88" fmla="*/ 32442 w 108632"/>
              <a:gd name="connsiteY88" fmla="*/ 98955 h 110508"/>
              <a:gd name="connsiteX89" fmla="*/ 31214 w 108632"/>
              <a:gd name="connsiteY89" fmla="*/ 97660 h 110508"/>
              <a:gd name="connsiteX90" fmla="*/ 30013 w 108632"/>
              <a:gd name="connsiteY90" fmla="*/ 95812 h 110508"/>
              <a:gd name="connsiteX91" fmla="*/ 29642 w 108632"/>
              <a:gd name="connsiteY91" fmla="*/ 94174 h 110508"/>
              <a:gd name="connsiteX92" fmla="*/ 28737 w 108632"/>
              <a:gd name="connsiteY92" fmla="*/ 92678 h 110508"/>
              <a:gd name="connsiteX93" fmla="*/ 28261 w 108632"/>
              <a:gd name="connsiteY93" fmla="*/ 92173 h 110508"/>
              <a:gd name="connsiteX94" fmla="*/ 27556 w 108632"/>
              <a:gd name="connsiteY94" fmla="*/ 90135 h 110508"/>
              <a:gd name="connsiteX95" fmla="*/ 27404 w 108632"/>
              <a:gd name="connsiteY95" fmla="*/ 89373 h 110508"/>
              <a:gd name="connsiteX96" fmla="*/ 27061 w 108632"/>
              <a:gd name="connsiteY96" fmla="*/ 89278 h 110508"/>
              <a:gd name="connsiteX97" fmla="*/ 26565 w 108632"/>
              <a:gd name="connsiteY97" fmla="*/ 88620 h 110508"/>
              <a:gd name="connsiteX98" fmla="*/ 25594 w 108632"/>
              <a:gd name="connsiteY98" fmla="*/ 86439 h 110508"/>
              <a:gd name="connsiteX99" fmla="*/ 25375 w 108632"/>
              <a:gd name="connsiteY99" fmla="*/ 85896 h 110508"/>
              <a:gd name="connsiteX100" fmla="*/ 24946 w 108632"/>
              <a:gd name="connsiteY100" fmla="*/ 85706 h 110508"/>
              <a:gd name="connsiteX101" fmla="*/ 23813 w 108632"/>
              <a:gd name="connsiteY101" fmla="*/ 84172 h 110508"/>
              <a:gd name="connsiteX102" fmla="*/ 22908 w 108632"/>
              <a:gd name="connsiteY102" fmla="*/ 83639 h 110508"/>
              <a:gd name="connsiteX103" fmla="*/ 22574 w 108632"/>
              <a:gd name="connsiteY103" fmla="*/ 82848 h 110508"/>
              <a:gd name="connsiteX104" fmla="*/ 22651 w 108632"/>
              <a:gd name="connsiteY104" fmla="*/ 80715 h 110508"/>
              <a:gd name="connsiteX105" fmla="*/ 22165 w 108632"/>
              <a:gd name="connsiteY105" fmla="*/ 79657 h 110508"/>
              <a:gd name="connsiteX106" fmla="*/ 22022 w 108632"/>
              <a:gd name="connsiteY106" fmla="*/ 77648 h 110508"/>
              <a:gd name="connsiteX107" fmla="*/ 21993 w 108632"/>
              <a:gd name="connsiteY107" fmla="*/ 76848 h 110508"/>
              <a:gd name="connsiteX108" fmla="*/ 21527 w 108632"/>
              <a:gd name="connsiteY108" fmla="*/ 75952 h 110508"/>
              <a:gd name="connsiteX109" fmla="*/ 20755 w 108632"/>
              <a:gd name="connsiteY109" fmla="*/ 75371 h 110508"/>
              <a:gd name="connsiteX110" fmla="*/ 20622 w 108632"/>
              <a:gd name="connsiteY110" fmla="*/ 73914 h 110508"/>
              <a:gd name="connsiteX111" fmla="*/ 20431 w 108632"/>
              <a:gd name="connsiteY111" fmla="*/ 70333 h 110508"/>
              <a:gd name="connsiteX112" fmla="*/ 20060 w 108632"/>
              <a:gd name="connsiteY112" fmla="*/ 69704 h 110508"/>
              <a:gd name="connsiteX113" fmla="*/ 16802 w 108632"/>
              <a:gd name="connsiteY113" fmla="*/ 69752 h 110508"/>
              <a:gd name="connsiteX114" fmla="*/ 16478 w 108632"/>
              <a:gd name="connsiteY114" fmla="*/ 70104 h 110508"/>
              <a:gd name="connsiteX115" fmla="*/ 15069 w 108632"/>
              <a:gd name="connsiteY115" fmla="*/ 70313 h 110508"/>
              <a:gd name="connsiteX116" fmla="*/ 13497 w 108632"/>
              <a:gd name="connsiteY116" fmla="*/ 70352 h 110508"/>
              <a:gd name="connsiteX117" fmla="*/ 12068 w 108632"/>
              <a:gd name="connsiteY117" fmla="*/ 69875 h 110508"/>
              <a:gd name="connsiteX118" fmla="*/ 10897 w 108632"/>
              <a:gd name="connsiteY118" fmla="*/ 69247 h 110508"/>
              <a:gd name="connsiteX119" fmla="*/ 10639 w 108632"/>
              <a:gd name="connsiteY119" fmla="*/ 68466 h 110508"/>
              <a:gd name="connsiteX120" fmla="*/ 10821 w 108632"/>
              <a:gd name="connsiteY120" fmla="*/ 65980 h 110508"/>
              <a:gd name="connsiteX121" fmla="*/ 8925 w 108632"/>
              <a:gd name="connsiteY121" fmla="*/ 64094 h 110508"/>
              <a:gd name="connsiteX122" fmla="*/ 5925 w 108632"/>
              <a:gd name="connsiteY122" fmla="*/ 61760 h 110508"/>
              <a:gd name="connsiteX123" fmla="*/ 5020 w 108632"/>
              <a:gd name="connsiteY123" fmla="*/ 58798 h 110508"/>
              <a:gd name="connsiteX124" fmla="*/ 3915 w 108632"/>
              <a:gd name="connsiteY124" fmla="*/ 56950 h 110508"/>
              <a:gd name="connsiteX125" fmla="*/ 591 w 108632"/>
              <a:gd name="connsiteY125" fmla="*/ 53083 h 110508"/>
              <a:gd name="connsiteX126" fmla="*/ 0 w 108632"/>
              <a:gd name="connsiteY126" fmla="*/ 50435 h 110508"/>
              <a:gd name="connsiteX127" fmla="*/ 0 w 108632"/>
              <a:gd name="connsiteY127" fmla="*/ 48558 h 110508"/>
              <a:gd name="connsiteX128" fmla="*/ 1162 w 108632"/>
              <a:gd name="connsiteY128" fmla="*/ 46844 h 110508"/>
              <a:gd name="connsiteX129" fmla="*/ 2791 w 108632"/>
              <a:gd name="connsiteY129" fmla="*/ 43815 h 110508"/>
              <a:gd name="connsiteX130" fmla="*/ 3467 w 108632"/>
              <a:gd name="connsiteY130" fmla="*/ 41072 h 110508"/>
              <a:gd name="connsiteX131" fmla="*/ 3963 w 108632"/>
              <a:gd name="connsiteY131" fmla="*/ 39643 h 110508"/>
              <a:gd name="connsiteX132" fmla="*/ 4801 w 108632"/>
              <a:gd name="connsiteY132" fmla="*/ 37767 h 110508"/>
              <a:gd name="connsiteX133" fmla="*/ 5563 w 108632"/>
              <a:gd name="connsiteY133" fmla="*/ 35338 h 110508"/>
              <a:gd name="connsiteX134" fmla="*/ 4982 w 108632"/>
              <a:gd name="connsiteY134" fmla="*/ 33842 h 110508"/>
              <a:gd name="connsiteX135" fmla="*/ 3991 w 108632"/>
              <a:gd name="connsiteY135" fmla="*/ 32385 h 110508"/>
              <a:gd name="connsiteX136" fmla="*/ 3667 w 108632"/>
              <a:gd name="connsiteY136" fmla="*/ 31280 h 110508"/>
              <a:gd name="connsiteX137" fmla="*/ 4629 w 108632"/>
              <a:gd name="connsiteY137" fmla="*/ 29680 h 110508"/>
              <a:gd name="connsiteX138" fmla="*/ 5591 w 108632"/>
              <a:gd name="connsiteY138" fmla="*/ 28546 h 110508"/>
              <a:gd name="connsiteX139" fmla="*/ 6687 w 108632"/>
              <a:gd name="connsiteY139" fmla="*/ 28394 h 110508"/>
              <a:gd name="connsiteX140" fmla="*/ 8077 w 108632"/>
              <a:gd name="connsiteY140" fmla="*/ 27708 h 110508"/>
              <a:gd name="connsiteX141" fmla="*/ 9173 w 108632"/>
              <a:gd name="connsiteY141" fmla="*/ 26736 h 110508"/>
              <a:gd name="connsiteX142" fmla="*/ 10839 w 108632"/>
              <a:gd name="connsiteY142" fmla="*/ 26479 h 110508"/>
              <a:gd name="connsiteX143" fmla="*/ 12916 w 108632"/>
              <a:gd name="connsiteY143" fmla="*/ 26375 h 110508"/>
              <a:gd name="connsiteX144" fmla="*/ 17164 w 108632"/>
              <a:gd name="connsiteY144" fmla="*/ 26375 h 110508"/>
              <a:gd name="connsiteX145" fmla="*/ 19336 w 108632"/>
              <a:gd name="connsiteY145" fmla="*/ 25955 h 110508"/>
              <a:gd name="connsiteX146" fmla="*/ 20012 w 108632"/>
              <a:gd name="connsiteY146" fmla="*/ 25174 h 110508"/>
              <a:gd name="connsiteX147" fmla="*/ 19908 w 108632"/>
              <a:gd name="connsiteY147" fmla="*/ 23669 h 110508"/>
              <a:gd name="connsiteX148" fmla="*/ 20984 w 108632"/>
              <a:gd name="connsiteY148" fmla="*/ 22307 h 110508"/>
              <a:gd name="connsiteX149" fmla="*/ 22117 w 108632"/>
              <a:gd name="connsiteY149" fmla="*/ 21736 h 110508"/>
              <a:gd name="connsiteX150" fmla="*/ 22574 w 108632"/>
              <a:gd name="connsiteY150" fmla="*/ 21288 h 110508"/>
              <a:gd name="connsiteX151" fmla="*/ 22641 w 108632"/>
              <a:gd name="connsiteY151" fmla="*/ 20783 h 110508"/>
              <a:gd name="connsiteX152" fmla="*/ 22346 w 108632"/>
              <a:gd name="connsiteY152" fmla="*/ 20326 h 110508"/>
              <a:gd name="connsiteX153" fmla="*/ 21888 w 108632"/>
              <a:gd name="connsiteY153" fmla="*/ 20021 h 110508"/>
              <a:gd name="connsiteX154" fmla="*/ 20707 w 108632"/>
              <a:gd name="connsiteY154" fmla="*/ 19917 h 110508"/>
              <a:gd name="connsiteX155" fmla="*/ 19669 w 108632"/>
              <a:gd name="connsiteY155" fmla="*/ 17554 h 110508"/>
              <a:gd name="connsiteX156" fmla="*/ 20384 w 108632"/>
              <a:gd name="connsiteY156" fmla="*/ 16526 h 110508"/>
              <a:gd name="connsiteX157" fmla="*/ 21298 w 108632"/>
              <a:gd name="connsiteY157" fmla="*/ 14630 h 110508"/>
              <a:gd name="connsiteX158" fmla="*/ 21555 w 108632"/>
              <a:gd name="connsiteY158" fmla="*/ 13554 h 110508"/>
              <a:gd name="connsiteX159" fmla="*/ 22974 w 108632"/>
              <a:gd name="connsiteY159" fmla="*/ 11877 h 110508"/>
              <a:gd name="connsiteX160" fmla="*/ 23317 w 108632"/>
              <a:gd name="connsiteY160" fmla="*/ 12392 h 110508"/>
              <a:gd name="connsiteX161" fmla="*/ 24413 w 108632"/>
              <a:gd name="connsiteY161" fmla="*/ 9325 h 110508"/>
              <a:gd name="connsiteX162" fmla="*/ 24546 w 108632"/>
              <a:gd name="connsiteY162" fmla="*/ 6829 h 110508"/>
              <a:gd name="connsiteX163" fmla="*/ 25384 w 108632"/>
              <a:gd name="connsiteY163" fmla="*/ 4372 h 110508"/>
              <a:gd name="connsiteX164" fmla="*/ 26670 w 108632"/>
              <a:gd name="connsiteY164" fmla="*/ 1457 h 110508"/>
              <a:gd name="connsiteX165" fmla="*/ 28985 w 108632"/>
              <a:gd name="connsiteY165" fmla="*/ 9 h 110508"/>
              <a:gd name="connsiteX166" fmla="*/ 42463 w 108632"/>
              <a:gd name="connsiteY166" fmla="*/ 1486 h 110508"/>
              <a:gd name="connsiteX167" fmla="*/ 48616 w 108632"/>
              <a:gd name="connsiteY167" fmla="*/ 2877 h 110508"/>
              <a:gd name="connsiteX168" fmla="*/ 56531 w 108632"/>
              <a:gd name="connsiteY168" fmla="*/ 5277 h 110508"/>
              <a:gd name="connsiteX169" fmla="*/ 57655 w 108632"/>
              <a:gd name="connsiteY169" fmla="*/ 7848 h 110508"/>
              <a:gd name="connsiteX170" fmla="*/ 57712 w 108632"/>
              <a:gd name="connsiteY170" fmla="*/ 5277 h 110508"/>
              <a:gd name="connsiteX171" fmla="*/ 57322 w 108632"/>
              <a:gd name="connsiteY171" fmla="*/ 2686 h 110508"/>
              <a:gd name="connsiteX172" fmla="*/ 59512 w 108632"/>
              <a:gd name="connsiteY172" fmla="*/ 848 h 110508"/>
              <a:gd name="connsiteX173" fmla="*/ 64313 w 108632"/>
              <a:gd name="connsiteY173" fmla="*/ 200 h 110508"/>
              <a:gd name="connsiteX174" fmla="*/ 71504 w 108632"/>
              <a:gd name="connsiteY174" fmla="*/ 1086 h 110508"/>
              <a:gd name="connsiteX175" fmla="*/ 77686 w 108632"/>
              <a:gd name="connsiteY175" fmla="*/ 0 h 110508"/>
              <a:gd name="connsiteX176" fmla="*/ 86096 w 108632"/>
              <a:gd name="connsiteY176" fmla="*/ 133 h 110508"/>
              <a:gd name="connsiteX177" fmla="*/ 98860 w 108632"/>
              <a:gd name="connsiteY177" fmla="*/ 2229 h 110508"/>
              <a:gd name="connsiteX178" fmla="*/ 104575 w 108632"/>
              <a:gd name="connsiteY178" fmla="*/ 3658 h 110508"/>
              <a:gd name="connsiteX179" fmla="*/ 106928 w 108632"/>
              <a:gd name="connsiteY179" fmla="*/ 4953 h 110508"/>
              <a:gd name="connsiteX180" fmla="*/ 107375 w 108632"/>
              <a:gd name="connsiteY180" fmla="*/ 7277 h 110508"/>
              <a:gd name="connsiteX181" fmla="*/ 107156 w 108632"/>
              <a:gd name="connsiteY181" fmla="*/ 10258 h 110508"/>
              <a:gd name="connsiteX182" fmla="*/ 106223 w 108632"/>
              <a:gd name="connsiteY182" fmla="*/ 13106 h 11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108632" h="110508">
                <a:moveTo>
                  <a:pt x="104204" y="16926"/>
                </a:moveTo>
                <a:lnTo>
                  <a:pt x="101956" y="18812"/>
                </a:lnTo>
                <a:lnTo>
                  <a:pt x="99508" y="21498"/>
                </a:lnTo>
                <a:lnTo>
                  <a:pt x="96288" y="26136"/>
                </a:lnTo>
                <a:lnTo>
                  <a:pt x="96431" y="27594"/>
                </a:lnTo>
                <a:lnTo>
                  <a:pt x="95726" y="28775"/>
                </a:lnTo>
                <a:lnTo>
                  <a:pt x="95555" y="30851"/>
                </a:lnTo>
                <a:lnTo>
                  <a:pt x="95783" y="33185"/>
                </a:lnTo>
                <a:lnTo>
                  <a:pt x="96612" y="34709"/>
                </a:lnTo>
                <a:lnTo>
                  <a:pt x="96993" y="37605"/>
                </a:lnTo>
                <a:lnTo>
                  <a:pt x="96355" y="40214"/>
                </a:lnTo>
                <a:lnTo>
                  <a:pt x="96603" y="41738"/>
                </a:lnTo>
                <a:lnTo>
                  <a:pt x="97250" y="44139"/>
                </a:lnTo>
                <a:lnTo>
                  <a:pt x="97784" y="46711"/>
                </a:lnTo>
                <a:lnTo>
                  <a:pt x="97727" y="47739"/>
                </a:lnTo>
                <a:lnTo>
                  <a:pt x="98508" y="48587"/>
                </a:lnTo>
                <a:lnTo>
                  <a:pt x="99231" y="49406"/>
                </a:lnTo>
                <a:lnTo>
                  <a:pt x="99003" y="51692"/>
                </a:lnTo>
                <a:lnTo>
                  <a:pt x="101546" y="55769"/>
                </a:lnTo>
                <a:lnTo>
                  <a:pt x="103099" y="57540"/>
                </a:lnTo>
                <a:lnTo>
                  <a:pt x="105366" y="59274"/>
                </a:lnTo>
                <a:lnTo>
                  <a:pt x="106185" y="60960"/>
                </a:lnTo>
                <a:lnTo>
                  <a:pt x="107461" y="62998"/>
                </a:lnTo>
                <a:lnTo>
                  <a:pt x="108223" y="63236"/>
                </a:lnTo>
                <a:lnTo>
                  <a:pt x="108633" y="64055"/>
                </a:lnTo>
                <a:lnTo>
                  <a:pt x="108214" y="65627"/>
                </a:lnTo>
                <a:lnTo>
                  <a:pt x="108128" y="67808"/>
                </a:lnTo>
                <a:lnTo>
                  <a:pt x="106690" y="70342"/>
                </a:lnTo>
                <a:lnTo>
                  <a:pt x="103356" y="74981"/>
                </a:lnTo>
                <a:lnTo>
                  <a:pt x="102946" y="76057"/>
                </a:lnTo>
                <a:lnTo>
                  <a:pt x="103813" y="79905"/>
                </a:lnTo>
                <a:lnTo>
                  <a:pt x="103356" y="83067"/>
                </a:lnTo>
                <a:lnTo>
                  <a:pt x="103156" y="84582"/>
                </a:lnTo>
                <a:lnTo>
                  <a:pt x="101518" y="87354"/>
                </a:lnTo>
                <a:lnTo>
                  <a:pt x="97631" y="94050"/>
                </a:lnTo>
                <a:lnTo>
                  <a:pt x="95403" y="95259"/>
                </a:lnTo>
                <a:lnTo>
                  <a:pt x="94050" y="97193"/>
                </a:lnTo>
                <a:lnTo>
                  <a:pt x="93183" y="97212"/>
                </a:lnTo>
                <a:lnTo>
                  <a:pt x="92212" y="97393"/>
                </a:lnTo>
                <a:lnTo>
                  <a:pt x="91907" y="97631"/>
                </a:lnTo>
                <a:lnTo>
                  <a:pt x="90688" y="97612"/>
                </a:lnTo>
                <a:lnTo>
                  <a:pt x="89735" y="96755"/>
                </a:lnTo>
                <a:lnTo>
                  <a:pt x="89583" y="95745"/>
                </a:lnTo>
                <a:lnTo>
                  <a:pt x="89078" y="94583"/>
                </a:lnTo>
                <a:lnTo>
                  <a:pt x="87878" y="94231"/>
                </a:lnTo>
                <a:lnTo>
                  <a:pt x="85611" y="94640"/>
                </a:lnTo>
                <a:lnTo>
                  <a:pt x="84954" y="94345"/>
                </a:lnTo>
                <a:lnTo>
                  <a:pt x="83611" y="93107"/>
                </a:lnTo>
                <a:lnTo>
                  <a:pt x="82496" y="91745"/>
                </a:lnTo>
                <a:lnTo>
                  <a:pt x="82210" y="90430"/>
                </a:lnTo>
                <a:lnTo>
                  <a:pt x="81496" y="90554"/>
                </a:lnTo>
                <a:lnTo>
                  <a:pt x="79772" y="91745"/>
                </a:lnTo>
                <a:lnTo>
                  <a:pt x="78591" y="91983"/>
                </a:lnTo>
                <a:lnTo>
                  <a:pt x="77667" y="91678"/>
                </a:lnTo>
                <a:lnTo>
                  <a:pt x="76629" y="91764"/>
                </a:lnTo>
                <a:lnTo>
                  <a:pt x="74000" y="93040"/>
                </a:lnTo>
                <a:lnTo>
                  <a:pt x="72447" y="93326"/>
                </a:lnTo>
                <a:lnTo>
                  <a:pt x="71342" y="94612"/>
                </a:lnTo>
                <a:lnTo>
                  <a:pt x="64037" y="95193"/>
                </a:lnTo>
                <a:lnTo>
                  <a:pt x="62113" y="95526"/>
                </a:lnTo>
                <a:lnTo>
                  <a:pt x="57750" y="93316"/>
                </a:lnTo>
                <a:lnTo>
                  <a:pt x="56626" y="92592"/>
                </a:lnTo>
                <a:lnTo>
                  <a:pt x="56055" y="92488"/>
                </a:lnTo>
                <a:lnTo>
                  <a:pt x="55569" y="92602"/>
                </a:lnTo>
                <a:lnTo>
                  <a:pt x="55093" y="93097"/>
                </a:lnTo>
                <a:lnTo>
                  <a:pt x="54369" y="95878"/>
                </a:lnTo>
                <a:lnTo>
                  <a:pt x="53712" y="96631"/>
                </a:lnTo>
                <a:lnTo>
                  <a:pt x="52569" y="97250"/>
                </a:lnTo>
                <a:lnTo>
                  <a:pt x="51454" y="98355"/>
                </a:lnTo>
                <a:lnTo>
                  <a:pt x="51235" y="99431"/>
                </a:lnTo>
                <a:lnTo>
                  <a:pt x="52950" y="100031"/>
                </a:lnTo>
                <a:lnTo>
                  <a:pt x="54378" y="102117"/>
                </a:lnTo>
                <a:lnTo>
                  <a:pt x="55931" y="103794"/>
                </a:lnTo>
                <a:lnTo>
                  <a:pt x="57179" y="105261"/>
                </a:lnTo>
                <a:lnTo>
                  <a:pt x="57007" y="106937"/>
                </a:lnTo>
                <a:lnTo>
                  <a:pt x="56798" y="109309"/>
                </a:lnTo>
                <a:lnTo>
                  <a:pt x="55893" y="110118"/>
                </a:lnTo>
                <a:lnTo>
                  <a:pt x="54378" y="110509"/>
                </a:lnTo>
                <a:lnTo>
                  <a:pt x="48844" y="109366"/>
                </a:lnTo>
                <a:lnTo>
                  <a:pt x="44596" y="108337"/>
                </a:lnTo>
                <a:lnTo>
                  <a:pt x="42815" y="108118"/>
                </a:lnTo>
                <a:lnTo>
                  <a:pt x="42005" y="107852"/>
                </a:lnTo>
                <a:lnTo>
                  <a:pt x="40948" y="106985"/>
                </a:lnTo>
                <a:lnTo>
                  <a:pt x="39872" y="106185"/>
                </a:lnTo>
                <a:lnTo>
                  <a:pt x="38148" y="105889"/>
                </a:lnTo>
                <a:lnTo>
                  <a:pt x="36090" y="105346"/>
                </a:lnTo>
                <a:lnTo>
                  <a:pt x="34566" y="103261"/>
                </a:lnTo>
                <a:lnTo>
                  <a:pt x="32995" y="100298"/>
                </a:lnTo>
                <a:lnTo>
                  <a:pt x="32442" y="98955"/>
                </a:lnTo>
                <a:lnTo>
                  <a:pt x="31214" y="97660"/>
                </a:lnTo>
                <a:lnTo>
                  <a:pt x="30013" y="95812"/>
                </a:lnTo>
                <a:lnTo>
                  <a:pt x="29642" y="94174"/>
                </a:lnTo>
                <a:lnTo>
                  <a:pt x="28737" y="92678"/>
                </a:lnTo>
                <a:lnTo>
                  <a:pt x="28261" y="92173"/>
                </a:lnTo>
                <a:lnTo>
                  <a:pt x="27556" y="90135"/>
                </a:lnTo>
                <a:lnTo>
                  <a:pt x="27404" y="89373"/>
                </a:lnTo>
                <a:lnTo>
                  <a:pt x="27061" y="89278"/>
                </a:lnTo>
                <a:lnTo>
                  <a:pt x="26565" y="88620"/>
                </a:lnTo>
                <a:lnTo>
                  <a:pt x="25594" y="86439"/>
                </a:lnTo>
                <a:lnTo>
                  <a:pt x="25375" y="85896"/>
                </a:lnTo>
                <a:lnTo>
                  <a:pt x="24946" y="85706"/>
                </a:lnTo>
                <a:lnTo>
                  <a:pt x="23813" y="84172"/>
                </a:lnTo>
                <a:lnTo>
                  <a:pt x="22908" y="83639"/>
                </a:lnTo>
                <a:lnTo>
                  <a:pt x="22574" y="82848"/>
                </a:lnTo>
                <a:lnTo>
                  <a:pt x="22651" y="80715"/>
                </a:lnTo>
                <a:lnTo>
                  <a:pt x="22165" y="79657"/>
                </a:lnTo>
                <a:lnTo>
                  <a:pt x="22022" y="77648"/>
                </a:lnTo>
                <a:lnTo>
                  <a:pt x="21993" y="76848"/>
                </a:lnTo>
                <a:lnTo>
                  <a:pt x="21527" y="75952"/>
                </a:lnTo>
                <a:lnTo>
                  <a:pt x="20755" y="75371"/>
                </a:lnTo>
                <a:lnTo>
                  <a:pt x="20622" y="73914"/>
                </a:lnTo>
                <a:lnTo>
                  <a:pt x="20431" y="70333"/>
                </a:lnTo>
                <a:lnTo>
                  <a:pt x="20060" y="69704"/>
                </a:lnTo>
                <a:lnTo>
                  <a:pt x="16802" y="69752"/>
                </a:lnTo>
                <a:lnTo>
                  <a:pt x="16478" y="70104"/>
                </a:lnTo>
                <a:lnTo>
                  <a:pt x="15069" y="70313"/>
                </a:lnTo>
                <a:lnTo>
                  <a:pt x="13497" y="70352"/>
                </a:lnTo>
                <a:lnTo>
                  <a:pt x="12068" y="69875"/>
                </a:lnTo>
                <a:lnTo>
                  <a:pt x="10897" y="69247"/>
                </a:lnTo>
                <a:lnTo>
                  <a:pt x="10639" y="68466"/>
                </a:lnTo>
                <a:lnTo>
                  <a:pt x="10821" y="65980"/>
                </a:lnTo>
                <a:lnTo>
                  <a:pt x="8925" y="64094"/>
                </a:lnTo>
                <a:lnTo>
                  <a:pt x="5925" y="61760"/>
                </a:lnTo>
                <a:lnTo>
                  <a:pt x="5020" y="58798"/>
                </a:lnTo>
                <a:lnTo>
                  <a:pt x="3915" y="56950"/>
                </a:lnTo>
                <a:lnTo>
                  <a:pt x="591" y="53083"/>
                </a:lnTo>
                <a:lnTo>
                  <a:pt x="0" y="50435"/>
                </a:lnTo>
                <a:lnTo>
                  <a:pt x="0" y="48558"/>
                </a:lnTo>
                <a:lnTo>
                  <a:pt x="1162" y="46844"/>
                </a:lnTo>
                <a:lnTo>
                  <a:pt x="2791" y="43815"/>
                </a:lnTo>
                <a:lnTo>
                  <a:pt x="3467" y="41072"/>
                </a:lnTo>
                <a:lnTo>
                  <a:pt x="3963" y="39643"/>
                </a:lnTo>
                <a:lnTo>
                  <a:pt x="4801" y="37767"/>
                </a:lnTo>
                <a:lnTo>
                  <a:pt x="5563" y="35338"/>
                </a:lnTo>
                <a:lnTo>
                  <a:pt x="4982" y="33842"/>
                </a:lnTo>
                <a:lnTo>
                  <a:pt x="3991" y="32385"/>
                </a:lnTo>
                <a:lnTo>
                  <a:pt x="3667" y="31280"/>
                </a:lnTo>
                <a:lnTo>
                  <a:pt x="4629" y="29680"/>
                </a:lnTo>
                <a:lnTo>
                  <a:pt x="5591" y="28546"/>
                </a:lnTo>
                <a:lnTo>
                  <a:pt x="6687" y="28394"/>
                </a:lnTo>
                <a:lnTo>
                  <a:pt x="8077" y="27708"/>
                </a:lnTo>
                <a:lnTo>
                  <a:pt x="9173" y="26736"/>
                </a:lnTo>
                <a:lnTo>
                  <a:pt x="10839" y="26479"/>
                </a:lnTo>
                <a:lnTo>
                  <a:pt x="12916" y="26375"/>
                </a:lnTo>
                <a:lnTo>
                  <a:pt x="17164" y="26375"/>
                </a:lnTo>
                <a:lnTo>
                  <a:pt x="19336" y="25955"/>
                </a:lnTo>
                <a:lnTo>
                  <a:pt x="20012" y="25174"/>
                </a:lnTo>
                <a:lnTo>
                  <a:pt x="19908" y="23669"/>
                </a:lnTo>
                <a:lnTo>
                  <a:pt x="20984" y="22307"/>
                </a:lnTo>
                <a:lnTo>
                  <a:pt x="22117" y="21736"/>
                </a:lnTo>
                <a:lnTo>
                  <a:pt x="22574" y="21288"/>
                </a:lnTo>
                <a:lnTo>
                  <a:pt x="22641" y="20783"/>
                </a:lnTo>
                <a:lnTo>
                  <a:pt x="22346" y="20326"/>
                </a:lnTo>
                <a:lnTo>
                  <a:pt x="21888" y="20021"/>
                </a:lnTo>
                <a:lnTo>
                  <a:pt x="20707" y="19917"/>
                </a:lnTo>
                <a:lnTo>
                  <a:pt x="19669" y="17554"/>
                </a:lnTo>
                <a:lnTo>
                  <a:pt x="20384" y="16526"/>
                </a:lnTo>
                <a:lnTo>
                  <a:pt x="21298" y="14630"/>
                </a:lnTo>
                <a:lnTo>
                  <a:pt x="21555" y="13554"/>
                </a:lnTo>
                <a:lnTo>
                  <a:pt x="22974" y="11877"/>
                </a:lnTo>
                <a:lnTo>
                  <a:pt x="23317" y="12392"/>
                </a:lnTo>
                <a:lnTo>
                  <a:pt x="24413" y="9325"/>
                </a:lnTo>
                <a:lnTo>
                  <a:pt x="24546" y="6829"/>
                </a:lnTo>
                <a:lnTo>
                  <a:pt x="25384" y="4372"/>
                </a:lnTo>
                <a:lnTo>
                  <a:pt x="26670" y="1457"/>
                </a:lnTo>
                <a:lnTo>
                  <a:pt x="28985" y="9"/>
                </a:lnTo>
                <a:lnTo>
                  <a:pt x="42463" y="1486"/>
                </a:lnTo>
                <a:lnTo>
                  <a:pt x="48616" y="2877"/>
                </a:lnTo>
                <a:lnTo>
                  <a:pt x="56531" y="5277"/>
                </a:lnTo>
                <a:lnTo>
                  <a:pt x="57655" y="7848"/>
                </a:lnTo>
                <a:lnTo>
                  <a:pt x="57712" y="5277"/>
                </a:lnTo>
                <a:lnTo>
                  <a:pt x="57322" y="2686"/>
                </a:lnTo>
                <a:lnTo>
                  <a:pt x="59512" y="848"/>
                </a:lnTo>
                <a:lnTo>
                  <a:pt x="64313" y="200"/>
                </a:lnTo>
                <a:lnTo>
                  <a:pt x="71504" y="1086"/>
                </a:lnTo>
                <a:lnTo>
                  <a:pt x="77686" y="0"/>
                </a:lnTo>
                <a:lnTo>
                  <a:pt x="86096" y="133"/>
                </a:lnTo>
                <a:lnTo>
                  <a:pt x="98860" y="2229"/>
                </a:lnTo>
                <a:lnTo>
                  <a:pt x="104575" y="3658"/>
                </a:lnTo>
                <a:lnTo>
                  <a:pt x="106928" y="4953"/>
                </a:lnTo>
                <a:lnTo>
                  <a:pt x="107375" y="7277"/>
                </a:lnTo>
                <a:lnTo>
                  <a:pt x="107156" y="10258"/>
                </a:lnTo>
                <a:lnTo>
                  <a:pt x="106223" y="131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4" name="Freeform: Shape 213">
            <a:extLst>
              <a:ext uri="{FF2B5EF4-FFF2-40B4-BE49-F238E27FC236}">
                <a16:creationId xmlns:a16="http://schemas.microsoft.com/office/drawing/2014/main" id="{0B584C28-AB2F-3C7C-6E55-AEEDA37E25F0}"/>
              </a:ext>
            </a:extLst>
          </p:cNvPr>
          <p:cNvSpPr/>
          <p:nvPr/>
        </p:nvSpPr>
        <p:spPr>
          <a:xfrm>
            <a:off x="6454756" y="4339422"/>
            <a:ext cx="297284" cy="234333"/>
          </a:xfrm>
          <a:custGeom>
            <a:avLst/>
            <a:gdLst>
              <a:gd name="connsiteX0" fmla="*/ 262290 w 297284"/>
              <a:gd name="connsiteY0" fmla="*/ 64351 h 234333"/>
              <a:gd name="connsiteX1" fmla="*/ 260566 w 297284"/>
              <a:gd name="connsiteY1" fmla="*/ 67789 h 234333"/>
              <a:gd name="connsiteX2" fmla="*/ 260014 w 297284"/>
              <a:gd name="connsiteY2" fmla="*/ 70237 h 234333"/>
              <a:gd name="connsiteX3" fmla="*/ 259842 w 297284"/>
              <a:gd name="connsiteY3" fmla="*/ 72295 h 234333"/>
              <a:gd name="connsiteX4" fmla="*/ 259947 w 297284"/>
              <a:gd name="connsiteY4" fmla="*/ 73485 h 234333"/>
              <a:gd name="connsiteX5" fmla="*/ 260138 w 297284"/>
              <a:gd name="connsiteY5" fmla="*/ 74248 h 234333"/>
              <a:gd name="connsiteX6" fmla="*/ 260223 w 297284"/>
              <a:gd name="connsiteY6" fmla="*/ 74428 h 234333"/>
              <a:gd name="connsiteX7" fmla="*/ 260299 w 297284"/>
              <a:gd name="connsiteY7" fmla="*/ 74552 h 234333"/>
              <a:gd name="connsiteX8" fmla="*/ 260375 w 297284"/>
              <a:gd name="connsiteY8" fmla="*/ 74638 h 234333"/>
              <a:gd name="connsiteX9" fmla="*/ 260461 w 297284"/>
              <a:gd name="connsiteY9" fmla="*/ 74666 h 234333"/>
              <a:gd name="connsiteX10" fmla="*/ 265433 w 297284"/>
              <a:gd name="connsiteY10" fmla="*/ 74686 h 234333"/>
              <a:gd name="connsiteX11" fmla="*/ 265462 w 297284"/>
              <a:gd name="connsiteY11" fmla="*/ 74686 h 234333"/>
              <a:gd name="connsiteX12" fmla="*/ 265462 w 297284"/>
              <a:gd name="connsiteY12" fmla="*/ 74686 h 234333"/>
              <a:gd name="connsiteX13" fmla="*/ 265433 w 297284"/>
              <a:gd name="connsiteY13" fmla="*/ 75781 h 234333"/>
              <a:gd name="connsiteX14" fmla="*/ 265633 w 297284"/>
              <a:gd name="connsiteY14" fmla="*/ 81229 h 234333"/>
              <a:gd name="connsiteX15" fmla="*/ 265805 w 297284"/>
              <a:gd name="connsiteY15" fmla="*/ 85992 h 234333"/>
              <a:gd name="connsiteX16" fmla="*/ 266091 w 297284"/>
              <a:gd name="connsiteY16" fmla="*/ 93774 h 234333"/>
              <a:gd name="connsiteX17" fmla="*/ 266100 w 297284"/>
              <a:gd name="connsiteY17" fmla="*/ 95803 h 234333"/>
              <a:gd name="connsiteX18" fmla="*/ 265909 w 297284"/>
              <a:gd name="connsiteY18" fmla="*/ 98327 h 234333"/>
              <a:gd name="connsiteX19" fmla="*/ 265319 w 297284"/>
              <a:gd name="connsiteY19" fmla="*/ 99327 h 234333"/>
              <a:gd name="connsiteX20" fmla="*/ 263909 w 297284"/>
              <a:gd name="connsiteY20" fmla="*/ 100755 h 234333"/>
              <a:gd name="connsiteX21" fmla="*/ 262128 w 297284"/>
              <a:gd name="connsiteY21" fmla="*/ 102060 h 234333"/>
              <a:gd name="connsiteX22" fmla="*/ 257633 w 297284"/>
              <a:gd name="connsiteY22" fmla="*/ 102394 h 234333"/>
              <a:gd name="connsiteX23" fmla="*/ 253879 w 297284"/>
              <a:gd name="connsiteY23" fmla="*/ 102346 h 234333"/>
              <a:gd name="connsiteX24" fmla="*/ 251222 w 297284"/>
              <a:gd name="connsiteY24" fmla="*/ 102060 h 234333"/>
              <a:gd name="connsiteX25" fmla="*/ 247584 w 297284"/>
              <a:gd name="connsiteY25" fmla="*/ 101946 h 234333"/>
              <a:gd name="connsiteX26" fmla="*/ 244164 w 297284"/>
              <a:gd name="connsiteY26" fmla="*/ 102222 h 234333"/>
              <a:gd name="connsiteX27" fmla="*/ 242907 w 297284"/>
              <a:gd name="connsiteY27" fmla="*/ 103327 h 234333"/>
              <a:gd name="connsiteX28" fmla="*/ 241059 w 297284"/>
              <a:gd name="connsiteY28" fmla="*/ 107223 h 234333"/>
              <a:gd name="connsiteX29" fmla="*/ 238392 w 297284"/>
              <a:gd name="connsiteY29" fmla="*/ 112871 h 234333"/>
              <a:gd name="connsiteX30" fmla="*/ 236982 w 297284"/>
              <a:gd name="connsiteY30" fmla="*/ 115262 h 234333"/>
              <a:gd name="connsiteX31" fmla="*/ 236620 w 297284"/>
              <a:gd name="connsiteY31" fmla="*/ 116653 h 234333"/>
              <a:gd name="connsiteX32" fmla="*/ 237039 w 297284"/>
              <a:gd name="connsiteY32" fmla="*/ 117481 h 234333"/>
              <a:gd name="connsiteX33" fmla="*/ 238802 w 297284"/>
              <a:gd name="connsiteY33" fmla="*/ 118681 h 234333"/>
              <a:gd name="connsiteX34" fmla="*/ 242688 w 297284"/>
              <a:gd name="connsiteY34" fmla="*/ 120377 h 234333"/>
              <a:gd name="connsiteX35" fmla="*/ 247136 w 297284"/>
              <a:gd name="connsiteY35" fmla="*/ 121368 h 234333"/>
              <a:gd name="connsiteX36" fmla="*/ 250450 w 297284"/>
              <a:gd name="connsiteY36" fmla="*/ 121796 h 234333"/>
              <a:gd name="connsiteX37" fmla="*/ 252708 w 297284"/>
              <a:gd name="connsiteY37" fmla="*/ 122263 h 234333"/>
              <a:gd name="connsiteX38" fmla="*/ 254451 w 297284"/>
              <a:gd name="connsiteY38" fmla="*/ 122777 h 234333"/>
              <a:gd name="connsiteX39" fmla="*/ 260766 w 297284"/>
              <a:gd name="connsiteY39" fmla="*/ 127102 h 234333"/>
              <a:gd name="connsiteX40" fmla="*/ 262785 w 297284"/>
              <a:gd name="connsiteY40" fmla="*/ 129111 h 234333"/>
              <a:gd name="connsiteX41" fmla="*/ 263919 w 297284"/>
              <a:gd name="connsiteY41" fmla="*/ 130893 h 234333"/>
              <a:gd name="connsiteX42" fmla="*/ 264186 w 297284"/>
              <a:gd name="connsiteY42" fmla="*/ 132788 h 234333"/>
              <a:gd name="connsiteX43" fmla="*/ 265090 w 297284"/>
              <a:gd name="connsiteY43" fmla="*/ 134703 h 234333"/>
              <a:gd name="connsiteX44" fmla="*/ 268738 w 297284"/>
              <a:gd name="connsiteY44" fmla="*/ 138484 h 234333"/>
              <a:gd name="connsiteX45" fmla="*/ 270843 w 297284"/>
              <a:gd name="connsiteY45" fmla="*/ 140665 h 234333"/>
              <a:gd name="connsiteX46" fmla="*/ 276320 w 297284"/>
              <a:gd name="connsiteY46" fmla="*/ 143466 h 234333"/>
              <a:gd name="connsiteX47" fmla="*/ 278425 w 297284"/>
              <a:gd name="connsiteY47" fmla="*/ 146637 h 234333"/>
              <a:gd name="connsiteX48" fmla="*/ 280454 w 297284"/>
              <a:gd name="connsiteY48" fmla="*/ 148171 h 234333"/>
              <a:gd name="connsiteX49" fmla="*/ 282378 w 297284"/>
              <a:gd name="connsiteY49" fmla="*/ 149828 h 234333"/>
              <a:gd name="connsiteX50" fmla="*/ 283407 w 297284"/>
              <a:gd name="connsiteY50" fmla="*/ 152295 h 234333"/>
              <a:gd name="connsiteX51" fmla="*/ 285779 w 297284"/>
              <a:gd name="connsiteY51" fmla="*/ 159448 h 234333"/>
              <a:gd name="connsiteX52" fmla="*/ 287379 w 297284"/>
              <a:gd name="connsiteY52" fmla="*/ 163201 h 234333"/>
              <a:gd name="connsiteX53" fmla="*/ 289017 w 297284"/>
              <a:gd name="connsiteY53" fmla="*/ 166268 h 234333"/>
              <a:gd name="connsiteX54" fmla="*/ 289665 w 297284"/>
              <a:gd name="connsiteY54" fmla="*/ 171250 h 234333"/>
              <a:gd name="connsiteX55" fmla="*/ 290960 w 297284"/>
              <a:gd name="connsiteY55" fmla="*/ 173479 h 234333"/>
              <a:gd name="connsiteX56" fmla="*/ 292294 w 297284"/>
              <a:gd name="connsiteY56" fmla="*/ 176194 h 234333"/>
              <a:gd name="connsiteX57" fmla="*/ 294504 w 297284"/>
              <a:gd name="connsiteY57" fmla="*/ 178651 h 234333"/>
              <a:gd name="connsiteX58" fmla="*/ 296856 w 297284"/>
              <a:gd name="connsiteY58" fmla="*/ 180518 h 234333"/>
              <a:gd name="connsiteX59" fmla="*/ 297285 w 297284"/>
              <a:gd name="connsiteY59" fmla="*/ 181023 h 234333"/>
              <a:gd name="connsiteX60" fmla="*/ 292370 w 297284"/>
              <a:gd name="connsiteY60" fmla="*/ 185833 h 234333"/>
              <a:gd name="connsiteX61" fmla="*/ 286855 w 297284"/>
              <a:gd name="connsiteY61" fmla="*/ 191224 h 234333"/>
              <a:gd name="connsiteX62" fmla="*/ 280483 w 297284"/>
              <a:gd name="connsiteY62" fmla="*/ 197472 h 234333"/>
              <a:gd name="connsiteX63" fmla="*/ 273539 w 297284"/>
              <a:gd name="connsiteY63" fmla="*/ 204254 h 234333"/>
              <a:gd name="connsiteX64" fmla="*/ 268101 w 297284"/>
              <a:gd name="connsiteY64" fmla="*/ 209626 h 234333"/>
              <a:gd name="connsiteX65" fmla="*/ 262738 w 297284"/>
              <a:gd name="connsiteY65" fmla="*/ 214922 h 234333"/>
              <a:gd name="connsiteX66" fmla="*/ 256470 w 297284"/>
              <a:gd name="connsiteY66" fmla="*/ 221180 h 234333"/>
              <a:gd name="connsiteX67" fmla="*/ 251841 w 297284"/>
              <a:gd name="connsiteY67" fmla="*/ 225800 h 234333"/>
              <a:gd name="connsiteX68" fmla="*/ 251070 w 297284"/>
              <a:gd name="connsiteY68" fmla="*/ 226448 h 234333"/>
              <a:gd name="connsiteX69" fmla="*/ 249727 w 297284"/>
              <a:gd name="connsiteY69" fmla="*/ 227305 h 234333"/>
              <a:gd name="connsiteX70" fmla="*/ 245316 w 297284"/>
              <a:gd name="connsiteY70" fmla="*/ 227324 h 234333"/>
              <a:gd name="connsiteX71" fmla="*/ 240764 w 297284"/>
              <a:gd name="connsiteY71" fmla="*/ 226781 h 234333"/>
              <a:gd name="connsiteX72" fmla="*/ 236573 w 297284"/>
              <a:gd name="connsiteY72" fmla="*/ 223971 h 234333"/>
              <a:gd name="connsiteX73" fmla="*/ 232315 w 297284"/>
              <a:gd name="connsiteY73" fmla="*/ 226152 h 234333"/>
              <a:gd name="connsiteX74" fmla="*/ 229619 w 297284"/>
              <a:gd name="connsiteY74" fmla="*/ 226838 h 234333"/>
              <a:gd name="connsiteX75" fmla="*/ 228009 w 297284"/>
              <a:gd name="connsiteY75" fmla="*/ 227086 h 234333"/>
              <a:gd name="connsiteX76" fmla="*/ 224209 w 297284"/>
              <a:gd name="connsiteY76" fmla="*/ 227438 h 234333"/>
              <a:gd name="connsiteX77" fmla="*/ 218885 w 297284"/>
              <a:gd name="connsiteY77" fmla="*/ 228610 h 234333"/>
              <a:gd name="connsiteX78" fmla="*/ 216475 w 297284"/>
              <a:gd name="connsiteY78" fmla="*/ 230067 h 234333"/>
              <a:gd name="connsiteX79" fmla="*/ 215170 w 297284"/>
              <a:gd name="connsiteY79" fmla="*/ 231219 h 234333"/>
              <a:gd name="connsiteX80" fmla="*/ 214093 w 297284"/>
              <a:gd name="connsiteY80" fmla="*/ 233344 h 234333"/>
              <a:gd name="connsiteX81" fmla="*/ 213551 w 297284"/>
              <a:gd name="connsiteY81" fmla="*/ 233562 h 234333"/>
              <a:gd name="connsiteX82" fmla="*/ 212570 w 297284"/>
              <a:gd name="connsiteY82" fmla="*/ 233315 h 234333"/>
              <a:gd name="connsiteX83" fmla="*/ 211207 w 297284"/>
              <a:gd name="connsiteY83" fmla="*/ 232458 h 234333"/>
              <a:gd name="connsiteX84" fmla="*/ 208359 w 297284"/>
              <a:gd name="connsiteY84" fmla="*/ 231229 h 234333"/>
              <a:gd name="connsiteX85" fmla="*/ 206921 w 297284"/>
              <a:gd name="connsiteY85" fmla="*/ 228524 h 234333"/>
              <a:gd name="connsiteX86" fmla="*/ 205607 w 297284"/>
              <a:gd name="connsiteY86" fmla="*/ 226895 h 234333"/>
              <a:gd name="connsiteX87" fmla="*/ 204511 w 297284"/>
              <a:gd name="connsiteY87" fmla="*/ 226038 h 234333"/>
              <a:gd name="connsiteX88" fmla="*/ 199997 w 297284"/>
              <a:gd name="connsiteY88" fmla="*/ 228733 h 234333"/>
              <a:gd name="connsiteX89" fmla="*/ 197806 w 297284"/>
              <a:gd name="connsiteY89" fmla="*/ 229362 h 234333"/>
              <a:gd name="connsiteX90" fmla="*/ 196015 w 297284"/>
              <a:gd name="connsiteY90" fmla="*/ 229286 h 234333"/>
              <a:gd name="connsiteX91" fmla="*/ 192739 w 297284"/>
              <a:gd name="connsiteY91" fmla="*/ 227771 h 234333"/>
              <a:gd name="connsiteX92" fmla="*/ 189119 w 297284"/>
              <a:gd name="connsiteY92" fmla="*/ 226476 h 234333"/>
              <a:gd name="connsiteX93" fmla="*/ 187252 w 297284"/>
              <a:gd name="connsiteY93" fmla="*/ 226486 h 234333"/>
              <a:gd name="connsiteX94" fmla="*/ 184461 w 297284"/>
              <a:gd name="connsiteY94" fmla="*/ 228105 h 234333"/>
              <a:gd name="connsiteX95" fmla="*/ 181290 w 297284"/>
              <a:gd name="connsiteY95" fmla="*/ 230524 h 234333"/>
              <a:gd name="connsiteX96" fmla="*/ 179661 w 297284"/>
              <a:gd name="connsiteY96" fmla="*/ 232915 h 234333"/>
              <a:gd name="connsiteX97" fmla="*/ 178870 w 297284"/>
              <a:gd name="connsiteY97" fmla="*/ 234334 h 234333"/>
              <a:gd name="connsiteX98" fmla="*/ 178289 w 297284"/>
              <a:gd name="connsiteY98" fmla="*/ 233201 h 234333"/>
              <a:gd name="connsiteX99" fmla="*/ 177755 w 297284"/>
              <a:gd name="connsiteY99" fmla="*/ 232143 h 234333"/>
              <a:gd name="connsiteX100" fmla="*/ 176689 w 297284"/>
              <a:gd name="connsiteY100" fmla="*/ 230791 h 234333"/>
              <a:gd name="connsiteX101" fmla="*/ 175156 w 297284"/>
              <a:gd name="connsiteY101" fmla="*/ 230257 h 234333"/>
              <a:gd name="connsiteX102" fmla="*/ 173765 w 297284"/>
              <a:gd name="connsiteY102" fmla="*/ 230524 h 234333"/>
              <a:gd name="connsiteX103" fmla="*/ 172136 w 297284"/>
              <a:gd name="connsiteY103" fmla="*/ 230791 h 234333"/>
              <a:gd name="connsiteX104" fmla="*/ 171402 w 297284"/>
              <a:gd name="connsiteY104" fmla="*/ 230019 h 234333"/>
              <a:gd name="connsiteX105" fmla="*/ 171250 w 297284"/>
              <a:gd name="connsiteY105" fmla="*/ 228162 h 234333"/>
              <a:gd name="connsiteX106" fmla="*/ 170802 w 297284"/>
              <a:gd name="connsiteY106" fmla="*/ 226448 h 234333"/>
              <a:gd name="connsiteX107" fmla="*/ 170040 w 297284"/>
              <a:gd name="connsiteY107" fmla="*/ 225162 h 234333"/>
              <a:gd name="connsiteX108" fmla="*/ 167697 w 297284"/>
              <a:gd name="connsiteY108" fmla="*/ 223876 h 234333"/>
              <a:gd name="connsiteX109" fmla="*/ 161659 w 297284"/>
              <a:gd name="connsiteY109" fmla="*/ 221266 h 234333"/>
              <a:gd name="connsiteX110" fmla="*/ 157020 w 297284"/>
              <a:gd name="connsiteY110" fmla="*/ 216056 h 234333"/>
              <a:gd name="connsiteX111" fmla="*/ 154686 w 297284"/>
              <a:gd name="connsiteY111" fmla="*/ 213636 h 234333"/>
              <a:gd name="connsiteX112" fmla="*/ 152981 w 297284"/>
              <a:gd name="connsiteY112" fmla="*/ 212074 h 234333"/>
              <a:gd name="connsiteX113" fmla="*/ 150562 w 297284"/>
              <a:gd name="connsiteY113" fmla="*/ 207978 h 234333"/>
              <a:gd name="connsiteX114" fmla="*/ 147809 w 297284"/>
              <a:gd name="connsiteY114" fmla="*/ 205159 h 234333"/>
              <a:gd name="connsiteX115" fmla="*/ 144475 w 297284"/>
              <a:gd name="connsiteY115" fmla="*/ 203845 h 234333"/>
              <a:gd name="connsiteX116" fmla="*/ 142275 w 297284"/>
              <a:gd name="connsiteY116" fmla="*/ 204492 h 234333"/>
              <a:gd name="connsiteX117" fmla="*/ 140008 w 297284"/>
              <a:gd name="connsiteY117" fmla="*/ 207512 h 234333"/>
              <a:gd name="connsiteX118" fmla="*/ 135731 w 297284"/>
              <a:gd name="connsiteY118" fmla="*/ 210350 h 234333"/>
              <a:gd name="connsiteX119" fmla="*/ 133769 w 297284"/>
              <a:gd name="connsiteY119" fmla="*/ 210445 h 234333"/>
              <a:gd name="connsiteX120" fmla="*/ 131255 w 297284"/>
              <a:gd name="connsiteY120" fmla="*/ 208912 h 234333"/>
              <a:gd name="connsiteX121" fmla="*/ 128092 w 297284"/>
              <a:gd name="connsiteY121" fmla="*/ 207816 h 234333"/>
              <a:gd name="connsiteX122" fmla="*/ 122425 w 297284"/>
              <a:gd name="connsiteY122" fmla="*/ 207340 h 234333"/>
              <a:gd name="connsiteX123" fmla="*/ 120082 w 297284"/>
              <a:gd name="connsiteY123" fmla="*/ 208683 h 234333"/>
              <a:gd name="connsiteX124" fmla="*/ 117015 w 297284"/>
              <a:gd name="connsiteY124" fmla="*/ 210855 h 234333"/>
              <a:gd name="connsiteX125" fmla="*/ 114415 w 297284"/>
              <a:gd name="connsiteY125" fmla="*/ 212150 h 234333"/>
              <a:gd name="connsiteX126" fmla="*/ 112805 w 297284"/>
              <a:gd name="connsiteY126" fmla="*/ 212303 h 234333"/>
              <a:gd name="connsiteX127" fmla="*/ 111300 w 297284"/>
              <a:gd name="connsiteY127" fmla="*/ 211779 h 234333"/>
              <a:gd name="connsiteX128" fmla="*/ 109595 w 297284"/>
              <a:gd name="connsiteY128" fmla="*/ 211503 h 234333"/>
              <a:gd name="connsiteX129" fmla="*/ 108118 w 297284"/>
              <a:gd name="connsiteY129" fmla="*/ 211455 h 234333"/>
              <a:gd name="connsiteX130" fmla="*/ 105090 w 297284"/>
              <a:gd name="connsiteY130" fmla="*/ 209474 h 234333"/>
              <a:gd name="connsiteX131" fmla="*/ 103518 w 297284"/>
              <a:gd name="connsiteY131" fmla="*/ 208016 h 234333"/>
              <a:gd name="connsiteX132" fmla="*/ 102470 w 297284"/>
              <a:gd name="connsiteY132" fmla="*/ 206616 h 234333"/>
              <a:gd name="connsiteX133" fmla="*/ 100755 w 297284"/>
              <a:gd name="connsiteY133" fmla="*/ 205664 h 234333"/>
              <a:gd name="connsiteX134" fmla="*/ 98756 w 297284"/>
              <a:gd name="connsiteY134" fmla="*/ 204864 h 234333"/>
              <a:gd name="connsiteX135" fmla="*/ 97327 w 297284"/>
              <a:gd name="connsiteY135" fmla="*/ 203616 h 234333"/>
              <a:gd name="connsiteX136" fmla="*/ 96612 w 297284"/>
              <a:gd name="connsiteY136" fmla="*/ 202054 h 234333"/>
              <a:gd name="connsiteX137" fmla="*/ 95478 w 297284"/>
              <a:gd name="connsiteY137" fmla="*/ 200053 h 234333"/>
              <a:gd name="connsiteX138" fmla="*/ 94012 w 297284"/>
              <a:gd name="connsiteY138" fmla="*/ 198253 h 234333"/>
              <a:gd name="connsiteX139" fmla="*/ 89383 w 297284"/>
              <a:gd name="connsiteY139" fmla="*/ 195015 h 234333"/>
              <a:gd name="connsiteX140" fmla="*/ 88002 w 297284"/>
              <a:gd name="connsiteY140" fmla="*/ 193100 h 234333"/>
              <a:gd name="connsiteX141" fmla="*/ 87030 w 297284"/>
              <a:gd name="connsiteY141" fmla="*/ 191233 h 234333"/>
              <a:gd name="connsiteX142" fmla="*/ 85144 w 297284"/>
              <a:gd name="connsiteY142" fmla="*/ 189176 h 234333"/>
              <a:gd name="connsiteX143" fmla="*/ 83115 w 297284"/>
              <a:gd name="connsiteY143" fmla="*/ 186423 h 234333"/>
              <a:gd name="connsiteX144" fmla="*/ 82468 w 297284"/>
              <a:gd name="connsiteY144" fmla="*/ 182394 h 234333"/>
              <a:gd name="connsiteX145" fmla="*/ 82382 w 297284"/>
              <a:gd name="connsiteY145" fmla="*/ 179146 h 234333"/>
              <a:gd name="connsiteX146" fmla="*/ 81953 w 297284"/>
              <a:gd name="connsiteY146" fmla="*/ 177641 h 234333"/>
              <a:gd name="connsiteX147" fmla="*/ 81096 w 297284"/>
              <a:gd name="connsiteY147" fmla="*/ 176136 h 234333"/>
              <a:gd name="connsiteX148" fmla="*/ 80096 w 297284"/>
              <a:gd name="connsiteY148" fmla="*/ 174860 h 234333"/>
              <a:gd name="connsiteX149" fmla="*/ 78486 w 297284"/>
              <a:gd name="connsiteY149" fmla="*/ 173431 h 234333"/>
              <a:gd name="connsiteX150" fmla="*/ 74714 w 297284"/>
              <a:gd name="connsiteY150" fmla="*/ 171345 h 234333"/>
              <a:gd name="connsiteX151" fmla="*/ 70809 w 297284"/>
              <a:gd name="connsiteY151" fmla="*/ 168926 h 234333"/>
              <a:gd name="connsiteX152" fmla="*/ 68942 w 297284"/>
              <a:gd name="connsiteY152" fmla="*/ 167516 h 234333"/>
              <a:gd name="connsiteX153" fmla="*/ 65389 w 297284"/>
              <a:gd name="connsiteY153" fmla="*/ 167002 h 234333"/>
              <a:gd name="connsiteX154" fmla="*/ 63265 w 297284"/>
              <a:gd name="connsiteY154" fmla="*/ 165621 h 234333"/>
              <a:gd name="connsiteX155" fmla="*/ 61484 w 297284"/>
              <a:gd name="connsiteY155" fmla="*/ 162582 h 234333"/>
              <a:gd name="connsiteX156" fmla="*/ 60770 w 297284"/>
              <a:gd name="connsiteY156" fmla="*/ 160153 h 234333"/>
              <a:gd name="connsiteX157" fmla="*/ 58970 w 297284"/>
              <a:gd name="connsiteY157" fmla="*/ 158258 h 234333"/>
              <a:gd name="connsiteX158" fmla="*/ 58198 w 297284"/>
              <a:gd name="connsiteY158" fmla="*/ 156886 h 234333"/>
              <a:gd name="connsiteX159" fmla="*/ 57769 w 297284"/>
              <a:gd name="connsiteY159" fmla="*/ 155305 h 234333"/>
              <a:gd name="connsiteX160" fmla="*/ 59198 w 297284"/>
              <a:gd name="connsiteY160" fmla="*/ 150495 h 234333"/>
              <a:gd name="connsiteX161" fmla="*/ 57131 w 297284"/>
              <a:gd name="connsiteY161" fmla="*/ 148790 h 234333"/>
              <a:gd name="connsiteX162" fmla="*/ 54054 w 297284"/>
              <a:gd name="connsiteY162" fmla="*/ 146580 h 234333"/>
              <a:gd name="connsiteX163" fmla="*/ 51845 w 297284"/>
              <a:gd name="connsiteY163" fmla="*/ 144161 h 234333"/>
              <a:gd name="connsiteX164" fmla="*/ 50502 w 297284"/>
              <a:gd name="connsiteY164" fmla="*/ 141942 h 234333"/>
              <a:gd name="connsiteX165" fmla="*/ 46549 w 297284"/>
              <a:gd name="connsiteY165" fmla="*/ 139008 h 234333"/>
              <a:gd name="connsiteX166" fmla="*/ 37938 w 297284"/>
              <a:gd name="connsiteY166" fmla="*/ 134617 h 234333"/>
              <a:gd name="connsiteX167" fmla="*/ 32966 w 297284"/>
              <a:gd name="connsiteY167" fmla="*/ 131816 h 234333"/>
              <a:gd name="connsiteX168" fmla="*/ 30252 w 297284"/>
              <a:gd name="connsiteY168" fmla="*/ 129302 h 234333"/>
              <a:gd name="connsiteX169" fmla="*/ 27880 w 297284"/>
              <a:gd name="connsiteY169" fmla="*/ 126835 h 234333"/>
              <a:gd name="connsiteX170" fmla="*/ 27642 w 297284"/>
              <a:gd name="connsiteY170" fmla="*/ 125825 h 234333"/>
              <a:gd name="connsiteX171" fmla="*/ 29175 w 297284"/>
              <a:gd name="connsiteY171" fmla="*/ 123368 h 234333"/>
              <a:gd name="connsiteX172" fmla="*/ 29404 w 297284"/>
              <a:gd name="connsiteY172" fmla="*/ 121339 h 234333"/>
              <a:gd name="connsiteX173" fmla="*/ 28147 w 297284"/>
              <a:gd name="connsiteY173" fmla="*/ 119110 h 234333"/>
              <a:gd name="connsiteX174" fmla="*/ 22984 w 297284"/>
              <a:gd name="connsiteY174" fmla="*/ 114900 h 234333"/>
              <a:gd name="connsiteX175" fmla="*/ 18869 w 297284"/>
              <a:gd name="connsiteY175" fmla="*/ 110271 h 234333"/>
              <a:gd name="connsiteX176" fmla="*/ 15754 w 297284"/>
              <a:gd name="connsiteY176" fmla="*/ 108823 h 234333"/>
              <a:gd name="connsiteX177" fmla="*/ 8249 w 297284"/>
              <a:gd name="connsiteY177" fmla="*/ 107537 h 234333"/>
              <a:gd name="connsiteX178" fmla="*/ 6096 w 297284"/>
              <a:gd name="connsiteY178" fmla="*/ 107023 h 234333"/>
              <a:gd name="connsiteX179" fmla="*/ 3848 w 297284"/>
              <a:gd name="connsiteY179" fmla="*/ 106137 h 234333"/>
              <a:gd name="connsiteX180" fmla="*/ 1629 w 297284"/>
              <a:gd name="connsiteY180" fmla="*/ 104051 h 234333"/>
              <a:gd name="connsiteX181" fmla="*/ 877 w 297284"/>
              <a:gd name="connsiteY181" fmla="*/ 101584 h 234333"/>
              <a:gd name="connsiteX182" fmla="*/ 1962 w 297284"/>
              <a:gd name="connsiteY182" fmla="*/ 97631 h 234333"/>
              <a:gd name="connsiteX183" fmla="*/ 1267 w 297284"/>
              <a:gd name="connsiteY183" fmla="*/ 96422 h 234333"/>
              <a:gd name="connsiteX184" fmla="*/ 0 w 297284"/>
              <a:gd name="connsiteY184" fmla="*/ 96088 h 234333"/>
              <a:gd name="connsiteX185" fmla="*/ 0 w 297284"/>
              <a:gd name="connsiteY185" fmla="*/ 96088 h 234333"/>
              <a:gd name="connsiteX186" fmla="*/ 343 w 297284"/>
              <a:gd name="connsiteY186" fmla="*/ 95269 h 234333"/>
              <a:gd name="connsiteX187" fmla="*/ 1762 w 297284"/>
              <a:gd name="connsiteY187" fmla="*/ 93345 h 234333"/>
              <a:gd name="connsiteX188" fmla="*/ 4077 w 297284"/>
              <a:gd name="connsiteY188" fmla="*/ 92097 h 234333"/>
              <a:gd name="connsiteX189" fmla="*/ 10278 w 297284"/>
              <a:gd name="connsiteY189" fmla="*/ 90145 h 234333"/>
              <a:gd name="connsiteX190" fmla="*/ 10620 w 297284"/>
              <a:gd name="connsiteY190" fmla="*/ 89392 h 234333"/>
              <a:gd name="connsiteX191" fmla="*/ 10744 w 297284"/>
              <a:gd name="connsiteY191" fmla="*/ 86925 h 234333"/>
              <a:gd name="connsiteX192" fmla="*/ 11249 w 297284"/>
              <a:gd name="connsiteY192" fmla="*/ 85715 h 234333"/>
              <a:gd name="connsiteX193" fmla="*/ 13383 w 297284"/>
              <a:gd name="connsiteY193" fmla="*/ 82287 h 234333"/>
              <a:gd name="connsiteX194" fmla="*/ 13688 w 297284"/>
              <a:gd name="connsiteY194" fmla="*/ 80924 h 234333"/>
              <a:gd name="connsiteX195" fmla="*/ 13783 w 297284"/>
              <a:gd name="connsiteY195" fmla="*/ 78010 h 234333"/>
              <a:gd name="connsiteX196" fmla="*/ 14068 w 297284"/>
              <a:gd name="connsiteY196" fmla="*/ 76629 h 234333"/>
              <a:gd name="connsiteX197" fmla="*/ 14687 w 297284"/>
              <a:gd name="connsiteY197" fmla="*/ 75648 h 234333"/>
              <a:gd name="connsiteX198" fmla="*/ 16383 w 297284"/>
              <a:gd name="connsiteY198" fmla="*/ 73952 h 234333"/>
              <a:gd name="connsiteX199" fmla="*/ 16974 w 297284"/>
              <a:gd name="connsiteY199" fmla="*/ 72914 h 234333"/>
              <a:gd name="connsiteX200" fmla="*/ 17231 w 297284"/>
              <a:gd name="connsiteY200" fmla="*/ 70676 h 234333"/>
              <a:gd name="connsiteX201" fmla="*/ 17050 w 297284"/>
              <a:gd name="connsiteY201" fmla="*/ 66256 h 234333"/>
              <a:gd name="connsiteX202" fmla="*/ 17917 w 297284"/>
              <a:gd name="connsiteY202" fmla="*/ 64503 h 234333"/>
              <a:gd name="connsiteX203" fmla="*/ 21822 w 297284"/>
              <a:gd name="connsiteY203" fmla="*/ 60484 h 234333"/>
              <a:gd name="connsiteX204" fmla="*/ 22870 w 297284"/>
              <a:gd name="connsiteY204" fmla="*/ 58684 h 234333"/>
              <a:gd name="connsiteX205" fmla="*/ 23222 w 297284"/>
              <a:gd name="connsiteY205" fmla="*/ 57074 h 234333"/>
              <a:gd name="connsiteX206" fmla="*/ 23184 w 297284"/>
              <a:gd name="connsiteY206" fmla="*/ 55436 h 234333"/>
              <a:gd name="connsiteX207" fmla="*/ 23422 w 297284"/>
              <a:gd name="connsiteY207" fmla="*/ 53816 h 234333"/>
              <a:gd name="connsiteX208" fmla="*/ 24584 w 297284"/>
              <a:gd name="connsiteY208" fmla="*/ 52254 h 234333"/>
              <a:gd name="connsiteX209" fmla="*/ 25575 w 297284"/>
              <a:gd name="connsiteY209" fmla="*/ 51768 h 234333"/>
              <a:gd name="connsiteX210" fmla="*/ 28451 w 297284"/>
              <a:gd name="connsiteY210" fmla="*/ 51273 h 234333"/>
              <a:gd name="connsiteX211" fmla="*/ 30413 w 297284"/>
              <a:gd name="connsiteY211" fmla="*/ 51588 h 234333"/>
              <a:gd name="connsiteX212" fmla="*/ 44129 w 297284"/>
              <a:gd name="connsiteY212" fmla="*/ 48835 h 234333"/>
              <a:gd name="connsiteX213" fmla="*/ 45739 w 297284"/>
              <a:gd name="connsiteY213" fmla="*/ 49206 h 234333"/>
              <a:gd name="connsiteX214" fmla="*/ 46454 w 297284"/>
              <a:gd name="connsiteY214" fmla="*/ 50835 h 234333"/>
              <a:gd name="connsiteX215" fmla="*/ 46387 w 297284"/>
              <a:gd name="connsiteY215" fmla="*/ 53445 h 234333"/>
              <a:gd name="connsiteX216" fmla="*/ 46625 w 297284"/>
              <a:gd name="connsiteY216" fmla="*/ 54711 h 234333"/>
              <a:gd name="connsiteX217" fmla="*/ 47359 w 297284"/>
              <a:gd name="connsiteY217" fmla="*/ 55607 h 234333"/>
              <a:gd name="connsiteX218" fmla="*/ 49539 w 297284"/>
              <a:gd name="connsiteY218" fmla="*/ 56845 h 234333"/>
              <a:gd name="connsiteX219" fmla="*/ 51045 w 297284"/>
              <a:gd name="connsiteY219" fmla="*/ 58922 h 234333"/>
              <a:gd name="connsiteX220" fmla="*/ 51854 w 297284"/>
              <a:gd name="connsiteY220" fmla="*/ 59684 h 234333"/>
              <a:gd name="connsiteX221" fmla="*/ 54054 w 297284"/>
              <a:gd name="connsiteY221" fmla="*/ 61103 h 234333"/>
              <a:gd name="connsiteX222" fmla="*/ 64256 w 297284"/>
              <a:gd name="connsiteY222" fmla="*/ 72952 h 234333"/>
              <a:gd name="connsiteX223" fmla="*/ 67133 w 297284"/>
              <a:gd name="connsiteY223" fmla="*/ 74076 h 234333"/>
              <a:gd name="connsiteX224" fmla="*/ 69923 w 297284"/>
              <a:gd name="connsiteY224" fmla="*/ 73666 h 234333"/>
              <a:gd name="connsiteX225" fmla="*/ 75467 w 297284"/>
              <a:gd name="connsiteY225" fmla="*/ 71209 h 234333"/>
              <a:gd name="connsiteX226" fmla="*/ 78238 w 297284"/>
              <a:gd name="connsiteY226" fmla="*/ 70590 h 234333"/>
              <a:gd name="connsiteX227" fmla="*/ 97631 w 297284"/>
              <a:gd name="connsiteY227" fmla="*/ 71285 h 234333"/>
              <a:gd name="connsiteX228" fmla="*/ 99803 w 297284"/>
              <a:gd name="connsiteY228" fmla="*/ 70914 h 234333"/>
              <a:gd name="connsiteX229" fmla="*/ 99936 w 297284"/>
              <a:gd name="connsiteY229" fmla="*/ 70971 h 234333"/>
              <a:gd name="connsiteX230" fmla="*/ 102889 w 297284"/>
              <a:gd name="connsiteY230" fmla="*/ 76914 h 234333"/>
              <a:gd name="connsiteX231" fmla="*/ 104290 w 297284"/>
              <a:gd name="connsiteY231" fmla="*/ 78267 h 234333"/>
              <a:gd name="connsiteX232" fmla="*/ 125559 w 297284"/>
              <a:gd name="connsiteY232" fmla="*/ 78334 h 234333"/>
              <a:gd name="connsiteX233" fmla="*/ 125159 w 297284"/>
              <a:gd name="connsiteY233" fmla="*/ 76638 h 234333"/>
              <a:gd name="connsiteX234" fmla="*/ 125425 w 297284"/>
              <a:gd name="connsiteY234" fmla="*/ 74752 h 234333"/>
              <a:gd name="connsiteX235" fmla="*/ 127911 w 297284"/>
              <a:gd name="connsiteY235" fmla="*/ 72323 h 234333"/>
              <a:gd name="connsiteX236" fmla="*/ 129169 w 297284"/>
              <a:gd name="connsiteY236" fmla="*/ 71114 h 234333"/>
              <a:gd name="connsiteX237" fmla="*/ 129169 w 297284"/>
              <a:gd name="connsiteY237" fmla="*/ 71123 h 234333"/>
              <a:gd name="connsiteX238" fmla="*/ 129702 w 297284"/>
              <a:gd name="connsiteY238" fmla="*/ 70685 h 234333"/>
              <a:gd name="connsiteX239" fmla="*/ 132988 w 297284"/>
              <a:gd name="connsiteY239" fmla="*/ 68942 h 234333"/>
              <a:gd name="connsiteX240" fmla="*/ 136198 w 297284"/>
              <a:gd name="connsiteY240" fmla="*/ 67780 h 234333"/>
              <a:gd name="connsiteX241" fmla="*/ 142370 w 297284"/>
              <a:gd name="connsiteY241" fmla="*/ 66418 h 234333"/>
              <a:gd name="connsiteX242" fmla="*/ 144619 w 297284"/>
              <a:gd name="connsiteY242" fmla="*/ 64265 h 234333"/>
              <a:gd name="connsiteX243" fmla="*/ 145866 w 297284"/>
              <a:gd name="connsiteY243" fmla="*/ 62303 h 234333"/>
              <a:gd name="connsiteX244" fmla="*/ 145904 w 297284"/>
              <a:gd name="connsiteY244" fmla="*/ 58426 h 234333"/>
              <a:gd name="connsiteX245" fmla="*/ 146723 w 297284"/>
              <a:gd name="connsiteY245" fmla="*/ 57788 h 234333"/>
              <a:gd name="connsiteX246" fmla="*/ 148190 w 297284"/>
              <a:gd name="connsiteY246" fmla="*/ 56893 h 234333"/>
              <a:gd name="connsiteX247" fmla="*/ 155324 w 297284"/>
              <a:gd name="connsiteY247" fmla="*/ 53426 h 234333"/>
              <a:gd name="connsiteX248" fmla="*/ 156534 w 297284"/>
              <a:gd name="connsiteY248" fmla="*/ 52692 h 234333"/>
              <a:gd name="connsiteX249" fmla="*/ 169145 w 297284"/>
              <a:gd name="connsiteY249" fmla="*/ 60741 h 234333"/>
              <a:gd name="connsiteX250" fmla="*/ 176213 w 297284"/>
              <a:gd name="connsiteY250" fmla="*/ 67113 h 234333"/>
              <a:gd name="connsiteX251" fmla="*/ 176642 w 297284"/>
              <a:gd name="connsiteY251" fmla="*/ 67428 h 234333"/>
              <a:gd name="connsiteX252" fmla="*/ 177013 w 297284"/>
              <a:gd name="connsiteY252" fmla="*/ 67542 h 234333"/>
              <a:gd name="connsiteX253" fmla="*/ 177384 w 297284"/>
              <a:gd name="connsiteY253" fmla="*/ 67323 h 234333"/>
              <a:gd name="connsiteX254" fmla="*/ 177698 w 297284"/>
              <a:gd name="connsiteY254" fmla="*/ 67027 h 234333"/>
              <a:gd name="connsiteX255" fmla="*/ 178213 w 297284"/>
              <a:gd name="connsiteY255" fmla="*/ 66837 h 234333"/>
              <a:gd name="connsiteX256" fmla="*/ 178556 w 297284"/>
              <a:gd name="connsiteY256" fmla="*/ 66751 h 234333"/>
              <a:gd name="connsiteX257" fmla="*/ 181585 w 297284"/>
              <a:gd name="connsiteY257" fmla="*/ 66665 h 234333"/>
              <a:gd name="connsiteX258" fmla="*/ 187310 w 297284"/>
              <a:gd name="connsiteY258" fmla="*/ 66351 h 234333"/>
              <a:gd name="connsiteX259" fmla="*/ 189195 w 297284"/>
              <a:gd name="connsiteY259" fmla="*/ 65589 h 234333"/>
              <a:gd name="connsiteX260" fmla="*/ 200692 w 297284"/>
              <a:gd name="connsiteY260" fmla="*/ 54207 h 234333"/>
              <a:gd name="connsiteX261" fmla="*/ 203616 w 297284"/>
              <a:gd name="connsiteY261" fmla="*/ 50578 h 234333"/>
              <a:gd name="connsiteX262" fmla="*/ 204350 w 297284"/>
              <a:gd name="connsiteY262" fmla="*/ 49835 h 234333"/>
              <a:gd name="connsiteX263" fmla="*/ 206017 w 297284"/>
              <a:gd name="connsiteY263" fmla="*/ 47254 h 234333"/>
              <a:gd name="connsiteX264" fmla="*/ 207769 w 297284"/>
              <a:gd name="connsiteY264" fmla="*/ 42796 h 234333"/>
              <a:gd name="connsiteX265" fmla="*/ 208122 w 297284"/>
              <a:gd name="connsiteY265" fmla="*/ 42291 h 234333"/>
              <a:gd name="connsiteX266" fmla="*/ 220723 w 297284"/>
              <a:gd name="connsiteY266" fmla="*/ 31604 h 234333"/>
              <a:gd name="connsiteX267" fmla="*/ 221161 w 297284"/>
              <a:gd name="connsiteY267" fmla="*/ 30756 h 234333"/>
              <a:gd name="connsiteX268" fmla="*/ 221285 w 297284"/>
              <a:gd name="connsiteY268" fmla="*/ 30080 h 234333"/>
              <a:gd name="connsiteX269" fmla="*/ 219380 w 297284"/>
              <a:gd name="connsiteY269" fmla="*/ 26479 h 234333"/>
              <a:gd name="connsiteX270" fmla="*/ 218970 w 297284"/>
              <a:gd name="connsiteY270" fmla="*/ 24651 h 234333"/>
              <a:gd name="connsiteX271" fmla="*/ 218894 w 297284"/>
              <a:gd name="connsiteY271" fmla="*/ 21831 h 234333"/>
              <a:gd name="connsiteX272" fmla="*/ 219266 w 297284"/>
              <a:gd name="connsiteY272" fmla="*/ 17450 h 234333"/>
              <a:gd name="connsiteX273" fmla="*/ 219133 w 297284"/>
              <a:gd name="connsiteY273" fmla="*/ 14678 h 234333"/>
              <a:gd name="connsiteX274" fmla="*/ 219085 w 297284"/>
              <a:gd name="connsiteY274" fmla="*/ 14354 h 234333"/>
              <a:gd name="connsiteX275" fmla="*/ 218961 w 297284"/>
              <a:gd name="connsiteY275" fmla="*/ 13926 h 234333"/>
              <a:gd name="connsiteX276" fmla="*/ 218875 w 297284"/>
              <a:gd name="connsiteY276" fmla="*/ 13764 h 234333"/>
              <a:gd name="connsiteX277" fmla="*/ 211846 w 297284"/>
              <a:gd name="connsiteY277" fmla="*/ 5877 h 234333"/>
              <a:gd name="connsiteX278" fmla="*/ 229610 w 297284"/>
              <a:gd name="connsiteY278" fmla="*/ 5801 h 234333"/>
              <a:gd name="connsiteX279" fmla="*/ 229648 w 297284"/>
              <a:gd name="connsiteY279" fmla="*/ 5144 h 234333"/>
              <a:gd name="connsiteX280" fmla="*/ 229629 w 297284"/>
              <a:gd name="connsiteY280" fmla="*/ 4801 h 234333"/>
              <a:gd name="connsiteX281" fmla="*/ 229581 w 297284"/>
              <a:gd name="connsiteY281" fmla="*/ 4486 h 234333"/>
              <a:gd name="connsiteX282" fmla="*/ 229248 w 297284"/>
              <a:gd name="connsiteY282" fmla="*/ 3543 h 234333"/>
              <a:gd name="connsiteX283" fmla="*/ 229048 w 297284"/>
              <a:gd name="connsiteY283" fmla="*/ 2277 h 234333"/>
              <a:gd name="connsiteX284" fmla="*/ 229038 w 297284"/>
              <a:gd name="connsiteY284" fmla="*/ 1934 h 234333"/>
              <a:gd name="connsiteX285" fmla="*/ 229067 w 297284"/>
              <a:gd name="connsiteY285" fmla="*/ 1581 h 234333"/>
              <a:gd name="connsiteX286" fmla="*/ 229162 w 297284"/>
              <a:gd name="connsiteY286" fmla="*/ 933 h 234333"/>
              <a:gd name="connsiteX287" fmla="*/ 229171 w 297284"/>
              <a:gd name="connsiteY287" fmla="*/ 581 h 234333"/>
              <a:gd name="connsiteX288" fmla="*/ 229153 w 297284"/>
              <a:gd name="connsiteY288" fmla="*/ 410 h 234333"/>
              <a:gd name="connsiteX289" fmla="*/ 229124 w 297284"/>
              <a:gd name="connsiteY289" fmla="*/ 257 h 234333"/>
              <a:gd name="connsiteX290" fmla="*/ 229134 w 297284"/>
              <a:gd name="connsiteY290" fmla="*/ 114 h 234333"/>
              <a:gd name="connsiteX291" fmla="*/ 229210 w 297284"/>
              <a:gd name="connsiteY291" fmla="*/ 0 h 234333"/>
              <a:gd name="connsiteX292" fmla="*/ 241973 w 297284"/>
              <a:gd name="connsiteY292" fmla="*/ 162 h 234333"/>
              <a:gd name="connsiteX293" fmla="*/ 241802 w 297284"/>
              <a:gd name="connsiteY293" fmla="*/ 2400 h 234333"/>
              <a:gd name="connsiteX294" fmla="*/ 240259 w 297284"/>
              <a:gd name="connsiteY294" fmla="*/ 7649 h 234333"/>
              <a:gd name="connsiteX295" fmla="*/ 240287 w 297284"/>
              <a:gd name="connsiteY295" fmla="*/ 10792 h 234333"/>
              <a:gd name="connsiteX296" fmla="*/ 239916 w 297284"/>
              <a:gd name="connsiteY296" fmla="*/ 14392 h 234333"/>
              <a:gd name="connsiteX297" fmla="*/ 239830 w 297284"/>
              <a:gd name="connsiteY297" fmla="*/ 14678 h 234333"/>
              <a:gd name="connsiteX298" fmla="*/ 239478 w 297284"/>
              <a:gd name="connsiteY298" fmla="*/ 15459 h 234333"/>
              <a:gd name="connsiteX299" fmla="*/ 239173 w 297284"/>
              <a:gd name="connsiteY299" fmla="*/ 15897 h 234333"/>
              <a:gd name="connsiteX300" fmla="*/ 238820 w 297284"/>
              <a:gd name="connsiteY300" fmla="*/ 16326 h 234333"/>
              <a:gd name="connsiteX301" fmla="*/ 238725 w 297284"/>
              <a:gd name="connsiteY301" fmla="*/ 16488 h 234333"/>
              <a:gd name="connsiteX302" fmla="*/ 238611 w 297284"/>
              <a:gd name="connsiteY302" fmla="*/ 16755 h 234333"/>
              <a:gd name="connsiteX303" fmla="*/ 238601 w 297284"/>
              <a:gd name="connsiteY303" fmla="*/ 17145 h 234333"/>
              <a:gd name="connsiteX304" fmla="*/ 241249 w 297284"/>
              <a:gd name="connsiteY304" fmla="*/ 37224 h 234333"/>
              <a:gd name="connsiteX305" fmla="*/ 241145 w 297284"/>
              <a:gd name="connsiteY305" fmla="*/ 37729 h 234333"/>
              <a:gd name="connsiteX306" fmla="*/ 241049 w 297284"/>
              <a:gd name="connsiteY306" fmla="*/ 38052 h 234333"/>
              <a:gd name="connsiteX307" fmla="*/ 240345 w 297284"/>
              <a:gd name="connsiteY307" fmla="*/ 39310 h 234333"/>
              <a:gd name="connsiteX308" fmla="*/ 240163 w 297284"/>
              <a:gd name="connsiteY308" fmla="*/ 39719 h 234333"/>
              <a:gd name="connsiteX309" fmla="*/ 240125 w 297284"/>
              <a:gd name="connsiteY309" fmla="*/ 40034 h 234333"/>
              <a:gd name="connsiteX310" fmla="*/ 240411 w 297284"/>
              <a:gd name="connsiteY310" fmla="*/ 40253 h 234333"/>
              <a:gd name="connsiteX311" fmla="*/ 246288 w 297284"/>
              <a:gd name="connsiteY311" fmla="*/ 42424 h 234333"/>
              <a:gd name="connsiteX312" fmla="*/ 246574 w 297284"/>
              <a:gd name="connsiteY312" fmla="*/ 42558 h 234333"/>
              <a:gd name="connsiteX313" fmla="*/ 246802 w 297284"/>
              <a:gd name="connsiteY313" fmla="*/ 42729 h 234333"/>
              <a:gd name="connsiteX314" fmla="*/ 248917 w 297284"/>
              <a:gd name="connsiteY314" fmla="*/ 45310 h 234333"/>
              <a:gd name="connsiteX315" fmla="*/ 260490 w 297284"/>
              <a:gd name="connsiteY315" fmla="*/ 54807 h 234333"/>
              <a:gd name="connsiteX316" fmla="*/ 260890 w 297284"/>
              <a:gd name="connsiteY316" fmla="*/ 55283 h 234333"/>
              <a:gd name="connsiteX317" fmla="*/ 262090 w 297284"/>
              <a:gd name="connsiteY317" fmla="*/ 58264 h 234333"/>
              <a:gd name="connsiteX318" fmla="*/ 262224 w 297284"/>
              <a:gd name="connsiteY318" fmla="*/ 58722 h 234333"/>
              <a:gd name="connsiteX319" fmla="*/ 262261 w 297284"/>
              <a:gd name="connsiteY319" fmla="*/ 59427 h 234333"/>
              <a:gd name="connsiteX320" fmla="*/ 262233 w 297284"/>
              <a:gd name="connsiteY320" fmla="*/ 59979 h 234333"/>
              <a:gd name="connsiteX321" fmla="*/ 261938 w 297284"/>
              <a:gd name="connsiteY321" fmla="*/ 61770 h 234333"/>
              <a:gd name="connsiteX322" fmla="*/ 262033 w 297284"/>
              <a:gd name="connsiteY322" fmla="*/ 62570 h 234333"/>
              <a:gd name="connsiteX323" fmla="*/ 262233 w 297284"/>
              <a:gd name="connsiteY323" fmla="*/ 63103 h 234333"/>
              <a:gd name="connsiteX324" fmla="*/ 262395 w 297284"/>
              <a:gd name="connsiteY324" fmla="*/ 63722 h 234333"/>
              <a:gd name="connsiteX325" fmla="*/ 262395 w 297284"/>
              <a:gd name="connsiteY325" fmla="*/ 63903 h 234333"/>
              <a:gd name="connsiteX326" fmla="*/ 262376 w 297284"/>
              <a:gd name="connsiteY326" fmla="*/ 64065 h 234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</a:cxnLst>
            <a:rect l="l" t="t" r="r" b="b"/>
            <a:pathLst>
              <a:path w="297284" h="234333">
                <a:moveTo>
                  <a:pt x="262290" y="64351"/>
                </a:moveTo>
                <a:lnTo>
                  <a:pt x="260566" y="67789"/>
                </a:lnTo>
                <a:lnTo>
                  <a:pt x="260014" y="70237"/>
                </a:lnTo>
                <a:lnTo>
                  <a:pt x="259842" y="72295"/>
                </a:lnTo>
                <a:lnTo>
                  <a:pt x="259947" y="73485"/>
                </a:lnTo>
                <a:lnTo>
                  <a:pt x="260138" y="74248"/>
                </a:lnTo>
                <a:lnTo>
                  <a:pt x="260223" y="74428"/>
                </a:lnTo>
                <a:lnTo>
                  <a:pt x="260299" y="74552"/>
                </a:lnTo>
                <a:lnTo>
                  <a:pt x="260375" y="74638"/>
                </a:lnTo>
                <a:lnTo>
                  <a:pt x="260461" y="74666"/>
                </a:lnTo>
                <a:lnTo>
                  <a:pt x="265433" y="74686"/>
                </a:lnTo>
                <a:lnTo>
                  <a:pt x="265462" y="74686"/>
                </a:lnTo>
                <a:lnTo>
                  <a:pt x="265462" y="74686"/>
                </a:lnTo>
                <a:lnTo>
                  <a:pt x="265433" y="75781"/>
                </a:lnTo>
                <a:lnTo>
                  <a:pt x="265633" y="81229"/>
                </a:lnTo>
                <a:lnTo>
                  <a:pt x="265805" y="85992"/>
                </a:lnTo>
                <a:lnTo>
                  <a:pt x="266091" y="93774"/>
                </a:lnTo>
                <a:lnTo>
                  <a:pt x="266100" y="95803"/>
                </a:lnTo>
                <a:lnTo>
                  <a:pt x="265909" y="98327"/>
                </a:lnTo>
                <a:lnTo>
                  <a:pt x="265319" y="99327"/>
                </a:lnTo>
                <a:lnTo>
                  <a:pt x="263909" y="100755"/>
                </a:lnTo>
                <a:lnTo>
                  <a:pt x="262128" y="102060"/>
                </a:lnTo>
                <a:lnTo>
                  <a:pt x="257633" y="102394"/>
                </a:lnTo>
                <a:lnTo>
                  <a:pt x="253879" y="102346"/>
                </a:lnTo>
                <a:lnTo>
                  <a:pt x="251222" y="102060"/>
                </a:lnTo>
                <a:lnTo>
                  <a:pt x="247584" y="101946"/>
                </a:lnTo>
                <a:lnTo>
                  <a:pt x="244164" y="102222"/>
                </a:lnTo>
                <a:lnTo>
                  <a:pt x="242907" y="103327"/>
                </a:lnTo>
                <a:lnTo>
                  <a:pt x="241059" y="107223"/>
                </a:lnTo>
                <a:lnTo>
                  <a:pt x="238392" y="112871"/>
                </a:lnTo>
                <a:lnTo>
                  <a:pt x="236982" y="115262"/>
                </a:lnTo>
                <a:lnTo>
                  <a:pt x="236620" y="116653"/>
                </a:lnTo>
                <a:lnTo>
                  <a:pt x="237039" y="117481"/>
                </a:lnTo>
                <a:lnTo>
                  <a:pt x="238802" y="118681"/>
                </a:lnTo>
                <a:lnTo>
                  <a:pt x="242688" y="120377"/>
                </a:lnTo>
                <a:lnTo>
                  <a:pt x="247136" y="121368"/>
                </a:lnTo>
                <a:lnTo>
                  <a:pt x="250450" y="121796"/>
                </a:lnTo>
                <a:lnTo>
                  <a:pt x="252708" y="122263"/>
                </a:lnTo>
                <a:lnTo>
                  <a:pt x="254451" y="122777"/>
                </a:lnTo>
                <a:lnTo>
                  <a:pt x="260766" y="127102"/>
                </a:lnTo>
                <a:lnTo>
                  <a:pt x="262785" y="129111"/>
                </a:lnTo>
                <a:lnTo>
                  <a:pt x="263919" y="130893"/>
                </a:lnTo>
                <a:lnTo>
                  <a:pt x="264186" y="132788"/>
                </a:lnTo>
                <a:lnTo>
                  <a:pt x="265090" y="134703"/>
                </a:lnTo>
                <a:lnTo>
                  <a:pt x="268738" y="138484"/>
                </a:lnTo>
                <a:lnTo>
                  <a:pt x="270843" y="140665"/>
                </a:lnTo>
                <a:lnTo>
                  <a:pt x="276320" y="143466"/>
                </a:lnTo>
                <a:lnTo>
                  <a:pt x="278425" y="146637"/>
                </a:lnTo>
                <a:lnTo>
                  <a:pt x="280454" y="148171"/>
                </a:lnTo>
                <a:lnTo>
                  <a:pt x="282378" y="149828"/>
                </a:lnTo>
                <a:lnTo>
                  <a:pt x="283407" y="152295"/>
                </a:lnTo>
                <a:lnTo>
                  <a:pt x="285779" y="159448"/>
                </a:lnTo>
                <a:lnTo>
                  <a:pt x="287379" y="163201"/>
                </a:lnTo>
                <a:lnTo>
                  <a:pt x="289017" y="166268"/>
                </a:lnTo>
                <a:lnTo>
                  <a:pt x="289665" y="171250"/>
                </a:lnTo>
                <a:lnTo>
                  <a:pt x="290960" y="173479"/>
                </a:lnTo>
                <a:lnTo>
                  <a:pt x="292294" y="176194"/>
                </a:lnTo>
                <a:lnTo>
                  <a:pt x="294504" y="178651"/>
                </a:lnTo>
                <a:lnTo>
                  <a:pt x="296856" y="180518"/>
                </a:lnTo>
                <a:lnTo>
                  <a:pt x="297285" y="181023"/>
                </a:lnTo>
                <a:lnTo>
                  <a:pt x="292370" y="185833"/>
                </a:lnTo>
                <a:lnTo>
                  <a:pt x="286855" y="191224"/>
                </a:lnTo>
                <a:lnTo>
                  <a:pt x="280483" y="197472"/>
                </a:lnTo>
                <a:lnTo>
                  <a:pt x="273539" y="204254"/>
                </a:lnTo>
                <a:lnTo>
                  <a:pt x="268101" y="209626"/>
                </a:lnTo>
                <a:lnTo>
                  <a:pt x="262738" y="214922"/>
                </a:lnTo>
                <a:lnTo>
                  <a:pt x="256470" y="221180"/>
                </a:lnTo>
                <a:lnTo>
                  <a:pt x="251841" y="225800"/>
                </a:lnTo>
                <a:lnTo>
                  <a:pt x="251070" y="226448"/>
                </a:lnTo>
                <a:lnTo>
                  <a:pt x="249727" y="227305"/>
                </a:lnTo>
                <a:lnTo>
                  <a:pt x="245316" y="227324"/>
                </a:lnTo>
                <a:lnTo>
                  <a:pt x="240764" y="226781"/>
                </a:lnTo>
                <a:lnTo>
                  <a:pt x="236573" y="223971"/>
                </a:lnTo>
                <a:lnTo>
                  <a:pt x="232315" y="226152"/>
                </a:lnTo>
                <a:lnTo>
                  <a:pt x="229619" y="226838"/>
                </a:lnTo>
                <a:lnTo>
                  <a:pt x="228009" y="227086"/>
                </a:lnTo>
                <a:lnTo>
                  <a:pt x="224209" y="227438"/>
                </a:lnTo>
                <a:lnTo>
                  <a:pt x="218885" y="228610"/>
                </a:lnTo>
                <a:lnTo>
                  <a:pt x="216475" y="230067"/>
                </a:lnTo>
                <a:lnTo>
                  <a:pt x="215170" y="231219"/>
                </a:lnTo>
                <a:lnTo>
                  <a:pt x="214093" y="233344"/>
                </a:lnTo>
                <a:lnTo>
                  <a:pt x="213551" y="233562"/>
                </a:lnTo>
                <a:lnTo>
                  <a:pt x="212570" y="233315"/>
                </a:lnTo>
                <a:lnTo>
                  <a:pt x="211207" y="232458"/>
                </a:lnTo>
                <a:lnTo>
                  <a:pt x="208359" y="231229"/>
                </a:lnTo>
                <a:lnTo>
                  <a:pt x="206921" y="228524"/>
                </a:lnTo>
                <a:lnTo>
                  <a:pt x="205607" y="226895"/>
                </a:lnTo>
                <a:lnTo>
                  <a:pt x="204511" y="226038"/>
                </a:lnTo>
                <a:lnTo>
                  <a:pt x="199997" y="228733"/>
                </a:lnTo>
                <a:lnTo>
                  <a:pt x="197806" y="229362"/>
                </a:lnTo>
                <a:lnTo>
                  <a:pt x="196015" y="229286"/>
                </a:lnTo>
                <a:lnTo>
                  <a:pt x="192739" y="227771"/>
                </a:lnTo>
                <a:lnTo>
                  <a:pt x="189119" y="226476"/>
                </a:lnTo>
                <a:lnTo>
                  <a:pt x="187252" y="226486"/>
                </a:lnTo>
                <a:lnTo>
                  <a:pt x="184461" y="228105"/>
                </a:lnTo>
                <a:lnTo>
                  <a:pt x="181290" y="230524"/>
                </a:lnTo>
                <a:lnTo>
                  <a:pt x="179661" y="232915"/>
                </a:lnTo>
                <a:lnTo>
                  <a:pt x="178870" y="234334"/>
                </a:lnTo>
                <a:lnTo>
                  <a:pt x="178289" y="233201"/>
                </a:lnTo>
                <a:lnTo>
                  <a:pt x="177755" y="232143"/>
                </a:lnTo>
                <a:lnTo>
                  <a:pt x="176689" y="230791"/>
                </a:lnTo>
                <a:lnTo>
                  <a:pt x="175156" y="230257"/>
                </a:lnTo>
                <a:lnTo>
                  <a:pt x="173765" y="230524"/>
                </a:lnTo>
                <a:lnTo>
                  <a:pt x="172136" y="230791"/>
                </a:lnTo>
                <a:lnTo>
                  <a:pt x="171402" y="230019"/>
                </a:lnTo>
                <a:lnTo>
                  <a:pt x="171250" y="228162"/>
                </a:lnTo>
                <a:lnTo>
                  <a:pt x="170802" y="226448"/>
                </a:lnTo>
                <a:lnTo>
                  <a:pt x="170040" y="225162"/>
                </a:lnTo>
                <a:lnTo>
                  <a:pt x="167697" y="223876"/>
                </a:lnTo>
                <a:lnTo>
                  <a:pt x="161659" y="221266"/>
                </a:lnTo>
                <a:lnTo>
                  <a:pt x="157020" y="216056"/>
                </a:lnTo>
                <a:lnTo>
                  <a:pt x="154686" y="213636"/>
                </a:lnTo>
                <a:lnTo>
                  <a:pt x="152981" y="212074"/>
                </a:lnTo>
                <a:lnTo>
                  <a:pt x="150562" y="207978"/>
                </a:lnTo>
                <a:lnTo>
                  <a:pt x="147809" y="205159"/>
                </a:lnTo>
                <a:lnTo>
                  <a:pt x="144475" y="203845"/>
                </a:lnTo>
                <a:lnTo>
                  <a:pt x="142275" y="204492"/>
                </a:lnTo>
                <a:lnTo>
                  <a:pt x="140008" y="207512"/>
                </a:lnTo>
                <a:lnTo>
                  <a:pt x="135731" y="210350"/>
                </a:lnTo>
                <a:lnTo>
                  <a:pt x="133769" y="210445"/>
                </a:lnTo>
                <a:lnTo>
                  <a:pt x="131255" y="208912"/>
                </a:lnTo>
                <a:lnTo>
                  <a:pt x="128092" y="207816"/>
                </a:lnTo>
                <a:lnTo>
                  <a:pt x="122425" y="207340"/>
                </a:lnTo>
                <a:lnTo>
                  <a:pt x="120082" y="208683"/>
                </a:lnTo>
                <a:lnTo>
                  <a:pt x="117015" y="210855"/>
                </a:lnTo>
                <a:lnTo>
                  <a:pt x="114415" y="212150"/>
                </a:lnTo>
                <a:lnTo>
                  <a:pt x="112805" y="212303"/>
                </a:lnTo>
                <a:lnTo>
                  <a:pt x="111300" y="211779"/>
                </a:lnTo>
                <a:lnTo>
                  <a:pt x="109595" y="211503"/>
                </a:lnTo>
                <a:lnTo>
                  <a:pt x="108118" y="211455"/>
                </a:lnTo>
                <a:lnTo>
                  <a:pt x="105090" y="209474"/>
                </a:lnTo>
                <a:lnTo>
                  <a:pt x="103518" y="208016"/>
                </a:lnTo>
                <a:lnTo>
                  <a:pt x="102470" y="206616"/>
                </a:lnTo>
                <a:lnTo>
                  <a:pt x="100755" y="205664"/>
                </a:lnTo>
                <a:lnTo>
                  <a:pt x="98756" y="204864"/>
                </a:lnTo>
                <a:lnTo>
                  <a:pt x="97327" y="203616"/>
                </a:lnTo>
                <a:lnTo>
                  <a:pt x="96612" y="202054"/>
                </a:lnTo>
                <a:lnTo>
                  <a:pt x="95478" y="200053"/>
                </a:lnTo>
                <a:lnTo>
                  <a:pt x="94012" y="198253"/>
                </a:lnTo>
                <a:lnTo>
                  <a:pt x="89383" y="195015"/>
                </a:lnTo>
                <a:lnTo>
                  <a:pt x="88002" y="193100"/>
                </a:lnTo>
                <a:lnTo>
                  <a:pt x="87030" y="191233"/>
                </a:lnTo>
                <a:lnTo>
                  <a:pt x="85144" y="189176"/>
                </a:lnTo>
                <a:lnTo>
                  <a:pt x="83115" y="186423"/>
                </a:lnTo>
                <a:lnTo>
                  <a:pt x="82468" y="182394"/>
                </a:lnTo>
                <a:lnTo>
                  <a:pt x="82382" y="179146"/>
                </a:lnTo>
                <a:lnTo>
                  <a:pt x="81953" y="177641"/>
                </a:lnTo>
                <a:lnTo>
                  <a:pt x="81096" y="176136"/>
                </a:lnTo>
                <a:lnTo>
                  <a:pt x="80096" y="174860"/>
                </a:lnTo>
                <a:lnTo>
                  <a:pt x="78486" y="173431"/>
                </a:lnTo>
                <a:lnTo>
                  <a:pt x="74714" y="171345"/>
                </a:lnTo>
                <a:lnTo>
                  <a:pt x="70809" y="168926"/>
                </a:lnTo>
                <a:lnTo>
                  <a:pt x="68942" y="167516"/>
                </a:lnTo>
                <a:lnTo>
                  <a:pt x="65389" y="167002"/>
                </a:lnTo>
                <a:lnTo>
                  <a:pt x="63265" y="165621"/>
                </a:lnTo>
                <a:lnTo>
                  <a:pt x="61484" y="162582"/>
                </a:lnTo>
                <a:lnTo>
                  <a:pt x="60770" y="160153"/>
                </a:lnTo>
                <a:lnTo>
                  <a:pt x="58970" y="158258"/>
                </a:lnTo>
                <a:lnTo>
                  <a:pt x="58198" y="156886"/>
                </a:lnTo>
                <a:lnTo>
                  <a:pt x="57769" y="155305"/>
                </a:lnTo>
                <a:lnTo>
                  <a:pt x="59198" y="150495"/>
                </a:lnTo>
                <a:lnTo>
                  <a:pt x="57131" y="148790"/>
                </a:lnTo>
                <a:lnTo>
                  <a:pt x="54054" y="146580"/>
                </a:lnTo>
                <a:lnTo>
                  <a:pt x="51845" y="144161"/>
                </a:lnTo>
                <a:lnTo>
                  <a:pt x="50502" y="141942"/>
                </a:lnTo>
                <a:lnTo>
                  <a:pt x="46549" y="139008"/>
                </a:lnTo>
                <a:lnTo>
                  <a:pt x="37938" y="134617"/>
                </a:lnTo>
                <a:lnTo>
                  <a:pt x="32966" y="131816"/>
                </a:lnTo>
                <a:lnTo>
                  <a:pt x="30252" y="129302"/>
                </a:lnTo>
                <a:lnTo>
                  <a:pt x="27880" y="126835"/>
                </a:lnTo>
                <a:lnTo>
                  <a:pt x="27642" y="125825"/>
                </a:lnTo>
                <a:lnTo>
                  <a:pt x="29175" y="123368"/>
                </a:lnTo>
                <a:lnTo>
                  <a:pt x="29404" y="121339"/>
                </a:lnTo>
                <a:lnTo>
                  <a:pt x="28147" y="119110"/>
                </a:lnTo>
                <a:lnTo>
                  <a:pt x="22984" y="114900"/>
                </a:lnTo>
                <a:lnTo>
                  <a:pt x="18869" y="110271"/>
                </a:lnTo>
                <a:lnTo>
                  <a:pt x="15754" y="108823"/>
                </a:lnTo>
                <a:lnTo>
                  <a:pt x="8249" y="107537"/>
                </a:lnTo>
                <a:lnTo>
                  <a:pt x="6096" y="107023"/>
                </a:lnTo>
                <a:lnTo>
                  <a:pt x="3848" y="106137"/>
                </a:lnTo>
                <a:lnTo>
                  <a:pt x="1629" y="104051"/>
                </a:lnTo>
                <a:lnTo>
                  <a:pt x="877" y="101584"/>
                </a:lnTo>
                <a:lnTo>
                  <a:pt x="1962" y="97631"/>
                </a:lnTo>
                <a:lnTo>
                  <a:pt x="1267" y="96422"/>
                </a:lnTo>
                <a:lnTo>
                  <a:pt x="0" y="96088"/>
                </a:lnTo>
                <a:lnTo>
                  <a:pt x="0" y="96088"/>
                </a:lnTo>
                <a:lnTo>
                  <a:pt x="343" y="95269"/>
                </a:lnTo>
                <a:lnTo>
                  <a:pt x="1762" y="93345"/>
                </a:lnTo>
                <a:lnTo>
                  <a:pt x="4077" y="92097"/>
                </a:lnTo>
                <a:lnTo>
                  <a:pt x="10278" y="90145"/>
                </a:lnTo>
                <a:lnTo>
                  <a:pt x="10620" y="89392"/>
                </a:lnTo>
                <a:lnTo>
                  <a:pt x="10744" y="86925"/>
                </a:lnTo>
                <a:lnTo>
                  <a:pt x="11249" y="85715"/>
                </a:lnTo>
                <a:lnTo>
                  <a:pt x="13383" y="82287"/>
                </a:lnTo>
                <a:lnTo>
                  <a:pt x="13688" y="80924"/>
                </a:lnTo>
                <a:lnTo>
                  <a:pt x="13783" y="78010"/>
                </a:lnTo>
                <a:lnTo>
                  <a:pt x="14068" y="76629"/>
                </a:lnTo>
                <a:lnTo>
                  <a:pt x="14687" y="75648"/>
                </a:lnTo>
                <a:lnTo>
                  <a:pt x="16383" y="73952"/>
                </a:lnTo>
                <a:lnTo>
                  <a:pt x="16974" y="72914"/>
                </a:lnTo>
                <a:lnTo>
                  <a:pt x="17231" y="70676"/>
                </a:lnTo>
                <a:lnTo>
                  <a:pt x="17050" y="66256"/>
                </a:lnTo>
                <a:lnTo>
                  <a:pt x="17917" y="64503"/>
                </a:lnTo>
                <a:lnTo>
                  <a:pt x="21822" y="60484"/>
                </a:lnTo>
                <a:lnTo>
                  <a:pt x="22870" y="58684"/>
                </a:lnTo>
                <a:lnTo>
                  <a:pt x="23222" y="57074"/>
                </a:lnTo>
                <a:lnTo>
                  <a:pt x="23184" y="55436"/>
                </a:lnTo>
                <a:lnTo>
                  <a:pt x="23422" y="53816"/>
                </a:lnTo>
                <a:lnTo>
                  <a:pt x="24584" y="52254"/>
                </a:lnTo>
                <a:lnTo>
                  <a:pt x="25575" y="51768"/>
                </a:lnTo>
                <a:lnTo>
                  <a:pt x="28451" y="51273"/>
                </a:lnTo>
                <a:lnTo>
                  <a:pt x="30413" y="51588"/>
                </a:lnTo>
                <a:lnTo>
                  <a:pt x="44129" y="48835"/>
                </a:lnTo>
                <a:lnTo>
                  <a:pt x="45739" y="49206"/>
                </a:lnTo>
                <a:lnTo>
                  <a:pt x="46454" y="50835"/>
                </a:lnTo>
                <a:lnTo>
                  <a:pt x="46387" y="53445"/>
                </a:lnTo>
                <a:lnTo>
                  <a:pt x="46625" y="54711"/>
                </a:lnTo>
                <a:lnTo>
                  <a:pt x="47359" y="55607"/>
                </a:lnTo>
                <a:lnTo>
                  <a:pt x="49539" y="56845"/>
                </a:lnTo>
                <a:lnTo>
                  <a:pt x="51045" y="58922"/>
                </a:lnTo>
                <a:lnTo>
                  <a:pt x="51854" y="59684"/>
                </a:lnTo>
                <a:lnTo>
                  <a:pt x="54054" y="61103"/>
                </a:lnTo>
                <a:lnTo>
                  <a:pt x="64256" y="72952"/>
                </a:lnTo>
                <a:lnTo>
                  <a:pt x="67133" y="74076"/>
                </a:lnTo>
                <a:lnTo>
                  <a:pt x="69923" y="73666"/>
                </a:lnTo>
                <a:lnTo>
                  <a:pt x="75467" y="71209"/>
                </a:lnTo>
                <a:lnTo>
                  <a:pt x="78238" y="70590"/>
                </a:lnTo>
                <a:lnTo>
                  <a:pt x="97631" y="71285"/>
                </a:lnTo>
                <a:lnTo>
                  <a:pt x="99803" y="70914"/>
                </a:lnTo>
                <a:lnTo>
                  <a:pt x="99936" y="70971"/>
                </a:lnTo>
                <a:lnTo>
                  <a:pt x="102889" y="76914"/>
                </a:lnTo>
                <a:lnTo>
                  <a:pt x="104290" y="78267"/>
                </a:lnTo>
                <a:lnTo>
                  <a:pt x="125559" y="78334"/>
                </a:lnTo>
                <a:lnTo>
                  <a:pt x="125159" y="76638"/>
                </a:lnTo>
                <a:lnTo>
                  <a:pt x="125425" y="74752"/>
                </a:lnTo>
                <a:lnTo>
                  <a:pt x="127911" y="72323"/>
                </a:lnTo>
                <a:lnTo>
                  <a:pt x="129169" y="71114"/>
                </a:lnTo>
                <a:lnTo>
                  <a:pt x="129169" y="71123"/>
                </a:lnTo>
                <a:lnTo>
                  <a:pt x="129702" y="70685"/>
                </a:lnTo>
                <a:lnTo>
                  <a:pt x="132988" y="68942"/>
                </a:lnTo>
                <a:lnTo>
                  <a:pt x="136198" y="67780"/>
                </a:lnTo>
                <a:lnTo>
                  <a:pt x="142370" y="66418"/>
                </a:lnTo>
                <a:lnTo>
                  <a:pt x="144619" y="64265"/>
                </a:lnTo>
                <a:lnTo>
                  <a:pt x="145866" y="62303"/>
                </a:lnTo>
                <a:lnTo>
                  <a:pt x="145904" y="58426"/>
                </a:lnTo>
                <a:lnTo>
                  <a:pt x="146723" y="57788"/>
                </a:lnTo>
                <a:lnTo>
                  <a:pt x="148190" y="56893"/>
                </a:lnTo>
                <a:lnTo>
                  <a:pt x="155324" y="53426"/>
                </a:lnTo>
                <a:lnTo>
                  <a:pt x="156534" y="52692"/>
                </a:lnTo>
                <a:lnTo>
                  <a:pt x="169145" y="60741"/>
                </a:lnTo>
                <a:lnTo>
                  <a:pt x="176213" y="67113"/>
                </a:lnTo>
                <a:lnTo>
                  <a:pt x="176642" y="67428"/>
                </a:lnTo>
                <a:lnTo>
                  <a:pt x="177013" y="67542"/>
                </a:lnTo>
                <a:lnTo>
                  <a:pt x="177384" y="67323"/>
                </a:lnTo>
                <a:lnTo>
                  <a:pt x="177698" y="67027"/>
                </a:lnTo>
                <a:lnTo>
                  <a:pt x="178213" y="66837"/>
                </a:lnTo>
                <a:lnTo>
                  <a:pt x="178556" y="66751"/>
                </a:lnTo>
                <a:lnTo>
                  <a:pt x="181585" y="66665"/>
                </a:lnTo>
                <a:lnTo>
                  <a:pt x="187310" y="66351"/>
                </a:lnTo>
                <a:lnTo>
                  <a:pt x="189195" y="65589"/>
                </a:lnTo>
                <a:lnTo>
                  <a:pt x="200692" y="54207"/>
                </a:lnTo>
                <a:lnTo>
                  <a:pt x="203616" y="50578"/>
                </a:lnTo>
                <a:lnTo>
                  <a:pt x="204350" y="49835"/>
                </a:lnTo>
                <a:lnTo>
                  <a:pt x="206017" y="47254"/>
                </a:lnTo>
                <a:lnTo>
                  <a:pt x="207769" y="42796"/>
                </a:lnTo>
                <a:lnTo>
                  <a:pt x="208122" y="42291"/>
                </a:lnTo>
                <a:lnTo>
                  <a:pt x="220723" y="31604"/>
                </a:lnTo>
                <a:lnTo>
                  <a:pt x="221161" y="30756"/>
                </a:lnTo>
                <a:lnTo>
                  <a:pt x="221285" y="30080"/>
                </a:lnTo>
                <a:lnTo>
                  <a:pt x="219380" y="26479"/>
                </a:lnTo>
                <a:lnTo>
                  <a:pt x="218970" y="24651"/>
                </a:lnTo>
                <a:lnTo>
                  <a:pt x="218894" y="21831"/>
                </a:lnTo>
                <a:lnTo>
                  <a:pt x="219266" y="17450"/>
                </a:lnTo>
                <a:lnTo>
                  <a:pt x="219133" y="14678"/>
                </a:lnTo>
                <a:lnTo>
                  <a:pt x="219085" y="14354"/>
                </a:lnTo>
                <a:lnTo>
                  <a:pt x="218961" y="13926"/>
                </a:lnTo>
                <a:lnTo>
                  <a:pt x="218875" y="13764"/>
                </a:lnTo>
                <a:lnTo>
                  <a:pt x="211846" y="5877"/>
                </a:lnTo>
                <a:lnTo>
                  <a:pt x="229610" y="5801"/>
                </a:lnTo>
                <a:lnTo>
                  <a:pt x="229648" y="5144"/>
                </a:lnTo>
                <a:lnTo>
                  <a:pt x="229629" y="4801"/>
                </a:lnTo>
                <a:lnTo>
                  <a:pt x="229581" y="4486"/>
                </a:lnTo>
                <a:lnTo>
                  <a:pt x="229248" y="3543"/>
                </a:lnTo>
                <a:lnTo>
                  <a:pt x="229048" y="2277"/>
                </a:lnTo>
                <a:lnTo>
                  <a:pt x="229038" y="1934"/>
                </a:lnTo>
                <a:lnTo>
                  <a:pt x="229067" y="1581"/>
                </a:lnTo>
                <a:lnTo>
                  <a:pt x="229162" y="933"/>
                </a:lnTo>
                <a:lnTo>
                  <a:pt x="229171" y="581"/>
                </a:lnTo>
                <a:lnTo>
                  <a:pt x="229153" y="410"/>
                </a:lnTo>
                <a:lnTo>
                  <a:pt x="229124" y="257"/>
                </a:lnTo>
                <a:lnTo>
                  <a:pt x="229134" y="114"/>
                </a:lnTo>
                <a:lnTo>
                  <a:pt x="229210" y="0"/>
                </a:lnTo>
                <a:lnTo>
                  <a:pt x="241973" y="162"/>
                </a:lnTo>
                <a:lnTo>
                  <a:pt x="241802" y="2400"/>
                </a:lnTo>
                <a:lnTo>
                  <a:pt x="240259" y="7649"/>
                </a:lnTo>
                <a:lnTo>
                  <a:pt x="240287" y="10792"/>
                </a:lnTo>
                <a:lnTo>
                  <a:pt x="239916" y="14392"/>
                </a:lnTo>
                <a:lnTo>
                  <a:pt x="239830" y="14678"/>
                </a:lnTo>
                <a:lnTo>
                  <a:pt x="239478" y="15459"/>
                </a:lnTo>
                <a:lnTo>
                  <a:pt x="239173" y="15897"/>
                </a:lnTo>
                <a:lnTo>
                  <a:pt x="238820" y="16326"/>
                </a:lnTo>
                <a:lnTo>
                  <a:pt x="238725" y="16488"/>
                </a:lnTo>
                <a:lnTo>
                  <a:pt x="238611" y="16755"/>
                </a:lnTo>
                <a:lnTo>
                  <a:pt x="238601" y="17145"/>
                </a:lnTo>
                <a:lnTo>
                  <a:pt x="241249" y="37224"/>
                </a:lnTo>
                <a:lnTo>
                  <a:pt x="241145" y="37729"/>
                </a:lnTo>
                <a:lnTo>
                  <a:pt x="241049" y="38052"/>
                </a:lnTo>
                <a:lnTo>
                  <a:pt x="240345" y="39310"/>
                </a:lnTo>
                <a:lnTo>
                  <a:pt x="240163" y="39719"/>
                </a:lnTo>
                <a:lnTo>
                  <a:pt x="240125" y="40034"/>
                </a:lnTo>
                <a:lnTo>
                  <a:pt x="240411" y="40253"/>
                </a:lnTo>
                <a:lnTo>
                  <a:pt x="246288" y="42424"/>
                </a:lnTo>
                <a:lnTo>
                  <a:pt x="246574" y="42558"/>
                </a:lnTo>
                <a:lnTo>
                  <a:pt x="246802" y="42729"/>
                </a:lnTo>
                <a:lnTo>
                  <a:pt x="248917" y="45310"/>
                </a:lnTo>
                <a:lnTo>
                  <a:pt x="260490" y="54807"/>
                </a:lnTo>
                <a:lnTo>
                  <a:pt x="260890" y="55283"/>
                </a:lnTo>
                <a:lnTo>
                  <a:pt x="262090" y="58264"/>
                </a:lnTo>
                <a:lnTo>
                  <a:pt x="262224" y="58722"/>
                </a:lnTo>
                <a:lnTo>
                  <a:pt x="262261" y="59427"/>
                </a:lnTo>
                <a:lnTo>
                  <a:pt x="262233" y="59979"/>
                </a:lnTo>
                <a:lnTo>
                  <a:pt x="261938" y="61770"/>
                </a:lnTo>
                <a:lnTo>
                  <a:pt x="262033" y="62570"/>
                </a:lnTo>
                <a:lnTo>
                  <a:pt x="262233" y="63103"/>
                </a:lnTo>
                <a:lnTo>
                  <a:pt x="262395" y="63722"/>
                </a:lnTo>
                <a:lnTo>
                  <a:pt x="262395" y="63903"/>
                </a:lnTo>
                <a:lnTo>
                  <a:pt x="262376" y="640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5" name="Freeform: Shape 214">
            <a:extLst>
              <a:ext uri="{FF2B5EF4-FFF2-40B4-BE49-F238E27FC236}">
                <a16:creationId xmlns:a16="http://schemas.microsoft.com/office/drawing/2014/main" id="{6E4CD6F2-1B6A-5AF1-C3B9-0216CA6E7200}"/>
              </a:ext>
            </a:extLst>
          </p:cNvPr>
          <p:cNvSpPr/>
          <p:nvPr/>
        </p:nvSpPr>
        <p:spPr>
          <a:xfrm>
            <a:off x="5982154" y="4621381"/>
            <a:ext cx="26326" cy="43862"/>
          </a:xfrm>
          <a:custGeom>
            <a:avLst/>
            <a:gdLst>
              <a:gd name="connsiteX0" fmla="*/ 25555 w 26326"/>
              <a:gd name="connsiteY0" fmla="*/ 3496 h 43862"/>
              <a:gd name="connsiteX1" fmla="*/ 24565 w 26326"/>
              <a:gd name="connsiteY1" fmla="*/ 4191 h 43862"/>
              <a:gd name="connsiteX2" fmla="*/ 23384 w 26326"/>
              <a:gd name="connsiteY2" fmla="*/ 3601 h 43862"/>
              <a:gd name="connsiteX3" fmla="*/ 23070 w 26326"/>
              <a:gd name="connsiteY3" fmla="*/ 2543 h 43862"/>
              <a:gd name="connsiteX4" fmla="*/ 24594 w 26326"/>
              <a:gd name="connsiteY4" fmla="*/ 505 h 43862"/>
              <a:gd name="connsiteX5" fmla="*/ 25317 w 26326"/>
              <a:gd name="connsiteY5" fmla="*/ 0 h 43862"/>
              <a:gd name="connsiteX6" fmla="*/ 25917 w 26326"/>
              <a:gd name="connsiteY6" fmla="*/ 429 h 43862"/>
              <a:gd name="connsiteX7" fmla="*/ 26280 w 26326"/>
              <a:gd name="connsiteY7" fmla="*/ 991 h 43862"/>
              <a:gd name="connsiteX8" fmla="*/ 26327 w 26326"/>
              <a:gd name="connsiteY8" fmla="*/ 1810 h 43862"/>
              <a:gd name="connsiteX9" fmla="*/ 25555 w 26326"/>
              <a:gd name="connsiteY9" fmla="*/ 3496 h 43862"/>
              <a:gd name="connsiteX10" fmla="*/ 5134 w 26326"/>
              <a:gd name="connsiteY10" fmla="*/ 41920 h 43862"/>
              <a:gd name="connsiteX11" fmla="*/ 2372 w 26326"/>
              <a:gd name="connsiteY11" fmla="*/ 43863 h 43862"/>
              <a:gd name="connsiteX12" fmla="*/ 1381 w 26326"/>
              <a:gd name="connsiteY12" fmla="*/ 43358 h 43862"/>
              <a:gd name="connsiteX13" fmla="*/ 771 w 26326"/>
              <a:gd name="connsiteY13" fmla="*/ 42005 h 43862"/>
              <a:gd name="connsiteX14" fmla="*/ 0 w 26326"/>
              <a:gd name="connsiteY14" fmla="*/ 39081 h 43862"/>
              <a:gd name="connsiteX15" fmla="*/ 248 w 26326"/>
              <a:gd name="connsiteY15" fmla="*/ 37681 h 43862"/>
              <a:gd name="connsiteX16" fmla="*/ 1495 w 26326"/>
              <a:gd name="connsiteY16" fmla="*/ 36081 h 43862"/>
              <a:gd name="connsiteX17" fmla="*/ 4210 w 26326"/>
              <a:gd name="connsiteY17" fmla="*/ 34490 h 43862"/>
              <a:gd name="connsiteX18" fmla="*/ 5839 w 26326"/>
              <a:gd name="connsiteY18" fmla="*/ 34376 h 43862"/>
              <a:gd name="connsiteX19" fmla="*/ 7515 w 26326"/>
              <a:gd name="connsiteY19" fmla="*/ 36471 h 43862"/>
              <a:gd name="connsiteX20" fmla="*/ 7525 w 26326"/>
              <a:gd name="connsiteY20" fmla="*/ 38653 h 43862"/>
              <a:gd name="connsiteX21" fmla="*/ 5134 w 26326"/>
              <a:gd name="connsiteY21" fmla="*/ 41920 h 43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6326" h="43862">
                <a:moveTo>
                  <a:pt x="25555" y="3496"/>
                </a:moveTo>
                <a:lnTo>
                  <a:pt x="24565" y="4191"/>
                </a:lnTo>
                <a:lnTo>
                  <a:pt x="23384" y="3601"/>
                </a:lnTo>
                <a:lnTo>
                  <a:pt x="23070" y="2543"/>
                </a:lnTo>
                <a:lnTo>
                  <a:pt x="24594" y="505"/>
                </a:lnTo>
                <a:lnTo>
                  <a:pt x="25317" y="0"/>
                </a:lnTo>
                <a:lnTo>
                  <a:pt x="25917" y="429"/>
                </a:lnTo>
                <a:lnTo>
                  <a:pt x="26280" y="991"/>
                </a:lnTo>
                <a:lnTo>
                  <a:pt x="26327" y="1810"/>
                </a:lnTo>
                <a:lnTo>
                  <a:pt x="25555" y="3496"/>
                </a:lnTo>
                <a:close/>
                <a:moveTo>
                  <a:pt x="5134" y="41920"/>
                </a:moveTo>
                <a:lnTo>
                  <a:pt x="2372" y="43863"/>
                </a:lnTo>
                <a:lnTo>
                  <a:pt x="1381" y="43358"/>
                </a:lnTo>
                <a:lnTo>
                  <a:pt x="771" y="42005"/>
                </a:lnTo>
                <a:lnTo>
                  <a:pt x="0" y="39081"/>
                </a:lnTo>
                <a:lnTo>
                  <a:pt x="248" y="37681"/>
                </a:lnTo>
                <a:lnTo>
                  <a:pt x="1495" y="36081"/>
                </a:lnTo>
                <a:lnTo>
                  <a:pt x="4210" y="34490"/>
                </a:lnTo>
                <a:lnTo>
                  <a:pt x="5839" y="34376"/>
                </a:lnTo>
                <a:lnTo>
                  <a:pt x="7515" y="36471"/>
                </a:lnTo>
                <a:lnTo>
                  <a:pt x="7525" y="38653"/>
                </a:lnTo>
                <a:lnTo>
                  <a:pt x="5134" y="419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6" name="Freeform: Shape 215">
            <a:extLst>
              <a:ext uri="{FF2B5EF4-FFF2-40B4-BE49-F238E27FC236}">
                <a16:creationId xmlns:a16="http://schemas.microsoft.com/office/drawing/2014/main" id="{49421342-A2D2-68D1-E3E7-2E174E9F8386}"/>
              </a:ext>
            </a:extLst>
          </p:cNvPr>
          <p:cNvSpPr/>
          <p:nvPr/>
        </p:nvSpPr>
        <p:spPr>
          <a:xfrm>
            <a:off x="3400555" y="4279148"/>
            <a:ext cx="63912" cy="34661"/>
          </a:xfrm>
          <a:custGeom>
            <a:avLst/>
            <a:gdLst>
              <a:gd name="connsiteX0" fmla="*/ 19879 w 63912"/>
              <a:gd name="connsiteY0" fmla="*/ 410 h 34661"/>
              <a:gd name="connsiteX1" fmla="*/ 20555 w 63912"/>
              <a:gd name="connsiteY1" fmla="*/ 543 h 34661"/>
              <a:gd name="connsiteX2" fmla="*/ 25022 w 63912"/>
              <a:gd name="connsiteY2" fmla="*/ 1943 h 34661"/>
              <a:gd name="connsiteX3" fmla="*/ 26346 w 63912"/>
              <a:gd name="connsiteY3" fmla="*/ 1667 h 34661"/>
              <a:gd name="connsiteX4" fmla="*/ 28042 w 63912"/>
              <a:gd name="connsiteY4" fmla="*/ 2791 h 34661"/>
              <a:gd name="connsiteX5" fmla="*/ 28851 w 63912"/>
              <a:gd name="connsiteY5" fmla="*/ 3677 h 34661"/>
              <a:gd name="connsiteX6" fmla="*/ 29566 w 63912"/>
              <a:gd name="connsiteY6" fmla="*/ 4896 h 34661"/>
              <a:gd name="connsiteX7" fmla="*/ 33090 w 63912"/>
              <a:gd name="connsiteY7" fmla="*/ 7325 h 34661"/>
              <a:gd name="connsiteX8" fmla="*/ 33680 w 63912"/>
              <a:gd name="connsiteY8" fmla="*/ 8392 h 34661"/>
              <a:gd name="connsiteX9" fmla="*/ 36319 w 63912"/>
              <a:gd name="connsiteY9" fmla="*/ 9830 h 34661"/>
              <a:gd name="connsiteX10" fmla="*/ 37386 w 63912"/>
              <a:gd name="connsiteY10" fmla="*/ 10935 h 34661"/>
              <a:gd name="connsiteX11" fmla="*/ 38510 w 63912"/>
              <a:gd name="connsiteY11" fmla="*/ 11382 h 34661"/>
              <a:gd name="connsiteX12" fmla="*/ 40710 w 63912"/>
              <a:gd name="connsiteY12" fmla="*/ 11811 h 34661"/>
              <a:gd name="connsiteX13" fmla="*/ 42596 w 63912"/>
              <a:gd name="connsiteY13" fmla="*/ 12392 h 34661"/>
              <a:gd name="connsiteX14" fmla="*/ 42815 w 63912"/>
              <a:gd name="connsiteY14" fmla="*/ 12792 h 34661"/>
              <a:gd name="connsiteX15" fmla="*/ 42996 w 63912"/>
              <a:gd name="connsiteY15" fmla="*/ 14431 h 34661"/>
              <a:gd name="connsiteX16" fmla="*/ 43396 w 63912"/>
              <a:gd name="connsiteY16" fmla="*/ 15802 h 34661"/>
              <a:gd name="connsiteX17" fmla="*/ 44291 w 63912"/>
              <a:gd name="connsiteY17" fmla="*/ 15888 h 34661"/>
              <a:gd name="connsiteX18" fmla="*/ 45377 w 63912"/>
              <a:gd name="connsiteY18" fmla="*/ 15221 h 34661"/>
              <a:gd name="connsiteX19" fmla="*/ 48920 w 63912"/>
              <a:gd name="connsiteY19" fmla="*/ 13383 h 34661"/>
              <a:gd name="connsiteX20" fmla="*/ 52264 w 63912"/>
              <a:gd name="connsiteY20" fmla="*/ 12154 h 34661"/>
              <a:gd name="connsiteX21" fmla="*/ 54150 w 63912"/>
              <a:gd name="connsiteY21" fmla="*/ 12887 h 34661"/>
              <a:gd name="connsiteX22" fmla="*/ 55264 w 63912"/>
              <a:gd name="connsiteY22" fmla="*/ 14421 h 34661"/>
              <a:gd name="connsiteX23" fmla="*/ 56540 w 63912"/>
              <a:gd name="connsiteY23" fmla="*/ 15107 h 34661"/>
              <a:gd name="connsiteX24" fmla="*/ 59188 w 63912"/>
              <a:gd name="connsiteY24" fmla="*/ 14687 h 34661"/>
              <a:gd name="connsiteX25" fmla="*/ 61589 w 63912"/>
              <a:gd name="connsiteY25" fmla="*/ 14821 h 34661"/>
              <a:gd name="connsiteX26" fmla="*/ 63475 w 63912"/>
              <a:gd name="connsiteY26" fmla="*/ 16164 h 34661"/>
              <a:gd name="connsiteX27" fmla="*/ 63913 w 63912"/>
              <a:gd name="connsiteY27" fmla="*/ 16936 h 34661"/>
              <a:gd name="connsiteX28" fmla="*/ 62751 w 63912"/>
              <a:gd name="connsiteY28" fmla="*/ 21393 h 34661"/>
              <a:gd name="connsiteX29" fmla="*/ 62332 w 63912"/>
              <a:gd name="connsiteY29" fmla="*/ 23289 h 34661"/>
              <a:gd name="connsiteX30" fmla="*/ 62132 w 63912"/>
              <a:gd name="connsiteY30" fmla="*/ 24898 h 34661"/>
              <a:gd name="connsiteX31" fmla="*/ 62808 w 63912"/>
              <a:gd name="connsiteY31" fmla="*/ 25327 h 34661"/>
              <a:gd name="connsiteX32" fmla="*/ 63475 w 63912"/>
              <a:gd name="connsiteY32" fmla="*/ 25946 h 34661"/>
              <a:gd name="connsiteX33" fmla="*/ 63332 w 63912"/>
              <a:gd name="connsiteY33" fmla="*/ 26813 h 34661"/>
              <a:gd name="connsiteX34" fmla="*/ 61265 w 63912"/>
              <a:gd name="connsiteY34" fmla="*/ 28242 h 34661"/>
              <a:gd name="connsiteX35" fmla="*/ 60617 w 63912"/>
              <a:gd name="connsiteY35" fmla="*/ 28603 h 34661"/>
              <a:gd name="connsiteX36" fmla="*/ 61093 w 63912"/>
              <a:gd name="connsiteY36" fmla="*/ 31347 h 34661"/>
              <a:gd name="connsiteX37" fmla="*/ 59560 w 63912"/>
              <a:gd name="connsiteY37" fmla="*/ 33014 h 34661"/>
              <a:gd name="connsiteX38" fmla="*/ 58150 w 63912"/>
              <a:gd name="connsiteY38" fmla="*/ 34204 h 34661"/>
              <a:gd name="connsiteX39" fmla="*/ 55674 w 63912"/>
              <a:gd name="connsiteY39" fmla="*/ 34528 h 34661"/>
              <a:gd name="connsiteX40" fmla="*/ 51473 w 63912"/>
              <a:gd name="connsiteY40" fmla="*/ 34662 h 34661"/>
              <a:gd name="connsiteX41" fmla="*/ 45149 w 63912"/>
              <a:gd name="connsiteY41" fmla="*/ 33309 h 34661"/>
              <a:gd name="connsiteX42" fmla="*/ 40481 w 63912"/>
              <a:gd name="connsiteY42" fmla="*/ 31461 h 34661"/>
              <a:gd name="connsiteX43" fmla="*/ 37976 w 63912"/>
              <a:gd name="connsiteY43" fmla="*/ 31452 h 34661"/>
              <a:gd name="connsiteX44" fmla="*/ 38767 w 63912"/>
              <a:gd name="connsiteY44" fmla="*/ 32061 h 34661"/>
              <a:gd name="connsiteX45" fmla="*/ 40758 w 63912"/>
              <a:gd name="connsiteY45" fmla="*/ 32452 h 34661"/>
              <a:gd name="connsiteX46" fmla="*/ 43367 w 63912"/>
              <a:gd name="connsiteY46" fmla="*/ 33747 h 34661"/>
              <a:gd name="connsiteX47" fmla="*/ 42615 w 63912"/>
              <a:gd name="connsiteY47" fmla="*/ 34109 h 34661"/>
              <a:gd name="connsiteX48" fmla="*/ 33118 w 63912"/>
              <a:gd name="connsiteY48" fmla="*/ 31404 h 34661"/>
              <a:gd name="connsiteX49" fmla="*/ 22146 w 63912"/>
              <a:gd name="connsiteY49" fmla="*/ 26080 h 34661"/>
              <a:gd name="connsiteX50" fmla="*/ 15583 w 63912"/>
              <a:gd name="connsiteY50" fmla="*/ 25232 h 34661"/>
              <a:gd name="connsiteX51" fmla="*/ 8068 w 63912"/>
              <a:gd name="connsiteY51" fmla="*/ 23841 h 34661"/>
              <a:gd name="connsiteX52" fmla="*/ 3629 w 63912"/>
              <a:gd name="connsiteY52" fmla="*/ 20479 h 34661"/>
              <a:gd name="connsiteX53" fmla="*/ 295 w 63912"/>
              <a:gd name="connsiteY53" fmla="*/ 19022 h 34661"/>
              <a:gd name="connsiteX54" fmla="*/ 0 w 63912"/>
              <a:gd name="connsiteY54" fmla="*/ 17745 h 34661"/>
              <a:gd name="connsiteX55" fmla="*/ 38 w 63912"/>
              <a:gd name="connsiteY55" fmla="*/ 16335 h 34661"/>
              <a:gd name="connsiteX56" fmla="*/ 1543 w 63912"/>
              <a:gd name="connsiteY56" fmla="*/ 14440 h 34661"/>
              <a:gd name="connsiteX57" fmla="*/ 4363 w 63912"/>
              <a:gd name="connsiteY57" fmla="*/ 11887 h 34661"/>
              <a:gd name="connsiteX58" fmla="*/ 6239 w 63912"/>
              <a:gd name="connsiteY58" fmla="*/ 10563 h 34661"/>
              <a:gd name="connsiteX59" fmla="*/ 7115 w 63912"/>
              <a:gd name="connsiteY59" fmla="*/ 10306 h 34661"/>
              <a:gd name="connsiteX60" fmla="*/ 8353 w 63912"/>
              <a:gd name="connsiteY60" fmla="*/ 10439 h 34661"/>
              <a:gd name="connsiteX61" fmla="*/ 9535 w 63912"/>
              <a:gd name="connsiteY61" fmla="*/ 9697 h 34661"/>
              <a:gd name="connsiteX62" fmla="*/ 10554 w 63912"/>
              <a:gd name="connsiteY62" fmla="*/ 7944 h 34661"/>
              <a:gd name="connsiteX63" fmla="*/ 11621 w 63912"/>
              <a:gd name="connsiteY63" fmla="*/ 6810 h 34661"/>
              <a:gd name="connsiteX64" fmla="*/ 14326 w 63912"/>
              <a:gd name="connsiteY64" fmla="*/ 5658 h 34661"/>
              <a:gd name="connsiteX65" fmla="*/ 14945 w 63912"/>
              <a:gd name="connsiteY65" fmla="*/ 5201 h 34661"/>
              <a:gd name="connsiteX66" fmla="*/ 14735 w 63912"/>
              <a:gd name="connsiteY66" fmla="*/ 4220 h 34661"/>
              <a:gd name="connsiteX67" fmla="*/ 14145 w 63912"/>
              <a:gd name="connsiteY67" fmla="*/ 2305 h 34661"/>
              <a:gd name="connsiteX68" fmla="*/ 14240 w 63912"/>
              <a:gd name="connsiteY68" fmla="*/ 1124 h 34661"/>
              <a:gd name="connsiteX69" fmla="*/ 15116 w 63912"/>
              <a:gd name="connsiteY69" fmla="*/ 581 h 34661"/>
              <a:gd name="connsiteX70" fmla="*/ 16183 w 63912"/>
              <a:gd name="connsiteY70" fmla="*/ 476 h 34661"/>
              <a:gd name="connsiteX71" fmla="*/ 18374 w 63912"/>
              <a:gd name="connsiteY71" fmla="*/ 0 h 34661"/>
              <a:gd name="connsiteX72" fmla="*/ 19326 w 63912"/>
              <a:gd name="connsiteY72" fmla="*/ 95 h 3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3912" h="34661">
                <a:moveTo>
                  <a:pt x="19879" y="410"/>
                </a:moveTo>
                <a:lnTo>
                  <a:pt x="20555" y="543"/>
                </a:lnTo>
                <a:lnTo>
                  <a:pt x="25022" y="1943"/>
                </a:lnTo>
                <a:lnTo>
                  <a:pt x="26346" y="1667"/>
                </a:lnTo>
                <a:lnTo>
                  <a:pt x="28042" y="2791"/>
                </a:lnTo>
                <a:lnTo>
                  <a:pt x="28851" y="3677"/>
                </a:lnTo>
                <a:lnTo>
                  <a:pt x="29566" y="4896"/>
                </a:lnTo>
                <a:lnTo>
                  <a:pt x="33090" y="7325"/>
                </a:lnTo>
                <a:lnTo>
                  <a:pt x="33680" y="8392"/>
                </a:lnTo>
                <a:lnTo>
                  <a:pt x="36319" y="9830"/>
                </a:lnTo>
                <a:lnTo>
                  <a:pt x="37386" y="10935"/>
                </a:lnTo>
                <a:lnTo>
                  <a:pt x="38510" y="11382"/>
                </a:lnTo>
                <a:lnTo>
                  <a:pt x="40710" y="11811"/>
                </a:lnTo>
                <a:lnTo>
                  <a:pt x="42596" y="12392"/>
                </a:lnTo>
                <a:lnTo>
                  <a:pt x="42815" y="12792"/>
                </a:lnTo>
                <a:lnTo>
                  <a:pt x="42996" y="14431"/>
                </a:lnTo>
                <a:lnTo>
                  <a:pt x="43396" y="15802"/>
                </a:lnTo>
                <a:lnTo>
                  <a:pt x="44291" y="15888"/>
                </a:lnTo>
                <a:lnTo>
                  <a:pt x="45377" y="15221"/>
                </a:lnTo>
                <a:lnTo>
                  <a:pt x="48920" y="13383"/>
                </a:lnTo>
                <a:lnTo>
                  <a:pt x="52264" y="12154"/>
                </a:lnTo>
                <a:lnTo>
                  <a:pt x="54150" y="12887"/>
                </a:lnTo>
                <a:lnTo>
                  <a:pt x="55264" y="14421"/>
                </a:lnTo>
                <a:lnTo>
                  <a:pt x="56540" y="15107"/>
                </a:lnTo>
                <a:lnTo>
                  <a:pt x="59188" y="14687"/>
                </a:lnTo>
                <a:lnTo>
                  <a:pt x="61589" y="14821"/>
                </a:lnTo>
                <a:lnTo>
                  <a:pt x="63475" y="16164"/>
                </a:lnTo>
                <a:lnTo>
                  <a:pt x="63913" y="16936"/>
                </a:lnTo>
                <a:lnTo>
                  <a:pt x="62751" y="21393"/>
                </a:lnTo>
                <a:lnTo>
                  <a:pt x="62332" y="23289"/>
                </a:lnTo>
                <a:lnTo>
                  <a:pt x="62132" y="24898"/>
                </a:lnTo>
                <a:lnTo>
                  <a:pt x="62808" y="25327"/>
                </a:lnTo>
                <a:lnTo>
                  <a:pt x="63475" y="25946"/>
                </a:lnTo>
                <a:lnTo>
                  <a:pt x="63332" y="26813"/>
                </a:lnTo>
                <a:lnTo>
                  <a:pt x="61265" y="28242"/>
                </a:lnTo>
                <a:lnTo>
                  <a:pt x="60617" y="28603"/>
                </a:lnTo>
                <a:lnTo>
                  <a:pt x="61093" y="31347"/>
                </a:lnTo>
                <a:lnTo>
                  <a:pt x="59560" y="33014"/>
                </a:lnTo>
                <a:lnTo>
                  <a:pt x="58150" y="34204"/>
                </a:lnTo>
                <a:lnTo>
                  <a:pt x="55674" y="34528"/>
                </a:lnTo>
                <a:lnTo>
                  <a:pt x="51473" y="34662"/>
                </a:lnTo>
                <a:lnTo>
                  <a:pt x="45149" y="33309"/>
                </a:lnTo>
                <a:lnTo>
                  <a:pt x="40481" y="31461"/>
                </a:lnTo>
                <a:lnTo>
                  <a:pt x="37976" y="31452"/>
                </a:lnTo>
                <a:lnTo>
                  <a:pt x="38767" y="32061"/>
                </a:lnTo>
                <a:lnTo>
                  <a:pt x="40758" y="32452"/>
                </a:lnTo>
                <a:lnTo>
                  <a:pt x="43367" y="33747"/>
                </a:lnTo>
                <a:lnTo>
                  <a:pt x="42615" y="34109"/>
                </a:lnTo>
                <a:lnTo>
                  <a:pt x="33118" y="31404"/>
                </a:lnTo>
                <a:lnTo>
                  <a:pt x="22146" y="26080"/>
                </a:lnTo>
                <a:lnTo>
                  <a:pt x="15583" y="25232"/>
                </a:lnTo>
                <a:lnTo>
                  <a:pt x="8068" y="23841"/>
                </a:lnTo>
                <a:lnTo>
                  <a:pt x="3629" y="20479"/>
                </a:lnTo>
                <a:lnTo>
                  <a:pt x="295" y="19022"/>
                </a:lnTo>
                <a:lnTo>
                  <a:pt x="0" y="17745"/>
                </a:lnTo>
                <a:lnTo>
                  <a:pt x="38" y="16335"/>
                </a:lnTo>
                <a:lnTo>
                  <a:pt x="1543" y="14440"/>
                </a:lnTo>
                <a:lnTo>
                  <a:pt x="4363" y="11887"/>
                </a:lnTo>
                <a:lnTo>
                  <a:pt x="6239" y="10563"/>
                </a:lnTo>
                <a:lnTo>
                  <a:pt x="7115" y="10306"/>
                </a:lnTo>
                <a:lnTo>
                  <a:pt x="8353" y="10439"/>
                </a:lnTo>
                <a:lnTo>
                  <a:pt x="9535" y="9697"/>
                </a:lnTo>
                <a:lnTo>
                  <a:pt x="10554" y="7944"/>
                </a:lnTo>
                <a:lnTo>
                  <a:pt x="11621" y="6810"/>
                </a:lnTo>
                <a:lnTo>
                  <a:pt x="14326" y="5658"/>
                </a:lnTo>
                <a:lnTo>
                  <a:pt x="14945" y="5201"/>
                </a:lnTo>
                <a:lnTo>
                  <a:pt x="14735" y="4220"/>
                </a:lnTo>
                <a:lnTo>
                  <a:pt x="14145" y="2305"/>
                </a:lnTo>
                <a:lnTo>
                  <a:pt x="14240" y="1124"/>
                </a:lnTo>
                <a:lnTo>
                  <a:pt x="15116" y="581"/>
                </a:lnTo>
                <a:lnTo>
                  <a:pt x="16183" y="476"/>
                </a:lnTo>
                <a:lnTo>
                  <a:pt x="18374" y="0"/>
                </a:lnTo>
                <a:lnTo>
                  <a:pt x="19326" y="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7" name="Freeform: Shape 216">
            <a:extLst>
              <a:ext uri="{FF2B5EF4-FFF2-40B4-BE49-F238E27FC236}">
                <a16:creationId xmlns:a16="http://schemas.microsoft.com/office/drawing/2014/main" id="{CB6FCB6A-0872-2C2A-6DFB-81454D1D3F18}"/>
              </a:ext>
            </a:extLst>
          </p:cNvPr>
          <p:cNvSpPr/>
          <p:nvPr/>
        </p:nvSpPr>
        <p:spPr>
          <a:xfrm>
            <a:off x="4121817" y="4178459"/>
            <a:ext cx="3028" cy="1390"/>
          </a:xfrm>
          <a:custGeom>
            <a:avLst/>
            <a:gdLst>
              <a:gd name="connsiteX0" fmla="*/ 38 w 3028"/>
              <a:gd name="connsiteY0" fmla="*/ 0 h 1390"/>
              <a:gd name="connsiteX1" fmla="*/ 3029 w 3028"/>
              <a:gd name="connsiteY1" fmla="*/ 0 h 1390"/>
              <a:gd name="connsiteX2" fmla="*/ 3000 w 3028"/>
              <a:gd name="connsiteY2" fmla="*/ 657 h 1390"/>
              <a:gd name="connsiteX3" fmla="*/ 2715 w 3028"/>
              <a:gd name="connsiteY3" fmla="*/ 1391 h 1390"/>
              <a:gd name="connsiteX4" fmla="*/ 914 w 3028"/>
              <a:gd name="connsiteY4" fmla="*/ 771 h 1390"/>
              <a:gd name="connsiteX5" fmla="*/ 0 w 3028"/>
              <a:gd name="connsiteY5" fmla="*/ 124 h 1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8" h="1390">
                <a:moveTo>
                  <a:pt x="38" y="0"/>
                </a:moveTo>
                <a:lnTo>
                  <a:pt x="3029" y="0"/>
                </a:lnTo>
                <a:lnTo>
                  <a:pt x="3000" y="657"/>
                </a:lnTo>
                <a:lnTo>
                  <a:pt x="2715" y="1391"/>
                </a:lnTo>
                <a:lnTo>
                  <a:pt x="914" y="771"/>
                </a:lnTo>
                <a:lnTo>
                  <a:pt x="0" y="12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8" name="Freeform: Shape 217">
            <a:extLst>
              <a:ext uri="{FF2B5EF4-FFF2-40B4-BE49-F238E27FC236}">
                <a16:creationId xmlns:a16="http://schemas.microsoft.com/office/drawing/2014/main" id="{AC283414-20D0-2AB7-37CA-4FC6FE7AC05E}"/>
              </a:ext>
            </a:extLst>
          </p:cNvPr>
          <p:cNvSpPr/>
          <p:nvPr/>
        </p:nvSpPr>
        <p:spPr>
          <a:xfrm>
            <a:off x="6765300" y="3596767"/>
            <a:ext cx="176288" cy="161496"/>
          </a:xfrm>
          <a:custGeom>
            <a:avLst/>
            <a:gdLst>
              <a:gd name="connsiteX0" fmla="*/ 176289 w 176288"/>
              <a:gd name="connsiteY0" fmla="*/ 6305 h 161496"/>
              <a:gd name="connsiteX1" fmla="*/ 176289 w 176288"/>
              <a:gd name="connsiteY1" fmla="*/ 6753 h 161496"/>
              <a:gd name="connsiteX2" fmla="*/ 176050 w 176288"/>
              <a:gd name="connsiteY2" fmla="*/ 7906 h 161496"/>
              <a:gd name="connsiteX3" fmla="*/ 173031 w 176288"/>
              <a:gd name="connsiteY3" fmla="*/ 11221 h 161496"/>
              <a:gd name="connsiteX4" fmla="*/ 168935 w 176288"/>
              <a:gd name="connsiteY4" fmla="*/ 15716 h 161496"/>
              <a:gd name="connsiteX5" fmla="*/ 165992 w 176288"/>
              <a:gd name="connsiteY5" fmla="*/ 18555 h 161496"/>
              <a:gd name="connsiteX6" fmla="*/ 161039 w 176288"/>
              <a:gd name="connsiteY6" fmla="*/ 23317 h 161496"/>
              <a:gd name="connsiteX7" fmla="*/ 157334 w 176288"/>
              <a:gd name="connsiteY7" fmla="*/ 24336 h 161496"/>
              <a:gd name="connsiteX8" fmla="*/ 151105 w 176288"/>
              <a:gd name="connsiteY8" fmla="*/ 26051 h 161496"/>
              <a:gd name="connsiteX9" fmla="*/ 149428 w 176288"/>
              <a:gd name="connsiteY9" fmla="*/ 27708 h 161496"/>
              <a:gd name="connsiteX10" fmla="*/ 147866 w 176288"/>
              <a:gd name="connsiteY10" fmla="*/ 30394 h 161496"/>
              <a:gd name="connsiteX11" fmla="*/ 146952 w 176288"/>
              <a:gd name="connsiteY11" fmla="*/ 34061 h 161496"/>
              <a:gd name="connsiteX12" fmla="*/ 146685 w 176288"/>
              <a:gd name="connsiteY12" fmla="*/ 36347 h 161496"/>
              <a:gd name="connsiteX13" fmla="*/ 146523 w 176288"/>
              <a:gd name="connsiteY13" fmla="*/ 40615 h 161496"/>
              <a:gd name="connsiteX14" fmla="*/ 147981 w 176288"/>
              <a:gd name="connsiteY14" fmla="*/ 45044 h 161496"/>
              <a:gd name="connsiteX15" fmla="*/ 149380 w 176288"/>
              <a:gd name="connsiteY15" fmla="*/ 49282 h 161496"/>
              <a:gd name="connsiteX16" fmla="*/ 149561 w 176288"/>
              <a:gd name="connsiteY16" fmla="*/ 52083 h 161496"/>
              <a:gd name="connsiteX17" fmla="*/ 149419 w 176288"/>
              <a:gd name="connsiteY17" fmla="*/ 54835 h 161496"/>
              <a:gd name="connsiteX18" fmla="*/ 148066 w 176288"/>
              <a:gd name="connsiteY18" fmla="*/ 57779 h 161496"/>
              <a:gd name="connsiteX19" fmla="*/ 146590 w 176288"/>
              <a:gd name="connsiteY19" fmla="*/ 61808 h 161496"/>
              <a:gd name="connsiteX20" fmla="*/ 145742 w 176288"/>
              <a:gd name="connsiteY20" fmla="*/ 66351 h 161496"/>
              <a:gd name="connsiteX21" fmla="*/ 145294 w 176288"/>
              <a:gd name="connsiteY21" fmla="*/ 74838 h 161496"/>
              <a:gd name="connsiteX22" fmla="*/ 145285 w 176288"/>
              <a:gd name="connsiteY22" fmla="*/ 82048 h 161496"/>
              <a:gd name="connsiteX23" fmla="*/ 145161 w 176288"/>
              <a:gd name="connsiteY23" fmla="*/ 83220 h 161496"/>
              <a:gd name="connsiteX24" fmla="*/ 142599 w 176288"/>
              <a:gd name="connsiteY24" fmla="*/ 88287 h 161496"/>
              <a:gd name="connsiteX25" fmla="*/ 139608 w 176288"/>
              <a:gd name="connsiteY25" fmla="*/ 94212 h 161496"/>
              <a:gd name="connsiteX26" fmla="*/ 138217 w 176288"/>
              <a:gd name="connsiteY26" fmla="*/ 95574 h 161496"/>
              <a:gd name="connsiteX27" fmla="*/ 131654 w 176288"/>
              <a:gd name="connsiteY27" fmla="*/ 97336 h 161496"/>
              <a:gd name="connsiteX28" fmla="*/ 124492 w 176288"/>
              <a:gd name="connsiteY28" fmla="*/ 101660 h 161496"/>
              <a:gd name="connsiteX29" fmla="*/ 116481 w 176288"/>
              <a:gd name="connsiteY29" fmla="*/ 106489 h 161496"/>
              <a:gd name="connsiteX30" fmla="*/ 109214 w 176288"/>
              <a:gd name="connsiteY30" fmla="*/ 110862 h 161496"/>
              <a:gd name="connsiteX31" fmla="*/ 101584 w 176288"/>
              <a:gd name="connsiteY31" fmla="*/ 115443 h 161496"/>
              <a:gd name="connsiteX32" fmla="*/ 93669 w 176288"/>
              <a:gd name="connsiteY32" fmla="*/ 120187 h 161496"/>
              <a:gd name="connsiteX33" fmla="*/ 88011 w 176288"/>
              <a:gd name="connsiteY33" fmla="*/ 123568 h 161496"/>
              <a:gd name="connsiteX34" fmla="*/ 80439 w 176288"/>
              <a:gd name="connsiteY34" fmla="*/ 128092 h 161496"/>
              <a:gd name="connsiteX35" fmla="*/ 73543 w 176288"/>
              <a:gd name="connsiteY35" fmla="*/ 132407 h 161496"/>
              <a:gd name="connsiteX36" fmla="*/ 66560 w 176288"/>
              <a:gd name="connsiteY36" fmla="*/ 136779 h 161496"/>
              <a:gd name="connsiteX37" fmla="*/ 61246 w 176288"/>
              <a:gd name="connsiteY37" fmla="*/ 140084 h 161496"/>
              <a:gd name="connsiteX38" fmla="*/ 53187 w 176288"/>
              <a:gd name="connsiteY38" fmla="*/ 145313 h 161496"/>
              <a:gd name="connsiteX39" fmla="*/ 48463 w 176288"/>
              <a:gd name="connsiteY39" fmla="*/ 148380 h 161496"/>
              <a:gd name="connsiteX40" fmla="*/ 41520 w 176288"/>
              <a:gd name="connsiteY40" fmla="*/ 152876 h 161496"/>
              <a:gd name="connsiteX41" fmla="*/ 35404 w 176288"/>
              <a:gd name="connsiteY41" fmla="*/ 156829 h 161496"/>
              <a:gd name="connsiteX42" fmla="*/ 28175 w 176288"/>
              <a:gd name="connsiteY42" fmla="*/ 161496 h 161496"/>
              <a:gd name="connsiteX43" fmla="*/ 19107 w 176288"/>
              <a:gd name="connsiteY43" fmla="*/ 160115 h 161496"/>
              <a:gd name="connsiteX44" fmla="*/ 16240 w 176288"/>
              <a:gd name="connsiteY44" fmla="*/ 159306 h 161496"/>
              <a:gd name="connsiteX45" fmla="*/ 13897 w 176288"/>
              <a:gd name="connsiteY45" fmla="*/ 157086 h 161496"/>
              <a:gd name="connsiteX46" fmla="*/ 12173 w 176288"/>
              <a:gd name="connsiteY46" fmla="*/ 155896 h 161496"/>
              <a:gd name="connsiteX47" fmla="*/ 7887 w 176288"/>
              <a:gd name="connsiteY47" fmla="*/ 154676 h 161496"/>
              <a:gd name="connsiteX48" fmla="*/ 5134 w 176288"/>
              <a:gd name="connsiteY48" fmla="*/ 150476 h 161496"/>
              <a:gd name="connsiteX49" fmla="*/ 3486 w 176288"/>
              <a:gd name="connsiteY49" fmla="*/ 148990 h 161496"/>
              <a:gd name="connsiteX50" fmla="*/ 609 w 176288"/>
              <a:gd name="connsiteY50" fmla="*/ 148323 h 161496"/>
              <a:gd name="connsiteX51" fmla="*/ 991 w 176288"/>
              <a:gd name="connsiteY51" fmla="*/ 146818 h 161496"/>
              <a:gd name="connsiteX52" fmla="*/ 2477 w 176288"/>
              <a:gd name="connsiteY52" fmla="*/ 144285 h 161496"/>
              <a:gd name="connsiteX53" fmla="*/ 3981 w 176288"/>
              <a:gd name="connsiteY53" fmla="*/ 141522 h 161496"/>
              <a:gd name="connsiteX54" fmla="*/ 3143 w 176288"/>
              <a:gd name="connsiteY54" fmla="*/ 139989 h 161496"/>
              <a:gd name="connsiteX55" fmla="*/ 2867 w 176288"/>
              <a:gd name="connsiteY55" fmla="*/ 138674 h 161496"/>
              <a:gd name="connsiteX56" fmla="*/ 2772 w 176288"/>
              <a:gd name="connsiteY56" fmla="*/ 137112 h 161496"/>
              <a:gd name="connsiteX57" fmla="*/ 3800 w 176288"/>
              <a:gd name="connsiteY57" fmla="*/ 135617 h 161496"/>
              <a:gd name="connsiteX58" fmla="*/ 3314 w 176288"/>
              <a:gd name="connsiteY58" fmla="*/ 133807 h 161496"/>
              <a:gd name="connsiteX59" fmla="*/ 2524 w 176288"/>
              <a:gd name="connsiteY59" fmla="*/ 131997 h 161496"/>
              <a:gd name="connsiteX60" fmla="*/ 1943 w 176288"/>
              <a:gd name="connsiteY60" fmla="*/ 131083 h 161496"/>
              <a:gd name="connsiteX61" fmla="*/ 1943 w 176288"/>
              <a:gd name="connsiteY61" fmla="*/ 129416 h 161496"/>
              <a:gd name="connsiteX62" fmla="*/ 2324 w 176288"/>
              <a:gd name="connsiteY62" fmla="*/ 128140 h 161496"/>
              <a:gd name="connsiteX63" fmla="*/ 2800 w 176288"/>
              <a:gd name="connsiteY63" fmla="*/ 126187 h 161496"/>
              <a:gd name="connsiteX64" fmla="*/ 4020 w 176288"/>
              <a:gd name="connsiteY64" fmla="*/ 125120 h 161496"/>
              <a:gd name="connsiteX65" fmla="*/ 4334 w 176288"/>
              <a:gd name="connsiteY65" fmla="*/ 124006 h 161496"/>
              <a:gd name="connsiteX66" fmla="*/ 5429 w 176288"/>
              <a:gd name="connsiteY66" fmla="*/ 122911 h 161496"/>
              <a:gd name="connsiteX67" fmla="*/ 6886 w 176288"/>
              <a:gd name="connsiteY67" fmla="*/ 122015 h 161496"/>
              <a:gd name="connsiteX68" fmla="*/ 7220 w 176288"/>
              <a:gd name="connsiteY68" fmla="*/ 121301 h 161496"/>
              <a:gd name="connsiteX69" fmla="*/ 7010 w 176288"/>
              <a:gd name="connsiteY69" fmla="*/ 120891 h 161496"/>
              <a:gd name="connsiteX70" fmla="*/ 5543 w 176288"/>
              <a:gd name="connsiteY70" fmla="*/ 120082 h 161496"/>
              <a:gd name="connsiteX71" fmla="*/ 4753 w 176288"/>
              <a:gd name="connsiteY71" fmla="*/ 118663 h 161496"/>
              <a:gd name="connsiteX72" fmla="*/ 5458 w 176288"/>
              <a:gd name="connsiteY72" fmla="*/ 116596 h 161496"/>
              <a:gd name="connsiteX73" fmla="*/ 5925 w 176288"/>
              <a:gd name="connsiteY73" fmla="*/ 115948 h 161496"/>
              <a:gd name="connsiteX74" fmla="*/ 6801 w 176288"/>
              <a:gd name="connsiteY74" fmla="*/ 114938 h 161496"/>
              <a:gd name="connsiteX75" fmla="*/ 8763 w 176288"/>
              <a:gd name="connsiteY75" fmla="*/ 113414 h 161496"/>
              <a:gd name="connsiteX76" fmla="*/ 10296 w 176288"/>
              <a:gd name="connsiteY76" fmla="*/ 113166 h 161496"/>
              <a:gd name="connsiteX77" fmla="*/ 11620 w 176288"/>
              <a:gd name="connsiteY77" fmla="*/ 113157 h 161496"/>
              <a:gd name="connsiteX78" fmla="*/ 13868 w 176288"/>
              <a:gd name="connsiteY78" fmla="*/ 113290 h 161496"/>
              <a:gd name="connsiteX79" fmla="*/ 15611 w 176288"/>
              <a:gd name="connsiteY79" fmla="*/ 113567 h 161496"/>
              <a:gd name="connsiteX80" fmla="*/ 16059 w 176288"/>
              <a:gd name="connsiteY80" fmla="*/ 113166 h 161496"/>
              <a:gd name="connsiteX81" fmla="*/ 15993 w 176288"/>
              <a:gd name="connsiteY81" fmla="*/ 112662 h 161496"/>
              <a:gd name="connsiteX82" fmla="*/ 13840 w 176288"/>
              <a:gd name="connsiteY82" fmla="*/ 111414 h 161496"/>
              <a:gd name="connsiteX83" fmla="*/ 13725 w 176288"/>
              <a:gd name="connsiteY83" fmla="*/ 110414 h 161496"/>
              <a:gd name="connsiteX84" fmla="*/ 14259 w 176288"/>
              <a:gd name="connsiteY84" fmla="*/ 109347 h 161496"/>
              <a:gd name="connsiteX85" fmla="*/ 15783 w 176288"/>
              <a:gd name="connsiteY85" fmla="*/ 107652 h 161496"/>
              <a:gd name="connsiteX86" fmla="*/ 17602 w 176288"/>
              <a:gd name="connsiteY86" fmla="*/ 106413 h 161496"/>
              <a:gd name="connsiteX87" fmla="*/ 18526 w 176288"/>
              <a:gd name="connsiteY87" fmla="*/ 106194 h 161496"/>
              <a:gd name="connsiteX88" fmla="*/ 20602 w 176288"/>
              <a:gd name="connsiteY88" fmla="*/ 103699 h 161496"/>
              <a:gd name="connsiteX89" fmla="*/ 21936 w 176288"/>
              <a:gd name="connsiteY89" fmla="*/ 100908 h 161496"/>
              <a:gd name="connsiteX90" fmla="*/ 19774 w 176288"/>
              <a:gd name="connsiteY90" fmla="*/ 94107 h 161496"/>
              <a:gd name="connsiteX91" fmla="*/ 18479 w 176288"/>
              <a:gd name="connsiteY91" fmla="*/ 93011 h 161496"/>
              <a:gd name="connsiteX92" fmla="*/ 16364 w 176288"/>
              <a:gd name="connsiteY92" fmla="*/ 92078 h 161496"/>
              <a:gd name="connsiteX93" fmla="*/ 15116 w 176288"/>
              <a:gd name="connsiteY93" fmla="*/ 91935 h 161496"/>
              <a:gd name="connsiteX94" fmla="*/ 15021 w 176288"/>
              <a:gd name="connsiteY94" fmla="*/ 91488 h 161496"/>
              <a:gd name="connsiteX95" fmla="*/ 16688 w 176288"/>
              <a:gd name="connsiteY95" fmla="*/ 89764 h 161496"/>
              <a:gd name="connsiteX96" fmla="*/ 17869 w 176288"/>
              <a:gd name="connsiteY96" fmla="*/ 88249 h 161496"/>
              <a:gd name="connsiteX97" fmla="*/ 16564 w 176288"/>
              <a:gd name="connsiteY97" fmla="*/ 86820 h 161496"/>
              <a:gd name="connsiteX98" fmla="*/ 14211 w 176288"/>
              <a:gd name="connsiteY98" fmla="*/ 86144 h 161496"/>
              <a:gd name="connsiteX99" fmla="*/ 13345 w 176288"/>
              <a:gd name="connsiteY99" fmla="*/ 87630 h 161496"/>
              <a:gd name="connsiteX100" fmla="*/ 10334 w 176288"/>
              <a:gd name="connsiteY100" fmla="*/ 87763 h 161496"/>
              <a:gd name="connsiteX101" fmla="*/ 5667 w 176288"/>
              <a:gd name="connsiteY101" fmla="*/ 87744 h 161496"/>
              <a:gd name="connsiteX102" fmla="*/ 3610 w 176288"/>
              <a:gd name="connsiteY102" fmla="*/ 80524 h 161496"/>
              <a:gd name="connsiteX103" fmla="*/ 3296 w 176288"/>
              <a:gd name="connsiteY103" fmla="*/ 77391 h 161496"/>
              <a:gd name="connsiteX104" fmla="*/ 3353 w 176288"/>
              <a:gd name="connsiteY104" fmla="*/ 73761 h 161496"/>
              <a:gd name="connsiteX105" fmla="*/ 4772 w 176288"/>
              <a:gd name="connsiteY105" fmla="*/ 68447 h 161496"/>
              <a:gd name="connsiteX106" fmla="*/ 4105 w 176288"/>
              <a:gd name="connsiteY106" fmla="*/ 65980 h 161496"/>
              <a:gd name="connsiteX107" fmla="*/ 4048 w 176288"/>
              <a:gd name="connsiteY107" fmla="*/ 64313 h 161496"/>
              <a:gd name="connsiteX108" fmla="*/ 3686 w 176288"/>
              <a:gd name="connsiteY108" fmla="*/ 62027 h 161496"/>
              <a:gd name="connsiteX109" fmla="*/ 0 w 176288"/>
              <a:gd name="connsiteY109" fmla="*/ 57093 h 161496"/>
              <a:gd name="connsiteX110" fmla="*/ 2010 w 176288"/>
              <a:gd name="connsiteY110" fmla="*/ 47987 h 161496"/>
              <a:gd name="connsiteX111" fmla="*/ 3429 w 176288"/>
              <a:gd name="connsiteY111" fmla="*/ 45777 h 161496"/>
              <a:gd name="connsiteX112" fmla="*/ 5429 w 176288"/>
              <a:gd name="connsiteY112" fmla="*/ 45987 h 161496"/>
              <a:gd name="connsiteX113" fmla="*/ 9697 w 176288"/>
              <a:gd name="connsiteY113" fmla="*/ 48578 h 161496"/>
              <a:gd name="connsiteX114" fmla="*/ 10401 w 176288"/>
              <a:gd name="connsiteY114" fmla="*/ 48501 h 161496"/>
              <a:gd name="connsiteX115" fmla="*/ 11696 w 176288"/>
              <a:gd name="connsiteY115" fmla="*/ 45091 h 161496"/>
              <a:gd name="connsiteX116" fmla="*/ 12954 w 176288"/>
              <a:gd name="connsiteY116" fmla="*/ 43939 h 161496"/>
              <a:gd name="connsiteX117" fmla="*/ 15583 w 176288"/>
              <a:gd name="connsiteY117" fmla="*/ 42919 h 161496"/>
              <a:gd name="connsiteX118" fmla="*/ 16335 w 176288"/>
              <a:gd name="connsiteY118" fmla="*/ 37395 h 161496"/>
              <a:gd name="connsiteX119" fmla="*/ 17564 w 176288"/>
              <a:gd name="connsiteY119" fmla="*/ 36338 h 161496"/>
              <a:gd name="connsiteX120" fmla="*/ 19050 w 176288"/>
              <a:gd name="connsiteY120" fmla="*/ 35766 h 161496"/>
              <a:gd name="connsiteX121" fmla="*/ 21336 w 176288"/>
              <a:gd name="connsiteY121" fmla="*/ 35652 h 161496"/>
              <a:gd name="connsiteX122" fmla="*/ 23317 w 176288"/>
              <a:gd name="connsiteY122" fmla="*/ 35328 h 161496"/>
              <a:gd name="connsiteX123" fmla="*/ 23441 w 176288"/>
              <a:gd name="connsiteY123" fmla="*/ 34357 h 161496"/>
              <a:gd name="connsiteX124" fmla="*/ 20660 w 176288"/>
              <a:gd name="connsiteY124" fmla="*/ 27946 h 161496"/>
              <a:gd name="connsiteX125" fmla="*/ 20907 w 176288"/>
              <a:gd name="connsiteY125" fmla="*/ 26318 h 161496"/>
              <a:gd name="connsiteX126" fmla="*/ 22250 w 176288"/>
              <a:gd name="connsiteY126" fmla="*/ 19860 h 161496"/>
              <a:gd name="connsiteX127" fmla="*/ 23098 w 176288"/>
              <a:gd name="connsiteY127" fmla="*/ 17326 h 161496"/>
              <a:gd name="connsiteX128" fmla="*/ 23908 w 176288"/>
              <a:gd name="connsiteY128" fmla="*/ 16497 h 161496"/>
              <a:gd name="connsiteX129" fmla="*/ 27061 w 176288"/>
              <a:gd name="connsiteY129" fmla="*/ 16821 h 161496"/>
              <a:gd name="connsiteX130" fmla="*/ 31471 w 176288"/>
              <a:gd name="connsiteY130" fmla="*/ 17964 h 161496"/>
              <a:gd name="connsiteX131" fmla="*/ 32642 w 176288"/>
              <a:gd name="connsiteY131" fmla="*/ 19821 h 161496"/>
              <a:gd name="connsiteX132" fmla="*/ 34804 w 176288"/>
              <a:gd name="connsiteY132" fmla="*/ 21479 h 161496"/>
              <a:gd name="connsiteX133" fmla="*/ 38033 w 176288"/>
              <a:gd name="connsiteY133" fmla="*/ 21365 h 161496"/>
              <a:gd name="connsiteX134" fmla="*/ 41777 w 176288"/>
              <a:gd name="connsiteY134" fmla="*/ 21679 h 161496"/>
              <a:gd name="connsiteX135" fmla="*/ 44691 w 176288"/>
              <a:gd name="connsiteY135" fmla="*/ 21784 h 161496"/>
              <a:gd name="connsiteX136" fmla="*/ 47025 w 176288"/>
              <a:gd name="connsiteY136" fmla="*/ 20622 h 161496"/>
              <a:gd name="connsiteX137" fmla="*/ 52292 w 176288"/>
              <a:gd name="connsiteY137" fmla="*/ 18450 h 161496"/>
              <a:gd name="connsiteX138" fmla="*/ 54893 w 176288"/>
              <a:gd name="connsiteY138" fmla="*/ 17726 h 161496"/>
              <a:gd name="connsiteX139" fmla="*/ 57264 w 176288"/>
              <a:gd name="connsiteY139" fmla="*/ 16764 h 161496"/>
              <a:gd name="connsiteX140" fmla="*/ 64884 w 176288"/>
              <a:gd name="connsiteY140" fmla="*/ 13202 h 161496"/>
              <a:gd name="connsiteX141" fmla="*/ 67942 w 176288"/>
              <a:gd name="connsiteY141" fmla="*/ 13478 h 161496"/>
              <a:gd name="connsiteX142" fmla="*/ 70028 w 176288"/>
              <a:gd name="connsiteY142" fmla="*/ 13944 h 161496"/>
              <a:gd name="connsiteX143" fmla="*/ 71628 w 176288"/>
              <a:gd name="connsiteY143" fmla="*/ 14516 h 161496"/>
              <a:gd name="connsiteX144" fmla="*/ 75209 w 176288"/>
              <a:gd name="connsiteY144" fmla="*/ 16945 h 161496"/>
              <a:gd name="connsiteX145" fmla="*/ 78171 w 176288"/>
              <a:gd name="connsiteY145" fmla="*/ 19402 h 161496"/>
              <a:gd name="connsiteX146" fmla="*/ 80257 w 176288"/>
              <a:gd name="connsiteY146" fmla="*/ 20136 h 161496"/>
              <a:gd name="connsiteX147" fmla="*/ 83991 w 176288"/>
              <a:gd name="connsiteY147" fmla="*/ 20079 h 161496"/>
              <a:gd name="connsiteX148" fmla="*/ 89392 w 176288"/>
              <a:gd name="connsiteY148" fmla="*/ 20555 h 161496"/>
              <a:gd name="connsiteX149" fmla="*/ 96021 w 176288"/>
              <a:gd name="connsiteY149" fmla="*/ 20517 h 161496"/>
              <a:gd name="connsiteX150" fmla="*/ 99898 w 176288"/>
              <a:gd name="connsiteY150" fmla="*/ 19831 h 161496"/>
              <a:gd name="connsiteX151" fmla="*/ 104842 w 176288"/>
              <a:gd name="connsiteY151" fmla="*/ 18621 h 161496"/>
              <a:gd name="connsiteX152" fmla="*/ 113662 w 176288"/>
              <a:gd name="connsiteY152" fmla="*/ 15716 h 161496"/>
              <a:gd name="connsiteX153" fmla="*/ 125263 w 176288"/>
              <a:gd name="connsiteY153" fmla="*/ 9630 h 161496"/>
              <a:gd name="connsiteX154" fmla="*/ 132083 w 176288"/>
              <a:gd name="connsiteY154" fmla="*/ 6667 h 161496"/>
              <a:gd name="connsiteX155" fmla="*/ 135026 w 176288"/>
              <a:gd name="connsiteY155" fmla="*/ 6315 h 161496"/>
              <a:gd name="connsiteX156" fmla="*/ 138855 w 176288"/>
              <a:gd name="connsiteY156" fmla="*/ 6287 h 161496"/>
              <a:gd name="connsiteX157" fmla="*/ 142684 w 176288"/>
              <a:gd name="connsiteY157" fmla="*/ 7058 h 161496"/>
              <a:gd name="connsiteX158" fmla="*/ 147028 w 176288"/>
              <a:gd name="connsiteY158" fmla="*/ 7611 h 161496"/>
              <a:gd name="connsiteX159" fmla="*/ 149037 w 176288"/>
              <a:gd name="connsiteY159" fmla="*/ 7563 h 161496"/>
              <a:gd name="connsiteX160" fmla="*/ 153734 w 176288"/>
              <a:gd name="connsiteY160" fmla="*/ 6953 h 161496"/>
              <a:gd name="connsiteX161" fmla="*/ 159829 w 176288"/>
              <a:gd name="connsiteY161" fmla="*/ 5715 h 161496"/>
              <a:gd name="connsiteX162" fmla="*/ 163659 w 176288"/>
              <a:gd name="connsiteY162" fmla="*/ 4705 h 161496"/>
              <a:gd name="connsiteX163" fmla="*/ 168287 w 176288"/>
              <a:gd name="connsiteY163" fmla="*/ 3048 h 161496"/>
              <a:gd name="connsiteX164" fmla="*/ 171174 w 176288"/>
              <a:gd name="connsiteY164" fmla="*/ 286 h 161496"/>
              <a:gd name="connsiteX165" fmla="*/ 172107 w 176288"/>
              <a:gd name="connsiteY165" fmla="*/ 0 h 161496"/>
              <a:gd name="connsiteX166" fmla="*/ 173307 w 176288"/>
              <a:gd name="connsiteY166" fmla="*/ 505 h 161496"/>
              <a:gd name="connsiteX167" fmla="*/ 173869 w 176288"/>
              <a:gd name="connsiteY167" fmla="*/ 695 h 161496"/>
              <a:gd name="connsiteX168" fmla="*/ 175050 w 176288"/>
              <a:gd name="connsiteY168" fmla="*/ 2257 h 161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176288" h="161496">
                <a:moveTo>
                  <a:pt x="176289" y="6305"/>
                </a:moveTo>
                <a:lnTo>
                  <a:pt x="176289" y="6753"/>
                </a:lnTo>
                <a:lnTo>
                  <a:pt x="176050" y="7906"/>
                </a:lnTo>
                <a:lnTo>
                  <a:pt x="173031" y="11221"/>
                </a:lnTo>
                <a:lnTo>
                  <a:pt x="168935" y="15716"/>
                </a:lnTo>
                <a:lnTo>
                  <a:pt x="165992" y="18555"/>
                </a:lnTo>
                <a:lnTo>
                  <a:pt x="161039" y="23317"/>
                </a:lnTo>
                <a:lnTo>
                  <a:pt x="157334" y="24336"/>
                </a:lnTo>
                <a:lnTo>
                  <a:pt x="151105" y="26051"/>
                </a:lnTo>
                <a:lnTo>
                  <a:pt x="149428" y="27708"/>
                </a:lnTo>
                <a:lnTo>
                  <a:pt x="147866" y="30394"/>
                </a:lnTo>
                <a:lnTo>
                  <a:pt x="146952" y="34061"/>
                </a:lnTo>
                <a:lnTo>
                  <a:pt x="146685" y="36347"/>
                </a:lnTo>
                <a:lnTo>
                  <a:pt x="146523" y="40615"/>
                </a:lnTo>
                <a:lnTo>
                  <a:pt x="147981" y="45044"/>
                </a:lnTo>
                <a:lnTo>
                  <a:pt x="149380" y="49282"/>
                </a:lnTo>
                <a:lnTo>
                  <a:pt x="149561" y="52083"/>
                </a:lnTo>
                <a:lnTo>
                  <a:pt x="149419" y="54835"/>
                </a:lnTo>
                <a:lnTo>
                  <a:pt x="148066" y="57779"/>
                </a:lnTo>
                <a:lnTo>
                  <a:pt x="146590" y="61808"/>
                </a:lnTo>
                <a:lnTo>
                  <a:pt x="145742" y="66351"/>
                </a:lnTo>
                <a:lnTo>
                  <a:pt x="145294" y="74838"/>
                </a:lnTo>
                <a:lnTo>
                  <a:pt x="145285" y="82048"/>
                </a:lnTo>
                <a:lnTo>
                  <a:pt x="145161" y="83220"/>
                </a:lnTo>
                <a:lnTo>
                  <a:pt x="142599" y="88287"/>
                </a:lnTo>
                <a:lnTo>
                  <a:pt x="139608" y="94212"/>
                </a:lnTo>
                <a:lnTo>
                  <a:pt x="138217" y="95574"/>
                </a:lnTo>
                <a:lnTo>
                  <a:pt x="131654" y="97336"/>
                </a:lnTo>
                <a:lnTo>
                  <a:pt x="124492" y="101660"/>
                </a:lnTo>
                <a:lnTo>
                  <a:pt x="116481" y="106489"/>
                </a:lnTo>
                <a:lnTo>
                  <a:pt x="109214" y="110862"/>
                </a:lnTo>
                <a:lnTo>
                  <a:pt x="101584" y="115443"/>
                </a:lnTo>
                <a:lnTo>
                  <a:pt x="93669" y="120187"/>
                </a:lnTo>
                <a:lnTo>
                  <a:pt x="88011" y="123568"/>
                </a:lnTo>
                <a:lnTo>
                  <a:pt x="80439" y="128092"/>
                </a:lnTo>
                <a:lnTo>
                  <a:pt x="73543" y="132407"/>
                </a:lnTo>
                <a:lnTo>
                  <a:pt x="66560" y="136779"/>
                </a:lnTo>
                <a:lnTo>
                  <a:pt x="61246" y="140084"/>
                </a:lnTo>
                <a:lnTo>
                  <a:pt x="53187" y="145313"/>
                </a:lnTo>
                <a:lnTo>
                  <a:pt x="48463" y="148380"/>
                </a:lnTo>
                <a:lnTo>
                  <a:pt x="41520" y="152876"/>
                </a:lnTo>
                <a:lnTo>
                  <a:pt x="35404" y="156829"/>
                </a:lnTo>
                <a:lnTo>
                  <a:pt x="28175" y="161496"/>
                </a:lnTo>
                <a:lnTo>
                  <a:pt x="19107" y="160115"/>
                </a:lnTo>
                <a:lnTo>
                  <a:pt x="16240" y="159306"/>
                </a:lnTo>
                <a:lnTo>
                  <a:pt x="13897" y="157086"/>
                </a:lnTo>
                <a:lnTo>
                  <a:pt x="12173" y="155896"/>
                </a:lnTo>
                <a:lnTo>
                  <a:pt x="7887" y="154676"/>
                </a:lnTo>
                <a:lnTo>
                  <a:pt x="5134" y="150476"/>
                </a:lnTo>
                <a:lnTo>
                  <a:pt x="3486" y="148990"/>
                </a:lnTo>
                <a:lnTo>
                  <a:pt x="609" y="148323"/>
                </a:lnTo>
                <a:lnTo>
                  <a:pt x="991" y="146818"/>
                </a:lnTo>
                <a:lnTo>
                  <a:pt x="2477" y="144285"/>
                </a:lnTo>
                <a:lnTo>
                  <a:pt x="3981" y="141522"/>
                </a:lnTo>
                <a:lnTo>
                  <a:pt x="3143" y="139989"/>
                </a:lnTo>
                <a:lnTo>
                  <a:pt x="2867" y="138674"/>
                </a:lnTo>
                <a:lnTo>
                  <a:pt x="2772" y="137112"/>
                </a:lnTo>
                <a:lnTo>
                  <a:pt x="3800" y="135617"/>
                </a:lnTo>
                <a:lnTo>
                  <a:pt x="3314" y="133807"/>
                </a:lnTo>
                <a:lnTo>
                  <a:pt x="2524" y="131997"/>
                </a:lnTo>
                <a:lnTo>
                  <a:pt x="1943" y="131083"/>
                </a:lnTo>
                <a:lnTo>
                  <a:pt x="1943" y="129416"/>
                </a:lnTo>
                <a:lnTo>
                  <a:pt x="2324" y="128140"/>
                </a:lnTo>
                <a:lnTo>
                  <a:pt x="2800" y="126187"/>
                </a:lnTo>
                <a:lnTo>
                  <a:pt x="4020" y="125120"/>
                </a:lnTo>
                <a:lnTo>
                  <a:pt x="4334" y="124006"/>
                </a:lnTo>
                <a:lnTo>
                  <a:pt x="5429" y="122911"/>
                </a:lnTo>
                <a:lnTo>
                  <a:pt x="6886" y="122015"/>
                </a:lnTo>
                <a:lnTo>
                  <a:pt x="7220" y="121301"/>
                </a:lnTo>
                <a:lnTo>
                  <a:pt x="7010" y="120891"/>
                </a:lnTo>
                <a:lnTo>
                  <a:pt x="5543" y="120082"/>
                </a:lnTo>
                <a:lnTo>
                  <a:pt x="4753" y="118663"/>
                </a:lnTo>
                <a:lnTo>
                  <a:pt x="5458" y="116596"/>
                </a:lnTo>
                <a:lnTo>
                  <a:pt x="5925" y="115948"/>
                </a:lnTo>
                <a:lnTo>
                  <a:pt x="6801" y="114938"/>
                </a:lnTo>
                <a:lnTo>
                  <a:pt x="8763" y="113414"/>
                </a:lnTo>
                <a:lnTo>
                  <a:pt x="10296" y="113166"/>
                </a:lnTo>
                <a:lnTo>
                  <a:pt x="11620" y="113157"/>
                </a:lnTo>
                <a:lnTo>
                  <a:pt x="13868" y="113290"/>
                </a:lnTo>
                <a:lnTo>
                  <a:pt x="15611" y="113567"/>
                </a:lnTo>
                <a:lnTo>
                  <a:pt x="16059" y="113166"/>
                </a:lnTo>
                <a:lnTo>
                  <a:pt x="15993" y="112662"/>
                </a:lnTo>
                <a:lnTo>
                  <a:pt x="13840" y="111414"/>
                </a:lnTo>
                <a:lnTo>
                  <a:pt x="13725" y="110414"/>
                </a:lnTo>
                <a:lnTo>
                  <a:pt x="14259" y="109347"/>
                </a:lnTo>
                <a:lnTo>
                  <a:pt x="15783" y="107652"/>
                </a:lnTo>
                <a:lnTo>
                  <a:pt x="17602" y="106413"/>
                </a:lnTo>
                <a:lnTo>
                  <a:pt x="18526" y="106194"/>
                </a:lnTo>
                <a:lnTo>
                  <a:pt x="20602" y="103699"/>
                </a:lnTo>
                <a:lnTo>
                  <a:pt x="21936" y="100908"/>
                </a:lnTo>
                <a:lnTo>
                  <a:pt x="19774" y="94107"/>
                </a:lnTo>
                <a:lnTo>
                  <a:pt x="18479" y="93011"/>
                </a:lnTo>
                <a:lnTo>
                  <a:pt x="16364" y="92078"/>
                </a:lnTo>
                <a:lnTo>
                  <a:pt x="15116" y="91935"/>
                </a:lnTo>
                <a:lnTo>
                  <a:pt x="15021" y="91488"/>
                </a:lnTo>
                <a:lnTo>
                  <a:pt x="16688" y="89764"/>
                </a:lnTo>
                <a:lnTo>
                  <a:pt x="17869" y="88249"/>
                </a:lnTo>
                <a:lnTo>
                  <a:pt x="16564" y="86820"/>
                </a:lnTo>
                <a:lnTo>
                  <a:pt x="14211" y="86144"/>
                </a:lnTo>
                <a:lnTo>
                  <a:pt x="13345" y="87630"/>
                </a:lnTo>
                <a:lnTo>
                  <a:pt x="10334" y="87763"/>
                </a:lnTo>
                <a:lnTo>
                  <a:pt x="5667" y="87744"/>
                </a:lnTo>
                <a:lnTo>
                  <a:pt x="3610" y="80524"/>
                </a:lnTo>
                <a:lnTo>
                  <a:pt x="3296" y="77391"/>
                </a:lnTo>
                <a:lnTo>
                  <a:pt x="3353" y="73761"/>
                </a:lnTo>
                <a:lnTo>
                  <a:pt x="4772" y="68447"/>
                </a:lnTo>
                <a:lnTo>
                  <a:pt x="4105" y="65980"/>
                </a:lnTo>
                <a:lnTo>
                  <a:pt x="4048" y="64313"/>
                </a:lnTo>
                <a:lnTo>
                  <a:pt x="3686" y="62027"/>
                </a:lnTo>
                <a:lnTo>
                  <a:pt x="0" y="57093"/>
                </a:lnTo>
                <a:lnTo>
                  <a:pt x="2010" y="47987"/>
                </a:lnTo>
                <a:lnTo>
                  <a:pt x="3429" y="45777"/>
                </a:lnTo>
                <a:lnTo>
                  <a:pt x="5429" y="45987"/>
                </a:lnTo>
                <a:lnTo>
                  <a:pt x="9697" y="48578"/>
                </a:lnTo>
                <a:lnTo>
                  <a:pt x="10401" y="48501"/>
                </a:lnTo>
                <a:lnTo>
                  <a:pt x="11696" y="45091"/>
                </a:lnTo>
                <a:lnTo>
                  <a:pt x="12954" y="43939"/>
                </a:lnTo>
                <a:lnTo>
                  <a:pt x="15583" y="42919"/>
                </a:lnTo>
                <a:lnTo>
                  <a:pt x="16335" y="37395"/>
                </a:lnTo>
                <a:lnTo>
                  <a:pt x="17564" y="36338"/>
                </a:lnTo>
                <a:lnTo>
                  <a:pt x="19050" y="35766"/>
                </a:lnTo>
                <a:lnTo>
                  <a:pt x="21336" y="35652"/>
                </a:lnTo>
                <a:lnTo>
                  <a:pt x="23317" y="35328"/>
                </a:lnTo>
                <a:lnTo>
                  <a:pt x="23441" y="34357"/>
                </a:lnTo>
                <a:lnTo>
                  <a:pt x="20660" y="27946"/>
                </a:lnTo>
                <a:lnTo>
                  <a:pt x="20907" y="26318"/>
                </a:lnTo>
                <a:lnTo>
                  <a:pt x="22250" y="19860"/>
                </a:lnTo>
                <a:lnTo>
                  <a:pt x="23098" y="17326"/>
                </a:lnTo>
                <a:lnTo>
                  <a:pt x="23908" y="16497"/>
                </a:lnTo>
                <a:lnTo>
                  <a:pt x="27061" y="16821"/>
                </a:lnTo>
                <a:lnTo>
                  <a:pt x="31471" y="17964"/>
                </a:lnTo>
                <a:lnTo>
                  <a:pt x="32642" y="19821"/>
                </a:lnTo>
                <a:lnTo>
                  <a:pt x="34804" y="21479"/>
                </a:lnTo>
                <a:lnTo>
                  <a:pt x="38033" y="21365"/>
                </a:lnTo>
                <a:lnTo>
                  <a:pt x="41777" y="21679"/>
                </a:lnTo>
                <a:lnTo>
                  <a:pt x="44691" y="21784"/>
                </a:lnTo>
                <a:lnTo>
                  <a:pt x="47025" y="20622"/>
                </a:lnTo>
                <a:lnTo>
                  <a:pt x="52292" y="18450"/>
                </a:lnTo>
                <a:lnTo>
                  <a:pt x="54893" y="17726"/>
                </a:lnTo>
                <a:lnTo>
                  <a:pt x="57264" y="16764"/>
                </a:lnTo>
                <a:lnTo>
                  <a:pt x="64884" y="13202"/>
                </a:lnTo>
                <a:lnTo>
                  <a:pt x="67942" y="13478"/>
                </a:lnTo>
                <a:lnTo>
                  <a:pt x="70028" y="13944"/>
                </a:lnTo>
                <a:lnTo>
                  <a:pt x="71628" y="14516"/>
                </a:lnTo>
                <a:lnTo>
                  <a:pt x="75209" y="16945"/>
                </a:lnTo>
                <a:lnTo>
                  <a:pt x="78171" y="19402"/>
                </a:lnTo>
                <a:lnTo>
                  <a:pt x="80257" y="20136"/>
                </a:lnTo>
                <a:lnTo>
                  <a:pt x="83991" y="20079"/>
                </a:lnTo>
                <a:lnTo>
                  <a:pt x="89392" y="20555"/>
                </a:lnTo>
                <a:lnTo>
                  <a:pt x="96021" y="20517"/>
                </a:lnTo>
                <a:lnTo>
                  <a:pt x="99898" y="19831"/>
                </a:lnTo>
                <a:lnTo>
                  <a:pt x="104842" y="18621"/>
                </a:lnTo>
                <a:lnTo>
                  <a:pt x="113662" y="15716"/>
                </a:lnTo>
                <a:lnTo>
                  <a:pt x="125263" y="9630"/>
                </a:lnTo>
                <a:lnTo>
                  <a:pt x="132083" y="6667"/>
                </a:lnTo>
                <a:lnTo>
                  <a:pt x="135026" y="6315"/>
                </a:lnTo>
                <a:lnTo>
                  <a:pt x="138855" y="6287"/>
                </a:lnTo>
                <a:lnTo>
                  <a:pt x="142684" y="7058"/>
                </a:lnTo>
                <a:lnTo>
                  <a:pt x="147028" y="7611"/>
                </a:lnTo>
                <a:lnTo>
                  <a:pt x="149037" y="7563"/>
                </a:lnTo>
                <a:lnTo>
                  <a:pt x="153734" y="6953"/>
                </a:lnTo>
                <a:lnTo>
                  <a:pt x="159829" y="5715"/>
                </a:lnTo>
                <a:lnTo>
                  <a:pt x="163659" y="4705"/>
                </a:lnTo>
                <a:lnTo>
                  <a:pt x="168287" y="3048"/>
                </a:lnTo>
                <a:lnTo>
                  <a:pt x="171174" y="286"/>
                </a:lnTo>
                <a:lnTo>
                  <a:pt x="172107" y="0"/>
                </a:lnTo>
                <a:lnTo>
                  <a:pt x="173307" y="505"/>
                </a:lnTo>
                <a:lnTo>
                  <a:pt x="173869" y="695"/>
                </a:lnTo>
                <a:lnTo>
                  <a:pt x="175050" y="2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9" name="Freeform: Shape 218">
            <a:extLst>
              <a:ext uri="{FF2B5EF4-FFF2-40B4-BE49-F238E27FC236}">
                <a16:creationId xmlns:a16="http://schemas.microsoft.com/office/drawing/2014/main" id="{8599069D-58D5-61DF-622D-009192C4F01C}"/>
              </a:ext>
            </a:extLst>
          </p:cNvPr>
          <p:cNvSpPr/>
          <p:nvPr/>
        </p:nvSpPr>
        <p:spPr>
          <a:xfrm>
            <a:off x="6632255" y="5374599"/>
            <a:ext cx="35433" cy="46568"/>
          </a:xfrm>
          <a:custGeom>
            <a:avLst/>
            <a:gdLst>
              <a:gd name="connsiteX0" fmla="*/ 31032 w 35433"/>
              <a:gd name="connsiteY0" fmla="*/ 6344 h 46568"/>
              <a:gd name="connsiteX1" fmla="*/ 31566 w 35433"/>
              <a:gd name="connsiteY1" fmla="*/ 6772 h 46568"/>
              <a:gd name="connsiteX2" fmla="*/ 34033 w 35433"/>
              <a:gd name="connsiteY2" fmla="*/ 8134 h 46568"/>
              <a:gd name="connsiteX3" fmla="*/ 34252 w 35433"/>
              <a:gd name="connsiteY3" fmla="*/ 10859 h 46568"/>
              <a:gd name="connsiteX4" fmla="*/ 34014 w 35433"/>
              <a:gd name="connsiteY4" fmla="*/ 13964 h 46568"/>
              <a:gd name="connsiteX5" fmla="*/ 33518 w 35433"/>
              <a:gd name="connsiteY5" fmla="*/ 15926 h 46568"/>
              <a:gd name="connsiteX6" fmla="*/ 33709 w 35433"/>
              <a:gd name="connsiteY6" fmla="*/ 17879 h 46568"/>
              <a:gd name="connsiteX7" fmla="*/ 34500 w 35433"/>
              <a:gd name="connsiteY7" fmla="*/ 20927 h 46568"/>
              <a:gd name="connsiteX8" fmla="*/ 35252 w 35433"/>
              <a:gd name="connsiteY8" fmla="*/ 23013 h 46568"/>
              <a:gd name="connsiteX9" fmla="*/ 35433 w 35433"/>
              <a:gd name="connsiteY9" fmla="*/ 32518 h 46568"/>
              <a:gd name="connsiteX10" fmla="*/ 34595 w 35433"/>
              <a:gd name="connsiteY10" fmla="*/ 32080 h 46568"/>
              <a:gd name="connsiteX11" fmla="*/ 33081 w 35433"/>
              <a:gd name="connsiteY11" fmla="*/ 31671 h 46568"/>
              <a:gd name="connsiteX12" fmla="*/ 32271 w 35433"/>
              <a:gd name="connsiteY12" fmla="*/ 31861 h 46568"/>
              <a:gd name="connsiteX13" fmla="*/ 31538 w 35433"/>
              <a:gd name="connsiteY13" fmla="*/ 36138 h 46568"/>
              <a:gd name="connsiteX14" fmla="*/ 30966 w 35433"/>
              <a:gd name="connsiteY14" fmla="*/ 42491 h 46568"/>
              <a:gd name="connsiteX15" fmla="*/ 31309 w 35433"/>
              <a:gd name="connsiteY15" fmla="*/ 46444 h 46568"/>
              <a:gd name="connsiteX16" fmla="*/ 25537 w 35433"/>
              <a:gd name="connsiteY16" fmla="*/ 46568 h 46568"/>
              <a:gd name="connsiteX17" fmla="*/ 18240 w 35433"/>
              <a:gd name="connsiteY17" fmla="*/ 46139 h 46568"/>
              <a:gd name="connsiteX18" fmla="*/ 13011 w 35433"/>
              <a:gd name="connsiteY18" fmla="*/ 44425 h 46568"/>
              <a:gd name="connsiteX19" fmla="*/ 7372 w 35433"/>
              <a:gd name="connsiteY19" fmla="*/ 40662 h 46568"/>
              <a:gd name="connsiteX20" fmla="*/ 4029 w 35433"/>
              <a:gd name="connsiteY20" fmla="*/ 34795 h 46568"/>
              <a:gd name="connsiteX21" fmla="*/ 2562 w 35433"/>
              <a:gd name="connsiteY21" fmla="*/ 31118 h 46568"/>
              <a:gd name="connsiteX22" fmla="*/ 515 w 35433"/>
              <a:gd name="connsiteY22" fmla="*/ 30909 h 46568"/>
              <a:gd name="connsiteX23" fmla="*/ 181 w 35433"/>
              <a:gd name="connsiteY23" fmla="*/ 30280 h 46568"/>
              <a:gd name="connsiteX24" fmla="*/ 0 w 35433"/>
              <a:gd name="connsiteY24" fmla="*/ 25794 h 46568"/>
              <a:gd name="connsiteX25" fmla="*/ 38 w 35433"/>
              <a:gd name="connsiteY25" fmla="*/ 21098 h 46568"/>
              <a:gd name="connsiteX26" fmla="*/ 428 w 35433"/>
              <a:gd name="connsiteY26" fmla="*/ 19850 h 46568"/>
              <a:gd name="connsiteX27" fmla="*/ 4220 w 35433"/>
              <a:gd name="connsiteY27" fmla="*/ 14068 h 46568"/>
              <a:gd name="connsiteX28" fmla="*/ 6572 w 35433"/>
              <a:gd name="connsiteY28" fmla="*/ 10487 h 46568"/>
              <a:gd name="connsiteX29" fmla="*/ 8039 w 35433"/>
              <a:gd name="connsiteY29" fmla="*/ 7030 h 46568"/>
              <a:gd name="connsiteX30" fmla="*/ 11230 w 35433"/>
              <a:gd name="connsiteY30" fmla="*/ 2963 h 46568"/>
              <a:gd name="connsiteX31" fmla="*/ 14640 w 35433"/>
              <a:gd name="connsiteY31" fmla="*/ 371 h 46568"/>
              <a:gd name="connsiteX32" fmla="*/ 15907 w 35433"/>
              <a:gd name="connsiteY32" fmla="*/ 0 h 46568"/>
              <a:gd name="connsiteX33" fmla="*/ 16783 w 35433"/>
              <a:gd name="connsiteY33" fmla="*/ 105 h 46568"/>
              <a:gd name="connsiteX34" fmla="*/ 22803 w 35433"/>
              <a:gd name="connsiteY34" fmla="*/ 3667 h 46568"/>
              <a:gd name="connsiteX35" fmla="*/ 28975 w 35433"/>
              <a:gd name="connsiteY35" fmla="*/ 7048 h 46568"/>
              <a:gd name="connsiteX36" fmla="*/ 30328 w 35433"/>
              <a:gd name="connsiteY36" fmla="*/ 6668 h 46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5433" h="46568">
                <a:moveTo>
                  <a:pt x="31032" y="6344"/>
                </a:moveTo>
                <a:lnTo>
                  <a:pt x="31566" y="6772"/>
                </a:lnTo>
                <a:lnTo>
                  <a:pt x="34033" y="8134"/>
                </a:lnTo>
                <a:lnTo>
                  <a:pt x="34252" y="10859"/>
                </a:lnTo>
                <a:lnTo>
                  <a:pt x="34014" y="13964"/>
                </a:lnTo>
                <a:lnTo>
                  <a:pt x="33518" y="15926"/>
                </a:lnTo>
                <a:lnTo>
                  <a:pt x="33709" y="17879"/>
                </a:lnTo>
                <a:lnTo>
                  <a:pt x="34500" y="20927"/>
                </a:lnTo>
                <a:lnTo>
                  <a:pt x="35252" y="23013"/>
                </a:lnTo>
                <a:lnTo>
                  <a:pt x="35433" y="32518"/>
                </a:lnTo>
                <a:lnTo>
                  <a:pt x="34595" y="32080"/>
                </a:lnTo>
                <a:lnTo>
                  <a:pt x="33081" y="31671"/>
                </a:lnTo>
                <a:lnTo>
                  <a:pt x="32271" y="31861"/>
                </a:lnTo>
                <a:lnTo>
                  <a:pt x="31538" y="36138"/>
                </a:lnTo>
                <a:lnTo>
                  <a:pt x="30966" y="42491"/>
                </a:lnTo>
                <a:lnTo>
                  <a:pt x="31309" y="46444"/>
                </a:lnTo>
                <a:lnTo>
                  <a:pt x="25537" y="46568"/>
                </a:lnTo>
                <a:lnTo>
                  <a:pt x="18240" y="46139"/>
                </a:lnTo>
                <a:lnTo>
                  <a:pt x="13011" y="44425"/>
                </a:lnTo>
                <a:lnTo>
                  <a:pt x="7372" y="40662"/>
                </a:lnTo>
                <a:lnTo>
                  <a:pt x="4029" y="34795"/>
                </a:lnTo>
                <a:lnTo>
                  <a:pt x="2562" y="31118"/>
                </a:lnTo>
                <a:lnTo>
                  <a:pt x="515" y="30909"/>
                </a:lnTo>
                <a:lnTo>
                  <a:pt x="181" y="30280"/>
                </a:lnTo>
                <a:lnTo>
                  <a:pt x="0" y="25794"/>
                </a:lnTo>
                <a:lnTo>
                  <a:pt x="38" y="21098"/>
                </a:lnTo>
                <a:lnTo>
                  <a:pt x="428" y="19850"/>
                </a:lnTo>
                <a:lnTo>
                  <a:pt x="4220" y="14068"/>
                </a:lnTo>
                <a:lnTo>
                  <a:pt x="6572" y="10487"/>
                </a:lnTo>
                <a:lnTo>
                  <a:pt x="8039" y="7030"/>
                </a:lnTo>
                <a:lnTo>
                  <a:pt x="11230" y="2963"/>
                </a:lnTo>
                <a:lnTo>
                  <a:pt x="14640" y="371"/>
                </a:lnTo>
                <a:lnTo>
                  <a:pt x="15907" y="0"/>
                </a:lnTo>
                <a:lnTo>
                  <a:pt x="16783" y="105"/>
                </a:lnTo>
                <a:lnTo>
                  <a:pt x="22803" y="3667"/>
                </a:lnTo>
                <a:lnTo>
                  <a:pt x="28975" y="7048"/>
                </a:lnTo>
                <a:lnTo>
                  <a:pt x="30328" y="666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0" name="Freeform: Shape 219">
            <a:extLst>
              <a:ext uri="{FF2B5EF4-FFF2-40B4-BE49-F238E27FC236}">
                <a16:creationId xmlns:a16="http://schemas.microsoft.com/office/drawing/2014/main" id="{E52A5853-7885-530A-2D71-CDEEDCCA09EC}"/>
              </a:ext>
            </a:extLst>
          </p:cNvPr>
          <p:cNvSpPr/>
          <p:nvPr/>
        </p:nvSpPr>
        <p:spPr>
          <a:xfrm>
            <a:off x="3875415" y="4068617"/>
            <a:ext cx="18859" cy="5733"/>
          </a:xfrm>
          <a:custGeom>
            <a:avLst/>
            <a:gdLst>
              <a:gd name="connsiteX0" fmla="*/ 12354 w 18859"/>
              <a:gd name="connsiteY0" fmla="*/ 3191 h 5733"/>
              <a:gd name="connsiteX1" fmla="*/ 11887 w 18859"/>
              <a:gd name="connsiteY1" fmla="*/ 3496 h 5733"/>
              <a:gd name="connsiteX2" fmla="*/ 10335 w 18859"/>
              <a:gd name="connsiteY2" fmla="*/ 2505 h 5733"/>
              <a:gd name="connsiteX3" fmla="*/ 10116 w 18859"/>
              <a:gd name="connsiteY3" fmla="*/ 1714 h 5733"/>
              <a:gd name="connsiteX4" fmla="*/ 9563 w 18859"/>
              <a:gd name="connsiteY4" fmla="*/ 1676 h 5733"/>
              <a:gd name="connsiteX5" fmla="*/ 8639 w 18859"/>
              <a:gd name="connsiteY5" fmla="*/ 962 h 5733"/>
              <a:gd name="connsiteX6" fmla="*/ 8858 w 18859"/>
              <a:gd name="connsiteY6" fmla="*/ 38 h 5733"/>
              <a:gd name="connsiteX7" fmla="*/ 10973 w 18859"/>
              <a:gd name="connsiteY7" fmla="*/ 0 h 5733"/>
              <a:gd name="connsiteX8" fmla="*/ 11821 w 18859"/>
              <a:gd name="connsiteY8" fmla="*/ 2562 h 5733"/>
              <a:gd name="connsiteX9" fmla="*/ 12354 w 18859"/>
              <a:gd name="connsiteY9" fmla="*/ 3191 h 5733"/>
              <a:gd name="connsiteX10" fmla="*/ 18202 w 18859"/>
              <a:gd name="connsiteY10" fmla="*/ 5344 h 5733"/>
              <a:gd name="connsiteX11" fmla="*/ 18098 w 18859"/>
              <a:gd name="connsiteY11" fmla="*/ 5734 h 5733"/>
              <a:gd name="connsiteX12" fmla="*/ 16583 w 18859"/>
              <a:gd name="connsiteY12" fmla="*/ 4629 h 5733"/>
              <a:gd name="connsiteX13" fmla="*/ 13678 w 18859"/>
              <a:gd name="connsiteY13" fmla="*/ 4620 h 5733"/>
              <a:gd name="connsiteX14" fmla="*/ 13221 w 18859"/>
              <a:gd name="connsiteY14" fmla="*/ 3105 h 5733"/>
              <a:gd name="connsiteX15" fmla="*/ 14335 w 18859"/>
              <a:gd name="connsiteY15" fmla="*/ 2857 h 5733"/>
              <a:gd name="connsiteX16" fmla="*/ 18021 w 18859"/>
              <a:gd name="connsiteY16" fmla="*/ 3391 h 5733"/>
              <a:gd name="connsiteX17" fmla="*/ 18860 w 18859"/>
              <a:gd name="connsiteY17" fmla="*/ 4705 h 5733"/>
              <a:gd name="connsiteX18" fmla="*/ 18202 w 18859"/>
              <a:gd name="connsiteY18" fmla="*/ 5344 h 5733"/>
              <a:gd name="connsiteX19" fmla="*/ 248 w 18859"/>
              <a:gd name="connsiteY19" fmla="*/ 2886 h 5733"/>
              <a:gd name="connsiteX20" fmla="*/ 3305 w 18859"/>
              <a:gd name="connsiteY20" fmla="*/ 4467 h 5733"/>
              <a:gd name="connsiteX21" fmla="*/ 5144 w 18859"/>
              <a:gd name="connsiteY21" fmla="*/ 4229 h 5733"/>
              <a:gd name="connsiteX22" fmla="*/ 5296 w 18859"/>
              <a:gd name="connsiteY22" fmla="*/ 4572 h 5733"/>
              <a:gd name="connsiteX23" fmla="*/ 4306 w 18859"/>
              <a:gd name="connsiteY23" fmla="*/ 4934 h 5733"/>
              <a:gd name="connsiteX24" fmla="*/ 4058 w 18859"/>
              <a:gd name="connsiteY24" fmla="*/ 5229 h 5733"/>
              <a:gd name="connsiteX25" fmla="*/ 1114 w 18859"/>
              <a:gd name="connsiteY25" fmla="*/ 5639 h 5733"/>
              <a:gd name="connsiteX26" fmla="*/ 191 w 18859"/>
              <a:gd name="connsiteY26" fmla="*/ 5563 h 5733"/>
              <a:gd name="connsiteX27" fmla="*/ 0 w 18859"/>
              <a:gd name="connsiteY27" fmla="*/ 4496 h 5733"/>
              <a:gd name="connsiteX28" fmla="*/ 248 w 18859"/>
              <a:gd name="connsiteY28" fmla="*/ 2886 h 5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8859" h="5733">
                <a:moveTo>
                  <a:pt x="12354" y="3191"/>
                </a:moveTo>
                <a:lnTo>
                  <a:pt x="11887" y="3496"/>
                </a:lnTo>
                <a:lnTo>
                  <a:pt x="10335" y="2505"/>
                </a:lnTo>
                <a:lnTo>
                  <a:pt x="10116" y="1714"/>
                </a:lnTo>
                <a:lnTo>
                  <a:pt x="9563" y="1676"/>
                </a:lnTo>
                <a:lnTo>
                  <a:pt x="8639" y="962"/>
                </a:lnTo>
                <a:lnTo>
                  <a:pt x="8858" y="38"/>
                </a:lnTo>
                <a:lnTo>
                  <a:pt x="10973" y="0"/>
                </a:lnTo>
                <a:lnTo>
                  <a:pt x="11821" y="2562"/>
                </a:lnTo>
                <a:lnTo>
                  <a:pt x="12354" y="3191"/>
                </a:lnTo>
                <a:close/>
                <a:moveTo>
                  <a:pt x="18202" y="5344"/>
                </a:moveTo>
                <a:lnTo>
                  <a:pt x="18098" y="5734"/>
                </a:lnTo>
                <a:lnTo>
                  <a:pt x="16583" y="4629"/>
                </a:lnTo>
                <a:lnTo>
                  <a:pt x="13678" y="4620"/>
                </a:lnTo>
                <a:lnTo>
                  <a:pt x="13221" y="3105"/>
                </a:lnTo>
                <a:lnTo>
                  <a:pt x="14335" y="2857"/>
                </a:lnTo>
                <a:lnTo>
                  <a:pt x="18021" y="3391"/>
                </a:lnTo>
                <a:lnTo>
                  <a:pt x="18860" y="4705"/>
                </a:lnTo>
                <a:lnTo>
                  <a:pt x="18202" y="5344"/>
                </a:lnTo>
                <a:close/>
                <a:moveTo>
                  <a:pt x="248" y="2886"/>
                </a:moveTo>
                <a:lnTo>
                  <a:pt x="3305" y="4467"/>
                </a:lnTo>
                <a:lnTo>
                  <a:pt x="5144" y="4229"/>
                </a:lnTo>
                <a:lnTo>
                  <a:pt x="5296" y="4572"/>
                </a:lnTo>
                <a:lnTo>
                  <a:pt x="4306" y="4934"/>
                </a:lnTo>
                <a:lnTo>
                  <a:pt x="4058" y="5229"/>
                </a:lnTo>
                <a:lnTo>
                  <a:pt x="1114" y="5639"/>
                </a:lnTo>
                <a:lnTo>
                  <a:pt x="191" y="5563"/>
                </a:lnTo>
                <a:lnTo>
                  <a:pt x="0" y="4496"/>
                </a:lnTo>
                <a:lnTo>
                  <a:pt x="248" y="28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1" name="Freeform: Shape 220">
            <a:extLst>
              <a:ext uri="{FF2B5EF4-FFF2-40B4-BE49-F238E27FC236}">
                <a16:creationId xmlns:a16="http://schemas.microsoft.com/office/drawing/2014/main" id="{75B5902B-DCC1-00B1-3418-4AE9E2C3764B}"/>
              </a:ext>
            </a:extLst>
          </p:cNvPr>
          <p:cNvSpPr/>
          <p:nvPr/>
        </p:nvSpPr>
        <p:spPr>
          <a:xfrm>
            <a:off x="6168749" y="4025592"/>
            <a:ext cx="281625" cy="441845"/>
          </a:xfrm>
          <a:custGeom>
            <a:avLst/>
            <a:gdLst>
              <a:gd name="connsiteX0" fmla="*/ 281540 w 281625"/>
              <a:gd name="connsiteY0" fmla="*/ 112795 h 441845"/>
              <a:gd name="connsiteX1" fmla="*/ 281550 w 281625"/>
              <a:gd name="connsiteY1" fmla="*/ 125349 h 441845"/>
              <a:gd name="connsiteX2" fmla="*/ 281559 w 281625"/>
              <a:gd name="connsiteY2" fmla="*/ 137874 h 441845"/>
              <a:gd name="connsiteX3" fmla="*/ 281568 w 281625"/>
              <a:gd name="connsiteY3" fmla="*/ 150362 h 441845"/>
              <a:gd name="connsiteX4" fmla="*/ 281578 w 281625"/>
              <a:gd name="connsiteY4" fmla="*/ 162820 h 441845"/>
              <a:gd name="connsiteX5" fmla="*/ 281587 w 281625"/>
              <a:gd name="connsiteY5" fmla="*/ 175250 h 441845"/>
              <a:gd name="connsiteX6" fmla="*/ 281597 w 281625"/>
              <a:gd name="connsiteY6" fmla="*/ 187643 h 441845"/>
              <a:gd name="connsiteX7" fmla="*/ 281607 w 281625"/>
              <a:gd name="connsiteY7" fmla="*/ 200006 h 441845"/>
              <a:gd name="connsiteX8" fmla="*/ 281616 w 281625"/>
              <a:gd name="connsiteY8" fmla="*/ 212350 h 441845"/>
              <a:gd name="connsiteX9" fmla="*/ 281626 w 281625"/>
              <a:gd name="connsiteY9" fmla="*/ 216427 h 441845"/>
              <a:gd name="connsiteX10" fmla="*/ 281283 w 281625"/>
              <a:gd name="connsiteY10" fmla="*/ 218046 h 441845"/>
              <a:gd name="connsiteX11" fmla="*/ 281140 w 281625"/>
              <a:gd name="connsiteY11" fmla="*/ 218275 h 441845"/>
              <a:gd name="connsiteX12" fmla="*/ 280616 w 281625"/>
              <a:gd name="connsiteY12" fmla="*/ 218551 h 441845"/>
              <a:gd name="connsiteX13" fmla="*/ 274263 w 281625"/>
              <a:gd name="connsiteY13" fmla="*/ 217408 h 441845"/>
              <a:gd name="connsiteX14" fmla="*/ 271482 w 281625"/>
              <a:gd name="connsiteY14" fmla="*/ 217379 h 441845"/>
              <a:gd name="connsiteX15" fmla="*/ 267576 w 281625"/>
              <a:gd name="connsiteY15" fmla="*/ 218256 h 441845"/>
              <a:gd name="connsiteX16" fmla="*/ 261842 w 281625"/>
              <a:gd name="connsiteY16" fmla="*/ 218723 h 441845"/>
              <a:gd name="connsiteX17" fmla="*/ 258146 w 281625"/>
              <a:gd name="connsiteY17" fmla="*/ 218580 h 441845"/>
              <a:gd name="connsiteX18" fmla="*/ 255575 w 281625"/>
              <a:gd name="connsiteY18" fmla="*/ 220694 h 441845"/>
              <a:gd name="connsiteX19" fmla="*/ 253565 w 281625"/>
              <a:gd name="connsiteY19" fmla="*/ 223247 h 441845"/>
              <a:gd name="connsiteX20" fmla="*/ 254518 w 281625"/>
              <a:gd name="connsiteY20" fmla="*/ 229362 h 441845"/>
              <a:gd name="connsiteX21" fmla="*/ 254298 w 281625"/>
              <a:gd name="connsiteY21" fmla="*/ 231372 h 441845"/>
              <a:gd name="connsiteX22" fmla="*/ 253527 w 281625"/>
              <a:gd name="connsiteY22" fmla="*/ 233467 h 441845"/>
              <a:gd name="connsiteX23" fmla="*/ 251784 w 281625"/>
              <a:gd name="connsiteY23" fmla="*/ 235268 h 441845"/>
              <a:gd name="connsiteX24" fmla="*/ 250041 w 281625"/>
              <a:gd name="connsiteY24" fmla="*/ 236706 h 441845"/>
              <a:gd name="connsiteX25" fmla="*/ 249002 w 281625"/>
              <a:gd name="connsiteY25" fmla="*/ 237963 h 441845"/>
              <a:gd name="connsiteX26" fmla="*/ 247717 w 281625"/>
              <a:gd name="connsiteY26" fmla="*/ 240725 h 441845"/>
              <a:gd name="connsiteX27" fmla="*/ 246755 w 281625"/>
              <a:gd name="connsiteY27" fmla="*/ 242011 h 441845"/>
              <a:gd name="connsiteX28" fmla="*/ 246840 w 281625"/>
              <a:gd name="connsiteY28" fmla="*/ 243745 h 441845"/>
              <a:gd name="connsiteX29" fmla="*/ 246536 w 281625"/>
              <a:gd name="connsiteY29" fmla="*/ 245554 h 441845"/>
              <a:gd name="connsiteX30" fmla="*/ 245488 w 281625"/>
              <a:gd name="connsiteY30" fmla="*/ 246507 h 441845"/>
              <a:gd name="connsiteX31" fmla="*/ 242831 w 281625"/>
              <a:gd name="connsiteY31" fmla="*/ 247193 h 441845"/>
              <a:gd name="connsiteX32" fmla="*/ 241106 w 281625"/>
              <a:gd name="connsiteY32" fmla="*/ 248002 h 441845"/>
              <a:gd name="connsiteX33" fmla="*/ 239725 w 281625"/>
              <a:gd name="connsiteY33" fmla="*/ 249326 h 441845"/>
              <a:gd name="connsiteX34" fmla="*/ 238801 w 281625"/>
              <a:gd name="connsiteY34" fmla="*/ 250279 h 441845"/>
              <a:gd name="connsiteX35" fmla="*/ 239287 w 281625"/>
              <a:gd name="connsiteY35" fmla="*/ 251546 h 441845"/>
              <a:gd name="connsiteX36" fmla="*/ 239963 w 281625"/>
              <a:gd name="connsiteY36" fmla="*/ 253279 h 441845"/>
              <a:gd name="connsiteX37" fmla="*/ 240344 w 281625"/>
              <a:gd name="connsiteY37" fmla="*/ 255994 h 441845"/>
              <a:gd name="connsiteX38" fmla="*/ 240611 w 281625"/>
              <a:gd name="connsiteY38" fmla="*/ 257585 h 441845"/>
              <a:gd name="connsiteX39" fmla="*/ 241925 w 281625"/>
              <a:gd name="connsiteY39" fmla="*/ 258880 h 441845"/>
              <a:gd name="connsiteX40" fmla="*/ 242725 w 281625"/>
              <a:gd name="connsiteY40" fmla="*/ 259804 h 441845"/>
              <a:gd name="connsiteX41" fmla="*/ 243002 w 281625"/>
              <a:gd name="connsiteY41" fmla="*/ 260937 h 441845"/>
              <a:gd name="connsiteX42" fmla="*/ 242240 w 281625"/>
              <a:gd name="connsiteY42" fmla="*/ 261880 h 441845"/>
              <a:gd name="connsiteX43" fmla="*/ 238982 w 281625"/>
              <a:gd name="connsiteY43" fmla="*/ 263843 h 441845"/>
              <a:gd name="connsiteX44" fmla="*/ 237677 w 281625"/>
              <a:gd name="connsiteY44" fmla="*/ 264576 h 441845"/>
              <a:gd name="connsiteX45" fmla="*/ 236182 w 281625"/>
              <a:gd name="connsiteY45" fmla="*/ 265576 h 441845"/>
              <a:gd name="connsiteX46" fmla="*/ 235611 w 281625"/>
              <a:gd name="connsiteY46" fmla="*/ 265947 h 441845"/>
              <a:gd name="connsiteX47" fmla="*/ 233229 w 281625"/>
              <a:gd name="connsiteY47" fmla="*/ 267814 h 441845"/>
              <a:gd name="connsiteX48" fmla="*/ 232029 w 281625"/>
              <a:gd name="connsiteY48" fmla="*/ 269472 h 441845"/>
              <a:gd name="connsiteX49" fmla="*/ 231448 w 281625"/>
              <a:gd name="connsiteY49" fmla="*/ 270843 h 441845"/>
              <a:gd name="connsiteX50" fmla="*/ 231477 w 281625"/>
              <a:gd name="connsiteY50" fmla="*/ 272748 h 441845"/>
              <a:gd name="connsiteX51" fmla="*/ 232686 w 281625"/>
              <a:gd name="connsiteY51" fmla="*/ 275587 h 441845"/>
              <a:gd name="connsiteX52" fmla="*/ 234010 w 281625"/>
              <a:gd name="connsiteY52" fmla="*/ 277997 h 441845"/>
              <a:gd name="connsiteX53" fmla="*/ 234515 w 281625"/>
              <a:gd name="connsiteY53" fmla="*/ 279816 h 441845"/>
              <a:gd name="connsiteX54" fmla="*/ 234820 w 281625"/>
              <a:gd name="connsiteY54" fmla="*/ 281807 h 441845"/>
              <a:gd name="connsiteX55" fmla="*/ 234705 w 281625"/>
              <a:gd name="connsiteY55" fmla="*/ 283693 h 441845"/>
              <a:gd name="connsiteX56" fmla="*/ 234019 w 281625"/>
              <a:gd name="connsiteY56" fmla="*/ 285340 h 441845"/>
              <a:gd name="connsiteX57" fmla="*/ 232829 w 281625"/>
              <a:gd name="connsiteY57" fmla="*/ 286817 h 441845"/>
              <a:gd name="connsiteX58" fmla="*/ 228343 w 281625"/>
              <a:gd name="connsiteY58" fmla="*/ 289608 h 441845"/>
              <a:gd name="connsiteX59" fmla="*/ 226143 w 281625"/>
              <a:gd name="connsiteY59" fmla="*/ 292656 h 441845"/>
              <a:gd name="connsiteX60" fmla="*/ 224371 w 281625"/>
              <a:gd name="connsiteY60" fmla="*/ 296370 h 441845"/>
              <a:gd name="connsiteX61" fmla="*/ 223933 w 281625"/>
              <a:gd name="connsiteY61" fmla="*/ 298390 h 441845"/>
              <a:gd name="connsiteX62" fmla="*/ 224409 w 281625"/>
              <a:gd name="connsiteY62" fmla="*/ 299742 h 441845"/>
              <a:gd name="connsiteX63" fmla="*/ 225352 w 281625"/>
              <a:gd name="connsiteY63" fmla="*/ 300876 h 441845"/>
              <a:gd name="connsiteX64" fmla="*/ 226676 w 281625"/>
              <a:gd name="connsiteY64" fmla="*/ 301457 h 441845"/>
              <a:gd name="connsiteX65" fmla="*/ 228619 w 281625"/>
              <a:gd name="connsiteY65" fmla="*/ 301628 h 441845"/>
              <a:gd name="connsiteX66" fmla="*/ 231838 w 281625"/>
              <a:gd name="connsiteY66" fmla="*/ 301009 h 441845"/>
              <a:gd name="connsiteX67" fmla="*/ 234839 w 281625"/>
              <a:gd name="connsiteY67" fmla="*/ 300599 h 441845"/>
              <a:gd name="connsiteX68" fmla="*/ 238020 w 281625"/>
              <a:gd name="connsiteY68" fmla="*/ 301933 h 441845"/>
              <a:gd name="connsiteX69" fmla="*/ 239677 w 281625"/>
              <a:gd name="connsiteY69" fmla="*/ 305038 h 441845"/>
              <a:gd name="connsiteX70" fmla="*/ 239039 w 281625"/>
              <a:gd name="connsiteY70" fmla="*/ 307305 h 441845"/>
              <a:gd name="connsiteX71" fmla="*/ 240239 w 281625"/>
              <a:gd name="connsiteY71" fmla="*/ 311420 h 441845"/>
              <a:gd name="connsiteX72" fmla="*/ 241306 w 281625"/>
              <a:gd name="connsiteY72" fmla="*/ 316382 h 441845"/>
              <a:gd name="connsiteX73" fmla="*/ 241230 w 281625"/>
              <a:gd name="connsiteY73" fmla="*/ 318049 h 441845"/>
              <a:gd name="connsiteX74" fmla="*/ 241697 w 281625"/>
              <a:gd name="connsiteY74" fmla="*/ 318678 h 441845"/>
              <a:gd name="connsiteX75" fmla="*/ 243687 w 281625"/>
              <a:gd name="connsiteY75" fmla="*/ 319002 h 441845"/>
              <a:gd name="connsiteX76" fmla="*/ 244135 w 281625"/>
              <a:gd name="connsiteY76" fmla="*/ 320164 h 441845"/>
              <a:gd name="connsiteX77" fmla="*/ 243478 w 281625"/>
              <a:gd name="connsiteY77" fmla="*/ 328860 h 441845"/>
              <a:gd name="connsiteX78" fmla="*/ 244402 w 281625"/>
              <a:gd name="connsiteY78" fmla="*/ 331289 h 441845"/>
              <a:gd name="connsiteX79" fmla="*/ 245736 w 281625"/>
              <a:gd name="connsiteY79" fmla="*/ 333023 h 441845"/>
              <a:gd name="connsiteX80" fmla="*/ 247240 w 281625"/>
              <a:gd name="connsiteY80" fmla="*/ 333928 h 441845"/>
              <a:gd name="connsiteX81" fmla="*/ 248764 w 281625"/>
              <a:gd name="connsiteY81" fmla="*/ 335089 h 441845"/>
              <a:gd name="connsiteX82" fmla="*/ 249545 w 281625"/>
              <a:gd name="connsiteY82" fmla="*/ 335890 h 441845"/>
              <a:gd name="connsiteX83" fmla="*/ 251298 w 281625"/>
              <a:gd name="connsiteY83" fmla="*/ 336080 h 441845"/>
              <a:gd name="connsiteX84" fmla="*/ 253269 w 281625"/>
              <a:gd name="connsiteY84" fmla="*/ 337661 h 441845"/>
              <a:gd name="connsiteX85" fmla="*/ 253803 w 281625"/>
              <a:gd name="connsiteY85" fmla="*/ 339766 h 441845"/>
              <a:gd name="connsiteX86" fmla="*/ 253670 w 281625"/>
              <a:gd name="connsiteY86" fmla="*/ 341805 h 441845"/>
              <a:gd name="connsiteX87" fmla="*/ 252527 w 281625"/>
              <a:gd name="connsiteY87" fmla="*/ 346205 h 441845"/>
              <a:gd name="connsiteX88" fmla="*/ 251593 w 281625"/>
              <a:gd name="connsiteY88" fmla="*/ 349167 h 441845"/>
              <a:gd name="connsiteX89" fmla="*/ 250450 w 281625"/>
              <a:gd name="connsiteY89" fmla="*/ 348967 h 441845"/>
              <a:gd name="connsiteX90" fmla="*/ 248126 w 281625"/>
              <a:gd name="connsiteY90" fmla="*/ 348234 h 441845"/>
              <a:gd name="connsiteX91" fmla="*/ 245288 w 281625"/>
              <a:gd name="connsiteY91" fmla="*/ 347605 h 441845"/>
              <a:gd name="connsiteX92" fmla="*/ 241802 w 281625"/>
              <a:gd name="connsiteY92" fmla="*/ 347101 h 441845"/>
              <a:gd name="connsiteX93" fmla="*/ 238487 w 281625"/>
              <a:gd name="connsiteY93" fmla="*/ 348310 h 441845"/>
              <a:gd name="connsiteX94" fmla="*/ 234905 w 281625"/>
              <a:gd name="connsiteY94" fmla="*/ 349863 h 441845"/>
              <a:gd name="connsiteX95" fmla="*/ 233782 w 281625"/>
              <a:gd name="connsiteY95" fmla="*/ 351015 h 441845"/>
              <a:gd name="connsiteX96" fmla="*/ 232781 w 281625"/>
              <a:gd name="connsiteY96" fmla="*/ 351701 h 441845"/>
              <a:gd name="connsiteX97" fmla="*/ 231200 w 281625"/>
              <a:gd name="connsiteY97" fmla="*/ 351587 h 441845"/>
              <a:gd name="connsiteX98" fmla="*/ 229752 w 281625"/>
              <a:gd name="connsiteY98" fmla="*/ 351787 h 441845"/>
              <a:gd name="connsiteX99" fmla="*/ 228971 w 281625"/>
              <a:gd name="connsiteY99" fmla="*/ 352892 h 441845"/>
              <a:gd name="connsiteX100" fmla="*/ 227657 w 281625"/>
              <a:gd name="connsiteY100" fmla="*/ 354121 h 441845"/>
              <a:gd name="connsiteX101" fmla="*/ 222495 w 281625"/>
              <a:gd name="connsiteY101" fmla="*/ 356654 h 441845"/>
              <a:gd name="connsiteX102" fmla="*/ 221409 w 281625"/>
              <a:gd name="connsiteY102" fmla="*/ 357578 h 441845"/>
              <a:gd name="connsiteX103" fmla="*/ 220761 w 281625"/>
              <a:gd name="connsiteY103" fmla="*/ 358492 h 441845"/>
              <a:gd name="connsiteX104" fmla="*/ 220761 w 281625"/>
              <a:gd name="connsiteY104" fmla="*/ 359493 h 441845"/>
              <a:gd name="connsiteX105" fmla="*/ 221285 w 281625"/>
              <a:gd name="connsiteY105" fmla="*/ 361550 h 441845"/>
              <a:gd name="connsiteX106" fmla="*/ 221275 w 281625"/>
              <a:gd name="connsiteY106" fmla="*/ 364112 h 441845"/>
              <a:gd name="connsiteX107" fmla="*/ 220123 w 281625"/>
              <a:gd name="connsiteY107" fmla="*/ 366189 h 441845"/>
              <a:gd name="connsiteX108" fmla="*/ 218789 w 281625"/>
              <a:gd name="connsiteY108" fmla="*/ 367579 h 441845"/>
              <a:gd name="connsiteX109" fmla="*/ 217256 w 281625"/>
              <a:gd name="connsiteY109" fmla="*/ 368113 h 441845"/>
              <a:gd name="connsiteX110" fmla="*/ 215989 w 281625"/>
              <a:gd name="connsiteY110" fmla="*/ 368408 h 441845"/>
              <a:gd name="connsiteX111" fmla="*/ 215151 w 281625"/>
              <a:gd name="connsiteY111" fmla="*/ 369265 h 441845"/>
              <a:gd name="connsiteX112" fmla="*/ 212455 w 281625"/>
              <a:gd name="connsiteY112" fmla="*/ 373971 h 441845"/>
              <a:gd name="connsiteX113" fmla="*/ 211293 w 281625"/>
              <a:gd name="connsiteY113" fmla="*/ 374837 h 441845"/>
              <a:gd name="connsiteX114" fmla="*/ 208922 w 281625"/>
              <a:gd name="connsiteY114" fmla="*/ 374695 h 441845"/>
              <a:gd name="connsiteX115" fmla="*/ 202120 w 281625"/>
              <a:gd name="connsiteY115" fmla="*/ 381733 h 441845"/>
              <a:gd name="connsiteX116" fmla="*/ 201444 w 281625"/>
              <a:gd name="connsiteY116" fmla="*/ 383810 h 441845"/>
              <a:gd name="connsiteX117" fmla="*/ 198958 w 281625"/>
              <a:gd name="connsiteY117" fmla="*/ 386753 h 441845"/>
              <a:gd name="connsiteX118" fmla="*/ 195815 w 281625"/>
              <a:gd name="connsiteY118" fmla="*/ 390020 h 441845"/>
              <a:gd name="connsiteX119" fmla="*/ 193005 w 281625"/>
              <a:gd name="connsiteY119" fmla="*/ 391601 h 441845"/>
              <a:gd name="connsiteX120" fmla="*/ 192777 w 281625"/>
              <a:gd name="connsiteY120" fmla="*/ 392211 h 441845"/>
              <a:gd name="connsiteX121" fmla="*/ 192024 w 281625"/>
              <a:gd name="connsiteY121" fmla="*/ 392830 h 441845"/>
              <a:gd name="connsiteX122" fmla="*/ 190290 w 281625"/>
              <a:gd name="connsiteY122" fmla="*/ 393535 h 441845"/>
              <a:gd name="connsiteX123" fmla="*/ 184290 w 281625"/>
              <a:gd name="connsiteY123" fmla="*/ 397516 h 441845"/>
              <a:gd name="connsiteX124" fmla="*/ 177079 w 281625"/>
              <a:gd name="connsiteY124" fmla="*/ 397355 h 441845"/>
              <a:gd name="connsiteX125" fmla="*/ 173898 w 281625"/>
              <a:gd name="connsiteY125" fmla="*/ 398917 h 441845"/>
              <a:gd name="connsiteX126" fmla="*/ 170802 w 281625"/>
              <a:gd name="connsiteY126" fmla="*/ 399602 h 441845"/>
              <a:gd name="connsiteX127" fmla="*/ 166268 w 281625"/>
              <a:gd name="connsiteY127" fmla="*/ 400374 h 441845"/>
              <a:gd name="connsiteX128" fmla="*/ 164916 w 281625"/>
              <a:gd name="connsiteY128" fmla="*/ 400298 h 441845"/>
              <a:gd name="connsiteX129" fmla="*/ 159105 w 281625"/>
              <a:gd name="connsiteY129" fmla="*/ 400621 h 441845"/>
              <a:gd name="connsiteX130" fmla="*/ 152295 w 281625"/>
              <a:gd name="connsiteY130" fmla="*/ 400507 h 441845"/>
              <a:gd name="connsiteX131" fmla="*/ 149685 w 281625"/>
              <a:gd name="connsiteY131" fmla="*/ 401069 h 441845"/>
              <a:gd name="connsiteX132" fmla="*/ 147238 w 281625"/>
              <a:gd name="connsiteY132" fmla="*/ 402574 h 441845"/>
              <a:gd name="connsiteX133" fmla="*/ 145418 w 281625"/>
              <a:gd name="connsiteY133" fmla="*/ 403898 h 441845"/>
              <a:gd name="connsiteX134" fmla="*/ 145161 w 281625"/>
              <a:gd name="connsiteY134" fmla="*/ 404346 h 441845"/>
              <a:gd name="connsiteX135" fmla="*/ 145428 w 281625"/>
              <a:gd name="connsiteY135" fmla="*/ 404898 h 441845"/>
              <a:gd name="connsiteX136" fmla="*/ 145361 w 281625"/>
              <a:gd name="connsiteY136" fmla="*/ 405336 h 441845"/>
              <a:gd name="connsiteX137" fmla="*/ 150123 w 281625"/>
              <a:gd name="connsiteY137" fmla="*/ 408584 h 441845"/>
              <a:gd name="connsiteX138" fmla="*/ 151314 w 281625"/>
              <a:gd name="connsiteY138" fmla="*/ 410175 h 441845"/>
              <a:gd name="connsiteX139" fmla="*/ 150114 w 281625"/>
              <a:gd name="connsiteY139" fmla="*/ 411718 h 441845"/>
              <a:gd name="connsiteX140" fmla="*/ 149543 w 281625"/>
              <a:gd name="connsiteY140" fmla="*/ 411947 h 441845"/>
              <a:gd name="connsiteX141" fmla="*/ 149476 w 281625"/>
              <a:gd name="connsiteY141" fmla="*/ 412042 h 441845"/>
              <a:gd name="connsiteX142" fmla="*/ 148695 w 281625"/>
              <a:gd name="connsiteY142" fmla="*/ 413261 h 441845"/>
              <a:gd name="connsiteX143" fmla="*/ 145904 w 281625"/>
              <a:gd name="connsiteY143" fmla="*/ 416919 h 441845"/>
              <a:gd name="connsiteX144" fmla="*/ 141656 w 281625"/>
              <a:gd name="connsiteY144" fmla="*/ 421243 h 441845"/>
              <a:gd name="connsiteX145" fmla="*/ 139484 w 281625"/>
              <a:gd name="connsiteY145" fmla="*/ 422481 h 441845"/>
              <a:gd name="connsiteX146" fmla="*/ 138617 w 281625"/>
              <a:gd name="connsiteY146" fmla="*/ 423291 h 441845"/>
              <a:gd name="connsiteX147" fmla="*/ 137484 w 281625"/>
              <a:gd name="connsiteY147" fmla="*/ 426158 h 441845"/>
              <a:gd name="connsiteX148" fmla="*/ 136760 w 281625"/>
              <a:gd name="connsiteY148" fmla="*/ 426558 h 441845"/>
              <a:gd name="connsiteX149" fmla="*/ 133835 w 281625"/>
              <a:gd name="connsiteY149" fmla="*/ 426929 h 441845"/>
              <a:gd name="connsiteX150" fmla="*/ 128064 w 281625"/>
              <a:gd name="connsiteY150" fmla="*/ 427244 h 441845"/>
              <a:gd name="connsiteX151" fmla="*/ 120072 w 281625"/>
              <a:gd name="connsiteY151" fmla="*/ 428177 h 441845"/>
              <a:gd name="connsiteX152" fmla="*/ 115281 w 281625"/>
              <a:gd name="connsiteY152" fmla="*/ 428492 h 441845"/>
              <a:gd name="connsiteX153" fmla="*/ 112300 w 281625"/>
              <a:gd name="connsiteY153" fmla="*/ 428225 h 441845"/>
              <a:gd name="connsiteX154" fmla="*/ 108109 w 281625"/>
              <a:gd name="connsiteY154" fmla="*/ 430206 h 441845"/>
              <a:gd name="connsiteX155" fmla="*/ 106613 w 281625"/>
              <a:gd name="connsiteY155" fmla="*/ 430711 h 441845"/>
              <a:gd name="connsiteX156" fmla="*/ 105699 w 281625"/>
              <a:gd name="connsiteY156" fmla="*/ 430882 h 441845"/>
              <a:gd name="connsiteX157" fmla="*/ 101546 w 281625"/>
              <a:gd name="connsiteY157" fmla="*/ 432797 h 441845"/>
              <a:gd name="connsiteX158" fmla="*/ 98098 w 281625"/>
              <a:gd name="connsiteY158" fmla="*/ 435778 h 441845"/>
              <a:gd name="connsiteX159" fmla="*/ 96869 w 281625"/>
              <a:gd name="connsiteY159" fmla="*/ 436340 h 441845"/>
              <a:gd name="connsiteX160" fmla="*/ 92011 w 281625"/>
              <a:gd name="connsiteY160" fmla="*/ 437607 h 441845"/>
              <a:gd name="connsiteX161" fmla="*/ 90078 w 281625"/>
              <a:gd name="connsiteY161" fmla="*/ 439655 h 441845"/>
              <a:gd name="connsiteX162" fmla="*/ 89192 w 281625"/>
              <a:gd name="connsiteY162" fmla="*/ 439826 h 441845"/>
              <a:gd name="connsiteX163" fmla="*/ 86077 w 281625"/>
              <a:gd name="connsiteY163" fmla="*/ 437121 h 441845"/>
              <a:gd name="connsiteX164" fmla="*/ 83953 w 281625"/>
              <a:gd name="connsiteY164" fmla="*/ 434673 h 441845"/>
              <a:gd name="connsiteX165" fmla="*/ 82915 w 281625"/>
              <a:gd name="connsiteY165" fmla="*/ 432187 h 441845"/>
              <a:gd name="connsiteX166" fmla="*/ 82791 w 281625"/>
              <a:gd name="connsiteY166" fmla="*/ 431397 h 441845"/>
              <a:gd name="connsiteX167" fmla="*/ 82201 w 281625"/>
              <a:gd name="connsiteY167" fmla="*/ 431540 h 441845"/>
              <a:gd name="connsiteX168" fmla="*/ 80496 w 281625"/>
              <a:gd name="connsiteY168" fmla="*/ 432645 h 441845"/>
              <a:gd name="connsiteX169" fmla="*/ 79020 w 281625"/>
              <a:gd name="connsiteY169" fmla="*/ 433892 h 441845"/>
              <a:gd name="connsiteX170" fmla="*/ 78343 w 281625"/>
              <a:gd name="connsiteY170" fmla="*/ 436274 h 441845"/>
              <a:gd name="connsiteX171" fmla="*/ 73323 w 281625"/>
              <a:gd name="connsiteY171" fmla="*/ 437874 h 441845"/>
              <a:gd name="connsiteX172" fmla="*/ 69028 w 281625"/>
              <a:gd name="connsiteY172" fmla="*/ 439255 h 441845"/>
              <a:gd name="connsiteX173" fmla="*/ 67075 w 281625"/>
              <a:gd name="connsiteY173" fmla="*/ 440989 h 441845"/>
              <a:gd name="connsiteX174" fmla="*/ 64065 w 281625"/>
              <a:gd name="connsiteY174" fmla="*/ 441846 h 441845"/>
              <a:gd name="connsiteX175" fmla="*/ 60227 w 281625"/>
              <a:gd name="connsiteY175" fmla="*/ 441493 h 441845"/>
              <a:gd name="connsiteX176" fmla="*/ 57235 w 281625"/>
              <a:gd name="connsiteY176" fmla="*/ 440789 h 441845"/>
              <a:gd name="connsiteX177" fmla="*/ 54311 w 281625"/>
              <a:gd name="connsiteY177" fmla="*/ 440550 h 441845"/>
              <a:gd name="connsiteX178" fmla="*/ 55712 w 281625"/>
              <a:gd name="connsiteY178" fmla="*/ 438388 h 441845"/>
              <a:gd name="connsiteX179" fmla="*/ 56255 w 281625"/>
              <a:gd name="connsiteY179" fmla="*/ 436778 h 441845"/>
              <a:gd name="connsiteX180" fmla="*/ 56388 w 281625"/>
              <a:gd name="connsiteY180" fmla="*/ 434807 h 441845"/>
              <a:gd name="connsiteX181" fmla="*/ 56179 w 281625"/>
              <a:gd name="connsiteY181" fmla="*/ 433473 h 441845"/>
              <a:gd name="connsiteX182" fmla="*/ 54426 w 281625"/>
              <a:gd name="connsiteY182" fmla="*/ 432806 h 441845"/>
              <a:gd name="connsiteX183" fmla="*/ 53321 w 281625"/>
              <a:gd name="connsiteY183" fmla="*/ 431759 h 441845"/>
              <a:gd name="connsiteX184" fmla="*/ 50806 w 281625"/>
              <a:gd name="connsiteY184" fmla="*/ 425539 h 441845"/>
              <a:gd name="connsiteX185" fmla="*/ 48225 w 281625"/>
              <a:gd name="connsiteY185" fmla="*/ 419138 h 441845"/>
              <a:gd name="connsiteX186" fmla="*/ 44586 w 281625"/>
              <a:gd name="connsiteY186" fmla="*/ 412833 h 441845"/>
              <a:gd name="connsiteX187" fmla="*/ 40624 w 281625"/>
              <a:gd name="connsiteY187" fmla="*/ 408804 h 441845"/>
              <a:gd name="connsiteX188" fmla="*/ 37757 w 281625"/>
              <a:gd name="connsiteY188" fmla="*/ 406346 h 441845"/>
              <a:gd name="connsiteX189" fmla="*/ 36843 w 281625"/>
              <a:gd name="connsiteY189" fmla="*/ 406032 h 441845"/>
              <a:gd name="connsiteX190" fmla="*/ 35366 w 281625"/>
              <a:gd name="connsiteY190" fmla="*/ 405260 h 441845"/>
              <a:gd name="connsiteX191" fmla="*/ 34337 w 281625"/>
              <a:gd name="connsiteY191" fmla="*/ 404546 h 441845"/>
              <a:gd name="connsiteX192" fmla="*/ 29080 w 281625"/>
              <a:gd name="connsiteY192" fmla="*/ 400260 h 441845"/>
              <a:gd name="connsiteX193" fmla="*/ 23632 w 281625"/>
              <a:gd name="connsiteY193" fmla="*/ 395459 h 441845"/>
              <a:gd name="connsiteX194" fmla="*/ 22231 w 281625"/>
              <a:gd name="connsiteY194" fmla="*/ 393268 h 441845"/>
              <a:gd name="connsiteX195" fmla="*/ 19507 w 281625"/>
              <a:gd name="connsiteY195" fmla="*/ 390001 h 441845"/>
              <a:gd name="connsiteX196" fmla="*/ 16459 w 281625"/>
              <a:gd name="connsiteY196" fmla="*/ 386629 h 441845"/>
              <a:gd name="connsiteX197" fmla="*/ 14878 w 281625"/>
              <a:gd name="connsiteY197" fmla="*/ 385096 h 441845"/>
              <a:gd name="connsiteX198" fmla="*/ 14144 w 281625"/>
              <a:gd name="connsiteY198" fmla="*/ 382324 h 441845"/>
              <a:gd name="connsiteX199" fmla="*/ 16240 w 281625"/>
              <a:gd name="connsiteY199" fmla="*/ 379819 h 441845"/>
              <a:gd name="connsiteX200" fmla="*/ 18488 w 281625"/>
              <a:gd name="connsiteY200" fmla="*/ 376657 h 441845"/>
              <a:gd name="connsiteX201" fmla="*/ 21250 w 281625"/>
              <a:gd name="connsiteY201" fmla="*/ 374552 h 441845"/>
              <a:gd name="connsiteX202" fmla="*/ 24832 w 281625"/>
              <a:gd name="connsiteY202" fmla="*/ 374409 h 441845"/>
              <a:gd name="connsiteX203" fmla="*/ 30728 w 281625"/>
              <a:gd name="connsiteY203" fmla="*/ 375275 h 441845"/>
              <a:gd name="connsiteX204" fmla="*/ 37090 w 281625"/>
              <a:gd name="connsiteY204" fmla="*/ 375580 h 441845"/>
              <a:gd name="connsiteX205" fmla="*/ 43396 w 281625"/>
              <a:gd name="connsiteY205" fmla="*/ 374923 h 441845"/>
              <a:gd name="connsiteX206" fmla="*/ 45025 w 281625"/>
              <a:gd name="connsiteY206" fmla="*/ 374466 h 441845"/>
              <a:gd name="connsiteX207" fmla="*/ 46644 w 281625"/>
              <a:gd name="connsiteY207" fmla="*/ 374504 h 441845"/>
              <a:gd name="connsiteX208" fmla="*/ 50035 w 281625"/>
              <a:gd name="connsiteY208" fmla="*/ 375237 h 441845"/>
              <a:gd name="connsiteX209" fmla="*/ 55940 w 281625"/>
              <a:gd name="connsiteY209" fmla="*/ 375075 h 441845"/>
              <a:gd name="connsiteX210" fmla="*/ 58988 w 281625"/>
              <a:gd name="connsiteY210" fmla="*/ 373799 h 441845"/>
              <a:gd name="connsiteX211" fmla="*/ 55702 w 281625"/>
              <a:gd name="connsiteY211" fmla="*/ 371618 h 441845"/>
              <a:gd name="connsiteX212" fmla="*/ 52168 w 281625"/>
              <a:gd name="connsiteY212" fmla="*/ 368160 h 441845"/>
              <a:gd name="connsiteX213" fmla="*/ 48863 w 281625"/>
              <a:gd name="connsiteY213" fmla="*/ 364369 h 441845"/>
              <a:gd name="connsiteX214" fmla="*/ 46854 w 281625"/>
              <a:gd name="connsiteY214" fmla="*/ 360931 h 441845"/>
              <a:gd name="connsiteX215" fmla="*/ 45015 w 281625"/>
              <a:gd name="connsiteY215" fmla="*/ 356502 h 441845"/>
              <a:gd name="connsiteX216" fmla="*/ 43319 w 281625"/>
              <a:gd name="connsiteY216" fmla="*/ 351025 h 441845"/>
              <a:gd name="connsiteX217" fmla="*/ 42281 w 281625"/>
              <a:gd name="connsiteY217" fmla="*/ 343919 h 441845"/>
              <a:gd name="connsiteX218" fmla="*/ 42434 w 281625"/>
              <a:gd name="connsiteY218" fmla="*/ 339890 h 441845"/>
              <a:gd name="connsiteX219" fmla="*/ 42967 w 281625"/>
              <a:gd name="connsiteY219" fmla="*/ 337023 h 441845"/>
              <a:gd name="connsiteX220" fmla="*/ 44739 w 281625"/>
              <a:gd name="connsiteY220" fmla="*/ 332337 h 441845"/>
              <a:gd name="connsiteX221" fmla="*/ 43567 w 281625"/>
              <a:gd name="connsiteY221" fmla="*/ 329594 h 441845"/>
              <a:gd name="connsiteX222" fmla="*/ 43825 w 281625"/>
              <a:gd name="connsiteY222" fmla="*/ 327374 h 441845"/>
              <a:gd name="connsiteX223" fmla="*/ 43653 w 281625"/>
              <a:gd name="connsiteY223" fmla="*/ 324088 h 441845"/>
              <a:gd name="connsiteX224" fmla="*/ 43082 w 281625"/>
              <a:gd name="connsiteY224" fmla="*/ 322412 h 441845"/>
              <a:gd name="connsiteX225" fmla="*/ 40786 w 281625"/>
              <a:gd name="connsiteY225" fmla="*/ 316954 h 441845"/>
              <a:gd name="connsiteX226" fmla="*/ 40319 w 281625"/>
              <a:gd name="connsiteY226" fmla="*/ 316354 h 441845"/>
              <a:gd name="connsiteX227" fmla="*/ 38291 w 281625"/>
              <a:gd name="connsiteY227" fmla="*/ 312573 h 441845"/>
              <a:gd name="connsiteX228" fmla="*/ 37395 w 281625"/>
              <a:gd name="connsiteY228" fmla="*/ 306248 h 441845"/>
              <a:gd name="connsiteX229" fmla="*/ 35100 w 281625"/>
              <a:gd name="connsiteY229" fmla="*/ 302066 h 441845"/>
              <a:gd name="connsiteX230" fmla="*/ 31413 w 281625"/>
              <a:gd name="connsiteY230" fmla="*/ 300047 h 441845"/>
              <a:gd name="connsiteX231" fmla="*/ 29318 w 281625"/>
              <a:gd name="connsiteY231" fmla="*/ 297580 h 441845"/>
              <a:gd name="connsiteX232" fmla="*/ 28547 w 281625"/>
              <a:gd name="connsiteY232" fmla="*/ 293237 h 441845"/>
              <a:gd name="connsiteX233" fmla="*/ 27089 w 281625"/>
              <a:gd name="connsiteY233" fmla="*/ 292094 h 441845"/>
              <a:gd name="connsiteX234" fmla="*/ 21298 w 281625"/>
              <a:gd name="connsiteY234" fmla="*/ 290579 h 441845"/>
              <a:gd name="connsiteX235" fmla="*/ 16459 w 281625"/>
              <a:gd name="connsiteY235" fmla="*/ 290541 h 441845"/>
              <a:gd name="connsiteX236" fmla="*/ 12945 w 281625"/>
              <a:gd name="connsiteY236" fmla="*/ 285636 h 441845"/>
              <a:gd name="connsiteX237" fmla="*/ 8430 w 281625"/>
              <a:gd name="connsiteY237" fmla="*/ 279321 h 441845"/>
              <a:gd name="connsiteX238" fmla="*/ 4229 w 281625"/>
              <a:gd name="connsiteY238" fmla="*/ 273453 h 441845"/>
              <a:gd name="connsiteX239" fmla="*/ 1543 w 281625"/>
              <a:gd name="connsiteY239" fmla="*/ 261680 h 441845"/>
              <a:gd name="connsiteX240" fmla="*/ 0 w 281625"/>
              <a:gd name="connsiteY240" fmla="*/ 254937 h 441845"/>
              <a:gd name="connsiteX241" fmla="*/ 1743 w 281625"/>
              <a:gd name="connsiteY241" fmla="*/ 252889 h 441845"/>
              <a:gd name="connsiteX242" fmla="*/ 5191 w 281625"/>
              <a:gd name="connsiteY242" fmla="*/ 248079 h 441845"/>
              <a:gd name="connsiteX243" fmla="*/ 9592 w 281625"/>
              <a:gd name="connsiteY243" fmla="*/ 238858 h 441845"/>
              <a:gd name="connsiteX244" fmla="*/ 19507 w 281625"/>
              <a:gd name="connsiteY244" fmla="*/ 224580 h 441845"/>
              <a:gd name="connsiteX245" fmla="*/ 24584 w 281625"/>
              <a:gd name="connsiteY245" fmla="*/ 217256 h 441845"/>
              <a:gd name="connsiteX246" fmla="*/ 34709 w 281625"/>
              <a:gd name="connsiteY246" fmla="*/ 206302 h 441845"/>
              <a:gd name="connsiteX247" fmla="*/ 47149 w 281625"/>
              <a:gd name="connsiteY247" fmla="*/ 192815 h 441845"/>
              <a:gd name="connsiteX248" fmla="*/ 54159 w 281625"/>
              <a:gd name="connsiteY248" fmla="*/ 185195 h 441845"/>
              <a:gd name="connsiteX249" fmla="*/ 55293 w 281625"/>
              <a:gd name="connsiteY249" fmla="*/ 171288 h 441845"/>
              <a:gd name="connsiteX250" fmla="*/ 56492 w 281625"/>
              <a:gd name="connsiteY250" fmla="*/ 156543 h 441845"/>
              <a:gd name="connsiteX251" fmla="*/ 57398 w 281625"/>
              <a:gd name="connsiteY251" fmla="*/ 145370 h 441845"/>
              <a:gd name="connsiteX252" fmla="*/ 58521 w 281625"/>
              <a:gd name="connsiteY252" fmla="*/ 132083 h 441845"/>
              <a:gd name="connsiteX253" fmla="*/ 59474 w 281625"/>
              <a:gd name="connsiteY253" fmla="*/ 120958 h 441845"/>
              <a:gd name="connsiteX254" fmla="*/ 60160 w 281625"/>
              <a:gd name="connsiteY254" fmla="*/ 112833 h 441845"/>
              <a:gd name="connsiteX255" fmla="*/ 61131 w 281625"/>
              <a:gd name="connsiteY255" fmla="*/ 101298 h 441845"/>
              <a:gd name="connsiteX256" fmla="*/ 61960 w 281625"/>
              <a:gd name="connsiteY256" fmla="*/ 99079 h 441845"/>
              <a:gd name="connsiteX257" fmla="*/ 66847 w 281625"/>
              <a:gd name="connsiteY257" fmla="*/ 90002 h 441845"/>
              <a:gd name="connsiteX258" fmla="*/ 67227 w 281625"/>
              <a:gd name="connsiteY258" fmla="*/ 88783 h 441845"/>
              <a:gd name="connsiteX259" fmla="*/ 66323 w 281625"/>
              <a:gd name="connsiteY259" fmla="*/ 87259 h 441845"/>
              <a:gd name="connsiteX260" fmla="*/ 59350 w 281625"/>
              <a:gd name="connsiteY260" fmla="*/ 79524 h 441845"/>
              <a:gd name="connsiteX261" fmla="*/ 57178 w 281625"/>
              <a:gd name="connsiteY261" fmla="*/ 77800 h 441845"/>
              <a:gd name="connsiteX262" fmla="*/ 55921 w 281625"/>
              <a:gd name="connsiteY262" fmla="*/ 73771 h 441845"/>
              <a:gd name="connsiteX263" fmla="*/ 57712 w 281625"/>
              <a:gd name="connsiteY263" fmla="*/ 71514 h 441845"/>
              <a:gd name="connsiteX264" fmla="*/ 49330 w 281625"/>
              <a:gd name="connsiteY264" fmla="*/ 58484 h 441845"/>
              <a:gd name="connsiteX265" fmla="*/ 47254 w 281625"/>
              <a:gd name="connsiteY265" fmla="*/ 56883 h 441845"/>
              <a:gd name="connsiteX266" fmla="*/ 46339 w 281625"/>
              <a:gd name="connsiteY266" fmla="*/ 55293 h 441845"/>
              <a:gd name="connsiteX267" fmla="*/ 46234 w 281625"/>
              <a:gd name="connsiteY267" fmla="*/ 52930 h 441845"/>
              <a:gd name="connsiteX268" fmla="*/ 46082 w 281625"/>
              <a:gd name="connsiteY268" fmla="*/ 43882 h 441845"/>
              <a:gd name="connsiteX269" fmla="*/ 43853 w 281625"/>
              <a:gd name="connsiteY269" fmla="*/ 29642 h 441845"/>
              <a:gd name="connsiteX270" fmla="*/ 40920 w 281625"/>
              <a:gd name="connsiteY270" fmla="*/ 12992 h 441845"/>
              <a:gd name="connsiteX271" fmla="*/ 50768 w 281625"/>
              <a:gd name="connsiteY271" fmla="*/ 8239 h 441845"/>
              <a:gd name="connsiteX272" fmla="*/ 58245 w 281625"/>
              <a:gd name="connsiteY272" fmla="*/ 4619 h 441845"/>
              <a:gd name="connsiteX273" fmla="*/ 67789 w 281625"/>
              <a:gd name="connsiteY273" fmla="*/ 0 h 441845"/>
              <a:gd name="connsiteX274" fmla="*/ 76628 w 281625"/>
              <a:gd name="connsiteY274" fmla="*/ 4734 h 441845"/>
              <a:gd name="connsiteX275" fmla="*/ 89440 w 281625"/>
              <a:gd name="connsiteY275" fmla="*/ 11573 h 441845"/>
              <a:gd name="connsiteX276" fmla="*/ 102251 w 281625"/>
              <a:gd name="connsiteY276" fmla="*/ 18393 h 441845"/>
              <a:gd name="connsiteX277" fmla="*/ 115052 w 281625"/>
              <a:gd name="connsiteY277" fmla="*/ 25213 h 441845"/>
              <a:gd name="connsiteX278" fmla="*/ 127864 w 281625"/>
              <a:gd name="connsiteY278" fmla="*/ 32023 h 441845"/>
              <a:gd name="connsiteX279" fmla="*/ 140665 w 281625"/>
              <a:gd name="connsiteY279" fmla="*/ 38814 h 441845"/>
              <a:gd name="connsiteX280" fmla="*/ 153476 w 281625"/>
              <a:gd name="connsiteY280" fmla="*/ 45587 h 441845"/>
              <a:gd name="connsiteX281" fmla="*/ 166278 w 281625"/>
              <a:gd name="connsiteY281" fmla="*/ 52359 h 441845"/>
              <a:gd name="connsiteX282" fmla="*/ 179089 w 281625"/>
              <a:gd name="connsiteY282" fmla="*/ 59122 h 441845"/>
              <a:gd name="connsiteX283" fmla="*/ 191891 w 281625"/>
              <a:gd name="connsiteY283" fmla="*/ 65865 h 441845"/>
              <a:gd name="connsiteX284" fmla="*/ 204701 w 281625"/>
              <a:gd name="connsiteY284" fmla="*/ 72600 h 441845"/>
              <a:gd name="connsiteX285" fmla="*/ 217504 w 281625"/>
              <a:gd name="connsiteY285" fmla="*/ 79324 h 441845"/>
              <a:gd name="connsiteX286" fmla="*/ 230314 w 281625"/>
              <a:gd name="connsiteY286" fmla="*/ 86039 h 441845"/>
              <a:gd name="connsiteX287" fmla="*/ 243116 w 281625"/>
              <a:gd name="connsiteY287" fmla="*/ 92745 h 441845"/>
              <a:gd name="connsiteX288" fmla="*/ 255927 w 281625"/>
              <a:gd name="connsiteY288" fmla="*/ 99441 h 441845"/>
              <a:gd name="connsiteX289" fmla="*/ 268729 w 281625"/>
              <a:gd name="connsiteY289" fmla="*/ 106118 h 441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</a:cxnLst>
            <a:rect l="l" t="t" r="r" b="b"/>
            <a:pathLst>
              <a:path w="281625" h="441845">
                <a:moveTo>
                  <a:pt x="281540" y="112795"/>
                </a:moveTo>
                <a:lnTo>
                  <a:pt x="281550" y="125349"/>
                </a:lnTo>
                <a:lnTo>
                  <a:pt x="281559" y="137874"/>
                </a:lnTo>
                <a:lnTo>
                  <a:pt x="281568" y="150362"/>
                </a:lnTo>
                <a:lnTo>
                  <a:pt x="281578" y="162820"/>
                </a:lnTo>
                <a:lnTo>
                  <a:pt x="281587" y="175250"/>
                </a:lnTo>
                <a:lnTo>
                  <a:pt x="281597" y="187643"/>
                </a:lnTo>
                <a:lnTo>
                  <a:pt x="281607" y="200006"/>
                </a:lnTo>
                <a:lnTo>
                  <a:pt x="281616" y="212350"/>
                </a:lnTo>
                <a:lnTo>
                  <a:pt x="281626" y="216427"/>
                </a:lnTo>
                <a:lnTo>
                  <a:pt x="281283" y="218046"/>
                </a:lnTo>
                <a:lnTo>
                  <a:pt x="281140" y="218275"/>
                </a:lnTo>
                <a:lnTo>
                  <a:pt x="280616" y="218551"/>
                </a:lnTo>
                <a:lnTo>
                  <a:pt x="274263" y="217408"/>
                </a:lnTo>
                <a:lnTo>
                  <a:pt x="271482" y="217379"/>
                </a:lnTo>
                <a:lnTo>
                  <a:pt x="267576" y="218256"/>
                </a:lnTo>
                <a:lnTo>
                  <a:pt x="261842" y="218723"/>
                </a:lnTo>
                <a:lnTo>
                  <a:pt x="258146" y="218580"/>
                </a:lnTo>
                <a:lnTo>
                  <a:pt x="255575" y="220694"/>
                </a:lnTo>
                <a:lnTo>
                  <a:pt x="253565" y="223247"/>
                </a:lnTo>
                <a:lnTo>
                  <a:pt x="254518" y="229362"/>
                </a:lnTo>
                <a:lnTo>
                  <a:pt x="254298" y="231372"/>
                </a:lnTo>
                <a:lnTo>
                  <a:pt x="253527" y="233467"/>
                </a:lnTo>
                <a:lnTo>
                  <a:pt x="251784" y="235268"/>
                </a:lnTo>
                <a:lnTo>
                  <a:pt x="250041" y="236706"/>
                </a:lnTo>
                <a:lnTo>
                  <a:pt x="249002" y="237963"/>
                </a:lnTo>
                <a:lnTo>
                  <a:pt x="247717" y="240725"/>
                </a:lnTo>
                <a:lnTo>
                  <a:pt x="246755" y="242011"/>
                </a:lnTo>
                <a:lnTo>
                  <a:pt x="246840" y="243745"/>
                </a:lnTo>
                <a:lnTo>
                  <a:pt x="246536" y="245554"/>
                </a:lnTo>
                <a:lnTo>
                  <a:pt x="245488" y="246507"/>
                </a:lnTo>
                <a:lnTo>
                  <a:pt x="242831" y="247193"/>
                </a:lnTo>
                <a:lnTo>
                  <a:pt x="241106" y="248002"/>
                </a:lnTo>
                <a:lnTo>
                  <a:pt x="239725" y="249326"/>
                </a:lnTo>
                <a:lnTo>
                  <a:pt x="238801" y="250279"/>
                </a:lnTo>
                <a:lnTo>
                  <a:pt x="239287" y="251546"/>
                </a:lnTo>
                <a:lnTo>
                  <a:pt x="239963" y="253279"/>
                </a:lnTo>
                <a:lnTo>
                  <a:pt x="240344" y="255994"/>
                </a:lnTo>
                <a:lnTo>
                  <a:pt x="240611" y="257585"/>
                </a:lnTo>
                <a:lnTo>
                  <a:pt x="241925" y="258880"/>
                </a:lnTo>
                <a:lnTo>
                  <a:pt x="242725" y="259804"/>
                </a:lnTo>
                <a:lnTo>
                  <a:pt x="243002" y="260937"/>
                </a:lnTo>
                <a:lnTo>
                  <a:pt x="242240" y="261880"/>
                </a:lnTo>
                <a:lnTo>
                  <a:pt x="238982" y="263843"/>
                </a:lnTo>
                <a:lnTo>
                  <a:pt x="237677" y="264576"/>
                </a:lnTo>
                <a:lnTo>
                  <a:pt x="236182" y="265576"/>
                </a:lnTo>
                <a:lnTo>
                  <a:pt x="235611" y="265947"/>
                </a:lnTo>
                <a:lnTo>
                  <a:pt x="233229" y="267814"/>
                </a:lnTo>
                <a:lnTo>
                  <a:pt x="232029" y="269472"/>
                </a:lnTo>
                <a:lnTo>
                  <a:pt x="231448" y="270843"/>
                </a:lnTo>
                <a:lnTo>
                  <a:pt x="231477" y="272748"/>
                </a:lnTo>
                <a:lnTo>
                  <a:pt x="232686" y="275587"/>
                </a:lnTo>
                <a:lnTo>
                  <a:pt x="234010" y="277997"/>
                </a:lnTo>
                <a:lnTo>
                  <a:pt x="234515" y="279816"/>
                </a:lnTo>
                <a:lnTo>
                  <a:pt x="234820" y="281807"/>
                </a:lnTo>
                <a:lnTo>
                  <a:pt x="234705" y="283693"/>
                </a:lnTo>
                <a:lnTo>
                  <a:pt x="234019" y="285340"/>
                </a:lnTo>
                <a:lnTo>
                  <a:pt x="232829" y="286817"/>
                </a:lnTo>
                <a:lnTo>
                  <a:pt x="228343" y="289608"/>
                </a:lnTo>
                <a:lnTo>
                  <a:pt x="226143" y="292656"/>
                </a:lnTo>
                <a:lnTo>
                  <a:pt x="224371" y="296370"/>
                </a:lnTo>
                <a:lnTo>
                  <a:pt x="223933" y="298390"/>
                </a:lnTo>
                <a:lnTo>
                  <a:pt x="224409" y="299742"/>
                </a:lnTo>
                <a:lnTo>
                  <a:pt x="225352" y="300876"/>
                </a:lnTo>
                <a:lnTo>
                  <a:pt x="226676" y="301457"/>
                </a:lnTo>
                <a:lnTo>
                  <a:pt x="228619" y="301628"/>
                </a:lnTo>
                <a:lnTo>
                  <a:pt x="231838" y="301009"/>
                </a:lnTo>
                <a:lnTo>
                  <a:pt x="234839" y="300599"/>
                </a:lnTo>
                <a:lnTo>
                  <a:pt x="238020" y="301933"/>
                </a:lnTo>
                <a:lnTo>
                  <a:pt x="239677" y="305038"/>
                </a:lnTo>
                <a:lnTo>
                  <a:pt x="239039" y="307305"/>
                </a:lnTo>
                <a:lnTo>
                  <a:pt x="240239" y="311420"/>
                </a:lnTo>
                <a:lnTo>
                  <a:pt x="241306" y="316382"/>
                </a:lnTo>
                <a:lnTo>
                  <a:pt x="241230" y="318049"/>
                </a:lnTo>
                <a:lnTo>
                  <a:pt x="241697" y="318678"/>
                </a:lnTo>
                <a:lnTo>
                  <a:pt x="243687" y="319002"/>
                </a:lnTo>
                <a:lnTo>
                  <a:pt x="244135" y="320164"/>
                </a:lnTo>
                <a:lnTo>
                  <a:pt x="243478" y="328860"/>
                </a:lnTo>
                <a:lnTo>
                  <a:pt x="244402" y="331289"/>
                </a:lnTo>
                <a:lnTo>
                  <a:pt x="245736" y="333023"/>
                </a:lnTo>
                <a:lnTo>
                  <a:pt x="247240" y="333928"/>
                </a:lnTo>
                <a:lnTo>
                  <a:pt x="248764" y="335089"/>
                </a:lnTo>
                <a:lnTo>
                  <a:pt x="249545" y="335890"/>
                </a:lnTo>
                <a:lnTo>
                  <a:pt x="251298" y="336080"/>
                </a:lnTo>
                <a:lnTo>
                  <a:pt x="253269" y="337661"/>
                </a:lnTo>
                <a:lnTo>
                  <a:pt x="253803" y="339766"/>
                </a:lnTo>
                <a:lnTo>
                  <a:pt x="253670" y="341805"/>
                </a:lnTo>
                <a:lnTo>
                  <a:pt x="252527" y="346205"/>
                </a:lnTo>
                <a:lnTo>
                  <a:pt x="251593" y="349167"/>
                </a:lnTo>
                <a:lnTo>
                  <a:pt x="250450" y="348967"/>
                </a:lnTo>
                <a:lnTo>
                  <a:pt x="248126" y="348234"/>
                </a:lnTo>
                <a:lnTo>
                  <a:pt x="245288" y="347605"/>
                </a:lnTo>
                <a:lnTo>
                  <a:pt x="241802" y="347101"/>
                </a:lnTo>
                <a:lnTo>
                  <a:pt x="238487" y="348310"/>
                </a:lnTo>
                <a:lnTo>
                  <a:pt x="234905" y="349863"/>
                </a:lnTo>
                <a:lnTo>
                  <a:pt x="233782" y="351015"/>
                </a:lnTo>
                <a:lnTo>
                  <a:pt x="232781" y="351701"/>
                </a:lnTo>
                <a:lnTo>
                  <a:pt x="231200" y="351587"/>
                </a:lnTo>
                <a:lnTo>
                  <a:pt x="229752" y="351787"/>
                </a:lnTo>
                <a:lnTo>
                  <a:pt x="228971" y="352892"/>
                </a:lnTo>
                <a:lnTo>
                  <a:pt x="227657" y="354121"/>
                </a:lnTo>
                <a:lnTo>
                  <a:pt x="222495" y="356654"/>
                </a:lnTo>
                <a:lnTo>
                  <a:pt x="221409" y="357578"/>
                </a:lnTo>
                <a:lnTo>
                  <a:pt x="220761" y="358492"/>
                </a:lnTo>
                <a:lnTo>
                  <a:pt x="220761" y="359493"/>
                </a:lnTo>
                <a:lnTo>
                  <a:pt x="221285" y="361550"/>
                </a:lnTo>
                <a:lnTo>
                  <a:pt x="221275" y="364112"/>
                </a:lnTo>
                <a:lnTo>
                  <a:pt x="220123" y="366189"/>
                </a:lnTo>
                <a:lnTo>
                  <a:pt x="218789" y="367579"/>
                </a:lnTo>
                <a:lnTo>
                  <a:pt x="217256" y="368113"/>
                </a:lnTo>
                <a:lnTo>
                  <a:pt x="215989" y="368408"/>
                </a:lnTo>
                <a:lnTo>
                  <a:pt x="215151" y="369265"/>
                </a:lnTo>
                <a:lnTo>
                  <a:pt x="212455" y="373971"/>
                </a:lnTo>
                <a:lnTo>
                  <a:pt x="211293" y="374837"/>
                </a:lnTo>
                <a:lnTo>
                  <a:pt x="208922" y="374695"/>
                </a:lnTo>
                <a:lnTo>
                  <a:pt x="202120" y="381733"/>
                </a:lnTo>
                <a:lnTo>
                  <a:pt x="201444" y="383810"/>
                </a:lnTo>
                <a:lnTo>
                  <a:pt x="198958" y="386753"/>
                </a:lnTo>
                <a:lnTo>
                  <a:pt x="195815" y="390020"/>
                </a:lnTo>
                <a:lnTo>
                  <a:pt x="193005" y="391601"/>
                </a:lnTo>
                <a:lnTo>
                  <a:pt x="192777" y="392211"/>
                </a:lnTo>
                <a:lnTo>
                  <a:pt x="192024" y="392830"/>
                </a:lnTo>
                <a:lnTo>
                  <a:pt x="190290" y="393535"/>
                </a:lnTo>
                <a:lnTo>
                  <a:pt x="184290" y="397516"/>
                </a:lnTo>
                <a:lnTo>
                  <a:pt x="177079" y="397355"/>
                </a:lnTo>
                <a:lnTo>
                  <a:pt x="173898" y="398917"/>
                </a:lnTo>
                <a:lnTo>
                  <a:pt x="170802" y="399602"/>
                </a:lnTo>
                <a:lnTo>
                  <a:pt x="166268" y="400374"/>
                </a:lnTo>
                <a:lnTo>
                  <a:pt x="164916" y="400298"/>
                </a:lnTo>
                <a:lnTo>
                  <a:pt x="159105" y="400621"/>
                </a:lnTo>
                <a:lnTo>
                  <a:pt x="152295" y="400507"/>
                </a:lnTo>
                <a:lnTo>
                  <a:pt x="149685" y="401069"/>
                </a:lnTo>
                <a:lnTo>
                  <a:pt x="147238" y="402574"/>
                </a:lnTo>
                <a:lnTo>
                  <a:pt x="145418" y="403898"/>
                </a:lnTo>
                <a:lnTo>
                  <a:pt x="145161" y="404346"/>
                </a:lnTo>
                <a:lnTo>
                  <a:pt x="145428" y="404898"/>
                </a:lnTo>
                <a:lnTo>
                  <a:pt x="145361" y="405336"/>
                </a:lnTo>
                <a:lnTo>
                  <a:pt x="150123" y="408584"/>
                </a:lnTo>
                <a:lnTo>
                  <a:pt x="151314" y="410175"/>
                </a:lnTo>
                <a:lnTo>
                  <a:pt x="150114" y="411718"/>
                </a:lnTo>
                <a:lnTo>
                  <a:pt x="149543" y="411947"/>
                </a:lnTo>
                <a:lnTo>
                  <a:pt x="149476" y="412042"/>
                </a:lnTo>
                <a:lnTo>
                  <a:pt x="148695" y="413261"/>
                </a:lnTo>
                <a:lnTo>
                  <a:pt x="145904" y="416919"/>
                </a:lnTo>
                <a:lnTo>
                  <a:pt x="141656" y="421243"/>
                </a:lnTo>
                <a:lnTo>
                  <a:pt x="139484" y="422481"/>
                </a:lnTo>
                <a:lnTo>
                  <a:pt x="138617" y="423291"/>
                </a:lnTo>
                <a:lnTo>
                  <a:pt x="137484" y="426158"/>
                </a:lnTo>
                <a:lnTo>
                  <a:pt x="136760" y="426558"/>
                </a:lnTo>
                <a:lnTo>
                  <a:pt x="133835" y="426929"/>
                </a:lnTo>
                <a:lnTo>
                  <a:pt x="128064" y="427244"/>
                </a:lnTo>
                <a:lnTo>
                  <a:pt x="120072" y="428177"/>
                </a:lnTo>
                <a:lnTo>
                  <a:pt x="115281" y="428492"/>
                </a:lnTo>
                <a:lnTo>
                  <a:pt x="112300" y="428225"/>
                </a:lnTo>
                <a:lnTo>
                  <a:pt x="108109" y="430206"/>
                </a:lnTo>
                <a:lnTo>
                  <a:pt x="106613" y="430711"/>
                </a:lnTo>
                <a:lnTo>
                  <a:pt x="105699" y="430882"/>
                </a:lnTo>
                <a:lnTo>
                  <a:pt x="101546" y="432797"/>
                </a:lnTo>
                <a:lnTo>
                  <a:pt x="98098" y="435778"/>
                </a:lnTo>
                <a:lnTo>
                  <a:pt x="96869" y="436340"/>
                </a:lnTo>
                <a:lnTo>
                  <a:pt x="92011" y="437607"/>
                </a:lnTo>
                <a:lnTo>
                  <a:pt x="90078" y="439655"/>
                </a:lnTo>
                <a:lnTo>
                  <a:pt x="89192" y="439826"/>
                </a:lnTo>
                <a:lnTo>
                  <a:pt x="86077" y="437121"/>
                </a:lnTo>
                <a:lnTo>
                  <a:pt x="83953" y="434673"/>
                </a:lnTo>
                <a:lnTo>
                  <a:pt x="82915" y="432187"/>
                </a:lnTo>
                <a:lnTo>
                  <a:pt x="82791" y="431397"/>
                </a:lnTo>
                <a:lnTo>
                  <a:pt x="82201" y="431540"/>
                </a:lnTo>
                <a:lnTo>
                  <a:pt x="80496" y="432645"/>
                </a:lnTo>
                <a:lnTo>
                  <a:pt x="79020" y="433892"/>
                </a:lnTo>
                <a:lnTo>
                  <a:pt x="78343" y="436274"/>
                </a:lnTo>
                <a:lnTo>
                  <a:pt x="73323" y="437874"/>
                </a:lnTo>
                <a:lnTo>
                  <a:pt x="69028" y="439255"/>
                </a:lnTo>
                <a:lnTo>
                  <a:pt x="67075" y="440989"/>
                </a:lnTo>
                <a:lnTo>
                  <a:pt x="64065" y="441846"/>
                </a:lnTo>
                <a:lnTo>
                  <a:pt x="60227" y="441493"/>
                </a:lnTo>
                <a:lnTo>
                  <a:pt x="57235" y="440789"/>
                </a:lnTo>
                <a:lnTo>
                  <a:pt x="54311" y="440550"/>
                </a:lnTo>
                <a:lnTo>
                  <a:pt x="55712" y="438388"/>
                </a:lnTo>
                <a:lnTo>
                  <a:pt x="56255" y="436778"/>
                </a:lnTo>
                <a:lnTo>
                  <a:pt x="56388" y="434807"/>
                </a:lnTo>
                <a:lnTo>
                  <a:pt x="56179" y="433473"/>
                </a:lnTo>
                <a:lnTo>
                  <a:pt x="54426" y="432806"/>
                </a:lnTo>
                <a:lnTo>
                  <a:pt x="53321" y="431759"/>
                </a:lnTo>
                <a:lnTo>
                  <a:pt x="50806" y="425539"/>
                </a:lnTo>
                <a:lnTo>
                  <a:pt x="48225" y="419138"/>
                </a:lnTo>
                <a:lnTo>
                  <a:pt x="44586" y="412833"/>
                </a:lnTo>
                <a:lnTo>
                  <a:pt x="40624" y="408804"/>
                </a:lnTo>
                <a:lnTo>
                  <a:pt x="37757" y="406346"/>
                </a:lnTo>
                <a:lnTo>
                  <a:pt x="36843" y="406032"/>
                </a:lnTo>
                <a:lnTo>
                  <a:pt x="35366" y="405260"/>
                </a:lnTo>
                <a:lnTo>
                  <a:pt x="34337" y="404546"/>
                </a:lnTo>
                <a:lnTo>
                  <a:pt x="29080" y="400260"/>
                </a:lnTo>
                <a:lnTo>
                  <a:pt x="23632" y="395459"/>
                </a:lnTo>
                <a:lnTo>
                  <a:pt x="22231" y="393268"/>
                </a:lnTo>
                <a:lnTo>
                  <a:pt x="19507" y="390001"/>
                </a:lnTo>
                <a:lnTo>
                  <a:pt x="16459" y="386629"/>
                </a:lnTo>
                <a:lnTo>
                  <a:pt x="14878" y="385096"/>
                </a:lnTo>
                <a:lnTo>
                  <a:pt x="14144" y="382324"/>
                </a:lnTo>
                <a:lnTo>
                  <a:pt x="16240" y="379819"/>
                </a:lnTo>
                <a:lnTo>
                  <a:pt x="18488" y="376657"/>
                </a:lnTo>
                <a:lnTo>
                  <a:pt x="21250" y="374552"/>
                </a:lnTo>
                <a:lnTo>
                  <a:pt x="24832" y="374409"/>
                </a:lnTo>
                <a:lnTo>
                  <a:pt x="30728" y="375275"/>
                </a:lnTo>
                <a:lnTo>
                  <a:pt x="37090" y="375580"/>
                </a:lnTo>
                <a:lnTo>
                  <a:pt x="43396" y="374923"/>
                </a:lnTo>
                <a:lnTo>
                  <a:pt x="45025" y="374466"/>
                </a:lnTo>
                <a:lnTo>
                  <a:pt x="46644" y="374504"/>
                </a:lnTo>
                <a:lnTo>
                  <a:pt x="50035" y="375237"/>
                </a:lnTo>
                <a:lnTo>
                  <a:pt x="55940" y="375075"/>
                </a:lnTo>
                <a:lnTo>
                  <a:pt x="58988" y="373799"/>
                </a:lnTo>
                <a:lnTo>
                  <a:pt x="55702" y="371618"/>
                </a:lnTo>
                <a:lnTo>
                  <a:pt x="52168" y="368160"/>
                </a:lnTo>
                <a:lnTo>
                  <a:pt x="48863" y="364369"/>
                </a:lnTo>
                <a:lnTo>
                  <a:pt x="46854" y="360931"/>
                </a:lnTo>
                <a:lnTo>
                  <a:pt x="45015" y="356502"/>
                </a:lnTo>
                <a:lnTo>
                  <a:pt x="43319" y="351025"/>
                </a:lnTo>
                <a:lnTo>
                  <a:pt x="42281" y="343919"/>
                </a:lnTo>
                <a:lnTo>
                  <a:pt x="42434" y="339890"/>
                </a:lnTo>
                <a:lnTo>
                  <a:pt x="42967" y="337023"/>
                </a:lnTo>
                <a:lnTo>
                  <a:pt x="44739" y="332337"/>
                </a:lnTo>
                <a:lnTo>
                  <a:pt x="43567" y="329594"/>
                </a:lnTo>
                <a:lnTo>
                  <a:pt x="43825" y="327374"/>
                </a:lnTo>
                <a:lnTo>
                  <a:pt x="43653" y="324088"/>
                </a:lnTo>
                <a:lnTo>
                  <a:pt x="43082" y="322412"/>
                </a:lnTo>
                <a:lnTo>
                  <a:pt x="40786" y="316954"/>
                </a:lnTo>
                <a:lnTo>
                  <a:pt x="40319" y="316354"/>
                </a:lnTo>
                <a:lnTo>
                  <a:pt x="38291" y="312573"/>
                </a:lnTo>
                <a:lnTo>
                  <a:pt x="37395" y="306248"/>
                </a:lnTo>
                <a:lnTo>
                  <a:pt x="35100" y="302066"/>
                </a:lnTo>
                <a:lnTo>
                  <a:pt x="31413" y="300047"/>
                </a:lnTo>
                <a:lnTo>
                  <a:pt x="29318" y="297580"/>
                </a:lnTo>
                <a:lnTo>
                  <a:pt x="28547" y="293237"/>
                </a:lnTo>
                <a:lnTo>
                  <a:pt x="27089" y="292094"/>
                </a:lnTo>
                <a:lnTo>
                  <a:pt x="21298" y="290579"/>
                </a:lnTo>
                <a:lnTo>
                  <a:pt x="16459" y="290541"/>
                </a:lnTo>
                <a:lnTo>
                  <a:pt x="12945" y="285636"/>
                </a:lnTo>
                <a:lnTo>
                  <a:pt x="8430" y="279321"/>
                </a:lnTo>
                <a:lnTo>
                  <a:pt x="4229" y="273453"/>
                </a:lnTo>
                <a:lnTo>
                  <a:pt x="1543" y="261680"/>
                </a:lnTo>
                <a:lnTo>
                  <a:pt x="0" y="254937"/>
                </a:lnTo>
                <a:lnTo>
                  <a:pt x="1743" y="252889"/>
                </a:lnTo>
                <a:lnTo>
                  <a:pt x="5191" y="248079"/>
                </a:lnTo>
                <a:lnTo>
                  <a:pt x="9592" y="238858"/>
                </a:lnTo>
                <a:lnTo>
                  <a:pt x="19507" y="224580"/>
                </a:lnTo>
                <a:lnTo>
                  <a:pt x="24584" y="217256"/>
                </a:lnTo>
                <a:lnTo>
                  <a:pt x="34709" y="206302"/>
                </a:lnTo>
                <a:lnTo>
                  <a:pt x="47149" y="192815"/>
                </a:lnTo>
                <a:lnTo>
                  <a:pt x="54159" y="185195"/>
                </a:lnTo>
                <a:lnTo>
                  <a:pt x="55293" y="171288"/>
                </a:lnTo>
                <a:lnTo>
                  <a:pt x="56492" y="156543"/>
                </a:lnTo>
                <a:lnTo>
                  <a:pt x="57398" y="145370"/>
                </a:lnTo>
                <a:lnTo>
                  <a:pt x="58521" y="132083"/>
                </a:lnTo>
                <a:lnTo>
                  <a:pt x="59474" y="120958"/>
                </a:lnTo>
                <a:lnTo>
                  <a:pt x="60160" y="112833"/>
                </a:lnTo>
                <a:lnTo>
                  <a:pt x="61131" y="101298"/>
                </a:lnTo>
                <a:lnTo>
                  <a:pt x="61960" y="99079"/>
                </a:lnTo>
                <a:lnTo>
                  <a:pt x="66847" y="90002"/>
                </a:lnTo>
                <a:lnTo>
                  <a:pt x="67227" y="88783"/>
                </a:lnTo>
                <a:lnTo>
                  <a:pt x="66323" y="87259"/>
                </a:lnTo>
                <a:lnTo>
                  <a:pt x="59350" y="79524"/>
                </a:lnTo>
                <a:lnTo>
                  <a:pt x="57178" y="77800"/>
                </a:lnTo>
                <a:lnTo>
                  <a:pt x="55921" y="73771"/>
                </a:lnTo>
                <a:lnTo>
                  <a:pt x="57712" y="71514"/>
                </a:lnTo>
                <a:lnTo>
                  <a:pt x="49330" y="58484"/>
                </a:lnTo>
                <a:lnTo>
                  <a:pt x="47254" y="56883"/>
                </a:lnTo>
                <a:lnTo>
                  <a:pt x="46339" y="55293"/>
                </a:lnTo>
                <a:lnTo>
                  <a:pt x="46234" y="52930"/>
                </a:lnTo>
                <a:lnTo>
                  <a:pt x="46082" y="43882"/>
                </a:lnTo>
                <a:lnTo>
                  <a:pt x="43853" y="29642"/>
                </a:lnTo>
                <a:lnTo>
                  <a:pt x="40920" y="12992"/>
                </a:lnTo>
                <a:lnTo>
                  <a:pt x="50768" y="8239"/>
                </a:lnTo>
                <a:lnTo>
                  <a:pt x="58245" y="4619"/>
                </a:lnTo>
                <a:lnTo>
                  <a:pt x="67789" y="0"/>
                </a:lnTo>
                <a:lnTo>
                  <a:pt x="76628" y="4734"/>
                </a:lnTo>
                <a:lnTo>
                  <a:pt x="89440" y="11573"/>
                </a:lnTo>
                <a:lnTo>
                  <a:pt x="102251" y="18393"/>
                </a:lnTo>
                <a:lnTo>
                  <a:pt x="115052" y="25213"/>
                </a:lnTo>
                <a:lnTo>
                  <a:pt x="127864" y="32023"/>
                </a:lnTo>
                <a:lnTo>
                  <a:pt x="140665" y="38814"/>
                </a:lnTo>
                <a:lnTo>
                  <a:pt x="153476" y="45587"/>
                </a:lnTo>
                <a:lnTo>
                  <a:pt x="166278" y="52359"/>
                </a:lnTo>
                <a:lnTo>
                  <a:pt x="179089" y="59122"/>
                </a:lnTo>
                <a:lnTo>
                  <a:pt x="191891" y="65865"/>
                </a:lnTo>
                <a:lnTo>
                  <a:pt x="204701" y="72600"/>
                </a:lnTo>
                <a:lnTo>
                  <a:pt x="217504" y="79324"/>
                </a:lnTo>
                <a:lnTo>
                  <a:pt x="230314" y="86039"/>
                </a:lnTo>
                <a:lnTo>
                  <a:pt x="243116" y="92745"/>
                </a:lnTo>
                <a:lnTo>
                  <a:pt x="255927" y="99441"/>
                </a:lnTo>
                <a:lnTo>
                  <a:pt x="268729" y="1061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2" name="Freeform: Shape 221">
            <a:extLst>
              <a:ext uri="{FF2B5EF4-FFF2-40B4-BE49-F238E27FC236}">
                <a16:creationId xmlns:a16="http://schemas.microsoft.com/office/drawing/2014/main" id="{C89C0D45-7FA7-FD8E-E389-C8A481CACB9A}"/>
              </a:ext>
            </a:extLst>
          </p:cNvPr>
          <p:cNvSpPr/>
          <p:nvPr/>
        </p:nvSpPr>
        <p:spPr>
          <a:xfrm>
            <a:off x="7190201" y="6059780"/>
            <a:ext cx="505120" cy="134855"/>
          </a:xfrm>
          <a:custGeom>
            <a:avLst/>
            <a:gdLst>
              <a:gd name="connsiteX0" fmla="*/ 4686 w 505120"/>
              <a:gd name="connsiteY0" fmla="*/ 4353 h 134855"/>
              <a:gd name="connsiteX1" fmla="*/ 2734 w 505120"/>
              <a:gd name="connsiteY1" fmla="*/ 4696 h 134855"/>
              <a:gd name="connsiteX2" fmla="*/ 991 w 505120"/>
              <a:gd name="connsiteY2" fmla="*/ 3906 h 134855"/>
              <a:gd name="connsiteX3" fmla="*/ 0 w 505120"/>
              <a:gd name="connsiteY3" fmla="*/ 1800 h 134855"/>
              <a:gd name="connsiteX4" fmla="*/ 2200 w 505120"/>
              <a:gd name="connsiteY4" fmla="*/ 0 h 134855"/>
              <a:gd name="connsiteX5" fmla="*/ 3334 w 505120"/>
              <a:gd name="connsiteY5" fmla="*/ 1238 h 134855"/>
              <a:gd name="connsiteX6" fmla="*/ 4172 w 505120"/>
              <a:gd name="connsiteY6" fmla="*/ 2620 h 134855"/>
              <a:gd name="connsiteX7" fmla="*/ 4686 w 505120"/>
              <a:gd name="connsiteY7" fmla="*/ 4353 h 134855"/>
              <a:gd name="connsiteX8" fmla="*/ 468487 w 505120"/>
              <a:gd name="connsiteY8" fmla="*/ 110252 h 134855"/>
              <a:gd name="connsiteX9" fmla="*/ 470639 w 505120"/>
              <a:gd name="connsiteY9" fmla="*/ 110480 h 134855"/>
              <a:gd name="connsiteX10" fmla="*/ 471954 w 505120"/>
              <a:gd name="connsiteY10" fmla="*/ 110109 h 134855"/>
              <a:gd name="connsiteX11" fmla="*/ 477850 w 505120"/>
              <a:gd name="connsiteY11" fmla="*/ 104747 h 134855"/>
              <a:gd name="connsiteX12" fmla="*/ 479393 w 505120"/>
              <a:gd name="connsiteY12" fmla="*/ 104613 h 134855"/>
              <a:gd name="connsiteX13" fmla="*/ 479241 w 505120"/>
              <a:gd name="connsiteY13" fmla="*/ 108718 h 134855"/>
              <a:gd name="connsiteX14" fmla="*/ 480755 w 505120"/>
              <a:gd name="connsiteY14" fmla="*/ 110567 h 134855"/>
              <a:gd name="connsiteX15" fmla="*/ 478841 w 505120"/>
              <a:gd name="connsiteY15" fmla="*/ 111043 h 134855"/>
              <a:gd name="connsiteX16" fmla="*/ 475202 w 505120"/>
              <a:gd name="connsiteY16" fmla="*/ 110843 h 134855"/>
              <a:gd name="connsiteX17" fmla="*/ 474373 w 505120"/>
              <a:gd name="connsiteY17" fmla="*/ 113195 h 134855"/>
              <a:gd name="connsiteX18" fmla="*/ 478041 w 505120"/>
              <a:gd name="connsiteY18" fmla="*/ 116205 h 134855"/>
              <a:gd name="connsiteX19" fmla="*/ 479870 w 505120"/>
              <a:gd name="connsiteY19" fmla="*/ 116615 h 134855"/>
              <a:gd name="connsiteX20" fmla="*/ 481355 w 505120"/>
              <a:gd name="connsiteY20" fmla="*/ 116586 h 134855"/>
              <a:gd name="connsiteX21" fmla="*/ 484146 w 505120"/>
              <a:gd name="connsiteY21" fmla="*/ 115900 h 134855"/>
              <a:gd name="connsiteX22" fmla="*/ 486375 w 505120"/>
              <a:gd name="connsiteY22" fmla="*/ 114815 h 134855"/>
              <a:gd name="connsiteX23" fmla="*/ 489832 w 505120"/>
              <a:gd name="connsiteY23" fmla="*/ 112300 h 134855"/>
              <a:gd name="connsiteX24" fmla="*/ 491909 w 505120"/>
              <a:gd name="connsiteY24" fmla="*/ 111319 h 134855"/>
              <a:gd name="connsiteX25" fmla="*/ 495833 w 505120"/>
              <a:gd name="connsiteY25" fmla="*/ 111280 h 134855"/>
              <a:gd name="connsiteX26" fmla="*/ 497881 w 505120"/>
              <a:gd name="connsiteY26" fmla="*/ 108899 h 134855"/>
              <a:gd name="connsiteX27" fmla="*/ 498834 w 505120"/>
              <a:gd name="connsiteY27" fmla="*/ 108166 h 134855"/>
              <a:gd name="connsiteX28" fmla="*/ 501129 w 505120"/>
              <a:gd name="connsiteY28" fmla="*/ 108271 h 134855"/>
              <a:gd name="connsiteX29" fmla="*/ 503215 w 505120"/>
              <a:gd name="connsiteY29" fmla="*/ 109204 h 134855"/>
              <a:gd name="connsiteX30" fmla="*/ 504463 w 505120"/>
              <a:gd name="connsiteY30" fmla="*/ 111366 h 134855"/>
              <a:gd name="connsiteX31" fmla="*/ 505120 w 505120"/>
              <a:gd name="connsiteY31" fmla="*/ 113995 h 134855"/>
              <a:gd name="connsiteX32" fmla="*/ 504615 w 505120"/>
              <a:gd name="connsiteY32" fmla="*/ 116605 h 134855"/>
              <a:gd name="connsiteX33" fmla="*/ 503225 w 505120"/>
              <a:gd name="connsiteY33" fmla="*/ 119149 h 134855"/>
              <a:gd name="connsiteX34" fmla="*/ 500682 w 505120"/>
              <a:gd name="connsiteY34" fmla="*/ 120701 h 134855"/>
              <a:gd name="connsiteX35" fmla="*/ 501262 w 505120"/>
              <a:gd name="connsiteY35" fmla="*/ 122558 h 134855"/>
              <a:gd name="connsiteX36" fmla="*/ 500586 w 505120"/>
              <a:gd name="connsiteY36" fmla="*/ 123501 h 134855"/>
              <a:gd name="connsiteX37" fmla="*/ 499310 w 505120"/>
              <a:gd name="connsiteY37" fmla="*/ 123558 h 134855"/>
              <a:gd name="connsiteX38" fmla="*/ 498224 w 505120"/>
              <a:gd name="connsiteY38" fmla="*/ 123130 h 134855"/>
              <a:gd name="connsiteX39" fmla="*/ 496624 w 505120"/>
              <a:gd name="connsiteY39" fmla="*/ 120948 h 134855"/>
              <a:gd name="connsiteX40" fmla="*/ 494699 w 505120"/>
              <a:gd name="connsiteY40" fmla="*/ 119786 h 134855"/>
              <a:gd name="connsiteX41" fmla="*/ 490090 w 505120"/>
              <a:gd name="connsiteY41" fmla="*/ 119862 h 134855"/>
              <a:gd name="connsiteX42" fmla="*/ 488013 w 505120"/>
              <a:gd name="connsiteY42" fmla="*/ 120015 h 134855"/>
              <a:gd name="connsiteX43" fmla="*/ 487651 w 505120"/>
              <a:gd name="connsiteY43" fmla="*/ 121682 h 134855"/>
              <a:gd name="connsiteX44" fmla="*/ 486556 w 505120"/>
              <a:gd name="connsiteY44" fmla="*/ 122968 h 134855"/>
              <a:gd name="connsiteX45" fmla="*/ 485413 w 505120"/>
              <a:gd name="connsiteY45" fmla="*/ 123673 h 134855"/>
              <a:gd name="connsiteX46" fmla="*/ 483860 w 505120"/>
              <a:gd name="connsiteY46" fmla="*/ 123368 h 134855"/>
              <a:gd name="connsiteX47" fmla="*/ 483575 w 505120"/>
              <a:gd name="connsiteY47" fmla="*/ 124073 h 134855"/>
              <a:gd name="connsiteX48" fmla="*/ 484403 w 505120"/>
              <a:gd name="connsiteY48" fmla="*/ 125825 h 134855"/>
              <a:gd name="connsiteX49" fmla="*/ 486423 w 505120"/>
              <a:gd name="connsiteY49" fmla="*/ 128035 h 134855"/>
              <a:gd name="connsiteX50" fmla="*/ 489908 w 505120"/>
              <a:gd name="connsiteY50" fmla="*/ 129578 h 134855"/>
              <a:gd name="connsiteX51" fmla="*/ 491957 w 505120"/>
              <a:gd name="connsiteY51" fmla="*/ 129893 h 134855"/>
              <a:gd name="connsiteX52" fmla="*/ 492233 w 505120"/>
              <a:gd name="connsiteY52" fmla="*/ 126949 h 134855"/>
              <a:gd name="connsiteX53" fmla="*/ 494709 w 505120"/>
              <a:gd name="connsiteY53" fmla="*/ 126606 h 134855"/>
              <a:gd name="connsiteX54" fmla="*/ 496891 w 505120"/>
              <a:gd name="connsiteY54" fmla="*/ 127483 h 134855"/>
              <a:gd name="connsiteX55" fmla="*/ 498481 w 505120"/>
              <a:gd name="connsiteY55" fmla="*/ 129654 h 134855"/>
              <a:gd name="connsiteX56" fmla="*/ 497186 w 505120"/>
              <a:gd name="connsiteY56" fmla="*/ 130369 h 134855"/>
              <a:gd name="connsiteX57" fmla="*/ 496052 w 505120"/>
              <a:gd name="connsiteY57" fmla="*/ 131521 h 134855"/>
              <a:gd name="connsiteX58" fmla="*/ 495814 w 505120"/>
              <a:gd name="connsiteY58" fmla="*/ 133007 h 134855"/>
              <a:gd name="connsiteX59" fmla="*/ 493604 w 505120"/>
              <a:gd name="connsiteY59" fmla="*/ 134627 h 134855"/>
              <a:gd name="connsiteX60" fmla="*/ 492280 w 505120"/>
              <a:gd name="connsiteY60" fmla="*/ 134807 h 134855"/>
              <a:gd name="connsiteX61" fmla="*/ 488109 w 505120"/>
              <a:gd name="connsiteY61" fmla="*/ 134008 h 134855"/>
              <a:gd name="connsiteX62" fmla="*/ 485623 w 505120"/>
              <a:gd name="connsiteY62" fmla="*/ 132188 h 134855"/>
              <a:gd name="connsiteX63" fmla="*/ 485032 w 505120"/>
              <a:gd name="connsiteY63" fmla="*/ 130893 h 134855"/>
              <a:gd name="connsiteX64" fmla="*/ 483498 w 505120"/>
              <a:gd name="connsiteY64" fmla="*/ 130407 h 134855"/>
              <a:gd name="connsiteX65" fmla="*/ 481774 w 505120"/>
              <a:gd name="connsiteY65" fmla="*/ 132074 h 134855"/>
              <a:gd name="connsiteX66" fmla="*/ 479927 w 505120"/>
              <a:gd name="connsiteY66" fmla="*/ 132436 h 134855"/>
              <a:gd name="connsiteX67" fmla="*/ 476307 w 505120"/>
              <a:gd name="connsiteY67" fmla="*/ 131045 h 134855"/>
              <a:gd name="connsiteX68" fmla="*/ 472964 w 505120"/>
              <a:gd name="connsiteY68" fmla="*/ 128816 h 134855"/>
              <a:gd name="connsiteX69" fmla="*/ 470878 w 505120"/>
              <a:gd name="connsiteY69" fmla="*/ 127978 h 134855"/>
              <a:gd name="connsiteX70" fmla="*/ 467630 w 505120"/>
              <a:gd name="connsiteY70" fmla="*/ 127445 h 134855"/>
              <a:gd name="connsiteX71" fmla="*/ 465830 w 505120"/>
              <a:gd name="connsiteY71" fmla="*/ 132502 h 134855"/>
              <a:gd name="connsiteX72" fmla="*/ 463343 w 505120"/>
              <a:gd name="connsiteY72" fmla="*/ 134655 h 134855"/>
              <a:gd name="connsiteX73" fmla="*/ 460124 w 505120"/>
              <a:gd name="connsiteY73" fmla="*/ 134855 h 134855"/>
              <a:gd name="connsiteX74" fmla="*/ 458581 w 505120"/>
              <a:gd name="connsiteY74" fmla="*/ 134436 h 134855"/>
              <a:gd name="connsiteX75" fmla="*/ 457724 w 505120"/>
              <a:gd name="connsiteY75" fmla="*/ 132445 h 134855"/>
              <a:gd name="connsiteX76" fmla="*/ 457943 w 505120"/>
              <a:gd name="connsiteY76" fmla="*/ 130321 h 134855"/>
              <a:gd name="connsiteX77" fmla="*/ 458467 w 505120"/>
              <a:gd name="connsiteY77" fmla="*/ 128283 h 134855"/>
              <a:gd name="connsiteX78" fmla="*/ 459476 w 505120"/>
              <a:gd name="connsiteY78" fmla="*/ 126206 h 134855"/>
              <a:gd name="connsiteX79" fmla="*/ 460105 w 505120"/>
              <a:gd name="connsiteY79" fmla="*/ 123940 h 134855"/>
              <a:gd name="connsiteX80" fmla="*/ 459838 w 505120"/>
              <a:gd name="connsiteY80" fmla="*/ 121796 h 134855"/>
              <a:gd name="connsiteX81" fmla="*/ 458676 w 505120"/>
              <a:gd name="connsiteY81" fmla="*/ 120234 h 134855"/>
              <a:gd name="connsiteX82" fmla="*/ 459286 w 505120"/>
              <a:gd name="connsiteY82" fmla="*/ 117424 h 134855"/>
              <a:gd name="connsiteX83" fmla="*/ 458143 w 505120"/>
              <a:gd name="connsiteY83" fmla="*/ 115234 h 134855"/>
              <a:gd name="connsiteX84" fmla="*/ 458543 w 505120"/>
              <a:gd name="connsiteY84" fmla="*/ 113624 h 134855"/>
              <a:gd name="connsiteX85" fmla="*/ 460400 w 505120"/>
              <a:gd name="connsiteY85" fmla="*/ 112519 h 134855"/>
              <a:gd name="connsiteX86" fmla="*/ 459610 w 505120"/>
              <a:gd name="connsiteY86" fmla="*/ 111547 h 134855"/>
              <a:gd name="connsiteX87" fmla="*/ 458619 w 505120"/>
              <a:gd name="connsiteY87" fmla="*/ 111300 h 134855"/>
              <a:gd name="connsiteX88" fmla="*/ 457905 w 505120"/>
              <a:gd name="connsiteY88" fmla="*/ 110024 h 134855"/>
              <a:gd name="connsiteX89" fmla="*/ 457352 w 505120"/>
              <a:gd name="connsiteY89" fmla="*/ 108481 h 134855"/>
              <a:gd name="connsiteX90" fmla="*/ 458076 w 505120"/>
              <a:gd name="connsiteY90" fmla="*/ 105585 h 134855"/>
              <a:gd name="connsiteX91" fmla="*/ 459152 w 505120"/>
              <a:gd name="connsiteY91" fmla="*/ 102804 h 134855"/>
              <a:gd name="connsiteX92" fmla="*/ 459019 w 505120"/>
              <a:gd name="connsiteY92" fmla="*/ 99670 h 134855"/>
              <a:gd name="connsiteX93" fmla="*/ 460838 w 505120"/>
              <a:gd name="connsiteY93" fmla="*/ 96707 h 134855"/>
              <a:gd name="connsiteX94" fmla="*/ 462400 w 505120"/>
              <a:gd name="connsiteY94" fmla="*/ 93393 h 134855"/>
              <a:gd name="connsiteX95" fmla="*/ 463562 w 505120"/>
              <a:gd name="connsiteY95" fmla="*/ 92078 h 134855"/>
              <a:gd name="connsiteX96" fmla="*/ 465029 w 505120"/>
              <a:gd name="connsiteY96" fmla="*/ 91878 h 134855"/>
              <a:gd name="connsiteX97" fmla="*/ 465668 w 505120"/>
              <a:gd name="connsiteY97" fmla="*/ 92802 h 134855"/>
              <a:gd name="connsiteX98" fmla="*/ 465982 w 505120"/>
              <a:gd name="connsiteY98" fmla="*/ 94602 h 134855"/>
              <a:gd name="connsiteX99" fmla="*/ 465401 w 505120"/>
              <a:gd name="connsiteY99" fmla="*/ 95774 h 134855"/>
              <a:gd name="connsiteX100" fmla="*/ 466773 w 505120"/>
              <a:gd name="connsiteY100" fmla="*/ 96307 h 134855"/>
              <a:gd name="connsiteX101" fmla="*/ 467134 w 505120"/>
              <a:gd name="connsiteY101" fmla="*/ 100146 h 134855"/>
              <a:gd name="connsiteX102" fmla="*/ 466277 w 505120"/>
              <a:gd name="connsiteY102" fmla="*/ 101727 h 134855"/>
              <a:gd name="connsiteX103" fmla="*/ 466144 w 505120"/>
              <a:gd name="connsiteY103" fmla="*/ 103251 h 134855"/>
              <a:gd name="connsiteX104" fmla="*/ 464362 w 505120"/>
              <a:gd name="connsiteY104" fmla="*/ 106499 h 134855"/>
              <a:gd name="connsiteX105" fmla="*/ 464877 w 505120"/>
              <a:gd name="connsiteY105" fmla="*/ 109109 h 134855"/>
              <a:gd name="connsiteX106" fmla="*/ 468487 w 505120"/>
              <a:gd name="connsiteY106" fmla="*/ 110252 h 134855"/>
              <a:gd name="connsiteX107" fmla="*/ 471097 w 505120"/>
              <a:gd name="connsiteY107" fmla="*/ 108195 h 134855"/>
              <a:gd name="connsiteX108" fmla="*/ 469449 w 505120"/>
              <a:gd name="connsiteY108" fmla="*/ 108509 h 134855"/>
              <a:gd name="connsiteX109" fmla="*/ 468935 w 505120"/>
              <a:gd name="connsiteY109" fmla="*/ 107185 h 134855"/>
              <a:gd name="connsiteX110" fmla="*/ 468992 w 505120"/>
              <a:gd name="connsiteY110" fmla="*/ 105433 h 134855"/>
              <a:gd name="connsiteX111" fmla="*/ 468077 w 505120"/>
              <a:gd name="connsiteY111" fmla="*/ 104042 h 134855"/>
              <a:gd name="connsiteX112" fmla="*/ 467553 w 505120"/>
              <a:gd name="connsiteY112" fmla="*/ 102498 h 134855"/>
              <a:gd name="connsiteX113" fmla="*/ 468011 w 505120"/>
              <a:gd name="connsiteY113" fmla="*/ 101042 h 134855"/>
              <a:gd name="connsiteX114" fmla="*/ 470658 w 505120"/>
              <a:gd name="connsiteY114" fmla="*/ 100870 h 134855"/>
              <a:gd name="connsiteX115" fmla="*/ 473392 w 505120"/>
              <a:gd name="connsiteY115" fmla="*/ 101337 h 134855"/>
              <a:gd name="connsiteX116" fmla="*/ 474088 w 505120"/>
              <a:gd name="connsiteY116" fmla="*/ 103804 h 134855"/>
              <a:gd name="connsiteX117" fmla="*/ 472116 w 505120"/>
              <a:gd name="connsiteY117" fmla="*/ 107175 h 134855"/>
              <a:gd name="connsiteX118" fmla="*/ 471097 w 505120"/>
              <a:gd name="connsiteY118" fmla="*/ 108195 h 134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505120" h="134855">
                <a:moveTo>
                  <a:pt x="4686" y="4353"/>
                </a:moveTo>
                <a:lnTo>
                  <a:pt x="2734" y="4696"/>
                </a:lnTo>
                <a:lnTo>
                  <a:pt x="991" y="3906"/>
                </a:lnTo>
                <a:lnTo>
                  <a:pt x="0" y="1800"/>
                </a:lnTo>
                <a:lnTo>
                  <a:pt x="2200" y="0"/>
                </a:lnTo>
                <a:lnTo>
                  <a:pt x="3334" y="1238"/>
                </a:lnTo>
                <a:lnTo>
                  <a:pt x="4172" y="2620"/>
                </a:lnTo>
                <a:lnTo>
                  <a:pt x="4686" y="4353"/>
                </a:lnTo>
                <a:close/>
                <a:moveTo>
                  <a:pt x="468487" y="110252"/>
                </a:moveTo>
                <a:lnTo>
                  <a:pt x="470639" y="110480"/>
                </a:lnTo>
                <a:lnTo>
                  <a:pt x="471954" y="110109"/>
                </a:lnTo>
                <a:lnTo>
                  <a:pt x="477850" y="104747"/>
                </a:lnTo>
                <a:lnTo>
                  <a:pt x="479393" y="104613"/>
                </a:lnTo>
                <a:lnTo>
                  <a:pt x="479241" y="108718"/>
                </a:lnTo>
                <a:lnTo>
                  <a:pt x="480755" y="110567"/>
                </a:lnTo>
                <a:lnTo>
                  <a:pt x="478841" y="111043"/>
                </a:lnTo>
                <a:lnTo>
                  <a:pt x="475202" y="110843"/>
                </a:lnTo>
                <a:lnTo>
                  <a:pt x="474373" y="113195"/>
                </a:lnTo>
                <a:lnTo>
                  <a:pt x="478041" y="116205"/>
                </a:lnTo>
                <a:lnTo>
                  <a:pt x="479870" y="116615"/>
                </a:lnTo>
                <a:lnTo>
                  <a:pt x="481355" y="116586"/>
                </a:lnTo>
                <a:lnTo>
                  <a:pt x="484146" y="115900"/>
                </a:lnTo>
                <a:lnTo>
                  <a:pt x="486375" y="114815"/>
                </a:lnTo>
                <a:lnTo>
                  <a:pt x="489832" y="112300"/>
                </a:lnTo>
                <a:lnTo>
                  <a:pt x="491909" y="111319"/>
                </a:lnTo>
                <a:lnTo>
                  <a:pt x="495833" y="111280"/>
                </a:lnTo>
                <a:lnTo>
                  <a:pt x="497881" y="108899"/>
                </a:lnTo>
                <a:lnTo>
                  <a:pt x="498834" y="108166"/>
                </a:lnTo>
                <a:lnTo>
                  <a:pt x="501129" y="108271"/>
                </a:lnTo>
                <a:lnTo>
                  <a:pt x="503215" y="109204"/>
                </a:lnTo>
                <a:lnTo>
                  <a:pt x="504463" y="111366"/>
                </a:lnTo>
                <a:lnTo>
                  <a:pt x="505120" y="113995"/>
                </a:lnTo>
                <a:lnTo>
                  <a:pt x="504615" y="116605"/>
                </a:lnTo>
                <a:lnTo>
                  <a:pt x="503225" y="119149"/>
                </a:lnTo>
                <a:lnTo>
                  <a:pt x="500682" y="120701"/>
                </a:lnTo>
                <a:lnTo>
                  <a:pt x="501262" y="122558"/>
                </a:lnTo>
                <a:lnTo>
                  <a:pt x="500586" y="123501"/>
                </a:lnTo>
                <a:lnTo>
                  <a:pt x="499310" y="123558"/>
                </a:lnTo>
                <a:lnTo>
                  <a:pt x="498224" y="123130"/>
                </a:lnTo>
                <a:lnTo>
                  <a:pt x="496624" y="120948"/>
                </a:lnTo>
                <a:lnTo>
                  <a:pt x="494699" y="119786"/>
                </a:lnTo>
                <a:lnTo>
                  <a:pt x="490090" y="119862"/>
                </a:lnTo>
                <a:lnTo>
                  <a:pt x="488013" y="120015"/>
                </a:lnTo>
                <a:lnTo>
                  <a:pt x="487651" y="121682"/>
                </a:lnTo>
                <a:lnTo>
                  <a:pt x="486556" y="122968"/>
                </a:lnTo>
                <a:lnTo>
                  <a:pt x="485413" y="123673"/>
                </a:lnTo>
                <a:lnTo>
                  <a:pt x="483860" y="123368"/>
                </a:lnTo>
                <a:lnTo>
                  <a:pt x="483575" y="124073"/>
                </a:lnTo>
                <a:lnTo>
                  <a:pt x="484403" y="125825"/>
                </a:lnTo>
                <a:lnTo>
                  <a:pt x="486423" y="128035"/>
                </a:lnTo>
                <a:lnTo>
                  <a:pt x="489908" y="129578"/>
                </a:lnTo>
                <a:lnTo>
                  <a:pt x="491957" y="129893"/>
                </a:lnTo>
                <a:lnTo>
                  <a:pt x="492233" y="126949"/>
                </a:lnTo>
                <a:lnTo>
                  <a:pt x="494709" y="126606"/>
                </a:lnTo>
                <a:lnTo>
                  <a:pt x="496891" y="127483"/>
                </a:lnTo>
                <a:lnTo>
                  <a:pt x="498481" y="129654"/>
                </a:lnTo>
                <a:lnTo>
                  <a:pt x="497186" y="130369"/>
                </a:lnTo>
                <a:lnTo>
                  <a:pt x="496052" y="131521"/>
                </a:lnTo>
                <a:lnTo>
                  <a:pt x="495814" y="133007"/>
                </a:lnTo>
                <a:lnTo>
                  <a:pt x="493604" y="134627"/>
                </a:lnTo>
                <a:lnTo>
                  <a:pt x="492280" y="134807"/>
                </a:lnTo>
                <a:lnTo>
                  <a:pt x="488109" y="134008"/>
                </a:lnTo>
                <a:lnTo>
                  <a:pt x="485623" y="132188"/>
                </a:lnTo>
                <a:lnTo>
                  <a:pt x="485032" y="130893"/>
                </a:lnTo>
                <a:lnTo>
                  <a:pt x="483498" y="130407"/>
                </a:lnTo>
                <a:lnTo>
                  <a:pt x="481774" y="132074"/>
                </a:lnTo>
                <a:lnTo>
                  <a:pt x="479927" y="132436"/>
                </a:lnTo>
                <a:lnTo>
                  <a:pt x="476307" y="131045"/>
                </a:lnTo>
                <a:lnTo>
                  <a:pt x="472964" y="128816"/>
                </a:lnTo>
                <a:lnTo>
                  <a:pt x="470878" y="127978"/>
                </a:lnTo>
                <a:lnTo>
                  <a:pt x="467630" y="127445"/>
                </a:lnTo>
                <a:lnTo>
                  <a:pt x="465830" y="132502"/>
                </a:lnTo>
                <a:lnTo>
                  <a:pt x="463343" y="134655"/>
                </a:lnTo>
                <a:lnTo>
                  <a:pt x="460124" y="134855"/>
                </a:lnTo>
                <a:lnTo>
                  <a:pt x="458581" y="134436"/>
                </a:lnTo>
                <a:lnTo>
                  <a:pt x="457724" y="132445"/>
                </a:lnTo>
                <a:lnTo>
                  <a:pt x="457943" y="130321"/>
                </a:lnTo>
                <a:lnTo>
                  <a:pt x="458467" y="128283"/>
                </a:lnTo>
                <a:lnTo>
                  <a:pt x="459476" y="126206"/>
                </a:lnTo>
                <a:lnTo>
                  <a:pt x="460105" y="123940"/>
                </a:lnTo>
                <a:lnTo>
                  <a:pt x="459838" y="121796"/>
                </a:lnTo>
                <a:lnTo>
                  <a:pt x="458676" y="120234"/>
                </a:lnTo>
                <a:lnTo>
                  <a:pt x="459286" y="117424"/>
                </a:lnTo>
                <a:lnTo>
                  <a:pt x="458143" y="115234"/>
                </a:lnTo>
                <a:lnTo>
                  <a:pt x="458543" y="113624"/>
                </a:lnTo>
                <a:lnTo>
                  <a:pt x="460400" y="112519"/>
                </a:lnTo>
                <a:lnTo>
                  <a:pt x="459610" y="111547"/>
                </a:lnTo>
                <a:lnTo>
                  <a:pt x="458619" y="111300"/>
                </a:lnTo>
                <a:lnTo>
                  <a:pt x="457905" y="110024"/>
                </a:lnTo>
                <a:lnTo>
                  <a:pt x="457352" y="108481"/>
                </a:lnTo>
                <a:lnTo>
                  <a:pt x="458076" y="105585"/>
                </a:lnTo>
                <a:lnTo>
                  <a:pt x="459152" y="102804"/>
                </a:lnTo>
                <a:lnTo>
                  <a:pt x="459019" y="99670"/>
                </a:lnTo>
                <a:lnTo>
                  <a:pt x="460838" y="96707"/>
                </a:lnTo>
                <a:lnTo>
                  <a:pt x="462400" y="93393"/>
                </a:lnTo>
                <a:lnTo>
                  <a:pt x="463562" y="92078"/>
                </a:lnTo>
                <a:lnTo>
                  <a:pt x="465029" y="91878"/>
                </a:lnTo>
                <a:lnTo>
                  <a:pt x="465668" y="92802"/>
                </a:lnTo>
                <a:lnTo>
                  <a:pt x="465982" y="94602"/>
                </a:lnTo>
                <a:lnTo>
                  <a:pt x="465401" y="95774"/>
                </a:lnTo>
                <a:lnTo>
                  <a:pt x="466773" y="96307"/>
                </a:lnTo>
                <a:lnTo>
                  <a:pt x="467134" y="100146"/>
                </a:lnTo>
                <a:lnTo>
                  <a:pt x="466277" y="101727"/>
                </a:lnTo>
                <a:lnTo>
                  <a:pt x="466144" y="103251"/>
                </a:lnTo>
                <a:lnTo>
                  <a:pt x="464362" y="106499"/>
                </a:lnTo>
                <a:lnTo>
                  <a:pt x="464877" y="109109"/>
                </a:lnTo>
                <a:lnTo>
                  <a:pt x="468487" y="110252"/>
                </a:lnTo>
                <a:close/>
                <a:moveTo>
                  <a:pt x="471097" y="108195"/>
                </a:moveTo>
                <a:lnTo>
                  <a:pt x="469449" y="108509"/>
                </a:lnTo>
                <a:lnTo>
                  <a:pt x="468935" y="107185"/>
                </a:lnTo>
                <a:lnTo>
                  <a:pt x="468992" y="105433"/>
                </a:lnTo>
                <a:lnTo>
                  <a:pt x="468077" y="104042"/>
                </a:lnTo>
                <a:lnTo>
                  <a:pt x="467553" y="102498"/>
                </a:lnTo>
                <a:lnTo>
                  <a:pt x="468011" y="101042"/>
                </a:lnTo>
                <a:lnTo>
                  <a:pt x="470658" y="100870"/>
                </a:lnTo>
                <a:lnTo>
                  <a:pt x="473392" y="101337"/>
                </a:lnTo>
                <a:lnTo>
                  <a:pt x="474088" y="103804"/>
                </a:lnTo>
                <a:lnTo>
                  <a:pt x="472116" y="107175"/>
                </a:lnTo>
                <a:lnTo>
                  <a:pt x="471097" y="1081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3" name="Freeform: Shape 222">
            <a:extLst>
              <a:ext uri="{FF2B5EF4-FFF2-40B4-BE49-F238E27FC236}">
                <a16:creationId xmlns:a16="http://schemas.microsoft.com/office/drawing/2014/main" id="{C93699D2-0354-C64F-C911-D76DCE142451}"/>
              </a:ext>
            </a:extLst>
          </p:cNvPr>
          <p:cNvSpPr/>
          <p:nvPr/>
        </p:nvSpPr>
        <p:spPr>
          <a:xfrm>
            <a:off x="5806837" y="4369454"/>
            <a:ext cx="49939" cy="135054"/>
          </a:xfrm>
          <a:custGeom>
            <a:avLst/>
            <a:gdLst>
              <a:gd name="connsiteX0" fmla="*/ 26489 w 49939"/>
              <a:gd name="connsiteY0" fmla="*/ 3315 h 135054"/>
              <a:gd name="connsiteX1" fmla="*/ 25803 w 49939"/>
              <a:gd name="connsiteY1" fmla="*/ 6229 h 135054"/>
              <a:gd name="connsiteX2" fmla="*/ 24384 w 49939"/>
              <a:gd name="connsiteY2" fmla="*/ 9830 h 135054"/>
              <a:gd name="connsiteX3" fmla="*/ 23469 w 49939"/>
              <a:gd name="connsiteY3" fmla="*/ 10973 h 135054"/>
              <a:gd name="connsiteX4" fmla="*/ 22822 w 49939"/>
              <a:gd name="connsiteY4" fmla="*/ 19717 h 135054"/>
              <a:gd name="connsiteX5" fmla="*/ 23270 w 49939"/>
              <a:gd name="connsiteY5" fmla="*/ 20441 h 135054"/>
              <a:gd name="connsiteX6" fmla="*/ 23593 w 49939"/>
              <a:gd name="connsiteY6" fmla="*/ 20659 h 135054"/>
              <a:gd name="connsiteX7" fmla="*/ 28032 w 49939"/>
              <a:gd name="connsiteY7" fmla="*/ 23612 h 135054"/>
              <a:gd name="connsiteX8" fmla="*/ 33852 w 49939"/>
              <a:gd name="connsiteY8" fmla="*/ 27489 h 135054"/>
              <a:gd name="connsiteX9" fmla="*/ 37967 w 49939"/>
              <a:gd name="connsiteY9" fmla="*/ 30223 h 135054"/>
              <a:gd name="connsiteX10" fmla="*/ 38310 w 49939"/>
              <a:gd name="connsiteY10" fmla="*/ 31147 h 135054"/>
              <a:gd name="connsiteX11" fmla="*/ 38376 w 49939"/>
              <a:gd name="connsiteY11" fmla="*/ 36881 h 135054"/>
              <a:gd name="connsiteX12" fmla="*/ 38424 w 49939"/>
              <a:gd name="connsiteY12" fmla="*/ 41805 h 135054"/>
              <a:gd name="connsiteX13" fmla="*/ 39271 w 49939"/>
              <a:gd name="connsiteY13" fmla="*/ 44615 h 135054"/>
              <a:gd name="connsiteX14" fmla="*/ 39453 w 49939"/>
              <a:gd name="connsiteY14" fmla="*/ 47349 h 135054"/>
              <a:gd name="connsiteX15" fmla="*/ 40491 w 49939"/>
              <a:gd name="connsiteY15" fmla="*/ 49406 h 135054"/>
              <a:gd name="connsiteX16" fmla="*/ 44282 w 49939"/>
              <a:gd name="connsiteY16" fmla="*/ 53378 h 135054"/>
              <a:gd name="connsiteX17" fmla="*/ 45186 w 49939"/>
              <a:gd name="connsiteY17" fmla="*/ 55721 h 135054"/>
              <a:gd name="connsiteX18" fmla="*/ 45291 w 49939"/>
              <a:gd name="connsiteY18" fmla="*/ 63227 h 135054"/>
              <a:gd name="connsiteX19" fmla="*/ 45358 w 49939"/>
              <a:gd name="connsiteY19" fmla="*/ 68913 h 135054"/>
              <a:gd name="connsiteX20" fmla="*/ 45844 w 49939"/>
              <a:gd name="connsiteY20" fmla="*/ 76657 h 135054"/>
              <a:gd name="connsiteX21" fmla="*/ 45844 w 49939"/>
              <a:gd name="connsiteY21" fmla="*/ 83115 h 135054"/>
              <a:gd name="connsiteX22" fmla="*/ 45844 w 49939"/>
              <a:gd name="connsiteY22" fmla="*/ 91269 h 135054"/>
              <a:gd name="connsiteX23" fmla="*/ 45844 w 49939"/>
              <a:gd name="connsiteY23" fmla="*/ 100832 h 135054"/>
              <a:gd name="connsiteX24" fmla="*/ 45844 w 49939"/>
              <a:gd name="connsiteY24" fmla="*/ 110785 h 135054"/>
              <a:gd name="connsiteX25" fmla="*/ 43339 w 49939"/>
              <a:gd name="connsiteY25" fmla="*/ 110909 h 135054"/>
              <a:gd name="connsiteX26" fmla="*/ 44710 w 49939"/>
              <a:gd name="connsiteY26" fmla="*/ 114005 h 135054"/>
              <a:gd name="connsiteX27" fmla="*/ 44939 w 49939"/>
              <a:gd name="connsiteY27" fmla="*/ 116805 h 135054"/>
              <a:gd name="connsiteX28" fmla="*/ 45263 w 49939"/>
              <a:gd name="connsiteY28" fmla="*/ 117719 h 135054"/>
              <a:gd name="connsiteX29" fmla="*/ 44587 w 49939"/>
              <a:gd name="connsiteY29" fmla="*/ 119072 h 135054"/>
              <a:gd name="connsiteX30" fmla="*/ 45148 w 49939"/>
              <a:gd name="connsiteY30" fmla="*/ 121139 h 135054"/>
              <a:gd name="connsiteX31" fmla="*/ 46234 w 49939"/>
              <a:gd name="connsiteY31" fmla="*/ 121901 h 135054"/>
              <a:gd name="connsiteX32" fmla="*/ 49016 w 49939"/>
              <a:gd name="connsiteY32" fmla="*/ 126054 h 135054"/>
              <a:gd name="connsiteX33" fmla="*/ 49939 w 49939"/>
              <a:gd name="connsiteY33" fmla="*/ 129569 h 135054"/>
              <a:gd name="connsiteX34" fmla="*/ 45482 w 49939"/>
              <a:gd name="connsiteY34" fmla="*/ 130740 h 135054"/>
              <a:gd name="connsiteX35" fmla="*/ 45787 w 49939"/>
              <a:gd name="connsiteY35" fmla="*/ 131645 h 135054"/>
              <a:gd name="connsiteX36" fmla="*/ 37452 w 49939"/>
              <a:gd name="connsiteY36" fmla="*/ 133512 h 135054"/>
              <a:gd name="connsiteX37" fmla="*/ 34157 w 49939"/>
              <a:gd name="connsiteY37" fmla="*/ 135055 h 135054"/>
              <a:gd name="connsiteX38" fmla="*/ 34090 w 49939"/>
              <a:gd name="connsiteY38" fmla="*/ 133569 h 135054"/>
              <a:gd name="connsiteX39" fmla="*/ 32880 w 49939"/>
              <a:gd name="connsiteY39" fmla="*/ 133302 h 135054"/>
              <a:gd name="connsiteX40" fmla="*/ 31404 w 49939"/>
              <a:gd name="connsiteY40" fmla="*/ 132797 h 135054"/>
              <a:gd name="connsiteX41" fmla="*/ 30480 w 49939"/>
              <a:gd name="connsiteY41" fmla="*/ 132026 h 135054"/>
              <a:gd name="connsiteX42" fmla="*/ 29204 w 49939"/>
              <a:gd name="connsiteY42" fmla="*/ 130264 h 135054"/>
              <a:gd name="connsiteX43" fmla="*/ 28747 w 49939"/>
              <a:gd name="connsiteY43" fmla="*/ 128883 h 135054"/>
              <a:gd name="connsiteX44" fmla="*/ 26803 w 49939"/>
              <a:gd name="connsiteY44" fmla="*/ 128664 h 135054"/>
              <a:gd name="connsiteX45" fmla="*/ 24403 w 49939"/>
              <a:gd name="connsiteY45" fmla="*/ 127120 h 135054"/>
              <a:gd name="connsiteX46" fmla="*/ 22117 w 49939"/>
              <a:gd name="connsiteY46" fmla="*/ 125349 h 135054"/>
              <a:gd name="connsiteX47" fmla="*/ 21317 w 49939"/>
              <a:gd name="connsiteY47" fmla="*/ 123577 h 135054"/>
              <a:gd name="connsiteX48" fmla="*/ 21545 w 49939"/>
              <a:gd name="connsiteY48" fmla="*/ 122768 h 135054"/>
              <a:gd name="connsiteX49" fmla="*/ 21184 w 49939"/>
              <a:gd name="connsiteY49" fmla="*/ 121920 h 135054"/>
              <a:gd name="connsiteX50" fmla="*/ 20403 w 49939"/>
              <a:gd name="connsiteY50" fmla="*/ 121606 h 135054"/>
              <a:gd name="connsiteX51" fmla="*/ 18345 w 49939"/>
              <a:gd name="connsiteY51" fmla="*/ 117605 h 135054"/>
              <a:gd name="connsiteX52" fmla="*/ 17059 w 49939"/>
              <a:gd name="connsiteY52" fmla="*/ 115995 h 135054"/>
              <a:gd name="connsiteX53" fmla="*/ 16469 w 49939"/>
              <a:gd name="connsiteY53" fmla="*/ 114700 h 135054"/>
              <a:gd name="connsiteX54" fmla="*/ 16678 w 49939"/>
              <a:gd name="connsiteY54" fmla="*/ 113700 h 135054"/>
              <a:gd name="connsiteX55" fmla="*/ 16393 w 49939"/>
              <a:gd name="connsiteY55" fmla="*/ 112347 h 135054"/>
              <a:gd name="connsiteX56" fmla="*/ 16793 w 49939"/>
              <a:gd name="connsiteY56" fmla="*/ 111252 h 135054"/>
              <a:gd name="connsiteX57" fmla="*/ 17907 w 49939"/>
              <a:gd name="connsiteY57" fmla="*/ 110604 h 135054"/>
              <a:gd name="connsiteX58" fmla="*/ 18250 w 49939"/>
              <a:gd name="connsiteY58" fmla="*/ 109804 h 135054"/>
              <a:gd name="connsiteX59" fmla="*/ 18355 w 49939"/>
              <a:gd name="connsiteY59" fmla="*/ 108118 h 135054"/>
              <a:gd name="connsiteX60" fmla="*/ 18974 w 49939"/>
              <a:gd name="connsiteY60" fmla="*/ 104651 h 135054"/>
              <a:gd name="connsiteX61" fmla="*/ 19383 w 49939"/>
              <a:gd name="connsiteY61" fmla="*/ 101241 h 135054"/>
              <a:gd name="connsiteX62" fmla="*/ 18212 w 49939"/>
              <a:gd name="connsiteY62" fmla="*/ 100308 h 135054"/>
              <a:gd name="connsiteX63" fmla="*/ 16783 w 49939"/>
              <a:gd name="connsiteY63" fmla="*/ 100041 h 135054"/>
              <a:gd name="connsiteX64" fmla="*/ 16040 w 49939"/>
              <a:gd name="connsiteY64" fmla="*/ 99060 h 135054"/>
              <a:gd name="connsiteX65" fmla="*/ 15754 w 49939"/>
              <a:gd name="connsiteY65" fmla="*/ 97460 h 135054"/>
              <a:gd name="connsiteX66" fmla="*/ 15783 w 49939"/>
              <a:gd name="connsiteY66" fmla="*/ 96069 h 135054"/>
              <a:gd name="connsiteX67" fmla="*/ 18593 w 49939"/>
              <a:gd name="connsiteY67" fmla="*/ 91211 h 135054"/>
              <a:gd name="connsiteX68" fmla="*/ 18012 w 49939"/>
              <a:gd name="connsiteY68" fmla="*/ 80010 h 135054"/>
              <a:gd name="connsiteX69" fmla="*/ 18431 w 49939"/>
              <a:gd name="connsiteY69" fmla="*/ 78305 h 135054"/>
              <a:gd name="connsiteX70" fmla="*/ 19717 w 49939"/>
              <a:gd name="connsiteY70" fmla="*/ 77124 h 135054"/>
              <a:gd name="connsiteX71" fmla="*/ 20803 w 49939"/>
              <a:gd name="connsiteY71" fmla="*/ 75762 h 135054"/>
              <a:gd name="connsiteX72" fmla="*/ 20755 w 49939"/>
              <a:gd name="connsiteY72" fmla="*/ 74400 h 135054"/>
              <a:gd name="connsiteX73" fmla="*/ 18888 w 49939"/>
              <a:gd name="connsiteY73" fmla="*/ 71056 h 135054"/>
              <a:gd name="connsiteX74" fmla="*/ 15335 w 49939"/>
              <a:gd name="connsiteY74" fmla="*/ 68485 h 135054"/>
              <a:gd name="connsiteX75" fmla="*/ 13516 w 49939"/>
              <a:gd name="connsiteY75" fmla="*/ 66408 h 135054"/>
              <a:gd name="connsiteX76" fmla="*/ 12535 w 49939"/>
              <a:gd name="connsiteY76" fmla="*/ 64541 h 135054"/>
              <a:gd name="connsiteX77" fmla="*/ 12373 w 49939"/>
              <a:gd name="connsiteY77" fmla="*/ 63541 h 135054"/>
              <a:gd name="connsiteX78" fmla="*/ 14526 w 49939"/>
              <a:gd name="connsiteY78" fmla="*/ 62074 h 135054"/>
              <a:gd name="connsiteX79" fmla="*/ 15478 w 49939"/>
              <a:gd name="connsiteY79" fmla="*/ 61065 h 135054"/>
              <a:gd name="connsiteX80" fmla="*/ 15602 w 49939"/>
              <a:gd name="connsiteY80" fmla="*/ 59893 h 135054"/>
              <a:gd name="connsiteX81" fmla="*/ 14726 w 49939"/>
              <a:gd name="connsiteY81" fmla="*/ 57769 h 135054"/>
              <a:gd name="connsiteX82" fmla="*/ 14878 w 49939"/>
              <a:gd name="connsiteY82" fmla="*/ 53969 h 135054"/>
              <a:gd name="connsiteX83" fmla="*/ 15707 w 49939"/>
              <a:gd name="connsiteY83" fmla="*/ 51120 h 135054"/>
              <a:gd name="connsiteX84" fmla="*/ 16555 w 49939"/>
              <a:gd name="connsiteY84" fmla="*/ 47434 h 135054"/>
              <a:gd name="connsiteX85" fmla="*/ 16469 w 49939"/>
              <a:gd name="connsiteY85" fmla="*/ 46358 h 135054"/>
              <a:gd name="connsiteX86" fmla="*/ 14383 w 49939"/>
              <a:gd name="connsiteY86" fmla="*/ 44148 h 135054"/>
              <a:gd name="connsiteX87" fmla="*/ 13249 w 49939"/>
              <a:gd name="connsiteY87" fmla="*/ 43853 h 135054"/>
              <a:gd name="connsiteX88" fmla="*/ 12335 w 49939"/>
              <a:gd name="connsiteY88" fmla="*/ 44005 h 135054"/>
              <a:gd name="connsiteX89" fmla="*/ 10154 w 49939"/>
              <a:gd name="connsiteY89" fmla="*/ 45453 h 135054"/>
              <a:gd name="connsiteX90" fmla="*/ 9363 w 49939"/>
              <a:gd name="connsiteY90" fmla="*/ 45606 h 135054"/>
              <a:gd name="connsiteX91" fmla="*/ 8868 w 49939"/>
              <a:gd name="connsiteY91" fmla="*/ 45186 h 135054"/>
              <a:gd name="connsiteX92" fmla="*/ 8649 w 49939"/>
              <a:gd name="connsiteY92" fmla="*/ 44605 h 135054"/>
              <a:gd name="connsiteX93" fmla="*/ 9420 w 49939"/>
              <a:gd name="connsiteY93" fmla="*/ 43739 h 135054"/>
              <a:gd name="connsiteX94" fmla="*/ 9134 w 49939"/>
              <a:gd name="connsiteY94" fmla="*/ 42662 h 135054"/>
              <a:gd name="connsiteX95" fmla="*/ 9782 w 49939"/>
              <a:gd name="connsiteY95" fmla="*/ 41719 h 135054"/>
              <a:gd name="connsiteX96" fmla="*/ 11163 w 49939"/>
              <a:gd name="connsiteY96" fmla="*/ 41291 h 135054"/>
              <a:gd name="connsiteX97" fmla="*/ 11573 w 49939"/>
              <a:gd name="connsiteY97" fmla="*/ 40814 h 135054"/>
              <a:gd name="connsiteX98" fmla="*/ 9706 w 49939"/>
              <a:gd name="connsiteY98" fmla="*/ 40367 h 135054"/>
              <a:gd name="connsiteX99" fmla="*/ 9487 w 49939"/>
              <a:gd name="connsiteY99" fmla="*/ 39719 h 135054"/>
              <a:gd name="connsiteX100" fmla="*/ 9620 w 49939"/>
              <a:gd name="connsiteY100" fmla="*/ 39100 h 135054"/>
              <a:gd name="connsiteX101" fmla="*/ 10163 w 49939"/>
              <a:gd name="connsiteY101" fmla="*/ 38976 h 135054"/>
              <a:gd name="connsiteX102" fmla="*/ 10744 w 49939"/>
              <a:gd name="connsiteY102" fmla="*/ 39014 h 135054"/>
              <a:gd name="connsiteX103" fmla="*/ 11068 w 49939"/>
              <a:gd name="connsiteY103" fmla="*/ 38567 h 135054"/>
              <a:gd name="connsiteX104" fmla="*/ 11363 w 49939"/>
              <a:gd name="connsiteY104" fmla="*/ 35433 h 135054"/>
              <a:gd name="connsiteX105" fmla="*/ 11582 w 49939"/>
              <a:gd name="connsiteY105" fmla="*/ 34337 h 135054"/>
              <a:gd name="connsiteX106" fmla="*/ 11820 w 49939"/>
              <a:gd name="connsiteY106" fmla="*/ 32166 h 135054"/>
              <a:gd name="connsiteX107" fmla="*/ 12106 w 49939"/>
              <a:gd name="connsiteY107" fmla="*/ 23765 h 135054"/>
              <a:gd name="connsiteX108" fmla="*/ 12535 w 49939"/>
              <a:gd name="connsiteY108" fmla="*/ 22898 h 135054"/>
              <a:gd name="connsiteX109" fmla="*/ 12602 w 49939"/>
              <a:gd name="connsiteY109" fmla="*/ 22269 h 135054"/>
              <a:gd name="connsiteX110" fmla="*/ 11287 w 49939"/>
              <a:gd name="connsiteY110" fmla="*/ 21860 h 135054"/>
              <a:gd name="connsiteX111" fmla="*/ 8191 w 49939"/>
              <a:gd name="connsiteY111" fmla="*/ 19602 h 135054"/>
              <a:gd name="connsiteX112" fmla="*/ 6382 w 49939"/>
              <a:gd name="connsiteY112" fmla="*/ 17869 h 135054"/>
              <a:gd name="connsiteX113" fmla="*/ 4801 w 49939"/>
              <a:gd name="connsiteY113" fmla="*/ 16097 h 135054"/>
              <a:gd name="connsiteX114" fmla="*/ 3477 w 49939"/>
              <a:gd name="connsiteY114" fmla="*/ 14926 h 135054"/>
              <a:gd name="connsiteX115" fmla="*/ 876 w 49939"/>
              <a:gd name="connsiteY115" fmla="*/ 13125 h 135054"/>
              <a:gd name="connsiteX116" fmla="*/ 114 w 49939"/>
              <a:gd name="connsiteY116" fmla="*/ 11973 h 135054"/>
              <a:gd name="connsiteX117" fmla="*/ 0 w 49939"/>
              <a:gd name="connsiteY117" fmla="*/ 10830 h 135054"/>
              <a:gd name="connsiteX118" fmla="*/ 791 w 49939"/>
              <a:gd name="connsiteY118" fmla="*/ 8525 h 135054"/>
              <a:gd name="connsiteX119" fmla="*/ 2048 w 49939"/>
              <a:gd name="connsiteY119" fmla="*/ 6077 h 135054"/>
              <a:gd name="connsiteX120" fmla="*/ 2667 w 49939"/>
              <a:gd name="connsiteY120" fmla="*/ 2562 h 135054"/>
              <a:gd name="connsiteX121" fmla="*/ 2286 w 49939"/>
              <a:gd name="connsiteY121" fmla="*/ 1629 h 135054"/>
              <a:gd name="connsiteX122" fmla="*/ 581 w 49939"/>
              <a:gd name="connsiteY122" fmla="*/ 0 h 135054"/>
              <a:gd name="connsiteX123" fmla="*/ 6667 w 49939"/>
              <a:gd name="connsiteY123" fmla="*/ 1248 h 135054"/>
              <a:gd name="connsiteX124" fmla="*/ 15354 w 49939"/>
              <a:gd name="connsiteY124" fmla="*/ 3353 h 135054"/>
              <a:gd name="connsiteX125" fmla="*/ 15535 w 49939"/>
              <a:gd name="connsiteY125" fmla="*/ 3724 h 135054"/>
              <a:gd name="connsiteX126" fmla="*/ 15592 w 49939"/>
              <a:gd name="connsiteY126" fmla="*/ 4353 h 135054"/>
              <a:gd name="connsiteX127" fmla="*/ 17097 w 49939"/>
              <a:gd name="connsiteY127" fmla="*/ 4334 h 135054"/>
              <a:gd name="connsiteX128" fmla="*/ 19602 w 49939"/>
              <a:gd name="connsiteY128" fmla="*/ 3591 h 1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49939" h="135054">
                <a:moveTo>
                  <a:pt x="26489" y="3315"/>
                </a:moveTo>
                <a:lnTo>
                  <a:pt x="25803" y="6229"/>
                </a:lnTo>
                <a:lnTo>
                  <a:pt x="24384" y="9830"/>
                </a:lnTo>
                <a:lnTo>
                  <a:pt x="23469" y="10973"/>
                </a:lnTo>
                <a:lnTo>
                  <a:pt x="22822" y="19717"/>
                </a:lnTo>
                <a:lnTo>
                  <a:pt x="23270" y="20441"/>
                </a:lnTo>
                <a:lnTo>
                  <a:pt x="23593" y="20659"/>
                </a:lnTo>
                <a:lnTo>
                  <a:pt x="28032" y="23612"/>
                </a:lnTo>
                <a:lnTo>
                  <a:pt x="33852" y="27489"/>
                </a:lnTo>
                <a:lnTo>
                  <a:pt x="37967" y="30223"/>
                </a:lnTo>
                <a:lnTo>
                  <a:pt x="38310" y="31147"/>
                </a:lnTo>
                <a:lnTo>
                  <a:pt x="38376" y="36881"/>
                </a:lnTo>
                <a:lnTo>
                  <a:pt x="38424" y="41805"/>
                </a:lnTo>
                <a:lnTo>
                  <a:pt x="39271" y="44615"/>
                </a:lnTo>
                <a:lnTo>
                  <a:pt x="39453" y="47349"/>
                </a:lnTo>
                <a:lnTo>
                  <a:pt x="40491" y="49406"/>
                </a:lnTo>
                <a:lnTo>
                  <a:pt x="44282" y="53378"/>
                </a:lnTo>
                <a:lnTo>
                  <a:pt x="45186" y="55721"/>
                </a:lnTo>
                <a:lnTo>
                  <a:pt x="45291" y="63227"/>
                </a:lnTo>
                <a:lnTo>
                  <a:pt x="45358" y="68913"/>
                </a:lnTo>
                <a:lnTo>
                  <a:pt x="45844" y="76657"/>
                </a:lnTo>
                <a:lnTo>
                  <a:pt x="45844" y="83115"/>
                </a:lnTo>
                <a:lnTo>
                  <a:pt x="45844" y="91269"/>
                </a:lnTo>
                <a:lnTo>
                  <a:pt x="45844" y="100832"/>
                </a:lnTo>
                <a:lnTo>
                  <a:pt x="45844" y="110785"/>
                </a:lnTo>
                <a:lnTo>
                  <a:pt x="43339" y="110909"/>
                </a:lnTo>
                <a:lnTo>
                  <a:pt x="44710" y="114005"/>
                </a:lnTo>
                <a:lnTo>
                  <a:pt x="44939" y="116805"/>
                </a:lnTo>
                <a:lnTo>
                  <a:pt x="45263" y="117719"/>
                </a:lnTo>
                <a:lnTo>
                  <a:pt x="44587" y="119072"/>
                </a:lnTo>
                <a:lnTo>
                  <a:pt x="45148" y="121139"/>
                </a:lnTo>
                <a:lnTo>
                  <a:pt x="46234" y="121901"/>
                </a:lnTo>
                <a:lnTo>
                  <a:pt x="49016" y="126054"/>
                </a:lnTo>
                <a:lnTo>
                  <a:pt x="49939" y="129569"/>
                </a:lnTo>
                <a:lnTo>
                  <a:pt x="45482" y="130740"/>
                </a:lnTo>
                <a:lnTo>
                  <a:pt x="45787" y="131645"/>
                </a:lnTo>
                <a:lnTo>
                  <a:pt x="37452" y="133512"/>
                </a:lnTo>
                <a:lnTo>
                  <a:pt x="34157" y="135055"/>
                </a:lnTo>
                <a:lnTo>
                  <a:pt x="34090" y="133569"/>
                </a:lnTo>
                <a:lnTo>
                  <a:pt x="32880" y="133302"/>
                </a:lnTo>
                <a:lnTo>
                  <a:pt x="31404" y="132797"/>
                </a:lnTo>
                <a:lnTo>
                  <a:pt x="30480" y="132026"/>
                </a:lnTo>
                <a:lnTo>
                  <a:pt x="29204" y="130264"/>
                </a:lnTo>
                <a:lnTo>
                  <a:pt x="28747" y="128883"/>
                </a:lnTo>
                <a:lnTo>
                  <a:pt x="26803" y="128664"/>
                </a:lnTo>
                <a:lnTo>
                  <a:pt x="24403" y="127120"/>
                </a:lnTo>
                <a:lnTo>
                  <a:pt x="22117" y="125349"/>
                </a:lnTo>
                <a:lnTo>
                  <a:pt x="21317" y="123577"/>
                </a:lnTo>
                <a:lnTo>
                  <a:pt x="21545" y="122768"/>
                </a:lnTo>
                <a:lnTo>
                  <a:pt x="21184" y="121920"/>
                </a:lnTo>
                <a:lnTo>
                  <a:pt x="20403" y="121606"/>
                </a:lnTo>
                <a:lnTo>
                  <a:pt x="18345" y="117605"/>
                </a:lnTo>
                <a:lnTo>
                  <a:pt x="17059" y="115995"/>
                </a:lnTo>
                <a:lnTo>
                  <a:pt x="16469" y="114700"/>
                </a:lnTo>
                <a:lnTo>
                  <a:pt x="16678" y="113700"/>
                </a:lnTo>
                <a:lnTo>
                  <a:pt x="16393" y="112347"/>
                </a:lnTo>
                <a:lnTo>
                  <a:pt x="16793" y="111252"/>
                </a:lnTo>
                <a:lnTo>
                  <a:pt x="17907" y="110604"/>
                </a:lnTo>
                <a:lnTo>
                  <a:pt x="18250" y="109804"/>
                </a:lnTo>
                <a:lnTo>
                  <a:pt x="18355" y="108118"/>
                </a:lnTo>
                <a:lnTo>
                  <a:pt x="18974" y="104651"/>
                </a:lnTo>
                <a:lnTo>
                  <a:pt x="19383" y="101241"/>
                </a:lnTo>
                <a:lnTo>
                  <a:pt x="18212" y="100308"/>
                </a:lnTo>
                <a:lnTo>
                  <a:pt x="16783" y="100041"/>
                </a:lnTo>
                <a:lnTo>
                  <a:pt x="16040" y="99060"/>
                </a:lnTo>
                <a:lnTo>
                  <a:pt x="15754" y="97460"/>
                </a:lnTo>
                <a:lnTo>
                  <a:pt x="15783" y="96069"/>
                </a:lnTo>
                <a:lnTo>
                  <a:pt x="18593" y="91211"/>
                </a:lnTo>
                <a:lnTo>
                  <a:pt x="18012" y="80010"/>
                </a:lnTo>
                <a:lnTo>
                  <a:pt x="18431" y="78305"/>
                </a:lnTo>
                <a:lnTo>
                  <a:pt x="19717" y="77124"/>
                </a:lnTo>
                <a:lnTo>
                  <a:pt x="20803" y="75762"/>
                </a:lnTo>
                <a:lnTo>
                  <a:pt x="20755" y="74400"/>
                </a:lnTo>
                <a:lnTo>
                  <a:pt x="18888" y="71056"/>
                </a:lnTo>
                <a:lnTo>
                  <a:pt x="15335" y="68485"/>
                </a:lnTo>
                <a:lnTo>
                  <a:pt x="13516" y="66408"/>
                </a:lnTo>
                <a:lnTo>
                  <a:pt x="12535" y="64541"/>
                </a:lnTo>
                <a:lnTo>
                  <a:pt x="12373" y="63541"/>
                </a:lnTo>
                <a:lnTo>
                  <a:pt x="14526" y="62074"/>
                </a:lnTo>
                <a:lnTo>
                  <a:pt x="15478" y="61065"/>
                </a:lnTo>
                <a:lnTo>
                  <a:pt x="15602" y="59893"/>
                </a:lnTo>
                <a:lnTo>
                  <a:pt x="14726" y="57769"/>
                </a:lnTo>
                <a:lnTo>
                  <a:pt x="14878" y="53969"/>
                </a:lnTo>
                <a:lnTo>
                  <a:pt x="15707" y="51120"/>
                </a:lnTo>
                <a:lnTo>
                  <a:pt x="16555" y="47434"/>
                </a:lnTo>
                <a:lnTo>
                  <a:pt x="16469" y="46358"/>
                </a:lnTo>
                <a:lnTo>
                  <a:pt x="14383" y="44148"/>
                </a:lnTo>
                <a:lnTo>
                  <a:pt x="13249" y="43853"/>
                </a:lnTo>
                <a:lnTo>
                  <a:pt x="12335" y="44005"/>
                </a:lnTo>
                <a:lnTo>
                  <a:pt x="10154" y="45453"/>
                </a:lnTo>
                <a:lnTo>
                  <a:pt x="9363" y="45606"/>
                </a:lnTo>
                <a:lnTo>
                  <a:pt x="8868" y="45186"/>
                </a:lnTo>
                <a:lnTo>
                  <a:pt x="8649" y="44605"/>
                </a:lnTo>
                <a:lnTo>
                  <a:pt x="9420" y="43739"/>
                </a:lnTo>
                <a:lnTo>
                  <a:pt x="9134" y="42662"/>
                </a:lnTo>
                <a:lnTo>
                  <a:pt x="9782" y="41719"/>
                </a:lnTo>
                <a:lnTo>
                  <a:pt x="11163" y="41291"/>
                </a:lnTo>
                <a:lnTo>
                  <a:pt x="11573" y="40814"/>
                </a:lnTo>
                <a:lnTo>
                  <a:pt x="9706" y="40367"/>
                </a:lnTo>
                <a:lnTo>
                  <a:pt x="9487" y="39719"/>
                </a:lnTo>
                <a:lnTo>
                  <a:pt x="9620" y="39100"/>
                </a:lnTo>
                <a:lnTo>
                  <a:pt x="10163" y="38976"/>
                </a:lnTo>
                <a:lnTo>
                  <a:pt x="10744" y="39014"/>
                </a:lnTo>
                <a:lnTo>
                  <a:pt x="11068" y="38567"/>
                </a:lnTo>
                <a:lnTo>
                  <a:pt x="11363" y="35433"/>
                </a:lnTo>
                <a:lnTo>
                  <a:pt x="11582" y="34337"/>
                </a:lnTo>
                <a:lnTo>
                  <a:pt x="11820" y="32166"/>
                </a:lnTo>
                <a:lnTo>
                  <a:pt x="12106" y="23765"/>
                </a:lnTo>
                <a:lnTo>
                  <a:pt x="12535" y="22898"/>
                </a:lnTo>
                <a:lnTo>
                  <a:pt x="12602" y="22269"/>
                </a:lnTo>
                <a:lnTo>
                  <a:pt x="11287" y="21860"/>
                </a:lnTo>
                <a:lnTo>
                  <a:pt x="8191" y="19602"/>
                </a:lnTo>
                <a:lnTo>
                  <a:pt x="6382" y="17869"/>
                </a:lnTo>
                <a:lnTo>
                  <a:pt x="4801" y="16097"/>
                </a:lnTo>
                <a:lnTo>
                  <a:pt x="3477" y="14926"/>
                </a:lnTo>
                <a:lnTo>
                  <a:pt x="876" y="13125"/>
                </a:lnTo>
                <a:lnTo>
                  <a:pt x="114" y="11973"/>
                </a:lnTo>
                <a:lnTo>
                  <a:pt x="0" y="10830"/>
                </a:lnTo>
                <a:lnTo>
                  <a:pt x="791" y="8525"/>
                </a:lnTo>
                <a:lnTo>
                  <a:pt x="2048" y="6077"/>
                </a:lnTo>
                <a:lnTo>
                  <a:pt x="2667" y="2562"/>
                </a:lnTo>
                <a:lnTo>
                  <a:pt x="2286" y="1629"/>
                </a:lnTo>
                <a:lnTo>
                  <a:pt x="581" y="0"/>
                </a:lnTo>
                <a:lnTo>
                  <a:pt x="6667" y="1248"/>
                </a:lnTo>
                <a:lnTo>
                  <a:pt x="15354" y="3353"/>
                </a:lnTo>
                <a:lnTo>
                  <a:pt x="15535" y="3724"/>
                </a:lnTo>
                <a:lnTo>
                  <a:pt x="15592" y="4353"/>
                </a:lnTo>
                <a:lnTo>
                  <a:pt x="17097" y="4334"/>
                </a:lnTo>
                <a:lnTo>
                  <a:pt x="19602" y="35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4" name="Freeform: Shape 223">
            <a:extLst>
              <a:ext uri="{FF2B5EF4-FFF2-40B4-BE49-F238E27FC236}">
                <a16:creationId xmlns:a16="http://schemas.microsoft.com/office/drawing/2014/main" id="{F07FA69E-63DC-1E3A-C86B-E6836C921D8E}"/>
              </a:ext>
            </a:extLst>
          </p:cNvPr>
          <p:cNvSpPr/>
          <p:nvPr/>
        </p:nvSpPr>
        <p:spPr>
          <a:xfrm>
            <a:off x="8412267" y="4112041"/>
            <a:ext cx="220980" cy="404479"/>
          </a:xfrm>
          <a:custGeom>
            <a:avLst/>
            <a:gdLst>
              <a:gd name="connsiteX0" fmla="*/ 73438 w 220980"/>
              <a:gd name="connsiteY0" fmla="*/ 3172 h 404479"/>
              <a:gd name="connsiteX1" fmla="*/ 73238 w 220980"/>
              <a:gd name="connsiteY1" fmla="*/ 4839 h 404479"/>
              <a:gd name="connsiteX2" fmla="*/ 73895 w 220980"/>
              <a:gd name="connsiteY2" fmla="*/ 5191 h 404479"/>
              <a:gd name="connsiteX3" fmla="*/ 74819 w 220980"/>
              <a:gd name="connsiteY3" fmla="*/ 4410 h 404479"/>
              <a:gd name="connsiteX4" fmla="*/ 75991 w 220980"/>
              <a:gd name="connsiteY4" fmla="*/ 2515 h 404479"/>
              <a:gd name="connsiteX5" fmla="*/ 77277 w 220980"/>
              <a:gd name="connsiteY5" fmla="*/ 1448 h 404479"/>
              <a:gd name="connsiteX6" fmla="*/ 78667 w 220980"/>
              <a:gd name="connsiteY6" fmla="*/ 1210 h 404479"/>
              <a:gd name="connsiteX7" fmla="*/ 80143 w 220980"/>
              <a:gd name="connsiteY7" fmla="*/ 2505 h 404479"/>
              <a:gd name="connsiteX8" fmla="*/ 81705 w 220980"/>
              <a:gd name="connsiteY8" fmla="*/ 5325 h 404479"/>
              <a:gd name="connsiteX9" fmla="*/ 83306 w 220980"/>
              <a:gd name="connsiteY9" fmla="*/ 6925 h 404479"/>
              <a:gd name="connsiteX10" fmla="*/ 84058 w 220980"/>
              <a:gd name="connsiteY10" fmla="*/ 7106 h 404479"/>
              <a:gd name="connsiteX11" fmla="*/ 84601 w 220980"/>
              <a:gd name="connsiteY11" fmla="*/ 8392 h 404479"/>
              <a:gd name="connsiteX12" fmla="*/ 84687 w 220980"/>
              <a:gd name="connsiteY12" fmla="*/ 9630 h 404479"/>
              <a:gd name="connsiteX13" fmla="*/ 83925 w 220980"/>
              <a:gd name="connsiteY13" fmla="*/ 12240 h 404479"/>
              <a:gd name="connsiteX14" fmla="*/ 82639 w 220980"/>
              <a:gd name="connsiteY14" fmla="*/ 15269 h 404479"/>
              <a:gd name="connsiteX15" fmla="*/ 80801 w 220980"/>
              <a:gd name="connsiteY15" fmla="*/ 19022 h 404479"/>
              <a:gd name="connsiteX16" fmla="*/ 81401 w 220980"/>
              <a:gd name="connsiteY16" fmla="*/ 22174 h 404479"/>
              <a:gd name="connsiteX17" fmla="*/ 83906 w 220980"/>
              <a:gd name="connsiteY17" fmla="*/ 24746 h 404479"/>
              <a:gd name="connsiteX18" fmla="*/ 86887 w 220980"/>
              <a:gd name="connsiteY18" fmla="*/ 26261 h 404479"/>
              <a:gd name="connsiteX19" fmla="*/ 90050 w 220980"/>
              <a:gd name="connsiteY19" fmla="*/ 25841 h 404479"/>
              <a:gd name="connsiteX20" fmla="*/ 91736 w 220980"/>
              <a:gd name="connsiteY20" fmla="*/ 25070 h 404479"/>
              <a:gd name="connsiteX21" fmla="*/ 93116 w 220980"/>
              <a:gd name="connsiteY21" fmla="*/ 23860 h 404479"/>
              <a:gd name="connsiteX22" fmla="*/ 94393 w 220980"/>
              <a:gd name="connsiteY22" fmla="*/ 23289 h 404479"/>
              <a:gd name="connsiteX23" fmla="*/ 96012 w 220980"/>
              <a:gd name="connsiteY23" fmla="*/ 23136 h 404479"/>
              <a:gd name="connsiteX24" fmla="*/ 101042 w 220980"/>
              <a:gd name="connsiteY24" fmla="*/ 24022 h 404479"/>
              <a:gd name="connsiteX25" fmla="*/ 102575 w 220980"/>
              <a:gd name="connsiteY25" fmla="*/ 24898 h 404479"/>
              <a:gd name="connsiteX26" fmla="*/ 102804 w 220980"/>
              <a:gd name="connsiteY26" fmla="*/ 26641 h 404479"/>
              <a:gd name="connsiteX27" fmla="*/ 102184 w 220980"/>
              <a:gd name="connsiteY27" fmla="*/ 31109 h 404479"/>
              <a:gd name="connsiteX28" fmla="*/ 102965 w 220980"/>
              <a:gd name="connsiteY28" fmla="*/ 34385 h 404479"/>
              <a:gd name="connsiteX29" fmla="*/ 104385 w 220980"/>
              <a:gd name="connsiteY29" fmla="*/ 37833 h 404479"/>
              <a:gd name="connsiteX30" fmla="*/ 104556 w 220980"/>
              <a:gd name="connsiteY30" fmla="*/ 40977 h 404479"/>
              <a:gd name="connsiteX31" fmla="*/ 102794 w 220980"/>
              <a:gd name="connsiteY31" fmla="*/ 46149 h 404479"/>
              <a:gd name="connsiteX32" fmla="*/ 101327 w 220980"/>
              <a:gd name="connsiteY32" fmla="*/ 51045 h 404479"/>
              <a:gd name="connsiteX33" fmla="*/ 99746 w 220980"/>
              <a:gd name="connsiteY33" fmla="*/ 53426 h 404479"/>
              <a:gd name="connsiteX34" fmla="*/ 98517 w 220980"/>
              <a:gd name="connsiteY34" fmla="*/ 54959 h 404479"/>
              <a:gd name="connsiteX35" fmla="*/ 98155 w 220980"/>
              <a:gd name="connsiteY35" fmla="*/ 55997 h 404479"/>
              <a:gd name="connsiteX36" fmla="*/ 98260 w 220980"/>
              <a:gd name="connsiteY36" fmla="*/ 56979 h 404479"/>
              <a:gd name="connsiteX37" fmla="*/ 99384 w 220980"/>
              <a:gd name="connsiteY37" fmla="*/ 58446 h 404479"/>
              <a:gd name="connsiteX38" fmla="*/ 100584 w 220980"/>
              <a:gd name="connsiteY38" fmla="*/ 60341 h 404479"/>
              <a:gd name="connsiteX39" fmla="*/ 100879 w 220980"/>
              <a:gd name="connsiteY39" fmla="*/ 62151 h 404479"/>
              <a:gd name="connsiteX40" fmla="*/ 100746 w 220980"/>
              <a:gd name="connsiteY40" fmla="*/ 64370 h 404479"/>
              <a:gd name="connsiteX41" fmla="*/ 99927 w 220980"/>
              <a:gd name="connsiteY41" fmla="*/ 67418 h 404479"/>
              <a:gd name="connsiteX42" fmla="*/ 96879 w 220980"/>
              <a:gd name="connsiteY42" fmla="*/ 74019 h 404479"/>
              <a:gd name="connsiteX43" fmla="*/ 94459 w 220980"/>
              <a:gd name="connsiteY43" fmla="*/ 79972 h 404479"/>
              <a:gd name="connsiteX44" fmla="*/ 95726 w 220980"/>
              <a:gd name="connsiteY44" fmla="*/ 81163 h 404479"/>
              <a:gd name="connsiteX45" fmla="*/ 98127 w 220980"/>
              <a:gd name="connsiteY45" fmla="*/ 82029 h 404479"/>
              <a:gd name="connsiteX46" fmla="*/ 99717 w 220980"/>
              <a:gd name="connsiteY46" fmla="*/ 82877 h 404479"/>
              <a:gd name="connsiteX47" fmla="*/ 101385 w 220980"/>
              <a:gd name="connsiteY47" fmla="*/ 82334 h 404479"/>
              <a:gd name="connsiteX48" fmla="*/ 104918 w 220980"/>
              <a:gd name="connsiteY48" fmla="*/ 78820 h 404479"/>
              <a:gd name="connsiteX49" fmla="*/ 107957 w 220980"/>
              <a:gd name="connsiteY49" fmla="*/ 76210 h 404479"/>
              <a:gd name="connsiteX50" fmla="*/ 111738 w 220980"/>
              <a:gd name="connsiteY50" fmla="*/ 73600 h 404479"/>
              <a:gd name="connsiteX51" fmla="*/ 111957 w 220980"/>
              <a:gd name="connsiteY51" fmla="*/ 73371 h 404479"/>
              <a:gd name="connsiteX52" fmla="*/ 115271 w 220980"/>
              <a:gd name="connsiteY52" fmla="*/ 71447 h 404479"/>
              <a:gd name="connsiteX53" fmla="*/ 116786 w 220980"/>
              <a:gd name="connsiteY53" fmla="*/ 69675 h 404479"/>
              <a:gd name="connsiteX54" fmla="*/ 117606 w 220980"/>
              <a:gd name="connsiteY54" fmla="*/ 67418 h 404479"/>
              <a:gd name="connsiteX55" fmla="*/ 118777 w 220980"/>
              <a:gd name="connsiteY55" fmla="*/ 66551 h 404479"/>
              <a:gd name="connsiteX56" fmla="*/ 120291 w 220980"/>
              <a:gd name="connsiteY56" fmla="*/ 67056 h 404479"/>
              <a:gd name="connsiteX57" fmla="*/ 122215 w 220980"/>
              <a:gd name="connsiteY57" fmla="*/ 66075 h 404479"/>
              <a:gd name="connsiteX58" fmla="*/ 124549 w 220980"/>
              <a:gd name="connsiteY58" fmla="*/ 63598 h 404479"/>
              <a:gd name="connsiteX59" fmla="*/ 126340 w 220980"/>
              <a:gd name="connsiteY59" fmla="*/ 62455 h 404479"/>
              <a:gd name="connsiteX60" fmla="*/ 127588 w 220980"/>
              <a:gd name="connsiteY60" fmla="*/ 62646 h 404479"/>
              <a:gd name="connsiteX61" fmla="*/ 129816 w 220980"/>
              <a:gd name="connsiteY61" fmla="*/ 64180 h 404479"/>
              <a:gd name="connsiteX62" fmla="*/ 133036 w 220980"/>
              <a:gd name="connsiteY62" fmla="*/ 67056 h 404479"/>
              <a:gd name="connsiteX63" fmla="*/ 135893 w 220980"/>
              <a:gd name="connsiteY63" fmla="*/ 68771 h 404479"/>
              <a:gd name="connsiteX64" fmla="*/ 138399 w 220980"/>
              <a:gd name="connsiteY64" fmla="*/ 69323 h 404479"/>
              <a:gd name="connsiteX65" fmla="*/ 139627 w 220980"/>
              <a:gd name="connsiteY65" fmla="*/ 70390 h 404479"/>
              <a:gd name="connsiteX66" fmla="*/ 139561 w 220980"/>
              <a:gd name="connsiteY66" fmla="*/ 71980 h 404479"/>
              <a:gd name="connsiteX67" fmla="*/ 140122 w 220980"/>
              <a:gd name="connsiteY67" fmla="*/ 72990 h 404479"/>
              <a:gd name="connsiteX68" fmla="*/ 141294 w 220980"/>
              <a:gd name="connsiteY68" fmla="*/ 73419 h 404479"/>
              <a:gd name="connsiteX69" fmla="*/ 141818 w 220980"/>
              <a:gd name="connsiteY69" fmla="*/ 73247 h 404479"/>
              <a:gd name="connsiteX70" fmla="*/ 141684 w 220980"/>
              <a:gd name="connsiteY70" fmla="*/ 72476 h 404479"/>
              <a:gd name="connsiteX71" fmla="*/ 142818 w 220980"/>
              <a:gd name="connsiteY71" fmla="*/ 71342 h 404479"/>
              <a:gd name="connsiteX72" fmla="*/ 145218 w 220980"/>
              <a:gd name="connsiteY72" fmla="*/ 69856 h 404479"/>
              <a:gd name="connsiteX73" fmla="*/ 147657 w 220980"/>
              <a:gd name="connsiteY73" fmla="*/ 68980 h 404479"/>
              <a:gd name="connsiteX74" fmla="*/ 150133 w 220980"/>
              <a:gd name="connsiteY74" fmla="*/ 68723 h 404479"/>
              <a:gd name="connsiteX75" fmla="*/ 151743 w 220980"/>
              <a:gd name="connsiteY75" fmla="*/ 67542 h 404479"/>
              <a:gd name="connsiteX76" fmla="*/ 152800 w 220980"/>
              <a:gd name="connsiteY76" fmla="*/ 64475 h 404479"/>
              <a:gd name="connsiteX77" fmla="*/ 154334 w 220980"/>
              <a:gd name="connsiteY77" fmla="*/ 62141 h 404479"/>
              <a:gd name="connsiteX78" fmla="*/ 155706 w 220980"/>
              <a:gd name="connsiteY78" fmla="*/ 61084 h 404479"/>
              <a:gd name="connsiteX79" fmla="*/ 157401 w 220980"/>
              <a:gd name="connsiteY79" fmla="*/ 60551 h 404479"/>
              <a:gd name="connsiteX80" fmla="*/ 157849 w 220980"/>
              <a:gd name="connsiteY80" fmla="*/ 59808 h 404479"/>
              <a:gd name="connsiteX81" fmla="*/ 157029 w 220980"/>
              <a:gd name="connsiteY81" fmla="*/ 58855 h 404479"/>
              <a:gd name="connsiteX82" fmla="*/ 157106 w 220980"/>
              <a:gd name="connsiteY82" fmla="*/ 57884 h 404479"/>
              <a:gd name="connsiteX83" fmla="*/ 158087 w 220980"/>
              <a:gd name="connsiteY83" fmla="*/ 56902 h 404479"/>
              <a:gd name="connsiteX84" fmla="*/ 160191 w 220980"/>
              <a:gd name="connsiteY84" fmla="*/ 56483 h 404479"/>
              <a:gd name="connsiteX85" fmla="*/ 163430 w 220980"/>
              <a:gd name="connsiteY85" fmla="*/ 56626 h 404479"/>
              <a:gd name="connsiteX86" fmla="*/ 167211 w 220980"/>
              <a:gd name="connsiteY86" fmla="*/ 57617 h 404479"/>
              <a:gd name="connsiteX87" fmla="*/ 171555 w 220980"/>
              <a:gd name="connsiteY87" fmla="*/ 59465 h 404479"/>
              <a:gd name="connsiteX88" fmla="*/ 174403 w 220980"/>
              <a:gd name="connsiteY88" fmla="*/ 60065 h 404479"/>
              <a:gd name="connsiteX89" fmla="*/ 175765 w 220980"/>
              <a:gd name="connsiteY89" fmla="*/ 59398 h 404479"/>
              <a:gd name="connsiteX90" fmla="*/ 178413 w 220980"/>
              <a:gd name="connsiteY90" fmla="*/ 62256 h 404479"/>
              <a:gd name="connsiteX91" fmla="*/ 182356 w 220980"/>
              <a:gd name="connsiteY91" fmla="*/ 68637 h 404479"/>
              <a:gd name="connsiteX92" fmla="*/ 185728 w 220980"/>
              <a:gd name="connsiteY92" fmla="*/ 73457 h 404479"/>
              <a:gd name="connsiteX93" fmla="*/ 188557 w 220980"/>
              <a:gd name="connsiteY93" fmla="*/ 76715 h 404479"/>
              <a:gd name="connsiteX94" fmla="*/ 191529 w 220980"/>
              <a:gd name="connsiteY94" fmla="*/ 79210 h 404479"/>
              <a:gd name="connsiteX95" fmla="*/ 194643 w 220980"/>
              <a:gd name="connsiteY95" fmla="*/ 80953 h 404479"/>
              <a:gd name="connsiteX96" fmla="*/ 196882 w 220980"/>
              <a:gd name="connsiteY96" fmla="*/ 83325 h 404479"/>
              <a:gd name="connsiteX97" fmla="*/ 198920 w 220980"/>
              <a:gd name="connsiteY97" fmla="*/ 87821 h 404479"/>
              <a:gd name="connsiteX98" fmla="*/ 197396 w 220980"/>
              <a:gd name="connsiteY98" fmla="*/ 94021 h 404479"/>
              <a:gd name="connsiteX99" fmla="*/ 196987 w 220980"/>
              <a:gd name="connsiteY99" fmla="*/ 99384 h 404479"/>
              <a:gd name="connsiteX100" fmla="*/ 197177 w 220980"/>
              <a:gd name="connsiteY100" fmla="*/ 105947 h 404479"/>
              <a:gd name="connsiteX101" fmla="*/ 199016 w 220980"/>
              <a:gd name="connsiteY101" fmla="*/ 110976 h 404479"/>
              <a:gd name="connsiteX102" fmla="*/ 202502 w 220980"/>
              <a:gd name="connsiteY102" fmla="*/ 114472 h 404479"/>
              <a:gd name="connsiteX103" fmla="*/ 204531 w 220980"/>
              <a:gd name="connsiteY103" fmla="*/ 117291 h 404479"/>
              <a:gd name="connsiteX104" fmla="*/ 205102 w 220980"/>
              <a:gd name="connsiteY104" fmla="*/ 119444 h 404479"/>
              <a:gd name="connsiteX105" fmla="*/ 207816 w 220980"/>
              <a:gd name="connsiteY105" fmla="*/ 121291 h 404479"/>
              <a:gd name="connsiteX106" fmla="*/ 212684 w 220980"/>
              <a:gd name="connsiteY106" fmla="*/ 122825 h 404479"/>
              <a:gd name="connsiteX107" fmla="*/ 214712 w 220980"/>
              <a:gd name="connsiteY107" fmla="*/ 124216 h 404479"/>
              <a:gd name="connsiteX108" fmla="*/ 213884 w 220980"/>
              <a:gd name="connsiteY108" fmla="*/ 125463 h 404479"/>
              <a:gd name="connsiteX109" fmla="*/ 213817 w 220980"/>
              <a:gd name="connsiteY109" fmla="*/ 126911 h 404479"/>
              <a:gd name="connsiteX110" fmla="*/ 214503 w 220980"/>
              <a:gd name="connsiteY110" fmla="*/ 128559 h 404479"/>
              <a:gd name="connsiteX111" fmla="*/ 216198 w 220980"/>
              <a:gd name="connsiteY111" fmla="*/ 129931 h 404479"/>
              <a:gd name="connsiteX112" fmla="*/ 218875 w 220980"/>
              <a:gd name="connsiteY112" fmla="*/ 131007 h 404479"/>
              <a:gd name="connsiteX113" fmla="*/ 220476 w 220980"/>
              <a:gd name="connsiteY113" fmla="*/ 132150 h 404479"/>
              <a:gd name="connsiteX114" fmla="*/ 220980 w 220980"/>
              <a:gd name="connsiteY114" fmla="*/ 133350 h 404479"/>
              <a:gd name="connsiteX115" fmla="*/ 220923 w 220980"/>
              <a:gd name="connsiteY115" fmla="*/ 135303 h 404479"/>
              <a:gd name="connsiteX116" fmla="*/ 220304 w 220980"/>
              <a:gd name="connsiteY116" fmla="*/ 137998 h 404479"/>
              <a:gd name="connsiteX117" fmla="*/ 219190 w 220980"/>
              <a:gd name="connsiteY117" fmla="*/ 140065 h 404479"/>
              <a:gd name="connsiteX118" fmla="*/ 217570 w 220980"/>
              <a:gd name="connsiteY118" fmla="*/ 141504 h 404479"/>
              <a:gd name="connsiteX119" fmla="*/ 217370 w 220980"/>
              <a:gd name="connsiteY119" fmla="*/ 142647 h 404479"/>
              <a:gd name="connsiteX120" fmla="*/ 216951 w 220980"/>
              <a:gd name="connsiteY120" fmla="*/ 144380 h 404479"/>
              <a:gd name="connsiteX121" fmla="*/ 216951 w 220980"/>
              <a:gd name="connsiteY121" fmla="*/ 147933 h 404479"/>
              <a:gd name="connsiteX122" fmla="*/ 218104 w 220980"/>
              <a:gd name="connsiteY122" fmla="*/ 150295 h 404479"/>
              <a:gd name="connsiteX123" fmla="*/ 218456 w 220980"/>
              <a:gd name="connsiteY123" fmla="*/ 153296 h 404479"/>
              <a:gd name="connsiteX124" fmla="*/ 217827 w 220980"/>
              <a:gd name="connsiteY124" fmla="*/ 155743 h 404479"/>
              <a:gd name="connsiteX125" fmla="*/ 217218 w 220980"/>
              <a:gd name="connsiteY125" fmla="*/ 160744 h 404479"/>
              <a:gd name="connsiteX126" fmla="*/ 217141 w 220980"/>
              <a:gd name="connsiteY126" fmla="*/ 162678 h 404479"/>
              <a:gd name="connsiteX127" fmla="*/ 216561 w 220980"/>
              <a:gd name="connsiteY127" fmla="*/ 164344 h 404479"/>
              <a:gd name="connsiteX128" fmla="*/ 215151 w 220980"/>
              <a:gd name="connsiteY128" fmla="*/ 165945 h 404479"/>
              <a:gd name="connsiteX129" fmla="*/ 212989 w 220980"/>
              <a:gd name="connsiteY129" fmla="*/ 167450 h 404479"/>
              <a:gd name="connsiteX130" fmla="*/ 210360 w 220980"/>
              <a:gd name="connsiteY130" fmla="*/ 168793 h 404479"/>
              <a:gd name="connsiteX131" fmla="*/ 208750 w 220980"/>
              <a:gd name="connsiteY131" fmla="*/ 169383 h 404479"/>
              <a:gd name="connsiteX132" fmla="*/ 208369 w 220980"/>
              <a:gd name="connsiteY132" fmla="*/ 169659 h 404479"/>
              <a:gd name="connsiteX133" fmla="*/ 207216 w 220980"/>
              <a:gd name="connsiteY133" fmla="*/ 171174 h 404479"/>
              <a:gd name="connsiteX134" fmla="*/ 205826 w 220980"/>
              <a:gd name="connsiteY134" fmla="*/ 172641 h 404479"/>
              <a:gd name="connsiteX135" fmla="*/ 204750 w 220980"/>
              <a:gd name="connsiteY135" fmla="*/ 172641 h 404479"/>
              <a:gd name="connsiteX136" fmla="*/ 203940 w 220980"/>
              <a:gd name="connsiteY136" fmla="*/ 171898 h 404479"/>
              <a:gd name="connsiteX137" fmla="*/ 203368 w 220980"/>
              <a:gd name="connsiteY137" fmla="*/ 170936 h 404479"/>
              <a:gd name="connsiteX138" fmla="*/ 203035 w 220980"/>
              <a:gd name="connsiteY138" fmla="*/ 168831 h 404479"/>
              <a:gd name="connsiteX139" fmla="*/ 200606 w 220980"/>
              <a:gd name="connsiteY139" fmla="*/ 167792 h 404479"/>
              <a:gd name="connsiteX140" fmla="*/ 197939 w 220980"/>
              <a:gd name="connsiteY140" fmla="*/ 167135 h 404479"/>
              <a:gd name="connsiteX141" fmla="*/ 192510 w 220980"/>
              <a:gd name="connsiteY141" fmla="*/ 168173 h 404479"/>
              <a:gd name="connsiteX142" fmla="*/ 188119 w 220980"/>
              <a:gd name="connsiteY142" fmla="*/ 168736 h 404479"/>
              <a:gd name="connsiteX143" fmla="*/ 183195 w 220980"/>
              <a:gd name="connsiteY143" fmla="*/ 168021 h 404479"/>
              <a:gd name="connsiteX144" fmla="*/ 178565 w 220980"/>
              <a:gd name="connsiteY144" fmla="*/ 168916 h 404479"/>
              <a:gd name="connsiteX145" fmla="*/ 176632 w 220980"/>
              <a:gd name="connsiteY145" fmla="*/ 169050 h 404479"/>
              <a:gd name="connsiteX146" fmla="*/ 174413 w 220980"/>
              <a:gd name="connsiteY146" fmla="*/ 168907 h 404479"/>
              <a:gd name="connsiteX147" fmla="*/ 172260 w 220980"/>
              <a:gd name="connsiteY147" fmla="*/ 168926 h 404479"/>
              <a:gd name="connsiteX148" fmla="*/ 170212 w 220980"/>
              <a:gd name="connsiteY148" fmla="*/ 168602 h 404479"/>
              <a:gd name="connsiteX149" fmla="*/ 166440 w 220980"/>
              <a:gd name="connsiteY149" fmla="*/ 167316 h 404479"/>
              <a:gd name="connsiteX150" fmla="*/ 164992 w 220980"/>
              <a:gd name="connsiteY150" fmla="*/ 167421 h 404479"/>
              <a:gd name="connsiteX151" fmla="*/ 161953 w 220980"/>
              <a:gd name="connsiteY151" fmla="*/ 168488 h 404479"/>
              <a:gd name="connsiteX152" fmla="*/ 158772 w 220980"/>
              <a:gd name="connsiteY152" fmla="*/ 169231 h 404479"/>
              <a:gd name="connsiteX153" fmla="*/ 155724 w 220980"/>
              <a:gd name="connsiteY153" fmla="*/ 169745 h 404479"/>
              <a:gd name="connsiteX154" fmla="*/ 151219 w 220980"/>
              <a:gd name="connsiteY154" fmla="*/ 171936 h 404479"/>
              <a:gd name="connsiteX155" fmla="*/ 147961 w 220980"/>
              <a:gd name="connsiteY155" fmla="*/ 175108 h 404479"/>
              <a:gd name="connsiteX156" fmla="*/ 147000 w 220980"/>
              <a:gd name="connsiteY156" fmla="*/ 177346 h 404479"/>
              <a:gd name="connsiteX157" fmla="*/ 145380 w 220980"/>
              <a:gd name="connsiteY157" fmla="*/ 179604 h 404479"/>
              <a:gd name="connsiteX158" fmla="*/ 143142 w 220980"/>
              <a:gd name="connsiteY158" fmla="*/ 183175 h 404479"/>
              <a:gd name="connsiteX159" fmla="*/ 140237 w 220980"/>
              <a:gd name="connsiteY159" fmla="*/ 186595 h 404479"/>
              <a:gd name="connsiteX160" fmla="*/ 138217 w 220980"/>
              <a:gd name="connsiteY160" fmla="*/ 188157 h 404479"/>
              <a:gd name="connsiteX161" fmla="*/ 138779 w 220980"/>
              <a:gd name="connsiteY161" fmla="*/ 189081 h 404479"/>
              <a:gd name="connsiteX162" fmla="*/ 138275 w 220980"/>
              <a:gd name="connsiteY162" fmla="*/ 190186 h 404479"/>
              <a:gd name="connsiteX163" fmla="*/ 135112 w 220980"/>
              <a:gd name="connsiteY163" fmla="*/ 190681 h 404479"/>
              <a:gd name="connsiteX164" fmla="*/ 132645 w 220980"/>
              <a:gd name="connsiteY164" fmla="*/ 190881 h 404479"/>
              <a:gd name="connsiteX165" fmla="*/ 132198 w 220980"/>
              <a:gd name="connsiteY165" fmla="*/ 191434 h 404479"/>
              <a:gd name="connsiteX166" fmla="*/ 132493 w 220980"/>
              <a:gd name="connsiteY166" fmla="*/ 198311 h 404479"/>
              <a:gd name="connsiteX167" fmla="*/ 133360 w 220980"/>
              <a:gd name="connsiteY167" fmla="*/ 200911 h 404479"/>
              <a:gd name="connsiteX168" fmla="*/ 134950 w 220980"/>
              <a:gd name="connsiteY168" fmla="*/ 204045 h 404479"/>
              <a:gd name="connsiteX169" fmla="*/ 135989 w 220980"/>
              <a:gd name="connsiteY169" fmla="*/ 205769 h 404479"/>
              <a:gd name="connsiteX170" fmla="*/ 136770 w 220980"/>
              <a:gd name="connsiteY170" fmla="*/ 210855 h 404479"/>
              <a:gd name="connsiteX171" fmla="*/ 136998 w 220980"/>
              <a:gd name="connsiteY171" fmla="*/ 215170 h 404479"/>
              <a:gd name="connsiteX172" fmla="*/ 140475 w 220980"/>
              <a:gd name="connsiteY172" fmla="*/ 217894 h 404479"/>
              <a:gd name="connsiteX173" fmla="*/ 142437 w 220980"/>
              <a:gd name="connsiteY173" fmla="*/ 219971 h 404479"/>
              <a:gd name="connsiteX174" fmla="*/ 143837 w 220980"/>
              <a:gd name="connsiteY174" fmla="*/ 221799 h 404479"/>
              <a:gd name="connsiteX175" fmla="*/ 143351 w 220980"/>
              <a:gd name="connsiteY175" fmla="*/ 222961 h 404479"/>
              <a:gd name="connsiteX176" fmla="*/ 142513 w 220980"/>
              <a:gd name="connsiteY176" fmla="*/ 226438 h 404479"/>
              <a:gd name="connsiteX177" fmla="*/ 143323 w 220980"/>
              <a:gd name="connsiteY177" fmla="*/ 230943 h 404479"/>
              <a:gd name="connsiteX178" fmla="*/ 148180 w 220980"/>
              <a:gd name="connsiteY178" fmla="*/ 240659 h 404479"/>
              <a:gd name="connsiteX179" fmla="*/ 148600 w 220980"/>
              <a:gd name="connsiteY179" fmla="*/ 241345 h 404479"/>
              <a:gd name="connsiteX180" fmla="*/ 148019 w 220980"/>
              <a:gd name="connsiteY180" fmla="*/ 241421 h 404479"/>
              <a:gd name="connsiteX181" fmla="*/ 147257 w 220980"/>
              <a:gd name="connsiteY181" fmla="*/ 239554 h 404479"/>
              <a:gd name="connsiteX182" fmla="*/ 144789 w 220980"/>
              <a:gd name="connsiteY182" fmla="*/ 236401 h 404479"/>
              <a:gd name="connsiteX183" fmla="*/ 144028 w 220980"/>
              <a:gd name="connsiteY183" fmla="*/ 233039 h 404479"/>
              <a:gd name="connsiteX184" fmla="*/ 141132 w 220980"/>
              <a:gd name="connsiteY184" fmla="*/ 229334 h 404479"/>
              <a:gd name="connsiteX185" fmla="*/ 139513 w 220980"/>
              <a:gd name="connsiteY185" fmla="*/ 227867 h 404479"/>
              <a:gd name="connsiteX186" fmla="*/ 138989 w 220980"/>
              <a:gd name="connsiteY186" fmla="*/ 229095 h 404479"/>
              <a:gd name="connsiteX187" fmla="*/ 138065 w 220980"/>
              <a:gd name="connsiteY187" fmla="*/ 230410 h 404479"/>
              <a:gd name="connsiteX188" fmla="*/ 135227 w 220980"/>
              <a:gd name="connsiteY188" fmla="*/ 228505 h 404479"/>
              <a:gd name="connsiteX189" fmla="*/ 132788 w 220980"/>
              <a:gd name="connsiteY189" fmla="*/ 226514 h 404479"/>
              <a:gd name="connsiteX190" fmla="*/ 130550 w 220980"/>
              <a:gd name="connsiteY190" fmla="*/ 222656 h 404479"/>
              <a:gd name="connsiteX191" fmla="*/ 130264 w 220980"/>
              <a:gd name="connsiteY191" fmla="*/ 223552 h 404479"/>
              <a:gd name="connsiteX192" fmla="*/ 129759 w 220980"/>
              <a:gd name="connsiteY192" fmla="*/ 224362 h 404479"/>
              <a:gd name="connsiteX193" fmla="*/ 127207 w 220980"/>
              <a:gd name="connsiteY193" fmla="*/ 221332 h 404479"/>
              <a:gd name="connsiteX194" fmla="*/ 124539 w 220980"/>
              <a:gd name="connsiteY194" fmla="*/ 218913 h 404479"/>
              <a:gd name="connsiteX195" fmla="*/ 122139 w 220980"/>
              <a:gd name="connsiteY195" fmla="*/ 218046 h 404479"/>
              <a:gd name="connsiteX196" fmla="*/ 120663 w 220980"/>
              <a:gd name="connsiteY196" fmla="*/ 217246 h 404479"/>
              <a:gd name="connsiteX197" fmla="*/ 119234 w 220980"/>
              <a:gd name="connsiteY197" fmla="*/ 215960 h 404479"/>
              <a:gd name="connsiteX198" fmla="*/ 116243 w 220980"/>
              <a:gd name="connsiteY198" fmla="*/ 214627 h 404479"/>
              <a:gd name="connsiteX199" fmla="*/ 108795 w 220980"/>
              <a:gd name="connsiteY199" fmla="*/ 216551 h 404479"/>
              <a:gd name="connsiteX200" fmla="*/ 99317 w 220980"/>
              <a:gd name="connsiteY200" fmla="*/ 215055 h 404479"/>
              <a:gd name="connsiteX201" fmla="*/ 95669 w 220980"/>
              <a:gd name="connsiteY201" fmla="*/ 216484 h 404479"/>
              <a:gd name="connsiteX202" fmla="*/ 94174 w 220980"/>
              <a:gd name="connsiteY202" fmla="*/ 215598 h 404479"/>
              <a:gd name="connsiteX203" fmla="*/ 93250 w 220980"/>
              <a:gd name="connsiteY203" fmla="*/ 213951 h 404479"/>
              <a:gd name="connsiteX204" fmla="*/ 94136 w 220980"/>
              <a:gd name="connsiteY204" fmla="*/ 211131 h 404479"/>
              <a:gd name="connsiteX205" fmla="*/ 94336 w 220980"/>
              <a:gd name="connsiteY205" fmla="*/ 205226 h 404479"/>
              <a:gd name="connsiteX206" fmla="*/ 95469 w 220980"/>
              <a:gd name="connsiteY206" fmla="*/ 201073 h 404479"/>
              <a:gd name="connsiteX207" fmla="*/ 94936 w 220980"/>
              <a:gd name="connsiteY207" fmla="*/ 197911 h 404479"/>
              <a:gd name="connsiteX208" fmla="*/ 95488 w 220980"/>
              <a:gd name="connsiteY208" fmla="*/ 196425 h 404479"/>
              <a:gd name="connsiteX209" fmla="*/ 95908 w 220980"/>
              <a:gd name="connsiteY209" fmla="*/ 194396 h 404479"/>
              <a:gd name="connsiteX210" fmla="*/ 94412 w 220980"/>
              <a:gd name="connsiteY210" fmla="*/ 193567 h 404479"/>
              <a:gd name="connsiteX211" fmla="*/ 87716 w 220980"/>
              <a:gd name="connsiteY211" fmla="*/ 191957 h 404479"/>
              <a:gd name="connsiteX212" fmla="*/ 86306 w 220980"/>
              <a:gd name="connsiteY212" fmla="*/ 190681 h 404479"/>
              <a:gd name="connsiteX213" fmla="*/ 84515 w 220980"/>
              <a:gd name="connsiteY213" fmla="*/ 192148 h 404479"/>
              <a:gd name="connsiteX214" fmla="*/ 76476 w 220980"/>
              <a:gd name="connsiteY214" fmla="*/ 192967 h 404479"/>
              <a:gd name="connsiteX215" fmla="*/ 73447 w 220980"/>
              <a:gd name="connsiteY215" fmla="*/ 194196 h 404479"/>
              <a:gd name="connsiteX216" fmla="*/ 70647 w 220980"/>
              <a:gd name="connsiteY216" fmla="*/ 196558 h 404479"/>
              <a:gd name="connsiteX217" fmla="*/ 69923 w 220980"/>
              <a:gd name="connsiteY217" fmla="*/ 199549 h 404479"/>
              <a:gd name="connsiteX218" fmla="*/ 71542 w 220980"/>
              <a:gd name="connsiteY218" fmla="*/ 201521 h 404479"/>
              <a:gd name="connsiteX219" fmla="*/ 72580 w 220980"/>
              <a:gd name="connsiteY219" fmla="*/ 204940 h 404479"/>
              <a:gd name="connsiteX220" fmla="*/ 69695 w 220980"/>
              <a:gd name="connsiteY220" fmla="*/ 212408 h 404479"/>
              <a:gd name="connsiteX221" fmla="*/ 69209 w 220980"/>
              <a:gd name="connsiteY221" fmla="*/ 214627 h 404479"/>
              <a:gd name="connsiteX222" fmla="*/ 70323 w 220980"/>
              <a:gd name="connsiteY222" fmla="*/ 223752 h 404479"/>
              <a:gd name="connsiteX223" fmla="*/ 69875 w 220980"/>
              <a:gd name="connsiteY223" fmla="*/ 228753 h 404479"/>
              <a:gd name="connsiteX224" fmla="*/ 68304 w 220980"/>
              <a:gd name="connsiteY224" fmla="*/ 232105 h 404479"/>
              <a:gd name="connsiteX225" fmla="*/ 65818 w 220980"/>
              <a:gd name="connsiteY225" fmla="*/ 235115 h 404479"/>
              <a:gd name="connsiteX226" fmla="*/ 64789 w 220980"/>
              <a:gd name="connsiteY226" fmla="*/ 240211 h 404479"/>
              <a:gd name="connsiteX227" fmla="*/ 62837 w 220980"/>
              <a:gd name="connsiteY227" fmla="*/ 242573 h 404479"/>
              <a:gd name="connsiteX228" fmla="*/ 60217 w 220980"/>
              <a:gd name="connsiteY228" fmla="*/ 247965 h 404479"/>
              <a:gd name="connsiteX229" fmla="*/ 58445 w 220980"/>
              <a:gd name="connsiteY229" fmla="*/ 254680 h 404479"/>
              <a:gd name="connsiteX230" fmla="*/ 57188 w 220980"/>
              <a:gd name="connsiteY230" fmla="*/ 257785 h 404479"/>
              <a:gd name="connsiteX231" fmla="*/ 56455 w 220980"/>
              <a:gd name="connsiteY231" fmla="*/ 263500 h 404479"/>
              <a:gd name="connsiteX232" fmla="*/ 51054 w 220980"/>
              <a:gd name="connsiteY232" fmla="*/ 272158 h 404479"/>
              <a:gd name="connsiteX233" fmla="*/ 49787 w 220980"/>
              <a:gd name="connsiteY233" fmla="*/ 277044 h 404479"/>
              <a:gd name="connsiteX234" fmla="*/ 47853 w 220980"/>
              <a:gd name="connsiteY234" fmla="*/ 278892 h 404479"/>
              <a:gd name="connsiteX235" fmla="*/ 48530 w 220980"/>
              <a:gd name="connsiteY235" fmla="*/ 280349 h 404479"/>
              <a:gd name="connsiteX236" fmla="*/ 48644 w 220980"/>
              <a:gd name="connsiteY236" fmla="*/ 282788 h 404479"/>
              <a:gd name="connsiteX237" fmla="*/ 47968 w 220980"/>
              <a:gd name="connsiteY237" fmla="*/ 289293 h 404479"/>
              <a:gd name="connsiteX238" fmla="*/ 47749 w 220980"/>
              <a:gd name="connsiteY238" fmla="*/ 294685 h 404479"/>
              <a:gd name="connsiteX239" fmla="*/ 48568 w 220980"/>
              <a:gd name="connsiteY239" fmla="*/ 297571 h 404479"/>
              <a:gd name="connsiteX240" fmla="*/ 51149 w 220980"/>
              <a:gd name="connsiteY240" fmla="*/ 303295 h 404479"/>
              <a:gd name="connsiteX241" fmla="*/ 50540 w 220980"/>
              <a:gd name="connsiteY241" fmla="*/ 304953 h 404479"/>
              <a:gd name="connsiteX242" fmla="*/ 50235 w 220980"/>
              <a:gd name="connsiteY242" fmla="*/ 307315 h 404479"/>
              <a:gd name="connsiteX243" fmla="*/ 52416 w 220980"/>
              <a:gd name="connsiteY243" fmla="*/ 308381 h 404479"/>
              <a:gd name="connsiteX244" fmla="*/ 53978 w 220980"/>
              <a:gd name="connsiteY244" fmla="*/ 308696 h 404479"/>
              <a:gd name="connsiteX245" fmla="*/ 62798 w 220980"/>
              <a:gd name="connsiteY245" fmla="*/ 305991 h 404479"/>
              <a:gd name="connsiteX246" fmla="*/ 65780 w 220980"/>
              <a:gd name="connsiteY246" fmla="*/ 306686 h 404479"/>
              <a:gd name="connsiteX247" fmla="*/ 66903 w 220980"/>
              <a:gd name="connsiteY247" fmla="*/ 309210 h 404479"/>
              <a:gd name="connsiteX248" fmla="*/ 67628 w 220980"/>
              <a:gd name="connsiteY248" fmla="*/ 311410 h 404479"/>
              <a:gd name="connsiteX249" fmla="*/ 69123 w 220980"/>
              <a:gd name="connsiteY249" fmla="*/ 323279 h 404479"/>
              <a:gd name="connsiteX250" fmla="*/ 69895 w 220980"/>
              <a:gd name="connsiteY250" fmla="*/ 325479 h 404479"/>
              <a:gd name="connsiteX251" fmla="*/ 71676 w 220980"/>
              <a:gd name="connsiteY251" fmla="*/ 327574 h 404479"/>
              <a:gd name="connsiteX252" fmla="*/ 73629 w 220980"/>
              <a:gd name="connsiteY252" fmla="*/ 329803 h 404479"/>
              <a:gd name="connsiteX253" fmla="*/ 74295 w 220980"/>
              <a:gd name="connsiteY253" fmla="*/ 329403 h 404479"/>
              <a:gd name="connsiteX254" fmla="*/ 74419 w 220980"/>
              <a:gd name="connsiteY254" fmla="*/ 328574 h 404479"/>
              <a:gd name="connsiteX255" fmla="*/ 74552 w 220980"/>
              <a:gd name="connsiteY255" fmla="*/ 327641 h 404479"/>
              <a:gd name="connsiteX256" fmla="*/ 76295 w 220980"/>
              <a:gd name="connsiteY256" fmla="*/ 329889 h 404479"/>
              <a:gd name="connsiteX257" fmla="*/ 77657 w 220980"/>
              <a:gd name="connsiteY257" fmla="*/ 334080 h 404479"/>
              <a:gd name="connsiteX258" fmla="*/ 82305 w 220980"/>
              <a:gd name="connsiteY258" fmla="*/ 356226 h 404479"/>
              <a:gd name="connsiteX259" fmla="*/ 83649 w 220980"/>
              <a:gd name="connsiteY259" fmla="*/ 359035 h 404479"/>
              <a:gd name="connsiteX260" fmla="*/ 84763 w 220980"/>
              <a:gd name="connsiteY260" fmla="*/ 361998 h 404479"/>
              <a:gd name="connsiteX261" fmla="*/ 81925 w 220980"/>
              <a:gd name="connsiteY261" fmla="*/ 360559 h 404479"/>
              <a:gd name="connsiteX262" fmla="*/ 81162 w 220980"/>
              <a:gd name="connsiteY262" fmla="*/ 355645 h 404479"/>
              <a:gd name="connsiteX263" fmla="*/ 80353 w 220980"/>
              <a:gd name="connsiteY263" fmla="*/ 353578 h 404479"/>
              <a:gd name="connsiteX264" fmla="*/ 79353 w 220980"/>
              <a:gd name="connsiteY264" fmla="*/ 353273 h 404479"/>
              <a:gd name="connsiteX265" fmla="*/ 77772 w 220980"/>
              <a:gd name="connsiteY265" fmla="*/ 353311 h 404479"/>
              <a:gd name="connsiteX266" fmla="*/ 77667 w 220980"/>
              <a:gd name="connsiteY266" fmla="*/ 352435 h 404479"/>
              <a:gd name="connsiteX267" fmla="*/ 78857 w 220980"/>
              <a:gd name="connsiteY267" fmla="*/ 350834 h 404479"/>
              <a:gd name="connsiteX268" fmla="*/ 78667 w 220980"/>
              <a:gd name="connsiteY268" fmla="*/ 348910 h 404479"/>
              <a:gd name="connsiteX269" fmla="*/ 77038 w 220980"/>
              <a:gd name="connsiteY269" fmla="*/ 347329 h 404479"/>
              <a:gd name="connsiteX270" fmla="*/ 74409 w 220980"/>
              <a:gd name="connsiteY270" fmla="*/ 348587 h 404479"/>
              <a:gd name="connsiteX271" fmla="*/ 74486 w 220980"/>
              <a:gd name="connsiteY271" fmla="*/ 352035 h 404479"/>
              <a:gd name="connsiteX272" fmla="*/ 75657 w 220980"/>
              <a:gd name="connsiteY272" fmla="*/ 354673 h 404479"/>
              <a:gd name="connsiteX273" fmla="*/ 80115 w 220980"/>
              <a:gd name="connsiteY273" fmla="*/ 360579 h 404479"/>
              <a:gd name="connsiteX274" fmla="*/ 81505 w 220980"/>
              <a:gd name="connsiteY274" fmla="*/ 363046 h 404479"/>
              <a:gd name="connsiteX275" fmla="*/ 83277 w 220980"/>
              <a:gd name="connsiteY275" fmla="*/ 363750 h 404479"/>
              <a:gd name="connsiteX276" fmla="*/ 85859 w 220980"/>
              <a:gd name="connsiteY276" fmla="*/ 363360 h 404479"/>
              <a:gd name="connsiteX277" fmla="*/ 88945 w 220980"/>
              <a:gd name="connsiteY277" fmla="*/ 365874 h 404479"/>
              <a:gd name="connsiteX278" fmla="*/ 91373 w 220980"/>
              <a:gd name="connsiteY278" fmla="*/ 368208 h 404479"/>
              <a:gd name="connsiteX279" fmla="*/ 97403 w 220980"/>
              <a:gd name="connsiteY279" fmla="*/ 371780 h 404479"/>
              <a:gd name="connsiteX280" fmla="*/ 101051 w 220980"/>
              <a:gd name="connsiteY280" fmla="*/ 371399 h 404479"/>
              <a:gd name="connsiteX281" fmla="*/ 104994 w 220980"/>
              <a:gd name="connsiteY281" fmla="*/ 370513 h 404479"/>
              <a:gd name="connsiteX282" fmla="*/ 107632 w 220980"/>
              <a:gd name="connsiteY282" fmla="*/ 370742 h 404479"/>
              <a:gd name="connsiteX283" fmla="*/ 110224 w 220980"/>
              <a:gd name="connsiteY283" fmla="*/ 371656 h 404479"/>
              <a:gd name="connsiteX284" fmla="*/ 113338 w 220980"/>
              <a:gd name="connsiteY284" fmla="*/ 374637 h 404479"/>
              <a:gd name="connsiteX285" fmla="*/ 118282 w 220980"/>
              <a:gd name="connsiteY285" fmla="*/ 382105 h 404479"/>
              <a:gd name="connsiteX286" fmla="*/ 126359 w 220980"/>
              <a:gd name="connsiteY286" fmla="*/ 388315 h 404479"/>
              <a:gd name="connsiteX287" fmla="*/ 125482 w 220980"/>
              <a:gd name="connsiteY287" fmla="*/ 389858 h 404479"/>
              <a:gd name="connsiteX288" fmla="*/ 125130 w 220980"/>
              <a:gd name="connsiteY288" fmla="*/ 392211 h 404479"/>
              <a:gd name="connsiteX289" fmla="*/ 121949 w 220980"/>
              <a:gd name="connsiteY289" fmla="*/ 395345 h 404479"/>
              <a:gd name="connsiteX290" fmla="*/ 121434 w 220980"/>
              <a:gd name="connsiteY290" fmla="*/ 397155 h 404479"/>
              <a:gd name="connsiteX291" fmla="*/ 120272 w 220980"/>
              <a:gd name="connsiteY291" fmla="*/ 399450 h 404479"/>
              <a:gd name="connsiteX292" fmla="*/ 118063 w 220980"/>
              <a:gd name="connsiteY292" fmla="*/ 400679 h 404479"/>
              <a:gd name="connsiteX293" fmla="*/ 116157 w 220980"/>
              <a:gd name="connsiteY293" fmla="*/ 400908 h 404479"/>
              <a:gd name="connsiteX294" fmla="*/ 115062 w 220980"/>
              <a:gd name="connsiteY294" fmla="*/ 400688 h 404479"/>
              <a:gd name="connsiteX295" fmla="*/ 114300 w 220980"/>
              <a:gd name="connsiteY295" fmla="*/ 400231 h 404479"/>
              <a:gd name="connsiteX296" fmla="*/ 113005 w 220980"/>
              <a:gd name="connsiteY296" fmla="*/ 398059 h 404479"/>
              <a:gd name="connsiteX297" fmla="*/ 112348 w 220980"/>
              <a:gd name="connsiteY297" fmla="*/ 397402 h 404479"/>
              <a:gd name="connsiteX298" fmla="*/ 111795 w 220980"/>
              <a:gd name="connsiteY298" fmla="*/ 397250 h 404479"/>
              <a:gd name="connsiteX299" fmla="*/ 107728 w 220980"/>
              <a:gd name="connsiteY299" fmla="*/ 398745 h 404479"/>
              <a:gd name="connsiteX300" fmla="*/ 103794 w 220980"/>
              <a:gd name="connsiteY300" fmla="*/ 400403 h 404479"/>
              <a:gd name="connsiteX301" fmla="*/ 103070 w 220980"/>
              <a:gd name="connsiteY301" fmla="*/ 401889 h 404479"/>
              <a:gd name="connsiteX302" fmla="*/ 102022 w 220980"/>
              <a:gd name="connsiteY302" fmla="*/ 403622 h 404479"/>
              <a:gd name="connsiteX303" fmla="*/ 100879 w 220980"/>
              <a:gd name="connsiteY303" fmla="*/ 404308 h 404479"/>
              <a:gd name="connsiteX304" fmla="*/ 99975 w 220980"/>
              <a:gd name="connsiteY304" fmla="*/ 404479 h 404479"/>
              <a:gd name="connsiteX305" fmla="*/ 99108 w 220980"/>
              <a:gd name="connsiteY305" fmla="*/ 403460 h 404479"/>
              <a:gd name="connsiteX306" fmla="*/ 97603 w 220980"/>
              <a:gd name="connsiteY306" fmla="*/ 402136 h 404479"/>
              <a:gd name="connsiteX307" fmla="*/ 96441 w 220980"/>
              <a:gd name="connsiteY307" fmla="*/ 400898 h 404479"/>
              <a:gd name="connsiteX308" fmla="*/ 96736 w 220980"/>
              <a:gd name="connsiteY308" fmla="*/ 398897 h 404479"/>
              <a:gd name="connsiteX309" fmla="*/ 98946 w 220980"/>
              <a:gd name="connsiteY309" fmla="*/ 395954 h 404479"/>
              <a:gd name="connsiteX310" fmla="*/ 99232 w 220980"/>
              <a:gd name="connsiteY310" fmla="*/ 393897 h 404479"/>
              <a:gd name="connsiteX311" fmla="*/ 98956 w 220980"/>
              <a:gd name="connsiteY311" fmla="*/ 390354 h 404479"/>
              <a:gd name="connsiteX312" fmla="*/ 98355 w 220980"/>
              <a:gd name="connsiteY312" fmla="*/ 388315 h 404479"/>
              <a:gd name="connsiteX313" fmla="*/ 97717 w 220980"/>
              <a:gd name="connsiteY313" fmla="*/ 388249 h 404479"/>
              <a:gd name="connsiteX314" fmla="*/ 96631 w 220980"/>
              <a:gd name="connsiteY314" fmla="*/ 387915 h 404479"/>
              <a:gd name="connsiteX315" fmla="*/ 93564 w 220980"/>
              <a:gd name="connsiteY315" fmla="*/ 388249 h 404479"/>
              <a:gd name="connsiteX316" fmla="*/ 92030 w 220980"/>
              <a:gd name="connsiteY316" fmla="*/ 385944 h 404479"/>
              <a:gd name="connsiteX317" fmla="*/ 91430 w 220980"/>
              <a:gd name="connsiteY317" fmla="*/ 383410 h 404479"/>
              <a:gd name="connsiteX318" fmla="*/ 90383 w 220980"/>
              <a:gd name="connsiteY318" fmla="*/ 382505 h 404479"/>
              <a:gd name="connsiteX319" fmla="*/ 89345 w 220980"/>
              <a:gd name="connsiteY319" fmla="*/ 381953 h 404479"/>
              <a:gd name="connsiteX320" fmla="*/ 87049 w 220980"/>
              <a:gd name="connsiteY320" fmla="*/ 382829 h 404479"/>
              <a:gd name="connsiteX321" fmla="*/ 85287 w 220980"/>
              <a:gd name="connsiteY321" fmla="*/ 382305 h 404479"/>
              <a:gd name="connsiteX322" fmla="*/ 79448 w 220980"/>
              <a:gd name="connsiteY322" fmla="*/ 380105 h 404479"/>
              <a:gd name="connsiteX323" fmla="*/ 77210 w 220980"/>
              <a:gd name="connsiteY323" fmla="*/ 376552 h 404479"/>
              <a:gd name="connsiteX324" fmla="*/ 76010 w 220980"/>
              <a:gd name="connsiteY324" fmla="*/ 376447 h 404479"/>
              <a:gd name="connsiteX325" fmla="*/ 74952 w 220980"/>
              <a:gd name="connsiteY325" fmla="*/ 376838 h 404479"/>
              <a:gd name="connsiteX326" fmla="*/ 74533 w 220980"/>
              <a:gd name="connsiteY326" fmla="*/ 377647 h 404479"/>
              <a:gd name="connsiteX327" fmla="*/ 73914 w 220980"/>
              <a:gd name="connsiteY327" fmla="*/ 381734 h 404479"/>
              <a:gd name="connsiteX328" fmla="*/ 73409 w 220980"/>
              <a:gd name="connsiteY328" fmla="*/ 382981 h 404479"/>
              <a:gd name="connsiteX329" fmla="*/ 66713 w 220980"/>
              <a:gd name="connsiteY329" fmla="*/ 374752 h 404479"/>
              <a:gd name="connsiteX330" fmla="*/ 62103 w 220980"/>
              <a:gd name="connsiteY330" fmla="*/ 371361 h 404479"/>
              <a:gd name="connsiteX331" fmla="*/ 62751 w 220980"/>
              <a:gd name="connsiteY331" fmla="*/ 365217 h 404479"/>
              <a:gd name="connsiteX332" fmla="*/ 61351 w 220980"/>
              <a:gd name="connsiteY332" fmla="*/ 364027 h 404479"/>
              <a:gd name="connsiteX333" fmla="*/ 59598 w 220980"/>
              <a:gd name="connsiteY333" fmla="*/ 363912 h 404479"/>
              <a:gd name="connsiteX334" fmla="*/ 58274 w 220980"/>
              <a:gd name="connsiteY334" fmla="*/ 362207 h 404479"/>
              <a:gd name="connsiteX335" fmla="*/ 59446 w 220980"/>
              <a:gd name="connsiteY335" fmla="*/ 358550 h 404479"/>
              <a:gd name="connsiteX336" fmla="*/ 57636 w 220980"/>
              <a:gd name="connsiteY336" fmla="*/ 359245 h 404479"/>
              <a:gd name="connsiteX337" fmla="*/ 55131 w 220980"/>
              <a:gd name="connsiteY337" fmla="*/ 359112 h 404479"/>
              <a:gd name="connsiteX338" fmla="*/ 53074 w 220980"/>
              <a:gd name="connsiteY338" fmla="*/ 358102 h 404479"/>
              <a:gd name="connsiteX339" fmla="*/ 51521 w 220980"/>
              <a:gd name="connsiteY339" fmla="*/ 353035 h 404479"/>
              <a:gd name="connsiteX340" fmla="*/ 50530 w 220980"/>
              <a:gd name="connsiteY340" fmla="*/ 351492 h 404479"/>
              <a:gd name="connsiteX341" fmla="*/ 48387 w 220980"/>
              <a:gd name="connsiteY341" fmla="*/ 348834 h 404479"/>
              <a:gd name="connsiteX342" fmla="*/ 45558 w 220980"/>
              <a:gd name="connsiteY342" fmla="*/ 348834 h 404479"/>
              <a:gd name="connsiteX343" fmla="*/ 44615 w 220980"/>
              <a:gd name="connsiteY343" fmla="*/ 347558 h 404479"/>
              <a:gd name="connsiteX344" fmla="*/ 44844 w 220980"/>
              <a:gd name="connsiteY344" fmla="*/ 344281 h 404479"/>
              <a:gd name="connsiteX345" fmla="*/ 42777 w 220980"/>
              <a:gd name="connsiteY345" fmla="*/ 342272 h 404479"/>
              <a:gd name="connsiteX346" fmla="*/ 40062 w 220980"/>
              <a:gd name="connsiteY346" fmla="*/ 340633 h 404479"/>
              <a:gd name="connsiteX347" fmla="*/ 37834 w 220980"/>
              <a:gd name="connsiteY347" fmla="*/ 339671 h 404479"/>
              <a:gd name="connsiteX348" fmla="*/ 35557 w 220980"/>
              <a:gd name="connsiteY348" fmla="*/ 334385 h 404479"/>
              <a:gd name="connsiteX349" fmla="*/ 33767 w 220980"/>
              <a:gd name="connsiteY349" fmla="*/ 333089 h 404479"/>
              <a:gd name="connsiteX350" fmla="*/ 32242 w 220980"/>
              <a:gd name="connsiteY350" fmla="*/ 332032 h 404479"/>
              <a:gd name="connsiteX351" fmla="*/ 30118 w 220980"/>
              <a:gd name="connsiteY351" fmla="*/ 332747 h 404479"/>
              <a:gd name="connsiteX352" fmla="*/ 29423 w 220980"/>
              <a:gd name="connsiteY352" fmla="*/ 334651 h 404479"/>
              <a:gd name="connsiteX353" fmla="*/ 28013 w 220980"/>
              <a:gd name="connsiteY353" fmla="*/ 336490 h 404479"/>
              <a:gd name="connsiteX354" fmla="*/ 26404 w 220980"/>
              <a:gd name="connsiteY354" fmla="*/ 336261 h 404479"/>
              <a:gd name="connsiteX355" fmla="*/ 24927 w 220980"/>
              <a:gd name="connsiteY355" fmla="*/ 335214 h 404479"/>
              <a:gd name="connsiteX356" fmla="*/ 23127 w 220980"/>
              <a:gd name="connsiteY356" fmla="*/ 329927 h 404479"/>
              <a:gd name="connsiteX357" fmla="*/ 22832 w 220980"/>
              <a:gd name="connsiteY357" fmla="*/ 326689 h 404479"/>
              <a:gd name="connsiteX358" fmla="*/ 23232 w 220980"/>
              <a:gd name="connsiteY358" fmla="*/ 320669 h 404479"/>
              <a:gd name="connsiteX359" fmla="*/ 25479 w 220980"/>
              <a:gd name="connsiteY359" fmla="*/ 315268 h 404479"/>
              <a:gd name="connsiteX360" fmla="*/ 26689 w 220980"/>
              <a:gd name="connsiteY360" fmla="*/ 306619 h 404479"/>
              <a:gd name="connsiteX361" fmla="*/ 28603 w 220980"/>
              <a:gd name="connsiteY361" fmla="*/ 301181 h 404479"/>
              <a:gd name="connsiteX362" fmla="*/ 29947 w 220980"/>
              <a:gd name="connsiteY362" fmla="*/ 299333 h 404479"/>
              <a:gd name="connsiteX363" fmla="*/ 31785 w 220980"/>
              <a:gd name="connsiteY363" fmla="*/ 291894 h 404479"/>
              <a:gd name="connsiteX364" fmla="*/ 35547 w 220980"/>
              <a:gd name="connsiteY364" fmla="*/ 282378 h 404479"/>
              <a:gd name="connsiteX365" fmla="*/ 35976 w 220980"/>
              <a:gd name="connsiteY365" fmla="*/ 280340 h 404479"/>
              <a:gd name="connsiteX366" fmla="*/ 36738 w 220980"/>
              <a:gd name="connsiteY366" fmla="*/ 278054 h 404479"/>
              <a:gd name="connsiteX367" fmla="*/ 37309 w 220980"/>
              <a:gd name="connsiteY367" fmla="*/ 275892 h 404479"/>
              <a:gd name="connsiteX368" fmla="*/ 37500 w 220980"/>
              <a:gd name="connsiteY368" fmla="*/ 272482 h 404479"/>
              <a:gd name="connsiteX369" fmla="*/ 37014 w 220980"/>
              <a:gd name="connsiteY369" fmla="*/ 270691 h 404479"/>
              <a:gd name="connsiteX370" fmla="*/ 37014 w 220980"/>
              <a:gd name="connsiteY370" fmla="*/ 269682 h 404479"/>
              <a:gd name="connsiteX371" fmla="*/ 37805 w 220980"/>
              <a:gd name="connsiteY371" fmla="*/ 268396 h 404479"/>
              <a:gd name="connsiteX372" fmla="*/ 40481 w 220980"/>
              <a:gd name="connsiteY372" fmla="*/ 266233 h 404479"/>
              <a:gd name="connsiteX373" fmla="*/ 44187 w 220980"/>
              <a:gd name="connsiteY373" fmla="*/ 262671 h 404479"/>
              <a:gd name="connsiteX374" fmla="*/ 48587 w 220980"/>
              <a:gd name="connsiteY374" fmla="*/ 257661 h 404479"/>
              <a:gd name="connsiteX375" fmla="*/ 53102 w 220980"/>
              <a:gd name="connsiteY375" fmla="*/ 249965 h 404479"/>
              <a:gd name="connsiteX376" fmla="*/ 55340 w 220980"/>
              <a:gd name="connsiteY376" fmla="*/ 245498 h 404479"/>
              <a:gd name="connsiteX377" fmla="*/ 56283 w 220980"/>
              <a:gd name="connsiteY377" fmla="*/ 243916 h 404479"/>
              <a:gd name="connsiteX378" fmla="*/ 57274 w 220980"/>
              <a:gd name="connsiteY378" fmla="*/ 243421 h 404479"/>
              <a:gd name="connsiteX379" fmla="*/ 58817 w 220980"/>
              <a:gd name="connsiteY379" fmla="*/ 241888 h 404479"/>
              <a:gd name="connsiteX380" fmla="*/ 59874 w 220980"/>
              <a:gd name="connsiteY380" fmla="*/ 240192 h 404479"/>
              <a:gd name="connsiteX381" fmla="*/ 59931 w 220980"/>
              <a:gd name="connsiteY381" fmla="*/ 239335 h 404479"/>
              <a:gd name="connsiteX382" fmla="*/ 57484 w 220980"/>
              <a:gd name="connsiteY382" fmla="*/ 230962 h 404479"/>
              <a:gd name="connsiteX383" fmla="*/ 55874 w 220980"/>
              <a:gd name="connsiteY383" fmla="*/ 228229 h 404479"/>
              <a:gd name="connsiteX384" fmla="*/ 55064 w 220980"/>
              <a:gd name="connsiteY384" fmla="*/ 225000 h 404479"/>
              <a:gd name="connsiteX385" fmla="*/ 54626 w 220980"/>
              <a:gd name="connsiteY385" fmla="*/ 222666 h 404479"/>
              <a:gd name="connsiteX386" fmla="*/ 54036 w 220980"/>
              <a:gd name="connsiteY386" fmla="*/ 220523 h 404479"/>
              <a:gd name="connsiteX387" fmla="*/ 54321 w 220980"/>
              <a:gd name="connsiteY387" fmla="*/ 218504 h 404479"/>
              <a:gd name="connsiteX388" fmla="*/ 53435 w 220980"/>
              <a:gd name="connsiteY388" fmla="*/ 217246 h 404479"/>
              <a:gd name="connsiteX389" fmla="*/ 51435 w 220980"/>
              <a:gd name="connsiteY389" fmla="*/ 215656 h 404479"/>
              <a:gd name="connsiteX390" fmla="*/ 49359 w 220980"/>
              <a:gd name="connsiteY390" fmla="*/ 213284 h 404479"/>
              <a:gd name="connsiteX391" fmla="*/ 48120 w 220980"/>
              <a:gd name="connsiteY391" fmla="*/ 209407 h 404479"/>
              <a:gd name="connsiteX392" fmla="*/ 48120 w 220980"/>
              <a:gd name="connsiteY392" fmla="*/ 207245 h 404479"/>
              <a:gd name="connsiteX393" fmla="*/ 46797 w 220980"/>
              <a:gd name="connsiteY393" fmla="*/ 205350 h 404479"/>
              <a:gd name="connsiteX394" fmla="*/ 46349 w 220980"/>
              <a:gd name="connsiteY394" fmla="*/ 203368 h 404479"/>
              <a:gd name="connsiteX395" fmla="*/ 47149 w 220980"/>
              <a:gd name="connsiteY395" fmla="*/ 201473 h 404479"/>
              <a:gd name="connsiteX396" fmla="*/ 48187 w 220980"/>
              <a:gd name="connsiteY396" fmla="*/ 199835 h 404479"/>
              <a:gd name="connsiteX397" fmla="*/ 48063 w 220980"/>
              <a:gd name="connsiteY397" fmla="*/ 192634 h 404479"/>
              <a:gd name="connsiteX398" fmla="*/ 47644 w 220980"/>
              <a:gd name="connsiteY398" fmla="*/ 190481 h 404479"/>
              <a:gd name="connsiteX399" fmla="*/ 47130 w 220980"/>
              <a:gd name="connsiteY399" fmla="*/ 186633 h 404479"/>
              <a:gd name="connsiteX400" fmla="*/ 45777 w 220980"/>
              <a:gd name="connsiteY400" fmla="*/ 183728 h 404479"/>
              <a:gd name="connsiteX401" fmla="*/ 43863 w 220980"/>
              <a:gd name="connsiteY401" fmla="*/ 180327 h 404479"/>
              <a:gd name="connsiteX402" fmla="*/ 41691 w 220980"/>
              <a:gd name="connsiteY402" fmla="*/ 177518 h 404479"/>
              <a:gd name="connsiteX403" fmla="*/ 36014 w 220980"/>
              <a:gd name="connsiteY403" fmla="*/ 172431 h 404479"/>
              <a:gd name="connsiteX404" fmla="*/ 31966 w 220980"/>
              <a:gd name="connsiteY404" fmla="*/ 169031 h 404479"/>
              <a:gd name="connsiteX405" fmla="*/ 29966 w 220980"/>
              <a:gd name="connsiteY405" fmla="*/ 165926 h 404479"/>
              <a:gd name="connsiteX406" fmla="*/ 27423 w 220980"/>
              <a:gd name="connsiteY406" fmla="*/ 162354 h 404479"/>
              <a:gd name="connsiteX407" fmla="*/ 25603 w 220980"/>
              <a:gd name="connsiteY407" fmla="*/ 159782 h 404479"/>
              <a:gd name="connsiteX408" fmla="*/ 23308 w 220980"/>
              <a:gd name="connsiteY408" fmla="*/ 156534 h 404479"/>
              <a:gd name="connsiteX409" fmla="*/ 22136 w 220980"/>
              <a:gd name="connsiteY409" fmla="*/ 152105 h 404479"/>
              <a:gd name="connsiteX410" fmla="*/ 21489 w 220980"/>
              <a:gd name="connsiteY410" fmla="*/ 147381 h 404479"/>
              <a:gd name="connsiteX411" fmla="*/ 21841 w 220980"/>
              <a:gd name="connsiteY411" fmla="*/ 145818 h 404479"/>
              <a:gd name="connsiteX412" fmla="*/ 22936 w 220980"/>
              <a:gd name="connsiteY412" fmla="*/ 144790 h 404479"/>
              <a:gd name="connsiteX413" fmla="*/ 24375 w 220980"/>
              <a:gd name="connsiteY413" fmla="*/ 143961 h 404479"/>
              <a:gd name="connsiteX414" fmla="*/ 25537 w 220980"/>
              <a:gd name="connsiteY414" fmla="*/ 143771 h 404479"/>
              <a:gd name="connsiteX415" fmla="*/ 28813 w 220980"/>
              <a:gd name="connsiteY415" fmla="*/ 141599 h 404479"/>
              <a:gd name="connsiteX416" fmla="*/ 31090 w 220980"/>
              <a:gd name="connsiteY416" fmla="*/ 141789 h 404479"/>
              <a:gd name="connsiteX417" fmla="*/ 31623 w 220980"/>
              <a:gd name="connsiteY417" fmla="*/ 141322 h 404479"/>
              <a:gd name="connsiteX418" fmla="*/ 31842 w 220980"/>
              <a:gd name="connsiteY418" fmla="*/ 140332 h 404479"/>
              <a:gd name="connsiteX419" fmla="*/ 31547 w 220980"/>
              <a:gd name="connsiteY419" fmla="*/ 136027 h 404479"/>
              <a:gd name="connsiteX420" fmla="*/ 31652 w 220980"/>
              <a:gd name="connsiteY420" fmla="*/ 130264 h 404479"/>
              <a:gd name="connsiteX421" fmla="*/ 32071 w 220980"/>
              <a:gd name="connsiteY421" fmla="*/ 125568 h 404479"/>
              <a:gd name="connsiteX422" fmla="*/ 32566 w 220980"/>
              <a:gd name="connsiteY422" fmla="*/ 122472 h 404479"/>
              <a:gd name="connsiteX423" fmla="*/ 38605 w 220980"/>
              <a:gd name="connsiteY423" fmla="*/ 118872 h 404479"/>
              <a:gd name="connsiteX424" fmla="*/ 39872 w 220980"/>
              <a:gd name="connsiteY424" fmla="*/ 117310 h 404479"/>
              <a:gd name="connsiteX425" fmla="*/ 40481 w 220980"/>
              <a:gd name="connsiteY425" fmla="*/ 115624 h 404479"/>
              <a:gd name="connsiteX426" fmla="*/ 40481 w 220980"/>
              <a:gd name="connsiteY426" fmla="*/ 114138 h 404479"/>
              <a:gd name="connsiteX427" fmla="*/ 39967 w 220980"/>
              <a:gd name="connsiteY427" fmla="*/ 112967 h 404479"/>
              <a:gd name="connsiteX428" fmla="*/ 39062 w 220980"/>
              <a:gd name="connsiteY428" fmla="*/ 112319 h 404479"/>
              <a:gd name="connsiteX429" fmla="*/ 35157 w 220980"/>
              <a:gd name="connsiteY429" fmla="*/ 115424 h 404479"/>
              <a:gd name="connsiteX430" fmla="*/ 34395 w 220980"/>
              <a:gd name="connsiteY430" fmla="*/ 114738 h 404479"/>
              <a:gd name="connsiteX431" fmla="*/ 32604 w 220980"/>
              <a:gd name="connsiteY431" fmla="*/ 109633 h 404479"/>
              <a:gd name="connsiteX432" fmla="*/ 31833 w 220980"/>
              <a:gd name="connsiteY432" fmla="*/ 108071 h 404479"/>
              <a:gd name="connsiteX433" fmla="*/ 30718 w 220980"/>
              <a:gd name="connsiteY433" fmla="*/ 106204 h 404479"/>
              <a:gd name="connsiteX434" fmla="*/ 29518 w 220980"/>
              <a:gd name="connsiteY434" fmla="*/ 103594 h 404479"/>
              <a:gd name="connsiteX435" fmla="*/ 29328 w 220980"/>
              <a:gd name="connsiteY435" fmla="*/ 99079 h 404479"/>
              <a:gd name="connsiteX436" fmla="*/ 28461 w 220980"/>
              <a:gd name="connsiteY436" fmla="*/ 96841 h 404479"/>
              <a:gd name="connsiteX437" fmla="*/ 23584 w 220980"/>
              <a:gd name="connsiteY437" fmla="*/ 92069 h 404479"/>
              <a:gd name="connsiteX438" fmla="*/ 21403 w 220980"/>
              <a:gd name="connsiteY438" fmla="*/ 89497 h 404479"/>
              <a:gd name="connsiteX439" fmla="*/ 18422 w 220980"/>
              <a:gd name="connsiteY439" fmla="*/ 85782 h 404479"/>
              <a:gd name="connsiteX440" fmla="*/ 14850 w 220980"/>
              <a:gd name="connsiteY440" fmla="*/ 81325 h 404479"/>
              <a:gd name="connsiteX441" fmla="*/ 11202 w 220980"/>
              <a:gd name="connsiteY441" fmla="*/ 77200 h 404479"/>
              <a:gd name="connsiteX442" fmla="*/ 9487 w 220980"/>
              <a:gd name="connsiteY442" fmla="*/ 74562 h 404479"/>
              <a:gd name="connsiteX443" fmla="*/ 8887 w 220980"/>
              <a:gd name="connsiteY443" fmla="*/ 73962 h 404479"/>
              <a:gd name="connsiteX444" fmla="*/ 8687 w 220980"/>
              <a:gd name="connsiteY444" fmla="*/ 72943 h 404479"/>
              <a:gd name="connsiteX445" fmla="*/ 9792 w 220980"/>
              <a:gd name="connsiteY445" fmla="*/ 70104 h 404479"/>
              <a:gd name="connsiteX446" fmla="*/ 9240 w 220980"/>
              <a:gd name="connsiteY446" fmla="*/ 67246 h 404479"/>
              <a:gd name="connsiteX447" fmla="*/ 7430 w 220980"/>
              <a:gd name="connsiteY447" fmla="*/ 63437 h 404479"/>
              <a:gd name="connsiteX448" fmla="*/ 6648 w 220980"/>
              <a:gd name="connsiteY448" fmla="*/ 61074 h 404479"/>
              <a:gd name="connsiteX449" fmla="*/ 6906 w 220980"/>
              <a:gd name="connsiteY449" fmla="*/ 60170 h 404479"/>
              <a:gd name="connsiteX450" fmla="*/ 6029 w 220980"/>
              <a:gd name="connsiteY450" fmla="*/ 59817 h 404479"/>
              <a:gd name="connsiteX451" fmla="*/ 4001 w 220980"/>
              <a:gd name="connsiteY451" fmla="*/ 60017 h 404479"/>
              <a:gd name="connsiteX452" fmla="*/ 2057 w 220980"/>
              <a:gd name="connsiteY452" fmla="*/ 58226 h 404479"/>
              <a:gd name="connsiteX453" fmla="*/ 181 w 220980"/>
              <a:gd name="connsiteY453" fmla="*/ 54455 h 404479"/>
              <a:gd name="connsiteX454" fmla="*/ 0 w 220980"/>
              <a:gd name="connsiteY454" fmla="*/ 53788 h 404479"/>
              <a:gd name="connsiteX455" fmla="*/ 610 w 220980"/>
              <a:gd name="connsiteY455" fmla="*/ 53797 h 404479"/>
              <a:gd name="connsiteX456" fmla="*/ 2963 w 220980"/>
              <a:gd name="connsiteY456" fmla="*/ 54445 h 404479"/>
              <a:gd name="connsiteX457" fmla="*/ 3763 w 220980"/>
              <a:gd name="connsiteY457" fmla="*/ 54350 h 404479"/>
              <a:gd name="connsiteX458" fmla="*/ 5429 w 220980"/>
              <a:gd name="connsiteY458" fmla="*/ 53483 h 404479"/>
              <a:gd name="connsiteX459" fmla="*/ 7954 w 220980"/>
              <a:gd name="connsiteY459" fmla="*/ 52569 h 404479"/>
              <a:gd name="connsiteX460" fmla="*/ 9449 w 220980"/>
              <a:gd name="connsiteY460" fmla="*/ 52264 h 404479"/>
              <a:gd name="connsiteX461" fmla="*/ 9944 w 220980"/>
              <a:gd name="connsiteY461" fmla="*/ 51816 h 404479"/>
              <a:gd name="connsiteX462" fmla="*/ 10154 w 220980"/>
              <a:gd name="connsiteY462" fmla="*/ 50902 h 404479"/>
              <a:gd name="connsiteX463" fmla="*/ 8868 w 220980"/>
              <a:gd name="connsiteY463" fmla="*/ 42177 h 404479"/>
              <a:gd name="connsiteX464" fmla="*/ 9087 w 220980"/>
              <a:gd name="connsiteY464" fmla="*/ 40357 h 404479"/>
              <a:gd name="connsiteX465" fmla="*/ 11478 w 220980"/>
              <a:gd name="connsiteY465" fmla="*/ 36586 h 404479"/>
              <a:gd name="connsiteX466" fmla="*/ 11211 w 220980"/>
              <a:gd name="connsiteY466" fmla="*/ 32776 h 404479"/>
              <a:gd name="connsiteX467" fmla="*/ 11821 w 220980"/>
              <a:gd name="connsiteY467" fmla="*/ 27308 h 404479"/>
              <a:gd name="connsiteX468" fmla="*/ 14487 w 220980"/>
              <a:gd name="connsiteY468" fmla="*/ 23565 h 404479"/>
              <a:gd name="connsiteX469" fmla="*/ 16488 w 220980"/>
              <a:gd name="connsiteY469" fmla="*/ 21841 h 404479"/>
              <a:gd name="connsiteX470" fmla="*/ 17116 w 220980"/>
              <a:gd name="connsiteY470" fmla="*/ 19136 h 404479"/>
              <a:gd name="connsiteX471" fmla="*/ 18031 w 220980"/>
              <a:gd name="connsiteY471" fmla="*/ 18564 h 404479"/>
              <a:gd name="connsiteX472" fmla="*/ 19688 w 220980"/>
              <a:gd name="connsiteY472" fmla="*/ 18774 h 404479"/>
              <a:gd name="connsiteX473" fmla="*/ 23108 w 220980"/>
              <a:gd name="connsiteY473" fmla="*/ 20793 h 404479"/>
              <a:gd name="connsiteX474" fmla="*/ 24565 w 220980"/>
              <a:gd name="connsiteY474" fmla="*/ 20889 h 404479"/>
              <a:gd name="connsiteX475" fmla="*/ 26641 w 220980"/>
              <a:gd name="connsiteY475" fmla="*/ 20831 h 404479"/>
              <a:gd name="connsiteX476" fmla="*/ 28870 w 220980"/>
              <a:gd name="connsiteY476" fmla="*/ 20679 h 404479"/>
              <a:gd name="connsiteX477" fmla="*/ 29909 w 220980"/>
              <a:gd name="connsiteY477" fmla="*/ 20488 h 404479"/>
              <a:gd name="connsiteX478" fmla="*/ 37043 w 220980"/>
              <a:gd name="connsiteY478" fmla="*/ 18517 h 404479"/>
              <a:gd name="connsiteX479" fmla="*/ 38615 w 220980"/>
              <a:gd name="connsiteY479" fmla="*/ 18307 h 404479"/>
              <a:gd name="connsiteX480" fmla="*/ 40120 w 220980"/>
              <a:gd name="connsiteY480" fmla="*/ 18555 h 404479"/>
              <a:gd name="connsiteX481" fmla="*/ 41215 w 220980"/>
              <a:gd name="connsiteY481" fmla="*/ 18460 h 404479"/>
              <a:gd name="connsiteX482" fmla="*/ 42310 w 220980"/>
              <a:gd name="connsiteY482" fmla="*/ 17555 h 404479"/>
              <a:gd name="connsiteX483" fmla="*/ 43091 w 220980"/>
              <a:gd name="connsiteY483" fmla="*/ 15964 h 404479"/>
              <a:gd name="connsiteX484" fmla="*/ 43987 w 220980"/>
              <a:gd name="connsiteY484" fmla="*/ 10859 h 404479"/>
              <a:gd name="connsiteX485" fmla="*/ 44501 w 220980"/>
              <a:gd name="connsiteY485" fmla="*/ 9954 h 404479"/>
              <a:gd name="connsiteX486" fmla="*/ 45425 w 220980"/>
              <a:gd name="connsiteY486" fmla="*/ 9230 h 404479"/>
              <a:gd name="connsiteX487" fmla="*/ 46940 w 220980"/>
              <a:gd name="connsiteY487" fmla="*/ 8744 h 404479"/>
              <a:gd name="connsiteX488" fmla="*/ 48711 w 220980"/>
              <a:gd name="connsiteY488" fmla="*/ 8782 h 404479"/>
              <a:gd name="connsiteX489" fmla="*/ 51025 w 220980"/>
              <a:gd name="connsiteY489" fmla="*/ 9763 h 404479"/>
              <a:gd name="connsiteX490" fmla="*/ 52474 w 220980"/>
              <a:gd name="connsiteY490" fmla="*/ 9801 h 404479"/>
              <a:gd name="connsiteX491" fmla="*/ 54112 w 220980"/>
              <a:gd name="connsiteY491" fmla="*/ 9392 h 404479"/>
              <a:gd name="connsiteX492" fmla="*/ 55502 w 220980"/>
              <a:gd name="connsiteY492" fmla="*/ 8687 h 404479"/>
              <a:gd name="connsiteX493" fmla="*/ 56426 w 220980"/>
              <a:gd name="connsiteY493" fmla="*/ 7792 h 404479"/>
              <a:gd name="connsiteX494" fmla="*/ 56845 w 220980"/>
              <a:gd name="connsiteY494" fmla="*/ 6715 h 404479"/>
              <a:gd name="connsiteX495" fmla="*/ 56474 w 220980"/>
              <a:gd name="connsiteY495" fmla="*/ 4648 h 404479"/>
              <a:gd name="connsiteX496" fmla="*/ 55416 w 220980"/>
              <a:gd name="connsiteY496" fmla="*/ 2057 h 404479"/>
              <a:gd name="connsiteX497" fmla="*/ 55712 w 220980"/>
              <a:gd name="connsiteY497" fmla="*/ 1743 h 404479"/>
              <a:gd name="connsiteX498" fmla="*/ 57655 w 220980"/>
              <a:gd name="connsiteY498" fmla="*/ 2315 h 404479"/>
              <a:gd name="connsiteX499" fmla="*/ 60513 w 220980"/>
              <a:gd name="connsiteY499" fmla="*/ 2953 h 404479"/>
              <a:gd name="connsiteX500" fmla="*/ 62694 w 220980"/>
              <a:gd name="connsiteY500" fmla="*/ 2810 h 404479"/>
              <a:gd name="connsiteX501" fmla="*/ 64113 w 220980"/>
              <a:gd name="connsiteY501" fmla="*/ 2362 h 404479"/>
              <a:gd name="connsiteX502" fmla="*/ 65504 w 220980"/>
              <a:gd name="connsiteY502" fmla="*/ 1134 h 404479"/>
              <a:gd name="connsiteX503" fmla="*/ 67256 w 220980"/>
              <a:gd name="connsiteY503" fmla="*/ 0 h 404479"/>
              <a:gd name="connsiteX504" fmla="*/ 68961 w 220980"/>
              <a:gd name="connsiteY504" fmla="*/ 257 h 404479"/>
              <a:gd name="connsiteX505" fmla="*/ 70285 w 220980"/>
              <a:gd name="connsiteY505" fmla="*/ 1267 h 404479"/>
              <a:gd name="connsiteX506" fmla="*/ 73438 w 220980"/>
              <a:gd name="connsiteY506" fmla="*/ 3172 h 404479"/>
              <a:gd name="connsiteX507" fmla="*/ 135036 w 220980"/>
              <a:gd name="connsiteY507" fmla="*/ 233753 h 404479"/>
              <a:gd name="connsiteX508" fmla="*/ 135122 w 220980"/>
              <a:gd name="connsiteY508" fmla="*/ 234401 h 404479"/>
              <a:gd name="connsiteX509" fmla="*/ 133731 w 220980"/>
              <a:gd name="connsiteY509" fmla="*/ 233905 h 404479"/>
              <a:gd name="connsiteX510" fmla="*/ 133245 w 220980"/>
              <a:gd name="connsiteY510" fmla="*/ 234134 h 404479"/>
              <a:gd name="connsiteX511" fmla="*/ 131693 w 220980"/>
              <a:gd name="connsiteY511" fmla="*/ 233953 h 404479"/>
              <a:gd name="connsiteX512" fmla="*/ 130931 w 220980"/>
              <a:gd name="connsiteY512" fmla="*/ 230191 h 404479"/>
              <a:gd name="connsiteX513" fmla="*/ 131045 w 220980"/>
              <a:gd name="connsiteY513" fmla="*/ 229305 h 404479"/>
              <a:gd name="connsiteX514" fmla="*/ 132150 w 220980"/>
              <a:gd name="connsiteY514" fmla="*/ 229581 h 404479"/>
              <a:gd name="connsiteX515" fmla="*/ 133731 w 220980"/>
              <a:gd name="connsiteY515" fmla="*/ 231448 h 404479"/>
              <a:gd name="connsiteX516" fmla="*/ 134541 w 220980"/>
              <a:gd name="connsiteY516" fmla="*/ 232743 h 404479"/>
              <a:gd name="connsiteX517" fmla="*/ 135036 w 220980"/>
              <a:gd name="connsiteY517" fmla="*/ 233753 h 404479"/>
              <a:gd name="connsiteX518" fmla="*/ 139837 w 220980"/>
              <a:gd name="connsiteY518" fmla="*/ 242221 h 404479"/>
              <a:gd name="connsiteX519" fmla="*/ 139398 w 220980"/>
              <a:gd name="connsiteY519" fmla="*/ 245050 h 404479"/>
              <a:gd name="connsiteX520" fmla="*/ 137875 w 220980"/>
              <a:gd name="connsiteY520" fmla="*/ 243888 h 404479"/>
              <a:gd name="connsiteX521" fmla="*/ 138236 w 220980"/>
              <a:gd name="connsiteY521" fmla="*/ 242459 h 404479"/>
              <a:gd name="connsiteX522" fmla="*/ 138836 w 220980"/>
              <a:gd name="connsiteY522" fmla="*/ 241811 h 404479"/>
              <a:gd name="connsiteX523" fmla="*/ 139837 w 220980"/>
              <a:gd name="connsiteY523" fmla="*/ 242221 h 404479"/>
              <a:gd name="connsiteX524" fmla="*/ 72152 w 220980"/>
              <a:gd name="connsiteY524" fmla="*/ 295732 h 404479"/>
              <a:gd name="connsiteX525" fmla="*/ 71895 w 220980"/>
              <a:gd name="connsiteY525" fmla="*/ 296180 h 404479"/>
              <a:gd name="connsiteX526" fmla="*/ 70857 w 220980"/>
              <a:gd name="connsiteY526" fmla="*/ 295323 h 404479"/>
              <a:gd name="connsiteX527" fmla="*/ 70123 w 220980"/>
              <a:gd name="connsiteY527" fmla="*/ 294351 h 404479"/>
              <a:gd name="connsiteX528" fmla="*/ 69733 w 220980"/>
              <a:gd name="connsiteY528" fmla="*/ 293113 h 404479"/>
              <a:gd name="connsiteX529" fmla="*/ 71333 w 220980"/>
              <a:gd name="connsiteY529" fmla="*/ 293161 h 404479"/>
              <a:gd name="connsiteX530" fmla="*/ 72124 w 220980"/>
              <a:gd name="connsiteY530" fmla="*/ 294304 h 404479"/>
              <a:gd name="connsiteX531" fmla="*/ 72152 w 220980"/>
              <a:gd name="connsiteY531" fmla="*/ 295732 h 404479"/>
              <a:gd name="connsiteX532" fmla="*/ 72057 w 220980"/>
              <a:gd name="connsiteY532" fmla="*/ 298714 h 404479"/>
              <a:gd name="connsiteX533" fmla="*/ 72180 w 220980"/>
              <a:gd name="connsiteY533" fmla="*/ 300238 h 404479"/>
              <a:gd name="connsiteX534" fmla="*/ 71600 w 220980"/>
              <a:gd name="connsiteY534" fmla="*/ 302066 h 404479"/>
              <a:gd name="connsiteX535" fmla="*/ 69161 w 220980"/>
              <a:gd name="connsiteY535" fmla="*/ 303143 h 404479"/>
              <a:gd name="connsiteX536" fmla="*/ 68323 w 220980"/>
              <a:gd name="connsiteY536" fmla="*/ 301676 h 404479"/>
              <a:gd name="connsiteX537" fmla="*/ 68542 w 220980"/>
              <a:gd name="connsiteY537" fmla="*/ 299418 h 404479"/>
              <a:gd name="connsiteX538" fmla="*/ 68913 w 220980"/>
              <a:gd name="connsiteY538" fmla="*/ 298847 h 404479"/>
              <a:gd name="connsiteX539" fmla="*/ 71304 w 220980"/>
              <a:gd name="connsiteY539" fmla="*/ 298961 h 404479"/>
              <a:gd name="connsiteX540" fmla="*/ 72057 w 220980"/>
              <a:gd name="connsiteY540" fmla="*/ 298714 h 404479"/>
              <a:gd name="connsiteX541" fmla="*/ 24927 w 220980"/>
              <a:gd name="connsiteY541" fmla="*/ 313106 h 404479"/>
              <a:gd name="connsiteX542" fmla="*/ 23413 w 220980"/>
              <a:gd name="connsiteY542" fmla="*/ 313392 h 404479"/>
              <a:gd name="connsiteX543" fmla="*/ 23613 w 220980"/>
              <a:gd name="connsiteY543" fmla="*/ 311925 h 404479"/>
              <a:gd name="connsiteX544" fmla="*/ 24012 w 220980"/>
              <a:gd name="connsiteY544" fmla="*/ 311001 h 404479"/>
              <a:gd name="connsiteX545" fmla="*/ 24746 w 220980"/>
              <a:gd name="connsiteY545" fmla="*/ 310753 h 404479"/>
              <a:gd name="connsiteX546" fmla="*/ 25051 w 220980"/>
              <a:gd name="connsiteY546" fmla="*/ 312334 h 404479"/>
              <a:gd name="connsiteX547" fmla="*/ 24927 w 220980"/>
              <a:gd name="connsiteY547" fmla="*/ 313106 h 404479"/>
              <a:gd name="connsiteX548" fmla="*/ 27642 w 220980"/>
              <a:gd name="connsiteY548" fmla="*/ 343967 h 404479"/>
              <a:gd name="connsiteX549" fmla="*/ 27356 w 220980"/>
              <a:gd name="connsiteY549" fmla="*/ 345938 h 404479"/>
              <a:gd name="connsiteX550" fmla="*/ 26261 w 220980"/>
              <a:gd name="connsiteY550" fmla="*/ 345910 h 404479"/>
              <a:gd name="connsiteX551" fmla="*/ 25146 w 220980"/>
              <a:gd name="connsiteY551" fmla="*/ 347177 h 404479"/>
              <a:gd name="connsiteX552" fmla="*/ 24622 w 220980"/>
              <a:gd name="connsiteY552" fmla="*/ 347348 h 404479"/>
              <a:gd name="connsiteX553" fmla="*/ 23717 w 220980"/>
              <a:gd name="connsiteY553" fmla="*/ 343329 h 404479"/>
              <a:gd name="connsiteX554" fmla="*/ 24755 w 220980"/>
              <a:gd name="connsiteY554" fmla="*/ 337690 h 404479"/>
              <a:gd name="connsiteX555" fmla="*/ 25318 w 220980"/>
              <a:gd name="connsiteY555" fmla="*/ 336890 h 404479"/>
              <a:gd name="connsiteX556" fmla="*/ 26089 w 220980"/>
              <a:gd name="connsiteY556" fmla="*/ 338385 h 404479"/>
              <a:gd name="connsiteX557" fmla="*/ 28327 w 220980"/>
              <a:gd name="connsiteY557" fmla="*/ 339052 h 404479"/>
              <a:gd name="connsiteX558" fmla="*/ 27356 w 220980"/>
              <a:gd name="connsiteY558" fmla="*/ 342300 h 404479"/>
              <a:gd name="connsiteX559" fmla="*/ 27642 w 220980"/>
              <a:gd name="connsiteY559" fmla="*/ 343967 h 404479"/>
              <a:gd name="connsiteX560" fmla="*/ 32518 w 220980"/>
              <a:gd name="connsiteY560" fmla="*/ 343110 h 404479"/>
              <a:gd name="connsiteX561" fmla="*/ 32204 w 220980"/>
              <a:gd name="connsiteY561" fmla="*/ 343557 h 404479"/>
              <a:gd name="connsiteX562" fmla="*/ 30842 w 220980"/>
              <a:gd name="connsiteY562" fmla="*/ 338423 h 404479"/>
              <a:gd name="connsiteX563" fmla="*/ 32852 w 220980"/>
              <a:gd name="connsiteY563" fmla="*/ 339805 h 404479"/>
              <a:gd name="connsiteX564" fmla="*/ 32518 w 220980"/>
              <a:gd name="connsiteY564" fmla="*/ 343110 h 404479"/>
              <a:gd name="connsiteX565" fmla="*/ 45530 w 220980"/>
              <a:gd name="connsiteY565" fmla="*/ 352273 h 404479"/>
              <a:gd name="connsiteX566" fmla="*/ 46225 w 220980"/>
              <a:gd name="connsiteY566" fmla="*/ 355502 h 404479"/>
              <a:gd name="connsiteX567" fmla="*/ 45244 w 220980"/>
              <a:gd name="connsiteY567" fmla="*/ 354844 h 404479"/>
              <a:gd name="connsiteX568" fmla="*/ 44434 w 220980"/>
              <a:gd name="connsiteY568" fmla="*/ 353435 h 404479"/>
              <a:gd name="connsiteX569" fmla="*/ 44444 w 220980"/>
              <a:gd name="connsiteY569" fmla="*/ 351368 h 404479"/>
              <a:gd name="connsiteX570" fmla="*/ 44644 w 220980"/>
              <a:gd name="connsiteY570" fmla="*/ 351082 h 404479"/>
              <a:gd name="connsiteX571" fmla="*/ 45530 w 220980"/>
              <a:gd name="connsiteY571" fmla="*/ 352273 h 404479"/>
              <a:gd name="connsiteX572" fmla="*/ 61151 w 220980"/>
              <a:gd name="connsiteY572" fmla="*/ 380905 h 404479"/>
              <a:gd name="connsiteX573" fmla="*/ 60646 w 220980"/>
              <a:gd name="connsiteY573" fmla="*/ 381067 h 404479"/>
              <a:gd name="connsiteX574" fmla="*/ 59646 w 220980"/>
              <a:gd name="connsiteY574" fmla="*/ 378905 h 404479"/>
              <a:gd name="connsiteX575" fmla="*/ 60913 w 220980"/>
              <a:gd name="connsiteY575" fmla="*/ 375771 h 404479"/>
              <a:gd name="connsiteX576" fmla="*/ 62179 w 220980"/>
              <a:gd name="connsiteY576" fmla="*/ 379609 h 404479"/>
              <a:gd name="connsiteX577" fmla="*/ 61151 w 220980"/>
              <a:gd name="connsiteY577" fmla="*/ 380905 h 404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220980" h="404479">
                <a:moveTo>
                  <a:pt x="73438" y="3172"/>
                </a:moveTo>
                <a:lnTo>
                  <a:pt x="73238" y="4839"/>
                </a:lnTo>
                <a:lnTo>
                  <a:pt x="73895" y="5191"/>
                </a:lnTo>
                <a:lnTo>
                  <a:pt x="74819" y="4410"/>
                </a:lnTo>
                <a:lnTo>
                  <a:pt x="75991" y="2515"/>
                </a:lnTo>
                <a:lnTo>
                  <a:pt x="77277" y="1448"/>
                </a:lnTo>
                <a:lnTo>
                  <a:pt x="78667" y="1210"/>
                </a:lnTo>
                <a:lnTo>
                  <a:pt x="80143" y="2505"/>
                </a:lnTo>
                <a:lnTo>
                  <a:pt x="81705" y="5325"/>
                </a:lnTo>
                <a:lnTo>
                  <a:pt x="83306" y="6925"/>
                </a:lnTo>
                <a:lnTo>
                  <a:pt x="84058" y="7106"/>
                </a:lnTo>
                <a:lnTo>
                  <a:pt x="84601" y="8392"/>
                </a:lnTo>
                <a:lnTo>
                  <a:pt x="84687" y="9630"/>
                </a:lnTo>
                <a:lnTo>
                  <a:pt x="83925" y="12240"/>
                </a:lnTo>
                <a:lnTo>
                  <a:pt x="82639" y="15269"/>
                </a:lnTo>
                <a:lnTo>
                  <a:pt x="80801" y="19022"/>
                </a:lnTo>
                <a:lnTo>
                  <a:pt x="81401" y="22174"/>
                </a:lnTo>
                <a:lnTo>
                  <a:pt x="83906" y="24746"/>
                </a:lnTo>
                <a:lnTo>
                  <a:pt x="86887" y="26261"/>
                </a:lnTo>
                <a:lnTo>
                  <a:pt x="90050" y="25841"/>
                </a:lnTo>
                <a:lnTo>
                  <a:pt x="91736" y="25070"/>
                </a:lnTo>
                <a:lnTo>
                  <a:pt x="93116" y="23860"/>
                </a:lnTo>
                <a:lnTo>
                  <a:pt x="94393" y="23289"/>
                </a:lnTo>
                <a:lnTo>
                  <a:pt x="96012" y="23136"/>
                </a:lnTo>
                <a:lnTo>
                  <a:pt x="101042" y="24022"/>
                </a:lnTo>
                <a:lnTo>
                  <a:pt x="102575" y="24898"/>
                </a:lnTo>
                <a:lnTo>
                  <a:pt x="102804" y="26641"/>
                </a:lnTo>
                <a:lnTo>
                  <a:pt x="102184" y="31109"/>
                </a:lnTo>
                <a:lnTo>
                  <a:pt x="102965" y="34385"/>
                </a:lnTo>
                <a:lnTo>
                  <a:pt x="104385" y="37833"/>
                </a:lnTo>
                <a:lnTo>
                  <a:pt x="104556" y="40977"/>
                </a:lnTo>
                <a:lnTo>
                  <a:pt x="102794" y="46149"/>
                </a:lnTo>
                <a:lnTo>
                  <a:pt x="101327" y="51045"/>
                </a:lnTo>
                <a:lnTo>
                  <a:pt x="99746" y="53426"/>
                </a:lnTo>
                <a:lnTo>
                  <a:pt x="98517" y="54959"/>
                </a:lnTo>
                <a:lnTo>
                  <a:pt x="98155" y="55997"/>
                </a:lnTo>
                <a:lnTo>
                  <a:pt x="98260" y="56979"/>
                </a:lnTo>
                <a:lnTo>
                  <a:pt x="99384" y="58446"/>
                </a:lnTo>
                <a:lnTo>
                  <a:pt x="100584" y="60341"/>
                </a:lnTo>
                <a:lnTo>
                  <a:pt x="100879" y="62151"/>
                </a:lnTo>
                <a:lnTo>
                  <a:pt x="100746" y="64370"/>
                </a:lnTo>
                <a:lnTo>
                  <a:pt x="99927" y="67418"/>
                </a:lnTo>
                <a:lnTo>
                  <a:pt x="96879" y="74019"/>
                </a:lnTo>
                <a:lnTo>
                  <a:pt x="94459" y="79972"/>
                </a:lnTo>
                <a:lnTo>
                  <a:pt x="95726" y="81163"/>
                </a:lnTo>
                <a:lnTo>
                  <a:pt x="98127" y="82029"/>
                </a:lnTo>
                <a:lnTo>
                  <a:pt x="99717" y="82877"/>
                </a:lnTo>
                <a:lnTo>
                  <a:pt x="101385" y="82334"/>
                </a:lnTo>
                <a:lnTo>
                  <a:pt x="104918" y="78820"/>
                </a:lnTo>
                <a:lnTo>
                  <a:pt x="107957" y="76210"/>
                </a:lnTo>
                <a:lnTo>
                  <a:pt x="111738" y="73600"/>
                </a:lnTo>
                <a:lnTo>
                  <a:pt x="111957" y="73371"/>
                </a:lnTo>
                <a:lnTo>
                  <a:pt x="115271" y="71447"/>
                </a:lnTo>
                <a:lnTo>
                  <a:pt x="116786" y="69675"/>
                </a:lnTo>
                <a:lnTo>
                  <a:pt x="117606" y="67418"/>
                </a:lnTo>
                <a:lnTo>
                  <a:pt x="118777" y="66551"/>
                </a:lnTo>
                <a:lnTo>
                  <a:pt x="120291" y="67056"/>
                </a:lnTo>
                <a:lnTo>
                  <a:pt x="122215" y="66075"/>
                </a:lnTo>
                <a:lnTo>
                  <a:pt x="124549" y="63598"/>
                </a:lnTo>
                <a:lnTo>
                  <a:pt x="126340" y="62455"/>
                </a:lnTo>
                <a:lnTo>
                  <a:pt x="127588" y="62646"/>
                </a:lnTo>
                <a:lnTo>
                  <a:pt x="129816" y="64180"/>
                </a:lnTo>
                <a:lnTo>
                  <a:pt x="133036" y="67056"/>
                </a:lnTo>
                <a:lnTo>
                  <a:pt x="135893" y="68771"/>
                </a:lnTo>
                <a:lnTo>
                  <a:pt x="138399" y="69323"/>
                </a:lnTo>
                <a:lnTo>
                  <a:pt x="139627" y="70390"/>
                </a:lnTo>
                <a:lnTo>
                  <a:pt x="139561" y="71980"/>
                </a:lnTo>
                <a:lnTo>
                  <a:pt x="140122" y="72990"/>
                </a:lnTo>
                <a:lnTo>
                  <a:pt x="141294" y="73419"/>
                </a:lnTo>
                <a:lnTo>
                  <a:pt x="141818" y="73247"/>
                </a:lnTo>
                <a:lnTo>
                  <a:pt x="141684" y="72476"/>
                </a:lnTo>
                <a:lnTo>
                  <a:pt x="142818" y="71342"/>
                </a:lnTo>
                <a:lnTo>
                  <a:pt x="145218" y="69856"/>
                </a:lnTo>
                <a:lnTo>
                  <a:pt x="147657" y="68980"/>
                </a:lnTo>
                <a:lnTo>
                  <a:pt x="150133" y="68723"/>
                </a:lnTo>
                <a:lnTo>
                  <a:pt x="151743" y="67542"/>
                </a:lnTo>
                <a:lnTo>
                  <a:pt x="152800" y="64475"/>
                </a:lnTo>
                <a:lnTo>
                  <a:pt x="154334" y="62141"/>
                </a:lnTo>
                <a:lnTo>
                  <a:pt x="155706" y="61084"/>
                </a:lnTo>
                <a:lnTo>
                  <a:pt x="157401" y="60551"/>
                </a:lnTo>
                <a:lnTo>
                  <a:pt x="157849" y="59808"/>
                </a:lnTo>
                <a:lnTo>
                  <a:pt x="157029" y="58855"/>
                </a:lnTo>
                <a:lnTo>
                  <a:pt x="157106" y="57884"/>
                </a:lnTo>
                <a:lnTo>
                  <a:pt x="158087" y="56902"/>
                </a:lnTo>
                <a:lnTo>
                  <a:pt x="160191" y="56483"/>
                </a:lnTo>
                <a:lnTo>
                  <a:pt x="163430" y="56626"/>
                </a:lnTo>
                <a:lnTo>
                  <a:pt x="167211" y="57617"/>
                </a:lnTo>
                <a:lnTo>
                  <a:pt x="171555" y="59465"/>
                </a:lnTo>
                <a:lnTo>
                  <a:pt x="174403" y="60065"/>
                </a:lnTo>
                <a:lnTo>
                  <a:pt x="175765" y="59398"/>
                </a:lnTo>
                <a:lnTo>
                  <a:pt x="178413" y="62256"/>
                </a:lnTo>
                <a:lnTo>
                  <a:pt x="182356" y="68637"/>
                </a:lnTo>
                <a:lnTo>
                  <a:pt x="185728" y="73457"/>
                </a:lnTo>
                <a:lnTo>
                  <a:pt x="188557" y="76715"/>
                </a:lnTo>
                <a:lnTo>
                  <a:pt x="191529" y="79210"/>
                </a:lnTo>
                <a:lnTo>
                  <a:pt x="194643" y="80953"/>
                </a:lnTo>
                <a:lnTo>
                  <a:pt x="196882" y="83325"/>
                </a:lnTo>
                <a:lnTo>
                  <a:pt x="198920" y="87821"/>
                </a:lnTo>
                <a:lnTo>
                  <a:pt x="197396" y="94021"/>
                </a:lnTo>
                <a:lnTo>
                  <a:pt x="196987" y="99384"/>
                </a:lnTo>
                <a:lnTo>
                  <a:pt x="197177" y="105947"/>
                </a:lnTo>
                <a:lnTo>
                  <a:pt x="199016" y="110976"/>
                </a:lnTo>
                <a:lnTo>
                  <a:pt x="202502" y="114472"/>
                </a:lnTo>
                <a:lnTo>
                  <a:pt x="204531" y="117291"/>
                </a:lnTo>
                <a:lnTo>
                  <a:pt x="205102" y="119444"/>
                </a:lnTo>
                <a:lnTo>
                  <a:pt x="207816" y="121291"/>
                </a:lnTo>
                <a:lnTo>
                  <a:pt x="212684" y="122825"/>
                </a:lnTo>
                <a:lnTo>
                  <a:pt x="214712" y="124216"/>
                </a:lnTo>
                <a:lnTo>
                  <a:pt x="213884" y="125463"/>
                </a:lnTo>
                <a:lnTo>
                  <a:pt x="213817" y="126911"/>
                </a:lnTo>
                <a:lnTo>
                  <a:pt x="214503" y="128559"/>
                </a:lnTo>
                <a:lnTo>
                  <a:pt x="216198" y="129931"/>
                </a:lnTo>
                <a:lnTo>
                  <a:pt x="218875" y="131007"/>
                </a:lnTo>
                <a:lnTo>
                  <a:pt x="220476" y="132150"/>
                </a:lnTo>
                <a:lnTo>
                  <a:pt x="220980" y="133350"/>
                </a:lnTo>
                <a:lnTo>
                  <a:pt x="220923" y="135303"/>
                </a:lnTo>
                <a:lnTo>
                  <a:pt x="220304" y="137998"/>
                </a:lnTo>
                <a:lnTo>
                  <a:pt x="219190" y="140065"/>
                </a:lnTo>
                <a:lnTo>
                  <a:pt x="217570" y="141504"/>
                </a:lnTo>
                <a:lnTo>
                  <a:pt x="217370" y="142647"/>
                </a:lnTo>
                <a:lnTo>
                  <a:pt x="216951" y="144380"/>
                </a:lnTo>
                <a:lnTo>
                  <a:pt x="216951" y="147933"/>
                </a:lnTo>
                <a:lnTo>
                  <a:pt x="218104" y="150295"/>
                </a:lnTo>
                <a:lnTo>
                  <a:pt x="218456" y="153296"/>
                </a:lnTo>
                <a:lnTo>
                  <a:pt x="217827" y="155743"/>
                </a:lnTo>
                <a:lnTo>
                  <a:pt x="217218" y="160744"/>
                </a:lnTo>
                <a:lnTo>
                  <a:pt x="217141" y="162678"/>
                </a:lnTo>
                <a:lnTo>
                  <a:pt x="216561" y="164344"/>
                </a:lnTo>
                <a:lnTo>
                  <a:pt x="215151" y="165945"/>
                </a:lnTo>
                <a:lnTo>
                  <a:pt x="212989" y="167450"/>
                </a:lnTo>
                <a:lnTo>
                  <a:pt x="210360" y="168793"/>
                </a:lnTo>
                <a:lnTo>
                  <a:pt x="208750" y="169383"/>
                </a:lnTo>
                <a:lnTo>
                  <a:pt x="208369" y="169659"/>
                </a:lnTo>
                <a:lnTo>
                  <a:pt x="207216" y="171174"/>
                </a:lnTo>
                <a:lnTo>
                  <a:pt x="205826" y="172641"/>
                </a:lnTo>
                <a:lnTo>
                  <a:pt x="204750" y="172641"/>
                </a:lnTo>
                <a:lnTo>
                  <a:pt x="203940" y="171898"/>
                </a:lnTo>
                <a:lnTo>
                  <a:pt x="203368" y="170936"/>
                </a:lnTo>
                <a:lnTo>
                  <a:pt x="203035" y="168831"/>
                </a:lnTo>
                <a:lnTo>
                  <a:pt x="200606" y="167792"/>
                </a:lnTo>
                <a:lnTo>
                  <a:pt x="197939" y="167135"/>
                </a:lnTo>
                <a:lnTo>
                  <a:pt x="192510" y="168173"/>
                </a:lnTo>
                <a:lnTo>
                  <a:pt x="188119" y="168736"/>
                </a:lnTo>
                <a:lnTo>
                  <a:pt x="183195" y="168021"/>
                </a:lnTo>
                <a:lnTo>
                  <a:pt x="178565" y="168916"/>
                </a:lnTo>
                <a:lnTo>
                  <a:pt x="176632" y="169050"/>
                </a:lnTo>
                <a:lnTo>
                  <a:pt x="174413" y="168907"/>
                </a:lnTo>
                <a:lnTo>
                  <a:pt x="172260" y="168926"/>
                </a:lnTo>
                <a:lnTo>
                  <a:pt x="170212" y="168602"/>
                </a:lnTo>
                <a:lnTo>
                  <a:pt x="166440" y="167316"/>
                </a:lnTo>
                <a:lnTo>
                  <a:pt x="164992" y="167421"/>
                </a:lnTo>
                <a:lnTo>
                  <a:pt x="161953" y="168488"/>
                </a:lnTo>
                <a:lnTo>
                  <a:pt x="158772" y="169231"/>
                </a:lnTo>
                <a:lnTo>
                  <a:pt x="155724" y="169745"/>
                </a:lnTo>
                <a:lnTo>
                  <a:pt x="151219" y="171936"/>
                </a:lnTo>
                <a:lnTo>
                  <a:pt x="147961" y="175108"/>
                </a:lnTo>
                <a:lnTo>
                  <a:pt x="147000" y="177346"/>
                </a:lnTo>
                <a:lnTo>
                  <a:pt x="145380" y="179604"/>
                </a:lnTo>
                <a:lnTo>
                  <a:pt x="143142" y="183175"/>
                </a:lnTo>
                <a:lnTo>
                  <a:pt x="140237" y="186595"/>
                </a:lnTo>
                <a:lnTo>
                  <a:pt x="138217" y="188157"/>
                </a:lnTo>
                <a:lnTo>
                  <a:pt x="138779" y="189081"/>
                </a:lnTo>
                <a:lnTo>
                  <a:pt x="138275" y="190186"/>
                </a:lnTo>
                <a:lnTo>
                  <a:pt x="135112" y="190681"/>
                </a:lnTo>
                <a:lnTo>
                  <a:pt x="132645" y="190881"/>
                </a:lnTo>
                <a:lnTo>
                  <a:pt x="132198" y="191434"/>
                </a:lnTo>
                <a:lnTo>
                  <a:pt x="132493" y="198311"/>
                </a:lnTo>
                <a:lnTo>
                  <a:pt x="133360" y="200911"/>
                </a:lnTo>
                <a:lnTo>
                  <a:pt x="134950" y="204045"/>
                </a:lnTo>
                <a:lnTo>
                  <a:pt x="135989" y="205769"/>
                </a:lnTo>
                <a:lnTo>
                  <a:pt x="136770" y="210855"/>
                </a:lnTo>
                <a:lnTo>
                  <a:pt x="136998" y="215170"/>
                </a:lnTo>
                <a:lnTo>
                  <a:pt x="140475" y="217894"/>
                </a:lnTo>
                <a:lnTo>
                  <a:pt x="142437" y="219971"/>
                </a:lnTo>
                <a:lnTo>
                  <a:pt x="143837" y="221799"/>
                </a:lnTo>
                <a:lnTo>
                  <a:pt x="143351" y="222961"/>
                </a:lnTo>
                <a:lnTo>
                  <a:pt x="142513" y="226438"/>
                </a:lnTo>
                <a:lnTo>
                  <a:pt x="143323" y="230943"/>
                </a:lnTo>
                <a:lnTo>
                  <a:pt x="148180" y="240659"/>
                </a:lnTo>
                <a:lnTo>
                  <a:pt x="148600" y="241345"/>
                </a:lnTo>
                <a:lnTo>
                  <a:pt x="148019" y="241421"/>
                </a:lnTo>
                <a:lnTo>
                  <a:pt x="147257" y="239554"/>
                </a:lnTo>
                <a:lnTo>
                  <a:pt x="144789" y="236401"/>
                </a:lnTo>
                <a:lnTo>
                  <a:pt x="144028" y="233039"/>
                </a:lnTo>
                <a:lnTo>
                  <a:pt x="141132" y="229334"/>
                </a:lnTo>
                <a:lnTo>
                  <a:pt x="139513" y="227867"/>
                </a:lnTo>
                <a:lnTo>
                  <a:pt x="138989" y="229095"/>
                </a:lnTo>
                <a:lnTo>
                  <a:pt x="138065" y="230410"/>
                </a:lnTo>
                <a:lnTo>
                  <a:pt x="135227" y="228505"/>
                </a:lnTo>
                <a:lnTo>
                  <a:pt x="132788" y="226514"/>
                </a:lnTo>
                <a:lnTo>
                  <a:pt x="130550" y="222656"/>
                </a:lnTo>
                <a:lnTo>
                  <a:pt x="130264" y="223552"/>
                </a:lnTo>
                <a:lnTo>
                  <a:pt x="129759" y="224362"/>
                </a:lnTo>
                <a:lnTo>
                  <a:pt x="127207" y="221332"/>
                </a:lnTo>
                <a:lnTo>
                  <a:pt x="124539" y="218913"/>
                </a:lnTo>
                <a:lnTo>
                  <a:pt x="122139" y="218046"/>
                </a:lnTo>
                <a:lnTo>
                  <a:pt x="120663" y="217246"/>
                </a:lnTo>
                <a:lnTo>
                  <a:pt x="119234" y="215960"/>
                </a:lnTo>
                <a:lnTo>
                  <a:pt x="116243" y="214627"/>
                </a:lnTo>
                <a:lnTo>
                  <a:pt x="108795" y="216551"/>
                </a:lnTo>
                <a:lnTo>
                  <a:pt x="99317" y="215055"/>
                </a:lnTo>
                <a:lnTo>
                  <a:pt x="95669" y="216484"/>
                </a:lnTo>
                <a:lnTo>
                  <a:pt x="94174" y="215598"/>
                </a:lnTo>
                <a:lnTo>
                  <a:pt x="93250" y="213951"/>
                </a:lnTo>
                <a:lnTo>
                  <a:pt x="94136" y="211131"/>
                </a:lnTo>
                <a:lnTo>
                  <a:pt x="94336" y="205226"/>
                </a:lnTo>
                <a:lnTo>
                  <a:pt x="95469" y="201073"/>
                </a:lnTo>
                <a:lnTo>
                  <a:pt x="94936" y="197911"/>
                </a:lnTo>
                <a:lnTo>
                  <a:pt x="95488" y="196425"/>
                </a:lnTo>
                <a:lnTo>
                  <a:pt x="95908" y="194396"/>
                </a:lnTo>
                <a:lnTo>
                  <a:pt x="94412" y="193567"/>
                </a:lnTo>
                <a:lnTo>
                  <a:pt x="87716" y="191957"/>
                </a:lnTo>
                <a:lnTo>
                  <a:pt x="86306" y="190681"/>
                </a:lnTo>
                <a:lnTo>
                  <a:pt x="84515" y="192148"/>
                </a:lnTo>
                <a:lnTo>
                  <a:pt x="76476" y="192967"/>
                </a:lnTo>
                <a:lnTo>
                  <a:pt x="73447" y="194196"/>
                </a:lnTo>
                <a:lnTo>
                  <a:pt x="70647" y="196558"/>
                </a:lnTo>
                <a:lnTo>
                  <a:pt x="69923" y="199549"/>
                </a:lnTo>
                <a:lnTo>
                  <a:pt x="71542" y="201521"/>
                </a:lnTo>
                <a:lnTo>
                  <a:pt x="72580" y="204940"/>
                </a:lnTo>
                <a:lnTo>
                  <a:pt x="69695" y="212408"/>
                </a:lnTo>
                <a:lnTo>
                  <a:pt x="69209" y="214627"/>
                </a:lnTo>
                <a:lnTo>
                  <a:pt x="70323" y="223752"/>
                </a:lnTo>
                <a:lnTo>
                  <a:pt x="69875" y="228753"/>
                </a:lnTo>
                <a:lnTo>
                  <a:pt x="68304" y="232105"/>
                </a:lnTo>
                <a:lnTo>
                  <a:pt x="65818" y="235115"/>
                </a:lnTo>
                <a:lnTo>
                  <a:pt x="64789" y="240211"/>
                </a:lnTo>
                <a:lnTo>
                  <a:pt x="62837" y="242573"/>
                </a:lnTo>
                <a:lnTo>
                  <a:pt x="60217" y="247965"/>
                </a:lnTo>
                <a:lnTo>
                  <a:pt x="58445" y="254680"/>
                </a:lnTo>
                <a:lnTo>
                  <a:pt x="57188" y="257785"/>
                </a:lnTo>
                <a:lnTo>
                  <a:pt x="56455" y="263500"/>
                </a:lnTo>
                <a:lnTo>
                  <a:pt x="51054" y="272158"/>
                </a:lnTo>
                <a:lnTo>
                  <a:pt x="49787" y="277044"/>
                </a:lnTo>
                <a:lnTo>
                  <a:pt x="47853" y="278892"/>
                </a:lnTo>
                <a:lnTo>
                  <a:pt x="48530" y="280349"/>
                </a:lnTo>
                <a:lnTo>
                  <a:pt x="48644" y="282788"/>
                </a:lnTo>
                <a:lnTo>
                  <a:pt x="47968" y="289293"/>
                </a:lnTo>
                <a:lnTo>
                  <a:pt x="47749" y="294685"/>
                </a:lnTo>
                <a:lnTo>
                  <a:pt x="48568" y="297571"/>
                </a:lnTo>
                <a:lnTo>
                  <a:pt x="51149" y="303295"/>
                </a:lnTo>
                <a:lnTo>
                  <a:pt x="50540" y="304953"/>
                </a:lnTo>
                <a:lnTo>
                  <a:pt x="50235" y="307315"/>
                </a:lnTo>
                <a:lnTo>
                  <a:pt x="52416" y="308381"/>
                </a:lnTo>
                <a:lnTo>
                  <a:pt x="53978" y="308696"/>
                </a:lnTo>
                <a:lnTo>
                  <a:pt x="62798" y="305991"/>
                </a:lnTo>
                <a:lnTo>
                  <a:pt x="65780" y="306686"/>
                </a:lnTo>
                <a:lnTo>
                  <a:pt x="66903" y="309210"/>
                </a:lnTo>
                <a:lnTo>
                  <a:pt x="67628" y="311410"/>
                </a:lnTo>
                <a:lnTo>
                  <a:pt x="69123" y="323279"/>
                </a:lnTo>
                <a:lnTo>
                  <a:pt x="69895" y="325479"/>
                </a:lnTo>
                <a:lnTo>
                  <a:pt x="71676" y="327574"/>
                </a:lnTo>
                <a:lnTo>
                  <a:pt x="73629" y="329803"/>
                </a:lnTo>
                <a:lnTo>
                  <a:pt x="74295" y="329403"/>
                </a:lnTo>
                <a:lnTo>
                  <a:pt x="74419" y="328574"/>
                </a:lnTo>
                <a:lnTo>
                  <a:pt x="74552" y="327641"/>
                </a:lnTo>
                <a:lnTo>
                  <a:pt x="76295" y="329889"/>
                </a:lnTo>
                <a:lnTo>
                  <a:pt x="77657" y="334080"/>
                </a:lnTo>
                <a:lnTo>
                  <a:pt x="82305" y="356226"/>
                </a:lnTo>
                <a:lnTo>
                  <a:pt x="83649" y="359035"/>
                </a:lnTo>
                <a:lnTo>
                  <a:pt x="84763" y="361998"/>
                </a:lnTo>
                <a:lnTo>
                  <a:pt x="81925" y="360559"/>
                </a:lnTo>
                <a:lnTo>
                  <a:pt x="81162" y="355645"/>
                </a:lnTo>
                <a:lnTo>
                  <a:pt x="80353" y="353578"/>
                </a:lnTo>
                <a:lnTo>
                  <a:pt x="79353" y="353273"/>
                </a:lnTo>
                <a:lnTo>
                  <a:pt x="77772" y="353311"/>
                </a:lnTo>
                <a:lnTo>
                  <a:pt x="77667" y="352435"/>
                </a:lnTo>
                <a:lnTo>
                  <a:pt x="78857" y="350834"/>
                </a:lnTo>
                <a:lnTo>
                  <a:pt x="78667" y="348910"/>
                </a:lnTo>
                <a:lnTo>
                  <a:pt x="77038" y="347329"/>
                </a:lnTo>
                <a:lnTo>
                  <a:pt x="74409" y="348587"/>
                </a:lnTo>
                <a:lnTo>
                  <a:pt x="74486" y="352035"/>
                </a:lnTo>
                <a:lnTo>
                  <a:pt x="75657" y="354673"/>
                </a:lnTo>
                <a:lnTo>
                  <a:pt x="80115" y="360579"/>
                </a:lnTo>
                <a:lnTo>
                  <a:pt x="81505" y="363046"/>
                </a:lnTo>
                <a:lnTo>
                  <a:pt x="83277" y="363750"/>
                </a:lnTo>
                <a:lnTo>
                  <a:pt x="85859" y="363360"/>
                </a:lnTo>
                <a:lnTo>
                  <a:pt x="88945" y="365874"/>
                </a:lnTo>
                <a:lnTo>
                  <a:pt x="91373" y="368208"/>
                </a:lnTo>
                <a:lnTo>
                  <a:pt x="97403" y="371780"/>
                </a:lnTo>
                <a:lnTo>
                  <a:pt x="101051" y="371399"/>
                </a:lnTo>
                <a:lnTo>
                  <a:pt x="104994" y="370513"/>
                </a:lnTo>
                <a:lnTo>
                  <a:pt x="107632" y="370742"/>
                </a:lnTo>
                <a:lnTo>
                  <a:pt x="110224" y="371656"/>
                </a:lnTo>
                <a:lnTo>
                  <a:pt x="113338" y="374637"/>
                </a:lnTo>
                <a:lnTo>
                  <a:pt x="118282" y="382105"/>
                </a:lnTo>
                <a:lnTo>
                  <a:pt x="126359" y="388315"/>
                </a:lnTo>
                <a:lnTo>
                  <a:pt x="125482" y="389858"/>
                </a:lnTo>
                <a:lnTo>
                  <a:pt x="125130" y="392211"/>
                </a:lnTo>
                <a:lnTo>
                  <a:pt x="121949" y="395345"/>
                </a:lnTo>
                <a:lnTo>
                  <a:pt x="121434" y="397155"/>
                </a:lnTo>
                <a:lnTo>
                  <a:pt x="120272" y="399450"/>
                </a:lnTo>
                <a:lnTo>
                  <a:pt x="118063" y="400679"/>
                </a:lnTo>
                <a:lnTo>
                  <a:pt x="116157" y="400908"/>
                </a:lnTo>
                <a:lnTo>
                  <a:pt x="115062" y="400688"/>
                </a:lnTo>
                <a:lnTo>
                  <a:pt x="114300" y="400231"/>
                </a:lnTo>
                <a:lnTo>
                  <a:pt x="113005" y="398059"/>
                </a:lnTo>
                <a:lnTo>
                  <a:pt x="112348" y="397402"/>
                </a:lnTo>
                <a:lnTo>
                  <a:pt x="111795" y="397250"/>
                </a:lnTo>
                <a:lnTo>
                  <a:pt x="107728" y="398745"/>
                </a:lnTo>
                <a:lnTo>
                  <a:pt x="103794" y="400403"/>
                </a:lnTo>
                <a:lnTo>
                  <a:pt x="103070" y="401889"/>
                </a:lnTo>
                <a:lnTo>
                  <a:pt x="102022" y="403622"/>
                </a:lnTo>
                <a:lnTo>
                  <a:pt x="100879" y="404308"/>
                </a:lnTo>
                <a:lnTo>
                  <a:pt x="99975" y="404479"/>
                </a:lnTo>
                <a:lnTo>
                  <a:pt x="99108" y="403460"/>
                </a:lnTo>
                <a:lnTo>
                  <a:pt x="97603" y="402136"/>
                </a:lnTo>
                <a:lnTo>
                  <a:pt x="96441" y="400898"/>
                </a:lnTo>
                <a:lnTo>
                  <a:pt x="96736" y="398897"/>
                </a:lnTo>
                <a:lnTo>
                  <a:pt x="98946" y="395954"/>
                </a:lnTo>
                <a:lnTo>
                  <a:pt x="99232" y="393897"/>
                </a:lnTo>
                <a:lnTo>
                  <a:pt x="98956" y="390354"/>
                </a:lnTo>
                <a:lnTo>
                  <a:pt x="98355" y="388315"/>
                </a:lnTo>
                <a:lnTo>
                  <a:pt x="97717" y="388249"/>
                </a:lnTo>
                <a:lnTo>
                  <a:pt x="96631" y="387915"/>
                </a:lnTo>
                <a:lnTo>
                  <a:pt x="93564" y="388249"/>
                </a:lnTo>
                <a:lnTo>
                  <a:pt x="92030" y="385944"/>
                </a:lnTo>
                <a:lnTo>
                  <a:pt x="91430" y="383410"/>
                </a:lnTo>
                <a:lnTo>
                  <a:pt x="90383" y="382505"/>
                </a:lnTo>
                <a:lnTo>
                  <a:pt x="89345" y="381953"/>
                </a:lnTo>
                <a:lnTo>
                  <a:pt x="87049" y="382829"/>
                </a:lnTo>
                <a:lnTo>
                  <a:pt x="85287" y="382305"/>
                </a:lnTo>
                <a:lnTo>
                  <a:pt x="79448" y="380105"/>
                </a:lnTo>
                <a:lnTo>
                  <a:pt x="77210" y="376552"/>
                </a:lnTo>
                <a:lnTo>
                  <a:pt x="76010" y="376447"/>
                </a:lnTo>
                <a:lnTo>
                  <a:pt x="74952" y="376838"/>
                </a:lnTo>
                <a:lnTo>
                  <a:pt x="74533" y="377647"/>
                </a:lnTo>
                <a:lnTo>
                  <a:pt x="73914" y="381734"/>
                </a:lnTo>
                <a:lnTo>
                  <a:pt x="73409" y="382981"/>
                </a:lnTo>
                <a:lnTo>
                  <a:pt x="66713" y="374752"/>
                </a:lnTo>
                <a:lnTo>
                  <a:pt x="62103" y="371361"/>
                </a:lnTo>
                <a:lnTo>
                  <a:pt x="62751" y="365217"/>
                </a:lnTo>
                <a:lnTo>
                  <a:pt x="61351" y="364027"/>
                </a:lnTo>
                <a:lnTo>
                  <a:pt x="59598" y="363912"/>
                </a:lnTo>
                <a:lnTo>
                  <a:pt x="58274" y="362207"/>
                </a:lnTo>
                <a:lnTo>
                  <a:pt x="59446" y="358550"/>
                </a:lnTo>
                <a:lnTo>
                  <a:pt x="57636" y="359245"/>
                </a:lnTo>
                <a:lnTo>
                  <a:pt x="55131" y="359112"/>
                </a:lnTo>
                <a:lnTo>
                  <a:pt x="53074" y="358102"/>
                </a:lnTo>
                <a:lnTo>
                  <a:pt x="51521" y="353035"/>
                </a:lnTo>
                <a:lnTo>
                  <a:pt x="50530" y="351492"/>
                </a:lnTo>
                <a:lnTo>
                  <a:pt x="48387" y="348834"/>
                </a:lnTo>
                <a:lnTo>
                  <a:pt x="45558" y="348834"/>
                </a:lnTo>
                <a:lnTo>
                  <a:pt x="44615" y="347558"/>
                </a:lnTo>
                <a:lnTo>
                  <a:pt x="44844" y="344281"/>
                </a:lnTo>
                <a:lnTo>
                  <a:pt x="42777" y="342272"/>
                </a:lnTo>
                <a:lnTo>
                  <a:pt x="40062" y="340633"/>
                </a:lnTo>
                <a:lnTo>
                  <a:pt x="37834" y="339671"/>
                </a:lnTo>
                <a:lnTo>
                  <a:pt x="35557" y="334385"/>
                </a:lnTo>
                <a:lnTo>
                  <a:pt x="33767" y="333089"/>
                </a:lnTo>
                <a:lnTo>
                  <a:pt x="32242" y="332032"/>
                </a:lnTo>
                <a:lnTo>
                  <a:pt x="30118" y="332747"/>
                </a:lnTo>
                <a:lnTo>
                  <a:pt x="29423" y="334651"/>
                </a:lnTo>
                <a:lnTo>
                  <a:pt x="28013" y="336490"/>
                </a:lnTo>
                <a:lnTo>
                  <a:pt x="26404" y="336261"/>
                </a:lnTo>
                <a:lnTo>
                  <a:pt x="24927" y="335214"/>
                </a:lnTo>
                <a:lnTo>
                  <a:pt x="23127" y="329927"/>
                </a:lnTo>
                <a:lnTo>
                  <a:pt x="22832" y="326689"/>
                </a:lnTo>
                <a:lnTo>
                  <a:pt x="23232" y="320669"/>
                </a:lnTo>
                <a:lnTo>
                  <a:pt x="25479" y="315268"/>
                </a:lnTo>
                <a:lnTo>
                  <a:pt x="26689" y="306619"/>
                </a:lnTo>
                <a:lnTo>
                  <a:pt x="28603" y="301181"/>
                </a:lnTo>
                <a:lnTo>
                  <a:pt x="29947" y="299333"/>
                </a:lnTo>
                <a:lnTo>
                  <a:pt x="31785" y="291894"/>
                </a:lnTo>
                <a:lnTo>
                  <a:pt x="35547" y="282378"/>
                </a:lnTo>
                <a:lnTo>
                  <a:pt x="35976" y="280340"/>
                </a:lnTo>
                <a:lnTo>
                  <a:pt x="36738" y="278054"/>
                </a:lnTo>
                <a:lnTo>
                  <a:pt x="37309" y="275892"/>
                </a:lnTo>
                <a:lnTo>
                  <a:pt x="37500" y="272482"/>
                </a:lnTo>
                <a:lnTo>
                  <a:pt x="37014" y="270691"/>
                </a:lnTo>
                <a:lnTo>
                  <a:pt x="37014" y="269682"/>
                </a:lnTo>
                <a:lnTo>
                  <a:pt x="37805" y="268396"/>
                </a:lnTo>
                <a:lnTo>
                  <a:pt x="40481" y="266233"/>
                </a:lnTo>
                <a:lnTo>
                  <a:pt x="44187" y="262671"/>
                </a:lnTo>
                <a:lnTo>
                  <a:pt x="48587" y="257661"/>
                </a:lnTo>
                <a:lnTo>
                  <a:pt x="53102" y="249965"/>
                </a:lnTo>
                <a:lnTo>
                  <a:pt x="55340" y="245498"/>
                </a:lnTo>
                <a:lnTo>
                  <a:pt x="56283" y="243916"/>
                </a:lnTo>
                <a:lnTo>
                  <a:pt x="57274" y="243421"/>
                </a:lnTo>
                <a:lnTo>
                  <a:pt x="58817" y="241888"/>
                </a:lnTo>
                <a:lnTo>
                  <a:pt x="59874" y="240192"/>
                </a:lnTo>
                <a:lnTo>
                  <a:pt x="59931" y="239335"/>
                </a:lnTo>
                <a:lnTo>
                  <a:pt x="57484" y="230962"/>
                </a:lnTo>
                <a:lnTo>
                  <a:pt x="55874" y="228229"/>
                </a:lnTo>
                <a:lnTo>
                  <a:pt x="55064" y="225000"/>
                </a:lnTo>
                <a:lnTo>
                  <a:pt x="54626" y="222666"/>
                </a:lnTo>
                <a:lnTo>
                  <a:pt x="54036" y="220523"/>
                </a:lnTo>
                <a:lnTo>
                  <a:pt x="54321" y="218504"/>
                </a:lnTo>
                <a:lnTo>
                  <a:pt x="53435" y="217246"/>
                </a:lnTo>
                <a:lnTo>
                  <a:pt x="51435" y="215656"/>
                </a:lnTo>
                <a:lnTo>
                  <a:pt x="49359" y="213284"/>
                </a:lnTo>
                <a:lnTo>
                  <a:pt x="48120" y="209407"/>
                </a:lnTo>
                <a:lnTo>
                  <a:pt x="48120" y="207245"/>
                </a:lnTo>
                <a:lnTo>
                  <a:pt x="46797" y="205350"/>
                </a:lnTo>
                <a:lnTo>
                  <a:pt x="46349" y="203368"/>
                </a:lnTo>
                <a:lnTo>
                  <a:pt x="47149" y="201473"/>
                </a:lnTo>
                <a:lnTo>
                  <a:pt x="48187" y="199835"/>
                </a:lnTo>
                <a:lnTo>
                  <a:pt x="48063" y="192634"/>
                </a:lnTo>
                <a:lnTo>
                  <a:pt x="47644" y="190481"/>
                </a:lnTo>
                <a:lnTo>
                  <a:pt x="47130" y="186633"/>
                </a:lnTo>
                <a:lnTo>
                  <a:pt x="45777" y="183728"/>
                </a:lnTo>
                <a:lnTo>
                  <a:pt x="43863" y="180327"/>
                </a:lnTo>
                <a:lnTo>
                  <a:pt x="41691" y="177518"/>
                </a:lnTo>
                <a:lnTo>
                  <a:pt x="36014" y="172431"/>
                </a:lnTo>
                <a:lnTo>
                  <a:pt x="31966" y="169031"/>
                </a:lnTo>
                <a:lnTo>
                  <a:pt x="29966" y="165926"/>
                </a:lnTo>
                <a:lnTo>
                  <a:pt x="27423" y="162354"/>
                </a:lnTo>
                <a:lnTo>
                  <a:pt x="25603" y="159782"/>
                </a:lnTo>
                <a:lnTo>
                  <a:pt x="23308" y="156534"/>
                </a:lnTo>
                <a:lnTo>
                  <a:pt x="22136" y="152105"/>
                </a:lnTo>
                <a:lnTo>
                  <a:pt x="21489" y="147381"/>
                </a:lnTo>
                <a:lnTo>
                  <a:pt x="21841" y="145818"/>
                </a:lnTo>
                <a:lnTo>
                  <a:pt x="22936" y="144790"/>
                </a:lnTo>
                <a:lnTo>
                  <a:pt x="24375" y="143961"/>
                </a:lnTo>
                <a:lnTo>
                  <a:pt x="25537" y="143771"/>
                </a:lnTo>
                <a:lnTo>
                  <a:pt x="28813" y="141599"/>
                </a:lnTo>
                <a:lnTo>
                  <a:pt x="31090" y="141789"/>
                </a:lnTo>
                <a:lnTo>
                  <a:pt x="31623" y="141322"/>
                </a:lnTo>
                <a:lnTo>
                  <a:pt x="31842" y="140332"/>
                </a:lnTo>
                <a:lnTo>
                  <a:pt x="31547" y="136027"/>
                </a:lnTo>
                <a:lnTo>
                  <a:pt x="31652" y="130264"/>
                </a:lnTo>
                <a:lnTo>
                  <a:pt x="32071" y="125568"/>
                </a:lnTo>
                <a:lnTo>
                  <a:pt x="32566" y="122472"/>
                </a:lnTo>
                <a:lnTo>
                  <a:pt x="38605" y="118872"/>
                </a:lnTo>
                <a:lnTo>
                  <a:pt x="39872" y="117310"/>
                </a:lnTo>
                <a:lnTo>
                  <a:pt x="40481" y="115624"/>
                </a:lnTo>
                <a:lnTo>
                  <a:pt x="40481" y="114138"/>
                </a:lnTo>
                <a:lnTo>
                  <a:pt x="39967" y="112967"/>
                </a:lnTo>
                <a:lnTo>
                  <a:pt x="39062" y="112319"/>
                </a:lnTo>
                <a:lnTo>
                  <a:pt x="35157" y="115424"/>
                </a:lnTo>
                <a:lnTo>
                  <a:pt x="34395" y="114738"/>
                </a:lnTo>
                <a:lnTo>
                  <a:pt x="32604" y="109633"/>
                </a:lnTo>
                <a:lnTo>
                  <a:pt x="31833" y="108071"/>
                </a:lnTo>
                <a:lnTo>
                  <a:pt x="30718" y="106204"/>
                </a:lnTo>
                <a:lnTo>
                  <a:pt x="29518" y="103594"/>
                </a:lnTo>
                <a:lnTo>
                  <a:pt x="29328" y="99079"/>
                </a:lnTo>
                <a:lnTo>
                  <a:pt x="28461" y="96841"/>
                </a:lnTo>
                <a:lnTo>
                  <a:pt x="23584" y="92069"/>
                </a:lnTo>
                <a:lnTo>
                  <a:pt x="21403" y="89497"/>
                </a:lnTo>
                <a:lnTo>
                  <a:pt x="18422" y="85782"/>
                </a:lnTo>
                <a:lnTo>
                  <a:pt x="14850" y="81325"/>
                </a:lnTo>
                <a:lnTo>
                  <a:pt x="11202" y="77200"/>
                </a:lnTo>
                <a:lnTo>
                  <a:pt x="9487" y="74562"/>
                </a:lnTo>
                <a:lnTo>
                  <a:pt x="8887" y="73962"/>
                </a:lnTo>
                <a:lnTo>
                  <a:pt x="8687" y="72943"/>
                </a:lnTo>
                <a:lnTo>
                  <a:pt x="9792" y="70104"/>
                </a:lnTo>
                <a:lnTo>
                  <a:pt x="9240" y="67246"/>
                </a:lnTo>
                <a:lnTo>
                  <a:pt x="7430" y="63437"/>
                </a:lnTo>
                <a:lnTo>
                  <a:pt x="6648" y="61074"/>
                </a:lnTo>
                <a:lnTo>
                  <a:pt x="6906" y="60170"/>
                </a:lnTo>
                <a:lnTo>
                  <a:pt x="6029" y="59817"/>
                </a:lnTo>
                <a:lnTo>
                  <a:pt x="4001" y="60017"/>
                </a:lnTo>
                <a:lnTo>
                  <a:pt x="2057" y="58226"/>
                </a:lnTo>
                <a:lnTo>
                  <a:pt x="181" y="54455"/>
                </a:lnTo>
                <a:lnTo>
                  <a:pt x="0" y="53788"/>
                </a:lnTo>
                <a:lnTo>
                  <a:pt x="610" y="53797"/>
                </a:lnTo>
                <a:lnTo>
                  <a:pt x="2963" y="54445"/>
                </a:lnTo>
                <a:lnTo>
                  <a:pt x="3763" y="54350"/>
                </a:lnTo>
                <a:lnTo>
                  <a:pt x="5429" y="53483"/>
                </a:lnTo>
                <a:lnTo>
                  <a:pt x="7954" y="52569"/>
                </a:lnTo>
                <a:lnTo>
                  <a:pt x="9449" y="52264"/>
                </a:lnTo>
                <a:lnTo>
                  <a:pt x="9944" y="51816"/>
                </a:lnTo>
                <a:lnTo>
                  <a:pt x="10154" y="50902"/>
                </a:lnTo>
                <a:lnTo>
                  <a:pt x="8868" y="42177"/>
                </a:lnTo>
                <a:lnTo>
                  <a:pt x="9087" y="40357"/>
                </a:lnTo>
                <a:lnTo>
                  <a:pt x="11478" y="36586"/>
                </a:lnTo>
                <a:lnTo>
                  <a:pt x="11211" y="32776"/>
                </a:lnTo>
                <a:lnTo>
                  <a:pt x="11821" y="27308"/>
                </a:lnTo>
                <a:lnTo>
                  <a:pt x="14487" y="23565"/>
                </a:lnTo>
                <a:lnTo>
                  <a:pt x="16488" y="21841"/>
                </a:lnTo>
                <a:lnTo>
                  <a:pt x="17116" y="19136"/>
                </a:lnTo>
                <a:lnTo>
                  <a:pt x="18031" y="18564"/>
                </a:lnTo>
                <a:lnTo>
                  <a:pt x="19688" y="18774"/>
                </a:lnTo>
                <a:lnTo>
                  <a:pt x="23108" y="20793"/>
                </a:lnTo>
                <a:lnTo>
                  <a:pt x="24565" y="20889"/>
                </a:lnTo>
                <a:lnTo>
                  <a:pt x="26641" y="20831"/>
                </a:lnTo>
                <a:lnTo>
                  <a:pt x="28870" y="20679"/>
                </a:lnTo>
                <a:lnTo>
                  <a:pt x="29909" y="20488"/>
                </a:lnTo>
                <a:lnTo>
                  <a:pt x="37043" y="18517"/>
                </a:lnTo>
                <a:lnTo>
                  <a:pt x="38615" y="18307"/>
                </a:lnTo>
                <a:lnTo>
                  <a:pt x="40120" y="18555"/>
                </a:lnTo>
                <a:lnTo>
                  <a:pt x="41215" y="18460"/>
                </a:lnTo>
                <a:lnTo>
                  <a:pt x="42310" y="17555"/>
                </a:lnTo>
                <a:lnTo>
                  <a:pt x="43091" y="15964"/>
                </a:lnTo>
                <a:lnTo>
                  <a:pt x="43987" y="10859"/>
                </a:lnTo>
                <a:lnTo>
                  <a:pt x="44501" y="9954"/>
                </a:lnTo>
                <a:lnTo>
                  <a:pt x="45425" y="9230"/>
                </a:lnTo>
                <a:lnTo>
                  <a:pt x="46940" y="8744"/>
                </a:lnTo>
                <a:lnTo>
                  <a:pt x="48711" y="8782"/>
                </a:lnTo>
                <a:lnTo>
                  <a:pt x="51025" y="9763"/>
                </a:lnTo>
                <a:lnTo>
                  <a:pt x="52474" y="9801"/>
                </a:lnTo>
                <a:lnTo>
                  <a:pt x="54112" y="9392"/>
                </a:lnTo>
                <a:lnTo>
                  <a:pt x="55502" y="8687"/>
                </a:lnTo>
                <a:lnTo>
                  <a:pt x="56426" y="7792"/>
                </a:lnTo>
                <a:lnTo>
                  <a:pt x="56845" y="6715"/>
                </a:lnTo>
                <a:lnTo>
                  <a:pt x="56474" y="4648"/>
                </a:lnTo>
                <a:lnTo>
                  <a:pt x="55416" y="2057"/>
                </a:lnTo>
                <a:lnTo>
                  <a:pt x="55712" y="1743"/>
                </a:lnTo>
                <a:lnTo>
                  <a:pt x="57655" y="2315"/>
                </a:lnTo>
                <a:lnTo>
                  <a:pt x="60513" y="2953"/>
                </a:lnTo>
                <a:lnTo>
                  <a:pt x="62694" y="2810"/>
                </a:lnTo>
                <a:lnTo>
                  <a:pt x="64113" y="2362"/>
                </a:lnTo>
                <a:lnTo>
                  <a:pt x="65504" y="1134"/>
                </a:lnTo>
                <a:lnTo>
                  <a:pt x="67256" y="0"/>
                </a:lnTo>
                <a:lnTo>
                  <a:pt x="68961" y="257"/>
                </a:lnTo>
                <a:lnTo>
                  <a:pt x="70285" y="1267"/>
                </a:lnTo>
                <a:lnTo>
                  <a:pt x="73438" y="3172"/>
                </a:lnTo>
                <a:close/>
                <a:moveTo>
                  <a:pt x="135036" y="233753"/>
                </a:moveTo>
                <a:lnTo>
                  <a:pt x="135122" y="234401"/>
                </a:lnTo>
                <a:lnTo>
                  <a:pt x="133731" y="233905"/>
                </a:lnTo>
                <a:lnTo>
                  <a:pt x="133245" y="234134"/>
                </a:lnTo>
                <a:lnTo>
                  <a:pt x="131693" y="233953"/>
                </a:lnTo>
                <a:lnTo>
                  <a:pt x="130931" y="230191"/>
                </a:lnTo>
                <a:lnTo>
                  <a:pt x="131045" y="229305"/>
                </a:lnTo>
                <a:lnTo>
                  <a:pt x="132150" y="229581"/>
                </a:lnTo>
                <a:lnTo>
                  <a:pt x="133731" y="231448"/>
                </a:lnTo>
                <a:lnTo>
                  <a:pt x="134541" y="232743"/>
                </a:lnTo>
                <a:lnTo>
                  <a:pt x="135036" y="233753"/>
                </a:lnTo>
                <a:close/>
                <a:moveTo>
                  <a:pt x="139837" y="242221"/>
                </a:moveTo>
                <a:lnTo>
                  <a:pt x="139398" y="245050"/>
                </a:lnTo>
                <a:lnTo>
                  <a:pt x="137875" y="243888"/>
                </a:lnTo>
                <a:lnTo>
                  <a:pt x="138236" y="242459"/>
                </a:lnTo>
                <a:lnTo>
                  <a:pt x="138836" y="241811"/>
                </a:lnTo>
                <a:lnTo>
                  <a:pt x="139837" y="242221"/>
                </a:lnTo>
                <a:close/>
                <a:moveTo>
                  <a:pt x="72152" y="295732"/>
                </a:moveTo>
                <a:lnTo>
                  <a:pt x="71895" y="296180"/>
                </a:lnTo>
                <a:lnTo>
                  <a:pt x="70857" y="295323"/>
                </a:lnTo>
                <a:lnTo>
                  <a:pt x="70123" y="294351"/>
                </a:lnTo>
                <a:lnTo>
                  <a:pt x="69733" y="293113"/>
                </a:lnTo>
                <a:lnTo>
                  <a:pt x="71333" y="293161"/>
                </a:lnTo>
                <a:lnTo>
                  <a:pt x="72124" y="294304"/>
                </a:lnTo>
                <a:lnTo>
                  <a:pt x="72152" y="295732"/>
                </a:lnTo>
                <a:close/>
                <a:moveTo>
                  <a:pt x="72057" y="298714"/>
                </a:moveTo>
                <a:lnTo>
                  <a:pt x="72180" y="300238"/>
                </a:lnTo>
                <a:lnTo>
                  <a:pt x="71600" y="302066"/>
                </a:lnTo>
                <a:lnTo>
                  <a:pt x="69161" y="303143"/>
                </a:lnTo>
                <a:lnTo>
                  <a:pt x="68323" y="301676"/>
                </a:lnTo>
                <a:lnTo>
                  <a:pt x="68542" y="299418"/>
                </a:lnTo>
                <a:lnTo>
                  <a:pt x="68913" y="298847"/>
                </a:lnTo>
                <a:lnTo>
                  <a:pt x="71304" y="298961"/>
                </a:lnTo>
                <a:lnTo>
                  <a:pt x="72057" y="298714"/>
                </a:lnTo>
                <a:close/>
                <a:moveTo>
                  <a:pt x="24927" y="313106"/>
                </a:moveTo>
                <a:lnTo>
                  <a:pt x="23413" y="313392"/>
                </a:lnTo>
                <a:lnTo>
                  <a:pt x="23613" y="311925"/>
                </a:lnTo>
                <a:lnTo>
                  <a:pt x="24012" y="311001"/>
                </a:lnTo>
                <a:lnTo>
                  <a:pt x="24746" y="310753"/>
                </a:lnTo>
                <a:lnTo>
                  <a:pt x="25051" y="312334"/>
                </a:lnTo>
                <a:lnTo>
                  <a:pt x="24927" y="313106"/>
                </a:lnTo>
                <a:close/>
                <a:moveTo>
                  <a:pt x="27642" y="343967"/>
                </a:moveTo>
                <a:lnTo>
                  <a:pt x="27356" y="345938"/>
                </a:lnTo>
                <a:lnTo>
                  <a:pt x="26261" y="345910"/>
                </a:lnTo>
                <a:lnTo>
                  <a:pt x="25146" y="347177"/>
                </a:lnTo>
                <a:lnTo>
                  <a:pt x="24622" y="347348"/>
                </a:lnTo>
                <a:lnTo>
                  <a:pt x="23717" y="343329"/>
                </a:lnTo>
                <a:lnTo>
                  <a:pt x="24755" y="337690"/>
                </a:lnTo>
                <a:lnTo>
                  <a:pt x="25318" y="336890"/>
                </a:lnTo>
                <a:lnTo>
                  <a:pt x="26089" y="338385"/>
                </a:lnTo>
                <a:lnTo>
                  <a:pt x="28327" y="339052"/>
                </a:lnTo>
                <a:lnTo>
                  <a:pt x="27356" y="342300"/>
                </a:lnTo>
                <a:lnTo>
                  <a:pt x="27642" y="343967"/>
                </a:lnTo>
                <a:close/>
                <a:moveTo>
                  <a:pt x="32518" y="343110"/>
                </a:moveTo>
                <a:lnTo>
                  <a:pt x="32204" y="343557"/>
                </a:lnTo>
                <a:lnTo>
                  <a:pt x="30842" y="338423"/>
                </a:lnTo>
                <a:lnTo>
                  <a:pt x="32852" y="339805"/>
                </a:lnTo>
                <a:lnTo>
                  <a:pt x="32518" y="343110"/>
                </a:lnTo>
                <a:close/>
                <a:moveTo>
                  <a:pt x="45530" y="352273"/>
                </a:moveTo>
                <a:lnTo>
                  <a:pt x="46225" y="355502"/>
                </a:lnTo>
                <a:lnTo>
                  <a:pt x="45244" y="354844"/>
                </a:lnTo>
                <a:lnTo>
                  <a:pt x="44434" y="353435"/>
                </a:lnTo>
                <a:lnTo>
                  <a:pt x="44444" y="351368"/>
                </a:lnTo>
                <a:lnTo>
                  <a:pt x="44644" y="351082"/>
                </a:lnTo>
                <a:lnTo>
                  <a:pt x="45530" y="352273"/>
                </a:lnTo>
                <a:close/>
                <a:moveTo>
                  <a:pt x="61151" y="380905"/>
                </a:moveTo>
                <a:lnTo>
                  <a:pt x="60646" y="381067"/>
                </a:lnTo>
                <a:lnTo>
                  <a:pt x="59646" y="378905"/>
                </a:lnTo>
                <a:lnTo>
                  <a:pt x="60913" y="375771"/>
                </a:lnTo>
                <a:lnTo>
                  <a:pt x="62179" y="379609"/>
                </a:lnTo>
                <a:lnTo>
                  <a:pt x="61151" y="3809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5" name="Freeform: Shape 224">
            <a:extLst>
              <a:ext uri="{FF2B5EF4-FFF2-40B4-BE49-F238E27FC236}">
                <a16:creationId xmlns:a16="http://schemas.microsoft.com/office/drawing/2014/main" id="{A9C37C78-8272-CD4C-6BA4-1D7A8C20EA7D}"/>
              </a:ext>
            </a:extLst>
          </p:cNvPr>
          <p:cNvSpPr/>
          <p:nvPr/>
        </p:nvSpPr>
        <p:spPr>
          <a:xfrm>
            <a:off x="7609682" y="3468351"/>
            <a:ext cx="207635" cy="148828"/>
          </a:xfrm>
          <a:custGeom>
            <a:avLst/>
            <a:gdLst>
              <a:gd name="connsiteX0" fmla="*/ 96402 w 207635"/>
              <a:gd name="connsiteY0" fmla="*/ 27946 h 148828"/>
              <a:gd name="connsiteX1" fmla="*/ 96488 w 207635"/>
              <a:gd name="connsiteY1" fmla="*/ 28584 h 148828"/>
              <a:gd name="connsiteX2" fmla="*/ 96098 w 207635"/>
              <a:gd name="connsiteY2" fmla="*/ 29737 h 148828"/>
              <a:gd name="connsiteX3" fmla="*/ 90544 w 207635"/>
              <a:gd name="connsiteY3" fmla="*/ 31699 h 148828"/>
              <a:gd name="connsiteX4" fmla="*/ 88021 w 207635"/>
              <a:gd name="connsiteY4" fmla="*/ 33356 h 148828"/>
              <a:gd name="connsiteX5" fmla="*/ 87478 w 207635"/>
              <a:gd name="connsiteY5" fmla="*/ 36300 h 148828"/>
              <a:gd name="connsiteX6" fmla="*/ 86811 w 207635"/>
              <a:gd name="connsiteY6" fmla="*/ 37147 h 148828"/>
              <a:gd name="connsiteX7" fmla="*/ 85687 w 207635"/>
              <a:gd name="connsiteY7" fmla="*/ 37843 h 148828"/>
              <a:gd name="connsiteX8" fmla="*/ 84573 w 207635"/>
              <a:gd name="connsiteY8" fmla="*/ 38005 h 148828"/>
              <a:gd name="connsiteX9" fmla="*/ 82868 w 207635"/>
              <a:gd name="connsiteY9" fmla="*/ 34547 h 148828"/>
              <a:gd name="connsiteX10" fmla="*/ 80924 w 207635"/>
              <a:gd name="connsiteY10" fmla="*/ 33833 h 148828"/>
              <a:gd name="connsiteX11" fmla="*/ 78134 w 207635"/>
              <a:gd name="connsiteY11" fmla="*/ 32613 h 148828"/>
              <a:gd name="connsiteX12" fmla="*/ 72714 w 207635"/>
              <a:gd name="connsiteY12" fmla="*/ 30251 h 148828"/>
              <a:gd name="connsiteX13" fmla="*/ 69914 w 207635"/>
              <a:gd name="connsiteY13" fmla="*/ 29223 h 148828"/>
              <a:gd name="connsiteX14" fmla="*/ 64532 w 207635"/>
              <a:gd name="connsiteY14" fmla="*/ 30766 h 148828"/>
              <a:gd name="connsiteX15" fmla="*/ 58245 w 207635"/>
              <a:gd name="connsiteY15" fmla="*/ 32880 h 148828"/>
              <a:gd name="connsiteX16" fmla="*/ 57265 w 207635"/>
              <a:gd name="connsiteY16" fmla="*/ 34166 h 148828"/>
              <a:gd name="connsiteX17" fmla="*/ 56598 w 207635"/>
              <a:gd name="connsiteY17" fmla="*/ 35547 h 148828"/>
              <a:gd name="connsiteX18" fmla="*/ 56664 w 207635"/>
              <a:gd name="connsiteY18" fmla="*/ 36595 h 148828"/>
              <a:gd name="connsiteX19" fmla="*/ 57122 w 207635"/>
              <a:gd name="connsiteY19" fmla="*/ 37995 h 148828"/>
              <a:gd name="connsiteX20" fmla="*/ 56807 w 207635"/>
              <a:gd name="connsiteY20" fmla="*/ 39062 h 148828"/>
              <a:gd name="connsiteX21" fmla="*/ 55626 w 207635"/>
              <a:gd name="connsiteY21" fmla="*/ 39405 h 148828"/>
              <a:gd name="connsiteX22" fmla="*/ 53845 w 207635"/>
              <a:gd name="connsiteY22" fmla="*/ 38109 h 148828"/>
              <a:gd name="connsiteX23" fmla="*/ 52292 w 207635"/>
              <a:gd name="connsiteY23" fmla="*/ 37357 h 148828"/>
              <a:gd name="connsiteX24" fmla="*/ 51530 w 207635"/>
              <a:gd name="connsiteY24" fmla="*/ 39129 h 148828"/>
              <a:gd name="connsiteX25" fmla="*/ 50616 w 207635"/>
              <a:gd name="connsiteY25" fmla="*/ 42272 h 148828"/>
              <a:gd name="connsiteX26" fmla="*/ 50197 w 207635"/>
              <a:gd name="connsiteY26" fmla="*/ 44558 h 148828"/>
              <a:gd name="connsiteX27" fmla="*/ 51568 w 207635"/>
              <a:gd name="connsiteY27" fmla="*/ 47853 h 148828"/>
              <a:gd name="connsiteX28" fmla="*/ 52035 w 207635"/>
              <a:gd name="connsiteY28" fmla="*/ 52721 h 148828"/>
              <a:gd name="connsiteX29" fmla="*/ 54550 w 207635"/>
              <a:gd name="connsiteY29" fmla="*/ 52464 h 148828"/>
              <a:gd name="connsiteX30" fmla="*/ 56464 w 207635"/>
              <a:gd name="connsiteY30" fmla="*/ 52473 h 148828"/>
              <a:gd name="connsiteX31" fmla="*/ 60084 w 207635"/>
              <a:gd name="connsiteY31" fmla="*/ 51035 h 148828"/>
              <a:gd name="connsiteX32" fmla="*/ 61903 w 207635"/>
              <a:gd name="connsiteY32" fmla="*/ 50997 h 148828"/>
              <a:gd name="connsiteX33" fmla="*/ 64713 w 207635"/>
              <a:gd name="connsiteY33" fmla="*/ 51625 h 148828"/>
              <a:gd name="connsiteX34" fmla="*/ 69637 w 207635"/>
              <a:gd name="connsiteY34" fmla="*/ 51749 h 148828"/>
              <a:gd name="connsiteX35" fmla="*/ 73523 w 207635"/>
              <a:gd name="connsiteY35" fmla="*/ 51492 h 148828"/>
              <a:gd name="connsiteX36" fmla="*/ 74466 w 207635"/>
              <a:gd name="connsiteY36" fmla="*/ 51597 h 148828"/>
              <a:gd name="connsiteX37" fmla="*/ 75390 w 207635"/>
              <a:gd name="connsiteY37" fmla="*/ 50673 h 148828"/>
              <a:gd name="connsiteX38" fmla="*/ 76409 w 207635"/>
              <a:gd name="connsiteY38" fmla="*/ 50997 h 148828"/>
              <a:gd name="connsiteX39" fmla="*/ 77362 w 207635"/>
              <a:gd name="connsiteY39" fmla="*/ 52111 h 148828"/>
              <a:gd name="connsiteX40" fmla="*/ 81296 w 207635"/>
              <a:gd name="connsiteY40" fmla="*/ 50759 h 148828"/>
              <a:gd name="connsiteX41" fmla="*/ 84220 w 207635"/>
              <a:gd name="connsiteY41" fmla="*/ 50568 h 148828"/>
              <a:gd name="connsiteX42" fmla="*/ 86011 w 207635"/>
              <a:gd name="connsiteY42" fmla="*/ 50968 h 148828"/>
              <a:gd name="connsiteX43" fmla="*/ 87068 w 207635"/>
              <a:gd name="connsiteY43" fmla="*/ 51368 h 148828"/>
              <a:gd name="connsiteX44" fmla="*/ 88964 w 207635"/>
              <a:gd name="connsiteY44" fmla="*/ 54588 h 148828"/>
              <a:gd name="connsiteX45" fmla="*/ 90411 w 207635"/>
              <a:gd name="connsiteY45" fmla="*/ 56579 h 148828"/>
              <a:gd name="connsiteX46" fmla="*/ 92183 w 207635"/>
              <a:gd name="connsiteY46" fmla="*/ 57217 h 148828"/>
              <a:gd name="connsiteX47" fmla="*/ 97679 w 207635"/>
              <a:gd name="connsiteY47" fmla="*/ 56626 h 148828"/>
              <a:gd name="connsiteX48" fmla="*/ 99289 w 207635"/>
              <a:gd name="connsiteY48" fmla="*/ 53816 h 148828"/>
              <a:gd name="connsiteX49" fmla="*/ 100699 w 207635"/>
              <a:gd name="connsiteY49" fmla="*/ 53121 h 148828"/>
              <a:gd name="connsiteX50" fmla="*/ 102965 w 207635"/>
              <a:gd name="connsiteY50" fmla="*/ 52911 h 148828"/>
              <a:gd name="connsiteX51" fmla="*/ 104832 w 207635"/>
              <a:gd name="connsiteY51" fmla="*/ 52368 h 148828"/>
              <a:gd name="connsiteX52" fmla="*/ 106318 w 207635"/>
              <a:gd name="connsiteY52" fmla="*/ 51216 h 148828"/>
              <a:gd name="connsiteX53" fmla="*/ 108347 w 207635"/>
              <a:gd name="connsiteY53" fmla="*/ 50206 h 148828"/>
              <a:gd name="connsiteX54" fmla="*/ 110118 w 207635"/>
              <a:gd name="connsiteY54" fmla="*/ 50006 h 148828"/>
              <a:gd name="connsiteX55" fmla="*/ 110995 w 207635"/>
              <a:gd name="connsiteY55" fmla="*/ 50749 h 148828"/>
              <a:gd name="connsiteX56" fmla="*/ 111376 w 207635"/>
              <a:gd name="connsiteY56" fmla="*/ 51730 h 148828"/>
              <a:gd name="connsiteX57" fmla="*/ 111071 w 207635"/>
              <a:gd name="connsiteY57" fmla="*/ 52997 h 148828"/>
              <a:gd name="connsiteX58" fmla="*/ 111004 w 207635"/>
              <a:gd name="connsiteY58" fmla="*/ 54321 h 148828"/>
              <a:gd name="connsiteX59" fmla="*/ 112147 w 207635"/>
              <a:gd name="connsiteY59" fmla="*/ 55207 h 148828"/>
              <a:gd name="connsiteX60" fmla="*/ 115519 w 207635"/>
              <a:gd name="connsiteY60" fmla="*/ 55416 h 148828"/>
              <a:gd name="connsiteX61" fmla="*/ 117110 w 207635"/>
              <a:gd name="connsiteY61" fmla="*/ 56245 h 148828"/>
              <a:gd name="connsiteX62" fmla="*/ 117205 w 207635"/>
              <a:gd name="connsiteY62" fmla="*/ 57807 h 148828"/>
              <a:gd name="connsiteX63" fmla="*/ 116948 w 207635"/>
              <a:gd name="connsiteY63" fmla="*/ 60255 h 148828"/>
              <a:gd name="connsiteX64" fmla="*/ 118358 w 207635"/>
              <a:gd name="connsiteY64" fmla="*/ 61246 h 148828"/>
              <a:gd name="connsiteX65" fmla="*/ 119091 w 207635"/>
              <a:gd name="connsiteY65" fmla="*/ 61331 h 148828"/>
              <a:gd name="connsiteX66" fmla="*/ 124034 w 207635"/>
              <a:gd name="connsiteY66" fmla="*/ 58741 h 148828"/>
              <a:gd name="connsiteX67" fmla="*/ 125425 w 207635"/>
              <a:gd name="connsiteY67" fmla="*/ 58703 h 148828"/>
              <a:gd name="connsiteX68" fmla="*/ 126530 w 207635"/>
              <a:gd name="connsiteY68" fmla="*/ 60131 h 148828"/>
              <a:gd name="connsiteX69" fmla="*/ 128216 w 207635"/>
              <a:gd name="connsiteY69" fmla="*/ 61846 h 148828"/>
              <a:gd name="connsiteX70" fmla="*/ 130426 w 207635"/>
              <a:gd name="connsiteY70" fmla="*/ 63675 h 148828"/>
              <a:gd name="connsiteX71" fmla="*/ 130959 w 207635"/>
              <a:gd name="connsiteY71" fmla="*/ 63389 h 148828"/>
              <a:gd name="connsiteX72" fmla="*/ 131950 w 207635"/>
              <a:gd name="connsiteY72" fmla="*/ 61398 h 148828"/>
              <a:gd name="connsiteX73" fmla="*/ 133836 w 207635"/>
              <a:gd name="connsiteY73" fmla="*/ 59226 h 148828"/>
              <a:gd name="connsiteX74" fmla="*/ 137379 w 207635"/>
              <a:gd name="connsiteY74" fmla="*/ 58512 h 148828"/>
              <a:gd name="connsiteX75" fmla="*/ 139332 w 207635"/>
              <a:gd name="connsiteY75" fmla="*/ 57836 h 148828"/>
              <a:gd name="connsiteX76" fmla="*/ 141380 w 207635"/>
              <a:gd name="connsiteY76" fmla="*/ 57531 h 148828"/>
              <a:gd name="connsiteX77" fmla="*/ 147590 w 207635"/>
              <a:gd name="connsiteY77" fmla="*/ 58407 h 148828"/>
              <a:gd name="connsiteX78" fmla="*/ 149647 w 207635"/>
              <a:gd name="connsiteY78" fmla="*/ 58521 h 148828"/>
              <a:gd name="connsiteX79" fmla="*/ 153924 w 207635"/>
              <a:gd name="connsiteY79" fmla="*/ 58350 h 148828"/>
              <a:gd name="connsiteX80" fmla="*/ 157286 w 207635"/>
              <a:gd name="connsiteY80" fmla="*/ 57912 h 148828"/>
              <a:gd name="connsiteX81" fmla="*/ 159991 w 207635"/>
              <a:gd name="connsiteY81" fmla="*/ 56607 h 148828"/>
              <a:gd name="connsiteX82" fmla="*/ 161363 w 207635"/>
              <a:gd name="connsiteY82" fmla="*/ 55559 h 148828"/>
              <a:gd name="connsiteX83" fmla="*/ 163582 w 207635"/>
              <a:gd name="connsiteY83" fmla="*/ 54950 h 148828"/>
              <a:gd name="connsiteX84" fmla="*/ 166392 w 207635"/>
              <a:gd name="connsiteY84" fmla="*/ 55054 h 148828"/>
              <a:gd name="connsiteX85" fmla="*/ 167887 w 207635"/>
              <a:gd name="connsiteY85" fmla="*/ 55359 h 148828"/>
              <a:gd name="connsiteX86" fmla="*/ 168021 w 207635"/>
              <a:gd name="connsiteY86" fmla="*/ 57150 h 148828"/>
              <a:gd name="connsiteX87" fmla="*/ 167669 w 207635"/>
              <a:gd name="connsiteY87" fmla="*/ 60550 h 148828"/>
              <a:gd name="connsiteX88" fmla="*/ 167240 w 207635"/>
              <a:gd name="connsiteY88" fmla="*/ 62912 h 148828"/>
              <a:gd name="connsiteX89" fmla="*/ 169459 w 207635"/>
              <a:gd name="connsiteY89" fmla="*/ 67189 h 148828"/>
              <a:gd name="connsiteX90" fmla="*/ 170879 w 207635"/>
              <a:gd name="connsiteY90" fmla="*/ 69247 h 148828"/>
              <a:gd name="connsiteX91" fmla="*/ 172269 w 207635"/>
              <a:gd name="connsiteY91" fmla="*/ 70704 h 148828"/>
              <a:gd name="connsiteX92" fmla="*/ 172526 w 207635"/>
              <a:gd name="connsiteY92" fmla="*/ 71857 h 148828"/>
              <a:gd name="connsiteX93" fmla="*/ 172241 w 207635"/>
              <a:gd name="connsiteY93" fmla="*/ 72790 h 148828"/>
              <a:gd name="connsiteX94" fmla="*/ 170516 w 207635"/>
              <a:gd name="connsiteY94" fmla="*/ 73704 h 148828"/>
              <a:gd name="connsiteX95" fmla="*/ 169897 w 207635"/>
              <a:gd name="connsiteY95" fmla="*/ 74676 h 148828"/>
              <a:gd name="connsiteX96" fmla="*/ 169612 w 207635"/>
              <a:gd name="connsiteY96" fmla="*/ 75771 h 148828"/>
              <a:gd name="connsiteX97" fmla="*/ 170174 w 207635"/>
              <a:gd name="connsiteY97" fmla="*/ 77038 h 148828"/>
              <a:gd name="connsiteX98" fmla="*/ 171165 w 207635"/>
              <a:gd name="connsiteY98" fmla="*/ 81077 h 148828"/>
              <a:gd name="connsiteX99" fmla="*/ 172441 w 207635"/>
              <a:gd name="connsiteY99" fmla="*/ 84211 h 148828"/>
              <a:gd name="connsiteX100" fmla="*/ 174241 w 207635"/>
              <a:gd name="connsiteY100" fmla="*/ 85715 h 148828"/>
              <a:gd name="connsiteX101" fmla="*/ 176936 w 207635"/>
              <a:gd name="connsiteY101" fmla="*/ 86706 h 148828"/>
              <a:gd name="connsiteX102" fmla="*/ 178413 w 207635"/>
              <a:gd name="connsiteY102" fmla="*/ 86496 h 148828"/>
              <a:gd name="connsiteX103" fmla="*/ 179470 w 207635"/>
              <a:gd name="connsiteY103" fmla="*/ 84153 h 148828"/>
              <a:gd name="connsiteX104" fmla="*/ 181242 w 207635"/>
              <a:gd name="connsiteY104" fmla="*/ 82363 h 148828"/>
              <a:gd name="connsiteX105" fmla="*/ 182737 w 207635"/>
              <a:gd name="connsiteY105" fmla="*/ 82487 h 148828"/>
              <a:gd name="connsiteX106" fmla="*/ 185147 w 207635"/>
              <a:gd name="connsiteY106" fmla="*/ 82410 h 148828"/>
              <a:gd name="connsiteX107" fmla="*/ 191471 w 207635"/>
              <a:gd name="connsiteY107" fmla="*/ 84439 h 148828"/>
              <a:gd name="connsiteX108" fmla="*/ 197644 w 207635"/>
              <a:gd name="connsiteY108" fmla="*/ 87506 h 148828"/>
              <a:gd name="connsiteX109" fmla="*/ 199434 w 207635"/>
              <a:gd name="connsiteY109" fmla="*/ 89202 h 148828"/>
              <a:gd name="connsiteX110" fmla="*/ 200063 w 207635"/>
              <a:gd name="connsiteY110" fmla="*/ 91107 h 148828"/>
              <a:gd name="connsiteX111" fmla="*/ 198358 w 207635"/>
              <a:gd name="connsiteY111" fmla="*/ 95507 h 148828"/>
              <a:gd name="connsiteX112" fmla="*/ 198434 w 207635"/>
              <a:gd name="connsiteY112" fmla="*/ 98307 h 148828"/>
              <a:gd name="connsiteX113" fmla="*/ 198825 w 207635"/>
              <a:gd name="connsiteY113" fmla="*/ 101298 h 148828"/>
              <a:gd name="connsiteX114" fmla="*/ 200234 w 207635"/>
              <a:gd name="connsiteY114" fmla="*/ 103508 h 148828"/>
              <a:gd name="connsiteX115" fmla="*/ 201530 w 207635"/>
              <a:gd name="connsiteY115" fmla="*/ 107299 h 148828"/>
              <a:gd name="connsiteX116" fmla="*/ 201778 w 207635"/>
              <a:gd name="connsiteY116" fmla="*/ 110433 h 148828"/>
              <a:gd name="connsiteX117" fmla="*/ 202339 w 207635"/>
              <a:gd name="connsiteY117" fmla="*/ 111366 h 148828"/>
              <a:gd name="connsiteX118" fmla="*/ 202797 w 207635"/>
              <a:gd name="connsiteY118" fmla="*/ 112461 h 148828"/>
              <a:gd name="connsiteX119" fmla="*/ 202111 w 207635"/>
              <a:gd name="connsiteY119" fmla="*/ 115329 h 148828"/>
              <a:gd name="connsiteX120" fmla="*/ 201625 w 207635"/>
              <a:gd name="connsiteY120" fmla="*/ 118215 h 148828"/>
              <a:gd name="connsiteX121" fmla="*/ 202206 w 207635"/>
              <a:gd name="connsiteY121" fmla="*/ 119177 h 148828"/>
              <a:gd name="connsiteX122" fmla="*/ 204092 w 207635"/>
              <a:gd name="connsiteY122" fmla="*/ 120596 h 148828"/>
              <a:gd name="connsiteX123" fmla="*/ 207064 w 207635"/>
              <a:gd name="connsiteY123" fmla="*/ 123254 h 148828"/>
              <a:gd name="connsiteX124" fmla="*/ 207636 w 207635"/>
              <a:gd name="connsiteY124" fmla="*/ 125444 h 148828"/>
              <a:gd name="connsiteX125" fmla="*/ 206578 w 207635"/>
              <a:gd name="connsiteY125" fmla="*/ 126835 h 148828"/>
              <a:gd name="connsiteX126" fmla="*/ 204692 w 207635"/>
              <a:gd name="connsiteY126" fmla="*/ 128530 h 148828"/>
              <a:gd name="connsiteX127" fmla="*/ 202273 w 207635"/>
              <a:gd name="connsiteY127" fmla="*/ 129988 h 148828"/>
              <a:gd name="connsiteX128" fmla="*/ 201559 w 207635"/>
              <a:gd name="connsiteY128" fmla="*/ 130597 h 148828"/>
              <a:gd name="connsiteX129" fmla="*/ 201130 w 207635"/>
              <a:gd name="connsiteY129" fmla="*/ 130254 h 148828"/>
              <a:gd name="connsiteX130" fmla="*/ 199930 w 207635"/>
              <a:gd name="connsiteY130" fmla="*/ 128778 h 148828"/>
              <a:gd name="connsiteX131" fmla="*/ 197263 w 207635"/>
              <a:gd name="connsiteY131" fmla="*/ 126397 h 148828"/>
              <a:gd name="connsiteX132" fmla="*/ 195367 w 207635"/>
              <a:gd name="connsiteY132" fmla="*/ 125139 h 148828"/>
              <a:gd name="connsiteX133" fmla="*/ 191748 w 207635"/>
              <a:gd name="connsiteY133" fmla="*/ 125539 h 148828"/>
              <a:gd name="connsiteX134" fmla="*/ 189624 w 207635"/>
              <a:gd name="connsiteY134" fmla="*/ 125101 h 148828"/>
              <a:gd name="connsiteX135" fmla="*/ 187061 w 207635"/>
              <a:gd name="connsiteY135" fmla="*/ 124320 h 148828"/>
              <a:gd name="connsiteX136" fmla="*/ 184671 w 207635"/>
              <a:gd name="connsiteY136" fmla="*/ 124435 h 148828"/>
              <a:gd name="connsiteX137" fmla="*/ 183166 w 207635"/>
              <a:gd name="connsiteY137" fmla="*/ 125873 h 148828"/>
              <a:gd name="connsiteX138" fmla="*/ 182194 w 207635"/>
              <a:gd name="connsiteY138" fmla="*/ 127311 h 148828"/>
              <a:gd name="connsiteX139" fmla="*/ 179804 w 207635"/>
              <a:gd name="connsiteY139" fmla="*/ 127749 h 148828"/>
              <a:gd name="connsiteX140" fmla="*/ 176365 w 207635"/>
              <a:gd name="connsiteY140" fmla="*/ 128854 h 148828"/>
              <a:gd name="connsiteX141" fmla="*/ 171031 w 207635"/>
              <a:gd name="connsiteY141" fmla="*/ 130578 h 148828"/>
              <a:gd name="connsiteX142" fmla="*/ 168459 w 207635"/>
              <a:gd name="connsiteY142" fmla="*/ 130321 h 148828"/>
              <a:gd name="connsiteX143" fmla="*/ 167764 w 207635"/>
              <a:gd name="connsiteY143" fmla="*/ 129578 h 148828"/>
              <a:gd name="connsiteX144" fmla="*/ 168345 w 207635"/>
              <a:gd name="connsiteY144" fmla="*/ 128588 h 148828"/>
              <a:gd name="connsiteX145" fmla="*/ 170164 w 207635"/>
              <a:gd name="connsiteY145" fmla="*/ 127302 h 148828"/>
              <a:gd name="connsiteX146" fmla="*/ 170612 w 207635"/>
              <a:gd name="connsiteY146" fmla="*/ 125749 h 148828"/>
              <a:gd name="connsiteX147" fmla="*/ 170259 w 207635"/>
              <a:gd name="connsiteY147" fmla="*/ 124311 h 148828"/>
              <a:gd name="connsiteX148" fmla="*/ 168554 w 207635"/>
              <a:gd name="connsiteY148" fmla="*/ 123920 h 148828"/>
              <a:gd name="connsiteX149" fmla="*/ 167907 w 207635"/>
              <a:gd name="connsiteY149" fmla="*/ 123692 h 148828"/>
              <a:gd name="connsiteX150" fmla="*/ 167154 w 207635"/>
              <a:gd name="connsiteY150" fmla="*/ 123396 h 148828"/>
              <a:gd name="connsiteX151" fmla="*/ 163859 w 207635"/>
              <a:gd name="connsiteY151" fmla="*/ 122539 h 148828"/>
              <a:gd name="connsiteX152" fmla="*/ 161230 w 207635"/>
              <a:gd name="connsiteY152" fmla="*/ 122853 h 148828"/>
              <a:gd name="connsiteX153" fmla="*/ 156648 w 207635"/>
              <a:gd name="connsiteY153" fmla="*/ 124654 h 148828"/>
              <a:gd name="connsiteX154" fmla="*/ 148209 w 207635"/>
              <a:gd name="connsiteY154" fmla="*/ 129378 h 148828"/>
              <a:gd name="connsiteX155" fmla="*/ 144504 w 207635"/>
              <a:gd name="connsiteY155" fmla="*/ 132550 h 148828"/>
              <a:gd name="connsiteX156" fmla="*/ 141837 w 207635"/>
              <a:gd name="connsiteY156" fmla="*/ 137341 h 148828"/>
              <a:gd name="connsiteX157" fmla="*/ 133855 w 207635"/>
              <a:gd name="connsiteY157" fmla="*/ 138884 h 148828"/>
              <a:gd name="connsiteX158" fmla="*/ 128368 w 207635"/>
              <a:gd name="connsiteY158" fmla="*/ 141627 h 148828"/>
              <a:gd name="connsiteX159" fmla="*/ 122711 w 207635"/>
              <a:gd name="connsiteY159" fmla="*/ 146085 h 148828"/>
              <a:gd name="connsiteX160" fmla="*/ 118967 w 207635"/>
              <a:gd name="connsiteY160" fmla="*/ 148485 h 148828"/>
              <a:gd name="connsiteX161" fmla="*/ 117148 w 207635"/>
              <a:gd name="connsiteY161" fmla="*/ 148828 h 148828"/>
              <a:gd name="connsiteX162" fmla="*/ 115329 w 207635"/>
              <a:gd name="connsiteY162" fmla="*/ 148399 h 148828"/>
              <a:gd name="connsiteX163" fmla="*/ 113509 w 207635"/>
              <a:gd name="connsiteY163" fmla="*/ 147209 h 148828"/>
              <a:gd name="connsiteX164" fmla="*/ 111728 w 207635"/>
              <a:gd name="connsiteY164" fmla="*/ 143475 h 148828"/>
              <a:gd name="connsiteX165" fmla="*/ 110147 w 207635"/>
              <a:gd name="connsiteY165" fmla="*/ 137817 h 148828"/>
              <a:gd name="connsiteX166" fmla="*/ 109109 w 207635"/>
              <a:gd name="connsiteY166" fmla="*/ 134064 h 148828"/>
              <a:gd name="connsiteX167" fmla="*/ 109700 w 207635"/>
              <a:gd name="connsiteY167" fmla="*/ 129245 h 148828"/>
              <a:gd name="connsiteX168" fmla="*/ 110366 w 207635"/>
              <a:gd name="connsiteY168" fmla="*/ 123749 h 148828"/>
              <a:gd name="connsiteX169" fmla="*/ 111043 w 207635"/>
              <a:gd name="connsiteY169" fmla="*/ 118148 h 148828"/>
              <a:gd name="connsiteX170" fmla="*/ 112138 w 207635"/>
              <a:gd name="connsiteY170" fmla="*/ 111662 h 148828"/>
              <a:gd name="connsiteX171" fmla="*/ 113052 w 207635"/>
              <a:gd name="connsiteY171" fmla="*/ 109347 h 148828"/>
              <a:gd name="connsiteX172" fmla="*/ 113100 w 207635"/>
              <a:gd name="connsiteY172" fmla="*/ 107804 h 148828"/>
              <a:gd name="connsiteX173" fmla="*/ 112290 w 207635"/>
              <a:gd name="connsiteY173" fmla="*/ 107023 h 148828"/>
              <a:gd name="connsiteX174" fmla="*/ 110576 w 207635"/>
              <a:gd name="connsiteY174" fmla="*/ 107061 h 148828"/>
              <a:gd name="connsiteX175" fmla="*/ 107956 w 207635"/>
              <a:gd name="connsiteY175" fmla="*/ 107928 h 148828"/>
              <a:gd name="connsiteX176" fmla="*/ 106099 w 207635"/>
              <a:gd name="connsiteY176" fmla="*/ 108080 h 148828"/>
              <a:gd name="connsiteX177" fmla="*/ 104994 w 207635"/>
              <a:gd name="connsiteY177" fmla="*/ 107518 h 148828"/>
              <a:gd name="connsiteX178" fmla="*/ 105108 w 207635"/>
              <a:gd name="connsiteY178" fmla="*/ 104499 h 148828"/>
              <a:gd name="connsiteX179" fmla="*/ 106442 w 207635"/>
              <a:gd name="connsiteY179" fmla="*/ 99003 h 148828"/>
              <a:gd name="connsiteX180" fmla="*/ 104394 w 207635"/>
              <a:gd name="connsiteY180" fmla="*/ 94374 h 148828"/>
              <a:gd name="connsiteX181" fmla="*/ 98946 w 207635"/>
              <a:gd name="connsiteY181" fmla="*/ 90602 h 148828"/>
              <a:gd name="connsiteX182" fmla="*/ 94316 w 207635"/>
              <a:gd name="connsiteY182" fmla="*/ 89287 h 148828"/>
              <a:gd name="connsiteX183" fmla="*/ 90497 w 207635"/>
              <a:gd name="connsiteY183" fmla="*/ 90440 h 148828"/>
              <a:gd name="connsiteX184" fmla="*/ 87287 w 207635"/>
              <a:gd name="connsiteY184" fmla="*/ 93431 h 148828"/>
              <a:gd name="connsiteX185" fmla="*/ 84697 w 207635"/>
              <a:gd name="connsiteY185" fmla="*/ 98260 h 148828"/>
              <a:gd name="connsiteX186" fmla="*/ 82001 w 207635"/>
              <a:gd name="connsiteY186" fmla="*/ 102203 h 148828"/>
              <a:gd name="connsiteX187" fmla="*/ 79210 w 207635"/>
              <a:gd name="connsiteY187" fmla="*/ 105261 h 148828"/>
              <a:gd name="connsiteX188" fmla="*/ 77210 w 207635"/>
              <a:gd name="connsiteY188" fmla="*/ 106737 h 148828"/>
              <a:gd name="connsiteX189" fmla="*/ 76571 w 207635"/>
              <a:gd name="connsiteY189" fmla="*/ 107309 h 148828"/>
              <a:gd name="connsiteX190" fmla="*/ 76172 w 207635"/>
              <a:gd name="connsiteY190" fmla="*/ 108604 h 148828"/>
              <a:gd name="connsiteX191" fmla="*/ 77648 w 207635"/>
              <a:gd name="connsiteY191" fmla="*/ 112671 h 148828"/>
              <a:gd name="connsiteX192" fmla="*/ 77553 w 207635"/>
              <a:gd name="connsiteY192" fmla="*/ 116072 h 148828"/>
              <a:gd name="connsiteX193" fmla="*/ 75876 w 207635"/>
              <a:gd name="connsiteY193" fmla="*/ 118824 h 148828"/>
              <a:gd name="connsiteX194" fmla="*/ 74038 w 207635"/>
              <a:gd name="connsiteY194" fmla="*/ 120129 h 148828"/>
              <a:gd name="connsiteX195" fmla="*/ 72028 w 207635"/>
              <a:gd name="connsiteY195" fmla="*/ 120005 h 148828"/>
              <a:gd name="connsiteX196" fmla="*/ 70428 w 207635"/>
              <a:gd name="connsiteY196" fmla="*/ 119367 h 148828"/>
              <a:gd name="connsiteX197" fmla="*/ 69247 w 207635"/>
              <a:gd name="connsiteY197" fmla="*/ 118215 h 148828"/>
              <a:gd name="connsiteX198" fmla="*/ 66047 w 207635"/>
              <a:gd name="connsiteY198" fmla="*/ 117900 h 148828"/>
              <a:gd name="connsiteX199" fmla="*/ 60827 w 207635"/>
              <a:gd name="connsiteY199" fmla="*/ 118424 h 148828"/>
              <a:gd name="connsiteX200" fmla="*/ 57255 w 207635"/>
              <a:gd name="connsiteY200" fmla="*/ 119796 h 148828"/>
              <a:gd name="connsiteX201" fmla="*/ 55331 w 207635"/>
              <a:gd name="connsiteY201" fmla="*/ 122025 h 148828"/>
              <a:gd name="connsiteX202" fmla="*/ 54769 w 207635"/>
              <a:gd name="connsiteY202" fmla="*/ 124958 h 148828"/>
              <a:gd name="connsiteX203" fmla="*/ 55579 w 207635"/>
              <a:gd name="connsiteY203" fmla="*/ 128588 h 148828"/>
              <a:gd name="connsiteX204" fmla="*/ 55179 w 207635"/>
              <a:gd name="connsiteY204" fmla="*/ 131369 h 148828"/>
              <a:gd name="connsiteX205" fmla="*/ 53550 w 207635"/>
              <a:gd name="connsiteY205" fmla="*/ 133302 h 148828"/>
              <a:gd name="connsiteX206" fmla="*/ 52216 w 207635"/>
              <a:gd name="connsiteY206" fmla="*/ 134407 h 148828"/>
              <a:gd name="connsiteX207" fmla="*/ 51178 w 207635"/>
              <a:gd name="connsiteY207" fmla="*/ 134693 h 148828"/>
              <a:gd name="connsiteX208" fmla="*/ 48911 w 207635"/>
              <a:gd name="connsiteY208" fmla="*/ 133026 h 148828"/>
              <a:gd name="connsiteX209" fmla="*/ 45434 w 207635"/>
              <a:gd name="connsiteY209" fmla="*/ 129407 h 148828"/>
              <a:gd name="connsiteX210" fmla="*/ 43043 w 207635"/>
              <a:gd name="connsiteY210" fmla="*/ 127445 h 148828"/>
              <a:gd name="connsiteX211" fmla="*/ 41739 w 207635"/>
              <a:gd name="connsiteY211" fmla="*/ 127149 h 148828"/>
              <a:gd name="connsiteX212" fmla="*/ 41034 w 207635"/>
              <a:gd name="connsiteY212" fmla="*/ 127349 h 148828"/>
              <a:gd name="connsiteX213" fmla="*/ 40234 w 207635"/>
              <a:gd name="connsiteY213" fmla="*/ 127730 h 148828"/>
              <a:gd name="connsiteX214" fmla="*/ 39777 w 207635"/>
              <a:gd name="connsiteY214" fmla="*/ 128197 h 148828"/>
              <a:gd name="connsiteX215" fmla="*/ 39386 w 207635"/>
              <a:gd name="connsiteY215" fmla="*/ 129273 h 148828"/>
              <a:gd name="connsiteX216" fmla="*/ 38272 w 207635"/>
              <a:gd name="connsiteY216" fmla="*/ 129702 h 148828"/>
              <a:gd name="connsiteX217" fmla="*/ 36700 w 207635"/>
              <a:gd name="connsiteY217" fmla="*/ 129359 h 148828"/>
              <a:gd name="connsiteX218" fmla="*/ 35262 w 207635"/>
              <a:gd name="connsiteY218" fmla="*/ 129683 h 148828"/>
              <a:gd name="connsiteX219" fmla="*/ 34395 w 207635"/>
              <a:gd name="connsiteY219" fmla="*/ 130816 h 148828"/>
              <a:gd name="connsiteX220" fmla="*/ 31975 w 207635"/>
              <a:gd name="connsiteY220" fmla="*/ 132188 h 148828"/>
              <a:gd name="connsiteX221" fmla="*/ 27708 w 207635"/>
              <a:gd name="connsiteY221" fmla="*/ 133721 h 148828"/>
              <a:gd name="connsiteX222" fmla="*/ 25375 w 207635"/>
              <a:gd name="connsiteY222" fmla="*/ 135360 h 148828"/>
              <a:gd name="connsiteX223" fmla="*/ 24984 w 207635"/>
              <a:gd name="connsiteY223" fmla="*/ 137103 h 148828"/>
              <a:gd name="connsiteX224" fmla="*/ 24355 w 207635"/>
              <a:gd name="connsiteY224" fmla="*/ 137884 h 148828"/>
              <a:gd name="connsiteX225" fmla="*/ 23041 w 207635"/>
              <a:gd name="connsiteY225" fmla="*/ 137598 h 148828"/>
              <a:gd name="connsiteX226" fmla="*/ 19193 w 207635"/>
              <a:gd name="connsiteY226" fmla="*/ 139989 h 148828"/>
              <a:gd name="connsiteX227" fmla="*/ 16250 w 207635"/>
              <a:gd name="connsiteY227" fmla="*/ 139246 h 148828"/>
              <a:gd name="connsiteX228" fmla="*/ 12945 w 207635"/>
              <a:gd name="connsiteY228" fmla="*/ 136169 h 148828"/>
              <a:gd name="connsiteX229" fmla="*/ 11116 w 207635"/>
              <a:gd name="connsiteY229" fmla="*/ 133636 h 148828"/>
              <a:gd name="connsiteX230" fmla="*/ 10925 w 207635"/>
              <a:gd name="connsiteY230" fmla="*/ 132569 h 148828"/>
              <a:gd name="connsiteX231" fmla="*/ 11963 w 207635"/>
              <a:gd name="connsiteY231" fmla="*/ 130140 h 148828"/>
              <a:gd name="connsiteX232" fmla="*/ 12402 w 207635"/>
              <a:gd name="connsiteY232" fmla="*/ 122034 h 148828"/>
              <a:gd name="connsiteX233" fmla="*/ 13725 w 207635"/>
              <a:gd name="connsiteY233" fmla="*/ 119224 h 148828"/>
              <a:gd name="connsiteX234" fmla="*/ 17659 w 207635"/>
              <a:gd name="connsiteY234" fmla="*/ 114176 h 148828"/>
              <a:gd name="connsiteX235" fmla="*/ 19708 w 207635"/>
              <a:gd name="connsiteY235" fmla="*/ 110319 h 148828"/>
              <a:gd name="connsiteX236" fmla="*/ 22022 w 207635"/>
              <a:gd name="connsiteY236" fmla="*/ 107175 h 148828"/>
              <a:gd name="connsiteX237" fmla="*/ 23689 w 207635"/>
              <a:gd name="connsiteY237" fmla="*/ 106128 h 148828"/>
              <a:gd name="connsiteX238" fmla="*/ 25232 w 207635"/>
              <a:gd name="connsiteY238" fmla="*/ 103651 h 148828"/>
              <a:gd name="connsiteX239" fmla="*/ 26489 w 207635"/>
              <a:gd name="connsiteY239" fmla="*/ 100812 h 148828"/>
              <a:gd name="connsiteX240" fmla="*/ 26841 w 207635"/>
              <a:gd name="connsiteY240" fmla="*/ 99022 h 148828"/>
              <a:gd name="connsiteX241" fmla="*/ 26727 w 207635"/>
              <a:gd name="connsiteY241" fmla="*/ 97622 h 148828"/>
              <a:gd name="connsiteX242" fmla="*/ 26270 w 207635"/>
              <a:gd name="connsiteY242" fmla="*/ 96717 h 148828"/>
              <a:gd name="connsiteX243" fmla="*/ 24089 w 207635"/>
              <a:gd name="connsiteY243" fmla="*/ 94793 h 148828"/>
              <a:gd name="connsiteX244" fmla="*/ 21222 w 207635"/>
              <a:gd name="connsiteY244" fmla="*/ 91792 h 148828"/>
              <a:gd name="connsiteX245" fmla="*/ 19698 w 207635"/>
              <a:gd name="connsiteY245" fmla="*/ 88716 h 148828"/>
              <a:gd name="connsiteX246" fmla="*/ 18869 w 207635"/>
              <a:gd name="connsiteY246" fmla="*/ 84791 h 148828"/>
              <a:gd name="connsiteX247" fmla="*/ 18650 w 207635"/>
              <a:gd name="connsiteY247" fmla="*/ 82048 h 148828"/>
              <a:gd name="connsiteX248" fmla="*/ 21336 w 207635"/>
              <a:gd name="connsiteY248" fmla="*/ 74495 h 148828"/>
              <a:gd name="connsiteX249" fmla="*/ 20907 w 207635"/>
              <a:gd name="connsiteY249" fmla="*/ 73228 h 148828"/>
              <a:gd name="connsiteX250" fmla="*/ 20136 w 207635"/>
              <a:gd name="connsiteY250" fmla="*/ 72057 h 148828"/>
              <a:gd name="connsiteX251" fmla="*/ 18555 w 207635"/>
              <a:gd name="connsiteY251" fmla="*/ 71314 h 148828"/>
              <a:gd name="connsiteX252" fmla="*/ 16297 w 207635"/>
              <a:gd name="connsiteY252" fmla="*/ 70999 h 148828"/>
              <a:gd name="connsiteX253" fmla="*/ 14049 w 207635"/>
              <a:gd name="connsiteY253" fmla="*/ 71342 h 148828"/>
              <a:gd name="connsiteX254" fmla="*/ 11182 w 207635"/>
              <a:gd name="connsiteY254" fmla="*/ 71371 h 148828"/>
              <a:gd name="connsiteX255" fmla="*/ 9201 w 207635"/>
              <a:gd name="connsiteY255" fmla="*/ 70942 h 148828"/>
              <a:gd name="connsiteX256" fmla="*/ 8725 w 207635"/>
              <a:gd name="connsiteY256" fmla="*/ 70466 h 148828"/>
              <a:gd name="connsiteX257" fmla="*/ 8477 w 207635"/>
              <a:gd name="connsiteY257" fmla="*/ 67018 h 148828"/>
              <a:gd name="connsiteX258" fmla="*/ 7972 w 207635"/>
              <a:gd name="connsiteY258" fmla="*/ 66265 h 148828"/>
              <a:gd name="connsiteX259" fmla="*/ 7125 w 207635"/>
              <a:gd name="connsiteY259" fmla="*/ 65608 h 148828"/>
              <a:gd name="connsiteX260" fmla="*/ 1343 w 207635"/>
              <a:gd name="connsiteY260" fmla="*/ 64017 h 148828"/>
              <a:gd name="connsiteX261" fmla="*/ 209 w 207635"/>
              <a:gd name="connsiteY261" fmla="*/ 63332 h 148828"/>
              <a:gd name="connsiteX262" fmla="*/ 0 w 207635"/>
              <a:gd name="connsiteY262" fmla="*/ 62455 h 148828"/>
              <a:gd name="connsiteX263" fmla="*/ 2048 w 207635"/>
              <a:gd name="connsiteY263" fmla="*/ 54759 h 148828"/>
              <a:gd name="connsiteX264" fmla="*/ 2934 w 207635"/>
              <a:gd name="connsiteY264" fmla="*/ 54178 h 148828"/>
              <a:gd name="connsiteX265" fmla="*/ 3800 w 207635"/>
              <a:gd name="connsiteY265" fmla="*/ 52921 h 148828"/>
              <a:gd name="connsiteX266" fmla="*/ 5162 w 207635"/>
              <a:gd name="connsiteY266" fmla="*/ 51578 h 148828"/>
              <a:gd name="connsiteX267" fmla="*/ 9877 w 207635"/>
              <a:gd name="connsiteY267" fmla="*/ 49378 h 148828"/>
              <a:gd name="connsiteX268" fmla="*/ 14945 w 207635"/>
              <a:gd name="connsiteY268" fmla="*/ 50330 h 148828"/>
              <a:gd name="connsiteX269" fmla="*/ 19450 w 207635"/>
              <a:gd name="connsiteY269" fmla="*/ 51349 h 148828"/>
              <a:gd name="connsiteX270" fmla="*/ 23946 w 207635"/>
              <a:gd name="connsiteY270" fmla="*/ 51902 h 148828"/>
              <a:gd name="connsiteX271" fmla="*/ 25498 w 207635"/>
              <a:gd name="connsiteY271" fmla="*/ 52273 h 148828"/>
              <a:gd name="connsiteX272" fmla="*/ 28060 w 207635"/>
              <a:gd name="connsiteY272" fmla="*/ 52578 h 148828"/>
              <a:gd name="connsiteX273" fmla="*/ 29785 w 207635"/>
              <a:gd name="connsiteY273" fmla="*/ 52311 h 148828"/>
              <a:gd name="connsiteX274" fmla="*/ 30956 w 207635"/>
              <a:gd name="connsiteY274" fmla="*/ 51406 h 148828"/>
              <a:gd name="connsiteX275" fmla="*/ 33071 w 207635"/>
              <a:gd name="connsiteY275" fmla="*/ 48911 h 148828"/>
              <a:gd name="connsiteX276" fmla="*/ 33718 w 207635"/>
              <a:gd name="connsiteY276" fmla="*/ 45158 h 148828"/>
              <a:gd name="connsiteX277" fmla="*/ 34480 w 207635"/>
              <a:gd name="connsiteY277" fmla="*/ 41843 h 148828"/>
              <a:gd name="connsiteX278" fmla="*/ 35766 w 207635"/>
              <a:gd name="connsiteY278" fmla="*/ 41586 h 148828"/>
              <a:gd name="connsiteX279" fmla="*/ 37062 w 207635"/>
              <a:gd name="connsiteY279" fmla="*/ 41938 h 148828"/>
              <a:gd name="connsiteX280" fmla="*/ 37672 w 207635"/>
              <a:gd name="connsiteY280" fmla="*/ 41272 h 148828"/>
              <a:gd name="connsiteX281" fmla="*/ 37929 w 207635"/>
              <a:gd name="connsiteY281" fmla="*/ 40357 h 148828"/>
              <a:gd name="connsiteX282" fmla="*/ 38185 w 207635"/>
              <a:gd name="connsiteY282" fmla="*/ 39576 h 148828"/>
              <a:gd name="connsiteX283" fmla="*/ 38719 w 207635"/>
              <a:gd name="connsiteY283" fmla="*/ 39405 h 148828"/>
              <a:gd name="connsiteX284" fmla="*/ 39653 w 207635"/>
              <a:gd name="connsiteY284" fmla="*/ 40262 h 148828"/>
              <a:gd name="connsiteX285" fmla="*/ 40186 w 207635"/>
              <a:gd name="connsiteY285" fmla="*/ 40034 h 148828"/>
              <a:gd name="connsiteX286" fmla="*/ 40624 w 207635"/>
              <a:gd name="connsiteY286" fmla="*/ 39453 h 148828"/>
              <a:gd name="connsiteX287" fmla="*/ 40491 w 207635"/>
              <a:gd name="connsiteY287" fmla="*/ 38767 h 148828"/>
              <a:gd name="connsiteX288" fmla="*/ 39443 w 207635"/>
              <a:gd name="connsiteY288" fmla="*/ 37605 h 148828"/>
              <a:gd name="connsiteX289" fmla="*/ 38500 w 207635"/>
              <a:gd name="connsiteY289" fmla="*/ 35785 h 148828"/>
              <a:gd name="connsiteX290" fmla="*/ 38595 w 207635"/>
              <a:gd name="connsiteY290" fmla="*/ 35157 h 148828"/>
              <a:gd name="connsiteX291" fmla="*/ 38910 w 207635"/>
              <a:gd name="connsiteY291" fmla="*/ 34499 h 148828"/>
              <a:gd name="connsiteX292" fmla="*/ 41681 w 207635"/>
              <a:gd name="connsiteY292" fmla="*/ 33880 h 148828"/>
              <a:gd name="connsiteX293" fmla="*/ 42948 w 207635"/>
              <a:gd name="connsiteY293" fmla="*/ 33766 h 148828"/>
              <a:gd name="connsiteX294" fmla="*/ 43386 w 207635"/>
              <a:gd name="connsiteY294" fmla="*/ 33118 h 148828"/>
              <a:gd name="connsiteX295" fmla="*/ 43225 w 207635"/>
              <a:gd name="connsiteY295" fmla="*/ 32090 h 148828"/>
              <a:gd name="connsiteX296" fmla="*/ 42176 w 207635"/>
              <a:gd name="connsiteY296" fmla="*/ 31509 h 148828"/>
              <a:gd name="connsiteX297" fmla="*/ 38386 w 207635"/>
              <a:gd name="connsiteY297" fmla="*/ 31823 h 148828"/>
              <a:gd name="connsiteX298" fmla="*/ 34509 w 207635"/>
              <a:gd name="connsiteY298" fmla="*/ 31756 h 148828"/>
              <a:gd name="connsiteX299" fmla="*/ 34042 w 207635"/>
              <a:gd name="connsiteY299" fmla="*/ 31128 h 148828"/>
              <a:gd name="connsiteX300" fmla="*/ 34261 w 207635"/>
              <a:gd name="connsiteY300" fmla="*/ 30432 h 148828"/>
              <a:gd name="connsiteX301" fmla="*/ 34852 w 207635"/>
              <a:gd name="connsiteY301" fmla="*/ 29889 h 148828"/>
              <a:gd name="connsiteX302" fmla="*/ 42853 w 207635"/>
              <a:gd name="connsiteY302" fmla="*/ 28499 h 148828"/>
              <a:gd name="connsiteX303" fmla="*/ 47092 w 207635"/>
              <a:gd name="connsiteY303" fmla="*/ 28985 h 148828"/>
              <a:gd name="connsiteX304" fmla="*/ 50245 w 207635"/>
              <a:gd name="connsiteY304" fmla="*/ 29718 h 148828"/>
              <a:gd name="connsiteX305" fmla="*/ 51483 w 207635"/>
              <a:gd name="connsiteY305" fmla="*/ 29356 h 148828"/>
              <a:gd name="connsiteX306" fmla="*/ 50016 w 207635"/>
              <a:gd name="connsiteY306" fmla="*/ 26213 h 148828"/>
              <a:gd name="connsiteX307" fmla="*/ 52016 w 207635"/>
              <a:gd name="connsiteY307" fmla="*/ 25917 h 148828"/>
              <a:gd name="connsiteX308" fmla="*/ 52273 w 207635"/>
              <a:gd name="connsiteY308" fmla="*/ 24841 h 148828"/>
              <a:gd name="connsiteX309" fmla="*/ 49654 w 207635"/>
              <a:gd name="connsiteY309" fmla="*/ 16469 h 148828"/>
              <a:gd name="connsiteX310" fmla="*/ 51092 w 207635"/>
              <a:gd name="connsiteY310" fmla="*/ 15726 h 148828"/>
              <a:gd name="connsiteX311" fmla="*/ 52531 w 207635"/>
              <a:gd name="connsiteY311" fmla="*/ 14078 h 148828"/>
              <a:gd name="connsiteX312" fmla="*/ 52407 w 207635"/>
              <a:gd name="connsiteY312" fmla="*/ 10944 h 148828"/>
              <a:gd name="connsiteX313" fmla="*/ 53683 w 207635"/>
              <a:gd name="connsiteY313" fmla="*/ 9420 h 148828"/>
              <a:gd name="connsiteX314" fmla="*/ 55197 w 207635"/>
              <a:gd name="connsiteY314" fmla="*/ 8372 h 148828"/>
              <a:gd name="connsiteX315" fmla="*/ 57445 w 207635"/>
              <a:gd name="connsiteY315" fmla="*/ 9430 h 148828"/>
              <a:gd name="connsiteX316" fmla="*/ 60931 w 207635"/>
              <a:gd name="connsiteY316" fmla="*/ 12525 h 148828"/>
              <a:gd name="connsiteX317" fmla="*/ 62056 w 207635"/>
              <a:gd name="connsiteY317" fmla="*/ 13125 h 148828"/>
              <a:gd name="connsiteX318" fmla="*/ 63179 w 207635"/>
              <a:gd name="connsiteY318" fmla="*/ 13297 h 148828"/>
              <a:gd name="connsiteX319" fmla="*/ 64798 w 207635"/>
              <a:gd name="connsiteY319" fmla="*/ 12335 h 148828"/>
              <a:gd name="connsiteX320" fmla="*/ 71009 w 207635"/>
              <a:gd name="connsiteY320" fmla="*/ 9277 h 148828"/>
              <a:gd name="connsiteX321" fmla="*/ 74495 w 207635"/>
              <a:gd name="connsiteY321" fmla="*/ 7553 h 148828"/>
              <a:gd name="connsiteX322" fmla="*/ 78667 w 207635"/>
              <a:gd name="connsiteY322" fmla="*/ 5048 h 148828"/>
              <a:gd name="connsiteX323" fmla="*/ 79381 w 207635"/>
              <a:gd name="connsiteY323" fmla="*/ 4076 h 148828"/>
              <a:gd name="connsiteX324" fmla="*/ 80810 w 207635"/>
              <a:gd name="connsiteY324" fmla="*/ 257 h 148828"/>
              <a:gd name="connsiteX325" fmla="*/ 81591 w 207635"/>
              <a:gd name="connsiteY325" fmla="*/ 0 h 148828"/>
              <a:gd name="connsiteX326" fmla="*/ 82648 w 207635"/>
              <a:gd name="connsiteY326" fmla="*/ 410 h 148828"/>
              <a:gd name="connsiteX327" fmla="*/ 86306 w 207635"/>
              <a:gd name="connsiteY327" fmla="*/ 4362 h 148828"/>
              <a:gd name="connsiteX328" fmla="*/ 88421 w 207635"/>
              <a:gd name="connsiteY328" fmla="*/ 6896 h 148828"/>
              <a:gd name="connsiteX329" fmla="*/ 88421 w 207635"/>
              <a:gd name="connsiteY329" fmla="*/ 7763 h 148828"/>
              <a:gd name="connsiteX330" fmla="*/ 87821 w 207635"/>
              <a:gd name="connsiteY330" fmla="*/ 8411 h 148828"/>
              <a:gd name="connsiteX331" fmla="*/ 87935 w 207635"/>
              <a:gd name="connsiteY331" fmla="*/ 9039 h 148828"/>
              <a:gd name="connsiteX332" fmla="*/ 90926 w 207635"/>
              <a:gd name="connsiteY332" fmla="*/ 10411 h 148828"/>
              <a:gd name="connsiteX333" fmla="*/ 90926 w 207635"/>
              <a:gd name="connsiteY333" fmla="*/ 11030 h 148828"/>
              <a:gd name="connsiteX334" fmla="*/ 90249 w 207635"/>
              <a:gd name="connsiteY334" fmla="*/ 12220 h 148828"/>
              <a:gd name="connsiteX335" fmla="*/ 89888 w 207635"/>
              <a:gd name="connsiteY335" fmla="*/ 12878 h 148828"/>
              <a:gd name="connsiteX336" fmla="*/ 89516 w 207635"/>
              <a:gd name="connsiteY336" fmla="*/ 13154 h 148828"/>
              <a:gd name="connsiteX337" fmla="*/ 85516 w 207635"/>
              <a:gd name="connsiteY337" fmla="*/ 16602 h 148828"/>
              <a:gd name="connsiteX338" fmla="*/ 81077 w 207635"/>
              <a:gd name="connsiteY338" fmla="*/ 20431 h 148828"/>
              <a:gd name="connsiteX339" fmla="*/ 80924 w 207635"/>
              <a:gd name="connsiteY339" fmla="*/ 20926 h 148828"/>
              <a:gd name="connsiteX340" fmla="*/ 80724 w 207635"/>
              <a:gd name="connsiteY340" fmla="*/ 21879 h 148828"/>
              <a:gd name="connsiteX341" fmla="*/ 80772 w 207635"/>
              <a:gd name="connsiteY341" fmla="*/ 22850 h 148828"/>
              <a:gd name="connsiteX342" fmla="*/ 81486 w 207635"/>
              <a:gd name="connsiteY342" fmla="*/ 23651 h 148828"/>
              <a:gd name="connsiteX343" fmla="*/ 83401 w 207635"/>
              <a:gd name="connsiteY343" fmla="*/ 24212 h 148828"/>
              <a:gd name="connsiteX344" fmla="*/ 85106 w 207635"/>
              <a:gd name="connsiteY344" fmla="*/ 24936 h 148828"/>
              <a:gd name="connsiteX345" fmla="*/ 85973 w 207635"/>
              <a:gd name="connsiteY345" fmla="*/ 26937 h 148828"/>
              <a:gd name="connsiteX346" fmla="*/ 86963 w 207635"/>
              <a:gd name="connsiteY346" fmla="*/ 28785 h 148828"/>
              <a:gd name="connsiteX347" fmla="*/ 88306 w 207635"/>
              <a:gd name="connsiteY347" fmla="*/ 29242 h 148828"/>
              <a:gd name="connsiteX348" fmla="*/ 94888 w 207635"/>
              <a:gd name="connsiteY348" fmla="*/ 28070 h 148828"/>
              <a:gd name="connsiteX349" fmla="*/ 96402 w 207635"/>
              <a:gd name="connsiteY349" fmla="*/ 27946 h 148828"/>
              <a:gd name="connsiteX350" fmla="*/ 88239 w 207635"/>
              <a:gd name="connsiteY350" fmla="*/ 3486 h 148828"/>
              <a:gd name="connsiteX351" fmla="*/ 87439 w 207635"/>
              <a:gd name="connsiteY351" fmla="*/ 3562 h 148828"/>
              <a:gd name="connsiteX352" fmla="*/ 86001 w 207635"/>
              <a:gd name="connsiteY352" fmla="*/ 1896 h 148828"/>
              <a:gd name="connsiteX353" fmla="*/ 85497 w 207635"/>
              <a:gd name="connsiteY353" fmla="*/ 724 h 148828"/>
              <a:gd name="connsiteX354" fmla="*/ 86087 w 207635"/>
              <a:gd name="connsiteY354" fmla="*/ 371 h 148828"/>
              <a:gd name="connsiteX355" fmla="*/ 87325 w 207635"/>
              <a:gd name="connsiteY355" fmla="*/ 1181 h 148828"/>
              <a:gd name="connsiteX356" fmla="*/ 88154 w 207635"/>
              <a:gd name="connsiteY356" fmla="*/ 2619 h 148828"/>
              <a:gd name="connsiteX357" fmla="*/ 88239 w 207635"/>
              <a:gd name="connsiteY357" fmla="*/ 3486 h 148828"/>
              <a:gd name="connsiteX358" fmla="*/ 89554 w 207635"/>
              <a:gd name="connsiteY358" fmla="*/ 42329 h 148828"/>
              <a:gd name="connsiteX359" fmla="*/ 87154 w 207635"/>
              <a:gd name="connsiteY359" fmla="*/ 43662 h 148828"/>
              <a:gd name="connsiteX360" fmla="*/ 85753 w 207635"/>
              <a:gd name="connsiteY360" fmla="*/ 43520 h 148828"/>
              <a:gd name="connsiteX361" fmla="*/ 84668 w 207635"/>
              <a:gd name="connsiteY361" fmla="*/ 42224 h 148828"/>
              <a:gd name="connsiteX362" fmla="*/ 83877 w 207635"/>
              <a:gd name="connsiteY362" fmla="*/ 41015 h 148828"/>
              <a:gd name="connsiteX363" fmla="*/ 83706 w 207635"/>
              <a:gd name="connsiteY363" fmla="*/ 40329 h 148828"/>
              <a:gd name="connsiteX364" fmla="*/ 84106 w 207635"/>
              <a:gd name="connsiteY364" fmla="*/ 40338 h 148828"/>
              <a:gd name="connsiteX365" fmla="*/ 85953 w 207635"/>
              <a:gd name="connsiteY365" fmla="*/ 40891 h 148828"/>
              <a:gd name="connsiteX366" fmla="*/ 88545 w 207635"/>
              <a:gd name="connsiteY366" fmla="*/ 41272 h 148828"/>
              <a:gd name="connsiteX367" fmla="*/ 89459 w 207635"/>
              <a:gd name="connsiteY367" fmla="*/ 41605 h 148828"/>
              <a:gd name="connsiteX368" fmla="*/ 89554 w 207635"/>
              <a:gd name="connsiteY368" fmla="*/ 42329 h 14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207635" h="148828">
                <a:moveTo>
                  <a:pt x="96402" y="27946"/>
                </a:moveTo>
                <a:lnTo>
                  <a:pt x="96488" y="28584"/>
                </a:lnTo>
                <a:lnTo>
                  <a:pt x="96098" y="29737"/>
                </a:lnTo>
                <a:lnTo>
                  <a:pt x="90544" y="31699"/>
                </a:lnTo>
                <a:lnTo>
                  <a:pt x="88021" y="33356"/>
                </a:lnTo>
                <a:lnTo>
                  <a:pt x="87478" y="36300"/>
                </a:lnTo>
                <a:lnTo>
                  <a:pt x="86811" y="37147"/>
                </a:lnTo>
                <a:lnTo>
                  <a:pt x="85687" y="37843"/>
                </a:lnTo>
                <a:lnTo>
                  <a:pt x="84573" y="38005"/>
                </a:lnTo>
                <a:lnTo>
                  <a:pt x="82868" y="34547"/>
                </a:lnTo>
                <a:lnTo>
                  <a:pt x="80924" y="33833"/>
                </a:lnTo>
                <a:lnTo>
                  <a:pt x="78134" y="32613"/>
                </a:lnTo>
                <a:lnTo>
                  <a:pt x="72714" y="30251"/>
                </a:lnTo>
                <a:lnTo>
                  <a:pt x="69914" y="29223"/>
                </a:lnTo>
                <a:lnTo>
                  <a:pt x="64532" y="30766"/>
                </a:lnTo>
                <a:lnTo>
                  <a:pt x="58245" y="32880"/>
                </a:lnTo>
                <a:lnTo>
                  <a:pt x="57265" y="34166"/>
                </a:lnTo>
                <a:lnTo>
                  <a:pt x="56598" y="35547"/>
                </a:lnTo>
                <a:lnTo>
                  <a:pt x="56664" y="36595"/>
                </a:lnTo>
                <a:lnTo>
                  <a:pt x="57122" y="37995"/>
                </a:lnTo>
                <a:lnTo>
                  <a:pt x="56807" y="39062"/>
                </a:lnTo>
                <a:lnTo>
                  <a:pt x="55626" y="39405"/>
                </a:lnTo>
                <a:lnTo>
                  <a:pt x="53845" y="38109"/>
                </a:lnTo>
                <a:lnTo>
                  <a:pt x="52292" y="37357"/>
                </a:lnTo>
                <a:lnTo>
                  <a:pt x="51530" y="39129"/>
                </a:lnTo>
                <a:lnTo>
                  <a:pt x="50616" y="42272"/>
                </a:lnTo>
                <a:lnTo>
                  <a:pt x="50197" y="44558"/>
                </a:lnTo>
                <a:lnTo>
                  <a:pt x="51568" y="47853"/>
                </a:lnTo>
                <a:lnTo>
                  <a:pt x="52035" y="52721"/>
                </a:lnTo>
                <a:lnTo>
                  <a:pt x="54550" y="52464"/>
                </a:lnTo>
                <a:lnTo>
                  <a:pt x="56464" y="52473"/>
                </a:lnTo>
                <a:lnTo>
                  <a:pt x="60084" y="51035"/>
                </a:lnTo>
                <a:lnTo>
                  <a:pt x="61903" y="50997"/>
                </a:lnTo>
                <a:lnTo>
                  <a:pt x="64713" y="51625"/>
                </a:lnTo>
                <a:lnTo>
                  <a:pt x="69637" y="51749"/>
                </a:lnTo>
                <a:lnTo>
                  <a:pt x="73523" y="51492"/>
                </a:lnTo>
                <a:lnTo>
                  <a:pt x="74466" y="51597"/>
                </a:lnTo>
                <a:lnTo>
                  <a:pt x="75390" y="50673"/>
                </a:lnTo>
                <a:lnTo>
                  <a:pt x="76409" y="50997"/>
                </a:lnTo>
                <a:lnTo>
                  <a:pt x="77362" y="52111"/>
                </a:lnTo>
                <a:lnTo>
                  <a:pt x="81296" y="50759"/>
                </a:lnTo>
                <a:lnTo>
                  <a:pt x="84220" y="50568"/>
                </a:lnTo>
                <a:lnTo>
                  <a:pt x="86011" y="50968"/>
                </a:lnTo>
                <a:lnTo>
                  <a:pt x="87068" y="51368"/>
                </a:lnTo>
                <a:lnTo>
                  <a:pt x="88964" y="54588"/>
                </a:lnTo>
                <a:lnTo>
                  <a:pt x="90411" y="56579"/>
                </a:lnTo>
                <a:lnTo>
                  <a:pt x="92183" y="57217"/>
                </a:lnTo>
                <a:lnTo>
                  <a:pt x="97679" y="56626"/>
                </a:lnTo>
                <a:lnTo>
                  <a:pt x="99289" y="53816"/>
                </a:lnTo>
                <a:lnTo>
                  <a:pt x="100699" y="53121"/>
                </a:lnTo>
                <a:lnTo>
                  <a:pt x="102965" y="52911"/>
                </a:lnTo>
                <a:lnTo>
                  <a:pt x="104832" y="52368"/>
                </a:lnTo>
                <a:lnTo>
                  <a:pt x="106318" y="51216"/>
                </a:lnTo>
                <a:lnTo>
                  <a:pt x="108347" y="50206"/>
                </a:lnTo>
                <a:lnTo>
                  <a:pt x="110118" y="50006"/>
                </a:lnTo>
                <a:lnTo>
                  <a:pt x="110995" y="50749"/>
                </a:lnTo>
                <a:lnTo>
                  <a:pt x="111376" y="51730"/>
                </a:lnTo>
                <a:lnTo>
                  <a:pt x="111071" y="52997"/>
                </a:lnTo>
                <a:lnTo>
                  <a:pt x="111004" y="54321"/>
                </a:lnTo>
                <a:lnTo>
                  <a:pt x="112147" y="55207"/>
                </a:lnTo>
                <a:lnTo>
                  <a:pt x="115519" y="55416"/>
                </a:lnTo>
                <a:lnTo>
                  <a:pt x="117110" y="56245"/>
                </a:lnTo>
                <a:lnTo>
                  <a:pt x="117205" y="57807"/>
                </a:lnTo>
                <a:lnTo>
                  <a:pt x="116948" y="60255"/>
                </a:lnTo>
                <a:lnTo>
                  <a:pt x="118358" y="61246"/>
                </a:lnTo>
                <a:lnTo>
                  <a:pt x="119091" y="61331"/>
                </a:lnTo>
                <a:lnTo>
                  <a:pt x="124034" y="58741"/>
                </a:lnTo>
                <a:lnTo>
                  <a:pt x="125425" y="58703"/>
                </a:lnTo>
                <a:lnTo>
                  <a:pt x="126530" y="60131"/>
                </a:lnTo>
                <a:lnTo>
                  <a:pt x="128216" y="61846"/>
                </a:lnTo>
                <a:lnTo>
                  <a:pt x="130426" y="63675"/>
                </a:lnTo>
                <a:lnTo>
                  <a:pt x="130959" y="63389"/>
                </a:lnTo>
                <a:lnTo>
                  <a:pt x="131950" y="61398"/>
                </a:lnTo>
                <a:lnTo>
                  <a:pt x="133836" y="59226"/>
                </a:lnTo>
                <a:lnTo>
                  <a:pt x="137379" y="58512"/>
                </a:lnTo>
                <a:lnTo>
                  <a:pt x="139332" y="57836"/>
                </a:lnTo>
                <a:lnTo>
                  <a:pt x="141380" y="57531"/>
                </a:lnTo>
                <a:lnTo>
                  <a:pt x="147590" y="58407"/>
                </a:lnTo>
                <a:lnTo>
                  <a:pt x="149647" y="58521"/>
                </a:lnTo>
                <a:lnTo>
                  <a:pt x="153924" y="58350"/>
                </a:lnTo>
                <a:lnTo>
                  <a:pt x="157286" y="57912"/>
                </a:lnTo>
                <a:lnTo>
                  <a:pt x="159991" y="56607"/>
                </a:lnTo>
                <a:lnTo>
                  <a:pt x="161363" y="55559"/>
                </a:lnTo>
                <a:lnTo>
                  <a:pt x="163582" y="54950"/>
                </a:lnTo>
                <a:lnTo>
                  <a:pt x="166392" y="55054"/>
                </a:lnTo>
                <a:lnTo>
                  <a:pt x="167887" y="55359"/>
                </a:lnTo>
                <a:lnTo>
                  <a:pt x="168021" y="57150"/>
                </a:lnTo>
                <a:lnTo>
                  <a:pt x="167669" y="60550"/>
                </a:lnTo>
                <a:lnTo>
                  <a:pt x="167240" y="62912"/>
                </a:lnTo>
                <a:lnTo>
                  <a:pt x="169459" y="67189"/>
                </a:lnTo>
                <a:lnTo>
                  <a:pt x="170879" y="69247"/>
                </a:lnTo>
                <a:lnTo>
                  <a:pt x="172269" y="70704"/>
                </a:lnTo>
                <a:lnTo>
                  <a:pt x="172526" y="71857"/>
                </a:lnTo>
                <a:lnTo>
                  <a:pt x="172241" y="72790"/>
                </a:lnTo>
                <a:lnTo>
                  <a:pt x="170516" y="73704"/>
                </a:lnTo>
                <a:lnTo>
                  <a:pt x="169897" y="74676"/>
                </a:lnTo>
                <a:lnTo>
                  <a:pt x="169612" y="75771"/>
                </a:lnTo>
                <a:lnTo>
                  <a:pt x="170174" y="77038"/>
                </a:lnTo>
                <a:lnTo>
                  <a:pt x="171165" y="81077"/>
                </a:lnTo>
                <a:lnTo>
                  <a:pt x="172441" y="84211"/>
                </a:lnTo>
                <a:lnTo>
                  <a:pt x="174241" y="85715"/>
                </a:lnTo>
                <a:lnTo>
                  <a:pt x="176936" y="86706"/>
                </a:lnTo>
                <a:lnTo>
                  <a:pt x="178413" y="86496"/>
                </a:lnTo>
                <a:lnTo>
                  <a:pt x="179470" y="84153"/>
                </a:lnTo>
                <a:lnTo>
                  <a:pt x="181242" y="82363"/>
                </a:lnTo>
                <a:lnTo>
                  <a:pt x="182737" y="82487"/>
                </a:lnTo>
                <a:lnTo>
                  <a:pt x="185147" y="82410"/>
                </a:lnTo>
                <a:lnTo>
                  <a:pt x="191471" y="84439"/>
                </a:lnTo>
                <a:lnTo>
                  <a:pt x="197644" y="87506"/>
                </a:lnTo>
                <a:lnTo>
                  <a:pt x="199434" y="89202"/>
                </a:lnTo>
                <a:lnTo>
                  <a:pt x="200063" y="91107"/>
                </a:lnTo>
                <a:lnTo>
                  <a:pt x="198358" y="95507"/>
                </a:lnTo>
                <a:lnTo>
                  <a:pt x="198434" y="98307"/>
                </a:lnTo>
                <a:lnTo>
                  <a:pt x="198825" y="101298"/>
                </a:lnTo>
                <a:lnTo>
                  <a:pt x="200234" y="103508"/>
                </a:lnTo>
                <a:lnTo>
                  <a:pt x="201530" y="107299"/>
                </a:lnTo>
                <a:lnTo>
                  <a:pt x="201778" y="110433"/>
                </a:lnTo>
                <a:lnTo>
                  <a:pt x="202339" y="111366"/>
                </a:lnTo>
                <a:lnTo>
                  <a:pt x="202797" y="112461"/>
                </a:lnTo>
                <a:lnTo>
                  <a:pt x="202111" y="115329"/>
                </a:lnTo>
                <a:lnTo>
                  <a:pt x="201625" y="118215"/>
                </a:lnTo>
                <a:lnTo>
                  <a:pt x="202206" y="119177"/>
                </a:lnTo>
                <a:lnTo>
                  <a:pt x="204092" y="120596"/>
                </a:lnTo>
                <a:lnTo>
                  <a:pt x="207064" y="123254"/>
                </a:lnTo>
                <a:lnTo>
                  <a:pt x="207636" y="125444"/>
                </a:lnTo>
                <a:lnTo>
                  <a:pt x="206578" y="126835"/>
                </a:lnTo>
                <a:lnTo>
                  <a:pt x="204692" y="128530"/>
                </a:lnTo>
                <a:lnTo>
                  <a:pt x="202273" y="129988"/>
                </a:lnTo>
                <a:lnTo>
                  <a:pt x="201559" y="130597"/>
                </a:lnTo>
                <a:lnTo>
                  <a:pt x="201130" y="130254"/>
                </a:lnTo>
                <a:lnTo>
                  <a:pt x="199930" y="128778"/>
                </a:lnTo>
                <a:lnTo>
                  <a:pt x="197263" y="126397"/>
                </a:lnTo>
                <a:lnTo>
                  <a:pt x="195367" y="125139"/>
                </a:lnTo>
                <a:lnTo>
                  <a:pt x="191748" y="125539"/>
                </a:lnTo>
                <a:lnTo>
                  <a:pt x="189624" y="125101"/>
                </a:lnTo>
                <a:lnTo>
                  <a:pt x="187061" y="124320"/>
                </a:lnTo>
                <a:lnTo>
                  <a:pt x="184671" y="124435"/>
                </a:lnTo>
                <a:lnTo>
                  <a:pt x="183166" y="125873"/>
                </a:lnTo>
                <a:lnTo>
                  <a:pt x="182194" y="127311"/>
                </a:lnTo>
                <a:lnTo>
                  <a:pt x="179804" y="127749"/>
                </a:lnTo>
                <a:lnTo>
                  <a:pt x="176365" y="128854"/>
                </a:lnTo>
                <a:lnTo>
                  <a:pt x="171031" y="130578"/>
                </a:lnTo>
                <a:lnTo>
                  <a:pt x="168459" y="130321"/>
                </a:lnTo>
                <a:lnTo>
                  <a:pt x="167764" y="129578"/>
                </a:lnTo>
                <a:lnTo>
                  <a:pt x="168345" y="128588"/>
                </a:lnTo>
                <a:lnTo>
                  <a:pt x="170164" y="127302"/>
                </a:lnTo>
                <a:lnTo>
                  <a:pt x="170612" y="125749"/>
                </a:lnTo>
                <a:lnTo>
                  <a:pt x="170259" y="124311"/>
                </a:lnTo>
                <a:lnTo>
                  <a:pt x="168554" y="123920"/>
                </a:lnTo>
                <a:lnTo>
                  <a:pt x="167907" y="123692"/>
                </a:lnTo>
                <a:lnTo>
                  <a:pt x="167154" y="123396"/>
                </a:lnTo>
                <a:lnTo>
                  <a:pt x="163859" y="122539"/>
                </a:lnTo>
                <a:lnTo>
                  <a:pt x="161230" y="122853"/>
                </a:lnTo>
                <a:lnTo>
                  <a:pt x="156648" y="124654"/>
                </a:lnTo>
                <a:lnTo>
                  <a:pt x="148209" y="129378"/>
                </a:lnTo>
                <a:lnTo>
                  <a:pt x="144504" y="132550"/>
                </a:lnTo>
                <a:lnTo>
                  <a:pt x="141837" y="137341"/>
                </a:lnTo>
                <a:lnTo>
                  <a:pt x="133855" y="138884"/>
                </a:lnTo>
                <a:lnTo>
                  <a:pt x="128368" y="141627"/>
                </a:lnTo>
                <a:lnTo>
                  <a:pt x="122711" y="146085"/>
                </a:lnTo>
                <a:lnTo>
                  <a:pt x="118967" y="148485"/>
                </a:lnTo>
                <a:lnTo>
                  <a:pt x="117148" y="148828"/>
                </a:lnTo>
                <a:lnTo>
                  <a:pt x="115329" y="148399"/>
                </a:lnTo>
                <a:lnTo>
                  <a:pt x="113509" y="147209"/>
                </a:lnTo>
                <a:lnTo>
                  <a:pt x="111728" y="143475"/>
                </a:lnTo>
                <a:lnTo>
                  <a:pt x="110147" y="137817"/>
                </a:lnTo>
                <a:lnTo>
                  <a:pt x="109109" y="134064"/>
                </a:lnTo>
                <a:lnTo>
                  <a:pt x="109700" y="129245"/>
                </a:lnTo>
                <a:lnTo>
                  <a:pt x="110366" y="123749"/>
                </a:lnTo>
                <a:lnTo>
                  <a:pt x="111043" y="118148"/>
                </a:lnTo>
                <a:lnTo>
                  <a:pt x="112138" y="111662"/>
                </a:lnTo>
                <a:lnTo>
                  <a:pt x="113052" y="109347"/>
                </a:lnTo>
                <a:lnTo>
                  <a:pt x="113100" y="107804"/>
                </a:lnTo>
                <a:lnTo>
                  <a:pt x="112290" y="107023"/>
                </a:lnTo>
                <a:lnTo>
                  <a:pt x="110576" y="107061"/>
                </a:lnTo>
                <a:lnTo>
                  <a:pt x="107956" y="107928"/>
                </a:lnTo>
                <a:lnTo>
                  <a:pt x="106099" y="108080"/>
                </a:lnTo>
                <a:lnTo>
                  <a:pt x="104994" y="107518"/>
                </a:lnTo>
                <a:lnTo>
                  <a:pt x="105108" y="104499"/>
                </a:lnTo>
                <a:lnTo>
                  <a:pt x="106442" y="99003"/>
                </a:lnTo>
                <a:lnTo>
                  <a:pt x="104394" y="94374"/>
                </a:lnTo>
                <a:lnTo>
                  <a:pt x="98946" y="90602"/>
                </a:lnTo>
                <a:lnTo>
                  <a:pt x="94316" y="89287"/>
                </a:lnTo>
                <a:lnTo>
                  <a:pt x="90497" y="90440"/>
                </a:lnTo>
                <a:lnTo>
                  <a:pt x="87287" y="93431"/>
                </a:lnTo>
                <a:lnTo>
                  <a:pt x="84697" y="98260"/>
                </a:lnTo>
                <a:lnTo>
                  <a:pt x="82001" y="102203"/>
                </a:lnTo>
                <a:lnTo>
                  <a:pt x="79210" y="105261"/>
                </a:lnTo>
                <a:lnTo>
                  <a:pt x="77210" y="106737"/>
                </a:lnTo>
                <a:lnTo>
                  <a:pt x="76571" y="107309"/>
                </a:lnTo>
                <a:lnTo>
                  <a:pt x="76172" y="108604"/>
                </a:lnTo>
                <a:lnTo>
                  <a:pt x="77648" y="112671"/>
                </a:lnTo>
                <a:lnTo>
                  <a:pt x="77553" y="116072"/>
                </a:lnTo>
                <a:lnTo>
                  <a:pt x="75876" y="118824"/>
                </a:lnTo>
                <a:lnTo>
                  <a:pt x="74038" y="120129"/>
                </a:lnTo>
                <a:lnTo>
                  <a:pt x="72028" y="120005"/>
                </a:lnTo>
                <a:lnTo>
                  <a:pt x="70428" y="119367"/>
                </a:lnTo>
                <a:lnTo>
                  <a:pt x="69247" y="118215"/>
                </a:lnTo>
                <a:lnTo>
                  <a:pt x="66047" y="117900"/>
                </a:lnTo>
                <a:lnTo>
                  <a:pt x="60827" y="118424"/>
                </a:lnTo>
                <a:lnTo>
                  <a:pt x="57255" y="119796"/>
                </a:lnTo>
                <a:lnTo>
                  <a:pt x="55331" y="122025"/>
                </a:lnTo>
                <a:lnTo>
                  <a:pt x="54769" y="124958"/>
                </a:lnTo>
                <a:lnTo>
                  <a:pt x="55579" y="128588"/>
                </a:lnTo>
                <a:lnTo>
                  <a:pt x="55179" y="131369"/>
                </a:lnTo>
                <a:lnTo>
                  <a:pt x="53550" y="133302"/>
                </a:lnTo>
                <a:lnTo>
                  <a:pt x="52216" y="134407"/>
                </a:lnTo>
                <a:lnTo>
                  <a:pt x="51178" y="134693"/>
                </a:lnTo>
                <a:lnTo>
                  <a:pt x="48911" y="133026"/>
                </a:lnTo>
                <a:lnTo>
                  <a:pt x="45434" y="129407"/>
                </a:lnTo>
                <a:lnTo>
                  <a:pt x="43043" y="127445"/>
                </a:lnTo>
                <a:lnTo>
                  <a:pt x="41739" y="127149"/>
                </a:lnTo>
                <a:lnTo>
                  <a:pt x="41034" y="127349"/>
                </a:lnTo>
                <a:lnTo>
                  <a:pt x="40234" y="127730"/>
                </a:lnTo>
                <a:lnTo>
                  <a:pt x="39777" y="128197"/>
                </a:lnTo>
                <a:lnTo>
                  <a:pt x="39386" y="129273"/>
                </a:lnTo>
                <a:lnTo>
                  <a:pt x="38272" y="129702"/>
                </a:lnTo>
                <a:lnTo>
                  <a:pt x="36700" y="129359"/>
                </a:lnTo>
                <a:lnTo>
                  <a:pt x="35262" y="129683"/>
                </a:lnTo>
                <a:lnTo>
                  <a:pt x="34395" y="130816"/>
                </a:lnTo>
                <a:lnTo>
                  <a:pt x="31975" y="132188"/>
                </a:lnTo>
                <a:lnTo>
                  <a:pt x="27708" y="133721"/>
                </a:lnTo>
                <a:lnTo>
                  <a:pt x="25375" y="135360"/>
                </a:lnTo>
                <a:lnTo>
                  <a:pt x="24984" y="137103"/>
                </a:lnTo>
                <a:lnTo>
                  <a:pt x="24355" y="137884"/>
                </a:lnTo>
                <a:lnTo>
                  <a:pt x="23041" y="137598"/>
                </a:lnTo>
                <a:lnTo>
                  <a:pt x="19193" y="139989"/>
                </a:lnTo>
                <a:lnTo>
                  <a:pt x="16250" y="139246"/>
                </a:lnTo>
                <a:lnTo>
                  <a:pt x="12945" y="136169"/>
                </a:lnTo>
                <a:lnTo>
                  <a:pt x="11116" y="133636"/>
                </a:lnTo>
                <a:lnTo>
                  <a:pt x="10925" y="132569"/>
                </a:lnTo>
                <a:lnTo>
                  <a:pt x="11963" y="130140"/>
                </a:lnTo>
                <a:lnTo>
                  <a:pt x="12402" y="122034"/>
                </a:lnTo>
                <a:lnTo>
                  <a:pt x="13725" y="119224"/>
                </a:lnTo>
                <a:lnTo>
                  <a:pt x="17659" y="114176"/>
                </a:lnTo>
                <a:lnTo>
                  <a:pt x="19708" y="110319"/>
                </a:lnTo>
                <a:lnTo>
                  <a:pt x="22022" y="107175"/>
                </a:lnTo>
                <a:lnTo>
                  <a:pt x="23689" y="106128"/>
                </a:lnTo>
                <a:lnTo>
                  <a:pt x="25232" y="103651"/>
                </a:lnTo>
                <a:lnTo>
                  <a:pt x="26489" y="100812"/>
                </a:lnTo>
                <a:lnTo>
                  <a:pt x="26841" y="99022"/>
                </a:lnTo>
                <a:lnTo>
                  <a:pt x="26727" y="97622"/>
                </a:lnTo>
                <a:lnTo>
                  <a:pt x="26270" y="96717"/>
                </a:lnTo>
                <a:lnTo>
                  <a:pt x="24089" y="94793"/>
                </a:lnTo>
                <a:lnTo>
                  <a:pt x="21222" y="91792"/>
                </a:lnTo>
                <a:lnTo>
                  <a:pt x="19698" y="88716"/>
                </a:lnTo>
                <a:lnTo>
                  <a:pt x="18869" y="84791"/>
                </a:lnTo>
                <a:lnTo>
                  <a:pt x="18650" y="82048"/>
                </a:lnTo>
                <a:lnTo>
                  <a:pt x="21336" y="74495"/>
                </a:lnTo>
                <a:lnTo>
                  <a:pt x="20907" y="73228"/>
                </a:lnTo>
                <a:lnTo>
                  <a:pt x="20136" y="72057"/>
                </a:lnTo>
                <a:lnTo>
                  <a:pt x="18555" y="71314"/>
                </a:lnTo>
                <a:lnTo>
                  <a:pt x="16297" y="70999"/>
                </a:lnTo>
                <a:lnTo>
                  <a:pt x="14049" y="71342"/>
                </a:lnTo>
                <a:lnTo>
                  <a:pt x="11182" y="71371"/>
                </a:lnTo>
                <a:lnTo>
                  <a:pt x="9201" y="70942"/>
                </a:lnTo>
                <a:lnTo>
                  <a:pt x="8725" y="70466"/>
                </a:lnTo>
                <a:lnTo>
                  <a:pt x="8477" y="67018"/>
                </a:lnTo>
                <a:lnTo>
                  <a:pt x="7972" y="66265"/>
                </a:lnTo>
                <a:lnTo>
                  <a:pt x="7125" y="65608"/>
                </a:lnTo>
                <a:lnTo>
                  <a:pt x="1343" y="64017"/>
                </a:lnTo>
                <a:lnTo>
                  <a:pt x="209" y="63332"/>
                </a:lnTo>
                <a:lnTo>
                  <a:pt x="0" y="62455"/>
                </a:lnTo>
                <a:lnTo>
                  <a:pt x="2048" y="54759"/>
                </a:lnTo>
                <a:lnTo>
                  <a:pt x="2934" y="54178"/>
                </a:lnTo>
                <a:lnTo>
                  <a:pt x="3800" y="52921"/>
                </a:lnTo>
                <a:lnTo>
                  <a:pt x="5162" y="51578"/>
                </a:lnTo>
                <a:lnTo>
                  <a:pt x="9877" y="49378"/>
                </a:lnTo>
                <a:lnTo>
                  <a:pt x="14945" y="50330"/>
                </a:lnTo>
                <a:lnTo>
                  <a:pt x="19450" y="51349"/>
                </a:lnTo>
                <a:lnTo>
                  <a:pt x="23946" y="51902"/>
                </a:lnTo>
                <a:lnTo>
                  <a:pt x="25498" y="52273"/>
                </a:lnTo>
                <a:lnTo>
                  <a:pt x="28060" y="52578"/>
                </a:lnTo>
                <a:lnTo>
                  <a:pt x="29785" y="52311"/>
                </a:lnTo>
                <a:lnTo>
                  <a:pt x="30956" y="51406"/>
                </a:lnTo>
                <a:lnTo>
                  <a:pt x="33071" y="48911"/>
                </a:lnTo>
                <a:lnTo>
                  <a:pt x="33718" y="45158"/>
                </a:lnTo>
                <a:lnTo>
                  <a:pt x="34480" y="41843"/>
                </a:lnTo>
                <a:lnTo>
                  <a:pt x="35766" y="41586"/>
                </a:lnTo>
                <a:lnTo>
                  <a:pt x="37062" y="41938"/>
                </a:lnTo>
                <a:lnTo>
                  <a:pt x="37672" y="41272"/>
                </a:lnTo>
                <a:lnTo>
                  <a:pt x="37929" y="40357"/>
                </a:lnTo>
                <a:lnTo>
                  <a:pt x="38185" y="39576"/>
                </a:lnTo>
                <a:lnTo>
                  <a:pt x="38719" y="39405"/>
                </a:lnTo>
                <a:lnTo>
                  <a:pt x="39653" y="40262"/>
                </a:lnTo>
                <a:lnTo>
                  <a:pt x="40186" y="40034"/>
                </a:lnTo>
                <a:lnTo>
                  <a:pt x="40624" y="39453"/>
                </a:lnTo>
                <a:lnTo>
                  <a:pt x="40491" y="38767"/>
                </a:lnTo>
                <a:lnTo>
                  <a:pt x="39443" y="37605"/>
                </a:lnTo>
                <a:lnTo>
                  <a:pt x="38500" y="35785"/>
                </a:lnTo>
                <a:lnTo>
                  <a:pt x="38595" y="35157"/>
                </a:lnTo>
                <a:lnTo>
                  <a:pt x="38910" y="34499"/>
                </a:lnTo>
                <a:lnTo>
                  <a:pt x="41681" y="33880"/>
                </a:lnTo>
                <a:lnTo>
                  <a:pt x="42948" y="33766"/>
                </a:lnTo>
                <a:lnTo>
                  <a:pt x="43386" y="33118"/>
                </a:lnTo>
                <a:lnTo>
                  <a:pt x="43225" y="32090"/>
                </a:lnTo>
                <a:lnTo>
                  <a:pt x="42176" y="31509"/>
                </a:lnTo>
                <a:lnTo>
                  <a:pt x="38386" y="31823"/>
                </a:lnTo>
                <a:lnTo>
                  <a:pt x="34509" y="31756"/>
                </a:lnTo>
                <a:lnTo>
                  <a:pt x="34042" y="31128"/>
                </a:lnTo>
                <a:lnTo>
                  <a:pt x="34261" y="30432"/>
                </a:lnTo>
                <a:lnTo>
                  <a:pt x="34852" y="29889"/>
                </a:lnTo>
                <a:lnTo>
                  <a:pt x="42853" y="28499"/>
                </a:lnTo>
                <a:lnTo>
                  <a:pt x="47092" y="28985"/>
                </a:lnTo>
                <a:lnTo>
                  <a:pt x="50245" y="29718"/>
                </a:lnTo>
                <a:lnTo>
                  <a:pt x="51483" y="29356"/>
                </a:lnTo>
                <a:lnTo>
                  <a:pt x="50016" y="26213"/>
                </a:lnTo>
                <a:lnTo>
                  <a:pt x="52016" y="25917"/>
                </a:lnTo>
                <a:lnTo>
                  <a:pt x="52273" y="24841"/>
                </a:lnTo>
                <a:lnTo>
                  <a:pt x="49654" y="16469"/>
                </a:lnTo>
                <a:lnTo>
                  <a:pt x="51092" y="15726"/>
                </a:lnTo>
                <a:lnTo>
                  <a:pt x="52531" y="14078"/>
                </a:lnTo>
                <a:lnTo>
                  <a:pt x="52407" y="10944"/>
                </a:lnTo>
                <a:lnTo>
                  <a:pt x="53683" y="9420"/>
                </a:lnTo>
                <a:lnTo>
                  <a:pt x="55197" y="8372"/>
                </a:lnTo>
                <a:lnTo>
                  <a:pt x="57445" y="9430"/>
                </a:lnTo>
                <a:lnTo>
                  <a:pt x="60931" y="12525"/>
                </a:lnTo>
                <a:lnTo>
                  <a:pt x="62056" y="13125"/>
                </a:lnTo>
                <a:lnTo>
                  <a:pt x="63179" y="13297"/>
                </a:lnTo>
                <a:lnTo>
                  <a:pt x="64798" y="12335"/>
                </a:lnTo>
                <a:lnTo>
                  <a:pt x="71009" y="9277"/>
                </a:lnTo>
                <a:lnTo>
                  <a:pt x="74495" y="7553"/>
                </a:lnTo>
                <a:lnTo>
                  <a:pt x="78667" y="5048"/>
                </a:lnTo>
                <a:lnTo>
                  <a:pt x="79381" y="4076"/>
                </a:lnTo>
                <a:lnTo>
                  <a:pt x="80810" y="257"/>
                </a:lnTo>
                <a:lnTo>
                  <a:pt x="81591" y="0"/>
                </a:lnTo>
                <a:lnTo>
                  <a:pt x="82648" y="410"/>
                </a:lnTo>
                <a:lnTo>
                  <a:pt x="86306" y="4362"/>
                </a:lnTo>
                <a:lnTo>
                  <a:pt x="88421" y="6896"/>
                </a:lnTo>
                <a:lnTo>
                  <a:pt x="88421" y="7763"/>
                </a:lnTo>
                <a:lnTo>
                  <a:pt x="87821" y="8411"/>
                </a:lnTo>
                <a:lnTo>
                  <a:pt x="87935" y="9039"/>
                </a:lnTo>
                <a:lnTo>
                  <a:pt x="90926" y="10411"/>
                </a:lnTo>
                <a:lnTo>
                  <a:pt x="90926" y="11030"/>
                </a:lnTo>
                <a:lnTo>
                  <a:pt x="90249" y="12220"/>
                </a:lnTo>
                <a:lnTo>
                  <a:pt x="89888" y="12878"/>
                </a:lnTo>
                <a:lnTo>
                  <a:pt x="89516" y="13154"/>
                </a:lnTo>
                <a:lnTo>
                  <a:pt x="85516" y="16602"/>
                </a:lnTo>
                <a:lnTo>
                  <a:pt x="81077" y="20431"/>
                </a:lnTo>
                <a:lnTo>
                  <a:pt x="80924" y="20926"/>
                </a:lnTo>
                <a:lnTo>
                  <a:pt x="80724" y="21879"/>
                </a:lnTo>
                <a:lnTo>
                  <a:pt x="80772" y="22850"/>
                </a:lnTo>
                <a:lnTo>
                  <a:pt x="81486" y="23651"/>
                </a:lnTo>
                <a:lnTo>
                  <a:pt x="83401" y="24212"/>
                </a:lnTo>
                <a:lnTo>
                  <a:pt x="85106" y="24936"/>
                </a:lnTo>
                <a:lnTo>
                  <a:pt x="85973" y="26937"/>
                </a:lnTo>
                <a:lnTo>
                  <a:pt x="86963" y="28785"/>
                </a:lnTo>
                <a:lnTo>
                  <a:pt x="88306" y="29242"/>
                </a:lnTo>
                <a:lnTo>
                  <a:pt x="94888" y="28070"/>
                </a:lnTo>
                <a:lnTo>
                  <a:pt x="96402" y="27946"/>
                </a:lnTo>
                <a:close/>
                <a:moveTo>
                  <a:pt x="88239" y="3486"/>
                </a:moveTo>
                <a:lnTo>
                  <a:pt x="87439" y="3562"/>
                </a:lnTo>
                <a:lnTo>
                  <a:pt x="86001" y="1896"/>
                </a:lnTo>
                <a:lnTo>
                  <a:pt x="85497" y="724"/>
                </a:lnTo>
                <a:lnTo>
                  <a:pt x="86087" y="371"/>
                </a:lnTo>
                <a:lnTo>
                  <a:pt x="87325" y="1181"/>
                </a:lnTo>
                <a:lnTo>
                  <a:pt x="88154" y="2619"/>
                </a:lnTo>
                <a:lnTo>
                  <a:pt x="88239" y="3486"/>
                </a:lnTo>
                <a:close/>
                <a:moveTo>
                  <a:pt x="89554" y="42329"/>
                </a:moveTo>
                <a:lnTo>
                  <a:pt x="87154" y="43662"/>
                </a:lnTo>
                <a:lnTo>
                  <a:pt x="85753" y="43520"/>
                </a:lnTo>
                <a:lnTo>
                  <a:pt x="84668" y="42224"/>
                </a:lnTo>
                <a:lnTo>
                  <a:pt x="83877" y="41015"/>
                </a:lnTo>
                <a:lnTo>
                  <a:pt x="83706" y="40329"/>
                </a:lnTo>
                <a:lnTo>
                  <a:pt x="84106" y="40338"/>
                </a:lnTo>
                <a:lnTo>
                  <a:pt x="85953" y="40891"/>
                </a:lnTo>
                <a:lnTo>
                  <a:pt x="88545" y="41272"/>
                </a:lnTo>
                <a:lnTo>
                  <a:pt x="89459" y="41605"/>
                </a:lnTo>
                <a:lnTo>
                  <a:pt x="89554" y="423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6" name="Freeform: Shape 225">
            <a:extLst>
              <a:ext uri="{FF2B5EF4-FFF2-40B4-BE49-F238E27FC236}">
                <a16:creationId xmlns:a16="http://schemas.microsoft.com/office/drawing/2014/main" id="{731BAE66-8D61-8522-54DC-3A27631B83CB}"/>
              </a:ext>
            </a:extLst>
          </p:cNvPr>
          <p:cNvSpPr/>
          <p:nvPr/>
        </p:nvSpPr>
        <p:spPr>
          <a:xfrm>
            <a:off x="10821492" y="4894291"/>
            <a:ext cx="35090" cy="21831"/>
          </a:xfrm>
          <a:custGeom>
            <a:avLst/>
            <a:gdLst>
              <a:gd name="connsiteX0" fmla="*/ 534 w 35090"/>
              <a:gd name="connsiteY0" fmla="*/ 924 h 21831"/>
              <a:gd name="connsiteX1" fmla="*/ 410 w 35090"/>
              <a:gd name="connsiteY1" fmla="*/ 981 h 21831"/>
              <a:gd name="connsiteX2" fmla="*/ 286 w 35090"/>
              <a:gd name="connsiteY2" fmla="*/ 676 h 21831"/>
              <a:gd name="connsiteX3" fmla="*/ 124 w 35090"/>
              <a:gd name="connsiteY3" fmla="*/ 343 h 21831"/>
              <a:gd name="connsiteX4" fmla="*/ 0 w 35090"/>
              <a:gd name="connsiteY4" fmla="*/ 38 h 21831"/>
              <a:gd name="connsiteX5" fmla="*/ 0 w 35090"/>
              <a:gd name="connsiteY5" fmla="*/ 0 h 21831"/>
              <a:gd name="connsiteX6" fmla="*/ 258 w 35090"/>
              <a:gd name="connsiteY6" fmla="*/ 257 h 21831"/>
              <a:gd name="connsiteX7" fmla="*/ 429 w 35090"/>
              <a:gd name="connsiteY7" fmla="*/ 562 h 21831"/>
              <a:gd name="connsiteX8" fmla="*/ 524 w 35090"/>
              <a:gd name="connsiteY8" fmla="*/ 924 h 21831"/>
              <a:gd name="connsiteX9" fmla="*/ 35090 w 35090"/>
              <a:gd name="connsiteY9" fmla="*/ 21755 h 21831"/>
              <a:gd name="connsiteX10" fmla="*/ 34995 w 35090"/>
              <a:gd name="connsiteY10" fmla="*/ 21831 h 21831"/>
              <a:gd name="connsiteX11" fmla="*/ 34871 w 35090"/>
              <a:gd name="connsiteY11" fmla="*/ 21669 h 21831"/>
              <a:gd name="connsiteX12" fmla="*/ 34680 w 35090"/>
              <a:gd name="connsiteY12" fmla="*/ 21460 h 21831"/>
              <a:gd name="connsiteX13" fmla="*/ 34557 w 35090"/>
              <a:gd name="connsiteY13" fmla="*/ 21155 h 21831"/>
              <a:gd name="connsiteX14" fmla="*/ 34652 w 35090"/>
              <a:gd name="connsiteY14" fmla="*/ 21136 h 21831"/>
              <a:gd name="connsiteX15" fmla="*/ 34852 w 35090"/>
              <a:gd name="connsiteY15" fmla="*/ 21307 h 21831"/>
              <a:gd name="connsiteX16" fmla="*/ 34995 w 35090"/>
              <a:gd name="connsiteY16" fmla="*/ 21517 h 21831"/>
              <a:gd name="connsiteX17" fmla="*/ 35090 w 35090"/>
              <a:gd name="connsiteY17" fmla="*/ 21755 h 21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5090" h="21831">
                <a:moveTo>
                  <a:pt x="534" y="924"/>
                </a:moveTo>
                <a:lnTo>
                  <a:pt x="410" y="981"/>
                </a:lnTo>
                <a:lnTo>
                  <a:pt x="286" y="676"/>
                </a:lnTo>
                <a:lnTo>
                  <a:pt x="124" y="343"/>
                </a:lnTo>
                <a:lnTo>
                  <a:pt x="0" y="38"/>
                </a:lnTo>
                <a:lnTo>
                  <a:pt x="0" y="0"/>
                </a:lnTo>
                <a:lnTo>
                  <a:pt x="258" y="257"/>
                </a:lnTo>
                <a:lnTo>
                  <a:pt x="429" y="562"/>
                </a:lnTo>
                <a:lnTo>
                  <a:pt x="524" y="924"/>
                </a:lnTo>
                <a:close/>
                <a:moveTo>
                  <a:pt x="35090" y="21755"/>
                </a:moveTo>
                <a:lnTo>
                  <a:pt x="34995" y="21831"/>
                </a:lnTo>
                <a:lnTo>
                  <a:pt x="34871" y="21669"/>
                </a:lnTo>
                <a:lnTo>
                  <a:pt x="34680" y="21460"/>
                </a:lnTo>
                <a:lnTo>
                  <a:pt x="34557" y="21155"/>
                </a:lnTo>
                <a:lnTo>
                  <a:pt x="34652" y="21136"/>
                </a:lnTo>
                <a:lnTo>
                  <a:pt x="34852" y="21307"/>
                </a:lnTo>
                <a:lnTo>
                  <a:pt x="34995" y="21517"/>
                </a:lnTo>
                <a:lnTo>
                  <a:pt x="35090" y="217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6C774674-0A39-64E9-274C-94ABDFBA90D2}"/>
              </a:ext>
            </a:extLst>
          </p:cNvPr>
          <p:cNvSpPr/>
          <p:nvPr/>
        </p:nvSpPr>
        <p:spPr>
          <a:xfrm>
            <a:off x="9124966" y="4883385"/>
            <a:ext cx="87144" cy="36871"/>
          </a:xfrm>
          <a:custGeom>
            <a:avLst/>
            <a:gdLst>
              <a:gd name="connsiteX0" fmla="*/ 43034 w 87144"/>
              <a:gd name="connsiteY0" fmla="*/ 0 h 36871"/>
              <a:gd name="connsiteX1" fmla="*/ 41243 w 87144"/>
              <a:gd name="connsiteY1" fmla="*/ 4610 h 36871"/>
              <a:gd name="connsiteX2" fmla="*/ 39309 w 87144"/>
              <a:gd name="connsiteY2" fmla="*/ 3629 h 36871"/>
              <a:gd name="connsiteX3" fmla="*/ 41367 w 87144"/>
              <a:gd name="connsiteY3" fmla="*/ 1038 h 36871"/>
              <a:gd name="connsiteX4" fmla="*/ 42357 w 87144"/>
              <a:gd name="connsiteY4" fmla="*/ 267 h 36871"/>
              <a:gd name="connsiteX5" fmla="*/ 43034 w 87144"/>
              <a:gd name="connsiteY5" fmla="*/ 0 h 36871"/>
              <a:gd name="connsiteX6" fmla="*/ 27574 w 87144"/>
              <a:gd name="connsiteY6" fmla="*/ 36871 h 36871"/>
              <a:gd name="connsiteX7" fmla="*/ 26651 w 87144"/>
              <a:gd name="connsiteY7" fmla="*/ 33366 h 36871"/>
              <a:gd name="connsiteX8" fmla="*/ 25670 w 87144"/>
              <a:gd name="connsiteY8" fmla="*/ 31861 h 36871"/>
              <a:gd name="connsiteX9" fmla="*/ 24908 w 87144"/>
              <a:gd name="connsiteY9" fmla="*/ 31004 h 36871"/>
              <a:gd name="connsiteX10" fmla="*/ 24650 w 87144"/>
              <a:gd name="connsiteY10" fmla="*/ 29937 h 36871"/>
              <a:gd name="connsiteX11" fmla="*/ 24689 w 87144"/>
              <a:gd name="connsiteY11" fmla="*/ 28842 h 36871"/>
              <a:gd name="connsiteX12" fmla="*/ 25155 w 87144"/>
              <a:gd name="connsiteY12" fmla="*/ 28337 h 36871"/>
              <a:gd name="connsiteX13" fmla="*/ 28451 w 87144"/>
              <a:gd name="connsiteY13" fmla="*/ 28194 h 36871"/>
              <a:gd name="connsiteX14" fmla="*/ 29756 w 87144"/>
              <a:gd name="connsiteY14" fmla="*/ 26394 h 36871"/>
              <a:gd name="connsiteX15" fmla="*/ 29746 w 87144"/>
              <a:gd name="connsiteY15" fmla="*/ 24232 h 36871"/>
              <a:gd name="connsiteX16" fmla="*/ 29089 w 87144"/>
              <a:gd name="connsiteY16" fmla="*/ 23498 h 36871"/>
              <a:gd name="connsiteX17" fmla="*/ 28451 w 87144"/>
              <a:gd name="connsiteY17" fmla="*/ 23193 h 36871"/>
              <a:gd name="connsiteX18" fmla="*/ 25060 w 87144"/>
              <a:gd name="connsiteY18" fmla="*/ 24812 h 36871"/>
              <a:gd name="connsiteX19" fmla="*/ 24079 w 87144"/>
              <a:gd name="connsiteY19" fmla="*/ 24517 h 36871"/>
              <a:gd name="connsiteX20" fmla="*/ 23498 w 87144"/>
              <a:gd name="connsiteY20" fmla="*/ 23927 h 36871"/>
              <a:gd name="connsiteX21" fmla="*/ 23689 w 87144"/>
              <a:gd name="connsiteY21" fmla="*/ 21536 h 36871"/>
              <a:gd name="connsiteX22" fmla="*/ 26489 w 87144"/>
              <a:gd name="connsiteY22" fmla="*/ 19298 h 36871"/>
              <a:gd name="connsiteX23" fmla="*/ 28860 w 87144"/>
              <a:gd name="connsiteY23" fmla="*/ 15240 h 36871"/>
              <a:gd name="connsiteX24" fmla="*/ 30527 w 87144"/>
              <a:gd name="connsiteY24" fmla="*/ 13621 h 36871"/>
              <a:gd name="connsiteX25" fmla="*/ 34404 w 87144"/>
              <a:gd name="connsiteY25" fmla="*/ 12106 h 36871"/>
              <a:gd name="connsiteX26" fmla="*/ 35976 w 87144"/>
              <a:gd name="connsiteY26" fmla="*/ 11677 h 36871"/>
              <a:gd name="connsiteX27" fmla="*/ 47272 w 87144"/>
              <a:gd name="connsiteY27" fmla="*/ 9439 h 36871"/>
              <a:gd name="connsiteX28" fmla="*/ 49968 w 87144"/>
              <a:gd name="connsiteY28" fmla="*/ 9287 h 36871"/>
              <a:gd name="connsiteX29" fmla="*/ 57122 w 87144"/>
              <a:gd name="connsiteY29" fmla="*/ 9353 h 36871"/>
              <a:gd name="connsiteX30" fmla="*/ 66703 w 87144"/>
              <a:gd name="connsiteY30" fmla="*/ 8868 h 36871"/>
              <a:gd name="connsiteX31" fmla="*/ 69066 w 87144"/>
              <a:gd name="connsiteY31" fmla="*/ 8563 h 36871"/>
              <a:gd name="connsiteX32" fmla="*/ 72133 w 87144"/>
              <a:gd name="connsiteY32" fmla="*/ 7572 h 36871"/>
              <a:gd name="connsiteX33" fmla="*/ 75114 w 87144"/>
              <a:gd name="connsiteY33" fmla="*/ 6353 h 36871"/>
              <a:gd name="connsiteX34" fmla="*/ 76685 w 87144"/>
              <a:gd name="connsiteY34" fmla="*/ 5391 h 36871"/>
              <a:gd name="connsiteX35" fmla="*/ 78343 w 87144"/>
              <a:gd name="connsiteY35" fmla="*/ 4696 h 36871"/>
              <a:gd name="connsiteX36" fmla="*/ 80810 w 87144"/>
              <a:gd name="connsiteY36" fmla="*/ 5572 h 36871"/>
              <a:gd name="connsiteX37" fmla="*/ 84982 w 87144"/>
              <a:gd name="connsiteY37" fmla="*/ 6229 h 36871"/>
              <a:gd name="connsiteX38" fmla="*/ 86106 w 87144"/>
              <a:gd name="connsiteY38" fmla="*/ 6810 h 36871"/>
              <a:gd name="connsiteX39" fmla="*/ 87144 w 87144"/>
              <a:gd name="connsiteY39" fmla="*/ 7610 h 36871"/>
              <a:gd name="connsiteX40" fmla="*/ 82296 w 87144"/>
              <a:gd name="connsiteY40" fmla="*/ 11877 h 36871"/>
              <a:gd name="connsiteX41" fmla="*/ 76962 w 87144"/>
              <a:gd name="connsiteY41" fmla="*/ 15421 h 36871"/>
              <a:gd name="connsiteX42" fmla="*/ 73676 w 87144"/>
              <a:gd name="connsiteY42" fmla="*/ 16488 h 36871"/>
              <a:gd name="connsiteX43" fmla="*/ 70285 w 87144"/>
              <a:gd name="connsiteY43" fmla="*/ 17212 h 36871"/>
              <a:gd name="connsiteX44" fmla="*/ 67694 w 87144"/>
              <a:gd name="connsiteY44" fmla="*/ 18583 h 36871"/>
              <a:gd name="connsiteX45" fmla="*/ 65513 w 87144"/>
              <a:gd name="connsiteY45" fmla="*/ 20726 h 36871"/>
              <a:gd name="connsiteX46" fmla="*/ 62722 w 87144"/>
              <a:gd name="connsiteY46" fmla="*/ 21927 h 36871"/>
              <a:gd name="connsiteX47" fmla="*/ 59579 w 87144"/>
              <a:gd name="connsiteY47" fmla="*/ 22336 h 36871"/>
              <a:gd name="connsiteX48" fmla="*/ 56883 w 87144"/>
              <a:gd name="connsiteY48" fmla="*/ 22974 h 36871"/>
              <a:gd name="connsiteX49" fmla="*/ 54445 w 87144"/>
              <a:gd name="connsiteY49" fmla="*/ 24232 h 36871"/>
              <a:gd name="connsiteX50" fmla="*/ 51063 w 87144"/>
              <a:gd name="connsiteY50" fmla="*/ 26394 h 36871"/>
              <a:gd name="connsiteX51" fmla="*/ 49682 w 87144"/>
              <a:gd name="connsiteY51" fmla="*/ 26613 h 36871"/>
              <a:gd name="connsiteX52" fmla="*/ 48234 w 87144"/>
              <a:gd name="connsiteY52" fmla="*/ 26565 h 36871"/>
              <a:gd name="connsiteX53" fmla="*/ 45425 w 87144"/>
              <a:gd name="connsiteY53" fmla="*/ 27394 h 36871"/>
              <a:gd name="connsiteX54" fmla="*/ 36671 w 87144"/>
              <a:gd name="connsiteY54" fmla="*/ 30480 h 36871"/>
              <a:gd name="connsiteX55" fmla="*/ 31385 w 87144"/>
              <a:gd name="connsiteY55" fmla="*/ 33919 h 36871"/>
              <a:gd name="connsiteX56" fmla="*/ 27574 w 87144"/>
              <a:gd name="connsiteY56" fmla="*/ 36871 h 36871"/>
              <a:gd name="connsiteX57" fmla="*/ 0 w 87144"/>
              <a:gd name="connsiteY57" fmla="*/ 32290 h 36871"/>
              <a:gd name="connsiteX58" fmla="*/ 4324 w 87144"/>
              <a:gd name="connsiteY58" fmla="*/ 29994 h 36871"/>
              <a:gd name="connsiteX59" fmla="*/ 10906 w 87144"/>
              <a:gd name="connsiteY59" fmla="*/ 28222 h 36871"/>
              <a:gd name="connsiteX60" fmla="*/ 10734 w 87144"/>
              <a:gd name="connsiteY60" fmla="*/ 29518 h 36871"/>
              <a:gd name="connsiteX61" fmla="*/ 10068 w 87144"/>
              <a:gd name="connsiteY61" fmla="*/ 31556 h 36871"/>
              <a:gd name="connsiteX62" fmla="*/ 9077 w 87144"/>
              <a:gd name="connsiteY62" fmla="*/ 32518 h 36871"/>
              <a:gd name="connsiteX63" fmla="*/ 7572 w 87144"/>
              <a:gd name="connsiteY63" fmla="*/ 34242 h 36871"/>
              <a:gd name="connsiteX64" fmla="*/ 6582 w 87144"/>
              <a:gd name="connsiteY64" fmla="*/ 34623 h 36871"/>
              <a:gd name="connsiteX65" fmla="*/ 2638 w 87144"/>
              <a:gd name="connsiteY65" fmla="*/ 34242 h 36871"/>
              <a:gd name="connsiteX66" fmla="*/ 2124 w 87144"/>
              <a:gd name="connsiteY66" fmla="*/ 34490 h 36871"/>
              <a:gd name="connsiteX67" fmla="*/ 1448 w 87144"/>
              <a:gd name="connsiteY67" fmla="*/ 34309 h 36871"/>
              <a:gd name="connsiteX68" fmla="*/ 448 w 87144"/>
              <a:gd name="connsiteY68" fmla="*/ 33204 h 36871"/>
              <a:gd name="connsiteX69" fmla="*/ 0 w 87144"/>
              <a:gd name="connsiteY69" fmla="*/ 32290 h 36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87144" h="36871">
                <a:moveTo>
                  <a:pt x="43034" y="0"/>
                </a:moveTo>
                <a:lnTo>
                  <a:pt x="41243" y="4610"/>
                </a:lnTo>
                <a:lnTo>
                  <a:pt x="39309" y="3629"/>
                </a:lnTo>
                <a:lnTo>
                  <a:pt x="41367" y="1038"/>
                </a:lnTo>
                <a:lnTo>
                  <a:pt x="42357" y="267"/>
                </a:lnTo>
                <a:lnTo>
                  <a:pt x="43034" y="0"/>
                </a:lnTo>
                <a:close/>
                <a:moveTo>
                  <a:pt x="27574" y="36871"/>
                </a:moveTo>
                <a:lnTo>
                  <a:pt x="26651" y="33366"/>
                </a:lnTo>
                <a:lnTo>
                  <a:pt x="25670" y="31861"/>
                </a:lnTo>
                <a:lnTo>
                  <a:pt x="24908" y="31004"/>
                </a:lnTo>
                <a:lnTo>
                  <a:pt x="24650" y="29937"/>
                </a:lnTo>
                <a:lnTo>
                  <a:pt x="24689" y="28842"/>
                </a:lnTo>
                <a:lnTo>
                  <a:pt x="25155" y="28337"/>
                </a:lnTo>
                <a:lnTo>
                  <a:pt x="28451" y="28194"/>
                </a:lnTo>
                <a:lnTo>
                  <a:pt x="29756" y="26394"/>
                </a:lnTo>
                <a:lnTo>
                  <a:pt x="29746" y="24232"/>
                </a:lnTo>
                <a:lnTo>
                  <a:pt x="29089" y="23498"/>
                </a:lnTo>
                <a:lnTo>
                  <a:pt x="28451" y="23193"/>
                </a:lnTo>
                <a:lnTo>
                  <a:pt x="25060" y="24812"/>
                </a:lnTo>
                <a:lnTo>
                  <a:pt x="24079" y="24517"/>
                </a:lnTo>
                <a:lnTo>
                  <a:pt x="23498" y="23927"/>
                </a:lnTo>
                <a:lnTo>
                  <a:pt x="23689" y="21536"/>
                </a:lnTo>
                <a:lnTo>
                  <a:pt x="26489" y="19298"/>
                </a:lnTo>
                <a:lnTo>
                  <a:pt x="28860" y="15240"/>
                </a:lnTo>
                <a:lnTo>
                  <a:pt x="30527" y="13621"/>
                </a:lnTo>
                <a:lnTo>
                  <a:pt x="34404" y="12106"/>
                </a:lnTo>
                <a:lnTo>
                  <a:pt x="35976" y="11677"/>
                </a:lnTo>
                <a:lnTo>
                  <a:pt x="47272" y="9439"/>
                </a:lnTo>
                <a:lnTo>
                  <a:pt x="49968" y="9287"/>
                </a:lnTo>
                <a:lnTo>
                  <a:pt x="57122" y="9353"/>
                </a:lnTo>
                <a:lnTo>
                  <a:pt x="66703" y="8868"/>
                </a:lnTo>
                <a:lnTo>
                  <a:pt x="69066" y="8563"/>
                </a:lnTo>
                <a:lnTo>
                  <a:pt x="72133" y="7572"/>
                </a:lnTo>
                <a:lnTo>
                  <a:pt x="75114" y="6353"/>
                </a:lnTo>
                <a:lnTo>
                  <a:pt x="76685" y="5391"/>
                </a:lnTo>
                <a:lnTo>
                  <a:pt x="78343" y="4696"/>
                </a:lnTo>
                <a:lnTo>
                  <a:pt x="80810" y="5572"/>
                </a:lnTo>
                <a:lnTo>
                  <a:pt x="84982" y="6229"/>
                </a:lnTo>
                <a:lnTo>
                  <a:pt x="86106" y="6810"/>
                </a:lnTo>
                <a:lnTo>
                  <a:pt x="87144" y="7610"/>
                </a:lnTo>
                <a:lnTo>
                  <a:pt x="82296" y="11877"/>
                </a:lnTo>
                <a:lnTo>
                  <a:pt x="76962" y="15421"/>
                </a:lnTo>
                <a:lnTo>
                  <a:pt x="73676" y="16488"/>
                </a:lnTo>
                <a:lnTo>
                  <a:pt x="70285" y="17212"/>
                </a:lnTo>
                <a:lnTo>
                  <a:pt x="67694" y="18583"/>
                </a:lnTo>
                <a:lnTo>
                  <a:pt x="65513" y="20726"/>
                </a:lnTo>
                <a:lnTo>
                  <a:pt x="62722" y="21927"/>
                </a:lnTo>
                <a:lnTo>
                  <a:pt x="59579" y="22336"/>
                </a:lnTo>
                <a:lnTo>
                  <a:pt x="56883" y="22974"/>
                </a:lnTo>
                <a:lnTo>
                  <a:pt x="54445" y="24232"/>
                </a:lnTo>
                <a:lnTo>
                  <a:pt x="51063" y="26394"/>
                </a:lnTo>
                <a:lnTo>
                  <a:pt x="49682" y="26613"/>
                </a:lnTo>
                <a:lnTo>
                  <a:pt x="48234" y="26565"/>
                </a:lnTo>
                <a:lnTo>
                  <a:pt x="45425" y="27394"/>
                </a:lnTo>
                <a:lnTo>
                  <a:pt x="36671" y="30480"/>
                </a:lnTo>
                <a:lnTo>
                  <a:pt x="31385" y="33919"/>
                </a:lnTo>
                <a:lnTo>
                  <a:pt x="27574" y="36871"/>
                </a:lnTo>
                <a:close/>
                <a:moveTo>
                  <a:pt x="0" y="32290"/>
                </a:moveTo>
                <a:lnTo>
                  <a:pt x="4324" y="29994"/>
                </a:lnTo>
                <a:lnTo>
                  <a:pt x="10906" y="28222"/>
                </a:lnTo>
                <a:lnTo>
                  <a:pt x="10734" y="29518"/>
                </a:lnTo>
                <a:lnTo>
                  <a:pt x="10068" y="31556"/>
                </a:lnTo>
                <a:lnTo>
                  <a:pt x="9077" y="32518"/>
                </a:lnTo>
                <a:lnTo>
                  <a:pt x="7572" y="34242"/>
                </a:lnTo>
                <a:lnTo>
                  <a:pt x="6582" y="34623"/>
                </a:lnTo>
                <a:lnTo>
                  <a:pt x="2638" y="34242"/>
                </a:lnTo>
                <a:lnTo>
                  <a:pt x="2124" y="34490"/>
                </a:lnTo>
                <a:lnTo>
                  <a:pt x="1448" y="34309"/>
                </a:lnTo>
                <a:lnTo>
                  <a:pt x="448" y="33204"/>
                </a:lnTo>
                <a:lnTo>
                  <a:pt x="0" y="3229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9AF722BC-AE33-2DD3-916C-EDB6D96A43CA}"/>
              </a:ext>
            </a:extLst>
          </p:cNvPr>
          <p:cNvSpPr/>
          <p:nvPr/>
        </p:nvSpPr>
        <p:spPr>
          <a:xfrm>
            <a:off x="7212451" y="3405981"/>
            <a:ext cx="377904" cy="260966"/>
          </a:xfrm>
          <a:custGeom>
            <a:avLst/>
            <a:gdLst>
              <a:gd name="connsiteX0" fmla="*/ 375065 w 377904"/>
              <a:gd name="connsiteY0" fmla="*/ 189071 h 260966"/>
              <a:gd name="connsiteX1" fmla="*/ 373713 w 377904"/>
              <a:gd name="connsiteY1" fmla="*/ 189195 h 260966"/>
              <a:gd name="connsiteX2" fmla="*/ 370465 w 377904"/>
              <a:gd name="connsiteY2" fmla="*/ 188414 h 260966"/>
              <a:gd name="connsiteX3" fmla="*/ 363998 w 377904"/>
              <a:gd name="connsiteY3" fmla="*/ 186852 h 260966"/>
              <a:gd name="connsiteX4" fmla="*/ 358444 w 377904"/>
              <a:gd name="connsiteY4" fmla="*/ 183718 h 260966"/>
              <a:gd name="connsiteX5" fmla="*/ 354816 w 377904"/>
              <a:gd name="connsiteY5" fmla="*/ 181670 h 260966"/>
              <a:gd name="connsiteX6" fmla="*/ 354244 w 377904"/>
              <a:gd name="connsiteY6" fmla="*/ 181946 h 260966"/>
              <a:gd name="connsiteX7" fmla="*/ 352615 w 377904"/>
              <a:gd name="connsiteY7" fmla="*/ 183347 h 260966"/>
              <a:gd name="connsiteX8" fmla="*/ 351501 w 377904"/>
              <a:gd name="connsiteY8" fmla="*/ 185071 h 260966"/>
              <a:gd name="connsiteX9" fmla="*/ 350615 w 377904"/>
              <a:gd name="connsiteY9" fmla="*/ 188404 h 260966"/>
              <a:gd name="connsiteX10" fmla="*/ 349196 w 377904"/>
              <a:gd name="connsiteY10" fmla="*/ 192329 h 260966"/>
              <a:gd name="connsiteX11" fmla="*/ 342481 w 377904"/>
              <a:gd name="connsiteY11" fmla="*/ 192481 h 260966"/>
              <a:gd name="connsiteX12" fmla="*/ 336756 w 377904"/>
              <a:gd name="connsiteY12" fmla="*/ 192776 h 260966"/>
              <a:gd name="connsiteX13" fmla="*/ 333060 w 377904"/>
              <a:gd name="connsiteY13" fmla="*/ 194262 h 260966"/>
              <a:gd name="connsiteX14" fmla="*/ 329441 w 377904"/>
              <a:gd name="connsiteY14" fmla="*/ 196310 h 260966"/>
              <a:gd name="connsiteX15" fmla="*/ 328536 w 377904"/>
              <a:gd name="connsiteY15" fmla="*/ 198739 h 260966"/>
              <a:gd name="connsiteX16" fmla="*/ 327755 w 377904"/>
              <a:gd name="connsiteY16" fmla="*/ 201892 h 260966"/>
              <a:gd name="connsiteX17" fmla="*/ 325641 w 377904"/>
              <a:gd name="connsiteY17" fmla="*/ 209026 h 260966"/>
              <a:gd name="connsiteX18" fmla="*/ 323726 w 377904"/>
              <a:gd name="connsiteY18" fmla="*/ 215522 h 260966"/>
              <a:gd name="connsiteX19" fmla="*/ 322736 w 377904"/>
              <a:gd name="connsiteY19" fmla="*/ 219723 h 260966"/>
              <a:gd name="connsiteX20" fmla="*/ 321278 w 377904"/>
              <a:gd name="connsiteY20" fmla="*/ 222599 h 260966"/>
              <a:gd name="connsiteX21" fmla="*/ 317182 w 377904"/>
              <a:gd name="connsiteY21" fmla="*/ 226381 h 260966"/>
              <a:gd name="connsiteX22" fmla="*/ 312544 w 377904"/>
              <a:gd name="connsiteY22" fmla="*/ 228924 h 260966"/>
              <a:gd name="connsiteX23" fmla="*/ 310076 w 377904"/>
              <a:gd name="connsiteY23" fmla="*/ 230114 h 260966"/>
              <a:gd name="connsiteX24" fmla="*/ 308991 w 377904"/>
              <a:gd name="connsiteY24" fmla="*/ 231600 h 260966"/>
              <a:gd name="connsiteX25" fmla="*/ 308753 w 377904"/>
              <a:gd name="connsiteY25" fmla="*/ 233001 h 260966"/>
              <a:gd name="connsiteX26" fmla="*/ 307877 w 377904"/>
              <a:gd name="connsiteY26" fmla="*/ 233429 h 260966"/>
              <a:gd name="connsiteX27" fmla="*/ 305962 w 377904"/>
              <a:gd name="connsiteY27" fmla="*/ 233181 h 260966"/>
              <a:gd name="connsiteX28" fmla="*/ 303943 w 377904"/>
              <a:gd name="connsiteY28" fmla="*/ 233419 h 260966"/>
              <a:gd name="connsiteX29" fmla="*/ 299504 w 377904"/>
              <a:gd name="connsiteY29" fmla="*/ 234887 h 260966"/>
              <a:gd name="connsiteX30" fmla="*/ 294704 w 377904"/>
              <a:gd name="connsiteY30" fmla="*/ 236687 h 260966"/>
              <a:gd name="connsiteX31" fmla="*/ 288950 w 377904"/>
              <a:gd name="connsiteY31" fmla="*/ 238477 h 260966"/>
              <a:gd name="connsiteX32" fmla="*/ 285664 w 377904"/>
              <a:gd name="connsiteY32" fmla="*/ 238477 h 260966"/>
              <a:gd name="connsiteX33" fmla="*/ 284359 w 377904"/>
              <a:gd name="connsiteY33" fmla="*/ 238878 h 260966"/>
              <a:gd name="connsiteX34" fmla="*/ 283778 w 377904"/>
              <a:gd name="connsiteY34" fmla="*/ 239782 h 260966"/>
              <a:gd name="connsiteX35" fmla="*/ 284359 w 377904"/>
              <a:gd name="connsiteY35" fmla="*/ 241487 h 260966"/>
              <a:gd name="connsiteX36" fmla="*/ 284921 w 377904"/>
              <a:gd name="connsiteY36" fmla="*/ 242754 h 260966"/>
              <a:gd name="connsiteX37" fmla="*/ 285426 w 377904"/>
              <a:gd name="connsiteY37" fmla="*/ 244392 h 260966"/>
              <a:gd name="connsiteX38" fmla="*/ 284073 w 377904"/>
              <a:gd name="connsiteY38" fmla="*/ 245716 h 260966"/>
              <a:gd name="connsiteX39" fmla="*/ 283130 w 377904"/>
              <a:gd name="connsiteY39" fmla="*/ 247993 h 260966"/>
              <a:gd name="connsiteX40" fmla="*/ 282397 w 377904"/>
              <a:gd name="connsiteY40" fmla="*/ 251993 h 260966"/>
              <a:gd name="connsiteX41" fmla="*/ 280358 w 377904"/>
              <a:gd name="connsiteY41" fmla="*/ 253184 h 260966"/>
              <a:gd name="connsiteX42" fmla="*/ 277082 w 377904"/>
              <a:gd name="connsiteY42" fmla="*/ 255127 h 260966"/>
              <a:gd name="connsiteX43" fmla="*/ 273472 w 377904"/>
              <a:gd name="connsiteY43" fmla="*/ 257680 h 260966"/>
              <a:gd name="connsiteX44" fmla="*/ 272539 w 377904"/>
              <a:gd name="connsiteY44" fmla="*/ 258204 h 260966"/>
              <a:gd name="connsiteX45" fmla="*/ 270462 w 377904"/>
              <a:gd name="connsiteY45" fmla="*/ 258928 h 260966"/>
              <a:gd name="connsiteX46" fmla="*/ 268395 w 377904"/>
              <a:gd name="connsiteY46" fmla="*/ 258708 h 260966"/>
              <a:gd name="connsiteX47" fmla="*/ 266519 w 377904"/>
              <a:gd name="connsiteY47" fmla="*/ 258337 h 260966"/>
              <a:gd name="connsiteX48" fmla="*/ 264480 w 377904"/>
              <a:gd name="connsiteY48" fmla="*/ 258994 h 260966"/>
              <a:gd name="connsiteX49" fmla="*/ 262366 w 377904"/>
              <a:gd name="connsiteY49" fmla="*/ 260966 h 260966"/>
              <a:gd name="connsiteX50" fmla="*/ 261385 w 377904"/>
              <a:gd name="connsiteY50" fmla="*/ 260366 h 260966"/>
              <a:gd name="connsiteX51" fmla="*/ 260889 w 377904"/>
              <a:gd name="connsiteY51" fmla="*/ 258375 h 260966"/>
              <a:gd name="connsiteX52" fmla="*/ 259832 w 377904"/>
              <a:gd name="connsiteY52" fmla="*/ 257080 h 260966"/>
              <a:gd name="connsiteX53" fmla="*/ 256527 w 377904"/>
              <a:gd name="connsiteY53" fmla="*/ 254155 h 260966"/>
              <a:gd name="connsiteX54" fmla="*/ 253698 w 377904"/>
              <a:gd name="connsiteY54" fmla="*/ 252070 h 260966"/>
              <a:gd name="connsiteX55" fmla="*/ 252479 w 377904"/>
              <a:gd name="connsiteY55" fmla="*/ 251927 h 260966"/>
              <a:gd name="connsiteX56" fmla="*/ 249888 w 377904"/>
              <a:gd name="connsiteY56" fmla="*/ 252469 h 260966"/>
              <a:gd name="connsiteX57" fmla="*/ 246640 w 377904"/>
              <a:gd name="connsiteY57" fmla="*/ 252860 h 260966"/>
              <a:gd name="connsiteX58" fmla="*/ 244002 w 377904"/>
              <a:gd name="connsiteY58" fmla="*/ 252441 h 260966"/>
              <a:gd name="connsiteX59" fmla="*/ 241906 w 377904"/>
              <a:gd name="connsiteY59" fmla="*/ 251603 h 260966"/>
              <a:gd name="connsiteX60" fmla="*/ 238677 w 377904"/>
              <a:gd name="connsiteY60" fmla="*/ 248726 h 260966"/>
              <a:gd name="connsiteX61" fmla="*/ 237496 w 377904"/>
              <a:gd name="connsiteY61" fmla="*/ 247174 h 260966"/>
              <a:gd name="connsiteX62" fmla="*/ 236611 w 377904"/>
              <a:gd name="connsiteY62" fmla="*/ 245983 h 260966"/>
              <a:gd name="connsiteX63" fmla="*/ 234410 w 377904"/>
              <a:gd name="connsiteY63" fmla="*/ 246307 h 260966"/>
              <a:gd name="connsiteX64" fmla="*/ 233791 w 377904"/>
              <a:gd name="connsiteY64" fmla="*/ 245012 h 260966"/>
              <a:gd name="connsiteX65" fmla="*/ 233706 w 377904"/>
              <a:gd name="connsiteY65" fmla="*/ 243487 h 260966"/>
              <a:gd name="connsiteX66" fmla="*/ 234315 w 377904"/>
              <a:gd name="connsiteY66" fmla="*/ 241649 h 260966"/>
              <a:gd name="connsiteX67" fmla="*/ 234134 w 377904"/>
              <a:gd name="connsiteY67" fmla="*/ 238173 h 260966"/>
              <a:gd name="connsiteX68" fmla="*/ 232896 w 377904"/>
              <a:gd name="connsiteY68" fmla="*/ 235677 h 260966"/>
              <a:gd name="connsiteX69" fmla="*/ 231486 w 377904"/>
              <a:gd name="connsiteY69" fmla="*/ 234591 h 260966"/>
              <a:gd name="connsiteX70" fmla="*/ 231667 w 377904"/>
              <a:gd name="connsiteY70" fmla="*/ 233829 h 260966"/>
              <a:gd name="connsiteX71" fmla="*/ 232286 w 377904"/>
              <a:gd name="connsiteY71" fmla="*/ 232086 h 260966"/>
              <a:gd name="connsiteX72" fmla="*/ 233076 w 377904"/>
              <a:gd name="connsiteY72" fmla="*/ 230562 h 260966"/>
              <a:gd name="connsiteX73" fmla="*/ 233067 w 377904"/>
              <a:gd name="connsiteY73" fmla="*/ 227552 h 260966"/>
              <a:gd name="connsiteX74" fmla="*/ 232077 w 377904"/>
              <a:gd name="connsiteY74" fmla="*/ 224285 h 260966"/>
              <a:gd name="connsiteX75" fmla="*/ 231686 w 377904"/>
              <a:gd name="connsiteY75" fmla="*/ 219551 h 260966"/>
              <a:gd name="connsiteX76" fmla="*/ 231934 w 377904"/>
              <a:gd name="connsiteY76" fmla="*/ 214932 h 260966"/>
              <a:gd name="connsiteX77" fmla="*/ 230591 w 377904"/>
              <a:gd name="connsiteY77" fmla="*/ 212598 h 260966"/>
              <a:gd name="connsiteX78" fmla="*/ 219580 w 377904"/>
              <a:gd name="connsiteY78" fmla="*/ 212588 h 260966"/>
              <a:gd name="connsiteX79" fmla="*/ 209788 w 377904"/>
              <a:gd name="connsiteY79" fmla="*/ 212769 h 260966"/>
              <a:gd name="connsiteX80" fmla="*/ 209235 w 377904"/>
              <a:gd name="connsiteY80" fmla="*/ 212236 h 260966"/>
              <a:gd name="connsiteX81" fmla="*/ 205425 w 377904"/>
              <a:gd name="connsiteY81" fmla="*/ 206397 h 260966"/>
              <a:gd name="connsiteX82" fmla="*/ 202339 w 377904"/>
              <a:gd name="connsiteY82" fmla="*/ 201959 h 260966"/>
              <a:gd name="connsiteX83" fmla="*/ 199291 w 377904"/>
              <a:gd name="connsiteY83" fmla="*/ 199339 h 260966"/>
              <a:gd name="connsiteX84" fmla="*/ 192310 w 377904"/>
              <a:gd name="connsiteY84" fmla="*/ 196110 h 260966"/>
              <a:gd name="connsiteX85" fmla="*/ 188966 w 377904"/>
              <a:gd name="connsiteY85" fmla="*/ 194758 h 260966"/>
              <a:gd name="connsiteX86" fmla="*/ 186099 w 377904"/>
              <a:gd name="connsiteY86" fmla="*/ 192291 h 260966"/>
              <a:gd name="connsiteX87" fmla="*/ 183756 w 377904"/>
              <a:gd name="connsiteY87" fmla="*/ 189576 h 260966"/>
              <a:gd name="connsiteX88" fmla="*/ 183156 w 377904"/>
              <a:gd name="connsiteY88" fmla="*/ 185861 h 260966"/>
              <a:gd name="connsiteX89" fmla="*/ 182680 w 377904"/>
              <a:gd name="connsiteY89" fmla="*/ 184642 h 260966"/>
              <a:gd name="connsiteX90" fmla="*/ 182003 w 377904"/>
              <a:gd name="connsiteY90" fmla="*/ 183652 h 260966"/>
              <a:gd name="connsiteX91" fmla="*/ 181270 w 377904"/>
              <a:gd name="connsiteY91" fmla="*/ 183213 h 260966"/>
              <a:gd name="connsiteX92" fmla="*/ 180375 w 377904"/>
              <a:gd name="connsiteY92" fmla="*/ 183309 h 260966"/>
              <a:gd name="connsiteX93" fmla="*/ 172259 w 377904"/>
              <a:gd name="connsiteY93" fmla="*/ 178984 h 260966"/>
              <a:gd name="connsiteX94" fmla="*/ 169002 w 377904"/>
              <a:gd name="connsiteY94" fmla="*/ 177841 h 260966"/>
              <a:gd name="connsiteX95" fmla="*/ 165935 w 377904"/>
              <a:gd name="connsiteY95" fmla="*/ 178756 h 260966"/>
              <a:gd name="connsiteX96" fmla="*/ 164582 w 377904"/>
              <a:gd name="connsiteY96" fmla="*/ 178918 h 260966"/>
              <a:gd name="connsiteX97" fmla="*/ 161915 w 377904"/>
              <a:gd name="connsiteY97" fmla="*/ 177689 h 260966"/>
              <a:gd name="connsiteX98" fmla="*/ 158848 w 377904"/>
              <a:gd name="connsiteY98" fmla="*/ 179356 h 260966"/>
              <a:gd name="connsiteX99" fmla="*/ 157543 w 377904"/>
              <a:gd name="connsiteY99" fmla="*/ 179461 h 260966"/>
              <a:gd name="connsiteX100" fmla="*/ 155714 w 377904"/>
              <a:gd name="connsiteY100" fmla="*/ 179060 h 260966"/>
              <a:gd name="connsiteX101" fmla="*/ 154200 w 377904"/>
              <a:gd name="connsiteY101" fmla="*/ 178441 h 260966"/>
              <a:gd name="connsiteX102" fmla="*/ 150114 w 377904"/>
              <a:gd name="connsiteY102" fmla="*/ 174488 h 260966"/>
              <a:gd name="connsiteX103" fmla="*/ 146685 w 377904"/>
              <a:gd name="connsiteY103" fmla="*/ 172898 h 260966"/>
              <a:gd name="connsiteX104" fmla="*/ 144218 w 377904"/>
              <a:gd name="connsiteY104" fmla="*/ 171878 h 260966"/>
              <a:gd name="connsiteX105" fmla="*/ 139465 w 377904"/>
              <a:gd name="connsiteY105" fmla="*/ 170374 h 260966"/>
              <a:gd name="connsiteX106" fmla="*/ 134407 w 377904"/>
              <a:gd name="connsiteY106" fmla="*/ 169593 h 260966"/>
              <a:gd name="connsiteX107" fmla="*/ 131806 w 377904"/>
              <a:gd name="connsiteY107" fmla="*/ 168945 h 260966"/>
              <a:gd name="connsiteX108" fmla="*/ 129940 w 377904"/>
              <a:gd name="connsiteY108" fmla="*/ 168078 h 260966"/>
              <a:gd name="connsiteX109" fmla="*/ 129454 w 377904"/>
              <a:gd name="connsiteY109" fmla="*/ 167516 h 260966"/>
              <a:gd name="connsiteX110" fmla="*/ 129483 w 377904"/>
              <a:gd name="connsiteY110" fmla="*/ 166068 h 260966"/>
              <a:gd name="connsiteX111" fmla="*/ 129340 w 377904"/>
              <a:gd name="connsiteY111" fmla="*/ 164163 h 260966"/>
              <a:gd name="connsiteX112" fmla="*/ 128721 w 377904"/>
              <a:gd name="connsiteY112" fmla="*/ 162773 h 260966"/>
              <a:gd name="connsiteX113" fmla="*/ 127435 w 377904"/>
              <a:gd name="connsiteY113" fmla="*/ 161106 h 260966"/>
              <a:gd name="connsiteX114" fmla="*/ 125653 w 377904"/>
              <a:gd name="connsiteY114" fmla="*/ 159858 h 260966"/>
              <a:gd name="connsiteX115" fmla="*/ 122587 w 377904"/>
              <a:gd name="connsiteY115" fmla="*/ 160077 h 260966"/>
              <a:gd name="connsiteX116" fmla="*/ 117986 w 377904"/>
              <a:gd name="connsiteY116" fmla="*/ 159972 h 260966"/>
              <a:gd name="connsiteX117" fmla="*/ 114462 w 377904"/>
              <a:gd name="connsiteY117" fmla="*/ 158725 h 260966"/>
              <a:gd name="connsiteX118" fmla="*/ 111661 w 377904"/>
              <a:gd name="connsiteY118" fmla="*/ 158505 h 260966"/>
              <a:gd name="connsiteX119" fmla="*/ 108289 w 377904"/>
              <a:gd name="connsiteY119" fmla="*/ 158744 h 260966"/>
              <a:gd name="connsiteX120" fmla="*/ 105527 w 377904"/>
              <a:gd name="connsiteY120" fmla="*/ 158744 h 260966"/>
              <a:gd name="connsiteX121" fmla="*/ 103556 w 377904"/>
              <a:gd name="connsiteY121" fmla="*/ 159658 h 260966"/>
              <a:gd name="connsiteX122" fmla="*/ 102412 w 377904"/>
              <a:gd name="connsiteY122" fmla="*/ 160725 h 260966"/>
              <a:gd name="connsiteX123" fmla="*/ 101689 w 377904"/>
              <a:gd name="connsiteY123" fmla="*/ 163982 h 260966"/>
              <a:gd name="connsiteX124" fmla="*/ 101022 w 377904"/>
              <a:gd name="connsiteY124" fmla="*/ 164468 h 260966"/>
              <a:gd name="connsiteX125" fmla="*/ 99869 w 377904"/>
              <a:gd name="connsiteY125" fmla="*/ 164706 h 260966"/>
              <a:gd name="connsiteX126" fmla="*/ 98336 w 377904"/>
              <a:gd name="connsiteY126" fmla="*/ 164535 h 260966"/>
              <a:gd name="connsiteX127" fmla="*/ 95098 w 377904"/>
              <a:gd name="connsiteY127" fmla="*/ 164564 h 260966"/>
              <a:gd name="connsiteX128" fmla="*/ 89506 w 377904"/>
              <a:gd name="connsiteY128" fmla="*/ 163982 h 260966"/>
              <a:gd name="connsiteX129" fmla="*/ 82486 w 377904"/>
              <a:gd name="connsiteY129" fmla="*/ 163811 h 260966"/>
              <a:gd name="connsiteX130" fmla="*/ 77200 w 377904"/>
              <a:gd name="connsiteY130" fmla="*/ 165459 h 260966"/>
              <a:gd name="connsiteX131" fmla="*/ 73028 w 377904"/>
              <a:gd name="connsiteY131" fmla="*/ 167821 h 260966"/>
              <a:gd name="connsiteX132" fmla="*/ 69046 w 377904"/>
              <a:gd name="connsiteY132" fmla="*/ 170479 h 260966"/>
              <a:gd name="connsiteX133" fmla="*/ 64360 w 377904"/>
              <a:gd name="connsiteY133" fmla="*/ 174669 h 260966"/>
              <a:gd name="connsiteX134" fmla="*/ 62979 w 377904"/>
              <a:gd name="connsiteY134" fmla="*/ 176536 h 260966"/>
              <a:gd name="connsiteX135" fmla="*/ 60217 w 377904"/>
              <a:gd name="connsiteY135" fmla="*/ 183956 h 260966"/>
              <a:gd name="connsiteX136" fmla="*/ 58988 w 377904"/>
              <a:gd name="connsiteY136" fmla="*/ 185023 h 260966"/>
              <a:gd name="connsiteX137" fmla="*/ 57388 w 377904"/>
              <a:gd name="connsiteY137" fmla="*/ 185871 h 260966"/>
              <a:gd name="connsiteX138" fmla="*/ 55769 w 377904"/>
              <a:gd name="connsiteY138" fmla="*/ 186023 h 260966"/>
              <a:gd name="connsiteX139" fmla="*/ 52549 w 377904"/>
              <a:gd name="connsiteY139" fmla="*/ 187119 h 260966"/>
              <a:gd name="connsiteX140" fmla="*/ 48301 w 377904"/>
              <a:gd name="connsiteY140" fmla="*/ 188928 h 260966"/>
              <a:gd name="connsiteX141" fmla="*/ 45415 w 377904"/>
              <a:gd name="connsiteY141" fmla="*/ 189633 h 260966"/>
              <a:gd name="connsiteX142" fmla="*/ 37995 w 377904"/>
              <a:gd name="connsiteY142" fmla="*/ 189262 h 260966"/>
              <a:gd name="connsiteX143" fmla="*/ 37557 w 377904"/>
              <a:gd name="connsiteY143" fmla="*/ 186909 h 260966"/>
              <a:gd name="connsiteX144" fmla="*/ 36223 w 377904"/>
              <a:gd name="connsiteY144" fmla="*/ 178318 h 260966"/>
              <a:gd name="connsiteX145" fmla="*/ 35576 w 377904"/>
              <a:gd name="connsiteY145" fmla="*/ 169612 h 260966"/>
              <a:gd name="connsiteX146" fmla="*/ 35614 w 377904"/>
              <a:gd name="connsiteY146" fmla="*/ 165592 h 260966"/>
              <a:gd name="connsiteX147" fmla="*/ 36395 w 377904"/>
              <a:gd name="connsiteY147" fmla="*/ 157505 h 260966"/>
              <a:gd name="connsiteX148" fmla="*/ 36328 w 377904"/>
              <a:gd name="connsiteY148" fmla="*/ 153419 h 260966"/>
              <a:gd name="connsiteX149" fmla="*/ 36014 w 377904"/>
              <a:gd name="connsiteY149" fmla="*/ 149714 h 260966"/>
              <a:gd name="connsiteX150" fmla="*/ 36319 w 377904"/>
              <a:gd name="connsiteY150" fmla="*/ 146075 h 260966"/>
              <a:gd name="connsiteX151" fmla="*/ 36919 w 377904"/>
              <a:gd name="connsiteY151" fmla="*/ 141980 h 260966"/>
              <a:gd name="connsiteX152" fmla="*/ 37223 w 377904"/>
              <a:gd name="connsiteY152" fmla="*/ 137808 h 260966"/>
              <a:gd name="connsiteX153" fmla="*/ 36776 w 377904"/>
              <a:gd name="connsiteY153" fmla="*/ 134893 h 260966"/>
              <a:gd name="connsiteX154" fmla="*/ 35347 w 377904"/>
              <a:gd name="connsiteY154" fmla="*/ 132540 h 260966"/>
              <a:gd name="connsiteX155" fmla="*/ 32918 w 377904"/>
              <a:gd name="connsiteY155" fmla="*/ 129626 h 260966"/>
              <a:gd name="connsiteX156" fmla="*/ 32537 w 377904"/>
              <a:gd name="connsiteY156" fmla="*/ 127892 h 260966"/>
              <a:gd name="connsiteX157" fmla="*/ 32395 w 377904"/>
              <a:gd name="connsiteY157" fmla="*/ 125968 h 260966"/>
              <a:gd name="connsiteX158" fmla="*/ 30070 w 377904"/>
              <a:gd name="connsiteY158" fmla="*/ 125749 h 260966"/>
              <a:gd name="connsiteX159" fmla="*/ 27975 w 377904"/>
              <a:gd name="connsiteY159" fmla="*/ 123758 h 260966"/>
              <a:gd name="connsiteX160" fmla="*/ 26251 w 377904"/>
              <a:gd name="connsiteY160" fmla="*/ 122672 h 260966"/>
              <a:gd name="connsiteX161" fmla="*/ 22536 w 377904"/>
              <a:gd name="connsiteY161" fmla="*/ 121463 h 260966"/>
              <a:gd name="connsiteX162" fmla="*/ 20688 w 377904"/>
              <a:gd name="connsiteY162" fmla="*/ 121406 h 260966"/>
              <a:gd name="connsiteX163" fmla="*/ 18983 w 377904"/>
              <a:gd name="connsiteY163" fmla="*/ 122291 h 260966"/>
              <a:gd name="connsiteX164" fmla="*/ 17736 w 377904"/>
              <a:gd name="connsiteY164" fmla="*/ 124073 h 260966"/>
              <a:gd name="connsiteX165" fmla="*/ 16859 w 377904"/>
              <a:gd name="connsiteY165" fmla="*/ 121263 h 260966"/>
              <a:gd name="connsiteX166" fmla="*/ 16888 w 377904"/>
              <a:gd name="connsiteY166" fmla="*/ 118320 h 260966"/>
              <a:gd name="connsiteX167" fmla="*/ 19850 w 377904"/>
              <a:gd name="connsiteY167" fmla="*/ 112233 h 260966"/>
              <a:gd name="connsiteX168" fmla="*/ 21707 w 377904"/>
              <a:gd name="connsiteY168" fmla="*/ 114014 h 260966"/>
              <a:gd name="connsiteX169" fmla="*/ 23965 w 377904"/>
              <a:gd name="connsiteY169" fmla="*/ 114728 h 260966"/>
              <a:gd name="connsiteX170" fmla="*/ 26841 w 377904"/>
              <a:gd name="connsiteY170" fmla="*/ 114833 h 260966"/>
              <a:gd name="connsiteX171" fmla="*/ 29670 w 377904"/>
              <a:gd name="connsiteY171" fmla="*/ 114367 h 260966"/>
              <a:gd name="connsiteX172" fmla="*/ 29118 w 377904"/>
              <a:gd name="connsiteY172" fmla="*/ 112281 h 260966"/>
              <a:gd name="connsiteX173" fmla="*/ 27804 w 377904"/>
              <a:gd name="connsiteY173" fmla="*/ 111090 h 260966"/>
              <a:gd name="connsiteX174" fmla="*/ 26165 w 377904"/>
              <a:gd name="connsiteY174" fmla="*/ 110157 h 260966"/>
              <a:gd name="connsiteX175" fmla="*/ 25584 w 377904"/>
              <a:gd name="connsiteY175" fmla="*/ 107394 h 260966"/>
              <a:gd name="connsiteX176" fmla="*/ 25784 w 377904"/>
              <a:gd name="connsiteY176" fmla="*/ 104527 h 260966"/>
              <a:gd name="connsiteX177" fmla="*/ 26555 w 377904"/>
              <a:gd name="connsiteY177" fmla="*/ 101813 h 260966"/>
              <a:gd name="connsiteX178" fmla="*/ 25670 w 377904"/>
              <a:gd name="connsiteY178" fmla="*/ 100717 h 260966"/>
              <a:gd name="connsiteX179" fmla="*/ 24336 w 377904"/>
              <a:gd name="connsiteY179" fmla="*/ 100041 h 260966"/>
              <a:gd name="connsiteX180" fmla="*/ 21241 w 377904"/>
              <a:gd name="connsiteY180" fmla="*/ 100117 h 260966"/>
              <a:gd name="connsiteX181" fmla="*/ 17230 w 377904"/>
              <a:gd name="connsiteY181" fmla="*/ 99403 h 260966"/>
              <a:gd name="connsiteX182" fmla="*/ 13192 w 377904"/>
              <a:gd name="connsiteY182" fmla="*/ 99088 h 260966"/>
              <a:gd name="connsiteX183" fmla="*/ 12239 w 377904"/>
              <a:gd name="connsiteY183" fmla="*/ 102289 h 260966"/>
              <a:gd name="connsiteX184" fmla="*/ 14468 w 377904"/>
              <a:gd name="connsiteY184" fmla="*/ 106480 h 260966"/>
              <a:gd name="connsiteX185" fmla="*/ 12582 w 377904"/>
              <a:gd name="connsiteY185" fmla="*/ 104422 h 260966"/>
              <a:gd name="connsiteX186" fmla="*/ 10792 w 377904"/>
              <a:gd name="connsiteY186" fmla="*/ 101698 h 260966"/>
              <a:gd name="connsiteX187" fmla="*/ 8296 w 377904"/>
              <a:gd name="connsiteY187" fmla="*/ 96783 h 260966"/>
              <a:gd name="connsiteX188" fmla="*/ 6686 w 377904"/>
              <a:gd name="connsiteY188" fmla="*/ 91011 h 260966"/>
              <a:gd name="connsiteX189" fmla="*/ 6401 w 377904"/>
              <a:gd name="connsiteY189" fmla="*/ 84763 h 260966"/>
              <a:gd name="connsiteX190" fmla="*/ 7763 w 377904"/>
              <a:gd name="connsiteY190" fmla="*/ 79591 h 260966"/>
              <a:gd name="connsiteX191" fmla="*/ 9515 w 377904"/>
              <a:gd name="connsiteY191" fmla="*/ 74714 h 260966"/>
              <a:gd name="connsiteX192" fmla="*/ 10563 w 377904"/>
              <a:gd name="connsiteY192" fmla="*/ 68456 h 260966"/>
              <a:gd name="connsiteX193" fmla="*/ 12011 w 377904"/>
              <a:gd name="connsiteY193" fmla="*/ 62303 h 260966"/>
              <a:gd name="connsiteX194" fmla="*/ 13449 w 377904"/>
              <a:gd name="connsiteY194" fmla="*/ 65065 h 260966"/>
              <a:gd name="connsiteX195" fmla="*/ 15107 w 377904"/>
              <a:gd name="connsiteY195" fmla="*/ 67542 h 260966"/>
              <a:gd name="connsiteX196" fmla="*/ 17393 w 377904"/>
              <a:gd name="connsiteY196" fmla="*/ 69818 h 260966"/>
              <a:gd name="connsiteX197" fmla="*/ 18650 w 377904"/>
              <a:gd name="connsiteY197" fmla="*/ 70361 h 260966"/>
              <a:gd name="connsiteX198" fmla="*/ 22422 w 377904"/>
              <a:gd name="connsiteY198" fmla="*/ 71304 h 260966"/>
              <a:gd name="connsiteX199" fmla="*/ 24851 w 377904"/>
              <a:gd name="connsiteY199" fmla="*/ 70952 h 260966"/>
              <a:gd name="connsiteX200" fmla="*/ 27432 w 377904"/>
              <a:gd name="connsiteY200" fmla="*/ 69599 h 260966"/>
              <a:gd name="connsiteX201" fmla="*/ 29975 w 377904"/>
              <a:gd name="connsiteY201" fmla="*/ 70037 h 260966"/>
              <a:gd name="connsiteX202" fmla="*/ 32080 w 377904"/>
              <a:gd name="connsiteY202" fmla="*/ 72571 h 260966"/>
              <a:gd name="connsiteX203" fmla="*/ 33947 w 377904"/>
              <a:gd name="connsiteY203" fmla="*/ 75409 h 260966"/>
              <a:gd name="connsiteX204" fmla="*/ 36786 w 377904"/>
              <a:gd name="connsiteY204" fmla="*/ 76009 h 260966"/>
              <a:gd name="connsiteX205" fmla="*/ 42633 w 377904"/>
              <a:gd name="connsiteY205" fmla="*/ 73961 h 260966"/>
              <a:gd name="connsiteX206" fmla="*/ 45415 w 377904"/>
              <a:gd name="connsiteY206" fmla="*/ 73495 h 260966"/>
              <a:gd name="connsiteX207" fmla="*/ 47834 w 377904"/>
              <a:gd name="connsiteY207" fmla="*/ 74438 h 260966"/>
              <a:gd name="connsiteX208" fmla="*/ 49082 w 377904"/>
              <a:gd name="connsiteY208" fmla="*/ 74609 h 260966"/>
              <a:gd name="connsiteX209" fmla="*/ 50349 w 377904"/>
              <a:gd name="connsiteY209" fmla="*/ 74447 h 260966"/>
              <a:gd name="connsiteX210" fmla="*/ 49253 w 377904"/>
              <a:gd name="connsiteY210" fmla="*/ 71933 h 260966"/>
              <a:gd name="connsiteX211" fmla="*/ 48806 w 377904"/>
              <a:gd name="connsiteY211" fmla="*/ 69485 h 260966"/>
              <a:gd name="connsiteX212" fmla="*/ 50273 w 377904"/>
              <a:gd name="connsiteY212" fmla="*/ 68189 h 260966"/>
              <a:gd name="connsiteX213" fmla="*/ 54883 w 377904"/>
              <a:gd name="connsiteY213" fmla="*/ 69570 h 260966"/>
              <a:gd name="connsiteX214" fmla="*/ 57826 w 377904"/>
              <a:gd name="connsiteY214" fmla="*/ 68656 h 260966"/>
              <a:gd name="connsiteX215" fmla="*/ 58578 w 377904"/>
              <a:gd name="connsiteY215" fmla="*/ 68142 h 260966"/>
              <a:gd name="connsiteX216" fmla="*/ 59236 w 377904"/>
              <a:gd name="connsiteY216" fmla="*/ 67504 h 260966"/>
              <a:gd name="connsiteX217" fmla="*/ 59588 w 377904"/>
              <a:gd name="connsiteY217" fmla="*/ 65389 h 260966"/>
              <a:gd name="connsiteX218" fmla="*/ 59445 w 377904"/>
              <a:gd name="connsiteY218" fmla="*/ 63208 h 260966"/>
              <a:gd name="connsiteX219" fmla="*/ 59064 w 377904"/>
              <a:gd name="connsiteY219" fmla="*/ 61160 h 260966"/>
              <a:gd name="connsiteX220" fmla="*/ 58207 w 377904"/>
              <a:gd name="connsiteY220" fmla="*/ 59360 h 260966"/>
              <a:gd name="connsiteX221" fmla="*/ 56083 w 377904"/>
              <a:gd name="connsiteY221" fmla="*/ 56836 h 260966"/>
              <a:gd name="connsiteX222" fmla="*/ 47863 w 377904"/>
              <a:gd name="connsiteY222" fmla="*/ 50806 h 260966"/>
              <a:gd name="connsiteX223" fmla="*/ 45091 w 377904"/>
              <a:gd name="connsiteY223" fmla="*/ 48396 h 260966"/>
              <a:gd name="connsiteX224" fmla="*/ 42786 w 377904"/>
              <a:gd name="connsiteY224" fmla="*/ 45272 h 260966"/>
              <a:gd name="connsiteX225" fmla="*/ 41319 w 377904"/>
              <a:gd name="connsiteY225" fmla="*/ 40862 h 260966"/>
              <a:gd name="connsiteX226" fmla="*/ 40128 w 377904"/>
              <a:gd name="connsiteY226" fmla="*/ 36252 h 260966"/>
              <a:gd name="connsiteX227" fmla="*/ 39024 w 377904"/>
              <a:gd name="connsiteY227" fmla="*/ 32823 h 260966"/>
              <a:gd name="connsiteX228" fmla="*/ 36157 w 377904"/>
              <a:gd name="connsiteY228" fmla="*/ 24841 h 260966"/>
              <a:gd name="connsiteX229" fmla="*/ 35042 w 377904"/>
              <a:gd name="connsiteY229" fmla="*/ 23889 h 260966"/>
              <a:gd name="connsiteX230" fmla="*/ 33642 w 377904"/>
              <a:gd name="connsiteY230" fmla="*/ 23469 h 260966"/>
              <a:gd name="connsiteX231" fmla="*/ 30242 w 377904"/>
              <a:gd name="connsiteY231" fmla="*/ 23222 h 260966"/>
              <a:gd name="connsiteX232" fmla="*/ 26794 w 377904"/>
              <a:gd name="connsiteY232" fmla="*/ 23803 h 260966"/>
              <a:gd name="connsiteX233" fmla="*/ 21155 w 377904"/>
              <a:gd name="connsiteY233" fmla="*/ 25184 h 260966"/>
              <a:gd name="connsiteX234" fmla="*/ 17926 w 377904"/>
              <a:gd name="connsiteY234" fmla="*/ 24755 h 260966"/>
              <a:gd name="connsiteX235" fmla="*/ 16430 w 377904"/>
              <a:gd name="connsiteY235" fmla="*/ 25603 h 260966"/>
              <a:gd name="connsiteX236" fmla="*/ 12735 w 377904"/>
              <a:gd name="connsiteY236" fmla="*/ 28975 h 260966"/>
              <a:gd name="connsiteX237" fmla="*/ 11001 w 377904"/>
              <a:gd name="connsiteY237" fmla="*/ 31852 h 260966"/>
              <a:gd name="connsiteX238" fmla="*/ 8582 w 377904"/>
              <a:gd name="connsiteY238" fmla="*/ 38424 h 260966"/>
              <a:gd name="connsiteX239" fmla="*/ 10410 w 377904"/>
              <a:gd name="connsiteY239" fmla="*/ 40538 h 260966"/>
              <a:gd name="connsiteX240" fmla="*/ 10373 w 377904"/>
              <a:gd name="connsiteY240" fmla="*/ 41929 h 260966"/>
              <a:gd name="connsiteX241" fmla="*/ 8982 w 377904"/>
              <a:gd name="connsiteY241" fmla="*/ 51587 h 260966"/>
              <a:gd name="connsiteX242" fmla="*/ 9830 w 377904"/>
              <a:gd name="connsiteY242" fmla="*/ 56264 h 260966"/>
              <a:gd name="connsiteX243" fmla="*/ 9525 w 377904"/>
              <a:gd name="connsiteY243" fmla="*/ 56607 h 260966"/>
              <a:gd name="connsiteX244" fmla="*/ 8867 w 377904"/>
              <a:gd name="connsiteY244" fmla="*/ 55521 h 260966"/>
              <a:gd name="connsiteX245" fmla="*/ 6772 w 377904"/>
              <a:gd name="connsiteY245" fmla="*/ 50759 h 260966"/>
              <a:gd name="connsiteX246" fmla="*/ 3086 w 377904"/>
              <a:gd name="connsiteY246" fmla="*/ 44930 h 260966"/>
              <a:gd name="connsiteX247" fmla="*/ 0 w 377904"/>
              <a:gd name="connsiteY247" fmla="*/ 35985 h 260966"/>
              <a:gd name="connsiteX248" fmla="*/ 5419 w 377904"/>
              <a:gd name="connsiteY248" fmla="*/ 30118 h 260966"/>
              <a:gd name="connsiteX249" fmla="*/ 10058 w 377904"/>
              <a:gd name="connsiteY249" fmla="*/ 25946 h 260966"/>
              <a:gd name="connsiteX250" fmla="*/ 13849 w 377904"/>
              <a:gd name="connsiteY250" fmla="*/ 23431 h 260966"/>
              <a:gd name="connsiteX251" fmla="*/ 15011 w 377904"/>
              <a:gd name="connsiteY251" fmla="*/ 22822 h 260966"/>
              <a:gd name="connsiteX252" fmla="*/ 20202 w 377904"/>
              <a:gd name="connsiteY252" fmla="*/ 20736 h 260966"/>
              <a:gd name="connsiteX253" fmla="*/ 26898 w 377904"/>
              <a:gd name="connsiteY253" fmla="*/ 18850 h 260966"/>
              <a:gd name="connsiteX254" fmla="*/ 31842 w 377904"/>
              <a:gd name="connsiteY254" fmla="*/ 17459 h 260966"/>
              <a:gd name="connsiteX255" fmla="*/ 38281 w 377904"/>
              <a:gd name="connsiteY255" fmla="*/ 16269 h 260966"/>
              <a:gd name="connsiteX256" fmla="*/ 40395 w 377904"/>
              <a:gd name="connsiteY256" fmla="*/ 16050 h 260966"/>
              <a:gd name="connsiteX257" fmla="*/ 43491 w 377904"/>
              <a:gd name="connsiteY257" fmla="*/ 16068 h 260966"/>
              <a:gd name="connsiteX258" fmla="*/ 46005 w 377904"/>
              <a:gd name="connsiteY258" fmla="*/ 17183 h 260966"/>
              <a:gd name="connsiteX259" fmla="*/ 47520 w 377904"/>
              <a:gd name="connsiteY259" fmla="*/ 18059 h 260966"/>
              <a:gd name="connsiteX260" fmla="*/ 52892 w 377904"/>
              <a:gd name="connsiteY260" fmla="*/ 21650 h 260966"/>
              <a:gd name="connsiteX261" fmla="*/ 58369 w 377904"/>
              <a:gd name="connsiteY261" fmla="*/ 25308 h 260966"/>
              <a:gd name="connsiteX262" fmla="*/ 63075 w 377904"/>
              <a:gd name="connsiteY262" fmla="*/ 29356 h 260966"/>
              <a:gd name="connsiteX263" fmla="*/ 64408 w 377904"/>
              <a:gd name="connsiteY263" fmla="*/ 31004 h 260966"/>
              <a:gd name="connsiteX264" fmla="*/ 65151 w 377904"/>
              <a:gd name="connsiteY264" fmla="*/ 32976 h 260966"/>
              <a:gd name="connsiteX265" fmla="*/ 65713 w 377904"/>
              <a:gd name="connsiteY265" fmla="*/ 34909 h 260966"/>
              <a:gd name="connsiteX266" fmla="*/ 69704 w 377904"/>
              <a:gd name="connsiteY266" fmla="*/ 41024 h 260966"/>
              <a:gd name="connsiteX267" fmla="*/ 71323 w 377904"/>
              <a:gd name="connsiteY267" fmla="*/ 43815 h 260966"/>
              <a:gd name="connsiteX268" fmla="*/ 73657 w 377904"/>
              <a:gd name="connsiteY268" fmla="*/ 47444 h 260966"/>
              <a:gd name="connsiteX269" fmla="*/ 75533 w 377904"/>
              <a:gd name="connsiteY269" fmla="*/ 49216 h 260966"/>
              <a:gd name="connsiteX270" fmla="*/ 77362 w 377904"/>
              <a:gd name="connsiteY270" fmla="*/ 51397 h 260966"/>
              <a:gd name="connsiteX271" fmla="*/ 78591 w 377904"/>
              <a:gd name="connsiteY271" fmla="*/ 53187 h 260966"/>
              <a:gd name="connsiteX272" fmla="*/ 79991 w 377904"/>
              <a:gd name="connsiteY272" fmla="*/ 54035 h 260966"/>
              <a:gd name="connsiteX273" fmla="*/ 81553 w 377904"/>
              <a:gd name="connsiteY273" fmla="*/ 54369 h 260966"/>
              <a:gd name="connsiteX274" fmla="*/ 85115 w 377904"/>
              <a:gd name="connsiteY274" fmla="*/ 53797 h 260966"/>
              <a:gd name="connsiteX275" fmla="*/ 89402 w 377904"/>
              <a:gd name="connsiteY275" fmla="*/ 52664 h 260966"/>
              <a:gd name="connsiteX276" fmla="*/ 91964 w 377904"/>
              <a:gd name="connsiteY276" fmla="*/ 52188 h 260966"/>
              <a:gd name="connsiteX277" fmla="*/ 93107 w 377904"/>
              <a:gd name="connsiteY277" fmla="*/ 52254 h 260966"/>
              <a:gd name="connsiteX278" fmla="*/ 100174 w 377904"/>
              <a:gd name="connsiteY278" fmla="*/ 52654 h 260966"/>
              <a:gd name="connsiteX279" fmla="*/ 106537 w 377904"/>
              <a:gd name="connsiteY279" fmla="*/ 53016 h 260966"/>
              <a:gd name="connsiteX280" fmla="*/ 114385 w 377904"/>
              <a:gd name="connsiteY280" fmla="*/ 53464 h 260966"/>
              <a:gd name="connsiteX281" fmla="*/ 116719 w 377904"/>
              <a:gd name="connsiteY281" fmla="*/ 53883 h 260966"/>
              <a:gd name="connsiteX282" fmla="*/ 119519 w 377904"/>
              <a:gd name="connsiteY282" fmla="*/ 54273 h 260966"/>
              <a:gd name="connsiteX283" fmla="*/ 120910 w 377904"/>
              <a:gd name="connsiteY283" fmla="*/ 54331 h 260966"/>
              <a:gd name="connsiteX284" fmla="*/ 122148 w 377904"/>
              <a:gd name="connsiteY284" fmla="*/ 52778 h 260966"/>
              <a:gd name="connsiteX285" fmla="*/ 122967 w 377904"/>
              <a:gd name="connsiteY285" fmla="*/ 51930 h 260966"/>
              <a:gd name="connsiteX286" fmla="*/ 123606 w 377904"/>
              <a:gd name="connsiteY286" fmla="*/ 51254 h 260966"/>
              <a:gd name="connsiteX287" fmla="*/ 123472 w 377904"/>
              <a:gd name="connsiteY287" fmla="*/ 50492 h 260966"/>
              <a:gd name="connsiteX288" fmla="*/ 122482 w 377904"/>
              <a:gd name="connsiteY288" fmla="*/ 49844 h 260966"/>
              <a:gd name="connsiteX289" fmla="*/ 120920 w 377904"/>
              <a:gd name="connsiteY289" fmla="*/ 47692 h 260966"/>
              <a:gd name="connsiteX290" fmla="*/ 120024 w 377904"/>
              <a:gd name="connsiteY290" fmla="*/ 39910 h 260966"/>
              <a:gd name="connsiteX291" fmla="*/ 119462 w 377904"/>
              <a:gd name="connsiteY291" fmla="*/ 33223 h 260966"/>
              <a:gd name="connsiteX292" fmla="*/ 121320 w 377904"/>
              <a:gd name="connsiteY292" fmla="*/ 31137 h 260966"/>
              <a:gd name="connsiteX293" fmla="*/ 123463 w 377904"/>
              <a:gd name="connsiteY293" fmla="*/ 29623 h 260966"/>
              <a:gd name="connsiteX294" fmla="*/ 126539 w 377904"/>
              <a:gd name="connsiteY294" fmla="*/ 25060 h 260966"/>
              <a:gd name="connsiteX295" fmla="*/ 128197 w 377904"/>
              <a:gd name="connsiteY295" fmla="*/ 23651 h 260966"/>
              <a:gd name="connsiteX296" fmla="*/ 130626 w 377904"/>
              <a:gd name="connsiteY296" fmla="*/ 22479 h 260966"/>
              <a:gd name="connsiteX297" fmla="*/ 138760 w 377904"/>
              <a:gd name="connsiteY297" fmla="*/ 22174 h 260966"/>
              <a:gd name="connsiteX298" fmla="*/ 142189 w 377904"/>
              <a:gd name="connsiteY298" fmla="*/ 21279 h 260966"/>
              <a:gd name="connsiteX299" fmla="*/ 143294 w 377904"/>
              <a:gd name="connsiteY299" fmla="*/ 19803 h 260966"/>
              <a:gd name="connsiteX300" fmla="*/ 145094 w 377904"/>
              <a:gd name="connsiteY300" fmla="*/ 16050 h 260966"/>
              <a:gd name="connsiteX301" fmla="*/ 145694 w 377904"/>
              <a:gd name="connsiteY301" fmla="*/ 12992 h 260966"/>
              <a:gd name="connsiteX302" fmla="*/ 146704 w 377904"/>
              <a:gd name="connsiteY302" fmla="*/ 11592 h 260966"/>
              <a:gd name="connsiteX303" fmla="*/ 147914 w 377904"/>
              <a:gd name="connsiteY303" fmla="*/ 10554 h 260966"/>
              <a:gd name="connsiteX304" fmla="*/ 149161 w 377904"/>
              <a:gd name="connsiteY304" fmla="*/ 10592 h 260966"/>
              <a:gd name="connsiteX305" fmla="*/ 151571 w 377904"/>
              <a:gd name="connsiteY305" fmla="*/ 11487 h 260966"/>
              <a:gd name="connsiteX306" fmla="*/ 153400 w 377904"/>
              <a:gd name="connsiteY306" fmla="*/ 11992 h 260966"/>
              <a:gd name="connsiteX307" fmla="*/ 154705 w 377904"/>
              <a:gd name="connsiteY307" fmla="*/ 12668 h 260966"/>
              <a:gd name="connsiteX308" fmla="*/ 155896 w 377904"/>
              <a:gd name="connsiteY308" fmla="*/ 13754 h 260966"/>
              <a:gd name="connsiteX309" fmla="*/ 157048 w 377904"/>
              <a:gd name="connsiteY309" fmla="*/ 15630 h 260966"/>
              <a:gd name="connsiteX310" fmla="*/ 157229 w 377904"/>
              <a:gd name="connsiteY310" fmla="*/ 16869 h 260966"/>
              <a:gd name="connsiteX311" fmla="*/ 157762 w 377904"/>
              <a:gd name="connsiteY311" fmla="*/ 17583 h 260966"/>
              <a:gd name="connsiteX312" fmla="*/ 158686 w 377904"/>
              <a:gd name="connsiteY312" fmla="*/ 17593 h 260966"/>
              <a:gd name="connsiteX313" fmla="*/ 159372 w 377904"/>
              <a:gd name="connsiteY313" fmla="*/ 17602 h 260966"/>
              <a:gd name="connsiteX314" fmla="*/ 159839 w 377904"/>
              <a:gd name="connsiteY314" fmla="*/ 17336 h 260966"/>
              <a:gd name="connsiteX315" fmla="*/ 160134 w 377904"/>
              <a:gd name="connsiteY315" fmla="*/ 16707 h 260966"/>
              <a:gd name="connsiteX316" fmla="*/ 159905 w 377904"/>
              <a:gd name="connsiteY316" fmla="*/ 15869 h 260966"/>
              <a:gd name="connsiteX317" fmla="*/ 158334 w 377904"/>
              <a:gd name="connsiteY317" fmla="*/ 13468 h 260966"/>
              <a:gd name="connsiteX318" fmla="*/ 154877 w 377904"/>
              <a:gd name="connsiteY318" fmla="*/ 9115 h 260966"/>
              <a:gd name="connsiteX319" fmla="*/ 152619 w 377904"/>
              <a:gd name="connsiteY319" fmla="*/ 7334 h 260966"/>
              <a:gd name="connsiteX320" fmla="*/ 151495 w 377904"/>
              <a:gd name="connsiteY320" fmla="*/ 6372 h 260966"/>
              <a:gd name="connsiteX321" fmla="*/ 151219 w 377904"/>
              <a:gd name="connsiteY321" fmla="*/ 5458 h 260966"/>
              <a:gd name="connsiteX322" fmla="*/ 152685 w 377904"/>
              <a:gd name="connsiteY322" fmla="*/ 4077 h 260966"/>
              <a:gd name="connsiteX323" fmla="*/ 154105 w 377904"/>
              <a:gd name="connsiteY323" fmla="*/ 3286 h 260966"/>
              <a:gd name="connsiteX324" fmla="*/ 156600 w 377904"/>
              <a:gd name="connsiteY324" fmla="*/ 3877 h 260966"/>
              <a:gd name="connsiteX325" fmla="*/ 159925 w 377904"/>
              <a:gd name="connsiteY325" fmla="*/ 4201 h 260966"/>
              <a:gd name="connsiteX326" fmla="*/ 161391 w 377904"/>
              <a:gd name="connsiteY326" fmla="*/ 3505 h 260966"/>
              <a:gd name="connsiteX327" fmla="*/ 162906 w 377904"/>
              <a:gd name="connsiteY327" fmla="*/ 0 h 260966"/>
              <a:gd name="connsiteX328" fmla="*/ 166678 w 377904"/>
              <a:gd name="connsiteY328" fmla="*/ 3715 h 260966"/>
              <a:gd name="connsiteX329" fmla="*/ 170602 w 377904"/>
              <a:gd name="connsiteY329" fmla="*/ 7868 h 260966"/>
              <a:gd name="connsiteX330" fmla="*/ 172041 w 377904"/>
              <a:gd name="connsiteY330" fmla="*/ 8639 h 260966"/>
              <a:gd name="connsiteX331" fmla="*/ 174850 w 377904"/>
              <a:gd name="connsiteY331" fmla="*/ 9077 h 260966"/>
              <a:gd name="connsiteX332" fmla="*/ 177184 w 377904"/>
              <a:gd name="connsiteY332" fmla="*/ 9230 h 260966"/>
              <a:gd name="connsiteX333" fmla="*/ 178165 w 377904"/>
              <a:gd name="connsiteY333" fmla="*/ 9677 h 260966"/>
              <a:gd name="connsiteX334" fmla="*/ 179213 w 377904"/>
              <a:gd name="connsiteY334" fmla="*/ 10754 h 260966"/>
              <a:gd name="connsiteX335" fmla="*/ 181289 w 377904"/>
              <a:gd name="connsiteY335" fmla="*/ 15287 h 260966"/>
              <a:gd name="connsiteX336" fmla="*/ 183366 w 377904"/>
              <a:gd name="connsiteY336" fmla="*/ 16478 h 260966"/>
              <a:gd name="connsiteX337" fmla="*/ 185947 w 377904"/>
              <a:gd name="connsiteY337" fmla="*/ 17336 h 260966"/>
              <a:gd name="connsiteX338" fmla="*/ 194281 w 377904"/>
              <a:gd name="connsiteY338" fmla="*/ 17259 h 260966"/>
              <a:gd name="connsiteX339" fmla="*/ 196843 w 377904"/>
              <a:gd name="connsiteY339" fmla="*/ 17488 h 260966"/>
              <a:gd name="connsiteX340" fmla="*/ 198930 w 377904"/>
              <a:gd name="connsiteY340" fmla="*/ 19612 h 260966"/>
              <a:gd name="connsiteX341" fmla="*/ 200234 w 377904"/>
              <a:gd name="connsiteY341" fmla="*/ 20488 h 260966"/>
              <a:gd name="connsiteX342" fmla="*/ 200796 w 377904"/>
              <a:gd name="connsiteY342" fmla="*/ 21241 h 260966"/>
              <a:gd name="connsiteX343" fmla="*/ 200653 w 377904"/>
              <a:gd name="connsiteY343" fmla="*/ 22174 h 260966"/>
              <a:gd name="connsiteX344" fmla="*/ 200139 w 377904"/>
              <a:gd name="connsiteY344" fmla="*/ 23365 h 260966"/>
              <a:gd name="connsiteX345" fmla="*/ 200073 w 377904"/>
              <a:gd name="connsiteY345" fmla="*/ 25651 h 260966"/>
              <a:gd name="connsiteX346" fmla="*/ 199939 w 377904"/>
              <a:gd name="connsiteY346" fmla="*/ 27422 h 260966"/>
              <a:gd name="connsiteX347" fmla="*/ 199272 w 377904"/>
              <a:gd name="connsiteY347" fmla="*/ 28261 h 260966"/>
              <a:gd name="connsiteX348" fmla="*/ 199072 w 377904"/>
              <a:gd name="connsiteY348" fmla="*/ 29042 h 260966"/>
              <a:gd name="connsiteX349" fmla="*/ 199625 w 377904"/>
              <a:gd name="connsiteY349" fmla="*/ 29728 h 260966"/>
              <a:gd name="connsiteX350" fmla="*/ 203482 w 377904"/>
              <a:gd name="connsiteY350" fmla="*/ 31404 h 260966"/>
              <a:gd name="connsiteX351" fmla="*/ 204788 w 377904"/>
              <a:gd name="connsiteY351" fmla="*/ 33204 h 260966"/>
              <a:gd name="connsiteX352" fmla="*/ 205768 w 377904"/>
              <a:gd name="connsiteY352" fmla="*/ 34004 h 260966"/>
              <a:gd name="connsiteX353" fmla="*/ 205997 w 377904"/>
              <a:gd name="connsiteY353" fmla="*/ 35128 h 260966"/>
              <a:gd name="connsiteX354" fmla="*/ 205349 w 377904"/>
              <a:gd name="connsiteY354" fmla="*/ 35871 h 260966"/>
              <a:gd name="connsiteX355" fmla="*/ 203539 w 377904"/>
              <a:gd name="connsiteY355" fmla="*/ 35500 h 260966"/>
              <a:gd name="connsiteX356" fmla="*/ 202654 w 377904"/>
              <a:gd name="connsiteY356" fmla="*/ 36681 h 260966"/>
              <a:gd name="connsiteX357" fmla="*/ 202654 w 377904"/>
              <a:gd name="connsiteY357" fmla="*/ 38795 h 260966"/>
              <a:gd name="connsiteX358" fmla="*/ 203949 w 377904"/>
              <a:gd name="connsiteY358" fmla="*/ 40777 h 260966"/>
              <a:gd name="connsiteX359" fmla="*/ 204330 w 377904"/>
              <a:gd name="connsiteY359" fmla="*/ 42586 h 260966"/>
              <a:gd name="connsiteX360" fmla="*/ 203473 w 377904"/>
              <a:gd name="connsiteY360" fmla="*/ 44329 h 260966"/>
              <a:gd name="connsiteX361" fmla="*/ 202473 w 377904"/>
              <a:gd name="connsiteY361" fmla="*/ 46787 h 260966"/>
              <a:gd name="connsiteX362" fmla="*/ 202444 w 377904"/>
              <a:gd name="connsiteY362" fmla="*/ 48520 h 260966"/>
              <a:gd name="connsiteX363" fmla="*/ 203035 w 377904"/>
              <a:gd name="connsiteY363" fmla="*/ 49511 h 260966"/>
              <a:gd name="connsiteX364" fmla="*/ 205997 w 377904"/>
              <a:gd name="connsiteY364" fmla="*/ 51302 h 260966"/>
              <a:gd name="connsiteX365" fmla="*/ 212807 w 377904"/>
              <a:gd name="connsiteY365" fmla="*/ 55816 h 260966"/>
              <a:gd name="connsiteX366" fmla="*/ 214379 w 377904"/>
              <a:gd name="connsiteY366" fmla="*/ 56007 h 260966"/>
              <a:gd name="connsiteX367" fmla="*/ 220827 w 377904"/>
              <a:gd name="connsiteY367" fmla="*/ 54959 h 260966"/>
              <a:gd name="connsiteX368" fmla="*/ 223828 w 377904"/>
              <a:gd name="connsiteY368" fmla="*/ 54855 h 260966"/>
              <a:gd name="connsiteX369" fmla="*/ 225600 w 377904"/>
              <a:gd name="connsiteY369" fmla="*/ 55559 h 260966"/>
              <a:gd name="connsiteX370" fmla="*/ 230591 w 377904"/>
              <a:gd name="connsiteY370" fmla="*/ 56197 h 260966"/>
              <a:gd name="connsiteX371" fmla="*/ 232172 w 377904"/>
              <a:gd name="connsiteY371" fmla="*/ 56921 h 260966"/>
              <a:gd name="connsiteX372" fmla="*/ 233867 w 377904"/>
              <a:gd name="connsiteY372" fmla="*/ 56969 h 260966"/>
              <a:gd name="connsiteX373" fmla="*/ 236172 w 377904"/>
              <a:gd name="connsiteY373" fmla="*/ 56759 h 260966"/>
              <a:gd name="connsiteX374" fmla="*/ 237734 w 377904"/>
              <a:gd name="connsiteY374" fmla="*/ 54740 h 260966"/>
              <a:gd name="connsiteX375" fmla="*/ 238534 w 377904"/>
              <a:gd name="connsiteY375" fmla="*/ 54283 h 260966"/>
              <a:gd name="connsiteX376" fmla="*/ 239239 w 377904"/>
              <a:gd name="connsiteY376" fmla="*/ 53950 h 260966"/>
              <a:gd name="connsiteX377" fmla="*/ 240659 w 377904"/>
              <a:gd name="connsiteY377" fmla="*/ 53902 h 260966"/>
              <a:gd name="connsiteX378" fmla="*/ 244602 w 377904"/>
              <a:gd name="connsiteY378" fmla="*/ 55188 h 260966"/>
              <a:gd name="connsiteX379" fmla="*/ 248764 w 377904"/>
              <a:gd name="connsiteY379" fmla="*/ 57893 h 260966"/>
              <a:gd name="connsiteX380" fmla="*/ 251507 w 377904"/>
              <a:gd name="connsiteY380" fmla="*/ 60360 h 260966"/>
              <a:gd name="connsiteX381" fmla="*/ 252869 w 377904"/>
              <a:gd name="connsiteY381" fmla="*/ 62589 h 260966"/>
              <a:gd name="connsiteX382" fmla="*/ 254584 w 377904"/>
              <a:gd name="connsiteY382" fmla="*/ 67408 h 260966"/>
              <a:gd name="connsiteX383" fmla="*/ 256661 w 377904"/>
              <a:gd name="connsiteY383" fmla="*/ 74809 h 260966"/>
              <a:gd name="connsiteX384" fmla="*/ 259156 w 377904"/>
              <a:gd name="connsiteY384" fmla="*/ 79791 h 260966"/>
              <a:gd name="connsiteX385" fmla="*/ 262090 w 377904"/>
              <a:gd name="connsiteY385" fmla="*/ 82372 h 260966"/>
              <a:gd name="connsiteX386" fmla="*/ 264147 w 377904"/>
              <a:gd name="connsiteY386" fmla="*/ 87116 h 260966"/>
              <a:gd name="connsiteX387" fmla="*/ 265938 w 377904"/>
              <a:gd name="connsiteY387" fmla="*/ 97431 h 260966"/>
              <a:gd name="connsiteX388" fmla="*/ 267043 w 377904"/>
              <a:gd name="connsiteY388" fmla="*/ 99536 h 260966"/>
              <a:gd name="connsiteX389" fmla="*/ 268176 w 377904"/>
              <a:gd name="connsiteY389" fmla="*/ 100632 h 260966"/>
              <a:gd name="connsiteX390" fmla="*/ 271529 w 377904"/>
              <a:gd name="connsiteY390" fmla="*/ 103603 h 260966"/>
              <a:gd name="connsiteX391" fmla="*/ 278377 w 377904"/>
              <a:gd name="connsiteY391" fmla="*/ 108518 h 260966"/>
              <a:gd name="connsiteX392" fmla="*/ 282416 w 377904"/>
              <a:gd name="connsiteY392" fmla="*/ 111414 h 260966"/>
              <a:gd name="connsiteX393" fmla="*/ 288664 w 377904"/>
              <a:gd name="connsiteY393" fmla="*/ 116024 h 260966"/>
              <a:gd name="connsiteX394" fmla="*/ 294398 w 377904"/>
              <a:gd name="connsiteY394" fmla="*/ 120244 h 260966"/>
              <a:gd name="connsiteX395" fmla="*/ 300142 w 377904"/>
              <a:gd name="connsiteY395" fmla="*/ 126740 h 260966"/>
              <a:gd name="connsiteX396" fmla="*/ 301285 w 377904"/>
              <a:gd name="connsiteY396" fmla="*/ 127692 h 260966"/>
              <a:gd name="connsiteX397" fmla="*/ 306334 w 377904"/>
              <a:gd name="connsiteY397" fmla="*/ 131197 h 260966"/>
              <a:gd name="connsiteX398" fmla="*/ 311953 w 377904"/>
              <a:gd name="connsiteY398" fmla="*/ 134779 h 260966"/>
              <a:gd name="connsiteX399" fmla="*/ 315887 w 377904"/>
              <a:gd name="connsiteY399" fmla="*/ 133969 h 260966"/>
              <a:gd name="connsiteX400" fmla="*/ 321812 w 377904"/>
              <a:gd name="connsiteY400" fmla="*/ 139475 h 260966"/>
              <a:gd name="connsiteX401" fmla="*/ 324222 w 377904"/>
              <a:gd name="connsiteY401" fmla="*/ 141513 h 260966"/>
              <a:gd name="connsiteX402" fmla="*/ 325241 w 377904"/>
              <a:gd name="connsiteY402" fmla="*/ 142208 h 260966"/>
              <a:gd name="connsiteX403" fmla="*/ 329536 w 377904"/>
              <a:gd name="connsiteY403" fmla="*/ 144380 h 260966"/>
              <a:gd name="connsiteX404" fmla="*/ 336375 w 377904"/>
              <a:gd name="connsiteY404" fmla="*/ 148914 h 260966"/>
              <a:gd name="connsiteX405" fmla="*/ 345005 w 377904"/>
              <a:gd name="connsiteY405" fmla="*/ 155391 h 260966"/>
              <a:gd name="connsiteX406" fmla="*/ 350720 w 377904"/>
              <a:gd name="connsiteY406" fmla="*/ 159134 h 260966"/>
              <a:gd name="connsiteX407" fmla="*/ 352263 w 377904"/>
              <a:gd name="connsiteY407" fmla="*/ 159572 h 260966"/>
              <a:gd name="connsiteX408" fmla="*/ 353806 w 377904"/>
              <a:gd name="connsiteY408" fmla="*/ 159553 h 260966"/>
              <a:gd name="connsiteX409" fmla="*/ 355454 w 377904"/>
              <a:gd name="connsiteY409" fmla="*/ 158753 h 260966"/>
              <a:gd name="connsiteX410" fmla="*/ 357244 w 377904"/>
              <a:gd name="connsiteY410" fmla="*/ 158124 h 260966"/>
              <a:gd name="connsiteX411" fmla="*/ 360293 w 377904"/>
              <a:gd name="connsiteY411" fmla="*/ 158953 h 260966"/>
              <a:gd name="connsiteX412" fmla="*/ 363598 w 377904"/>
              <a:gd name="connsiteY412" fmla="*/ 160449 h 260966"/>
              <a:gd name="connsiteX413" fmla="*/ 365703 w 377904"/>
              <a:gd name="connsiteY413" fmla="*/ 161582 h 260966"/>
              <a:gd name="connsiteX414" fmla="*/ 368122 w 377904"/>
              <a:gd name="connsiteY414" fmla="*/ 163220 h 260966"/>
              <a:gd name="connsiteX415" fmla="*/ 370037 w 377904"/>
              <a:gd name="connsiteY415" fmla="*/ 164782 h 260966"/>
              <a:gd name="connsiteX416" fmla="*/ 371484 w 377904"/>
              <a:gd name="connsiteY416" fmla="*/ 165497 h 260966"/>
              <a:gd name="connsiteX417" fmla="*/ 376428 w 377904"/>
              <a:gd name="connsiteY417" fmla="*/ 166859 h 260966"/>
              <a:gd name="connsiteX418" fmla="*/ 377276 w 377904"/>
              <a:gd name="connsiteY418" fmla="*/ 167669 h 260966"/>
              <a:gd name="connsiteX419" fmla="*/ 377818 w 377904"/>
              <a:gd name="connsiteY419" fmla="*/ 168573 h 260966"/>
              <a:gd name="connsiteX420" fmla="*/ 377904 w 377904"/>
              <a:gd name="connsiteY420" fmla="*/ 169516 h 260966"/>
              <a:gd name="connsiteX421" fmla="*/ 375123 w 377904"/>
              <a:gd name="connsiteY421" fmla="*/ 174450 h 260966"/>
              <a:gd name="connsiteX422" fmla="*/ 374752 w 377904"/>
              <a:gd name="connsiteY422" fmla="*/ 180727 h 260966"/>
              <a:gd name="connsiteX423" fmla="*/ 374732 w 377904"/>
              <a:gd name="connsiteY423" fmla="*/ 185442 h 260966"/>
              <a:gd name="connsiteX424" fmla="*/ 375065 w 377904"/>
              <a:gd name="connsiteY424" fmla="*/ 189071 h 260966"/>
              <a:gd name="connsiteX425" fmla="*/ 16516 w 377904"/>
              <a:gd name="connsiteY425" fmla="*/ 139875 h 260966"/>
              <a:gd name="connsiteX426" fmla="*/ 16269 w 377904"/>
              <a:gd name="connsiteY426" fmla="*/ 141475 h 260966"/>
              <a:gd name="connsiteX427" fmla="*/ 14821 w 377904"/>
              <a:gd name="connsiteY427" fmla="*/ 136655 h 260966"/>
              <a:gd name="connsiteX428" fmla="*/ 14097 w 377904"/>
              <a:gd name="connsiteY428" fmla="*/ 131331 h 260966"/>
              <a:gd name="connsiteX429" fmla="*/ 15021 w 377904"/>
              <a:gd name="connsiteY429" fmla="*/ 129826 h 260966"/>
              <a:gd name="connsiteX430" fmla="*/ 16059 w 377904"/>
              <a:gd name="connsiteY430" fmla="*/ 129912 h 260966"/>
              <a:gd name="connsiteX431" fmla="*/ 15068 w 377904"/>
              <a:gd name="connsiteY431" fmla="*/ 131836 h 260966"/>
              <a:gd name="connsiteX432" fmla="*/ 16516 w 377904"/>
              <a:gd name="connsiteY432" fmla="*/ 139875 h 260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</a:cxnLst>
            <a:rect l="l" t="t" r="r" b="b"/>
            <a:pathLst>
              <a:path w="377904" h="260966">
                <a:moveTo>
                  <a:pt x="375065" y="189071"/>
                </a:moveTo>
                <a:lnTo>
                  <a:pt x="373713" y="189195"/>
                </a:lnTo>
                <a:lnTo>
                  <a:pt x="370465" y="188414"/>
                </a:lnTo>
                <a:lnTo>
                  <a:pt x="363998" y="186852"/>
                </a:lnTo>
                <a:lnTo>
                  <a:pt x="358444" y="183718"/>
                </a:lnTo>
                <a:lnTo>
                  <a:pt x="354816" y="181670"/>
                </a:lnTo>
                <a:lnTo>
                  <a:pt x="354244" y="181946"/>
                </a:lnTo>
                <a:lnTo>
                  <a:pt x="352615" y="183347"/>
                </a:lnTo>
                <a:lnTo>
                  <a:pt x="351501" y="185071"/>
                </a:lnTo>
                <a:lnTo>
                  <a:pt x="350615" y="188404"/>
                </a:lnTo>
                <a:lnTo>
                  <a:pt x="349196" y="192329"/>
                </a:lnTo>
                <a:lnTo>
                  <a:pt x="342481" y="192481"/>
                </a:lnTo>
                <a:lnTo>
                  <a:pt x="336756" y="192776"/>
                </a:lnTo>
                <a:lnTo>
                  <a:pt x="333060" y="194262"/>
                </a:lnTo>
                <a:lnTo>
                  <a:pt x="329441" y="196310"/>
                </a:lnTo>
                <a:lnTo>
                  <a:pt x="328536" y="198739"/>
                </a:lnTo>
                <a:lnTo>
                  <a:pt x="327755" y="201892"/>
                </a:lnTo>
                <a:lnTo>
                  <a:pt x="325641" y="209026"/>
                </a:lnTo>
                <a:lnTo>
                  <a:pt x="323726" y="215522"/>
                </a:lnTo>
                <a:lnTo>
                  <a:pt x="322736" y="219723"/>
                </a:lnTo>
                <a:lnTo>
                  <a:pt x="321278" y="222599"/>
                </a:lnTo>
                <a:lnTo>
                  <a:pt x="317182" y="226381"/>
                </a:lnTo>
                <a:lnTo>
                  <a:pt x="312544" y="228924"/>
                </a:lnTo>
                <a:lnTo>
                  <a:pt x="310076" y="230114"/>
                </a:lnTo>
                <a:lnTo>
                  <a:pt x="308991" y="231600"/>
                </a:lnTo>
                <a:lnTo>
                  <a:pt x="308753" y="233001"/>
                </a:lnTo>
                <a:lnTo>
                  <a:pt x="307877" y="233429"/>
                </a:lnTo>
                <a:lnTo>
                  <a:pt x="305962" y="233181"/>
                </a:lnTo>
                <a:lnTo>
                  <a:pt x="303943" y="233419"/>
                </a:lnTo>
                <a:lnTo>
                  <a:pt x="299504" y="234887"/>
                </a:lnTo>
                <a:lnTo>
                  <a:pt x="294704" y="236687"/>
                </a:lnTo>
                <a:lnTo>
                  <a:pt x="288950" y="238477"/>
                </a:lnTo>
                <a:lnTo>
                  <a:pt x="285664" y="238477"/>
                </a:lnTo>
                <a:lnTo>
                  <a:pt x="284359" y="238878"/>
                </a:lnTo>
                <a:lnTo>
                  <a:pt x="283778" y="239782"/>
                </a:lnTo>
                <a:lnTo>
                  <a:pt x="284359" y="241487"/>
                </a:lnTo>
                <a:lnTo>
                  <a:pt x="284921" y="242754"/>
                </a:lnTo>
                <a:lnTo>
                  <a:pt x="285426" y="244392"/>
                </a:lnTo>
                <a:lnTo>
                  <a:pt x="284073" y="245716"/>
                </a:lnTo>
                <a:lnTo>
                  <a:pt x="283130" y="247993"/>
                </a:lnTo>
                <a:lnTo>
                  <a:pt x="282397" y="251993"/>
                </a:lnTo>
                <a:lnTo>
                  <a:pt x="280358" y="253184"/>
                </a:lnTo>
                <a:lnTo>
                  <a:pt x="277082" y="255127"/>
                </a:lnTo>
                <a:lnTo>
                  <a:pt x="273472" y="257680"/>
                </a:lnTo>
                <a:lnTo>
                  <a:pt x="272539" y="258204"/>
                </a:lnTo>
                <a:lnTo>
                  <a:pt x="270462" y="258928"/>
                </a:lnTo>
                <a:lnTo>
                  <a:pt x="268395" y="258708"/>
                </a:lnTo>
                <a:lnTo>
                  <a:pt x="266519" y="258337"/>
                </a:lnTo>
                <a:lnTo>
                  <a:pt x="264480" y="258994"/>
                </a:lnTo>
                <a:lnTo>
                  <a:pt x="262366" y="260966"/>
                </a:lnTo>
                <a:lnTo>
                  <a:pt x="261385" y="260366"/>
                </a:lnTo>
                <a:lnTo>
                  <a:pt x="260889" y="258375"/>
                </a:lnTo>
                <a:lnTo>
                  <a:pt x="259832" y="257080"/>
                </a:lnTo>
                <a:lnTo>
                  <a:pt x="256527" y="254155"/>
                </a:lnTo>
                <a:lnTo>
                  <a:pt x="253698" y="252070"/>
                </a:lnTo>
                <a:lnTo>
                  <a:pt x="252479" y="251927"/>
                </a:lnTo>
                <a:lnTo>
                  <a:pt x="249888" y="252469"/>
                </a:lnTo>
                <a:lnTo>
                  <a:pt x="246640" y="252860"/>
                </a:lnTo>
                <a:lnTo>
                  <a:pt x="244002" y="252441"/>
                </a:lnTo>
                <a:lnTo>
                  <a:pt x="241906" y="251603"/>
                </a:lnTo>
                <a:lnTo>
                  <a:pt x="238677" y="248726"/>
                </a:lnTo>
                <a:lnTo>
                  <a:pt x="237496" y="247174"/>
                </a:lnTo>
                <a:lnTo>
                  <a:pt x="236611" y="245983"/>
                </a:lnTo>
                <a:lnTo>
                  <a:pt x="234410" y="246307"/>
                </a:lnTo>
                <a:lnTo>
                  <a:pt x="233791" y="245012"/>
                </a:lnTo>
                <a:lnTo>
                  <a:pt x="233706" y="243487"/>
                </a:lnTo>
                <a:lnTo>
                  <a:pt x="234315" y="241649"/>
                </a:lnTo>
                <a:lnTo>
                  <a:pt x="234134" y="238173"/>
                </a:lnTo>
                <a:lnTo>
                  <a:pt x="232896" y="235677"/>
                </a:lnTo>
                <a:lnTo>
                  <a:pt x="231486" y="234591"/>
                </a:lnTo>
                <a:lnTo>
                  <a:pt x="231667" y="233829"/>
                </a:lnTo>
                <a:lnTo>
                  <a:pt x="232286" y="232086"/>
                </a:lnTo>
                <a:lnTo>
                  <a:pt x="233076" y="230562"/>
                </a:lnTo>
                <a:lnTo>
                  <a:pt x="233067" y="227552"/>
                </a:lnTo>
                <a:lnTo>
                  <a:pt x="232077" y="224285"/>
                </a:lnTo>
                <a:lnTo>
                  <a:pt x="231686" y="219551"/>
                </a:lnTo>
                <a:lnTo>
                  <a:pt x="231934" y="214932"/>
                </a:lnTo>
                <a:lnTo>
                  <a:pt x="230591" y="212598"/>
                </a:lnTo>
                <a:lnTo>
                  <a:pt x="219580" y="212588"/>
                </a:lnTo>
                <a:lnTo>
                  <a:pt x="209788" y="212769"/>
                </a:lnTo>
                <a:lnTo>
                  <a:pt x="209235" y="212236"/>
                </a:lnTo>
                <a:lnTo>
                  <a:pt x="205425" y="206397"/>
                </a:lnTo>
                <a:lnTo>
                  <a:pt x="202339" y="201959"/>
                </a:lnTo>
                <a:lnTo>
                  <a:pt x="199291" y="199339"/>
                </a:lnTo>
                <a:lnTo>
                  <a:pt x="192310" y="196110"/>
                </a:lnTo>
                <a:lnTo>
                  <a:pt x="188966" y="194758"/>
                </a:lnTo>
                <a:lnTo>
                  <a:pt x="186099" y="192291"/>
                </a:lnTo>
                <a:lnTo>
                  <a:pt x="183756" y="189576"/>
                </a:lnTo>
                <a:lnTo>
                  <a:pt x="183156" y="185861"/>
                </a:lnTo>
                <a:lnTo>
                  <a:pt x="182680" y="184642"/>
                </a:lnTo>
                <a:lnTo>
                  <a:pt x="182003" y="183652"/>
                </a:lnTo>
                <a:lnTo>
                  <a:pt x="181270" y="183213"/>
                </a:lnTo>
                <a:lnTo>
                  <a:pt x="180375" y="183309"/>
                </a:lnTo>
                <a:lnTo>
                  <a:pt x="172259" y="178984"/>
                </a:lnTo>
                <a:lnTo>
                  <a:pt x="169002" y="177841"/>
                </a:lnTo>
                <a:lnTo>
                  <a:pt x="165935" y="178756"/>
                </a:lnTo>
                <a:lnTo>
                  <a:pt x="164582" y="178918"/>
                </a:lnTo>
                <a:lnTo>
                  <a:pt x="161915" y="177689"/>
                </a:lnTo>
                <a:lnTo>
                  <a:pt x="158848" y="179356"/>
                </a:lnTo>
                <a:lnTo>
                  <a:pt x="157543" y="179461"/>
                </a:lnTo>
                <a:lnTo>
                  <a:pt x="155714" y="179060"/>
                </a:lnTo>
                <a:lnTo>
                  <a:pt x="154200" y="178441"/>
                </a:lnTo>
                <a:lnTo>
                  <a:pt x="150114" y="174488"/>
                </a:lnTo>
                <a:lnTo>
                  <a:pt x="146685" y="172898"/>
                </a:lnTo>
                <a:lnTo>
                  <a:pt x="144218" y="171878"/>
                </a:lnTo>
                <a:lnTo>
                  <a:pt x="139465" y="170374"/>
                </a:lnTo>
                <a:lnTo>
                  <a:pt x="134407" y="169593"/>
                </a:lnTo>
                <a:lnTo>
                  <a:pt x="131806" y="168945"/>
                </a:lnTo>
                <a:lnTo>
                  <a:pt x="129940" y="168078"/>
                </a:lnTo>
                <a:lnTo>
                  <a:pt x="129454" y="167516"/>
                </a:lnTo>
                <a:lnTo>
                  <a:pt x="129483" y="166068"/>
                </a:lnTo>
                <a:lnTo>
                  <a:pt x="129340" y="164163"/>
                </a:lnTo>
                <a:lnTo>
                  <a:pt x="128721" y="162773"/>
                </a:lnTo>
                <a:lnTo>
                  <a:pt x="127435" y="161106"/>
                </a:lnTo>
                <a:lnTo>
                  <a:pt x="125653" y="159858"/>
                </a:lnTo>
                <a:lnTo>
                  <a:pt x="122587" y="160077"/>
                </a:lnTo>
                <a:lnTo>
                  <a:pt x="117986" y="159972"/>
                </a:lnTo>
                <a:lnTo>
                  <a:pt x="114462" y="158725"/>
                </a:lnTo>
                <a:lnTo>
                  <a:pt x="111661" y="158505"/>
                </a:lnTo>
                <a:lnTo>
                  <a:pt x="108289" y="158744"/>
                </a:lnTo>
                <a:lnTo>
                  <a:pt x="105527" y="158744"/>
                </a:lnTo>
                <a:lnTo>
                  <a:pt x="103556" y="159658"/>
                </a:lnTo>
                <a:lnTo>
                  <a:pt x="102412" y="160725"/>
                </a:lnTo>
                <a:lnTo>
                  <a:pt x="101689" y="163982"/>
                </a:lnTo>
                <a:lnTo>
                  <a:pt x="101022" y="164468"/>
                </a:lnTo>
                <a:lnTo>
                  <a:pt x="99869" y="164706"/>
                </a:lnTo>
                <a:lnTo>
                  <a:pt x="98336" y="164535"/>
                </a:lnTo>
                <a:lnTo>
                  <a:pt x="95098" y="164564"/>
                </a:lnTo>
                <a:lnTo>
                  <a:pt x="89506" y="163982"/>
                </a:lnTo>
                <a:lnTo>
                  <a:pt x="82486" y="163811"/>
                </a:lnTo>
                <a:lnTo>
                  <a:pt x="77200" y="165459"/>
                </a:lnTo>
                <a:lnTo>
                  <a:pt x="73028" y="167821"/>
                </a:lnTo>
                <a:lnTo>
                  <a:pt x="69046" y="170479"/>
                </a:lnTo>
                <a:lnTo>
                  <a:pt x="64360" y="174669"/>
                </a:lnTo>
                <a:lnTo>
                  <a:pt x="62979" y="176536"/>
                </a:lnTo>
                <a:lnTo>
                  <a:pt x="60217" y="183956"/>
                </a:lnTo>
                <a:lnTo>
                  <a:pt x="58988" y="185023"/>
                </a:lnTo>
                <a:lnTo>
                  <a:pt x="57388" y="185871"/>
                </a:lnTo>
                <a:lnTo>
                  <a:pt x="55769" y="186023"/>
                </a:lnTo>
                <a:lnTo>
                  <a:pt x="52549" y="187119"/>
                </a:lnTo>
                <a:lnTo>
                  <a:pt x="48301" y="188928"/>
                </a:lnTo>
                <a:lnTo>
                  <a:pt x="45415" y="189633"/>
                </a:lnTo>
                <a:lnTo>
                  <a:pt x="37995" y="189262"/>
                </a:lnTo>
                <a:lnTo>
                  <a:pt x="37557" y="186909"/>
                </a:lnTo>
                <a:lnTo>
                  <a:pt x="36223" y="178318"/>
                </a:lnTo>
                <a:lnTo>
                  <a:pt x="35576" y="169612"/>
                </a:lnTo>
                <a:lnTo>
                  <a:pt x="35614" y="165592"/>
                </a:lnTo>
                <a:lnTo>
                  <a:pt x="36395" y="157505"/>
                </a:lnTo>
                <a:lnTo>
                  <a:pt x="36328" y="153419"/>
                </a:lnTo>
                <a:lnTo>
                  <a:pt x="36014" y="149714"/>
                </a:lnTo>
                <a:lnTo>
                  <a:pt x="36319" y="146075"/>
                </a:lnTo>
                <a:lnTo>
                  <a:pt x="36919" y="141980"/>
                </a:lnTo>
                <a:lnTo>
                  <a:pt x="37223" y="137808"/>
                </a:lnTo>
                <a:lnTo>
                  <a:pt x="36776" y="134893"/>
                </a:lnTo>
                <a:lnTo>
                  <a:pt x="35347" y="132540"/>
                </a:lnTo>
                <a:lnTo>
                  <a:pt x="32918" y="129626"/>
                </a:lnTo>
                <a:lnTo>
                  <a:pt x="32537" y="127892"/>
                </a:lnTo>
                <a:lnTo>
                  <a:pt x="32395" y="125968"/>
                </a:lnTo>
                <a:lnTo>
                  <a:pt x="30070" y="125749"/>
                </a:lnTo>
                <a:lnTo>
                  <a:pt x="27975" y="123758"/>
                </a:lnTo>
                <a:lnTo>
                  <a:pt x="26251" y="122672"/>
                </a:lnTo>
                <a:lnTo>
                  <a:pt x="22536" y="121463"/>
                </a:lnTo>
                <a:lnTo>
                  <a:pt x="20688" y="121406"/>
                </a:lnTo>
                <a:lnTo>
                  <a:pt x="18983" y="122291"/>
                </a:lnTo>
                <a:lnTo>
                  <a:pt x="17736" y="124073"/>
                </a:lnTo>
                <a:lnTo>
                  <a:pt x="16859" y="121263"/>
                </a:lnTo>
                <a:lnTo>
                  <a:pt x="16888" y="118320"/>
                </a:lnTo>
                <a:lnTo>
                  <a:pt x="19850" y="112233"/>
                </a:lnTo>
                <a:lnTo>
                  <a:pt x="21707" y="114014"/>
                </a:lnTo>
                <a:lnTo>
                  <a:pt x="23965" y="114728"/>
                </a:lnTo>
                <a:lnTo>
                  <a:pt x="26841" y="114833"/>
                </a:lnTo>
                <a:lnTo>
                  <a:pt x="29670" y="114367"/>
                </a:lnTo>
                <a:lnTo>
                  <a:pt x="29118" y="112281"/>
                </a:lnTo>
                <a:lnTo>
                  <a:pt x="27804" y="111090"/>
                </a:lnTo>
                <a:lnTo>
                  <a:pt x="26165" y="110157"/>
                </a:lnTo>
                <a:lnTo>
                  <a:pt x="25584" y="107394"/>
                </a:lnTo>
                <a:lnTo>
                  <a:pt x="25784" y="104527"/>
                </a:lnTo>
                <a:lnTo>
                  <a:pt x="26555" y="101813"/>
                </a:lnTo>
                <a:lnTo>
                  <a:pt x="25670" y="100717"/>
                </a:lnTo>
                <a:lnTo>
                  <a:pt x="24336" y="100041"/>
                </a:lnTo>
                <a:lnTo>
                  <a:pt x="21241" y="100117"/>
                </a:lnTo>
                <a:lnTo>
                  <a:pt x="17230" y="99403"/>
                </a:lnTo>
                <a:lnTo>
                  <a:pt x="13192" y="99088"/>
                </a:lnTo>
                <a:lnTo>
                  <a:pt x="12239" y="102289"/>
                </a:lnTo>
                <a:lnTo>
                  <a:pt x="14468" y="106480"/>
                </a:lnTo>
                <a:lnTo>
                  <a:pt x="12582" y="104422"/>
                </a:lnTo>
                <a:lnTo>
                  <a:pt x="10792" y="101698"/>
                </a:lnTo>
                <a:lnTo>
                  <a:pt x="8296" y="96783"/>
                </a:lnTo>
                <a:lnTo>
                  <a:pt x="6686" y="91011"/>
                </a:lnTo>
                <a:lnTo>
                  <a:pt x="6401" y="84763"/>
                </a:lnTo>
                <a:lnTo>
                  <a:pt x="7763" y="79591"/>
                </a:lnTo>
                <a:lnTo>
                  <a:pt x="9515" y="74714"/>
                </a:lnTo>
                <a:lnTo>
                  <a:pt x="10563" y="68456"/>
                </a:lnTo>
                <a:lnTo>
                  <a:pt x="12011" y="62303"/>
                </a:lnTo>
                <a:lnTo>
                  <a:pt x="13449" y="65065"/>
                </a:lnTo>
                <a:lnTo>
                  <a:pt x="15107" y="67542"/>
                </a:lnTo>
                <a:lnTo>
                  <a:pt x="17393" y="69818"/>
                </a:lnTo>
                <a:lnTo>
                  <a:pt x="18650" y="70361"/>
                </a:lnTo>
                <a:lnTo>
                  <a:pt x="22422" y="71304"/>
                </a:lnTo>
                <a:lnTo>
                  <a:pt x="24851" y="70952"/>
                </a:lnTo>
                <a:lnTo>
                  <a:pt x="27432" y="69599"/>
                </a:lnTo>
                <a:lnTo>
                  <a:pt x="29975" y="70037"/>
                </a:lnTo>
                <a:lnTo>
                  <a:pt x="32080" y="72571"/>
                </a:lnTo>
                <a:lnTo>
                  <a:pt x="33947" y="75409"/>
                </a:lnTo>
                <a:lnTo>
                  <a:pt x="36786" y="76009"/>
                </a:lnTo>
                <a:lnTo>
                  <a:pt x="42633" y="73961"/>
                </a:lnTo>
                <a:lnTo>
                  <a:pt x="45415" y="73495"/>
                </a:lnTo>
                <a:lnTo>
                  <a:pt x="47834" y="74438"/>
                </a:lnTo>
                <a:lnTo>
                  <a:pt x="49082" y="74609"/>
                </a:lnTo>
                <a:lnTo>
                  <a:pt x="50349" y="74447"/>
                </a:lnTo>
                <a:lnTo>
                  <a:pt x="49253" y="71933"/>
                </a:lnTo>
                <a:lnTo>
                  <a:pt x="48806" y="69485"/>
                </a:lnTo>
                <a:lnTo>
                  <a:pt x="50273" y="68189"/>
                </a:lnTo>
                <a:lnTo>
                  <a:pt x="54883" y="69570"/>
                </a:lnTo>
                <a:lnTo>
                  <a:pt x="57826" y="68656"/>
                </a:lnTo>
                <a:lnTo>
                  <a:pt x="58578" y="68142"/>
                </a:lnTo>
                <a:lnTo>
                  <a:pt x="59236" y="67504"/>
                </a:lnTo>
                <a:lnTo>
                  <a:pt x="59588" y="65389"/>
                </a:lnTo>
                <a:lnTo>
                  <a:pt x="59445" y="63208"/>
                </a:lnTo>
                <a:lnTo>
                  <a:pt x="59064" y="61160"/>
                </a:lnTo>
                <a:lnTo>
                  <a:pt x="58207" y="59360"/>
                </a:lnTo>
                <a:lnTo>
                  <a:pt x="56083" y="56836"/>
                </a:lnTo>
                <a:lnTo>
                  <a:pt x="47863" y="50806"/>
                </a:lnTo>
                <a:lnTo>
                  <a:pt x="45091" y="48396"/>
                </a:lnTo>
                <a:lnTo>
                  <a:pt x="42786" y="45272"/>
                </a:lnTo>
                <a:lnTo>
                  <a:pt x="41319" y="40862"/>
                </a:lnTo>
                <a:lnTo>
                  <a:pt x="40128" y="36252"/>
                </a:lnTo>
                <a:lnTo>
                  <a:pt x="39024" y="32823"/>
                </a:lnTo>
                <a:lnTo>
                  <a:pt x="36157" y="24841"/>
                </a:lnTo>
                <a:lnTo>
                  <a:pt x="35042" y="23889"/>
                </a:lnTo>
                <a:lnTo>
                  <a:pt x="33642" y="23469"/>
                </a:lnTo>
                <a:lnTo>
                  <a:pt x="30242" y="23222"/>
                </a:lnTo>
                <a:lnTo>
                  <a:pt x="26794" y="23803"/>
                </a:lnTo>
                <a:lnTo>
                  <a:pt x="21155" y="25184"/>
                </a:lnTo>
                <a:lnTo>
                  <a:pt x="17926" y="24755"/>
                </a:lnTo>
                <a:lnTo>
                  <a:pt x="16430" y="25603"/>
                </a:lnTo>
                <a:lnTo>
                  <a:pt x="12735" y="28975"/>
                </a:lnTo>
                <a:lnTo>
                  <a:pt x="11001" y="31852"/>
                </a:lnTo>
                <a:lnTo>
                  <a:pt x="8582" y="38424"/>
                </a:lnTo>
                <a:lnTo>
                  <a:pt x="10410" y="40538"/>
                </a:lnTo>
                <a:lnTo>
                  <a:pt x="10373" y="41929"/>
                </a:lnTo>
                <a:lnTo>
                  <a:pt x="8982" y="51587"/>
                </a:lnTo>
                <a:lnTo>
                  <a:pt x="9830" y="56264"/>
                </a:lnTo>
                <a:lnTo>
                  <a:pt x="9525" y="56607"/>
                </a:lnTo>
                <a:lnTo>
                  <a:pt x="8867" y="55521"/>
                </a:lnTo>
                <a:lnTo>
                  <a:pt x="6772" y="50759"/>
                </a:lnTo>
                <a:lnTo>
                  <a:pt x="3086" y="44930"/>
                </a:lnTo>
                <a:lnTo>
                  <a:pt x="0" y="35985"/>
                </a:lnTo>
                <a:lnTo>
                  <a:pt x="5419" y="30118"/>
                </a:lnTo>
                <a:lnTo>
                  <a:pt x="10058" y="25946"/>
                </a:lnTo>
                <a:lnTo>
                  <a:pt x="13849" y="23431"/>
                </a:lnTo>
                <a:lnTo>
                  <a:pt x="15011" y="22822"/>
                </a:lnTo>
                <a:lnTo>
                  <a:pt x="20202" y="20736"/>
                </a:lnTo>
                <a:lnTo>
                  <a:pt x="26898" y="18850"/>
                </a:lnTo>
                <a:lnTo>
                  <a:pt x="31842" y="17459"/>
                </a:lnTo>
                <a:lnTo>
                  <a:pt x="38281" y="16269"/>
                </a:lnTo>
                <a:lnTo>
                  <a:pt x="40395" y="16050"/>
                </a:lnTo>
                <a:lnTo>
                  <a:pt x="43491" y="16068"/>
                </a:lnTo>
                <a:lnTo>
                  <a:pt x="46005" y="17183"/>
                </a:lnTo>
                <a:lnTo>
                  <a:pt x="47520" y="18059"/>
                </a:lnTo>
                <a:lnTo>
                  <a:pt x="52892" y="21650"/>
                </a:lnTo>
                <a:lnTo>
                  <a:pt x="58369" y="25308"/>
                </a:lnTo>
                <a:lnTo>
                  <a:pt x="63075" y="29356"/>
                </a:lnTo>
                <a:lnTo>
                  <a:pt x="64408" y="31004"/>
                </a:lnTo>
                <a:lnTo>
                  <a:pt x="65151" y="32976"/>
                </a:lnTo>
                <a:lnTo>
                  <a:pt x="65713" y="34909"/>
                </a:lnTo>
                <a:lnTo>
                  <a:pt x="69704" y="41024"/>
                </a:lnTo>
                <a:lnTo>
                  <a:pt x="71323" y="43815"/>
                </a:lnTo>
                <a:lnTo>
                  <a:pt x="73657" y="47444"/>
                </a:lnTo>
                <a:lnTo>
                  <a:pt x="75533" y="49216"/>
                </a:lnTo>
                <a:lnTo>
                  <a:pt x="77362" y="51397"/>
                </a:lnTo>
                <a:lnTo>
                  <a:pt x="78591" y="53187"/>
                </a:lnTo>
                <a:lnTo>
                  <a:pt x="79991" y="54035"/>
                </a:lnTo>
                <a:lnTo>
                  <a:pt x="81553" y="54369"/>
                </a:lnTo>
                <a:lnTo>
                  <a:pt x="85115" y="53797"/>
                </a:lnTo>
                <a:lnTo>
                  <a:pt x="89402" y="52664"/>
                </a:lnTo>
                <a:lnTo>
                  <a:pt x="91964" y="52188"/>
                </a:lnTo>
                <a:lnTo>
                  <a:pt x="93107" y="52254"/>
                </a:lnTo>
                <a:lnTo>
                  <a:pt x="100174" y="52654"/>
                </a:lnTo>
                <a:lnTo>
                  <a:pt x="106537" y="53016"/>
                </a:lnTo>
                <a:lnTo>
                  <a:pt x="114385" y="53464"/>
                </a:lnTo>
                <a:lnTo>
                  <a:pt x="116719" y="53883"/>
                </a:lnTo>
                <a:lnTo>
                  <a:pt x="119519" y="54273"/>
                </a:lnTo>
                <a:lnTo>
                  <a:pt x="120910" y="54331"/>
                </a:lnTo>
                <a:lnTo>
                  <a:pt x="122148" y="52778"/>
                </a:lnTo>
                <a:lnTo>
                  <a:pt x="122967" y="51930"/>
                </a:lnTo>
                <a:lnTo>
                  <a:pt x="123606" y="51254"/>
                </a:lnTo>
                <a:lnTo>
                  <a:pt x="123472" y="50492"/>
                </a:lnTo>
                <a:lnTo>
                  <a:pt x="122482" y="49844"/>
                </a:lnTo>
                <a:lnTo>
                  <a:pt x="120920" y="47692"/>
                </a:lnTo>
                <a:lnTo>
                  <a:pt x="120024" y="39910"/>
                </a:lnTo>
                <a:lnTo>
                  <a:pt x="119462" y="33223"/>
                </a:lnTo>
                <a:lnTo>
                  <a:pt x="121320" y="31137"/>
                </a:lnTo>
                <a:lnTo>
                  <a:pt x="123463" y="29623"/>
                </a:lnTo>
                <a:lnTo>
                  <a:pt x="126539" y="25060"/>
                </a:lnTo>
                <a:lnTo>
                  <a:pt x="128197" y="23651"/>
                </a:lnTo>
                <a:lnTo>
                  <a:pt x="130626" y="22479"/>
                </a:lnTo>
                <a:lnTo>
                  <a:pt x="138760" y="22174"/>
                </a:lnTo>
                <a:lnTo>
                  <a:pt x="142189" y="21279"/>
                </a:lnTo>
                <a:lnTo>
                  <a:pt x="143294" y="19803"/>
                </a:lnTo>
                <a:lnTo>
                  <a:pt x="145094" y="16050"/>
                </a:lnTo>
                <a:lnTo>
                  <a:pt x="145694" y="12992"/>
                </a:lnTo>
                <a:lnTo>
                  <a:pt x="146704" y="11592"/>
                </a:lnTo>
                <a:lnTo>
                  <a:pt x="147914" y="10554"/>
                </a:lnTo>
                <a:lnTo>
                  <a:pt x="149161" y="10592"/>
                </a:lnTo>
                <a:lnTo>
                  <a:pt x="151571" y="11487"/>
                </a:lnTo>
                <a:lnTo>
                  <a:pt x="153400" y="11992"/>
                </a:lnTo>
                <a:lnTo>
                  <a:pt x="154705" y="12668"/>
                </a:lnTo>
                <a:lnTo>
                  <a:pt x="155896" y="13754"/>
                </a:lnTo>
                <a:lnTo>
                  <a:pt x="157048" y="15630"/>
                </a:lnTo>
                <a:lnTo>
                  <a:pt x="157229" y="16869"/>
                </a:lnTo>
                <a:lnTo>
                  <a:pt x="157762" y="17583"/>
                </a:lnTo>
                <a:lnTo>
                  <a:pt x="158686" y="17593"/>
                </a:lnTo>
                <a:lnTo>
                  <a:pt x="159372" y="17602"/>
                </a:lnTo>
                <a:lnTo>
                  <a:pt x="159839" y="17336"/>
                </a:lnTo>
                <a:lnTo>
                  <a:pt x="160134" y="16707"/>
                </a:lnTo>
                <a:lnTo>
                  <a:pt x="159905" y="15869"/>
                </a:lnTo>
                <a:lnTo>
                  <a:pt x="158334" y="13468"/>
                </a:lnTo>
                <a:lnTo>
                  <a:pt x="154877" y="9115"/>
                </a:lnTo>
                <a:lnTo>
                  <a:pt x="152619" y="7334"/>
                </a:lnTo>
                <a:lnTo>
                  <a:pt x="151495" y="6372"/>
                </a:lnTo>
                <a:lnTo>
                  <a:pt x="151219" y="5458"/>
                </a:lnTo>
                <a:lnTo>
                  <a:pt x="152685" y="4077"/>
                </a:lnTo>
                <a:lnTo>
                  <a:pt x="154105" y="3286"/>
                </a:lnTo>
                <a:lnTo>
                  <a:pt x="156600" y="3877"/>
                </a:lnTo>
                <a:lnTo>
                  <a:pt x="159925" y="4201"/>
                </a:lnTo>
                <a:lnTo>
                  <a:pt x="161391" y="3505"/>
                </a:lnTo>
                <a:lnTo>
                  <a:pt x="162906" y="0"/>
                </a:lnTo>
                <a:lnTo>
                  <a:pt x="166678" y="3715"/>
                </a:lnTo>
                <a:lnTo>
                  <a:pt x="170602" y="7868"/>
                </a:lnTo>
                <a:lnTo>
                  <a:pt x="172041" y="8639"/>
                </a:lnTo>
                <a:lnTo>
                  <a:pt x="174850" y="9077"/>
                </a:lnTo>
                <a:lnTo>
                  <a:pt x="177184" y="9230"/>
                </a:lnTo>
                <a:lnTo>
                  <a:pt x="178165" y="9677"/>
                </a:lnTo>
                <a:lnTo>
                  <a:pt x="179213" y="10754"/>
                </a:lnTo>
                <a:lnTo>
                  <a:pt x="181289" y="15287"/>
                </a:lnTo>
                <a:lnTo>
                  <a:pt x="183366" y="16478"/>
                </a:lnTo>
                <a:lnTo>
                  <a:pt x="185947" y="17336"/>
                </a:lnTo>
                <a:lnTo>
                  <a:pt x="194281" y="17259"/>
                </a:lnTo>
                <a:lnTo>
                  <a:pt x="196843" y="17488"/>
                </a:lnTo>
                <a:lnTo>
                  <a:pt x="198930" y="19612"/>
                </a:lnTo>
                <a:lnTo>
                  <a:pt x="200234" y="20488"/>
                </a:lnTo>
                <a:lnTo>
                  <a:pt x="200796" y="21241"/>
                </a:lnTo>
                <a:lnTo>
                  <a:pt x="200653" y="22174"/>
                </a:lnTo>
                <a:lnTo>
                  <a:pt x="200139" y="23365"/>
                </a:lnTo>
                <a:lnTo>
                  <a:pt x="200073" y="25651"/>
                </a:lnTo>
                <a:lnTo>
                  <a:pt x="199939" y="27422"/>
                </a:lnTo>
                <a:lnTo>
                  <a:pt x="199272" y="28261"/>
                </a:lnTo>
                <a:lnTo>
                  <a:pt x="199072" y="29042"/>
                </a:lnTo>
                <a:lnTo>
                  <a:pt x="199625" y="29728"/>
                </a:lnTo>
                <a:lnTo>
                  <a:pt x="203482" y="31404"/>
                </a:lnTo>
                <a:lnTo>
                  <a:pt x="204788" y="33204"/>
                </a:lnTo>
                <a:lnTo>
                  <a:pt x="205768" y="34004"/>
                </a:lnTo>
                <a:lnTo>
                  <a:pt x="205997" y="35128"/>
                </a:lnTo>
                <a:lnTo>
                  <a:pt x="205349" y="35871"/>
                </a:lnTo>
                <a:lnTo>
                  <a:pt x="203539" y="35500"/>
                </a:lnTo>
                <a:lnTo>
                  <a:pt x="202654" y="36681"/>
                </a:lnTo>
                <a:lnTo>
                  <a:pt x="202654" y="38795"/>
                </a:lnTo>
                <a:lnTo>
                  <a:pt x="203949" y="40777"/>
                </a:lnTo>
                <a:lnTo>
                  <a:pt x="204330" y="42586"/>
                </a:lnTo>
                <a:lnTo>
                  <a:pt x="203473" y="44329"/>
                </a:lnTo>
                <a:lnTo>
                  <a:pt x="202473" y="46787"/>
                </a:lnTo>
                <a:lnTo>
                  <a:pt x="202444" y="48520"/>
                </a:lnTo>
                <a:lnTo>
                  <a:pt x="203035" y="49511"/>
                </a:lnTo>
                <a:lnTo>
                  <a:pt x="205997" y="51302"/>
                </a:lnTo>
                <a:lnTo>
                  <a:pt x="212807" y="55816"/>
                </a:lnTo>
                <a:lnTo>
                  <a:pt x="214379" y="56007"/>
                </a:lnTo>
                <a:lnTo>
                  <a:pt x="220827" y="54959"/>
                </a:lnTo>
                <a:lnTo>
                  <a:pt x="223828" y="54855"/>
                </a:lnTo>
                <a:lnTo>
                  <a:pt x="225600" y="55559"/>
                </a:lnTo>
                <a:lnTo>
                  <a:pt x="230591" y="56197"/>
                </a:lnTo>
                <a:lnTo>
                  <a:pt x="232172" y="56921"/>
                </a:lnTo>
                <a:lnTo>
                  <a:pt x="233867" y="56969"/>
                </a:lnTo>
                <a:lnTo>
                  <a:pt x="236172" y="56759"/>
                </a:lnTo>
                <a:lnTo>
                  <a:pt x="237734" y="54740"/>
                </a:lnTo>
                <a:lnTo>
                  <a:pt x="238534" y="54283"/>
                </a:lnTo>
                <a:lnTo>
                  <a:pt x="239239" y="53950"/>
                </a:lnTo>
                <a:lnTo>
                  <a:pt x="240659" y="53902"/>
                </a:lnTo>
                <a:lnTo>
                  <a:pt x="244602" y="55188"/>
                </a:lnTo>
                <a:lnTo>
                  <a:pt x="248764" y="57893"/>
                </a:lnTo>
                <a:lnTo>
                  <a:pt x="251507" y="60360"/>
                </a:lnTo>
                <a:lnTo>
                  <a:pt x="252869" y="62589"/>
                </a:lnTo>
                <a:lnTo>
                  <a:pt x="254584" y="67408"/>
                </a:lnTo>
                <a:lnTo>
                  <a:pt x="256661" y="74809"/>
                </a:lnTo>
                <a:lnTo>
                  <a:pt x="259156" y="79791"/>
                </a:lnTo>
                <a:lnTo>
                  <a:pt x="262090" y="82372"/>
                </a:lnTo>
                <a:lnTo>
                  <a:pt x="264147" y="87116"/>
                </a:lnTo>
                <a:lnTo>
                  <a:pt x="265938" y="97431"/>
                </a:lnTo>
                <a:lnTo>
                  <a:pt x="267043" y="99536"/>
                </a:lnTo>
                <a:lnTo>
                  <a:pt x="268176" y="100632"/>
                </a:lnTo>
                <a:lnTo>
                  <a:pt x="271529" y="103603"/>
                </a:lnTo>
                <a:lnTo>
                  <a:pt x="278377" y="108518"/>
                </a:lnTo>
                <a:lnTo>
                  <a:pt x="282416" y="111414"/>
                </a:lnTo>
                <a:lnTo>
                  <a:pt x="288664" y="116024"/>
                </a:lnTo>
                <a:lnTo>
                  <a:pt x="294398" y="120244"/>
                </a:lnTo>
                <a:lnTo>
                  <a:pt x="300142" y="126740"/>
                </a:lnTo>
                <a:lnTo>
                  <a:pt x="301285" y="127692"/>
                </a:lnTo>
                <a:lnTo>
                  <a:pt x="306334" y="131197"/>
                </a:lnTo>
                <a:lnTo>
                  <a:pt x="311953" y="134779"/>
                </a:lnTo>
                <a:lnTo>
                  <a:pt x="315887" y="133969"/>
                </a:lnTo>
                <a:lnTo>
                  <a:pt x="321812" y="139475"/>
                </a:lnTo>
                <a:lnTo>
                  <a:pt x="324222" y="141513"/>
                </a:lnTo>
                <a:lnTo>
                  <a:pt x="325241" y="142208"/>
                </a:lnTo>
                <a:lnTo>
                  <a:pt x="329536" y="144380"/>
                </a:lnTo>
                <a:lnTo>
                  <a:pt x="336375" y="148914"/>
                </a:lnTo>
                <a:lnTo>
                  <a:pt x="345005" y="155391"/>
                </a:lnTo>
                <a:lnTo>
                  <a:pt x="350720" y="159134"/>
                </a:lnTo>
                <a:lnTo>
                  <a:pt x="352263" y="159572"/>
                </a:lnTo>
                <a:lnTo>
                  <a:pt x="353806" y="159553"/>
                </a:lnTo>
                <a:lnTo>
                  <a:pt x="355454" y="158753"/>
                </a:lnTo>
                <a:lnTo>
                  <a:pt x="357244" y="158124"/>
                </a:lnTo>
                <a:lnTo>
                  <a:pt x="360293" y="158953"/>
                </a:lnTo>
                <a:lnTo>
                  <a:pt x="363598" y="160449"/>
                </a:lnTo>
                <a:lnTo>
                  <a:pt x="365703" y="161582"/>
                </a:lnTo>
                <a:lnTo>
                  <a:pt x="368122" y="163220"/>
                </a:lnTo>
                <a:lnTo>
                  <a:pt x="370037" y="164782"/>
                </a:lnTo>
                <a:lnTo>
                  <a:pt x="371484" y="165497"/>
                </a:lnTo>
                <a:lnTo>
                  <a:pt x="376428" y="166859"/>
                </a:lnTo>
                <a:lnTo>
                  <a:pt x="377276" y="167669"/>
                </a:lnTo>
                <a:lnTo>
                  <a:pt x="377818" y="168573"/>
                </a:lnTo>
                <a:lnTo>
                  <a:pt x="377904" y="169516"/>
                </a:lnTo>
                <a:lnTo>
                  <a:pt x="375123" y="174450"/>
                </a:lnTo>
                <a:lnTo>
                  <a:pt x="374752" y="180727"/>
                </a:lnTo>
                <a:lnTo>
                  <a:pt x="374732" y="185442"/>
                </a:lnTo>
                <a:lnTo>
                  <a:pt x="375065" y="189071"/>
                </a:lnTo>
                <a:close/>
                <a:moveTo>
                  <a:pt x="16516" y="139875"/>
                </a:moveTo>
                <a:lnTo>
                  <a:pt x="16269" y="141475"/>
                </a:lnTo>
                <a:lnTo>
                  <a:pt x="14821" y="136655"/>
                </a:lnTo>
                <a:lnTo>
                  <a:pt x="14097" y="131331"/>
                </a:lnTo>
                <a:lnTo>
                  <a:pt x="15021" y="129826"/>
                </a:lnTo>
                <a:lnTo>
                  <a:pt x="16059" y="129912"/>
                </a:lnTo>
                <a:lnTo>
                  <a:pt x="15068" y="131836"/>
                </a:lnTo>
                <a:lnTo>
                  <a:pt x="16516" y="1398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9473ADB1-94E1-9764-0E3B-F40E03E2C30D}"/>
              </a:ext>
            </a:extLst>
          </p:cNvPr>
          <p:cNvSpPr/>
          <p:nvPr/>
        </p:nvSpPr>
        <p:spPr>
          <a:xfrm>
            <a:off x="6009586" y="3595291"/>
            <a:ext cx="108041" cy="227952"/>
          </a:xfrm>
          <a:custGeom>
            <a:avLst/>
            <a:gdLst>
              <a:gd name="connsiteX0" fmla="*/ 107204 w 108041"/>
              <a:gd name="connsiteY0" fmla="*/ 135617 h 227952"/>
              <a:gd name="connsiteX1" fmla="*/ 107147 w 108041"/>
              <a:gd name="connsiteY1" fmla="*/ 136455 h 227952"/>
              <a:gd name="connsiteX2" fmla="*/ 106204 w 108041"/>
              <a:gd name="connsiteY2" fmla="*/ 142484 h 227952"/>
              <a:gd name="connsiteX3" fmla="*/ 105994 w 108041"/>
              <a:gd name="connsiteY3" fmla="*/ 144647 h 227952"/>
              <a:gd name="connsiteX4" fmla="*/ 105851 w 108041"/>
              <a:gd name="connsiteY4" fmla="*/ 148314 h 227952"/>
              <a:gd name="connsiteX5" fmla="*/ 105851 w 108041"/>
              <a:gd name="connsiteY5" fmla="*/ 152714 h 227952"/>
              <a:gd name="connsiteX6" fmla="*/ 107985 w 108041"/>
              <a:gd name="connsiteY6" fmla="*/ 156429 h 227952"/>
              <a:gd name="connsiteX7" fmla="*/ 108042 w 108041"/>
              <a:gd name="connsiteY7" fmla="*/ 158058 h 227952"/>
              <a:gd name="connsiteX8" fmla="*/ 107213 w 108041"/>
              <a:gd name="connsiteY8" fmla="*/ 159944 h 227952"/>
              <a:gd name="connsiteX9" fmla="*/ 103279 w 108041"/>
              <a:gd name="connsiteY9" fmla="*/ 162097 h 227952"/>
              <a:gd name="connsiteX10" fmla="*/ 98203 w 108041"/>
              <a:gd name="connsiteY10" fmla="*/ 164878 h 227952"/>
              <a:gd name="connsiteX11" fmla="*/ 93840 w 108041"/>
              <a:gd name="connsiteY11" fmla="*/ 167516 h 227952"/>
              <a:gd name="connsiteX12" fmla="*/ 89059 w 108041"/>
              <a:gd name="connsiteY12" fmla="*/ 170412 h 227952"/>
              <a:gd name="connsiteX13" fmla="*/ 87592 w 108041"/>
              <a:gd name="connsiteY13" fmla="*/ 172279 h 227952"/>
              <a:gd name="connsiteX14" fmla="*/ 85220 w 108041"/>
              <a:gd name="connsiteY14" fmla="*/ 173717 h 227952"/>
              <a:gd name="connsiteX15" fmla="*/ 83239 w 108041"/>
              <a:gd name="connsiteY15" fmla="*/ 175155 h 227952"/>
              <a:gd name="connsiteX16" fmla="*/ 82877 w 108041"/>
              <a:gd name="connsiteY16" fmla="*/ 176536 h 227952"/>
              <a:gd name="connsiteX17" fmla="*/ 81486 w 108041"/>
              <a:gd name="connsiteY17" fmla="*/ 179137 h 227952"/>
              <a:gd name="connsiteX18" fmla="*/ 79677 w 108041"/>
              <a:gd name="connsiteY18" fmla="*/ 181213 h 227952"/>
              <a:gd name="connsiteX19" fmla="*/ 75133 w 108041"/>
              <a:gd name="connsiteY19" fmla="*/ 182194 h 227952"/>
              <a:gd name="connsiteX20" fmla="*/ 74295 w 108041"/>
              <a:gd name="connsiteY20" fmla="*/ 182813 h 227952"/>
              <a:gd name="connsiteX21" fmla="*/ 72190 w 108041"/>
              <a:gd name="connsiteY21" fmla="*/ 185937 h 227952"/>
              <a:gd name="connsiteX22" fmla="*/ 71218 w 108041"/>
              <a:gd name="connsiteY22" fmla="*/ 187157 h 227952"/>
              <a:gd name="connsiteX23" fmla="*/ 70018 w 108041"/>
              <a:gd name="connsiteY23" fmla="*/ 189719 h 227952"/>
              <a:gd name="connsiteX24" fmla="*/ 71561 w 108041"/>
              <a:gd name="connsiteY24" fmla="*/ 196348 h 227952"/>
              <a:gd name="connsiteX25" fmla="*/ 73447 w 108041"/>
              <a:gd name="connsiteY25" fmla="*/ 203149 h 227952"/>
              <a:gd name="connsiteX26" fmla="*/ 73819 w 108041"/>
              <a:gd name="connsiteY26" fmla="*/ 205978 h 227952"/>
              <a:gd name="connsiteX27" fmla="*/ 73790 w 108041"/>
              <a:gd name="connsiteY27" fmla="*/ 208331 h 227952"/>
              <a:gd name="connsiteX28" fmla="*/ 72733 w 108041"/>
              <a:gd name="connsiteY28" fmla="*/ 210864 h 227952"/>
              <a:gd name="connsiteX29" fmla="*/ 70313 w 108041"/>
              <a:gd name="connsiteY29" fmla="*/ 214484 h 227952"/>
              <a:gd name="connsiteX30" fmla="*/ 68542 w 108041"/>
              <a:gd name="connsiteY30" fmla="*/ 217141 h 227952"/>
              <a:gd name="connsiteX31" fmla="*/ 65141 w 108041"/>
              <a:gd name="connsiteY31" fmla="*/ 221913 h 227952"/>
              <a:gd name="connsiteX32" fmla="*/ 64141 w 108041"/>
              <a:gd name="connsiteY32" fmla="*/ 223095 h 227952"/>
              <a:gd name="connsiteX33" fmla="*/ 61798 w 108041"/>
              <a:gd name="connsiteY33" fmla="*/ 224485 h 227952"/>
              <a:gd name="connsiteX34" fmla="*/ 57274 w 108041"/>
              <a:gd name="connsiteY34" fmla="*/ 226323 h 227952"/>
              <a:gd name="connsiteX35" fmla="*/ 54083 w 108041"/>
              <a:gd name="connsiteY35" fmla="*/ 227952 h 227952"/>
              <a:gd name="connsiteX36" fmla="*/ 52464 w 108041"/>
              <a:gd name="connsiteY36" fmla="*/ 220675 h 227952"/>
              <a:gd name="connsiteX37" fmla="*/ 51073 w 108041"/>
              <a:gd name="connsiteY37" fmla="*/ 214455 h 227952"/>
              <a:gd name="connsiteX38" fmla="*/ 49930 w 108041"/>
              <a:gd name="connsiteY38" fmla="*/ 209312 h 227952"/>
              <a:gd name="connsiteX39" fmla="*/ 47920 w 108041"/>
              <a:gd name="connsiteY39" fmla="*/ 200235 h 227952"/>
              <a:gd name="connsiteX40" fmla="*/ 46206 w 108041"/>
              <a:gd name="connsiteY40" fmla="*/ 192500 h 227952"/>
              <a:gd name="connsiteX41" fmla="*/ 44501 w 108041"/>
              <a:gd name="connsiteY41" fmla="*/ 184775 h 227952"/>
              <a:gd name="connsiteX42" fmla="*/ 42948 w 108041"/>
              <a:gd name="connsiteY42" fmla="*/ 177746 h 227952"/>
              <a:gd name="connsiteX43" fmla="*/ 41386 w 108041"/>
              <a:gd name="connsiteY43" fmla="*/ 170650 h 227952"/>
              <a:gd name="connsiteX44" fmla="*/ 40719 w 108041"/>
              <a:gd name="connsiteY44" fmla="*/ 169612 h 227952"/>
              <a:gd name="connsiteX45" fmla="*/ 36043 w 108041"/>
              <a:gd name="connsiteY45" fmla="*/ 166259 h 227952"/>
              <a:gd name="connsiteX46" fmla="*/ 31737 w 108041"/>
              <a:gd name="connsiteY46" fmla="*/ 163163 h 227952"/>
              <a:gd name="connsiteX47" fmla="*/ 27251 w 108041"/>
              <a:gd name="connsiteY47" fmla="*/ 159639 h 227952"/>
              <a:gd name="connsiteX48" fmla="*/ 22393 w 108041"/>
              <a:gd name="connsiteY48" fmla="*/ 155820 h 227952"/>
              <a:gd name="connsiteX49" fmla="*/ 21612 w 108041"/>
              <a:gd name="connsiteY49" fmla="*/ 151000 h 227952"/>
              <a:gd name="connsiteX50" fmla="*/ 19117 w 108041"/>
              <a:gd name="connsiteY50" fmla="*/ 143704 h 227952"/>
              <a:gd name="connsiteX51" fmla="*/ 16488 w 108041"/>
              <a:gd name="connsiteY51" fmla="*/ 139627 h 227952"/>
              <a:gd name="connsiteX52" fmla="*/ 15497 w 108041"/>
              <a:gd name="connsiteY52" fmla="*/ 138560 h 227952"/>
              <a:gd name="connsiteX53" fmla="*/ 10192 w 108041"/>
              <a:gd name="connsiteY53" fmla="*/ 135922 h 227952"/>
              <a:gd name="connsiteX54" fmla="*/ 7134 w 108041"/>
              <a:gd name="connsiteY54" fmla="*/ 133979 h 227952"/>
              <a:gd name="connsiteX55" fmla="*/ 6296 w 108041"/>
              <a:gd name="connsiteY55" fmla="*/ 132845 h 227952"/>
              <a:gd name="connsiteX56" fmla="*/ 5705 w 108041"/>
              <a:gd name="connsiteY56" fmla="*/ 129864 h 227952"/>
              <a:gd name="connsiteX57" fmla="*/ 3524 w 108041"/>
              <a:gd name="connsiteY57" fmla="*/ 123920 h 227952"/>
              <a:gd name="connsiteX58" fmla="*/ 1038 w 108041"/>
              <a:gd name="connsiteY58" fmla="*/ 118510 h 227952"/>
              <a:gd name="connsiteX59" fmla="*/ 124 w 108041"/>
              <a:gd name="connsiteY59" fmla="*/ 114843 h 227952"/>
              <a:gd name="connsiteX60" fmla="*/ 0 w 108041"/>
              <a:gd name="connsiteY60" fmla="*/ 110223 h 227952"/>
              <a:gd name="connsiteX61" fmla="*/ 486 w 108041"/>
              <a:gd name="connsiteY61" fmla="*/ 106880 h 227952"/>
              <a:gd name="connsiteX62" fmla="*/ 1571 w 108041"/>
              <a:gd name="connsiteY62" fmla="*/ 105451 h 227952"/>
              <a:gd name="connsiteX63" fmla="*/ 6753 w 108041"/>
              <a:gd name="connsiteY63" fmla="*/ 101279 h 227952"/>
              <a:gd name="connsiteX64" fmla="*/ 9154 w 108041"/>
              <a:gd name="connsiteY64" fmla="*/ 96260 h 227952"/>
              <a:gd name="connsiteX65" fmla="*/ 12125 w 108041"/>
              <a:gd name="connsiteY65" fmla="*/ 94374 h 227952"/>
              <a:gd name="connsiteX66" fmla="*/ 14697 w 108041"/>
              <a:gd name="connsiteY66" fmla="*/ 92955 h 227952"/>
              <a:gd name="connsiteX67" fmla="*/ 16783 w 108041"/>
              <a:gd name="connsiteY67" fmla="*/ 91297 h 227952"/>
              <a:gd name="connsiteX68" fmla="*/ 18631 w 108041"/>
              <a:gd name="connsiteY68" fmla="*/ 88640 h 227952"/>
              <a:gd name="connsiteX69" fmla="*/ 20040 w 108041"/>
              <a:gd name="connsiteY69" fmla="*/ 85801 h 227952"/>
              <a:gd name="connsiteX70" fmla="*/ 20279 w 108041"/>
              <a:gd name="connsiteY70" fmla="*/ 82725 h 227952"/>
              <a:gd name="connsiteX71" fmla="*/ 20869 w 108041"/>
              <a:gd name="connsiteY71" fmla="*/ 77838 h 227952"/>
              <a:gd name="connsiteX72" fmla="*/ 21812 w 108041"/>
              <a:gd name="connsiteY72" fmla="*/ 74419 h 227952"/>
              <a:gd name="connsiteX73" fmla="*/ 24003 w 108041"/>
              <a:gd name="connsiteY73" fmla="*/ 70542 h 227952"/>
              <a:gd name="connsiteX74" fmla="*/ 23079 w 108041"/>
              <a:gd name="connsiteY74" fmla="*/ 67418 h 227952"/>
              <a:gd name="connsiteX75" fmla="*/ 21917 w 108041"/>
              <a:gd name="connsiteY75" fmla="*/ 64046 h 227952"/>
              <a:gd name="connsiteX76" fmla="*/ 22250 w 108041"/>
              <a:gd name="connsiteY76" fmla="*/ 58188 h 227952"/>
              <a:gd name="connsiteX77" fmla="*/ 21955 w 108041"/>
              <a:gd name="connsiteY77" fmla="*/ 55807 h 227952"/>
              <a:gd name="connsiteX78" fmla="*/ 21012 w 108041"/>
              <a:gd name="connsiteY78" fmla="*/ 53702 h 227952"/>
              <a:gd name="connsiteX79" fmla="*/ 20050 w 108041"/>
              <a:gd name="connsiteY79" fmla="*/ 50997 h 227952"/>
              <a:gd name="connsiteX80" fmla="*/ 20021 w 108041"/>
              <a:gd name="connsiteY80" fmla="*/ 48739 h 227952"/>
              <a:gd name="connsiteX81" fmla="*/ 20945 w 108041"/>
              <a:gd name="connsiteY81" fmla="*/ 42805 h 227952"/>
              <a:gd name="connsiteX82" fmla="*/ 21650 w 108041"/>
              <a:gd name="connsiteY82" fmla="*/ 38262 h 227952"/>
              <a:gd name="connsiteX83" fmla="*/ 22774 w 108041"/>
              <a:gd name="connsiteY83" fmla="*/ 32347 h 227952"/>
              <a:gd name="connsiteX84" fmla="*/ 22374 w 108041"/>
              <a:gd name="connsiteY84" fmla="*/ 30689 h 227952"/>
              <a:gd name="connsiteX85" fmla="*/ 21536 w 108041"/>
              <a:gd name="connsiteY85" fmla="*/ 29451 h 227952"/>
              <a:gd name="connsiteX86" fmla="*/ 19021 w 108041"/>
              <a:gd name="connsiteY86" fmla="*/ 28146 h 227952"/>
              <a:gd name="connsiteX87" fmla="*/ 18993 w 108041"/>
              <a:gd name="connsiteY87" fmla="*/ 27356 h 227952"/>
              <a:gd name="connsiteX88" fmla="*/ 19602 w 108041"/>
              <a:gd name="connsiteY88" fmla="*/ 26479 h 227952"/>
              <a:gd name="connsiteX89" fmla="*/ 23317 w 108041"/>
              <a:gd name="connsiteY89" fmla="*/ 23584 h 227952"/>
              <a:gd name="connsiteX90" fmla="*/ 25308 w 108041"/>
              <a:gd name="connsiteY90" fmla="*/ 19326 h 227952"/>
              <a:gd name="connsiteX91" fmla="*/ 26975 w 108041"/>
              <a:gd name="connsiteY91" fmla="*/ 18440 h 227952"/>
              <a:gd name="connsiteX92" fmla="*/ 29508 w 108041"/>
              <a:gd name="connsiteY92" fmla="*/ 16897 h 227952"/>
              <a:gd name="connsiteX93" fmla="*/ 29413 w 108041"/>
              <a:gd name="connsiteY93" fmla="*/ 15240 h 227952"/>
              <a:gd name="connsiteX94" fmla="*/ 28842 w 108041"/>
              <a:gd name="connsiteY94" fmla="*/ 13459 h 227952"/>
              <a:gd name="connsiteX95" fmla="*/ 35442 w 108041"/>
              <a:gd name="connsiteY95" fmla="*/ 11449 h 227952"/>
              <a:gd name="connsiteX96" fmla="*/ 41729 w 108041"/>
              <a:gd name="connsiteY96" fmla="*/ 6172 h 227952"/>
              <a:gd name="connsiteX97" fmla="*/ 43948 w 108041"/>
              <a:gd name="connsiteY97" fmla="*/ 4877 h 227952"/>
              <a:gd name="connsiteX98" fmla="*/ 58541 w 108041"/>
              <a:gd name="connsiteY98" fmla="*/ 0 h 227952"/>
              <a:gd name="connsiteX99" fmla="*/ 60436 w 108041"/>
              <a:gd name="connsiteY99" fmla="*/ 333 h 227952"/>
              <a:gd name="connsiteX100" fmla="*/ 62560 w 108041"/>
              <a:gd name="connsiteY100" fmla="*/ 1048 h 227952"/>
              <a:gd name="connsiteX101" fmla="*/ 61951 w 108041"/>
              <a:gd name="connsiteY101" fmla="*/ 2867 h 227952"/>
              <a:gd name="connsiteX102" fmla="*/ 61112 w 108041"/>
              <a:gd name="connsiteY102" fmla="*/ 4305 h 227952"/>
              <a:gd name="connsiteX103" fmla="*/ 62351 w 108041"/>
              <a:gd name="connsiteY103" fmla="*/ 6848 h 227952"/>
              <a:gd name="connsiteX104" fmla="*/ 64122 w 108041"/>
              <a:gd name="connsiteY104" fmla="*/ 5296 h 227952"/>
              <a:gd name="connsiteX105" fmla="*/ 63675 w 108041"/>
              <a:gd name="connsiteY105" fmla="*/ 4258 h 227952"/>
              <a:gd name="connsiteX106" fmla="*/ 63570 w 108041"/>
              <a:gd name="connsiteY106" fmla="*/ 2877 h 227952"/>
              <a:gd name="connsiteX107" fmla="*/ 66570 w 108041"/>
              <a:gd name="connsiteY107" fmla="*/ 2753 h 227952"/>
              <a:gd name="connsiteX108" fmla="*/ 69227 w 108041"/>
              <a:gd name="connsiteY108" fmla="*/ 2972 h 227952"/>
              <a:gd name="connsiteX109" fmla="*/ 72142 w 108041"/>
              <a:gd name="connsiteY109" fmla="*/ 4486 h 227952"/>
              <a:gd name="connsiteX110" fmla="*/ 71942 w 108041"/>
              <a:gd name="connsiteY110" fmla="*/ 10230 h 227952"/>
              <a:gd name="connsiteX111" fmla="*/ 75829 w 108041"/>
              <a:gd name="connsiteY111" fmla="*/ 15840 h 227952"/>
              <a:gd name="connsiteX112" fmla="*/ 74733 w 108041"/>
              <a:gd name="connsiteY112" fmla="*/ 18631 h 227952"/>
              <a:gd name="connsiteX113" fmla="*/ 77914 w 108041"/>
              <a:gd name="connsiteY113" fmla="*/ 20279 h 227952"/>
              <a:gd name="connsiteX114" fmla="*/ 80743 w 108041"/>
              <a:gd name="connsiteY114" fmla="*/ 18297 h 227952"/>
              <a:gd name="connsiteX115" fmla="*/ 82162 w 108041"/>
              <a:gd name="connsiteY115" fmla="*/ 15373 h 227952"/>
              <a:gd name="connsiteX116" fmla="*/ 87373 w 108041"/>
              <a:gd name="connsiteY116" fmla="*/ 13678 h 227952"/>
              <a:gd name="connsiteX117" fmla="*/ 92326 w 108041"/>
              <a:gd name="connsiteY117" fmla="*/ 9373 h 227952"/>
              <a:gd name="connsiteX118" fmla="*/ 95069 w 108041"/>
              <a:gd name="connsiteY118" fmla="*/ 8934 h 227952"/>
              <a:gd name="connsiteX119" fmla="*/ 95688 w 108041"/>
              <a:gd name="connsiteY119" fmla="*/ 12468 h 227952"/>
              <a:gd name="connsiteX120" fmla="*/ 97012 w 108041"/>
              <a:gd name="connsiteY120" fmla="*/ 15554 h 227952"/>
              <a:gd name="connsiteX121" fmla="*/ 95135 w 108041"/>
              <a:gd name="connsiteY121" fmla="*/ 16640 h 227952"/>
              <a:gd name="connsiteX122" fmla="*/ 92754 w 108041"/>
              <a:gd name="connsiteY122" fmla="*/ 19917 h 227952"/>
              <a:gd name="connsiteX123" fmla="*/ 88230 w 108041"/>
              <a:gd name="connsiteY123" fmla="*/ 28204 h 227952"/>
              <a:gd name="connsiteX124" fmla="*/ 84068 w 108041"/>
              <a:gd name="connsiteY124" fmla="*/ 30632 h 227952"/>
              <a:gd name="connsiteX125" fmla="*/ 80943 w 108041"/>
              <a:gd name="connsiteY125" fmla="*/ 33814 h 227952"/>
              <a:gd name="connsiteX126" fmla="*/ 79934 w 108041"/>
              <a:gd name="connsiteY126" fmla="*/ 36071 h 227952"/>
              <a:gd name="connsiteX127" fmla="*/ 79629 w 108041"/>
              <a:gd name="connsiteY127" fmla="*/ 38700 h 227952"/>
              <a:gd name="connsiteX128" fmla="*/ 80410 w 108041"/>
              <a:gd name="connsiteY128" fmla="*/ 43405 h 227952"/>
              <a:gd name="connsiteX129" fmla="*/ 82687 w 108041"/>
              <a:gd name="connsiteY129" fmla="*/ 48177 h 227952"/>
              <a:gd name="connsiteX130" fmla="*/ 85315 w 108041"/>
              <a:gd name="connsiteY130" fmla="*/ 51054 h 227952"/>
              <a:gd name="connsiteX131" fmla="*/ 87849 w 108041"/>
              <a:gd name="connsiteY131" fmla="*/ 51949 h 227952"/>
              <a:gd name="connsiteX132" fmla="*/ 93745 w 108041"/>
              <a:gd name="connsiteY132" fmla="*/ 56483 h 227952"/>
              <a:gd name="connsiteX133" fmla="*/ 93650 w 108041"/>
              <a:gd name="connsiteY133" fmla="*/ 59169 h 227952"/>
              <a:gd name="connsiteX134" fmla="*/ 94469 w 108041"/>
              <a:gd name="connsiteY134" fmla="*/ 62360 h 227952"/>
              <a:gd name="connsiteX135" fmla="*/ 94783 w 108041"/>
              <a:gd name="connsiteY135" fmla="*/ 66237 h 227952"/>
              <a:gd name="connsiteX136" fmla="*/ 96831 w 108041"/>
              <a:gd name="connsiteY136" fmla="*/ 69332 h 227952"/>
              <a:gd name="connsiteX137" fmla="*/ 92450 w 108041"/>
              <a:gd name="connsiteY137" fmla="*/ 76057 h 227952"/>
              <a:gd name="connsiteX138" fmla="*/ 90049 w 108041"/>
              <a:gd name="connsiteY138" fmla="*/ 80905 h 227952"/>
              <a:gd name="connsiteX139" fmla="*/ 85363 w 108041"/>
              <a:gd name="connsiteY139" fmla="*/ 87573 h 227952"/>
              <a:gd name="connsiteX140" fmla="*/ 81191 w 108041"/>
              <a:gd name="connsiteY140" fmla="*/ 91897 h 227952"/>
              <a:gd name="connsiteX141" fmla="*/ 72257 w 108041"/>
              <a:gd name="connsiteY141" fmla="*/ 98307 h 227952"/>
              <a:gd name="connsiteX142" fmla="*/ 70066 w 108041"/>
              <a:gd name="connsiteY142" fmla="*/ 100432 h 227952"/>
              <a:gd name="connsiteX143" fmla="*/ 68637 w 108041"/>
              <a:gd name="connsiteY143" fmla="*/ 102632 h 227952"/>
              <a:gd name="connsiteX144" fmla="*/ 67980 w 108041"/>
              <a:gd name="connsiteY144" fmla="*/ 104927 h 227952"/>
              <a:gd name="connsiteX145" fmla="*/ 68218 w 108041"/>
              <a:gd name="connsiteY145" fmla="*/ 107623 h 227952"/>
              <a:gd name="connsiteX146" fmla="*/ 71161 w 108041"/>
              <a:gd name="connsiteY146" fmla="*/ 114243 h 227952"/>
              <a:gd name="connsiteX147" fmla="*/ 75076 w 108041"/>
              <a:gd name="connsiteY147" fmla="*/ 118138 h 227952"/>
              <a:gd name="connsiteX148" fmla="*/ 79057 w 108041"/>
              <a:gd name="connsiteY148" fmla="*/ 120244 h 227952"/>
              <a:gd name="connsiteX149" fmla="*/ 85982 w 108041"/>
              <a:gd name="connsiteY149" fmla="*/ 119396 h 227952"/>
              <a:gd name="connsiteX150" fmla="*/ 85744 w 108041"/>
              <a:gd name="connsiteY150" fmla="*/ 121939 h 227952"/>
              <a:gd name="connsiteX151" fmla="*/ 86239 w 108041"/>
              <a:gd name="connsiteY151" fmla="*/ 124978 h 227952"/>
              <a:gd name="connsiteX152" fmla="*/ 89049 w 108041"/>
              <a:gd name="connsiteY152" fmla="*/ 124835 h 227952"/>
              <a:gd name="connsiteX153" fmla="*/ 90935 w 108041"/>
              <a:gd name="connsiteY153" fmla="*/ 124358 h 227952"/>
              <a:gd name="connsiteX154" fmla="*/ 92526 w 108041"/>
              <a:gd name="connsiteY154" fmla="*/ 121396 h 227952"/>
              <a:gd name="connsiteX155" fmla="*/ 95907 w 108041"/>
              <a:gd name="connsiteY155" fmla="*/ 123425 h 227952"/>
              <a:gd name="connsiteX156" fmla="*/ 97669 w 108041"/>
              <a:gd name="connsiteY156" fmla="*/ 129597 h 227952"/>
              <a:gd name="connsiteX157" fmla="*/ 100536 w 108041"/>
              <a:gd name="connsiteY157" fmla="*/ 131521 h 227952"/>
              <a:gd name="connsiteX158" fmla="*/ 100870 w 108041"/>
              <a:gd name="connsiteY158" fmla="*/ 132236 h 227952"/>
              <a:gd name="connsiteX159" fmla="*/ 99860 w 108041"/>
              <a:gd name="connsiteY159" fmla="*/ 132712 h 227952"/>
              <a:gd name="connsiteX160" fmla="*/ 99069 w 108041"/>
              <a:gd name="connsiteY160" fmla="*/ 133417 h 227952"/>
              <a:gd name="connsiteX161" fmla="*/ 99917 w 108041"/>
              <a:gd name="connsiteY161" fmla="*/ 133921 h 227952"/>
              <a:gd name="connsiteX162" fmla="*/ 102689 w 108041"/>
              <a:gd name="connsiteY162" fmla="*/ 134683 h 227952"/>
              <a:gd name="connsiteX163" fmla="*/ 104365 w 108041"/>
              <a:gd name="connsiteY163" fmla="*/ 134198 h 227952"/>
              <a:gd name="connsiteX164" fmla="*/ 107204 w 108041"/>
              <a:gd name="connsiteY164" fmla="*/ 135617 h 227952"/>
              <a:gd name="connsiteX165" fmla="*/ 101146 w 108041"/>
              <a:gd name="connsiteY165" fmla="*/ 85192 h 227952"/>
              <a:gd name="connsiteX166" fmla="*/ 97021 w 108041"/>
              <a:gd name="connsiteY166" fmla="*/ 87525 h 227952"/>
              <a:gd name="connsiteX167" fmla="*/ 97812 w 108041"/>
              <a:gd name="connsiteY167" fmla="*/ 85496 h 227952"/>
              <a:gd name="connsiteX168" fmla="*/ 100536 w 108041"/>
              <a:gd name="connsiteY168" fmla="*/ 83039 h 227952"/>
              <a:gd name="connsiteX169" fmla="*/ 101241 w 108041"/>
              <a:gd name="connsiteY169" fmla="*/ 83629 h 227952"/>
              <a:gd name="connsiteX170" fmla="*/ 101146 w 108041"/>
              <a:gd name="connsiteY170" fmla="*/ 85192 h 227952"/>
              <a:gd name="connsiteX171" fmla="*/ 92583 w 108041"/>
              <a:gd name="connsiteY171" fmla="*/ 118396 h 227952"/>
              <a:gd name="connsiteX172" fmla="*/ 91878 w 108041"/>
              <a:gd name="connsiteY172" fmla="*/ 118548 h 227952"/>
              <a:gd name="connsiteX173" fmla="*/ 90583 w 108041"/>
              <a:gd name="connsiteY173" fmla="*/ 119415 h 227952"/>
              <a:gd name="connsiteX174" fmla="*/ 89897 w 108041"/>
              <a:gd name="connsiteY174" fmla="*/ 119510 h 227952"/>
              <a:gd name="connsiteX175" fmla="*/ 87954 w 108041"/>
              <a:gd name="connsiteY175" fmla="*/ 118529 h 227952"/>
              <a:gd name="connsiteX176" fmla="*/ 87211 w 108041"/>
              <a:gd name="connsiteY176" fmla="*/ 118539 h 227952"/>
              <a:gd name="connsiteX177" fmla="*/ 86277 w 108041"/>
              <a:gd name="connsiteY177" fmla="*/ 117853 h 227952"/>
              <a:gd name="connsiteX178" fmla="*/ 86592 w 108041"/>
              <a:gd name="connsiteY178" fmla="*/ 114119 h 227952"/>
              <a:gd name="connsiteX179" fmla="*/ 86896 w 108041"/>
              <a:gd name="connsiteY179" fmla="*/ 113062 h 227952"/>
              <a:gd name="connsiteX180" fmla="*/ 91621 w 108041"/>
              <a:gd name="connsiteY180" fmla="*/ 112919 h 227952"/>
              <a:gd name="connsiteX181" fmla="*/ 94183 w 108041"/>
              <a:gd name="connsiteY181" fmla="*/ 115157 h 227952"/>
              <a:gd name="connsiteX182" fmla="*/ 94602 w 108041"/>
              <a:gd name="connsiteY182" fmla="*/ 115748 h 227952"/>
              <a:gd name="connsiteX183" fmla="*/ 94707 w 108041"/>
              <a:gd name="connsiteY183" fmla="*/ 116386 h 227952"/>
              <a:gd name="connsiteX184" fmla="*/ 93516 w 108041"/>
              <a:gd name="connsiteY184" fmla="*/ 117634 h 227952"/>
              <a:gd name="connsiteX185" fmla="*/ 92583 w 108041"/>
              <a:gd name="connsiteY185" fmla="*/ 118396 h 22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08041" h="227952">
                <a:moveTo>
                  <a:pt x="107204" y="135617"/>
                </a:moveTo>
                <a:lnTo>
                  <a:pt x="107147" y="136455"/>
                </a:lnTo>
                <a:lnTo>
                  <a:pt x="106204" y="142484"/>
                </a:lnTo>
                <a:lnTo>
                  <a:pt x="105994" y="144647"/>
                </a:lnTo>
                <a:lnTo>
                  <a:pt x="105851" y="148314"/>
                </a:lnTo>
                <a:lnTo>
                  <a:pt x="105851" y="152714"/>
                </a:lnTo>
                <a:lnTo>
                  <a:pt x="107985" y="156429"/>
                </a:lnTo>
                <a:lnTo>
                  <a:pt x="108042" y="158058"/>
                </a:lnTo>
                <a:lnTo>
                  <a:pt x="107213" y="159944"/>
                </a:lnTo>
                <a:lnTo>
                  <a:pt x="103279" y="162097"/>
                </a:lnTo>
                <a:lnTo>
                  <a:pt x="98203" y="164878"/>
                </a:lnTo>
                <a:lnTo>
                  <a:pt x="93840" y="167516"/>
                </a:lnTo>
                <a:lnTo>
                  <a:pt x="89059" y="170412"/>
                </a:lnTo>
                <a:lnTo>
                  <a:pt x="87592" y="172279"/>
                </a:lnTo>
                <a:lnTo>
                  <a:pt x="85220" y="173717"/>
                </a:lnTo>
                <a:lnTo>
                  <a:pt x="83239" y="175155"/>
                </a:lnTo>
                <a:lnTo>
                  <a:pt x="82877" y="176536"/>
                </a:lnTo>
                <a:lnTo>
                  <a:pt x="81486" y="179137"/>
                </a:lnTo>
                <a:lnTo>
                  <a:pt x="79677" y="181213"/>
                </a:lnTo>
                <a:lnTo>
                  <a:pt x="75133" y="182194"/>
                </a:lnTo>
                <a:lnTo>
                  <a:pt x="74295" y="182813"/>
                </a:lnTo>
                <a:lnTo>
                  <a:pt x="72190" y="185937"/>
                </a:lnTo>
                <a:lnTo>
                  <a:pt x="71218" y="187157"/>
                </a:lnTo>
                <a:lnTo>
                  <a:pt x="70018" y="189719"/>
                </a:lnTo>
                <a:lnTo>
                  <a:pt x="71561" y="196348"/>
                </a:lnTo>
                <a:lnTo>
                  <a:pt x="73447" y="203149"/>
                </a:lnTo>
                <a:lnTo>
                  <a:pt x="73819" y="205978"/>
                </a:lnTo>
                <a:lnTo>
                  <a:pt x="73790" y="208331"/>
                </a:lnTo>
                <a:lnTo>
                  <a:pt x="72733" y="210864"/>
                </a:lnTo>
                <a:lnTo>
                  <a:pt x="70313" y="214484"/>
                </a:lnTo>
                <a:lnTo>
                  <a:pt x="68542" y="217141"/>
                </a:lnTo>
                <a:lnTo>
                  <a:pt x="65141" y="221913"/>
                </a:lnTo>
                <a:lnTo>
                  <a:pt x="64141" y="223095"/>
                </a:lnTo>
                <a:lnTo>
                  <a:pt x="61798" y="224485"/>
                </a:lnTo>
                <a:lnTo>
                  <a:pt x="57274" y="226323"/>
                </a:lnTo>
                <a:lnTo>
                  <a:pt x="54083" y="227952"/>
                </a:lnTo>
                <a:lnTo>
                  <a:pt x="52464" y="220675"/>
                </a:lnTo>
                <a:lnTo>
                  <a:pt x="51073" y="214455"/>
                </a:lnTo>
                <a:lnTo>
                  <a:pt x="49930" y="209312"/>
                </a:lnTo>
                <a:lnTo>
                  <a:pt x="47920" y="200235"/>
                </a:lnTo>
                <a:lnTo>
                  <a:pt x="46206" y="192500"/>
                </a:lnTo>
                <a:lnTo>
                  <a:pt x="44501" y="184775"/>
                </a:lnTo>
                <a:lnTo>
                  <a:pt x="42948" y="177746"/>
                </a:lnTo>
                <a:lnTo>
                  <a:pt x="41386" y="170650"/>
                </a:lnTo>
                <a:lnTo>
                  <a:pt x="40719" y="169612"/>
                </a:lnTo>
                <a:lnTo>
                  <a:pt x="36043" y="166259"/>
                </a:lnTo>
                <a:lnTo>
                  <a:pt x="31737" y="163163"/>
                </a:lnTo>
                <a:lnTo>
                  <a:pt x="27251" y="159639"/>
                </a:lnTo>
                <a:lnTo>
                  <a:pt x="22393" y="155820"/>
                </a:lnTo>
                <a:lnTo>
                  <a:pt x="21612" y="151000"/>
                </a:lnTo>
                <a:lnTo>
                  <a:pt x="19117" y="143704"/>
                </a:lnTo>
                <a:lnTo>
                  <a:pt x="16488" y="139627"/>
                </a:lnTo>
                <a:lnTo>
                  <a:pt x="15497" y="138560"/>
                </a:lnTo>
                <a:lnTo>
                  <a:pt x="10192" y="135922"/>
                </a:lnTo>
                <a:lnTo>
                  <a:pt x="7134" y="133979"/>
                </a:lnTo>
                <a:lnTo>
                  <a:pt x="6296" y="132845"/>
                </a:lnTo>
                <a:lnTo>
                  <a:pt x="5705" y="129864"/>
                </a:lnTo>
                <a:lnTo>
                  <a:pt x="3524" y="123920"/>
                </a:lnTo>
                <a:lnTo>
                  <a:pt x="1038" y="118510"/>
                </a:lnTo>
                <a:lnTo>
                  <a:pt x="124" y="114843"/>
                </a:lnTo>
                <a:lnTo>
                  <a:pt x="0" y="110223"/>
                </a:lnTo>
                <a:lnTo>
                  <a:pt x="486" y="106880"/>
                </a:lnTo>
                <a:lnTo>
                  <a:pt x="1571" y="105451"/>
                </a:lnTo>
                <a:lnTo>
                  <a:pt x="6753" y="101279"/>
                </a:lnTo>
                <a:lnTo>
                  <a:pt x="9154" y="96260"/>
                </a:lnTo>
                <a:lnTo>
                  <a:pt x="12125" y="94374"/>
                </a:lnTo>
                <a:lnTo>
                  <a:pt x="14697" y="92955"/>
                </a:lnTo>
                <a:lnTo>
                  <a:pt x="16783" y="91297"/>
                </a:lnTo>
                <a:lnTo>
                  <a:pt x="18631" y="88640"/>
                </a:lnTo>
                <a:lnTo>
                  <a:pt x="20040" y="85801"/>
                </a:lnTo>
                <a:lnTo>
                  <a:pt x="20279" y="82725"/>
                </a:lnTo>
                <a:lnTo>
                  <a:pt x="20869" y="77838"/>
                </a:lnTo>
                <a:lnTo>
                  <a:pt x="21812" y="74419"/>
                </a:lnTo>
                <a:lnTo>
                  <a:pt x="24003" y="70542"/>
                </a:lnTo>
                <a:lnTo>
                  <a:pt x="23079" y="67418"/>
                </a:lnTo>
                <a:lnTo>
                  <a:pt x="21917" y="64046"/>
                </a:lnTo>
                <a:lnTo>
                  <a:pt x="22250" y="58188"/>
                </a:lnTo>
                <a:lnTo>
                  <a:pt x="21955" y="55807"/>
                </a:lnTo>
                <a:lnTo>
                  <a:pt x="21012" y="53702"/>
                </a:lnTo>
                <a:lnTo>
                  <a:pt x="20050" y="50997"/>
                </a:lnTo>
                <a:lnTo>
                  <a:pt x="20021" y="48739"/>
                </a:lnTo>
                <a:lnTo>
                  <a:pt x="20945" y="42805"/>
                </a:lnTo>
                <a:lnTo>
                  <a:pt x="21650" y="38262"/>
                </a:lnTo>
                <a:lnTo>
                  <a:pt x="22774" y="32347"/>
                </a:lnTo>
                <a:lnTo>
                  <a:pt x="22374" y="30689"/>
                </a:lnTo>
                <a:lnTo>
                  <a:pt x="21536" y="29451"/>
                </a:lnTo>
                <a:lnTo>
                  <a:pt x="19021" y="28146"/>
                </a:lnTo>
                <a:lnTo>
                  <a:pt x="18993" y="27356"/>
                </a:lnTo>
                <a:lnTo>
                  <a:pt x="19602" y="26479"/>
                </a:lnTo>
                <a:lnTo>
                  <a:pt x="23317" y="23584"/>
                </a:lnTo>
                <a:lnTo>
                  <a:pt x="25308" y="19326"/>
                </a:lnTo>
                <a:lnTo>
                  <a:pt x="26975" y="18440"/>
                </a:lnTo>
                <a:lnTo>
                  <a:pt x="29508" y="16897"/>
                </a:lnTo>
                <a:lnTo>
                  <a:pt x="29413" y="15240"/>
                </a:lnTo>
                <a:lnTo>
                  <a:pt x="28842" y="13459"/>
                </a:lnTo>
                <a:lnTo>
                  <a:pt x="35442" y="11449"/>
                </a:lnTo>
                <a:lnTo>
                  <a:pt x="41729" y="6172"/>
                </a:lnTo>
                <a:lnTo>
                  <a:pt x="43948" y="4877"/>
                </a:lnTo>
                <a:lnTo>
                  <a:pt x="58541" y="0"/>
                </a:lnTo>
                <a:lnTo>
                  <a:pt x="60436" y="333"/>
                </a:lnTo>
                <a:lnTo>
                  <a:pt x="62560" y="1048"/>
                </a:lnTo>
                <a:lnTo>
                  <a:pt x="61951" y="2867"/>
                </a:lnTo>
                <a:lnTo>
                  <a:pt x="61112" y="4305"/>
                </a:lnTo>
                <a:lnTo>
                  <a:pt x="62351" y="6848"/>
                </a:lnTo>
                <a:lnTo>
                  <a:pt x="64122" y="5296"/>
                </a:lnTo>
                <a:lnTo>
                  <a:pt x="63675" y="4258"/>
                </a:lnTo>
                <a:lnTo>
                  <a:pt x="63570" y="2877"/>
                </a:lnTo>
                <a:lnTo>
                  <a:pt x="66570" y="2753"/>
                </a:lnTo>
                <a:lnTo>
                  <a:pt x="69227" y="2972"/>
                </a:lnTo>
                <a:lnTo>
                  <a:pt x="72142" y="4486"/>
                </a:lnTo>
                <a:lnTo>
                  <a:pt x="71942" y="10230"/>
                </a:lnTo>
                <a:lnTo>
                  <a:pt x="75829" y="15840"/>
                </a:lnTo>
                <a:lnTo>
                  <a:pt x="74733" y="18631"/>
                </a:lnTo>
                <a:lnTo>
                  <a:pt x="77914" y="20279"/>
                </a:lnTo>
                <a:lnTo>
                  <a:pt x="80743" y="18297"/>
                </a:lnTo>
                <a:lnTo>
                  <a:pt x="82162" y="15373"/>
                </a:lnTo>
                <a:lnTo>
                  <a:pt x="87373" y="13678"/>
                </a:lnTo>
                <a:lnTo>
                  <a:pt x="92326" y="9373"/>
                </a:lnTo>
                <a:lnTo>
                  <a:pt x="95069" y="8934"/>
                </a:lnTo>
                <a:lnTo>
                  <a:pt x="95688" y="12468"/>
                </a:lnTo>
                <a:lnTo>
                  <a:pt x="97012" y="15554"/>
                </a:lnTo>
                <a:lnTo>
                  <a:pt x="95135" y="16640"/>
                </a:lnTo>
                <a:lnTo>
                  <a:pt x="92754" y="19917"/>
                </a:lnTo>
                <a:lnTo>
                  <a:pt x="88230" y="28204"/>
                </a:lnTo>
                <a:lnTo>
                  <a:pt x="84068" y="30632"/>
                </a:lnTo>
                <a:lnTo>
                  <a:pt x="80943" y="33814"/>
                </a:lnTo>
                <a:lnTo>
                  <a:pt x="79934" y="36071"/>
                </a:lnTo>
                <a:lnTo>
                  <a:pt x="79629" y="38700"/>
                </a:lnTo>
                <a:lnTo>
                  <a:pt x="80410" y="43405"/>
                </a:lnTo>
                <a:lnTo>
                  <a:pt x="82687" y="48177"/>
                </a:lnTo>
                <a:lnTo>
                  <a:pt x="85315" y="51054"/>
                </a:lnTo>
                <a:lnTo>
                  <a:pt x="87849" y="51949"/>
                </a:lnTo>
                <a:lnTo>
                  <a:pt x="93745" y="56483"/>
                </a:lnTo>
                <a:lnTo>
                  <a:pt x="93650" y="59169"/>
                </a:lnTo>
                <a:lnTo>
                  <a:pt x="94469" y="62360"/>
                </a:lnTo>
                <a:lnTo>
                  <a:pt x="94783" y="66237"/>
                </a:lnTo>
                <a:lnTo>
                  <a:pt x="96831" y="69332"/>
                </a:lnTo>
                <a:lnTo>
                  <a:pt x="92450" y="76057"/>
                </a:lnTo>
                <a:lnTo>
                  <a:pt x="90049" y="80905"/>
                </a:lnTo>
                <a:lnTo>
                  <a:pt x="85363" y="87573"/>
                </a:lnTo>
                <a:lnTo>
                  <a:pt x="81191" y="91897"/>
                </a:lnTo>
                <a:lnTo>
                  <a:pt x="72257" y="98307"/>
                </a:lnTo>
                <a:lnTo>
                  <a:pt x="70066" y="100432"/>
                </a:lnTo>
                <a:lnTo>
                  <a:pt x="68637" y="102632"/>
                </a:lnTo>
                <a:lnTo>
                  <a:pt x="67980" y="104927"/>
                </a:lnTo>
                <a:lnTo>
                  <a:pt x="68218" y="107623"/>
                </a:lnTo>
                <a:lnTo>
                  <a:pt x="71161" y="114243"/>
                </a:lnTo>
                <a:lnTo>
                  <a:pt x="75076" y="118138"/>
                </a:lnTo>
                <a:lnTo>
                  <a:pt x="79057" y="120244"/>
                </a:lnTo>
                <a:lnTo>
                  <a:pt x="85982" y="119396"/>
                </a:lnTo>
                <a:lnTo>
                  <a:pt x="85744" y="121939"/>
                </a:lnTo>
                <a:lnTo>
                  <a:pt x="86239" y="124978"/>
                </a:lnTo>
                <a:lnTo>
                  <a:pt x="89049" y="124835"/>
                </a:lnTo>
                <a:lnTo>
                  <a:pt x="90935" y="124358"/>
                </a:lnTo>
                <a:lnTo>
                  <a:pt x="92526" y="121396"/>
                </a:lnTo>
                <a:lnTo>
                  <a:pt x="95907" y="123425"/>
                </a:lnTo>
                <a:lnTo>
                  <a:pt x="97669" y="129597"/>
                </a:lnTo>
                <a:lnTo>
                  <a:pt x="100536" y="131521"/>
                </a:lnTo>
                <a:lnTo>
                  <a:pt x="100870" y="132236"/>
                </a:lnTo>
                <a:lnTo>
                  <a:pt x="99860" y="132712"/>
                </a:lnTo>
                <a:lnTo>
                  <a:pt x="99069" y="133417"/>
                </a:lnTo>
                <a:lnTo>
                  <a:pt x="99917" y="133921"/>
                </a:lnTo>
                <a:lnTo>
                  <a:pt x="102689" y="134683"/>
                </a:lnTo>
                <a:lnTo>
                  <a:pt x="104365" y="134198"/>
                </a:lnTo>
                <a:lnTo>
                  <a:pt x="107204" y="135617"/>
                </a:lnTo>
                <a:close/>
                <a:moveTo>
                  <a:pt x="101146" y="85192"/>
                </a:moveTo>
                <a:lnTo>
                  <a:pt x="97021" y="87525"/>
                </a:lnTo>
                <a:lnTo>
                  <a:pt x="97812" y="85496"/>
                </a:lnTo>
                <a:lnTo>
                  <a:pt x="100536" y="83039"/>
                </a:lnTo>
                <a:lnTo>
                  <a:pt x="101241" y="83629"/>
                </a:lnTo>
                <a:lnTo>
                  <a:pt x="101146" y="85192"/>
                </a:lnTo>
                <a:close/>
                <a:moveTo>
                  <a:pt x="92583" y="118396"/>
                </a:moveTo>
                <a:lnTo>
                  <a:pt x="91878" y="118548"/>
                </a:lnTo>
                <a:lnTo>
                  <a:pt x="90583" y="119415"/>
                </a:lnTo>
                <a:lnTo>
                  <a:pt x="89897" y="119510"/>
                </a:lnTo>
                <a:lnTo>
                  <a:pt x="87954" y="118529"/>
                </a:lnTo>
                <a:lnTo>
                  <a:pt x="87211" y="118539"/>
                </a:lnTo>
                <a:lnTo>
                  <a:pt x="86277" y="117853"/>
                </a:lnTo>
                <a:lnTo>
                  <a:pt x="86592" y="114119"/>
                </a:lnTo>
                <a:lnTo>
                  <a:pt x="86896" y="113062"/>
                </a:lnTo>
                <a:lnTo>
                  <a:pt x="91621" y="112919"/>
                </a:lnTo>
                <a:lnTo>
                  <a:pt x="94183" y="115157"/>
                </a:lnTo>
                <a:lnTo>
                  <a:pt x="94602" y="115748"/>
                </a:lnTo>
                <a:lnTo>
                  <a:pt x="94707" y="116386"/>
                </a:lnTo>
                <a:lnTo>
                  <a:pt x="93516" y="117634"/>
                </a:lnTo>
                <a:lnTo>
                  <a:pt x="92583" y="11839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D6FCA94B-4D86-B1E2-F255-1D9911DA80F4}"/>
              </a:ext>
            </a:extLst>
          </p:cNvPr>
          <p:cNvSpPr/>
          <p:nvPr/>
        </p:nvSpPr>
        <p:spPr>
          <a:xfrm>
            <a:off x="10744940" y="5168440"/>
            <a:ext cx="38528" cy="81610"/>
          </a:xfrm>
          <a:custGeom>
            <a:avLst/>
            <a:gdLst>
              <a:gd name="connsiteX0" fmla="*/ 37672 w 38528"/>
              <a:gd name="connsiteY0" fmla="*/ 2077 h 81610"/>
              <a:gd name="connsiteX1" fmla="*/ 36662 w 38528"/>
              <a:gd name="connsiteY1" fmla="*/ 3733 h 81610"/>
              <a:gd name="connsiteX2" fmla="*/ 36176 w 38528"/>
              <a:gd name="connsiteY2" fmla="*/ 3715 h 81610"/>
              <a:gd name="connsiteX3" fmla="*/ 35004 w 38528"/>
              <a:gd name="connsiteY3" fmla="*/ 2753 h 81610"/>
              <a:gd name="connsiteX4" fmla="*/ 34576 w 38528"/>
              <a:gd name="connsiteY4" fmla="*/ 2105 h 81610"/>
              <a:gd name="connsiteX5" fmla="*/ 36366 w 38528"/>
              <a:gd name="connsiteY5" fmla="*/ 152 h 81610"/>
              <a:gd name="connsiteX6" fmla="*/ 37290 w 38528"/>
              <a:gd name="connsiteY6" fmla="*/ 0 h 81610"/>
              <a:gd name="connsiteX7" fmla="*/ 38528 w 38528"/>
              <a:gd name="connsiteY7" fmla="*/ 657 h 81610"/>
              <a:gd name="connsiteX8" fmla="*/ 38471 w 38528"/>
              <a:gd name="connsiteY8" fmla="*/ 1210 h 81610"/>
              <a:gd name="connsiteX9" fmla="*/ 37672 w 38528"/>
              <a:gd name="connsiteY9" fmla="*/ 2077 h 81610"/>
              <a:gd name="connsiteX10" fmla="*/ 5362 w 38528"/>
              <a:gd name="connsiteY10" fmla="*/ 73590 h 81610"/>
              <a:gd name="connsiteX11" fmla="*/ 5743 w 38528"/>
              <a:gd name="connsiteY11" fmla="*/ 73590 h 81610"/>
              <a:gd name="connsiteX12" fmla="*/ 6162 w 38528"/>
              <a:gd name="connsiteY12" fmla="*/ 72752 h 81610"/>
              <a:gd name="connsiteX13" fmla="*/ 7601 w 38528"/>
              <a:gd name="connsiteY13" fmla="*/ 72447 h 81610"/>
              <a:gd name="connsiteX14" fmla="*/ 7439 w 38528"/>
              <a:gd name="connsiteY14" fmla="*/ 73352 h 81610"/>
              <a:gd name="connsiteX15" fmla="*/ 5496 w 38528"/>
              <a:gd name="connsiteY15" fmla="*/ 76285 h 81610"/>
              <a:gd name="connsiteX16" fmla="*/ 4276 w 38528"/>
              <a:gd name="connsiteY16" fmla="*/ 75143 h 81610"/>
              <a:gd name="connsiteX17" fmla="*/ 714 w 38528"/>
              <a:gd name="connsiteY17" fmla="*/ 73266 h 81610"/>
              <a:gd name="connsiteX18" fmla="*/ 0 w 38528"/>
              <a:gd name="connsiteY18" fmla="*/ 71818 h 81610"/>
              <a:gd name="connsiteX19" fmla="*/ 1181 w 38528"/>
              <a:gd name="connsiteY19" fmla="*/ 70723 h 81610"/>
              <a:gd name="connsiteX20" fmla="*/ 1057 w 38528"/>
              <a:gd name="connsiteY20" fmla="*/ 71609 h 81610"/>
              <a:gd name="connsiteX21" fmla="*/ 1657 w 38528"/>
              <a:gd name="connsiteY21" fmla="*/ 72009 h 81610"/>
              <a:gd name="connsiteX22" fmla="*/ 3667 w 38528"/>
              <a:gd name="connsiteY22" fmla="*/ 72161 h 81610"/>
              <a:gd name="connsiteX23" fmla="*/ 5458 w 38528"/>
              <a:gd name="connsiteY23" fmla="*/ 72952 h 81610"/>
              <a:gd name="connsiteX24" fmla="*/ 4343 w 38528"/>
              <a:gd name="connsiteY24" fmla="*/ 73209 h 81610"/>
              <a:gd name="connsiteX25" fmla="*/ 5362 w 38528"/>
              <a:gd name="connsiteY25" fmla="*/ 73590 h 81610"/>
              <a:gd name="connsiteX26" fmla="*/ 12020 w 38528"/>
              <a:gd name="connsiteY26" fmla="*/ 77324 h 81610"/>
              <a:gd name="connsiteX27" fmla="*/ 11868 w 38528"/>
              <a:gd name="connsiteY27" fmla="*/ 81610 h 81610"/>
              <a:gd name="connsiteX28" fmla="*/ 10563 w 38528"/>
              <a:gd name="connsiteY28" fmla="*/ 79648 h 81610"/>
              <a:gd name="connsiteX29" fmla="*/ 10411 w 38528"/>
              <a:gd name="connsiteY29" fmla="*/ 78734 h 81610"/>
              <a:gd name="connsiteX30" fmla="*/ 11735 w 38528"/>
              <a:gd name="connsiteY30" fmla="*/ 77410 h 81610"/>
              <a:gd name="connsiteX31" fmla="*/ 12020 w 38528"/>
              <a:gd name="connsiteY31" fmla="*/ 77324 h 8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8528" h="81610">
                <a:moveTo>
                  <a:pt x="37672" y="2077"/>
                </a:moveTo>
                <a:lnTo>
                  <a:pt x="36662" y="3733"/>
                </a:lnTo>
                <a:lnTo>
                  <a:pt x="36176" y="3715"/>
                </a:lnTo>
                <a:lnTo>
                  <a:pt x="35004" y="2753"/>
                </a:lnTo>
                <a:lnTo>
                  <a:pt x="34576" y="2105"/>
                </a:lnTo>
                <a:lnTo>
                  <a:pt x="36366" y="152"/>
                </a:lnTo>
                <a:lnTo>
                  <a:pt x="37290" y="0"/>
                </a:lnTo>
                <a:lnTo>
                  <a:pt x="38528" y="657"/>
                </a:lnTo>
                <a:lnTo>
                  <a:pt x="38471" y="1210"/>
                </a:lnTo>
                <a:lnTo>
                  <a:pt x="37672" y="2077"/>
                </a:lnTo>
                <a:close/>
                <a:moveTo>
                  <a:pt x="5362" y="73590"/>
                </a:moveTo>
                <a:lnTo>
                  <a:pt x="5743" y="73590"/>
                </a:lnTo>
                <a:lnTo>
                  <a:pt x="6162" y="72752"/>
                </a:lnTo>
                <a:lnTo>
                  <a:pt x="7601" y="72447"/>
                </a:lnTo>
                <a:lnTo>
                  <a:pt x="7439" y="73352"/>
                </a:lnTo>
                <a:lnTo>
                  <a:pt x="5496" y="76285"/>
                </a:lnTo>
                <a:lnTo>
                  <a:pt x="4276" y="75143"/>
                </a:lnTo>
                <a:lnTo>
                  <a:pt x="714" y="73266"/>
                </a:lnTo>
                <a:lnTo>
                  <a:pt x="0" y="71818"/>
                </a:lnTo>
                <a:lnTo>
                  <a:pt x="1181" y="70723"/>
                </a:lnTo>
                <a:lnTo>
                  <a:pt x="1057" y="71609"/>
                </a:lnTo>
                <a:lnTo>
                  <a:pt x="1657" y="72009"/>
                </a:lnTo>
                <a:lnTo>
                  <a:pt x="3667" y="72161"/>
                </a:lnTo>
                <a:lnTo>
                  <a:pt x="5458" y="72952"/>
                </a:lnTo>
                <a:lnTo>
                  <a:pt x="4343" y="73209"/>
                </a:lnTo>
                <a:lnTo>
                  <a:pt x="5362" y="73590"/>
                </a:lnTo>
                <a:close/>
                <a:moveTo>
                  <a:pt x="12020" y="77324"/>
                </a:moveTo>
                <a:lnTo>
                  <a:pt x="11868" y="81610"/>
                </a:lnTo>
                <a:lnTo>
                  <a:pt x="10563" y="79648"/>
                </a:lnTo>
                <a:lnTo>
                  <a:pt x="10411" y="78734"/>
                </a:lnTo>
                <a:lnTo>
                  <a:pt x="11735" y="77410"/>
                </a:lnTo>
                <a:lnTo>
                  <a:pt x="12020" y="7732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4FF41551-B40C-C270-2A62-87264EBC3DA4}"/>
              </a:ext>
            </a:extLst>
          </p:cNvPr>
          <p:cNvSpPr/>
          <p:nvPr/>
        </p:nvSpPr>
        <p:spPr>
          <a:xfrm>
            <a:off x="6495428" y="3430670"/>
            <a:ext cx="511892" cy="214693"/>
          </a:xfrm>
          <a:custGeom>
            <a:avLst/>
            <a:gdLst>
              <a:gd name="connsiteX0" fmla="*/ 62703 w 511892"/>
              <a:gd name="connsiteY0" fmla="*/ 4476 h 214693"/>
              <a:gd name="connsiteX1" fmla="*/ 61979 w 511892"/>
              <a:gd name="connsiteY1" fmla="*/ 8563 h 214693"/>
              <a:gd name="connsiteX2" fmla="*/ 63665 w 511892"/>
              <a:gd name="connsiteY2" fmla="*/ 13059 h 214693"/>
              <a:gd name="connsiteX3" fmla="*/ 67609 w 511892"/>
              <a:gd name="connsiteY3" fmla="*/ 19278 h 214693"/>
              <a:gd name="connsiteX4" fmla="*/ 71581 w 511892"/>
              <a:gd name="connsiteY4" fmla="*/ 22412 h 214693"/>
              <a:gd name="connsiteX5" fmla="*/ 87630 w 511892"/>
              <a:gd name="connsiteY5" fmla="*/ 30146 h 214693"/>
              <a:gd name="connsiteX6" fmla="*/ 90583 w 511892"/>
              <a:gd name="connsiteY6" fmla="*/ 30804 h 214693"/>
              <a:gd name="connsiteX7" fmla="*/ 89916 w 511892"/>
              <a:gd name="connsiteY7" fmla="*/ 33966 h 214693"/>
              <a:gd name="connsiteX8" fmla="*/ 88945 w 511892"/>
              <a:gd name="connsiteY8" fmla="*/ 36766 h 214693"/>
              <a:gd name="connsiteX9" fmla="*/ 87887 w 511892"/>
              <a:gd name="connsiteY9" fmla="*/ 38633 h 214693"/>
              <a:gd name="connsiteX10" fmla="*/ 83182 w 511892"/>
              <a:gd name="connsiteY10" fmla="*/ 39833 h 214693"/>
              <a:gd name="connsiteX11" fmla="*/ 70209 w 511892"/>
              <a:gd name="connsiteY11" fmla="*/ 36395 h 214693"/>
              <a:gd name="connsiteX12" fmla="*/ 66923 w 511892"/>
              <a:gd name="connsiteY12" fmla="*/ 36071 h 214693"/>
              <a:gd name="connsiteX13" fmla="*/ 64608 w 511892"/>
              <a:gd name="connsiteY13" fmla="*/ 36757 h 214693"/>
              <a:gd name="connsiteX14" fmla="*/ 60322 w 511892"/>
              <a:gd name="connsiteY14" fmla="*/ 39252 h 214693"/>
              <a:gd name="connsiteX15" fmla="*/ 55569 w 511892"/>
              <a:gd name="connsiteY15" fmla="*/ 38452 h 214693"/>
              <a:gd name="connsiteX16" fmla="*/ 48939 w 511892"/>
              <a:gd name="connsiteY16" fmla="*/ 39862 h 214693"/>
              <a:gd name="connsiteX17" fmla="*/ 47091 w 511892"/>
              <a:gd name="connsiteY17" fmla="*/ 44558 h 214693"/>
              <a:gd name="connsiteX18" fmla="*/ 42491 w 511892"/>
              <a:gd name="connsiteY18" fmla="*/ 49921 h 214693"/>
              <a:gd name="connsiteX19" fmla="*/ 34919 w 511892"/>
              <a:gd name="connsiteY19" fmla="*/ 54245 h 214693"/>
              <a:gd name="connsiteX20" fmla="*/ 29509 w 511892"/>
              <a:gd name="connsiteY20" fmla="*/ 56559 h 214693"/>
              <a:gd name="connsiteX21" fmla="*/ 21374 w 511892"/>
              <a:gd name="connsiteY21" fmla="*/ 64827 h 214693"/>
              <a:gd name="connsiteX22" fmla="*/ 17688 w 511892"/>
              <a:gd name="connsiteY22" fmla="*/ 69637 h 214693"/>
              <a:gd name="connsiteX23" fmla="*/ 16135 w 511892"/>
              <a:gd name="connsiteY23" fmla="*/ 70571 h 214693"/>
              <a:gd name="connsiteX24" fmla="*/ 14288 w 511892"/>
              <a:gd name="connsiteY24" fmla="*/ 71314 h 214693"/>
              <a:gd name="connsiteX25" fmla="*/ 14907 w 511892"/>
              <a:gd name="connsiteY25" fmla="*/ 68999 h 214693"/>
              <a:gd name="connsiteX26" fmla="*/ 15821 w 511892"/>
              <a:gd name="connsiteY26" fmla="*/ 66884 h 214693"/>
              <a:gd name="connsiteX27" fmla="*/ 15611 w 511892"/>
              <a:gd name="connsiteY27" fmla="*/ 65284 h 214693"/>
              <a:gd name="connsiteX28" fmla="*/ 15650 w 511892"/>
              <a:gd name="connsiteY28" fmla="*/ 62960 h 214693"/>
              <a:gd name="connsiteX29" fmla="*/ 18355 w 511892"/>
              <a:gd name="connsiteY29" fmla="*/ 60322 h 214693"/>
              <a:gd name="connsiteX30" fmla="*/ 20821 w 511892"/>
              <a:gd name="connsiteY30" fmla="*/ 58407 h 214693"/>
              <a:gd name="connsiteX31" fmla="*/ 28108 w 511892"/>
              <a:gd name="connsiteY31" fmla="*/ 54931 h 214693"/>
              <a:gd name="connsiteX32" fmla="*/ 30032 w 511892"/>
              <a:gd name="connsiteY32" fmla="*/ 52035 h 214693"/>
              <a:gd name="connsiteX33" fmla="*/ 24317 w 511892"/>
              <a:gd name="connsiteY33" fmla="*/ 52101 h 214693"/>
              <a:gd name="connsiteX34" fmla="*/ 18507 w 511892"/>
              <a:gd name="connsiteY34" fmla="*/ 52740 h 214693"/>
              <a:gd name="connsiteX35" fmla="*/ 14859 w 511892"/>
              <a:gd name="connsiteY35" fmla="*/ 52330 h 214693"/>
              <a:gd name="connsiteX36" fmla="*/ 11678 w 511892"/>
              <a:gd name="connsiteY36" fmla="*/ 52568 h 214693"/>
              <a:gd name="connsiteX37" fmla="*/ 10677 w 511892"/>
              <a:gd name="connsiteY37" fmla="*/ 50035 h 214693"/>
              <a:gd name="connsiteX38" fmla="*/ 9906 w 511892"/>
              <a:gd name="connsiteY38" fmla="*/ 48511 h 214693"/>
              <a:gd name="connsiteX39" fmla="*/ 10735 w 511892"/>
              <a:gd name="connsiteY39" fmla="*/ 48035 h 214693"/>
              <a:gd name="connsiteX40" fmla="*/ 11782 w 511892"/>
              <a:gd name="connsiteY40" fmla="*/ 47701 h 214693"/>
              <a:gd name="connsiteX41" fmla="*/ 13649 w 511892"/>
              <a:gd name="connsiteY41" fmla="*/ 44996 h 214693"/>
              <a:gd name="connsiteX42" fmla="*/ 15316 w 511892"/>
              <a:gd name="connsiteY42" fmla="*/ 43005 h 214693"/>
              <a:gd name="connsiteX43" fmla="*/ 17716 w 511892"/>
              <a:gd name="connsiteY43" fmla="*/ 40491 h 214693"/>
              <a:gd name="connsiteX44" fmla="*/ 18326 w 511892"/>
              <a:gd name="connsiteY44" fmla="*/ 38986 h 214693"/>
              <a:gd name="connsiteX45" fmla="*/ 18326 w 511892"/>
              <a:gd name="connsiteY45" fmla="*/ 37585 h 214693"/>
              <a:gd name="connsiteX46" fmla="*/ 17745 w 511892"/>
              <a:gd name="connsiteY46" fmla="*/ 36614 h 214693"/>
              <a:gd name="connsiteX47" fmla="*/ 17631 w 511892"/>
              <a:gd name="connsiteY47" fmla="*/ 35452 h 214693"/>
              <a:gd name="connsiteX48" fmla="*/ 17555 w 511892"/>
              <a:gd name="connsiteY48" fmla="*/ 33823 h 214693"/>
              <a:gd name="connsiteX49" fmla="*/ 17688 w 511892"/>
              <a:gd name="connsiteY49" fmla="*/ 30442 h 214693"/>
              <a:gd name="connsiteX50" fmla="*/ 23193 w 511892"/>
              <a:gd name="connsiteY50" fmla="*/ 26746 h 214693"/>
              <a:gd name="connsiteX51" fmla="*/ 24955 w 511892"/>
              <a:gd name="connsiteY51" fmla="*/ 26356 h 214693"/>
              <a:gd name="connsiteX52" fmla="*/ 25555 w 511892"/>
              <a:gd name="connsiteY52" fmla="*/ 24660 h 214693"/>
              <a:gd name="connsiteX53" fmla="*/ 25155 w 511892"/>
              <a:gd name="connsiteY53" fmla="*/ 20736 h 214693"/>
              <a:gd name="connsiteX54" fmla="*/ 24393 w 511892"/>
              <a:gd name="connsiteY54" fmla="*/ 17564 h 214693"/>
              <a:gd name="connsiteX55" fmla="*/ 23403 w 511892"/>
              <a:gd name="connsiteY55" fmla="*/ 17354 h 214693"/>
              <a:gd name="connsiteX56" fmla="*/ 22079 w 511892"/>
              <a:gd name="connsiteY56" fmla="*/ 16430 h 214693"/>
              <a:gd name="connsiteX57" fmla="*/ 21212 w 511892"/>
              <a:gd name="connsiteY57" fmla="*/ 15354 h 214693"/>
              <a:gd name="connsiteX58" fmla="*/ 19821 w 511892"/>
              <a:gd name="connsiteY58" fmla="*/ 14183 h 214693"/>
              <a:gd name="connsiteX59" fmla="*/ 17431 w 511892"/>
              <a:gd name="connsiteY59" fmla="*/ 13459 h 214693"/>
              <a:gd name="connsiteX60" fmla="*/ 17355 w 511892"/>
              <a:gd name="connsiteY60" fmla="*/ 12459 h 214693"/>
              <a:gd name="connsiteX61" fmla="*/ 17602 w 511892"/>
              <a:gd name="connsiteY61" fmla="*/ 11458 h 214693"/>
              <a:gd name="connsiteX62" fmla="*/ 18488 w 511892"/>
              <a:gd name="connsiteY62" fmla="*/ 10430 h 214693"/>
              <a:gd name="connsiteX63" fmla="*/ 22527 w 511892"/>
              <a:gd name="connsiteY63" fmla="*/ 9544 h 214693"/>
              <a:gd name="connsiteX64" fmla="*/ 23003 w 511892"/>
              <a:gd name="connsiteY64" fmla="*/ 8820 h 214693"/>
              <a:gd name="connsiteX65" fmla="*/ 23546 w 511892"/>
              <a:gd name="connsiteY65" fmla="*/ 7029 h 214693"/>
              <a:gd name="connsiteX66" fmla="*/ 24346 w 511892"/>
              <a:gd name="connsiteY66" fmla="*/ 5201 h 214693"/>
              <a:gd name="connsiteX67" fmla="*/ 25298 w 511892"/>
              <a:gd name="connsiteY67" fmla="*/ 4600 h 214693"/>
              <a:gd name="connsiteX68" fmla="*/ 27004 w 511892"/>
              <a:gd name="connsiteY68" fmla="*/ 4658 h 214693"/>
              <a:gd name="connsiteX69" fmla="*/ 30242 w 511892"/>
              <a:gd name="connsiteY69" fmla="*/ 4238 h 214693"/>
              <a:gd name="connsiteX70" fmla="*/ 32499 w 511892"/>
              <a:gd name="connsiteY70" fmla="*/ 3638 h 214693"/>
              <a:gd name="connsiteX71" fmla="*/ 34737 w 511892"/>
              <a:gd name="connsiteY71" fmla="*/ 2381 h 214693"/>
              <a:gd name="connsiteX72" fmla="*/ 35890 w 511892"/>
              <a:gd name="connsiteY72" fmla="*/ 1238 h 214693"/>
              <a:gd name="connsiteX73" fmla="*/ 40748 w 511892"/>
              <a:gd name="connsiteY73" fmla="*/ 581 h 214693"/>
              <a:gd name="connsiteX74" fmla="*/ 42110 w 511892"/>
              <a:gd name="connsiteY74" fmla="*/ 0 h 214693"/>
              <a:gd name="connsiteX75" fmla="*/ 43462 w 511892"/>
              <a:gd name="connsiteY75" fmla="*/ 495 h 214693"/>
              <a:gd name="connsiteX76" fmla="*/ 45282 w 511892"/>
              <a:gd name="connsiteY76" fmla="*/ 2448 h 214693"/>
              <a:gd name="connsiteX77" fmla="*/ 48273 w 511892"/>
              <a:gd name="connsiteY77" fmla="*/ 5248 h 214693"/>
              <a:gd name="connsiteX78" fmla="*/ 49873 w 511892"/>
              <a:gd name="connsiteY78" fmla="*/ 6182 h 214693"/>
              <a:gd name="connsiteX79" fmla="*/ 51073 w 511892"/>
              <a:gd name="connsiteY79" fmla="*/ 5753 h 214693"/>
              <a:gd name="connsiteX80" fmla="*/ 53245 w 511892"/>
              <a:gd name="connsiteY80" fmla="*/ 4734 h 214693"/>
              <a:gd name="connsiteX81" fmla="*/ 55321 w 511892"/>
              <a:gd name="connsiteY81" fmla="*/ 4734 h 214693"/>
              <a:gd name="connsiteX82" fmla="*/ 56998 w 511892"/>
              <a:gd name="connsiteY82" fmla="*/ 4915 h 214693"/>
              <a:gd name="connsiteX83" fmla="*/ 57807 w 511892"/>
              <a:gd name="connsiteY83" fmla="*/ 4029 h 214693"/>
              <a:gd name="connsiteX84" fmla="*/ 59074 w 511892"/>
              <a:gd name="connsiteY84" fmla="*/ 3838 h 214693"/>
              <a:gd name="connsiteX85" fmla="*/ 62703 w 511892"/>
              <a:gd name="connsiteY85" fmla="*/ 4476 h 214693"/>
              <a:gd name="connsiteX86" fmla="*/ 423463 w 511892"/>
              <a:gd name="connsiteY86" fmla="*/ 20593 h 214693"/>
              <a:gd name="connsiteX87" fmla="*/ 425234 w 511892"/>
              <a:gd name="connsiteY87" fmla="*/ 21307 h 214693"/>
              <a:gd name="connsiteX88" fmla="*/ 428587 w 511892"/>
              <a:gd name="connsiteY88" fmla="*/ 22222 h 214693"/>
              <a:gd name="connsiteX89" fmla="*/ 430663 w 511892"/>
              <a:gd name="connsiteY89" fmla="*/ 23326 h 214693"/>
              <a:gd name="connsiteX90" fmla="*/ 431845 w 511892"/>
              <a:gd name="connsiteY90" fmla="*/ 23622 h 214693"/>
              <a:gd name="connsiteX91" fmla="*/ 434578 w 511892"/>
              <a:gd name="connsiteY91" fmla="*/ 21374 h 214693"/>
              <a:gd name="connsiteX92" fmla="*/ 438636 w 511892"/>
              <a:gd name="connsiteY92" fmla="*/ 21431 h 214693"/>
              <a:gd name="connsiteX93" fmla="*/ 442208 w 511892"/>
              <a:gd name="connsiteY93" fmla="*/ 21688 h 214693"/>
              <a:gd name="connsiteX94" fmla="*/ 444046 w 511892"/>
              <a:gd name="connsiteY94" fmla="*/ 22107 h 214693"/>
              <a:gd name="connsiteX95" fmla="*/ 446304 w 511892"/>
              <a:gd name="connsiteY95" fmla="*/ 22850 h 214693"/>
              <a:gd name="connsiteX96" fmla="*/ 449027 w 511892"/>
              <a:gd name="connsiteY96" fmla="*/ 23355 h 214693"/>
              <a:gd name="connsiteX97" fmla="*/ 450142 w 511892"/>
              <a:gd name="connsiteY97" fmla="*/ 22279 h 214693"/>
              <a:gd name="connsiteX98" fmla="*/ 451733 w 511892"/>
              <a:gd name="connsiteY98" fmla="*/ 19107 h 214693"/>
              <a:gd name="connsiteX99" fmla="*/ 452351 w 511892"/>
              <a:gd name="connsiteY99" fmla="*/ 18707 h 214693"/>
              <a:gd name="connsiteX100" fmla="*/ 452790 w 511892"/>
              <a:gd name="connsiteY100" fmla="*/ 18421 h 214693"/>
              <a:gd name="connsiteX101" fmla="*/ 454809 w 511892"/>
              <a:gd name="connsiteY101" fmla="*/ 18174 h 214693"/>
              <a:gd name="connsiteX102" fmla="*/ 456724 w 511892"/>
              <a:gd name="connsiteY102" fmla="*/ 18412 h 214693"/>
              <a:gd name="connsiteX103" fmla="*/ 457628 w 511892"/>
              <a:gd name="connsiteY103" fmla="*/ 18955 h 214693"/>
              <a:gd name="connsiteX104" fmla="*/ 458534 w 511892"/>
              <a:gd name="connsiteY104" fmla="*/ 21498 h 214693"/>
              <a:gd name="connsiteX105" fmla="*/ 460810 w 511892"/>
              <a:gd name="connsiteY105" fmla="*/ 22403 h 214693"/>
              <a:gd name="connsiteX106" fmla="*/ 464830 w 511892"/>
              <a:gd name="connsiteY106" fmla="*/ 26451 h 214693"/>
              <a:gd name="connsiteX107" fmla="*/ 467287 w 511892"/>
              <a:gd name="connsiteY107" fmla="*/ 28070 h 214693"/>
              <a:gd name="connsiteX108" fmla="*/ 467887 w 511892"/>
              <a:gd name="connsiteY108" fmla="*/ 28746 h 214693"/>
              <a:gd name="connsiteX109" fmla="*/ 467077 w 511892"/>
              <a:gd name="connsiteY109" fmla="*/ 29565 h 214693"/>
              <a:gd name="connsiteX110" fmla="*/ 467401 w 511892"/>
              <a:gd name="connsiteY110" fmla="*/ 30575 h 214693"/>
              <a:gd name="connsiteX111" fmla="*/ 468802 w 511892"/>
              <a:gd name="connsiteY111" fmla="*/ 31890 h 214693"/>
              <a:gd name="connsiteX112" fmla="*/ 470773 w 511892"/>
              <a:gd name="connsiteY112" fmla="*/ 32385 h 214693"/>
              <a:gd name="connsiteX113" fmla="*/ 472907 w 511892"/>
              <a:gd name="connsiteY113" fmla="*/ 32204 h 214693"/>
              <a:gd name="connsiteX114" fmla="*/ 474069 w 511892"/>
              <a:gd name="connsiteY114" fmla="*/ 32680 h 214693"/>
              <a:gd name="connsiteX115" fmla="*/ 474897 w 511892"/>
              <a:gd name="connsiteY115" fmla="*/ 33423 h 214693"/>
              <a:gd name="connsiteX116" fmla="*/ 475116 w 511892"/>
              <a:gd name="connsiteY116" fmla="*/ 34471 h 214693"/>
              <a:gd name="connsiteX117" fmla="*/ 475059 w 511892"/>
              <a:gd name="connsiteY117" fmla="*/ 35138 h 214693"/>
              <a:gd name="connsiteX118" fmla="*/ 475479 w 511892"/>
              <a:gd name="connsiteY118" fmla="*/ 36633 h 214693"/>
              <a:gd name="connsiteX119" fmla="*/ 477145 w 511892"/>
              <a:gd name="connsiteY119" fmla="*/ 38748 h 214693"/>
              <a:gd name="connsiteX120" fmla="*/ 479127 w 511892"/>
              <a:gd name="connsiteY120" fmla="*/ 40043 h 214693"/>
              <a:gd name="connsiteX121" fmla="*/ 480193 w 511892"/>
              <a:gd name="connsiteY121" fmla="*/ 41424 h 214693"/>
              <a:gd name="connsiteX122" fmla="*/ 481927 w 511892"/>
              <a:gd name="connsiteY122" fmla="*/ 46177 h 214693"/>
              <a:gd name="connsiteX123" fmla="*/ 482632 w 511892"/>
              <a:gd name="connsiteY123" fmla="*/ 48796 h 214693"/>
              <a:gd name="connsiteX124" fmla="*/ 482365 w 511892"/>
              <a:gd name="connsiteY124" fmla="*/ 51320 h 214693"/>
              <a:gd name="connsiteX125" fmla="*/ 481165 w 511892"/>
              <a:gd name="connsiteY125" fmla="*/ 53902 h 214693"/>
              <a:gd name="connsiteX126" fmla="*/ 478536 w 511892"/>
              <a:gd name="connsiteY126" fmla="*/ 57112 h 214693"/>
              <a:gd name="connsiteX127" fmla="*/ 479184 w 511892"/>
              <a:gd name="connsiteY127" fmla="*/ 58455 h 214693"/>
              <a:gd name="connsiteX128" fmla="*/ 479774 w 511892"/>
              <a:gd name="connsiteY128" fmla="*/ 60227 h 214693"/>
              <a:gd name="connsiteX129" fmla="*/ 479574 w 511892"/>
              <a:gd name="connsiteY129" fmla="*/ 61512 h 214693"/>
              <a:gd name="connsiteX130" fmla="*/ 481441 w 511892"/>
              <a:gd name="connsiteY130" fmla="*/ 65608 h 214693"/>
              <a:gd name="connsiteX131" fmla="*/ 482289 w 511892"/>
              <a:gd name="connsiteY131" fmla="*/ 68151 h 214693"/>
              <a:gd name="connsiteX132" fmla="*/ 481584 w 511892"/>
              <a:gd name="connsiteY132" fmla="*/ 68742 h 214693"/>
              <a:gd name="connsiteX133" fmla="*/ 481127 w 511892"/>
              <a:gd name="connsiteY133" fmla="*/ 69551 h 214693"/>
              <a:gd name="connsiteX134" fmla="*/ 484480 w 511892"/>
              <a:gd name="connsiteY134" fmla="*/ 71504 h 214693"/>
              <a:gd name="connsiteX135" fmla="*/ 488499 w 511892"/>
              <a:gd name="connsiteY135" fmla="*/ 73142 h 214693"/>
              <a:gd name="connsiteX136" fmla="*/ 490195 w 511892"/>
              <a:gd name="connsiteY136" fmla="*/ 73457 h 214693"/>
              <a:gd name="connsiteX137" fmla="*/ 494805 w 511892"/>
              <a:gd name="connsiteY137" fmla="*/ 72704 h 214693"/>
              <a:gd name="connsiteX138" fmla="*/ 497777 w 511892"/>
              <a:gd name="connsiteY138" fmla="*/ 72542 h 214693"/>
              <a:gd name="connsiteX139" fmla="*/ 500729 w 511892"/>
              <a:gd name="connsiteY139" fmla="*/ 74095 h 214693"/>
              <a:gd name="connsiteX140" fmla="*/ 505025 w 511892"/>
              <a:gd name="connsiteY140" fmla="*/ 77857 h 214693"/>
              <a:gd name="connsiteX141" fmla="*/ 509664 w 511892"/>
              <a:gd name="connsiteY141" fmla="*/ 82753 h 214693"/>
              <a:gd name="connsiteX142" fmla="*/ 510587 w 511892"/>
              <a:gd name="connsiteY142" fmla="*/ 84239 h 214693"/>
              <a:gd name="connsiteX143" fmla="*/ 510987 w 511892"/>
              <a:gd name="connsiteY143" fmla="*/ 84896 h 214693"/>
              <a:gd name="connsiteX144" fmla="*/ 511893 w 511892"/>
              <a:gd name="connsiteY144" fmla="*/ 86077 h 214693"/>
              <a:gd name="connsiteX145" fmla="*/ 510950 w 511892"/>
              <a:gd name="connsiteY145" fmla="*/ 86058 h 214693"/>
              <a:gd name="connsiteX146" fmla="*/ 509425 w 511892"/>
              <a:gd name="connsiteY146" fmla="*/ 85001 h 214693"/>
              <a:gd name="connsiteX147" fmla="*/ 505739 w 511892"/>
              <a:gd name="connsiteY147" fmla="*/ 81991 h 214693"/>
              <a:gd name="connsiteX148" fmla="*/ 503854 w 511892"/>
              <a:gd name="connsiteY148" fmla="*/ 83286 h 214693"/>
              <a:gd name="connsiteX149" fmla="*/ 502225 w 511892"/>
              <a:gd name="connsiteY149" fmla="*/ 85515 h 214693"/>
              <a:gd name="connsiteX150" fmla="*/ 500443 w 511892"/>
              <a:gd name="connsiteY150" fmla="*/ 93964 h 214693"/>
              <a:gd name="connsiteX151" fmla="*/ 499005 w 511892"/>
              <a:gd name="connsiteY151" fmla="*/ 94859 h 214693"/>
              <a:gd name="connsiteX152" fmla="*/ 496462 w 511892"/>
              <a:gd name="connsiteY152" fmla="*/ 94840 h 214693"/>
              <a:gd name="connsiteX153" fmla="*/ 493347 w 511892"/>
              <a:gd name="connsiteY153" fmla="*/ 94545 h 214693"/>
              <a:gd name="connsiteX154" fmla="*/ 491204 w 511892"/>
              <a:gd name="connsiteY154" fmla="*/ 94964 h 214693"/>
              <a:gd name="connsiteX155" fmla="*/ 490652 w 511892"/>
              <a:gd name="connsiteY155" fmla="*/ 95497 h 214693"/>
              <a:gd name="connsiteX156" fmla="*/ 490937 w 511892"/>
              <a:gd name="connsiteY156" fmla="*/ 96402 h 214693"/>
              <a:gd name="connsiteX157" fmla="*/ 491576 w 511892"/>
              <a:gd name="connsiteY157" fmla="*/ 97793 h 214693"/>
              <a:gd name="connsiteX158" fmla="*/ 492023 w 511892"/>
              <a:gd name="connsiteY158" fmla="*/ 99546 h 214693"/>
              <a:gd name="connsiteX159" fmla="*/ 492157 w 511892"/>
              <a:gd name="connsiteY159" fmla="*/ 100974 h 214693"/>
              <a:gd name="connsiteX160" fmla="*/ 493281 w 511892"/>
              <a:gd name="connsiteY160" fmla="*/ 102270 h 214693"/>
              <a:gd name="connsiteX161" fmla="*/ 494795 w 511892"/>
              <a:gd name="connsiteY161" fmla="*/ 103499 h 214693"/>
              <a:gd name="connsiteX162" fmla="*/ 494862 w 511892"/>
              <a:gd name="connsiteY162" fmla="*/ 104756 h 214693"/>
              <a:gd name="connsiteX163" fmla="*/ 494633 w 511892"/>
              <a:gd name="connsiteY163" fmla="*/ 106537 h 214693"/>
              <a:gd name="connsiteX164" fmla="*/ 494281 w 511892"/>
              <a:gd name="connsiteY164" fmla="*/ 107890 h 214693"/>
              <a:gd name="connsiteX165" fmla="*/ 493900 w 511892"/>
              <a:gd name="connsiteY165" fmla="*/ 108661 h 214693"/>
              <a:gd name="connsiteX166" fmla="*/ 494605 w 511892"/>
              <a:gd name="connsiteY166" fmla="*/ 110719 h 214693"/>
              <a:gd name="connsiteX167" fmla="*/ 496252 w 511892"/>
              <a:gd name="connsiteY167" fmla="*/ 113147 h 214693"/>
              <a:gd name="connsiteX168" fmla="*/ 497300 w 511892"/>
              <a:gd name="connsiteY168" fmla="*/ 114081 h 214693"/>
              <a:gd name="connsiteX169" fmla="*/ 496910 w 511892"/>
              <a:gd name="connsiteY169" fmla="*/ 118700 h 214693"/>
              <a:gd name="connsiteX170" fmla="*/ 497529 w 511892"/>
              <a:gd name="connsiteY170" fmla="*/ 120748 h 214693"/>
              <a:gd name="connsiteX171" fmla="*/ 498005 w 511892"/>
              <a:gd name="connsiteY171" fmla="*/ 123568 h 214693"/>
              <a:gd name="connsiteX172" fmla="*/ 497814 w 511892"/>
              <a:gd name="connsiteY172" fmla="*/ 128254 h 214693"/>
              <a:gd name="connsiteX173" fmla="*/ 498014 w 511892"/>
              <a:gd name="connsiteY173" fmla="*/ 129407 h 214693"/>
              <a:gd name="connsiteX174" fmla="*/ 498577 w 511892"/>
              <a:gd name="connsiteY174" fmla="*/ 129797 h 214693"/>
              <a:gd name="connsiteX175" fmla="*/ 500082 w 511892"/>
              <a:gd name="connsiteY175" fmla="*/ 129978 h 214693"/>
              <a:gd name="connsiteX176" fmla="*/ 501548 w 511892"/>
              <a:gd name="connsiteY176" fmla="*/ 130407 h 214693"/>
              <a:gd name="connsiteX177" fmla="*/ 502063 w 511892"/>
              <a:gd name="connsiteY177" fmla="*/ 131178 h 214693"/>
              <a:gd name="connsiteX178" fmla="*/ 502053 w 511892"/>
              <a:gd name="connsiteY178" fmla="*/ 131740 h 214693"/>
              <a:gd name="connsiteX179" fmla="*/ 500215 w 511892"/>
              <a:gd name="connsiteY179" fmla="*/ 133883 h 214693"/>
              <a:gd name="connsiteX180" fmla="*/ 499996 w 511892"/>
              <a:gd name="connsiteY180" fmla="*/ 135407 h 214693"/>
              <a:gd name="connsiteX181" fmla="*/ 499358 w 511892"/>
              <a:gd name="connsiteY181" fmla="*/ 137550 h 214693"/>
              <a:gd name="connsiteX182" fmla="*/ 498834 w 511892"/>
              <a:gd name="connsiteY182" fmla="*/ 138808 h 214693"/>
              <a:gd name="connsiteX183" fmla="*/ 497195 w 511892"/>
              <a:gd name="connsiteY183" fmla="*/ 141189 h 214693"/>
              <a:gd name="connsiteX184" fmla="*/ 496158 w 511892"/>
              <a:gd name="connsiteY184" fmla="*/ 143608 h 214693"/>
              <a:gd name="connsiteX185" fmla="*/ 495681 w 511892"/>
              <a:gd name="connsiteY185" fmla="*/ 145599 h 214693"/>
              <a:gd name="connsiteX186" fmla="*/ 495995 w 511892"/>
              <a:gd name="connsiteY186" fmla="*/ 146542 h 214693"/>
              <a:gd name="connsiteX187" fmla="*/ 499024 w 511892"/>
              <a:gd name="connsiteY187" fmla="*/ 146828 h 214693"/>
              <a:gd name="connsiteX188" fmla="*/ 500662 w 511892"/>
              <a:gd name="connsiteY188" fmla="*/ 148256 h 214693"/>
              <a:gd name="connsiteX189" fmla="*/ 505034 w 511892"/>
              <a:gd name="connsiteY189" fmla="*/ 151104 h 214693"/>
              <a:gd name="connsiteX190" fmla="*/ 505806 w 511892"/>
              <a:gd name="connsiteY190" fmla="*/ 152257 h 214693"/>
              <a:gd name="connsiteX191" fmla="*/ 504615 w 511892"/>
              <a:gd name="connsiteY191" fmla="*/ 154010 h 214693"/>
              <a:gd name="connsiteX192" fmla="*/ 504634 w 511892"/>
              <a:gd name="connsiteY192" fmla="*/ 154743 h 214693"/>
              <a:gd name="connsiteX193" fmla="*/ 505206 w 511892"/>
              <a:gd name="connsiteY193" fmla="*/ 155677 h 214693"/>
              <a:gd name="connsiteX194" fmla="*/ 505473 w 511892"/>
              <a:gd name="connsiteY194" fmla="*/ 157305 h 214693"/>
              <a:gd name="connsiteX195" fmla="*/ 505368 w 511892"/>
              <a:gd name="connsiteY195" fmla="*/ 159105 h 214693"/>
              <a:gd name="connsiteX196" fmla="*/ 505387 w 511892"/>
              <a:gd name="connsiteY196" fmla="*/ 161487 h 214693"/>
              <a:gd name="connsiteX197" fmla="*/ 506187 w 511892"/>
              <a:gd name="connsiteY197" fmla="*/ 161877 h 214693"/>
              <a:gd name="connsiteX198" fmla="*/ 509159 w 511892"/>
              <a:gd name="connsiteY198" fmla="*/ 164106 h 214693"/>
              <a:gd name="connsiteX199" fmla="*/ 511273 w 511892"/>
              <a:gd name="connsiteY199" fmla="*/ 166335 h 214693"/>
              <a:gd name="connsiteX200" fmla="*/ 511340 w 511892"/>
              <a:gd name="connsiteY200" fmla="*/ 167030 h 214693"/>
              <a:gd name="connsiteX201" fmla="*/ 510321 w 511892"/>
              <a:gd name="connsiteY201" fmla="*/ 168792 h 214693"/>
              <a:gd name="connsiteX202" fmla="*/ 510540 w 511892"/>
              <a:gd name="connsiteY202" fmla="*/ 170821 h 214693"/>
              <a:gd name="connsiteX203" fmla="*/ 510502 w 511892"/>
              <a:gd name="connsiteY203" fmla="*/ 171288 h 214693"/>
              <a:gd name="connsiteX204" fmla="*/ 509588 w 511892"/>
              <a:gd name="connsiteY204" fmla="*/ 170526 h 214693"/>
              <a:gd name="connsiteX205" fmla="*/ 507940 w 511892"/>
              <a:gd name="connsiteY205" fmla="*/ 170250 h 214693"/>
              <a:gd name="connsiteX206" fmla="*/ 506244 w 511892"/>
              <a:gd name="connsiteY206" fmla="*/ 170164 h 214693"/>
              <a:gd name="connsiteX207" fmla="*/ 505177 w 511892"/>
              <a:gd name="connsiteY207" fmla="*/ 170764 h 214693"/>
              <a:gd name="connsiteX208" fmla="*/ 503311 w 511892"/>
              <a:gd name="connsiteY208" fmla="*/ 172355 h 214693"/>
              <a:gd name="connsiteX209" fmla="*/ 500796 w 511892"/>
              <a:gd name="connsiteY209" fmla="*/ 174088 h 214693"/>
              <a:gd name="connsiteX210" fmla="*/ 498757 w 511892"/>
              <a:gd name="connsiteY210" fmla="*/ 175679 h 214693"/>
              <a:gd name="connsiteX211" fmla="*/ 497586 w 511892"/>
              <a:gd name="connsiteY211" fmla="*/ 176774 h 214693"/>
              <a:gd name="connsiteX212" fmla="*/ 496614 w 511892"/>
              <a:gd name="connsiteY212" fmla="*/ 176593 h 214693"/>
              <a:gd name="connsiteX213" fmla="*/ 495862 w 511892"/>
              <a:gd name="connsiteY213" fmla="*/ 175641 h 214693"/>
              <a:gd name="connsiteX214" fmla="*/ 495443 w 511892"/>
              <a:gd name="connsiteY214" fmla="*/ 174307 h 214693"/>
              <a:gd name="connsiteX215" fmla="*/ 495624 w 511892"/>
              <a:gd name="connsiteY215" fmla="*/ 169269 h 214693"/>
              <a:gd name="connsiteX216" fmla="*/ 495176 w 511892"/>
              <a:gd name="connsiteY216" fmla="*/ 167687 h 214693"/>
              <a:gd name="connsiteX217" fmla="*/ 494224 w 511892"/>
              <a:gd name="connsiteY217" fmla="*/ 166583 h 214693"/>
              <a:gd name="connsiteX218" fmla="*/ 493100 w 511892"/>
              <a:gd name="connsiteY218" fmla="*/ 165954 h 214693"/>
              <a:gd name="connsiteX219" fmla="*/ 491766 w 511892"/>
              <a:gd name="connsiteY219" fmla="*/ 165602 h 214693"/>
              <a:gd name="connsiteX220" fmla="*/ 490385 w 511892"/>
              <a:gd name="connsiteY220" fmla="*/ 165563 h 214693"/>
              <a:gd name="connsiteX221" fmla="*/ 488432 w 511892"/>
              <a:gd name="connsiteY221" fmla="*/ 167040 h 214693"/>
              <a:gd name="connsiteX222" fmla="*/ 485660 w 511892"/>
              <a:gd name="connsiteY222" fmla="*/ 168573 h 214693"/>
              <a:gd name="connsiteX223" fmla="*/ 481365 w 511892"/>
              <a:gd name="connsiteY223" fmla="*/ 168450 h 214693"/>
              <a:gd name="connsiteX224" fmla="*/ 478479 w 511892"/>
              <a:gd name="connsiteY224" fmla="*/ 168164 h 214693"/>
              <a:gd name="connsiteX225" fmla="*/ 477088 w 511892"/>
              <a:gd name="connsiteY225" fmla="*/ 167878 h 214693"/>
              <a:gd name="connsiteX226" fmla="*/ 471497 w 511892"/>
              <a:gd name="connsiteY226" fmla="*/ 165535 h 214693"/>
              <a:gd name="connsiteX227" fmla="*/ 470335 w 511892"/>
              <a:gd name="connsiteY227" fmla="*/ 165478 h 214693"/>
              <a:gd name="connsiteX228" fmla="*/ 468249 w 511892"/>
              <a:gd name="connsiteY228" fmla="*/ 164525 h 214693"/>
              <a:gd name="connsiteX229" fmla="*/ 465773 w 511892"/>
              <a:gd name="connsiteY229" fmla="*/ 163773 h 214693"/>
              <a:gd name="connsiteX230" fmla="*/ 461600 w 511892"/>
              <a:gd name="connsiteY230" fmla="*/ 165202 h 214693"/>
              <a:gd name="connsiteX231" fmla="*/ 459800 w 511892"/>
              <a:gd name="connsiteY231" fmla="*/ 164859 h 214693"/>
              <a:gd name="connsiteX232" fmla="*/ 457276 w 511892"/>
              <a:gd name="connsiteY232" fmla="*/ 163620 h 214693"/>
              <a:gd name="connsiteX233" fmla="*/ 456381 w 511892"/>
              <a:gd name="connsiteY233" fmla="*/ 163954 h 214693"/>
              <a:gd name="connsiteX234" fmla="*/ 453561 w 511892"/>
              <a:gd name="connsiteY234" fmla="*/ 167726 h 214693"/>
              <a:gd name="connsiteX235" fmla="*/ 448761 w 511892"/>
              <a:gd name="connsiteY235" fmla="*/ 171755 h 214693"/>
              <a:gd name="connsiteX236" fmla="*/ 446170 w 511892"/>
              <a:gd name="connsiteY236" fmla="*/ 172431 h 214693"/>
              <a:gd name="connsiteX237" fmla="*/ 444941 w 511892"/>
              <a:gd name="connsiteY237" fmla="*/ 168383 h 214693"/>
              <a:gd name="connsiteX238" fmla="*/ 443751 w 511892"/>
              <a:gd name="connsiteY238" fmla="*/ 166811 h 214693"/>
              <a:gd name="connsiteX239" fmla="*/ 443189 w 511892"/>
              <a:gd name="connsiteY239" fmla="*/ 166621 h 214693"/>
              <a:gd name="connsiteX240" fmla="*/ 441989 w 511892"/>
              <a:gd name="connsiteY240" fmla="*/ 166116 h 214693"/>
              <a:gd name="connsiteX241" fmla="*/ 441055 w 511892"/>
              <a:gd name="connsiteY241" fmla="*/ 166401 h 214693"/>
              <a:gd name="connsiteX242" fmla="*/ 438169 w 511892"/>
              <a:gd name="connsiteY242" fmla="*/ 169164 h 214693"/>
              <a:gd name="connsiteX243" fmla="*/ 433540 w 511892"/>
              <a:gd name="connsiteY243" fmla="*/ 170821 h 214693"/>
              <a:gd name="connsiteX244" fmla="*/ 429711 w 511892"/>
              <a:gd name="connsiteY244" fmla="*/ 171831 h 214693"/>
              <a:gd name="connsiteX245" fmla="*/ 423615 w 511892"/>
              <a:gd name="connsiteY245" fmla="*/ 173060 h 214693"/>
              <a:gd name="connsiteX246" fmla="*/ 418909 w 511892"/>
              <a:gd name="connsiteY246" fmla="*/ 173669 h 214693"/>
              <a:gd name="connsiteX247" fmla="*/ 416909 w 511892"/>
              <a:gd name="connsiteY247" fmla="*/ 173717 h 214693"/>
              <a:gd name="connsiteX248" fmla="*/ 412566 w 511892"/>
              <a:gd name="connsiteY248" fmla="*/ 173164 h 214693"/>
              <a:gd name="connsiteX249" fmla="*/ 408737 w 511892"/>
              <a:gd name="connsiteY249" fmla="*/ 172393 h 214693"/>
              <a:gd name="connsiteX250" fmla="*/ 404908 w 511892"/>
              <a:gd name="connsiteY250" fmla="*/ 172421 h 214693"/>
              <a:gd name="connsiteX251" fmla="*/ 401964 w 511892"/>
              <a:gd name="connsiteY251" fmla="*/ 172774 h 214693"/>
              <a:gd name="connsiteX252" fmla="*/ 395145 w 511892"/>
              <a:gd name="connsiteY252" fmla="*/ 175736 h 214693"/>
              <a:gd name="connsiteX253" fmla="*/ 383543 w 511892"/>
              <a:gd name="connsiteY253" fmla="*/ 181823 h 214693"/>
              <a:gd name="connsiteX254" fmla="*/ 374723 w 511892"/>
              <a:gd name="connsiteY254" fmla="*/ 184728 h 214693"/>
              <a:gd name="connsiteX255" fmla="*/ 369780 w 511892"/>
              <a:gd name="connsiteY255" fmla="*/ 185937 h 214693"/>
              <a:gd name="connsiteX256" fmla="*/ 365903 w 511892"/>
              <a:gd name="connsiteY256" fmla="*/ 186623 h 214693"/>
              <a:gd name="connsiteX257" fmla="*/ 359273 w 511892"/>
              <a:gd name="connsiteY257" fmla="*/ 186661 h 214693"/>
              <a:gd name="connsiteX258" fmla="*/ 353873 w 511892"/>
              <a:gd name="connsiteY258" fmla="*/ 186194 h 214693"/>
              <a:gd name="connsiteX259" fmla="*/ 350129 w 511892"/>
              <a:gd name="connsiteY259" fmla="*/ 186242 h 214693"/>
              <a:gd name="connsiteX260" fmla="*/ 348053 w 511892"/>
              <a:gd name="connsiteY260" fmla="*/ 185509 h 214693"/>
              <a:gd name="connsiteX261" fmla="*/ 345091 w 511892"/>
              <a:gd name="connsiteY261" fmla="*/ 183051 h 214693"/>
              <a:gd name="connsiteX262" fmla="*/ 341509 w 511892"/>
              <a:gd name="connsiteY262" fmla="*/ 180622 h 214693"/>
              <a:gd name="connsiteX263" fmla="*/ 339909 w 511892"/>
              <a:gd name="connsiteY263" fmla="*/ 180051 h 214693"/>
              <a:gd name="connsiteX264" fmla="*/ 337823 w 511892"/>
              <a:gd name="connsiteY264" fmla="*/ 179584 h 214693"/>
              <a:gd name="connsiteX265" fmla="*/ 334775 w 511892"/>
              <a:gd name="connsiteY265" fmla="*/ 179308 h 214693"/>
              <a:gd name="connsiteX266" fmla="*/ 327155 w 511892"/>
              <a:gd name="connsiteY266" fmla="*/ 182870 h 214693"/>
              <a:gd name="connsiteX267" fmla="*/ 324784 w 511892"/>
              <a:gd name="connsiteY267" fmla="*/ 183842 h 214693"/>
              <a:gd name="connsiteX268" fmla="*/ 322173 w 511892"/>
              <a:gd name="connsiteY268" fmla="*/ 184566 h 214693"/>
              <a:gd name="connsiteX269" fmla="*/ 316906 w 511892"/>
              <a:gd name="connsiteY269" fmla="*/ 186737 h 214693"/>
              <a:gd name="connsiteX270" fmla="*/ 314573 w 511892"/>
              <a:gd name="connsiteY270" fmla="*/ 187900 h 214693"/>
              <a:gd name="connsiteX271" fmla="*/ 311648 w 511892"/>
              <a:gd name="connsiteY271" fmla="*/ 187795 h 214693"/>
              <a:gd name="connsiteX272" fmla="*/ 307915 w 511892"/>
              <a:gd name="connsiteY272" fmla="*/ 187490 h 214693"/>
              <a:gd name="connsiteX273" fmla="*/ 304676 w 511892"/>
              <a:gd name="connsiteY273" fmla="*/ 187595 h 214693"/>
              <a:gd name="connsiteX274" fmla="*/ 302514 w 511892"/>
              <a:gd name="connsiteY274" fmla="*/ 185947 h 214693"/>
              <a:gd name="connsiteX275" fmla="*/ 301343 w 511892"/>
              <a:gd name="connsiteY275" fmla="*/ 184090 h 214693"/>
              <a:gd name="connsiteX276" fmla="*/ 296932 w 511892"/>
              <a:gd name="connsiteY276" fmla="*/ 182946 h 214693"/>
              <a:gd name="connsiteX277" fmla="*/ 293780 w 511892"/>
              <a:gd name="connsiteY277" fmla="*/ 182613 h 214693"/>
              <a:gd name="connsiteX278" fmla="*/ 292970 w 511892"/>
              <a:gd name="connsiteY278" fmla="*/ 183442 h 214693"/>
              <a:gd name="connsiteX279" fmla="*/ 292132 w 511892"/>
              <a:gd name="connsiteY279" fmla="*/ 185976 h 214693"/>
              <a:gd name="connsiteX280" fmla="*/ 290789 w 511892"/>
              <a:gd name="connsiteY280" fmla="*/ 192443 h 214693"/>
              <a:gd name="connsiteX281" fmla="*/ 290541 w 511892"/>
              <a:gd name="connsiteY281" fmla="*/ 194062 h 214693"/>
              <a:gd name="connsiteX282" fmla="*/ 293322 w 511892"/>
              <a:gd name="connsiteY282" fmla="*/ 200473 h 214693"/>
              <a:gd name="connsiteX283" fmla="*/ 293198 w 511892"/>
              <a:gd name="connsiteY283" fmla="*/ 201444 h 214693"/>
              <a:gd name="connsiteX284" fmla="*/ 291217 w 511892"/>
              <a:gd name="connsiteY284" fmla="*/ 201778 h 214693"/>
              <a:gd name="connsiteX285" fmla="*/ 288941 w 511892"/>
              <a:gd name="connsiteY285" fmla="*/ 201892 h 214693"/>
              <a:gd name="connsiteX286" fmla="*/ 287455 w 511892"/>
              <a:gd name="connsiteY286" fmla="*/ 202463 h 214693"/>
              <a:gd name="connsiteX287" fmla="*/ 286226 w 511892"/>
              <a:gd name="connsiteY287" fmla="*/ 203520 h 214693"/>
              <a:gd name="connsiteX288" fmla="*/ 285483 w 511892"/>
              <a:gd name="connsiteY288" fmla="*/ 209045 h 214693"/>
              <a:gd name="connsiteX289" fmla="*/ 282845 w 511892"/>
              <a:gd name="connsiteY289" fmla="*/ 210055 h 214693"/>
              <a:gd name="connsiteX290" fmla="*/ 281587 w 511892"/>
              <a:gd name="connsiteY290" fmla="*/ 211207 h 214693"/>
              <a:gd name="connsiteX291" fmla="*/ 280292 w 511892"/>
              <a:gd name="connsiteY291" fmla="*/ 214617 h 214693"/>
              <a:gd name="connsiteX292" fmla="*/ 279587 w 511892"/>
              <a:gd name="connsiteY292" fmla="*/ 214693 h 214693"/>
              <a:gd name="connsiteX293" fmla="*/ 275320 w 511892"/>
              <a:gd name="connsiteY293" fmla="*/ 212112 h 214693"/>
              <a:gd name="connsiteX294" fmla="*/ 273320 w 511892"/>
              <a:gd name="connsiteY294" fmla="*/ 211902 h 214693"/>
              <a:gd name="connsiteX295" fmla="*/ 275044 w 511892"/>
              <a:gd name="connsiteY295" fmla="*/ 209226 h 214693"/>
              <a:gd name="connsiteX296" fmla="*/ 273177 w 511892"/>
              <a:gd name="connsiteY296" fmla="*/ 203921 h 214693"/>
              <a:gd name="connsiteX297" fmla="*/ 271139 w 511892"/>
              <a:gd name="connsiteY297" fmla="*/ 198949 h 214693"/>
              <a:gd name="connsiteX298" fmla="*/ 273062 w 511892"/>
              <a:gd name="connsiteY298" fmla="*/ 195767 h 214693"/>
              <a:gd name="connsiteX299" fmla="*/ 277044 w 511892"/>
              <a:gd name="connsiteY299" fmla="*/ 191919 h 214693"/>
              <a:gd name="connsiteX300" fmla="*/ 281226 w 511892"/>
              <a:gd name="connsiteY300" fmla="*/ 187404 h 214693"/>
              <a:gd name="connsiteX301" fmla="*/ 281226 w 511892"/>
              <a:gd name="connsiteY301" fmla="*/ 184613 h 214693"/>
              <a:gd name="connsiteX302" fmla="*/ 281007 w 511892"/>
              <a:gd name="connsiteY302" fmla="*/ 182480 h 214693"/>
              <a:gd name="connsiteX303" fmla="*/ 279806 w 511892"/>
              <a:gd name="connsiteY303" fmla="*/ 181003 h 214693"/>
              <a:gd name="connsiteX304" fmla="*/ 277501 w 511892"/>
              <a:gd name="connsiteY304" fmla="*/ 179041 h 214693"/>
              <a:gd name="connsiteX305" fmla="*/ 273644 w 511892"/>
              <a:gd name="connsiteY305" fmla="*/ 181137 h 214693"/>
              <a:gd name="connsiteX306" fmla="*/ 270891 w 511892"/>
              <a:gd name="connsiteY306" fmla="*/ 183451 h 214693"/>
              <a:gd name="connsiteX307" fmla="*/ 269091 w 511892"/>
              <a:gd name="connsiteY307" fmla="*/ 183918 h 214693"/>
              <a:gd name="connsiteX308" fmla="*/ 267138 w 511892"/>
              <a:gd name="connsiteY308" fmla="*/ 185233 h 214693"/>
              <a:gd name="connsiteX309" fmla="*/ 266186 w 511892"/>
              <a:gd name="connsiteY309" fmla="*/ 187614 h 214693"/>
              <a:gd name="connsiteX310" fmla="*/ 263823 w 511892"/>
              <a:gd name="connsiteY310" fmla="*/ 189462 h 214693"/>
              <a:gd name="connsiteX311" fmla="*/ 259966 w 511892"/>
              <a:gd name="connsiteY311" fmla="*/ 190185 h 214693"/>
              <a:gd name="connsiteX312" fmla="*/ 254165 w 511892"/>
              <a:gd name="connsiteY312" fmla="*/ 188204 h 214693"/>
              <a:gd name="connsiteX313" fmla="*/ 247935 w 511892"/>
              <a:gd name="connsiteY313" fmla="*/ 185195 h 214693"/>
              <a:gd name="connsiteX314" fmla="*/ 244411 w 511892"/>
              <a:gd name="connsiteY314" fmla="*/ 182746 h 214693"/>
              <a:gd name="connsiteX315" fmla="*/ 241535 w 511892"/>
              <a:gd name="connsiteY315" fmla="*/ 182156 h 214693"/>
              <a:gd name="connsiteX316" fmla="*/ 238801 w 511892"/>
              <a:gd name="connsiteY316" fmla="*/ 183232 h 214693"/>
              <a:gd name="connsiteX317" fmla="*/ 230734 w 511892"/>
              <a:gd name="connsiteY317" fmla="*/ 189214 h 214693"/>
              <a:gd name="connsiteX318" fmla="*/ 223351 w 511892"/>
              <a:gd name="connsiteY318" fmla="*/ 197939 h 214693"/>
              <a:gd name="connsiteX319" fmla="*/ 221523 w 511892"/>
              <a:gd name="connsiteY319" fmla="*/ 199444 h 214693"/>
              <a:gd name="connsiteX320" fmla="*/ 214569 w 511892"/>
              <a:gd name="connsiteY320" fmla="*/ 203187 h 214693"/>
              <a:gd name="connsiteX321" fmla="*/ 209978 w 511892"/>
              <a:gd name="connsiteY321" fmla="*/ 204435 h 214693"/>
              <a:gd name="connsiteX322" fmla="*/ 207816 w 511892"/>
              <a:gd name="connsiteY322" fmla="*/ 204149 h 214693"/>
              <a:gd name="connsiteX323" fmla="*/ 198663 w 511892"/>
              <a:gd name="connsiteY323" fmla="*/ 205787 h 214693"/>
              <a:gd name="connsiteX324" fmla="*/ 194120 w 511892"/>
              <a:gd name="connsiteY324" fmla="*/ 206026 h 214693"/>
              <a:gd name="connsiteX325" fmla="*/ 190519 w 511892"/>
              <a:gd name="connsiteY325" fmla="*/ 207997 h 214693"/>
              <a:gd name="connsiteX326" fmla="*/ 183537 w 511892"/>
              <a:gd name="connsiteY326" fmla="*/ 205864 h 214693"/>
              <a:gd name="connsiteX327" fmla="*/ 179365 w 511892"/>
              <a:gd name="connsiteY327" fmla="*/ 203130 h 214693"/>
              <a:gd name="connsiteX328" fmla="*/ 176851 w 511892"/>
              <a:gd name="connsiteY328" fmla="*/ 200349 h 214693"/>
              <a:gd name="connsiteX329" fmla="*/ 172755 w 511892"/>
              <a:gd name="connsiteY329" fmla="*/ 194358 h 214693"/>
              <a:gd name="connsiteX330" fmla="*/ 169850 w 511892"/>
              <a:gd name="connsiteY330" fmla="*/ 191510 h 214693"/>
              <a:gd name="connsiteX331" fmla="*/ 163325 w 511892"/>
              <a:gd name="connsiteY331" fmla="*/ 188938 h 214693"/>
              <a:gd name="connsiteX332" fmla="*/ 151952 w 511892"/>
              <a:gd name="connsiteY332" fmla="*/ 182689 h 214693"/>
              <a:gd name="connsiteX333" fmla="*/ 148961 w 511892"/>
              <a:gd name="connsiteY333" fmla="*/ 182003 h 214693"/>
              <a:gd name="connsiteX334" fmla="*/ 141198 w 511892"/>
              <a:gd name="connsiteY334" fmla="*/ 181108 h 214693"/>
              <a:gd name="connsiteX335" fmla="*/ 133017 w 511892"/>
              <a:gd name="connsiteY335" fmla="*/ 180537 h 214693"/>
              <a:gd name="connsiteX336" fmla="*/ 131359 w 511892"/>
              <a:gd name="connsiteY336" fmla="*/ 182813 h 214693"/>
              <a:gd name="connsiteX337" fmla="*/ 130730 w 511892"/>
              <a:gd name="connsiteY337" fmla="*/ 191814 h 214693"/>
              <a:gd name="connsiteX338" fmla="*/ 129330 w 511892"/>
              <a:gd name="connsiteY338" fmla="*/ 194281 h 214693"/>
              <a:gd name="connsiteX339" fmla="*/ 128731 w 511892"/>
              <a:gd name="connsiteY339" fmla="*/ 198939 h 214693"/>
              <a:gd name="connsiteX340" fmla="*/ 127730 w 511892"/>
              <a:gd name="connsiteY340" fmla="*/ 200272 h 214693"/>
              <a:gd name="connsiteX341" fmla="*/ 126159 w 511892"/>
              <a:gd name="connsiteY341" fmla="*/ 201149 h 214693"/>
              <a:gd name="connsiteX342" fmla="*/ 123701 w 511892"/>
              <a:gd name="connsiteY342" fmla="*/ 199682 h 214693"/>
              <a:gd name="connsiteX343" fmla="*/ 121996 w 511892"/>
              <a:gd name="connsiteY343" fmla="*/ 199034 h 214693"/>
              <a:gd name="connsiteX344" fmla="*/ 118024 w 511892"/>
              <a:gd name="connsiteY344" fmla="*/ 200949 h 214693"/>
              <a:gd name="connsiteX345" fmla="*/ 110166 w 511892"/>
              <a:gd name="connsiteY345" fmla="*/ 203625 h 214693"/>
              <a:gd name="connsiteX346" fmla="*/ 107489 w 511892"/>
              <a:gd name="connsiteY346" fmla="*/ 204006 h 214693"/>
              <a:gd name="connsiteX347" fmla="*/ 98384 w 511892"/>
              <a:gd name="connsiteY347" fmla="*/ 200635 h 214693"/>
              <a:gd name="connsiteX348" fmla="*/ 95050 w 511892"/>
              <a:gd name="connsiteY348" fmla="*/ 198463 h 214693"/>
              <a:gd name="connsiteX349" fmla="*/ 92897 w 511892"/>
              <a:gd name="connsiteY349" fmla="*/ 196062 h 214693"/>
              <a:gd name="connsiteX350" fmla="*/ 92173 w 511892"/>
              <a:gd name="connsiteY350" fmla="*/ 191995 h 214693"/>
              <a:gd name="connsiteX351" fmla="*/ 90821 w 511892"/>
              <a:gd name="connsiteY351" fmla="*/ 189681 h 214693"/>
              <a:gd name="connsiteX352" fmla="*/ 90621 w 511892"/>
              <a:gd name="connsiteY352" fmla="*/ 188090 h 214693"/>
              <a:gd name="connsiteX353" fmla="*/ 90088 w 511892"/>
              <a:gd name="connsiteY353" fmla="*/ 186261 h 214693"/>
              <a:gd name="connsiteX354" fmla="*/ 88249 w 511892"/>
              <a:gd name="connsiteY354" fmla="*/ 185537 h 214693"/>
              <a:gd name="connsiteX355" fmla="*/ 86277 w 511892"/>
              <a:gd name="connsiteY355" fmla="*/ 186928 h 214693"/>
              <a:gd name="connsiteX356" fmla="*/ 84163 w 511892"/>
              <a:gd name="connsiteY356" fmla="*/ 186871 h 214693"/>
              <a:gd name="connsiteX357" fmla="*/ 81515 w 511892"/>
              <a:gd name="connsiteY357" fmla="*/ 186023 h 214693"/>
              <a:gd name="connsiteX358" fmla="*/ 75257 w 511892"/>
              <a:gd name="connsiteY358" fmla="*/ 182604 h 214693"/>
              <a:gd name="connsiteX359" fmla="*/ 70456 w 511892"/>
              <a:gd name="connsiteY359" fmla="*/ 182328 h 214693"/>
              <a:gd name="connsiteX360" fmla="*/ 67561 w 511892"/>
              <a:gd name="connsiteY360" fmla="*/ 186499 h 214693"/>
              <a:gd name="connsiteX361" fmla="*/ 65313 w 511892"/>
              <a:gd name="connsiteY361" fmla="*/ 187823 h 214693"/>
              <a:gd name="connsiteX362" fmla="*/ 62855 w 511892"/>
              <a:gd name="connsiteY362" fmla="*/ 188223 h 214693"/>
              <a:gd name="connsiteX363" fmla="*/ 62712 w 511892"/>
              <a:gd name="connsiteY363" fmla="*/ 187042 h 214693"/>
              <a:gd name="connsiteX364" fmla="*/ 64579 w 511892"/>
              <a:gd name="connsiteY364" fmla="*/ 184337 h 214693"/>
              <a:gd name="connsiteX365" fmla="*/ 57083 w 511892"/>
              <a:gd name="connsiteY365" fmla="*/ 184833 h 214693"/>
              <a:gd name="connsiteX366" fmla="*/ 53130 w 511892"/>
              <a:gd name="connsiteY366" fmla="*/ 186890 h 214693"/>
              <a:gd name="connsiteX367" fmla="*/ 50044 w 511892"/>
              <a:gd name="connsiteY367" fmla="*/ 186566 h 214693"/>
              <a:gd name="connsiteX368" fmla="*/ 47730 w 511892"/>
              <a:gd name="connsiteY368" fmla="*/ 185642 h 214693"/>
              <a:gd name="connsiteX369" fmla="*/ 48073 w 511892"/>
              <a:gd name="connsiteY369" fmla="*/ 184509 h 214693"/>
              <a:gd name="connsiteX370" fmla="*/ 50416 w 511892"/>
              <a:gd name="connsiteY370" fmla="*/ 184090 h 214693"/>
              <a:gd name="connsiteX371" fmla="*/ 52454 w 511892"/>
              <a:gd name="connsiteY371" fmla="*/ 183166 h 214693"/>
              <a:gd name="connsiteX372" fmla="*/ 60570 w 511892"/>
              <a:gd name="connsiteY372" fmla="*/ 182413 h 214693"/>
              <a:gd name="connsiteX373" fmla="*/ 62465 w 511892"/>
              <a:gd name="connsiteY373" fmla="*/ 181661 h 214693"/>
              <a:gd name="connsiteX374" fmla="*/ 64541 w 511892"/>
              <a:gd name="connsiteY374" fmla="*/ 178717 h 214693"/>
              <a:gd name="connsiteX375" fmla="*/ 68313 w 511892"/>
              <a:gd name="connsiteY375" fmla="*/ 176184 h 214693"/>
              <a:gd name="connsiteX376" fmla="*/ 68799 w 511892"/>
              <a:gd name="connsiteY376" fmla="*/ 175098 h 214693"/>
              <a:gd name="connsiteX377" fmla="*/ 65894 w 511892"/>
              <a:gd name="connsiteY377" fmla="*/ 175088 h 214693"/>
              <a:gd name="connsiteX378" fmla="*/ 53454 w 511892"/>
              <a:gd name="connsiteY378" fmla="*/ 175822 h 214693"/>
              <a:gd name="connsiteX379" fmla="*/ 44920 w 511892"/>
              <a:gd name="connsiteY379" fmla="*/ 175422 h 214693"/>
              <a:gd name="connsiteX380" fmla="*/ 43910 w 511892"/>
              <a:gd name="connsiteY380" fmla="*/ 176679 h 214693"/>
              <a:gd name="connsiteX381" fmla="*/ 42624 w 511892"/>
              <a:gd name="connsiteY381" fmla="*/ 176860 h 214693"/>
              <a:gd name="connsiteX382" fmla="*/ 42272 w 511892"/>
              <a:gd name="connsiteY382" fmla="*/ 173441 h 214693"/>
              <a:gd name="connsiteX383" fmla="*/ 43625 w 511892"/>
              <a:gd name="connsiteY383" fmla="*/ 171850 h 214693"/>
              <a:gd name="connsiteX384" fmla="*/ 45434 w 511892"/>
              <a:gd name="connsiteY384" fmla="*/ 172002 h 214693"/>
              <a:gd name="connsiteX385" fmla="*/ 49902 w 511892"/>
              <a:gd name="connsiteY385" fmla="*/ 170621 h 214693"/>
              <a:gd name="connsiteX386" fmla="*/ 49502 w 511892"/>
              <a:gd name="connsiteY386" fmla="*/ 167773 h 214693"/>
              <a:gd name="connsiteX387" fmla="*/ 46311 w 511892"/>
              <a:gd name="connsiteY387" fmla="*/ 165849 h 214693"/>
              <a:gd name="connsiteX388" fmla="*/ 45663 w 511892"/>
              <a:gd name="connsiteY388" fmla="*/ 164706 h 214693"/>
              <a:gd name="connsiteX389" fmla="*/ 43339 w 511892"/>
              <a:gd name="connsiteY389" fmla="*/ 164439 h 214693"/>
              <a:gd name="connsiteX390" fmla="*/ 41462 w 511892"/>
              <a:gd name="connsiteY390" fmla="*/ 163077 h 214693"/>
              <a:gd name="connsiteX391" fmla="*/ 41053 w 511892"/>
              <a:gd name="connsiteY391" fmla="*/ 159648 h 214693"/>
              <a:gd name="connsiteX392" fmla="*/ 39557 w 511892"/>
              <a:gd name="connsiteY392" fmla="*/ 155877 h 214693"/>
              <a:gd name="connsiteX393" fmla="*/ 37424 w 511892"/>
              <a:gd name="connsiteY393" fmla="*/ 154057 h 214693"/>
              <a:gd name="connsiteX394" fmla="*/ 37690 w 511892"/>
              <a:gd name="connsiteY394" fmla="*/ 153057 h 214693"/>
              <a:gd name="connsiteX395" fmla="*/ 41605 w 511892"/>
              <a:gd name="connsiteY395" fmla="*/ 151781 h 214693"/>
              <a:gd name="connsiteX396" fmla="*/ 42415 w 511892"/>
              <a:gd name="connsiteY396" fmla="*/ 146494 h 214693"/>
              <a:gd name="connsiteX397" fmla="*/ 41815 w 511892"/>
              <a:gd name="connsiteY397" fmla="*/ 143246 h 214693"/>
              <a:gd name="connsiteX398" fmla="*/ 39843 w 511892"/>
              <a:gd name="connsiteY398" fmla="*/ 142970 h 214693"/>
              <a:gd name="connsiteX399" fmla="*/ 34100 w 511892"/>
              <a:gd name="connsiteY399" fmla="*/ 140398 h 214693"/>
              <a:gd name="connsiteX400" fmla="*/ 32356 w 511892"/>
              <a:gd name="connsiteY400" fmla="*/ 140675 h 214693"/>
              <a:gd name="connsiteX401" fmla="*/ 30452 w 511892"/>
              <a:gd name="connsiteY401" fmla="*/ 137846 h 214693"/>
              <a:gd name="connsiteX402" fmla="*/ 27118 w 511892"/>
              <a:gd name="connsiteY402" fmla="*/ 135817 h 214693"/>
              <a:gd name="connsiteX403" fmla="*/ 25470 w 511892"/>
              <a:gd name="connsiteY403" fmla="*/ 136560 h 214693"/>
              <a:gd name="connsiteX404" fmla="*/ 24432 w 511892"/>
              <a:gd name="connsiteY404" fmla="*/ 137484 h 214693"/>
              <a:gd name="connsiteX405" fmla="*/ 22889 w 511892"/>
              <a:gd name="connsiteY405" fmla="*/ 137045 h 214693"/>
              <a:gd name="connsiteX406" fmla="*/ 20307 w 511892"/>
              <a:gd name="connsiteY406" fmla="*/ 135283 h 214693"/>
              <a:gd name="connsiteX407" fmla="*/ 17764 w 511892"/>
              <a:gd name="connsiteY407" fmla="*/ 134331 h 214693"/>
              <a:gd name="connsiteX408" fmla="*/ 16640 w 511892"/>
              <a:gd name="connsiteY408" fmla="*/ 133150 h 214693"/>
              <a:gd name="connsiteX409" fmla="*/ 18050 w 511892"/>
              <a:gd name="connsiteY409" fmla="*/ 129997 h 214693"/>
              <a:gd name="connsiteX410" fmla="*/ 19993 w 511892"/>
              <a:gd name="connsiteY410" fmla="*/ 130073 h 214693"/>
              <a:gd name="connsiteX411" fmla="*/ 20345 w 511892"/>
              <a:gd name="connsiteY411" fmla="*/ 127606 h 214693"/>
              <a:gd name="connsiteX412" fmla="*/ 18812 w 511892"/>
              <a:gd name="connsiteY412" fmla="*/ 123482 h 214693"/>
              <a:gd name="connsiteX413" fmla="*/ 18964 w 511892"/>
              <a:gd name="connsiteY413" fmla="*/ 121358 h 214693"/>
              <a:gd name="connsiteX414" fmla="*/ 20660 w 511892"/>
              <a:gd name="connsiteY414" fmla="*/ 120777 h 214693"/>
              <a:gd name="connsiteX415" fmla="*/ 22593 w 511892"/>
              <a:gd name="connsiteY415" fmla="*/ 121177 h 214693"/>
              <a:gd name="connsiteX416" fmla="*/ 24546 w 511892"/>
              <a:gd name="connsiteY416" fmla="*/ 123644 h 214693"/>
              <a:gd name="connsiteX417" fmla="*/ 25184 w 511892"/>
              <a:gd name="connsiteY417" fmla="*/ 126025 h 214693"/>
              <a:gd name="connsiteX418" fmla="*/ 24775 w 511892"/>
              <a:gd name="connsiteY418" fmla="*/ 128349 h 214693"/>
              <a:gd name="connsiteX419" fmla="*/ 26013 w 511892"/>
              <a:gd name="connsiteY419" fmla="*/ 130597 h 214693"/>
              <a:gd name="connsiteX420" fmla="*/ 26898 w 511892"/>
              <a:gd name="connsiteY420" fmla="*/ 131169 h 214693"/>
              <a:gd name="connsiteX421" fmla="*/ 27489 w 511892"/>
              <a:gd name="connsiteY421" fmla="*/ 128797 h 214693"/>
              <a:gd name="connsiteX422" fmla="*/ 28318 w 511892"/>
              <a:gd name="connsiteY422" fmla="*/ 128349 h 214693"/>
              <a:gd name="connsiteX423" fmla="*/ 29461 w 511892"/>
              <a:gd name="connsiteY423" fmla="*/ 129378 h 214693"/>
              <a:gd name="connsiteX424" fmla="*/ 31909 w 511892"/>
              <a:gd name="connsiteY424" fmla="*/ 129892 h 214693"/>
              <a:gd name="connsiteX425" fmla="*/ 38252 w 511892"/>
              <a:gd name="connsiteY425" fmla="*/ 128444 h 214693"/>
              <a:gd name="connsiteX426" fmla="*/ 39471 w 511892"/>
              <a:gd name="connsiteY426" fmla="*/ 127216 h 214693"/>
              <a:gd name="connsiteX427" fmla="*/ 34823 w 511892"/>
              <a:gd name="connsiteY427" fmla="*/ 127359 h 214693"/>
              <a:gd name="connsiteX428" fmla="*/ 33128 w 511892"/>
              <a:gd name="connsiteY428" fmla="*/ 126206 h 214693"/>
              <a:gd name="connsiteX429" fmla="*/ 31280 w 511892"/>
              <a:gd name="connsiteY429" fmla="*/ 123625 h 214693"/>
              <a:gd name="connsiteX430" fmla="*/ 30146 w 511892"/>
              <a:gd name="connsiteY430" fmla="*/ 121282 h 214693"/>
              <a:gd name="connsiteX431" fmla="*/ 29946 w 511892"/>
              <a:gd name="connsiteY431" fmla="*/ 120129 h 214693"/>
              <a:gd name="connsiteX432" fmla="*/ 29309 w 511892"/>
              <a:gd name="connsiteY432" fmla="*/ 118443 h 214693"/>
              <a:gd name="connsiteX433" fmla="*/ 30013 w 511892"/>
              <a:gd name="connsiteY433" fmla="*/ 117538 h 214693"/>
              <a:gd name="connsiteX434" fmla="*/ 33194 w 511892"/>
              <a:gd name="connsiteY434" fmla="*/ 116186 h 214693"/>
              <a:gd name="connsiteX435" fmla="*/ 35986 w 511892"/>
              <a:gd name="connsiteY435" fmla="*/ 112385 h 214693"/>
              <a:gd name="connsiteX436" fmla="*/ 34814 w 511892"/>
              <a:gd name="connsiteY436" fmla="*/ 111290 h 214693"/>
              <a:gd name="connsiteX437" fmla="*/ 33481 w 511892"/>
              <a:gd name="connsiteY437" fmla="*/ 110766 h 214693"/>
              <a:gd name="connsiteX438" fmla="*/ 32032 w 511892"/>
              <a:gd name="connsiteY438" fmla="*/ 111157 h 214693"/>
              <a:gd name="connsiteX439" fmla="*/ 30661 w 511892"/>
              <a:gd name="connsiteY439" fmla="*/ 109852 h 214693"/>
              <a:gd name="connsiteX440" fmla="*/ 30480 w 511892"/>
              <a:gd name="connsiteY440" fmla="*/ 108042 h 214693"/>
              <a:gd name="connsiteX441" fmla="*/ 31575 w 511892"/>
              <a:gd name="connsiteY441" fmla="*/ 106575 h 214693"/>
              <a:gd name="connsiteX442" fmla="*/ 31690 w 511892"/>
              <a:gd name="connsiteY442" fmla="*/ 104556 h 214693"/>
              <a:gd name="connsiteX443" fmla="*/ 28099 w 511892"/>
              <a:gd name="connsiteY443" fmla="*/ 99574 h 214693"/>
              <a:gd name="connsiteX444" fmla="*/ 27098 w 511892"/>
              <a:gd name="connsiteY444" fmla="*/ 98488 h 214693"/>
              <a:gd name="connsiteX445" fmla="*/ 27880 w 511892"/>
              <a:gd name="connsiteY445" fmla="*/ 96859 h 214693"/>
              <a:gd name="connsiteX446" fmla="*/ 30623 w 511892"/>
              <a:gd name="connsiteY446" fmla="*/ 94126 h 214693"/>
              <a:gd name="connsiteX447" fmla="*/ 33233 w 511892"/>
              <a:gd name="connsiteY447" fmla="*/ 90735 h 214693"/>
              <a:gd name="connsiteX448" fmla="*/ 32918 w 511892"/>
              <a:gd name="connsiteY448" fmla="*/ 89621 h 214693"/>
              <a:gd name="connsiteX449" fmla="*/ 30985 w 511892"/>
              <a:gd name="connsiteY449" fmla="*/ 89163 h 214693"/>
              <a:gd name="connsiteX450" fmla="*/ 21822 w 511892"/>
              <a:gd name="connsiteY450" fmla="*/ 90621 h 214693"/>
              <a:gd name="connsiteX451" fmla="*/ 18259 w 511892"/>
              <a:gd name="connsiteY451" fmla="*/ 91878 h 214693"/>
              <a:gd name="connsiteX452" fmla="*/ 11906 w 511892"/>
              <a:gd name="connsiteY452" fmla="*/ 92459 h 214693"/>
              <a:gd name="connsiteX453" fmla="*/ 11449 w 511892"/>
              <a:gd name="connsiteY453" fmla="*/ 90611 h 214693"/>
              <a:gd name="connsiteX454" fmla="*/ 11592 w 511892"/>
              <a:gd name="connsiteY454" fmla="*/ 88954 h 214693"/>
              <a:gd name="connsiteX455" fmla="*/ 13021 w 511892"/>
              <a:gd name="connsiteY455" fmla="*/ 85925 h 214693"/>
              <a:gd name="connsiteX456" fmla="*/ 12887 w 511892"/>
              <a:gd name="connsiteY456" fmla="*/ 78438 h 214693"/>
              <a:gd name="connsiteX457" fmla="*/ 13735 w 511892"/>
              <a:gd name="connsiteY457" fmla="*/ 74371 h 214693"/>
              <a:gd name="connsiteX458" fmla="*/ 17269 w 511892"/>
              <a:gd name="connsiteY458" fmla="*/ 73152 h 214693"/>
              <a:gd name="connsiteX459" fmla="*/ 21603 w 511892"/>
              <a:gd name="connsiteY459" fmla="*/ 67161 h 214693"/>
              <a:gd name="connsiteX460" fmla="*/ 28623 w 511892"/>
              <a:gd name="connsiteY460" fmla="*/ 60074 h 214693"/>
              <a:gd name="connsiteX461" fmla="*/ 35957 w 511892"/>
              <a:gd name="connsiteY461" fmla="*/ 60207 h 214693"/>
              <a:gd name="connsiteX462" fmla="*/ 38891 w 511892"/>
              <a:gd name="connsiteY462" fmla="*/ 58245 h 214693"/>
              <a:gd name="connsiteX463" fmla="*/ 43243 w 511892"/>
              <a:gd name="connsiteY463" fmla="*/ 58131 h 214693"/>
              <a:gd name="connsiteX464" fmla="*/ 44034 w 511892"/>
              <a:gd name="connsiteY464" fmla="*/ 59550 h 214693"/>
              <a:gd name="connsiteX465" fmla="*/ 44529 w 511892"/>
              <a:gd name="connsiteY465" fmla="*/ 60912 h 214693"/>
              <a:gd name="connsiteX466" fmla="*/ 48349 w 511892"/>
              <a:gd name="connsiteY466" fmla="*/ 62874 h 214693"/>
              <a:gd name="connsiteX467" fmla="*/ 55093 w 511892"/>
              <a:gd name="connsiteY467" fmla="*/ 62560 h 214693"/>
              <a:gd name="connsiteX468" fmla="*/ 56731 w 511892"/>
              <a:gd name="connsiteY468" fmla="*/ 61789 h 214693"/>
              <a:gd name="connsiteX469" fmla="*/ 58321 w 511892"/>
              <a:gd name="connsiteY469" fmla="*/ 60712 h 214693"/>
              <a:gd name="connsiteX470" fmla="*/ 55197 w 511892"/>
              <a:gd name="connsiteY470" fmla="*/ 57226 h 214693"/>
              <a:gd name="connsiteX471" fmla="*/ 56188 w 511892"/>
              <a:gd name="connsiteY471" fmla="*/ 56236 h 214693"/>
              <a:gd name="connsiteX472" fmla="*/ 59017 w 511892"/>
              <a:gd name="connsiteY472" fmla="*/ 56121 h 214693"/>
              <a:gd name="connsiteX473" fmla="*/ 62084 w 511892"/>
              <a:gd name="connsiteY473" fmla="*/ 56940 h 214693"/>
              <a:gd name="connsiteX474" fmla="*/ 62227 w 511892"/>
              <a:gd name="connsiteY474" fmla="*/ 57740 h 214693"/>
              <a:gd name="connsiteX475" fmla="*/ 61417 w 511892"/>
              <a:gd name="connsiteY475" fmla="*/ 58836 h 214693"/>
              <a:gd name="connsiteX476" fmla="*/ 60465 w 511892"/>
              <a:gd name="connsiteY476" fmla="*/ 60750 h 214693"/>
              <a:gd name="connsiteX477" fmla="*/ 61370 w 511892"/>
              <a:gd name="connsiteY477" fmla="*/ 61122 h 214693"/>
              <a:gd name="connsiteX478" fmla="*/ 70095 w 511892"/>
              <a:gd name="connsiteY478" fmla="*/ 59960 h 214693"/>
              <a:gd name="connsiteX479" fmla="*/ 79220 w 511892"/>
              <a:gd name="connsiteY479" fmla="*/ 60893 h 214693"/>
              <a:gd name="connsiteX480" fmla="*/ 82125 w 511892"/>
              <a:gd name="connsiteY480" fmla="*/ 60388 h 214693"/>
              <a:gd name="connsiteX481" fmla="*/ 89297 w 511892"/>
              <a:gd name="connsiteY481" fmla="*/ 60427 h 214693"/>
              <a:gd name="connsiteX482" fmla="*/ 90583 w 511892"/>
              <a:gd name="connsiteY482" fmla="*/ 59226 h 214693"/>
              <a:gd name="connsiteX483" fmla="*/ 88411 w 511892"/>
              <a:gd name="connsiteY483" fmla="*/ 57712 h 214693"/>
              <a:gd name="connsiteX484" fmla="*/ 86287 w 511892"/>
              <a:gd name="connsiteY484" fmla="*/ 57188 h 214693"/>
              <a:gd name="connsiteX485" fmla="*/ 84858 w 511892"/>
              <a:gd name="connsiteY485" fmla="*/ 56454 h 214693"/>
              <a:gd name="connsiteX486" fmla="*/ 83429 w 511892"/>
              <a:gd name="connsiteY486" fmla="*/ 55378 h 214693"/>
              <a:gd name="connsiteX487" fmla="*/ 87982 w 511892"/>
              <a:gd name="connsiteY487" fmla="*/ 51997 h 214693"/>
              <a:gd name="connsiteX488" fmla="*/ 90554 w 511892"/>
              <a:gd name="connsiteY488" fmla="*/ 51349 h 214693"/>
              <a:gd name="connsiteX489" fmla="*/ 102679 w 511892"/>
              <a:gd name="connsiteY489" fmla="*/ 49263 h 214693"/>
              <a:gd name="connsiteX490" fmla="*/ 111700 w 511892"/>
              <a:gd name="connsiteY490" fmla="*/ 48225 h 214693"/>
              <a:gd name="connsiteX491" fmla="*/ 111814 w 511892"/>
              <a:gd name="connsiteY491" fmla="*/ 47444 h 214693"/>
              <a:gd name="connsiteX492" fmla="*/ 110509 w 511892"/>
              <a:gd name="connsiteY492" fmla="*/ 47444 h 214693"/>
              <a:gd name="connsiteX493" fmla="*/ 98860 w 511892"/>
              <a:gd name="connsiteY493" fmla="*/ 45710 h 214693"/>
              <a:gd name="connsiteX494" fmla="*/ 96050 w 511892"/>
              <a:gd name="connsiteY494" fmla="*/ 44377 h 214693"/>
              <a:gd name="connsiteX495" fmla="*/ 92154 w 511892"/>
              <a:gd name="connsiteY495" fmla="*/ 41186 h 214693"/>
              <a:gd name="connsiteX496" fmla="*/ 91307 w 511892"/>
              <a:gd name="connsiteY496" fmla="*/ 40281 h 214693"/>
              <a:gd name="connsiteX497" fmla="*/ 90325 w 511892"/>
              <a:gd name="connsiteY497" fmla="*/ 38719 h 214693"/>
              <a:gd name="connsiteX498" fmla="*/ 90916 w 511892"/>
              <a:gd name="connsiteY498" fmla="*/ 35395 h 214693"/>
              <a:gd name="connsiteX499" fmla="*/ 91640 w 511892"/>
              <a:gd name="connsiteY499" fmla="*/ 32718 h 214693"/>
              <a:gd name="connsiteX500" fmla="*/ 93078 w 511892"/>
              <a:gd name="connsiteY500" fmla="*/ 31166 h 214693"/>
              <a:gd name="connsiteX501" fmla="*/ 97736 w 511892"/>
              <a:gd name="connsiteY501" fmla="*/ 30927 h 214693"/>
              <a:gd name="connsiteX502" fmla="*/ 113700 w 511892"/>
              <a:gd name="connsiteY502" fmla="*/ 33652 h 214693"/>
              <a:gd name="connsiteX503" fmla="*/ 125073 w 511892"/>
              <a:gd name="connsiteY503" fmla="*/ 32023 h 214693"/>
              <a:gd name="connsiteX504" fmla="*/ 137503 w 511892"/>
              <a:gd name="connsiteY504" fmla="*/ 35985 h 214693"/>
              <a:gd name="connsiteX505" fmla="*/ 149400 w 511892"/>
              <a:gd name="connsiteY505" fmla="*/ 35185 h 214693"/>
              <a:gd name="connsiteX506" fmla="*/ 151848 w 511892"/>
              <a:gd name="connsiteY506" fmla="*/ 33404 h 214693"/>
              <a:gd name="connsiteX507" fmla="*/ 154829 w 511892"/>
              <a:gd name="connsiteY507" fmla="*/ 27661 h 214693"/>
              <a:gd name="connsiteX508" fmla="*/ 171631 w 511892"/>
              <a:gd name="connsiteY508" fmla="*/ 18097 h 214693"/>
              <a:gd name="connsiteX509" fmla="*/ 177508 w 511892"/>
              <a:gd name="connsiteY509" fmla="*/ 13097 h 214693"/>
              <a:gd name="connsiteX510" fmla="*/ 183813 w 511892"/>
              <a:gd name="connsiteY510" fmla="*/ 10353 h 214693"/>
              <a:gd name="connsiteX511" fmla="*/ 194624 w 511892"/>
              <a:gd name="connsiteY511" fmla="*/ 7306 h 214693"/>
              <a:gd name="connsiteX512" fmla="*/ 203664 w 511892"/>
              <a:gd name="connsiteY512" fmla="*/ 3267 h 214693"/>
              <a:gd name="connsiteX513" fmla="*/ 206245 w 511892"/>
              <a:gd name="connsiteY513" fmla="*/ 2800 h 214693"/>
              <a:gd name="connsiteX514" fmla="*/ 227942 w 511892"/>
              <a:gd name="connsiteY514" fmla="*/ 4734 h 214693"/>
              <a:gd name="connsiteX515" fmla="*/ 242849 w 511892"/>
              <a:gd name="connsiteY515" fmla="*/ 4981 h 214693"/>
              <a:gd name="connsiteX516" fmla="*/ 249688 w 511892"/>
              <a:gd name="connsiteY516" fmla="*/ 1162 h 214693"/>
              <a:gd name="connsiteX517" fmla="*/ 253660 w 511892"/>
              <a:gd name="connsiteY517" fmla="*/ 2448 h 214693"/>
              <a:gd name="connsiteX518" fmla="*/ 253289 w 511892"/>
              <a:gd name="connsiteY518" fmla="*/ 3810 h 214693"/>
              <a:gd name="connsiteX519" fmla="*/ 252565 w 511892"/>
              <a:gd name="connsiteY519" fmla="*/ 4981 h 214693"/>
              <a:gd name="connsiteX520" fmla="*/ 252784 w 511892"/>
              <a:gd name="connsiteY520" fmla="*/ 7334 h 214693"/>
              <a:gd name="connsiteX521" fmla="*/ 255108 w 511892"/>
              <a:gd name="connsiteY521" fmla="*/ 10792 h 214693"/>
              <a:gd name="connsiteX522" fmla="*/ 257480 w 511892"/>
              <a:gd name="connsiteY522" fmla="*/ 13144 h 214693"/>
              <a:gd name="connsiteX523" fmla="*/ 264433 w 511892"/>
              <a:gd name="connsiteY523" fmla="*/ 16516 h 214693"/>
              <a:gd name="connsiteX524" fmla="*/ 274101 w 511892"/>
              <a:gd name="connsiteY524" fmla="*/ 13678 h 214693"/>
              <a:gd name="connsiteX525" fmla="*/ 275663 w 511892"/>
              <a:gd name="connsiteY525" fmla="*/ 13992 h 214693"/>
              <a:gd name="connsiteX526" fmla="*/ 277635 w 511892"/>
              <a:gd name="connsiteY526" fmla="*/ 14783 h 214693"/>
              <a:gd name="connsiteX527" fmla="*/ 281044 w 511892"/>
              <a:gd name="connsiteY527" fmla="*/ 23898 h 214693"/>
              <a:gd name="connsiteX528" fmla="*/ 283693 w 511892"/>
              <a:gd name="connsiteY528" fmla="*/ 27108 h 214693"/>
              <a:gd name="connsiteX529" fmla="*/ 287084 w 511892"/>
              <a:gd name="connsiteY529" fmla="*/ 29289 h 214693"/>
              <a:gd name="connsiteX530" fmla="*/ 289874 w 511892"/>
              <a:gd name="connsiteY530" fmla="*/ 29718 h 214693"/>
              <a:gd name="connsiteX531" fmla="*/ 291941 w 511892"/>
              <a:gd name="connsiteY531" fmla="*/ 27441 h 214693"/>
              <a:gd name="connsiteX532" fmla="*/ 293541 w 511892"/>
              <a:gd name="connsiteY532" fmla="*/ 26527 h 214693"/>
              <a:gd name="connsiteX533" fmla="*/ 297037 w 511892"/>
              <a:gd name="connsiteY533" fmla="*/ 26136 h 214693"/>
              <a:gd name="connsiteX534" fmla="*/ 302762 w 511892"/>
              <a:gd name="connsiteY534" fmla="*/ 29261 h 214693"/>
              <a:gd name="connsiteX535" fmla="*/ 304743 w 511892"/>
              <a:gd name="connsiteY535" fmla="*/ 32480 h 214693"/>
              <a:gd name="connsiteX536" fmla="*/ 314487 w 511892"/>
              <a:gd name="connsiteY536" fmla="*/ 34966 h 214693"/>
              <a:gd name="connsiteX537" fmla="*/ 323431 w 511892"/>
              <a:gd name="connsiteY537" fmla="*/ 36214 h 214693"/>
              <a:gd name="connsiteX538" fmla="*/ 327289 w 511892"/>
              <a:gd name="connsiteY538" fmla="*/ 38938 h 214693"/>
              <a:gd name="connsiteX539" fmla="*/ 339880 w 511892"/>
              <a:gd name="connsiteY539" fmla="*/ 41662 h 214693"/>
              <a:gd name="connsiteX540" fmla="*/ 344586 w 511892"/>
              <a:gd name="connsiteY540" fmla="*/ 41243 h 214693"/>
              <a:gd name="connsiteX541" fmla="*/ 352473 w 511892"/>
              <a:gd name="connsiteY541" fmla="*/ 38386 h 214693"/>
              <a:gd name="connsiteX542" fmla="*/ 367827 w 511892"/>
              <a:gd name="connsiteY542" fmla="*/ 35252 h 214693"/>
              <a:gd name="connsiteX543" fmla="*/ 378028 w 511892"/>
              <a:gd name="connsiteY543" fmla="*/ 39624 h 214693"/>
              <a:gd name="connsiteX544" fmla="*/ 380790 w 511892"/>
              <a:gd name="connsiteY544" fmla="*/ 40195 h 214693"/>
              <a:gd name="connsiteX545" fmla="*/ 383171 w 511892"/>
              <a:gd name="connsiteY545" fmla="*/ 39814 h 214693"/>
              <a:gd name="connsiteX546" fmla="*/ 386601 w 511892"/>
              <a:gd name="connsiteY546" fmla="*/ 41015 h 214693"/>
              <a:gd name="connsiteX547" fmla="*/ 390258 w 511892"/>
              <a:gd name="connsiteY547" fmla="*/ 40367 h 214693"/>
              <a:gd name="connsiteX548" fmla="*/ 401545 w 511892"/>
              <a:gd name="connsiteY548" fmla="*/ 35204 h 214693"/>
              <a:gd name="connsiteX549" fmla="*/ 405079 w 511892"/>
              <a:gd name="connsiteY549" fmla="*/ 32270 h 214693"/>
              <a:gd name="connsiteX550" fmla="*/ 408823 w 511892"/>
              <a:gd name="connsiteY550" fmla="*/ 31518 h 214693"/>
              <a:gd name="connsiteX551" fmla="*/ 412137 w 511892"/>
              <a:gd name="connsiteY551" fmla="*/ 29756 h 214693"/>
              <a:gd name="connsiteX552" fmla="*/ 420977 w 511892"/>
              <a:gd name="connsiteY552" fmla="*/ 23993 h 214693"/>
              <a:gd name="connsiteX553" fmla="*/ 423463 w 511892"/>
              <a:gd name="connsiteY553" fmla="*/ 20593 h 214693"/>
              <a:gd name="connsiteX554" fmla="*/ 8048 w 511892"/>
              <a:gd name="connsiteY554" fmla="*/ 69199 h 214693"/>
              <a:gd name="connsiteX555" fmla="*/ 1905 w 511892"/>
              <a:gd name="connsiteY555" fmla="*/ 70275 h 214693"/>
              <a:gd name="connsiteX556" fmla="*/ 0 w 511892"/>
              <a:gd name="connsiteY556" fmla="*/ 69218 h 214693"/>
              <a:gd name="connsiteX557" fmla="*/ 1924 w 511892"/>
              <a:gd name="connsiteY557" fmla="*/ 67113 h 214693"/>
              <a:gd name="connsiteX558" fmla="*/ 5505 w 511892"/>
              <a:gd name="connsiteY558" fmla="*/ 65808 h 214693"/>
              <a:gd name="connsiteX559" fmla="*/ 6668 w 511892"/>
              <a:gd name="connsiteY559" fmla="*/ 65656 h 214693"/>
              <a:gd name="connsiteX560" fmla="*/ 8239 w 511892"/>
              <a:gd name="connsiteY560" fmla="*/ 67751 h 214693"/>
              <a:gd name="connsiteX561" fmla="*/ 8048 w 511892"/>
              <a:gd name="connsiteY561" fmla="*/ 69199 h 214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511892" h="214693">
                <a:moveTo>
                  <a:pt x="62703" y="4476"/>
                </a:moveTo>
                <a:lnTo>
                  <a:pt x="61979" y="8563"/>
                </a:lnTo>
                <a:lnTo>
                  <a:pt x="63665" y="13059"/>
                </a:lnTo>
                <a:lnTo>
                  <a:pt x="67609" y="19278"/>
                </a:lnTo>
                <a:lnTo>
                  <a:pt x="71581" y="22412"/>
                </a:lnTo>
                <a:lnTo>
                  <a:pt x="87630" y="30146"/>
                </a:lnTo>
                <a:lnTo>
                  <a:pt x="90583" y="30804"/>
                </a:lnTo>
                <a:lnTo>
                  <a:pt x="89916" y="33966"/>
                </a:lnTo>
                <a:lnTo>
                  <a:pt x="88945" y="36766"/>
                </a:lnTo>
                <a:lnTo>
                  <a:pt x="87887" y="38633"/>
                </a:lnTo>
                <a:lnTo>
                  <a:pt x="83182" y="39833"/>
                </a:lnTo>
                <a:lnTo>
                  <a:pt x="70209" y="36395"/>
                </a:lnTo>
                <a:lnTo>
                  <a:pt x="66923" y="36071"/>
                </a:lnTo>
                <a:lnTo>
                  <a:pt x="64608" y="36757"/>
                </a:lnTo>
                <a:lnTo>
                  <a:pt x="60322" y="39252"/>
                </a:lnTo>
                <a:lnTo>
                  <a:pt x="55569" y="38452"/>
                </a:lnTo>
                <a:lnTo>
                  <a:pt x="48939" y="39862"/>
                </a:lnTo>
                <a:lnTo>
                  <a:pt x="47091" y="44558"/>
                </a:lnTo>
                <a:lnTo>
                  <a:pt x="42491" y="49921"/>
                </a:lnTo>
                <a:lnTo>
                  <a:pt x="34919" y="54245"/>
                </a:lnTo>
                <a:lnTo>
                  <a:pt x="29509" y="56559"/>
                </a:lnTo>
                <a:lnTo>
                  <a:pt x="21374" y="64827"/>
                </a:lnTo>
                <a:lnTo>
                  <a:pt x="17688" y="69637"/>
                </a:lnTo>
                <a:lnTo>
                  <a:pt x="16135" y="70571"/>
                </a:lnTo>
                <a:lnTo>
                  <a:pt x="14288" y="71314"/>
                </a:lnTo>
                <a:lnTo>
                  <a:pt x="14907" y="68999"/>
                </a:lnTo>
                <a:lnTo>
                  <a:pt x="15821" y="66884"/>
                </a:lnTo>
                <a:lnTo>
                  <a:pt x="15611" y="65284"/>
                </a:lnTo>
                <a:lnTo>
                  <a:pt x="15650" y="62960"/>
                </a:lnTo>
                <a:lnTo>
                  <a:pt x="18355" y="60322"/>
                </a:lnTo>
                <a:lnTo>
                  <a:pt x="20821" y="58407"/>
                </a:lnTo>
                <a:lnTo>
                  <a:pt x="28108" y="54931"/>
                </a:lnTo>
                <a:lnTo>
                  <a:pt x="30032" y="52035"/>
                </a:lnTo>
                <a:lnTo>
                  <a:pt x="24317" y="52101"/>
                </a:lnTo>
                <a:lnTo>
                  <a:pt x="18507" y="52740"/>
                </a:lnTo>
                <a:lnTo>
                  <a:pt x="14859" y="52330"/>
                </a:lnTo>
                <a:lnTo>
                  <a:pt x="11678" y="52568"/>
                </a:lnTo>
                <a:lnTo>
                  <a:pt x="10677" y="50035"/>
                </a:lnTo>
                <a:lnTo>
                  <a:pt x="9906" y="48511"/>
                </a:lnTo>
                <a:lnTo>
                  <a:pt x="10735" y="48035"/>
                </a:lnTo>
                <a:lnTo>
                  <a:pt x="11782" y="47701"/>
                </a:lnTo>
                <a:lnTo>
                  <a:pt x="13649" y="44996"/>
                </a:lnTo>
                <a:lnTo>
                  <a:pt x="15316" y="43005"/>
                </a:lnTo>
                <a:lnTo>
                  <a:pt x="17716" y="40491"/>
                </a:lnTo>
                <a:lnTo>
                  <a:pt x="18326" y="38986"/>
                </a:lnTo>
                <a:lnTo>
                  <a:pt x="18326" y="37585"/>
                </a:lnTo>
                <a:lnTo>
                  <a:pt x="17745" y="36614"/>
                </a:lnTo>
                <a:lnTo>
                  <a:pt x="17631" y="35452"/>
                </a:lnTo>
                <a:lnTo>
                  <a:pt x="17555" y="33823"/>
                </a:lnTo>
                <a:lnTo>
                  <a:pt x="17688" y="30442"/>
                </a:lnTo>
                <a:lnTo>
                  <a:pt x="23193" y="26746"/>
                </a:lnTo>
                <a:lnTo>
                  <a:pt x="24955" y="26356"/>
                </a:lnTo>
                <a:lnTo>
                  <a:pt x="25555" y="24660"/>
                </a:lnTo>
                <a:lnTo>
                  <a:pt x="25155" y="20736"/>
                </a:lnTo>
                <a:lnTo>
                  <a:pt x="24393" y="17564"/>
                </a:lnTo>
                <a:lnTo>
                  <a:pt x="23403" y="17354"/>
                </a:lnTo>
                <a:lnTo>
                  <a:pt x="22079" y="16430"/>
                </a:lnTo>
                <a:lnTo>
                  <a:pt x="21212" y="15354"/>
                </a:lnTo>
                <a:lnTo>
                  <a:pt x="19821" y="14183"/>
                </a:lnTo>
                <a:lnTo>
                  <a:pt x="17431" y="13459"/>
                </a:lnTo>
                <a:lnTo>
                  <a:pt x="17355" y="12459"/>
                </a:lnTo>
                <a:lnTo>
                  <a:pt x="17602" y="11458"/>
                </a:lnTo>
                <a:lnTo>
                  <a:pt x="18488" y="10430"/>
                </a:lnTo>
                <a:lnTo>
                  <a:pt x="22527" y="9544"/>
                </a:lnTo>
                <a:lnTo>
                  <a:pt x="23003" y="8820"/>
                </a:lnTo>
                <a:lnTo>
                  <a:pt x="23546" y="7029"/>
                </a:lnTo>
                <a:lnTo>
                  <a:pt x="24346" y="5201"/>
                </a:lnTo>
                <a:lnTo>
                  <a:pt x="25298" y="4600"/>
                </a:lnTo>
                <a:lnTo>
                  <a:pt x="27004" y="4658"/>
                </a:lnTo>
                <a:lnTo>
                  <a:pt x="30242" y="4238"/>
                </a:lnTo>
                <a:lnTo>
                  <a:pt x="32499" y="3638"/>
                </a:lnTo>
                <a:lnTo>
                  <a:pt x="34737" y="2381"/>
                </a:lnTo>
                <a:lnTo>
                  <a:pt x="35890" y="1238"/>
                </a:lnTo>
                <a:lnTo>
                  <a:pt x="40748" y="581"/>
                </a:lnTo>
                <a:lnTo>
                  <a:pt x="42110" y="0"/>
                </a:lnTo>
                <a:lnTo>
                  <a:pt x="43462" y="495"/>
                </a:lnTo>
                <a:lnTo>
                  <a:pt x="45282" y="2448"/>
                </a:lnTo>
                <a:lnTo>
                  <a:pt x="48273" y="5248"/>
                </a:lnTo>
                <a:lnTo>
                  <a:pt x="49873" y="6182"/>
                </a:lnTo>
                <a:lnTo>
                  <a:pt x="51073" y="5753"/>
                </a:lnTo>
                <a:lnTo>
                  <a:pt x="53245" y="4734"/>
                </a:lnTo>
                <a:lnTo>
                  <a:pt x="55321" y="4734"/>
                </a:lnTo>
                <a:lnTo>
                  <a:pt x="56998" y="4915"/>
                </a:lnTo>
                <a:lnTo>
                  <a:pt x="57807" y="4029"/>
                </a:lnTo>
                <a:lnTo>
                  <a:pt x="59074" y="3838"/>
                </a:lnTo>
                <a:lnTo>
                  <a:pt x="62703" y="4476"/>
                </a:lnTo>
                <a:close/>
                <a:moveTo>
                  <a:pt x="423463" y="20593"/>
                </a:moveTo>
                <a:lnTo>
                  <a:pt x="425234" y="21307"/>
                </a:lnTo>
                <a:lnTo>
                  <a:pt x="428587" y="22222"/>
                </a:lnTo>
                <a:lnTo>
                  <a:pt x="430663" y="23326"/>
                </a:lnTo>
                <a:lnTo>
                  <a:pt x="431845" y="23622"/>
                </a:lnTo>
                <a:lnTo>
                  <a:pt x="434578" y="21374"/>
                </a:lnTo>
                <a:lnTo>
                  <a:pt x="438636" y="21431"/>
                </a:lnTo>
                <a:lnTo>
                  <a:pt x="442208" y="21688"/>
                </a:lnTo>
                <a:lnTo>
                  <a:pt x="444046" y="22107"/>
                </a:lnTo>
                <a:lnTo>
                  <a:pt x="446304" y="22850"/>
                </a:lnTo>
                <a:lnTo>
                  <a:pt x="449027" y="23355"/>
                </a:lnTo>
                <a:lnTo>
                  <a:pt x="450142" y="22279"/>
                </a:lnTo>
                <a:lnTo>
                  <a:pt x="451733" y="19107"/>
                </a:lnTo>
                <a:lnTo>
                  <a:pt x="452351" y="18707"/>
                </a:lnTo>
                <a:lnTo>
                  <a:pt x="452790" y="18421"/>
                </a:lnTo>
                <a:lnTo>
                  <a:pt x="454809" y="18174"/>
                </a:lnTo>
                <a:lnTo>
                  <a:pt x="456724" y="18412"/>
                </a:lnTo>
                <a:lnTo>
                  <a:pt x="457628" y="18955"/>
                </a:lnTo>
                <a:lnTo>
                  <a:pt x="458534" y="21498"/>
                </a:lnTo>
                <a:lnTo>
                  <a:pt x="460810" y="22403"/>
                </a:lnTo>
                <a:lnTo>
                  <a:pt x="464830" y="26451"/>
                </a:lnTo>
                <a:lnTo>
                  <a:pt x="467287" y="28070"/>
                </a:lnTo>
                <a:lnTo>
                  <a:pt x="467887" y="28746"/>
                </a:lnTo>
                <a:lnTo>
                  <a:pt x="467077" y="29565"/>
                </a:lnTo>
                <a:lnTo>
                  <a:pt x="467401" y="30575"/>
                </a:lnTo>
                <a:lnTo>
                  <a:pt x="468802" y="31890"/>
                </a:lnTo>
                <a:lnTo>
                  <a:pt x="470773" y="32385"/>
                </a:lnTo>
                <a:lnTo>
                  <a:pt x="472907" y="32204"/>
                </a:lnTo>
                <a:lnTo>
                  <a:pt x="474069" y="32680"/>
                </a:lnTo>
                <a:lnTo>
                  <a:pt x="474897" y="33423"/>
                </a:lnTo>
                <a:lnTo>
                  <a:pt x="475116" y="34471"/>
                </a:lnTo>
                <a:lnTo>
                  <a:pt x="475059" y="35138"/>
                </a:lnTo>
                <a:lnTo>
                  <a:pt x="475479" y="36633"/>
                </a:lnTo>
                <a:lnTo>
                  <a:pt x="477145" y="38748"/>
                </a:lnTo>
                <a:lnTo>
                  <a:pt x="479127" y="40043"/>
                </a:lnTo>
                <a:lnTo>
                  <a:pt x="480193" y="41424"/>
                </a:lnTo>
                <a:lnTo>
                  <a:pt x="481927" y="46177"/>
                </a:lnTo>
                <a:lnTo>
                  <a:pt x="482632" y="48796"/>
                </a:lnTo>
                <a:lnTo>
                  <a:pt x="482365" y="51320"/>
                </a:lnTo>
                <a:lnTo>
                  <a:pt x="481165" y="53902"/>
                </a:lnTo>
                <a:lnTo>
                  <a:pt x="478536" y="57112"/>
                </a:lnTo>
                <a:lnTo>
                  <a:pt x="479184" y="58455"/>
                </a:lnTo>
                <a:lnTo>
                  <a:pt x="479774" y="60227"/>
                </a:lnTo>
                <a:lnTo>
                  <a:pt x="479574" y="61512"/>
                </a:lnTo>
                <a:lnTo>
                  <a:pt x="481441" y="65608"/>
                </a:lnTo>
                <a:lnTo>
                  <a:pt x="482289" y="68151"/>
                </a:lnTo>
                <a:lnTo>
                  <a:pt x="481584" y="68742"/>
                </a:lnTo>
                <a:lnTo>
                  <a:pt x="481127" y="69551"/>
                </a:lnTo>
                <a:lnTo>
                  <a:pt x="484480" y="71504"/>
                </a:lnTo>
                <a:lnTo>
                  <a:pt x="488499" y="73142"/>
                </a:lnTo>
                <a:lnTo>
                  <a:pt x="490195" y="73457"/>
                </a:lnTo>
                <a:lnTo>
                  <a:pt x="494805" y="72704"/>
                </a:lnTo>
                <a:lnTo>
                  <a:pt x="497777" y="72542"/>
                </a:lnTo>
                <a:lnTo>
                  <a:pt x="500729" y="74095"/>
                </a:lnTo>
                <a:lnTo>
                  <a:pt x="505025" y="77857"/>
                </a:lnTo>
                <a:lnTo>
                  <a:pt x="509664" y="82753"/>
                </a:lnTo>
                <a:lnTo>
                  <a:pt x="510587" y="84239"/>
                </a:lnTo>
                <a:lnTo>
                  <a:pt x="510987" y="84896"/>
                </a:lnTo>
                <a:lnTo>
                  <a:pt x="511893" y="86077"/>
                </a:lnTo>
                <a:lnTo>
                  <a:pt x="510950" y="86058"/>
                </a:lnTo>
                <a:lnTo>
                  <a:pt x="509425" y="85001"/>
                </a:lnTo>
                <a:lnTo>
                  <a:pt x="505739" y="81991"/>
                </a:lnTo>
                <a:lnTo>
                  <a:pt x="503854" y="83286"/>
                </a:lnTo>
                <a:lnTo>
                  <a:pt x="502225" y="85515"/>
                </a:lnTo>
                <a:lnTo>
                  <a:pt x="500443" y="93964"/>
                </a:lnTo>
                <a:lnTo>
                  <a:pt x="499005" y="94859"/>
                </a:lnTo>
                <a:lnTo>
                  <a:pt x="496462" y="94840"/>
                </a:lnTo>
                <a:lnTo>
                  <a:pt x="493347" y="94545"/>
                </a:lnTo>
                <a:lnTo>
                  <a:pt x="491204" y="94964"/>
                </a:lnTo>
                <a:lnTo>
                  <a:pt x="490652" y="95497"/>
                </a:lnTo>
                <a:lnTo>
                  <a:pt x="490937" y="96402"/>
                </a:lnTo>
                <a:lnTo>
                  <a:pt x="491576" y="97793"/>
                </a:lnTo>
                <a:lnTo>
                  <a:pt x="492023" y="99546"/>
                </a:lnTo>
                <a:lnTo>
                  <a:pt x="492157" y="100974"/>
                </a:lnTo>
                <a:lnTo>
                  <a:pt x="493281" y="102270"/>
                </a:lnTo>
                <a:lnTo>
                  <a:pt x="494795" y="103499"/>
                </a:lnTo>
                <a:lnTo>
                  <a:pt x="494862" y="104756"/>
                </a:lnTo>
                <a:lnTo>
                  <a:pt x="494633" y="106537"/>
                </a:lnTo>
                <a:lnTo>
                  <a:pt x="494281" y="107890"/>
                </a:lnTo>
                <a:lnTo>
                  <a:pt x="493900" y="108661"/>
                </a:lnTo>
                <a:lnTo>
                  <a:pt x="494605" y="110719"/>
                </a:lnTo>
                <a:lnTo>
                  <a:pt x="496252" y="113147"/>
                </a:lnTo>
                <a:lnTo>
                  <a:pt x="497300" y="114081"/>
                </a:lnTo>
                <a:lnTo>
                  <a:pt x="496910" y="118700"/>
                </a:lnTo>
                <a:lnTo>
                  <a:pt x="497529" y="120748"/>
                </a:lnTo>
                <a:lnTo>
                  <a:pt x="498005" y="123568"/>
                </a:lnTo>
                <a:lnTo>
                  <a:pt x="497814" y="128254"/>
                </a:lnTo>
                <a:lnTo>
                  <a:pt x="498014" y="129407"/>
                </a:lnTo>
                <a:lnTo>
                  <a:pt x="498577" y="129797"/>
                </a:lnTo>
                <a:lnTo>
                  <a:pt x="500082" y="129978"/>
                </a:lnTo>
                <a:lnTo>
                  <a:pt x="501548" y="130407"/>
                </a:lnTo>
                <a:lnTo>
                  <a:pt x="502063" y="131178"/>
                </a:lnTo>
                <a:lnTo>
                  <a:pt x="502053" y="131740"/>
                </a:lnTo>
                <a:lnTo>
                  <a:pt x="500215" y="133883"/>
                </a:lnTo>
                <a:lnTo>
                  <a:pt x="499996" y="135407"/>
                </a:lnTo>
                <a:lnTo>
                  <a:pt x="499358" y="137550"/>
                </a:lnTo>
                <a:lnTo>
                  <a:pt x="498834" y="138808"/>
                </a:lnTo>
                <a:lnTo>
                  <a:pt x="497195" y="141189"/>
                </a:lnTo>
                <a:lnTo>
                  <a:pt x="496158" y="143608"/>
                </a:lnTo>
                <a:lnTo>
                  <a:pt x="495681" y="145599"/>
                </a:lnTo>
                <a:lnTo>
                  <a:pt x="495995" y="146542"/>
                </a:lnTo>
                <a:lnTo>
                  <a:pt x="499024" y="146828"/>
                </a:lnTo>
                <a:lnTo>
                  <a:pt x="500662" y="148256"/>
                </a:lnTo>
                <a:lnTo>
                  <a:pt x="505034" y="151104"/>
                </a:lnTo>
                <a:lnTo>
                  <a:pt x="505806" y="152257"/>
                </a:lnTo>
                <a:lnTo>
                  <a:pt x="504615" y="154010"/>
                </a:lnTo>
                <a:lnTo>
                  <a:pt x="504634" y="154743"/>
                </a:lnTo>
                <a:lnTo>
                  <a:pt x="505206" y="155677"/>
                </a:lnTo>
                <a:lnTo>
                  <a:pt x="505473" y="157305"/>
                </a:lnTo>
                <a:lnTo>
                  <a:pt x="505368" y="159105"/>
                </a:lnTo>
                <a:lnTo>
                  <a:pt x="505387" y="161487"/>
                </a:lnTo>
                <a:lnTo>
                  <a:pt x="506187" y="161877"/>
                </a:lnTo>
                <a:lnTo>
                  <a:pt x="509159" y="164106"/>
                </a:lnTo>
                <a:lnTo>
                  <a:pt x="511273" y="166335"/>
                </a:lnTo>
                <a:lnTo>
                  <a:pt x="511340" y="167030"/>
                </a:lnTo>
                <a:lnTo>
                  <a:pt x="510321" y="168792"/>
                </a:lnTo>
                <a:lnTo>
                  <a:pt x="510540" y="170821"/>
                </a:lnTo>
                <a:lnTo>
                  <a:pt x="510502" y="171288"/>
                </a:lnTo>
                <a:lnTo>
                  <a:pt x="509588" y="170526"/>
                </a:lnTo>
                <a:lnTo>
                  <a:pt x="507940" y="170250"/>
                </a:lnTo>
                <a:lnTo>
                  <a:pt x="506244" y="170164"/>
                </a:lnTo>
                <a:lnTo>
                  <a:pt x="505177" y="170764"/>
                </a:lnTo>
                <a:lnTo>
                  <a:pt x="503311" y="172355"/>
                </a:lnTo>
                <a:lnTo>
                  <a:pt x="500796" y="174088"/>
                </a:lnTo>
                <a:lnTo>
                  <a:pt x="498757" y="175679"/>
                </a:lnTo>
                <a:lnTo>
                  <a:pt x="497586" y="176774"/>
                </a:lnTo>
                <a:lnTo>
                  <a:pt x="496614" y="176593"/>
                </a:lnTo>
                <a:lnTo>
                  <a:pt x="495862" y="175641"/>
                </a:lnTo>
                <a:lnTo>
                  <a:pt x="495443" y="174307"/>
                </a:lnTo>
                <a:lnTo>
                  <a:pt x="495624" y="169269"/>
                </a:lnTo>
                <a:lnTo>
                  <a:pt x="495176" y="167687"/>
                </a:lnTo>
                <a:lnTo>
                  <a:pt x="494224" y="166583"/>
                </a:lnTo>
                <a:lnTo>
                  <a:pt x="493100" y="165954"/>
                </a:lnTo>
                <a:lnTo>
                  <a:pt x="491766" y="165602"/>
                </a:lnTo>
                <a:lnTo>
                  <a:pt x="490385" y="165563"/>
                </a:lnTo>
                <a:lnTo>
                  <a:pt x="488432" y="167040"/>
                </a:lnTo>
                <a:lnTo>
                  <a:pt x="485660" y="168573"/>
                </a:lnTo>
                <a:lnTo>
                  <a:pt x="481365" y="168450"/>
                </a:lnTo>
                <a:lnTo>
                  <a:pt x="478479" y="168164"/>
                </a:lnTo>
                <a:lnTo>
                  <a:pt x="477088" y="167878"/>
                </a:lnTo>
                <a:lnTo>
                  <a:pt x="471497" y="165535"/>
                </a:lnTo>
                <a:lnTo>
                  <a:pt x="470335" y="165478"/>
                </a:lnTo>
                <a:lnTo>
                  <a:pt x="468249" y="164525"/>
                </a:lnTo>
                <a:lnTo>
                  <a:pt x="465773" y="163773"/>
                </a:lnTo>
                <a:lnTo>
                  <a:pt x="461600" y="165202"/>
                </a:lnTo>
                <a:lnTo>
                  <a:pt x="459800" y="164859"/>
                </a:lnTo>
                <a:lnTo>
                  <a:pt x="457276" y="163620"/>
                </a:lnTo>
                <a:lnTo>
                  <a:pt x="456381" y="163954"/>
                </a:lnTo>
                <a:lnTo>
                  <a:pt x="453561" y="167726"/>
                </a:lnTo>
                <a:lnTo>
                  <a:pt x="448761" y="171755"/>
                </a:lnTo>
                <a:lnTo>
                  <a:pt x="446170" y="172431"/>
                </a:lnTo>
                <a:lnTo>
                  <a:pt x="444941" y="168383"/>
                </a:lnTo>
                <a:lnTo>
                  <a:pt x="443751" y="166811"/>
                </a:lnTo>
                <a:lnTo>
                  <a:pt x="443189" y="166621"/>
                </a:lnTo>
                <a:lnTo>
                  <a:pt x="441989" y="166116"/>
                </a:lnTo>
                <a:lnTo>
                  <a:pt x="441055" y="166401"/>
                </a:lnTo>
                <a:lnTo>
                  <a:pt x="438169" y="169164"/>
                </a:lnTo>
                <a:lnTo>
                  <a:pt x="433540" y="170821"/>
                </a:lnTo>
                <a:lnTo>
                  <a:pt x="429711" y="171831"/>
                </a:lnTo>
                <a:lnTo>
                  <a:pt x="423615" y="173060"/>
                </a:lnTo>
                <a:lnTo>
                  <a:pt x="418909" y="173669"/>
                </a:lnTo>
                <a:lnTo>
                  <a:pt x="416909" y="173717"/>
                </a:lnTo>
                <a:lnTo>
                  <a:pt x="412566" y="173164"/>
                </a:lnTo>
                <a:lnTo>
                  <a:pt x="408737" y="172393"/>
                </a:lnTo>
                <a:lnTo>
                  <a:pt x="404908" y="172421"/>
                </a:lnTo>
                <a:lnTo>
                  <a:pt x="401964" y="172774"/>
                </a:lnTo>
                <a:lnTo>
                  <a:pt x="395145" y="175736"/>
                </a:lnTo>
                <a:lnTo>
                  <a:pt x="383543" y="181823"/>
                </a:lnTo>
                <a:lnTo>
                  <a:pt x="374723" y="184728"/>
                </a:lnTo>
                <a:lnTo>
                  <a:pt x="369780" y="185937"/>
                </a:lnTo>
                <a:lnTo>
                  <a:pt x="365903" y="186623"/>
                </a:lnTo>
                <a:lnTo>
                  <a:pt x="359273" y="186661"/>
                </a:lnTo>
                <a:lnTo>
                  <a:pt x="353873" y="186194"/>
                </a:lnTo>
                <a:lnTo>
                  <a:pt x="350129" y="186242"/>
                </a:lnTo>
                <a:lnTo>
                  <a:pt x="348053" y="185509"/>
                </a:lnTo>
                <a:lnTo>
                  <a:pt x="345091" y="183051"/>
                </a:lnTo>
                <a:lnTo>
                  <a:pt x="341509" y="180622"/>
                </a:lnTo>
                <a:lnTo>
                  <a:pt x="339909" y="180051"/>
                </a:lnTo>
                <a:lnTo>
                  <a:pt x="337823" y="179584"/>
                </a:lnTo>
                <a:lnTo>
                  <a:pt x="334775" y="179308"/>
                </a:lnTo>
                <a:lnTo>
                  <a:pt x="327155" y="182870"/>
                </a:lnTo>
                <a:lnTo>
                  <a:pt x="324784" y="183842"/>
                </a:lnTo>
                <a:lnTo>
                  <a:pt x="322173" y="184566"/>
                </a:lnTo>
                <a:lnTo>
                  <a:pt x="316906" y="186737"/>
                </a:lnTo>
                <a:lnTo>
                  <a:pt x="314573" y="187900"/>
                </a:lnTo>
                <a:lnTo>
                  <a:pt x="311648" y="187795"/>
                </a:lnTo>
                <a:lnTo>
                  <a:pt x="307915" y="187490"/>
                </a:lnTo>
                <a:lnTo>
                  <a:pt x="304676" y="187595"/>
                </a:lnTo>
                <a:lnTo>
                  <a:pt x="302514" y="185947"/>
                </a:lnTo>
                <a:lnTo>
                  <a:pt x="301343" y="184090"/>
                </a:lnTo>
                <a:lnTo>
                  <a:pt x="296932" y="182946"/>
                </a:lnTo>
                <a:lnTo>
                  <a:pt x="293780" y="182613"/>
                </a:lnTo>
                <a:lnTo>
                  <a:pt x="292970" y="183442"/>
                </a:lnTo>
                <a:lnTo>
                  <a:pt x="292132" y="185976"/>
                </a:lnTo>
                <a:lnTo>
                  <a:pt x="290789" y="192443"/>
                </a:lnTo>
                <a:lnTo>
                  <a:pt x="290541" y="194062"/>
                </a:lnTo>
                <a:lnTo>
                  <a:pt x="293322" y="200473"/>
                </a:lnTo>
                <a:lnTo>
                  <a:pt x="293198" y="201444"/>
                </a:lnTo>
                <a:lnTo>
                  <a:pt x="291217" y="201778"/>
                </a:lnTo>
                <a:lnTo>
                  <a:pt x="288941" y="201892"/>
                </a:lnTo>
                <a:lnTo>
                  <a:pt x="287455" y="202463"/>
                </a:lnTo>
                <a:lnTo>
                  <a:pt x="286226" y="203520"/>
                </a:lnTo>
                <a:lnTo>
                  <a:pt x="285483" y="209045"/>
                </a:lnTo>
                <a:lnTo>
                  <a:pt x="282845" y="210055"/>
                </a:lnTo>
                <a:lnTo>
                  <a:pt x="281587" y="211207"/>
                </a:lnTo>
                <a:lnTo>
                  <a:pt x="280292" y="214617"/>
                </a:lnTo>
                <a:lnTo>
                  <a:pt x="279587" y="214693"/>
                </a:lnTo>
                <a:lnTo>
                  <a:pt x="275320" y="212112"/>
                </a:lnTo>
                <a:lnTo>
                  <a:pt x="273320" y="211902"/>
                </a:lnTo>
                <a:lnTo>
                  <a:pt x="275044" y="209226"/>
                </a:lnTo>
                <a:lnTo>
                  <a:pt x="273177" y="203921"/>
                </a:lnTo>
                <a:lnTo>
                  <a:pt x="271139" y="198949"/>
                </a:lnTo>
                <a:lnTo>
                  <a:pt x="273062" y="195767"/>
                </a:lnTo>
                <a:lnTo>
                  <a:pt x="277044" y="191919"/>
                </a:lnTo>
                <a:lnTo>
                  <a:pt x="281226" y="187404"/>
                </a:lnTo>
                <a:lnTo>
                  <a:pt x="281226" y="184613"/>
                </a:lnTo>
                <a:lnTo>
                  <a:pt x="281007" y="182480"/>
                </a:lnTo>
                <a:lnTo>
                  <a:pt x="279806" y="181003"/>
                </a:lnTo>
                <a:lnTo>
                  <a:pt x="277501" y="179041"/>
                </a:lnTo>
                <a:lnTo>
                  <a:pt x="273644" y="181137"/>
                </a:lnTo>
                <a:lnTo>
                  <a:pt x="270891" y="183451"/>
                </a:lnTo>
                <a:lnTo>
                  <a:pt x="269091" y="183918"/>
                </a:lnTo>
                <a:lnTo>
                  <a:pt x="267138" y="185233"/>
                </a:lnTo>
                <a:lnTo>
                  <a:pt x="266186" y="187614"/>
                </a:lnTo>
                <a:lnTo>
                  <a:pt x="263823" y="189462"/>
                </a:lnTo>
                <a:lnTo>
                  <a:pt x="259966" y="190185"/>
                </a:lnTo>
                <a:lnTo>
                  <a:pt x="254165" y="188204"/>
                </a:lnTo>
                <a:lnTo>
                  <a:pt x="247935" y="185195"/>
                </a:lnTo>
                <a:lnTo>
                  <a:pt x="244411" y="182746"/>
                </a:lnTo>
                <a:lnTo>
                  <a:pt x="241535" y="182156"/>
                </a:lnTo>
                <a:lnTo>
                  <a:pt x="238801" y="183232"/>
                </a:lnTo>
                <a:lnTo>
                  <a:pt x="230734" y="189214"/>
                </a:lnTo>
                <a:lnTo>
                  <a:pt x="223351" y="197939"/>
                </a:lnTo>
                <a:lnTo>
                  <a:pt x="221523" y="199444"/>
                </a:lnTo>
                <a:lnTo>
                  <a:pt x="214569" y="203187"/>
                </a:lnTo>
                <a:lnTo>
                  <a:pt x="209978" y="204435"/>
                </a:lnTo>
                <a:lnTo>
                  <a:pt x="207816" y="204149"/>
                </a:lnTo>
                <a:lnTo>
                  <a:pt x="198663" y="205787"/>
                </a:lnTo>
                <a:lnTo>
                  <a:pt x="194120" y="206026"/>
                </a:lnTo>
                <a:lnTo>
                  <a:pt x="190519" y="207997"/>
                </a:lnTo>
                <a:lnTo>
                  <a:pt x="183537" y="205864"/>
                </a:lnTo>
                <a:lnTo>
                  <a:pt x="179365" y="203130"/>
                </a:lnTo>
                <a:lnTo>
                  <a:pt x="176851" y="200349"/>
                </a:lnTo>
                <a:lnTo>
                  <a:pt x="172755" y="194358"/>
                </a:lnTo>
                <a:lnTo>
                  <a:pt x="169850" y="191510"/>
                </a:lnTo>
                <a:lnTo>
                  <a:pt x="163325" y="188938"/>
                </a:lnTo>
                <a:lnTo>
                  <a:pt x="151952" y="182689"/>
                </a:lnTo>
                <a:lnTo>
                  <a:pt x="148961" y="182003"/>
                </a:lnTo>
                <a:lnTo>
                  <a:pt x="141198" y="181108"/>
                </a:lnTo>
                <a:lnTo>
                  <a:pt x="133017" y="180537"/>
                </a:lnTo>
                <a:lnTo>
                  <a:pt x="131359" y="182813"/>
                </a:lnTo>
                <a:lnTo>
                  <a:pt x="130730" y="191814"/>
                </a:lnTo>
                <a:lnTo>
                  <a:pt x="129330" y="194281"/>
                </a:lnTo>
                <a:lnTo>
                  <a:pt x="128731" y="198939"/>
                </a:lnTo>
                <a:lnTo>
                  <a:pt x="127730" y="200272"/>
                </a:lnTo>
                <a:lnTo>
                  <a:pt x="126159" y="201149"/>
                </a:lnTo>
                <a:lnTo>
                  <a:pt x="123701" y="199682"/>
                </a:lnTo>
                <a:lnTo>
                  <a:pt x="121996" y="199034"/>
                </a:lnTo>
                <a:lnTo>
                  <a:pt x="118024" y="200949"/>
                </a:lnTo>
                <a:lnTo>
                  <a:pt x="110166" y="203625"/>
                </a:lnTo>
                <a:lnTo>
                  <a:pt x="107489" y="204006"/>
                </a:lnTo>
                <a:lnTo>
                  <a:pt x="98384" y="200635"/>
                </a:lnTo>
                <a:lnTo>
                  <a:pt x="95050" y="198463"/>
                </a:lnTo>
                <a:lnTo>
                  <a:pt x="92897" y="196062"/>
                </a:lnTo>
                <a:lnTo>
                  <a:pt x="92173" y="191995"/>
                </a:lnTo>
                <a:lnTo>
                  <a:pt x="90821" y="189681"/>
                </a:lnTo>
                <a:lnTo>
                  <a:pt x="90621" y="188090"/>
                </a:lnTo>
                <a:lnTo>
                  <a:pt x="90088" y="186261"/>
                </a:lnTo>
                <a:lnTo>
                  <a:pt x="88249" y="185537"/>
                </a:lnTo>
                <a:lnTo>
                  <a:pt x="86277" y="186928"/>
                </a:lnTo>
                <a:lnTo>
                  <a:pt x="84163" y="186871"/>
                </a:lnTo>
                <a:lnTo>
                  <a:pt x="81515" y="186023"/>
                </a:lnTo>
                <a:lnTo>
                  <a:pt x="75257" y="182604"/>
                </a:lnTo>
                <a:lnTo>
                  <a:pt x="70456" y="182328"/>
                </a:lnTo>
                <a:lnTo>
                  <a:pt x="67561" y="186499"/>
                </a:lnTo>
                <a:lnTo>
                  <a:pt x="65313" y="187823"/>
                </a:lnTo>
                <a:lnTo>
                  <a:pt x="62855" y="188223"/>
                </a:lnTo>
                <a:lnTo>
                  <a:pt x="62712" y="187042"/>
                </a:lnTo>
                <a:lnTo>
                  <a:pt x="64579" y="184337"/>
                </a:lnTo>
                <a:lnTo>
                  <a:pt x="57083" y="184833"/>
                </a:lnTo>
                <a:lnTo>
                  <a:pt x="53130" y="186890"/>
                </a:lnTo>
                <a:lnTo>
                  <a:pt x="50044" y="186566"/>
                </a:lnTo>
                <a:lnTo>
                  <a:pt x="47730" y="185642"/>
                </a:lnTo>
                <a:lnTo>
                  <a:pt x="48073" y="184509"/>
                </a:lnTo>
                <a:lnTo>
                  <a:pt x="50416" y="184090"/>
                </a:lnTo>
                <a:lnTo>
                  <a:pt x="52454" y="183166"/>
                </a:lnTo>
                <a:lnTo>
                  <a:pt x="60570" y="182413"/>
                </a:lnTo>
                <a:lnTo>
                  <a:pt x="62465" y="181661"/>
                </a:lnTo>
                <a:lnTo>
                  <a:pt x="64541" y="178717"/>
                </a:lnTo>
                <a:lnTo>
                  <a:pt x="68313" y="176184"/>
                </a:lnTo>
                <a:lnTo>
                  <a:pt x="68799" y="175098"/>
                </a:lnTo>
                <a:lnTo>
                  <a:pt x="65894" y="175088"/>
                </a:lnTo>
                <a:lnTo>
                  <a:pt x="53454" y="175822"/>
                </a:lnTo>
                <a:lnTo>
                  <a:pt x="44920" y="175422"/>
                </a:lnTo>
                <a:lnTo>
                  <a:pt x="43910" y="176679"/>
                </a:lnTo>
                <a:lnTo>
                  <a:pt x="42624" y="176860"/>
                </a:lnTo>
                <a:lnTo>
                  <a:pt x="42272" y="173441"/>
                </a:lnTo>
                <a:lnTo>
                  <a:pt x="43625" y="171850"/>
                </a:lnTo>
                <a:lnTo>
                  <a:pt x="45434" y="172002"/>
                </a:lnTo>
                <a:lnTo>
                  <a:pt x="49902" y="170621"/>
                </a:lnTo>
                <a:lnTo>
                  <a:pt x="49502" y="167773"/>
                </a:lnTo>
                <a:lnTo>
                  <a:pt x="46311" y="165849"/>
                </a:lnTo>
                <a:lnTo>
                  <a:pt x="45663" y="164706"/>
                </a:lnTo>
                <a:lnTo>
                  <a:pt x="43339" y="164439"/>
                </a:lnTo>
                <a:lnTo>
                  <a:pt x="41462" y="163077"/>
                </a:lnTo>
                <a:lnTo>
                  <a:pt x="41053" y="159648"/>
                </a:lnTo>
                <a:lnTo>
                  <a:pt x="39557" y="155877"/>
                </a:lnTo>
                <a:lnTo>
                  <a:pt x="37424" y="154057"/>
                </a:lnTo>
                <a:lnTo>
                  <a:pt x="37690" y="153057"/>
                </a:lnTo>
                <a:lnTo>
                  <a:pt x="41605" y="151781"/>
                </a:lnTo>
                <a:lnTo>
                  <a:pt x="42415" y="146494"/>
                </a:lnTo>
                <a:lnTo>
                  <a:pt x="41815" y="143246"/>
                </a:lnTo>
                <a:lnTo>
                  <a:pt x="39843" y="142970"/>
                </a:lnTo>
                <a:lnTo>
                  <a:pt x="34100" y="140398"/>
                </a:lnTo>
                <a:lnTo>
                  <a:pt x="32356" y="140675"/>
                </a:lnTo>
                <a:lnTo>
                  <a:pt x="30452" y="137846"/>
                </a:lnTo>
                <a:lnTo>
                  <a:pt x="27118" y="135817"/>
                </a:lnTo>
                <a:lnTo>
                  <a:pt x="25470" y="136560"/>
                </a:lnTo>
                <a:lnTo>
                  <a:pt x="24432" y="137484"/>
                </a:lnTo>
                <a:lnTo>
                  <a:pt x="22889" y="137045"/>
                </a:lnTo>
                <a:lnTo>
                  <a:pt x="20307" y="135283"/>
                </a:lnTo>
                <a:lnTo>
                  <a:pt x="17764" y="134331"/>
                </a:lnTo>
                <a:lnTo>
                  <a:pt x="16640" y="133150"/>
                </a:lnTo>
                <a:lnTo>
                  <a:pt x="18050" y="129997"/>
                </a:lnTo>
                <a:lnTo>
                  <a:pt x="19993" y="130073"/>
                </a:lnTo>
                <a:lnTo>
                  <a:pt x="20345" y="127606"/>
                </a:lnTo>
                <a:lnTo>
                  <a:pt x="18812" y="123482"/>
                </a:lnTo>
                <a:lnTo>
                  <a:pt x="18964" y="121358"/>
                </a:lnTo>
                <a:lnTo>
                  <a:pt x="20660" y="120777"/>
                </a:lnTo>
                <a:lnTo>
                  <a:pt x="22593" y="121177"/>
                </a:lnTo>
                <a:lnTo>
                  <a:pt x="24546" y="123644"/>
                </a:lnTo>
                <a:lnTo>
                  <a:pt x="25184" y="126025"/>
                </a:lnTo>
                <a:lnTo>
                  <a:pt x="24775" y="128349"/>
                </a:lnTo>
                <a:lnTo>
                  <a:pt x="26013" y="130597"/>
                </a:lnTo>
                <a:lnTo>
                  <a:pt x="26898" y="131169"/>
                </a:lnTo>
                <a:lnTo>
                  <a:pt x="27489" y="128797"/>
                </a:lnTo>
                <a:lnTo>
                  <a:pt x="28318" y="128349"/>
                </a:lnTo>
                <a:lnTo>
                  <a:pt x="29461" y="129378"/>
                </a:lnTo>
                <a:lnTo>
                  <a:pt x="31909" y="129892"/>
                </a:lnTo>
                <a:lnTo>
                  <a:pt x="38252" y="128444"/>
                </a:lnTo>
                <a:lnTo>
                  <a:pt x="39471" y="127216"/>
                </a:lnTo>
                <a:lnTo>
                  <a:pt x="34823" y="127359"/>
                </a:lnTo>
                <a:lnTo>
                  <a:pt x="33128" y="126206"/>
                </a:lnTo>
                <a:lnTo>
                  <a:pt x="31280" y="123625"/>
                </a:lnTo>
                <a:lnTo>
                  <a:pt x="30146" y="121282"/>
                </a:lnTo>
                <a:lnTo>
                  <a:pt x="29946" y="120129"/>
                </a:lnTo>
                <a:lnTo>
                  <a:pt x="29309" y="118443"/>
                </a:lnTo>
                <a:lnTo>
                  <a:pt x="30013" y="117538"/>
                </a:lnTo>
                <a:lnTo>
                  <a:pt x="33194" y="116186"/>
                </a:lnTo>
                <a:lnTo>
                  <a:pt x="35986" y="112385"/>
                </a:lnTo>
                <a:lnTo>
                  <a:pt x="34814" y="111290"/>
                </a:lnTo>
                <a:lnTo>
                  <a:pt x="33481" y="110766"/>
                </a:lnTo>
                <a:lnTo>
                  <a:pt x="32032" y="111157"/>
                </a:lnTo>
                <a:lnTo>
                  <a:pt x="30661" y="109852"/>
                </a:lnTo>
                <a:lnTo>
                  <a:pt x="30480" y="108042"/>
                </a:lnTo>
                <a:lnTo>
                  <a:pt x="31575" y="106575"/>
                </a:lnTo>
                <a:lnTo>
                  <a:pt x="31690" y="104556"/>
                </a:lnTo>
                <a:lnTo>
                  <a:pt x="28099" y="99574"/>
                </a:lnTo>
                <a:lnTo>
                  <a:pt x="27098" y="98488"/>
                </a:lnTo>
                <a:lnTo>
                  <a:pt x="27880" y="96859"/>
                </a:lnTo>
                <a:lnTo>
                  <a:pt x="30623" y="94126"/>
                </a:lnTo>
                <a:lnTo>
                  <a:pt x="33233" y="90735"/>
                </a:lnTo>
                <a:lnTo>
                  <a:pt x="32918" y="89621"/>
                </a:lnTo>
                <a:lnTo>
                  <a:pt x="30985" y="89163"/>
                </a:lnTo>
                <a:lnTo>
                  <a:pt x="21822" y="90621"/>
                </a:lnTo>
                <a:lnTo>
                  <a:pt x="18259" y="91878"/>
                </a:lnTo>
                <a:lnTo>
                  <a:pt x="11906" y="92459"/>
                </a:lnTo>
                <a:lnTo>
                  <a:pt x="11449" y="90611"/>
                </a:lnTo>
                <a:lnTo>
                  <a:pt x="11592" y="88954"/>
                </a:lnTo>
                <a:lnTo>
                  <a:pt x="13021" y="85925"/>
                </a:lnTo>
                <a:lnTo>
                  <a:pt x="12887" y="78438"/>
                </a:lnTo>
                <a:lnTo>
                  <a:pt x="13735" y="74371"/>
                </a:lnTo>
                <a:lnTo>
                  <a:pt x="17269" y="73152"/>
                </a:lnTo>
                <a:lnTo>
                  <a:pt x="21603" y="67161"/>
                </a:lnTo>
                <a:lnTo>
                  <a:pt x="28623" y="60074"/>
                </a:lnTo>
                <a:lnTo>
                  <a:pt x="35957" y="60207"/>
                </a:lnTo>
                <a:lnTo>
                  <a:pt x="38891" y="58245"/>
                </a:lnTo>
                <a:lnTo>
                  <a:pt x="43243" y="58131"/>
                </a:lnTo>
                <a:lnTo>
                  <a:pt x="44034" y="59550"/>
                </a:lnTo>
                <a:lnTo>
                  <a:pt x="44529" y="60912"/>
                </a:lnTo>
                <a:lnTo>
                  <a:pt x="48349" y="62874"/>
                </a:lnTo>
                <a:lnTo>
                  <a:pt x="55093" y="62560"/>
                </a:lnTo>
                <a:lnTo>
                  <a:pt x="56731" y="61789"/>
                </a:lnTo>
                <a:lnTo>
                  <a:pt x="58321" y="60712"/>
                </a:lnTo>
                <a:lnTo>
                  <a:pt x="55197" y="57226"/>
                </a:lnTo>
                <a:lnTo>
                  <a:pt x="56188" y="56236"/>
                </a:lnTo>
                <a:lnTo>
                  <a:pt x="59017" y="56121"/>
                </a:lnTo>
                <a:lnTo>
                  <a:pt x="62084" y="56940"/>
                </a:lnTo>
                <a:lnTo>
                  <a:pt x="62227" y="57740"/>
                </a:lnTo>
                <a:lnTo>
                  <a:pt x="61417" y="58836"/>
                </a:lnTo>
                <a:lnTo>
                  <a:pt x="60465" y="60750"/>
                </a:lnTo>
                <a:lnTo>
                  <a:pt x="61370" y="61122"/>
                </a:lnTo>
                <a:lnTo>
                  <a:pt x="70095" y="59960"/>
                </a:lnTo>
                <a:lnTo>
                  <a:pt x="79220" y="60893"/>
                </a:lnTo>
                <a:lnTo>
                  <a:pt x="82125" y="60388"/>
                </a:lnTo>
                <a:lnTo>
                  <a:pt x="89297" y="60427"/>
                </a:lnTo>
                <a:lnTo>
                  <a:pt x="90583" y="59226"/>
                </a:lnTo>
                <a:lnTo>
                  <a:pt x="88411" y="57712"/>
                </a:lnTo>
                <a:lnTo>
                  <a:pt x="86287" y="57188"/>
                </a:lnTo>
                <a:lnTo>
                  <a:pt x="84858" y="56454"/>
                </a:lnTo>
                <a:lnTo>
                  <a:pt x="83429" y="55378"/>
                </a:lnTo>
                <a:lnTo>
                  <a:pt x="87982" y="51997"/>
                </a:lnTo>
                <a:lnTo>
                  <a:pt x="90554" y="51349"/>
                </a:lnTo>
                <a:lnTo>
                  <a:pt x="102679" y="49263"/>
                </a:lnTo>
                <a:lnTo>
                  <a:pt x="111700" y="48225"/>
                </a:lnTo>
                <a:lnTo>
                  <a:pt x="111814" y="47444"/>
                </a:lnTo>
                <a:lnTo>
                  <a:pt x="110509" y="47444"/>
                </a:lnTo>
                <a:lnTo>
                  <a:pt x="98860" y="45710"/>
                </a:lnTo>
                <a:lnTo>
                  <a:pt x="96050" y="44377"/>
                </a:lnTo>
                <a:lnTo>
                  <a:pt x="92154" y="41186"/>
                </a:lnTo>
                <a:lnTo>
                  <a:pt x="91307" y="40281"/>
                </a:lnTo>
                <a:lnTo>
                  <a:pt x="90325" y="38719"/>
                </a:lnTo>
                <a:lnTo>
                  <a:pt x="90916" y="35395"/>
                </a:lnTo>
                <a:lnTo>
                  <a:pt x="91640" y="32718"/>
                </a:lnTo>
                <a:lnTo>
                  <a:pt x="93078" y="31166"/>
                </a:lnTo>
                <a:lnTo>
                  <a:pt x="97736" y="30927"/>
                </a:lnTo>
                <a:lnTo>
                  <a:pt x="113700" y="33652"/>
                </a:lnTo>
                <a:lnTo>
                  <a:pt x="125073" y="32023"/>
                </a:lnTo>
                <a:lnTo>
                  <a:pt x="137503" y="35985"/>
                </a:lnTo>
                <a:lnTo>
                  <a:pt x="149400" y="35185"/>
                </a:lnTo>
                <a:lnTo>
                  <a:pt x="151848" y="33404"/>
                </a:lnTo>
                <a:lnTo>
                  <a:pt x="154829" y="27661"/>
                </a:lnTo>
                <a:lnTo>
                  <a:pt x="171631" y="18097"/>
                </a:lnTo>
                <a:lnTo>
                  <a:pt x="177508" y="13097"/>
                </a:lnTo>
                <a:lnTo>
                  <a:pt x="183813" y="10353"/>
                </a:lnTo>
                <a:lnTo>
                  <a:pt x="194624" y="7306"/>
                </a:lnTo>
                <a:lnTo>
                  <a:pt x="203664" y="3267"/>
                </a:lnTo>
                <a:lnTo>
                  <a:pt x="206245" y="2800"/>
                </a:lnTo>
                <a:lnTo>
                  <a:pt x="227942" y="4734"/>
                </a:lnTo>
                <a:lnTo>
                  <a:pt x="242849" y="4981"/>
                </a:lnTo>
                <a:lnTo>
                  <a:pt x="249688" y="1162"/>
                </a:lnTo>
                <a:lnTo>
                  <a:pt x="253660" y="2448"/>
                </a:lnTo>
                <a:lnTo>
                  <a:pt x="253289" y="3810"/>
                </a:lnTo>
                <a:lnTo>
                  <a:pt x="252565" y="4981"/>
                </a:lnTo>
                <a:lnTo>
                  <a:pt x="252784" y="7334"/>
                </a:lnTo>
                <a:lnTo>
                  <a:pt x="255108" y="10792"/>
                </a:lnTo>
                <a:lnTo>
                  <a:pt x="257480" y="13144"/>
                </a:lnTo>
                <a:lnTo>
                  <a:pt x="264433" y="16516"/>
                </a:lnTo>
                <a:lnTo>
                  <a:pt x="274101" y="13678"/>
                </a:lnTo>
                <a:lnTo>
                  <a:pt x="275663" y="13992"/>
                </a:lnTo>
                <a:lnTo>
                  <a:pt x="277635" y="14783"/>
                </a:lnTo>
                <a:lnTo>
                  <a:pt x="281044" y="23898"/>
                </a:lnTo>
                <a:lnTo>
                  <a:pt x="283693" y="27108"/>
                </a:lnTo>
                <a:lnTo>
                  <a:pt x="287084" y="29289"/>
                </a:lnTo>
                <a:lnTo>
                  <a:pt x="289874" y="29718"/>
                </a:lnTo>
                <a:lnTo>
                  <a:pt x="291941" y="27441"/>
                </a:lnTo>
                <a:lnTo>
                  <a:pt x="293541" y="26527"/>
                </a:lnTo>
                <a:lnTo>
                  <a:pt x="297037" y="26136"/>
                </a:lnTo>
                <a:lnTo>
                  <a:pt x="302762" y="29261"/>
                </a:lnTo>
                <a:lnTo>
                  <a:pt x="304743" y="32480"/>
                </a:lnTo>
                <a:lnTo>
                  <a:pt x="314487" y="34966"/>
                </a:lnTo>
                <a:lnTo>
                  <a:pt x="323431" y="36214"/>
                </a:lnTo>
                <a:lnTo>
                  <a:pt x="327289" y="38938"/>
                </a:lnTo>
                <a:lnTo>
                  <a:pt x="339880" y="41662"/>
                </a:lnTo>
                <a:lnTo>
                  <a:pt x="344586" y="41243"/>
                </a:lnTo>
                <a:lnTo>
                  <a:pt x="352473" y="38386"/>
                </a:lnTo>
                <a:lnTo>
                  <a:pt x="367827" y="35252"/>
                </a:lnTo>
                <a:lnTo>
                  <a:pt x="378028" y="39624"/>
                </a:lnTo>
                <a:lnTo>
                  <a:pt x="380790" y="40195"/>
                </a:lnTo>
                <a:lnTo>
                  <a:pt x="383171" y="39814"/>
                </a:lnTo>
                <a:lnTo>
                  <a:pt x="386601" y="41015"/>
                </a:lnTo>
                <a:lnTo>
                  <a:pt x="390258" y="40367"/>
                </a:lnTo>
                <a:lnTo>
                  <a:pt x="401545" y="35204"/>
                </a:lnTo>
                <a:lnTo>
                  <a:pt x="405079" y="32270"/>
                </a:lnTo>
                <a:lnTo>
                  <a:pt x="408823" y="31518"/>
                </a:lnTo>
                <a:lnTo>
                  <a:pt x="412137" y="29756"/>
                </a:lnTo>
                <a:lnTo>
                  <a:pt x="420977" y="23993"/>
                </a:lnTo>
                <a:lnTo>
                  <a:pt x="423463" y="20593"/>
                </a:lnTo>
                <a:close/>
                <a:moveTo>
                  <a:pt x="8048" y="69199"/>
                </a:moveTo>
                <a:lnTo>
                  <a:pt x="1905" y="70275"/>
                </a:lnTo>
                <a:lnTo>
                  <a:pt x="0" y="69218"/>
                </a:lnTo>
                <a:lnTo>
                  <a:pt x="1924" y="67113"/>
                </a:lnTo>
                <a:lnTo>
                  <a:pt x="5505" y="65808"/>
                </a:lnTo>
                <a:lnTo>
                  <a:pt x="6668" y="65656"/>
                </a:lnTo>
                <a:lnTo>
                  <a:pt x="8239" y="67751"/>
                </a:lnTo>
                <a:lnTo>
                  <a:pt x="8048" y="691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2" name="Freeform: Shape 231">
            <a:extLst>
              <a:ext uri="{FF2B5EF4-FFF2-40B4-BE49-F238E27FC236}">
                <a16:creationId xmlns:a16="http://schemas.microsoft.com/office/drawing/2014/main" id="{160B9AD5-C6C3-76AD-2BAE-C0DF906159FA}"/>
              </a:ext>
            </a:extLst>
          </p:cNvPr>
          <p:cNvSpPr/>
          <p:nvPr/>
        </p:nvSpPr>
        <p:spPr>
          <a:xfrm>
            <a:off x="4154392" y="4363787"/>
            <a:ext cx="36900" cy="34070"/>
          </a:xfrm>
          <a:custGeom>
            <a:avLst/>
            <a:gdLst>
              <a:gd name="connsiteX0" fmla="*/ 30737 w 36900"/>
              <a:gd name="connsiteY0" fmla="*/ 3972 h 34070"/>
              <a:gd name="connsiteX1" fmla="*/ 29280 w 36900"/>
              <a:gd name="connsiteY1" fmla="*/ 4238 h 34070"/>
              <a:gd name="connsiteX2" fmla="*/ 29451 w 36900"/>
              <a:gd name="connsiteY2" fmla="*/ 3162 h 34070"/>
              <a:gd name="connsiteX3" fmla="*/ 32004 w 36900"/>
              <a:gd name="connsiteY3" fmla="*/ 1305 h 34070"/>
              <a:gd name="connsiteX4" fmla="*/ 35909 w 36900"/>
              <a:gd name="connsiteY4" fmla="*/ 47 h 34070"/>
              <a:gd name="connsiteX5" fmla="*/ 36900 w 36900"/>
              <a:gd name="connsiteY5" fmla="*/ 0 h 34070"/>
              <a:gd name="connsiteX6" fmla="*/ 36338 w 36900"/>
              <a:gd name="connsiteY6" fmla="*/ 1667 h 34070"/>
              <a:gd name="connsiteX7" fmla="*/ 30737 w 36900"/>
              <a:gd name="connsiteY7" fmla="*/ 3972 h 34070"/>
              <a:gd name="connsiteX8" fmla="*/ 23898 w 36900"/>
              <a:gd name="connsiteY8" fmla="*/ 32194 h 34070"/>
              <a:gd name="connsiteX9" fmla="*/ 19565 w 36900"/>
              <a:gd name="connsiteY9" fmla="*/ 33709 h 34070"/>
              <a:gd name="connsiteX10" fmla="*/ 8268 w 36900"/>
              <a:gd name="connsiteY10" fmla="*/ 34071 h 34070"/>
              <a:gd name="connsiteX11" fmla="*/ 3591 w 36900"/>
              <a:gd name="connsiteY11" fmla="*/ 33518 h 34070"/>
              <a:gd name="connsiteX12" fmla="*/ 0 w 36900"/>
              <a:gd name="connsiteY12" fmla="*/ 33947 h 34070"/>
              <a:gd name="connsiteX13" fmla="*/ 6544 w 36900"/>
              <a:gd name="connsiteY13" fmla="*/ 30642 h 34070"/>
              <a:gd name="connsiteX14" fmla="*/ 7315 w 36900"/>
              <a:gd name="connsiteY14" fmla="*/ 29251 h 34070"/>
              <a:gd name="connsiteX15" fmla="*/ 10096 w 36900"/>
              <a:gd name="connsiteY15" fmla="*/ 28994 h 34070"/>
              <a:gd name="connsiteX16" fmla="*/ 10887 w 36900"/>
              <a:gd name="connsiteY16" fmla="*/ 28575 h 34070"/>
              <a:gd name="connsiteX17" fmla="*/ 11811 w 36900"/>
              <a:gd name="connsiteY17" fmla="*/ 21269 h 34070"/>
              <a:gd name="connsiteX18" fmla="*/ 11449 w 36900"/>
              <a:gd name="connsiteY18" fmla="*/ 19526 h 34070"/>
              <a:gd name="connsiteX19" fmla="*/ 10897 w 36900"/>
              <a:gd name="connsiteY19" fmla="*/ 18564 h 34070"/>
              <a:gd name="connsiteX20" fmla="*/ 9773 w 36900"/>
              <a:gd name="connsiteY20" fmla="*/ 17869 h 34070"/>
              <a:gd name="connsiteX21" fmla="*/ 7249 w 36900"/>
              <a:gd name="connsiteY21" fmla="*/ 16926 h 34070"/>
              <a:gd name="connsiteX22" fmla="*/ 6830 w 36900"/>
              <a:gd name="connsiteY22" fmla="*/ 16421 h 34070"/>
              <a:gd name="connsiteX23" fmla="*/ 8420 w 36900"/>
              <a:gd name="connsiteY23" fmla="*/ 15611 h 34070"/>
              <a:gd name="connsiteX24" fmla="*/ 11811 w 36900"/>
              <a:gd name="connsiteY24" fmla="*/ 15164 h 34070"/>
              <a:gd name="connsiteX25" fmla="*/ 14345 w 36900"/>
              <a:gd name="connsiteY25" fmla="*/ 14288 h 34070"/>
              <a:gd name="connsiteX26" fmla="*/ 19593 w 36900"/>
              <a:gd name="connsiteY26" fmla="*/ 14106 h 34070"/>
              <a:gd name="connsiteX27" fmla="*/ 22146 w 36900"/>
              <a:gd name="connsiteY27" fmla="*/ 13325 h 34070"/>
              <a:gd name="connsiteX28" fmla="*/ 26441 w 36900"/>
              <a:gd name="connsiteY28" fmla="*/ 13106 h 34070"/>
              <a:gd name="connsiteX29" fmla="*/ 24327 w 36900"/>
              <a:gd name="connsiteY29" fmla="*/ 16468 h 34070"/>
              <a:gd name="connsiteX30" fmla="*/ 23336 w 36900"/>
              <a:gd name="connsiteY30" fmla="*/ 17716 h 34070"/>
              <a:gd name="connsiteX31" fmla="*/ 23727 w 36900"/>
              <a:gd name="connsiteY31" fmla="*/ 20736 h 34070"/>
              <a:gd name="connsiteX32" fmla="*/ 23241 w 36900"/>
              <a:gd name="connsiteY32" fmla="*/ 22784 h 34070"/>
              <a:gd name="connsiteX33" fmla="*/ 23803 w 36900"/>
              <a:gd name="connsiteY33" fmla="*/ 25375 h 34070"/>
              <a:gd name="connsiteX34" fmla="*/ 25089 w 36900"/>
              <a:gd name="connsiteY34" fmla="*/ 27079 h 34070"/>
              <a:gd name="connsiteX35" fmla="*/ 24260 w 36900"/>
              <a:gd name="connsiteY35" fmla="*/ 28746 h 34070"/>
              <a:gd name="connsiteX36" fmla="*/ 24136 w 36900"/>
              <a:gd name="connsiteY36" fmla="*/ 31280 h 34070"/>
              <a:gd name="connsiteX37" fmla="*/ 23898 w 36900"/>
              <a:gd name="connsiteY37" fmla="*/ 32194 h 3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900" h="34070">
                <a:moveTo>
                  <a:pt x="30737" y="3972"/>
                </a:moveTo>
                <a:lnTo>
                  <a:pt x="29280" y="4238"/>
                </a:lnTo>
                <a:lnTo>
                  <a:pt x="29451" y="3162"/>
                </a:lnTo>
                <a:lnTo>
                  <a:pt x="32004" y="1305"/>
                </a:lnTo>
                <a:lnTo>
                  <a:pt x="35909" y="47"/>
                </a:lnTo>
                <a:lnTo>
                  <a:pt x="36900" y="0"/>
                </a:lnTo>
                <a:lnTo>
                  <a:pt x="36338" y="1667"/>
                </a:lnTo>
                <a:lnTo>
                  <a:pt x="30737" y="3972"/>
                </a:lnTo>
                <a:close/>
                <a:moveTo>
                  <a:pt x="23898" y="32194"/>
                </a:moveTo>
                <a:lnTo>
                  <a:pt x="19565" y="33709"/>
                </a:lnTo>
                <a:lnTo>
                  <a:pt x="8268" y="34071"/>
                </a:lnTo>
                <a:lnTo>
                  <a:pt x="3591" y="33518"/>
                </a:lnTo>
                <a:lnTo>
                  <a:pt x="0" y="33947"/>
                </a:lnTo>
                <a:lnTo>
                  <a:pt x="6544" y="30642"/>
                </a:lnTo>
                <a:lnTo>
                  <a:pt x="7315" y="29251"/>
                </a:lnTo>
                <a:lnTo>
                  <a:pt x="10096" y="28994"/>
                </a:lnTo>
                <a:lnTo>
                  <a:pt x="10887" y="28575"/>
                </a:lnTo>
                <a:lnTo>
                  <a:pt x="11811" y="21269"/>
                </a:lnTo>
                <a:lnTo>
                  <a:pt x="11449" y="19526"/>
                </a:lnTo>
                <a:lnTo>
                  <a:pt x="10897" y="18564"/>
                </a:lnTo>
                <a:lnTo>
                  <a:pt x="9773" y="17869"/>
                </a:lnTo>
                <a:lnTo>
                  <a:pt x="7249" y="16926"/>
                </a:lnTo>
                <a:lnTo>
                  <a:pt x="6830" y="16421"/>
                </a:lnTo>
                <a:lnTo>
                  <a:pt x="8420" y="15611"/>
                </a:lnTo>
                <a:lnTo>
                  <a:pt x="11811" y="15164"/>
                </a:lnTo>
                <a:lnTo>
                  <a:pt x="14345" y="14288"/>
                </a:lnTo>
                <a:lnTo>
                  <a:pt x="19593" y="14106"/>
                </a:lnTo>
                <a:lnTo>
                  <a:pt x="22146" y="13325"/>
                </a:lnTo>
                <a:lnTo>
                  <a:pt x="26441" y="13106"/>
                </a:lnTo>
                <a:lnTo>
                  <a:pt x="24327" y="16468"/>
                </a:lnTo>
                <a:lnTo>
                  <a:pt x="23336" y="17716"/>
                </a:lnTo>
                <a:lnTo>
                  <a:pt x="23727" y="20736"/>
                </a:lnTo>
                <a:lnTo>
                  <a:pt x="23241" y="22784"/>
                </a:lnTo>
                <a:lnTo>
                  <a:pt x="23803" y="25375"/>
                </a:lnTo>
                <a:lnTo>
                  <a:pt x="25089" y="27079"/>
                </a:lnTo>
                <a:lnTo>
                  <a:pt x="24260" y="28746"/>
                </a:lnTo>
                <a:lnTo>
                  <a:pt x="24136" y="31280"/>
                </a:lnTo>
                <a:lnTo>
                  <a:pt x="23898" y="321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60E67C5F-6FBC-7FE4-8A0F-1CBA1A7C4C62}"/>
              </a:ext>
            </a:extLst>
          </p:cNvPr>
          <p:cNvSpPr/>
          <p:nvPr/>
        </p:nvSpPr>
        <p:spPr>
          <a:xfrm>
            <a:off x="10521941" y="4828502"/>
            <a:ext cx="78533" cy="66188"/>
          </a:xfrm>
          <a:custGeom>
            <a:avLst/>
            <a:gdLst>
              <a:gd name="connsiteX0" fmla="*/ 26746 w 78533"/>
              <a:gd name="connsiteY0" fmla="*/ 657 h 66188"/>
              <a:gd name="connsiteX1" fmla="*/ 26594 w 78533"/>
              <a:gd name="connsiteY1" fmla="*/ 667 h 66188"/>
              <a:gd name="connsiteX2" fmla="*/ 26355 w 78533"/>
              <a:gd name="connsiteY2" fmla="*/ 543 h 66188"/>
              <a:gd name="connsiteX3" fmla="*/ 26270 w 78533"/>
              <a:gd name="connsiteY3" fmla="*/ 267 h 66188"/>
              <a:gd name="connsiteX4" fmla="*/ 26355 w 78533"/>
              <a:gd name="connsiteY4" fmla="*/ 0 h 66188"/>
              <a:gd name="connsiteX5" fmla="*/ 27003 w 78533"/>
              <a:gd name="connsiteY5" fmla="*/ 438 h 66188"/>
              <a:gd name="connsiteX6" fmla="*/ 26746 w 78533"/>
              <a:gd name="connsiteY6" fmla="*/ 657 h 66188"/>
              <a:gd name="connsiteX7" fmla="*/ 448 w 78533"/>
              <a:gd name="connsiteY7" fmla="*/ 5153 h 66188"/>
              <a:gd name="connsiteX8" fmla="*/ 295 w 78533"/>
              <a:gd name="connsiteY8" fmla="*/ 5324 h 66188"/>
              <a:gd name="connsiteX9" fmla="*/ 95 w 78533"/>
              <a:gd name="connsiteY9" fmla="*/ 5239 h 66188"/>
              <a:gd name="connsiteX10" fmla="*/ 0 w 78533"/>
              <a:gd name="connsiteY10" fmla="*/ 4962 h 66188"/>
              <a:gd name="connsiteX11" fmla="*/ 285 w 78533"/>
              <a:gd name="connsiteY11" fmla="*/ 4572 h 66188"/>
              <a:gd name="connsiteX12" fmla="*/ 448 w 78533"/>
              <a:gd name="connsiteY12" fmla="*/ 5153 h 66188"/>
              <a:gd name="connsiteX13" fmla="*/ 64332 w 78533"/>
              <a:gd name="connsiteY13" fmla="*/ 37062 h 66188"/>
              <a:gd name="connsiteX14" fmla="*/ 64170 w 78533"/>
              <a:gd name="connsiteY14" fmla="*/ 37300 h 66188"/>
              <a:gd name="connsiteX15" fmla="*/ 63979 w 78533"/>
              <a:gd name="connsiteY15" fmla="*/ 37214 h 66188"/>
              <a:gd name="connsiteX16" fmla="*/ 63979 w 78533"/>
              <a:gd name="connsiteY16" fmla="*/ 36862 h 66188"/>
              <a:gd name="connsiteX17" fmla="*/ 64332 w 78533"/>
              <a:gd name="connsiteY17" fmla="*/ 37062 h 66188"/>
              <a:gd name="connsiteX18" fmla="*/ 78248 w 78533"/>
              <a:gd name="connsiteY18" fmla="*/ 65999 h 66188"/>
              <a:gd name="connsiteX19" fmla="*/ 78010 w 78533"/>
              <a:gd name="connsiteY19" fmla="*/ 66189 h 66188"/>
              <a:gd name="connsiteX20" fmla="*/ 77724 w 78533"/>
              <a:gd name="connsiteY20" fmla="*/ 63617 h 66188"/>
              <a:gd name="connsiteX21" fmla="*/ 78152 w 78533"/>
              <a:gd name="connsiteY21" fmla="*/ 64055 h 66188"/>
              <a:gd name="connsiteX22" fmla="*/ 78334 w 78533"/>
              <a:gd name="connsiteY22" fmla="*/ 64332 h 66188"/>
              <a:gd name="connsiteX23" fmla="*/ 78495 w 78533"/>
              <a:gd name="connsiteY23" fmla="*/ 64675 h 66188"/>
              <a:gd name="connsiteX24" fmla="*/ 78534 w 78533"/>
              <a:gd name="connsiteY24" fmla="*/ 65036 h 66188"/>
              <a:gd name="connsiteX25" fmla="*/ 78514 w 78533"/>
              <a:gd name="connsiteY25" fmla="*/ 65437 h 66188"/>
              <a:gd name="connsiteX26" fmla="*/ 78419 w 78533"/>
              <a:gd name="connsiteY26" fmla="*/ 65703 h 66188"/>
              <a:gd name="connsiteX27" fmla="*/ 78248 w 78533"/>
              <a:gd name="connsiteY27" fmla="*/ 65999 h 66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8533" h="66188">
                <a:moveTo>
                  <a:pt x="26746" y="657"/>
                </a:moveTo>
                <a:lnTo>
                  <a:pt x="26594" y="667"/>
                </a:lnTo>
                <a:lnTo>
                  <a:pt x="26355" y="543"/>
                </a:lnTo>
                <a:lnTo>
                  <a:pt x="26270" y="267"/>
                </a:lnTo>
                <a:lnTo>
                  <a:pt x="26355" y="0"/>
                </a:lnTo>
                <a:lnTo>
                  <a:pt x="27003" y="438"/>
                </a:lnTo>
                <a:lnTo>
                  <a:pt x="26746" y="657"/>
                </a:lnTo>
                <a:close/>
                <a:moveTo>
                  <a:pt x="448" y="5153"/>
                </a:moveTo>
                <a:lnTo>
                  <a:pt x="295" y="5324"/>
                </a:lnTo>
                <a:lnTo>
                  <a:pt x="95" y="5239"/>
                </a:lnTo>
                <a:lnTo>
                  <a:pt x="0" y="4962"/>
                </a:lnTo>
                <a:lnTo>
                  <a:pt x="285" y="4572"/>
                </a:lnTo>
                <a:lnTo>
                  <a:pt x="448" y="5153"/>
                </a:lnTo>
                <a:close/>
                <a:moveTo>
                  <a:pt x="64332" y="37062"/>
                </a:moveTo>
                <a:lnTo>
                  <a:pt x="64170" y="37300"/>
                </a:lnTo>
                <a:lnTo>
                  <a:pt x="63979" y="37214"/>
                </a:lnTo>
                <a:lnTo>
                  <a:pt x="63979" y="36862"/>
                </a:lnTo>
                <a:lnTo>
                  <a:pt x="64332" y="37062"/>
                </a:lnTo>
                <a:close/>
                <a:moveTo>
                  <a:pt x="78248" y="65999"/>
                </a:moveTo>
                <a:lnTo>
                  <a:pt x="78010" y="66189"/>
                </a:lnTo>
                <a:lnTo>
                  <a:pt x="77724" y="63617"/>
                </a:lnTo>
                <a:lnTo>
                  <a:pt x="78152" y="64055"/>
                </a:lnTo>
                <a:lnTo>
                  <a:pt x="78334" y="64332"/>
                </a:lnTo>
                <a:lnTo>
                  <a:pt x="78495" y="64675"/>
                </a:lnTo>
                <a:lnTo>
                  <a:pt x="78534" y="65036"/>
                </a:lnTo>
                <a:lnTo>
                  <a:pt x="78514" y="65437"/>
                </a:lnTo>
                <a:lnTo>
                  <a:pt x="78419" y="65703"/>
                </a:lnTo>
                <a:lnTo>
                  <a:pt x="78248" y="659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C1A7570F-74E5-0B62-3C12-E9945CB3B47A}"/>
              </a:ext>
            </a:extLst>
          </p:cNvPr>
          <p:cNvSpPr/>
          <p:nvPr/>
        </p:nvSpPr>
        <p:spPr>
          <a:xfrm>
            <a:off x="8971280" y="3972157"/>
            <a:ext cx="97383" cy="97221"/>
          </a:xfrm>
          <a:custGeom>
            <a:avLst/>
            <a:gdLst>
              <a:gd name="connsiteX0" fmla="*/ 72761 w 97383"/>
              <a:gd name="connsiteY0" fmla="*/ 77257 h 97221"/>
              <a:gd name="connsiteX1" fmla="*/ 71104 w 97383"/>
              <a:gd name="connsiteY1" fmla="*/ 80629 h 97221"/>
              <a:gd name="connsiteX2" fmla="*/ 69771 w 97383"/>
              <a:gd name="connsiteY2" fmla="*/ 84191 h 97221"/>
              <a:gd name="connsiteX3" fmla="*/ 69237 w 97383"/>
              <a:gd name="connsiteY3" fmla="*/ 87554 h 97221"/>
              <a:gd name="connsiteX4" fmla="*/ 69266 w 97383"/>
              <a:gd name="connsiteY4" fmla="*/ 91011 h 97221"/>
              <a:gd name="connsiteX5" fmla="*/ 68885 w 97383"/>
              <a:gd name="connsiteY5" fmla="*/ 94136 h 97221"/>
              <a:gd name="connsiteX6" fmla="*/ 68237 w 97383"/>
              <a:gd name="connsiteY6" fmla="*/ 97222 h 97221"/>
              <a:gd name="connsiteX7" fmla="*/ 65646 w 97383"/>
              <a:gd name="connsiteY7" fmla="*/ 96336 h 97221"/>
              <a:gd name="connsiteX8" fmla="*/ 64246 w 97383"/>
              <a:gd name="connsiteY8" fmla="*/ 94126 h 97221"/>
              <a:gd name="connsiteX9" fmla="*/ 63922 w 97383"/>
              <a:gd name="connsiteY9" fmla="*/ 90497 h 97221"/>
              <a:gd name="connsiteX10" fmla="*/ 62046 w 97383"/>
              <a:gd name="connsiteY10" fmla="*/ 86115 h 97221"/>
              <a:gd name="connsiteX11" fmla="*/ 61341 w 97383"/>
              <a:gd name="connsiteY11" fmla="*/ 84858 h 97221"/>
              <a:gd name="connsiteX12" fmla="*/ 58626 w 97383"/>
              <a:gd name="connsiteY12" fmla="*/ 82401 h 97221"/>
              <a:gd name="connsiteX13" fmla="*/ 56159 w 97383"/>
              <a:gd name="connsiteY13" fmla="*/ 81181 h 97221"/>
              <a:gd name="connsiteX14" fmla="*/ 54254 w 97383"/>
              <a:gd name="connsiteY14" fmla="*/ 79362 h 97221"/>
              <a:gd name="connsiteX15" fmla="*/ 54502 w 97383"/>
              <a:gd name="connsiteY15" fmla="*/ 79515 h 97221"/>
              <a:gd name="connsiteX16" fmla="*/ 53092 w 97383"/>
              <a:gd name="connsiteY16" fmla="*/ 77067 h 97221"/>
              <a:gd name="connsiteX17" fmla="*/ 52025 w 97383"/>
              <a:gd name="connsiteY17" fmla="*/ 74466 h 97221"/>
              <a:gd name="connsiteX18" fmla="*/ 49825 w 97383"/>
              <a:gd name="connsiteY18" fmla="*/ 67056 h 97221"/>
              <a:gd name="connsiteX19" fmla="*/ 49063 w 97383"/>
              <a:gd name="connsiteY19" fmla="*/ 65265 h 97221"/>
              <a:gd name="connsiteX20" fmla="*/ 48044 w 97383"/>
              <a:gd name="connsiteY20" fmla="*/ 63627 h 97221"/>
              <a:gd name="connsiteX21" fmla="*/ 47758 w 97383"/>
              <a:gd name="connsiteY21" fmla="*/ 62008 h 97221"/>
              <a:gd name="connsiteX22" fmla="*/ 48101 w 97383"/>
              <a:gd name="connsiteY22" fmla="*/ 60207 h 97221"/>
              <a:gd name="connsiteX23" fmla="*/ 49063 w 97383"/>
              <a:gd name="connsiteY23" fmla="*/ 57512 h 97221"/>
              <a:gd name="connsiteX24" fmla="*/ 49644 w 97383"/>
              <a:gd name="connsiteY24" fmla="*/ 54797 h 97221"/>
              <a:gd name="connsiteX25" fmla="*/ 49177 w 97383"/>
              <a:gd name="connsiteY25" fmla="*/ 51102 h 97221"/>
              <a:gd name="connsiteX26" fmla="*/ 49359 w 97383"/>
              <a:gd name="connsiteY26" fmla="*/ 47444 h 97221"/>
              <a:gd name="connsiteX27" fmla="*/ 50073 w 97383"/>
              <a:gd name="connsiteY27" fmla="*/ 45815 h 97221"/>
              <a:gd name="connsiteX28" fmla="*/ 62655 w 97383"/>
              <a:gd name="connsiteY28" fmla="*/ 23412 h 97221"/>
              <a:gd name="connsiteX29" fmla="*/ 66065 w 97383"/>
              <a:gd name="connsiteY29" fmla="*/ 18621 h 97221"/>
              <a:gd name="connsiteX30" fmla="*/ 68170 w 97383"/>
              <a:gd name="connsiteY30" fmla="*/ 16268 h 97221"/>
              <a:gd name="connsiteX31" fmla="*/ 69932 w 97383"/>
              <a:gd name="connsiteY31" fmla="*/ 13611 h 97221"/>
              <a:gd name="connsiteX32" fmla="*/ 71599 w 97383"/>
              <a:gd name="connsiteY32" fmla="*/ 10249 h 97221"/>
              <a:gd name="connsiteX33" fmla="*/ 73647 w 97383"/>
              <a:gd name="connsiteY33" fmla="*/ 7172 h 97221"/>
              <a:gd name="connsiteX34" fmla="*/ 75105 w 97383"/>
              <a:gd name="connsiteY34" fmla="*/ 6220 h 97221"/>
              <a:gd name="connsiteX35" fmla="*/ 82334 w 97383"/>
              <a:gd name="connsiteY35" fmla="*/ 3457 h 97221"/>
              <a:gd name="connsiteX36" fmla="*/ 84572 w 97383"/>
              <a:gd name="connsiteY36" fmla="*/ 819 h 97221"/>
              <a:gd name="connsiteX37" fmla="*/ 86373 w 97383"/>
              <a:gd name="connsiteY37" fmla="*/ 0 h 97221"/>
              <a:gd name="connsiteX38" fmla="*/ 88421 w 97383"/>
              <a:gd name="connsiteY38" fmla="*/ 47 h 97221"/>
              <a:gd name="connsiteX39" fmla="*/ 89745 w 97383"/>
              <a:gd name="connsiteY39" fmla="*/ 1305 h 97221"/>
              <a:gd name="connsiteX40" fmla="*/ 90925 w 97383"/>
              <a:gd name="connsiteY40" fmla="*/ 2800 h 97221"/>
              <a:gd name="connsiteX41" fmla="*/ 92164 w 97383"/>
              <a:gd name="connsiteY41" fmla="*/ 3600 h 97221"/>
              <a:gd name="connsiteX42" fmla="*/ 95355 w 97383"/>
              <a:gd name="connsiteY42" fmla="*/ 5058 h 97221"/>
              <a:gd name="connsiteX43" fmla="*/ 96755 w 97383"/>
              <a:gd name="connsiteY43" fmla="*/ 6467 h 97221"/>
              <a:gd name="connsiteX44" fmla="*/ 97384 w 97383"/>
              <a:gd name="connsiteY44" fmla="*/ 8887 h 97221"/>
              <a:gd name="connsiteX45" fmla="*/ 95441 w 97383"/>
              <a:gd name="connsiteY45" fmla="*/ 11192 h 97221"/>
              <a:gd name="connsiteX46" fmla="*/ 94469 w 97383"/>
              <a:gd name="connsiteY46" fmla="*/ 13268 h 97221"/>
              <a:gd name="connsiteX47" fmla="*/ 94288 w 97383"/>
              <a:gd name="connsiteY47" fmla="*/ 15554 h 97221"/>
              <a:gd name="connsiteX48" fmla="*/ 94631 w 97383"/>
              <a:gd name="connsiteY48" fmla="*/ 18650 h 97221"/>
              <a:gd name="connsiteX49" fmla="*/ 94679 w 97383"/>
              <a:gd name="connsiteY49" fmla="*/ 21755 h 97221"/>
              <a:gd name="connsiteX50" fmla="*/ 92240 w 97383"/>
              <a:gd name="connsiteY50" fmla="*/ 29023 h 97221"/>
              <a:gd name="connsiteX51" fmla="*/ 89640 w 97383"/>
              <a:gd name="connsiteY51" fmla="*/ 33547 h 97221"/>
              <a:gd name="connsiteX52" fmla="*/ 88935 w 97383"/>
              <a:gd name="connsiteY52" fmla="*/ 35795 h 97221"/>
              <a:gd name="connsiteX53" fmla="*/ 88144 w 97383"/>
              <a:gd name="connsiteY53" fmla="*/ 41377 h 97221"/>
              <a:gd name="connsiteX54" fmla="*/ 86611 w 97383"/>
              <a:gd name="connsiteY54" fmla="*/ 46968 h 97221"/>
              <a:gd name="connsiteX55" fmla="*/ 85306 w 97383"/>
              <a:gd name="connsiteY55" fmla="*/ 54045 h 97221"/>
              <a:gd name="connsiteX56" fmla="*/ 83172 w 97383"/>
              <a:gd name="connsiteY56" fmla="*/ 61331 h 97221"/>
              <a:gd name="connsiteX57" fmla="*/ 81962 w 97383"/>
              <a:gd name="connsiteY57" fmla="*/ 64370 h 97221"/>
              <a:gd name="connsiteX58" fmla="*/ 80457 w 97383"/>
              <a:gd name="connsiteY58" fmla="*/ 67275 h 97221"/>
              <a:gd name="connsiteX59" fmla="*/ 76857 w 97383"/>
              <a:gd name="connsiteY59" fmla="*/ 72761 h 97221"/>
              <a:gd name="connsiteX60" fmla="*/ 72761 w 97383"/>
              <a:gd name="connsiteY60" fmla="*/ 77257 h 97221"/>
              <a:gd name="connsiteX61" fmla="*/ 3220 w 97383"/>
              <a:gd name="connsiteY61" fmla="*/ 22107 h 97221"/>
              <a:gd name="connsiteX62" fmla="*/ 4381 w 97383"/>
              <a:gd name="connsiteY62" fmla="*/ 24051 h 97221"/>
              <a:gd name="connsiteX63" fmla="*/ 3886 w 97383"/>
              <a:gd name="connsiteY63" fmla="*/ 25251 h 97221"/>
              <a:gd name="connsiteX64" fmla="*/ 209 w 97383"/>
              <a:gd name="connsiteY64" fmla="*/ 24612 h 97221"/>
              <a:gd name="connsiteX65" fmla="*/ 0 w 97383"/>
              <a:gd name="connsiteY65" fmla="*/ 23441 h 97221"/>
              <a:gd name="connsiteX66" fmla="*/ 1391 w 97383"/>
              <a:gd name="connsiteY66" fmla="*/ 23650 h 97221"/>
              <a:gd name="connsiteX67" fmla="*/ 3220 w 97383"/>
              <a:gd name="connsiteY67" fmla="*/ 22107 h 9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97383" h="97221">
                <a:moveTo>
                  <a:pt x="72761" y="77257"/>
                </a:moveTo>
                <a:lnTo>
                  <a:pt x="71104" y="80629"/>
                </a:lnTo>
                <a:lnTo>
                  <a:pt x="69771" y="84191"/>
                </a:lnTo>
                <a:lnTo>
                  <a:pt x="69237" y="87554"/>
                </a:lnTo>
                <a:lnTo>
                  <a:pt x="69266" y="91011"/>
                </a:lnTo>
                <a:lnTo>
                  <a:pt x="68885" y="94136"/>
                </a:lnTo>
                <a:lnTo>
                  <a:pt x="68237" y="97222"/>
                </a:lnTo>
                <a:lnTo>
                  <a:pt x="65646" y="96336"/>
                </a:lnTo>
                <a:lnTo>
                  <a:pt x="64246" y="94126"/>
                </a:lnTo>
                <a:lnTo>
                  <a:pt x="63922" y="90497"/>
                </a:lnTo>
                <a:lnTo>
                  <a:pt x="62046" y="86115"/>
                </a:lnTo>
                <a:lnTo>
                  <a:pt x="61341" y="84858"/>
                </a:lnTo>
                <a:lnTo>
                  <a:pt x="58626" y="82401"/>
                </a:lnTo>
                <a:lnTo>
                  <a:pt x="56159" y="81181"/>
                </a:lnTo>
                <a:lnTo>
                  <a:pt x="54254" y="79362"/>
                </a:lnTo>
                <a:lnTo>
                  <a:pt x="54502" y="79515"/>
                </a:lnTo>
                <a:lnTo>
                  <a:pt x="53092" y="77067"/>
                </a:lnTo>
                <a:lnTo>
                  <a:pt x="52025" y="74466"/>
                </a:lnTo>
                <a:lnTo>
                  <a:pt x="49825" y="67056"/>
                </a:lnTo>
                <a:lnTo>
                  <a:pt x="49063" y="65265"/>
                </a:lnTo>
                <a:lnTo>
                  <a:pt x="48044" y="63627"/>
                </a:lnTo>
                <a:lnTo>
                  <a:pt x="47758" y="62008"/>
                </a:lnTo>
                <a:lnTo>
                  <a:pt x="48101" y="60207"/>
                </a:lnTo>
                <a:lnTo>
                  <a:pt x="49063" y="57512"/>
                </a:lnTo>
                <a:lnTo>
                  <a:pt x="49644" y="54797"/>
                </a:lnTo>
                <a:lnTo>
                  <a:pt x="49177" y="51102"/>
                </a:lnTo>
                <a:lnTo>
                  <a:pt x="49359" y="47444"/>
                </a:lnTo>
                <a:lnTo>
                  <a:pt x="50073" y="45815"/>
                </a:lnTo>
                <a:lnTo>
                  <a:pt x="62655" y="23412"/>
                </a:lnTo>
                <a:lnTo>
                  <a:pt x="66065" y="18621"/>
                </a:lnTo>
                <a:lnTo>
                  <a:pt x="68170" y="16268"/>
                </a:lnTo>
                <a:lnTo>
                  <a:pt x="69932" y="13611"/>
                </a:lnTo>
                <a:lnTo>
                  <a:pt x="71599" y="10249"/>
                </a:lnTo>
                <a:lnTo>
                  <a:pt x="73647" y="7172"/>
                </a:lnTo>
                <a:lnTo>
                  <a:pt x="75105" y="6220"/>
                </a:lnTo>
                <a:lnTo>
                  <a:pt x="82334" y="3457"/>
                </a:lnTo>
                <a:lnTo>
                  <a:pt x="84572" y="819"/>
                </a:lnTo>
                <a:lnTo>
                  <a:pt x="86373" y="0"/>
                </a:lnTo>
                <a:lnTo>
                  <a:pt x="88421" y="47"/>
                </a:lnTo>
                <a:lnTo>
                  <a:pt x="89745" y="1305"/>
                </a:lnTo>
                <a:lnTo>
                  <a:pt x="90925" y="2800"/>
                </a:lnTo>
                <a:lnTo>
                  <a:pt x="92164" y="3600"/>
                </a:lnTo>
                <a:lnTo>
                  <a:pt x="95355" y="5058"/>
                </a:lnTo>
                <a:lnTo>
                  <a:pt x="96755" y="6467"/>
                </a:lnTo>
                <a:lnTo>
                  <a:pt x="97384" y="8887"/>
                </a:lnTo>
                <a:lnTo>
                  <a:pt x="95441" y="11192"/>
                </a:lnTo>
                <a:lnTo>
                  <a:pt x="94469" y="13268"/>
                </a:lnTo>
                <a:lnTo>
                  <a:pt x="94288" y="15554"/>
                </a:lnTo>
                <a:lnTo>
                  <a:pt x="94631" y="18650"/>
                </a:lnTo>
                <a:lnTo>
                  <a:pt x="94679" y="21755"/>
                </a:lnTo>
                <a:lnTo>
                  <a:pt x="92240" y="29023"/>
                </a:lnTo>
                <a:lnTo>
                  <a:pt x="89640" y="33547"/>
                </a:lnTo>
                <a:lnTo>
                  <a:pt x="88935" y="35795"/>
                </a:lnTo>
                <a:lnTo>
                  <a:pt x="88144" y="41377"/>
                </a:lnTo>
                <a:lnTo>
                  <a:pt x="86611" y="46968"/>
                </a:lnTo>
                <a:lnTo>
                  <a:pt x="85306" y="54045"/>
                </a:lnTo>
                <a:lnTo>
                  <a:pt x="83172" y="61331"/>
                </a:lnTo>
                <a:lnTo>
                  <a:pt x="81962" y="64370"/>
                </a:lnTo>
                <a:lnTo>
                  <a:pt x="80457" y="67275"/>
                </a:lnTo>
                <a:lnTo>
                  <a:pt x="76857" y="72761"/>
                </a:lnTo>
                <a:lnTo>
                  <a:pt x="72761" y="77257"/>
                </a:lnTo>
                <a:close/>
                <a:moveTo>
                  <a:pt x="3220" y="22107"/>
                </a:moveTo>
                <a:lnTo>
                  <a:pt x="4381" y="24051"/>
                </a:lnTo>
                <a:lnTo>
                  <a:pt x="3886" y="25251"/>
                </a:lnTo>
                <a:lnTo>
                  <a:pt x="209" y="24612"/>
                </a:lnTo>
                <a:lnTo>
                  <a:pt x="0" y="23441"/>
                </a:lnTo>
                <a:lnTo>
                  <a:pt x="1391" y="23650"/>
                </a:lnTo>
                <a:lnTo>
                  <a:pt x="3220" y="2210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A3776098-E490-7F3F-2229-48D2A342011F}"/>
              </a:ext>
            </a:extLst>
          </p:cNvPr>
          <p:cNvSpPr/>
          <p:nvPr/>
        </p:nvSpPr>
        <p:spPr>
          <a:xfrm>
            <a:off x="6593164" y="4692980"/>
            <a:ext cx="297760" cy="286864"/>
          </a:xfrm>
          <a:custGeom>
            <a:avLst/>
            <a:gdLst>
              <a:gd name="connsiteX0" fmla="*/ 277644 w 297760"/>
              <a:gd name="connsiteY0" fmla="*/ 186042 h 286864"/>
              <a:gd name="connsiteX1" fmla="*/ 276197 w 297760"/>
              <a:gd name="connsiteY1" fmla="*/ 186395 h 286864"/>
              <a:gd name="connsiteX2" fmla="*/ 275634 w 297760"/>
              <a:gd name="connsiteY2" fmla="*/ 186052 h 286864"/>
              <a:gd name="connsiteX3" fmla="*/ 274749 w 297760"/>
              <a:gd name="connsiteY3" fmla="*/ 184928 h 286864"/>
              <a:gd name="connsiteX4" fmla="*/ 276292 w 297760"/>
              <a:gd name="connsiteY4" fmla="*/ 183975 h 286864"/>
              <a:gd name="connsiteX5" fmla="*/ 277787 w 297760"/>
              <a:gd name="connsiteY5" fmla="*/ 182128 h 286864"/>
              <a:gd name="connsiteX6" fmla="*/ 281264 w 297760"/>
              <a:gd name="connsiteY6" fmla="*/ 179413 h 286864"/>
              <a:gd name="connsiteX7" fmla="*/ 282454 w 297760"/>
              <a:gd name="connsiteY7" fmla="*/ 177622 h 286864"/>
              <a:gd name="connsiteX8" fmla="*/ 282883 w 297760"/>
              <a:gd name="connsiteY8" fmla="*/ 177241 h 286864"/>
              <a:gd name="connsiteX9" fmla="*/ 282636 w 297760"/>
              <a:gd name="connsiteY9" fmla="*/ 179356 h 286864"/>
              <a:gd name="connsiteX10" fmla="*/ 280673 w 297760"/>
              <a:gd name="connsiteY10" fmla="*/ 183975 h 286864"/>
              <a:gd name="connsiteX11" fmla="*/ 278997 w 297760"/>
              <a:gd name="connsiteY11" fmla="*/ 184280 h 286864"/>
              <a:gd name="connsiteX12" fmla="*/ 277644 w 297760"/>
              <a:gd name="connsiteY12" fmla="*/ 186042 h 286864"/>
              <a:gd name="connsiteX13" fmla="*/ 271901 w 297760"/>
              <a:gd name="connsiteY13" fmla="*/ 137798 h 286864"/>
              <a:gd name="connsiteX14" fmla="*/ 273948 w 297760"/>
              <a:gd name="connsiteY14" fmla="*/ 143485 h 286864"/>
              <a:gd name="connsiteX15" fmla="*/ 273691 w 297760"/>
              <a:gd name="connsiteY15" fmla="*/ 144552 h 286864"/>
              <a:gd name="connsiteX16" fmla="*/ 272244 w 297760"/>
              <a:gd name="connsiteY16" fmla="*/ 145199 h 286864"/>
              <a:gd name="connsiteX17" fmla="*/ 271491 w 297760"/>
              <a:gd name="connsiteY17" fmla="*/ 145256 h 286864"/>
              <a:gd name="connsiteX18" fmla="*/ 270596 w 297760"/>
              <a:gd name="connsiteY18" fmla="*/ 144342 h 286864"/>
              <a:gd name="connsiteX19" fmla="*/ 269967 w 297760"/>
              <a:gd name="connsiteY19" fmla="*/ 142427 h 286864"/>
              <a:gd name="connsiteX20" fmla="*/ 268872 w 297760"/>
              <a:gd name="connsiteY20" fmla="*/ 142885 h 286864"/>
              <a:gd name="connsiteX21" fmla="*/ 267005 w 297760"/>
              <a:gd name="connsiteY21" fmla="*/ 140589 h 286864"/>
              <a:gd name="connsiteX22" fmla="*/ 265157 w 297760"/>
              <a:gd name="connsiteY22" fmla="*/ 140475 h 286864"/>
              <a:gd name="connsiteX23" fmla="*/ 263519 w 297760"/>
              <a:gd name="connsiteY23" fmla="*/ 137741 h 286864"/>
              <a:gd name="connsiteX24" fmla="*/ 264157 w 297760"/>
              <a:gd name="connsiteY24" fmla="*/ 135360 h 286864"/>
              <a:gd name="connsiteX25" fmla="*/ 263786 w 297760"/>
              <a:gd name="connsiteY25" fmla="*/ 131293 h 286864"/>
              <a:gd name="connsiteX26" fmla="*/ 265776 w 297760"/>
              <a:gd name="connsiteY26" fmla="*/ 129216 h 286864"/>
              <a:gd name="connsiteX27" fmla="*/ 266900 w 297760"/>
              <a:gd name="connsiteY27" fmla="*/ 125711 h 286864"/>
              <a:gd name="connsiteX28" fmla="*/ 268195 w 297760"/>
              <a:gd name="connsiteY28" fmla="*/ 128102 h 286864"/>
              <a:gd name="connsiteX29" fmla="*/ 268491 w 297760"/>
              <a:gd name="connsiteY29" fmla="*/ 131836 h 286864"/>
              <a:gd name="connsiteX30" fmla="*/ 270234 w 297760"/>
              <a:gd name="connsiteY30" fmla="*/ 136217 h 286864"/>
              <a:gd name="connsiteX31" fmla="*/ 271691 w 297760"/>
              <a:gd name="connsiteY31" fmla="*/ 137570 h 286864"/>
              <a:gd name="connsiteX32" fmla="*/ 271901 w 297760"/>
              <a:gd name="connsiteY32" fmla="*/ 137798 h 286864"/>
              <a:gd name="connsiteX33" fmla="*/ 281750 w 297760"/>
              <a:gd name="connsiteY33" fmla="*/ 103956 h 286864"/>
              <a:gd name="connsiteX34" fmla="*/ 281911 w 297760"/>
              <a:gd name="connsiteY34" fmla="*/ 105299 h 286864"/>
              <a:gd name="connsiteX35" fmla="*/ 281502 w 297760"/>
              <a:gd name="connsiteY35" fmla="*/ 106566 h 286864"/>
              <a:gd name="connsiteX36" fmla="*/ 281587 w 297760"/>
              <a:gd name="connsiteY36" fmla="*/ 110595 h 286864"/>
              <a:gd name="connsiteX37" fmla="*/ 281426 w 297760"/>
              <a:gd name="connsiteY37" fmla="*/ 113272 h 286864"/>
              <a:gd name="connsiteX38" fmla="*/ 279902 w 297760"/>
              <a:gd name="connsiteY38" fmla="*/ 116977 h 286864"/>
              <a:gd name="connsiteX39" fmla="*/ 278654 w 297760"/>
              <a:gd name="connsiteY39" fmla="*/ 118301 h 286864"/>
              <a:gd name="connsiteX40" fmla="*/ 277539 w 297760"/>
              <a:gd name="connsiteY40" fmla="*/ 117910 h 286864"/>
              <a:gd name="connsiteX41" fmla="*/ 276625 w 297760"/>
              <a:gd name="connsiteY41" fmla="*/ 117300 h 286864"/>
              <a:gd name="connsiteX42" fmla="*/ 275910 w 297760"/>
              <a:gd name="connsiteY42" fmla="*/ 116281 h 286864"/>
              <a:gd name="connsiteX43" fmla="*/ 277359 w 297760"/>
              <a:gd name="connsiteY43" fmla="*/ 109490 h 286864"/>
              <a:gd name="connsiteX44" fmla="*/ 276616 w 297760"/>
              <a:gd name="connsiteY44" fmla="*/ 104518 h 286864"/>
              <a:gd name="connsiteX45" fmla="*/ 279482 w 297760"/>
              <a:gd name="connsiteY45" fmla="*/ 104994 h 286864"/>
              <a:gd name="connsiteX46" fmla="*/ 281750 w 297760"/>
              <a:gd name="connsiteY46" fmla="*/ 103956 h 286864"/>
              <a:gd name="connsiteX47" fmla="*/ 40062 w 297760"/>
              <a:gd name="connsiteY47" fmla="*/ 57 h 286864"/>
              <a:gd name="connsiteX48" fmla="*/ 40624 w 297760"/>
              <a:gd name="connsiteY48" fmla="*/ 133 h 286864"/>
              <a:gd name="connsiteX49" fmla="*/ 43425 w 297760"/>
              <a:gd name="connsiteY49" fmla="*/ 133 h 286864"/>
              <a:gd name="connsiteX50" fmla="*/ 48177 w 297760"/>
              <a:gd name="connsiteY50" fmla="*/ 133 h 286864"/>
              <a:gd name="connsiteX51" fmla="*/ 52930 w 297760"/>
              <a:gd name="connsiteY51" fmla="*/ 133 h 286864"/>
              <a:gd name="connsiteX52" fmla="*/ 57684 w 297760"/>
              <a:gd name="connsiteY52" fmla="*/ 133 h 286864"/>
              <a:gd name="connsiteX53" fmla="*/ 62436 w 297760"/>
              <a:gd name="connsiteY53" fmla="*/ 133 h 286864"/>
              <a:gd name="connsiteX54" fmla="*/ 67190 w 297760"/>
              <a:gd name="connsiteY54" fmla="*/ 133 h 286864"/>
              <a:gd name="connsiteX55" fmla="*/ 71943 w 297760"/>
              <a:gd name="connsiteY55" fmla="*/ 133 h 286864"/>
              <a:gd name="connsiteX56" fmla="*/ 76695 w 297760"/>
              <a:gd name="connsiteY56" fmla="*/ 133 h 286864"/>
              <a:gd name="connsiteX57" fmla="*/ 81449 w 297760"/>
              <a:gd name="connsiteY57" fmla="*/ 133 h 286864"/>
              <a:gd name="connsiteX58" fmla="*/ 86201 w 297760"/>
              <a:gd name="connsiteY58" fmla="*/ 133 h 286864"/>
              <a:gd name="connsiteX59" fmla="*/ 90954 w 297760"/>
              <a:gd name="connsiteY59" fmla="*/ 133 h 286864"/>
              <a:gd name="connsiteX60" fmla="*/ 95708 w 297760"/>
              <a:gd name="connsiteY60" fmla="*/ 133 h 286864"/>
              <a:gd name="connsiteX61" fmla="*/ 100460 w 297760"/>
              <a:gd name="connsiteY61" fmla="*/ 133 h 286864"/>
              <a:gd name="connsiteX62" fmla="*/ 105213 w 297760"/>
              <a:gd name="connsiteY62" fmla="*/ 133 h 286864"/>
              <a:gd name="connsiteX63" fmla="*/ 109966 w 297760"/>
              <a:gd name="connsiteY63" fmla="*/ 133 h 286864"/>
              <a:gd name="connsiteX64" fmla="*/ 114719 w 297760"/>
              <a:gd name="connsiteY64" fmla="*/ 133 h 286864"/>
              <a:gd name="connsiteX65" fmla="*/ 119472 w 297760"/>
              <a:gd name="connsiteY65" fmla="*/ 133 h 286864"/>
              <a:gd name="connsiteX66" fmla="*/ 122397 w 297760"/>
              <a:gd name="connsiteY66" fmla="*/ 133 h 286864"/>
              <a:gd name="connsiteX67" fmla="*/ 124435 w 297760"/>
              <a:gd name="connsiteY67" fmla="*/ 133 h 286864"/>
              <a:gd name="connsiteX68" fmla="*/ 126359 w 297760"/>
              <a:gd name="connsiteY68" fmla="*/ 1134 h 286864"/>
              <a:gd name="connsiteX69" fmla="*/ 128502 w 297760"/>
              <a:gd name="connsiteY69" fmla="*/ 2324 h 286864"/>
              <a:gd name="connsiteX70" fmla="*/ 134208 w 297760"/>
              <a:gd name="connsiteY70" fmla="*/ 5487 h 286864"/>
              <a:gd name="connsiteX71" fmla="*/ 139903 w 297760"/>
              <a:gd name="connsiteY71" fmla="*/ 8649 h 286864"/>
              <a:gd name="connsiteX72" fmla="*/ 145599 w 297760"/>
              <a:gd name="connsiteY72" fmla="*/ 11811 h 286864"/>
              <a:gd name="connsiteX73" fmla="*/ 151295 w 297760"/>
              <a:gd name="connsiteY73" fmla="*/ 14974 h 286864"/>
              <a:gd name="connsiteX74" fmla="*/ 156991 w 297760"/>
              <a:gd name="connsiteY74" fmla="*/ 18136 h 286864"/>
              <a:gd name="connsiteX75" fmla="*/ 162696 w 297760"/>
              <a:gd name="connsiteY75" fmla="*/ 21298 h 286864"/>
              <a:gd name="connsiteX76" fmla="*/ 168393 w 297760"/>
              <a:gd name="connsiteY76" fmla="*/ 24460 h 286864"/>
              <a:gd name="connsiteX77" fmla="*/ 174098 w 297760"/>
              <a:gd name="connsiteY77" fmla="*/ 27623 h 286864"/>
              <a:gd name="connsiteX78" fmla="*/ 179794 w 297760"/>
              <a:gd name="connsiteY78" fmla="*/ 30785 h 286864"/>
              <a:gd name="connsiteX79" fmla="*/ 185490 w 297760"/>
              <a:gd name="connsiteY79" fmla="*/ 33947 h 286864"/>
              <a:gd name="connsiteX80" fmla="*/ 191186 w 297760"/>
              <a:gd name="connsiteY80" fmla="*/ 37110 h 286864"/>
              <a:gd name="connsiteX81" fmla="*/ 196882 w 297760"/>
              <a:gd name="connsiteY81" fmla="*/ 40272 h 286864"/>
              <a:gd name="connsiteX82" fmla="*/ 202587 w 297760"/>
              <a:gd name="connsiteY82" fmla="*/ 43434 h 286864"/>
              <a:gd name="connsiteX83" fmla="*/ 208283 w 297760"/>
              <a:gd name="connsiteY83" fmla="*/ 46597 h 286864"/>
              <a:gd name="connsiteX84" fmla="*/ 213979 w 297760"/>
              <a:gd name="connsiteY84" fmla="*/ 49759 h 286864"/>
              <a:gd name="connsiteX85" fmla="*/ 219675 w 297760"/>
              <a:gd name="connsiteY85" fmla="*/ 52921 h 286864"/>
              <a:gd name="connsiteX86" fmla="*/ 222399 w 297760"/>
              <a:gd name="connsiteY86" fmla="*/ 54436 h 286864"/>
              <a:gd name="connsiteX87" fmla="*/ 222809 w 297760"/>
              <a:gd name="connsiteY87" fmla="*/ 55093 h 286864"/>
              <a:gd name="connsiteX88" fmla="*/ 223276 w 297760"/>
              <a:gd name="connsiteY88" fmla="*/ 57979 h 286864"/>
              <a:gd name="connsiteX89" fmla="*/ 223571 w 297760"/>
              <a:gd name="connsiteY89" fmla="*/ 59779 h 286864"/>
              <a:gd name="connsiteX90" fmla="*/ 223409 w 297760"/>
              <a:gd name="connsiteY90" fmla="*/ 61370 h 286864"/>
              <a:gd name="connsiteX91" fmla="*/ 221895 w 297760"/>
              <a:gd name="connsiteY91" fmla="*/ 64065 h 286864"/>
              <a:gd name="connsiteX92" fmla="*/ 221456 w 297760"/>
              <a:gd name="connsiteY92" fmla="*/ 65475 h 286864"/>
              <a:gd name="connsiteX93" fmla="*/ 221447 w 297760"/>
              <a:gd name="connsiteY93" fmla="*/ 66456 h 286864"/>
              <a:gd name="connsiteX94" fmla="*/ 221818 w 297760"/>
              <a:gd name="connsiteY94" fmla="*/ 66847 h 286864"/>
              <a:gd name="connsiteX95" fmla="*/ 223104 w 297760"/>
              <a:gd name="connsiteY95" fmla="*/ 66990 h 286864"/>
              <a:gd name="connsiteX96" fmla="*/ 224200 w 297760"/>
              <a:gd name="connsiteY96" fmla="*/ 67628 h 286864"/>
              <a:gd name="connsiteX97" fmla="*/ 224600 w 297760"/>
              <a:gd name="connsiteY97" fmla="*/ 68132 h 286864"/>
              <a:gd name="connsiteX98" fmla="*/ 225438 w 297760"/>
              <a:gd name="connsiteY98" fmla="*/ 70161 h 286864"/>
              <a:gd name="connsiteX99" fmla="*/ 226495 w 297760"/>
              <a:gd name="connsiteY99" fmla="*/ 71181 h 286864"/>
              <a:gd name="connsiteX100" fmla="*/ 228905 w 297760"/>
              <a:gd name="connsiteY100" fmla="*/ 72905 h 286864"/>
              <a:gd name="connsiteX101" fmla="*/ 233010 w 297760"/>
              <a:gd name="connsiteY101" fmla="*/ 75848 h 286864"/>
              <a:gd name="connsiteX102" fmla="*/ 237115 w 297760"/>
              <a:gd name="connsiteY102" fmla="*/ 78791 h 286864"/>
              <a:gd name="connsiteX103" fmla="*/ 241221 w 297760"/>
              <a:gd name="connsiteY103" fmla="*/ 81734 h 286864"/>
              <a:gd name="connsiteX104" fmla="*/ 245326 w 297760"/>
              <a:gd name="connsiteY104" fmla="*/ 84677 h 286864"/>
              <a:gd name="connsiteX105" fmla="*/ 249431 w 297760"/>
              <a:gd name="connsiteY105" fmla="*/ 87621 h 286864"/>
              <a:gd name="connsiteX106" fmla="*/ 253536 w 297760"/>
              <a:gd name="connsiteY106" fmla="*/ 90564 h 286864"/>
              <a:gd name="connsiteX107" fmla="*/ 257642 w 297760"/>
              <a:gd name="connsiteY107" fmla="*/ 93507 h 286864"/>
              <a:gd name="connsiteX108" fmla="*/ 261747 w 297760"/>
              <a:gd name="connsiteY108" fmla="*/ 96450 h 286864"/>
              <a:gd name="connsiteX109" fmla="*/ 263738 w 297760"/>
              <a:gd name="connsiteY109" fmla="*/ 97889 h 286864"/>
              <a:gd name="connsiteX110" fmla="*/ 264586 w 297760"/>
              <a:gd name="connsiteY110" fmla="*/ 98288 h 286864"/>
              <a:gd name="connsiteX111" fmla="*/ 264052 w 297760"/>
              <a:gd name="connsiteY111" fmla="*/ 100527 h 286864"/>
              <a:gd name="connsiteX112" fmla="*/ 261947 w 297760"/>
              <a:gd name="connsiteY112" fmla="*/ 105966 h 286864"/>
              <a:gd name="connsiteX113" fmla="*/ 261824 w 297760"/>
              <a:gd name="connsiteY113" fmla="*/ 108233 h 286864"/>
              <a:gd name="connsiteX114" fmla="*/ 261004 w 297760"/>
              <a:gd name="connsiteY114" fmla="*/ 110900 h 286864"/>
              <a:gd name="connsiteX115" fmla="*/ 260214 w 297760"/>
              <a:gd name="connsiteY115" fmla="*/ 112662 h 286864"/>
              <a:gd name="connsiteX116" fmla="*/ 258070 w 297760"/>
              <a:gd name="connsiteY116" fmla="*/ 120320 h 286864"/>
              <a:gd name="connsiteX117" fmla="*/ 256280 w 297760"/>
              <a:gd name="connsiteY117" fmla="*/ 123187 h 286864"/>
              <a:gd name="connsiteX118" fmla="*/ 253832 w 297760"/>
              <a:gd name="connsiteY118" fmla="*/ 129902 h 286864"/>
              <a:gd name="connsiteX119" fmla="*/ 253442 w 297760"/>
              <a:gd name="connsiteY119" fmla="*/ 135046 h 286864"/>
              <a:gd name="connsiteX120" fmla="*/ 254794 w 297760"/>
              <a:gd name="connsiteY120" fmla="*/ 138646 h 286864"/>
              <a:gd name="connsiteX121" fmla="*/ 255289 w 297760"/>
              <a:gd name="connsiteY121" fmla="*/ 142018 h 286864"/>
              <a:gd name="connsiteX122" fmla="*/ 258166 w 297760"/>
              <a:gd name="connsiteY122" fmla="*/ 145333 h 286864"/>
              <a:gd name="connsiteX123" fmla="*/ 260461 w 297760"/>
              <a:gd name="connsiteY123" fmla="*/ 146514 h 286864"/>
              <a:gd name="connsiteX124" fmla="*/ 262014 w 297760"/>
              <a:gd name="connsiteY124" fmla="*/ 148028 h 286864"/>
              <a:gd name="connsiteX125" fmla="*/ 264766 w 297760"/>
              <a:gd name="connsiteY125" fmla="*/ 151486 h 286864"/>
              <a:gd name="connsiteX126" fmla="*/ 266348 w 297760"/>
              <a:gd name="connsiteY126" fmla="*/ 154953 h 286864"/>
              <a:gd name="connsiteX127" fmla="*/ 271291 w 297760"/>
              <a:gd name="connsiteY127" fmla="*/ 156658 h 286864"/>
              <a:gd name="connsiteX128" fmla="*/ 273263 w 297760"/>
              <a:gd name="connsiteY128" fmla="*/ 160554 h 286864"/>
              <a:gd name="connsiteX129" fmla="*/ 272548 w 297760"/>
              <a:gd name="connsiteY129" fmla="*/ 163230 h 286864"/>
              <a:gd name="connsiteX130" fmla="*/ 270253 w 297760"/>
              <a:gd name="connsiteY130" fmla="*/ 165450 h 286864"/>
              <a:gd name="connsiteX131" fmla="*/ 268110 w 297760"/>
              <a:gd name="connsiteY131" fmla="*/ 169040 h 286864"/>
              <a:gd name="connsiteX132" fmla="*/ 266385 w 297760"/>
              <a:gd name="connsiteY132" fmla="*/ 173765 h 286864"/>
              <a:gd name="connsiteX133" fmla="*/ 266348 w 297760"/>
              <a:gd name="connsiteY133" fmla="*/ 180994 h 286864"/>
              <a:gd name="connsiteX134" fmla="*/ 267510 w 297760"/>
              <a:gd name="connsiteY134" fmla="*/ 179899 h 286864"/>
              <a:gd name="connsiteX135" fmla="*/ 270129 w 297760"/>
              <a:gd name="connsiteY135" fmla="*/ 181671 h 286864"/>
              <a:gd name="connsiteX136" fmla="*/ 270463 w 297760"/>
              <a:gd name="connsiteY136" fmla="*/ 186995 h 286864"/>
              <a:gd name="connsiteX137" fmla="*/ 267767 w 297760"/>
              <a:gd name="connsiteY137" fmla="*/ 193196 h 286864"/>
              <a:gd name="connsiteX138" fmla="*/ 266938 w 297760"/>
              <a:gd name="connsiteY138" fmla="*/ 196101 h 286864"/>
              <a:gd name="connsiteX139" fmla="*/ 266805 w 297760"/>
              <a:gd name="connsiteY139" fmla="*/ 198596 h 286864"/>
              <a:gd name="connsiteX140" fmla="*/ 268767 w 297760"/>
              <a:gd name="connsiteY140" fmla="*/ 206035 h 286864"/>
              <a:gd name="connsiteX141" fmla="*/ 271739 w 297760"/>
              <a:gd name="connsiteY141" fmla="*/ 209817 h 286864"/>
              <a:gd name="connsiteX142" fmla="*/ 271463 w 297760"/>
              <a:gd name="connsiteY142" fmla="*/ 210979 h 286864"/>
              <a:gd name="connsiteX143" fmla="*/ 270691 w 297760"/>
              <a:gd name="connsiteY143" fmla="*/ 211970 h 286864"/>
              <a:gd name="connsiteX144" fmla="*/ 275777 w 297760"/>
              <a:gd name="connsiteY144" fmla="*/ 218675 h 286864"/>
              <a:gd name="connsiteX145" fmla="*/ 275358 w 297760"/>
              <a:gd name="connsiteY145" fmla="*/ 224514 h 286864"/>
              <a:gd name="connsiteX146" fmla="*/ 277263 w 297760"/>
              <a:gd name="connsiteY146" fmla="*/ 229067 h 286864"/>
              <a:gd name="connsiteX147" fmla="*/ 278092 w 297760"/>
              <a:gd name="connsiteY147" fmla="*/ 233010 h 286864"/>
              <a:gd name="connsiteX148" fmla="*/ 279349 w 297760"/>
              <a:gd name="connsiteY148" fmla="*/ 236039 h 286864"/>
              <a:gd name="connsiteX149" fmla="*/ 279588 w 297760"/>
              <a:gd name="connsiteY149" fmla="*/ 238125 h 286864"/>
              <a:gd name="connsiteX150" fmla="*/ 278016 w 297760"/>
              <a:gd name="connsiteY150" fmla="*/ 240440 h 286864"/>
              <a:gd name="connsiteX151" fmla="*/ 281721 w 297760"/>
              <a:gd name="connsiteY151" fmla="*/ 241021 h 286864"/>
              <a:gd name="connsiteX152" fmla="*/ 283902 w 297760"/>
              <a:gd name="connsiteY152" fmla="*/ 242916 h 286864"/>
              <a:gd name="connsiteX153" fmla="*/ 284931 w 297760"/>
              <a:gd name="connsiteY153" fmla="*/ 244726 h 286864"/>
              <a:gd name="connsiteX154" fmla="*/ 287607 w 297760"/>
              <a:gd name="connsiteY154" fmla="*/ 244650 h 286864"/>
              <a:gd name="connsiteX155" fmla="*/ 289055 w 297760"/>
              <a:gd name="connsiteY155" fmla="*/ 245888 h 286864"/>
              <a:gd name="connsiteX156" fmla="*/ 291151 w 297760"/>
              <a:gd name="connsiteY156" fmla="*/ 246917 h 286864"/>
              <a:gd name="connsiteX157" fmla="*/ 295770 w 297760"/>
              <a:gd name="connsiteY157" fmla="*/ 249965 h 286864"/>
              <a:gd name="connsiteX158" fmla="*/ 297018 w 297760"/>
              <a:gd name="connsiteY158" fmla="*/ 251498 h 286864"/>
              <a:gd name="connsiteX159" fmla="*/ 297466 w 297760"/>
              <a:gd name="connsiteY159" fmla="*/ 252384 h 286864"/>
              <a:gd name="connsiteX160" fmla="*/ 297761 w 297760"/>
              <a:gd name="connsiteY160" fmla="*/ 252965 h 286864"/>
              <a:gd name="connsiteX161" fmla="*/ 294656 w 297760"/>
              <a:gd name="connsiteY161" fmla="*/ 255327 h 286864"/>
              <a:gd name="connsiteX162" fmla="*/ 289817 w 297760"/>
              <a:gd name="connsiteY162" fmla="*/ 259004 h 286864"/>
              <a:gd name="connsiteX163" fmla="*/ 285065 w 297760"/>
              <a:gd name="connsiteY163" fmla="*/ 262604 h 286864"/>
              <a:gd name="connsiteX164" fmla="*/ 280483 w 297760"/>
              <a:gd name="connsiteY164" fmla="*/ 265081 h 286864"/>
              <a:gd name="connsiteX165" fmla="*/ 277206 w 297760"/>
              <a:gd name="connsiteY165" fmla="*/ 266233 h 286864"/>
              <a:gd name="connsiteX166" fmla="*/ 273701 w 297760"/>
              <a:gd name="connsiteY166" fmla="*/ 266872 h 286864"/>
              <a:gd name="connsiteX167" fmla="*/ 270377 w 297760"/>
              <a:gd name="connsiteY167" fmla="*/ 268386 h 286864"/>
              <a:gd name="connsiteX168" fmla="*/ 267234 w 297760"/>
              <a:gd name="connsiteY168" fmla="*/ 270767 h 286864"/>
              <a:gd name="connsiteX169" fmla="*/ 263204 w 297760"/>
              <a:gd name="connsiteY169" fmla="*/ 271967 h 286864"/>
              <a:gd name="connsiteX170" fmla="*/ 258299 w 297760"/>
              <a:gd name="connsiteY170" fmla="*/ 271977 h 286864"/>
              <a:gd name="connsiteX171" fmla="*/ 253146 w 297760"/>
              <a:gd name="connsiteY171" fmla="*/ 273644 h 286864"/>
              <a:gd name="connsiteX172" fmla="*/ 248031 w 297760"/>
              <a:gd name="connsiteY172" fmla="*/ 276797 h 286864"/>
              <a:gd name="connsiteX173" fmla="*/ 245050 w 297760"/>
              <a:gd name="connsiteY173" fmla="*/ 278635 h 286864"/>
              <a:gd name="connsiteX174" fmla="*/ 240325 w 297760"/>
              <a:gd name="connsiteY174" fmla="*/ 275863 h 286864"/>
              <a:gd name="connsiteX175" fmla="*/ 236620 w 297760"/>
              <a:gd name="connsiteY175" fmla="*/ 274987 h 286864"/>
              <a:gd name="connsiteX176" fmla="*/ 232363 w 297760"/>
              <a:gd name="connsiteY176" fmla="*/ 275082 h 286864"/>
              <a:gd name="connsiteX177" fmla="*/ 229771 w 297760"/>
              <a:gd name="connsiteY177" fmla="*/ 275425 h 286864"/>
              <a:gd name="connsiteX178" fmla="*/ 228838 w 297760"/>
              <a:gd name="connsiteY178" fmla="*/ 276025 h 286864"/>
              <a:gd name="connsiteX179" fmla="*/ 228029 w 297760"/>
              <a:gd name="connsiteY179" fmla="*/ 277721 h 286864"/>
              <a:gd name="connsiteX180" fmla="*/ 227343 w 297760"/>
              <a:gd name="connsiteY180" fmla="*/ 280502 h 286864"/>
              <a:gd name="connsiteX181" fmla="*/ 224552 w 297760"/>
              <a:gd name="connsiteY181" fmla="*/ 283178 h 286864"/>
              <a:gd name="connsiteX182" fmla="*/ 219656 w 297760"/>
              <a:gd name="connsiteY182" fmla="*/ 285741 h 286864"/>
              <a:gd name="connsiteX183" fmla="*/ 215142 w 297760"/>
              <a:gd name="connsiteY183" fmla="*/ 286703 h 286864"/>
              <a:gd name="connsiteX184" fmla="*/ 211007 w 297760"/>
              <a:gd name="connsiteY184" fmla="*/ 286055 h 286864"/>
              <a:gd name="connsiteX185" fmla="*/ 208216 w 297760"/>
              <a:gd name="connsiteY185" fmla="*/ 284988 h 286864"/>
              <a:gd name="connsiteX186" fmla="*/ 206759 w 297760"/>
              <a:gd name="connsiteY186" fmla="*/ 283502 h 286864"/>
              <a:gd name="connsiteX187" fmla="*/ 204616 w 297760"/>
              <a:gd name="connsiteY187" fmla="*/ 282816 h 286864"/>
              <a:gd name="connsiteX188" fmla="*/ 201778 w 297760"/>
              <a:gd name="connsiteY188" fmla="*/ 282940 h 286864"/>
              <a:gd name="connsiteX189" fmla="*/ 199054 w 297760"/>
              <a:gd name="connsiteY189" fmla="*/ 283998 h 286864"/>
              <a:gd name="connsiteX190" fmla="*/ 196453 w 297760"/>
              <a:gd name="connsiteY190" fmla="*/ 285998 h 286864"/>
              <a:gd name="connsiteX191" fmla="*/ 192310 w 297760"/>
              <a:gd name="connsiteY191" fmla="*/ 286864 h 286864"/>
              <a:gd name="connsiteX192" fmla="*/ 186614 w 297760"/>
              <a:gd name="connsiteY192" fmla="*/ 286598 h 286864"/>
              <a:gd name="connsiteX193" fmla="*/ 183556 w 297760"/>
              <a:gd name="connsiteY193" fmla="*/ 285626 h 286864"/>
              <a:gd name="connsiteX194" fmla="*/ 183137 w 297760"/>
              <a:gd name="connsiteY194" fmla="*/ 283959 h 286864"/>
              <a:gd name="connsiteX195" fmla="*/ 180642 w 297760"/>
              <a:gd name="connsiteY195" fmla="*/ 282007 h 286864"/>
              <a:gd name="connsiteX196" fmla="*/ 176079 w 297760"/>
              <a:gd name="connsiteY196" fmla="*/ 279768 h 286864"/>
              <a:gd name="connsiteX197" fmla="*/ 172707 w 297760"/>
              <a:gd name="connsiteY197" fmla="*/ 279721 h 286864"/>
              <a:gd name="connsiteX198" fmla="*/ 170545 w 297760"/>
              <a:gd name="connsiteY198" fmla="*/ 281874 h 286864"/>
              <a:gd name="connsiteX199" fmla="*/ 168573 w 297760"/>
              <a:gd name="connsiteY199" fmla="*/ 283226 h 286864"/>
              <a:gd name="connsiteX200" fmla="*/ 166792 w 297760"/>
              <a:gd name="connsiteY200" fmla="*/ 283778 h 286864"/>
              <a:gd name="connsiteX201" fmla="*/ 165192 w 297760"/>
              <a:gd name="connsiteY201" fmla="*/ 283845 h 286864"/>
              <a:gd name="connsiteX202" fmla="*/ 163773 w 297760"/>
              <a:gd name="connsiteY202" fmla="*/ 283436 h 286864"/>
              <a:gd name="connsiteX203" fmla="*/ 162887 w 297760"/>
              <a:gd name="connsiteY203" fmla="*/ 283264 h 286864"/>
              <a:gd name="connsiteX204" fmla="*/ 156591 w 297760"/>
              <a:gd name="connsiteY204" fmla="*/ 283036 h 286864"/>
              <a:gd name="connsiteX205" fmla="*/ 150629 w 297760"/>
              <a:gd name="connsiteY205" fmla="*/ 283121 h 286864"/>
              <a:gd name="connsiteX206" fmla="*/ 150438 w 297760"/>
              <a:gd name="connsiteY206" fmla="*/ 282188 h 286864"/>
              <a:gd name="connsiteX207" fmla="*/ 150029 w 297760"/>
              <a:gd name="connsiteY207" fmla="*/ 280006 h 286864"/>
              <a:gd name="connsiteX208" fmla="*/ 148790 w 297760"/>
              <a:gd name="connsiteY208" fmla="*/ 278111 h 286864"/>
              <a:gd name="connsiteX209" fmla="*/ 147724 w 297760"/>
              <a:gd name="connsiteY209" fmla="*/ 276978 h 286864"/>
              <a:gd name="connsiteX210" fmla="*/ 146390 w 297760"/>
              <a:gd name="connsiteY210" fmla="*/ 276682 h 286864"/>
              <a:gd name="connsiteX211" fmla="*/ 145666 w 297760"/>
              <a:gd name="connsiteY211" fmla="*/ 276701 h 286864"/>
              <a:gd name="connsiteX212" fmla="*/ 145085 w 297760"/>
              <a:gd name="connsiteY212" fmla="*/ 275825 h 286864"/>
              <a:gd name="connsiteX213" fmla="*/ 144399 w 297760"/>
              <a:gd name="connsiteY213" fmla="*/ 273891 h 286864"/>
              <a:gd name="connsiteX214" fmla="*/ 143390 w 297760"/>
              <a:gd name="connsiteY214" fmla="*/ 272253 h 286864"/>
              <a:gd name="connsiteX215" fmla="*/ 142047 w 297760"/>
              <a:gd name="connsiteY215" fmla="*/ 270891 h 286864"/>
              <a:gd name="connsiteX216" fmla="*/ 141237 w 297760"/>
              <a:gd name="connsiteY216" fmla="*/ 269624 h 286864"/>
              <a:gd name="connsiteX217" fmla="*/ 140961 w 297760"/>
              <a:gd name="connsiteY217" fmla="*/ 268462 h 286864"/>
              <a:gd name="connsiteX218" fmla="*/ 141170 w 297760"/>
              <a:gd name="connsiteY218" fmla="*/ 267186 h 286864"/>
              <a:gd name="connsiteX219" fmla="*/ 142418 w 297760"/>
              <a:gd name="connsiteY219" fmla="*/ 264014 h 286864"/>
              <a:gd name="connsiteX220" fmla="*/ 142818 w 297760"/>
              <a:gd name="connsiteY220" fmla="*/ 261833 h 286864"/>
              <a:gd name="connsiteX221" fmla="*/ 142675 w 297760"/>
              <a:gd name="connsiteY221" fmla="*/ 259604 h 286864"/>
              <a:gd name="connsiteX222" fmla="*/ 141999 w 297760"/>
              <a:gd name="connsiteY222" fmla="*/ 257318 h 286864"/>
              <a:gd name="connsiteX223" fmla="*/ 140589 w 297760"/>
              <a:gd name="connsiteY223" fmla="*/ 254603 h 286864"/>
              <a:gd name="connsiteX224" fmla="*/ 140751 w 297760"/>
              <a:gd name="connsiteY224" fmla="*/ 253822 h 286864"/>
              <a:gd name="connsiteX225" fmla="*/ 140275 w 297760"/>
              <a:gd name="connsiteY225" fmla="*/ 251974 h 286864"/>
              <a:gd name="connsiteX226" fmla="*/ 140227 w 297760"/>
              <a:gd name="connsiteY226" fmla="*/ 250679 h 286864"/>
              <a:gd name="connsiteX227" fmla="*/ 140504 w 297760"/>
              <a:gd name="connsiteY227" fmla="*/ 249060 h 286864"/>
              <a:gd name="connsiteX228" fmla="*/ 140237 w 297760"/>
              <a:gd name="connsiteY228" fmla="*/ 246936 h 286864"/>
              <a:gd name="connsiteX229" fmla="*/ 139018 w 297760"/>
              <a:gd name="connsiteY229" fmla="*/ 242402 h 286864"/>
              <a:gd name="connsiteX230" fmla="*/ 139018 w 297760"/>
              <a:gd name="connsiteY230" fmla="*/ 241240 h 286864"/>
              <a:gd name="connsiteX231" fmla="*/ 137732 w 297760"/>
              <a:gd name="connsiteY231" fmla="*/ 239049 h 286864"/>
              <a:gd name="connsiteX232" fmla="*/ 133769 w 297760"/>
              <a:gd name="connsiteY232" fmla="*/ 233867 h 286864"/>
              <a:gd name="connsiteX233" fmla="*/ 133578 w 297760"/>
              <a:gd name="connsiteY233" fmla="*/ 233191 h 286864"/>
              <a:gd name="connsiteX234" fmla="*/ 127368 w 297760"/>
              <a:gd name="connsiteY234" fmla="*/ 227972 h 286864"/>
              <a:gd name="connsiteX235" fmla="*/ 124882 w 297760"/>
              <a:gd name="connsiteY235" fmla="*/ 226829 h 286864"/>
              <a:gd name="connsiteX236" fmla="*/ 123987 w 297760"/>
              <a:gd name="connsiteY236" fmla="*/ 227810 h 286864"/>
              <a:gd name="connsiteX237" fmla="*/ 123654 w 297760"/>
              <a:gd name="connsiteY237" fmla="*/ 228715 h 286864"/>
              <a:gd name="connsiteX238" fmla="*/ 123911 w 297760"/>
              <a:gd name="connsiteY238" fmla="*/ 230391 h 286864"/>
              <a:gd name="connsiteX239" fmla="*/ 123758 w 297760"/>
              <a:gd name="connsiteY239" fmla="*/ 231220 h 286864"/>
              <a:gd name="connsiteX240" fmla="*/ 123501 w 297760"/>
              <a:gd name="connsiteY240" fmla="*/ 231600 h 286864"/>
              <a:gd name="connsiteX241" fmla="*/ 122025 w 297760"/>
              <a:gd name="connsiteY241" fmla="*/ 231543 h 286864"/>
              <a:gd name="connsiteX242" fmla="*/ 121101 w 297760"/>
              <a:gd name="connsiteY242" fmla="*/ 231353 h 286864"/>
              <a:gd name="connsiteX243" fmla="*/ 118748 w 297760"/>
              <a:gd name="connsiteY243" fmla="*/ 229953 h 286864"/>
              <a:gd name="connsiteX244" fmla="*/ 116920 w 297760"/>
              <a:gd name="connsiteY244" fmla="*/ 229610 h 286864"/>
              <a:gd name="connsiteX245" fmla="*/ 112366 w 297760"/>
              <a:gd name="connsiteY245" fmla="*/ 229857 h 286864"/>
              <a:gd name="connsiteX246" fmla="*/ 110776 w 297760"/>
              <a:gd name="connsiteY246" fmla="*/ 230191 h 286864"/>
              <a:gd name="connsiteX247" fmla="*/ 109528 w 297760"/>
              <a:gd name="connsiteY247" fmla="*/ 229876 h 286864"/>
              <a:gd name="connsiteX248" fmla="*/ 107118 w 297760"/>
              <a:gd name="connsiteY248" fmla="*/ 227486 h 286864"/>
              <a:gd name="connsiteX249" fmla="*/ 104299 w 297760"/>
              <a:gd name="connsiteY249" fmla="*/ 226981 h 286864"/>
              <a:gd name="connsiteX250" fmla="*/ 101765 w 297760"/>
              <a:gd name="connsiteY250" fmla="*/ 226857 h 286864"/>
              <a:gd name="connsiteX251" fmla="*/ 97584 w 297760"/>
              <a:gd name="connsiteY251" fmla="*/ 224142 h 286864"/>
              <a:gd name="connsiteX252" fmla="*/ 96603 w 297760"/>
              <a:gd name="connsiteY252" fmla="*/ 224266 h 286864"/>
              <a:gd name="connsiteX253" fmla="*/ 96136 w 297760"/>
              <a:gd name="connsiteY253" fmla="*/ 224476 h 286864"/>
              <a:gd name="connsiteX254" fmla="*/ 94622 w 297760"/>
              <a:gd name="connsiteY254" fmla="*/ 223761 h 286864"/>
              <a:gd name="connsiteX255" fmla="*/ 91773 w 297760"/>
              <a:gd name="connsiteY255" fmla="*/ 222180 h 286864"/>
              <a:gd name="connsiteX256" fmla="*/ 87811 w 297760"/>
              <a:gd name="connsiteY256" fmla="*/ 220790 h 286864"/>
              <a:gd name="connsiteX257" fmla="*/ 84573 w 297760"/>
              <a:gd name="connsiteY257" fmla="*/ 219237 h 286864"/>
              <a:gd name="connsiteX258" fmla="*/ 83125 w 297760"/>
              <a:gd name="connsiteY258" fmla="*/ 217722 h 286864"/>
              <a:gd name="connsiteX259" fmla="*/ 80086 w 297760"/>
              <a:gd name="connsiteY259" fmla="*/ 217142 h 286864"/>
              <a:gd name="connsiteX260" fmla="*/ 77457 w 297760"/>
              <a:gd name="connsiteY260" fmla="*/ 216894 h 286864"/>
              <a:gd name="connsiteX261" fmla="*/ 75019 w 297760"/>
              <a:gd name="connsiteY261" fmla="*/ 215484 h 286864"/>
              <a:gd name="connsiteX262" fmla="*/ 72495 w 297760"/>
              <a:gd name="connsiteY262" fmla="*/ 215322 h 286864"/>
              <a:gd name="connsiteX263" fmla="*/ 70018 w 297760"/>
              <a:gd name="connsiteY263" fmla="*/ 214960 h 286864"/>
              <a:gd name="connsiteX264" fmla="*/ 69466 w 297760"/>
              <a:gd name="connsiteY264" fmla="*/ 214036 h 286864"/>
              <a:gd name="connsiteX265" fmla="*/ 69380 w 297760"/>
              <a:gd name="connsiteY265" fmla="*/ 211960 h 286864"/>
              <a:gd name="connsiteX266" fmla="*/ 68513 w 297760"/>
              <a:gd name="connsiteY266" fmla="*/ 211417 h 286864"/>
              <a:gd name="connsiteX267" fmla="*/ 66694 w 297760"/>
              <a:gd name="connsiteY267" fmla="*/ 210884 h 286864"/>
              <a:gd name="connsiteX268" fmla="*/ 64732 w 297760"/>
              <a:gd name="connsiteY268" fmla="*/ 210912 h 286864"/>
              <a:gd name="connsiteX269" fmla="*/ 63541 w 297760"/>
              <a:gd name="connsiteY269" fmla="*/ 211207 h 286864"/>
              <a:gd name="connsiteX270" fmla="*/ 62836 w 297760"/>
              <a:gd name="connsiteY270" fmla="*/ 211055 h 286864"/>
              <a:gd name="connsiteX271" fmla="*/ 61208 w 297760"/>
              <a:gd name="connsiteY271" fmla="*/ 209836 h 286864"/>
              <a:gd name="connsiteX272" fmla="*/ 59693 w 297760"/>
              <a:gd name="connsiteY272" fmla="*/ 208283 h 286864"/>
              <a:gd name="connsiteX273" fmla="*/ 59122 w 297760"/>
              <a:gd name="connsiteY273" fmla="*/ 205807 h 286864"/>
              <a:gd name="connsiteX274" fmla="*/ 56835 w 297760"/>
              <a:gd name="connsiteY274" fmla="*/ 204216 h 286864"/>
              <a:gd name="connsiteX275" fmla="*/ 54197 w 297760"/>
              <a:gd name="connsiteY275" fmla="*/ 202959 h 286864"/>
              <a:gd name="connsiteX276" fmla="*/ 46863 w 297760"/>
              <a:gd name="connsiteY276" fmla="*/ 203092 h 286864"/>
              <a:gd name="connsiteX277" fmla="*/ 45711 w 297760"/>
              <a:gd name="connsiteY277" fmla="*/ 202711 h 286864"/>
              <a:gd name="connsiteX278" fmla="*/ 43968 w 297760"/>
              <a:gd name="connsiteY278" fmla="*/ 201454 h 286864"/>
              <a:gd name="connsiteX279" fmla="*/ 41929 w 297760"/>
              <a:gd name="connsiteY279" fmla="*/ 199377 h 286864"/>
              <a:gd name="connsiteX280" fmla="*/ 40291 w 297760"/>
              <a:gd name="connsiteY280" fmla="*/ 197006 h 286864"/>
              <a:gd name="connsiteX281" fmla="*/ 38853 w 297760"/>
              <a:gd name="connsiteY281" fmla="*/ 193796 h 286864"/>
              <a:gd name="connsiteX282" fmla="*/ 38167 w 297760"/>
              <a:gd name="connsiteY282" fmla="*/ 191853 h 286864"/>
              <a:gd name="connsiteX283" fmla="*/ 37357 w 297760"/>
              <a:gd name="connsiteY283" fmla="*/ 189462 h 286864"/>
              <a:gd name="connsiteX284" fmla="*/ 35566 w 297760"/>
              <a:gd name="connsiteY284" fmla="*/ 185881 h 286864"/>
              <a:gd name="connsiteX285" fmla="*/ 33033 w 297760"/>
              <a:gd name="connsiteY285" fmla="*/ 180813 h 286864"/>
              <a:gd name="connsiteX286" fmla="*/ 31071 w 297760"/>
              <a:gd name="connsiteY286" fmla="*/ 176660 h 286864"/>
              <a:gd name="connsiteX287" fmla="*/ 28966 w 297760"/>
              <a:gd name="connsiteY287" fmla="*/ 172203 h 286864"/>
              <a:gd name="connsiteX288" fmla="*/ 28108 w 297760"/>
              <a:gd name="connsiteY288" fmla="*/ 168936 h 286864"/>
              <a:gd name="connsiteX289" fmla="*/ 26470 w 297760"/>
              <a:gd name="connsiteY289" fmla="*/ 165326 h 286864"/>
              <a:gd name="connsiteX290" fmla="*/ 23784 w 297760"/>
              <a:gd name="connsiteY290" fmla="*/ 160887 h 286864"/>
              <a:gd name="connsiteX291" fmla="*/ 22422 w 297760"/>
              <a:gd name="connsiteY291" fmla="*/ 159153 h 286864"/>
              <a:gd name="connsiteX292" fmla="*/ 20936 w 297760"/>
              <a:gd name="connsiteY292" fmla="*/ 157601 h 286864"/>
              <a:gd name="connsiteX293" fmla="*/ 17079 w 297760"/>
              <a:gd name="connsiteY293" fmla="*/ 154610 h 286864"/>
              <a:gd name="connsiteX294" fmla="*/ 12706 w 297760"/>
              <a:gd name="connsiteY294" fmla="*/ 151638 h 286864"/>
              <a:gd name="connsiteX295" fmla="*/ 10335 w 297760"/>
              <a:gd name="connsiteY295" fmla="*/ 149638 h 286864"/>
              <a:gd name="connsiteX296" fmla="*/ 7154 w 297760"/>
              <a:gd name="connsiteY296" fmla="*/ 143685 h 286864"/>
              <a:gd name="connsiteX297" fmla="*/ 5820 w 297760"/>
              <a:gd name="connsiteY297" fmla="*/ 141532 h 286864"/>
              <a:gd name="connsiteX298" fmla="*/ 4896 w 297760"/>
              <a:gd name="connsiteY298" fmla="*/ 137751 h 286864"/>
              <a:gd name="connsiteX299" fmla="*/ 4201 w 297760"/>
              <a:gd name="connsiteY299" fmla="*/ 133826 h 286864"/>
              <a:gd name="connsiteX300" fmla="*/ 4486 w 297760"/>
              <a:gd name="connsiteY300" fmla="*/ 132236 h 286864"/>
              <a:gd name="connsiteX301" fmla="*/ 7306 w 297760"/>
              <a:gd name="connsiteY301" fmla="*/ 127178 h 286864"/>
              <a:gd name="connsiteX302" fmla="*/ 7591 w 297760"/>
              <a:gd name="connsiteY302" fmla="*/ 125759 h 286864"/>
              <a:gd name="connsiteX303" fmla="*/ 7248 w 297760"/>
              <a:gd name="connsiteY303" fmla="*/ 123844 h 286864"/>
              <a:gd name="connsiteX304" fmla="*/ 5858 w 297760"/>
              <a:gd name="connsiteY304" fmla="*/ 119815 h 286864"/>
              <a:gd name="connsiteX305" fmla="*/ 4819 w 297760"/>
              <a:gd name="connsiteY305" fmla="*/ 117186 h 286864"/>
              <a:gd name="connsiteX306" fmla="*/ 4096 w 297760"/>
              <a:gd name="connsiteY306" fmla="*/ 114938 h 286864"/>
              <a:gd name="connsiteX307" fmla="*/ 2591 w 297760"/>
              <a:gd name="connsiteY307" fmla="*/ 111195 h 286864"/>
              <a:gd name="connsiteX308" fmla="*/ 524 w 297760"/>
              <a:gd name="connsiteY308" fmla="*/ 106042 h 286864"/>
              <a:gd name="connsiteX309" fmla="*/ 0 w 297760"/>
              <a:gd name="connsiteY309" fmla="*/ 103794 h 286864"/>
              <a:gd name="connsiteX310" fmla="*/ 67 w 297760"/>
              <a:gd name="connsiteY310" fmla="*/ 102108 h 286864"/>
              <a:gd name="connsiteX311" fmla="*/ 1181 w 297760"/>
              <a:gd name="connsiteY311" fmla="*/ 97660 h 286864"/>
              <a:gd name="connsiteX312" fmla="*/ 2162 w 297760"/>
              <a:gd name="connsiteY312" fmla="*/ 93078 h 286864"/>
              <a:gd name="connsiteX313" fmla="*/ 2134 w 297760"/>
              <a:gd name="connsiteY313" fmla="*/ 91821 h 286864"/>
              <a:gd name="connsiteX314" fmla="*/ 10544 w 297760"/>
              <a:gd name="connsiteY314" fmla="*/ 91993 h 286864"/>
              <a:gd name="connsiteX315" fmla="*/ 11925 w 297760"/>
              <a:gd name="connsiteY315" fmla="*/ 90992 h 286864"/>
              <a:gd name="connsiteX316" fmla="*/ 16679 w 297760"/>
              <a:gd name="connsiteY316" fmla="*/ 88040 h 286864"/>
              <a:gd name="connsiteX317" fmla="*/ 22022 w 297760"/>
              <a:gd name="connsiteY317" fmla="*/ 82125 h 286864"/>
              <a:gd name="connsiteX318" fmla="*/ 23089 w 297760"/>
              <a:gd name="connsiteY318" fmla="*/ 79667 h 286864"/>
              <a:gd name="connsiteX319" fmla="*/ 25270 w 297760"/>
              <a:gd name="connsiteY319" fmla="*/ 75876 h 286864"/>
              <a:gd name="connsiteX320" fmla="*/ 27404 w 297760"/>
              <a:gd name="connsiteY320" fmla="*/ 74000 h 286864"/>
              <a:gd name="connsiteX321" fmla="*/ 28223 w 297760"/>
              <a:gd name="connsiteY321" fmla="*/ 72695 h 286864"/>
              <a:gd name="connsiteX322" fmla="*/ 28785 w 297760"/>
              <a:gd name="connsiteY322" fmla="*/ 70647 h 286864"/>
              <a:gd name="connsiteX323" fmla="*/ 29451 w 297760"/>
              <a:gd name="connsiteY323" fmla="*/ 68914 h 286864"/>
              <a:gd name="connsiteX324" fmla="*/ 32252 w 297760"/>
              <a:gd name="connsiteY324" fmla="*/ 66351 h 286864"/>
              <a:gd name="connsiteX325" fmla="*/ 34976 w 297760"/>
              <a:gd name="connsiteY325" fmla="*/ 64380 h 286864"/>
              <a:gd name="connsiteX326" fmla="*/ 34776 w 297760"/>
              <a:gd name="connsiteY326" fmla="*/ 63589 h 286864"/>
              <a:gd name="connsiteX327" fmla="*/ 34414 w 297760"/>
              <a:gd name="connsiteY327" fmla="*/ 62998 h 286864"/>
              <a:gd name="connsiteX328" fmla="*/ 34814 w 297760"/>
              <a:gd name="connsiteY328" fmla="*/ 62494 h 286864"/>
              <a:gd name="connsiteX329" fmla="*/ 36300 w 297760"/>
              <a:gd name="connsiteY329" fmla="*/ 61484 h 286864"/>
              <a:gd name="connsiteX330" fmla="*/ 39195 w 297760"/>
              <a:gd name="connsiteY330" fmla="*/ 60560 h 286864"/>
              <a:gd name="connsiteX331" fmla="*/ 39767 w 297760"/>
              <a:gd name="connsiteY331" fmla="*/ 58588 h 286864"/>
              <a:gd name="connsiteX332" fmla="*/ 39757 w 297760"/>
              <a:gd name="connsiteY332" fmla="*/ 56350 h 286864"/>
              <a:gd name="connsiteX333" fmla="*/ 39291 w 297760"/>
              <a:gd name="connsiteY333" fmla="*/ 55102 h 286864"/>
              <a:gd name="connsiteX334" fmla="*/ 39377 w 297760"/>
              <a:gd name="connsiteY334" fmla="*/ 53664 h 286864"/>
              <a:gd name="connsiteX335" fmla="*/ 38929 w 297760"/>
              <a:gd name="connsiteY335" fmla="*/ 52864 h 286864"/>
              <a:gd name="connsiteX336" fmla="*/ 37033 w 297760"/>
              <a:gd name="connsiteY336" fmla="*/ 52664 h 286864"/>
              <a:gd name="connsiteX337" fmla="*/ 34223 w 297760"/>
              <a:gd name="connsiteY337" fmla="*/ 51549 h 286864"/>
              <a:gd name="connsiteX338" fmla="*/ 31842 w 297760"/>
              <a:gd name="connsiteY338" fmla="*/ 51083 h 286864"/>
              <a:gd name="connsiteX339" fmla="*/ 30252 w 297760"/>
              <a:gd name="connsiteY339" fmla="*/ 50435 h 286864"/>
              <a:gd name="connsiteX340" fmla="*/ 29661 w 297760"/>
              <a:gd name="connsiteY340" fmla="*/ 49940 h 286864"/>
              <a:gd name="connsiteX341" fmla="*/ 29404 w 297760"/>
              <a:gd name="connsiteY341" fmla="*/ 48597 h 286864"/>
              <a:gd name="connsiteX342" fmla="*/ 29870 w 297760"/>
              <a:gd name="connsiteY342" fmla="*/ 47130 h 286864"/>
              <a:gd name="connsiteX343" fmla="*/ 30109 w 297760"/>
              <a:gd name="connsiteY343" fmla="*/ 46711 h 286864"/>
              <a:gd name="connsiteX344" fmla="*/ 30718 w 297760"/>
              <a:gd name="connsiteY344" fmla="*/ 45139 h 286864"/>
              <a:gd name="connsiteX345" fmla="*/ 29680 w 297760"/>
              <a:gd name="connsiteY345" fmla="*/ 44196 h 286864"/>
              <a:gd name="connsiteX346" fmla="*/ 29413 w 297760"/>
              <a:gd name="connsiteY346" fmla="*/ 43739 h 286864"/>
              <a:gd name="connsiteX347" fmla="*/ 29889 w 297760"/>
              <a:gd name="connsiteY347" fmla="*/ 42986 h 286864"/>
              <a:gd name="connsiteX348" fmla="*/ 32338 w 297760"/>
              <a:gd name="connsiteY348" fmla="*/ 38015 h 286864"/>
              <a:gd name="connsiteX349" fmla="*/ 32871 w 297760"/>
              <a:gd name="connsiteY349" fmla="*/ 37319 h 286864"/>
              <a:gd name="connsiteX350" fmla="*/ 33937 w 297760"/>
              <a:gd name="connsiteY350" fmla="*/ 37233 h 286864"/>
              <a:gd name="connsiteX351" fmla="*/ 35623 w 297760"/>
              <a:gd name="connsiteY351" fmla="*/ 36624 h 286864"/>
              <a:gd name="connsiteX352" fmla="*/ 37186 w 297760"/>
              <a:gd name="connsiteY352" fmla="*/ 36347 h 286864"/>
              <a:gd name="connsiteX353" fmla="*/ 38462 w 297760"/>
              <a:gd name="connsiteY353" fmla="*/ 36557 h 286864"/>
              <a:gd name="connsiteX354" fmla="*/ 39405 w 297760"/>
              <a:gd name="connsiteY354" fmla="*/ 36319 h 286864"/>
              <a:gd name="connsiteX355" fmla="*/ 40234 w 297760"/>
              <a:gd name="connsiteY355" fmla="*/ 35681 h 286864"/>
              <a:gd name="connsiteX356" fmla="*/ 40939 w 297760"/>
              <a:gd name="connsiteY356" fmla="*/ 33738 h 286864"/>
              <a:gd name="connsiteX357" fmla="*/ 41520 w 297760"/>
              <a:gd name="connsiteY357" fmla="*/ 30499 h 286864"/>
              <a:gd name="connsiteX358" fmla="*/ 41196 w 297760"/>
              <a:gd name="connsiteY358" fmla="*/ 27861 h 286864"/>
              <a:gd name="connsiteX359" fmla="*/ 39977 w 297760"/>
              <a:gd name="connsiteY359" fmla="*/ 25823 h 286864"/>
              <a:gd name="connsiteX360" fmla="*/ 39643 w 297760"/>
              <a:gd name="connsiteY360" fmla="*/ 22717 h 286864"/>
              <a:gd name="connsiteX361" fmla="*/ 40205 w 297760"/>
              <a:gd name="connsiteY361" fmla="*/ 18545 h 286864"/>
              <a:gd name="connsiteX362" fmla="*/ 39805 w 297760"/>
              <a:gd name="connsiteY362" fmla="*/ 15078 h 286864"/>
              <a:gd name="connsiteX363" fmla="*/ 38452 w 297760"/>
              <a:gd name="connsiteY363" fmla="*/ 12307 h 286864"/>
              <a:gd name="connsiteX364" fmla="*/ 37072 w 297760"/>
              <a:gd name="connsiteY364" fmla="*/ 10659 h 286864"/>
              <a:gd name="connsiteX365" fmla="*/ 34966 w 297760"/>
              <a:gd name="connsiteY365" fmla="*/ 9878 h 286864"/>
              <a:gd name="connsiteX366" fmla="*/ 31652 w 297760"/>
              <a:gd name="connsiteY366" fmla="*/ 5648 h 286864"/>
              <a:gd name="connsiteX367" fmla="*/ 30642 w 297760"/>
              <a:gd name="connsiteY367" fmla="*/ 3601 h 286864"/>
              <a:gd name="connsiteX368" fmla="*/ 30823 w 297760"/>
              <a:gd name="connsiteY368" fmla="*/ 2324 h 286864"/>
              <a:gd name="connsiteX369" fmla="*/ 31699 w 297760"/>
              <a:gd name="connsiteY369" fmla="*/ 1915 h 286864"/>
              <a:gd name="connsiteX370" fmla="*/ 31966 w 297760"/>
              <a:gd name="connsiteY370" fmla="*/ 1791 h 286864"/>
              <a:gd name="connsiteX371" fmla="*/ 34080 w 297760"/>
              <a:gd name="connsiteY371" fmla="*/ 1981 h 286864"/>
              <a:gd name="connsiteX372" fmla="*/ 36062 w 297760"/>
              <a:gd name="connsiteY372" fmla="*/ 1496 h 286864"/>
              <a:gd name="connsiteX373" fmla="*/ 37909 w 297760"/>
              <a:gd name="connsiteY373" fmla="*/ 333 h 286864"/>
              <a:gd name="connsiteX374" fmla="*/ 39700 w 297760"/>
              <a:gd name="connsiteY374" fmla="*/ 0 h 286864"/>
              <a:gd name="connsiteX375" fmla="*/ 40062 w 297760"/>
              <a:gd name="connsiteY375" fmla="*/ 57 h 28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</a:cxnLst>
            <a:rect l="l" t="t" r="r" b="b"/>
            <a:pathLst>
              <a:path w="297760" h="286864">
                <a:moveTo>
                  <a:pt x="277644" y="186042"/>
                </a:moveTo>
                <a:lnTo>
                  <a:pt x="276197" y="186395"/>
                </a:lnTo>
                <a:lnTo>
                  <a:pt x="275634" y="186052"/>
                </a:lnTo>
                <a:lnTo>
                  <a:pt x="274749" y="184928"/>
                </a:lnTo>
                <a:lnTo>
                  <a:pt x="276292" y="183975"/>
                </a:lnTo>
                <a:lnTo>
                  <a:pt x="277787" y="182128"/>
                </a:lnTo>
                <a:lnTo>
                  <a:pt x="281264" y="179413"/>
                </a:lnTo>
                <a:lnTo>
                  <a:pt x="282454" y="177622"/>
                </a:lnTo>
                <a:lnTo>
                  <a:pt x="282883" y="177241"/>
                </a:lnTo>
                <a:lnTo>
                  <a:pt x="282636" y="179356"/>
                </a:lnTo>
                <a:lnTo>
                  <a:pt x="280673" y="183975"/>
                </a:lnTo>
                <a:lnTo>
                  <a:pt x="278997" y="184280"/>
                </a:lnTo>
                <a:lnTo>
                  <a:pt x="277644" y="186042"/>
                </a:lnTo>
                <a:close/>
                <a:moveTo>
                  <a:pt x="271901" y="137798"/>
                </a:moveTo>
                <a:lnTo>
                  <a:pt x="273948" y="143485"/>
                </a:lnTo>
                <a:lnTo>
                  <a:pt x="273691" y="144552"/>
                </a:lnTo>
                <a:lnTo>
                  <a:pt x="272244" y="145199"/>
                </a:lnTo>
                <a:lnTo>
                  <a:pt x="271491" y="145256"/>
                </a:lnTo>
                <a:lnTo>
                  <a:pt x="270596" y="144342"/>
                </a:lnTo>
                <a:lnTo>
                  <a:pt x="269967" y="142427"/>
                </a:lnTo>
                <a:lnTo>
                  <a:pt x="268872" y="142885"/>
                </a:lnTo>
                <a:lnTo>
                  <a:pt x="267005" y="140589"/>
                </a:lnTo>
                <a:lnTo>
                  <a:pt x="265157" y="140475"/>
                </a:lnTo>
                <a:lnTo>
                  <a:pt x="263519" y="137741"/>
                </a:lnTo>
                <a:lnTo>
                  <a:pt x="264157" y="135360"/>
                </a:lnTo>
                <a:lnTo>
                  <a:pt x="263786" y="131293"/>
                </a:lnTo>
                <a:lnTo>
                  <a:pt x="265776" y="129216"/>
                </a:lnTo>
                <a:lnTo>
                  <a:pt x="266900" y="125711"/>
                </a:lnTo>
                <a:lnTo>
                  <a:pt x="268195" y="128102"/>
                </a:lnTo>
                <a:lnTo>
                  <a:pt x="268491" y="131836"/>
                </a:lnTo>
                <a:lnTo>
                  <a:pt x="270234" y="136217"/>
                </a:lnTo>
                <a:lnTo>
                  <a:pt x="271691" y="137570"/>
                </a:lnTo>
                <a:lnTo>
                  <a:pt x="271901" y="137798"/>
                </a:lnTo>
                <a:close/>
                <a:moveTo>
                  <a:pt x="281750" y="103956"/>
                </a:moveTo>
                <a:lnTo>
                  <a:pt x="281911" y="105299"/>
                </a:lnTo>
                <a:lnTo>
                  <a:pt x="281502" y="106566"/>
                </a:lnTo>
                <a:lnTo>
                  <a:pt x="281587" y="110595"/>
                </a:lnTo>
                <a:lnTo>
                  <a:pt x="281426" y="113272"/>
                </a:lnTo>
                <a:lnTo>
                  <a:pt x="279902" y="116977"/>
                </a:lnTo>
                <a:lnTo>
                  <a:pt x="278654" y="118301"/>
                </a:lnTo>
                <a:lnTo>
                  <a:pt x="277539" y="117910"/>
                </a:lnTo>
                <a:lnTo>
                  <a:pt x="276625" y="117300"/>
                </a:lnTo>
                <a:lnTo>
                  <a:pt x="275910" y="116281"/>
                </a:lnTo>
                <a:lnTo>
                  <a:pt x="277359" y="109490"/>
                </a:lnTo>
                <a:lnTo>
                  <a:pt x="276616" y="104518"/>
                </a:lnTo>
                <a:lnTo>
                  <a:pt x="279482" y="104994"/>
                </a:lnTo>
                <a:lnTo>
                  <a:pt x="281750" y="103956"/>
                </a:lnTo>
                <a:close/>
                <a:moveTo>
                  <a:pt x="40062" y="57"/>
                </a:moveTo>
                <a:lnTo>
                  <a:pt x="40624" y="133"/>
                </a:lnTo>
                <a:lnTo>
                  <a:pt x="43425" y="133"/>
                </a:lnTo>
                <a:lnTo>
                  <a:pt x="48177" y="133"/>
                </a:lnTo>
                <a:lnTo>
                  <a:pt x="52930" y="133"/>
                </a:lnTo>
                <a:lnTo>
                  <a:pt x="57684" y="133"/>
                </a:lnTo>
                <a:lnTo>
                  <a:pt x="62436" y="133"/>
                </a:lnTo>
                <a:lnTo>
                  <a:pt x="67190" y="133"/>
                </a:lnTo>
                <a:lnTo>
                  <a:pt x="71943" y="133"/>
                </a:lnTo>
                <a:lnTo>
                  <a:pt x="76695" y="133"/>
                </a:lnTo>
                <a:lnTo>
                  <a:pt x="81449" y="133"/>
                </a:lnTo>
                <a:lnTo>
                  <a:pt x="86201" y="133"/>
                </a:lnTo>
                <a:lnTo>
                  <a:pt x="90954" y="133"/>
                </a:lnTo>
                <a:lnTo>
                  <a:pt x="95708" y="133"/>
                </a:lnTo>
                <a:lnTo>
                  <a:pt x="100460" y="133"/>
                </a:lnTo>
                <a:lnTo>
                  <a:pt x="105213" y="133"/>
                </a:lnTo>
                <a:lnTo>
                  <a:pt x="109966" y="133"/>
                </a:lnTo>
                <a:lnTo>
                  <a:pt x="114719" y="133"/>
                </a:lnTo>
                <a:lnTo>
                  <a:pt x="119472" y="133"/>
                </a:lnTo>
                <a:lnTo>
                  <a:pt x="122397" y="133"/>
                </a:lnTo>
                <a:lnTo>
                  <a:pt x="124435" y="133"/>
                </a:lnTo>
                <a:lnTo>
                  <a:pt x="126359" y="1134"/>
                </a:lnTo>
                <a:lnTo>
                  <a:pt x="128502" y="2324"/>
                </a:lnTo>
                <a:lnTo>
                  <a:pt x="134208" y="5487"/>
                </a:lnTo>
                <a:lnTo>
                  <a:pt x="139903" y="8649"/>
                </a:lnTo>
                <a:lnTo>
                  <a:pt x="145599" y="11811"/>
                </a:lnTo>
                <a:lnTo>
                  <a:pt x="151295" y="14974"/>
                </a:lnTo>
                <a:lnTo>
                  <a:pt x="156991" y="18136"/>
                </a:lnTo>
                <a:lnTo>
                  <a:pt x="162696" y="21298"/>
                </a:lnTo>
                <a:lnTo>
                  <a:pt x="168393" y="24460"/>
                </a:lnTo>
                <a:lnTo>
                  <a:pt x="174098" y="27623"/>
                </a:lnTo>
                <a:lnTo>
                  <a:pt x="179794" y="30785"/>
                </a:lnTo>
                <a:lnTo>
                  <a:pt x="185490" y="33947"/>
                </a:lnTo>
                <a:lnTo>
                  <a:pt x="191186" y="37110"/>
                </a:lnTo>
                <a:lnTo>
                  <a:pt x="196882" y="40272"/>
                </a:lnTo>
                <a:lnTo>
                  <a:pt x="202587" y="43434"/>
                </a:lnTo>
                <a:lnTo>
                  <a:pt x="208283" y="46597"/>
                </a:lnTo>
                <a:lnTo>
                  <a:pt x="213979" y="49759"/>
                </a:lnTo>
                <a:lnTo>
                  <a:pt x="219675" y="52921"/>
                </a:lnTo>
                <a:lnTo>
                  <a:pt x="222399" y="54436"/>
                </a:lnTo>
                <a:lnTo>
                  <a:pt x="222809" y="55093"/>
                </a:lnTo>
                <a:lnTo>
                  <a:pt x="223276" y="57979"/>
                </a:lnTo>
                <a:lnTo>
                  <a:pt x="223571" y="59779"/>
                </a:lnTo>
                <a:lnTo>
                  <a:pt x="223409" y="61370"/>
                </a:lnTo>
                <a:lnTo>
                  <a:pt x="221895" y="64065"/>
                </a:lnTo>
                <a:lnTo>
                  <a:pt x="221456" y="65475"/>
                </a:lnTo>
                <a:lnTo>
                  <a:pt x="221447" y="66456"/>
                </a:lnTo>
                <a:lnTo>
                  <a:pt x="221818" y="66847"/>
                </a:lnTo>
                <a:lnTo>
                  <a:pt x="223104" y="66990"/>
                </a:lnTo>
                <a:lnTo>
                  <a:pt x="224200" y="67628"/>
                </a:lnTo>
                <a:lnTo>
                  <a:pt x="224600" y="68132"/>
                </a:lnTo>
                <a:lnTo>
                  <a:pt x="225438" y="70161"/>
                </a:lnTo>
                <a:lnTo>
                  <a:pt x="226495" y="71181"/>
                </a:lnTo>
                <a:lnTo>
                  <a:pt x="228905" y="72905"/>
                </a:lnTo>
                <a:lnTo>
                  <a:pt x="233010" y="75848"/>
                </a:lnTo>
                <a:lnTo>
                  <a:pt x="237115" y="78791"/>
                </a:lnTo>
                <a:lnTo>
                  <a:pt x="241221" y="81734"/>
                </a:lnTo>
                <a:lnTo>
                  <a:pt x="245326" y="84677"/>
                </a:lnTo>
                <a:lnTo>
                  <a:pt x="249431" y="87621"/>
                </a:lnTo>
                <a:lnTo>
                  <a:pt x="253536" y="90564"/>
                </a:lnTo>
                <a:lnTo>
                  <a:pt x="257642" y="93507"/>
                </a:lnTo>
                <a:lnTo>
                  <a:pt x="261747" y="96450"/>
                </a:lnTo>
                <a:lnTo>
                  <a:pt x="263738" y="97889"/>
                </a:lnTo>
                <a:lnTo>
                  <a:pt x="264586" y="98288"/>
                </a:lnTo>
                <a:lnTo>
                  <a:pt x="264052" y="100527"/>
                </a:lnTo>
                <a:lnTo>
                  <a:pt x="261947" y="105966"/>
                </a:lnTo>
                <a:lnTo>
                  <a:pt x="261824" y="108233"/>
                </a:lnTo>
                <a:lnTo>
                  <a:pt x="261004" y="110900"/>
                </a:lnTo>
                <a:lnTo>
                  <a:pt x="260214" y="112662"/>
                </a:lnTo>
                <a:lnTo>
                  <a:pt x="258070" y="120320"/>
                </a:lnTo>
                <a:lnTo>
                  <a:pt x="256280" y="123187"/>
                </a:lnTo>
                <a:lnTo>
                  <a:pt x="253832" y="129902"/>
                </a:lnTo>
                <a:lnTo>
                  <a:pt x="253442" y="135046"/>
                </a:lnTo>
                <a:lnTo>
                  <a:pt x="254794" y="138646"/>
                </a:lnTo>
                <a:lnTo>
                  <a:pt x="255289" y="142018"/>
                </a:lnTo>
                <a:lnTo>
                  <a:pt x="258166" y="145333"/>
                </a:lnTo>
                <a:lnTo>
                  <a:pt x="260461" y="146514"/>
                </a:lnTo>
                <a:lnTo>
                  <a:pt x="262014" y="148028"/>
                </a:lnTo>
                <a:lnTo>
                  <a:pt x="264766" y="151486"/>
                </a:lnTo>
                <a:lnTo>
                  <a:pt x="266348" y="154953"/>
                </a:lnTo>
                <a:lnTo>
                  <a:pt x="271291" y="156658"/>
                </a:lnTo>
                <a:lnTo>
                  <a:pt x="273263" y="160554"/>
                </a:lnTo>
                <a:lnTo>
                  <a:pt x="272548" y="163230"/>
                </a:lnTo>
                <a:lnTo>
                  <a:pt x="270253" y="165450"/>
                </a:lnTo>
                <a:lnTo>
                  <a:pt x="268110" y="169040"/>
                </a:lnTo>
                <a:lnTo>
                  <a:pt x="266385" y="173765"/>
                </a:lnTo>
                <a:lnTo>
                  <a:pt x="266348" y="180994"/>
                </a:lnTo>
                <a:lnTo>
                  <a:pt x="267510" y="179899"/>
                </a:lnTo>
                <a:lnTo>
                  <a:pt x="270129" y="181671"/>
                </a:lnTo>
                <a:lnTo>
                  <a:pt x="270463" y="186995"/>
                </a:lnTo>
                <a:lnTo>
                  <a:pt x="267767" y="193196"/>
                </a:lnTo>
                <a:lnTo>
                  <a:pt x="266938" y="196101"/>
                </a:lnTo>
                <a:lnTo>
                  <a:pt x="266805" y="198596"/>
                </a:lnTo>
                <a:lnTo>
                  <a:pt x="268767" y="206035"/>
                </a:lnTo>
                <a:lnTo>
                  <a:pt x="271739" y="209817"/>
                </a:lnTo>
                <a:lnTo>
                  <a:pt x="271463" y="210979"/>
                </a:lnTo>
                <a:lnTo>
                  <a:pt x="270691" y="211970"/>
                </a:lnTo>
                <a:lnTo>
                  <a:pt x="275777" y="218675"/>
                </a:lnTo>
                <a:lnTo>
                  <a:pt x="275358" y="224514"/>
                </a:lnTo>
                <a:lnTo>
                  <a:pt x="277263" y="229067"/>
                </a:lnTo>
                <a:lnTo>
                  <a:pt x="278092" y="233010"/>
                </a:lnTo>
                <a:lnTo>
                  <a:pt x="279349" y="236039"/>
                </a:lnTo>
                <a:lnTo>
                  <a:pt x="279588" y="238125"/>
                </a:lnTo>
                <a:lnTo>
                  <a:pt x="278016" y="240440"/>
                </a:lnTo>
                <a:lnTo>
                  <a:pt x="281721" y="241021"/>
                </a:lnTo>
                <a:lnTo>
                  <a:pt x="283902" y="242916"/>
                </a:lnTo>
                <a:lnTo>
                  <a:pt x="284931" y="244726"/>
                </a:lnTo>
                <a:lnTo>
                  <a:pt x="287607" y="244650"/>
                </a:lnTo>
                <a:lnTo>
                  <a:pt x="289055" y="245888"/>
                </a:lnTo>
                <a:lnTo>
                  <a:pt x="291151" y="246917"/>
                </a:lnTo>
                <a:lnTo>
                  <a:pt x="295770" y="249965"/>
                </a:lnTo>
                <a:lnTo>
                  <a:pt x="297018" y="251498"/>
                </a:lnTo>
                <a:lnTo>
                  <a:pt x="297466" y="252384"/>
                </a:lnTo>
                <a:lnTo>
                  <a:pt x="297761" y="252965"/>
                </a:lnTo>
                <a:lnTo>
                  <a:pt x="294656" y="255327"/>
                </a:lnTo>
                <a:lnTo>
                  <a:pt x="289817" y="259004"/>
                </a:lnTo>
                <a:lnTo>
                  <a:pt x="285065" y="262604"/>
                </a:lnTo>
                <a:lnTo>
                  <a:pt x="280483" y="265081"/>
                </a:lnTo>
                <a:lnTo>
                  <a:pt x="277206" y="266233"/>
                </a:lnTo>
                <a:lnTo>
                  <a:pt x="273701" y="266872"/>
                </a:lnTo>
                <a:lnTo>
                  <a:pt x="270377" y="268386"/>
                </a:lnTo>
                <a:lnTo>
                  <a:pt x="267234" y="270767"/>
                </a:lnTo>
                <a:lnTo>
                  <a:pt x="263204" y="271967"/>
                </a:lnTo>
                <a:lnTo>
                  <a:pt x="258299" y="271977"/>
                </a:lnTo>
                <a:lnTo>
                  <a:pt x="253146" y="273644"/>
                </a:lnTo>
                <a:lnTo>
                  <a:pt x="248031" y="276797"/>
                </a:lnTo>
                <a:lnTo>
                  <a:pt x="245050" y="278635"/>
                </a:lnTo>
                <a:lnTo>
                  <a:pt x="240325" y="275863"/>
                </a:lnTo>
                <a:lnTo>
                  <a:pt x="236620" y="274987"/>
                </a:lnTo>
                <a:lnTo>
                  <a:pt x="232363" y="275082"/>
                </a:lnTo>
                <a:lnTo>
                  <a:pt x="229771" y="275425"/>
                </a:lnTo>
                <a:lnTo>
                  <a:pt x="228838" y="276025"/>
                </a:lnTo>
                <a:lnTo>
                  <a:pt x="228029" y="277721"/>
                </a:lnTo>
                <a:lnTo>
                  <a:pt x="227343" y="280502"/>
                </a:lnTo>
                <a:lnTo>
                  <a:pt x="224552" y="283178"/>
                </a:lnTo>
                <a:lnTo>
                  <a:pt x="219656" y="285741"/>
                </a:lnTo>
                <a:lnTo>
                  <a:pt x="215142" y="286703"/>
                </a:lnTo>
                <a:lnTo>
                  <a:pt x="211007" y="286055"/>
                </a:lnTo>
                <a:lnTo>
                  <a:pt x="208216" y="284988"/>
                </a:lnTo>
                <a:lnTo>
                  <a:pt x="206759" y="283502"/>
                </a:lnTo>
                <a:lnTo>
                  <a:pt x="204616" y="282816"/>
                </a:lnTo>
                <a:lnTo>
                  <a:pt x="201778" y="282940"/>
                </a:lnTo>
                <a:lnTo>
                  <a:pt x="199054" y="283998"/>
                </a:lnTo>
                <a:lnTo>
                  <a:pt x="196453" y="285998"/>
                </a:lnTo>
                <a:lnTo>
                  <a:pt x="192310" y="286864"/>
                </a:lnTo>
                <a:lnTo>
                  <a:pt x="186614" y="286598"/>
                </a:lnTo>
                <a:lnTo>
                  <a:pt x="183556" y="285626"/>
                </a:lnTo>
                <a:lnTo>
                  <a:pt x="183137" y="283959"/>
                </a:lnTo>
                <a:lnTo>
                  <a:pt x="180642" y="282007"/>
                </a:lnTo>
                <a:lnTo>
                  <a:pt x="176079" y="279768"/>
                </a:lnTo>
                <a:lnTo>
                  <a:pt x="172707" y="279721"/>
                </a:lnTo>
                <a:lnTo>
                  <a:pt x="170545" y="281874"/>
                </a:lnTo>
                <a:lnTo>
                  <a:pt x="168573" y="283226"/>
                </a:lnTo>
                <a:lnTo>
                  <a:pt x="166792" y="283778"/>
                </a:lnTo>
                <a:lnTo>
                  <a:pt x="165192" y="283845"/>
                </a:lnTo>
                <a:lnTo>
                  <a:pt x="163773" y="283436"/>
                </a:lnTo>
                <a:lnTo>
                  <a:pt x="162887" y="283264"/>
                </a:lnTo>
                <a:lnTo>
                  <a:pt x="156591" y="283036"/>
                </a:lnTo>
                <a:lnTo>
                  <a:pt x="150629" y="283121"/>
                </a:lnTo>
                <a:lnTo>
                  <a:pt x="150438" y="282188"/>
                </a:lnTo>
                <a:lnTo>
                  <a:pt x="150029" y="280006"/>
                </a:lnTo>
                <a:lnTo>
                  <a:pt x="148790" y="278111"/>
                </a:lnTo>
                <a:lnTo>
                  <a:pt x="147724" y="276978"/>
                </a:lnTo>
                <a:lnTo>
                  <a:pt x="146390" y="276682"/>
                </a:lnTo>
                <a:lnTo>
                  <a:pt x="145666" y="276701"/>
                </a:lnTo>
                <a:lnTo>
                  <a:pt x="145085" y="275825"/>
                </a:lnTo>
                <a:lnTo>
                  <a:pt x="144399" y="273891"/>
                </a:lnTo>
                <a:lnTo>
                  <a:pt x="143390" y="272253"/>
                </a:lnTo>
                <a:lnTo>
                  <a:pt x="142047" y="270891"/>
                </a:lnTo>
                <a:lnTo>
                  <a:pt x="141237" y="269624"/>
                </a:lnTo>
                <a:lnTo>
                  <a:pt x="140961" y="268462"/>
                </a:lnTo>
                <a:lnTo>
                  <a:pt x="141170" y="267186"/>
                </a:lnTo>
                <a:lnTo>
                  <a:pt x="142418" y="264014"/>
                </a:lnTo>
                <a:lnTo>
                  <a:pt x="142818" y="261833"/>
                </a:lnTo>
                <a:lnTo>
                  <a:pt x="142675" y="259604"/>
                </a:lnTo>
                <a:lnTo>
                  <a:pt x="141999" y="257318"/>
                </a:lnTo>
                <a:lnTo>
                  <a:pt x="140589" y="254603"/>
                </a:lnTo>
                <a:lnTo>
                  <a:pt x="140751" y="253822"/>
                </a:lnTo>
                <a:lnTo>
                  <a:pt x="140275" y="251974"/>
                </a:lnTo>
                <a:lnTo>
                  <a:pt x="140227" y="250679"/>
                </a:lnTo>
                <a:lnTo>
                  <a:pt x="140504" y="249060"/>
                </a:lnTo>
                <a:lnTo>
                  <a:pt x="140237" y="246936"/>
                </a:lnTo>
                <a:lnTo>
                  <a:pt x="139018" y="242402"/>
                </a:lnTo>
                <a:lnTo>
                  <a:pt x="139018" y="241240"/>
                </a:lnTo>
                <a:lnTo>
                  <a:pt x="137732" y="239049"/>
                </a:lnTo>
                <a:lnTo>
                  <a:pt x="133769" y="233867"/>
                </a:lnTo>
                <a:lnTo>
                  <a:pt x="133578" y="233191"/>
                </a:lnTo>
                <a:lnTo>
                  <a:pt x="127368" y="227972"/>
                </a:lnTo>
                <a:lnTo>
                  <a:pt x="124882" y="226829"/>
                </a:lnTo>
                <a:lnTo>
                  <a:pt x="123987" y="227810"/>
                </a:lnTo>
                <a:lnTo>
                  <a:pt x="123654" y="228715"/>
                </a:lnTo>
                <a:lnTo>
                  <a:pt x="123911" y="230391"/>
                </a:lnTo>
                <a:lnTo>
                  <a:pt x="123758" y="231220"/>
                </a:lnTo>
                <a:lnTo>
                  <a:pt x="123501" y="231600"/>
                </a:lnTo>
                <a:lnTo>
                  <a:pt x="122025" y="231543"/>
                </a:lnTo>
                <a:lnTo>
                  <a:pt x="121101" y="231353"/>
                </a:lnTo>
                <a:lnTo>
                  <a:pt x="118748" y="229953"/>
                </a:lnTo>
                <a:lnTo>
                  <a:pt x="116920" y="229610"/>
                </a:lnTo>
                <a:lnTo>
                  <a:pt x="112366" y="229857"/>
                </a:lnTo>
                <a:lnTo>
                  <a:pt x="110776" y="230191"/>
                </a:lnTo>
                <a:lnTo>
                  <a:pt x="109528" y="229876"/>
                </a:lnTo>
                <a:lnTo>
                  <a:pt x="107118" y="227486"/>
                </a:lnTo>
                <a:lnTo>
                  <a:pt x="104299" y="226981"/>
                </a:lnTo>
                <a:lnTo>
                  <a:pt x="101765" y="226857"/>
                </a:lnTo>
                <a:lnTo>
                  <a:pt x="97584" y="224142"/>
                </a:lnTo>
                <a:lnTo>
                  <a:pt x="96603" y="224266"/>
                </a:lnTo>
                <a:lnTo>
                  <a:pt x="96136" y="224476"/>
                </a:lnTo>
                <a:lnTo>
                  <a:pt x="94622" y="223761"/>
                </a:lnTo>
                <a:lnTo>
                  <a:pt x="91773" y="222180"/>
                </a:lnTo>
                <a:lnTo>
                  <a:pt x="87811" y="220790"/>
                </a:lnTo>
                <a:lnTo>
                  <a:pt x="84573" y="219237"/>
                </a:lnTo>
                <a:lnTo>
                  <a:pt x="83125" y="217722"/>
                </a:lnTo>
                <a:lnTo>
                  <a:pt x="80086" y="217142"/>
                </a:lnTo>
                <a:lnTo>
                  <a:pt x="77457" y="216894"/>
                </a:lnTo>
                <a:lnTo>
                  <a:pt x="75019" y="215484"/>
                </a:lnTo>
                <a:lnTo>
                  <a:pt x="72495" y="215322"/>
                </a:lnTo>
                <a:lnTo>
                  <a:pt x="70018" y="214960"/>
                </a:lnTo>
                <a:lnTo>
                  <a:pt x="69466" y="214036"/>
                </a:lnTo>
                <a:lnTo>
                  <a:pt x="69380" y="211960"/>
                </a:lnTo>
                <a:lnTo>
                  <a:pt x="68513" y="211417"/>
                </a:lnTo>
                <a:lnTo>
                  <a:pt x="66694" y="210884"/>
                </a:lnTo>
                <a:lnTo>
                  <a:pt x="64732" y="210912"/>
                </a:lnTo>
                <a:lnTo>
                  <a:pt x="63541" y="211207"/>
                </a:lnTo>
                <a:lnTo>
                  <a:pt x="62836" y="211055"/>
                </a:lnTo>
                <a:lnTo>
                  <a:pt x="61208" y="209836"/>
                </a:lnTo>
                <a:lnTo>
                  <a:pt x="59693" y="208283"/>
                </a:lnTo>
                <a:lnTo>
                  <a:pt x="59122" y="205807"/>
                </a:lnTo>
                <a:lnTo>
                  <a:pt x="56835" y="204216"/>
                </a:lnTo>
                <a:lnTo>
                  <a:pt x="54197" y="202959"/>
                </a:lnTo>
                <a:lnTo>
                  <a:pt x="46863" y="203092"/>
                </a:lnTo>
                <a:lnTo>
                  <a:pt x="45711" y="202711"/>
                </a:lnTo>
                <a:lnTo>
                  <a:pt x="43968" y="201454"/>
                </a:lnTo>
                <a:lnTo>
                  <a:pt x="41929" y="199377"/>
                </a:lnTo>
                <a:lnTo>
                  <a:pt x="40291" y="197006"/>
                </a:lnTo>
                <a:lnTo>
                  <a:pt x="38853" y="193796"/>
                </a:lnTo>
                <a:lnTo>
                  <a:pt x="38167" y="191853"/>
                </a:lnTo>
                <a:lnTo>
                  <a:pt x="37357" y="189462"/>
                </a:lnTo>
                <a:lnTo>
                  <a:pt x="35566" y="185881"/>
                </a:lnTo>
                <a:lnTo>
                  <a:pt x="33033" y="180813"/>
                </a:lnTo>
                <a:lnTo>
                  <a:pt x="31071" y="176660"/>
                </a:lnTo>
                <a:lnTo>
                  <a:pt x="28966" y="172203"/>
                </a:lnTo>
                <a:lnTo>
                  <a:pt x="28108" y="168936"/>
                </a:lnTo>
                <a:lnTo>
                  <a:pt x="26470" y="165326"/>
                </a:lnTo>
                <a:lnTo>
                  <a:pt x="23784" y="160887"/>
                </a:lnTo>
                <a:lnTo>
                  <a:pt x="22422" y="159153"/>
                </a:lnTo>
                <a:lnTo>
                  <a:pt x="20936" y="157601"/>
                </a:lnTo>
                <a:lnTo>
                  <a:pt x="17079" y="154610"/>
                </a:lnTo>
                <a:lnTo>
                  <a:pt x="12706" y="151638"/>
                </a:lnTo>
                <a:lnTo>
                  <a:pt x="10335" y="149638"/>
                </a:lnTo>
                <a:lnTo>
                  <a:pt x="7154" y="143685"/>
                </a:lnTo>
                <a:lnTo>
                  <a:pt x="5820" y="141532"/>
                </a:lnTo>
                <a:lnTo>
                  <a:pt x="4896" y="137751"/>
                </a:lnTo>
                <a:lnTo>
                  <a:pt x="4201" y="133826"/>
                </a:lnTo>
                <a:lnTo>
                  <a:pt x="4486" y="132236"/>
                </a:lnTo>
                <a:lnTo>
                  <a:pt x="7306" y="127178"/>
                </a:lnTo>
                <a:lnTo>
                  <a:pt x="7591" y="125759"/>
                </a:lnTo>
                <a:lnTo>
                  <a:pt x="7248" y="123844"/>
                </a:lnTo>
                <a:lnTo>
                  <a:pt x="5858" y="119815"/>
                </a:lnTo>
                <a:lnTo>
                  <a:pt x="4819" y="117186"/>
                </a:lnTo>
                <a:lnTo>
                  <a:pt x="4096" y="114938"/>
                </a:lnTo>
                <a:lnTo>
                  <a:pt x="2591" y="111195"/>
                </a:lnTo>
                <a:lnTo>
                  <a:pt x="524" y="106042"/>
                </a:lnTo>
                <a:lnTo>
                  <a:pt x="0" y="103794"/>
                </a:lnTo>
                <a:lnTo>
                  <a:pt x="67" y="102108"/>
                </a:lnTo>
                <a:lnTo>
                  <a:pt x="1181" y="97660"/>
                </a:lnTo>
                <a:lnTo>
                  <a:pt x="2162" y="93078"/>
                </a:lnTo>
                <a:lnTo>
                  <a:pt x="2134" y="91821"/>
                </a:lnTo>
                <a:lnTo>
                  <a:pt x="10544" y="91993"/>
                </a:lnTo>
                <a:lnTo>
                  <a:pt x="11925" y="90992"/>
                </a:lnTo>
                <a:lnTo>
                  <a:pt x="16679" y="88040"/>
                </a:lnTo>
                <a:lnTo>
                  <a:pt x="22022" y="82125"/>
                </a:lnTo>
                <a:lnTo>
                  <a:pt x="23089" y="79667"/>
                </a:lnTo>
                <a:lnTo>
                  <a:pt x="25270" y="75876"/>
                </a:lnTo>
                <a:lnTo>
                  <a:pt x="27404" y="74000"/>
                </a:lnTo>
                <a:lnTo>
                  <a:pt x="28223" y="72695"/>
                </a:lnTo>
                <a:lnTo>
                  <a:pt x="28785" y="70647"/>
                </a:lnTo>
                <a:lnTo>
                  <a:pt x="29451" y="68914"/>
                </a:lnTo>
                <a:lnTo>
                  <a:pt x="32252" y="66351"/>
                </a:lnTo>
                <a:lnTo>
                  <a:pt x="34976" y="64380"/>
                </a:lnTo>
                <a:lnTo>
                  <a:pt x="34776" y="63589"/>
                </a:lnTo>
                <a:lnTo>
                  <a:pt x="34414" y="62998"/>
                </a:lnTo>
                <a:lnTo>
                  <a:pt x="34814" y="62494"/>
                </a:lnTo>
                <a:lnTo>
                  <a:pt x="36300" y="61484"/>
                </a:lnTo>
                <a:lnTo>
                  <a:pt x="39195" y="60560"/>
                </a:lnTo>
                <a:lnTo>
                  <a:pt x="39767" y="58588"/>
                </a:lnTo>
                <a:lnTo>
                  <a:pt x="39757" y="56350"/>
                </a:lnTo>
                <a:lnTo>
                  <a:pt x="39291" y="55102"/>
                </a:lnTo>
                <a:lnTo>
                  <a:pt x="39377" y="53664"/>
                </a:lnTo>
                <a:lnTo>
                  <a:pt x="38929" y="52864"/>
                </a:lnTo>
                <a:lnTo>
                  <a:pt x="37033" y="52664"/>
                </a:lnTo>
                <a:lnTo>
                  <a:pt x="34223" y="51549"/>
                </a:lnTo>
                <a:lnTo>
                  <a:pt x="31842" y="51083"/>
                </a:lnTo>
                <a:lnTo>
                  <a:pt x="30252" y="50435"/>
                </a:lnTo>
                <a:lnTo>
                  <a:pt x="29661" y="49940"/>
                </a:lnTo>
                <a:lnTo>
                  <a:pt x="29404" y="48597"/>
                </a:lnTo>
                <a:lnTo>
                  <a:pt x="29870" y="47130"/>
                </a:lnTo>
                <a:lnTo>
                  <a:pt x="30109" y="46711"/>
                </a:lnTo>
                <a:lnTo>
                  <a:pt x="30718" y="45139"/>
                </a:lnTo>
                <a:lnTo>
                  <a:pt x="29680" y="44196"/>
                </a:lnTo>
                <a:lnTo>
                  <a:pt x="29413" y="43739"/>
                </a:lnTo>
                <a:lnTo>
                  <a:pt x="29889" y="42986"/>
                </a:lnTo>
                <a:lnTo>
                  <a:pt x="32338" y="38015"/>
                </a:lnTo>
                <a:lnTo>
                  <a:pt x="32871" y="37319"/>
                </a:lnTo>
                <a:lnTo>
                  <a:pt x="33937" y="37233"/>
                </a:lnTo>
                <a:lnTo>
                  <a:pt x="35623" y="36624"/>
                </a:lnTo>
                <a:lnTo>
                  <a:pt x="37186" y="36347"/>
                </a:lnTo>
                <a:lnTo>
                  <a:pt x="38462" y="36557"/>
                </a:lnTo>
                <a:lnTo>
                  <a:pt x="39405" y="36319"/>
                </a:lnTo>
                <a:lnTo>
                  <a:pt x="40234" y="35681"/>
                </a:lnTo>
                <a:lnTo>
                  <a:pt x="40939" y="33738"/>
                </a:lnTo>
                <a:lnTo>
                  <a:pt x="41520" y="30499"/>
                </a:lnTo>
                <a:lnTo>
                  <a:pt x="41196" y="27861"/>
                </a:lnTo>
                <a:lnTo>
                  <a:pt x="39977" y="25823"/>
                </a:lnTo>
                <a:lnTo>
                  <a:pt x="39643" y="22717"/>
                </a:lnTo>
                <a:lnTo>
                  <a:pt x="40205" y="18545"/>
                </a:lnTo>
                <a:lnTo>
                  <a:pt x="39805" y="15078"/>
                </a:lnTo>
                <a:lnTo>
                  <a:pt x="38452" y="12307"/>
                </a:lnTo>
                <a:lnTo>
                  <a:pt x="37072" y="10659"/>
                </a:lnTo>
                <a:lnTo>
                  <a:pt x="34966" y="9878"/>
                </a:lnTo>
                <a:lnTo>
                  <a:pt x="31652" y="5648"/>
                </a:lnTo>
                <a:lnTo>
                  <a:pt x="30642" y="3601"/>
                </a:lnTo>
                <a:lnTo>
                  <a:pt x="30823" y="2324"/>
                </a:lnTo>
                <a:lnTo>
                  <a:pt x="31699" y="1915"/>
                </a:lnTo>
                <a:lnTo>
                  <a:pt x="31966" y="1791"/>
                </a:lnTo>
                <a:lnTo>
                  <a:pt x="34080" y="1981"/>
                </a:lnTo>
                <a:lnTo>
                  <a:pt x="36062" y="1496"/>
                </a:lnTo>
                <a:lnTo>
                  <a:pt x="37909" y="333"/>
                </a:lnTo>
                <a:lnTo>
                  <a:pt x="39700" y="0"/>
                </a:lnTo>
                <a:lnTo>
                  <a:pt x="40062" y="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2A78FEA4-67D6-6167-2CA6-2045ED60EFA8}"/>
              </a:ext>
            </a:extLst>
          </p:cNvPr>
          <p:cNvSpPr/>
          <p:nvPr/>
        </p:nvSpPr>
        <p:spPr>
          <a:xfrm>
            <a:off x="6400816" y="3026229"/>
            <a:ext cx="481145" cy="320544"/>
          </a:xfrm>
          <a:custGeom>
            <a:avLst/>
            <a:gdLst>
              <a:gd name="connsiteX0" fmla="*/ 429977 w 481145"/>
              <a:gd name="connsiteY0" fmla="*/ 217304 h 320544"/>
              <a:gd name="connsiteX1" fmla="*/ 429006 w 481145"/>
              <a:gd name="connsiteY1" fmla="*/ 217742 h 320544"/>
              <a:gd name="connsiteX2" fmla="*/ 419662 w 481145"/>
              <a:gd name="connsiteY2" fmla="*/ 217132 h 320544"/>
              <a:gd name="connsiteX3" fmla="*/ 412032 w 481145"/>
              <a:gd name="connsiteY3" fmla="*/ 217961 h 320544"/>
              <a:gd name="connsiteX4" fmla="*/ 406593 w 481145"/>
              <a:gd name="connsiteY4" fmla="*/ 224123 h 320544"/>
              <a:gd name="connsiteX5" fmla="*/ 403355 w 481145"/>
              <a:gd name="connsiteY5" fmla="*/ 224104 h 320544"/>
              <a:gd name="connsiteX6" fmla="*/ 398793 w 481145"/>
              <a:gd name="connsiteY6" fmla="*/ 225705 h 320544"/>
              <a:gd name="connsiteX7" fmla="*/ 395697 w 481145"/>
              <a:gd name="connsiteY7" fmla="*/ 227695 h 320544"/>
              <a:gd name="connsiteX8" fmla="*/ 392030 w 481145"/>
              <a:gd name="connsiteY8" fmla="*/ 232001 h 320544"/>
              <a:gd name="connsiteX9" fmla="*/ 389191 w 481145"/>
              <a:gd name="connsiteY9" fmla="*/ 230067 h 320544"/>
              <a:gd name="connsiteX10" fmla="*/ 385715 w 481145"/>
              <a:gd name="connsiteY10" fmla="*/ 230124 h 320544"/>
              <a:gd name="connsiteX11" fmla="*/ 382324 w 481145"/>
              <a:gd name="connsiteY11" fmla="*/ 231296 h 320544"/>
              <a:gd name="connsiteX12" fmla="*/ 378247 w 481145"/>
              <a:gd name="connsiteY12" fmla="*/ 234172 h 320544"/>
              <a:gd name="connsiteX13" fmla="*/ 375980 w 481145"/>
              <a:gd name="connsiteY13" fmla="*/ 234677 h 320544"/>
              <a:gd name="connsiteX14" fmla="*/ 371447 w 481145"/>
              <a:gd name="connsiteY14" fmla="*/ 233858 h 320544"/>
              <a:gd name="connsiteX15" fmla="*/ 366160 w 481145"/>
              <a:gd name="connsiteY15" fmla="*/ 235506 h 320544"/>
              <a:gd name="connsiteX16" fmla="*/ 354749 w 481145"/>
              <a:gd name="connsiteY16" fmla="*/ 244907 h 320544"/>
              <a:gd name="connsiteX17" fmla="*/ 350911 w 481145"/>
              <a:gd name="connsiteY17" fmla="*/ 251755 h 320544"/>
              <a:gd name="connsiteX18" fmla="*/ 349510 w 481145"/>
              <a:gd name="connsiteY18" fmla="*/ 253089 h 320544"/>
              <a:gd name="connsiteX19" fmla="*/ 347586 w 481145"/>
              <a:gd name="connsiteY19" fmla="*/ 254756 h 320544"/>
              <a:gd name="connsiteX20" fmla="*/ 345529 w 481145"/>
              <a:gd name="connsiteY20" fmla="*/ 255594 h 320544"/>
              <a:gd name="connsiteX21" fmla="*/ 344443 w 481145"/>
              <a:gd name="connsiteY21" fmla="*/ 255518 h 320544"/>
              <a:gd name="connsiteX22" fmla="*/ 349882 w 481145"/>
              <a:gd name="connsiteY22" fmla="*/ 250660 h 320544"/>
              <a:gd name="connsiteX23" fmla="*/ 351548 w 481145"/>
              <a:gd name="connsiteY23" fmla="*/ 248841 h 320544"/>
              <a:gd name="connsiteX24" fmla="*/ 351834 w 481145"/>
              <a:gd name="connsiteY24" fmla="*/ 247498 h 320544"/>
              <a:gd name="connsiteX25" fmla="*/ 351863 w 481145"/>
              <a:gd name="connsiteY25" fmla="*/ 245316 h 320544"/>
              <a:gd name="connsiteX26" fmla="*/ 350215 w 481145"/>
              <a:gd name="connsiteY26" fmla="*/ 242611 h 320544"/>
              <a:gd name="connsiteX27" fmla="*/ 345767 w 481145"/>
              <a:gd name="connsiteY27" fmla="*/ 249307 h 320544"/>
              <a:gd name="connsiteX28" fmla="*/ 343242 w 481145"/>
              <a:gd name="connsiteY28" fmla="*/ 250279 h 320544"/>
              <a:gd name="connsiteX29" fmla="*/ 340033 w 481145"/>
              <a:gd name="connsiteY29" fmla="*/ 252289 h 320544"/>
              <a:gd name="connsiteX30" fmla="*/ 339871 w 481145"/>
              <a:gd name="connsiteY30" fmla="*/ 256756 h 320544"/>
              <a:gd name="connsiteX31" fmla="*/ 340243 w 481145"/>
              <a:gd name="connsiteY31" fmla="*/ 260071 h 320544"/>
              <a:gd name="connsiteX32" fmla="*/ 341557 w 481145"/>
              <a:gd name="connsiteY32" fmla="*/ 264233 h 320544"/>
              <a:gd name="connsiteX33" fmla="*/ 344662 w 481145"/>
              <a:gd name="connsiteY33" fmla="*/ 271024 h 320544"/>
              <a:gd name="connsiteX34" fmla="*/ 351005 w 481145"/>
              <a:gd name="connsiteY34" fmla="*/ 280692 h 320544"/>
              <a:gd name="connsiteX35" fmla="*/ 354044 w 481145"/>
              <a:gd name="connsiteY35" fmla="*/ 284236 h 320544"/>
              <a:gd name="connsiteX36" fmla="*/ 356273 w 481145"/>
              <a:gd name="connsiteY36" fmla="*/ 285645 h 320544"/>
              <a:gd name="connsiteX37" fmla="*/ 358959 w 481145"/>
              <a:gd name="connsiteY37" fmla="*/ 285845 h 320544"/>
              <a:gd name="connsiteX38" fmla="*/ 364121 w 481145"/>
              <a:gd name="connsiteY38" fmla="*/ 282864 h 320544"/>
              <a:gd name="connsiteX39" fmla="*/ 366322 w 481145"/>
              <a:gd name="connsiteY39" fmla="*/ 282397 h 320544"/>
              <a:gd name="connsiteX40" fmla="*/ 371122 w 481145"/>
              <a:gd name="connsiteY40" fmla="*/ 283531 h 320544"/>
              <a:gd name="connsiteX41" fmla="*/ 372837 w 481145"/>
              <a:gd name="connsiteY41" fmla="*/ 281550 h 320544"/>
              <a:gd name="connsiteX42" fmla="*/ 375332 w 481145"/>
              <a:gd name="connsiteY42" fmla="*/ 280445 h 320544"/>
              <a:gd name="connsiteX43" fmla="*/ 378533 w 481145"/>
              <a:gd name="connsiteY43" fmla="*/ 280302 h 320544"/>
              <a:gd name="connsiteX44" fmla="*/ 382191 w 481145"/>
              <a:gd name="connsiteY44" fmla="*/ 281197 h 320544"/>
              <a:gd name="connsiteX45" fmla="*/ 386153 w 481145"/>
              <a:gd name="connsiteY45" fmla="*/ 282702 h 320544"/>
              <a:gd name="connsiteX46" fmla="*/ 384524 w 481145"/>
              <a:gd name="connsiteY46" fmla="*/ 286103 h 320544"/>
              <a:gd name="connsiteX47" fmla="*/ 382828 w 481145"/>
              <a:gd name="connsiteY47" fmla="*/ 288808 h 320544"/>
              <a:gd name="connsiteX48" fmla="*/ 382228 w 481145"/>
              <a:gd name="connsiteY48" fmla="*/ 291798 h 320544"/>
              <a:gd name="connsiteX49" fmla="*/ 381285 w 481145"/>
              <a:gd name="connsiteY49" fmla="*/ 295123 h 320544"/>
              <a:gd name="connsiteX50" fmla="*/ 376914 w 481145"/>
              <a:gd name="connsiteY50" fmla="*/ 296609 h 320544"/>
              <a:gd name="connsiteX51" fmla="*/ 372237 w 481145"/>
              <a:gd name="connsiteY51" fmla="*/ 296428 h 320544"/>
              <a:gd name="connsiteX52" fmla="*/ 367303 w 481145"/>
              <a:gd name="connsiteY52" fmla="*/ 297390 h 320544"/>
              <a:gd name="connsiteX53" fmla="*/ 365522 w 481145"/>
              <a:gd name="connsiteY53" fmla="*/ 296104 h 320544"/>
              <a:gd name="connsiteX54" fmla="*/ 364341 w 481145"/>
              <a:gd name="connsiteY54" fmla="*/ 294923 h 320544"/>
              <a:gd name="connsiteX55" fmla="*/ 362150 w 481145"/>
              <a:gd name="connsiteY55" fmla="*/ 293742 h 320544"/>
              <a:gd name="connsiteX56" fmla="*/ 359264 w 481145"/>
              <a:gd name="connsiteY56" fmla="*/ 293094 h 320544"/>
              <a:gd name="connsiteX57" fmla="*/ 356673 w 481145"/>
              <a:gd name="connsiteY57" fmla="*/ 293884 h 320544"/>
              <a:gd name="connsiteX58" fmla="*/ 353606 w 481145"/>
              <a:gd name="connsiteY58" fmla="*/ 298409 h 320544"/>
              <a:gd name="connsiteX59" fmla="*/ 348176 w 481145"/>
              <a:gd name="connsiteY59" fmla="*/ 301495 h 320544"/>
              <a:gd name="connsiteX60" fmla="*/ 346386 w 481145"/>
              <a:gd name="connsiteY60" fmla="*/ 305019 h 320544"/>
              <a:gd name="connsiteX61" fmla="*/ 341043 w 481145"/>
              <a:gd name="connsiteY61" fmla="*/ 304229 h 320544"/>
              <a:gd name="connsiteX62" fmla="*/ 336470 w 481145"/>
              <a:gd name="connsiteY62" fmla="*/ 304848 h 320544"/>
              <a:gd name="connsiteX63" fmla="*/ 329869 w 481145"/>
              <a:gd name="connsiteY63" fmla="*/ 308058 h 320544"/>
              <a:gd name="connsiteX64" fmla="*/ 324841 w 481145"/>
              <a:gd name="connsiteY64" fmla="*/ 314916 h 320544"/>
              <a:gd name="connsiteX65" fmla="*/ 319297 w 481145"/>
              <a:gd name="connsiteY65" fmla="*/ 319192 h 320544"/>
              <a:gd name="connsiteX66" fmla="*/ 314906 w 481145"/>
              <a:gd name="connsiteY66" fmla="*/ 320545 h 320544"/>
              <a:gd name="connsiteX67" fmla="*/ 310782 w 481145"/>
              <a:gd name="connsiteY67" fmla="*/ 320126 h 320544"/>
              <a:gd name="connsiteX68" fmla="*/ 308114 w 481145"/>
              <a:gd name="connsiteY68" fmla="*/ 318849 h 320544"/>
              <a:gd name="connsiteX69" fmla="*/ 302628 w 481145"/>
              <a:gd name="connsiteY69" fmla="*/ 314354 h 320544"/>
              <a:gd name="connsiteX70" fmla="*/ 302952 w 481145"/>
              <a:gd name="connsiteY70" fmla="*/ 312744 h 320544"/>
              <a:gd name="connsiteX71" fmla="*/ 303714 w 481145"/>
              <a:gd name="connsiteY71" fmla="*/ 311934 h 320544"/>
              <a:gd name="connsiteX72" fmla="*/ 304752 w 481145"/>
              <a:gd name="connsiteY72" fmla="*/ 309610 h 320544"/>
              <a:gd name="connsiteX73" fmla="*/ 306943 w 481145"/>
              <a:gd name="connsiteY73" fmla="*/ 301076 h 320544"/>
              <a:gd name="connsiteX74" fmla="*/ 306648 w 481145"/>
              <a:gd name="connsiteY74" fmla="*/ 298295 h 320544"/>
              <a:gd name="connsiteX75" fmla="*/ 305419 w 481145"/>
              <a:gd name="connsiteY75" fmla="*/ 293922 h 320544"/>
              <a:gd name="connsiteX76" fmla="*/ 301066 w 481145"/>
              <a:gd name="connsiteY76" fmla="*/ 290513 h 320544"/>
              <a:gd name="connsiteX77" fmla="*/ 297570 w 481145"/>
              <a:gd name="connsiteY77" fmla="*/ 291160 h 320544"/>
              <a:gd name="connsiteX78" fmla="*/ 295580 w 481145"/>
              <a:gd name="connsiteY78" fmla="*/ 290256 h 320544"/>
              <a:gd name="connsiteX79" fmla="*/ 288407 w 481145"/>
              <a:gd name="connsiteY79" fmla="*/ 284445 h 320544"/>
              <a:gd name="connsiteX80" fmla="*/ 284502 w 481145"/>
              <a:gd name="connsiteY80" fmla="*/ 284036 h 320544"/>
              <a:gd name="connsiteX81" fmla="*/ 280187 w 481145"/>
              <a:gd name="connsiteY81" fmla="*/ 285207 h 320544"/>
              <a:gd name="connsiteX82" fmla="*/ 278596 w 481145"/>
              <a:gd name="connsiteY82" fmla="*/ 284359 h 320544"/>
              <a:gd name="connsiteX83" fmla="*/ 277425 w 481145"/>
              <a:gd name="connsiteY83" fmla="*/ 282331 h 320544"/>
              <a:gd name="connsiteX84" fmla="*/ 285978 w 481145"/>
              <a:gd name="connsiteY84" fmla="*/ 275139 h 320544"/>
              <a:gd name="connsiteX85" fmla="*/ 294380 w 481145"/>
              <a:gd name="connsiteY85" fmla="*/ 269186 h 320544"/>
              <a:gd name="connsiteX86" fmla="*/ 298066 w 481145"/>
              <a:gd name="connsiteY86" fmla="*/ 268577 h 320544"/>
              <a:gd name="connsiteX87" fmla="*/ 303038 w 481145"/>
              <a:gd name="connsiteY87" fmla="*/ 265795 h 320544"/>
              <a:gd name="connsiteX88" fmla="*/ 308353 w 481145"/>
              <a:gd name="connsiteY88" fmla="*/ 261623 h 320544"/>
              <a:gd name="connsiteX89" fmla="*/ 307600 w 481145"/>
              <a:gd name="connsiteY89" fmla="*/ 258337 h 320544"/>
              <a:gd name="connsiteX90" fmla="*/ 306457 w 481145"/>
              <a:gd name="connsiteY90" fmla="*/ 255899 h 320544"/>
              <a:gd name="connsiteX91" fmla="*/ 303914 w 481145"/>
              <a:gd name="connsiteY91" fmla="*/ 256565 h 320544"/>
              <a:gd name="connsiteX92" fmla="*/ 302066 w 481145"/>
              <a:gd name="connsiteY92" fmla="*/ 257375 h 320544"/>
              <a:gd name="connsiteX93" fmla="*/ 297618 w 481145"/>
              <a:gd name="connsiteY93" fmla="*/ 254765 h 320544"/>
              <a:gd name="connsiteX94" fmla="*/ 295989 w 481145"/>
              <a:gd name="connsiteY94" fmla="*/ 252841 h 320544"/>
              <a:gd name="connsiteX95" fmla="*/ 289027 w 481145"/>
              <a:gd name="connsiteY95" fmla="*/ 254841 h 320544"/>
              <a:gd name="connsiteX96" fmla="*/ 285149 w 481145"/>
              <a:gd name="connsiteY96" fmla="*/ 254546 h 320544"/>
              <a:gd name="connsiteX97" fmla="*/ 276597 w 481145"/>
              <a:gd name="connsiteY97" fmla="*/ 256385 h 320544"/>
              <a:gd name="connsiteX98" fmla="*/ 272662 w 481145"/>
              <a:gd name="connsiteY98" fmla="*/ 254594 h 320544"/>
              <a:gd name="connsiteX99" fmla="*/ 264804 w 481145"/>
              <a:gd name="connsiteY99" fmla="*/ 249565 h 320544"/>
              <a:gd name="connsiteX100" fmla="*/ 261851 w 481145"/>
              <a:gd name="connsiteY100" fmla="*/ 248555 h 320544"/>
              <a:gd name="connsiteX101" fmla="*/ 259337 w 481145"/>
              <a:gd name="connsiteY101" fmla="*/ 248774 h 320544"/>
              <a:gd name="connsiteX102" fmla="*/ 257966 w 481145"/>
              <a:gd name="connsiteY102" fmla="*/ 247117 h 320544"/>
              <a:gd name="connsiteX103" fmla="*/ 259642 w 481145"/>
              <a:gd name="connsiteY103" fmla="*/ 246288 h 320544"/>
              <a:gd name="connsiteX104" fmla="*/ 261595 w 481145"/>
              <a:gd name="connsiteY104" fmla="*/ 246193 h 320544"/>
              <a:gd name="connsiteX105" fmla="*/ 263623 w 481145"/>
              <a:gd name="connsiteY105" fmla="*/ 245583 h 320544"/>
              <a:gd name="connsiteX106" fmla="*/ 264195 w 481145"/>
              <a:gd name="connsiteY106" fmla="*/ 244707 h 320544"/>
              <a:gd name="connsiteX107" fmla="*/ 264071 w 481145"/>
              <a:gd name="connsiteY107" fmla="*/ 243050 h 320544"/>
              <a:gd name="connsiteX108" fmla="*/ 259985 w 481145"/>
              <a:gd name="connsiteY108" fmla="*/ 241792 h 320544"/>
              <a:gd name="connsiteX109" fmla="*/ 256184 w 481145"/>
              <a:gd name="connsiteY109" fmla="*/ 241430 h 320544"/>
              <a:gd name="connsiteX110" fmla="*/ 253775 w 481145"/>
              <a:gd name="connsiteY110" fmla="*/ 239944 h 320544"/>
              <a:gd name="connsiteX111" fmla="*/ 251936 w 481145"/>
              <a:gd name="connsiteY111" fmla="*/ 238240 h 320544"/>
              <a:gd name="connsiteX112" fmla="*/ 256241 w 481145"/>
              <a:gd name="connsiteY112" fmla="*/ 238211 h 320544"/>
              <a:gd name="connsiteX113" fmla="*/ 260575 w 481145"/>
              <a:gd name="connsiteY113" fmla="*/ 239506 h 320544"/>
              <a:gd name="connsiteX114" fmla="*/ 267348 w 481145"/>
              <a:gd name="connsiteY114" fmla="*/ 239982 h 320544"/>
              <a:gd name="connsiteX115" fmla="*/ 273501 w 481145"/>
              <a:gd name="connsiteY115" fmla="*/ 241316 h 320544"/>
              <a:gd name="connsiteX116" fmla="*/ 275034 w 481145"/>
              <a:gd name="connsiteY116" fmla="*/ 239659 h 320544"/>
              <a:gd name="connsiteX117" fmla="*/ 278606 w 481145"/>
              <a:gd name="connsiteY117" fmla="*/ 236782 h 320544"/>
              <a:gd name="connsiteX118" fmla="*/ 279282 w 481145"/>
              <a:gd name="connsiteY118" fmla="*/ 235868 h 320544"/>
              <a:gd name="connsiteX119" fmla="*/ 273301 w 481145"/>
              <a:gd name="connsiteY119" fmla="*/ 237839 h 320544"/>
              <a:gd name="connsiteX120" fmla="*/ 267233 w 481145"/>
              <a:gd name="connsiteY120" fmla="*/ 236582 h 320544"/>
              <a:gd name="connsiteX121" fmla="*/ 265023 w 481145"/>
              <a:gd name="connsiteY121" fmla="*/ 234830 h 320544"/>
              <a:gd name="connsiteX122" fmla="*/ 263147 w 481145"/>
              <a:gd name="connsiteY122" fmla="*/ 232248 h 320544"/>
              <a:gd name="connsiteX123" fmla="*/ 262357 w 481145"/>
              <a:gd name="connsiteY123" fmla="*/ 229305 h 320544"/>
              <a:gd name="connsiteX124" fmla="*/ 262871 w 481145"/>
              <a:gd name="connsiteY124" fmla="*/ 226562 h 320544"/>
              <a:gd name="connsiteX125" fmla="*/ 262214 w 481145"/>
              <a:gd name="connsiteY125" fmla="*/ 221599 h 320544"/>
              <a:gd name="connsiteX126" fmla="*/ 260213 w 481145"/>
              <a:gd name="connsiteY126" fmla="*/ 217170 h 320544"/>
              <a:gd name="connsiteX127" fmla="*/ 259509 w 481145"/>
              <a:gd name="connsiteY127" fmla="*/ 214741 h 320544"/>
              <a:gd name="connsiteX128" fmla="*/ 257394 w 481145"/>
              <a:gd name="connsiteY128" fmla="*/ 212560 h 320544"/>
              <a:gd name="connsiteX129" fmla="*/ 259470 w 481145"/>
              <a:gd name="connsiteY129" fmla="*/ 217494 h 320544"/>
              <a:gd name="connsiteX130" fmla="*/ 260242 w 481145"/>
              <a:gd name="connsiteY130" fmla="*/ 220771 h 320544"/>
              <a:gd name="connsiteX131" fmla="*/ 261490 w 481145"/>
              <a:gd name="connsiteY131" fmla="*/ 223781 h 320544"/>
              <a:gd name="connsiteX132" fmla="*/ 261195 w 481145"/>
              <a:gd name="connsiteY132" fmla="*/ 231743 h 320544"/>
              <a:gd name="connsiteX133" fmla="*/ 260423 w 481145"/>
              <a:gd name="connsiteY133" fmla="*/ 234534 h 320544"/>
              <a:gd name="connsiteX134" fmla="*/ 257927 w 481145"/>
              <a:gd name="connsiteY134" fmla="*/ 235239 h 320544"/>
              <a:gd name="connsiteX135" fmla="*/ 254651 w 481145"/>
              <a:gd name="connsiteY135" fmla="*/ 234820 h 320544"/>
              <a:gd name="connsiteX136" fmla="*/ 251317 w 481145"/>
              <a:gd name="connsiteY136" fmla="*/ 233953 h 320544"/>
              <a:gd name="connsiteX137" fmla="*/ 252146 w 481145"/>
              <a:gd name="connsiteY137" fmla="*/ 229581 h 320544"/>
              <a:gd name="connsiteX138" fmla="*/ 250364 w 481145"/>
              <a:gd name="connsiteY138" fmla="*/ 231096 h 320544"/>
              <a:gd name="connsiteX139" fmla="*/ 247859 w 481145"/>
              <a:gd name="connsiteY139" fmla="*/ 235353 h 320544"/>
              <a:gd name="connsiteX140" fmla="*/ 245650 w 481145"/>
              <a:gd name="connsiteY140" fmla="*/ 235982 h 320544"/>
              <a:gd name="connsiteX141" fmla="*/ 240744 w 481145"/>
              <a:gd name="connsiteY141" fmla="*/ 235515 h 320544"/>
              <a:gd name="connsiteX142" fmla="*/ 231638 w 481145"/>
              <a:gd name="connsiteY142" fmla="*/ 238325 h 320544"/>
              <a:gd name="connsiteX143" fmla="*/ 231010 w 481145"/>
              <a:gd name="connsiteY143" fmla="*/ 241383 h 320544"/>
              <a:gd name="connsiteX144" fmla="*/ 229638 w 481145"/>
              <a:gd name="connsiteY144" fmla="*/ 245507 h 320544"/>
              <a:gd name="connsiteX145" fmla="*/ 228314 w 481145"/>
              <a:gd name="connsiteY145" fmla="*/ 247907 h 320544"/>
              <a:gd name="connsiteX146" fmla="*/ 227905 w 481145"/>
              <a:gd name="connsiteY146" fmla="*/ 249355 h 320544"/>
              <a:gd name="connsiteX147" fmla="*/ 224028 w 481145"/>
              <a:gd name="connsiteY147" fmla="*/ 255556 h 320544"/>
              <a:gd name="connsiteX148" fmla="*/ 223532 w 481145"/>
              <a:gd name="connsiteY148" fmla="*/ 256147 h 320544"/>
              <a:gd name="connsiteX149" fmla="*/ 216208 w 481145"/>
              <a:gd name="connsiteY149" fmla="*/ 264709 h 320544"/>
              <a:gd name="connsiteX150" fmla="*/ 215274 w 481145"/>
              <a:gd name="connsiteY150" fmla="*/ 265347 h 320544"/>
              <a:gd name="connsiteX151" fmla="*/ 210531 w 481145"/>
              <a:gd name="connsiteY151" fmla="*/ 267338 h 320544"/>
              <a:gd name="connsiteX152" fmla="*/ 207721 w 481145"/>
              <a:gd name="connsiteY152" fmla="*/ 269081 h 320544"/>
              <a:gd name="connsiteX153" fmla="*/ 205568 w 481145"/>
              <a:gd name="connsiteY153" fmla="*/ 269862 h 320544"/>
              <a:gd name="connsiteX154" fmla="*/ 201930 w 481145"/>
              <a:gd name="connsiteY154" fmla="*/ 268996 h 320544"/>
              <a:gd name="connsiteX155" fmla="*/ 200415 w 481145"/>
              <a:gd name="connsiteY155" fmla="*/ 270225 h 320544"/>
              <a:gd name="connsiteX156" fmla="*/ 199701 w 481145"/>
              <a:gd name="connsiteY156" fmla="*/ 271748 h 320544"/>
              <a:gd name="connsiteX157" fmla="*/ 199691 w 481145"/>
              <a:gd name="connsiteY157" fmla="*/ 274901 h 320544"/>
              <a:gd name="connsiteX158" fmla="*/ 201539 w 481145"/>
              <a:gd name="connsiteY158" fmla="*/ 277159 h 320544"/>
              <a:gd name="connsiteX159" fmla="*/ 203054 w 481145"/>
              <a:gd name="connsiteY159" fmla="*/ 284655 h 320544"/>
              <a:gd name="connsiteX160" fmla="*/ 202492 w 481145"/>
              <a:gd name="connsiteY160" fmla="*/ 287817 h 320544"/>
              <a:gd name="connsiteX161" fmla="*/ 201053 w 481145"/>
              <a:gd name="connsiteY161" fmla="*/ 285769 h 320544"/>
              <a:gd name="connsiteX162" fmla="*/ 198796 w 481145"/>
              <a:gd name="connsiteY162" fmla="*/ 283607 h 320544"/>
              <a:gd name="connsiteX163" fmla="*/ 194414 w 481145"/>
              <a:gd name="connsiteY163" fmla="*/ 281759 h 320544"/>
              <a:gd name="connsiteX164" fmla="*/ 189605 w 481145"/>
              <a:gd name="connsiteY164" fmla="*/ 282397 h 320544"/>
              <a:gd name="connsiteX165" fmla="*/ 184356 w 481145"/>
              <a:gd name="connsiteY165" fmla="*/ 285522 h 320544"/>
              <a:gd name="connsiteX166" fmla="*/ 180794 w 481145"/>
              <a:gd name="connsiteY166" fmla="*/ 286684 h 320544"/>
              <a:gd name="connsiteX167" fmla="*/ 178927 w 481145"/>
              <a:gd name="connsiteY167" fmla="*/ 285883 h 320544"/>
              <a:gd name="connsiteX168" fmla="*/ 177784 w 481145"/>
              <a:gd name="connsiteY168" fmla="*/ 285931 h 320544"/>
              <a:gd name="connsiteX169" fmla="*/ 177384 w 481145"/>
              <a:gd name="connsiteY169" fmla="*/ 286826 h 320544"/>
              <a:gd name="connsiteX170" fmla="*/ 177469 w 481145"/>
              <a:gd name="connsiteY170" fmla="*/ 287560 h 320544"/>
              <a:gd name="connsiteX171" fmla="*/ 178041 w 481145"/>
              <a:gd name="connsiteY171" fmla="*/ 288131 h 320544"/>
              <a:gd name="connsiteX172" fmla="*/ 177965 w 481145"/>
              <a:gd name="connsiteY172" fmla="*/ 288541 h 320544"/>
              <a:gd name="connsiteX173" fmla="*/ 177222 w 481145"/>
              <a:gd name="connsiteY173" fmla="*/ 288798 h 320544"/>
              <a:gd name="connsiteX174" fmla="*/ 168954 w 481145"/>
              <a:gd name="connsiteY174" fmla="*/ 286598 h 320544"/>
              <a:gd name="connsiteX175" fmla="*/ 165382 w 481145"/>
              <a:gd name="connsiteY175" fmla="*/ 284512 h 320544"/>
              <a:gd name="connsiteX176" fmla="*/ 162573 w 481145"/>
              <a:gd name="connsiteY176" fmla="*/ 280597 h 320544"/>
              <a:gd name="connsiteX177" fmla="*/ 163973 w 481145"/>
              <a:gd name="connsiteY177" fmla="*/ 279330 h 320544"/>
              <a:gd name="connsiteX178" fmla="*/ 165192 w 481145"/>
              <a:gd name="connsiteY178" fmla="*/ 278768 h 320544"/>
              <a:gd name="connsiteX179" fmla="*/ 169497 w 481145"/>
              <a:gd name="connsiteY179" fmla="*/ 278444 h 320544"/>
              <a:gd name="connsiteX180" fmla="*/ 170240 w 481145"/>
              <a:gd name="connsiteY180" fmla="*/ 278044 h 320544"/>
              <a:gd name="connsiteX181" fmla="*/ 170316 w 481145"/>
              <a:gd name="connsiteY181" fmla="*/ 277139 h 320544"/>
              <a:gd name="connsiteX182" fmla="*/ 170640 w 481145"/>
              <a:gd name="connsiteY182" fmla="*/ 275958 h 320544"/>
              <a:gd name="connsiteX183" fmla="*/ 170526 w 481145"/>
              <a:gd name="connsiteY183" fmla="*/ 274234 h 320544"/>
              <a:gd name="connsiteX184" fmla="*/ 170050 w 481145"/>
              <a:gd name="connsiteY184" fmla="*/ 272405 h 320544"/>
              <a:gd name="connsiteX185" fmla="*/ 171935 w 481145"/>
              <a:gd name="connsiteY185" fmla="*/ 269729 h 320544"/>
              <a:gd name="connsiteX186" fmla="*/ 174746 w 481145"/>
              <a:gd name="connsiteY186" fmla="*/ 267519 h 320544"/>
              <a:gd name="connsiteX187" fmla="*/ 176393 w 481145"/>
              <a:gd name="connsiteY187" fmla="*/ 265300 h 320544"/>
              <a:gd name="connsiteX188" fmla="*/ 176641 w 481145"/>
              <a:gd name="connsiteY188" fmla="*/ 262042 h 320544"/>
              <a:gd name="connsiteX189" fmla="*/ 179603 w 481145"/>
              <a:gd name="connsiteY189" fmla="*/ 260452 h 320544"/>
              <a:gd name="connsiteX190" fmla="*/ 182223 w 481145"/>
              <a:gd name="connsiteY190" fmla="*/ 257718 h 320544"/>
              <a:gd name="connsiteX191" fmla="*/ 182870 w 481145"/>
              <a:gd name="connsiteY191" fmla="*/ 254737 h 320544"/>
              <a:gd name="connsiteX192" fmla="*/ 183794 w 481145"/>
              <a:gd name="connsiteY192" fmla="*/ 252860 h 320544"/>
              <a:gd name="connsiteX193" fmla="*/ 182118 w 481145"/>
              <a:gd name="connsiteY193" fmla="*/ 248546 h 320544"/>
              <a:gd name="connsiteX194" fmla="*/ 181766 w 481145"/>
              <a:gd name="connsiteY194" fmla="*/ 245698 h 320544"/>
              <a:gd name="connsiteX195" fmla="*/ 181689 w 481145"/>
              <a:gd name="connsiteY195" fmla="*/ 243307 h 320544"/>
              <a:gd name="connsiteX196" fmla="*/ 182508 w 481145"/>
              <a:gd name="connsiteY196" fmla="*/ 241983 h 320544"/>
              <a:gd name="connsiteX197" fmla="*/ 184956 w 481145"/>
              <a:gd name="connsiteY197" fmla="*/ 240487 h 320544"/>
              <a:gd name="connsiteX198" fmla="*/ 187528 w 481145"/>
              <a:gd name="connsiteY198" fmla="*/ 239325 h 320544"/>
              <a:gd name="connsiteX199" fmla="*/ 188595 w 481145"/>
              <a:gd name="connsiteY199" fmla="*/ 239439 h 320544"/>
              <a:gd name="connsiteX200" fmla="*/ 188986 w 481145"/>
              <a:gd name="connsiteY200" fmla="*/ 240173 h 320544"/>
              <a:gd name="connsiteX201" fmla="*/ 189080 w 481145"/>
              <a:gd name="connsiteY201" fmla="*/ 245031 h 320544"/>
              <a:gd name="connsiteX202" fmla="*/ 189595 w 481145"/>
              <a:gd name="connsiteY202" fmla="*/ 245126 h 320544"/>
              <a:gd name="connsiteX203" fmla="*/ 190414 w 481145"/>
              <a:gd name="connsiteY203" fmla="*/ 244526 h 320544"/>
              <a:gd name="connsiteX204" fmla="*/ 191757 w 481145"/>
              <a:gd name="connsiteY204" fmla="*/ 241668 h 320544"/>
              <a:gd name="connsiteX205" fmla="*/ 192681 w 481145"/>
              <a:gd name="connsiteY205" fmla="*/ 242497 h 320544"/>
              <a:gd name="connsiteX206" fmla="*/ 194110 w 481145"/>
              <a:gd name="connsiteY206" fmla="*/ 242811 h 320544"/>
              <a:gd name="connsiteX207" fmla="*/ 195176 w 481145"/>
              <a:gd name="connsiteY207" fmla="*/ 242068 h 320544"/>
              <a:gd name="connsiteX208" fmla="*/ 195872 w 481145"/>
              <a:gd name="connsiteY208" fmla="*/ 242154 h 320544"/>
              <a:gd name="connsiteX209" fmla="*/ 196729 w 481145"/>
              <a:gd name="connsiteY209" fmla="*/ 242888 h 320544"/>
              <a:gd name="connsiteX210" fmla="*/ 198444 w 481145"/>
              <a:gd name="connsiteY210" fmla="*/ 243926 h 320544"/>
              <a:gd name="connsiteX211" fmla="*/ 200044 w 481145"/>
              <a:gd name="connsiteY211" fmla="*/ 244269 h 320544"/>
              <a:gd name="connsiteX212" fmla="*/ 201368 w 481145"/>
              <a:gd name="connsiteY212" fmla="*/ 243583 h 320544"/>
              <a:gd name="connsiteX213" fmla="*/ 202502 w 481145"/>
              <a:gd name="connsiteY213" fmla="*/ 242345 h 320544"/>
              <a:gd name="connsiteX214" fmla="*/ 203711 w 481145"/>
              <a:gd name="connsiteY214" fmla="*/ 242764 h 320544"/>
              <a:gd name="connsiteX215" fmla="*/ 206007 w 481145"/>
              <a:gd name="connsiteY215" fmla="*/ 246136 h 320544"/>
              <a:gd name="connsiteX216" fmla="*/ 207073 w 481145"/>
              <a:gd name="connsiteY216" fmla="*/ 245764 h 320544"/>
              <a:gd name="connsiteX217" fmla="*/ 212360 w 481145"/>
              <a:gd name="connsiteY217" fmla="*/ 245088 h 320544"/>
              <a:gd name="connsiteX218" fmla="*/ 213207 w 481145"/>
              <a:gd name="connsiteY218" fmla="*/ 244173 h 320544"/>
              <a:gd name="connsiteX219" fmla="*/ 213836 w 481145"/>
              <a:gd name="connsiteY219" fmla="*/ 243345 h 320544"/>
              <a:gd name="connsiteX220" fmla="*/ 208312 w 481145"/>
              <a:gd name="connsiteY220" fmla="*/ 238868 h 320544"/>
              <a:gd name="connsiteX221" fmla="*/ 208588 w 481145"/>
              <a:gd name="connsiteY221" fmla="*/ 235525 h 320544"/>
              <a:gd name="connsiteX222" fmla="*/ 208797 w 481145"/>
              <a:gd name="connsiteY222" fmla="*/ 231686 h 320544"/>
              <a:gd name="connsiteX223" fmla="*/ 208140 w 481145"/>
              <a:gd name="connsiteY223" fmla="*/ 229400 h 320544"/>
              <a:gd name="connsiteX224" fmla="*/ 207064 w 481145"/>
              <a:gd name="connsiteY224" fmla="*/ 227590 h 320544"/>
              <a:gd name="connsiteX225" fmla="*/ 202844 w 481145"/>
              <a:gd name="connsiteY225" fmla="*/ 225485 h 320544"/>
              <a:gd name="connsiteX226" fmla="*/ 199577 w 481145"/>
              <a:gd name="connsiteY226" fmla="*/ 223304 h 320544"/>
              <a:gd name="connsiteX227" fmla="*/ 198891 w 481145"/>
              <a:gd name="connsiteY227" fmla="*/ 222314 h 320544"/>
              <a:gd name="connsiteX228" fmla="*/ 198806 w 481145"/>
              <a:gd name="connsiteY228" fmla="*/ 221037 h 320544"/>
              <a:gd name="connsiteX229" fmla="*/ 198663 w 481145"/>
              <a:gd name="connsiteY229" fmla="*/ 219056 h 320544"/>
              <a:gd name="connsiteX230" fmla="*/ 197368 w 481145"/>
              <a:gd name="connsiteY230" fmla="*/ 217351 h 320544"/>
              <a:gd name="connsiteX231" fmla="*/ 197262 w 481145"/>
              <a:gd name="connsiteY231" fmla="*/ 215903 h 320544"/>
              <a:gd name="connsiteX232" fmla="*/ 198082 w 481145"/>
              <a:gd name="connsiteY232" fmla="*/ 213646 h 320544"/>
              <a:gd name="connsiteX233" fmla="*/ 198282 w 481145"/>
              <a:gd name="connsiteY233" fmla="*/ 211246 h 320544"/>
              <a:gd name="connsiteX234" fmla="*/ 198005 w 481145"/>
              <a:gd name="connsiteY234" fmla="*/ 210293 h 320544"/>
              <a:gd name="connsiteX235" fmla="*/ 197244 w 481145"/>
              <a:gd name="connsiteY235" fmla="*/ 209512 h 320544"/>
              <a:gd name="connsiteX236" fmla="*/ 195776 w 481145"/>
              <a:gd name="connsiteY236" fmla="*/ 209436 h 320544"/>
              <a:gd name="connsiteX237" fmla="*/ 193843 w 481145"/>
              <a:gd name="connsiteY237" fmla="*/ 208045 h 320544"/>
              <a:gd name="connsiteX238" fmla="*/ 192519 w 481145"/>
              <a:gd name="connsiteY238" fmla="*/ 206169 h 320544"/>
              <a:gd name="connsiteX239" fmla="*/ 188956 w 481145"/>
              <a:gd name="connsiteY239" fmla="*/ 203464 h 320544"/>
              <a:gd name="connsiteX240" fmla="*/ 187871 w 481145"/>
              <a:gd name="connsiteY240" fmla="*/ 203025 h 320544"/>
              <a:gd name="connsiteX241" fmla="*/ 187204 w 481145"/>
              <a:gd name="connsiteY241" fmla="*/ 201682 h 320544"/>
              <a:gd name="connsiteX242" fmla="*/ 186880 w 481145"/>
              <a:gd name="connsiteY242" fmla="*/ 200082 h 320544"/>
              <a:gd name="connsiteX243" fmla="*/ 187633 w 481145"/>
              <a:gd name="connsiteY243" fmla="*/ 198092 h 320544"/>
              <a:gd name="connsiteX244" fmla="*/ 188576 w 481145"/>
              <a:gd name="connsiteY244" fmla="*/ 195015 h 320544"/>
              <a:gd name="connsiteX245" fmla="*/ 189233 w 481145"/>
              <a:gd name="connsiteY245" fmla="*/ 192129 h 320544"/>
              <a:gd name="connsiteX246" fmla="*/ 189243 w 481145"/>
              <a:gd name="connsiteY246" fmla="*/ 190405 h 320544"/>
              <a:gd name="connsiteX247" fmla="*/ 188814 w 481145"/>
              <a:gd name="connsiteY247" fmla="*/ 186138 h 320544"/>
              <a:gd name="connsiteX248" fmla="*/ 186957 w 481145"/>
              <a:gd name="connsiteY248" fmla="*/ 182871 h 320544"/>
              <a:gd name="connsiteX249" fmla="*/ 186090 w 481145"/>
              <a:gd name="connsiteY249" fmla="*/ 182442 h 320544"/>
              <a:gd name="connsiteX250" fmla="*/ 184595 w 481145"/>
              <a:gd name="connsiteY250" fmla="*/ 183356 h 320544"/>
              <a:gd name="connsiteX251" fmla="*/ 182889 w 481145"/>
              <a:gd name="connsiteY251" fmla="*/ 184128 h 320544"/>
              <a:gd name="connsiteX252" fmla="*/ 181546 w 481145"/>
              <a:gd name="connsiteY252" fmla="*/ 183404 h 320544"/>
              <a:gd name="connsiteX253" fmla="*/ 180013 w 481145"/>
              <a:gd name="connsiteY253" fmla="*/ 181632 h 320544"/>
              <a:gd name="connsiteX254" fmla="*/ 177555 w 481145"/>
              <a:gd name="connsiteY254" fmla="*/ 176689 h 320544"/>
              <a:gd name="connsiteX255" fmla="*/ 172955 w 481145"/>
              <a:gd name="connsiteY255" fmla="*/ 175698 h 320544"/>
              <a:gd name="connsiteX256" fmla="*/ 171050 w 481145"/>
              <a:gd name="connsiteY256" fmla="*/ 175460 h 320544"/>
              <a:gd name="connsiteX257" fmla="*/ 169250 w 481145"/>
              <a:gd name="connsiteY257" fmla="*/ 177841 h 320544"/>
              <a:gd name="connsiteX258" fmla="*/ 168687 w 481145"/>
              <a:gd name="connsiteY258" fmla="*/ 177117 h 320544"/>
              <a:gd name="connsiteX259" fmla="*/ 168183 w 481145"/>
              <a:gd name="connsiteY259" fmla="*/ 175594 h 320544"/>
              <a:gd name="connsiteX260" fmla="*/ 167230 w 481145"/>
              <a:gd name="connsiteY260" fmla="*/ 174993 h 320544"/>
              <a:gd name="connsiteX261" fmla="*/ 165973 w 481145"/>
              <a:gd name="connsiteY261" fmla="*/ 175698 h 320544"/>
              <a:gd name="connsiteX262" fmla="*/ 165611 w 481145"/>
              <a:gd name="connsiteY262" fmla="*/ 175022 h 320544"/>
              <a:gd name="connsiteX263" fmla="*/ 166154 w 481145"/>
              <a:gd name="connsiteY263" fmla="*/ 172955 h 320544"/>
              <a:gd name="connsiteX264" fmla="*/ 164659 w 481145"/>
              <a:gd name="connsiteY264" fmla="*/ 171936 h 320544"/>
              <a:gd name="connsiteX265" fmla="*/ 161124 w 481145"/>
              <a:gd name="connsiteY265" fmla="*/ 171955 h 320544"/>
              <a:gd name="connsiteX266" fmla="*/ 159239 w 481145"/>
              <a:gd name="connsiteY266" fmla="*/ 171193 h 320544"/>
              <a:gd name="connsiteX267" fmla="*/ 159020 w 481145"/>
              <a:gd name="connsiteY267" fmla="*/ 169641 h 320544"/>
              <a:gd name="connsiteX268" fmla="*/ 157905 w 481145"/>
              <a:gd name="connsiteY268" fmla="*/ 168621 h 320544"/>
              <a:gd name="connsiteX269" fmla="*/ 155905 w 481145"/>
              <a:gd name="connsiteY269" fmla="*/ 168126 h 320544"/>
              <a:gd name="connsiteX270" fmla="*/ 153952 w 481145"/>
              <a:gd name="connsiteY270" fmla="*/ 166859 h 320544"/>
              <a:gd name="connsiteX271" fmla="*/ 152066 w 481145"/>
              <a:gd name="connsiteY271" fmla="*/ 164811 h 320544"/>
              <a:gd name="connsiteX272" fmla="*/ 149237 w 481145"/>
              <a:gd name="connsiteY272" fmla="*/ 163478 h 320544"/>
              <a:gd name="connsiteX273" fmla="*/ 145475 w 481145"/>
              <a:gd name="connsiteY273" fmla="*/ 162859 h 320544"/>
              <a:gd name="connsiteX274" fmla="*/ 145170 w 481145"/>
              <a:gd name="connsiteY274" fmla="*/ 162639 h 320544"/>
              <a:gd name="connsiteX275" fmla="*/ 144818 w 481145"/>
              <a:gd name="connsiteY275" fmla="*/ 162344 h 320544"/>
              <a:gd name="connsiteX276" fmla="*/ 142389 w 481145"/>
              <a:gd name="connsiteY276" fmla="*/ 163735 h 320544"/>
              <a:gd name="connsiteX277" fmla="*/ 140932 w 481145"/>
              <a:gd name="connsiteY277" fmla="*/ 164840 h 320544"/>
              <a:gd name="connsiteX278" fmla="*/ 139141 w 481145"/>
              <a:gd name="connsiteY278" fmla="*/ 164154 h 320544"/>
              <a:gd name="connsiteX279" fmla="*/ 136245 w 481145"/>
              <a:gd name="connsiteY279" fmla="*/ 166611 h 320544"/>
              <a:gd name="connsiteX280" fmla="*/ 130359 w 481145"/>
              <a:gd name="connsiteY280" fmla="*/ 166735 h 320544"/>
              <a:gd name="connsiteX281" fmla="*/ 127473 w 481145"/>
              <a:gd name="connsiteY281" fmla="*/ 166583 h 320544"/>
              <a:gd name="connsiteX282" fmla="*/ 126044 w 481145"/>
              <a:gd name="connsiteY282" fmla="*/ 165973 h 320544"/>
              <a:gd name="connsiteX283" fmla="*/ 120519 w 481145"/>
              <a:gd name="connsiteY283" fmla="*/ 169707 h 320544"/>
              <a:gd name="connsiteX284" fmla="*/ 119939 w 481145"/>
              <a:gd name="connsiteY284" fmla="*/ 171079 h 320544"/>
              <a:gd name="connsiteX285" fmla="*/ 118700 w 481145"/>
              <a:gd name="connsiteY285" fmla="*/ 171536 h 320544"/>
              <a:gd name="connsiteX286" fmla="*/ 115224 w 481145"/>
              <a:gd name="connsiteY286" fmla="*/ 172279 h 320544"/>
              <a:gd name="connsiteX287" fmla="*/ 111566 w 481145"/>
              <a:gd name="connsiteY287" fmla="*/ 173327 h 320544"/>
              <a:gd name="connsiteX288" fmla="*/ 110794 w 481145"/>
              <a:gd name="connsiteY288" fmla="*/ 176937 h 320544"/>
              <a:gd name="connsiteX289" fmla="*/ 109709 w 481145"/>
              <a:gd name="connsiteY289" fmla="*/ 178889 h 320544"/>
              <a:gd name="connsiteX290" fmla="*/ 107746 w 481145"/>
              <a:gd name="connsiteY290" fmla="*/ 181747 h 320544"/>
              <a:gd name="connsiteX291" fmla="*/ 100955 w 481145"/>
              <a:gd name="connsiteY291" fmla="*/ 182737 h 320544"/>
              <a:gd name="connsiteX292" fmla="*/ 95088 w 481145"/>
              <a:gd name="connsiteY292" fmla="*/ 184128 h 320544"/>
              <a:gd name="connsiteX293" fmla="*/ 89078 w 481145"/>
              <a:gd name="connsiteY293" fmla="*/ 184995 h 320544"/>
              <a:gd name="connsiteX294" fmla="*/ 81200 w 481145"/>
              <a:gd name="connsiteY294" fmla="*/ 188481 h 320544"/>
              <a:gd name="connsiteX295" fmla="*/ 78638 w 481145"/>
              <a:gd name="connsiteY295" fmla="*/ 191548 h 320544"/>
              <a:gd name="connsiteX296" fmla="*/ 76105 w 481145"/>
              <a:gd name="connsiteY296" fmla="*/ 192405 h 320544"/>
              <a:gd name="connsiteX297" fmla="*/ 73809 w 481145"/>
              <a:gd name="connsiteY297" fmla="*/ 192662 h 320544"/>
              <a:gd name="connsiteX298" fmla="*/ 72323 w 481145"/>
              <a:gd name="connsiteY298" fmla="*/ 190948 h 320544"/>
              <a:gd name="connsiteX299" fmla="*/ 67323 w 481145"/>
              <a:gd name="connsiteY299" fmla="*/ 186357 h 320544"/>
              <a:gd name="connsiteX300" fmla="*/ 65398 w 481145"/>
              <a:gd name="connsiteY300" fmla="*/ 184185 h 320544"/>
              <a:gd name="connsiteX301" fmla="*/ 62865 w 481145"/>
              <a:gd name="connsiteY301" fmla="*/ 183547 h 320544"/>
              <a:gd name="connsiteX302" fmla="*/ 60112 w 481145"/>
              <a:gd name="connsiteY302" fmla="*/ 183909 h 320544"/>
              <a:gd name="connsiteX303" fmla="*/ 57464 w 481145"/>
              <a:gd name="connsiteY303" fmla="*/ 184976 h 320544"/>
              <a:gd name="connsiteX304" fmla="*/ 54683 w 481145"/>
              <a:gd name="connsiteY304" fmla="*/ 185176 h 320544"/>
              <a:gd name="connsiteX305" fmla="*/ 51530 w 481145"/>
              <a:gd name="connsiteY305" fmla="*/ 183633 h 320544"/>
              <a:gd name="connsiteX306" fmla="*/ 51197 w 481145"/>
              <a:gd name="connsiteY306" fmla="*/ 183785 h 320544"/>
              <a:gd name="connsiteX307" fmla="*/ 49987 w 481145"/>
              <a:gd name="connsiteY307" fmla="*/ 183995 h 320544"/>
              <a:gd name="connsiteX308" fmla="*/ 42157 w 481145"/>
              <a:gd name="connsiteY308" fmla="*/ 182128 h 320544"/>
              <a:gd name="connsiteX309" fmla="*/ 41434 w 481145"/>
              <a:gd name="connsiteY309" fmla="*/ 181813 h 320544"/>
              <a:gd name="connsiteX310" fmla="*/ 41091 w 481145"/>
              <a:gd name="connsiteY310" fmla="*/ 181737 h 320544"/>
              <a:gd name="connsiteX311" fmla="*/ 40014 w 481145"/>
              <a:gd name="connsiteY311" fmla="*/ 181594 h 320544"/>
              <a:gd name="connsiteX312" fmla="*/ 34118 w 481145"/>
              <a:gd name="connsiteY312" fmla="*/ 181823 h 320544"/>
              <a:gd name="connsiteX313" fmla="*/ 28623 w 481145"/>
              <a:gd name="connsiteY313" fmla="*/ 178051 h 320544"/>
              <a:gd name="connsiteX314" fmla="*/ 26937 w 481145"/>
              <a:gd name="connsiteY314" fmla="*/ 177937 h 320544"/>
              <a:gd name="connsiteX315" fmla="*/ 25632 w 481145"/>
              <a:gd name="connsiteY315" fmla="*/ 179461 h 320544"/>
              <a:gd name="connsiteX316" fmla="*/ 24669 w 481145"/>
              <a:gd name="connsiteY316" fmla="*/ 181156 h 320544"/>
              <a:gd name="connsiteX317" fmla="*/ 20878 w 481145"/>
              <a:gd name="connsiteY317" fmla="*/ 182842 h 320544"/>
              <a:gd name="connsiteX318" fmla="*/ 19907 w 481145"/>
              <a:gd name="connsiteY318" fmla="*/ 183518 h 320544"/>
              <a:gd name="connsiteX319" fmla="*/ 19355 w 481145"/>
              <a:gd name="connsiteY319" fmla="*/ 182994 h 320544"/>
              <a:gd name="connsiteX320" fmla="*/ 19098 w 481145"/>
              <a:gd name="connsiteY320" fmla="*/ 181537 h 320544"/>
              <a:gd name="connsiteX321" fmla="*/ 19383 w 481145"/>
              <a:gd name="connsiteY321" fmla="*/ 180242 h 320544"/>
              <a:gd name="connsiteX322" fmla="*/ 18821 w 481145"/>
              <a:gd name="connsiteY322" fmla="*/ 179023 h 320544"/>
              <a:gd name="connsiteX323" fmla="*/ 17383 w 481145"/>
              <a:gd name="connsiteY323" fmla="*/ 177632 h 320544"/>
              <a:gd name="connsiteX324" fmla="*/ 17030 w 481145"/>
              <a:gd name="connsiteY324" fmla="*/ 177051 h 320544"/>
              <a:gd name="connsiteX325" fmla="*/ 15221 w 481145"/>
              <a:gd name="connsiteY325" fmla="*/ 177155 h 320544"/>
              <a:gd name="connsiteX326" fmla="*/ 14725 w 481145"/>
              <a:gd name="connsiteY326" fmla="*/ 177289 h 320544"/>
              <a:gd name="connsiteX327" fmla="*/ 14544 w 481145"/>
              <a:gd name="connsiteY327" fmla="*/ 177260 h 320544"/>
              <a:gd name="connsiteX328" fmla="*/ 12030 w 481145"/>
              <a:gd name="connsiteY328" fmla="*/ 176079 h 320544"/>
              <a:gd name="connsiteX329" fmla="*/ 10373 w 481145"/>
              <a:gd name="connsiteY329" fmla="*/ 173231 h 320544"/>
              <a:gd name="connsiteX330" fmla="*/ 7791 w 481145"/>
              <a:gd name="connsiteY330" fmla="*/ 171717 h 320544"/>
              <a:gd name="connsiteX331" fmla="*/ 5819 w 481145"/>
              <a:gd name="connsiteY331" fmla="*/ 171202 h 320544"/>
              <a:gd name="connsiteX332" fmla="*/ 4924 w 481145"/>
              <a:gd name="connsiteY332" fmla="*/ 169974 h 320544"/>
              <a:gd name="connsiteX333" fmla="*/ 4343 w 481145"/>
              <a:gd name="connsiteY333" fmla="*/ 168345 h 320544"/>
              <a:gd name="connsiteX334" fmla="*/ 3733 w 481145"/>
              <a:gd name="connsiteY334" fmla="*/ 167116 h 320544"/>
              <a:gd name="connsiteX335" fmla="*/ 3667 w 481145"/>
              <a:gd name="connsiteY335" fmla="*/ 166992 h 320544"/>
              <a:gd name="connsiteX336" fmla="*/ 3248 w 481145"/>
              <a:gd name="connsiteY336" fmla="*/ 165126 h 320544"/>
              <a:gd name="connsiteX337" fmla="*/ 2648 w 481145"/>
              <a:gd name="connsiteY337" fmla="*/ 164935 h 320544"/>
              <a:gd name="connsiteX338" fmla="*/ 2543 w 481145"/>
              <a:gd name="connsiteY338" fmla="*/ 164887 h 320544"/>
              <a:gd name="connsiteX339" fmla="*/ 0 w 481145"/>
              <a:gd name="connsiteY339" fmla="*/ 165211 h 320544"/>
              <a:gd name="connsiteX340" fmla="*/ 295 w 481145"/>
              <a:gd name="connsiteY340" fmla="*/ 158648 h 320544"/>
              <a:gd name="connsiteX341" fmla="*/ 4363 w 481145"/>
              <a:gd name="connsiteY341" fmla="*/ 153915 h 320544"/>
              <a:gd name="connsiteX342" fmla="*/ 5362 w 481145"/>
              <a:gd name="connsiteY342" fmla="*/ 151524 h 320544"/>
              <a:gd name="connsiteX343" fmla="*/ 6886 w 481145"/>
              <a:gd name="connsiteY343" fmla="*/ 146333 h 320544"/>
              <a:gd name="connsiteX344" fmla="*/ 8029 w 481145"/>
              <a:gd name="connsiteY344" fmla="*/ 143894 h 320544"/>
              <a:gd name="connsiteX345" fmla="*/ 9401 w 481145"/>
              <a:gd name="connsiteY345" fmla="*/ 141875 h 320544"/>
              <a:gd name="connsiteX346" fmla="*/ 10496 w 481145"/>
              <a:gd name="connsiteY346" fmla="*/ 139922 h 320544"/>
              <a:gd name="connsiteX347" fmla="*/ 10887 w 481145"/>
              <a:gd name="connsiteY347" fmla="*/ 138246 h 320544"/>
              <a:gd name="connsiteX348" fmla="*/ 11992 w 481145"/>
              <a:gd name="connsiteY348" fmla="*/ 138056 h 320544"/>
              <a:gd name="connsiteX349" fmla="*/ 15230 w 481145"/>
              <a:gd name="connsiteY349" fmla="*/ 139570 h 320544"/>
              <a:gd name="connsiteX350" fmla="*/ 18136 w 481145"/>
              <a:gd name="connsiteY350" fmla="*/ 140351 h 320544"/>
              <a:gd name="connsiteX351" fmla="*/ 18935 w 481145"/>
              <a:gd name="connsiteY351" fmla="*/ 139608 h 320544"/>
              <a:gd name="connsiteX352" fmla="*/ 19269 w 481145"/>
              <a:gd name="connsiteY352" fmla="*/ 138637 h 320544"/>
              <a:gd name="connsiteX353" fmla="*/ 19135 w 481145"/>
              <a:gd name="connsiteY353" fmla="*/ 137884 h 320544"/>
              <a:gd name="connsiteX354" fmla="*/ 16811 w 481145"/>
              <a:gd name="connsiteY354" fmla="*/ 135646 h 320544"/>
              <a:gd name="connsiteX355" fmla="*/ 15354 w 481145"/>
              <a:gd name="connsiteY355" fmla="*/ 134217 h 320544"/>
              <a:gd name="connsiteX356" fmla="*/ 15259 w 481145"/>
              <a:gd name="connsiteY356" fmla="*/ 133341 h 320544"/>
              <a:gd name="connsiteX357" fmla="*/ 15783 w 481145"/>
              <a:gd name="connsiteY357" fmla="*/ 131369 h 320544"/>
              <a:gd name="connsiteX358" fmla="*/ 16068 w 481145"/>
              <a:gd name="connsiteY358" fmla="*/ 129159 h 320544"/>
              <a:gd name="connsiteX359" fmla="*/ 15735 w 481145"/>
              <a:gd name="connsiteY359" fmla="*/ 126759 h 320544"/>
              <a:gd name="connsiteX360" fmla="*/ 14144 w 481145"/>
              <a:gd name="connsiteY360" fmla="*/ 121434 h 320544"/>
              <a:gd name="connsiteX361" fmla="*/ 13849 w 481145"/>
              <a:gd name="connsiteY361" fmla="*/ 119167 h 320544"/>
              <a:gd name="connsiteX362" fmla="*/ 15364 w 481145"/>
              <a:gd name="connsiteY362" fmla="*/ 116405 h 320544"/>
              <a:gd name="connsiteX363" fmla="*/ 20298 w 481145"/>
              <a:gd name="connsiteY363" fmla="*/ 109814 h 320544"/>
              <a:gd name="connsiteX364" fmla="*/ 21945 w 481145"/>
              <a:gd name="connsiteY364" fmla="*/ 107328 h 320544"/>
              <a:gd name="connsiteX365" fmla="*/ 24193 w 481145"/>
              <a:gd name="connsiteY365" fmla="*/ 104327 h 320544"/>
              <a:gd name="connsiteX366" fmla="*/ 30299 w 481145"/>
              <a:gd name="connsiteY366" fmla="*/ 97127 h 320544"/>
              <a:gd name="connsiteX367" fmla="*/ 34147 w 481145"/>
              <a:gd name="connsiteY367" fmla="*/ 92926 h 320544"/>
              <a:gd name="connsiteX368" fmla="*/ 36757 w 481145"/>
              <a:gd name="connsiteY368" fmla="*/ 90592 h 320544"/>
              <a:gd name="connsiteX369" fmla="*/ 40577 w 481145"/>
              <a:gd name="connsiteY369" fmla="*/ 86544 h 320544"/>
              <a:gd name="connsiteX370" fmla="*/ 42253 w 481145"/>
              <a:gd name="connsiteY370" fmla="*/ 84439 h 320544"/>
              <a:gd name="connsiteX371" fmla="*/ 49225 w 481145"/>
              <a:gd name="connsiteY371" fmla="*/ 83068 h 320544"/>
              <a:gd name="connsiteX372" fmla="*/ 50092 w 481145"/>
              <a:gd name="connsiteY372" fmla="*/ 81096 h 320544"/>
              <a:gd name="connsiteX373" fmla="*/ 51368 w 481145"/>
              <a:gd name="connsiteY373" fmla="*/ 78943 h 320544"/>
              <a:gd name="connsiteX374" fmla="*/ 52359 w 481145"/>
              <a:gd name="connsiteY374" fmla="*/ 78019 h 320544"/>
              <a:gd name="connsiteX375" fmla="*/ 52492 w 481145"/>
              <a:gd name="connsiteY375" fmla="*/ 74391 h 320544"/>
              <a:gd name="connsiteX376" fmla="*/ 51197 w 481145"/>
              <a:gd name="connsiteY376" fmla="*/ 69942 h 320544"/>
              <a:gd name="connsiteX377" fmla="*/ 50159 w 481145"/>
              <a:gd name="connsiteY377" fmla="*/ 68371 h 320544"/>
              <a:gd name="connsiteX378" fmla="*/ 49387 w 481145"/>
              <a:gd name="connsiteY378" fmla="*/ 67294 h 320544"/>
              <a:gd name="connsiteX379" fmla="*/ 49892 w 481145"/>
              <a:gd name="connsiteY379" fmla="*/ 66294 h 320544"/>
              <a:gd name="connsiteX380" fmla="*/ 50663 w 481145"/>
              <a:gd name="connsiteY380" fmla="*/ 66008 h 320544"/>
              <a:gd name="connsiteX381" fmla="*/ 51616 w 481145"/>
              <a:gd name="connsiteY381" fmla="*/ 65865 h 320544"/>
              <a:gd name="connsiteX382" fmla="*/ 52797 w 481145"/>
              <a:gd name="connsiteY382" fmla="*/ 64789 h 320544"/>
              <a:gd name="connsiteX383" fmla="*/ 52530 w 481145"/>
              <a:gd name="connsiteY383" fmla="*/ 63618 h 320544"/>
              <a:gd name="connsiteX384" fmla="*/ 49587 w 481145"/>
              <a:gd name="connsiteY384" fmla="*/ 60760 h 320544"/>
              <a:gd name="connsiteX385" fmla="*/ 48310 w 481145"/>
              <a:gd name="connsiteY385" fmla="*/ 58560 h 320544"/>
              <a:gd name="connsiteX386" fmla="*/ 46320 w 481145"/>
              <a:gd name="connsiteY386" fmla="*/ 52883 h 320544"/>
              <a:gd name="connsiteX387" fmla="*/ 42281 w 481145"/>
              <a:gd name="connsiteY387" fmla="*/ 46977 h 320544"/>
              <a:gd name="connsiteX388" fmla="*/ 41005 w 481145"/>
              <a:gd name="connsiteY388" fmla="*/ 45063 h 320544"/>
              <a:gd name="connsiteX389" fmla="*/ 40824 w 481145"/>
              <a:gd name="connsiteY389" fmla="*/ 43253 h 320544"/>
              <a:gd name="connsiteX390" fmla="*/ 41414 w 481145"/>
              <a:gd name="connsiteY390" fmla="*/ 41443 h 320544"/>
              <a:gd name="connsiteX391" fmla="*/ 40853 w 481145"/>
              <a:gd name="connsiteY391" fmla="*/ 39129 h 320544"/>
              <a:gd name="connsiteX392" fmla="*/ 39424 w 481145"/>
              <a:gd name="connsiteY392" fmla="*/ 36176 h 320544"/>
              <a:gd name="connsiteX393" fmla="*/ 39652 w 481145"/>
              <a:gd name="connsiteY393" fmla="*/ 35852 h 320544"/>
              <a:gd name="connsiteX394" fmla="*/ 39510 w 481145"/>
              <a:gd name="connsiteY394" fmla="*/ 32204 h 320544"/>
              <a:gd name="connsiteX395" fmla="*/ 40529 w 481145"/>
              <a:gd name="connsiteY395" fmla="*/ 31413 h 320544"/>
              <a:gd name="connsiteX396" fmla="*/ 42138 w 481145"/>
              <a:gd name="connsiteY396" fmla="*/ 30880 h 320544"/>
              <a:gd name="connsiteX397" fmla="*/ 44405 w 481145"/>
              <a:gd name="connsiteY397" fmla="*/ 31061 h 320544"/>
              <a:gd name="connsiteX398" fmla="*/ 46348 w 481145"/>
              <a:gd name="connsiteY398" fmla="*/ 31623 h 320544"/>
              <a:gd name="connsiteX399" fmla="*/ 48673 w 481145"/>
              <a:gd name="connsiteY399" fmla="*/ 33290 h 320544"/>
              <a:gd name="connsiteX400" fmla="*/ 49396 w 481145"/>
              <a:gd name="connsiteY400" fmla="*/ 33023 h 320544"/>
              <a:gd name="connsiteX401" fmla="*/ 53368 w 481145"/>
              <a:gd name="connsiteY401" fmla="*/ 29880 h 320544"/>
              <a:gd name="connsiteX402" fmla="*/ 57464 w 481145"/>
              <a:gd name="connsiteY402" fmla="*/ 25137 h 320544"/>
              <a:gd name="connsiteX403" fmla="*/ 58636 w 481145"/>
              <a:gd name="connsiteY403" fmla="*/ 22384 h 320544"/>
              <a:gd name="connsiteX404" fmla="*/ 59655 w 481145"/>
              <a:gd name="connsiteY404" fmla="*/ 21127 h 320544"/>
              <a:gd name="connsiteX405" fmla="*/ 63217 w 481145"/>
              <a:gd name="connsiteY405" fmla="*/ 20460 h 320544"/>
              <a:gd name="connsiteX406" fmla="*/ 66322 w 481145"/>
              <a:gd name="connsiteY406" fmla="*/ 20184 h 320544"/>
              <a:gd name="connsiteX407" fmla="*/ 68294 w 481145"/>
              <a:gd name="connsiteY407" fmla="*/ 20231 h 320544"/>
              <a:gd name="connsiteX408" fmla="*/ 73142 w 481145"/>
              <a:gd name="connsiteY408" fmla="*/ 19764 h 320544"/>
              <a:gd name="connsiteX409" fmla="*/ 76009 w 481145"/>
              <a:gd name="connsiteY409" fmla="*/ 19241 h 320544"/>
              <a:gd name="connsiteX410" fmla="*/ 78495 w 481145"/>
              <a:gd name="connsiteY410" fmla="*/ 18402 h 320544"/>
              <a:gd name="connsiteX411" fmla="*/ 83858 w 481145"/>
              <a:gd name="connsiteY411" fmla="*/ 18088 h 320544"/>
              <a:gd name="connsiteX412" fmla="*/ 92221 w 481145"/>
              <a:gd name="connsiteY412" fmla="*/ 18650 h 320544"/>
              <a:gd name="connsiteX413" fmla="*/ 97717 w 481145"/>
              <a:gd name="connsiteY413" fmla="*/ 18688 h 320544"/>
              <a:gd name="connsiteX414" fmla="*/ 101451 w 481145"/>
              <a:gd name="connsiteY414" fmla="*/ 19136 h 320544"/>
              <a:gd name="connsiteX415" fmla="*/ 110585 w 481145"/>
              <a:gd name="connsiteY415" fmla="*/ 21660 h 320544"/>
              <a:gd name="connsiteX416" fmla="*/ 113985 w 481145"/>
              <a:gd name="connsiteY416" fmla="*/ 22117 h 320544"/>
              <a:gd name="connsiteX417" fmla="*/ 115567 w 481145"/>
              <a:gd name="connsiteY417" fmla="*/ 23460 h 320544"/>
              <a:gd name="connsiteX418" fmla="*/ 118605 w 481145"/>
              <a:gd name="connsiteY418" fmla="*/ 23956 h 320544"/>
              <a:gd name="connsiteX419" fmla="*/ 124130 w 481145"/>
              <a:gd name="connsiteY419" fmla="*/ 25298 h 320544"/>
              <a:gd name="connsiteX420" fmla="*/ 128921 w 481145"/>
              <a:gd name="connsiteY420" fmla="*/ 26023 h 320544"/>
              <a:gd name="connsiteX421" fmla="*/ 132159 w 481145"/>
              <a:gd name="connsiteY421" fmla="*/ 25727 h 320544"/>
              <a:gd name="connsiteX422" fmla="*/ 133969 w 481145"/>
              <a:gd name="connsiteY422" fmla="*/ 26108 h 320544"/>
              <a:gd name="connsiteX423" fmla="*/ 137398 w 481145"/>
              <a:gd name="connsiteY423" fmla="*/ 32061 h 320544"/>
              <a:gd name="connsiteX424" fmla="*/ 138103 w 481145"/>
              <a:gd name="connsiteY424" fmla="*/ 32757 h 320544"/>
              <a:gd name="connsiteX425" fmla="*/ 139475 w 481145"/>
              <a:gd name="connsiteY425" fmla="*/ 32899 h 320544"/>
              <a:gd name="connsiteX426" fmla="*/ 142274 w 481145"/>
              <a:gd name="connsiteY426" fmla="*/ 32385 h 320544"/>
              <a:gd name="connsiteX427" fmla="*/ 146256 w 481145"/>
              <a:gd name="connsiteY427" fmla="*/ 32585 h 320544"/>
              <a:gd name="connsiteX428" fmla="*/ 148618 w 481145"/>
              <a:gd name="connsiteY428" fmla="*/ 33833 h 320544"/>
              <a:gd name="connsiteX429" fmla="*/ 148275 w 481145"/>
              <a:gd name="connsiteY429" fmla="*/ 37367 h 320544"/>
              <a:gd name="connsiteX430" fmla="*/ 148894 w 481145"/>
              <a:gd name="connsiteY430" fmla="*/ 37881 h 320544"/>
              <a:gd name="connsiteX431" fmla="*/ 150000 w 481145"/>
              <a:gd name="connsiteY431" fmla="*/ 37681 h 320544"/>
              <a:gd name="connsiteX432" fmla="*/ 151266 w 481145"/>
              <a:gd name="connsiteY432" fmla="*/ 35690 h 320544"/>
              <a:gd name="connsiteX433" fmla="*/ 152333 w 481145"/>
              <a:gd name="connsiteY433" fmla="*/ 33623 h 320544"/>
              <a:gd name="connsiteX434" fmla="*/ 153124 w 481145"/>
              <a:gd name="connsiteY434" fmla="*/ 32976 h 320544"/>
              <a:gd name="connsiteX435" fmla="*/ 157191 w 481145"/>
              <a:gd name="connsiteY435" fmla="*/ 34376 h 320544"/>
              <a:gd name="connsiteX436" fmla="*/ 159048 w 481145"/>
              <a:gd name="connsiteY436" fmla="*/ 34147 h 320544"/>
              <a:gd name="connsiteX437" fmla="*/ 160763 w 481145"/>
              <a:gd name="connsiteY437" fmla="*/ 32576 h 320544"/>
              <a:gd name="connsiteX438" fmla="*/ 161810 w 481145"/>
              <a:gd name="connsiteY438" fmla="*/ 32309 h 320544"/>
              <a:gd name="connsiteX439" fmla="*/ 164696 w 481145"/>
              <a:gd name="connsiteY439" fmla="*/ 33423 h 320544"/>
              <a:gd name="connsiteX440" fmla="*/ 168250 w 481145"/>
              <a:gd name="connsiteY440" fmla="*/ 34204 h 320544"/>
              <a:gd name="connsiteX441" fmla="*/ 171126 w 481145"/>
              <a:gd name="connsiteY441" fmla="*/ 34252 h 320544"/>
              <a:gd name="connsiteX442" fmla="*/ 172917 w 481145"/>
              <a:gd name="connsiteY442" fmla="*/ 35100 h 320544"/>
              <a:gd name="connsiteX443" fmla="*/ 174221 w 481145"/>
              <a:gd name="connsiteY443" fmla="*/ 38786 h 320544"/>
              <a:gd name="connsiteX444" fmla="*/ 175355 w 481145"/>
              <a:gd name="connsiteY444" fmla="*/ 39548 h 320544"/>
              <a:gd name="connsiteX445" fmla="*/ 176450 w 481145"/>
              <a:gd name="connsiteY445" fmla="*/ 39777 h 320544"/>
              <a:gd name="connsiteX446" fmla="*/ 178108 w 481145"/>
              <a:gd name="connsiteY446" fmla="*/ 36481 h 320544"/>
              <a:gd name="connsiteX447" fmla="*/ 179613 w 481145"/>
              <a:gd name="connsiteY447" fmla="*/ 35205 h 320544"/>
              <a:gd name="connsiteX448" fmla="*/ 181699 w 481145"/>
              <a:gd name="connsiteY448" fmla="*/ 34262 h 320544"/>
              <a:gd name="connsiteX449" fmla="*/ 183042 w 481145"/>
              <a:gd name="connsiteY449" fmla="*/ 33852 h 320544"/>
              <a:gd name="connsiteX450" fmla="*/ 183994 w 481145"/>
              <a:gd name="connsiteY450" fmla="*/ 32680 h 320544"/>
              <a:gd name="connsiteX451" fmla="*/ 185271 w 481145"/>
              <a:gd name="connsiteY451" fmla="*/ 31547 h 320544"/>
              <a:gd name="connsiteX452" fmla="*/ 186375 w 481145"/>
              <a:gd name="connsiteY452" fmla="*/ 31452 h 320544"/>
              <a:gd name="connsiteX453" fmla="*/ 187271 w 481145"/>
              <a:gd name="connsiteY453" fmla="*/ 31890 h 320544"/>
              <a:gd name="connsiteX454" fmla="*/ 188300 w 481145"/>
              <a:gd name="connsiteY454" fmla="*/ 33461 h 320544"/>
              <a:gd name="connsiteX455" fmla="*/ 189805 w 481145"/>
              <a:gd name="connsiteY455" fmla="*/ 37043 h 320544"/>
              <a:gd name="connsiteX456" fmla="*/ 191633 w 481145"/>
              <a:gd name="connsiteY456" fmla="*/ 40634 h 320544"/>
              <a:gd name="connsiteX457" fmla="*/ 192910 w 481145"/>
              <a:gd name="connsiteY457" fmla="*/ 41939 h 320544"/>
              <a:gd name="connsiteX458" fmla="*/ 196205 w 481145"/>
              <a:gd name="connsiteY458" fmla="*/ 40834 h 320544"/>
              <a:gd name="connsiteX459" fmla="*/ 198434 w 481145"/>
              <a:gd name="connsiteY459" fmla="*/ 39710 h 320544"/>
              <a:gd name="connsiteX460" fmla="*/ 202520 w 481145"/>
              <a:gd name="connsiteY460" fmla="*/ 39500 h 320544"/>
              <a:gd name="connsiteX461" fmla="*/ 207940 w 481145"/>
              <a:gd name="connsiteY461" fmla="*/ 38710 h 320544"/>
              <a:gd name="connsiteX462" fmla="*/ 212084 w 481145"/>
              <a:gd name="connsiteY462" fmla="*/ 37681 h 320544"/>
              <a:gd name="connsiteX463" fmla="*/ 214674 w 481145"/>
              <a:gd name="connsiteY463" fmla="*/ 37862 h 320544"/>
              <a:gd name="connsiteX464" fmla="*/ 216246 w 481145"/>
              <a:gd name="connsiteY464" fmla="*/ 39005 h 320544"/>
              <a:gd name="connsiteX465" fmla="*/ 218637 w 481145"/>
              <a:gd name="connsiteY465" fmla="*/ 41205 h 320544"/>
              <a:gd name="connsiteX466" fmla="*/ 219284 w 481145"/>
              <a:gd name="connsiteY466" fmla="*/ 44368 h 320544"/>
              <a:gd name="connsiteX467" fmla="*/ 222389 w 481145"/>
              <a:gd name="connsiteY467" fmla="*/ 46549 h 320544"/>
              <a:gd name="connsiteX468" fmla="*/ 224933 w 481145"/>
              <a:gd name="connsiteY468" fmla="*/ 46949 h 320544"/>
              <a:gd name="connsiteX469" fmla="*/ 225800 w 481145"/>
              <a:gd name="connsiteY469" fmla="*/ 44682 h 320544"/>
              <a:gd name="connsiteX470" fmla="*/ 227286 w 481145"/>
              <a:gd name="connsiteY470" fmla="*/ 43101 h 320544"/>
              <a:gd name="connsiteX471" fmla="*/ 226723 w 481145"/>
              <a:gd name="connsiteY471" fmla="*/ 40920 h 320544"/>
              <a:gd name="connsiteX472" fmla="*/ 226476 w 481145"/>
              <a:gd name="connsiteY472" fmla="*/ 38138 h 320544"/>
              <a:gd name="connsiteX473" fmla="*/ 225361 w 481145"/>
              <a:gd name="connsiteY473" fmla="*/ 35557 h 320544"/>
              <a:gd name="connsiteX474" fmla="*/ 224618 w 481145"/>
              <a:gd name="connsiteY474" fmla="*/ 32776 h 320544"/>
              <a:gd name="connsiteX475" fmla="*/ 225980 w 481145"/>
              <a:gd name="connsiteY475" fmla="*/ 28794 h 320544"/>
              <a:gd name="connsiteX476" fmla="*/ 227466 w 481145"/>
              <a:gd name="connsiteY476" fmla="*/ 25308 h 320544"/>
              <a:gd name="connsiteX477" fmla="*/ 228209 w 481145"/>
              <a:gd name="connsiteY477" fmla="*/ 23413 h 320544"/>
              <a:gd name="connsiteX478" fmla="*/ 230562 w 481145"/>
              <a:gd name="connsiteY478" fmla="*/ 19908 h 320544"/>
              <a:gd name="connsiteX479" fmla="*/ 232972 w 481145"/>
              <a:gd name="connsiteY479" fmla="*/ 17402 h 320544"/>
              <a:gd name="connsiteX480" fmla="*/ 236581 w 481145"/>
              <a:gd name="connsiteY480" fmla="*/ 13373 h 320544"/>
              <a:gd name="connsiteX481" fmla="*/ 239220 w 481145"/>
              <a:gd name="connsiteY481" fmla="*/ 12040 h 320544"/>
              <a:gd name="connsiteX482" fmla="*/ 241602 w 481145"/>
              <a:gd name="connsiteY482" fmla="*/ 12649 h 320544"/>
              <a:gd name="connsiteX483" fmla="*/ 242925 w 481145"/>
              <a:gd name="connsiteY483" fmla="*/ 13202 h 320544"/>
              <a:gd name="connsiteX484" fmla="*/ 246345 w 481145"/>
              <a:gd name="connsiteY484" fmla="*/ 10811 h 320544"/>
              <a:gd name="connsiteX485" fmla="*/ 252431 w 481145"/>
              <a:gd name="connsiteY485" fmla="*/ 10687 h 320544"/>
              <a:gd name="connsiteX486" fmla="*/ 257499 w 481145"/>
              <a:gd name="connsiteY486" fmla="*/ 10992 h 320544"/>
              <a:gd name="connsiteX487" fmla="*/ 258013 w 481145"/>
              <a:gd name="connsiteY487" fmla="*/ 11068 h 320544"/>
              <a:gd name="connsiteX488" fmla="*/ 260509 w 481145"/>
              <a:gd name="connsiteY488" fmla="*/ 12307 h 320544"/>
              <a:gd name="connsiteX489" fmla="*/ 263128 w 481145"/>
              <a:gd name="connsiteY489" fmla="*/ 13354 h 320544"/>
              <a:gd name="connsiteX490" fmla="*/ 264938 w 481145"/>
              <a:gd name="connsiteY490" fmla="*/ 13421 h 320544"/>
              <a:gd name="connsiteX491" fmla="*/ 267090 w 481145"/>
              <a:gd name="connsiteY491" fmla="*/ 13183 h 320544"/>
              <a:gd name="connsiteX492" fmla="*/ 269624 w 481145"/>
              <a:gd name="connsiteY492" fmla="*/ 11782 h 320544"/>
              <a:gd name="connsiteX493" fmla="*/ 271386 w 481145"/>
              <a:gd name="connsiteY493" fmla="*/ 10430 h 320544"/>
              <a:gd name="connsiteX494" fmla="*/ 273529 w 481145"/>
              <a:gd name="connsiteY494" fmla="*/ 3553 h 320544"/>
              <a:gd name="connsiteX495" fmla="*/ 274291 w 481145"/>
              <a:gd name="connsiteY495" fmla="*/ 2562 h 320544"/>
              <a:gd name="connsiteX496" fmla="*/ 275472 w 481145"/>
              <a:gd name="connsiteY496" fmla="*/ 2019 h 320544"/>
              <a:gd name="connsiteX497" fmla="*/ 277406 w 481145"/>
              <a:gd name="connsiteY497" fmla="*/ 1962 h 320544"/>
              <a:gd name="connsiteX498" fmla="*/ 281083 w 481145"/>
              <a:gd name="connsiteY498" fmla="*/ 3248 h 320544"/>
              <a:gd name="connsiteX499" fmla="*/ 285388 w 481145"/>
              <a:gd name="connsiteY499" fmla="*/ 4401 h 320544"/>
              <a:gd name="connsiteX500" fmla="*/ 287884 w 481145"/>
              <a:gd name="connsiteY500" fmla="*/ 4239 h 320544"/>
              <a:gd name="connsiteX501" fmla="*/ 294532 w 481145"/>
              <a:gd name="connsiteY501" fmla="*/ 572 h 320544"/>
              <a:gd name="connsiteX502" fmla="*/ 298237 w 481145"/>
              <a:gd name="connsiteY502" fmla="*/ 0 h 320544"/>
              <a:gd name="connsiteX503" fmla="*/ 302638 w 481145"/>
              <a:gd name="connsiteY503" fmla="*/ 858 h 320544"/>
              <a:gd name="connsiteX504" fmla="*/ 306962 w 481145"/>
              <a:gd name="connsiteY504" fmla="*/ 905 h 320544"/>
              <a:gd name="connsiteX505" fmla="*/ 310219 w 481145"/>
              <a:gd name="connsiteY505" fmla="*/ 371 h 320544"/>
              <a:gd name="connsiteX506" fmla="*/ 312458 w 481145"/>
              <a:gd name="connsiteY506" fmla="*/ 1639 h 320544"/>
              <a:gd name="connsiteX507" fmla="*/ 315220 w 481145"/>
              <a:gd name="connsiteY507" fmla="*/ 4439 h 320544"/>
              <a:gd name="connsiteX508" fmla="*/ 317716 w 481145"/>
              <a:gd name="connsiteY508" fmla="*/ 8592 h 320544"/>
              <a:gd name="connsiteX509" fmla="*/ 320326 w 481145"/>
              <a:gd name="connsiteY509" fmla="*/ 16240 h 320544"/>
              <a:gd name="connsiteX510" fmla="*/ 327936 w 481145"/>
              <a:gd name="connsiteY510" fmla="*/ 24841 h 320544"/>
              <a:gd name="connsiteX511" fmla="*/ 328060 w 481145"/>
              <a:gd name="connsiteY511" fmla="*/ 26518 h 320544"/>
              <a:gd name="connsiteX512" fmla="*/ 327440 w 481145"/>
              <a:gd name="connsiteY512" fmla="*/ 27594 h 320544"/>
              <a:gd name="connsiteX513" fmla="*/ 323698 w 481145"/>
              <a:gd name="connsiteY513" fmla="*/ 28632 h 320544"/>
              <a:gd name="connsiteX514" fmla="*/ 320535 w 481145"/>
              <a:gd name="connsiteY514" fmla="*/ 29194 h 320544"/>
              <a:gd name="connsiteX515" fmla="*/ 320383 w 481145"/>
              <a:gd name="connsiteY515" fmla="*/ 30661 h 320544"/>
              <a:gd name="connsiteX516" fmla="*/ 321221 w 481145"/>
              <a:gd name="connsiteY516" fmla="*/ 32252 h 320544"/>
              <a:gd name="connsiteX517" fmla="*/ 322669 w 481145"/>
              <a:gd name="connsiteY517" fmla="*/ 34576 h 320544"/>
              <a:gd name="connsiteX518" fmla="*/ 322888 w 481145"/>
              <a:gd name="connsiteY518" fmla="*/ 37567 h 320544"/>
              <a:gd name="connsiteX519" fmla="*/ 322812 w 481145"/>
              <a:gd name="connsiteY519" fmla="*/ 40310 h 320544"/>
              <a:gd name="connsiteX520" fmla="*/ 323431 w 481145"/>
              <a:gd name="connsiteY520" fmla="*/ 42729 h 320544"/>
              <a:gd name="connsiteX521" fmla="*/ 324641 w 481145"/>
              <a:gd name="connsiteY521" fmla="*/ 43720 h 320544"/>
              <a:gd name="connsiteX522" fmla="*/ 324793 w 481145"/>
              <a:gd name="connsiteY522" fmla="*/ 44930 h 320544"/>
              <a:gd name="connsiteX523" fmla="*/ 323402 w 481145"/>
              <a:gd name="connsiteY523" fmla="*/ 46415 h 320544"/>
              <a:gd name="connsiteX524" fmla="*/ 323012 w 481145"/>
              <a:gd name="connsiteY524" fmla="*/ 47330 h 320544"/>
              <a:gd name="connsiteX525" fmla="*/ 323555 w 481145"/>
              <a:gd name="connsiteY525" fmla="*/ 47825 h 320544"/>
              <a:gd name="connsiteX526" fmla="*/ 330422 w 481145"/>
              <a:gd name="connsiteY526" fmla="*/ 48111 h 320544"/>
              <a:gd name="connsiteX527" fmla="*/ 333784 w 481145"/>
              <a:gd name="connsiteY527" fmla="*/ 49549 h 320544"/>
              <a:gd name="connsiteX528" fmla="*/ 336337 w 481145"/>
              <a:gd name="connsiteY528" fmla="*/ 50864 h 320544"/>
              <a:gd name="connsiteX529" fmla="*/ 337623 w 481145"/>
              <a:gd name="connsiteY529" fmla="*/ 50988 h 320544"/>
              <a:gd name="connsiteX530" fmla="*/ 340519 w 481145"/>
              <a:gd name="connsiteY530" fmla="*/ 50149 h 320544"/>
              <a:gd name="connsiteX531" fmla="*/ 343776 w 481145"/>
              <a:gd name="connsiteY531" fmla="*/ 49616 h 320544"/>
              <a:gd name="connsiteX532" fmla="*/ 345748 w 481145"/>
              <a:gd name="connsiteY532" fmla="*/ 49540 h 320544"/>
              <a:gd name="connsiteX533" fmla="*/ 346510 w 481145"/>
              <a:gd name="connsiteY533" fmla="*/ 50511 h 320544"/>
              <a:gd name="connsiteX534" fmla="*/ 347120 w 481145"/>
              <a:gd name="connsiteY534" fmla="*/ 53054 h 320544"/>
              <a:gd name="connsiteX535" fmla="*/ 348262 w 481145"/>
              <a:gd name="connsiteY535" fmla="*/ 55597 h 320544"/>
              <a:gd name="connsiteX536" fmla="*/ 349329 w 481145"/>
              <a:gd name="connsiteY536" fmla="*/ 56322 h 320544"/>
              <a:gd name="connsiteX537" fmla="*/ 351234 w 481145"/>
              <a:gd name="connsiteY537" fmla="*/ 56198 h 320544"/>
              <a:gd name="connsiteX538" fmla="*/ 352377 w 481145"/>
              <a:gd name="connsiteY538" fmla="*/ 56322 h 320544"/>
              <a:gd name="connsiteX539" fmla="*/ 352987 w 481145"/>
              <a:gd name="connsiteY539" fmla="*/ 57283 h 320544"/>
              <a:gd name="connsiteX540" fmla="*/ 352301 w 481145"/>
              <a:gd name="connsiteY540" fmla="*/ 58731 h 320544"/>
              <a:gd name="connsiteX541" fmla="*/ 352454 w 481145"/>
              <a:gd name="connsiteY541" fmla="*/ 60303 h 320544"/>
              <a:gd name="connsiteX542" fmla="*/ 353292 w 481145"/>
              <a:gd name="connsiteY542" fmla="*/ 62227 h 320544"/>
              <a:gd name="connsiteX543" fmla="*/ 354282 w 481145"/>
              <a:gd name="connsiteY543" fmla="*/ 66675 h 320544"/>
              <a:gd name="connsiteX544" fmla="*/ 355196 w 481145"/>
              <a:gd name="connsiteY544" fmla="*/ 67999 h 320544"/>
              <a:gd name="connsiteX545" fmla="*/ 355806 w 481145"/>
              <a:gd name="connsiteY545" fmla="*/ 69675 h 320544"/>
              <a:gd name="connsiteX546" fmla="*/ 355806 w 481145"/>
              <a:gd name="connsiteY546" fmla="*/ 71600 h 320544"/>
              <a:gd name="connsiteX547" fmla="*/ 355044 w 481145"/>
              <a:gd name="connsiteY547" fmla="*/ 73276 h 320544"/>
              <a:gd name="connsiteX548" fmla="*/ 354511 w 481145"/>
              <a:gd name="connsiteY548" fmla="*/ 74591 h 320544"/>
              <a:gd name="connsiteX549" fmla="*/ 355044 w 481145"/>
              <a:gd name="connsiteY549" fmla="*/ 77581 h 320544"/>
              <a:gd name="connsiteX550" fmla="*/ 357101 w 481145"/>
              <a:gd name="connsiteY550" fmla="*/ 80924 h 320544"/>
              <a:gd name="connsiteX551" fmla="*/ 358626 w 481145"/>
              <a:gd name="connsiteY551" fmla="*/ 81753 h 320544"/>
              <a:gd name="connsiteX552" fmla="*/ 359845 w 481145"/>
              <a:gd name="connsiteY552" fmla="*/ 84735 h 320544"/>
              <a:gd name="connsiteX553" fmla="*/ 362055 w 481145"/>
              <a:gd name="connsiteY553" fmla="*/ 85687 h 320544"/>
              <a:gd name="connsiteX554" fmla="*/ 365331 w 481145"/>
              <a:gd name="connsiteY554" fmla="*/ 83182 h 320544"/>
              <a:gd name="connsiteX555" fmla="*/ 367846 w 481145"/>
              <a:gd name="connsiteY555" fmla="*/ 81867 h 320544"/>
              <a:gd name="connsiteX556" fmla="*/ 370989 w 481145"/>
              <a:gd name="connsiteY556" fmla="*/ 82601 h 320544"/>
              <a:gd name="connsiteX557" fmla="*/ 373894 w 481145"/>
              <a:gd name="connsiteY557" fmla="*/ 83068 h 320544"/>
              <a:gd name="connsiteX558" fmla="*/ 375847 w 481145"/>
              <a:gd name="connsiteY558" fmla="*/ 84773 h 320544"/>
              <a:gd name="connsiteX559" fmla="*/ 377285 w 481145"/>
              <a:gd name="connsiteY559" fmla="*/ 87116 h 320544"/>
              <a:gd name="connsiteX560" fmla="*/ 378961 w 481145"/>
              <a:gd name="connsiteY560" fmla="*/ 88421 h 320544"/>
              <a:gd name="connsiteX561" fmla="*/ 380638 w 481145"/>
              <a:gd name="connsiteY561" fmla="*/ 87735 h 320544"/>
              <a:gd name="connsiteX562" fmla="*/ 384134 w 481145"/>
              <a:gd name="connsiteY562" fmla="*/ 88421 h 320544"/>
              <a:gd name="connsiteX563" fmla="*/ 385734 w 481145"/>
              <a:gd name="connsiteY563" fmla="*/ 90316 h 320544"/>
              <a:gd name="connsiteX564" fmla="*/ 387334 w 481145"/>
              <a:gd name="connsiteY564" fmla="*/ 91383 h 320544"/>
              <a:gd name="connsiteX565" fmla="*/ 389391 w 481145"/>
              <a:gd name="connsiteY565" fmla="*/ 89840 h 320544"/>
              <a:gd name="connsiteX566" fmla="*/ 391068 w 481145"/>
              <a:gd name="connsiteY566" fmla="*/ 87935 h 320544"/>
              <a:gd name="connsiteX567" fmla="*/ 397202 w 481145"/>
              <a:gd name="connsiteY567" fmla="*/ 85944 h 320544"/>
              <a:gd name="connsiteX568" fmla="*/ 401012 w 481145"/>
              <a:gd name="connsiteY568" fmla="*/ 85449 h 320544"/>
              <a:gd name="connsiteX569" fmla="*/ 402078 w 481145"/>
              <a:gd name="connsiteY569" fmla="*/ 85058 h 320544"/>
              <a:gd name="connsiteX570" fmla="*/ 404317 w 481145"/>
              <a:gd name="connsiteY570" fmla="*/ 83629 h 320544"/>
              <a:gd name="connsiteX571" fmla="*/ 406679 w 481145"/>
              <a:gd name="connsiteY571" fmla="*/ 82677 h 320544"/>
              <a:gd name="connsiteX572" fmla="*/ 408804 w 481145"/>
              <a:gd name="connsiteY572" fmla="*/ 82934 h 320544"/>
              <a:gd name="connsiteX573" fmla="*/ 410899 w 481145"/>
              <a:gd name="connsiteY573" fmla="*/ 85897 h 320544"/>
              <a:gd name="connsiteX574" fmla="*/ 413071 w 481145"/>
              <a:gd name="connsiteY574" fmla="*/ 87935 h 320544"/>
              <a:gd name="connsiteX575" fmla="*/ 413680 w 481145"/>
              <a:gd name="connsiteY575" fmla="*/ 91145 h 320544"/>
              <a:gd name="connsiteX576" fmla="*/ 416328 w 481145"/>
              <a:gd name="connsiteY576" fmla="*/ 95545 h 320544"/>
              <a:gd name="connsiteX577" fmla="*/ 422910 w 481145"/>
              <a:gd name="connsiteY577" fmla="*/ 101556 h 320544"/>
              <a:gd name="connsiteX578" fmla="*/ 425491 w 481145"/>
              <a:gd name="connsiteY578" fmla="*/ 103384 h 320544"/>
              <a:gd name="connsiteX579" fmla="*/ 427244 w 481145"/>
              <a:gd name="connsiteY579" fmla="*/ 103061 h 320544"/>
              <a:gd name="connsiteX580" fmla="*/ 428158 w 481145"/>
              <a:gd name="connsiteY580" fmla="*/ 102584 h 320544"/>
              <a:gd name="connsiteX581" fmla="*/ 428587 w 481145"/>
              <a:gd name="connsiteY581" fmla="*/ 101956 h 320544"/>
              <a:gd name="connsiteX582" fmla="*/ 428987 w 481145"/>
              <a:gd name="connsiteY582" fmla="*/ 99013 h 320544"/>
              <a:gd name="connsiteX583" fmla="*/ 429816 w 481145"/>
              <a:gd name="connsiteY583" fmla="*/ 97927 h 320544"/>
              <a:gd name="connsiteX584" fmla="*/ 431149 w 481145"/>
              <a:gd name="connsiteY584" fmla="*/ 97898 h 320544"/>
              <a:gd name="connsiteX585" fmla="*/ 436302 w 481145"/>
              <a:gd name="connsiteY585" fmla="*/ 101556 h 320544"/>
              <a:gd name="connsiteX586" fmla="*/ 438998 w 481145"/>
              <a:gd name="connsiteY586" fmla="*/ 101956 h 320544"/>
              <a:gd name="connsiteX587" fmla="*/ 441560 w 481145"/>
              <a:gd name="connsiteY587" fmla="*/ 102023 h 320544"/>
              <a:gd name="connsiteX588" fmla="*/ 445008 w 481145"/>
              <a:gd name="connsiteY588" fmla="*/ 104861 h 320544"/>
              <a:gd name="connsiteX589" fmla="*/ 448789 w 481145"/>
              <a:gd name="connsiteY589" fmla="*/ 107328 h 320544"/>
              <a:gd name="connsiteX590" fmla="*/ 451713 w 481145"/>
              <a:gd name="connsiteY590" fmla="*/ 107585 h 320544"/>
              <a:gd name="connsiteX591" fmla="*/ 454047 w 481145"/>
              <a:gd name="connsiteY591" fmla="*/ 106614 h 320544"/>
              <a:gd name="connsiteX592" fmla="*/ 455647 w 481145"/>
              <a:gd name="connsiteY592" fmla="*/ 106023 h 320544"/>
              <a:gd name="connsiteX593" fmla="*/ 456638 w 481145"/>
              <a:gd name="connsiteY593" fmla="*/ 106966 h 320544"/>
              <a:gd name="connsiteX594" fmla="*/ 457552 w 481145"/>
              <a:gd name="connsiteY594" fmla="*/ 109090 h 320544"/>
              <a:gd name="connsiteX595" fmla="*/ 459076 w 481145"/>
              <a:gd name="connsiteY595" fmla="*/ 110738 h 320544"/>
              <a:gd name="connsiteX596" fmla="*/ 460829 w 481145"/>
              <a:gd name="connsiteY596" fmla="*/ 111205 h 320544"/>
              <a:gd name="connsiteX597" fmla="*/ 463353 w 481145"/>
              <a:gd name="connsiteY597" fmla="*/ 111309 h 320544"/>
              <a:gd name="connsiteX598" fmla="*/ 467734 w 481145"/>
              <a:gd name="connsiteY598" fmla="*/ 114491 h 320544"/>
              <a:gd name="connsiteX599" fmla="*/ 471849 w 481145"/>
              <a:gd name="connsiteY599" fmla="*/ 117729 h 320544"/>
              <a:gd name="connsiteX600" fmla="*/ 474421 w 481145"/>
              <a:gd name="connsiteY600" fmla="*/ 117910 h 320544"/>
              <a:gd name="connsiteX601" fmla="*/ 476602 w 481145"/>
              <a:gd name="connsiteY601" fmla="*/ 116958 h 320544"/>
              <a:gd name="connsiteX602" fmla="*/ 478526 w 481145"/>
              <a:gd name="connsiteY602" fmla="*/ 116710 h 320544"/>
              <a:gd name="connsiteX603" fmla="*/ 479870 w 481145"/>
              <a:gd name="connsiteY603" fmla="*/ 117529 h 320544"/>
              <a:gd name="connsiteX604" fmla="*/ 480250 w 481145"/>
              <a:gd name="connsiteY604" fmla="*/ 118929 h 320544"/>
              <a:gd name="connsiteX605" fmla="*/ 479260 w 481145"/>
              <a:gd name="connsiteY605" fmla="*/ 120806 h 320544"/>
              <a:gd name="connsiteX606" fmla="*/ 479260 w 481145"/>
              <a:gd name="connsiteY606" fmla="*/ 123492 h 320544"/>
              <a:gd name="connsiteX607" fmla="*/ 481089 w 481145"/>
              <a:gd name="connsiteY607" fmla="*/ 126064 h 320544"/>
              <a:gd name="connsiteX608" fmla="*/ 481146 w 481145"/>
              <a:gd name="connsiteY608" fmla="*/ 128588 h 320544"/>
              <a:gd name="connsiteX609" fmla="*/ 480622 w 481145"/>
              <a:gd name="connsiteY609" fmla="*/ 130864 h 320544"/>
              <a:gd name="connsiteX610" fmla="*/ 479584 w 481145"/>
              <a:gd name="connsiteY610" fmla="*/ 132960 h 320544"/>
              <a:gd name="connsiteX611" fmla="*/ 477078 w 481145"/>
              <a:gd name="connsiteY611" fmla="*/ 135836 h 320544"/>
              <a:gd name="connsiteX612" fmla="*/ 474764 w 481145"/>
              <a:gd name="connsiteY612" fmla="*/ 138513 h 320544"/>
              <a:gd name="connsiteX613" fmla="*/ 471288 w 481145"/>
              <a:gd name="connsiteY613" fmla="*/ 139627 h 320544"/>
              <a:gd name="connsiteX614" fmla="*/ 469335 w 481145"/>
              <a:gd name="connsiteY614" fmla="*/ 140799 h 320544"/>
              <a:gd name="connsiteX615" fmla="*/ 469849 w 481145"/>
              <a:gd name="connsiteY615" fmla="*/ 142761 h 320544"/>
              <a:gd name="connsiteX616" fmla="*/ 471125 w 481145"/>
              <a:gd name="connsiteY616" fmla="*/ 144590 h 320544"/>
              <a:gd name="connsiteX617" fmla="*/ 474078 w 481145"/>
              <a:gd name="connsiteY617" fmla="*/ 146066 h 320544"/>
              <a:gd name="connsiteX618" fmla="*/ 477431 w 481145"/>
              <a:gd name="connsiteY618" fmla="*/ 147142 h 320544"/>
              <a:gd name="connsiteX619" fmla="*/ 477821 w 481145"/>
              <a:gd name="connsiteY619" fmla="*/ 148333 h 320544"/>
              <a:gd name="connsiteX620" fmla="*/ 477307 w 481145"/>
              <a:gd name="connsiteY620" fmla="*/ 148933 h 320544"/>
              <a:gd name="connsiteX621" fmla="*/ 475155 w 481145"/>
              <a:gd name="connsiteY621" fmla="*/ 149485 h 320544"/>
              <a:gd name="connsiteX622" fmla="*/ 472183 w 481145"/>
              <a:gd name="connsiteY622" fmla="*/ 148923 h 320544"/>
              <a:gd name="connsiteX623" fmla="*/ 471192 w 481145"/>
              <a:gd name="connsiteY623" fmla="*/ 149962 h 320544"/>
              <a:gd name="connsiteX624" fmla="*/ 469820 w 481145"/>
              <a:gd name="connsiteY624" fmla="*/ 151686 h 320544"/>
              <a:gd name="connsiteX625" fmla="*/ 468906 w 481145"/>
              <a:gd name="connsiteY625" fmla="*/ 154791 h 320544"/>
              <a:gd name="connsiteX626" fmla="*/ 468220 w 481145"/>
              <a:gd name="connsiteY626" fmla="*/ 157667 h 320544"/>
              <a:gd name="connsiteX627" fmla="*/ 471449 w 481145"/>
              <a:gd name="connsiteY627" fmla="*/ 158448 h 320544"/>
              <a:gd name="connsiteX628" fmla="*/ 473326 w 481145"/>
              <a:gd name="connsiteY628" fmla="*/ 159620 h 320544"/>
              <a:gd name="connsiteX629" fmla="*/ 473916 w 481145"/>
              <a:gd name="connsiteY629" fmla="*/ 161973 h 320544"/>
              <a:gd name="connsiteX630" fmla="*/ 474583 w 481145"/>
              <a:gd name="connsiteY630" fmla="*/ 164592 h 320544"/>
              <a:gd name="connsiteX631" fmla="*/ 474783 w 481145"/>
              <a:gd name="connsiteY631" fmla="*/ 166945 h 320544"/>
              <a:gd name="connsiteX632" fmla="*/ 473716 w 481145"/>
              <a:gd name="connsiteY632" fmla="*/ 168088 h 320544"/>
              <a:gd name="connsiteX633" fmla="*/ 473650 w 481145"/>
              <a:gd name="connsiteY633" fmla="*/ 169259 h 320544"/>
              <a:gd name="connsiteX634" fmla="*/ 474154 w 481145"/>
              <a:gd name="connsiteY634" fmla="*/ 169841 h 320544"/>
              <a:gd name="connsiteX635" fmla="*/ 475545 w 481145"/>
              <a:gd name="connsiteY635" fmla="*/ 170097 h 320544"/>
              <a:gd name="connsiteX636" fmla="*/ 476602 w 481145"/>
              <a:gd name="connsiteY636" fmla="*/ 170622 h 320544"/>
              <a:gd name="connsiteX637" fmla="*/ 476688 w 481145"/>
              <a:gd name="connsiteY637" fmla="*/ 171860 h 320544"/>
              <a:gd name="connsiteX638" fmla="*/ 474659 w 481145"/>
              <a:gd name="connsiteY638" fmla="*/ 174641 h 320544"/>
              <a:gd name="connsiteX639" fmla="*/ 472764 w 481145"/>
              <a:gd name="connsiteY639" fmla="*/ 179956 h 320544"/>
              <a:gd name="connsiteX640" fmla="*/ 471744 w 481145"/>
              <a:gd name="connsiteY640" fmla="*/ 182775 h 320544"/>
              <a:gd name="connsiteX641" fmla="*/ 471821 w 481145"/>
              <a:gd name="connsiteY641" fmla="*/ 185833 h 320544"/>
              <a:gd name="connsiteX642" fmla="*/ 470678 w 481145"/>
              <a:gd name="connsiteY642" fmla="*/ 187528 h 320544"/>
              <a:gd name="connsiteX643" fmla="*/ 468573 w 481145"/>
              <a:gd name="connsiteY643" fmla="*/ 187748 h 320544"/>
              <a:gd name="connsiteX644" fmla="*/ 461429 w 481145"/>
              <a:gd name="connsiteY644" fmla="*/ 188043 h 320544"/>
              <a:gd name="connsiteX645" fmla="*/ 455209 w 481145"/>
              <a:gd name="connsiteY645" fmla="*/ 187890 h 320544"/>
              <a:gd name="connsiteX646" fmla="*/ 452523 w 481145"/>
              <a:gd name="connsiteY646" fmla="*/ 187452 h 320544"/>
              <a:gd name="connsiteX647" fmla="*/ 448313 w 481145"/>
              <a:gd name="connsiteY647" fmla="*/ 187185 h 320544"/>
              <a:gd name="connsiteX648" fmla="*/ 446227 w 481145"/>
              <a:gd name="connsiteY648" fmla="*/ 187909 h 320544"/>
              <a:gd name="connsiteX649" fmla="*/ 443465 w 481145"/>
              <a:gd name="connsiteY649" fmla="*/ 192786 h 320544"/>
              <a:gd name="connsiteX650" fmla="*/ 441369 w 481145"/>
              <a:gd name="connsiteY650" fmla="*/ 194691 h 320544"/>
              <a:gd name="connsiteX651" fmla="*/ 437912 w 481145"/>
              <a:gd name="connsiteY651" fmla="*/ 196415 h 320544"/>
              <a:gd name="connsiteX652" fmla="*/ 434111 w 481145"/>
              <a:gd name="connsiteY652" fmla="*/ 196910 h 320544"/>
              <a:gd name="connsiteX653" fmla="*/ 431930 w 481145"/>
              <a:gd name="connsiteY653" fmla="*/ 198911 h 320544"/>
              <a:gd name="connsiteX654" fmla="*/ 431159 w 481145"/>
              <a:gd name="connsiteY654" fmla="*/ 202054 h 320544"/>
              <a:gd name="connsiteX655" fmla="*/ 431102 w 481145"/>
              <a:gd name="connsiteY655" fmla="*/ 204835 h 320544"/>
              <a:gd name="connsiteX656" fmla="*/ 430749 w 481145"/>
              <a:gd name="connsiteY656" fmla="*/ 206226 h 320544"/>
              <a:gd name="connsiteX657" fmla="*/ 429930 w 481145"/>
              <a:gd name="connsiteY657" fmla="*/ 207445 h 320544"/>
              <a:gd name="connsiteX658" fmla="*/ 429634 w 481145"/>
              <a:gd name="connsiteY658" fmla="*/ 208312 h 320544"/>
              <a:gd name="connsiteX659" fmla="*/ 429816 w 481145"/>
              <a:gd name="connsiteY659" fmla="*/ 209264 h 320544"/>
              <a:gd name="connsiteX660" fmla="*/ 430701 w 481145"/>
              <a:gd name="connsiteY660" fmla="*/ 209607 h 320544"/>
              <a:gd name="connsiteX661" fmla="*/ 431759 w 481145"/>
              <a:gd name="connsiteY661" fmla="*/ 210045 h 320544"/>
              <a:gd name="connsiteX662" fmla="*/ 431759 w 481145"/>
              <a:gd name="connsiteY662" fmla="*/ 210731 h 320544"/>
              <a:gd name="connsiteX663" fmla="*/ 431349 w 481145"/>
              <a:gd name="connsiteY663" fmla="*/ 211598 h 320544"/>
              <a:gd name="connsiteX664" fmla="*/ 430168 w 481145"/>
              <a:gd name="connsiteY664" fmla="*/ 212550 h 320544"/>
              <a:gd name="connsiteX665" fmla="*/ 429634 w 481145"/>
              <a:gd name="connsiteY665" fmla="*/ 214017 h 320544"/>
              <a:gd name="connsiteX666" fmla="*/ 429758 w 481145"/>
              <a:gd name="connsiteY666" fmla="*/ 215580 h 320544"/>
              <a:gd name="connsiteX667" fmla="*/ 429977 w 481145"/>
              <a:gd name="connsiteY667" fmla="*/ 217304 h 320544"/>
              <a:gd name="connsiteX668" fmla="*/ 264185 w 481145"/>
              <a:gd name="connsiteY668" fmla="*/ 251755 h 320544"/>
              <a:gd name="connsiteX669" fmla="*/ 267871 w 481145"/>
              <a:gd name="connsiteY669" fmla="*/ 253651 h 320544"/>
              <a:gd name="connsiteX670" fmla="*/ 264109 w 481145"/>
              <a:gd name="connsiteY670" fmla="*/ 253146 h 320544"/>
              <a:gd name="connsiteX671" fmla="*/ 255851 w 481145"/>
              <a:gd name="connsiteY671" fmla="*/ 251365 h 320544"/>
              <a:gd name="connsiteX672" fmla="*/ 252203 w 481145"/>
              <a:gd name="connsiteY672" fmla="*/ 249679 h 320544"/>
              <a:gd name="connsiteX673" fmla="*/ 251260 w 481145"/>
              <a:gd name="connsiteY673" fmla="*/ 247793 h 320544"/>
              <a:gd name="connsiteX674" fmla="*/ 250727 w 481145"/>
              <a:gd name="connsiteY674" fmla="*/ 245221 h 320544"/>
              <a:gd name="connsiteX675" fmla="*/ 252765 w 481145"/>
              <a:gd name="connsiteY675" fmla="*/ 247917 h 320544"/>
              <a:gd name="connsiteX676" fmla="*/ 254193 w 481145"/>
              <a:gd name="connsiteY676" fmla="*/ 249098 h 320544"/>
              <a:gd name="connsiteX677" fmla="*/ 264185 w 481145"/>
              <a:gd name="connsiteY677" fmla="*/ 251755 h 32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</a:cxnLst>
            <a:rect l="l" t="t" r="r" b="b"/>
            <a:pathLst>
              <a:path w="481145" h="320544">
                <a:moveTo>
                  <a:pt x="429977" y="217304"/>
                </a:moveTo>
                <a:lnTo>
                  <a:pt x="429006" y="217742"/>
                </a:lnTo>
                <a:lnTo>
                  <a:pt x="419662" y="217132"/>
                </a:lnTo>
                <a:lnTo>
                  <a:pt x="412032" y="217961"/>
                </a:lnTo>
                <a:lnTo>
                  <a:pt x="406593" y="224123"/>
                </a:lnTo>
                <a:lnTo>
                  <a:pt x="403355" y="224104"/>
                </a:lnTo>
                <a:lnTo>
                  <a:pt x="398793" y="225705"/>
                </a:lnTo>
                <a:lnTo>
                  <a:pt x="395697" y="227695"/>
                </a:lnTo>
                <a:lnTo>
                  <a:pt x="392030" y="232001"/>
                </a:lnTo>
                <a:lnTo>
                  <a:pt x="389191" y="230067"/>
                </a:lnTo>
                <a:lnTo>
                  <a:pt x="385715" y="230124"/>
                </a:lnTo>
                <a:lnTo>
                  <a:pt x="382324" y="231296"/>
                </a:lnTo>
                <a:lnTo>
                  <a:pt x="378247" y="234172"/>
                </a:lnTo>
                <a:lnTo>
                  <a:pt x="375980" y="234677"/>
                </a:lnTo>
                <a:lnTo>
                  <a:pt x="371447" y="233858"/>
                </a:lnTo>
                <a:lnTo>
                  <a:pt x="366160" y="235506"/>
                </a:lnTo>
                <a:lnTo>
                  <a:pt x="354749" y="244907"/>
                </a:lnTo>
                <a:lnTo>
                  <a:pt x="350911" y="251755"/>
                </a:lnTo>
                <a:lnTo>
                  <a:pt x="349510" y="253089"/>
                </a:lnTo>
                <a:lnTo>
                  <a:pt x="347586" y="254756"/>
                </a:lnTo>
                <a:lnTo>
                  <a:pt x="345529" y="255594"/>
                </a:lnTo>
                <a:lnTo>
                  <a:pt x="344443" y="255518"/>
                </a:lnTo>
                <a:lnTo>
                  <a:pt x="349882" y="250660"/>
                </a:lnTo>
                <a:lnTo>
                  <a:pt x="351548" y="248841"/>
                </a:lnTo>
                <a:lnTo>
                  <a:pt x="351834" y="247498"/>
                </a:lnTo>
                <a:lnTo>
                  <a:pt x="351863" y="245316"/>
                </a:lnTo>
                <a:lnTo>
                  <a:pt x="350215" y="242611"/>
                </a:lnTo>
                <a:lnTo>
                  <a:pt x="345767" y="249307"/>
                </a:lnTo>
                <a:lnTo>
                  <a:pt x="343242" y="250279"/>
                </a:lnTo>
                <a:lnTo>
                  <a:pt x="340033" y="252289"/>
                </a:lnTo>
                <a:lnTo>
                  <a:pt x="339871" y="256756"/>
                </a:lnTo>
                <a:lnTo>
                  <a:pt x="340243" y="260071"/>
                </a:lnTo>
                <a:lnTo>
                  <a:pt x="341557" y="264233"/>
                </a:lnTo>
                <a:lnTo>
                  <a:pt x="344662" y="271024"/>
                </a:lnTo>
                <a:lnTo>
                  <a:pt x="351005" y="280692"/>
                </a:lnTo>
                <a:lnTo>
                  <a:pt x="354044" y="284236"/>
                </a:lnTo>
                <a:lnTo>
                  <a:pt x="356273" y="285645"/>
                </a:lnTo>
                <a:lnTo>
                  <a:pt x="358959" y="285845"/>
                </a:lnTo>
                <a:lnTo>
                  <a:pt x="364121" y="282864"/>
                </a:lnTo>
                <a:lnTo>
                  <a:pt x="366322" y="282397"/>
                </a:lnTo>
                <a:lnTo>
                  <a:pt x="371122" y="283531"/>
                </a:lnTo>
                <a:lnTo>
                  <a:pt x="372837" y="281550"/>
                </a:lnTo>
                <a:lnTo>
                  <a:pt x="375332" y="280445"/>
                </a:lnTo>
                <a:lnTo>
                  <a:pt x="378533" y="280302"/>
                </a:lnTo>
                <a:lnTo>
                  <a:pt x="382191" y="281197"/>
                </a:lnTo>
                <a:lnTo>
                  <a:pt x="386153" y="282702"/>
                </a:lnTo>
                <a:lnTo>
                  <a:pt x="384524" y="286103"/>
                </a:lnTo>
                <a:lnTo>
                  <a:pt x="382828" y="288808"/>
                </a:lnTo>
                <a:lnTo>
                  <a:pt x="382228" y="291798"/>
                </a:lnTo>
                <a:lnTo>
                  <a:pt x="381285" y="295123"/>
                </a:lnTo>
                <a:lnTo>
                  <a:pt x="376914" y="296609"/>
                </a:lnTo>
                <a:lnTo>
                  <a:pt x="372237" y="296428"/>
                </a:lnTo>
                <a:lnTo>
                  <a:pt x="367303" y="297390"/>
                </a:lnTo>
                <a:lnTo>
                  <a:pt x="365522" y="296104"/>
                </a:lnTo>
                <a:lnTo>
                  <a:pt x="364341" y="294923"/>
                </a:lnTo>
                <a:lnTo>
                  <a:pt x="362150" y="293742"/>
                </a:lnTo>
                <a:lnTo>
                  <a:pt x="359264" y="293094"/>
                </a:lnTo>
                <a:lnTo>
                  <a:pt x="356673" y="293884"/>
                </a:lnTo>
                <a:lnTo>
                  <a:pt x="353606" y="298409"/>
                </a:lnTo>
                <a:lnTo>
                  <a:pt x="348176" y="301495"/>
                </a:lnTo>
                <a:lnTo>
                  <a:pt x="346386" y="305019"/>
                </a:lnTo>
                <a:lnTo>
                  <a:pt x="341043" y="304229"/>
                </a:lnTo>
                <a:lnTo>
                  <a:pt x="336470" y="304848"/>
                </a:lnTo>
                <a:lnTo>
                  <a:pt x="329869" y="308058"/>
                </a:lnTo>
                <a:lnTo>
                  <a:pt x="324841" y="314916"/>
                </a:lnTo>
                <a:lnTo>
                  <a:pt x="319297" y="319192"/>
                </a:lnTo>
                <a:lnTo>
                  <a:pt x="314906" y="320545"/>
                </a:lnTo>
                <a:lnTo>
                  <a:pt x="310782" y="320126"/>
                </a:lnTo>
                <a:lnTo>
                  <a:pt x="308114" y="318849"/>
                </a:lnTo>
                <a:lnTo>
                  <a:pt x="302628" y="314354"/>
                </a:lnTo>
                <a:lnTo>
                  <a:pt x="302952" y="312744"/>
                </a:lnTo>
                <a:lnTo>
                  <a:pt x="303714" y="311934"/>
                </a:lnTo>
                <a:lnTo>
                  <a:pt x="304752" y="309610"/>
                </a:lnTo>
                <a:lnTo>
                  <a:pt x="306943" y="301076"/>
                </a:lnTo>
                <a:lnTo>
                  <a:pt x="306648" y="298295"/>
                </a:lnTo>
                <a:lnTo>
                  <a:pt x="305419" y="293922"/>
                </a:lnTo>
                <a:lnTo>
                  <a:pt x="301066" y="290513"/>
                </a:lnTo>
                <a:lnTo>
                  <a:pt x="297570" y="291160"/>
                </a:lnTo>
                <a:lnTo>
                  <a:pt x="295580" y="290256"/>
                </a:lnTo>
                <a:lnTo>
                  <a:pt x="288407" y="284445"/>
                </a:lnTo>
                <a:lnTo>
                  <a:pt x="284502" y="284036"/>
                </a:lnTo>
                <a:lnTo>
                  <a:pt x="280187" y="285207"/>
                </a:lnTo>
                <a:lnTo>
                  <a:pt x="278596" y="284359"/>
                </a:lnTo>
                <a:lnTo>
                  <a:pt x="277425" y="282331"/>
                </a:lnTo>
                <a:lnTo>
                  <a:pt x="285978" y="275139"/>
                </a:lnTo>
                <a:lnTo>
                  <a:pt x="294380" y="269186"/>
                </a:lnTo>
                <a:lnTo>
                  <a:pt x="298066" y="268577"/>
                </a:lnTo>
                <a:lnTo>
                  <a:pt x="303038" y="265795"/>
                </a:lnTo>
                <a:lnTo>
                  <a:pt x="308353" y="261623"/>
                </a:lnTo>
                <a:lnTo>
                  <a:pt x="307600" y="258337"/>
                </a:lnTo>
                <a:lnTo>
                  <a:pt x="306457" y="255899"/>
                </a:lnTo>
                <a:lnTo>
                  <a:pt x="303914" y="256565"/>
                </a:lnTo>
                <a:lnTo>
                  <a:pt x="302066" y="257375"/>
                </a:lnTo>
                <a:lnTo>
                  <a:pt x="297618" y="254765"/>
                </a:lnTo>
                <a:lnTo>
                  <a:pt x="295989" y="252841"/>
                </a:lnTo>
                <a:lnTo>
                  <a:pt x="289027" y="254841"/>
                </a:lnTo>
                <a:lnTo>
                  <a:pt x="285149" y="254546"/>
                </a:lnTo>
                <a:lnTo>
                  <a:pt x="276597" y="256385"/>
                </a:lnTo>
                <a:lnTo>
                  <a:pt x="272662" y="254594"/>
                </a:lnTo>
                <a:lnTo>
                  <a:pt x="264804" y="249565"/>
                </a:lnTo>
                <a:lnTo>
                  <a:pt x="261851" y="248555"/>
                </a:lnTo>
                <a:lnTo>
                  <a:pt x="259337" y="248774"/>
                </a:lnTo>
                <a:lnTo>
                  <a:pt x="257966" y="247117"/>
                </a:lnTo>
                <a:lnTo>
                  <a:pt x="259642" y="246288"/>
                </a:lnTo>
                <a:lnTo>
                  <a:pt x="261595" y="246193"/>
                </a:lnTo>
                <a:lnTo>
                  <a:pt x="263623" y="245583"/>
                </a:lnTo>
                <a:lnTo>
                  <a:pt x="264195" y="244707"/>
                </a:lnTo>
                <a:lnTo>
                  <a:pt x="264071" y="243050"/>
                </a:lnTo>
                <a:lnTo>
                  <a:pt x="259985" y="241792"/>
                </a:lnTo>
                <a:lnTo>
                  <a:pt x="256184" y="241430"/>
                </a:lnTo>
                <a:lnTo>
                  <a:pt x="253775" y="239944"/>
                </a:lnTo>
                <a:lnTo>
                  <a:pt x="251936" y="238240"/>
                </a:lnTo>
                <a:lnTo>
                  <a:pt x="256241" y="238211"/>
                </a:lnTo>
                <a:lnTo>
                  <a:pt x="260575" y="239506"/>
                </a:lnTo>
                <a:lnTo>
                  <a:pt x="267348" y="239982"/>
                </a:lnTo>
                <a:lnTo>
                  <a:pt x="273501" y="241316"/>
                </a:lnTo>
                <a:lnTo>
                  <a:pt x="275034" y="239659"/>
                </a:lnTo>
                <a:lnTo>
                  <a:pt x="278606" y="236782"/>
                </a:lnTo>
                <a:lnTo>
                  <a:pt x="279282" y="235868"/>
                </a:lnTo>
                <a:lnTo>
                  <a:pt x="273301" y="237839"/>
                </a:lnTo>
                <a:lnTo>
                  <a:pt x="267233" y="236582"/>
                </a:lnTo>
                <a:lnTo>
                  <a:pt x="265023" y="234830"/>
                </a:lnTo>
                <a:lnTo>
                  <a:pt x="263147" y="232248"/>
                </a:lnTo>
                <a:lnTo>
                  <a:pt x="262357" y="229305"/>
                </a:lnTo>
                <a:lnTo>
                  <a:pt x="262871" y="226562"/>
                </a:lnTo>
                <a:lnTo>
                  <a:pt x="262214" y="221599"/>
                </a:lnTo>
                <a:lnTo>
                  <a:pt x="260213" y="217170"/>
                </a:lnTo>
                <a:lnTo>
                  <a:pt x="259509" y="214741"/>
                </a:lnTo>
                <a:lnTo>
                  <a:pt x="257394" y="212560"/>
                </a:lnTo>
                <a:lnTo>
                  <a:pt x="259470" y="217494"/>
                </a:lnTo>
                <a:lnTo>
                  <a:pt x="260242" y="220771"/>
                </a:lnTo>
                <a:lnTo>
                  <a:pt x="261490" y="223781"/>
                </a:lnTo>
                <a:lnTo>
                  <a:pt x="261195" y="231743"/>
                </a:lnTo>
                <a:lnTo>
                  <a:pt x="260423" y="234534"/>
                </a:lnTo>
                <a:lnTo>
                  <a:pt x="257927" y="235239"/>
                </a:lnTo>
                <a:lnTo>
                  <a:pt x="254651" y="234820"/>
                </a:lnTo>
                <a:lnTo>
                  <a:pt x="251317" y="233953"/>
                </a:lnTo>
                <a:lnTo>
                  <a:pt x="252146" y="229581"/>
                </a:lnTo>
                <a:lnTo>
                  <a:pt x="250364" y="231096"/>
                </a:lnTo>
                <a:lnTo>
                  <a:pt x="247859" y="235353"/>
                </a:lnTo>
                <a:lnTo>
                  <a:pt x="245650" y="235982"/>
                </a:lnTo>
                <a:lnTo>
                  <a:pt x="240744" y="235515"/>
                </a:lnTo>
                <a:lnTo>
                  <a:pt x="231638" y="238325"/>
                </a:lnTo>
                <a:lnTo>
                  <a:pt x="231010" y="241383"/>
                </a:lnTo>
                <a:lnTo>
                  <a:pt x="229638" y="245507"/>
                </a:lnTo>
                <a:lnTo>
                  <a:pt x="228314" y="247907"/>
                </a:lnTo>
                <a:lnTo>
                  <a:pt x="227905" y="249355"/>
                </a:lnTo>
                <a:lnTo>
                  <a:pt x="224028" y="255556"/>
                </a:lnTo>
                <a:lnTo>
                  <a:pt x="223532" y="256147"/>
                </a:lnTo>
                <a:lnTo>
                  <a:pt x="216208" y="264709"/>
                </a:lnTo>
                <a:lnTo>
                  <a:pt x="215274" y="265347"/>
                </a:lnTo>
                <a:lnTo>
                  <a:pt x="210531" y="267338"/>
                </a:lnTo>
                <a:lnTo>
                  <a:pt x="207721" y="269081"/>
                </a:lnTo>
                <a:lnTo>
                  <a:pt x="205568" y="269862"/>
                </a:lnTo>
                <a:lnTo>
                  <a:pt x="201930" y="268996"/>
                </a:lnTo>
                <a:lnTo>
                  <a:pt x="200415" y="270225"/>
                </a:lnTo>
                <a:lnTo>
                  <a:pt x="199701" y="271748"/>
                </a:lnTo>
                <a:lnTo>
                  <a:pt x="199691" y="274901"/>
                </a:lnTo>
                <a:lnTo>
                  <a:pt x="201539" y="277159"/>
                </a:lnTo>
                <a:lnTo>
                  <a:pt x="203054" y="284655"/>
                </a:lnTo>
                <a:lnTo>
                  <a:pt x="202492" y="287817"/>
                </a:lnTo>
                <a:lnTo>
                  <a:pt x="201053" y="285769"/>
                </a:lnTo>
                <a:lnTo>
                  <a:pt x="198796" y="283607"/>
                </a:lnTo>
                <a:lnTo>
                  <a:pt x="194414" y="281759"/>
                </a:lnTo>
                <a:lnTo>
                  <a:pt x="189605" y="282397"/>
                </a:lnTo>
                <a:lnTo>
                  <a:pt x="184356" y="285522"/>
                </a:lnTo>
                <a:lnTo>
                  <a:pt x="180794" y="286684"/>
                </a:lnTo>
                <a:lnTo>
                  <a:pt x="178927" y="285883"/>
                </a:lnTo>
                <a:lnTo>
                  <a:pt x="177784" y="285931"/>
                </a:lnTo>
                <a:lnTo>
                  <a:pt x="177384" y="286826"/>
                </a:lnTo>
                <a:lnTo>
                  <a:pt x="177469" y="287560"/>
                </a:lnTo>
                <a:lnTo>
                  <a:pt x="178041" y="288131"/>
                </a:lnTo>
                <a:lnTo>
                  <a:pt x="177965" y="288541"/>
                </a:lnTo>
                <a:lnTo>
                  <a:pt x="177222" y="288798"/>
                </a:lnTo>
                <a:lnTo>
                  <a:pt x="168954" y="286598"/>
                </a:lnTo>
                <a:lnTo>
                  <a:pt x="165382" y="284512"/>
                </a:lnTo>
                <a:lnTo>
                  <a:pt x="162573" y="280597"/>
                </a:lnTo>
                <a:lnTo>
                  <a:pt x="163973" y="279330"/>
                </a:lnTo>
                <a:lnTo>
                  <a:pt x="165192" y="278768"/>
                </a:lnTo>
                <a:lnTo>
                  <a:pt x="169497" y="278444"/>
                </a:lnTo>
                <a:lnTo>
                  <a:pt x="170240" y="278044"/>
                </a:lnTo>
                <a:lnTo>
                  <a:pt x="170316" y="277139"/>
                </a:lnTo>
                <a:lnTo>
                  <a:pt x="170640" y="275958"/>
                </a:lnTo>
                <a:lnTo>
                  <a:pt x="170526" y="274234"/>
                </a:lnTo>
                <a:lnTo>
                  <a:pt x="170050" y="272405"/>
                </a:lnTo>
                <a:lnTo>
                  <a:pt x="171935" y="269729"/>
                </a:lnTo>
                <a:lnTo>
                  <a:pt x="174746" y="267519"/>
                </a:lnTo>
                <a:lnTo>
                  <a:pt x="176393" y="265300"/>
                </a:lnTo>
                <a:lnTo>
                  <a:pt x="176641" y="262042"/>
                </a:lnTo>
                <a:lnTo>
                  <a:pt x="179603" y="260452"/>
                </a:lnTo>
                <a:lnTo>
                  <a:pt x="182223" y="257718"/>
                </a:lnTo>
                <a:lnTo>
                  <a:pt x="182870" y="254737"/>
                </a:lnTo>
                <a:lnTo>
                  <a:pt x="183794" y="252860"/>
                </a:lnTo>
                <a:lnTo>
                  <a:pt x="182118" y="248546"/>
                </a:lnTo>
                <a:lnTo>
                  <a:pt x="181766" y="245698"/>
                </a:lnTo>
                <a:lnTo>
                  <a:pt x="181689" y="243307"/>
                </a:lnTo>
                <a:lnTo>
                  <a:pt x="182508" y="241983"/>
                </a:lnTo>
                <a:lnTo>
                  <a:pt x="184956" y="240487"/>
                </a:lnTo>
                <a:lnTo>
                  <a:pt x="187528" y="239325"/>
                </a:lnTo>
                <a:lnTo>
                  <a:pt x="188595" y="239439"/>
                </a:lnTo>
                <a:lnTo>
                  <a:pt x="188986" y="240173"/>
                </a:lnTo>
                <a:lnTo>
                  <a:pt x="189080" y="245031"/>
                </a:lnTo>
                <a:lnTo>
                  <a:pt x="189595" y="245126"/>
                </a:lnTo>
                <a:lnTo>
                  <a:pt x="190414" y="244526"/>
                </a:lnTo>
                <a:lnTo>
                  <a:pt x="191757" y="241668"/>
                </a:lnTo>
                <a:lnTo>
                  <a:pt x="192681" y="242497"/>
                </a:lnTo>
                <a:lnTo>
                  <a:pt x="194110" y="242811"/>
                </a:lnTo>
                <a:lnTo>
                  <a:pt x="195176" y="242068"/>
                </a:lnTo>
                <a:lnTo>
                  <a:pt x="195872" y="242154"/>
                </a:lnTo>
                <a:lnTo>
                  <a:pt x="196729" y="242888"/>
                </a:lnTo>
                <a:lnTo>
                  <a:pt x="198444" y="243926"/>
                </a:lnTo>
                <a:lnTo>
                  <a:pt x="200044" y="244269"/>
                </a:lnTo>
                <a:lnTo>
                  <a:pt x="201368" y="243583"/>
                </a:lnTo>
                <a:lnTo>
                  <a:pt x="202502" y="242345"/>
                </a:lnTo>
                <a:lnTo>
                  <a:pt x="203711" y="242764"/>
                </a:lnTo>
                <a:lnTo>
                  <a:pt x="206007" y="246136"/>
                </a:lnTo>
                <a:lnTo>
                  <a:pt x="207073" y="245764"/>
                </a:lnTo>
                <a:lnTo>
                  <a:pt x="212360" y="245088"/>
                </a:lnTo>
                <a:lnTo>
                  <a:pt x="213207" y="244173"/>
                </a:lnTo>
                <a:lnTo>
                  <a:pt x="213836" y="243345"/>
                </a:lnTo>
                <a:lnTo>
                  <a:pt x="208312" y="238868"/>
                </a:lnTo>
                <a:lnTo>
                  <a:pt x="208588" y="235525"/>
                </a:lnTo>
                <a:lnTo>
                  <a:pt x="208797" y="231686"/>
                </a:lnTo>
                <a:lnTo>
                  <a:pt x="208140" y="229400"/>
                </a:lnTo>
                <a:lnTo>
                  <a:pt x="207064" y="227590"/>
                </a:lnTo>
                <a:lnTo>
                  <a:pt x="202844" y="225485"/>
                </a:lnTo>
                <a:lnTo>
                  <a:pt x="199577" y="223304"/>
                </a:lnTo>
                <a:lnTo>
                  <a:pt x="198891" y="222314"/>
                </a:lnTo>
                <a:lnTo>
                  <a:pt x="198806" y="221037"/>
                </a:lnTo>
                <a:lnTo>
                  <a:pt x="198663" y="219056"/>
                </a:lnTo>
                <a:lnTo>
                  <a:pt x="197368" y="217351"/>
                </a:lnTo>
                <a:lnTo>
                  <a:pt x="197262" y="215903"/>
                </a:lnTo>
                <a:lnTo>
                  <a:pt x="198082" y="213646"/>
                </a:lnTo>
                <a:lnTo>
                  <a:pt x="198282" y="211246"/>
                </a:lnTo>
                <a:lnTo>
                  <a:pt x="198005" y="210293"/>
                </a:lnTo>
                <a:lnTo>
                  <a:pt x="197244" y="209512"/>
                </a:lnTo>
                <a:lnTo>
                  <a:pt x="195776" y="209436"/>
                </a:lnTo>
                <a:lnTo>
                  <a:pt x="193843" y="208045"/>
                </a:lnTo>
                <a:lnTo>
                  <a:pt x="192519" y="206169"/>
                </a:lnTo>
                <a:lnTo>
                  <a:pt x="188956" y="203464"/>
                </a:lnTo>
                <a:lnTo>
                  <a:pt x="187871" y="203025"/>
                </a:lnTo>
                <a:lnTo>
                  <a:pt x="187204" y="201682"/>
                </a:lnTo>
                <a:lnTo>
                  <a:pt x="186880" y="200082"/>
                </a:lnTo>
                <a:lnTo>
                  <a:pt x="187633" y="198092"/>
                </a:lnTo>
                <a:lnTo>
                  <a:pt x="188576" y="195015"/>
                </a:lnTo>
                <a:lnTo>
                  <a:pt x="189233" y="192129"/>
                </a:lnTo>
                <a:lnTo>
                  <a:pt x="189243" y="190405"/>
                </a:lnTo>
                <a:lnTo>
                  <a:pt x="188814" y="186138"/>
                </a:lnTo>
                <a:lnTo>
                  <a:pt x="186957" y="182871"/>
                </a:lnTo>
                <a:lnTo>
                  <a:pt x="186090" y="182442"/>
                </a:lnTo>
                <a:lnTo>
                  <a:pt x="184595" y="183356"/>
                </a:lnTo>
                <a:lnTo>
                  <a:pt x="182889" y="184128"/>
                </a:lnTo>
                <a:lnTo>
                  <a:pt x="181546" y="183404"/>
                </a:lnTo>
                <a:lnTo>
                  <a:pt x="180013" y="181632"/>
                </a:lnTo>
                <a:lnTo>
                  <a:pt x="177555" y="176689"/>
                </a:lnTo>
                <a:lnTo>
                  <a:pt x="172955" y="175698"/>
                </a:lnTo>
                <a:lnTo>
                  <a:pt x="171050" y="175460"/>
                </a:lnTo>
                <a:lnTo>
                  <a:pt x="169250" y="177841"/>
                </a:lnTo>
                <a:lnTo>
                  <a:pt x="168687" y="177117"/>
                </a:lnTo>
                <a:lnTo>
                  <a:pt x="168183" y="175594"/>
                </a:lnTo>
                <a:lnTo>
                  <a:pt x="167230" y="174993"/>
                </a:lnTo>
                <a:lnTo>
                  <a:pt x="165973" y="175698"/>
                </a:lnTo>
                <a:lnTo>
                  <a:pt x="165611" y="175022"/>
                </a:lnTo>
                <a:lnTo>
                  <a:pt x="166154" y="172955"/>
                </a:lnTo>
                <a:lnTo>
                  <a:pt x="164659" y="171936"/>
                </a:lnTo>
                <a:lnTo>
                  <a:pt x="161124" y="171955"/>
                </a:lnTo>
                <a:lnTo>
                  <a:pt x="159239" y="171193"/>
                </a:lnTo>
                <a:lnTo>
                  <a:pt x="159020" y="169641"/>
                </a:lnTo>
                <a:lnTo>
                  <a:pt x="157905" y="168621"/>
                </a:lnTo>
                <a:lnTo>
                  <a:pt x="155905" y="168126"/>
                </a:lnTo>
                <a:lnTo>
                  <a:pt x="153952" y="166859"/>
                </a:lnTo>
                <a:lnTo>
                  <a:pt x="152066" y="164811"/>
                </a:lnTo>
                <a:lnTo>
                  <a:pt x="149237" y="163478"/>
                </a:lnTo>
                <a:lnTo>
                  <a:pt x="145475" y="162859"/>
                </a:lnTo>
                <a:lnTo>
                  <a:pt x="145170" y="162639"/>
                </a:lnTo>
                <a:lnTo>
                  <a:pt x="144818" y="162344"/>
                </a:lnTo>
                <a:lnTo>
                  <a:pt x="142389" y="163735"/>
                </a:lnTo>
                <a:lnTo>
                  <a:pt x="140932" y="164840"/>
                </a:lnTo>
                <a:lnTo>
                  <a:pt x="139141" y="164154"/>
                </a:lnTo>
                <a:lnTo>
                  <a:pt x="136245" y="166611"/>
                </a:lnTo>
                <a:lnTo>
                  <a:pt x="130359" y="166735"/>
                </a:lnTo>
                <a:lnTo>
                  <a:pt x="127473" y="166583"/>
                </a:lnTo>
                <a:lnTo>
                  <a:pt x="126044" y="165973"/>
                </a:lnTo>
                <a:lnTo>
                  <a:pt x="120519" y="169707"/>
                </a:lnTo>
                <a:lnTo>
                  <a:pt x="119939" y="171079"/>
                </a:lnTo>
                <a:lnTo>
                  <a:pt x="118700" y="171536"/>
                </a:lnTo>
                <a:lnTo>
                  <a:pt x="115224" y="172279"/>
                </a:lnTo>
                <a:lnTo>
                  <a:pt x="111566" y="173327"/>
                </a:lnTo>
                <a:lnTo>
                  <a:pt x="110794" y="176937"/>
                </a:lnTo>
                <a:lnTo>
                  <a:pt x="109709" y="178889"/>
                </a:lnTo>
                <a:lnTo>
                  <a:pt x="107746" y="181747"/>
                </a:lnTo>
                <a:lnTo>
                  <a:pt x="100955" y="182737"/>
                </a:lnTo>
                <a:lnTo>
                  <a:pt x="95088" y="184128"/>
                </a:lnTo>
                <a:lnTo>
                  <a:pt x="89078" y="184995"/>
                </a:lnTo>
                <a:lnTo>
                  <a:pt x="81200" y="188481"/>
                </a:lnTo>
                <a:lnTo>
                  <a:pt x="78638" y="191548"/>
                </a:lnTo>
                <a:lnTo>
                  <a:pt x="76105" y="192405"/>
                </a:lnTo>
                <a:lnTo>
                  <a:pt x="73809" y="192662"/>
                </a:lnTo>
                <a:lnTo>
                  <a:pt x="72323" y="190948"/>
                </a:lnTo>
                <a:lnTo>
                  <a:pt x="67323" y="186357"/>
                </a:lnTo>
                <a:lnTo>
                  <a:pt x="65398" y="184185"/>
                </a:lnTo>
                <a:lnTo>
                  <a:pt x="62865" y="183547"/>
                </a:lnTo>
                <a:lnTo>
                  <a:pt x="60112" y="183909"/>
                </a:lnTo>
                <a:lnTo>
                  <a:pt x="57464" y="184976"/>
                </a:lnTo>
                <a:lnTo>
                  <a:pt x="54683" y="185176"/>
                </a:lnTo>
                <a:lnTo>
                  <a:pt x="51530" y="183633"/>
                </a:lnTo>
                <a:lnTo>
                  <a:pt x="51197" y="183785"/>
                </a:lnTo>
                <a:lnTo>
                  <a:pt x="49987" y="183995"/>
                </a:lnTo>
                <a:lnTo>
                  <a:pt x="42157" y="182128"/>
                </a:lnTo>
                <a:lnTo>
                  <a:pt x="41434" y="181813"/>
                </a:lnTo>
                <a:lnTo>
                  <a:pt x="41091" y="181737"/>
                </a:lnTo>
                <a:lnTo>
                  <a:pt x="40014" y="181594"/>
                </a:lnTo>
                <a:lnTo>
                  <a:pt x="34118" y="181823"/>
                </a:lnTo>
                <a:lnTo>
                  <a:pt x="28623" y="178051"/>
                </a:lnTo>
                <a:lnTo>
                  <a:pt x="26937" y="177937"/>
                </a:lnTo>
                <a:lnTo>
                  <a:pt x="25632" y="179461"/>
                </a:lnTo>
                <a:lnTo>
                  <a:pt x="24669" y="181156"/>
                </a:lnTo>
                <a:lnTo>
                  <a:pt x="20878" y="182842"/>
                </a:lnTo>
                <a:lnTo>
                  <a:pt x="19907" y="183518"/>
                </a:lnTo>
                <a:lnTo>
                  <a:pt x="19355" y="182994"/>
                </a:lnTo>
                <a:lnTo>
                  <a:pt x="19098" y="181537"/>
                </a:lnTo>
                <a:lnTo>
                  <a:pt x="19383" y="180242"/>
                </a:lnTo>
                <a:lnTo>
                  <a:pt x="18821" y="179023"/>
                </a:lnTo>
                <a:lnTo>
                  <a:pt x="17383" y="177632"/>
                </a:lnTo>
                <a:lnTo>
                  <a:pt x="17030" y="177051"/>
                </a:lnTo>
                <a:lnTo>
                  <a:pt x="15221" y="177155"/>
                </a:lnTo>
                <a:lnTo>
                  <a:pt x="14725" y="177289"/>
                </a:lnTo>
                <a:lnTo>
                  <a:pt x="14544" y="177260"/>
                </a:lnTo>
                <a:lnTo>
                  <a:pt x="12030" y="176079"/>
                </a:lnTo>
                <a:lnTo>
                  <a:pt x="10373" y="173231"/>
                </a:lnTo>
                <a:lnTo>
                  <a:pt x="7791" y="171717"/>
                </a:lnTo>
                <a:lnTo>
                  <a:pt x="5819" y="171202"/>
                </a:lnTo>
                <a:lnTo>
                  <a:pt x="4924" y="169974"/>
                </a:lnTo>
                <a:lnTo>
                  <a:pt x="4343" y="168345"/>
                </a:lnTo>
                <a:lnTo>
                  <a:pt x="3733" y="167116"/>
                </a:lnTo>
                <a:lnTo>
                  <a:pt x="3667" y="166992"/>
                </a:lnTo>
                <a:lnTo>
                  <a:pt x="3248" y="165126"/>
                </a:lnTo>
                <a:lnTo>
                  <a:pt x="2648" y="164935"/>
                </a:lnTo>
                <a:lnTo>
                  <a:pt x="2543" y="164887"/>
                </a:lnTo>
                <a:lnTo>
                  <a:pt x="0" y="165211"/>
                </a:lnTo>
                <a:lnTo>
                  <a:pt x="295" y="158648"/>
                </a:lnTo>
                <a:lnTo>
                  <a:pt x="4363" y="153915"/>
                </a:lnTo>
                <a:lnTo>
                  <a:pt x="5362" y="151524"/>
                </a:lnTo>
                <a:lnTo>
                  <a:pt x="6886" y="146333"/>
                </a:lnTo>
                <a:lnTo>
                  <a:pt x="8029" y="143894"/>
                </a:lnTo>
                <a:lnTo>
                  <a:pt x="9401" y="141875"/>
                </a:lnTo>
                <a:lnTo>
                  <a:pt x="10496" y="139922"/>
                </a:lnTo>
                <a:lnTo>
                  <a:pt x="10887" y="138246"/>
                </a:lnTo>
                <a:lnTo>
                  <a:pt x="11992" y="138056"/>
                </a:lnTo>
                <a:lnTo>
                  <a:pt x="15230" y="139570"/>
                </a:lnTo>
                <a:lnTo>
                  <a:pt x="18136" y="140351"/>
                </a:lnTo>
                <a:lnTo>
                  <a:pt x="18935" y="139608"/>
                </a:lnTo>
                <a:lnTo>
                  <a:pt x="19269" y="138637"/>
                </a:lnTo>
                <a:lnTo>
                  <a:pt x="19135" y="137884"/>
                </a:lnTo>
                <a:lnTo>
                  <a:pt x="16811" y="135646"/>
                </a:lnTo>
                <a:lnTo>
                  <a:pt x="15354" y="134217"/>
                </a:lnTo>
                <a:lnTo>
                  <a:pt x="15259" y="133341"/>
                </a:lnTo>
                <a:lnTo>
                  <a:pt x="15783" y="131369"/>
                </a:lnTo>
                <a:lnTo>
                  <a:pt x="16068" y="129159"/>
                </a:lnTo>
                <a:lnTo>
                  <a:pt x="15735" y="126759"/>
                </a:lnTo>
                <a:lnTo>
                  <a:pt x="14144" y="121434"/>
                </a:lnTo>
                <a:lnTo>
                  <a:pt x="13849" y="119167"/>
                </a:lnTo>
                <a:lnTo>
                  <a:pt x="15364" y="116405"/>
                </a:lnTo>
                <a:lnTo>
                  <a:pt x="20298" y="109814"/>
                </a:lnTo>
                <a:lnTo>
                  <a:pt x="21945" y="107328"/>
                </a:lnTo>
                <a:lnTo>
                  <a:pt x="24193" y="104327"/>
                </a:lnTo>
                <a:lnTo>
                  <a:pt x="30299" y="97127"/>
                </a:lnTo>
                <a:lnTo>
                  <a:pt x="34147" y="92926"/>
                </a:lnTo>
                <a:lnTo>
                  <a:pt x="36757" y="90592"/>
                </a:lnTo>
                <a:lnTo>
                  <a:pt x="40577" y="86544"/>
                </a:lnTo>
                <a:lnTo>
                  <a:pt x="42253" y="84439"/>
                </a:lnTo>
                <a:lnTo>
                  <a:pt x="49225" y="83068"/>
                </a:lnTo>
                <a:lnTo>
                  <a:pt x="50092" y="81096"/>
                </a:lnTo>
                <a:lnTo>
                  <a:pt x="51368" y="78943"/>
                </a:lnTo>
                <a:lnTo>
                  <a:pt x="52359" y="78019"/>
                </a:lnTo>
                <a:lnTo>
                  <a:pt x="52492" y="74391"/>
                </a:lnTo>
                <a:lnTo>
                  <a:pt x="51197" y="69942"/>
                </a:lnTo>
                <a:lnTo>
                  <a:pt x="50159" y="68371"/>
                </a:lnTo>
                <a:lnTo>
                  <a:pt x="49387" y="67294"/>
                </a:lnTo>
                <a:lnTo>
                  <a:pt x="49892" y="66294"/>
                </a:lnTo>
                <a:lnTo>
                  <a:pt x="50663" y="66008"/>
                </a:lnTo>
                <a:lnTo>
                  <a:pt x="51616" y="65865"/>
                </a:lnTo>
                <a:lnTo>
                  <a:pt x="52797" y="64789"/>
                </a:lnTo>
                <a:lnTo>
                  <a:pt x="52530" y="63618"/>
                </a:lnTo>
                <a:lnTo>
                  <a:pt x="49587" y="60760"/>
                </a:lnTo>
                <a:lnTo>
                  <a:pt x="48310" y="58560"/>
                </a:lnTo>
                <a:lnTo>
                  <a:pt x="46320" y="52883"/>
                </a:lnTo>
                <a:lnTo>
                  <a:pt x="42281" y="46977"/>
                </a:lnTo>
                <a:lnTo>
                  <a:pt x="41005" y="45063"/>
                </a:lnTo>
                <a:lnTo>
                  <a:pt x="40824" y="43253"/>
                </a:lnTo>
                <a:lnTo>
                  <a:pt x="41414" y="41443"/>
                </a:lnTo>
                <a:lnTo>
                  <a:pt x="40853" y="39129"/>
                </a:lnTo>
                <a:lnTo>
                  <a:pt x="39424" y="36176"/>
                </a:lnTo>
                <a:lnTo>
                  <a:pt x="39652" y="35852"/>
                </a:lnTo>
                <a:lnTo>
                  <a:pt x="39510" y="32204"/>
                </a:lnTo>
                <a:lnTo>
                  <a:pt x="40529" y="31413"/>
                </a:lnTo>
                <a:lnTo>
                  <a:pt x="42138" y="30880"/>
                </a:lnTo>
                <a:lnTo>
                  <a:pt x="44405" y="31061"/>
                </a:lnTo>
                <a:lnTo>
                  <a:pt x="46348" y="31623"/>
                </a:lnTo>
                <a:lnTo>
                  <a:pt x="48673" y="33290"/>
                </a:lnTo>
                <a:lnTo>
                  <a:pt x="49396" y="33023"/>
                </a:lnTo>
                <a:lnTo>
                  <a:pt x="53368" y="29880"/>
                </a:lnTo>
                <a:lnTo>
                  <a:pt x="57464" y="25137"/>
                </a:lnTo>
                <a:lnTo>
                  <a:pt x="58636" y="22384"/>
                </a:lnTo>
                <a:lnTo>
                  <a:pt x="59655" y="21127"/>
                </a:lnTo>
                <a:lnTo>
                  <a:pt x="63217" y="20460"/>
                </a:lnTo>
                <a:lnTo>
                  <a:pt x="66322" y="20184"/>
                </a:lnTo>
                <a:lnTo>
                  <a:pt x="68294" y="20231"/>
                </a:lnTo>
                <a:lnTo>
                  <a:pt x="73142" y="19764"/>
                </a:lnTo>
                <a:lnTo>
                  <a:pt x="76009" y="19241"/>
                </a:lnTo>
                <a:lnTo>
                  <a:pt x="78495" y="18402"/>
                </a:lnTo>
                <a:lnTo>
                  <a:pt x="83858" y="18088"/>
                </a:lnTo>
                <a:lnTo>
                  <a:pt x="92221" y="18650"/>
                </a:lnTo>
                <a:lnTo>
                  <a:pt x="97717" y="18688"/>
                </a:lnTo>
                <a:lnTo>
                  <a:pt x="101451" y="19136"/>
                </a:lnTo>
                <a:lnTo>
                  <a:pt x="110585" y="21660"/>
                </a:lnTo>
                <a:lnTo>
                  <a:pt x="113985" y="22117"/>
                </a:lnTo>
                <a:lnTo>
                  <a:pt x="115567" y="23460"/>
                </a:lnTo>
                <a:lnTo>
                  <a:pt x="118605" y="23956"/>
                </a:lnTo>
                <a:lnTo>
                  <a:pt x="124130" y="25298"/>
                </a:lnTo>
                <a:lnTo>
                  <a:pt x="128921" y="26023"/>
                </a:lnTo>
                <a:lnTo>
                  <a:pt x="132159" y="25727"/>
                </a:lnTo>
                <a:lnTo>
                  <a:pt x="133969" y="26108"/>
                </a:lnTo>
                <a:lnTo>
                  <a:pt x="137398" y="32061"/>
                </a:lnTo>
                <a:lnTo>
                  <a:pt x="138103" y="32757"/>
                </a:lnTo>
                <a:lnTo>
                  <a:pt x="139475" y="32899"/>
                </a:lnTo>
                <a:lnTo>
                  <a:pt x="142274" y="32385"/>
                </a:lnTo>
                <a:lnTo>
                  <a:pt x="146256" y="32585"/>
                </a:lnTo>
                <a:lnTo>
                  <a:pt x="148618" y="33833"/>
                </a:lnTo>
                <a:lnTo>
                  <a:pt x="148275" y="37367"/>
                </a:lnTo>
                <a:lnTo>
                  <a:pt x="148894" y="37881"/>
                </a:lnTo>
                <a:lnTo>
                  <a:pt x="150000" y="37681"/>
                </a:lnTo>
                <a:lnTo>
                  <a:pt x="151266" y="35690"/>
                </a:lnTo>
                <a:lnTo>
                  <a:pt x="152333" y="33623"/>
                </a:lnTo>
                <a:lnTo>
                  <a:pt x="153124" y="32976"/>
                </a:lnTo>
                <a:lnTo>
                  <a:pt x="157191" y="34376"/>
                </a:lnTo>
                <a:lnTo>
                  <a:pt x="159048" y="34147"/>
                </a:lnTo>
                <a:lnTo>
                  <a:pt x="160763" y="32576"/>
                </a:lnTo>
                <a:lnTo>
                  <a:pt x="161810" y="32309"/>
                </a:lnTo>
                <a:lnTo>
                  <a:pt x="164696" y="33423"/>
                </a:lnTo>
                <a:lnTo>
                  <a:pt x="168250" y="34204"/>
                </a:lnTo>
                <a:lnTo>
                  <a:pt x="171126" y="34252"/>
                </a:lnTo>
                <a:lnTo>
                  <a:pt x="172917" y="35100"/>
                </a:lnTo>
                <a:lnTo>
                  <a:pt x="174221" y="38786"/>
                </a:lnTo>
                <a:lnTo>
                  <a:pt x="175355" y="39548"/>
                </a:lnTo>
                <a:lnTo>
                  <a:pt x="176450" y="39777"/>
                </a:lnTo>
                <a:lnTo>
                  <a:pt x="178108" y="36481"/>
                </a:lnTo>
                <a:lnTo>
                  <a:pt x="179613" y="35205"/>
                </a:lnTo>
                <a:lnTo>
                  <a:pt x="181699" y="34262"/>
                </a:lnTo>
                <a:lnTo>
                  <a:pt x="183042" y="33852"/>
                </a:lnTo>
                <a:lnTo>
                  <a:pt x="183994" y="32680"/>
                </a:lnTo>
                <a:lnTo>
                  <a:pt x="185271" y="31547"/>
                </a:lnTo>
                <a:lnTo>
                  <a:pt x="186375" y="31452"/>
                </a:lnTo>
                <a:lnTo>
                  <a:pt x="187271" y="31890"/>
                </a:lnTo>
                <a:lnTo>
                  <a:pt x="188300" y="33461"/>
                </a:lnTo>
                <a:lnTo>
                  <a:pt x="189805" y="37043"/>
                </a:lnTo>
                <a:lnTo>
                  <a:pt x="191633" y="40634"/>
                </a:lnTo>
                <a:lnTo>
                  <a:pt x="192910" y="41939"/>
                </a:lnTo>
                <a:lnTo>
                  <a:pt x="196205" y="40834"/>
                </a:lnTo>
                <a:lnTo>
                  <a:pt x="198434" y="39710"/>
                </a:lnTo>
                <a:lnTo>
                  <a:pt x="202520" y="39500"/>
                </a:lnTo>
                <a:lnTo>
                  <a:pt x="207940" y="38710"/>
                </a:lnTo>
                <a:lnTo>
                  <a:pt x="212084" y="37681"/>
                </a:lnTo>
                <a:lnTo>
                  <a:pt x="214674" y="37862"/>
                </a:lnTo>
                <a:lnTo>
                  <a:pt x="216246" y="39005"/>
                </a:lnTo>
                <a:lnTo>
                  <a:pt x="218637" y="41205"/>
                </a:lnTo>
                <a:lnTo>
                  <a:pt x="219284" y="44368"/>
                </a:lnTo>
                <a:lnTo>
                  <a:pt x="222389" y="46549"/>
                </a:lnTo>
                <a:lnTo>
                  <a:pt x="224933" y="46949"/>
                </a:lnTo>
                <a:lnTo>
                  <a:pt x="225800" y="44682"/>
                </a:lnTo>
                <a:lnTo>
                  <a:pt x="227286" y="43101"/>
                </a:lnTo>
                <a:lnTo>
                  <a:pt x="226723" y="40920"/>
                </a:lnTo>
                <a:lnTo>
                  <a:pt x="226476" y="38138"/>
                </a:lnTo>
                <a:lnTo>
                  <a:pt x="225361" y="35557"/>
                </a:lnTo>
                <a:lnTo>
                  <a:pt x="224618" y="32776"/>
                </a:lnTo>
                <a:lnTo>
                  <a:pt x="225980" y="28794"/>
                </a:lnTo>
                <a:lnTo>
                  <a:pt x="227466" y="25308"/>
                </a:lnTo>
                <a:lnTo>
                  <a:pt x="228209" y="23413"/>
                </a:lnTo>
                <a:lnTo>
                  <a:pt x="230562" y="19908"/>
                </a:lnTo>
                <a:lnTo>
                  <a:pt x="232972" y="17402"/>
                </a:lnTo>
                <a:lnTo>
                  <a:pt x="236581" y="13373"/>
                </a:lnTo>
                <a:lnTo>
                  <a:pt x="239220" y="12040"/>
                </a:lnTo>
                <a:lnTo>
                  <a:pt x="241602" y="12649"/>
                </a:lnTo>
                <a:lnTo>
                  <a:pt x="242925" y="13202"/>
                </a:lnTo>
                <a:lnTo>
                  <a:pt x="246345" y="10811"/>
                </a:lnTo>
                <a:lnTo>
                  <a:pt x="252431" y="10687"/>
                </a:lnTo>
                <a:lnTo>
                  <a:pt x="257499" y="10992"/>
                </a:lnTo>
                <a:lnTo>
                  <a:pt x="258013" y="11068"/>
                </a:lnTo>
                <a:lnTo>
                  <a:pt x="260509" y="12307"/>
                </a:lnTo>
                <a:lnTo>
                  <a:pt x="263128" y="13354"/>
                </a:lnTo>
                <a:lnTo>
                  <a:pt x="264938" y="13421"/>
                </a:lnTo>
                <a:lnTo>
                  <a:pt x="267090" y="13183"/>
                </a:lnTo>
                <a:lnTo>
                  <a:pt x="269624" y="11782"/>
                </a:lnTo>
                <a:lnTo>
                  <a:pt x="271386" y="10430"/>
                </a:lnTo>
                <a:lnTo>
                  <a:pt x="273529" y="3553"/>
                </a:lnTo>
                <a:lnTo>
                  <a:pt x="274291" y="2562"/>
                </a:lnTo>
                <a:lnTo>
                  <a:pt x="275472" y="2019"/>
                </a:lnTo>
                <a:lnTo>
                  <a:pt x="277406" y="1962"/>
                </a:lnTo>
                <a:lnTo>
                  <a:pt x="281083" y="3248"/>
                </a:lnTo>
                <a:lnTo>
                  <a:pt x="285388" y="4401"/>
                </a:lnTo>
                <a:lnTo>
                  <a:pt x="287884" y="4239"/>
                </a:lnTo>
                <a:lnTo>
                  <a:pt x="294532" y="572"/>
                </a:lnTo>
                <a:lnTo>
                  <a:pt x="298237" y="0"/>
                </a:lnTo>
                <a:lnTo>
                  <a:pt x="302638" y="858"/>
                </a:lnTo>
                <a:lnTo>
                  <a:pt x="306962" y="905"/>
                </a:lnTo>
                <a:lnTo>
                  <a:pt x="310219" y="371"/>
                </a:lnTo>
                <a:lnTo>
                  <a:pt x="312458" y="1639"/>
                </a:lnTo>
                <a:lnTo>
                  <a:pt x="315220" y="4439"/>
                </a:lnTo>
                <a:lnTo>
                  <a:pt x="317716" y="8592"/>
                </a:lnTo>
                <a:lnTo>
                  <a:pt x="320326" y="16240"/>
                </a:lnTo>
                <a:lnTo>
                  <a:pt x="327936" y="24841"/>
                </a:lnTo>
                <a:lnTo>
                  <a:pt x="328060" y="26518"/>
                </a:lnTo>
                <a:lnTo>
                  <a:pt x="327440" y="27594"/>
                </a:lnTo>
                <a:lnTo>
                  <a:pt x="323698" y="28632"/>
                </a:lnTo>
                <a:lnTo>
                  <a:pt x="320535" y="29194"/>
                </a:lnTo>
                <a:lnTo>
                  <a:pt x="320383" y="30661"/>
                </a:lnTo>
                <a:lnTo>
                  <a:pt x="321221" y="32252"/>
                </a:lnTo>
                <a:lnTo>
                  <a:pt x="322669" y="34576"/>
                </a:lnTo>
                <a:lnTo>
                  <a:pt x="322888" y="37567"/>
                </a:lnTo>
                <a:lnTo>
                  <a:pt x="322812" y="40310"/>
                </a:lnTo>
                <a:lnTo>
                  <a:pt x="323431" y="42729"/>
                </a:lnTo>
                <a:lnTo>
                  <a:pt x="324641" y="43720"/>
                </a:lnTo>
                <a:lnTo>
                  <a:pt x="324793" y="44930"/>
                </a:lnTo>
                <a:lnTo>
                  <a:pt x="323402" y="46415"/>
                </a:lnTo>
                <a:lnTo>
                  <a:pt x="323012" y="47330"/>
                </a:lnTo>
                <a:lnTo>
                  <a:pt x="323555" y="47825"/>
                </a:lnTo>
                <a:lnTo>
                  <a:pt x="330422" y="48111"/>
                </a:lnTo>
                <a:lnTo>
                  <a:pt x="333784" y="49549"/>
                </a:lnTo>
                <a:lnTo>
                  <a:pt x="336337" y="50864"/>
                </a:lnTo>
                <a:lnTo>
                  <a:pt x="337623" y="50988"/>
                </a:lnTo>
                <a:lnTo>
                  <a:pt x="340519" y="50149"/>
                </a:lnTo>
                <a:lnTo>
                  <a:pt x="343776" y="49616"/>
                </a:lnTo>
                <a:lnTo>
                  <a:pt x="345748" y="49540"/>
                </a:lnTo>
                <a:lnTo>
                  <a:pt x="346510" y="50511"/>
                </a:lnTo>
                <a:lnTo>
                  <a:pt x="347120" y="53054"/>
                </a:lnTo>
                <a:lnTo>
                  <a:pt x="348262" y="55597"/>
                </a:lnTo>
                <a:lnTo>
                  <a:pt x="349329" y="56322"/>
                </a:lnTo>
                <a:lnTo>
                  <a:pt x="351234" y="56198"/>
                </a:lnTo>
                <a:lnTo>
                  <a:pt x="352377" y="56322"/>
                </a:lnTo>
                <a:lnTo>
                  <a:pt x="352987" y="57283"/>
                </a:lnTo>
                <a:lnTo>
                  <a:pt x="352301" y="58731"/>
                </a:lnTo>
                <a:lnTo>
                  <a:pt x="352454" y="60303"/>
                </a:lnTo>
                <a:lnTo>
                  <a:pt x="353292" y="62227"/>
                </a:lnTo>
                <a:lnTo>
                  <a:pt x="354282" y="66675"/>
                </a:lnTo>
                <a:lnTo>
                  <a:pt x="355196" y="67999"/>
                </a:lnTo>
                <a:lnTo>
                  <a:pt x="355806" y="69675"/>
                </a:lnTo>
                <a:lnTo>
                  <a:pt x="355806" y="71600"/>
                </a:lnTo>
                <a:lnTo>
                  <a:pt x="355044" y="73276"/>
                </a:lnTo>
                <a:lnTo>
                  <a:pt x="354511" y="74591"/>
                </a:lnTo>
                <a:lnTo>
                  <a:pt x="355044" y="77581"/>
                </a:lnTo>
                <a:lnTo>
                  <a:pt x="357101" y="80924"/>
                </a:lnTo>
                <a:lnTo>
                  <a:pt x="358626" y="81753"/>
                </a:lnTo>
                <a:lnTo>
                  <a:pt x="359845" y="84735"/>
                </a:lnTo>
                <a:lnTo>
                  <a:pt x="362055" y="85687"/>
                </a:lnTo>
                <a:lnTo>
                  <a:pt x="365331" y="83182"/>
                </a:lnTo>
                <a:lnTo>
                  <a:pt x="367846" y="81867"/>
                </a:lnTo>
                <a:lnTo>
                  <a:pt x="370989" y="82601"/>
                </a:lnTo>
                <a:lnTo>
                  <a:pt x="373894" y="83068"/>
                </a:lnTo>
                <a:lnTo>
                  <a:pt x="375847" y="84773"/>
                </a:lnTo>
                <a:lnTo>
                  <a:pt x="377285" y="87116"/>
                </a:lnTo>
                <a:lnTo>
                  <a:pt x="378961" y="88421"/>
                </a:lnTo>
                <a:lnTo>
                  <a:pt x="380638" y="87735"/>
                </a:lnTo>
                <a:lnTo>
                  <a:pt x="384134" y="88421"/>
                </a:lnTo>
                <a:lnTo>
                  <a:pt x="385734" y="90316"/>
                </a:lnTo>
                <a:lnTo>
                  <a:pt x="387334" y="91383"/>
                </a:lnTo>
                <a:lnTo>
                  <a:pt x="389391" y="89840"/>
                </a:lnTo>
                <a:lnTo>
                  <a:pt x="391068" y="87935"/>
                </a:lnTo>
                <a:lnTo>
                  <a:pt x="397202" y="85944"/>
                </a:lnTo>
                <a:lnTo>
                  <a:pt x="401012" y="85449"/>
                </a:lnTo>
                <a:lnTo>
                  <a:pt x="402078" y="85058"/>
                </a:lnTo>
                <a:lnTo>
                  <a:pt x="404317" y="83629"/>
                </a:lnTo>
                <a:lnTo>
                  <a:pt x="406679" y="82677"/>
                </a:lnTo>
                <a:lnTo>
                  <a:pt x="408804" y="82934"/>
                </a:lnTo>
                <a:lnTo>
                  <a:pt x="410899" y="85897"/>
                </a:lnTo>
                <a:lnTo>
                  <a:pt x="413071" y="87935"/>
                </a:lnTo>
                <a:lnTo>
                  <a:pt x="413680" y="91145"/>
                </a:lnTo>
                <a:lnTo>
                  <a:pt x="416328" y="95545"/>
                </a:lnTo>
                <a:lnTo>
                  <a:pt x="422910" y="101556"/>
                </a:lnTo>
                <a:lnTo>
                  <a:pt x="425491" y="103384"/>
                </a:lnTo>
                <a:lnTo>
                  <a:pt x="427244" y="103061"/>
                </a:lnTo>
                <a:lnTo>
                  <a:pt x="428158" y="102584"/>
                </a:lnTo>
                <a:lnTo>
                  <a:pt x="428587" y="101956"/>
                </a:lnTo>
                <a:lnTo>
                  <a:pt x="428987" y="99013"/>
                </a:lnTo>
                <a:lnTo>
                  <a:pt x="429816" y="97927"/>
                </a:lnTo>
                <a:lnTo>
                  <a:pt x="431149" y="97898"/>
                </a:lnTo>
                <a:lnTo>
                  <a:pt x="436302" y="101556"/>
                </a:lnTo>
                <a:lnTo>
                  <a:pt x="438998" y="101956"/>
                </a:lnTo>
                <a:lnTo>
                  <a:pt x="441560" y="102023"/>
                </a:lnTo>
                <a:lnTo>
                  <a:pt x="445008" y="104861"/>
                </a:lnTo>
                <a:lnTo>
                  <a:pt x="448789" y="107328"/>
                </a:lnTo>
                <a:lnTo>
                  <a:pt x="451713" y="107585"/>
                </a:lnTo>
                <a:lnTo>
                  <a:pt x="454047" y="106614"/>
                </a:lnTo>
                <a:lnTo>
                  <a:pt x="455647" y="106023"/>
                </a:lnTo>
                <a:lnTo>
                  <a:pt x="456638" y="106966"/>
                </a:lnTo>
                <a:lnTo>
                  <a:pt x="457552" y="109090"/>
                </a:lnTo>
                <a:lnTo>
                  <a:pt x="459076" y="110738"/>
                </a:lnTo>
                <a:lnTo>
                  <a:pt x="460829" y="111205"/>
                </a:lnTo>
                <a:lnTo>
                  <a:pt x="463353" y="111309"/>
                </a:lnTo>
                <a:lnTo>
                  <a:pt x="467734" y="114491"/>
                </a:lnTo>
                <a:lnTo>
                  <a:pt x="471849" y="117729"/>
                </a:lnTo>
                <a:lnTo>
                  <a:pt x="474421" y="117910"/>
                </a:lnTo>
                <a:lnTo>
                  <a:pt x="476602" y="116958"/>
                </a:lnTo>
                <a:lnTo>
                  <a:pt x="478526" y="116710"/>
                </a:lnTo>
                <a:lnTo>
                  <a:pt x="479870" y="117529"/>
                </a:lnTo>
                <a:lnTo>
                  <a:pt x="480250" y="118929"/>
                </a:lnTo>
                <a:lnTo>
                  <a:pt x="479260" y="120806"/>
                </a:lnTo>
                <a:lnTo>
                  <a:pt x="479260" y="123492"/>
                </a:lnTo>
                <a:lnTo>
                  <a:pt x="481089" y="126064"/>
                </a:lnTo>
                <a:lnTo>
                  <a:pt x="481146" y="128588"/>
                </a:lnTo>
                <a:lnTo>
                  <a:pt x="480622" y="130864"/>
                </a:lnTo>
                <a:lnTo>
                  <a:pt x="479584" y="132960"/>
                </a:lnTo>
                <a:lnTo>
                  <a:pt x="477078" y="135836"/>
                </a:lnTo>
                <a:lnTo>
                  <a:pt x="474764" y="138513"/>
                </a:lnTo>
                <a:lnTo>
                  <a:pt x="471288" y="139627"/>
                </a:lnTo>
                <a:lnTo>
                  <a:pt x="469335" y="140799"/>
                </a:lnTo>
                <a:lnTo>
                  <a:pt x="469849" y="142761"/>
                </a:lnTo>
                <a:lnTo>
                  <a:pt x="471125" y="144590"/>
                </a:lnTo>
                <a:lnTo>
                  <a:pt x="474078" y="146066"/>
                </a:lnTo>
                <a:lnTo>
                  <a:pt x="477431" y="147142"/>
                </a:lnTo>
                <a:lnTo>
                  <a:pt x="477821" y="148333"/>
                </a:lnTo>
                <a:lnTo>
                  <a:pt x="477307" y="148933"/>
                </a:lnTo>
                <a:lnTo>
                  <a:pt x="475155" y="149485"/>
                </a:lnTo>
                <a:lnTo>
                  <a:pt x="472183" y="148923"/>
                </a:lnTo>
                <a:lnTo>
                  <a:pt x="471192" y="149962"/>
                </a:lnTo>
                <a:lnTo>
                  <a:pt x="469820" y="151686"/>
                </a:lnTo>
                <a:lnTo>
                  <a:pt x="468906" y="154791"/>
                </a:lnTo>
                <a:lnTo>
                  <a:pt x="468220" y="157667"/>
                </a:lnTo>
                <a:lnTo>
                  <a:pt x="471449" y="158448"/>
                </a:lnTo>
                <a:lnTo>
                  <a:pt x="473326" y="159620"/>
                </a:lnTo>
                <a:lnTo>
                  <a:pt x="473916" y="161973"/>
                </a:lnTo>
                <a:lnTo>
                  <a:pt x="474583" y="164592"/>
                </a:lnTo>
                <a:lnTo>
                  <a:pt x="474783" y="166945"/>
                </a:lnTo>
                <a:lnTo>
                  <a:pt x="473716" y="168088"/>
                </a:lnTo>
                <a:lnTo>
                  <a:pt x="473650" y="169259"/>
                </a:lnTo>
                <a:lnTo>
                  <a:pt x="474154" y="169841"/>
                </a:lnTo>
                <a:lnTo>
                  <a:pt x="475545" y="170097"/>
                </a:lnTo>
                <a:lnTo>
                  <a:pt x="476602" y="170622"/>
                </a:lnTo>
                <a:lnTo>
                  <a:pt x="476688" y="171860"/>
                </a:lnTo>
                <a:lnTo>
                  <a:pt x="474659" y="174641"/>
                </a:lnTo>
                <a:lnTo>
                  <a:pt x="472764" y="179956"/>
                </a:lnTo>
                <a:lnTo>
                  <a:pt x="471744" y="182775"/>
                </a:lnTo>
                <a:lnTo>
                  <a:pt x="471821" y="185833"/>
                </a:lnTo>
                <a:lnTo>
                  <a:pt x="470678" y="187528"/>
                </a:lnTo>
                <a:lnTo>
                  <a:pt x="468573" y="187748"/>
                </a:lnTo>
                <a:lnTo>
                  <a:pt x="461429" y="188043"/>
                </a:lnTo>
                <a:lnTo>
                  <a:pt x="455209" y="187890"/>
                </a:lnTo>
                <a:lnTo>
                  <a:pt x="452523" y="187452"/>
                </a:lnTo>
                <a:lnTo>
                  <a:pt x="448313" y="187185"/>
                </a:lnTo>
                <a:lnTo>
                  <a:pt x="446227" y="187909"/>
                </a:lnTo>
                <a:lnTo>
                  <a:pt x="443465" y="192786"/>
                </a:lnTo>
                <a:lnTo>
                  <a:pt x="441369" y="194691"/>
                </a:lnTo>
                <a:lnTo>
                  <a:pt x="437912" y="196415"/>
                </a:lnTo>
                <a:lnTo>
                  <a:pt x="434111" y="196910"/>
                </a:lnTo>
                <a:lnTo>
                  <a:pt x="431930" y="198911"/>
                </a:lnTo>
                <a:lnTo>
                  <a:pt x="431159" y="202054"/>
                </a:lnTo>
                <a:lnTo>
                  <a:pt x="431102" y="204835"/>
                </a:lnTo>
                <a:lnTo>
                  <a:pt x="430749" y="206226"/>
                </a:lnTo>
                <a:lnTo>
                  <a:pt x="429930" y="207445"/>
                </a:lnTo>
                <a:lnTo>
                  <a:pt x="429634" y="208312"/>
                </a:lnTo>
                <a:lnTo>
                  <a:pt x="429816" y="209264"/>
                </a:lnTo>
                <a:lnTo>
                  <a:pt x="430701" y="209607"/>
                </a:lnTo>
                <a:lnTo>
                  <a:pt x="431759" y="210045"/>
                </a:lnTo>
                <a:lnTo>
                  <a:pt x="431759" y="210731"/>
                </a:lnTo>
                <a:lnTo>
                  <a:pt x="431349" y="211598"/>
                </a:lnTo>
                <a:lnTo>
                  <a:pt x="430168" y="212550"/>
                </a:lnTo>
                <a:lnTo>
                  <a:pt x="429634" y="214017"/>
                </a:lnTo>
                <a:lnTo>
                  <a:pt x="429758" y="215580"/>
                </a:lnTo>
                <a:lnTo>
                  <a:pt x="429977" y="217304"/>
                </a:lnTo>
                <a:close/>
                <a:moveTo>
                  <a:pt x="264185" y="251755"/>
                </a:moveTo>
                <a:lnTo>
                  <a:pt x="267871" y="253651"/>
                </a:lnTo>
                <a:lnTo>
                  <a:pt x="264109" y="253146"/>
                </a:lnTo>
                <a:lnTo>
                  <a:pt x="255851" y="251365"/>
                </a:lnTo>
                <a:lnTo>
                  <a:pt x="252203" y="249679"/>
                </a:lnTo>
                <a:lnTo>
                  <a:pt x="251260" y="247793"/>
                </a:lnTo>
                <a:lnTo>
                  <a:pt x="250727" y="245221"/>
                </a:lnTo>
                <a:lnTo>
                  <a:pt x="252765" y="247917"/>
                </a:lnTo>
                <a:lnTo>
                  <a:pt x="254193" y="249098"/>
                </a:lnTo>
                <a:lnTo>
                  <a:pt x="264185" y="2517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D676722D-7CDF-632F-05DA-DB992D86034C}"/>
              </a:ext>
            </a:extLst>
          </p:cNvPr>
          <p:cNvSpPr/>
          <p:nvPr/>
        </p:nvSpPr>
        <p:spPr>
          <a:xfrm>
            <a:off x="6599498" y="4554344"/>
            <a:ext cx="144779" cy="151199"/>
          </a:xfrm>
          <a:custGeom>
            <a:avLst/>
            <a:gdLst>
              <a:gd name="connsiteX0" fmla="*/ 116052 w 144779"/>
              <a:gd name="connsiteY0" fmla="*/ 138770 h 151199"/>
              <a:gd name="connsiteX1" fmla="*/ 113128 w 144779"/>
              <a:gd name="connsiteY1" fmla="*/ 138770 h 151199"/>
              <a:gd name="connsiteX2" fmla="*/ 108375 w 144779"/>
              <a:gd name="connsiteY2" fmla="*/ 138770 h 151199"/>
              <a:gd name="connsiteX3" fmla="*/ 103622 w 144779"/>
              <a:gd name="connsiteY3" fmla="*/ 138770 h 151199"/>
              <a:gd name="connsiteX4" fmla="*/ 98869 w 144779"/>
              <a:gd name="connsiteY4" fmla="*/ 138770 h 151199"/>
              <a:gd name="connsiteX5" fmla="*/ 94116 w 144779"/>
              <a:gd name="connsiteY5" fmla="*/ 138770 h 151199"/>
              <a:gd name="connsiteX6" fmla="*/ 89373 w 144779"/>
              <a:gd name="connsiteY6" fmla="*/ 138770 h 151199"/>
              <a:gd name="connsiteX7" fmla="*/ 84620 w 144779"/>
              <a:gd name="connsiteY7" fmla="*/ 138770 h 151199"/>
              <a:gd name="connsiteX8" fmla="*/ 79867 w 144779"/>
              <a:gd name="connsiteY8" fmla="*/ 138770 h 151199"/>
              <a:gd name="connsiteX9" fmla="*/ 75114 w 144779"/>
              <a:gd name="connsiteY9" fmla="*/ 138770 h 151199"/>
              <a:gd name="connsiteX10" fmla="*/ 70361 w 144779"/>
              <a:gd name="connsiteY10" fmla="*/ 138770 h 151199"/>
              <a:gd name="connsiteX11" fmla="*/ 65608 w 144779"/>
              <a:gd name="connsiteY11" fmla="*/ 138770 h 151199"/>
              <a:gd name="connsiteX12" fmla="*/ 60855 w 144779"/>
              <a:gd name="connsiteY12" fmla="*/ 138770 h 151199"/>
              <a:gd name="connsiteX13" fmla="*/ 56102 w 144779"/>
              <a:gd name="connsiteY13" fmla="*/ 138770 h 151199"/>
              <a:gd name="connsiteX14" fmla="*/ 51358 w 144779"/>
              <a:gd name="connsiteY14" fmla="*/ 138770 h 151199"/>
              <a:gd name="connsiteX15" fmla="*/ 46605 w 144779"/>
              <a:gd name="connsiteY15" fmla="*/ 138770 h 151199"/>
              <a:gd name="connsiteX16" fmla="*/ 41853 w 144779"/>
              <a:gd name="connsiteY16" fmla="*/ 138770 h 151199"/>
              <a:gd name="connsiteX17" fmla="*/ 37099 w 144779"/>
              <a:gd name="connsiteY17" fmla="*/ 138770 h 151199"/>
              <a:gd name="connsiteX18" fmla="*/ 34290 w 144779"/>
              <a:gd name="connsiteY18" fmla="*/ 138770 h 151199"/>
              <a:gd name="connsiteX19" fmla="*/ 33728 w 144779"/>
              <a:gd name="connsiteY19" fmla="*/ 138694 h 151199"/>
              <a:gd name="connsiteX20" fmla="*/ 33338 w 144779"/>
              <a:gd name="connsiteY20" fmla="*/ 138579 h 151199"/>
              <a:gd name="connsiteX21" fmla="*/ 31546 w 144779"/>
              <a:gd name="connsiteY21" fmla="*/ 138913 h 151199"/>
              <a:gd name="connsiteX22" fmla="*/ 29689 w 144779"/>
              <a:gd name="connsiteY22" fmla="*/ 140084 h 151199"/>
              <a:gd name="connsiteX23" fmla="*/ 27717 w 144779"/>
              <a:gd name="connsiteY23" fmla="*/ 140561 h 151199"/>
              <a:gd name="connsiteX24" fmla="*/ 25603 w 144779"/>
              <a:gd name="connsiteY24" fmla="*/ 140380 h 151199"/>
              <a:gd name="connsiteX25" fmla="*/ 25336 w 144779"/>
              <a:gd name="connsiteY25" fmla="*/ 140503 h 151199"/>
              <a:gd name="connsiteX26" fmla="*/ 24269 w 144779"/>
              <a:gd name="connsiteY26" fmla="*/ 140475 h 151199"/>
              <a:gd name="connsiteX27" fmla="*/ 22727 w 144779"/>
              <a:gd name="connsiteY27" fmla="*/ 140389 h 151199"/>
              <a:gd name="connsiteX28" fmla="*/ 21336 w 144779"/>
              <a:gd name="connsiteY28" fmla="*/ 140694 h 151199"/>
              <a:gd name="connsiteX29" fmla="*/ 20278 w 144779"/>
              <a:gd name="connsiteY29" fmla="*/ 141713 h 151199"/>
              <a:gd name="connsiteX30" fmla="*/ 19192 w 144779"/>
              <a:gd name="connsiteY30" fmla="*/ 143466 h 151199"/>
              <a:gd name="connsiteX31" fmla="*/ 17240 w 144779"/>
              <a:gd name="connsiteY31" fmla="*/ 145466 h 151199"/>
              <a:gd name="connsiteX32" fmla="*/ 15716 w 144779"/>
              <a:gd name="connsiteY32" fmla="*/ 147247 h 151199"/>
              <a:gd name="connsiteX33" fmla="*/ 14421 w 144779"/>
              <a:gd name="connsiteY33" fmla="*/ 148504 h 151199"/>
              <a:gd name="connsiteX34" fmla="*/ 11458 w 144779"/>
              <a:gd name="connsiteY34" fmla="*/ 150590 h 151199"/>
              <a:gd name="connsiteX35" fmla="*/ 9839 w 144779"/>
              <a:gd name="connsiteY35" fmla="*/ 151200 h 151199"/>
              <a:gd name="connsiteX36" fmla="*/ 9039 w 144779"/>
              <a:gd name="connsiteY36" fmla="*/ 151105 h 151199"/>
              <a:gd name="connsiteX37" fmla="*/ 8544 w 144779"/>
              <a:gd name="connsiteY37" fmla="*/ 150714 h 151199"/>
              <a:gd name="connsiteX38" fmla="*/ 7610 w 144779"/>
              <a:gd name="connsiteY38" fmla="*/ 148057 h 151199"/>
              <a:gd name="connsiteX39" fmla="*/ 7039 w 144779"/>
              <a:gd name="connsiteY39" fmla="*/ 147628 h 151199"/>
              <a:gd name="connsiteX40" fmla="*/ 1276 w 144779"/>
              <a:gd name="connsiteY40" fmla="*/ 149000 h 151199"/>
              <a:gd name="connsiteX41" fmla="*/ 400 w 144779"/>
              <a:gd name="connsiteY41" fmla="*/ 149019 h 151199"/>
              <a:gd name="connsiteX42" fmla="*/ 476 w 144779"/>
              <a:gd name="connsiteY42" fmla="*/ 148190 h 151199"/>
              <a:gd name="connsiteX43" fmla="*/ 47 w 144779"/>
              <a:gd name="connsiteY43" fmla="*/ 141942 h 151199"/>
              <a:gd name="connsiteX44" fmla="*/ 0 w 144779"/>
              <a:gd name="connsiteY44" fmla="*/ 138113 h 151199"/>
              <a:gd name="connsiteX45" fmla="*/ 752 w 144779"/>
              <a:gd name="connsiteY45" fmla="*/ 135722 h 151199"/>
              <a:gd name="connsiteX46" fmla="*/ 1191 w 144779"/>
              <a:gd name="connsiteY46" fmla="*/ 132960 h 151199"/>
              <a:gd name="connsiteX47" fmla="*/ 1238 w 144779"/>
              <a:gd name="connsiteY47" fmla="*/ 130521 h 151199"/>
              <a:gd name="connsiteX48" fmla="*/ 2295 w 144779"/>
              <a:gd name="connsiteY48" fmla="*/ 126378 h 151199"/>
              <a:gd name="connsiteX49" fmla="*/ 1905 w 144779"/>
              <a:gd name="connsiteY49" fmla="*/ 123892 h 151199"/>
              <a:gd name="connsiteX50" fmla="*/ 3267 w 144779"/>
              <a:gd name="connsiteY50" fmla="*/ 115176 h 151199"/>
              <a:gd name="connsiteX51" fmla="*/ 3629 w 144779"/>
              <a:gd name="connsiteY51" fmla="*/ 113757 h 151199"/>
              <a:gd name="connsiteX52" fmla="*/ 4162 w 144779"/>
              <a:gd name="connsiteY52" fmla="*/ 109547 h 151199"/>
              <a:gd name="connsiteX53" fmla="*/ 5010 w 144779"/>
              <a:gd name="connsiteY53" fmla="*/ 108252 h 151199"/>
              <a:gd name="connsiteX54" fmla="*/ 5772 w 144779"/>
              <a:gd name="connsiteY54" fmla="*/ 107747 h 151199"/>
              <a:gd name="connsiteX55" fmla="*/ 6753 w 144779"/>
              <a:gd name="connsiteY55" fmla="*/ 105166 h 151199"/>
              <a:gd name="connsiteX56" fmla="*/ 8648 w 144779"/>
              <a:gd name="connsiteY56" fmla="*/ 101032 h 151199"/>
              <a:gd name="connsiteX57" fmla="*/ 9953 w 144779"/>
              <a:gd name="connsiteY57" fmla="*/ 98908 h 151199"/>
              <a:gd name="connsiteX58" fmla="*/ 9667 w 144779"/>
              <a:gd name="connsiteY58" fmla="*/ 94269 h 151199"/>
              <a:gd name="connsiteX59" fmla="*/ 9887 w 144779"/>
              <a:gd name="connsiteY59" fmla="*/ 91107 h 151199"/>
              <a:gd name="connsiteX60" fmla="*/ 10182 w 144779"/>
              <a:gd name="connsiteY60" fmla="*/ 90411 h 151199"/>
              <a:gd name="connsiteX61" fmla="*/ 12973 w 144779"/>
              <a:gd name="connsiteY61" fmla="*/ 89230 h 151199"/>
              <a:gd name="connsiteX62" fmla="*/ 16592 w 144779"/>
              <a:gd name="connsiteY62" fmla="*/ 86316 h 151199"/>
              <a:gd name="connsiteX63" fmla="*/ 18126 w 144779"/>
              <a:gd name="connsiteY63" fmla="*/ 82877 h 151199"/>
              <a:gd name="connsiteX64" fmla="*/ 20288 w 144779"/>
              <a:gd name="connsiteY64" fmla="*/ 80686 h 151199"/>
              <a:gd name="connsiteX65" fmla="*/ 24479 w 144779"/>
              <a:gd name="connsiteY65" fmla="*/ 79267 h 151199"/>
              <a:gd name="connsiteX66" fmla="*/ 24489 w 144779"/>
              <a:gd name="connsiteY66" fmla="*/ 79258 h 151199"/>
              <a:gd name="connsiteX67" fmla="*/ 36909 w 144779"/>
              <a:gd name="connsiteY67" fmla="*/ 67475 h 151199"/>
              <a:gd name="connsiteX68" fmla="*/ 42681 w 144779"/>
              <a:gd name="connsiteY68" fmla="*/ 61122 h 151199"/>
              <a:gd name="connsiteX69" fmla="*/ 45196 w 144779"/>
              <a:gd name="connsiteY69" fmla="*/ 57864 h 151199"/>
              <a:gd name="connsiteX70" fmla="*/ 45282 w 144779"/>
              <a:gd name="connsiteY70" fmla="*/ 56693 h 151199"/>
              <a:gd name="connsiteX71" fmla="*/ 45768 w 144779"/>
              <a:gd name="connsiteY71" fmla="*/ 55159 h 151199"/>
              <a:gd name="connsiteX72" fmla="*/ 44758 w 144779"/>
              <a:gd name="connsiteY72" fmla="*/ 53959 h 151199"/>
              <a:gd name="connsiteX73" fmla="*/ 43558 w 144779"/>
              <a:gd name="connsiteY73" fmla="*/ 52873 h 151199"/>
              <a:gd name="connsiteX74" fmla="*/ 43148 w 144779"/>
              <a:gd name="connsiteY74" fmla="*/ 51864 h 151199"/>
              <a:gd name="connsiteX75" fmla="*/ 42120 w 144779"/>
              <a:gd name="connsiteY75" fmla="*/ 51368 h 151199"/>
              <a:gd name="connsiteX76" fmla="*/ 40634 w 144779"/>
              <a:gd name="connsiteY76" fmla="*/ 51388 h 151199"/>
              <a:gd name="connsiteX77" fmla="*/ 39652 w 144779"/>
              <a:gd name="connsiteY77" fmla="*/ 50654 h 151199"/>
              <a:gd name="connsiteX78" fmla="*/ 38538 w 144779"/>
              <a:gd name="connsiteY78" fmla="*/ 49225 h 151199"/>
              <a:gd name="connsiteX79" fmla="*/ 37423 w 144779"/>
              <a:gd name="connsiteY79" fmla="*/ 48330 h 151199"/>
              <a:gd name="connsiteX80" fmla="*/ 33899 w 144779"/>
              <a:gd name="connsiteY80" fmla="*/ 48406 h 151199"/>
              <a:gd name="connsiteX81" fmla="*/ 31185 w 144779"/>
              <a:gd name="connsiteY81" fmla="*/ 46939 h 151199"/>
              <a:gd name="connsiteX82" fmla="*/ 31223 w 144779"/>
              <a:gd name="connsiteY82" fmla="*/ 44948 h 151199"/>
              <a:gd name="connsiteX83" fmla="*/ 32280 w 144779"/>
              <a:gd name="connsiteY83" fmla="*/ 41024 h 151199"/>
              <a:gd name="connsiteX84" fmla="*/ 34337 w 144779"/>
              <a:gd name="connsiteY84" fmla="*/ 36529 h 151199"/>
              <a:gd name="connsiteX85" fmla="*/ 34451 w 144779"/>
              <a:gd name="connsiteY85" fmla="*/ 35290 h 151199"/>
              <a:gd name="connsiteX86" fmla="*/ 34157 w 144779"/>
              <a:gd name="connsiteY86" fmla="*/ 34233 h 151199"/>
              <a:gd name="connsiteX87" fmla="*/ 33661 w 144779"/>
              <a:gd name="connsiteY87" fmla="*/ 33328 h 151199"/>
              <a:gd name="connsiteX88" fmla="*/ 32737 w 144779"/>
              <a:gd name="connsiteY88" fmla="*/ 32433 h 151199"/>
              <a:gd name="connsiteX89" fmla="*/ 31861 w 144779"/>
              <a:gd name="connsiteY89" fmla="*/ 31356 h 151199"/>
              <a:gd name="connsiteX90" fmla="*/ 32537 w 144779"/>
              <a:gd name="connsiteY90" fmla="*/ 28118 h 151199"/>
              <a:gd name="connsiteX91" fmla="*/ 33832 w 144779"/>
              <a:gd name="connsiteY91" fmla="*/ 24955 h 151199"/>
              <a:gd name="connsiteX92" fmla="*/ 34900 w 144779"/>
              <a:gd name="connsiteY92" fmla="*/ 23365 h 151199"/>
              <a:gd name="connsiteX93" fmla="*/ 35937 w 144779"/>
              <a:gd name="connsiteY93" fmla="*/ 21593 h 151199"/>
              <a:gd name="connsiteX94" fmla="*/ 35642 w 144779"/>
              <a:gd name="connsiteY94" fmla="*/ 20136 h 151199"/>
              <a:gd name="connsiteX95" fmla="*/ 34128 w 144779"/>
              <a:gd name="connsiteY95" fmla="*/ 19412 h 151199"/>
              <a:gd name="connsiteX96" fmla="*/ 34918 w 144779"/>
              <a:gd name="connsiteY96" fmla="*/ 17993 h 151199"/>
              <a:gd name="connsiteX97" fmla="*/ 36547 w 144779"/>
              <a:gd name="connsiteY97" fmla="*/ 15602 h 151199"/>
              <a:gd name="connsiteX98" fmla="*/ 39719 w 144779"/>
              <a:gd name="connsiteY98" fmla="*/ 13183 h 151199"/>
              <a:gd name="connsiteX99" fmla="*/ 42510 w 144779"/>
              <a:gd name="connsiteY99" fmla="*/ 11564 h 151199"/>
              <a:gd name="connsiteX100" fmla="*/ 44377 w 144779"/>
              <a:gd name="connsiteY100" fmla="*/ 11554 h 151199"/>
              <a:gd name="connsiteX101" fmla="*/ 47996 w 144779"/>
              <a:gd name="connsiteY101" fmla="*/ 12849 h 151199"/>
              <a:gd name="connsiteX102" fmla="*/ 51273 w 144779"/>
              <a:gd name="connsiteY102" fmla="*/ 14364 h 151199"/>
              <a:gd name="connsiteX103" fmla="*/ 53064 w 144779"/>
              <a:gd name="connsiteY103" fmla="*/ 14440 h 151199"/>
              <a:gd name="connsiteX104" fmla="*/ 55254 w 144779"/>
              <a:gd name="connsiteY104" fmla="*/ 13811 h 151199"/>
              <a:gd name="connsiteX105" fmla="*/ 59769 w 144779"/>
              <a:gd name="connsiteY105" fmla="*/ 11116 h 151199"/>
              <a:gd name="connsiteX106" fmla="*/ 60864 w 144779"/>
              <a:gd name="connsiteY106" fmla="*/ 11973 h 151199"/>
              <a:gd name="connsiteX107" fmla="*/ 62179 w 144779"/>
              <a:gd name="connsiteY107" fmla="*/ 13602 h 151199"/>
              <a:gd name="connsiteX108" fmla="*/ 63617 w 144779"/>
              <a:gd name="connsiteY108" fmla="*/ 16307 h 151199"/>
              <a:gd name="connsiteX109" fmla="*/ 66465 w 144779"/>
              <a:gd name="connsiteY109" fmla="*/ 17536 h 151199"/>
              <a:gd name="connsiteX110" fmla="*/ 67827 w 144779"/>
              <a:gd name="connsiteY110" fmla="*/ 18393 h 151199"/>
              <a:gd name="connsiteX111" fmla="*/ 68809 w 144779"/>
              <a:gd name="connsiteY111" fmla="*/ 18640 h 151199"/>
              <a:gd name="connsiteX112" fmla="*/ 69351 w 144779"/>
              <a:gd name="connsiteY112" fmla="*/ 18422 h 151199"/>
              <a:gd name="connsiteX113" fmla="*/ 70428 w 144779"/>
              <a:gd name="connsiteY113" fmla="*/ 16297 h 151199"/>
              <a:gd name="connsiteX114" fmla="*/ 71732 w 144779"/>
              <a:gd name="connsiteY114" fmla="*/ 15145 h 151199"/>
              <a:gd name="connsiteX115" fmla="*/ 74143 w 144779"/>
              <a:gd name="connsiteY115" fmla="*/ 13688 h 151199"/>
              <a:gd name="connsiteX116" fmla="*/ 79467 w 144779"/>
              <a:gd name="connsiteY116" fmla="*/ 12516 h 151199"/>
              <a:gd name="connsiteX117" fmla="*/ 83267 w 144779"/>
              <a:gd name="connsiteY117" fmla="*/ 12164 h 151199"/>
              <a:gd name="connsiteX118" fmla="*/ 84877 w 144779"/>
              <a:gd name="connsiteY118" fmla="*/ 11916 h 151199"/>
              <a:gd name="connsiteX119" fmla="*/ 87573 w 144779"/>
              <a:gd name="connsiteY119" fmla="*/ 11230 h 151199"/>
              <a:gd name="connsiteX120" fmla="*/ 91830 w 144779"/>
              <a:gd name="connsiteY120" fmla="*/ 9049 h 151199"/>
              <a:gd name="connsiteX121" fmla="*/ 96021 w 144779"/>
              <a:gd name="connsiteY121" fmla="*/ 11859 h 151199"/>
              <a:gd name="connsiteX122" fmla="*/ 100574 w 144779"/>
              <a:gd name="connsiteY122" fmla="*/ 12402 h 151199"/>
              <a:gd name="connsiteX123" fmla="*/ 104984 w 144779"/>
              <a:gd name="connsiteY123" fmla="*/ 12383 h 151199"/>
              <a:gd name="connsiteX124" fmla="*/ 106327 w 144779"/>
              <a:gd name="connsiteY124" fmla="*/ 11525 h 151199"/>
              <a:gd name="connsiteX125" fmla="*/ 107099 w 144779"/>
              <a:gd name="connsiteY125" fmla="*/ 10878 h 151199"/>
              <a:gd name="connsiteX126" fmla="*/ 111728 w 144779"/>
              <a:gd name="connsiteY126" fmla="*/ 6258 h 151199"/>
              <a:gd name="connsiteX127" fmla="*/ 117996 w 144779"/>
              <a:gd name="connsiteY127" fmla="*/ 0 h 151199"/>
              <a:gd name="connsiteX128" fmla="*/ 122168 w 144779"/>
              <a:gd name="connsiteY128" fmla="*/ 8811 h 151199"/>
              <a:gd name="connsiteX129" fmla="*/ 123606 w 144779"/>
              <a:gd name="connsiteY129" fmla="*/ 9335 h 151199"/>
              <a:gd name="connsiteX130" fmla="*/ 123396 w 144779"/>
              <a:gd name="connsiteY130" fmla="*/ 10096 h 151199"/>
              <a:gd name="connsiteX131" fmla="*/ 123044 w 144779"/>
              <a:gd name="connsiteY131" fmla="*/ 10839 h 151199"/>
              <a:gd name="connsiteX132" fmla="*/ 125777 w 144779"/>
              <a:gd name="connsiteY132" fmla="*/ 12963 h 151199"/>
              <a:gd name="connsiteX133" fmla="*/ 129140 w 144779"/>
              <a:gd name="connsiteY133" fmla="*/ 14078 h 151199"/>
              <a:gd name="connsiteX134" fmla="*/ 130340 w 144779"/>
              <a:gd name="connsiteY134" fmla="*/ 15164 h 151199"/>
              <a:gd name="connsiteX135" fmla="*/ 130444 w 144779"/>
              <a:gd name="connsiteY135" fmla="*/ 16335 h 151199"/>
              <a:gd name="connsiteX136" fmla="*/ 129311 w 144779"/>
              <a:gd name="connsiteY136" fmla="*/ 21489 h 151199"/>
              <a:gd name="connsiteX137" fmla="*/ 129521 w 144779"/>
              <a:gd name="connsiteY137" fmla="*/ 22955 h 151199"/>
              <a:gd name="connsiteX138" fmla="*/ 130607 w 144779"/>
              <a:gd name="connsiteY138" fmla="*/ 28118 h 151199"/>
              <a:gd name="connsiteX139" fmla="*/ 132607 w 144779"/>
              <a:gd name="connsiteY139" fmla="*/ 29270 h 151199"/>
              <a:gd name="connsiteX140" fmla="*/ 134378 w 144779"/>
              <a:gd name="connsiteY140" fmla="*/ 34471 h 151199"/>
              <a:gd name="connsiteX141" fmla="*/ 137969 w 144779"/>
              <a:gd name="connsiteY141" fmla="*/ 36671 h 151199"/>
              <a:gd name="connsiteX142" fmla="*/ 138484 w 144779"/>
              <a:gd name="connsiteY142" fmla="*/ 37300 h 151199"/>
              <a:gd name="connsiteX143" fmla="*/ 139312 w 144779"/>
              <a:gd name="connsiteY143" fmla="*/ 39814 h 151199"/>
              <a:gd name="connsiteX144" fmla="*/ 140408 w 144779"/>
              <a:gd name="connsiteY144" fmla="*/ 42577 h 151199"/>
              <a:gd name="connsiteX145" fmla="*/ 141265 w 144779"/>
              <a:gd name="connsiteY145" fmla="*/ 43215 h 151199"/>
              <a:gd name="connsiteX146" fmla="*/ 141789 w 144779"/>
              <a:gd name="connsiteY146" fmla="*/ 43377 h 151199"/>
              <a:gd name="connsiteX147" fmla="*/ 142846 w 144779"/>
              <a:gd name="connsiteY147" fmla="*/ 46292 h 151199"/>
              <a:gd name="connsiteX148" fmla="*/ 142237 w 144779"/>
              <a:gd name="connsiteY148" fmla="*/ 47940 h 151199"/>
              <a:gd name="connsiteX149" fmla="*/ 143065 w 144779"/>
              <a:gd name="connsiteY149" fmla="*/ 52930 h 151199"/>
              <a:gd name="connsiteX150" fmla="*/ 144408 w 144779"/>
              <a:gd name="connsiteY150" fmla="*/ 57388 h 151199"/>
              <a:gd name="connsiteX151" fmla="*/ 144770 w 144779"/>
              <a:gd name="connsiteY151" fmla="*/ 62713 h 151199"/>
              <a:gd name="connsiteX152" fmla="*/ 144780 w 144779"/>
              <a:gd name="connsiteY152" fmla="*/ 65056 h 151199"/>
              <a:gd name="connsiteX153" fmla="*/ 144732 w 144779"/>
              <a:gd name="connsiteY153" fmla="*/ 66494 h 151199"/>
              <a:gd name="connsiteX154" fmla="*/ 144437 w 144779"/>
              <a:gd name="connsiteY154" fmla="*/ 68513 h 151199"/>
              <a:gd name="connsiteX155" fmla="*/ 143799 w 144779"/>
              <a:gd name="connsiteY155" fmla="*/ 69685 h 151199"/>
              <a:gd name="connsiteX156" fmla="*/ 142656 w 144779"/>
              <a:gd name="connsiteY156" fmla="*/ 70828 h 151199"/>
              <a:gd name="connsiteX157" fmla="*/ 141379 w 144779"/>
              <a:gd name="connsiteY157" fmla="*/ 72619 h 151199"/>
              <a:gd name="connsiteX158" fmla="*/ 140275 w 144779"/>
              <a:gd name="connsiteY158" fmla="*/ 74543 h 151199"/>
              <a:gd name="connsiteX159" fmla="*/ 139579 w 144779"/>
              <a:gd name="connsiteY159" fmla="*/ 75486 h 151199"/>
              <a:gd name="connsiteX160" fmla="*/ 140122 w 144779"/>
              <a:gd name="connsiteY160" fmla="*/ 78362 h 151199"/>
              <a:gd name="connsiteX161" fmla="*/ 139979 w 144779"/>
              <a:gd name="connsiteY161" fmla="*/ 79115 h 151199"/>
              <a:gd name="connsiteX162" fmla="*/ 139693 w 144779"/>
              <a:gd name="connsiteY162" fmla="*/ 79477 h 151199"/>
              <a:gd name="connsiteX163" fmla="*/ 138065 w 144779"/>
              <a:gd name="connsiteY163" fmla="*/ 79915 h 151199"/>
              <a:gd name="connsiteX164" fmla="*/ 135988 w 144779"/>
              <a:gd name="connsiteY164" fmla="*/ 80686 h 151199"/>
              <a:gd name="connsiteX165" fmla="*/ 134731 w 144779"/>
              <a:gd name="connsiteY165" fmla="*/ 81448 h 151199"/>
              <a:gd name="connsiteX166" fmla="*/ 132940 w 144779"/>
              <a:gd name="connsiteY166" fmla="*/ 82915 h 151199"/>
              <a:gd name="connsiteX167" fmla="*/ 131511 w 144779"/>
              <a:gd name="connsiteY167" fmla="*/ 84487 h 151199"/>
              <a:gd name="connsiteX168" fmla="*/ 129616 w 144779"/>
              <a:gd name="connsiteY168" fmla="*/ 89125 h 151199"/>
              <a:gd name="connsiteX169" fmla="*/ 126454 w 144779"/>
              <a:gd name="connsiteY169" fmla="*/ 92745 h 151199"/>
              <a:gd name="connsiteX170" fmla="*/ 125920 w 144779"/>
              <a:gd name="connsiteY170" fmla="*/ 93936 h 151199"/>
              <a:gd name="connsiteX171" fmla="*/ 122939 w 144779"/>
              <a:gd name="connsiteY171" fmla="*/ 96088 h 151199"/>
              <a:gd name="connsiteX172" fmla="*/ 121625 w 144779"/>
              <a:gd name="connsiteY172" fmla="*/ 98746 h 151199"/>
              <a:gd name="connsiteX173" fmla="*/ 120786 w 144779"/>
              <a:gd name="connsiteY173" fmla="*/ 102003 h 151199"/>
              <a:gd name="connsiteX174" fmla="*/ 119634 w 144779"/>
              <a:gd name="connsiteY174" fmla="*/ 104337 h 151199"/>
              <a:gd name="connsiteX175" fmla="*/ 117110 w 144779"/>
              <a:gd name="connsiteY175" fmla="*/ 107547 h 151199"/>
              <a:gd name="connsiteX176" fmla="*/ 116538 w 144779"/>
              <a:gd name="connsiteY176" fmla="*/ 112614 h 151199"/>
              <a:gd name="connsiteX177" fmla="*/ 116614 w 144779"/>
              <a:gd name="connsiteY177" fmla="*/ 122720 h 151199"/>
              <a:gd name="connsiteX178" fmla="*/ 115957 w 144779"/>
              <a:gd name="connsiteY178" fmla="*/ 134245 h 151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144779" h="151199">
                <a:moveTo>
                  <a:pt x="116052" y="138770"/>
                </a:moveTo>
                <a:lnTo>
                  <a:pt x="113128" y="138770"/>
                </a:lnTo>
                <a:lnTo>
                  <a:pt x="108375" y="138770"/>
                </a:lnTo>
                <a:lnTo>
                  <a:pt x="103622" y="138770"/>
                </a:lnTo>
                <a:lnTo>
                  <a:pt x="98869" y="138770"/>
                </a:lnTo>
                <a:lnTo>
                  <a:pt x="94116" y="138770"/>
                </a:lnTo>
                <a:lnTo>
                  <a:pt x="89373" y="138770"/>
                </a:lnTo>
                <a:lnTo>
                  <a:pt x="84620" y="138770"/>
                </a:lnTo>
                <a:lnTo>
                  <a:pt x="79867" y="138770"/>
                </a:lnTo>
                <a:lnTo>
                  <a:pt x="75114" y="138770"/>
                </a:lnTo>
                <a:lnTo>
                  <a:pt x="70361" y="138770"/>
                </a:lnTo>
                <a:lnTo>
                  <a:pt x="65608" y="138770"/>
                </a:lnTo>
                <a:lnTo>
                  <a:pt x="60855" y="138770"/>
                </a:lnTo>
                <a:lnTo>
                  <a:pt x="56102" y="138770"/>
                </a:lnTo>
                <a:lnTo>
                  <a:pt x="51358" y="138770"/>
                </a:lnTo>
                <a:lnTo>
                  <a:pt x="46605" y="138770"/>
                </a:lnTo>
                <a:lnTo>
                  <a:pt x="41853" y="138770"/>
                </a:lnTo>
                <a:lnTo>
                  <a:pt x="37099" y="138770"/>
                </a:lnTo>
                <a:lnTo>
                  <a:pt x="34290" y="138770"/>
                </a:lnTo>
                <a:lnTo>
                  <a:pt x="33728" y="138694"/>
                </a:lnTo>
                <a:lnTo>
                  <a:pt x="33338" y="138579"/>
                </a:lnTo>
                <a:lnTo>
                  <a:pt x="31546" y="138913"/>
                </a:lnTo>
                <a:lnTo>
                  <a:pt x="29689" y="140084"/>
                </a:lnTo>
                <a:lnTo>
                  <a:pt x="27717" y="140561"/>
                </a:lnTo>
                <a:lnTo>
                  <a:pt x="25603" y="140380"/>
                </a:lnTo>
                <a:lnTo>
                  <a:pt x="25336" y="140503"/>
                </a:lnTo>
                <a:lnTo>
                  <a:pt x="24269" y="140475"/>
                </a:lnTo>
                <a:lnTo>
                  <a:pt x="22727" y="140389"/>
                </a:lnTo>
                <a:lnTo>
                  <a:pt x="21336" y="140694"/>
                </a:lnTo>
                <a:lnTo>
                  <a:pt x="20278" y="141713"/>
                </a:lnTo>
                <a:lnTo>
                  <a:pt x="19192" y="143466"/>
                </a:lnTo>
                <a:lnTo>
                  <a:pt x="17240" y="145466"/>
                </a:lnTo>
                <a:lnTo>
                  <a:pt x="15716" y="147247"/>
                </a:lnTo>
                <a:lnTo>
                  <a:pt x="14421" y="148504"/>
                </a:lnTo>
                <a:lnTo>
                  <a:pt x="11458" y="150590"/>
                </a:lnTo>
                <a:lnTo>
                  <a:pt x="9839" y="151200"/>
                </a:lnTo>
                <a:lnTo>
                  <a:pt x="9039" y="151105"/>
                </a:lnTo>
                <a:lnTo>
                  <a:pt x="8544" y="150714"/>
                </a:lnTo>
                <a:lnTo>
                  <a:pt x="7610" y="148057"/>
                </a:lnTo>
                <a:lnTo>
                  <a:pt x="7039" y="147628"/>
                </a:lnTo>
                <a:lnTo>
                  <a:pt x="1276" y="149000"/>
                </a:lnTo>
                <a:lnTo>
                  <a:pt x="400" y="149019"/>
                </a:lnTo>
                <a:lnTo>
                  <a:pt x="476" y="148190"/>
                </a:lnTo>
                <a:lnTo>
                  <a:pt x="47" y="141942"/>
                </a:lnTo>
                <a:lnTo>
                  <a:pt x="0" y="138113"/>
                </a:lnTo>
                <a:lnTo>
                  <a:pt x="752" y="135722"/>
                </a:lnTo>
                <a:lnTo>
                  <a:pt x="1191" y="132960"/>
                </a:lnTo>
                <a:lnTo>
                  <a:pt x="1238" y="130521"/>
                </a:lnTo>
                <a:lnTo>
                  <a:pt x="2295" y="126378"/>
                </a:lnTo>
                <a:lnTo>
                  <a:pt x="1905" y="123892"/>
                </a:lnTo>
                <a:lnTo>
                  <a:pt x="3267" y="115176"/>
                </a:lnTo>
                <a:lnTo>
                  <a:pt x="3629" y="113757"/>
                </a:lnTo>
                <a:lnTo>
                  <a:pt x="4162" y="109547"/>
                </a:lnTo>
                <a:lnTo>
                  <a:pt x="5010" y="108252"/>
                </a:lnTo>
                <a:lnTo>
                  <a:pt x="5772" y="107747"/>
                </a:lnTo>
                <a:lnTo>
                  <a:pt x="6753" y="105166"/>
                </a:lnTo>
                <a:lnTo>
                  <a:pt x="8648" y="101032"/>
                </a:lnTo>
                <a:lnTo>
                  <a:pt x="9953" y="98908"/>
                </a:lnTo>
                <a:lnTo>
                  <a:pt x="9667" y="94269"/>
                </a:lnTo>
                <a:lnTo>
                  <a:pt x="9887" y="91107"/>
                </a:lnTo>
                <a:lnTo>
                  <a:pt x="10182" y="90411"/>
                </a:lnTo>
                <a:lnTo>
                  <a:pt x="12973" y="89230"/>
                </a:lnTo>
                <a:lnTo>
                  <a:pt x="16592" y="86316"/>
                </a:lnTo>
                <a:lnTo>
                  <a:pt x="18126" y="82877"/>
                </a:lnTo>
                <a:lnTo>
                  <a:pt x="20288" y="80686"/>
                </a:lnTo>
                <a:lnTo>
                  <a:pt x="24479" y="79267"/>
                </a:lnTo>
                <a:lnTo>
                  <a:pt x="24489" y="79258"/>
                </a:lnTo>
                <a:lnTo>
                  <a:pt x="36909" y="67475"/>
                </a:lnTo>
                <a:lnTo>
                  <a:pt x="42681" y="61122"/>
                </a:lnTo>
                <a:lnTo>
                  <a:pt x="45196" y="57864"/>
                </a:lnTo>
                <a:lnTo>
                  <a:pt x="45282" y="56693"/>
                </a:lnTo>
                <a:lnTo>
                  <a:pt x="45768" y="55159"/>
                </a:lnTo>
                <a:lnTo>
                  <a:pt x="44758" y="53959"/>
                </a:lnTo>
                <a:lnTo>
                  <a:pt x="43558" y="52873"/>
                </a:lnTo>
                <a:lnTo>
                  <a:pt x="43148" y="51864"/>
                </a:lnTo>
                <a:lnTo>
                  <a:pt x="42120" y="51368"/>
                </a:lnTo>
                <a:lnTo>
                  <a:pt x="40634" y="51388"/>
                </a:lnTo>
                <a:lnTo>
                  <a:pt x="39652" y="50654"/>
                </a:lnTo>
                <a:lnTo>
                  <a:pt x="38538" y="49225"/>
                </a:lnTo>
                <a:lnTo>
                  <a:pt x="37423" y="48330"/>
                </a:lnTo>
                <a:lnTo>
                  <a:pt x="33899" y="48406"/>
                </a:lnTo>
                <a:lnTo>
                  <a:pt x="31185" y="46939"/>
                </a:lnTo>
                <a:lnTo>
                  <a:pt x="31223" y="44948"/>
                </a:lnTo>
                <a:lnTo>
                  <a:pt x="32280" y="41024"/>
                </a:lnTo>
                <a:lnTo>
                  <a:pt x="34337" y="36529"/>
                </a:lnTo>
                <a:lnTo>
                  <a:pt x="34451" y="35290"/>
                </a:lnTo>
                <a:lnTo>
                  <a:pt x="34157" y="34233"/>
                </a:lnTo>
                <a:lnTo>
                  <a:pt x="33661" y="33328"/>
                </a:lnTo>
                <a:lnTo>
                  <a:pt x="32737" y="32433"/>
                </a:lnTo>
                <a:lnTo>
                  <a:pt x="31861" y="31356"/>
                </a:lnTo>
                <a:lnTo>
                  <a:pt x="32537" y="28118"/>
                </a:lnTo>
                <a:lnTo>
                  <a:pt x="33832" y="24955"/>
                </a:lnTo>
                <a:lnTo>
                  <a:pt x="34900" y="23365"/>
                </a:lnTo>
                <a:lnTo>
                  <a:pt x="35937" y="21593"/>
                </a:lnTo>
                <a:lnTo>
                  <a:pt x="35642" y="20136"/>
                </a:lnTo>
                <a:lnTo>
                  <a:pt x="34128" y="19412"/>
                </a:lnTo>
                <a:lnTo>
                  <a:pt x="34918" y="17993"/>
                </a:lnTo>
                <a:lnTo>
                  <a:pt x="36547" y="15602"/>
                </a:lnTo>
                <a:lnTo>
                  <a:pt x="39719" y="13183"/>
                </a:lnTo>
                <a:lnTo>
                  <a:pt x="42510" y="11564"/>
                </a:lnTo>
                <a:lnTo>
                  <a:pt x="44377" y="11554"/>
                </a:lnTo>
                <a:lnTo>
                  <a:pt x="47996" y="12849"/>
                </a:lnTo>
                <a:lnTo>
                  <a:pt x="51273" y="14364"/>
                </a:lnTo>
                <a:lnTo>
                  <a:pt x="53064" y="14440"/>
                </a:lnTo>
                <a:lnTo>
                  <a:pt x="55254" y="13811"/>
                </a:lnTo>
                <a:lnTo>
                  <a:pt x="59769" y="11116"/>
                </a:lnTo>
                <a:lnTo>
                  <a:pt x="60864" y="11973"/>
                </a:lnTo>
                <a:lnTo>
                  <a:pt x="62179" y="13602"/>
                </a:lnTo>
                <a:lnTo>
                  <a:pt x="63617" y="16307"/>
                </a:lnTo>
                <a:lnTo>
                  <a:pt x="66465" y="17536"/>
                </a:lnTo>
                <a:lnTo>
                  <a:pt x="67827" y="18393"/>
                </a:lnTo>
                <a:lnTo>
                  <a:pt x="68809" y="18640"/>
                </a:lnTo>
                <a:lnTo>
                  <a:pt x="69351" y="18422"/>
                </a:lnTo>
                <a:lnTo>
                  <a:pt x="70428" y="16297"/>
                </a:lnTo>
                <a:lnTo>
                  <a:pt x="71732" y="15145"/>
                </a:lnTo>
                <a:lnTo>
                  <a:pt x="74143" y="13688"/>
                </a:lnTo>
                <a:lnTo>
                  <a:pt x="79467" y="12516"/>
                </a:lnTo>
                <a:lnTo>
                  <a:pt x="83267" y="12164"/>
                </a:lnTo>
                <a:lnTo>
                  <a:pt x="84877" y="11916"/>
                </a:lnTo>
                <a:lnTo>
                  <a:pt x="87573" y="11230"/>
                </a:lnTo>
                <a:lnTo>
                  <a:pt x="91830" y="9049"/>
                </a:lnTo>
                <a:lnTo>
                  <a:pt x="96021" y="11859"/>
                </a:lnTo>
                <a:lnTo>
                  <a:pt x="100574" y="12402"/>
                </a:lnTo>
                <a:lnTo>
                  <a:pt x="104984" y="12383"/>
                </a:lnTo>
                <a:lnTo>
                  <a:pt x="106327" y="11525"/>
                </a:lnTo>
                <a:lnTo>
                  <a:pt x="107099" y="10878"/>
                </a:lnTo>
                <a:lnTo>
                  <a:pt x="111728" y="6258"/>
                </a:lnTo>
                <a:lnTo>
                  <a:pt x="117996" y="0"/>
                </a:lnTo>
                <a:lnTo>
                  <a:pt x="122168" y="8811"/>
                </a:lnTo>
                <a:lnTo>
                  <a:pt x="123606" y="9335"/>
                </a:lnTo>
                <a:lnTo>
                  <a:pt x="123396" y="10096"/>
                </a:lnTo>
                <a:lnTo>
                  <a:pt x="123044" y="10839"/>
                </a:lnTo>
                <a:lnTo>
                  <a:pt x="125777" y="12963"/>
                </a:lnTo>
                <a:lnTo>
                  <a:pt x="129140" y="14078"/>
                </a:lnTo>
                <a:lnTo>
                  <a:pt x="130340" y="15164"/>
                </a:lnTo>
                <a:lnTo>
                  <a:pt x="130444" y="16335"/>
                </a:lnTo>
                <a:lnTo>
                  <a:pt x="129311" y="21489"/>
                </a:lnTo>
                <a:lnTo>
                  <a:pt x="129521" y="22955"/>
                </a:lnTo>
                <a:lnTo>
                  <a:pt x="130607" y="28118"/>
                </a:lnTo>
                <a:lnTo>
                  <a:pt x="132607" y="29270"/>
                </a:lnTo>
                <a:lnTo>
                  <a:pt x="134378" y="34471"/>
                </a:lnTo>
                <a:lnTo>
                  <a:pt x="137969" y="36671"/>
                </a:lnTo>
                <a:lnTo>
                  <a:pt x="138484" y="37300"/>
                </a:lnTo>
                <a:lnTo>
                  <a:pt x="139312" y="39814"/>
                </a:lnTo>
                <a:lnTo>
                  <a:pt x="140408" y="42577"/>
                </a:lnTo>
                <a:lnTo>
                  <a:pt x="141265" y="43215"/>
                </a:lnTo>
                <a:lnTo>
                  <a:pt x="141789" y="43377"/>
                </a:lnTo>
                <a:lnTo>
                  <a:pt x="142846" y="46292"/>
                </a:lnTo>
                <a:lnTo>
                  <a:pt x="142237" y="47940"/>
                </a:lnTo>
                <a:lnTo>
                  <a:pt x="143065" y="52930"/>
                </a:lnTo>
                <a:lnTo>
                  <a:pt x="144408" y="57388"/>
                </a:lnTo>
                <a:lnTo>
                  <a:pt x="144770" y="62713"/>
                </a:lnTo>
                <a:lnTo>
                  <a:pt x="144780" y="65056"/>
                </a:lnTo>
                <a:lnTo>
                  <a:pt x="144732" y="66494"/>
                </a:lnTo>
                <a:lnTo>
                  <a:pt x="144437" y="68513"/>
                </a:lnTo>
                <a:lnTo>
                  <a:pt x="143799" y="69685"/>
                </a:lnTo>
                <a:lnTo>
                  <a:pt x="142656" y="70828"/>
                </a:lnTo>
                <a:lnTo>
                  <a:pt x="141379" y="72619"/>
                </a:lnTo>
                <a:lnTo>
                  <a:pt x="140275" y="74543"/>
                </a:lnTo>
                <a:lnTo>
                  <a:pt x="139579" y="75486"/>
                </a:lnTo>
                <a:lnTo>
                  <a:pt x="140122" y="78362"/>
                </a:lnTo>
                <a:lnTo>
                  <a:pt x="139979" y="79115"/>
                </a:lnTo>
                <a:lnTo>
                  <a:pt x="139693" y="79477"/>
                </a:lnTo>
                <a:lnTo>
                  <a:pt x="138065" y="79915"/>
                </a:lnTo>
                <a:lnTo>
                  <a:pt x="135988" y="80686"/>
                </a:lnTo>
                <a:lnTo>
                  <a:pt x="134731" y="81448"/>
                </a:lnTo>
                <a:lnTo>
                  <a:pt x="132940" y="82915"/>
                </a:lnTo>
                <a:lnTo>
                  <a:pt x="131511" y="84487"/>
                </a:lnTo>
                <a:lnTo>
                  <a:pt x="129616" y="89125"/>
                </a:lnTo>
                <a:lnTo>
                  <a:pt x="126454" y="92745"/>
                </a:lnTo>
                <a:lnTo>
                  <a:pt x="125920" y="93936"/>
                </a:lnTo>
                <a:lnTo>
                  <a:pt x="122939" y="96088"/>
                </a:lnTo>
                <a:lnTo>
                  <a:pt x="121625" y="98746"/>
                </a:lnTo>
                <a:lnTo>
                  <a:pt x="120786" y="102003"/>
                </a:lnTo>
                <a:lnTo>
                  <a:pt x="119634" y="104337"/>
                </a:lnTo>
                <a:lnTo>
                  <a:pt x="117110" y="107547"/>
                </a:lnTo>
                <a:lnTo>
                  <a:pt x="116538" y="112614"/>
                </a:lnTo>
                <a:lnTo>
                  <a:pt x="116614" y="122720"/>
                </a:lnTo>
                <a:lnTo>
                  <a:pt x="115957" y="1342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71A8F951-1339-FF55-A3EE-265FCEB11C9C}"/>
              </a:ext>
            </a:extLst>
          </p:cNvPr>
          <p:cNvSpPr/>
          <p:nvPr/>
        </p:nvSpPr>
        <p:spPr>
          <a:xfrm>
            <a:off x="1530960" y="4676445"/>
            <a:ext cx="952" cy="628"/>
          </a:xfrm>
          <a:custGeom>
            <a:avLst/>
            <a:gdLst>
              <a:gd name="connsiteX0" fmla="*/ 638 w 952"/>
              <a:gd name="connsiteY0" fmla="*/ 629 h 628"/>
              <a:gd name="connsiteX1" fmla="*/ 457 w 952"/>
              <a:gd name="connsiteY1" fmla="*/ 629 h 628"/>
              <a:gd name="connsiteX2" fmla="*/ 48 w 952"/>
              <a:gd name="connsiteY2" fmla="*/ 476 h 628"/>
              <a:gd name="connsiteX3" fmla="*/ 0 w 952"/>
              <a:gd name="connsiteY3" fmla="*/ 153 h 628"/>
              <a:gd name="connsiteX4" fmla="*/ 295 w 952"/>
              <a:gd name="connsiteY4" fmla="*/ 0 h 628"/>
              <a:gd name="connsiteX5" fmla="*/ 733 w 952"/>
              <a:gd name="connsiteY5" fmla="*/ 10 h 628"/>
              <a:gd name="connsiteX6" fmla="*/ 953 w 952"/>
              <a:gd name="connsiteY6" fmla="*/ 276 h 628"/>
              <a:gd name="connsiteX7" fmla="*/ 857 w 952"/>
              <a:gd name="connsiteY7" fmla="*/ 571 h 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52" h="628">
                <a:moveTo>
                  <a:pt x="638" y="629"/>
                </a:moveTo>
                <a:lnTo>
                  <a:pt x="457" y="629"/>
                </a:lnTo>
                <a:lnTo>
                  <a:pt x="48" y="476"/>
                </a:lnTo>
                <a:lnTo>
                  <a:pt x="0" y="153"/>
                </a:lnTo>
                <a:lnTo>
                  <a:pt x="295" y="0"/>
                </a:lnTo>
                <a:lnTo>
                  <a:pt x="733" y="10"/>
                </a:lnTo>
                <a:lnTo>
                  <a:pt x="953" y="276"/>
                </a:lnTo>
                <a:lnTo>
                  <a:pt x="857" y="57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638327CB-D6CA-C77A-415B-4E853F165059}"/>
              </a:ext>
            </a:extLst>
          </p:cNvPr>
          <p:cNvSpPr/>
          <p:nvPr/>
        </p:nvSpPr>
        <p:spPr>
          <a:xfrm>
            <a:off x="10715403" y="4660595"/>
            <a:ext cx="304" cy="190"/>
          </a:xfrm>
          <a:custGeom>
            <a:avLst/>
            <a:gdLst>
              <a:gd name="connsiteX0" fmla="*/ 305 w 304"/>
              <a:gd name="connsiteY0" fmla="*/ 0 h 190"/>
              <a:gd name="connsiteX1" fmla="*/ 162 w 304"/>
              <a:gd name="connsiteY1" fmla="*/ 191 h 190"/>
              <a:gd name="connsiteX2" fmla="*/ 0 w 304"/>
              <a:gd name="connsiteY2" fmla="*/ 86 h 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" h="190">
                <a:moveTo>
                  <a:pt x="305" y="0"/>
                </a:moveTo>
                <a:lnTo>
                  <a:pt x="162" y="191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8EC39DE6-CF75-1047-96A4-A4624CCEEC9C}"/>
              </a:ext>
            </a:extLst>
          </p:cNvPr>
          <p:cNvSpPr/>
          <p:nvPr/>
        </p:nvSpPr>
        <p:spPr>
          <a:xfrm>
            <a:off x="10710707" y="4645031"/>
            <a:ext cx="323" cy="486"/>
          </a:xfrm>
          <a:custGeom>
            <a:avLst/>
            <a:gdLst>
              <a:gd name="connsiteX0" fmla="*/ 324 w 323"/>
              <a:gd name="connsiteY0" fmla="*/ 353 h 486"/>
              <a:gd name="connsiteX1" fmla="*/ 190 w 323"/>
              <a:gd name="connsiteY1" fmla="*/ 486 h 486"/>
              <a:gd name="connsiteX2" fmla="*/ 0 w 323"/>
              <a:gd name="connsiteY2" fmla="*/ 400 h 486"/>
              <a:gd name="connsiteX3" fmla="*/ 9 w 323"/>
              <a:gd name="connsiteY3" fmla="*/ 10 h 486"/>
              <a:gd name="connsiteX4" fmla="*/ 276 w 323"/>
              <a:gd name="connsiteY4" fmla="*/ 0 h 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3" h="486">
                <a:moveTo>
                  <a:pt x="324" y="353"/>
                </a:moveTo>
                <a:lnTo>
                  <a:pt x="190" y="486"/>
                </a:lnTo>
                <a:lnTo>
                  <a:pt x="0" y="400"/>
                </a:lnTo>
                <a:lnTo>
                  <a:pt x="9" y="10"/>
                </a:lnTo>
                <a:lnTo>
                  <a:pt x="27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85814C26-7A70-FB06-6EBC-37FFA988563E}"/>
              </a:ext>
            </a:extLst>
          </p:cNvPr>
          <p:cNvSpPr/>
          <p:nvPr/>
        </p:nvSpPr>
        <p:spPr>
          <a:xfrm>
            <a:off x="10900626" y="4215730"/>
            <a:ext cx="399" cy="171"/>
          </a:xfrm>
          <a:custGeom>
            <a:avLst/>
            <a:gdLst>
              <a:gd name="connsiteX0" fmla="*/ 400 w 399"/>
              <a:gd name="connsiteY0" fmla="*/ 0 h 171"/>
              <a:gd name="connsiteX1" fmla="*/ 0 w 399"/>
              <a:gd name="connsiteY1" fmla="*/ 172 h 171"/>
              <a:gd name="connsiteX2" fmla="*/ 0 w 399"/>
              <a:gd name="connsiteY2" fmla="*/ 19 h 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9" h="171">
                <a:moveTo>
                  <a:pt x="400" y="0"/>
                </a:moveTo>
                <a:lnTo>
                  <a:pt x="0" y="172"/>
                </a:lnTo>
                <a:lnTo>
                  <a:pt x="0" y="1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F8DB18B5-8B9C-3254-472F-7BDD649884C0}"/>
              </a:ext>
            </a:extLst>
          </p:cNvPr>
          <p:cNvSpPr/>
          <p:nvPr/>
        </p:nvSpPr>
        <p:spPr>
          <a:xfrm>
            <a:off x="10690591" y="3884441"/>
            <a:ext cx="933" cy="1133"/>
          </a:xfrm>
          <a:custGeom>
            <a:avLst/>
            <a:gdLst>
              <a:gd name="connsiteX0" fmla="*/ 200 w 933"/>
              <a:gd name="connsiteY0" fmla="*/ 1067 h 1133"/>
              <a:gd name="connsiteX1" fmla="*/ 66 w 933"/>
              <a:gd name="connsiteY1" fmla="*/ 1133 h 1133"/>
              <a:gd name="connsiteX2" fmla="*/ 0 w 933"/>
              <a:gd name="connsiteY2" fmla="*/ 1029 h 1133"/>
              <a:gd name="connsiteX3" fmla="*/ 209 w 933"/>
              <a:gd name="connsiteY3" fmla="*/ 219 h 1133"/>
              <a:gd name="connsiteX4" fmla="*/ 591 w 933"/>
              <a:gd name="connsiteY4" fmla="*/ 0 h 1133"/>
              <a:gd name="connsiteX5" fmla="*/ 933 w 933"/>
              <a:gd name="connsiteY5" fmla="*/ 38 h 1133"/>
              <a:gd name="connsiteX6" fmla="*/ 838 w 933"/>
              <a:gd name="connsiteY6" fmla="*/ 533 h 1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3" h="1133">
                <a:moveTo>
                  <a:pt x="200" y="1067"/>
                </a:moveTo>
                <a:lnTo>
                  <a:pt x="66" y="1133"/>
                </a:lnTo>
                <a:lnTo>
                  <a:pt x="0" y="1029"/>
                </a:lnTo>
                <a:lnTo>
                  <a:pt x="209" y="219"/>
                </a:lnTo>
                <a:lnTo>
                  <a:pt x="591" y="0"/>
                </a:lnTo>
                <a:lnTo>
                  <a:pt x="933" y="38"/>
                </a:lnTo>
                <a:lnTo>
                  <a:pt x="838" y="53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02C91749-A842-F329-F496-63E1AF8153B4}"/>
              </a:ext>
            </a:extLst>
          </p:cNvPr>
          <p:cNvSpPr/>
          <p:nvPr/>
        </p:nvSpPr>
        <p:spPr>
          <a:xfrm>
            <a:off x="10263004" y="4143236"/>
            <a:ext cx="1428" cy="1266"/>
          </a:xfrm>
          <a:custGeom>
            <a:avLst/>
            <a:gdLst>
              <a:gd name="connsiteX0" fmla="*/ 1343 w 1428"/>
              <a:gd name="connsiteY0" fmla="*/ 1171 h 1266"/>
              <a:gd name="connsiteX1" fmla="*/ 914 w 1428"/>
              <a:gd name="connsiteY1" fmla="*/ 1267 h 1266"/>
              <a:gd name="connsiteX2" fmla="*/ 133 w 1428"/>
              <a:gd name="connsiteY2" fmla="*/ 771 h 1266"/>
              <a:gd name="connsiteX3" fmla="*/ 0 w 1428"/>
              <a:gd name="connsiteY3" fmla="*/ 495 h 1266"/>
              <a:gd name="connsiteX4" fmla="*/ 505 w 1428"/>
              <a:gd name="connsiteY4" fmla="*/ 0 h 1266"/>
              <a:gd name="connsiteX5" fmla="*/ 1114 w 1428"/>
              <a:gd name="connsiteY5" fmla="*/ 200 h 1266"/>
              <a:gd name="connsiteX6" fmla="*/ 1343 w 1428"/>
              <a:gd name="connsiteY6" fmla="*/ 362 h 1266"/>
              <a:gd name="connsiteX7" fmla="*/ 1428 w 1428"/>
              <a:gd name="connsiteY7" fmla="*/ 752 h 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28" h="1266">
                <a:moveTo>
                  <a:pt x="1343" y="1171"/>
                </a:moveTo>
                <a:lnTo>
                  <a:pt x="914" y="1267"/>
                </a:lnTo>
                <a:lnTo>
                  <a:pt x="133" y="771"/>
                </a:lnTo>
                <a:lnTo>
                  <a:pt x="0" y="495"/>
                </a:lnTo>
                <a:lnTo>
                  <a:pt x="505" y="0"/>
                </a:lnTo>
                <a:lnTo>
                  <a:pt x="1114" y="200"/>
                </a:lnTo>
                <a:lnTo>
                  <a:pt x="1343" y="362"/>
                </a:lnTo>
                <a:lnTo>
                  <a:pt x="1428" y="7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55405CB0-9C10-60A6-B011-66D244AD3945}"/>
              </a:ext>
            </a:extLst>
          </p:cNvPr>
          <p:cNvSpPr/>
          <p:nvPr/>
        </p:nvSpPr>
        <p:spPr>
          <a:xfrm>
            <a:off x="1289206" y="1904279"/>
            <a:ext cx="2729341" cy="2249100"/>
          </a:xfrm>
          <a:custGeom>
            <a:avLst/>
            <a:gdLst>
              <a:gd name="connsiteX0" fmla="*/ 750808 w 2729341"/>
              <a:gd name="connsiteY0" fmla="*/ 140932 h 2249100"/>
              <a:gd name="connsiteX1" fmla="*/ 750808 w 2729341"/>
              <a:gd name="connsiteY1" fmla="*/ 163220 h 2249100"/>
              <a:gd name="connsiteX2" fmla="*/ 750808 w 2729341"/>
              <a:gd name="connsiteY2" fmla="*/ 185214 h 2249100"/>
              <a:gd name="connsiteX3" fmla="*/ 750808 w 2729341"/>
              <a:gd name="connsiteY3" fmla="*/ 206912 h 2249100"/>
              <a:gd name="connsiteX4" fmla="*/ 750808 w 2729341"/>
              <a:gd name="connsiteY4" fmla="*/ 228333 h 2249100"/>
              <a:gd name="connsiteX5" fmla="*/ 750808 w 2729341"/>
              <a:gd name="connsiteY5" fmla="*/ 249479 h 2249100"/>
              <a:gd name="connsiteX6" fmla="*/ 750808 w 2729341"/>
              <a:gd name="connsiteY6" fmla="*/ 270348 h 2249100"/>
              <a:gd name="connsiteX7" fmla="*/ 750808 w 2729341"/>
              <a:gd name="connsiteY7" fmla="*/ 290960 h 2249100"/>
              <a:gd name="connsiteX8" fmla="*/ 750808 w 2729341"/>
              <a:gd name="connsiteY8" fmla="*/ 311315 h 2249100"/>
              <a:gd name="connsiteX9" fmla="*/ 750808 w 2729341"/>
              <a:gd name="connsiteY9" fmla="*/ 331423 h 2249100"/>
              <a:gd name="connsiteX10" fmla="*/ 750808 w 2729341"/>
              <a:gd name="connsiteY10" fmla="*/ 351292 h 2249100"/>
              <a:gd name="connsiteX11" fmla="*/ 750808 w 2729341"/>
              <a:gd name="connsiteY11" fmla="*/ 370932 h 2249100"/>
              <a:gd name="connsiteX12" fmla="*/ 750808 w 2729341"/>
              <a:gd name="connsiteY12" fmla="*/ 390335 h 2249100"/>
              <a:gd name="connsiteX13" fmla="*/ 750808 w 2729341"/>
              <a:gd name="connsiteY13" fmla="*/ 409518 h 2249100"/>
              <a:gd name="connsiteX14" fmla="*/ 750808 w 2729341"/>
              <a:gd name="connsiteY14" fmla="*/ 428482 h 2249100"/>
              <a:gd name="connsiteX15" fmla="*/ 750808 w 2729341"/>
              <a:gd name="connsiteY15" fmla="*/ 447237 h 2249100"/>
              <a:gd name="connsiteX16" fmla="*/ 750808 w 2729341"/>
              <a:gd name="connsiteY16" fmla="*/ 465782 h 2249100"/>
              <a:gd name="connsiteX17" fmla="*/ 750808 w 2729341"/>
              <a:gd name="connsiteY17" fmla="*/ 484127 h 2249100"/>
              <a:gd name="connsiteX18" fmla="*/ 750808 w 2729341"/>
              <a:gd name="connsiteY18" fmla="*/ 502272 h 2249100"/>
              <a:gd name="connsiteX19" fmla="*/ 750808 w 2729341"/>
              <a:gd name="connsiteY19" fmla="*/ 520227 h 2249100"/>
              <a:gd name="connsiteX20" fmla="*/ 750808 w 2729341"/>
              <a:gd name="connsiteY20" fmla="*/ 537991 h 2249100"/>
              <a:gd name="connsiteX21" fmla="*/ 750808 w 2729341"/>
              <a:gd name="connsiteY21" fmla="*/ 555565 h 2249100"/>
              <a:gd name="connsiteX22" fmla="*/ 750808 w 2729341"/>
              <a:gd name="connsiteY22" fmla="*/ 572967 h 2249100"/>
              <a:gd name="connsiteX23" fmla="*/ 750808 w 2729341"/>
              <a:gd name="connsiteY23" fmla="*/ 590198 h 2249100"/>
              <a:gd name="connsiteX24" fmla="*/ 750808 w 2729341"/>
              <a:gd name="connsiteY24" fmla="*/ 607257 h 2249100"/>
              <a:gd name="connsiteX25" fmla="*/ 750808 w 2729341"/>
              <a:gd name="connsiteY25" fmla="*/ 624145 h 2249100"/>
              <a:gd name="connsiteX26" fmla="*/ 750808 w 2729341"/>
              <a:gd name="connsiteY26" fmla="*/ 640861 h 2249100"/>
              <a:gd name="connsiteX27" fmla="*/ 750808 w 2729341"/>
              <a:gd name="connsiteY27" fmla="*/ 657425 h 2249100"/>
              <a:gd name="connsiteX28" fmla="*/ 750808 w 2729341"/>
              <a:gd name="connsiteY28" fmla="*/ 673827 h 2249100"/>
              <a:gd name="connsiteX29" fmla="*/ 750808 w 2729341"/>
              <a:gd name="connsiteY29" fmla="*/ 690086 h 2249100"/>
              <a:gd name="connsiteX30" fmla="*/ 750808 w 2729341"/>
              <a:gd name="connsiteY30" fmla="*/ 706184 h 2249100"/>
              <a:gd name="connsiteX31" fmla="*/ 750808 w 2729341"/>
              <a:gd name="connsiteY31" fmla="*/ 722138 h 2249100"/>
              <a:gd name="connsiteX32" fmla="*/ 750808 w 2729341"/>
              <a:gd name="connsiteY32" fmla="*/ 737949 h 2249100"/>
              <a:gd name="connsiteX33" fmla="*/ 757209 w 2729341"/>
              <a:gd name="connsiteY33" fmla="*/ 740159 h 2249100"/>
              <a:gd name="connsiteX34" fmla="*/ 763553 w 2729341"/>
              <a:gd name="connsiteY34" fmla="*/ 742350 h 2249100"/>
              <a:gd name="connsiteX35" fmla="*/ 765496 w 2729341"/>
              <a:gd name="connsiteY35" fmla="*/ 737978 h 2249100"/>
              <a:gd name="connsiteX36" fmla="*/ 772335 w 2729341"/>
              <a:gd name="connsiteY36" fmla="*/ 741331 h 2249100"/>
              <a:gd name="connsiteX37" fmla="*/ 778307 w 2729341"/>
              <a:gd name="connsiteY37" fmla="*/ 744255 h 2249100"/>
              <a:gd name="connsiteX38" fmla="*/ 782117 w 2729341"/>
              <a:gd name="connsiteY38" fmla="*/ 740502 h 2249100"/>
              <a:gd name="connsiteX39" fmla="*/ 786241 w 2729341"/>
              <a:gd name="connsiteY39" fmla="*/ 736435 h 2249100"/>
              <a:gd name="connsiteX40" fmla="*/ 791804 w 2729341"/>
              <a:gd name="connsiteY40" fmla="*/ 736149 h 2249100"/>
              <a:gd name="connsiteX41" fmla="*/ 798043 w 2729341"/>
              <a:gd name="connsiteY41" fmla="*/ 735825 h 2249100"/>
              <a:gd name="connsiteX42" fmla="*/ 802205 w 2729341"/>
              <a:gd name="connsiteY42" fmla="*/ 735616 h 2249100"/>
              <a:gd name="connsiteX43" fmla="*/ 802205 w 2729341"/>
              <a:gd name="connsiteY43" fmla="*/ 739083 h 2249100"/>
              <a:gd name="connsiteX44" fmla="*/ 800662 w 2729341"/>
              <a:gd name="connsiteY44" fmla="*/ 744817 h 2249100"/>
              <a:gd name="connsiteX45" fmla="*/ 799376 w 2729341"/>
              <a:gd name="connsiteY45" fmla="*/ 749589 h 2249100"/>
              <a:gd name="connsiteX46" fmla="*/ 803167 w 2729341"/>
              <a:gd name="connsiteY46" fmla="*/ 754418 h 2249100"/>
              <a:gd name="connsiteX47" fmla="*/ 807834 w 2729341"/>
              <a:gd name="connsiteY47" fmla="*/ 756952 h 2249100"/>
              <a:gd name="connsiteX48" fmla="*/ 812197 w 2729341"/>
              <a:gd name="connsiteY48" fmla="*/ 759324 h 2249100"/>
              <a:gd name="connsiteX49" fmla="*/ 814159 w 2729341"/>
              <a:gd name="connsiteY49" fmla="*/ 765858 h 2249100"/>
              <a:gd name="connsiteX50" fmla="*/ 818931 w 2729341"/>
              <a:gd name="connsiteY50" fmla="*/ 770887 h 2249100"/>
              <a:gd name="connsiteX51" fmla="*/ 822560 w 2729341"/>
              <a:gd name="connsiteY51" fmla="*/ 774697 h 2249100"/>
              <a:gd name="connsiteX52" fmla="*/ 826046 w 2729341"/>
              <a:gd name="connsiteY52" fmla="*/ 778345 h 2249100"/>
              <a:gd name="connsiteX53" fmla="*/ 831028 w 2729341"/>
              <a:gd name="connsiteY53" fmla="*/ 783546 h 2249100"/>
              <a:gd name="connsiteX54" fmla="*/ 834514 w 2729341"/>
              <a:gd name="connsiteY54" fmla="*/ 787184 h 2249100"/>
              <a:gd name="connsiteX55" fmla="*/ 839162 w 2729341"/>
              <a:gd name="connsiteY55" fmla="*/ 792013 h 2249100"/>
              <a:gd name="connsiteX56" fmla="*/ 841924 w 2729341"/>
              <a:gd name="connsiteY56" fmla="*/ 794880 h 2249100"/>
              <a:gd name="connsiteX57" fmla="*/ 843248 w 2729341"/>
              <a:gd name="connsiteY57" fmla="*/ 800443 h 2249100"/>
              <a:gd name="connsiteX58" fmla="*/ 844839 w 2729341"/>
              <a:gd name="connsiteY58" fmla="*/ 807101 h 2249100"/>
              <a:gd name="connsiteX59" fmla="*/ 843858 w 2729341"/>
              <a:gd name="connsiteY59" fmla="*/ 811025 h 2249100"/>
              <a:gd name="connsiteX60" fmla="*/ 846058 w 2729341"/>
              <a:gd name="connsiteY60" fmla="*/ 811654 h 2249100"/>
              <a:gd name="connsiteX61" fmla="*/ 850363 w 2729341"/>
              <a:gd name="connsiteY61" fmla="*/ 807254 h 2249100"/>
              <a:gd name="connsiteX62" fmla="*/ 854412 w 2729341"/>
              <a:gd name="connsiteY62" fmla="*/ 804520 h 2249100"/>
              <a:gd name="connsiteX63" fmla="*/ 859412 w 2729341"/>
              <a:gd name="connsiteY63" fmla="*/ 801138 h 2249100"/>
              <a:gd name="connsiteX64" fmla="*/ 862784 w 2729341"/>
              <a:gd name="connsiteY64" fmla="*/ 798852 h 2249100"/>
              <a:gd name="connsiteX65" fmla="*/ 869051 w 2729341"/>
              <a:gd name="connsiteY65" fmla="*/ 798738 h 2249100"/>
              <a:gd name="connsiteX66" fmla="*/ 872042 w 2729341"/>
              <a:gd name="connsiteY66" fmla="*/ 792080 h 2249100"/>
              <a:gd name="connsiteX67" fmla="*/ 872052 w 2729341"/>
              <a:gd name="connsiteY67" fmla="*/ 782698 h 2249100"/>
              <a:gd name="connsiteX68" fmla="*/ 875224 w 2729341"/>
              <a:gd name="connsiteY68" fmla="*/ 782860 h 2249100"/>
              <a:gd name="connsiteX69" fmla="*/ 877091 w 2729341"/>
              <a:gd name="connsiteY69" fmla="*/ 781583 h 2249100"/>
              <a:gd name="connsiteX70" fmla="*/ 877910 w 2729341"/>
              <a:gd name="connsiteY70" fmla="*/ 778812 h 2249100"/>
              <a:gd name="connsiteX71" fmla="*/ 875919 w 2729341"/>
              <a:gd name="connsiteY71" fmla="*/ 775021 h 2249100"/>
              <a:gd name="connsiteX72" fmla="*/ 881920 w 2729341"/>
              <a:gd name="connsiteY72" fmla="*/ 773249 h 2249100"/>
              <a:gd name="connsiteX73" fmla="*/ 886263 w 2729341"/>
              <a:gd name="connsiteY73" fmla="*/ 771963 h 2249100"/>
              <a:gd name="connsiteX74" fmla="*/ 892464 w 2729341"/>
              <a:gd name="connsiteY74" fmla="*/ 768468 h 2249100"/>
              <a:gd name="connsiteX75" fmla="*/ 898522 w 2729341"/>
              <a:gd name="connsiteY75" fmla="*/ 765048 h 2249100"/>
              <a:gd name="connsiteX76" fmla="*/ 901408 w 2729341"/>
              <a:gd name="connsiteY76" fmla="*/ 767696 h 2249100"/>
              <a:gd name="connsiteX77" fmla="*/ 904265 w 2729341"/>
              <a:gd name="connsiteY77" fmla="*/ 770249 h 2249100"/>
              <a:gd name="connsiteX78" fmla="*/ 909876 w 2729341"/>
              <a:gd name="connsiteY78" fmla="*/ 776392 h 2249100"/>
              <a:gd name="connsiteX79" fmla="*/ 910257 w 2729341"/>
              <a:gd name="connsiteY79" fmla="*/ 777869 h 2249100"/>
              <a:gd name="connsiteX80" fmla="*/ 909876 w 2729341"/>
              <a:gd name="connsiteY80" fmla="*/ 780745 h 2249100"/>
              <a:gd name="connsiteX81" fmla="*/ 909323 w 2729341"/>
              <a:gd name="connsiteY81" fmla="*/ 783612 h 2249100"/>
              <a:gd name="connsiteX82" fmla="*/ 912733 w 2729341"/>
              <a:gd name="connsiteY82" fmla="*/ 791632 h 2249100"/>
              <a:gd name="connsiteX83" fmla="*/ 913714 w 2729341"/>
              <a:gd name="connsiteY83" fmla="*/ 792528 h 2249100"/>
              <a:gd name="connsiteX84" fmla="*/ 916515 w 2729341"/>
              <a:gd name="connsiteY84" fmla="*/ 793633 h 2249100"/>
              <a:gd name="connsiteX85" fmla="*/ 919858 w 2729341"/>
              <a:gd name="connsiteY85" fmla="*/ 796281 h 2249100"/>
              <a:gd name="connsiteX86" fmla="*/ 921334 w 2729341"/>
              <a:gd name="connsiteY86" fmla="*/ 798567 h 2249100"/>
              <a:gd name="connsiteX87" fmla="*/ 926173 w 2729341"/>
              <a:gd name="connsiteY87" fmla="*/ 802205 h 2249100"/>
              <a:gd name="connsiteX88" fmla="*/ 926992 w 2729341"/>
              <a:gd name="connsiteY88" fmla="*/ 803710 h 2249100"/>
              <a:gd name="connsiteX89" fmla="*/ 927449 w 2729341"/>
              <a:gd name="connsiteY89" fmla="*/ 806148 h 2249100"/>
              <a:gd name="connsiteX90" fmla="*/ 928240 w 2729341"/>
              <a:gd name="connsiteY90" fmla="*/ 808244 h 2249100"/>
              <a:gd name="connsiteX91" fmla="*/ 929145 w 2729341"/>
              <a:gd name="connsiteY91" fmla="*/ 809739 h 2249100"/>
              <a:gd name="connsiteX92" fmla="*/ 930021 w 2729341"/>
              <a:gd name="connsiteY92" fmla="*/ 811873 h 2249100"/>
              <a:gd name="connsiteX93" fmla="*/ 932117 w 2729341"/>
              <a:gd name="connsiteY93" fmla="*/ 814388 h 2249100"/>
              <a:gd name="connsiteX94" fmla="*/ 936107 w 2729341"/>
              <a:gd name="connsiteY94" fmla="*/ 817188 h 2249100"/>
              <a:gd name="connsiteX95" fmla="*/ 938879 w 2729341"/>
              <a:gd name="connsiteY95" fmla="*/ 819131 h 2249100"/>
              <a:gd name="connsiteX96" fmla="*/ 942756 w 2729341"/>
              <a:gd name="connsiteY96" fmla="*/ 821846 h 2249100"/>
              <a:gd name="connsiteX97" fmla="*/ 946680 w 2729341"/>
              <a:gd name="connsiteY97" fmla="*/ 827380 h 2249100"/>
              <a:gd name="connsiteX98" fmla="*/ 950090 w 2729341"/>
              <a:gd name="connsiteY98" fmla="*/ 832171 h 2249100"/>
              <a:gd name="connsiteX99" fmla="*/ 953976 w 2729341"/>
              <a:gd name="connsiteY99" fmla="*/ 836895 h 2249100"/>
              <a:gd name="connsiteX100" fmla="*/ 953405 w 2729341"/>
              <a:gd name="connsiteY100" fmla="*/ 840658 h 2249100"/>
              <a:gd name="connsiteX101" fmla="*/ 957339 w 2729341"/>
              <a:gd name="connsiteY101" fmla="*/ 846449 h 2249100"/>
              <a:gd name="connsiteX102" fmla="*/ 961482 w 2729341"/>
              <a:gd name="connsiteY102" fmla="*/ 853793 h 2249100"/>
              <a:gd name="connsiteX103" fmla="*/ 964663 w 2729341"/>
              <a:gd name="connsiteY103" fmla="*/ 860279 h 2249100"/>
              <a:gd name="connsiteX104" fmla="*/ 966921 w 2729341"/>
              <a:gd name="connsiteY104" fmla="*/ 863899 h 2249100"/>
              <a:gd name="connsiteX105" fmla="*/ 969636 w 2729341"/>
              <a:gd name="connsiteY105" fmla="*/ 869118 h 2249100"/>
              <a:gd name="connsiteX106" fmla="*/ 972950 w 2729341"/>
              <a:gd name="connsiteY106" fmla="*/ 875490 h 2249100"/>
              <a:gd name="connsiteX107" fmla="*/ 976722 w 2729341"/>
              <a:gd name="connsiteY107" fmla="*/ 882720 h 2249100"/>
              <a:gd name="connsiteX108" fmla="*/ 979608 w 2729341"/>
              <a:gd name="connsiteY108" fmla="*/ 887340 h 2249100"/>
              <a:gd name="connsiteX109" fmla="*/ 983371 w 2729341"/>
              <a:gd name="connsiteY109" fmla="*/ 893788 h 2249100"/>
              <a:gd name="connsiteX110" fmla="*/ 985228 w 2729341"/>
              <a:gd name="connsiteY110" fmla="*/ 897626 h 2249100"/>
              <a:gd name="connsiteX111" fmla="*/ 983961 w 2729341"/>
              <a:gd name="connsiteY111" fmla="*/ 900246 h 2249100"/>
              <a:gd name="connsiteX112" fmla="*/ 982399 w 2729341"/>
              <a:gd name="connsiteY112" fmla="*/ 903485 h 2249100"/>
              <a:gd name="connsiteX113" fmla="*/ 987238 w 2729341"/>
              <a:gd name="connsiteY113" fmla="*/ 905018 h 2249100"/>
              <a:gd name="connsiteX114" fmla="*/ 990590 w 2729341"/>
              <a:gd name="connsiteY114" fmla="*/ 906075 h 2249100"/>
              <a:gd name="connsiteX115" fmla="*/ 989752 w 2729341"/>
              <a:gd name="connsiteY115" fmla="*/ 909657 h 2249100"/>
              <a:gd name="connsiteX116" fmla="*/ 988647 w 2729341"/>
              <a:gd name="connsiteY116" fmla="*/ 914381 h 2249100"/>
              <a:gd name="connsiteX117" fmla="*/ 992438 w 2729341"/>
              <a:gd name="connsiteY117" fmla="*/ 916238 h 2249100"/>
              <a:gd name="connsiteX118" fmla="*/ 995010 w 2729341"/>
              <a:gd name="connsiteY118" fmla="*/ 917505 h 2249100"/>
              <a:gd name="connsiteX119" fmla="*/ 994477 w 2729341"/>
              <a:gd name="connsiteY119" fmla="*/ 919972 h 2249100"/>
              <a:gd name="connsiteX120" fmla="*/ 995896 w 2729341"/>
              <a:gd name="connsiteY120" fmla="*/ 922753 h 2249100"/>
              <a:gd name="connsiteX121" fmla="*/ 996125 w 2729341"/>
              <a:gd name="connsiteY121" fmla="*/ 927354 h 2249100"/>
              <a:gd name="connsiteX122" fmla="*/ 1000744 w 2729341"/>
              <a:gd name="connsiteY122" fmla="*/ 927059 h 2249100"/>
              <a:gd name="connsiteX123" fmla="*/ 1002783 w 2729341"/>
              <a:gd name="connsiteY123" fmla="*/ 926926 h 2249100"/>
              <a:gd name="connsiteX124" fmla="*/ 1005545 w 2729341"/>
              <a:gd name="connsiteY124" fmla="*/ 928964 h 2249100"/>
              <a:gd name="connsiteX125" fmla="*/ 1009183 w 2729341"/>
              <a:gd name="connsiteY125" fmla="*/ 931650 h 2249100"/>
              <a:gd name="connsiteX126" fmla="*/ 1012831 w 2729341"/>
              <a:gd name="connsiteY126" fmla="*/ 934164 h 2249100"/>
              <a:gd name="connsiteX127" fmla="*/ 1015946 w 2729341"/>
              <a:gd name="connsiteY127" fmla="*/ 936308 h 2249100"/>
              <a:gd name="connsiteX128" fmla="*/ 1020032 w 2729341"/>
              <a:gd name="connsiteY128" fmla="*/ 937574 h 2249100"/>
              <a:gd name="connsiteX129" fmla="*/ 1025071 w 2729341"/>
              <a:gd name="connsiteY129" fmla="*/ 939394 h 2249100"/>
              <a:gd name="connsiteX130" fmla="*/ 1027548 w 2729341"/>
              <a:gd name="connsiteY130" fmla="*/ 943108 h 2249100"/>
              <a:gd name="connsiteX131" fmla="*/ 1032139 w 2729341"/>
              <a:gd name="connsiteY131" fmla="*/ 944699 h 2249100"/>
              <a:gd name="connsiteX132" fmla="*/ 1033853 w 2729341"/>
              <a:gd name="connsiteY132" fmla="*/ 949871 h 2249100"/>
              <a:gd name="connsiteX133" fmla="*/ 1039158 w 2729341"/>
              <a:gd name="connsiteY133" fmla="*/ 951767 h 2249100"/>
              <a:gd name="connsiteX134" fmla="*/ 1042283 w 2729341"/>
              <a:gd name="connsiteY134" fmla="*/ 950500 h 2249100"/>
              <a:gd name="connsiteX135" fmla="*/ 1043407 w 2729341"/>
              <a:gd name="connsiteY135" fmla="*/ 952605 h 2249100"/>
              <a:gd name="connsiteX136" fmla="*/ 1044292 w 2729341"/>
              <a:gd name="connsiteY136" fmla="*/ 955024 h 2249100"/>
              <a:gd name="connsiteX137" fmla="*/ 1044531 w 2729341"/>
              <a:gd name="connsiteY137" fmla="*/ 958072 h 2249100"/>
              <a:gd name="connsiteX138" fmla="*/ 1044235 w 2729341"/>
              <a:gd name="connsiteY138" fmla="*/ 961044 h 2249100"/>
              <a:gd name="connsiteX139" fmla="*/ 1042911 w 2729341"/>
              <a:gd name="connsiteY139" fmla="*/ 963520 h 2249100"/>
              <a:gd name="connsiteX140" fmla="*/ 1041911 w 2729341"/>
              <a:gd name="connsiteY140" fmla="*/ 966187 h 2249100"/>
              <a:gd name="connsiteX141" fmla="*/ 1041244 w 2729341"/>
              <a:gd name="connsiteY141" fmla="*/ 969055 h 2249100"/>
              <a:gd name="connsiteX142" fmla="*/ 1040987 w 2729341"/>
              <a:gd name="connsiteY142" fmla="*/ 972122 h 2249100"/>
              <a:gd name="connsiteX143" fmla="*/ 1041149 w 2729341"/>
              <a:gd name="connsiteY143" fmla="*/ 975398 h 2249100"/>
              <a:gd name="connsiteX144" fmla="*/ 1041683 w 2729341"/>
              <a:gd name="connsiteY144" fmla="*/ 978256 h 2249100"/>
              <a:gd name="connsiteX145" fmla="*/ 1043311 w 2729341"/>
              <a:gd name="connsiteY145" fmla="*/ 983533 h 2249100"/>
              <a:gd name="connsiteX146" fmla="*/ 1043854 w 2729341"/>
              <a:gd name="connsiteY146" fmla="*/ 986761 h 2249100"/>
              <a:gd name="connsiteX147" fmla="*/ 1043921 w 2729341"/>
              <a:gd name="connsiteY147" fmla="*/ 988905 h 2249100"/>
              <a:gd name="connsiteX148" fmla="*/ 1040311 w 2729341"/>
              <a:gd name="connsiteY148" fmla="*/ 996429 h 2249100"/>
              <a:gd name="connsiteX149" fmla="*/ 1039063 w 2729341"/>
              <a:gd name="connsiteY149" fmla="*/ 1000001 h 2249100"/>
              <a:gd name="connsiteX150" fmla="*/ 1039178 w 2729341"/>
              <a:gd name="connsiteY150" fmla="*/ 1001602 h 2249100"/>
              <a:gd name="connsiteX151" fmla="*/ 1036549 w 2729341"/>
              <a:gd name="connsiteY151" fmla="*/ 1005316 h 2249100"/>
              <a:gd name="connsiteX152" fmla="*/ 1031719 w 2729341"/>
              <a:gd name="connsiteY152" fmla="*/ 1010498 h 2249100"/>
              <a:gd name="connsiteX153" fmla="*/ 1029529 w 2729341"/>
              <a:gd name="connsiteY153" fmla="*/ 1013479 h 2249100"/>
              <a:gd name="connsiteX154" fmla="*/ 1028443 w 2729341"/>
              <a:gd name="connsiteY154" fmla="*/ 1012489 h 2249100"/>
              <a:gd name="connsiteX155" fmla="*/ 1022194 w 2729341"/>
              <a:gd name="connsiteY155" fmla="*/ 1011717 h 2249100"/>
              <a:gd name="connsiteX156" fmla="*/ 1019928 w 2729341"/>
              <a:gd name="connsiteY156" fmla="*/ 1005097 h 2249100"/>
              <a:gd name="connsiteX157" fmla="*/ 1018727 w 2729341"/>
              <a:gd name="connsiteY157" fmla="*/ 999944 h 2249100"/>
              <a:gd name="connsiteX158" fmla="*/ 1016908 w 2729341"/>
              <a:gd name="connsiteY158" fmla="*/ 995448 h 2249100"/>
              <a:gd name="connsiteX159" fmla="*/ 1016956 w 2729341"/>
              <a:gd name="connsiteY159" fmla="*/ 994429 h 2249100"/>
              <a:gd name="connsiteX160" fmla="*/ 1018613 w 2729341"/>
              <a:gd name="connsiteY160" fmla="*/ 991419 h 2249100"/>
              <a:gd name="connsiteX161" fmla="*/ 1024861 w 2729341"/>
              <a:gd name="connsiteY161" fmla="*/ 988943 h 2249100"/>
              <a:gd name="connsiteX162" fmla="*/ 1024919 w 2729341"/>
              <a:gd name="connsiteY162" fmla="*/ 987952 h 2249100"/>
              <a:gd name="connsiteX163" fmla="*/ 1022595 w 2729341"/>
              <a:gd name="connsiteY163" fmla="*/ 987295 h 2249100"/>
              <a:gd name="connsiteX164" fmla="*/ 1022033 w 2729341"/>
              <a:gd name="connsiteY164" fmla="*/ 986218 h 2249100"/>
              <a:gd name="connsiteX165" fmla="*/ 1021394 w 2729341"/>
              <a:gd name="connsiteY165" fmla="*/ 981313 h 2249100"/>
              <a:gd name="connsiteX166" fmla="*/ 1021566 w 2729341"/>
              <a:gd name="connsiteY166" fmla="*/ 976998 h 2249100"/>
              <a:gd name="connsiteX167" fmla="*/ 1021404 w 2729341"/>
              <a:gd name="connsiteY167" fmla="*/ 974131 h 2249100"/>
              <a:gd name="connsiteX168" fmla="*/ 1020366 w 2729341"/>
              <a:gd name="connsiteY168" fmla="*/ 968264 h 2249100"/>
              <a:gd name="connsiteX169" fmla="*/ 1018804 w 2729341"/>
              <a:gd name="connsiteY169" fmla="*/ 964663 h 2249100"/>
              <a:gd name="connsiteX170" fmla="*/ 1014774 w 2729341"/>
              <a:gd name="connsiteY170" fmla="*/ 957615 h 2249100"/>
              <a:gd name="connsiteX171" fmla="*/ 1014432 w 2729341"/>
              <a:gd name="connsiteY171" fmla="*/ 955834 h 2249100"/>
              <a:gd name="connsiteX172" fmla="*/ 1016203 w 2729341"/>
              <a:gd name="connsiteY172" fmla="*/ 953595 h 2249100"/>
              <a:gd name="connsiteX173" fmla="*/ 1017308 w 2729341"/>
              <a:gd name="connsiteY173" fmla="*/ 951510 h 2249100"/>
              <a:gd name="connsiteX174" fmla="*/ 1010498 w 2729341"/>
              <a:gd name="connsiteY174" fmla="*/ 955138 h 2249100"/>
              <a:gd name="connsiteX175" fmla="*/ 1001201 w 2729341"/>
              <a:gd name="connsiteY175" fmla="*/ 958939 h 2249100"/>
              <a:gd name="connsiteX176" fmla="*/ 997220 w 2729341"/>
              <a:gd name="connsiteY176" fmla="*/ 961587 h 2249100"/>
              <a:gd name="connsiteX177" fmla="*/ 996382 w 2729341"/>
              <a:gd name="connsiteY177" fmla="*/ 962644 h 2249100"/>
              <a:gd name="connsiteX178" fmla="*/ 996096 w 2729341"/>
              <a:gd name="connsiteY178" fmla="*/ 963540 h 2249100"/>
              <a:gd name="connsiteX179" fmla="*/ 996820 w 2729341"/>
              <a:gd name="connsiteY179" fmla="*/ 966035 h 2249100"/>
              <a:gd name="connsiteX180" fmla="*/ 996706 w 2729341"/>
              <a:gd name="connsiteY180" fmla="*/ 966835 h 2249100"/>
              <a:gd name="connsiteX181" fmla="*/ 995896 w 2729341"/>
              <a:gd name="connsiteY181" fmla="*/ 968312 h 2249100"/>
              <a:gd name="connsiteX182" fmla="*/ 994934 w 2729341"/>
              <a:gd name="connsiteY182" fmla="*/ 972464 h 2249100"/>
              <a:gd name="connsiteX183" fmla="*/ 992915 w 2729341"/>
              <a:gd name="connsiteY183" fmla="*/ 976856 h 2249100"/>
              <a:gd name="connsiteX184" fmla="*/ 991895 w 2729341"/>
              <a:gd name="connsiteY184" fmla="*/ 977760 h 2249100"/>
              <a:gd name="connsiteX185" fmla="*/ 988266 w 2729341"/>
              <a:gd name="connsiteY185" fmla="*/ 976122 h 2249100"/>
              <a:gd name="connsiteX186" fmla="*/ 987295 w 2729341"/>
              <a:gd name="connsiteY186" fmla="*/ 974722 h 2249100"/>
              <a:gd name="connsiteX187" fmla="*/ 985476 w 2729341"/>
              <a:gd name="connsiteY187" fmla="*/ 968978 h 2249100"/>
              <a:gd name="connsiteX188" fmla="*/ 985895 w 2729341"/>
              <a:gd name="connsiteY188" fmla="*/ 967445 h 2249100"/>
              <a:gd name="connsiteX189" fmla="*/ 987219 w 2729341"/>
              <a:gd name="connsiteY189" fmla="*/ 966149 h 2249100"/>
              <a:gd name="connsiteX190" fmla="*/ 989019 w 2729341"/>
              <a:gd name="connsiteY190" fmla="*/ 963359 h 2249100"/>
              <a:gd name="connsiteX191" fmla="*/ 991286 w 2729341"/>
              <a:gd name="connsiteY191" fmla="*/ 959053 h 2249100"/>
              <a:gd name="connsiteX192" fmla="*/ 995620 w 2729341"/>
              <a:gd name="connsiteY192" fmla="*/ 948071 h 2249100"/>
              <a:gd name="connsiteX193" fmla="*/ 998449 w 2729341"/>
              <a:gd name="connsiteY193" fmla="*/ 948023 h 2249100"/>
              <a:gd name="connsiteX194" fmla="*/ 1003440 w 2729341"/>
              <a:gd name="connsiteY194" fmla="*/ 945842 h 2249100"/>
              <a:gd name="connsiteX195" fmla="*/ 995610 w 2729341"/>
              <a:gd name="connsiteY195" fmla="*/ 944747 h 2249100"/>
              <a:gd name="connsiteX196" fmla="*/ 994439 w 2729341"/>
              <a:gd name="connsiteY196" fmla="*/ 944175 h 2249100"/>
              <a:gd name="connsiteX197" fmla="*/ 993391 w 2729341"/>
              <a:gd name="connsiteY197" fmla="*/ 942670 h 2249100"/>
              <a:gd name="connsiteX198" fmla="*/ 992457 w 2729341"/>
              <a:gd name="connsiteY198" fmla="*/ 940232 h 2249100"/>
              <a:gd name="connsiteX199" fmla="*/ 990867 w 2729341"/>
              <a:gd name="connsiteY199" fmla="*/ 937517 h 2249100"/>
              <a:gd name="connsiteX200" fmla="*/ 987885 w 2729341"/>
              <a:gd name="connsiteY200" fmla="*/ 936565 h 2249100"/>
              <a:gd name="connsiteX201" fmla="*/ 986580 w 2729341"/>
              <a:gd name="connsiteY201" fmla="*/ 935565 h 2249100"/>
              <a:gd name="connsiteX202" fmla="*/ 984609 w 2729341"/>
              <a:gd name="connsiteY202" fmla="*/ 932260 h 2249100"/>
              <a:gd name="connsiteX203" fmla="*/ 983285 w 2729341"/>
              <a:gd name="connsiteY203" fmla="*/ 930774 h 2249100"/>
              <a:gd name="connsiteX204" fmla="*/ 982561 w 2729341"/>
              <a:gd name="connsiteY204" fmla="*/ 928935 h 2249100"/>
              <a:gd name="connsiteX205" fmla="*/ 982437 w 2729341"/>
              <a:gd name="connsiteY205" fmla="*/ 926744 h 2249100"/>
              <a:gd name="connsiteX206" fmla="*/ 981875 w 2729341"/>
              <a:gd name="connsiteY206" fmla="*/ 925640 h 2249100"/>
              <a:gd name="connsiteX207" fmla="*/ 979827 w 2729341"/>
              <a:gd name="connsiteY207" fmla="*/ 925240 h 2249100"/>
              <a:gd name="connsiteX208" fmla="*/ 978722 w 2729341"/>
              <a:gd name="connsiteY208" fmla="*/ 924487 h 2249100"/>
              <a:gd name="connsiteX209" fmla="*/ 978418 w 2729341"/>
              <a:gd name="connsiteY209" fmla="*/ 918810 h 2249100"/>
              <a:gd name="connsiteX210" fmla="*/ 974341 w 2729341"/>
              <a:gd name="connsiteY210" fmla="*/ 917353 h 2249100"/>
              <a:gd name="connsiteX211" fmla="*/ 972674 w 2729341"/>
              <a:gd name="connsiteY211" fmla="*/ 916095 h 2249100"/>
              <a:gd name="connsiteX212" fmla="*/ 969988 w 2729341"/>
              <a:gd name="connsiteY212" fmla="*/ 912533 h 2249100"/>
              <a:gd name="connsiteX213" fmla="*/ 969245 w 2729341"/>
              <a:gd name="connsiteY213" fmla="*/ 910800 h 2249100"/>
              <a:gd name="connsiteX214" fmla="*/ 969007 w 2729341"/>
              <a:gd name="connsiteY214" fmla="*/ 909352 h 2249100"/>
              <a:gd name="connsiteX215" fmla="*/ 969664 w 2729341"/>
              <a:gd name="connsiteY215" fmla="*/ 905409 h 2249100"/>
              <a:gd name="connsiteX216" fmla="*/ 969388 w 2729341"/>
              <a:gd name="connsiteY216" fmla="*/ 904666 h 2249100"/>
              <a:gd name="connsiteX217" fmla="*/ 967007 w 2729341"/>
              <a:gd name="connsiteY217" fmla="*/ 905066 h 2249100"/>
              <a:gd name="connsiteX218" fmla="*/ 952243 w 2729341"/>
              <a:gd name="connsiteY218" fmla="*/ 898941 h 2249100"/>
              <a:gd name="connsiteX219" fmla="*/ 953024 w 2729341"/>
              <a:gd name="connsiteY219" fmla="*/ 890816 h 2249100"/>
              <a:gd name="connsiteX220" fmla="*/ 950290 w 2729341"/>
              <a:gd name="connsiteY220" fmla="*/ 880044 h 2249100"/>
              <a:gd name="connsiteX221" fmla="*/ 947357 w 2729341"/>
              <a:gd name="connsiteY221" fmla="*/ 875662 h 2249100"/>
              <a:gd name="connsiteX222" fmla="*/ 947938 w 2729341"/>
              <a:gd name="connsiteY222" fmla="*/ 873947 h 2249100"/>
              <a:gd name="connsiteX223" fmla="*/ 948566 w 2729341"/>
              <a:gd name="connsiteY223" fmla="*/ 873043 h 2249100"/>
              <a:gd name="connsiteX224" fmla="*/ 949881 w 2729341"/>
              <a:gd name="connsiteY224" fmla="*/ 873024 h 2249100"/>
              <a:gd name="connsiteX225" fmla="*/ 955548 w 2729341"/>
              <a:gd name="connsiteY225" fmla="*/ 876214 h 2249100"/>
              <a:gd name="connsiteX226" fmla="*/ 960882 w 2729341"/>
              <a:gd name="connsiteY226" fmla="*/ 879986 h 2249100"/>
              <a:gd name="connsiteX227" fmla="*/ 961568 w 2729341"/>
              <a:gd name="connsiteY227" fmla="*/ 879434 h 2249100"/>
              <a:gd name="connsiteX228" fmla="*/ 953043 w 2729341"/>
              <a:gd name="connsiteY228" fmla="*/ 871414 h 2249100"/>
              <a:gd name="connsiteX229" fmla="*/ 950909 w 2729341"/>
              <a:gd name="connsiteY229" fmla="*/ 869013 h 2249100"/>
              <a:gd name="connsiteX230" fmla="*/ 950376 w 2729341"/>
              <a:gd name="connsiteY230" fmla="*/ 866118 h 2249100"/>
              <a:gd name="connsiteX231" fmla="*/ 950347 w 2729341"/>
              <a:gd name="connsiteY231" fmla="*/ 864565 h 2249100"/>
              <a:gd name="connsiteX232" fmla="*/ 951024 w 2729341"/>
              <a:gd name="connsiteY232" fmla="*/ 863756 h 2249100"/>
              <a:gd name="connsiteX233" fmla="*/ 959015 w 2729341"/>
              <a:gd name="connsiteY233" fmla="*/ 864480 h 2249100"/>
              <a:gd name="connsiteX234" fmla="*/ 959491 w 2729341"/>
              <a:gd name="connsiteY234" fmla="*/ 863879 h 2249100"/>
              <a:gd name="connsiteX235" fmla="*/ 951386 w 2729341"/>
              <a:gd name="connsiteY235" fmla="*/ 861517 h 2249100"/>
              <a:gd name="connsiteX236" fmla="*/ 949728 w 2729341"/>
              <a:gd name="connsiteY236" fmla="*/ 861527 h 2249100"/>
              <a:gd name="connsiteX237" fmla="*/ 947957 w 2729341"/>
              <a:gd name="connsiteY237" fmla="*/ 864918 h 2249100"/>
              <a:gd name="connsiteX238" fmla="*/ 947118 w 2729341"/>
              <a:gd name="connsiteY238" fmla="*/ 865718 h 2249100"/>
              <a:gd name="connsiteX239" fmla="*/ 945375 w 2729341"/>
              <a:gd name="connsiteY239" fmla="*/ 865556 h 2249100"/>
              <a:gd name="connsiteX240" fmla="*/ 944785 w 2729341"/>
              <a:gd name="connsiteY240" fmla="*/ 865032 h 2249100"/>
              <a:gd name="connsiteX241" fmla="*/ 942727 w 2729341"/>
              <a:gd name="connsiteY241" fmla="*/ 860927 h 2249100"/>
              <a:gd name="connsiteX242" fmla="*/ 940765 w 2729341"/>
              <a:gd name="connsiteY242" fmla="*/ 858060 h 2249100"/>
              <a:gd name="connsiteX243" fmla="*/ 937117 w 2729341"/>
              <a:gd name="connsiteY243" fmla="*/ 854088 h 2249100"/>
              <a:gd name="connsiteX244" fmla="*/ 936431 w 2729341"/>
              <a:gd name="connsiteY244" fmla="*/ 851249 h 2249100"/>
              <a:gd name="connsiteX245" fmla="*/ 936250 w 2729341"/>
              <a:gd name="connsiteY245" fmla="*/ 847068 h 2249100"/>
              <a:gd name="connsiteX246" fmla="*/ 936736 w 2729341"/>
              <a:gd name="connsiteY246" fmla="*/ 843105 h 2249100"/>
              <a:gd name="connsiteX247" fmla="*/ 939718 w 2729341"/>
              <a:gd name="connsiteY247" fmla="*/ 834019 h 2249100"/>
              <a:gd name="connsiteX248" fmla="*/ 940927 w 2729341"/>
              <a:gd name="connsiteY248" fmla="*/ 832437 h 2249100"/>
              <a:gd name="connsiteX249" fmla="*/ 941241 w 2729341"/>
              <a:gd name="connsiteY249" fmla="*/ 831447 h 2249100"/>
              <a:gd name="connsiteX250" fmla="*/ 940318 w 2729341"/>
              <a:gd name="connsiteY250" fmla="*/ 831599 h 2249100"/>
              <a:gd name="connsiteX251" fmla="*/ 939441 w 2729341"/>
              <a:gd name="connsiteY251" fmla="*/ 832466 h 2249100"/>
              <a:gd name="connsiteX252" fmla="*/ 936974 w 2729341"/>
              <a:gd name="connsiteY252" fmla="*/ 836695 h 2249100"/>
              <a:gd name="connsiteX253" fmla="*/ 934431 w 2729341"/>
              <a:gd name="connsiteY253" fmla="*/ 843610 h 2249100"/>
              <a:gd name="connsiteX254" fmla="*/ 932355 w 2729341"/>
              <a:gd name="connsiteY254" fmla="*/ 845963 h 2249100"/>
              <a:gd name="connsiteX255" fmla="*/ 931050 w 2729341"/>
              <a:gd name="connsiteY255" fmla="*/ 845392 h 2249100"/>
              <a:gd name="connsiteX256" fmla="*/ 929078 w 2729341"/>
              <a:gd name="connsiteY256" fmla="*/ 842582 h 2249100"/>
              <a:gd name="connsiteX257" fmla="*/ 924963 w 2729341"/>
              <a:gd name="connsiteY257" fmla="*/ 839143 h 2249100"/>
              <a:gd name="connsiteX258" fmla="*/ 920201 w 2729341"/>
              <a:gd name="connsiteY258" fmla="*/ 838257 h 2249100"/>
              <a:gd name="connsiteX259" fmla="*/ 917191 w 2729341"/>
              <a:gd name="connsiteY259" fmla="*/ 834733 h 2249100"/>
              <a:gd name="connsiteX260" fmla="*/ 912743 w 2729341"/>
              <a:gd name="connsiteY260" fmla="*/ 824884 h 2249100"/>
              <a:gd name="connsiteX261" fmla="*/ 912143 w 2729341"/>
              <a:gd name="connsiteY261" fmla="*/ 819960 h 2249100"/>
              <a:gd name="connsiteX262" fmla="*/ 911571 w 2729341"/>
              <a:gd name="connsiteY262" fmla="*/ 818750 h 2249100"/>
              <a:gd name="connsiteX263" fmla="*/ 909161 w 2729341"/>
              <a:gd name="connsiteY263" fmla="*/ 817150 h 2249100"/>
              <a:gd name="connsiteX264" fmla="*/ 907675 w 2729341"/>
              <a:gd name="connsiteY264" fmla="*/ 814778 h 2249100"/>
              <a:gd name="connsiteX265" fmla="*/ 905389 w 2729341"/>
              <a:gd name="connsiteY265" fmla="*/ 802681 h 2249100"/>
              <a:gd name="connsiteX266" fmla="*/ 902370 w 2729341"/>
              <a:gd name="connsiteY266" fmla="*/ 794223 h 2249100"/>
              <a:gd name="connsiteX267" fmla="*/ 901618 w 2729341"/>
              <a:gd name="connsiteY267" fmla="*/ 789737 h 2249100"/>
              <a:gd name="connsiteX268" fmla="*/ 901865 w 2729341"/>
              <a:gd name="connsiteY268" fmla="*/ 785279 h 2249100"/>
              <a:gd name="connsiteX269" fmla="*/ 901475 w 2729341"/>
              <a:gd name="connsiteY269" fmla="*/ 784784 h 2249100"/>
              <a:gd name="connsiteX270" fmla="*/ 900436 w 2729341"/>
              <a:gd name="connsiteY270" fmla="*/ 788260 h 2249100"/>
              <a:gd name="connsiteX271" fmla="*/ 900170 w 2729341"/>
              <a:gd name="connsiteY271" fmla="*/ 790070 h 2249100"/>
              <a:gd name="connsiteX272" fmla="*/ 898265 w 2729341"/>
              <a:gd name="connsiteY272" fmla="*/ 790585 h 2249100"/>
              <a:gd name="connsiteX273" fmla="*/ 900055 w 2729341"/>
              <a:gd name="connsiteY273" fmla="*/ 794099 h 2249100"/>
              <a:gd name="connsiteX274" fmla="*/ 900503 w 2729341"/>
              <a:gd name="connsiteY274" fmla="*/ 795852 h 2249100"/>
              <a:gd name="connsiteX275" fmla="*/ 899608 w 2729341"/>
              <a:gd name="connsiteY275" fmla="*/ 795709 h 2249100"/>
              <a:gd name="connsiteX276" fmla="*/ 897779 w 2729341"/>
              <a:gd name="connsiteY276" fmla="*/ 796147 h 2249100"/>
              <a:gd name="connsiteX277" fmla="*/ 900884 w 2729341"/>
              <a:gd name="connsiteY277" fmla="*/ 802120 h 2249100"/>
              <a:gd name="connsiteX278" fmla="*/ 902275 w 2729341"/>
              <a:gd name="connsiteY278" fmla="*/ 811340 h 2249100"/>
              <a:gd name="connsiteX279" fmla="*/ 904332 w 2729341"/>
              <a:gd name="connsiteY279" fmla="*/ 818140 h 2249100"/>
              <a:gd name="connsiteX280" fmla="*/ 905666 w 2729341"/>
              <a:gd name="connsiteY280" fmla="*/ 823636 h 2249100"/>
              <a:gd name="connsiteX281" fmla="*/ 906266 w 2729341"/>
              <a:gd name="connsiteY281" fmla="*/ 827799 h 2249100"/>
              <a:gd name="connsiteX282" fmla="*/ 907142 w 2729341"/>
              <a:gd name="connsiteY282" fmla="*/ 831771 h 2249100"/>
              <a:gd name="connsiteX283" fmla="*/ 909542 w 2729341"/>
              <a:gd name="connsiteY283" fmla="*/ 840505 h 2249100"/>
              <a:gd name="connsiteX284" fmla="*/ 909866 w 2729341"/>
              <a:gd name="connsiteY284" fmla="*/ 842239 h 2249100"/>
              <a:gd name="connsiteX285" fmla="*/ 909580 w 2729341"/>
              <a:gd name="connsiteY285" fmla="*/ 843648 h 2249100"/>
              <a:gd name="connsiteX286" fmla="*/ 908790 w 2729341"/>
              <a:gd name="connsiteY286" fmla="*/ 845325 h 2249100"/>
              <a:gd name="connsiteX287" fmla="*/ 907418 w 2729341"/>
              <a:gd name="connsiteY287" fmla="*/ 845953 h 2249100"/>
              <a:gd name="connsiteX288" fmla="*/ 903113 w 2729341"/>
              <a:gd name="connsiteY288" fmla="*/ 844811 h 2249100"/>
              <a:gd name="connsiteX289" fmla="*/ 901494 w 2729341"/>
              <a:gd name="connsiteY289" fmla="*/ 842658 h 2249100"/>
              <a:gd name="connsiteX290" fmla="*/ 899170 w 2729341"/>
              <a:gd name="connsiteY290" fmla="*/ 838695 h 2249100"/>
              <a:gd name="connsiteX291" fmla="*/ 895912 w 2729341"/>
              <a:gd name="connsiteY291" fmla="*/ 836867 h 2249100"/>
              <a:gd name="connsiteX292" fmla="*/ 887844 w 2729341"/>
              <a:gd name="connsiteY292" fmla="*/ 837771 h 2249100"/>
              <a:gd name="connsiteX293" fmla="*/ 887197 w 2729341"/>
              <a:gd name="connsiteY293" fmla="*/ 837467 h 2249100"/>
              <a:gd name="connsiteX294" fmla="*/ 887225 w 2729341"/>
              <a:gd name="connsiteY294" fmla="*/ 834228 h 2249100"/>
              <a:gd name="connsiteX295" fmla="*/ 888149 w 2729341"/>
              <a:gd name="connsiteY295" fmla="*/ 828446 h 2249100"/>
              <a:gd name="connsiteX296" fmla="*/ 887406 w 2729341"/>
              <a:gd name="connsiteY296" fmla="*/ 826103 h 2249100"/>
              <a:gd name="connsiteX297" fmla="*/ 883234 w 2729341"/>
              <a:gd name="connsiteY297" fmla="*/ 817559 h 2249100"/>
              <a:gd name="connsiteX298" fmla="*/ 883301 w 2729341"/>
              <a:gd name="connsiteY298" fmla="*/ 815883 h 2249100"/>
              <a:gd name="connsiteX299" fmla="*/ 889092 w 2729341"/>
              <a:gd name="connsiteY299" fmla="*/ 811940 h 2249100"/>
              <a:gd name="connsiteX300" fmla="*/ 886282 w 2729341"/>
              <a:gd name="connsiteY300" fmla="*/ 811645 h 2249100"/>
              <a:gd name="connsiteX301" fmla="*/ 884015 w 2729341"/>
              <a:gd name="connsiteY301" fmla="*/ 813187 h 2249100"/>
              <a:gd name="connsiteX302" fmla="*/ 883139 w 2729341"/>
              <a:gd name="connsiteY302" fmla="*/ 812197 h 2249100"/>
              <a:gd name="connsiteX303" fmla="*/ 881767 w 2729341"/>
              <a:gd name="connsiteY303" fmla="*/ 806682 h 2249100"/>
              <a:gd name="connsiteX304" fmla="*/ 880882 w 2729341"/>
              <a:gd name="connsiteY304" fmla="*/ 804625 h 2249100"/>
              <a:gd name="connsiteX305" fmla="*/ 880443 w 2729341"/>
              <a:gd name="connsiteY305" fmla="*/ 804186 h 2249100"/>
              <a:gd name="connsiteX306" fmla="*/ 880196 w 2729341"/>
              <a:gd name="connsiteY306" fmla="*/ 809434 h 2249100"/>
              <a:gd name="connsiteX307" fmla="*/ 881158 w 2729341"/>
              <a:gd name="connsiteY307" fmla="*/ 812187 h 2249100"/>
              <a:gd name="connsiteX308" fmla="*/ 881301 w 2729341"/>
              <a:gd name="connsiteY308" fmla="*/ 813778 h 2249100"/>
              <a:gd name="connsiteX309" fmla="*/ 881148 w 2729341"/>
              <a:gd name="connsiteY309" fmla="*/ 815997 h 2249100"/>
              <a:gd name="connsiteX310" fmla="*/ 880548 w 2729341"/>
              <a:gd name="connsiteY310" fmla="*/ 817588 h 2249100"/>
              <a:gd name="connsiteX311" fmla="*/ 879491 w 2729341"/>
              <a:gd name="connsiteY311" fmla="*/ 818550 h 2249100"/>
              <a:gd name="connsiteX312" fmla="*/ 878434 w 2729341"/>
              <a:gd name="connsiteY312" fmla="*/ 818788 h 2249100"/>
              <a:gd name="connsiteX313" fmla="*/ 876481 w 2729341"/>
              <a:gd name="connsiteY313" fmla="*/ 817683 h 2249100"/>
              <a:gd name="connsiteX314" fmla="*/ 874309 w 2729341"/>
              <a:gd name="connsiteY314" fmla="*/ 815597 h 2249100"/>
              <a:gd name="connsiteX315" fmla="*/ 872414 w 2729341"/>
              <a:gd name="connsiteY315" fmla="*/ 814616 h 2249100"/>
              <a:gd name="connsiteX316" fmla="*/ 871709 w 2729341"/>
              <a:gd name="connsiteY316" fmla="*/ 813787 h 2249100"/>
              <a:gd name="connsiteX317" fmla="*/ 870814 w 2729341"/>
              <a:gd name="connsiteY317" fmla="*/ 811482 h 2249100"/>
              <a:gd name="connsiteX318" fmla="*/ 869347 w 2729341"/>
              <a:gd name="connsiteY318" fmla="*/ 809730 h 2249100"/>
              <a:gd name="connsiteX319" fmla="*/ 862270 w 2729341"/>
              <a:gd name="connsiteY319" fmla="*/ 807510 h 2249100"/>
              <a:gd name="connsiteX320" fmla="*/ 858050 w 2729341"/>
              <a:gd name="connsiteY320" fmla="*/ 804882 h 2249100"/>
              <a:gd name="connsiteX321" fmla="*/ 857698 w 2729341"/>
              <a:gd name="connsiteY321" fmla="*/ 805577 h 2249100"/>
              <a:gd name="connsiteX322" fmla="*/ 859012 w 2729341"/>
              <a:gd name="connsiteY322" fmla="*/ 808377 h 2249100"/>
              <a:gd name="connsiteX323" fmla="*/ 859136 w 2729341"/>
              <a:gd name="connsiteY323" fmla="*/ 810035 h 2249100"/>
              <a:gd name="connsiteX324" fmla="*/ 858069 w 2729341"/>
              <a:gd name="connsiteY324" fmla="*/ 810539 h 2249100"/>
              <a:gd name="connsiteX325" fmla="*/ 856164 w 2729341"/>
              <a:gd name="connsiteY325" fmla="*/ 813197 h 2249100"/>
              <a:gd name="connsiteX326" fmla="*/ 856717 w 2729341"/>
              <a:gd name="connsiteY326" fmla="*/ 813559 h 2249100"/>
              <a:gd name="connsiteX327" fmla="*/ 858726 w 2729341"/>
              <a:gd name="connsiteY327" fmla="*/ 812683 h 2249100"/>
              <a:gd name="connsiteX328" fmla="*/ 860974 w 2729341"/>
              <a:gd name="connsiteY328" fmla="*/ 812787 h 2249100"/>
              <a:gd name="connsiteX329" fmla="*/ 864689 w 2729341"/>
              <a:gd name="connsiteY329" fmla="*/ 814397 h 2249100"/>
              <a:gd name="connsiteX330" fmla="*/ 868061 w 2729341"/>
              <a:gd name="connsiteY330" fmla="*/ 816512 h 2249100"/>
              <a:gd name="connsiteX331" fmla="*/ 869280 w 2729341"/>
              <a:gd name="connsiteY331" fmla="*/ 817693 h 2249100"/>
              <a:gd name="connsiteX332" fmla="*/ 869785 w 2729341"/>
              <a:gd name="connsiteY332" fmla="*/ 819446 h 2249100"/>
              <a:gd name="connsiteX333" fmla="*/ 870204 w 2729341"/>
              <a:gd name="connsiteY333" fmla="*/ 820064 h 2249100"/>
              <a:gd name="connsiteX334" fmla="*/ 873500 w 2729341"/>
              <a:gd name="connsiteY334" fmla="*/ 822103 h 2249100"/>
              <a:gd name="connsiteX335" fmla="*/ 873662 w 2729341"/>
              <a:gd name="connsiteY335" fmla="*/ 823170 h 2249100"/>
              <a:gd name="connsiteX336" fmla="*/ 871538 w 2729341"/>
              <a:gd name="connsiteY336" fmla="*/ 826351 h 2249100"/>
              <a:gd name="connsiteX337" fmla="*/ 875919 w 2729341"/>
              <a:gd name="connsiteY337" fmla="*/ 825999 h 2249100"/>
              <a:gd name="connsiteX338" fmla="*/ 878462 w 2729341"/>
              <a:gd name="connsiteY338" fmla="*/ 827132 h 2249100"/>
              <a:gd name="connsiteX339" fmla="*/ 881720 w 2729341"/>
              <a:gd name="connsiteY339" fmla="*/ 832047 h 2249100"/>
              <a:gd name="connsiteX340" fmla="*/ 882825 w 2729341"/>
              <a:gd name="connsiteY340" fmla="*/ 834781 h 2249100"/>
              <a:gd name="connsiteX341" fmla="*/ 882977 w 2729341"/>
              <a:gd name="connsiteY341" fmla="*/ 838276 h 2249100"/>
              <a:gd name="connsiteX342" fmla="*/ 882301 w 2729341"/>
              <a:gd name="connsiteY342" fmla="*/ 839286 h 2249100"/>
              <a:gd name="connsiteX343" fmla="*/ 881005 w 2729341"/>
              <a:gd name="connsiteY343" fmla="*/ 839991 h 2249100"/>
              <a:gd name="connsiteX344" fmla="*/ 872109 w 2729341"/>
              <a:gd name="connsiteY344" fmla="*/ 841134 h 2249100"/>
              <a:gd name="connsiteX345" fmla="*/ 868899 w 2729341"/>
              <a:gd name="connsiteY345" fmla="*/ 845334 h 2249100"/>
              <a:gd name="connsiteX346" fmla="*/ 868232 w 2729341"/>
              <a:gd name="connsiteY346" fmla="*/ 845392 h 2249100"/>
              <a:gd name="connsiteX347" fmla="*/ 865784 w 2729341"/>
              <a:gd name="connsiteY347" fmla="*/ 844248 h 2249100"/>
              <a:gd name="connsiteX348" fmla="*/ 861346 w 2729341"/>
              <a:gd name="connsiteY348" fmla="*/ 840896 h 2249100"/>
              <a:gd name="connsiteX349" fmla="*/ 855812 w 2729341"/>
              <a:gd name="connsiteY349" fmla="*/ 837705 h 2249100"/>
              <a:gd name="connsiteX350" fmla="*/ 843191 w 2729341"/>
              <a:gd name="connsiteY350" fmla="*/ 828208 h 2249100"/>
              <a:gd name="connsiteX351" fmla="*/ 842848 w 2729341"/>
              <a:gd name="connsiteY351" fmla="*/ 827761 h 2249100"/>
              <a:gd name="connsiteX352" fmla="*/ 842639 w 2729341"/>
              <a:gd name="connsiteY352" fmla="*/ 825922 h 2249100"/>
              <a:gd name="connsiteX353" fmla="*/ 841772 w 2729341"/>
              <a:gd name="connsiteY353" fmla="*/ 824979 h 2249100"/>
              <a:gd name="connsiteX354" fmla="*/ 840057 w 2729341"/>
              <a:gd name="connsiteY354" fmla="*/ 824179 h 2249100"/>
              <a:gd name="connsiteX355" fmla="*/ 837676 w 2729341"/>
              <a:gd name="connsiteY355" fmla="*/ 821760 h 2249100"/>
              <a:gd name="connsiteX356" fmla="*/ 834638 w 2729341"/>
              <a:gd name="connsiteY356" fmla="*/ 817721 h 2249100"/>
              <a:gd name="connsiteX357" fmla="*/ 832761 w 2729341"/>
              <a:gd name="connsiteY357" fmla="*/ 814559 h 2249100"/>
              <a:gd name="connsiteX358" fmla="*/ 832047 w 2729341"/>
              <a:gd name="connsiteY358" fmla="*/ 812283 h 2249100"/>
              <a:gd name="connsiteX359" fmla="*/ 830275 w 2729341"/>
              <a:gd name="connsiteY359" fmla="*/ 809673 h 2249100"/>
              <a:gd name="connsiteX360" fmla="*/ 824560 w 2729341"/>
              <a:gd name="connsiteY360" fmla="*/ 804215 h 2249100"/>
              <a:gd name="connsiteX361" fmla="*/ 821569 w 2729341"/>
              <a:gd name="connsiteY361" fmla="*/ 802120 h 2249100"/>
              <a:gd name="connsiteX362" fmla="*/ 818931 w 2729341"/>
              <a:gd name="connsiteY362" fmla="*/ 800929 h 2249100"/>
              <a:gd name="connsiteX363" fmla="*/ 816635 w 2729341"/>
              <a:gd name="connsiteY363" fmla="*/ 800672 h 2249100"/>
              <a:gd name="connsiteX364" fmla="*/ 816016 w 2729341"/>
              <a:gd name="connsiteY364" fmla="*/ 799938 h 2249100"/>
              <a:gd name="connsiteX365" fmla="*/ 817074 w 2729341"/>
              <a:gd name="connsiteY365" fmla="*/ 798738 h 2249100"/>
              <a:gd name="connsiteX366" fmla="*/ 817236 w 2729341"/>
              <a:gd name="connsiteY366" fmla="*/ 798033 h 2249100"/>
              <a:gd name="connsiteX367" fmla="*/ 812168 w 2729341"/>
              <a:gd name="connsiteY367" fmla="*/ 796900 h 2249100"/>
              <a:gd name="connsiteX368" fmla="*/ 807358 w 2729341"/>
              <a:gd name="connsiteY368" fmla="*/ 794328 h 2249100"/>
              <a:gd name="connsiteX369" fmla="*/ 795157 w 2729341"/>
              <a:gd name="connsiteY369" fmla="*/ 787079 h 2249100"/>
              <a:gd name="connsiteX370" fmla="*/ 788851 w 2729341"/>
              <a:gd name="connsiteY370" fmla="*/ 782527 h 2249100"/>
              <a:gd name="connsiteX371" fmla="*/ 785174 w 2729341"/>
              <a:gd name="connsiteY371" fmla="*/ 780345 h 2249100"/>
              <a:gd name="connsiteX372" fmla="*/ 783603 w 2729341"/>
              <a:gd name="connsiteY372" fmla="*/ 779117 h 2249100"/>
              <a:gd name="connsiteX373" fmla="*/ 782907 w 2729341"/>
              <a:gd name="connsiteY373" fmla="*/ 778116 h 2249100"/>
              <a:gd name="connsiteX374" fmla="*/ 783793 w 2729341"/>
              <a:gd name="connsiteY374" fmla="*/ 777069 h 2249100"/>
              <a:gd name="connsiteX375" fmla="*/ 786251 w 2729341"/>
              <a:gd name="connsiteY375" fmla="*/ 775983 h 2249100"/>
              <a:gd name="connsiteX376" fmla="*/ 787918 w 2729341"/>
              <a:gd name="connsiteY376" fmla="*/ 774745 h 2249100"/>
              <a:gd name="connsiteX377" fmla="*/ 790546 w 2729341"/>
              <a:gd name="connsiteY377" fmla="*/ 770106 h 2249100"/>
              <a:gd name="connsiteX378" fmla="*/ 790746 w 2729341"/>
              <a:gd name="connsiteY378" fmla="*/ 768610 h 2249100"/>
              <a:gd name="connsiteX379" fmla="*/ 789337 w 2729341"/>
              <a:gd name="connsiteY379" fmla="*/ 765229 h 2249100"/>
              <a:gd name="connsiteX380" fmla="*/ 788708 w 2729341"/>
              <a:gd name="connsiteY380" fmla="*/ 762143 h 2249100"/>
              <a:gd name="connsiteX381" fmla="*/ 788737 w 2729341"/>
              <a:gd name="connsiteY381" fmla="*/ 760428 h 2249100"/>
              <a:gd name="connsiteX382" fmla="*/ 789108 w 2729341"/>
              <a:gd name="connsiteY382" fmla="*/ 758714 h 2249100"/>
              <a:gd name="connsiteX383" fmla="*/ 789508 w 2729341"/>
              <a:gd name="connsiteY383" fmla="*/ 757600 h 2249100"/>
              <a:gd name="connsiteX384" fmla="*/ 790623 w 2729341"/>
              <a:gd name="connsiteY384" fmla="*/ 756523 h 2249100"/>
              <a:gd name="connsiteX385" fmla="*/ 791404 w 2729341"/>
              <a:gd name="connsiteY385" fmla="*/ 755980 h 2249100"/>
              <a:gd name="connsiteX386" fmla="*/ 792375 w 2729341"/>
              <a:gd name="connsiteY386" fmla="*/ 756352 h 2249100"/>
              <a:gd name="connsiteX387" fmla="*/ 795471 w 2729341"/>
              <a:gd name="connsiteY387" fmla="*/ 760600 h 2249100"/>
              <a:gd name="connsiteX388" fmla="*/ 795909 w 2729341"/>
              <a:gd name="connsiteY388" fmla="*/ 762143 h 2249100"/>
              <a:gd name="connsiteX389" fmla="*/ 795766 w 2729341"/>
              <a:gd name="connsiteY389" fmla="*/ 767934 h 2249100"/>
              <a:gd name="connsiteX390" fmla="*/ 796652 w 2729341"/>
              <a:gd name="connsiteY390" fmla="*/ 774687 h 2249100"/>
              <a:gd name="connsiteX391" fmla="*/ 796938 w 2729341"/>
              <a:gd name="connsiteY391" fmla="*/ 774192 h 2249100"/>
              <a:gd name="connsiteX392" fmla="*/ 797223 w 2729341"/>
              <a:gd name="connsiteY392" fmla="*/ 771963 h 2249100"/>
              <a:gd name="connsiteX393" fmla="*/ 797404 w 2729341"/>
              <a:gd name="connsiteY393" fmla="*/ 767696 h 2249100"/>
              <a:gd name="connsiteX394" fmla="*/ 797757 w 2729341"/>
              <a:gd name="connsiteY394" fmla="*/ 765639 h 2249100"/>
              <a:gd name="connsiteX395" fmla="*/ 798424 w 2729341"/>
              <a:gd name="connsiteY395" fmla="*/ 763638 h 2249100"/>
              <a:gd name="connsiteX396" fmla="*/ 799548 w 2729341"/>
              <a:gd name="connsiteY396" fmla="*/ 762581 h 2249100"/>
              <a:gd name="connsiteX397" fmla="*/ 803043 w 2729341"/>
              <a:gd name="connsiteY397" fmla="*/ 763191 h 2249100"/>
              <a:gd name="connsiteX398" fmla="*/ 804653 w 2729341"/>
              <a:gd name="connsiteY398" fmla="*/ 762829 h 2249100"/>
              <a:gd name="connsiteX399" fmla="*/ 797852 w 2729341"/>
              <a:gd name="connsiteY399" fmla="*/ 759762 h 2249100"/>
              <a:gd name="connsiteX400" fmla="*/ 793575 w 2729341"/>
              <a:gd name="connsiteY400" fmla="*/ 753999 h 2249100"/>
              <a:gd name="connsiteX401" fmla="*/ 792804 w 2729341"/>
              <a:gd name="connsiteY401" fmla="*/ 753399 h 2249100"/>
              <a:gd name="connsiteX402" fmla="*/ 790461 w 2729341"/>
              <a:gd name="connsiteY402" fmla="*/ 753142 h 2249100"/>
              <a:gd name="connsiteX403" fmla="*/ 787984 w 2729341"/>
              <a:gd name="connsiteY403" fmla="*/ 755475 h 2249100"/>
              <a:gd name="connsiteX404" fmla="*/ 781612 w 2729341"/>
              <a:gd name="connsiteY404" fmla="*/ 763067 h 2249100"/>
              <a:gd name="connsiteX405" fmla="*/ 779821 w 2729341"/>
              <a:gd name="connsiteY405" fmla="*/ 764400 h 2249100"/>
              <a:gd name="connsiteX406" fmla="*/ 771811 w 2729341"/>
              <a:gd name="connsiteY406" fmla="*/ 768591 h 2249100"/>
              <a:gd name="connsiteX407" fmla="*/ 766382 w 2729341"/>
              <a:gd name="connsiteY407" fmla="*/ 769430 h 2249100"/>
              <a:gd name="connsiteX408" fmla="*/ 760266 w 2729341"/>
              <a:gd name="connsiteY408" fmla="*/ 768772 h 2249100"/>
              <a:gd name="connsiteX409" fmla="*/ 755056 w 2729341"/>
              <a:gd name="connsiteY409" fmla="*/ 767410 h 2249100"/>
              <a:gd name="connsiteX410" fmla="*/ 741988 w 2729341"/>
              <a:gd name="connsiteY410" fmla="*/ 760781 h 2249100"/>
              <a:gd name="connsiteX411" fmla="*/ 739950 w 2729341"/>
              <a:gd name="connsiteY411" fmla="*/ 759238 h 2249100"/>
              <a:gd name="connsiteX412" fmla="*/ 742988 w 2729341"/>
              <a:gd name="connsiteY412" fmla="*/ 755123 h 2249100"/>
              <a:gd name="connsiteX413" fmla="*/ 743112 w 2729341"/>
              <a:gd name="connsiteY413" fmla="*/ 753837 h 2249100"/>
              <a:gd name="connsiteX414" fmla="*/ 742055 w 2729341"/>
              <a:gd name="connsiteY414" fmla="*/ 749637 h 2249100"/>
              <a:gd name="connsiteX415" fmla="*/ 741178 w 2729341"/>
              <a:gd name="connsiteY415" fmla="*/ 748436 h 2249100"/>
              <a:gd name="connsiteX416" fmla="*/ 739940 w 2729341"/>
              <a:gd name="connsiteY416" fmla="*/ 747770 h 2249100"/>
              <a:gd name="connsiteX417" fmla="*/ 739588 w 2729341"/>
              <a:gd name="connsiteY417" fmla="*/ 748246 h 2249100"/>
              <a:gd name="connsiteX418" fmla="*/ 739578 w 2729341"/>
              <a:gd name="connsiteY418" fmla="*/ 749494 h 2249100"/>
              <a:gd name="connsiteX419" fmla="*/ 739912 w 2729341"/>
              <a:gd name="connsiteY419" fmla="*/ 751808 h 2249100"/>
              <a:gd name="connsiteX420" fmla="*/ 738911 w 2729341"/>
              <a:gd name="connsiteY420" fmla="*/ 753028 h 2249100"/>
              <a:gd name="connsiteX421" fmla="*/ 736692 w 2729341"/>
              <a:gd name="connsiteY421" fmla="*/ 754342 h 2249100"/>
              <a:gd name="connsiteX422" fmla="*/ 732949 w 2729341"/>
              <a:gd name="connsiteY422" fmla="*/ 755676 h 2249100"/>
              <a:gd name="connsiteX423" fmla="*/ 721347 w 2729341"/>
              <a:gd name="connsiteY423" fmla="*/ 752285 h 2249100"/>
              <a:gd name="connsiteX424" fmla="*/ 709460 w 2729341"/>
              <a:gd name="connsiteY424" fmla="*/ 749475 h 2249100"/>
              <a:gd name="connsiteX425" fmla="*/ 698849 w 2729341"/>
              <a:gd name="connsiteY425" fmla="*/ 748894 h 2249100"/>
              <a:gd name="connsiteX426" fmla="*/ 683866 w 2729341"/>
              <a:gd name="connsiteY426" fmla="*/ 751132 h 2249100"/>
              <a:gd name="connsiteX427" fmla="*/ 675875 w 2729341"/>
              <a:gd name="connsiteY427" fmla="*/ 753380 h 2249100"/>
              <a:gd name="connsiteX428" fmla="*/ 671217 w 2729341"/>
              <a:gd name="connsiteY428" fmla="*/ 753599 h 2249100"/>
              <a:gd name="connsiteX429" fmla="*/ 666731 w 2729341"/>
              <a:gd name="connsiteY429" fmla="*/ 753199 h 2249100"/>
              <a:gd name="connsiteX430" fmla="*/ 666359 w 2729341"/>
              <a:gd name="connsiteY430" fmla="*/ 751627 h 2249100"/>
              <a:gd name="connsiteX431" fmla="*/ 668407 w 2729341"/>
              <a:gd name="connsiteY431" fmla="*/ 750703 h 2249100"/>
              <a:gd name="connsiteX432" fmla="*/ 668293 w 2729341"/>
              <a:gd name="connsiteY432" fmla="*/ 749560 h 2249100"/>
              <a:gd name="connsiteX433" fmla="*/ 665702 w 2729341"/>
              <a:gd name="connsiteY433" fmla="*/ 745998 h 2249100"/>
              <a:gd name="connsiteX434" fmla="*/ 661768 w 2729341"/>
              <a:gd name="connsiteY434" fmla="*/ 743836 h 2249100"/>
              <a:gd name="connsiteX435" fmla="*/ 656492 w 2729341"/>
              <a:gd name="connsiteY435" fmla="*/ 743074 h 2249100"/>
              <a:gd name="connsiteX436" fmla="*/ 653472 w 2729341"/>
              <a:gd name="connsiteY436" fmla="*/ 742026 h 2249100"/>
              <a:gd name="connsiteX437" fmla="*/ 652710 w 2729341"/>
              <a:gd name="connsiteY437" fmla="*/ 740702 h 2249100"/>
              <a:gd name="connsiteX438" fmla="*/ 650843 w 2729341"/>
              <a:gd name="connsiteY438" fmla="*/ 739445 h 2249100"/>
              <a:gd name="connsiteX439" fmla="*/ 647871 w 2729341"/>
              <a:gd name="connsiteY439" fmla="*/ 738245 h 2249100"/>
              <a:gd name="connsiteX440" fmla="*/ 646567 w 2729341"/>
              <a:gd name="connsiteY440" fmla="*/ 736083 h 2249100"/>
              <a:gd name="connsiteX441" fmla="*/ 647605 w 2729341"/>
              <a:gd name="connsiteY441" fmla="*/ 729377 h 2249100"/>
              <a:gd name="connsiteX442" fmla="*/ 648614 w 2729341"/>
              <a:gd name="connsiteY442" fmla="*/ 725348 h 2249100"/>
              <a:gd name="connsiteX443" fmla="*/ 649624 w 2729341"/>
              <a:gd name="connsiteY443" fmla="*/ 722576 h 2249100"/>
              <a:gd name="connsiteX444" fmla="*/ 652177 w 2729341"/>
              <a:gd name="connsiteY444" fmla="*/ 717976 h 2249100"/>
              <a:gd name="connsiteX445" fmla="*/ 651291 w 2729341"/>
              <a:gd name="connsiteY445" fmla="*/ 718318 h 2249100"/>
              <a:gd name="connsiteX446" fmla="*/ 647586 w 2729341"/>
              <a:gd name="connsiteY446" fmla="*/ 721690 h 2249100"/>
              <a:gd name="connsiteX447" fmla="*/ 644357 w 2729341"/>
              <a:gd name="connsiteY447" fmla="*/ 725167 h 2249100"/>
              <a:gd name="connsiteX448" fmla="*/ 641366 w 2729341"/>
              <a:gd name="connsiteY448" fmla="*/ 729682 h 2249100"/>
              <a:gd name="connsiteX449" fmla="*/ 639585 w 2729341"/>
              <a:gd name="connsiteY449" fmla="*/ 731749 h 2249100"/>
              <a:gd name="connsiteX450" fmla="*/ 637299 w 2729341"/>
              <a:gd name="connsiteY450" fmla="*/ 733654 h 2249100"/>
              <a:gd name="connsiteX451" fmla="*/ 633727 w 2729341"/>
              <a:gd name="connsiteY451" fmla="*/ 733206 h 2249100"/>
              <a:gd name="connsiteX452" fmla="*/ 628879 w 2729341"/>
              <a:gd name="connsiteY452" fmla="*/ 730387 h 2249100"/>
              <a:gd name="connsiteX453" fmla="*/ 624726 w 2729341"/>
              <a:gd name="connsiteY453" fmla="*/ 728929 h 2249100"/>
              <a:gd name="connsiteX454" fmla="*/ 621268 w 2729341"/>
              <a:gd name="connsiteY454" fmla="*/ 728844 h 2249100"/>
              <a:gd name="connsiteX455" fmla="*/ 619897 w 2729341"/>
              <a:gd name="connsiteY455" fmla="*/ 728358 h 2249100"/>
              <a:gd name="connsiteX456" fmla="*/ 622259 w 2729341"/>
              <a:gd name="connsiteY456" fmla="*/ 725834 h 2249100"/>
              <a:gd name="connsiteX457" fmla="*/ 623621 w 2729341"/>
              <a:gd name="connsiteY457" fmla="*/ 723805 h 2249100"/>
              <a:gd name="connsiteX458" fmla="*/ 625478 w 2729341"/>
              <a:gd name="connsiteY458" fmla="*/ 720547 h 2249100"/>
              <a:gd name="connsiteX459" fmla="*/ 625888 w 2729341"/>
              <a:gd name="connsiteY459" fmla="*/ 718957 h 2249100"/>
              <a:gd name="connsiteX460" fmla="*/ 613210 w 2729341"/>
              <a:gd name="connsiteY460" fmla="*/ 718433 h 2249100"/>
              <a:gd name="connsiteX461" fmla="*/ 612743 w 2729341"/>
              <a:gd name="connsiteY461" fmla="*/ 716709 h 2249100"/>
              <a:gd name="connsiteX462" fmla="*/ 612724 w 2729341"/>
              <a:gd name="connsiteY462" fmla="*/ 715442 h 2249100"/>
              <a:gd name="connsiteX463" fmla="*/ 612324 w 2729341"/>
              <a:gd name="connsiteY463" fmla="*/ 714394 h 2249100"/>
              <a:gd name="connsiteX464" fmla="*/ 610486 w 2729341"/>
              <a:gd name="connsiteY464" fmla="*/ 713613 h 2249100"/>
              <a:gd name="connsiteX465" fmla="*/ 607914 w 2729341"/>
              <a:gd name="connsiteY465" fmla="*/ 714213 h 2249100"/>
              <a:gd name="connsiteX466" fmla="*/ 603752 w 2729341"/>
              <a:gd name="connsiteY466" fmla="*/ 716252 h 2249100"/>
              <a:gd name="connsiteX467" fmla="*/ 601951 w 2729341"/>
              <a:gd name="connsiteY467" fmla="*/ 714699 h 2249100"/>
              <a:gd name="connsiteX468" fmla="*/ 602590 w 2729341"/>
              <a:gd name="connsiteY468" fmla="*/ 713832 h 2249100"/>
              <a:gd name="connsiteX469" fmla="*/ 603952 w 2729341"/>
              <a:gd name="connsiteY469" fmla="*/ 713194 h 2249100"/>
              <a:gd name="connsiteX470" fmla="*/ 606723 w 2729341"/>
              <a:gd name="connsiteY470" fmla="*/ 710232 h 2249100"/>
              <a:gd name="connsiteX471" fmla="*/ 602980 w 2729341"/>
              <a:gd name="connsiteY471" fmla="*/ 708698 h 2249100"/>
              <a:gd name="connsiteX472" fmla="*/ 601066 w 2729341"/>
              <a:gd name="connsiteY472" fmla="*/ 706936 h 2249100"/>
              <a:gd name="connsiteX473" fmla="*/ 600132 w 2729341"/>
              <a:gd name="connsiteY473" fmla="*/ 705488 h 2249100"/>
              <a:gd name="connsiteX474" fmla="*/ 600199 w 2729341"/>
              <a:gd name="connsiteY474" fmla="*/ 700259 h 2249100"/>
              <a:gd name="connsiteX475" fmla="*/ 601189 w 2729341"/>
              <a:gd name="connsiteY475" fmla="*/ 696897 h 2249100"/>
              <a:gd name="connsiteX476" fmla="*/ 609590 w 2729341"/>
              <a:gd name="connsiteY476" fmla="*/ 693630 h 2249100"/>
              <a:gd name="connsiteX477" fmla="*/ 606933 w 2729341"/>
              <a:gd name="connsiteY477" fmla="*/ 692353 h 2249100"/>
              <a:gd name="connsiteX478" fmla="*/ 601628 w 2729341"/>
              <a:gd name="connsiteY478" fmla="*/ 692791 h 2249100"/>
              <a:gd name="connsiteX479" fmla="*/ 598065 w 2729341"/>
              <a:gd name="connsiteY479" fmla="*/ 695573 h 2249100"/>
              <a:gd name="connsiteX480" fmla="*/ 593836 w 2729341"/>
              <a:gd name="connsiteY480" fmla="*/ 699573 h 2249100"/>
              <a:gd name="connsiteX481" fmla="*/ 590998 w 2729341"/>
              <a:gd name="connsiteY481" fmla="*/ 701069 h 2249100"/>
              <a:gd name="connsiteX482" fmla="*/ 589550 w 2729341"/>
              <a:gd name="connsiteY482" fmla="*/ 700059 h 2249100"/>
              <a:gd name="connsiteX483" fmla="*/ 587635 w 2729341"/>
              <a:gd name="connsiteY483" fmla="*/ 699707 h 2249100"/>
              <a:gd name="connsiteX484" fmla="*/ 585254 w 2729341"/>
              <a:gd name="connsiteY484" fmla="*/ 700021 h 2249100"/>
              <a:gd name="connsiteX485" fmla="*/ 583654 w 2729341"/>
              <a:gd name="connsiteY485" fmla="*/ 701040 h 2249100"/>
              <a:gd name="connsiteX486" fmla="*/ 582835 w 2729341"/>
              <a:gd name="connsiteY486" fmla="*/ 702774 h 2249100"/>
              <a:gd name="connsiteX487" fmla="*/ 581882 w 2729341"/>
              <a:gd name="connsiteY487" fmla="*/ 703945 h 2249100"/>
              <a:gd name="connsiteX488" fmla="*/ 580806 w 2729341"/>
              <a:gd name="connsiteY488" fmla="*/ 704545 h 2249100"/>
              <a:gd name="connsiteX489" fmla="*/ 580025 w 2729341"/>
              <a:gd name="connsiteY489" fmla="*/ 704345 h 2249100"/>
              <a:gd name="connsiteX490" fmla="*/ 578882 w 2729341"/>
              <a:gd name="connsiteY490" fmla="*/ 702574 h 2249100"/>
              <a:gd name="connsiteX491" fmla="*/ 576482 w 2729341"/>
              <a:gd name="connsiteY491" fmla="*/ 701469 h 2249100"/>
              <a:gd name="connsiteX492" fmla="*/ 575301 w 2729341"/>
              <a:gd name="connsiteY492" fmla="*/ 700116 h 2249100"/>
              <a:gd name="connsiteX493" fmla="*/ 574624 w 2729341"/>
              <a:gd name="connsiteY493" fmla="*/ 700964 h 2249100"/>
              <a:gd name="connsiteX494" fmla="*/ 573805 w 2729341"/>
              <a:gd name="connsiteY494" fmla="*/ 703517 h 2249100"/>
              <a:gd name="connsiteX495" fmla="*/ 572938 w 2729341"/>
              <a:gd name="connsiteY495" fmla="*/ 704812 h 2249100"/>
              <a:gd name="connsiteX496" fmla="*/ 568881 w 2729341"/>
              <a:gd name="connsiteY496" fmla="*/ 706136 h 2249100"/>
              <a:gd name="connsiteX497" fmla="*/ 566652 w 2729341"/>
              <a:gd name="connsiteY497" fmla="*/ 705888 h 2249100"/>
              <a:gd name="connsiteX498" fmla="*/ 563985 w 2729341"/>
              <a:gd name="connsiteY498" fmla="*/ 702688 h 2249100"/>
              <a:gd name="connsiteX499" fmla="*/ 563604 w 2729341"/>
              <a:gd name="connsiteY499" fmla="*/ 701573 h 2249100"/>
              <a:gd name="connsiteX500" fmla="*/ 564509 w 2729341"/>
              <a:gd name="connsiteY500" fmla="*/ 698792 h 2249100"/>
              <a:gd name="connsiteX501" fmla="*/ 570367 w 2729341"/>
              <a:gd name="connsiteY501" fmla="*/ 687743 h 2249100"/>
              <a:gd name="connsiteX502" fmla="*/ 569776 w 2729341"/>
              <a:gd name="connsiteY502" fmla="*/ 687810 h 2249100"/>
              <a:gd name="connsiteX503" fmla="*/ 567881 w 2729341"/>
              <a:gd name="connsiteY503" fmla="*/ 689553 h 2249100"/>
              <a:gd name="connsiteX504" fmla="*/ 564099 w 2729341"/>
              <a:gd name="connsiteY504" fmla="*/ 693972 h 2249100"/>
              <a:gd name="connsiteX505" fmla="*/ 562413 w 2729341"/>
              <a:gd name="connsiteY505" fmla="*/ 695287 h 2249100"/>
              <a:gd name="connsiteX506" fmla="*/ 559508 w 2729341"/>
              <a:gd name="connsiteY506" fmla="*/ 695458 h 2249100"/>
              <a:gd name="connsiteX507" fmla="*/ 558156 w 2729341"/>
              <a:gd name="connsiteY507" fmla="*/ 694982 h 2249100"/>
              <a:gd name="connsiteX508" fmla="*/ 556517 w 2729341"/>
              <a:gd name="connsiteY508" fmla="*/ 695344 h 2249100"/>
              <a:gd name="connsiteX509" fmla="*/ 554593 w 2729341"/>
              <a:gd name="connsiteY509" fmla="*/ 696525 h 2249100"/>
              <a:gd name="connsiteX510" fmla="*/ 553345 w 2729341"/>
              <a:gd name="connsiteY510" fmla="*/ 697821 h 2249100"/>
              <a:gd name="connsiteX511" fmla="*/ 552755 w 2729341"/>
              <a:gd name="connsiteY511" fmla="*/ 699221 h 2249100"/>
              <a:gd name="connsiteX512" fmla="*/ 553155 w 2729341"/>
              <a:gd name="connsiteY512" fmla="*/ 699459 h 2249100"/>
              <a:gd name="connsiteX513" fmla="*/ 556050 w 2729341"/>
              <a:gd name="connsiteY513" fmla="*/ 697859 h 2249100"/>
              <a:gd name="connsiteX514" fmla="*/ 557698 w 2729341"/>
              <a:gd name="connsiteY514" fmla="*/ 697430 h 2249100"/>
              <a:gd name="connsiteX515" fmla="*/ 558156 w 2729341"/>
              <a:gd name="connsiteY515" fmla="*/ 698211 h 2249100"/>
              <a:gd name="connsiteX516" fmla="*/ 555898 w 2729341"/>
              <a:gd name="connsiteY516" fmla="*/ 703174 h 2249100"/>
              <a:gd name="connsiteX517" fmla="*/ 554526 w 2729341"/>
              <a:gd name="connsiteY517" fmla="*/ 707908 h 2249100"/>
              <a:gd name="connsiteX518" fmla="*/ 553222 w 2729341"/>
              <a:gd name="connsiteY518" fmla="*/ 709098 h 2249100"/>
              <a:gd name="connsiteX519" fmla="*/ 551145 w 2729341"/>
              <a:gd name="connsiteY519" fmla="*/ 708898 h 2249100"/>
              <a:gd name="connsiteX520" fmla="*/ 548869 w 2729341"/>
              <a:gd name="connsiteY520" fmla="*/ 709365 h 2249100"/>
              <a:gd name="connsiteX521" fmla="*/ 548840 w 2729341"/>
              <a:gd name="connsiteY521" fmla="*/ 710689 h 2249100"/>
              <a:gd name="connsiteX522" fmla="*/ 553079 w 2729341"/>
              <a:gd name="connsiteY522" fmla="*/ 714451 h 2249100"/>
              <a:gd name="connsiteX523" fmla="*/ 554612 w 2729341"/>
              <a:gd name="connsiteY523" fmla="*/ 714985 h 2249100"/>
              <a:gd name="connsiteX524" fmla="*/ 556574 w 2729341"/>
              <a:gd name="connsiteY524" fmla="*/ 716328 h 2249100"/>
              <a:gd name="connsiteX525" fmla="*/ 556879 w 2729341"/>
              <a:gd name="connsiteY525" fmla="*/ 717661 h 2249100"/>
              <a:gd name="connsiteX526" fmla="*/ 556136 w 2729341"/>
              <a:gd name="connsiteY526" fmla="*/ 721252 h 2249100"/>
              <a:gd name="connsiteX527" fmla="*/ 555584 w 2729341"/>
              <a:gd name="connsiteY527" fmla="*/ 722662 h 2249100"/>
              <a:gd name="connsiteX528" fmla="*/ 554688 w 2729341"/>
              <a:gd name="connsiteY528" fmla="*/ 723395 h 2249100"/>
              <a:gd name="connsiteX529" fmla="*/ 551231 w 2729341"/>
              <a:gd name="connsiteY529" fmla="*/ 723271 h 2249100"/>
              <a:gd name="connsiteX530" fmla="*/ 550107 w 2729341"/>
              <a:gd name="connsiteY530" fmla="*/ 723643 h 2249100"/>
              <a:gd name="connsiteX531" fmla="*/ 547783 w 2729341"/>
              <a:gd name="connsiteY531" fmla="*/ 725891 h 2249100"/>
              <a:gd name="connsiteX532" fmla="*/ 546621 w 2729341"/>
              <a:gd name="connsiteY532" fmla="*/ 727748 h 2249100"/>
              <a:gd name="connsiteX533" fmla="*/ 547040 w 2729341"/>
              <a:gd name="connsiteY533" fmla="*/ 727910 h 2249100"/>
              <a:gd name="connsiteX534" fmla="*/ 549050 w 2729341"/>
              <a:gd name="connsiteY534" fmla="*/ 726377 h 2249100"/>
              <a:gd name="connsiteX535" fmla="*/ 551974 w 2729341"/>
              <a:gd name="connsiteY535" fmla="*/ 725557 h 2249100"/>
              <a:gd name="connsiteX536" fmla="*/ 555812 w 2729341"/>
              <a:gd name="connsiteY536" fmla="*/ 725443 h 2249100"/>
              <a:gd name="connsiteX537" fmla="*/ 558670 w 2729341"/>
              <a:gd name="connsiteY537" fmla="*/ 724634 h 2249100"/>
              <a:gd name="connsiteX538" fmla="*/ 560546 w 2729341"/>
              <a:gd name="connsiteY538" fmla="*/ 723110 h 2249100"/>
              <a:gd name="connsiteX539" fmla="*/ 562375 w 2729341"/>
              <a:gd name="connsiteY539" fmla="*/ 723538 h 2249100"/>
              <a:gd name="connsiteX540" fmla="*/ 564156 w 2729341"/>
              <a:gd name="connsiteY540" fmla="*/ 725919 h 2249100"/>
              <a:gd name="connsiteX541" fmla="*/ 564690 w 2729341"/>
              <a:gd name="connsiteY541" fmla="*/ 728005 h 2249100"/>
              <a:gd name="connsiteX542" fmla="*/ 563966 w 2729341"/>
              <a:gd name="connsiteY542" fmla="*/ 729796 h 2249100"/>
              <a:gd name="connsiteX543" fmla="*/ 562499 w 2729341"/>
              <a:gd name="connsiteY543" fmla="*/ 731072 h 2249100"/>
              <a:gd name="connsiteX544" fmla="*/ 560280 w 2729341"/>
              <a:gd name="connsiteY544" fmla="*/ 731834 h 2249100"/>
              <a:gd name="connsiteX545" fmla="*/ 558879 w 2729341"/>
              <a:gd name="connsiteY545" fmla="*/ 732977 h 2249100"/>
              <a:gd name="connsiteX546" fmla="*/ 558289 w 2729341"/>
              <a:gd name="connsiteY546" fmla="*/ 734501 h 2249100"/>
              <a:gd name="connsiteX547" fmla="*/ 557955 w 2729341"/>
              <a:gd name="connsiteY547" fmla="*/ 736759 h 2249100"/>
              <a:gd name="connsiteX548" fmla="*/ 557879 w 2729341"/>
              <a:gd name="connsiteY548" fmla="*/ 739740 h 2249100"/>
              <a:gd name="connsiteX549" fmla="*/ 558441 w 2729341"/>
              <a:gd name="connsiteY549" fmla="*/ 745103 h 2249100"/>
              <a:gd name="connsiteX550" fmla="*/ 558013 w 2729341"/>
              <a:gd name="connsiteY550" fmla="*/ 745827 h 2249100"/>
              <a:gd name="connsiteX551" fmla="*/ 557174 w 2729341"/>
              <a:gd name="connsiteY551" fmla="*/ 746227 h 2249100"/>
              <a:gd name="connsiteX552" fmla="*/ 555936 w 2729341"/>
              <a:gd name="connsiteY552" fmla="*/ 746293 h 2249100"/>
              <a:gd name="connsiteX553" fmla="*/ 554822 w 2729341"/>
              <a:gd name="connsiteY553" fmla="*/ 747551 h 2249100"/>
              <a:gd name="connsiteX554" fmla="*/ 552212 w 2729341"/>
              <a:gd name="connsiteY554" fmla="*/ 754656 h 2249100"/>
              <a:gd name="connsiteX555" fmla="*/ 551288 w 2729341"/>
              <a:gd name="connsiteY555" fmla="*/ 755428 h 2249100"/>
              <a:gd name="connsiteX556" fmla="*/ 550193 w 2729341"/>
              <a:gd name="connsiteY556" fmla="*/ 754666 h 2249100"/>
              <a:gd name="connsiteX557" fmla="*/ 549221 w 2729341"/>
              <a:gd name="connsiteY557" fmla="*/ 754752 h 2249100"/>
              <a:gd name="connsiteX558" fmla="*/ 548373 w 2729341"/>
              <a:gd name="connsiteY558" fmla="*/ 755676 h 2249100"/>
              <a:gd name="connsiteX559" fmla="*/ 546516 w 2729341"/>
              <a:gd name="connsiteY559" fmla="*/ 756380 h 2249100"/>
              <a:gd name="connsiteX560" fmla="*/ 543649 w 2729341"/>
              <a:gd name="connsiteY560" fmla="*/ 756866 h 2249100"/>
              <a:gd name="connsiteX561" fmla="*/ 541191 w 2729341"/>
              <a:gd name="connsiteY561" fmla="*/ 756685 h 2249100"/>
              <a:gd name="connsiteX562" fmla="*/ 536877 w 2729341"/>
              <a:gd name="connsiteY562" fmla="*/ 755152 h 2249100"/>
              <a:gd name="connsiteX563" fmla="*/ 535115 w 2729341"/>
              <a:gd name="connsiteY563" fmla="*/ 754066 h 2249100"/>
              <a:gd name="connsiteX564" fmla="*/ 533743 w 2729341"/>
              <a:gd name="connsiteY564" fmla="*/ 752285 h 2249100"/>
              <a:gd name="connsiteX565" fmla="*/ 529866 w 2729341"/>
              <a:gd name="connsiteY565" fmla="*/ 754171 h 2249100"/>
              <a:gd name="connsiteX566" fmla="*/ 528847 w 2729341"/>
              <a:gd name="connsiteY566" fmla="*/ 753351 h 2249100"/>
              <a:gd name="connsiteX567" fmla="*/ 526437 w 2729341"/>
              <a:gd name="connsiteY567" fmla="*/ 748427 h 2249100"/>
              <a:gd name="connsiteX568" fmla="*/ 525913 w 2729341"/>
              <a:gd name="connsiteY568" fmla="*/ 748722 h 2249100"/>
              <a:gd name="connsiteX569" fmla="*/ 525447 w 2729341"/>
              <a:gd name="connsiteY569" fmla="*/ 754028 h 2249100"/>
              <a:gd name="connsiteX570" fmla="*/ 524713 w 2729341"/>
              <a:gd name="connsiteY570" fmla="*/ 755885 h 2249100"/>
              <a:gd name="connsiteX571" fmla="*/ 522322 w 2729341"/>
              <a:gd name="connsiteY571" fmla="*/ 759714 h 2249100"/>
              <a:gd name="connsiteX572" fmla="*/ 521018 w 2729341"/>
              <a:gd name="connsiteY572" fmla="*/ 766286 h 2249100"/>
              <a:gd name="connsiteX573" fmla="*/ 520617 w 2729341"/>
              <a:gd name="connsiteY573" fmla="*/ 766486 h 2249100"/>
              <a:gd name="connsiteX574" fmla="*/ 520170 w 2729341"/>
              <a:gd name="connsiteY574" fmla="*/ 765534 h 2249100"/>
              <a:gd name="connsiteX575" fmla="*/ 518693 w 2729341"/>
              <a:gd name="connsiteY575" fmla="*/ 759657 h 2249100"/>
              <a:gd name="connsiteX576" fmla="*/ 517912 w 2729341"/>
              <a:gd name="connsiteY576" fmla="*/ 758362 h 2249100"/>
              <a:gd name="connsiteX577" fmla="*/ 515750 w 2729341"/>
              <a:gd name="connsiteY577" fmla="*/ 761753 h 2249100"/>
              <a:gd name="connsiteX578" fmla="*/ 515512 w 2729341"/>
              <a:gd name="connsiteY578" fmla="*/ 762981 h 2249100"/>
              <a:gd name="connsiteX579" fmla="*/ 516084 w 2729341"/>
              <a:gd name="connsiteY579" fmla="*/ 767353 h 2249100"/>
              <a:gd name="connsiteX580" fmla="*/ 515579 w 2729341"/>
              <a:gd name="connsiteY580" fmla="*/ 768010 h 2249100"/>
              <a:gd name="connsiteX581" fmla="*/ 511207 w 2729341"/>
              <a:gd name="connsiteY581" fmla="*/ 765658 h 2249100"/>
              <a:gd name="connsiteX582" fmla="*/ 510130 w 2729341"/>
              <a:gd name="connsiteY582" fmla="*/ 765543 h 2249100"/>
              <a:gd name="connsiteX583" fmla="*/ 509845 w 2729341"/>
              <a:gd name="connsiteY583" fmla="*/ 765943 h 2249100"/>
              <a:gd name="connsiteX584" fmla="*/ 511340 w 2729341"/>
              <a:gd name="connsiteY584" fmla="*/ 769325 h 2249100"/>
              <a:gd name="connsiteX585" fmla="*/ 511169 w 2729341"/>
              <a:gd name="connsiteY585" fmla="*/ 770544 h 2249100"/>
              <a:gd name="connsiteX586" fmla="*/ 504977 w 2729341"/>
              <a:gd name="connsiteY586" fmla="*/ 777059 h 2249100"/>
              <a:gd name="connsiteX587" fmla="*/ 503368 w 2729341"/>
              <a:gd name="connsiteY587" fmla="*/ 776831 h 2249100"/>
              <a:gd name="connsiteX588" fmla="*/ 502358 w 2729341"/>
              <a:gd name="connsiteY588" fmla="*/ 776183 h 2249100"/>
              <a:gd name="connsiteX589" fmla="*/ 501244 w 2729341"/>
              <a:gd name="connsiteY589" fmla="*/ 776288 h 2249100"/>
              <a:gd name="connsiteX590" fmla="*/ 497310 w 2729341"/>
              <a:gd name="connsiteY590" fmla="*/ 778707 h 2249100"/>
              <a:gd name="connsiteX591" fmla="*/ 496224 w 2729341"/>
              <a:gd name="connsiteY591" fmla="*/ 778602 h 2249100"/>
              <a:gd name="connsiteX592" fmla="*/ 494738 w 2729341"/>
              <a:gd name="connsiteY592" fmla="*/ 777173 h 2249100"/>
              <a:gd name="connsiteX593" fmla="*/ 494052 w 2729341"/>
              <a:gd name="connsiteY593" fmla="*/ 777231 h 2249100"/>
              <a:gd name="connsiteX594" fmla="*/ 493681 w 2729341"/>
              <a:gd name="connsiteY594" fmla="*/ 778726 h 2249100"/>
              <a:gd name="connsiteX595" fmla="*/ 493633 w 2729341"/>
              <a:gd name="connsiteY595" fmla="*/ 781641 h 2249100"/>
              <a:gd name="connsiteX596" fmla="*/ 492176 w 2729341"/>
              <a:gd name="connsiteY596" fmla="*/ 784403 h 2249100"/>
              <a:gd name="connsiteX597" fmla="*/ 487490 w 2729341"/>
              <a:gd name="connsiteY597" fmla="*/ 788861 h 2249100"/>
              <a:gd name="connsiteX598" fmla="*/ 486251 w 2729341"/>
              <a:gd name="connsiteY598" fmla="*/ 790908 h 2249100"/>
              <a:gd name="connsiteX599" fmla="*/ 485308 w 2729341"/>
              <a:gd name="connsiteY599" fmla="*/ 793709 h 2249100"/>
              <a:gd name="connsiteX600" fmla="*/ 484603 w 2729341"/>
              <a:gd name="connsiteY600" fmla="*/ 793976 h 2249100"/>
              <a:gd name="connsiteX601" fmla="*/ 481851 w 2729341"/>
              <a:gd name="connsiteY601" fmla="*/ 792175 h 2249100"/>
              <a:gd name="connsiteX602" fmla="*/ 478669 w 2729341"/>
              <a:gd name="connsiteY602" fmla="*/ 791004 h 2249100"/>
              <a:gd name="connsiteX603" fmla="*/ 478231 w 2729341"/>
              <a:gd name="connsiteY603" fmla="*/ 791585 h 2249100"/>
              <a:gd name="connsiteX604" fmla="*/ 479203 w 2729341"/>
              <a:gd name="connsiteY604" fmla="*/ 793290 h 2249100"/>
              <a:gd name="connsiteX605" fmla="*/ 479003 w 2729341"/>
              <a:gd name="connsiteY605" fmla="*/ 794337 h 2249100"/>
              <a:gd name="connsiteX606" fmla="*/ 477622 w 2729341"/>
              <a:gd name="connsiteY606" fmla="*/ 794728 h 2249100"/>
              <a:gd name="connsiteX607" fmla="*/ 475879 w 2729341"/>
              <a:gd name="connsiteY607" fmla="*/ 794576 h 2249100"/>
              <a:gd name="connsiteX608" fmla="*/ 473764 w 2729341"/>
              <a:gd name="connsiteY608" fmla="*/ 793880 h 2249100"/>
              <a:gd name="connsiteX609" fmla="*/ 470802 w 2729341"/>
              <a:gd name="connsiteY609" fmla="*/ 794661 h 2249100"/>
              <a:gd name="connsiteX610" fmla="*/ 467001 w 2729341"/>
              <a:gd name="connsiteY610" fmla="*/ 796919 h 2249100"/>
              <a:gd name="connsiteX611" fmla="*/ 463829 w 2729341"/>
              <a:gd name="connsiteY611" fmla="*/ 796852 h 2249100"/>
              <a:gd name="connsiteX612" fmla="*/ 459400 w 2729341"/>
              <a:gd name="connsiteY612" fmla="*/ 793137 h 2249100"/>
              <a:gd name="connsiteX613" fmla="*/ 458181 w 2729341"/>
              <a:gd name="connsiteY613" fmla="*/ 792861 h 2249100"/>
              <a:gd name="connsiteX614" fmla="*/ 457791 w 2729341"/>
              <a:gd name="connsiteY614" fmla="*/ 791813 h 2249100"/>
              <a:gd name="connsiteX615" fmla="*/ 458657 w 2729341"/>
              <a:gd name="connsiteY615" fmla="*/ 788803 h 2249100"/>
              <a:gd name="connsiteX616" fmla="*/ 459915 w 2729341"/>
              <a:gd name="connsiteY616" fmla="*/ 786517 h 2249100"/>
              <a:gd name="connsiteX617" fmla="*/ 460839 w 2729341"/>
              <a:gd name="connsiteY617" fmla="*/ 785470 h 2249100"/>
              <a:gd name="connsiteX618" fmla="*/ 465039 w 2729341"/>
              <a:gd name="connsiteY618" fmla="*/ 782536 h 2249100"/>
              <a:gd name="connsiteX619" fmla="*/ 469849 w 2729341"/>
              <a:gd name="connsiteY619" fmla="*/ 781460 h 2249100"/>
              <a:gd name="connsiteX620" fmla="*/ 472869 w 2729341"/>
              <a:gd name="connsiteY620" fmla="*/ 779688 h 2249100"/>
              <a:gd name="connsiteX621" fmla="*/ 476545 w 2729341"/>
              <a:gd name="connsiteY621" fmla="*/ 776040 h 2249100"/>
              <a:gd name="connsiteX622" fmla="*/ 478488 w 2729341"/>
              <a:gd name="connsiteY622" fmla="*/ 773297 h 2249100"/>
              <a:gd name="connsiteX623" fmla="*/ 482308 w 2729341"/>
              <a:gd name="connsiteY623" fmla="*/ 766201 h 2249100"/>
              <a:gd name="connsiteX624" fmla="*/ 482022 w 2729341"/>
              <a:gd name="connsiteY624" fmla="*/ 765648 h 2249100"/>
              <a:gd name="connsiteX625" fmla="*/ 481165 w 2729341"/>
              <a:gd name="connsiteY625" fmla="*/ 765258 h 2249100"/>
              <a:gd name="connsiteX626" fmla="*/ 472764 w 2729341"/>
              <a:gd name="connsiteY626" fmla="*/ 771992 h 2249100"/>
              <a:gd name="connsiteX627" fmla="*/ 471526 w 2729341"/>
              <a:gd name="connsiteY627" fmla="*/ 772611 h 2249100"/>
              <a:gd name="connsiteX628" fmla="*/ 469859 w 2729341"/>
              <a:gd name="connsiteY628" fmla="*/ 772563 h 2249100"/>
              <a:gd name="connsiteX629" fmla="*/ 463144 w 2729341"/>
              <a:gd name="connsiteY629" fmla="*/ 769982 h 2249100"/>
              <a:gd name="connsiteX630" fmla="*/ 461724 w 2729341"/>
              <a:gd name="connsiteY630" fmla="*/ 768877 h 2249100"/>
              <a:gd name="connsiteX631" fmla="*/ 460753 w 2729341"/>
              <a:gd name="connsiteY631" fmla="*/ 765639 h 2249100"/>
              <a:gd name="connsiteX632" fmla="*/ 462620 w 2729341"/>
              <a:gd name="connsiteY632" fmla="*/ 758247 h 2249100"/>
              <a:gd name="connsiteX633" fmla="*/ 463925 w 2729341"/>
              <a:gd name="connsiteY633" fmla="*/ 754666 h 2249100"/>
              <a:gd name="connsiteX634" fmla="*/ 467201 w 2729341"/>
              <a:gd name="connsiteY634" fmla="*/ 749122 h 2249100"/>
              <a:gd name="connsiteX635" fmla="*/ 471487 w 2729341"/>
              <a:gd name="connsiteY635" fmla="*/ 743188 h 2249100"/>
              <a:gd name="connsiteX636" fmla="*/ 472973 w 2729341"/>
              <a:gd name="connsiteY636" fmla="*/ 739331 h 2249100"/>
              <a:gd name="connsiteX637" fmla="*/ 475202 w 2729341"/>
              <a:gd name="connsiteY637" fmla="*/ 728967 h 2249100"/>
              <a:gd name="connsiteX638" fmla="*/ 475069 w 2729341"/>
              <a:gd name="connsiteY638" fmla="*/ 724243 h 2249100"/>
              <a:gd name="connsiteX639" fmla="*/ 474069 w 2729341"/>
              <a:gd name="connsiteY639" fmla="*/ 718471 h 2249100"/>
              <a:gd name="connsiteX640" fmla="*/ 474031 w 2729341"/>
              <a:gd name="connsiteY640" fmla="*/ 715032 h 2249100"/>
              <a:gd name="connsiteX641" fmla="*/ 474964 w 2729341"/>
              <a:gd name="connsiteY641" fmla="*/ 713946 h 2249100"/>
              <a:gd name="connsiteX642" fmla="*/ 484803 w 2729341"/>
              <a:gd name="connsiteY642" fmla="*/ 708574 h 2249100"/>
              <a:gd name="connsiteX643" fmla="*/ 489461 w 2729341"/>
              <a:gd name="connsiteY643" fmla="*/ 704536 h 2249100"/>
              <a:gd name="connsiteX644" fmla="*/ 498500 w 2729341"/>
              <a:gd name="connsiteY644" fmla="*/ 698554 h 2249100"/>
              <a:gd name="connsiteX645" fmla="*/ 500958 w 2729341"/>
              <a:gd name="connsiteY645" fmla="*/ 698602 h 2249100"/>
              <a:gd name="connsiteX646" fmla="*/ 502768 w 2729341"/>
              <a:gd name="connsiteY646" fmla="*/ 700659 h 2249100"/>
              <a:gd name="connsiteX647" fmla="*/ 504873 w 2729341"/>
              <a:gd name="connsiteY647" fmla="*/ 702307 h 2249100"/>
              <a:gd name="connsiteX648" fmla="*/ 507273 w 2729341"/>
              <a:gd name="connsiteY648" fmla="*/ 703536 h 2249100"/>
              <a:gd name="connsiteX649" fmla="*/ 510359 w 2729341"/>
              <a:gd name="connsiteY649" fmla="*/ 703412 h 2249100"/>
              <a:gd name="connsiteX650" fmla="*/ 514131 w 2729341"/>
              <a:gd name="connsiteY650" fmla="*/ 701916 h 2249100"/>
              <a:gd name="connsiteX651" fmla="*/ 520113 w 2729341"/>
              <a:gd name="connsiteY651" fmla="*/ 702488 h 2249100"/>
              <a:gd name="connsiteX652" fmla="*/ 532400 w 2729341"/>
              <a:gd name="connsiteY652" fmla="*/ 706422 h 2249100"/>
              <a:gd name="connsiteX653" fmla="*/ 535010 w 2729341"/>
              <a:gd name="connsiteY653" fmla="*/ 706641 h 2249100"/>
              <a:gd name="connsiteX654" fmla="*/ 535115 w 2729341"/>
              <a:gd name="connsiteY654" fmla="*/ 706145 h 2249100"/>
              <a:gd name="connsiteX655" fmla="*/ 533219 w 2729341"/>
              <a:gd name="connsiteY655" fmla="*/ 703393 h 2249100"/>
              <a:gd name="connsiteX656" fmla="*/ 524751 w 2729341"/>
              <a:gd name="connsiteY656" fmla="*/ 701793 h 2249100"/>
              <a:gd name="connsiteX657" fmla="*/ 521179 w 2729341"/>
              <a:gd name="connsiteY657" fmla="*/ 700192 h 2249100"/>
              <a:gd name="connsiteX658" fmla="*/ 511150 w 2729341"/>
              <a:gd name="connsiteY658" fmla="*/ 693134 h 2249100"/>
              <a:gd name="connsiteX659" fmla="*/ 508864 w 2729341"/>
              <a:gd name="connsiteY659" fmla="*/ 690401 h 2249100"/>
              <a:gd name="connsiteX660" fmla="*/ 509788 w 2729341"/>
              <a:gd name="connsiteY660" fmla="*/ 689124 h 2249100"/>
              <a:gd name="connsiteX661" fmla="*/ 512245 w 2729341"/>
              <a:gd name="connsiteY661" fmla="*/ 688067 h 2249100"/>
              <a:gd name="connsiteX662" fmla="*/ 513083 w 2729341"/>
              <a:gd name="connsiteY662" fmla="*/ 687048 h 2249100"/>
              <a:gd name="connsiteX663" fmla="*/ 513436 w 2729341"/>
              <a:gd name="connsiteY663" fmla="*/ 685267 h 2249100"/>
              <a:gd name="connsiteX664" fmla="*/ 514845 w 2729341"/>
              <a:gd name="connsiteY664" fmla="*/ 682838 h 2249100"/>
              <a:gd name="connsiteX665" fmla="*/ 517312 w 2729341"/>
              <a:gd name="connsiteY665" fmla="*/ 679733 h 2249100"/>
              <a:gd name="connsiteX666" fmla="*/ 521084 w 2729341"/>
              <a:gd name="connsiteY666" fmla="*/ 676732 h 2249100"/>
              <a:gd name="connsiteX667" fmla="*/ 528218 w 2729341"/>
              <a:gd name="connsiteY667" fmla="*/ 672256 h 2249100"/>
              <a:gd name="connsiteX668" fmla="*/ 525428 w 2729341"/>
              <a:gd name="connsiteY668" fmla="*/ 672065 h 2249100"/>
              <a:gd name="connsiteX669" fmla="*/ 520294 w 2729341"/>
              <a:gd name="connsiteY669" fmla="*/ 672894 h 2249100"/>
              <a:gd name="connsiteX670" fmla="*/ 518427 w 2729341"/>
              <a:gd name="connsiteY670" fmla="*/ 673741 h 2249100"/>
              <a:gd name="connsiteX671" fmla="*/ 514998 w 2729341"/>
              <a:gd name="connsiteY671" fmla="*/ 676942 h 2249100"/>
              <a:gd name="connsiteX672" fmla="*/ 513664 w 2729341"/>
              <a:gd name="connsiteY672" fmla="*/ 679190 h 2249100"/>
              <a:gd name="connsiteX673" fmla="*/ 511750 w 2729341"/>
              <a:gd name="connsiteY673" fmla="*/ 683571 h 2249100"/>
              <a:gd name="connsiteX674" fmla="*/ 510931 w 2729341"/>
              <a:gd name="connsiteY674" fmla="*/ 684400 h 2249100"/>
              <a:gd name="connsiteX675" fmla="*/ 507368 w 2729341"/>
              <a:gd name="connsiteY675" fmla="*/ 685029 h 2249100"/>
              <a:gd name="connsiteX676" fmla="*/ 497662 w 2729341"/>
              <a:gd name="connsiteY676" fmla="*/ 685467 h 2249100"/>
              <a:gd name="connsiteX677" fmla="*/ 496024 w 2729341"/>
              <a:gd name="connsiteY677" fmla="*/ 683228 h 2249100"/>
              <a:gd name="connsiteX678" fmla="*/ 495119 w 2729341"/>
              <a:gd name="connsiteY678" fmla="*/ 682866 h 2249100"/>
              <a:gd name="connsiteX679" fmla="*/ 493919 w 2729341"/>
              <a:gd name="connsiteY679" fmla="*/ 683181 h 2249100"/>
              <a:gd name="connsiteX680" fmla="*/ 485003 w 2729341"/>
              <a:gd name="connsiteY680" fmla="*/ 688896 h 2249100"/>
              <a:gd name="connsiteX681" fmla="*/ 481813 w 2729341"/>
              <a:gd name="connsiteY681" fmla="*/ 691801 h 2249100"/>
              <a:gd name="connsiteX682" fmla="*/ 479536 w 2729341"/>
              <a:gd name="connsiteY682" fmla="*/ 695116 h 2249100"/>
              <a:gd name="connsiteX683" fmla="*/ 476012 w 2729341"/>
              <a:gd name="connsiteY683" fmla="*/ 697535 h 2249100"/>
              <a:gd name="connsiteX684" fmla="*/ 471249 w 2729341"/>
              <a:gd name="connsiteY684" fmla="*/ 699068 h 2249100"/>
              <a:gd name="connsiteX685" fmla="*/ 467687 w 2729341"/>
              <a:gd name="connsiteY685" fmla="*/ 700964 h 2249100"/>
              <a:gd name="connsiteX686" fmla="*/ 463934 w 2729341"/>
              <a:gd name="connsiteY686" fmla="*/ 704745 h 2249100"/>
              <a:gd name="connsiteX687" fmla="*/ 462658 w 2729341"/>
              <a:gd name="connsiteY687" fmla="*/ 707641 h 2249100"/>
              <a:gd name="connsiteX688" fmla="*/ 462582 w 2729341"/>
              <a:gd name="connsiteY688" fmla="*/ 709003 h 2249100"/>
              <a:gd name="connsiteX689" fmla="*/ 463496 w 2729341"/>
              <a:gd name="connsiteY689" fmla="*/ 713280 h 2249100"/>
              <a:gd name="connsiteX690" fmla="*/ 462563 w 2729341"/>
              <a:gd name="connsiteY690" fmla="*/ 714080 h 2249100"/>
              <a:gd name="connsiteX691" fmla="*/ 460400 w 2729341"/>
              <a:gd name="connsiteY691" fmla="*/ 714413 h 2249100"/>
              <a:gd name="connsiteX692" fmla="*/ 456924 w 2729341"/>
              <a:gd name="connsiteY692" fmla="*/ 717242 h 2249100"/>
              <a:gd name="connsiteX693" fmla="*/ 449580 w 2729341"/>
              <a:gd name="connsiteY693" fmla="*/ 725624 h 2249100"/>
              <a:gd name="connsiteX694" fmla="*/ 448618 w 2729341"/>
              <a:gd name="connsiteY694" fmla="*/ 728653 h 2249100"/>
              <a:gd name="connsiteX695" fmla="*/ 448656 w 2729341"/>
              <a:gd name="connsiteY695" fmla="*/ 729691 h 2249100"/>
              <a:gd name="connsiteX696" fmla="*/ 449847 w 2729341"/>
              <a:gd name="connsiteY696" fmla="*/ 732053 h 2249100"/>
              <a:gd name="connsiteX697" fmla="*/ 449018 w 2729341"/>
              <a:gd name="connsiteY697" fmla="*/ 733587 h 2249100"/>
              <a:gd name="connsiteX698" fmla="*/ 446951 w 2729341"/>
              <a:gd name="connsiteY698" fmla="*/ 736006 h 2249100"/>
              <a:gd name="connsiteX699" fmla="*/ 442351 w 2729341"/>
              <a:gd name="connsiteY699" fmla="*/ 739826 h 2249100"/>
              <a:gd name="connsiteX700" fmla="*/ 439331 w 2729341"/>
              <a:gd name="connsiteY700" fmla="*/ 741274 h 2249100"/>
              <a:gd name="connsiteX701" fmla="*/ 437369 w 2729341"/>
              <a:gd name="connsiteY701" fmla="*/ 741350 h 2249100"/>
              <a:gd name="connsiteX702" fmla="*/ 435483 w 2729341"/>
              <a:gd name="connsiteY702" fmla="*/ 740807 h 2249100"/>
              <a:gd name="connsiteX703" fmla="*/ 432130 w 2729341"/>
              <a:gd name="connsiteY703" fmla="*/ 738350 h 2249100"/>
              <a:gd name="connsiteX704" fmla="*/ 429416 w 2729341"/>
              <a:gd name="connsiteY704" fmla="*/ 738197 h 2249100"/>
              <a:gd name="connsiteX705" fmla="*/ 429244 w 2729341"/>
              <a:gd name="connsiteY705" fmla="*/ 738540 h 2249100"/>
              <a:gd name="connsiteX706" fmla="*/ 432940 w 2729341"/>
              <a:gd name="connsiteY706" fmla="*/ 741169 h 2249100"/>
              <a:gd name="connsiteX707" fmla="*/ 436702 w 2729341"/>
              <a:gd name="connsiteY707" fmla="*/ 744541 h 2249100"/>
              <a:gd name="connsiteX708" fmla="*/ 439045 w 2729341"/>
              <a:gd name="connsiteY708" fmla="*/ 747341 h 2249100"/>
              <a:gd name="connsiteX709" fmla="*/ 439969 w 2729341"/>
              <a:gd name="connsiteY709" fmla="*/ 749560 h 2249100"/>
              <a:gd name="connsiteX710" fmla="*/ 440007 w 2729341"/>
              <a:gd name="connsiteY710" fmla="*/ 751846 h 2249100"/>
              <a:gd name="connsiteX711" fmla="*/ 439160 w 2729341"/>
              <a:gd name="connsiteY711" fmla="*/ 754190 h 2249100"/>
              <a:gd name="connsiteX712" fmla="*/ 436502 w 2729341"/>
              <a:gd name="connsiteY712" fmla="*/ 758257 h 2249100"/>
              <a:gd name="connsiteX713" fmla="*/ 433902 w 2729341"/>
              <a:gd name="connsiteY713" fmla="*/ 759466 h 2249100"/>
              <a:gd name="connsiteX714" fmla="*/ 427244 w 2729341"/>
              <a:gd name="connsiteY714" fmla="*/ 760686 h 2249100"/>
              <a:gd name="connsiteX715" fmla="*/ 425101 w 2729341"/>
              <a:gd name="connsiteY715" fmla="*/ 761657 h 2249100"/>
              <a:gd name="connsiteX716" fmla="*/ 424434 w 2729341"/>
              <a:gd name="connsiteY716" fmla="*/ 762410 h 2249100"/>
              <a:gd name="connsiteX717" fmla="*/ 429006 w 2729341"/>
              <a:gd name="connsiteY717" fmla="*/ 764124 h 2249100"/>
              <a:gd name="connsiteX718" fmla="*/ 429416 w 2729341"/>
              <a:gd name="connsiteY718" fmla="*/ 765000 h 2249100"/>
              <a:gd name="connsiteX719" fmla="*/ 428787 w 2729341"/>
              <a:gd name="connsiteY719" fmla="*/ 768391 h 2249100"/>
              <a:gd name="connsiteX720" fmla="*/ 427577 w 2729341"/>
              <a:gd name="connsiteY720" fmla="*/ 769496 h 2249100"/>
              <a:gd name="connsiteX721" fmla="*/ 423767 w 2729341"/>
              <a:gd name="connsiteY721" fmla="*/ 771516 h 2249100"/>
              <a:gd name="connsiteX722" fmla="*/ 420357 w 2729341"/>
              <a:gd name="connsiteY722" fmla="*/ 772106 h 2249100"/>
              <a:gd name="connsiteX723" fmla="*/ 419833 w 2729341"/>
              <a:gd name="connsiteY723" fmla="*/ 771716 h 2249100"/>
              <a:gd name="connsiteX724" fmla="*/ 420472 w 2729341"/>
              <a:gd name="connsiteY724" fmla="*/ 769058 h 2249100"/>
              <a:gd name="connsiteX725" fmla="*/ 420291 w 2729341"/>
              <a:gd name="connsiteY725" fmla="*/ 768401 h 2249100"/>
              <a:gd name="connsiteX726" fmla="*/ 419005 w 2729341"/>
              <a:gd name="connsiteY726" fmla="*/ 767858 h 2249100"/>
              <a:gd name="connsiteX727" fmla="*/ 417185 w 2729341"/>
              <a:gd name="connsiteY727" fmla="*/ 768868 h 2249100"/>
              <a:gd name="connsiteX728" fmla="*/ 412642 w 2729341"/>
              <a:gd name="connsiteY728" fmla="*/ 772782 h 2249100"/>
              <a:gd name="connsiteX729" fmla="*/ 412156 w 2729341"/>
              <a:gd name="connsiteY729" fmla="*/ 773421 h 2249100"/>
              <a:gd name="connsiteX730" fmla="*/ 413795 w 2729341"/>
              <a:gd name="connsiteY730" fmla="*/ 774468 h 2249100"/>
              <a:gd name="connsiteX731" fmla="*/ 413452 w 2729341"/>
              <a:gd name="connsiteY731" fmla="*/ 775335 h 2249100"/>
              <a:gd name="connsiteX732" fmla="*/ 410994 w 2729341"/>
              <a:gd name="connsiteY732" fmla="*/ 778135 h 2249100"/>
              <a:gd name="connsiteX733" fmla="*/ 409975 w 2729341"/>
              <a:gd name="connsiteY733" fmla="*/ 780002 h 2249100"/>
              <a:gd name="connsiteX734" fmla="*/ 408327 w 2729341"/>
              <a:gd name="connsiteY734" fmla="*/ 781898 h 2249100"/>
              <a:gd name="connsiteX735" fmla="*/ 400993 w 2729341"/>
              <a:gd name="connsiteY735" fmla="*/ 787689 h 2249100"/>
              <a:gd name="connsiteX736" fmla="*/ 401555 w 2729341"/>
              <a:gd name="connsiteY736" fmla="*/ 789099 h 2249100"/>
              <a:gd name="connsiteX737" fmla="*/ 399650 w 2729341"/>
              <a:gd name="connsiteY737" fmla="*/ 794118 h 2249100"/>
              <a:gd name="connsiteX738" fmla="*/ 398583 w 2729341"/>
              <a:gd name="connsiteY738" fmla="*/ 798548 h 2249100"/>
              <a:gd name="connsiteX739" fmla="*/ 399879 w 2729341"/>
              <a:gd name="connsiteY739" fmla="*/ 800405 h 2249100"/>
              <a:gd name="connsiteX740" fmla="*/ 406032 w 2729341"/>
              <a:gd name="connsiteY740" fmla="*/ 802576 h 2249100"/>
              <a:gd name="connsiteX741" fmla="*/ 409013 w 2729341"/>
              <a:gd name="connsiteY741" fmla="*/ 803101 h 2249100"/>
              <a:gd name="connsiteX742" fmla="*/ 412528 w 2729341"/>
              <a:gd name="connsiteY742" fmla="*/ 804615 h 2249100"/>
              <a:gd name="connsiteX743" fmla="*/ 418890 w 2729341"/>
              <a:gd name="connsiteY743" fmla="*/ 808692 h 2249100"/>
              <a:gd name="connsiteX744" fmla="*/ 421015 w 2729341"/>
              <a:gd name="connsiteY744" fmla="*/ 811349 h 2249100"/>
              <a:gd name="connsiteX745" fmla="*/ 421329 w 2729341"/>
              <a:gd name="connsiteY745" fmla="*/ 812597 h 2249100"/>
              <a:gd name="connsiteX746" fmla="*/ 421129 w 2729341"/>
              <a:gd name="connsiteY746" fmla="*/ 813959 h 2249100"/>
              <a:gd name="connsiteX747" fmla="*/ 420367 w 2729341"/>
              <a:gd name="connsiteY747" fmla="*/ 815797 h 2249100"/>
              <a:gd name="connsiteX748" fmla="*/ 418376 w 2729341"/>
              <a:gd name="connsiteY748" fmla="*/ 819264 h 2249100"/>
              <a:gd name="connsiteX749" fmla="*/ 413566 w 2729341"/>
              <a:gd name="connsiteY749" fmla="*/ 824408 h 2249100"/>
              <a:gd name="connsiteX750" fmla="*/ 411394 w 2729341"/>
              <a:gd name="connsiteY750" fmla="*/ 825865 h 2249100"/>
              <a:gd name="connsiteX751" fmla="*/ 408108 w 2729341"/>
              <a:gd name="connsiteY751" fmla="*/ 827008 h 2249100"/>
              <a:gd name="connsiteX752" fmla="*/ 407032 w 2729341"/>
              <a:gd name="connsiteY752" fmla="*/ 827837 h 2249100"/>
              <a:gd name="connsiteX753" fmla="*/ 402812 w 2729341"/>
              <a:gd name="connsiteY753" fmla="*/ 832685 h 2249100"/>
              <a:gd name="connsiteX754" fmla="*/ 401669 w 2729341"/>
              <a:gd name="connsiteY754" fmla="*/ 835295 h 2249100"/>
              <a:gd name="connsiteX755" fmla="*/ 401850 w 2729341"/>
              <a:gd name="connsiteY755" fmla="*/ 837571 h 2249100"/>
              <a:gd name="connsiteX756" fmla="*/ 401041 w 2729341"/>
              <a:gd name="connsiteY756" fmla="*/ 839162 h 2249100"/>
              <a:gd name="connsiteX757" fmla="*/ 395611 w 2729341"/>
              <a:gd name="connsiteY757" fmla="*/ 842286 h 2249100"/>
              <a:gd name="connsiteX758" fmla="*/ 395802 w 2729341"/>
              <a:gd name="connsiteY758" fmla="*/ 842839 h 2249100"/>
              <a:gd name="connsiteX759" fmla="*/ 397774 w 2729341"/>
              <a:gd name="connsiteY759" fmla="*/ 843077 h 2249100"/>
              <a:gd name="connsiteX760" fmla="*/ 397050 w 2729341"/>
              <a:gd name="connsiteY760" fmla="*/ 845830 h 2249100"/>
              <a:gd name="connsiteX761" fmla="*/ 396726 w 2729341"/>
              <a:gd name="connsiteY761" fmla="*/ 849640 h 2249100"/>
              <a:gd name="connsiteX762" fmla="*/ 395783 w 2729341"/>
              <a:gd name="connsiteY762" fmla="*/ 850278 h 2249100"/>
              <a:gd name="connsiteX763" fmla="*/ 392392 w 2729341"/>
              <a:gd name="connsiteY763" fmla="*/ 850249 h 2249100"/>
              <a:gd name="connsiteX764" fmla="*/ 388077 w 2729341"/>
              <a:gd name="connsiteY764" fmla="*/ 851726 h 2249100"/>
              <a:gd name="connsiteX765" fmla="*/ 387772 w 2729341"/>
              <a:gd name="connsiteY765" fmla="*/ 852145 h 2249100"/>
              <a:gd name="connsiteX766" fmla="*/ 387696 w 2729341"/>
              <a:gd name="connsiteY766" fmla="*/ 854879 h 2249100"/>
              <a:gd name="connsiteX767" fmla="*/ 376418 w 2729341"/>
              <a:gd name="connsiteY767" fmla="*/ 856879 h 2249100"/>
              <a:gd name="connsiteX768" fmla="*/ 373952 w 2729341"/>
              <a:gd name="connsiteY768" fmla="*/ 862041 h 2249100"/>
              <a:gd name="connsiteX769" fmla="*/ 372666 w 2729341"/>
              <a:gd name="connsiteY769" fmla="*/ 863622 h 2249100"/>
              <a:gd name="connsiteX770" fmla="*/ 368246 w 2729341"/>
              <a:gd name="connsiteY770" fmla="*/ 867366 h 2249100"/>
              <a:gd name="connsiteX771" fmla="*/ 365541 w 2729341"/>
              <a:gd name="connsiteY771" fmla="*/ 868871 h 2249100"/>
              <a:gd name="connsiteX772" fmla="*/ 362445 w 2729341"/>
              <a:gd name="connsiteY772" fmla="*/ 869785 h 2249100"/>
              <a:gd name="connsiteX773" fmla="*/ 360826 w 2729341"/>
              <a:gd name="connsiteY773" fmla="*/ 871052 h 2249100"/>
              <a:gd name="connsiteX774" fmla="*/ 360674 w 2729341"/>
              <a:gd name="connsiteY774" fmla="*/ 872671 h 2249100"/>
              <a:gd name="connsiteX775" fmla="*/ 359797 w 2729341"/>
              <a:gd name="connsiteY775" fmla="*/ 874071 h 2249100"/>
              <a:gd name="connsiteX776" fmla="*/ 357121 w 2729341"/>
              <a:gd name="connsiteY776" fmla="*/ 876386 h 2249100"/>
              <a:gd name="connsiteX777" fmla="*/ 355806 w 2729341"/>
              <a:gd name="connsiteY777" fmla="*/ 879291 h 2249100"/>
              <a:gd name="connsiteX778" fmla="*/ 354854 w 2729341"/>
              <a:gd name="connsiteY778" fmla="*/ 879748 h 2249100"/>
              <a:gd name="connsiteX779" fmla="*/ 349872 w 2729341"/>
              <a:gd name="connsiteY779" fmla="*/ 880444 h 2249100"/>
              <a:gd name="connsiteX780" fmla="*/ 348882 w 2729341"/>
              <a:gd name="connsiteY780" fmla="*/ 881367 h 2249100"/>
              <a:gd name="connsiteX781" fmla="*/ 348396 w 2729341"/>
              <a:gd name="connsiteY781" fmla="*/ 885282 h 2249100"/>
              <a:gd name="connsiteX782" fmla="*/ 347472 w 2729341"/>
              <a:gd name="connsiteY782" fmla="*/ 885406 h 2249100"/>
              <a:gd name="connsiteX783" fmla="*/ 345700 w 2729341"/>
              <a:gd name="connsiteY783" fmla="*/ 884492 h 2249100"/>
              <a:gd name="connsiteX784" fmla="*/ 343395 w 2729341"/>
              <a:gd name="connsiteY784" fmla="*/ 885196 h 2249100"/>
              <a:gd name="connsiteX785" fmla="*/ 338214 w 2729341"/>
              <a:gd name="connsiteY785" fmla="*/ 889616 h 2249100"/>
              <a:gd name="connsiteX786" fmla="*/ 337080 w 2729341"/>
              <a:gd name="connsiteY786" fmla="*/ 891207 h 2249100"/>
              <a:gd name="connsiteX787" fmla="*/ 337204 w 2729341"/>
              <a:gd name="connsiteY787" fmla="*/ 892054 h 2249100"/>
              <a:gd name="connsiteX788" fmla="*/ 338004 w 2729341"/>
              <a:gd name="connsiteY788" fmla="*/ 892893 h 2249100"/>
              <a:gd name="connsiteX789" fmla="*/ 339233 w 2729341"/>
              <a:gd name="connsiteY789" fmla="*/ 895512 h 2249100"/>
              <a:gd name="connsiteX790" fmla="*/ 339157 w 2729341"/>
              <a:gd name="connsiteY790" fmla="*/ 897274 h 2249100"/>
              <a:gd name="connsiteX791" fmla="*/ 337166 w 2729341"/>
              <a:gd name="connsiteY791" fmla="*/ 902179 h 2249100"/>
              <a:gd name="connsiteX792" fmla="*/ 336461 w 2729341"/>
              <a:gd name="connsiteY792" fmla="*/ 902942 h 2249100"/>
              <a:gd name="connsiteX793" fmla="*/ 334042 w 2729341"/>
              <a:gd name="connsiteY793" fmla="*/ 904151 h 2249100"/>
              <a:gd name="connsiteX794" fmla="*/ 333051 w 2729341"/>
              <a:gd name="connsiteY794" fmla="*/ 906856 h 2249100"/>
              <a:gd name="connsiteX795" fmla="*/ 330822 w 2729341"/>
              <a:gd name="connsiteY795" fmla="*/ 906561 h 2249100"/>
              <a:gd name="connsiteX796" fmla="*/ 329022 w 2729341"/>
              <a:gd name="connsiteY796" fmla="*/ 907075 h 2249100"/>
              <a:gd name="connsiteX797" fmla="*/ 327841 w 2729341"/>
              <a:gd name="connsiteY797" fmla="*/ 908876 h 2249100"/>
              <a:gd name="connsiteX798" fmla="*/ 326565 w 2729341"/>
              <a:gd name="connsiteY798" fmla="*/ 909914 h 2249100"/>
              <a:gd name="connsiteX799" fmla="*/ 325183 w 2729341"/>
              <a:gd name="connsiteY799" fmla="*/ 910181 h 2249100"/>
              <a:gd name="connsiteX800" fmla="*/ 323440 w 2729341"/>
              <a:gd name="connsiteY800" fmla="*/ 911609 h 2249100"/>
              <a:gd name="connsiteX801" fmla="*/ 321354 w 2729341"/>
              <a:gd name="connsiteY801" fmla="*/ 914181 h 2249100"/>
              <a:gd name="connsiteX802" fmla="*/ 319411 w 2729341"/>
              <a:gd name="connsiteY802" fmla="*/ 915819 h 2249100"/>
              <a:gd name="connsiteX803" fmla="*/ 317630 w 2729341"/>
              <a:gd name="connsiteY803" fmla="*/ 916524 h 2249100"/>
              <a:gd name="connsiteX804" fmla="*/ 315897 w 2729341"/>
              <a:gd name="connsiteY804" fmla="*/ 916705 h 2249100"/>
              <a:gd name="connsiteX805" fmla="*/ 314211 w 2729341"/>
              <a:gd name="connsiteY805" fmla="*/ 916343 h 2249100"/>
              <a:gd name="connsiteX806" fmla="*/ 312696 w 2729341"/>
              <a:gd name="connsiteY806" fmla="*/ 916638 h 2249100"/>
              <a:gd name="connsiteX807" fmla="*/ 311353 w 2729341"/>
              <a:gd name="connsiteY807" fmla="*/ 917591 h 2249100"/>
              <a:gd name="connsiteX808" fmla="*/ 310039 w 2729341"/>
              <a:gd name="connsiteY808" fmla="*/ 919077 h 2249100"/>
              <a:gd name="connsiteX809" fmla="*/ 308991 w 2729341"/>
              <a:gd name="connsiteY809" fmla="*/ 923287 h 2249100"/>
              <a:gd name="connsiteX810" fmla="*/ 307667 w 2729341"/>
              <a:gd name="connsiteY810" fmla="*/ 925163 h 2249100"/>
              <a:gd name="connsiteX811" fmla="*/ 306829 w 2729341"/>
              <a:gd name="connsiteY811" fmla="*/ 925487 h 2249100"/>
              <a:gd name="connsiteX812" fmla="*/ 305114 w 2729341"/>
              <a:gd name="connsiteY812" fmla="*/ 925211 h 2249100"/>
              <a:gd name="connsiteX813" fmla="*/ 302524 w 2729341"/>
              <a:gd name="connsiteY813" fmla="*/ 924325 h 2249100"/>
              <a:gd name="connsiteX814" fmla="*/ 299895 w 2729341"/>
              <a:gd name="connsiteY814" fmla="*/ 924639 h 2249100"/>
              <a:gd name="connsiteX815" fmla="*/ 295646 w 2729341"/>
              <a:gd name="connsiteY815" fmla="*/ 927221 h 2249100"/>
              <a:gd name="connsiteX816" fmla="*/ 294294 w 2729341"/>
              <a:gd name="connsiteY816" fmla="*/ 929164 h 2249100"/>
              <a:gd name="connsiteX817" fmla="*/ 296970 w 2729341"/>
              <a:gd name="connsiteY817" fmla="*/ 929593 h 2249100"/>
              <a:gd name="connsiteX818" fmla="*/ 298294 w 2729341"/>
              <a:gd name="connsiteY818" fmla="*/ 930145 h 2249100"/>
              <a:gd name="connsiteX819" fmla="*/ 298266 w 2729341"/>
              <a:gd name="connsiteY819" fmla="*/ 930688 h 2249100"/>
              <a:gd name="connsiteX820" fmla="*/ 296875 w 2729341"/>
              <a:gd name="connsiteY820" fmla="*/ 931212 h 2249100"/>
              <a:gd name="connsiteX821" fmla="*/ 294494 w 2729341"/>
              <a:gd name="connsiteY821" fmla="*/ 931174 h 2249100"/>
              <a:gd name="connsiteX822" fmla="*/ 293065 w 2729341"/>
              <a:gd name="connsiteY822" fmla="*/ 931621 h 2249100"/>
              <a:gd name="connsiteX823" fmla="*/ 291332 w 2729341"/>
              <a:gd name="connsiteY823" fmla="*/ 932726 h 2249100"/>
              <a:gd name="connsiteX824" fmla="*/ 286969 w 2729341"/>
              <a:gd name="connsiteY824" fmla="*/ 933917 h 2249100"/>
              <a:gd name="connsiteX825" fmla="*/ 285312 w 2729341"/>
              <a:gd name="connsiteY825" fmla="*/ 934765 h 2249100"/>
              <a:gd name="connsiteX826" fmla="*/ 282026 w 2729341"/>
              <a:gd name="connsiteY826" fmla="*/ 939603 h 2249100"/>
              <a:gd name="connsiteX827" fmla="*/ 281626 w 2729341"/>
              <a:gd name="connsiteY827" fmla="*/ 940699 h 2249100"/>
              <a:gd name="connsiteX828" fmla="*/ 282045 w 2729341"/>
              <a:gd name="connsiteY828" fmla="*/ 940937 h 2249100"/>
              <a:gd name="connsiteX829" fmla="*/ 283893 w 2729341"/>
              <a:gd name="connsiteY829" fmla="*/ 940432 h 2249100"/>
              <a:gd name="connsiteX830" fmla="*/ 286064 w 2729341"/>
              <a:gd name="connsiteY830" fmla="*/ 941232 h 2249100"/>
              <a:gd name="connsiteX831" fmla="*/ 287188 w 2729341"/>
              <a:gd name="connsiteY831" fmla="*/ 942251 h 2249100"/>
              <a:gd name="connsiteX832" fmla="*/ 287912 w 2729341"/>
              <a:gd name="connsiteY832" fmla="*/ 943509 h 2249100"/>
              <a:gd name="connsiteX833" fmla="*/ 288598 w 2729341"/>
              <a:gd name="connsiteY833" fmla="*/ 945928 h 2249100"/>
              <a:gd name="connsiteX834" fmla="*/ 289017 w 2729341"/>
              <a:gd name="connsiteY834" fmla="*/ 946290 h 2249100"/>
              <a:gd name="connsiteX835" fmla="*/ 284845 w 2729341"/>
              <a:gd name="connsiteY835" fmla="*/ 950347 h 2249100"/>
              <a:gd name="connsiteX836" fmla="*/ 283664 w 2729341"/>
              <a:gd name="connsiteY836" fmla="*/ 952071 h 2249100"/>
              <a:gd name="connsiteX837" fmla="*/ 282902 w 2729341"/>
              <a:gd name="connsiteY837" fmla="*/ 952710 h 2249100"/>
              <a:gd name="connsiteX838" fmla="*/ 282397 w 2729341"/>
              <a:gd name="connsiteY838" fmla="*/ 952214 h 2249100"/>
              <a:gd name="connsiteX839" fmla="*/ 281883 w 2729341"/>
              <a:gd name="connsiteY839" fmla="*/ 947700 h 2249100"/>
              <a:gd name="connsiteX840" fmla="*/ 281569 w 2729341"/>
              <a:gd name="connsiteY840" fmla="*/ 946928 h 2249100"/>
              <a:gd name="connsiteX841" fmla="*/ 280578 w 2729341"/>
              <a:gd name="connsiteY841" fmla="*/ 946852 h 2249100"/>
              <a:gd name="connsiteX842" fmla="*/ 279625 w 2729341"/>
              <a:gd name="connsiteY842" fmla="*/ 948281 h 2249100"/>
              <a:gd name="connsiteX843" fmla="*/ 277539 w 2729341"/>
              <a:gd name="connsiteY843" fmla="*/ 953615 h 2249100"/>
              <a:gd name="connsiteX844" fmla="*/ 275263 w 2729341"/>
              <a:gd name="connsiteY844" fmla="*/ 956301 h 2249100"/>
              <a:gd name="connsiteX845" fmla="*/ 258166 w 2729341"/>
              <a:gd name="connsiteY845" fmla="*/ 963159 h 2249100"/>
              <a:gd name="connsiteX846" fmla="*/ 255708 w 2729341"/>
              <a:gd name="connsiteY846" fmla="*/ 964740 h 2249100"/>
              <a:gd name="connsiteX847" fmla="*/ 255222 w 2729341"/>
              <a:gd name="connsiteY847" fmla="*/ 967654 h 2249100"/>
              <a:gd name="connsiteX848" fmla="*/ 254518 w 2729341"/>
              <a:gd name="connsiteY848" fmla="*/ 970178 h 2249100"/>
              <a:gd name="connsiteX849" fmla="*/ 253384 w 2729341"/>
              <a:gd name="connsiteY849" fmla="*/ 972179 h 2249100"/>
              <a:gd name="connsiteX850" fmla="*/ 252060 w 2729341"/>
              <a:gd name="connsiteY850" fmla="*/ 973446 h 2249100"/>
              <a:gd name="connsiteX851" fmla="*/ 251774 w 2729341"/>
              <a:gd name="connsiteY851" fmla="*/ 972541 h 2249100"/>
              <a:gd name="connsiteX852" fmla="*/ 251908 w 2729341"/>
              <a:gd name="connsiteY852" fmla="*/ 965444 h 2249100"/>
              <a:gd name="connsiteX853" fmla="*/ 251555 w 2729341"/>
              <a:gd name="connsiteY853" fmla="*/ 964035 h 2249100"/>
              <a:gd name="connsiteX854" fmla="*/ 249831 w 2729341"/>
              <a:gd name="connsiteY854" fmla="*/ 963130 h 2249100"/>
              <a:gd name="connsiteX855" fmla="*/ 249069 w 2729341"/>
              <a:gd name="connsiteY855" fmla="*/ 963254 h 2249100"/>
              <a:gd name="connsiteX856" fmla="*/ 248031 w 2729341"/>
              <a:gd name="connsiteY856" fmla="*/ 963654 h 2249100"/>
              <a:gd name="connsiteX857" fmla="*/ 246316 w 2729341"/>
              <a:gd name="connsiteY857" fmla="*/ 965197 h 2249100"/>
              <a:gd name="connsiteX858" fmla="*/ 245269 w 2729341"/>
              <a:gd name="connsiteY858" fmla="*/ 965578 h 2249100"/>
              <a:gd name="connsiteX859" fmla="*/ 243964 w 2729341"/>
              <a:gd name="connsiteY859" fmla="*/ 965454 h 2249100"/>
              <a:gd name="connsiteX860" fmla="*/ 241735 w 2729341"/>
              <a:gd name="connsiteY860" fmla="*/ 966968 h 2249100"/>
              <a:gd name="connsiteX861" fmla="*/ 236439 w 2729341"/>
              <a:gd name="connsiteY861" fmla="*/ 971817 h 2249100"/>
              <a:gd name="connsiteX862" fmla="*/ 232982 w 2729341"/>
              <a:gd name="connsiteY862" fmla="*/ 973017 h 2249100"/>
              <a:gd name="connsiteX863" fmla="*/ 232067 w 2729341"/>
              <a:gd name="connsiteY863" fmla="*/ 974017 h 2249100"/>
              <a:gd name="connsiteX864" fmla="*/ 230591 w 2729341"/>
              <a:gd name="connsiteY864" fmla="*/ 976665 h 2249100"/>
              <a:gd name="connsiteX865" fmla="*/ 229610 w 2729341"/>
              <a:gd name="connsiteY865" fmla="*/ 977636 h 2249100"/>
              <a:gd name="connsiteX866" fmla="*/ 228162 w 2729341"/>
              <a:gd name="connsiteY866" fmla="*/ 977722 h 2249100"/>
              <a:gd name="connsiteX867" fmla="*/ 226238 w 2729341"/>
              <a:gd name="connsiteY867" fmla="*/ 976932 h 2249100"/>
              <a:gd name="connsiteX868" fmla="*/ 224695 w 2729341"/>
              <a:gd name="connsiteY868" fmla="*/ 977494 h 2249100"/>
              <a:gd name="connsiteX869" fmla="*/ 223523 w 2729341"/>
              <a:gd name="connsiteY869" fmla="*/ 979418 h 2249100"/>
              <a:gd name="connsiteX870" fmla="*/ 222333 w 2729341"/>
              <a:gd name="connsiteY870" fmla="*/ 980180 h 2249100"/>
              <a:gd name="connsiteX871" fmla="*/ 218970 w 2729341"/>
              <a:gd name="connsiteY871" fmla="*/ 978760 h 2249100"/>
              <a:gd name="connsiteX872" fmla="*/ 217484 w 2729341"/>
              <a:gd name="connsiteY872" fmla="*/ 979732 h 2249100"/>
              <a:gd name="connsiteX873" fmla="*/ 215560 w 2729341"/>
              <a:gd name="connsiteY873" fmla="*/ 982209 h 2249100"/>
              <a:gd name="connsiteX874" fmla="*/ 213551 w 2729341"/>
              <a:gd name="connsiteY874" fmla="*/ 983837 h 2249100"/>
              <a:gd name="connsiteX875" fmla="*/ 211455 w 2729341"/>
              <a:gd name="connsiteY875" fmla="*/ 984628 h 2249100"/>
              <a:gd name="connsiteX876" fmla="*/ 206007 w 2729341"/>
              <a:gd name="connsiteY876" fmla="*/ 985447 h 2249100"/>
              <a:gd name="connsiteX877" fmla="*/ 203816 w 2729341"/>
              <a:gd name="connsiteY877" fmla="*/ 984923 h 2249100"/>
              <a:gd name="connsiteX878" fmla="*/ 203368 w 2729341"/>
              <a:gd name="connsiteY878" fmla="*/ 984209 h 2249100"/>
              <a:gd name="connsiteX879" fmla="*/ 203473 w 2729341"/>
              <a:gd name="connsiteY879" fmla="*/ 981056 h 2249100"/>
              <a:gd name="connsiteX880" fmla="*/ 204349 w 2729341"/>
              <a:gd name="connsiteY880" fmla="*/ 978780 h 2249100"/>
              <a:gd name="connsiteX881" fmla="*/ 205159 w 2729341"/>
              <a:gd name="connsiteY881" fmla="*/ 977703 h 2249100"/>
              <a:gd name="connsiteX882" fmla="*/ 206245 w 2729341"/>
              <a:gd name="connsiteY882" fmla="*/ 976751 h 2249100"/>
              <a:gd name="connsiteX883" fmla="*/ 207836 w 2729341"/>
              <a:gd name="connsiteY883" fmla="*/ 976636 h 2249100"/>
              <a:gd name="connsiteX884" fmla="*/ 210807 w 2729341"/>
              <a:gd name="connsiteY884" fmla="*/ 977351 h 2249100"/>
              <a:gd name="connsiteX885" fmla="*/ 210464 w 2729341"/>
              <a:gd name="connsiteY885" fmla="*/ 976589 h 2249100"/>
              <a:gd name="connsiteX886" fmla="*/ 209388 w 2729341"/>
              <a:gd name="connsiteY886" fmla="*/ 975684 h 2249100"/>
              <a:gd name="connsiteX887" fmla="*/ 206654 w 2729341"/>
              <a:gd name="connsiteY887" fmla="*/ 974112 h 2249100"/>
              <a:gd name="connsiteX888" fmla="*/ 203940 w 2729341"/>
              <a:gd name="connsiteY888" fmla="*/ 973312 h 2249100"/>
              <a:gd name="connsiteX889" fmla="*/ 202387 w 2729341"/>
              <a:gd name="connsiteY889" fmla="*/ 973826 h 2249100"/>
              <a:gd name="connsiteX890" fmla="*/ 200206 w 2729341"/>
              <a:gd name="connsiteY890" fmla="*/ 975027 h 2249100"/>
              <a:gd name="connsiteX891" fmla="*/ 198720 w 2729341"/>
              <a:gd name="connsiteY891" fmla="*/ 976417 h 2249100"/>
              <a:gd name="connsiteX892" fmla="*/ 197939 w 2729341"/>
              <a:gd name="connsiteY892" fmla="*/ 977999 h 2249100"/>
              <a:gd name="connsiteX893" fmla="*/ 196958 w 2729341"/>
              <a:gd name="connsiteY893" fmla="*/ 983142 h 2249100"/>
              <a:gd name="connsiteX894" fmla="*/ 196386 w 2729341"/>
              <a:gd name="connsiteY894" fmla="*/ 984533 h 2249100"/>
              <a:gd name="connsiteX895" fmla="*/ 190005 w 2729341"/>
              <a:gd name="connsiteY895" fmla="*/ 993553 h 2249100"/>
              <a:gd name="connsiteX896" fmla="*/ 187500 w 2729341"/>
              <a:gd name="connsiteY896" fmla="*/ 996325 h 2249100"/>
              <a:gd name="connsiteX897" fmla="*/ 185023 w 2729341"/>
              <a:gd name="connsiteY897" fmla="*/ 996115 h 2249100"/>
              <a:gd name="connsiteX898" fmla="*/ 183823 w 2729341"/>
              <a:gd name="connsiteY898" fmla="*/ 997163 h 2249100"/>
              <a:gd name="connsiteX899" fmla="*/ 182137 w 2729341"/>
              <a:gd name="connsiteY899" fmla="*/ 999401 h 2249100"/>
              <a:gd name="connsiteX900" fmla="*/ 180575 w 2729341"/>
              <a:gd name="connsiteY900" fmla="*/ 1000477 h 2249100"/>
              <a:gd name="connsiteX901" fmla="*/ 179146 w 2729341"/>
              <a:gd name="connsiteY901" fmla="*/ 1000382 h 2249100"/>
              <a:gd name="connsiteX902" fmla="*/ 178032 w 2729341"/>
              <a:gd name="connsiteY902" fmla="*/ 999954 h 2249100"/>
              <a:gd name="connsiteX903" fmla="*/ 177241 w 2729341"/>
              <a:gd name="connsiteY903" fmla="*/ 999201 h 2249100"/>
              <a:gd name="connsiteX904" fmla="*/ 177375 w 2729341"/>
              <a:gd name="connsiteY904" fmla="*/ 998496 h 2249100"/>
              <a:gd name="connsiteX905" fmla="*/ 178441 w 2729341"/>
              <a:gd name="connsiteY905" fmla="*/ 997839 h 2249100"/>
              <a:gd name="connsiteX906" fmla="*/ 178060 w 2729341"/>
              <a:gd name="connsiteY906" fmla="*/ 996048 h 2249100"/>
              <a:gd name="connsiteX907" fmla="*/ 176232 w 2729341"/>
              <a:gd name="connsiteY907" fmla="*/ 993096 h 2249100"/>
              <a:gd name="connsiteX908" fmla="*/ 174984 w 2729341"/>
              <a:gd name="connsiteY908" fmla="*/ 991495 h 2249100"/>
              <a:gd name="connsiteX909" fmla="*/ 172612 w 2729341"/>
              <a:gd name="connsiteY909" fmla="*/ 991305 h 2249100"/>
              <a:gd name="connsiteX910" fmla="*/ 172241 w 2729341"/>
              <a:gd name="connsiteY910" fmla="*/ 992648 h 2249100"/>
              <a:gd name="connsiteX911" fmla="*/ 173041 w 2729341"/>
              <a:gd name="connsiteY911" fmla="*/ 999487 h 2249100"/>
              <a:gd name="connsiteX912" fmla="*/ 172917 w 2729341"/>
              <a:gd name="connsiteY912" fmla="*/ 1001030 h 2249100"/>
              <a:gd name="connsiteX913" fmla="*/ 171440 w 2729341"/>
              <a:gd name="connsiteY913" fmla="*/ 1002973 h 2249100"/>
              <a:gd name="connsiteX914" fmla="*/ 167554 w 2729341"/>
              <a:gd name="connsiteY914" fmla="*/ 1005145 h 2249100"/>
              <a:gd name="connsiteX915" fmla="*/ 166345 w 2729341"/>
              <a:gd name="connsiteY915" fmla="*/ 1004935 h 2249100"/>
              <a:gd name="connsiteX916" fmla="*/ 162849 w 2729341"/>
              <a:gd name="connsiteY916" fmla="*/ 1000659 h 2249100"/>
              <a:gd name="connsiteX917" fmla="*/ 159534 w 2729341"/>
              <a:gd name="connsiteY917" fmla="*/ 999811 h 2249100"/>
              <a:gd name="connsiteX918" fmla="*/ 159315 w 2729341"/>
              <a:gd name="connsiteY918" fmla="*/ 1001202 h 2249100"/>
              <a:gd name="connsiteX919" fmla="*/ 160058 w 2729341"/>
              <a:gd name="connsiteY919" fmla="*/ 1004049 h 2249100"/>
              <a:gd name="connsiteX920" fmla="*/ 159229 w 2729341"/>
              <a:gd name="connsiteY920" fmla="*/ 1006697 h 2249100"/>
              <a:gd name="connsiteX921" fmla="*/ 156839 w 2729341"/>
              <a:gd name="connsiteY921" fmla="*/ 1009164 h 2249100"/>
              <a:gd name="connsiteX922" fmla="*/ 155019 w 2729341"/>
              <a:gd name="connsiteY922" fmla="*/ 1010355 h 2249100"/>
              <a:gd name="connsiteX923" fmla="*/ 153772 w 2729341"/>
              <a:gd name="connsiteY923" fmla="*/ 1010279 h 2249100"/>
              <a:gd name="connsiteX924" fmla="*/ 153705 w 2729341"/>
              <a:gd name="connsiteY924" fmla="*/ 1008555 h 2249100"/>
              <a:gd name="connsiteX925" fmla="*/ 154819 w 2729341"/>
              <a:gd name="connsiteY925" fmla="*/ 1005173 h 2249100"/>
              <a:gd name="connsiteX926" fmla="*/ 155105 w 2729341"/>
              <a:gd name="connsiteY926" fmla="*/ 1002354 h 2249100"/>
              <a:gd name="connsiteX927" fmla="*/ 154562 w 2729341"/>
              <a:gd name="connsiteY927" fmla="*/ 1000087 h 2249100"/>
              <a:gd name="connsiteX928" fmla="*/ 154629 w 2729341"/>
              <a:gd name="connsiteY928" fmla="*/ 998353 h 2249100"/>
              <a:gd name="connsiteX929" fmla="*/ 155286 w 2729341"/>
              <a:gd name="connsiteY929" fmla="*/ 997144 h 2249100"/>
              <a:gd name="connsiteX930" fmla="*/ 159677 w 2729341"/>
              <a:gd name="connsiteY930" fmla="*/ 993772 h 2249100"/>
              <a:gd name="connsiteX931" fmla="*/ 161525 w 2729341"/>
              <a:gd name="connsiteY931" fmla="*/ 993267 h 2249100"/>
              <a:gd name="connsiteX932" fmla="*/ 162516 w 2729341"/>
              <a:gd name="connsiteY932" fmla="*/ 994096 h 2249100"/>
              <a:gd name="connsiteX933" fmla="*/ 163744 w 2729341"/>
              <a:gd name="connsiteY933" fmla="*/ 994239 h 2249100"/>
              <a:gd name="connsiteX934" fmla="*/ 165230 w 2729341"/>
              <a:gd name="connsiteY934" fmla="*/ 993686 h 2249100"/>
              <a:gd name="connsiteX935" fmla="*/ 166164 w 2729341"/>
              <a:gd name="connsiteY935" fmla="*/ 992610 h 2249100"/>
              <a:gd name="connsiteX936" fmla="*/ 166554 w 2729341"/>
              <a:gd name="connsiteY936" fmla="*/ 991000 h 2249100"/>
              <a:gd name="connsiteX937" fmla="*/ 168450 w 2729341"/>
              <a:gd name="connsiteY937" fmla="*/ 988943 h 2249100"/>
              <a:gd name="connsiteX938" fmla="*/ 171850 w 2729341"/>
              <a:gd name="connsiteY938" fmla="*/ 986419 h 2249100"/>
              <a:gd name="connsiteX939" fmla="*/ 175746 w 2729341"/>
              <a:gd name="connsiteY939" fmla="*/ 981761 h 2249100"/>
              <a:gd name="connsiteX940" fmla="*/ 180127 w 2729341"/>
              <a:gd name="connsiteY940" fmla="*/ 974941 h 2249100"/>
              <a:gd name="connsiteX941" fmla="*/ 185261 w 2729341"/>
              <a:gd name="connsiteY941" fmla="*/ 969045 h 2249100"/>
              <a:gd name="connsiteX942" fmla="*/ 191157 w 2729341"/>
              <a:gd name="connsiteY942" fmla="*/ 964083 h 2249100"/>
              <a:gd name="connsiteX943" fmla="*/ 197549 w 2729341"/>
              <a:gd name="connsiteY943" fmla="*/ 960130 h 2249100"/>
              <a:gd name="connsiteX944" fmla="*/ 210426 w 2729341"/>
              <a:gd name="connsiteY944" fmla="*/ 954691 h 2249100"/>
              <a:gd name="connsiteX945" fmla="*/ 211417 w 2729341"/>
              <a:gd name="connsiteY945" fmla="*/ 955024 h 2249100"/>
              <a:gd name="connsiteX946" fmla="*/ 210236 w 2729341"/>
              <a:gd name="connsiteY946" fmla="*/ 956796 h 2249100"/>
              <a:gd name="connsiteX947" fmla="*/ 211036 w 2729341"/>
              <a:gd name="connsiteY947" fmla="*/ 957901 h 2249100"/>
              <a:gd name="connsiteX948" fmla="*/ 212303 w 2729341"/>
              <a:gd name="connsiteY948" fmla="*/ 958044 h 2249100"/>
              <a:gd name="connsiteX949" fmla="*/ 217018 w 2729341"/>
              <a:gd name="connsiteY949" fmla="*/ 957167 h 2249100"/>
              <a:gd name="connsiteX950" fmla="*/ 218894 w 2729341"/>
              <a:gd name="connsiteY950" fmla="*/ 956024 h 2249100"/>
              <a:gd name="connsiteX951" fmla="*/ 219446 w 2729341"/>
              <a:gd name="connsiteY951" fmla="*/ 957129 h 2249100"/>
              <a:gd name="connsiteX952" fmla="*/ 218789 w 2729341"/>
              <a:gd name="connsiteY952" fmla="*/ 958520 h 2249100"/>
              <a:gd name="connsiteX953" fmla="*/ 215960 w 2729341"/>
              <a:gd name="connsiteY953" fmla="*/ 959930 h 2249100"/>
              <a:gd name="connsiteX954" fmla="*/ 216037 w 2729341"/>
              <a:gd name="connsiteY954" fmla="*/ 961101 h 2249100"/>
              <a:gd name="connsiteX955" fmla="*/ 220161 w 2729341"/>
              <a:gd name="connsiteY955" fmla="*/ 966578 h 2249100"/>
              <a:gd name="connsiteX956" fmla="*/ 221456 w 2729341"/>
              <a:gd name="connsiteY956" fmla="*/ 967407 h 2249100"/>
              <a:gd name="connsiteX957" fmla="*/ 222533 w 2729341"/>
              <a:gd name="connsiteY957" fmla="*/ 967302 h 2249100"/>
              <a:gd name="connsiteX958" fmla="*/ 222990 w 2729341"/>
              <a:gd name="connsiteY958" fmla="*/ 966597 h 2249100"/>
              <a:gd name="connsiteX959" fmla="*/ 222647 w 2729341"/>
              <a:gd name="connsiteY959" fmla="*/ 962644 h 2249100"/>
              <a:gd name="connsiteX960" fmla="*/ 224038 w 2729341"/>
              <a:gd name="connsiteY960" fmla="*/ 961892 h 2249100"/>
              <a:gd name="connsiteX961" fmla="*/ 226886 w 2729341"/>
              <a:gd name="connsiteY961" fmla="*/ 961701 h 2249100"/>
              <a:gd name="connsiteX962" fmla="*/ 228743 w 2729341"/>
              <a:gd name="connsiteY962" fmla="*/ 962216 h 2249100"/>
              <a:gd name="connsiteX963" fmla="*/ 229610 w 2729341"/>
              <a:gd name="connsiteY963" fmla="*/ 963425 h 2249100"/>
              <a:gd name="connsiteX964" fmla="*/ 231238 w 2729341"/>
              <a:gd name="connsiteY964" fmla="*/ 964425 h 2249100"/>
              <a:gd name="connsiteX965" fmla="*/ 233629 w 2729341"/>
              <a:gd name="connsiteY965" fmla="*/ 965226 h 2249100"/>
              <a:gd name="connsiteX966" fmla="*/ 235115 w 2729341"/>
              <a:gd name="connsiteY966" fmla="*/ 964978 h 2249100"/>
              <a:gd name="connsiteX967" fmla="*/ 235696 w 2729341"/>
              <a:gd name="connsiteY967" fmla="*/ 963692 h 2249100"/>
              <a:gd name="connsiteX968" fmla="*/ 234677 w 2729341"/>
              <a:gd name="connsiteY968" fmla="*/ 962158 h 2249100"/>
              <a:gd name="connsiteX969" fmla="*/ 230095 w 2729341"/>
              <a:gd name="connsiteY969" fmla="*/ 958787 h 2249100"/>
              <a:gd name="connsiteX970" fmla="*/ 228819 w 2729341"/>
              <a:gd name="connsiteY970" fmla="*/ 957377 h 2249100"/>
              <a:gd name="connsiteX971" fmla="*/ 228514 w 2729341"/>
              <a:gd name="connsiteY971" fmla="*/ 955405 h 2249100"/>
              <a:gd name="connsiteX972" fmla="*/ 229162 w 2729341"/>
              <a:gd name="connsiteY972" fmla="*/ 952881 h 2249100"/>
              <a:gd name="connsiteX973" fmla="*/ 230600 w 2729341"/>
              <a:gd name="connsiteY973" fmla="*/ 949128 h 2249100"/>
              <a:gd name="connsiteX974" fmla="*/ 232829 w 2729341"/>
              <a:gd name="connsiteY974" fmla="*/ 944147 h 2249100"/>
              <a:gd name="connsiteX975" fmla="*/ 234848 w 2729341"/>
              <a:gd name="connsiteY975" fmla="*/ 940660 h 2249100"/>
              <a:gd name="connsiteX976" fmla="*/ 238935 w 2729341"/>
              <a:gd name="connsiteY976" fmla="*/ 936698 h 2249100"/>
              <a:gd name="connsiteX977" fmla="*/ 241687 w 2729341"/>
              <a:gd name="connsiteY977" fmla="*/ 934736 h 2249100"/>
              <a:gd name="connsiteX978" fmla="*/ 248669 w 2729341"/>
              <a:gd name="connsiteY978" fmla="*/ 928716 h 2249100"/>
              <a:gd name="connsiteX979" fmla="*/ 262090 w 2729341"/>
              <a:gd name="connsiteY979" fmla="*/ 922563 h 2249100"/>
              <a:gd name="connsiteX980" fmla="*/ 265405 w 2729341"/>
              <a:gd name="connsiteY980" fmla="*/ 918601 h 2249100"/>
              <a:gd name="connsiteX981" fmla="*/ 269910 w 2729341"/>
              <a:gd name="connsiteY981" fmla="*/ 914219 h 2249100"/>
              <a:gd name="connsiteX982" fmla="*/ 271844 w 2729341"/>
              <a:gd name="connsiteY982" fmla="*/ 913143 h 2249100"/>
              <a:gd name="connsiteX983" fmla="*/ 271844 w 2729341"/>
              <a:gd name="connsiteY983" fmla="*/ 914838 h 2249100"/>
              <a:gd name="connsiteX984" fmla="*/ 272463 w 2729341"/>
              <a:gd name="connsiteY984" fmla="*/ 916353 h 2249100"/>
              <a:gd name="connsiteX985" fmla="*/ 275473 w 2729341"/>
              <a:gd name="connsiteY985" fmla="*/ 917362 h 2249100"/>
              <a:gd name="connsiteX986" fmla="*/ 277435 w 2729341"/>
              <a:gd name="connsiteY986" fmla="*/ 917715 h 2249100"/>
              <a:gd name="connsiteX987" fmla="*/ 278340 w 2729341"/>
              <a:gd name="connsiteY987" fmla="*/ 917410 h 2249100"/>
              <a:gd name="connsiteX988" fmla="*/ 278587 w 2729341"/>
              <a:gd name="connsiteY988" fmla="*/ 915800 h 2249100"/>
              <a:gd name="connsiteX989" fmla="*/ 278187 w 2729341"/>
              <a:gd name="connsiteY989" fmla="*/ 912876 h 2249100"/>
              <a:gd name="connsiteX990" fmla="*/ 278082 w 2729341"/>
              <a:gd name="connsiteY990" fmla="*/ 910114 h 2249100"/>
              <a:gd name="connsiteX991" fmla="*/ 278282 w 2729341"/>
              <a:gd name="connsiteY991" fmla="*/ 907513 h 2249100"/>
              <a:gd name="connsiteX992" fmla="*/ 278721 w 2729341"/>
              <a:gd name="connsiteY992" fmla="*/ 905456 h 2249100"/>
              <a:gd name="connsiteX993" fmla="*/ 280730 w 2729341"/>
              <a:gd name="connsiteY993" fmla="*/ 901789 h 2249100"/>
              <a:gd name="connsiteX994" fmla="*/ 283721 w 2729341"/>
              <a:gd name="connsiteY994" fmla="*/ 897608 h 2249100"/>
              <a:gd name="connsiteX995" fmla="*/ 287807 w 2729341"/>
              <a:gd name="connsiteY995" fmla="*/ 892740 h 2249100"/>
              <a:gd name="connsiteX996" fmla="*/ 290389 w 2729341"/>
              <a:gd name="connsiteY996" fmla="*/ 890530 h 2249100"/>
              <a:gd name="connsiteX997" fmla="*/ 292818 w 2729341"/>
              <a:gd name="connsiteY997" fmla="*/ 889349 h 2249100"/>
              <a:gd name="connsiteX998" fmla="*/ 295170 w 2729341"/>
              <a:gd name="connsiteY998" fmla="*/ 887216 h 2249100"/>
              <a:gd name="connsiteX999" fmla="*/ 299218 w 2729341"/>
              <a:gd name="connsiteY999" fmla="*/ 882158 h 2249100"/>
              <a:gd name="connsiteX1000" fmla="*/ 300514 w 2729341"/>
              <a:gd name="connsiteY1000" fmla="*/ 881329 h 2249100"/>
              <a:gd name="connsiteX1001" fmla="*/ 303419 w 2729341"/>
              <a:gd name="connsiteY1001" fmla="*/ 880329 h 2249100"/>
              <a:gd name="connsiteX1002" fmla="*/ 304486 w 2729341"/>
              <a:gd name="connsiteY1002" fmla="*/ 880767 h 2249100"/>
              <a:gd name="connsiteX1003" fmla="*/ 305105 w 2729341"/>
              <a:gd name="connsiteY1003" fmla="*/ 882044 h 2249100"/>
              <a:gd name="connsiteX1004" fmla="*/ 305867 w 2729341"/>
              <a:gd name="connsiteY1004" fmla="*/ 882834 h 2249100"/>
              <a:gd name="connsiteX1005" fmla="*/ 308810 w 2729341"/>
              <a:gd name="connsiteY1005" fmla="*/ 883549 h 2249100"/>
              <a:gd name="connsiteX1006" fmla="*/ 310772 w 2729341"/>
              <a:gd name="connsiteY1006" fmla="*/ 882425 h 2249100"/>
              <a:gd name="connsiteX1007" fmla="*/ 310448 w 2729341"/>
              <a:gd name="connsiteY1007" fmla="*/ 881825 h 2249100"/>
              <a:gd name="connsiteX1008" fmla="*/ 308858 w 2729341"/>
              <a:gd name="connsiteY1008" fmla="*/ 881434 h 2249100"/>
              <a:gd name="connsiteX1009" fmla="*/ 307838 w 2729341"/>
              <a:gd name="connsiteY1009" fmla="*/ 880701 h 2249100"/>
              <a:gd name="connsiteX1010" fmla="*/ 306876 w 2729341"/>
              <a:gd name="connsiteY1010" fmla="*/ 877681 h 2249100"/>
              <a:gd name="connsiteX1011" fmla="*/ 304924 w 2729341"/>
              <a:gd name="connsiteY1011" fmla="*/ 875862 h 2249100"/>
              <a:gd name="connsiteX1012" fmla="*/ 304486 w 2729341"/>
              <a:gd name="connsiteY1012" fmla="*/ 873795 h 2249100"/>
              <a:gd name="connsiteX1013" fmla="*/ 304838 w 2729341"/>
              <a:gd name="connsiteY1013" fmla="*/ 870576 h 2249100"/>
              <a:gd name="connsiteX1014" fmla="*/ 306515 w 2729341"/>
              <a:gd name="connsiteY1014" fmla="*/ 862994 h 2249100"/>
              <a:gd name="connsiteX1015" fmla="*/ 306791 w 2729341"/>
              <a:gd name="connsiteY1015" fmla="*/ 855164 h 2249100"/>
              <a:gd name="connsiteX1016" fmla="*/ 308286 w 2729341"/>
              <a:gd name="connsiteY1016" fmla="*/ 850659 h 2249100"/>
              <a:gd name="connsiteX1017" fmla="*/ 311287 w 2729341"/>
              <a:gd name="connsiteY1017" fmla="*/ 849030 h 2249100"/>
              <a:gd name="connsiteX1018" fmla="*/ 317945 w 2729341"/>
              <a:gd name="connsiteY1018" fmla="*/ 847916 h 2249100"/>
              <a:gd name="connsiteX1019" fmla="*/ 314049 w 2729341"/>
              <a:gd name="connsiteY1019" fmla="*/ 845877 h 2249100"/>
              <a:gd name="connsiteX1020" fmla="*/ 312601 w 2729341"/>
              <a:gd name="connsiteY1020" fmla="*/ 845868 h 2249100"/>
              <a:gd name="connsiteX1021" fmla="*/ 310067 w 2729341"/>
              <a:gd name="connsiteY1021" fmla="*/ 844906 h 2249100"/>
              <a:gd name="connsiteX1022" fmla="*/ 309105 w 2729341"/>
              <a:gd name="connsiteY1022" fmla="*/ 839972 h 2249100"/>
              <a:gd name="connsiteX1023" fmla="*/ 309124 w 2729341"/>
              <a:gd name="connsiteY1023" fmla="*/ 836381 h 2249100"/>
              <a:gd name="connsiteX1024" fmla="*/ 310801 w 2729341"/>
              <a:gd name="connsiteY1024" fmla="*/ 832209 h 2249100"/>
              <a:gd name="connsiteX1025" fmla="*/ 317002 w 2729341"/>
              <a:gd name="connsiteY1025" fmla="*/ 825151 h 2249100"/>
              <a:gd name="connsiteX1026" fmla="*/ 323793 w 2729341"/>
              <a:gd name="connsiteY1026" fmla="*/ 820245 h 2249100"/>
              <a:gd name="connsiteX1027" fmla="*/ 322869 w 2729341"/>
              <a:gd name="connsiteY1027" fmla="*/ 819845 h 2249100"/>
              <a:gd name="connsiteX1028" fmla="*/ 322031 w 2729341"/>
              <a:gd name="connsiteY1028" fmla="*/ 818388 h 2249100"/>
              <a:gd name="connsiteX1029" fmla="*/ 325164 w 2729341"/>
              <a:gd name="connsiteY1029" fmla="*/ 808520 h 2249100"/>
              <a:gd name="connsiteX1030" fmla="*/ 328222 w 2729341"/>
              <a:gd name="connsiteY1030" fmla="*/ 799671 h 2249100"/>
              <a:gd name="connsiteX1031" fmla="*/ 324098 w 2729341"/>
              <a:gd name="connsiteY1031" fmla="*/ 807215 h 2249100"/>
              <a:gd name="connsiteX1032" fmla="*/ 319326 w 2729341"/>
              <a:gd name="connsiteY1032" fmla="*/ 812968 h 2249100"/>
              <a:gd name="connsiteX1033" fmla="*/ 305324 w 2729341"/>
              <a:gd name="connsiteY1033" fmla="*/ 819626 h 2249100"/>
              <a:gd name="connsiteX1034" fmla="*/ 295799 w 2729341"/>
              <a:gd name="connsiteY1034" fmla="*/ 825189 h 2249100"/>
              <a:gd name="connsiteX1035" fmla="*/ 291284 w 2729341"/>
              <a:gd name="connsiteY1035" fmla="*/ 826513 h 2249100"/>
              <a:gd name="connsiteX1036" fmla="*/ 288303 w 2729341"/>
              <a:gd name="connsiteY1036" fmla="*/ 825103 h 2249100"/>
              <a:gd name="connsiteX1037" fmla="*/ 285979 w 2729341"/>
              <a:gd name="connsiteY1037" fmla="*/ 819769 h 2249100"/>
              <a:gd name="connsiteX1038" fmla="*/ 284645 w 2729341"/>
              <a:gd name="connsiteY1038" fmla="*/ 817864 h 2249100"/>
              <a:gd name="connsiteX1039" fmla="*/ 282940 w 2729341"/>
              <a:gd name="connsiteY1039" fmla="*/ 814378 h 2249100"/>
              <a:gd name="connsiteX1040" fmla="*/ 283664 w 2729341"/>
              <a:gd name="connsiteY1040" fmla="*/ 809825 h 2249100"/>
              <a:gd name="connsiteX1041" fmla="*/ 285017 w 2729341"/>
              <a:gd name="connsiteY1041" fmla="*/ 806672 h 2249100"/>
              <a:gd name="connsiteX1042" fmla="*/ 287988 w 2729341"/>
              <a:gd name="connsiteY1042" fmla="*/ 806158 h 2249100"/>
              <a:gd name="connsiteX1043" fmla="*/ 291341 w 2729341"/>
              <a:gd name="connsiteY1043" fmla="*/ 807682 h 2249100"/>
              <a:gd name="connsiteX1044" fmla="*/ 294246 w 2729341"/>
              <a:gd name="connsiteY1044" fmla="*/ 807815 h 2249100"/>
              <a:gd name="connsiteX1045" fmla="*/ 290503 w 2729341"/>
              <a:gd name="connsiteY1045" fmla="*/ 804701 h 2249100"/>
              <a:gd name="connsiteX1046" fmla="*/ 285102 w 2729341"/>
              <a:gd name="connsiteY1046" fmla="*/ 801977 h 2249100"/>
              <a:gd name="connsiteX1047" fmla="*/ 282654 w 2729341"/>
              <a:gd name="connsiteY1047" fmla="*/ 802862 h 2249100"/>
              <a:gd name="connsiteX1048" fmla="*/ 280778 w 2729341"/>
              <a:gd name="connsiteY1048" fmla="*/ 807272 h 2249100"/>
              <a:gd name="connsiteX1049" fmla="*/ 278273 w 2729341"/>
              <a:gd name="connsiteY1049" fmla="*/ 810292 h 2249100"/>
              <a:gd name="connsiteX1050" fmla="*/ 276073 w 2729341"/>
              <a:gd name="connsiteY1050" fmla="*/ 809216 h 2249100"/>
              <a:gd name="connsiteX1051" fmla="*/ 274768 w 2729341"/>
              <a:gd name="connsiteY1051" fmla="*/ 807987 h 2249100"/>
              <a:gd name="connsiteX1052" fmla="*/ 275673 w 2729341"/>
              <a:gd name="connsiteY1052" fmla="*/ 811673 h 2249100"/>
              <a:gd name="connsiteX1053" fmla="*/ 274006 w 2729341"/>
              <a:gd name="connsiteY1053" fmla="*/ 817274 h 2249100"/>
              <a:gd name="connsiteX1054" fmla="*/ 273377 w 2729341"/>
              <a:gd name="connsiteY1054" fmla="*/ 821141 h 2249100"/>
              <a:gd name="connsiteX1055" fmla="*/ 275758 w 2729341"/>
              <a:gd name="connsiteY1055" fmla="*/ 831313 h 2249100"/>
              <a:gd name="connsiteX1056" fmla="*/ 275320 w 2729341"/>
              <a:gd name="connsiteY1056" fmla="*/ 835362 h 2249100"/>
              <a:gd name="connsiteX1057" fmla="*/ 270986 w 2729341"/>
              <a:gd name="connsiteY1057" fmla="*/ 837219 h 2249100"/>
              <a:gd name="connsiteX1058" fmla="*/ 267452 w 2729341"/>
              <a:gd name="connsiteY1058" fmla="*/ 833895 h 2249100"/>
              <a:gd name="connsiteX1059" fmla="*/ 260090 w 2729341"/>
              <a:gd name="connsiteY1059" fmla="*/ 821017 h 2249100"/>
              <a:gd name="connsiteX1060" fmla="*/ 257518 w 2729341"/>
              <a:gd name="connsiteY1060" fmla="*/ 817331 h 2249100"/>
              <a:gd name="connsiteX1061" fmla="*/ 251746 w 2729341"/>
              <a:gd name="connsiteY1061" fmla="*/ 811235 h 2249100"/>
              <a:gd name="connsiteX1062" fmla="*/ 249841 w 2729341"/>
              <a:gd name="connsiteY1062" fmla="*/ 812101 h 2249100"/>
              <a:gd name="connsiteX1063" fmla="*/ 247412 w 2729341"/>
              <a:gd name="connsiteY1063" fmla="*/ 815111 h 2249100"/>
              <a:gd name="connsiteX1064" fmla="*/ 245059 w 2729341"/>
              <a:gd name="connsiteY1064" fmla="*/ 815940 h 2249100"/>
              <a:gd name="connsiteX1065" fmla="*/ 238849 w 2729341"/>
              <a:gd name="connsiteY1065" fmla="*/ 811502 h 2249100"/>
              <a:gd name="connsiteX1066" fmla="*/ 235953 w 2729341"/>
              <a:gd name="connsiteY1066" fmla="*/ 808111 h 2249100"/>
              <a:gd name="connsiteX1067" fmla="*/ 233220 w 2729341"/>
              <a:gd name="connsiteY1067" fmla="*/ 803986 h 2249100"/>
              <a:gd name="connsiteX1068" fmla="*/ 229029 w 2729341"/>
              <a:gd name="connsiteY1068" fmla="*/ 806263 h 2249100"/>
              <a:gd name="connsiteX1069" fmla="*/ 225371 w 2729341"/>
              <a:gd name="connsiteY1069" fmla="*/ 808968 h 2249100"/>
              <a:gd name="connsiteX1070" fmla="*/ 221085 w 2729341"/>
              <a:gd name="connsiteY1070" fmla="*/ 813273 h 2249100"/>
              <a:gd name="connsiteX1071" fmla="*/ 218218 w 2729341"/>
              <a:gd name="connsiteY1071" fmla="*/ 813235 h 2249100"/>
              <a:gd name="connsiteX1072" fmla="*/ 210426 w 2729341"/>
              <a:gd name="connsiteY1072" fmla="*/ 816921 h 2249100"/>
              <a:gd name="connsiteX1073" fmla="*/ 209598 w 2729341"/>
              <a:gd name="connsiteY1073" fmla="*/ 816997 h 2249100"/>
              <a:gd name="connsiteX1074" fmla="*/ 208502 w 2729341"/>
              <a:gd name="connsiteY1074" fmla="*/ 818979 h 2249100"/>
              <a:gd name="connsiteX1075" fmla="*/ 207426 w 2729341"/>
              <a:gd name="connsiteY1075" fmla="*/ 819864 h 2249100"/>
              <a:gd name="connsiteX1076" fmla="*/ 206540 w 2729341"/>
              <a:gd name="connsiteY1076" fmla="*/ 823675 h 2249100"/>
              <a:gd name="connsiteX1077" fmla="*/ 196005 w 2729341"/>
              <a:gd name="connsiteY1077" fmla="*/ 826627 h 2249100"/>
              <a:gd name="connsiteX1078" fmla="*/ 185595 w 2729341"/>
              <a:gd name="connsiteY1078" fmla="*/ 824979 h 2249100"/>
              <a:gd name="connsiteX1079" fmla="*/ 189233 w 2729341"/>
              <a:gd name="connsiteY1079" fmla="*/ 822884 h 2249100"/>
              <a:gd name="connsiteX1080" fmla="*/ 193300 w 2729341"/>
              <a:gd name="connsiteY1080" fmla="*/ 821236 h 2249100"/>
              <a:gd name="connsiteX1081" fmla="*/ 196834 w 2729341"/>
              <a:gd name="connsiteY1081" fmla="*/ 817264 h 2249100"/>
              <a:gd name="connsiteX1082" fmla="*/ 195329 w 2729341"/>
              <a:gd name="connsiteY1082" fmla="*/ 811940 h 2249100"/>
              <a:gd name="connsiteX1083" fmla="*/ 195072 w 2729341"/>
              <a:gd name="connsiteY1083" fmla="*/ 809225 h 2249100"/>
              <a:gd name="connsiteX1084" fmla="*/ 195110 w 2729341"/>
              <a:gd name="connsiteY1084" fmla="*/ 805786 h 2249100"/>
              <a:gd name="connsiteX1085" fmla="*/ 198968 w 2729341"/>
              <a:gd name="connsiteY1085" fmla="*/ 800948 h 2249100"/>
              <a:gd name="connsiteX1086" fmla="*/ 194958 w 2729341"/>
              <a:gd name="connsiteY1086" fmla="*/ 800957 h 2249100"/>
              <a:gd name="connsiteX1087" fmla="*/ 192376 w 2729341"/>
              <a:gd name="connsiteY1087" fmla="*/ 802691 h 2249100"/>
              <a:gd name="connsiteX1088" fmla="*/ 189967 w 2729341"/>
              <a:gd name="connsiteY1088" fmla="*/ 799052 h 2249100"/>
              <a:gd name="connsiteX1089" fmla="*/ 188833 w 2729341"/>
              <a:gd name="connsiteY1089" fmla="*/ 791870 h 2249100"/>
              <a:gd name="connsiteX1090" fmla="*/ 191595 w 2729341"/>
              <a:gd name="connsiteY1090" fmla="*/ 787603 h 2249100"/>
              <a:gd name="connsiteX1091" fmla="*/ 192872 w 2729341"/>
              <a:gd name="connsiteY1091" fmla="*/ 784308 h 2249100"/>
              <a:gd name="connsiteX1092" fmla="*/ 193958 w 2729341"/>
              <a:gd name="connsiteY1092" fmla="*/ 779774 h 2249100"/>
              <a:gd name="connsiteX1093" fmla="*/ 194034 w 2729341"/>
              <a:gd name="connsiteY1093" fmla="*/ 775869 h 2249100"/>
              <a:gd name="connsiteX1094" fmla="*/ 191900 w 2729341"/>
              <a:gd name="connsiteY1094" fmla="*/ 769239 h 2249100"/>
              <a:gd name="connsiteX1095" fmla="*/ 185766 w 2729341"/>
              <a:gd name="connsiteY1095" fmla="*/ 755114 h 2249100"/>
              <a:gd name="connsiteX1096" fmla="*/ 182975 w 2729341"/>
              <a:gd name="connsiteY1096" fmla="*/ 744503 h 2249100"/>
              <a:gd name="connsiteX1097" fmla="*/ 178194 w 2729341"/>
              <a:gd name="connsiteY1097" fmla="*/ 738826 h 2249100"/>
              <a:gd name="connsiteX1098" fmla="*/ 181766 w 2729341"/>
              <a:gd name="connsiteY1098" fmla="*/ 729491 h 2249100"/>
              <a:gd name="connsiteX1099" fmla="*/ 185747 w 2729341"/>
              <a:gd name="connsiteY1099" fmla="*/ 720947 h 2249100"/>
              <a:gd name="connsiteX1100" fmla="*/ 190891 w 2729341"/>
              <a:gd name="connsiteY1100" fmla="*/ 717109 h 2249100"/>
              <a:gd name="connsiteX1101" fmla="*/ 190481 w 2729341"/>
              <a:gd name="connsiteY1101" fmla="*/ 716537 h 2249100"/>
              <a:gd name="connsiteX1102" fmla="*/ 187642 w 2729341"/>
              <a:gd name="connsiteY1102" fmla="*/ 716566 h 2249100"/>
              <a:gd name="connsiteX1103" fmla="*/ 185776 w 2729341"/>
              <a:gd name="connsiteY1103" fmla="*/ 717071 h 2249100"/>
              <a:gd name="connsiteX1104" fmla="*/ 184128 w 2729341"/>
              <a:gd name="connsiteY1104" fmla="*/ 719861 h 2249100"/>
              <a:gd name="connsiteX1105" fmla="*/ 182385 w 2729341"/>
              <a:gd name="connsiteY1105" fmla="*/ 721986 h 2249100"/>
              <a:gd name="connsiteX1106" fmla="*/ 176946 w 2729341"/>
              <a:gd name="connsiteY1106" fmla="*/ 732854 h 2249100"/>
              <a:gd name="connsiteX1107" fmla="*/ 173441 w 2729341"/>
              <a:gd name="connsiteY1107" fmla="*/ 738130 h 2249100"/>
              <a:gd name="connsiteX1108" fmla="*/ 171164 w 2729341"/>
              <a:gd name="connsiteY1108" fmla="*/ 739635 h 2249100"/>
              <a:gd name="connsiteX1109" fmla="*/ 174831 w 2729341"/>
              <a:gd name="connsiteY1109" fmla="*/ 741674 h 2249100"/>
              <a:gd name="connsiteX1110" fmla="*/ 175393 w 2729341"/>
              <a:gd name="connsiteY1110" fmla="*/ 743388 h 2249100"/>
              <a:gd name="connsiteX1111" fmla="*/ 176098 w 2729341"/>
              <a:gd name="connsiteY1111" fmla="*/ 747284 h 2249100"/>
              <a:gd name="connsiteX1112" fmla="*/ 175155 w 2729341"/>
              <a:gd name="connsiteY1112" fmla="*/ 751999 h 2249100"/>
              <a:gd name="connsiteX1113" fmla="*/ 174212 w 2729341"/>
              <a:gd name="connsiteY1113" fmla="*/ 754599 h 2249100"/>
              <a:gd name="connsiteX1114" fmla="*/ 169888 w 2729341"/>
              <a:gd name="connsiteY1114" fmla="*/ 754390 h 2249100"/>
              <a:gd name="connsiteX1115" fmla="*/ 166002 w 2729341"/>
              <a:gd name="connsiteY1115" fmla="*/ 758171 h 2249100"/>
              <a:gd name="connsiteX1116" fmla="*/ 156877 w 2729341"/>
              <a:gd name="connsiteY1116" fmla="*/ 762276 h 2249100"/>
              <a:gd name="connsiteX1117" fmla="*/ 144551 w 2729341"/>
              <a:gd name="connsiteY1117" fmla="*/ 764619 h 2249100"/>
              <a:gd name="connsiteX1118" fmla="*/ 138494 w 2729341"/>
              <a:gd name="connsiteY1118" fmla="*/ 764343 h 2249100"/>
              <a:gd name="connsiteX1119" fmla="*/ 132188 w 2729341"/>
              <a:gd name="connsiteY1119" fmla="*/ 759562 h 2249100"/>
              <a:gd name="connsiteX1120" fmla="*/ 132236 w 2729341"/>
              <a:gd name="connsiteY1120" fmla="*/ 756780 h 2249100"/>
              <a:gd name="connsiteX1121" fmla="*/ 132493 w 2729341"/>
              <a:gd name="connsiteY1121" fmla="*/ 754371 h 2249100"/>
              <a:gd name="connsiteX1122" fmla="*/ 123434 w 2729341"/>
              <a:gd name="connsiteY1122" fmla="*/ 746074 h 2249100"/>
              <a:gd name="connsiteX1123" fmla="*/ 118310 w 2729341"/>
              <a:gd name="connsiteY1123" fmla="*/ 737769 h 2249100"/>
              <a:gd name="connsiteX1124" fmla="*/ 114624 w 2729341"/>
              <a:gd name="connsiteY1124" fmla="*/ 737588 h 2249100"/>
              <a:gd name="connsiteX1125" fmla="*/ 111423 w 2729341"/>
              <a:gd name="connsiteY1125" fmla="*/ 735368 h 2249100"/>
              <a:gd name="connsiteX1126" fmla="*/ 107642 w 2729341"/>
              <a:gd name="connsiteY1126" fmla="*/ 731911 h 2249100"/>
              <a:gd name="connsiteX1127" fmla="*/ 107975 w 2729341"/>
              <a:gd name="connsiteY1127" fmla="*/ 729120 h 2249100"/>
              <a:gd name="connsiteX1128" fmla="*/ 108575 w 2729341"/>
              <a:gd name="connsiteY1128" fmla="*/ 727148 h 2249100"/>
              <a:gd name="connsiteX1129" fmla="*/ 106251 w 2729341"/>
              <a:gd name="connsiteY1129" fmla="*/ 725767 h 2249100"/>
              <a:gd name="connsiteX1130" fmla="*/ 103280 w 2729341"/>
              <a:gd name="connsiteY1130" fmla="*/ 725900 h 2249100"/>
              <a:gd name="connsiteX1131" fmla="*/ 99822 w 2729341"/>
              <a:gd name="connsiteY1131" fmla="*/ 724948 h 2249100"/>
              <a:gd name="connsiteX1132" fmla="*/ 108852 w 2729341"/>
              <a:gd name="connsiteY1132" fmla="*/ 714128 h 2249100"/>
              <a:gd name="connsiteX1133" fmla="*/ 111957 w 2729341"/>
              <a:gd name="connsiteY1133" fmla="*/ 706841 h 2249100"/>
              <a:gd name="connsiteX1134" fmla="*/ 114491 w 2729341"/>
              <a:gd name="connsiteY1134" fmla="*/ 705803 h 2249100"/>
              <a:gd name="connsiteX1135" fmla="*/ 117777 w 2729341"/>
              <a:gd name="connsiteY1135" fmla="*/ 706927 h 2249100"/>
              <a:gd name="connsiteX1136" fmla="*/ 122311 w 2729341"/>
              <a:gd name="connsiteY1136" fmla="*/ 709803 h 2249100"/>
              <a:gd name="connsiteX1137" fmla="*/ 126130 w 2729341"/>
              <a:gd name="connsiteY1137" fmla="*/ 711070 h 2249100"/>
              <a:gd name="connsiteX1138" fmla="*/ 127511 w 2729341"/>
              <a:gd name="connsiteY1138" fmla="*/ 712423 h 2249100"/>
              <a:gd name="connsiteX1139" fmla="*/ 128921 w 2729341"/>
              <a:gd name="connsiteY1139" fmla="*/ 714966 h 2249100"/>
              <a:gd name="connsiteX1140" fmla="*/ 127435 w 2729341"/>
              <a:gd name="connsiteY1140" fmla="*/ 719223 h 2249100"/>
              <a:gd name="connsiteX1141" fmla="*/ 126073 w 2729341"/>
              <a:gd name="connsiteY1141" fmla="*/ 722205 h 2249100"/>
              <a:gd name="connsiteX1142" fmla="*/ 127749 w 2729341"/>
              <a:gd name="connsiteY1142" fmla="*/ 721405 h 2249100"/>
              <a:gd name="connsiteX1143" fmla="*/ 132502 w 2729341"/>
              <a:gd name="connsiteY1143" fmla="*/ 716785 h 2249100"/>
              <a:gd name="connsiteX1144" fmla="*/ 136046 w 2729341"/>
              <a:gd name="connsiteY1144" fmla="*/ 712718 h 2249100"/>
              <a:gd name="connsiteX1145" fmla="*/ 137741 w 2729341"/>
              <a:gd name="connsiteY1145" fmla="*/ 713137 h 2249100"/>
              <a:gd name="connsiteX1146" fmla="*/ 138846 w 2729341"/>
              <a:gd name="connsiteY1146" fmla="*/ 713851 h 2249100"/>
              <a:gd name="connsiteX1147" fmla="*/ 140818 w 2729341"/>
              <a:gd name="connsiteY1147" fmla="*/ 718042 h 2249100"/>
              <a:gd name="connsiteX1148" fmla="*/ 143256 w 2729341"/>
              <a:gd name="connsiteY1148" fmla="*/ 722300 h 2249100"/>
              <a:gd name="connsiteX1149" fmla="*/ 148638 w 2729341"/>
              <a:gd name="connsiteY1149" fmla="*/ 718242 h 2249100"/>
              <a:gd name="connsiteX1150" fmla="*/ 151514 w 2729341"/>
              <a:gd name="connsiteY1150" fmla="*/ 713175 h 2249100"/>
              <a:gd name="connsiteX1151" fmla="*/ 149085 w 2729341"/>
              <a:gd name="connsiteY1151" fmla="*/ 710956 h 2249100"/>
              <a:gd name="connsiteX1152" fmla="*/ 146114 w 2729341"/>
              <a:gd name="connsiteY1152" fmla="*/ 709632 h 2249100"/>
              <a:gd name="connsiteX1153" fmla="*/ 138532 w 2729341"/>
              <a:gd name="connsiteY1153" fmla="*/ 707908 h 2249100"/>
              <a:gd name="connsiteX1154" fmla="*/ 140379 w 2729341"/>
              <a:gd name="connsiteY1154" fmla="*/ 706450 h 2249100"/>
              <a:gd name="connsiteX1155" fmla="*/ 145247 w 2729341"/>
              <a:gd name="connsiteY1155" fmla="*/ 706612 h 2249100"/>
              <a:gd name="connsiteX1156" fmla="*/ 147076 w 2729341"/>
              <a:gd name="connsiteY1156" fmla="*/ 705222 h 2249100"/>
              <a:gd name="connsiteX1157" fmla="*/ 145151 w 2729341"/>
              <a:gd name="connsiteY1157" fmla="*/ 703288 h 2249100"/>
              <a:gd name="connsiteX1158" fmla="*/ 142742 w 2729341"/>
              <a:gd name="connsiteY1158" fmla="*/ 701554 h 2249100"/>
              <a:gd name="connsiteX1159" fmla="*/ 136179 w 2729341"/>
              <a:gd name="connsiteY1159" fmla="*/ 707317 h 2249100"/>
              <a:gd name="connsiteX1160" fmla="*/ 124235 w 2729341"/>
              <a:gd name="connsiteY1160" fmla="*/ 707031 h 2249100"/>
              <a:gd name="connsiteX1161" fmla="*/ 115891 w 2729341"/>
              <a:gd name="connsiteY1161" fmla="*/ 703659 h 2249100"/>
              <a:gd name="connsiteX1162" fmla="*/ 107556 w 2729341"/>
              <a:gd name="connsiteY1162" fmla="*/ 704250 h 2249100"/>
              <a:gd name="connsiteX1163" fmla="*/ 106242 w 2729341"/>
              <a:gd name="connsiteY1163" fmla="*/ 703583 h 2249100"/>
              <a:gd name="connsiteX1164" fmla="*/ 104623 w 2729341"/>
              <a:gd name="connsiteY1164" fmla="*/ 701783 h 2249100"/>
              <a:gd name="connsiteX1165" fmla="*/ 109318 w 2729341"/>
              <a:gd name="connsiteY1165" fmla="*/ 697487 h 2249100"/>
              <a:gd name="connsiteX1166" fmla="*/ 112643 w 2729341"/>
              <a:gd name="connsiteY1166" fmla="*/ 695106 h 2249100"/>
              <a:gd name="connsiteX1167" fmla="*/ 112824 w 2729341"/>
              <a:gd name="connsiteY1167" fmla="*/ 693725 h 2249100"/>
              <a:gd name="connsiteX1168" fmla="*/ 110890 w 2729341"/>
              <a:gd name="connsiteY1168" fmla="*/ 693553 h 2249100"/>
              <a:gd name="connsiteX1169" fmla="*/ 107261 w 2729341"/>
              <a:gd name="connsiteY1169" fmla="*/ 694696 h 2249100"/>
              <a:gd name="connsiteX1170" fmla="*/ 105642 w 2729341"/>
              <a:gd name="connsiteY1170" fmla="*/ 692715 h 2249100"/>
              <a:gd name="connsiteX1171" fmla="*/ 105908 w 2729341"/>
              <a:gd name="connsiteY1171" fmla="*/ 689267 h 2249100"/>
              <a:gd name="connsiteX1172" fmla="*/ 105308 w 2729341"/>
              <a:gd name="connsiteY1172" fmla="*/ 689581 h 2249100"/>
              <a:gd name="connsiteX1173" fmla="*/ 103870 w 2729341"/>
              <a:gd name="connsiteY1173" fmla="*/ 691467 h 2249100"/>
              <a:gd name="connsiteX1174" fmla="*/ 101841 w 2729341"/>
              <a:gd name="connsiteY1174" fmla="*/ 690534 h 2249100"/>
              <a:gd name="connsiteX1175" fmla="*/ 100079 w 2729341"/>
              <a:gd name="connsiteY1175" fmla="*/ 688915 h 2249100"/>
              <a:gd name="connsiteX1176" fmla="*/ 100994 w 2729341"/>
              <a:gd name="connsiteY1176" fmla="*/ 687257 h 2249100"/>
              <a:gd name="connsiteX1177" fmla="*/ 102784 w 2729341"/>
              <a:gd name="connsiteY1177" fmla="*/ 684971 h 2249100"/>
              <a:gd name="connsiteX1178" fmla="*/ 101994 w 2729341"/>
              <a:gd name="connsiteY1178" fmla="*/ 684629 h 2249100"/>
              <a:gd name="connsiteX1179" fmla="*/ 100393 w 2729341"/>
              <a:gd name="connsiteY1179" fmla="*/ 685114 h 2249100"/>
              <a:gd name="connsiteX1180" fmla="*/ 98831 w 2729341"/>
              <a:gd name="connsiteY1180" fmla="*/ 688096 h 2249100"/>
              <a:gd name="connsiteX1181" fmla="*/ 99174 w 2729341"/>
              <a:gd name="connsiteY1181" fmla="*/ 690505 h 2249100"/>
              <a:gd name="connsiteX1182" fmla="*/ 99136 w 2729341"/>
              <a:gd name="connsiteY1182" fmla="*/ 693963 h 2249100"/>
              <a:gd name="connsiteX1183" fmla="*/ 96469 w 2729341"/>
              <a:gd name="connsiteY1183" fmla="*/ 694592 h 2249100"/>
              <a:gd name="connsiteX1184" fmla="*/ 94183 w 2729341"/>
              <a:gd name="connsiteY1184" fmla="*/ 694182 h 2249100"/>
              <a:gd name="connsiteX1185" fmla="*/ 92535 w 2729341"/>
              <a:gd name="connsiteY1185" fmla="*/ 690706 h 2249100"/>
              <a:gd name="connsiteX1186" fmla="*/ 90830 w 2729341"/>
              <a:gd name="connsiteY1186" fmla="*/ 683238 h 2249100"/>
              <a:gd name="connsiteX1187" fmla="*/ 86220 w 2729341"/>
              <a:gd name="connsiteY1187" fmla="*/ 681247 h 2249100"/>
              <a:gd name="connsiteX1188" fmla="*/ 85087 w 2729341"/>
              <a:gd name="connsiteY1188" fmla="*/ 677456 h 2249100"/>
              <a:gd name="connsiteX1189" fmla="*/ 88001 w 2729341"/>
              <a:gd name="connsiteY1189" fmla="*/ 672570 h 2249100"/>
              <a:gd name="connsiteX1190" fmla="*/ 86716 w 2729341"/>
              <a:gd name="connsiteY1190" fmla="*/ 670046 h 2249100"/>
              <a:gd name="connsiteX1191" fmla="*/ 83610 w 2729341"/>
              <a:gd name="connsiteY1191" fmla="*/ 669227 h 2249100"/>
              <a:gd name="connsiteX1192" fmla="*/ 80067 w 2729341"/>
              <a:gd name="connsiteY1192" fmla="*/ 671694 h 2249100"/>
              <a:gd name="connsiteX1193" fmla="*/ 78496 w 2729341"/>
              <a:gd name="connsiteY1193" fmla="*/ 669503 h 2249100"/>
              <a:gd name="connsiteX1194" fmla="*/ 78210 w 2729341"/>
              <a:gd name="connsiteY1194" fmla="*/ 667093 h 2249100"/>
              <a:gd name="connsiteX1195" fmla="*/ 78086 w 2729341"/>
              <a:gd name="connsiteY1195" fmla="*/ 663626 h 2249100"/>
              <a:gd name="connsiteX1196" fmla="*/ 79077 w 2729341"/>
              <a:gd name="connsiteY1196" fmla="*/ 663254 h 2249100"/>
              <a:gd name="connsiteX1197" fmla="*/ 79896 w 2729341"/>
              <a:gd name="connsiteY1197" fmla="*/ 663940 h 2249100"/>
              <a:gd name="connsiteX1198" fmla="*/ 87011 w 2729341"/>
              <a:gd name="connsiteY1198" fmla="*/ 662016 h 2249100"/>
              <a:gd name="connsiteX1199" fmla="*/ 87697 w 2729341"/>
              <a:gd name="connsiteY1199" fmla="*/ 661073 h 2249100"/>
              <a:gd name="connsiteX1200" fmla="*/ 82058 w 2729341"/>
              <a:gd name="connsiteY1200" fmla="*/ 658130 h 2249100"/>
              <a:gd name="connsiteX1201" fmla="*/ 80486 w 2729341"/>
              <a:gd name="connsiteY1201" fmla="*/ 655034 h 2249100"/>
              <a:gd name="connsiteX1202" fmla="*/ 82820 w 2729341"/>
              <a:gd name="connsiteY1202" fmla="*/ 653272 h 2249100"/>
              <a:gd name="connsiteX1203" fmla="*/ 87030 w 2729341"/>
              <a:gd name="connsiteY1203" fmla="*/ 653120 h 2249100"/>
              <a:gd name="connsiteX1204" fmla="*/ 92935 w 2729341"/>
              <a:gd name="connsiteY1204" fmla="*/ 651281 h 2249100"/>
              <a:gd name="connsiteX1205" fmla="*/ 90449 w 2729341"/>
              <a:gd name="connsiteY1205" fmla="*/ 647986 h 2249100"/>
              <a:gd name="connsiteX1206" fmla="*/ 89926 w 2729341"/>
              <a:gd name="connsiteY1206" fmla="*/ 646176 h 2249100"/>
              <a:gd name="connsiteX1207" fmla="*/ 89430 w 2729341"/>
              <a:gd name="connsiteY1207" fmla="*/ 643204 h 2249100"/>
              <a:gd name="connsiteX1208" fmla="*/ 90411 w 2729341"/>
              <a:gd name="connsiteY1208" fmla="*/ 638147 h 2249100"/>
              <a:gd name="connsiteX1209" fmla="*/ 97355 w 2729341"/>
              <a:gd name="connsiteY1209" fmla="*/ 626497 h 2249100"/>
              <a:gd name="connsiteX1210" fmla="*/ 104118 w 2729341"/>
              <a:gd name="connsiteY1210" fmla="*/ 616725 h 2249100"/>
              <a:gd name="connsiteX1211" fmla="*/ 106223 w 2729341"/>
              <a:gd name="connsiteY1211" fmla="*/ 614467 h 2249100"/>
              <a:gd name="connsiteX1212" fmla="*/ 109318 w 2729341"/>
              <a:gd name="connsiteY1212" fmla="*/ 613248 h 2249100"/>
              <a:gd name="connsiteX1213" fmla="*/ 112205 w 2729341"/>
              <a:gd name="connsiteY1213" fmla="*/ 614191 h 2249100"/>
              <a:gd name="connsiteX1214" fmla="*/ 115214 w 2729341"/>
              <a:gd name="connsiteY1214" fmla="*/ 616296 h 2249100"/>
              <a:gd name="connsiteX1215" fmla="*/ 115786 w 2729341"/>
              <a:gd name="connsiteY1215" fmla="*/ 615391 h 2249100"/>
              <a:gd name="connsiteX1216" fmla="*/ 114767 w 2729341"/>
              <a:gd name="connsiteY1216" fmla="*/ 614534 h 2249100"/>
              <a:gd name="connsiteX1217" fmla="*/ 113481 w 2729341"/>
              <a:gd name="connsiteY1217" fmla="*/ 610515 h 2249100"/>
              <a:gd name="connsiteX1218" fmla="*/ 117662 w 2729341"/>
              <a:gd name="connsiteY1218" fmla="*/ 608933 h 2249100"/>
              <a:gd name="connsiteX1219" fmla="*/ 120110 w 2729341"/>
              <a:gd name="connsiteY1219" fmla="*/ 604380 h 2249100"/>
              <a:gd name="connsiteX1220" fmla="*/ 120291 w 2729341"/>
              <a:gd name="connsiteY1220" fmla="*/ 603056 h 2249100"/>
              <a:gd name="connsiteX1221" fmla="*/ 117634 w 2729341"/>
              <a:gd name="connsiteY1221" fmla="*/ 604952 h 2249100"/>
              <a:gd name="connsiteX1222" fmla="*/ 114862 w 2729341"/>
              <a:gd name="connsiteY1222" fmla="*/ 608067 h 2249100"/>
              <a:gd name="connsiteX1223" fmla="*/ 114167 w 2729341"/>
              <a:gd name="connsiteY1223" fmla="*/ 604933 h 2249100"/>
              <a:gd name="connsiteX1224" fmla="*/ 113452 w 2729341"/>
              <a:gd name="connsiteY1224" fmla="*/ 597713 h 2249100"/>
              <a:gd name="connsiteX1225" fmla="*/ 114671 w 2729341"/>
              <a:gd name="connsiteY1225" fmla="*/ 590864 h 2249100"/>
              <a:gd name="connsiteX1226" fmla="*/ 115624 w 2729341"/>
              <a:gd name="connsiteY1226" fmla="*/ 587778 h 2249100"/>
              <a:gd name="connsiteX1227" fmla="*/ 117939 w 2729341"/>
              <a:gd name="connsiteY1227" fmla="*/ 584845 h 2249100"/>
              <a:gd name="connsiteX1228" fmla="*/ 124606 w 2729341"/>
              <a:gd name="connsiteY1228" fmla="*/ 583664 h 2249100"/>
              <a:gd name="connsiteX1229" fmla="*/ 125787 w 2729341"/>
              <a:gd name="connsiteY1229" fmla="*/ 584254 h 2249100"/>
              <a:gd name="connsiteX1230" fmla="*/ 126025 w 2729341"/>
              <a:gd name="connsiteY1230" fmla="*/ 582863 h 2249100"/>
              <a:gd name="connsiteX1231" fmla="*/ 122015 w 2729341"/>
              <a:gd name="connsiteY1231" fmla="*/ 578520 h 2249100"/>
              <a:gd name="connsiteX1232" fmla="*/ 123663 w 2729341"/>
              <a:gd name="connsiteY1232" fmla="*/ 575120 h 2249100"/>
              <a:gd name="connsiteX1233" fmla="*/ 125111 w 2729341"/>
              <a:gd name="connsiteY1233" fmla="*/ 573348 h 2249100"/>
              <a:gd name="connsiteX1234" fmla="*/ 133169 w 2729341"/>
              <a:gd name="connsiteY1234" fmla="*/ 570586 h 2249100"/>
              <a:gd name="connsiteX1235" fmla="*/ 137570 w 2729341"/>
              <a:gd name="connsiteY1235" fmla="*/ 571443 h 2249100"/>
              <a:gd name="connsiteX1236" fmla="*/ 143094 w 2729341"/>
              <a:gd name="connsiteY1236" fmla="*/ 574662 h 2249100"/>
              <a:gd name="connsiteX1237" fmla="*/ 146304 w 2729341"/>
              <a:gd name="connsiteY1237" fmla="*/ 578663 h 2249100"/>
              <a:gd name="connsiteX1238" fmla="*/ 145837 w 2729341"/>
              <a:gd name="connsiteY1238" fmla="*/ 580711 h 2249100"/>
              <a:gd name="connsiteX1239" fmla="*/ 145047 w 2729341"/>
              <a:gd name="connsiteY1239" fmla="*/ 581901 h 2249100"/>
              <a:gd name="connsiteX1240" fmla="*/ 143389 w 2729341"/>
              <a:gd name="connsiteY1240" fmla="*/ 583225 h 2249100"/>
              <a:gd name="connsiteX1241" fmla="*/ 142770 w 2729341"/>
              <a:gd name="connsiteY1241" fmla="*/ 584254 h 2249100"/>
              <a:gd name="connsiteX1242" fmla="*/ 143066 w 2729341"/>
              <a:gd name="connsiteY1242" fmla="*/ 585073 h 2249100"/>
              <a:gd name="connsiteX1243" fmla="*/ 145437 w 2729341"/>
              <a:gd name="connsiteY1243" fmla="*/ 582692 h 2249100"/>
              <a:gd name="connsiteX1244" fmla="*/ 149314 w 2729341"/>
              <a:gd name="connsiteY1244" fmla="*/ 579796 h 2249100"/>
              <a:gd name="connsiteX1245" fmla="*/ 151486 w 2729341"/>
              <a:gd name="connsiteY1245" fmla="*/ 581054 h 2249100"/>
              <a:gd name="connsiteX1246" fmla="*/ 153200 w 2729341"/>
              <a:gd name="connsiteY1246" fmla="*/ 583340 h 2249100"/>
              <a:gd name="connsiteX1247" fmla="*/ 155096 w 2729341"/>
              <a:gd name="connsiteY1247" fmla="*/ 583302 h 2249100"/>
              <a:gd name="connsiteX1248" fmla="*/ 161125 w 2729341"/>
              <a:gd name="connsiteY1248" fmla="*/ 581339 h 2249100"/>
              <a:gd name="connsiteX1249" fmla="*/ 164182 w 2729341"/>
              <a:gd name="connsiteY1249" fmla="*/ 579263 h 2249100"/>
              <a:gd name="connsiteX1250" fmla="*/ 167926 w 2729341"/>
              <a:gd name="connsiteY1250" fmla="*/ 573843 h 2249100"/>
              <a:gd name="connsiteX1251" fmla="*/ 172898 w 2729341"/>
              <a:gd name="connsiteY1251" fmla="*/ 570338 h 2249100"/>
              <a:gd name="connsiteX1252" fmla="*/ 179899 w 2729341"/>
              <a:gd name="connsiteY1252" fmla="*/ 559213 h 2249100"/>
              <a:gd name="connsiteX1253" fmla="*/ 181956 w 2729341"/>
              <a:gd name="connsiteY1253" fmla="*/ 554631 h 2249100"/>
              <a:gd name="connsiteX1254" fmla="*/ 184347 w 2729341"/>
              <a:gd name="connsiteY1254" fmla="*/ 553927 h 2249100"/>
              <a:gd name="connsiteX1255" fmla="*/ 186509 w 2729341"/>
              <a:gd name="connsiteY1255" fmla="*/ 554327 h 2249100"/>
              <a:gd name="connsiteX1256" fmla="*/ 188014 w 2729341"/>
              <a:gd name="connsiteY1256" fmla="*/ 558089 h 2249100"/>
              <a:gd name="connsiteX1257" fmla="*/ 190214 w 2729341"/>
              <a:gd name="connsiteY1257" fmla="*/ 559184 h 2249100"/>
              <a:gd name="connsiteX1258" fmla="*/ 202740 w 2729341"/>
              <a:gd name="connsiteY1258" fmla="*/ 558270 h 2249100"/>
              <a:gd name="connsiteX1259" fmla="*/ 209140 w 2729341"/>
              <a:gd name="connsiteY1259" fmla="*/ 556546 h 2249100"/>
              <a:gd name="connsiteX1260" fmla="*/ 213589 w 2729341"/>
              <a:gd name="connsiteY1260" fmla="*/ 552898 h 2249100"/>
              <a:gd name="connsiteX1261" fmla="*/ 218218 w 2729341"/>
              <a:gd name="connsiteY1261" fmla="*/ 546735 h 2249100"/>
              <a:gd name="connsiteX1262" fmla="*/ 220894 w 2729341"/>
              <a:gd name="connsiteY1262" fmla="*/ 542592 h 2249100"/>
              <a:gd name="connsiteX1263" fmla="*/ 222180 w 2729341"/>
              <a:gd name="connsiteY1263" fmla="*/ 537181 h 2249100"/>
              <a:gd name="connsiteX1264" fmla="*/ 220523 w 2729341"/>
              <a:gd name="connsiteY1264" fmla="*/ 530152 h 2249100"/>
              <a:gd name="connsiteX1265" fmla="*/ 218827 w 2729341"/>
              <a:gd name="connsiteY1265" fmla="*/ 524294 h 2249100"/>
              <a:gd name="connsiteX1266" fmla="*/ 216599 w 2729341"/>
              <a:gd name="connsiteY1266" fmla="*/ 510826 h 2249100"/>
              <a:gd name="connsiteX1267" fmla="*/ 210379 w 2729341"/>
              <a:gd name="connsiteY1267" fmla="*/ 501872 h 2249100"/>
              <a:gd name="connsiteX1268" fmla="*/ 205959 w 2729341"/>
              <a:gd name="connsiteY1268" fmla="*/ 499186 h 2249100"/>
              <a:gd name="connsiteX1269" fmla="*/ 203149 w 2729341"/>
              <a:gd name="connsiteY1269" fmla="*/ 499567 h 2249100"/>
              <a:gd name="connsiteX1270" fmla="*/ 205178 w 2729341"/>
              <a:gd name="connsiteY1270" fmla="*/ 493824 h 2249100"/>
              <a:gd name="connsiteX1271" fmla="*/ 211103 w 2729341"/>
              <a:gd name="connsiteY1271" fmla="*/ 494443 h 2249100"/>
              <a:gd name="connsiteX1272" fmla="*/ 214960 w 2729341"/>
              <a:gd name="connsiteY1272" fmla="*/ 493319 h 2249100"/>
              <a:gd name="connsiteX1273" fmla="*/ 218084 w 2729341"/>
              <a:gd name="connsiteY1273" fmla="*/ 490547 h 2249100"/>
              <a:gd name="connsiteX1274" fmla="*/ 219104 w 2729341"/>
              <a:gd name="connsiteY1274" fmla="*/ 488442 h 2249100"/>
              <a:gd name="connsiteX1275" fmla="*/ 220647 w 2729341"/>
              <a:gd name="connsiteY1275" fmla="*/ 484137 h 2249100"/>
              <a:gd name="connsiteX1276" fmla="*/ 220113 w 2729341"/>
              <a:gd name="connsiteY1276" fmla="*/ 479536 h 2249100"/>
              <a:gd name="connsiteX1277" fmla="*/ 219285 w 2729341"/>
              <a:gd name="connsiteY1277" fmla="*/ 477031 h 2249100"/>
              <a:gd name="connsiteX1278" fmla="*/ 217132 w 2729341"/>
              <a:gd name="connsiteY1278" fmla="*/ 474269 h 2249100"/>
              <a:gd name="connsiteX1279" fmla="*/ 214570 w 2729341"/>
              <a:gd name="connsiteY1279" fmla="*/ 470221 h 2249100"/>
              <a:gd name="connsiteX1280" fmla="*/ 212779 w 2729341"/>
              <a:gd name="connsiteY1280" fmla="*/ 468868 h 2249100"/>
              <a:gd name="connsiteX1281" fmla="*/ 211265 w 2729341"/>
              <a:gd name="connsiteY1281" fmla="*/ 468954 h 2249100"/>
              <a:gd name="connsiteX1282" fmla="*/ 203797 w 2729341"/>
              <a:gd name="connsiteY1282" fmla="*/ 477079 h 2249100"/>
              <a:gd name="connsiteX1283" fmla="*/ 199311 w 2729341"/>
              <a:gd name="connsiteY1283" fmla="*/ 477231 h 2249100"/>
              <a:gd name="connsiteX1284" fmla="*/ 195958 w 2729341"/>
              <a:gd name="connsiteY1284" fmla="*/ 475745 h 2249100"/>
              <a:gd name="connsiteX1285" fmla="*/ 193043 w 2729341"/>
              <a:gd name="connsiteY1285" fmla="*/ 480355 h 2249100"/>
              <a:gd name="connsiteX1286" fmla="*/ 184918 w 2729341"/>
              <a:gd name="connsiteY1286" fmla="*/ 484394 h 2249100"/>
              <a:gd name="connsiteX1287" fmla="*/ 180575 w 2729341"/>
              <a:gd name="connsiteY1287" fmla="*/ 488461 h 2249100"/>
              <a:gd name="connsiteX1288" fmla="*/ 172526 w 2729341"/>
              <a:gd name="connsiteY1288" fmla="*/ 498520 h 2249100"/>
              <a:gd name="connsiteX1289" fmla="*/ 170517 w 2729341"/>
              <a:gd name="connsiteY1289" fmla="*/ 503053 h 2249100"/>
              <a:gd name="connsiteX1290" fmla="*/ 167945 w 2729341"/>
              <a:gd name="connsiteY1290" fmla="*/ 503253 h 2249100"/>
              <a:gd name="connsiteX1291" fmla="*/ 166087 w 2729341"/>
              <a:gd name="connsiteY1291" fmla="*/ 494452 h 2249100"/>
              <a:gd name="connsiteX1292" fmla="*/ 157334 w 2729341"/>
              <a:gd name="connsiteY1292" fmla="*/ 486013 h 2249100"/>
              <a:gd name="connsiteX1293" fmla="*/ 154686 w 2729341"/>
              <a:gd name="connsiteY1293" fmla="*/ 488890 h 2249100"/>
              <a:gd name="connsiteX1294" fmla="*/ 156143 w 2729341"/>
              <a:gd name="connsiteY1294" fmla="*/ 491538 h 2249100"/>
              <a:gd name="connsiteX1295" fmla="*/ 158125 w 2729341"/>
              <a:gd name="connsiteY1295" fmla="*/ 493424 h 2249100"/>
              <a:gd name="connsiteX1296" fmla="*/ 161392 w 2729341"/>
              <a:gd name="connsiteY1296" fmla="*/ 494243 h 2249100"/>
              <a:gd name="connsiteX1297" fmla="*/ 159982 w 2729341"/>
              <a:gd name="connsiteY1297" fmla="*/ 496796 h 2249100"/>
              <a:gd name="connsiteX1298" fmla="*/ 158915 w 2729341"/>
              <a:gd name="connsiteY1298" fmla="*/ 500186 h 2249100"/>
              <a:gd name="connsiteX1299" fmla="*/ 155639 w 2729341"/>
              <a:gd name="connsiteY1299" fmla="*/ 497005 h 2249100"/>
              <a:gd name="connsiteX1300" fmla="*/ 149781 w 2729341"/>
              <a:gd name="connsiteY1300" fmla="*/ 492376 h 2249100"/>
              <a:gd name="connsiteX1301" fmla="*/ 143713 w 2729341"/>
              <a:gd name="connsiteY1301" fmla="*/ 489985 h 2249100"/>
              <a:gd name="connsiteX1302" fmla="*/ 127921 w 2729341"/>
              <a:gd name="connsiteY1302" fmla="*/ 490252 h 2249100"/>
              <a:gd name="connsiteX1303" fmla="*/ 117558 w 2729341"/>
              <a:gd name="connsiteY1303" fmla="*/ 495005 h 2249100"/>
              <a:gd name="connsiteX1304" fmla="*/ 116605 w 2729341"/>
              <a:gd name="connsiteY1304" fmla="*/ 494014 h 2249100"/>
              <a:gd name="connsiteX1305" fmla="*/ 115605 w 2729341"/>
              <a:gd name="connsiteY1305" fmla="*/ 493624 h 2249100"/>
              <a:gd name="connsiteX1306" fmla="*/ 113871 w 2729341"/>
              <a:gd name="connsiteY1306" fmla="*/ 494757 h 2249100"/>
              <a:gd name="connsiteX1307" fmla="*/ 113128 w 2729341"/>
              <a:gd name="connsiteY1307" fmla="*/ 496691 h 2249100"/>
              <a:gd name="connsiteX1308" fmla="*/ 111995 w 2729341"/>
              <a:gd name="connsiteY1308" fmla="*/ 497900 h 2249100"/>
              <a:gd name="connsiteX1309" fmla="*/ 109880 w 2729341"/>
              <a:gd name="connsiteY1309" fmla="*/ 498329 h 2249100"/>
              <a:gd name="connsiteX1310" fmla="*/ 105613 w 2729341"/>
              <a:gd name="connsiteY1310" fmla="*/ 497615 h 2249100"/>
              <a:gd name="connsiteX1311" fmla="*/ 97384 w 2729341"/>
              <a:gd name="connsiteY1311" fmla="*/ 494662 h 2249100"/>
              <a:gd name="connsiteX1312" fmla="*/ 78762 w 2729341"/>
              <a:gd name="connsiteY1312" fmla="*/ 490318 h 2249100"/>
              <a:gd name="connsiteX1313" fmla="*/ 73885 w 2729341"/>
              <a:gd name="connsiteY1313" fmla="*/ 487642 h 2249100"/>
              <a:gd name="connsiteX1314" fmla="*/ 69713 w 2729341"/>
              <a:gd name="connsiteY1314" fmla="*/ 481251 h 2249100"/>
              <a:gd name="connsiteX1315" fmla="*/ 69799 w 2729341"/>
              <a:gd name="connsiteY1315" fmla="*/ 476898 h 2249100"/>
              <a:gd name="connsiteX1316" fmla="*/ 71657 w 2729341"/>
              <a:gd name="connsiteY1316" fmla="*/ 475050 h 2249100"/>
              <a:gd name="connsiteX1317" fmla="*/ 71476 w 2729341"/>
              <a:gd name="connsiteY1317" fmla="*/ 468792 h 2249100"/>
              <a:gd name="connsiteX1318" fmla="*/ 67856 w 2729341"/>
              <a:gd name="connsiteY1318" fmla="*/ 467125 h 2249100"/>
              <a:gd name="connsiteX1319" fmla="*/ 60474 w 2729341"/>
              <a:gd name="connsiteY1319" fmla="*/ 458076 h 2249100"/>
              <a:gd name="connsiteX1320" fmla="*/ 57760 w 2729341"/>
              <a:gd name="connsiteY1320" fmla="*/ 454209 h 2249100"/>
              <a:gd name="connsiteX1321" fmla="*/ 58350 w 2729341"/>
              <a:gd name="connsiteY1321" fmla="*/ 453781 h 2249100"/>
              <a:gd name="connsiteX1322" fmla="*/ 59674 w 2729341"/>
              <a:gd name="connsiteY1322" fmla="*/ 454828 h 2249100"/>
              <a:gd name="connsiteX1323" fmla="*/ 62198 w 2729341"/>
              <a:gd name="connsiteY1323" fmla="*/ 455619 h 2249100"/>
              <a:gd name="connsiteX1324" fmla="*/ 68390 w 2729341"/>
              <a:gd name="connsiteY1324" fmla="*/ 454362 h 2249100"/>
              <a:gd name="connsiteX1325" fmla="*/ 70514 w 2729341"/>
              <a:gd name="connsiteY1325" fmla="*/ 448466 h 2249100"/>
              <a:gd name="connsiteX1326" fmla="*/ 75105 w 2729341"/>
              <a:gd name="connsiteY1326" fmla="*/ 446780 h 2249100"/>
              <a:gd name="connsiteX1327" fmla="*/ 79334 w 2729341"/>
              <a:gd name="connsiteY1327" fmla="*/ 447608 h 2249100"/>
              <a:gd name="connsiteX1328" fmla="*/ 78381 w 2729341"/>
              <a:gd name="connsiteY1328" fmla="*/ 446008 h 2249100"/>
              <a:gd name="connsiteX1329" fmla="*/ 77305 w 2729341"/>
              <a:gd name="connsiteY1329" fmla="*/ 444751 h 2249100"/>
              <a:gd name="connsiteX1330" fmla="*/ 66294 w 2729341"/>
              <a:gd name="connsiteY1330" fmla="*/ 441731 h 2249100"/>
              <a:gd name="connsiteX1331" fmla="*/ 64799 w 2729341"/>
              <a:gd name="connsiteY1331" fmla="*/ 442655 h 2249100"/>
              <a:gd name="connsiteX1332" fmla="*/ 45053 w 2729341"/>
              <a:gd name="connsiteY1332" fmla="*/ 437283 h 2249100"/>
              <a:gd name="connsiteX1333" fmla="*/ 29461 w 2729341"/>
              <a:gd name="connsiteY1333" fmla="*/ 427911 h 2249100"/>
              <a:gd name="connsiteX1334" fmla="*/ 28184 w 2729341"/>
              <a:gd name="connsiteY1334" fmla="*/ 426110 h 2249100"/>
              <a:gd name="connsiteX1335" fmla="*/ 26765 w 2729341"/>
              <a:gd name="connsiteY1335" fmla="*/ 422091 h 2249100"/>
              <a:gd name="connsiteX1336" fmla="*/ 28870 w 2729341"/>
              <a:gd name="connsiteY1336" fmla="*/ 418110 h 2249100"/>
              <a:gd name="connsiteX1337" fmla="*/ 30985 w 2729341"/>
              <a:gd name="connsiteY1337" fmla="*/ 416224 h 2249100"/>
              <a:gd name="connsiteX1338" fmla="*/ 31080 w 2729341"/>
              <a:gd name="connsiteY1338" fmla="*/ 418414 h 2249100"/>
              <a:gd name="connsiteX1339" fmla="*/ 31423 w 2729341"/>
              <a:gd name="connsiteY1339" fmla="*/ 420567 h 2249100"/>
              <a:gd name="connsiteX1340" fmla="*/ 40357 w 2729341"/>
              <a:gd name="connsiteY1340" fmla="*/ 415566 h 2249100"/>
              <a:gd name="connsiteX1341" fmla="*/ 45034 w 2729341"/>
              <a:gd name="connsiteY1341" fmla="*/ 408984 h 2249100"/>
              <a:gd name="connsiteX1342" fmla="*/ 53883 w 2729341"/>
              <a:gd name="connsiteY1342" fmla="*/ 407823 h 2249100"/>
              <a:gd name="connsiteX1343" fmla="*/ 55940 w 2729341"/>
              <a:gd name="connsiteY1343" fmla="*/ 406003 h 2249100"/>
              <a:gd name="connsiteX1344" fmla="*/ 58693 w 2729341"/>
              <a:gd name="connsiteY1344" fmla="*/ 402450 h 2249100"/>
              <a:gd name="connsiteX1345" fmla="*/ 62617 w 2729341"/>
              <a:gd name="connsiteY1345" fmla="*/ 396364 h 2249100"/>
              <a:gd name="connsiteX1346" fmla="*/ 68170 w 2729341"/>
              <a:gd name="connsiteY1346" fmla="*/ 393154 h 2249100"/>
              <a:gd name="connsiteX1347" fmla="*/ 71952 w 2729341"/>
              <a:gd name="connsiteY1347" fmla="*/ 390268 h 2249100"/>
              <a:gd name="connsiteX1348" fmla="*/ 76876 w 2729341"/>
              <a:gd name="connsiteY1348" fmla="*/ 388553 h 2249100"/>
              <a:gd name="connsiteX1349" fmla="*/ 81077 w 2729341"/>
              <a:gd name="connsiteY1349" fmla="*/ 391401 h 2249100"/>
              <a:gd name="connsiteX1350" fmla="*/ 82372 w 2729341"/>
              <a:gd name="connsiteY1350" fmla="*/ 391792 h 2249100"/>
              <a:gd name="connsiteX1351" fmla="*/ 89992 w 2729341"/>
              <a:gd name="connsiteY1351" fmla="*/ 392373 h 2249100"/>
              <a:gd name="connsiteX1352" fmla="*/ 92497 w 2729341"/>
              <a:gd name="connsiteY1352" fmla="*/ 391144 h 2249100"/>
              <a:gd name="connsiteX1353" fmla="*/ 93564 w 2729341"/>
              <a:gd name="connsiteY1353" fmla="*/ 390230 h 2249100"/>
              <a:gd name="connsiteX1354" fmla="*/ 94364 w 2729341"/>
              <a:gd name="connsiteY1354" fmla="*/ 388782 h 2249100"/>
              <a:gd name="connsiteX1355" fmla="*/ 86878 w 2729341"/>
              <a:gd name="connsiteY1355" fmla="*/ 383619 h 2249100"/>
              <a:gd name="connsiteX1356" fmla="*/ 87640 w 2729341"/>
              <a:gd name="connsiteY1356" fmla="*/ 380743 h 2249100"/>
              <a:gd name="connsiteX1357" fmla="*/ 88592 w 2729341"/>
              <a:gd name="connsiteY1357" fmla="*/ 378714 h 2249100"/>
              <a:gd name="connsiteX1358" fmla="*/ 97326 w 2729341"/>
              <a:gd name="connsiteY1358" fmla="*/ 372666 h 2249100"/>
              <a:gd name="connsiteX1359" fmla="*/ 104042 w 2729341"/>
              <a:gd name="connsiteY1359" fmla="*/ 370665 h 2249100"/>
              <a:gd name="connsiteX1360" fmla="*/ 107632 w 2729341"/>
              <a:gd name="connsiteY1360" fmla="*/ 370808 h 2249100"/>
              <a:gd name="connsiteX1361" fmla="*/ 118053 w 2729341"/>
              <a:gd name="connsiteY1361" fmla="*/ 362960 h 2249100"/>
              <a:gd name="connsiteX1362" fmla="*/ 123758 w 2729341"/>
              <a:gd name="connsiteY1362" fmla="*/ 360712 h 2249100"/>
              <a:gd name="connsiteX1363" fmla="*/ 134512 w 2729341"/>
              <a:gd name="connsiteY1363" fmla="*/ 359216 h 2249100"/>
              <a:gd name="connsiteX1364" fmla="*/ 143351 w 2729341"/>
              <a:gd name="connsiteY1364" fmla="*/ 358826 h 2249100"/>
              <a:gd name="connsiteX1365" fmla="*/ 145742 w 2729341"/>
              <a:gd name="connsiteY1365" fmla="*/ 361636 h 2249100"/>
              <a:gd name="connsiteX1366" fmla="*/ 140989 w 2729341"/>
              <a:gd name="connsiteY1366" fmla="*/ 361045 h 2249100"/>
              <a:gd name="connsiteX1367" fmla="*/ 138903 w 2729341"/>
              <a:gd name="connsiteY1367" fmla="*/ 361560 h 2249100"/>
              <a:gd name="connsiteX1368" fmla="*/ 140389 w 2729341"/>
              <a:gd name="connsiteY1368" fmla="*/ 362522 h 2249100"/>
              <a:gd name="connsiteX1369" fmla="*/ 142065 w 2729341"/>
              <a:gd name="connsiteY1369" fmla="*/ 364569 h 2249100"/>
              <a:gd name="connsiteX1370" fmla="*/ 141580 w 2729341"/>
              <a:gd name="connsiteY1370" fmla="*/ 367151 h 2249100"/>
              <a:gd name="connsiteX1371" fmla="*/ 138665 w 2729341"/>
              <a:gd name="connsiteY1371" fmla="*/ 374780 h 2249100"/>
              <a:gd name="connsiteX1372" fmla="*/ 138903 w 2729341"/>
              <a:gd name="connsiteY1372" fmla="*/ 380867 h 2249100"/>
              <a:gd name="connsiteX1373" fmla="*/ 137008 w 2729341"/>
              <a:gd name="connsiteY1373" fmla="*/ 382838 h 2249100"/>
              <a:gd name="connsiteX1374" fmla="*/ 135169 w 2729341"/>
              <a:gd name="connsiteY1374" fmla="*/ 385610 h 2249100"/>
              <a:gd name="connsiteX1375" fmla="*/ 144218 w 2729341"/>
              <a:gd name="connsiteY1375" fmla="*/ 394306 h 2249100"/>
              <a:gd name="connsiteX1376" fmla="*/ 158220 w 2729341"/>
              <a:gd name="connsiteY1376" fmla="*/ 394859 h 2249100"/>
              <a:gd name="connsiteX1377" fmla="*/ 165840 w 2729341"/>
              <a:gd name="connsiteY1377" fmla="*/ 393287 h 2249100"/>
              <a:gd name="connsiteX1378" fmla="*/ 170240 w 2729341"/>
              <a:gd name="connsiteY1378" fmla="*/ 395878 h 2249100"/>
              <a:gd name="connsiteX1379" fmla="*/ 173841 w 2729341"/>
              <a:gd name="connsiteY1379" fmla="*/ 396469 h 2249100"/>
              <a:gd name="connsiteX1380" fmla="*/ 183804 w 2729341"/>
              <a:gd name="connsiteY1380" fmla="*/ 395135 h 2249100"/>
              <a:gd name="connsiteX1381" fmla="*/ 191310 w 2729341"/>
              <a:gd name="connsiteY1381" fmla="*/ 396983 h 2249100"/>
              <a:gd name="connsiteX1382" fmla="*/ 194443 w 2729341"/>
              <a:gd name="connsiteY1382" fmla="*/ 396278 h 2249100"/>
              <a:gd name="connsiteX1383" fmla="*/ 201387 w 2729341"/>
              <a:gd name="connsiteY1383" fmla="*/ 383277 h 2249100"/>
              <a:gd name="connsiteX1384" fmla="*/ 204102 w 2729341"/>
              <a:gd name="connsiteY1384" fmla="*/ 381229 h 2249100"/>
              <a:gd name="connsiteX1385" fmla="*/ 207054 w 2729341"/>
              <a:gd name="connsiteY1385" fmla="*/ 383496 h 2249100"/>
              <a:gd name="connsiteX1386" fmla="*/ 210903 w 2729341"/>
              <a:gd name="connsiteY1386" fmla="*/ 385334 h 2249100"/>
              <a:gd name="connsiteX1387" fmla="*/ 213360 w 2729341"/>
              <a:gd name="connsiteY1387" fmla="*/ 384000 h 2249100"/>
              <a:gd name="connsiteX1388" fmla="*/ 215360 w 2729341"/>
              <a:gd name="connsiteY1388" fmla="*/ 387363 h 2249100"/>
              <a:gd name="connsiteX1389" fmla="*/ 214417 w 2729341"/>
              <a:gd name="connsiteY1389" fmla="*/ 380352 h 2249100"/>
              <a:gd name="connsiteX1390" fmla="*/ 213055 w 2729341"/>
              <a:gd name="connsiteY1390" fmla="*/ 377714 h 2249100"/>
              <a:gd name="connsiteX1391" fmla="*/ 201720 w 2729341"/>
              <a:gd name="connsiteY1391" fmla="*/ 372866 h 2249100"/>
              <a:gd name="connsiteX1392" fmla="*/ 194139 w 2729341"/>
              <a:gd name="connsiteY1392" fmla="*/ 375276 h 2249100"/>
              <a:gd name="connsiteX1393" fmla="*/ 191767 w 2729341"/>
              <a:gd name="connsiteY1393" fmla="*/ 372542 h 2249100"/>
              <a:gd name="connsiteX1394" fmla="*/ 192557 w 2729341"/>
              <a:gd name="connsiteY1394" fmla="*/ 367113 h 2249100"/>
              <a:gd name="connsiteX1395" fmla="*/ 184442 w 2729341"/>
              <a:gd name="connsiteY1395" fmla="*/ 353663 h 2249100"/>
              <a:gd name="connsiteX1396" fmla="*/ 181061 w 2729341"/>
              <a:gd name="connsiteY1396" fmla="*/ 350920 h 2249100"/>
              <a:gd name="connsiteX1397" fmla="*/ 177060 w 2729341"/>
              <a:gd name="connsiteY1397" fmla="*/ 350787 h 2249100"/>
              <a:gd name="connsiteX1398" fmla="*/ 175022 w 2729341"/>
              <a:gd name="connsiteY1398" fmla="*/ 346082 h 2249100"/>
              <a:gd name="connsiteX1399" fmla="*/ 173317 w 2729341"/>
              <a:gd name="connsiteY1399" fmla="*/ 340024 h 2249100"/>
              <a:gd name="connsiteX1400" fmla="*/ 176765 w 2729341"/>
              <a:gd name="connsiteY1400" fmla="*/ 337538 h 2249100"/>
              <a:gd name="connsiteX1401" fmla="*/ 179889 w 2729341"/>
              <a:gd name="connsiteY1401" fmla="*/ 336413 h 2249100"/>
              <a:gd name="connsiteX1402" fmla="*/ 182775 w 2729341"/>
              <a:gd name="connsiteY1402" fmla="*/ 338376 h 2249100"/>
              <a:gd name="connsiteX1403" fmla="*/ 186042 w 2729341"/>
              <a:gd name="connsiteY1403" fmla="*/ 346339 h 2249100"/>
              <a:gd name="connsiteX1404" fmla="*/ 189081 w 2729341"/>
              <a:gd name="connsiteY1404" fmla="*/ 347510 h 2249100"/>
              <a:gd name="connsiteX1405" fmla="*/ 188195 w 2729341"/>
              <a:gd name="connsiteY1405" fmla="*/ 355406 h 2249100"/>
              <a:gd name="connsiteX1406" fmla="*/ 191967 w 2729341"/>
              <a:gd name="connsiteY1406" fmla="*/ 362655 h 2249100"/>
              <a:gd name="connsiteX1407" fmla="*/ 200482 w 2729341"/>
              <a:gd name="connsiteY1407" fmla="*/ 369360 h 2249100"/>
              <a:gd name="connsiteX1408" fmla="*/ 207302 w 2729341"/>
              <a:gd name="connsiteY1408" fmla="*/ 366894 h 2249100"/>
              <a:gd name="connsiteX1409" fmla="*/ 212122 w 2729341"/>
              <a:gd name="connsiteY1409" fmla="*/ 366970 h 2249100"/>
              <a:gd name="connsiteX1410" fmla="*/ 214998 w 2729341"/>
              <a:gd name="connsiteY1410" fmla="*/ 368379 h 2249100"/>
              <a:gd name="connsiteX1411" fmla="*/ 222047 w 2729341"/>
              <a:gd name="connsiteY1411" fmla="*/ 374380 h 2249100"/>
              <a:gd name="connsiteX1412" fmla="*/ 225628 w 2729341"/>
              <a:gd name="connsiteY1412" fmla="*/ 375133 h 2249100"/>
              <a:gd name="connsiteX1413" fmla="*/ 236820 w 2729341"/>
              <a:gd name="connsiteY1413" fmla="*/ 371989 h 2249100"/>
              <a:gd name="connsiteX1414" fmla="*/ 236934 w 2729341"/>
              <a:gd name="connsiteY1414" fmla="*/ 366084 h 2249100"/>
              <a:gd name="connsiteX1415" fmla="*/ 235991 w 2729341"/>
              <a:gd name="connsiteY1415" fmla="*/ 361798 h 2249100"/>
              <a:gd name="connsiteX1416" fmla="*/ 233363 w 2729341"/>
              <a:gd name="connsiteY1416" fmla="*/ 359102 h 2249100"/>
              <a:gd name="connsiteX1417" fmla="*/ 225800 w 2729341"/>
              <a:gd name="connsiteY1417" fmla="*/ 359607 h 2249100"/>
              <a:gd name="connsiteX1418" fmla="*/ 219913 w 2729341"/>
              <a:gd name="connsiteY1418" fmla="*/ 355168 h 2249100"/>
              <a:gd name="connsiteX1419" fmla="*/ 214903 w 2729341"/>
              <a:gd name="connsiteY1419" fmla="*/ 356387 h 2249100"/>
              <a:gd name="connsiteX1420" fmla="*/ 205635 w 2729341"/>
              <a:gd name="connsiteY1420" fmla="*/ 363179 h 2249100"/>
              <a:gd name="connsiteX1421" fmla="*/ 200997 w 2729341"/>
              <a:gd name="connsiteY1421" fmla="*/ 360512 h 2249100"/>
              <a:gd name="connsiteX1422" fmla="*/ 198082 w 2729341"/>
              <a:gd name="connsiteY1422" fmla="*/ 356883 h 2249100"/>
              <a:gd name="connsiteX1423" fmla="*/ 193377 w 2729341"/>
              <a:gd name="connsiteY1423" fmla="*/ 353187 h 2249100"/>
              <a:gd name="connsiteX1424" fmla="*/ 192786 w 2729341"/>
              <a:gd name="connsiteY1424" fmla="*/ 346177 h 2249100"/>
              <a:gd name="connsiteX1425" fmla="*/ 196729 w 2729341"/>
              <a:gd name="connsiteY1425" fmla="*/ 338099 h 2249100"/>
              <a:gd name="connsiteX1426" fmla="*/ 199644 w 2729341"/>
              <a:gd name="connsiteY1426" fmla="*/ 334242 h 2249100"/>
              <a:gd name="connsiteX1427" fmla="*/ 197034 w 2729341"/>
              <a:gd name="connsiteY1427" fmla="*/ 331423 h 2249100"/>
              <a:gd name="connsiteX1428" fmla="*/ 190471 w 2729341"/>
              <a:gd name="connsiteY1428" fmla="*/ 329441 h 2249100"/>
              <a:gd name="connsiteX1429" fmla="*/ 179080 w 2729341"/>
              <a:gd name="connsiteY1429" fmla="*/ 331470 h 2249100"/>
              <a:gd name="connsiteX1430" fmla="*/ 178546 w 2729341"/>
              <a:gd name="connsiteY1430" fmla="*/ 328698 h 2249100"/>
              <a:gd name="connsiteX1431" fmla="*/ 178603 w 2729341"/>
              <a:gd name="connsiteY1431" fmla="*/ 325707 h 2249100"/>
              <a:gd name="connsiteX1432" fmla="*/ 173965 w 2729341"/>
              <a:gd name="connsiteY1432" fmla="*/ 331565 h 2249100"/>
              <a:gd name="connsiteX1433" fmla="*/ 169202 w 2729341"/>
              <a:gd name="connsiteY1433" fmla="*/ 330337 h 2249100"/>
              <a:gd name="connsiteX1434" fmla="*/ 162782 w 2729341"/>
              <a:gd name="connsiteY1434" fmla="*/ 330965 h 2249100"/>
              <a:gd name="connsiteX1435" fmla="*/ 148609 w 2729341"/>
              <a:gd name="connsiteY1435" fmla="*/ 325803 h 2249100"/>
              <a:gd name="connsiteX1436" fmla="*/ 143561 w 2729341"/>
              <a:gd name="connsiteY1436" fmla="*/ 319411 h 2249100"/>
              <a:gd name="connsiteX1437" fmla="*/ 141446 w 2729341"/>
              <a:gd name="connsiteY1437" fmla="*/ 314211 h 2249100"/>
              <a:gd name="connsiteX1438" fmla="*/ 137627 w 2729341"/>
              <a:gd name="connsiteY1438" fmla="*/ 299866 h 2249100"/>
              <a:gd name="connsiteX1439" fmla="*/ 132750 w 2729341"/>
              <a:gd name="connsiteY1439" fmla="*/ 290836 h 2249100"/>
              <a:gd name="connsiteX1440" fmla="*/ 99041 w 2729341"/>
              <a:gd name="connsiteY1440" fmla="*/ 259775 h 2249100"/>
              <a:gd name="connsiteX1441" fmla="*/ 83706 w 2729341"/>
              <a:gd name="connsiteY1441" fmla="*/ 251879 h 2249100"/>
              <a:gd name="connsiteX1442" fmla="*/ 76324 w 2729341"/>
              <a:gd name="connsiteY1442" fmla="*/ 243097 h 2249100"/>
              <a:gd name="connsiteX1443" fmla="*/ 71695 w 2729341"/>
              <a:gd name="connsiteY1443" fmla="*/ 240925 h 2249100"/>
              <a:gd name="connsiteX1444" fmla="*/ 67275 w 2729341"/>
              <a:gd name="connsiteY1444" fmla="*/ 240040 h 2249100"/>
              <a:gd name="connsiteX1445" fmla="*/ 61608 w 2729341"/>
              <a:gd name="connsiteY1445" fmla="*/ 237192 h 2249100"/>
              <a:gd name="connsiteX1446" fmla="*/ 65418 w 2729341"/>
              <a:gd name="connsiteY1446" fmla="*/ 233686 h 2249100"/>
              <a:gd name="connsiteX1447" fmla="*/ 68037 w 2729341"/>
              <a:gd name="connsiteY1447" fmla="*/ 232496 h 2249100"/>
              <a:gd name="connsiteX1448" fmla="*/ 65313 w 2729341"/>
              <a:gd name="connsiteY1448" fmla="*/ 236163 h 2249100"/>
              <a:gd name="connsiteX1449" fmla="*/ 67380 w 2729341"/>
              <a:gd name="connsiteY1449" fmla="*/ 237087 h 2249100"/>
              <a:gd name="connsiteX1450" fmla="*/ 70676 w 2729341"/>
              <a:gd name="connsiteY1450" fmla="*/ 234972 h 2249100"/>
              <a:gd name="connsiteX1451" fmla="*/ 72457 w 2729341"/>
              <a:gd name="connsiteY1451" fmla="*/ 232439 h 2249100"/>
              <a:gd name="connsiteX1452" fmla="*/ 75067 w 2729341"/>
              <a:gd name="connsiteY1452" fmla="*/ 221647 h 2249100"/>
              <a:gd name="connsiteX1453" fmla="*/ 77762 w 2729341"/>
              <a:gd name="connsiteY1453" fmla="*/ 205188 h 2249100"/>
              <a:gd name="connsiteX1454" fmla="*/ 77038 w 2729341"/>
              <a:gd name="connsiteY1454" fmla="*/ 198663 h 2249100"/>
              <a:gd name="connsiteX1455" fmla="*/ 95736 w 2729341"/>
              <a:gd name="connsiteY1455" fmla="*/ 199977 h 2249100"/>
              <a:gd name="connsiteX1456" fmla="*/ 108185 w 2729341"/>
              <a:gd name="connsiteY1456" fmla="*/ 198873 h 2249100"/>
              <a:gd name="connsiteX1457" fmla="*/ 112309 w 2729341"/>
              <a:gd name="connsiteY1457" fmla="*/ 197387 h 2249100"/>
              <a:gd name="connsiteX1458" fmla="*/ 128006 w 2729341"/>
              <a:gd name="connsiteY1458" fmla="*/ 194863 h 2249100"/>
              <a:gd name="connsiteX1459" fmla="*/ 132074 w 2729341"/>
              <a:gd name="connsiteY1459" fmla="*/ 193034 h 2249100"/>
              <a:gd name="connsiteX1460" fmla="*/ 139617 w 2729341"/>
              <a:gd name="connsiteY1460" fmla="*/ 187404 h 2249100"/>
              <a:gd name="connsiteX1461" fmla="*/ 148504 w 2729341"/>
              <a:gd name="connsiteY1461" fmla="*/ 177413 h 2249100"/>
              <a:gd name="connsiteX1462" fmla="*/ 156124 w 2729341"/>
              <a:gd name="connsiteY1462" fmla="*/ 164192 h 2249100"/>
              <a:gd name="connsiteX1463" fmla="*/ 157334 w 2729341"/>
              <a:gd name="connsiteY1463" fmla="*/ 160620 h 2249100"/>
              <a:gd name="connsiteX1464" fmla="*/ 157820 w 2729341"/>
              <a:gd name="connsiteY1464" fmla="*/ 161535 h 2249100"/>
              <a:gd name="connsiteX1465" fmla="*/ 158506 w 2729341"/>
              <a:gd name="connsiteY1465" fmla="*/ 160963 h 2249100"/>
              <a:gd name="connsiteX1466" fmla="*/ 159315 w 2729341"/>
              <a:gd name="connsiteY1466" fmla="*/ 155915 h 2249100"/>
              <a:gd name="connsiteX1467" fmla="*/ 160315 w 2729341"/>
              <a:gd name="connsiteY1467" fmla="*/ 143980 h 2249100"/>
              <a:gd name="connsiteX1468" fmla="*/ 164097 w 2729341"/>
              <a:gd name="connsiteY1468" fmla="*/ 132636 h 2249100"/>
              <a:gd name="connsiteX1469" fmla="*/ 180184 w 2729341"/>
              <a:gd name="connsiteY1469" fmla="*/ 106490 h 2249100"/>
              <a:gd name="connsiteX1470" fmla="*/ 187652 w 2729341"/>
              <a:gd name="connsiteY1470" fmla="*/ 96012 h 2249100"/>
              <a:gd name="connsiteX1471" fmla="*/ 190138 w 2729341"/>
              <a:gd name="connsiteY1471" fmla="*/ 91230 h 2249100"/>
              <a:gd name="connsiteX1472" fmla="*/ 192729 w 2729341"/>
              <a:gd name="connsiteY1472" fmla="*/ 87735 h 2249100"/>
              <a:gd name="connsiteX1473" fmla="*/ 194558 w 2729341"/>
              <a:gd name="connsiteY1473" fmla="*/ 91059 h 2249100"/>
              <a:gd name="connsiteX1474" fmla="*/ 195424 w 2729341"/>
              <a:gd name="connsiteY1474" fmla="*/ 92050 h 2249100"/>
              <a:gd name="connsiteX1475" fmla="*/ 195929 w 2729341"/>
              <a:gd name="connsiteY1475" fmla="*/ 93612 h 2249100"/>
              <a:gd name="connsiteX1476" fmla="*/ 194396 w 2729341"/>
              <a:gd name="connsiteY1476" fmla="*/ 94336 h 2249100"/>
              <a:gd name="connsiteX1477" fmla="*/ 191900 w 2729341"/>
              <a:gd name="connsiteY1477" fmla="*/ 97727 h 2249100"/>
              <a:gd name="connsiteX1478" fmla="*/ 188414 w 2729341"/>
              <a:gd name="connsiteY1478" fmla="*/ 99993 h 2249100"/>
              <a:gd name="connsiteX1479" fmla="*/ 187576 w 2729341"/>
              <a:gd name="connsiteY1479" fmla="*/ 101156 h 2249100"/>
              <a:gd name="connsiteX1480" fmla="*/ 189624 w 2729341"/>
              <a:gd name="connsiteY1480" fmla="*/ 100898 h 2249100"/>
              <a:gd name="connsiteX1481" fmla="*/ 195748 w 2729341"/>
              <a:gd name="connsiteY1481" fmla="*/ 98431 h 2249100"/>
              <a:gd name="connsiteX1482" fmla="*/ 199206 w 2729341"/>
              <a:gd name="connsiteY1482" fmla="*/ 95441 h 2249100"/>
              <a:gd name="connsiteX1483" fmla="*/ 216389 w 2729341"/>
              <a:gd name="connsiteY1483" fmla="*/ 89888 h 2249100"/>
              <a:gd name="connsiteX1484" fmla="*/ 225704 w 2729341"/>
              <a:gd name="connsiteY1484" fmla="*/ 80677 h 2249100"/>
              <a:gd name="connsiteX1485" fmla="*/ 226066 w 2729341"/>
              <a:gd name="connsiteY1485" fmla="*/ 78619 h 2249100"/>
              <a:gd name="connsiteX1486" fmla="*/ 239887 w 2729341"/>
              <a:gd name="connsiteY1486" fmla="*/ 67018 h 2249100"/>
              <a:gd name="connsiteX1487" fmla="*/ 241802 w 2729341"/>
              <a:gd name="connsiteY1487" fmla="*/ 67466 h 2249100"/>
              <a:gd name="connsiteX1488" fmla="*/ 244002 w 2729341"/>
              <a:gd name="connsiteY1488" fmla="*/ 68866 h 2249100"/>
              <a:gd name="connsiteX1489" fmla="*/ 240173 w 2729341"/>
              <a:gd name="connsiteY1489" fmla="*/ 76524 h 2249100"/>
              <a:gd name="connsiteX1490" fmla="*/ 242868 w 2729341"/>
              <a:gd name="connsiteY1490" fmla="*/ 78524 h 2249100"/>
              <a:gd name="connsiteX1491" fmla="*/ 240478 w 2729341"/>
              <a:gd name="connsiteY1491" fmla="*/ 87621 h 2249100"/>
              <a:gd name="connsiteX1492" fmla="*/ 245488 w 2729341"/>
              <a:gd name="connsiteY1492" fmla="*/ 87763 h 2249100"/>
              <a:gd name="connsiteX1493" fmla="*/ 246612 w 2729341"/>
              <a:gd name="connsiteY1493" fmla="*/ 91935 h 2249100"/>
              <a:gd name="connsiteX1494" fmla="*/ 246888 w 2729341"/>
              <a:gd name="connsiteY1494" fmla="*/ 88344 h 2249100"/>
              <a:gd name="connsiteX1495" fmla="*/ 246831 w 2729341"/>
              <a:gd name="connsiteY1495" fmla="*/ 83182 h 2249100"/>
              <a:gd name="connsiteX1496" fmla="*/ 247231 w 2729341"/>
              <a:gd name="connsiteY1496" fmla="*/ 78096 h 2249100"/>
              <a:gd name="connsiteX1497" fmla="*/ 247974 w 2729341"/>
              <a:gd name="connsiteY1497" fmla="*/ 74571 h 2249100"/>
              <a:gd name="connsiteX1498" fmla="*/ 251498 w 2729341"/>
              <a:gd name="connsiteY1498" fmla="*/ 76162 h 2249100"/>
              <a:gd name="connsiteX1499" fmla="*/ 259432 w 2729341"/>
              <a:gd name="connsiteY1499" fmla="*/ 72371 h 2249100"/>
              <a:gd name="connsiteX1500" fmla="*/ 249822 w 2729341"/>
              <a:gd name="connsiteY1500" fmla="*/ 71895 h 2249100"/>
              <a:gd name="connsiteX1501" fmla="*/ 244059 w 2729341"/>
              <a:gd name="connsiteY1501" fmla="*/ 63570 h 2249100"/>
              <a:gd name="connsiteX1502" fmla="*/ 240859 w 2729341"/>
              <a:gd name="connsiteY1502" fmla="*/ 63503 h 2249100"/>
              <a:gd name="connsiteX1503" fmla="*/ 251574 w 2729341"/>
              <a:gd name="connsiteY1503" fmla="*/ 51216 h 2249100"/>
              <a:gd name="connsiteX1504" fmla="*/ 261366 w 2729341"/>
              <a:gd name="connsiteY1504" fmla="*/ 43748 h 2249100"/>
              <a:gd name="connsiteX1505" fmla="*/ 263576 w 2729341"/>
              <a:gd name="connsiteY1505" fmla="*/ 43891 h 2249100"/>
              <a:gd name="connsiteX1506" fmla="*/ 264643 w 2729341"/>
              <a:gd name="connsiteY1506" fmla="*/ 45282 h 2249100"/>
              <a:gd name="connsiteX1507" fmla="*/ 264871 w 2729341"/>
              <a:gd name="connsiteY1507" fmla="*/ 47539 h 2249100"/>
              <a:gd name="connsiteX1508" fmla="*/ 262757 w 2729341"/>
              <a:gd name="connsiteY1508" fmla="*/ 49006 h 2249100"/>
              <a:gd name="connsiteX1509" fmla="*/ 260680 w 2729341"/>
              <a:gd name="connsiteY1509" fmla="*/ 51654 h 2249100"/>
              <a:gd name="connsiteX1510" fmla="*/ 261633 w 2729341"/>
              <a:gd name="connsiteY1510" fmla="*/ 53988 h 2249100"/>
              <a:gd name="connsiteX1511" fmla="*/ 263052 w 2729341"/>
              <a:gd name="connsiteY1511" fmla="*/ 54321 h 2249100"/>
              <a:gd name="connsiteX1512" fmla="*/ 267757 w 2729341"/>
              <a:gd name="connsiteY1512" fmla="*/ 52407 h 2249100"/>
              <a:gd name="connsiteX1513" fmla="*/ 269862 w 2729341"/>
              <a:gd name="connsiteY1513" fmla="*/ 50006 h 2249100"/>
              <a:gd name="connsiteX1514" fmla="*/ 279892 w 2729341"/>
              <a:gd name="connsiteY1514" fmla="*/ 50216 h 2249100"/>
              <a:gd name="connsiteX1515" fmla="*/ 282835 w 2729341"/>
              <a:gd name="connsiteY1515" fmla="*/ 48501 h 2249100"/>
              <a:gd name="connsiteX1516" fmla="*/ 283540 w 2729341"/>
              <a:gd name="connsiteY1516" fmla="*/ 46796 h 2249100"/>
              <a:gd name="connsiteX1517" fmla="*/ 296532 w 2729341"/>
              <a:gd name="connsiteY1517" fmla="*/ 46454 h 2249100"/>
              <a:gd name="connsiteX1518" fmla="*/ 298914 w 2729341"/>
              <a:gd name="connsiteY1518" fmla="*/ 45253 h 2249100"/>
              <a:gd name="connsiteX1519" fmla="*/ 307038 w 2729341"/>
              <a:gd name="connsiteY1519" fmla="*/ 38624 h 2249100"/>
              <a:gd name="connsiteX1520" fmla="*/ 314554 w 2729341"/>
              <a:gd name="connsiteY1520" fmla="*/ 30556 h 2249100"/>
              <a:gd name="connsiteX1521" fmla="*/ 318011 w 2729341"/>
              <a:gd name="connsiteY1521" fmla="*/ 26137 h 2249100"/>
              <a:gd name="connsiteX1522" fmla="*/ 323945 w 2729341"/>
              <a:gd name="connsiteY1522" fmla="*/ 14821 h 2249100"/>
              <a:gd name="connsiteX1523" fmla="*/ 329032 w 2729341"/>
              <a:gd name="connsiteY1523" fmla="*/ 7420 h 2249100"/>
              <a:gd name="connsiteX1524" fmla="*/ 337395 w 2729341"/>
              <a:gd name="connsiteY1524" fmla="*/ 0 h 2249100"/>
              <a:gd name="connsiteX1525" fmla="*/ 339395 w 2729341"/>
              <a:gd name="connsiteY1525" fmla="*/ 924 h 2249100"/>
              <a:gd name="connsiteX1526" fmla="*/ 336680 w 2729341"/>
              <a:gd name="connsiteY1526" fmla="*/ 2400 h 2249100"/>
              <a:gd name="connsiteX1527" fmla="*/ 334794 w 2729341"/>
              <a:gd name="connsiteY1527" fmla="*/ 5544 h 2249100"/>
              <a:gd name="connsiteX1528" fmla="*/ 337395 w 2729341"/>
              <a:gd name="connsiteY1528" fmla="*/ 9716 h 2249100"/>
              <a:gd name="connsiteX1529" fmla="*/ 355006 w 2729341"/>
              <a:gd name="connsiteY1529" fmla="*/ 18279 h 2249100"/>
              <a:gd name="connsiteX1530" fmla="*/ 359435 w 2729341"/>
              <a:gd name="connsiteY1530" fmla="*/ 18745 h 2249100"/>
              <a:gd name="connsiteX1531" fmla="*/ 361207 w 2729341"/>
              <a:gd name="connsiteY1531" fmla="*/ 23851 h 2249100"/>
              <a:gd name="connsiteX1532" fmla="*/ 359731 w 2729341"/>
              <a:gd name="connsiteY1532" fmla="*/ 28756 h 2249100"/>
              <a:gd name="connsiteX1533" fmla="*/ 355187 w 2729341"/>
              <a:gd name="connsiteY1533" fmla="*/ 34185 h 2249100"/>
              <a:gd name="connsiteX1534" fmla="*/ 346043 w 2729341"/>
              <a:gd name="connsiteY1534" fmla="*/ 39729 h 2249100"/>
              <a:gd name="connsiteX1535" fmla="*/ 348844 w 2729341"/>
              <a:gd name="connsiteY1535" fmla="*/ 41815 h 2249100"/>
              <a:gd name="connsiteX1536" fmla="*/ 350672 w 2729341"/>
              <a:gd name="connsiteY1536" fmla="*/ 46730 h 2249100"/>
              <a:gd name="connsiteX1537" fmla="*/ 353378 w 2729341"/>
              <a:gd name="connsiteY1537" fmla="*/ 47330 h 2249100"/>
              <a:gd name="connsiteX1538" fmla="*/ 357769 w 2729341"/>
              <a:gd name="connsiteY1538" fmla="*/ 45482 h 2249100"/>
              <a:gd name="connsiteX1539" fmla="*/ 361207 w 2729341"/>
              <a:gd name="connsiteY1539" fmla="*/ 42463 h 2249100"/>
              <a:gd name="connsiteX1540" fmla="*/ 368322 w 2729341"/>
              <a:gd name="connsiteY1540" fmla="*/ 32585 h 2249100"/>
              <a:gd name="connsiteX1541" fmla="*/ 370561 w 2729341"/>
              <a:gd name="connsiteY1541" fmla="*/ 27051 h 2249100"/>
              <a:gd name="connsiteX1542" fmla="*/ 372237 w 2729341"/>
              <a:gd name="connsiteY1542" fmla="*/ 25651 h 2249100"/>
              <a:gd name="connsiteX1543" fmla="*/ 378200 w 2729341"/>
              <a:gd name="connsiteY1543" fmla="*/ 26984 h 2249100"/>
              <a:gd name="connsiteX1544" fmla="*/ 381572 w 2729341"/>
              <a:gd name="connsiteY1544" fmla="*/ 29832 h 2249100"/>
              <a:gd name="connsiteX1545" fmla="*/ 385420 w 2729341"/>
              <a:gd name="connsiteY1545" fmla="*/ 34871 h 2249100"/>
              <a:gd name="connsiteX1546" fmla="*/ 384010 w 2729341"/>
              <a:gd name="connsiteY1546" fmla="*/ 39729 h 2249100"/>
              <a:gd name="connsiteX1547" fmla="*/ 382438 w 2729341"/>
              <a:gd name="connsiteY1547" fmla="*/ 42463 h 2249100"/>
              <a:gd name="connsiteX1548" fmla="*/ 387420 w 2729341"/>
              <a:gd name="connsiteY1548" fmla="*/ 46234 h 2249100"/>
              <a:gd name="connsiteX1549" fmla="*/ 392944 w 2729341"/>
              <a:gd name="connsiteY1549" fmla="*/ 47025 h 2249100"/>
              <a:gd name="connsiteX1550" fmla="*/ 398212 w 2729341"/>
              <a:gd name="connsiteY1550" fmla="*/ 50054 h 2249100"/>
              <a:gd name="connsiteX1551" fmla="*/ 405613 w 2729341"/>
              <a:gd name="connsiteY1551" fmla="*/ 43853 h 2249100"/>
              <a:gd name="connsiteX1552" fmla="*/ 411413 w 2729341"/>
              <a:gd name="connsiteY1552" fmla="*/ 42529 h 2249100"/>
              <a:gd name="connsiteX1553" fmla="*/ 416852 w 2729341"/>
              <a:gd name="connsiteY1553" fmla="*/ 42729 h 2249100"/>
              <a:gd name="connsiteX1554" fmla="*/ 423929 w 2729341"/>
              <a:gd name="connsiteY1554" fmla="*/ 39338 h 2249100"/>
              <a:gd name="connsiteX1555" fmla="*/ 435902 w 2729341"/>
              <a:gd name="connsiteY1555" fmla="*/ 43958 h 2249100"/>
              <a:gd name="connsiteX1556" fmla="*/ 438950 w 2729341"/>
              <a:gd name="connsiteY1556" fmla="*/ 42758 h 2249100"/>
              <a:gd name="connsiteX1557" fmla="*/ 443751 w 2729341"/>
              <a:gd name="connsiteY1557" fmla="*/ 43558 h 2249100"/>
              <a:gd name="connsiteX1558" fmla="*/ 448856 w 2729341"/>
              <a:gd name="connsiteY1558" fmla="*/ 46339 h 2249100"/>
              <a:gd name="connsiteX1559" fmla="*/ 450656 w 2729341"/>
              <a:gd name="connsiteY1559" fmla="*/ 49301 h 2249100"/>
              <a:gd name="connsiteX1560" fmla="*/ 445189 w 2729341"/>
              <a:gd name="connsiteY1560" fmla="*/ 55559 h 2249100"/>
              <a:gd name="connsiteX1561" fmla="*/ 444303 w 2729341"/>
              <a:gd name="connsiteY1561" fmla="*/ 61989 h 2249100"/>
              <a:gd name="connsiteX1562" fmla="*/ 446208 w 2729341"/>
              <a:gd name="connsiteY1562" fmla="*/ 64665 h 2249100"/>
              <a:gd name="connsiteX1563" fmla="*/ 449666 w 2729341"/>
              <a:gd name="connsiteY1563" fmla="*/ 65122 h 2249100"/>
              <a:gd name="connsiteX1564" fmla="*/ 450104 w 2729341"/>
              <a:gd name="connsiteY1564" fmla="*/ 68866 h 2249100"/>
              <a:gd name="connsiteX1565" fmla="*/ 452257 w 2729341"/>
              <a:gd name="connsiteY1565" fmla="*/ 69799 h 2249100"/>
              <a:gd name="connsiteX1566" fmla="*/ 463058 w 2729341"/>
              <a:gd name="connsiteY1566" fmla="*/ 69523 h 2249100"/>
              <a:gd name="connsiteX1567" fmla="*/ 462229 w 2729341"/>
              <a:gd name="connsiteY1567" fmla="*/ 71304 h 2249100"/>
              <a:gd name="connsiteX1568" fmla="*/ 461705 w 2729341"/>
              <a:gd name="connsiteY1568" fmla="*/ 73447 h 2249100"/>
              <a:gd name="connsiteX1569" fmla="*/ 458362 w 2729341"/>
              <a:gd name="connsiteY1569" fmla="*/ 78181 h 2249100"/>
              <a:gd name="connsiteX1570" fmla="*/ 477612 w 2729341"/>
              <a:gd name="connsiteY1570" fmla="*/ 80839 h 2249100"/>
              <a:gd name="connsiteX1571" fmla="*/ 480193 w 2729341"/>
              <a:gd name="connsiteY1571" fmla="*/ 78219 h 2249100"/>
              <a:gd name="connsiteX1572" fmla="*/ 484175 w 2729341"/>
              <a:gd name="connsiteY1572" fmla="*/ 77181 h 2249100"/>
              <a:gd name="connsiteX1573" fmla="*/ 492633 w 2729341"/>
              <a:gd name="connsiteY1573" fmla="*/ 73562 h 2249100"/>
              <a:gd name="connsiteX1574" fmla="*/ 495814 w 2729341"/>
              <a:gd name="connsiteY1574" fmla="*/ 75143 h 2249100"/>
              <a:gd name="connsiteX1575" fmla="*/ 499567 w 2729341"/>
              <a:gd name="connsiteY1575" fmla="*/ 78839 h 2249100"/>
              <a:gd name="connsiteX1576" fmla="*/ 503034 w 2729341"/>
              <a:gd name="connsiteY1576" fmla="*/ 79610 h 2249100"/>
              <a:gd name="connsiteX1577" fmla="*/ 506273 w 2729341"/>
              <a:gd name="connsiteY1577" fmla="*/ 78858 h 2249100"/>
              <a:gd name="connsiteX1578" fmla="*/ 513817 w 2729341"/>
              <a:gd name="connsiteY1578" fmla="*/ 73581 h 2249100"/>
              <a:gd name="connsiteX1579" fmla="*/ 522532 w 2729341"/>
              <a:gd name="connsiteY1579" fmla="*/ 73324 h 2249100"/>
              <a:gd name="connsiteX1580" fmla="*/ 526104 w 2729341"/>
              <a:gd name="connsiteY1580" fmla="*/ 75048 h 2249100"/>
              <a:gd name="connsiteX1581" fmla="*/ 529876 w 2729341"/>
              <a:gd name="connsiteY1581" fmla="*/ 74295 h 2249100"/>
              <a:gd name="connsiteX1582" fmla="*/ 541230 w 2729341"/>
              <a:gd name="connsiteY1582" fmla="*/ 80334 h 2249100"/>
              <a:gd name="connsiteX1583" fmla="*/ 545411 w 2729341"/>
              <a:gd name="connsiteY1583" fmla="*/ 81039 h 2249100"/>
              <a:gd name="connsiteX1584" fmla="*/ 551002 w 2729341"/>
              <a:gd name="connsiteY1584" fmla="*/ 88859 h 2249100"/>
              <a:gd name="connsiteX1585" fmla="*/ 553888 w 2729341"/>
              <a:gd name="connsiteY1585" fmla="*/ 89087 h 2249100"/>
              <a:gd name="connsiteX1586" fmla="*/ 557155 w 2729341"/>
              <a:gd name="connsiteY1586" fmla="*/ 85773 h 2249100"/>
              <a:gd name="connsiteX1587" fmla="*/ 559994 w 2729341"/>
              <a:gd name="connsiteY1587" fmla="*/ 85877 h 2249100"/>
              <a:gd name="connsiteX1588" fmla="*/ 562766 w 2729341"/>
              <a:gd name="connsiteY1588" fmla="*/ 89049 h 2249100"/>
              <a:gd name="connsiteX1589" fmla="*/ 567300 w 2729341"/>
              <a:gd name="connsiteY1589" fmla="*/ 90021 h 2249100"/>
              <a:gd name="connsiteX1590" fmla="*/ 569414 w 2729341"/>
              <a:gd name="connsiteY1590" fmla="*/ 95012 h 2249100"/>
              <a:gd name="connsiteX1591" fmla="*/ 571691 w 2729341"/>
              <a:gd name="connsiteY1591" fmla="*/ 96822 h 2249100"/>
              <a:gd name="connsiteX1592" fmla="*/ 588864 w 2729341"/>
              <a:gd name="connsiteY1592" fmla="*/ 100517 h 2249100"/>
              <a:gd name="connsiteX1593" fmla="*/ 597370 w 2729341"/>
              <a:gd name="connsiteY1593" fmla="*/ 98831 h 2249100"/>
              <a:gd name="connsiteX1594" fmla="*/ 609762 w 2729341"/>
              <a:gd name="connsiteY1594" fmla="*/ 99270 h 2249100"/>
              <a:gd name="connsiteX1595" fmla="*/ 615734 w 2729341"/>
              <a:gd name="connsiteY1595" fmla="*/ 101632 h 2249100"/>
              <a:gd name="connsiteX1596" fmla="*/ 622002 w 2729341"/>
              <a:gd name="connsiteY1596" fmla="*/ 101327 h 2249100"/>
              <a:gd name="connsiteX1597" fmla="*/ 632241 w 2729341"/>
              <a:gd name="connsiteY1597" fmla="*/ 109890 h 2249100"/>
              <a:gd name="connsiteX1598" fmla="*/ 637670 w 2729341"/>
              <a:gd name="connsiteY1598" fmla="*/ 111223 h 2249100"/>
              <a:gd name="connsiteX1599" fmla="*/ 638727 w 2729341"/>
              <a:gd name="connsiteY1599" fmla="*/ 113195 h 2249100"/>
              <a:gd name="connsiteX1600" fmla="*/ 654187 w 2729341"/>
              <a:gd name="connsiteY1600" fmla="*/ 115272 h 2249100"/>
              <a:gd name="connsiteX1601" fmla="*/ 659597 w 2729341"/>
              <a:gd name="connsiteY1601" fmla="*/ 110823 h 2249100"/>
              <a:gd name="connsiteX1602" fmla="*/ 669026 w 2729341"/>
              <a:gd name="connsiteY1602" fmla="*/ 109642 h 2249100"/>
              <a:gd name="connsiteX1603" fmla="*/ 677513 w 2729341"/>
              <a:gd name="connsiteY1603" fmla="*/ 105889 h 2249100"/>
              <a:gd name="connsiteX1604" fmla="*/ 682323 w 2729341"/>
              <a:gd name="connsiteY1604" fmla="*/ 105928 h 2249100"/>
              <a:gd name="connsiteX1605" fmla="*/ 687924 w 2729341"/>
              <a:gd name="connsiteY1605" fmla="*/ 106861 h 2249100"/>
              <a:gd name="connsiteX1606" fmla="*/ 690077 w 2729341"/>
              <a:gd name="connsiteY1606" fmla="*/ 106413 h 2249100"/>
              <a:gd name="connsiteX1607" fmla="*/ 691629 w 2729341"/>
              <a:gd name="connsiteY1607" fmla="*/ 104775 h 2249100"/>
              <a:gd name="connsiteX1608" fmla="*/ 705279 w 2729341"/>
              <a:gd name="connsiteY1608" fmla="*/ 111233 h 2249100"/>
              <a:gd name="connsiteX1609" fmla="*/ 712918 w 2729341"/>
              <a:gd name="connsiteY1609" fmla="*/ 118586 h 2249100"/>
              <a:gd name="connsiteX1610" fmla="*/ 716261 w 2729341"/>
              <a:gd name="connsiteY1610" fmla="*/ 123997 h 2249100"/>
              <a:gd name="connsiteX1611" fmla="*/ 732244 w 2729341"/>
              <a:gd name="connsiteY1611" fmla="*/ 131702 h 2249100"/>
              <a:gd name="connsiteX1612" fmla="*/ 736864 w 2729341"/>
              <a:gd name="connsiteY1612" fmla="*/ 135998 h 2249100"/>
              <a:gd name="connsiteX1613" fmla="*/ 740026 w 2729341"/>
              <a:gd name="connsiteY1613" fmla="*/ 140722 h 2249100"/>
              <a:gd name="connsiteX1614" fmla="*/ 741883 w 2729341"/>
              <a:gd name="connsiteY1614" fmla="*/ 141227 h 2249100"/>
              <a:gd name="connsiteX1615" fmla="*/ 743188 w 2729341"/>
              <a:gd name="connsiteY1615" fmla="*/ 139846 h 2249100"/>
              <a:gd name="connsiteX1616" fmla="*/ 748770 w 2729341"/>
              <a:gd name="connsiteY1616" fmla="*/ 140246 h 2249100"/>
              <a:gd name="connsiteX1617" fmla="*/ 750808 w 2729341"/>
              <a:gd name="connsiteY1617" fmla="*/ 140932 h 2249100"/>
              <a:gd name="connsiteX1618" fmla="*/ 79629 w 2729341"/>
              <a:gd name="connsiteY1618" fmla="*/ 384829 h 2249100"/>
              <a:gd name="connsiteX1619" fmla="*/ 78600 w 2729341"/>
              <a:gd name="connsiteY1619" fmla="*/ 385201 h 2249100"/>
              <a:gd name="connsiteX1620" fmla="*/ 78657 w 2729341"/>
              <a:gd name="connsiteY1620" fmla="*/ 384191 h 2249100"/>
              <a:gd name="connsiteX1621" fmla="*/ 81705 w 2729341"/>
              <a:gd name="connsiteY1621" fmla="*/ 381495 h 2249100"/>
              <a:gd name="connsiteX1622" fmla="*/ 87325 w 2729341"/>
              <a:gd name="connsiteY1622" fmla="*/ 378152 h 2249100"/>
              <a:gd name="connsiteX1623" fmla="*/ 87116 w 2729341"/>
              <a:gd name="connsiteY1623" fmla="*/ 378876 h 2249100"/>
              <a:gd name="connsiteX1624" fmla="*/ 84115 w 2729341"/>
              <a:gd name="connsiteY1624" fmla="*/ 381467 h 2249100"/>
              <a:gd name="connsiteX1625" fmla="*/ 79629 w 2729341"/>
              <a:gd name="connsiteY1625" fmla="*/ 384829 h 2249100"/>
              <a:gd name="connsiteX1626" fmla="*/ 565595 w 2729341"/>
              <a:gd name="connsiteY1626" fmla="*/ 709384 h 2249100"/>
              <a:gd name="connsiteX1627" fmla="*/ 562213 w 2729341"/>
              <a:gd name="connsiteY1627" fmla="*/ 709832 h 2249100"/>
              <a:gd name="connsiteX1628" fmla="*/ 560661 w 2729341"/>
              <a:gd name="connsiteY1628" fmla="*/ 709136 h 2249100"/>
              <a:gd name="connsiteX1629" fmla="*/ 560441 w 2729341"/>
              <a:gd name="connsiteY1629" fmla="*/ 708384 h 2249100"/>
              <a:gd name="connsiteX1630" fmla="*/ 561080 w 2729341"/>
              <a:gd name="connsiteY1630" fmla="*/ 705612 h 2249100"/>
              <a:gd name="connsiteX1631" fmla="*/ 561032 w 2729341"/>
              <a:gd name="connsiteY1631" fmla="*/ 704440 h 2249100"/>
              <a:gd name="connsiteX1632" fmla="*/ 562737 w 2729341"/>
              <a:gd name="connsiteY1632" fmla="*/ 704002 h 2249100"/>
              <a:gd name="connsiteX1633" fmla="*/ 564699 w 2729341"/>
              <a:gd name="connsiteY1633" fmla="*/ 705317 h 2249100"/>
              <a:gd name="connsiteX1634" fmla="*/ 565271 w 2729341"/>
              <a:gd name="connsiteY1634" fmla="*/ 706679 h 2249100"/>
              <a:gd name="connsiteX1635" fmla="*/ 565595 w 2729341"/>
              <a:gd name="connsiteY1635" fmla="*/ 709384 h 2249100"/>
              <a:gd name="connsiteX1636" fmla="*/ 456257 w 2729341"/>
              <a:gd name="connsiteY1636" fmla="*/ 734625 h 2249100"/>
              <a:gd name="connsiteX1637" fmla="*/ 454971 w 2729341"/>
              <a:gd name="connsiteY1637" fmla="*/ 734825 h 2249100"/>
              <a:gd name="connsiteX1638" fmla="*/ 456695 w 2729341"/>
              <a:gd name="connsiteY1638" fmla="*/ 732158 h 2249100"/>
              <a:gd name="connsiteX1639" fmla="*/ 457895 w 2729341"/>
              <a:gd name="connsiteY1639" fmla="*/ 726948 h 2249100"/>
              <a:gd name="connsiteX1640" fmla="*/ 459505 w 2729341"/>
              <a:gd name="connsiteY1640" fmla="*/ 727672 h 2249100"/>
              <a:gd name="connsiteX1641" fmla="*/ 459829 w 2729341"/>
              <a:gd name="connsiteY1641" fmla="*/ 728624 h 2249100"/>
              <a:gd name="connsiteX1642" fmla="*/ 457171 w 2729341"/>
              <a:gd name="connsiteY1642" fmla="*/ 733968 h 2249100"/>
              <a:gd name="connsiteX1643" fmla="*/ 456257 w 2729341"/>
              <a:gd name="connsiteY1643" fmla="*/ 734625 h 2249100"/>
              <a:gd name="connsiteX1644" fmla="*/ 572872 w 2729341"/>
              <a:gd name="connsiteY1644" fmla="*/ 729834 h 2249100"/>
              <a:gd name="connsiteX1645" fmla="*/ 572862 w 2729341"/>
              <a:gd name="connsiteY1645" fmla="*/ 731253 h 2249100"/>
              <a:gd name="connsiteX1646" fmla="*/ 572024 w 2729341"/>
              <a:gd name="connsiteY1646" fmla="*/ 732625 h 2249100"/>
              <a:gd name="connsiteX1647" fmla="*/ 572824 w 2729341"/>
              <a:gd name="connsiteY1647" fmla="*/ 735130 h 2249100"/>
              <a:gd name="connsiteX1648" fmla="*/ 571433 w 2729341"/>
              <a:gd name="connsiteY1648" fmla="*/ 739426 h 2249100"/>
              <a:gd name="connsiteX1649" fmla="*/ 570900 w 2729341"/>
              <a:gd name="connsiteY1649" fmla="*/ 742150 h 2249100"/>
              <a:gd name="connsiteX1650" fmla="*/ 570157 w 2729341"/>
              <a:gd name="connsiteY1650" fmla="*/ 743865 h 2249100"/>
              <a:gd name="connsiteX1651" fmla="*/ 569414 w 2729341"/>
              <a:gd name="connsiteY1651" fmla="*/ 744522 h 2249100"/>
              <a:gd name="connsiteX1652" fmla="*/ 568662 w 2729341"/>
              <a:gd name="connsiteY1652" fmla="*/ 744131 h 2249100"/>
              <a:gd name="connsiteX1653" fmla="*/ 568500 w 2729341"/>
              <a:gd name="connsiteY1653" fmla="*/ 743188 h 2249100"/>
              <a:gd name="connsiteX1654" fmla="*/ 568938 w 2729341"/>
              <a:gd name="connsiteY1654" fmla="*/ 741683 h 2249100"/>
              <a:gd name="connsiteX1655" fmla="*/ 567176 w 2729341"/>
              <a:gd name="connsiteY1655" fmla="*/ 741731 h 2249100"/>
              <a:gd name="connsiteX1656" fmla="*/ 566633 w 2729341"/>
              <a:gd name="connsiteY1656" fmla="*/ 737978 h 2249100"/>
              <a:gd name="connsiteX1657" fmla="*/ 567614 w 2729341"/>
              <a:gd name="connsiteY1657" fmla="*/ 736787 h 2249100"/>
              <a:gd name="connsiteX1658" fmla="*/ 567966 w 2729341"/>
              <a:gd name="connsiteY1658" fmla="*/ 735187 h 2249100"/>
              <a:gd name="connsiteX1659" fmla="*/ 568081 w 2729341"/>
              <a:gd name="connsiteY1659" fmla="*/ 734101 h 2249100"/>
              <a:gd name="connsiteX1660" fmla="*/ 569233 w 2729341"/>
              <a:gd name="connsiteY1660" fmla="*/ 729310 h 2249100"/>
              <a:gd name="connsiteX1661" fmla="*/ 569643 w 2729341"/>
              <a:gd name="connsiteY1661" fmla="*/ 728977 h 2249100"/>
              <a:gd name="connsiteX1662" fmla="*/ 569776 w 2729341"/>
              <a:gd name="connsiteY1662" fmla="*/ 730120 h 2249100"/>
              <a:gd name="connsiteX1663" fmla="*/ 570147 w 2729341"/>
              <a:gd name="connsiteY1663" fmla="*/ 730453 h 2249100"/>
              <a:gd name="connsiteX1664" fmla="*/ 570757 w 2729341"/>
              <a:gd name="connsiteY1664" fmla="*/ 729987 h 2249100"/>
              <a:gd name="connsiteX1665" fmla="*/ 571671 w 2729341"/>
              <a:gd name="connsiteY1665" fmla="*/ 727853 h 2249100"/>
              <a:gd name="connsiteX1666" fmla="*/ 572062 w 2729341"/>
              <a:gd name="connsiteY1666" fmla="*/ 727605 h 2249100"/>
              <a:gd name="connsiteX1667" fmla="*/ 572872 w 2729341"/>
              <a:gd name="connsiteY1667" fmla="*/ 729834 h 2249100"/>
              <a:gd name="connsiteX1668" fmla="*/ 606676 w 2729341"/>
              <a:gd name="connsiteY1668" fmla="*/ 729882 h 2249100"/>
              <a:gd name="connsiteX1669" fmla="*/ 607276 w 2729341"/>
              <a:gd name="connsiteY1669" fmla="*/ 731368 h 2249100"/>
              <a:gd name="connsiteX1670" fmla="*/ 612419 w 2729341"/>
              <a:gd name="connsiteY1670" fmla="*/ 731006 h 2249100"/>
              <a:gd name="connsiteX1671" fmla="*/ 613896 w 2729341"/>
              <a:gd name="connsiteY1671" fmla="*/ 731272 h 2249100"/>
              <a:gd name="connsiteX1672" fmla="*/ 614486 w 2729341"/>
              <a:gd name="connsiteY1672" fmla="*/ 731958 h 2249100"/>
              <a:gd name="connsiteX1673" fmla="*/ 613791 w 2729341"/>
              <a:gd name="connsiteY1673" fmla="*/ 732958 h 2249100"/>
              <a:gd name="connsiteX1674" fmla="*/ 611810 w 2729341"/>
              <a:gd name="connsiteY1674" fmla="*/ 734282 h 2249100"/>
              <a:gd name="connsiteX1675" fmla="*/ 606019 w 2729341"/>
              <a:gd name="connsiteY1675" fmla="*/ 736607 h 2249100"/>
              <a:gd name="connsiteX1676" fmla="*/ 601313 w 2729341"/>
              <a:gd name="connsiteY1676" fmla="*/ 739654 h 2249100"/>
              <a:gd name="connsiteX1677" fmla="*/ 600704 w 2729341"/>
              <a:gd name="connsiteY1677" fmla="*/ 739369 h 2249100"/>
              <a:gd name="connsiteX1678" fmla="*/ 599846 w 2729341"/>
              <a:gd name="connsiteY1678" fmla="*/ 736035 h 2249100"/>
              <a:gd name="connsiteX1679" fmla="*/ 598980 w 2729341"/>
              <a:gd name="connsiteY1679" fmla="*/ 734682 h 2249100"/>
              <a:gd name="connsiteX1680" fmla="*/ 598446 w 2729341"/>
              <a:gd name="connsiteY1680" fmla="*/ 732796 h 2249100"/>
              <a:gd name="connsiteX1681" fmla="*/ 598446 w 2729341"/>
              <a:gd name="connsiteY1681" fmla="*/ 732092 h 2249100"/>
              <a:gd name="connsiteX1682" fmla="*/ 599313 w 2729341"/>
              <a:gd name="connsiteY1682" fmla="*/ 730787 h 2249100"/>
              <a:gd name="connsiteX1683" fmla="*/ 601037 w 2729341"/>
              <a:gd name="connsiteY1683" fmla="*/ 728882 h 2249100"/>
              <a:gd name="connsiteX1684" fmla="*/ 602256 w 2729341"/>
              <a:gd name="connsiteY1684" fmla="*/ 728196 h 2249100"/>
              <a:gd name="connsiteX1685" fmla="*/ 606676 w 2729341"/>
              <a:gd name="connsiteY1685" fmla="*/ 729882 h 2249100"/>
              <a:gd name="connsiteX1686" fmla="*/ 640766 w 2729341"/>
              <a:gd name="connsiteY1686" fmla="*/ 735959 h 2249100"/>
              <a:gd name="connsiteX1687" fmla="*/ 639909 w 2729341"/>
              <a:gd name="connsiteY1687" fmla="*/ 737273 h 2249100"/>
              <a:gd name="connsiteX1688" fmla="*/ 637575 w 2729341"/>
              <a:gd name="connsiteY1688" fmla="*/ 736807 h 2249100"/>
              <a:gd name="connsiteX1689" fmla="*/ 636327 w 2729341"/>
              <a:gd name="connsiteY1689" fmla="*/ 735968 h 2249100"/>
              <a:gd name="connsiteX1690" fmla="*/ 640499 w 2729341"/>
              <a:gd name="connsiteY1690" fmla="*/ 732501 h 2249100"/>
              <a:gd name="connsiteX1691" fmla="*/ 641185 w 2729341"/>
              <a:gd name="connsiteY1691" fmla="*/ 733197 h 2249100"/>
              <a:gd name="connsiteX1692" fmla="*/ 640766 w 2729341"/>
              <a:gd name="connsiteY1692" fmla="*/ 735959 h 2249100"/>
              <a:gd name="connsiteX1693" fmla="*/ 78943 w 2729341"/>
              <a:gd name="connsiteY1693" fmla="*/ 733454 h 2249100"/>
              <a:gd name="connsiteX1694" fmla="*/ 81401 w 2729341"/>
              <a:gd name="connsiteY1694" fmla="*/ 736130 h 2249100"/>
              <a:gd name="connsiteX1695" fmla="*/ 82706 w 2729341"/>
              <a:gd name="connsiteY1695" fmla="*/ 736283 h 2249100"/>
              <a:gd name="connsiteX1696" fmla="*/ 86820 w 2729341"/>
              <a:gd name="connsiteY1696" fmla="*/ 735473 h 2249100"/>
              <a:gd name="connsiteX1697" fmla="*/ 88335 w 2729341"/>
              <a:gd name="connsiteY1697" fmla="*/ 736044 h 2249100"/>
              <a:gd name="connsiteX1698" fmla="*/ 89792 w 2729341"/>
              <a:gd name="connsiteY1698" fmla="*/ 737197 h 2249100"/>
              <a:gd name="connsiteX1699" fmla="*/ 90697 w 2729341"/>
              <a:gd name="connsiteY1699" fmla="*/ 738959 h 2249100"/>
              <a:gd name="connsiteX1700" fmla="*/ 90869 w 2729341"/>
              <a:gd name="connsiteY1700" fmla="*/ 742045 h 2249100"/>
              <a:gd name="connsiteX1701" fmla="*/ 90202 w 2729341"/>
              <a:gd name="connsiteY1701" fmla="*/ 744798 h 2249100"/>
              <a:gd name="connsiteX1702" fmla="*/ 90402 w 2729341"/>
              <a:gd name="connsiteY1702" fmla="*/ 748675 h 2249100"/>
              <a:gd name="connsiteX1703" fmla="*/ 90259 w 2729341"/>
              <a:gd name="connsiteY1703" fmla="*/ 750341 h 2249100"/>
              <a:gd name="connsiteX1704" fmla="*/ 92440 w 2729341"/>
              <a:gd name="connsiteY1704" fmla="*/ 752532 h 2249100"/>
              <a:gd name="connsiteX1705" fmla="*/ 93126 w 2729341"/>
              <a:gd name="connsiteY1705" fmla="*/ 755494 h 2249100"/>
              <a:gd name="connsiteX1706" fmla="*/ 93478 w 2729341"/>
              <a:gd name="connsiteY1706" fmla="*/ 758676 h 2249100"/>
              <a:gd name="connsiteX1707" fmla="*/ 88735 w 2729341"/>
              <a:gd name="connsiteY1707" fmla="*/ 759733 h 2249100"/>
              <a:gd name="connsiteX1708" fmla="*/ 83991 w 2729341"/>
              <a:gd name="connsiteY1708" fmla="*/ 759905 h 2249100"/>
              <a:gd name="connsiteX1709" fmla="*/ 79896 w 2729341"/>
              <a:gd name="connsiteY1709" fmla="*/ 762057 h 2249100"/>
              <a:gd name="connsiteX1710" fmla="*/ 79058 w 2729341"/>
              <a:gd name="connsiteY1710" fmla="*/ 763648 h 2249100"/>
              <a:gd name="connsiteX1711" fmla="*/ 79715 w 2729341"/>
              <a:gd name="connsiteY1711" fmla="*/ 766001 h 2249100"/>
              <a:gd name="connsiteX1712" fmla="*/ 78591 w 2729341"/>
              <a:gd name="connsiteY1712" fmla="*/ 766601 h 2249100"/>
              <a:gd name="connsiteX1713" fmla="*/ 77553 w 2729341"/>
              <a:gd name="connsiteY1713" fmla="*/ 766086 h 2249100"/>
              <a:gd name="connsiteX1714" fmla="*/ 75571 w 2729341"/>
              <a:gd name="connsiteY1714" fmla="*/ 763905 h 2249100"/>
              <a:gd name="connsiteX1715" fmla="*/ 73400 w 2729341"/>
              <a:gd name="connsiteY1715" fmla="*/ 762867 h 2249100"/>
              <a:gd name="connsiteX1716" fmla="*/ 65789 w 2729341"/>
              <a:gd name="connsiteY1716" fmla="*/ 761257 h 2249100"/>
              <a:gd name="connsiteX1717" fmla="*/ 56236 w 2729341"/>
              <a:gd name="connsiteY1717" fmla="*/ 754904 h 2249100"/>
              <a:gd name="connsiteX1718" fmla="*/ 52121 w 2729341"/>
              <a:gd name="connsiteY1718" fmla="*/ 753589 h 2249100"/>
              <a:gd name="connsiteX1719" fmla="*/ 47949 w 2729341"/>
              <a:gd name="connsiteY1719" fmla="*/ 748922 h 2249100"/>
              <a:gd name="connsiteX1720" fmla="*/ 44177 w 2729341"/>
              <a:gd name="connsiteY1720" fmla="*/ 742969 h 2249100"/>
              <a:gd name="connsiteX1721" fmla="*/ 46634 w 2729341"/>
              <a:gd name="connsiteY1721" fmla="*/ 742007 h 2249100"/>
              <a:gd name="connsiteX1722" fmla="*/ 49111 w 2729341"/>
              <a:gd name="connsiteY1722" fmla="*/ 741521 h 2249100"/>
              <a:gd name="connsiteX1723" fmla="*/ 60217 w 2729341"/>
              <a:gd name="connsiteY1723" fmla="*/ 742407 h 2249100"/>
              <a:gd name="connsiteX1724" fmla="*/ 61608 w 2729341"/>
              <a:gd name="connsiteY1724" fmla="*/ 738130 h 2249100"/>
              <a:gd name="connsiteX1725" fmla="*/ 63036 w 2729341"/>
              <a:gd name="connsiteY1725" fmla="*/ 737064 h 2249100"/>
              <a:gd name="connsiteX1726" fmla="*/ 66561 w 2729341"/>
              <a:gd name="connsiteY1726" fmla="*/ 735854 h 2249100"/>
              <a:gd name="connsiteX1727" fmla="*/ 69856 w 2729341"/>
              <a:gd name="connsiteY1727" fmla="*/ 733473 h 2249100"/>
              <a:gd name="connsiteX1728" fmla="*/ 71333 w 2729341"/>
              <a:gd name="connsiteY1728" fmla="*/ 733530 h 2249100"/>
              <a:gd name="connsiteX1729" fmla="*/ 72838 w 2729341"/>
              <a:gd name="connsiteY1729" fmla="*/ 734444 h 2249100"/>
              <a:gd name="connsiteX1730" fmla="*/ 75962 w 2729341"/>
              <a:gd name="connsiteY1730" fmla="*/ 733025 h 2249100"/>
              <a:gd name="connsiteX1731" fmla="*/ 77619 w 2729341"/>
              <a:gd name="connsiteY1731" fmla="*/ 732720 h 2249100"/>
              <a:gd name="connsiteX1732" fmla="*/ 78943 w 2729341"/>
              <a:gd name="connsiteY1732" fmla="*/ 733454 h 2249100"/>
              <a:gd name="connsiteX1733" fmla="*/ 570805 w 2729341"/>
              <a:gd name="connsiteY1733" fmla="*/ 763981 h 2249100"/>
              <a:gd name="connsiteX1734" fmla="*/ 567852 w 2729341"/>
              <a:gd name="connsiteY1734" fmla="*/ 764753 h 2249100"/>
              <a:gd name="connsiteX1735" fmla="*/ 567157 w 2729341"/>
              <a:gd name="connsiteY1735" fmla="*/ 763181 h 2249100"/>
              <a:gd name="connsiteX1736" fmla="*/ 568709 w 2729341"/>
              <a:gd name="connsiteY1736" fmla="*/ 759266 h 2249100"/>
              <a:gd name="connsiteX1737" fmla="*/ 569947 w 2729341"/>
              <a:gd name="connsiteY1737" fmla="*/ 757047 h 2249100"/>
              <a:gd name="connsiteX1738" fmla="*/ 570871 w 2729341"/>
              <a:gd name="connsiteY1738" fmla="*/ 756523 h 2249100"/>
              <a:gd name="connsiteX1739" fmla="*/ 574262 w 2729341"/>
              <a:gd name="connsiteY1739" fmla="*/ 752094 h 2249100"/>
              <a:gd name="connsiteX1740" fmla="*/ 578025 w 2729341"/>
              <a:gd name="connsiteY1740" fmla="*/ 748865 h 2249100"/>
              <a:gd name="connsiteX1741" fmla="*/ 581482 w 2729341"/>
              <a:gd name="connsiteY1741" fmla="*/ 744131 h 2249100"/>
              <a:gd name="connsiteX1742" fmla="*/ 584987 w 2729341"/>
              <a:gd name="connsiteY1742" fmla="*/ 737359 h 2249100"/>
              <a:gd name="connsiteX1743" fmla="*/ 585635 w 2729341"/>
              <a:gd name="connsiteY1743" fmla="*/ 734825 h 2249100"/>
              <a:gd name="connsiteX1744" fmla="*/ 587264 w 2729341"/>
              <a:gd name="connsiteY1744" fmla="*/ 734559 h 2249100"/>
              <a:gd name="connsiteX1745" fmla="*/ 589940 w 2729341"/>
              <a:gd name="connsiteY1745" fmla="*/ 736225 h 2249100"/>
              <a:gd name="connsiteX1746" fmla="*/ 591598 w 2729341"/>
              <a:gd name="connsiteY1746" fmla="*/ 738569 h 2249100"/>
              <a:gd name="connsiteX1747" fmla="*/ 590826 w 2729341"/>
              <a:gd name="connsiteY1747" fmla="*/ 740426 h 2249100"/>
              <a:gd name="connsiteX1748" fmla="*/ 581958 w 2729341"/>
              <a:gd name="connsiteY1748" fmla="*/ 750027 h 2249100"/>
              <a:gd name="connsiteX1749" fmla="*/ 581216 w 2729341"/>
              <a:gd name="connsiteY1749" fmla="*/ 751275 h 2249100"/>
              <a:gd name="connsiteX1750" fmla="*/ 580415 w 2729341"/>
              <a:gd name="connsiteY1750" fmla="*/ 754523 h 2249100"/>
              <a:gd name="connsiteX1751" fmla="*/ 579682 w 2729341"/>
              <a:gd name="connsiteY1751" fmla="*/ 755657 h 2249100"/>
              <a:gd name="connsiteX1752" fmla="*/ 578510 w 2729341"/>
              <a:gd name="connsiteY1752" fmla="*/ 756171 h 2249100"/>
              <a:gd name="connsiteX1753" fmla="*/ 577663 w 2729341"/>
              <a:gd name="connsiteY1753" fmla="*/ 757581 h 2249100"/>
              <a:gd name="connsiteX1754" fmla="*/ 577129 w 2729341"/>
              <a:gd name="connsiteY1754" fmla="*/ 759895 h 2249100"/>
              <a:gd name="connsiteX1755" fmla="*/ 576034 w 2729341"/>
              <a:gd name="connsiteY1755" fmla="*/ 761105 h 2249100"/>
              <a:gd name="connsiteX1756" fmla="*/ 574377 w 2729341"/>
              <a:gd name="connsiteY1756" fmla="*/ 761210 h 2249100"/>
              <a:gd name="connsiteX1757" fmla="*/ 573234 w 2729341"/>
              <a:gd name="connsiteY1757" fmla="*/ 761848 h 2249100"/>
              <a:gd name="connsiteX1758" fmla="*/ 572595 w 2729341"/>
              <a:gd name="connsiteY1758" fmla="*/ 763019 h 2249100"/>
              <a:gd name="connsiteX1759" fmla="*/ 570805 w 2729341"/>
              <a:gd name="connsiteY1759" fmla="*/ 763981 h 2249100"/>
              <a:gd name="connsiteX1760" fmla="*/ 563156 w 2729341"/>
              <a:gd name="connsiteY1760" fmla="*/ 750551 h 2249100"/>
              <a:gd name="connsiteX1761" fmla="*/ 561756 w 2729341"/>
              <a:gd name="connsiteY1761" fmla="*/ 752189 h 2249100"/>
              <a:gd name="connsiteX1762" fmla="*/ 556470 w 2729341"/>
              <a:gd name="connsiteY1762" fmla="*/ 751199 h 2249100"/>
              <a:gd name="connsiteX1763" fmla="*/ 557565 w 2729341"/>
              <a:gd name="connsiteY1763" fmla="*/ 747970 h 2249100"/>
              <a:gd name="connsiteX1764" fmla="*/ 561604 w 2729341"/>
              <a:gd name="connsiteY1764" fmla="*/ 745931 h 2249100"/>
              <a:gd name="connsiteX1765" fmla="*/ 566023 w 2729341"/>
              <a:gd name="connsiteY1765" fmla="*/ 749103 h 2249100"/>
              <a:gd name="connsiteX1766" fmla="*/ 563156 w 2729341"/>
              <a:gd name="connsiteY1766" fmla="*/ 750551 h 2249100"/>
              <a:gd name="connsiteX1767" fmla="*/ 655549 w 2729341"/>
              <a:gd name="connsiteY1767" fmla="*/ 763715 h 2249100"/>
              <a:gd name="connsiteX1768" fmla="*/ 654263 w 2729341"/>
              <a:gd name="connsiteY1768" fmla="*/ 764019 h 2249100"/>
              <a:gd name="connsiteX1769" fmla="*/ 656187 w 2729341"/>
              <a:gd name="connsiteY1769" fmla="*/ 760533 h 2249100"/>
              <a:gd name="connsiteX1770" fmla="*/ 658768 w 2729341"/>
              <a:gd name="connsiteY1770" fmla="*/ 756676 h 2249100"/>
              <a:gd name="connsiteX1771" fmla="*/ 661197 w 2729341"/>
              <a:gd name="connsiteY1771" fmla="*/ 754256 h 2249100"/>
              <a:gd name="connsiteX1772" fmla="*/ 664359 w 2729341"/>
              <a:gd name="connsiteY1772" fmla="*/ 753247 h 2249100"/>
              <a:gd name="connsiteX1773" fmla="*/ 664007 w 2729341"/>
              <a:gd name="connsiteY1773" fmla="*/ 755009 h 2249100"/>
              <a:gd name="connsiteX1774" fmla="*/ 659882 w 2729341"/>
              <a:gd name="connsiteY1774" fmla="*/ 758266 h 2249100"/>
              <a:gd name="connsiteX1775" fmla="*/ 655549 w 2729341"/>
              <a:gd name="connsiteY1775" fmla="*/ 763715 h 2249100"/>
              <a:gd name="connsiteX1776" fmla="*/ 218399 w 2729341"/>
              <a:gd name="connsiteY1776" fmla="*/ 828408 h 2249100"/>
              <a:gd name="connsiteX1777" fmla="*/ 216437 w 2729341"/>
              <a:gd name="connsiteY1777" fmla="*/ 829227 h 2249100"/>
              <a:gd name="connsiteX1778" fmla="*/ 214360 w 2729341"/>
              <a:gd name="connsiteY1778" fmla="*/ 828818 h 2249100"/>
              <a:gd name="connsiteX1779" fmla="*/ 212722 w 2729341"/>
              <a:gd name="connsiteY1779" fmla="*/ 823741 h 2249100"/>
              <a:gd name="connsiteX1780" fmla="*/ 213979 w 2729341"/>
              <a:gd name="connsiteY1780" fmla="*/ 823579 h 2249100"/>
              <a:gd name="connsiteX1781" fmla="*/ 216608 w 2729341"/>
              <a:gd name="connsiteY1781" fmla="*/ 820227 h 2249100"/>
              <a:gd name="connsiteX1782" fmla="*/ 222428 w 2729341"/>
              <a:gd name="connsiteY1782" fmla="*/ 817512 h 2249100"/>
              <a:gd name="connsiteX1783" fmla="*/ 223857 w 2729341"/>
              <a:gd name="connsiteY1783" fmla="*/ 817207 h 2249100"/>
              <a:gd name="connsiteX1784" fmla="*/ 218399 w 2729341"/>
              <a:gd name="connsiteY1784" fmla="*/ 828408 h 2249100"/>
              <a:gd name="connsiteX1785" fmla="*/ 443827 w 2729341"/>
              <a:gd name="connsiteY1785" fmla="*/ 833114 h 2249100"/>
              <a:gd name="connsiteX1786" fmla="*/ 443036 w 2729341"/>
              <a:gd name="connsiteY1786" fmla="*/ 833438 h 2249100"/>
              <a:gd name="connsiteX1787" fmla="*/ 441084 w 2729341"/>
              <a:gd name="connsiteY1787" fmla="*/ 831876 h 2249100"/>
              <a:gd name="connsiteX1788" fmla="*/ 439798 w 2729341"/>
              <a:gd name="connsiteY1788" fmla="*/ 830218 h 2249100"/>
              <a:gd name="connsiteX1789" fmla="*/ 440646 w 2729341"/>
              <a:gd name="connsiteY1789" fmla="*/ 828951 h 2249100"/>
              <a:gd name="connsiteX1790" fmla="*/ 444427 w 2729341"/>
              <a:gd name="connsiteY1790" fmla="*/ 826284 h 2249100"/>
              <a:gd name="connsiteX1791" fmla="*/ 446237 w 2729341"/>
              <a:gd name="connsiteY1791" fmla="*/ 826237 h 2249100"/>
              <a:gd name="connsiteX1792" fmla="*/ 446980 w 2729341"/>
              <a:gd name="connsiteY1792" fmla="*/ 826656 h 2249100"/>
              <a:gd name="connsiteX1793" fmla="*/ 447275 w 2729341"/>
              <a:gd name="connsiteY1793" fmla="*/ 827485 h 2249100"/>
              <a:gd name="connsiteX1794" fmla="*/ 447132 w 2729341"/>
              <a:gd name="connsiteY1794" fmla="*/ 828713 h 2249100"/>
              <a:gd name="connsiteX1795" fmla="*/ 446322 w 2729341"/>
              <a:gd name="connsiteY1795" fmla="*/ 830247 h 2249100"/>
              <a:gd name="connsiteX1796" fmla="*/ 443827 w 2729341"/>
              <a:gd name="connsiteY1796" fmla="*/ 833114 h 2249100"/>
              <a:gd name="connsiteX1797" fmla="*/ 445665 w 2729341"/>
              <a:gd name="connsiteY1797" fmla="*/ 839467 h 2249100"/>
              <a:gd name="connsiteX1798" fmla="*/ 446637 w 2729341"/>
              <a:gd name="connsiteY1798" fmla="*/ 839877 h 2249100"/>
              <a:gd name="connsiteX1799" fmla="*/ 447646 w 2729341"/>
              <a:gd name="connsiteY1799" fmla="*/ 836848 h 2249100"/>
              <a:gd name="connsiteX1800" fmla="*/ 448361 w 2729341"/>
              <a:gd name="connsiteY1800" fmla="*/ 836752 h 2249100"/>
              <a:gd name="connsiteX1801" fmla="*/ 451523 w 2729341"/>
              <a:gd name="connsiteY1801" fmla="*/ 839315 h 2249100"/>
              <a:gd name="connsiteX1802" fmla="*/ 453466 w 2729341"/>
              <a:gd name="connsiteY1802" fmla="*/ 838743 h 2249100"/>
              <a:gd name="connsiteX1803" fmla="*/ 454714 w 2729341"/>
              <a:gd name="connsiteY1803" fmla="*/ 841896 h 2249100"/>
              <a:gd name="connsiteX1804" fmla="*/ 455838 w 2729341"/>
              <a:gd name="connsiteY1804" fmla="*/ 842182 h 2249100"/>
              <a:gd name="connsiteX1805" fmla="*/ 456876 w 2729341"/>
              <a:gd name="connsiteY1805" fmla="*/ 841801 h 2249100"/>
              <a:gd name="connsiteX1806" fmla="*/ 457505 w 2729341"/>
              <a:gd name="connsiteY1806" fmla="*/ 842020 h 2249100"/>
              <a:gd name="connsiteX1807" fmla="*/ 457286 w 2729341"/>
              <a:gd name="connsiteY1807" fmla="*/ 845344 h 2249100"/>
              <a:gd name="connsiteX1808" fmla="*/ 454971 w 2729341"/>
              <a:gd name="connsiteY1808" fmla="*/ 848706 h 2249100"/>
              <a:gd name="connsiteX1809" fmla="*/ 453895 w 2729341"/>
              <a:gd name="connsiteY1809" fmla="*/ 849554 h 2249100"/>
              <a:gd name="connsiteX1810" fmla="*/ 452390 w 2729341"/>
              <a:gd name="connsiteY1810" fmla="*/ 848687 h 2249100"/>
              <a:gd name="connsiteX1811" fmla="*/ 451828 w 2729341"/>
              <a:gd name="connsiteY1811" fmla="*/ 848363 h 2249100"/>
              <a:gd name="connsiteX1812" fmla="*/ 450837 w 2729341"/>
              <a:gd name="connsiteY1812" fmla="*/ 846877 h 2249100"/>
              <a:gd name="connsiteX1813" fmla="*/ 450085 w 2729341"/>
              <a:gd name="connsiteY1813" fmla="*/ 845001 h 2249100"/>
              <a:gd name="connsiteX1814" fmla="*/ 449637 w 2729341"/>
              <a:gd name="connsiteY1814" fmla="*/ 844972 h 2249100"/>
              <a:gd name="connsiteX1815" fmla="*/ 447875 w 2729341"/>
              <a:gd name="connsiteY1815" fmla="*/ 847182 h 2249100"/>
              <a:gd name="connsiteX1816" fmla="*/ 447913 w 2729341"/>
              <a:gd name="connsiteY1816" fmla="*/ 848277 h 2249100"/>
              <a:gd name="connsiteX1817" fmla="*/ 448647 w 2729341"/>
              <a:gd name="connsiteY1817" fmla="*/ 849916 h 2249100"/>
              <a:gd name="connsiteX1818" fmla="*/ 448542 w 2729341"/>
              <a:gd name="connsiteY1818" fmla="*/ 850935 h 2249100"/>
              <a:gd name="connsiteX1819" fmla="*/ 446618 w 2729341"/>
              <a:gd name="connsiteY1819" fmla="*/ 851421 h 2249100"/>
              <a:gd name="connsiteX1820" fmla="*/ 444732 w 2729341"/>
              <a:gd name="connsiteY1820" fmla="*/ 851164 h 2249100"/>
              <a:gd name="connsiteX1821" fmla="*/ 442427 w 2729341"/>
              <a:gd name="connsiteY1821" fmla="*/ 852592 h 2249100"/>
              <a:gd name="connsiteX1822" fmla="*/ 441874 w 2729341"/>
              <a:gd name="connsiteY1822" fmla="*/ 851707 h 2249100"/>
              <a:gd name="connsiteX1823" fmla="*/ 441522 w 2729341"/>
              <a:gd name="connsiteY1823" fmla="*/ 849202 h 2249100"/>
              <a:gd name="connsiteX1824" fmla="*/ 440808 w 2729341"/>
              <a:gd name="connsiteY1824" fmla="*/ 849487 h 2249100"/>
              <a:gd name="connsiteX1825" fmla="*/ 439722 w 2729341"/>
              <a:gd name="connsiteY1825" fmla="*/ 852554 h 2249100"/>
              <a:gd name="connsiteX1826" fmla="*/ 438531 w 2729341"/>
              <a:gd name="connsiteY1826" fmla="*/ 854497 h 2249100"/>
              <a:gd name="connsiteX1827" fmla="*/ 436369 w 2729341"/>
              <a:gd name="connsiteY1827" fmla="*/ 856107 h 2249100"/>
              <a:gd name="connsiteX1828" fmla="*/ 435893 w 2729341"/>
              <a:gd name="connsiteY1828" fmla="*/ 856888 h 2249100"/>
              <a:gd name="connsiteX1829" fmla="*/ 434311 w 2729341"/>
              <a:gd name="connsiteY1829" fmla="*/ 856993 h 2249100"/>
              <a:gd name="connsiteX1830" fmla="*/ 431968 w 2729341"/>
              <a:gd name="connsiteY1830" fmla="*/ 858002 h 2249100"/>
              <a:gd name="connsiteX1831" fmla="*/ 430520 w 2729341"/>
              <a:gd name="connsiteY1831" fmla="*/ 857831 h 2249100"/>
              <a:gd name="connsiteX1832" fmla="*/ 421891 w 2729341"/>
              <a:gd name="connsiteY1832" fmla="*/ 854507 h 2249100"/>
              <a:gd name="connsiteX1833" fmla="*/ 419862 w 2729341"/>
              <a:gd name="connsiteY1833" fmla="*/ 853288 h 2249100"/>
              <a:gd name="connsiteX1834" fmla="*/ 426958 w 2729341"/>
              <a:gd name="connsiteY1834" fmla="*/ 845639 h 2249100"/>
              <a:gd name="connsiteX1835" fmla="*/ 430692 w 2729341"/>
              <a:gd name="connsiteY1835" fmla="*/ 842667 h 2249100"/>
              <a:gd name="connsiteX1836" fmla="*/ 432854 w 2729341"/>
              <a:gd name="connsiteY1836" fmla="*/ 842829 h 2249100"/>
              <a:gd name="connsiteX1837" fmla="*/ 435016 w 2729341"/>
              <a:gd name="connsiteY1837" fmla="*/ 843753 h 2249100"/>
              <a:gd name="connsiteX1838" fmla="*/ 436159 w 2729341"/>
              <a:gd name="connsiteY1838" fmla="*/ 843601 h 2249100"/>
              <a:gd name="connsiteX1839" fmla="*/ 436245 w 2729341"/>
              <a:gd name="connsiteY1839" fmla="*/ 840200 h 2249100"/>
              <a:gd name="connsiteX1840" fmla="*/ 434235 w 2729341"/>
              <a:gd name="connsiteY1840" fmla="*/ 837657 h 2249100"/>
              <a:gd name="connsiteX1841" fmla="*/ 434311 w 2729341"/>
              <a:gd name="connsiteY1841" fmla="*/ 836600 h 2249100"/>
              <a:gd name="connsiteX1842" fmla="*/ 438760 w 2729341"/>
              <a:gd name="connsiteY1842" fmla="*/ 834857 h 2249100"/>
              <a:gd name="connsiteX1843" fmla="*/ 440426 w 2729341"/>
              <a:gd name="connsiteY1843" fmla="*/ 835104 h 2249100"/>
              <a:gd name="connsiteX1844" fmla="*/ 442265 w 2729341"/>
              <a:gd name="connsiteY1844" fmla="*/ 836000 h 2249100"/>
              <a:gd name="connsiteX1845" fmla="*/ 444008 w 2729341"/>
              <a:gd name="connsiteY1845" fmla="*/ 837448 h 2249100"/>
              <a:gd name="connsiteX1846" fmla="*/ 445665 w 2729341"/>
              <a:gd name="connsiteY1846" fmla="*/ 839467 h 2249100"/>
              <a:gd name="connsiteX1847" fmla="*/ 919801 w 2729341"/>
              <a:gd name="connsiteY1847" fmla="*/ 849535 h 2249100"/>
              <a:gd name="connsiteX1848" fmla="*/ 926592 w 2729341"/>
              <a:gd name="connsiteY1848" fmla="*/ 850687 h 2249100"/>
              <a:gd name="connsiteX1849" fmla="*/ 931564 w 2729341"/>
              <a:gd name="connsiteY1849" fmla="*/ 850430 h 2249100"/>
              <a:gd name="connsiteX1850" fmla="*/ 936107 w 2729341"/>
              <a:gd name="connsiteY1850" fmla="*/ 857974 h 2249100"/>
              <a:gd name="connsiteX1851" fmla="*/ 938898 w 2729341"/>
              <a:gd name="connsiteY1851" fmla="*/ 864041 h 2249100"/>
              <a:gd name="connsiteX1852" fmla="*/ 940537 w 2729341"/>
              <a:gd name="connsiteY1852" fmla="*/ 868280 h 2249100"/>
              <a:gd name="connsiteX1853" fmla="*/ 941470 w 2729341"/>
              <a:gd name="connsiteY1853" fmla="*/ 872366 h 2249100"/>
              <a:gd name="connsiteX1854" fmla="*/ 942718 w 2729341"/>
              <a:gd name="connsiteY1854" fmla="*/ 876300 h 2249100"/>
              <a:gd name="connsiteX1855" fmla="*/ 942604 w 2729341"/>
              <a:gd name="connsiteY1855" fmla="*/ 876852 h 2249100"/>
              <a:gd name="connsiteX1856" fmla="*/ 939984 w 2729341"/>
              <a:gd name="connsiteY1856" fmla="*/ 874205 h 2249100"/>
              <a:gd name="connsiteX1857" fmla="*/ 938098 w 2729341"/>
              <a:gd name="connsiteY1857" fmla="*/ 868823 h 2249100"/>
              <a:gd name="connsiteX1858" fmla="*/ 937136 w 2729341"/>
              <a:gd name="connsiteY1858" fmla="*/ 866718 h 2249100"/>
              <a:gd name="connsiteX1859" fmla="*/ 936184 w 2729341"/>
              <a:gd name="connsiteY1859" fmla="*/ 865765 h 2249100"/>
              <a:gd name="connsiteX1860" fmla="*/ 935184 w 2729341"/>
              <a:gd name="connsiteY1860" fmla="*/ 863775 h 2249100"/>
              <a:gd name="connsiteX1861" fmla="*/ 933231 w 2729341"/>
              <a:gd name="connsiteY1861" fmla="*/ 858612 h 2249100"/>
              <a:gd name="connsiteX1862" fmla="*/ 933164 w 2729341"/>
              <a:gd name="connsiteY1862" fmla="*/ 857155 h 2249100"/>
              <a:gd name="connsiteX1863" fmla="*/ 932297 w 2729341"/>
              <a:gd name="connsiteY1863" fmla="*/ 855802 h 2249100"/>
              <a:gd name="connsiteX1864" fmla="*/ 931297 w 2729341"/>
              <a:gd name="connsiteY1864" fmla="*/ 855240 h 2249100"/>
              <a:gd name="connsiteX1865" fmla="*/ 930164 w 2729341"/>
              <a:gd name="connsiteY1865" fmla="*/ 855459 h 2249100"/>
              <a:gd name="connsiteX1866" fmla="*/ 929773 w 2729341"/>
              <a:gd name="connsiteY1866" fmla="*/ 855983 h 2249100"/>
              <a:gd name="connsiteX1867" fmla="*/ 929945 w 2729341"/>
              <a:gd name="connsiteY1867" fmla="*/ 859555 h 2249100"/>
              <a:gd name="connsiteX1868" fmla="*/ 930840 w 2729341"/>
              <a:gd name="connsiteY1868" fmla="*/ 863518 h 2249100"/>
              <a:gd name="connsiteX1869" fmla="*/ 935746 w 2729341"/>
              <a:gd name="connsiteY1869" fmla="*/ 872147 h 2249100"/>
              <a:gd name="connsiteX1870" fmla="*/ 939022 w 2729341"/>
              <a:gd name="connsiteY1870" fmla="*/ 877043 h 2249100"/>
              <a:gd name="connsiteX1871" fmla="*/ 939670 w 2729341"/>
              <a:gd name="connsiteY1871" fmla="*/ 878662 h 2249100"/>
              <a:gd name="connsiteX1872" fmla="*/ 940098 w 2729341"/>
              <a:gd name="connsiteY1872" fmla="*/ 883120 h 2249100"/>
              <a:gd name="connsiteX1873" fmla="*/ 938689 w 2729341"/>
              <a:gd name="connsiteY1873" fmla="*/ 885130 h 2249100"/>
              <a:gd name="connsiteX1874" fmla="*/ 940422 w 2729341"/>
              <a:gd name="connsiteY1874" fmla="*/ 889226 h 2249100"/>
              <a:gd name="connsiteX1875" fmla="*/ 940356 w 2729341"/>
              <a:gd name="connsiteY1875" fmla="*/ 890026 h 2249100"/>
              <a:gd name="connsiteX1876" fmla="*/ 939975 w 2729341"/>
              <a:gd name="connsiteY1876" fmla="*/ 890807 h 2249100"/>
              <a:gd name="connsiteX1877" fmla="*/ 935307 w 2729341"/>
              <a:gd name="connsiteY1877" fmla="*/ 892616 h 2249100"/>
              <a:gd name="connsiteX1878" fmla="*/ 931031 w 2729341"/>
              <a:gd name="connsiteY1878" fmla="*/ 900170 h 2249100"/>
              <a:gd name="connsiteX1879" fmla="*/ 926344 w 2729341"/>
              <a:gd name="connsiteY1879" fmla="*/ 904580 h 2249100"/>
              <a:gd name="connsiteX1880" fmla="*/ 924182 w 2729341"/>
              <a:gd name="connsiteY1880" fmla="*/ 905285 h 2249100"/>
              <a:gd name="connsiteX1881" fmla="*/ 923144 w 2729341"/>
              <a:gd name="connsiteY1881" fmla="*/ 904551 h 2249100"/>
              <a:gd name="connsiteX1882" fmla="*/ 922163 w 2729341"/>
              <a:gd name="connsiteY1882" fmla="*/ 902865 h 2249100"/>
              <a:gd name="connsiteX1883" fmla="*/ 921582 w 2729341"/>
              <a:gd name="connsiteY1883" fmla="*/ 900608 h 2249100"/>
              <a:gd name="connsiteX1884" fmla="*/ 921410 w 2729341"/>
              <a:gd name="connsiteY1884" fmla="*/ 897779 h 2249100"/>
              <a:gd name="connsiteX1885" fmla="*/ 922582 w 2729341"/>
              <a:gd name="connsiteY1885" fmla="*/ 895988 h 2249100"/>
              <a:gd name="connsiteX1886" fmla="*/ 924897 w 2729341"/>
              <a:gd name="connsiteY1886" fmla="*/ 886673 h 2249100"/>
              <a:gd name="connsiteX1887" fmla="*/ 924963 w 2729341"/>
              <a:gd name="connsiteY1887" fmla="*/ 883606 h 2249100"/>
              <a:gd name="connsiteX1888" fmla="*/ 922077 w 2729341"/>
              <a:gd name="connsiteY1888" fmla="*/ 879339 h 2249100"/>
              <a:gd name="connsiteX1889" fmla="*/ 920334 w 2729341"/>
              <a:gd name="connsiteY1889" fmla="*/ 875843 h 2249100"/>
              <a:gd name="connsiteX1890" fmla="*/ 919391 w 2729341"/>
              <a:gd name="connsiteY1890" fmla="*/ 870957 h 2249100"/>
              <a:gd name="connsiteX1891" fmla="*/ 917810 w 2729341"/>
              <a:gd name="connsiteY1891" fmla="*/ 857964 h 2249100"/>
              <a:gd name="connsiteX1892" fmla="*/ 917077 w 2729341"/>
              <a:gd name="connsiteY1892" fmla="*/ 853793 h 2249100"/>
              <a:gd name="connsiteX1893" fmla="*/ 916048 w 2729341"/>
              <a:gd name="connsiteY1893" fmla="*/ 850306 h 2249100"/>
              <a:gd name="connsiteX1894" fmla="*/ 914714 w 2729341"/>
              <a:gd name="connsiteY1894" fmla="*/ 847516 h 2249100"/>
              <a:gd name="connsiteX1895" fmla="*/ 913714 w 2729341"/>
              <a:gd name="connsiteY1895" fmla="*/ 844439 h 2249100"/>
              <a:gd name="connsiteX1896" fmla="*/ 913028 w 2729341"/>
              <a:gd name="connsiteY1896" fmla="*/ 841077 h 2249100"/>
              <a:gd name="connsiteX1897" fmla="*/ 913286 w 2729341"/>
              <a:gd name="connsiteY1897" fmla="*/ 839772 h 2249100"/>
              <a:gd name="connsiteX1898" fmla="*/ 915600 w 2729341"/>
              <a:gd name="connsiteY1898" fmla="*/ 841524 h 2249100"/>
              <a:gd name="connsiteX1899" fmla="*/ 918381 w 2729341"/>
              <a:gd name="connsiteY1899" fmla="*/ 846344 h 2249100"/>
              <a:gd name="connsiteX1900" fmla="*/ 919801 w 2729341"/>
              <a:gd name="connsiteY1900" fmla="*/ 849535 h 2249100"/>
              <a:gd name="connsiteX1901" fmla="*/ 929621 w 2729341"/>
              <a:gd name="connsiteY1901" fmla="*/ 846134 h 2249100"/>
              <a:gd name="connsiteX1902" fmla="*/ 929430 w 2729341"/>
              <a:gd name="connsiteY1902" fmla="*/ 847392 h 2249100"/>
              <a:gd name="connsiteX1903" fmla="*/ 925782 w 2729341"/>
              <a:gd name="connsiteY1903" fmla="*/ 847268 h 2249100"/>
              <a:gd name="connsiteX1904" fmla="*/ 922106 w 2729341"/>
              <a:gd name="connsiteY1904" fmla="*/ 845420 h 2249100"/>
              <a:gd name="connsiteX1905" fmla="*/ 920296 w 2729341"/>
              <a:gd name="connsiteY1905" fmla="*/ 842991 h 2249100"/>
              <a:gd name="connsiteX1906" fmla="*/ 920658 w 2729341"/>
              <a:gd name="connsiteY1906" fmla="*/ 841896 h 2249100"/>
              <a:gd name="connsiteX1907" fmla="*/ 924077 w 2729341"/>
              <a:gd name="connsiteY1907" fmla="*/ 840877 h 2249100"/>
              <a:gd name="connsiteX1908" fmla="*/ 927316 w 2729341"/>
              <a:gd name="connsiteY1908" fmla="*/ 843182 h 2249100"/>
              <a:gd name="connsiteX1909" fmla="*/ 929621 w 2729341"/>
              <a:gd name="connsiteY1909" fmla="*/ 846134 h 2249100"/>
              <a:gd name="connsiteX1910" fmla="*/ 891731 w 2729341"/>
              <a:gd name="connsiteY1910" fmla="*/ 845354 h 2249100"/>
              <a:gd name="connsiteX1911" fmla="*/ 895550 w 2729341"/>
              <a:gd name="connsiteY1911" fmla="*/ 850287 h 2249100"/>
              <a:gd name="connsiteX1912" fmla="*/ 895579 w 2729341"/>
              <a:gd name="connsiteY1912" fmla="*/ 851421 h 2249100"/>
              <a:gd name="connsiteX1913" fmla="*/ 894798 w 2729341"/>
              <a:gd name="connsiteY1913" fmla="*/ 854802 h 2249100"/>
              <a:gd name="connsiteX1914" fmla="*/ 892721 w 2729341"/>
              <a:gd name="connsiteY1914" fmla="*/ 855755 h 2249100"/>
              <a:gd name="connsiteX1915" fmla="*/ 893312 w 2729341"/>
              <a:gd name="connsiteY1915" fmla="*/ 857098 h 2249100"/>
              <a:gd name="connsiteX1916" fmla="*/ 894855 w 2729341"/>
              <a:gd name="connsiteY1916" fmla="*/ 858107 h 2249100"/>
              <a:gd name="connsiteX1917" fmla="*/ 895960 w 2729341"/>
              <a:gd name="connsiteY1917" fmla="*/ 857269 h 2249100"/>
              <a:gd name="connsiteX1918" fmla="*/ 899989 w 2729341"/>
              <a:gd name="connsiteY1918" fmla="*/ 852535 h 2249100"/>
              <a:gd name="connsiteX1919" fmla="*/ 901227 w 2729341"/>
              <a:gd name="connsiteY1919" fmla="*/ 851545 h 2249100"/>
              <a:gd name="connsiteX1920" fmla="*/ 901979 w 2729341"/>
              <a:gd name="connsiteY1920" fmla="*/ 851440 h 2249100"/>
              <a:gd name="connsiteX1921" fmla="*/ 906894 w 2729341"/>
              <a:gd name="connsiteY1921" fmla="*/ 852868 h 2249100"/>
              <a:gd name="connsiteX1922" fmla="*/ 911190 w 2729341"/>
              <a:gd name="connsiteY1922" fmla="*/ 855126 h 2249100"/>
              <a:gd name="connsiteX1923" fmla="*/ 912457 w 2729341"/>
              <a:gd name="connsiteY1923" fmla="*/ 856926 h 2249100"/>
              <a:gd name="connsiteX1924" fmla="*/ 913171 w 2729341"/>
              <a:gd name="connsiteY1924" fmla="*/ 860079 h 2249100"/>
              <a:gd name="connsiteX1925" fmla="*/ 912028 w 2729341"/>
              <a:gd name="connsiteY1925" fmla="*/ 866880 h 2249100"/>
              <a:gd name="connsiteX1926" fmla="*/ 908504 w 2729341"/>
              <a:gd name="connsiteY1926" fmla="*/ 868061 h 2249100"/>
              <a:gd name="connsiteX1927" fmla="*/ 906837 w 2729341"/>
              <a:gd name="connsiteY1927" fmla="*/ 867937 h 2249100"/>
              <a:gd name="connsiteX1928" fmla="*/ 905056 w 2729341"/>
              <a:gd name="connsiteY1928" fmla="*/ 866947 h 2249100"/>
              <a:gd name="connsiteX1929" fmla="*/ 902189 w 2729341"/>
              <a:gd name="connsiteY1929" fmla="*/ 869309 h 2249100"/>
              <a:gd name="connsiteX1930" fmla="*/ 904570 w 2729341"/>
              <a:gd name="connsiteY1930" fmla="*/ 871109 h 2249100"/>
              <a:gd name="connsiteX1931" fmla="*/ 911809 w 2729341"/>
              <a:gd name="connsiteY1931" fmla="*/ 871518 h 2249100"/>
              <a:gd name="connsiteX1932" fmla="*/ 914000 w 2729341"/>
              <a:gd name="connsiteY1932" fmla="*/ 875328 h 2249100"/>
              <a:gd name="connsiteX1933" fmla="*/ 914629 w 2729341"/>
              <a:gd name="connsiteY1933" fmla="*/ 878262 h 2249100"/>
              <a:gd name="connsiteX1934" fmla="*/ 913067 w 2729341"/>
              <a:gd name="connsiteY1934" fmla="*/ 883634 h 2249100"/>
              <a:gd name="connsiteX1935" fmla="*/ 908961 w 2729341"/>
              <a:gd name="connsiteY1935" fmla="*/ 882148 h 2249100"/>
              <a:gd name="connsiteX1936" fmla="*/ 905342 w 2729341"/>
              <a:gd name="connsiteY1936" fmla="*/ 879034 h 2249100"/>
              <a:gd name="connsiteX1937" fmla="*/ 897922 w 2729341"/>
              <a:gd name="connsiteY1937" fmla="*/ 874614 h 2249100"/>
              <a:gd name="connsiteX1938" fmla="*/ 896141 w 2729341"/>
              <a:gd name="connsiteY1938" fmla="*/ 874414 h 2249100"/>
              <a:gd name="connsiteX1939" fmla="*/ 894950 w 2729341"/>
              <a:gd name="connsiteY1939" fmla="*/ 875195 h 2249100"/>
              <a:gd name="connsiteX1940" fmla="*/ 894626 w 2729341"/>
              <a:gd name="connsiteY1940" fmla="*/ 877872 h 2249100"/>
              <a:gd name="connsiteX1941" fmla="*/ 894702 w 2729341"/>
              <a:gd name="connsiteY1941" fmla="*/ 883663 h 2249100"/>
              <a:gd name="connsiteX1942" fmla="*/ 892721 w 2729341"/>
              <a:gd name="connsiteY1942" fmla="*/ 886663 h 2249100"/>
              <a:gd name="connsiteX1943" fmla="*/ 886873 w 2729341"/>
              <a:gd name="connsiteY1943" fmla="*/ 885339 h 2249100"/>
              <a:gd name="connsiteX1944" fmla="*/ 884577 w 2729341"/>
              <a:gd name="connsiteY1944" fmla="*/ 880958 h 2249100"/>
              <a:gd name="connsiteX1945" fmla="*/ 882434 w 2729341"/>
              <a:gd name="connsiteY1945" fmla="*/ 874005 h 2249100"/>
              <a:gd name="connsiteX1946" fmla="*/ 874366 w 2729341"/>
              <a:gd name="connsiteY1946" fmla="*/ 865727 h 2249100"/>
              <a:gd name="connsiteX1947" fmla="*/ 872185 w 2729341"/>
              <a:gd name="connsiteY1947" fmla="*/ 864070 h 2249100"/>
              <a:gd name="connsiteX1948" fmla="*/ 869280 w 2729341"/>
              <a:gd name="connsiteY1948" fmla="*/ 859098 h 2249100"/>
              <a:gd name="connsiteX1949" fmla="*/ 870442 w 2729341"/>
              <a:gd name="connsiteY1949" fmla="*/ 855145 h 2249100"/>
              <a:gd name="connsiteX1950" fmla="*/ 870785 w 2729341"/>
              <a:gd name="connsiteY1950" fmla="*/ 852859 h 2249100"/>
              <a:gd name="connsiteX1951" fmla="*/ 872338 w 2729341"/>
              <a:gd name="connsiteY1951" fmla="*/ 852250 h 2249100"/>
              <a:gd name="connsiteX1952" fmla="*/ 874605 w 2729341"/>
              <a:gd name="connsiteY1952" fmla="*/ 850478 h 2249100"/>
              <a:gd name="connsiteX1953" fmla="*/ 875871 w 2729341"/>
              <a:gd name="connsiteY1953" fmla="*/ 846639 h 2249100"/>
              <a:gd name="connsiteX1954" fmla="*/ 877910 w 2729341"/>
              <a:gd name="connsiteY1954" fmla="*/ 849745 h 2249100"/>
              <a:gd name="connsiteX1955" fmla="*/ 880634 w 2729341"/>
              <a:gd name="connsiteY1955" fmla="*/ 852726 h 2249100"/>
              <a:gd name="connsiteX1956" fmla="*/ 880672 w 2729341"/>
              <a:gd name="connsiteY1956" fmla="*/ 849925 h 2249100"/>
              <a:gd name="connsiteX1957" fmla="*/ 881958 w 2729341"/>
              <a:gd name="connsiteY1957" fmla="*/ 847687 h 2249100"/>
              <a:gd name="connsiteX1958" fmla="*/ 884634 w 2729341"/>
              <a:gd name="connsiteY1958" fmla="*/ 847773 h 2249100"/>
              <a:gd name="connsiteX1959" fmla="*/ 885892 w 2729341"/>
              <a:gd name="connsiteY1959" fmla="*/ 847306 h 2249100"/>
              <a:gd name="connsiteX1960" fmla="*/ 887644 w 2729341"/>
              <a:gd name="connsiteY1960" fmla="*/ 845211 h 2249100"/>
              <a:gd name="connsiteX1961" fmla="*/ 890178 w 2729341"/>
              <a:gd name="connsiteY1961" fmla="*/ 844125 h 2249100"/>
              <a:gd name="connsiteX1962" fmla="*/ 891731 w 2729341"/>
              <a:gd name="connsiteY1962" fmla="*/ 845354 h 2249100"/>
              <a:gd name="connsiteX1963" fmla="*/ 432807 w 2729341"/>
              <a:gd name="connsiteY1963" fmla="*/ 866537 h 2249100"/>
              <a:gd name="connsiteX1964" fmla="*/ 432997 w 2729341"/>
              <a:gd name="connsiteY1964" fmla="*/ 869290 h 2249100"/>
              <a:gd name="connsiteX1965" fmla="*/ 434083 w 2729341"/>
              <a:gd name="connsiteY1965" fmla="*/ 868956 h 2249100"/>
              <a:gd name="connsiteX1966" fmla="*/ 438198 w 2729341"/>
              <a:gd name="connsiteY1966" fmla="*/ 866128 h 2249100"/>
              <a:gd name="connsiteX1967" fmla="*/ 440341 w 2729341"/>
              <a:gd name="connsiteY1967" fmla="*/ 865299 h 2249100"/>
              <a:gd name="connsiteX1968" fmla="*/ 443132 w 2729341"/>
              <a:gd name="connsiteY1968" fmla="*/ 865165 h 2249100"/>
              <a:gd name="connsiteX1969" fmla="*/ 445341 w 2729341"/>
              <a:gd name="connsiteY1969" fmla="*/ 866461 h 2249100"/>
              <a:gd name="connsiteX1970" fmla="*/ 445789 w 2729341"/>
              <a:gd name="connsiteY1970" fmla="*/ 867451 h 2249100"/>
              <a:gd name="connsiteX1971" fmla="*/ 445589 w 2729341"/>
              <a:gd name="connsiteY1971" fmla="*/ 868632 h 2249100"/>
              <a:gd name="connsiteX1972" fmla="*/ 443817 w 2729341"/>
              <a:gd name="connsiteY1972" fmla="*/ 871023 h 2249100"/>
              <a:gd name="connsiteX1973" fmla="*/ 443894 w 2729341"/>
              <a:gd name="connsiteY1973" fmla="*/ 872576 h 2249100"/>
              <a:gd name="connsiteX1974" fmla="*/ 445799 w 2729341"/>
              <a:gd name="connsiteY1974" fmla="*/ 875433 h 2249100"/>
              <a:gd name="connsiteX1975" fmla="*/ 450475 w 2729341"/>
              <a:gd name="connsiteY1975" fmla="*/ 876986 h 2249100"/>
              <a:gd name="connsiteX1976" fmla="*/ 451047 w 2729341"/>
              <a:gd name="connsiteY1976" fmla="*/ 877843 h 2249100"/>
              <a:gd name="connsiteX1977" fmla="*/ 451028 w 2729341"/>
              <a:gd name="connsiteY1977" fmla="*/ 878872 h 2249100"/>
              <a:gd name="connsiteX1978" fmla="*/ 447808 w 2729341"/>
              <a:gd name="connsiteY1978" fmla="*/ 883587 h 2249100"/>
              <a:gd name="connsiteX1979" fmla="*/ 446627 w 2729341"/>
              <a:gd name="connsiteY1979" fmla="*/ 884682 h 2249100"/>
              <a:gd name="connsiteX1980" fmla="*/ 445789 w 2729341"/>
              <a:gd name="connsiteY1980" fmla="*/ 884949 h 2249100"/>
              <a:gd name="connsiteX1981" fmla="*/ 439941 w 2729341"/>
              <a:gd name="connsiteY1981" fmla="*/ 884101 h 2249100"/>
              <a:gd name="connsiteX1982" fmla="*/ 434588 w 2729341"/>
              <a:gd name="connsiteY1982" fmla="*/ 882558 h 2249100"/>
              <a:gd name="connsiteX1983" fmla="*/ 432425 w 2729341"/>
              <a:gd name="connsiteY1983" fmla="*/ 882291 h 2249100"/>
              <a:gd name="connsiteX1984" fmla="*/ 431654 w 2729341"/>
              <a:gd name="connsiteY1984" fmla="*/ 882796 h 2249100"/>
              <a:gd name="connsiteX1985" fmla="*/ 430139 w 2729341"/>
              <a:gd name="connsiteY1985" fmla="*/ 884244 h 2249100"/>
              <a:gd name="connsiteX1986" fmla="*/ 431225 w 2729341"/>
              <a:gd name="connsiteY1986" fmla="*/ 884673 h 2249100"/>
              <a:gd name="connsiteX1987" fmla="*/ 435912 w 2729341"/>
              <a:gd name="connsiteY1987" fmla="*/ 885015 h 2249100"/>
              <a:gd name="connsiteX1988" fmla="*/ 437569 w 2729341"/>
              <a:gd name="connsiteY1988" fmla="*/ 887120 h 2249100"/>
              <a:gd name="connsiteX1989" fmla="*/ 438293 w 2729341"/>
              <a:gd name="connsiteY1989" fmla="*/ 888673 h 2249100"/>
              <a:gd name="connsiteX1990" fmla="*/ 438655 w 2729341"/>
              <a:gd name="connsiteY1990" fmla="*/ 890378 h 2249100"/>
              <a:gd name="connsiteX1991" fmla="*/ 437721 w 2729341"/>
              <a:gd name="connsiteY1991" fmla="*/ 891073 h 2249100"/>
              <a:gd name="connsiteX1992" fmla="*/ 435721 w 2729341"/>
              <a:gd name="connsiteY1992" fmla="*/ 891588 h 2249100"/>
              <a:gd name="connsiteX1993" fmla="*/ 433321 w 2729341"/>
              <a:gd name="connsiteY1993" fmla="*/ 891578 h 2249100"/>
              <a:gd name="connsiteX1994" fmla="*/ 430349 w 2729341"/>
              <a:gd name="connsiteY1994" fmla="*/ 893493 h 2249100"/>
              <a:gd name="connsiteX1995" fmla="*/ 428711 w 2729341"/>
              <a:gd name="connsiteY1995" fmla="*/ 895684 h 2249100"/>
              <a:gd name="connsiteX1996" fmla="*/ 422758 w 2729341"/>
              <a:gd name="connsiteY1996" fmla="*/ 896236 h 2249100"/>
              <a:gd name="connsiteX1997" fmla="*/ 418224 w 2729341"/>
              <a:gd name="connsiteY1997" fmla="*/ 899151 h 2249100"/>
              <a:gd name="connsiteX1998" fmla="*/ 416633 w 2729341"/>
              <a:gd name="connsiteY1998" fmla="*/ 900589 h 2249100"/>
              <a:gd name="connsiteX1999" fmla="*/ 416071 w 2729341"/>
              <a:gd name="connsiteY1999" fmla="*/ 902303 h 2249100"/>
              <a:gd name="connsiteX2000" fmla="*/ 414357 w 2729341"/>
              <a:gd name="connsiteY2000" fmla="*/ 903542 h 2249100"/>
              <a:gd name="connsiteX2001" fmla="*/ 410499 w 2729341"/>
              <a:gd name="connsiteY2001" fmla="*/ 904789 h 2249100"/>
              <a:gd name="connsiteX2002" fmla="*/ 412804 w 2729341"/>
              <a:gd name="connsiteY2002" fmla="*/ 905904 h 2249100"/>
              <a:gd name="connsiteX2003" fmla="*/ 413166 w 2729341"/>
              <a:gd name="connsiteY2003" fmla="*/ 906847 h 2249100"/>
              <a:gd name="connsiteX2004" fmla="*/ 413204 w 2729341"/>
              <a:gd name="connsiteY2004" fmla="*/ 908152 h 2249100"/>
              <a:gd name="connsiteX2005" fmla="*/ 412890 w 2729341"/>
              <a:gd name="connsiteY2005" fmla="*/ 909276 h 2249100"/>
              <a:gd name="connsiteX2006" fmla="*/ 409842 w 2729341"/>
              <a:gd name="connsiteY2006" fmla="*/ 914276 h 2249100"/>
              <a:gd name="connsiteX2007" fmla="*/ 404089 w 2729341"/>
              <a:gd name="connsiteY2007" fmla="*/ 918382 h 2249100"/>
              <a:gd name="connsiteX2008" fmla="*/ 402631 w 2729341"/>
              <a:gd name="connsiteY2008" fmla="*/ 918191 h 2249100"/>
              <a:gd name="connsiteX2009" fmla="*/ 402003 w 2729341"/>
              <a:gd name="connsiteY2009" fmla="*/ 917677 h 2249100"/>
              <a:gd name="connsiteX2010" fmla="*/ 401488 w 2729341"/>
              <a:gd name="connsiteY2010" fmla="*/ 916896 h 2249100"/>
              <a:gd name="connsiteX2011" fmla="*/ 401469 w 2729341"/>
              <a:gd name="connsiteY2011" fmla="*/ 916105 h 2249100"/>
              <a:gd name="connsiteX2012" fmla="*/ 408889 w 2729341"/>
              <a:gd name="connsiteY2012" fmla="*/ 907856 h 2249100"/>
              <a:gd name="connsiteX2013" fmla="*/ 408594 w 2729341"/>
              <a:gd name="connsiteY2013" fmla="*/ 907456 h 2249100"/>
              <a:gd name="connsiteX2014" fmla="*/ 406575 w 2729341"/>
              <a:gd name="connsiteY2014" fmla="*/ 907180 h 2249100"/>
              <a:gd name="connsiteX2015" fmla="*/ 403384 w 2729341"/>
              <a:gd name="connsiteY2015" fmla="*/ 904904 h 2249100"/>
              <a:gd name="connsiteX2016" fmla="*/ 401126 w 2729341"/>
              <a:gd name="connsiteY2016" fmla="*/ 906370 h 2249100"/>
              <a:gd name="connsiteX2017" fmla="*/ 400612 w 2729341"/>
              <a:gd name="connsiteY2017" fmla="*/ 906313 h 2249100"/>
              <a:gd name="connsiteX2018" fmla="*/ 401212 w 2729341"/>
              <a:gd name="connsiteY2018" fmla="*/ 904361 h 2249100"/>
              <a:gd name="connsiteX2019" fmla="*/ 402679 w 2729341"/>
              <a:gd name="connsiteY2019" fmla="*/ 902037 h 2249100"/>
              <a:gd name="connsiteX2020" fmla="*/ 402422 w 2729341"/>
              <a:gd name="connsiteY2020" fmla="*/ 901379 h 2249100"/>
              <a:gd name="connsiteX2021" fmla="*/ 401612 w 2729341"/>
              <a:gd name="connsiteY2021" fmla="*/ 900798 h 2249100"/>
              <a:gd name="connsiteX2022" fmla="*/ 399755 w 2729341"/>
              <a:gd name="connsiteY2022" fmla="*/ 900446 h 2249100"/>
              <a:gd name="connsiteX2023" fmla="*/ 396840 w 2729341"/>
              <a:gd name="connsiteY2023" fmla="*/ 900332 h 2249100"/>
              <a:gd name="connsiteX2024" fmla="*/ 394678 w 2729341"/>
              <a:gd name="connsiteY2024" fmla="*/ 900884 h 2249100"/>
              <a:gd name="connsiteX2025" fmla="*/ 393278 w 2729341"/>
              <a:gd name="connsiteY2025" fmla="*/ 902103 h 2249100"/>
              <a:gd name="connsiteX2026" fmla="*/ 393163 w 2729341"/>
              <a:gd name="connsiteY2026" fmla="*/ 902618 h 2249100"/>
              <a:gd name="connsiteX2027" fmla="*/ 396145 w 2729341"/>
              <a:gd name="connsiteY2027" fmla="*/ 902475 h 2249100"/>
              <a:gd name="connsiteX2028" fmla="*/ 396954 w 2729341"/>
              <a:gd name="connsiteY2028" fmla="*/ 903094 h 2249100"/>
              <a:gd name="connsiteX2029" fmla="*/ 397754 w 2729341"/>
              <a:gd name="connsiteY2029" fmla="*/ 904246 h 2249100"/>
              <a:gd name="connsiteX2030" fmla="*/ 398240 w 2729341"/>
              <a:gd name="connsiteY2030" fmla="*/ 905580 h 2249100"/>
              <a:gd name="connsiteX2031" fmla="*/ 398421 w 2729341"/>
              <a:gd name="connsiteY2031" fmla="*/ 907095 h 2249100"/>
              <a:gd name="connsiteX2032" fmla="*/ 397793 w 2729341"/>
              <a:gd name="connsiteY2032" fmla="*/ 909123 h 2249100"/>
              <a:gd name="connsiteX2033" fmla="*/ 396373 w 2729341"/>
              <a:gd name="connsiteY2033" fmla="*/ 911666 h 2249100"/>
              <a:gd name="connsiteX2034" fmla="*/ 394287 w 2729341"/>
              <a:gd name="connsiteY2034" fmla="*/ 911219 h 2249100"/>
              <a:gd name="connsiteX2035" fmla="*/ 390011 w 2729341"/>
              <a:gd name="connsiteY2035" fmla="*/ 905551 h 2249100"/>
              <a:gd name="connsiteX2036" fmla="*/ 388125 w 2729341"/>
              <a:gd name="connsiteY2036" fmla="*/ 897227 h 2249100"/>
              <a:gd name="connsiteX2037" fmla="*/ 384467 w 2729341"/>
              <a:gd name="connsiteY2037" fmla="*/ 890845 h 2249100"/>
              <a:gd name="connsiteX2038" fmla="*/ 384305 w 2729341"/>
              <a:gd name="connsiteY2038" fmla="*/ 889311 h 2249100"/>
              <a:gd name="connsiteX2039" fmla="*/ 385343 w 2729341"/>
              <a:gd name="connsiteY2039" fmla="*/ 885358 h 2249100"/>
              <a:gd name="connsiteX2040" fmla="*/ 389030 w 2729341"/>
              <a:gd name="connsiteY2040" fmla="*/ 879729 h 2249100"/>
              <a:gd name="connsiteX2041" fmla="*/ 392992 w 2729341"/>
              <a:gd name="connsiteY2041" fmla="*/ 878186 h 2249100"/>
              <a:gd name="connsiteX2042" fmla="*/ 395811 w 2729341"/>
              <a:gd name="connsiteY2042" fmla="*/ 875814 h 2249100"/>
              <a:gd name="connsiteX2043" fmla="*/ 398545 w 2729341"/>
              <a:gd name="connsiteY2043" fmla="*/ 875100 h 2249100"/>
              <a:gd name="connsiteX2044" fmla="*/ 400231 w 2729341"/>
              <a:gd name="connsiteY2044" fmla="*/ 875157 h 2249100"/>
              <a:gd name="connsiteX2045" fmla="*/ 402546 w 2729341"/>
              <a:gd name="connsiteY2045" fmla="*/ 876176 h 2249100"/>
              <a:gd name="connsiteX2046" fmla="*/ 403479 w 2729341"/>
              <a:gd name="connsiteY2046" fmla="*/ 878338 h 2249100"/>
              <a:gd name="connsiteX2047" fmla="*/ 402917 w 2729341"/>
              <a:gd name="connsiteY2047" fmla="*/ 879348 h 2249100"/>
              <a:gd name="connsiteX2048" fmla="*/ 403127 w 2729341"/>
              <a:gd name="connsiteY2048" fmla="*/ 879882 h 2249100"/>
              <a:gd name="connsiteX2049" fmla="*/ 404746 w 2729341"/>
              <a:gd name="connsiteY2049" fmla="*/ 881177 h 2249100"/>
              <a:gd name="connsiteX2050" fmla="*/ 406498 w 2729341"/>
              <a:gd name="connsiteY2050" fmla="*/ 885701 h 2249100"/>
              <a:gd name="connsiteX2051" fmla="*/ 408537 w 2729341"/>
              <a:gd name="connsiteY2051" fmla="*/ 889702 h 2249100"/>
              <a:gd name="connsiteX2052" fmla="*/ 409899 w 2729341"/>
              <a:gd name="connsiteY2052" fmla="*/ 891321 h 2249100"/>
              <a:gd name="connsiteX2053" fmla="*/ 411690 w 2729341"/>
              <a:gd name="connsiteY2053" fmla="*/ 892321 h 2249100"/>
              <a:gd name="connsiteX2054" fmla="*/ 409842 w 2729341"/>
              <a:gd name="connsiteY2054" fmla="*/ 889273 h 2249100"/>
              <a:gd name="connsiteX2055" fmla="*/ 408746 w 2729341"/>
              <a:gd name="connsiteY2055" fmla="*/ 885492 h 2249100"/>
              <a:gd name="connsiteX2056" fmla="*/ 408194 w 2729341"/>
              <a:gd name="connsiteY2056" fmla="*/ 877929 h 2249100"/>
              <a:gd name="connsiteX2057" fmla="*/ 407660 w 2729341"/>
              <a:gd name="connsiteY2057" fmla="*/ 875919 h 2249100"/>
              <a:gd name="connsiteX2058" fmla="*/ 408699 w 2729341"/>
              <a:gd name="connsiteY2058" fmla="*/ 875386 h 2249100"/>
              <a:gd name="connsiteX2059" fmla="*/ 411623 w 2729341"/>
              <a:gd name="connsiteY2059" fmla="*/ 875681 h 2249100"/>
              <a:gd name="connsiteX2060" fmla="*/ 411547 w 2729341"/>
              <a:gd name="connsiteY2060" fmla="*/ 874547 h 2249100"/>
              <a:gd name="connsiteX2061" fmla="*/ 408461 w 2729341"/>
              <a:gd name="connsiteY2061" fmla="*/ 871985 h 2249100"/>
              <a:gd name="connsiteX2062" fmla="*/ 406565 w 2729341"/>
              <a:gd name="connsiteY2062" fmla="*/ 869861 h 2249100"/>
              <a:gd name="connsiteX2063" fmla="*/ 405851 w 2729341"/>
              <a:gd name="connsiteY2063" fmla="*/ 868185 h 2249100"/>
              <a:gd name="connsiteX2064" fmla="*/ 405889 w 2729341"/>
              <a:gd name="connsiteY2064" fmla="*/ 866728 h 2249100"/>
              <a:gd name="connsiteX2065" fmla="*/ 407575 w 2729341"/>
              <a:gd name="connsiteY2065" fmla="*/ 864575 h 2249100"/>
              <a:gd name="connsiteX2066" fmla="*/ 408527 w 2729341"/>
              <a:gd name="connsiteY2066" fmla="*/ 863965 h 2249100"/>
              <a:gd name="connsiteX2067" fmla="*/ 409518 w 2729341"/>
              <a:gd name="connsiteY2067" fmla="*/ 863699 h 2249100"/>
              <a:gd name="connsiteX2068" fmla="*/ 411480 w 2729341"/>
              <a:gd name="connsiteY2068" fmla="*/ 864156 h 2249100"/>
              <a:gd name="connsiteX2069" fmla="*/ 412356 w 2729341"/>
              <a:gd name="connsiteY2069" fmla="*/ 864832 h 2249100"/>
              <a:gd name="connsiteX2070" fmla="*/ 414871 w 2729341"/>
              <a:gd name="connsiteY2070" fmla="*/ 869671 h 2249100"/>
              <a:gd name="connsiteX2071" fmla="*/ 416052 w 2729341"/>
              <a:gd name="connsiteY2071" fmla="*/ 871176 h 2249100"/>
              <a:gd name="connsiteX2072" fmla="*/ 417033 w 2729341"/>
              <a:gd name="connsiteY2072" fmla="*/ 871176 h 2249100"/>
              <a:gd name="connsiteX2073" fmla="*/ 417938 w 2729341"/>
              <a:gd name="connsiteY2073" fmla="*/ 870376 h 2249100"/>
              <a:gd name="connsiteX2074" fmla="*/ 418776 w 2729341"/>
              <a:gd name="connsiteY2074" fmla="*/ 868775 h 2249100"/>
              <a:gd name="connsiteX2075" fmla="*/ 419643 w 2729341"/>
              <a:gd name="connsiteY2075" fmla="*/ 867813 h 2249100"/>
              <a:gd name="connsiteX2076" fmla="*/ 420529 w 2729341"/>
              <a:gd name="connsiteY2076" fmla="*/ 867499 h 2249100"/>
              <a:gd name="connsiteX2077" fmla="*/ 423329 w 2729341"/>
              <a:gd name="connsiteY2077" fmla="*/ 868213 h 2249100"/>
              <a:gd name="connsiteX2078" fmla="*/ 424263 w 2729341"/>
              <a:gd name="connsiteY2078" fmla="*/ 867947 h 2249100"/>
              <a:gd name="connsiteX2079" fmla="*/ 424720 w 2729341"/>
              <a:gd name="connsiteY2079" fmla="*/ 866737 h 2249100"/>
              <a:gd name="connsiteX2080" fmla="*/ 424701 w 2729341"/>
              <a:gd name="connsiteY2080" fmla="*/ 864565 h 2249100"/>
              <a:gd name="connsiteX2081" fmla="*/ 425396 w 2729341"/>
              <a:gd name="connsiteY2081" fmla="*/ 863784 h 2249100"/>
              <a:gd name="connsiteX2082" fmla="*/ 425567 w 2729341"/>
              <a:gd name="connsiteY2082" fmla="*/ 862184 h 2249100"/>
              <a:gd name="connsiteX2083" fmla="*/ 424043 w 2729341"/>
              <a:gd name="connsiteY2083" fmla="*/ 859822 h 2249100"/>
              <a:gd name="connsiteX2084" fmla="*/ 425796 w 2729341"/>
              <a:gd name="connsiteY2084" fmla="*/ 859098 h 2249100"/>
              <a:gd name="connsiteX2085" fmla="*/ 431606 w 2729341"/>
              <a:gd name="connsiteY2085" fmla="*/ 860898 h 2249100"/>
              <a:gd name="connsiteX2086" fmla="*/ 434092 w 2729341"/>
              <a:gd name="connsiteY2086" fmla="*/ 862870 h 2249100"/>
              <a:gd name="connsiteX2087" fmla="*/ 432807 w 2729341"/>
              <a:gd name="connsiteY2087" fmla="*/ 866537 h 2249100"/>
              <a:gd name="connsiteX2088" fmla="*/ 423653 w 2729341"/>
              <a:gd name="connsiteY2088" fmla="*/ 865232 h 2249100"/>
              <a:gd name="connsiteX2089" fmla="*/ 422900 w 2729341"/>
              <a:gd name="connsiteY2089" fmla="*/ 866623 h 2249100"/>
              <a:gd name="connsiteX2090" fmla="*/ 422196 w 2729341"/>
              <a:gd name="connsiteY2090" fmla="*/ 866261 h 2249100"/>
              <a:gd name="connsiteX2091" fmla="*/ 420700 w 2729341"/>
              <a:gd name="connsiteY2091" fmla="*/ 864632 h 2249100"/>
              <a:gd name="connsiteX2092" fmla="*/ 417652 w 2729341"/>
              <a:gd name="connsiteY2092" fmla="*/ 862251 h 2249100"/>
              <a:gd name="connsiteX2093" fmla="*/ 416262 w 2729341"/>
              <a:gd name="connsiteY2093" fmla="*/ 860622 h 2249100"/>
              <a:gd name="connsiteX2094" fmla="*/ 416176 w 2729341"/>
              <a:gd name="connsiteY2094" fmla="*/ 859927 h 2249100"/>
              <a:gd name="connsiteX2095" fmla="*/ 417224 w 2729341"/>
              <a:gd name="connsiteY2095" fmla="*/ 859155 h 2249100"/>
              <a:gd name="connsiteX2096" fmla="*/ 420805 w 2729341"/>
              <a:gd name="connsiteY2096" fmla="*/ 861079 h 2249100"/>
              <a:gd name="connsiteX2097" fmla="*/ 422329 w 2729341"/>
              <a:gd name="connsiteY2097" fmla="*/ 862832 h 2249100"/>
              <a:gd name="connsiteX2098" fmla="*/ 423653 w 2729341"/>
              <a:gd name="connsiteY2098" fmla="*/ 865232 h 2249100"/>
              <a:gd name="connsiteX2099" fmla="*/ 912066 w 2729341"/>
              <a:gd name="connsiteY2099" fmla="*/ 890064 h 2249100"/>
              <a:gd name="connsiteX2100" fmla="*/ 914333 w 2729341"/>
              <a:gd name="connsiteY2100" fmla="*/ 895483 h 2249100"/>
              <a:gd name="connsiteX2101" fmla="*/ 915981 w 2729341"/>
              <a:gd name="connsiteY2101" fmla="*/ 899674 h 2249100"/>
              <a:gd name="connsiteX2102" fmla="*/ 917448 w 2729341"/>
              <a:gd name="connsiteY2102" fmla="*/ 904704 h 2249100"/>
              <a:gd name="connsiteX2103" fmla="*/ 919896 w 2729341"/>
              <a:gd name="connsiteY2103" fmla="*/ 915076 h 2249100"/>
              <a:gd name="connsiteX2104" fmla="*/ 921039 w 2729341"/>
              <a:gd name="connsiteY2104" fmla="*/ 918982 h 2249100"/>
              <a:gd name="connsiteX2105" fmla="*/ 921401 w 2729341"/>
              <a:gd name="connsiteY2105" fmla="*/ 921115 h 2249100"/>
              <a:gd name="connsiteX2106" fmla="*/ 921668 w 2729341"/>
              <a:gd name="connsiteY2106" fmla="*/ 926687 h 2249100"/>
              <a:gd name="connsiteX2107" fmla="*/ 921296 w 2729341"/>
              <a:gd name="connsiteY2107" fmla="*/ 927887 h 2249100"/>
              <a:gd name="connsiteX2108" fmla="*/ 920563 w 2729341"/>
              <a:gd name="connsiteY2108" fmla="*/ 928983 h 2249100"/>
              <a:gd name="connsiteX2109" fmla="*/ 920420 w 2729341"/>
              <a:gd name="connsiteY2109" fmla="*/ 930574 h 2249100"/>
              <a:gd name="connsiteX2110" fmla="*/ 921096 w 2729341"/>
              <a:gd name="connsiteY2110" fmla="*/ 934803 h 2249100"/>
              <a:gd name="connsiteX2111" fmla="*/ 921134 w 2729341"/>
              <a:gd name="connsiteY2111" fmla="*/ 941213 h 2249100"/>
              <a:gd name="connsiteX2112" fmla="*/ 920496 w 2729341"/>
              <a:gd name="connsiteY2112" fmla="*/ 944813 h 2249100"/>
              <a:gd name="connsiteX2113" fmla="*/ 919744 w 2729341"/>
              <a:gd name="connsiteY2113" fmla="*/ 945356 h 2249100"/>
              <a:gd name="connsiteX2114" fmla="*/ 917915 w 2729341"/>
              <a:gd name="connsiteY2114" fmla="*/ 944175 h 2249100"/>
              <a:gd name="connsiteX2115" fmla="*/ 916410 w 2729341"/>
              <a:gd name="connsiteY2115" fmla="*/ 942223 h 2249100"/>
              <a:gd name="connsiteX2116" fmla="*/ 915305 w 2729341"/>
              <a:gd name="connsiteY2116" fmla="*/ 940194 h 2249100"/>
              <a:gd name="connsiteX2117" fmla="*/ 912571 w 2729341"/>
              <a:gd name="connsiteY2117" fmla="*/ 933764 h 2249100"/>
              <a:gd name="connsiteX2118" fmla="*/ 911762 w 2729341"/>
              <a:gd name="connsiteY2118" fmla="*/ 930764 h 2249100"/>
              <a:gd name="connsiteX2119" fmla="*/ 911714 w 2729341"/>
              <a:gd name="connsiteY2119" fmla="*/ 928602 h 2249100"/>
              <a:gd name="connsiteX2120" fmla="*/ 912133 w 2729341"/>
              <a:gd name="connsiteY2120" fmla="*/ 927021 h 2249100"/>
              <a:gd name="connsiteX2121" fmla="*/ 913028 w 2729341"/>
              <a:gd name="connsiteY2121" fmla="*/ 926040 h 2249100"/>
              <a:gd name="connsiteX2122" fmla="*/ 914581 w 2729341"/>
              <a:gd name="connsiteY2122" fmla="*/ 923411 h 2249100"/>
              <a:gd name="connsiteX2123" fmla="*/ 914362 w 2729341"/>
              <a:gd name="connsiteY2123" fmla="*/ 922992 h 2249100"/>
              <a:gd name="connsiteX2124" fmla="*/ 913181 w 2729341"/>
              <a:gd name="connsiteY2124" fmla="*/ 923582 h 2249100"/>
              <a:gd name="connsiteX2125" fmla="*/ 910771 w 2729341"/>
              <a:gd name="connsiteY2125" fmla="*/ 923916 h 2249100"/>
              <a:gd name="connsiteX2126" fmla="*/ 908647 w 2729341"/>
              <a:gd name="connsiteY2126" fmla="*/ 921839 h 2249100"/>
              <a:gd name="connsiteX2127" fmla="*/ 906990 w 2729341"/>
              <a:gd name="connsiteY2127" fmla="*/ 920744 h 2249100"/>
              <a:gd name="connsiteX2128" fmla="*/ 907323 w 2729341"/>
              <a:gd name="connsiteY2128" fmla="*/ 916991 h 2249100"/>
              <a:gd name="connsiteX2129" fmla="*/ 906885 w 2729341"/>
              <a:gd name="connsiteY2129" fmla="*/ 915934 h 2249100"/>
              <a:gd name="connsiteX2130" fmla="*/ 903627 w 2729341"/>
              <a:gd name="connsiteY2130" fmla="*/ 917096 h 2249100"/>
              <a:gd name="connsiteX2131" fmla="*/ 902408 w 2729341"/>
              <a:gd name="connsiteY2131" fmla="*/ 916048 h 2249100"/>
              <a:gd name="connsiteX2132" fmla="*/ 902141 w 2729341"/>
              <a:gd name="connsiteY2132" fmla="*/ 914638 h 2249100"/>
              <a:gd name="connsiteX2133" fmla="*/ 902199 w 2729341"/>
              <a:gd name="connsiteY2133" fmla="*/ 912533 h 2249100"/>
              <a:gd name="connsiteX2134" fmla="*/ 902818 w 2729341"/>
              <a:gd name="connsiteY2134" fmla="*/ 910685 h 2249100"/>
              <a:gd name="connsiteX2135" fmla="*/ 905904 w 2729341"/>
              <a:gd name="connsiteY2135" fmla="*/ 906009 h 2249100"/>
              <a:gd name="connsiteX2136" fmla="*/ 905589 w 2729341"/>
              <a:gd name="connsiteY2136" fmla="*/ 905142 h 2249100"/>
              <a:gd name="connsiteX2137" fmla="*/ 904084 w 2729341"/>
              <a:gd name="connsiteY2137" fmla="*/ 904951 h 2249100"/>
              <a:gd name="connsiteX2138" fmla="*/ 902103 w 2729341"/>
              <a:gd name="connsiteY2138" fmla="*/ 903351 h 2249100"/>
              <a:gd name="connsiteX2139" fmla="*/ 901198 w 2729341"/>
              <a:gd name="connsiteY2139" fmla="*/ 898093 h 2249100"/>
              <a:gd name="connsiteX2140" fmla="*/ 899065 w 2729341"/>
              <a:gd name="connsiteY2140" fmla="*/ 895093 h 2249100"/>
              <a:gd name="connsiteX2141" fmla="*/ 897807 w 2729341"/>
              <a:gd name="connsiteY2141" fmla="*/ 895369 h 2249100"/>
              <a:gd name="connsiteX2142" fmla="*/ 894950 w 2729341"/>
              <a:gd name="connsiteY2142" fmla="*/ 903846 h 2249100"/>
              <a:gd name="connsiteX2143" fmla="*/ 893540 w 2729341"/>
              <a:gd name="connsiteY2143" fmla="*/ 905694 h 2249100"/>
              <a:gd name="connsiteX2144" fmla="*/ 889521 w 2729341"/>
              <a:gd name="connsiteY2144" fmla="*/ 906885 h 2249100"/>
              <a:gd name="connsiteX2145" fmla="*/ 890340 w 2729341"/>
              <a:gd name="connsiteY2145" fmla="*/ 904532 h 2249100"/>
              <a:gd name="connsiteX2146" fmla="*/ 890721 w 2729341"/>
              <a:gd name="connsiteY2146" fmla="*/ 902427 h 2249100"/>
              <a:gd name="connsiteX2147" fmla="*/ 889292 w 2729341"/>
              <a:gd name="connsiteY2147" fmla="*/ 896036 h 2249100"/>
              <a:gd name="connsiteX2148" fmla="*/ 889254 w 2729341"/>
              <a:gd name="connsiteY2148" fmla="*/ 893569 h 2249100"/>
              <a:gd name="connsiteX2149" fmla="*/ 890207 w 2729341"/>
              <a:gd name="connsiteY2149" fmla="*/ 891750 h 2249100"/>
              <a:gd name="connsiteX2150" fmla="*/ 893045 w 2729341"/>
              <a:gd name="connsiteY2150" fmla="*/ 890988 h 2249100"/>
              <a:gd name="connsiteX2151" fmla="*/ 894550 w 2729341"/>
              <a:gd name="connsiteY2151" fmla="*/ 889911 h 2249100"/>
              <a:gd name="connsiteX2152" fmla="*/ 895722 w 2729341"/>
              <a:gd name="connsiteY2152" fmla="*/ 888149 h 2249100"/>
              <a:gd name="connsiteX2153" fmla="*/ 896017 w 2729341"/>
              <a:gd name="connsiteY2153" fmla="*/ 886435 h 2249100"/>
              <a:gd name="connsiteX2154" fmla="*/ 898217 w 2729341"/>
              <a:gd name="connsiteY2154" fmla="*/ 881882 h 2249100"/>
              <a:gd name="connsiteX2155" fmla="*/ 899246 w 2729341"/>
              <a:gd name="connsiteY2155" fmla="*/ 880996 h 2249100"/>
              <a:gd name="connsiteX2156" fmla="*/ 901989 w 2729341"/>
              <a:gd name="connsiteY2156" fmla="*/ 881053 h 2249100"/>
              <a:gd name="connsiteX2157" fmla="*/ 907752 w 2729341"/>
              <a:gd name="connsiteY2157" fmla="*/ 886092 h 2249100"/>
              <a:gd name="connsiteX2158" fmla="*/ 909504 w 2729341"/>
              <a:gd name="connsiteY2158" fmla="*/ 886835 h 2249100"/>
              <a:gd name="connsiteX2159" fmla="*/ 912066 w 2729341"/>
              <a:gd name="connsiteY2159" fmla="*/ 890064 h 2249100"/>
              <a:gd name="connsiteX2160" fmla="*/ 429892 w 2729341"/>
              <a:gd name="connsiteY2160" fmla="*/ 901236 h 2249100"/>
              <a:gd name="connsiteX2161" fmla="*/ 426491 w 2729341"/>
              <a:gd name="connsiteY2161" fmla="*/ 902818 h 2249100"/>
              <a:gd name="connsiteX2162" fmla="*/ 425891 w 2729341"/>
              <a:gd name="connsiteY2162" fmla="*/ 902751 h 2249100"/>
              <a:gd name="connsiteX2163" fmla="*/ 423796 w 2729341"/>
              <a:gd name="connsiteY2163" fmla="*/ 905952 h 2249100"/>
              <a:gd name="connsiteX2164" fmla="*/ 422196 w 2729341"/>
              <a:gd name="connsiteY2164" fmla="*/ 907333 h 2249100"/>
              <a:gd name="connsiteX2165" fmla="*/ 420081 w 2729341"/>
              <a:gd name="connsiteY2165" fmla="*/ 904808 h 2249100"/>
              <a:gd name="connsiteX2166" fmla="*/ 420624 w 2729341"/>
              <a:gd name="connsiteY2166" fmla="*/ 900884 h 2249100"/>
              <a:gd name="connsiteX2167" fmla="*/ 422472 w 2729341"/>
              <a:gd name="connsiteY2167" fmla="*/ 898274 h 2249100"/>
              <a:gd name="connsiteX2168" fmla="*/ 431825 w 2729341"/>
              <a:gd name="connsiteY2168" fmla="*/ 899151 h 2249100"/>
              <a:gd name="connsiteX2169" fmla="*/ 432549 w 2729341"/>
              <a:gd name="connsiteY2169" fmla="*/ 899884 h 2249100"/>
              <a:gd name="connsiteX2170" fmla="*/ 432568 w 2729341"/>
              <a:gd name="connsiteY2170" fmla="*/ 900503 h 2249100"/>
              <a:gd name="connsiteX2171" fmla="*/ 431883 w 2729341"/>
              <a:gd name="connsiteY2171" fmla="*/ 901018 h 2249100"/>
              <a:gd name="connsiteX2172" fmla="*/ 429892 w 2729341"/>
              <a:gd name="connsiteY2172" fmla="*/ 901236 h 2249100"/>
              <a:gd name="connsiteX2173" fmla="*/ 954929 w 2729341"/>
              <a:gd name="connsiteY2173" fmla="*/ 907190 h 2249100"/>
              <a:gd name="connsiteX2174" fmla="*/ 956710 w 2729341"/>
              <a:gd name="connsiteY2174" fmla="*/ 908723 h 2249100"/>
              <a:gd name="connsiteX2175" fmla="*/ 957682 w 2729341"/>
              <a:gd name="connsiteY2175" fmla="*/ 907113 h 2249100"/>
              <a:gd name="connsiteX2176" fmla="*/ 959482 w 2729341"/>
              <a:gd name="connsiteY2176" fmla="*/ 907190 h 2249100"/>
              <a:gd name="connsiteX2177" fmla="*/ 962835 w 2729341"/>
              <a:gd name="connsiteY2177" fmla="*/ 908619 h 2249100"/>
              <a:gd name="connsiteX2178" fmla="*/ 964825 w 2729341"/>
              <a:gd name="connsiteY2178" fmla="*/ 910761 h 2249100"/>
              <a:gd name="connsiteX2179" fmla="*/ 965949 w 2729341"/>
              <a:gd name="connsiteY2179" fmla="*/ 913210 h 2249100"/>
              <a:gd name="connsiteX2180" fmla="*/ 966045 w 2729341"/>
              <a:gd name="connsiteY2180" fmla="*/ 914667 h 2249100"/>
              <a:gd name="connsiteX2181" fmla="*/ 965702 w 2729341"/>
              <a:gd name="connsiteY2181" fmla="*/ 917972 h 2249100"/>
              <a:gd name="connsiteX2182" fmla="*/ 965949 w 2729341"/>
              <a:gd name="connsiteY2182" fmla="*/ 921353 h 2249100"/>
              <a:gd name="connsiteX2183" fmla="*/ 965806 w 2729341"/>
              <a:gd name="connsiteY2183" fmla="*/ 923106 h 2249100"/>
              <a:gd name="connsiteX2184" fmla="*/ 965359 w 2729341"/>
              <a:gd name="connsiteY2184" fmla="*/ 924554 h 2249100"/>
              <a:gd name="connsiteX2185" fmla="*/ 964606 w 2729341"/>
              <a:gd name="connsiteY2185" fmla="*/ 925697 h 2249100"/>
              <a:gd name="connsiteX2186" fmla="*/ 963787 w 2729341"/>
              <a:gd name="connsiteY2186" fmla="*/ 925840 h 2249100"/>
              <a:gd name="connsiteX2187" fmla="*/ 961187 w 2729341"/>
              <a:gd name="connsiteY2187" fmla="*/ 922811 h 2249100"/>
              <a:gd name="connsiteX2188" fmla="*/ 958206 w 2729341"/>
              <a:gd name="connsiteY2188" fmla="*/ 917334 h 2249100"/>
              <a:gd name="connsiteX2189" fmla="*/ 955939 w 2729341"/>
              <a:gd name="connsiteY2189" fmla="*/ 915667 h 2249100"/>
              <a:gd name="connsiteX2190" fmla="*/ 955843 w 2729341"/>
              <a:gd name="connsiteY2190" fmla="*/ 916238 h 2249100"/>
              <a:gd name="connsiteX2191" fmla="*/ 956462 w 2729341"/>
              <a:gd name="connsiteY2191" fmla="*/ 917810 h 2249100"/>
              <a:gd name="connsiteX2192" fmla="*/ 958320 w 2729341"/>
              <a:gd name="connsiteY2192" fmla="*/ 920763 h 2249100"/>
              <a:gd name="connsiteX2193" fmla="*/ 958653 w 2729341"/>
              <a:gd name="connsiteY2193" fmla="*/ 922535 h 2249100"/>
              <a:gd name="connsiteX2194" fmla="*/ 959958 w 2729341"/>
              <a:gd name="connsiteY2194" fmla="*/ 924697 h 2249100"/>
              <a:gd name="connsiteX2195" fmla="*/ 960539 w 2729341"/>
              <a:gd name="connsiteY2195" fmla="*/ 926325 h 2249100"/>
              <a:gd name="connsiteX2196" fmla="*/ 960873 w 2729341"/>
              <a:gd name="connsiteY2196" fmla="*/ 928469 h 2249100"/>
              <a:gd name="connsiteX2197" fmla="*/ 960863 w 2729341"/>
              <a:gd name="connsiteY2197" fmla="*/ 930336 h 2249100"/>
              <a:gd name="connsiteX2198" fmla="*/ 960501 w 2729341"/>
              <a:gd name="connsiteY2198" fmla="*/ 931936 h 2249100"/>
              <a:gd name="connsiteX2199" fmla="*/ 959901 w 2729341"/>
              <a:gd name="connsiteY2199" fmla="*/ 932955 h 2249100"/>
              <a:gd name="connsiteX2200" fmla="*/ 959053 w 2729341"/>
              <a:gd name="connsiteY2200" fmla="*/ 933403 h 2249100"/>
              <a:gd name="connsiteX2201" fmla="*/ 954500 w 2729341"/>
              <a:gd name="connsiteY2201" fmla="*/ 932955 h 2249100"/>
              <a:gd name="connsiteX2202" fmla="*/ 951786 w 2729341"/>
              <a:gd name="connsiteY2202" fmla="*/ 934022 h 2249100"/>
              <a:gd name="connsiteX2203" fmla="*/ 948614 w 2729341"/>
              <a:gd name="connsiteY2203" fmla="*/ 933421 h 2249100"/>
              <a:gd name="connsiteX2204" fmla="*/ 947852 w 2729341"/>
              <a:gd name="connsiteY2204" fmla="*/ 932450 h 2249100"/>
              <a:gd name="connsiteX2205" fmla="*/ 947376 w 2729341"/>
              <a:gd name="connsiteY2205" fmla="*/ 930869 h 2249100"/>
              <a:gd name="connsiteX2206" fmla="*/ 947137 w 2729341"/>
              <a:gd name="connsiteY2206" fmla="*/ 927021 h 2249100"/>
              <a:gd name="connsiteX2207" fmla="*/ 946337 w 2729341"/>
              <a:gd name="connsiteY2207" fmla="*/ 921496 h 2249100"/>
              <a:gd name="connsiteX2208" fmla="*/ 946528 w 2729341"/>
              <a:gd name="connsiteY2208" fmla="*/ 917239 h 2249100"/>
              <a:gd name="connsiteX2209" fmla="*/ 944480 w 2729341"/>
              <a:gd name="connsiteY2209" fmla="*/ 913381 h 2249100"/>
              <a:gd name="connsiteX2210" fmla="*/ 942727 w 2729341"/>
              <a:gd name="connsiteY2210" fmla="*/ 911047 h 2249100"/>
              <a:gd name="connsiteX2211" fmla="*/ 940203 w 2729341"/>
              <a:gd name="connsiteY2211" fmla="*/ 908961 h 2249100"/>
              <a:gd name="connsiteX2212" fmla="*/ 938546 w 2729341"/>
              <a:gd name="connsiteY2212" fmla="*/ 906885 h 2249100"/>
              <a:gd name="connsiteX2213" fmla="*/ 939003 w 2729341"/>
              <a:gd name="connsiteY2213" fmla="*/ 905227 h 2249100"/>
              <a:gd name="connsiteX2214" fmla="*/ 941584 w 2729341"/>
              <a:gd name="connsiteY2214" fmla="*/ 903989 h 2249100"/>
              <a:gd name="connsiteX2215" fmla="*/ 945814 w 2729341"/>
              <a:gd name="connsiteY2215" fmla="*/ 904285 h 2249100"/>
              <a:gd name="connsiteX2216" fmla="*/ 954929 w 2729341"/>
              <a:gd name="connsiteY2216" fmla="*/ 907190 h 2249100"/>
              <a:gd name="connsiteX2217" fmla="*/ 938270 w 2729341"/>
              <a:gd name="connsiteY2217" fmla="*/ 914934 h 2249100"/>
              <a:gd name="connsiteX2218" fmla="*/ 940003 w 2729341"/>
              <a:gd name="connsiteY2218" fmla="*/ 918305 h 2249100"/>
              <a:gd name="connsiteX2219" fmla="*/ 942518 w 2729341"/>
              <a:gd name="connsiteY2219" fmla="*/ 918029 h 2249100"/>
              <a:gd name="connsiteX2220" fmla="*/ 943928 w 2729341"/>
              <a:gd name="connsiteY2220" fmla="*/ 920582 h 2249100"/>
              <a:gd name="connsiteX2221" fmla="*/ 944994 w 2729341"/>
              <a:gd name="connsiteY2221" fmla="*/ 924392 h 2249100"/>
              <a:gd name="connsiteX2222" fmla="*/ 944213 w 2729341"/>
              <a:gd name="connsiteY2222" fmla="*/ 926830 h 2249100"/>
              <a:gd name="connsiteX2223" fmla="*/ 943099 w 2729341"/>
              <a:gd name="connsiteY2223" fmla="*/ 926287 h 2249100"/>
              <a:gd name="connsiteX2224" fmla="*/ 941861 w 2729341"/>
              <a:gd name="connsiteY2224" fmla="*/ 927697 h 2249100"/>
              <a:gd name="connsiteX2225" fmla="*/ 941099 w 2729341"/>
              <a:gd name="connsiteY2225" fmla="*/ 932374 h 2249100"/>
              <a:gd name="connsiteX2226" fmla="*/ 941451 w 2729341"/>
              <a:gd name="connsiteY2226" fmla="*/ 937051 h 2249100"/>
              <a:gd name="connsiteX2227" fmla="*/ 941070 w 2729341"/>
              <a:gd name="connsiteY2227" fmla="*/ 941699 h 2249100"/>
              <a:gd name="connsiteX2228" fmla="*/ 939632 w 2729341"/>
              <a:gd name="connsiteY2228" fmla="*/ 946423 h 2249100"/>
              <a:gd name="connsiteX2229" fmla="*/ 939337 w 2729341"/>
              <a:gd name="connsiteY2229" fmla="*/ 949586 h 2249100"/>
              <a:gd name="connsiteX2230" fmla="*/ 938774 w 2729341"/>
              <a:gd name="connsiteY2230" fmla="*/ 950528 h 2249100"/>
              <a:gd name="connsiteX2231" fmla="*/ 938155 w 2729341"/>
              <a:gd name="connsiteY2231" fmla="*/ 950852 h 2249100"/>
              <a:gd name="connsiteX2232" fmla="*/ 937355 w 2729341"/>
              <a:gd name="connsiteY2232" fmla="*/ 949995 h 2249100"/>
              <a:gd name="connsiteX2233" fmla="*/ 936193 w 2729341"/>
              <a:gd name="connsiteY2233" fmla="*/ 949328 h 2249100"/>
              <a:gd name="connsiteX2234" fmla="*/ 934726 w 2729341"/>
              <a:gd name="connsiteY2234" fmla="*/ 951986 h 2249100"/>
              <a:gd name="connsiteX2235" fmla="*/ 932936 w 2729341"/>
              <a:gd name="connsiteY2235" fmla="*/ 952005 h 2249100"/>
              <a:gd name="connsiteX2236" fmla="*/ 931450 w 2729341"/>
              <a:gd name="connsiteY2236" fmla="*/ 945956 h 2249100"/>
              <a:gd name="connsiteX2237" fmla="*/ 932774 w 2729341"/>
              <a:gd name="connsiteY2237" fmla="*/ 935841 h 2249100"/>
              <a:gd name="connsiteX2238" fmla="*/ 935746 w 2729341"/>
              <a:gd name="connsiteY2238" fmla="*/ 933774 h 2249100"/>
              <a:gd name="connsiteX2239" fmla="*/ 933974 w 2729341"/>
              <a:gd name="connsiteY2239" fmla="*/ 931012 h 2249100"/>
              <a:gd name="connsiteX2240" fmla="*/ 930240 w 2729341"/>
              <a:gd name="connsiteY2240" fmla="*/ 927792 h 2249100"/>
              <a:gd name="connsiteX2241" fmla="*/ 930554 w 2729341"/>
              <a:gd name="connsiteY2241" fmla="*/ 926002 h 2249100"/>
              <a:gd name="connsiteX2242" fmla="*/ 927716 w 2729341"/>
              <a:gd name="connsiteY2242" fmla="*/ 920811 h 2249100"/>
              <a:gd name="connsiteX2243" fmla="*/ 927554 w 2729341"/>
              <a:gd name="connsiteY2243" fmla="*/ 919572 h 2249100"/>
              <a:gd name="connsiteX2244" fmla="*/ 928002 w 2729341"/>
              <a:gd name="connsiteY2244" fmla="*/ 915229 h 2249100"/>
              <a:gd name="connsiteX2245" fmla="*/ 930650 w 2729341"/>
              <a:gd name="connsiteY2245" fmla="*/ 911343 h 2249100"/>
              <a:gd name="connsiteX2246" fmla="*/ 934155 w 2729341"/>
              <a:gd name="connsiteY2246" fmla="*/ 910657 h 2249100"/>
              <a:gd name="connsiteX2247" fmla="*/ 936603 w 2729341"/>
              <a:gd name="connsiteY2247" fmla="*/ 912324 h 2249100"/>
              <a:gd name="connsiteX2248" fmla="*/ 937974 w 2729341"/>
              <a:gd name="connsiteY2248" fmla="*/ 913743 h 2249100"/>
              <a:gd name="connsiteX2249" fmla="*/ 938270 w 2729341"/>
              <a:gd name="connsiteY2249" fmla="*/ 914934 h 2249100"/>
              <a:gd name="connsiteX2250" fmla="*/ 971483 w 2729341"/>
              <a:gd name="connsiteY2250" fmla="*/ 930440 h 2249100"/>
              <a:gd name="connsiteX2251" fmla="*/ 971198 w 2729341"/>
              <a:gd name="connsiteY2251" fmla="*/ 931145 h 2249100"/>
              <a:gd name="connsiteX2252" fmla="*/ 967797 w 2729341"/>
              <a:gd name="connsiteY2252" fmla="*/ 931079 h 2249100"/>
              <a:gd name="connsiteX2253" fmla="*/ 966568 w 2729341"/>
              <a:gd name="connsiteY2253" fmla="*/ 930497 h 2249100"/>
              <a:gd name="connsiteX2254" fmla="*/ 966111 w 2729341"/>
              <a:gd name="connsiteY2254" fmla="*/ 928430 h 2249100"/>
              <a:gd name="connsiteX2255" fmla="*/ 966426 w 2729341"/>
              <a:gd name="connsiteY2255" fmla="*/ 926516 h 2249100"/>
              <a:gd name="connsiteX2256" fmla="*/ 967216 w 2729341"/>
              <a:gd name="connsiteY2256" fmla="*/ 925030 h 2249100"/>
              <a:gd name="connsiteX2257" fmla="*/ 968178 w 2729341"/>
              <a:gd name="connsiteY2257" fmla="*/ 922163 h 2249100"/>
              <a:gd name="connsiteX2258" fmla="*/ 968931 w 2729341"/>
              <a:gd name="connsiteY2258" fmla="*/ 917381 h 2249100"/>
              <a:gd name="connsiteX2259" fmla="*/ 973912 w 2729341"/>
              <a:gd name="connsiteY2259" fmla="*/ 922735 h 2249100"/>
              <a:gd name="connsiteX2260" fmla="*/ 975446 w 2729341"/>
              <a:gd name="connsiteY2260" fmla="*/ 925116 h 2249100"/>
              <a:gd name="connsiteX2261" fmla="*/ 976265 w 2729341"/>
              <a:gd name="connsiteY2261" fmla="*/ 928021 h 2249100"/>
              <a:gd name="connsiteX2262" fmla="*/ 974493 w 2729341"/>
              <a:gd name="connsiteY2262" fmla="*/ 929107 h 2249100"/>
              <a:gd name="connsiteX2263" fmla="*/ 972350 w 2729341"/>
              <a:gd name="connsiteY2263" fmla="*/ 929631 h 2249100"/>
              <a:gd name="connsiteX2264" fmla="*/ 971483 w 2729341"/>
              <a:gd name="connsiteY2264" fmla="*/ 930440 h 2249100"/>
              <a:gd name="connsiteX2265" fmla="*/ 397774 w 2729341"/>
              <a:gd name="connsiteY2265" fmla="*/ 930964 h 2249100"/>
              <a:gd name="connsiteX2266" fmla="*/ 396459 w 2729341"/>
              <a:gd name="connsiteY2266" fmla="*/ 931069 h 2249100"/>
              <a:gd name="connsiteX2267" fmla="*/ 394478 w 2729341"/>
              <a:gd name="connsiteY2267" fmla="*/ 929793 h 2249100"/>
              <a:gd name="connsiteX2268" fmla="*/ 394745 w 2729341"/>
              <a:gd name="connsiteY2268" fmla="*/ 928259 h 2249100"/>
              <a:gd name="connsiteX2269" fmla="*/ 397564 w 2729341"/>
              <a:gd name="connsiteY2269" fmla="*/ 926411 h 2249100"/>
              <a:gd name="connsiteX2270" fmla="*/ 400412 w 2729341"/>
              <a:gd name="connsiteY2270" fmla="*/ 926697 h 2249100"/>
              <a:gd name="connsiteX2271" fmla="*/ 400622 w 2729341"/>
              <a:gd name="connsiteY2271" fmla="*/ 927726 h 2249100"/>
              <a:gd name="connsiteX2272" fmla="*/ 400488 w 2729341"/>
              <a:gd name="connsiteY2272" fmla="*/ 928888 h 2249100"/>
              <a:gd name="connsiteX2273" fmla="*/ 400260 w 2729341"/>
              <a:gd name="connsiteY2273" fmla="*/ 929554 h 2249100"/>
              <a:gd name="connsiteX2274" fmla="*/ 399355 w 2729341"/>
              <a:gd name="connsiteY2274" fmla="*/ 930250 h 2249100"/>
              <a:gd name="connsiteX2275" fmla="*/ 397774 w 2729341"/>
              <a:gd name="connsiteY2275" fmla="*/ 930964 h 2249100"/>
              <a:gd name="connsiteX2276" fmla="*/ 385096 w 2729341"/>
              <a:gd name="connsiteY2276" fmla="*/ 934784 h 2249100"/>
              <a:gd name="connsiteX2277" fmla="*/ 383267 w 2729341"/>
              <a:gd name="connsiteY2277" fmla="*/ 935926 h 2249100"/>
              <a:gd name="connsiteX2278" fmla="*/ 382667 w 2729341"/>
              <a:gd name="connsiteY2278" fmla="*/ 935527 h 2249100"/>
              <a:gd name="connsiteX2279" fmla="*/ 382581 w 2729341"/>
              <a:gd name="connsiteY2279" fmla="*/ 934584 h 2249100"/>
              <a:gd name="connsiteX2280" fmla="*/ 383010 w 2729341"/>
              <a:gd name="connsiteY2280" fmla="*/ 933079 h 2249100"/>
              <a:gd name="connsiteX2281" fmla="*/ 383858 w 2729341"/>
              <a:gd name="connsiteY2281" fmla="*/ 931574 h 2249100"/>
              <a:gd name="connsiteX2282" fmla="*/ 386677 w 2729341"/>
              <a:gd name="connsiteY2282" fmla="*/ 928716 h 2249100"/>
              <a:gd name="connsiteX2283" fmla="*/ 389515 w 2729341"/>
              <a:gd name="connsiteY2283" fmla="*/ 926821 h 2249100"/>
              <a:gd name="connsiteX2284" fmla="*/ 390963 w 2729341"/>
              <a:gd name="connsiteY2284" fmla="*/ 926935 h 2249100"/>
              <a:gd name="connsiteX2285" fmla="*/ 391458 w 2729341"/>
              <a:gd name="connsiteY2285" fmla="*/ 928145 h 2249100"/>
              <a:gd name="connsiteX2286" fmla="*/ 389687 w 2729341"/>
              <a:gd name="connsiteY2286" fmla="*/ 930650 h 2249100"/>
              <a:gd name="connsiteX2287" fmla="*/ 385096 w 2729341"/>
              <a:gd name="connsiteY2287" fmla="*/ 934784 h 2249100"/>
              <a:gd name="connsiteX2288" fmla="*/ 988447 w 2729341"/>
              <a:gd name="connsiteY2288" fmla="*/ 950462 h 2249100"/>
              <a:gd name="connsiteX2289" fmla="*/ 987895 w 2729341"/>
              <a:gd name="connsiteY2289" fmla="*/ 958396 h 2249100"/>
              <a:gd name="connsiteX2290" fmla="*/ 986838 w 2729341"/>
              <a:gd name="connsiteY2290" fmla="*/ 957948 h 2249100"/>
              <a:gd name="connsiteX2291" fmla="*/ 985828 w 2729341"/>
              <a:gd name="connsiteY2291" fmla="*/ 957939 h 2249100"/>
              <a:gd name="connsiteX2292" fmla="*/ 983771 w 2729341"/>
              <a:gd name="connsiteY2292" fmla="*/ 959063 h 2249100"/>
              <a:gd name="connsiteX2293" fmla="*/ 981599 w 2729341"/>
              <a:gd name="connsiteY2293" fmla="*/ 958568 h 2249100"/>
              <a:gd name="connsiteX2294" fmla="*/ 980580 w 2729341"/>
              <a:gd name="connsiteY2294" fmla="*/ 957691 h 2249100"/>
              <a:gd name="connsiteX2295" fmla="*/ 980208 w 2729341"/>
              <a:gd name="connsiteY2295" fmla="*/ 956672 h 2249100"/>
              <a:gd name="connsiteX2296" fmla="*/ 980599 w 2729341"/>
              <a:gd name="connsiteY2296" fmla="*/ 954310 h 2249100"/>
              <a:gd name="connsiteX2297" fmla="*/ 979399 w 2729341"/>
              <a:gd name="connsiteY2297" fmla="*/ 952995 h 2249100"/>
              <a:gd name="connsiteX2298" fmla="*/ 975341 w 2729341"/>
              <a:gd name="connsiteY2298" fmla="*/ 952519 h 2249100"/>
              <a:gd name="connsiteX2299" fmla="*/ 973817 w 2729341"/>
              <a:gd name="connsiteY2299" fmla="*/ 951957 h 2249100"/>
              <a:gd name="connsiteX2300" fmla="*/ 972979 w 2729341"/>
              <a:gd name="connsiteY2300" fmla="*/ 949471 h 2249100"/>
              <a:gd name="connsiteX2301" fmla="*/ 972779 w 2729341"/>
              <a:gd name="connsiteY2301" fmla="*/ 946214 h 2249100"/>
              <a:gd name="connsiteX2302" fmla="*/ 973417 w 2729341"/>
              <a:gd name="connsiteY2302" fmla="*/ 944995 h 2249100"/>
              <a:gd name="connsiteX2303" fmla="*/ 975465 w 2729341"/>
              <a:gd name="connsiteY2303" fmla="*/ 944137 h 2249100"/>
              <a:gd name="connsiteX2304" fmla="*/ 977055 w 2729341"/>
              <a:gd name="connsiteY2304" fmla="*/ 940165 h 2249100"/>
              <a:gd name="connsiteX2305" fmla="*/ 977941 w 2729341"/>
              <a:gd name="connsiteY2305" fmla="*/ 939632 h 2249100"/>
              <a:gd name="connsiteX2306" fmla="*/ 981313 w 2729341"/>
              <a:gd name="connsiteY2306" fmla="*/ 931745 h 2249100"/>
              <a:gd name="connsiteX2307" fmla="*/ 983009 w 2729341"/>
              <a:gd name="connsiteY2307" fmla="*/ 932298 h 2249100"/>
              <a:gd name="connsiteX2308" fmla="*/ 985971 w 2729341"/>
              <a:gd name="connsiteY2308" fmla="*/ 937098 h 2249100"/>
              <a:gd name="connsiteX2309" fmla="*/ 989686 w 2729341"/>
              <a:gd name="connsiteY2309" fmla="*/ 944013 h 2249100"/>
              <a:gd name="connsiteX2310" fmla="*/ 988447 w 2729341"/>
              <a:gd name="connsiteY2310" fmla="*/ 950462 h 2249100"/>
              <a:gd name="connsiteX2311" fmla="*/ 970607 w 2729341"/>
              <a:gd name="connsiteY2311" fmla="*/ 943861 h 2249100"/>
              <a:gd name="connsiteX2312" fmla="*/ 969235 w 2729341"/>
              <a:gd name="connsiteY2312" fmla="*/ 944013 h 2249100"/>
              <a:gd name="connsiteX2313" fmla="*/ 967616 w 2729341"/>
              <a:gd name="connsiteY2313" fmla="*/ 943280 h 2249100"/>
              <a:gd name="connsiteX2314" fmla="*/ 963778 w 2729341"/>
              <a:gd name="connsiteY2314" fmla="*/ 939365 h 2249100"/>
              <a:gd name="connsiteX2315" fmla="*/ 963711 w 2729341"/>
              <a:gd name="connsiteY2315" fmla="*/ 938213 h 2249100"/>
              <a:gd name="connsiteX2316" fmla="*/ 964263 w 2729341"/>
              <a:gd name="connsiteY2316" fmla="*/ 936898 h 2249100"/>
              <a:gd name="connsiteX2317" fmla="*/ 966445 w 2729341"/>
              <a:gd name="connsiteY2317" fmla="*/ 934498 h 2249100"/>
              <a:gd name="connsiteX2318" fmla="*/ 967340 w 2729341"/>
              <a:gd name="connsiteY2318" fmla="*/ 933917 h 2249100"/>
              <a:gd name="connsiteX2319" fmla="*/ 972579 w 2729341"/>
              <a:gd name="connsiteY2319" fmla="*/ 934174 h 2249100"/>
              <a:gd name="connsiteX2320" fmla="*/ 974255 w 2729341"/>
              <a:gd name="connsiteY2320" fmla="*/ 934812 h 2249100"/>
              <a:gd name="connsiteX2321" fmla="*/ 974636 w 2729341"/>
              <a:gd name="connsiteY2321" fmla="*/ 935936 h 2249100"/>
              <a:gd name="connsiteX2322" fmla="*/ 974550 w 2729341"/>
              <a:gd name="connsiteY2322" fmla="*/ 937079 h 2249100"/>
              <a:gd name="connsiteX2323" fmla="*/ 973998 w 2729341"/>
              <a:gd name="connsiteY2323" fmla="*/ 938232 h 2249100"/>
              <a:gd name="connsiteX2324" fmla="*/ 973874 w 2729341"/>
              <a:gd name="connsiteY2324" fmla="*/ 939432 h 2249100"/>
              <a:gd name="connsiteX2325" fmla="*/ 974169 w 2729341"/>
              <a:gd name="connsiteY2325" fmla="*/ 940689 h 2249100"/>
              <a:gd name="connsiteX2326" fmla="*/ 973560 w 2729341"/>
              <a:gd name="connsiteY2326" fmla="*/ 941937 h 2249100"/>
              <a:gd name="connsiteX2327" fmla="*/ 970607 w 2729341"/>
              <a:gd name="connsiteY2327" fmla="*/ 943861 h 2249100"/>
              <a:gd name="connsiteX2328" fmla="*/ 949585 w 2729341"/>
              <a:gd name="connsiteY2328" fmla="*/ 939441 h 2249100"/>
              <a:gd name="connsiteX2329" fmla="*/ 954653 w 2729341"/>
              <a:gd name="connsiteY2329" fmla="*/ 940470 h 2249100"/>
              <a:gd name="connsiteX2330" fmla="*/ 959291 w 2729341"/>
              <a:gd name="connsiteY2330" fmla="*/ 940365 h 2249100"/>
              <a:gd name="connsiteX2331" fmla="*/ 960882 w 2729341"/>
              <a:gd name="connsiteY2331" fmla="*/ 942346 h 2249100"/>
              <a:gd name="connsiteX2332" fmla="*/ 961930 w 2729341"/>
              <a:gd name="connsiteY2332" fmla="*/ 944432 h 2249100"/>
              <a:gd name="connsiteX2333" fmla="*/ 962539 w 2729341"/>
              <a:gd name="connsiteY2333" fmla="*/ 946394 h 2249100"/>
              <a:gd name="connsiteX2334" fmla="*/ 962711 w 2729341"/>
              <a:gd name="connsiteY2334" fmla="*/ 948233 h 2249100"/>
              <a:gd name="connsiteX2335" fmla="*/ 962587 w 2729341"/>
              <a:gd name="connsiteY2335" fmla="*/ 949528 h 2249100"/>
              <a:gd name="connsiteX2336" fmla="*/ 962025 w 2729341"/>
              <a:gd name="connsiteY2336" fmla="*/ 950919 h 2249100"/>
              <a:gd name="connsiteX2337" fmla="*/ 962149 w 2729341"/>
              <a:gd name="connsiteY2337" fmla="*/ 951386 h 2249100"/>
              <a:gd name="connsiteX2338" fmla="*/ 971217 w 2729341"/>
              <a:gd name="connsiteY2338" fmla="*/ 955929 h 2249100"/>
              <a:gd name="connsiteX2339" fmla="*/ 975493 w 2729341"/>
              <a:gd name="connsiteY2339" fmla="*/ 960692 h 2249100"/>
              <a:gd name="connsiteX2340" fmla="*/ 977198 w 2729341"/>
              <a:gd name="connsiteY2340" fmla="*/ 963187 h 2249100"/>
              <a:gd name="connsiteX2341" fmla="*/ 978189 w 2729341"/>
              <a:gd name="connsiteY2341" fmla="*/ 965292 h 2249100"/>
              <a:gd name="connsiteX2342" fmla="*/ 979980 w 2729341"/>
              <a:gd name="connsiteY2342" fmla="*/ 970560 h 2249100"/>
              <a:gd name="connsiteX2343" fmla="*/ 983752 w 2729341"/>
              <a:gd name="connsiteY2343" fmla="*/ 976655 h 2249100"/>
              <a:gd name="connsiteX2344" fmla="*/ 985733 w 2729341"/>
              <a:gd name="connsiteY2344" fmla="*/ 978503 h 2249100"/>
              <a:gd name="connsiteX2345" fmla="*/ 986857 w 2729341"/>
              <a:gd name="connsiteY2345" fmla="*/ 980304 h 2249100"/>
              <a:gd name="connsiteX2346" fmla="*/ 986228 w 2729341"/>
              <a:gd name="connsiteY2346" fmla="*/ 980370 h 2249100"/>
              <a:gd name="connsiteX2347" fmla="*/ 983571 w 2729341"/>
              <a:gd name="connsiteY2347" fmla="*/ 979037 h 2249100"/>
              <a:gd name="connsiteX2348" fmla="*/ 977818 w 2729341"/>
              <a:gd name="connsiteY2348" fmla="*/ 974960 h 2249100"/>
              <a:gd name="connsiteX2349" fmla="*/ 977341 w 2729341"/>
              <a:gd name="connsiteY2349" fmla="*/ 975122 h 2249100"/>
              <a:gd name="connsiteX2350" fmla="*/ 976817 w 2729341"/>
              <a:gd name="connsiteY2350" fmla="*/ 977332 h 2249100"/>
              <a:gd name="connsiteX2351" fmla="*/ 975922 w 2729341"/>
              <a:gd name="connsiteY2351" fmla="*/ 979265 h 2249100"/>
              <a:gd name="connsiteX2352" fmla="*/ 974598 w 2729341"/>
              <a:gd name="connsiteY2352" fmla="*/ 980656 h 2249100"/>
              <a:gd name="connsiteX2353" fmla="*/ 975655 w 2729341"/>
              <a:gd name="connsiteY2353" fmla="*/ 981066 h 2249100"/>
              <a:gd name="connsiteX2354" fmla="*/ 980294 w 2729341"/>
              <a:gd name="connsiteY2354" fmla="*/ 980189 h 2249100"/>
              <a:gd name="connsiteX2355" fmla="*/ 984199 w 2729341"/>
              <a:gd name="connsiteY2355" fmla="*/ 984152 h 2249100"/>
              <a:gd name="connsiteX2356" fmla="*/ 985714 w 2729341"/>
              <a:gd name="connsiteY2356" fmla="*/ 984866 h 2249100"/>
              <a:gd name="connsiteX2357" fmla="*/ 987181 w 2729341"/>
              <a:gd name="connsiteY2357" fmla="*/ 987704 h 2249100"/>
              <a:gd name="connsiteX2358" fmla="*/ 987228 w 2729341"/>
              <a:gd name="connsiteY2358" fmla="*/ 988790 h 2249100"/>
              <a:gd name="connsiteX2359" fmla="*/ 986371 w 2729341"/>
              <a:gd name="connsiteY2359" fmla="*/ 990886 h 2249100"/>
              <a:gd name="connsiteX2360" fmla="*/ 985714 w 2729341"/>
              <a:gd name="connsiteY2360" fmla="*/ 991743 h 2249100"/>
              <a:gd name="connsiteX2361" fmla="*/ 985933 w 2729341"/>
              <a:gd name="connsiteY2361" fmla="*/ 992324 h 2249100"/>
              <a:gd name="connsiteX2362" fmla="*/ 987019 w 2729341"/>
              <a:gd name="connsiteY2362" fmla="*/ 992620 h 2249100"/>
              <a:gd name="connsiteX2363" fmla="*/ 991324 w 2729341"/>
              <a:gd name="connsiteY2363" fmla="*/ 992029 h 2249100"/>
              <a:gd name="connsiteX2364" fmla="*/ 992095 w 2729341"/>
              <a:gd name="connsiteY2364" fmla="*/ 993058 h 2249100"/>
              <a:gd name="connsiteX2365" fmla="*/ 991457 w 2729341"/>
              <a:gd name="connsiteY2365" fmla="*/ 1001211 h 2249100"/>
              <a:gd name="connsiteX2366" fmla="*/ 992067 w 2729341"/>
              <a:gd name="connsiteY2366" fmla="*/ 1004202 h 2249100"/>
              <a:gd name="connsiteX2367" fmla="*/ 992057 w 2729341"/>
              <a:gd name="connsiteY2367" fmla="*/ 1005564 h 2249100"/>
              <a:gd name="connsiteX2368" fmla="*/ 991562 w 2729341"/>
              <a:gd name="connsiteY2368" fmla="*/ 1007364 h 2249100"/>
              <a:gd name="connsiteX2369" fmla="*/ 991543 w 2729341"/>
              <a:gd name="connsiteY2369" fmla="*/ 1008888 h 2249100"/>
              <a:gd name="connsiteX2370" fmla="*/ 991934 w 2729341"/>
              <a:gd name="connsiteY2370" fmla="*/ 1010450 h 2249100"/>
              <a:gd name="connsiteX2371" fmla="*/ 991981 w 2729341"/>
              <a:gd name="connsiteY2371" fmla="*/ 1011841 h 2249100"/>
              <a:gd name="connsiteX2372" fmla="*/ 990886 w 2729341"/>
              <a:gd name="connsiteY2372" fmla="*/ 1015470 h 2249100"/>
              <a:gd name="connsiteX2373" fmla="*/ 989733 w 2729341"/>
              <a:gd name="connsiteY2373" fmla="*/ 1016079 h 2249100"/>
              <a:gd name="connsiteX2374" fmla="*/ 987876 w 2729341"/>
              <a:gd name="connsiteY2374" fmla="*/ 1016108 h 2249100"/>
              <a:gd name="connsiteX2375" fmla="*/ 986409 w 2729341"/>
              <a:gd name="connsiteY2375" fmla="*/ 1015079 h 2249100"/>
              <a:gd name="connsiteX2376" fmla="*/ 984352 w 2729341"/>
              <a:gd name="connsiteY2376" fmla="*/ 1011955 h 2249100"/>
              <a:gd name="connsiteX2377" fmla="*/ 982351 w 2729341"/>
              <a:gd name="connsiteY2377" fmla="*/ 1007097 h 2249100"/>
              <a:gd name="connsiteX2378" fmla="*/ 981580 w 2729341"/>
              <a:gd name="connsiteY2378" fmla="*/ 1006402 h 2249100"/>
              <a:gd name="connsiteX2379" fmla="*/ 978951 w 2729341"/>
              <a:gd name="connsiteY2379" fmla="*/ 1005669 h 2249100"/>
              <a:gd name="connsiteX2380" fmla="*/ 978475 w 2729341"/>
              <a:gd name="connsiteY2380" fmla="*/ 1005088 h 2249100"/>
              <a:gd name="connsiteX2381" fmla="*/ 976798 w 2729341"/>
              <a:gd name="connsiteY2381" fmla="*/ 1004983 h 2249100"/>
              <a:gd name="connsiteX2382" fmla="*/ 975608 w 2729341"/>
              <a:gd name="connsiteY2382" fmla="*/ 1002983 h 2249100"/>
              <a:gd name="connsiteX2383" fmla="*/ 975751 w 2729341"/>
              <a:gd name="connsiteY2383" fmla="*/ 1000354 h 2249100"/>
              <a:gd name="connsiteX2384" fmla="*/ 974722 w 2729341"/>
              <a:gd name="connsiteY2384" fmla="*/ 997658 h 2249100"/>
              <a:gd name="connsiteX2385" fmla="*/ 974846 w 2729341"/>
              <a:gd name="connsiteY2385" fmla="*/ 996458 h 2249100"/>
              <a:gd name="connsiteX2386" fmla="*/ 973693 w 2729341"/>
              <a:gd name="connsiteY2386" fmla="*/ 995953 h 2249100"/>
              <a:gd name="connsiteX2387" fmla="*/ 972722 w 2729341"/>
              <a:gd name="connsiteY2387" fmla="*/ 996715 h 2249100"/>
              <a:gd name="connsiteX2388" fmla="*/ 973226 w 2729341"/>
              <a:gd name="connsiteY2388" fmla="*/ 999354 h 2249100"/>
              <a:gd name="connsiteX2389" fmla="*/ 972655 w 2729341"/>
              <a:gd name="connsiteY2389" fmla="*/ 1001392 h 2249100"/>
              <a:gd name="connsiteX2390" fmla="*/ 970569 w 2729341"/>
              <a:gd name="connsiteY2390" fmla="*/ 1000535 h 2249100"/>
              <a:gd name="connsiteX2391" fmla="*/ 967083 w 2729341"/>
              <a:gd name="connsiteY2391" fmla="*/ 994001 h 2249100"/>
              <a:gd name="connsiteX2392" fmla="*/ 963120 w 2729341"/>
              <a:gd name="connsiteY2392" fmla="*/ 988743 h 2249100"/>
              <a:gd name="connsiteX2393" fmla="*/ 961568 w 2729341"/>
              <a:gd name="connsiteY2393" fmla="*/ 987495 h 2249100"/>
              <a:gd name="connsiteX2394" fmla="*/ 961977 w 2729341"/>
              <a:gd name="connsiteY2394" fmla="*/ 985962 h 2249100"/>
              <a:gd name="connsiteX2395" fmla="*/ 963930 w 2729341"/>
              <a:gd name="connsiteY2395" fmla="*/ 985152 h 2249100"/>
              <a:gd name="connsiteX2396" fmla="*/ 965511 w 2729341"/>
              <a:gd name="connsiteY2396" fmla="*/ 985219 h 2249100"/>
              <a:gd name="connsiteX2397" fmla="*/ 965835 w 2729341"/>
              <a:gd name="connsiteY2397" fmla="*/ 984304 h 2249100"/>
              <a:gd name="connsiteX2398" fmla="*/ 962530 w 2729341"/>
              <a:gd name="connsiteY2398" fmla="*/ 979199 h 2249100"/>
              <a:gd name="connsiteX2399" fmla="*/ 962644 w 2729341"/>
              <a:gd name="connsiteY2399" fmla="*/ 977751 h 2249100"/>
              <a:gd name="connsiteX2400" fmla="*/ 963844 w 2729341"/>
              <a:gd name="connsiteY2400" fmla="*/ 975170 h 2249100"/>
              <a:gd name="connsiteX2401" fmla="*/ 962339 w 2729341"/>
              <a:gd name="connsiteY2401" fmla="*/ 974093 h 2249100"/>
              <a:gd name="connsiteX2402" fmla="*/ 958215 w 2729341"/>
              <a:gd name="connsiteY2402" fmla="*/ 974903 h 2249100"/>
              <a:gd name="connsiteX2403" fmla="*/ 956758 w 2729341"/>
              <a:gd name="connsiteY2403" fmla="*/ 974360 h 2249100"/>
              <a:gd name="connsiteX2404" fmla="*/ 955567 w 2729341"/>
              <a:gd name="connsiteY2404" fmla="*/ 972284 h 2249100"/>
              <a:gd name="connsiteX2405" fmla="*/ 954872 w 2729341"/>
              <a:gd name="connsiteY2405" fmla="*/ 970483 h 2249100"/>
              <a:gd name="connsiteX2406" fmla="*/ 951300 w 2729341"/>
              <a:gd name="connsiteY2406" fmla="*/ 970160 h 2249100"/>
              <a:gd name="connsiteX2407" fmla="*/ 949947 w 2729341"/>
              <a:gd name="connsiteY2407" fmla="*/ 970378 h 2249100"/>
              <a:gd name="connsiteX2408" fmla="*/ 947614 w 2729341"/>
              <a:gd name="connsiteY2408" fmla="*/ 967645 h 2249100"/>
              <a:gd name="connsiteX2409" fmla="*/ 946556 w 2729341"/>
              <a:gd name="connsiteY2409" fmla="*/ 965921 h 2249100"/>
              <a:gd name="connsiteX2410" fmla="*/ 946975 w 2729341"/>
              <a:gd name="connsiteY2410" fmla="*/ 965035 h 2249100"/>
              <a:gd name="connsiteX2411" fmla="*/ 949119 w 2729341"/>
              <a:gd name="connsiteY2411" fmla="*/ 963482 h 2249100"/>
              <a:gd name="connsiteX2412" fmla="*/ 950376 w 2729341"/>
              <a:gd name="connsiteY2412" fmla="*/ 963702 h 2249100"/>
              <a:gd name="connsiteX2413" fmla="*/ 952786 w 2729341"/>
              <a:gd name="connsiteY2413" fmla="*/ 965359 h 2249100"/>
              <a:gd name="connsiteX2414" fmla="*/ 953729 w 2729341"/>
              <a:gd name="connsiteY2414" fmla="*/ 965302 h 2249100"/>
              <a:gd name="connsiteX2415" fmla="*/ 956120 w 2729341"/>
              <a:gd name="connsiteY2415" fmla="*/ 963102 h 2249100"/>
              <a:gd name="connsiteX2416" fmla="*/ 956482 w 2729341"/>
              <a:gd name="connsiteY2416" fmla="*/ 961120 h 2249100"/>
              <a:gd name="connsiteX2417" fmla="*/ 958272 w 2729341"/>
              <a:gd name="connsiteY2417" fmla="*/ 959482 h 2249100"/>
              <a:gd name="connsiteX2418" fmla="*/ 957986 w 2729341"/>
              <a:gd name="connsiteY2418" fmla="*/ 957758 h 2249100"/>
              <a:gd name="connsiteX2419" fmla="*/ 956996 w 2729341"/>
              <a:gd name="connsiteY2419" fmla="*/ 954815 h 2249100"/>
              <a:gd name="connsiteX2420" fmla="*/ 954805 w 2729341"/>
              <a:gd name="connsiteY2420" fmla="*/ 953995 h 2249100"/>
              <a:gd name="connsiteX2421" fmla="*/ 950328 w 2729341"/>
              <a:gd name="connsiteY2421" fmla="*/ 955748 h 2249100"/>
              <a:gd name="connsiteX2422" fmla="*/ 946433 w 2729341"/>
              <a:gd name="connsiteY2422" fmla="*/ 958444 h 2249100"/>
              <a:gd name="connsiteX2423" fmla="*/ 944870 w 2729341"/>
              <a:gd name="connsiteY2423" fmla="*/ 957396 h 2249100"/>
              <a:gd name="connsiteX2424" fmla="*/ 944528 w 2729341"/>
              <a:gd name="connsiteY2424" fmla="*/ 955748 h 2249100"/>
              <a:gd name="connsiteX2425" fmla="*/ 948700 w 2729341"/>
              <a:gd name="connsiteY2425" fmla="*/ 951252 h 2249100"/>
              <a:gd name="connsiteX2426" fmla="*/ 950528 w 2729341"/>
              <a:gd name="connsiteY2426" fmla="*/ 948766 h 2249100"/>
              <a:gd name="connsiteX2427" fmla="*/ 950176 w 2729341"/>
              <a:gd name="connsiteY2427" fmla="*/ 947290 h 2249100"/>
              <a:gd name="connsiteX2428" fmla="*/ 948833 w 2729341"/>
              <a:gd name="connsiteY2428" fmla="*/ 945375 h 2249100"/>
              <a:gd name="connsiteX2429" fmla="*/ 948719 w 2729341"/>
              <a:gd name="connsiteY2429" fmla="*/ 940584 h 2249100"/>
              <a:gd name="connsiteX2430" fmla="*/ 949585 w 2729341"/>
              <a:gd name="connsiteY2430" fmla="*/ 939441 h 2249100"/>
              <a:gd name="connsiteX2431" fmla="*/ 1018737 w 2729341"/>
              <a:gd name="connsiteY2431" fmla="*/ 979903 h 2249100"/>
              <a:gd name="connsiteX2432" fmla="*/ 1017803 w 2729341"/>
              <a:gd name="connsiteY2432" fmla="*/ 985066 h 2249100"/>
              <a:gd name="connsiteX2433" fmla="*/ 1015965 w 2729341"/>
              <a:gd name="connsiteY2433" fmla="*/ 990333 h 2249100"/>
              <a:gd name="connsiteX2434" fmla="*/ 1013155 w 2729341"/>
              <a:gd name="connsiteY2434" fmla="*/ 993162 h 2249100"/>
              <a:gd name="connsiteX2435" fmla="*/ 1011174 w 2729341"/>
              <a:gd name="connsiteY2435" fmla="*/ 992534 h 2249100"/>
              <a:gd name="connsiteX2436" fmla="*/ 1009717 w 2729341"/>
              <a:gd name="connsiteY2436" fmla="*/ 990248 h 2249100"/>
              <a:gd name="connsiteX2437" fmla="*/ 1008364 w 2729341"/>
              <a:gd name="connsiteY2437" fmla="*/ 990371 h 2249100"/>
              <a:gd name="connsiteX2438" fmla="*/ 1006926 w 2729341"/>
              <a:gd name="connsiteY2438" fmla="*/ 989905 h 2249100"/>
              <a:gd name="connsiteX2439" fmla="*/ 1006116 w 2729341"/>
              <a:gd name="connsiteY2439" fmla="*/ 988009 h 2249100"/>
              <a:gd name="connsiteX2440" fmla="*/ 1006878 w 2729341"/>
              <a:gd name="connsiteY2440" fmla="*/ 985561 h 2249100"/>
              <a:gd name="connsiteX2441" fmla="*/ 1006202 w 2729341"/>
              <a:gd name="connsiteY2441" fmla="*/ 983666 h 2249100"/>
              <a:gd name="connsiteX2442" fmla="*/ 1005488 w 2729341"/>
              <a:gd name="connsiteY2442" fmla="*/ 985323 h 2249100"/>
              <a:gd name="connsiteX2443" fmla="*/ 1004221 w 2729341"/>
              <a:gd name="connsiteY2443" fmla="*/ 986838 h 2249100"/>
              <a:gd name="connsiteX2444" fmla="*/ 1001030 w 2729341"/>
              <a:gd name="connsiteY2444" fmla="*/ 988819 h 2249100"/>
              <a:gd name="connsiteX2445" fmla="*/ 998830 w 2729341"/>
              <a:gd name="connsiteY2445" fmla="*/ 992591 h 2249100"/>
              <a:gd name="connsiteX2446" fmla="*/ 997791 w 2729341"/>
              <a:gd name="connsiteY2446" fmla="*/ 995048 h 2249100"/>
              <a:gd name="connsiteX2447" fmla="*/ 996496 w 2729341"/>
              <a:gd name="connsiteY2447" fmla="*/ 992372 h 2249100"/>
              <a:gd name="connsiteX2448" fmla="*/ 995667 w 2729341"/>
              <a:gd name="connsiteY2448" fmla="*/ 986018 h 2249100"/>
              <a:gd name="connsiteX2449" fmla="*/ 995563 w 2729341"/>
              <a:gd name="connsiteY2449" fmla="*/ 983313 h 2249100"/>
              <a:gd name="connsiteX2450" fmla="*/ 997877 w 2729341"/>
              <a:gd name="connsiteY2450" fmla="*/ 979227 h 2249100"/>
              <a:gd name="connsiteX2451" fmla="*/ 1000868 w 2729341"/>
              <a:gd name="connsiteY2451" fmla="*/ 975341 h 2249100"/>
              <a:gd name="connsiteX2452" fmla="*/ 1001468 w 2729341"/>
              <a:gd name="connsiteY2452" fmla="*/ 963692 h 2249100"/>
              <a:gd name="connsiteX2453" fmla="*/ 1010974 w 2729341"/>
              <a:gd name="connsiteY2453" fmla="*/ 957806 h 2249100"/>
              <a:gd name="connsiteX2454" fmla="*/ 1011860 w 2729341"/>
              <a:gd name="connsiteY2454" fmla="*/ 958110 h 2249100"/>
              <a:gd name="connsiteX2455" fmla="*/ 1014946 w 2729341"/>
              <a:gd name="connsiteY2455" fmla="*/ 962501 h 2249100"/>
              <a:gd name="connsiteX2456" fmla="*/ 1018232 w 2729341"/>
              <a:gd name="connsiteY2456" fmla="*/ 968626 h 2249100"/>
              <a:gd name="connsiteX2457" fmla="*/ 1019080 w 2729341"/>
              <a:gd name="connsiteY2457" fmla="*/ 971379 h 2249100"/>
              <a:gd name="connsiteX2458" fmla="*/ 1019099 w 2729341"/>
              <a:gd name="connsiteY2458" fmla="*/ 976170 h 2249100"/>
              <a:gd name="connsiteX2459" fmla="*/ 1018737 w 2729341"/>
              <a:gd name="connsiteY2459" fmla="*/ 979903 h 2249100"/>
              <a:gd name="connsiteX2460" fmla="*/ 361483 w 2729341"/>
              <a:gd name="connsiteY2460" fmla="*/ 964206 h 2249100"/>
              <a:gd name="connsiteX2461" fmla="*/ 360445 w 2729341"/>
              <a:gd name="connsiteY2461" fmla="*/ 965702 h 2249100"/>
              <a:gd name="connsiteX2462" fmla="*/ 358416 w 2729341"/>
              <a:gd name="connsiteY2462" fmla="*/ 965597 h 2249100"/>
              <a:gd name="connsiteX2463" fmla="*/ 357283 w 2729341"/>
              <a:gd name="connsiteY2463" fmla="*/ 965111 h 2249100"/>
              <a:gd name="connsiteX2464" fmla="*/ 356902 w 2729341"/>
              <a:gd name="connsiteY2464" fmla="*/ 963797 h 2249100"/>
              <a:gd name="connsiteX2465" fmla="*/ 360026 w 2729341"/>
              <a:gd name="connsiteY2465" fmla="*/ 959834 h 2249100"/>
              <a:gd name="connsiteX2466" fmla="*/ 360740 w 2729341"/>
              <a:gd name="connsiteY2466" fmla="*/ 959301 h 2249100"/>
              <a:gd name="connsiteX2467" fmla="*/ 361302 w 2729341"/>
              <a:gd name="connsiteY2467" fmla="*/ 959453 h 2249100"/>
              <a:gd name="connsiteX2468" fmla="*/ 361550 w 2729341"/>
              <a:gd name="connsiteY2468" fmla="*/ 961092 h 2249100"/>
              <a:gd name="connsiteX2469" fmla="*/ 361483 w 2729341"/>
              <a:gd name="connsiteY2469" fmla="*/ 964206 h 2249100"/>
              <a:gd name="connsiteX2470" fmla="*/ 956567 w 2729341"/>
              <a:gd name="connsiteY2470" fmla="*/ 977332 h 2249100"/>
              <a:gd name="connsiteX2471" fmla="*/ 957158 w 2729341"/>
              <a:gd name="connsiteY2471" fmla="*/ 978656 h 2249100"/>
              <a:gd name="connsiteX2472" fmla="*/ 957196 w 2729341"/>
              <a:gd name="connsiteY2472" fmla="*/ 979494 h 2249100"/>
              <a:gd name="connsiteX2473" fmla="*/ 953329 w 2729341"/>
              <a:gd name="connsiteY2473" fmla="*/ 982618 h 2249100"/>
              <a:gd name="connsiteX2474" fmla="*/ 953262 w 2729341"/>
              <a:gd name="connsiteY2474" fmla="*/ 983266 h 2249100"/>
              <a:gd name="connsiteX2475" fmla="*/ 952357 w 2729341"/>
              <a:gd name="connsiteY2475" fmla="*/ 985190 h 2249100"/>
              <a:gd name="connsiteX2476" fmla="*/ 951548 w 2729341"/>
              <a:gd name="connsiteY2476" fmla="*/ 985895 h 2249100"/>
              <a:gd name="connsiteX2477" fmla="*/ 950109 w 2729341"/>
              <a:gd name="connsiteY2477" fmla="*/ 987981 h 2249100"/>
              <a:gd name="connsiteX2478" fmla="*/ 947357 w 2729341"/>
              <a:gd name="connsiteY2478" fmla="*/ 990229 h 2249100"/>
              <a:gd name="connsiteX2479" fmla="*/ 947766 w 2729341"/>
              <a:gd name="connsiteY2479" fmla="*/ 983475 h 2249100"/>
              <a:gd name="connsiteX2480" fmla="*/ 945032 w 2729341"/>
              <a:gd name="connsiteY2480" fmla="*/ 979542 h 2249100"/>
              <a:gd name="connsiteX2481" fmla="*/ 947785 w 2729341"/>
              <a:gd name="connsiteY2481" fmla="*/ 977551 h 2249100"/>
              <a:gd name="connsiteX2482" fmla="*/ 949585 w 2729341"/>
              <a:gd name="connsiteY2482" fmla="*/ 978122 h 2249100"/>
              <a:gd name="connsiteX2483" fmla="*/ 952576 w 2729341"/>
              <a:gd name="connsiteY2483" fmla="*/ 978351 h 2249100"/>
              <a:gd name="connsiteX2484" fmla="*/ 955491 w 2729341"/>
              <a:gd name="connsiteY2484" fmla="*/ 976617 h 2249100"/>
              <a:gd name="connsiteX2485" fmla="*/ 956567 w 2729341"/>
              <a:gd name="connsiteY2485" fmla="*/ 977332 h 2249100"/>
              <a:gd name="connsiteX2486" fmla="*/ 224647 w 2729341"/>
              <a:gd name="connsiteY2486" fmla="*/ 988095 h 2249100"/>
              <a:gd name="connsiteX2487" fmla="*/ 225057 w 2729341"/>
              <a:gd name="connsiteY2487" fmla="*/ 988124 h 2249100"/>
              <a:gd name="connsiteX2488" fmla="*/ 225876 w 2729341"/>
              <a:gd name="connsiteY2488" fmla="*/ 987762 h 2249100"/>
              <a:gd name="connsiteX2489" fmla="*/ 227609 w 2729341"/>
              <a:gd name="connsiteY2489" fmla="*/ 985123 h 2249100"/>
              <a:gd name="connsiteX2490" fmla="*/ 228181 w 2729341"/>
              <a:gd name="connsiteY2490" fmla="*/ 985009 h 2249100"/>
              <a:gd name="connsiteX2491" fmla="*/ 228190 w 2729341"/>
              <a:gd name="connsiteY2491" fmla="*/ 985818 h 2249100"/>
              <a:gd name="connsiteX2492" fmla="*/ 227371 w 2729341"/>
              <a:gd name="connsiteY2492" fmla="*/ 988429 h 2249100"/>
              <a:gd name="connsiteX2493" fmla="*/ 228762 w 2729341"/>
              <a:gd name="connsiteY2493" fmla="*/ 991915 h 2249100"/>
              <a:gd name="connsiteX2494" fmla="*/ 230057 w 2729341"/>
              <a:gd name="connsiteY2494" fmla="*/ 993581 h 2249100"/>
              <a:gd name="connsiteX2495" fmla="*/ 229924 w 2729341"/>
              <a:gd name="connsiteY2495" fmla="*/ 994172 h 2249100"/>
              <a:gd name="connsiteX2496" fmla="*/ 226676 w 2729341"/>
              <a:gd name="connsiteY2496" fmla="*/ 995372 h 2249100"/>
              <a:gd name="connsiteX2497" fmla="*/ 224199 w 2729341"/>
              <a:gd name="connsiteY2497" fmla="*/ 994505 h 2249100"/>
              <a:gd name="connsiteX2498" fmla="*/ 222895 w 2729341"/>
              <a:gd name="connsiteY2498" fmla="*/ 994810 h 2249100"/>
              <a:gd name="connsiteX2499" fmla="*/ 221704 w 2729341"/>
              <a:gd name="connsiteY2499" fmla="*/ 996020 h 2249100"/>
              <a:gd name="connsiteX2500" fmla="*/ 220894 w 2729341"/>
              <a:gd name="connsiteY2500" fmla="*/ 994677 h 2249100"/>
              <a:gd name="connsiteX2501" fmla="*/ 220332 w 2729341"/>
              <a:gd name="connsiteY2501" fmla="*/ 988247 h 2249100"/>
              <a:gd name="connsiteX2502" fmla="*/ 220523 w 2729341"/>
              <a:gd name="connsiteY2502" fmla="*/ 987123 h 2249100"/>
              <a:gd name="connsiteX2503" fmla="*/ 221875 w 2729341"/>
              <a:gd name="connsiteY2503" fmla="*/ 984885 h 2249100"/>
              <a:gd name="connsiteX2504" fmla="*/ 223618 w 2729341"/>
              <a:gd name="connsiteY2504" fmla="*/ 983876 h 2249100"/>
              <a:gd name="connsiteX2505" fmla="*/ 224371 w 2729341"/>
              <a:gd name="connsiteY2505" fmla="*/ 984171 h 2249100"/>
              <a:gd name="connsiteX2506" fmla="*/ 225000 w 2729341"/>
              <a:gd name="connsiteY2506" fmla="*/ 985066 h 2249100"/>
              <a:gd name="connsiteX2507" fmla="*/ 225161 w 2729341"/>
              <a:gd name="connsiteY2507" fmla="*/ 986000 h 2249100"/>
              <a:gd name="connsiteX2508" fmla="*/ 224647 w 2729341"/>
              <a:gd name="connsiteY2508" fmla="*/ 988095 h 2249100"/>
              <a:gd name="connsiteX2509" fmla="*/ 234153 w 2729341"/>
              <a:gd name="connsiteY2509" fmla="*/ 987019 h 2249100"/>
              <a:gd name="connsiteX2510" fmla="*/ 233782 w 2729341"/>
              <a:gd name="connsiteY2510" fmla="*/ 990714 h 2249100"/>
              <a:gd name="connsiteX2511" fmla="*/ 230105 w 2729341"/>
              <a:gd name="connsiteY2511" fmla="*/ 988362 h 2249100"/>
              <a:gd name="connsiteX2512" fmla="*/ 229124 w 2729341"/>
              <a:gd name="connsiteY2512" fmla="*/ 987190 h 2249100"/>
              <a:gd name="connsiteX2513" fmla="*/ 229781 w 2729341"/>
              <a:gd name="connsiteY2513" fmla="*/ 986323 h 2249100"/>
              <a:gd name="connsiteX2514" fmla="*/ 233277 w 2729341"/>
              <a:gd name="connsiteY2514" fmla="*/ 986104 h 2249100"/>
              <a:gd name="connsiteX2515" fmla="*/ 234153 w 2729341"/>
              <a:gd name="connsiteY2515" fmla="*/ 987019 h 2249100"/>
              <a:gd name="connsiteX2516" fmla="*/ 968397 w 2729341"/>
              <a:gd name="connsiteY2516" fmla="*/ 1007688 h 2249100"/>
              <a:gd name="connsiteX2517" fmla="*/ 969055 w 2729341"/>
              <a:gd name="connsiteY2517" fmla="*/ 1008317 h 2249100"/>
              <a:gd name="connsiteX2518" fmla="*/ 969721 w 2729341"/>
              <a:gd name="connsiteY2518" fmla="*/ 1007878 h 2249100"/>
              <a:gd name="connsiteX2519" fmla="*/ 970807 w 2729341"/>
              <a:gd name="connsiteY2519" fmla="*/ 1006231 h 2249100"/>
              <a:gd name="connsiteX2520" fmla="*/ 972722 w 2729341"/>
              <a:gd name="connsiteY2520" fmla="*/ 1006554 h 2249100"/>
              <a:gd name="connsiteX2521" fmla="*/ 974112 w 2729341"/>
              <a:gd name="connsiteY2521" fmla="*/ 1007107 h 2249100"/>
              <a:gd name="connsiteX2522" fmla="*/ 974960 w 2729341"/>
              <a:gd name="connsiteY2522" fmla="*/ 1007793 h 2249100"/>
              <a:gd name="connsiteX2523" fmla="*/ 974512 w 2729341"/>
              <a:gd name="connsiteY2523" fmla="*/ 1010193 h 2249100"/>
              <a:gd name="connsiteX2524" fmla="*/ 974169 w 2729341"/>
              <a:gd name="connsiteY2524" fmla="*/ 1014098 h 2249100"/>
              <a:gd name="connsiteX2525" fmla="*/ 973379 w 2729341"/>
              <a:gd name="connsiteY2525" fmla="*/ 1015479 h 2249100"/>
              <a:gd name="connsiteX2526" fmla="*/ 972598 w 2729341"/>
              <a:gd name="connsiteY2526" fmla="*/ 1017422 h 2249100"/>
              <a:gd name="connsiteX2527" fmla="*/ 969883 w 2729341"/>
              <a:gd name="connsiteY2527" fmla="*/ 1016270 h 2249100"/>
              <a:gd name="connsiteX2528" fmla="*/ 967683 w 2729341"/>
              <a:gd name="connsiteY2528" fmla="*/ 1013794 h 2249100"/>
              <a:gd name="connsiteX2529" fmla="*/ 964492 w 2729341"/>
              <a:gd name="connsiteY2529" fmla="*/ 1009526 h 2249100"/>
              <a:gd name="connsiteX2530" fmla="*/ 962711 w 2729341"/>
              <a:gd name="connsiteY2530" fmla="*/ 1006440 h 2249100"/>
              <a:gd name="connsiteX2531" fmla="*/ 962568 w 2729341"/>
              <a:gd name="connsiteY2531" fmla="*/ 1005135 h 2249100"/>
              <a:gd name="connsiteX2532" fmla="*/ 961444 w 2729341"/>
              <a:gd name="connsiteY2532" fmla="*/ 1004192 h 2249100"/>
              <a:gd name="connsiteX2533" fmla="*/ 959253 w 2729341"/>
              <a:gd name="connsiteY2533" fmla="*/ 998858 h 2249100"/>
              <a:gd name="connsiteX2534" fmla="*/ 958015 w 2729341"/>
              <a:gd name="connsiteY2534" fmla="*/ 994629 h 2249100"/>
              <a:gd name="connsiteX2535" fmla="*/ 956043 w 2729341"/>
              <a:gd name="connsiteY2535" fmla="*/ 994143 h 2249100"/>
              <a:gd name="connsiteX2536" fmla="*/ 953557 w 2729341"/>
              <a:gd name="connsiteY2536" fmla="*/ 992962 h 2249100"/>
              <a:gd name="connsiteX2537" fmla="*/ 952595 w 2729341"/>
              <a:gd name="connsiteY2537" fmla="*/ 990638 h 2249100"/>
              <a:gd name="connsiteX2538" fmla="*/ 953262 w 2729341"/>
              <a:gd name="connsiteY2538" fmla="*/ 988600 h 2249100"/>
              <a:gd name="connsiteX2539" fmla="*/ 956805 w 2729341"/>
              <a:gd name="connsiteY2539" fmla="*/ 987571 h 2249100"/>
              <a:gd name="connsiteX2540" fmla="*/ 962130 w 2729341"/>
              <a:gd name="connsiteY2540" fmla="*/ 992810 h 2249100"/>
              <a:gd name="connsiteX2541" fmla="*/ 962939 w 2729341"/>
              <a:gd name="connsiteY2541" fmla="*/ 995029 h 2249100"/>
              <a:gd name="connsiteX2542" fmla="*/ 964844 w 2729341"/>
              <a:gd name="connsiteY2542" fmla="*/ 997620 h 2249100"/>
              <a:gd name="connsiteX2543" fmla="*/ 965206 w 2729341"/>
              <a:gd name="connsiteY2543" fmla="*/ 1001230 h 2249100"/>
              <a:gd name="connsiteX2544" fmla="*/ 966178 w 2729341"/>
              <a:gd name="connsiteY2544" fmla="*/ 1002640 h 2249100"/>
              <a:gd name="connsiteX2545" fmla="*/ 968397 w 2729341"/>
              <a:gd name="connsiteY2545" fmla="*/ 1007688 h 2249100"/>
              <a:gd name="connsiteX2546" fmla="*/ 246355 w 2729341"/>
              <a:gd name="connsiteY2546" fmla="*/ 996791 h 2249100"/>
              <a:gd name="connsiteX2547" fmla="*/ 244726 w 2729341"/>
              <a:gd name="connsiteY2547" fmla="*/ 997810 h 2249100"/>
              <a:gd name="connsiteX2548" fmla="*/ 244211 w 2729341"/>
              <a:gd name="connsiteY2548" fmla="*/ 999106 h 2249100"/>
              <a:gd name="connsiteX2549" fmla="*/ 242973 w 2729341"/>
              <a:gd name="connsiteY2549" fmla="*/ 999658 h 2249100"/>
              <a:gd name="connsiteX2550" fmla="*/ 241935 w 2729341"/>
              <a:gd name="connsiteY2550" fmla="*/ 1000716 h 2249100"/>
              <a:gd name="connsiteX2551" fmla="*/ 238430 w 2729341"/>
              <a:gd name="connsiteY2551" fmla="*/ 1005497 h 2249100"/>
              <a:gd name="connsiteX2552" fmla="*/ 236896 w 2729341"/>
              <a:gd name="connsiteY2552" fmla="*/ 1006374 h 2249100"/>
              <a:gd name="connsiteX2553" fmla="*/ 238592 w 2729341"/>
              <a:gd name="connsiteY2553" fmla="*/ 1002297 h 2249100"/>
              <a:gd name="connsiteX2554" fmla="*/ 238858 w 2729341"/>
              <a:gd name="connsiteY2554" fmla="*/ 1001001 h 2249100"/>
              <a:gd name="connsiteX2555" fmla="*/ 238887 w 2729341"/>
              <a:gd name="connsiteY2555" fmla="*/ 1000135 h 2249100"/>
              <a:gd name="connsiteX2556" fmla="*/ 238363 w 2729341"/>
              <a:gd name="connsiteY2556" fmla="*/ 997049 h 2249100"/>
              <a:gd name="connsiteX2557" fmla="*/ 239382 w 2729341"/>
              <a:gd name="connsiteY2557" fmla="*/ 997182 h 2249100"/>
              <a:gd name="connsiteX2558" fmla="*/ 240221 w 2729341"/>
              <a:gd name="connsiteY2558" fmla="*/ 996544 h 2249100"/>
              <a:gd name="connsiteX2559" fmla="*/ 241916 w 2729341"/>
              <a:gd name="connsiteY2559" fmla="*/ 993801 h 2249100"/>
              <a:gd name="connsiteX2560" fmla="*/ 243440 w 2729341"/>
              <a:gd name="connsiteY2560" fmla="*/ 993562 h 2249100"/>
              <a:gd name="connsiteX2561" fmla="*/ 245078 w 2729341"/>
              <a:gd name="connsiteY2561" fmla="*/ 990295 h 2249100"/>
              <a:gd name="connsiteX2562" fmla="*/ 245964 w 2729341"/>
              <a:gd name="connsiteY2562" fmla="*/ 990038 h 2249100"/>
              <a:gd name="connsiteX2563" fmla="*/ 246402 w 2729341"/>
              <a:gd name="connsiteY2563" fmla="*/ 990476 h 2249100"/>
              <a:gd name="connsiteX2564" fmla="*/ 245678 w 2729341"/>
              <a:gd name="connsiteY2564" fmla="*/ 992457 h 2249100"/>
              <a:gd name="connsiteX2565" fmla="*/ 247250 w 2729341"/>
              <a:gd name="connsiteY2565" fmla="*/ 994277 h 2249100"/>
              <a:gd name="connsiteX2566" fmla="*/ 246850 w 2729341"/>
              <a:gd name="connsiteY2566" fmla="*/ 996039 h 2249100"/>
              <a:gd name="connsiteX2567" fmla="*/ 246355 w 2729341"/>
              <a:gd name="connsiteY2567" fmla="*/ 996791 h 2249100"/>
              <a:gd name="connsiteX2568" fmla="*/ 1009098 w 2729341"/>
              <a:gd name="connsiteY2568" fmla="*/ 999077 h 2249100"/>
              <a:gd name="connsiteX2569" fmla="*/ 1011831 w 2729341"/>
              <a:gd name="connsiteY2569" fmla="*/ 1005145 h 2249100"/>
              <a:gd name="connsiteX2570" fmla="*/ 1011974 w 2729341"/>
              <a:gd name="connsiteY2570" fmla="*/ 1007269 h 2249100"/>
              <a:gd name="connsiteX2571" fmla="*/ 1009374 w 2729341"/>
              <a:gd name="connsiteY2571" fmla="*/ 1008012 h 2249100"/>
              <a:gd name="connsiteX2572" fmla="*/ 1007326 w 2729341"/>
              <a:gd name="connsiteY2572" fmla="*/ 1007707 h 2249100"/>
              <a:gd name="connsiteX2573" fmla="*/ 1006269 w 2729341"/>
              <a:gd name="connsiteY2573" fmla="*/ 1007012 h 2249100"/>
              <a:gd name="connsiteX2574" fmla="*/ 1005992 w 2729341"/>
              <a:gd name="connsiteY2574" fmla="*/ 1006021 h 2249100"/>
              <a:gd name="connsiteX2575" fmla="*/ 1006659 w 2729341"/>
              <a:gd name="connsiteY2575" fmla="*/ 1002954 h 2249100"/>
              <a:gd name="connsiteX2576" fmla="*/ 1005307 w 2729341"/>
              <a:gd name="connsiteY2576" fmla="*/ 1001154 h 2249100"/>
              <a:gd name="connsiteX2577" fmla="*/ 1003745 w 2729341"/>
              <a:gd name="connsiteY2577" fmla="*/ 1000535 h 2249100"/>
              <a:gd name="connsiteX2578" fmla="*/ 1002354 w 2729341"/>
              <a:gd name="connsiteY2578" fmla="*/ 1001592 h 2249100"/>
              <a:gd name="connsiteX2579" fmla="*/ 1002278 w 2729341"/>
              <a:gd name="connsiteY2579" fmla="*/ 998563 h 2249100"/>
              <a:gd name="connsiteX2580" fmla="*/ 1003325 w 2729341"/>
              <a:gd name="connsiteY2580" fmla="*/ 996382 h 2249100"/>
              <a:gd name="connsiteX2581" fmla="*/ 1002744 w 2729341"/>
              <a:gd name="connsiteY2581" fmla="*/ 993419 h 2249100"/>
              <a:gd name="connsiteX2582" fmla="*/ 1002725 w 2729341"/>
              <a:gd name="connsiteY2582" fmla="*/ 991181 h 2249100"/>
              <a:gd name="connsiteX2583" fmla="*/ 1003078 w 2729341"/>
              <a:gd name="connsiteY2583" fmla="*/ 990467 h 2249100"/>
              <a:gd name="connsiteX2584" fmla="*/ 1004487 w 2729341"/>
              <a:gd name="connsiteY2584" fmla="*/ 990533 h 2249100"/>
              <a:gd name="connsiteX2585" fmla="*/ 1007374 w 2729341"/>
              <a:gd name="connsiteY2585" fmla="*/ 992848 h 2249100"/>
              <a:gd name="connsiteX2586" fmla="*/ 1009098 w 2729341"/>
              <a:gd name="connsiteY2586" fmla="*/ 999077 h 2249100"/>
              <a:gd name="connsiteX2587" fmla="*/ 255918 w 2729341"/>
              <a:gd name="connsiteY2587" fmla="*/ 995715 h 2249100"/>
              <a:gd name="connsiteX2588" fmla="*/ 255775 w 2729341"/>
              <a:gd name="connsiteY2588" fmla="*/ 999430 h 2249100"/>
              <a:gd name="connsiteX2589" fmla="*/ 255384 w 2729341"/>
              <a:gd name="connsiteY2589" fmla="*/ 1000011 h 2249100"/>
              <a:gd name="connsiteX2590" fmla="*/ 254670 w 2729341"/>
              <a:gd name="connsiteY2590" fmla="*/ 999020 h 2249100"/>
              <a:gd name="connsiteX2591" fmla="*/ 253165 w 2729341"/>
              <a:gd name="connsiteY2591" fmla="*/ 1000125 h 2249100"/>
              <a:gd name="connsiteX2592" fmla="*/ 252346 w 2729341"/>
              <a:gd name="connsiteY2592" fmla="*/ 999325 h 2249100"/>
              <a:gd name="connsiteX2593" fmla="*/ 252698 w 2729341"/>
              <a:gd name="connsiteY2593" fmla="*/ 998030 h 2249100"/>
              <a:gd name="connsiteX2594" fmla="*/ 252584 w 2729341"/>
              <a:gd name="connsiteY2594" fmla="*/ 997020 h 2249100"/>
              <a:gd name="connsiteX2595" fmla="*/ 253698 w 2729341"/>
              <a:gd name="connsiteY2595" fmla="*/ 996934 h 2249100"/>
              <a:gd name="connsiteX2596" fmla="*/ 253965 w 2729341"/>
              <a:gd name="connsiteY2596" fmla="*/ 995086 h 2249100"/>
              <a:gd name="connsiteX2597" fmla="*/ 253765 w 2729341"/>
              <a:gd name="connsiteY2597" fmla="*/ 994305 h 2249100"/>
              <a:gd name="connsiteX2598" fmla="*/ 254317 w 2729341"/>
              <a:gd name="connsiteY2598" fmla="*/ 992638 h 2249100"/>
              <a:gd name="connsiteX2599" fmla="*/ 255108 w 2729341"/>
              <a:gd name="connsiteY2599" fmla="*/ 992248 h 2249100"/>
              <a:gd name="connsiteX2600" fmla="*/ 255918 w 2729341"/>
              <a:gd name="connsiteY2600" fmla="*/ 995715 h 2249100"/>
              <a:gd name="connsiteX2601" fmla="*/ 260013 w 2729341"/>
              <a:gd name="connsiteY2601" fmla="*/ 1004069 h 2249100"/>
              <a:gd name="connsiteX2602" fmla="*/ 259147 w 2729341"/>
              <a:gd name="connsiteY2602" fmla="*/ 1004307 h 2249100"/>
              <a:gd name="connsiteX2603" fmla="*/ 258432 w 2729341"/>
              <a:gd name="connsiteY2603" fmla="*/ 1003802 h 2249100"/>
              <a:gd name="connsiteX2604" fmla="*/ 257442 w 2729341"/>
              <a:gd name="connsiteY2604" fmla="*/ 1001163 h 2249100"/>
              <a:gd name="connsiteX2605" fmla="*/ 257356 w 2729341"/>
              <a:gd name="connsiteY2605" fmla="*/ 1000049 h 2249100"/>
              <a:gd name="connsiteX2606" fmla="*/ 259271 w 2729341"/>
              <a:gd name="connsiteY2606" fmla="*/ 1000877 h 2249100"/>
              <a:gd name="connsiteX2607" fmla="*/ 259994 w 2729341"/>
              <a:gd name="connsiteY2607" fmla="*/ 1002802 h 2249100"/>
              <a:gd name="connsiteX2608" fmla="*/ 260013 w 2729341"/>
              <a:gd name="connsiteY2608" fmla="*/ 1004069 h 2249100"/>
              <a:gd name="connsiteX2609" fmla="*/ 150038 w 2729341"/>
              <a:gd name="connsiteY2609" fmla="*/ 1003687 h 2249100"/>
              <a:gd name="connsiteX2610" fmla="*/ 152629 w 2729341"/>
              <a:gd name="connsiteY2610" fmla="*/ 1011355 h 2249100"/>
              <a:gd name="connsiteX2611" fmla="*/ 153753 w 2729341"/>
              <a:gd name="connsiteY2611" fmla="*/ 1012851 h 2249100"/>
              <a:gd name="connsiteX2612" fmla="*/ 155419 w 2729341"/>
              <a:gd name="connsiteY2612" fmla="*/ 1013660 h 2249100"/>
              <a:gd name="connsiteX2613" fmla="*/ 157763 w 2729341"/>
              <a:gd name="connsiteY2613" fmla="*/ 1014479 h 2249100"/>
              <a:gd name="connsiteX2614" fmla="*/ 159153 w 2729341"/>
              <a:gd name="connsiteY2614" fmla="*/ 1015613 h 2249100"/>
              <a:gd name="connsiteX2615" fmla="*/ 160372 w 2729341"/>
              <a:gd name="connsiteY2615" fmla="*/ 1017337 h 2249100"/>
              <a:gd name="connsiteX2616" fmla="*/ 160534 w 2729341"/>
              <a:gd name="connsiteY2616" fmla="*/ 1018127 h 2249100"/>
              <a:gd name="connsiteX2617" fmla="*/ 153191 w 2729341"/>
              <a:gd name="connsiteY2617" fmla="*/ 1015051 h 2249100"/>
              <a:gd name="connsiteX2618" fmla="*/ 148571 w 2729341"/>
              <a:gd name="connsiteY2618" fmla="*/ 1019547 h 2249100"/>
              <a:gd name="connsiteX2619" fmla="*/ 147180 w 2729341"/>
              <a:gd name="connsiteY2619" fmla="*/ 1020137 h 2249100"/>
              <a:gd name="connsiteX2620" fmla="*/ 134074 w 2729341"/>
              <a:gd name="connsiteY2620" fmla="*/ 1020347 h 2249100"/>
              <a:gd name="connsiteX2621" fmla="*/ 131455 w 2729341"/>
              <a:gd name="connsiteY2621" fmla="*/ 1021175 h 2249100"/>
              <a:gd name="connsiteX2622" fmla="*/ 129759 w 2729341"/>
              <a:gd name="connsiteY2622" fmla="*/ 1022633 h 2249100"/>
              <a:gd name="connsiteX2623" fmla="*/ 126768 w 2729341"/>
              <a:gd name="connsiteY2623" fmla="*/ 1026719 h 2249100"/>
              <a:gd name="connsiteX2624" fmla="*/ 125244 w 2729341"/>
              <a:gd name="connsiteY2624" fmla="*/ 1028310 h 2249100"/>
              <a:gd name="connsiteX2625" fmla="*/ 123644 w 2729341"/>
              <a:gd name="connsiteY2625" fmla="*/ 1029252 h 2249100"/>
              <a:gd name="connsiteX2626" fmla="*/ 120244 w 2729341"/>
              <a:gd name="connsiteY2626" fmla="*/ 1030300 h 2249100"/>
              <a:gd name="connsiteX2627" fmla="*/ 116157 w 2729341"/>
              <a:gd name="connsiteY2627" fmla="*/ 1030157 h 2249100"/>
              <a:gd name="connsiteX2628" fmla="*/ 114024 w 2729341"/>
              <a:gd name="connsiteY2628" fmla="*/ 1029624 h 2249100"/>
              <a:gd name="connsiteX2629" fmla="*/ 112881 w 2729341"/>
              <a:gd name="connsiteY2629" fmla="*/ 1027681 h 2249100"/>
              <a:gd name="connsiteX2630" fmla="*/ 111871 w 2729341"/>
              <a:gd name="connsiteY2630" fmla="*/ 1023852 h 2249100"/>
              <a:gd name="connsiteX2631" fmla="*/ 111871 w 2729341"/>
              <a:gd name="connsiteY2631" fmla="*/ 1022785 h 2249100"/>
              <a:gd name="connsiteX2632" fmla="*/ 112300 w 2729341"/>
              <a:gd name="connsiteY2632" fmla="*/ 1020947 h 2249100"/>
              <a:gd name="connsiteX2633" fmla="*/ 115938 w 2729341"/>
              <a:gd name="connsiteY2633" fmla="*/ 1018413 h 2249100"/>
              <a:gd name="connsiteX2634" fmla="*/ 117148 w 2729341"/>
              <a:gd name="connsiteY2634" fmla="*/ 1017070 h 2249100"/>
              <a:gd name="connsiteX2635" fmla="*/ 121863 w 2729341"/>
              <a:gd name="connsiteY2635" fmla="*/ 1008336 h 2249100"/>
              <a:gd name="connsiteX2636" fmla="*/ 123234 w 2729341"/>
              <a:gd name="connsiteY2636" fmla="*/ 1007136 h 2249100"/>
              <a:gd name="connsiteX2637" fmla="*/ 124682 w 2729341"/>
              <a:gd name="connsiteY2637" fmla="*/ 1006840 h 2249100"/>
              <a:gd name="connsiteX2638" fmla="*/ 128711 w 2729341"/>
              <a:gd name="connsiteY2638" fmla="*/ 1007450 h 2249100"/>
              <a:gd name="connsiteX2639" fmla="*/ 132150 w 2729341"/>
              <a:gd name="connsiteY2639" fmla="*/ 1004888 h 2249100"/>
              <a:gd name="connsiteX2640" fmla="*/ 139560 w 2729341"/>
              <a:gd name="connsiteY2640" fmla="*/ 1000982 h 2249100"/>
              <a:gd name="connsiteX2641" fmla="*/ 141189 w 2729341"/>
              <a:gd name="connsiteY2641" fmla="*/ 1000516 h 2249100"/>
              <a:gd name="connsiteX2642" fmla="*/ 146523 w 2729341"/>
              <a:gd name="connsiteY2642" fmla="*/ 1000430 h 2249100"/>
              <a:gd name="connsiteX2643" fmla="*/ 147980 w 2729341"/>
              <a:gd name="connsiteY2643" fmla="*/ 1001039 h 2249100"/>
              <a:gd name="connsiteX2644" fmla="*/ 149104 w 2729341"/>
              <a:gd name="connsiteY2644" fmla="*/ 1002135 h 2249100"/>
              <a:gd name="connsiteX2645" fmla="*/ 150038 w 2729341"/>
              <a:gd name="connsiteY2645" fmla="*/ 1003687 h 2249100"/>
              <a:gd name="connsiteX2646" fmla="*/ 181527 w 2729341"/>
              <a:gd name="connsiteY2646" fmla="*/ 1009888 h 2249100"/>
              <a:gd name="connsiteX2647" fmla="*/ 180889 w 2729341"/>
              <a:gd name="connsiteY2647" fmla="*/ 1010098 h 2249100"/>
              <a:gd name="connsiteX2648" fmla="*/ 179051 w 2729341"/>
              <a:gd name="connsiteY2648" fmla="*/ 1008678 h 2249100"/>
              <a:gd name="connsiteX2649" fmla="*/ 178384 w 2729341"/>
              <a:gd name="connsiteY2649" fmla="*/ 1007621 h 2249100"/>
              <a:gd name="connsiteX2650" fmla="*/ 177898 w 2729341"/>
              <a:gd name="connsiteY2650" fmla="*/ 1005964 h 2249100"/>
              <a:gd name="connsiteX2651" fmla="*/ 181651 w 2729341"/>
              <a:gd name="connsiteY2651" fmla="*/ 1003583 h 2249100"/>
              <a:gd name="connsiteX2652" fmla="*/ 182432 w 2729341"/>
              <a:gd name="connsiteY2652" fmla="*/ 1003554 h 2249100"/>
              <a:gd name="connsiteX2653" fmla="*/ 183137 w 2729341"/>
              <a:gd name="connsiteY2653" fmla="*/ 1004897 h 2249100"/>
              <a:gd name="connsiteX2654" fmla="*/ 183261 w 2729341"/>
              <a:gd name="connsiteY2654" fmla="*/ 1005945 h 2249100"/>
              <a:gd name="connsiteX2655" fmla="*/ 182223 w 2729341"/>
              <a:gd name="connsiteY2655" fmla="*/ 1008955 h 2249100"/>
              <a:gd name="connsiteX2656" fmla="*/ 181527 w 2729341"/>
              <a:gd name="connsiteY2656" fmla="*/ 1009888 h 2249100"/>
              <a:gd name="connsiteX2657" fmla="*/ 174679 w 2729341"/>
              <a:gd name="connsiteY2657" fmla="*/ 1030424 h 2249100"/>
              <a:gd name="connsiteX2658" fmla="*/ 172364 w 2729341"/>
              <a:gd name="connsiteY2658" fmla="*/ 1031424 h 2249100"/>
              <a:gd name="connsiteX2659" fmla="*/ 169907 w 2729341"/>
              <a:gd name="connsiteY2659" fmla="*/ 1030377 h 2249100"/>
              <a:gd name="connsiteX2660" fmla="*/ 167802 w 2729341"/>
              <a:gd name="connsiteY2660" fmla="*/ 1028443 h 2249100"/>
              <a:gd name="connsiteX2661" fmla="*/ 167564 w 2729341"/>
              <a:gd name="connsiteY2661" fmla="*/ 1026138 h 2249100"/>
              <a:gd name="connsiteX2662" fmla="*/ 172250 w 2729341"/>
              <a:gd name="connsiteY2662" fmla="*/ 1027633 h 2249100"/>
              <a:gd name="connsiteX2663" fmla="*/ 173250 w 2729341"/>
              <a:gd name="connsiteY2663" fmla="*/ 1028338 h 2249100"/>
              <a:gd name="connsiteX2664" fmla="*/ 174679 w 2729341"/>
              <a:gd name="connsiteY2664" fmla="*/ 1030424 h 2249100"/>
              <a:gd name="connsiteX2665" fmla="*/ 94298 w 2729341"/>
              <a:gd name="connsiteY2665" fmla="*/ 1042511 h 2249100"/>
              <a:gd name="connsiteX2666" fmla="*/ 93126 w 2729341"/>
              <a:gd name="connsiteY2666" fmla="*/ 1042854 h 2249100"/>
              <a:gd name="connsiteX2667" fmla="*/ 92850 w 2729341"/>
              <a:gd name="connsiteY2667" fmla="*/ 1042387 h 2249100"/>
              <a:gd name="connsiteX2668" fmla="*/ 92707 w 2729341"/>
              <a:gd name="connsiteY2668" fmla="*/ 1040387 h 2249100"/>
              <a:gd name="connsiteX2669" fmla="*/ 91811 w 2729341"/>
              <a:gd name="connsiteY2669" fmla="*/ 1037206 h 2249100"/>
              <a:gd name="connsiteX2670" fmla="*/ 93516 w 2729341"/>
              <a:gd name="connsiteY2670" fmla="*/ 1036054 h 2249100"/>
              <a:gd name="connsiteX2671" fmla="*/ 94583 w 2729341"/>
              <a:gd name="connsiteY2671" fmla="*/ 1035787 h 2249100"/>
              <a:gd name="connsiteX2672" fmla="*/ 95031 w 2729341"/>
              <a:gd name="connsiteY2672" fmla="*/ 1036272 h 2249100"/>
              <a:gd name="connsiteX2673" fmla="*/ 96260 w 2729341"/>
              <a:gd name="connsiteY2673" fmla="*/ 1038654 h 2249100"/>
              <a:gd name="connsiteX2674" fmla="*/ 97488 w 2729341"/>
              <a:gd name="connsiteY2674" fmla="*/ 1039282 h 2249100"/>
              <a:gd name="connsiteX2675" fmla="*/ 98393 w 2729341"/>
              <a:gd name="connsiteY2675" fmla="*/ 1039787 h 2249100"/>
              <a:gd name="connsiteX2676" fmla="*/ 96803 w 2729341"/>
              <a:gd name="connsiteY2676" fmla="*/ 1040511 h 2249100"/>
              <a:gd name="connsiteX2677" fmla="*/ 94298 w 2729341"/>
              <a:gd name="connsiteY2677" fmla="*/ 1042511 h 2249100"/>
              <a:gd name="connsiteX2678" fmla="*/ 86811 w 2729341"/>
              <a:gd name="connsiteY2678" fmla="*/ 1045512 h 2249100"/>
              <a:gd name="connsiteX2679" fmla="*/ 85801 w 2729341"/>
              <a:gd name="connsiteY2679" fmla="*/ 1046312 h 2249100"/>
              <a:gd name="connsiteX2680" fmla="*/ 84992 w 2729341"/>
              <a:gd name="connsiteY2680" fmla="*/ 1046483 h 2249100"/>
              <a:gd name="connsiteX2681" fmla="*/ 84382 w 2729341"/>
              <a:gd name="connsiteY2681" fmla="*/ 1046035 h 2249100"/>
              <a:gd name="connsiteX2682" fmla="*/ 81591 w 2729341"/>
              <a:gd name="connsiteY2682" fmla="*/ 1046578 h 2249100"/>
              <a:gd name="connsiteX2683" fmla="*/ 81048 w 2729341"/>
              <a:gd name="connsiteY2683" fmla="*/ 1046255 h 2249100"/>
              <a:gd name="connsiteX2684" fmla="*/ 79820 w 2729341"/>
              <a:gd name="connsiteY2684" fmla="*/ 1043540 h 2249100"/>
              <a:gd name="connsiteX2685" fmla="*/ 79743 w 2729341"/>
              <a:gd name="connsiteY2685" fmla="*/ 1042140 h 2249100"/>
              <a:gd name="connsiteX2686" fmla="*/ 80229 w 2729341"/>
              <a:gd name="connsiteY2686" fmla="*/ 1041035 h 2249100"/>
              <a:gd name="connsiteX2687" fmla="*/ 81467 w 2729341"/>
              <a:gd name="connsiteY2687" fmla="*/ 1040025 h 2249100"/>
              <a:gd name="connsiteX2688" fmla="*/ 83468 w 2729341"/>
              <a:gd name="connsiteY2688" fmla="*/ 1039120 h 2249100"/>
              <a:gd name="connsiteX2689" fmla="*/ 85439 w 2729341"/>
              <a:gd name="connsiteY2689" fmla="*/ 1039311 h 2249100"/>
              <a:gd name="connsiteX2690" fmla="*/ 88868 w 2729341"/>
              <a:gd name="connsiteY2690" fmla="*/ 1041816 h 2249100"/>
              <a:gd name="connsiteX2691" fmla="*/ 90478 w 2729341"/>
              <a:gd name="connsiteY2691" fmla="*/ 1043283 h 2249100"/>
              <a:gd name="connsiteX2692" fmla="*/ 90783 w 2729341"/>
              <a:gd name="connsiteY2692" fmla="*/ 1044188 h 2249100"/>
              <a:gd name="connsiteX2693" fmla="*/ 89583 w 2729341"/>
              <a:gd name="connsiteY2693" fmla="*/ 1045045 h 2249100"/>
              <a:gd name="connsiteX2694" fmla="*/ 86811 w 2729341"/>
              <a:gd name="connsiteY2694" fmla="*/ 1045512 h 2249100"/>
              <a:gd name="connsiteX2695" fmla="*/ 66123 w 2729341"/>
              <a:gd name="connsiteY2695" fmla="*/ 1053208 h 2249100"/>
              <a:gd name="connsiteX2696" fmla="*/ 67275 w 2729341"/>
              <a:gd name="connsiteY2696" fmla="*/ 1055360 h 2249100"/>
              <a:gd name="connsiteX2697" fmla="*/ 69266 w 2729341"/>
              <a:gd name="connsiteY2697" fmla="*/ 1053999 h 2249100"/>
              <a:gd name="connsiteX2698" fmla="*/ 70733 w 2729341"/>
              <a:gd name="connsiteY2698" fmla="*/ 1052132 h 2249100"/>
              <a:gd name="connsiteX2699" fmla="*/ 71876 w 2729341"/>
              <a:gd name="connsiteY2699" fmla="*/ 1049722 h 2249100"/>
              <a:gd name="connsiteX2700" fmla="*/ 72619 w 2729341"/>
              <a:gd name="connsiteY2700" fmla="*/ 1048769 h 2249100"/>
              <a:gd name="connsiteX2701" fmla="*/ 73600 w 2729341"/>
              <a:gd name="connsiteY2701" fmla="*/ 1050046 h 2249100"/>
              <a:gd name="connsiteX2702" fmla="*/ 76400 w 2729341"/>
              <a:gd name="connsiteY2702" fmla="*/ 1051779 h 2249100"/>
              <a:gd name="connsiteX2703" fmla="*/ 74038 w 2729341"/>
              <a:gd name="connsiteY2703" fmla="*/ 1054446 h 2249100"/>
              <a:gd name="connsiteX2704" fmla="*/ 69504 w 2729341"/>
              <a:gd name="connsiteY2704" fmla="*/ 1058428 h 2249100"/>
              <a:gd name="connsiteX2705" fmla="*/ 67980 w 2729341"/>
              <a:gd name="connsiteY2705" fmla="*/ 1061095 h 2249100"/>
              <a:gd name="connsiteX2706" fmla="*/ 67885 w 2729341"/>
              <a:gd name="connsiteY2706" fmla="*/ 1062247 h 2249100"/>
              <a:gd name="connsiteX2707" fmla="*/ 72285 w 2729341"/>
              <a:gd name="connsiteY2707" fmla="*/ 1061371 h 2249100"/>
              <a:gd name="connsiteX2708" fmla="*/ 73514 w 2729341"/>
              <a:gd name="connsiteY2708" fmla="*/ 1061495 h 2249100"/>
              <a:gd name="connsiteX2709" fmla="*/ 74295 w 2729341"/>
              <a:gd name="connsiteY2709" fmla="*/ 1062409 h 2249100"/>
              <a:gd name="connsiteX2710" fmla="*/ 73095 w 2729341"/>
              <a:gd name="connsiteY2710" fmla="*/ 1063485 h 2249100"/>
              <a:gd name="connsiteX2711" fmla="*/ 70704 w 2729341"/>
              <a:gd name="connsiteY2711" fmla="*/ 1064467 h 2249100"/>
              <a:gd name="connsiteX2712" fmla="*/ 68628 w 2729341"/>
              <a:gd name="connsiteY2712" fmla="*/ 1066362 h 2249100"/>
              <a:gd name="connsiteX2713" fmla="*/ 63808 w 2729341"/>
              <a:gd name="connsiteY2713" fmla="*/ 1069639 h 2249100"/>
              <a:gd name="connsiteX2714" fmla="*/ 61989 w 2729341"/>
              <a:gd name="connsiteY2714" fmla="*/ 1072363 h 2249100"/>
              <a:gd name="connsiteX2715" fmla="*/ 59836 w 2729341"/>
              <a:gd name="connsiteY2715" fmla="*/ 1073401 h 2249100"/>
              <a:gd name="connsiteX2716" fmla="*/ 56902 w 2729341"/>
              <a:gd name="connsiteY2716" fmla="*/ 1073649 h 2249100"/>
              <a:gd name="connsiteX2717" fmla="*/ 51740 w 2729341"/>
              <a:gd name="connsiteY2717" fmla="*/ 1075420 h 2249100"/>
              <a:gd name="connsiteX2718" fmla="*/ 48606 w 2729341"/>
              <a:gd name="connsiteY2718" fmla="*/ 1077087 h 2249100"/>
              <a:gd name="connsiteX2719" fmla="*/ 47816 w 2729341"/>
              <a:gd name="connsiteY2719" fmla="*/ 1077982 h 2249100"/>
              <a:gd name="connsiteX2720" fmla="*/ 46825 w 2729341"/>
              <a:gd name="connsiteY2720" fmla="*/ 1078392 h 2249100"/>
              <a:gd name="connsiteX2721" fmla="*/ 45644 w 2729341"/>
              <a:gd name="connsiteY2721" fmla="*/ 1078345 h 2249100"/>
              <a:gd name="connsiteX2722" fmla="*/ 44377 w 2729341"/>
              <a:gd name="connsiteY2722" fmla="*/ 1079078 h 2249100"/>
              <a:gd name="connsiteX2723" fmla="*/ 43005 w 2729341"/>
              <a:gd name="connsiteY2723" fmla="*/ 1080583 h 2249100"/>
              <a:gd name="connsiteX2724" fmla="*/ 41862 w 2729341"/>
              <a:gd name="connsiteY2724" fmla="*/ 1081288 h 2249100"/>
              <a:gd name="connsiteX2725" fmla="*/ 39995 w 2729341"/>
              <a:gd name="connsiteY2725" fmla="*/ 1081450 h 2249100"/>
              <a:gd name="connsiteX2726" fmla="*/ 39024 w 2729341"/>
              <a:gd name="connsiteY2726" fmla="*/ 1082040 h 2249100"/>
              <a:gd name="connsiteX2727" fmla="*/ 37938 w 2729341"/>
              <a:gd name="connsiteY2727" fmla="*/ 1082021 h 2249100"/>
              <a:gd name="connsiteX2728" fmla="*/ 34957 w 2729341"/>
              <a:gd name="connsiteY2728" fmla="*/ 1080221 h 2249100"/>
              <a:gd name="connsiteX2729" fmla="*/ 34214 w 2729341"/>
              <a:gd name="connsiteY2729" fmla="*/ 1079173 h 2249100"/>
              <a:gd name="connsiteX2730" fmla="*/ 36852 w 2729341"/>
              <a:gd name="connsiteY2730" fmla="*/ 1077068 h 2249100"/>
              <a:gd name="connsiteX2731" fmla="*/ 38757 w 2729341"/>
              <a:gd name="connsiteY2731" fmla="*/ 1076363 h 2249100"/>
              <a:gd name="connsiteX2732" fmla="*/ 41662 w 2729341"/>
              <a:gd name="connsiteY2732" fmla="*/ 1076049 h 2249100"/>
              <a:gd name="connsiteX2733" fmla="*/ 44510 w 2729341"/>
              <a:gd name="connsiteY2733" fmla="*/ 1074096 h 2249100"/>
              <a:gd name="connsiteX2734" fmla="*/ 50378 w 2729341"/>
              <a:gd name="connsiteY2734" fmla="*/ 1071515 h 2249100"/>
              <a:gd name="connsiteX2735" fmla="*/ 52197 w 2729341"/>
              <a:gd name="connsiteY2735" fmla="*/ 1070105 h 2249100"/>
              <a:gd name="connsiteX2736" fmla="*/ 53369 w 2729341"/>
              <a:gd name="connsiteY2736" fmla="*/ 1065181 h 2249100"/>
              <a:gd name="connsiteX2737" fmla="*/ 54702 w 2729341"/>
              <a:gd name="connsiteY2737" fmla="*/ 1064343 h 2249100"/>
              <a:gd name="connsiteX2738" fmla="*/ 55416 w 2729341"/>
              <a:gd name="connsiteY2738" fmla="*/ 1062371 h 2249100"/>
              <a:gd name="connsiteX2739" fmla="*/ 58664 w 2729341"/>
              <a:gd name="connsiteY2739" fmla="*/ 1062428 h 2249100"/>
              <a:gd name="connsiteX2740" fmla="*/ 60150 w 2729341"/>
              <a:gd name="connsiteY2740" fmla="*/ 1064638 h 2249100"/>
              <a:gd name="connsiteX2741" fmla="*/ 60674 w 2729341"/>
              <a:gd name="connsiteY2741" fmla="*/ 1064943 h 2249100"/>
              <a:gd name="connsiteX2742" fmla="*/ 60931 w 2729341"/>
              <a:gd name="connsiteY2742" fmla="*/ 1064733 h 2249100"/>
              <a:gd name="connsiteX2743" fmla="*/ 61074 w 2729341"/>
              <a:gd name="connsiteY2743" fmla="*/ 1062961 h 2249100"/>
              <a:gd name="connsiteX2744" fmla="*/ 62741 w 2729341"/>
              <a:gd name="connsiteY2744" fmla="*/ 1061723 h 2249100"/>
              <a:gd name="connsiteX2745" fmla="*/ 61779 w 2729341"/>
              <a:gd name="connsiteY2745" fmla="*/ 1060809 h 2249100"/>
              <a:gd name="connsiteX2746" fmla="*/ 58779 w 2729341"/>
              <a:gd name="connsiteY2746" fmla="*/ 1059666 h 2249100"/>
              <a:gd name="connsiteX2747" fmla="*/ 56550 w 2729341"/>
              <a:gd name="connsiteY2747" fmla="*/ 1059123 h 2249100"/>
              <a:gd name="connsiteX2748" fmla="*/ 55093 w 2729341"/>
              <a:gd name="connsiteY2748" fmla="*/ 1059190 h 2249100"/>
              <a:gd name="connsiteX2749" fmla="*/ 53912 w 2729341"/>
              <a:gd name="connsiteY2749" fmla="*/ 1058552 h 2249100"/>
              <a:gd name="connsiteX2750" fmla="*/ 52997 w 2729341"/>
              <a:gd name="connsiteY2750" fmla="*/ 1057199 h 2249100"/>
              <a:gd name="connsiteX2751" fmla="*/ 52588 w 2729341"/>
              <a:gd name="connsiteY2751" fmla="*/ 1055856 h 2249100"/>
              <a:gd name="connsiteX2752" fmla="*/ 52664 w 2729341"/>
              <a:gd name="connsiteY2752" fmla="*/ 1054522 h 2249100"/>
              <a:gd name="connsiteX2753" fmla="*/ 53407 w 2729341"/>
              <a:gd name="connsiteY2753" fmla="*/ 1053027 h 2249100"/>
              <a:gd name="connsiteX2754" fmla="*/ 54807 w 2729341"/>
              <a:gd name="connsiteY2754" fmla="*/ 1051370 h 2249100"/>
              <a:gd name="connsiteX2755" fmla="*/ 56407 w 2729341"/>
              <a:gd name="connsiteY2755" fmla="*/ 1050427 h 2249100"/>
              <a:gd name="connsiteX2756" fmla="*/ 59865 w 2729341"/>
              <a:gd name="connsiteY2756" fmla="*/ 1049750 h 2249100"/>
              <a:gd name="connsiteX2757" fmla="*/ 62932 w 2729341"/>
              <a:gd name="connsiteY2757" fmla="*/ 1048646 h 2249100"/>
              <a:gd name="connsiteX2758" fmla="*/ 64551 w 2729341"/>
              <a:gd name="connsiteY2758" fmla="*/ 1048474 h 2249100"/>
              <a:gd name="connsiteX2759" fmla="*/ 65780 w 2729341"/>
              <a:gd name="connsiteY2759" fmla="*/ 1048941 h 2249100"/>
              <a:gd name="connsiteX2760" fmla="*/ 66123 w 2729341"/>
              <a:gd name="connsiteY2760" fmla="*/ 1053208 h 2249100"/>
              <a:gd name="connsiteX2761" fmla="*/ 76962 w 2729341"/>
              <a:gd name="connsiteY2761" fmla="*/ 1061237 h 2249100"/>
              <a:gd name="connsiteX2762" fmla="*/ 76581 w 2729341"/>
              <a:gd name="connsiteY2762" fmla="*/ 1061371 h 2249100"/>
              <a:gd name="connsiteX2763" fmla="*/ 75895 w 2729341"/>
              <a:gd name="connsiteY2763" fmla="*/ 1060256 h 2249100"/>
              <a:gd name="connsiteX2764" fmla="*/ 75867 w 2729341"/>
              <a:gd name="connsiteY2764" fmla="*/ 1059237 h 2249100"/>
              <a:gd name="connsiteX2765" fmla="*/ 76305 w 2729341"/>
              <a:gd name="connsiteY2765" fmla="*/ 1058494 h 2249100"/>
              <a:gd name="connsiteX2766" fmla="*/ 77553 w 2729341"/>
              <a:gd name="connsiteY2766" fmla="*/ 1056761 h 2249100"/>
              <a:gd name="connsiteX2767" fmla="*/ 78438 w 2729341"/>
              <a:gd name="connsiteY2767" fmla="*/ 1056151 h 2249100"/>
              <a:gd name="connsiteX2768" fmla="*/ 79534 w 2729341"/>
              <a:gd name="connsiteY2768" fmla="*/ 1055837 h 2249100"/>
              <a:gd name="connsiteX2769" fmla="*/ 79829 w 2729341"/>
              <a:gd name="connsiteY2769" fmla="*/ 1056303 h 2249100"/>
              <a:gd name="connsiteX2770" fmla="*/ 78867 w 2729341"/>
              <a:gd name="connsiteY2770" fmla="*/ 1058352 h 2249100"/>
              <a:gd name="connsiteX2771" fmla="*/ 77667 w 2729341"/>
              <a:gd name="connsiteY2771" fmla="*/ 1059733 h 2249100"/>
              <a:gd name="connsiteX2772" fmla="*/ 76962 w 2729341"/>
              <a:gd name="connsiteY2772" fmla="*/ 1061237 h 2249100"/>
              <a:gd name="connsiteX2773" fmla="*/ 30061 w 2729341"/>
              <a:gd name="connsiteY2773" fmla="*/ 1078202 h 2249100"/>
              <a:gd name="connsiteX2774" fmla="*/ 21879 w 2729341"/>
              <a:gd name="connsiteY2774" fmla="*/ 1082974 h 2249100"/>
              <a:gd name="connsiteX2775" fmla="*/ 19221 w 2729341"/>
              <a:gd name="connsiteY2775" fmla="*/ 1086460 h 2249100"/>
              <a:gd name="connsiteX2776" fmla="*/ 17193 w 2729341"/>
              <a:gd name="connsiteY2776" fmla="*/ 1089812 h 2249100"/>
              <a:gd name="connsiteX2777" fmla="*/ 15602 w 2729341"/>
              <a:gd name="connsiteY2777" fmla="*/ 1091641 h 2249100"/>
              <a:gd name="connsiteX2778" fmla="*/ 14440 w 2729341"/>
              <a:gd name="connsiteY2778" fmla="*/ 1091956 h 2249100"/>
              <a:gd name="connsiteX2779" fmla="*/ 13144 w 2729341"/>
              <a:gd name="connsiteY2779" fmla="*/ 1092841 h 2249100"/>
              <a:gd name="connsiteX2780" fmla="*/ 10439 w 2729341"/>
              <a:gd name="connsiteY2780" fmla="*/ 1095175 h 2249100"/>
              <a:gd name="connsiteX2781" fmla="*/ 9296 w 2729341"/>
              <a:gd name="connsiteY2781" fmla="*/ 1095461 h 2249100"/>
              <a:gd name="connsiteX2782" fmla="*/ 610 w 2729341"/>
              <a:gd name="connsiteY2782" fmla="*/ 1100900 h 2249100"/>
              <a:gd name="connsiteX2783" fmla="*/ 0 w 2729341"/>
              <a:gd name="connsiteY2783" fmla="*/ 1100985 h 2249100"/>
              <a:gd name="connsiteX2784" fmla="*/ 419 w 2729341"/>
              <a:gd name="connsiteY2784" fmla="*/ 1099566 h 2249100"/>
              <a:gd name="connsiteX2785" fmla="*/ 3067 w 2729341"/>
              <a:gd name="connsiteY2785" fmla="*/ 1097556 h 2249100"/>
              <a:gd name="connsiteX2786" fmla="*/ 4801 w 2729341"/>
              <a:gd name="connsiteY2786" fmla="*/ 1095718 h 2249100"/>
              <a:gd name="connsiteX2787" fmla="*/ 6753 w 2729341"/>
              <a:gd name="connsiteY2787" fmla="*/ 1092689 h 2249100"/>
              <a:gd name="connsiteX2788" fmla="*/ 7830 w 2729341"/>
              <a:gd name="connsiteY2788" fmla="*/ 1091565 h 2249100"/>
              <a:gd name="connsiteX2789" fmla="*/ 8172 w 2729341"/>
              <a:gd name="connsiteY2789" fmla="*/ 1090041 h 2249100"/>
              <a:gd name="connsiteX2790" fmla="*/ 8315 w 2729341"/>
              <a:gd name="connsiteY2790" fmla="*/ 1086955 h 2249100"/>
              <a:gd name="connsiteX2791" fmla="*/ 8801 w 2729341"/>
              <a:gd name="connsiteY2791" fmla="*/ 1085783 h 2249100"/>
              <a:gd name="connsiteX2792" fmla="*/ 10668 w 2729341"/>
              <a:gd name="connsiteY2792" fmla="*/ 1083459 h 2249100"/>
              <a:gd name="connsiteX2793" fmla="*/ 12030 w 2729341"/>
              <a:gd name="connsiteY2793" fmla="*/ 1082193 h 2249100"/>
              <a:gd name="connsiteX2794" fmla="*/ 13821 w 2729341"/>
              <a:gd name="connsiteY2794" fmla="*/ 1081754 h 2249100"/>
              <a:gd name="connsiteX2795" fmla="*/ 17440 w 2729341"/>
              <a:gd name="connsiteY2795" fmla="*/ 1082145 h 2249100"/>
              <a:gd name="connsiteX2796" fmla="*/ 18945 w 2729341"/>
              <a:gd name="connsiteY2796" fmla="*/ 1080954 h 2249100"/>
              <a:gd name="connsiteX2797" fmla="*/ 19412 w 2729341"/>
              <a:gd name="connsiteY2797" fmla="*/ 1080059 h 2249100"/>
              <a:gd name="connsiteX2798" fmla="*/ 18498 w 2729341"/>
              <a:gd name="connsiteY2798" fmla="*/ 1079240 h 2249100"/>
              <a:gd name="connsiteX2799" fmla="*/ 18288 w 2729341"/>
              <a:gd name="connsiteY2799" fmla="*/ 1077820 h 2249100"/>
              <a:gd name="connsiteX2800" fmla="*/ 18526 w 2729341"/>
              <a:gd name="connsiteY2800" fmla="*/ 1075363 h 2249100"/>
              <a:gd name="connsiteX2801" fmla="*/ 19574 w 2729341"/>
              <a:gd name="connsiteY2801" fmla="*/ 1073182 h 2249100"/>
              <a:gd name="connsiteX2802" fmla="*/ 21431 w 2729341"/>
              <a:gd name="connsiteY2802" fmla="*/ 1071277 h 2249100"/>
              <a:gd name="connsiteX2803" fmla="*/ 23965 w 2729341"/>
              <a:gd name="connsiteY2803" fmla="*/ 1069791 h 2249100"/>
              <a:gd name="connsiteX2804" fmla="*/ 27165 w 2729341"/>
              <a:gd name="connsiteY2804" fmla="*/ 1068724 h 2249100"/>
              <a:gd name="connsiteX2805" fmla="*/ 29508 w 2729341"/>
              <a:gd name="connsiteY2805" fmla="*/ 1068677 h 2249100"/>
              <a:gd name="connsiteX2806" fmla="*/ 33719 w 2729341"/>
              <a:gd name="connsiteY2806" fmla="*/ 1070924 h 2249100"/>
              <a:gd name="connsiteX2807" fmla="*/ 34338 w 2729341"/>
              <a:gd name="connsiteY2807" fmla="*/ 1071953 h 2249100"/>
              <a:gd name="connsiteX2808" fmla="*/ 33299 w 2729341"/>
              <a:gd name="connsiteY2808" fmla="*/ 1074201 h 2249100"/>
              <a:gd name="connsiteX2809" fmla="*/ 32709 w 2729341"/>
              <a:gd name="connsiteY2809" fmla="*/ 1076316 h 2249100"/>
              <a:gd name="connsiteX2810" fmla="*/ 30061 w 2729341"/>
              <a:gd name="connsiteY2810" fmla="*/ 1078202 h 2249100"/>
              <a:gd name="connsiteX2811" fmla="*/ 2023891 w 2729341"/>
              <a:gd name="connsiteY2811" fmla="*/ 1278674 h 2249100"/>
              <a:gd name="connsiteX2812" fmla="*/ 2027092 w 2729341"/>
              <a:gd name="connsiteY2812" fmla="*/ 1278179 h 2249100"/>
              <a:gd name="connsiteX2813" fmla="*/ 2029844 w 2729341"/>
              <a:gd name="connsiteY2813" fmla="*/ 1278322 h 2249100"/>
              <a:gd name="connsiteX2814" fmla="*/ 2032616 w 2729341"/>
              <a:gd name="connsiteY2814" fmla="*/ 1278541 h 2249100"/>
              <a:gd name="connsiteX2815" fmla="*/ 2034092 w 2729341"/>
              <a:gd name="connsiteY2815" fmla="*/ 1278865 h 2249100"/>
              <a:gd name="connsiteX2816" fmla="*/ 2038360 w 2729341"/>
              <a:gd name="connsiteY2816" fmla="*/ 1280636 h 2249100"/>
              <a:gd name="connsiteX2817" fmla="*/ 2041141 w 2729341"/>
              <a:gd name="connsiteY2817" fmla="*/ 1282084 h 2249100"/>
              <a:gd name="connsiteX2818" fmla="*/ 2045132 w 2729341"/>
              <a:gd name="connsiteY2818" fmla="*/ 1284770 h 2249100"/>
              <a:gd name="connsiteX2819" fmla="*/ 2047342 w 2729341"/>
              <a:gd name="connsiteY2819" fmla="*/ 1285961 h 2249100"/>
              <a:gd name="connsiteX2820" fmla="*/ 2048408 w 2729341"/>
              <a:gd name="connsiteY2820" fmla="*/ 1288752 h 2249100"/>
              <a:gd name="connsiteX2821" fmla="*/ 2049647 w 2729341"/>
              <a:gd name="connsiteY2821" fmla="*/ 1292324 h 2249100"/>
              <a:gd name="connsiteX2822" fmla="*/ 2051418 w 2729341"/>
              <a:gd name="connsiteY2822" fmla="*/ 1292324 h 2249100"/>
              <a:gd name="connsiteX2823" fmla="*/ 2052752 w 2729341"/>
              <a:gd name="connsiteY2823" fmla="*/ 1290228 h 2249100"/>
              <a:gd name="connsiteX2824" fmla="*/ 2056143 w 2729341"/>
              <a:gd name="connsiteY2824" fmla="*/ 1289847 h 2249100"/>
              <a:gd name="connsiteX2825" fmla="*/ 2060600 w 2729341"/>
              <a:gd name="connsiteY2825" fmla="*/ 1291314 h 2249100"/>
              <a:gd name="connsiteX2826" fmla="*/ 2064525 w 2729341"/>
              <a:gd name="connsiteY2826" fmla="*/ 1295486 h 2249100"/>
              <a:gd name="connsiteX2827" fmla="*/ 2070164 w 2729341"/>
              <a:gd name="connsiteY2827" fmla="*/ 1299201 h 2249100"/>
              <a:gd name="connsiteX2828" fmla="*/ 2073612 w 2729341"/>
              <a:gd name="connsiteY2828" fmla="*/ 1301048 h 2249100"/>
              <a:gd name="connsiteX2829" fmla="*/ 2077117 w 2729341"/>
              <a:gd name="connsiteY2829" fmla="*/ 1301039 h 2249100"/>
              <a:gd name="connsiteX2830" fmla="*/ 2081565 w 2729341"/>
              <a:gd name="connsiteY2830" fmla="*/ 1299201 h 2249100"/>
              <a:gd name="connsiteX2831" fmla="*/ 2086299 w 2729341"/>
              <a:gd name="connsiteY2831" fmla="*/ 1295638 h 2249100"/>
              <a:gd name="connsiteX2832" fmla="*/ 2089709 w 2729341"/>
              <a:gd name="connsiteY2832" fmla="*/ 1295019 h 2249100"/>
              <a:gd name="connsiteX2833" fmla="*/ 2091728 w 2729341"/>
              <a:gd name="connsiteY2833" fmla="*/ 1295371 h 2249100"/>
              <a:gd name="connsiteX2834" fmla="*/ 2092881 w 2729341"/>
              <a:gd name="connsiteY2834" fmla="*/ 1298143 h 2249100"/>
              <a:gd name="connsiteX2835" fmla="*/ 2094290 w 2729341"/>
              <a:gd name="connsiteY2835" fmla="*/ 1299201 h 2249100"/>
              <a:gd name="connsiteX2836" fmla="*/ 2097967 w 2729341"/>
              <a:gd name="connsiteY2836" fmla="*/ 1298886 h 2249100"/>
              <a:gd name="connsiteX2837" fmla="*/ 2105635 w 2729341"/>
              <a:gd name="connsiteY2837" fmla="*/ 1299420 h 2249100"/>
              <a:gd name="connsiteX2838" fmla="*/ 2111740 w 2729341"/>
              <a:gd name="connsiteY2838" fmla="*/ 1298667 h 2249100"/>
              <a:gd name="connsiteX2839" fmla="*/ 2113131 w 2729341"/>
              <a:gd name="connsiteY2839" fmla="*/ 1300258 h 2249100"/>
              <a:gd name="connsiteX2840" fmla="*/ 2114369 w 2729341"/>
              <a:gd name="connsiteY2840" fmla="*/ 1302763 h 2249100"/>
              <a:gd name="connsiteX2841" fmla="*/ 2116846 w 2729341"/>
              <a:gd name="connsiteY2841" fmla="*/ 1303553 h 2249100"/>
              <a:gd name="connsiteX2842" fmla="*/ 2120208 w 2729341"/>
              <a:gd name="connsiteY2842" fmla="*/ 1302763 h 2249100"/>
              <a:gd name="connsiteX2843" fmla="*/ 2125494 w 2729341"/>
              <a:gd name="connsiteY2843" fmla="*/ 1303306 h 2249100"/>
              <a:gd name="connsiteX2844" fmla="*/ 2124770 w 2729341"/>
              <a:gd name="connsiteY2844" fmla="*/ 1303706 h 2249100"/>
              <a:gd name="connsiteX2845" fmla="*/ 2123989 w 2729341"/>
              <a:gd name="connsiteY2845" fmla="*/ 1303620 h 2249100"/>
              <a:gd name="connsiteX2846" fmla="*/ 2122970 w 2729341"/>
              <a:gd name="connsiteY2846" fmla="*/ 1304220 h 2249100"/>
              <a:gd name="connsiteX2847" fmla="*/ 2121703 w 2729341"/>
              <a:gd name="connsiteY2847" fmla="*/ 1305497 h 2249100"/>
              <a:gd name="connsiteX2848" fmla="*/ 2118779 w 2729341"/>
              <a:gd name="connsiteY2848" fmla="*/ 1307316 h 2249100"/>
              <a:gd name="connsiteX2849" fmla="*/ 2114207 w 2729341"/>
              <a:gd name="connsiteY2849" fmla="*/ 1309688 h 2249100"/>
              <a:gd name="connsiteX2850" fmla="*/ 2108930 w 2729341"/>
              <a:gd name="connsiteY2850" fmla="*/ 1311859 h 2249100"/>
              <a:gd name="connsiteX2851" fmla="*/ 2098234 w 2729341"/>
              <a:gd name="connsiteY2851" fmla="*/ 1315774 h 2249100"/>
              <a:gd name="connsiteX2852" fmla="*/ 2091566 w 2729341"/>
              <a:gd name="connsiteY2852" fmla="*/ 1319832 h 2249100"/>
              <a:gd name="connsiteX2853" fmla="*/ 2088614 w 2729341"/>
              <a:gd name="connsiteY2853" fmla="*/ 1322260 h 2249100"/>
              <a:gd name="connsiteX2854" fmla="*/ 2077136 w 2729341"/>
              <a:gd name="connsiteY2854" fmla="*/ 1334414 h 2249100"/>
              <a:gd name="connsiteX2855" fmla="*/ 2070211 w 2729341"/>
              <a:gd name="connsiteY2855" fmla="*/ 1340863 h 2249100"/>
              <a:gd name="connsiteX2856" fmla="*/ 2059000 w 2729341"/>
              <a:gd name="connsiteY2856" fmla="*/ 1349893 h 2249100"/>
              <a:gd name="connsiteX2857" fmla="*/ 2057933 w 2729341"/>
              <a:gd name="connsiteY2857" fmla="*/ 1351036 h 2249100"/>
              <a:gd name="connsiteX2858" fmla="*/ 2057867 w 2729341"/>
              <a:gd name="connsiteY2858" fmla="*/ 1352103 h 2249100"/>
              <a:gd name="connsiteX2859" fmla="*/ 2058781 w 2729341"/>
              <a:gd name="connsiteY2859" fmla="*/ 1353102 h 2249100"/>
              <a:gd name="connsiteX2860" fmla="*/ 2061067 w 2729341"/>
              <a:gd name="connsiteY2860" fmla="*/ 1354550 h 2249100"/>
              <a:gd name="connsiteX2861" fmla="*/ 2062848 w 2729341"/>
              <a:gd name="connsiteY2861" fmla="*/ 1354731 h 2249100"/>
              <a:gd name="connsiteX2862" fmla="*/ 2065125 w 2729341"/>
              <a:gd name="connsiteY2862" fmla="*/ 1354436 h 2249100"/>
              <a:gd name="connsiteX2863" fmla="*/ 2074126 w 2729341"/>
              <a:gd name="connsiteY2863" fmla="*/ 1351941 h 2249100"/>
              <a:gd name="connsiteX2864" fmla="*/ 2077917 w 2729341"/>
              <a:gd name="connsiteY2864" fmla="*/ 1350207 h 2249100"/>
              <a:gd name="connsiteX2865" fmla="*/ 2081641 w 2729341"/>
              <a:gd name="connsiteY2865" fmla="*/ 1347292 h 2249100"/>
              <a:gd name="connsiteX2866" fmla="*/ 2082022 w 2729341"/>
              <a:gd name="connsiteY2866" fmla="*/ 1347197 h 2249100"/>
              <a:gd name="connsiteX2867" fmla="*/ 2083575 w 2729341"/>
              <a:gd name="connsiteY2867" fmla="*/ 1347730 h 2249100"/>
              <a:gd name="connsiteX2868" fmla="*/ 2084060 w 2729341"/>
              <a:gd name="connsiteY2868" fmla="*/ 1347988 h 2249100"/>
              <a:gd name="connsiteX2869" fmla="*/ 2088899 w 2729341"/>
              <a:gd name="connsiteY2869" fmla="*/ 1344625 h 2249100"/>
              <a:gd name="connsiteX2870" fmla="*/ 2090490 w 2729341"/>
              <a:gd name="connsiteY2870" fmla="*/ 1344197 h 2249100"/>
              <a:gd name="connsiteX2871" fmla="*/ 2091738 w 2729341"/>
              <a:gd name="connsiteY2871" fmla="*/ 1344282 h 2249100"/>
              <a:gd name="connsiteX2872" fmla="*/ 2093290 w 2729341"/>
              <a:gd name="connsiteY2872" fmla="*/ 1345606 h 2249100"/>
              <a:gd name="connsiteX2873" fmla="*/ 2093652 w 2729341"/>
              <a:gd name="connsiteY2873" fmla="*/ 1346406 h 2249100"/>
              <a:gd name="connsiteX2874" fmla="*/ 2093128 w 2729341"/>
              <a:gd name="connsiteY2874" fmla="*/ 1347950 h 2249100"/>
              <a:gd name="connsiteX2875" fmla="*/ 2091738 w 2729341"/>
              <a:gd name="connsiteY2875" fmla="*/ 1350226 h 2249100"/>
              <a:gd name="connsiteX2876" fmla="*/ 2091061 w 2729341"/>
              <a:gd name="connsiteY2876" fmla="*/ 1352141 h 2249100"/>
              <a:gd name="connsiteX2877" fmla="*/ 2091100 w 2729341"/>
              <a:gd name="connsiteY2877" fmla="*/ 1353693 h 2249100"/>
              <a:gd name="connsiteX2878" fmla="*/ 2090499 w 2729341"/>
              <a:gd name="connsiteY2878" fmla="*/ 1355370 h 2249100"/>
              <a:gd name="connsiteX2879" fmla="*/ 2088975 w 2729341"/>
              <a:gd name="connsiteY2879" fmla="*/ 1357646 h 2249100"/>
              <a:gd name="connsiteX2880" fmla="*/ 2089528 w 2729341"/>
              <a:gd name="connsiteY2880" fmla="*/ 1358256 h 2249100"/>
              <a:gd name="connsiteX2881" fmla="*/ 2093614 w 2729341"/>
              <a:gd name="connsiteY2881" fmla="*/ 1356617 h 2249100"/>
              <a:gd name="connsiteX2882" fmla="*/ 2094214 w 2729341"/>
              <a:gd name="connsiteY2882" fmla="*/ 1355979 h 2249100"/>
              <a:gd name="connsiteX2883" fmla="*/ 2094281 w 2729341"/>
              <a:gd name="connsiteY2883" fmla="*/ 1355598 h 2249100"/>
              <a:gd name="connsiteX2884" fmla="*/ 2094033 w 2729341"/>
              <a:gd name="connsiteY2884" fmla="*/ 1355141 h 2249100"/>
              <a:gd name="connsiteX2885" fmla="*/ 2094500 w 2729341"/>
              <a:gd name="connsiteY2885" fmla="*/ 1354931 h 2249100"/>
              <a:gd name="connsiteX2886" fmla="*/ 2097719 w 2729341"/>
              <a:gd name="connsiteY2886" fmla="*/ 1357170 h 2249100"/>
              <a:gd name="connsiteX2887" fmla="*/ 2099863 w 2729341"/>
              <a:gd name="connsiteY2887" fmla="*/ 1358408 h 2249100"/>
              <a:gd name="connsiteX2888" fmla="*/ 2101663 w 2729341"/>
              <a:gd name="connsiteY2888" fmla="*/ 1358999 h 2249100"/>
              <a:gd name="connsiteX2889" fmla="*/ 2105073 w 2729341"/>
              <a:gd name="connsiteY2889" fmla="*/ 1358284 h 2249100"/>
              <a:gd name="connsiteX2890" fmla="*/ 2110092 w 2729341"/>
              <a:gd name="connsiteY2890" fmla="*/ 1356265 h 2249100"/>
              <a:gd name="connsiteX2891" fmla="*/ 2114379 w 2729341"/>
              <a:gd name="connsiteY2891" fmla="*/ 1353807 h 2249100"/>
              <a:gd name="connsiteX2892" fmla="*/ 2117922 w 2729341"/>
              <a:gd name="connsiteY2892" fmla="*/ 1350893 h 2249100"/>
              <a:gd name="connsiteX2893" fmla="*/ 2122342 w 2729341"/>
              <a:gd name="connsiteY2893" fmla="*/ 1349102 h 2249100"/>
              <a:gd name="connsiteX2894" fmla="*/ 2127647 w 2729341"/>
              <a:gd name="connsiteY2894" fmla="*/ 1348445 h 2249100"/>
              <a:gd name="connsiteX2895" fmla="*/ 2131438 w 2729341"/>
              <a:gd name="connsiteY2895" fmla="*/ 1347416 h 2249100"/>
              <a:gd name="connsiteX2896" fmla="*/ 2133724 w 2729341"/>
              <a:gd name="connsiteY2896" fmla="*/ 1346006 h 2249100"/>
              <a:gd name="connsiteX2897" fmla="*/ 2136791 w 2729341"/>
              <a:gd name="connsiteY2897" fmla="*/ 1343254 h 2249100"/>
              <a:gd name="connsiteX2898" fmla="*/ 2138515 w 2729341"/>
              <a:gd name="connsiteY2898" fmla="*/ 1342444 h 2249100"/>
              <a:gd name="connsiteX2899" fmla="*/ 2140687 w 2729341"/>
              <a:gd name="connsiteY2899" fmla="*/ 1342196 h 2249100"/>
              <a:gd name="connsiteX2900" fmla="*/ 2142316 w 2729341"/>
              <a:gd name="connsiteY2900" fmla="*/ 1341130 h 2249100"/>
              <a:gd name="connsiteX2901" fmla="*/ 2143411 w 2729341"/>
              <a:gd name="connsiteY2901" fmla="*/ 1339244 h 2249100"/>
              <a:gd name="connsiteX2902" fmla="*/ 2145487 w 2729341"/>
              <a:gd name="connsiteY2902" fmla="*/ 1337101 h 2249100"/>
              <a:gd name="connsiteX2903" fmla="*/ 2148535 w 2729341"/>
              <a:gd name="connsiteY2903" fmla="*/ 1334700 h 2249100"/>
              <a:gd name="connsiteX2904" fmla="*/ 2150278 w 2729341"/>
              <a:gd name="connsiteY2904" fmla="*/ 1333729 h 2249100"/>
              <a:gd name="connsiteX2905" fmla="*/ 2150707 w 2729341"/>
              <a:gd name="connsiteY2905" fmla="*/ 1334186 h 2249100"/>
              <a:gd name="connsiteX2906" fmla="*/ 2150869 w 2729341"/>
              <a:gd name="connsiteY2906" fmla="*/ 1335034 h 2249100"/>
              <a:gd name="connsiteX2907" fmla="*/ 2150755 w 2729341"/>
              <a:gd name="connsiteY2907" fmla="*/ 1336281 h 2249100"/>
              <a:gd name="connsiteX2908" fmla="*/ 2151517 w 2729341"/>
              <a:gd name="connsiteY2908" fmla="*/ 1337282 h 2249100"/>
              <a:gd name="connsiteX2909" fmla="*/ 2153145 w 2729341"/>
              <a:gd name="connsiteY2909" fmla="*/ 1338053 h 2249100"/>
              <a:gd name="connsiteX2910" fmla="*/ 2153888 w 2729341"/>
              <a:gd name="connsiteY2910" fmla="*/ 1339072 h 2249100"/>
              <a:gd name="connsiteX2911" fmla="*/ 2153746 w 2729341"/>
              <a:gd name="connsiteY2911" fmla="*/ 1340339 h 2249100"/>
              <a:gd name="connsiteX2912" fmla="*/ 2154184 w 2729341"/>
              <a:gd name="connsiteY2912" fmla="*/ 1341415 h 2249100"/>
              <a:gd name="connsiteX2913" fmla="*/ 2155212 w 2729341"/>
              <a:gd name="connsiteY2913" fmla="*/ 1342311 h 2249100"/>
              <a:gd name="connsiteX2914" fmla="*/ 2155479 w 2729341"/>
              <a:gd name="connsiteY2914" fmla="*/ 1344254 h 2249100"/>
              <a:gd name="connsiteX2915" fmla="*/ 2155003 w 2729341"/>
              <a:gd name="connsiteY2915" fmla="*/ 1347235 h 2249100"/>
              <a:gd name="connsiteX2916" fmla="*/ 2154946 w 2729341"/>
              <a:gd name="connsiteY2916" fmla="*/ 1349169 h 2249100"/>
              <a:gd name="connsiteX2917" fmla="*/ 2155308 w 2729341"/>
              <a:gd name="connsiteY2917" fmla="*/ 1350045 h 2249100"/>
              <a:gd name="connsiteX2918" fmla="*/ 2155670 w 2729341"/>
              <a:gd name="connsiteY2918" fmla="*/ 1350540 h 2249100"/>
              <a:gd name="connsiteX2919" fmla="*/ 2156251 w 2729341"/>
              <a:gd name="connsiteY2919" fmla="*/ 1350064 h 2249100"/>
              <a:gd name="connsiteX2920" fmla="*/ 2156984 w 2729341"/>
              <a:gd name="connsiteY2920" fmla="*/ 1349016 h 2249100"/>
              <a:gd name="connsiteX2921" fmla="*/ 2157251 w 2729341"/>
              <a:gd name="connsiteY2921" fmla="*/ 1348369 h 2249100"/>
              <a:gd name="connsiteX2922" fmla="*/ 2157441 w 2729341"/>
              <a:gd name="connsiteY2922" fmla="*/ 1347712 h 2249100"/>
              <a:gd name="connsiteX2923" fmla="*/ 2161899 w 2729341"/>
              <a:gd name="connsiteY2923" fmla="*/ 1344702 h 2249100"/>
              <a:gd name="connsiteX2924" fmla="*/ 2162766 w 2729341"/>
              <a:gd name="connsiteY2924" fmla="*/ 1344549 h 2249100"/>
              <a:gd name="connsiteX2925" fmla="*/ 2164223 w 2729341"/>
              <a:gd name="connsiteY2925" fmla="*/ 1345330 h 2249100"/>
              <a:gd name="connsiteX2926" fmla="*/ 2170967 w 2729341"/>
              <a:gd name="connsiteY2926" fmla="*/ 1346416 h 2249100"/>
              <a:gd name="connsiteX2927" fmla="*/ 2173624 w 2729341"/>
              <a:gd name="connsiteY2927" fmla="*/ 1347187 h 2249100"/>
              <a:gd name="connsiteX2928" fmla="*/ 2176415 w 2729341"/>
              <a:gd name="connsiteY2928" fmla="*/ 1348911 h 2249100"/>
              <a:gd name="connsiteX2929" fmla="*/ 2177367 w 2729341"/>
              <a:gd name="connsiteY2929" fmla="*/ 1349578 h 2249100"/>
              <a:gd name="connsiteX2930" fmla="*/ 2180787 w 2729341"/>
              <a:gd name="connsiteY2930" fmla="*/ 1355141 h 2249100"/>
              <a:gd name="connsiteX2931" fmla="*/ 2182349 w 2729341"/>
              <a:gd name="connsiteY2931" fmla="*/ 1357313 h 2249100"/>
              <a:gd name="connsiteX2932" fmla="*/ 2183321 w 2729341"/>
              <a:gd name="connsiteY2932" fmla="*/ 1357913 h 2249100"/>
              <a:gd name="connsiteX2933" fmla="*/ 2183873 w 2729341"/>
              <a:gd name="connsiteY2933" fmla="*/ 1358760 h 2249100"/>
              <a:gd name="connsiteX2934" fmla="*/ 2184311 w 2729341"/>
              <a:gd name="connsiteY2934" fmla="*/ 1360723 h 2249100"/>
              <a:gd name="connsiteX2935" fmla="*/ 2184845 w 2729341"/>
              <a:gd name="connsiteY2935" fmla="*/ 1361313 h 2249100"/>
              <a:gd name="connsiteX2936" fmla="*/ 2189855 w 2729341"/>
              <a:gd name="connsiteY2936" fmla="*/ 1361732 h 2249100"/>
              <a:gd name="connsiteX2937" fmla="*/ 2192122 w 2729341"/>
              <a:gd name="connsiteY2937" fmla="*/ 1361380 h 2249100"/>
              <a:gd name="connsiteX2938" fmla="*/ 2193503 w 2729341"/>
              <a:gd name="connsiteY2938" fmla="*/ 1360589 h 2249100"/>
              <a:gd name="connsiteX2939" fmla="*/ 2195036 w 2729341"/>
              <a:gd name="connsiteY2939" fmla="*/ 1361103 h 2249100"/>
              <a:gd name="connsiteX2940" fmla="*/ 2196722 w 2729341"/>
              <a:gd name="connsiteY2940" fmla="*/ 1362913 h 2249100"/>
              <a:gd name="connsiteX2941" fmla="*/ 2198380 w 2729341"/>
              <a:gd name="connsiteY2941" fmla="*/ 1363418 h 2249100"/>
              <a:gd name="connsiteX2942" fmla="*/ 2200008 w 2729341"/>
              <a:gd name="connsiteY2942" fmla="*/ 1362627 h 2249100"/>
              <a:gd name="connsiteX2943" fmla="*/ 2201542 w 2729341"/>
              <a:gd name="connsiteY2943" fmla="*/ 1362647 h 2249100"/>
              <a:gd name="connsiteX2944" fmla="*/ 2202980 w 2729341"/>
              <a:gd name="connsiteY2944" fmla="*/ 1363494 h 2249100"/>
              <a:gd name="connsiteX2945" fmla="*/ 2203647 w 2729341"/>
              <a:gd name="connsiteY2945" fmla="*/ 1364104 h 2249100"/>
              <a:gd name="connsiteX2946" fmla="*/ 2204085 w 2729341"/>
              <a:gd name="connsiteY2946" fmla="*/ 1364075 h 2249100"/>
              <a:gd name="connsiteX2947" fmla="*/ 2206933 w 2729341"/>
              <a:gd name="connsiteY2947" fmla="*/ 1361313 h 2249100"/>
              <a:gd name="connsiteX2948" fmla="*/ 2210362 w 2729341"/>
              <a:gd name="connsiteY2948" fmla="*/ 1358856 h 2249100"/>
              <a:gd name="connsiteX2949" fmla="*/ 2214944 w 2729341"/>
              <a:gd name="connsiteY2949" fmla="*/ 1356198 h 2249100"/>
              <a:gd name="connsiteX2950" fmla="*/ 2217601 w 2729341"/>
              <a:gd name="connsiteY2950" fmla="*/ 1355017 h 2249100"/>
              <a:gd name="connsiteX2951" fmla="*/ 2218334 w 2729341"/>
              <a:gd name="connsiteY2951" fmla="*/ 1355303 h 2249100"/>
              <a:gd name="connsiteX2952" fmla="*/ 2222554 w 2729341"/>
              <a:gd name="connsiteY2952" fmla="*/ 1354417 h 2249100"/>
              <a:gd name="connsiteX2953" fmla="*/ 2226355 w 2729341"/>
              <a:gd name="connsiteY2953" fmla="*/ 1354341 h 2249100"/>
              <a:gd name="connsiteX2954" fmla="*/ 2231393 w 2729341"/>
              <a:gd name="connsiteY2954" fmla="*/ 1354874 h 2249100"/>
              <a:gd name="connsiteX2955" fmla="*/ 2236061 w 2729341"/>
              <a:gd name="connsiteY2955" fmla="*/ 1354255 h 2249100"/>
              <a:gd name="connsiteX2956" fmla="*/ 2240356 w 2729341"/>
              <a:gd name="connsiteY2956" fmla="*/ 1352474 h 2249100"/>
              <a:gd name="connsiteX2957" fmla="*/ 2244157 w 2729341"/>
              <a:gd name="connsiteY2957" fmla="*/ 1351483 h 2249100"/>
              <a:gd name="connsiteX2958" fmla="*/ 2247462 w 2729341"/>
              <a:gd name="connsiteY2958" fmla="*/ 1351274 h 2249100"/>
              <a:gd name="connsiteX2959" fmla="*/ 2248710 w 2729341"/>
              <a:gd name="connsiteY2959" fmla="*/ 1351769 h 2249100"/>
              <a:gd name="connsiteX2960" fmla="*/ 2247900 w 2729341"/>
              <a:gd name="connsiteY2960" fmla="*/ 1352979 h 2249100"/>
              <a:gd name="connsiteX2961" fmla="*/ 2247462 w 2729341"/>
              <a:gd name="connsiteY2961" fmla="*/ 1355046 h 2249100"/>
              <a:gd name="connsiteX2962" fmla="*/ 2247405 w 2729341"/>
              <a:gd name="connsiteY2962" fmla="*/ 1357979 h 2249100"/>
              <a:gd name="connsiteX2963" fmla="*/ 2247119 w 2729341"/>
              <a:gd name="connsiteY2963" fmla="*/ 1359827 h 2249100"/>
              <a:gd name="connsiteX2964" fmla="*/ 2246614 w 2729341"/>
              <a:gd name="connsiteY2964" fmla="*/ 1360608 h 2249100"/>
              <a:gd name="connsiteX2965" fmla="*/ 2246557 w 2729341"/>
              <a:gd name="connsiteY2965" fmla="*/ 1361351 h 2249100"/>
              <a:gd name="connsiteX2966" fmla="*/ 2246938 w 2729341"/>
              <a:gd name="connsiteY2966" fmla="*/ 1362056 h 2249100"/>
              <a:gd name="connsiteX2967" fmla="*/ 2250148 w 2729341"/>
              <a:gd name="connsiteY2967" fmla="*/ 1362513 h 2249100"/>
              <a:gd name="connsiteX2968" fmla="*/ 2251834 w 2729341"/>
              <a:gd name="connsiteY2968" fmla="*/ 1363466 h 2249100"/>
              <a:gd name="connsiteX2969" fmla="*/ 2253767 w 2729341"/>
              <a:gd name="connsiteY2969" fmla="*/ 1363504 h 2249100"/>
              <a:gd name="connsiteX2970" fmla="*/ 2255949 w 2729341"/>
              <a:gd name="connsiteY2970" fmla="*/ 1362637 h 2249100"/>
              <a:gd name="connsiteX2971" fmla="*/ 2257616 w 2729341"/>
              <a:gd name="connsiteY2971" fmla="*/ 1362971 h 2249100"/>
              <a:gd name="connsiteX2972" fmla="*/ 2258778 w 2729341"/>
              <a:gd name="connsiteY2972" fmla="*/ 1364485 h 2249100"/>
              <a:gd name="connsiteX2973" fmla="*/ 2260464 w 2729341"/>
              <a:gd name="connsiteY2973" fmla="*/ 1364761 h 2249100"/>
              <a:gd name="connsiteX2974" fmla="*/ 2262102 w 2729341"/>
              <a:gd name="connsiteY2974" fmla="*/ 1363675 h 2249100"/>
              <a:gd name="connsiteX2975" fmla="*/ 2263254 w 2729341"/>
              <a:gd name="connsiteY2975" fmla="*/ 1362656 h 2249100"/>
              <a:gd name="connsiteX2976" fmla="*/ 2264245 w 2729341"/>
              <a:gd name="connsiteY2976" fmla="*/ 1362208 h 2249100"/>
              <a:gd name="connsiteX2977" fmla="*/ 2265017 w 2729341"/>
              <a:gd name="connsiteY2977" fmla="*/ 1362113 h 2249100"/>
              <a:gd name="connsiteX2978" fmla="*/ 2265836 w 2729341"/>
              <a:gd name="connsiteY2978" fmla="*/ 1362627 h 2249100"/>
              <a:gd name="connsiteX2979" fmla="*/ 2266388 w 2729341"/>
              <a:gd name="connsiteY2979" fmla="*/ 1363494 h 2249100"/>
              <a:gd name="connsiteX2980" fmla="*/ 2267779 w 2729341"/>
              <a:gd name="connsiteY2980" fmla="*/ 1365876 h 2249100"/>
              <a:gd name="connsiteX2981" fmla="*/ 2268465 w 2729341"/>
              <a:gd name="connsiteY2981" fmla="*/ 1367485 h 2249100"/>
              <a:gd name="connsiteX2982" fmla="*/ 2268884 w 2729341"/>
              <a:gd name="connsiteY2982" fmla="*/ 1369876 h 2249100"/>
              <a:gd name="connsiteX2983" fmla="*/ 2269179 w 2729341"/>
              <a:gd name="connsiteY2983" fmla="*/ 1370667 h 2249100"/>
              <a:gd name="connsiteX2984" fmla="*/ 2269141 w 2729341"/>
              <a:gd name="connsiteY2984" fmla="*/ 1372057 h 2249100"/>
              <a:gd name="connsiteX2985" fmla="*/ 2268207 w 2729341"/>
              <a:gd name="connsiteY2985" fmla="*/ 1373000 h 2249100"/>
              <a:gd name="connsiteX2986" fmla="*/ 2267960 w 2729341"/>
              <a:gd name="connsiteY2986" fmla="*/ 1373753 h 2249100"/>
              <a:gd name="connsiteX2987" fmla="*/ 2268522 w 2729341"/>
              <a:gd name="connsiteY2987" fmla="*/ 1374505 h 2249100"/>
              <a:gd name="connsiteX2988" fmla="*/ 2271684 w 2729341"/>
              <a:gd name="connsiteY2988" fmla="*/ 1374715 h 2249100"/>
              <a:gd name="connsiteX2989" fmla="*/ 2273122 w 2729341"/>
              <a:gd name="connsiteY2989" fmla="*/ 1375458 h 2249100"/>
              <a:gd name="connsiteX2990" fmla="*/ 2273656 w 2729341"/>
              <a:gd name="connsiteY2990" fmla="*/ 1376287 h 2249100"/>
              <a:gd name="connsiteX2991" fmla="*/ 2273294 w 2729341"/>
              <a:gd name="connsiteY2991" fmla="*/ 1377201 h 2249100"/>
              <a:gd name="connsiteX2992" fmla="*/ 2273494 w 2729341"/>
              <a:gd name="connsiteY2992" fmla="*/ 1378182 h 2249100"/>
              <a:gd name="connsiteX2993" fmla="*/ 2274265 w 2729341"/>
              <a:gd name="connsiteY2993" fmla="*/ 1379210 h 2249100"/>
              <a:gd name="connsiteX2994" fmla="*/ 2276799 w 2729341"/>
              <a:gd name="connsiteY2994" fmla="*/ 1380773 h 2249100"/>
              <a:gd name="connsiteX2995" fmla="*/ 2277418 w 2729341"/>
              <a:gd name="connsiteY2995" fmla="*/ 1381516 h 2249100"/>
              <a:gd name="connsiteX2996" fmla="*/ 2277237 w 2729341"/>
              <a:gd name="connsiteY2996" fmla="*/ 1382306 h 2249100"/>
              <a:gd name="connsiteX2997" fmla="*/ 2276485 w 2729341"/>
              <a:gd name="connsiteY2997" fmla="*/ 1382811 h 2249100"/>
              <a:gd name="connsiteX2998" fmla="*/ 2275161 w 2729341"/>
              <a:gd name="connsiteY2998" fmla="*/ 1383040 h 2249100"/>
              <a:gd name="connsiteX2999" fmla="*/ 2265483 w 2729341"/>
              <a:gd name="connsiteY2999" fmla="*/ 1381573 h 2249100"/>
              <a:gd name="connsiteX3000" fmla="*/ 2262635 w 2729341"/>
              <a:gd name="connsiteY3000" fmla="*/ 1381335 h 2249100"/>
              <a:gd name="connsiteX3001" fmla="*/ 2262216 w 2729341"/>
              <a:gd name="connsiteY3001" fmla="*/ 1381877 h 2249100"/>
              <a:gd name="connsiteX3002" fmla="*/ 2261950 w 2729341"/>
              <a:gd name="connsiteY3002" fmla="*/ 1381954 h 2249100"/>
              <a:gd name="connsiteX3003" fmla="*/ 2261492 w 2729341"/>
              <a:gd name="connsiteY3003" fmla="*/ 1381811 h 2249100"/>
              <a:gd name="connsiteX3004" fmla="*/ 2260664 w 2729341"/>
              <a:gd name="connsiteY3004" fmla="*/ 1381782 h 2249100"/>
              <a:gd name="connsiteX3005" fmla="*/ 2260245 w 2729341"/>
              <a:gd name="connsiteY3005" fmla="*/ 1381430 h 2249100"/>
              <a:gd name="connsiteX3006" fmla="*/ 2259892 w 2729341"/>
              <a:gd name="connsiteY3006" fmla="*/ 1380449 h 2249100"/>
              <a:gd name="connsiteX3007" fmla="*/ 2259054 w 2729341"/>
              <a:gd name="connsiteY3007" fmla="*/ 1379820 h 2249100"/>
              <a:gd name="connsiteX3008" fmla="*/ 2257711 w 2729341"/>
              <a:gd name="connsiteY3008" fmla="*/ 1379544 h 2249100"/>
              <a:gd name="connsiteX3009" fmla="*/ 2256558 w 2729341"/>
              <a:gd name="connsiteY3009" fmla="*/ 1380287 h 2249100"/>
              <a:gd name="connsiteX3010" fmla="*/ 2255215 w 2729341"/>
              <a:gd name="connsiteY3010" fmla="*/ 1383192 h 2249100"/>
              <a:gd name="connsiteX3011" fmla="*/ 2255425 w 2729341"/>
              <a:gd name="connsiteY3011" fmla="*/ 1383735 h 2249100"/>
              <a:gd name="connsiteX3012" fmla="*/ 2255206 w 2729341"/>
              <a:gd name="connsiteY3012" fmla="*/ 1385592 h 2249100"/>
              <a:gd name="connsiteX3013" fmla="*/ 2255549 w 2729341"/>
              <a:gd name="connsiteY3013" fmla="*/ 1386097 h 2249100"/>
              <a:gd name="connsiteX3014" fmla="*/ 2255530 w 2729341"/>
              <a:gd name="connsiteY3014" fmla="*/ 1386516 h 2249100"/>
              <a:gd name="connsiteX3015" fmla="*/ 2255149 w 2729341"/>
              <a:gd name="connsiteY3015" fmla="*/ 1386869 h 2249100"/>
              <a:gd name="connsiteX3016" fmla="*/ 2254358 w 2729341"/>
              <a:gd name="connsiteY3016" fmla="*/ 1386821 h 2249100"/>
              <a:gd name="connsiteX3017" fmla="*/ 2253158 w 2729341"/>
              <a:gd name="connsiteY3017" fmla="*/ 1386383 h 2249100"/>
              <a:gd name="connsiteX3018" fmla="*/ 2248614 w 2729341"/>
              <a:gd name="connsiteY3018" fmla="*/ 1381992 h 2249100"/>
              <a:gd name="connsiteX3019" fmla="*/ 2245176 w 2729341"/>
              <a:gd name="connsiteY3019" fmla="*/ 1379801 h 2249100"/>
              <a:gd name="connsiteX3020" fmla="*/ 2240918 w 2729341"/>
              <a:gd name="connsiteY3020" fmla="*/ 1378191 h 2249100"/>
              <a:gd name="connsiteX3021" fmla="*/ 2237547 w 2729341"/>
              <a:gd name="connsiteY3021" fmla="*/ 1377401 h 2249100"/>
              <a:gd name="connsiteX3022" fmla="*/ 2235070 w 2729341"/>
              <a:gd name="connsiteY3022" fmla="*/ 1377439 h 2249100"/>
              <a:gd name="connsiteX3023" fmla="*/ 2233032 w 2729341"/>
              <a:gd name="connsiteY3023" fmla="*/ 1378572 h 2249100"/>
              <a:gd name="connsiteX3024" fmla="*/ 2231441 w 2729341"/>
              <a:gd name="connsiteY3024" fmla="*/ 1380782 h 2249100"/>
              <a:gd name="connsiteX3025" fmla="*/ 2228955 w 2729341"/>
              <a:gd name="connsiteY3025" fmla="*/ 1382039 h 2249100"/>
              <a:gd name="connsiteX3026" fmla="*/ 2225574 w 2729341"/>
              <a:gd name="connsiteY3026" fmla="*/ 1382344 h 2249100"/>
              <a:gd name="connsiteX3027" fmla="*/ 2223745 w 2729341"/>
              <a:gd name="connsiteY3027" fmla="*/ 1382944 h 2249100"/>
              <a:gd name="connsiteX3028" fmla="*/ 2223459 w 2729341"/>
              <a:gd name="connsiteY3028" fmla="*/ 1383830 h 2249100"/>
              <a:gd name="connsiteX3029" fmla="*/ 2222240 w 2729341"/>
              <a:gd name="connsiteY3029" fmla="*/ 1383849 h 2249100"/>
              <a:gd name="connsiteX3030" fmla="*/ 2220087 w 2729341"/>
              <a:gd name="connsiteY3030" fmla="*/ 1383011 h 2249100"/>
              <a:gd name="connsiteX3031" fmla="*/ 2217868 w 2729341"/>
              <a:gd name="connsiteY3031" fmla="*/ 1382773 h 2249100"/>
              <a:gd name="connsiteX3032" fmla="*/ 2215572 w 2729341"/>
              <a:gd name="connsiteY3032" fmla="*/ 1383145 h 2249100"/>
              <a:gd name="connsiteX3033" fmla="*/ 2213896 w 2729341"/>
              <a:gd name="connsiteY3033" fmla="*/ 1384011 h 2249100"/>
              <a:gd name="connsiteX3034" fmla="*/ 2212115 w 2729341"/>
              <a:gd name="connsiteY3034" fmla="*/ 1386726 h 2249100"/>
              <a:gd name="connsiteX3035" fmla="*/ 2211762 w 2729341"/>
              <a:gd name="connsiteY3035" fmla="*/ 1388059 h 2249100"/>
              <a:gd name="connsiteX3036" fmla="*/ 2210476 w 2729341"/>
              <a:gd name="connsiteY3036" fmla="*/ 1389222 h 2249100"/>
              <a:gd name="connsiteX3037" fmla="*/ 2207057 w 2729341"/>
              <a:gd name="connsiteY3037" fmla="*/ 1391031 h 2249100"/>
              <a:gd name="connsiteX3038" fmla="*/ 2206885 w 2729341"/>
              <a:gd name="connsiteY3038" fmla="*/ 1391698 h 2249100"/>
              <a:gd name="connsiteX3039" fmla="*/ 2205085 w 2729341"/>
              <a:gd name="connsiteY3039" fmla="*/ 1393755 h 2249100"/>
              <a:gd name="connsiteX3040" fmla="*/ 2204514 w 2729341"/>
              <a:gd name="connsiteY3040" fmla="*/ 1394889 h 2249100"/>
              <a:gd name="connsiteX3041" fmla="*/ 2204523 w 2729341"/>
              <a:gd name="connsiteY3041" fmla="*/ 1396003 h 2249100"/>
              <a:gd name="connsiteX3042" fmla="*/ 2203923 w 2729341"/>
              <a:gd name="connsiteY3042" fmla="*/ 1395937 h 2249100"/>
              <a:gd name="connsiteX3043" fmla="*/ 2202713 w 2729341"/>
              <a:gd name="connsiteY3043" fmla="*/ 1394689 h 2249100"/>
              <a:gd name="connsiteX3044" fmla="*/ 2202666 w 2729341"/>
              <a:gd name="connsiteY3044" fmla="*/ 1393012 h 2249100"/>
              <a:gd name="connsiteX3045" fmla="*/ 2203780 w 2729341"/>
              <a:gd name="connsiteY3045" fmla="*/ 1390898 h 2249100"/>
              <a:gd name="connsiteX3046" fmla="*/ 2204781 w 2729341"/>
              <a:gd name="connsiteY3046" fmla="*/ 1389879 h 2249100"/>
              <a:gd name="connsiteX3047" fmla="*/ 2205657 w 2729341"/>
              <a:gd name="connsiteY3047" fmla="*/ 1389945 h 2249100"/>
              <a:gd name="connsiteX3048" fmla="*/ 2206200 w 2729341"/>
              <a:gd name="connsiteY3048" fmla="*/ 1389002 h 2249100"/>
              <a:gd name="connsiteX3049" fmla="*/ 2206409 w 2729341"/>
              <a:gd name="connsiteY3049" fmla="*/ 1387059 h 2249100"/>
              <a:gd name="connsiteX3050" fmla="*/ 2206095 w 2729341"/>
              <a:gd name="connsiteY3050" fmla="*/ 1386088 h 2249100"/>
              <a:gd name="connsiteX3051" fmla="*/ 2204390 w 2729341"/>
              <a:gd name="connsiteY3051" fmla="*/ 1386469 h 2249100"/>
              <a:gd name="connsiteX3052" fmla="*/ 2203495 w 2729341"/>
              <a:gd name="connsiteY3052" fmla="*/ 1387240 h 2249100"/>
              <a:gd name="connsiteX3053" fmla="*/ 2202361 w 2729341"/>
              <a:gd name="connsiteY3053" fmla="*/ 1387412 h 2249100"/>
              <a:gd name="connsiteX3054" fmla="*/ 2200999 w 2729341"/>
              <a:gd name="connsiteY3054" fmla="*/ 1386973 h 2249100"/>
              <a:gd name="connsiteX3055" fmla="*/ 2199799 w 2729341"/>
              <a:gd name="connsiteY3055" fmla="*/ 1388031 h 2249100"/>
              <a:gd name="connsiteX3056" fmla="*/ 2198761 w 2729341"/>
              <a:gd name="connsiteY3056" fmla="*/ 1390593 h 2249100"/>
              <a:gd name="connsiteX3057" fmla="*/ 2197522 w 2729341"/>
              <a:gd name="connsiteY3057" fmla="*/ 1392269 h 2249100"/>
              <a:gd name="connsiteX3058" fmla="*/ 2196084 w 2729341"/>
              <a:gd name="connsiteY3058" fmla="*/ 1393060 h 2249100"/>
              <a:gd name="connsiteX3059" fmla="*/ 2195113 w 2729341"/>
              <a:gd name="connsiteY3059" fmla="*/ 1392184 h 2249100"/>
              <a:gd name="connsiteX3060" fmla="*/ 2194617 w 2729341"/>
              <a:gd name="connsiteY3060" fmla="*/ 1389640 h 2249100"/>
              <a:gd name="connsiteX3061" fmla="*/ 2194617 w 2729341"/>
              <a:gd name="connsiteY3061" fmla="*/ 1387650 h 2249100"/>
              <a:gd name="connsiteX3062" fmla="*/ 2195198 w 2729341"/>
              <a:gd name="connsiteY3062" fmla="*/ 1385240 h 2249100"/>
              <a:gd name="connsiteX3063" fmla="*/ 2194903 w 2729341"/>
              <a:gd name="connsiteY3063" fmla="*/ 1384773 h 2249100"/>
              <a:gd name="connsiteX3064" fmla="*/ 2194293 w 2729341"/>
              <a:gd name="connsiteY3064" fmla="*/ 1385545 h 2249100"/>
              <a:gd name="connsiteX3065" fmla="*/ 2193379 w 2729341"/>
              <a:gd name="connsiteY3065" fmla="*/ 1387554 h 2249100"/>
              <a:gd name="connsiteX3066" fmla="*/ 2192160 w 2729341"/>
              <a:gd name="connsiteY3066" fmla="*/ 1391936 h 2249100"/>
              <a:gd name="connsiteX3067" fmla="*/ 2191379 w 2729341"/>
              <a:gd name="connsiteY3067" fmla="*/ 1393355 h 2249100"/>
              <a:gd name="connsiteX3068" fmla="*/ 2190322 w 2729341"/>
              <a:gd name="connsiteY3068" fmla="*/ 1393955 h 2249100"/>
              <a:gd name="connsiteX3069" fmla="*/ 2188645 w 2729341"/>
              <a:gd name="connsiteY3069" fmla="*/ 1396603 h 2249100"/>
              <a:gd name="connsiteX3070" fmla="*/ 2186359 w 2729341"/>
              <a:gd name="connsiteY3070" fmla="*/ 1401290 h 2249100"/>
              <a:gd name="connsiteX3071" fmla="*/ 2183778 w 2729341"/>
              <a:gd name="connsiteY3071" fmla="*/ 1405833 h 2249100"/>
              <a:gd name="connsiteX3072" fmla="*/ 2180901 w 2729341"/>
              <a:gd name="connsiteY3072" fmla="*/ 1410214 h 2249100"/>
              <a:gd name="connsiteX3073" fmla="*/ 2179168 w 2729341"/>
              <a:gd name="connsiteY3073" fmla="*/ 1412567 h 2249100"/>
              <a:gd name="connsiteX3074" fmla="*/ 2178587 w 2729341"/>
              <a:gd name="connsiteY3074" fmla="*/ 1412901 h 2249100"/>
              <a:gd name="connsiteX3075" fmla="*/ 2178330 w 2729341"/>
              <a:gd name="connsiteY3075" fmla="*/ 1413682 h 2249100"/>
              <a:gd name="connsiteX3076" fmla="*/ 2178187 w 2729341"/>
              <a:gd name="connsiteY3076" fmla="*/ 1416491 h 2249100"/>
              <a:gd name="connsiteX3077" fmla="*/ 2177672 w 2729341"/>
              <a:gd name="connsiteY3077" fmla="*/ 1418396 h 2249100"/>
              <a:gd name="connsiteX3078" fmla="*/ 2176167 w 2729341"/>
              <a:gd name="connsiteY3078" fmla="*/ 1419892 h 2249100"/>
              <a:gd name="connsiteX3079" fmla="*/ 2172234 w 2729341"/>
              <a:gd name="connsiteY3079" fmla="*/ 1421778 h 2249100"/>
              <a:gd name="connsiteX3080" fmla="*/ 2171614 w 2729341"/>
              <a:gd name="connsiteY3080" fmla="*/ 1423064 h 2249100"/>
              <a:gd name="connsiteX3081" fmla="*/ 2171529 w 2729341"/>
              <a:gd name="connsiteY3081" fmla="*/ 1424121 h 2249100"/>
              <a:gd name="connsiteX3082" fmla="*/ 2168995 w 2729341"/>
              <a:gd name="connsiteY3082" fmla="*/ 1428493 h 2249100"/>
              <a:gd name="connsiteX3083" fmla="*/ 2167757 w 2729341"/>
              <a:gd name="connsiteY3083" fmla="*/ 1431170 h 2249100"/>
              <a:gd name="connsiteX3084" fmla="*/ 2166947 w 2729341"/>
              <a:gd name="connsiteY3084" fmla="*/ 1433951 h 2249100"/>
              <a:gd name="connsiteX3085" fmla="*/ 2167204 w 2729341"/>
              <a:gd name="connsiteY3085" fmla="*/ 1435703 h 2249100"/>
              <a:gd name="connsiteX3086" fmla="*/ 2168528 w 2729341"/>
              <a:gd name="connsiteY3086" fmla="*/ 1436418 h 2249100"/>
              <a:gd name="connsiteX3087" fmla="*/ 2169605 w 2729341"/>
              <a:gd name="connsiteY3087" fmla="*/ 1436142 h 2249100"/>
              <a:gd name="connsiteX3088" fmla="*/ 2170424 w 2729341"/>
              <a:gd name="connsiteY3088" fmla="*/ 1434875 h 2249100"/>
              <a:gd name="connsiteX3089" fmla="*/ 2171681 w 2729341"/>
              <a:gd name="connsiteY3089" fmla="*/ 1433722 h 2249100"/>
              <a:gd name="connsiteX3090" fmla="*/ 2173386 w 2729341"/>
              <a:gd name="connsiteY3090" fmla="*/ 1432694 h 2249100"/>
              <a:gd name="connsiteX3091" fmla="*/ 2174624 w 2729341"/>
              <a:gd name="connsiteY3091" fmla="*/ 1431179 h 2249100"/>
              <a:gd name="connsiteX3092" fmla="*/ 2176348 w 2729341"/>
              <a:gd name="connsiteY3092" fmla="*/ 1427493 h 2249100"/>
              <a:gd name="connsiteX3093" fmla="*/ 2178282 w 2729341"/>
              <a:gd name="connsiteY3093" fmla="*/ 1425369 h 2249100"/>
              <a:gd name="connsiteX3094" fmla="*/ 2179311 w 2729341"/>
              <a:gd name="connsiteY3094" fmla="*/ 1425245 h 2249100"/>
              <a:gd name="connsiteX3095" fmla="*/ 2179596 w 2729341"/>
              <a:gd name="connsiteY3095" fmla="*/ 1425302 h 2249100"/>
              <a:gd name="connsiteX3096" fmla="*/ 2181606 w 2729341"/>
              <a:gd name="connsiteY3096" fmla="*/ 1424340 h 2249100"/>
              <a:gd name="connsiteX3097" fmla="*/ 2183225 w 2729341"/>
              <a:gd name="connsiteY3097" fmla="*/ 1424654 h 2249100"/>
              <a:gd name="connsiteX3098" fmla="*/ 2184206 w 2729341"/>
              <a:gd name="connsiteY3098" fmla="*/ 1426102 h 2249100"/>
              <a:gd name="connsiteX3099" fmla="*/ 2185207 w 2729341"/>
              <a:gd name="connsiteY3099" fmla="*/ 1427093 h 2249100"/>
              <a:gd name="connsiteX3100" fmla="*/ 2185426 w 2729341"/>
              <a:gd name="connsiteY3100" fmla="*/ 1428026 h 2249100"/>
              <a:gd name="connsiteX3101" fmla="*/ 2184930 w 2729341"/>
              <a:gd name="connsiteY3101" fmla="*/ 1430103 h 2249100"/>
              <a:gd name="connsiteX3102" fmla="*/ 2184006 w 2729341"/>
              <a:gd name="connsiteY3102" fmla="*/ 1432293 h 2249100"/>
              <a:gd name="connsiteX3103" fmla="*/ 2182663 w 2729341"/>
              <a:gd name="connsiteY3103" fmla="*/ 1434589 h 2249100"/>
              <a:gd name="connsiteX3104" fmla="*/ 2181444 w 2729341"/>
              <a:gd name="connsiteY3104" fmla="*/ 1438028 h 2249100"/>
              <a:gd name="connsiteX3105" fmla="*/ 2180349 w 2729341"/>
              <a:gd name="connsiteY3105" fmla="*/ 1442609 h 2249100"/>
              <a:gd name="connsiteX3106" fmla="*/ 2180120 w 2729341"/>
              <a:gd name="connsiteY3106" fmla="*/ 1446067 h 2249100"/>
              <a:gd name="connsiteX3107" fmla="*/ 2180749 w 2729341"/>
              <a:gd name="connsiteY3107" fmla="*/ 1448400 h 2249100"/>
              <a:gd name="connsiteX3108" fmla="*/ 2180149 w 2729341"/>
              <a:gd name="connsiteY3108" fmla="*/ 1450486 h 2249100"/>
              <a:gd name="connsiteX3109" fmla="*/ 2178320 w 2729341"/>
              <a:gd name="connsiteY3109" fmla="*/ 1452315 h 2249100"/>
              <a:gd name="connsiteX3110" fmla="*/ 2176844 w 2729341"/>
              <a:gd name="connsiteY3110" fmla="*/ 1454763 h 2249100"/>
              <a:gd name="connsiteX3111" fmla="*/ 2175729 w 2729341"/>
              <a:gd name="connsiteY3111" fmla="*/ 1457821 h 2249100"/>
              <a:gd name="connsiteX3112" fmla="*/ 2175101 w 2729341"/>
              <a:gd name="connsiteY3112" fmla="*/ 1460383 h 2249100"/>
              <a:gd name="connsiteX3113" fmla="*/ 2174948 w 2729341"/>
              <a:gd name="connsiteY3113" fmla="*/ 1462459 h 2249100"/>
              <a:gd name="connsiteX3114" fmla="*/ 2175110 w 2729341"/>
              <a:gd name="connsiteY3114" fmla="*/ 1464012 h 2249100"/>
              <a:gd name="connsiteX3115" fmla="*/ 2175796 w 2729341"/>
              <a:gd name="connsiteY3115" fmla="*/ 1466107 h 2249100"/>
              <a:gd name="connsiteX3116" fmla="*/ 2175748 w 2729341"/>
              <a:gd name="connsiteY3116" fmla="*/ 1467164 h 2249100"/>
              <a:gd name="connsiteX3117" fmla="*/ 2173767 w 2729341"/>
              <a:gd name="connsiteY3117" fmla="*/ 1471765 h 2249100"/>
              <a:gd name="connsiteX3118" fmla="*/ 2173053 w 2729341"/>
              <a:gd name="connsiteY3118" fmla="*/ 1473994 h 2249100"/>
              <a:gd name="connsiteX3119" fmla="*/ 2172929 w 2729341"/>
              <a:gd name="connsiteY3119" fmla="*/ 1475756 h 2249100"/>
              <a:gd name="connsiteX3120" fmla="*/ 2172433 w 2729341"/>
              <a:gd name="connsiteY3120" fmla="*/ 1477490 h 2249100"/>
              <a:gd name="connsiteX3121" fmla="*/ 2170919 w 2729341"/>
              <a:gd name="connsiteY3121" fmla="*/ 1481004 h 2249100"/>
              <a:gd name="connsiteX3122" fmla="*/ 2170443 w 2729341"/>
              <a:gd name="connsiteY3122" fmla="*/ 1482957 h 2249100"/>
              <a:gd name="connsiteX3123" fmla="*/ 2170357 w 2729341"/>
              <a:gd name="connsiteY3123" fmla="*/ 1484748 h 2249100"/>
              <a:gd name="connsiteX3124" fmla="*/ 2170700 w 2729341"/>
              <a:gd name="connsiteY3124" fmla="*/ 1487681 h 2249100"/>
              <a:gd name="connsiteX3125" fmla="*/ 2170509 w 2729341"/>
              <a:gd name="connsiteY3125" fmla="*/ 1488672 h 2249100"/>
              <a:gd name="connsiteX3126" fmla="*/ 2170595 w 2729341"/>
              <a:gd name="connsiteY3126" fmla="*/ 1489424 h 2249100"/>
              <a:gd name="connsiteX3127" fmla="*/ 2170967 w 2729341"/>
              <a:gd name="connsiteY3127" fmla="*/ 1489929 h 2249100"/>
              <a:gd name="connsiteX3128" fmla="*/ 2170967 w 2729341"/>
              <a:gd name="connsiteY3128" fmla="*/ 1490853 h 2249100"/>
              <a:gd name="connsiteX3129" fmla="*/ 2170576 w 2729341"/>
              <a:gd name="connsiteY3129" fmla="*/ 1492196 h 2249100"/>
              <a:gd name="connsiteX3130" fmla="*/ 2170729 w 2729341"/>
              <a:gd name="connsiteY3130" fmla="*/ 1493234 h 2249100"/>
              <a:gd name="connsiteX3131" fmla="*/ 2171414 w 2729341"/>
              <a:gd name="connsiteY3131" fmla="*/ 1493977 h 2249100"/>
              <a:gd name="connsiteX3132" fmla="*/ 2171853 w 2729341"/>
              <a:gd name="connsiteY3132" fmla="*/ 1495396 h 2249100"/>
              <a:gd name="connsiteX3133" fmla="*/ 2172053 w 2729341"/>
              <a:gd name="connsiteY3133" fmla="*/ 1497483 h 2249100"/>
              <a:gd name="connsiteX3134" fmla="*/ 2172577 w 2729341"/>
              <a:gd name="connsiteY3134" fmla="*/ 1499226 h 2249100"/>
              <a:gd name="connsiteX3135" fmla="*/ 2173424 w 2729341"/>
              <a:gd name="connsiteY3135" fmla="*/ 1500616 h 2249100"/>
              <a:gd name="connsiteX3136" fmla="*/ 2173577 w 2729341"/>
              <a:gd name="connsiteY3136" fmla="*/ 1502645 h 2249100"/>
              <a:gd name="connsiteX3137" fmla="*/ 2173034 w 2729341"/>
              <a:gd name="connsiteY3137" fmla="*/ 1505293 h 2249100"/>
              <a:gd name="connsiteX3138" fmla="*/ 2172757 w 2729341"/>
              <a:gd name="connsiteY3138" fmla="*/ 1510265 h 2249100"/>
              <a:gd name="connsiteX3139" fmla="*/ 2172748 w 2729341"/>
              <a:gd name="connsiteY3139" fmla="*/ 1517552 h 2249100"/>
              <a:gd name="connsiteX3140" fmla="*/ 2173148 w 2729341"/>
              <a:gd name="connsiteY3140" fmla="*/ 1522219 h 2249100"/>
              <a:gd name="connsiteX3141" fmla="*/ 2173967 w 2729341"/>
              <a:gd name="connsiteY3141" fmla="*/ 1524286 h 2249100"/>
              <a:gd name="connsiteX3142" fmla="*/ 2174881 w 2729341"/>
              <a:gd name="connsiteY3142" fmla="*/ 1525810 h 2249100"/>
              <a:gd name="connsiteX3143" fmla="*/ 2175891 w 2729341"/>
              <a:gd name="connsiteY3143" fmla="*/ 1526791 h 2249100"/>
              <a:gd name="connsiteX3144" fmla="*/ 2177053 w 2729341"/>
              <a:gd name="connsiteY3144" fmla="*/ 1529801 h 2249100"/>
              <a:gd name="connsiteX3145" fmla="*/ 2178368 w 2729341"/>
              <a:gd name="connsiteY3145" fmla="*/ 1534849 h 2249100"/>
              <a:gd name="connsiteX3146" fmla="*/ 2179577 w 2729341"/>
              <a:gd name="connsiteY3146" fmla="*/ 1538183 h 2249100"/>
              <a:gd name="connsiteX3147" fmla="*/ 2180701 w 2729341"/>
              <a:gd name="connsiteY3147" fmla="*/ 1539802 h 2249100"/>
              <a:gd name="connsiteX3148" fmla="*/ 2181711 w 2729341"/>
              <a:gd name="connsiteY3148" fmla="*/ 1540697 h 2249100"/>
              <a:gd name="connsiteX3149" fmla="*/ 2182511 w 2729341"/>
              <a:gd name="connsiteY3149" fmla="*/ 1541221 h 2249100"/>
              <a:gd name="connsiteX3150" fmla="*/ 2183102 w 2729341"/>
              <a:gd name="connsiteY3150" fmla="*/ 1541297 h 2249100"/>
              <a:gd name="connsiteX3151" fmla="*/ 2183435 w 2729341"/>
              <a:gd name="connsiteY3151" fmla="*/ 1542088 h 2249100"/>
              <a:gd name="connsiteX3152" fmla="*/ 2184940 w 2729341"/>
              <a:gd name="connsiteY3152" fmla="*/ 1542564 h 2249100"/>
              <a:gd name="connsiteX3153" fmla="*/ 2187693 w 2729341"/>
              <a:gd name="connsiteY3153" fmla="*/ 1542764 h 2249100"/>
              <a:gd name="connsiteX3154" fmla="*/ 2190226 w 2729341"/>
              <a:gd name="connsiteY3154" fmla="*/ 1542450 h 2249100"/>
              <a:gd name="connsiteX3155" fmla="*/ 2192531 w 2729341"/>
              <a:gd name="connsiteY3155" fmla="*/ 1541631 h 2249100"/>
              <a:gd name="connsiteX3156" fmla="*/ 2199866 w 2729341"/>
              <a:gd name="connsiteY3156" fmla="*/ 1537383 h 2249100"/>
              <a:gd name="connsiteX3157" fmla="*/ 2202713 w 2729341"/>
              <a:gd name="connsiteY3157" fmla="*/ 1535068 h 2249100"/>
              <a:gd name="connsiteX3158" fmla="*/ 2204295 w 2729341"/>
              <a:gd name="connsiteY3158" fmla="*/ 1532992 h 2249100"/>
              <a:gd name="connsiteX3159" fmla="*/ 2205828 w 2729341"/>
              <a:gd name="connsiteY3159" fmla="*/ 1530258 h 2249100"/>
              <a:gd name="connsiteX3160" fmla="*/ 2207305 w 2729341"/>
              <a:gd name="connsiteY3160" fmla="*/ 1526867 h 2249100"/>
              <a:gd name="connsiteX3161" fmla="*/ 2210314 w 2729341"/>
              <a:gd name="connsiteY3161" fmla="*/ 1521781 h 2249100"/>
              <a:gd name="connsiteX3162" fmla="*/ 2211781 w 2729341"/>
              <a:gd name="connsiteY3162" fmla="*/ 1518704 h 2249100"/>
              <a:gd name="connsiteX3163" fmla="*/ 2213191 w 2729341"/>
              <a:gd name="connsiteY3163" fmla="*/ 1514799 h 2249100"/>
              <a:gd name="connsiteX3164" fmla="*/ 2214258 w 2729341"/>
              <a:gd name="connsiteY3164" fmla="*/ 1510703 h 2249100"/>
              <a:gd name="connsiteX3165" fmla="*/ 2214972 w 2729341"/>
              <a:gd name="connsiteY3165" fmla="*/ 1506407 h 2249100"/>
              <a:gd name="connsiteX3166" fmla="*/ 2215315 w 2729341"/>
              <a:gd name="connsiteY3166" fmla="*/ 1501940 h 2249100"/>
              <a:gd name="connsiteX3167" fmla="*/ 2215277 w 2729341"/>
              <a:gd name="connsiteY3167" fmla="*/ 1497311 h 2249100"/>
              <a:gd name="connsiteX3168" fmla="*/ 2214553 w 2729341"/>
              <a:gd name="connsiteY3168" fmla="*/ 1492644 h 2249100"/>
              <a:gd name="connsiteX3169" fmla="*/ 2213153 w 2729341"/>
              <a:gd name="connsiteY3169" fmla="*/ 1487929 h 2249100"/>
              <a:gd name="connsiteX3170" fmla="*/ 2212401 w 2729341"/>
              <a:gd name="connsiteY3170" fmla="*/ 1485519 h 2249100"/>
              <a:gd name="connsiteX3171" fmla="*/ 2212105 w 2729341"/>
              <a:gd name="connsiteY3171" fmla="*/ 1484881 h 2249100"/>
              <a:gd name="connsiteX3172" fmla="*/ 2209571 w 2729341"/>
              <a:gd name="connsiteY3172" fmla="*/ 1478823 h 2249100"/>
              <a:gd name="connsiteX3173" fmla="*/ 2206714 w 2729341"/>
              <a:gd name="connsiteY3173" fmla="*/ 1470365 h 2249100"/>
              <a:gd name="connsiteX3174" fmla="*/ 2206752 w 2729341"/>
              <a:gd name="connsiteY3174" fmla="*/ 1469641 h 2249100"/>
              <a:gd name="connsiteX3175" fmla="*/ 2209419 w 2729341"/>
              <a:gd name="connsiteY3175" fmla="*/ 1464583 h 2249100"/>
              <a:gd name="connsiteX3176" fmla="*/ 2209486 w 2729341"/>
              <a:gd name="connsiteY3176" fmla="*/ 1463897 h 2249100"/>
              <a:gd name="connsiteX3177" fmla="*/ 2209200 w 2729341"/>
              <a:gd name="connsiteY3177" fmla="*/ 1459783 h 2249100"/>
              <a:gd name="connsiteX3178" fmla="*/ 2208629 w 2729341"/>
              <a:gd name="connsiteY3178" fmla="*/ 1457716 h 2249100"/>
              <a:gd name="connsiteX3179" fmla="*/ 2207267 w 2729341"/>
              <a:gd name="connsiteY3179" fmla="*/ 1454934 h 2249100"/>
              <a:gd name="connsiteX3180" fmla="*/ 2207314 w 2729341"/>
              <a:gd name="connsiteY3180" fmla="*/ 1454229 h 2249100"/>
              <a:gd name="connsiteX3181" fmla="*/ 2210086 w 2729341"/>
              <a:gd name="connsiteY3181" fmla="*/ 1450677 h 2249100"/>
              <a:gd name="connsiteX3182" fmla="*/ 2211762 w 2729341"/>
              <a:gd name="connsiteY3182" fmla="*/ 1447972 h 2249100"/>
              <a:gd name="connsiteX3183" fmla="*/ 2213286 w 2729341"/>
              <a:gd name="connsiteY3183" fmla="*/ 1444686 h 2249100"/>
              <a:gd name="connsiteX3184" fmla="*/ 2214277 w 2729341"/>
              <a:gd name="connsiteY3184" fmla="*/ 1440847 h 2249100"/>
              <a:gd name="connsiteX3185" fmla="*/ 2214725 w 2729341"/>
              <a:gd name="connsiteY3185" fmla="*/ 1436456 h 2249100"/>
              <a:gd name="connsiteX3186" fmla="*/ 2214715 w 2729341"/>
              <a:gd name="connsiteY3186" fmla="*/ 1433522 h 2249100"/>
              <a:gd name="connsiteX3187" fmla="*/ 2214229 w 2729341"/>
              <a:gd name="connsiteY3187" fmla="*/ 1432055 h 2249100"/>
              <a:gd name="connsiteX3188" fmla="*/ 2214277 w 2729341"/>
              <a:gd name="connsiteY3188" fmla="*/ 1430922 h 2249100"/>
              <a:gd name="connsiteX3189" fmla="*/ 2214858 w 2729341"/>
              <a:gd name="connsiteY3189" fmla="*/ 1430131 h 2249100"/>
              <a:gd name="connsiteX3190" fmla="*/ 2217830 w 2729341"/>
              <a:gd name="connsiteY3190" fmla="*/ 1429103 h 2249100"/>
              <a:gd name="connsiteX3191" fmla="*/ 2218830 w 2729341"/>
              <a:gd name="connsiteY3191" fmla="*/ 1427360 h 2249100"/>
              <a:gd name="connsiteX3192" fmla="*/ 2219039 w 2729341"/>
              <a:gd name="connsiteY3192" fmla="*/ 1424292 h 2249100"/>
              <a:gd name="connsiteX3193" fmla="*/ 2219649 w 2729341"/>
              <a:gd name="connsiteY3193" fmla="*/ 1422768 h 2249100"/>
              <a:gd name="connsiteX3194" fmla="*/ 2220659 w 2729341"/>
              <a:gd name="connsiteY3194" fmla="*/ 1422797 h 2249100"/>
              <a:gd name="connsiteX3195" fmla="*/ 2221592 w 2729341"/>
              <a:gd name="connsiteY3195" fmla="*/ 1422168 h 2249100"/>
              <a:gd name="connsiteX3196" fmla="*/ 2222449 w 2729341"/>
              <a:gd name="connsiteY3196" fmla="*/ 1420882 h 2249100"/>
              <a:gd name="connsiteX3197" fmla="*/ 2223583 w 2729341"/>
              <a:gd name="connsiteY3197" fmla="*/ 1420511 h 2249100"/>
              <a:gd name="connsiteX3198" fmla="*/ 2224992 w 2729341"/>
              <a:gd name="connsiteY3198" fmla="*/ 1421073 h 2249100"/>
              <a:gd name="connsiteX3199" fmla="*/ 2226964 w 2729341"/>
              <a:gd name="connsiteY3199" fmla="*/ 1419168 h 2249100"/>
              <a:gd name="connsiteX3200" fmla="*/ 2229498 w 2729341"/>
              <a:gd name="connsiteY3200" fmla="*/ 1414796 h 2249100"/>
              <a:gd name="connsiteX3201" fmla="*/ 2231441 w 2729341"/>
              <a:gd name="connsiteY3201" fmla="*/ 1412348 h 2249100"/>
              <a:gd name="connsiteX3202" fmla="*/ 2232803 w 2729341"/>
              <a:gd name="connsiteY3202" fmla="*/ 1411834 h 2249100"/>
              <a:gd name="connsiteX3203" fmla="*/ 2233060 w 2729341"/>
              <a:gd name="connsiteY3203" fmla="*/ 1412234 h 2249100"/>
              <a:gd name="connsiteX3204" fmla="*/ 2232222 w 2729341"/>
              <a:gd name="connsiteY3204" fmla="*/ 1413539 h 2249100"/>
              <a:gd name="connsiteX3205" fmla="*/ 2231965 w 2729341"/>
              <a:gd name="connsiteY3205" fmla="*/ 1414977 h 2249100"/>
              <a:gd name="connsiteX3206" fmla="*/ 2232289 w 2729341"/>
              <a:gd name="connsiteY3206" fmla="*/ 1416539 h 2249100"/>
              <a:gd name="connsiteX3207" fmla="*/ 2232003 w 2729341"/>
              <a:gd name="connsiteY3207" fmla="*/ 1418053 h 2249100"/>
              <a:gd name="connsiteX3208" fmla="*/ 2231374 w 2729341"/>
              <a:gd name="connsiteY3208" fmla="*/ 1420121 h 2249100"/>
              <a:gd name="connsiteX3209" fmla="*/ 2231765 w 2729341"/>
              <a:gd name="connsiteY3209" fmla="*/ 1420768 h 2249100"/>
              <a:gd name="connsiteX3210" fmla="*/ 2230679 w 2729341"/>
              <a:gd name="connsiteY3210" fmla="*/ 1424092 h 2249100"/>
              <a:gd name="connsiteX3211" fmla="*/ 2230631 w 2729341"/>
              <a:gd name="connsiteY3211" fmla="*/ 1425750 h 2249100"/>
              <a:gd name="connsiteX3212" fmla="*/ 2231288 w 2729341"/>
              <a:gd name="connsiteY3212" fmla="*/ 1427007 h 2249100"/>
              <a:gd name="connsiteX3213" fmla="*/ 2232070 w 2729341"/>
              <a:gd name="connsiteY3213" fmla="*/ 1426569 h 2249100"/>
              <a:gd name="connsiteX3214" fmla="*/ 2232974 w 2729341"/>
              <a:gd name="connsiteY3214" fmla="*/ 1424426 h 2249100"/>
              <a:gd name="connsiteX3215" fmla="*/ 2233251 w 2729341"/>
              <a:gd name="connsiteY3215" fmla="*/ 1423283 h 2249100"/>
              <a:gd name="connsiteX3216" fmla="*/ 2232879 w 2729341"/>
              <a:gd name="connsiteY3216" fmla="*/ 1423140 h 2249100"/>
              <a:gd name="connsiteX3217" fmla="*/ 2233022 w 2729341"/>
              <a:gd name="connsiteY3217" fmla="*/ 1422226 h 2249100"/>
              <a:gd name="connsiteX3218" fmla="*/ 2233660 w 2729341"/>
              <a:gd name="connsiteY3218" fmla="*/ 1420549 h 2249100"/>
              <a:gd name="connsiteX3219" fmla="*/ 2234232 w 2729341"/>
              <a:gd name="connsiteY3219" fmla="*/ 1419749 h 2249100"/>
              <a:gd name="connsiteX3220" fmla="*/ 2234727 w 2729341"/>
              <a:gd name="connsiteY3220" fmla="*/ 1419844 h 2249100"/>
              <a:gd name="connsiteX3221" fmla="*/ 2234860 w 2729341"/>
              <a:gd name="connsiteY3221" fmla="*/ 1420759 h 2249100"/>
              <a:gd name="connsiteX3222" fmla="*/ 2234641 w 2729341"/>
              <a:gd name="connsiteY3222" fmla="*/ 1422502 h 2249100"/>
              <a:gd name="connsiteX3223" fmla="*/ 2233203 w 2729341"/>
              <a:gd name="connsiteY3223" fmla="*/ 1426607 h 2249100"/>
              <a:gd name="connsiteX3224" fmla="*/ 2232917 w 2729341"/>
              <a:gd name="connsiteY3224" fmla="*/ 1427855 h 2249100"/>
              <a:gd name="connsiteX3225" fmla="*/ 2233241 w 2729341"/>
              <a:gd name="connsiteY3225" fmla="*/ 1428207 h 2249100"/>
              <a:gd name="connsiteX3226" fmla="*/ 2234975 w 2729341"/>
              <a:gd name="connsiteY3226" fmla="*/ 1425636 h 2249100"/>
              <a:gd name="connsiteX3227" fmla="*/ 2236422 w 2729341"/>
              <a:gd name="connsiteY3227" fmla="*/ 1421540 h 2249100"/>
              <a:gd name="connsiteX3228" fmla="*/ 2237527 w 2729341"/>
              <a:gd name="connsiteY3228" fmla="*/ 1418396 h 2249100"/>
              <a:gd name="connsiteX3229" fmla="*/ 2237727 w 2729341"/>
              <a:gd name="connsiteY3229" fmla="*/ 1416682 h 2249100"/>
              <a:gd name="connsiteX3230" fmla="*/ 2237394 w 2729341"/>
              <a:gd name="connsiteY3230" fmla="*/ 1412253 h 2249100"/>
              <a:gd name="connsiteX3231" fmla="*/ 2237461 w 2729341"/>
              <a:gd name="connsiteY3231" fmla="*/ 1410434 h 2249100"/>
              <a:gd name="connsiteX3232" fmla="*/ 2237880 w 2729341"/>
              <a:gd name="connsiteY3232" fmla="*/ 1409176 h 2249100"/>
              <a:gd name="connsiteX3233" fmla="*/ 2239385 w 2729341"/>
              <a:gd name="connsiteY3233" fmla="*/ 1407757 h 2249100"/>
              <a:gd name="connsiteX3234" fmla="*/ 2241966 w 2729341"/>
              <a:gd name="connsiteY3234" fmla="*/ 1406176 h 2249100"/>
              <a:gd name="connsiteX3235" fmla="*/ 2244519 w 2729341"/>
              <a:gd name="connsiteY3235" fmla="*/ 1405328 h 2249100"/>
              <a:gd name="connsiteX3236" fmla="*/ 2247043 w 2729341"/>
              <a:gd name="connsiteY3236" fmla="*/ 1405223 h 2249100"/>
              <a:gd name="connsiteX3237" fmla="*/ 2248805 w 2729341"/>
              <a:gd name="connsiteY3237" fmla="*/ 1404795 h 2249100"/>
              <a:gd name="connsiteX3238" fmla="*/ 2249805 w 2729341"/>
              <a:gd name="connsiteY3238" fmla="*/ 1404042 h 2249100"/>
              <a:gd name="connsiteX3239" fmla="*/ 2249453 w 2729341"/>
              <a:gd name="connsiteY3239" fmla="*/ 1403433 h 2249100"/>
              <a:gd name="connsiteX3240" fmla="*/ 2247757 w 2729341"/>
              <a:gd name="connsiteY3240" fmla="*/ 1402985 h 2249100"/>
              <a:gd name="connsiteX3241" fmla="*/ 2246462 w 2729341"/>
              <a:gd name="connsiteY3241" fmla="*/ 1401994 h 2249100"/>
              <a:gd name="connsiteX3242" fmla="*/ 2245586 w 2729341"/>
              <a:gd name="connsiteY3242" fmla="*/ 1400461 h 2249100"/>
              <a:gd name="connsiteX3243" fmla="*/ 2245290 w 2729341"/>
              <a:gd name="connsiteY3243" fmla="*/ 1398699 h 2249100"/>
              <a:gd name="connsiteX3244" fmla="*/ 2245586 w 2729341"/>
              <a:gd name="connsiteY3244" fmla="*/ 1396718 h 2249100"/>
              <a:gd name="connsiteX3245" fmla="*/ 2246662 w 2729341"/>
              <a:gd name="connsiteY3245" fmla="*/ 1394765 h 2249100"/>
              <a:gd name="connsiteX3246" fmla="*/ 2248529 w 2729341"/>
              <a:gd name="connsiteY3246" fmla="*/ 1392850 h 2249100"/>
              <a:gd name="connsiteX3247" fmla="*/ 2249119 w 2729341"/>
              <a:gd name="connsiteY3247" fmla="*/ 1391450 h 2249100"/>
              <a:gd name="connsiteX3248" fmla="*/ 2248424 w 2729341"/>
              <a:gd name="connsiteY3248" fmla="*/ 1390545 h 2249100"/>
              <a:gd name="connsiteX3249" fmla="*/ 2249224 w 2729341"/>
              <a:gd name="connsiteY3249" fmla="*/ 1390221 h 2249100"/>
              <a:gd name="connsiteX3250" fmla="*/ 2251510 w 2729341"/>
              <a:gd name="connsiteY3250" fmla="*/ 1390479 h 2249100"/>
              <a:gd name="connsiteX3251" fmla="*/ 2253110 w 2729341"/>
              <a:gd name="connsiteY3251" fmla="*/ 1390231 h 2249100"/>
              <a:gd name="connsiteX3252" fmla="*/ 2254015 w 2729341"/>
              <a:gd name="connsiteY3252" fmla="*/ 1389478 h 2249100"/>
              <a:gd name="connsiteX3253" fmla="*/ 2254263 w 2729341"/>
              <a:gd name="connsiteY3253" fmla="*/ 1389574 h 2249100"/>
              <a:gd name="connsiteX3254" fmla="*/ 2256177 w 2729341"/>
              <a:gd name="connsiteY3254" fmla="*/ 1390288 h 2249100"/>
              <a:gd name="connsiteX3255" fmla="*/ 2259597 w 2729341"/>
              <a:gd name="connsiteY3255" fmla="*/ 1392641 h 2249100"/>
              <a:gd name="connsiteX3256" fmla="*/ 2262845 w 2729341"/>
              <a:gd name="connsiteY3256" fmla="*/ 1394013 h 2249100"/>
              <a:gd name="connsiteX3257" fmla="*/ 2265921 w 2729341"/>
              <a:gd name="connsiteY3257" fmla="*/ 1394403 h 2249100"/>
              <a:gd name="connsiteX3258" fmla="*/ 2268169 w 2729341"/>
              <a:gd name="connsiteY3258" fmla="*/ 1395232 h 2249100"/>
              <a:gd name="connsiteX3259" fmla="*/ 2269579 w 2729341"/>
              <a:gd name="connsiteY3259" fmla="*/ 1396498 h 2249100"/>
              <a:gd name="connsiteX3260" fmla="*/ 2270598 w 2729341"/>
              <a:gd name="connsiteY3260" fmla="*/ 1397918 h 2249100"/>
              <a:gd name="connsiteX3261" fmla="*/ 2271217 w 2729341"/>
              <a:gd name="connsiteY3261" fmla="*/ 1399489 h 2249100"/>
              <a:gd name="connsiteX3262" fmla="*/ 2272684 w 2729341"/>
              <a:gd name="connsiteY3262" fmla="*/ 1400375 h 2249100"/>
              <a:gd name="connsiteX3263" fmla="*/ 2274999 w 2729341"/>
              <a:gd name="connsiteY3263" fmla="*/ 1400575 h 2249100"/>
              <a:gd name="connsiteX3264" fmla="*/ 2276818 w 2729341"/>
              <a:gd name="connsiteY3264" fmla="*/ 1401242 h 2249100"/>
              <a:gd name="connsiteX3265" fmla="*/ 2278142 w 2729341"/>
              <a:gd name="connsiteY3265" fmla="*/ 1402375 h 2249100"/>
              <a:gd name="connsiteX3266" fmla="*/ 2285495 w 2729341"/>
              <a:gd name="connsiteY3266" fmla="*/ 1405300 h 2249100"/>
              <a:gd name="connsiteX3267" fmla="*/ 2288572 w 2729341"/>
              <a:gd name="connsiteY3267" fmla="*/ 1406843 h 2249100"/>
              <a:gd name="connsiteX3268" fmla="*/ 2290267 w 2729341"/>
              <a:gd name="connsiteY3268" fmla="*/ 1408348 h 2249100"/>
              <a:gd name="connsiteX3269" fmla="*/ 2290744 w 2729341"/>
              <a:gd name="connsiteY3269" fmla="*/ 1409319 h 2249100"/>
              <a:gd name="connsiteX3270" fmla="*/ 2290601 w 2729341"/>
              <a:gd name="connsiteY3270" fmla="*/ 1410272 h 2249100"/>
              <a:gd name="connsiteX3271" fmla="*/ 2290772 w 2729341"/>
              <a:gd name="connsiteY3271" fmla="*/ 1411291 h 2249100"/>
              <a:gd name="connsiteX3272" fmla="*/ 2292030 w 2729341"/>
              <a:gd name="connsiteY3272" fmla="*/ 1413272 h 2249100"/>
              <a:gd name="connsiteX3273" fmla="*/ 2292506 w 2729341"/>
              <a:gd name="connsiteY3273" fmla="*/ 1413453 h 2249100"/>
              <a:gd name="connsiteX3274" fmla="*/ 2292801 w 2729341"/>
              <a:gd name="connsiteY3274" fmla="*/ 1414405 h 2249100"/>
              <a:gd name="connsiteX3275" fmla="*/ 2292906 w 2729341"/>
              <a:gd name="connsiteY3275" fmla="*/ 1416139 h 2249100"/>
              <a:gd name="connsiteX3276" fmla="*/ 2293277 w 2729341"/>
              <a:gd name="connsiteY3276" fmla="*/ 1417301 h 2249100"/>
              <a:gd name="connsiteX3277" fmla="*/ 2293906 w 2729341"/>
              <a:gd name="connsiteY3277" fmla="*/ 1417892 h 2249100"/>
              <a:gd name="connsiteX3278" fmla="*/ 2293515 w 2729341"/>
              <a:gd name="connsiteY3278" fmla="*/ 1418130 h 2249100"/>
              <a:gd name="connsiteX3279" fmla="*/ 2291248 w 2729341"/>
              <a:gd name="connsiteY3279" fmla="*/ 1417130 h 2249100"/>
              <a:gd name="connsiteX3280" fmla="*/ 2289963 w 2729341"/>
              <a:gd name="connsiteY3280" fmla="*/ 1417434 h 2249100"/>
              <a:gd name="connsiteX3281" fmla="*/ 2289362 w 2729341"/>
              <a:gd name="connsiteY3281" fmla="*/ 1418730 h 2249100"/>
              <a:gd name="connsiteX3282" fmla="*/ 2289267 w 2729341"/>
              <a:gd name="connsiteY3282" fmla="*/ 1419959 h 2249100"/>
              <a:gd name="connsiteX3283" fmla="*/ 2289677 w 2729341"/>
              <a:gd name="connsiteY3283" fmla="*/ 1421111 h 2249100"/>
              <a:gd name="connsiteX3284" fmla="*/ 2292572 w 2729341"/>
              <a:gd name="connsiteY3284" fmla="*/ 1424578 h 2249100"/>
              <a:gd name="connsiteX3285" fmla="*/ 2293325 w 2729341"/>
              <a:gd name="connsiteY3285" fmla="*/ 1427740 h 2249100"/>
              <a:gd name="connsiteX3286" fmla="*/ 2293468 w 2729341"/>
              <a:gd name="connsiteY3286" fmla="*/ 1431560 h 2249100"/>
              <a:gd name="connsiteX3287" fmla="*/ 2293106 w 2729341"/>
              <a:gd name="connsiteY3287" fmla="*/ 1433046 h 2249100"/>
              <a:gd name="connsiteX3288" fmla="*/ 2292801 w 2729341"/>
              <a:gd name="connsiteY3288" fmla="*/ 1436313 h 2249100"/>
              <a:gd name="connsiteX3289" fmla="*/ 2292553 w 2729341"/>
              <a:gd name="connsiteY3289" fmla="*/ 1441361 h 2249100"/>
              <a:gd name="connsiteX3290" fmla="*/ 2292496 w 2729341"/>
              <a:gd name="connsiteY3290" fmla="*/ 1443085 h 2249100"/>
              <a:gd name="connsiteX3291" fmla="*/ 2291544 w 2729341"/>
              <a:gd name="connsiteY3291" fmla="*/ 1444771 h 2249100"/>
              <a:gd name="connsiteX3292" fmla="*/ 2288962 w 2729341"/>
              <a:gd name="connsiteY3292" fmla="*/ 1447191 h 2249100"/>
              <a:gd name="connsiteX3293" fmla="*/ 2288924 w 2729341"/>
              <a:gd name="connsiteY3293" fmla="*/ 1446733 h 2249100"/>
              <a:gd name="connsiteX3294" fmla="*/ 2288305 w 2729341"/>
              <a:gd name="connsiteY3294" fmla="*/ 1446610 h 2249100"/>
              <a:gd name="connsiteX3295" fmla="*/ 2287638 w 2729341"/>
              <a:gd name="connsiteY3295" fmla="*/ 1446981 h 2249100"/>
              <a:gd name="connsiteX3296" fmla="*/ 2286705 w 2729341"/>
              <a:gd name="connsiteY3296" fmla="*/ 1449048 h 2249100"/>
              <a:gd name="connsiteX3297" fmla="*/ 2285905 w 2729341"/>
              <a:gd name="connsiteY3297" fmla="*/ 1452820 h 2249100"/>
              <a:gd name="connsiteX3298" fmla="*/ 2284933 w 2729341"/>
              <a:gd name="connsiteY3298" fmla="*/ 1454868 h 2249100"/>
              <a:gd name="connsiteX3299" fmla="*/ 2283781 w 2729341"/>
              <a:gd name="connsiteY3299" fmla="*/ 1455192 h 2249100"/>
              <a:gd name="connsiteX3300" fmla="*/ 2283085 w 2729341"/>
              <a:gd name="connsiteY3300" fmla="*/ 1455734 h 2249100"/>
              <a:gd name="connsiteX3301" fmla="*/ 2282857 w 2729341"/>
              <a:gd name="connsiteY3301" fmla="*/ 1456496 h 2249100"/>
              <a:gd name="connsiteX3302" fmla="*/ 2281628 w 2729341"/>
              <a:gd name="connsiteY3302" fmla="*/ 1457011 h 2249100"/>
              <a:gd name="connsiteX3303" fmla="*/ 2279390 w 2729341"/>
              <a:gd name="connsiteY3303" fmla="*/ 1457278 h 2249100"/>
              <a:gd name="connsiteX3304" fmla="*/ 2277856 w 2729341"/>
              <a:gd name="connsiteY3304" fmla="*/ 1458420 h 2249100"/>
              <a:gd name="connsiteX3305" fmla="*/ 2276713 w 2729341"/>
              <a:gd name="connsiteY3305" fmla="*/ 1461640 h 2249100"/>
              <a:gd name="connsiteX3306" fmla="*/ 2276761 w 2729341"/>
              <a:gd name="connsiteY3306" fmla="*/ 1463183 h 2249100"/>
              <a:gd name="connsiteX3307" fmla="*/ 2276227 w 2729341"/>
              <a:gd name="connsiteY3307" fmla="*/ 1465097 h 2249100"/>
              <a:gd name="connsiteX3308" fmla="*/ 2276266 w 2729341"/>
              <a:gd name="connsiteY3308" fmla="*/ 1466736 h 2249100"/>
              <a:gd name="connsiteX3309" fmla="*/ 2276866 w 2729341"/>
              <a:gd name="connsiteY3309" fmla="*/ 1468098 h 2249100"/>
              <a:gd name="connsiteX3310" fmla="*/ 2278675 w 2729341"/>
              <a:gd name="connsiteY3310" fmla="*/ 1469460 h 2249100"/>
              <a:gd name="connsiteX3311" fmla="*/ 2281685 w 2729341"/>
              <a:gd name="connsiteY3311" fmla="*/ 1470822 h 2249100"/>
              <a:gd name="connsiteX3312" fmla="*/ 2283486 w 2729341"/>
              <a:gd name="connsiteY3312" fmla="*/ 1471032 h 2249100"/>
              <a:gd name="connsiteX3313" fmla="*/ 2284724 w 2729341"/>
              <a:gd name="connsiteY3313" fmla="*/ 1470460 h 2249100"/>
              <a:gd name="connsiteX3314" fmla="*/ 2286019 w 2729341"/>
              <a:gd name="connsiteY3314" fmla="*/ 1468231 h 2249100"/>
              <a:gd name="connsiteX3315" fmla="*/ 2287276 w 2729341"/>
              <a:gd name="connsiteY3315" fmla="*/ 1467355 h 2249100"/>
              <a:gd name="connsiteX3316" fmla="*/ 2288810 w 2729341"/>
              <a:gd name="connsiteY3316" fmla="*/ 1466983 h 2249100"/>
              <a:gd name="connsiteX3317" fmla="*/ 2289391 w 2729341"/>
              <a:gd name="connsiteY3317" fmla="*/ 1465974 h 2249100"/>
              <a:gd name="connsiteX3318" fmla="*/ 2291915 w 2729341"/>
              <a:gd name="connsiteY3318" fmla="*/ 1461507 h 2249100"/>
              <a:gd name="connsiteX3319" fmla="*/ 2291915 w 2729341"/>
              <a:gd name="connsiteY3319" fmla="*/ 1460516 h 2249100"/>
              <a:gd name="connsiteX3320" fmla="*/ 2290991 w 2729341"/>
              <a:gd name="connsiteY3320" fmla="*/ 1460135 h 2249100"/>
              <a:gd name="connsiteX3321" fmla="*/ 2291125 w 2729341"/>
              <a:gd name="connsiteY3321" fmla="*/ 1459859 h 2249100"/>
              <a:gd name="connsiteX3322" fmla="*/ 2292315 w 2729341"/>
              <a:gd name="connsiteY3322" fmla="*/ 1459678 h 2249100"/>
              <a:gd name="connsiteX3323" fmla="*/ 2293344 w 2729341"/>
              <a:gd name="connsiteY3323" fmla="*/ 1459078 h 2249100"/>
              <a:gd name="connsiteX3324" fmla="*/ 2294220 w 2729341"/>
              <a:gd name="connsiteY3324" fmla="*/ 1458049 h 2249100"/>
              <a:gd name="connsiteX3325" fmla="*/ 2295754 w 2729341"/>
              <a:gd name="connsiteY3325" fmla="*/ 1457287 h 2249100"/>
              <a:gd name="connsiteX3326" fmla="*/ 2299488 w 2729341"/>
              <a:gd name="connsiteY3326" fmla="*/ 1456115 h 2249100"/>
              <a:gd name="connsiteX3327" fmla="*/ 2301488 w 2729341"/>
              <a:gd name="connsiteY3327" fmla="*/ 1454782 h 2249100"/>
              <a:gd name="connsiteX3328" fmla="*/ 2302755 w 2729341"/>
              <a:gd name="connsiteY3328" fmla="*/ 1454563 h 2249100"/>
              <a:gd name="connsiteX3329" fmla="*/ 2304602 w 2729341"/>
              <a:gd name="connsiteY3329" fmla="*/ 1455277 h 2249100"/>
              <a:gd name="connsiteX3330" fmla="*/ 2307022 w 2729341"/>
              <a:gd name="connsiteY3330" fmla="*/ 1456916 h 2249100"/>
              <a:gd name="connsiteX3331" fmla="*/ 2308936 w 2729341"/>
              <a:gd name="connsiteY3331" fmla="*/ 1459306 h 2249100"/>
              <a:gd name="connsiteX3332" fmla="*/ 2310346 w 2729341"/>
              <a:gd name="connsiteY3332" fmla="*/ 1462440 h 2249100"/>
              <a:gd name="connsiteX3333" fmla="*/ 2312127 w 2729341"/>
              <a:gd name="connsiteY3333" fmla="*/ 1470546 h 2249100"/>
              <a:gd name="connsiteX3334" fmla="*/ 2314280 w 2729341"/>
              <a:gd name="connsiteY3334" fmla="*/ 1483567 h 2249100"/>
              <a:gd name="connsiteX3335" fmla="*/ 2315747 w 2729341"/>
              <a:gd name="connsiteY3335" fmla="*/ 1490825 h 2249100"/>
              <a:gd name="connsiteX3336" fmla="*/ 2316537 w 2729341"/>
              <a:gd name="connsiteY3336" fmla="*/ 1492368 h 2249100"/>
              <a:gd name="connsiteX3337" fmla="*/ 2316928 w 2729341"/>
              <a:gd name="connsiteY3337" fmla="*/ 1493139 h 2249100"/>
              <a:gd name="connsiteX3338" fmla="*/ 2315032 w 2729341"/>
              <a:gd name="connsiteY3338" fmla="*/ 1503245 h 2249100"/>
              <a:gd name="connsiteX3339" fmla="*/ 2313508 w 2729341"/>
              <a:gd name="connsiteY3339" fmla="*/ 1507408 h 2249100"/>
              <a:gd name="connsiteX3340" fmla="*/ 2310841 w 2729341"/>
              <a:gd name="connsiteY3340" fmla="*/ 1509817 h 2249100"/>
              <a:gd name="connsiteX3341" fmla="*/ 2308193 w 2729341"/>
              <a:gd name="connsiteY3341" fmla="*/ 1512151 h 2249100"/>
              <a:gd name="connsiteX3342" fmla="*/ 2304888 w 2729341"/>
              <a:gd name="connsiteY3342" fmla="*/ 1516056 h 2249100"/>
              <a:gd name="connsiteX3343" fmla="*/ 2301259 w 2729341"/>
              <a:gd name="connsiteY3343" fmla="*/ 1517980 h 2249100"/>
              <a:gd name="connsiteX3344" fmla="*/ 2299402 w 2729341"/>
              <a:gd name="connsiteY3344" fmla="*/ 1519114 h 2249100"/>
              <a:gd name="connsiteX3345" fmla="*/ 2299002 w 2729341"/>
              <a:gd name="connsiteY3345" fmla="*/ 1519847 h 2249100"/>
              <a:gd name="connsiteX3346" fmla="*/ 2298554 w 2729341"/>
              <a:gd name="connsiteY3346" fmla="*/ 1519618 h 2249100"/>
              <a:gd name="connsiteX3347" fmla="*/ 2297564 w 2729341"/>
              <a:gd name="connsiteY3347" fmla="*/ 1521733 h 2249100"/>
              <a:gd name="connsiteX3348" fmla="*/ 2296678 w 2729341"/>
              <a:gd name="connsiteY3348" fmla="*/ 1524657 h 2249100"/>
              <a:gd name="connsiteX3349" fmla="*/ 2296325 w 2729341"/>
              <a:gd name="connsiteY3349" fmla="*/ 1526915 h 2249100"/>
              <a:gd name="connsiteX3350" fmla="*/ 2296640 w 2729341"/>
              <a:gd name="connsiteY3350" fmla="*/ 1528153 h 2249100"/>
              <a:gd name="connsiteX3351" fmla="*/ 2295887 w 2729341"/>
              <a:gd name="connsiteY3351" fmla="*/ 1528944 h 2249100"/>
              <a:gd name="connsiteX3352" fmla="*/ 2294525 w 2729341"/>
              <a:gd name="connsiteY3352" fmla="*/ 1530429 h 2249100"/>
              <a:gd name="connsiteX3353" fmla="*/ 2294268 w 2729341"/>
              <a:gd name="connsiteY3353" fmla="*/ 1530972 h 2249100"/>
              <a:gd name="connsiteX3354" fmla="*/ 2294363 w 2729341"/>
              <a:gd name="connsiteY3354" fmla="*/ 1531839 h 2249100"/>
              <a:gd name="connsiteX3355" fmla="*/ 2294077 w 2729341"/>
              <a:gd name="connsiteY3355" fmla="*/ 1532258 h 2249100"/>
              <a:gd name="connsiteX3356" fmla="*/ 2293420 w 2729341"/>
              <a:gd name="connsiteY3356" fmla="*/ 1532239 h 2249100"/>
              <a:gd name="connsiteX3357" fmla="*/ 2292915 w 2729341"/>
              <a:gd name="connsiteY3357" fmla="*/ 1532658 h 2249100"/>
              <a:gd name="connsiteX3358" fmla="*/ 2291687 w 2729341"/>
              <a:gd name="connsiteY3358" fmla="*/ 1534211 h 2249100"/>
              <a:gd name="connsiteX3359" fmla="*/ 2289572 w 2729341"/>
              <a:gd name="connsiteY3359" fmla="*/ 1538269 h 2249100"/>
              <a:gd name="connsiteX3360" fmla="*/ 2289172 w 2729341"/>
              <a:gd name="connsiteY3360" fmla="*/ 1539116 h 2249100"/>
              <a:gd name="connsiteX3361" fmla="*/ 2289524 w 2729341"/>
              <a:gd name="connsiteY3361" fmla="*/ 1539745 h 2249100"/>
              <a:gd name="connsiteX3362" fmla="*/ 2291944 w 2729341"/>
              <a:gd name="connsiteY3362" fmla="*/ 1540136 h 2249100"/>
              <a:gd name="connsiteX3363" fmla="*/ 2293592 w 2729341"/>
              <a:gd name="connsiteY3363" fmla="*/ 1540879 h 2249100"/>
              <a:gd name="connsiteX3364" fmla="*/ 2294877 w 2729341"/>
              <a:gd name="connsiteY3364" fmla="*/ 1541993 h 2249100"/>
              <a:gd name="connsiteX3365" fmla="*/ 2299516 w 2729341"/>
              <a:gd name="connsiteY3365" fmla="*/ 1544174 h 2249100"/>
              <a:gd name="connsiteX3366" fmla="*/ 2300935 w 2729341"/>
              <a:gd name="connsiteY3366" fmla="*/ 1545527 h 2249100"/>
              <a:gd name="connsiteX3367" fmla="*/ 2302345 w 2729341"/>
              <a:gd name="connsiteY3367" fmla="*/ 1546269 h 2249100"/>
              <a:gd name="connsiteX3368" fmla="*/ 2303745 w 2729341"/>
              <a:gd name="connsiteY3368" fmla="*/ 1546403 h 2249100"/>
              <a:gd name="connsiteX3369" fmla="*/ 2304707 w 2729341"/>
              <a:gd name="connsiteY3369" fmla="*/ 1545974 h 2249100"/>
              <a:gd name="connsiteX3370" fmla="*/ 2305222 w 2729341"/>
              <a:gd name="connsiteY3370" fmla="*/ 1544984 h 2249100"/>
              <a:gd name="connsiteX3371" fmla="*/ 2305879 w 2729341"/>
              <a:gd name="connsiteY3371" fmla="*/ 1544917 h 2249100"/>
              <a:gd name="connsiteX3372" fmla="*/ 2306679 w 2729341"/>
              <a:gd name="connsiteY3372" fmla="*/ 1545774 h 2249100"/>
              <a:gd name="connsiteX3373" fmla="*/ 2309289 w 2729341"/>
              <a:gd name="connsiteY3373" fmla="*/ 1546708 h 2249100"/>
              <a:gd name="connsiteX3374" fmla="*/ 2309375 w 2729341"/>
              <a:gd name="connsiteY3374" fmla="*/ 1547003 h 2249100"/>
              <a:gd name="connsiteX3375" fmla="*/ 2302135 w 2729341"/>
              <a:gd name="connsiteY3375" fmla="*/ 1548622 h 2249100"/>
              <a:gd name="connsiteX3376" fmla="*/ 2300621 w 2729341"/>
              <a:gd name="connsiteY3376" fmla="*/ 1549375 h 2249100"/>
              <a:gd name="connsiteX3377" fmla="*/ 2302431 w 2729341"/>
              <a:gd name="connsiteY3377" fmla="*/ 1549899 h 2249100"/>
              <a:gd name="connsiteX3378" fmla="*/ 2304260 w 2729341"/>
              <a:gd name="connsiteY3378" fmla="*/ 1549775 h 2249100"/>
              <a:gd name="connsiteX3379" fmla="*/ 2306098 w 2729341"/>
              <a:gd name="connsiteY3379" fmla="*/ 1548994 h 2249100"/>
              <a:gd name="connsiteX3380" fmla="*/ 2308212 w 2729341"/>
              <a:gd name="connsiteY3380" fmla="*/ 1549032 h 2249100"/>
              <a:gd name="connsiteX3381" fmla="*/ 2310070 w 2729341"/>
              <a:gd name="connsiteY3381" fmla="*/ 1549403 h 2249100"/>
              <a:gd name="connsiteX3382" fmla="*/ 2310660 w 2729341"/>
              <a:gd name="connsiteY3382" fmla="*/ 1549089 h 2249100"/>
              <a:gd name="connsiteX3383" fmla="*/ 2310898 w 2729341"/>
              <a:gd name="connsiteY3383" fmla="*/ 1548927 h 2249100"/>
              <a:gd name="connsiteX3384" fmla="*/ 2314061 w 2729341"/>
              <a:gd name="connsiteY3384" fmla="*/ 1551051 h 2249100"/>
              <a:gd name="connsiteX3385" fmla="*/ 2315242 w 2729341"/>
              <a:gd name="connsiteY3385" fmla="*/ 1551365 h 2249100"/>
              <a:gd name="connsiteX3386" fmla="*/ 2316471 w 2729341"/>
              <a:gd name="connsiteY3386" fmla="*/ 1551127 h 2249100"/>
              <a:gd name="connsiteX3387" fmla="*/ 2317737 w 2729341"/>
              <a:gd name="connsiteY3387" fmla="*/ 1550327 h 2249100"/>
              <a:gd name="connsiteX3388" fmla="*/ 2320528 w 2729341"/>
              <a:gd name="connsiteY3388" fmla="*/ 1549289 h 2249100"/>
              <a:gd name="connsiteX3389" fmla="*/ 2324833 w 2729341"/>
              <a:gd name="connsiteY3389" fmla="*/ 1548003 h 2249100"/>
              <a:gd name="connsiteX3390" fmla="*/ 2328977 w 2729341"/>
              <a:gd name="connsiteY3390" fmla="*/ 1547479 h 2249100"/>
              <a:gd name="connsiteX3391" fmla="*/ 2332958 w 2729341"/>
              <a:gd name="connsiteY3391" fmla="*/ 1547717 h 2249100"/>
              <a:gd name="connsiteX3392" fmla="*/ 2335473 w 2729341"/>
              <a:gd name="connsiteY3392" fmla="*/ 1547355 h 2249100"/>
              <a:gd name="connsiteX3393" fmla="*/ 2337778 w 2729341"/>
              <a:gd name="connsiteY3393" fmla="*/ 1546022 h 2249100"/>
              <a:gd name="connsiteX3394" fmla="*/ 2342864 w 2729341"/>
              <a:gd name="connsiteY3394" fmla="*/ 1541640 h 2249100"/>
              <a:gd name="connsiteX3395" fmla="*/ 2348703 w 2729341"/>
              <a:gd name="connsiteY3395" fmla="*/ 1538107 h 2249100"/>
              <a:gd name="connsiteX3396" fmla="*/ 2358314 w 2729341"/>
              <a:gd name="connsiteY3396" fmla="*/ 1533716 h 2249100"/>
              <a:gd name="connsiteX3397" fmla="*/ 2372602 w 2729341"/>
              <a:gd name="connsiteY3397" fmla="*/ 1528429 h 2249100"/>
              <a:gd name="connsiteX3398" fmla="*/ 2374811 w 2729341"/>
              <a:gd name="connsiteY3398" fmla="*/ 1527201 h 2249100"/>
              <a:gd name="connsiteX3399" fmla="*/ 2377050 w 2729341"/>
              <a:gd name="connsiteY3399" fmla="*/ 1525991 h 2249100"/>
              <a:gd name="connsiteX3400" fmla="*/ 2378212 w 2729341"/>
              <a:gd name="connsiteY3400" fmla="*/ 1525295 h 2249100"/>
              <a:gd name="connsiteX3401" fmla="*/ 2379507 w 2729341"/>
              <a:gd name="connsiteY3401" fmla="*/ 1524667 h 2249100"/>
              <a:gd name="connsiteX3402" fmla="*/ 2389451 w 2729341"/>
              <a:gd name="connsiteY3402" fmla="*/ 1519123 h 2249100"/>
              <a:gd name="connsiteX3403" fmla="*/ 2394576 w 2729341"/>
              <a:gd name="connsiteY3403" fmla="*/ 1515847 h 2249100"/>
              <a:gd name="connsiteX3404" fmla="*/ 2397138 w 2729341"/>
              <a:gd name="connsiteY3404" fmla="*/ 1513465 h 2249100"/>
              <a:gd name="connsiteX3405" fmla="*/ 2399843 w 2729341"/>
              <a:gd name="connsiteY3405" fmla="*/ 1511484 h 2249100"/>
              <a:gd name="connsiteX3406" fmla="*/ 2402681 w 2729341"/>
              <a:gd name="connsiteY3406" fmla="*/ 1509903 h 2249100"/>
              <a:gd name="connsiteX3407" fmla="*/ 2404929 w 2729341"/>
              <a:gd name="connsiteY3407" fmla="*/ 1507874 h 2249100"/>
              <a:gd name="connsiteX3408" fmla="*/ 2406596 w 2729341"/>
              <a:gd name="connsiteY3408" fmla="*/ 1505398 h 2249100"/>
              <a:gd name="connsiteX3409" fmla="*/ 2408434 w 2729341"/>
              <a:gd name="connsiteY3409" fmla="*/ 1503550 h 2249100"/>
              <a:gd name="connsiteX3410" fmla="*/ 2410444 w 2729341"/>
              <a:gd name="connsiteY3410" fmla="*/ 1502340 h 2249100"/>
              <a:gd name="connsiteX3411" fmla="*/ 2411530 w 2729341"/>
              <a:gd name="connsiteY3411" fmla="*/ 1501064 h 2249100"/>
              <a:gd name="connsiteX3412" fmla="*/ 2411683 w 2729341"/>
              <a:gd name="connsiteY3412" fmla="*/ 1499730 h 2249100"/>
              <a:gd name="connsiteX3413" fmla="*/ 2411301 w 2729341"/>
              <a:gd name="connsiteY3413" fmla="*/ 1497921 h 2249100"/>
              <a:gd name="connsiteX3414" fmla="*/ 2410406 w 2729341"/>
              <a:gd name="connsiteY3414" fmla="*/ 1495644 h 2249100"/>
              <a:gd name="connsiteX3415" fmla="*/ 2410282 w 2729341"/>
              <a:gd name="connsiteY3415" fmla="*/ 1493854 h 2249100"/>
              <a:gd name="connsiteX3416" fmla="*/ 2410930 w 2729341"/>
              <a:gd name="connsiteY3416" fmla="*/ 1492539 h 2249100"/>
              <a:gd name="connsiteX3417" fmla="*/ 2411073 w 2729341"/>
              <a:gd name="connsiteY3417" fmla="*/ 1491653 h 2249100"/>
              <a:gd name="connsiteX3418" fmla="*/ 2410711 w 2729341"/>
              <a:gd name="connsiteY3418" fmla="*/ 1491196 h 2249100"/>
              <a:gd name="connsiteX3419" fmla="*/ 2406491 w 2729341"/>
              <a:gd name="connsiteY3419" fmla="*/ 1489891 h 2249100"/>
              <a:gd name="connsiteX3420" fmla="*/ 2406672 w 2729341"/>
              <a:gd name="connsiteY3420" fmla="*/ 1483605 h 2249100"/>
              <a:gd name="connsiteX3421" fmla="*/ 2406615 w 2729341"/>
              <a:gd name="connsiteY3421" fmla="*/ 1483424 h 2249100"/>
              <a:gd name="connsiteX3422" fmla="*/ 2406834 w 2729341"/>
              <a:gd name="connsiteY3422" fmla="*/ 1483347 h 2249100"/>
              <a:gd name="connsiteX3423" fmla="*/ 2416559 w 2729341"/>
              <a:gd name="connsiteY3423" fmla="*/ 1480557 h 2249100"/>
              <a:gd name="connsiteX3424" fmla="*/ 2422760 w 2729341"/>
              <a:gd name="connsiteY3424" fmla="*/ 1479594 h 2249100"/>
              <a:gd name="connsiteX3425" fmla="*/ 2430313 w 2729341"/>
              <a:gd name="connsiteY3425" fmla="*/ 1479338 h 2249100"/>
              <a:gd name="connsiteX3426" fmla="*/ 2439314 w 2729341"/>
              <a:gd name="connsiteY3426" fmla="*/ 1480719 h 2249100"/>
              <a:gd name="connsiteX3427" fmla="*/ 2442810 w 2729341"/>
              <a:gd name="connsiteY3427" fmla="*/ 1481976 h 2249100"/>
              <a:gd name="connsiteX3428" fmla="*/ 2445020 w 2729341"/>
              <a:gd name="connsiteY3428" fmla="*/ 1483576 h 2249100"/>
              <a:gd name="connsiteX3429" fmla="*/ 2447573 w 2729341"/>
              <a:gd name="connsiteY3429" fmla="*/ 1484005 h 2249100"/>
              <a:gd name="connsiteX3430" fmla="*/ 2450468 w 2729341"/>
              <a:gd name="connsiteY3430" fmla="*/ 1483262 h 2249100"/>
              <a:gd name="connsiteX3431" fmla="*/ 2454478 w 2729341"/>
              <a:gd name="connsiteY3431" fmla="*/ 1483014 h 2249100"/>
              <a:gd name="connsiteX3432" fmla="*/ 2459612 w 2729341"/>
              <a:gd name="connsiteY3432" fmla="*/ 1483262 h 2249100"/>
              <a:gd name="connsiteX3433" fmla="*/ 2462355 w 2729341"/>
              <a:gd name="connsiteY3433" fmla="*/ 1483643 h 2249100"/>
              <a:gd name="connsiteX3434" fmla="*/ 2462717 w 2729341"/>
              <a:gd name="connsiteY3434" fmla="*/ 1484147 h 2249100"/>
              <a:gd name="connsiteX3435" fmla="*/ 2463070 w 2729341"/>
              <a:gd name="connsiteY3435" fmla="*/ 1483995 h 2249100"/>
              <a:gd name="connsiteX3436" fmla="*/ 2463422 w 2729341"/>
              <a:gd name="connsiteY3436" fmla="*/ 1483195 h 2249100"/>
              <a:gd name="connsiteX3437" fmla="*/ 2464794 w 2729341"/>
              <a:gd name="connsiteY3437" fmla="*/ 1482309 h 2249100"/>
              <a:gd name="connsiteX3438" fmla="*/ 2468642 w 2729341"/>
              <a:gd name="connsiteY3438" fmla="*/ 1480985 h 2249100"/>
              <a:gd name="connsiteX3439" fmla="*/ 2469156 w 2729341"/>
              <a:gd name="connsiteY3439" fmla="*/ 1481262 h 2249100"/>
              <a:gd name="connsiteX3440" fmla="*/ 2469947 w 2729341"/>
              <a:gd name="connsiteY3440" fmla="*/ 1480595 h 2249100"/>
              <a:gd name="connsiteX3441" fmla="*/ 2471014 w 2729341"/>
              <a:gd name="connsiteY3441" fmla="*/ 1478975 h 2249100"/>
              <a:gd name="connsiteX3442" fmla="*/ 2472976 w 2729341"/>
              <a:gd name="connsiteY3442" fmla="*/ 1477185 h 2249100"/>
              <a:gd name="connsiteX3443" fmla="*/ 2475833 w 2729341"/>
              <a:gd name="connsiteY3443" fmla="*/ 1475223 h 2249100"/>
              <a:gd name="connsiteX3444" fmla="*/ 2478415 w 2729341"/>
              <a:gd name="connsiteY3444" fmla="*/ 1474204 h 2249100"/>
              <a:gd name="connsiteX3445" fmla="*/ 2480729 w 2729341"/>
              <a:gd name="connsiteY3445" fmla="*/ 1474118 h 2249100"/>
              <a:gd name="connsiteX3446" fmla="*/ 2482272 w 2729341"/>
              <a:gd name="connsiteY3446" fmla="*/ 1473641 h 2249100"/>
              <a:gd name="connsiteX3447" fmla="*/ 2483053 w 2729341"/>
              <a:gd name="connsiteY3447" fmla="*/ 1472756 h 2249100"/>
              <a:gd name="connsiteX3448" fmla="*/ 2483291 w 2729341"/>
              <a:gd name="connsiteY3448" fmla="*/ 1471975 h 2249100"/>
              <a:gd name="connsiteX3449" fmla="*/ 2482987 w 2729341"/>
              <a:gd name="connsiteY3449" fmla="*/ 1471298 h 2249100"/>
              <a:gd name="connsiteX3450" fmla="*/ 2483120 w 2729341"/>
              <a:gd name="connsiteY3450" fmla="*/ 1470546 h 2249100"/>
              <a:gd name="connsiteX3451" fmla="*/ 2483253 w 2729341"/>
              <a:gd name="connsiteY3451" fmla="*/ 1470174 h 2249100"/>
              <a:gd name="connsiteX3452" fmla="*/ 2483139 w 2729341"/>
              <a:gd name="connsiteY3452" fmla="*/ 1469870 h 2249100"/>
              <a:gd name="connsiteX3453" fmla="*/ 2482863 w 2729341"/>
              <a:gd name="connsiteY3453" fmla="*/ 1469231 h 2249100"/>
              <a:gd name="connsiteX3454" fmla="*/ 2482644 w 2729341"/>
              <a:gd name="connsiteY3454" fmla="*/ 1466012 h 2249100"/>
              <a:gd name="connsiteX3455" fmla="*/ 2482196 w 2729341"/>
              <a:gd name="connsiteY3455" fmla="*/ 1464497 h 2249100"/>
              <a:gd name="connsiteX3456" fmla="*/ 2481567 w 2729341"/>
              <a:gd name="connsiteY3456" fmla="*/ 1463373 h 2249100"/>
              <a:gd name="connsiteX3457" fmla="*/ 2480767 w 2729341"/>
              <a:gd name="connsiteY3457" fmla="*/ 1462650 h 2249100"/>
              <a:gd name="connsiteX3458" fmla="*/ 2480862 w 2729341"/>
              <a:gd name="connsiteY3458" fmla="*/ 1461897 h 2249100"/>
              <a:gd name="connsiteX3459" fmla="*/ 2482253 w 2729341"/>
              <a:gd name="connsiteY3459" fmla="*/ 1460964 h 2249100"/>
              <a:gd name="connsiteX3460" fmla="*/ 2482148 w 2729341"/>
              <a:gd name="connsiteY3460" fmla="*/ 1461830 h 2249100"/>
              <a:gd name="connsiteX3461" fmla="*/ 2482510 w 2729341"/>
              <a:gd name="connsiteY3461" fmla="*/ 1462097 h 2249100"/>
              <a:gd name="connsiteX3462" fmla="*/ 2483158 w 2729341"/>
              <a:gd name="connsiteY3462" fmla="*/ 1461697 h 2249100"/>
              <a:gd name="connsiteX3463" fmla="*/ 2484644 w 2729341"/>
              <a:gd name="connsiteY3463" fmla="*/ 1459754 h 2249100"/>
              <a:gd name="connsiteX3464" fmla="*/ 2484815 w 2729341"/>
              <a:gd name="connsiteY3464" fmla="*/ 1459020 h 2249100"/>
              <a:gd name="connsiteX3465" fmla="*/ 2485825 w 2729341"/>
              <a:gd name="connsiteY3465" fmla="*/ 1458268 h 2249100"/>
              <a:gd name="connsiteX3466" fmla="*/ 2486578 w 2729341"/>
              <a:gd name="connsiteY3466" fmla="*/ 1457096 h 2249100"/>
              <a:gd name="connsiteX3467" fmla="*/ 2485749 w 2729341"/>
              <a:gd name="connsiteY3467" fmla="*/ 1456925 h 2249100"/>
              <a:gd name="connsiteX3468" fmla="*/ 2483777 w 2729341"/>
              <a:gd name="connsiteY3468" fmla="*/ 1457278 h 2249100"/>
              <a:gd name="connsiteX3469" fmla="*/ 2483329 w 2729341"/>
              <a:gd name="connsiteY3469" fmla="*/ 1456925 h 2249100"/>
              <a:gd name="connsiteX3470" fmla="*/ 2484349 w 2729341"/>
              <a:gd name="connsiteY3470" fmla="*/ 1455363 h 2249100"/>
              <a:gd name="connsiteX3471" fmla="*/ 2484158 w 2729341"/>
              <a:gd name="connsiteY3471" fmla="*/ 1454477 h 2249100"/>
              <a:gd name="connsiteX3472" fmla="*/ 2483834 w 2729341"/>
              <a:gd name="connsiteY3472" fmla="*/ 1454106 h 2249100"/>
              <a:gd name="connsiteX3473" fmla="*/ 2483187 w 2729341"/>
              <a:gd name="connsiteY3473" fmla="*/ 1453953 h 2249100"/>
              <a:gd name="connsiteX3474" fmla="*/ 2480967 w 2729341"/>
              <a:gd name="connsiteY3474" fmla="*/ 1455325 h 2249100"/>
              <a:gd name="connsiteX3475" fmla="*/ 2480282 w 2729341"/>
              <a:gd name="connsiteY3475" fmla="*/ 1455449 h 2249100"/>
              <a:gd name="connsiteX3476" fmla="*/ 2480186 w 2729341"/>
              <a:gd name="connsiteY3476" fmla="*/ 1454725 h 2249100"/>
              <a:gd name="connsiteX3477" fmla="*/ 2479043 w 2729341"/>
              <a:gd name="connsiteY3477" fmla="*/ 1453115 h 2249100"/>
              <a:gd name="connsiteX3478" fmla="*/ 2482110 w 2729341"/>
              <a:gd name="connsiteY3478" fmla="*/ 1450258 h 2249100"/>
              <a:gd name="connsiteX3479" fmla="*/ 2492950 w 2729341"/>
              <a:gd name="connsiteY3479" fmla="*/ 1442285 h 2249100"/>
              <a:gd name="connsiteX3480" fmla="*/ 2494055 w 2729341"/>
              <a:gd name="connsiteY3480" fmla="*/ 1441076 h 2249100"/>
              <a:gd name="connsiteX3481" fmla="*/ 2494464 w 2729341"/>
              <a:gd name="connsiteY3481" fmla="*/ 1439990 h 2249100"/>
              <a:gd name="connsiteX3482" fmla="*/ 2494169 w 2729341"/>
              <a:gd name="connsiteY3482" fmla="*/ 1439037 h 2249100"/>
              <a:gd name="connsiteX3483" fmla="*/ 2493864 w 2729341"/>
              <a:gd name="connsiteY3483" fmla="*/ 1438799 h 2249100"/>
              <a:gd name="connsiteX3484" fmla="*/ 2494026 w 2729341"/>
              <a:gd name="connsiteY3484" fmla="*/ 1438561 h 2249100"/>
              <a:gd name="connsiteX3485" fmla="*/ 2504475 w 2729341"/>
              <a:gd name="connsiteY3485" fmla="*/ 1428255 h 2249100"/>
              <a:gd name="connsiteX3486" fmla="*/ 2510409 w 2729341"/>
              <a:gd name="connsiteY3486" fmla="*/ 1423483 h 2249100"/>
              <a:gd name="connsiteX3487" fmla="*/ 2515305 w 2729341"/>
              <a:gd name="connsiteY3487" fmla="*/ 1420816 h 2249100"/>
              <a:gd name="connsiteX3488" fmla="*/ 2519039 w 2729341"/>
              <a:gd name="connsiteY3488" fmla="*/ 1419549 h 2249100"/>
              <a:gd name="connsiteX3489" fmla="*/ 2521563 w 2729341"/>
              <a:gd name="connsiteY3489" fmla="*/ 1419730 h 2249100"/>
              <a:gd name="connsiteX3490" fmla="*/ 2522992 w 2729341"/>
              <a:gd name="connsiteY3490" fmla="*/ 1419549 h 2249100"/>
              <a:gd name="connsiteX3491" fmla="*/ 2524211 w 2729341"/>
              <a:gd name="connsiteY3491" fmla="*/ 1419549 h 2249100"/>
              <a:gd name="connsiteX3492" fmla="*/ 2530431 w 2729341"/>
              <a:gd name="connsiteY3492" fmla="*/ 1419539 h 2249100"/>
              <a:gd name="connsiteX3493" fmla="*/ 2541556 w 2729341"/>
              <a:gd name="connsiteY3493" fmla="*/ 1419521 h 2249100"/>
              <a:gd name="connsiteX3494" fmla="*/ 2552681 w 2729341"/>
              <a:gd name="connsiteY3494" fmla="*/ 1419511 h 2249100"/>
              <a:gd name="connsiteX3495" fmla="*/ 2563806 w 2729341"/>
              <a:gd name="connsiteY3495" fmla="*/ 1419492 h 2249100"/>
              <a:gd name="connsiteX3496" fmla="*/ 2574922 w 2729341"/>
              <a:gd name="connsiteY3496" fmla="*/ 1419473 h 2249100"/>
              <a:gd name="connsiteX3497" fmla="*/ 2586047 w 2729341"/>
              <a:gd name="connsiteY3497" fmla="*/ 1419454 h 2249100"/>
              <a:gd name="connsiteX3498" fmla="*/ 2597172 w 2729341"/>
              <a:gd name="connsiteY3498" fmla="*/ 1419435 h 2249100"/>
              <a:gd name="connsiteX3499" fmla="*/ 2608288 w 2729341"/>
              <a:gd name="connsiteY3499" fmla="*/ 1419416 h 2249100"/>
              <a:gd name="connsiteX3500" fmla="*/ 2610926 w 2729341"/>
              <a:gd name="connsiteY3500" fmla="*/ 1412138 h 2249100"/>
              <a:gd name="connsiteX3501" fmla="*/ 2613374 w 2729341"/>
              <a:gd name="connsiteY3501" fmla="*/ 1408738 h 2249100"/>
              <a:gd name="connsiteX3502" fmla="*/ 2616737 w 2729341"/>
              <a:gd name="connsiteY3502" fmla="*/ 1409862 h 2249100"/>
              <a:gd name="connsiteX3503" fmla="*/ 2618527 w 2729341"/>
              <a:gd name="connsiteY3503" fmla="*/ 1409767 h 2249100"/>
              <a:gd name="connsiteX3504" fmla="*/ 2620518 w 2729341"/>
              <a:gd name="connsiteY3504" fmla="*/ 1408014 h 2249100"/>
              <a:gd name="connsiteX3505" fmla="*/ 2622128 w 2729341"/>
              <a:gd name="connsiteY3505" fmla="*/ 1406947 h 2249100"/>
              <a:gd name="connsiteX3506" fmla="*/ 2623185 w 2729341"/>
              <a:gd name="connsiteY3506" fmla="*/ 1407109 h 2249100"/>
              <a:gd name="connsiteX3507" fmla="*/ 2624090 w 2729341"/>
              <a:gd name="connsiteY3507" fmla="*/ 1408710 h 2249100"/>
              <a:gd name="connsiteX3508" fmla="*/ 2624842 w 2729341"/>
              <a:gd name="connsiteY3508" fmla="*/ 1409776 h 2249100"/>
              <a:gd name="connsiteX3509" fmla="*/ 2625728 w 2729341"/>
              <a:gd name="connsiteY3509" fmla="*/ 1409462 h 2249100"/>
              <a:gd name="connsiteX3510" fmla="*/ 2626481 w 2729341"/>
              <a:gd name="connsiteY3510" fmla="*/ 1407947 h 2249100"/>
              <a:gd name="connsiteX3511" fmla="*/ 2626452 w 2729341"/>
              <a:gd name="connsiteY3511" fmla="*/ 1405843 h 2249100"/>
              <a:gd name="connsiteX3512" fmla="*/ 2627481 w 2729341"/>
              <a:gd name="connsiteY3512" fmla="*/ 1404376 h 2249100"/>
              <a:gd name="connsiteX3513" fmla="*/ 2628710 w 2729341"/>
              <a:gd name="connsiteY3513" fmla="*/ 1404157 h 2249100"/>
              <a:gd name="connsiteX3514" fmla="*/ 2629843 w 2729341"/>
              <a:gd name="connsiteY3514" fmla="*/ 1404204 h 2249100"/>
              <a:gd name="connsiteX3515" fmla="*/ 2630415 w 2729341"/>
              <a:gd name="connsiteY3515" fmla="*/ 1403490 h 2249100"/>
              <a:gd name="connsiteX3516" fmla="*/ 2630348 w 2729341"/>
              <a:gd name="connsiteY3516" fmla="*/ 1402471 h 2249100"/>
              <a:gd name="connsiteX3517" fmla="*/ 2629948 w 2729341"/>
              <a:gd name="connsiteY3517" fmla="*/ 1400813 h 2249100"/>
              <a:gd name="connsiteX3518" fmla="*/ 2630091 w 2729341"/>
              <a:gd name="connsiteY3518" fmla="*/ 1398823 h 2249100"/>
              <a:gd name="connsiteX3519" fmla="*/ 2632920 w 2729341"/>
              <a:gd name="connsiteY3519" fmla="*/ 1395289 h 2249100"/>
              <a:gd name="connsiteX3520" fmla="*/ 2636387 w 2729341"/>
              <a:gd name="connsiteY3520" fmla="*/ 1392898 h 2249100"/>
              <a:gd name="connsiteX3521" fmla="*/ 2637597 w 2729341"/>
              <a:gd name="connsiteY3521" fmla="*/ 1391698 h 2249100"/>
              <a:gd name="connsiteX3522" fmla="*/ 2637949 w 2729341"/>
              <a:gd name="connsiteY3522" fmla="*/ 1389269 h 2249100"/>
              <a:gd name="connsiteX3523" fmla="*/ 2639940 w 2729341"/>
              <a:gd name="connsiteY3523" fmla="*/ 1386745 h 2249100"/>
              <a:gd name="connsiteX3524" fmla="*/ 2640930 w 2729341"/>
              <a:gd name="connsiteY3524" fmla="*/ 1385287 h 2249100"/>
              <a:gd name="connsiteX3525" fmla="*/ 2641168 w 2729341"/>
              <a:gd name="connsiteY3525" fmla="*/ 1384021 h 2249100"/>
              <a:gd name="connsiteX3526" fmla="*/ 2640654 w 2729341"/>
              <a:gd name="connsiteY3526" fmla="*/ 1382459 h 2249100"/>
              <a:gd name="connsiteX3527" fmla="*/ 2640702 w 2729341"/>
              <a:gd name="connsiteY3527" fmla="*/ 1379477 h 2249100"/>
              <a:gd name="connsiteX3528" fmla="*/ 2641387 w 2729341"/>
              <a:gd name="connsiteY3528" fmla="*/ 1375915 h 2249100"/>
              <a:gd name="connsiteX3529" fmla="*/ 2642207 w 2729341"/>
              <a:gd name="connsiteY3529" fmla="*/ 1372029 h 2249100"/>
              <a:gd name="connsiteX3530" fmla="*/ 2644035 w 2729341"/>
              <a:gd name="connsiteY3530" fmla="*/ 1368524 h 2249100"/>
              <a:gd name="connsiteX3531" fmla="*/ 2647036 w 2729341"/>
              <a:gd name="connsiteY3531" fmla="*/ 1364695 h 2249100"/>
              <a:gd name="connsiteX3532" fmla="*/ 2647817 w 2729341"/>
              <a:gd name="connsiteY3532" fmla="*/ 1359646 h 2249100"/>
              <a:gd name="connsiteX3533" fmla="*/ 2648626 w 2729341"/>
              <a:gd name="connsiteY3533" fmla="*/ 1354312 h 2249100"/>
              <a:gd name="connsiteX3534" fmla="*/ 2652265 w 2729341"/>
              <a:gd name="connsiteY3534" fmla="*/ 1349102 h 2249100"/>
              <a:gd name="connsiteX3535" fmla="*/ 2656389 w 2729341"/>
              <a:gd name="connsiteY3535" fmla="*/ 1343168 h 2249100"/>
              <a:gd name="connsiteX3536" fmla="*/ 2658742 w 2729341"/>
              <a:gd name="connsiteY3536" fmla="*/ 1339787 h 2249100"/>
              <a:gd name="connsiteX3537" fmla="*/ 2662971 w 2729341"/>
              <a:gd name="connsiteY3537" fmla="*/ 1333624 h 2249100"/>
              <a:gd name="connsiteX3538" fmla="*/ 2665981 w 2729341"/>
              <a:gd name="connsiteY3538" fmla="*/ 1329223 h 2249100"/>
              <a:gd name="connsiteX3539" fmla="*/ 2667496 w 2729341"/>
              <a:gd name="connsiteY3539" fmla="*/ 1327204 h 2249100"/>
              <a:gd name="connsiteX3540" fmla="*/ 2669077 w 2729341"/>
              <a:gd name="connsiteY3540" fmla="*/ 1324804 h 2249100"/>
              <a:gd name="connsiteX3541" fmla="*/ 2671658 w 2729341"/>
              <a:gd name="connsiteY3541" fmla="*/ 1325528 h 2249100"/>
              <a:gd name="connsiteX3542" fmla="*/ 2674230 w 2729341"/>
              <a:gd name="connsiteY3542" fmla="*/ 1326242 h 2249100"/>
              <a:gd name="connsiteX3543" fmla="*/ 2673849 w 2729341"/>
              <a:gd name="connsiteY3543" fmla="*/ 1329728 h 2249100"/>
              <a:gd name="connsiteX3544" fmla="*/ 2674268 w 2729341"/>
              <a:gd name="connsiteY3544" fmla="*/ 1332262 h 2249100"/>
              <a:gd name="connsiteX3545" fmla="*/ 2675487 w 2729341"/>
              <a:gd name="connsiteY3545" fmla="*/ 1333719 h 2249100"/>
              <a:gd name="connsiteX3546" fmla="*/ 2677249 w 2729341"/>
              <a:gd name="connsiteY3546" fmla="*/ 1334710 h 2249100"/>
              <a:gd name="connsiteX3547" fmla="*/ 2678582 w 2729341"/>
              <a:gd name="connsiteY3547" fmla="*/ 1335043 h 2249100"/>
              <a:gd name="connsiteX3548" fmla="*/ 2680154 w 2729341"/>
              <a:gd name="connsiteY3548" fmla="*/ 1335024 h 2249100"/>
              <a:gd name="connsiteX3549" fmla="*/ 2684440 w 2729341"/>
              <a:gd name="connsiteY3549" fmla="*/ 1333053 h 2249100"/>
              <a:gd name="connsiteX3550" fmla="*/ 2689470 w 2729341"/>
              <a:gd name="connsiteY3550" fmla="*/ 1331776 h 2249100"/>
              <a:gd name="connsiteX3551" fmla="*/ 2692241 w 2729341"/>
              <a:gd name="connsiteY3551" fmla="*/ 1330586 h 2249100"/>
              <a:gd name="connsiteX3552" fmla="*/ 2692746 w 2729341"/>
              <a:gd name="connsiteY3552" fmla="*/ 1329471 h 2249100"/>
              <a:gd name="connsiteX3553" fmla="*/ 2694004 w 2729341"/>
              <a:gd name="connsiteY3553" fmla="*/ 1329080 h 2249100"/>
              <a:gd name="connsiteX3554" fmla="*/ 2696013 w 2729341"/>
              <a:gd name="connsiteY3554" fmla="*/ 1329414 h 2249100"/>
              <a:gd name="connsiteX3555" fmla="*/ 2699728 w 2729341"/>
              <a:gd name="connsiteY3555" fmla="*/ 1332205 h 2249100"/>
              <a:gd name="connsiteX3556" fmla="*/ 2704062 w 2729341"/>
              <a:gd name="connsiteY3556" fmla="*/ 1336415 h 2249100"/>
              <a:gd name="connsiteX3557" fmla="*/ 2707482 w 2729341"/>
              <a:gd name="connsiteY3557" fmla="*/ 1339739 h 2249100"/>
              <a:gd name="connsiteX3558" fmla="*/ 2707586 w 2729341"/>
              <a:gd name="connsiteY3558" fmla="*/ 1345492 h 2249100"/>
              <a:gd name="connsiteX3559" fmla="*/ 2707653 w 2729341"/>
              <a:gd name="connsiteY3559" fmla="*/ 1351569 h 2249100"/>
              <a:gd name="connsiteX3560" fmla="*/ 2707720 w 2729341"/>
              <a:gd name="connsiteY3560" fmla="*/ 1357951 h 2249100"/>
              <a:gd name="connsiteX3561" fmla="*/ 2707767 w 2729341"/>
              <a:gd name="connsiteY3561" fmla="*/ 1362494 h 2249100"/>
              <a:gd name="connsiteX3562" fmla="*/ 2707853 w 2729341"/>
              <a:gd name="connsiteY3562" fmla="*/ 1368724 h 2249100"/>
              <a:gd name="connsiteX3563" fmla="*/ 2707920 w 2729341"/>
              <a:gd name="connsiteY3563" fmla="*/ 1373658 h 2249100"/>
              <a:gd name="connsiteX3564" fmla="*/ 2708005 w 2729341"/>
              <a:gd name="connsiteY3564" fmla="*/ 1380087 h 2249100"/>
              <a:gd name="connsiteX3565" fmla="*/ 2708053 w 2729341"/>
              <a:gd name="connsiteY3565" fmla="*/ 1383516 h 2249100"/>
              <a:gd name="connsiteX3566" fmla="*/ 2708520 w 2729341"/>
              <a:gd name="connsiteY3566" fmla="*/ 1384506 h 2249100"/>
              <a:gd name="connsiteX3567" fmla="*/ 2708234 w 2729341"/>
              <a:gd name="connsiteY3567" fmla="*/ 1385850 h 2249100"/>
              <a:gd name="connsiteX3568" fmla="*/ 2708110 w 2729341"/>
              <a:gd name="connsiteY3568" fmla="*/ 1386526 h 2249100"/>
              <a:gd name="connsiteX3569" fmla="*/ 2708139 w 2729341"/>
              <a:gd name="connsiteY3569" fmla="*/ 1387069 h 2249100"/>
              <a:gd name="connsiteX3570" fmla="*/ 2708329 w 2729341"/>
              <a:gd name="connsiteY3570" fmla="*/ 1387745 h 2249100"/>
              <a:gd name="connsiteX3571" fmla="*/ 2708301 w 2729341"/>
              <a:gd name="connsiteY3571" fmla="*/ 1388688 h 2249100"/>
              <a:gd name="connsiteX3572" fmla="*/ 2707862 w 2729341"/>
              <a:gd name="connsiteY3572" fmla="*/ 1389536 h 2249100"/>
              <a:gd name="connsiteX3573" fmla="*/ 2707643 w 2729341"/>
              <a:gd name="connsiteY3573" fmla="*/ 1390526 h 2249100"/>
              <a:gd name="connsiteX3574" fmla="*/ 2707586 w 2729341"/>
              <a:gd name="connsiteY3574" fmla="*/ 1392136 h 2249100"/>
              <a:gd name="connsiteX3575" fmla="*/ 2708053 w 2729341"/>
              <a:gd name="connsiteY3575" fmla="*/ 1393127 h 2249100"/>
              <a:gd name="connsiteX3576" fmla="*/ 2708834 w 2729341"/>
              <a:gd name="connsiteY3576" fmla="*/ 1393708 h 2249100"/>
              <a:gd name="connsiteX3577" fmla="*/ 2709491 w 2729341"/>
              <a:gd name="connsiteY3577" fmla="*/ 1393708 h 2249100"/>
              <a:gd name="connsiteX3578" fmla="*/ 2710339 w 2729341"/>
              <a:gd name="connsiteY3578" fmla="*/ 1394289 h 2249100"/>
              <a:gd name="connsiteX3579" fmla="*/ 2711434 w 2729341"/>
              <a:gd name="connsiteY3579" fmla="*/ 1395317 h 2249100"/>
              <a:gd name="connsiteX3580" fmla="*/ 2713101 w 2729341"/>
              <a:gd name="connsiteY3580" fmla="*/ 1396213 h 2249100"/>
              <a:gd name="connsiteX3581" fmla="*/ 2714825 w 2729341"/>
              <a:gd name="connsiteY3581" fmla="*/ 1396527 h 2249100"/>
              <a:gd name="connsiteX3582" fmla="*/ 2716016 w 2729341"/>
              <a:gd name="connsiteY3582" fmla="*/ 1396308 h 2249100"/>
              <a:gd name="connsiteX3583" fmla="*/ 2717454 w 2729341"/>
              <a:gd name="connsiteY3583" fmla="*/ 1396889 h 2249100"/>
              <a:gd name="connsiteX3584" fmla="*/ 2717959 w 2729341"/>
              <a:gd name="connsiteY3584" fmla="*/ 1398318 h 2249100"/>
              <a:gd name="connsiteX3585" fmla="*/ 2717673 w 2729341"/>
              <a:gd name="connsiteY3585" fmla="*/ 1399661 h 2249100"/>
              <a:gd name="connsiteX3586" fmla="*/ 2716863 w 2729341"/>
              <a:gd name="connsiteY3586" fmla="*/ 1400289 h 2249100"/>
              <a:gd name="connsiteX3587" fmla="*/ 2715987 w 2729341"/>
              <a:gd name="connsiteY3587" fmla="*/ 1400775 h 2249100"/>
              <a:gd name="connsiteX3588" fmla="*/ 2715825 w 2729341"/>
              <a:gd name="connsiteY3588" fmla="*/ 1401804 h 2249100"/>
              <a:gd name="connsiteX3589" fmla="*/ 2716264 w 2729341"/>
              <a:gd name="connsiteY3589" fmla="*/ 1402871 h 2249100"/>
              <a:gd name="connsiteX3590" fmla="*/ 2716892 w 2729341"/>
              <a:gd name="connsiteY3590" fmla="*/ 1403804 h 2249100"/>
              <a:gd name="connsiteX3591" fmla="*/ 2717578 w 2729341"/>
              <a:gd name="connsiteY3591" fmla="*/ 1405442 h 2249100"/>
              <a:gd name="connsiteX3592" fmla="*/ 2717292 w 2729341"/>
              <a:gd name="connsiteY3592" fmla="*/ 1406871 h 2249100"/>
              <a:gd name="connsiteX3593" fmla="*/ 2716664 w 2729341"/>
              <a:gd name="connsiteY3593" fmla="*/ 1408071 h 2249100"/>
              <a:gd name="connsiteX3594" fmla="*/ 2716387 w 2729341"/>
              <a:gd name="connsiteY3594" fmla="*/ 1409310 h 2249100"/>
              <a:gd name="connsiteX3595" fmla="*/ 2716921 w 2729341"/>
              <a:gd name="connsiteY3595" fmla="*/ 1410376 h 2249100"/>
              <a:gd name="connsiteX3596" fmla="*/ 2718330 w 2729341"/>
              <a:gd name="connsiteY3596" fmla="*/ 1411796 h 2249100"/>
              <a:gd name="connsiteX3597" fmla="*/ 2719207 w 2729341"/>
              <a:gd name="connsiteY3597" fmla="*/ 1413167 h 2249100"/>
              <a:gd name="connsiteX3598" fmla="*/ 2720588 w 2729341"/>
              <a:gd name="connsiteY3598" fmla="*/ 1413920 h 2249100"/>
              <a:gd name="connsiteX3599" fmla="*/ 2721245 w 2729341"/>
              <a:gd name="connsiteY3599" fmla="*/ 1413386 h 2249100"/>
              <a:gd name="connsiteX3600" fmla="*/ 2721778 w 2729341"/>
              <a:gd name="connsiteY3600" fmla="*/ 1412672 h 2249100"/>
              <a:gd name="connsiteX3601" fmla="*/ 2722340 w 2729341"/>
              <a:gd name="connsiteY3601" fmla="*/ 1412138 h 2249100"/>
              <a:gd name="connsiteX3602" fmla="*/ 2723312 w 2729341"/>
              <a:gd name="connsiteY3602" fmla="*/ 1412453 h 2249100"/>
              <a:gd name="connsiteX3603" fmla="*/ 2724445 w 2729341"/>
              <a:gd name="connsiteY3603" fmla="*/ 1412853 h 2249100"/>
              <a:gd name="connsiteX3604" fmla="*/ 2725674 w 2729341"/>
              <a:gd name="connsiteY3604" fmla="*/ 1413329 h 2249100"/>
              <a:gd name="connsiteX3605" fmla="*/ 2725522 w 2729341"/>
              <a:gd name="connsiteY3605" fmla="*/ 1414482 h 2249100"/>
              <a:gd name="connsiteX3606" fmla="*/ 2726274 w 2729341"/>
              <a:gd name="connsiteY3606" fmla="*/ 1416415 h 2249100"/>
              <a:gd name="connsiteX3607" fmla="*/ 2726855 w 2729341"/>
              <a:gd name="connsiteY3607" fmla="*/ 1420130 h 2249100"/>
              <a:gd name="connsiteX3608" fmla="*/ 2725960 w 2729341"/>
              <a:gd name="connsiteY3608" fmla="*/ 1421816 h 2249100"/>
              <a:gd name="connsiteX3609" fmla="*/ 2726150 w 2729341"/>
              <a:gd name="connsiteY3609" fmla="*/ 1424045 h 2249100"/>
              <a:gd name="connsiteX3610" fmla="*/ 2728627 w 2729341"/>
              <a:gd name="connsiteY3610" fmla="*/ 1424693 h 2249100"/>
              <a:gd name="connsiteX3611" fmla="*/ 2729227 w 2729341"/>
              <a:gd name="connsiteY3611" fmla="*/ 1425378 h 2249100"/>
              <a:gd name="connsiteX3612" fmla="*/ 2729341 w 2729341"/>
              <a:gd name="connsiteY3612" fmla="*/ 1426197 h 2249100"/>
              <a:gd name="connsiteX3613" fmla="*/ 2723883 w 2729341"/>
              <a:gd name="connsiteY3613" fmla="*/ 1431903 h 2249100"/>
              <a:gd name="connsiteX3614" fmla="*/ 2719264 w 2729341"/>
              <a:gd name="connsiteY3614" fmla="*/ 1431112 h 2249100"/>
              <a:gd name="connsiteX3615" fmla="*/ 2716759 w 2729341"/>
              <a:gd name="connsiteY3615" fmla="*/ 1432627 h 2249100"/>
              <a:gd name="connsiteX3616" fmla="*/ 2714139 w 2729341"/>
              <a:gd name="connsiteY3616" fmla="*/ 1433065 h 2249100"/>
              <a:gd name="connsiteX3617" fmla="*/ 2712987 w 2729341"/>
              <a:gd name="connsiteY3617" fmla="*/ 1435608 h 2249100"/>
              <a:gd name="connsiteX3618" fmla="*/ 2711549 w 2729341"/>
              <a:gd name="connsiteY3618" fmla="*/ 1436151 h 2249100"/>
              <a:gd name="connsiteX3619" fmla="*/ 2709577 w 2729341"/>
              <a:gd name="connsiteY3619" fmla="*/ 1435999 h 2249100"/>
              <a:gd name="connsiteX3620" fmla="*/ 2707872 w 2729341"/>
              <a:gd name="connsiteY3620" fmla="*/ 1435284 h 2249100"/>
              <a:gd name="connsiteX3621" fmla="*/ 2706577 w 2729341"/>
              <a:gd name="connsiteY3621" fmla="*/ 1435637 h 2249100"/>
              <a:gd name="connsiteX3622" fmla="*/ 2704757 w 2729341"/>
              <a:gd name="connsiteY3622" fmla="*/ 1440218 h 2249100"/>
              <a:gd name="connsiteX3623" fmla="*/ 2703271 w 2729341"/>
              <a:gd name="connsiteY3623" fmla="*/ 1439818 h 2249100"/>
              <a:gd name="connsiteX3624" fmla="*/ 2702681 w 2729341"/>
              <a:gd name="connsiteY3624" fmla="*/ 1441466 h 2249100"/>
              <a:gd name="connsiteX3625" fmla="*/ 2701900 w 2729341"/>
              <a:gd name="connsiteY3625" fmla="*/ 1442190 h 2249100"/>
              <a:gd name="connsiteX3626" fmla="*/ 2700757 w 2729341"/>
              <a:gd name="connsiteY3626" fmla="*/ 1442800 h 2249100"/>
              <a:gd name="connsiteX3627" fmla="*/ 2699766 w 2729341"/>
              <a:gd name="connsiteY3627" fmla="*/ 1440771 h 2249100"/>
              <a:gd name="connsiteX3628" fmla="*/ 2699138 w 2729341"/>
              <a:gd name="connsiteY3628" fmla="*/ 1438837 h 2249100"/>
              <a:gd name="connsiteX3629" fmla="*/ 2698204 w 2729341"/>
              <a:gd name="connsiteY3629" fmla="*/ 1438418 h 2249100"/>
              <a:gd name="connsiteX3630" fmla="*/ 2696966 w 2729341"/>
              <a:gd name="connsiteY3630" fmla="*/ 1437923 h 2249100"/>
              <a:gd name="connsiteX3631" fmla="*/ 2695699 w 2729341"/>
              <a:gd name="connsiteY3631" fmla="*/ 1437942 h 2249100"/>
              <a:gd name="connsiteX3632" fmla="*/ 2694851 w 2729341"/>
              <a:gd name="connsiteY3632" fmla="*/ 1438218 h 2249100"/>
              <a:gd name="connsiteX3633" fmla="*/ 2693794 w 2729341"/>
              <a:gd name="connsiteY3633" fmla="*/ 1439466 h 2249100"/>
              <a:gd name="connsiteX3634" fmla="*/ 2692270 w 2729341"/>
              <a:gd name="connsiteY3634" fmla="*/ 1440542 h 2249100"/>
              <a:gd name="connsiteX3635" fmla="*/ 2691117 w 2729341"/>
              <a:gd name="connsiteY3635" fmla="*/ 1439647 h 2249100"/>
              <a:gd name="connsiteX3636" fmla="*/ 2690212 w 2729341"/>
              <a:gd name="connsiteY3636" fmla="*/ 1438208 h 2249100"/>
              <a:gd name="connsiteX3637" fmla="*/ 2689441 w 2729341"/>
              <a:gd name="connsiteY3637" fmla="*/ 1440523 h 2249100"/>
              <a:gd name="connsiteX3638" fmla="*/ 2688317 w 2729341"/>
              <a:gd name="connsiteY3638" fmla="*/ 1442962 h 2249100"/>
              <a:gd name="connsiteX3639" fmla="*/ 2688508 w 2729341"/>
              <a:gd name="connsiteY3639" fmla="*/ 1445800 h 2249100"/>
              <a:gd name="connsiteX3640" fmla="*/ 2688022 w 2729341"/>
              <a:gd name="connsiteY3640" fmla="*/ 1447486 h 2249100"/>
              <a:gd name="connsiteX3641" fmla="*/ 2686955 w 2729341"/>
              <a:gd name="connsiteY3641" fmla="*/ 1447038 h 2249100"/>
              <a:gd name="connsiteX3642" fmla="*/ 2685898 w 2729341"/>
              <a:gd name="connsiteY3642" fmla="*/ 1445562 h 2249100"/>
              <a:gd name="connsiteX3643" fmla="*/ 2682926 w 2729341"/>
              <a:gd name="connsiteY3643" fmla="*/ 1444381 h 2249100"/>
              <a:gd name="connsiteX3644" fmla="*/ 2680554 w 2729341"/>
              <a:gd name="connsiteY3644" fmla="*/ 1444485 h 2249100"/>
              <a:gd name="connsiteX3645" fmla="*/ 2681040 w 2729341"/>
              <a:gd name="connsiteY3645" fmla="*/ 1442904 h 2249100"/>
              <a:gd name="connsiteX3646" fmla="*/ 2683278 w 2729341"/>
              <a:gd name="connsiteY3646" fmla="*/ 1440637 h 2249100"/>
              <a:gd name="connsiteX3647" fmla="*/ 2682583 w 2729341"/>
              <a:gd name="connsiteY3647" fmla="*/ 1440199 h 2249100"/>
              <a:gd name="connsiteX3648" fmla="*/ 2681488 w 2729341"/>
              <a:gd name="connsiteY3648" fmla="*/ 1440513 h 2249100"/>
              <a:gd name="connsiteX3649" fmla="*/ 2681011 w 2729341"/>
              <a:gd name="connsiteY3649" fmla="*/ 1440199 h 2249100"/>
              <a:gd name="connsiteX3650" fmla="*/ 2681802 w 2729341"/>
              <a:gd name="connsiteY3650" fmla="*/ 1438132 h 2249100"/>
              <a:gd name="connsiteX3651" fmla="*/ 2681878 w 2729341"/>
              <a:gd name="connsiteY3651" fmla="*/ 1435856 h 2249100"/>
              <a:gd name="connsiteX3652" fmla="*/ 2680878 w 2729341"/>
              <a:gd name="connsiteY3652" fmla="*/ 1436646 h 2249100"/>
              <a:gd name="connsiteX3653" fmla="*/ 2679621 w 2729341"/>
              <a:gd name="connsiteY3653" fmla="*/ 1439047 h 2249100"/>
              <a:gd name="connsiteX3654" fmla="*/ 2676573 w 2729341"/>
              <a:gd name="connsiteY3654" fmla="*/ 1440961 h 2249100"/>
              <a:gd name="connsiteX3655" fmla="*/ 2676716 w 2729341"/>
              <a:gd name="connsiteY3655" fmla="*/ 1444161 h 2249100"/>
              <a:gd name="connsiteX3656" fmla="*/ 2673849 w 2729341"/>
              <a:gd name="connsiteY3656" fmla="*/ 1450696 h 2249100"/>
              <a:gd name="connsiteX3657" fmla="*/ 2673715 w 2729341"/>
              <a:gd name="connsiteY3657" fmla="*/ 1453477 h 2249100"/>
              <a:gd name="connsiteX3658" fmla="*/ 2671877 w 2729341"/>
              <a:gd name="connsiteY3658" fmla="*/ 1455687 h 2249100"/>
              <a:gd name="connsiteX3659" fmla="*/ 2669496 w 2729341"/>
              <a:gd name="connsiteY3659" fmla="*/ 1457592 h 2249100"/>
              <a:gd name="connsiteX3660" fmla="*/ 2666324 w 2729341"/>
              <a:gd name="connsiteY3660" fmla="*/ 1457058 h 2249100"/>
              <a:gd name="connsiteX3661" fmla="*/ 2663905 w 2729341"/>
              <a:gd name="connsiteY3661" fmla="*/ 1458706 h 2249100"/>
              <a:gd name="connsiteX3662" fmla="*/ 2662676 w 2729341"/>
              <a:gd name="connsiteY3662" fmla="*/ 1460602 h 2249100"/>
              <a:gd name="connsiteX3663" fmla="*/ 2661609 w 2729341"/>
              <a:gd name="connsiteY3663" fmla="*/ 1460887 h 2249100"/>
              <a:gd name="connsiteX3664" fmla="*/ 2661056 w 2729341"/>
              <a:gd name="connsiteY3664" fmla="*/ 1458478 h 2249100"/>
              <a:gd name="connsiteX3665" fmla="*/ 2660656 w 2729341"/>
              <a:gd name="connsiteY3665" fmla="*/ 1457735 h 2249100"/>
              <a:gd name="connsiteX3666" fmla="*/ 2659761 w 2729341"/>
              <a:gd name="connsiteY3666" fmla="*/ 1461297 h 2249100"/>
              <a:gd name="connsiteX3667" fmla="*/ 2658856 w 2729341"/>
              <a:gd name="connsiteY3667" fmla="*/ 1461516 h 2249100"/>
              <a:gd name="connsiteX3668" fmla="*/ 2658513 w 2729341"/>
              <a:gd name="connsiteY3668" fmla="*/ 1458992 h 2249100"/>
              <a:gd name="connsiteX3669" fmla="*/ 2658085 w 2729341"/>
              <a:gd name="connsiteY3669" fmla="*/ 1457325 h 2249100"/>
              <a:gd name="connsiteX3670" fmla="*/ 2656847 w 2729341"/>
              <a:gd name="connsiteY3670" fmla="*/ 1458763 h 2249100"/>
              <a:gd name="connsiteX3671" fmla="*/ 2656027 w 2729341"/>
              <a:gd name="connsiteY3671" fmla="*/ 1462573 h 2249100"/>
              <a:gd name="connsiteX3672" fmla="*/ 2655170 w 2729341"/>
              <a:gd name="connsiteY3672" fmla="*/ 1462250 h 2249100"/>
              <a:gd name="connsiteX3673" fmla="*/ 2654894 w 2729341"/>
              <a:gd name="connsiteY3673" fmla="*/ 1460840 h 2249100"/>
              <a:gd name="connsiteX3674" fmla="*/ 2654275 w 2729341"/>
              <a:gd name="connsiteY3674" fmla="*/ 1460411 h 2249100"/>
              <a:gd name="connsiteX3675" fmla="*/ 2654065 w 2729341"/>
              <a:gd name="connsiteY3675" fmla="*/ 1462030 h 2249100"/>
              <a:gd name="connsiteX3676" fmla="*/ 2654370 w 2729341"/>
              <a:gd name="connsiteY3676" fmla="*/ 1464307 h 2249100"/>
              <a:gd name="connsiteX3677" fmla="*/ 2653922 w 2729341"/>
              <a:gd name="connsiteY3677" fmla="*/ 1465517 h 2249100"/>
              <a:gd name="connsiteX3678" fmla="*/ 2653065 w 2729341"/>
              <a:gd name="connsiteY3678" fmla="*/ 1464869 h 2249100"/>
              <a:gd name="connsiteX3679" fmla="*/ 2652208 w 2729341"/>
              <a:gd name="connsiteY3679" fmla="*/ 1463774 h 2249100"/>
              <a:gd name="connsiteX3680" fmla="*/ 2650788 w 2729341"/>
              <a:gd name="connsiteY3680" fmla="*/ 1464602 h 2249100"/>
              <a:gd name="connsiteX3681" fmla="*/ 2649484 w 2729341"/>
              <a:gd name="connsiteY3681" fmla="*/ 1464935 h 2249100"/>
              <a:gd name="connsiteX3682" fmla="*/ 2649484 w 2729341"/>
              <a:gd name="connsiteY3682" fmla="*/ 1463821 h 2249100"/>
              <a:gd name="connsiteX3683" fmla="*/ 2649731 w 2729341"/>
              <a:gd name="connsiteY3683" fmla="*/ 1462450 h 2249100"/>
              <a:gd name="connsiteX3684" fmla="*/ 2647140 w 2729341"/>
              <a:gd name="connsiteY3684" fmla="*/ 1463202 h 2249100"/>
              <a:gd name="connsiteX3685" fmla="*/ 2644026 w 2729341"/>
              <a:gd name="connsiteY3685" fmla="*/ 1465726 h 2249100"/>
              <a:gd name="connsiteX3686" fmla="*/ 2641606 w 2729341"/>
              <a:gd name="connsiteY3686" fmla="*/ 1469212 h 2249100"/>
              <a:gd name="connsiteX3687" fmla="*/ 2642445 w 2729341"/>
              <a:gd name="connsiteY3687" fmla="*/ 1469793 h 2249100"/>
              <a:gd name="connsiteX3688" fmla="*/ 2643388 w 2729341"/>
              <a:gd name="connsiteY3688" fmla="*/ 1470898 h 2249100"/>
              <a:gd name="connsiteX3689" fmla="*/ 2639187 w 2729341"/>
              <a:gd name="connsiteY3689" fmla="*/ 1476261 h 2249100"/>
              <a:gd name="connsiteX3690" fmla="*/ 2634882 w 2729341"/>
              <a:gd name="connsiteY3690" fmla="*/ 1481080 h 2249100"/>
              <a:gd name="connsiteX3691" fmla="*/ 2631634 w 2729341"/>
              <a:gd name="connsiteY3691" fmla="*/ 1488920 h 2249100"/>
              <a:gd name="connsiteX3692" fmla="*/ 2630329 w 2729341"/>
              <a:gd name="connsiteY3692" fmla="*/ 1489834 h 2249100"/>
              <a:gd name="connsiteX3693" fmla="*/ 2629205 w 2729341"/>
              <a:gd name="connsiteY3693" fmla="*/ 1491263 h 2249100"/>
              <a:gd name="connsiteX3694" fmla="*/ 2628014 w 2729341"/>
              <a:gd name="connsiteY3694" fmla="*/ 1495977 h 2249100"/>
              <a:gd name="connsiteX3695" fmla="*/ 2626643 w 2729341"/>
              <a:gd name="connsiteY3695" fmla="*/ 1500159 h 2249100"/>
              <a:gd name="connsiteX3696" fmla="*/ 2627414 w 2729341"/>
              <a:gd name="connsiteY3696" fmla="*/ 1502026 h 2249100"/>
              <a:gd name="connsiteX3697" fmla="*/ 2627919 w 2729341"/>
              <a:gd name="connsiteY3697" fmla="*/ 1503940 h 2249100"/>
              <a:gd name="connsiteX3698" fmla="*/ 2629138 w 2729341"/>
              <a:gd name="connsiteY3698" fmla="*/ 1505826 h 2249100"/>
              <a:gd name="connsiteX3699" fmla="*/ 2630177 w 2729341"/>
              <a:gd name="connsiteY3699" fmla="*/ 1505998 h 2249100"/>
              <a:gd name="connsiteX3700" fmla="*/ 2631300 w 2729341"/>
              <a:gd name="connsiteY3700" fmla="*/ 1505655 h 2249100"/>
              <a:gd name="connsiteX3701" fmla="*/ 2632120 w 2729341"/>
              <a:gd name="connsiteY3701" fmla="*/ 1505731 h 2249100"/>
              <a:gd name="connsiteX3702" fmla="*/ 2632653 w 2729341"/>
              <a:gd name="connsiteY3702" fmla="*/ 1506531 h 2249100"/>
              <a:gd name="connsiteX3703" fmla="*/ 2632424 w 2729341"/>
              <a:gd name="connsiteY3703" fmla="*/ 1507493 h 2249100"/>
              <a:gd name="connsiteX3704" fmla="*/ 2631129 w 2729341"/>
              <a:gd name="connsiteY3704" fmla="*/ 1507731 h 2249100"/>
              <a:gd name="connsiteX3705" fmla="*/ 2628710 w 2729341"/>
              <a:gd name="connsiteY3705" fmla="*/ 1509408 h 2249100"/>
              <a:gd name="connsiteX3706" fmla="*/ 2626586 w 2729341"/>
              <a:gd name="connsiteY3706" fmla="*/ 1510055 h 2249100"/>
              <a:gd name="connsiteX3707" fmla="*/ 2625528 w 2729341"/>
              <a:gd name="connsiteY3707" fmla="*/ 1512075 h 2249100"/>
              <a:gd name="connsiteX3708" fmla="*/ 2623937 w 2729341"/>
              <a:gd name="connsiteY3708" fmla="*/ 1514408 h 2249100"/>
              <a:gd name="connsiteX3709" fmla="*/ 2620842 w 2729341"/>
              <a:gd name="connsiteY3709" fmla="*/ 1518047 h 2249100"/>
              <a:gd name="connsiteX3710" fmla="*/ 2622166 w 2729341"/>
              <a:gd name="connsiteY3710" fmla="*/ 1519171 h 2249100"/>
              <a:gd name="connsiteX3711" fmla="*/ 2626938 w 2729341"/>
              <a:gd name="connsiteY3711" fmla="*/ 1520428 h 2249100"/>
              <a:gd name="connsiteX3712" fmla="*/ 2629071 w 2729341"/>
              <a:gd name="connsiteY3712" fmla="*/ 1521724 h 2249100"/>
              <a:gd name="connsiteX3713" fmla="*/ 2632291 w 2729341"/>
              <a:gd name="connsiteY3713" fmla="*/ 1528486 h 2249100"/>
              <a:gd name="connsiteX3714" fmla="*/ 2631558 w 2729341"/>
              <a:gd name="connsiteY3714" fmla="*/ 1529163 h 2249100"/>
              <a:gd name="connsiteX3715" fmla="*/ 2631262 w 2729341"/>
              <a:gd name="connsiteY3715" fmla="*/ 1530401 h 2249100"/>
              <a:gd name="connsiteX3716" fmla="*/ 2634129 w 2729341"/>
              <a:gd name="connsiteY3716" fmla="*/ 1532135 h 2249100"/>
              <a:gd name="connsiteX3717" fmla="*/ 2635044 w 2729341"/>
              <a:gd name="connsiteY3717" fmla="*/ 1536973 h 2249100"/>
              <a:gd name="connsiteX3718" fmla="*/ 2637397 w 2729341"/>
              <a:gd name="connsiteY3718" fmla="*/ 1538621 h 2249100"/>
              <a:gd name="connsiteX3719" fmla="*/ 2640902 w 2729341"/>
              <a:gd name="connsiteY3719" fmla="*/ 1539631 h 2249100"/>
              <a:gd name="connsiteX3720" fmla="*/ 2645198 w 2729341"/>
              <a:gd name="connsiteY3720" fmla="*/ 1538173 h 2249100"/>
              <a:gd name="connsiteX3721" fmla="*/ 2648769 w 2729341"/>
              <a:gd name="connsiteY3721" fmla="*/ 1536163 h 2249100"/>
              <a:gd name="connsiteX3722" fmla="*/ 2648646 w 2729341"/>
              <a:gd name="connsiteY3722" fmla="*/ 1534516 h 2249100"/>
              <a:gd name="connsiteX3723" fmla="*/ 2646397 w 2729341"/>
              <a:gd name="connsiteY3723" fmla="*/ 1530668 h 2249100"/>
              <a:gd name="connsiteX3724" fmla="*/ 2645855 w 2729341"/>
              <a:gd name="connsiteY3724" fmla="*/ 1528867 h 2249100"/>
              <a:gd name="connsiteX3725" fmla="*/ 2644188 w 2729341"/>
              <a:gd name="connsiteY3725" fmla="*/ 1527696 h 2249100"/>
              <a:gd name="connsiteX3726" fmla="*/ 2643559 w 2729341"/>
              <a:gd name="connsiteY3726" fmla="*/ 1528687 h 2249100"/>
              <a:gd name="connsiteX3727" fmla="*/ 2642483 w 2729341"/>
              <a:gd name="connsiteY3727" fmla="*/ 1527401 h 2249100"/>
              <a:gd name="connsiteX3728" fmla="*/ 2642359 w 2729341"/>
              <a:gd name="connsiteY3728" fmla="*/ 1526677 h 2249100"/>
              <a:gd name="connsiteX3729" fmla="*/ 2643359 w 2729341"/>
              <a:gd name="connsiteY3729" fmla="*/ 1526324 h 2249100"/>
              <a:gd name="connsiteX3730" fmla="*/ 2644531 w 2729341"/>
              <a:gd name="connsiteY3730" fmla="*/ 1526467 h 2249100"/>
              <a:gd name="connsiteX3731" fmla="*/ 2645893 w 2729341"/>
              <a:gd name="connsiteY3731" fmla="*/ 1527143 h 2249100"/>
              <a:gd name="connsiteX3732" fmla="*/ 2649398 w 2729341"/>
              <a:gd name="connsiteY3732" fmla="*/ 1531344 h 2249100"/>
              <a:gd name="connsiteX3733" fmla="*/ 2650370 w 2729341"/>
              <a:gd name="connsiteY3733" fmla="*/ 1536830 h 2249100"/>
              <a:gd name="connsiteX3734" fmla="*/ 2650579 w 2729341"/>
              <a:gd name="connsiteY3734" fmla="*/ 1540307 h 2249100"/>
              <a:gd name="connsiteX3735" fmla="*/ 2650179 w 2729341"/>
              <a:gd name="connsiteY3735" fmla="*/ 1541498 h 2249100"/>
              <a:gd name="connsiteX3736" fmla="*/ 2649160 w 2729341"/>
              <a:gd name="connsiteY3736" fmla="*/ 1541250 h 2249100"/>
              <a:gd name="connsiteX3737" fmla="*/ 2647217 w 2729341"/>
              <a:gd name="connsiteY3737" fmla="*/ 1541488 h 2249100"/>
              <a:gd name="connsiteX3738" fmla="*/ 2637987 w 2729341"/>
              <a:gd name="connsiteY3738" fmla="*/ 1543288 h 2249100"/>
              <a:gd name="connsiteX3739" fmla="*/ 2635939 w 2729341"/>
              <a:gd name="connsiteY3739" fmla="*/ 1544869 h 2249100"/>
              <a:gd name="connsiteX3740" fmla="*/ 2631243 w 2729341"/>
              <a:gd name="connsiteY3740" fmla="*/ 1546584 h 2249100"/>
              <a:gd name="connsiteX3741" fmla="*/ 2630948 w 2729341"/>
              <a:gd name="connsiteY3741" fmla="*/ 1545727 h 2249100"/>
              <a:gd name="connsiteX3742" fmla="*/ 2631291 w 2729341"/>
              <a:gd name="connsiteY3742" fmla="*/ 1543955 h 2249100"/>
              <a:gd name="connsiteX3743" fmla="*/ 2630996 w 2729341"/>
              <a:gd name="connsiteY3743" fmla="*/ 1540316 h 2249100"/>
              <a:gd name="connsiteX3744" fmla="*/ 2630072 w 2729341"/>
              <a:gd name="connsiteY3744" fmla="*/ 1540145 h 2249100"/>
              <a:gd name="connsiteX3745" fmla="*/ 2622766 w 2729341"/>
              <a:gd name="connsiteY3745" fmla="*/ 1546079 h 2249100"/>
              <a:gd name="connsiteX3746" fmla="*/ 2619947 w 2729341"/>
              <a:gd name="connsiteY3746" fmla="*/ 1546451 h 2249100"/>
              <a:gd name="connsiteX3747" fmla="*/ 2617575 w 2729341"/>
              <a:gd name="connsiteY3747" fmla="*/ 1548184 h 2249100"/>
              <a:gd name="connsiteX3748" fmla="*/ 2617041 w 2729341"/>
              <a:gd name="connsiteY3748" fmla="*/ 1547222 h 2249100"/>
              <a:gd name="connsiteX3749" fmla="*/ 2616623 w 2729341"/>
              <a:gd name="connsiteY3749" fmla="*/ 1542783 h 2249100"/>
              <a:gd name="connsiteX3750" fmla="*/ 2618108 w 2729341"/>
              <a:gd name="connsiteY3750" fmla="*/ 1539050 h 2249100"/>
              <a:gd name="connsiteX3751" fmla="*/ 2617318 w 2729341"/>
              <a:gd name="connsiteY3751" fmla="*/ 1539107 h 2249100"/>
              <a:gd name="connsiteX3752" fmla="*/ 2614841 w 2729341"/>
              <a:gd name="connsiteY3752" fmla="*/ 1541345 h 2249100"/>
              <a:gd name="connsiteX3753" fmla="*/ 2613784 w 2729341"/>
              <a:gd name="connsiteY3753" fmla="*/ 1539964 h 2249100"/>
              <a:gd name="connsiteX3754" fmla="*/ 2613251 w 2729341"/>
              <a:gd name="connsiteY3754" fmla="*/ 1538450 h 2249100"/>
              <a:gd name="connsiteX3755" fmla="*/ 2612488 w 2729341"/>
              <a:gd name="connsiteY3755" fmla="*/ 1537592 h 2249100"/>
              <a:gd name="connsiteX3756" fmla="*/ 2611660 w 2729341"/>
              <a:gd name="connsiteY3756" fmla="*/ 1537269 h 2249100"/>
              <a:gd name="connsiteX3757" fmla="*/ 2612374 w 2729341"/>
              <a:gd name="connsiteY3757" fmla="*/ 1540574 h 2249100"/>
              <a:gd name="connsiteX3758" fmla="*/ 2610688 w 2729341"/>
              <a:gd name="connsiteY3758" fmla="*/ 1543050 h 2249100"/>
              <a:gd name="connsiteX3759" fmla="*/ 2610231 w 2729341"/>
              <a:gd name="connsiteY3759" fmla="*/ 1549441 h 2249100"/>
              <a:gd name="connsiteX3760" fmla="*/ 2608117 w 2729341"/>
              <a:gd name="connsiteY3760" fmla="*/ 1552089 h 2249100"/>
              <a:gd name="connsiteX3761" fmla="*/ 2601525 w 2729341"/>
              <a:gd name="connsiteY3761" fmla="*/ 1553794 h 2249100"/>
              <a:gd name="connsiteX3762" fmla="*/ 2597230 w 2729341"/>
              <a:gd name="connsiteY3762" fmla="*/ 1553432 h 2249100"/>
              <a:gd name="connsiteX3763" fmla="*/ 2593381 w 2729341"/>
              <a:gd name="connsiteY3763" fmla="*/ 1553966 h 2249100"/>
              <a:gd name="connsiteX3764" fmla="*/ 2588266 w 2729341"/>
              <a:gd name="connsiteY3764" fmla="*/ 1555185 h 2249100"/>
              <a:gd name="connsiteX3765" fmla="*/ 2585437 w 2729341"/>
              <a:gd name="connsiteY3765" fmla="*/ 1554461 h 2249100"/>
              <a:gd name="connsiteX3766" fmla="*/ 2582542 w 2729341"/>
              <a:gd name="connsiteY3766" fmla="*/ 1555747 h 2249100"/>
              <a:gd name="connsiteX3767" fmla="*/ 2572712 w 2729341"/>
              <a:gd name="connsiteY3767" fmla="*/ 1556099 h 2249100"/>
              <a:gd name="connsiteX3768" fmla="*/ 2570636 w 2729341"/>
              <a:gd name="connsiteY3768" fmla="*/ 1555414 h 2249100"/>
              <a:gd name="connsiteX3769" fmla="*/ 2567988 w 2729341"/>
              <a:gd name="connsiteY3769" fmla="*/ 1557842 h 2249100"/>
              <a:gd name="connsiteX3770" fmla="*/ 2563749 w 2729341"/>
              <a:gd name="connsiteY3770" fmla="*/ 1559281 h 2249100"/>
              <a:gd name="connsiteX3771" fmla="*/ 2553033 w 2729341"/>
              <a:gd name="connsiteY3771" fmla="*/ 1564720 h 2249100"/>
              <a:gd name="connsiteX3772" fmla="*/ 2550671 w 2729341"/>
              <a:gd name="connsiteY3772" fmla="*/ 1566701 h 2249100"/>
              <a:gd name="connsiteX3773" fmla="*/ 2547795 w 2729341"/>
              <a:gd name="connsiteY3773" fmla="*/ 1569777 h 2249100"/>
              <a:gd name="connsiteX3774" fmla="*/ 2545861 w 2729341"/>
              <a:gd name="connsiteY3774" fmla="*/ 1571435 h 2249100"/>
              <a:gd name="connsiteX3775" fmla="*/ 2544271 w 2729341"/>
              <a:gd name="connsiteY3775" fmla="*/ 1571978 h 2249100"/>
              <a:gd name="connsiteX3776" fmla="*/ 2543289 w 2729341"/>
              <a:gd name="connsiteY3776" fmla="*/ 1573359 h 2249100"/>
              <a:gd name="connsiteX3777" fmla="*/ 2542223 w 2729341"/>
              <a:gd name="connsiteY3777" fmla="*/ 1574254 h 2249100"/>
              <a:gd name="connsiteX3778" fmla="*/ 2543251 w 2729341"/>
              <a:gd name="connsiteY3778" fmla="*/ 1571187 h 2249100"/>
              <a:gd name="connsiteX3779" fmla="*/ 2544366 w 2729341"/>
              <a:gd name="connsiteY3779" fmla="*/ 1568596 h 2249100"/>
              <a:gd name="connsiteX3780" fmla="*/ 2545299 w 2729341"/>
              <a:gd name="connsiteY3780" fmla="*/ 1563557 h 2249100"/>
              <a:gd name="connsiteX3781" fmla="*/ 2545023 w 2729341"/>
              <a:gd name="connsiteY3781" fmla="*/ 1559481 h 2249100"/>
              <a:gd name="connsiteX3782" fmla="*/ 2543871 w 2729341"/>
              <a:gd name="connsiteY3782" fmla="*/ 1557804 h 2249100"/>
              <a:gd name="connsiteX3783" fmla="*/ 2542680 w 2729341"/>
              <a:gd name="connsiteY3783" fmla="*/ 1556680 h 2249100"/>
              <a:gd name="connsiteX3784" fmla="*/ 2544071 w 2729341"/>
              <a:gd name="connsiteY3784" fmla="*/ 1560710 h 2249100"/>
              <a:gd name="connsiteX3785" fmla="*/ 2544299 w 2729341"/>
              <a:gd name="connsiteY3785" fmla="*/ 1565643 h 2249100"/>
              <a:gd name="connsiteX3786" fmla="*/ 2543813 w 2729341"/>
              <a:gd name="connsiteY3786" fmla="*/ 1568529 h 2249100"/>
              <a:gd name="connsiteX3787" fmla="*/ 2541184 w 2729341"/>
              <a:gd name="connsiteY3787" fmla="*/ 1574083 h 2249100"/>
              <a:gd name="connsiteX3788" fmla="*/ 2540070 w 2729341"/>
              <a:gd name="connsiteY3788" fmla="*/ 1575369 h 2249100"/>
              <a:gd name="connsiteX3789" fmla="*/ 2538765 w 2729341"/>
              <a:gd name="connsiteY3789" fmla="*/ 1576512 h 2249100"/>
              <a:gd name="connsiteX3790" fmla="*/ 2537774 w 2729341"/>
              <a:gd name="connsiteY3790" fmla="*/ 1576997 h 2249100"/>
              <a:gd name="connsiteX3791" fmla="*/ 2536860 w 2729341"/>
              <a:gd name="connsiteY3791" fmla="*/ 1577883 h 2249100"/>
              <a:gd name="connsiteX3792" fmla="*/ 2535803 w 2729341"/>
              <a:gd name="connsiteY3792" fmla="*/ 1579283 h 2249100"/>
              <a:gd name="connsiteX3793" fmla="*/ 2534803 w 2729341"/>
              <a:gd name="connsiteY3793" fmla="*/ 1582064 h 2249100"/>
              <a:gd name="connsiteX3794" fmla="*/ 2535412 w 2729341"/>
              <a:gd name="connsiteY3794" fmla="*/ 1584598 h 2249100"/>
              <a:gd name="connsiteX3795" fmla="*/ 2540537 w 2729341"/>
              <a:gd name="connsiteY3795" fmla="*/ 1585522 h 2249100"/>
              <a:gd name="connsiteX3796" fmla="*/ 2541918 w 2729341"/>
              <a:gd name="connsiteY3796" fmla="*/ 1584741 h 2249100"/>
              <a:gd name="connsiteX3797" fmla="*/ 2542613 w 2729341"/>
              <a:gd name="connsiteY3797" fmla="*/ 1586551 h 2249100"/>
              <a:gd name="connsiteX3798" fmla="*/ 2543013 w 2729341"/>
              <a:gd name="connsiteY3798" fmla="*/ 1589065 h 2249100"/>
              <a:gd name="connsiteX3799" fmla="*/ 2542623 w 2729341"/>
              <a:gd name="connsiteY3799" fmla="*/ 1591790 h 2249100"/>
              <a:gd name="connsiteX3800" fmla="*/ 2541765 w 2729341"/>
              <a:gd name="connsiteY3800" fmla="*/ 1594552 h 2249100"/>
              <a:gd name="connsiteX3801" fmla="*/ 2541118 w 2729341"/>
              <a:gd name="connsiteY3801" fmla="*/ 1597981 h 2249100"/>
              <a:gd name="connsiteX3802" fmla="*/ 2540565 w 2729341"/>
              <a:gd name="connsiteY3802" fmla="*/ 1603191 h 2249100"/>
              <a:gd name="connsiteX3803" fmla="*/ 2539737 w 2729341"/>
              <a:gd name="connsiteY3803" fmla="*/ 1607868 h 2249100"/>
              <a:gd name="connsiteX3804" fmla="*/ 2539622 w 2729341"/>
              <a:gd name="connsiteY3804" fmla="*/ 1606449 h 2249100"/>
              <a:gd name="connsiteX3805" fmla="*/ 2540146 w 2729341"/>
              <a:gd name="connsiteY3805" fmla="*/ 1600752 h 2249100"/>
              <a:gd name="connsiteX3806" fmla="*/ 2539308 w 2729341"/>
              <a:gd name="connsiteY3806" fmla="*/ 1601353 h 2249100"/>
              <a:gd name="connsiteX3807" fmla="*/ 2538727 w 2729341"/>
              <a:gd name="connsiteY3807" fmla="*/ 1602667 h 2249100"/>
              <a:gd name="connsiteX3808" fmla="*/ 2537165 w 2729341"/>
              <a:gd name="connsiteY3808" fmla="*/ 1610001 h 2249100"/>
              <a:gd name="connsiteX3809" fmla="*/ 2535012 w 2729341"/>
              <a:gd name="connsiteY3809" fmla="*/ 1613897 h 2249100"/>
              <a:gd name="connsiteX3810" fmla="*/ 2533031 w 2729341"/>
              <a:gd name="connsiteY3810" fmla="*/ 1616593 h 2249100"/>
              <a:gd name="connsiteX3811" fmla="*/ 2530983 w 2729341"/>
              <a:gd name="connsiteY3811" fmla="*/ 1616145 h 2249100"/>
              <a:gd name="connsiteX3812" fmla="*/ 2531440 w 2729341"/>
              <a:gd name="connsiteY3812" fmla="*/ 1618288 h 2249100"/>
              <a:gd name="connsiteX3813" fmla="*/ 2530878 w 2729341"/>
              <a:gd name="connsiteY3813" fmla="*/ 1619403 h 2249100"/>
              <a:gd name="connsiteX3814" fmla="*/ 2530402 w 2729341"/>
              <a:gd name="connsiteY3814" fmla="*/ 1621727 h 2249100"/>
              <a:gd name="connsiteX3815" fmla="*/ 2529183 w 2729341"/>
              <a:gd name="connsiteY3815" fmla="*/ 1623260 h 2249100"/>
              <a:gd name="connsiteX3816" fmla="*/ 2528040 w 2729341"/>
              <a:gd name="connsiteY3816" fmla="*/ 1623117 h 2249100"/>
              <a:gd name="connsiteX3817" fmla="*/ 2526402 w 2729341"/>
              <a:gd name="connsiteY3817" fmla="*/ 1624175 h 2249100"/>
              <a:gd name="connsiteX3818" fmla="*/ 2525754 w 2729341"/>
              <a:gd name="connsiteY3818" fmla="*/ 1624984 h 2249100"/>
              <a:gd name="connsiteX3819" fmla="*/ 2525706 w 2729341"/>
              <a:gd name="connsiteY3819" fmla="*/ 1626537 h 2249100"/>
              <a:gd name="connsiteX3820" fmla="*/ 2524601 w 2729341"/>
              <a:gd name="connsiteY3820" fmla="*/ 1627899 h 2249100"/>
              <a:gd name="connsiteX3821" fmla="*/ 2520630 w 2729341"/>
              <a:gd name="connsiteY3821" fmla="*/ 1634966 h 2249100"/>
              <a:gd name="connsiteX3822" fmla="*/ 2517181 w 2729341"/>
              <a:gd name="connsiteY3822" fmla="*/ 1637043 h 2249100"/>
              <a:gd name="connsiteX3823" fmla="*/ 2516362 w 2729341"/>
              <a:gd name="connsiteY3823" fmla="*/ 1636738 h 2249100"/>
              <a:gd name="connsiteX3824" fmla="*/ 2517267 w 2729341"/>
              <a:gd name="connsiteY3824" fmla="*/ 1633404 h 2249100"/>
              <a:gd name="connsiteX3825" fmla="*/ 2517886 w 2729341"/>
              <a:gd name="connsiteY3825" fmla="*/ 1630032 h 2249100"/>
              <a:gd name="connsiteX3826" fmla="*/ 2515791 w 2729341"/>
              <a:gd name="connsiteY3826" fmla="*/ 1628566 h 2249100"/>
              <a:gd name="connsiteX3827" fmla="*/ 2513790 w 2729341"/>
              <a:gd name="connsiteY3827" fmla="*/ 1627785 h 2249100"/>
              <a:gd name="connsiteX3828" fmla="*/ 2511495 w 2729341"/>
              <a:gd name="connsiteY3828" fmla="*/ 1627889 h 2249100"/>
              <a:gd name="connsiteX3829" fmla="*/ 2508952 w 2729341"/>
              <a:gd name="connsiteY3829" fmla="*/ 1625260 h 2249100"/>
              <a:gd name="connsiteX3830" fmla="*/ 2505685 w 2729341"/>
              <a:gd name="connsiteY3830" fmla="*/ 1623355 h 2249100"/>
              <a:gd name="connsiteX3831" fmla="*/ 2501122 w 2729341"/>
              <a:gd name="connsiteY3831" fmla="*/ 1618174 h 2249100"/>
              <a:gd name="connsiteX3832" fmla="*/ 2501256 w 2729341"/>
              <a:gd name="connsiteY3832" fmla="*/ 1616736 h 2249100"/>
              <a:gd name="connsiteX3833" fmla="*/ 2501141 w 2729341"/>
              <a:gd name="connsiteY3833" fmla="*/ 1614316 h 2249100"/>
              <a:gd name="connsiteX3834" fmla="*/ 2502532 w 2729341"/>
              <a:gd name="connsiteY3834" fmla="*/ 1610497 h 2249100"/>
              <a:gd name="connsiteX3835" fmla="*/ 2503856 w 2729341"/>
              <a:gd name="connsiteY3835" fmla="*/ 1607820 h 2249100"/>
              <a:gd name="connsiteX3836" fmla="*/ 2505694 w 2729341"/>
              <a:gd name="connsiteY3836" fmla="*/ 1606429 h 2249100"/>
              <a:gd name="connsiteX3837" fmla="*/ 2511028 w 2729341"/>
              <a:gd name="connsiteY3837" fmla="*/ 1605020 h 2249100"/>
              <a:gd name="connsiteX3838" fmla="*/ 2512362 w 2729341"/>
              <a:gd name="connsiteY3838" fmla="*/ 1602896 h 2249100"/>
              <a:gd name="connsiteX3839" fmla="*/ 2513152 w 2729341"/>
              <a:gd name="connsiteY3839" fmla="*/ 1601105 h 2249100"/>
              <a:gd name="connsiteX3840" fmla="*/ 2510514 w 2729341"/>
              <a:gd name="connsiteY3840" fmla="*/ 1604182 h 2249100"/>
              <a:gd name="connsiteX3841" fmla="*/ 2506561 w 2729341"/>
              <a:gd name="connsiteY3841" fmla="*/ 1605229 h 2249100"/>
              <a:gd name="connsiteX3842" fmla="*/ 2504427 w 2729341"/>
              <a:gd name="connsiteY3842" fmla="*/ 1606382 h 2249100"/>
              <a:gd name="connsiteX3843" fmla="*/ 2502722 w 2729341"/>
              <a:gd name="connsiteY3843" fmla="*/ 1608134 h 2249100"/>
              <a:gd name="connsiteX3844" fmla="*/ 2501713 w 2729341"/>
              <a:gd name="connsiteY3844" fmla="*/ 1610335 h 2249100"/>
              <a:gd name="connsiteX3845" fmla="*/ 2499427 w 2729341"/>
              <a:gd name="connsiteY3845" fmla="*/ 1612983 h 2249100"/>
              <a:gd name="connsiteX3846" fmla="*/ 2499589 w 2729341"/>
              <a:gd name="connsiteY3846" fmla="*/ 1614754 h 2249100"/>
              <a:gd name="connsiteX3847" fmla="*/ 2499970 w 2729341"/>
              <a:gd name="connsiteY3847" fmla="*/ 1616012 h 2249100"/>
              <a:gd name="connsiteX3848" fmla="*/ 2499789 w 2729341"/>
              <a:gd name="connsiteY3848" fmla="*/ 1618641 h 2249100"/>
              <a:gd name="connsiteX3849" fmla="*/ 2501237 w 2729341"/>
              <a:gd name="connsiteY3849" fmla="*/ 1621193 h 2249100"/>
              <a:gd name="connsiteX3850" fmla="*/ 2504094 w 2729341"/>
              <a:gd name="connsiteY3850" fmla="*/ 1625375 h 2249100"/>
              <a:gd name="connsiteX3851" fmla="*/ 2504647 w 2729341"/>
              <a:gd name="connsiteY3851" fmla="*/ 1631852 h 2249100"/>
              <a:gd name="connsiteX3852" fmla="*/ 2506828 w 2729341"/>
              <a:gd name="connsiteY3852" fmla="*/ 1636176 h 2249100"/>
              <a:gd name="connsiteX3853" fmla="*/ 2510180 w 2729341"/>
              <a:gd name="connsiteY3853" fmla="*/ 1641205 h 2249100"/>
              <a:gd name="connsiteX3854" fmla="*/ 2512752 w 2729341"/>
              <a:gd name="connsiteY3854" fmla="*/ 1642634 h 2249100"/>
              <a:gd name="connsiteX3855" fmla="*/ 2512886 w 2729341"/>
              <a:gd name="connsiteY3855" fmla="*/ 1644501 h 2249100"/>
              <a:gd name="connsiteX3856" fmla="*/ 2511695 w 2729341"/>
              <a:gd name="connsiteY3856" fmla="*/ 1647587 h 2249100"/>
              <a:gd name="connsiteX3857" fmla="*/ 2510123 w 2729341"/>
              <a:gd name="connsiteY3857" fmla="*/ 1648997 h 2249100"/>
              <a:gd name="connsiteX3858" fmla="*/ 2512162 w 2729341"/>
              <a:gd name="connsiteY3858" fmla="*/ 1648711 h 2249100"/>
              <a:gd name="connsiteX3859" fmla="*/ 2513171 w 2729341"/>
              <a:gd name="connsiteY3859" fmla="*/ 1649416 h 2249100"/>
              <a:gd name="connsiteX3860" fmla="*/ 2514162 w 2729341"/>
              <a:gd name="connsiteY3860" fmla="*/ 1651987 h 2249100"/>
              <a:gd name="connsiteX3861" fmla="*/ 2514086 w 2729341"/>
              <a:gd name="connsiteY3861" fmla="*/ 1654607 h 2249100"/>
              <a:gd name="connsiteX3862" fmla="*/ 2513752 w 2729341"/>
              <a:gd name="connsiteY3862" fmla="*/ 1656074 h 2249100"/>
              <a:gd name="connsiteX3863" fmla="*/ 2513133 w 2729341"/>
              <a:gd name="connsiteY3863" fmla="*/ 1656664 h 2249100"/>
              <a:gd name="connsiteX3864" fmla="*/ 2513152 w 2729341"/>
              <a:gd name="connsiteY3864" fmla="*/ 1655159 h 2249100"/>
              <a:gd name="connsiteX3865" fmla="*/ 2512714 w 2729341"/>
              <a:gd name="connsiteY3865" fmla="*/ 1654636 h 2249100"/>
              <a:gd name="connsiteX3866" fmla="*/ 2511990 w 2729341"/>
              <a:gd name="connsiteY3866" fmla="*/ 1655283 h 2249100"/>
              <a:gd name="connsiteX3867" fmla="*/ 2511524 w 2729341"/>
              <a:gd name="connsiteY3867" fmla="*/ 1656026 h 2249100"/>
              <a:gd name="connsiteX3868" fmla="*/ 2511323 w 2729341"/>
              <a:gd name="connsiteY3868" fmla="*/ 1658950 h 2249100"/>
              <a:gd name="connsiteX3869" fmla="*/ 2510828 w 2729341"/>
              <a:gd name="connsiteY3869" fmla="*/ 1660408 h 2249100"/>
              <a:gd name="connsiteX3870" fmla="*/ 2509076 w 2729341"/>
              <a:gd name="connsiteY3870" fmla="*/ 1660836 h 2249100"/>
              <a:gd name="connsiteX3871" fmla="*/ 2507295 w 2729341"/>
              <a:gd name="connsiteY3871" fmla="*/ 1664665 h 2249100"/>
              <a:gd name="connsiteX3872" fmla="*/ 2505647 w 2729341"/>
              <a:gd name="connsiteY3872" fmla="*/ 1666837 h 2249100"/>
              <a:gd name="connsiteX3873" fmla="*/ 2499160 w 2729341"/>
              <a:gd name="connsiteY3873" fmla="*/ 1681467 h 2249100"/>
              <a:gd name="connsiteX3874" fmla="*/ 2499408 w 2729341"/>
              <a:gd name="connsiteY3874" fmla="*/ 1683906 h 2249100"/>
              <a:gd name="connsiteX3875" fmla="*/ 2498217 w 2729341"/>
              <a:gd name="connsiteY3875" fmla="*/ 1684687 h 2249100"/>
              <a:gd name="connsiteX3876" fmla="*/ 2496426 w 2729341"/>
              <a:gd name="connsiteY3876" fmla="*/ 1685325 h 2249100"/>
              <a:gd name="connsiteX3877" fmla="*/ 2494607 w 2729341"/>
              <a:gd name="connsiteY3877" fmla="*/ 1686782 h 2249100"/>
              <a:gd name="connsiteX3878" fmla="*/ 2493397 w 2729341"/>
              <a:gd name="connsiteY3878" fmla="*/ 1688383 h 2249100"/>
              <a:gd name="connsiteX3879" fmla="*/ 2492273 w 2729341"/>
              <a:gd name="connsiteY3879" fmla="*/ 1692688 h 2249100"/>
              <a:gd name="connsiteX3880" fmla="*/ 2490121 w 2729341"/>
              <a:gd name="connsiteY3880" fmla="*/ 1697527 h 2249100"/>
              <a:gd name="connsiteX3881" fmla="*/ 2488778 w 2729341"/>
              <a:gd name="connsiteY3881" fmla="*/ 1695517 h 2249100"/>
              <a:gd name="connsiteX3882" fmla="*/ 2488435 w 2729341"/>
              <a:gd name="connsiteY3882" fmla="*/ 1693793 h 2249100"/>
              <a:gd name="connsiteX3883" fmla="*/ 2489035 w 2729341"/>
              <a:gd name="connsiteY3883" fmla="*/ 1689278 h 2249100"/>
              <a:gd name="connsiteX3884" fmla="*/ 2491359 w 2729341"/>
              <a:gd name="connsiteY3884" fmla="*/ 1681877 h 2249100"/>
              <a:gd name="connsiteX3885" fmla="*/ 2493921 w 2729341"/>
              <a:gd name="connsiteY3885" fmla="*/ 1677267 h 2249100"/>
              <a:gd name="connsiteX3886" fmla="*/ 2495874 w 2729341"/>
              <a:gd name="connsiteY3886" fmla="*/ 1675076 h 2249100"/>
              <a:gd name="connsiteX3887" fmla="*/ 2497474 w 2729341"/>
              <a:gd name="connsiteY3887" fmla="*/ 1670599 h 2249100"/>
              <a:gd name="connsiteX3888" fmla="*/ 2495445 w 2729341"/>
              <a:gd name="connsiteY3888" fmla="*/ 1669933 h 2249100"/>
              <a:gd name="connsiteX3889" fmla="*/ 2492350 w 2729341"/>
              <a:gd name="connsiteY3889" fmla="*/ 1670009 h 2249100"/>
              <a:gd name="connsiteX3890" fmla="*/ 2492931 w 2729341"/>
              <a:gd name="connsiteY3890" fmla="*/ 1667942 h 2249100"/>
              <a:gd name="connsiteX3891" fmla="*/ 2493836 w 2729341"/>
              <a:gd name="connsiteY3891" fmla="*/ 1666123 h 2249100"/>
              <a:gd name="connsiteX3892" fmla="*/ 2492226 w 2729341"/>
              <a:gd name="connsiteY3892" fmla="*/ 1664303 h 2249100"/>
              <a:gd name="connsiteX3893" fmla="*/ 2491273 w 2729341"/>
              <a:gd name="connsiteY3893" fmla="*/ 1664075 h 2249100"/>
              <a:gd name="connsiteX3894" fmla="*/ 2490292 w 2729341"/>
              <a:gd name="connsiteY3894" fmla="*/ 1663332 h 2249100"/>
              <a:gd name="connsiteX3895" fmla="*/ 2491445 w 2729341"/>
              <a:gd name="connsiteY3895" fmla="*/ 1661817 h 2249100"/>
              <a:gd name="connsiteX3896" fmla="*/ 2492007 w 2729341"/>
              <a:gd name="connsiteY3896" fmla="*/ 1660217 h 2249100"/>
              <a:gd name="connsiteX3897" fmla="*/ 2491664 w 2729341"/>
              <a:gd name="connsiteY3897" fmla="*/ 1658264 h 2249100"/>
              <a:gd name="connsiteX3898" fmla="*/ 2492150 w 2729341"/>
              <a:gd name="connsiteY3898" fmla="*/ 1656788 h 2249100"/>
              <a:gd name="connsiteX3899" fmla="*/ 2491350 w 2729341"/>
              <a:gd name="connsiteY3899" fmla="*/ 1657007 h 2249100"/>
              <a:gd name="connsiteX3900" fmla="*/ 2490054 w 2729341"/>
              <a:gd name="connsiteY3900" fmla="*/ 1658569 h 2249100"/>
              <a:gd name="connsiteX3901" fmla="*/ 2489254 w 2729341"/>
              <a:gd name="connsiteY3901" fmla="*/ 1659188 h 2249100"/>
              <a:gd name="connsiteX3902" fmla="*/ 2488768 w 2729341"/>
              <a:gd name="connsiteY3902" fmla="*/ 1657807 h 2249100"/>
              <a:gd name="connsiteX3903" fmla="*/ 2488206 w 2729341"/>
              <a:gd name="connsiteY3903" fmla="*/ 1658122 h 2249100"/>
              <a:gd name="connsiteX3904" fmla="*/ 2487844 w 2729341"/>
              <a:gd name="connsiteY3904" fmla="*/ 1659074 h 2249100"/>
              <a:gd name="connsiteX3905" fmla="*/ 2487016 w 2729341"/>
              <a:gd name="connsiteY3905" fmla="*/ 1659588 h 2249100"/>
              <a:gd name="connsiteX3906" fmla="*/ 2485273 w 2729341"/>
              <a:gd name="connsiteY3906" fmla="*/ 1658293 h 2249100"/>
              <a:gd name="connsiteX3907" fmla="*/ 2482730 w 2729341"/>
              <a:gd name="connsiteY3907" fmla="*/ 1656817 h 2249100"/>
              <a:gd name="connsiteX3908" fmla="*/ 2481320 w 2729341"/>
              <a:gd name="connsiteY3908" fmla="*/ 1654264 h 2249100"/>
              <a:gd name="connsiteX3909" fmla="*/ 2480510 w 2729341"/>
              <a:gd name="connsiteY3909" fmla="*/ 1652283 h 2249100"/>
              <a:gd name="connsiteX3910" fmla="*/ 2481329 w 2729341"/>
              <a:gd name="connsiteY3910" fmla="*/ 1648701 h 2249100"/>
              <a:gd name="connsiteX3911" fmla="*/ 2483091 w 2729341"/>
              <a:gd name="connsiteY3911" fmla="*/ 1648063 h 2249100"/>
              <a:gd name="connsiteX3912" fmla="*/ 2485377 w 2729341"/>
              <a:gd name="connsiteY3912" fmla="*/ 1648644 h 2249100"/>
              <a:gd name="connsiteX3913" fmla="*/ 2488368 w 2729341"/>
              <a:gd name="connsiteY3913" fmla="*/ 1648644 h 2249100"/>
              <a:gd name="connsiteX3914" fmla="*/ 2487940 w 2729341"/>
              <a:gd name="connsiteY3914" fmla="*/ 1647854 h 2249100"/>
              <a:gd name="connsiteX3915" fmla="*/ 2486873 w 2729341"/>
              <a:gd name="connsiteY3915" fmla="*/ 1647987 h 2249100"/>
              <a:gd name="connsiteX3916" fmla="*/ 2483720 w 2729341"/>
              <a:gd name="connsiteY3916" fmla="*/ 1645072 h 2249100"/>
              <a:gd name="connsiteX3917" fmla="*/ 2482701 w 2729341"/>
              <a:gd name="connsiteY3917" fmla="*/ 1643310 h 2249100"/>
              <a:gd name="connsiteX3918" fmla="*/ 2480958 w 2729341"/>
              <a:gd name="connsiteY3918" fmla="*/ 1642825 h 2249100"/>
              <a:gd name="connsiteX3919" fmla="*/ 2480167 w 2729341"/>
              <a:gd name="connsiteY3919" fmla="*/ 1644520 h 2249100"/>
              <a:gd name="connsiteX3920" fmla="*/ 2479281 w 2729341"/>
              <a:gd name="connsiteY3920" fmla="*/ 1644968 h 2249100"/>
              <a:gd name="connsiteX3921" fmla="*/ 2480367 w 2729341"/>
              <a:gd name="connsiteY3921" fmla="*/ 1641263 h 2249100"/>
              <a:gd name="connsiteX3922" fmla="*/ 2481796 w 2729341"/>
              <a:gd name="connsiteY3922" fmla="*/ 1641110 h 2249100"/>
              <a:gd name="connsiteX3923" fmla="*/ 2483901 w 2729341"/>
              <a:gd name="connsiteY3923" fmla="*/ 1640081 h 2249100"/>
              <a:gd name="connsiteX3924" fmla="*/ 2483291 w 2729341"/>
              <a:gd name="connsiteY3924" fmla="*/ 1637929 h 2249100"/>
              <a:gd name="connsiteX3925" fmla="*/ 2481958 w 2729341"/>
              <a:gd name="connsiteY3925" fmla="*/ 1636986 h 2249100"/>
              <a:gd name="connsiteX3926" fmla="*/ 2479558 w 2729341"/>
              <a:gd name="connsiteY3926" fmla="*/ 1638167 h 2249100"/>
              <a:gd name="connsiteX3927" fmla="*/ 2479586 w 2729341"/>
              <a:gd name="connsiteY3927" fmla="*/ 1636652 h 2249100"/>
              <a:gd name="connsiteX3928" fmla="*/ 2480034 w 2729341"/>
              <a:gd name="connsiteY3928" fmla="*/ 1634719 h 2249100"/>
              <a:gd name="connsiteX3929" fmla="*/ 2481844 w 2729341"/>
              <a:gd name="connsiteY3929" fmla="*/ 1634719 h 2249100"/>
              <a:gd name="connsiteX3930" fmla="*/ 2483434 w 2729341"/>
              <a:gd name="connsiteY3930" fmla="*/ 1635347 h 2249100"/>
              <a:gd name="connsiteX3931" fmla="*/ 2484787 w 2729341"/>
              <a:gd name="connsiteY3931" fmla="*/ 1632214 h 2249100"/>
              <a:gd name="connsiteX3932" fmla="*/ 2484844 w 2729341"/>
              <a:gd name="connsiteY3932" fmla="*/ 1630813 h 2249100"/>
              <a:gd name="connsiteX3933" fmla="*/ 2482606 w 2729341"/>
              <a:gd name="connsiteY3933" fmla="*/ 1632852 h 2249100"/>
              <a:gd name="connsiteX3934" fmla="*/ 2482101 w 2729341"/>
              <a:gd name="connsiteY3934" fmla="*/ 1628461 h 2249100"/>
              <a:gd name="connsiteX3935" fmla="*/ 2484301 w 2729341"/>
              <a:gd name="connsiteY3935" fmla="*/ 1624222 h 2249100"/>
              <a:gd name="connsiteX3936" fmla="*/ 2486406 w 2729341"/>
              <a:gd name="connsiteY3936" fmla="*/ 1622365 h 2249100"/>
              <a:gd name="connsiteX3937" fmla="*/ 2489035 w 2729341"/>
              <a:gd name="connsiteY3937" fmla="*/ 1622422 h 2249100"/>
              <a:gd name="connsiteX3938" fmla="*/ 2491702 w 2729341"/>
              <a:gd name="connsiteY3938" fmla="*/ 1622127 h 2249100"/>
              <a:gd name="connsiteX3939" fmla="*/ 2490026 w 2729341"/>
              <a:gd name="connsiteY3939" fmla="*/ 1621346 h 2249100"/>
              <a:gd name="connsiteX3940" fmla="*/ 2488302 w 2729341"/>
              <a:gd name="connsiteY3940" fmla="*/ 1620927 h 2249100"/>
              <a:gd name="connsiteX3941" fmla="*/ 2489597 w 2729341"/>
              <a:gd name="connsiteY3941" fmla="*/ 1619241 h 2249100"/>
              <a:gd name="connsiteX3942" fmla="*/ 2490702 w 2729341"/>
              <a:gd name="connsiteY3942" fmla="*/ 1618936 h 2249100"/>
              <a:gd name="connsiteX3943" fmla="*/ 2491788 w 2729341"/>
              <a:gd name="connsiteY3943" fmla="*/ 1617469 h 2249100"/>
              <a:gd name="connsiteX3944" fmla="*/ 2489188 w 2729341"/>
              <a:gd name="connsiteY3944" fmla="*/ 1617688 h 2249100"/>
              <a:gd name="connsiteX3945" fmla="*/ 2489492 w 2729341"/>
              <a:gd name="connsiteY3945" fmla="*/ 1614907 h 2249100"/>
              <a:gd name="connsiteX3946" fmla="*/ 2488225 w 2729341"/>
              <a:gd name="connsiteY3946" fmla="*/ 1615478 h 2249100"/>
              <a:gd name="connsiteX3947" fmla="*/ 2486711 w 2729341"/>
              <a:gd name="connsiteY3947" fmla="*/ 1615735 h 2249100"/>
              <a:gd name="connsiteX3948" fmla="*/ 2486120 w 2729341"/>
              <a:gd name="connsiteY3948" fmla="*/ 1616917 h 2249100"/>
              <a:gd name="connsiteX3949" fmla="*/ 2486235 w 2729341"/>
              <a:gd name="connsiteY3949" fmla="*/ 1618879 h 2249100"/>
              <a:gd name="connsiteX3950" fmla="*/ 2485796 w 2729341"/>
              <a:gd name="connsiteY3950" fmla="*/ 1620164 h 2249100"/>
              <a:gd name="connsiteX3951" fmla="*/ 2484615 w 2729341"/>
              <a:gd name="connsiteY3951" fmla="*/ 1621193 h 2249100"/>
              <a:gd name="connsiteX3952" fmla="*/ 2482625 w 2729341"/>
              <a:gd name="connsiteY3952" fmla="*/ 1621993 h 2249100"/>
              <a:gd name="connsiteX3953" fmla="*/ 2482434 w 2729341"/>
              <a:gd name="connsiteY3953" fmla="*/ 1620603 h 2249100"/>
              <a:gd name="connsiteX3954" fmla="*/ 2481777 w 2729341"/>
              <a:gd name="connsiteY3954" fmla="*/ 1619974 h 2249100"/>
              <a:gd name="connsiteX3955" fmla="*/ 2481529 w 2729341"/>
              <a:gd name="connsiteY3955" fmla="*/ 1622955 h 2249100"/>
              <a:gd name="connsiteX3956" fmla="*/ 2481006 w 2729341"/>
              <a:gd name="connsiteY3956" fmla="*/ 1623965 h 2249100"/>
              <a:gd name="connsiteX3957" fmla="*/ 2479548 w 2729341"/>
              <a:gd name="connsiteY3957" fmla="*/ 1621174 h 2249100"/>
              <a:gd name="connsiteX3958" fmla="*/ 2479110 w 2729341"/>
              <a:gd name="connsiteY3958" fmla="*/ 1621736 h 2249100"/>
              <a:gd name="connsiteX3959" fmla="*/ 2479167 w 2729341"/>
              <a:gd name="connsiteY3959" fmla="*/ 1622527 h 2249100"/>
              <a:gd name="connsiteX3960" fmla="*/ 2478796 w 2729341"/>
              <a:gd name="connsiteY3960" fmla="*/ 1623898 h 2249100"/>
              <a:gd name="connsiteX3961" fmla="*/ 2477548 w 2729341"/>
              <a:gd name="connsiteY3961" fmla="*/ 1624613 h 2249100"/>
              <a:gd name="connsiteX3962" fmla="*/ 2477624 w 2729341"/>
              <a:gd name="connsiteY3962" fmla="*/ 1626365 h 2249100"/>
              <a:gd name="connsiteX3963" fmla="*/ 2477138 w 2729341"/>
              <a:gd name="connsiteY3963" fmla="*/ 1627327 h 2249100"/>
              <a:gd name="connsiteX3964" fmla="*/ 2473147 w 2729341"/>
              <a:gd name="connsiteY3964" fmla="*/ 1625803 h 2249100"/>
              <a:gd name="connsiteX3965" fmla="*/ 2473052 w 2729341"/>
              <a:gd name="connsiteY3965" fmla="*/ 1626318 h 2249100"/>
              <a:gd name="connsiteX3966" fmla="*/ 2475310 w 2729341"/>
              <a:gd name="connsiteY3966" fmla="*/ 1629604 h 2249100"/>
              <a:gd name="connsiteX3967" fmla="*/ 2476957 w 2729341"/>
              <a:gd name="connsiteY3967" fmla="*/ 1630728 h 2249100"/>
              <a:gd name="connsiteX3968" fmla="*/ 2477157 w 2729341"/>
              <a:gd name="connsiteY3968" fmla="*/ 1632519 h 2249100"/>
              <a:gd name="connsiteX3969" fmla="*/ 2475738 w 2729341"/>
              <a:gd name="connsiteY3969" fmla="*/ 1634004 h 2249100"/>
              <a:gd name="connsiteX3970" fmla="*/ 2473786 w 2729341"/>
              <a:gd name="connsiteY3970" fmla="*/ 1632728 h 2249100"/>
              <a:gd name="connsiteX3971" fmla="*/ 2473452 w 2729341"/>
              <a:gd name="connsiteY3971" fmla="*/ 1632823 h 2249100"/>
              <a:gd name="connsiteX3972" fmla="*/ 2474519 w 2729341"/>
              <a:gd name="connsiteY3972" fmla="*/ 1635014 h 2249100"/>
              <a:gd name="connsiteX3973" fmla="*/ 2475186 w 2729341"/>
              <a:gd name="connsiteY3973" fmla="*/ 1636928 h 2249100"/>
              <a:gd name="connsiteX3974" fmla="*/ 2474500 w 2729341"/>
              <a:gd name="connsiteY3974" fmla="*/ 1638529 h 2249100"/>
              <a:gd name="connsiteX3975" fmla="*/ 2474605 w 2729341"/>
              <a:gd name="connsiteY3975" fmla="*/ 1640510 h 2249100"/>
              <a:gd name="connsiteX3976" fmla="*/ 2474452 w 2729341"/>
              <a:gd name="connsiteY3976" fmla="*/ 1642301 h 2249100"/>
              <a:gd name="connsiteX3977" fmla="*/ 2474033 w 2729341"/>
              <a:gd name="connsiteY3977" fmla="*/ 1643863 h 2249100"/>
              <a:gd name="connsiteX3978" fmla="*/ 2474986 w 2729341"/>
              <a:gd name="connsiteY3978" fmla="*/ 1651035 h 2249100"/>
              <a:gd name="connsiteX3979" fmla="*/ 2476129 w 2729341"/>
              <a:gd name="connsiteY3979" fmla="*/ 1652988 h 2249100"/>
              <a:gd name="connsiteX3980" fmla="*/ 2477253 w 2729341"/>
              <a:gd name="connsiteY3980" fmla="*/ 1654845 h 2249100"/>
              <a:gd name="connsiteX3981" fmla="*/ 2477853 w 2729341"/>
              <a:gd name="connsiteY3981" fmla="*/ 1656588 h 2249100"/>
              <a:gd name="connsiteX3982" fmla="*/ 2476662 w 2729341"/>
              <a:gd name="connsiteY3982" fmla="*/ 1656836 h 2249100"/>
              <a:gd name="connsiteX3983" fmla="*/ 2474757 w 2729341"/>
              <a:gd name="connsiteY3983" fmla="*/ 1655407 h 2249100"/>
              <a:gd name="connsiteX3984" fmla="*/ 2473081 w 2729341"/>
              <a:gd name="connsiteY3984" fmla="*/ 1654312 h 2249100"/>
              <a:gd name="connsiteX3985" fmla="*/ 2471090 w 2729341"/>
              <a:gd name="connsiteY3985" fmla="*/ 1650816 h 2249100"/>
              <a:gd name="connsiteX3986" fmla="*/ 2470766 w 2729341"/>
              <a:gd name="connsiteY3986" fmla="*/ 1649416 h 2249100"/>
              <a:gd name="connsiteX3987" fmla="*/ 2470280 w 2729341"/>
              <a:gd name="connsiteY3987" fmla="*/ 1648311 h 2249100"/>
              <a:gd name="connsiteX3988" fmla="*/ 2470509 w 2729341"/>
              <a:gd name="connsiteY3988" fmla="*/ 1650845 h 2249100"/>
              <a:gd name="connsiteX3989" fmla="*/ 2471223 w 2729341"/>
              <a:gd name="connsiteY3989" fmla="*/ 1653673 h 2249100"/>
              <a:gd name="connsiteX3990" fmla="*/ 2477453 w 2729341"/>
              <a:gd name="connsiteY3990" fmla="*/ 1659998 h 2249100"/>
              <a:gd name="connsiteX3991" fmla="*/ 2478605 w 2729341"/>
              <a:gd name="connsiteY3991" fmla="*/ 1662417 h 2249100"/>
              <a:gd name="connsiteX3992" fmla="*/ 2479481 w 2729341"/>
              <a:gd name="connsiteY3992" fmla="*/ 1664322 h 2249100"/>
              <a:gd name="connsiteX3993" fmla="*/ 2479262 w 2729341"/>
              <a:gd name="connsiteY3993" fmla="*/ 1666132 h 2249100"/>
              <a:gd name="connsiteX3994" fmla="*/ 2477634 w 2729341"/>
              <a:gd name="connsiteY3994" fmla="*/ 1664846 h 2249100"/>
              <a:gd name="connsiteX3995" fmla="*/ 2476233 w 2729341"/>
              <a:gd name="connsiteY3995" fmla="*/ 1663208 h 2249100"/>
              <a:gd name="connsiteX3996" fmla="*/ 2472509 w 2729341"/>
              <a:gd name="connsiteY3996" fmla="*/ 1661351 h 2249100"/>
              <a:gd name="connsiteX3997" fmla="*/ 2467813 w 2729341"/>
              <a:gd name="connsiteY3997" fmla="*/ 1660179 h 2249100"/>
              <a:gd name="connsiteX3998" fmla="*/ 2465165 w 2729341"/>
              <a:gd name="connsiteY3998" fmla="*/ 1655855 h 2249100"/>
              <a:gd name="connsiteX3999" fmla="*/ 2465175 w 2729341"/>
              <a:gd name="connsiteY3999" fmla="*/ 1657655 h 2249100"/>
              <a:gd name="connsiteX4000" fmla="*/ 2464584 w 2729341"/>
              <a:gd name="connsiteY4000" fmla="*/ 1659188 h 2249100"/>
              <a:gd name="connsiteX4001" fmla="*/ 2462965 w 2729341"/>
              <a:gd name="connsiteY4001" fmla="*/ 1657321 h 2249100"/>
              <a:gd name="connsiteX4002" fmla="*/ 2461946 w 2729341"/>
              <a:gd name="connsiteY4002" fmla="*/ 1655731 h 2249100"/>
              <a:gd name="connsiteX4003" fmla="*/ 2461603 w 2729341"/>
              <a:gd name="connsiteY4003" fmla="*/ 1653988 h 2249100"/>
              <a:gd name="connsiteX4004" fmla="*/ 2459584 w 2729341"/>
              <a:gd name="connsiteY4004" fmla="*/ 1654102 h 2249100"/>
              <a:gd name="connsiteX4005" fmla="*/ 2457469 w 2729341"/>
              <a:gd name="connsiteY4005" fmla="*/ 1655626 h 2249100"/>
              <a:gd name="connsiteX4006" fmla="*/ 2455421 w 2729341"/>
              <a:gd name="connsiteY4006" fmla="*/ 1655264 h 2249100"/>
              <a:gd name="connsiteX4007" fmla="*/ 2455183 w 2729341"/>
              <a:gd name="connsiteY4007" fmla="*/ 1652302 h 2249100"/>
              <a:gd name="connsiteX4008" fmla="*/ 2455736 w 2729341"/>
              <a:gd name="connsiteY4008" fmla="*/ 1650730 h 2249100"/>
              <a:gd name="connsiteX4009" fmla="*/ 2458031 w 2729341"/>
              <a:gd name="connsiteY4009" fmla="*/ 1647015 h 2249100"/>
              <a:gd name="connsiteX4010" fmla="*/ 2460203 w 2729341"/>
              <a:gd name="connsiteY4010" fmla="*/ 1645111 h 2249100"/>
              <a:gd name="connsiteX4011" fmla="*/ 2461155 w 2729341"/>
              <a:gd name="connsiteY4011" fmla="*/ 1642653 h 2249100"/>
              <a:gd name="connsiteX4012" fmla="*/ 2460831 w 2729341"/>
              <a:gd name="connsiteY4012" fmla="*/ 1638843 h 2249100"/>
              <a:gd name="connsiteX4013" fmla="*/ 2460431 w 2729341"/>
              <a:gd name="connsiteY4013" fmla="*/ 1642720 h 2249100"/>
              <a:gd name="connsiteX4014" fmla="*/ 2459193 w 2729341"/>
              <a:gd name="connsiteY4014" fmla="*/ 1644634 h 2249100"/>
              <a:gd name="connsiteX4015" fmla="*/ 2457241 w 2729341"/>
              <a:gd name="connsiteY4015" fmla="*/ 1646101 h 2249100"/>
              <a:gd name="connsiteX4016" fmla="*/ 2454678 w 2729341"/>
              <a:gd name="connsiteY4016" fmla="*/ 1648711 h 2249100"/>
              <a:gd name="connsiteX4017" fmla="*/ 2454059 w 2729341"/>
              <a:gd name="connsiteY4017" fmla="*/ 1651121 h 2249100"/>
              <a:gd name="connsiteX4018" fmla="*/ 2453259 w 2729341"/>
              <a:gd name="connsiteY4018" fmla="*/ 1655626 h 2249100"/>
              <a:gd name="connsiteX4019" fmla="*/ 2454335 w 2729341"/>
              <a:gd name="connsiteY4019" fmla="*/ 1657150 h 2249100"/>
              <a:gd name="connsiteX4020" fmla="*/ 2455440 w 2729341"/>
              <a:gd name="connsiteY4020" fmla="*/ 1657550 h 2249100"/>
              <a:gd name="connsiteX4021" fmla="*/ 2458698 w 2729341"/>
              <a:gd name="connsiteY4021" fmla="*/ 1656531 h 2249100"/>
              <a:gd name="connsiteX4022" fmla="*/ 2460384 w 2729341"/>
              <a:gd name="connsiteY4022" fmla="*/ 1656988 h 2249100"/>
              <a:gd name="connsiteX4023" fmla="*/ 2464137 w 2729341"/>
              <a:gd name="connsiteY4023" fmla="*/ 1662398 h 2249100"/>
              <a:gd name="connsiteX4024" fmla="*/ 2471128 w 2729341"/>
              <a:gd name="connsiteY4024" fmla="*/ 1664532 h 2249100"/>
              <a:gd name="connsiteX4025" fmla="*/ 2473681 w 2729341"/>
              <a:gd name="connsiteY4025" fmla="*/ 1665865 h 2249100"/>
              <a:gd name="connsiteX4026" fmla="*/ 2475757 w 2729341"/>
              <a:gd name="connsiteY4026" fmla="*/ 1668685 h 2249100"/>
              <a:gd name="connsiteX4027" fmla="*/ 2478882 w 2729341"/>
              <a:gd name="connsiteY4027" fmla="*/ 1670304 h 2249100"/>
              <a:gd name="connsiteX4028" fmla="*/ 2481310 w 2729341"/>
              <a:gd name="connsiteY4028" fmla="*/ 1672657 h 2249100"/>
              <a:gd name="connsiteX4029" fmla="*/ 2481377 w 2729341"/>
              <a:gd name="connsiteY4029" fmla="*/ 1674190 h 2249100"/>
              <a:gd name="connsiteX4030" fmla="*/ 2480539 w 2729341"/>
              <a:gd name="connsiteY4030" fmla="*/ 1676000 h 2249100"/>
              <a:gd name="connsiteX4031" fmla="*/ 2480205 w 2729341"/>
              <a:gd name="connsiteY4031" fmla="*/ 1678448 h 2249100"/>
              <a:gd name="connsiteX4032" fmla="*/ 2479177 w 2729341"/>
              <a:gd name="connsiteY4032" fmla="*/ 1679991 h 2249100"/>
              <a:gd name="connsiteX4033" fmla="*/ 2476710 w 2729341"/>
              <a:gd name="connsiteY4033" fmla="*/ 1680172 h 2249100"/>
              <a:gd name="connsiteX4034" fmla="*/ 2475214 w 2729341"/>
              <a:gd name="connsiteY4034" fmla="*/ 1679772 h 2249100"/>
              <a:gd name="connsiteX4035" fmla="*/ 2467185 w 2729341"/>
              <a:gd name="connsiteY4035" fmla="*/ 1671152 h 2249100"/>
              <a:gd name="connsiteX4036" fmla="*/ 2466223 w 2729341"/>
              <a:gd name="connsiteY4036" fmla="*/ 1670361 h 2249100"/>
              <a:gd name="connsiteX4037" fmla="*/ 2463241 w 2729341"/>
              <a:gd name="connsiteY4037" fmla="*/ 1665837 h 2249100"/>
              <a:gd name="connsiteX4038" fmla="*/ 2459746 w 2729341"/>
              <a:gd name="connsiteY4038" fmla="*/ 1663408 h 2249100"/>
              <a:gd name="connsiteX4039" fmla="*/ 2458660 w 2729341"/>
              <a:gd name="connsiteY4039" fmla="*/ 1663456 h 2249100"/>
              <a:gd name="connsiteX4040" fmla="*/ 2463632 w 2729341"/>
              <a:gd name="connsiteY4040" fmla="*/ 1667942 h 2249100"/>
              <a:gd name="connsiteX4041" fmla="*/ 2465661 w 2729341"/>
              <a:gd name="connsiteY4041" fmla="*/ 1671076 h 2249100"/>
              <a:gd name="connsiteX4042" fmla="*/ 2469233 w 2729341"/>
              <a:gd name="connsiteY4042" fmla="*/ 1675457 h 2249100"/>
              <a:gd name="connsiteX4043" fmla="*/ 2471785 w 2729341"/>
              <a:gd name="connsiteY4043" fmla="*/ 1677314 h 2249100"/>
              <a:gd name="connsiteX4044" fmla="*/ 2473662 w 2729341"/>
              <a:gd name="connsiteY4044" fmla="*/ 1680210 h 2249100"/>
              <a:gd name="connsiteX4045" fmla="*/ 2475414 w 2729341"/>
              <a:gd name="connsiteY4045" fmla="*/ 1681563 h 2249100"/>
              <a:gd name="connsiteX4046" fmla="*/ 2480186 w 2729341"/>
              <a:gd name="connsiteY4046" fmla="*/ 1683487 h 2249100"/>
              <a:gd name="connsiteX4047" fmla="*/ 2478529 w 2729341"/>
              <a:gd name="connsiteY4047" fmla="*/ 1684877 h 2249100"/>
              <a:gd name="connsiteX4048" fmla="*/ 2481177 w 2729341"/>
              <a:gd name="connsiteY4048" fmla="*/ 1686058 h 2249100"/>
              <a:gd name="connsiteX4049" fmla="*/ 2481558 w 2729341"/>
              <a:gd name="connsiteY4049" fmla="*/ 1688221 h 2249100"/>
              <a:gd name="connsiteX4050" fmla="*/ 2481320 w 2729341"/>
              <a:gd name="connsiteY4050" fmla="*/ 1690688 h 2249100"/>
              <a:gd name="connsiteX4051" fmla="*/ 2477643 w 2729341"/>
              <a:gd name="connsiteY4051" fmla="*/ 1689707 h 2249100"/>
              <a:gd name="connsiteX4052" fmla="*/ 2477519 w 2729341"/>
              <a:gd name="connsiteY4052" fmla="*/ 1691526 h 2249100"/>
              <a:gd name="connsiteX4053" fmla="*/ 2477853 w 2729341"/>
              <a:gd name="connsiteY4053" fmla="*/ 1692593 h 2249100"/>
              <a:gd name="connsiteX4054" fmla="*/ 2476233 w 2729341"/>
              <a:gd name="connsiteY4054" fmla="*/ 1693479 h 2249100"/>
              <a:gd name="connsiteX4055" fmla="*/ 2473976 w 2729341"/>
              <a:gd name="connsiteY4055" fmla="*/ 1692278 h 2249100"/>
              <a:gd name="connsiteX4056" fmla="*/ 2468118 w 2729341"/>
              <a:gd name="connsiteY4056" fmla="*/ 1685706 h 2249100"/>
              <a:gd name="connsiteX4057" fmla="*/ 2468166 w 2729341"/>
              <a:gd name="connsiteY4057" fmla="*/ 1686582 h 2249100"/>
              <a:gd name="connsiteX4058" fmla="*/ 2468642 w 2729341"/>
              <a:gd name="connsiteY4058" fmla="*/ 1687602 h 2249100"/>
              <a:gd name="connsiteX4059" fmla="*/ 2472042 w 2729341"/>
              <a:gd name="connsiteY4059" fmla="*/ 1691831 h 2249100"/>
              <a:gd name="connsiteX4060" fmla="*/ 2475081 w 2729341"/>
              <a:gd name="connsiteY4060" fmla="*/ 1694364 h 2249100"/>
              <a:gd name="connsiteX4061" fmla="*/ 2477653 w 2729341"/>
              <a:gd name="connsiteY4061" fmla="*/ 1695507 h 2249100"/>
              <a:gd name="connsiteX4062" fmla="*/ 2479634 w 2729341"/>
              <a:gd name="connsiteY4062" fmla="*/ 1697631 h 2249100"/>
              <a:gd name="connsiteX4063" fmla="*/ 2480339 w 2729341"/>
              <a:gd name="connsiteY4063" fmla="*/ 1698908 h 2249100"/>
              <a:gd name="connsiteX4064" fmla="*/ 2480806 w 2729341"/>
              <a:gd name="connsiteY4064" fmla="*/ 1700851 h 2249100"/>
              <a:gd name="connsiteX4065" fmla="*/ 2479338 w 2729341"/>
              <a:gd name="connsiteY4065" fmla="*/ 1702165 h 2249100"/>
              <a:gd name="connsiteX4066" fmla="*/ 2477662 w 2729341"/>
              <a:gd name="connsiteY4066" fmla="*/ 1702899 h 2249100"/>
              <a:gd name="connsiteX4067" fmla="*/ 2476033 w 2729341"/>
              <a:gd name="connsiteY4067" fmla="*/ 1701584 h 2249100"/>
              <a:gd name="connsiteX4068" fmla="*/ 2474833 w 2729341"/>
              <a:gd name="connsiteY4068" fmla="*/ 1700194 h 2249100"/>
              <a:gd name="connsiteX4069" fmla="*/ 2472280 w 2729341"/>
              <a:gd name="connsiteY4069" fmla="*/ 1697841 h 2249100"/>
              <a:gd name="connsiteX4070" fmla="*/ 2471509 w 2729341"/>
              <a:gd name="connsiteY4070" fmla="*/ 1695203 h 2249100"/>
              <a:gd name="connsiteX4071" fmla="*/ 2469566 w 2729341"/>
              <a:gd name="connsiteY4071" fmla="*/ 1695336 h 2249100"/>
              <a:gd name="connsiteX4072" fmla="*/ 2461451 w 2729341"/>
              <a:gd name="connsiteY4072" fmla="*/ 1691993 h 2249100"/>
              <a:gd name="connsiteX4073" fmla="*/ 2454926 w 2729341"/>
              <a:gd name="connsiteY4073" fmla="*/ 1691602 h 2249100"/>
              <a:gd name="connsiteX4074" fmla="*/ 2455564 w 2729341"/>
              <a:gd name="connsiteY4074" fmla="*/ 1692278 h 2249100"/>
              <a:gd name="connsiteX4075" fmla="*/ 2456383 w 2729341"/>
              <a:gd name="connsiteY4075" fmla="*/ 1692726 h 2249100"/>
              <a:gd name="connsiteX4076" fmla="*/ 2461574 w 2729341"/>
              <a:gd name="connsiteY4076" fmla="*/ 1693545 h 2249100"/>
              <a:gd name="connsiteX4077" fmla="*/ 2463622 w 2729341"/>
              <a:gd name="connsiteY4077" fmla="*/ 1695088 h 2249100"/>
              <a:gd name="connsiteX4078" fmla="*/ 2467889 w 2729341"/>
              <a:gd name="connsiteY4078" fmla="*/ 1696460 h 2249100"/>
              <a:gd name="connsiteX4079" fmla="*/ 2470395 w 2729341"/>
              <a:gd name="connsiteY4079" fmla="*/ 1696831 h 2249100"/>
              <a:gd name="connsiteX4080" fmla="*/ 2471404 w 2729341"/>
              <a:gd name="connsiteY4080" fmla="*/ 1701022 h 2249100"/>
              <a:gd name="connsiteX4081" fmla="*/ 2474862 w 2729341"/>
              <a:gd name="connsiteY4081" fmla="*/ 1703908 h 2249100"/>
              <a:gd name="connsiteX4082" fmla="*/ 2475310 w 2729341"/>
              <a:gd name="connsiteY4082" fmla="*/ 1706042 h 2249100"/>
              <a:gd name="connsiteX4083" fmla="*/ 2477672 w 2729341"/>
              <a:gd name="connsiteY4083" fmla="*/ 1706280 h 2249100"/>
              <a:gd name="connsiteX4084" fmla="*/ 2481825 w 2729341"/>
              <a:gd name="connsiteY4084" fmla="*/ 1704194 h 2249100"/>
              <a:gd name="connsiteX4085" fmla="*/ 2484501 w 2729341"/>
              <a:gd name="connsiteY4085" fmla="*/ 1704928 h 2249100"/>
              <a:gd name="connsiteX4086" fmla="*/ 2488368 w 2729341"/>
              <a:gd name="connsiteY4086" fmla="*/ 1705527 h 2249100"/>
              <a:gd name="connsiteX4087" fmla="*/ 2489254 w 2729341"/>
              <a:gd name="connsiteY4087" fmla="*/ 1707213 h 2249100"/>
              <a:gd name="connsiteX4088" fmla="*/ 2489911 w 2729341"/>
              <a:gd name="connsiteY4088" fmla="*/ 1710414 h 2249100"/>
              <a:gd name="connsiteX4089" fmla="*/ 2491283 w 2729341"/>
              <a:gd name="connsiteY4089" fmla="*/ 1714014 h 2249100"/>
              <a:gd name="connsiteX4090" fmla="*/ 2494826 w 2729341"/>
              <a:gd name="connsiteY4090" fmla="*/ 1728169 h 2249100"/>
              <a:gd name="connsiteX4091" fmla="*/ 2500151 w 2729341"/>
              <a:gd name="connsiteY4091" fmla="*/ 1739684 h 2249100"/>
              <a:gd name="connsiteX4092" fmla="*/ 2500808 w 2729341"/>
              <a:gd name="connsiteY4092" fmla="*/ 1741665 h 2249100"/>
              <a:gd name="connsiteX4093" fmla="*/ 2499570 w 2729341"/>
              <a:gd name="connsiteY4093" fmla="*/ 1739922 h 2249100"/>
              <a:gd name="connsiteX4094" fmla="*/ 2495617 w 2729341"/>
              <a:gd name="connsiteY4094" fmla="*/ 1732302 h 2249100"/>
              <a:gd name="connsiteX4095" fmla="*/ 2493436 w 2729341"/>
              <a:gd name="connsiteY4095" fmla="*/ 1726778 h 2249100"/>
              <a:gd name="connsiteX4096" fmla="*/ 2491197 w 2729341"/>
              <a:gd name="connsiteY4096" fmla="*/ 1717005 h 2249100"/>
              <a:gd name="connsiteX4097" fmla="*/ 2490549 w 2729341"/>
              <a:gd name="connsiteY4097" fmla="*/ 1714814 h 2249100"/>
              <a:gd name="connsiteX4098" fmla="*/ 2489778 w 2729341"/>
              <a:gd name="connsiteY4098" fmla="*/ 1713938 h 2249100"/>
              <a:gd name="connsiteX4099" fmla="*/ 2489273 w 2729341"/>
              <a:gd name="connsiteY4099" fmla="*/ 1714653 h 2249100"/>
              <a:gd name="connsiteX4100" fmla="*/ 2489054 w 2729341"/>
              <a:gd name="connsiteY4100" fmla="*/ 1715900 h 2249100"/>
              <a:gd name="connsiteX4101" fmla="*/ 2489426 w 2729341"/>
              <a:gd name="connsiteY4101" fmla="*/ 1716862 h 2249100"/>
              <a:gd name="connsiteX4102" fmla="*/ 2488540 w 2729341"/>
              <a:gd name="connsiteY4102" fmla="*/ 1720082 h 2249100"/>
              <a:gd name="connsiteX4103" fmla="*/ 2488921 w 2729341"/>
              <a:gd name="connsiteY4103" fmla="*/ 1721558 h 2249100"/>
              <a:gd name="connsiteX4104" fmla="*/ 2490349 w 2729341"/>
              <a:gd name="connsiteY4104" fmla="*/ 1723082 h 2249100"/>
              <a:gd name="connsiteX4105" fmla="*/ 2491912 w 2729341"/>
              <a:gd name="connsiteY4105" fmla="*/ 1726883 h 2249100"/>
              <a:gd name="connsiteX4106" fmla="*/ 2493159 w 2729341"/>
              <a:gd name="connsiteY4106" fmla="*/ 1731998 h 2249100"/>
              <a:gd name="connsiteX4107" fmla="*/ 2491473 w 2729341"/>
              <a:gd name="connsiteY4107" fmla="*/ 1729921 h 2249100"/>
              <a:gd name="connsiteX4108" fmla="*/ 2489683 w 2729341"/>
              <a:gd name="connsiteY4108" fmla="*/ 1728826 h 2249100"/>
              <a:gd name="connsiteX4109" fmla="*/ 2486892 w 2729341"/>
              <a:gd name="connsiteY4109" fmla="*/ 1727987 h 2249100"/>
              <a:gd name="connsiteX4110" fmla="*/ 2484406 w 2729341"/>
              <a:gd name="connsiteY4110" fmla="*/ 1726511 h 2249100"/>
              <a:gd name="connsiteX4111" fmla="*/ 2484587 w 2729341"/>
              <a:gd name="connsiteY4111" fmla="*/ 1728626 h 2249100"/>
              <a:gd name="connsiteX4112" fmla="*/ 2484349 w 2729341"/>
              <a:gd name="connsiteY4112" fmla="*/ 1730912 h 2249100"/>
              <a:gd name="connsiteX4113" fmla="*/ 2482434 w 2729341"/>
              <a:gd name="connsiteY4113" fmla="*/ 1730216 h 2249100"/>
              <a:gd name="connsiteX4114" fmla="*/ 2481129 w 2729341"/>
              <a:gd name="connsiteY4114" fmla="*/ 1729454 h 2249100"/>
              <a:gd name="connsiteX4115" fmla="*/ 2482291 w 2729341"/>
              <a:gd name="connsiteY4115" fmla="*/ 1731883 h 2249100"/>
              <a:gd name="connsiteX4116" fmla="*/ 2479786 w 2729341"/>
              <a:gd name="connsiteY4116" fmla="*/ 1731159 h 2249100"/>
              <a:gd name="connsiteX4117" fmla="*/ 2478110 w 2729341"/>
              <a:gd name="connsiteY4117" fmla="*/ 1731312 h 2249100"/>
              <a:gd name="connsiteX4118" fmla="*/ 2477024 w 2729341"/>
              <a:gd name="connsiteY4118" fmla="*/ 1733474 h 2249100"/>
              <a:gd name="connsiteX4119" fmla="*/ 2475567 w 2729341"/>
              <a:gd name="connsiteY4119" fmla="*/ 1734779 h 2249100"/>
              <a:gd name="connsiteX4120" fmla="*/ 2473414 w 2729341"/>
              <a:gd name="connsiteY4120" fmla="*/ 1735198 h 2249100"/>
              <a:gd name="connsiteX4121" fmla="*/ 2470214 w 2729341"/>
              <a:gd name="connsiteY4121" fmla="*/ 1733226 h 2249100"/>
              <a:gd name="connsiteX4122" fmla="*/ 2469185 w 2729341"/>
              <a:gd name="connsiteY4122" fmla="*/ 1730826 h 2249100"/>
              <a:gd name="connsiteX4123" fmla="*/ 2468756 w 2729341"/>
              <a:gd name="connsiteY4123" fmla="*/ 1728149 h 2249100"/>
              <a:gd name="connsiteX4124" fmla="*/ 2468585 w 2729341"/>
              <a:gd name="connsiteY4124" fmla="*/ 1731312 h 2249100"/>
              <a:gd name="connsiteX4125" fmla="*/ 2469156 w 2729341"/>
              <a:gd name="connsiteY4125" fmla="*/ 1734598 h 2249100"/>
              <a:gd name="connsiteX4126" fmla="*/ 2468956 w 2729341"/>
              <a:gd name="connsiteY4126" fmla="*/ 1737093 h 2249100"/>
              <a:gd name="connsiteX4127" fmla="*/ 2472033 w 2729341"/>
              <a:gd name="connsiteY4127" fmla="*/ 1737551 h 2249100"/>
              <a:gd name="connsiteX4128" fmla="*/ 2474909 w 2729341"/>
              <a:gd name="connsiteY4128" fmla="*/ 1737151 h 2249100"/>
              <a:gd name="connsiteX4129" fmla="*/ 2478796 w 2729341"/>
              <a:gd name="connsiteY4129" fmla="*/ 1737255 h 2249100"/>
              <a:gd name="connsiteX4130" fmla="*/ 2481329 w 2729341"/>
              <a:gd name="connsiteY4130" fmla="*/ 1736789 h 2249100"/>
              <a:gd name="connsiteX4131" fmla="*/ 2482853 w 2729341"/>
              <a:gd name="connsiteY4131" fmla="*/ 1735998 h 2249100"/>
              <a:gd name="connsiteX4132" fmla="*/ 2486511 w 2729341"/>
              <a:gd name="connsiteY4132" fmla="*/ 1736684 h 2249100"/>
              <a:gd name="connsiteX4133" fmla="*/ 2486768 w 2729341"/>
              <a:gd name="connsiteY4133" fmla="*/ 1739694 h 2249100"/>
              <a:gd name="connsiteX4134" fmla="*/ 2486349 w 2729341"/>
              <a:gd name="connsiteY4134" fmla="*/ 1742685 h 2249100"/>
              <a:gd name="connsiteX4135" fmla="*/ 2486139 w 2729341"/>
              <a:gd name="connsiteY4135" fmla="*/ 1745856 h 2249100"/>
              <a:gd name="connsiteX4136" fmla="*/ 2487149 w 2729341"/>
              <a:gd name="connsiteY4136" fmla="*/ 1745837 h 2249100"/>
              <a:gd name="connsiteX4137" fmla="*/ 2488340 w 2729341"/>
              <a:gd name="connsiteY4137" fmla="*/ 1744818 h 2249100"/>
              <a:gd name="connsiteX4138" fmla="*/ 2488940 w 2729341"/>
              <a:gd name="connsiteY4138" fmla="*/ 1739113 h 2249100"/>
              <a:gd name="connsiteX4139" fmla="*/ 2492283 w 2729341"/>
              <a:gd name="connsiteY4139" fmla="*/ 1736998 h 2249100"/>
              <a:gd name="connsiteX4140" fmla="*/ 2493407 w 2729341"/>
              <a:gd name="connsiteY4140" fmla="*/ 1737151 h 2249100"/>
              <a:gd name="connsiteX4141" fmla="*/ 2494474 w 2729341"/>
              <a:gd name="connsiteY4141" fmla="*/ 1738979 h 2249100"/>
              <a:gd name="connsiteX4142" fmla="*/ 2494836 w 2729341"/>
              <a:gd name="connsiteY4142" fmla="*/ 1740837 h 2249100"/>
              <a:gd name="connsiteX4143" fmla="*/ 2495217 w 2729341"/>
              <a:gd name="connsiteY4143" fmla="*/ 1743389 h 2249100"/>
              <a:gd name="connsiteX4144" fmla="*/ 2494436 w 2729341"/>
              <a:gd name="connsiteY4144" fmla="*/ 1747276 h 2249100"/>
              <a:gd name="connsiteX4145" fmla="*/ 2489302 w 2729341"/>
              <a:gd name="connsiteY4145" fmla="*/ 1751810 h 2249100"/>
              <a:gd name="connsiteX4146" fmla="*/ 2485625 w 2729341"/>
              <a:gd name="connsiteY4146" fmla="*/ 1755991 h 2249100"/>
              <a:gd name="connsiteX4147" fmla="*/ 2483739 w 2729341"/>
              <a:gd name="connsiteY4147" fmla="*/ 1756839 h 2249100"/>
              <a:gd name="connsiteX4148" fmla="*/ 2481034 w 2729341"/>
              <a:gd name="connsiteY4148" fmla="*/ 1756353 h 2249100"/>
              <a:gd name="connsiteX4149" fmla="*/ 2477957 w 2729341"/>
              <a:gd name="connsiteY4149" fmla="*/ 1755305 h 2249100"/>
              <a:gd name="connsiteX4150" fmla="*/ 2476443 w 2729341"/>
              <a:gd name="connsiteY4150" fmla="*/ 1755096 h 2249100"/>
              <a:gd name="connsiteX4151" fmla="*/ 2475300 w 2729341"/>
              <a:gd name="connsiteY4151" fmla="*/ 1755448 h 2249100"/>
              <a:gd name="connsiteX4152" fmla="*/ 2474605 w 2729341"/>
              <a:gd name="connsiteY4152" fmla="*/ 1754153 h 2249100"/>
              <a:gd name="connsiteX4153" fmla="*/ 2474157 w 2729341"/>
              <a:gd name="connsiteY4153" fmla="*/ 1751800 h 2249100"/>
              <a:gd name="connsiteX4154" fmla="*/ 2472966 w 2729341"/>
              <a:gd name="connsiteY4154" fmla="*/ 1751019 h 2249100"/>
              <a:gd name="connsiteX4155" fmla="*/ 2472062 w 2729341"/>
              <a:gd name="connsiteY4155" fmla="*/ 1751105 h 2249100"/>
              <a:gd name="connsiteX4156" fmla="*/ 2471452 w 2729341"/>
              <a:gd name="connsiteY4156" fmla="*/ 1753600 h 2249100"/>
              <a:gd name="connsiteX4157" fmla="*/ 2468585 w 2729341"/>
              <a:gd name="connsiteY4157" fmla="*/ 1754315 h 2249100"/>
              <a:gd name="connsiteX4158" fmla="*/ 2464689 w 2729341"/>
              <a:gd name="connsiteY4158" fmla="*/ 1753276 h 2249100"/>
              <a:gd name="connsiteX4159" fmla="*/ 2460603 w 2729341"/>
              <a:gd name="connsiteY4159" fmla="*/ 1751181 h 2249100"/>
              <a:gd name="connsiteX4160" fmla="*/ 2462355 w 2729341"/>
              <a:gd name="connsiteY4160" fmla="*/ 1753429 h 2249100"/>
              <a:gd name="connsiteX4161" fmla="*/ 2472481 w 2729341"/>
              <a:gd name="connsiteY4161" fmla="*/ 1757629 h 2249100"/>
              <a:gd name="connsiteX4162" fmla="*/ 2473624 w 2729341"/>
              <a:gd name="connsiteY4162" fmla="*/ 1758420 h 2249100"/>
              <a:gd name="connsiteX4163" fmla="*/ 2474690 w 2729341"/>
              <a:gd name="connsiteY4163" fmla="*/ 1759563 h 2249100"/>
              <a:gd name="connsiteX4164" fmla="*/ 2473281 w 2729341"/>
              <a:gd name="connsiteY4164" fmla="*/ 1761363 h 2249100"/>
              <a:gd name="connsiteX4165" fmla="*/ 2472166 w 2729341"/>
              <a:gd name="connsiteY4165" fmla="*/ 1763392 h 2249100"/>
              <a:gd name="connsiteX4166" fmla="*/ 2472004 w 2729341"/>
              <a:gd name="connsiteY4166" fmla="*/ 1764983 h 2249100"/>
              <a:gd name="connsiteX4167" fmla="*/ 2471614 w 2729341"/>
              <a:gd name="connsiteY4167" fmla="*/ 1765983 h 2249100"/>
              <a:gd name="connsiteX4168" fmla="*/ 2467575 w 2729341"/>
              <a:gd name="connsiteY4168" fmla="*/ 1768678 h 2249100"/>
              <a:gd name="connsiteX4169" fmla="*/ 2465394 w 2729341"/>
              <a:gd name="connsiteY4169" fmla="*/ 1768202 h 2249100"/>
              <a:gd name="connsiteX4170" fmla="*/ 2459803 w 2729341"/>
              <a:gd name="connsiteY4170" fmla="*/ 1763335 h 2249100"/>
              <a:gd name="connsiteX4171" fmla="*/ 2462355 w 2729341"/>
              <a:gd name="connsiteY4171" fmla="*/ 1767545 h 2249100"/>
              <a:gd name="connsiteX4172" fmla="*/ 2464394 w 2729341"/>
              <a:gd name="connsiteY4172" fmla="*/ 1769326 h 2249100"/>
              <a:gd name="connsiteX4173" fmla="*/ 2468509 w 2729341"/>
              <a:gd name="connsiteY4173" fmla="*/ 1770278 h 2249100"/>
              <a:gd name="connsiteX4174" fmla="*/ 2476215 w 2729341"/>
              <a:gd name="connsiteY4174" fmla="*/ 1768707 h 2249100"/>
              <a:gd name="connsiteX4175" fmla="*/ 2478748 w 2729341"/>
              <a:gd name="connsiteY4175" fmla="*/ 1770422 h 2249100"/>
              <a:gd name="connsiteX4176" fmla="*/ 2476671 w 2729341"/>
              <a:gd name="connsiteY4176" fmla="*/ 1773460 h 2249100"/>
              <a:gd name="connsiteX4177" fmla="*/ 2474614 w 2729341"/>
              <a:gd name="connsiteY4177" fmla="*/ 1775584 h 2249100"/>
              <a:gd name="connsiteX4178" fmla="*/ 2471909 w 2729341"/>
              <a:gd name="connsiteY4178" fmla="*/ 1775822 h 2249100"/>
              <a:gd name="connsiteX4179" fmla="*/ 2469528 w 2729341"/>
              <a:gd name="connsiteY4179" fmla="*/ 1776403 h 2249100"/>
              <a:gd name="connsiteX4180" fmla="*/ 2468823 w 2729341"/>
              <a:gd name="connsiteY4180" fmla="*/ 1777860 h 2249100"/>
              <a:gd name="connsiteX4181" fmla="*/ 2467128 w 2729341"/>
              <a:gd name="connsiteY4181" fmla="*/ 1777956 h 2249100"/>
              <a:gd name="connsiteX4182" fmla="*/ 2464470 w 2729341"/>
              <a:gd name="connsiteY4182" fmla="*/ 1778041 h 2249100"/>
              <a:gd name="connsiteX4183" fmla="*/ 2460365 w 2729341"/>
              <a:gd name="connsiteY4183" fmla="*/ 1778175 h 2249100"/>
              <a:gd name="connsiteX4184" fmla="*/ 2458107 w 2729341"/>
              <a:gd name="connsiteY4184" fmla="*/ 1777832 h 2249100"/>
              <a:gd name="connsiteX4185" fmla="*/ 2454954 w 2729341"/>
              <a:gd name="connsiteY4185" fmla="*/ 1780813 h 2249100"/>
              <a:gd name="connsiteX4186" fmla="*/ 2453764 w 2729341"/>
              <a:gd name="connsiteY4186" fmla="*/ 1781223 h 2249100"/>
              <a:gd name="connsiteX4187" fmla="*/ 2452107 w 2729341"/>
              <a:gd name="connsiteY4187" fmla="*/ 1780661 h 2249100"/>
              <a:gd name="connsiteX4188" fmla="*/ 2451411 w 2729341"/>
              <a:gd name="connsiteY4188" fmla="*/ 1778261 h 2249100"/>
              <a:gd name="connsiteX4189" fmla="*/ 2450668 w 2729341"/>
              <a:gd name="connsiteY4189" fmla="*/ 1777079 h 2249100"/>
              <a:gd name="connsiteX4190" fmla="*/ 2450649 w 2729341"/>
              <a:gd name="connsiteY4190" fmla="*/ 1781566 h 2249100"/>
              <a:gd name="connsiteX4191" fmla="*/ 2450945 w 2729341"/>
              <a:gd name="connsiteY4191" fmla="*/ 1782775 h 2249100"/>
              <a:gd name="connsiteX4192" fmla="*/ 2451545 w 2729341"/>
              <a:gd name="connsiteY4192" fmla="*/ 1783680 h 2249100"/>
              <a:gd name="connsiteX4193" fmla="*/ 2447858 w 2729341"/>
              <a:gd name="connsiteY4193" fmla="*/ 1786109 h 2249100"/>
              <a:gd name="connsiteX4194" fmla="*/ 2444325 w 2729341"/>
              <a:gd name="connsiteY4194" fmla="*/ 1789138 h 2249100"/>
              <a:gd name="connsiteX4195" fmla="*/ 2443058 w 2729341"/>
              <a:gd name="connsiteY4195" fmla="*/ 1789957 h 2249100"/>
              <a:gd name="connsiteX4196" fmla="*/ 2441620 w 2729341"/>
              <a:gd name="connsiteY4196" fmla="*/ 1791472 h 2249100"/>
              <a:gd name="connsiteX4197" fmla="*/ 2438676 w 2729341"/>
              <a:gd name="connsiteY4197" fmla="*/ 1795843 h 2249100"/>
              <a:gd name="connsiteX4198" fmla="*/ 2437953 w 2729341"/>
              <a:gd name="connsiteY4198" fmla="*/ 1799025 h 2249100"/>
              <a:gd name="connsiteX4199" fmla="*/ 2436886 w 2729341"/>
              <a:gd name="connsiteY4199" fmla="*/ 1802568 h 2249100"/>
              <a:gd name="connsiteX4200" fmla="*/ 2436752 w 2729341"/>
              <a:gd name="connsiteY4200" fmla="*/ 1800977 h 2249100"/>
              <a:gd name="connsiteX4201" fmla="*/ 2436933 w 2729341"/>
              <a:gd name="connsiteY4201" fmla="*/ 1798292 h 2249100"/>
              <a:gd name="connsiteX4202" fmla="*/ 2436209 w 2729341"/>
              <a:gd name="connsiteY4202" fmla="*/ 1795215 h 2249100"/>
              <a:gd name="connsiteX4203" fmla="*/ 2435743 w 2729341"/>
              <a:gd name="connsiteY4203" fmla="*/ 1800854 h 2249100"/>
              <a:gd name="connsiteX4204" fmla="*/ 2434600 w 2729341"/>
              <a:gd name="connsiteY4204" fmla="*/ 1803464 h 2249100"/>
              <a:gd name="connsiteX4205" fmla="*/ 2424103 w 2729341"/>
              <a:gd name="connsiteY4205" fmla="*/ 1803283 h 2249100"/>
              <a:gd name="connsiteX4206" fmla="*/ 2419512 w 2729341"/>
              <a:gd name="connsiteY4206" fmla="*/ 1804702 h 2249100"/>
              <a:gd name="connsiteX4207" fmla="*/ 2412464 w 2729341"/>
              <a:gd name="connsiteY4207" fmla="*/ 1809474 h 2249100"/>
              <a:gd name="connsiteX4208" fmla="*/ 2410359 w 2729341"/>
              <a:gd name="connsiteY4208" fmla="*/ 1811569 h 2249100"/>
              <a:gd name="connsiteX4209" fmla="*/ 2404529 w 2729341"/>
              <a:gd name="connsiteY4209" fmla="*/ 1819637 h 2249100"/>
              <a:gd name="connsiteX4210" fmla="*/ 2403043 w 2729341"/>
              <a:gd name="connsiteY4210" fmla="*/ 1824790 h 2249100"/>
              <a:gd name="connsiteX4211" fmla="*/ 2401853 w 2729341"/>
              <a:gd name="connsiteY4211" fmla="*/ 1822628 h 2249100"/>
              <a:gd name="connsiteX4212" fmla="*/ 2402148 w 2729341"/>
              <a:gd name="connsiteY4212" fmla="*/ 1821009 h 2249100"/>
              <a:gd name="connsiteX4213" fmla="*/ 2402167 w 2729341"/>
              <a:gd name="connsiteY4213" fmla="*/ 1819675 h 2249100"/>
              <a:gd name="connsiteX4214" fmla="*/ 2400710 w 2729341"/>
              <a:gd name="connsiteY4214" fmla="*/ 1822390 h 2249100"/>
              <a:gd name="connsiteX4215" fmla="*/ 2402100 w 2729341"/>
              <a:gd name="connsiteY4215" fmla="*/ 1826543 h 2249100"/>
              <a:gd name="connsiteX4216" fmla="*/ 2400853 w 2729341"/>
              <a:gd name="connsiteY4216" fmla="*/ 1828124 h 2249100"/>
              <a:gd name="connsiteX4217" fmla="*/ 2397005 w 2729341"/>
              <a:gd name="connsiteY4217" fmla="*/ 1831077 h 2249100"/>
              <a:gd name="connsiteX4218" fmla="*/ 2394899 w 2729341"/>
              <a:gd name="connsiteY4218" fmla="*/ 1831553 h 2249100"/>
              <a:gd name="connsiteX4219" fmla="*/ 2392537 w 2729341"/>
              <a:gd name="connsiteY4219" fmla="*/ 1832391 h 2249100"/>
              <a:gd name="connsiteX4220" fmla="*/ 2391794 w 2729341"/>
              <a:gd name="connsiteY4220" fmla="*/ 1835296 h 2249100"/>
              <a:gd name="connsiteX4221" fmla="*/ 2388584 w 2729341"/>
              <a:gd name="connsiteY4221" fmla="*/ 1837973 h 2249100"/>
              <a:gd name="connsiteX4222" fmla="*/ 2386718 w 2729341"/>
              <a:gd name="connsiteY4222" fmla="*/ 1839154 h 2249100"/>
              <a:gd name="connsiteX4223" fmla="*/ 2383289 w 2729341"/>
              <a:gd name="connsiteY4223" fmla="*/ 1838439 h 2249100"/>
              <a:gd name="connsiteX4224" fmla="*/ 2384346 w 2729341"/>
              <a:gd name="connsiteY4224" fmla="*/ 1841011 h 2249100"/>
              <a:gd name="connsiteX4225" fmla="*/ 2383089 w 2729341"/>
              <a:gd name="connsiteY4225" fmla="*/ 1842964 h 2249100"/>
              <a:gd name="connsiteX4226" fmla="*/ 2380917 w 2729341"/>
              <a:gd name="connsiteY4226" fmla="*/ 1844459 h 2249100"/>
              <a:gd name="connsiteX4227" fmla="*/ 2378221 w 2729341"/>
              <a:gd name="connsiteY4227" fmla="*/ 1845431 h 2249100"/>
              <a:gd name="connsiteX4228" fmla="*/ 2376678 w 2729341"/>
              <a:gd name="connsiteY4228" fmla="*/ 1845307 h 2249100"/>
              <a:gd name="connsiteX4229" fmla="*/ 2375364 w 2729341"/>
              <a:gd name="connsiteY4229" fmla="*/ 1845821 h 2249100"/>
              <a:gd name="connsiteX4230" fmla="*/ 2374326 w 2729341"/>
              <a:gd name="connsiteY4230" fmla="*/ 1847060 h 2249100"/>
              <a:gd name="connsiteX4231" fmla="*/ 2371801 w 2729341"/>
              <a:gd name="connsiteY4231" fmla="*/ 1848222 h 2249100"/>
              <a:gd name="connsiteX4232" fmla="*/ 2369182 w 2729341"/>
              <a:gd name="connsiteY4232" fmla="*/ 1847574 h 2249100"/>
              <a:gd name="connsiteX4233" fmla="*/ 2366210 w 2729341"/>
              <a:gd name="connsiteY4233" fmla="*/ 1847183 h 2249100"/>
              <a:gd name="connsiteX4234" fmla="*/ 2364553 w 2729341"/>
              <a:gd name="connsiteY4234" fmla="*/ 1847879 h 2249100"/>
              <a:gd name="connsiteX4235" fmla="*/ 2367334 w 2729341"/>
              <a:gd name="connsiteY4235" fmla="*/ 1849031 h 2249100"/>
              <a:gd name="connsiteX4236" fmla="*/ 2368830 w 2729341"/>
              <a:gd name="connsiteY4236" fmla="*/ 1850689 h 2249100"/>
              <a:gd name="connsiteX4237" fmla="*/ 2368525 w 2729341"/>
              <a:gd name="connsiteY4237" fmla="*/ 1852927 h 2249100"/>
              <a:gd name="connsiteX4238" fmla="*/ 2367782 w 2729341"/>
              <a:gd name="connsiteY4238" fmla="*/ 1853784 h 2249100"/>
              <a:gd name="connsiteX4239" fmla="*/ 2366020 w 2729341"/>
              <a:gd name="connsiteY4239" fmla="*/ 1854956 h 2249100"/>
              <a:gd name="connsiteX4240" fmla="*/ 2365248 w 2729341"/>
              <a:gd name="connsiteY4240" fmla="*/ 1854784 h 2249100"/>
              <a:gd name="connsiteX4241" fmla="*/ 2364781 w 2729341"/>
              <a:gd name="connsiteY4241" fmla="*/ 1853736 h 2249100"/>
              <a:gd name="connsiteX4242" fmla="*/ 2364210 w 2729341"/>
              <a:gd name="connsiteY4242" fmla="*/ 1851546 h 2249100"/>
              <a:gd name="connsiteX4243" fmla="*/ 2363391 w 2729341"/>
              <a:gd name="connsiteY4243" fmla="*/ 1852012 h 2249100"/>
              <a:gd name="connsiteX4244" fmla="*/ 2363248 w 2729341"/>
              <a:gd name="connsiteY4244" fmla="*/ 1853032 h 2249100"/>
              <a:gd name="connsiteX4245" fmla="*/ 2362543 w 2729341"/>
              <a:gd name="connsiteY4245" fmla="*/ 1853403 h 2249100"/>
              <a:gd name="connsiteX4246" fmla="*/ 2360047 w 2729341"/>
              <a:gd name="connsiteY4246" fmla="*/ 1849908 h 2249100"/>
              <a:gd name="connsiteX4247" fmla="*/ 2360171 w 2729341"/>
              <a:gd name="connsiteY4247" fmla="*/ 1852575 h 2249100"/>
              <a:gd name="connsiteX4248" fmla="*/ 2361038 w 2729341"/>
              <a:gd name="connsiteY4248" fmla="*/ 1854622 h 2249100"/>
              <a:gd name="connsiteX4249" fmla="*/ 2361876 w 2729341"/>
              <a:gd name="connsiteY4249" fmla="*/ 1855660 h 2249100"/>
              <a:gd name="connsiteX4250" fmla="*/ 2362724 w 2729341"/>
              <a:gd name="connsiteY4250" fmla="*/ 1856270 h 2249100"/>
              <a:gd name="connsiteX4251" fmla="*/ 2362933 w 2729341"/>
              <a:gd name="connsiteY4251" fmla="*/ 1857223 h 2249100"/>
              <a:gd name="connsiteX4252" fmla="*/ 2361229 w 2729341"/>
              <a:gd name="connsiteY4252" fmla="*/ 1859537 h 2249100"/>
              <a:gd name="connsiteX4253" fmla="*/ 2360352 w 2729341"/>
              <a:gd name="connsiteY4253" fmla="*/ 1860052 h 2249100"/>
              <a:gd name="connsiteX4254" fmla="*/ 2358790 w 2729341"/>
              <a:gd name="connsiteY4254" fmla="*/ 1860423 h 2249100"/>
              <a:gd name="connsiteX4255" fmla="*/ 2357914 w 2729341"/>
              <a:gd name="connsiteY4255" fmla="*/ 1861842 h 2249100"/>
              <a:gd name="connsiteX4256" fmla="*/ 2358171 w 2729341"/>
              <a:gd name="connsiteY4256" fmla="*/ 1863071 h 2249100"/>
              <a:gd name="connsiteX4257" fmla="*/ 2356799 w 2729341"/>
              <a:gd name="connsiteY4257" fmla="*/ 1865728 h 2249100"/>
              <a:gd name="connsiteX4258" fmla="*/ 2353532 w 2729341"/>
              <a:gd name="connsiteY4258" fmla="*/ 1867386 h 2249100"/>
              <a:gd name="connsiteX4259" fmla="*/ 2352542 w 2729341"/>
              <a:gd name="connsiteY4259" fmla="*/ 1867319 h 2249100"/>
              <a:gd name="connsiteX4260" fmla="*/ 2351732 w 2729341"/>
              <a:gd name="connsiteY4260" fmla="*/ 1867805 h 2249100"/>
              <a:gd name="connsiteX4261" fmla="*/ 2352208 w 2729341"/>
              <a:gd name="connsiteY4261" fmla="*/ 1868986 h 2249100"/>
              <a:gd name="connsiteX4262" fmla="*/ 2353018 w 2729341"/>
              <a:gd name="connsiteY4262" fmla="*/ 1869843 h 2249100"/>
              <a:gd name="connsiteX4263" fmla="*/ 2352989 w 2729341"/>
              <a:gd name="connsiteY4263" fmla="*/ 1870644 h 2249100"/>
              <a:gd name="connsiteX4264" fmla="*/ 2352132 w 2729341"/>
              <a:gd name="connsiteY4264" fmla="*/ 1871729 h 2249100"/>
              <a:gd name="connsiteX4265" fmla="*/ 2350427 w 2729341"/>
              <a:gd name="connsiteY4265" fmla="*/ 1872034 h 2249100"/>
              <a:gd name="connsiteX4266" fmla="*/ 2349475 w 2729341"/>
              <a:gd name="connsiteY4266" fmla="*/ 1873263 h 2249100"/>
              <a:gd name="connsiteX4267" fmla="*/ 2349780 w 2729341"/>
              <a:gd name="connsiteY4267" fmla="*/ 1874434 h 2249100"/>
              <a:gd name="connsiteX4268" fmla="*/ 2350342 w 2729341"/>
              <a:gd name="connsiteY4268" fmla="*/ 1875082 h 2249100"/>
              <a:gd name="connsiteX4269" fmla="*/ 2350218 w 2729341"/>
              <a:gd name="connsiteY4269" fmla="*/ 1876196 h 2249100"/>
              <a:gd name="connsiteX4270" fmla="*/ 2348284 w 2729341"/>
              <a:gd name="connsiteY4270" fmla="*/ 1877321 h 2249100"/>
              <a:gd name="connsiteX4271" fmla="*/ 2347827 w 2729341"/>
              <a:gd name="connsiteY4271" fmla="*/ 1878425 h 2249100"/>
              <a:gd name="connsiteX4272" fmla="*/ 2348789 w 2729341"/>
              <a:gd name="connsiteY4272" fmla="*/ 1878749 h 2249100"/>
              <a:gd name="connsiteX4273" fmla="*/ 2349532 w 2729341"/>
              <a:gd name="connsiteY4273" fmla="*/ 1878425 h 2249100"/>
              <a:gd name="connsiteX4274" fmla="*/ 2350075 w 2729341"/>
              <a:gd name="connsiteY4274" fmla="*/ 1878663 h 2249100"/>
              <a:gd name="connsiteX4275" fmla="*/ 2348913 w 2729341"/>
              <a:gd name="connsiteY4275" fmla="*/ 1880511 h 2249100"/>
              <a:gd name="connsiteX4276" fmla="*/ 2347875 w 2729341"/>
              <a:gd name="connsiteY4276" fmla="*/ 1881635 h 2249100"/>
              <a:gd name="connsiteX4277" fmla="*/ 2346884 w 2729341"/>
              <a:gd name="connsiteY4277" fmla="*/ 1883655 h 2249100"/>
              <a:gd name="connsiteX4278" fmla="*/ 2344588 w 2729341"/>
              <a:gd name="connsiteY4278" fmla="*/ 1884217 h 2249100"/>
              <a:gd name="connsiteX4279" fmla="*/ 2344674 w 2729341"/>
              <a:gd name="connsiteY4279" fmla="*/ 1884874 h 2249100"/>
              <a:gd name="connsiteX4280" fmla="*/ 2345970 w 2729341"/>
              <a:gd name="connsiteY4280" fmla="*/ 1885455 h 2249100"/>
              <a:gd name="connsiteX4281" fmla="*/ 2347055 w 2729341"/>
              <a:gd name="connsiteY4281" fmla="*/ 1887007 h 2249100"/>
              <a:gd name="connsiteX4282" fmla="*/ 2345017 w 2729341"/>
              <a:gd name="connsiteY4282" fmla="*/ 1889874 h 2249100"/>
              <a:gd name="connsiteX4283" fmla="*/ 2343741 w 2729341"/>
              <a:gd name="connsiteY4283" fmla="*/ 1889636 h 2249100"/>
              <a:gd name="connsiteX4284" fmla="*/ 2342960 w 2729341"/>
              <a:gd name="connsiteY4284" fmla="*/ 1889008 h 2249100"/>
              <a:gd name="connsiteX4285" fmla="*/ 2342464 w 2729341"/>
              <a:gd name="connsiteY4285" fmla="*/ 1891265 h 2249100"/>
              <a:gd name="connsiteX4286" fmla="*/ 2342655 w 2729341"/>
              <a:gd name="connsiteY4286" fmla="*/ 1892465 h 2249100"/>
              <a:gd name="connsiteX4287" fmla="*/ 2342169 w 2729341"/>
              <a:gd name="connsiteY4287" fmla="*/ 1894932 h 2249100"/>
              <a:gd name="connsiteX4288" fmla="*/ 2341388 w 2729341"/>
              <a:gd name="connsiteY4288" fmla="*/ 1897885 h 2249100"/>
              <a:gd name="connsiteX4289" fmla="*/ 2340855 w 2729341"/>
              <a:gd name="connsiteY4289" fmla="*/ 1899095 h 2249100"/>
              <a:gd name="connsiteX4290" fmla="*/ 2340969 w 2729341"/>
              <a:gd name="connsiteY4290" fmla="*/ 1901352 h 2249100"/>
              <a:gd name="connsiteX4291" fmla="*/ 2341302 w 2729341"/>
              <a:gd name="connsiteY4291" fmla="*/ 1903533 h 2249100"/>
              <a:gd name="connsiteX4292" fmla="*/ 2342550 w 2729341"/>
              <a:gd name="connsiteY4292" fmla="*/ 1906334 h 2249100"/>
              <a:gd name="connsiteX4293" fmla="*/ 2344465 w 2729341"/>
              <a:gd name="connsiteY4293" fmla="*/ 1917773 h 2249100"/>
              <a:gd name="connsiteX4294" fmla="*/ 2345770 w 2729341"/>
              <a:gd name="connsiteY4294" fmla="*/ 1921736 h 2249100"/>
              <a:gd name="connsiteX4295" fmla="*/ 2348113 w 2729341"/>
              <a:gd name="connsiteY4295" fmla="*/ 1932403 h 2249100"/>
              <a:gd name="connsiteX4296" fmla="*/ 2351989 w 2729341"/>
              <a:gd name="connsiteY4296" fmla="*/ 1942710 h 2249100"/>
              <a:gd name="connsiteX4297" fmla="*/ 2357457 w 2729341"/>
              <a:gd name="connsiteY4297" fmla="*/ 1955121 h 2249100"/>
              <a:gd name="connsiteX4298" fmla="*/ 2366429 w 2729341"/>
              <a:gd name="connsiteY4298" fmla="*/ 1970094 h 2249100"/>
              <a:gd name="connsiteX4299" fmla="*/ 2367506 w 2729341"/>
              <a:gd name="connsiteY4299" fmla="*/ 1972218 h 2249100"/>
              <a:gd name="connsiteX4300" fmla="*/ 2366334 w 2729341"/>
              <a:gd name="connsiteY4300" fmla="*/ 1974018 h 2249100"/>
              <a:gd name="connsiteX4301" fmla="*/ 2365982 w 2729341"/>
              <a:gd name="connsiteY4301" fmla="*/ 1975885 h 2249100"/>
              <a:gd name="connsiteX4302" fmla="*/ 2365877 w 2729341"/>
              <a:gd name="connsiteY4302" fmla="*/ 1978695 h 2249100"/>
              <a:gd name="connsiteX4303" fmla="*/ 2366201 w 2729341"/>
              <a:gd name="connsiteY4303" fmla="*/ 1981438 h 2249100"/>
              <a:gd name="connsiteX4304" fmla="*/ 2367258 w 2729341"/>
              <a:gd name="connsiteY4304" fmla="*/ 1984782 h 2249100"/>
              <a:gd name="connsiteX4305" fmla="*/ 2369296 w 2729341"/>
              <a:gd name="connsiteY4305" fmla="*/ 1989887 h 2249100"/>
              <a:gd name="connsiteX4306" fmla="*/ 2368153 w 2729341"/>
              <a:gd name="connsiteY4306" fmla="*/ 1988877 h 2249100"/>
              <a:gd name="connsiteX4307" fmla="*/ 2365201 w 2729341"/>
              <a:gd name="connsiteY4307" fmla="*/ 1981543 h 2249100"/>
              <a:gd name="connsiteX4308" fmla="*/ 2364858 w 2729341"/>
              <a:gd name="connsiteY4308" fmla="*/ 1977238 h 2249100"/>
              <a:gd name="connsiteX4309" fmla="*/ 2365277 w 2729341"/>
              <a:gd name="connsiteY4309" fmla="*/ 1971113 h 2249100"/>
              <a:gd name="connsiteX4310" fmla="*/ 2364581 w 2729341"/>
              <a:gd name="connsiteY4310" fmla="*/ 1971266 h 2249100"/>
              <a:gd name="connsiteX4311" fmla="*/ 2364019 w 2729341"/>
              <a:gd name="connsiteY4311" fmla="*/ 1973256 h 2249100"/>
              <a:gd name="connsiteX4312" fmla="*/ 2363705 w 2729341"/>
              <a:gd name="connsiteY4312" fmla="*/ 1975590 h 2249100"/>
              <a:gd name="connsiteX4313" fmla="*/ 2362953 w 2729341"/>
              <a:gd name="connsiteY4313" fmla="*/ 1976495 h 2249100"/>
              <a:gd name="connsiteX4314" fmla="*/ 2361933 w 2729341"/>
              <a:gd name="connsiteY4314" fmla="*/ 1972923 h 2249100"/>
              <a:gd name="connsiteX4315" fmla="*/ 2362010 w 2729341"/>
              <a:gd name="connsiteY4315" fmla="*/ 1971313 h 2249100"/>
              <a:gd name="connsiteX4316" fmla="*/ 2363096 w 2729341"/>
              <a:gd name="connsiteY4316" fmla="*/ 1969427 h 2249100"/>
              <a:gd name="connsiteX4317" fmla="*/ 2362781 w 2729341"/>
              <a:gd name="connsiteY4317" fmla="*/ 1968751 h 2249100"/>
              <a:gd name="connsiteX4318" fmla="*/ 2361019 w 2729341"/>
              <a:gd name="connsiteY4318" fmla="*/ 1967780 h 2249100"/>
              <a:gd name="connsiteX4319" fmla="*/ 2360648 w 2729341"/>
              <a:gd name="connsiteY4319" fmla="*/ 1966265 h 2249100"/>
              <a:gd name="connsiteX4320" fmla="*/ 2360886 w 2729341"/>
              <a:gd name="connsiteY4320" fmla="*/ 1964760 h 2249100"/>
              <a:gd name="connsiteX4321" fmla="*/ 2359886 w 2729341"/>
              <a:gd name="connsiteY4321" fmla="*/ 1963960 h 2249100"/>
              <a:gd name="connsiteX4322" fmla="*/ 2359095 w 2729341"/>
              <a:gd name="connsiteY4322" fmla="*/ 1963998 h 2249100"/>
              <a:gd name="connsiteX4323" fmla="*/ 2359628 w 2729341"/>
              <a:gd name="connsiteY4323" fmla="*/ 1967703 h 2249100"/>
              <a:gd name="connsiteX4324" fmla="*/ 2360457 w 2729341"/>
              <a:gd name="connsiteY4324" fmla="*/ 1969970 h 2249100"/>
              <a:gd name="connsiteX4325" fmla="*/ 2361486 w 2729341"/>
              <a:gd name="connsiteY4325" fmla="*/ 1975409 h 2249100"/>
              <a:gd name="connsiteX4326" fmla="*/ 2363153 w 2729341"/>
              <a:gd name="connsiteY4326" fmla="*/ 1978695 h 2249100"/>
              <a:gd name="connsiteX4327" fmla="*/ 2364124 w 2729341"/>
              <a:gd name="connsiteY4327" fmla="*/ 1981448 h 2249100"/>
              <a:gd name="connsiteX4328" fmla="*/ 2375459 w 2729341"/>
              <a:gd name="connsiteY4328" fmla="*/ 2010689 h 2249100"/>
              <a:gd name="connsiteX4329" fmla="*/ 2378145 w 2729341"/>
              <a:gd name="connsiteY4329" fmla="*/ 2014395 h 2249100"/>
              <a:gd name="connsiteX4330" fmla="*/ 2379136 w 2729341"/>
              <a:gd name="connsiteY4330" fmla="*/ 2017052 h 2249100"/>
              <a:gd name="connsiteX4331" fmla="*/ 2380164 w 2729341"/>
              <a:gd name="connsiteY4331" fmla="*/ 2022605 h 2249100"/>
              <a:gd name="connsiteX4332" fmla="*/ 2380393 w 2729341"/>
              <a:gd name="connsiteY4332" fmla="*/ 2029721 h 2249100"/>
              <a:gd name="connsiteX4333" fmla="*/ 2378545 w 2729341"/>
              <a:gd name="connsiteY4333" fmla="*/ 2042684 h 2249100"/>
              <a:gd name="connsiteX4334" fmla="*/ 2378126 w 2729341"/>
              <a:gd name="connsiteY4334" fmla="*/ 2051495 h 2249100"/>
              <a:gd name="connsiteX4335" fmla="*/ 2377859 w 2729341"/>
              <a:gd name="connsiteY4335" fmla="*/ 2051228 h 2249100"/>
              <a:gd name="connsiteX4336" fmla="*/ 2377678 w 2729341"/>
              <a:gd name="connsiteY4336" fmla="*/ 2050295 h 2249100"/>
              <a:gd name="connsiteX4337" fmla="*/ 2377250 w 2729341"/>
              <a:gd name="connsiteY4337" fmla="*/ 2050171 h 2249100"/>
              <a:gd name="connsiteX4338" fmla="*/ 2375649 w 2729341"/>
              <a:gd name="connsiteY4338" fmla="*/ 2054200 h 2249100"/>
              <a:gd name="connsiteX4339" fmla="*/ 2373468 w 2729341"/>
              <a:gd name="connsiteY4339" fmla="*/ 2057829 h 2249100"/>
              <a:gd name="connsiteX4340" fmla="*/ 2372744 w 2729341"/>
              <a:gd name="connsiteY4340" fmla="*/ 2063468 h 2249100"/>
              <a:gd name="connsiteX4341" fmla="*/ 2371697 w 2729341"/>
              <a:gd name="connsiteY4341" fmla="*/ 2066287 h 2249100"/>
              <a:gd name="connsiteX4342" fmla="*/ 2368544 w 2729341"/>
              <a:gd name="connsiteY4342" fmla="*/ 2069268 h 2249100"/>
              <a:gd name="connsiteX4343" fmla="*/ 2366591 w 2729341"/>
              <a:gd name="connsiteY4343" fmla="*/ 2069192 h 2249100"/>
              <a:gd name="connsiteX4344" fmla="*/ 2361810 w 2729341"/>
              <a:gd name="connsiteY4344" fmla="*/ 2071430 h 2249100"/>
              <a:gd name="connsiteX4345" fmla="*/ 2358447 w 2729341"/>
              <a:gd name="connsiteY4345" fmla="*/ 2070849 h 2249100"/>
              <a:gd name="connsiteX4346" fmla="*/ 2354447 w 2729341"/>
              <a:gd name="connsiteY4346" fmla="*/ 2072107 h 2249100"/>
              <a:gd name="connsiteX4347" fmla="*/ 2351818 w 2729341"/>
              <a:gd name="connsiteY4347" fmla="*/ 2071964 h 2249100"/>
              <a:gd name="connsiteX4348" fmla="*/ 2350294 w 2729341"/>
              <a:gd name="connsiteY4348" fmla="*/ 2069306 h 2249100"/>
              <a:gd name="connsiteX4349" fmla="*/ 2350522 w 2729341"/>
              <a:gd name="connsiteY4349" fmla="*/ 2068116 h 2249100"/>
              <a:gd name="connsiteX4350" fmla="*/ 2351123 w 2729341"/>
              <a:gd name="connsiteY4350" fmla="*/ 2066925 h 2249100"/>
              <a:gd name="connsiteX4351" fmla="*/ 2352151 w 2729341"/>
              <a:gd name="connsiteY4351" fmla="*/ 2066649 h 2249100"/>
              <a:gd name="connsiteX4352" fmla="*/ 2355685 w 2729341"/>
              <a:gd name="connsiteY4352" fmla="*/ 2069440 h 2249100"/>
              <a:gd name="connsiteX4353" fmla="*/ 2356352 w 2729341"/>
              <a:gd name="connsiteY4353" fmla="*/ 2068259 h 2249100"/>
              <a:gd name="connsiteX4354" fmla="*/ 2355285 w 2729341"/>
              <a:gd name="connsiteY4354" fmla="*/ 2066868 h 2249100"/>
              <a:gd name="connsiteX4355" fmla="*/ 2353237 w 2729341"/>
              <a:gd name="connsiteY4355" fmla="*/ 2066087 h 2249100"/>
              <a:gd name="connsiteX4356" fmla="*/ 2351732 w 2729341"/>
              <a:gd name="connsiteY4356" fmla="*/ 2065230 h 2249100"/>
              <a:gd name="connsiteX4357" fmla="*/ 2348694 w 2729341"/>
              <a:gd name="connsiteY4357" fmla="*/ 2058867 h 2249100"/>
              <a:gd name="connsiteX4358" fmla="*/ 2345541 w 2729341"/>
              <a:gd name="connsiteY4358" fmla="*/ 2054495 h 2249100"/>
              <a:gd name="connsiteX4359" fmla="*/ 2345008 w 2729341"/>
              <a:gd name="connsiteY4359" fmla="*/ 2051561 h 2249100"/>
              <a:gd name="connsiteX4360" fmla="*/ 2339569 w 2729341"/>
              <a:gd name="connsiteY4360" fmla="*/ 2049771 h 2249100"/>
              <a:gd name="connsiteX4361" fmla="*/ 2335635 w 2729341"/>
              <a:gd name="connsiteY4361" fmla="*/ 2047056 h 2249100"/>
              <a:gd name="connsiteX4362" fmla="*/ 2333063 w 2729341"/>
              <a:gd name="connsiteY4362" fmla="*/ 2042236 h 2249100"/>
              <a:gd name="connsiteX4363" fmla="*/ 2331587 w 2729341"/>
              <a:gd name="connsiteY4363" fmla="*/ 2033673 h 2249100"/>
              <a:gd name="connsiteX4364" fmla="*/ 2329853 w 2729341"/>
              <a:gd name="connsiteY4364" fmla="*/ 2032711 h 2249100"/>
              <a:gd name="connsiteX4365" fmla="*/ 2329120 w 2729341"/>
              <a:gd name="connsiteY4365" fmla="*/ 2032044 h 2249100"/>
              <a:gd name="connsiteX4366" fmla="*/ 2330815 w 2729341"/>
              <a:gd name="connsiteY4366" fmla="*/ 2028854 h 2249100"/>
              <a:gd name="connsiteX4367" fmla="*/ 2332606 w 2729341"/>
              <a:gd name="connsiteY4367" fmla="*/ 2026177 h 2249100"/>
              <a:gd name="connsiteX4368" fmla="*/ 2331196 w 2729341"/>
              <a:gd name="connsiteY4368" fmla="*/ 2026844 h 2249100"/>
              <a:gd name="connsiteX4369" fmla="*/ 2330158 w 2729341"/>
              <a:gd name="connsiteY4369" fmla="*/ 2027835 h 2249100"/>
              <a:gd name="connsiteX4370" fmla="*/ 2328834 w 2729341"/>
              <a:gd name="connsiteY4370" fmla="*/ 2030197 h 2249100"/>
              <a:gd name="connsiteX4371" fmla="*/ 2327863 w 2729341"/>
              <a:gd name="connsiteY4371" fmla="*/ 2030559 h 2249100"/>
              <a:gd name="connsiteX4372" fmla="*/ 2326977 w 2729341"/>
              <a:gd name="connsiteY4372" fmla="*/ 2030197 h 2249100"/>
              <a:gd name="connsiteX4373" fmla="*/ 2325958 w 2729341"/>
              <a:gd name="connsiteY4373" fmla="*/ 2025663 h 2249100"/>
              <a:gd name="connsiteX4374" fmla="*/ 2326253 w 2729341"/>
              <a:gd name="connsiteY4374" fmla="*/ 2020091 h 2249100"/>
              <a:gd name="connsiteX4375" fmla="*/ 2327682 w 2729341"/>
              <a:gd name="connsiteY4375" fmla="*/ 2018005 h 2249100"/>
              <a:gd name="connsiteX4376" fmla="*/ 2325481 w 2729341"/>
              <a:gd name="connsiteY4376" fmla="*/ 2017948 h 2249100"/>
              <a:gd name="connsiteX4377" fmla="*/ 2323205 w 2729341"/>
              <a:gd name="connsiteY4377" fmla="*/ 2018738 h 2249100"/>
              <a:gd name="connsiteX4378" fmla="*/ 2323538 w 2729341"/>
              <a:gd name="connsiteY4378" fmla="*/ 2020595 h 2249100"/>
              <a:gd name="connsiteX4379" fmla="*/ 2323214 w 2729341"/>
              <a:gd name="connsiteY4379" fmla="*/ 2021615 h 2249100"/>
              <a:gd name="connsiteX4380" fmla="*/ 2321557 w 2729341"/>
              <a:gd name="connsiteY4380" fmla="*/ 2021348 h 2249100"/>
              <a:gd name="connsiteX4381" fmla="*/ 2320290 w 2729341"/>
              <a:gd name="connsiteY4381" fmla="*/ 2020700 h 2249100"/>
              <a:gd name="connsiteX4382" fmla="*/ 2318585 w 2729341"/>
              <a:gd name="connsiteY4382" fmla="*/ 2018757 h 2249100"/>
              <a:gd name="connsiteX4383" fmla="*/ 2316252 w 2729341"/>
              <a:gd name="connsiteY4383" fmla="*/ 2015062 h 2249100"/>
              <a:gd name="connsiteX4384" fmla="*/ 2311460 w 2729341"/>
              <a:gd name="connsiteY4384" fmla="*/ 2004851 h 2249100"/>
              <a:gd name="connsiteX4385" fmla="*/ 2310527 w 2729341"/>
              <a:gd name="connsiteY4385" fmla="*/ 2003413 h 2249100"/>
              <a:gd name="connsiteX4386" fmla="*/ 2308936 w 2729341"/>
              <a:gd name="connsiteY4386" fmla="*/ 2001898 h 2249100"/>
              <a:gd name="connsiteX4387" fmla="*/ 2309689 w 2729341"/>
              <a:gd name="connsiteY4387" fmla="*/ 2001431 h 2249100"/>
              <a:gd name="connsiteX4388" fmla="*/ 2311051 w 2729341"/>
              <a:gd name="connsiteY4388" fmla="*/ 2001155 h 2249100"/>
              <a:gd name="connsiteX4389" fmla="*/ 2314127 w 2729341"/>
              <a:gd name="connsiteY4389" fmla="*/ 1996545 h 2249100"/>
              <a:gd name="connsiteX4390" fmla="*/ 2316537 w 2729341"/>
              <a:gd name="connsiteY4390" fmla="*/ 1993754 h 2249100"/>
              <a:gd name="connsiteX4391" fmla="*/ 2317337 w 2729341"/>
              <a:gd name="connsiteY4391" fmla="*/ 1991820 h 2249100"/>
              <a:gd name="connsiteX4392" fmla="*/ 2317195 w 2729341"/>
              <a:gd name="connsiteY4392" fmla="*/ 1990992 h 2249100"/>
              <a:gd name="connsiteX4393" fmla="*/ 2316128 w 2729341"/>
              <a:gd name="connsiteY4393" fmla="*/ 1989792 h 2249100"/>
              <a:gd name="connsiteX4394" fmla="*/ 2314728 w 2729341"/>
              <a:gd name="connsiteY4394" fmla="*/ 1990839 h 2249100"/>
              <a:gd name="connsiteX4395" fmla="*/ 2314127 w 2729341"/>
              <a:gd name="connsiteY4395" fmla="*/ 1990544 h 2249100"/>
              <a:gd name="connsiteX4396" fmla="*/ 2312546 w 2729341"/>
              <a:gd name="connsiteY4396" fmla="*/ 1988115 h 2249100"/>
              <a:gd name="connsiteX4397" fmla="*/ 2311041 w 2729341"/>
              <a:gd name="connsiteY4397" fmla="*/ 1987429 h 2249100"/>
              <a:gd name="connsiteX4398" fmla="*/ 2309994 w 2729341"/>
              <a:gd name="connsiteY4398" fmla="*/ 1987953 h 2249100"/>
              <a:gd name="connsiteX4399" fmla="*/ 2311099 w 2729341"/>
              <a:gd name="connsiteY4399" fmla="*/ 1989935 h 2249100"/>
              <a:gd name="connsiteX4400" fmla="*/ 2312089 w 2729341"/>
              <a:gd name="connsiteY4400" fmla="*/ 1990678 h 2249100"/>
              <a:gd name="connsiteX4401" fmla="*/ 2311699 w 2729341"/>
              <a:gd name="connsiteY4401" fmla="*/ 1993564 h 2249100"/>
              <a:gd name="connsiteX4402" fmla="*/ 2311299 w 2729341"/>
              <a:gd name="connsiteY4402" fmla="*/ 1994497 h 2249100"/>
              <a:gd name="connsiteX4403" fmla="*/ 2310365 w 2729341"/>
              <a:gd name="connsiteY4403" fmla="*/ 1995326 h 2249100"/>
              <a:gd name="connsiteX4404" fmla="*/ 2308908 w 2729341"/>
              <a:gd name="connsiteY4404" fmla="*/ 1994878 h 2249100"/>
              <a:gd name="connsiteX4405" fmla="*/ 2308174 w 2729341"/>
              <a:gd name="connsiteY4405" fmla="*/ 1995592 h 2249100"/>
              <a:gd name="connsiteX4406" fmla="*/ 2307308 w 2729341"/>
              <a:gd name="connsiteY4406" fmla="*/ 1994840 h 2249100"/>
              <a:gd name="connsiteX4407" fmla="*/ 2306450 w 2729341"/>
              <a:gd name="connsiteY4407" fmla="*/ 1993573 h 2249100"/>
              <a:gd name="connsiteX4408" fmla="*/ 2305488 w 2729341"/>
              <a:gd name="connsiteY4408" fmla="*/ 1991487 h 2249100"/>
              <a:gd name="connsiteX4409" fmla="*/ 2308031 w 2729341"/>
              <a:gd name="connsiteY4409" fmla="*/ 1979714 h 2249100"/>
              <a:gd name="connsiteX4410" fmla="*/ 2310384 w 2729341"/>
              <a:gd name="connsiteY4410" fmla="*/ 1972189 h 2249100"/>
              <a:gd name="connsiteX4411" fmla="*/ 2310651 w 2729341"/>
              <a:gd name="connsiteY4411" fmla="*/ 1963579 h 2249100"/>
              <a:gd name="connsiteX4412" fmla="*/ 2310832 w 2729341"/>
              <a:gd name="connsiteY4412" fmla="*/ 1962303 h 2249100"/>
              <a:gd name="connsiteX4413" fmla="*/ 2310632 w 2729341"/>
              <a:gd name="connsiteY4413" fmla="*/ 1960007 h 2249100"/>
              <a:gd name="connsiteX4414" fmla="*/ 2307479 w 2729341"/>
              <a:gd name="connsiteY4414" fmla="*/ 1955025 h 2249100"/>
              <a:gd name="connsiteX4415" fmla="*/ 2293544 w 2729341"/>
              <a:gd name="connsiteY4415" fmla="*/ 1942824 h 2249100"/>
              <a:gd name="connsiteX4416" fmla="*/ 2282752 w 2729341"/>
              <a:gd name="connsiteY4416" fmla="*/ 1928308 h 2249100"/>
              <a:gd name="connsiteX4417" fmla="*/ 2273399 w 2729341"/>
              <a:gd name="connsiteY4417" fmla="*/ 1922850 h 2249100"/>
              <a:gd name="connsiteX4418" fmla="*/ 2266302 w 2729341"/>
              <a:gd name="connsiteY4418" fmla="*/ 1924050 h 2249100"/>
              <a:gd name="connsiteX4419" fmla="*/ 2265074 w 2729341"/>
              <a:gd name="connsiteY4419" fmla="*/ 1925145 h 2249100"/>
              <a:gd name="connsiteX4420" fmla="*/ 2264550 w 2729341"/>
              <a:gd name="connsiteY4420" fmla="*/ 1926574 h 2249100"/>
              <a:gd name="connsiteX4421" fmla="*/ 2264988 w 2729341"/>
              <a:gd name="connsiteY4421" fmla="*/ 1928203 h 2249100"/>
              <a:gd name="connsiteX4422" fmla="*/ 2264350 w 2729341"/>
              <a:gd name="connsiteY4422" fmla="*/ 1928879 h 2249100"/>
              <a:gd name="connsiteX4423" fmla="*/ 2262445 w 2729341"/>
              <a:gd name="connsiteY4423" fmla="*/ 1928794 h 2249100"/>
              <a:gd name="connsiteX4424" fmla="*/ 2259883 w 2729341"/>
              <a:gd name="connsiteY4424" fmla="*/ 1929175 h 2249100"/>
              <a:gd name="connsiteX4425" fmla="*/ 2253187 w 2729341"/>
              <a:gd name="connsiteY4425" fmla="*/ 1932994 h 2249100"/>
              <a:gd name="connsiteX4426" fmla="*/ 2250824 w 2729341"/>
              <a:gd name="connsiteY4426" fmla="*/ 1932851 h 2249100"/>
              <a:gd name="connsiteX4427" fmla="*/ 2248681 w 2729341"/>
              <a:gd name="connsiteY4427" fmla="*/ 1933842 h 2249100"/>
              <a:gd name="connsiteX4428" fmla="*/ 2247072 w 2729341"/>
              <a:gd name="connsiteY4428" fmla="*/ 1934585 h 2249100"/>
              <a:gd name="connsiteX4429" fmla="*/ 2242881 w 2729341"/>
              <a:gd name="connsiteY4429" fmla="*/ 1934985 h 2249100"/>
              <a:gd name="connsiteX4430" fmla="*/ 2239328 w 2729341"/>
              <a:gd name="connsiteY4430" fmla="*/ 1935833 h 2249100"/>
              <a:gd name="connsiteX4431" fmla="*/ 2237794 w 2729341"/>
              <a:gd name="connsiteY4431" fmla="*/ 1935375 h 2249100"/>
              <a:gd name="connsiteX4432" fmla="*/ 2236794 w 2729341"/>
              <a:gd name="connsiteY4432" fmla="*/ 1933156 h 2249100"/>
              <a:gd name="connsiteX4433" fmla="*/ 2236794 w 2729341"/>
              <a:gd name="connsiteY4433" fmla="*/ 1930861 h 2249100"/>
              <a:gd name="connsiteX4434" fmla="*/ 2237604 w 2729341"/>
              <a:gd name="connsiteY4434" fmla="*/ 1932623 h 2249100"/>
              <a:gd name="connsiteX4435" fmla="*/ 2238861 w 2729341"/>
              <a:gd name="connsiteY4435" fmla="*/ 1934004 h 2249100"/>
              <a:gd name="connsiteX4436" fmla="*/ 2239442 w 2729341"/>
              <a:gd name="connsiteY4436" fmla="*/ 1933451 h 2249100"/>
              <a:gd name="connsiteX4437" fmla="*/ 2239651 w 2729341"/>
              <a:gd name="connsiteY4437" fmla="*/ 1932232 h 2249100"/>
              <a:gd name="connsiteX4438" fmla="*/ 2238404 w 2729341"/>
              <a:gd name="connsiteY4438" fmla="*/ 1929841 h 2249100"/>
              <a:gd name="connsiteX4439" fmla="*/ 2234375 w 2729341"/>
              <a:gd name="connsiteY4439" fmla="*/ 1926774 h 2249100"/>
              <a:gd name="connsiteX4440" fmla="*/ 2229793 w 2729341"/>
              <a:gd name="connsiteY4440" fmla="*/ 1922288 h 2249100"/>
              <a:gd name="connsiteX4441" fmla="*/ 2231193 w 2729341"/>
              <a:gd name="connsiteY4441" fmla="*/ 1922440 h 2249100"/>
              <a:gd name="connsiteX4442" fmla="*/ 2231546 w 2729341"/>
              <a:gd name="connsiteY4442" fmla="*/ 1921478 h 2249100"/>
              <a:gd name="connsiteX4443" fmla="*/ 2230126 w 2729341"/>
              <a:gd name="connsiteY4443" fmla="*/ 1920211 h 2249100"/>
              <a:gd name="connsiteX4444" fmla="*/ 2230727 w 2729341"/>
              <a:gd name="connsiteY4444" fmla="*/ 1918754 h 2249100"/>
              <a:gd name="connsiteX4445" fmla="*/ 2231727 w 2729341"/>
              <a:gd name="connsiteY4445" fmla="*/ 1917221 h 2249100"/>
              <a:gd name="connsiteX4446" fmla="*/ 2229793 w 2729341"/>
              <a:gd name="connsiteY4446" fmla="*/ 1917449 h 2249100"/>
              <a:gd name="connsiteX4447" fmla="*/ 2228050 w 2729341"/>
              <a:gd name="connsiteY4447" fmla="*/ 1918526 h 2249100"/>
              <a:gd name="connsiteX4448" fmla="*/ 2227993 w 2729341"/>
              <a:gd name="connsiteY4448" fmla="*/ 1919850 h 2249100"/>
              <a:gd name="connsiteX4449" fmla="*/ 2227650 w 2729341"/>
              <a:gd name="connsiteY4449" fmla="*/ 1920907 h 2249100"/>
              <a:gd name="connsiteX4450" fmla="*/ 2226717 w 2729341"/>
              <a:gd name="connsiteY4450" fmla="*/ 1920754 h 2249100"/>
              <a:gd name="connsiteX4451" fmla="*/ 2224983 w 2729341"/>
              <a:gd name="connsiteY4451" fmla="*/ 1919450 h 2249100"/>
              <a:gd name="connsiteX4452" fmla="*/ 2216449 w 2729341"/>
              <a:gd name="connsiteY4452" fmla="*/ 1915811 h 2249100"/>
              <a:gd name="connsiteX4453" fmla="*/ 2208981 w 2729341"/>
              <a:gd name="connsiteY4453" fmla="*/ 1913754 h 2249100"/>
              <a:gd name="connsiteX4454" fmla="*/ 2214715 w 2729341"/>
              <a:gd name="connsiteY4454" fmla="*/ 1912830 h 2249100"/>
              <a:gd name="connsiteX4455" fmla="*/ 2217820 w 2729341"/>
              <a:gd name="connsiteY4455" fmla="*/ 1913544 h 2249100"/>
              <a:gd name="connsiteX4456" fmla="*/ 2217449 w 2729341"/>
              <a:gd name="connsiteY4456" fmla="*/ 1912439 h 2249100"/>
              <a:gd name="connsiteX4457" fmla="*/ 2216696 w 2729341"/>
              <a:gd name="connsiteY4457" fmla="*/ 1911734 h 2249100"/>
              <a:gd name="connsiteX4458" fmla="*/ 2214248 w 2729341"/>
              <a:gd name="connsiteY4458" fmla="*/ 1910848 h 2249100"/>
              <a:gd name="connsiteX4459" fmla="*/ 2211124 w 2729341"/>
              <a:gd name="connsiteY4459" fmla="*/ 1911182 h 2249100"/>
              <a:gd name="connsiteX4460" fmla="*/ 2209152 w 2729341"/>
              <a:gd name="connsiteY4460" fmla="*/ 1910763 h 2249100"/>
              <a:gd name="connsiteX4461" fmla="*/ 2207143 w 2729341"/>
              <a:gd name="connsiteY4461" fmla="*/ 1911649 h 2249100"/>
              <a:gd name="connsiteX4462" fmla="*/ 2204933 w 2729341"/>
              <a:gd name="connsiteY4462" fmla="*/ 1912954 h 2249100"/>
              <a:gd name="connsiteX4463" fmla="*/ 2202961 w 2729341"/>
              <a:gd name="connsiteY4463" fmla="*/ 1913620 h 2249100"/>
              <a:gd name="connsiteX4464" fmla="*/ 2195265 w 2729341"/>
              <a:gd name="connsiteY4464" fmla="*/ 1914563 h 2249100"/>
              <a:gd name="connsiteX4465" fmla="*/ 2189026 w 2729341"/>
              <a:gd name="connsiteY4465" fmla="*/ 1915582 h 2249100"/>
              <a:gd name="connsiteX4466" fmla="*/ 2190026 w 2729341"/>
              <a:gd name="connsiteY4466" fmla="*/ 1914506 h 2249100"/>
              <a:gd name="connsiteX4467" fmla="*/ 2191093 w 2729341"/>
              <a:gd name="connsiteY4467" fmla="*/ 1913811 h 2249100"/>
              <a:gd name="connsiteX4468" fmla="*/ 2194779 w 2729341"/>
              <a:gd name="connsiteY4468" fmla="*/ 1912754 h 2249100"/>
              <a:gd name="connsiteX4469" fmla="*/ 2195332 w 2729341"/>
              <a:gd name="connsiteY4469" fmla="*/ 1910563 h 2249100"/>
              <a:gd name="connsiteX4470" fmla="*/ 2194465 w 2729341"/>
              <a:gd name="connsiteY4470" fmla="*/ 1908448 h 2249100"/>
              <a:gd name="connsiteX4471" fmla="*/ 2193493 w 2729341"/>
              <a:gd name="connsiteY4471" fmla="*/ 1908953 h 2249100"/>
              <a:gd name="connsiteX4472" fmla="*/ 2192474 w 2729341"/>
              <a:gd name="connsiteY4472" fmla="*/ 1910601 h 2249100"/>
              <a:gd name="connsiteX4473" fmla="*/ 2191226 w 2729341"/>
              <a:gd name="connsiteY4473" fmla="*/ 1909410 h 2249100"/>
              <a:gd name="connsiteX4474" fmla="*/ 2189845 w 2729341"/>
              <a:gd name="connsiteY4474" fmla="*/ 1909420 h 2249100"/>
              <a:gd name="connsiteX4475" fmla="*/ 2189464 w 2729341"/>
              <a:gd name="connsiteY4475" fmla="*/ 1912039 h 2249100"/>
              <a:gd name="connsiteX4476" fmla="*/ 2187683 w 2729341"/>
              <a:gd name="connsiteY4476" fmla="*/ 1913801 h 2249100"/>
              <a:gd name="connsiteX4477" fmla="*/ 2186883 w 2729341"/>
              <a:gd name="connsiteY4477" fmla="*/ 1915573 h 2249100"/>
              <a:gd name="connsiteX4478" fmla="*/ 2181673 w 2729341"/>
              <a:gd name="connsiteY4478" fmla="*/ 1916963 h 2249100"/>
              <a:gd name="connsiteX4479" fmla="*/ 2181006 w 2729341"/>
              <a:gd name="connsiteY4479" fmla="*/ 1916506 h 2249100"/>
              <a:gd name="connsiteX4480" fmla="*/ 2182530 w 2729341"/>
              <a:gd name="connsiteY4480" fmla="*/ 1914821 h 2249100"/>
              <a:gd name="connsiteX4481" fmla="*/ 2182406 w 2729341"/>
              <a:gd name="connsiteY4481" fmla="*/ 1913887 h 2249100"/>
              <a:gd name="connsiteX4482" fmla="*/ 2180673 w 2729341"/>
              <a:gd name="connsiteY4482" fmla="*/ 1914687 h 2249100"/>
              <a:gd name="connsiteX4483" fmla="*/ 2177758 w 2729341"/>
              <a:gd name="connsiteY4483" fmla="*/ 1917868 h 2249100"/>
              <a:gd name="connsiteX4484" fmla="*/ 2167500 w 2729341"/>
              <a:gd name="connsiteY4484" fmla="*/ 1918907 h 2249100"/>
              <a:gd name="connsiteX4485" fmla="*/ 2168062 w 2729341"/>
              <a:gd name="connsiteY4485" fmla="*/ 1918183 h 2249100"/>
              <a:gd name="connsiteX4486" fmla="*/ 2170233 w 2729341"/>
              <a:gd name="connsiteY4486" fmla="*/ 1918030 h 2249100"/>
              <a:gd name="connsiteX4487" fmla="*/ 2173272 w 2729341"/>
              <a:gd name="connsiteY4487" fmla="*/ 1917030 h 2249100"/>
              <a:gd name="connsiteX4488" fmla="*/ 2172653 w 2729341"/>
              <a:gd name="connsiteY4488" fmla="*/ 1915335 h 2249100"/>
              <a:gd name="connsiteX4489" fmla="*/ 2171481 w 2729341"/>
              <a:gd name="connsiteY4489" fmla="*/ 1913468 h 2249100"/>
              <a:gd name="connsiteX4490" fmla="*/ 2170395 w 2729341"/>
              <a:gd name="connsiteY4490" fmla="*/ 1913258 h 2249100"/>
              <a:gd name="connsiteX4491" fmla="*/ 2169681 w 2729341"/>
              <a:gd name="connsiteY4491" fmla="*/ 1912163 h 2249100"/>
              <a:gd name="connsiteX4492" fmla="*/ 2169719 w 2729341"/>
              <a:gd name="connsiteY4492" fmla="*/ 1908715 h 2249100"/>
              <a:gd name="connsiteX4493" fmla="*/ 2169024 w 2729341"/>
              <a:gd name="connsiteY4493" fmla="*/ 1906695 h 2249100"/>
              <a:gd name="connsiteX4494" fmla="*/ 2167357 w 2729341"/>
              <a:gd name="connsiteY4494" fmla="*/ 1904619 h 2249100"/>
              <a:gd name="connsiteX4495" fmla="*/ 2166795 w 2729341"/>
              <a:gd name="connsiteY4495" fmla="*/ 1905019 h 2249100"/>
              <a:gd name="connsiteX4496" fmla="*/ 2165566 w 2729341"/>
              <a:gd name="connsiteY4496" fmla="*/ 1908582 h 2249100"/>
              <a:gd name="connsiteX4497" fmla="*/ 2164547 w 2729341"/>
              <a:gd name="connsiteY4497" fmla="*/ 1913239 h 2249100"/>
              <a:gd name="connsiteX4498" fmla="*/ 2164042 w 2729341"/>
              <a:gd name="connsiteY4498" fmla="*/ 1914744 h 2249100"/>
              <a:gd name="connsiteX4499" fmla="*/ 2161004 w 2729341"/>
              <a:gd name="connsiteY4499" fmla="*/ 1914849 h 2249100"/>
              <a:gd name="connsiteX4500" fmla="*/ 2158308 w 2729341"/>
              <a:gd name="connsiteY4500" fmla="*/ 1914525 h 2249100"/>
              <a:gd name="connsiteX4501" fmla="*/ 2149164 w 2729341"/>
              <a:gd name="connsiteY4501" fmla="*/ 1915087 h 2249100"/>
              <a:gd name="connsiteX4502" fmla="*/ 2145754 w 2729341"/>
              <a:gd name="connsiteY4502" fmla="*/ 1913506 h 2249100"/>
              <a:gd name="connsiteX4503" fmla="*/ 2144335 w 2729341"/>
              <a:gd name="connsiteY4503" fmla="*/ 1913201 h 2249100"/>
              <a:gd name="connsiteX4504" fmla="*/ 2143468 w 2729341"/>
              <a:gd name="connsiteY4504" fmla="*/ 1913239 h 2249100"/>
              <a:gd name="connsiteX4505" fmla="*/ 2139496 w 2729341"/>
              <a:gd name="connsiteY4505" fmla="*/ 1914687 h 2249100"/>
              <a:gd name="connsiteX4506" fmla="*/ 2134962 w 2729341"/>
              <a:gd name="connsiteY4506" fmla="*/ 1915792 h 2249100"/>
              <a:gd name="connsiteX4507" fmla="*/ 2133895 w 2729341"/>
              <a:gd name="connsiteY4507" fmla="*/ 1915439 h 2249100"/>
              <a:gd name="connsiteX4508" fmla="*/ 2132371 w 2729341"/>
              <a:gd name="connsiteY4508" fmla="*/ 1915392 h 2249100"/>
              <a:gd name="connsiteX4509" fmla="*/ 2129085 w 2729341"/>
              <a:gd name="connsiteY4509" fmla="*/ 1919154 h 2249100"/>
              <a:gd name="connsiteX4510" fmla="*/ 2125209 w 2729341"/>
              <a:gd name="connsiteY4510" fmla="*/ 1920916 h 2249100"/>
              <a:gd name="connsiteX4511" fmla="*/ 2115436 w 2729341"/>
              <a:gd name="connsiteY4511" fmla="*/ 1917744 h 2249100"/>
              <a:gd name="connsiteX4512" fmla="*/ 2113007 w 2729341"/>
              <a:gd name="connsiteY4512" fmla="*/ 1915201 h 2249100"/>
              <a:gd name="connsiteX4513" fmla="*/ 2110845 w 2729341"/>
              <a:gd name="connsiteY4513" fmla="*/ 1914658 h 2249100"/>
              <a:gd name="connsiteX4514" fmla="*/ 2108187 w 2729341"/>
              <a:gd name="connsiteY4514" fmla="*/ 1914344 h 2249100"/>
              <a:gd name="connsiteX4515" fmla="*/ 2105339 w 2729341"/>
              <a:gd name="connsiteY4515" fmla="*/ 1917478 h 2249100"/>
              <a:gd name="connsiteX4516" fmla="*/ 2103168 w 2729341"/>
              <a:gd name="connsiteY4516" fmla="*/ 1921697 h 2249100"/>
              <a:gd name="connsiteX4517" fmla="*/ 2106587 w 2729341"/>
              <a:gd name="connsiteY4517" fmla="*/ 1924012 h 2249100"/>
              <a:gd name="connsiteX4518" fmla="*/ 2109521 w 2729341"/>
              <a:gd name="connsiteY4518" fmla="*/ 1925117 h 2249100"/>
              <a:gd name="connsiteX4519" fmla="*/ 2114360 w 2729341"/>
              <a:gd name="connsiteY4519" fmla="*/ 1924193 h 2249100"/>
              <a:gd name="connsiteX4520" fmla="*/ 2117036 w 2729341"/>
              <a:gd name="connsiteY4520" fmla="*/ 1922145 h 2249100"/>
              <a:gd name="connsiteX4521" fmla="*/ 2119217 w 2729341"/>
              <a:gd name="connsiteY4521" fmla="*/ 1922212 h 2249100"/>
              <a:gd name="connsiteX4522" fmla="*/ 2120265 w 2729341"/>
              <a:gd name="connsiteY4522" fmla="*/ 1921802 h 2249100"/>
              <a:gd name="connsiteX4523" fmla="*/ 2121218 w 2729341"/>
              <a:gd name="connsiteY4523" fmla="*/ 1920735 h 2249100"/>
              <a:gd name="connsiteX4524" fmla="*/ 2123084 w 2729341"/>
              <a:gd name="connsiteY4524" fmla="*/ 1921574 h 2249100"/>
              <a:gd name="connsiteX4525" fmla="*/ 2123151 w 2729341"/>
              <a:gd name="connsiteY4525" fmla="*/ 1922421 h 2249100"/>
              <a:gd name="connsiteX4526" fmla="*/ 2121827 w 2729341"/>
              <a:gd name="connsiteY4526" fmla="*/ 1923612 h 2249100"/>
              <a:gd name="connsiteX4527" fmla="*/ 2120151 w 2729341"/>
              <a:gd name="connsiteY4527" fmla="*/ 1924612 h 2249100"/>
              <a:gd name="connsiteX4528" fmla="*/ 2119141 w 2729341"/>
              <a:gd name="connsiteY4528" fmla="*/ 1925793 h 2249100"/>
              <a:gd name="connsiteX4529" fmla="*/ 2121046 w 2729341"/>
              <a:gd name="connsiteY4529" fmla="*/ 1928165 h 2249100"/>
              <a:gd name="connsiteX4530" fmla="*/ 2124047 w 2729341"/>
              <a:gd name="connsiteY4530" fmla="*/ 1928965 h 2249100"/>
              <a:gd name="connsiteX4531" fmla="*/ 2125171 w 2729341"/>
              <a:gd name="connsiteY4531" fmla="*/ 1928622 h 2249100"/>
              <a:gd name="connsiteX4532" fmla="*/ 2125866 w 2729341"/>
              <a:gd name="connsiteY4532" fmla="*/ 1925955 h 2249100"/>
              <a:gd name="connsiteX4533" fmla="*/ 2127714 w 2729341"/>
              <a:gd name="connsiteY4533" fmla="*/ 1924231 h 2249100"/>
              <a:gd name="connsiteX4534" fmla="*/ 2130219 w 2729341"/>
              <a:gd name="connsiteY4534" fmla="*/ 1924602 h 2249100"/>
              <a:gd name="connsiteX4535" fmla="*/ 2129866 w 2729341"/>
              <a:gd name="connsiteY4535" fmla="*/ 1925688 h 2249100"/>
              <a:gd name="connsiteX4536" fmla="*/ 2130219 w 2729341"/>
              <a:gd name="connsiteY4536" fmla="*/ 1926708 h 2249100"/>
              <a:gd name="connsiteX4537" fmla="*/ 2131371 w 2729341"/>
              <a:gd name="connsiteY4537" fmla="*/ 1928451 h 2249100"/>
              <a:gd name="connsiteX4538" fmla="*/ 2131238 w 2729341"/>
              <a:gd name="connsiteY4538" fmla="*/ 1930946 h 2249100"/>
              <a:gd name="connsiteX4539" fmla="*/ 2131457 w 2729341"/>
              <a:gd name="connsiteY4539" fmla="*/ 1931546 h 2249100"/>
              <a:gd name="connsiteX4540" fmla="*/ 2128761 w 2729341"/>
              <a:gd name="connsiteY4540" fmla="*/ 1932642 h 2249100"/>
              <a:gd name="connsiteX4541" fmla="*/ 2126752 w 2729341"/>
              <a:gd name="connsiteY4541" fmla="*/ 1933013 h 2249100"/>
              <a:gd name="connsiteX4542" fmla="*/ 2125142 w 2729341"/>
              <a:gd name="connsiteY4542" fmla="*/ 1934451 h 2249100"/>
              <a:gd name="connsiteX4543" fmla="*/ 2125990 w 2729341"/>
              <a:gd name="connsiteY4543" fmla="*/ 1935280 h 2249100"/>
              <a:gd name="connsiteX4544" fmla="*/ 2124351 w 2729341"/>
              <a:gd name="connsiteY4544" fmla="*/ 1936013 h 2249100"/>
              <a:gd name="connsiteX4545" fmla="*/ 2123247 w 2729341"/>
              <a:gd name="connsiteY4545" fmla="*/ 1935718 h 2249100"/>
              <a:gd name="connsiteX4546" fmla="*/ 2122684 w 2729341"/>
              <a:gd name="connsiteY4546" fmla="*/ 1935985 h 2249100"/>
              <a:gd name="connsiteX4547" fmla="*/ 2122513 w 2729341"/>
              <a:gd name="connsiteY4547" fmla="*/ 1936871 h 2249100"/>
              <a:gd name="connsiteX4548" fmla="*/ 2121665 w 2729341"/>
              <a:gd name="connsiteY4548" fmla="*/ 1937680 h 2249100"/>
              <a:gd name="connsiteX4549" fmla="*/ 2122894 w 2729341"/>
              <a:gd name="connsiteY4549" fmla="*/ 1940147 h 2249100"/>
              <a:gd name="connsiteX4550" fmla="*/ 2125418 w 2729341"/>
              <a:gd name="connsiteY4550" fmla="*/ 1941748 h 2249100"/>
              <a:gd name="connsiteX4551" fmla="*/ 2127199 w 2729341"/>
              <a:gd name="connsiteY4551" fmla="*/ 1943767 h 2249100"/>
              <a:gd name="connsiteX4552" fmla="*/ 2134362 w 2729341"/>
              <a:gd name="connsiteY4552" fmla="*/ 1946415 h 2249100"/>
              <a:gd name="connsiteX4553" fmla="*/ 2136096 w 2729341"/>
              <a:gd name="connsiteY4553" fmla="*/ 1946339 h 2249100"/>
              <a:gd name="connsiteX4554" fmla="*/ 2137801 w 2729341"/>
              <a:gd name="connsiteY4554" fmla="*/ 1949006 h 2249100"/>
              <a:gd name="connsiteX4555" fmla="*/ 2139182 w 2729341"/>
              <a:gd name="connsiteY4555" fmla="*/ 1949920 h 2249100"/>
              <a:gd name="connsiteX4556" fmla="*/ 2140506 w 2729341"/>
              <a:gd name="connsiteY4556" fmla="*/ 1950387 h 2249100"/>
              <a:gd name="connsiteX4557" fmla="*/ 2140353 w 2729341"/>
              <a:gd name="connsiteY4557" fmla="*/ 1952216 h 2249100"/>
              <a:gd name="connsiteX4558" fmla="*/ 2137991 w 2729341"/>
              <a:gd name="connsiteY4558" fmla="*/ 1953559 h 2249100"/>
              <a:gd name="connsiteX4559" fmla="*/ 2137353 w 2729341"/>
              <a:gd name="connsiteY4559" fmla="*/ 1955159 h 2249100"/>
              <a:gd name="connsiteX4560" fmla="*/ 2136762 w 2729341"/>
              <a:gd name="connsiteY4560" fmla="*/ 1956054 h 2249100"/>
              <a:gd name="connsiteX4561" fmla="*/ 2135696 w 2729341"/>
              <a:gd name="connsiteY4561" fmla="*/ 1954921 h 2249100"/>
              <a:gd name="connsiteX4562" fmla="*/ 2134610 w 2729341"/>
              <a:gd name="connsiteY4562" fmla="*/ 1954092 h 2249100"/>
              <a:gd name="connsiteX4563" fmla="*/ 2132086 w 2729341"/>
              <a:gd name="connsiteY4563" fmla="*/ 1956597 h 2249100"/>
              <a:gd name="connsiteX4564" fmla="*/ 2130866 w 2729341"/>
              <a:gd name="connsiteY4564" fmla="*/ 1957130 h 2249100"/>
              <a:gd name="connsiteX4565" fmla="*/ 2131467 w 2729341"/>
              <a:gd name="connsiteY4565" fmla="*/ 1954425 h 2249100"/>
              <a:gd name="connsiteX4566" fmla="*/ 2130514 w 2729341"/>
              <a:gd name="connsiteY4566" fmla="*/ 1953368 h 2249100"/>
              <a:gd name="connsiteX4567" fmla="*/ 2129076 w 2729341"/>
              <a:gd name="connsiteY4567" fmla="*/ 1950654 h 2249100"/>
              <a:gd name="connsiteX4568" fmla="*/ 2126971 w 2729341"/>
              <a:gd name="connsiteY4568" fmla="*/ 1948977 h 2249100"/>
              <a:gd name="connsiteX4569" fmla="*/ 2125485 w 2729341"/>
              <a:gd name="connsiteY4569" fmla="*/ 1948415 h 2249100"/>
              <a:gd name="connsiteX4570" fmla="*/ 2124332 w 2729341"/>
              <a:gd name="connsiteY4570" fmla="*/ 1947358 h 2249100"/>
              <a:gd name="connsiteX4571" fmla="*/ 2122932 w 2729341"/>
              <a:gd name="connsiteY4571" fmla="*/ 1946929 h 2249100"/>
              <a:gd name="connsiteX4572" fmla="*/ 2121742 w 2729341"/>
              <a:gd name="connsiteY4572" fmla="*/ 1947044 h 2249100"/>
              <a:gd name="connsiteX4573" fmla="*/ 2119722 w 2729341"/>
              <a:gd name="connsiteY4573" fmla="*/ 1946424 h 2249100"/>
              <a:gd name="connsiteX4574" fmla="*/ 2119589 w 2729341"/>
              <a:gd name="connsiteY4574" fmla="*/ 1944977 h 2249100"/>
              <a:gd name="connsiteX4575" fmla="*/ 2119027 w 2729341"/>
              <a:gd name="connsiteY4575" fmla="*/ 1943891 h 2249100"/>
              <a:gd name="connsiteX4576" fmla="*/ 2117446 w 2729341"/>
              <a:gd name="connsiteY4576" fmla="*/ 1942614 h 2249100"/>
              <a:gd name="connsiteX4577" fmla="*/ 2109911 w 2729341"/>
              <a:gd name="connsiteY4577" fmla="*/ 1940195 h 2249100"/>
              <a:gd name="connsiteX4578" fmla="*/ 2109864 w 2729341"/>
              <a:gd name="connsiteY4578" fmla="*/ 1941195 h 2249100"/>
              <a:gd name="connsiteX4579" fmla="*/ 2110388 w 2729341"/>
              <a:gd name="connsiteY4579" fmla="*/ 1941948 h 2249100"/>
              <a:gd name="connsiteX4580" fmla="*/ 2111474 w 2729341"/>
              <a:gd name="connsiteY4580" fmla="*/ 1942453 h 2249100"/>
              <a:gd name="connsiteX4581" fmla="*/ 2112769 w 2729341"/>
              <a:gd name="connsiteY4581" fmla="*/ 1943424 h 2249100"/>
              <a:gd name="connsiteX4582" fmla="*/ 2112759 w 2729341"/>
              <a:gd name="connsiteY4582" fmla="*/ 1946310 h 2249100"/>
              <a:gd name="connsiteX4583" fmla="*/ 2112197 w 2729341"/>
              <a:gd name="connsiteY4583" fmla="*/ 1947529 h 2249100"/>
              <a:gd name="connsiteX4584" fmla="*/ 2111959 w 2729341"/>
              <a:gd name="connsiteY4584" fmla="*/ 1949263 h 2249100"/>
              <a:gd name="connsiteX4585" fmla="*/ 2111455 w 2729341"/>
              <a:gd name="connsiteY4585" fmla="*/ 1951034 h 2249100"/>
              <a:gd name="connsiteX4586" fmla="*/ 2110531 w 2729341"/>
              <a:gd name="connsiteY4586" fmla="*/ 1952425 h 2249100"/>
              <a:gd name="connsiteX4587" fmla="*/ 2108473 w 2729341"/>
              <a:gd name="connsiteY4587" fmla="*/ 1953368 h 2249100"/>
              <a:gd name="connsiteX4588" fmla="*/ 2107568 w 2729341"/>
              <a:gd name="connsiteY4588" fmla="*/ 1952578 h 2249100"/>
              <a:gd name="connsiteX4589" fmla="*/ 2106101 w 2729341"/>
              <a:gd name="connsiteY4589" fmla="*/ 1948777 h 2249100"/>
              <a:gd name="connsiteX4590" fmla="*/ 2104025 w 2729341"/>
              <a:gd name="connsiteY4590" fmla="*/ 1947586 h 2249100"/>
              <a:gd name="connsiteX4591" fmla="*/ 2100729 w 2729341"/>
              <a:gd name="connsiteY4591" fmla="*/ 1947444 h 2249100"/>
              <a:gd name="connsiteX4592" fmla="*/ 2098491 w 2729341"/>
              <a:gd name="connsiteY4592" fmla="*/ 1948301 h 2249100"/>
              <a:gd name="connsiteX4593" fmla="*/ 2096052 w 2729341"/>
              <a:gd name="connsiteY4593" fmla="*/ 1951987 h 2249100"/>
              <a:gd name="connsiteX4594" fmla="*/ 2094081 w 2729341"/>
              <a:gd name="connsiteY4594" fmla="*/ 1952587 h 2249100"/>
              <a:gd name="connsiteX4595" fmla="*/ 2087347 w 2729341"/>
              <a:gd name="connsiteY4595" fmla="*/ 1950682 h 2249100"/>
              <a:gd name="connsiteX4596" fmla="*/ 2079669 w 2729341"/>
              <a:gd name="connsiteY4596" fmla="*/ 1947767 h 2249100"/>
              <a:gd name="connsiteX4597" fmla="*/ 2079870 w 2729341"/>
              <a:gd name="connsiteY4597" fmla="*/ 1946796 h 2249100"/>
              <a:gd name="connsiteX4598" fmla="*/ 2081079 w 2729341"/>
              <a:gd name="connsiteY4598" fmla="*/ 1946481 h 2249100"/>
              <a:gd name="connsiteX4599" fmla="*/ 2083403 w 2729341"/>
              <a:gd name="connsiteY4599" fmla="*/ 1946882 h 2249100"/>
              <a:gd name="connsiteX4600" fmla="*/ 2083280 w 2729341"/>
              <a:gd name="connsiteY4600" fmla="*/ 1945881 h 2249100"/>
              <a:gd name="connsiteX4601" fmla="*/ 2080908 w 2729341"/>
              <a:gd name="connsiteY4601" fmla="*/ 1942624 h 2249100"/>
              <a:gd name="connsiteX4602" fmla="*/ 2080479 w 2729341"/>
              <a:gd name="connsiteY4602" fmla="*/ 1941157 h 2249100"/>
              <a:gd name="connsiteX4603" fmla="*/ 2080784 w 2729341"/>
              <a:gd name="connsiteY4603" fmla="*/ 1939366 h 2249100"/>
              <a:gd name="connsiteX4604" fmla="*/ 2080012 w 2729341"/>
              <a:gd name="connsiteY4604" fmla="*/ 1939405 h 2249100"/>
              <a:gd name="connsiteX4605" fmla="*/ 2078593 w 2729341"/>
              <a:gd name="connsiteY4605" fmla="*/ 1940909 h 2249100"/>
              <a:gd name="connsiteX4606" fmla="*/ 2073697 w 2729341"/>
              <a:gd name="connsiteY4606" fmla="*/ 1939633 h 2249100"/>
              <a:gd name="connsiteX4607" fmla="*/ 2072345 w 2729341"/>
              <a:gd name="connsiteY4607" fmla="*/ 1938100 h 2249100"/>
              <a:gd name="connsiteX4608" fmla="*/ 2069468 w 2729341"/>
              <a:gd name="connsiteY4608" fmla="*/ 1933794 h 2249100"/>
              <a:gd name="connsiteX4609" fmla="*/ 2065411 w 2729341"/>
              <a:gd name="connsiteY4609" fmla="*/ 1933651 h 2249100"/>
              <a:gd name="connsiteX4610" fmla="*/ 2063572 w 2729341"/>
              <a:gd name="connsiteY4610" fmla="*/ 1931041 h 2249100"/>
              <a:gd name="connsiteX4611" fmla="*/ 2060248 w 2729341"/>
              <a:gd name="connsiteY4611" fmla="*/ 1932137 h 2249100"/>
              <a:gd name="connsiteX4612" fmla="*/ 2058572 w 2729341"/>
              <a:gd name="connsiteY4612" fmla="*/ 1933346 h 2249100"/>
              <a:gd name="connsiteX4613" fmla="*/ 2057095 w 2729341"/>
              <a:gd name="connsiteY4613" fmla="*/ 1935223 h 2249100"/>
              <a:gd name="connsiteX4614" fmla="*/ 2057667 w 2729341"/>
              <a:gd name="connsiteY4614" fmla="*/ 1936195 h 2249100"/>
              <a:gd name="connsiteX4615" fmla="*/ 2059143 w 2729341"/>
              <a:gd name="connsiteY4615" fmla="*/ 1937737 h 2249100"/>
              <a:gd name="connsiteX4616" fmla="*/ 2058476 w 2729341"/>
              <a:gd name="connsiteY4616" fmla="*/ 1938490 h 2249100"/>
              <a:gd name="connsiteX4617" fmla="*/ 2053742 w 2729341"/>
              <a:gd name="connsiteY4617" fmla="*/ 1939585 h 2249100"/>
              <a:gd name="connsiteX4618" fmla="*/ 2042770 w 2729341"/>
              <a:gd name="connsiteY4618" fmla="*/ 1938357 h 2249100"/>
              <a:gd name="connsiteX4619" fmla="*/ 2039560 w 2729341"/>
              <a:gd name="connsiteY4619" fmla="*/ 1937204 h 2249100"/>
              <a:gd name="connsiteX4620" fmla="*/ 2035254 w 2729341"/>
              <a:gd name="connsiteY4620" fmla="*/ 1934766 h 2249100"/>
              <a:gd name="connsiteX4621" fmla="*/ 2029292 w 2729341"/>
              <a:gd name="connsiteY4621" fmla="*/ 1932785 h 2249100"/>
              <a:gd name="connsiteX4622" fmla="*/ 2026415 w 2729341"/>
              <a:gd name="connsiteY4622" fmla="*/ 1932461 h 2249100"/>
              <a:gd name="connsiteX4623" fmla="*/ 2023605 w 2729341"/>
              <a:gd name="connsiteY4623" fmla="*/ 1932851 h 2249100"/>
              <a:gd name="connsiteX4624" fmla="*/ 2015414 w 2729341"/>
              <a:gd name="connsiteY4624" fmla="*/ 1933051 h 2249100"/>
              <a:gd name="connsiteX4625" fmla="*/ 2013518 w 2729341"/>
              <a:gd name="connsiteY4625" fmla="*/ 1933575 h 2249100"/>
              <a:gd name="connsiteX4626" fmla="*/ 2011899 w 2729341"/>
              <a:gd name="connsiteY4626" fmla="*/ 1934423 h 2249100"/>
              <a:gd name="connsiteX4627" fmla="*/ 2010851 w 2729341"/>
              <a:gd name="connsiteY4627" fmla="*/ 1933489 h 2249100"/>
              <a:gd name="connsiteX4628" fmla="*/ 2010366 w 2729341"/>
              <a:gd name="connsiteY4628" fmla="*/ 1931822 h 2249100"/>
              <a:gd name="connsiteX4629" fmla="*/ 2011318 w 2729341"/>
              <a:gd name="connsiteY4629" fmla="*/ 1931556 h 2249100"/>
              <a:gd name="connsiteX4630" fmla="*/ 2012375 w 2729341"/>
              <a:gd name="connsiteY4630" fmla="*/ 1930575 h 2249100"/>
              <a:gd name="connsiteX4631" fmla="*/ 2013328 w 2729341"/>
              <a:gd name="connsiteY4631" fmla="*/ 1928632 h 2249100"/>
              <a:gd name="connsiteX4632" fmla="*/ 2013442 w 2729341"/>
              <a:gd name="connsiteY4632" fmla="*/ 1927451 h 2249100"/>
              <a:gd name="connsiteX4633" fmla="*/ 2012775 w 2729341"/>
              <a:gd name="connsiteY4633" fmla="*/ 1926688 h 2249100"/>
              <a:gd name="connsiteX4634" fmla="*/ 2011509 w 2729341"/>
              <a:gd name="connsiteY4634" fmla="*/ 1926612 h 2249100"/>
              <a:gd name="connsiteX4635" fmla="*/ 2008708 w 2729341"/>
              <a:gd name="connsiteY4635" fmla="*/ 1931670 h 2249100"/>
              <a:gd name="connsiteX4636" fmla="*/ 2010308 w 2729341"/>
              <a:gd name="connsiteY4636" fmla="*/ 1934499 h 2249100"/>
              <a:gd name="connsiteX4637" fmla="*/ 2010204 w 2729341"/>
              <a:gd name="connsiteY4637" fmla="*/ 1935518 h 2249100"/>
              <a:gd name="connsiteX4638" fmla="*/ 2004613 w 2729341"/>
              <a:gd name="connsiteY4638" fmla="*/ 1936099 h 2249100"/>
              <a:gd name="connsiteX4639" fmla="*/ 1991916 w 2729341"/>
              <a:gd name="connsiteY4639" fmla="*/ 1941786 h 2249100"/>
              <a:gd name="connsiteX4640" fmla="*/ 1986963 w 2729341"/>
              <a:gd name="connsiteY4640" fmla="*/ 1944853 h 2249100"/>
              <a:gd name="connsiteX4641" fmla="*/ 1987220 w 2729341"/>
              <a:gd name="connsiteY4641" fmla="*/ 1943824 h 2249100"/>
              <a:gd name="connsiteX4642" fmla="*/ 1993202 w 2729341"/>
              <a:gd name="connsiteY4642" fmla="*/ 1939852 h 2249100"/>
              <a:gd name="connsiteX4643" fmla="*/ 1991087 w 2729341"/>
              <a:gd name="connsiteY4643" fmla="*/ 1939243 h 2249100"/>
              <a:gd name="connsiteX4644" fmla="*/ 1987687 w 2729341"/>
              <a:gd name="connsiteY4644" fmla="*/ 1940233 h 2249100"/>
              <a:gd name="connsiteX4645" fmla="*/ 1986467 w 2729341"/>
              <a:gd name="connsiteY4645" fmla="*/ 1939852 h 2249100"/>
              <a:gd name="connsiteX4646" fmla="*/ 1987906 w 2729341"/>
              <a:gd name="connsiteY4646" fmla="*/ 1936566 h 2249100"/>
              <a:gd name="connsiteX4647" fmla="*/ 1987439 w 2729341"/>
              <a:gd name="connsiteY4647" fmla="*/ 1933661 h 2249100"/>
              <a:gd name="connsiteX4648" fmla="*/ 1985020 w 2729341"/>
              <a:gd name="connsiteY4648" fmla="*/ 1933585 h 2249100"/>
              <a:gd name="connsiteX4649" fmla="*/ 1983477 w 2729341"/>
              <a:gd name="connsiteY4649" fmla="*/ 1935899 h 2249100"/>
              <a:gd name="connsiteX4650" fmla="*/ 1982410 w 2729341"/>
              <a:gd name="connsiteY4650" fmla="*/ 1935804 h 2249100"/>
              <a:gd name="connsiteX4651" fmla="*/ 1981010 w 2729341"/>
              <a:gd name="connsiteY4651" fmla="*/ 1934814 h 2249100"/>
              <a:gd name="connsiteX4652" fmla="*/ 1979924 w 2729341"/>
              <a:gd name="connsiteY4652" fmla="*/ 1935128 h 2249100"/>
              <a:gd name="connsiteX4653" fmla="*/ 1980724 w 2729341"/>
              <a:gd name="connsiteY4653" fmla="*/ 1940376 h 2249100"/>
              <a:gd name="connsiteX4654" fmla="*/ 1982248 w 2729341"/>
              <a:gd name="connsiteY4654" fmla="*/ 1942529 h 2249100"/>
              <a:gd name="connsiteX4655" fmla="*/ 1983524 w 2729341"/>
              <a:gd name="connsiteY4655" fmla="*/ 1945281 h 2249100"/>
              <a:gd name="connsiteX4656" fmla="*/ 1980048 w 2729341"/>
              <a:gd name="connsiteY4656" fmla="*/ 1948663 h 2249100"/>
              <a:gd name="connsiteX4657" fmla="*/ 1976819 w 2729341"/>
              <a:gd name="connsiteY4657" fmla="*/ 1951453 h 2249100"/>
              <a:gd name="connsiteX4658" fmla="*/ 1976466 w 2729341"/>
              <a:gd name="connsiteY4658" fmla="*/ 1954149 h 2249100"/>
              <a:gd name="connsiteX4659" fmla="*/ 1973218 w 2729341"/>
              <a:gd name="connsiteY4659" fmla="*/ 1957654 h 2249100"/>
              <a:gd name="connsiteX4660" fmla="*/ 1970170 w 2729341"/>
              <a:gd name="connsiteY4660" fmla="*/ 1959645 h 2249100"/>
              <a:gd name="connsiteX4661" fmla="*/ 1962998 w 2729341"/>
              <a:gd name="connsiteY4661" fmla="*/ 1964312 h 2249100"/>
              <a:gd name="connsiteX4662" fmla="*/ 1960950 w 2729341"/>
              <a:gd name="connsiteY4662" fmla="*/ 1965303 h 2249100"/>
              <a:gd name="connsiteX4663" fmla="*/ 1957711 w 2729341"/>
              <a:gd name="connsiteY4663" fmla="*/ 1967465 h 2249100"/>
              <a:gd name="connsiteX4664" fmla="*/ 1953254 w 2729341"/>
              <a:gd name="connsiteY4664" fmla="*/ 1969084 h 2249100"/>
              <a:gd name="connsiteX4665" fmla="*/ 1948967 w 2729341"/>
              <a:gd name="connsiteY4665" fmla="*/ 1971656 h 2249100"/>
              <a:gd name="connsiteX4666" fmla="*/ 1947529 w 2729341"/>
              <a:gd name="connsiteY4666" fmla="*/ 1972047 h 2249100"/>
              <a:gd name="connsiteX4667" fmla="*/ 1950263 w 2729341"/>
              <a:gd name="connsiteY4667" fmla="*/ 1969865 h 2249100"/>
              <a:gd name="connsiteX4668" fmla="*/ 1953501 w 2729341"/>
              <a:gd name="connsiteY4668" fmla="*/ 1967713 h 2249100"/>
              <a:gd name="connsiteX4669" fmla="*/ 1950720 w 2729341"/>
              <a:gd name="connsiteY4669" fmla="*/ 1968008 h 2249100"/>
              <a:gd name="connsiteX4670" fmla="*/ 1946434 w 2729341"/>
              <a:gd name="connsiteY4670" fmla="*/ 1967017 h 2249100"/>
              <a:gd name="connsiteX4671" fmla="*/ 1943814 w 2729341"/>
              <a:gd name="connsiteY4671" fmla="*/ 1966960 h 2249100"/>
              <a:gd name="connsiteX4672" fmla="*/ 1943805 w 2729341"/>
              <a:gd name="connsiteY4672" fmla="*/ 1967751 h 2249100"/>
              <a:gd name="connsiteX4673" fmla="*/ 1941814 w 2729341"/>
              <a:gd name="connsiteY4673" fmla="*/ 1968865 h 2249100"/>
              <a:gd name="connsiteX4674" fmla="*/ 1939747 w 2729341"/>
              <a:gd name="connsiteY4674" fmla="*/ 1967237 h 2249100"/>
              <a:gd name="connsiteX4675" fmla="*/ 1938852 w 2729341"/>
              <a:gd name="connsiteY4675" fmla="*/ 1966141 h 2249100"/>
              <a:gd name="connsiteX4676" fmla="*/ 1938423 w 2729341"/>
              <a:gd name="connsiteY4676" fmla="*/ 1965189 h 2249100"/>
              <a:gd name="connsiteX4677" fmla="*/ 1937547 w 2729341"/>
              <a:gd name="connsiteY4677" fmla="*/ 1964960 h 2249100"/>
              <a:gd name="connsiteX4678" fmla="*/ 1936709 w 2729341"/>
              <a:gd name="connsiteY4678" fmla="*/ 1965398 h 2249100"/>
              <a:gd name="connsiteX4679" fmla="*/ 1939795 w 2729341"/>
              <a:gd name="connsiteY4679" fmla="*/ 1972066 h 2249100"/>
              <a:gd name="connsiteX4680" fmla="*/ 1941109 w 2729341"/>
              <a:gd name="connsiteY4680" fmla="*/ 1972351 h 2249100"/>
              <a:gd name="connsiteX4681" fmla="*/ 1942557 w 2729341"/>
              <a:gd name="connsiteY4681" fmla="*/ 1973009 h 2249100"/>
              <a:gd name="connsiteX4682" fmla="*/ 1940747 w 2729341"/>
              <a:gd name="connsiteY4682" fmla="*/ 1974561 h 2249100"/>
              <a:gd name="connsiteX4683" fmla="*/ 1938795 w 2729341"/>
              <a:gd name="connsiteY4683" fmla="*/ 1975742 h 2249100"/>
              <a:gd name="connsiteX4684" fmla="*/ 1935728 w 2729341"/>
              <a:gd name="connsiteY4684" fmla="*/ 1976523 h 2249100"/>
              <a:gd name="connsiteX4685" fmla="*/ 1933137 w 2729341"/>
              <a:gd name="connsiteY4685" fmla="*/ 1974095 h 2249100"/>
              <a:gd name="connsiteX4686" fmla="*/ 1932575 w 2729341"/>
              <a:gd name="connsiteY4686" fmla="*/ 1977143 h 2249100"/>
              <a:gd name="connsiteX4687" fmla="*/ 1932242 w 2729341"/>
              <a:gd name="connsiteY4687" fmla="*/ 1980181 h 2249100"/>
              <a:gd name="connsiteX4688" fmla="*/ 1931375 w 2729341"/>
              <a:gd name="connsiteY4688" fmla="*/ 1980962 h 2249100"/>
              <a:gd name="connsiteX4689" fmla="*/ 1929984 w 2729341"/>
              <a:gd name="connsiteY4689" fmla="*/ 1982076 h 2249100"/>
              <a:gd name="connsiteX4690" fmla="*/ 1929232 w 2729341"/>
              <a:gd name="connsiteY4690" fmla="*/ 1981238 h 2249100"/>
              <a:gd name="connsiteX4691" fmla="*/ 1928870 w 2729341"/>
              <a:gd name="connsiteY4691" fmla="*/ 1980057 h 2249100"/>
              <a:gd name="connsiteX4692" fmla="*/ 1927974 w 2729341"/>
              <a:gd name="connsiteY4692" fmla="*/ 1981105 h 2249100"/>
              <a:gd name="connsiteX4693" fmla="*/ 1926670 w 2729341"/>
              <a:gd name="connsiteY4693" fmla="*/ 1981896 h 2249100"/>
              <a:gd name="connsiteX4694" fmla="*/ 1924517 w 2729341"/>
              <a:gd name="connsiteY4694" fmla="*/ 1982057 h 2249100"/>
              <a:gd name="connsiteX4695" fmla="*/ 1922907 w 2729341"/>
              <a:gd name="connsiteY4695" fmla="*/ 1982477 h 2249100"/>
              <a:gd name="connsiteX4696" fmla="*/ 1922945 w 2729341"/>
              <a:gd name="connsiteY4696" fmla="*/ 1983734 h 2249100"/>
              <a:gd name="connsiteX4697" fmla="*/ 1923317 w 2729341"/>
              <a:gd name="connsiteY4697" fmla="*/ 1985001 h 2249100"/>
              <a:gd name="connsiteX4698" fmla="*/ 1926174 w 2729341"/>
              <a:gd name="connsiteY4698" fmla="*/ 1984001 h 2249100"/>
              <a:gd name="connsiteX4699" fmla="*/ 1925136 w 2729341"/>
              <a:gd name="connsiteY4699" fmla="*/ 1987248 h 2249100"/>
              <a:gd name="connsiteX4700" fmla="*/ 1922507 w 2729341"/>
              <a:gd name="connsiteY4700" fmla="*/ 1990458 h 2249100"/>
              <a:gd name="connsiteX4701" fmla="*/ 1920364 w 2729341"/>
              <a:gd name="connsiteY4701" fmla="*/ 1991211 h 2249100"/>
              <a:gd name="connsiteX4702" fmla="*/ 1917087 w 2729341"/>
              <a:gd name="connsiteY4702" fmla="*/ 1990744 h 2249100"/>
              <a:gd name="connsiteX4703" fmla="*/ 1916278 w 2729341"/>
              <a:gd name="connsiteY4703" fmla="*/ 1991068 h 2249100"/>
              <a:gd name="connsiteX4704" fmla="*/ 1915554 w 2729341"/>
              <a:gd name="connsiteY4704" fmla="*/ 1991735 h 2249100"/>
              <a:gd name="connsiteX4705" fmla="*/ 1919373 w 2729341"/>
              <a:gd name="connsiteY4705" fmla="*/ 1996735 h 2249100"/>
              <a:gd name="connsiteX4706" fmla="*/ 1916916 w 2729341"/>
              <a:gd name="connsiteY4706" fmla="*/ 2004270 h 2249100"/>
              <a:gd name="connsiteX4707" fmla="*/ 1915344 w 2729341"/>
              <a:gd name="connsiteY4707" fmla="*/ 2007003 h 2249100"/>
              <a:gd name="connsiteX4708" fmla="*/ 1914258 w 2729341"/>
              <a:gd name="connsiteY4708" fmla="*/ 2007356 h 2249100"/>
              <a:gd name="connsiteX4709" fmla="*/ 1913058 w 2729341"/>
              <a:gd name="connsiteY4709" fmla="*/ 2007442 h 2249100"/>
              <a:gd name="connsiteX4710" fmla="*/ 1908829 w 2729341"/>
              <a:gd name="connsiteY4710" fmla="*/ 2005022 h 2249100"/>
              <a:gd name="connsiteX4711" fmla="*/ 1906524 w 2729341"/>
              <a:gd name="connsiteY4711" fmla="*/ 2003146 h 2249100"/>
              <a:gd name="connsiteX4712" fmla="*/ 1908562 w 2729341"/>
              <a:gd name="connsiteY4712" fmla="*/ 2008242 h 2249100"/>
              <a:gd name="connsiteX4713" fmla="*/ 1914106 w 2729341"/>
              <a:gd name="connsiteY4713" fmla="*/ 2009728 h 2249100"/>
              <a:gd name="connsiteX4714" fmla="*/ 1914392 w 2729341"/>
              <a:gd name="connsiteY4714" fmla="*/ 2011661 h 2249100"/>
              <a:gd name="connsiteX4715" fmla="*/ 1914363 w 2729341"/>
              <a:gd name="connsiteY4715" fmla="*/ 2013299 h 2249100"/>
              <a:gd name="connsiteX4716" fmla="*/ 1913268 w 2729341"/>
              <a:gd name="connsiteY4716" fmla="*/ 2015233 h 2249100"/>
              <a:gd name="connsiteX4717" fmla="*/ 1912249 w 2729341"/>
              <a:gd name="connsiteY4717" fmla="*/ 2017795 h 2249100"/>
              <a:gd name="connsiteX4718" fmla="*/ 1913001 w 2729341"/>
              <a:gd name="connsiteY4718" fmla="*/ 2019576 h 2249100"/>
              <a:gd name="connsiteX4719" fmla="*/ 1913877 w 2729341"/>
              <a:gd name="connsiteY4719" fmla="*/ 2023987 h 2249100"/>
              <a:gd name="connsiteX4720" fmla="*/ 1914630 w 2729341"/>
              <a:gd name="connsiteY4720" fmla="*/ 2026006 h 2249100"/>
              <a:gd name="connsiteX4721" fmla="*/ 1915449 w 2729341"/>
              <a:gd name="connsiteY4721" fmla="*/ 2032130 h 2249100"/>
              <a:gd name="connsiteX4722" fmla="*/ 1916325 w 2729341"/>
              <a:gd name="connsiteY4722" fmla="*/ 2034778 h 2249100"/>
              <a:gd name="connsiteX4723" fmla="*/ 1921364 w 2729341"/>
              <a:gd name="connsiteY4723" fmla="*/ 2044513 h 2249100"/>
              <a:gd name="connsiteX4724" fmla="*/ 1923059 w 2729341"/>
              <a:gd name="connsiteY4724" fmla="*/ 2044589 h 2249100"/>
              <a:gd name="connsiteX4725" fmla="*/ 1923326 w 2729341"/>
              <a:gd name="connsiteY4725" fmla="*/ 2045637 h 2249100"/>
              <a:gd name="connsiteX4726" fmla="*/ 1923164 w 2729341"/>
              <a:gd name="connsiteY4726" fmla="*/ 2047656 h 2249100"/>
              <a:gd name="connsiteX4727" fmla="*/ 1919545 w 2729341"/>
              <a:gd name="connsiteY4727" fmla="*/ 2048247 h 2249100"/>
              <a:gd name="connsiteX4728" fmla="*/ 1918021 w 2729341"/>
              <a:gd name="connsiteY4728" fmla="*/ 2049142 h 2249100"/>
              <a:gd name="connsiteX4729" fmla="*/ 1917725 w 2729341"/>
              <a:gd name="connsiteY4729" fmla="*/ 2049923 h 2249100"/>
              <a:gd name="connsiteX4730" fmla="*/ 1917506 w 2729341"/>
              <a:gd name="connsiteY4730" fmla="*/ 2050342 h 2249100"/>
              <a:gd name="connsiteX4731" fmla="*/ 1917040 w 2729341"/>
              <a:gd name="connsiteY4731" fmla="*/ 2050304 h 2249100"/>
              <a:gd name="connsiteX4732" fmla="*/ 1915316 w 2729341"/>
              <a:gd name="connsiteY4732" fmla="*/ 2049742 h 2249100"/>
              <a:gd name="connsiteX4733" fmla="*/ 1911382 w 2729341"/>
              <a:gd name="connsiteY4733" fmla="*/ 2046980 h 2249100"/>
              <a:gd name="connsiteX4734" fmla="*/ 1905657 w 2729341"/>
              <a:gd name="connsiteY4734" fmla="*/ 2045265 h 2249100"/>
              <a:gd name="connsiteX4735" fmla="*/ 1898133 w 2729341"/>
              <a:gd name="connsiteY4735" fmla="*/ 2044599 h 2249100"/>
              <a:gd name="connsiteX4736" fmla="*/ 1892989 w 2729341"/>
              <a:gd name="connsiteY4736" fmla="*/ 2043217 h 2249100"/>
              <a:gd name="connsiteX4737" fmla="*/ 1890227 w 2729341"/>
              <a:gd name="connsiteY4737" fmla="*/ 2041112 h 2249100"/>
              <a:gd name="connsiteX4738" fmla="*/ 1887350 w 2729341"/>
              <a:gd name="connsiteY4738" fmla="*/ 2039855 h 2249100"/>
              <a:gd name="connsiteX4739" fmla="*/ 1884350 w 2729341"/>
              <a:gd name="connsiteY4739" fmla="*/ 2039465 h 2249100"/>
              <a:gd name="connsiteX4740" fmla="*/ 1881854 w 2729341"/>
              <a:gd name="connsiteY4740" fmla="*/ 2038321 h 2249100"/>
              <a:gd name="connsiteX4741" fmla="*/ 1879883 w 2729341"/>
              <a:gd name="connsiteY4741" fmla="*/ 2036426 h 2249100"/>
              <a:gd name="connsiteX4742" fmla="*/ 1876997 w 2729341"/>
              <a:gd name="connsiteY4742" fmla="*/ 2035216 h 2249100"/>
              <a:gd name="connsiteX4743" fmla="*/ 1873196 w 2729341"/>
              <a:gd name="connsiteY4743" fmla="*/ 2034683 h 2249100"/>
              <a:gd name="connsiteX4744" fmla="*/ 1870720 w 2729341"/>
              <a:gd name="connsiteY4744" fmla="*/ 2033264 h 2249100"/>
              <a:gd name="connsiteX4745" fmla="*/ 1869005 w 2729341"/>
              <a:gd name="connsiteY4745" fmla="*/ 2029778 h 2249100"/>
              <a:gd name="connsiteX4746" fmla="*/ 1868996 w 2729341"/>
              <a:gd name="connsiteY4746" fmla="*/ 2029730 h 2249100"/>
              <a:gd name="connsiteX4747" fmla="*/ 1867452 w 2729341"/>
              <a:gd name="connsiteY4747" fmla="*/ 2023901 h 2249100"/>
              <a:gd name="connsiteX4748" fmla="*/ 1865509 w 2729341"/>
              <a:gd name="connsiteY4748" fmla="*/ 2020243 h 2249100"/>
              <a:gd name="connsiteX4749" fmla="*/ 1861738 w 2729341"/>
              <a:gd name="connsiteY4749" fmla="*/ 2015709 h 2249100"/>
              <a:gd name="connsiteX4750" fmla="*/ 1861395 w 2729341"/>
              <a:gd name="connsiteY4750" fmla="*/ 2015109 h 2249100"/>
              <a:gd name="connsiteX4751" fmla="*/ 1861395 w 2729341"/>
              <a:gd name="connsiteY4751" fmla="*/ 2015109 h 2249100"/>
              <a:gd name="connsiteX4752" fmla="*/ 1861366 w 2729341"/>
              <a:gd name="connsiteY4752" fmla="*/ 2014366 h 2249100"/>
              <a:gd name="connsiteX4753" fmla="*/ 1861833 w 2729341"/>
              <a:gd name="connsiteY4753" fmla="*/ 2011728 h 2249100"/>
              <a:gd name="connsiteX4754" fmla="*/ 1861433 w 2729341"/>
              <a:gd name="connsiteY4754" fmla="*/ 2009823 h 2249100"/>
              <a:gd name="connsiteX4755" fmla="*/ 1860242 w 2729341"/>
              <a:gd name="connsiteY4755" fmla="*/ 2008270 h 2249100"/>
              <a:gd name="connsiteX4756" fmla="*/ 1859966 w 2729341"/>
              <a:gd name="connsiteY4756" fmla="*/ 2006632 h 2249100"/>
              <a:gd name="connsiteX4757" fmla="*/ 1860614 w 2729341"/>
              <a:gd name="connsiteY4757" fmla="*/ 2004908 h 2249100"/>
              <a:gd name="connsiteX4758" fmla="*/ 1860652 w 2729341"/>
              <a:gd name="connsiteY4758" fmla="*/ 2002831 h 2249100"/>
              <a:gd name="connsiteX4759" fmla="*/ 1860090 w 2729341"/>
              <a:gd name="connsiteY4759" fmla="*/ 2000403 h 2249100"/>
              <a:gd name="connsiteX4760" fmla="*/ 1857689 w 2729341"/>
              <a:gd name="connsiteY4760" fmla="*/ 1997774 h 2249100"/>
              <a:gd name="connsiteX4761" fmla="*/ 1853441 w 2729341"/>
              <a:gd name="connsiteY4761" fmla="*/ 1994954 h 2249100"/>
              <a:gd name="connsiteX4762" fmla="*/ 1849822 w 2729341"/>
              <a:gd name="connsiteY4762" fmla="*/ 1990820 h 2249100"/>
              <a:gd name="connsiteX4763" fmla="*/ 1846840 w 2729341"/>
              <a:gd name="connsiteY4763" fmla="*/ 1985382 h 2249100"/>
              <a:gd name="connsiteX4764" fmla="*/ 1843888 w 2729341"/>
              <a:gd name="connsiteY4764" fmla="*/ 1981610 h 2249100"/>
              <a:gd name="connsiteX4765" fmla="*/ 1840964 w 2729341"/>
              <a:gd name="connsiteY4765" fmla="*/ 1979505 h 2249100"/>
              <a:gd name="connsiteX4766" fmla="*/ 1838973 w 2729341"/>
              <a:gd name="connsiteY4766" fmla="*/ 1976933 h 2249100"/>
              <a:gd name="connsiteX4767" fmla="*/ 1837896 w 2729341"/>
              <a:gd name="connsiteY4767" fmla="*/ 1973895 h 2249100"/>
              <a:gd name="connsiteX4768" fmla="*/ 1837582 w 2729341"/>
              <a:gd name="connsiteY4768" fmla="*/ 1972132 h 2249100"/>
              <a:gd name="connsiteX4769" fmla="*/ 1838020 w 2729341"/>
              <a:gd name="connsiteY4769" fmla="*/ 1971646 h 2249100"/>
              <a:gd name="connsiteX4770" fmla="*/ 1836230 w 2729341"/>
              <a:gd name="connsiteY4770" fmla="*/ 1968265 h 2249100"/>
              <a:gd name="connsiteX4771" fmla="*/ 1832201 w 2729341"/>
              <a:gd name="connsiteY4771" fmla="*/ 1961988 h 2249100"/>
              <a:gd name="connsiteX4772" fmla="*/ 1829886 w 2729341"/>
              <a:gd name="connsiteY4772" fmla="*/ 1957388 h 2249100"/>
              <a:gd name="connsiteX4773" fmla="*/ 1829286 w 2729341"/>
              <a:gd name="connsiteY4773" fmla="*/ 1954473 h 2249100"/>
              <a:gd name="connsiteX4774" fmla="*/ 1826724 w 2729341"/>
              <a:gd name="connsiteY4774" fmla="*/ 1951006 h 2249100"/>
              <a:gd name="connsiteX4775" fmla="*/ 1822190 w 2729341"/>
              <a:gd name="connsiteY4775" fmla="*/ 1946977 h 2249100"/>
              <a:gd name="connsiteX4776" fmla="*/ 1819732 w 2729341"/>
              <a:gd name="connsiteY4776" fmla="*/ 1944357 h 2249100"/>
              <a:gd name="connsiteX4777" fmla="*/ 1819132 w 2729341"/>
              <a:gd name="connsiteY4777" fmla="*/ 1942538 h 2249100"/>
              <a:gd name="connsiteX4778" fmla="*/ 1819123 w 2729341"/>
              <a:gd name="connsiteY4778" fmla="*/ 1942538 h 2249100"/>
              <a:gd name="connsiteX4779" fmla="*/ 1812055 w 2729341"/>
              <a:gd name="connsiteY4779" fmla="*/ 1937223 h 2249100"/>
              <a:gd name="connsiteX4780" fmla="*/ 1809998 w 2729341"/>
              <a:gd name="connsiteY4780" fmla="*/ 1933899 h 2249100"/>
              <a:gd name="connsiteX4781" fmla="*/ 1808398 w 2729341"/>
              <a:gd name="connsiteY4781" fmla="*/ 1932851 h 2249100"/>
              <a:gd name="connsiteX4782" fmla="*/ 1806559 w 2729341"/>
              <a:gd name="connsiteY4782" fmla="*/ 1932966 h 2249100"/>
              <a:gd name="connsiteX4783" fmla="*/ 1805616 w 2729341"/>
              <a:gd name="connsiteY4783" fmla="*/ 1932642 h 2249100"/>
              <a:gd name="connsiteX4784" fmla="*/ 1805569 w 2729341"/>
              <a:gd name="connsiteY4784" fmla="*/ 1931889 h 2249100"/>
              <a:gd name="connsiteX4785" fmla="*/ 1804969 w 2729341"/>
              <a:gd name="connsiteY4785" fmla="*/ 1931851 h 2249100"/>
              <a:gd name="connsiteX4786" fmla="*/ 1803816 w 2729341"/>
              <a:gd name="connsiteY4786" fmla="*/ 1932537 h 2249100"/>
              <a:gd name="connsiteX4787" fmla="*/ 1800054 w 2729341"/>
              <a:gd name="connsiteY4787" fmla="*/ 1932670 h 2249100"/>
              <a:gd name="connsiteX4788" fmla="*/ 1793681 w 2729341"/>
              <a:gd name="connsiteY4788" fmla="*/ 1932270 h 2249100"/>
              <a:gd name="connsiteX4789" fmla="*/ 1789081 w 2729341"/>
              <a:gd name="connsiteY4789" fmla="*/ 1931365 h 2249100"/>
              <a:gd name="connsiteX4790" fmla="*/ 1786252 w 2729341"/>
              <a:gd name="connsiteY4790" fmla="*/ 1929965 h 2249100"/>
              <a:gd name="connsiteX4791" fmla="*/ 1784271 w 2729341"/>
              <a:gd name="connsiteY4791" fmla="*/ 1930156 h 2249100"/>
              <a:gd name="connsiteX4792" fmla="*/ 1783128 w 2729341"/>
              <a:gd name="connsiteY4792" fmla="*/ 1931946 h 2249100"/>
              <a:gd name="connsiteX4793" fmla="*/ 1780708 w 2729341"/>
              <a:gd name="connsiteY4793" fmla="*/ 1933099 h 2249100"/>
              <a:gd name="connsiteX4794" fmla="*/ 1777003 w 2729341"/>
              <a:gd name="connsiteY4794" fmla="*/ 1933613 h 2249100"/>
              <a:gd name="connsiteX4795" fmla="*/ 1773822 w 2729341"/>
              <a:gd name="connsiteY4795" fmla="*/ 1936928 h 2249100"/>
              <a:gd name="connsiteX4796" fmla="*/ 1771155 w 2729341"/>
              <a:gd name="connsiteY4796" fmla="*/ 1943043 h 2249100"/>
              <a:gd name="connsiteX4797" fmla="*/ 1769983 w 2729341"/>
              <a:gd name="connsiteY4797" fmla="*/ 1946967 h 2249100"/>
              <a:gd name="connsiteX4798" fmla="*/ 1770307 w 2729341"/>
              <a:gd name="connsiteY4798" fmla="*/ 1948720 h 2249100"/>
              <a:gd name="connsiteX4799" fmla="*/ 1769602 w 2729341"/>
              <a:gd name="connsiteY4799" fmla="*/ 1949987 h 2249100"/>
              <a:gd name="connsiteX4800" fmla="*/ 1767869 w 2729341"/>
              <a:gd name="connsiteY4800" fmla="*/ 1950777 h 2249100"/>
              <a:gd name="connsiteX4801" fmla="*/ 1766106 w 2729341"/>
              <a:gd name="connsiteY4801" fmla="*/ 1952549 h 2249100"/>
              <a:gd name="connsiteX4802" fmla="*/ 1764316 w 2729341"/>
              <a:gd name="connsiteY4802" fmla="*/ 1955302 h 2249100"/>
              <a:gd name="connsiteX4803" fmla="*/ 1762220 w 2729341"/>
              <a:gd name="connsiteY4803" fmla="*/ 1956635 h 2249100"/>
              <a:gd name="connsiteX4804" fmla="*/ 1759830 w 2729341"/>
              <a:gd name="connsiteY4804" fmla="*/ 1956540 h 2249100"/>
              <a:gd name="connsiteX4805" fmla="*/ 1755410 w 2729341"/>
              <a:gd name="connsiteY4805" fmla="*/ 1954425 h 2249100"/>
              <a:gd name="connsiteX4806" fmla="*/ 1748971 w 2729341"/>
              <a:gd name="connsiteY4806" fmla="*/ 1950272 h 2249100"/>
              <a:gd name="connsiteX4807" fmla="*/ 1743923 w 2729341"/>
              <a:gd name="connsiteY4807" fmla="*/ 1947701 h 2249100"/>
              <a:gd name="connsiteX4808" fmla="*/ 1740265 w 2729341"/>
              <a:gd name="connsiteY4808" fmla="*/ 1946720 h 2249100"/>
              <a:gd name="connsiteX4809" fmla="*/ 1737036 w 2729341"/>
              <a:gd name="connsiteY4809" fmla="*/ 1944795 h 2249100"/>
              <a:gd name="connsiteX4810" fmla="*/ 1734236 w 2729341"/>
              <a:gd name="connsiteY4810" fmla="*/ 1941928 h 2249100"/>
              <a:gd name="connsiteX4811" fmla="*/ 1731655 w 2729341"/>
              <a:gd name="connsiteY4811" fmla="*/ 1940014 h 2249100"/>
              <a:gd name="connsiteX4812" fmla="*/ 1729292 w 2729341"/>
              <a:gd name="connsiteY4812" fmla="*/ 1939052 h 2249100"/>
              <a:gd name="connsiteX4813" fmla="*/ 1726530 w 2729341"/>
              <a:gd name="connsiteY4813" fmla="*/ 1935871 h 2249100"/>
              <a:gd name="connsiteX4814" fmla="*/ 1723368 w 2729341"/>
              <a:gd name="connsiteY4814" fmla="*/ 1930461 h 2249100"/>
              <a:gd name="connsiteX4815" fmla="*/ 1721787 w 2729341"/>
              <a:gd name="connsiteY4815" fmla="*/ 1926279 h 2249100"/>
              <a:gd name="connsiteX4816" fmla="*/ 1721787 w 2729341"/>
              <a:gd name="connsiteY4816" fmla="*/ 1921859 h 2249100"/>
              <a:gd name="connsiteX4817" fmla="*/ 1717653 w 2729341"/>
              <a:gd name="connsiteY4817" fmla="*/ 1912211 h 2249100"/>
              <a:gd name="connsiteX4818" fmla="*/ 1715462 w 2729341"/>
              <a:gd name="connsiteY4818" fmla="*/ 1908020 h 2249100"/>
              <a:gd name="connsiteX4819" fmla="*/ 1713833 w 2729341"/>
              <a:gd name="connsiteY4819" fmla="*/ 1906086 h 2249100"/>
              <a:gd name="connsiteX4820" fmla="*/ 1710652 w 2729341"/>
              <a:gd name="connsiteY4820" fmla="*/ 1903781 h 2249100"/>
              <a:gd name="connsiteX4821" fmla="*/ 1705899 w 2729341"/>
              <a:gd name="connsiteY4821" fmla="*/ 1901095 h 2249100"/>
              <a:gd name="connsiteX4822" fmla="*/ 1699536 w 2729341"/>
              <a:gd name="connsiteY4822" fmla="*/ 1895723 h 2249100"/>
              <a:gd name="connsiteX4823" fmla="*/ 1691554 w 2729341"/>
              <a:gd name="connsiteY4823" fmla="*/ 1887636 h 2249100"/>
              <a:gd name="connsiteX4824" fmla="*/ 1685906 w 2729341"/>
              <a:gd name="connsiteY4824" fmla="*/ 1882759 h 2249100"/>
              <a:gd name="connsiteX4825" fmla="*/ 1682591 w 2729341"/>
              <a:gd name="connsiteY4825" fmla="*/ 1881102 h 2249100"/>
              <a:gd name="connsiteX4826" fmla="*/ 1679715 w 2729341"/>
              <a:gd name="connsiteY4826" fmla="*/ 1878178 h 2249100"/>
              <a:gd name="connsiteX4827" fmla="*/ 1677276 w 2729341"/>
              <a:gd name="connsiteY4827" fmla="*/ 1873987 h 2249100"/>
              <a:gd name="connsiteX4828" fmla="*/ 1674895 w 2729341"/>
              <a:gd name="connsiteY4828" fmla="*/ 1871310 h 2249100"/>
              <a:gd name="connsiteX4829" fmla="*/ 1674648 w 2729341"/>
              <a:gd name="connsiteY4829" fmla="*/ 1871186 h 2249100"/>
              <a:gd name="connsiteX4830" fmla="*/ 1674438 w 2729341"/>
              <a:gd name="connsiteY4830" fmla="*/ 1871129 h 2249100"/>
              <a:gd name="connsiteX4831" fmla="*/ 1668561 w 2729341"/>
              <a:gd name="connsiteY4831" fmla="*/ 1871091 h 2249100"/>
              <a:gd name="connsiteX4832" fmla="*/ 1662684 w 2729341"/>
              <a:gd name="connsiteY4832" fmla="*/ 1871053 h 2249100"/>
              <a:gd name="connsiteX4833" fmla="*/ 1656807 w 2729341"/>
              <a:gd name="connsiteY4833" fmla="*/ 1871015 h 2249100"/>
              <a:gd name="connsiteX4834" fmla="*/ 1650930 w 2729341"/>
              <a:gd name="connsiteY4834" fmla="*/ 1870986 h 2249100"/>
              <a:gd name="connsiteX4835" fmla="*/ 1645053 w 2729341"/>
              <a:gd name="connsiteY4835" fmla="*/ 1870948 h 2249100"/>
              <a:gd name="connsiteX4836" fmla="*/ 1639176 w 2729341"/>
              <a:gd name="connsiteY4836" fmla="*/ 1870920 h 2249100"/>
              <a:gd name="connsiteX4837" fmla="*/ 1633299 w 2729341"/>
              <a:gd name="connsiteY4837" fmla="*/ 1870882 h 2249100"/>
              <a:gd name="connsiteX4838" fmla="*/ 1627423 w 2729341"/>
              <a:gd name="connsiteY4838" fmla="*/ 1870844 h 2249100"/>
              <a:gd name="connsiteX4839" fmla="*/ 1627403 w 2729341"/>
              <a:gd name="connsiteY4839" fmla="*/ 1874358 h 2249100"/>
              <a:gd name="connsiteX4840" fmla="*/ 1627308 w 2729341"/>
              <a:gd name="connsiteY4840" fmla="*/ 1877902 h 2249100"/>
              <a:gd name="connsiteX4841" fmla="*/ 1627299 w 2729341"/>
              <a:gd name="connsiteY4841" fmla="*/ 1881407 h 2249100"/>
              <a:gd name="connsiteX4842" fmla="*/ 1627280 w 2729341"/>
              <a:gd name="connsiteY4842" fmla="*/ 1884912 h 2249100"/>
              <a:gd name="connsiteX4843" fmla="*/ 1617831 w 2729341"/>
              <a:gd name="connsiteY4843" fmla="*/ 1884931 h 2249100"/>
              <a:gd name="connsiteX4844" fmla="*/ 1608382 w 2729341"/>
              <a:gd name="connsiteY4844" fmla="*/ 1884950 h 2249100"/>
              <a:gd name="connsiteX4845" fmla="*/ 1598933 w 2729341"/>
              <a:gd name="connsiteY4845" fmla="*/ 1884969 h 2249100"/>
              <a:gd name="connsiteX4846" fmla="*/ 1589484 w 2729341"/>
              <a:gd name="connsiteY4846" fmla="*/ 1884988 h 2249100"/>
              <a:gd name="connsiteX4847" fmla="*/ 1580036 w 2729341"/>
              <a:gd name="connsiteY4847" fmla="*/ 1885007 h 2249100"/>
              <a:gd name="connsiteX4848" fmla="*/ 1570587 w 2729341"/>
              <a:gd name="connsiteY4848" fmla="*/ 1885026 h 2249100"/>
              <a:gd name="connsiteX4849" fmla="*/ 1561138 w 2729341"/>
              <a:gd name="connsiteY4849" fmla="*/ 1885045 h 2249100"/>
              <a:gd name="connsiteX4850" fmla="*/ 1551689 w 2729341"/>
              <a:gd name="connsiteY4850" fmla="*/ 1885064 h 2249100"/>
              <a:gd name="connsiteX4851" fmla="*/ 1539011 w 2729341"/>
              <a:gd name="connsiteY4851" fmla="*/ 1880454 h 2249100"/>
              <a:gd name="connsiteX4852" fmla="*/ 1526334 w 2729341"/>
              <a:gd name="connsiteY4852" fmla="*/ 1875835 h 2249100"/>
              <a:gd name="connsiteX4853" fmla="*/ 1513656 w 2729341"/>
              <a:gd name="connsiteY4853" fmla="*/ 1871205 h 2249100"/>
              <a:gd name="connsiteX4854" fmla="*/ 1500978 w 2729341"/>
              <a:gd name="connsiteY4854" fmla="*/ 1866567 h 2249100"/>
              <a:gd name="connsiteX4855" fmla="*/ 1488300 w 2729341"/>
              <a:gd name="connsiteY4855" fmla="*/ 1861928 h 2249100"/>
              <a:gd name="connsiteX4856" fmla="*/ 1475623 w 2729341"/>
              <a:gd name="connsiteY4856" fmla="*/ 1857280 h 2249100"/>
              <a:gd name="connsiteX4857" fmla="*/ 1462945 w 2729341"/>
              <a:gd name="connsiteY4857" fmla="*/ 1852622 h 2249100"/>
              <a:gd name="connsiteX4858" fmla="*/ 1450267 w 2729341"/>
              <a:gd name="connsiteY4858" fmla="*/ 1847955 h 2249100"/>
              <a:gd name="connsiteX4859" fmla="*/ 1451543 w 2729341"/>
              <a:gd name="connsiteY4859" fmla="*/ 1846174 h 2249100"/>
              <a:gd name="connsiteX4860" fmla="*/ 1453239 w 2729341"/>
              <a:gd name="connsiteY4860" fmla="*/ 1841411 h 2249100"/>
              <a:gd name="connsiteX4861" fmla="*/ 1450181 w 2729341"/>
              <a:gd name="connsiteY4861" fmla="*/ 1841754 h 2249100"/>
              <a:gd name="connsiteX4862" fmla="*/ 1442533 w 2729341"/>
              <a:gd name="connsiteY4862" fmla="*/ 1842430 h 2249100"/>
              <a:gd name="connsiteX4863" fmla="*/ 1434884 w 2729341"/>
              <a:gd name="connsiteY4863" fmla="*/ 1843107 h 2249100"/>
              <a:gd name="connsiteX4864" fmla="*/ 1427236 w 2729341"/>
              <a:gd name="connsiteY4864" fmla="*/ 1843783 h 2249100"/>
              <a:gd name="connsiteX4865" fmla="*/ 1419587 w 2729341"/>
              <a:gd name="connsiteY4865" fmla="*/ 1844459 h 2249100"/>
              <a:gd name="connsiteX4866" fmla="*/ 1411938 w 2729341"/>
              <a:gd name="connsiteY4866" fmla="*/ 1845136 h 2249100"/>
              <a:gd name="connsiteX4867" fmla="*/ 1404290 w 2729341"/>
              <a:gd name="connsiteY4867" fmla="*/ 1845812 h 2249100"/>
              <a:gd name="connsiteX4868" fmla="*/ 1396641 w 2729341"/>
              <a:gd name="connsiteY4868" fmla="*/ 1846488 h 2249100"/>
              <a:gd name="connsiteX4869" fmla="*/ 1388993 w 2729341"/>
              <a:gd name="connsiteY4869" fmla="*/ 1847164 h 2249100"/>
              <a:gd name="connsiteX4870" fmla="*/ 1388936 w 2729341"/>
              <a:gd name="connsiteY4870" fmla="*/ 1846964 h 2249100"/>
              <a:gd name="connsiteX4871" fmla="*/ 1388745 w 2729341"/>
              <a:gd name="connsiteY4871" fmla="*/ 1843507 h 2249100"/>
              <a:gd name="connsiteX4872" fmla="*/ 1387507 w 2729341"/>
              <a:gd name="connsiteY4872" fmla="*/ 1842287 h 2249100"/>
              <a:gd name="connsiteX4873" fmla="*/ 1385916 w 2729341"/>
              <a:gd name="connsiteY4873" fmla="*/ 1843040 h 2249100"/>
              <a:gd name="connsiteX4874" fmla="*/ 1385192 w 2729341"/>
              <a:gd name="connsiteY4874" fmla="*/ 1838544 h 2249100"/>
              <a:gd name="connsiteX4875" fmla="*/ 1385592 w 2729341"/>
              <a:gd name="connsiteY4875" fmla="*/ 1836420 h 2249100"/>
              <a:gd name="connsiteX4876" fmla="*/ 1385402 w 2729341"/>
              <a:gd name="connsiteY4876" fmla="*/ 1834344 h 2249100"/>
              <a:gd name="connsiteX4877" fmla="*/ 1383906 w 2729341"/>
              <a:gd name="connsiteY4877" fmla="*/ 1829229 h 2249100"/>
              <a:gd name="connsiteX4878" fmla="*/ 1379934 w 2729341"/>
              <a:gd name="connsiteY4878" fmla="*/ 1823019 h 2249100"/>
              <a:gd name="connsiteX4879" fmla="*/ 1371352 w 2729341"/>
              <a:gd name="connsiteY4879" fmla="*/ 1815275 h 2249100"/>
              <a:gd name="connsiteX4880" fmla="*/ 1366980 w 2729341"/>
              <a:gd name="connsiteY4880" fmla="*/ 1812684 h 2249100"/>
              <a:gd name="connsiteX4881" fmla="*/ 1363551 w 2729341"/>
              <a:gd name="connsiteY4881" fmla="*/ 1809407 h 2249100"/>
              <a:gd name="connsiteX4882" fmla="*/ 1361370 w 2729341"/>
              <a:gd name="connsiteY4882" fmla="*/ 1808493 h 2249100"/>
              <a:gd name="connsiteX4883" fmla="*/ 1358627 w 2729341"/>
              <a:gd name="connsiteY4883" fmla="*/ 1808245 h 2249100"/>
              <a:gd name="connsiteX4884" fmla="*/ 1357836 w 2729341"/>
              <a:gd name="connsiteY4884" fmla="*/ 1809721 h 2249100"/>
              <a:gd name="connsiteX4885" fmla="*/ 1354731 w 2729341"/>
              <a:gd name="connsiteY4885" fmla="*/ 1808712 h 2249100"/>
              <a:gd name="connsiteX4886" fmla="*/ 1355198 w 2729341"/>
              <a:gd name="connsiteY4886" fmla="*/ 1805045 h 2249100"/>
              <a:gd name="connsiteX4887" fmla="*/ 1352169 w 2729341"/>
              <a:gd name="connsiteY4887" fmla="*/ 1799939 h 2249100"/>
              <a:gd name="connsiteX4888" fmla="*/ 1349693 w 2729341"/>
              <a:gd name="connsiteY4888" fmla="*/ 1799368 h 2249100"/>
              <a:gd name="connsiteX4889" fmla="*/ 1343454 w 2729341"/>
              <a:gd name="connsiteY4889" fmla="*/ 1799711 h 2249100"/>
              <a:gd name="connsiteX4890" fmla="*/ 1335119 w 2729341"/>
              <a:gd name="connsiteY4890" fmla="*/ 1796901 h 2249100"/>
              <a:gd name="connsiteX4891" fmla="*/ 1332662 w 2729341"/>
              <a:gd name="connsiteY4891" fmla="*/ 1795225 h 2249100"/>
              <a:gd name="connsiteX4892" fmla="*/ 1331814 w 2729341"/>
              <a:gd name="connsiteY4892" fmla="*/ 1792224 h 2249100"/>
              <a:gd name="connsiteX4893" fmla="*/ 1327909 w 2729341"/>
              <a:gd name="connsiteY4893" fmla="*/ 1789614 h 2249100"/>
              <a:gd name="connsiteX4894" fmla="*/ 1322765 w 2729341"/>
              <a:gd name="connsiteY4894" fmla="*/ 1787052 h 2249100"/>
              <a:gd name="connsiteX4895" fmla="*/ 1319898 w 2729341"/>
              <a:gd name="connsiteY4895" fmla="*/ 1787652 h 2249100"/>
              <a:gd name="connsiteX4896" fmla="*/ 1316155 w 2729341"/>
              <a:gd name="connsiteY4896" fmla="*/ 1787252 h 2249100"/>
              <a:gd name="connsiteX4897" fmla="*/ 1310811 w 2729341"/>
              <a:gd name="connsiteY4897" fmla="*/ 1785404 h 2249100"/>
              <a:gd name="connsiteX4898" fmla="*/ 1307697 w 2729341"/>
              <a:gd name="connsiteY4898" fmla="*/ 1785176 h 2249100"/>
              <a:gd name="connsiteX4899" fmla="*/ 1301629 w 2729341"/>
              <a:gd name="connsiteY4899" fmla="*/ 1785719 h 2249100"/>
              <a:gd name="connsiteX4900" fmla="*/ 1299362 w 2729341"/>
              <a:gd name="connsiteY4900" fmla="*/ 1785328 h 2249100"/>
              <a:gd name="connsiteX4901" fmla="*/ 1297257 w 2729341"/>
              <a:gd name="connsiteY4901" fmla="*/ 1782994 h 2249100"/>
              <a:gd name="connsiteX4902" fmla="*/ 1294990 w 2729341"/>
              <a:gd name="connsiteY4902" fmla="*/ 1781823 h 2249100"/>
              <a:gd name="connsiteX4903" fmla="*/ 1295467 w 2729341"/>
              <a:gd name="connsiteY4903" fmla="*/ 1778946 h 2249100"/>
              <a:gd name="connsiteX4904" fmla="*/ 1295181 w 2729341"/>
              <a:gd name="connsiteY4904" fmla="*/ 1776346 h 2249100"/>
              <a:gd name="connsiteX4905" fmla="*/ 1295524 w 2729341"/>
              <a:gd name="connsiteY4905" fmla="*/ 1774317 h 2249100"/>
              <a:gd name="connsiteX4906" fmla="*/ 1294505 w 2729341"/>
              <a:gd name="connsiteY4906" fmla="*/ 1769869 h 2249100"/>
              <a:gd name="connsiteX4907" fmla="*/ 1295295 w 2729341"/>
              <a:gd name="connsiteY4907" fmla="*/ 1765735 h 2249100"/>
              <a:gd name="connsiteX4908" fmla="*/ 1294610 w 2729341"/>
              <a:gd name="connsiteY4908" fmla="*/ 1764240 h 2249100"/>
              <a:gd name="connsiteX4909" fmla="*/ 1293324 w 2729341"/>
              <a:gd name="connsiteY4909" fmla="*/ 1763087 h 2249100"/>
              <a:gd name="connsiteX4910" fmla="*/ 1289304 w 2729341"/>
              <a:gd name="connsiteY4910" fmla="*/ 1761392 h 2249100"/>
              <a:gd name="connsiteX4911" fmla="*/ 1288571 w 2729341"/>
              <a:gd name="connsiteY4911" fmla="*/ 1759268 h 2249100"/>
              <a:gd name="connsiteX4912" fmla="*/ 1289228 w 2729341"/>
              <a:gd name="connsiteY4912" fmla="*/ 1756315 h 2249100"/>
              <a:gd name="connsiteX4913" fmla="*/ 1288180 w 2729341"/>
              <a:gd name="connsiteY4913" fmla="*/ 1754362 h 2249100"/>
              <a:gd name="connsiteX4914" fmla="*/ 1284884 w 2729341"/>
              <a:gd name="connsiteY4914" fmla="*/ 1752543 h 2249100"/>
              <a:gd name="connsiteX4915" fmla="*/ 1281808 w 2729341"/>
              <a:gd name="connsiteY4915" fmla="*/ 1748409 h 2249100"/>
              <a:gd name="connsiteX4916" fmla="*/ 1277903 w 2729341"/>
              <a:gd name="connsiteY4916" fmla="*/ 1746142 h 2249100"/>
              <a:gd name="connsiteX4917" fmla="*/ 1276303 w 2729341"/>
              <a:gd name="connsiteY4917" fmla="*/ 1742342 h 2249100"/>
              <a:gd name="connsiteX4918" fmla="*/ 1273902 w 2729341"/>
              <a:gd name="connsiteY4918" fmla="*/ 1739989 h 2249100"/>
              <a:gd name="connsiteX4919" fmla="*/ 1273064 w 2729341"/>
              <a:gd name="connsiteY4919" fmla="*/ 1737903 h 2249100"/>
              <a:gd name="connsiteX4920" fmla="*/ 1267730 w 2729341"/>
              <a:gd name="connsiteY4920" fmla="*/ 1730445 h 2249100"/>
              <a:gd name="connsiteX4921" fmla="*/ 1262034 w 2729341"/>
              <a:gd name="connsiteY4921" fmla="*/ 1724606 h 2249100"/>
              <a:gd name="connsiteX4922" fmla="*/ 1261158 w 2729341"/>
              <a:gd name="connsiteY4922" fmla="*/ 1721234 h 2249100"/>
              <a:gd name="connsiteX4923" fmla="*/ 1260939 w 2729341"/>
              <a:gd name="connsiteY4923" fmla="*/ 1716615 h 2249100"/>
              <a:gd name="connsiteX4924" fmla="*/ 1263167 w 2729341"/>
              <a:gd name="connsiteY4924" fmla="*/ 1713795 h 2249100"/>
              <a:gd name="connsiteX4925" fmla="*/ 1264368 w 2729341"/>
              <a:gd name="connsiteY4925" fmla="*/ 1711309 h 2249100"/>
              <a:gd name="connsiteX4926" fmla="*/ 1264244 w 2729341"/>
              <a:gd name="connsiteY4926" fmla="*/ 1709033 h 2249100"/>
              <a:gd name="connsiteX4927" fmla="*/ 1263901 w 2729341"/>
              <a:gd name="connsiteY4927" fmla="*/ 1707356 h 2249100"/>
              <a:gd name="connsiteX4928" fmla="*/ 1261939 w 2729341"/>
              <a:gd name="connsiteY4928" fmla="*/ 1704442 h 2249100"/>
              <a:gd name="connsiteX4929" fmla="*/ 1254357 w 2729341"/>
              <a:gd name="connsiteY4929" fmla="*/ 1702708 h 2249100"/>
              <a:gd name="connsiteX4930" fmla="*/ 1248194 w 2729341"/>
              <a:gd name="connsiteY4930" fmla="*/ 1695479 h 2249100"/>
              <a:gd name="connsiteX4931" fmla="*/ 1247832 w 2729341"/>
              <a:gd name="connsiteY4931" fmla="*/ 1689935 h 2249100"/>
              <a:gd name="connsiteX4932" fmla="*/ 1245413 w 2729341"/>
              <a:gd name="connsiteY4932" fmla="*/ 1684258 h 2249100"/>
              <a:gd name="connsiteX4933" fmla="*/ 1245384 w 2729341"/>
              <a:gd name="connsiteY4933" fmla="*/ 1680553 h 2249100"/>
              <a:gd name="connsiteX4934" fmla="*/ 1245013 w 2729341"/>
              <a:gd name="connsiteY4934" fmla="*/ 1676543 h 2249100"/>
              <a:gd name="connsiteX4935" fmla="*/ 1246851 w 2729341"/>
              <a:gd name="connsiteY4935" fmla="*/ 1675667 h 2249100"/>
              <a:gd name="connsiteX4936" fmla="*/ 1248489 w 2729341"/>
              <a:gd name="connsiteY4936" fmla="*/ 1675991 h 2249100"/>
              <a:gd name="connsiteX4937" fmla="*/ 1248327 w 2729341"/>
              <a:gd name="connsiteY4937" fmla="*/ 1677581 h 2249100"/>
              <a:gd name="connsiteX4938" fmla="*/ 1248880 w 2729341"/>
              <a:gd name="connsiteY4938" fmla="*/ 1680448 h 2249100"/>
              <a:gd name="connsiteX4939" fmla="*/ 1250814 w 2729341"/>
              <a:gd name="connsiteY4939" fmla="*/ 1682601 h 2249100"/>
              <a:gd name="connsiteX4940" fmla="*/ 1252652 w 2729341"/>
              <a:gd name="connsiteY4940" fmla="*/ 1683544 h 2249100"/>
              <a:gd name="connsiteX4941" fmla="*/ 1254328 w 2729341"/>
              <a:gd name="connsiteY4941" fmla="*/ 1685630 h 2249100"/>
              <a:gd name="connsiteX4942" fmla="*/ 1255586 w 2729341"/>
              <a:gd name="connsiteY4942" fmla="*/ 1686259 h 2249100"/>
              <a:gd name="connsiteX4943" fmla="*/ 1256881 w 2729341"/>
              <a:gd name="connsiteY4943" fmla="*/ 1686411 h 2249100"/>
              <a:gd name="connsiteX4944" fmla="*/ 1256186 w 2729341"/>
              <a:gd name="connsiteY4944" fmla="*/ 1685068 h 2249100"/>
              <a:gd name="connsiteX4945" fmla="*/ 1255443 w 2729341"/>
              <a:gd name="connsiteY4945" fmla="*/ 1684210 h 2249100"/>
              <a:gd name="connsiteX4946" fmla="*/ 1254538 w 2729341"/>
              <a:gd name="connsiteY4946" fmla="*/ 1681429 h 2249100"/>
              <a:gd name="connsiteX4947" fmla="*/ 1252823 w 2729341"/>
              <a:gd name="connsiteY4947" fmla="*/ 1677877 h 2249100"/>
              <a:gd name="connsiteX4948" fmla="*/ 1250852 w 2729341"/>
              <a:gd name="connsiteY4948" fmla="*/ 1675914 h 2249100"/>
              <a:gd name="connsiteX4949" fmla="*/ 1249852 w 2729341"/>
              <a:gd name="connsiteY4949" fmla="*/ 1672333 h 2249100"/>
              <a:gd name="connsiteX4950" fmla="*/ 1248994 w 2729341"/>
              <a:gd name="connsiteY4950" fmla="*/ 1671504 h 2249100"/>
              <a:gd name="connsiteX4951" fmla="*/ 1248461 w 2729341"/>
              <a:gd name="connsiteY4951" fmla="*/ 1670171 h 2249100"/>
              <a:gd name="connsiteX4952" fmla="*/ 1250366 w 2729341"/>
              <a:gd name="connsiteY4952" fmla="*/ 1668590 h 2249100"/>
              <a:gd name="connsiteX4953" fmla="*/ 1252966 w 2729341"/>
              <a:gd name="connsiteY4953" fmla="*/ 1667466 h 2249100"/>
              <a:gd name="connsiteX4954" fmla="*/ 1256452 w 2729341"/>
              <a:gd name="connsiteY4954" fmla="*/ 1667161 h 2249100"/>
              <a:gd name="connsiteX4955" fmla="*/ 1266339 w 2729341"/>
              <a:gd name="connsiteY4955" fmla="*/ 1667694 h 2249100"/>
              <a:gd name="connsiteX4956" fmla="*/ 1268444 w 2729341"/>
              <a:gd name="connsiteY4956" fmla="*/ 1666770 h 2249100"/>
              <a:gd name="connsiteX4957" fmla="*/ 1270187 w 2729341"/>
              <a:gd name="connsiteY4957" fmla="*/ 1667066 h 2249100"/>
              <a:gd name="connsiteX4958" fmla="*/ 1271464 w 2729341"/>
              <a:gd name="connsiteY4958" fmla="*/ 1666951 h 2249100"/>
              <a:gd name="connsiteX4959" fmla="*/ 1268778 w 2729341"/>
              <a:gd name="connsiteY4959" fmla="*/ 1665999 h 2249100"/>
              <a:gd name="connsiteX4960" fmla="*/ 1267273 w 2729341"/>
              <a:gd name="connsiteY4960" fmla="*/ 1666313 h 2249100"/>
              <a:gd name="connsiteX4961" fmla="*/ 1265492 w 2729341"/>
              <a:gd name="connsiteY4961" fmla="*/ 1666113 h 2249100"/>
              <a:gd name="connsiteX4962" fmla="*/ 1261958 w 2729341"/>
              <a:gd name="connsiteY4962" fmla="*/ 1666304 h 2249100"/>
              <a:gd name="connsiteX4963" fmla="*/ 1260529 w 2729341"/>
              <a:gd name="connsiteY4963" fmla="*/ 1665903 h 2249100"/>
              <a:gd name="connsiteX4964" fmla="*/ 1258957 w 2729341"/>
              <a:gd name="connsiteY4964" fmla="*/ 1664780 h 2249100"/>
              <a:gd name="connsiteX4965" fmla="*/ 1257929 w 2729341"/>
              <a:gd name="connsiteY4965" fmla="*/ 1664665 h 2249100"/>
              <a:gd name="connsiteX4966" fmla="*/ 1254662 w 2729341"/>
              <a:gd name="connsiteY4966" fmla="*/ 1666628 h 2249100"/>
              <a:gd name="connsiteX4967" fmla="*/ 1253204 w 2729341"/>
              <a:gd name="connsiteY4967" fmla="*/ 1666389 h 2249100"/>
              <a:gd name="connsiteX4968" fmla="*/ 1249756 w 2729341"/>
              <a:gd name="connsiteY4968" fmla="*/ 1664246 h 2249100"/>
              <a:gd name="connsiteX4969" fmla="*/ 1248251 w 2729341"/>
              <a:gd name="connsiteY4969" fmla="*/ 1663941 h 2249100"/>
              <a:gd name="connsiteX4970" fmla="*/ 1245832 w 2729341"/>
              <a:gd name="connsiteY4970" fmla="*/ 1665160 h 2249100"/>
              <a:gd name="connsiteX4971" fmla="*/ 1245537 w 2729341"/>
              <a:gd name="connsiteY4971" fmla="*/ 1670409 h 2249100"/>
              <a:gd name="connsiteX4972" fmla="*/ 1246289 w 2729341"/>
              <a:gd name="connsiteY4972" fmla="*/ 1674305 h 2249100"/>
              <a:gd name="connsiteX4973" fmla="*/ 1244841 w 2729341"/>
              <a:gd name="connsiteY4973" fmla="*/ 1674705 h 2249100"/>
              <a:gd name="connsiteX4974" fmla="*/ 1243155 w 2729341"/>
              <a:gd name="connsiteY4974" fmla="*/ 1673104 h 2249100"/>
              <a:gd name="connsiteX4975" fmla="*/ 1240574 w 2729341"/>
              <a:gd name="connsiteY4975" fmla="*/ 1672152 h 2249100"/>
              <a:gd name="connsiteX4976" fmla="*/ 1238441 w 2729341"/>
              <a:gd name="connsiteY4976" fmla="*/ 1670695 h 2249100"/>
              <a:gd name="connsiteX4977" fmla="*/ 1235431 w 2729341"/>
              <a:gd name="connsiteY4977" fmla="*/ 1667980 h 2249100"/>
              <a:gd name="connsiteX4978" fmla="*/ 1233850 w 2729341"/>
              <a:gd name="connsiteY4978" fmla="*/ 1666989 h 2249100"/>
              <a:gd name="connsiteX4979" fmla="*/ 1232059 w 2729341"/>
              <a:gd name="connsiteY4979" fmla="*/ 1669247 h 2249100"/>
              <a:gd name="connsiteX4980" fmla="*/ 1231992 w 2729341"/>
              <a:gd name="connsiteY4980" fmla="*/ 1668209 h 2249100"/>
              <a:gd name="connsiteX4981" fmla="*/ 1232878 w 2729341"/>
              <a:gd name="connsiteY4981" fmla="*/ 1665580 h 2249100"/>
              <a:gd name="connsiteX4982" fmla="*/ 1232630 w 2729341"/>
              <a:gd name="connsiteY4982" fmla="*/ 1661170 h 2249100"/>
              <a:gd name="connsiteX4983" fmla="*/ 1235326 w 2729341"/>
              <a:gd name="connsiteY4983" fmla="*/ 1664694 h 2249100"/>
              <a:gd name="connsiteX4984" fmla="*/ 1234488 w 2729341"/>
              <a:gd name="connsiteY4984" fmla="*/ 1662217 h 2249100"/>
              <a:gd name="connsiteX4985" fmla="*/ 1232392 w 2729341"/>
              <a:gd name="connsiteY4985" fmla="*/ 1659484 h 2249100"/>
              <a:gd name="connsiteX4986" fmla="*/ 1230802 w 2729341"/>
              <a:gd name="connsiteY4986" fmla="*/ 1658531 h 2249100"/>
              <a:gd name="connsiteX4987" fmla="*/ 1228801 w 2729341"/>
              <a:gd name="connsiteY4987" fmla="*/ 1653635 h 2249100"/>
              <a:gd name="connsiteX4988" fmla="*/ 1224296 w 2729341"/>
              <a:gd name="connsiteY4988" fmla="*/ 1650692 h 2249100"/>
              <a:gd name="connsiteX4989" fmla="*/ 1220686 w 2729341"/>
              <a:gd name="connsiteY4989" fmla="*/ 1645930 h 2249100"/>
              <a:gd name="connsiteX4990" fmla="*/ 1213295 w 2729341"/>
              <a:gd name="connsiteY4990" fmla="*/ 1638014 h 2249100"/>
              <a:gd name="connsiteX4991" fmla="*/ 1212809 w 2729341"/>
              <a:gd name="connsiteY4991" fmla="*/ 1631042 h 2249100"/>
              <a:gd name="connsiteX4992" fmla="*/ 1210113 w 2729341"/>
              <a:gd name="connsiteY4992" fmla="*/ 1622193 h 2249100"/>
              <a:gd name="connsiteX4993" fmla="*/ 1211247 w 2729341"/>
              <a:gd name="connsiteY4993" fmla="*/ 1617145 h 2249100"/>
              <a:gd name="connsiteX4994" fmla="*/ 1211094 w 2729341"/>
              <a:gd name="connsiteY4994" fmla="*/ 1613564 h 2249100"/>
              <a:gd name="connsiteX4995" fmla="*/ 1209770 w 2729341"/>
              <a:gd name="connsiteY4995" fmla="*/ 1608134 h 2249100"/>
              <a:gd name="connsiteX4996" fmla="*/ 1208389 w 2729341"/>
              <a:gd name="connsiteY4996" fmla="*/ 1605182 h 2249100"/>
              <a:gd name="connsiteX4997" fmla="*/ 1202398 w 2729341"/>
              <a:gd name="connsiteY4997" fmla="*/ 1597057 h 2249100"/>
              <a:gd name="connsiteX4998" fmla="*/ 1196635 w 2729341"/>
              <a:gd name="connsiteY4998" fmla="*/ 1591571 h 2249100"/>
              <a:gd name="connsiteX4999" fmla="*/ 1195769 w 2729341"/>
              <a:gd name="connsiteY4999" fmla="*/ 1587408 h 2249100"/>
              <a:gd name="connsiteX5000" fmla="*/ 1195369 w 2729341"/>
              <a:gd name="connsiteY5000" fmla="*/ 1583208 h 2249100"/>
              <a:gd name="connsiteX5001" fmla="*/ 1196626 w 2729341"/>
              <a:gd name="connsiteY5001" fmla="*/ 1579464 h 2249100"/>
              <a:gd name="connsiteX5002" fmla="*/ 1197721 w 2729341"/>
              <a:gd name="connsiteY5002" fmla="*/ 1575511 h 2249100"/>
              <a:gd name="connsiteX5003" fmla="*/ 1198512 w 2729341"/>
              <a:gd name="connsiteY5003" fmla="*/ 1574464 h 2249100"/>
              <a:gd name="connsiteX5004" fmla="*/ 1198826 w 2729341"/>
              <a:gd name="connsiteY5004" fmla="*/ 1574902 h 2249100"/>
              <a:gd name="connsiteX5005" fmla="*/ 1198607 w 2729341"/>
              <a:gd name="connsiteY5005" fmla="*/ 1575740 h 2249100"/>
              <a:gd name="connsiteX5006" fmla="*/ 1199426 w 2729341"/>
              <a:gd name="connsiteY5006" fmla="*/ 1575997 h 2249100"/>
              <a:gd name="connsiteX5007" fmla="*/ 1199740 w 2729341"/>
              <a:gd name="connsiteY5007" fmla="*/ 1574254 h 2249100"/>
              <a:gd name="connsiteX5008" fmla="*/ 1200226 w 2729341"/>
              <a:gd name="connsiteY5008" fmla="*/ 1573359 h 2249100"/>
              <a:gd name="connsiteX5009" fmla="*/ 1199369 w 2729341"/>
              <a:gd name="connsiteY5009" fmla="*/ 1573244 h 2249100"/>
              <a:gd name="connsiteX5010" fmla="*/ 1199455 w 2729341"/>
              <a:gd name="connsiteY5010" fmla="*/ 1572692 h 2249100"/>
              <a:gd name="connsiteX5011" fmla="*/ 1199969 w 2729341"/>
              <a:gd name="connsiteY5011" fmla="*/ 1571587 h 2249100"/>
              <a:gd name="connsiteX5012" fmla="*/ 1201760 w 2729341"/>
              <a:gd name="connsiteY5012" fmla="*/ 1566386 h 2249100"/>
              <a:gd name="connsiteX5013" fmla="*/ 1201569 w 2729341"/>
              <a:gd name="connsiteY5013" fmla="*/ 1559814 h 2249100"/>
              <a:gd name="connsiteX5014" fmla="*/ 1203484 w 2729341"/>
              <a:gd name="connsiteY5014" fmla="*/ 1551727 h 2249100"/>
              <a:gd name="connsiteX5015" fmla="*/ 1203389 w 2729341"/>
              <a:gd name="connsiteY5015" fmla="*/ 1549051 h 2249100"/>
              <a:gd name="connsiteX5016" fmla="*/ 1202169 w 2729341"/>
              <a:gd name="connsiteY5016" fmla="*/ 1543279 h 2249100"/>
              <a:gd name="connsiteX5017" fmla="*/ 1200950 w 2729341"/>
              <a:gd name="connsiteY5017" fmla="*/ 1539812 h 2249100"/>
              <a:gd name="connsiteX5018" fmla="*/ 1198778 w 2729341"/>
              <a:gd name="connsiteY5018" fmla="*/ 1537354 h 2249100"/>
              <a:gd name="connsiteX5019" fmla="*/ 1199740 w 2729341"/>
              <a:gd name="connsiteY5019" fmla="*/ 1533754 h 2249100"/>
              <a:gd name="connsiteX5020" fmla="*/ 1199664 w 2729341"/>
              <a:gd name="connsiteY5020" fmla="*/ 1530315 h 2249100"/>
              <a:gd name="connsiteX5021" fmla="*/ 1195826 w 2729341"/>
              <a:gd name="connsiteY5021" fmla="*/ 1525353 h 2249100"/>
              <a:gd name="connsiteX5022" fmla="*/ 1194359 w 2729341"/>
              <a:gd name="connsiteY5022" fmla="*/ 1518828 h 2249100"/>
              <a:gd name="connsiteX5023" fmla="*/ 1194083 w 2729341"/>
              <a:gd name="connsiteY5023" fmla="*/ 1516066 h 2249100"/>
              <a:gd name="connsiteX5024" fmla="*/ 1194464 w 2729341"/>
              <a:gd name="connsiteY5024" fmla="*/ 1508751 h 2249100"/>
              <a:gd name="connsiteX5025" fmla="*/ 1193464 w 2729341"/>
              <a:gd name="connsiteY5025" fmla="*/ 1505617 h 2249100"/>
              <a:gd name="connsiteX5026" fmla="*/ 1190901 w 2729341"/>
              <a:gd name="connsiteY5026" fmla="*/ 1500445 h 2249100"/>
              <a:gd name="connsiteX5027" fmla="*/ 1191997 w 2729341"/>
              <a:gd name="connsiteY5027" fmla="*/ 1495939 h 2249100"/>
              <a:gd name="connsiteX5028" fmla="*/ 1193178 w 2729341"/>
              <a:gd name="connsiteY5028" fmla="*/ 1493187 h 2249100"/>
              <a:gd name="connsiteX5029" fmla="*/ 1196064 w 2729341"/>
              <a:gd name="connsiteY5029" fmla="*/ 1481157 h 2249100"/>
              <a:gd name="connsiteX5030" fmla="*/ 1196759 w 2729341"/>
              <a:gd name="connsiteY5030" fmla="*/ 1480176 h 2249100"/>
              <a:gd name="connsiteX5031" fmla="*/ 1197959 w 2729341"/>
              <a:gd name="connsiteY5031" fmla="*/ 1480204 h 2249100"/>
              <a:gd name="connsiteX5032" fmla="*/ 1200064 w 2729341"/>
              <a:gd name="connsiteY5032" fmla="*/ 1478156 h 2249100"/>
              <a:gd name="connsiteX5033" fmla="*/ 1199093 w 2729341"/>
              <a:gd name="connsiteY5033" fmla="*/ 1477680 h 2249100"/>
              <a:gd name="connsiteX5034" fmla="*/ 1197626 w 2729341"/>
              <a:gd name="connsiteY5034" fmla="*/ 1478661 h 2249100"/>
              <a:gd name="connsiteX5035" fmla="*/ 1198931 w 2729341"/>
              <a:gd name="connsiteY5035" fmla="*/ 1473880 h 2249100"/>
              <a:gd name="connsiteX5036" fmla="*/ 1200398 w 2729341"/>
              <a:gd name="connsiteY5036" fmla="*/ 1469774 h 2249100"/>
              <a:gd name="connsiteX5037" fmla="*/ 1201350 w 2729341"/>
              <a:gd name="connsiteY5037" fmla="*/ 1468298 h 2249100"/>
              <a:gd name="connsiteX5038" fmla="*/ 1201836 w 2729341"/>
              <a:gd name="connsiteY5038" fmla="*/ 1454849 h 2249100"/>
              <a:gd name="connsiteX5039" fmla="*/ 1202674 w 2729341"/>
              <a:gd name="connsiteY5039" fmla="*/ 1444514 h 2249100"/>
              <a:gd name="connsiteX5040" fmla="*/ 1204055 w 2729341"/>
              <a:gd name="connsiteY5040" fmla="*/ 1441095 h 2249100"/>
              <a:gd name="connsiteX5041" fmla="*/ 1203570 w 2729341"/>
              <a:gd name="connsiteY5041" fmla="*/ 1437561 h 2249100"/>
              <a:gd name="connsiteX5042" fmla="*/ 1204132 w 2729341"/>
              <a:gd name="connsiteY5042" fmla="*/ 1432770 h 2249100"/>
              <a:gd name="connsiteX5043" fmla="*/ 1203732 w 2729341"/>
              <a:gd name="connsiteY5043" fmla="*/ 1427912 h 2249100"/>
              <a:gd name="connsiteX5044" fmla="*/ 1206694 w 2729341"/>
              <a:gd name="connsiteY5044" fmla="*/ 1404395 h 2249100"/>
              <a:gd name="connsiteX5045" fmla="*/ 1206303 w 2729341"/>
              <a:gd name="connsiteY5045" fmla="*/ 1401537 h 2249100"/>
              <a:gd name="connsiteX5046" fmla="*/ 1207208 w 2729341"/>
              <a:gd name="connsiteY5046" fmla="*/ 1397699 h 2249100"/>
              <a:gd name="connsiteX5047" fmla="*/ 1206360 w 2729341"/>
              <a:gd name="connsiteY5047" fmla="*/ 1387554 h 2249100"/>
              <a:gd name="connsiteX5048" fmla="*/ 1206741 w 2729341"/>
              <a:gd name="connsiteY5048" fmla="*/ 1376144 h 2249100"/>
              <a:gd name="connsiteX5049" fmla="*/ 1205989 w 2729341"/>
              <a:gd name="connsiteY5049" fmla="*/ 1374686 h 2249100"/>
              <a:gd name="connsiteX5050" fmla="*/ 1205608 w 2729341"/>
              <a:gd name="connsiteY5050" fmla="*/ 1373105 h 2249100"/>
              <a:gd name="connsiteX5051" fmla="*/ 1206313 w 2729341"/>
              <a:gd name="connsiteY5051" fmla="*/ 1372867 h 2249100"/>
              <a:gd name="connsiteX5052" fmla="*/ 1207684 w 2729341"/>
              <a:gd name="connsiteY5052" fmla="*/ 1374534 h 2249100"/>
              <a:gd name="connsiteX5053" fmla="*/ 1214047 w 2729341"/>
              <a:gd name="connsiteY5053" fmla="*/ 1374515 h 2249100"/>
              <a:gd name="connsiteX5054" fmla="*/ 1218105 w 2729341"/>
              <a:gd name="connsiteY5054" fmla="*/ 1372972 h 2249100"/>
              <a:gd name="connsiteX5055" fmla="*/ 1219581 w 2729341"/>
              <a:gd name="connsiteY5055" fmla="*/ 1373477 h 2249100"/>
              <a:gd name="connsiteX5056" fmla="*/ 1221296 w 2729341"/>
              <a:gd name="connsiteY5056" fmla="*/ 1375572 h 2249100"/>
              <a:gd name="connsiteX5057" fmla="*/ 1223458 w 2729341"/>
              <a:gd name="connsiteY5057" fmla="*/ 1375991 h 2249100"/>
              <a:gd name="connsiteX5058" fmla="*/ 1226153 w 2729341"/>
              <a:gd name="connsiteY5058" fmla="*/ 1375620 h 2249100"/>
              <a:gd name="connsiteX5059" fmla="*/ 1225334 w 2729341"/>
              <a:gd name="connsiteY5059" fmla="*/ 1375096 h 2249100"/>
              <a:gd name="connsiteX5060" fmla="*/ 1224067 w 2729341"/>
              <a:gd name="connsiteY5060" fmla="*/ 1374953 h 2249100"/>
              <a:gd name="connsiteX5061" fmla="*/ 1221229 w 2729341"/>
              <a:gd name="connsiteY5061" fmla="*/ 1373019 h 2249100"/>
              <a:gd name="connsiteX5062" fmla="*/ 1219619 w 2729341"/>
              <a:gd name="connsiteY5062" fmla="*/ 1371086 h 2249100"/>
              <a:gd name="connsiteX5063" fmla="*/ 1214657 w 2729341"/>
              <a:gd name="connsiteY5063" fmla="*/ 1371219 h 2249100"/>
              <a:gd name="connsiteX5064" fmla="*/ 1213647 w 2729341"/>
              <a:gd name="connsiteY5064" fmla="*/ 1369981 h 2249100"/>
              <a:gd name="connsiteX5065" fmla="*/ 1208103 w 2729341"/>
              <a:gd name="connsiteY5065" fmla="*/ 1371219 h 2249100"/>
              <a:gd name="connsiteX5066" fmla="*/ 1206389 w 2729341"/>
              <a:gd name="connsiteY5066" fmla="*/ 1369952 h 2249100"/>
              <a:gd name="connsiteX5067" fmla="*/ 1203370 w 2729341"/>
              <a:gd name="connsiteY5067" fmla="*/ 1370771 h 2249100"/>
              <a:gd name="connsiteX5068" fmla="*/ 1204112 w 2729341"/>
              <a:gd name="connsiteY5068" fmla="*/ 1367171 h 2249100"/>
              <a:gd name="connsiteX5069" fmla="*/ 1203979 w 2729341"/>
              <a:gd name="connsiteY5069" fmla="*/ 1362618 h 2249100"/>
              <a:gd name="connsiteX5070" fmla="*/ 1204141 w 2729341"/>
              <a:gd name="connsiteY5070" fmla="*/ 1358180 h 2249100"/>
              <a:gd name="connsiteX5071" fmla="*/ 1204884 w 2729341"/>
              <a:gd name="connsiteY5071" fmla="*/ 1361418 h 2249100"/>
              <a:gd name="connsiteX5072" fmla="*/ 1206760 w 2729341"/>
              <a:gd name="connsiteY5072" fmla="*/ 1364856 h 2249100"/>
              <a:gd name="connsiteX5073" fmla="*/ 1207665 w 2729341"/>
              <a:gd name="connsiteY5073" fmla="*/ 1360961 h 2249100"/>
              <a:gd name="connsiteX5074" fmla="*/ 1208284 w 2729341"/>
              <a:gd name="connsiteY5074" fmla="*/ 1356046 h 2249100"/>
              <a:gd name="connsiteX5075" fmla="*/ 1206456 w 2729341"/>
              <a:gd name="connsiteY5075" fmla="*/ 1354160 h 2249100"/>
              <a:gd name="connsiteX5076" fmla="*/ 1203408 w 2729341"/>
              <a:gd name="connsiteY5076" fmla="*/ 1352760 h 2249100"/>
              <a:gd name="connsiteX5077" fmla="*/ 1202312 w 2729341"/>
              <a:gd name="connsiteY5077" fmla="*/ 1348168 h 2249100"/>
              <a:gd name="connsiteX5078" fmla="*/ 1209523 w 2729341"/>
              <a:gd name="connsiteY5078" fmla="*/ 1344244 h 2249100"/>
              <a:gd name="connsiteX5079" fmla="*/ 1205694 w 2729341"/>
              <a:gd name="connsiteY5079" fmla="*/ 1343416 h 2249100"/>
              <a:gd name="connsiteX5080" fmla="*/ 1204189 w 2729341"/>
              <a:gd name="connsiteY5080" fmla="*/ 1341653 h 2249100"/>
              <a:gd name="connsiteX5081" fmla="*/ 1202331 w 2729341"/>
              <a:gd name="connsiteY5081" fmla="*/ 1341434 h 2249100"/>
              <a:gd name="connsiteX5082" fmla="*/ 1202188 w 2729341"/>
              <a:gd name="connsiteY5082" fmla="*/ 1342796 h 2249100"/>
              <a:gd name="connsiteX5083" fmla="*/ 1201588 w 2729341"/>
              <a:gd name="connsiteY5083" fmla="*/ 1344578 h 2249100"/>
              <a:gd name="connsiteX5084" fmla="*/ 1200941 w 2729341"/>
              <a:gd name="connsiteY5084" fmla="*/ 1342206 h 2249100"/>
              <a:gd name="connsiteX5085" fmla="*/ 1200750 w 2729341"/>
              <a:gd name="connsiteY5085" fmla="*/ 1339415 h 2249100"/>
              <a:gd name="connsiteX5086" fmla="*/ 1199988 w 2729341"/>
              <a:gd name="connsiteY5086" fmla="*/ 1334643 h 2249100"/>
              <a:gd name="connsiteX5087" fmla="*/ 1197035 w 2729341"/>
              <a:gd name="connsiteY5087" fmla="*/ 1326938 h 2249100"/>
              <a:gd name="connsiteX5088" fmla="*/ 1195245 w 2729341"/>
              <a:gd name="connsiteY5088" fmla="*/ 1316908 h 2249100"/>
              <a:gd name="connsiteX5089" fmla="*/ 1192997 w 2729341"/>
              <a:gd name="connsiteY5089" fmla="*/ 1311936 h 2249100"/>
              <a:gd name="connsiteX5090" fmla="*/ 1188692 w 2729341"/>
              <a:gd name="connsiteY5090" fmla="*/ 1307173 h 2249100"/>
              <a:gd name="connsiteX5091" fmla="*/ 1187568 w 2729341"/>
              <a:gd name="connsiteY5091" fmla="*/ 1304392 h 2249100"/>
              <a:gd name="connsiteX5092" fmla="*/ 1186539 w 2729341"/>
              <a:gd name="connsiteY5092" fmla="*/ 1297315 h 2249100"/>
              <a:gd name="connsiteX5093" fmla="*/ 1187120 w 2729341"/>
              <a:gd name="connsiteY5093" fmla="*/ 1291943 h 2249100"/>
              <a:gd name="connsiteX5094" fmla="*/ 1186320 w 2729341"/>
              <a:gd name="connsiteY5094" fmla="*/ 1288152 h 2249100"/>
              <a:gd name="connsiteX5095" fmla="*/ 1188387 w 2729341"/>
              <a:gd name="connsiteY5095" fmla="*/ 1288371 h 2249100"/>
              <a:gd name="connsiteX5096" fmla="*/ 1193826 w 2729341"/>
              <a:gd name="connsiteY5096" fmla="*/ 1291352 h 2249100"/>
              <a:gd name="connsiteX5097" fmla="*/ 1200598 w 2729341"/>
              <a:gd name="connsiteY5097" fmla="*/ 1293685 h 2249100"/>
              <a:gd name="connsiteX5098" fmla="*/ 1202646 w 2729341"/>
              <a:gd name="connsiteY5098" fmla="*/ 1295381 h 2249100"/>
              <a:gd name="connsiteX5099" fmla="*/ 1205932 w 2729341"/>
              <a:gd name="connsiteY5099" fmla="*/ 1296639 h 2249100"/>
              <a:gd name="connsiteX5100" fmla="*/ 1224143 w 2729341"/>
              <a:gd name="connsiteY5100" fmla="*/ 1298591 h 2249100"/>
              <a:gd name="connsiteX5101" fmla="*/ 1225334 w 2729341"/>
              <a:gd name="connsiteY5101" fmla="*/ 1298401 h 2249100"/>
              <a:gd name="connsiteX5102" fmla="*/ 1227687 w 2729341"/>
              <a:gd name="connsiteY5102" fmla="*/ 1297191 h 2249100"/>
              <a:gd name="connsiteX5103" fmla="*/ 1228687 w 2729341"/>
              <a:gd name="connsiteY5103" fmla="*/ 1297343 h 2249100"/>
              <a:gd name="connsiteX5104" fmla="*/ 1231364 w 2729341"/>
              <a:gd name="connsiteY5104" fmla="*/ 1300115 h 2249100"/>
              <a:gd name="connsiteX5105" fmla="*/ 1232706 w 2729341"/>
              <a:gd name="connsiteY5105" fmla="*/ 1300448 h 2249100"/>
              <a:gd name="connsiteX5106" fmla="*/ 1234450 w 2729341"/>
              <a:gd name="connsiteY5106" fmla="*/ 1300305 h 2249100"/>
              <a:gd name="connsiteX5107" fmla="*/ 1235736 w 2729341"/>
              <a:gd name="connsiteY5107" fmla="*/ 1299782 h 2249100"/>
              <a:gd name="connsiteX5108" fmla="*/ 1237936 w 2729341"/>
              <a:gd name="connsiteY5108" fmla="*/ 1297886 h 2249100"/>
              <a:gd name="connsiteX5109" fmla="*/ 1238231 w 2729341"/>
              <a:gd name="connsiteY5109" fmla="*/ 1298591 h 2249100"/>
              <a:gd name="connsiteX5110" fmla="*/ 1238193 w 2729341"/>
              <a:gd name="connsiteY5110" fmla="*/ 1300353 h 2249100"/>
              <a:gd name="connsiteX5111" fmla="*/ 1238974 w 2729341"/>
              <a:gd name="connsiteY5111" fmla="*/ 1302858 h 2249100"/>
              <a:gd name="connsiteX5112" fmla="*/ 1240584 w 2729341"/>
              <a:gd name="connsiteY5112" fmla="*/ 1306097 h 2249100"/>
              <a:gd name="connsiteX5113" fmla="*/ 1241193 w 2729341"/>
              <a:gd name="connsiteY5113" fmla="*/ 1308106 h 2249100"/>
              <a:gd name="connsiteX5114" fmla="*/ 1237936 w 2729341"/>
              <a:gd name="connsiteY5114" fmla="*/ 1313764 h 2249100"/>
              <a:gd name="connsiteX5115" fmla="*/ 1237317 w 2729341"/>
              <a:gd name="connsiteY5115" fmla="*/ 1313888 h 2249100"/>
              <a:gd name="connsiteX5116" fmla="*/ 1237221 w 2729341"/>
              <a:gd name="connsiteY5116" fmla="*/ 1311974 h 2249100"/>
              <a:gd name="connsiteX5117" fmla="*/ 1236793 w 2729341"/>
              <a:gd name="connsiteY5117" fmla="*/ 1311593 h 2249100"/>
              <a:gd name="connsiteX5118" fmla="*/ 1230659 w 2729341"/>
              <a:gd name="connsiteY5118" fmla="*/ 1321137 h 2249100"/>
              <a:gd name="connsiteX5119" fmla="*/ 1228506 w 2729341"/>
              <a:gd name="connsiteY5119" fmla="*/ 1325642 h 2249100"/>
              <a:gd name="connsiteX5120" fmla="*/ 1228296 w 2729341"/>
              <a:gd name="connsiteY5120" fmla="*/ 1327671 h 2249100"/>
              <a:gd name="connsiteX5121" fmla="*/ 1228373 w 2729341"/>
              <a:gd name="connsiteY5121" fmla="*/ 1328862 h 2249100"/>
              <a:gd name="connsiteX5122" fmla="*/ 1229230 w 2729341"/>
              <a:gd name="connsiteY5122" fmla="*/ 1329157 h 2249100"/>
              <a:gd name="connsiteX5123" fmla="*/ 1231192 w 2729341"/>
              <a:gd name="connsiteY5123" fmla="*/ 1328690 h 2249100"/>
              <a:gd name="connsiteX5124" fmla="*/ 1234097 w 2729341"/>
              <a:gd name="connsiteY5124" fmla="*/ 1326823 h 2249100"/>
              <a:gd name="connsiteX5125" fmla="*/ 1234240 w 2729341"/>
              <a:gd name="connsiteY5125" fmla="*/ 1326413 h 2249100"/>
              <a:gd name="connsiteX5126" fmla="*/ 1231535 w 2729341"/>
              <a:gd name="connsiteY5126" fmla="*/ 1327080 h 2249100"/>
              <a:gd name="connsiteX5127" fmla="*/ 1230239 w 2729341"/>
              <a:gd name="connsiteY5127" fmla="*/ 1327138 h 2249100"/>
              <a:gd name="connsiteX5128" fmla="*/ 1230421 w 2729341"/>
              <a:gd name="connsiteY5128" fmla="*/ 1325004 h 2249100"/>
              <a:gd name="connsiteX5129" fmla="*/ 1230725 w 2729341"/>
              <a:gd name="connsiteY5129" fmla="*/ 1323994 h 2249100"/>
              <a:gd name="connsiteX5130" fmla="*/ 1232497 w 2729341"/>
              <a:gd name="connsiteY5130" fmla="*/ 1320832 h 2249100"/>
              <a:gd name="connsiteX5131" fmla="*/ 1234354 w 2729341"/>
              <a:gd name="connsiteY5131" fmla="*/ 1318936 h 2249100"/>
              <a:gd name="connsiteX5132" fmla="*/ 1236993 w 2729341"/>
              <a:gd name="connsiteY5132" fmla="*/ 1316917 h 2249100"/>
              <a:gd name="connsiteX5133" fmla="*/ 1238517 w 2729341"/>
              <a:gd name="connsiteY5133" fmla="*/ 1315250 h 2249100"/>
              <a:gd name="connsiteX5134" fmla="*/ 1239565 w 2729341"/>
              <a:gd name="connsiteY5134" fmla="*/ 1312812 h 2249100"/>
              <a:gd name="connsiteX5135" fmla="*/ 1242498 w 2729341"/>
              <a:gd name="connsiteY5135" fmla="*/ 1309897 h 2249100"/>
              <a:gd name="connsiteX5136" fmla="*/ 1243041 w 2729341"/>
              <a:gd name="connsiteY5136" fmla="*/ 1309087 h 2249100"/>
              <a:gd name="connsiteX5137" fmla="*/ 1242917 w 2729341"/>
              <a:gd name="connsiteY5137" fmla="*/ 1306687 h 2249100"/>
              <a:gd name="connsiteX5138" fmla="*/ 1243098 w 2729341"/>
              <a:gd name="connsiteY5138" fmla="*/ 1306230 h 2249100"/>
              <a:gd name="connsiteX5139" fmla="*/ 1244518 w 2729341"/>
              <a:gd name="connsiteY5139" fmla="*/ 1306554 h 2249100"/>
              <a:gd name="connsiteX5140" fmla="*/ 1245108 w 2729341"/>
              <a:gd name="connsiteY5140" fmla="*/ 1310688 h 2249100"/>
              <a:gd name="connsiteX5141" fmla="*/ 1244756 w 2729341"/>
              <a:gd name="connsiteY5141" fmla="*/ 1312526 h 2249100"/>
              <a:gd name="connsiteX5142" fmla="*/ 1242222 w 2729341"/>
              <a:gd name="connsiteY5142" fmla="*/ 1314764 h 2249100"/>
              <a:gd name="connsiteX5143" fmla="*/ 1241908 w 2729341"/>
              <a:gd name="connsiteY5143" fmla="*/ 1315555 h 2249100"/>
              <a:gd name="connsiteX5144" fmla="*/ 1242346 w 2729341"/>
              <a:gd name="connsiteY5144" fmla="*/ 1318612 h 2249100"/>
              <a:gd name="connsiteX5145" fmla="*/ 1241955 w 2729341"/>
              <a:gd name="connsiteY5145" fmla="*/ 1318908 h 2249100"/>
              <a:gd name="connsiteX5146" fmla="*/ 1240993 w 2729341"/>
              <a:gd name="connsiteY5146" fmla="*/ 1318546 h 2249100"/>
              <a:gd name="connsiteX5147" fmla="*/ 1240698 w 2729341"/>
              <a:gd name="connsiteY5147" fmla="*/ 1318746 h 2249100"/>
              <a:gd name="connsiteX5148" fmla="*/ 1243089 w 2729341"/>
              <a:gd name="connsiteY5148" fmla="*/ 1322060 h 2249100"/>
              <a:gd name="connsiteX5149" fmla="*/ 1243851 w 2729341"/>
              <a:gd name="connsiteY5149" fmla="*/ 1324632 h 2249100"/>
              <a:gd name="connsiteX5150" fmla="*/ 1243956 w 2729341"/>
              <a:gd name="connsiteY5150" fmla="*/ 1326928 h 2249100"/>
              <a:gd name="connsiteX5151" fmla="*/ 1243308 w 2729341"/>
              <a:gd name="connsiteY5151" fmla="*/ 1331319 h 2249100"/>
              <a:gd name="connsiteX5152" fmla="*/ 1242613 w 2729341"/>
              <a:gd name="connsiteY5152" fmla="*/ 1332052 h 2249100"/>
              <a:gd name="connsiteX5153" fmla="*/ 1241422 w 2729341"/>
              <a:gd name="connsiteY5153" fmla="*/ 1331785 h 2249100"/>
              <a:gd name="connsiteX5154" fmla="*/ 1239841 w 2729341"/>
              <a:gd name="connsiteY5154" fmla="*/ 1330414 h 2249100"/>
              <a:gd name="connsiteX5155" fmla="*/ 1239488 w 2729341"/>
              <a:gd name="connsiteY5155" fmla="*/ 1330852 h 2249100"/>
              <a:gd name="connsiteX5156" fmla="*/ 1238231 w 2729341"/>
              <a:gd name="connsiteY5156" fmla="*/ 1334262 h 2249100"/>
              <a:gd name="connsiteX5157" fmla="*/ 1237821 w 2729341"/>
              <a:gd name="connsiteY5157" fmla="*/ 1333967 h 2249100"/>
              <a:gd name="connsiteX5158" fmla="*/ 1237040 w 2729341"/>
              <a:gd name="connsiteY5158" fmla="*/ 1329919 h 2249100"/>
              <a:gd name="connsiteX5159" fmla="*/ 1236612 w 2729341"/>
              <a:gd name="connsiteY5159" fmla="*/ 1329614 h 2249100"/>
              <a:gd name="connsiteX5160" fmla="*/ 1234183 w 2729341"/>
              <a:gd name="connsiteY5160" fmla="*/ 1331462 h 2249100"/>
              <a:gd name="connsiteX5161" fmla="*/ 1233202 w 2729341"/>
              <a:gd name="connsiteY5161" fmla="*/ 1333233 h 2249100"/>
              <a:gd name="connsiteX5162" fmla="*/ 1232364 w 2729341"/>
              <a:gd name="connsiteY5162" fmla="*/ 1336053 h 2249100"/>
              <a:gd name="connsiteX5163" fmla="*/ 1231297 w 2729341"/>
              <a:gd name="connsiteY5163" fmla="*/ 1337377 h 2249100"/>
              <a:gd name="connsiteX5164" fmla="*/ 1234326 w 2729341"/>
              <a:gd name="connsiteY5164" fmla="*/ 1337662 h 2249100"/>
              <a:gd name="connsiteX5165" fmla="*/ 1237059 w 2729341"/>
              <a:gd name="connsiteY5165" fmla="*/ 1337091 h 2249100"/>
              <a:gd name="connsiteX5166" fmla="*/ 1239250 w 2729341"/>
              <a:gd name="connsiteY5166" fmla="*/ 1338434 h 2249100"/>
              <a:gd name="connsiteX5167" fmla="*/ 1239993 w 2729341"/>
              <a:gd name="connsiteY5167" fmla="*/ 1338472 h 2249100"/>
              <a:gd name="connsiteX5168" fmla="*/ 1241993 w 2729341"/>
              <a:gd name="connsiteY5168" fmla="*/ 1337158 h 2249100"/>
              <a:gd name="connsiteX5169" fmla="*/ 1242603 w 2729341"/>
              <a:gd name="connsiteY5169" fmla="*/ 1336272 h 2249100"/>
              <a:gd name="connsiteX5170" fmla="*/ 1244260 w 2729341"/>
              <a:gd name="connsiteY5170" fmla="*/ 1332014 h 2249100"/>
              <a:gd name="connsiteX5171" fmla="*/ 1245089 w 2729341"/>
              <a:gd name="connsiteY5171" fmla="*/ 1331252 h 2249100"/>
              <a:gd name="connsiteX5172" fmla="*/ 1246318 w 2729341"/>
              <a:gd name="connsiteY5172" fmla="*/ 1331224 h 2249100"/>
              <a:gd name="connsiteX5173" fmla="*/ 1247508 w 2729341"/>
              <a:gd name="connsiteY5173" fmla="*/ 1330586 h 2249100"/>
              <a:gd name="connsiteX5174" fmla="*/ 1249280 w 2729341"/>
              <a:gd name="connsiteY5174" fmla="*/ 1328242 h 2249100"/>
              <a:gd name="connsiteX5175" fmla="*/ 1249356 w 2729341"/>
              <a:gd name="connsiteY5175" fmla="*/ 1327309 h 2249100"/>
              <a:gd name="connsiteX5176" fmla="*/ 1248709 w 2729341"/>
              <a:gd name="connsiteY5176" fmla="*/ 1322060 h 2249100"/>
              <a:gd name="connsiteX5177" fmla="*/ 1248899 w 2729341"/>
              <a:gd name="connsiteY5177" fmla="*/ 1319079 h 2249100"/>
              <a:gd name="connsiteX5178" fmla="*/ 1248566 w 2729341"/>
              <a:gd name="connsiteY5178" fmla="*/ 1318136 h 2249100"/>
              <a:gd name="connsiteX5179" fmla="*/ 1247775 w 2729341"/>
              <a:gd name="connsiteY5179" fmla="*/ 1317155 h 2249100"/>
              <a:gd name="connsiteX5180" fmla="*/ 1247870 w 2729341"/>
              <a:gd name="connsiteY5180" fmla="*/ 1316203 h 2249100"/>
              <a:gd name="connsiteX5181" fmla="*/ 1248489 w 2729341"/>
              <a:gd name="connsiteY5181" fmla="*/ 1314631 h 2249100"/>
              <a:gd name="connsiteX5182" fmla="*/ 1248537 w 2729341"/>
              <a:gd name="connsiteY5182" fmla="*/ 1313212 h 2249100"/>
              <a:gd name="connsiteX5183" fmla="*/ 1248004 w 2729341"/>
              <a:gd name="connsiteY5183" fmla="*/ 1311945 h 2249100"/>
              <a:gd name="connsiteX5184" fmla="*/ 1248242 w 2729341"/>
              <a:gd name="connsiteY5184" fmla="*/ 1310507 h 2249100"/>
              <a:gd name="connsiteX5185" fmla="*/ 1249918 w 2729341"/>
              <a:gd name="connsiteY5185" fmla="*/ 1307402 h 2249100"/>
              <a:gd name="connsiteX5186" fmla="*/ 1250233 w 2729341"/>
              <a:gd name="connsiteY5186" fmla="*/ 1306030 h 2249100"/>
              <a:gd name="connsiteX5187" fmla="*/ 1252271 w 2729341"/>
              <a:gd name="connsiteY5187" fmla="*/ 1302934 h 2249100"/>
              <a:gd name="connsiteX5188" fmla="*/ 1251756 w 2729341"/>
              <a:gd name="connsiteY5188" fmla="*/ 1301687 h 2249100"/>
              <a:gd name="connsiteX5189" fmla="*/ 1250252 w 2729341"/>
              <a:gd name="connsiteY5189" fmla="*/ 1300163 h 2249100"/>
              <a:gd name="connsiteX5190" fmla="*/ 1249299 w 2729341"/>
              <a:gd name="connsiteY5190" fmla="*/ 1298819 h 2249100"/>
              <a:gd name="connsiteX5191" fmla="*/ 1248347 w 2729341"/>
              <a:gd name="connsiteY5191" fmla="*/ 1296724 h 2249100"/>
              <a:gd name="connsiteX5192" fmla="*/ 1247623 w 2729341"/>
              <a:gd name="connsiteY5192" fmla="*/ 1296019 h 2249100"/>
              <a:gd name="connsiteX5193" fmla="*/ 1247385 w 2729341"/>
              <a:gd name="connsiteY5193" fmla="*/ 1296343 h 2249100"/>
              <a:gd name="connsiteX5194" fmla="*/ 1248404 w 2729341"/>
              <a:gd name="connsiteY5194" fmla="*/ 1299772 h 2249100"/>
              <a:gd name="connsiteX5195" fmla="*/ 1248185 w 2729341"/>
              <a:gd name="connsiteY5195" fmla="*/ 1300001 h 2249100"/>
              <a:gd name="connsiteX5196" fmla="*/ 1245537 w 2729341"/>
              <a:gd name="connsiteY5196" fmla="*/ 1298153 h 2249100"/>
              <a:gd name="connsiteX5197" fmla="*/ 1244918 w 2729341"/>
              <a:gd name="connsiteY5197" fmla="*/ 1296981 h 2249100"/>
              <a:gd name="connsiteX5198" fmla="*/ 1244594 w 2729341"/>
              <a:gd name="connsiteY5198" fmla="*/ 1295391 h 2249100"/>
              <a:gd name="connsiteX5199" fmla="*/ 1244822 w 2729341"/>
              <a:gd name="connsiteY5199" fmla="*/ 1294200 h 2249100"/>
              <a:gd name="connsiteX5200" fmla="*/ 1246251 w 2729341"/>
              <a:gd name="connsiteY5200" fmla="*/ 1293019 h 2249100"/>
              <a:gd name="connsiteX5201" fmla="*/ 1247956 w 2729341"/>
              <a:gd name="connsiteY5201" fmla="*/ 1292590 h 2249100"/>
              <a:gd name="connsiteX5202" fmla="*/ 1247813 w 2729341"/>
              <a:gd name="connsiteY5202" fmla="*/ 1291600 h 2249100"/>
              <a:gd name="connsiteX5203" fmla="*/ 1245680 w 2729341"/>
              <a:gd name="connsiteY5203" fmla="*/ 1288380 h 2249100"/>
              <a:gd name="connsiteX5204" fmla="*/ 1244260 w 2729341"/>
              <a:gd name="connsiteY5204" fmla="*/ 1286913 h 2249100"/>
              <a:gd name="connsiteX5205" fmla="*/ 1243165 w 2729341"/>
              <a:gd name="connsiteY5205" fmla="*/ 1286199 h 2249100"/>
              <a:gd name="connsiteX5206" fmla="*/ 1241689 w 2729341"/>
              <a:gd name="connsiteY5206" fmla="*/ 1286008 h 2249100"/>
              <a:gd name="connsiteX5207" fmla="*/ 1241031 w 2729341"/>
              <a:gd name="connsiteY5207" fmla="*/ 1285485 h 2249100"/>
              <a:gd name="connsiteX5208" fmla="*/ 1240860 w 2729341"/>
              <a:gd name="connsiteY5208" fmla="*/ 1284732 h 2249100"/>
              <a:gd name="connsiteX5209" fmla="*/ 1241174 w 2729341"/>
              <a:gd name="connsiteY5209" fmla="*/ 1283742 h 2249100"/>
              <a:gd name="connsiteX5210" fmla="*/ 1241965 w 2729341"/>
              <a:gd name="connsiteY5210" fmla="*/ 1283418 h 2249100"/>
              <a:gd name="connsiteX5211" fmla="*/ 1244241 w 2729341"/>
              <a:gd name="connsiteY5211" fmla="*/ 1283818 h 2249100"/>
              <a:gd name="connsiteX5212" fmla="*/ 1245470 w 2729341"/>
              <a:gd name="connsiteY5212" fmla="*/ 1283113 h 2249100"/>
              <a:gd name="connsiteX5213" fmla="*/ 1245356 w 2729341"/>
              <a:gd name="connsiteY5213" fmla="*/ 1281827 h 2249100"/>
              <a:gd name="connsiteX5214" fmla="*/ 1244984 w 2729341"/>
              <a:gd name="connsiteY5214" fmla="*/ 1281113 h 2249100"/>
              <a:gd name="connsiteX5215" fmla="*/ 1245041 w 2729341"/>
              <a:gd name="connsiteY5215" fmla="*/ 1276503 h 2249100"/>
              <a:gd name="connsiteX5216" fmla="*/ 1244175 w 2729341"/>
              <a:gd name="connsiteY5216" fmla="*/ 1272750 h 2249100"/>
              <a:gd name="connsiteX5217" fmla="*/ 1243727 w 2729341"/>
              <a:gd name="connsiteY5217" fmla="*/ 1272112 h 2249100"/>
              <a:gd name="connsiteX5218" fmla="*/ 1243241 w 2729341"/>
              <a:gd name="connsiteY5218" fmla="*/ 1272045 h 2249100"/>
              <a:gd name="connsiteX5219" fmla="*/ 1242727 w 2729341"/>
              <a:gd name="connsiteY5219" fmla="*/ 1272550 h 2249100"/>
              <a:gd name="connsiteX5220" fmla="*/ 1241298 w 2729341"/>
              <a:gd name="connsiteY5220" fmla="*/ 1272683 h 2249100"/>
              <a:gd name="connsiteX5221" fmla="*/ 1240412 w 2729341"/>
              <a:gd name="connsiteY5221" fmla="*/ 1271454 h 2249100"/>
              <a:gd name="connsiteX5222" fmla="*/ 1239431 w 2729341"/>
              <a:gd name="connsiteY5222" fmla="*/ 1269073 h 2249100"/>
              <a:gd name="connsiteX5223" fmla="*/ 1237660 w 2729341"/>
              <a:gd name="connsiteY5223" fmla="*/ 1263396 h 2249100"/>
              <a:gd name="connsiteX5224" fmla="*/ 1240403 w 2729341"/>
              <a:gd name="connsiteY5224" fmla="*/ 1263396 h 2249100"/>
              <a:gd name="connsiteX5225" fmla="*/ 1251804 w 2729341"/>
              <a:gd name="connsiteY5225" fmla="*/ 1263396 h 2249100"/>
              <a:gd name="connsiteX5226" fmla="*/ 1263196 w 2729341"/>
              <a:gd name="connsiteY5226" fmla="*/ 1263396 h 2249100"/>
              <a:gd name="connsiteX5227" fmla="*/ 1274598 w 2729341"/>
              <a:gd name="connsiteY5227" fmla="*/ 1263396 h 2249100"/>
              <a:gd name="connsiteX5228" fmla="*/ 1285999 w 2729341"/>
              <a:gd name="connsiteY5228" fmla="*/ 1263396 h 2249100"/>
              <a:gd name="connsiteX5229" fmla="*/ 1297391 w 2729341"/>
              <a:gd name="connsiteY5229" fmla="*/ 1263396 h 2249100"/>
              <a:gd name="connsiteX5230" fmla="*/ 1308792 w 2729341"/>
              <a:gd name="connsiteY5230" fmla="*/ 1263396 h 2249100"/>
              <a:gd name="connsiteX5231" fmla="*/ 1320194 w 2729341"/>
              <a:gd name="connsiteY5231" fmla="*/ 1263396 h 2249100"/>
              <a:gd name="connsiteX5232" fmla="*/ 1331595 w 2729341"/>
              <a:gd name="connsiteY5232" fmla="*/ 1263396 h 2249100"/>
              <a:gd name="connsiteX5233" fmla="*/ 1342987 w 2729341"/>
              <a:gd name="connsiteY5233" fmla="*/ 1263396 h 2249100"/>
              <a:gd name="connsiteX5234" fmla="*/ 1354388 w 2729341"/>
              <a:gd name="connsiteY5234" fmla="*/ 1263396 h 2249100"/>
              <a:gd name="connsiteX5235" fmla="*/ 1365790 w 2729341"/>
              <a:gd name="connsiteY5235" fmla="*/ 1263396 h 2249100"/>
              <a:gd name="connsiteX5236" fmla="*/ 1377182 w 2729341"/>
              <a:gd name="connsiteY5236" fmla="*/ 1263396 h 2249100"/>
              <a:gd name="connsiteX5237" fmla="*/ 1388583 w 2729341"/>
              <a:gd name="connsiteY5237" fmla="*/ 1263396 h 2249100"/>
              <a:gd name="connsiteX5238" fmla="*/ 1399985 w 2729341"/>
              <a:gd name="connsiteY5238" fmla="*/ 1263396 h 2249100"/>
              <a:gd name="connsiteX5239" fmla="*/ 1411386 w 2729341"/>
              <a:gd name="connsiteY5239" fmla="*/ 1263396 h 2249100"/>
              <a:gd name="connsiteX5240" fmla="*/ 1422778 w 2729341"/>
              <a:gd name="connsiteY5240" fmla="*/ 1263396 h 2249100"/>
              <a:gd name="connsiteX5241" fmla="*/ 1434179 w 2729341"/>
              <a:gd name="connsiteY5241" fmla="*/ 1263396 h 2249100"/>
              <a:gd name="connsiteX5242" fmla="*/ 1445581 w 2729341"/>
              <a:gd name="connsiteY5242" fmla="*/ 1263396 h 2249100"/>
              <a:gd name="connsiteX5243" fmla="*/ 1456973 w 2729341"/>
              <a:gd name="connsiteY5243" fmla="*/ 1263396 h 2249100"/>
              <a:gd name="connsiteX5244" fmla="*/ 1468374 w 2729341"/>
              <a:gd name="connsiteY5244" fmla="*/ 1263396 h 2249100"/>
              <a:gd name="connsiteX5245" fmla="*/ 1479776 w 2729341"/>
              <a:gd name="connsiteY5245" fmla="*/ 1263396 h 2249100"/>
              <a:gd name="connsiteX5246" fmla="*/ 1491177 w 2729341"/>
              <a:gd name="connsiteY5246" fmla="*/ 1263396 h 2249100"/>
              <a:gd name="connsiteX5247" fmla="*/ 1502569 w 2729341"/>
              <a:gd name="connsiteY5247" fmla="*/ 1263396 h 2249100"/>
              <a:gd name="connsiteX5248" fmla="*/ 1513970 w 2729341"/>
              <a:gd name="connsiteY5248" fmla="*/ 1263396 h 2249100"/>
              <a:gd name="connsiteX5249" fmla="*/ 1525372 w 2729341"/>
              <a:gd name="connsiteY5249" fmla="*/ 1263396 h 2249100"/>
              <a:gd name="connsiteX5250" fmla="*/ 1536764 w 2729341"/>
              <a:gd name="connsiteY5250" fmla="*/ 1263396 h 2249100"/>
              <a:gd name="connsiteX5251" fmla="*/ 1548165 w 2729341"/>
              <a:gd name="connsiteY5251" fmla="*/ 1263396 h 2249100"/>
              <a:gd name="connsiteX5252" fmla="*/ 1559566 w 2729341"/>
              <a:gd name="connsiteY5252" fmla="*/ 1263396 h 2249100"/>
              <a:gd name="connsiteX5253" fmla="*/ 1570968 w 2729341"/>
              <a:gd name="connsiteY5253" fmla="*/ 1263396 h 2249100"/>
              <a:gd name="connsiteX5254" fmla="*/ 1582360 w 2729341"/>
              <a:gd name="connsiteY5254" fmla="*/ 1263396 h 2249100"/>
              <a:gd name="connsiteX5255" fmla="*/ 1593761 w 2729341"/>
              <a:gd name="connsiteY5255" fmla="*/ 1263396 h 2249100"/>
              <a:gd name="connsiteX5256" fmla="*/ 1605163 w 2729341"/>
              <a:gd name="connsiteY5256" fmla="*/ 1263396 h 2249100"/>
              <a:gd name="connsiteX5257" fmla="*/ 1616555 w 2729341"/>
              <a:gd name="connsiteY5257" fmla="*/ 1263396 h 2249100"/>
              <a:gd name="connsiteX5258" fmla="*/ 1627956 w 2729341"/>
              <a:gd name="connsiteY5258" fmla="*/ 1263396 h 2249100"/>
              <a:gd name="connsiteX5259" fmla="*/ 1639357 w 2729341"/>
              <a:gd name="connsiteY5259" fmla="*/ 1263396 h 2249100"/>
              <a:gd name="connsiteX5260" fmla="*/ 1650759 w 2729341"/>
              <a:gd name="connsiteY5260" fmla="*/ 1263396 h 2249100"/>
              <a:gd name="connsiteX5261" fmla="*/ 1662151 w 2729341"/>
              <a:gd name="connsiteY5261" fmla="*/ 1263396 h 2249100"/>
              <a:gd name="connsiteX5262" fmla="*/ 1673552 w 2729341"/>
              <a:gd name="connsiteY5262" fmla="*/ 1263396 h 2249100"/>
              <a:gd name="connsiteX5263" fmla="*/ 1684954 w 2729341"/>
              <a:gd name="connsiteY5263" fmla="*/ 1263396 h 2249100"/>
              <a:gd name="connsiteX5264" fmla="*/ 1696345 w 2729341"/>
              <a:gd name="connsiteY5264" fmla="*/ 1263396 h 2249100"/>
              <a:gd name="connsiteX5265" fmla="*/ 1707747 w 2729341"/>
              <a:gd name="connsiteY5265" fmla="*/ 1263396 h 2249100"/>
              <a:gd name="connsiteX5266" fmla="*/ 1719148 w 2729341"/>
              <a:gd name="connsiteY5266" fmla="*/ 1263396 h 2249100"/>
              <a:gd name="connsiteX5267" fmla="*/ 1730540 w 2729341"/>
              <a:gd name="connsiteY5267" fmla="*/ 1263396 h 2249100"/>
              <a:gd name="connsiteX5268" fmla="*/ 1741942 w 2729341"/>
              <a:gd name="connsiteY5268" fmla="*/ 1263396 h 2249100"/>
              <a:gd name="connsiteX5269" fmla="*/ 1753343 w 2729341"/>
              <a:gd name="connsiteY5269" fmla="*/ 1263396 h 2249100"/>
              <a:gd name="connsiteX5270" fmla="*/ 1764745 w 2729341"/>
              <a:gd name="connsiteY5270" fmla="*/ 1263396 h 2249100"/>
              <a:gd name="connsiteX5271" fmla="*/ 1776136 w 2729341"/>
              <a:gd name="connsiteY5271" fmla="*/ 1263396 h 2249100"/>
              <a:gd name="connsiteX5272" fmla="*/ 1787538 w 2729341"/>
              <a:gd name="connsiteY5272" fmla="*/ 1263396 h 2249100"/>
              <a:gd name="connsiteX5273" fmla="*/ 1798939 w 2729341"/>
              <a:gd name="connsiteY5273" fmla="*/ 1263396 h 2249100"/>
              <a:gd name="connsiteX5274" fmla="*/ 1810331 w 2729341"/>
              <a:gd name="connsiteY5274" fmla="*/ 1263396 h 2249100"/>
              <a:gd name="connsiteX5275" fmla="*/ 1821733 w 2729341"/>
              <a:gd name="connsiteY5275" fmla="*/ 1263396 h 2249100"/>
              <a:gd name="connsiteX5276" fmla="*/ 1833134 w 2729341"/>
              <a:gd name="connsiteY5276" fmla="*/ 1263396 h 2249100"/>
              <a:gd name="connsiteX5277" fmla="*/ 1844535 w 2729341"/>
              <a:gd name="connsiteY5277" fmla="*/ 1263396 h 2249100"/>
              <a:gd name="connsiteX5278" fmla="*/ 1855908 w 2729341"/>
              <a:gd name="connsiteY5278" fmla="*/ 1263396 h 2249100"/>
              <a:gd name="connsiteX5279" fmla="*/ 1867310 w 2729341"/>
              <a:gd name="connsiteY5279" fmla="*/ 1263396 h 2249100"/>
              <a:gd name="connsiteX5280" fmla="*/ 1878711 w 2729341"/>
              <a:gd name="connsiteY5280" fmla="*/ 1263396 h 2249100"/>
              <a:gd name="connsiteX5281" fmla="*/ 1890103 w 2729341"/>
              <a:gd name="connsiteY5281" fmla="*/ 1263396 h 2249100"/>
              <a:gd name="connsiteX5282" fmla="*/ 1901504 w 2729341"/>
              <a:gd name="connsiteY5282" fmla="*/ 1263396 h 2249100"/>
              <a:gd name="connsiteX5283" fmla="*/ 1912906 w 2729341"/>
              <a:gd name="connsiteY5283" fmla="*/ 1263396 h 2249100"/>
              <a:gd name="connsiteX5284" fmla="*/ 1924307 w 2729341"/>
              <a:gd name="connsiteY5284" fmla="*/ 1263396 h 2249100"/>
              <a:gd name="connsiteX5285" fmla="*/ 1935699 w 2729341"/>
              <a:gd name="connsiteY5285" fmla="*/ 1263396 h 2249100"/>
              <a:gd name="connsiteX5286" fmla="*/ 1947101 w 2729341"/>
              <a:gd name="connsiteY5286" fmla="*/ 1263396 h 2249100"/>
              <a:gd name="connsiteX5287" fmla="*/ 1958502 w 2729341"/>
              <a:gd name="connsiteY5287" fmla="*/ 1263396 h 2249100"/>
              <a:gd name="connsiteX5288" fmla="*/ 1969894 w 2729341"/>
              <a:gd name="connsiteY5288" fmla="*/ 1263396 h 2249100"/>
              <a:gd name="connsiteX5289" fmla="*/ 1976199 w 2729341"/>
              <a:gd name="connsiteY5289" fmla="*/ 1263453 h 2249100"/>
              <a:gd name="connsiteX5290" fmla="*/ 1976304 w 2729341"/>
              <a:gd name="connsiteY5290" fmla="*/ 1254852 h 2249100"/>
              <a:gd name="connsiteX5291" fmla="*/ 1976380 w 2729341"/>
              <a:gd name="connsiteY5291" fmla="*/ 1248051 h 2249100"/>
              <a:gd name="connsiteX5292" fmla="*/ 1982153 w 2729341"/>
              <a:gd name="connsiteY5292" fmla="*/ 1248880 h 2249100"/>
              <a:gd name="connsiteX5293" fmla="*/ 1983877 w 2729341"/>
              <a:gd name="connsiteY5293" fmla="*/ 1250118 h 2249100"/>
              <a:gd name="connsiteX5294" fmla="*/ 1984429 w 2729341"/>
              <a:gd name="connsiteY5294" fmla="*/ 1250709 h 2249100"/>
              <a:gd name="connsiteX5295" fmla="*/ 1984267 w 2729341"/>
              <a:gd name="connsiteY5295" fmla="*/ 1252585 h 2249100"/>
              <a:gd name="connsiteX5296" fmla="*/ 1984743 w 2729341"/>
              <a:gd name="connsiteY5296" fmla="*/ 1258272 h 2249100"/>
              <a:gd name="connsiteX5297" fmla="*/ 1985791 w 2729341"/>
              <a:gd name="connsiteY5297" fmla="*/ 1262996 h 2249100"/>
              <a:gd name="connsiteX5298" fmla="*/ 1988211 w 2729341"/>
              <a:gd name="connsiteY5298" fmla="*/ 1268663 h 2249100"/>
              <a:gd name="connsiteX5299" fmla="*/ 1988220 w 2729341"/>
              <a:gd name="connsiteY5299" fmla="*/ 1268673 h 2249100"/>
              <a:gd name="connsiteX5300" fmla="*/ 1988420 w 2729341"/>
              <a:gd name="connsiteY5300" fmla="*/ 1270883 h 2249100"/>
              <a:gd name="connsiteX5301" fmla="*/ 1989211 w 2729341"/>
              <a:gd name="connsiteY5301" fmla="*/ 1272264 h 2249100"/>
              <a:gd name="connsiteX5302" fmla="*/ 1990668 w 2729341"/>
              <a:gd name="connsiteY5302" fmla="*/ 1273550 h 2249100"/>
              <a:gd name="connsiteX5303" fmla="*/ 1996192 w 2729341"/>
              <a:gd name="connsiteY5303" fmla="*/ 1275102 h 2249100"/>
              <a:gd name="connsiteX5304" fmla="*/ 2005784 w 2729341"/>
              <a:gd name="connsiteY5304" fmla="*/ 1276922 h 2249100"/>
              <a:gd name="connsiteX5305" fmla="*/ 2011223 w 2729341"/>
              <a:gd name="connsiteY5305" fmla="*/ 1279008 h 2249100"/>
              <a:gd name="connsiteX5306" fmla="*/ 2012509 w 2729341"/>
              <a:gd name="connsiteY5306" fmla="*/ 1281360 h 2249100"/>
              <a:gd name="connsiteX5307" fmla="*/ 2015071 w 2729341"/>
              <a:gd name="connsiteY5307" fmla="*/ 1282303 h 2249100"/>
              <a:gd name="connsiteX5308" fmla="*/ 2018910 w 2729341"/>
              <a:gd name="connsiteY5308" fmla="*/ 1281846 h 2249100"/>
              <a:gd name="connsiteX5309" fmla="*/ 2021596 w 2729341"/>
              <a:gd name="connsiteY5309" fmla="*/ 1280865 h 2249100"/>
              <a:gd name="connsiteX5310" fmla="*/ 2023891 w 2729341"/>
              <a:gd name="connsiteY5310" fmla="*/ 1278674 h 2249100"/>
              <a:gd name="connsiteX5311" fmla="*/ 1237860 w 2729341"/>
              <a:gd name="connsiteY5311" fmla="*/ 1276407 h 2249100"/>
              <a:gd name="connsiteX5312" fmla="*/ 1238212 w 2729341"/>
              <a:gd name="connsiteY5312" fmla="*/ 1277284 h 2249100"/>
              <a:gd name="connsiteX5313" fmla="*/ 1237136 w 2729341"/>
              <a:gd name="connsiteY5313" fmla="*/ 1278141 h 2249100"/>
              <a:gd name="connsiteX5314" fmla="*/ 1236374 w 2729341"/>
              <a:gd name="connsiteY5314" fmla="*/ 1278274 h 2249100"/>
              <a:gd name="connsiteX5315" fmla="*/ 1235154 w 2729341"/>
              <a:gd name="connsiteY5315" fmla="*/ 1276902 h 2249100"/>
              <a:gd name="connsiteX5316" fmla="*/ 1234621 w 2729341"/>
              <a:gd name="connsiteY5316" fmla="*/ 1276731 h 2249100"/>
              <a:gd name="connsiteX5317" fmla="*/ 1235050 w 2729341"/>
              <a:gd name="connsiteY5317" fmla="*/ 1278846 h 2249100"/>
              <a:gd name="connsiteX5318" fmla="*/ 1234897 w 2729341"/>
              <a:gd name="connsiteY5318" fmla="*/ 1279569 h 2249100"/>
              <a:gd name="connsiteX5319" fmla="*/ 1232411 w 2729341"/>
              <a:gd name="connsiteY5319" fmla="*/ 1278274 h 2249100"/>
              <a:gd name="connsiteX5320" fmla="*/ 1231954 w 2729341"/>
              <a:gd name="connsiteY5320" fmla="*/ 1277246 h 2249100"/>
              <a:gd name="connsiteX5321" fmla="*/ 1232649 w 2729341"/>
              <a:gd name="connsiteY5321" fmla="*/ 1276160 h 2249100"/>
              <a:gd name="connsiteX5322" fmla="*/ 1234221 w 2729341"/>
              <a:gd name="connsiteY5322" fmla="*/ 1275036 h 2249100"/>
              <a:gd name="connsiteX5323" fmla="*/ 1234764 w 2729341"/>
              <a:gd name="connsiteY5323" fmla="*/ 1274902 h 2249100"/>
              <a:gd name="connsiteX5324" fmla="*/ 1237860 w 2729341"/>
              <a:gd name="connsiteY5324" fmla="*/ 1276407 h 2249100"/>
              <a:gd name="connsiteX5325" fmla="*/ 1231687 w 2729341"/>
              <a:gd name="connsiteY5325" fmla="*/ 1283332 h 2249100"/>
              <a:gd name="connsiteX5326" fmla="*/ 1232392 w 2729341"/>
              <a:gd name="connsiteY5326" fmla="*/ 1284656 h 2249100"/>
              <a:gd name="connsiteX5327" fmla="*/ 1229516 w 2729341"/>
              <a:gd name="connsiteY5327" fmla="*/ 1283808 h 2249100"/>
              <a:gd name="connsiteX5328" fmla="*/ 1228306 w 2729341"/>
              <a:gd name="connsiteY5328" fmla="*/ 1283046 h 2249100"/>
              <a:gd name="connsiteX5329" fmla="*/ 1227944 w 2729341"/>
              <a:gd name="connsiteY5329" fmla="*/ 1282303 h 2249100"/>
              <a:gd name="connsiteX5330" fmla="*/ 1227515 w 2729341"/>
              <a:gd name="connsiteY5330" fmla="*/ 1279874 h 2249100"/>
              <a:gd name="connsiteX5331" fmla="*/ 1227715 w 2729341"/>
              <a:gd name="connsiteY5331" fmla="*/ 1279084 h 2249100"/>
              <a:gd name="connsiteX5332" fmla="*/ 1229001 w 2729341"/>
              <a:gd name="connsiteY5332" fmla="*/ 1278808 h 2249100"/>
              <a:gd name="connsiteX5333" fmla="*/ 1231402 w 2729341"/>
              <a:gd name="connsiteY5333" fmla="*/ 1281818 h 2249100"/>
              <a:gd name="connsiteX5334" fmla="*/ 1231687 w 2729341"/>
              <a:gd name="connsiteY5334" fmla="*/ 1283332 h 2249100"/>
              <a:gd name="connsiteX5335" fmla="*/ 1236821 w 2729341"/>
              <a:gd name="connsiteY5335" fmla="*/ 1286123 h 2249100"/>
              <a:gd name="connsiteX5336" fmla="*/ 1236402 w 2729341"/>
              <a:gd name="connsiteY5336" fmla="*/ 1286523 h 2249100"/>
              <a:gd name="connsiteX5337" fmla="*/ 1234974 w 2729341"/>
              <a:gd name="connsiteY5337" fmla="*/ 1285999 h 2249100"/>
              <a:gd name="connsiteX5338" fmla="*/ 1234135 w 2729341"/>
              <a:gd name="connsiteY5338" fmla="*/ 1285104 h 2249100"/>
              <a:gd name="connsiteX5339" fmla="*/ 1233850 w 2729341"/>
              <a:gd name="connsiteY5339" fmla="*/ 1283989 h 2249100"/>
              <a:gd name="connsiteX5340" fmla="*/ 1234383 w 2729341"/>
              <a:gd name="connsiteY5340" fmla="*/ 1281846 h 2249100"/>
              <a:gd name="connsiteX5341" fmla="*/ 1235097 w 2729341"/>
              <a:gd name="connsiteY5341" fmla="*/ 1281294 h 2249100"/>
              <a:gd name="connsiteX5342" fmla="*/ 1235545 w 2729341"/>
              <a:gd name="connsiteY5342" fmla="*/ 1281417 h 2249100"/>
              <a:gd name="connsiteX5343" fmla="*/ 1235736 w 2729341"/>
              <a:gd name="connsiteY5343" fmla="*/ 1283303 h 2249100"/>
              <a:gd name="connsiteX5344" fmla="*/ 1237002 w 2729341"/>
              <a:gd name="connsiteY5344" fmla="*/ 1285294 h 2249100"/>
              <a:gd name="connsiteX5345" fmla="*/ 1236821 w 2729341"/>
              <a:gd name="connsiteY5345" fmla="*/ 1286123 h 2249100"/>
              <a:gd name="connsiteX5346" fmla="*/ 1243460 w 2729341"/>
              <a:gd name="connsiteY5346" fmla="*/ 1297134 h 2249100"/>
              <a:gd name="connsiteX5347" fmla="*/ 1244765 w 2729341"/>
              <a:gd name="connsiteY5347" fmla="*/ 1302363 h 2249100"/>
              <a:gd name="connsiteX5348" fmla="*/ 1245327 w 2729341"/>
              <a:gd name="connsiteY5348" fmla="*/ 1300182 h 2249100"/>
              <a:gd name="connsiteX5349" fmla="*/ 1248966 w 2729341"/>
              <a:gd name="connsiteY5349" fmla="*/ 1303953 h 2249100"/>
              <a:gd name="connsiteX5350" fmla="*/ 1248966 w 2729341"/>
              <a:gd name="connsiteY5350" fmla="*/ 1305811 h 2249100"/>
              <a:gd name="connsiteX5351" fmla="*/ 1248528 w 2729341"/>
              <a:gd name="connsiteY5351" fmla="*/ 1306430 h 2249100"/>
              <a:gd name="connsiteX5352" fmla="*/ 1247766 w 2729341"/>
              <a:gd name="connsiteY5352" fmla="*/ 1306649 h 2249100"/>
              <a:gd name="connsiteX5353" fmla="*/ 1247070 w 2729341"/>
              <a:gd name="connsiteY5353" fmla="*/ 1306106 h 2249100"/>
              <a:gd name="connsiteX5354" fmla="*/ 1246432 w 2729341"/>
              <a:gd name="connsiteY5354" fmla="*/ 1304801 h 2249100"/>
              <a:gd name="connsiteX5355" fmla="*/ 1245613 w 2729341"/>
              <a:gd name="connsiteY5355" fmla="*/ 1304115 h 2249100"/>
              <a:gd name="connsiteX5356" fmla="*/ 1243870 w 2729341"/>
              <a:gd name="connsiteY5356" fmla="*/ 1303677 h 2249100"/>
              <a:gd name="connsiteX5357" fmla="*/ 1242965 w 2729341"/>
              <a:gd name="connsiteY5357" fmla="*/ 1302191 h 2249100"/>
              <a:gd name="connsiteX5358" fmla="*/ 1242651 w 2729341"/>
              <a:gd name="connsiteY5358" fmla="*/ 1301182 h 2249100"/>
              <a:gd name="connsiteX5359" fmla="*/ 1242565 w 2729341"/>
              <a:gd name="connsiteY5359" fmla="*/ 1298248 h 2249100"/>
              <a:gd name="connsiteX5360" fmla="*/ 1242127 w 2729341"/>
              <a:gd name="connsiteY5360" fmla="*/ 1297334 h 2249100"/>
              <a:gd name="connsiteX5361" fmla="*/ 1241203 w 2729341"/>
              <a:gd name="connsiteY5361" fmla="*/ 1297134 h 2249100"/>
              <a:gd name="connsiteX5362" fmla="*/ 1240317 w 2729341"/>
              <a:gd name="connsiteY5362" fmla="*/ 1296438 h 2249100"/>
              <a:gd name="connsiteX5363" fmla="*/ 1238945 w 2729341"/>
              <a:gd name="connsiteY5363" fmla="*/ 1294381 h 2249100"/>
              <a:gd name="connsiteX5364" fmla="*/ 1238755 w 2729341"/>
              <a:gd name="connsiteY5364" fmla="*/ 1293829 h 2249100"/>
              <a:gd name="connsiteX5365" fmla="*/ 1239403 w 2729341"/>
              <a:gd name="connsiteY5365" fmla="*/ 1292152 h 2249100"/>
              <a:gd name="connsiteX5366" fmla="*/ 1240889 w 2729341"/>
              <a:gd name="connsiteY5366" fmla="*/ 1289342 h 2249100"/>
              <a:gd name="connsiteX5367" fmla="*/ 1241965 w 2729341"/>
              <a:gd name="connsiteY5367" fmla="*/ 1288009 h 2249100"/>
              <a:gd name="connsiteX5368" fmla="*/ 1242632 w 2729341"/>
              <a:gd name="connsiteY5368" fmla="*/ 1288152 h 2249100"/>
              <a:gd name="connsiteX5369" fmla="*/ 1243460 w 2729341"/>
              <a:gd name="connsiteY5369" fmla="*/ 1288999 h 2249100"/>
              <a:gd name="connsiteX5370" fmla="*/ 1244451 w 2729341"/>
              <a:gd name="connsiteY5370" fmla="*/ 1290542 h 2249100"/>
              <a:gd name="connsiteX5371" fmla="*/ 1244260 w 2729341"/>
              <a:gd name="connsiteY5371" fmla="*/ 1291628 h 2249100"/>
              <a:gd name="connsiteX5372" fmla="*/ 1240260 w 2729341"/>
              <a:gd name="connsiteY5372" fmla="*/ 1293752 h 2249100"/>
              <a:gd name="connsiteX5373" fmla="*/ 1240127 w 2729341"/>
              <a:gd name="connsiteY5373" fmla="*/ 1294248 h 2249100"/>
              <a:gd name="connsiteX5374" fmla="*/ 1242070 w 2729341"/>
              <a:gd name="connsiteY5374" fmla="*/ 1294848 h 2249100"/>
              <a:gd name="connsiteX5375" fmla="*/ 1242784 w 2729341"/>
              <a:gd name="connsiteY5375" fmla="*/ 1295381 h 2249100"/>
              <a:gd name="connsiteX5376" fmla="*/ 1243460 w 2729341"/>
              <a:gd name="connsiteY5376" fmla="*/ 1297134 h 2249100"/>
              <a:gd name="connsiteX5377" fmla="*/ 2142115 w 2729341"/>
              <a:gd name="connsiteY5377" fmla="*/ 1306325 h 2249100"/>
              <a:gd name="connsiteX5378" fmla="*/ 2141982 w 2729341"/>
              <a:gd name="connsiteY5378" fmla="*/ 1306983 h 2249100"/>
              <a:gd name="connsiteX5379" fmla="*/ 2142954 w 2729341"/>
              <a:gd name="connsiteY5379" fmla="*/ 1307183 h 2249100"/>
              <a:gd name="connsiteX5380" fmla="*/ 2142773 w 2729341"/>
              <a:gd name="connsiteY5380" fmla="*/ 1307516 h 2249100"/>
              <a:gd name="connsiteX5381" fmla="*/ 2141715 w 2729341"/>
              <a:gd name="connsiteY5381" fmla="*/ 1308116 h 2249100"/>
              <a:gd name="connsiteX5382" fmla="*/ 2138725 w 2729341"/>
              <a:gd name="connsiteY5382" fmla="*/ 1309335 h 2249100"/>
              <a:gd name="connsiteX5383" fmla="*/ 2136724 w 2729341"/>
              <a:gd name="connsiteY5383" fmla="*/ 1309726 h 2249100"/>
              <a:gd name="connsiteX5384" fmla="*/ 2135696 w 2729341"/>
              <a:gd name="connsiteY5384" fmla="*/ 1309287 h 2249100"/>
              <a:gd name="connsiteX5385" fmla="*/ 2135591 w 2729341"/>
              <a:gd name="connsiteY5385" fmla="*/ 1308478 h 2249100"/>
              <a:gd name="connsiteX5386" fmla="*/ 2136401 w 2729341"/>
              <a:gd name="connsiteY5386" fmla="*/ 1307287 h 2249100"/>
              <a:gd name="connsiteX5387" fmla="*/ 2136401 w 2729341"/>
              <a:gd name="connsiteY5387" fmla="*/ 1306697 h 2249100"/>
              <a:gd name="connsiteX5388" fmla="*/ 2135572 w 2729341"/>
              <a:gd name="connsiteY5388" fmla="*/ 1306697 h 2249100"/>
              <a:gd name="connsiteX5389" fmla="*/ 2135772 w 2729341"/>
              <a:gd name="connsiteY5389" fmla="*/ 1306220 h 2249100"/>
              <a:gd name="connsiteX5390" fmla="*/ 2137001 w 2729341"/>
              <a:gd name="connsiteY5390" fmla="*/ 1305278 h 2249100"/>
              <a:gd name="connsiteX5391" fmla="*/ 2147459 w 2729341"/>
              <a:gd name="connsiteY5391" fmla="*/ 1299267 h 2249100"/>
              <a:gd name="connsiteX5392" fmla="*/ 2151926 w 2729341"/>
              <a:gd name="connsiteY5392" fmla="*/ 1297077 h 2249100"/>
              <a:gd name="connsiteX5393" fmla="*/ 2154307 w 2729341"/>
              <a:gd name="connsiteY5393" fmla="*/ 1296381 h 2249100"/>
              <a:gd name="connsiteX5394" fmla="*/ 2154689 w 2729341"/>
              <a:gd name="connsiteY5394" fmla="*/ 1296724 h 2249100"/>
              <a:gd name="connsiteX5395" fmla="*/ 2152107 w 2729341"/>
              <a:gd name="connsiteY5395" fmla="*/ 1298991 h 2249100"/>
              <a:gd name="connsiteX5396" fmla="*/ 2151698 w 2729341"/>
              <a:gd name="connsiteY5396" fmla="*/ 1299915 h 2249100"/>
              <a:gd name="connsiteX5397" fmla="*/ 2151793 w 2729341"/>
              <a:gd name="connsiteY5397" fmla="*/ 1300534 h 2249100"/>
              <a:gd name="connsiteX5398" fmla="*/ 2150945 w 2729341"/>
              <a:gd name="connsiteY5398" fmla="*/ 1301725 h 2249100"/>
              <a:gd name="connsiteX5399" fmla="*/ 2143297 w 2729341"/>
              <a:gd name="connsiteY5399" fmla="*/ 1305935 h 2249100"/>
              <a:gd name="connsiteX5400" fmla="*/ 2142115 w 2729341"/>
              <a:gd name="connsiteY5400" fmla="*/ 1306325 h 2249100"/>
              <a:gd name="connsiteX5401" fmla="*/ 1245480 w 2729341"/>
              <a:gd name="connsiteY5401" fmla="*/ 1319460 h 2249100"/>
              <a:gd name="connsiteX5402" fmla="*/ 1245337 w 2729341"/>
              <a:gd name="connsiteY5402" fmla="*/ 1320222 h 2249100"/>
              <a:gd name="connsiteX5403" fmla="*/ 1243860 w 2729341"/>
              <a:gd name="connsiteY5403" fmla="*/ 1319317 h 2249100"/>
              <a:gd name="connsiteX5404" fmla="*/ 1243375 w 2729341"/>
              <a:gd name="connsiteY5404" fmla="*/ 1318479 h 2249100"/>
              <a:gd name="connsiteX5405" fmla="*/ 1243432 w 2729341"/>
              <a:gd name="connsiteY5405" fmla="*/ 1316603 h 2249100"/>
              <a:gd name="connsiteX5406" fmla="*/ 1243803 w 2729341"/>
              <a:gd name="connsiteY5406" fmla="*/ 1315384 h 2249100"/>
              <a:gd name="connsiteX5407" fmla="*/ 1244079 w 2729341"/>
              <a:gd name="connsiteY5407" fmla="*/ 1315136 h 2249100"/>
              <a:gd name="connsiteX5408" fmla="*/ 1244946 w 2729341"/>
              <a:gd name="connsiteY5408" fmla="*/ 1315669 h 2249100"/>
              <a:gd name="connsiteX5409" fmla="*/ 1245194 w 2729341"/>
              <a:gd name="connsiteY5409" fmla="*/ 1315984 h 2249100"/>
              <a:gd name="connsiteX5410" fmla="*/ 1245480 w 2729341"/>
              <a:gd name="connsiteY5410" fmla="*/ 1319460 h 2249100"/>
              <a:gd name="connsiteX5411" fmla="*/ 1248232 w 2729341"/>
              <a:gd name="connsiteY5411" fmla="*/ 1327328 h 2249100"/>
              <a:gd name="connsiteX5412" fmla="*/ 1248108 w 2729341"/>
              <a:gd name="connsiteY5412" fmla="*/ 1328223 h 2249100"/>
              <a:gd name="connsiteX5413" fmla="*/ 1247089 w 2729341"/>
              <a:gd name="connsiteY5413" fmla="*/ 1328919 h 2249100"/>
              <a:gd name="connsiteX5414" fmla="*/ 1246556 w 2729341"/>
              <a:gd name="connsiteY5414" fmla="*/ 1328738 h 2249100"/>
              <a:gd name="connsiteX5415" fmla="*/ 1246518 w 2729341"/>
              <a:gd name="connsiteY5415" fmla="*/ 1327680 h 2249100"/>
              <a:gd name="connsiteX5416" fmla="*/ 1246242 w 2729341"/>
              <a:gd name="connsiteY5416" fmla="*/ 1327518 h 2249100"/>
              <a:gd name="connsiteX5417" fmla="*/ 1245137 w 2729341"/>
              <a:gd name="connsiteY5417" fmla="*/ 1328785 h 2249100"/>
              <a:gd name="connsiteX5418" fmla="*/ 1245222 w 2729341"/>
              <a:gd name="connsiteY5418" fmla="*/ 1326280 h 2249100"/>
              <a:gd name="connsiteX5419" fmla="*/ 1245765 w 2729341"/>
              <a:gd name="connsiteY5419" fmla="*/ 1323642 h 2249100"/>
              <a:gd name="connsiteX5420" fmla="*/ 1246242 w 2729341"/>
              <a:gd name="connsiteY5420" fmla="*/ 1323594 h 2249100"/>
              <a:gd name="connsiteX5421" fmla="*/ 1246946 w 2729341"/>
              <a:gd name="connsiteY5421" fmla="*/ 1325328 h 2249100"/>
              <a:gd name="connsiteX5422" fmla="*/ 1248232 w 2729341"/>
              <a:gd name="connsiteY5422" fmla="*/ 1327328 h 2249100"/>
              <a:gd name="connsiteX5423" fmla="*/ 2161718 w 2729341"/>
              <a:gd name="connsiteY5423" fmla="*/ 1334586 h 2249100"/>
              <a:gd name="connsiteX5424" fmla="*/ 2161223 w 2729341"/>
              <a:gd name="connsiteY5424" fmla="*/ 1335853 h 2249100"/>
              <a:gd name="connsiteX5425" fmla="*/ 2161318 w 2729341"/>
              <a:gd name="connsiteY5425" fmla="*/ 1336615 h 2249100"/>
              <a:gd name="connsiteX5426" fmla="*/ 2158070 w 2729341"/>
              <a:gd name="connsiteY5426" fmla="*/ 1339968 h 2249100"/>
              <a:gd name="connsiteX5427" fmla="*/ 2156889 w 2729341"/>
              <a:gd name="connsiteY5427" fmla="*/ 1342082 h 2249100"/>
              <a:gd name="connsiteX5428" fmla="*/ 2155908 w 2729341"/>
              <a:gd name="connsiteY5428" fmla="*/ 1342416 h 2249100"/>
              <a:gd name="connsiteX5429" fmla="*/ 2155117 w 2729341"/>
              <a:gd name="connsiteY5429" fmla="*/ 1340977 h 2249100"/>
              <a:gd name="connsiteX5430" fmla="*/ 2155117 w 2729341"/>
              <a:gd name="connsiteY5430" fmla="*/ 1339815 h 2249100"/>
              <a:gd name="connsiteX5431" fmla="*/ 2155917 w 2729341"/>
              <a:gd name="connsiteY5431" fmla="*/ 1338939 h 2249100"/>
              <a:gd name="connsiteX5432" fmla="*/ 2156708 w 2729341"/>
              <a:gd name="connsiteY5432" fmla="*/ 1337691 h 2249100"/>
              <a:gd name="connsiteX5433" fmla="*/ 2156803 w 2729341"/>
              <a:gd name="connsiteY5433" fmla="*/ 1335967 h 2249100"/>
              <a:gd name="connsiteX5434" fmla="*/ 2156498 w 2729341"/>
              <a:gd name="connsiteY5434" fmla="*/ 1335338 h 2249100"/>
              <a:gd name="connsiteX5435" fmla="*/ 2155508 w 2729341"/>
              <a:gd name="connsiteY5435" fmla="*/ 1336891 h 2249100"/>
              <a:gd name="connsiteX5436" fmla="*/ 2156060 w 2729341"/>
              <a:gd name="connsiteY5436" fmla="*/ 1337224 h 2249100"/>
              <a:gd name="connsiteX5437" fmla="*/ 2156222 w 2729341"/>
              <a:gd name="connsiteY5437" fmla="*/ 1337491 h 2249100"/>
              <a:gd name="connsiteX5438" fmla="*/ 2156031 w 2729341"/>
              <a:gd name="connsiteY5438" fmla="*/ 1338053 h 2249100"/>
              <a:gd name="connsiteX5439" fmla="*/ 2152298 w 2729341"/>
              <a:gd name="connsiteY5439" fmla="*/ 1337224 h 2249100"/>
              <a:gd name="connsiteX5440" fmla="*/ 2151183 w 2729341"/>
              <a:gd name="connsiteY5440" fmla="*/ 1336015 h 2249100"/>
              <a:gd name="connsiteX5441" fmla="*/ 2151374 w 2729341"/>
              <a:gd name="connsiteY5441" fmla="*/ 1334329 h 2249100"/>
              <a:gd name="connsiteX5442" fmla="*/ 2152622 w 2729341"/>
              <a:gd name="connsiteY5442" fmla="*/ 1332167 h 2249100"/>
              <a:gd name="connsiteX5443" fmla="*/ 2157108 w 2729341"/>
              <a:gd name="connsiteY5443" fmla="*/ 1327585 h 2249100"/>
              <a:gd name="connsiteX5444" fmla="*/ 2159089 w 2729341"/>
              <a:gd name="connsiteY5444" fmla="*/ 1326309 h 2249100"/>
              <a:gd name="connsiteX5445" fmla="*/ 2164709 w 2729341"/>
              <a:gd name="connsiteY5445" fmla="*/ 1324289 h 2249100"/>
              <a:gd name="connsiteX5446" fmla="*/ 2167804 w 2729341"/>
              <a:gd name="connsiteY5446" fmla="*/ 1323823 h 2249100"/>
              <a:gd name="connsiteX5447" fmla="*/ 2170919 w 2729341"/>
              <a:gd name="connsiteY5447" fmla="*/ 1323823 h 2249100"/>
              <a:gd name="connsiteX5448" fmla="*/ 2173176 w 2729341"/>
              <a:gd name="connsiteY5448" fmla="*/ 1324489 h 2249100"/>
              <a:gd name="connsiteX5449" fmla="*/ 2174577 w 2729341"/>
              <a:gd name="connsiteY5449" fmla="*/ 1325813 h 2249100"/>
              <a:gd name="connsiteX5450" fmla="*/ 2173253 w 2729341"/>
              <a:gd name="connsiteY5450" fmla="*/ 1326690 h 2249100"/>
              <a:gd name="connsiteX5451" fmla="*/ 2167100 w 2729341"/>
              <a:gd name="connsiteY5451" fmla="*/ 1327442 h 2249100"/>
              <a:gd name="connsiteX5452" fmla="*/ 2166928 w 2729341"/>
              <a:gd name="connsiteY5452" fmla="*/ 1327680 h 2249100"/>
              <a:gd name="connsiteX5453" fmla="*/ 2168109 w 2729341"/>
              <a:gd name="connsiteY5453" fmla="*/ 1328404 h 2249100"/>
              <a:gd name="connsiteX5454" fmla="*/ 2168328 w 2729341"/>
              <a:gd name="connsiteY5454" fmla="*/ 1328919 h 2249100"/>
              <a:gd name="connsiteX5455" fmla="*/ 2167242 w 2729341"/>
              <a:gd name="connsiteY5455" fmla="*/ 1330262 h 2249100"/>
              <a:gd name="connsiteX5456" fmla="*/ 2161718 w 2729341"/>
              <a:gd name="connsiteY5456" fmla="*/ 1334586 h 2249100"/>
              <a:gd name="connsiteX5457" fmla="*/ 1235964 w 2729341"/>
              <a:gd name="connsiteY5457" fmla="*/ 1334815 h 2249100"/>
              <a:gd name="connsiteX5458" fmla="*/ 1235707 w 2729341"/>
              <a:gd name="connsiteY5458" fmla="*/ 1335586 h 2249100"/>
              <a:gd name="connsiteX5459" fmla="*/ 1235326 w 2729341"/>
              <a:gd name="connsiteY5459" fmla="*/ 1335548 h 2249100"/>
              <a:gd name="connsiteX5460" fmla="*/ 1234488 w 2729341"/>
              <a:gd name="connsiteY5460" fmla="*/ 1333976 h 2249100"/>
              <a:gd name="connsiteX5461" fmla="*/ 1234383 w 2729341"/>
              <a:gd name="connsiteY5461" fmla="*/ 1332871 h 2249100"/>
              <a:gd name="connsiteX5462" fmla="*/ 1235097 w 2729341"/>
              <a:gd name="connsiteY5462" fmla="*/ 1332072 h 2249100"/>
              <a:gd name="connsiteX5463" fmla="*/ 1236059 w 2729341"/>
              <a:gd name="connsiteY5463" fmla="*/ 1334367 h 2249100"/>
              <a:gd name="connsiteX5464" fmla="*/ 1235964 w 2729341"/>
              <a:gd name="connsiteY5464" fmla="*/ 1334815 h 2249100"/>
              <a:gd name="connsiteX5465" fmla="*/ 2102777 w 2729341"/>
              <a:gd name="connsiteY5465" fmla="*/ 1341815 h 2249100"/>
              <a:gd name="connsiteX5466" fmla="*/ 2101901 w 2729341"/>
              <a:gd name="connsiteY5466" fmla="*/ 1342425 h 2249100"/>
              <a:gd name="connsiteX5467" fmla="*/ 2101568 w 2729341"/>
              <a:gd name="connsiteY5467" fmla="*/ 1342139 h 2249100"/>
              <a:gd name="connsiteX5468" fmla="*/ 2101777 w 2729341"/>
              <a:gd name="connsiteY5468" fmla="*/ 1340939 h 2249100"/>
              <a:gd name="connsiteX5469" fmla="*/ 2102215 w 2729341"/>
              <a:gd name="connsiteY5469" fmla="*/ 1340244 h 2249100"/>
              <a:gd name="connsiteX5470" fmla="*/ 2102892 w 2729341"/>
              <a:gd name="connsiteY5470" fmla="*/ 1340044 h 2249100"/>
              <a:gd name="connsiteX5471" fmla="*/ 2103225 w 2729341"/>
              <a:gd name="connsiteY5471" fmla="*/ 1340339 h 2249100"/>
              <a:gd name="connsiteX5472" fmla="*/ 2103215 w 2729341"/>
              <a:gd name="connsiteY5472" fmla="*/ 1341120 h 2249100"/>
              <a:gd name="connsiteX5473" fmla="*/ 2102777 w 2729341"/>
              <a:gd name="connsiteY5473" fmla="*/ 1341815 h 2249100"/>
              <a:gd name="connsiteX5474" fmla="*/ 2095262 w 2729341"/>
              <a:gd name="connsiteY5474" fmla="*/ 1345663 h 2249100"/>
              <a:gd name="connsiteX5475" fmla="*/ 2094862 w 2729341"/>
              <a:gd name="connsiteY5475" fmla="*/ 1345940 h 2249100"/>
              <a:gd name="connsiteX5476" fmla="*/ 2093843 w 2729341"/>
              <a:gd name="connsiteY5476" fmla="*/ 1345283 h 2249100"/>
              <a:gd name="connsiteX5477" fmla="*/ 2093700 w 2729341"/>
              <a:gd name="connsiteY5477" fmla="*/ 1344740 h 2249100"/>
              <a:gd name="connsiteX5478" fmla="*/ 2093976 w 2729341"/>
              <a:gd name="connsiteY5478" fmla="*/ 1344197 h 2249100"/>
              <a:gd name="connsiteX5479" fmla="*/ 2094452 w 2729341"/>
              <a:gd name="connsiteY5479" fmla="*/ 1344320 h 2249100"/>
              <a:gd name="connsiteX5480" fmla="*/ 2095119 w 2729341"/>
              <a:gd name="connsiteY5480" fmla="*/ 1345111 h 2249100"/>
              <a:gd name="connsiteX5481" fmla="*/ 2095262 w 2729341"/>
              <a:gd name="connsiteY5481" fmla="*/ 1345663 h 2249100"/>
              <a:gd name="connsiteX5482" fmla="*/ 2099577 w 2729341"/>
              <a:gd name="connsiteY5482" fmla="*/ 1345978 h 2249100"/>
              <a:gd name="connsiteX5483" fmla="*/ 2098681 w 2729341"/>
              <a:gd name="connsiteY5483" fmla="*/ 1346197 h 2249100"/>
              <a:gd name="connsiteX5484" fmla="*/ 2096767 w 2729341"/>
              <a:gd name="connsiteY5484" fmla="*/ 1345854 h 2249100"/>
              <a:gd name="connsiteX5485" fmla="*/ 2096795 w 2729341"/>
              <a:gd name="connsiteY5485" fmla="*/ 1345283 h 2249100"/>
              <a:gd name="connsiteX5486" fmla="*/ 2098786 w 2729341"/>
              <a:gd name="connsiteY5486" fmla="*/ 1344492 h 2249100"/>
              <a:gd name="connsiteX5487" fmla="*/ 2099672 w 2729341"/>
              <a:gd name="connsiteY5487" fmla="*/ 1344273 h 2249100"/>
              <a:gd name="connsiteX5488" fmla="*/ 2099882 w 2729341"/>
              <a:gd name="connsiteY5488" fmla="*/ 1344606 h 2249100"/>
              <a:gd name="connsiteX5489" fmla="*/ 2099577 w 2729341"/>
              <a:gd name="connsiteY5489" fmla="*/ 1345978 h 2249100"/>
              <a:gd name="connsiteX5490" fmla="*/ 2095195 w 2729341"/>
              <a:gd name="connsiteY5490" fmla="*/ 1351274 h 2249100"/>
              <a:gd name="connsiteX5491" fmla="*/ 2093662 w 2729341"/>
              <a:gd name="connsiteY5491" fmla="*/ 1351807 h 2249100"/>
              <a:gd name="connsiteX5492" fmla="*/ 2093024 w 2729341"/>
              <a:gd name="connsiteY5492" fmla="*/ 1351712 h 2249100"/>
              <a:gd name="connsiteX5493" fmla="*/ 2093281 w 2729341"/>
              <a:gd name="connsiteY5493" fmla="*/ 1350979 h 2249100"/>
              <a:gd name="connsiteX5494" fmla="*/ 2094071 w 2729341"/>
              <a:gd name="connsiteY5494" fmla="*/ 1350102 h 2249100"/>
              <a:gd name="connsiteX5495" fmla="*/ 2097634 w 2729341"/>
              <a:gd name="connsiteY5495" fmla="*/ 1347912 h 2249100"/>
              <a:gd name="connsiteX5496" fmla="*/ 2098253 w 2729341"/>
              <a:gd name="connsiteY5496" fmla="*/ 1347950 h 2249100"/>
              <a:gd name="connsiteX5497" fmla="*/ 2098443 w 2729341"/>
              <a:gd name="connsiteY5497" fmla="*/ 1348473 h 2249100"/>
              <a:gd name="connsiteX5498" fmla="*/ 2096719 w 2729341"/>
              <a:gd name="connsiteY5498" fmla="*/ 1349550 h 2249100"/>
              <a:gd name="connsiteX5499" fmla="*/ 2096072 w 2729341"/>
              <a:gd name="connsiteY5499" fmla="*/ 1350121 h 2249100"/>
              <a:gd name="connsiteX5500" fmla="*/ 2095995 w 2729341"/>
              <a:gd name="connsiteY5500" fmla="*/ 1350721 h 2249100"/>
              <a:gd name="connsiteX5501" fmla="*/ 2095195 w 2729341"/>
              <a:gd name="connsiteY5501" fmla="*/ 1351274 h 2249100"/>
              <a:gd name="connsiteX5502" fmla="*/ 2271027 w 2729341"/>
              <a:gd name="connsiteY5502" fmla="*/ 1367600 h 2249100"/>
              <a:gd name="connsiteX5503" fmla="*/ 2271027 w 2729341"/>
              <a:gd name="connsiteY5503" fmla="*/ 1368428 h 2249100"/>
              <a:gd name="connsiteX5504" fmla="*/ 2270208 w 2729341"/>
              <a:gd name="connsiteY5504" fmla="*/ 1368238 h 2249100"/>
              <a:gd name="connsiteX5505" fmla="*/ 2269522 w 2729341"/>
              <a:gd name="connsiteY5505" fmla="*/ 1367676 h 2249100"/>
              <a:gd name="connsiteX5506" fmla="*/ 2268969 w 2729341"/>
              <a:gd name="connsiteY5506" fmla="*/ 1366742 h 2249100"/>
              <a:gd name="connsiteX5507" fmla="*/ 2268284 w 2729341"/>
              <a:gd name="connsiteY5507" fmla="*/ 1364409 h 2249100"/>
              <a:gd name="connsiteX5508" fmla="*/ 2267236 w 2729341"/>
              <a:gd name="connsiteY5508" fmla="*/ 1362751 h 2249100"/>
              <a:gd name="connsiteX5509" fmla="*/ 2268808 w 2729341"/>
              <a:gd name="connsiteY5509" fmla="*/ 1360875 h 2249100"/>
              <a:gd name="connsiteX5510" fmla="*/ 2269751 w 2729341"/>
              <a:gd name="connsiteY5510" fmla="*/ 1360656 h 2249100"/>
              <a:gd name="connsiteX5511" fmla="*/ 2270760 w 2729341"/>
              <a:gd name="connsiteY5511" fmla="*/ 1361075 h 2249100"/>
              <a:gd name="connsiteX5512" fmla="*/ 2270903 w 2729341"/>
              <a:gd name="connsiteY5512" fmla="*/ 1362170 h 2249100"/>
              <a:gd name="connsiteX5513" fmla="*/ 2270160 w 2729341"/>
              <a:gd name="connsiteY5513" fmla="*/ 1363942 h 2249100"/>
              <a:gd name="connsiteX5514" fmla="*/ 2270198 w 2729341"/>
              <a:gd name="connsiteY5514" fmla="*/ 1365752 h 2249100"/>
              <a:gd name="connsiteX5515" fmla="*/ 2271027 w 2729341"/>
              <a:gd name="connsiteY5515" fmla="*/ 1367600 h 2249100"/>
              <a:gd name="connsiteX5516" fmla="*/ 2271351 w 2729341"/>
              <a:gd name="connsiteY5516" fmla="*/ 1372086 h 2249100"/>
              <a:gd name="connsiteX5517" fmla="*/ 2270970 w 2729341"/>
              <a:gd name="connsiteY5517" fmla="*/ 1372296 h 2249100"/>
              <a:gd name="connsiteX5518" fmla="*/ 2269627 w 2729341"/>
              <a:gd name="connsiteY5518" fmla="*/ 1370790 h 2249100"/>
              <a:gd name="connsiteX5519" fmla="*/ 2269341 w 2729341"/>
              <a:gd name="connsiteY5519" fmla="*/ 1369867 h 2249100"/>
              <a:gd name="connsiteX5520" fmla="*/ 2269541 w 2729341"/>
              <a:gd name="connsiteY5520" fmla="*/ 1369095 h 2249100"/>
              <a:gd name="connsiteX5521" fmla="*/ 2270055 w 2729341"/>
              <a:gd name="connsiteY5521" fmla="*/ 1369057 h 2249100"/>
              <a:gd name="connsiteX5522" fmla="*/ 2270893 w 2729341"/>
              <a:gd name="connsiteY5522" fmla="*/ 1369762 h 2249100"/>
              <a:gd name="connsiteX5523" fmla="*/ 2271370 w 2729341"/>
              <a:gd name="connsiteY5523" fmla="*/ 1370581 h 2249100"/>
              <a:gd name="connsiteX5524" fmla="*/ 2271475 w 2729341"/>
              <a:gd name="connsiteY5524" fmla="*/ 1371514 h 2249100"/>
              <a:gd name="connsiteX5525" fmla="*/ 2271351 w 2729341"/>
              <a:gd name="connsiteY5525" fmla="*/ 1372086 h 2249100"/>
              <a:gd name="connsiteX5526" fmla="*/ 2287848 w 2729341"/>
              <a:gd name="connsiteY5526" fmla="*/ 1381039 h 2249100"/>
              <a:gd name="connsiteX5527" fmla="*/ 2288105 w 2729341"/>
              <a:gd name="connsiteY5527" fmla="*/ 1381897 h 2249100"/>
              <a:gd name="connsiteX5528" fmla="*/ 2287457 w 2729341"/>
              <a:gd name="connsiteY5528" fmla="*/ 1383154 h 2249100"/>
              <a:gd name="connsiteX5529" fmla="*/ 2285581 w 2729341"/>
              <a:gd name="connsiteY5529" fmla="*/ 1383792 h 2249100"/>
              <a:gd name="connsiteX5530" fmla="*/ 2281771 w 2729341"/>
              <a:gd name="connsiteY5530" fmla="*/ 1383725 h 2249100"/>
              <a:gd name="connsiteX5531" fmla="*/ 2279304 w 2729341"/>
              <a:gd name="connsiteY5531" fmla="*/ 1383240 h 2249100"/>
              <a:gd name="connsiteX5532" fmla="*/ 2278171 w 2729341"/>
              <a:gd name="connsiteY5532" fmla="*/ 1382344 h 2249100"/>
              <a:gd name="connsiteX5533" fmla="*/ 2277923 w 2729341"/>
              <a:gd name="connsiteY5533" fmla="*/ 1381877 h 2249100"/>
              <a:gd name="connsiteX5534" fmla="*/ 2278028 w 2729341"/>
              <a:gd name="connsiteY5534" fmla="*/ 1380878 h 2249100"/>
              <a:gd name="connsiteX5535" fmla="*/ 2278580 w 2729341"/>
              <a:gd name="connsiteY5535" fmla="*/ 1380811 h 2249100"/>
              <a:gd name="connsiteX5536" fmla="*/ 2279390 w 2729341"/>
              <a:gd name="connsiteY5536" fmla="*/ 1381354 h 2249100"/>
              <a:gd name="connsiteX5537" fmla="*/ 2280599 w 2729341"/>
              <a:gd name="connsiteY5537" fmla="*/ 1381125 h 2249100"/>
              <a:gd name="connsiteX5538" fmla="*/ 2282209 w 2729341"/>
              <a:gd name="connsiteY5538" fmla="*/ 1380115 h 2249100"/>
              <a:gd name="connsiteX5539" fmla="*/ 2283057 w 2729341"/>
              <a:gd name="connsiteY5539" fmla="*/ 1379354 h 2249100"/>
              <a:gd name="connsiteX5540" fmla="*/ 2283133 w 2729341"/>
              <a:gd name="connsiteY5540" fmla="*/ 1378849 h 2249100"/>
              <a:gd name="connsiteX5541" fmla="*/ 2282619 w 2729341"/>
              <a:gd name="connsiteY5541" fmla="*/ 1377877 h 2249100"/>
              <a:gd name="connsiteX5542" fmla="*/ 2283028 w 2729341"/>
              <a:gd name="connsiteY5542" fmla="*/ 1377468 h 2249100"/>
              <a:gd name="connsiteX5543" fmla="*/ 2285048 w 2729341"/>
              <a:gd name="connsiteY5543" fmla="*/ 1377849 h 2249100"/>
              <a:gd name="connsiteX5544" fmla="*/ 2285800 w 2729341"/>
              <a:gd name="connsiteY5544" fmla="*/ 1378477 h 2249100"/>
              <a:gd name="connsiteX5545" fmla="*/ 2287162 w 2729341"/>
              <a:gd name="connsiteY5545" fmla="*/ 1380649 h 2249100"/>
              <a:gd name="connsiteX5546" fmla="*/ 2287848 w 2729341"/>
              <a:gd name="connsiteY5546" fmla="*/ 1381039 h 2249100"/>
              <a:gd name="connsiteX5547" fmla="*/ 2259683 w 2729341"/>
              <a:gd name="connsiteY5547" fmla="*/ 1388412 h 2249100"/>
              <a:gd name="connsiteX5548" fmla="*/ 2263102 w 2729341"/>
              <a:gd name="connsiteY5548" fmla="*/ 1388945 h 2249100"/>
              <a:gd name="connsiteX5549" fmla="*/ 2263435 w 2729341"/>
              <a:gd name="connsiteY5549" fmla="*/ 1388650 h 2249100"/>
              <a:gd name="connsiteX5550" fmla="*/ 2264407 w 2729341"/>
              <a:gd name="connsiteY5550" fmla="*/ 1389660 h 2249100"/>
              <a:gd name="connsiteX5551" fmla="*/ 2264559 w 2729341"/>
              <a:gd name="connsiteY5551" fmla="*/ 1390517 h 2249100"/>
              <a:gd name="connsiteX5552" fmla="*/ 2264150 w 2729341"/>
              <a:gd name="connsiteY5552" fmla="*/ 1391231 h 2249100"/>
              <a:gd name="connsiteX5553" fmla="*/ 2263550 w 2729341"/>
              <a:gd name="connsiteY5553" fmla="*/ 1391631 h 2249100"/>
              <a:gd name="connsiteX5554" fmla="*/ 2262778 w 2729341"/>
              <a:gd name="connsiteY5554" fmla="*/ 1391698 h 2249100"/>
              <a:gd name="connsiteX5555" fmla="*/ 2261540 w 2729341"/>
              <a:gd name="connsiteY5555" fmla="*/ 1390974 h 2249100"/>
              <a:gd name="connsiteX5556" fmla="*/ 2259521 w 2729341"/>
              <a:gd name="connsiteY5556" fmla="*/ 1389050 h 2249100"/>
              <a:gd name="connsiteX5557" fmla="*/ 2259683 w 2729341"/>
              <a:gd name="connsiteY5557" fmla="*/ 1388412 h 2249100"/>
              <a:gd name="connsiteX5558" fmla="*/ 2233098 w 2729341"/>
              <a:gd name="connsiteY5558" fmla="*/ 1396736 h 2249100"/>
              <a:gd name="connsiteX5559" fmla="*/ 2232184 w 2729341"/>
              <a:gd name="connsiteY5559" fmla="*/ 1396927 h 2249100"/>
              <a:gd name="connsiteX5560" fmla="*/ 2231489 w 2729341"/>
              <a:gd name="connsiteY5560" fmla="*/ 1396480 h 2249100"/>
              <a:gd name="connsiteX5561" fmla="*/ 2231603 w 2729341"/>
              <a:gd name="connsiteY5561" fmla="*/ 1394689 h 2249100"/>
              <a:gd name="connsiteX5562" fmla="*/ 2232536 w 2729341"/>
              <a:gd name="connsiteY5562" fmla="*/ 1391564 h 2249100"/>
              <a:gd name="connsiteX5563" fmla="*/ 2233451 w 2729341"/>
              <a:gd name="connsiteY5563" fmla="*/ 1390136 h 2249100"/>
              <a:gd name="connsiteX5564" fmla="*/ 2234689 w 2729341"/>
              <a:gd name="connsiteY5564" fmla="*/ 1390717 h 2249100"/>
              <a:gd name="connsiteX5565" fmla="*/ 2234441 w 2729341"/>
              <a:gd name="connsiteY5565" fmla="*/ 1391098 h 2249100"/>
              <a:gd name="connsiteX5566" fmla="*/ 2234689 w 2729341"/>
              <a:gd name="connsiteY5566" fmla="*/ 1394432 h 2249100"/>
              <a:gd name="connsiteX5567" fmla="*/ 2234241 w 2729341"/>
              <a:gd name="connsiteY5567" fmla="*/ 1395889 h 2249100"/>
              <a:gd name="connsiteX5568" fmla="*/ 2233098 w 2729341"/>
              <a:gd name="connsiteY5568" fmla="*/ 1396736 h 2249100"/>
              <a:gd name="connsiteX5569" fmla="*/ 2198075 w 2729341"/>
              <a:gd name="connsiteY5569" fmla="*/ 1406243 h 2249100"/>
              <a:gd name="connsiteX5570" fmla="*/ 2197275 w 2729341"/>
              <a:gd name="connsiteY5570" fmla="*/ 1406624 h 2249100"/>
              <a:gd name="connsiteX5571" fmla="*/ 2195808 w 2729341"/>
              <a:gd name="connsiteY5571" fmla="*/ 1406490 h 2249100"/>
              <a:gd name="connsiteX5572" fmla="*/ 2195275 w 2729341"/>
              <a:gd name="connsiteY5572" fmla="*/ 1405633 h 2249100"/>
              <a:gd name="connsiteX5573" fmla="*/ 2196046 w 2729341"/>
              <a:gd name="connsiteY5573" fmla="*/ 1403452 h 2249100"/>
              <a:gd name="connsiteX5574" fmla="*/ 2196360 w 2729341"/>
              <a:gd name="connsiteY5574" fmla="*/ 1403852 h 2249100"/>
              <a:gd name="connsiteX5575" fmla="*/ 2197637 w 2729341"/>
              <a:gd name="connsiteY5575" fmla="*/ 1403880 h 2249100"/>
              <a:gd name="connsiteX5576" fmla="*/ 2198075 w 2729341"/>
              <a:gd name="connsiteY5576" fmla="*/ 1404090 h 2249100"/>
              <a:gd name="connsiteX5577" fmla="*/ 2198218 w 2729341"/>
              <a:gd name="connsiteY5577" fmla="*/ 1404633 h 2249100"/>
              <a:gd name="connsiteX5578" fmla="*/ 2198075 w 2729341"/>
              <a:gd name="connsiteY5578" fmla="*/ 1406243 h 2249100"/>
              <a:gd name="connsiteX5579" fmla="*/ 2194598 w 2729341"/>
              <a:gd name="connsiteY5579" fmla="*/ 1410452 h 2249100"/>
              <a:gd name="connsiteX5580" fmla="*/ 2194103 w 2729341"/>
              <a:gd name="connsiteY5580" fmla="*/ 1410939 h 2249100"/>
              <a:gd name="connsiteX5581" fmla="*/ 2193274 w 2729341"/>
              <a:gd name="connsiteY5581" fmla="*/ 1410614 h 2249100"/>
              <a:gd name="connsiteX5582" fmla="*/ 2192950 w 2729341"/>
              <a:gd name="connsiteY5582" fmla="*/ 1411329 h 2249100"/>
              <a:gd name="connsiteX5583" fmla="*/ 2193141 w 2729341"/>
              <a:gd name="connsiteY5583" fmla="*/ 1413072 h 2249100"/>
              <a:gd name="connsiteX5584" fmla="*/ 2192865 w 2729341"/>
              <a:gd name="connsiteY5584" fmla="*/ 1413872 h 2249100"/>
              <a:gd name="connsiteX5585" fmla="*/ 2192131 w 2729341"/>
              <a:gd name="connsiteY5585" fmla="*/ 1413739 h 2249100"/>
              <a:gd name="connsiteX5586" fmla="*/ 2192093 w 2729341"/>
              <a:gd name="connsiteY5586" fmla="*/ 1414062 h 2249100"/>
              <a:gd name="connsiteX5587" fmla="*/ 2192741 w 2729341"/>
              <a:gd name="connsiteY5587" fmla="*/ 1414834 h 2249100"/>
              <a:gd name="connsiteX5588" fmla="*/ 2192808 w 2729341"/>
              <a:gd name="connsiteY5588" fmla="*/ 1415682 h 2249100"/>
              <a:gd name="connsiteX5589" fmla="*/ 2192303 w 2729341"/>
              <a:gd name="connsiteY5589" fmla="*/ 1416606 h 2249100"/>
              <a:gd name="connsiteX5590" fmla="*/ 2191807 w 2729341"/>
              <a:gd name="connsiteY5590" fmla="*/ 1417034 h 2249100"/>
              <a:gd name="connsiteX5591" fmla="*/ 2191341 w 2729341"/>
              <a:gd name="connsiteY5591" fmla="*/ 1416968 h 2249100"/>
              <a:gd name="connsiteX5592" fmla="*/ 2190607 w 2729341"/>
              <a:gd name="connsiteY5592" fmla="*/ 1418015 h 2249100"/>
              <a:gd name="connsiteX5593" fmla="*/ 2189617 w 2729341"/>
              <a:gd name="connsiteY5593" fmla="*/ 1420178 h 2249100"/>
              <a:gd name="connsiteX5594" fmla="*/ 2189274 w 2729341"/>
              <a:gd name="connsiteY5594" fmla="*/ 1421425 h 2249100"/>
              <a:gd name="connsiteX5595" fmla="*/ 2189588 w 2729341"/>
              <a:gd name="connsiteY5595" fmla="*/ 1421768 h 2249100"/>
              <a:gd name="connsiteX5596" fmla="*/ 2189359 w 2729341"/>
              <a:gd name="connsiteY5596" fmla="*/ 1422492 h 2249100"/>
              <a:gd name="connsiteX5597" fmla="*/ 2186892 w 2729341"/>
              <a:gd name="connsiteY5597" fmla="*/ 1425769 h 2249100"/>
              <a:gd name="connsiteX5598" fmla="*/ 2185940 w 2729341"/>
              <a:gd name="connsiteY5598" fmla="*/ 1426083 h 2249100"/>
              <a:gd name="connsiteX5599" fmla="*/ 2184902 w 2729341"/>
              <a:gd name="connsiteY5599" fmla="*/ 1425626 h 2249100"/>
              <a:gd name="connsiteX5600" fmla="*/ 2184168 w 2729341"/>
              <a:gd name="connsiteY5600" fmla="*/ 1424673 h 2249100"/>
              <a:gd name="connsiteX5601" fmla="*/ 2183740 w 2729341"/>
              <a:gd name="connsiteY5601" fmla="*/ 1423216 h 2249100"/>
              <a:gd name="connsiteX5602" fmla="*/ 2183616 w 2729341"/>
              <a:gd name="connsiteY5602" fmla="*/ 1422092 h 2249100"/>
              <a:gd name="connsiteX5603" fmla="*/ 2183787 w 2729341"/>
              <a:gd name="connsiteY5603" fmla="*/ 1421292 h 2249100"/>
              <a:gd name="connsiteX5604" fmla="*/ 2185959 w 2729341"/>
              <a:gd name="connsiteY5604" fmla="*/ 1418387 h 2249100"/>
              <a:gd name="connsiteX5605" fmla="*/ 2186921 w 2729341"/>
              <a:gd name="connsiteY5605" fmla="*/ 1416491 h 2249100"/>
              <a:gd name="connsiteX5606" fmla="*/ 2187474 w 2729341"/>
              <a:gd name="connsiteY5606" fmla="*/ 1414358 h 2249100"/>
              <a:gd name="connsiteX5607" fmla="*/ 2188474 w 2729341"/>
              <a:gd name="connsiteY5607" fmla="*/ 1412996 h 2249100"/>
              <a:gd name="connsiteX5608" fmla="*/ 2189941 w 2729341"/>
              <a:gd name="connsiteY5608" fmla="*/ 1412405 h 2249100"/>
              <a:gd name="connsiteX5609" fmla="*/ 2191131 w 2729341"/>
              <a:gd name="connsiteY5609" fmla="*/ 1411081 h 2249100"/>
              <a:gd name="connsiteX5610" fmla="*/ 2192036 w 2729341"/>
              <a:gd name="connsiteY5610" fmla="*/ 1409014 h 2249100"/>
              <a:gd name="connsiteX5611" fmla="*/ 2193084 w 2729341"/>
              <a:gd name="connsiteY5611" fmla="*/ 1408119 h 2249100"/>
              <a:gd name="connsiteX5612" fmla="*/ 2194265 w 2729341"/>
              <a:gd name="connsiteY5612" fmla="*/ 1408386 h 2249100"/>
              <a:gd name="connsiteX5613" fmla="*/ 2194779 w 2729341"/>
              <a:gd name="connsiteY5613" fmla="*/ 1409167 h 2249100"/>
              <a:gd name="connsiteX5614" fmla="*/ 2194598 w 2729341"/>
              <a:gd name="connsiteY5614" fmla="*/ 1410452 h 2249100"/>
              <a:gd name="connsiteX5615" fmla="*/ 2221744 w 2729341"/>
              <a:gd name="connsiteY5615" fmla="*/ 1415701 h 2249100"/>
              <a:gd name="connsiteX5616" fmla="*/ 2221430 w 2729341"/>
              <a:gd name="connsiteY5616" fmla="*/ 1416234 h 2249100"/>
              <a:gd name="connsiteX5617" fmla="*/ 2220687 w 2729341"/>
              <a:gd name="connsiteY5617" fmla="*/ 1416187 h 2249100"/>
              <a:gd name="connsiteX5618" fmla="*/ 2220097 w 2729341"/>
              <a:gd name="connsiteY5618" fmla="*/ 1415672 h 2249100"/>
              <a:gd name="connsiteX5619" fmla="*/ 2219516 w 2729341"/>
              <a:gd name="connsiteY5619" fmla="*/ 1414005 h 2249100"/>
              <a:gd name="connsiteX5620" fmla="*/ 2219706 w 2729341"/>
              <a:gd name="connsiteY5620" fmla="*/ 1413644 h 2249100"/>
              <a:gd name="connsiteX5621" fmla="*/ 2221144 w 2729341"/>
              <a:gd name="connsiteY5621" fmla="*/ 1413882 h 2249100"/>
              <a:gd name="connsiteX5622" fmla="*/ 2221649 w 2729341"/>
              <a:gd name="connsiteY5622" fmla="*/ 1414587 h 2249100"/>
              <a:gd name="connsiteX5623" fmla="*/ 2221744 w 2729341"/>
              <a:gd name="connsiteY5623" fmla="*/ 1415701 h 2249100"/>
              <a:gd name="connsiteX5624" fmla="*/ 2697280 w 2729341"/>
              <a:gd name="connsiteY5624" fmla="*/ 1444562 h 2249100"/>
              <a:gd name="connsiteX5625" fmla="*/ 2695718 w 2729341"/>
              <a:gd name="connsiteY5625" fmla="*/ 1445286 h 2249100"/>
              <a:gd name="connsiteX5626" fmla="*/ 2694013 w 2729341"/>
              <a:gd name="connsiteY5626" fmla="*/ 1444971 h 2249100"/>
              <a:gd name="connsiteX5627" fmla="*/ 2694051 w 2729341"/>
              <a:gd name="connsiteY5627" fmla="*/ 1446933 h 2249100"/>
              <a:gd name="connsiteX5628" fmla="*/ 2693861 w 2729341"/>
              <a:gd name="connsiteY5628" fmla="*/ 1447638 h 2249100"/>
              <a:gd name="connsiteX5629" fmla="*/ 2691975 w 2729341"/>
              <a:gd name="connsiteY5629" fmla="*/ 1446628 h 2249100"/>
              <a:gd name="connsiteX5630" fmla="*/ 2691279 w 2729341"/>
              <a:gd name="connsiteY5630" fmla="*/ 1445981 h 2249100"/>
              <a:gd name="connsiteX5631" fmla="*/ 2691337 w 2729341"/>
              <a:gd name="connsiteY5631" fmla="*/ 1443380 h 2249100"/>
              <a:gd name="connsiteX5632" fmla="*/ 2693003 w 2729341"/>
              <a:gd name="connsiteY5632" fmla="*/ 1440913 h 2249100"/>
              <a:gd name="connsiteX5633" fmla="*/ 2694280 w 2729341"/>
              <a:gd name="connsiteY5633" fmla="*/ 1439932 h 2249100"/>
              <a:gd name="connsiteX5634" fmla="*/ 2695918 w 2729341"/>
              <a:gd name="connsiteY5634" fmla="*/ 1440609 h 2249100"/>
              <a:gd name="connsiteX5635" fmla="*/ 2697175 w 2729341"/>
              <a:gd name="connsiteY5635" fmla="*/ 1443371 h 2249100"/>
              <a:gd name="connsiteX5636" fmla="*/ 2697280 w 2729341"/>
              <a:gd name="connsiteY5636" fmla="*/ 1444562 h 2249100"/>
              <a:gd name="connsiteX5637" fmla="*/ 2485454 w 2729341"/>
              <a:gd name="connsiteY5637" fmla="*/ 1446610 h 2249100"/>
              <a:gd name="connsiteX5638" fmla="*/ 2484615 w 2729341"/>
              <a:gd name="connsiteY5638" fmla="*/ 1446914 h 2249100"/>
              <a:gd name="connsiteX5639" fmla="*/ 2484415 w 2729341"/>
              <a:gd name="connsiteY5639" fmla="*/ 1446476 h 2249100"/>
              <a:gd name="connsiteX5640" fmla="*/ 2484549 w 2729341"/>
              <a:gd name="connsiteY5640" fmla="*/ 1446067 h 2249100"/>
              <a:gd name="connsiteX5641" fmla="*/ 2485244 w 2729341"/>
              <a:gd name="connsiteY5641" fmla="*/ 1445552 h 2249100"/>
              <a:gd name="connsiteX5642" fmla="*/ 2486416 w 2729341"/>
              <a:gd name="connsiteY5642" fmla="*/ 1445552 h 2249100"/>
              <a:gd name="connsiteX5643" fmla="*/ 2486282 w 2729341"/>
              <a:gd name="connsiteY5643" fmla="*/ 1445962 h 2249100"/>
              <a:gd name="connsiteX5644" fmla="*/ 2485454 w 2729341"/>
              <a:gd name="connsiteY5644" fmla="*/ 1446610 h 2249100"/>
              <a:gd name="connsiteX5645" fmla="*/ 2685622 w 2729341"/>
              <a:gd name="connsiteY5645" fmla="*/ 1449638 h 2249100"/>
              <a:gd name="connsiteX5646" fmla="*/ 2684612 w 2729341"/>
              <a:gd name="connsiteY5646" fmla="*/ 1450372 h 2249100"/>
              <a:gd name="connsiteX5647" fmla="*/ 2683526 w 2729341"/>
              <a:gd name="connsiteY5647" fmla="*/ 1450134 h 2249100"/>
              <a:gd name="connsiteX5648" fmla="*/ 2683488 w 2729341"/>
              <a:gd name="connsiteY5648" fmla="*/ 1448305 h 2249100"/>
              <a:gd name="connsiteX5649" fmla="*/ 2683821 w 2729341"/>
              <a:gd name="connsiteY5649" fmla="*/ 1447686 h 2249100"/>
              <a:gd name="connsiteX5650" fmla="*/ 2684193 w 2729341"/>
              <a:gd name="connsiteY5650" fmla="*/ 1447410 h 2249100"/>
              <a:gd name="connsiteX5651" fmla="*/ 2684755 w 2729341"/>
              <a:gd name="connsiteY5651" fmla="*/ 1447924 h 2249100"/>
              <a:gd name="connsiteX5652" fmla="*/ 2685622 w 2729341"/>
              <a:gd name="connsiteY5652" fmla="*/ 1449638 h 2249100"/>
              <a:gd name="connsiteX5653" fmla="*/ 2481425 w 2729341"/>
              <a:gd name="connsiteY5653" fmla="*/ 1457268 h 2249100"/>
              <a:gd name="connsiteX5654" fmla="*/ 2481024 w 2729341"/>
              <a:gd name="connsiteY5654" fmla="*/ 1457382 h 2249100"/>
              <a:gd name="connsiteX5655" fmla="*/ 2481062 w 2729341"/>
              <a:gd name="connsiteY5655" fmla="*/ 1456592 h 2249100"/>
              <a:gd name="connsiteX5656" fmla="*/ 2481472 w 2729341"/>
              <a:gd name="connsiteY5656" fmla="*/ 1456077 h 2249100"/>
              <a:gd name="connsiteX5657" fmla="*/ 2482253 w 2729341"/>
              <a:gd name="connsiteY5657" fmla="*/ 1455849 h 2249100"/>
              <a:gd name="connsiteX5658" fmla="*/ 2482234 w 2729341"/>
              <a:gd name="connsiteY5658" fmla="*/ 1456249 h 2249100"/>
              <a:gd name="connsiteX5659" fmla="*/ 2481425 w 2729341"/>
              <a:gd name="connsiteY5659" fmla="*/ 1457268 h 2249100"/>
              <a:gd name="connsiteX5660" fmla="*/ 2410111 w 2729341"/>
              <a:gd name="connsiteY5660" fmla="*/ 1492815 h 2249100"/>
              <a:gd name="connsiteX5661" fmla="*/ 2409292 w 2729341"/>
              <a:gd name="connsiteY5661" fmla="*/ 1494063 h 2249100"/>
              <a:gd name="connsiteX5662" fmla="*/ 2408501 w 2729341"/>
              <a:gd name="connsiteY5662" fmla="*/ 1493939 h 2249100"/>
              <a:gd name="connsiteX5663" fmla="*/ 2407920 w 2729341"/>
              <a:gd name="connsiteY5663" fmla="*/ 1493539 h 2249100"/>
              <a:gd name="connsiteX5664" fmla="*/ 2407720 w 2729341"/>
              <a:gd name="connsiteY5664" fmla="*/ 1492749 h 2249100"/>
              <a:gd name="connsiteX5665" fmla="*/ 2407863 w 2729341"/>
              <a:gd name="connsiteY5665" fmla="*/ 1491758 h 2249100"/>
              <a:gd name="connsiteX5666" fmla="*/ 2408568 w 2729341"/>
              <a:gd name="connsiteY5666" fmla="*/ 1491320 h 2249100"/>
              <a:gd name="connsiteX5667" fmla="*/ 2410482 w 2729341"/>
              <a:gd name="connsiteY5667" fmla="*/ 1491701 h 2249100"/>
              <a:gd name="connsiteX5668" fmla="*/ 2410549 w 2729341"/>
              <a:gd name="connsiteY5668" fmla="*/ 1492101 h 2249100"/>
              <a:gd name="connsiteX5669" fmla="*/ 2410111 w 2729341"/>
              <a:gd name="connsiteY5669" fmla="*/ 1492815 h 2249100"/>
              <a:gd name="connsiteX5670" fmla="*/ 2615641 w 2729341"/>
              <a:gd name="connsiteY5670" fmla="*/ 1547889 h 2249100"/>
              <a:gd name="connsiteX5671" fmla="*/ 2614317 w 2729341"/>
              <a:gd name="connsiteY5671" fmla="*/ 1548860 h 2249100"/>
              <a:gd name="connsiteX5672" fmla="*/ 2612841 w 2729341"/>
              <a:gd name="connsiteY5672" fmla="*/ 1548689 h 2249100"/>
              <a:gd name="connsiteX5673" fmla="*/ 2613593 w 2729341"/>
              <a:gd name="connsiteY5673" fmla="*/ 1547374 h 2249100"/>
              <a:gd name="connsiteX5674" fmla="*/ 2613879 w 2729341"/>
              <a:gd name="connsiteY5674" fmla="*/ 1545441 h 2249100"/>
              <a:gd name="connsiteX5675" fmla="*/ 2614613 w 2729341"/>
              <a:gd name="connsiteY5675" fmla="*/ 1543317 h 2249100"/>
              <a:gd name="connsiteX5676" fmla="*/ 2615032 w 2729341"/>
              <a:gd name="connsiteY5676" fmla="*/ 1542669 h 2249100"/>
              <a:gd name="connsiteX5677" fmla="*/ 2615898 w 2729341"/>
              <a:gd name="connsiteY5677" fmla="*/ 1542098 h 2249100"/>
              <a:gd name="connsiteX5678" fmla="*/ 2615641 w 2729341"/>
              <a:gd name="connsiteY5678" fmla="*/ 1547889 h 2249100"/>
              <a:gd name="connsiteX5679" fmla="*/ 2612327 w 2729341"/>
              <a:gd name="connsiteY5679" fmla="*/ 1548127 h 2249100"/>
              <a:gd name="connsiteX5680" fmla="*/ 2611584 w 2729341"/>
              <a:gd name="connsiteY5680" fmla="*/ 1548784 h 2249100"/>
              <a:gd name="connsiteX5681" fmla="*/ 2611307 w 2729341"/>
              <a:gd name="connsiteY5681" fmla="*/ 1547070 h 2249100"/>
              <a:gd name="connsiteX5682" fmla="*/ 2611831 w 2729341"/>
              <a:gd name="connsiteY5682" fmla="*/ 1545088 h 2249100"/>
              <a:gd name="connsiteX5683" fmla="*/ 2612355 w 2729341"/>
              <a:gd name="connsiteY5683" fmla="*/ 1545050 h 2249100"/>
              <a:gd name="connsiteX5684" fmla="*/ 2612622 w 2729341"/>
              <a:gd name="connsiteY5684" fmla="*/ 1546098 h 2249100"/>
              <a:gd name="connsiteX5685" fmla="*/ 2612327 w 2729341"/>
              <a:gd name="connsiteY5685" fmla="*/ 1548127 h 2249100"/>
              <a:gd name="connsiteX5686" fmla="*/ 2635186 w 2729341"/>
              <a:gd name="connsiteY5686" fmla="*/ 1551994 h 2249100"/>
              <a:gd name="connsiteX5687" fmla="*/ 2627824 w 2729341"/>
              <a:gd name="connsiteY5687" fmla="*/ 1553728 h 2249100"/>
              <a:gd name="connsiteX5688" fmla="*/ 2626652 w 2729341"/>
              <a:gd name="connsiteY5688" fmla="*/ 1552613 h 2249100"/>
              <a:gd name="connsiteX5689" fmla="*/ 2628491 w 2729341"/>
              <a:gd name="connsiteY5689" fmla="*/ 1552089 h 2249100"/>
              <a:gd name="connsiteX5690" fmla="*/ 2630805 w 2729341"/>
              <a:gd name="connsiteY5690" fmla="*/ 1549432 h 2249100"/>
              <a:gd name="connsiteX5691" fmla="*/ 2632348 w 2729341"/>
              <a:gd name="connsiteY5691" fmla="*/ 1549127 h 2249100"/>
              <a:gd name="connsiteX5692" fmla="*/ 2634768 w 2729341"/>
              <a:gd name="connsiteY5692" fmla="*/ 1550632 h 2249100"/>
              <a:gd name="connsiteX5693" fmla="*/ 2635186 w 2729341"/>
              <a:gd name="connsiteY5693" fmla="*/ 1551994 h 2249100"/>
              <a:gd name="connsiteX5694" fmla="*/ 2649407 w 2729341"/>
              <a:gd name="connsiteY5694" fmla="*/ 1555928 h 2249100"/>
              <a:gd name="connsiteX5695" fmla="*/ 2647350 w 2729341"/>
              <a:gd name="connsiteY5695" fmla="*/ 1556499 h 2249100"/>
              <a:gd name="connsiteX5696" fmla="*/ 2642587 w 2729341"/>
              <a:gd name="connsiteY5696" fmla="*/ 1555195 h 2249100"/>
              <a:gd name="connsiteX5697" fmla="*/ 2646502 w 2729341"/>
              <a:gd name="connsiteY5697" fmla="*/ 1554090 h 2249100"/>
              <a:gd name="connsiteX5698" fmla="*/ 2647140 w 2729341"/>
              <a:gd name="connsiteY5698" fmla="*/ 1553699 h 2249100"/>
              <a:gd name="connsiteX5699" fmla="*/ 2647655 w 2729341"/>
              <a:gd name="connsiteY5699" fmla="*/ 1552070 h 2249100"/>
              <a:gd name="connsiteX5700" fmla="*/ 2647721 w 2729341"/>
              <a:gd name="connsiteY5700" fmla="*/ 1551251 h 2249100"/>
              <a:gd name="connsiteX5701" fmla="*/ 2649207 w 2729341"/>
              <a:gd name="connsiteY5701" fmla="*/ 1554756 h 2249100"/>
              <a:gd name="connsiteX5702" fmla="*/ 2649407 w 2729341"/>
              <a:gd name="connsiteY5702" fmla="*/ 1555928 h 2249100"/>
              <a:gd name="connsiteX5703" fmla="*/ 2581732 w 2729341"/>
              <a:gd name="connsiteY5703" fmla="*/ 1565815 h 2249100"/>
              <a:gd name="connsiteX5704" fmla="*/ 2579837 w 2729341"/>
              <a:gd name="connsiteY5704" fmla="*/ 1568091 h 2249100"/>
              <a:gd name="connsiteX5705" fmla="*/ 2581551 w 2729341"/>
              <a:gd name="connsiteY5705" fmla="*/ 1568320 h 2249100"/>
              <a:gd name="connsiteX5706" fmla="*/ 2583028 w 2729341"/>
              <a:gd name="connsiteY5706" fmla="*/ 1567653 h 2249100"/>
              <a:gd name="connsiteX5707" fmla="*/ 2584418 w 2729341"/>
              <a:gd name="connsiteY5707" fmla="*/ 1566301 h 2249100"/>
              <a:gd name="connsiteX5708" fmla="*/ 2587666 w 2729341"/>
              <a:gd name="connsiteY5708" fmla="*/ 1564472 h 2249100"/>
              <a:gd name="connsiteX5709" fmla="*/ 2590438 w 2729341"/>
              <a:gd name="connsiteY5709" fmla="*/ 1563672 h 2249100"/>
              <a:gd name="connsiteX5710" fmla="*/ 2591305 w 2729341"/>
              <a:gd name="connsiteY5710" fmla="*/ 1563500 h 2249100"/>
              <a:gd name="connsiteX5711" fmla="*/ 2592629 w 2729341"/>
              <a:gd name="connsiteY5711" fmla="*/ 1564786 h 2249100"/>
              <a:gd name="connsiteX5712" fmla="*/ 2595248 w 2729341"/>
              <a:gd name="connsiteY5712" fmla="*/ 1563757 h 2249100"/>
              <a:gd name="connsiteX5713" fmla="*/ 2597944 w 2729341"/>
              <a:gd name="connsiteY5713" fmla="*/ 1563177 h 2249100"/>
              <a:gd name="connsiteX5714" fmla="*/ 2586295 w 2729341"/>
              <a:gd name="connsiteY5714" fmla="*/ 1569053 h 2249100"/>
              <a:gd name="connsiteX5715" fmla="*/ 2583913 w 2729341"/>
              <a:gd name="connsiteY5715" fmla="*/ 1569710 h 2249100"/>
              <a:gd name="connsiteX5716" fmla="*/ 2580503 w 2729341"/>
              <a:gd name="connsiteY5716" fmla="*/ 1571463 h 2249100"/>
              <a:gd name="connsiteX5717" fmla="*/ 2577284 w 2729341"/>
              <a:gd name="connsiteY5717" fmla="*/ 1572702 h 2249100"/>
              <a:gd name="connsiteX5718" fmla="*/ 2574970 w 2729341"/>
              <a:gd name="connsiteY5718" fmla="*/ 1573149 h 2249100"/>
              <a:gd name="connsiteX5719" fmla="*/ 2563435 w 2729341"/>
              <a:gd name="connsiteY5719" fmla="*/ 1577493 h 2249100"/>
              <a:gd name="connsiteX5720" fmla="*/ 2562520 w 2729341"/>
              <a:gd name="connsiteY5720" fmla="*/ 1577588 h 2249100"/>
              <a:gd name="connsiteX5721" fmla="*/ 2561530 w 2729341"/>
              <a:gd name="connsiteY5721" fmla="*/ 1577169 h 2249100"/>
              <a:gd name="connsiteX5722" fmla="*/ 2552024 w 2729341"/>
              <a:gd name="connsiteY5722" fmla="*/ 1579397 h 2249100"/>
              <a:gd name="connsiteX5723" fmla="*/ 2548128 w 2729341"/>
              <a:gd name="connsiteY5723" fmla="*/ 1579645 h 2249100"/>
              <a:gd name="connsiteX5724" fmla="*/ 2544575 w 2729341"/>
              <a:gd name="connsiteY5724" fmla="*/ 1580426 h 2249100"/>
              <a:gd name="connsiteX5725" fmla="*/ 2547204 w 2729341"/>
              <a:gd name="connsiteY5725" fmla="*/ 1578626 h 2249100"/>
              <a:gd name="connsiteX5726" fmla="*/ 2547261 w 2729341"/>
              <a:gd name="connsiteY5726" fmla="*/ 1577950 h 2249100"/>
              <a:gd name="connsiteX5727" fmla="*/ 2546633 w 2729341"/>
              <a:gd name="connsiteY5727" fmla="*/ 1577426 h 2249100"/>
              <a:gd name="connsiteX5728" fmla="*/ 2545232 w 2729341"/>
              <a:gd name="connsiteY5728" fmla="*/ 1577578 h 2249100"/>
              <a:gd name="connsiteX5729" fmla="*/ 2543794 w 2729341"/>
              <a:gd name="connsiteY5729" fmla="*/ 1579426 h 2249100"/>
              <a:gd name="connsiteX5730" fmla="*/ 2541499 w 2729341"/>
              <a:gd name="connsiteY5730" fmla="*/ 1580045 h 2249100"/>
              <a:gd name="connsiteX5731" fmla="*/ 2541042 w 2729341"/>
              <a:gd name="connsiteY5731" fmla="*/ 1578036 h 2249100"/>
              <a:gd name="connsiteX5732" fmla="*/ 2541813 w 2729341"/>
              <a:gd name="connsiteY5732" fmla="*/ 1576473 h 2249100"/>
              <a:gd name="connsiteX5733" fmla="*/ 2542851 w 2729341"/>
              <a:gd name="connsiteY5733" fmla="*/ 1574988 h 2249100"/>
              <a:gd name="connsiteX5734" fmla="*/ 2545128 w 2729341"/>
              <a:gd name="connsiteY5734" fmla="*/ 1572654 h 2249100"/>
              <a:gd name="connsiteX5735" fmla="*/ 2548395 w 2729341"/>
              <a:gd name="connsiteY5735" fmla="*/ 1571178 h 2249100"/>
              <a:gd name="connsiteX5736" fmla="*/ 2550052 w 2729341"/>
              <a:gd name="connsiteY5736" fmla="*/ 1569901 h 2249100"/>
              <a:gd name="connsiteX5737" fmla="*/ 2551205 w 2729341"/>
              <a:gd name="connsiteY5737" fmla="*/ 1571025 h 2249100"/>
              <a:gd name="connsiteX5738" fmla="*/ 2551452 w 2729341"/>
              <a:gd name="connsiteY5738" fmla="*/ 1569501 h 2249100"/>
              <a:gd name="connsiteX5739" fmla="*/ 2552338 w 2729341"/>
              <a:gd name="connsiteY5739" fmla="*/ 1568625 h 2249100"/>
              <a:gd name="connsiteX5740" fmla="*/ 2553300 w 2729341"/>
              <a:gd name="connsiteY5740" fmla="*/ 1568148 h 2249100"/>
              <a:gd name="connsiteX5741" fmla="*/ 2555605 w 2729341"/>
              <a:gd name="connsiteY5741" fmla="*/ 1568139 h 2249100"/>
              <a:gd name="connsiteX5742" fmla="*/ 2556853 w 2729341"/>
              <a:gd name="connsiteY5742" fmla="*/ 1567901 h 2249100"/>
              <a:gd name="connsiteX5743" fmla="*/ 2557748 w 2729341"/>
              <a:gd name="connsiteY5743" fmla="*/ 1567396 h 2249100"/>
              <a:gd name="connsiteX5744" fmla="*/ 2558672 w 2729341"/>
              <a:gd name="connsiteY5744" fmla="*/ 1567301 h 2249100"/>
              <a:gd name="connsiteX5745" fmla="*/ 2561206 w 2729341"/>
              <a:gd name="connsiteY5745" fmla="*/ 1567996 h 2249100"/>
              <a:gd name="connsiteX5746" fmla="*/ 2563673 w 2729341"/>
              <a:gd name="connsiteY5746" fmla="*/ 1567796 h 2249100"/>
              <a:gd name="connsiteX5747" fmla="*/ 2565664 w 2729341"/>
              <a:gd name="connsiteY5747" fmla="*/ 1566844 h 2249100"/>
              <a:gd name="connsiteX5748" fmla="*/ 2567740 w 2729341"/>
              <a:gd name="connsiteY5748" fmla="*/ 1566520 h 2249100"/>
              <a:gd name="connsiteX5749" fmla="*/ 2573217 w 2729341"/>
              <a:gd name="connsiteY5749" fmla="*/ 1566310 h 2249100"/>
              <a:gd name="connsiteX5750" fmla="*/ 2578656 w 2729341"/>
              <a:gd name="connsiteY5750" fmla="*/ 1565615 h 2249100"/>
              <a:gd name="connsiteX5751" fmla="*/ 2580837 w 2729341"/>
              <a:gd name="connsiteY5751" fmla="*/ 1564377 h 2249100"/>
              <a:gd name="connsiteX5752" fmla="*/ 2585409 w 2729341"/>
              <a:gd name="connsiteY5752" fmla="*/ 1560890 h 2249100"/>
              <a:gd name="connsiteX5753" fmla="*/ 2588038 w 2729341"/>
              <a:gd name="connsiteY5753" fmla="*/ 1559919 h 2249100"/>
              <a:gd name="connsiteX5754" fmla="*/ 2583942 w 2729341"/>
              <a:gd name="connsiteY5754" fmla="*/ 1563967 h 2249100"/>
              <a:gd name="connsiteX5755" fmla="*/ 2581732 w 2729341"/>
              <a:gd name="connsiteY5755" fmla="*/ 1565815 h 2249100"/>
              <a:gd name="connsiteX5756" fmla="*/ 2536870 w 2729341"/>
              <a:gd name="connsiteY5756" fmla="*/ 1582093 h 2249100"/>
              <a:gd name="connsiteX5757" fmla="*/ 2535593 w 2729341"/>
              <a:gd name="connsiteY5757" fmla="*/ 1582236 h 2249100"/>
              <a:gd name="connsiteX5758" fmla="*/ 2536870 w 2729341"/>
              <a:gd name="connsiteY5758" fmla="*/ 1578874 h 2249100"/>
              <a:gd name="connsiteX5759" fmla="*/ 2539213 w 2729341"/>
              <a:gd name="connsiteY5759" fmla="*/ 1577331 h 2249100"/>
              <a:gd name="connsiteX5760" fmla="*/ 2540060 w 2729341"/>
              <a:gd name="connsiteY5760" fmla="*/ 1577654 h 2249100"/>
              <a:gd name="connsiteX5761" fmla="*/ 2540089 w 2729341"/>
              <a:gd name="connsiteY5761" fmla="*/ 1578845 h 2249100"/>
              <a:gd name="connsiteX5762" fmla="*/ 2539765 w 2729341"/>
              <a:gd name="connsiteY5762" fmla="*/ 1579855 h 2249100"/>
              <a:gd name="connsiteX5763" fmla="*/ 2538194 w 2729341"/>
              <a:gd name="connsiteY5763" fmla="*/ 1581426 h 2249100"/>
              <a:gd name="connsiteX5764" fmla="*/ 2536870 w 2729341"/>
              <a:gd name="connsiteY5764" fmla="*/ 1582093 h 2249100"/>
              <a:gd name="connsiteX5765" fmla="*/ 2538336 w 2729341"/>
              <a:gd name="connsiteY5765" fmla="*/ 1611411 h 2249100"/>
              <a:gd name="connsiteX5766" fmla="*/ 2535203 w 2729341"/>
              <a:gd name="connsiteY5766" fmla="*/ 1616640 h 2249100"/>
              <a:gd name="connsiteX5767" fmla="*/ 2535136 w 2729341"/>
              <a:gd name="connsiteY5767" fmla="*/ 1615640 h 2249100"/>
              <a:gd name="connsiteX5768" fmla="*/ 2539051 w 2729341"/>
              <a:gd name="connsiteY5768" fmla="*/ 1609144 h 2249100"/>
              <a:gd name="connsiteX5769" fmla="*/ 2538336 w 2729341"/>
              <a:gd name="connsiteY5769" fmla="*/ 1611411 h 2249100"/>
              <a:gd name="connsiteX5770" fmla="*/ 2506256 w 2729341"/>
              <a:gd name="connsiteY5770" fmla="*/ 1672628 h 2249100"/>
              <a:gd name="connsiteX5771" fmla="*/ 2505037 w 2729341"/>
              <a:gd name="connsiteY5771" fmla="*/ 1673181 h 2249100"/>
              <a:gd name="connsiteX5772" fmla="*/ 2509114 w 2729341"/>
              <a:gd name="connsiteY5772" fmla="*/ 1666418 h 2249100"/>
              <a:gd name="connsiteX5773" fmla="*/ 2511485 w 2729341"/>
              <a:gd name="connsiteY5773" fmla="*/ 1660731 h 2249100"/>
              <a:gd name="connsiteX5774" fmla="*/ 2512543 w 2729341"/>
              <a:gd name="connsiteY5774" fmla="*/ 1658760 h 2249100"/>
              <a:gd name="connsiteX5775" fmla="*/ 2511514 w 2729341"/>
              <a:gd name="connsiteY5775" fmla="*/ 1662741 h 2249100"/>
              <a:gd name="connsiteX5776" fmla="*/ 2509723 w 2729341"/>
              <a:gd name="connsiteY5776" fmla="*/ 1666399 h 2249100"/>
              <a:gd name="connsiteX5777" fmla="*/ 2506256 w 2729341"/>
              <a:gd name="connsiteY5777" fmla="*/ 1672628 h 2249100"/>
              <a:gd name="connsiteX5778" fmla="*/ 2498170 w 2729341"/>
              <a:gd name="connsiteY5778" fmla="*/ 1740256 h 2249100"/>
              <a:gd name="connsiteX5779" fmla="*/ 2497770 w 2729341"/>
              <a:gd name="connsiteY5779" fmla="*/ 1740922 h 2249100"/>
              <a:gd name="connsiteX5780" fmla="*/ 2495988 w 2729341"/>
              <a:gd name="connsiteY5780" fmla="*/ 1737294 h 2249100"/>
              <a:gd name="connsiteX5781" fmla="*/ 2497817 w 2729341"/>
              <a:gd name="connsiteY5781" fmla="*/ 1738465 h 2249100"/>
              <a:gd name="connsiteX5782" fmla="*/ 2498141 w 2729341"/>
              <a:gd name="connsiteY5782" fmla="*/ 1739446 h 2249100"/>
              <a:gd name="connsiteX5783" fmla="*/ 2498170 w 2729341"/>
              <a:gd name="connsiteY5783" fmla="*/ 1740256 h 2249100"/>
              <a:gd name="connsiteX5784" fmla="*/ 2500617 w 2729341"/>
              <a:gd name="connsiteY5784" fmla="*/ 1760401 h 2249100"/>
              <a:gd name="connsiteX5785" fmla="*/ 2497036 w 2729341"/>
              <a:gd name="connsiteY5785" fmla="*/ 1761287 h 2249100"/>
              <a:gd name="connsiteX5786" fmla="*/ 2496722 w 2729341"/>
              <a:gd name="connsiteY5786" fmla="*/ 1761001 h 2249100"/>
              <a:gd name="connsiteX5787" fmla="*/ 2500827 w 2729341"/>
              <a:gd name="connsiteY5787" fmla="*/ 1759144 h 2249100"/>
              <a:gd name="connsiteX5788" fmla="*/ 2502123 w 2729341"/>
              <a:gd name="connsiteY5788" fmla="*/ 1752591 h 2249100"/>
              <a:gd name="connsiteX5789" fmla="*/ 2502303 w 2729341"/>
              <a:gd name="connsiteY5789" fmla="*/ 1749562 h 2249100"/>
              <a:gd name="connsiteX5790" fmla="*/ 2501694 w 2729341"/>
              <a:gd name="connsiteY5790" fmla="*/ 1744209 h 2249100"/>
              <a:gd name="connsiteX5791" fmla="*/ 2501713 w 2729341"/>
              <a:gd name="connsiteY5791" fmla="*/ 1743104 h 2249100"/>
              <a:gd name="connsiteX5792" fmla="*/ 2502379 w 2729341"/>
              <a:gd name="connsiteY5792" fmla="*/ 1744828 h 2249100"/>
              <a:gd name="connsiteX5793" fmla="*/ 2502970 w 2729341"/>
              <a:gd name="connsiteY5793" fmla="*/ 1749819 h 2249100"/>
              <a:gd name="connsiteX5794" fmla="*/ 2502751 w 2729341"/>
              <a:gd name="connsiteY5794" fmla="*/ 1753591 h 2249100"/>
              <a:gd name="connsiteX5795" fmla="*/ 2501560 w 2729341"/>
              <a:gd name="connsiteY5795" fmla="*/ 1759087 h 2249100"/>
              <a:gd name="connsiteX5796" fmla="*/ 2500617 w 2729341"/>
              <a:gd name="connsiteY5796" fmla="*/ 1760401 h 2249100"/>
              <a:gd name="connsiteX5797" fmla="*/ 2494264 w 2729341"/>
              <a:gd name="connsiteY5797" fmla="*/ 1762030 h 2249100"/>
              <a:gd name="connsiteX5798" fmla="*/ 2489406 w 2729341"/>
              <a:gd name="connsiteY5798" fmla="*/ 1764354 h 2249100"/>
              <a:gd name="connsiteX5799" fmla="*/ 2488854 w 2729341"/>
              <a:gd name="connsiteY5799" fmla="*/ 1764211 h 2249100"/>
              <a:gd name="connsiteX5800" fmla="*/ 2492045 w 2729341"/>
              <a:gd name="connsiteY5800" fmla="*/ 1762554 h 2249100"/>
              <a:gd name="connsiteX5801" fmla="*/ 2494264 w 2729341"/>
              <a:gd name="connsiteY5801" fmla="*/ 1762030 h 2249100"/>
              <a:gd name="connsiteX5802" fmla="*/ 2474967 w 2729341"/>
              <a:gd name="connsiteY5802" fmla="*/ 1779785 h 2249100"/>
              <a:gd name="connsiteX5803" fmla="*/ 2474300 w 2729341"/>
              <a:gd name="connsiteY5803" fmla="*/ 1780156 h 2249100"/>
              <a:gd name="connsiteX5804" fmla="*/ 2476748 w 2729341"/>
              <a:gd name="connsiteY5804" fmla="*/ 1776117 h 2249100"/>
              <a:gd name="connsiteX5805" fmla="*/ 2481577 w 2729341"/>
              <a:gd name="connsiteY5805" fmla="*/ 1770983 h 2249100"/>
              <a:gd name="connsiteX5806" fmla="*/ 2482882 w 2729341"/>
              <a:gd name="connsiteY5806" fmla="*/ 1770193 h 2249100"/>
              <a:gd name="connsiteX5807" fmla="*/ 2478862 w 2729341"/>
              <a:gd name="connsiteY5807" fmla="*/ 1774574 h 2249100"/>
              <a:gd name="connsiteX5808" fmla="*/ 2474967 w 2729341"/>
              <a:gd name="connsiteY5808" fmla="*/ 1779785 h 2249100"/>
              <a:gd name="connsiteX5809" fmla="*/ 2473833 w 2729341"/>
              <a:gd name="connsiteY5809" fmla="*/ 1779404 h 2249100"/>
              <a:gd name="connsiteX5810" fmla="*/ 2473233 w 2729341"/>
              <a:gd name="connsiteY5810" fmla="*/ 1779480 h 2249100"/>
              <a:gd name="connsiteX5811" fmla="*/ 2472185 w 2729341"/>
              <a:gd name="connsiteY5811" fmla="*/ 1779127 h 2249100"/>
              <a:gd name="connsiteX5812" fmla="*/ 2470738 w 2729341"/>
              <a:gd name="connsiteY5812" fmla="*/ 1778441 h 2249100"/>
              <a:gd name="connsiteX5813" fmla="*/ 2470414 w 2729341"/>
              <a:gd name="connsiteY5813" fmla="*/ 1777937 h 2249100"/>
              <a:gd name="connsiteX5814" fmla="*/ 2471795 w 2729341"/>
              <a:gd name="connsiteY5814" fmla="*/ 1778118 h 2249100"/>
              <a:gd name="connsiteX5815" fmla="*/ 2473833 w 2729341"/>
              <a:gd name="connsiteY5815" fmla="*/ 1779404 h 2249100"/>
              <a:gd name="connsiteX5816" fmla="*/ 1315374 w 2729341"/>
              <a:gd name="connsiteY5816" fmla="*/ 1797949 h 2249100"/>
              <a:gd name="connsiteX5817" fmla="*/ 1320813 w 2729341"/>
              <a:gd name="connsiteY5817" fmla="*/ 1799596 h 2249100"/>
              <a:gd name="connsiteX5818" fmla="*/ 1323746 w 2729341"/>
              <a:gd name="connsiteY5818" fmla="*/ 1798806 h 2249100"/>
              <a:gd name="connsiteX5819" fmla="*/ 1324280 w 2729341"/>
              <a:gd name="connsiteY5819" fmla="*/ 1799596 h 2249100"/>
              <a:gd name="connsiteX5820" fmla="*/ 1323937 w 2729341"/>
              <a:gd name="connsiteY5820" fmla="*/ 1800292 h 2249100"/>
              <a:gd name="connsiteX5821" fmla="*/ 1317327 w 2729341"/>
              <a:gd name="connsiteY5821" fmla="*/ 1801530 h 2249100"/>
              <a:gd name="connsiteX5822" fmla="*/ 1315298 w 2729341"/>
              <a:gd name="connsiteY5822" fmla="*/ 1800663 h 2249100"/>
              <a:gd name="connsiteX5823" fmla="*/ 1315117 w 2729341"/>
              <a:gd name="connsiteY5823" fmla="*/ 1799473 h 2249100"/>
              <a:gd name="connsiteX5824" fmla="*/ 1314431 w 2729341"/>
              <a:gd name="connsiteY5824" fmla="*/ 1798330 h 2249100"/>
              <a:gd name="connsiteX5825" fmla="*/ 1315374 w 2729341"/>
              <a:gd name="connsiteY5825" fmla="*/ 1797949 h 2249100"/>
              <a:gd name="connsiteX5826" fmla="*/ 1304039 w 2729341"/>
              <a:gd name="connsiteY5826" fmla="*/ 1799701 h 2249100"/>
              <a:gd name="connsiteX5827" fmla="*/ 1302620 w 2729341"/>
              <a:gd name="connsiteY5827" fmla="*/ 1799787 h 2249100"/>
              <a:gd name="connsiteX5828" fmla="*/ 1300429 w 2729341"/>
              <a:gd name="connsiteY5828" fmla="*/ 1799444 h 2249100"/>
              <a:gd name="connsiteX5829" fmla="*/ 1301201 w 2729341"/>
              <a:gd name="connsiteY5829" fmla="*/ 1798692 h 2249100"/>
              <a:gd name="connsiteX5830" fmla="*/ 1302411 w 2729341"/>
              <a:gd name="connsiteY5830" fmla="*/ 1798149 h 2249100"/>
              <a:gd name="connsiteX5831" fmla="*/ 1302801 w 2729341"/>
              <a:gd name="connsiteY5831" fmla="*/ 1798558 h 2249100"/>
              <a:gd name="connsiteX5832" fmla="*/ 1304039 w 2729341"/>
              <a:gd name="connsiteY5832" fmla="*/ 1799701 h 2249100"/>
              <a:gd name="connsiteX5833" fmla="*/ 1311069 w 2729341"/>
              <a:gd name="connsiteY5833" fmla="*/ 1803111 h 2249100"/>
              <a:gd name="connsiteX5834" fmla="*/ 1309192 w 2729341"/>
              <a:gd name="connsiteY5834" fmla="*/ 1803559 h 2249100"/>
              <a:gd name="connsiteX5835" fmla="*/ 1307773 w 2729341"/>
              <a:gd name="connsiteY5835" fmla="*/ 1803140 h 2249100"/>
              <a:gd name="connsiteX5836" fmla="*/ 1305506 w 2729341"/>
              <a:gd name="connsiteY5836" fmla="*/ 1800073 h 2249100"/>
              <a:gd name="connsiteX5837" fmla="*/ 1310316 w 2729341"/>
              <a:gd name="connsiteY5837" fmla="*/ 1799663 h 2249100"/>
              <a:gd name="connsiteX5838" fmla="*/ 1312393 w 2729341"/>
              <a:gd name="connsiteY5838" fmla="*/ 1800997 h 2249100"/>
              <a:gd name="connsiteX5839" fmla="*/ 1312669 w 2729341"/>
              <a:gd name="connsiteY5839" fmla="*/ 1801368 h 2249100"/>
              <a:gd name="connsiteX5840" fmla="*/ 1311069 w 2729341"/>
              <a:gd name="connsiteY5840" fmla="*/ 1803111 h 2249100"/>
              <a:gd name="connsiteX5841" fmla="*/ 1356398 w 2729341"/>
              <a:gd name="connsiteY5841" fmla="*/ 1820151 h 2249100"/>
              <a:gd name="connsiteX5842" fmla="*/ 1357751 w 2729341"/>
              <a:gd name="connsiteY5842" fmla="*/ 1822494 h 2249100"/>
              <a:gd name="connsiteX5843" fmla="*/ 1355808 w 2729341"/>
              <a:gd name="connsiteY5843" fmla="*/ 1822209 h 2249100"/>
              <a:gd name="connsiteX5844" fmla="*/ 1353779 w 2729341"/>
              <a:gd name="connsiteY5844" fmla="*/ 1822342 h 2249100"/>
              <a:gd name="connsiteX5845" fmla="*/ 1353160 w 2729341"/>
              <a:gd name="connsiteY5845" fmla="*/ 1821066 h 2249100"/>
              <a:gd name="connsiteX5846" fmla="*/ 1352560 w 2729341"/>
              <a:gd name="connsiteY5846" fmla="*/ 1819285 h 2249100"/>
              <a:gd name="connsiteX5847" fmla="*/ 1352150 w 2729341"/>
              <a:gd name="connsiteY5847" fmla="*/ 1818837 h 2249100"/>
              <a:gd name="connsiteX5848" fmla="*/ 1350759 w 2729341"/>
              <a:gd name="connsiteY5848" fmla="*/ 1818675 h 2249100"/>
              <a:gd name="connsiteX5849" fmla="*/ 1350655 w 2729341"/>
              <a:gd name="connsiteY5849" fmla="*/ 1818513 h 2249100"/>
              <a:gd name="connsiteX5850" fmla="*/ 1350493 w 2729341"/>
              <a:gd name="connsiteY5850" fmla="*/ 1817646 h 2249100"/>
              <a:gd name="connsiteX5851" fmla="*/ 1350883 w 2729341"/>
              <a:gd name="connsiteY5851" fmla="*/ 1817237 h 2249100"/>
              <a:gd name="connsiteX5852" fmla="*/ 1355246 w 2729341"/>
              <a:gd name="connsiteY5852" fmla="*/ 1819218 h 2249100"/>
              <a:gd name="connsiteX5853" fmla="*/ 1356398 w 2729341"/>
              <a:gd name="connsiteY5853" fmla="*/ 1820151 h 2249100"/>
              <a:gd name="connsiteX5854" fmla="*/ 1327252 w 2729341"/>
              <a:gd name="connsiteY5854" fmla="*/ 1825514 h 2249100"/>
              <a:gd name="connsiteX5855" fmla="*/ 1326061 w 2729341"/>
              <a:gd name="connsiteY5855" fmla="*/ 1825571 h 2249100"/>
              <a:gd name="connsiteX5856" fmla="*/ 1324423 w 2729341"/>
              <a:gd name="connsiteY5856" fmla="*/ 1825276 h 2249100"/>
              <a:gd name="connsiteX5857" fmla="*/ 1323585 w 2729341"/>
              <a:gd name="connsiteY5857" fmla="*/ 1823561 h 2249100"/>
              <a:gd name="connsiteX5858" fmla="*/ 1324928 w 2729341"/>
              <a:gd name="connsiteY5858" fmla="*/ 1823447 h 2249100"/>
              <a:gd name="connsiteX5859" fmla="*/ 1326166 w 2729341"/>
              <a:gd name="connsiteY5859" fmla="*/ 1823685 h 2249100"/>
              <a:gd name="connsiteX5860" fmla="*/ 1327147 w 2729341"/>
              <a:gd name="connsiteY5860" fmla="*/ 1825028 h 2249100"/>
              <a:gd name="connsiteX5861" fmla="*/ 1327252 w 2729341"/>
              <a:gd name="connsiteY5861" fmla="*/ 1825514 h 2249100"/>
              <a:gd name="connsiteX5862" fmla="*/ 1356332 w 2729341"/>
              <a:gd name="connsiteY5862" fmla="*/ 1837878 h 2249100"/>
              <a:gd name="connsiteX5863" fmla="*/ 1354769 w 2729341"/>
              <a:gd name="connsiteY5863" fmla="*/ 1838163 h 2249100"/>
              <a:gd name="connsiteX5864" fmla="*/ 1353045 w 2729341"/>
              <a:gd name="connsiteY5864" fmla="*/ 1837515 h 2249100"/>
              <a:gd name="connsiteX5865" fmla="*/ 1351559 w 2729341"/>
              <a:gd name="connsiteY5865" fmla="*/ 1834458 h 2249100"/>
              <a:gd name="connsiteX5866" fmla="*/ 1349921 w 2729341"/>
              <a:gd name="connsiteY5866" fmla="*/ 1832067 h 2249100"/>
              <a:gd name="connsiteX5867" fmla="*/ 1350807 w 2729341"/>
              <a:gd name="connsiteY5867" fmla="*/ 1831381 h 2249100"/>
              <a:gd name="connsiteX5868" fmla="*/ 1352131 w 2729341"/>
              <a:gd name="connsiteY5868" fmla="*/ 1833687 h 2249100"/>
              <a:gd name="connsiteX5869" fmla="*/ 1355455 w 2729341"/>
              <a:gd name="connsiteY5869" fmla="*/ 1837192 h 2249100"/>
              <a:gd name="connsiteX5870" fmla="*/ 1356332 w 2729341"/>
              <a:gd name="connsiteY5870" fmla="*/ 1837878 h 2249100"/>
              <a:gd name="connsiteX5871" fmla="*/ 2343569 w 2729341"/>
              <a:gd name="connsiteY5871" fmla="*/ 1896037 h 2249100"/>
              <a:gd name="connsiteX5872" fmla="*/ 2342379 w 2729341"/>
              <a:gd name="connsiteY5872" fmla="*/ 1903590 h 2249100"/>
              <a:gd name="connsiteX5873" fmla="*/ 2341864 w 2729341"/>
              <a:gd name="connsiteY5873" fmla="*/ 1900914 h 2249100"/>
              <a:gd name="connsiteX5874" fmla="*/ 2341817 w 2729341"/>
              <a:gd name="connsiteY5874" fmla="*/ 1898323 h 2249100"/>
              <a:gd name="connsiteX5875" fmla="*/ 2342712 w 2729341"/>
              <a:gd name="connsiteY5875" fmla="*/ 1896780 h 2249100"/>
              <a:gd name="connsiteX5876" fmla="*/ 2343569 w 2729341"/>
              <a:gd name="connsiteY5876" fmla="*/ 1896037 h 2249100"/>
              <a:gd name="connsiteX5877" fmla="*/ 2165738 w 2729341"/>
              <a:gd name="connsiteY5877" fmla="*/ 1918269 h 2249100"/>
              <a:gd name="connsiteX5878" fmla="*/ 2163385 w 2729341"/>
              <a:gd name="connsiteY5878" fmla="*/ 1918926 h 2249100"/>
              <a:gd name="connsiteX5879" fmla="*/ 2159899 w 2729341"/>
              <a:gd name="connsiteY5879" fmla="*/ 1918859 h 2249100"/>
              <a:gd name="connsiteX5880" fmla="*/ 2159194 w 2729341"/>
              <a:gd name="connsiteY5880" fmla="*/ 1918630 h 2249100"/>
              <a:gd name="connsiteX5881" fmla="*/ 2160585 w 2729341"/>
              <a:gd name="connsiteY5881" fmla="*/ 1918192 h 2249100"/>
              <a:gd name="connsiteX5882" fmla="*/ 2164718 w 2729341"/>
              <a:gd name="connsiteY5882" fmla="*/ 1917602 h 2249100"/>
              <a:gd name="connsiteX5883" fmla="*/ 2165738 w 2729341"/>
              <a:gd name="connsiteY5883" fmla="*/ 1918269 h 2249100"/>
              <a:gd name="connsiteX5884" fmla="*/ 2152736 w 2729341"/>
              <a:gd name="connsiteY5884" fmla="*/ 1919392 h 2249100"/>
              <a:gd name="connsiteX5885" fmla="*/ 2152393 w 2729341"/>
              <a:gd name="connsiteY5885" fmla="*/ 1919735 h 2249100"/>
              <a:gd name="connsiteX5886" fmla="*/ 2150021 w 2729341"/>
              <a:gd name="connsiteY5886" fmla="*/ 1919097 h 2249100"/>
              <a:gd name="connsiteX5887" fmla="*/ 2148583 w 2729341"/>
              <a:gd name="connsiteY5887" fmla="*/ 1918497 h 2249100"/>
              <a:gd name="connsiteX5888" fmla="*/ 2148326 w 2729341"/>
              <a:gd name="connsiteY5888" fmla="*/ 1917897 h 2249100"/>
              <a:gd name="connsiteX5889" fmla="*/ 2152298 w 2729341"/>
              <a:gd name="connsiteY5889" fmla="*/ 1918973 h 2249100"/>
              <a:gd name="connsiteX5890" fmla="*/ 2152736 w 2729341"/>
              <a:gd name="connsiteY5890" fmla="*/ 1919392 h 2249100"/>
              <a:gd name="connsiteX5891" fmla="*/ 2134924 w 2729341"/>
              <a:gd name="connsiteY5891" fmla="*/ 1923441 h 2249100"/>
              <a:gd name="connsiteX5892" fmla="*/ 2135019 w 2729341"/>
              <a:gd name="connsiteY5892" fmla="*/ 1924869 h 2249100"/>
              <a:gd name="connsiteX5893" fmla="*/ 2133705 w 2729341"/>
              <a:gd name="connsiteY5893" fmla="*/ 1924155 h 2249100"/>
              <a:gd name="connsiteX5894" fmla="*/ 2131762 w 2729341"/>
              <a:gd name="connsiteY5894" fmla="*/ 1924088 h 2249100"/>
              <a:gd name="connsiteX5895" fmla="*/ 2132619 w 2729341"/>
              <a:gd name="connsiteY5895" fmla="*/ 1923603 h 2249100"/>
              <a:gd name="connsiteX5896" fmla="*/ 2133219 w 2729341"/>
              <a:gd name="connsiteY5896" fmla="*/ 1923126 h 2249100"/>
              <a:gd name="connsiteX5897" fmla="*/ 2133524 w 2729341"/>
              <a:gd name="connsiteY5897" fmla="*/ 1922612 h 2249100"/>
              <a:gd name="connsiteX5898" fmla="*/ 2135972 w 2729341"/>
              <a:gd name="connsiteY5898" fmla="*/ 1920831 h 2249100"/>
              <a:gd name="connsiteX5899" fmla="*/ 2135277 w 2729341"/>
              <a:gd name="connsiteY5899" fmla="*/ 1922135 h 2249100"/>
              <a:gd name="connsiteX5900" fmla="*/ 2134924 w 2729341"/>
              <a:gd name="connsiteY5900" fmla="*/ 1923441 h 2249100"/>
              <a:gd name="connsiteX5901" fmla="*/ 2145525 w 2729341"/>
              <a:gd name="connsiteY5901" fmla="*/ 1931927 h 2249100"/>
              <a:gd name="connsiteX5902" fmla="*/ 2144773 w 2729341"/>
              <a:gd name="connsiteY5902" fmla="*/ 1932908 h 2249100"/>
              <a:gd name="connsiteX5903" fmla="*/ 2145516 w 2729341"/>
              <a:gd name="connsiteY5903" fmla="*/ 1928232 h 2249100"/>
              <a:gd name="connsiteX5904" fmla="*/ 2144478 w 2729341"/>
              <a:gd name="connsiteY5904" fmla="*/ 1924288 h 2249100"/>
              <a:gd name="connsiteX5905" fmla="*/ 2145573 w 2729341"/>
              <a:gd name="connsiteY5905" fmla="*/ 1926022 h 2249100"/>
              <a:gd name="connsiteX5906" fmla="*/ 2145935 w 2729341"/>
              <a:gd name="connsiteY5906" fmla="*/ 1928079 h 2249100"/>
              <a:gd name="connsiteX5907" fmla="*/ 2145525 w 2729341"/>
              <a:gd name="connsiteY5907" fmla="*/ 1931927 h 2249100"/>
              <a:gd name="connsiteX5908" fmla="*/ 2143878 w 2729341"/>
              <a:gd name="connsiteY5908" fmla="*/ 1934842 h 2249100"/>
              <a:gd name="connsiteX5909" fmla="*/ 2142430 w 2729341"/>
              <a:gd name="connsiteY5909" fmla="*/ 1936442 h 2249100"/>
              <a:gd name="connsiteX5910" fmla="*/ 2142497 w 2729341"/>
              <a:gd name="connsiteY5910" fmla="*/ 1935833 h 2249100"/>
              <a:gd name="connsiteX5911" fmla="*/ 2143563 w 2729341"/>
              <a:gd name="connsiteY5911" fmla="*/ 1934232 h 2249100"/>
              <a:gd name="connsiteX5912" fmla="*/ 2144325 w 2729341"/>
              <a:gd name="connsiteY5912" fmla="*/ 1933604 h 2249100"/>
              <a:gd name="connsiteX5913" fmla="*/ 2143878 w 2729341"/>
              <a:gd name="connsiteY5913" fmla="*/ 1934842 h 2249100"/>
              <a:gd name="connsiteX5914" fmla="*/ 2250310 w 2729341"/>
              <a:gd name="connsiteY5914" fmla="*/ 1936985 h 2249100"/>
              <a:gd name="connsiteX5915" fmla="*/ 2247624 w 2729341"/>
              <a:gd name="connsiteY5915" fmla="*/ 1938090 h 2249100"/>
              <a:gd name="connsiteX5916" fmla="*/ 2244719 w 2729341"/>
              <a:gd name="connsiteY5916" fmla="*/ 1937290 h 2249100"/>
              <a:gd name="connsiteX5917" fmla="*/ 2246519 w 2729341"/>
              <a:gd name="connsiteY5917" fmla="*/ 1937137 h 2249100"/>
              <a:gd name="connsiteX5918" fmla="*/ 2247824 w 2729341"/>
              <a:gd name="connsiteY5918" fmla="*/ 1937461 h 2249100"/>
              <a:gd name="connsiteX5919" fmla="*/ 2251129 w 2729341"/>
              <a:gd name="connsiteY5919" fmla="*/ 1935880 h 2249100"/>
              <a:gd name="connsiteX5920" fmla="*/ 2252863 w 2729341"/>
              <a:gd name="connsiteY5920" fmla="*/ 1934690 h 2249100"/>
              <a:gd name="connsiteX5921" fmla="*/ 2254863 w 2729341"/>
              <a:gd name="connsiteY5921" fmla="*/ 1934242 h 2249100"/>
              <a:gd name="connsiteX5922" fmla="*/ 2250310 w 2729341"/>
              <a:gd name="connsiteY5922" fmla="*/ 1936985 h 2249100"/>
              <a:gd name="connsiteX5923" fmla="*/ 2066239 w 2729341"/>
              <a:gd name="connsiteY5923" fmla="*/ 1941319 h 2249100"/>
              <a:gd name="connsiteX5924" fmla="*/ 2065249 w 2729341"/>
              <a:gd name="connsiteY5924" fmla="*/ 1941757 h 2249100"/>
              <a:gd name="connsiteX5925" fmla="*/ 2060829 w 2729341"/>
              <a:gd name="connsiteY5925" fmla="*/ 1939109 h 2249100"/>
              <a:gd name="connsiteX5926" fmla="*/ 2060553 w 2729341"/>
              <a:gd name="connsiteY5926" fmla="*/ 1937976 h 2249100"/>
              <a:gd name="connsiteX5927" fmla="*/ 2062734 w 2729341"/>
              <a:gd name="connsiteY5927" fmla="*/ 1936947 h 2249100"/>
              <a:gd name="connsiteX5928" fmla="*/ 2064068 w 2729341"/>
              <a:gd name="connsiteY5928" fmla="*/ 1937042 h 2249100"/>
              <a:gd name="connsiteX5929" fmla="*/ 2066173 w 2729341"/>
              <a:gd name="connsiteY5929" fmla="*/ 1938395 h 2249100"/>
              <a:gd name="connsiteX5930" fmla="*/ 2066944 w 2729341"/>
              <a:gd name="connsiteY5930" fmla="*/ 1938766 h 2249100"/>
              <a:gd name="connsiteX5931" fmla="*/ 2067306 w 2729341"/>
              <a:gd name="connsiteY5931" fmla="*/ 1939309 h 2249100"/>
              <a:gd name="connsiteX5932" fmla="*/ 2067106 w 2729341"/>
              <a:gd name="connsiteY5932" fmla="*/ 1940157 h 2249100"/>
              <a:gd name="connsiteX5933" fmla="*/ 2066239 w 2729341"/>
              <a:gd name="connsiteY5933" fmla="*/ 1941319 h 2249100"/>
              <a:gd name="connsiteX5934" fmla="*/ 1979467 w 2729341"/>
              <a:gd name="connsiteY5934" fmla="*/ 1952149 h 2249100"/>
              <a:gd name="connsiteX5935" fmla="*/ 1978133 w 2729341"/>
              <a:gd name="connsiteY5935" fmla="*/ 1952444 h 2249100"/>
              <a:gd name="connsiteX5936" fmla="*/ 1983962 w 2729341"/>
              <a:gd name="connsiteY5936" fmla="*/ 1947758 h 2249100"/>
              <a:gd name="connsiteX5937" fmla="*/ 1985181 w 2729341"/>
              <a:gd name="connsiteY5937" fmla="*/ 1946196 h 2249100"/>
              <a:gd name="connsiteX5938" fmla="*/ 1986744 w 2729341"/>
              <a:gd name="connsiteY5938" fmla="*/ 1946263 h 2249100"/>
              <a:gd name="connsiteX5939" fmla="*/ 1984143 w 2729341"/>
              <a:gd name="connsiteY5939" fmla="*/ 1948882 h 2249100"/>
              <a:gd name="connsiteX5940" fmla="*/ 1979467 w 2729341"/>
              <a:gd name="connsiteY5940" fmla="*/ 1952149 h 2249100"/>
              <a:gd name="connsiteX5941" fmla="*/ 1933356 w 2729341"/>
              <a:gd name="connsiteY5941" fmla="*/ 1982248 h 2249100"/>
              <a:gd name="connsiteX5942" fmla="*/ 1932375 w 2729341"/>
              <a:gd name="connsiteY5942" fmla="*/ 1982372 h 2249100"/>
              <a:gd name="connsiteX5943" fmla="*/ 1933594 w 2729341"/>
              <a:gd name="connsiteY5943" fmla="*/ 1980743 h 2249100"/>
              <a:gd name="connsiteX5944" fmla="*/ 1935575 w 2729341"/>
              <a:gd name="connsiteY5944" fmla="*/ 1979924 h 2249100"/>
              <a:gd name="connsiteX5945" fmla="*/ 1939919 w 2729341"/>
              <a:gd name="connsiteY5945" fmla="*/ 1976790 h 2249100"/>
              <a:gd name="connsiteX5946" fmla="*/ 1941690 w 2729341"/>
              <a:gd name="connsiteY5946" fmla="*/ 1976571 h 2249100"/>
              <a:gd name="connsiteX5947" fmla="*/ 1942614 w 2729341"/>
              <a:gd name="connsiteY5947" fmla="*/ 1975495 h 2249100"/>
              <a:gd name="connsiteX5948" fmla="*/ 1943014 w 2729341"/>
              <a:gd name="connsiteY5948" fmla="*/ 1975333 h 2249100"/>
              <a:gd name="connsiteX5949" fmla="*/ 1942757 w 2729341"/>
              <a:gd name="connsiteY5949" fmla="*/ 1976657 h 2249100"/>
              <a:gd name="connsiteX5950" fmla="*/ 1939271 w 2729341"/>
              <a:gd name="connsiteY5950" fmla="*/ 1978543 h 2249100"/>
              <a:gd name="connsiteX5951" fmla="*/ 1933356 w 2729341"/>
              <a:gd name="connsiteY5951" fmla="*/ 1982248 h 2249100"/>
              <a:gd name="connsiteX5952" fmla="*/ 1926679 w 2729341"/>
              <a:gd name="connsiteY5952" fmla="*/ 1989811 h 2249100"/>
              <a:gd name="connsiteX5953" fmla="*/ 1926098 w 2729341"/>
              <a:gd name="connsiteY5953" fmla="*/ 1989887 h 2249100"/>
              <a:gd name="connsiteX5954" fmla="*/ 1927393 w 2729341"/>
              <a:gd name="connsiteY5954" fmla="*/ 1987420 h 2249100"/>
              <a:gd name="connsiteX5955" fmla="*/ 1927632 w 2729341"/>
              <a:gd name="connsiteY5955" fmla="*/ 1986429 h 2249100"/>
              <a:gd name="connsiteX5956" fmla="*/ 1929756 w 2729341"/>
              <a:gd name="connsiteY5956" fmla="*/ 1983305 h 2249100"/>
              <a:gd name="connsiteX5957" fmla="*/ 1930880 w 2729341"/>
              <a:gd name="connsiteY5957" fmla="*/ 1982838 h 2249100"/>
              <a:gd name="connsiteX5958" fmla="*/ 1931346 w 2729341"/>
              <a:gd name="connsiteY5958" fmla="*/ 1984172 h 2249100"/>
              <a:gd name="connsiteX5959" fmla="*/ 1929165 w 2729341"/>
              <a:gd name="connsiteY5959" fmla="*/ 1986363 h 2249100"/>
              <a:gd name="connsiteX5960" fmla="*/ 1926679 w 2729341"/>
              <a:gd name="connsiteY5960" fmla="*/ 1989811 h 2249100"/>
              <a:gd name="connsiteX5961" fmla="*/ 2376507 w 2729341"/>
              <a:gd name="connsiteY5961" fmla="*/ 2008508 h 2249100"/>
              <a:gd name="connsiteX5962" fmla="*/ 2376945 w 2729341"/>
              <a:gd name="connsiteY5962" fmla="*/ 2010709 h 2249100"/>
              <a:gd name="connsiteX5963" fmla="*/ 2374487 w 2729341"/>
              <a:gd name="connsiteY5963" fmla="*/ 2005594 h 2249100"/>
              <a:gd name="connsiteX5964" fmla="*/ 2371449 w 2729341"/>
              <a:gd name="connsiteY5964" fmla="*/ 1997564 h 2249100"/>
              <a:gd name="connsiteX5965" fmla="*/ 2369830 w 2729341"/>
              <a:gd name="connsiteY5965" fmla="*/ 1991344 h 2249100"/>
              <a:gd name="connsiteX5966" fmla="*/ 2370925 w 2729341"/>
              <a:gd name="connsiteY5966" fmla="*/ 1993030 h 2249100"/>
              <a:gd name="connsiteX5967" fmla="*/ 2372001 w 2729341"/>
              <a:gd name="connsiteY5967" fmla="*/ 1996507 h 2249100"/>
              <a:gd name="connsiteX5968" fmla="*/ 2376507 w 2729341"/>
              <a:gd name="connsiteY5968" fmla="*/ 2008508 h 2249100"/>
              <a:gd name="connsiteX5969" fmla="*/ 1917611 w 2729341"/>
              <a:gd name="connsiteY5969" fmla="*/ 2007860 h 2249100"/>
              <a:gd name="connsiteX5970" fmla="*/ 1916773 w 2729341"/>
              <a:gd name="connsiteY5970" fmla="*/ 2009585 h 2249100"/>
              <a:gd name="connsiteX5971" fmla="*/ 1917002 w 2729341"/>
              <a:gd name="connsiteY5971" fmla="*/ 2007022 h 2249100"/>
              <a:gd name="connsiteX5972" fmla="*/ 1919173 w 2729341"/>
              <a:gd name="connsiteY5972" fmla="*/ 2001184 h 2249100"/>
              <a:gd name="connsiteX5973" fmla="*/ 1923583 w 2729341"/>
              <a:gd name="connsiteY5973" fmla="*/ 1993497 h 2249100"/>
              <a:gd name="connsiteX5974" fmla="*/ 1925441 w 2729341"/>
              <a:gd name="connsiteY5974" fmla="*/ 1992211 h 2249100"/>
              <a:gd name="connsiteX5975" fmla="*/ 1920354 w 2729341"/>
              <a:gd name="connsiteY5975" fmla="*/ 2000641 h 2249100"/>
              <a:gd name="connsiteX5976" fmla="*/ 1917611 w 2729341"/>
              <a:gd name="connsiteY5976" fmla="*/ 2007860 h 2249100"/>
              <a:gd name="connsiteX5977" fmla="*/ 1922498 w 2729341"/>
              <a:gd name="connsiteY5977" fmla="*/ 2041817 h 2249100"/>
              <a:gd name="connsiteX5978" fmla="*/ 1922126 w 2729341"/>
              <a:gd name="connsiteY5978" fmla="*/ 2043198 h 2249100"/>
              <a:gd name="connsiteX5979" fmla="*/ 1919916 w 2729341"/>
              <a:gd name="connsiteY5979" fmla="*/ 2036769 h 2249100"/>
              <a:gd name="connsiteX5980" fmla="*/ 1916316 w 2729341"/>
              <a:gd name="connsiteY5980" fmla="*/ 2022177 h 2249100"/>
              <a:gd name="connsiteX5981" fmla="*/ 1916182 w 2729341"/>
              <a:gd name="connsiteY5981" fmla="*/ 2013833 h 2249100"/>
              <a:gd name="connsiteX5982" fmla="*/ 1916754 w 2729341"/>
              <a:gd name="connsiteY5982" fmla="*/ 2010956 h 2249100"/>
              <a:gd name="connsiteX5983" fmla="*/ 1917678 w 2729341"/>
              <a:gd name="connsiteY5983" fmla="*/ 2022748 h 2249100"/>
              <a:gd name="connsiteX5984" fmla="*/ 1921659 w 2729341"/>
              <a:gd name="connsiteY5984" fmla="*/ 2037655 h 2249100"/>
              <a:gd name="connsiteX5985" fmla="*/ 1922498 w 2729341"/>
              <a:gd name="connsiteY5985" fmla="*/ 2041817 h 2249100"/>
              <a:gd name="connsiteX5986" fmla="*/ 2325805 w 2729341"/>
              <a:gd name="connsiteY5986" fmla="*/ 2030159 h 2249100"/>
              <a:gd name="connsiteX5987" fmla="*/ 2325767 w 2729341"/>
              <a:gd name="connsiteY5987" fmla="*/ 2031902 h 2249100"/>
              <a:gd name="connsiteX5988" fmla="*/ 2324414 w 2729341"/>
              <a:gd name="connsiteY5988" fmla="*/ 2028978 h 2249100"/>
              <a:gd name="connsiteX5989" fmla="*/ 2323519 w 2729341"/>
              <a:gd name="connsiteY5989" fmla="*/ 2025739 h 2249100"/>
              <a:gd name="connsiteX5990" fmla="*/ 2324805 w 2729341"/>
              <a:gd name="connsiteY5990" fmla="*/ 2026787 h 2249100"/>
              <a:gd name="connsiteX5991" fmla="*/ 2325805 w 2729341"/>
              <a:gd name="connsiteY5991" fmla="*/ 2030159 h 2249100"/>
              <a:gd name="connsiteX5992" fmla="*/ 2327043 w 2729341"/>
              <a:gd name="connsiteY5992" fmla="*/ 2033092 h 2249100"/>
              <a:gd name="connsiteX5993" fmla="*/ 2326091 w 2729341"/>
              <a:gd name="connsiteY5993" fmla="*/ 2033873 h 2249100"/>
              <a:gd name="connsiteX5994" fmla="*/ 2324157 w 2729341"/>
              <a:gd name="connsiteY5994" fmla="*/ 2033302 h 2249100"/>
              <a:gd name="connsiteX5995" fmla="*/ 2323109 w 2729341"/>
              <a:gd name="connsiteY5995" fmla="*/ 2032283 h 2249100"/>
              <a:gd name="connsiteX5996" fmla="*/ 2322652 w 2729341"/>
              <a:gd name="connsiteY5996" fmla="*/ 2030292 h 2249100"/>
              <a:gd name="connsiteX5997" fmla="*/ 2324329 w 2729341"/>
              <a:gd name="connsiteY5997" fmla="*/ 2032407 h 2249100"/>
              <a:gd name="connsiteX5998" fmla="*/ 2324929 w 2729341"/>
              <a:gd name="connsiteY5998" fmla="*/ 2032883 h 2249100"/>
              <a:gd name="connsiteX5999" fmla="*/ 2327043 w 2729341"/>
              <a:gd name="connsiteY5999" fmla="*/ 2033092 h 2249100"/>
              <a:gd name="connsiteX6000" fmla="*/ 2371297 w 2729341"/>
              <a:gd name="connsiteY6000" fmla="*/ 2071821 h 2249100"/>
              <a:gd name="connsiteX6001" fmla="*/ 2365982 w 2729341"/>
              <a:gd name="connsiteY6001" fmla="*/ 2077336 h 2249100"/>
              <a:gd name="connsiteX6002" fmla="*/ 2366572 w 2729341"/>
              <a:gd name="connsiteY6002" fmla="*/ 2075955 h 2249100"/>
              <a:gd name="connsiteX6003" fmla="*/ 2368649 w 2729341"/>
              <a:gd name="connsiteY6003" fmla="*/ 2073002 h 2249100"/>
              <a:gd name="connsiteX6004" fmla="*/ 2369315 w 2729341"/>
              <a:gd name="connsiteY6004" fmla="*/ 2071612 h 2249100"/>
              <a:gd name="connsiteX6005" fmla="*/ 2370715 w 2729341"/>
              <a:gd name="connsiteY6005" fmla="*/ 2070735 h 2249100"/>
              <a:gd name="connsiteX6006" fmla="*/ 2372020 w 2729341"/>
              <a:gd name="connsiteY6006" fmla="*/ 2069145 h 2249100"/>
              <a:gd name="connsiteX6007" fmla="*/ 2372116 w 2729341"/>
              <a:gd name="connsiteY6007" fmla="*/ 2067278 h 2249100"/>
              <a:gd name="connsiteX6008" fmla="*/ 2374011 w 2729341"/>
              <a:gd name="connsiteY6008" fmla="*/ 2065973 h 2249100"/>
              <a:gd name="connsiteX6009" fmla="*/ 2374630 w 2729341"/>
              <a:gd name="connsiteY6009" fmla="*/ 2065782 h 2249100"/>
              <a:gd name="connsiteX6010" fmla="*/ 2371297 w 2729341"/>
              <a:gd name="connsiteY6010" fmla="*/ 2071821 h 2249100"/>
              <a:gd name="connsiteX6011" fmla="*/ 2364438 w 2729341"/>
              <a:gd name="connsiteY6011" fmla="*/ 2078831 h 2249100"/>
              <a:gd name="connsiteX6012" fmla="*/ 2363724 w 2729341"/>
              <a:gd name="connsiteY6012" fmla="*/ 2078974 h 2249100"/>
              <a:gd name="connsiteX6013" fmla="*/ 2364781 w 2729341"/>
              <a:gd name="connsiteY6013" fmla="*/ 2077727 h 2249100"/>
              <a:gd name="connsiteX6014" fmla="*/ 2365077 w 2729341"/>
              <a:gd name="connsiteY6014" fmla="*/ 2077822 h 2249100"/>
              <a:gd name="connsiteX6015" fmla="*/ 2364438 w 2729341"/>
              <a:gd name="connsiteY6015" fmla="*/ 2078831 h 2249100"/>
              <a:gd name="connsiteX6016" fmla="*/ 2359333 w 2729341"/>
              <a:gd name="connsiteY6016" fmla="*/ 2081746 h 2249100"/>
              <a:gd name="connsiteX6017" fmla="*/ 2358828 w 2729341"/>
              <a:gd name="connsiteY6017" fmla="*/ 2081746 h 2249100"/>
              <a:gd name="connsiteX6018" fmla="*/ 2359076 w 2729341"/>
              <a:gd name="connsiteY6018" fmla="*/ 2081327 h 2249100"/>
              <a:gd name="connsiteX6019" fmla="*/ 2360133 w 2729341"/>
              <a:gd name="connsiteY6019" fmla="*/ 2080498 h 2249100"/>
              <a:gd name="connsiteX6020" fmla="*/ 2360514 w 2729341"/>
              <a:gd name="connsiteY6020" fmla="*/ 2080822 h 2249100"/>
              <a:gd name="connsiteX6021" fmla="*/ 2360476 w 2729341"/>
              <a:gd name="connsiteY6021" fmla="*/ 2081241 h 2249100"/>
              <a:gd name="connsiteX6022" fmla="*/ 2359333 w 2729341"/>
              <a:gd name="connsiteY6022" fmla="*/ 2081746 h 2249100"/>
              <a:gd name="connsiteX6023" fmla="*/ 2353590 w 2729341"/>
              <a:gd name="connsiteY6023" fmla="*/ 2084289 h 2249100"/>
              <a:gd name="connsiteX6024" fmla="*/ 2352370 w 2729341"/>
              <a:gd name="connsiteY6024" fmla="*/ 2084985 h 2249100"/>
              <a:gd name="connsiteX6025" fmla="*/ 2351104 w 2729341"/>
              <a:gd name="connsiteY6025" fmla="*/ 2084470 h 2249100"/>
              <a:gd name="connsiteX6026" fmla="*/ 2352494 w 2729341"/>
              <a:gd name="connsiteY6026" fmla="*/ 2083775 h 2249100"/>
              <a:gd name="connsiteX6027" fmla="*/ 2356638 w 2729341"/>
              <a:gd name="connsiteY6027" fmla="*/ 2083032 h 2249100"/>
              <a:gd name="connsiteX6028" fmla="*/ 2355075 w 2729341"/>
              <a:gd name="connsiteY6028" fmla="*/ 2083956 h 2249100"/>
              <a:gd name="connsiteX6029" fmla="*/ 2353590 w 2729341"/>
              <a:gd name="connsiteY6029" fmla="*/ 2084289 h 2249100"/>
              <a:gd name="connsiteX6030" fmla="*/ 2345827 w 2729341"/>
              <a:gd name="connsiteY6030" fmla="*/ 2086232 h 2249100"/>
              <a:gd name="connsiteX6031" fmla="*/ 2345027 w 2729341"/>
              <a:gd name="connsiteY6031" fmla="*/ 2086832 h 2249100"/>
              <a:gd name="connsiteX6032" fmla="*/ 2344646 w 2729341"/>
              <a:gd name="connsiteY6032" fmla="*/ 2086642 h 2249100"/>
              <a:gd name="connsiteX6033" fmla="*/ 2344646 w 2729341"/>
              <a:gd name="connsiteY6033" fmla="*/ 2085766 h 2249100"/>
              <a:gd name="connsiteX6034" fmla="*/ 2343503 w 2729341"/>
              <a:gd name="connsiteY6034" fmla="*/ 2083822 h 2249100"/>
              <a:gd name="connsiteX6035" fmla="*/ 2343541 w 2729341"/>
              <a:gd name="connsiteY6035" fmla="*/ 2083318 h 2249100"/>
              <a:gd name="connsiteX6036" fmla="*/ 2346151 w 2729341"/>
              <a:gd name="connsiteY6036" fmla="*/ 2085213 h 2249100"/>
              <a:gd name="connsiteX6037" fmla="*/ 2346217 w 2729341"/>
              <a:gd name="connsiteY6037" fmla="*/ 2085728 h 2249100"/>
              <a:gd name="connsiteX6038" fmla="*/ 2345827 w 2729341"/>
              <a:gd name="connsiteY6038" fmla="*/ 2086232 h 2249100"/>
              <a:gd name="connsiteX6039" fmla="*/ 2339626 w 2729341"/>
              <a:gd name="connsiteY6039" fmla="*/ 2087709 h 2249100"/>
              <a:gd name="connsiteX6040" fmla="*/ 2337892 w 2729341"/>
              <a:gd name="connsiteY6040" fmla="*/ 2087995 h 2249100"/>
              <a:gd name="connsiteX6041" fmla="*/ 2339292 w 2729341"/>
              <a:gd name="connsiteY6041" fmla="*/ 2086842 h 2249100"/>
              <a:gd name="connsiteX6042" fmla="*/ 2339740 w 2729341"/>
              <a:gd name="connsiteY6042" fmla="*/ 2085089 h 2249100"/>
              <a:gd name="connsiteX6043" fmla="*/ 2340559 w 2729341"/>
              <a:gd name="connsiteY6043" fmla="*/ 2086451 h 2249100"/>
              <a:gd name="connsiteX6044" fmla="*/ 2340550 w 2729341"/>
              <a:gd name="connsiteY6044" fmla="*/ 2087280 h 2249100"/>
              <a:gd name="connsiteX6045" fmla="*/ 2339626 w 2729341"/>
              <a:gd name="connsiteY6045" fmla="*/ 2087709 h 2249100"/>
              <a:gd name="connsiteX6046" fmla="*/ 2333816 w 2729341"/>
              <a:gd name="connsiteY6046" fmla="*/ 2089328 h 2249100"/>
              <a:gd name="connsiteX6047" fmla="*/ 2333139 w 2729341"/>
              <a:gd name="connsiteY6047" fmla="*/ 2089394 h 2249100"/>
              <a:gd name="connsiteX6048" fmla="*/ 2333082 w 2729341"/>
              <a:gd name="connsiteY6048" fmla="*/ 2088947 h 2249100"/>
              <a:gd name="connsiteX6049" fmla="*/ 2334254 w 2729341"/>
              <a:gd name="connsiteY6049" fmla="*/ 2088395 h 2249100"/>
              <a:gd name="connsiteX6050" fmla="*/ 2335035 w 2729341"/>
              <a:gd name="connsiteY6050" fmla="*/ 2088433 h 2249100"/>
              <a:gd name="connsiteX6051" fmla="*/ 2335006 w 2729341"/>
              <a:gd name="connsiteY6051" fmla="*/ 2089042 h 2249100"/>
              <a:gd name="connsiteX6052" fmla="*/ 2333816 w 2729341"/>
              <a:gd name="connsiteY6052" fmla="*/ 2089328 h 2249100"/>
              <a:gd name="connsiteX6053" fmla="*/ 259728 w 2729341"/>
              <a:gd name="connsiteY6053" fmla="*/ 2164899 h 2249100"/>
              <a:gd name="connsiteX6054" fmla="*/ 257375 w 2729341"/>
              <a:gd name="connsiteY6054" fmla="*/ 2166509 h 2249100"/>
              <a:gd name="connsiteX6055" fmla="*/ 256003 w 2729341"/>
              <a:gd name="connsiteY6055" fmla="*/ 2165814 h 2249100"/>
              <a:gd name="connsiteX6056" fmla="*/ 253413 w 2729341"/>
              <a:gd name="connsiteY6056" fmla="*/ 2165556 h 2249100"/>
              <a:gd name="connsiteX6057" fmla="*/ 252413 w 2729341"/>
              <a:gd name="connsiteY6057" fmla="*/ 2164347 h 2249100"/>
              <a:gd name="connsiteX6058" fmla="*/ 249698 w 2729341"/>
              <a:gd name="connsiteY6058" fmla="*/ 2163252 h 2249100"/>
              <a:gd name="connsiteX6059" fmla="*/ 248602 w 2729341"/>
              <a:gd name="connsiteY6059" fmla="*/ 2161766 h 2249100"/>
              <a:gd name="connsiteX6060" fmla="*/ 250269 w 2729341"/>
              <a:gd name="connsiteY6060" fmla="*/ 2158946 h 2249100"/>
              <a:gd name="connsiteX6061" fmla="*/ 254213 w 2729341"/>
              <a:gd name="connsiteY6061" fmla="*/ 2156565 h 2249100"/>
              <a:gd name="connsiteX6062" fmla="*/ 260290 w 2729341"/>
              <a:gd name="connsiteY6062" fmla="*/ 2156670 h 2249100"/>
              <a:gd name="connsiteX6063" fmla="*/ 261557 w 2729341"/>
              <a:gd name="connsiteY6063" fmla="*/ 2158546 h 2249100"/>
              <a:gd name="connsiteX6064" fmla="*/ 261671 w 2729341"/>
              <a:gd name="connsiteY6064" fmla="*/ 2159946 h 2249100"/>
              <a:gd name="connsiteX6065" fmla="*/ 260880 w 2729341"/>
              <a:gd name="connsiteY6065" fmla="*/ 2161518 h 2249100"/>
              <a:gd name="connsiteX6066" fmla="*/ 260518 w 2729341"/>
              <a:gd name="connsiteY6066" fmla="*/ 2163728 h 2249100"/>
              <a:gd name="connsiteX6067" fmla="*/ 259728 w 2729341"/>
              <a:gd name="connsiteY6067" fmla="*/ 2164899 h 2249100"/>
              <a:gd name="connsiteX6068" fmla="*/ 238144 w 2729341"/>
              <a:gd name="connsiteY6068" fmla="*/ 2167509 h 2249100"/>
              <a:gd name="connsiteX6069" fmla="*/ 237601 w 2729341"/>
              <a:gd name="connsiteY6069" fmla="*/ 2168776 h 2249100"/>
              <a:gd name="connsiteX6070" fmla="*/ 236677 w 2729341"/>
              <a:gd name="connsiteY6070" fmla="*/ 2168576 h 2249100"/>
              <a:gd name="connsiteX6071" fmla="*/ 236449 w 2729341"/>
              <a:gd name="connsiteY6071" fmla="*/ 2167452 h 2249100"/>
              <a:gd name="connsiteX6072" fmla="*/ 237049 w 2729341"/>
              <a:gd name="connsiteY6072" fmla="*/ 2165899 h 2249100"/>
              <a:gd name="connsiteX6073" fmla="*/ 238573 w 2729341"/>
              <a:gd name="connsiteY6073" fmla="*/ 2164557 h 2249100"/>
              <a:gd name="connsiteX6074" fmla="*/ 240268 w 2729341"/>
              <a:gd name="connsiteY6074" fmla="*/ 2162518 h 2249100"/>
              <a:gd name="connsiteX6075" fmla="*/ 241659 w 2729341"/>
              <a:gd name="connsiteY6075" fmla="*/ 2162823 h 2249100"/>
              <a:gd name="connsiteX6076" fmla="*/ 240906 w 2729341"/>
              <a:gd name="connsiteY6076" fmla="*/ 2164166 h 2249100"/>
              <a:gd name="connsiteX6077" fmla="*/ 240821 w 2729341"/>
              <a:gd name="connsiteY6077" fmla="*/ 2165614 h 2249100"/>
              <a:gd name="connsiteX6078" fmla="*/ 238858 w 2729341"/>
              <a:gd name="connsiteY6078" fmla="*/ 2166433 h 2249100"/>
              <a:gd name="connsiteX6079" fmla="*/ 238144 w 2729341"/>
              <a:gd name="connsiteY6079" fmla="*/ 2167509 h 2249100"/>
              <a:gd name="connsiteX6080" fmla="*/ 301790 w 2729341"/>
              <a:gd name="connsiteY6080" fmla="*/ 2178511 h 2249100"/>
              <a:gd name="connsiteX6081" fmla="*/ 302705 w 2729341"/>
              <a:gd name="connsiteY6081" fmla="*/ 2178673 h 2249100"/>
              <a:gd name="connsiteX6082" fmla="*/ 303886 w 2729341"/>
              <a:gd name="connsiteY6082" fmla="*/ 2178473 h 2249100"/>
              <a:gd name="connsiteX6083" fmla="*/ 304295 w 2729341"/>
              <a:gd name="connsiteY6083" fmla="*/ 2180749 h 2249100"/>
              <a:gd name="connsiteX6084" fmla="*/ 305667 w 2729341"/>
              <a:gd name="connsiteY6084" fmla="*/ 2182006 h 2249100"/>
              <a:gd name="connsiteX6085" fmla="*/ 306172 w 2729341"/>
              <a:gd name="connsiteY6085" fmla="*/ 2182759 h 2249100"/>
              <a:gd name="connsiteX6086" fmla="*/ 304686 w 2729341"/>
              <a:gd name="connsiteY6086" fmla="*/ 2183549 h 2249100"/>
              <a:gd name="connsiteX6087" fmla="*/ 301800 w 2729341"/>
              <a:gd name="connsiteY6087" fmla="*/ 2183863 h 2249100"/>
              <a:gd name="connsiteX6088" fmla="*/ 300447 w 2729341"/>
              <a:gd name="connsiteY6088" fmla="*/ 2183235 h 2249100"/>
              <a:gd name="connsiteX6089" fmla="*/ 299047 w 2729341"/>
              <a:gd name="connsiteY6089" fmla="*/ 2181816 h 2249100"/>
              <a:gd name="connsiteX6090" fmla="*/ 297532 w 2729341"/>
              <a:gd name="connsiteY6090" fmla="*/ 2182206 h 2249100"/>
              <a:gd name="connsiteX6091" fmla="*/ 297266 w 2729341"/>
              <a:gd name="connsiteY6091" fmla="*/ 2181063 h 2249100"/>
              <a:gd name="connsiteX6092" fmla="*/ 296999 w 2729341"/>
              <a:gd name="connsiteY6092" fmla="*/ 2180730 h 2249100"/>
              <a:gd name="connsiteX6093" fmla="*/ 295961 w 2729341"/>
              <a:gd name="connsiteY6093" fmla="*/ 2181035 h 2249100"/>
              <a:gd name="connsiteX6094" fmla="*/ 296932 w 2729341"/>
              <a:gd name="connsiteY6094" fmla="*/ 2182511 h 2249100"/>
              <a:gd name="connsiteX6095" fmla="*/ 294303 w 2729341"/>
              <a:gd name="connsiteY6095" fmla="*/ 2182625 h 2249100"/>
              <a:gd name="connsiteX6096" fmla="*/ 293475 w 2729341"/>
              <a:gd name="connsiteY6096" fmla="*/ 2182444 h 2249100"/>
              <a:gd name="connsiteX6097" fmla="*/ 292741 w 2729341"/>
              <a:gd name="connsiteY6097" fmla="*/ 2180778 h 2249100"/>
              <a:gd name="connsiteX6098" fmla="*/ 290036 w 2729341"/>
              <a:gd name="connsiteY6098" fmla="*/ 2177577 h 2249100"/>
              <a:gd name="connsiteX6099" fmla="*/ 290046 w 2729341"/>
              <a:gd name="connsiteY6099" fmla="*/ 2176329 h 2249100"/>
              <a:gd name="connsiteX6100" fmla="*/ 289122 w 2729341"/>
              <a:gd name="connsiteY6100" fmla="*/ 2174843 h 2249100"/>
              <a:gd name="connsiteX6101" fmla="*/ 293132 w 2729341"/>
              <a:gd name="connsiteY6101" fmla="*/ 2174415 h 2249100"/>
              <a:gd name="connsiteX6102" fmla="*/ 295875 w 2729341"/>
              <a:gd name="connsiteY6102" fmla="*/ 2171795 h 2249100"/>
              <a:gd name="connsiteX6103" fmla="*/ 297428 w 2729341"/>
              <a:gd name="connsiteY6103" fmla="*/ 2171519 h 2249100"/>
              <a:gd name="connsiteX6104" fmla="*/ 300399 w 2729341"/>
              <a:gd name="connsiteY6104" fmla="*/ 2175748 h 2249100"/>
              <a:gd name="connsiteX6105" fmla="*/ 300323 w 2729341"/>
              <a:gd name="connsiteY6105" fmla="*/ 2176929 h 2249100"/>
              <a:gd name="connsiteX6106" fmla="*/ 300980 w 2729341"/>
              <a:gd name="connsiteY6106" fmla="*/ 2178091 h 2249100"/>
              <a:gd name="connsiteX6107" fmla="*/ 301790 w 2729341"/>
              <a:gd name="connsiteY6107" fmla="*/ 2178511 h 2249100"/>
              <a:gd name="connsiteX6108" fmla="*/ 317440 w 2729341"/>
              <a:gd name="connsiteY6108" fmla="*/ 2185388 h 2249100"/>
              <a:gd name="connsiteX6109" fmla="*/ 323088 w 2729341"/>
              <a:gd name="connsiteY6109" fmla="*/ 2186169 h 2249100"/>
              <a:gd name="connsiteX6110" fmla="*/ 324422 w 2729341"/>
              <a:gd name="connsiteY6110" fmla="*/ 2185835 h 2249100"/>
              <a:gd name="connsiteX6111" fmla="*/ 325364 w 2729341"/>
              <a:gd name="connsiteY6111" fmla="*/ 2186473 h 2249100"/>
              <a:gd name="connsiteX6112" fmla="*/ 330041 w 2729341"/>
              <a:gd name="connsiteY6112" fmla="*/ 2186873 h 2249100"/>
              <a:gd name="connsiteX6113" fmla="*/ 330841 w 2729341"/>
              <a:gd name="connsiteY6113" fmla="*/ 2187112 h 2249100"/>
              <a:gd name="connsiteX6114" fmla="*/ 329889 w 2729341"/>
              <a:gd name="connsiteY6114" fmla="*/ 2188579 h 2249100"/>
              <a:gd name="connsiteX6115" fmla="*/ 326898 w 2729341"/>
              <a:gd name="connsiteY6115" fmla="*/ 2189922 h 2249100"/>
              <a:gd name="connsiteX6116" fmla="*/ 322593 w 2729341"/>
              <a:gd name="connsiteY6116" fmla="*/ 2188741 h 2249100"/>
              <a:gd name="connsiteX6117" fmla="*/ 315392 w 2729341"/>
              <a:gd name="connsiteY6117" fmla="*/ 2188321 h 2249100"/>
              <a:gd name="connsiteX6118" fmla="*/ 315687 w 2729341"/>
              <a:gd name="connsiteY6118" fmla="*/ 2187188 h 2249100"/>
              <a:gd name="connsiteX6119" fmla="*/ 316373 w 2729341"/>
              <a:gd name="connsiteY6119" fmla="*/ 2186388 h 2249100"/>
              <a:gd name="connsiteX6120" fmla="*/ 316478 w 2729341"/>
              <a:gd name="connsiteY6120" fmla="*/ 2184988 h 2249100"/>
              <a:gd name="connsiteX6121" fmla="*/ 317440 w 2729341"/>
              <a:gd name="connsiteY6121" fmla="*/ 2185388 h 2249100"/>
              <a:gd name="connsiteX6122" fmla="*/ 336871 w 2729341"/>
              <a:gd name="connsiteY6122" fmla="*/ 2193446 h 2249100"/>
              <a:gd name="connsiteX6123" fmla="*/ 337566 w 2729341"/>
              <a:gd name="connsiteY6123" fmla="*/ 2193951 h 2249100"/>
              <a:gd name="connsiteX6124" fmla="*/ 340414 w 2729341"/>
              <a:gd name="connsiteY6124" fmla="*/ 2193188 h 2249100"/>
              <a:gd name="connsiteX6125" fmla="*/ 342471 w 2729341"/>
              <a:gd name="connsiteY6125" fmla="*/ 2192912 h 2249100"/>
              <a:gd name="connsiteX6126" fmla="*/ 345919 w 2729341"/>
              <a:gd name="connsiteY6126" fmla="*/ 2194789 h 2249100"/>
              <a:gd name="connsiteX6127" fmla="*/ 347120 w 2729341"/>
              <a:gd name="connsiteY6127" fmla="*/ 2196075 h 2249100"/>
              <a:gd name="connsiteX6128" fmla="*/ 349387 w 2729341"/>
              <a:gd name="connsiteY6128" fmla="*/ 2197446 h 2249100"/>
              <a:gd name="connsiteX6129" fmla="*/ 350158 w 2729341"/>
              <a:gd name="connsiteY6129" fmla="*/ 2198437 h 2249100"/>
              <a:gd name="connsiteX6130" fmla="*/ 349529 w 2729341"/>
              <a:gd name="connsiteY6130" fmla="*/ 2199637 h 2249100"/>
              <a:gd name="connsiteX6131" fmla="*/ 347024 w 2729341"/>
              <a:gd name="connsiteY6131" fmla="*/ 2201618 h 2249100"/>
              <a:gd name="connsiteX6132" fmla="*/ 343614 w 2729341"/>
              <a:gd name="connsiteY6132" fmla="*/ 2202075 h 2249100"/>
              <a:gd name="connsiteX6133" fmla="*/ 341605 w 2729341"/>
              <a:gd name="connsiteY6133" fmla="*/ 2202923 h 2249100"/>
              <a:gd name="connsiteX6134" fmla="*/ 338966 w 2729341"/>
              <a:gd name="connsiteY6134" fmla="*/ 2202742 h 2249100"/>
              <a:gd name="connsiteX6135" fmla="*/ 338176 w 2729341"/>
              <a:gd name="connsiteY6135" fmla="*/ 2202380 h 2249100"/>
              <a:gd name="connsiteX6136" fmla="*/ 337890 w 2729341"/>
              <a:gd name="connsiteY6136" fmla="*/ 2199866 h 2249100"/>
              <a:gd name="connsiteX6137" fmla="*/ 337052 w 2729341"/>
              <a:gd name="connsiteY6137" fmla="*/ 2197170 h 2249100"/>
              <a:gd name="connsiteX6138" fmla="*/ 335347 w 2729341"/>
              <a:gd name="connsiteY6138" fmla="*/ 2197484 h 2249100"/>
              <a:gd name="connsiteX6139" fmla="*/ 333432 w 2729341"/>
              <a:gd name="connsiteY6139" fmla="*/ 2196580 h 2249100"/>
              <a:gd name="connsiteX6140" fmla="*/ 331451 w 2729341"/>
              <a:gd name="connsiteY6140" fmla="*/ 2194313 h 2249100"/>
              <a:gd name="connsiteX6141" fmla="*/ 331232 w 2729341"/>
              <a:gd name="connsiteY6141" fmla="*/ 2192960 h 2249100"/>
              <a:gd name="connsiteX6142" fmla="*/ 332327 w 2729341"/>
              <a:gd name="connsiteY6142" fmla="*/ 2190807 h 2249100"/>
              <a:gd name="connsiteX6143" fmla="*/ 334242 w 2729341"/>
              <a:gd name="connsiteY6143" fmla="*/ 2190531 h 2249100"/>
              <a:gd name="connsiteX6144" fmla="*/ 335661 w 2729341"/>
              <a:gd name="connsiteY6144" fmla="*/ 2191722 h 2249100"/>
              <a:gd name="connsiteX6145" fmla="*/ 336871 w 2729341"/>
              <a:gd name="connsiteY6145" fmla="*/ 2193446 h 2249100"/>
              <a:gd name="connsiteX6146" fmla="*/ 327174 w 2729341"/>
              <a:gd name="connsiteY6146" fmla="*/ 2197999 h 2249100"/>
              <a:gd name="connsiteX6147" fmla="*/ 325593 w 2729341"/>
              <a:gd name="connsiteY6147" fmla="*/ 2198799 h 2249100"/>
              <a:gd name="connsiteX6148" fmla="*/ 323869 w 2729341"/>
              <a:gd name="connsiteY6148" fmla="*/ 2198427 h 2249100"/>
              <a:gd name="connsiteX6149" fmla="*/ 323469 w 2729341"/>
              <a:gd name="connsiteY6149" fmla="*/ 2196484 h 2249100"/>
              <a:gd name="connsiteX6150" fmla="*/ 321812 w 2729341"/>
              <a:gd name="connsiteY6150" fmla="*/ 2194017 h 2249100"/>
              <a:gd name="connsiteX6151" fmla="*/ 324726 w 2729341"/>
              <a:gd name="connsiteY6151" fmla="*/ 2193512 h 2249100"/>
              <a:gd name="connsiteX6152" fmla="*/ 326365 w 2729341"/>
              <a:gd name="connsiteY6152" fmla="*/ 2194227 h 2249100"/>
              <a:gd name="connsiteX6153" fmla="*/ 327222 w 2729341"/>
              <a:gd name="connsiteY6153" fmla="*/ 2194998 h 2249100"/>
              <a:gd name="connsiteX6154" fmla="*/ 328260 w 2729341"/>
              <a:gd name="connsiteY6154" fmla="*/ 2196322 h 2249100"/>
              <a:gd name="connsiteX6155" fmla="*/ 327174 w 2729341"/>
              <a:gd name="connsiteY6155" fmla="*/ 2197999 h 2249100"/>
              <a:gd name="connsiteX6156" fmla="*/ 361083 w 2729341"/>
              <a:gd name="connsiteY6156" fmla="*/ 2247748 h 2249100"/>
              <a:gd name="connsiteX6157" fmla="*/ 359902 w 2729341"/>
              <a:gd name="connsiteY6157" fmla="*/ 2249100 h 2249100"/>
              <a:gd name="connsiteX6158" fmla="*/ 358426 w 2729341"/>
              <a:gd name="connsiteY6158" fmla="*/ 2248996 h 2249100"/>
              <a:gd name="connsiteX6159" fmla="*/ 353063 w 2729341"/>
              <a:gd name="connsiteY6159" fmla="*/ 2246100 h 2249100"/>
              <a:gd name="connsiteX6160" fmla="*/ 352415 w 2729341"/>
              <a:gd name="connsiteY6160" fmla="*/ 2244547 h 2249100"/>
              <a:gd name="connsiteX6161" fmla="*/ 352816 w 2729341"/>
              <a:gd name="connsiteY6161" fmla="*/ 2237318 h 2249100"/>
              <a:gd name="connsiteX6162" fmla="*/ 350806 w 2729341"/>
              <a:gd name="connsiteY6162" fmla="*/ 2231450 h 2249100"/>
              <a:gd name="connsiteX6163" fmla="*/ 348596 w 2729341"/>
              <a:gd name="connsiteY6163" fmla="*/ 2226955 h 2249100"/>
              <a:gd name="connsiteX6164" fmla="*/ 350206 w 2729341"/>
              <a:gd name="connsiteY6164" fmla="*/ 2224650 h 2249100"/>
              <a:gd name="connsiteX6165" fmla="*/ 352330 w 2729341"/>
              <a:gd name="connsiteY6165" fmla="*/ 2222859 h 2249100"/>
              <a:gd name="connsiteX6166" fmla="*/ 354701 w 2729341"/>
              <a:gd name="connsiteY6166" fmla="*/ 2219487 h 2249100"/>
              <a:gd name="connsiteX6167" fmla="*/ 352758 w 2729341"/>
              <a:gd name="connsiteY6167" fmla="*/ 2215153 h 2249100"/>
              <a:gd name="connsiteX6168" fmla="*/ 353254 w 2729341"/>
              <a:gd name="connsiteY6168" fmla="*/ 2212534 h 2249100"/>
              <a:gd name="connsiteX6169" fmla="*/ 354397 w 2729341"/>
              <a:gd name="connsiteY6169" fmla="*/ 2212086 h 2249100"/>
              <a:gd name="connsiteX6170" fmla="*/ 359997 w 2729341"/>
              <a:gd name="connsiteY6170" fmla="*/ 2215268 h 2249100"/>
              <a:gd name="connsiteX6171" fmla="*/ 371313 w 2729341"/>
              <a:gd name="connsiteY6171" fmla="*/ 2220049 h 2249100"/>
              <a:gd name="connsiteX6172" fmla="*/ 374323 w 2729341"/>
              <a:gd name="connsiteY6172" fmla="*/ 2223411 h 2249100"/>
              <a:gd name="connsiteX6173" fmla="*/ 374856 w 2729341"/>
              <a:gd name="connsiteY6173" fmla="*/ 2227012 h 2249100"/>
              <a:gd name="connsiteX6174" fmla="*/ 376914 w 2729341"/>
              <a:gd name="connsiteY6174" fmla="*/ 2227469 h 2249100"/>
              <a:gd name="connsiteX6175" fmla="*/ 377895 w 2729341"/>
              <a:gd name="connsiteY6175" fmla="*/ 2229936 h 2249100"/>
              <a:gd name="connsiteX6176" fmla="*/ 380867 w 2729341"/>
              <a:gd name="connsiteY6176" fmla="*/ 2232098 h 2249100"/>
              <a:gd name="connsiteX6177" fmla="*/ 381857 w 2729341"/>
              <a:gd name="connsiteY6177" fmla="*/ 2233327 h 2249100"/>
              <a:gd name="connsiteX6178" fmla="*/ 380629 w 2729341"/>
              <a:gd name="connsiteY6178" fmla="*/ 2235308 h 2249100"/>
              <a:gd name="connsiteX6179" fmla="*/ 375199 w 2729341"/>
              <a:gd name="connsiteY6179" fmla="*/ 2239109 h 2249100"/>
              <a:gd name="connsiteX6180" fmla="*/ 368351 w 2729341"/>
              <a:gd name="connsiteY6180" fmla="*/ 2240766 h 2249100"/>
              <a:gd name="connsiteX6181" fmla="*/ 362321 w 2729341"/>
              <a:gd name="connsiteY6181" fmla="*/ 2245014 h 2249100"/>
              <a:gd name="connsiteX6182" fmla="*/ 361083 w 2729341"/>
              <a:gd name="connsiteY6182" fmla="*/ 2247748 h 224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</a:cxnLst>
            <a:rect l="l" t="t" r="r" b="b"/>
            <a:pathLst>
              <a:path w="2729341" h="2249100">
                <a:moveTo>
                  <a:pt x="750808" y="140932"/>
                </a:moveTo>
                <a:lnTo>
                  <a:pt x="750808" y="163220"/>
                </a:lnTo>
                <a:lnTo>
                  <a:pt x="750808" y="185214"/>
                </a:lnTo>
                <a:lnTo>
                  <a:pt x="750808" y="206912"/>
                </a:lnTo>
                <a:lnTo>
                  <a:pt x="750808" y="228333"/>
                </a:lnTo>
                <a:lnTo>
                  <a:pt x="750808" y="249479"/>
                </a:lnTo>
                <a:lnTo>
                  <a:pt x="750808" y="270348"/>
                </a:lnTo>
                <a:lnTo>
                  <a:pt x="750808" y="290960"/>
                </a:lnTo>
                <a:lnTo>
                  <a:pt x="750808" y="311315"/>
                </a:lnTo>
                <a:lnTo>
                  <a:pt x="750808" y="331423"/>
                </a:lnTo>
                <a:lnTo>
                  <a:pt x="750808" y="351292"/>
                </a:lnTo>
                <a:lnTo>
                  <a:pt x="750808" y="370932"/>
                </a:lnTo>
                <a:lnTo>
                  <a:pt x="750808" y="390335"/>
                </a:lnTo>
                <a:lnTo>
                  <a:pt x="750808" y="409518"/>
                </a:lnTo>
                <a:lnTo>
                  <a:pt x="750808" y="428482"/>
                </a:lnTo>
                <a:lnTo>
                  <a:pt x="750808" y="447237"/>
                </a:lnTo>
                <a:lnTo>
                  <a:pt x="750808" y="465782"/>
                </a:lnTo>
                <a:lnTo>
                  <a:pt x="750808" y="484127"/>
                </a:lnTo>
                <a:lnTo>
                  <a:pt x="750808" y="502272"/>
                </a:lnTo>
                <a:lnTo>
                  <a:pt x="750808" y="520227"/>
                </a:lnTo>
                <a:lnTo>
                  <a:pt x="750808" y="537991"/>
                </a:lnTo>
                <a:lnTo>
                  <a:pt x="750808" y="555565"/>
                </a:lnTo>
                <a:lnTo>
                  <a:pt x="750808" y="572967"/>
                </a:lnTo>
                <a:lnTo>
                  <a:pt x="750808" y="590198"/>
                </a:lnTo>
                <a:lnTo>
                  <a:pt x="750808" y="607257"/>
                </a:lnTo>
                <a:lnTo>
                  <a:pt x="750808" y="624145"/>
                </a:lnTo>
                <a:lnTo>
                  <a:pt x="750808" y="640861"/>
                </a:lnTo>
                <a:lnTo>
                  <a:pt x="750808" y="657425"/>
                </a:lnTo>
                <a:lnTo>
                  <a:pt x="750808" y="673827"/>
                </a:lnTo>
                <a:lnTo>
                  <a:pt x="750808" y="690086"/>
                </a:lnTo>
                <a:lnTo>
                  <a:pt x="750808" y="706184"/>
                </a:lnTo>
                <a:lnTo>
                  <a:pt x="750808" y="722138"/>
                </a:lnTo>
                <a:lnTo>
                  <a:pt x="750808" y="737949"/>
                </a:lnTo>
                <a:lnTo>
                  <a:pt x="757209" y="740159"/>
                </a:lnTo>
                <a:lnTo>
                  <a:pt x="763553" y="742350"/>
                </a:lnTo>
                <a:lnTo>
                  <a:pt x="765496" y="737978"/>
                </a:lnTo>
                <a:lnTo>
                  <a:pt x="772335" y="741331"/>
                </a:lnTo>
                <a:lnTo>
                  <a:pt x="778307" y="744255"/>
                </a:lnTo>
                <a:lnTo>
                  <a:pt x="782117" y="740502"/>
                </a:lnTo>
                <a:lnTo>
                  <a:pt x="786241" y="736435"/>
                </a:lnTo>
                <a:lnTo>
                  <a:pt x="791804" y="736149"/>
                </a:lnTo>
                <a:lnTo>
                  <a:pt x="798043" y="735825"/>
                </a:lnTo>
                <a:lnTo>
                  <a:pt x="802205" y="735616"/>
                </a:lnTo>
                <a:lnTo>
                  <a:pt x="802205" y="739083"/>
                </a:lnTo>
                <a:lnTo>
                  <a:pt x="800662" y="744817"/>
                </a:lnTo>
                <a:lnTo>
                  <a:pt x="799376" y="749589"/>
                </a:lnTo>
                <a:lnTo>
                  <a:pt x="803167" y="754418"/>
                </a:lnTo>
                <a:lnTo>
                  <a:pt x="807834" y="756952"/>
                </a:lnTo>
                <a:lnTo>
                  <a:pt x="812197" y="759324"/>
                </a:lnTo>
                <a:lnTo>
                  <a:pt x="814159" y="765858"/>
                </a:lnTo>
                <a:lnTo>
                  <a:pt x="818931" y="770887"/>
                </a:lnTo>
                <a:lnTo>
                  <a:pt x="822560" y="774697"/>
                </a:lnTo>
                <a:lnTo>
                  <a:pt x="826046" y="778345"/>
                </a:lnTo>
                <a:lnTo>
                  <a:pt x="831028" y="783546"/>
                </a:lnTo>
                <a:lnTo>
                  <a:pt x="834514" y="787184"/>
                </a:lnTo>
                <a:lnTo>
                  <a:pt x="839162" y="792013"/>
                </a:lnTo>
                <a:lnTo>
                  <a:pt x="841924" y="794880"/>
                </a:lnTo>
                <a:lnTo>
                  <a:pt x="843248" y="800443"/>
                </a:lnTo>
                <a:lnTo>
                  <a:pt x="844839" y="807101"/>
                </a:lnTo>
                <a:lnTo>
                  <a:pt x="843858" y="811025"/>
                </a:lnTo>
                <a:lnTo>
                  <a:pt x="846058" y="811654"/>
                </a:lnTo>
                <a:lnTo>
                  <a:pt x="850363" y="807254"/>
                </a:lnTo>
                <a:lnTo>
                  <a:pt x="854412" y="804520"/>
                </a:lnTo>
                <a:lnTo>
                  <a:pt x="859412" y="801138"/>
                </a:lnTo>
                <a:lnTo>
                  <a:pt x="862784" y="798852"/>
                </a:lnTo>
                <a:lnTo>
                  <a:pt x="869051" y="798738"/>
                </a:lnTo>
                <a:lnTo>
                  <a:pt x="872042" y="792080"/>
                </a:lnTo>
                <a:lnTo>
                  <a:pt x="872052" y="782698"/>
                </a:lnTo>
                <a:lnTo>
                  <a:pt x="875224" y="782860"/>
                </a:lnTo>
                <a:lnTo>
                  <a:pt x="877091" y="781583"/>
                </a:lnTo>
                <a:lnTo>
                  <a:pt x="877910" y="778812"/>
                </a:lnTo>
                <a:lnTo>
                  <a:pt x="875919" y="775021"/>
                </a:lnTo>
                <a:lnTo>
                  <a:pt x="881920" y="773249"/>
                </a:lnTo>
                <a:lnTo>
                  <a:pt x="886263" y="771963"/>
                </a:lnTo>
                <a:lnTo>
                  <a:pt x="892464" y="768468"/>
                </a:lnTo>
                <a:lnTo>
                  <a:pt x="898522" y="765048"/>
                </a:lnTo>
                <a:lnTo>
                  <a:pt x="901408" y="767696"/>
                </a:lnTo>
                <a:lnTo>
                  <a:pt x="904265" y="770249"/>
                </a:lnTo>
                <a:lnTo>
                  <a:pt x="909876" y="776392"/>
                </a:lnTo>
                <a:lnTo>
                  <a:pt x="910257" y="777869"/>
                </a:lnTo>
                <a:lnTo>
                  <a:pt x="909876" y="780745"/>
                </a:lnTo>
                <a:lnTo>
                  <a:pt x="909323" y="783612"/>
                </a:lnTo>
                <a:lnTo>
                  <a:pt x="912733" y="791632"/>
                </a:lnTo>
                <a:lnTo>
                  <a:pt x="913714" y="792528"/>
                </a:lnTo>
                <a:lnTo>
                  <a:pt x="916515" y="793633"/>
                </a:lnTo>
                <a:lnTo>
                  <a:pt x="919858" y="796281"/>
                </a:lnTo>
                <a:lnTo>
                  <a:pt x="921334" y="798567"/>
                </a:lnTo>
                <a:lnTo>
                  <a:pt x="926173" y="802205"/>
                </a:lnTo>
                <a:lnTo>
                  <a:pt x="926992" y="803710"/>
                </a:lnTo>
                <a:lnTo>
                  <a:pt x="927449" y="806148"/>
                </a:lnTo>
                <a:lnTo>
                  <a:pt x="928240" y="808244"/>
                </a:lnTo>
                <a:lnTo>
                  <a:pt x="929145" y="809739"/>
                </a:lnTo>
                <a:lnTo>
                  <a:pt x="930021" y="811873"/>
                </a:lnTo>
                <a:lnTo>
                  <a:pt x="932117" y="814388"/>
                </a:lnTo>
                <a:lnTo>
                  <a:pt x="936107" y="817188"/>
                </a:lnTo>
                <a:lnTo>
                  <a:pt x="938879" y="819131"/>
                </a:lnTo>
                <a:lnTo>
                  <a:pt x="942756" y="821846"/>
                </a:lnTo>
                <a:lnTo>
                  <a:pt x="946680" y="827380"/>
                </a:lnTo>
                <a:lnTo>
                  <a:pt x="950090" y="832171"/>
                </a:lnTo>
                <a:lnTo>
                  <a:pt x="953976" y="836895"/>
                </a:lnTo>
                <a:lnTo>
                  <a:pt x="953405" y="840658"/>
                </a:lnTo>
                <a:lnTo>
                  <a:pt x="957339" y="846449"/>
                </a:lnTo>
                <a:lnTo>
                  <a:pt x="961482" y="853793"/>
                </a:lnTo>
                <a:lnTo>
                  <a:pt x="964663" y="860279"/>
                </a:lnTo>
                <a:lnTo>
                  <a:pt x="966921" y="863899"/>
                </a:lnTo>
                <a:lnTo>
                  <a:pt x="969636" y="869118"/>
                </a:lnTo>
                <a:lnTo>
                  <a:pt x="972950" y="875490"/>
                </a:lnTo>
                <a:lnTo>
                  <a:pt x="976722" y="882720"/>
                </a:lnTo>
                <a:lnTo>
                  <a:pt x="979608" y="887340"/>
                </a:lnTo>
                <a:lnTo>
                  <a:pt x="983371" y="893788"/>
                </a:lnTo>
                <a:lnTo>
                  <a:pt x="985228" y="897626"/>
                </a:lnTo>
                <a:lnTo>
                  <a:pt x="983961" y="900246"/>
                </a:lnTo>
                <a:lnTo>
                  <a:pt x="982399" y="903485"/>
                </a:lnTo>
                <a:lnTo>
                  <a:pt x="987238" y="905018"/>
                </a:lnTo>
                <a:lnTo>
                  <a:pt x="990590" y="906075"/>
                </a:lnTo>
                <a:lnTo>
                  <a:pt x="989752" y="909657"/>
                </a:lnTo>
                <a:lnTo>
                  <a:pt x="988647" y="914381"/>
                </a:lnTo>
                <a:lnTo>
                  <a:pt x="992438" y="916238"/>
                </a:lnTo>
                <a:lnTo>
                  <a:pt x="995010" y="917505"/>
                </a:lnTo>
                <a:lnTo>
                  <a:pt x="994477" y="919972"/>
                </a:lnTo>
                <a:lnTo>
                  <a:pt x="995896" y="922753"/>
                </a:lnTo>
                <a:lnTo>
                  <a:pt x="996125" y="927354"/>
                </a:lnTo>
                <a:lnTo>
                  <a:pt x="1000744" y="927059"/>
                </a:lnTo>
                <a:lnTo>
                  <a:pt x="1002783" y="926926"/>
                </a:lnTo>
                <a:lnTo>
                  <a:pt x="1005545" y="928964"/>
                </a:lnTo>
                <a:lnTo>
                  <a:pt x="1009183" y="931650"/>
                </a:lnTo>
                <a:lnTo>
                  <a:pt x="1012831" y="934164"/>
                </a:lnTo>
                <a:lnTo>
                  <a:pt x="1015946" y="936308"/>
                </a:lnTo>
                <a:lnTo>
                  <a:pt x="1020032" y="937574"/>
                </a:lnTo>
                <a:lnTo>
                  <a:pt x="1025071" y="939394"/>
                </a:lnTo>
                <a:lnTo>
                  <a:pt x="1027548" y="943108"/>
                </a:lnTo>
                <a:lnTo>
                  <a:pt x="1032139" y="944699"/>
                </a:lnTo>
                <a:lnTo>
                  <a:pt x="1033853" y="949871"/>
                </a:lnTo>
                <a:lnTo>
                  <a:pt x="1039158" y="951767"/>
                </a:lnTo>
                <a:lnTo>
                  <a:pt x="1042283" y="950500"/>
                </a:lnTo>
                <a:lnTo>
                  <a:pt x="1043407" y="952605"/>
                </a:lnTo>
                <a:lnTo>
                  <a:pt x="1044292" y="955024"/>
                </a:lnTo>
                <a:lnTo>
                  <a:pt x="1044531" y="958072"/>
                </a:lnTo>
                <a:lnTo>
                  <a:pt x="1044235" y="961044"/>
                </a:lnTo>
                <a:lnTo>
                  <a:pt x="1042911" y="963520"/>
                </a:lnTo>
                <a:lnTo>
                  <a:pt x="1041911" y="966187"/>
                </a:lnTo>
                <a:lnTo>
                  <a:pt x="1041244" y="969055"/>
                </a:lnTo>
                <a:lnTo>
                  <a:pt x="1040987" y="972122"/>
                </a:lnTo>
                <a:lnTo>
                  <a:pt x="1041149" y="975398"/>
                </a:lnTo>
                <a:lnTo>
                  <a:pt x="1041683" y="978256"/>
                </a:lnTo>
                <a:lnTo>
                  <a:pt x="1043311" y="983533"/>
                </a:lnTo>
                <a:lnTo>
                  <a:pt x="1043854" y="986761"/>
                </a:lnTo>
                <a:lnTo>
                  <a:pt x="1043921" y="988905"/>
                </a:lnTo>
                <a:lnTo>
                  <a:pt x="1040311" y="996429"/>
                </a:lnTo>
                <a:lnTo>
                  <a:pt x="1039063" y="1000001"/>
                </a:lnTo>
                <a:lnTo>
                  <a:pt x="1039178" y="1001602"/>
                </a:lnTo>
                <a:lnTo>
                  <a:pt x="1036549" y="1005316"/>
                </a:lnTo>
                <a:lnTo>
                  <a:pt x="1031719" y="1010498"/>
                </a:lnTo>
                <a:lnTo>
                  <a:pt x="1029529" y="1013479"/>
                </a:lnTo>
                <a:lnTo>
                  <a:pt x="1028443" y="1012489"/>
                </a:lnTo>
                <a:lnTo>
                  <a:pt x="1022194" y="1011717"/>
                </a:lnTo>
                <a:lnTo>
                  <a:pt x="1019928" y="1005097"/>
                </a:lnTo>
                <a:lnTo>
                  <a:pt x="1018727" y="999944"/>
                </a:lnTo>
                <a:lnTo>
                  <a:pt x="1016908" y="995448"/>
                </a:lnTo>
                <a:lnTo>
                  <a:pt x="1016956" y="994429"/>
                </a:lnTo>
                <a:lnTo>
                  <a:pt x="1018613" y="991419"/>
                </a:lnTo>
                <a:lnTo>
                  <a:pt x="1024861" y="988943"/>
                </a:lnTo>
                <a:lnTo>
                  <a:pt x="1024919" y="987952"/>
                </a:lnTo>
                <a:lnTo>
                  <a:pt x="1022595" y="987295"/>
                </a:lnTo>
                <a:lnTo>
                  <a:pt x="1022033" y="986218"/>
                </a:lnTo>
                <a:lnTo>
                  <a:pt x="1021394" y="981313"/>
                </a:lnTo>
                <a:lnTo>
                  <a:pt x="1021566" y="976998"/>
                </a:lnTo>
                <a:lnTo>
                  <a:pt x="1021404" y="974131"/>
                </a:lnTo>
                <a:lnTo>
                  <a:pt x="1020366" y="968264"/>
                </a:lnTo>
                <a:lnTo>
                  <a:pt x="1018804" y="964663"/>
                </a:lnTo>
                <a:lnTo>
                  <a:pt x="1014774" y="957615"/>
                </a:lnTo>
                <a:lnTo>
                  <a:pt x="1014432" y="955834"/>
                </a:lnTo>
                <a:lnTo>
                  <a:pt x="1016203" y="953595"/>
                </a:lnTo>
                <a:lnTo>
                  <a:pt x="1017308" y="951510"/>
                </a:lnTo>
                <a:lnTo>
                  <a:pt x="1010498" y="955138"/>
                </a:lnTo>
                <a:lnTo>
                  <a:pt x="1001201" y="958939"/>
                </a:lnTo>
                <a:lnTo>
                  <a:pt x="997220" y="961587"/>
                </a:lnTo>
                <a:lnTo>
                  <a:pt x="996382" y="962644"/>
                </a:lnTo>
                <a:lnTo>
                  <a:pt x="996096" y="963540"/>
                </a:lnTo>
                <a:lnTo>
                  <a:pt x="996820" y="966035"/>
                </a:lnTo>
                <a:lnTo>
                  <a:pt x="996706" y="966835"/>
                </a:lnTo>
                <a:lnTo>
                  <a:pt x="995896" y="968312"/>
                </a:lnTo>
                <a:lnTo>
                  <a:pt x="994934" y="972464"/>
                </a:lnTo>
                <a:lnTo>
                  <a:pt x="992915" y="976856"/>
                </a:lnTo>
                <a:lnTo>
                  <a:pt x="991895" y="977760"/>
                </a:lnTo>
                <a:lnTo>
                  <a:pt x="988266" y="976122"/>
                </a:lnTo>
                <a:lnTo>
                  <a:pt x="987295" y="974722"/>
                </a:lnTo>
                <a:lnTo>
                  <a:pt x="985476" y="968978"/>
                </a:lnTo>
                <a:lnTo>
                  <a:pt x="985895" y="967445"/>
                </a:lnTo>
                <a:lnTo>
                  <a:pt x="987219" y="966149"/>
                </a:lnTo>
                <a:lnTo>
                  <a:pt x="989019" y="963359"/>
                </a:lnTo>
                <a:lnTo>
                  <a:pt x="991286" y="959053"/>
                </a:lnTo>
                <a:lnTo>
                  <a:pt x="995620" y="948071"/>
                </a:lnTo>
                <a:lnTo>
                  <a:pt x="998449" y="948023"/>
                </a:lnTo>
                <a:lnTo>
                  <a:pt x="1003440" y="945842"/>
                </a:lnTo>
                <a:lnTo>
                  <a:pt x="995610" y="944747"/>
                </a:lnTo>
                <a:lnTo>
                  <a:pt x="994439" y="944175"/>
                </a:lnTo>
                <a:lnTo>
                  <a:pt x="993391" y="942670"/>
                </a:lnTo>
                <a:lnTo>
                  <a:pt x="992457" y="940232"/>
                </a:lnTo>
                <a:lnTo>
                  <a:pt x="990867" y="937517"/>
                </a:lnTo>
                <a:lnTo>
                  <a:pt x="987885" y="936565"/>
                </a:lnTo>
                <a:lnTo>
                  <a:pt x="986580" y="935565"/>
                </a:lnTo>
                <a:lnTo>
                  <a:pt x="984609" y="932260"/>
                </a:lnTo>
                <a:lnTo>
                  <a:pt x="983285" y="930774"/>
                </a:lnTo>
                <a:lnTo>
                  <a:pt x="982561" y="928935"/>
                </a:lnTo>
                <a:lnTo>
                  <a:pt x="982437" y="926744"/>
                </a:lnTo>
                <a:lnTo>
                  <a:pt x="981875" y="925640"/>
                </a:lnTo>
                <a:lnTo>
                  <a:pt x="979827" y="925240"/>
                </a:lnTo>
                <a:lnTo>
                  <a:pt x="978722" y="924487"/>
                </a:lnTo>
                <a:lnTo>
                  <a:pt x="978418" y="918810"/>
                </a:lnTo>
                <a:lnTo>
                  <a:pt x="974341" y="917353"/>
                </a:lnTo>
                <a:lnTo>
                  <a:pt x="972674" y="916095"/>
                </a:lnTo>
                <a:lnTo>
                  <a:pt x="969988" y="912533"/>
                </a:lnTo>
                <a:lnTo>
                  <a:pt x="969245" y="910800"/>
                </a:lnTo>
                <a:lnTo>
                  <a:pt x="969007" y="909352"/>
                </a:lnTo>
                <a:lnTo>
                  <a:pt x="969664" y="905409"/>
                </a:lnTo>
                <a:lnTo>
                  <a:pt x="969388" y="904666"/>
                </a:lnTo>
                <a:lnTo>
                  <a:pt x="967007" y="905066"/>
                </a:lnTo>
                <a:lnTo>
                  <a:pt x="952243" y="898941"/>
                </a:lnTo>
                <a:lnTo>
                  <a:pt x="953024" y="890816"/>
                </a:lnTo>
                <a:lnTo>
                  <a:pt x="950290" y="880044"/>
                </a:lnTo>
                <a:lnTo>
                  <a:pt x="947357" y="875662"/>
                </a:lnTo>
                <a:lnTo>
                  <a:pt x="947938" y="873947"/>
                </a:lnTo>
                <a:lnTo>
                  <a:pt x="948566" y="873043"/>
                </a:lnTo>
                <a:lnTo>
                  <a:pt x="949881" y="873024"/>
                </a:lnTo>
                <a:lnTo>
                  <a:pt x="955548" y="876214"/>
                </a:lnTo>
                <a:lnTo>
                  <a:pt x="960882" y="879986"/>
                </a:lnTo>
                <a:lnTo>
                  <a:pt x="961568" y="879434"/>
                </a:lnTo>
                <a:lnTo>
                  <a:pt x="953043" y="871414"/>
                </a:lnTo>
                <a:lnTo>
                  <a:pt x="950909" y="869013"/>
                </a:lnTo>
                <a:lnTo>
                  <a:pt x="950376" y="866118"/>
                </a:lnTo>
                <a:lnTo>
                  <a:pt x="950347" y="864565"/>
                </a:lnTo>
                <a:lnTo>
                  <a:pt x="951024" y="863756"/>
                </a:lnTo>
                <a:lnTo>
                  <a:pt x="959015" y="864480"/>
                </a:lnTo>
                <a:lnTo>
                  <a:pt x="959491" y="863879"/>
                </a:lnTo>
                <a:lnTo>
                  <a:pt x="951386" y="861517"/>
                </a:lnTo>
                <a:lnTo>
                  <a:pt x="949728" y="861527"/>
                </a:lnTo>
                <a:lnTo>
                  <a:pt x="947957" y="864918"/>
                </a:lnTo>
                <a:lnTo>
                  <a:pt x="947118" y="865718"/>
                </a:lnTo>
                <a:lnTo>
                  <a:pt x="945375" y="865556"/>
                </a:lnTo>
                <a:lnTo>
                  <a:pt x="944785" y="865032"/>
                </a:lnTo>
                <a:lnTo>
                  <a:pt x="942727" y="860927"/>
                </a:lnTo>
                <a:lnTo>
                  <a:pt x="940765" y="858060"/>
                </a:lnTo>
                <a:lnTo>
                  <a:pt x="937117" y="854088"/>
                </a:lnTo>
                <a:lnTo>
                  <a:pt x="936431" y="851249"/>
                </a:lnTo>
                <a:lnTo>
                  <a:pt x="936250" y="847068"/>
                </a:lnTo>
                <a:lnTo>
                  <a:pt x="936736" y="843105"/>
                </a:lnTo>
                <a:lnTo>
                  <a:pt x="939718" y="834019"/>
                </a:lnTo>
                <a:lnTo>
                  <a:pt x="940927" y="832437"/>
                </a:lnTo>
                <a:lnTo>
                  <a:pt x="941241" y="831447"/>
                </a:lnTo>
                <a:lnTo>
                  <a:pt x="940318" y="831599"/>
                </a:lnTo>
                <a:lnTo>
                  <a:pt x="939441" y="832466"/>
                </a:lnTo>
                <a:lnTo>
                  <a:pt x="936974" y="836695"/>
                </a:lnTo>
                <a:lnTo>
                  <a:pt x="934431" y="843610"/>
                </a:lnTo>
                <a:lnTo>
                  <a:pt x="932355" y="845963"/>
                </a:lnTo>
                <a:lnTo>
                  <a:pt x="931050" y="845392"/>
                </a:lnTo>
                <a:lnTo>
                  <a:pt x="929078" y="842582"/>
                </a:lnTo>
                <a:lnTo>
                  <a:pt x="924963" y="839143"/>
                </a:lnTo>
                <a:lnTo>
                  <a:pt x="920201" y="838257"/>
                </a:lnTo>
                <a:lnTo>
                  <a:pt x="917191" y="834733"/>
                </a:lnTo>
                <a:lnTo>
                  <a:pt x="912743" y="824884"/>
                </a:lnTo>
                <a:lnTo>
                  <a:pt x="912143" y="819960"/>
                </a:lnTo>
                <a:lnTo>
                  <a:pt x="911571" y="818750"/>
                </a:lnTo>
                <a:lnTo>
                  <a:pt x="909161" y="817150"/>
                </a:lnTo>
                <a:lnTo>
                  <a:pt x="907675" y="814778"/>
                </a:lnTo>
                <a:lnTo>
                  <a:pt x="905389" y="802681"/>
                </a:lnTo>
                <a:lnTo>
                  <a:pt x="902370" y="794223"/>
                </a:lnTo>
                <a:lnTo>
                  <a:pt x="901618" y="789737"/>
                </a:lnTo>
                <a:lnTo>
                  <a:pt x="901865" y="785279"/>
                </a:lnTo>
                <a:lnTo>
                  <a:pt x="901475" y="784784"/>
                </a:lnTo>
                <a:lnTo>
                  <a:pt x="900436" y="788260"/>
                </a:lnTo>
                <a:lnTo>
                  <a:pt x="900170" y="790070"/>
                </a:lnTo>
                <a:lnTo>
                  <a:pt x="898265" y="790585"/>
                </a:lnTo>
                <a:lnTo>
                  <a:pt x="900055" y="794099"/>
                </a:lnTo>
                <a:lnTo>
                  <a:pt x="900503" y="795852"/>
                </a:lnTo>
                <a:lnTo>
                  <a:pt x="899608" y="795709"/>
                </a:lnTo>
                <a:lnTo>
                  <a:pt x="897779" y="796147"/>
                </a:lnTo>
                <a:lnTo>
                  <a:pt x="900884" y="802120"/>
                </a:lnTo>
                <a:lnTo>
                  <a:pt x="902275" y="811340"/>
                </a:lnTo>
                <a:lnTo>
                  <a:pt x="904332" y="818140"/>
                </a:lnTo>
                <a:lnTo>
                  <a:pt x="905666" y="823636"/>
                </a:lnTo>
                <a:lnTo>
                  <a:pt x="906266" y="827799"/>
                </a:lnTo>
                <a:lnTo>
                  <a:pt x="907142" y="831771"/>
                </a:lnTo>
                <a:lnTo>
                  <a:pt x="909542" y="840505"/>
                </a:lnTo>
                <a:lnTo>
                  <a:pt x="909866" y="842239"/>
                </a:lnTo>
                <a:lnTo>
                  <a:pt x="909580" y="843648"/>
                </a:lnTo>
                <a:lnTo>
                  <a:pt x="908790" y="845325"/>
                </a:lnTo>
                <a:lnTo>
                  <a:pt x="907418" y="845953"/>
                </a:lnTo>
                <a:lnTo>
                  <a:pt x="903113" y="844811"/>
                </a:lnTo>
                <a:lnTo>
                  <a:pt x="901494" y="842658"/>
                </a:lnTo>
                <a:lnTo>
                  <a:pt x="899170" y="838695"/>
                </a:lnTo>
                <a:lnTo>
                  <a:pt x="895912" y="836867"/>
                </a:lnTo>
                <a:lnTo>
                  <a:pt x="887844" y="837771"/>
                </a:lnTo>
                <a:lnTo>
                  <a:pt x="887197" y="837467"/>
                </a:lnTo>
                <a:lnTo>
                  <a:pt x="887225" y="834228"/>
                </a:lnTo>
                <a:lnTo>
                  <a:pt x="888149" y="828446"/>
                </a:lnTo>
                <a:lnTo>
                  <a:pt x="887406" y="826103"/>
                </a:lnTo>
                <a:lnTo>
                  <a:pt x="883234" y="817559"/>
                </a:lnTo>
                <a:lnTo>
                  <a:pt x="883301" y="815883"/>
                </a:lnTo>
                <a:lnTo>
                  <a:pt x="889092" y="811940"/>
                </a:lnTo>
                <a:lnTo>
                  <a:pt x="886282" y="811645"/>
                </a:lnTo>
                <a:lnTo>
                  <a:pt x="884015" y="813187"/>
                </a:lnTo>
                <a:lnTo>
                  <a:pt x="883139" y="812197"/>
                </a:lnTo>
                <a:lnTo>
                  <a:pt x="881767" y="806682"/>
                </a:lnTo>
                <a:lnTo>
                  <a:pt x="880882" y="804625"/>
                </a:lnTo>
                <a:lnTo>
                  <a:pt x="880443" y="804186"/>
                </a:lnTo>
                <a:lnTo>
                  <a:pt x="880196" y="809434"/>
                </a:lnTo>
                <a:lnTo>
                  <a:pt x="881158" y="812187"/>
                </a:lnTo>
                <a:lnTo>
                  <a:pt x="881301" y="813778"/>
                </a:lnTo>
                <a:lnTo>
                  <a:pt x="881148" y="815997"/>
                </a:lnTo>
                <a:lnTo>
                  <a:pt x="880548" y="817588"/>
                </a:lnTo>
                <a:lnTo>
                  <a:pt x="879491" y="818550"/>
                </a:lnTo>
                <a:lnTo>
                  <a:pt x="878434" y="818788"/>
                </a:lnTo>
                <a:lnTo>
                  <a:pt x="876481" y="817683"/>
                </a:lnTo>
                <a:lnTo>
                  <a:pt x="874309" y="815597"/>
                </a:lnTo>
                <a:lnTo>
                  <a:pt x="872414" y="814616"/>
                </a:lnTo>
                <a:lnTo>
                  <a:pt x="871709" y="813787"/>
                </a:lnTo>
                <a:lnTo>
                  <a:pt x="870814" y="811482"/>
                </a:lnTo>
                <a:lnTo>
                  <a:pt x="869347" y="809730"/>
                </a:lnTo>
                <a:lnTo>
                  <a:pt x="862270" y="807510"/>
                </a:lnTo>
                <a:lnTo>
                  <a:pt x="858050" y="804882"/>
                </a:lnTo>
                <a:lnTo>
                  <a:pt x="857698" y="805577"/>
                </a:lnTo>
                <a:lnTo>
                  <a:pt x="859012" y="808377"/>
                </a:lnTo>
                <a:lnTo>
                  <a:pt x="859136" y="810035"/>
                </a:lnTo>
                <a:lnTo>
                  <a:pt x="858069" y="810539"/>
                </a:lnTo>
                <a:lnTo>
                  <a:pt x="856164" y="813197"/>
                </a:lnTo>
                <a:lnTo>
                  <a:pt x="856717" y="813559"/>
                </a:lnTo>
                <a:lnTo>
                  <a:pt x="858726" y="812683"/>
                </a:lnTo>
                <a:lnTo>
                  <a:pt x="860974" y="812787"/>
                </a:lnTo>
                <a:lnTo>
                  <a:pt x="864689" y="814397"/>
                </a:lnTo>
                <a:lnTo>
                  <a:pt x="868061" y="816512"/>
                </a:lnTo>
                <a:lnTo>
                  <a:pt x="869280" y="817693"/>
                </a:lnTo>
                <a:lnTo>
                  <a:pt x="869785" y="819446"/>
                </a:lnTo>
                <a:lnTo>
                  <a:pt x="870204" y="820064"/>
                </a:lnTo>
                <a:lnTo>
                  <a:pt x="873500" y="822103"/>
                </a:lnTo>
                <a:lnTo>
                  <a:pt x="873662" y="823170"/>
                </a:lnTo>
                <a:lnTo>
                  <a:pt x="871538" y="826351"/>
                </a:lnTo>
                <a:lnTo>
                  <a:pt x="875919" y="825999"/>
                </a:lnTo>
                <a:lnTo>
                  <a:pt x="878462" y="827132"/>
                </a:lnTo>
                <a:lnTo>
                  <a:pt x="881720" y="832047"/>
                </a:lnTo>
                <a:lnTo>
                  <a:pt x="882825" y="834781"/>
                </a:lnTo>
                <a:lnTo>
                  <a:pt x="882977" y="838276"/>
                </a:lnTo>
                <a:lnTo>
                  <a:pt x="882301" y="839286"/>
                </a:lnTo>
                <a:lnTo>
                  <a:pt x="881005" y="839991"/>
                </a:lnTo>
                <a:lnTo>
                  <a:pt x="872109" y="841134"/>
                </a:lnTo>
                <a:lnTo>
                  <a:pt x="868899" y="845334"/>
                </a:lnTo>
                <a:lnTo>
                  <a:pt x="868232" y="845392"/>
                </a:lnTo>
                <a:lnTo>
                  <a:pt x="865784" y="844248"/>
                </a:lnTo>
                <a:lnTo>
                  <a:pt x="861346" y="840896"/>
                </a:lnTo>
                <a:lnTo>
                  <a:pt x="855812" y="837705"/>
                </a:lnTo>
                <a:lnTo>
                  <a:pt x="843191" y="828208"/>
                </a:lnTo>
                <a:lnTo>
                  <a:pt x="842848" y="827761"/>
                </a:lnTo>
                <a:lnTo>
                  <a:pt x="842639" y="825922"/>
                </a:lnTo>
                <a:lnTo>
                  <a:pt x="841772" y="824979"/>
                </a:lnTo>
                <a:lnTo>
                  <a:pt x="840057" y="824179"/>
                </a:lnTo>
                <a:lnTo>
                  <a:pt x="837676" y="821760"/>
                </a:lnTo>
                <a:lnTo>
                  <a:pt x="834638" y="817721"/>
                </a:lnTo>
                <a:lnTo>
                  <a:pt x="832761" y="814559"/>
                </a:lnTo>
                <a:lnTo>
                  <a:pt x="832047" y="812283"/>
                </a:lnTo>
                <a:lnTo>
                  <a:pt x="830275" y="809673"/>
                </a:lnTo>
                <a:lnTo>
                  <a:pt x="824560" y="804215"/>
                </a:lnTo>
                <a:lnTo>
                  <a:pt x="821569" y="802120"/>
                </a:lnTo>
                <a:lnTo>
                  <a:pt x="818931" y="800929"/>
                </a:lnTo>
                <a:lnTo>
                  <a:pt x="816635" y="800672"/>
                </a:lnTo>
                <a:lnTo>
                  <a:pt x="816016" y="799938"/>
                </a:lnTo>
                <a:lnTo>
                  <a:pt x="817074" y="798738"/>
                </a:lnTo>
                <a:lnTo>
                  <a:pt x="817236" y="798033"/>
                </a:lnTo>
                <a:lnTo>
                  <a:pt x="812168" y="796900"/>
                </a:lnTo>
                <a:lnTo>
                  <a:pt x="807358" y="794328"/>
                </a:lnTo>
                <a:lnTo>
                  <a:pt x="795157" y="787079"/>
                </a:lnTo>
                <a:lnTo>
                  <a:pt x="788851" y="782527"/>
                </a:lnTo>
                <a:lnTo>
                  <a:pt x="785174" y="780345"/>
                </a:lnTo>
                <a:lnTo>
                  <a:pt x="783603" y="779117"/>
                </a:lnTo>
                <a:lnTo>
                  <a:pt x="782907" y="778116"/>
                </a:lnTo>
                <a:lnTo>
                  <a:pt x="783793" y="777069"/>
                </a:lnTo>
                <a:lnTo>
                  <a:pt x="786251" y="775983"/>
                </a:lnTo>
                <a:lnTo>
                  <a:pt x="787918" y="774745"/>
                </a:lnTo>
                <a:lnTo>
                  <a:pt x="790546" y="770106"/>
                </a:lnTo>
                <a:lnTo>
                  <a:pt x="790746" y="768610"/>
                </a:lnTo>
                <a:lnTo>
                  <a:pt x="789337" y="765229"/>
                </a:lnTo>
                <a:lnTo>
                  <a:pt x="788708" y="762143"/>
                </a:lnTo>
                <a:lnTo>
                  <a:pt x="788737" y="760428"/>
                </a:lnTo>
                <a:lnTo>
                  <a:pt x="789108" y="758714"/>
                </a:lnTo>
                <a:lnTo>
                  <a:pt x="789508" y="757600"/>
                </a:lnTo>
                <a:lnTo>
                  <a:pt x="790623" y="756523"/>
                </a:lnTo>
                <a:lnTo>
                  <a:pt x="791404" y="755980"/>
                </a:lnTo>
                <a:lnTo>
                  <a:pt x="792375" y="756352"/>
                </a:lnTo>
                <a:lnTo>
                  <a:pt x="795471" y="760600"/>
                </a:lnTo>
                <a:lnTo>
                  <a:pt x="795909" y="762143"/>
                </a:lnTo>
                <a:lnTo>
                  <a:pt x="795766" y="767934"/>
                </a:lnTo>
                <a:lnTo>
                  <a:pt x="796652" y="774687"/>
                </a:lnTo>
                <a:lnTo>
                  <a:pt x="796938" y="774192"/>
                </a:lnTo>
                <a:lnTo>
                  <a:pt x="797223" y="771963"/>
                </a:lnTo>
                <a:lnTo>
                  <a:pt x="797404" y="767696"/>
                </a:lnTo>
                <a:lnTo>
                  <a:pt x="797757" y="765639"/>
                </a:lnTo>
                <a:lnTo>
                  <a:pt x="798424" y="763638"/>
                </a:lnTo>
                <a:lnTo>
                  <a:pt x="799548" y="762581"/>
                </a:lnTo>
                <a:lnTo>
                  <a:pt x="803043" y="763191"/>
                </a:lnTo>
                <a:lnTo>
                  <a:pt x="804653" y="762829"/>
                </a:lnTo>
                <a:lnTo>
                  <a:pt x="797852" y="759762"/>
                </a:lnTo>
                <a:lnTo>
                  <a:pt x="793575" y="753999"/>
                </a:lnTo>
                <a:lnTo>
                  <a:pt x="792804" y="753399"/>
                </a:lnTo>
                <a:lnTo>
                  <a:pt x="790461" y="753142"/>
                </a:lnTo>
                <a:lnTo>
                  <a:pt x="787984" y="755475"/>
                </a:lnTo>
                <a:lnTo>
                  <a:pt x="781612" y="763067"/>
                </a:lnTo>
                <a:lnTo>
                  <a:pt x="779821" y="764400"/>
                </a:lnTo>
                <a:lnTo>
                  <a:pt x="771811" y="768591"/>
                </a:lnTo>
                <a:lnTo>
                  <a:pt x="766382" y="769430"/>
                </a:lnTo>
                <a:lnTo>
                  <a:pt x="760266" y="768772"/>
                </a:lnTo>
                <a:lnTo>
                  <a:pt x="755056" y="767410"/>
                </a:lnTo>
                <a:lnTo>
                  <a:pt x="741988" y="760781"/>
                </a:lnTo>
                <a:lnTo>
                  <a:pt x="739950" y="759238"/>
                </a:lnTo>
                <a:lnTo>
                  <a:pt x="742988" y="755123"/>
                </a:lnTo>
                <a:lnTo>
                  <a:pt x="743112" y="753837"/>
                </a:lnTo>
                <a:lnTo>
                  <a:pt x="742055" y="749637"/>
                </a:lnTo>
                <a:lnTo>
                  <a:pt x="741178" y="748436"/>
                </a:lnTo>
                <a:lnTo>
                  <a:pt x="739940" y="747770"/>
                </a:lnTo>
                <a:lnTo>
                  <a:pt x="739588" y="748246"/>
                </a:lnTo>
                <a:lnTo>
                  <a:pt x="739578" y="749494"/>
                </a:lnTo>
                <a:lnTo>
                  <a:pt x="739912" y="751808"/>
                </a:lnTo>
                <a:lnTo>
                  <a:pt x="738911" y="753028"/>
                </a:lnTo>
                <a:lnTo>
                  <a:pt x="736692" y="754342"/>
                </a:lnTo>
                <a:lnTo>
                  <a:pt x="732949" y="755676"/>
                </a:lnTo>
                <a:lnTo>
                  <a:pt x="721347" y="752285"/>
                </a:lnTo>
                <a:lnTo>
                  <a:pt x="709460" y="749475"/>
                </a:lnTo>
                <a:lnTo>
                  <a:pt x="698849" y="748894"/>
                </a:lnTo>
                <a:lnTo>
                  <a:pt x="683866" y="751132"/>
                </a:lnTo>
                <a:lnTo>
                  <a:pt x="675875" y="753380"/>
                </a:lnTo>
                <a:lnTo>
                  <a:pt x="671217" y="753599"/>
                </a:lnTo>
                <a:lnTo>
                  <a:pt x="666731" y="753199"/>
                </a:lnTo>
                <a:lnTo>
                  <a:pt x="666359" y="751627"/>
                </a:lnTo>
                <a:lnTo>
                  <a:pt x="668407" y="750703"/>
                </a:lnTo>
                <a:lnTo>
                  <a:pt x="668293" y="749560"/>
                </a:lnTo>
                <a:lnTo>
                  <a:pt x="665702" y="745998"/>
                </a:lnTo>
                <a:lnTo>
                  <a:pt x="661768" y="743836"/>
                </a:lnTo>
                <a:lnTo>
                  <a:pt x="656492" y="743074"/>
                </a:lnTo>
                <a:lnTo>
                  <a:pt x="653472" y="742026"/>
                </a:lnTo>
                <a:lnTo>
                  <a:pt x="652710" y="740702"/>
                </a:lnTo>
                <a:lnTo>
                  <a:pt x="650843" y="739445"/>
                </a:lnTo>
                <a:lnTo>
                  <a:pt x="647871" y="738245"/>
                </a:lnTo>
                <a:lnTo>
                  <a:pt x="646567" y="736083"/>
                </a:lnTo>
                <a:lnTo>
                  <a:pt x="647605" y="729377"/>
                </a:lnTo>
                <a:lnTo>
                  <a:pt x="648614" y="725348"/>
                </a:lnTo>
                <a:lnTo>
                  <a:pt x="649624" y="722576"/>
                </a:lnTo>
                <a:lnTo>
                  <a:pt x="652177" y="717976"/>
                </a:lnTo>
                <a:lnTo>
                  <a:pt x="651291" y="718318"/>
                </a:lnTo>
                <a:lnTo>
                  <a:pt x="647586" y="721690"/>
                </a:lnTo>
                <a:lnTo>
                  <a:pt x="644357" y="725167"/>
                </a:lnTo>
                <a:lnTo>
                  <a:pt x="641366" y="729682"/>
                </a:lnTo>
                <a:lnTo>
                  <a:pt x="639585" y="731749"/>
                </a:lnTo>
                <a:lnTo>
                  <a:pt x="637299" y="733654"/>
                </a:lnTo>
                <a:lnTo>
                  <a:pt x="633727" y="733206"/>
                </a:lnTo>
                <a:lnTo>
                  <a:pt x="628879" y="730387"/>
                </a:lnTo>
                <a:lnTo>
                  <a:pt x="624726" y="728929"/>
                </a:lnTo>
                <a:lnTo>
                  <a:pt x="621268" y="728844"/>
                </a:lnTo>
                <a:lnTo>
                  <a:pt x="619897" y="728358"/>
                </a:lnTo>
                <a:lnTo>
                  <a:pt x="622259" y="725834"/>
                </a:lnTo>
                <a:lnTo>
                  <a:pt x="623621" y="723805"/>
                </a:lnTo>
                <a:lnTo>
                  <a:pt x="625478" y="720547"/>
                </a:lnTo>
                <a:lnTo>
                  <a:pt x="625888" y="718957"/>
                </a:lnTo>
                <a:lnTo>
                  <a:pt x="613210" y="718433"/>
                </a:lnTo>
                <a:lnTo>
                  <a:pt x="612743" y="716709"/>
                </a:lnTo>
                <a:lnTo>
                  <a:pt x="612724" y="715442"/>
                </a:lnTo>
                <a:lnTo>
                  <a:pt x="612324" y="714394"/>
                </a:lnTo>
                <a:lnTo>
                  <a:pt x="610486" y="713613"/>
                </a:lnTo>
                <a:lnTo>
                  <a:pt x="607914" y="714213"/>
                </a:lnTo>
                <a:lnTo>
                  <a:pt x="603752" y="716252"/>
                </a:lnTo>
                <a:lnTo>
                  <a:pt x="601951" y="714699"/>
                </a:lnTo>
                <a:lnTo>
                  <a:pt x="602590" y="713832"/>
                </a:lnTo>
                <a:lnTo>
                  <a:pt x="603952" y="713194"/>
                </a:lnTo>
                <a:lnTo>
                  <a:pt x="606723" y="710232"/>
                </a:lnTo>
                <a:lnTo>
                  <a:pt x="602980" y="708698"/>
                </a:lnTo>
                <a:lnTo>
                  <a:pt x="601066" y="706936"/>
                </a:lnTo>
                <a:lnTo>
                  <a:pt x="600132" y="705488"/>
                </a:lnTo>
                <a:lnTo>
                  <a:pt x="600199" y="700259"/>
                </a:lnTo>
                <a:lnTo>
                  <a:pt x="601189" y="696897"/>
                </a:lnTo>
                <a:lnTo>
                  <a:pt x="609590" y="693630"/>
                </a:lnTo>
                <a:lnTo>
                  <a:pt x="606933" y="692353"/>
                </a:lnTo>
                <a:lnTo>
                  <a:pt x="601628" y="692791"/>
                </a:lnTo>
                <a:lnTo>
                  <a:pt x="598065" y="695573"/>
                </a:lnTo>
                <a:lnTo>
                  <a:pt x="593836" y="699573"/>
                </a:lnTo>
                <a:lnTo>
                  <a:pt x="590998" y="701069"/>
                </a:lnTo>
                <a:lnTo>
                  <a:pt x="589550" y="700059"/>
                </a:lnTo>
                <a:lnTo>
                  <a:pt x="587635" y="699707"/>
                </a:lnTo>
                <a:lnTo>
                  <a:pt x="585254" y="700021"/>
                </a:lnTo>
                <a:lnTo>
                  <a:pt x="583654" y="701040"/>
                </a:lnTo>
                <a:lnTo>
                  <a:pt x="582835" y="702774"/>
                </a:lnTo>
                <a:lnTo>
                  <a:pt x="581882" y="703945"/>
                </a:lnTo>
                <a:lnTo>
                  <a:pt x="580806" y="704545"/>
                </a:lnTo>
                <a:lnTo>
                  <a:pt x="580025" y="704345"/>
                </a:lnTo>
                <a:lnTo>
                  <a:pt x="578882" y="702574"/>
                </a:lnTo>
                <a:lnTo>
                  <a:pt x="576482" y="701469"/>
                </a:lnTo>
                <a:lnTo>
                  <a:pt x="575301" y="700116"/>
                </a:lnTo>
                <a:lnTo>
                  <a:pt x="574624" y="700964"/>
                </a:lnTo>
                <a:lnTo>
                  <a:pt x="573805" y="703517"/>
                </a:lnTo>
                <a:lnTo>
                  <a:pt x="572938" y="704812"/>
                </a:lnTo>
                <a:lnTo>
                  <a:pt x="568881" y="706136"/>
                </a:lnTo>
                <a:lnTo>
                  <a:pt x="566652" y="705888"/>
                </a:lnTo>
                <a:lnTo>
                  <a:pt x="563985" y="702688"/>
                </a:lnTo>
                <a:lnTo>
                  <a:pt x="563604" y="701573"/>
                </a:lnTo>
                <a:lnTo>
                  <a:pt x="564509" y="698792"/>
                </a:lnTo>
                <a:lnTo>
                  <a:pt x="570367" y="687743"/>
                </a:lnTo>
                <a:lnTo>
                  <a:pt x="569776" y="687810"/>
                </a:lnTo>
                <a:lnTo>
                  <a:pt x="567881" y="689553"/>
                </a:lnTo>
                <a:lnTo>
                  <a:pt x="564099" y="693972"/>
                </a:lnTo>
                <a:lnTo>
                  <a:pt x="562413" y="695287"/>
                </a:lnTo>
                <a:lnTo>
                  <a:pt x="559508" y="695458"/>
                </a:lnTo>
                <a:lnTo>
                  <a:pt x="558156" y="694982"/>
                </a:lnTo>
                <a:lnTo>
                  <a:pt x="556517" y="695344"/>
                </a:lnTo>
                <a:lnTo>
                  <a:pt x="554593" y="696525"/>
                </a:lnTo>
                <a:lnTo>
                  <a:pt x="553345" y="697821"/>
                </a:lnTo>
                <a:lnTo>
                  <a:pt x="552755" y="699221"/>
                </a:lnTo>
                <a:lnTo>
                  <a:pt x="553155" y="699459"/>
                </a:lnTo>
                <a:lnTo>
                  <a:pt x="556050" y="697859"/>
                </a:lnTo>
                <a:lnTo>
                  <a:pt x="557698" y="697430"/>
                </a:lnTo>
                <a:lnTo>
                  <a:pt x="558156" y="698211"/>
                </a:lnTo>
                <a:lnTo>
                  <a:pt x="555898" y="703174"/>
                </a:lnTo>
                <a:lnTo>
                  <a:pt x="554526" y="707908"/>
                </a:lnTo>
                <a:lnTo>
                  <a:pt x="553222" y="709098"/>
                </a:lnTo>
                <a:lnTo>
                  <a:pt x="551145" y="708898"/>
                </a:lnTo>
                <a:lnTo>
                  <a:pt x="548869" y="709365"/>
                </a:lnTo>
                <a:lnTo>
                  <a:pt x="548840" y="710689"/>
                </a:lnTo>
                <a:lnTo>
                  <a:pt x="553079" y="714451"/>
                </a:lnTo>
                <a:lnTo>
                  <a:pt x="554612" y="714985"/>
                </a:lnTo>
                <a:lnTo>
                  <a:pt x="556574" y="716328"/>
                </a:lnTo>
                <a:lnTo>
                  <a:pt x="556879" y="717661"/>
                </a:lnTo>
                <a:lnTo>
                  <a:pt x="556136" y="721252"/>
                </a:lnTo>
                <a:lnTo>
                  <a:pt x="555584" y="722662"/>
                </a:lnTo>
                <a:lnTo>
                  <a:pt x="554688" y="723395"/>
                </a:lnTo>
                <a:lnTo>
                  <a:pt x="551231" y="723271"/>
                </a:lnTo>
                <a:lnTo>
                  <a:pt x="550107" y="723643"/>
                </a:lnTo>
                <a:lnTo>
                  <a:pt x="547783" y="725891"/>
                </a:lnTo>
                <a:lnTo>
                  <a:pt x="546621" y="727748"/>
                </a:lnTo>
                <a:lnTo>
                  <a:pt x="547040" y="727910"/>
                </a:lnTo>
                <a:lnTo>
                  <a:pt x="549050" y="726377"/>
                </a:lnTo>
                <a:lnTo>
                  <a:pt x="551974" y="725557"/>
                </a:lnTo>
                <a:lnTo>
                  <a:pt x="555812" y="725443"/>
                </a:lnTo>
                <a:lnTo>
                  <a:pt x="558670" y="724634"/>
                </a:lnTo>
                <a:lnTo>
                  <a:pt x="560546" y="723110"/>
                </a:lnTo>
                <a:lnTo>
                  <a:pt x="562375" y="723538"/>
                </a:lnTo>
                <a:lnTo>
                  <a:pt x="564156" y="725919"/>
                </a:lnTo>
                <a:lnTo>
                  <a:pt x="564690" y="728005"/>
                </a:lnTo>
                <a:lnTo>
                  <a:pt x="563966" y="729796"/>
                </a:lnTo>
                <a:lnTo>
                  <a:pt x="562499" y="731072"/>
                </a:lnTo>
                <a:lnTo>
                  <a:pt x="560280" y="731834"/>
                </a:lnTo>
                <a:lnTo>
                  <a:pt x="558879" y="732977"/>
                </a:lnTo>
                <a:lnTo>
                  <a:pt x="558289" y="734501"/>
                </a:lnTo>
                <a:lnTo>
                  <a:pt x="557955" y="736759"/>
                </a:lnTo>
                <a:lnTo>
                  <a:pt x="557879" y="739740"/>
                </a:lnTo>
                <a:lnTo>
                  <a:pt x="558441" y="745103"/>
                </a:lnTo>
                <a:lnTo>
                  <a:pt x="558013" y="745827"/>
                </a:lnTo>
                <a:lnTo>
                  <a:pt x="557174" y="746227"/>
                </a:lnTo>
                <a:lnTo>
                  <a:pt x="555936" y="746293"/>
                </a:lnTo>
                <a:lnTo>
                  <a:pt x="554822" y="747551"/>
                </a:lnTo>
                <a:lnTo>
                  <a:pt x="552212" y="754656"/>
                </a:lnTo>
                <a:lnTo>
                  <a:pt x="551288" y="755428"/>
                </a:lnTo>
                <a:lnTo>
                  <a:pt x="550193" y="754666"/>
                </a:lnTo>
                <a:lnTo>
                  <a:pt x="549221" y="754752"/>
                </a:lnTo>
                <a:lnTo>
                  <a:pt x="548373" y="755676"/>
                </a:lnTo>
                <a:lnTo>
                  <a:pt x="546516" y="756380"/>
                </a:lnTo>
                <a:lnTo>
                  <a:pt x="543649" y="756866"/>
                </a:lnTo>
                <a:lnTo>
                  <a:pt x="541191" y="756685"/>
                </a:lnTo>
                <a:lnTo>
                  <a:pt x="536877" y="755152"/>
                </a:lnTo>
                <a:lnTo>
                  <a:pt x="535115" y="754066"/>
                </a:lnTo>
                <a:lnTo>
                  <a:pt x="533743" y="752285"/>
                </a:lnTo>
                <a:lnTo>
                  <a:pt x="529866" y="754171"/>
                </a:lnTo>
                <a:lnTo>
                  <a:pt x="528847" y="753351"/>
                </a:lnTo>
                <a:lnTo>
                  <a:pt x="526437" y="748427"/>
                </a:lnTo>
                <a:lnTo>
                  <a:pt x="525913" y="748722"/>
                </a:lnTo>
                <a:lnTo>
                  <a:pt x="525447" y="754028"/>
                </a:lnTo>
                <a:lnTo>
                  <a:pt x="524713" y="755885"/>
                </a:lnTo>
                <a:lnTo>
                  <a:pt x="522322" y="759714"/>
                </a:lnTo>
                <a:lnTo>
                  <a:pt x="521018" y="766286"/>
                </a:lnTo>
                <a:lnTo>
                  <a:pt x="520617" y="766486"/>
                </a:lnTo>
                <a:lnTo>
                  <a:pt x="520170" y="765534"/>
                </a:lnTo>
                <a:lnTo>
                  <a:pt x="518693" y="759657"/>
                </a:lnTo>
                <a:lnTo>
                  <a:pt x="517912" y="758362"/>
                </a:lnTo>
                <a:lnTo>
                  <a:pt x="515750" y="761753"/>
                </a:lnTo>
                <a:lnTo>
                  <a:pt x="515512" y="762981"/>
                </a:lnTo>
                <a:lnTo>
                  <a:pt x="516084" y="767353"/>
                </a:lnTo>
                <a:lnTo>
                  <a:pt x="515579" y="768010"/>
                </a:lnTo>
                <a:lnTo>
                  <a:pt x="511207" y="765658"/>
                </a:lnTo>
                <a:lnTo>
                  <a:pt x="510130" y="765543"/>
                </a:lnTo>
                <a:lnTo>
                  <a:pt x="509845" y="765943"/>
                </a:lnTo>
                <a:lnTo>
                  <a:pt x="511340" y="769325"/>
                </a:lnTo>
                <a:lnTo>
                  <a:pt x="511169" y="770544"/>
                </a:lnTo>
                <a:lnTo>
                  <a:pt x="504977" y="777059"/>
                </a:lnTo>
                <a:lnTo>
                  <a:pt x="503368" y="776831"/>
                </a:lnTo>
                <a:lnTo>
                  <a:pt x="502358" y="776183"/>
                </a:lnTo>
                <a:lnTo>
                  <a:pt x="501244" y="776288"/>
                </a:lnTo>
                <a:lnTo>
                  <a:pt x="497310" y="778707"/>
                </a:lnTo>
                <a:lnTo>
                  <a:pt x="496224" y="778602"/>
                </a:lnTo>
                <a:lnTo>
                  <a:pt x="494738" y="777173"/>
                </a:lnTo>
                <a:lnTo>
                  <a:pt x="494052" y="777231"/>
                </a:lnTo>
                <a:lnTo>
                  <a:pt x="493681" y="778726"/>
                </a:lnTo>
                <a:lnTo>
                  <a:pt x="493633" y="781641"/>
                </a:lnTo>
                <a:lnTo>
                  <a:pt x="492176" y="784403"/>
                </a:lnTo>
                <a:lnTo>
                  <a:pt x="487490" y="788861"/>
                </a:lnTo>
                <a:lnTo>
                  <a:pt x="486251" y="790908"/>
                </a:lnTo>
                <a:lnTo>
                  <a:pt x="485308" y="793709"/>
                </a:lnTo>
                <a:lnTo>
                  <a:pt x="484603" y="793976"/>
                </a:lnTo>
                <a:lnTo>
                  <a:pt x="481851" y="792175"/>
                </a:lnTo>
                <a:lnTo>
                  <a:pt x="478669" y="791004"/>
                </a:lnTo>
                <a:lnTo>
                  <a:pt x="478231" y="791585"/>
                </a:lnTo>
                <a:lnTo>
                  <a:pt x="479203" y="793290"/>
                </a:lnTo>
                <a:lnTo>
                  <a:pt x="479003" y="794337"/>
                </a:lnTo>
                <a:lnTo>
                  <a:pt x="477622" y="794728"/>
                </a:lnTo>
                <a:lnTo>
                  <a:pt x="475879" y="794576"/>
                </a:lnTo>
                <a:lnTo>
                  <a:pt x="473764" y="793880"/>
                </a:lnTo>
                <a:lnTo>
                  <a:pt x="470802" y="794661"/>
                </a:lnTo>
                <a:lnTo>
                  <a:pt x="467001" y="796919"/>
                </a:lnTo>
                <a:lnTo>
                  <a:pt x="463829" y="796852"/>
                </a:lnTo>
                <a:lnTo>
                  <a:pt x="459400" y="793137"/>
                </a:lnTo>
                <a:lnTo>
                  <a:pt x="458181" y="792861"/>
                </a:lnTo>
                <a:lnTo>
                  <a:pt x="457791" y="791813"/>
                </a:lnTo>
                <a:lnTo>
                  <a:pt x="458657" y="788803"/>
                </a:lnTo>
                <a:lnTo>
                  <a:pt x="459915" y="786517"/>
                </a:lnTo>
                <a:lnTo>
                  <a:pt x="460839" y="785470"/>
                </a:lnTo>
                <a:lnTo>
                  <a:pt x="465039" y="782536"/>
                </a:lnTo>
                <a:lnTo>
                  <a:pt x="469849" y="781460"/>
                </a:lnTo>
                <a:lnTo>
                  <a:pt x="472869" y="779688"/>
                </a:lnTo>
                <a:lnTo>
                  <a:pt x="476545" y="776040"/>
                </a:lnTo>
                <a:lnTo>
                  <a:pt x="478488" y="773297"/>
                </a:lnTo>
                <a:lnTo>
                  <a:pt x="482308" y="766201"/>
                </a:lnTo>
                <a:lnTo>
                  <a:pt x="482022" y="765648"/>
                </a:lnTo>
                <a:lnTo>
                  <a:pt x="481165" y="765258"/>
                </a:lnTo>
                <a:lnTo>
                  <a:pt x="472764" y="771992"/>
                </a:lnTo>
                <a:lnTo>
                  <a:pt x="471526" y="772611"/>
                </a:lnTo>
                <a:lnTo>
                  <a:pt x="469859" y="772563"/>
                </a:lnTo>
                <a:lnTo>
                  <a:pt x="463144" y="769982"/>
                </a:lnTo>
                <a:lnTo>
                  <a:pt x="461724" y="768877"/>
                </a:lnTo>
                <a:lnTo>
                  <a:pt x="460753" y="765639"/>
                </a:lnTo>
                <a:lnTo>
                  <a:pt x="462620" y="758247"/>
                </a:lnTo>
                <a:lnTo>
                  <a:pt x="463925" y="754666"/>
                </a:lnTo>
                <a:lnTo>
                  <a:pt x="467201" y="749122"/>
                </a:lnTo>
                <a:lnTo>
                  <a:pt x="471487" y="743188"/>
                </a:lnTo>
                <a:lnTo>
                  <a:pt x="472973" y="739331"/>
                </a:lnTo>
                <a:lnTo>
                  <a:pt x="475202" y="728967"/>
                </a:lnTo>
                <a:lnTo>
                  <a:pt x="475069" y="724243"/>
                </a:lnTo>
                <a:lnTo>
                  <a:pt x="474069" y="718471"/>
                </a:lnTo>
                <a:lnTo>
                  <a:pt x="474031" y="715032"/>
                </a:lnTo>
                <a:lnTo>
                  <a:pt x="474964" y="713946"/>
                </a:lnTo>
                <a:lnTo>
                  <a:pt x="484803" y="708574"/>
                </a:lnTo>
                <a:lnTo>
                  <a:pt x="489461" y="704536"/>
                </a:lnTo>
                <a:lnTo>
                  <a:pt x="498500" y="698554"/>
                </a:lnTo>
                <a:lnTo>
                  <a:pt x="500958" y="698602"/>
                </a:lnTo>
                <a:lnTo>
                  <a:pt x="502768" y="700659"/>
                </a:lnTo>
                <a:lnTo>
                  <a:pt x="504873" y="702307"/>
                </a:lnTo>
                <a:lnTo>
                  <a:pt x="507273" y="703536"/>
                </a:lnTo>
                <a:lnTo>
                  <a:pt x="510359" y="703412"/>
                </a:lnTo>
                <a:lnTo>
                  <a:pt x="514131" y="701916"/>
                </a:lnTo>
                <a:lnTo>
                  <a:pt x="520113" y="702488"/>
                </a:lnTo>
                <a:lnTo>
                  <a:pt x="532400" y="706422"/>
                </a:lnTo>
                <a:lnTo>
                  <a:pt x="535010" y="706641"/>
                </a:lnTo>
                <a:lnTo>
                  <a:pt x="535115" y="706145"/>
                </a:lnTo>
                <a:lnTo>
                  <a:pt x="533219" y="703393"/>
                </a:lnTo>
                <a:lnTo>
                  <a:pt x="524751" y="701793"/>
                </a:lnTo>
                <a:lnTo>
                  <a:pt x="521179" y="700192"/>
                </a:lnTo>
                <a:lnTo>
                  <a:pt x="511150" y="693134"/>
                </a:lnTo>
                <a:lnTo>
                  <a:pt x="508864" y="690401"/>
                </a:lnTo>
                <a:lnTo>
                  <a:pt x="509788" y="689124"/>
                </a:lnTo>
                <a:lnTo>
                  <a:pt x="512245" y="688067"/>
                </a:lnTo>
                <a:lnTo>
                  <a:pt x="513083" y="687048"/>
                </a:lnTo>
                <a:lnTo>
                  <a:pt x="513436" y="685267"/>
                </a:lnTo>
                <a:lnTo>
                  <a:pt x="514845" y="682838"/>
                </a:lnTo>
                <a:lnTo>
                  <a:pt x="517312" y="679733"/>
                </a:lnTo>
                <a:lnTo>
                  <a:pt x="521084" y="676732"/>
                </a:lnTo>
                <a:lnTo>
                  <a:pt x="528218" y="672256"/>
                </a:lnTo>
                <a:lnTo>
                  <a:pt x="525428" y="672065"/>
                </a:lnTo>
                <a:lnTo>
                  <a:pt x="520294" y="672894"/>
                </a:lnTo>
                <a:lnTo>
                  <a:pt x="518427" y="673741"/>
                </a:lnTo>
                <a:lnTo>
                  <a:pt x="514998" y="676942"/>
                </a:lnTo>
                <a:lnTo>
                  <a:pt x="513664" y="679190"/>
                </a:lnTo>
                <a:lnTo>
                  <a:pt x="511750" y="683571"/>
                </a:lnTo>
                <a:lnTo>
                  <a:pt x="510931" y="684400"/>
                </a:lnTo>
                <a:lnTo>
                  <a:pt x="507368" y="685029"/>
                </a:lnTo>
                <a:lnTo>
                  <a:pt x="497662" y="685467"/>
                </a:lnTo>
                <a:lnTo>
                  <a:pt x="496024" y="683228"/>
                </a:lnTo>
                <a:lnTo>
                  <a:pt x="495119" y="682866"/>
                </a:lnTo>
                <a:lnTo>
                  <a:pt x="493919" y="683181"/>
                </a:lnTo>
                <a:lnTo>
                  <a:pt x="485003" y="688896"/>
                </a:lnTo>
                <a:lnTo>
                  <a:pt x="481813" y="691801"/>
                </a:lnTo>
                <a:lnTo>
                  <a:pt x="479536" y="695116"/>
                </a:lnTo>
                <a:lnTo>
                  <a:pt x="476012" y="697535"/>
                </a:lnTo>
                <a:lnTo>
                  <a:pt x="471249" y="699068"/>
                </a:lnTo>
                <a:lnTo>
                  <a:pt x="467687" y="700964"/>
                </a:lnTo>
                <a:lnTo>
                  <a:pt x="463934" y="704745"/>
                </a:lnTo>
                <a:lnTo>
                  <a:pt x="462658" y="707641"/>
                </a:lnTo>
                <a:lnTo>
                  <a:pt x="462582" y="709003"/>
                </a:lnTo>
                <a:lnTo>
                  <a:pt x="463496" y="713280"/>
                </a:lnTo>
                <a:lnTo>
                  <a:pt x="462563" y="714080"/>
                </a:lnTo>
                <a:lnTo>
                  <a:pt x="460400" y="714413"/>
                </a:lnTo>
                <a:lnTo>
                  <a:pt x="456924" y="717242"/>
                </a:lnTo>
                <a:lnTo>
                  <a:pt x="449580" y="725624"/>
                </a:lnTo>
                <a:lnTo>
                  <a:pt x="448618" y="728653"/>
                </a:lnTo>
                <a:lnTo>
                  <a:pt x="448656" y="729691"/>
                </a:lnTo>
                <a:lnTo>
                  <a:pt x="449847" y="732053"/>
                </a:lnTo>
                <a:lnTo>
                  <a:pt x="449018" y="733587"/>
                </a:lnTo>
                <a:lnTo>
                  <a:pt x="446951" y="736006"/>
                </a:lnTo>
                <a:lnTo>
                  <a:pt x="442351" y="739826"/>
                </a:lnTo>
                <a:lnTo>
                  <a:pt x="439331" y="741274"/>
                </a:lnTo>
                <a:lnTo>
                  <a:pt x="437369" y="741350"/>
                </a:lnTo>
                <a:lnTo>
                  <a:pt x="435483" y="740807"/>
                </a:lnTo>
                <a:lnTo>
                  <a:pt x="432130" y="738350"/>
                </a:lnTo>
                <a:lnTo>
                  <a:pt x="429416" y="738197"/>
                </a:lnTo>
                <a:lnTo>
                  <a:pt x="429244" y="738540"/>
                </a:lnTo>
                <a:lnTo>
                  <a:pt x="432940" y="741169"/>
                </a:lnTo>
                <a:lnTo>
                  <a:pt x="436702" y="744541"/>
                </a:lnTo>
                <a:lnTo>
                  <a:pt x="439045" y="747341"/>
                </a:lnTo>
                <a:lnTo>
                  <a:pt x="439969" y="749560"/>
                </a:lnTo>
                <a:lnTo>
                  <a:pt x="440007" y="751846"/>
                </a:lnTo>
                <a:lnTo>
                  <a:pt x="439160" y="754190"/>
                </a:lnTo>
                <a:lnTo>
                  <a:pt x="436502" y="758257"/>
                </a:lnTo>
                <a:lnTo>
                  <a:pt x="433902" y="759466"/>
                </a:lnTo>
                <a:lnTo>
                  <a:pt x="427244" y="760686"/>
                </a:lnTo>
                <a:lnTo>
                  <a:pt x="425101" y="761657"/>
                </a:lnTo>
                <a:lnTo>
                  <a:pt x="424434" y="762410"/>
                </a:lnTo>
                <a:lnTo>
                  <a:pt x="429006" y="764124"/>
                </a:lnTo>
                <a:lnTo>
                  <a:pt x="429416" y="765000"/>
                </a:lnTo>
                <a:lnTo>
                  <a:pt x="428787" y="768391"/>
                </a:lnTo>
                <a:lnTo>
                  <a:pt x="427577" y="769496"/>
                </a:lnTo>
                <a:lnTo>
                  <a:pt x="423767" y="771516"/>
                </a:lnTo>
                <a:lnTo>
                  <a:pt x="420357" y="772106"/>
                </a:lnTo>
                <a:lnTo>
                  <a:pt x="419833" y="771716"/>
                </a:lnTo>
                <a:lnTo>
                  <a:pt x="420472" y="769058"/>
                </a:lnTo>
                <a:lnTo>
                  <a:pt x="420291" y="768401"/>
                </a:lnTo>
                <a:lnTo>
                  <a:pt x="419005" y="767858"/>
                </a:lnTo>
                <a:lnTo>
                  <a:pt x="417185" y="768868"/>
                </a:lnTo>
                <a:lnTo>
                  <a:pt x="412642" y="772782"/>
                </a:lnTo>
                <a:lnTo>
                  <a:pt x="412156" y="773421"/>
                </a:lnTo>
                <a:lnTo>
                  <a:pt x="413795" y="774468"/>
                </a:lnTo>
                <a:lnTo>
                  <a:pt x="413452" y="775335"/>
                </a:lnTo>
                <a:lnTo>
                  <a:pt x="410994" y="778135"/>
                </a:lnTo>
                <a:lnTo>
                  <a:pt x="409975" y="780002"/>
                </a:lnTo>
                <a:lnTo>
                  <a:pt x="408327" y="781898"/>
                </a:lnTo>
                <a:lnTo>
                  <a:pt x="400993" y="787689"/>
                </a:lnTo>
                <a:lnTo>
                  <a:pt x="401555" y="789099"/>
                </a:lnTo>
                <a:lnTo>
                  <a:pt x="399650" y="794118"/>
                </a:lnTo>
                <a:lnTo>
                  <a:pt x="398583" y="798548"/>
                </a:lnTo>
                <a:lnTo>
                  <a:pt x="399879" y="800405"/>
                </a:lnTo>
                <a:lnTo>
                  <a:pt x="406032" y="802576"/>
                </a:lnTo>
                <a:lnTo>
                  <a:pt x="409013" y="803101"/>
                </a:lnTo>
                <a:lnTo>
                  <a:pt x="412528" y="804615"/>
                </a:lnTo>
                <a:lnTo>
                  <a:pt x="418890" y="808692"/>
                </a:lnTo>
                <a:lnTo>
                  <a:pt x="421015" y="811349"/>
                </a:lnTo>
                <a:lnTo>
                  <a:pt x="421329" y="812597"/>
                </a:lnTo>
                <a:lnTo>
                  <a:pt x="421129" y="813959"/>
                </a:lnTo>
                <a:lnTo>
                  <a:pt x="420367" y="815797"/>
                </a:lnTo>
                <a:lnTo>
                  <a:pt x="418376" y="819264"/>
                </a:lnTo>
                <a:lnTo>
                  <a:pt x="413566" y="824408"/>
                </a:lnTo>
                <a:lnTo>
                  <a:pt x="411394" y="825865"/>
                </a:lnTo>
                <a:lnTo>
                  <a:pt x="408108" y="827008"/>
                </a:lnTo>
                <a:lnTo>
                  <a:pt x="407032" y="827837"/>
                </a:lnTo>
                <a:lnTo>
                  <a:pt x="402812" y="832685"/>
                </a:lnTo>
                <a:lnTo>
                  <a:pt x="401669" y="835295"/>
                </a:lnTo>
                <a:lnTo>
                  <a:pt x="401850" y="837571"/>
                </a:lnTo>
                <a:lnTo>
                  <a:pt x="401041" y="839162"/>
                </a:lnTo>
                <a:lnTo>
                  <a:pt x="395611" y="842286"/>
                </a:lnTo>
                <a:lnTo>
                  <a:pt x="395802" y="842839"/>
                </a:lnTo>
                <a:lnTo>
                  <a:pt x="397774" y="843077"/>
                </a:lnTo>
                <a:lnTo>
                  <a:pt x="397050" y="845830"/>
                </a:lnTo>
                <a:lnTo>
                  <a:pt x="396726" y="849640"/>
                </a:lnTo>
                <a:lnTo>
                  <a:pt x="395783" y="850278"/>
                </a:lnTo>
                <a:lnTo>
                  <a:pt x="392392" y="850249"/>
                </a:lnTo>
                <a:lnTo>
                  <a:pt x="388077" y="851726"/>
                </a:lnTo>
                <a:lnTo>
                  <a:pt x="387772" y="852145"/>
                </a:lnTo>
                <a:lnTo>
                  <a:pt x="387696" y="854879"/>
                </a:lnTo>
                <a:lnTo>
                  <a:pt x="376418" y="856879"/>
                </a:lnTo>
                <a:lnTo>
                  <a:pt x="373952" y="862041"/>
                </a:lnTo>
                <a:lnTo>
                  <a:pt x="372666" y="863622"/>
                </a:lnTo>
                <a:lnTo>
                  <a:pt x="368246" y="867366"/>
                </a:lnTo>
                <a:lnTo>
                  <a:pt x="365541" y="868871"/>
                </a:lnTo>
                <a:lnTo>
                  <a:pt x="362445" y="869785"/>
                </a:lnTo>
                <a:lnTo>
                  <a:pt x="360826" y="871052"/>
                </a:lnTo>
                <a:lnTo>
                  <a:pt x="360674" y="872671"/>
                </a:lnTo>
                <a:lnTo>
                  <a:pt x="359797" y="874071"/>
                </a:lnTo>
                <a:lnTo>
                  <a:pt x="357121" y="876386"/>
                </a:lnTo>
                <a:lnTo>
                  <a:pt x="355806" y="879291"/>
                </a:lnTo>
                <a:lnTo>
                  <a:pt x="354854" y="879748"/>
                </a:lnTo>
                <a:lnTo>
                  <a:pt x="349872" y="880444"/>
                </a:lnTo>
                <a:lnTo>
                  <a:pt x="348882" y="881367"/>
                </a:lnTo>
                <a:lnTo>
                  <a:pt x="348396" y="885282"/>
                </a:lnTo>
                <a:lnTo>
                  <a:pt x="347472" y="885406"/>
                </a:lnTo>
                <a:lnTo>
                  <a:pt x="345700" y="884492"/>
                </a:lnTo>
                <a:lnTo>
                  <a:pt x="343395" y="885196"/>
                </a:lnTo>
                <a:lnTo>
                  <a:pt x="338214" y="889616"/>
                </a:lnTo>
                <a:lnTo>
                  <a:pt x="337080" y="891207"/>
                </a:lnTo>
                <a:lnTo>
                  <a:pt x="337204" y="892054"/>
                </a:lnTo>
                <a:lnTo>
                  <a:pt x="338004" y="892893"/>
                </a:lnTo>
                <a:lnTo>
                  <a:pt x="339233" y="895512"/>
                </a:lnTo>
                <a:lnTo>
                  <a:pt x="339157" y="897274"/>
                </a:lnTo>
                <a:lnTo>
                  <a:pt x="337166" y="902179"/>
                </a:lnTo>
                <a:lnTo>
                  <a:pt x="336461" y="902942"/>
                </a:lnTo>
                <a:lnTo>
                  <a:pt x="334042" y="904151"/>
                </a:lnTo>
                <a:lnTo>
                  <a:pt x="333051" y="906856"/>
                </a:lnTo>
                <a:lnTo>
                  <a:pt x="330822" y="906561"/>
                </a:lnTo>
                <a:lnTo>
                  <a:pt x="329022" y="907075"/>
                </a:lnTo>
                <a:lnTo>
                  <a:pt x="327841" y="908876"/>
                </a:lnTo>
                <a:lnTo>
                  <a:pt x="326565" y="909914"/>
                </a:lnTo>
                <a:lnTo>
                  <a:pt x="325183" y="910181"/>
                </a:lnTo>
                <a:lnTo>
                  <a:pt x="323440" y="911609"/>
                </a:lnTo>
                <a:lnTo>
                  <a:pt x="321354" y="914181"/>
                </a:lnTo>
                <a:lnTo>
                  <a:pt x="319411" y="915819"/>
                </a:lnTo>
                <a:lnTo>
                  <a:pt x="317630" y="916524"/>
                </a:lnTo>
                <a:lnTo>
                  <a:pt x="315897" y="916705"/>
                </a:lnTo>
                <a:lnTo>
                  <a:pt x="314211" y="916343"/>
                </a:lnTo>
                <a:lnTo>
                  <a:pt x="312696" y="916638"/>
                </a:lnTo>
                <a:lnTo>
                  <a:pt x="311353" y="917591"/>
                </a:lnTo>
                <a:lnTo>
                  <a:pt x="310039" y="919077"/>
                </a:lnTo>
                <a:lnTo>
                  <a:pt x="308991" y="923287"/>
                </a:lnTo>
                <a:lnTo>
                  <a:pt x="307667" y="925163"/>
                </a:lnTo>
                <a:lnTo>
                  <a:pt x="306829" y="925487"/>
                </a:lnTo>
                <a:lnTo>
                  <a:pt x="305114" y="925211"/>
                </a:lnTo>
                <a:lnTo>
                  <a:pt x="302524" y="924325"/>
                </a:lnTo>
                <a:lnTo>
                  <a:pt x="299895" y="924639"/>
                </a:lnTo>
                <a:lnTo>
                  <a:pt x="295646" y="927221"/>
                </a:lnTo>
                <a:lnTo>
                  <a:pt x="294294" y="929164"/>
                </a:lnTo>
                <a:lnTo>
                  <a:pt x="296970" y="929593"/>
                </a:lnTo>
                <a:lnTo>
                  <a:pt x="298294" y="930145"/>
                </a:lnTo>
                <a:lnTo>
                  <a:pt x="298266" y="930688"/>
                </a:lnTo>
                <a:lnTo>
                  <a:pt x="296875" y="931212"/>
                </a:lnTo>
                <a:lnTo>
                  <a:pt x="294494" y="931174"/>
                </a:lnTo>
                <a:lnTo>
                  <a:pt x="293065" y="931621"/>
                </a:lnTo>
                <a:lnTo>
                  <a:pt x="291332" y="932726"/>
                </a:lnTo>
                <a:lnTo>
                  <a:pt x="286969" y="933917"/>
                </a:lnTo>
                <a:lnTo>
                  <a:pt x="285312" y="934765"/>
                </a:lnTo>
                <a:lnTo>
                  <a:pt x="282026" y="939603"/>
                </a:lnTo>
                <a:lnTo>
                  <a:pt x="281626" y="940699"/>
                </a:lnTo>
                <a:lnTo>
                  <a:pt x="282045" y="940937"/>
                </a:lnTo>
                <a:lnTo>
                  <a:pt x="283893" y="940432"/>
                </a:lnTo>
                <a:lnTo>
                  <a:pt x="286064" y="941232"/>
                </a:lnTo>
                <a:lnTo>
                  <a:pt x="287188" y="942251"/>
                </a:lnTo>
                <a:lnTo>
                  <a:pt x="287912" y="943509"/>
                </a:lnTo>
                <a:lnTo>
                  <a:pt x="288598" y="945928"/>
                </a:lnTo>
                <a:lnTo>
                  <a:pt x="289017" y="946290"/>
                </a:lnTo>
                <a:lnTo>
                  <a:pt x="284845" y="950347"/>
                </a:lnTo>
                <a:lnTo>
                  <a:pt x="283664" y="952071"/>
                </a:lnTo>
                <a:lnTo>
                  <a:pt x="282902" y="952710"/>
                </a:lnTo>
                <a:lnTo>
                  <a:pt x="282397" y="952214"/>
                </a:lnTo>
                <a:lnTo>
                  <a:pt x="281883" y="947700"/>
                </a:lnTo>
                <a:lnTo>
                  <a:pt x="281569" y="946928"/>
                </a:lnTo>
                <a:lnTo>
                  <a:pt x="280578" y="946852"/>
                </a:lnTo>
                <a:lnTo>
                  <a:pt x="279625" y="948281"/>
                </a:lnTo>
                <a:lnTo>
                  <a:pt x="277539" y="953615"/>
                </a:lnTo>
                <a:lnTo>
                  <a:pt x="275263" y="956301"/>
                </a:lnTo>
                <a:lnTo>
                  <a:pt x="258166" y="963159"/>
                </a:lnTo>
                <a:lnTo>
                  <a:pt x="255708" y="964740"/>
                </a:lnTo>
                <a:lnTo>
                  <a:pt x="255222" y="967654"/>
                </a:lnTo>
                <a:lnTo>
                  <a:pt x="254518" y="970178"/>
                </a:lnTo>
                <a:lnTo>
                  <a:pt x="253384" y="972179"/>
                </a:lnTo>
                <a:lnTo>
                  <a:pt x="252060" y="973446"/>
                </a:lnTo>
                <a:lnTo>
                  <a:pt x="251774" y="972541"/>
                </a:lnTo>
                <a:lnTo>
                  <a:pt x="251908" y="965444"/>
                </a:lnTo>
                <a:lnTo>
                  <a:pt x="251555" y="964035"/>
                </a:lnTo>
                <a:lnTo>
                  <a:pt x="249831" y="963130"/>
                </a:lnTo>
                <a:lnTo>
                  <a:pt x="249069" y="963254"/>
                </a:lnTo>
                <a:lnTo>
                  <a:pt x="248031" y="963654"/>
                </a:lnTo>
                <a:lnTo>
                  <a:pt x="246316" y="965197"/>
                </a:lnTo>
                <a:lnTo>
                  <a:pt x="245269" y="965578"/>
                </a:lnTo>
                <a:lnTo>
                  <a:pt x="243964" y="965454"/>
                </a:lnTo>
                <a:lnTo>
                  <a:pt x="241735" y="966968"/>
                </a:lnTo>
                <a:lnTo>
                  <a:pt x="236439" y="971817"/>
                </a:lnTo>
                <a:lnTo>
                  <a:pt x="232982" y="973017"/>
                </a:lnTo>
                <a:lnTo>
                  <a:pt x="232067" y="974017"/>
                </a:lnTo>
                <a:lnTo>
                  <a:pt x="230591" y="976665"/>
                </a:lnTo>
                <a:lnTo>
                  <a:pt x="229610" y="977636"/>
                </a:lnTo>
                <a:lnTo>
                  <a:pt x="228162" y="977722"/>
                </a:lnTo>
                <a:lnTo>
                  <a:pt x="226238" y="976932"/>
                </a:lnTo>
                <a:lnTo>
                  <a:pt x="224695" y="977494"/>
                </a:lnTo>
                <a:lnTo>
                  <a:pt x="223523" y="979418"/>
                </a:lnTo>
                <a:lnTo>
                  <a:pt x="222333" y="980180"/>
                </a:lnTo>
                <a:lnTo>
                  <a:pt x="218970" y="978760"/>
                </a:lnTo>
                <a:lnTo>
                  <a:pt x="217484" y="979732"/>
                </a:lnTo>
                <a:lnTo>
                  <a:pt x="215560" y="982209"/>
                </a:lnTo>
                <a:lnTo>
                  <a:pt x="213551" y="983837"/>
                </a:lnTo>
                <a:lnTo>
                  <a:pt x="211455" y="984628"/>
                </a:lnTo>
                <a:lnTo>
                  <a:pt x="206007" y="985447"/>
                </a:lnTo>
                <a:lnTo>
                  <a:pt x="203816" y="984923"/>
                </a:lnTo>
                <a:lnTo>
                  <a:pt x="203368" y="984209"/>
                </a:lnTo>
                <a:lnTo>
                  <a:pt x="203473" y="981056"/>
                </a:lnTo>
                <a:lnTo>
                  <a:pt x="204349" y="978780"/>
                </a:lnTo>
                <a:lnTo>
                  <a:pt x="205159" y="977703"/>
                </a:lnTo>
                <a:lnTo>
                  <a:pt x="206245" y="976751"/>
                </a:lnTo>
                <a:lnTo>
                  <a:pt x="207836" y="976636"/>
                </a:lnTo>
                <a:lnTo>
                  <a:pt x="210807" y="977351"/>
                </a:lnTo>
                <a:lnTo>
                  <a:pt x="210464" y="976589"/>
                </a:lnTo>
                <a:lnTo>
                  <a:pt x="209388" y="975684"/>
                </a:lnTo>
                <a:lnTo>
                  <a:pt x="206654" y="974112"/>
                </a:lnTo>
                <a:lnTo>
                  <a:pt x="203940" y="973312"/>
                </a:lnTo>
                <a:lnTo>
                  <a:pt x="202387" y="973826"/>
                </a:lnTo>
                <a:lnTo>
                  <a:pt x="200206" y="975027"/>
                </a:lnTo>
                <a:lnTo>
                  <a:pt x="198720" y="976417"/>
                </a:lnTo>
                <a:lnTo>
                  <a:pt x="197939" y="977999"/>
                </a:lnTo>
                <a:lnTo>
                  <a:pt x="196958" y="983142"/>
                </a:lnTo>
                <a:lnTo>
                  <a:pt x="196386" y="984533"/>
                </a:lnTo>
                <a:lnTo>
                  <a:pt x="190005" y="993553"/>
                </a:lnTo>
                <a:lnTo>
                  <a:pt x="187500" y="996325"/>
                </a:lnTo>
                <a:lnTo>
                  <a:pt x="185023" y="996115"/>
                </a:lnTo>
                <a:lnTo>
                  <a:pt x="183823" y="997163"/>
                </a:lnTo>
                <a:lnTo>
                  <a:pt x="182137" y="999401"/>
                </a:lnTo>
                <a:lnTo>
                  <a:pt x="180575" y="1000477"/>
                </a:lnTo>
                <a:lnTo>
                  <a:pt x="179146" y="1000382"/>
                </a:lnTo>
                <a:lnTo>
                  <a:pt x="178032" y="999954"/>
                </a:lnTo>
                <a:lnTo>
                  <a:pt x="177241" y="999201"/>
                </a:lnTo>
                <a:lnTo>
                  <a:pt x="177375" y="998496"/>
                </a:lnTo>
                <a:lnTo>
                  <a:pt x="178441" y="997839"/>
                </a:lnTo>
                <a:lnTo>
                  <a:pt x="178060" y="996048"/>
                </a:lnTo>
                <a:lnTo>
                  <a:pt x="176232" y="993096"/>
                </a:lnTo>
                <a:lnTo>
                  <a:pt x="174984" y="991495"/>
                </a:lnTo>
                <a:lnTo>
                  <a:pt x="172612" y="991305"/>
                </a:lnTo>
                <a:lnTo>
                  <a:pt x="172241" y="992648"/>
                </a:lnTo>
                <a:lnTo>
                  <a:pt x="173041" y="999487"/>
                </a:lnTo>
                <a:lnTo>
                  <a:pt x="172917" y="1001030"/>
                </a:lnTo>
                <a:lnTo>
                  <a:pt x="171440" y="1002973"/>
                </a:lnTo>
                <a:lnTo>
                  <a:pt x="167554" y="1005145"/>
                </a:lnTo>
                <a:lnTo>
                  <a:pt x="166345" y="1004935"/>
                </a:lnTo>
                <a:lnTo>
                  <a:pt x="162849" y="1000659"/>
                </a:lnTo>
                <a:lnTo>
                  <a:pt x="159534" y="999811"/>
                </a:lnTo>
                <a:lnTo>
                  <a:pt x="159315" y="1001202"/>
                </a:lnTo>
                <a:lnTo>
                  <a:pt x="160058" y="1004049"/>
                </a:lnTo>
                <a:lnTo>
                  <a:pt x="159229" y="1006697"/>
                </a:lnTo>
                <a:lnTo>
                  <a:pt x="156839" y="1009164"/>
                </a:lnTo>
                <a:lnTo>
                  <a:pt x="155019" y="1010355"/>
                </a:lnTo>
                <a:lnTo>
                  <a:pt x="153772" y="1010279"/>
                </a:lnTo>
                <a:lnTo>
                  <a:pt x="153705" y="1008555"/>
                </a:lnTo>
                <a:lnTo>
                  <a:pt x="154819" y="1005173"/>
                </a:lnTo>
                <a:lnTo>
                  <a:pt x="155105" y="1002354"/>
                </a:lnTo>
                <a:lnTo>
                  <a:pt x="154562" y="1000087"/>
                </a:lnTo>
                <a:lnTo>
                  <a:pt x="154629" y="998353"/>
                </a:lnTo>
                <a:lnTo>
                  <a:pt x="155286" y="997144"/>
                </a:lnTo>
                <a:lnTo>
                  <a:pt x="159677" y="993772"/>
                </a:lnTo>
                <a:lnTo>
                  <a:pt x="161525" y="993267"/>
                </a:lnTo>
                <a:lnTo>
                  <a:pt x="162516" y="994096"/>
                </a:lnTo>
                <a:lnTo>
                  <a:pt x="163744" y="994239"/>
                </a:lnTo>
                <a:lnTo>
                  <a:pt x="165230" y="993686"/>
                </a:lnTo>
                <a:lnTo>
                  <a:pt x="166164" y="992610"/>
                </a:lnTo>
                <a:lnTo>
                  <a:pt x="166554" y="991000"/>
                </a:lnTo>
                <a:lnTo>
                  <a:pt x="168450" y="988943"/>
                </a:lnTo>
                <a:lnTo>
                  <a:pt x="171850" y="986419"/>
                </a:lnTo>
                <a:lnTo>
                  <a:pt x="175746" y="981761"/>
                </a:lnTo>
                <a:lnTo>
                  <a:pt x="180127" y="974941"/>
                </a:lnTo>
                <a:lnTo>
                  <a:pt x="185261" y="969045"/>
                </a:lnTo>
                <a:lnTo>
                  <a:pt x="191157" y="964083"/>
                </a:lnTo>
                <a:lnTo>
                  <a:pt x="197549" y="960130"/>
                </a:lnTo>
                <a:lnTo>
                  <a:pt x="210426" y="954691"/>
                </a:lnTo>
                <a:lnTo>
                  <a:pt x="211417" y="955024"/>
                </a:lnTo>
                <a:lnTo>
                  <a:pt x="210236" y="956796"/>
                </a:lnTo>
                <a:lnTo>
                  <a:pt x="211036" y="957901"/>
                </a:lnTo>
                <a:lnTo>
                  <a:pt x="212303" y="958044"/>
                </a:lnTo>
                <a:lnTo>
                  <a:pt x="217018" y="957167"/>
                </a:lnTo>
                <a:lnTo>
                  <a:pt x="218894" y="956024"/>
                </a:lnTo>
                <a:lnTo>
                  <a:pt x="219446" y="957129"/>
                </a:lnTo>
                <a:lnTo>
                  <a:pt x="218789" y="958520"/>
                </a:lnTo>
                <a:lnTo>
                  <a:pt x="215960" y="959930"/>
                </a:lnTo>
                <a:lnTo>
                  <a:pt x="216037" y="961101"/>
                </a:lnTo>
                <a:lnTo>
                  <a:pt x="220161" y="966578"/>
                </a:lnTo>
                <a:lnTo>
                  <a:pt x="221456" y="967407"/>
                </a:lnTo>
                <a:lnTo>
                  <a:pt x="222533" y="967302"/>
                </a:lnTo>
                <a:lnTo>
                  <a:pt x="222990" y="966597"/>
                </a:lnTo>
                <a:lnTo>
                  <a:pt x="222647" y="962644"/>
                </a:lnTo>
                <a:lnTo>
                  <a:pt x="224038" y="961892"/>
                </a:lnTo>
                <a:lnTo>
                  <a:pt x="226886" y="961701"/>
                </a:lnTo>
                <a:lnTo>
                  <a:pt x="228743" y="962216"/>
                </a:lnTo>
                <a:lnTo>
                  <a:pt x="229610" y="963425"/>
                </a:lnTo>
                <a:lnTo>
                  <a:pt x="231238" y="964425"/>
                </a:lnTo>
                <a:lnTo>
                  <a:pt x="233629" y="965226"/>
                </a:lnTo>
                <a:lnTo>
                  <a:pt x="235115" y="964978"/>
                </a:lnTo>
                <a:lnTo>
                  <a:pt x="235696" y="963692"/>
                </a:lnTo>
                <a:lnTo>
                  <a:pt x="234677" y="962158"/>
                </a:lnTo>
                <a:lnTo>
                  <a:pt x="230095" y="958787"/>
                </a:lnTo>
                <a:lnTo>
                  <a:pt x="228819" y="957377"/>
                </a:lnTo>
                <a:lnTo>
                  <a:pt x="228514" y="955405"/>
                </a:lnTo>
                <a:lnTo>
                  <a:pt x="229162" y="952881"/>
                </a:lnTo>
                <a:lnTo>
                  <a:pt x="230600" y="949128"/>
                </a:lnTo>
                <a:lnTo>
                  <a:pt x="232829" y="944147"/>
                </a:lnTo>
                <a:lnTo>
                  <a:pt x="234848" y="940660"/>
                </a:lnTo>
                <a:lnTo>
                  <a:pt x="238935" y="936698"/>
                </a:lnTo>
                <a:lnTo>
                  <a:pt x="241687" y="934736"/>
                </a:lnTo>
                <a:lnTo>
                  <a:pt x="248669" y="928716"/>
                </a:lnTo>
                <a:lnTo>
                  <a:pt x="262090" y="922563"/>
                </a:lnTo>
                <a:lnTo>
                  <a:pt x="265405" y="918601"/>
                </a:lnTo>
                <a:lnTo>
                  <a:pt x="269910" y="914219"/>
                </a:lnTo>
                <a:lnTo>
                  <a:pt x="271844" y="913143"/>
                </a:lnTo>
                <a:lnTo>
                  <a:pt x="271844" y="914838"/>
                </a:lnTo>
                <a:lnTo>
                  <a:pt x="272463" y="916353"/>
                </a:lnTo>
                <a:lnTo>
                  <a:pt x="275473" y="917362"/>
                </a:lnTo>
                <a:lnTo>
                  <a:pt x="277435" y="917715"/>
                </a:lnTo>
                <a:lnTo>
                  <a:pt x="278340" y="917410"/>
                </a:lnTo>
                <a:lnTo>
                  <a:pt x="278587" y="915800"/>
                </a:lnTo>
                <a:lnTo>
                  <a:pt x="278187" y="912876"/>
                </a:lnTo>
                <a:lnTo>
                  <a:pt x="278082" y="910114"/>
                </a:lnTo>
                <a:lnTo>
                  <a:pt x="278282" y="907513"/>
                </a:lnTo>
                <a:lnTo>
                  <a:pt x="278721" y="905456"/>
                </a:lnTo>
                <a:lnTo>
                  <a:pt x="280730" y="901789"/>
                </a:lnTo>
                <a:lnTo>
                  <a:pt x="283721" y="897608"/>
                </a:lnTo>
                <a:lnTo>
                  <a:pt x="287807" y="892740"/>
                </a:lnTo>
                <a:lnTo>
                  <a:pt x="290389" y="890530"/>
                </a:lnTo>
                <a:lnTo>
                  <a:pt x="292818" y="889349"/>
                </a:lnTo>
                <a:lnTo>
                  <a:pt x="295170" y="887216"/>
                </a:lnTo>
                <a:lnTo>
                  <a:pt x="299218" y="882158"/>
                </a:lnTo>
                <a:lnTo>
                  <a:pt x="300514" y="881329"/>
                </a:lnTo>
                <a:lnTo>
                  <a:pt x="303419" y="880329"/>
                </a:lnTo>
                <a:lnTo>
                  <a:pt x="304486" y="880767"/>
                </a:lnTo>
                <a:lnTo>
                  <a:pt x="305105" y="882044"/>
                </a:lnTo>
                <a:lnTo>
                  <a:pt x="305867" y="882834"/>
                </a:lnTo>
                <a:lnTo>
                  <a:pt x="308810" y="883549"/>
                </a:lnTo>
                <a:lnTo>
                  <a:pt x="310772" y="882425"/>
                </a:lnTo>
                <a:lnTo>
                  <a:pt x="310448" y="881825"/>
                </a:lnTo>
                <a:lnTo>
                  <a:pt x="308858" y="881434"/>
                </a:lnTo>
                <a:lnTo>
                  <a:pt x="307838" y="880701"/>
                </a:lnTo>
                <a:lnTo>
                  <a:pt x="306876" y="877681"/>
                </a:lnTo>
                <a:lnTo>
                  <a:pt x="304924" y="875862"/>
                </a:lnTo>
                <a:lnTo>
                  <a:pt x="304486" y="873795"/>
                </a:lnTo>
                <a:lnTo>
                  <a:pt x="304838" y="870576"/>
                </a:lnTo>
                <a:lnTo>
                  <a:pt x="306515" y="862994"/>
                </a:lnTo>
                <a:lnTo>
                  <a:pt x="306791" y="855164"/>
                </a:lnTo>
                <a:lnTo>
                  <a:pt x="308286" y="850659"/>
                </a:lnTo>
                <a:lnTo>
                  <a:pt x="311287" y="849030"/>
                </a:lnTo>
                <a:lnTo>
                  <a:pt x="317945" y="847916"/>
                </a:lnTo>
                <a:lnTo>
                  <a:pt x="314049" y="845877"/>
                </a:lnTo>
                <a:lnTo>
                  <a:pt x="312601" y="845868"/>
                </a:lnTo>
                <a:lnTo>
                  <a:pt x="310067" y="844906"/>
                </a:lnTo>
                <a:lnTo>
                  <a:pt x="309105" y="839972"/>
                </a:lnTo>
                <a:lnTo>
                  <a:pt x="309124" y="836381"/>
                </a:lnTo>
                <a:lnTo>
                  <a:pt x="310801" y="832209"/>
                </a:lnTo>
                <a:lnTo>
                  <a:pt x="317002" y="825151"/>
                </a:lnTo>
                <a:lnTo>
                  <a:pt x="323793" y="820245"/>
                </a:lnTo>
                <a:lnTo>
                  <a:pt x="322869" y="819845"/>
                </a:lnTo>
                <a:lnTo>
                  <a:pt x="322031" y="818388"/>
                </a:lnTo>
                <a:lnTo>
                  <a:pt x="325164" y="808520"/>
                </a:lnTo>
                <a:lnTo>
                  <a:pt x="328222" y="799671"/>
                </a:lnTo>
                <a:lnTo>
                  <a:pt x="324098" y="807215"/>
                </a:lnTo>
                <a:lnTo>
                  <a:pt x="319326" y="812968"/>
                </a:lnTo>
                <a:lnTo>
                  <a:pt x="305324" y="819626"/>
                </a:lnTo>
                <a:lnTo>
                  <a:pt x="295799" y="825189"/>
                </a:lnTo>
                <a:lnTo>
                  <a:pt x="291284" y="826513"/>
                </a:lnTo>
                <a:lnTo>
                  <a:pt x="288303" y="825103"/>
                </a:lnTo>
                <a:lnTo>
                  <a:pt x="285979" y="819769"/>
                </a:lnTo>
                <a:lnTo>
                  <a:pt x="284645" y="817864"/>
                </a:lnTo>
                <a:lnTo>
                  <a:pt x="282940" y="814378"/>
                </a:lnTo>
                <a:lnTo>
                  <a:pt x="283664" y="809825"/>
                </a:lnTo>
                <a:lnTo>
                  <a:pt x="285017" y="806672"/>
                </a:lnTo>
                <a:lnTo>
                  <a:pt x="287988" y="806158"/>
                </a:lnTo>
                <a:lnTo>
                  <a:pt x="291341" y="807682"/>
                </a:lnTo>
                <a:lnTo>
                  <a:pt x="294246" y="807815"/>
                </a:lnTo>
                <a:lnTo>
                  <a:pt x="290503" y="804701"/>
                </a:lnTo>
                <a:lnTo>
                  <a:pt x="285102" y="801977"/>
                </a:lnTo>
                <a:lnTo>
                  <a:pt x="282654" y="802862"/>
                </a:lnTo>
                <a:lnTo>
                  <a:pt x="280778" y="807272"/>
                </a:lnTo>
                <a:lnTo>
                  <a:pt x="278273" y="810292"/>
                </a:lnTo>
                <a:lnTo>
                  <a:pt x="276073" y="809216"/>
                </a:lnTo>
                <a:lnTo>
                  <a:pt x="274768" y="807987"/>
                </a:lnTo>
                <a:lnTo>
                  <a:pt x="275673" y="811673"/>
                </a:lnTo>
                <a:lnTo>
                  <a:pt x="274006" y="817274"/>
                </a:lnTo>
                <a:lnTo>
                  <a:pt x="273377" y="821141"/>
                </a:lnTo>
                <a:lnTo>
                  <a:pt x="275758" y="831313"/>
                </a:lnTo>
                <a:lnTo>
                  <a:pt x="275320" y="835362"/>
                </a:lnTo>
                <a:lnTo>
                  <a:pt x="270986" y="837219"/>
                </a:lnTo>
                <a:lnTo>
                  <a:pt x="267452" y="833895"/>
                </a:lnTo>
                <a:lnTo>
                  <a:pt x="260090" y="821017"/>
                </a:lnTo>
                <a:lnTo>
                  <a:pt x="257518" y="817331"/>
                </a:lnTo>
                <a:lnTo>
                  <a:pt x="251746" y="811235"/>
                </a:lnTo>
                <a:lnTo>
                  <a:pt x="249841" y="812101"/>
                </a:lnTo>
                <a:lnTo>
                  <a:pt x="247412" y="815111"/>
                </a:lnTo>
                <a:lnTo>
                  <a:pt x="245059" y="815940"/>
                </a:lnTo>
                <a:lnTo>
                  <a:pt x="238849" y="811502"/>
                </a:lnTo>
                <a:lnTo>
                  <a:pt x="235953" y="808111"/>
                </a:lnTo>
                <a:lnTo>
                  <a:pt x="233220" y="803986"/>
                </a:lnTo>
                <a:lnTo>
                  <a:pt x="229029" y="806263"/>
                </a:lnTo>
                <a:lnTo>
                  <a:pt x="225371" y="808968"/>
                </a:lnTo>
                <a:lnTo>
                  <a:pt x="221085" y="813273"/>
                </a:lnTo>
                <a:lnTo>
                  <a:pt x="218218" y="813235"/>
                </a:lnTo>
                <a:lnTo>
                  <a:pt x="210426" y="816921"/>
                </a:lnTo>
                <a:lnTo>
                  <a:pt x="209598" y="816997"/>
                </a:lnTo>
                <a:lnTo>
                  <a:pt x="208502" y="818979"/>
                </a:lnTo>
                <a:lnTo>
                  <a:pt x="207426" y="819864"/>
                </a:lnTo>
                <a:lnTo>
                  <a:pt x="206540" y="823675"/>
                </a:lnTo>
                <a:lnTo>
                  <a:pt x="196005" y="826627"/>
                </a:lnTo>
                <a:lnTo>
                  <a:pt x="185595" y="824979"/>
                </a:lnTo>
                <a:lnTo>
                  <a:pt x="189233" y="822884"/>
                </a:lnTo>
                <a:lnTo>
                  <a:pt x="193300" y="821236"/>
                </a:lnTo>
                <a:lnTo>
                  <a:pt x="196834" y="817264"/>
                </a:lnTo>
                <a:lnTo>
                  <a:pt x="195329" y="811940"/>
                </a:lnTo>
                <a:lnTo>
                  <a:pt x="195072" y="809225"/>
                </a:lnTo>
                <a:lnTo>
                  <a:pt x="195110" y="805786"/>
                </a:lnTo>
                <a:lnTo>
                  <a:pt x="198968" y="800948"/>
                </a:lnTo>
                <a:lnTo>
                  <a:pt x="194958" y="800957"/>
                </a:lnTo>
                <a:lnTo>
                  <a:pt x="192376" y="802691"/>
                </a:lnTo>
                <a:lnTo>
                  <a:pt x="189967" y="799052"/>
                </a:lnTo>
                <a:lnTo>
                  <a:pt x="188833" y="791870"/>
                </a:lnTo>
                <a:lnTo>
                  <a:pt x="191595" y="787603"/>
                </a:lnTo>
                <a:lnTo>
                  <a:pt x="192872" y="784308"/>
                </a:lnTo>
                <a:lnTo>
                  <a:pt x="193958" y="779774"/>
                </a:lnTo>
                <a:lnTo>
                  <a:pt x="194034" y="775869"/>
                </a:lnTo>
                <a:lnTo>
                  <a:pt x="191900" y="769239"/>
                </a:lnTo>
                <a:lnTo>
                  <a:pt x="185766" y="755114"/>
                </a:lnTo>
                <a:lnTo>
                  <a:pt x="182975" y="744503"/>
                </a:lnTo>
                <a:lnTo>
                  <a:pt x="178194" y="738826"/>
                </a:lnTo>
                <a:lnTo>
                  <a:pt x="181766" y="729491"/>
                </a:lnTo>
                <a:lnTo>
                  <a:pt x="185747" y="720947"/>
                </a:lnTo>
                <a:lnTo>
                  <a:pt x="190891" y="717109"/>
                </a:lnTo>
                <a:lnTo>
                  <a:pt x="190481" y="716537"/>
                </a:lnTo>
                <a:lnTo>
                  <a:pt x="187642" y="716566"/>
                </a:lnTo>
                <a:lnTo>
                  <a:pt x="185776" y="717071"/>
                </a:lnTo>
                <a:lnTo>
                  <a:pt x="184128" y="719861"/>
                </a:lnTo>
                <a:lnTo>
                  <a:pt x="182385" y="721986"/>
                </a:lnTo>
                <a:lnTo>
                  <a:pt x="176946" y="732854"/>
                </a:lnTo>
                <a:lnTo>
                  <a:pt x="173441" y="738130"/>
                </a:lnTo>
                <a:lnTo>
                  <a:pt x="171164" y="739635"/>
                </a:lnTo>
                <a:lnTo>
                  <a:pt x="174831" y="741674"/>
                </a:lnTo>
                <a:lnTo>
                  <a:pt x="175393" y="743388"/>
                </a:lnTo>
                <a:lnTo>
                  <a:pt x="176098" y="747284"/>
                </a:lnTo>
                <a:lnTo>
                  <a:pt x="175155" y="751999"/>
                </a:lnTo>
                <a:lnTo>
                  <a:pt x="174212" y="754599"/>
                </a:lnTo>
                <a:lnTo>
                  <a:pt x="169888" y="754390"/>
                </a:lnTo>
                <a:lnTo>
                  <a:pt x="166002" y="758171"/>
                </a:lnTo>
                <a:lnTo>
                  <a:pt x="156877" y="762276"/>
                </a:lnTo>
                <a:lnTo>
                  <a:pt x="144551" y="764619"/>
                </a:lnTo>
                <a:lnTo>
                  <a:pt x="138494" y="764343"/>
                </a:lnTo>
                <a:lnTo>
                  <a:pt x="132188" y="759562"/>
                </a:lnTo>
                <a:lnTo>
                  <a:pt x="132236" y="756780"/>
                </a:lnTo>
                <a:lnTo>
                  <a:pt x="132493" y="754371"/>
                </a:lnTo>
                <a:lnTo>
                  <a:pt x="123434" y="746074"/>
                </a:lnTo>
                <a:lnTo>
                  <a:pt x="118310" y="737769"/>
                </a:lnTo>
                <a:lnTo>
                  <a:pt x="114624" y="737588"/>
                </a:lnTo>
                <a:lnTo>
                  <a:pt x="111423" y="735368"/>
                </a:lnTo>
                <a:lnTo>
                  <a:pt x="107642" y="731911"/>
                </a:lnTo>
                <a:lnTo>
                  <a:pt x="107975" y="729120"/>
                </a:lnTo>
                <a:lnTo>
                  <a:pt x="108575" y="727148"/>
                </a:lnTo>
                <a:lnTo>
                  <a:pt x="106251" y="725767"/>
                </a:lnTo>
                <a:lnTo>
                  <a:pt x="103280" y="725900"/>
                </a:lnTo>
                <a:lnTo>
                  <a:pt x="99822" y="724948"/>
                </a:lnTo>
                <a:lnTo>
                  <a:pt x="108852" y="714128"/>
                </a:lnTo>
                <a:lnTo>
                  <a:pt x="111957" y="706841"/>
                </a:lnTo>
                <a:lnTo>
                  <a:pt x="114491" y="705803"/>
                </a:lnTo>
                <a:lnTo>
                  <a:pt x="117777" y="706927"/>
                </a:lnTo>
                <a:lnTo>
                  <a:pt x="122311" y="709803"/>
                </a:lnTo>
                <a:lnTo>
                  <a:pt x="126130" y="711070"/>
                </a:lnTo>
                <a:lnTo>
                  <a:pt x="127511" y="712423"/>
                </a:lnTo>
                <a:lnTo>
                  <a:pt x="128921" y="714966"/>
                </a:lnTo>
                <a:lnTo>
                  <a:pt x="127435" y="719223"/>
                </a:lnTo>
                <a:lnTo>
                  <a:pt x="126073" y="722205"/>
                </a:lnTo>
                <a:lnTo>
                  <a:pt x="127749" y="721405"/>
                </a:lnTo>
                <a:lnTo>
                  <a:pt x="132502" y="716785"/>
                </a:lnTo>
                <a:lnTo>
                  <a:pt x="136046" y="712718"/>
                </a:lnTo>
                <a:lnTo>
                  <a:pt x="137741" y="713137"/>
                </a:lnTo>
                <a:lnTo>
                  <a:pt x="138846" y="713851"/>
                </a:lnTo>
                <a:lnTo>
                  <a:pt x="140818" y="718042"/>
                </a:lnTo>
                <a:lnTo>
                  <a:pt x="143256" y="722300"/>
                </a:lnTo>
                <a:lnTo>
                  <a:pt x="148638" y="718242"/>
                </a:lnTo>
                <a:lnTo>
                  <a:pt x="151514" y="713175"/>
                </a:lnTo>
                <a:lnTo>
                  <a:pt x="149085" y="710956"/>
                </a:lnTo>
                <a:lnTo>
                  <a:pt x="146114" y="709632"/>
                </a:lnTo>
                <a:lnTo>
                  <a:pt x="138532" y="707908"/>
                </a:lnTo>
                <a:lnTo>
                  <a:pt x="140379" y="706450"/>
                </a:lnTo>
                <a:lnTo>
                  <a:pt x="145247" y="706612"/>
                </a:lnTo>
                <a:lnTo>
                  <a:pt x="147076" y="705222"/>
                </a:lnTo>
                <a:lnTo>
                  <a:pt x="145151" y="703288"/>
                </a:lnTo>
                <a:lnTo>
                  <a:pt x="142742" y="701554"/>
                </a:lnTo>
                <a:lnTo>
                  <a:pt x="136179" y="707317"/>
                </a:lnTo>
                <a:lnTo>
                  <a:pt x="124235" y="707031"/>
                </a:lnTo>
                <a:lnTo>
                  <a:pt x="115891" y="703659"/>
                </a:lnTo>
                <a:lnTo>
                  <a:pt x="107556" y="704250"/>
                </a:lnTo>
                <a:lnTo>
                  <a:pt x="106242" y="703583"/>
                </a:lnTo>
                <a:lnTo>
                  <a:pt x="104623" y="701783"/>
                </a:lnTo>
                <a:lnTo>
                  <a:pt x="109318" y="697487"/>
                </a:lnTo>
                <a:lnTo>
                  <a:pt x="112643" y="695106"/>
                </a:lnTo>
                <a:lnTo>
                  <a:pt x="112824" y="693725"/>
                </a:lnTo>
                <a:lnTo>
                  <a:pt x="110890" y="693553"/>
                </a:lnTo>
                <a:lnTo>
                  <a:pt x="107261" y="694696"/>
                </a:lnTo>
                <a:lnTo>
                  <a:pt x="105642" y="692715"/>
                </a:lnTo>
                <a:lnTo>
                  <a:pt x="105908" y="689267"/>
                </a:lnTo>
                <a:lnTo>
                  <a:pt x="105308" y="689581"/>
                </a:lnTo>
                <a:lnTo>
                  <a:pt x="103870" y="691467"/>
                </a:lnTo>
                <a:lnTo>
                  <a:pt x="101841" y="690534"/>
                </a:lnTo>
                <a:lnTo>
                  <a:pt x="100079" y="688915"/>
                </a:lnTo>
                <a:lnTo>
                  <a:pt x="100994" y="687257"/>
                </a:lnTo>
                <a:lnTo>
                  <a:pt x="102784" y="684971"/>
                </a:lnTo>
                <a:lnTo>
                  <a:pt x="101994" y="684629"/>
                </a:lnTo>
                <a:lnTo>
                  <a:pt x="100393" y="685114"/>
                </a:lnTo>
                <a:lnTo>
                  <a:pt x="98831" y="688096"/>
                </a:lnTo>
                <a:lnTo>
                  <a:pt x="99174" y="690505"/>
                </a:lnTo>
                <a:lnTo>
                  <a:pt x="99136" y="693963"/>
                </a:lnTo>
                <a:lnTo>
                  <a:pt x="96469" y="694592"/>
                </a:lnTo>
                <a:lnTo>
                  <a:pt x="94183" y="694182"/>
                </a:lnTo>
                <a:lnTo>
                  <a:pt x="92535" y="690706"/>
                </a:lnTo>
                <a:lnTo>
                  <a:pt x="90830" y="683238"/>
                </a:lnTo>
                <a:lnTo>
                  <a:pt x="86220" y="681247"/>
                </a:lnTo>
                <a:lnTo>
                  <a:pt x="85087" y="677456"/>
                </a:lnTo>
                <a:lnTo>
                  <a:pt x="88001" y="672570"/>
                </a:lnTo>
                <a:lnTo>
                  <a:pt x="86716" y="670046"/>
                </a:lnTo>
                <a:lnTo>
                  <a:pt x="83610" y="669227"/>
                </a:lnTo>
                <a:lnTo>
                  <a:pt x="80067" y="671694"/>
                </a:lnTo>
                <a:lnTo>
                  <a:pt x="78496" y="669503"/>
                </a:lnTo>
                <a:lnTo>
                  <a:pt x="78210" y="667093"/>
                </a:lnTo>
                <a:lnTo>
                  <a:pt x="78086" y="663626"/>
                </a:lnTo>
                <a:lnTo>
                  <a:pt x="79077" y="663254"/>
                </a:lnTo>
                <a:lnTo>
                  <a:pt x="79896" y="663940"/>
                </a:lnTo>
                <a:lnTo>
                  <a:pt x="87011" y="662016"/>
                </a:lnTo>
                <a:lnTo>
                  <a:pt x="87697" y="661073"/>
                </a:lnTo>
                <a:lnTo>
                  <a:pt x="82058" y="658130"/>
                </a:lnTo>
                <a:lnTo>
                  <a:pt x="80486" y="655034"/>
                </a:lnTo>
                <a:lnTo>
                  <a:pt x="82820" y="653272"/>
                </a:lnTo>
                <a:lnTo>
                  <a:pt x="87030" y="653120"/>
                </a:lnTo>
                <a:lnTo>
                  <a:pt x="92935" y="651281"/>
                </a:lnTo>
                <a:lnTo>
                  <a:pt x="90449" y="647986"/>
                </a:lnTo>
                <a:lnTo>
                  <a:pt x="89926" y="646176"/>
                </a:lnTo>
                <a:lnTo>
                  <a:pt x="89430" y="643204"/>
                </a:lnTo>
                <a:lnTo>
                  <a:pt x="90411" y="638147"/>
                </a:lnTo>
                <a:lnTo>
                  <a:pt x="97355" y="626497"/>
                </a:lnTo>
                <a:lnTo>
                  <a:pt x="104118" y="616725"/>
                </a:lnTo>
                <a:lnTo>
                  <a:pt x="106223" y="614467"/>
                </a:lnTo>
                <a:lnTo>
                  <a:pt x="109318" y="613248"/>
                </a:lnTo>
                <a:lnTo>
                  <a:pt x="112205" y="614191"/>
                </a:lnTo>
                <a:lnTo>
                  <a:pt x="115214" y="616296"/>
                </a:lnTo>
                <a:lnTo>
                  <a:pt x="115786" y="615391"/>
                </a:lnTo>
                <a:lnTo>
                  <a:pt x="114767" y="614534"/>
                </a:lnTo>
                <a:lnTo>
                  <a:pt x="113481" y="610515"/>
                </a:lnTo>
                <a:lnTo>
                  <a:pt x="117662" y="608933"/>
                </a:lnTo>
                <a:lnTo>
                  <a:pt x="120110" y="604380"/>
                </a:lnTo>
                <a:lnTo>
                  <a:pt x="120291" y="603056"/>
                </a:lnTo>
                <a:lnTo>
                  <a:pt x="117634" y="604952"/>
                </a:lnTo>
                <a:lnTo>
                  <a:pt x="114862" y="608067"/>
                </a:lnTo>
                <a:lnTo>
                  <a:pt x="114167" y="604933"/>
                </a:lnTo>
                <a:lnTo>
                  <a:pt x="113452" y="597713"/>
                </a:lnTo>
                <a:lnTo>
                  <a:pt x="114671" y="590864"/>
                </a:lnTo>
                <a:lnTo>
                  <a:pt x="115624" y="587778"/>
                </a:lnTo>
                <a:lnTo>
                  <a:pt x="117939" y="584845"/>
                </a:lnTo>
                <a:lnTo>
                  <a:pt x="124606" y="583664"/>
                </a:lnTo>
                <a:lnTo>
                  <a:pt x="125787" y="584254"/>
                </a:lnTo>
                <a:lnTo>
                  <a:pt x="126025" y="582863"/>
                </a:lnTo>
                <a:lnTo>
                  <a:pt x="122015" y="578520"/>
                </a:lnTo>
                <a:lnTo>
                  <a:pt x="123663" y="575120"/>
                </a:lnTo>
                <a:lnTo>
                  <a:pt x="125111" y="573348"/>
                </a:lnTo>
                <a:lnTo>
                  <a:pt x="133169" y="570586"/>
                </a:lnTo>
                <a:lnTo>
                  <a:pt x="137570" y="571443"/>
                </a:lnTo>
                <a:lnTo>
                  <a:pt x="143094" y="574662"/>
                </a:lnTo>
                <a:lnTo>
                  <a:pt x="146304" y="578663"/>
                </a:lnTo>
                <a:lnTo>
                  <a:pt x="145837" y="580711"/>
                </a:lnTo>
                <a:lnTo>
                  <a:pt x="145047" y="581901"/>
                </a:lnTo>
                <a:lnTo>
                  <a:pt x="143389" y="583225"/>
                </a:lnTo>
                <a:lnTo>
                  <a:pt x="142770" y="584254"/>
                </a:lnTo>
                <a:lnTo>
                  <a:pt x="143066" y="585073"/>
                </a:lnTo>
                <a:lnTo>
                  <a:pt x="145437" y="582692"/>
                </a:lnTo>
                <a:lnTo>
                  <a:pt x="149314" y="579796"/>
                </a:lnTo>
                <a:lnTo>
                  <a:pt x="151486" y="581054"/>
                </a:lnTo>
                <a:lnTo>
                  <a:pt x="153200" y="583340"/>
                </a:lnTo>
                <a:lnTo>
                  <a:pt x="155096" y="583302"/>
                </a:lnTo>
                <a:lnTo>
                  <a:pt x="161125" y="581339"/>
                </a:lnTo>
                <a:lnTo>
                  <a:pt x="164182" y="579263"/>
                </a:lnTo>
                <a:lnTo>
                  <a:pt x="167926" y="573843"/>
                </a:lnTo>
                <a:lnTo>
                  <a:pt x="172898" y="570338"/>
                </a:lnTo>
                <a:lnTo>
                  <a:pt x="179899" y="559213"/>
                </a:lnTo>
                <a:lnTo>
                  <a:pt x="181956" y="554631"/>
                </a:lnTo>
                <a:lnTo>
                  <a:pt x="184347" y="553927"/>
                </a:lnTo>
                <a:lnTo>
                  <a:pt x="186509" y="554327"/>
                </a:lnTo>
                <a:lnTo>
                  <a:pt x="188014" y="558089"/>
                </a:lnTo>
                <a:lnTo>
                  <a:pt x="190214" y="559184"/>
                </a:lnTo>
                <a:lnTo>
                  <a:pt x="202740" y="558270"/>
                </a:lnTo>
                <a:lnTo>
                  <a:pt x="209140" y="556546"/>
                </a:lnTo>
                <a:lnTo>
                  <a:pt x="213589" y="552898"/>
                </a:lnTo>
                <a:lnTo>
                  <a:pt x="218218" y="546735"/>
                </a:lnTo>
                <a:lnTo>
                  <a:pt x="220894" y="542592"/>
                </a:lnTo>
                <a:lnTo>
                  <a:pt x="222180" y="537181"/>
                </a:lnTo>
                <a:lnTo>
                  <a:pt x="220523" y="530152"/>
                </a:lnTo>
                <a:lnTo>
                  <a:pt x="218827" y="524294"/>
                </a:lnTo>
                <a:lnTo>
                  <a:pt x="216599" y="510826"/>
                </a:lnTo>
                <a:lnTo>
                  <a:pt x="210379" y="501872"/>
                </a:lnTo>
                <a:lnTo>
                  <a:pt x="205959" y="499186"/>
                </a:lnTo>
                <a:lnTo>
                  <a:pt x="203149" y="499567"/>
                </a:lnTo>
                <a:lnTo>
                  <a:pt x="205178" y="493824"/>
                </a:lnTo>
                <a:lnTo>
                  <a:pt x="211103" y="494443"/>
                </a:lnTo>
                <a:lnTo>
                  <a:pt x="214960" y="493319"/>
                </a:lnTo>
                <a:lnTo>
                  <a:pt x="218084" y="490547"/>
                </a:lnTo>
                <a:lnTo>
                  <a:pt x="219104" y="488442"/>
                </a:lnTo>
                <a:lnTo>
                  <a:pt x="220647" y="484137"/>
                </a:lnTo>
                <a:lnTo>
                  <a:pt x="220113" y="479536"/>
                </a:lnTo>
                <a:lnTo>
                  <a:pt x="219285" y="477031"/>
                </a:lnTo>
                <a:lnTo>
                  <a:pt x="217132" y="474269"/>
                </a:lnTo>
                <a:lnTo>
                  <a:pt x="214570" y="470221"/>
                </a:lnTo>
                <a:lnTo>
                  <a:pt x="212779" y="468868"/>
                </a:lnTo>
                <a:lnTo>
                  <a:pt x="211265" y="468954"/>
                </a:lnTo>
                <a:lnTo>
                  <a:pt x="203797" y="477079"/>
                </a:lnTo>
                <a:lnTo>
                  <a:pt x="199311" y="477231"/>
                </a:lnTo>
                <a:lnTo>
                  <a:pt x="195958" y="475745"/>
                </a:lnTo>
                <a:lnTo>
                  <a:pt x="193043" y="480355"/>
                </a:lnTo>
                <a:lnTo>
                  <a:pt x="184918" y="484394"/>
                </a:lnTo>
                <a:lnTo>
                  <a:pt x="180575" y="488461"/>
                </a:lnTo>
                <a:lnTo>
                  <a:pt x="172526" y="498520"/>
                </a:lnTo>
                <a:lnTo>
                  <a:pt x="170517" y="503053"/>
                </a:lnTo>
                <a:lnTo>
                  <a:pt x="167945" y="503253"/>
                </a:lnTo>
                <a:lnTo>
                  <a:pt x="166087" y="494452"/>
                </a:lnTo>
                <a:lnTo>
                  <a:pt x="157334" y="486013"/>
                </a:lnTo>
                <a:lnTo>
                  <a:pt x="154686" y="488890"/>
                </a:lnTo>
                <a:lnTo>
                  <a:pt x="156143" y="491538"/>
                </a:lnTo>
                <a:lnTo>
                  <a:pt x="158125" y="493424"/>
                </a:lnTo>
                <a:lnTo>
                  <a:pt x="161392" y="494243"/>
                </a:lnTo>
                <a:lnTo>
                  <a:pt x="159982" y="496796"/>
                </a:lnTo>
                <a:lnTo>
                  <a:pt x="158915" y="500186"/>
                </a:lnTo>
                <a:lnTo>
                  <a:pt x="155639" y="497005"/>
                </a:lnTo>
                <a:lnTo>
                  <a:pt x="149781" y="492376"/>
                </a:lnTo>
                <a:lnTo>
                  <a:pt x="143713" y="489985"/>
                </a:lnTo>
                <a:lnTo>
                  <a:pt x="127921" y="490252"/>
                </a:lnTo>
                <a:lnTo>
                  <a:pt x="117558" y="495005"/>
                </a:lnTo>
                <a:lnTo>
                  <a:pt x="116605" y="494014"/>
                </a:lnTo>
                <a:lnTo>
                  <a:pt x="115605" y="493624"/>
                </a:lnTo>
                <a:lnTo>
                  <a:pt x="113871" y="494757"/>
                </a:lnTo>
                <a:lnTo>
                  <a:pt x="113128" y="496691"/>
                </a:lnTo>
                <a:lnTo>
                  <a:pt x="111995" y="497900"/>
                </a:lnTo>
                <a:lnTo>
                  <a:pt x="109880" y="498329"/>
                </a:lnTo>
                <a:lnTo>
                  <a:pt x="105613" y="497615"/>
                </a:lnTo>
                <a:lnTo>
                  <a:pt x="97384" y="494662"/>
                </a:lnTo>
                <a:lnTo>
                  <a:pt x="78762" y="490318"/>
                </a:lnTo>
                <a:lnTo>
                  <a:pt x="73885" y="487642"/>
                </a:lnTo>
                <a:lnTo>
                  <a:pt x="69713" y="481251"/>
                </a:lnTo>
                <a:lnTo>
                  <a:pt x="69799" y="476898"/>
                </a:lnTo>
                <a:lnTo>
                  <a:pt x="71657" y="475050"/>
                </a:lnTo>
                <a:lnTo>
                  <a:pt x="71476" y="468792"/>
                </a:lnTo>
                <a:lnTo>
                  <a:pt x="67856" y="467125"/>
                </a:lnTo>
                <a:lnTo>
                  <a:pt x="60474" y="458076"/>
                </a:lnTo>
                <a:lnTo>
                  <a:pt x="57760" y="454209"/>
                </a:lnTo>
                <a:lnTo>
                  <a:pt x="58350" y="453781"/>
                </a:lnTo>
                <a:lnTo>
                  <a:pt x="59674" y="454828"/>
                </a:lnTo>
                <a:lnTo>
                  <a:pt x="62198" y="455619"/>
                </a:lnTo>
                <a:lnTo>
                  <a:pt x="68390" y="454362"/>
                </a:lnTo>
                <a:lnTo>
                  <a:pt x="70514" y="448466"/>
                </a:lnTo>
                <a:lnTo>
                  <a:pt x="75105" y="446780"/>
                </a:lnTo>
                <a:lnTo>
                  <a:pt x="79334" y="447608"/>
                </a:lnTo>
                <a:lnTo>
                  <a:pt x="78381" y="446008"/>
                </a:lnTo>
                <a:lnTo>
                  <a:pt x="77305" y="444751"/>
                </a:lnTo>
                <a:lnTo>
                  <a:pt x="66294" y="441731"/>
                </a:lnTo>
                <a:lnTo>
                  <a:pt x="64799" y="442655"/>
                </a:lnTo>
                <a:lnTo>
                  <a:pt x="45053" y="437283"/>
                </a:lnTo>
                <a:lnTo>
                  <a:pt x="29461" y="427911"/>
                </a:lnTo>
                <a:lnTo>
                  <a:pt x="28184" y="426110"/>
                </a:lnTo>
                <a:lnTo>
                  <a:pt x="26765" y="422091"/>
                </a:lnTo>
                <a:lnTo>
                  <a:pt x="28870" y="418110"/>
                </a:lnTo>
                <a:lnTo>
                  <a:pt x="30985" y="416224"/>
                </a:lnTo>
                <a:lnTo>
                  <a:pt x="31080" y="418414"/>
                </a:lnTo>
                <a:lnTo>
                  <a:pt x="31423" y="420567"/>
                </a:lnTo>
                <a:lnTo>
                  <a:pt x="40357" y="415566"/>
                </a:lnTo>
                <a:lnTo>
                  <a:pt x="45034" y="408984"/>
                </a:lnTo>
                <a:lnTo>
                  <a:pt x="53883" y="407823"/>
                </a:lnTo>
                <a:lnTo>
                  <a:pt x="55940" y="406003"/>
                </a:lnTo>
                <a:lnTo>
                  <a:pt x="58693" y="402450"/>
                </a:lnTo>
                <a:lnTo>
                  <a:pt x="62617" y="396364"/>
                </a:lnTo>
                <a:lnTo>
                  <a:pt x="68170" y="393154"/>
                </a:lnTo>
                <a:lnTo>
                  <a:pt x="71952" y="390268"/>
                </a:lnTo>
                <a:lnTo>
                  <a:pt x="76876" y="388553"/>
                </a:lnTo>
                <a:lnTo>
                  <a:pt x="81077" y="391401"/>
                </a:lnTo>
                <a:lnTo>
                  <a:pt x="82372" y="391792"/>
                </a:lnTo>
                <a:lnTo>
                  <a:pt x="89992" y="392373"/>
                </a:lnTo>
                <a:lnTo>
                  <a:pt x="92497" y="391144"/>
                </a:lnTo>
                <a:lnTo>
                  <a:pt x="93564" y="390230"/>
                </a:lnTo>
                <a:lnTo>
                  <a:pt x="94364" y="388782"/>
                </a:lnTo>
                <a:lnTo>
                  <a:pt x="86878" y="383619"/>
                </a:lnTo>
                <a:lnTo>
                  <a:pt x="87640" y="380743"/>
                </a:lnTo>
                <a:lnTo>
                  <a:pt x="88592" y="378714"/>
                </a:lnTo>
                <a:lnTo>
                  <a:pt x="97326" y="372666"/>
                </a:lnTo>
                <a:lnTo>
                  <a:pt x="104042" y="370665"/>
                </a:lnTo>
                <a:lnTo>
                  <a:pt x="107632" y="370808"/>
                </a:lnTo>
                <a:lnTo>
                  <a:pt x="118053" y="362960"/>
                </a:lnTo>
                <a:lnTo>
                  <a:pt x="123758" y="360712"/>
                </a:lnTo>
                <a:lnTo>
                  <a:pt x="134512" y="359216"/>
                </a:lnTo>
                <a:lnTo>
                  <a:pt x="143351" y="358826"/>
                </a:lnTo>
                <a:lnTo>
                  <a:pt x="145742" y="361636"/>
                </a:lnTo>
                <a:lnTo>
                  <a:pt x="140989" y="361045"/>
                </a:lnTo>
                <a:lnTo>
                  <a:pt x="138903" y="361560"/>
                </a:lnTo>
                <a:lnTo>
                  <a:pt x="140389" y="362522"/>
                </a:lnTo>
                <a:lnTo>
                  <a:pt x="142065" y="364569"/>
                </a:lnTo>
                <a:lnTo>
                  <a:pt x="141580" y="367151"/>
                </a:lnTo>
                <a:lnTo>
                  <a:pt x="138665" y="374780"/>
                </a:lnTo>
                <a:lnTo>
                  <a:pt x="138903" y="380867"/>
                </a:lnTo>
                <a:lnTo>
                  <a:pt x="137008" y="382838"/>
                </a:lnTo>
                <a:lnTo>
                  <a:pt x="135169" y="385610"/>
                </a:lnTo>
                <a:lnTo>
                  <a:pt x="144218" y="394306"/>
                </a:lnTo>
                <a:lnTo>
                  <a:pt x="158220" y="394859"/>
                </a:lnTo>
                <a:lnTo>
                  <a:pt x="165840" y="393287"/>
                </a:lnTo>
                <a:lnTo>
                  <a:pt x="170240" y="395878"/>
                </a:lnTo>
                <a:lnTo>
                  <a:pt x="173841" y="396469"/>
                </a:lnTo>
                <a:lnTo>
                  <a:pt x="183804" y="395135"/>
                </a:lnTo>
                <a:lnTo>
                  <a:pt x="191310" y="396983"/>
                </a:lnTo>
                <a:lnTo>
                  <a:pt x="194443" y="396278"/>
                </a:lnTo>
                <a:lnTo>
                  <a:pt x="201387" y="383277"/>
                </a:lnTo>
                <a:lnTo>
                  <a:pt x="204102" y="381229"/>
                </a:lnTo>
                <a:lnTo>
                  <a:pt x="207054" y="383496"/>
                </a:lnTo>
                <a:lnTo>
                  <a:pt x="210903" y="385334"/>
                </a:lnTo>
                <a:lnTo>
                  <a:pt x="213360" y="384000"/>
                </a:lnTo>
                <a:lnTo>
                  <a:pt x="215360" y="387363"/>
                </a:lnTo>
                <a:lnTo>
                  <a:pt x="214417" y="380352"/>
                </a:lnTo>
                <a:lnTo>
                  <a:pt x="213055" y="377714"/>
                </a:lnTo>
                <a:lnTo>
                  <a:pt x="201720" y="372866"/>
                </a:lnTo>
                <a:lnTo>
                  <a:pt x="194139" y="375276"/>
                </a:lnTo>
                <a:lnTo>
                  <a:pt x="191767" y="372542"/>
                </a:lnTo>
                <a:lnTo>
                  <a:pt x="192557" y="367113"/>
                </a:lnTo>
                <a:lnTo>
                  <a:pt x="184442" y="353663"/>
                </a:lnTo>
                <a:lnTo>
                  <a:pt x="181061" y="350920"/>
                </a:lnTo>
                <a:lnTo>
                  <a:pt x="177060" y="350787"/>
                </a:lnTo>
                <a:lnTo>
                  <a:pt x="175022" y="346082"/>
                </a:lnTo>
                <a:lnTo>
                  <a:pt x="173317" y="340024"/>
                </a:lnTo>
                <a:lnTo>
                  <a:pt x="176765" y="337538"/>
                </a:lnTo>
                <a:lnTo>
                  <a:pt x="179889" y="336413"/>
                </a:lnTo>
                <a:lnTo>
                  <a:pt x="182775" y="338376"/>
                </a:lnTo>
                <a:lnTo>
                  <a:pt x="186042" y="346339"/>
                </a:lnTo>
                <a:lnTo>
                  <a:pt x="189081" y="347510"/>
                </a:lnTo>
                <a:lnTo>
                  <a:pt x="188195" y="355406"/>
                </a:lnTo>
                <a:lnTo>
                  <a:pt x="191967" y="362655"/>
                </a:lnTo>
                <a:lnTo>
                  <a:pt x="200482" y="369360"/>
                </a:lnTo>
                <a:lnTo>
                  <a:pt x="207302" y="366894"/>
                </a:lnTo>
                <a:lnTo>
                  <a:pt x="212122" y="366970"/>
                </a:lnTo>
                <a:lnTo>
                  <a:pt x="214998" y="368379"/>
                </a:lnTo>
                <a:lnTo>
                  <a:pt x="222047" y="374380"/>
                </a:lnTo>
                <a:lnTo>
                  <a:pt x="225628" y="375133"/>
                </a:lnTo>
                <a:lnTo>
                  <a:pt x="236820" y="371989"/>
                </a:lnTo>
                <a:lnTo>
                  <a:pt x="236934" y="366084"/>
                </a:lnTo>
                <a:lnTo>
                  <a:pt x="235991" y="361798"/>
                </a:lnTo>
                <a:lnTo>
                  <a:pt x="233363" y="359102"/>
                </a:lnTo>
                <a:lnTo>
                  <a:pt x="225800" y="359607"/>
                </a:lnTo>
                <a:lnTo>
                  <a:pt x="219913" y="355168"/>
                </a:lnTo>
                <a:lnTo>
                  <a:pt x="214903" y="356387"/>
                </a:lnTo>
                <a:lnTo>
                  <a:pt x="205635" y="363179"/>
                </a:lnTo>
                <a:lnTo>
                  <a:pt x="200997" y="360512"/>
                </a:lnTo>
                <a:lnTo>
                  <a:pt x="198082" y="356883"/>
                </a:lnTo>
                <a:lnTo>
                  <a:pt x="193377" y="353187"/>
                </a:lnTo>
                <a:lnTo>
                  <a:pt x="192786" y="346177"/>
                </a:lnTo>
                <a:lnTo>
                  <a:pt x="196729" y="338099"/>
                </a:lnTo>
                <a:lnTo>
                  <a:pt x="199644" y="334242"/>
                </a:lnTo>
                <a:lnTo>
                  <a:pt x="197034" y="331423"/>
                </a:lnTo>
                <a:lnTo>
                  <a:pt x="190471" y="329441"/>
                </a:lnTo>
                <a:lnTo>
                  <a:pt x="179080" y="331470"/>
                </a:lnTo>
                <a:lnTo>
                  <a:pt x="178546" y="328698"/>
                </a:lnTo>
                <a:lnTo>
                  <a:pt x="178603" y="325707"/>
                </a:lnTo>
                <a:lnTo>
                  <a:pt x="173965" y="331565"/>
                </a:lnTo>
                <a:lnTo>
                  <a:pt x="169202" y="330337"/>
                </a:lnTo>
                <a:lnTo>
                  <a:pt x="162782" y="330965"/>
                </a:lnTo>
                <a:lnTo>
                  <a:pt x="148609" y="325803"/>
                </a:lnTo>
                <a:lnTo>
                  <a:pt x="143561" y="319411"/>
                </a:lnTo>
                <a:lnTo>
                  <a:pt x="141446" y="314211"/>
                </a:lnTo>
                <a:lnTo>
                  <a:pt x="137627" y="299866"/>
                </a:lnTo>
                <a:lnTo>
                  <a:pt x="132750" y="290836"/>
                </a:lnTo>
                <a:lnTo>
                  <a:pt x="99041" y="259775"/>
                </a:lnTo>
                <a:lnTo>
                  <a:pt x="83706" y="251879"/>
                </a:lnTo>
                <a:lnTo>
                  <a:pt x="76324" y="243097"/>
                </a:lnTo>
                <a:lnTo>
                  <a:pt x="71695" y="240925"/>
                </a:lnTo>
                <a:lnTo>
                  <a:pt x="67275" y="240040"/>
                </a:lnTo>
                <a:lnTo>
                  <a:pt x="61608" y="237192"/>
                </a:lnTo>
                <a:lnTo>
                  <a:pt x="65418" y="233686"/>
                </a:lnTo>
                <a:lnTo>
                  <a:pt x="68037" y="232496"/>
                </a:lnTo>
                <a:lnTo>
                  <a:pt x="65313" y="236163"/>
                </a:lnTo>
                <a:lnTo>
                  <a:pt x="67380" y="237087"/>
                </a:lnTo>
                <a:lnTo>
                  <a:pt x="70676" y="234972"/>
                </a:lnTo>
                <a:lnTo>
                  <a:pt x="72457" y="232439"/>
                </a:lnTo>
                <a:lnTo>
                  <a:pt x="75067" y="221647"/>
                </a:lnTo>
                <a:lnTo>
                  <a:pt x="77762" y="205188"/>
                </a:lnTo>
                <a:lnTo>
                  <a:pt x="77038" y="198663"/>
                </a:lnTo>
                <a:lnTo>
                  <a:pt x="95736" y="199977"/>
                </a:lnTo>
                <a:lnTo>
                  <a:pt x="108185" y="198873"/>
                </a:lnTo>
                <a:lnTo>
                  <a:pt x="112309" y="197387"/>
                </a:lnTo>
                <a:lnTo>
                  <a:pt x="128006" y="194863"/>
                </a:lnTo>
                <a:lnTo>
                  <a:pt x="132074" y="193034"/>
                </a:lnTo>
                <a:lnTo>
                  <a:pt x="139617" y="187404"/>
                </a:lnTo>
                <a:lnTo>
                  <a:pt x="148504" y="177413"/>
                </a:lnTo>
                <a:lnTo>
                  <a:pt x="156124" y="164192"/>
                </a:lnTo>
                <a:lnTo>
                  <a:pt x="157334" y="160620"/>
                </a:lnTo>
                <a:lnTo>
                  <a:pt x="157820" y="161535"/>
                </a:lnTo>
                <a:lnTo>
                  <a:pt x="158506" y="160963"/>
                </a:lnTo>
                <a:lnTo>
                  <a:pt x="159315" y="155915"/>
                </a:lnTo>
                <a:lnTo>
                  <a:pt x="160315" y="143980"/>
                </a:lnTo>
                <a:lnTo>
                  <a:pt x="164097" y="132636"/>
                </a:lnTo>
                <a:lnTo>
                  <a:pt x="180184" y="106490"/>
                </a:lnTo>
                <a:lnTo>
                  <a:pt x="187652" y="96012"/>
                </a:lnTo>
                <a:lnTo>
                  <a:pt x="190138" y="91230"/>
                </a:lnTo>
                <a:lnTo>
                  <a:pt x="192729" y="87735"/>
                </a:lnTo>
                <a:lnTo>
                  <a:pt x="194558" y="91059"/>
                </a:lnTo>
                <a:lnTo>
                  <a:pt x="195424" y="92050"/>
                </a:lnTo>
                <a:lnTo>
                  <a:pt x="195929" y="93612"/>
                </a:lnTo>
                <a:lnTo>
                  <a:pt x="194396" y="94336"/>
                </a:lnTo>
                <a:lnTo>
                  <a:pt x="191900" y="97727"/>
                </a:lnTo>
                <a:lnTo>
                  <a:pt x="188414" y="99993"/>
                </a:lnTo>
                <a:lnTo>
                  <a:pt x="187576" y="101156"/>
                </a:lnTo>
                <a:lnTo>
                  <a:pt x="189624" y="100898"/>
                </a:lnTo>
                <a:lnTo>
                  <a:pt x="195748" y="98431"/>
                </a:lnTo>
                <a:lnTo>
                  <a:pt x="199206" y="95441"/>
                </a:lnTo>
                <a:lnTo>
                  <a:pt x="216389" y="89888"/>
                </a:lnTo>
                <a:lnTo>
                  <a:pt x="225704" y="80677"/>
                </a:lnTo>
                <a:lnTo>
                  <a:pt x="226066" y="78619"/>
                </a:lnTo>
                <a:lnTo>
                  <a:pt x="239887" y="67018"/>
                </a:lnTo>
                <a:lnTo>
                  <a:pt x="241802" y="67466"/>
                </a:lnTo>
                <a:lnTo>
                  <a:pt x="244002" y="68866"/>
                </a:lnTo>
                <a:lnTo>
                  <a:pt x="240173" y="76524"/>
                </a:lnTo>
                <a:lnTo>
                  <a:pt x="242868" y="78524"/>
                </a:lnTo>
                <a:lnTo>
                  <a:pt x="240478" y="87621"/>
                </a:lnTo>
                <a:lnTo>
                  <a:pt x="245488" y="87763"/>
                </a:lnTo>
                <a:lnTo>
                  <a:pt x="246612" y="91935"/>
                </a:lnTo>
                <a:lnTo>
                  <a:pt x="246888" y="88344"/>
                </a:lnTo>
                <a:lnTo>
                  <a:pt x="246831" y="83182"/>
                </a:lnTo>
                <a:lnTo>
                  <a:pt x="247231" y="78096"/>
                </a:lnTo>
                <a:lnTo>
                  <a:pt x="247974" y="74571"/>
                </a:lnTo>
                <a:lnTo>
                  <a:pt x="251498" y="76162"/>
                </a:lnTo>
                <a:lnTo>
                  <a:pt x="259432" y="72371"/>
                </a:lnTo>
                <a:lnTo>
                  <a:pt x="249822" y="71895"/>
                </a:lnTo>
                <a:lnTo>
                  <a:pt x="244059" y="63570"/>
                </a:lnTo>
                <a:lnTo>
                  <a:pt x="240859" y="63503"/>
                </a:lnTo>
                <a:lnTo>
                  <a:pt x="251574" y="51216"/>
                </a:lnTo>
                <a:lnTo>
                  <a:pt x="261366" y="43748"/>
                </a:lnTo>
                <a:lnTo>
                  <a:pt x="263576" y="43891"/>
                </a:lnTo>
                <a:lnTo>
                  <a:pt x="264643" y="45282"/>
                </a:lnTo>
                <a:lnTo>
                  <a:pt x="264871" y="47539"/>
                </a:lnTo>
                <a:lnTo>
                  <a:pt x="262757" y="49006"/>
                </a:lnTo>
                <a:lnTo>
                  <a:pt x="260680" y="51654"/>
                </a:lnTo>
                <a:lnTo>
                  <a:pt x="261633" y="53988"/>
                </a:lnTo>
                <a:lnTo>
                  <a:pt x="263052" y="54321"/>
                </a:lnTo>
                <a:lnTo>
                  <a:pt x="267757" y="52407"/>
                </a:lnTo>
                <a:lnTo>
                  <a:pt x="269862" y="50006"/>
                </a:lnTo>
                <a:lnTo>
                  <a:pt x="279892" y="50216"/>
                </a:lnTo>
                <a:lnTo>
                  <a:pt x="282835" y="48501"/>
                </a:lnTo>
                <a:lnTo>
                  <a:pt x="283540" y="46796"/>
                </a:lnTo>
                <a:lnTo>
                  <a:pt x="296532" y="46454"/>
                </a:lnTo>
                <a:lnTo>
                  <a:pt x="298914" y="45253"/>
                </a:lnTo>
                <a:lnTo>
                  <a:pt x="307038" y="38624"/>
                </a:lnTo>
                <a:lnTo>
                  <a:pt x="314554" y="30556"/>
                </a:lnTo>
                <a:lnTo>
                  <a:pt x="318011" y="26137"/>
                </a:lnTo>
                <a:lnTo>
                  <a:pt x="323945" y="14821"/>
                </a:lnTo>
                <a:lnTo>
                  <a:pt x="329032" y="7420"/>
                </a:lnTo>
                <a:lnTo>
                  <a:pt x="337395" y="0"/>
                </a:lnTo>
                <a:lnTo>
                  <a:pt x="339395" y="924"/>
                </a:lnTo>
                <a:lnTo>
                  <a:pt x="336680" y="2400"/>
                </a:lnTo>
                <a:lnTo>
                  <a:pt x="334794" y="5544"/>
                </a:lnTo>
                <a:lnTo>
                  <a:pt x="337395" y="9716"/>
                </a:lnTo>
                <a:lnTo>
                  <a:pt x="355006" y="18279"/>
                </a:lnTo>
                <a:lnTo>
                  <a:pt x="359435" y="18745"/>
                </a:lnTo>
                <a:lnTo>
                  <a:pt x="361207" y="23851"/>
                </a:lnTo>
                <a:lnTo>
                  <a:pt x="359731" y="28756"/>
                </a:lnTo>
                <a:lnTo>
                  <a:pt x="355187" y="34185"/>
                </a:lnTo>
                <a:lnTo>
                  <a:pt x="346043" y="39729"/>
                </a:lnTo>
                <a:lnTo>
                  <a:pt x="348844" y="41815"/>
                </a:lnTo>
                <a:lnTo>
                  <a:pt x="350672" y="46730"/>
                </a:lnTo>
                <a:lnTo>
                  <a:pt x="353378" y="47330"/>
                </a:lnTo>
                <a:lnTo>
                  <a:pt x="357769" y="45482"/>
                </a:lnTo>
                <a:lnTo>
                  <a:pt x="361207" y="42463"/>
                </a:lnTo>
                <a:lnTo>
                  <a:pt x="368322" y="32585"/>
                </a:lnTo>
                <a:lnTo>
                  <a:pt x="370561" y="27051"/>
                </a:lnTo>
                <a:lnTo>
                  <a:pt x="372237" y="25651"/>
                </a:lnTo>
                <a:lnTo>
                  <a:pt x="378200" y="26984"/>
                </a:lnTo>
                <a:lnTo>
                  <a:pt x="381572" y="29832"/>
                </a:lnTo>
                <a:lnTo>
                  <a:pt x="385420" y="34871"/>
                </a:lnTo>
                <a:lnTo>
                  <a:pt x="384010" y="39729"/>
                </a:lnTo>
                <a:lnTo>
                  <a:pt x="382438" y="42463"/>
                </a:lnTo>
                <a:lnTo>
                  <a:pt x="387420" y="46234"/>
                </a:lnTo>
                <a:lnTo>
                  <a:pt x="392944" y="47025"/>
                </a:lnTo>
                <a:lnTo>
                  <a:pt x="398212" y="50054"/>
                </a:lnTo>
                <a:lnTo>
                  <a:pt x="405613" y="43853"/>
                </a:lnTo>
                <a:lnTo>
                  <a:pt x="411413" y="42529"/>
                </a:lnTo>
                <a:lnTo>
                  <a:pt x="416852" y="42729"/>
                </a:lnTo>
                <a:lnTo>
                  <a:pt x="423929" y="39338"/>
                </a:lnTo>
                <a:lnTo>
                  <a:pt x="435902" y="43958"/>
                </a:lnTo>
                <a:lnTo>
                  <a:pt x="438950" y="42758"/>
                </a:lnTo>
                <a:lnTo>
                  <a:pt x="443751" y="43558"/>
                </a:lnTo>
                <a:lnTo>
                  <a:pt x="448856" y="46339"/>
                </a:lnTo>
                <a:lnTo>
                  <a:pt x="450656" y="49301"/>
                </a:lnTo>
                <a:lnTo>
                  <a:pt x="445189" y="55559"/>
                </a:lnTo>
                <a:lnTo>
                  <a:pt x="444303" y="61989"/>
                </a:lnTo>
                <a:lnTo>
                  <a:pt x="446208" y="64665"/>
                </a:lnTo>
                <a:lnTo>
                  <a:pt x="449666" y="65122"/>
                </a:lnTo>
                <a:lnTo>
                  <a:pt x="450104" y="68866"/>
                </a:lnTo>
                <a:lnTo>
                  <a:pt x="452257" y="69799"/>
                </a:lnTo>
                <a:lnTo>
                  <a:pt x="463058" y="69523"/>
                </a:lnTo>
                <a:lnTo>
                  <a:pt x="462229" y="71304"/>
                </a:lnTo>
                <a:lnTo>
                  <a:pt x="461705" y="73447"/>
                </a:lnTo>
                <a:lnTo>
                  <a:pt x="458362" y="78181"/>
                </a:lnTo>
                <a:lnTo>
                  <a:pt x="477612" y="80839"/>
                </a:lnTo>
                <a:lnTo>
                  <a:pt x="480193" y="78219"/>
                </a:lnTo>
                <a:lnTo>
                  <a:pt x="484175" y="77181"/>
                </a:lnTo>
                <a:lnTo>
                  <a:pt x="492633" y="73562"/>
                </a:lnTo>
                <a:lnTo>
                  <a:pt x="495814" y="75143"/>
                </a:lnTo>
                <a:lnTo>
                  <a:pt x="499567" y="78839"/>
                </a:lnTo>
                <a:lnTo>
                  <a:pt x="503034" y="79610"/>
                </a:lnTo>
                <a:lnTo>
                  <a:pt x="506273" y="78858"/>
                </a:lnTo>
                <a:lnTo>
                  <a:pt x="513817" y="73581"/>
                </a:lnTo>
                <a:lnTo>
                  <a:pt x="522532" y="73324"/>
                </a:lnTo>
                <a:lnTo>
                  <a:pt x="526104" y="75048"/>
                </a:lnTo>
                <a:lnTo>
                  <a:pt x="529876" y="74295"/>
                </a:lnTo>
                <a:lnTo>
                  <a:pt x="541230" y="80334"/>
                </a:lnTo>
                <a:lnTo>
                  <a:pt x="545411" y="81039"/>
                </a:lnTo>
                <a:lnTo>
                  <a:pt x="551002" y="88859"/>
                </a:lnTo>
                <a:lnTo>
                  <a:pt x="553888" y="89087"/>
                </a:lnTo>
                <a:lnTo>
                  <a:pt x="557155" y="85773"/>
                </a:lnTo>
                <a:lnTo>
                  <a:pt x="559994" y="85877"/>
                </a:lnTo>
                <a:lnTo>
                  <a:pt x="562766" y="89049"/>
                </a:lnTo>
                <a:lnTo>
                  <a:pt x="567300" y="90021"/>
                </a:lnTo>
                <a:lnTo>
                  <a:pt x="569414" y="95012"/>
                </a:lnTo>
                <a:lnTo>
                  <a:pt x="571691" y="96822"/>
                </a:lnTo>
                <a:lnTo>
                  <a:pt x="588864" y="100517"/>
                </a:lnTo>
                <a:lnTo>
                  <a:pt x="597370" y="98831"/>
                </a:lnTo>
                <a:lnTo>
                  <a:pt x="609762" y="99270"/>
                </a:lnTo>
                <a:lnTo>
                  <a:pt x="615734" y="101632"/>
                </a:lnTo>
                <a:lnTo>
                  <a:pt x="622002" y="101327"/>
                </a:lnTo>
                <a:lnTo>
                  <a:pt x="632241" y="109890"/>
                </a:lnTo>
                <a:lnTo>
                  <a:pt x="637670" y="111223"/>
                </a:lnTo>
                <a:lnTo>
                  <a:pt x="638727" y="113195"/>
                </a:lnTo>
                <a:lnTo>
                  <a:pt x="654187" y="115272"/>
                </a:lnTo>
                <a:lnTo>
                  <a:pt x="659597" y="110823"/>
                </a:lnTo>
                <a:lnTo>
                  <a:pt x="669026" y="109642"/>
                </a:lnTo>
                <a:lnTo>
                  <a:pt x="677513" y="105889"/>
                </a:lnTo>
                <a:lnTo>
                  <a:pt x="682323" y="105928"/>
                </a:lnTo>
                <a:lnTo>
                  <a:pt x="687924" y="106861"/>
                </a:lnTo>
                <a:lnTo>
                  <a:pt x="690077" y="106413"/>
                </a:lnTo>
                <a:lnTo>
                  <a:pt x="691629" y="104775"/>
                </a:lnTo>
                <a:lnTo>
                  <a:pt x="705279" y="111233"/>
                </a:lnTo>
                <a:lnTo>
                  <a:pt x="712918" y="118586"/>
                </a:lnTo>
                <a:lnTo>
                  <a:pt x="716261" y="123997"/>
                </a:lnTo>
                <a:lnTo>
                  <a:pt x="732244" y="131702"/>
                </a:lnTo>
                <a:lnTo>
                  <a:pt x="736864" y="135998"/>
                </a:lnTo>
                <a:lnTo>
                  <a:pt x="740026" y="140722"/>
                </a:lnTo>
                <a:lnTo>
                  <a:pt x="741883" y="141227"/>
                </a:lnTo>
                <a:lnTo>
                  <a:pt x="743188" y="139846"/>
                </a:lnTo>
                <a:lnTo>
                  <a:pt x="748770" y="140246"/>
                </a:lnTo>
                <a:lnTo>
                  <a:pt x="750808" y="140932"/>
                </a:lnTo>
                <a:close/>
                <a:moveTo>
                  <a:pt x="79629" y="384829"/>
                </a:moveTo>
                <a:lnTo>
                  <a:pt x="78600" y="385201"/>
                </a:lnTo>
                <a:lnTo>
                  <a:pt x="78657" y="384191"/>
                </a:lnTo>
                <a:lnTo>
                  <a:pt x="81705" y="381495"/>
                </a:lnTo>
                <a:lnTo>
                  <a:pt x="87325" y="378152"/>
                </a:lnTo>
                <a:lnTo>
                  <a:pt x="87116" y="378876"/>
                </a:lnTo>
                <a:lnTo>
                  <a:pt x="84115" y="381467"/>
                </a:lnTo>
                <a:lnTo>
                  <a:pt x="79629" y="384829"/>
                </a:lnTo>
                <a:close/>
                <a:moveTo>
                  <a:pt x="565595" y="709384"/>
                </a:moveTo>
                <a:lnTo>
                  <a:pt x="562213" y="709832"/>
                </a:lnTo>
                <a:lnTo>
                  <a:pt x="560661" y="709136"/>
                </a:lnTo>
                <a:lnTo>
                  <a:pt x="560441" y="708384"/>
                </a:lnTo>
                <a:lnTo>
                  <a:pt x="561080" y="705612"/>
                </a:lnTo>
                <a:lnTo>
                  <a:pt x="561032" y="704440"/>
                </a:lnTo>
                <a:lnTo>
                  <a:pt x="562737" y="704002"/>
                </a:lnTo>
                <a:lnTo>
                  <a:pt x="564699" y="705317"/>
                </a:lnTo>
                <a:lnTo>
                  <a:pt x="565271" y="706679"/>
                </a:lnTo>
                <a:lnTo>
                  <a:pt x="565595" y="709384"/>
                </a:lnTo>
                <a:close/>
                <a:moveTo>
                  <a:pt x="456257" y="734625"/>
                </a:moveTo>
                <a:lnTo>
                  <a:pt x="454971" y="734825"/>
                </a:lnTo>
                <a:lnTo>
                  <a:pt x="456695" y="732158"/>
                </a:lnTo>
                <a:lnTo>
                  <a:pt x="457895" y="726948"/>
                </a:lnTo>
                <a:lnTo>
                  <a:pt x="459505" y="727672"/>
                </a:lnTo>
                <a:lnTo>
                  <a:pt x="459829" y="728624"/>
                </a:lnTo>
                <a:lnTo>
                  <a:pt x="457171" y="733968"/>
                </a:lnTo>
                <a:lnTo>
                  <a:pt x="456257" y="734625"/>
                </a:lnTo>
                <a:close/>
                <a:moveTo>
                  <a:pt x="572872" y="729834"/>
                </a:moveTo>
                <a:lnTo>
                  <a:pt x="572862" y="731253"/>
                </a:lnTo>
                <a:lnTo>
                  <a:pt x="572024" y="732625"/>
                </a:lnTo>
                <a:lnTo>
                  <a:pt x="572824" y="735130"/>
                </a:lnTo>
                <a:lnTo>
                  <a:pt x="571433" y="739426"/>
                </a:lnTo>
                <a:lnTo>
                  <a:pt x="570900" y="742150"/>
                </a:lnTo>
                <a:lnTo>
                  <a:pt x="570157" y="743865"/>
                </a:lnTo>
                <a:lnTo>
                  <a:pt x="569414" y="744522"/>
                </a:lnTo>
                <a:lnTo>
                  <a:pt x="568662" y="744131"/>
                </a:lnTo>
                <a:lnTo>
                  <a:pt x="568500" y="743188"/>
                </a:lnTo>
                <a:lnTo>
                  <a:pt x="568938" y="741683"/>
                </a:lnTo>
                <a:lnTo>
                  <a:pt x="567176" y="741731"/>
                </a:lnTo>
                <a:lnTo>
                  <a:pt x="566633" y="737978"/>
                </a:lnTo>
                <a:lnTo>
                  <a:pt x="567614" y="736787"/>
                </a:lnTo>
                <a:lnTo>
                  <a:pt x="567966" y="735187"/>
                </a:lnTo>
                <a:lnTo>
                  <a:pt x="568081" y="734101"/>
                </a:lnTo>
                <a:lnTo>
                  <a:pt x="569233" y="729310"/>
                </a:lnTo>
                <a:lnTo>
                  <a:pt x="569643" y="728977"/>
                </a:lnTo>
                <a:lnTo>
                  <a:pt x="569776" y="730120"/>
                </a:lnTo>
                <a:lnTo>
                  <a:pt x="570147" y="730453"/>
                </a:lnTo>
                <a:lnTo>
                  <a:pt x="570757" y="729987"/>
                </a:lnTo>
                <a:lnTo>
                  <a:pt x="571671" y="727853"/>
                </a:lnTo>
                <a:lnTo>
                  <a:pt x="572062" y="727605"/>
                </a:lnTo>
                <a:lnTo>
                  <a:pt x="572872" y="729834"/>
                </a:lnTo>
                <a:close/>
                <a:moveTo>
                  <a:pt x="606676" y="729882"/>
                </a:moveTo>
                <a:lnTo>
                  <a:pt x="607276" y="731368"/>
                </a:lnTo>
                <a:lnTo>
                  <a:pt x="612419" y="731006"/>
                </a:lnTo>
                <a:lnTo>
                  <a:pt x="613896" y="731272"/>
                </a:lnTo>
                <a:lnTo>
                  <a:pt x="614486" y="731958"/>
                </a:lnTo>
                <a:lnTo>
                  <a:pt x="613791" y="732958"/>
                </a:lnTo>
                <a:lnTo>
                  <a:pt x="611810" y="734282"/>
                </a:lnTo>
                <a:lnTo>
                  <a:pt x="606019" y="736607"/>
                </a:lnTo>
                <a:lnTo>
                  <a:pt x="601313" y="739654"/>
                </a:lnTo>
                <a:lnTo>
                  <a:pt x="600704" y="739369"/>
                </a:lnTo>
                <a:lnTo>
                  <a:pt x="599846" y="736035"/>
                </a:lnTo>
                <a:lnTo>
                  <a:pt x="598980" y="734682"/>
                </a:lnTo>
                <a:lnTo>
                  <a:pt x="598446" y="732796"/>
                </a:lnTo>
                <a:lnTo>
                  <a:pt x="598446" y="732092"/>
                </a:lnTo>
                <a:lnTo>
                  <a:pt x="599313" y="730787"/>
                </a:lnTo>
                <a:lnTo>
                  <a:pt x="601037" y="728882"/>
                </a:lnTo>
                <a:lnTo>
                  <a:pt x="602256" y="728196"/>
                </a:lnTo>
                <a:lnTo>
                  <a:pt x="606676" y="729882"/>
                </a:lnTo>
                <a:close/>
                <a:moveTo>
                  <a:pt x="640766" y="735959"/>
                </a:moveTo>
                <a:lnTo>
                  <a:pt x="639909" y="737273"/>
                </a:lnTo>
                <a:lnTo>
                  <a:pt x="637575" y="736807"/>
                </a:lnTo>
                <a:lnTo>
                  <a:pt x="636327" y="735968"/>
                </a:lnTo>
                <a:lnTo>
                  <a:pt x="640499" y="732501"/>
                </a:lnTo>
                <a:lnTo>
                  <a:pt x="641185" y="733197"/>
                </a:lnTo>
                <a:lnTo>
                  <a:pt x="640766" y="735959"/>
                </a:lnTo>
                <a:close/>
                <a:moveTo>
                  <a:pt x="78943" y="733454"/>
                </a:moveTo>
                <a:lnTo>
                  <a:pt x="81401" y="736130"/>
                </a:lnTo>
                <a:lnTo>
                  <a:pt x="82706" y="736283"/>
                </a:lnTo>
                <a:lnTo>
                  <a:pt x="86820" y="735473"/>
                </a:lnTo>
                <a:lnTo>
                  <a:pt x="88335" y="736044"/>
                </a:lnTo>
                <a:lnTo>
                  <a:pt x="89792" y="737197"/>
                </a:lnTo>
                <a:lnTo>
                  <a:pt x="90697" y="738959"/>
                </a:lnTo>
                <a:lnTo>
                  <a:pt x="90869" y="742045"/>
                </a:lnTo>
                <a:lnTo>
                  <a:pt x="90202" y="744798"/>
                </a:lnTo>
                <a:lnTo>
                  <a:pt x="90402" y="748675"/>
                </a:lnTo>
                <a:lnTo>
                  <a:pt x="90259" y="750341"/>
                </a:lnTo>
                <a:lnTo>
                  <a:pt x="92440" y="752532"/>
                </a:lnTo>
                <a:lnTo>
                  <a:pt x="93126" y="755494"/>
                </a:lnTo>
                <a:lnTo>
                  <a:pt x="93478" y="758676"/>
                </a:lnTo>
                <a:lnTo>
                  <a:pt x="88735" y="759733"/>
                </a:lnTo>
                <a:lnTo>
                  <a:pt x="83991" y="759905"/>
                </a:lnTo>
                <a:lnTo>
                  <a:pt x="79896" y="762057"/>
                </a:lnTo>
                <a:lnTo>
                  <a:pt x="79058" y="763648"/>
                </a:lnTo>
                <a:lnTo>
                  <a:pt x="79715" y="766001"/>
                </a:lnTo>
                <a:lnTo>
                  <a:pt x="78591" y="766601"/>
                </a:lnTo>
                <a:lnTo>
                  <a:pt x="77553" y="766086"/>
                </a:lnTo>
                <a:lnTo>
                  <a:pt x="75571" y="763905"/>
                </a:lnTo>
                <a:lnTo>
                  <a:pt x="73400" y="762867"/>
                </a:lnTo>
                <a:lnTo>
                  <a:pt x="65789" y="761257"/>
                </a:lnTo>
                <a:lnTo>
                  <a:pt x="56236" y="754904"/>
                </a:lnTo>
                <a:lnTo>
                  <a:pt x="52121" y="753589"/>
                </a:lnTo>
                <a:lnTo>
                  <a:pt x="47949" y="748922"/>
                </a:lnTo>
                <a:lnTo>
                  <a:pt x="44177" y="742969"/>
                </a:lnTo>
                <a:lnTo>
                  <a:pt x="46634" y="742007"/>
                </a:lnTo>
                <a:lnTo>
                  <a:pt x="49111" y="741521"/>
                </a:lnTo>
                <a:lnTo>
                  <a:pt x="60217" y="742407"/>
                </a:lnTo>
                <a:lnTo>
                  <a:pt x="61608" y="738130"/>
                </a:lnTo>
                <a:lnTo>
                  <a:pt x="63036" y="737064"/>
                </a:lnTo>
                <a:lnTo>
                  <a:pt x="66561" y="735854"/>
                </a:lnTo>
                <a:lnTo>
                  <a:pt x="69856" y="733473"/>
                </a:lnTo>
                <a:lnTo>
                  <a:pt x="71333" y="733530"/>
                </a:lnTo>
                <a:lnTo>
                  <a:pt x="72838" y="734444"/>
                </a:lnTo>
                <a:lnTo>
                  <a:pt x="75962" y="733025"/>
                </a:lnTo>
                <a:lnTo>
                  <a:pt x="77619" y="732720"/>
                </a:lnTo>
                <a:lnTo>
                  <a:pt x="78943" y="733454"/>
                </a:lnTo>
                <a:close/>
                <a:moveTo>
                  <a:pt x="570805" y="763981"/>
                </a:moveTo>
                <a:lnTo>
                  <a:pt x="567852" y="764753"/>
                </a:lnTo>
                <a:lnTo>
                  <a:pt x="567157" y="763181"/>
                </a:lnTo>
                <a:lnTo>
                  <a:pt x="568709" y="759266"/>
                </a:lnTo>
                <a:lnTo>
                  <a:pt x="569947" y="757047"/>
                </a:lnTo>
                <a:lnTo>
                  <a:pt x="570871" y="756523"/>
                </a:lnTo>
                <a:lnTo>
                  <a:pt x="574262" y="752094"/>
                </a:lnTo>
                <a:lnTo>
                  <a:pt x="578025" y="748865"/>
                </a:lnTo>
                <a:lnTo>
                  <a:pt x="581482" y="744131"/>
                </a:lnTo>
                <a:lnTo>
                  <a:pt x="584987" y="737359"/>
                </a:lnTo>
                <a:lnTo>
                  <a:pt x="585635" y="734825"/>
                </a:lnTo>
                <a:lnTo>
                  <a:pt x="587264" y="734559"/>
                </a:lnTo>
                <a:lnTo>
                  <a:pt x="589940" y="736225"/>
                </a:lnTo>
                <a:lnTo>
                  <a:pt x="591598" y="738569"/>
                </a:lnTo>
                <a:lnTo>
                  <a:pt x="590826" y="740426"/>
                </a:lnTo>
                <a:lnTo>
                  <a:pt x="581958" y="750027"/>
                </a:lnTo>
                <a:lnTo>
                  <a:pt x="581216" y="751275"/>
                </a:lnTo>
                <a:lnTo>
                  <a:pt x="580415" y="754523"/>
                </a:lnTo>
                <a:lnTo>
                  <a:pt x="579682" y="755657"/>
                </a:lnTo>
                <a:lnTo>
                  <a:pt x="578510" y="756171"/>
                </a:lnTo>
                <a:lnTo>
                  <a:pt x="577663" y="757581"/>
                </a:lnTo>
                <a:lnTo>
                  <a:pt x="577129" y="759895"/>
                </a:lnTo>
                <a:lnTo>
                  <a:pt x="576034" y="761105"/>
                </a:lnTo>
                <a:lnTo>
                  <a:pt x="574377" y="761210"/>
                </a:lnTo>
                <a:lnTo>
                  <a:pt x="573234" y="761848"/>
                </a:lnTo>
                <a:lnTo>
                  <a:pt x="572595" y="763019"/>
                </a:lnTo>
                <a:lnTo>
                  <a:pt x="570805" y="763981"/>
                </a:lnTo>
                <a:close/>
                <a:moveTo>
                  <a:pt x="563156" y="750551"/>
                </a:moveTo>
                <a:lnTo>
                  <a:pt x="561756" y="752189"/>
                </a:lnTo>
                <a:lnTo>
                  <a:pt x="556470" y="751199"/>
                </a:lnTo>
                <a:lnTo>
                  <a:pt x="557565" y="747970"/>
                </a:lnTo>
                <a:lnTo>
                  <a:pt x="561604" y="745931"/>
                </a:lnTo>
                <a:lnTo>
                  <a:pt x="566023" y="749103"/>
                </a:lnTo>
                <a:lnTo>
                  <a:pt x="563156" y="750551"/>
                </a:lnTo>
                <a:close/>
                <a:moveTo>
                  <a:pt x="655549" y="763715"/>
                </a:moveTo>
                <a:lnTo>
                  <a:pt x="654263" y="764019"/>
                </a:lnTo>
                <a:lnTo>
                  <a:pt x="656187" y="760533"/>
                </a:lnTo>
                <a:lnTo>
                  <a:pt x="658768" y="756676"/>
                </a:lnTo>
                <a:lnTo>
                  <a:pt x="661197" y="754256"/>
                </a:lnTo>
                <a:lnTo>
                  <a:pt x="664359" y="753247"/>
                </a:lnTo>
                <a:lnTo>
                  <a:pt x="664007" y="755009"/>
                </a:lnTo>
                <a:lnTo>
                  <a:pt x="659882" y="758266"/>
                </a:lnTo>
                <a:lnTo>
                  <a:pt x="655549" y="763715"/>
                </a:lnTo>
                <a:close/>
                <a:moveTo>
                  <a:pt x="218399" y="828408"/>
                </a:moveTo>
                <a:lnTo>
                  <a:pt x="216437" y="829227"/>
                </a:lnTo>
                <a:lnTo>
                  <a:pt x="214360" y="828818"/>
                </a:lnTo>
                <a:lnTo>
                  <a:pt x="212722" y="823741"/>
                </a:lnTo>
                <a:lnTo>
                  <a:pt x="213979" y="823579"/>
                </a:lnTo>
                <a:lnTo>
                  <a:pt x="216608" y="820227"/>
                </a:lnTo>
                <a:lnTo>
                  <a:pt x="222428" y="817512"/>
                </a:lnTo>
                <a:lnTo>
                  <a:pt x="223857" y="817207"/>
                </a:lnTo>
                <a:lnTo>
                  <a:pt x="218399" y="828408"/>
                </a:lnTo>
                <a:close/>
                <a:moveTo>
                  <a:pt x="443827" y="833114"/>
                </a:moveTo>
                <a:lnTo>
                  <a:pt x="443036" y="833438"/>
                </a:lnTo>
                <a:lnTo>
                  <a:pt x="441084" y="831876"/>
                </a:lnTo>
                <a:lnTo>
                  <a:pt x="439798" y="830218"/>
                </a:lnTo>
                <a:lnTo>
                  <a:pt x="440646" y="828951"/>
                </a:lnTo>
                <a:lnTo>
                  <a:pt x="444427" y="826284"/>
                </a:lnTo>
                <a:lnTo>
                  <a:pt x="446237" y="826237"/>
                </a:lnTo>
                <a:lnTo>
                  <a:pt x="446980" y="826656"/>
                </a:lnTo>
                <a:lnTo>
                  <a:pt x="447275" y="827485"/>
                </a:lnTo>
                <a:lnTo>
                  <a:pt x="447132" y="828713"/>
                </a:lnTo>
                <a:lnTo>
                  <a:pt x="446322" y="830247"/>
                </a:lnTo>
                <a:lnTo>
                  <a:pt x="443827" y="833114"/>
                </a:lnTo>
                <a:close/>
                <a:moveTo>
                  <a:pt x="445665" y="839467"/>
                </a:moveTo>
                <a:lnTo>
                  <a:pt x="446637" y="839877"/>
                </a:lnTo>
                <a:lnTo>
                  <a:pt x="447646" y="836848"/>
                </a:lnTo>
                <a:lnTo>
                  <a:pt x="448361" y="836752"/>
                </a:lnTo>
                <a:lnTo>
                  <a:pt x="451523" y="839315"/>
                </a:lnTo>
                <a:lnTo>
                  <a:pt x="453466" y="838743"/>
                </a:lnTo>
                <a:lnTo>
                  <a:pt x="454714" y="841896"/>
                </a:lnTo>
                <a:lnTo>
                  <a:pt x="455838" y="842182"/>
                </a:lnTo>
                <a:lnTo>
                  <a:pt x="456876" y="841801"/>
                </a:lnTo>
                <a:lnTo>
                  <a:pt x="457505" y="842020"/>
                </a:lnTo>
                <a:lnTo>
                  <a:pt x="457286" y="845344"/>
                </a:lnTo>
                <a:lnTo>
                  <a:pt x="454971" y="848706"/>
                </a:lnTo>
                <a:lnTo>
                  <a:pt x="453895" y="849554"/>
                </a:lnTo>
                <a:lnTo>
                  <a:pt x="452390" y="848687"/>
                </a:lnTo>
                <a:lnTo>
                  <a:pt x="451828" y="848363"/>
                </a:lnTo>
                <a:lnTo>
                  <a:pt x="450837" y="846877"/>
                </a:lnTo>
                <a:lnTo>
                  <a:pt x="450085" y="845001"/>
                </a:lnTo>
                <a:lnTo>
                  <a:pt x="449637" y="844972"/>
                </a:lnTo>
                <a:lnTo>
                  <a:pt x="447875" y="847182"/>
                </a:lnTo>
                <a:lnTo>
                  <a:pt x="447913" y="848277"/>
                </a:lnTo>
                <a:lnTo>
                  <a:pt x="448647" y="849916"/>
                </a:lnTo>
                <a:lnTo>
                  <a:pt x="448542" y="850935"/>
                </a:lnTo>
                <a:lnTo>
                  <a:pt x="446618" y="851421"/>
                </a:lnTo>
                <a:lnTo>
                  <a:pt x="444732" y="851164"/>
                </a:lnTo>
                <a:lnTo>
                  <a:pt x="442427" y="852592"/>
                </a:lnTo>
                <a:lnTo>
                  <a:pt x="441874" y="851707"/>
                </a:lnTo>
                <a:lnTo>
                  <a:pt x="441522" y="849202"/>
                </a:lnTo>
                <a:lnTo>
                  <a:pt x="440808" y="849487"/>
                </a:lnTo>
                <a:lnTo>
                  <a:pt x="439722" y="852554"/>
                </a:lnTo>
                <a:lnTo>
                  <a:pt x="438531" y="854497"/>
                </a:lnTo>
                <a:lnTo>
                  <a:pt x="436369" y="856107"/>
                </a:lnTo>
                <a:lnTo>
                  <a:pt x="435893" y="856888"/>
                </a:lnTo>
                <a:lnTo>
                  <a:pt x="434311" y="856993"/>
                </a:lnTo>
                <a:lnTo>
                  <a:pt x="431968" y="858002"/>
                </a:lnTo>
                <a:lnTo>
                  <a:pt x="430520" y="857831"/>
                </a:lnTo>
                <a:lnTo>
                  <a:pt x="421891" y="854507"/>
                </a:lnTo>
                <a:lnTo>
                  <a:pt x="419862" y="853288"/>
                </a:lnTo>
                <a:lnTo>
                  <a:pt x="426958" y="845639"/>
                </a:lnTo>
                <a:lnTo>
                  <a:pt x="430692" y="842667"/>
                </a:lnTo>
                <a:lnTo>
                  <a:pt x="432854" y="842829"/>
                </a:lnTo>
                <a:lnTo>
                  <a:pt x="435016" y="843753"/>
                </a:lnTo>
                <a:lnTo>
                  <a:pt x="436159" y="843601"/>
                </a:lnTo>
                <a:lnTo>
                  <a:pt x="436245" y="840200"/>
                </a:lnTo>
                <a:lnTo>
                  <a:pt x="434235" y="837657"/>
                </a:lnTo>
                <a:lnTo>
                  <a:pt x="434311" y="836600"/>
                </a:lnTo>
                <a:lnTo>
                  <a:pt x="438760" y="834857"/>
                </a:lnTo>
                <a:lnTo>
                  <a:pt x="440426" y="835104"/>
                </a:lnTo>
                <a:lnTo>
                  <a:pt x="442265" y="836000"/>
                </a:lnTo>
                <a:lnTo>
                  <a:pt x="444008" y="837448"/>
                </a:lnTo>
                <a:lnTo>
                  <a:pt x="445665" y="839467"/>
                </a:lnTo>
                <a:close/>
                <a:moveTo>
                  <a:pt x="919801" y="849535"/>
                </a:moveTo>
                <a:lnTo>
                  <a:pt x="926592" y="850687"/>
                </a:lnTo>
                <a:lnTo>
                  <a:pt x="931564" y="850430"/>
                </a:lnTo>
                <a:lnTo>
                  <a:pt x="936107" y="857974"/>
                </a:lnTo>
                <a:lnTo>
                  <a:pt x="938898" y="864041"/>
                </a:lnTo>
                <a:lnTo>
                  <a:pt x="940537" y="868280"/>
                </a:lnTo>
                <a:lnTo>
                  <a:pt x="941470" y="872366"/>
                </a:lnTo>
                <a:lnTo>
                  <a:pt x="942718" y="876300"/>
                </a:lnTo>
                <a:lnTo>
                  <a:pt x="942604" y="876852"/>
                </a:lnTo>
                <a:lnTo>
                  <a:pt x="939984" y="874205"/>
                </a:lnTo>
                <a:lnTo>
                  <a:pt x="938098" y="868823"/>
                </a:lnTo>
                <a:lnTo>
                  <a:pt x="937136" y="866718"/>
                </a:lnTo>
                <a:lnTo>
                  <a:pt x="936184" y="865765"/>
                </a:lnTo>
                <a:lnTo>
                  <a:pt x="935184" y="863775"/>
                </a:lnTo>
                <a:lnTo>
                  <a:pt x="933231" y="858612"/>
                </a:lnTo>
                <a:lnTo>
                  <a:pt x="933164" y="857155"/>
                </a:lnTo>
                <a:lnTo>
                  <a:pt x="932297" y="855802"/>
                </a:lnTo>
                <a:lnTo>
                  <a:pt x="931297" y="855240"/>
                </a:lnTo>
                <a:lnTo>
                  <a:pt x="930164" y="855459"/>
                </a:lnTo>
                <a:lnTo>
                  <a:pt x="929773" y="855983"/>
                </a:lnTo>
                <a:lnTo>
                  <a:pt x="929945" y="859555"/>
                </a:lnTo>
                <a:lnTo>
                  <a:pt x="930840" y="863518"/>
                </a:lnTo>
                <a:lnTo>
                  <a:pt x="935746" y="872147"/>
                </a:lnTo>
                <a:lnTo>
                  <a:pt x="939022" y="877043"/>
                </a:lnTo>
                <a:lnTo>
                  <a:pt x="939670" y="878662"/>
                </a:lnTo>
                <a:lnTo>
                  <a:pt x="940098" y="883120"/>
                </a:lnTo>
                <a:lnTo>
                  <a:pt x="938689" y="885130"/>
                </a:lnTo>
                <a:lnTo>
                  <a:pt x="940422" y="889226"/>
                </a:lnTo>
                <a:lnTo>
                  <a:pt x="940356" y="890026"/>
                </a:lnTo>
                <a:lnTo>
                  <a:pt x="939975" y="890807"/>
                </a:lnTo>
                <a:lnTo>
                  <a:pt x="935307" y="892616"/>
                </a:lnTo>
                <a:lnTo>
                  <a:pt x="931031" y="900170"/>
                </a:lnTo>
                <a:lnTo>
                  <a:pt x="926344" y="904580"/>
                </a:lnTo>
                <a:lnTo>
                  <a:pt x="924182" y="905285"/>
                </a:lnTo>
                <a:lnTo>
                  <a:pt x="923144" y="904551"/>
                </a:lnTo>
                <a:lnTo>
                  <a:pt x="922163" y="902865"/>
                </a:lnTo>
                <a:lnTo>
                  <a:pt x="921582" y="900608"/>
                </a:lnTo>
                <a:lnTo>
                  <a:pt x="921410" y="897779"/>
                </a:lnTo>
                <a:lnTo>
                  <a:pt x="922582" y="895988"/>
                </a:lnTo>
                <a:lnTo>
                  <a:pt x="924897" y="886673"/>
                </a:lnTo>
                <a:lnTo>
                  <a:pt x="924963" y="883606"/>
                </a:lnTo>
                <a:lnTo>
                  <a:pt x="922077" y="879339"/>
                </a:lnTo>
                <a:lnTo>
                  <a:pt x="920334" y="875843"/>
                </a:lnTo>
                <a:lnTo>
                  <a:pt x="919391" y="870957"/>
                </a:lnTo>
                <a:lnTo>
                  <a:pt x="917810" y="857964"/>
                </a:lnTo>
                <a:lnTo>
                  <a:pt x="917077" y="853793"/>
                </a:lnTo>
                <a:lnTo>
                  <a:pt x="916048" y="850306"/>
                </a:lnTo>
                <a:lnTo>
                  <a:pt x="914714" y="847516"/>
                </a:lnTo>
                <a:lnTo>
                  <a:pt x="913714" y="844439"/>
                </a:lnTo>
                <a:lnTo>
                  <a:pt x="913028" y="841077"/>
                </a:lnTo>
                <a:lnTo>
                  <a:pt x="913286" y="839772"/>
                </a:lnTo>
                <a:lnTo>
                  <a:pt x="915600" y="841524"/>
                </a:lnTo>
                <a:lnTo>
                  <a:pt x="918381" y="846344"/>
                </a:lnTo>
                <a:lnTo>
                  <a:pt x="919801" y="849535"/>
                </a:lnTo>
                <a:close/>
                <a:moveTo>
                  <a:pt x="929621" y="846134"/>
                </a:moveTo>
                <a:lnTo>
                  <a:pt x="929430" y="847392"/>
                </a:lnTo>
                <a:lnTo>
                  <a:pt x="925782" y="847268"/>
                </a:lnTo>
                <a:lnTo>
                  <a:pt x="922106" y="845420"/>
                </a:lnTo>
                <a:lnTo>
                  <a:pt x="920296" y="842991"/>
                </a:lnTo>
                <a:lnTo>
                  <a:pt x="920658" y="841896"/>
                </a:lnTo>
                <a:lnTo>
                  <a:pt x="924077" y="840877"/>
                </a:lnTo>
                <a:lnTo>
                  <a:pt x="927316" y="843182"/>
                </a:lnTo>
                <a:lnTo>
                  <a:pt x="929621" y="846134"/>
                </a:lnTo>
                <a:close/>
                <a:moveTo>
                  <a:pt x="891731" y="845354"/>
                </a:moveTo>
                <a:lnTo>
                  <a:pt x="895550" y="850287"/>
                </a:lnTo>
                <a:lnTo>
                  <a:pt x="895579" y="851421"/>
                </a:lnTo>
                <a:lnTo>
                  <a:pt x="894798" y="854802"/>
                </a:lnTo>
                <a:lnTo>
                  <a:pt x="892721" y="855755"/>
                </a:lnTo>
                <a:lnTo>
                  <a:pt x="893312" y="857098"/>
                </a:lnTo>
                <a:lnTo>
                  <a:pt x="894855" y="858107"/>
                </a:lnTo>
                <a:lnTo>
                  <a:pt x="895960" y="857269"/>
                </a:lnTo>
                <a:lnTo>
                  <a:pt x="899989" y="852535"/>
                </a:lnTo>
                <a:lnTo>
                  <a:pt x="901227" y="851545"/>
                </a:lnTo>
                <a:lnTo>
                  <a:pt x="901979" y="851440"/>
                </a:lnTo>
                <a:lnTo>
                  <a:pt x="906894" y="852868"/>
                </a:lnTo>
                <a:lnTo>
                  <a:pt x="911190" y="855126"/>
                </a:lnTo>
                <a:lnTo>
                  <a:pt x="912457" y="856926"/>
                </a:lnTo>
                <a:lnTo>
                  <a:pt x="913171" y="860079"/>
                </a:lnTo>
                <a:lnTo>
                  <a:pt x="912028" y="866880"/>
                </a:lnTo>
                <a:lnTo>
                  <a:pt x="908504" y="868061"/>
                </a:lnTo>
                <a:lnTo>
                  <a:pt x="906837" y="867937"/>
                </a:lnTo>
                <a:lnTo>
                  <a:pt x="905056" y="866947"/>
                </a:lnTo>
                <a:lnTo>
                  <a:pt x="902189" y="869309"/>
                </a:lnTo>
                <a:lnTo>
                  <a:pt x="904570" y="871109"/>
                </a:lnTo>
                <a:lnTo>
                  <a:pt x="911809" y="871518"/>
                </a:lnTo>
                <a:lnTo>
                  <a:pt x="914000" y="875328"/>
                </a:lnTo>
                <a:lnTo>
                  <a:pt x="914629" y="878262"/>
                </a:lnTo>
                <a:lnTo>
                  <a:pt x="913067" y="883634"/>
                </a:lnTo>
                <a:lnTo>
                  <a:pt x="908961" y="882148"/>
                </a:lnTo>
                <a:lnTo>
                  <a:pt x="905342" y="879034"/>
                </a:lnTo>
                <a:lnTo>
                  <a:pt x="897922" y="874614"/>
                </a:lnTo>
                <a:lnTo>
                  <a:pt x="896141" y="874414"/>
                </a:lnTo>
                <a:lnTo>
                  <a:pt x="894950" y="875195"/>
                </a:lnTo>
                <a:lnTo>
                  <a:pt x="894626" y="877872"/>
                </a:lnTo>
                <a:lnTo>
                  <a:pt x="894702" y="883663"/>
                </a:lnTo>
                <a:lnTo>
                  <a:pt x="892721" y="886663"/>
                </a:lnTo>
                <a:lnTo>
                  <a:pt x="886873" y="885339"/>
                </a:lnTo>
                <a:lnTo>
                  <a:pt x="884577" y="880958"/>
                </a:lnTo>
                <a:lnTo>
                  <a:pt x="882434" y="874005"/>
                </a:lnTo>
                <a:lnTo>
                  <a:pt x="874366" y="865727"/>
                </a:lnTo>
                <a:lnTo>
                  <a:pt x="872185" y="864070"/>
                </a:lnTo>
                <a:lnTo>
                  <a:pt x="869280" y="859098"/>
                </a:lnTo>
                <a:lnTo>
                  <a:pt x="870442" y="855145"/>
                </a:lnTo>
                <a:lnTo>
                  <a:pt x="870785" y="852859"/>
                </a:lnTo>
                <a:lnTo>
                  <a:pt x="872338" y="852250"/>
                </a:lnTo>
                <a:lnTo>
                  <a:pt x="874605" y="850478"/>
                </a:lnTo>
                <a:lnTo>
                  <a:pt x="875871" y="846639"/>
                </a:lnTo>
                <a:lnTo>
                  <a:pt x="877910" y="849745"/>
                </a:lnTo>
                <a:lnTo>
                  <a:pt x="880634" y="852726"/>
                </a:lnTo>
                <a:lnTo>
                  <a:pt x="880672" y="849925"/>
                </a:lnTo>
                <a:lnTo>
                  <a:pt x="881958" y="847687"/>
                </a:lnTo>
                <a:lnTo>
                  <a:pt x="884634" y="847773"/>
                </a:lnTo>
                <a:lnTo>
                  <a:pt x="885892" y="847306"/>
                </a:lnTo>
                <a:lnTo>
                  <a:pt x="887644" y="845211"/>
                </a:lnTo>
                <a:lnTo>
                  <a:pt x="890178" y="844125"/>
                </a:lnTo>
                <a:lnTo>
                  <a:pt x="891731" y="845354"/>
                </a:lnTo>
                <a:close/>
                <a:moveTo>
                  <a:pt x="432807" y="866537"/>
                </a:moveTo>
                <a:lnTo>
                  <a:pt x="432997" y="869290"/>
                </a:lnTo>
                <a:lnTo>
                  <a:pt x="434083" y="868956"/>
                </a:lnTo>
                <a:lnTo>
                  <a:pt x="438198" y="866128"/>
                </a:lnTo>
                <a:lnTo>
                  <a:pt x="440341" y="865299"/>
                </a:lnTo>
                <a:lnTo>
                  <a:pt x="443132" y="865165"/>
                </a:lnTo>
                <a:lnTo>
                  <a:pt x="445341" y="866461"/>
                </a:lnTo>
                <a:lnTo>
                  <a:pt x="445789" y="867451"/>
                </a:lnTo>
                <a:lnTo>
                  <a:pt x="445589" y="868632"/>
                </a:lnTo>
                <a:lnTo>
                  <a:pt x="443817" y="871023"/>
                </a:lnTo>
                <a:lnTo>
                  <a:pt x="443894" y="872576"/>
                </a:lnTo>
                <a:lnTo>
                  <a:pt x="445799" y="875433"/>
                </a:lnTo>
                <a:lnTo>
                  <a:pt x="450475" y="876986"/>
                </a:lnTo>
                <a:lnTo>
                  <a:pt x="451047" y="877843"/>
                </a:lnTo>
                <a:lnTo>
                  <a:pt x="451028" y="878872"/>
                </a:lnTo>
                <a:lnTo>
                  <a:pt x="447808" y="883587"/>
                </a:lnTo>
                <a:lnTo>
                  <a:pt x="446627" y="884682"/>
                </a:lnTo>
                <a:lnTo>
                  <a:pt x="445789" y="884949"/>
                </a:lnTo>
                <a:lnTo>
                  <a:pt x="439941" y="884101"/>
                </a:lnTo>
                <a:lnTo>
                  <a:pt x="434588" y="882558"/>
                </a:lnTo>
                <a:lnTo>
                  <a:pt x="432425" y="882291"/>
                </a:lnTo>
                <a:lnTo>
                  <a:pt x="431654" y="882796"/>
                </a:lnTo>
                <a:lnTo>
                  <a:pt x="430139" y="884244"/>
                </a:lnTo>
                <a:lnTo>
                  <a:pt x="431225" y="884673"/>
                </a:lnTo>
                <a:lnTo>
                  <a:pt x="435912" y="885015"/>
                </a:lnTo>
                <a:lnTo>
                  <a:pt x="437569" y="887120"/>
                </a:lnTo>
                <a:lnTo>
                  <a:pt x="438293" y="888673"/>
                </a:lnTo>
                <a:lnTo>
                  <a:pt x="438655" y="890378"/>
                </a:lnTo>
                <a:lnTo>
                  <a:pt x="437721" y="891073"/>
                </a:lnTo>
                <a:lnTo>
                  <a:pt x="435721" y="891588"/>
                </a:lnTo>
                <a:lnTo>
                  <a:pt x="433321" y="891578"/>
                </a:lnTo>
                <a:lnTo>
                  <a:pt x="430349" y="893493"/>
                </a:lnTo>
                <a:lnTo>
                  <a:pt x="428711" y="895684"/>
                </a:lnTo>
                <a:lnTo>
                  <a:pt x="422758" y="896236"/>
                </a:lnTo>
                <a:lnTo>
                  <a:pt x="418224" y="899151"/>
                </a:lnTo>
                <a:lnTo>
                  <a:pt x="416633" y="900589"/>
                </a:lnTo>
                <a:lnTo>
                  <a:pt x="416071" y="902303"/>
                </a:lnTo>
                <a:lnTo>
                  <a:pt x="414357" y="903542"/>
                </a:lnTo>
                <a:lnTo>
                  <a:pt x="410499" y="904789"/>
                </a:lnTo>
                <a:lnTo>
                  <a:pt x="412804" y="905904"/>
                </a:lnTo>
                <a:lnTo>
                  <a:pt x="413166" y="906847"/>
                </a:lnTo>
                <a:lnTo>
                  <a:pt x="413204" y="908152"/>
                </a:lnTo>
                <a:lnTo>
                  <a:pt x="412890" y="909276"/>
                </a:lnTo>
                <a:lnTo>
                  <a:pt x="409842" y="914276"/>
                </a:lnTo>
                <a:lnTo>
                  <a:pt x="404089" y="918382"/>
                </a:lnTo>
                <a:lnTo>
                  <a:pt x="402631" y="918191"/>
                </a:lnTo>
                <a:lnTo>
                  <a:pt x="402003" y="917677"/>
                </a:lnTo>
                <a:lnTo>
                  <a:pt x="401488" y="916896"/>
                </a:lnTo>
                <a:lnTo>
                  <a:pt x="401469" y="916105"/>
                </a:lnTo>
                <a:lnTo>
                  <a:pt x="408889" y="907856"/>
                </a:lnTo>
                <a:lnTo>
                  <a:pt x="408594" y="907456"/>
                </a:lnTo>
                <a:lnTo>
                  <a:pt x="406575" y="907180"/>
                </a:lnTo>
                <a:lnTo>
                  <a:pt x="403384" y="904904"/>
                </a:lnTo>
                <a:lnTo>
                  <a:pt x="401126" y="906370"/>
                </a:lnTo>
                <a:lnTo>
                  <a:pt x="400612" y="906313"/>
                </a:lnTo>
                <a:lnTo>
                  <a:pt x="401212" y="904361"/>
                </a:lnTo>
                <a:lnTo>
                  <a:pt x="402679" y="902037"/>
                </a:lnTo>
                <a:lnTo>
                  <a:pt x="402422" y="901379"/>
                </a:lnTo>
                <a:lnTo>
                  <a:pt x="401612" y="900798"/>
                </a:lnTo>
                <a:lnTo>
                  <a:pt x="399755" y="900446"/>
                </a:lnTo>
                <a:lnTo>
                  <a:pt x="396840" y="900332"/>
                </a:lnTo>
                <a:lnTo>
                  <a:pt x="394678" y="900884"/>
                </a:lnTo>
                <a:lnTo>
                  <a:pt x="393278" y="902103"/>
                </a:lnTo>
                <a:lnTo>
                  <a:pt x="393163" y="902618"/>
                </a:lnTo>
                <a:lnTo>
                  <a:pt x="396145" y="902475"/>
                </a:lnTo>
                <a:lnTo>
                  <a:pt x="396954" y="903094"/>
                </a:lnTo>
                <a:lnTo>
                  <a:pt x="397754" y="904246"/>
                </a:lnTo>
                <a:lnTo>
                  <a:pt x="398240" y="905580"/>
                </a:lnTo>
                <a:lnTo>
                  <a:pt x="398421" y="907095"/>
                </a:lnTo>
                <a:lnTo>
                  <a:pt x="397793" y="909123"/>
                </a:lnTo>
                <a:lnTo>
                  <a:pt x="396373" y="911666"/>
                </a:lnTo>
                <a:lnTo>
                  <a:pt x="394287" y="911219"/>
                </a:lnTo>
                <a:lnTo>
                  <a:pt x="390011" y="905551"/>
                </a:lnTo>
                <a:lnTo>
                  <a:pt x="388125" y="897227"/>
                </a:lnTo>
                <a:lnTo>
                  <a:pt x="384467" y="890845"/>
                </a:lnTo>
                <a:lnTo>
                  <a:pt x="384305" y="889311"/>
                </a:lnTo>
                <a:lnTo>
                  <a:pt x="385343" y="885358"/>
                </a:lnTo>
                <a:lnTo>
                  <a:pt x="389030" y="879729"/>
                </a:lnTo>
                <a:lnTo>
                  <a:pt x="392992" y="878186"/>
                </a:lnTo>
                <a:lnTo>
                  <a:pt x="395811" y="875814"/>
                </a:lnTo>
                <a:lnTo>
                  <a:pt x="398545" y="875100"/>
                </a:lnTo>
                <a:lnTo>
                  <a:pt x="400231" y="875157"/>
                </a:lnTo>
                <a:lnTo>
                  <a:pt x="402546" y="876176"/>
                </a:lnTo>
                <a:lnTo>
                  <a:pt x="403479" y="878338"/>
                </a:lnTo>
                <a:lnTo>
                  <a:pt x="402917" y="879348"/>
                </a:lnTo>
                <a:lnTo>
                  <a:pt x="403127" y="879882"/>
                </a:lnTo>
                <a:lnTo>
                  <a:pt x="404746" y="881177"/>
                </a:lnTo>
                <a:lnTo>
                  <a:pt x="406498" y="885701"/>
                </a:lnTo>
                <a:lnTo>
                  <a:pt x="408537" y="889702"/>
                </a:lnTo>
                <a:lnTo>
                  <a:pt x="409899" y="891321"/>
                </a:lnTo>
                <a:lnTo>
                  <a:pt x="411690" y="892321"/>
                </a:lnTo>
                <a:lnTo>
                  <a:pt x="409842" y="889273"/>
                </a:lnTo>
                <a:lnTo>
                  <a:pt x="408746" y="885492"/>
                </a:lnTo>
                <a:lnTo>
                  <a:pt x="408194" y="877929"/>
                </a:lnTo>
                <a:lnTo>
                  <a:pt x="407660" y="875919"/>
                </a:lnTo>
                <a:lnTo>
                  <a:pt x="408699" y="875386"/>
                </a:lnTo>
                <a:lnTo>
                  <a:pt x="411623" y="875681"/>
                </a:lnTo>
                <a:lnTo>
                  <a:pt x="411547" y="874547"/>
                </a:lnTo>
                <a:lnTo>
                  <a:pt x="408461" y="871985"/>
                </a:lnTo>
                <a:lnTo>
                  <a:pt x="406565" y="869861"/>
                </a:lnTo>
                <a:lnTo>
                  <a:pt x="405851" y="868185"/>
                </a:lnTo>
                <a:lnTo>
                  <a:pt x="405889" y="866728"/>
                </a:lnTo>
                <a:lnTo>
                  <a:pt x="407575" y="864575"/>
                </a:lnTo>
                <a:lnTo>
                  <a:pt x="408527" y="863965"/>
                </a:lnTo>
                <a:lnTo>
                  <a:pt x="409518" y="863699"/>
                </a:lnTo>
                <a:lnTo>
                  <a:pt x="411480" y="864156"/>
                </a:lnTo>
                <a:lnTo>
                  <a:pt x="412356" y="864832"/>
                </a:lnTo>
                <a:lnTo>
                  <a:pt x="414871" y="869671"/>
                </a:lnTo>
                <a:lnTo>
                  <a:pt x="416052" y="871176"/>
                </a:lnTo>
                <a:lnTo>
                  <a:pt x="417033" y="871176"/>
                </a:lnTo>
                <a:lnTo>
                  <a:pt x="417938" y="870376"/>
                </a:lnTo>
                <a:lnTo>
                  <a:pt x="418776" y="868775"/>
                </a:lnTo>
                <a:lnTo>
                  <a:pt x="419643" y="867813"/>
                </a:lnTo>
                <a:lnTo>
                  <a:pt x="420529" y="867499"/>
                </a:lnTo>
                <a:lnTo>
                  <a:pt x="423329" y="868213"/>
                </a:lnTo>
                <a:lnTo>
                  <a:pt x="424263" y="867947"/>
                </a:lnTo>
                <a:lnTo>
                  <a:pt x="424720" y="866737"/>
                </a:lnTo>
                <a:lnTo>
                  <a:pt x="424701" y="864565"/>
                </a:lnTo>
                <a:lnTo>
                  <a:pt x="425396" y="863784"/>
                </a:lnTo>
                <a:lnTo>
                  <a:pt x="425567" y="862184"/>
                </a:lnTo>
                <a:lnTo>
                  <a:pt x="424043" y="859822"/>
                </a:lnTo>
                <a:lnTo>
                  <a:pt x="425796" y="859098"/>
                </a:lnTo>
                <a:lnTo>
                  <a:pt x="431606" y="860898"/>
                </a:lnTo>
                <a:lnTo>
                  <a:pt x="434092" y="862870"/>
                </a:lnTo>
                <a:lnTo>
                  <a:pt x="432807" y="866537"/>
                </a:lnTo>
                <a:close/>
                <a:moveTo>
                  <a:pt x="423653" y="865232"/>
                </a:moveTo>
                <a:lnTo>
                  <a:pt x="422900" y="866623"/>
                </a:lnTo>
                <a:lnTo>
                  <a:pt x="422196" y="866261"/>
                </a:lnTo>
                <a:lnTo>
                  <a:pt x="420700" y="864632"/>
                </a:lnTo>
                <a:lnTo>
                  <a:pt x="417652" y="862251"/>
                </a:lnTo>
                <a:lnTo>
                  <a:pt x="416262" y="860622"/>
                </a:lnTo>
                <a:lnTo>
                  <a:pt x="416176" y="859927"/>
                </a:lnTo>
                <a:lnTo>
                  <a:pt x="417224" y="859155"/>
                </a:lnTo>
                <a:lnTo>
                  <a:pt x="420805" y="861079"/>
                </a:lnTo>
                <a:lnTo>
                  <a:pt x="422329" y="862832"/>
                </a:lnTo>
                <a:lnTo>
                  <a:pt x="423653" y="865232"/>
                </a:lnTo>
                <a:close/>
                <a:moveTo>
                  <a:pt x="912066" y="890064"/>
                </a:moveTo>
                <a:lnTo>
                  <a:pt x="914333" y="895483"/>
                </a:lnTo>
                <a:lnTo>
                  <a:pt x="915981" y="899674"/>
                </a:lnTo>
                <a:lnTo>
                  <a:pt x="917448" y="904704"/>
                </a:lnTo>
                <a:lnTo>
                  <a:pt x="919896" y="915076"/>
                </a:lnTo>
                <a:lnTo>
                  <a:pt x="921039" y="918982"/>
                </a:lnTo>
                <a:lnTo>
                  <a:pt x="921401" y="921115"/>
                </a:lnTo>
                <a:lnTo>
                  <a:pt x="921668" y="926687"/>
                </a:lnTo>
                <a:lnTo>
                  <a:pt x="921296" y="927887"/>
                </a:lnTo>
                <a:lnTo>
                  <a:pt x="920563" y="928983"/>
                </a:lnTo>
                <a:lnTo>
                  <a:pt x="920420" y="930574"/>
                </a:lnTo>
                <a:lnTo>
                  <a:pt x="921096" y="934803"/>
                </a:lnTo>
                <a:lnTo>
                  <a:pt x="921134" y="941213"/>
                </a:lnTo>
                <a:lnTo>
                  <a:pt x="920496" y="944813"/>
                </a:lnTo>
                <a:lnTo>
                  <a:pt x="919744" y="945356"/>
                </a:lnTo>
                <a:lnTo>
                  <a:pt x="917915" y="944175"/>
                </a:lnTo>
                <a:lnTo>
                  <a:pt x="916410" y="942223"/>
                </a:lnTo>
                <a:lnTo>
                  <a:pt x="915305" y="940194"/>
                </a:lnTo>
                <a:lnTo>
                  <a:pt x="912571" y="933764"/>
                </a:lnTo>
                <a:lnTo>
                  <a:pt x="911762" y="930764"/>
                </a:lnTo>
                <a:lnTo>
                  <a:pt x="911714" y="928602"/>
                </a:lnTo>
                <a:lnTo>
                  <a:pt x="912133" y="927021"/>
                </a:lnTo>
                <a:lnTo>
                  <a:pt x="913028" y="926040"/>
                </a:lnTo>
                <a:lnTo>
                  <a:pt x="914581" y="923411"/>
                </a:lnTo>
                <a:lnTo>
                  <a:pt x="914362" y="922992"/>
                </a:lnTo>
                <a:lnTo>
                  <a:pt x="913181" y="923582"/>
                </a:lnTo>
                <a:lnTo>
                  <a:pt x="910771" y="923916"/>
                </a:lnTo>
                <a:lnTo>
                  <a:pt x="908647" y="921839"/>
                </a:lnTo>
                <a:lnTo>
                  <a:pt x="906990" y="920744"/>
                </a:lnTo>
                <a:lnTo>
                  <a:pt x="907323" y="916991"/>
                </a:lnTo>
                <a:lnTo>
                  <a:pt x="906885" y="915934"/>
                </a:lnTo>
                <a:lnTo>
                  <a:pt x="903627" y="917096"/>
                </a:lnTo>
                <a:lnTo>
                  <a:pt x="902408" y="916048"/>
                </a:lnTo>
                <a:lnTo>
                  <a:pt x="902141" y="914638"/>
                </a:lnTo>
                <a:lnTo>
                  <a:pt x="902199" y="912533"/>
                </a:lnTo>
                <a:lnTo>
                  <a:pt x="902818" y="910685"/>
                </a:lnTo>
                <a:lnTo>
                  <a:pt x="905904" y="906009"/>
                </a:lnTo>
                <a:lnTo>
                  <a:pt x="905589" y="905142"/>
                </a:lnTo>
                <a:lnTo>
                  <a:pt x="904084" y="904951"/>
                </a:lnTo>
                <a:lnTo>
                  <a:pt x="902103" y="903351"/>
                </a:lnTo>
                <a:lnTo>
                  <a:pt x="901198" y="898093"/>
                </a:lnTo>
                <a:lnTo>
                  <a:pt x="899065" y="895093"/>
                </a:lnTo>
                <a:lnTo>
                  <a:pt x="897807" y="895369"/>
                </a:lnTo>
                <a:lnTo>
                  <a:pt x="894950" y="903846"/>
                </a:lnTo>
                <a:lnTo>
                  <a:pt x="893540" y="905694"/>
                </a:lnTo>
                <a:lnTo>
                  <a:pt x="889521" y="906885"/>
                </a:lnTo>
                <a:lnTo>
                  <a:pt x="890340" y="904532"/>
                </a:lnTo>
                <a:lnTo>
                  <a:pt x="890721" y="902427"/>
                </a:lnTo>
                <a:lnTo>
                  <a:pt x="889292" y="896036"/>
                </a:lnTo>
                <a:lnTo>
                  <a:pt x="889254" y="893569"/>
                </a:lnTo>
                <a:lnTo>
                  <a:pt x="890207" y="891750"/>
                </a:lnTo>
                <a:lnTo>
                  <a:pt x="893045" y="890988"/>
                </a:lnTo>
                <a:lnTo>
                  <a:pt x="894550" y="889911"/>
                </a:lnTo>
                <a:lnTo>
                  <a:pt x="895722" y="888149"/>
                </a:lnTo>
                <a:lnTo>
                  <a:pt x="896017" y="886435"/>
                </a:lnTo>
                <a:lnTo>
                  <a:pt x="898217" y="881882"/>
                </a:lnTo>
                <a:lnTo>
                  <a:pt x="899246" y="880996"/>
                </a:lnTo>
                <a:lnTo>
                  <a:pt x="901989" y="881053"/>
                </a:lnTo>
                <a:lnTo>
                  <a:pt x="907752" y="886092"/>
                </a:lnTo>
                <a:lnTo>
                  <a:pt x="909504" y="886835"/>
                </a:lnTo>
                <a:lnTo>
                  <a:pt x="912066" y="890064"/>
                </a:lnTo>
                <a:close/>
                <a:moveTo>
                  <a:pt x="429892" y="901236"/>
                </a:moveTo>
                <a:lnTo>
                  <a:pt x="426491" y="902818"/>
                </a:lnTo>
                <a:lnTo>
                  <a:pt x="425891" y="902751"/>
                </a:lnTo>
                <a:lnTo>
                  <a:pt x="423796" y="905952"/>
                </a:lnTo>
                <a:lnTo>
                  <a:pt x="422196" y="907333"/>
                </a:lnTo>
                <a:lnTo>
                  <a:pt x="420081" y="904808"/>
                </a:lnTo>
                <a:lnTo>
                  <a:pt x="420624" y="900884"/>
                </a:lnTo>
                <a:lnTo>
                  <a:pt x="422472" y="898274"/>
                </a:lnTo>
                <a:lnTo>
                  <a:pt x="431825" y="899151"/>
                </a:lnTo>
                <a:lnTo>
                  <a:pt x="432549" y="899884"/>
                </a:lnTo>
                <a:lnTo>
                  <a:pt x="432568" y="900503"/>
                </a:lnTo>
                <a:lnTo>
                  <a:pt x="431883" y="901018"/>
                </a:lnTo>
                <a:lnTo>
                  <a:pt x="429892" y="901236"/>
                </a:lnTo>
                <a:close/>
                <a:moveTo>
                  <a:pt x="954929" y="907190"/>
                </a:moveTo>
                <a:lnTo>
                  <a:pt x="956710" y="908723"/>
                </a:lnTo>
                <a:lnTo>
                  <a:pt x="957682" y="907113"/>
                </a:lnTo>
                <a:lnTo>
                  <a:pt x="959482" y="907190"/>
                </a:lnTo>
                <a:lnTo>
                  <a:pt x="962835" y="908619"/>
                </a:lnTo>
                <a:lnTo>
                  <a:pt x="964825" y="910761"/>
                </a:lnTo>
                <a:lnTo>
                  <a:pt x="965949" y="913210"/>
                </a:lnTo>
                <a:lnTo>
                  <a:pt x="966045" y="914667"/>
                </a:lnTo>
                <a:lnTo>
                  <a:pt x="965702" y="917972"/>
                </a:lnTo>
                <a:lnTo>
                  <a:pt x="965949" y="921353"/>
                </a:lnTo>
                <a:lnTo>
                  <a:pt x="965806" y="923106"/>
                </a:lnTo>
                <a:lnTo>
                  <a:pt x="965359" y="924554"/>
                </a:lnTo>
                <a:lnTo>
                  <a:pt x="964606" y="925697"/>
                </a:lnTo>
                <a:lnTo>
                  <a:pt x="963787" y="925840"/>
                </a:lnTo>
                <a:lnTo>
                  <a:pt x="961187" y="922811"/>
                </a:lnTo>
                <a:lnTo>
                  <a:pt x="958206" y="917334"/>
                </a:lnTo>
                <a:lnTo>
                  <a:pt x="955939" y="915667"/>
                </a:lnTo>
                <a:lnTo>
                  <a:pt x="955843" y="916238"/>
                </a:lnTo>
                <a:lnTo>
                  <a:pt x="956462" y="917810"/>
                </a:lnTo>
                <a:lnTo>
                  <a:pt x="958320" y="920763"/>
                </a:lnTo>
                <a:lnTo>
                  <a:pt x="958653" y="922535"/>
                </a:lnTo>
                <a:lnTo>
                  <a:pt x="959958" y="924697"/>
                </a:lnTo>
                <a:lnTo>
                  <a:pt x="960539" y="926325"/>
                </a:lnTo>
                <a:lnTo>
                  <a:pt x="960873" y="928469"/>
                </a:lnTo>
                <a:lnTo>
                  <a:pt x="960863" y="930336"/>
                </a:lnTo>
                <a:lnTo>
                  <a:pt x="960501" y="931936"/>
                </a:lnTo>
                <a:lnTo>
                  <a:pt x="959901" y="932955"/>
                </a:lnTo>
                <a:lnTo>
                  <a:pt x="959053" y="933403"/>
                </a:lnTo>
                <a:lnTo>
                  <a:pt x="954500" y="932955"/>
                </a:lnTo>
                <a:lnTo>
                  <a:pt x="951786" y="934022"/>
                </a:lnTo>
                <a:lnTo>
                  <a:pt x="948614" y="933421"/>
                </a:lnTo>
                <a:lnTo>
                  <a:pt x="947852" y="932450"/>
                </a:lnTo>
                <a:lnTo>
                  <a:pt x="947376" y="930869"/>
                </a:lnTo>
                <a:lnTo>
                  <a:pt x="947137" y="927021"/>
                </a:lnTo>
                <a:lnTo>
                  <a:pt x="946337" y="921496"/>
                </a:lnTo>
                <a:lnTo>
                  <a:pt x="946528" y="917239"/>
                </a:lnTo>
                <a:lnTo>
                  <a:pt x="944480" y="913381"/>
                </a:lnTo>
                <a:lnTo>
                  <a:pt x="942727" y="911047"/>
                </a:lnTo>
                <a:lnTo>
                  <a:pt x="940203" y="908961"/>
                </a:lnTo>
                <a:lnTo>
                  <a:pt x="938546" y="906885"/>
                </a:lnTo>
                <a:lnTo>
                  <a:pt x="939003" y="905227"/>
                </a:lnTo>
                <a:lnTo>
                  <a:pt x="941584" y="903989"/>
                </a:lnTo>
                <a:lnTo>
                  <a:pt x="945814" y="904285"/>
                </a:lnTo>
                <a:lnTo>
                  <a:pt x="954929" y="907190"/>
                </a:lnTo>
                <a:close/>
                <a:moveTo>
                  <a:pt x="938270" y="914934"/>
                </a:moveTo>
                <a:lnTo>
                  <a:pt x="940003" y="918305"/>
                </a:lnTo>
                <a:lnTo>
                  <a:pt x="942518" y="918029"/>
                </a:lnTo>
                <a:lnTo>
                  <a:pt x="943928" y="920582"/>
                </a:lnTo>
                <a:lnTo>
                  <a:pt x="944994" y="924392"/>
                </a:lnTo>
                <a:lnTo>
                  <a:pt x="944213" y="926830"/>
                </a:lnTo>
                <a:lnTo>
                  <a:pt x="943099" y="926287"/>
                </a:lnTo>
                <a:lnTo>
                  <a:pt x="941861" y="927697"/>
                </a:lnTo>
                <a:lnTo>
                  <a:pt x="941099" y="932374"/>
                </a:lnTo>
                <a:lnTo>
                  <a:pt x="941451" y="937051"/>
                </a:lnTo>
                <a:lnTo>
                  <a:pt x="941070" y="941699"/>
                </a:lnTo>
                <a:lnTo>
                  <a:pt x="939632" y="946423"/>
                </a:lnTo>
                <a:lnTo>
                  <a:pt x="939337" y="949586"/>
                </a:lnTo>
                <a:lnTo>
                  <a:pt x="938774" y="950528"/>
                </a:lnTo>
                <a:lnTo>
                  <a:pt x="938155" y="950852"/>
                </a:lnTo>
                <a:lnTo>
                  <a:pt x="937355" y="949995"/>
                </a:lnTo>
                <a:lnTo>
                  <a:pt x="936193" y="949328"/>
                </a:lnTo>
                <a:lnTo>
                  <a:pt x="934726" y="951986"/>
                </a:lnTo>
                <a:lnTo>
                  <a:pt x="932936" y="952005"/>
                </a:lnTo>
                <a:lnTo>
                  <a:pt x="931450" y="945956"/>
                </a:lnTo>
                <a:lnTo>
                  <a:pt x="932774" y="935841"/>
                </a:lnTo>
                <a:lnTo>
                  <a:pt x="935746" y="933774"/>
                </a:lnTo>
                <a:lnTo>
                  <a:pt x="933974" y="931012"/>
                </a:lnTo>
                <a:lnTo>
                  <a:pt x="930240" y="927792"/>
                </a:lnTo>
                <a:lnTo>
                  <a:pt x="930554" y="926002"/>
                </a:lnTo>
                <a:lnTo>
                  <a:pt x="927716" y="920811"/>
                </a:lnTo>
                <a:lnTo>
                  <a:pt x="927554" y="919572"/>
                </a:lnTo>
                <a:lnTo>
                  <a:pt x="928002" y="915229"/>
                </a:lnTo>
                <a:lnTo>
                  <a:pt x="930650" y="911343"/>
                </a:lnTo>
                <a:lnTo>
                  <a:pt x="934155" y="910657"/>
                </a:lnTo>
                <a:lnTo>
                  <a:pt x="936603" y="912324"/>
                </a:lnTo>
                <a:lnTo>
                  <a:pt x="937974" y="913743"/>
                </a:lnTo>
                <a:lnTo>
                  <a:pt x="938270" y="914934"/>
                </a:lnTo>
                <a:close/>
                <a:moveTo>
                  <a:pt x="971483" y="930440"/>
                </a:moveTo>
                <a:lnTo>
                  <a:pt x="971198" y="931145"/>
                </a:lnTo>
                <a:lnTo>
                  <a:pt x="967797" y="931079"/>
                </a:lnTo>
                <a:lnTo>
                  <a:pt x="966568" y="930497"/>
                </a:lnTo>
                <a:lnTo>
                  <a:pt x="966111" y="928430"/>
                </a:lnTo>
                <a:lnTo>
                  <a:pt x="966426" y="926516"/>
                </a:lnTo>
                <a:lnTo>
                  <a:pt x="967216" y="925030"/>
                </a:lnTo>
                <a:lnTo>
                  <a:pt x="968178" y="922163"/>
                </a:lnTo>
                <a:lnTo>
                  <a:pt x="968931" y="917381"/>
                </a:lnTo>
                <a:lnTo>
                  <a:pt x="973912" y="922735"/>
                </a:lnTo>
                <a:lnTo>
                  <a:pt x="975446" y="925116"/>
                </a:lnTo>
                <a:lnTo>
                  <a:pt x="976265" y="928021"/>
                </a:lnTo>
                <a:lnTo>
                  <a:pt x="974493" y="929107"/>
                </a:lnTo>
                <a:lnTo>
                  <a:pt x="972350" y="929631"/>
                </a:lnTo>
                <a:lnTo>
                  <a:pt x="971483" y="930440"/>
                </a:lnTo>
                <a:close/>
                <a:moveTo>
                  <a:pt x="397774" y="930964"/>
                </a:moveTo>
                <a:lnTo>
                  <a:pt x="396459" y="931069"/>
                </a:lnTo>
                <a:lnTo>
                  <a:pt x="394478" y="929793"/>
                </a:lnTo>
                <a:lnTo>
                  <a:pt x="394745" y="928259"/>
                </a:lnTo>
                <a:lnTo>
                  <a:pt x="397564" y="926411"/>
                </a:lnTo>
                <a:lnTo>
                  <a:pt x="400412" y="926697"/>
                </a:lnTo>
                <a:lnTo>
                  <a:pt x="400622" y="927726"/>
                </a:lnTo>
                <a:lnTo>
                  <a:pt x="400488" y="928888"/>
                </a:lnTo>
                <a:lnTo>
                  <a:pt x="400260" y="929554"/>
                </a:lnTo>
                <a:lnTo>
                  <a:pt x="399355" y="930250"/>
                </a:lnTo>
                <a:lnTo>
                  <a:pt x="397774" y="930964"/>
                </a:lnTo>
                <a:close/>
                <a:moveTo>
                  <a:pt x="385096" y="934784"/>
                </a:moveTo>
                <a:lnTo>
                  <a:pt x="383267" y="935926"/>
                </a:lnTo>
                <a:lnTo>
                  <a:pt x="382667" y="935527"/>
                </a:lnTo>
                <a:lnTo>
                  <a:pt x="382581" y="934584"/>
                </a:lnTo>
                <a:lnTo>
                  <a:pt x="383010" y="933079"/>
                </a:lnTo>
                <a:lnTo>
                  <a:pt x="383858" y="931574"/>
                </a:lnTo>
                <a:lnTo>
                  <a:pt x="386677" y="928716"/>
                </a:lnTo>
                <a:lnTo>
                  <a:pt x="389515" y="926821"/>
                </a:lnTo>
                <a:lnTo>
                  <a:pt x="390963" y="926935"/>
                </a:lnTo>
                <a:lnTo>
                  <a:pt x="391458" y="928145"/>
                </a:lnTo>
                <a:lnTo>
                  <a:pt x="389687" y="930650"/>
                </a:lnTo>
                <a:lnTo>
                  <a:pt x="385096" y="934784"/>
                </a:lnTo>
                <a:close/>
                <a:moveTo>
                  <a:pt x="988447" y="950462"/>
                </a:moveTo>
                <a:lnTo>
                  <a:pt x="987895" y="958396"/>
                </a:lnTo>
                <a:lnTo>
                  <a:pt x="986838" y="957948"/>
                </a:lnTo>
                <a:lnTo>
                  <a:pt x="985828" y="957939"/>
                </a:lnTo>
                <a:lnTo>
                  <a:pt x="983771" y="959063"/>
                </a:lnTo>
                <a:lnTo>
                  <a:pt x="981599" y="958568"/>
                </a:lnTo>
                <a:lnTo>
                  <a:pt x="980580" y="957691"/>
                </a:lnTo>
                <a:lnTo>
                  <a:pt x="980208" y="956672"/>
                </a:lnTo>
                <a:lnTo>
                  <a:pt x="980599" y="954310"/>
                </a:lnTo>
                <a:lnTo>
                  <a:pt x="979399" y="952995"/>
                </a:lnTo>
                <a:lnTo>
                  <a:pt x="975341" y="952519"/>
                </a:lnTo>
                <a:lnTo>
                  <a:pt x="973817" y="951957"/>
                </a:lnTo>
                <a:lnTo>
                  <a:pt x="972979" y="949471"/>
                </a:lnTo>
                <a:lnTo>
                  <a:pt x="972779" y="946214"/>
                </a:lnTo>
                <a:lnTo>
                  <a:pt x="973417" y="944995"/>
                </a:lnTo>
                <a:lnTo>
                  <a:pt x="975465" y="944137"/>
                </a:lnTo>
                <a:lnTo>
                  <a:pt x="977055" y="940165"/>
                </a:lnTo>
                <a:lnTo>
                  <a:pt x="977941" y="939632"/>
                </a:lnTo>
                <a:lnTo>
                  <a:pt x="981313" y="931745"/>
                </a:lnTo>
                <a:lnTo>
                  <a:pt x="983009" y="932298"/>
                </a:lnTo>
                <a:lnTo>
                  <a:pt x="985971" y="937098"/>
                </a:lnTo>
                <a:lnTo>
                  <a:pt x="989686" y="944013"/>
                </a:lnTo>
                <a:lnTo>
                  <a:pt x="988447" y="950462"/>
                </a:lnTo>
                <a:close/>
                <a:moveTo>
                  <a:pt x="970607" y="943861"/>
                </a:moveTo>
                <a:lnTo>
                  <a:pt x="969235" y="944013"/>
                </a:lnTo>
                <a:lnTo>
                  <a:pt x="967616" y="943280"/>
                </a:lnTo>
                <a:lnTo>
                  <a:pt x="963778" y="939365"/>
                </a:lnTo>
                <a:lnTo>
                  <a:pt x="963711" y="938213"/>
                </a:lnTo>
                <a:lnTo>
                  <a:pt x="964263" y="936898"/>
                </a:lnTo>
                <a:lnTo>
                  <a:pt x="966445" y="934498"/>
                </a:lnTo>
                <a:lnTo>
                  <a:pt x="967340" y="933917"/>
                </a:lnTo>
                <a:lnTo>
                  <a:pt x="972579" y="934174"/>
                </a:lnTo>
                <a:lnTo>
                  <a:pt x="974255" y="934812"/>
                </a:lnTo>
                <a:lnTo>
                  <a:pt x="974636" y="935936"/>
                </a:lnTo>
                <a:lnTo>
                  <a:pt x="974550" y="937079"/>
                </a:lnTo>
                <a:lnTo>
                  <a:pt x="973998" y="938232"/>
                </a:lnTo>
                <a:lnTo>
                  <a:pt x="973874" y="939432"/>
                </a:lnTo>
                <a:lnTo>
                  <a:pt x="974169" y="940689"/>
                </a:lnTo>
                <a:lnTo>
                  <a:pt x="973560" y="941937"/>
                </a:lnTo>
                <a:lnTo>
                  <a:pt x="970607" y="943861"/>
                </a:lnTo>
                <a:close/>
                <a:moveTo>
                  <a:pt x="949585" y="939441"/>
                </a:moveTo>
                <a:lnTo>
                  <a:pt x="954653" y="940470"/>
                </a:lnTo>
                <a:lnTo>
                  <a:pt x="959291" y="940365"/>
                </a:lnTo>
                <a:lnTo>
                  <a:pt x="960882" y="942346"/>
                </a:lnTo>
                <a:lnTo>
                  <a:pt x="961930" y="944432"/>
                </a:lnTo>
                <a:lnTo>
                  <a:pt x="962539" y="946394"/>
                </a:lnTo>
                <a:lnTo>
                  <a:pt x="962711" y="948233"/>
                </a:lnTo>
                <a:lnTo>
                  <a:pt x="962587" y="949528"/>
                </a:lnTo>
                <a:lnTo>
                  <a:pt x="962025" y="950919"/>
                </a:lnTo>
                <a:lnTo>
                  <a:pt x="962149" y="951386"/>
                </a:lnTo>
                <a:lnTo>
                  <a:pt x="971217" y="955929"/>
                </a:lnTo>
                <a:lnTo>
                  <a:pt x="975493" y="960692"/>
                </a:lnTo>
                <a:lnTo>
                  <a:pt x="977198" y="963187"/>
                </a:lnTo>
                <a:lnTo>
                  <a:pt x="978189" y="965292"/>
                </a:lnTo>
                <a:lnTo>
                  <a:pt x="979980" y="970560"/>
                </a:lnTo>
                <a:lnTo>
                  <a:pt x="983752" y="976655"/>
                </a:lnTo>
                <a:lnTo>
                  <a:pt x="985733" y="978503"/>
                </a:lnTo>
                <a:lnTo>
                  <a:pt x="986857" y="980304"/>
                </a:lnTo>
                <a:lnTo>
                  <a:pt x="986228" y="980370"/>
                </a:lnTo>
                <a:lnTo>
                  <a:pt x="983571" y="979037"/>
                </a:lnTo>
                <a:lnTo>
                  <a:pt x="977818" y="974960"/>
                </a:lnTo>
                <a:lnTo>
                  <a:pt x="977341" y="975122"/>
                </a:lnTo>
                <a:lnTo>
                  <a:pt x="976817" y="977332"/>
                </a:lnTo>
                <a:lnTo>
                  <a:pt x="975922" y="979265"/>
                </a:lnTo>
                <a:lnTo>
                  <a:pt x="974598" y="980656"/>
                </a:lnTo>
                <a:lnTo>
                  <a:pt x="975655" y="981066"/>
                </a:lnTo>
                <a:lnTo>
                  <a:pt x="980294" y="980189"/>
                </a:lnTo>
                <a:lnTo>
                  <a:pt x="984199" y="984152"/>
                </a:lnTo>
                <a:lnTo>
                  <a:pt x="985714" y="984866"/>
                </a:lnTo>
                <a:lnTo>
                  <a:pt x="987181" y="987704"/>
                </a:lnTo>
                <a:lnTo>
                  <a:pt x="987228" y="988790"/>
                </a:lnTo>
                <a:lnTo>
                  <a:pt x="986371" y="990886"/>
                </a:lnTo>
                <a:lnTo>
                  <a:pt x="985714" y="991743"/>
                </a:lnTo>
                <a:lnTo>
                  <a:pt x="985933" y="992324"/>
                </a:lnTo>
                <a:lnTo>
                  <a:pt x="987019" y="992620"/>
                </a:lnTo>
                <a:lnTo>
                  <a:pt x="991324" y="992029"/>
                </a:lnTo>
                <a:lnTo>
                  <a:pt x="992095" y="993058"/>
                </a:lnTo>
                <a:lnTo>
                  <a:pt x="991457" y="1001211"/>
                </a:lnTo>
                <a:lnTo>
                  <a:pt x="992067" y="1004202"/>
                </a:lnTo>
                <a:lnTo>
                  <a:pt x="992057" y="1005564"/>
                </a:lnTo>
                <a:lnTo>
                  <a:pt x="991562" y="1007364"/>
                </a:lnTo>
                <a:lnTo>
                  <a:pt x="991543" y="1008888"/>
                </a:lnTo>
                <a:lnTo>
                  <a:pt x="991934" y="1010450"/>
                </a:lnTo>
                <a:lnTo>
                  <a:pt x="991981" y="1011841"/>
                </a:lnTo>
                <a:lnTo>
                  <a:pt x="990886" y="1015470"/>
                </a:lnTo>
                <a:lnTo>
                  <a:pt x="989733" y="1016079"/>
                </a:lnTo>
                <a:lnTo>
                  <a:pt x="987876" y="1016108"/>
                </a:lnTo>
                <a:lnTo>
                  <a:pt x="986409" y="1015079"/>
                </a:lnTo>
                <a:lnTo>
                  <a:pt x="984352" y="1011955"/>
                </a:lnTo>
                <a:lnTo>
                  <a:pt x="982351" y="1007097"/>
                </a:lnTo>
                <a:lnTo>
                  <a:pt x="981580" y="1006402"/>
                </a:lnTo>
                <a:lnTo>
                  <a:pt x="978951" y="1005669"/>
                </a:lnTo>
                <a:lnTo>
                  <a:pt x="978475" y="1005088"/>
                </a:lnTo>
                <a:lnTo>
                  <a:pt x="976798" y="1004983"/>
                </a:lnTo>
                <a:lnTo>
                  <a:pt x="975608" y="1002983"/>
                </a:lnTo>
                <a:lnTo>
                  <a:pt x="975751" y="1000354"/>
                </a:lnTo>
                <a:lnTo>
                  <a:pt x="974722" y="997658"/>
                </a:lnTo>
                <a:lnTo>
                  <a:pt x="974846" y="996458"/>
                </a:lnTo>
                <a:lnTo>
                  <a:pt x="973693" y="995953"/>
                </a:lnTo>
                <a:lnTo>
                  <a:pt x="972722" y="996715"/>
                </a:lnTo>
                <a:lnTo>
                  <a:pt x="973226" y="999354"/>
                </a:lnTo>
                <a:lnTo>
                  <a:pt x="972655" y="1001392"/>
                </a:lnTo>
                <a:lnTo>
                  <a:pt x="970569" y="1000535"/>
                </a:lnTo>
                <a:lnTo>
                  <a:pt x="967083" y="994001"/>
                </a:lnTo>
                <a:lnTo>
                  <a:pt x="963120" y="988743"/>
                </a:lnTo>
                <a:lnTo>
                  <a:pt x="961568" y="987495"/>
                </a:lnTo>
                <a:lnTo>
                  <a:pt x="961977" y="985962"/>
                </a:lnTo>
                <a:lnTo>
                  <a:pt x="963930" y="985152"/>
                </a:lnTo>
                <a:lnTo>
                  <a:pt x="965511" y="985219"/>
                </a:lnTo>
                <a:lnTo>
                  <a:pt x="965835" y="984304"/>
                </a:lnTo>
                <a:lnTo>
                  <a:pt x="962530" y="979199"/>
                </a:lnTo>
                <a:lnTo>
                  <a:pt x="962644" y="977751"/>
                </a:lnTo>
                <a:lnTo>
                  <a:pt x="963844" y="975170"/>
                </a:lnTo>
                <a:lnTo>
                  <a:pt x="962339" y="974093"/>
                </a:lnTo>
                <a:lnTo>
                  <a:pt x="958215" y="974903"/>
                </a:lnTo>
                <a:lnTo>
                  <a:pt x="956758" y="974360"/>
                </a:lnTo>
                <a:lnTo>
                  <a:pt x="955567" y="972284"/>
                </a:lnTo>
                <a:lnTo>
                  <a:pt x="954872" y="970483"/>
                </a:lnTo>
                <a:lnTo>
                  <a:pt x="951300" y="970160"/>
                </a:lnTo>
                <a:lnTo>
                  <a:pt x="949947" y="970378"/>
                </a:lnTo>
                <a:lnTo>
                  <a:pt x="947614" y="967645"/>
                </a:lnTo>
                <a:lnTo>
                  <a:pt x="946556" y="965921"/>
                </a:lnTo>
                <a:lnTo>
                  <a:pt x="946975" y="965035"/>
                </a:lnTo>
                <a:lnTo>
                  <a:pt x="949119" y="963482"/>
                </a:lnTo>
                <a:lnTo>
                  <a:pt x="950376" y="963702"/>
                </a:lnTo>
                <a:lnTo>
                  <a:pt x="952786" y="965359"/>
                </a:lnTo>
                <a:lnTo>
                  <a:pt x="953729" y="965302"/>
                </a:lnTo>
                <a:lnTo>
                  <a:pt x="956120" y="963102"/>
                </a:lnTo>
                <a:lnTo>
                  <a:pt x="956482" y="961120"/>
                </a:lnTo>
                <a:lnTo>
                  <a:pt x="958272" y="959482"/>
                </a:lnTo>
                <a:lnTo>
                  <a:pt x="957986" y="957758"/>
                </a:lnTo>
                <a:lnTo>
                  <a:pt x="956996" y="954815"/>
                </a:lnTo>
                <a:lnTo>
                  <a:pt x="954805" y="953995"/>
                </a:lnTo>
                <a:lnTo>
                  <a:pt x="950328" y="955748"/>
                </a:lnTo>
                <a:lnTo>
                  <a:pt x="946433" y="958444"/>
                </a:lnTo>
                <a:lnTo>
                  <a:pt x="944870" y="957396"/>
                </a:lnTo>
                <a:lnTo>
                  <a:pt x="944528" y="955748"/>
                </a:lnTo>
                <a:lnTo>
                  <a:pt x="948700" y="951252"/>
                </a:lnTo>
                <a:lnTo>
                  <a:pt x="950528" y="948766"/>
                </a:lnTo>
                <a:lnTo>
                  <a:pt x="950176" y="947290"/>
                </a:lnTo>
                <a:lnTo>
                  <a:pt x="948833" y="945375"/>
                </a:lnTo>
                <a:lnTo>
                  <a:pt x="948719" y="940584"/>
                </a:lnTo>
                <a:lnTo>
                  <a:pt x="949585" y="939441"/>
                </a:lnTo>
                <a:close/>
                <a:moveTo>
                  <a:pt x="1018737" y="979903"/>
                </a:moveTo>
                <a:lnTo>
                  <a:pt x="1017803" y="985066"/>
                </a:lnTo>
                <a:lnTo>
                  <a:pt x="1015965" y="990333"/>
                </a:lnTo>
                <a:lnTo>
                  <a:pt x="1013155" y="993162"/>
                </a:lnTo>
                <a:lnTo>
                  <a:pt x="1011174" y="992534"/>
                </a:lnTo>
                <a:lnTo>
                  <a:pt x="1009717" y="990248"/>
                </a:lnTo>
                <a:lnTo>
                  <a:pt x="1008364" y="990371"/>
                </a:lnTo>
                <a:lnTo>
                  <a:pt x="1006926" y="989905"/>
                </a:lnTo>
                <a:lnTo>
                  <a:pt x="1006116" y="988009"/>
                </a:lnTo>
                <a:lnTo>
                  <a:pt x="1006878" y="985561"/>
                </a:lnTo>
                <a:lnTo>
                  <a:pt x="1006202" y="983666"/>
                </a:lnTo>
                <a:lnTo>
                  <a:pt x="1005488" y="985323"/>
                </a:lnTo>
                <a:lnTo>
                  <a:pt x="1004221" y="986838"/>
                </a:lnTo>
                <a:lnTo>
                  <a:pt x="1001030" y="988819"/>
                </a:lnTo>
                <a:lnTo>
                  <a:pt x="998830" y="992591"/>
                </a:lnTo>
                <a:lnTo>
                  <a:pt x="997791" y="995048"/>
                </a:lnTo>
                <a:lnTo>
                  <a:pt x="996496" y="992372"/>
                </a:lnTo>
                <a:lnTo>
                  <a:pt x="995667" y="986018"/>
                </a:lnTo>
                <a:lnTo>
                  <a:pt x="995563" y="983313"/>
                </a:lnTo>
                <a:lnTo>
                  <a:pt x="997877" y="979227"/>
                </a:lnTo>
                <a:lnTo>
                  <a:pt x="1000868" y="975341"/>
                </a:lnTo>
                <a:lnTo>
                  <a:pt x="1001468" y="963692"/>
                </a:lnTo>
                <a:lnTo>
                  <a:pt x="1010974" y="957806"/>
                </a:lnTo>
                <a:lnTo>
                  <a:pt x="1011860" y="958110"/>
                </a:lnTo>
                <a:lnTo>
                  <a:pt x="1014946" y="962501"/>
                </a:lnTo>
                <a:lnTo>
                  <a:pt x="1018232" y="968626"/>
                </a:lnTo>
                <a:lnTo>
                  <a:pt x="1019080" y="971379"/>
                </a:lnTo>
                <a:lnTo>
                  <a:pt x="1019099" y="976170"/>
                </a:lnTo>
                <a:lnTo>
                  <a:pt x="1018737" y="979903"/>
                </a:lnTo>
                <a:close/>
                <a:moveTo>
                  <a:pt x="361483" y="964206"/>
                </a:moveTo>
                <a:lnTo>
                  <a:pt x="360445" y="965702"/>
                </a:lnTo>
                <a:lnTo>
                  <a:pt x="358416" y="965597"/>
                </a:lnTo>
                <a:lnTo>
                  <a:pt x="357283" y="965111"/>
                </a:lnTo>
                <a:lnTo>
                  <a:pt x="356902" y="963797"/>
                </a:lnTo>
                <a:lnTo>
                  <a:pt x="360026" y="959834"/>
                </a:lnTo>
                <a:lnTo>
                  <a:pt x="360740" y="959301"/>
                </a:lnTo>
                <a:lnTo>
                  <a:pt x="361302" y="959453"/>
                </a:lnTo>
                <a:lnTo>
                  <a:pt x="361550" y="961092"/>
                </a:lnTo>
                <a:lnTo>
                  <a:pt x="361483" y="964206"/>
                </a:lnTo>
                <a:close/>
                <a:moveTo>
                  <a:pt x="956567" y="977332"/>
                </a:moveTo>
                <a:lnTo>
                  <a:pt x="957158" y="978656"/>
                </a:lnTo>
                <a:lnTo>
                  <a:pt x="957196" y="979494"/>
                </a:lnTo>
                <a:lnTo>
                  <a:pt x="953329" y="982618"/>
                </a:lnTo>
                <a:lnTo>
                  <a:pt x="953262" y="983266"/>
                </a:lnTo>
                <a:lnTo>
                  <a:pt x="952357" y="985190"/>
                </a:lnTo>
                <a:lnTo>
                  <a:pt x="951548" y="985895"/>
                </a:lnTo>
                <a:lnTo>
                  <a:pt x="950109" y="987981"/>
                </a:lnTo>
                <a:lnTo>
                  <a:pt x="947357" y="990229"/>
                </a:lnTo>
                <a:lnTo>
                  <a:pt x="947766" y="983475"/>
                </a:lnTo>
                <a:lnTo>
                  <a:pt x="945032" y="979542"/>
                </a:lnTo>
                <a:lnTo>
                  <a:pt x="947785" y="977551"/>
                </a:lnTo>
                <a:lnTo>
                  <a:pt x="949585" y="978122"/>
                </a:lnTo>
                <a:lnTo>
                  <a:pt x="952576" y="978351"/>
                </a:lnTo>
                <a:lnTo>
                  <a:pt x="955491" y="976617"/>
                </a:lnTo>
                <a:lnTo>
                  <a:pt x="956567" y="977332"/>
                </a:lnTo>
                <a:close/>
                <a:moveTo>
                  <a:pt x="224647" y="988095"/>
                </a:moveTo>
                <a:lnTo>
                  <a:pt x="225057" y="988124"/>
                </a:lnTo>
                <a:lnTo>
                  <a:pt x="225876" y="987762"/>
                </a:lnTo>
                <a:lnTo>
                  <a:pt x="227609" y="985123"/>
                </a:lnTo>
                <a:lnTo>
                  <a:pt x="228181" y="985009"/>
                </a:lnTo>
                <a:lnTo>
                  <a:pt x="228190" y="985818"/>
                </a:lnTo>
                <a:lnTo>
                  <a:pt x="227371" y="988429"/>
                </a:lnTo>
                <a:lnTo>
                  <a:pt x="228762" y="991915"/>
                </a:lnTo>
                <a:lnTo>
                  <a:pt x="230057" y="993581"/>
                </a:lnTo>
                <a:lnTo>
                  <a:pt x="229924" y="994172"/>
                </a:lnTo>
                <a:lnTo>
                  <a:pt x="226676" y="995372"/>
                </a:lnTo>
                <a:lnTo>
                  <a:pt x="224199" y="994505"/>
                </a:lnTo>
                <a:lnTo>
                  <a:pt x="222895" y="994810"/>
                </a:lnTo>
                <a:lnTo>
                  <a:pt x="221704" y="996020"/>
                </a:lnTo>
                <a:lnTo>
                  <a:pt x="220894" y="994677"/>
                </a:lnTo>
                <a:lnTo>
                  <a:pt x="220332" y="988247"/>
                </a:lnTo>
                <a:lnTo>
                  <a:pt x="220523" y="987123"/>
                </a:lnTo>
                <a:lnTo>
                  <a:pt x="221875" y="984885"/>
                </a:lnTo>
                <a:lnTo>
                  <a:pt x="223618" y="983876"/>
                </a:lnTo>
                <a:lnTo>
                  <a:pt x="224371" y="984171"/>
                </a:lnTo>
                <a:lnTo>
                  <a:pt x="225000" y="985066"/>
                </a:lnTo>
                <a:lnTo>
                  <a:pt x="225161" y="986000"/>
                </a:lnTo>
                <a:lnTo>
                  <a:pt x="224647" y="988095"/>
                </a:lnTo>
                <a:close/>
                <a:moveTo>
                  <a:pt x="234153" y="987019"/>
                </a:moveTo>
                <a:lnTo>
                  <a:pt x="233782" y="990714"/>
                </a:lnTo>
                <a:lnTo>
                  <a:pt x="230105" y="988362"/>
                </a:lnTo>
                <a:lnTo>
                  <a:pt x="229124" y="987190"/>
                </a:lnTo>
                <a:lnTo>
                  <a:pt x="229781" y="986323"/>
                </a:lnTo>
                <a:lnTo>
                  <a:pt x="233277" y="986104"/>
                </a:lnTo>
                <a:lnTo>
                  <a:pt x="234153" y="987019"/>
                </a:lnTo>
                <a:close/>
                <a:moveTo>
                  <a:pt x="968397" y="1007688"/>
                </a:moveTo>
                <a:lnTo>
                  <a:pt x="969055" y="1008317"/>
                </a:lnTo>
                <a:lnTo>
                  <a:pt x="969721" y="1007878"/>
                </a:lnTo>
                <a:lnTo>
                  <a:pt x="970807" y="1006231"/>
                </a:lnTo>
                <a:lnTo>
                  <a:pt x="972722" y="1006554"/>
                </a:lnTo>
                <a:lnTo>
                  <a:pt x="974112" y="1007107"/>
                </a:lnTo>
                <a:lnTo>
                  <a:pt x="974960" y="1007793"/>
                </a:lnTo>
                <a:lnTo>
                  <a:pt x="974512" y="1010193"/>
                </a:lnTo>
                <a:lnTo>
                  <a:pt x="974169" y="1014098"/>
                </a:lnTo>
                <a:lnTo>
                  <a:pt x="973379" y="1015479"/>
                </a:lnTo>
                <a:lnTo>
                  <a:pt x="972598" y="1017422"/>
                </a:lnTo>
                <a:lnTo>
                  <a:pt x="969883" y="1016270"/>
                </a:lnTo>
                <a:lnTo>
                  <a:pt x="967683" y="1013794"/>
                </a:lnTo>
                <a:lnTo>
                  <a:pt x="964492" y="1009526"/>
                </a:lnTo>
                <a:lnTo>
                  <a:pt x="962711" y="1006440"/>
                </a:lnTo>
                <a:lnTo>
                  <a:pt x="962568" y="1005135"/>
                </a:lnTo>
                <a:lnTo>
                  <a:pt x="961444" y="1004192"/>
                </a:lnTo>
                <a:lnTo>
                  <a:pt x="959253" y="998858"/>
                </a:lnTo>
                <a:lnTo>
                  <a:pt x="958015" y="994629"/>
                </a:lnTo>
                <a:lnTo>
                  <a:pt x="956043" y="994143"/>
                </a:lnTo>
                <a:lnTo>
                  <a:pt x="953557" y="992962"/>
                </a:lnTo>
                <a:lnTo>
                  <a:pt x="952595" y="990638"/>
                </a:lnTo>
                <a:lnTo>
                  <a:pt x="953262" y="988600"/>
                </a:lnTo>
                <a:lnTo>
                  <a:pt x="956805" y="987571"/>
                </a:lnTo>
                <a:lnTo>
                  <a:pt x="962130" y="992810"/>
                </a:lnTo>
                <a:lnTo>
                  <a:pt x="962939" y="995029"/>
                </a:lnTo>
                <a:lnTo>
                  <a:pt x="964844" y="997620"/>
                </a:lnTo>
                <a:lnTo>
                  <a:pt x="965206" y="1001230"/>
                </a:lnTo>
                <a:lnTo>
                  <a:pt x="966178" y="1002640"/>
                </a:lnTo>
                <a:lnTo>
                  <a:pt x="968397" y="1007688"/>
                </a:lnTo>
                <a:close/>
                <a:moveTo>
                  <a:pt x="246355" y="996791"/>
                </a:moveTo>
                <a:lnTo>
                  <a:pt x="244726" y="997810"/>
                </a:lnTo>
                <a:lnTo>
                  <a:pt x="244211" y="999106"/>
                </a:lnTo>
                <a:lnTo>
                  <a:pt x="242973" y="999658"/>
                </a:lnTo>
                <a:lnTo>
                  <a:pt x="241935" y="1000716"/>
                </a:lnTo>
                <a:lnTo>
                  <a:pt x="238430" y="1005497"/>
                </a:lnTo>
                <a:lnTo>
                  <a:pt x="236896" y="1006374"/>
                </a:lnTo>
                <a:lnTo>
                  <a:pt x="238592" y="1002297"/>
                </a:lnTo>
                <a:lnTo>
                  <a:pt x="238858" y="1001001"/>
                </a:lnTo>
                <a:lnTo>
                  <a:pt x="238887" y="1000135"/>
                </a:lnTo>
                <a:lnTo>
                  <a:pt x="238363" y="997049"/>
                </a:lnTo>
                <a:lnTo>
                  <a:pt x="239382" y="997182"/>
                </a:lnTo>
                <a:lnTo>
                  <a:pt x="240221" y="996544"/>
                </a:lnTo>
                <a:lnTo>
                  <a:pt x="241916" y="993801"/>
                </a:lnTo>
                <a:lnTo>
                  <a:pt x="243440" y="993562"/>
                </a:lnTo>
                <a:lnTo>
                  <a:pt x="245078" y="990295"/>
                </a:lnTo>
                <a:lnTo>
                  <a:pt x="245964" y="990038"/>
                </a:lnTo>
                <a:lnTo>
                  <a:pt x="246402" y="990476"/>
                </a:lnTo>
                <a:lnTo>
                  <a:pt x="245678" y="992457"/>
                </a:lnTo>
                <a:lnTo>
                  <a:pt x="247250" y="994277"/>
                </a:lnTo>
                <a:lnTo>
                  <a:pt x="246850" y="996039"/>
                </a:lnTo>
                <a:lnTo>
                  <a:pt x="246355" y="996791"/>
                </a:lnTo>
                <a:close/>
                <a:moveTo>
                  <a:pt x="1009098" y="999077"/>
                </a:moveTo>
                <a:lnTo>
                  <a:pt x="1011831" y="1005145"/>
                </a:lnTo>
                <a:lnTo>
                  <a:pt x="1011974" y="1007269"/>
                </a:lnTo>
                <a:lnTo>
                  <a:pt x="1009374" y="1008012"/>
                </a:lnTo>
                <a:lnTo>
                  <a:pt x="1007326" y="1007707"/>
                </a:lnTo>
                <a:lnTo>
                  <a:pt x="1006269" y="1007012"/>
                </a:lnTo>
                <a:lnTo>
                  <a:pt x="1005992" y="1006021"/>
                </a:lnTo>
                <a:lnTo>
                  <a:pt x="1006659" y="1002954"/>
                </a:lnTo>
                <a:lnTo>
                  <a:pt x="1005307" y="1001154"/>
                </a:lnTo>
                <a:lnTo>
                  <a:pt x="1003745" y="1000535"/>
                </a:lnTo>
                <a:lnTo>
                  <a:pt x="1002354" y="1001592"/>
                </a:lnTo>
                <a:lnTo>
                  <a:pt x="1002278" y="998563"/>
                </a:lnTo>
                <a:lnTo>
                  <a:pt x="1003325" y="996382"/>
                </a:lnTo>
                <a:lnTo>
                  <a:pt x="1002744" y="993419"/>
                </a:lnTo>
                <a:lnTo>
                  <a:pt x="1002725" y="991181"/>
                </a:lnTo>
                <a:lnTo>
                  <a:pt x="1003078" y="990467"/>
                </a:lnTo>
                <a:lnTo>
                  <a:pt x="1004487" y="990533"/>
                </a:lnTo>
                <a:lnTo>
                  <a:pt x="1007374" y="992848"/>
                </a:lnTo>
                <a:lnTo>
                  <a:pt x="1009098" y="999077"/>
                </a:lnTo>
                <a:close/>
                <a:moveTo>
                  <a:pt x="255918" y="995715"/>
                </a:moveTo>
                <a:lnTo>
                  <a:pt x="255775" y="999430"/>
                </a:lnTo>
                <a:lnTo>
                  <a:pt x="255384" y="1000011"/>
                </a:lnTo>
                <a:lnTo>
                  <a:pt x="254670" y="999020"/>
                </a:lnTo>
                <a:lnTo>
                  <a:pt x="253165" y="1000125"/>
                </a:lnTo>
                <a:lnTo>
                  <a:pt x="252346" y="999325"/>
                </a:lnTo>
                <a:lnTo>
                  <a:pt x="252698" y="998030"/>
                </a:lnTo>
                <a:lnTo>
                  <a:pt x="252584" y="997020"/>
                </a:lnTo>
                <a:lnTo>
                  <a:pt x="253698" y="996934"/>
                </a:lnTo>
                <a:lnTo>
                  <a:pt x="253965" y="995086"/>
                </a:lnTo>
                <a:lnTo>
                  <a:pt x="253765" y="994305"/>
                </a:lnTo>
                <a:lnTo>
                  <a:pt x="254317" y="992638"/>
                </a:lnTo>
                <a:lnTo>
                  <a:pt x="255108" y="992248"/>
                </a:lnTo>
                <a:lnTo>
                  <a:pt x="255918" y="995715"/>
                </a:lnTo>
                <a:close/>
                <a:moveTo>
                  <a:pt x="260013" y="1004069"/>
                </a:moveTo>
                <a:lnTo>
                  <a:pt x="259147" y="1004307"/>
                </a:lnTo>
                <a:lnTo>
                  <a:pt x="258432" y="1003802"/>
                </a:lnTo>
                <a:lnTo>
                  <a:pt x="257442" y="1001163"/>
                </a:lnTo>
                <a:lnTo>
                  <a:pt x="257356" y="1000049"/>
                </a:lnTo>
                <a:lnTo>
                  <a:pt x="259271" y="1000877"/>
                </a:lnTo>
                <a:lnTo>
                  <a:pt x="259994" y="1002802"/>
                </a:lnTo>
                <a:lnTo>
                  <a:pt x="260013" y="1004069"/>
                </a:lnTo>
                <a:close/>
                <a:moveTo>
                  <a:pt x="150038" y="1003687"/>
                </a:moveTo>
                <a:lnTo>
                  <a:pt x="152629" y="1011355"/>
                </a:lnTo>
                <a:lnTo>
                  <a:pt x="153753" y="1012851"/>
                </a:lnTo>
                <a:lnTo>
                  <a:pt x="155419" y="1013660"/>
                </a:lnTo>
                <a:lnTo>
                  <a:pt x="157763" y="1014479"/>
                </a:lnTo>
                <a:lnTo>
                  <a:pt x="159153" y="1015613"/>
                </a:lnTo>
                <a:lnTo>
                  <a:pt x="160372" y="1017337"/>
                </a:lnTo>
                <a:lnTo>
                  <a:pt x="160534" y="1018127"/>
                </a:lnTo>
                <a:lnTo>
                  <a:pt x="153191" y="1015051"/>
                </a:lnTo>
                <a:lnTo>
                  <a:pt x="148571" y="1019547"/>
                </a:lnTo>
                <a:lnTo>
                  <a:pt x="147180" y="1020137"/>
                </a:lnTo>
                <a:lnTo>
                  <a:pt x="134074" y="1020347"/>
                </a:lnTo>
                <a:lnTo>
                  <a:pt x="131455" y="1021175"/>
                </a:lnTo>
                <a:lnTo>
                  <a:pt x="129759" y="1022633"/>
                </a:lnTo>
                <a:lnTo>
                  <a:pt x="126768" y="1026719"/>
                </a:lnTo>
                <a:lnTo>
                  <a:pt x="125244" y="1028310"/>
                </a:lnTo>
                <a:lnTo>
                  <a:pt x="123644" y="1029252"/>
                </a:lnTo>
                <a:lnTo>
                  <a:pt x="120244" y="1030300"/>
                </a:lnTo>
                <a:lnTo>
                  <a:pt x="116157" y="1030157"/>
                </a:lnTo>
                <a:lnTo>
                  <a:pt x="114024" y="1029624"/>
                </a:lnTo>
                <a:lnTo>
                  <a:pt x="112881" y="1027681"/>
                </a:lnTo>
                <a:lnTo>
                  <a:pt x="111871" y="1023852"/>
                </a:lnTo>
                <a:lnTo>
                  <a:pt x="111871" y="1022785"/>
                </a:lnTo>
                <a:lnTo>
                  <a:pt x="112300" y="1020947"/>
                </a:lnTo>
                <a:lnTo>
                  <a:pt x="115938" y="1018413"/>
                </a:lnTo>
                <a:lnTo>
                  <a:pt x="117148" y="1017070"/>
                </a:lnTo>
                <a:lnTo>
                  <a:pt x="121863" y="1008336"/>
                </a:lnTo>
                <a:lnTo>
                  <a:pt x="123234" y="1007136"/>
                </a:lnTo>
                <a:lnTo>
                  <a:pt x="124682" y="1006840"/>
                </a:lnTo>
                <a:lnTo>
                  <a:pt x="128711" y="1007450"/>
                </a:lnTo>
                <a:lnTo>
                  <a:pt x="132150" y="1004888"/>
                </a:lnTo>
                <a:lnTo>
                  <a:pt x="139560" y="1000982"/>
                </a:lnTo>
                <a:lnTo>
                  <a:pt x="141189" y="1000516"/>
                </a:lnTo>
                <a:lnTo>
                  <a:pt x="146523" y="1000430"/>
                </a:lnTo>
                <a:lnTo>
                  <a:pt x="147980" y="1001039"/>
                </a:lnTo>
                <a:lnTo>
                  <a:pt x="149104" y="1002135"/>
                </a:lnTo>
                <a:lnTo>
                  <a:pt x="150038" y="1003687"/>
                </a:lnTo>
                <a:close/>
                <a:moveTo>
                  <a:pt x="181527" y="1009888"/>
                </a:moveTo>
                <a:lnTo>
                  <a:pt x="180889" y="1010098"/>
                </a:lnTo>
                <a:lnTo>
                  <a:pt x="179051" y="1008678"/>
                </a:lnTo>
                <a:lnTo>
                  <a:pt x="178384" y="1007621"/>
                </a:lnTo>
                <a:lnTo>
                  <a:pt x="177898" y="1005964"/>
                </a:lnTo>
                <a:lnTo>
                  <a:pt x="181651" y="1003583"/>
                </a:lnTo>
                <a:lnTo>
                  <a:pt x="182432" y="1003554"/>
                </a:lnTo>
                <a:lnTo>
                  <a:pt x="183137" y="1004897"/>
                </a:lnTo>
                <a:lnTo>
                  <a:pt x="183261" y="1005945"/>
                </a:lnTo>
                <a:lnTo>
                  <a:pt x="182223" y="1008955"/>
                </a:lnTo>
                <a:lnTo>
                  <a:pt x="181527" y="1009888"/>
                </a:lnTo>
                <a:close/>
                <a:moveTo>
                  <a:pt x="174679" y="1030424"/>
                </a:moveTo>
                <a:lnTo>
                  <a:pt x="172364" y="1031424"/>
                </a:lnTo>
                <a:lnTo>
                  <a:pt x="169907" y="1030377"/>
                </a:lnTo>
                <a:lnTo>
                  <a:pt x="167802" y="1028443"/>
                </a:lnTo>
                <a:lnTo>
                  <a:pt x="167564" y="1026138"/>
                </a:lnTo>
                <a:lnTo>
                  <a:pt x="172250" y="1027633"/>
                </a:lnTo>
                <a:lnTo>
                  <a:pt x="173250" y="1028338"/>
                </a:lnTo>
                <a:lnTo>
                  <a:pt x="174679" y="1030424"/>
                </a:lnTo>
                <a:close/>
                <a:moveTo>
                  <a:pt x="94298" y="1042511"/>
                </a:moveTo>
                <a:lnTo>
                  <a:pt x="93126" y="1042854"/>
                </a:lnTo>
                <a:lnTo>
                  <a:pt x="92850" y="1042387"/>
                </a:lnTo>
                <a:lnTo>
                  <a:pt x="92707" y="1040387"/>
                </a:lnTo>
                <a:lnTo>
                  <a:pt x="91811" y="1037206"/>
                </a:lnTo>
                <a:lnTo>
                  <a:pt x="93516" y="1036054"/>
                </a:lnTo>
                <a:lnTo>
                  <a:pt x="94583" y="1035787"/>
                </a:lnTo>
                <a:lnTo>
                  <a:pt x="95031" y="1036272"/>
                </a:lnTo>
                <a:lnTo>
                  <a:pt x="96260" y="1038654"/>
                </a:lnTo>
                <a:lnTo>
                  <a:pt x="97488" y="1039282"/>
                </a:lnTo>
                <a:lnTo>
                  <a:pt x="98393" y="1039787"/>
                </a:lnTo>
                <a:lnTo>
                  <a:pt x="96803" y="1040511"/>
                </a:lnTo>
                <a:lnTo>
                  <a:pt x="94298" y="1042511"/>
                </a:lnTo>
                <a:close/>
                <a:moveTo>
                  <a:pt x="86811" y="1045512"/>
                </a:moveTo>
                <a:lnTo>
                  <a:pt x="85801" y="1046312"/>
                </a:lnTo>
                <a:lnTo>
                  <a:pt x="84992" y="1046483"/>
                </a:lnTo>
                <a:lnTo>
                  <a:pt x="84382" y="1046035"/>
                </a:lnTo>
                <a:lnTo>
                  <a:pt x="81591" y="1046578"/>
                </a:lnTo>
                <a:lnTo>
                  <a:pt x="81048" y="1046255"/>
                </a:lnTo>
                <a:lnTo>
                  <a:pt x="79820" y="1043540"/>
                </a:lnTo>
                <a:lnTo>
                  <a:pt x="79743" y="1042140"/>
                </a:lnTo>
                <a:lnTo>
                  <a:pt x="80229" y="1041035"/>
                </a:lnTo>
                <a:lnTo>
                  <a:pt x="81467" y="1040025"/>
                </a:lnTo>
                <a:lnTo>
                  <a:pt x="83468" y="1039120"/>
                </a:lnTo>
                <a:lnTo>
                  <a:pt x="85439" y="1039311"/>
                </a:lnTo>
                <a:lnTo>
                  <a:pt x="88868" y="1041816"/>
                </a:lnTo>
                <a:lnTo>
                  <a:pt x="90478" y="1043283"/>
                </a:lnTo>
                <a:lnTo>
                  <a:pt x="90783" y="1044188"/>
                </a:lnTo>
                <a:lnTo>
                  <a:pt x="89583" y="1045045"/>
                </a:lnTo>
                <a:lnTo>
                  <a:pt x="86811" y="1045512"/>
                </a:lnTo>
                <a:close/>
                <a:moveTo>
                  <a:pt x="66123" y="1053208"/>
                </a:moveTo>
                <a:lnTo>
                  <a:pt x="67275" y="1055360"/>
                </a:lnTo>
                <a:lnTo>
                  <a:pt x="69266" y="1053999"/>
                </a:lnTo>
                <a:lnTo>
                  <a:pt x="70733" y="1052132"/>
                </a:lnTo>
                <a:lnTo>
                  <a:pt x="71876" y="1049722"/>
                </a:lnTo>
                <a:lnTo>
                  <a:pt x="72619" y="1048769"/>
                </a:lnTo>
                <a:lnTo>
                  <a:pt x="73600" y="1050046"/>
                </a:lnTo>
                <a:lnTo>
                  <a:pt x="76400" y="1051779"/>
                </a:lnTo>
                <a:lnTo>
                  <a:pt x="74038" y="1054446"/>
                </a:lnTo>
                <a:lnTo>
                  <a:pt x="69504" y="1058428"/>
                </a:lnTo>
                <a:lnTo>
                  <a:pt x="67980" y="1061095"/>
                </a:lnTo>
                <a:lnTo>
                  <a:pt x="67885" y="1062247"/>
                </a:lnTo>
                <a:lnTo>
                  <a:pt x="72285" y="1061371"/>
                </a:lnTo>
                <a:lnTo>
                  <a:pt x="73514" y="1061495"/>
                </a:lnTo>
                <a:lnTo>
                  <a:pt x="74295" y="1062409"/>
                </a:lnTo>
                <a:lnTo>
                  <a:pt x="73095" y="1063485"/>
                </a:lnTo>
                <a:lnTo>
                  <a:pt x="70704" y="1064467"/>
                </a:lnTo>
                <a:lnTo>
                  <a:pt x="68628" y="1066362"/>
                </a:lnTo>
                <a:lnTo>
                  <a:pt x="63808" y="1069639"/>
                </a:lnTo>
                <a:lnTo>
                  <a:pt x="61989" y="1072363"/>
                </a:lnTo>
                <a:lnTo>
                  <a:pt x="59836" y="1073401"/>
                </a:lnTo>
                <a:lnTo>
                  <a:pt x="56902" y="1073649"/>
                </a:lnTo>
                <a:lnTo>
                  <a:pt x="51740" y="1075420"/>
                </a:lnTo>
                <a:lnTo>
                  <a:pt x="48606" y="1077087"/>
                </a:lnTo>
                <a:lnTo>
                  <a:pt x="47816" y="1077982"/>
                </a:lnTo>
                <a:lnTo>
                  <a:pt x="46825" y="1078392"/>
                </a:lnTo>
                <a:lnTo>
                  <a:pt x="45644" y="1078345"/>
                </a:lnTo>
                <a:lnTo>
                  <a:pt x="44377" y="1079078"/>
                </a:lnTo>
                <a:lnTo>
                  <a:pt x="43005" y="1080583"/>
                </a:lnTo>
                <a:lnTo>
                  <a:pt x="41862" y="1081288"/>
                </a:lnTo>
                <a:lnTo>
                  <a:pt x="39995" y="1081450"/>
                </a:lnTo>
                <a:lnTo>
                  <a:pt x="39024" y="1082040"/>
                </a:lnTo>
                <a:lnTo>
                  <a:pt x="37938" y="1082021"/>
                </a:lnTo>
                <a:lnTo>
                  <a:pt x="34957" y="1080221"/>
                </a:lnTo>
                <a:lnTo>
                  <a:pt x="34214" y="1079173"/>
                </a:lnTo>
                <a:lnTo>
                  <a:pt x="36852" y="1077068"/>
                </a:lnTo>
                <a:lnTo>
                  <a:pt x="38757" y="1076363"/>
                </a:lnTo>
                <a:lnTo>
                  <a:pt x="41662" y="1076049"/>
                </a:lnTo>
                <a:lnTo>
                  <a:pt x="44510" y="1074096"/>
                </a:lnTo>
                <a:lnTo>
                  <a:pt x="50378" y="1071515"/>
                </a:lnTo>
                <a:lnTo>
                  <a:pt x="52197" y="1070105"/>
                </a:lnTo>
                <a:lnTo>
                  <a:pt x="53369" y="1065181"/>
                </a:lnTo>
                <a:lnTo>
                  <a:pt x="54702" y="1064343"/>
                </a:lnTo>
                <a:lnTo>
                  <a:pt x="55416" y="1062371"/>
                </a:lnTo>
                <a:lnTo>
                  <a:pt x="58664" y="1062428"/>
                </a:lnTo>
                <a:lnTo>
                  <a:pt x="60150" y="1064638"/>
                </a:lnTo>
                <a:lnTo>
                  <a:pt x="60674" y="1064943"/>
                </a:lnTo>
                <a:lnTo>
                  <a:pt x="60931" y="1064733"/>
                </a:lnTo>
                <a:lnTo>
                  <a:pt x="61074" y="1062961"/>
                </a:lnTo>
                <a:lnTo>
                  <a:pt x="62741" y="1061723"/>
                </a:lnTo>
                <a:lnTo>
                  <a:pt x="61779" y="1060809"/>
                </a:lnTo>
                <a:lnTo>
                  <a:pt x="58779" y="1059666"/>
                </a:lnTo>
                <a:lnTo>
                  <a:pt x="56550" y="1059123"/>
                </a:lnTo>
                <a:lnTo>
                  <a:pt x="55093" y="1059190"/>
                </a:lnTo>
                <a:lnTo>
                  <a:pt x="53912" y="1058552"/>
                </a:lnTo>
                <a:lnTo>
                  <a:pt x="52997" y="1057199"/>
                </a:lnTo>
                <a:lnTo>
                  <a:pt x="52588" y="1055856"/>
                </a:lnTo>
                <a:lnTo>
                  <a:pt x="52664" y="1054522"/>
                </a:lnTo>
                <a:lnTo>
                  <a:pt x="53407" y="1053027"/>
                </a:lnTo>
                <a:lnTo>
                  <a:pt x="54807" y="1051370"/>
                </a:lnTo>
                <a:lnTo>
                  <a:pt x="56407" y="1050427"/>
                </a:lnTo>
                <a:lnTo>
                  <a:pt x="59865" y="1049750"/>
                </a:lnTo>
                <a:lnTo>
                  <a:pt x="62932" y="1048646"/>
                </a:lnTo>
                <a:lnTo>
                  <a:pt x="64551" y="1048474"/>
                </a:lnTo>
                <a:lnTo>
                  <a:pt x="65780" y="1048941"/>
                </a:lnTo>
                <a:lnTo>
                  <a:pt x="66123" y="1053208"/>
                </a:lnTo>
                <a:close/>
                <a:moveTo>
                  <a:pt x="76962" y="1061237"/>
                </a:moveTo>
                <a:lnTo>
                  <a:pt x="76581" y="1061371"/>
                </a:lnTo>
                <a:lnTo>
                  <a:pt x="75895" y="1060256"/>
                </a:lnTo>
                <a:lnTo>
                  <a:pt x="75867" y="1059237"/>
                </a:lnTo>
                <a:lnTo>
                  <a:pt x="76305" y="1058494"/>
                </a:lnTo>
                <a:lnTo>
                  <a:pt x="77553" y="1056761"/>
                </a:lnTo>
                <a:lnTo>
                  <a:pt x="78438" y="1056151"/>
                </a:lnTo>
                <a:lnTo>
                  <a:pt x="79534" y="1055837"/>
                </a:lnTo>
                <a:lnTo>
                  <a:pt x="79829" y="1056303"/>
                </a:lnTo>
                <a:lnTo>
                  <a:pt x="78867" y="1058352"/>
                </a:lnTo>
                <a:lnTo>
                  <a:pt x="77667" y="1059733"/>
                </a:lnTo>
                <a:lnTo>
                  <a:pt x="76962" y="1061237"/>
                </a:lnTo>
                <a:close/>
                <a:moveTo>
                  <a:pt x="30061" y="1078202"/>
                </a:moveTo>
                <a:lnTo>
                  <a:pt x="21879" y="1082974"/>
                </a:lnTo>
                <a:lnTo>
                  <a:pt x="19221" y="1086460"/>
                </a:lnTo>
                <a:lnTo>
                  <a:pt x="17193" y="1089812"/>
                </a:lnTo>
                <a:lnTo>
                  <a:pt x="15602" y="1091641"/>
                </a:lnTo>
                <a:lnTo>
                  <a:pt x="14440" y="1091956"/>
                </a:lnTo>
                <a:lnTo>
                  <a:pt x="13144" y="1092841"/>
                </a:lnTo>
                <a:lnTo>
                  <a:pt x="10439" y="1095175"/>
                </a:lnTo>
                <a:lnTo>
                  <a:pt x="9296" y="1095461"/>
                </a:lnTo>
                <a:lnTo>
                  <a:pt x="610" y="1100900"/>
                </a:lnTo>
                <a:lnTo>
                  <a:pt x="0" y="1100985"/>
                </a:lnTo>
                <a:lnTo>
                  <a:pt x="419" y="1099566"/>
                </a:lnTo>
                <a:lnTo>
                  <a:pt x="3067" y="1097556"/>
                </a:lnTo>
                <a:lnTo>
                  <a:pt x="4801" y="1095718"/>
                </a:lnTo>
                <a:lnTo>
                  <a:pt x="6753" y="1092689"/>
                </a:lnTo>
                <a:lnTo>
                  <a:pt x="7830" y="1091565"/>
                </a:lnTo>
                <a:lnTo>
                  <a:pt x="8172" y="1090041"/>
                </a:lnTo>
                <a:lnTo>
                  <a:pt x="8315" y="1086955"/>
                </a:lnTo>
                <a:lnTo>
                  <a:pt x="8801" y="1085783"/>
                </a:lnTo>
                <a:lnTo>
                  <a:pt x="10668" y="1083459"/>
                </a:lnTo>
                <a:lnTo>
                  <a:pt x="12030" y="1082193"/>
                </a:lnTo>
                <a:lnTo>
                  <a:pt x="13821" y="1081754"/>
                </a:lnTo>
                <a:lnTo>
                  <a:pt x="17440" y="1082145"/>
                </a:lnTo>
                <a:lnTo>
                  <a:pt x="18945" y="1080954"/>
                </a:lnTo>
                <a:lnTo>
                  <a:pt x="19412" y="1080059"/>
                </a:lnTo>
                <a:lnTo>
                  <a:pt x="18498" y="1079240"/>
                </a:lnTo>
                <a:lnTo>
                  <a:pt x="18288" y="1077820"/>
                </a:lnTo>
                <a:lnTo>
                  <a:pt x="18526" y="1075363"/>
                </a:lnTo>
                <a:lnTo>
                  <a:pt x="19574" y="1073182"/>
                </a:lnTo>
                <a:lnTo>
                  <a:pt x="21431" y="1071277"/>
                </a:lnTo>
                <a:lnTo>
                  <a:pt x="23965" y="1069791"/>
                </a:lnTo>
                <a:lnTo>
                  <a:pt x="27165" y="1068724"/>
                </a:lnTo>
                <a:lnTo>
                  <a:pt x="29508" y="1068677"/>
                </a:lnTo>
                <a:lnTo>
                  <a:pt x="33719" y="1070924"/>
                </a:lnTo>
                <a:lnTo>
                  <a:pt x="34338" y="1071953"/>
                </a:lnTo>
                <a:lnTo>
                  <a:pt x="33299" y="1074201"/>
                </a:lnTo>
                <a:lnTo>
                  <a:pt x="32709" y="1076316"/>
                </a:lnTo>
                <a:lnTo>
                  <a:pt x="30061" y="1078202"/>
                </a:lnTo>
                <a:close/>
                <a:moveTo>
                  <a:pt x="2023891" y="1278674"/>
                </a:moveTo>
                <a:lnTo>
                  <a:pt x="2027092" y="1278179"/>
                </a:lnTo>
                <a:lnTo>
                  <a:pt x="2029844" y="1278322"/>
                </a:lnTo>
                <a:lnTo>
                  <a:pt x="2032616" y="1278541"/>
                </a:lnTo>
                <a:lnTo>
                  <a:pt x="2034092" y="1278865"/>
                </a:lnTo>
                <a:lnTo>
                  <a:pt x="2038360" y="1280636"/>
                </a:lnTo>
                <a:lnTo>
                  <a:pt x="2041141" y="1282084"/>
                </a:lnTo>
                <a:lnTo>
                  <a:pt x="2045132" y="1284770"/>
                </a:lnTo>
                <a:lnTo>
                  <a:pt x="2047342" y="1285961"/>
                </a:lnTo>
                <a:lnTo>
                  <a:pt x="2048408" y="1288752"/>
                </a:lnTo>
                <a:lnTo>
                  <a:pt x="2049647" y="1292324"/>
                </a:lnTo>
                <a:lnTo>
                  <a:pt x="2051418" y="1292324"/>
                </a:lnTo>
                <a:lnTo>
                  <a:pt x="2052752" y="1290228"/>
                </a:lnTo>
                <a:lnTo>
                  <a:pt x="2056143" y="1289847"/>
                </a:lnTo>
                <a:lnTo>
                  <a:pt x="2060600" y="1291314"/>
                </a:lnTo>
                <a:lnTo>
                  <a:pt x="2064525" y="1295486"/>
                </a:lnTo>
                <a:lnTo>
                  <a:pt x="2070164" y="1299201"/>
                </a:lnTo>
                <a:lnTo>
                  <a:pt x="2073612" y="1301048"/>
                </a:lnTo>
                <a:lnTo>
                  <a:pt x="2077117" y="1301039"/>
                </a:lnTo>
                <a:lnTo>
                  <a:pt x="2081565" y="1299201"/>
                </a:lnTo>
                <a:lnTo>
                  <a:pt x="2086299" y="1295638"/>
                </a:lnTo>
                <a:lnTo>
                  <a:pt x="2089709" y="1295019"/>
                </a:lnTo>
                <a:lnTo>
                  <a:pt x="2091728" y="1295371"/>
                </a:lnTo>
                <a:lnTo>
                  <a:pt x="2092881" y="1298143"/>
                </a:lnTo>
                <a:lnTo>
                  <a:pt x="2094290" y="1299201"/>
                </a:lnTo>
                <a:lnTo>
                  <a:pt x="2097967" y="1298886"/>
                </a:lnTo>
                <a:lnTo>
                  <a:pt x="2105635" y="1299420"/>
                </a:lnTo>
                <a:lnTo>
                  <a:pt x="2111740" y="1298667"/>
                </a:lnTo>
                <a:lnTo>
                  <a:pt x="2113131" y="1300258"/>
                </a:lnTo>
                <a:lnTo>
                  <a:pt x="2114369" y="1302763"/>
                </a:lnTo>
                <a:lnTo>
                  <a:pt x="2116846" y="1303553"/>
                </a:lnTo>
                <a:lnTo>
                  <a:pt x="2120208" y="1302763"/>
                </a:lnTo>
                <a:lnTo>
                  <a:pt x="2125494" y="1303306"/>
                </a:lnTo>
                <a:lnTo>
                  <a:pt x="2124770" y="1303706"/>
                </a:lnTo>
                <a:lnTo>
                  <a:pt x="2123989" y="1303620"/>
                </a:lnTo>
                <a:lnTo>
                  <a:pt x="2122970" y="1304220"/>
                </a:lnTo>
                <a:lnTo>
                  <a:pt x="2121703" y="1305497"/>
                </a:lnTo>
                <a:lnTo>
                  <a:pt x="2118779" y="1307316"/>
                </a:lnTo>
                <a:lnTo>
                  <a:pt x="2114207" y="1309688"/>
                </a:lnTo>
                <a:lnTo>
                  <a:pt x="2108930" y="1311859"/>
                </a:lnTo>
                <a:lnTo>
                  <a:pt x="2098234" y="1315774"/>
                </a:lnTo>
                <a:lnTo>
                  <a:pt x="2091566" y="1319832"/>
                </a:lnTo>
                <a:lnTo>
                  <a:pt x="2088614" y="1322260"/>
                </a:lnTo>
                <a:lnTo>
                  <a:pt x="2077136" y="1334414"/>
                </a:lnTo>
                <a:lnTo>
                  <a:pt x="2070211" y="1340863"/>
                </a:lnTo>
                <a:lnTo>
                  <a:pt x="2059000" y="1349893"/>
                </a:lnTo>
                <a:lnTo>
                  <a:pt x="2057933" y="1351036"/>
                </a:lnTo>
                <a:lnTo>
                  <a:pt x="2057867" y="1352103"/>
                </a:lnTo>
                <a:lnTo>
                  <a:pt x="2058781" y="1353102"/>
                </a:lnTo>
                <a:lnTo>
                  <a:pt x="2061067" y="1354550"/>
                </a:lnTo>
                <a:lnTo>
                  <a:pt x="2062848" y="1354731"/>
                </a:lnTo>
                <a:lnTo>
                  <a:pt x="2065125" y="1354436"/>
                </a:lnTo>
                <a:lnTo>
                  <a:pt x="2074126" y="1351941"/>
                </a:lnTo>
                <a:lnTo>
                  <a:pt x="2077917" y="1350207"/>
                </a:lnTo>
                <a:lnTo>
                  <a:pt x="2081641" y="1347292"/>
                </a:lnTo>
                <a:lnTo>
                  <a:pt x="2082022" y="1347197"/>
                </a:lnTo>
                <a:lnTo>
                  <a:pt x="2083575" y="1347730"/>
                </a:lnTo>
                <a:lnTo>
                  <a:pt x="2084060" y="1347988"/>
                </a:lnTo>
                <a:lnTo>
                  <a:pt x="2088899" y="1344625"/>
                </a:lnTo>
                <a:lnTo>
                  <a:pt x="2090490" y="1344197"/>
                </a:lnTo>
                <a:lnTo>
                  <a:pt x="2091738" y="1344282"/>
                </a:lnTo>
                <a:lnTo>
                  <a:pt x="2093290" y="1345606"/>
                </a:lnTo>
                <a:lnTo>
                  <a:pt x="2093652" y="1346406"/>
                </a:lnTo>
                <a:lnTo>
                  <a:pt x="2093128" y="1347950"/>
                </a:lnTo>
                <a:lnTo>
                  <a:pt x="2091738" y="1350226"/>
                </a:lnTo>
                <a:lnTo>
                  <a:pt x="2091061" y="1352141"/>
                </a:lnTo>
                <a:lnTo>
                  <a:pt x="2091100" y="1353693"/>
                </a:lnTo>
                <a:lnTo>
                  <a:pt x="2090499" y="1355370"/>
                </a:lnTo>
                <a:lnTo>
                  <a:pt x="2088975" y="1357646"/>
                </a:lnTo>
                <a:lnTo>
                  <a:pt x="2089528" y="1358256"/>
                </a:lnTo>
                <a:lnTo>
                  <a:pt x="2093614" y="1356617"/>
                </a:lnTo>
                <a:lnTo>
                  <a:pt x="2094214" y="1355979"/>
                </a:lnTo>
                <a:lnTo>
                  <a:pt x="2094281" y="1355598"/>
                </a:lnTo>
                <a:lnTo>
                  <a:pt x="2094033" y="1355141"/>
                </a:lnTo>
                <a:lnTo>
                  <a:pt x="2094500" y="1354931"/>
                </a:lnTo>
                <a:lnTo>
                  <a:pt x="2097719" y="1357170"/>
                </a:lnTo>
                <a:lnTo>
                  <a:pt x="2099863" y="1358408"/>
                </a:lnTo>
                <a:lnTo>
                  <a:pt x="2101663" y="1358999"/>
                </a:lnTo>
                <a:lnTo>
                  <a:pt x="2105073" y="1358284"/>
                </a:lnTo>
                <a:lnTo>
                  <a:pt x="2110092" y="1356265"/>
                </a:lnTo>
                <a:lnTo>
                  <a:pt x="2114379" y="1353807"/>
                </a:lnTo>
                <a:lnTo>
                  <a:pt x="2117922" y="1350893"/>
                </a:lnTo>
                <a:lnTo>
                  <a:pt x="2122342" y="1349102"/>
                </a:lnTo>
                <a:lnTo>
                  <a:pt x="2127647" y="1348445"/>
                </a:lnTo>
                <a:lnTo>
                  <a:pt x="2131438" y="1347416"/>
                </a:lnTo>
                <a:lnTo>
                  <a:pt x="2133724" y="1346006"/>
                </a:lnTo>
                <a:lnTo>
                  <a:pt x="2136791" y="1343254"/>
                </a:lnTo>
                <a:lnTo>
                  <a:pt x="2138515" y="1342444"/>
                </a:lnTo>
                <a:lnTo>
                  <a:pt x="2140687" y="1342196"/>
                </a:lnTo>
                <a:lnTo>
                  <a:pt x="2142316" y="1341130"/>
                </a:lnTo>
                <a:lnTo>
                  <a:pt x="2143411" y="1339244"/>
                </a:lnTo>
                <a:lnTo>
                  <a:pt x="2145487" y="1337101"/>
                </a:lnTo>
                <a:lnTo>
                  <a:pt x="2148535" y="1334700"/>
                </a:lnTo>
                <a:lnTo>
                  <a:pt x="2150278" y="1333729"/>
                </a:lnTo>
                <a:lnTo>
                  <a:pt x="2150707" y="1334186"/>
                </a:lnTo>
                <a:lnTo>
                  <a:pt x="2150869" y="1335034"/>
                </a:lnTo>
                <a:lnTo>
                  <a:pt x="2150755" y="1336281"/>
                </a:lnTo>
                <a:lnTo>
                  <a:pt x="2151517" y="1337282"/>
                </a:lnTo>
                <a:lnTo>
                  <a:pt x="2153145" y="1338053"/>
                </a:lnTo>
                <a:lnTo>
                  <a:pt x="2153888" y="1339072"/>
                </a:lnTo>
                <a:lnTo>
                  <a:pt x="2153746" y="1340339"/>
                </a:lnTo>
                <a:lnTo>
                  <a:pt x="2154184" y="1341415"/>
                </a:lnTo>
                <a:lnTo>
                  <a:pt x="2155212" y="1342311"/>
                </a:lnTo>
                <a:lnTo>
                  <a:pt x="2155479" y="1344254"/>
                </a:lnTo>
                <a:lnTo>
                  <a:pt x="2155003" y="1347235"/>
                </a:lnTo>
                <a:lnTo>
                  <a:pt x="2154946" y="1349169"/>
                </a:lnTo>
                <a:lnTo>
                  <a:pt x="2155308" y="1350045"/>
                </a:lnTo>
                <a:lnTo>
                  <a:pt x="2155670" y="1350540"/>
                </a:lnTo>
                <a:lnTo>
                  <a:pt x="2156251" y="1350064"/>
                </a:lnTo>
                <a:lnTo>
                  <a:pt x="2156984" y="1349016"/>
                </a:lnTo>
                <a:lnTo>
                  <a:pt x="2157251" y="1348369"/>
                </a:lnTo>
                <a:lnTo>
                  <a:pt x="2157441" y="1347712"/>
                </a:lnTo>
                <a:lnTo>
                  <a:pt x="2161899" y="1344702"/>
                </a:lnTo>
                <a:lnTo>
                  <a:pt x="2162766" y="1344549"/>
                </a:lnTo>
                <a:lnTo>
                  <a:pt x="2164223" y="1345330"/>
                </a:lnTo>
                <a:lnTo>
                  <a:pt x="2170967" y="1346416"/>
                </a:lnTo>
                <a:lnTo>
                  <a:pt x="2173624" y="1347187"/>
                </a:lnTo>
                <a:lnTo>
                  <a:pt x="2176415" y="1348911"/>
                </a:lnTo>
                <a:lnTo>
                  <a:pt x="2177367" y="1349578"/>
                </a:lnTo>
                <a:lnTo>
                  <a:pt x="2180787" y="1355141"/>
                </a:lnTo>
                <a:lnTo>
                  <a:pt x="2182349" y="1357313"/>
                </a:lnTo>
                <a:lnTo>
                  <a:pt x="2183321" y="1357913"/>
                </a:lnTo>
                <a:lnTo>
                  <a:pt x="2183873" y="1358760"/>
                </a:lnTo>
                <a:lnTo>
                  <a:pt x="2184311" y="1360723"/>
                </a:lnTo>
                <a:lnTo>
                  <a:pt x="2184845" y="1361313"/>
                </a:lnTo>
                <a:lnTo>
                  <a:pt x="2189855" y="1361732"/>
                </a:lnTo>
                <a:lnTo>
                  <a:pt x="2192122" y="1361380"/>
                </a:lnTo>
                <a:lnTo>
                  <a:pt x="2193503" y="1360589"/>
                </a:lnTo>
                <a:lnTo>
                  <a:pt x="2195036" y="1361103"/>
                </a:lnTo>
                <a:lnTo>
                  <a:pt x="2196722" y="1362913"/>
                </a:lnTo>
                <a:lnTo>
                  <a:pt x="2198380" y="1363418"/>
                </a:lnTo>
                <a:lnTo>
                  <a:pt x="2200008" y="1362627"/>
                </a:lnTo>
                <a:lnTo>
                  <a:pt x="2201542" y="1362647"/>
                </a:lnTo>
                <a:lnTo>
                  <a:pt x="2202980" y="1363494"/>
                </a:lnTo>
                <a:lnTo>
                  <a:pt x="2203647" y="1364104"/>
                </a:lnTo>
                <a:lnTo>
                  <a:pt x="2204085" y="1364075"/>
                </a:lnTo>
                <a:lnTo>
                  <a:pt x="2206933" y="1361313"/>
                </a:lnTo>
                <a:lnTo>
                  <a:pt x="2210362" y="1358856"/>
                </a:lnTo>
                <a:lnTo>
                  <a:pt x="2214944" y="1356198"/>
                </a:lnTo>
                <a:lnTo>
                  <a:pt x="2217601" y="1355017"/>
                </a:lnTo>
                <a:lnTo>
                  <a:pt x="2218334" y="1355303"/>
                </a:lnTo>
                <a:lnTo>
                  <a:pt x="2222554" y="1354417"/>
                </a:lnTo>
                <a:lnTo>
                  <a:pt x="2226355" y="1354341"/>
                </a:lnTo>
                <a:lnTo>
                  <a:pt x="2231393" y="1354874"/>
                </a:lnTo>
                <a:lnTo>
                  <a:pt x="2236061" y="1354255"/>
                </a:lnTo>
                <a:lnTo>
                  <a:pt x="2240356" y="1352474"/>
                </a:lnTo>
                <a:lnTo>
                  <a:pt x="2244157" y="1351483"/>
                </a:lnTo>
                <a:lnTo>
                  <a:pt x="2247462" y="1351274"/>
                </a:lnTo>
                <a:lnTo>
                  <a:pt x="2248710" y="1351769"/>
                </a:lnTo>
                <a:lnTo>
                  <a:pt x="2247900" y="1352979"/>
                </a:lnTo>
                <a:lnTo>
                  <a:pt x="2247462" y="1355046"/>
                </a:lnTo>
                <a:lnTo>
                  <a:pt x="2247405" y="1357979"/>
                </a:lnTo>
                <a:lnTo>
                  <a:pt x="2247119" y="1359827"/>
                </a:lnTo>
                <a:lnTo>
                  <a:pt x="2246614" y="1360608"/>
                </a:lnTo>
                <a:lnTo>
                  <a:pt x="2246557" y="1361351"/>
                </a:lnTo>
                <a:lnTo>
                  <a:pt x="2246938" y="1362056"/>
                </a:lnTo>
                <a:lnTo>
                  <a:pt x="2250148" y="1362513"/>
                </a:lnTo>
                <a:lnTo>
                  <a:pt x="2251834" y="1363466"/>
                </a:lnTo>
                <a:lnTo>
                  <a:pt x="2253767" y="1363504"/>
                </a:lnTo>
                <a:lnTo>
                  <a:pt x="2255949" y="1362637"/>
                </a:lnTo>
                <a:lnTo>
                  <a:pt x="2257616" y="1362971"/>
                </a:lnTo>
                <a:lnTo>
                  <a:pt x="2258778" y="1364485"/>
                </a:lnTo>
                <a:lnTo>
                  <a:pt x="2260464" y="1364761"/>
                </a:lnTo>
                <a:lnTo>
                  <a:pt x="2262102" y="1363675"/>
                </a:lnTo>
                <a:lnTo>
                  <a:pt x="2263254" y="1362656"/>
                </a:lnTo>
                <a:lnTo>
                  <a:pt x="2264245" y="1362208"/>
                </a:lnTo>
                <a:lnTo>
                  <a:pt x="2265017" y="1362113"/>
                </a:lnTo>
                <a:lnTo>
                  <a:pt x="2265836" y="1362627"/>
                </a:lnTo>
                <a:lnTo>
                  <a:pt x="2266388" y="1363494"/>
                </a:lnTo>
                <a:lnTo>
                  <a:pt x="2267779" y="1365876"/>
                </a:lnTo>
                <a:lnTo>
                  <a:pt x="2268465" y="1367485"/>
                </a:lnTo>
                <a:lnTo>
                  <a:pt x="2268884" y="1369876"/>
                </a:lnTo>
                <a:lnTo>
                  <a:pt x="2269179" y="1370667"/>
                </a:lnTo>
                <a:lnTo>
                  <a:pt x="2269141" y="1372057"/>
                </a:lnTo>
                <a:lnTo>
                  <a:pt x="2268207" y="1373000"/>
                </a:lnTo>
                <a:lnTo>
                  <a:pt x="2267960" y="1373753"/>
                </a:lnTo>
                <a:lnTo>
                  <a:pt x="2268522" y="1374505"/>
                </a:lnTo>
                <a:lnTo>
                  <a:pt x="2271684" y="1374715"/>
                </a:lnTo>
                <a:lnTo>
                  <a:pt x="2273122" y="1375458"/>
                </a:lnTo>
                <a:lnTo>
                  <a:pt x="2273656" y="1376287"/>
                </a:lnTo>
                <a:lnTo>
                  <a:pt x="2273294" y="1377201"/>
                </a:lnTo>
                <a:lnTo>
                  <a:pt x="2273494" y="1378182"/>
                </a:lnTo>
                <a:lnTo>
                  <a:pt x="2274265" y="1379210"/>
                </a:lnTo>
                <a:lnTo>
                  <a:pt x="2276799" y="1380773"/>
                </a:lnTo>
                <a:lnTo>
                  <a:pt x="2277418" y="1381516"/>
                </a:lnTo>
                <a:lnTo>
                  <a:pt x="2277237" y="1382306"/>
                </a:lnTo>
                <a:lnTo>
                  <a:pt x="2276485" y="1382811"/>
                </a:lnTo>
                <a:lnTo>
                  <a:pt x="2275161" y="1383040"/>
                </a:lnTo>
                <a:lnTo>
                  <a:pt x="2265483" y="1381573"/>
                </a:lnTo>
                <a:lnTo>
                  <a:pt x="2262635" y="1381335"/>
                </a:lnTo>
                <a:lnTo>
                  <a:pt x="2262216" y="1381877"/>
                </a:lnTo>
                <a:lnTo>
                  <a:pt x="2261950" y="1381954"/>
                </a:lnTo>
                <a:lnTo>
                  <a:pt x="2261492" y="1381811"/>
                </a:lnTo>
                <a:lnTo>
                  <a:pt x="2260664" y="1381782"/>
                </a:lnTo>
                <a:lnTo>
                  <a:pt x="2260245" y="1381430"/>
                </a:lnTo>
                <a:lnTo>
                  <a:pt x="2259892" y="1380449"/>
                </a:lnTo>
                <a:lnTo>
                  <a:pt x="2259054" y="1379820"/>
                </a:lnTo>
                <a:lnTo>
                  <a:pt x="2257711" y="1379544"/>
                </a:lnTo>
                <a:lnTo>
                  <a:pt x="2256558" y="1380287"/>
                </a:lnTo>
                <a:lnTo>
                  <a:pt x="2255215" y="1383192"/>
                </a:lnTo>
                <a:lnTo>
                  <a:pt x="2255425" y="1383735"/>
                </a:lnTo>
                <a:lnTo>
                  <a:pt x="2255206" y="1385592"/>
                </a:lnTo>
                <a:lnTo>
                  <a:pt x="2255549" y="1386097"/>
                </a:lnTo>
                <a:lnTo>
                  <a:pt x="2255530" y="1386516"/>
                </a:lnTo>
                <a:lnTo>
                  <a:pt x="2255149" y="1386869"/>
                </a:lnTo>
                <a:lnTo>
                  <a:pt x="2254358" y="1386821"/>
                </a:lnTo>
                <a:lnTo>
                  <a:pt x="2253158" y="1386383"/>
                </a:lnTo>
                <a:lnTo>
                  <a:pt x="2248614" y="1381992"/>
                </a:lnTo>
                <a:lnTo>
                  <a:pt x="2245176" y="1379801"/>
                </a:lnTo>
                <a:lnTo>
                  <a:pt x="2240918" y="1378191"/>
                </a:lnTo>
                <a:lnTo>
                  <a:pt x="2237547" y="1377401"/>
                </a:lnTo>
                <a:lnTo>
                  <a:pt x="2235070" y="1377439"/>
                </a:lnTo>
                <a:lnTo>
                  <a:pt x="2233032" y="1378572"/>
                </a:lnTo>
                <a:lnTo>
                  <a:pt x="2231441" y="1380782"/>
                </a:lnTo>
                <a:lnTo>
                  <a:pt x="2228955" y="1382039"/>
                </a:lnTo>
                <a:lnTo>
                  <a:pt x="2225574" y="1382344"/>
                </a:lnTo>
                <a:lnTo>
                  <a:pt x="2223745" y="1382944"/>
                </a:lnTo>
                <a:lnTo>
                  <a:pt x="2223459" y="1383830"/>
                </a:lnTo>
                <a:lnTo>
                  <a:pt x="2222240" y="1383849"/>
                </a:lnTo>
                <a:lnTo>
                  <a:pt x="2220087" y="1383011"/>
                </a:lnTo>
                <a:lnTo>
                  <a:pt x="2217868" y="1382773"/>
                </a:lnTo>
                <a:lnTo>
                  <a:pt x="2215572" y="1383145"/>
                </a:lnTo>
                <a:lnTo>
                  <a:pt x="2213896" y="1384011"/>
                </a:lnTo>
                <a:lnTo>
                  <a:pt x="2212115" y="1386726"/>
                </a:lnTo>
                <a:lnTo>
                  <a:pt x="2211762" y="1388059"/>
                </a:lnTo>
                <a:lnTo>
                  <a:pt x="2210476" y="1389222"/>
                </a:lnTo>
                <a:lnTo>
                  <a:pt x="2207057" y="1391031"/>
                </a:lnTo>
                <a:lnTo>
                  <a:pt x="2206885" y="1391698"/>
                </a:lnTo>
                <a:lnTo>
                  <a:pt x="2205085" y="1393755"/>
                </a:lnTo>
                <a:lnTo>
                  <a:pt x="2204514" y="1394889"/>
                </a:lnTo>
                <a:lnTo>
                  <a:pt x="2204523" y="1396003"/>
                </a:lnTo>
                <a:lnTo>
                  <a:pt x="2203923" y="1395937"/>
                </a:lnTo>
                <a:lnTo>
                  <a:pt x="2202713" y="1394689"/>
                </a:lnTo>
                <a:lnTo>
                  <a:pt x="2202666" y="1393012"/>
                </a:lnTo>
                <a:lnTo>
                  <a:pt x="2203780" y="1390898"/>
                </a:lnTo>
                <a:lnTo>
                  <a:pt x="2204781" y="1389879"/>
                </a:lnTo>
                <a:lnTo>
                  <a:pt x="2205657" y="1389945"/>
                </a:lnTo>
                <a:lnTo>
                  <a:pt x="2206200" y="1389002"/>
                </a:lnTo>
                <a:lnTo>
                  <a:pt x="2206409" y="1387059"/>
                </a:lnTo>
                <a:lnTo>
                  <a:pt x="2206095" y="1386088"/>
                </a:lnTo>
                <a:lnTo>
                  <a:pt x="2204390" y="1386469"/>
                </a:lnTo>
                <a:lnTo>
                  <a:pt x="2203495" y="1387240"/>
                </a:lnTo>
                <a:lnTo>
                  <a:pt x="2202361" y="1387412"/>
                </a:lnTo>
                <a:lnTo>
                  <a:pt x="2200999" y="1386973"/>
                </a:lnTo>
                <a:lnTo>
                  <a:pt x="2199799" y="1388031"/>
                </a:lnTo>
                <a:lnTo>
                  <a:pt x="2198761" y="1390593"/>
                </a:lnTo>
                <a:lnTo>
                  <a:pt x="2197522" y="1392269"/>
                </a:lnTo>
                <a:lnTo>
                  <a:pt x="2196084" y="1393060"/>
                </a:lnTo>
                <a:lnTo>
                  <a:pt x="2195113" y="1392184"/>
                </a:lnTo>
                <a:lnTo>
                  <a:pt x="2194617" y="1389640"/>
                </a:lnTo>
                <a:lnTo>
                  <a:pt x="2194617" y="1387650"/>
                </a:lnTo>
                <a:lnTo>
                  <a:pt x="2195198" y="1385240"/>
                </a:lnTo>
                <a:lnTo>
                  <a:pt x="2194903" y="1384773"/>
                </a:lnTo>
                <a:lnTo>
                  <a:pt x="2194293" y="1385545"/>
                </a:lnTo>
                <a:lnTo>
                  <a:pt x="2193379" y="1387554"/>
                </a:lnTo>
                <a:lnTo>
                  <a:pt x="2192160" y="1391936"/>
                </a:lnTo>
                <a:lnTo>
                  <a:pt x="2191379" y="1393355"/>
                </a:lnTo>
                <a:lnTo>
                  <a:pt x="2190322" y="1393955"/>
                </a:lnTo>
                <a:lnTo>
                  <a:pt x="2188645" y="1396603"/>
                </a:lnTo>
                <a:lnTo>
                  <a:pt x="2186359" y="1401290"/>
                </a:lnTo>
                <a:lnTo>
                  <a:pt x="2183778" y="1405833"/>
                </a:lnTo>
                <a:lnTo>
                  <a:pt x="2180901" y="1410214"/>
                </a:lnTo>
                <a:lnTo>
                  <a:pt x="2179168" y="1412567"/>
                </a:lnTo>
                <a:lnTo>
                  <a:pt x="2178587" y="1412901"/>
                </a:lnTo>
                <a:lnTo>
                  <a:pt x="2178330" y="1413682"/>
                </a:lnTo>
                <a:lnTo>
                  <a:pt x="2178187" y="1416491"/>
                </a:lnTo>
                <a:lnTo>
                  <a:pt x="2177672" y="1418396"/>
                </a:lnTo>
                <a:lnTo>
                  <a:pt x="2176167" y="1419892"/>
                </a:lnTo>
                <a:lnTo>
                  <a:pt x="2172234" y="1421778"/>
                </a:lnTo>
                <a:lnTo>
                  <a:pt x="2171614" y="1423064"/>
                </a:lnTo>
                <a:lnTo>
                  <a:pt x="2171529" y="1424121"/>
                </a:lnTo>
                <a:lnTo>
                  <a:pt x="2168995" y="1428493"/>
                </a:lnTo>
                <a:lnTo>
                  <a:pt x="2167757" y="1431170"/>
                </a:lnTo>
                <a:lnTo>
                  <a:pt x="2166947" y="1433951"/>
                </a:lnTo>
                <a:lnTo>
                  <a:pt x="2167204" y="1435703"/>
                </a:lnTo>
                <a:lnTo>
                  <a:pt x="2168528" y="1436418"/>
                </a:lnTo>
                <a:lnTo>
                  <a:pt x="2169605" y="1436142"/>
                </a:lnTo>
                <a:lnTo>
                  <a:pt x="2170424" y="1434875"/>
                </a:lnTo>
                <a:lnTo>
                  <a:pt x="2171681" y="1433722"/>
                </a:lnTo>
                <a:lnTo>
                  <a:pt x="2173386" y="1432694"/>
                </a:lnTo>
                <a:lnTo>
                  <a:pt x="2174624" y="1431179"/>
                </a:lnTo>
                <a:lnTo>
                  <a:pt x="2176348" y="1427493"/>
                </a:lnTo>
                <a:lnTo>
                  <a:pt x="2178282" y="1425369"/>
                </a:lnTo>
                <a:lnTo>
                  <a:pt x="2179311" y="1425245"/>
                </a:lnTo>
                <a:lnTo>
                  <a:pt x="2179596" y="1425302"/>
                </a:lnTo>
                <a:lnTo>
                  <a:pt x="2181606" y="1424340"/>
                </a:lnTo>
                <a:lnTo>
                  <a:pt x="2183225" y="1424654"/>
                </a:lnTo>
                <a:lnTo>
                  <a:pt x="2184206" y="1426102"/>
                </a:lnTo>
                <a:lnTo>
                  <a:pt x="2185207" y="1427093"/>
                </a:lnTo>
                <a:lnTo>
                  <a:pt x="2185426" y="1428026"/>
                </a:lnTo>
                <a:lnTo>
                  <a:pt x="2184930" y="1430103"/>
                </a:lnTo>
                <a:lnTo>
                  <a:pt x="2184006" y="1432293"/>
                </a:lnTo>
                <a:lnTo>
                  <a:pt x="2182663" y="1434589"/>
                </a:lnTo>
                <a:lnTo>
                  <a:pt x="2181444" y="1438028"/>
                </a:lnTo>
                <a:lnTo>
                  <a:pt x="2180349" y="1442609"/>
                </a:lnTo>
                <a:lnTo>
                  <a:pt x="2180120" y="1446067"/>
                </a:lnTo>
                <a:lnTo>
                  <a:pt x="2180749" y="1448400"/>
                </a:lnTo>
                <a:lnTo>
                  <a:pt x="2180149" y="1450486"/>
                </a:lnTo>
                <a:lnTo>
                  <a:pt x="2178320" y="1452315"/>
                </a:lnTo>
                <a:lnTo>
                  <a:pt x="2176844" y="1454763"/>
                </a:lnTo>
                <a:lnTo>
                  <a:pt x="2175729" y="1457821"/>
                </a:lnTo>
                <a:lnTo>
                  <a:pt x="2175101" y="1460383"/>
                </a:lnTo>
                <a:lnTo>
                  <a:pt x="2174948" y="1462459"/>
                </a:lnTo>
                <a:lnTo>
                  <a:pt x="2175110" y="1464012"/>
                </a:lnTo>
                <a:lnTo>
                  <a:pt x="2175796" y="1466107"/>
                </a:lnTo>
                <a:lnTo>
                  <a:pt x="2175748" y="1467164"/>
                </a:lnTo>
                <a:lnTo>
                  <a:pt x="2173767" y="1471765"/>
                </a:lnTo>
                <a:lnTo>
                  <a:pt x="2173053" y="1473994"/>
                </a:lnTo>
                <a:lnTo>
                  <a:pt x="2172929" y="1475756"/>
                </a:lnTo>
                <a:lnTo>
                  <a:pt x="2172433" y="1477490"/>
                </a:lnTo>
                <a:lnTo>
                  <a:pt x="2170919" y="1481004"/>
                </a:lnTo>
                <a:lnTo>
                  <a:pt x="2170443" y="1482957"/>
                </a:lnTo>
                <a:lnTo>
                  <a:pt x="2170357" y="1484748"/>
                </a:lnTo>
                <a:lnTo>
                  <a:pt x="2170700" y="1487681"/>
                </a:lnTo>
                <a:lnTo>
                  <a:pt x="2170509" y="1488672"/>
                </a:lnTo>
                <a:lnTo>
                  <a:pt x="2170595" y="1489424"/>
                </a:lnTo>
                <a:lnTo>
                  <a:pt x="2170967" y="1489929"/>
                </a:lnTo>
                <a:lnTo>
                  <a:pt x="2170967" y="1490853"/>
                </a:lnTo>
                <a:lnTo>
                  <a:pt x="2170576" y="1492196"/>
                </a:lnTo>
                <a:lnTo>
                  <a:pt x="2170729" y="1493234"/>
                </a:lnTo>
                <a:lnTo>
                  <a:pt x="2171414" y="1493977"/>
                </a:lnTo>
                <a:lnTo>
                  <a:pt x="2171853" y="1495396"/>
                </a:lnTo>
                <a:lnTo>
                  <a:pt x="2172053" y="1497483"/>
                </a:lnTo>
                <a:lnTo>
                  <a:pt x="2172577" y="1499226"/>
                </a:lnTo>
                <a:lnTo>
                  <a:pt x="2173424" y="1500616"/>
                </a:lnTo>
                <a:lnTo>
                  <a:pt x="2173577" y="1502645"/>
                </a:lnTo>
                <a:lnTo>
                  <a:pt x="2173034" y="1505293"/>
                </a:lnTo>
                <a:lnTo>
                  <a:pt x="2172757" y="1510265"/>
                </a:lnTo>
                <a:lnTo>
                  <a:pt x="2172748" y="1517552"/>
                </a:lnTo>
                <a:lnTo>
                  <a:pt x="2173148" y="1522219"/>
                </a:lnTo>
                <a:lnTo>
                  <a:pt x="2173967" y="1524286"/>
                </a:lnTo>
                <a:lnTo>
                  <a:pt x="2174881" y="1525810"/>
                </a:lnTo>
                <a:lnTo>
                  <a:pt x="2175891" y="1526791"/>
                </a:lnTo>
                <a:lnTo>
                  <a:pt x="2177053" y="1529801"/>
                </a:lnTo>
                <a:lnTo>
                  <a:pt x="2178368" y="1534849"/>
                </a:lnTo>
                <a:lnTo>
                  <a:pt x="2179577" y="1538183"/>
                </a:lnTo>
                <a:lnTo>
                  <a:pt x="2180701" y="1539802"/>
                </a:lnTo>
                <a:lnTo>
                  <a:pt x="2181711" y="1540697"/>
                </a:lnTo>
                <a:lnTo>
                  <a:pt x="2182511" y="1541221"/>
                </a:lnTo>
                <a:lnTo>
                  <a:pt x="2183102" y="1541297"/>
                </a:lnTo>
                <a:lnTo>
                  <a:pt x="2183435" y="1542088"/>
                </a:lnTo>
                <a:lnTo>
                  <a:pt x="2184940" y="1542564"/>
                </a:lnTo>
                <a:lnTo>
                  <a:pt x="2187693" y="1542764"/>
                </a:lnTo>
                <a:lnTo>
                  <a:pt x="2190226" y="1542450"/>
                </a:lnTo>
                <a:lnTo>
                  <a:pt x="2192531" y="1541631"/>
                </a:lnTo>
                <a:lnTo>
                  <a:pt x="2199866" y="1537383"/>
                </a:lnTo>
                <a:lnTo>
                  <a:pt x="2202713" y="1535068"/>
                </a:lnTo>
                <a:lnTo>
                  <a:pt x="2204295" y="1532992"/>
                </a:lnTo>
                <a:lnTo>
                  <a:pt x="2205828" y="1530258"/>
                </a:lnTo>
                <a:lnTo>
                  <a:pt x="2207305" y="1526867"/>
                </a:lnTo>
                <a:lnTo>
                  <a:pt x="2210314" y="1521781"/>
                </a:lnTo>
                <a:lnTo>
                  <a:pt x="2211781" y="1518704"/>
                </a:lnTo>
                <a:lnTo>
                  <a:pt x="2213191" y="1514799"/>
                </a:lnTo>
                <a:lnTo>
                  <a:pt x="2214258" y="1510703"/>
                </a:lnTo>
                <a:lnTo>
                  <a:pt x="2214972" y="1506407"/>
                </a:lnTo>
                <a:lnTo>
                  <a:pt x="2215315" y="1501940"/>
                </a:lnTo>
                <a:lnTo>
                  <a:pt x="2215277" y="1497311"/>
                </a:lnTo>
                <a:lnTo>
                  <a:pt x="2214553" y="1492644"/>
                </a:lnTo>
                <a:lnTo>
                  <a:pt x="2213153" y="1487929"/>
                </a:lnTo>
                <a:lnTo>
                  <a:pt x="2212401" y="1485519"/>
                </a:lnTo>
                <a:lnTo>
                  <a:pt x="2212105" y="1484881"/>
                </a:lnTo>
                <a:lnTo>
                  <a:pt x="2209571" y="1478823"/>
                </a:lnTo>
                <a:lnTo>
                  <a:pt x="2206714" y="1470365"/>
                </a:lnTo>
                <a:lnTo>
                  <a:pt x="2206752" y="1469641"/>
                </a:lnTo>
                <a:lnTo>
                  <a:pt x="2209419" y="1464583"/>
                </a:lnTo>
                <a:lnTo>
                  <a:pt x="2209486" y="1463897"/>
                </a:lnTo>
                <a:lnTo>
                  <a:pt x="2209200" y="1459783"/>
                </a:lnTo>
                <a:lnTo>
                  <a:pt x="2208629" y="1457716"/>
                </a:lnTo>
                <a:lnTo>
                  <a:pt x="2207267" y="1454934"/>
                </a:lnTo>
                <a:lnTo>
                  <a:pt x="2207314" y="1454229"/>
                </a:lnTo>
                <a:lnTo>
                  <a:pt x="2210086" y="1450677"/>
                </a:lnTo>
                <a:lnTo>
                  <a:pt x="2211762" y="1447972"/>
                </a:lnTo>
                <a:lnTo>
                  <a:pt x="2213286" y="1444686"/>
                </a:lnTo>
                <a:lnTo>
                  <a:pt x="2214277" y="1440847"/>
                </a:lnTo>
                <a:lnTo>
                  <a:pt x="2214725" y="1436456"/>
                </a:lnTo>
                <a:lnTo>
                  <a:pt x="2214715" y="1433522"/>
                </a:lnTo>
                <a:lnTo>
                  <a:pt x="2214229" y="1432055"/>
                </a:lnTo>
                <a:lnTo>
                  <a:pt x="2214277" y="1430922"/>
                </a:lnTo>
                <a:lnTo>
                  <a:pt x="2214858" y="1430131"/>
                </a:lnTo>
                <a:lnTo>
                  <a:pt x="2217830" y="1429103"/>
                </a:lnTo>
                <a:lnTo>
                  <a:pt x="2218830" y="1427360"/>
                </a:lnTo>
                <a:lnTo>
                  <a:pt x="2219039" y="1424292"/>
                </a:lnTo>
                <a:lnTo>
                  <a:pt x="2219649" y="1422768"/>
                </a:lnTo>
                <a:lnTo>
                  <a:pt x="2220659" y="1422797"/>
                </a:lnTo>
                <a:lnTo>
                  <a:pt x="2221592" y="1422168"/>
                </a:lnTo>
                <a:lnTo>
                  <a:pt x="2222449" y="1420882"/>
                </a:lnTo>
                <a:lnTo>
                  <a:pt x="2223583" y="1420511"/>
                </a:lnTo>
                <a:lnTo>
                  <a:pt x="2224992" y="1421073"/>
                </a:lnTo>
                <a:lnTo>
                  <a:pt x="2226964" y="1419168"/>
                </a:lnTo>
                <a:lnTo>
                  <a:pt x="2229498" y="1414796"/>
                </a:lnTo>
                <a:lnTo>
                  <a:pt x="2231441" y="1412348"/>
                </a:lnTo>
                <a:lnTo>
                  <a:pt x="2232803" y="1411834"/>
                </a:lnTo>
                <a:lnTo>
                  <a:pt x="2233060" y="1412234"/>
                </a:lnTo>
                <a:lnTo>
                  <a:pt x="2232222" y="1413539"/>
                </a:lnTo>
                <a:lnTo>
                  <a:pt x="2231965" y="1414977"/>
                </a:lnTo>
                <a:lnTo>
                  <a:pt x="2232289" y="1416539"/>
                </a:lnTo>
                <a:lnTo>
                  <a:pt x="2232003" y="1418053"/>
                </a:lnTo>
                <a:lnTo>
                  <a:pt x="2231374" y="1420121"/>
                </a:lnTo>
                <a:lnTo>
                  <a:pt x="2231765" y="1420768"/>
                </a:lnTo>
                <a:lnTo>
                  <a:pt x="2230679" y="1424092"/>
                </a:lnTo>
                <a:lnTo>
                  <a:pt x="2230631" y="1425750"/>
                </a:lnTo>
                <a:lnTo>
                  <a:pt x="2231288" y="1427007"/>
                </a:lnTo>
                <a:lnTo>
                  <a:pt x="2232070" y="1426569"/>
                </a:lnTo>
                <a:lnTo>
                  <a:pt x="2232974" y="1424426"/>
                </a:lnTo>
                <a:lnTo>
                  <a:pt x="2233251" y="1423283"/>
                </a:lnTo>
                <a:lnTo>
                  <a:pt x="2232879" y="1423140"/>
                </a:lnTo>
                <a:lnTo>
                  <a:pt x="2233022" y="1422226"/>
                </a:lnTo>
                <a:lnTo>
                  <a:pt x="2233660" y="1420549"/>
                </a:lnTo>
                <a:lnTo>
                  <a:pt x="2234232" y="1419749"/>
                </a:lnTo>
                <a:lnTo>
                  <a:pt x="2234727" y="1419844"/>
                </a:lnTo>
                <a:lnTo>
                  <a:pt x="2234860" y="1420759"/>
                </a:lnTo>
                <a:lnTo>
                  <a:pt x="2234641" y="1422502"/>
                </a:lnTo>
                <a:lnTo>
                  <a:pt x="2233203" y="1426607"/>
                </a:lnTo>
                <a:lnTo>
                  <a:pt x="2232917" y="1427855"/>
                </a:lnTo>
                <a:lnTo>
                  <a:pt x="2233241" y="1428207"/>
                </a:lnTo>
                <a:lnTo>
                  <a:pt x="2234975" y="1425636"/>
                </a:lnTo>
                <a:lnTo>
                  <a:pt x="2236422" y="1421540"/>
                </a:lnTo>
                <a:lnTo>
                  <a:pt x="2237527" y="1418396"/>
                </a:lnTo>
                <a:lnTo>
                  <a:pt x="2237727" y="1416682"/>
                </a:lnTo>
                <a:lnTo>
                  <a:pt x="2237394" y="1412253"/>
                </a:lnTo>
                <a:lnTo>
                  <a:pt x="2237461" y="1410434"/>
                </a:lnTo>
                <a:lnTo>
                  <a:pt x="2237880" y="1409176"/>
                </a:lnTo>
                <a:lnTo>
                  <a:pt x="2239385" y="1407757"/>
                </a:lnTo>
                <a:lnTo>
                  <a:pt x="2241966" y="1406176"/>
                </a:lnTo>
                <a:lnTo>
                  <a:pt x="2244519" y="1405328"/>
                </a:lnTo>
                <a:lnTo>
                  <a:pt x="2247043" y="1405223"/>
                </a:lnTo>
                <a:lnTo>
                  <a:pt x="2248805" y="1404795"/>
                </a:lnTo>
                <a:lnTo>
                  <a:pt x="2249805" y="1404042"/>
                </a:lnTo>
                <a:lnTo>
                  <a:pt x="2249453" y="1403433"/>
                </a:lnTo>
                <a:lnTo>
                  <a:pt x="2247757" y="1402985"/>
                </a:lnTo>
                <a:lnTo>
                  <a:pt x="2246462" y="1401994"/>
                </a:lnTo>
                <a:lnTo>
                  <a:pt x="2245586" y="1400461"/>
                </a:lnTo>
                <a:lnTo>
                  <a:pt x="2245290" y="1398699"/>
                </a:lnTo>
                <a:lnTo>
                  <a:pt x="2245586" y="1396718"/>
                </a:lnTo>
                <a:lnTo>
                  <a:pt x="2246662" y="1394765"/>
                </a:lnTo>
                <a:lnTo>
                  <a:pt x="2248529" y="1392850"/>
                </a:lnTo>
                <a:lnTo>
                  <a:pt x="2249119" y="1391450"/>
                </a:lnTo>
                <a:lnTo>
                  <a:pt x="2248424" y="1390545"/>
                </a:lnTo>
                <a:lnTo>
                  <a:pt x="2249224" y="1390221"/>
                </a:lnTo>
                <a:lnTo>
                  <a:pt x="2251510" y="1390479"/>
                </a:lnTo>
                <a:lnTo>
                  <a:pt x="2253110" y="1390231"/>
                </a:lnTo>
                <a:lnTo>
                  <a:pt x="2254015" y="1389478"/>
                </a:lnTo>
                <a:lnTo>
                  <a:pt x="2254263" y="1389574"/>
                </a:lnTo>
                <a:lnTo>
                  <a:pt x="2256177" y="1390288"/>
                </a:lnTo>
                <a:lnTo>
                  <a:pt x="2259597" y="1392641"/>
                </a:lnTo>
                <a:lnTo>
                  <a:pt x="2262845" y="1394013"/>
                </a:lnTo>
                <a:lnTo>
                  <a:pt x="2265921" y="1394403"/>
                </a:lnTo>
                <a:lnTo>
                  <a:pt x="2268169" y="1395232"/>
                </a:lnTo>
                <a:lnTo>
                  <a:pt x="2269579" y="1396498"/>
                </a:lnTo>
                <a:lnTo>
                  <a:pt x="2270598" y="1397918"/>
                </a:lnTo>
                <a:lnTo>
                  <a:pt x="2271217" y="1399489"/>
                </a:lnTo>
                <a:lnTo>
                  <a:pt x="2272684" y="1400375"/>
                </a:lnTo>
                <a:lnTo>
                  <a:pt x="2274999" y="1400575"/>
                </a:lnTo>
                <a:lnTo>
                  <a:pt x="2276818" y="1401242"/>
                </a:lnTo>
                <a:lnTo>
                  <a:pt x="2278142" y="1402375"/>
                </a:lnTo>
                <a:lnTo>
                  <a:pt x="2285495" y="1405300"/>
                </a:lnTo>
                <a:lnTo>
                  <a:pt x="2288572" y="1406843"/>
                </a:lnTo>
                <a:lnTo>
                  <a:pt x="2290267" y="1408348"/>
                </a:lnTo>
                <a:lnTo>
                  <a:pt x="2290744" y="1409319"/>
                </a:lnTo>
                <a:lnTo>
                  <a:pt x="2290601" y="1410272"/>
                </a:lnTo>
                <a:lnTo>
                  <a:pt x="2290772" y="1411291"/>
                </a:lnTo>
                <a:lnTo>
                  <a:pt x="2292030" y="1413272"/>
                </a:lnTo>
                <a:lnTo>
                  <a:pt x="2292506" y="1413453"/>
                </a:lnTo>
                <a:lnTo>
                  <a:pt x="2292801" y="1414405"/>
                </a:lnTo>
                <a:lnTo>
                  <a:pt x="2292906" y="1416139"/>
                </a:lnTo>
                <a:lnTo>
                  <a:pt x="2293277" y="1417301"/>
                </a:lnTo>
                <a:lnTo>
                  <a:pt x="2293906" y="1417892"/>
                </a:lnTo>
                <a:lnTo>
                  <a:pt x="2293515" y="1418130"/>
                </a:lnTo>
                <a:lnTo>
                  <a:pt x="2291248" y="1417130"/>
                </a:lnTo>
                <a:lnTo>
                  <a:pt x="2289963" y="1417434"/>
                </a:lnTo>
                <a:lnTo>
                  <a:pt x="2289362" y="1418730"/>
                </a:lnTo>
                <a:lnTo>
                  <a:pt x="2289267" y="1419959"/>
                </a:lnTo>
                <a:lnTo>
                  <a:pt x="2289677" y="1421111"/>
                </a:lnTo>
                <a:lnTo>
                  <a:pt x="2292572" y="1424578"/>
                </a:lnTo>
                <a:lnTo>
                  <a:pt x="2293325" y="1427740"/>
                </a:lnTo>
                <a:lnTo>
                  <a:pt x="2293468" y="1431560"/>
                </a:lnTo>
                <a:lnTo>
                  <a:pt x="2293106" y="1433046"/>
                </a:lnTo>
                <a:lnTo>
                  <a:pt x="2292801" y="1436313"/>
                </a:lnTo>
                <a:lnTo>
                  <a:pt x="2292553" y="1441361"/>
                </a:lnTo>
                <a:lnTo>
                  <a:pt x="2292496" y="1443085"/>
                </a:lnTo>
                <a:lnTo>
                  <a:pt x="2291544" y="1444771"/>
                </a:lnTo>
                <a:lnTo>
                  <a:pt x="2288962" y="1447191"/>
                </a:lnTo>
                <a:lnTo>
                  <a:pt x="2288924" y="1446733"/>
                </a:lnTo>
                <a:lnTo>
                  <a:pt x="2288305" y="1446610"/>
                </a:lnTo>
                <a:lnTo>
                  <a:pt x="2287638" y="1446981"/>
                </a:lnTo>
                <a:lnTo>
                  <a:pt x="2286705" y="1449048"/>
                </a:lnTo>
                <a:lnTo>
                  <a:pt x="2285905" y="1452820"/>
                </a:lnTo>
                <a:lnTo>
                  <a:pt x="2284933" y="1454868"/>
                </a:lnTo>
                <a:lnTo>
                  <a:pt x="2283781" y="1455192"/>
                </a:lnTo>
                <a:lnTo>
                  <a:pt x="2283085" y="1455734"/>
                </a:lnTo>
                <a:lnTo>
                  <a:pt x="2282857" y="1456496"/>
                </a:lnTo>
                <a:lnTo>
                  <a:pt x="2281628" y="1457011"/>
                </a:lnTo>
                <a:lnTo>
                  <a:pt x="2279390" y="1457278"/>
                </a:lnTo>
                <a:lnTo>
                  <a:pt x="2277856" y="1458420"/>
                </a:lnTo>
                <a:lnTo>
                  <a:pt x="2276713" y="1461640"/>
                </a:lnTo>
                <a:lnTo>
                  <a:pt x="2276761" y="1463183"/>
                </a:lnTo>
                <a:lnTo>
                  <a:pt x="2276227" y="1465097"/>
                </a:lnTo>
                <a:lnTo>
                  <a:pt x="2276266" y="1466736"/>
                </a:lnTo>
                <a:lnTo>
                  <a:pt x="2276866" y="1468098"/>
                </a:lnTo>
                <a:lnTo>
                  <a:pt x="2278675" y="1469460"/>
                </a:lnTo>
                <a:lnTo>
                  <a:pt x="2281685" y="1470822"/>
                </a:lnTo>
                <a:lnTo>
                  <a:pt x="2283486" y="1471032"/>
                </a:lnTo>
                <a:lnTo>
                  <a:pt x="2284724" y="1470460"/>
                </a:lnTo>
                <a:lnTo>
                  <a:pt x="2286019" y="1468231"/>
                </a:lnTo>
                <a:lnTo>
                  <a:pt x="2287276" y="1467355"/>
                </a:lnTo>
                <a:lnTo>
                  <a:pt x="2288810" y="1466983"/>
                </a:lnTo>
                <a:lnTo>
                  <a:pt x="2289391" y="1465974"/>
                </a:lnTo>
                <a:lnTo>
                  <a:pt x="2291915" y="1461507"/>
                </a:lnTo>
                <a:lnTo>
                  <a:pt x="2291915" y="1460516"/>
                </a:lnTo>
                <a:lnTo>
                  <a:pt x="2290991" y="1460135"/>
                </a:lnTo>
                <a:lnTo>
                  <a:pt x="2291125" y="1459859"/>
                </a:lnTo>
                <a:lnTo>
                  <a:pt x="2292315" y="1459678"/>
                </a:lnTo>
                <a:lnTo>
                  <a:pt x="2293344" y="1459078"/>
                </a:lnTo>
                <a:lnTo>
                  <a:pt x="2294220" y="1458049"/>
                </a:lnTo>
                <a:lnTo>
                  <a:pt x="2295754" y="1457287"/>
                </a:lnTo>
                <a:lnTo>
                  <a:pt x="2299488" y="1456115"/>
                </a:lnTo>
                <a:lnTo>
                  <a:pt x="2301488" y="1454782"/>
                </a:lnTo>
                <a:lnTo>
                  <a:pt x="2302755" y="1454563"/>
                </a:lnTo>
                <a:lnTo>
                  <a:pt x="2304602" y="1455277"/>
                </a:lnTo>
                <a:lnTo>
                  <a:pt x="2307022" y="1456916"/>
                </a:lnTo>
                <a:lnTo>
                  <a:pt x="2308936" y="1459306"/>
                </a:lnTo>
                <a:lnTo>
                  <a:pt x="2310346" y="1462440"/>
                </a:lnTo>
                <a:lnTo>
                  <a:pt x="2312127" y="1470546"/>
                </a:lnTo>
                <a:lnTo>
                  <a:pt x="2314280" y="1483567"/>
                </a:lnTo>
                <a:lnTo>
                  <a:pt x="2315747" y="1490825"/>
                </a:lnTo>
                <a:lnTo>
                  <a:pt x="2316537" y="1492368"/>
                </a:lnTo>
                <a:lnTo>
                  <a:pt x="2316928" y="1493139"/>
                </a:lnTo>
                <a:lnTo>
                  <a:pt x="2315032" y="1503245"/>
                </a:lnTo>
                <a:lnTo>
                  <a:pt x="2313508" y="1507408"/>
                </a:lnTo>
                <a:lnTo>
                  <a:pt x="2310841" y="1509817"/>
                </a:lnTo>
                <a:lnTo>
                  <a:pt x="2308193" y="1512151"/>
                </a:lnTo>
                <a:lnTo>
                  <a:pt x="2304888" y="1516056"/>
                </a:lnTo>
                <a:lnTo>
                  <a:pt x="2301259" y="1517980"/>
                </a:lnTo>
                <a:lnTo>
                  <a:pt x="2299402" y="1519114"/>
                </a:lnTo>
                <a:lnTo>
                  <a:pt x="2299002" y="1519847"/>
                </a:lnTo>
                <a:lnTo>
                  <a:pt x="2298554" y="1519618"/>
                </a:lnTo>
                <a:lnTo>
                  <a:pt x="2297564" y="1521733"/>
                </a:lnTo>
                <a:lnTo>
                  <a:pt x="2296678" y="1524657"/>
                </a:lnTo>
                <a:lnTo>
                  <a:pt x="2296325" y="1526915"/>
                </a:lnTo>
                <a:lnTo>
                  <a:pt x="2296640" y="1528153"/>
                </a:lnTo>
                <a:lnTo>
                  <a:pt x="2295887" y="1528944"/>
                </a:lnTo>
                <a:lnTo>
                  <a:pt x="2294525" y="1530429"/>
                </a:lnTo>
                <a:lnTo>
                  <a:pt x="2294268" y="1530972"/>
                </a:lnTo>
                <a:lnTo>
                  <a:pt x="2294363" y="1531839"/>
                </a:lnTo>
                <a:lnTo>
                  <a:pt x="2294077" y="1532258"/>
                </a:lnTo>
                <a:lnTo>
                  <a:pt x="2293420" y="1532239"/>
                </a:lnTo>
                <a:lnTo>
                  <a:pt x="2292915" y="1532658"/>
                </a:lnTo>
                <a:lnTo>
                  <a:pt x="2291687" y="1534211"/>
                </a:lnTo>
                <a:lnTo>
                  <a:pt x="2289572" y="1538269"/>
                </a:lnTo>
                <a:lnTo>
                  <a:pt x="2289172" y="1539116"/>
                </a:lnTo>
                <a:lnTo>
                  <a:pt x="2289524" y="1539745"/>
                </a:lnTo>
                <a:lnTo>
                  <a:pt x="2291944" y="1540136"/>
                </a:lnTo>
                <a:lnTo>
                  <a:pt x="2293592" y="1540879"/>
                </a:lnTo>
                <a:lnTo>
                  <a:pt x="2294877" y="1541993"/>
                </a:lnTo>
                <a:lnTo>
                  <a:pt x="2299516" y="1544174"/>
                </a:lnTo>
                <a:lnTo>
                  <a:pt x="2300935" y="1545527"/>
                </a:lnTo>
                <a:lnTo>
                  <a:pt x="2302345" y="1546269"/>
                </a:lnTo>
                <a:lnTo>
                  <a:pt x="2303745" y="1546403"/>
                </a:lnTo>
                <a:lnTo>
                  <a:pt x="2304707" y="1545974"/>
                </a:lnTo>
                <a:lnTo>
                  <a:pt x="2305222" y="1544984"/>
                </a:lnTo>
                <a:lnTo>
                  <a:pt x="2305879" y="1544917"/>
                </a:lnTo>
                <a:lnTo>
                  <a:pt x="2306679" y="1545774"/>
                </a:lnTo>
                <a:lnTo>
                  <a:pt x="2309289" y="1546708"/>
                </a:lnTo>
                <a:lnTo>
                  <a:pt x="2309375" y="1547003"/>
                </a:lnTo>
                <a:lnTo>
                  <a:pt x="2302135" y="1548622"/>
                </a:lnTo>
                <a:lnTo>
                  <a:pt x="2300621" y="1549375"/>
                </a:lnTo>
                <a:lnTo>
                  <a:pt x="2302431" y="1549899"/>
                </a:lnTo>
                <a:lnTo>
                  <a:pt x="2304260" y="1549775"/>
                </a:lnTo>
                <a:lnTo>
                  <a:pt x="2306098" y="1548994"/>
                </a:lnTo>
                <a:lnTo>
                  <a:pt x="2308212" y="1549032"/>
                </a:lnTo>
                <a:lnTo>
                  <a:pt x="2310070" y="1549403"/>
                </a:lnTo>
                <a:lnTo>
                  <a:pt x="2310660" y="1549089"/>
                </a:lnTo>
                <a:lnTo>
                  <a:pt x="2310898" y="1548927"/>
                </a:lnTo>
                <a:lnTo>
                  <a:pt x="2314061" y="1551051"/>
                </a:lnTo>
                <a:lnTo>
                  <a:pt x="2315242" y="1551365"/>
                </a:lnTo>
                <a:lnTo>
                  <a:pt x="2316471" y="1551127"/>
                </a:lnTo>
                <a:lnTo>
                  <a:pt x="2317737" y="1550327"/>
                </a:lnTo>
                <a:lnTo>
                  <a:pt x="2320528" y="1549289"/>
                </a:lnTo>
                <a:lnTo>
                  <a:pt x="2324833" y="1548003"/>
                </a:lnTo>
                <a:lnTo>
                  <a:pt x="2328977" y="1547479"/>
                </a:lnTo>
                <a:lnTo>
                  <a:pt x="2332958" y="1547717"/>
                </a:lnTo>
                <a:lnTo>
                  <a:pt x="2335473" y="1547355"/>
                </a:lnTo>
                <a:lnTo>
                  <a:pt x="2337778" y="1546022"/>
                </a:lnTo>
                <a:lnTo>
                  <a:pt x="2342864" y="1541640"/>
                </a:lnTo>
                <a:lnTo>
                  <a:pt x="2348703" y="1538107"/>
                </a:lnTo>
                <a:lnTo>
                  <a:pt x="2358314" y="1533716"/>
                </a:lnTo>
                <a:lnTo>
                  <a:pt x="2372602" y="1528429"/>
                </a:lnTo>
                <a:lnTo>
                  <a:pt x="2374811" y="1527201"/>
                </a:lnTo>
                <a:lnTo>
                  <a:pt x="2377050" y="1525991"/>
                </a:lnTo>
                <a:lnTo>
                  <a:pt x="2378212" y="1525295"/>
                </a:lnTo>
                <a:lnTo>
                  <a:pt x="2379507" y="1524667"/>
                </a:lnTo>
                <a:lnTo>
                  <a:pt x="2389451" y="1519123"/>
                </a:lnTo>
                <a:lnTo>
                  <a:pt x="2394576" y="1515847"/>
                </a:lnTo>
                <a:lnTo>
                  <a:pt x="2397138" y="1513465"/>
                </a:lnTo>
                <a:lnTo>
                  <a:pt x="2399843" y="1511484"/>
                </a:lnTo>
                <a:lnTo>
                  <a:pt x="2402681" y="1509903"/>
                </a:lnTo>
                <a:lnTo>
                  <a:pt x="2404929" y="1507874"/>
                </a:lnTo>
                <a:lnTo>
                  <a:pt x="2406596" y="1505398"/>
                </a:lnTo>
                <a:lnTo>
                  <a:pt x="2408434" y="1503550"/>
                </a:lnTo>
                <a:lnTo>
                  <a:pt x="2410444" y="1502340"/>
                </a:lnTo>
                <a:lnTo>
                  <a:pt x="2411530" y="1501064"/>
                </a:lnTo>
                <a:lnTo>
                  <a:pt x="2411683" y="1499730"/>
                </a:lnTo>
                <a:lnTo>
                  <a:pt x="2411301" y="1497921"/>
                </a:lnTo>
                <a:lnTo>
                  <a:pt x="2410406" y="1495644"/>
                </a:lnTo>
                <a:lnTo>
                  <a:pt x="2410282" y="1493854"/>
                </a:lnTo>
                <a:lnTo>
                  <a:pt x="2410930" y="1492539"/>
                </a:lnTo>
                <a:lnTo>
                  <a:pt x="2411073" y="1491653"/>
                </a:lnTo>
                <a:lnTo>
                  <a:pt x="2410711" y="1491196"/>
                </a:lnTo>
                <a:lnTo>
                  <a:pt x="2406491" y="1489891"/>
                </a:lnTo>
                <a:lnTo>
                  <a:pt x="2406672" y="1483605"/>
                </a:lnTo>
                <a:lnTo>
                  <a:pt x="2406615" y="1483424"/>
                </a:lnTo>
                <a:lnTo>
                  <a:pt x="2406834" y="1483347"/>
                </a:lnTo>
                <a:lnTo>
                  <a:pt x="2416559" y="1480557"/>
                </a:lnTo>
                <a:lnTo>
                  <a:pt x="2422760" y="1479594"/>
                </a:lnTo>
                <a:lnTo>
                  <a:pt x="2430313" y="1479338"/>
                </a:lnTo>
                <a:lnTo>
                  <a:pt x="2439314" y="1480719"/>
                </a:lnTo>
                <a:lnTo>
                  <a:pt x="2442810" y="1481976"/>
                </a:lnTo>
                <a:lnTo>
                  <a:pt x="2445020" y="1483576"/>
                </a:lnTo>
                <a:lnTo>
                  <a:pt x="2447573" y="1484005"/>
                </a:lnTo>
                <a:lnTo>
                  <a:pt x="2450468" y="1483262"/>
                </a:lnTo>
                <a:lnTo>
                  <a:pt x="2454478" y="1483014"/>
                </a:lnTo>
                <a:lnTo>
                  <a:pt x="2459612" y="1483262"/>
                </a:lnTo>
                <a:lnTo>
                  <a:pt x="2462355" y="1483643"/>
                </a:lnTo>
                <a:lnTo>
                  <a:pt x="2462717" y="1484147"/>
                </a:lnTo>
                <a:lnTo>
                  <a:pt x="2463070" y="1483995"/>
                </a:lnTo>
                <a:lnTo>
                  <a:pt x="2463422" y="1483195"/>
                </a:lnTo>
                <a:lnTo>
                  <a:pt x="2464794" y="1482309"/>
                </a:lnTo>
                <a:lnTo>
                  <a:pt x="2468642" y="1480985"/>
                </a:lnTo>
                <a:lnTo>
                  <a:pt x="2469156" y="1481262"/>
                </a:lnTo>
                <a:lnTo>
                  <a:pt x="2469947" y="1480595"/>
                </a:lnTo>
                <a:lnTo>
                  <a:pt x="2471014" y="1478975"/>
                </a:lnTo>
                <a:lnTo>
                  <a:pt x="2472976" y="1477185"/>
                </a:lnTo>
                <a:lnTo>
                  <a:pt x="2475833" y="1475223"/>
                </a:lnTo>
                <a:lnTo>
                  <a:pt x="2478415" y="1474204"/>
                </a:lnTo>
                <a:lnTo>
                  <a:pt x="2480729" y="1474118"/>
                </a:lnTo>
                <a:lnTo>
                  <a:pt x="2482272" y="1473641"/>
                </a:lnTo>
                <a:lnTo>
                  <a:pt x="2483053" y="1472756"/>
                </a:lnTo>
                <a:lnTo>
                  <a:pt x="2483291" y="1471975"/>
                </a:lnTo>
                <a:lnTo>
                  <a:pt x="2482987" y="1471298"/>
                </a:lnTo>
                <a:lnTo>
                  <a:pt x="2483120" y="1470546"/>
                </a:lnTo>
                <a:lnTo>
                  <a:pt x="2483253" y="1470174"/>
                </a:lnTo>
                <a:lnTo>
                  <a:pt x="2483139" y="1469870"/>
                </a:lnTo>
                <a:lnTo>
                  <a:pt x="2482863" y="1469231"/>
                </a:lnTo>
                <a:lnTo>
                  <a:pt x="2482644" y="1466012"/>
                </a:lnTo>
                <a:lnTo>
                  <a:pt x="2482196" y="1464497"/>
                </a:lnTo>
                <a:lnTo>
                  <a:pt x="2481567" y="1463373"/>
                </a:lnTo>
                <a:lnTo>
                  <a:pt x="2480767" y="1462650"/>
                </a:lnTo>
                <a:lnTo>
                  <a:pt x="2480862" y="1461897"/>
                </a:lnTo>
                <a:lnTo>
                  <a:pt x="2482253" y="1460964"/>
                </a:lnTo>
                <a:lnTo>
                  <a:pt x="2482148" y="1461830"/>
                </a:lnTo>
                <a:lnTo>
                  <a:pt x="2482510" y="1462097"/>
                </a:lnTo>
                <a:lnTo>
                  <a:pt x="2483158" y="1461697"/>
                </a:lnTo>
                <a:lnTo>
                  <a:pt x="2484644" y="1459754"/>
                </a:lnTo>
                <a:lnTo>
                  <a:pt x="2484815" y="1459020"/>
                </a:lnTo>
                <a:lnTo>
                  <a:pt x="2485825" y="1458268"/>
                </a:lnTo>
                <a:lnTo>
                  <a:pt x="2486578" y="1457096"/>
                </a:lnTo>
                <a:lnTo>
                  <a:pt x="2485749" y="1456925"/>
                </a:lnTo>
                <a:lnTo>
                  <a:pt x="2483777" y="1457278"/>
                </a:lnTo>
                <a:lnTo>
                  <a:pt x="2483329" y="1456925"/>
                </a:lnTo>
                <a:lnTo>
                  <a:pt x="2484349" y="1455363"/>
                </a:lnTo>
                <a:lnTo>
                  <a:pt x="2484158" y="1454477"/>
                </a:lnTo>
                <a:lnTo>
                  <a:pt x="2483834" y="1454106"/>
                </a:lnTo>
                <a:lnTo>
                  <a:pt x="2483187" y="1453953"/>
                </a:lnTo>
                <a:lnTo>
                  <a:pt x="2480967" y="1455325"/>
                </a:lnTo>
                <a:lnTo>
                  <a:pt x="2480282" y="1455449"/>
                </a:lnTo>
                <a:lnTo>
                  <a:pt x="2480186" y="1454725"/>
                </a:lnTo>
                <a:lnTo>
                  <a:pt x="2479043" y="1453115"/>
                </a:lnTo>
                <a:lnTo>
                  <a:pt x="2482110" y="1450258"/>
                </a:lnTo>
                <a:lnTo>
                  <a:pt x="2492950" y="1442285"/>
                </a:lnTo>
                <a:lnTo>
                  <a:pt x="2494055" y="1441076"/>
                </a:lnTo>
                <a:lnTo>
                  <a:pt x="2494464" y="1439990"/>
                </a:lnTo>
                <a:lnTo>
                  <a:pt x="2494169" y="1439037"/>
                </a:lnTo>
                <a:lnTo>
                  <a:pt x="2493864" y="1438799"/>
                </a:lnTo>
                <a:lnTo>
                  <a:pt x="2494026" y="1438561"/>
                </a:lnTo>
                <a:lnTo>
                  <a:pt x="2504475" y="1428255"/>
                </a:lnTo>
                <a:lnTo>
                  <a:pt x="2510409" y="1423483"/>
                </a:lnTo>
                <a:lnTo>
                  <a:pt x="2515305" y="1420816"/>
                </a:lnTo>
                <a:lnTo>
                  <a:pt x="2519039" y="1419549"/>
                </a:lnTo>
                <a:lnTo>
                  <a:pt x="2521563" y="1419730"/>
                </a:lnTo>
                <a:lnTo>
                  <a:pt x="2522992" y="1419549"/>
                </a:lnTo>
                <a:lnTo>
                  <a:pt x="2524211" y="1419549"/>
                </a:lnTo>
                <a:lnTo>
                  <a:pt x="2530431" y="1419539"/>
                </a:lnTo>
                <a:lnTo>
                  <a:pt x="2541556" y="1419521"/>
                </a:lnTo>
                <a:lnTo>
                  <a:pt x="2552681" y="1419511"/>
                </a:lnTo>
                <a:lnTo>
                  <a:pt x="2563806" y="1419492"/>
                </a:lnTo>
                <a:lnTo>
                  <a:pt x="2574922" y="1419473"/>
                </a:lnTo>
                <a:lnTo>
                  <a:pt x="2586047" y="1419454"/>
                </a:lnTo>
                <a:lnTo>
                  <a:pt x="2597172" y="1419435"/>
                </a:lnTo>
                <a:lnTo>
                  <a:pt x="2608288" y="1419416"/>
                </a:lnTo>
                <a:lnTo>
                  <a:pt x="2610926" y="1412138"/>
                </a:lnTo>
                <a:lnTo>
                  <a:pt x="2613374" y="1408738"/>
                </a:lnTo>
                <a:lnTo>
                  <a:pt x="2616737" y="1409862"/>
                </a:lnTo>
                <a:lnTo>
                  <a:pt x="2618527" y="1409767"/>
                </a:lnTo>
                <a:lnTo>
                  <a:pt x="2620518" y="1408014"/>
                </a:lnTo>
                <a:lnTo>
                  <a:pt x="2622128" y="1406947"/>
                </a:lnTo>
                <a:lnTo>
                  <a:pt x="2623185" y="1407109"/>
                </a:lnTo>
                <a:lnTo>
                  <a:pt x="2624090" y="1408710"/>
                </a:lnTo>
                <a:lnTo>
                  <a:pt x="2624842" y="1409776"/>
                </a:lnTo>
                <a:lnTo>
                  <a:pt x="2625728" y="1409462"/>
                </a:lnTo>
                <a:lnTo>
                  <a:pt x="2626481" y="1407947"/>
                </a:lnTo>
                <a:lnTo>
                  <a:pt x="2626452" y="1405843"/>
                </a:lnTo>
                <a:lnTo>
                  <a:pt x="2627481" y="1404376"/>
                </a:lnTo>
                <a:lnTo>
                  <a:pt x="2628710" y="1404157"/>
                </a:lnTo>
                <a:lnTo>
                  <a:pt x="2629843" y="1404204"/>
                </a:lnTo>
                <a:lnTo>
                  <a:pt x="2630415" y="1403490"/>
                </a:lnTo>
                <a:lnTo>
                  <a:pt x="2630348" y="1402471"/>
                </a:lnTo>
                <a:lnTo>
                  <a:pt x="2629948" y="1400813"/>
                </a:lnTo>
                <a:lnTo>
                  <a:pt x="2630091" y="1398823"/>
                </a:lnTo>
                <a:lnTo>
                  <a:pt x="2632920" y="1395289"/>
                </a:lnTo>
                <a:lnTo>
                  <a:pt x="2636387" y="1392898"/>
                </a:lnTo>
                <a:lnTo>
                  <a:pt x="2637597" y="1391698"/>
                </a:lnTo>
                <a:lnTo>
                  <a:pt x="2637949" y="1389269"/>
                </a:lnTo>
                <a:lnTo>
                  <a:pt x="2639940" y="1386745"/>
                </a:lnTo>
                <a:lnTo>
                  <a:pt x="2640930" y="1385287"/>
                </a:lnTo>
                <a:lnTo>
                  <a:pt x="2641168" y="1384021"/>
                </a:lnTo>
                <a:lnTo>
                  <a:pt x="2640654" y="1382459"/>
                </a:lnTo>
                <a:lnTo>
                  <a:pt x="2640702" y="1379477"/>
                </a:lnTo>
                <a:lnTo>
                  <a:pt x="2641387" y="1375915"/>
                </a:lnTo>
                <a:lnTo>
                  <a:pt x="2642207" y="1372029"/>
                </a:lnTo>
                <a:lnTo>
                  <a:pt x="2644035" y="1368524"/>
                </a:lnTo>
                <a:lnTo>
                  <a:pt x="2647036" y="1364695"/>
                </a:lnTo>
                <a:lnTo>
                  <a:pt x="2647817" y="1359646"/>
                </a:lnTo>
                <a:lnTo>
                  <a:pt x="2648626" y="1354312"/>
                </a:lnTo>
                <a:lnTo>
                  <a:pt x="2652265" y="1349102"/>
                </a:lnTo>
                <a:lnTo>
                  <a:pt x="2656389" y="1343168"/>
                </a:lnTo>
                <a:lnTo>
                  <a:pt x="2658742" y="1339787"/>
                </a:lnTo>
                <a:lnTo>
                  <a:pt x="2662971" y="1333624"/>
                </a:lnTo>
                <a:lnTo>
                  <a:pt x="2665981" y="1329223"/>
                </a:lnTo>
                <a:lnTo>
                  <a:pt x="2667496" y="1327204"/>
                </a:lnTo>
                <a:lnTo>
                  <a:pt x="2669077" y="1324804"/>
                </a:lnTo>
                <a:lnTo>
                  <a:pt x="2671658" y="1325528"/>
                </a:lnTo>
                <a:lnTo>
                  <a:pt x="2674230" y="1326242"/>
                </a:lnTo>
                <a:lnTo>
                  <a:pt x="2673849" y="1329728"/>
                </a:lnTo>
                <a:lnTo>
                  <a:pt x="2674268" y="1332262"/>
                </a:lnTo>
                <a:lnTo>
                  <a:pt x="2675487" y="1333719"/>
                </a:lnTo>
                <a:lnTo>
                  <a:pt x="2677249" y="1334710"/>
                </a:lnTo>
                <a:lnTo>
                  <a:pt x="2678582" y="1335043"/>
                </a:lnTo>
                <a:lnTo>
                  <a:pt x="2680154" y="1335024"/>
                </a:lnTo>
                <a:lnTo>
                  <a:pt x="2684440" y="1333053"/>
                </a:lnTo>
                <a:lnTo>
                  <a:pt x="2689470" y="1331776"/>
                </a:lnTo>
                <a:lnTo>
                  <a:pt x="2692241" y="1330586"/>
                </a:lnTo>
                <a:lnTo>
                  <a:pt x="2692746" y="1329471"/>
                </a:lnTo>
                <a:lnTo>
                  <a:pt x="2694004" y="1329080"/>
                </a:lnTo>
                <a:lnTo>
                  <a:pt x="2696013" y="1329414"/>
                </a:lnTo>
                <a:lnTo>
                  <a:pt x="2699728" y="1332205"/>
                </a:lnTo>
                <a:lnTo>
                  <a:pt x="2704062" y="1336415"/>
                </a:lnTo>
                <a:lnTo>
                  <a:pt x="2707482" y="1339739"/>
                </a:lnTo>
                <a:lnTo>
                  <a:pt x="2707586" y="1345492"/>
                </a:lnTo>
                <a:lnTo>
                  <a:pt x="2707653" y="1351569"/>
                </a:lnTo>
                <a:lnTo>
                  <a:pt x="2707720" y="1357951"/>
                </a:lnTo>
                <a:lnTo>
                  <a:pt x="2707767" y="1362494"/>
                </a:lnTo>
                <a:lnTo>
                  <a:pt x="2707853" y="1368724"/>
                </a:lnTo>
                <a:lnTo>
                  <a:pt x="2707920" y="1373658"/>
                </a:lnTo>
                <a:lnTo>
                  <a:pt x="2708005" y="1380087"/>
                </a:lnTo>
                <a:lnTo>
                  <a:pt x="2708053" y="1383516"/>
                </a:lnTo>
                <a:lnTo>
                  <a:pt x="2708520" y="1384506"/>
                </a:lnTo>
                <a:lnTo>
                  <a:pt x="2708234" y="1385850"/>
                </a:lnTo>
                <a:lnTo>
                  <a:pt x="2708110" y="1386526"/>
                </a:lnTo>
                <a:lnTo>
                  <a:pt x="2708139" y="1387069"/>
                </a:lnTo>
                <a:lnTo>
                  <a:pt x="2708329" y="1387745"/>
                </a:lnTo>
                <a:lnTo>
                  <a:pt x="2708301" y="1388688"/>
                </a:lnTo>
                <a:lnTo>
                  <a:pt x="2707862" y="1389536"/>
                </a:lnTo>
                <a:lnTo>
                  <a:pt x="2707643" y="1390526"/>
                </a:lnTo>
                <a:lnTo>
                  <a:pt x="2707586" y="1392136"/>
                </a:lnTo>
                <a:lnTo>
                  <a:pt x="2708053" y="1393127"/>
                </a:lnTo>
                <a:lnTo>
                  <a:pt x="2708834" y="1393708"/>
                </a:lnTo>
                <a:lnTo>
                  <a:pt x="2709491" y="1393708"/>
                </a:lnTo>
                <a:lnTo>
                  <a:pt x="2710339" y="1394289"/>
                </a:lnTo>
                <a:lnTo>
                  <a:pt x="2711434" y="1395317"/>
                </a:lnTo>
                <a:lnTo>
                  <a:pt x="2713101" y="1396213"/>
                </a:lnTo>
                <a:lnTo>
                  <a:pt x="2714825" y="1396527"/>
                </a:lnTo>
                <a:lnTo>
                  <a:pt x="2716016" y="1396308"/>
                </a:lnTo>
                <a:lnTo>
                  <a:pt x="2717454" y="1396889"/>
                </a:lnTo>
                <a:lnTo>
                  <a:pt x="2717959" y="1398318"/>
                </a:lnTo>
                <a:lnTo>
                  <a:pt x="2717673" y="1399661"/>
                </a:lnTo>
                <a:lnTo>
                  <a:pt x="2716863" y="1400289"/>
                </a:lnTo>
                <a:lnTo>
                  <a:pt x="2715987" y="1400775"/>
                </a:lnTo>
                <a:lnTo>
                  <a:pt x="2715825" y="1401804"/>
                </a:lnTo>
                <a:lnTo>
                  <a:pt x="2716264" y="1402871"/>
                </a:lnTo>
                <a:lnTo>
                  <a:pt x="2716892" y="1403804"/>
                </a:lnTo>
                <a:lnTo>
                  <a:pt x="2717578" y="1405442"/>
                </a:lnTo>
                <a:lnTo>
                  <a:pt x="2717292" y="1406871"/>
                </a:lnTo>
                <a:lnTo>
                  <a:pt x="2716664" y="1408071"/>
                </a:lnTo>
                <a:lnTo>
                  <a:pt x="2716387" y="1409310"/>
                </a:lnTo>
                <a:lnTo>
                  <a:pt x="2716921" y="1410376"/>
                </a:lnTo>
                <a:lnTo>
                  <a:pt x="2718330" y="1411796"/>
                </a:lnTo>
                <a:lnTo>
                  <a:pt x="2719207" y="1413167"/>
                </a:lnTo>
                <a:lnTo>
                  <a:pt x="2720588" y="1413920"/>
                </a:lnTo>
                <a:lnTo>
                  <a:pt x="2721245" y="1413386"/>
                </a:lnTo>
                <a:lnTo>
                  <a:pt x="2721778" y="1412672"/>
                </a:lnTo>
                <a:lnTo>
                  <a:pt x="2722340" y="1412138"/>
                </a:lnTo>
                <a:lnTo>
                  <a:pt x="2723312" y="1412453"/>
                </a:lnTo>
                <a:lnTo>
                  <a:pt x="2724445" y="1412853"/>
                </a:lnTo>
                <a:lnTo>
                  <a:pt x="2725674" y="1413329"/>
                </a:lnTo>
                <a:lnTo>
                  <a:pt x="2725522" y="1414482"/>
                </a:lnTo>
                <a:lnTo>
                  <a:pt x="2726274" y="1416415"/>
                </a:lnTo>
                <a:lnTo>
                  <a:pt x="2726855" y="1420130"/>
                </a:lnTo>
                <a:lnTo>
                  <a:pt x="2725960" y="1421816"/>
                </a:lnTo>
                <a:lnTo>
                  <a:pt x="2726150" y="1424045"/>
                </a:lnTo>
                <a:lnTo>
                  <a:pt x="2728627" y="1424693"/>
                </a:lnTo>
                <a:lnTo>
                  <a:pt x="2729227" y="1425378"/>
                </a:lnTo>
                <a:lnTo>
                  <a:pt x="2729341" y="1426197"/>
                </a:lnTo>
                <a:lnTo>
                  <a:pt x="2723883" y="1431903"/>
                </a:lnTo>
                <a:lnTo>
                  <a:pt x="2719264" y="1431112"/>
                </a:lnTo>
                <a:lnTo>
                  <a:pt x="2716759" y="1432627"/>
                </a:lnTo>
                <a:lnTo>
                  <a:pt x="2714139" y="1433065"/>
                </a:lnTo>
                <a:lnTo>
                  <a:pt x="2712987" y="1435608"/>
                </a:lnTo>
                <a:lnTo>
                  <a:pt x="2711549" y="1436151"/>
                </a:lnTo>
                <a:lnTo>
                  <a:pt x="2709577" y="1435999"/>
                </a:lnTo>
                <a:lnTo>
                  <a:pt x="2707872" y="1435284"/>
                </a:lnTo>
                <a:lnTo>
                  <a:pt x="2706577" y="1435637"/>
                </a:lnTo>
                <a:lnTo>
                  <a:pt x="2704757" y="1440218"/>
                </a:lnTo>
                <a:lnTo>
                  <a:pt x="2703271" y="1439818"/>
                </a:lnTo>
                <a:lnTo>
                  <a:pt x="2702681" y="1441466"/>
                </a:lnTo>
                <a:lnTo>
                  <a:pt x="2701900" y="1442190"/>
                </a:lnTo>
                <a:lnTo>
                  <a:pt x="2700757" y="1442800"/>
                </a:lnTo>
                <a:lnTo>
                  <a:pt x="2699766" y="1440771"/>
                </a:lnTo>
                <a:lnTo>
                  <a:pt x="2699138" y="1438837"/>
                </a:lnTo>
                <a:lnTo>
                  <a:pt x="2698204" y="1438418"/>
                </a:lnTo>
                <a:lnTo>
                  <a:pt x="2696966" y="1437923"/>
                </a:lnTo>
                <a:lnTo>
                  <a:pt x="2695699" y="1437942"/>
                </a:lnTo>
                <a:lnTo>
                  <a:pt x="2694851" y="1438218"/>
                </a:lnTo>
                <a:lnTo>
                  <a:pt x="2693794" y="1439466"/>
                </a:lnTo>
                <a:lnTo>
                  <a:pt x="2692270" y="1440542"/>
                </a:lnTo>
                <a:lnTo>
                  <a:pt x="2691117" y="1439647"/>
                </a:lnTo>
                <a:lnTo>
                  <a:pt x="2690212" y="1438208"/>
                </a:lnTo>
                <a:lnTo>
                  <a:pt x="2689441" y="1440523"/>
                </a:lnTo>
                <a:lnTo>
                  <a:pt x="2688317" y="1442962"/>
                </a:lnTo>
                <a:lnTo>
                  <a:pt x="2688508" y="1445800"/>
                </a:lnTo>
                <a:lnTo>
                  <a:pt x="2688022" y="1447486"/>
                </a:lnTo>
                <a:lnTo>
                  <a:pt x="2686955" y="1447038"/>
                </a:lnTo>
                <a:lnTo>
                  <a:pt x="2685898" y="1445562"/>
                </a:lnTo>
                <a:lnTo>
                  <a:pt x="2682926" y="1444381"/>
                </a:lnTo>
                <a:lnTo>
                  <a:pt x="2680554" y="1444485"/>
                </a:lnTo>
                <a:lnTo>
                  <a:pt x="2681040" y="1442904"/>
                </a:lnTo>
                <a:lnTo>
                  <a:pt x="2683278" y="1440637"/>
                </a:lnTo>
                <a:lnTo>
                  <a:pt x="2682583" y="1440199"/>
                </a:lnTo>
                <a:lnTo>
                  <a:pt x="2681488" y="1440513"/>
                </a:lnTo>
                <a:lnTo>
                  <a:pt x="2681011" y="1440199"/>
                </a:lnTo>
                <a:lnTo>
                  <a:pt x="2681802" y="1438132"/>
                </a:lnTo>
                <a:lnTo>
                  <a:pt x="2681878" y="1435856"/>
                </a:lnTo>
                <a:lnTo>
                  <a:pt x="2680878" y="1436646"/>
                </a:lnTo>
                <a:lnTo>
                  <a:pt x="2679621" y="1439047"/>
                </a:lnTo>
                <a:lnTo>
                  <a:pt x="2676573" y="1440961"/>
                </a:lnTo>
                <a:lnTo>
                  <a:pt x="2676716" y="1444161"/>
                </a:lnTo>
                <a:lnTo>
                  <a:pt x="2673849" y="1450696"/>
                </a:lnTo>
                <a:lnTo>
                  <a:pt x="2673715" y="1453477"/>
                </a:lnTo>
                <a:lnTo>
                  <a:pt x="2671877" y="1455687"/>
                </a:lnTo>
                <a:lnTo>
                  <a:pt x="2669496" y="1457592"/>
                </a:lnTo>
                <a:lnTo>
                  <a:pt x="2666324" y="1457058"/>
                </a:lnTo>
                <a:lnTo>
                  <a:pt x="2663905" y="1458706"/>
                </a:lnTo>
                <a:lnTo>
                  <a:pt x="2662676" y="1460602"/>
                </a:lnTo>
                <a:lnTo>
                  <a:pt x="2661609" y="1460887"/>
                </a:lnTo>
                <a:lnTo>
                  <a:pt x="2661056" y="1458478"/>
                </a:lnTo>
                <a:lnTo>
                  <a:pt x="2660656" y="1457735"/>
                </a:lnTo>
                <a:lnTo>
                  <a:pt x="2659761" y="1461297"/>
                </a:lnTo>
                <a:lnTo>
                  <a:pt x="2658856" y="1461516"/>
                </a:lnTo>
                <a:lnTo>
                  <a:pt x="2658513" y="1458992"/>
                </a:lnTo>
                <a:lnTo>
                  <a:pt x="2658085" y="1457325"/>
                </a:lnTo>
                <a:lnTo>
                  <a:pt x="2656847" y="1458763"/>
                </a:lnTo>
                <a:lnTo>
                  <a:pt x="2656027" y="1462573"/>
                </a:lnTo>
                <a:lnTo>
                  <a:pt x="2655170" y="1462250"/>
                </a:lnTo>
                <a:lnTo>
                  <a:pt x="2654894" y="1460840"/>
                </a:lnTo>
                <a:lnTo>
                  <a:pt x="2654275" y="1460411"/>
                </a:lnTo>
                <a:lnTo>
                  <a:pt x="2654065" y="1462030"/>
                </a:lnTo>
                <a:lnTo>
                  <a:pt x="2654370" y="1464307"/>
                </a:lnTo>
                <a:lnTo>
                  <a:pt x="2653922" y="1465517"/>
                </a:lnTo>
                <a:lnTo>
                  <a:pt x="2653065" y="1464869"/>
                </a:lnTo>
                <a:lnTo>
                  <a:pt x="2652208" y="1463774"/>
                </a:lnTo>
                <a:lnTo>
                  <a:pt x="2650788" y="1464602"/>
                </a:lnTo>
                <a:lnTo>
                  <a:pt x="2649484" y="1464935"/>
                </a:lnTo>
                <a:lnTo>
                  <a:pt x="2649484" y="1463821"/>
                </a:lnTo>
                <a:lnTo>
                  <a:pt x="2649731" y="1462450"/>
                </a:lnTo>
                <a:lnTo>
                  <a:pt x="2647140" y="1463202"/>
                </a:lnTo>
                <a:lnTo>
                  <a:pt x="2644026" y="1465726"/>
                </a:lnTo>
                <a:lnTo>
                  <a:pt x="2641606" y="1469212"/>
                </a:lnTo>
                <a:lnTo>
                  <a:pt x="2642445" y="1469793"/>
                </a:lnTo>
                <a:lnTo>
                  <a:pt x="2643388" y="1470898"/>
                </a:lnTo>
                <a:lnTo>
                  <a:pt x="2639187" y="1476261"/>
                </a:lnTo>
                <a:lnTo>
                  <a:pt x="2634882" y="1481080"/>
                </a:lnTo>
                <a:lnTo>
                  <a:pt x="2631634" y="1488920"/>
                </a:lnTo>
                <a:lnTo>
                  <a:pt x="2630329" y="1489834"/>
                </a:lnTo>
                <a:lnTo>
                  <a:pt x="2629205" y="1491263"/>
                </a:lnTo>
                <a:lnTo>
                  <a:pt x="2628014" y="1495977"/>
                </a:lnTo>
                <a:lnTo>
                  <a:pt x="2626643" y="1500159"/>
                </a:lnTo>
                <a:lnTo>
                  <a:pt x="2627414" y="1502026"/>
                </a:lnTo>
                <a:lnTo>
                  <a:pt x="2627919" y="1503940"/>
                </a:lnTo>
                <a:lnTo>
                  <a:pt x="2629138" y="1505826"/>
                </a:lnTo>
                <a:lnTo>
                  <a:pt x="2630177" y="1505998"/>
                </a:lnTo>
                <a:lnTo>
                  <a:pt x="2631300" y="1505655"/>
                </a:lnTo>
                <a:lnTo>
                  <a:pt x="2632120" y="1505731"/>
                </a:lnTo>
                <a:lnTo>
                  <a:pt x="2632653" y="1506531"/>
                </a:lnTo>
                <a:lnTo>
                  <a:pt x="2632424" y="1507493"/>
                </a:lnTo>
                <a:lnTo>
                  <a:pt x="2631129" y="1507731"/>
                </a:lnTo>
                <a:lnTo>
                  <a:pt x="2628710" y="1509408"/>
                </a:lnTo>
                <a:lnTo>
                  <a:pt x="2626586" y="1510055"/>
                </a:lnTo>
                <a:lnTo>
                  <a:pt x="2625528" y="1512075"/>
                </a:lnTo>
                <a:lnTo>
                  <a:pt x="2623937" y="1514408"/>
                </a:lnTo>
                <a:lnTo>
                  <a:pt x="2620842" y="1518047"/>
                </a:lnTo>
                <a:lnTo>
                  <a:pt x="2622166" y="1519171"/>
                </a:lnTo>
                <a:lnTo>
                  <a:pt x="2626938" y="1520428"/>
                </a:lnTo>
                <a:lnTo>
                  <a:pt x="2629071" y="1521724"/>
                </a:lnTo>
                <a:lnTo>
                  <a:pt x="2632291" y="1528486"/>
                </a:lnTo>
                <a:lnTo>
                  <a:pt x="2631558" y="1529163"/>
                </a:lnTo>
                <a:lnTo>
                  <a:pt x="2631262" y="1530401"/>
                </a:lnTo>
                <a:lnTo>
                  <a:pt x="2634129" y="1532135"/>
                </a:lnTo>
                <a:lnTo>
                  <a:pt x="2635044" y="1536973"/>
                </a:lnTo>
                <a:lnTo>
                  <a:pt x="2637397" y="1538621"/>
                </a:lnTo>
                <a:lnTo>
                  <a:pt x="2640902" y="1539631"/>
                </a:lnTo>
                <a:lnTo>
                  <a:pt x="2645198" y="1538173"/>
                </a:lnTo>
                <a:lnTo>
                  <a:pt x="2648769" y="1536163"/>
                </a:lnTo>
                <a:lnTo>
                  <a:pt x="2648646" y="1534516"/>
                </a:lnTo>
                <a:lnTo>
                  <a:pt x="2646397" y="1530668"/>
                </a:lnTo>
                <a:lnTo>
                  <a:pt x="2645855" y="1528867"/>
                </a:lnTo>
                <a:lnTo>
                  <a:pt x="2644188" y="1527696"/>
                </a:lnTo>
                <a:lnTo>
                  <a:pt x="2643559" y="1528687"/>
                </a:lnTo>
                <a:lnTo>
                  <a:pt x="2642483" y="1527401"/>
                </a:lnTo>
                <a:lnTo>
                  <a:pt x="2642359" y="1526677"/>
                </a:lnTo>
                <a:lnTo>
                  <a:pt x="2643359" y="1526324"/>
                </a:lnTo>
                <a:lnTo>
                  <a:pt x="2644531" y="1526467"/>
                </a:lnTo>
                <a:lnTo>
                  <a:pt x="2645893" y="1527143"/>
                </a:lnTo>
                <a:lnTo>
                  <a:pt x="2649398" y="1531344"/>
                </a:lnTo>
                <a:lnTo>
                  <a:pt x="2650370" y="1536830"/>
                </a:lnTo>
                <a:lnTo>
                  <a:pt x="2650579" y="1540307"/>
                </a:lnTo>
                <a:lnTo>
                  <a:pt x="2650179" y="1541498"/>
                </a:lnTo>
                <a:lnTo>
                  <a:pt x="2649160" y="1541250"/>
                </a:lnTo>
                <a:lnTo>
                  <a:pt x="2647217" y="1541488"/>
                </a:lnTo>
                <a:lnTo>
                  <a:pt x="2637987" y="1543288"/>
                </a:lnTo>
                <a:lnTo>
                  <a:pt x="2635939" y="1544869"/>
                </a:lnTo>
                <a:lnTo>
                  <a:pt x="2631243" y="1546584"/>
                </a:lnTo>
                <a:lnTo>
                  <a:pt x="2630948" y="1545727"/>
                </a:lnTo>
                <a:lnTo>
                  <a:pt x="2631291" y="1543955"/>
                </a:lnTo>
                <a:lnTo>
                  <a:pt x="2630996" y="1540316"/>
                </a:lnTo>
                <a:lnTo>
                  <a:pt x="2630072" y="1540145"/>
                </a:lnTo>
                <a:lnTo>
                  <a:pt x="2622766" y="1546079"/>
                </a:lnTo>
                <a:lnTo>
                  <a:pt x="2619947" y="1546451"/>
                </a:lnTo>
                <a:lnTo>
                  <a:pt x="2617575" y="1548184"/>
                </a:lnTo>
                <a:lnTo>
                  <a:pt x="2617041" y="1547222"/>
                </a:lnTo>
                <a:lnTo>
                  <a:pt x="2616623" y="1542783"/>
                </a:lnTo>
                <a:lnTo>
                  <a:pt x="2618108" y="1539050"/>
                </a:lnTo>
                <a:lnTo>
                  <a:pt x="2617318" y="1539107"/>
                </a:lnTo>
                <a:lnTo>
                  <a:pt x="2614841" y="1541345"/>
                </a:lnTo>
                <a:lnTo>
                  <a:pt x="2613784" y="1539964"/>
                </a:lnTo>
                <a:lnTo>
                  <a:pt x="2613251" y="1538450"/>
                </a:lnTo>
                <a:lnTo>
                  <a:pt x="2612488" y="1537592"/>
                </a:lnTo>
                <a:lnTo>
                  <a:pt x="2611660" y="1537269"/>
                </a:lnTo>
                <a:lnTo>
                  <a:pt x="2612374" y="1540574"/>
                </a:lnTo>
                <a:lnTo>
                  <a:pt x="2610688" y="1543050"/>
                </a:lnTo>
                <a:lnTo>
                  <a:pt x="2610231" y="1549441"/>
                </a:lnTo>
                <a:lnTo>
                  <a:pt x="2608117" y="1552089"/>
                </a:lnTo>
                <a:lnTo>
                  <a:pt x="2601525" y="1553794"/>
                </a:lnTo>
                <a:lnTo>
                  <a:pt x="2597230" y="1553432"/>
                </a:lnTo>
                <a:lnTo>
                  <a:pt x="2593381" y="1553966"/>
                </a:lnTo>
                <a:lnTo>
                  <a:pt x="2588266" y="1555185"/>
                </a:lnTo>
                <a:lnTo>
                  <a:pt x="2585437" y="1554461"/>
                </a:lnTo>
                <a:lnTo>
                  <a:pt x="2582542" y="1555747"/>
                </a:lnTo>
                <a:lnTo>
                  <a:pt x="2572712" y="1556099"/>
                </a:lnTo>
                <a:lnTo>
                  <a:pt x="2570636" y="1555414"/>
                </a:lnTo>
                <a:lnTo>
                  <a:pt x="2567988" y="1557842"/>
                </a:lnTo>
                <a:lnTo>
                  <a:pt x="2563749" y="1559281"/>
                </a:lnTo>
                <a:lnTo>
                  <a:pt x="2553033" y="1564720"/>
                </a:lnTo>
                <a:lnTo>
                  <a:pt x="2550671" y="1566701"/>
                </a:lnTo>
                <a:lnTo>
                  <a:pt x="2547795" y="1569777"/>
                </a:lnTo>
                <a:lnTo>
                  <a:pt x="2545861" y="1571435"/>
                </a:lnTo>
                <a:lnTo>
                  <a:pt x="2544271" y="1571978"/>
                </a:lnTo>
                <a:lnTo>
                  <a:pt x="2543289" y="1573359"/>
                </a:lnTo>
                <a:lnTo>
                  <a:pt x="2542223" y="1574254"/>
                </a:lnTo>
                <a:lnTo>
                  <a:pt x="2543251" y="1571187"/>
                </a:lnTo>
                <a:lnTo>
                  <a:pt x="2544366" y="1568596"/>
                </a:lnTo>
                <a:lnTo>
                  <a:pt x="2545299" y="1563557"/>
                </a:lnTo>
                <a:lnTo>
                  <a:pt x="2545023" y="1559481"/>
                </a:lnTo>
                <a:lnTo>
                  <a:pt x="2543871" y="1557804"/>
                </a:lnTo>
                <a:lnTo>
                  <a:pt x="2542680" y="1556680"/>
                </a:lnTo>
                <a:lnTo>
                  <a:pt x="2544071" y="1560710"/>
                </a:lnTo>
                <a:lnTo>
                  <a:pt x="2544299" y="1565643"/>
                </a:lnTo>
                <a:lnTo>
                  <a:pt x="2543813" y="1568529"/>
                </a:lnTo>
                <a:lnTo>
                  <a:pt x="2541184" y="1574083"/>
                </a:lnTo>
                <a:lnTo>
                  <a:pt x="2540070" y="1575369"/>
                </a:lnTo>
                <a:lnTo>
                  <a:pt x="2538765" y="1576512"/>
                </a:lnTo>
                <a:lnTo>
                  <a:pt x="2537774" y="1576997"/>
                </a:lnTo>
                <a:lnTo>
                  <a:pt x="2536860" y="1577883"/>
                </a:lnTo>
                <a:lnTo>
                  <a:pt x="2535803" y="1579283"/>
                </a:lnTo>
                <a:lnTo>
                  <a:pt x="2534803" y="1582064"/>
                </a:lnTo>
                <a:lnTo>
                  <a:pt x="2535412" y="1584598"/>
                </a:lnTo>
                <a:lnTo>
                  <a:pt x="2540537" y="1585522"/>
                </a:lnTo>
                <a:lnTo>
                  <a:pt x="2541918" y="1584741"/>
                </a:lnTo>
                <a:lnTo>
                  <a:pt x="2542613" y="1586551"/>
                </a:lnTo>
                <a:lnTo>
                  <a:pt x="2543013" y="1589065"/>
                </a:lnTo>
                <a:lnTo>
                  <a:pt x="2542623" y="1591790"/>
                </a:lnTo>
                <a:lnTo>
                  <a:pt x="2541765" y="1594552"/>
                </a:lnTo>
                <a:lnTo>
                  <a:pt x="2541118" y="1597981"/>
                </a:lnTo>
                <a:lnTo>
                  <a:pt x="2540565" y="1603191"/>
                </a:lnTo>
                <a:lnTo>
                  <a:pt x="2539737" y="1607868"/>
                </a:lnTo>
                <a:lnTo>
                  <a:pt x="2539622" y="1606449"/>
                </a:lnTo>
                <a:lnTo>
                  <a:pt x="2540146" y="1600752"/>
                </a:lnTo>
                <a:lnTo>
                  <a:pt x="2539308" y="1601353"/>
                </a:lnTo>
                <a:lnTo>
                  <a:pt x="2538727" y="1602667"/>
                </a:lnTo>
                <a:lnTo>
                  <a:pt x="2537165" y="1610001"/>
                </a:lnTo>
                <a:lnTo>
                  <a:pt x="2535012" y="1613897"/>
                </a:lnTo>
                <a:lnTo>
                  <a:pt x="2533031" y="1616593"/>
                </a:lnTo>
                <a:lnTo>
                  <a:pt x="2530983" y="1616145"/>
                </a:lnTo>
                <a:lnTo>
                  <a:pt x="2531440" y="1618288"/>
                </a:lnTo>
                <a:lnTo>
                  <a:pt x="2530878" y="1619403"/>
                </a:lnTo>
                <a:lnTo>
                  <a:pt x="2530402" y="1621727"/>
                </a:lnTo>
                <a:lnTo>
                  <a:pt x="2529183" y="1623260"/>
                </a:lnTo>
                <a:lnTo>
                  <a:pt x="2528040" y="1623117"/>
                </a:lnTo>
                <a:lnTo>
                  <a:pt x="2526402" y="1624175"/>
                </a:lnTo>
                <a:lnTo>
                  <a:pt x="2525754" y="1624984"/>
                </a:lnTo>
                <a:lnTo>
                  <a:pt x="2525706" y="1626537"/>
                </a:lnTo>
                <a:lnTo>
                  <a:pt x="2524601" y="1627899"/>
                </a:lnTo>
                <a:lnTo>
                  <a:pt x="2520630" y="1634966"/>
                </a:lnTo>
                <a:lnTo>
                  <a:pt x="2517181" y="1637043"/>
                </a:lnTo>
                <a:lnTo>
                  <a:pt x="2516362" y="1636738"/>
                </a:lnTo>
                <a:lnTo>
                  <a:pt x="2517267" y="1633404"/>
                </a:lnTo>
                <a:lnTo>
                  <a:pt x="2517886" y="1630032"/>
                </a:lnTo>
                <a:lnTo>
                  <a:pt x="2515791" y="1628566"/>
                </a:lnTo>
                <a:lnTo>
                  <a:pt x="2513790" y="1627785"/>
                </a:lnTo>
                <a:lnTo>
                  <a:pt x="2511495" y="1627889"/>
                </a:lnTo>
                <a:lnTo>
                  <a:pt x="2508952" y="1625260"/>
                </a:lnTo>
                <a:lnTo>
                  <a:pt x="2505685" y="1623355"/>
                </a:lnTo>
                <a:lnTo>
                  <a:pt x="2501122" y="1618174"/>
                </a:lnTo>
                <a:lnTo>
                  <a:pt x="2501256" y="1616736"/>
                </a:lnTo>
                <a:lnTo>
                  <a:pt x="2501141" y="1614316"/>
                </a:lnTo>
                <a:lnTo>
                  <a:pt x="2502532" y="1610497"/>
                </a:lnTo>
                <a:lnTo>
                  <a:pt x="2503856" y="1607820"/>
                </a:lnTo>
                <a:lnTo>
                  <a:pt x="2505694" y="1606429"/>
                </a:lnTo>
                <a:lnTo>
                  <a:pt x="2511028" y="1605020"/>
                </a:lnTo>
                <a:lnTo>
                  <a:pt x="2512362" y="1602896"/>
                </a:lnTo>
                <a:lnTo>
                  <a:pt x="2513152" y="1601105"/>
                </a:lnTo>
                <a:lnTo>
                  <a:pt x="2510514" y="1604182"/>
                </a:lnTo>
                <a:lnTo>
                  <a:pt x="2506561" y="1605229"/>
                </a:lnTo>
                <a:lnTo>
                  <a:pt x="2504427" y="1606382"/>
                </a:lnTo>
                <a:lnTo>
                  <a:pt x="2502722" y="1608134"/>
                </a:lnTo>
                <a:lnTo>
                  <a:pt x="2501713" y="1610335"/>
                </a:lnTo>
                <a:lnTo>
                  <a:pt x="2499427" y="1612983"/>
                </a:lnTo>
                <a:lnTo>
                  <a:pt x="2499589" y="1614754"/>
                </a:lnTo>
                <a:lnTo>
                  <a:pt x="2499970" y="1616012"/>
                </a:lnTo>
                <a:lnTo>
                  <a:pt x="2499789" y="1618641"/>
                </a:lnTo>
                <a:lnTo>
                  <a:pt x="2501237" y="1621193"/>
                </a:lnTo>
                <a:lnTo>
                  <a:pt x="2504094" y="1625375"/>
                </a:lnTo>
                <a:lnTo>
                  <a:pt x="2504647" y="1631852"/>
                </a:lnTo>
                <a:lnTo>
                  <a:pt x="2506828" y="1636176"/>
                </a:lnTo>
                <a:lnTo>
                  <a:pt x="2510180" y="1641205"/>
                </a:lnTo>
                <a:lnTo>
                  <a:pt x="2512752" y="1642634"/>
                </a:lnTo>
                <a:lnTo>
                  <a:pt x="2512886" y="1644501"/>
                </a:lnTo>
                <a:lnTo>
                  <a:pt x="2511695" y="1647587"/>
                </a:lnTo>
                <a:lnTo>
                  <a:pt x="2510123" y="1648997"/>
                </a:lnTo>
                <a:lnTo>
                  <a:pt x="2512162" y="1648711"/>
                </a:lnTo>
                <a:lnTo>
                  <a:pt x="2513171" y="1649416"/>
                </a:lnTo>
                <a:lnTo>
                  <a:pt x="2514162" y="1651987"/>
                </a:lnTo>
                <a:lnTo>
                  <a:pt x="2514086" y="1654607"/>
                </a:lnTo>
                <a:lnTo>
                  <a:pt x="2513752" y="1656074"/>
                </a:lnTo>
                <a:lnTo>
                  <a:pt x="2513133" y="1656664"/>
                </a:lnTo>
                <a:lnTo>
                  <a:pt x="2513152" y="1655159"/>
                </a:lnTo>
                <a:lnTo>
                  <a:pt x="2512714" y="1654636"/>
                </a:lnTo>
                <a:lnTo>
                  <a:pt x="2511990" y="1655283"/>
                </a:lnTo>
                <a:lnTo>
                  <a:pt x="2511524" y="1656026"/>
                </a:lnTo>
                <a:lnTo>
                  <a:pt x="2511323" y="1658950"/>
                </a:lnTo>
                <a:lnTo>
                  <a:pt x="2510828" y="1660408"/>
                </a:lnTo>
                <a:lnTo>
                  <a:pt x="2509076" y="1660836"/>
                </a:lnTo>
                <a:lnTo>
                  <a:pt x="2507295" y="1664665"/>
                </a:lnTo>
                <a:lnTo>
                  <a:pt x="2505647" y="1666837"/>
                </a:lnTo>
                <a:lnTo>
                  <a:pt x="2499160" y="1681467"/>
                </a:lnTo>
                <a:lnTo>
                  <a:pt x="2499408" y="1683906"/>
                </a:lnTo>
                <a:lnTo>
                  <a:pt x="2498217" y="1684687"/>
                </a:lnTo>
                <a:lnTo>
                  <a:pt x="2496426" y="1685325"/>
                </a:lnTo>
                <a:lnTo>
                  <a:pt x="2494607" y="1686782"/>
                </a:lnTo>
                <a:lnTo>
                  <a:pt x="2493397" y="1688383"/>
                </a:lnTo>
                <a:lnTo>
                  <a:pt x="2492273" y="1692688"/>
                </a:lnTo>
                <a:lnTo>
                  <a:pt x="2490121" y="1697527"/>
                </a:lnTo>
                <a:lnTo>
                  <a:pt x="2488778" y="1695517"/>
                </a:lnTo>
                <a:lnTo>
                  <a:pt x="2488435" y="1693793"/>
                </a:lnTo>
                <a:lnTo>
                  <a:pt x="2489035" y="1689278"/>
                </a:lnTo>
                <a:lnTo>
                  <a:pt x="2491359" y="1681877"/>
                </a:lnTo>
                <a:lnTo>
                  <a:pt x="2493921" y="1677267"/>
                </a:lnTo>
                <a:lnTo>
                  <a:pt x="2495874" y="1675076"/>
                </a:lnTo>
                <a:lnTo>
                  <a:pt x="2497474" y="1670599"/>
                </a:lnTo>
                <a:lnTo>
                  <a:pt x="2495445" y="1669933"/>
                </a:lnTo>
                <a:lnTo>
                  <a:pt x="2492350" y="1670009"/>
                </a:lnTo>
                <a:lnTo>
                  <a:pt x="2492931" y="1667942"/>
                </a:lnTo>
                <a:lnTo>
                  <a:pt x="2493836" y="1666123"/>
                </a:lnTo>
                <a:lnTo>
                  <a:pt x="2492226" y="1664303"/>
                </a:lnTo>
                <a:lnTo>
                  <a:pt x="2491273" y="1664075"/>
                </a:lnTo>
                <a:lnTo>
                  <a:pt x="2490292" y="1663332"/>
                </a:lnTo>
                <a:lnTo>
                  <a:pt x="2491445" y="1661817"/>
                </a:lnTo>
                <a:lnTo>
                  <a:pt x="2492007" y="1660217"/>
                </a:lnTo>
                <a:lnTo>
                  <a:pt x="2491664" y="1658264"/>
                </a:lnTo>
                <a:lnTo>
                  <a:pt x="2492150" y="1656788"/>
                </a:lnTo>
                <a:lnTo>
                  <a:pt x="2491350" y="1657007"/>
                </a:lnTo>
                <a:lnTo>
                  <a:pt x="2490054" y="1658569"/>
                </a:lnTo>
                <a:lnTo>
                  <a:pt x="2489254" y="1659188"/>
                </a:lnTo>
                <a:lnTo>
                  <a:pt x="2488768" y="1657807"/>
                </a:lnTo>
                <a:lnTo>
                  <a:pt x="2488206" y="1658122"/>
                </a:lnTo>
                <a:lnTo>
                  <a:pt x="2487844" y="1659074"/>
                </a:lnTo>
                <a:lnTo>
                  <a:pt x="2487016" y="1659588"/>
                </a:lnTo>
                <a:lnTo>
                  <a:pt x="2485273" y="1658293"/>
                </a:lnTo>
                <a:lnTo>
                  <a:pt x="2482730" y="1656817"/>
                </a:lnTo>
                <a:lnTo>
                  <a:pt x="2481320" y="1654264"/>
                </a:lnTo>
                <a:lnTo>
                  <a:pt x="2480510" y="1652283"/>
                </a:lnTo>
                <a:lnTo>
                  <a:pt x="2481329" y="1648701"/>
                </a:lnTo>
                <a:lnTo>
                  <a:pt x="2483091" y="1648063"/>
                </a:lnTo>
                <a:lnTo>
                  <a:pt x="2485377" y="1648644"/>
                </a:lnTo>
                <a:lnTo>
                  <a:pt x="2488368" y="1648644"/>
                </a:lnTo>
                <a:lnTo>
                  <a:pt x="2487940" y="1647854"/>
                </a:lnTo>
                <a:lnTo>
                  <a:pt x="2486873" y="1647987"/>
                </a:lnTo>
                <a:lnTo>
                  <a:pt x="2483720" y="1645072"/>
                </a:lnTo>
                <a:lnTo>
                  <a:pt x="2482701" y="1643310"/>
                </a:lnTo>
                <a:lnTo>
                  <a:pt x="2480958" y="1642825"/>
                </a:lnTo>
                <a:lnTo>
                  <a:pt x="2480167" y="1644520"/>
                </a:lnTo>
                <a:lnTo>
                  <a:pt x="2479281" y="1644968"/>
                </a:lnTo>
                <a:lnTo>
                  <a:pt x="2480367" y="1641263"/>
                </a:lnTo>
                <a:lnTo>
                  <a:pt x="2481796" y="1641110"/>
                </a:lnTo>
                <a:lnTo>
                  <a:pt x="2483901" y="1640081"/>
                </a:lnTo>
                <a:lnTo>
                  <a:pt x="2483291" y="1637929"/>
                </a:lnTo>
                <a:lnTo>
                  <a:pt x="2481958" y="1636986"/>
                </a:lnTo>
                <a:lnTo>
                  <a:pt x="2479558" y="1638167"/>
                </a:lnTo>
                <a:lnTo>
                  <a:pt x="2479586" y="1636652"/>
                </a:lnTo>
                <a:lnTo>
                  <a:pt x="2480034" y="1634719"/>
                </a:lnTo>
                <a:lnTo>
                  <a:pt x="2481844" y="1634719"/>
                </a:lnTo>
                <a:lnTo>
                  <a:pt x="2483434" y="1635347"/>
                </a:lnTo>
                <a:lnTo>
                  <a:pt x="2484787" y="1632214"/>
                </a:lnTo>
                <a:lnTo>
                  <a:pt x="2484844" y="1630813"/>
                </a:lnTo>
                <a:lnTo>
                  <a:pt x="2482606" y="1632852"/>
                </a:lnTo>
                <a:lnTo>
                  <a:pt x="2482101" y="1628461"/>
                </a:lnTo>
                <a:lnTo>
                  <a:pt x="2484301" y="1624222"/>
                </a:lnTo>
                <a:lnTo>
                  <a:pt x="2486406" y="1622365"/>
                </a:lnTo>
                <a:lnTo>
                  <a:pt x="2489035" y="1622422"/>
                </a:lnTo>
                <a:lnTo>
                  <a:pt x="2491702" y="1622127"/>
                </a:lnTo>
                <a:lnTo>
                  <a:pt x="2490026" y="1621346"/>
                </a:lnTo>
                <a:lnTo>
                  <a:pt x="2488302" y="1620927"/>
                </a:lnTo>
                <a:lnTo>
                  <a:pt x="2489597" y="1619241"/>
                </a:lnTo>
                <a:lnTo>
                  <a:pt x="2490702" y="1618936"/>
                </a:lnTo>
                <a:lnTo>
                  <a:pt x="2491788" y="1617469"/>
                </a:lnTo>
                <a:lnTo>
                  <a:pt x="2489188" y="1617688"/>
                </a:lnTo>
                <a:lnTo>
                  <a:pt x="2489492" y="1614907"/>
                </a:lnTo>
                <a:lnTo>
                  <a:pt x="2488225" y="1615478"/>
                </a:lnTo>
                <a:lnTo>
                  <a:pt x="2486711" y="1615735"/>
                </a:lnTo>
                <a:lnTo>
                  <a:pt x="2486120" y="1616917"/>
                </a:lnTo>
                <a:lnTo>
                  <a:pt x="2486235" y="1618879"/>
                </a:lnTo>
                <a:lnTo>
                  <a:pt x="2485796" y="1620164"/>
                </a:lnTo>
                <a:lnTo>
                  <a:pt x="2484615" y="1621193"/>
                </a:lnTo>
                <a:lnTo>
                  <a:pt x="2482625" y="1621993"/>
                </a:lnTo>
                <a:lnTo>
                  <a:pt x="2482434" y="1620603"/>
                </a:lnTo>
                <a:lnTo>
                  <a:pt x="2481777" y="1619974"/>
                </a:lnTo>
                <a:lnTo>
                  <a:pt x="2481529" y="1622955"/>
                </a:lnTo>
                <a:lnTo>
                  <a:pt x="2481006" y="1623965"/>
                </a:lnTo>
                <a:lnTo>
                  <a:pt x="2479548" y="1621174"/>
                </a:lnTo>
                <a:lnTo>
                  <a:pt x="2479110" y="1621736"/>
                </a:lnTo>
                <a:lnTo>
                  <a:pt x="2479167" y="1622527"/>
                </a:lnTo>
                <a:lnTo>
                  <a:pt x="2478796" y="1623898"/>
                </a:lnTo>
                <a:lnTo>
                  <a:pt x="2477548" y="1624613"/>
                </a:lnTo>
                <a:lnTo>
                  <a:pt x="2477624" y="1626365"/>
                </a:lnTo>
                <a:lnTo>
                  <a:pt x="2477138" y="1627327"/>
                </a:lnTo>
                <a:lnTo>
                  <a:pt x="2473147" y="1625803"/>
                </a:lnTo>
                <a:lnTo>
                  <a:pt x="2473052" y="1626318"/>
                </a:lnTo>
                <a:lnTo>
                  <a:pt x="2475310" y="1629604"/>
                </a:lnTo>
                <a:lnTo>
                  <a:pt x="2476957" y="1630728"/>
                </a:lnTo>
                <a:lnTo>
                  <a:pt x="2477157" y="1632519"/>
                </a:lnTo>
                <a:lnTo>
                  <a:pt x="2475738" y="1634004"/>
                </a:lnTo>
                <a:lnTo>
                  <a:pt x="2473786" y="1632728"/>
                </a:lnTo>
                <a:lnTo>
                  <a:pt x="2473452" y="1632823"/>
                </a:lnTo>
                <a:lnTo>
                  <a:pt x="2474519" y="1635014"/>
                </a:lnTo>
                <a:lnTo>
                  <a:pt x="2475186" y="1636928"/>
                </a:lnTo>
                <a:lnTo>
                  <a:pt x="2474500" y="1638529"/>
                </a:lnTo>
                <a:lnTo>
                  <a:pt x="2474605" y="1640510"/>
                </a:lnTo>
                <a:lnTo>
                  <a:pt x="2474452" y="1642301"/>
                </a:lnTo>
                <a:lnTo>
                  <a:pt x="2474033" y="1643863"/>
                </a:lnTo>
                <a:lnTo>
                  <a:pt x="2474986" y="1651035"/>
                </a:lnTo>
                <a:lnTo>
                  <a:pt x="2476129" y="1652988"/>
                </a:lnTo>
                <a:lnTo>
                  <a:pt x="2477253" y="1654845"/>
                </a:lnTo>
                <a:lnTo>
                  <a:pt x="2477853" y="1656588"/>
                </a:lnTo>
                <a:lnTo>
                  <a:pt x="2476662" y="1656836"/>
                </a:lnTo>
                <a:lnTo>
                  <a:pt x="2474757" y="1655407"/>
                </a:lnTo>
                <a:lnTo>
                  <a:pt x="2473081" y="1654312"/>
                </a:lnTo>
                <a:lnTo>
                  <a:pt x="2471090" y="1650816"/>
                </a:lnTo>
                <a:lnTo>
                  <a:pt x="2470766" y="1649416"/>
                </a:lnTo>
                <a:lnTo>
                  <a:pt x="2470280" y="1648311"/>
                </a:lnTo>
                <a:lnTo>
                  <a:pt x="2470509" y="1650845"/>
                </a:lnTo>
                <a:lnTo>
                  <a:pt x="2471223" y="1653673"/>
                </a:lnTo>
                <a:lnTo>
                  <a:pt x="2477453" y="1659998"/>
                </a:lnTo>
                <a:lnTo>
                  <a:pt x="2478605" y="1662417"/>
                </a:lnTo>
                <a:lnTo>
                  <a:pt x="2479481" y="1664322"/>
                </a:lnTo>
                <a:lnTo>
                  <a:pt x="2479262" y="1666132"/>
                </a:lnTo>
                <a:lnTo>
                  <a:pt x="2477634" y="1664846"/>
                </a:lnTo>
                <a:lnTo>
                  <a:pt x="2476233" y="1663208"/>
                </a:lnTo>
                <a:lnTo>
                  <a:pt x="2472509" y="1661351"/>
                </a:lnTo>
                <a:lnTo>
                  <a:pt x="2467813" y="1660179"/>
                </a:lnTo>
                <a:lnTo>
                  <a:pt x="2465165" y="1655855"/>
                </a:lnTo>
                <a:lnTo>
                  <a:pt x="2465175" y="1657655"/>
                </a:lnTo>
                <a:lnTo>
                  <a:pt x="2464584" y="1659188"/>
                </a:lnTo>
                <a:lnTo>
                  <a:pt x="2462965" y="1657321"/>
                </a:lnTo>
                <a:lnTo>
                  <a:pt x="2461946" y="1655731"/>
                </a:lnTo>
                <a:lnTo>
                  <a:pt x="2461603" y="1653988"/>
                </a:lnTo>
                <a:lnTo>
                  <a:pt x="2459584" y="1654102"/>
                </a:lnTo>
                <a:lnTo>
                  <a:pt x="2457469" y="1655626"/>
                </a:lnTo>
                <a:lnTo>
                  <a:pt x="2455421" y="1655264"/>
                </a:lnTo>
                <a:lnTo>
                  <a:pt x="2455183" y="1652302"/>
                </a:lnTo>
                <a:lnTo>
                  <a:pt x="2455736" y="1650730"/>
                </a:lnTo>
                <a:lnTo>
                  <a:pt x="2458031" y="1647015"/>
                </a:lnTo>
                <a:lnTo>
                  <a:pt x="2460203" y="1645111"/>
                </a:lnTo>
                <a:lnTo>
                  <a:pt x="2461155" y="1642653"/>
                </a:lnTo>
                <a:lnTo>
                  <a:pt x="2460831" y="1638843"/>
                </a:lnTo>
                <a:lnTo>
                  <a:pt x="2460431" y="1642720"/>
                </a:lnTo>
                <a:lnTo>
                  <a:pt x="2459193" y="1644634"/>
                </a:lnTo>
                <a:lnTo>
                  <a:pt x="2457241" y="1646101"/>
                </a:lnTo>
                <a:lnTo>
                  <a:pt x="2454678" y="1648711"/>
                </a:lnTo>
                <a:lnTo>
                  <a:pt x="2454059" y="1651121"/>
                </a:lnTo>
                <a:lnTo>
                  <a:pt x="2453259" y="1655626"/>
                </a:lnTo>
                <a:lnTo>
                  <a:pt x="2454335" y="1657150"/>
                </a:lnTo>
                <a:lnTo>
                  <a:pt x="2455440" y="1657550"/>
                </a:lnTo>
                <a:lnTo>
                  <a:pt x="2458698" y="1656531"/>
                </a:lnTo>
                <a:lnTo>
                  <a:pt x="2460384" y="1656988"/>
                </a:lnTo>
                <a:lnTo>
                  <a:pt x="2464137" y="1662398"/>
                </a:lnTo>
                <a:lnTo>
                  <a:pt x="2471128" y="1664532"/>
                </a:lnTo>
                <a:lnTo>
                  <a:pt x="2473681" y="1665865"/>
                </a:lnTo>
                <a:lnTo>
                  <a:pt x="2475757" y="1668685"/>
                </a:lnTo>
                <a:lnTo>
                  <a:pt x="2478882" y="1670304"/>
                </a:lnTo>
                <a:lnTo>
                  <a:pt x="2481310" y="1672657"/>
                </a:lnTo>
                <a:lnTo>
                  <a:pt x="2481377" y="1674190"/>
                </a:lnTo>
                <a:lnTo>
                  <a:pt x="2480539" y="1676000"/>
                </a:lnTo>
                <a:lnTo>
                  <a:pt x="2480205" y="1678448"/>
                </a:lnTo>
                <a:lnTo>
                  <a:pt x="2479177" y="1679991"/>
                </a:lnTo>
                <a:lnTo>
                  <a:pt x="2476710" y="1680172"/>
                </a:lnTo>
                <a:lnTo>
                  <a:pt x="2475214" y="1679772"/>
                </a:lnTo>
                <a:lnTo>
                  <a:pt x="2467185" y="1671152"/>
                </a:lnTo>
                <a:lnTo>
                  <a:pt x="2466223" y="1670361"/>
                </a:lnTo>
                <a:lnTo>
                  <a:pt x="2463241" y="1665837"/>
                </a:lnTo>
                <a:lnTo>
                  <a:pt x="2459746" y="1663408"/>
                </a:lnTo>
                <a:lnTo>
                  <a:pt x="2458660" y="1663456"/>
                </a:lnTo>
                <a:lnTo>
                  <a:pt x="2463632" y="1667942"/>
                </a:lnTo>
                <a:lnTo>
                  <a:pt x="2465661" y="1671076"/>
                </a:lnTo>
                <a:lnTo>
                  <a:pt x="2469233" y="1675457"/>
                </a:lnTo>
                <a:lnTo>
                  <a:pt x="2471785" y="1677314"/>
                </a:lnTo>
                <a:lnTo>
                  <a:pt x="2473662" y="1680210"/>
                </a:lnTo>
                <a:lnTo>
                  <a:pt x="2475414" y="1681563"/>
                </a:lnTo>
                <a:lnTo>
                  <a:pt x="2480186" y="1683487"/>
                </a:lnTo>
                <a:lnTo>
                  <a:pt x="2478529" y="1684877"/>
                </a:lnTo>
                <a:lnTo>
                  <a:pt x="2481177" y="1686058"/>
                </a:lnTo>
                <a:lnTo>
                  <a:pt x="2481558" y="1688221"/>
                </a:lnTo>
                <a:lnTo>
                  <a:pt x="2481320" y="1690688"/>
                </a:lnTo>
                <a:lnTo>
                  <a:pt x="2477643" y="1689707"/>
                </a:lnTo>
                <a:lnTo>
                  <a:pt x="2477519" y="1691526"/>
                </a:lnTo>
                <a:lnTo>
                  <a:pt x="2477853" y="1692593"/>
                </a:lnTo>
                <a:lnTo>
                  <a:pt x="2476233" y="1693479"/>
                </a:lnTo>
                <a:lnTo>
                  <a:pt x="2473976" y="1692278"/>
                </a:lnTo>
                <a:lnTo>
                  <a:pt x="2468118" y="1685706"/>
                </a:lnTo>
                <a:lnTo>
                  <a:pt x="2468166" y="1686582"/>
                </a:lnTo>
                <a:lnTo>
                  <a:pt x="2468642" y="1687602"/>
                </a:lnTo>
                <a:lnTo>
                  <a:pt x="2472042" y="1691831"/>
                </a:lnTo>
                <a:lnTo>
                  <a:pt x="2475081" y="1694364"/>
                </a:lnTo>
                <a:lnTo>
                  <a:pt x="2477653" y="1695507"/>
                </a:lnTo>
                <a:lnTo>
                  <a:pt x="2479634" y="1697631"/>
                </a:lnTo>
                <a:lnTo>
                  <a:pt x="2480339" y="1698908"/>
                </a:lnTo>
                <a:lnTo>
                  <a:pt x="2480806" y="1700851"/>
                </a:lnTo>
                <a:lnTo>
                  <a:pt x="2479338" y="1702165"/>
                </a:lnTo>
                <a:lnTo>
                  <a:pt x="2477662" y="1702899"/>
                </a:lnTo>
                <a:lnTo>
                  <a:pt x="2476033" y="1701584"/>
                </a:lnTo>
                <a:lnTo>
                  <a:pt x="2474833" y="1700194"/>
                </a:lnTo>
                <a:lnTo>
                  <a:pt x="2472280" y="1697841"/>
                </a:lnTo>
                <a:lnTo>
                  <a:pt x="2471509" y="1695203"/>
                </a:lnTo>
                <a:lnTo>
                  <a:pt x="2469566" y="1695336"/>
                </a:lnTo>
                <a:lnTo>
                  <a:pt x="2461451" y="1691993"/>
                </a:lnTo>
                <a:lnTo>
                  <a:pt x="2454926" y="1691602"/>
                </a:lnTo>
                <a:lnTo>
                  <a:pt x="2455564" y="1692278"/>
                </a:lnTo>
                <a:lnTo>
                  <a:pt x="2456383" y="1692726"/>
                </a:lnTo>
                <a:lnTo>
                  <a:pt x="2461574" y="1693545"/>
                </a:lnTo>
                <a:lnTo>
                  <a:pt x="2463622" y="1695088"/>
                </a:lnTo>
                <a:lnTo>
                  <a:pt x="2467889" y="1696460"/>
                </a:lnTo>
                <a:lnTo>
                  <a:pt x="2470395" y="1696831"/>
                </a:lnTo>
                <a:lnTo>
                  <a:pt x="2471404" y="1701022"/>
                </a:lnTo>
                <a:lnTo>
                  <a:pt x="2474862" y="1703908"/>
                </a:lnTo>
                <a:lnTo>
                  <a:pt x="2475310" y="1706042"/>
                </a:lnTo>
                <a:lnTo>
                  <a:pt x="2477672" y="1706280"/>
                </a:lnTo>
                <a:lnTo>
                  <a:pt x="2481825" y="1704194"/>
                </a:lnTo>
                <a:lnTo>
                  <a:pt x="2484501" y="1704928"/>
                </a:lnTo>
                <a:lnTo>
                  <a:pt x="2488368" y="1705527"/>
                </a:lnTo>
                <a:lnTo>
                  <a:pt x="2489254" y="1707213"/>
                </a:lnTo>
                <a:lnTo>
                  <a:pt x="2489911" y="1710414"/>
                </a:lnTo>
                <a:lnTo>
                  <a:pt x="2491283" y="1714014"/>
                </a:lnTo>
                <a:lnTo>
                  <a:pt x="2494826" y="1728169"/>
                </a:lnTo>
                <a:lnTo>
                  <a:pt x="2500151" y="1739684"/>
                </a:lnTo>
                <a:lnTo>
                  <a:pt x="2500808" y="1741665"/>
                </a:lnTo>
                <a:lnTo>
                  <a:pt x="2499570" y="1739922"/>
                </a:lnTo>
                <a:lnTo>
                  <a:pt x="2495617" y="1732302"/>
                </a:lnTo>
                <a:lnTo>
                  <a:pt x="2493436" y="1726778"/>
                </a:lnTo>
                <a:lnTo>
                  <a:pt x="2491197" y="1717005"/>
                </a:lnTo>
                <a:lnTo>
                  <a:pt x="2490549" y="1714814"/>
                </a:lnTo>
                <a:lnTo>
                  <a:pt x="2489778" y="1713938"/>
                </a:lnTo>
                <a:lnTo>
                  <a:pt x="2489273" y="1714653"/>
                </a:lnTo>
                <a:lnTo>
                  <a:pt x="2489054" y="1715900"/>
                </a:lnTo>
                <a:lnTo>
                  <a:pt x="2489426" y="1716862"/>
                </a:lnTo>
                <a:lnTo>
                  <a:pt x="2488540" y="1720082"/>
                </a:lnTo>
                <a:lnTo>
                  <a:pt x="2488921" y="1721558"/>
                </a:lnTo>
                <a:lnTo>
                  <a:pt x="2490349" y="1723082"/>
                </a:lnTo>
                <a:lnTo>
                  <a:pt x="2491912" y="1726883"/>
                </a:lnTo>
                <a:lnTo>
                  <a:pt x="2493159" y="1731998"/>
                </a:lnTo>
                <a:lnTo>
                  <a:pt x="2491473" y="1729921"/>
                </a:lnTo>
                <a:lnTo>
                  <a:pt x="2489683" y="1728826"/>
                </a:lnTo>
                <a:lnTo>
                  <a:pt x="2486892" y="1727987"/>
                </a:lnTo>
                <a:lnTo>
                  <a:pt x="2484406" y="1726511"/>
                </a:lnTo>
                <a:lnTo>
                  <a:pt x="2484587" y="1728626"/>
                </a:lnTo>
                <a:lnTo>
                  <a:pt x="2484349" y="1730912"/>
                </a:lnTo>
                <a:lnTo>
                  <a:pt x="2482434" y="1730216"/>
                </a:lnTo>
                <a:lnTo>
                  <a:pt x="2481129" y="1729454"/>
                </a:lnTo>
                <a:lnTo>
                  <a:pt x="2482291" y="1731883"/>
                </a:lnTo>
                <a:lnTo>
                  <a:pt x="2479786" y="1731159"/>
                </a:lnTo>
                <a:lnTo>
                  <a:pt x="2478110" y="1731312"/>
                </a:lnTo>
                <a:lnTo>
                  <a:pt x="2477024" y="1733474"/>
                </a:lnTo>
                <a:lnTo>
                  <a:pt x="2475567" y="1734779"/>
                </a:lnTo>
                <a:lnTo>
                  <a:pt x="2473414" y="1735198"/>
                </a:lnTo>
                <a:lnTo>
                  <a:pt x="2470214" y="1733226"/>
                </a:lnTo>
                <a:lnTo>
                  <a:pt x="2469185" y="1730826"/>
                </a:lnTo>
                <a:lnTo>
                  <a:pt x="2468756" y="1728149"/>
                </a:lnTo>
                <a:lnTo>
                  <a:pt x="2468585" y="1731312"/>
                </a:lnTo>
                <a:lnTo>
                  <a:pt x="2469156" y="1734598"/>
                </a:lnTo>
                <a:lnTo>
                  <a:pt x="2468956" y="1737093"/>
                </a:lnTo>
                <a:lnTo>
                  <a:pt x="2472033" y="1737551"/>
                </a:lnTo>
                <a:lnTo>
                  <a:pt x="2474909" y="1737151"/>
                </a:lnTo>
                <a:lnTo>
                  <a:pt x="2478796" y="1737255"/>
                </a:lnTo>
                <a:lnTo>
                  <a:pt x="2481329" y="1736789"/>
                </a:lnTo>
                <a:lnTo>
                  <a:pt x="2482853" y="1735998"/>
                </a:lnTo>
                <a:lnTo>
                  <a:pt x="2486511" y="1736684"/>
                </a:lnTo>
                <a:lnTo>
                  <a:pt x="2486768" y="1739694"/>
                </a:lnTo>
                <a:lnTo>
                  <a:pt x="2486349" y="1742685"/>
                </a:lnTo>
                <a:lnTo>
                  <a:pt x="2486139" y="1745856"/>
                </a:lnTo>
                <a:lnTo>
                  <a:pt x="2487149" y="1745837"/>
                </a:lnTo>
                <a:lnTo>
                  <a:pt x="2488340" y="1744818"/>
                </a:lnTo>
                <a:lnTo>
                  <a:pt x="2488940" y="1739113"/>
                </a:lnTo>
                <a:lnTo>
                  <a:pt x="2492283" y="1736998"/>
                </a:lnTo>
                <a:lnTo>
                  <a:pt x="2493407" y="1737151"/>
                </a:lnTo>
                <a:lnTo>
                  <a:pt x="2494474" y="1738979"/>
                </a:lnTo>
                <a:lnTo>
                  <a:pt x="2494836" y="1740837"/>
                </a:lnTo>
                <a:lnTo>
                  <a:pt x="2495217" y="1743389"/>
                </a:lnTo>
                <a:lnTo>
                  <a:pt x="2494436" y="1747276"/>
                </a:lnTo>
                <a:lnTo>
                  <a:pt x="2489302" y="1751810"/>
                </a:lnTo>
                <a:lnTo>
                  <a:pt x="2485625" y="1755991"/>
                </a:lnTo>
                <a:lnTo>
                  <a:pt x="2483739" y="1756839"/>
                </a:lnTo>
                <a:lnTo>
                  <a:pt x="2481034" y="1756353"/>
                </a:lnTo>
                <a:lnTo>
                  <a:pt x="2477957" y="1755305"/>
                </a:lnTo>
                <a:lnTo>
                  <a:pt x="2476443" y="1755096"/>
                </a:lnTo>
                <a:lnTo>
                  <a:pt x="2475300" y="1755448"/>
                </a:lnTo>
                <a:lnTo>
                  <a:pt x="2474605" y="1754153"/>
                </a:lnTo>
                <a:lnTo>
                  <a:pt x="2474157" y="1751800"/>
                </a:lnTo>
                <a:lnTo>
                  <a:pt x="2472966" y="1751019"/>
                </a:lnTo>
                <a:lnTo>
                  <a:pt x="2472062" y="1751105"/>
                </a:lnTo>
                <a:lnTo>
                  <a:pt x="2471452" y="1753600"/>
                </a:lnTo>
                <a:lnTo>
                  <a:pt x="2468585" y="1754315"/>
                </a:lnTo>
                <a:lnTo>
                  <a:pt x="2464689" y="1753276"/>
                </a:lnTo>
                <a:lnTo>
                  <a:pt x="2460603" y="1751181"/>
                </a:lnTo>
                <a:lnTo>
                  <a:pt x="2462355" y="1753429"/>
                </a:lnTo>
                <a:lnTo>
                  <a:pt x="2472481" y="1757629"/>
                </a:lnTo>
                <a:lnTo>
                  <a:pt x="2473624" y="1758420"/>
                </a:lnTo>
                <a:lnTo>
                  <a:pt x="2474690" y="1759563"/>
                </a:lnTo>
                <a:lnTo>
                  <a:pt x="2473281" y="1761363"/>
                </a:lnTo>
                <a:lnTo>
                  <a:pt x="2472166" y="1763392"/>
                </a:lnTo>
                <a:lnTo>
                  <a:pt x="2472004" y="1764983"/>
                </a:lnTo>
                <a:lnTo>
                  <a:pt x="2471614" y="1765983"/>
                </a:lnTo>
                <a:lnTo>
                  <a:pt x="2467575" y="1768678"/>
                </a:lnTo>
                <a:lnTo>
                  <a:pt x="2465394" y="1768202"/>
                </a:lnTo>
                <a:lnTo>
                  <a:pt x="2459803" y="1763335"/>
                </a:lnTo>
                <a:lnTo>
                  <a:pt x="2462355" y="1767545"/>
                </a:lnTo>
                <a:lnTo>
                  <a:pt x="2464394" y="1769326"/>
                </a:lnTo>
                <a:lnTo>
                  <a:pt x="2468509" y="1770278"/>
                </a:lnTo>
                <a:lnTo>
                  <a:pt x="2476215" y="1768707"/>
                </a:lnTo>
                <a:lnTo>
                  <a:pt x="2478748" y="1770422"/>
                </a:lnTo>
                <a:lnTo>
                  <a:pt x="2476671" y="1773460"/>
                </a:lnTo>
                <a:lnTo>
                  <a:pt x="2474614" y="1775584"/>
                </a:lnTo>
                <a:lnTo>
                  <a:pt x="2471909" y="1775822"/>
                </a:lnTo>
                <a:lnTo>
                  <a:pt x="2469528" y="1776403"/>
                </a:lnTo>
                <a:lnTo>
                  <a:pt x="2468823" y="1777860"/>
                </a:lnTo>
                <a:lnTo>
                  <a:pt x="2467128" y="1777956"/>
                </a:lnTo>
                <a:lnTo>
                  <a:pt x="2464470" y="1778041"/>
                </a:lnTo>
                <a:lnTo>
                  <a:pt x="2460365" y="1778175"/>
                </a:lnTo>
                <a:lnTo>
                  <a:pt x="2458107" y="1777832"/>
                </a:lnTo>
                <a:lnTo>
                  <a:pt x="2454954" y="1780813"/>
                </a:lnTo>
                <a:lnTo>
                  <a:pt x="2453764" y="1781223"/>
                </a:lnTo>
                <a:lnTo>
                  <a:pt x="2452107" y="1780661"/>
                </a:lnTo>
                <a:lnTo>
                  <a:pt x="2451411" y="1778261"/>
                </a:lnTo>
                <a:lnTo>
                  <a:pt x="2450668" y="1777079"/>
                </a:lnTo>
                <a:lnTo>
                  <a:pt x="2450649" y="1781566"/>
                </a:lnTo>
                <a:lnTo>
                  <a:pt x="2450945" y="1782775"/>
                </a:lnTo>
                <a:lnTo>
                  <a:pt x="2451545" y="1783680"/>
                </a:lnTo>
                <a:lnTo>
                  <a:pt x="2447858" y="1786109"/>
                </a:lnTo>
                <a:lnTo>
                  <a:pt x="2444325" y="1789138"/>
                </a:lnTo>
                <a:lnTo>
                  <a:pt x="2443058" y="1789957"/>
                </a:lnTo>
                <a:lnTo>
                  <a:pt x="2441620" y="1791472"/>
                </a:lnTo>
                <a:lnTo>
                  <a:pt x="2438676" y="1795843"/>
                </a:lnTo>
                <a:lnTo>
                  <a:pt x="2437953" y="1799025"/>
                </a:lnTo>
                <a:lnTo>
                  <a:pt x="2436886" y="1802568"/>
                </a:lnTo>
                <a:lnTo>
                  <a:pt x="2436752" y="1800977"/>
                </a:lnTo>
                <a:lnTo>
                  <a:pt x="2436933" y="1798292"/>
                </a:lnTo>
                <a:lnTo>
                  <a:pt x="2436209" y="1795215"/>
                </a:lnTo>
                <a:lnTo>
                  <a:pt x="2435743" y="1800854"/>
                </a:lnTo>
                <a:lnTo>
                  <a:pt x="2434600" y="1803464"/>
                </a:lnTo>
                <a:lnTo>
                  <a:pt x="2424103" y="1803283"/>
                </a:lnTo>
                <a:lnTo>
                  <a:pt x="2419512" y="1804702"/>
                </a:lnTo>
                <a:lnTo>
                  <a:pt x="2412464" y="1809474"/>
                </a:lnTo>
                <a:lnTo>
                  <a:pt x="2410359" y="1811569"/>
                </a:lnTo>
                <a:lnTo>
                  <a:pt x="2404529" y="1819637"/>
                </a:lnTo>
                <a:lnTo>
                  <a:pt x="2403043" y="1824790"/>
                </a:lnTo>
                <a:lnTo>
                  <a:pt x="2401853" y="1822628"/>
                </a:lnTo>
                <a:lnTo>
                  <a:pt x="2402148" y="1821009"/>
                </a:lnTo>
                <a:lnTo>
                  <a:pt x="2402167" y="1819675"/>
                </a:lnTo>
                <a:lnTo>
                  <a:pt x="2400710" y="1822390"/>
                </a:lnTo>
                <a:lnTo>
                  <a:pt x="2402100" y="1826543"/>
                </a:lnTo>
                <a:lnTo>
                  <a:pt x="2400853" y="1828124"/>
                </a:lnTo>
                <a:lnTo>
                  <a:pt x="2397005" y="1831077"/>
                </a:lnTo>
                <a:lnTo>
                  <a:pt x="2394899" y="1831553"/>
                </a:lnTo>
                <a:lnTo>
                  <a:pt x="2392537" y="1832391"/>
                </a:lnTo>
                <a:lnTo>
                  <a:pt x="2391794" y="1835296"/>
                </a:lnTo>
                <a:lnTo>
                  <a:pt x="2388584" y="1837973"/>
                </a:lnTo>
                <a:lnTo>
                  <a:pt x="2386718" y="1839154"/>
                </a:lnTo>
                <a:lnTo>
                  <a:pt x="2383289" y="1838439"/>
                </a:lnTo>
                <a:lnTo>
                  <a:pt x="2384346" y="1841011"/>
                </a:lnTo>
                <a:lnTo>
                  <a:pt x="2383089" y="1842964"/>
                </a:lnTo>
                <a:lnTo>
                  <a:pt x="2380917" y="1844459"/>
                </a:lnTo>
                <a:lnTo>
                  <a:pt x="2378221" y="1845431"/>
                </a:lnTo>
                <a:lnTo>
                  <a:pt x="2376678" y="1845307"/>
                </a:lnTo>
                <a:lnTo>
                  <a:pt x="2375364" y="1845821"/>
                </a:lnTo>
                <a:lnTo>
                  <a:pt x="2374326" y="1847060"/>
                </a:lnTo>
                <a:lnTo>
                  <a:pt x="2371801" y="1848222"/>
                </a:lnTo>
                <a:lnTo>
                  <a:pt x="2369182" y="1847574"/>
                </a:lnTo>
                <a:lnTo>
                  <a:pt x="2366210" y="1847183"/>
                </a:lnTo>
                <a:lnTo>
                  <a:pt x="2364553" y="1847879"/>
                </a:lnTo>
                <a:lnTo>
                  <a:pt x="2367334" y="1849031"/>
                </a:lnTo>
                <a:lnTo>
                  <a:pt x="2368830" y="1850689"/>
                </a:lnTo>
                <a:lnTo>
                  <a:pt x="2368525" y="1852927"/>
                </a:lnTo>
                <a:lnTo>
                  <a:pt x="2367782" y="1853784"/>
                </a:lnTo>
                <a:lnTo>
                  <a:pt x="2366020" y="1854956"/>
                </a:lnTo>
                <a:lnTo>
                  <a:pt x="2365248" y="1854784"/>
                </a:lnTo>
                <a:lnTo>
                  <a:pt x="2364781" y="1853736"/>
                </a:lnTo>
                <a:lnTo>
                  <a:pt x="2364210" y="1851546"/>
                </a:lnTo>
                <a:lnTo>
                  <a:pt x="2363391" y="1852012"/>
                </a:lnTo>
                <a:lnTo>
                  <a:pt x="2363248" y="1853032"/>
                </a:lnTo>
                <a:lnTo>
                  <a:pt x="2362543" y="1853403"/>
                </a:lnTo>
                <a:lnTo>
                  <a:pt x="2360047" y="1849908"/>
                </a:lnTo>
                <a:lnTo>
                  <a:pt x="2360171" y="1852575"/>
                </a:lnTo>
                <a:lnTo>
                  <a:pt x="2361038" y="1854622"/>
                </a:lnTo>
                <a:lnTo>
                  <a:pt x="2361876" y="1855660"/>
                </a:lnTo>
                <a:lnTo>
                  <a:pt x="2362724" y="1856270"/>
                </a:lnTo>
                <a:lnTo>
                  <a:pt x="2362933" y="1857223"/>
                </a:lnTo>
                <a:lnTo>
                  <a:pt x="2361229" y="1859537"/>
                </a:lnTo>
                <a:lnTo>
                  <a:pt x="2360352" y="1860052"/>
                </a:lnTo>
                <a:lnTo>
                  <a:pt x="2358790" y="1860423"/>
                </a:lnTo>
                <a:lnTo>
                  <a:pt x="2357914" y="1861842"/>
                </a:lnTo>
                <a:lnTo>
                  <a:pt x="2358171" y="1863071"/>
                </a:lnTo>
                <a:lnTo>
                  <a:pt x="2356799" y="1865728"/>
                </a:lnTo>
                <a:lnTo>
                  <a:pt x="2353532" y="1867386"/>
                </a:lnTo>
                <a:lnTo>
                  <a:pt x="2352542" y="1867319"/>
                </a:lnTo>
                <a:lnTo>
                  <a:pt x="2351732" y="1867805"/>
                </a:lnTo>
                <a:lnTo>
                  <a:pt x="2352208" y="1868986"/>
                </a:lnTo>
                <a:lnTo>
                  <a:pt x="2353018" y="1869843"/>
                </a:lnTo>
                <a:lnTo>
                  <a:pt x="2352989" y="1870644"/>
                </a:lnTo>
                <a:lnTo>
                  <a:pt x="2352132" y="1871729"/>
                </a:lnTo>
                <a:lnTo>
                  <a:pt x="2350427" y="1872034"/>
                </a:lnTo>
                <a:lnTo>
                  <a:pt x="2349475" y="1873263"/>
                </a:lnTo>
                <a:lnTo>
                  <a:pt x="2349780" y="1874434"/>
                </a:lnTo>
                <a:lnTo>
                  <a:pt x="2350342" y="1875082"/>
                </a:lnTo>
                <a:lnTo>
                  <a:pt x="2350218" y="1876196"/>
                </a:lnTo>
                <a:lnTo>
                  <a:pt x="2348284" y="1877321"/>
                </a:lnTo>
                <a:lnTo>
                  <a:pt x="2347827" y="1878425"/>
                </a:lnTo>
                <a:lnTo>
                  <a:pt x="2348789" y="1878749"/>
                </a:lnTo>
                <a:lnTo>
                  <a:pt x="2349532" y="1878425"/>
                </a:lnTo>
                <a:lnTo>
                  <a:pt x="2350075" y="1878663"/>
                </a:lnTo>
                <a:lnTo>
                  <a:pt x="2348913" y="1880511"/>
                </a:lnTo>
                <a:lnTo>
                  <a:pt x="2347875" y="1881635"/>
                </a:lnTo>
                <a:lnTo>
                  <a:pt x="2346884" y="1883655"/>
                </a:lnTo>
                <a:lnTo>
                  <a:pt x="2344588" y="1884217"/>
                </a:lnTo>
                <a:lnTo>
                  <a:pt x="2344674" y="1884874"/>
                </a:lnTo>
                <a:lnTo>
                  <a:pt x="2345970" y="1885455"/>
                </a:lnTo>
                <a:lnTo>
                  <a:pt x="2347055" y="1887007"/>
                </a:lnTo>
                <a:lnTo>
                  <a:pt x="2345017" y="1889874"/>
                </a:lnTo>
                <a:lnTo>
                  <a:pt x="2343741" y="1889636"/>
                </a:lnTo>
                <a:lnTo>
                  <a:pt x="2342960" y="1889008"/>
                </a:lnTo>
                <a:lnTo>
                  <a:pt x="2342464" y="1891265"/>
                </a:lnTo>
                <a:lnTo>
                  <a:pt x="2342655" y="1892465"/>
                </a:lnTo>
                <a:lnTo>
                  <a:pt x="2342169" y="1894932"/>
                </a:lnTo>
                <a:lnTo>
                  <a:pt x="2341388" y="1897885"/>
                </a:lnTo>
                <a:lnTo>
                  <a:pt x="2340855" y="1899095"/>
                </a:lnTo>
                <a:lnTo>
                  <a:pt x="2340969" y="1901352"/>
                </a:lnTo>
                <a:lnTo>
                  <a:pt x="2341302" y="1903533"/>
                </a:lnTo>
                <a:lnTo>
                  <a:pt x="2342550" y="1906334"/>
                </a:lnTo>
                <a:lnTo>
                  <a:pt x="2344465" y="1917773"/>
                </a:lnTo>
                <a:lnTo>
                  <a:pt x="2345770" y="1921736"/>
                </a:lnTo>
                <a:lnTo>
                  <a:pt x="2348113" y="1932403"/>
                </a:lnTo>
                <a:lnTo>
                  <a:pt x="2351989" y="1942710"/>
                </a:lnTo>
                <a:lnTo>
                  <a:pt x="2357457" y="1955121"/>
                </a:lnTo>
                <a:lnTo>
                  <a:pt x="2366429" y="1970094"/>
                </a:lnTo>
                <a:lnTo>
                  <a:pt x="2367506" y="1972218"/>
                </a:lnTo>
                <a:lnTo>
                  <a:pt x="2366334" y="1974018"/>
                </a:lnTo>
                <a:lnTo>
                  <a:pt x="2365982" y="1975885"/>
                </a:lnTo>
                <a:lnTo>
                  <a:pt x="2365877" y="1978695"/>
                </a:lnTo>
                <a:lnTo>
                  <a:pt x="2366201" y="1981438"/>
                </a:lnTo>
                <a:lnTo>
                  <a:pt x="2367258" y="1984782"/>
                </a:lnTo>
                <a:lnTo>
                  <a:pt x="2369296" y="1989887"/>
                </a:lnTo>
                <a:lnTo>
                  <a:pt x="2368153" y="1988877"/>
                </a:lnTo>
                <a:lnTo>
                  <a:pt x="2365201" y="1981543"/>
                </a:lnTo>
                <a:lnTo>
                  <a:pt x="2364858" y="1977238"/>
                </a:lnTo>
                <a:lnTo>
                  <a:pt x="2365277" y="1971113"/>
                </a:lnTo>
                <a:lnTo>
                  <a:pt x="2364581" y="1971266"/>
                </a:lnTo>
                <a:lnTo>
                  <a:pt x="2364019" y="1973256"/>
                </a:lnTo>
                <a:lnTo>
                  <a:pt x="2363705" y="1975590"/>
                </a:lnTo>
                <a:lnTo>
                  <a:pt x="2362953" y="1976495"/>
                </a:lnTo>
                <a:lnTo>
                  <a:pt x="2361933" y="1972923"/>
                </a:lnTo>
                <a:lnTo>
                  <a:pt x="2362010" y="1971313"/>
                </a:lnTo>
                <a:lnTo>
                  <a:pt x="2363096" y="1969427"/>
                </a:lnTo>
                <a:lnTo>
                  <a:pt x="2362781" y="1968751"/>
                </a:lnTo>
                <a:lnTo>
                  <a:pt x="2361019" y="1967780"/>
                </a:lnTo>
                <a:lnTo>
                  <a:pt x="2360648" y="1966265"/>
                </a:lnTo>
                <a:lnTo>
                  <a:pt x="2360886" y="1964760"/>
                </a:lnTo>
                <a:lnTo>
                  <a:pt x="2359886" y="1963960"/>
                </a:lnTo>
                <a:lnTo>
                  <a:pt x="2359095" y="1963998"/>
                </a:lnTo>
                <a:lnTo>
                  <a:pt x="2359628" y="1967703"/>
                </a:lnTo>
                <a:lnTo>
                  <a:pt x="2360457" y="1969970"/>
                </a:lnTo>
                <a:lnTo>
                  <a:pt x="2361486" y="1975409"/>
                </a:lnTo>
                <a:lnTo>
                  <a:pt x="2363153" y="1978695"/>
                </a:lnTo>
                <a:lnTo>
                  <a:pt x="2364124" y="1981448"/>
                </a:lnTo>
                <a:lnTo>
                  <a:pt x="2375459" y="2010689"/>
                </a:lnTo>
                <a:lnTo>
                  <a:pt x="2378145" y="2014395"/>
                </a:lnTo>
                <a:lnTo>
                  <a:pt x="2379136" y="2017052"/>
                </a:lnTo>
                <a:lnTo>
                  <a:pt x="2380164" y="2022605"/>
                </a:lnTo>
                <a:lnTo>
                  <a:pt x="2380393" y="2029721"/>
                </a:lnTo>
                <a:lnTo>
                  <a:pt x="2378545" y="2042684"/>
                </a:lnTo>
                <a:lnTo>
                  <a:pt x="2378126" y="2051495"/>
                </a:lnTo>
                <a:lnTo>
                  <a:pt x="2377859" y="2051228"/>
                </a:lnTo>
                <a:lnTo>
                  <a:pt x="2377678" y="2050295"/>
                </a:lnTo>
                <a:lnTo>
                  <a:pt x="2377250" y="2050171"/>
                </a:lnTo>
                <a:lnTo>
                  <a:pt x="2375649" y="2054200"/>
                </a:lnTo>
                <a:lnTo>
                  <a:pt x="2373468" y="2057829"/>
                </a:lnTo>
                <a:lnTo>
                  <a:pt x="2372744" y="2063468"/>
                </a:lnTo>
                <a:lnTo>
                  <a:pt x="2371697" y="2066287"/>
                </a:lnTo>
                <a:lnTo>
                  <a:pt x="2368544" y="2069268"/>
                </a:lnTo>
                <a:lnTo>
                  <a:pt x="2366591" y="2069192"/>
                </a:lnTo>
                <a:lnTo>
                  <a:pt x="2361810" y="2071430"/>
                </a:lnTo>
                <a:lnTo>
                  <a:pt x="2358447" y="2070849"/>
                </a:lnTo>
                <a:lnTo>
                  <a:pt x="2354447" y="2072107"/>
                </a:lnTo>
                <a:lnTo>
                  <a:pt x="2351818" y="2071964"/>
                </a:lnTo>
                <a:lnTo>
                  <a:pt x="2350294" y="2069306"/>
                </a:lnTo>
                <a:lnTo>
                  <a:pt x="2350522" y="2068116"/>
                </a:lnTo>
                <a:lnTo>
                  <a:pt x="2351123" y="2066925"/>
                </a:lnTo>
                <a:lnTo>
                  <a:pt x="2352151" y="2066649"/>
                </a:lnTo>
                <a:lnTo>
                  <a:pt x="2355685" y="2069440"/>
                </a:lnTo>
                <a:lnTo>
                  <a:pt x="2356352" y="2068259"/>
                </a:lnTo>
                <a:lnTo>
                  <a:pt x="2355285" y="2066868"/>
                </a:lnTo>
                <a:lnTo>
                  <a:pt x="2353237" y="2066087"/>
                </a:lnTo>
                <a:lnTo>
                  <a:pt x="2351732" y="2065230"/>
                </a:lnTo>
                <a:lnTo>
                  <a:pt x="2348694" y="2058867"/>
                </a:lnTo>
                <a:lnTo>
                  <a:pt x="2345541" y="2054495"/>
                </a:lnTo>
                <a:lnTo>
                  <a:pt x="2345008" y="2051561"/>
                </a:lnTo>
                <a:lnTo>
                  <a:pt x="2339569" y="2049771"/>
                </a:lnTo>
                <a:lnTo>
                  <a:pt x="2335635" y="2047056"/>
                </a:lnTo>
                <a:lnTo>
                  <a:pt x="2333063" y="2042236"/>
                </a:lnTo>
                <a:lnTo>
                  <a:pt x="2331587" y="2033673"/>
                </a:lnTo>
                <a:lnTo>
                  <a:pt x="2329853" y="2032711"/>
                </a:lnTo>
                <a:lnTo>
                  <a:pt x="2329120" y="2032044"/>
                </a:lnTo>
                <a:lnTo>
                  <a:pt x="2330815" y="2028854"/>
                </a:lnTo>
                <a:lnTo>
                  <a:pt x="2332606" y="2026177"/>
                </a:lnTo>
                <a:lnTo>
                  <a:pt x="2331196" y="2026844"/>
                </a:lnTo>
                <a:lnTo>
                  <a:pt x="2330158" y="2027835"/>
                </a:lnTo>
                <a:lnTo>
                  <a:pt x="2328834" y="2030197"/>
                </a:lnTo>
                <a:lnTo>
                  <a:pt x="2327863" y="2030559"/>
                </a:lnTo>
                <a:lnTo>
                  <a:pt x="2326977" y="2030197"/>
                </a:lnTo>
                <a:lnTo>
                  <a:pt x="2325958" y="2025663"/>
                </a:lnTo>
                <a:lnTo>
                  <a:pt x="2326253" y="2020091"/>
                </a:lnTo>
                <a:lnTo>
                  <a:pt x="2327682" y="2018005"/>
                </a:lnTo>
                <a:lnTo>
                  <a:pt x="2325481" y="2017948"/>
                </a:lnTo>
                <a:lnTo>
                  <a:pt x="2323205" y="2018738"/>
                </a:lnTo>
                <a:lnTo>
                  <a:pt x="2323538" y="2020595"/>
                </a:lnTo>
                <a:lnTo>
                  <a:pt x="2323214" y="2021615"/>
                </a:lnTo>
                <a:lnTo>
                  <a:pt x="2321557" y="2021348"/>
                </a:lnTo>
                <a:lnTo>
                  <a:pt x="2320290" y="2020700"/>
                </a:lnTo>
                <a:lnTo>
                  <a:pt x="2318585" y="2018757"/>
                </a:lnTo>
                <a:lnTo>
                  <a:pt x="2316252" y="2015062"/>
                </a:lnTo>
                <a:lnTo>
                  <a:pt x="2311460" y="2004851"/>
                </a:lnTo>
                <a:lnTo>
                  <a:pt x="2310527" y="2003413"/>
                </a:lnTo>
                <a:lnTo>
                  <a:pt x="2308936" y="2001898"/>
                </a:lnTo>
                <a:lnTo>
                  <a:pt x="2309689" y="2001431"/>
                </a:lnTo>
                <a:lnTo>
                  <a:pt x="2311051" y="2001155"/>
                </a:lnTo>
                <a:lnTo>
                  <a:pt x="2314127" y="1996545"/>
                </a:lnTo>
                <a:lnTo>
                  <a:pt x="2316537" y="1993754"/>
                </a:lnTo>
                <a:lnTo>
                  <a:pt x="2317337" y="1991820"/>
                </a:lnTo>
                <a:lnTo>
                  <a:pt x="2317195" y="1990992"/>
                </a:lnTo>
                <a:lnTo>
                  <a:pt x="2316128" y="1989792"/>
                </a:lnTo>
                <a:lnTo>
                  <a:pt x="2314728" y="1990839"/>
                </a:lnTo>
                <a:lnTo>
                  <a:pt x="2314127" y="1990544"/>
                </a:lnTo>
                <a:lnTo>
                  <a:pt x="2312546" y="1988115"/>
                </a:lnTo>
                <a:lnTo>
                  <a:pt x="2311041" y="1987429"/>
                </a:lnTo>
                <a:lnTo>
                  <a:pt x="2309994" y="1987953"/>
                </a:lnTo>
                <a:lnTo>
                  <a:pt x="2311099" y="1989935"/>
                </a:lnTo>
                <a:lnTo>
                  <a:pt x="2312089" y="1990678"/>
                </a:lnTo>
                <a:lnTo>
                  <a:pt x="2311699" y="1993564"/>
                </a:lnTo>
                <a:lnTo>
                  <a:pt x="2311299" y="1994497"/>
                </a:lnTo>
                <a:lnTo>
                  <a:pt x="2310365" y="1995326"/>
                </a:lnTo>
                <a:lnTo>
                  <a:pt x="2308908" y="1994878"/>
                </a:lnTo>
                <a:lnTo>
                  <a:pt x="2308174" y="1995592"/>
                </a:lnTo>
                <a:lnTo>
                  <a:pt x="2307308" y="1994840"/>
                </a:lnTo>
                <a:lnTo>
                  <a:pt x="2306450" y="1993573"/>
                </a:lnTo>
                <a:lnTo>
                  <a:pt x="2305488" y="1991487"/>
                </a:lnTo>
                <a:lnTo>
                  <a:pt x="2308031" y="1979714"/>
                </a:lnTo>
                <a:lnTo>
                  <a:pt x="2310384" y="1972189"/>
                </a:lnTo>
                <a:lnTo>
                  <a:pt x="2310651" y="1963579"/>
                </a:lnTo>
                <a:lnTo>
                  <a:pt x="2310832" y="1962303"/>
                </a:lnTo>
                <a:lnTo>
                  <a:pt x="2310632" y="1960007"/>
                </a:lnTo>
                <a:lnTo>
                  <a:pt x="2307479" y="1955025"/>
                </a:lnTo>
                <a:lnTo>
                  <a:pt x="2293544" y="1942824"/>
                </a:lnTo>
                <a:lnTo>
                  <a:pt x="2282752" y="1928308"/>
                </a:lnTo>
                <a:lnTo>
                  <a:pt x="2273399" y="1922850"/>
                </a:lnTo>
                <a:lnTo>
                  <a:pt x="2266302" y="1924050"/>
                </a:lnTo>
                <a:lnTo>
                  <a:pt x="2265074" y="1925145"/>
                </a:lnTo>
                <a:lnTo>
                  <a:pt x="2264550" y="1926574"/>
                </a:lnTo>
                <a:lnTo>
                  <a:pt x="2264988" y="1928203"/>
                </a:lnTo>
                <a:lnTo>
                  <a:pt x="2264350" y="1928879"/>
                </a:lnTo>
                <a:lnTo>
                  <a:pt x="2262445" y="1928794"/>
                </a:lnTo>
                <a:lnTo>
                  <a:pt x="2259883" y="1929175"/>
                </a:lnTo>
                <a:lnTo>
                  <a:pt x="2253187" y="1932994"/>
                </a:lnTo>
                <a:lnTo>
                  <a:pt x="2250824" y="1932851"/>
                </a:lnTo>
                <a:lnTo>
                  <a:pt x="2248681" y="1933842"/>
                </a:lnTo>
                <a:lnTo>
                  <a:pt x="2247072" y="1934585"/>
                </a:lnTo>
                <a:lnTo>
                  <a:pt x="2242881" y="1934985"/>
                </a:lnTo>
                <a:lnTo>
                  <a:pt x="2239328" y="1935833"/>
                </a:lnTo>
                <a:lnTo>
                  <a:pt x="2237794" y="1935375"/>
                </a:lnTo>
                <a:lnTo>
                  <a:pt x="2236794" y="1933156"/>
                </a:lnTo>
                <a:lnTo>
                  <a:pt x="2236794" y="1930861"/>
                </a:lnTo>
                <a:lnTo>
                  <a:pt x="2237604" y="1932623"/>
                </a:lnTo>
                <a:lnTo>
                  <a:pt x="2238861" y="1934004"/>
                </a:lnTo>
                <a:lnTo>
                  <a:pt x="2239442" y="1933451"/>
                </a:lnTo>
                <a:lnTo>
                  <a:pt x="2239651" y="1932232"/>
                </a:lnTo>
                <a:lnTo>
                  <a:pt x="2238404" y="1929841"/>
                </a:lnTo>
                <a:lnTo>
                  <a:pt x="2234375" y="1926774"/>
                </a:lnTo>
                <a:lnTo>
                  <a:pt x="2229793" y="1922288"/>
                </a:lnTo>
                <a:lnTo>
                  <a:pt x="2231193" y="1922440"/>
                </a:lnTo>
                <a:lnTo>
                  <a:pt x="2231546" y="1921478"/>
                </a:lnTo>
                <a:lnTo>
                  <a:pt x="2230126" y="1920211"/>
                </a:lnTo>
                <a:lnTo>
                  <a:pt x="2230727" y="1918754"/>
                </a:lnTo>
                <a:lnTo>
                  <a:pt x="2231727" y="1917221"/>
                </a:lnTo>
                <a:lnTo>
                  <a:pt x="2229793" y="1917449"/>
                </a:lnTo>
                <a:lnTo>
                  <a:pt x="2228050" y="1918526"/>
                </a:lnTo>
                <a:lnTo>
                  <a:pt x="2227993" y="1919850"/>
                </a:lnTo>
                <a:lnTo>
                  <a:pt x="2227650" y="1920907"/>
                </a:lnTo>
                <a:lnTo>
                  <a:pt x="2226717" y="1920754"/>
                </a:lnTo>
                <a:lnTo>
                  <a:pt x="2224983" y="1919450"/>
                </a:lnTo>
                <a:lnTo>
                  <a:pt x="2216449" y="1915811"/>
                </a:lnTo>
                <a:lnTo>
                  <a:pt x="2208981" y="1913754"/>
                </a:lnTo>
                <a:lnTo>
                  <a:pt x="2214715" y="1912830"/>
                </a:lnTo>
                <a:lnTo>
                  <a:pt x="2217820" y="1913544"/>
                </a:lnTo>
                <a:lnTo>
                  <a:pt x="2217449" y="1912439"/>
                </a:lnTo>
                <a:lnTo>
                  <a:pt x="2216696" y="1911734"/>
                </a:lnTo>
                <a:lnTo>
                  <a:pt x="2214248" y="1910848"/>
                </a:lnTo>
                <a:lnTo>
                  <a:pt x="2211124" y="1911182"/>
                </a:lnTo>
                <a:lnTo>
                  <a:pt x="2209152" y="1910763"/>
                </a:lnTo>
                <a:lnTo>
                  <a:pt x="2207143" y="1911649"/>
                </a:lnTo>
                <a:lnTo>
                  <a:pt x="2204933" y="1912954"/>
                </a:lnTo>
                <a:lnTo>
                  <a:pt x="2202961" y="1913620"/>
                </a:lnTo>
                <a:lnTo>
                  <a:pt x="2195265" y="1914563"/>
                </a:lnTo>
                <a:lnTo>
                  <a:pt x="2189026" y="1915582"/>
                </a:lnTo>
                <a:lnTo>
                  <a:pt x="2190026" y="1914506"/>
                </a:lnTo>
                <a:lnTo>
                  <a:pt x="2191093" y="1913811"/>
                </a:lnTo>
                <a:lnTo>
                  <a:pt x="2194779" y="1912754"/>
                </a:lnTo>
                <a:lnTo>
                  <a:pt x="2195332" y="1910563"/>
                </a:lnTo>
                <a:lnTo>
                  <a:pt x="2194465" y="1908448"/>
                </a:lnTo>
                <a:lnTo>
                  <a:pt x="2193493" y="1908953"/>
                </a:lnTo>
                <a:lnTo>
                  <a:pt x="2192474" y="1910601"/>
                </a:lnTo>
                <a:lnTo>
                  <a:pt x="2191226" y="1909410"/>
                </a:lnTo>
                <a:lnTo>
                  <a:pt x="2189845" y="1909420"/>
                </a:lnTo>
                <a:lnTo>
                  <a:pt x="2189464" y="1912039"/>
                </a:lnTo>
                <a:lnTo>
                  <a:pt x="2187683" y="1913801"/>
                </a:lnTo>
                <a:lnTo>
                  <a:pt x="2186883" y="1915573"/>
                </a:lnTo>
                <a:lnTo>
                  <a:pt x="2181673" y="1916963"/>
                </a:lnTo>
                <a:lnTo>
                  <a:pt x="2181006" y="1916506"/>
                </a:lnTo>
                <a:lnTo>
                  <a:pt x="2182530" y="1914821"/>
                </a:lnTo>
                <a:lnTo>
                  <a:pt x="2182406" y="1913887"/>
                </a:lnTo>
                <a:lnTo>
                  <a:pt x="2180673" y="1914687"/>
                </a:lnTo>
                <a:lnTo>
                  <a:pt x="2177758" y="1917868"/>
                </a:lnTo>
                <a:lnTo>
                  <a:pt x="2167500" y="1918907"/>
                </a:lnTo>
                <a:lnTo>
                  <a:pt x="2168062" y="1918183"/>
                </a:lnTo>
                <a:lnTo>
                  <a:pt x="2170233" y="1918030"/>
                </a:lnTo>
                <a:lnTo>
                  <a:pt x="2173272" y="1917030"/>
                </a:lnTo>
                <a:lnTo>
                  <a:pt x="2172653" y="1915335"/>
                </a:lnTo>
                <a:lnTo>
                  <a:pt x="2171481" y="1913468"/>
                </a:lnTo>
                <a:lnTo>
                  <a:pt x="2170395" y="1913258"/>
                </a:lnTo>
                <a:lnTo>
                  <a:pt x="2169681" y="1912163"/>
                </a:lnTo>
                <a:lnTo>
                  <a:pt x="2169719" y="1908715"/>
                </a:lnTo>
                <a:lnTo>
                  <a:pt x="2169024" y="1906695"/>
                </a:lnTo>
                <a:lnTo>
                  <a:pt x="2167357" y="1904619"/>
                </a:lnTo>
                <a:lnTo>
                  <a:pt x="2166795" y="1905019"/>
                </a:lnTo>
                <a:lnTo>
                  <a:pt x="2165566" y="1908582"/>
                </a:lnTo>
                <a:lnTo>
                  <a:pt x="2164547" y="1913239"/>
                </a:lnTo>
                <a:lnTo>
                  <a:pt x="2164042" y="1914744"/>
                </a:lnTo>
                <a:lnTo>
                  <a:pt x="2161004" y="1914849"/>
                </a:lnTo>
                <a:lnTo>
                  <a:pt x="2158308" y="1914525"/>
                </a:lnTo>
                <a:lnTo>
                  <a:pt x="2149164" y="1915087"/>
                </a:lnTo>
                <a:lnTo>
                  <a:pt x="2145754" y="1913506"/>
                </a:lnTo>
                <a:lnTo>
                  <a:pt x="2144335" y="1913201"/>
                </a:lnTo>
                <a:lnTo>
                  <a:pt x="2143468" y="1913239"/>
                </a:lnTo>
                <a:lnTo>
                  <a:pt x="2139496" y="1914687"/>
                </a:lnTo>
                <a:lnTo>
                  <a:pt x="2134962" y="1915792"/>
                </a:lnTo>
                <a:lnTo>
                  <a:pt x="2133895" y="1915439"/>
                </a:lnTo>
                <a:lnTo>
                  <a:pt x="2132371" y="1915392"/>
                </a:lnTo>
                <a:lnTo>
                  <a:pt x="2129085" y="1919154"/>
                </a:lnTo>
                <a:lnTo>
                  <a:pt x="2125209" y="1920916"/>
                </a:lnTo>
                <a:lnTo>
                  <a:pt x="2115436" y="1917744"/>
                </a:lnTo>
                <a:lnTo>
                  <a:pt x="2113007" y="1915201"/>
                </a:lnTo>
                <a:lnTo>
                  <a:pt x="2110845" y="1914658"/>
                </a:lnTo>
                <a:lnTo>
                  <a:pt x="2108187" y="1914344"/>
                </a:lnTo>
                <a:lnTo>
                  <a:pt x="2105339" y="1917478"/>
                </a:lnTo>
                <a:lnTo>
                  <a:pt x="2103168" y="1921697"/>
                </a:lnTo>
                <a:lnTo>
                  <a:pt x="2106587" y="1924012"/>
                </a:lnTo>
                <a:lnTo>
                  <a:pt x="2109521" y="1925117"/>
                </a:lnTo>
                <a:lnTo>
                  <a:pt x="2114360" y="1924193"/>
                </a:lnTo>
                <a:lnTo>
                  <a:pt x="2117036" y="1922145"/>
                </a:lnTo>
                <a:lnTo>
                  <a:pt x="2119217" y="1922212"/>
                </a:lnTo>
                <a:lnTo>
                  <a:pt x="2120265" y="1921802"/>
                </a:lnTo>
                <a:lnTo>
                  <a:pt x="2121218" y="1920735"/>
                </a:lnTo>
                <a:lnTo>
                  <a:pt x="2123084" y="1921574"/>
                </a:lnTo>
                <a:lnTo>
                  <a:pt x="2123151" y="1922421"/>
                </a:lnTo>
                <a:lnTo>
                  <a:pt x="2121827" y="1923612"/>
                </a:lnTo>
                <a:lnTo>
                  <a:pt x="2120151" y="1924612"/>
                </a:lnTo>
                <a:lnTo>
                  <a:pt x="2119141" y="1925793"/>
                </a:lnTo>
                <a:lnTo>
                  <a:pt x="2121046" y="1928165"/>
                </a:lnTo>
                <a:lnTo>
                  <a:pt x="2124047" y="1928965"/>
                </a:lnTo>
                <a:lnTo>
                  <a:pt x="2125171" y="1928622"/>
                </a:lnTo>
                <a:lnTo>
                  <a:pt x="2125866" y="1925955"/>
                </a:lnTo>
                <a:lnTo>
                  <a:pt x="2127714" y="1924231"/>
                </a:lnTo>
                <a:lnTo>
                  <a:pt x="2130219" y="1924602"/>
                </a:lnTo>
                <a:lnTo>
                  <a:pt x="2129866" y="1925688"/>
                </a:lnTo>
                <a:lnTo>
                  <a:pt x="2130219" y="1926708"/>
                </a:lnTo>
                <a:lnTo>
                  <a:pt x="2131371" y="1928451"/>
                </a:lnTo>
                <a:lnTo>
                  <a:pt x="2131238" y="1930946"/>
                </a:lnTo>
                <a:lnTo>
                  <a:pt x="2131457" y="1931546"/>
                </a:lnTo>
                <a:lnTo>
                  <a:pt x="2128761" y="1932642"/>
                </a:lnTo>
                <a:lnTo>
                  <a:pt x="2126752" y="1933013"/>
                </a:lnTo>
                <a:lnTo>
                  <a:pt x="2125142" y="1934451"/>
                </a:lnTo>
                <a:lnTo>
                  <a:pt x="2125990" y="1935280"/>
                </a:lnTo>
                <a:lnTo>
                  <a:pt x="2124351" y="1936013"/>
                </a:lnTo>
                <a:lnTo>
                  <a:pt x="2123247" y="1935718"/>
                </a:lnTo>
                <a:lnTo>
                  <a:pt x="2122684" y="1935985"/>
                </a:lnTo>
                <a:lnTo>
                  <a:pt x="2122513" y="1936871"/>
                </a:lnTo>
                <a:lnTo>
                  <a:pt x="2121665" y="1937680"/>
                </a:lnTo>
                <a:lnTo>
                  <a:pt x="2122894" y="1940147"/>
                </a:lnTo>
                <a:lnTo>
                  <a:pt x="2125418" y="1941748"/>
                </a:lnTo>
                <a:lnTo>
                  <a:pt x="2127199" y="1943767"/>
                </a:lnTo>
                <a:lnTo>
                  <a:pt x="2134362" y="1946415"/>
                </a:lnTo>
                <a:lnTo>
                  <a:pt x="2136096" y="1946339"/>
                </a:lnTo>
                <a:lnTo>
                  <a:pt x="2137801" y="1949006"/>
                </a:lnTo>
                <a:lnTo>
                  <a:pt x="2139182" y="1949920"/>
                </a:lnTo>
                <a:lnTo>
                  <a:pt x="2140506" y="1950387"/>
                </a:lnTo>
                <a:lnTo>
                  <a:pt x="2140353" y="1952216"/>
                </a:lnTo>
                <a:lnTo>
                  <a:pt x="2137991" y="1953559"/>
                </a:lnTo>
                <a:lnTo>
                  <a:pt x="2137353" y="1955159"/>
                </a:lnTo>
                <a:lnTo>
                  <a:pt x="2136762" y="1956054"/>
                </a:lnTo>
                <a:lnTo>
                  <a:pt x="2135696" y="1954921"/>
                </a:lnTo>
                <a:lnTo>
                  <a:pt x="2134610" y="1954092"/>
                </a:lnTo>
                <a:lnTo>
                  <a:pt x="2132086" y="1956597"/>
                </a:lnTo>
                <a:lnTo>
                  <a:pt x="2130866" y="1957130"/>
                </a:lnTo>
                <a:lnTo>
                  <a:pt x="2131467" y="1954425"/>
                </a:lnTo>
                <a:lnTo>
                  <a:pt x="2130514" y="1953368"/>
                </a:lnTo>
                <a:lnTo>
                  <a:pt x="2129076" y="1950654"/>
                </a:lnTo>
                <a:lnTo>
                  <a:pt x="2126971" y="1948977"/>
                </a:lnTo>
                <a:lnTo>
                  <a:pt x="2125485" y="1948415"/>
                </a:lnTo>
                <a:lnTo>
                  <a:pt x="2124332" y="1947358"/>
                </a:lnTo>
                <a:lnTo>
                  <a:pt x="2122932" y="1946929"/>
                </a:lnTo>
                <a:lnTo>
                  <a:pt x="2121742" y="1947044"/>
                </a:lnTo>
                <a:lnTo>
                  <a:pt x="2119722" y="1946424"/>
                </a:lnTo>
                <a:lnTo>
                  <a:pt x="2119589" y="1944977"/>
                </a:lnTo>
                <a:lnTo>
                  <a:pt x="2119027" y="1943891"/>
                </a:lnTo>
                <a:lnTo>
                  <a:pt x="2117446" y="1942614"/>
                </a:lnTo>
                <a:lnTo>
                  <a:pt x="2109911" y="1940195"/>
                </a:lnTo>
                <a:lnTo>
                  <a:pt x="2109864" y="1941195"/>
                </a:lnTo>
                <a:lnTo>
                  <a:pt x="2110388" y="1941948"/>
                </a:lnTo>
                <a:lnTo>
                  <a:pt x="2111474" y="1942453"/>
                </a:lnTo>
                <a:lnTo>
                  <a:pt x="2112769" y="1943424"/>
                </a:lnTo>
                <a:lnTo>
                  <a:pt x="2112759" y="1946310"/>
                </a:lnTo>
                <a:lnTo>
                  <a:pt x="2112197" y="1947529"/>
                </a:lnTo>
                <a:lnTo>
                  <a:pt x="2111959" y="1949263"/>
                </a:lnTo>
                <a:lnTo>
                  <a:pt x="2111455" y="1951034"/>
                </a:lnTo>
                <a:lnTo>
                  <a:pt x="2110531" y="1952425"/>
                </a:lnTo>
                <a:lnTo>
                  <a:pt x="2108473" y="1953368"/>
                </a:lnTo>
                <a:lnTo>
                  <a:pt x="2107568" y="1952578"/>
                </a:lnTo>
                <a:lnTo>
                  <a:pt x="2106101" y="1948777"/>
                </a:lnTo>
                <a:lnTo>
                  <a:pt x="2104025" y="1947586"/>
                </a:lnTo>
                <a:lnTo>
                  <a:pt x="2100729" y="1947444"/>
                </a:lnTo>
                <a:lnTo>
                  <a:pt x="2098491" y="1948301"/>
                </a:lnTo>
                <a:lnTo>
                  <a:pt x="2096052" y="1951987"/>
                </a:lnTo>
                <a:lnTo>
                  <a:pt x="2094081" y="1952587"/>
                </a:lnTo>
                <a:lnTo>
                  <a:pt x="2087347" y="1950682"/>
                </a:lnTo>
                <a:lnTo>
                  <a:pt x="2079669" y="1947767"/>
                </a:lnTo>
                <a:lnTo>
                  <a:pt x="2079870" y="1946796"/>
                </a:lnTo>
                <a:lnTo>
                  <a:pt x="2081079" y="1946481"/>
                </a:lnTo>
                <a:lnTo>
                  <a:pt x="2083403" y="1946882"/>
                </a:lnTo>
                <a:lnTo>
                  <a:pt x="2083280" y="1945881"/>
                </a:lnTo>
                <a:lnTo>
                  <a:pt x="2080908" y="1942624"/>
                </a:lnTo>
                <a:lnTo>
                  <a:pt x="2080479" y="1941157"/>
                </a:lnTo>
                <a:lnTo>
                  <a:pt x="2080784" y="1939366"/>
                </a:lnTo>
                <a:lnTo>
                  <a:pt x="2080012" y="1939405"/>
                </a:lnTo>
                <a:lnTo>
                  <a:pt x="2078593" y="1940909"/>
                </a:lnTo>
                <a:lnTo>
                  <a:pt x="2073697" y="1939633"/>
                </a:lnTo>
                <a:lnTo>
                  <a:pt x="2072345" y="1938100"/>
                </a:lnTo>
                <a:lnTo>
                  <a:pt x="2069468" y="1933794"/>
                </a:lnTo>
                <a:lnTo>
                  <a:pt x="2065411" y="1933651"/>
                </a:lnTo>
                <a:lnTo>
                  <a:pt x="2063572" y="1931041"/>
                </a:lnTo>
                <a:lnTo>
                  <a:pt x="2060248" y="1932137"/>
                </a:lnTo>
                <a:lnTo>
                  <a:pt x="2058572" y="1933346"/>
                </a:lnTo>
                <a:lnTo>
                  <a:pt x="2057095" y="1935223"/>
                </a:lnTo>
                <a:lnTo>
                  <a:pt x="2057667" y="1936195"/>
                </a:lnTo>
                <a:lnTo>
                  <a:pt x="2059143" y="1937737"/>
                </a:lnTo>
                <a:lnTo>
                  <a:pt x="2058476" y="1938490"/>
                </a:lnTo>
                <a:lnTo>
                  <a:pt x="2053742" y="1939585"/>
                </a:lnTo>
                <a:lnTo>
                  <a:pt x="2042770" y="1938357"/>
                </a:lnTo>
                <a:lnTo>
                  <a:pt x="2039560" y="1937204"/>
                </a:lnTo>
                <a:lnTo>
                  <a:pt x="2035254" y="1934766"/>
                </a:lnTo>
                <a:lnTo>
                  <a:pt x="2029292" y="1932785"/>
                </a:lnTo>
                <a:lnTo>
                  <a:pt x="2026415" y="1932461"/>
                </a:lnTo>
                <a:lnTo>
                  <a:pt x="2023605" y="1932851"/>
                </a:lnTo>
                <a:lnTo>
                  <a:pt x="2015414" y="1933051"/>
                </a:lnTo>
                <a:lnTo>
                  <a:pt x="2013518" y="1933575"/>
                </a:lnTo>
                <a:lnTo>
                  <a:pt x="2011899" y="1934423"/>
                </a:lnTo>
                <a:lnTo>
                  <a:pt x="2010851" y="1933489"/>
                </a:lnTo>
                <a:lnTo>
                  <a:pt x="2010366" y="1931822"/>
                </a:lnTo>
                <a:lnTo>
                  <a:pt x="2011318" y="1931556"/>
                </a:lnTo>
                <a:lnTo>
                  <a:pt x="2012375" y="1930575"/>
                </a:lnTo>
                <a:lnTo>
                  <a:pt x="2013328" y="1928632"/>
                </a:lnTo>
                <a:lnTo>
                  <a:pt x="2013442" y="1927451"/>
                </a:lnTo>
                <a:lnTo>
                  <a:pt x="2012775" y="1926688"/>
                </a:lnTo>
                <a:lnTo>
                  <a:pt x="2011509" y="1926612"/>
                </a:lnTo>
                <a:lnTo>
                  <a:pt x="2008708" y="1931670"/>
                </a:lnTo>
                <a:lnTo>
                  <a:pt x="2010308" y="1934499"/>
                </a:lnTo>
                <a:lnTo>
                  <a:pt x="2010204" y="1935518"/>
                </a:lnTo>
                <a:lnTo>
                  <a:pt x="2004613" y="1936099"/>
                </a:lnTo>
                <a:lnTo>
                  <a:pt x="1991916" y="1941786"/>
                </a:lnTo>
                <a:lnTo>
                  <a:pt x="1986963" y="1944853"/>
                </a:lnTo>
                <a:lnTo>
                  <a:pt x="1987220" y="1943824"/>
                </a:lnTo>
                <a:lnTo>
                  <a:pt x="1993202" y="1939852"/>
                </a:lnTo>
                <a:lnTo>
                  <a:pt x="1991087" y="1939243"/>
                </a:lnTo>
                <a:lnTo>
                  <a:pt x="1987687" y="1940233"/>
                </a:lnTo>
                <a:lnTo>
                  <a:pt x="1986467" y="1939852"/>
                </a:lnTo>
                <a:lnTo>
                  <a:pt x="1987906" y="1936566"/>
                </a:lnTo>
                <a:lnTo>
                  <a:pt x="1987439" y="1933661"/>
                </a:lnTo>
                <a:lnTo>
                  <a:pt x="1985020" y="1933585"/>
                </a:lnTo>
                <a:lnTo>
                  <a:pt x="1983477" y="1935899"/>
                </a:lnTo>
                <a:lnTo>
                  <a:pt x="1982410" y="1935804"/>
                </a:lnTo>
                <a:lnTo>
                  <a:pt x="1981010" y="1934814"/>
                </a:lnTo>
                <a:lnTo>
                  <a:pt x="1979924" y="1935128"/>
                </a:lnTo>
                <a:lnTo>
                  <a:pt x="1980724" y="1940376"/>
                </a:lnTo>
                <a:lnTo>
                  <a:pt x="1982248" y="1942529"/>
                </a:lnTo>
                <a:lnTo>
                  <a:pt x="1983524" y="1945281"/>
                </a:lnTo>
                <a:lnTo>
                  <a:pt x="1980048" y="1948663"/>
                </a:lnTo>
                <a:lnTo>
                  <a:pt x="1976819" y="1951453"/>
                </a:lnTo>
                <a:lnTo>
                  <a:pt x="1976466" y="1954149"/>
                </a:lnTo>
                <a:lnTo>
                  <a:pt x="1973218" y="1957654"/>
                </a:lnTo>
                <a:lnTo>
                  <a:pt x="1970170" y="1959645"/>
                </a:lnTo>
                <a:lnTo>
                  <a:pt x="1962998" y="1964312"/>
                </a:lnTo>
                <a:lnTo>
                  <a:pt x="1960950" y="1965303"/>
                </a:lnTo>
                <a:lnTo>
                  <a:pt x="1957711" y="1967465"/>
                </a:lnTo>
                <a:lnTo>
                  <a:pt x="1953254" y="1969084"/>
                </a:lnTo>
                <a:lnTo>
                  <a:pt x="1948967" y="1971656"/>
                </a:lnTo>
                <a:lnTo>
                  <a:pt x="1947529" y="1972047"/>
                </a:lnTo>
                <a:lnTo>
                  <a:pt x="1950263" y="1969865"/>
                </a:lnTo>
                <a:lnTo>
                  <a:pt x="1953501" y="1967713"/>
                </a:lnTo>
                <a:lnTo>
                  <a:pt x="1950720" y="1968008"/>
                </a:lnTo>
                <a:lnTo>
                  <a:pt x="1946434" y="1967017"/>
                </a:lnTo>
                <a:lnTo>
                  <a:pt x="1943814" y="1966960"/>
                </a:lnTo>
                <a:lnTo>
                  <a:pt x="1943805" y="1967751"/>
                </a:lnTo>
                <a:lnTo>
                  <a:pt x="1941814" y="1968865"/>
                </a:lnTo>
                <a:lnTo>
                  <a:pt x="1939747" y="1967237"/>
                </a:lnTo>
                <a:lnTo>
                  <a:pt x="1938852" y="1966141"/>
                </a:lnTo>
                <a:lnTo>
                  <a:pt x="1938423" y="1965189"/>
                </a:lnTo>
                <a:lnTo>
                  <a:pt x="1937547" y="1964960"/>
                </a:lnTo>
                <a:lnTo>
                  <a:pt x="1936709" y="1965398"/>
                </a:lnTo>
                <a:lnTo>
                  <a:pt x="1939795" y="1972066"/>
                </a:lnTo>
                <a:lnTo>
                  <a:pt x="1941109" y="1972351"/>
                </a:lnTo>
                <a:lnTo>
                  <a:pt x="1942557" y="1973009"/>
                </a:lnTo>
                <a:lnTo>
                  <a:pt x="1940747" y="1974561"/>
                </a:lnTo>
                <a:lnTo>
                  <a:pt x="1938795" y="1975742"/>
                </a:lnTo>
                <a:lnTo>
                  <a:pt x="1935728" y="1976523"/>
                </a:lnTo>
                <a:lnTo>
                  <a:pt x="1933137" y="1974095"/>
                </a:lnTo>
                <a:lnTo>
                  <a:pt x="1932575" y="1977143"/>
                </a:lnTo>
                <a:lnTo>
                  <a:pt x="1932242" y="1980181"/>
                </a:lnTo>
                <a:lnTo>
                  <a:pt x="1931375" y="1980962"/>
                </a:lnTo>
                <a:lnTo>
                  <a:pt x="1929984" y="1982076"/>
                </a:lnTo>
                <a:lnTo>
                  <a:pt x="1929232" y="1981238"/>
                </a:lnTo>
                <a:lnTo>
                  <a:pt x="1928870" y="1980057"/>
                </a:lnTo>
                <a:lnTo>
                  <a:pt x="1927974" y="1981105"/>
                </a:lnTo>
                <a:lnTo>
                  <a:pt x="1926670" y="1981896"/>
                </a:lnTo>
                <a:lnTo>
                  <a:pt x="1924517" y="1982057"/>
                </a:lnTo>
                <a:lnTo>
                  <a:pt x="1922907" y="1982477"/>
                </a:lnTo>
                <a:lnTo>
                  <a:pt x="1922945" y="1983734"/>
                </a:lnTo>
                <a:lnTo>
                  <a:pt x="1923317" y="1985001"/>
                </a:lnTo>
                <a:lnTo>
                  <a:pt x="1926174" y="1984001"/>
                </a:lnTo>
                <a:lnTo>
                  <a:pt x="1925136" y="1987248"/>
                </a:lnTo>
                <a:lnTo>
                  <a:pt x="1922507" y="1990458"/>
                </a:lnTo>
                <a:lnTo>
                  <a:pt x="1920364" y="1991211"/>
                </a:lnTo>
                <a:lnTo>
                  <a:pt x="1917087" y="1990744"/>
                </a:lnTo>
                <a:lnTo>
                  <a:pt x="1916278" y="1991068"/>
                </a:lnTo>
                <a:lnTo>
                  <a:pt x="1915554" y="1991735"/>
                </a:lnTo>
                <a:lnTo>
                  <a:pt x="1919373" y="1996735"/>
                </a:lnTo>
                <a:lnTo>
                  <a:pt x="1916916" y="2004270"/>
                </a:lnTo>
                <a:lnTo>
                  <a:pt x="1915344" y="2007003"/>
                </a:lnTo>
                <a:lnTo>
                  <a:pt x="1914258" y="2007356"/>
                </a:lnTo>
                <a:lnTo>
                  <a:pt x="1913058" y="2007442"/>
                </a:lnTo>
                <a:lnTo>
                  <a:pt x="1908829" y="2005022"/>
                </a:lnTo>
                <a:lnTo>
                  <a:pt x="1906524" y="2003146"/>
                </a:lnTo>
                <a:lnTo>
                  <a:pt x="1908562" y="2008242"/>
                </a:lnTo>
                <a:lnTo>
                  <a:pt x="1914106" y="2009728"/>
                </a:lnTo>
                <a:lnTo>
                  <a:pt x="1914392" y="2011661"/>
                </a:lnTo>
                <a:lnTo>
                  <a:pt x="1914363" y="2013299"/>
                </a:lnTo>
                <a:lnTo>
                  <a:pt x="1913268" y="2015233"/>
                </a:lnTo>
                <a:lnTo>
                  <a:pt x="1912249" y="2017795"/>
                </a:lnTo>
                <a:lnTo>
                  <a:pt x="1913001" y="2019576"/>
                </a:lnTo>
                <a:lnTo>
                  <a:pt x="1913877" y="2023987"/>
                </a:lnTo>
                <a:lnTo>
                  <a:pt x="1914630" y="2026006"/>
                </a:lnTo>
                <a:lnTo>
                  <a:pt x="1915449" y="2032130"/>
                </a:lnTo>
                <a:lnTo>
                  <a:pt x="1916325" y="2034778"/>
                </a:lnTo>
                <a:lnTo>
                  <a:pt x="1921364" y="2044513"/>
                </a:lnTo>
                <a:lnTo>
                  <a:pt x="1923059" y="2044589"/>
                </a:lnTo>
                <a:lnTo>
                  <a:pt x="1923326" y="2045637"/>
                </a:lnTo>
                <a:lnTo>
                  <a:pt x="1923164" y="2047656"/>
                </a:lnTo>
                <a:lnTo>
                  <a:pt x="1919545" y="2048247"/>
                </a:lnTo>
                <a:lnTo>
                  <a:pt x="1918021" y="2049142"/>
                </a:lnTo>
                <a:lnTo>
                  <a:pt x="1917725" y="2049923"/>
                </a:lnTo>
                <a:lnTo>
                  <a:pt x="1917506" y="2050342"/>
                </a:lnTo>
                <a:lnTo>
                  <a:pt x="1917040" y="2050304"/>
                </a:lnTo>
                <a:lnTo>
                  <a:pt x="1915316" y="2049742"/>
                </a:lnTo>
                <a:lnTo>
                  <a:pt x="1911382" y="2046980"/>
                </a:lnTo>
                <a:lnTo>
                  <a:pt x="1905657" y="2045265"/>
                </a:lnTo>
                <a:lnTo>
                  <a:pt x="1898133" y="2044599"/>
                </a:lnTo>
                <a:lnTo>
                  <a:pt x="1892989" y="2043217"/>
                </a:lnTo>
                <a:lnTo>
                  <a:pt x="1890227" y="2041112"/>
                </a:lnTo>
                <a:lnTo>
                  <a:pt x="1887350" y="2039855"/>
                </a:lnTo>
                <a:lnTo>
                  <a:pt x="1884350" y="2039465"/>
                </a:lnTo>
                <a:lnTo>
                  <a:pt x="1881854" y="2038321"/>
                </a:lnTo>
                <a:lnTo>
                  <a:pt x="1879883" y="2036426"/>
                </a:lnTo>
                <a:lnTo>
                  <a:pt x="1876997" y="2035216"/>
                </a:lnTo>
                <a:lnTo>
                  <a:pt x="1873196" y="2034683"/>
                </a:lnTo>
                <a:lnTo>
                  <a:pt x="1870720" y="2033264"/>
                </a:lnTo>
                <a:lnTo>
                  <a:pt x="1869005" y="2029778"/>
                </a:lnTo>
                <a:lnTo>
                  <a:pt x="1868996" y="2029730"/>
                </a:lnTo>
                <a:lnTo>
                  <a:pt x="1867452" y="2023901"/>
                </a:lnTo>
                <a:lnTo>
                  <a:pt x="1865509" y="2020243"/>
                </a:lnTo>
                <a:lnTo>
                  <a:pt x="1861738" y="2015709"/>
                </a:lnTo>
                <a:lnTo>
                  <a:pt x="1861395" y="2015109"/>
                </a:lnTo>
                <a:lnTo>
                  <a:pt x="1861395" y="2015109"/>
                </a:lnTo>
                <a:lnTo>
                  <a:pt x="1861366" y="2014366"/>
                </a:lnTo>
                <a:lnTo>
                  <a:pt x="1861833" y="2011728"/>
                </a:lnTo>
                <a:lnTo>
                  <a:pt x="1861433" y="2009823"/>
                </a:lnTo>
                <a:lnTo>
                  <a:pt x="1860242" y="2008270"/>
                </a:lnTo>
                <a:lnTo>
                  <a:pt x="1859966" y="2006632"/>
                </a:lnTo>
                <a:lnTo>
                  <a:pt x="1860614" y="2004908"/>
                </a:lnTo>
                <a:lnTo>
                  <a:pt x="1860652" y="2002831"/>
                </a:lnTo>
                <a:lnTo>
                  <a:pt x="1860090" y="2000403"/>
                </a:lnTo>
                <a:lnTo>
                  <a:pt x="1857689" y="1997774"/>
                </a:lnTo>
                <a:lnTo>
                  <a:pt x="1853441" y="1994954"/>
                </a:lnTo>
                <a:lnTo>
                  <a:pt x="1849822" y="1990820"/>
                </a:lnTo>
                <a:lnTo>
                  <a:pt x="1846840" y="1985382"/>
                </a:lnTo>
                <a:lnTo>
                  <a:pt x="1843888" y="1981610"/>
                </a:lnTo>
                <a:lnTo>
                  <a:pt x="1840964" y="1979505"/>
                </a:lnTo>
                <a:lnTo>
                  <a:pt x="1838973" y="1976933"/>
                </a:lnTo>
                <a:lnTo>
                  <a:pt x="1837896" y="1973895"/>
                </a:lnTo>
                <a:lnTo>
                  <a:pt x="1837582" y="1972132"/>
                </a:lnTo>
                <a:lnTo>
                  <a:pt x="1838020" y="1971646"/>
                </a:lnTo>
                <a:lnTo>
                  <a:pt x="1836230" y="1968265"/>
                </a:lnTo>
                <a:lnTo>
                  <a:pt x="1832201" y="1961988"/>
                </a:lnTo>
                <a:lnTo>
                  <a:pt x="1829886" y="1957388"/>
                </a:lnTo>
                <a:lnTo>
                  <a:pt x="1829286" y="1954473"/>
                </a:lnTo>
                <a:lnTo>
                  <a:pt x="1826724" y="1951006"/>
                </a:lnTo>
                <a:lnTo>
                  <a:pt x="1822190" y="1946977"/>
                </a:lnTo>
                <a:lnTo>
                  <a:pt x="1819732" y="1944357"/>
                </a:lnTo>
                <a:lnTo>
                  <a:pt x="1819132" y="1942538"/>
                </a:lnTo>
                <a:lnTo>
                  <a:pt x="1819123" y="1942538"/>
                </a:lnTo>
                <a:lnTo>
                  <a:pt x="1812055" y="1937223"/>
                </a:lnTo>
                <a:lnTo>
                  <a:pt x="1809998" y="1933899"/>
                </a:lnTo>
                <a:lnTo>
                  <a:pt x="1808398" y="1932851"/>
                </a:lnTo>
                <a:lnTo>
                  <a:pt x="1806559" y="1932966"/>
                </a:lnTo>
                <a:lnTo>
                  <a:pt x="1805616" y="1932642"/>
                </a:lnTo>
                <a:lnTo>
                  <a:pt x="1805569" y="1931889"/>
                </a:lnTo>
                <a:lnTo>
                  <a:pt x="1804969" y="1931851"/>
                </a:lnTo>
                <a:lnTo>
                  <a:pt x="1803816" y="1932537"/>
                </a:lnTo>
                <a:lnTo>
                  <a:pt x="1800054" y="1932670"/>
                </a:lnTo>
                <a:lnTo>
                  <a:pt x="1793681" y="1932270"/>
                </a:lnTo>
                <a:lnTo>
                  <a:pt x="1789081" y="1931365"/>
                </a:lnTo>
                <a:lnTo>
                  <a:pt x="1786252" y="1929965"/>
                </a:lnTo>
                <a:lnTo>
                  <a:pt x="1784271" y="1930156"/>
                </a:lnTo>
                <a:lnTo>
                  <a:pt x="1783128" y="1931946"/>
                </a:lnTo>
                <a:lnTo>
                  <a:pt x="1780708" y="1933099"/>
                </a:lnTo>
                <a:lnTo>
                  <a:pt x="1777003" y="1933613"/>
                </a:lnTo>
                <a:lnTo>
                  <a:pt x="1773822" y="1936928"/>
                </a:lnTo>
                <a:lnTo>
                  <a:pt x="1771155" y="1943043"/>
                </a:lnTo>
                <a:lnTo>
                  <a:pt x="1769983" y="1946967"/>
                </a:lnTo>
                <a:lnTo>
                  <a:pt x="1770307" y="1948720"/>
                </a:lnTo>
                <a:lnTo>
                  <a:pt x="1769602" y="1949987"/>
                </a:lnTo>
                <a:lnTo>
                  <a:pt x="1767869" y="1950777"/>
                </a:lnTo>
                <a:lnTo>
                  <a:pt x="1766106" y="1952549"/>
                </a:lnTo>
                <a:lnTo>
                  <a:pt x="1764316" y="1955302"/>
                </a:lnTo>
                <a:lnTo>
                  <a:pt x="1762220" y="1956635"/>
                </a:lnTo>
                <a:lnTo>
                  <a:pt x="1759830" y="1956540"/>
                </a:lnTo>
                <a:lnTo>
                  <a:pt x="1755410" y="1954425"/>
                </a:lnTo>
                <a:lnTo>
                  <a:pt x="1748971" y="1950272"/>
                </a:lnTo>
                <a:lnTo>
                  <a:pt x="1743923" y="1947701"/>
                </a:lnTo>
                <a:lnTo>
                  <a:pt x="1740265" y="1946720"/>
                </a:lnTo>
                <a:lnTo>
                  <a:pt x="1737036" y="1944795"/>
                </a:lnTo>
                <a:lnTo>
                  <a:pt x="1734236" y="1941928"/>
                </a:lnTo>
                <a:lnTo>
                  <a:pt x="1731655" y="1940014"/>
                </a:lnTo>
                <a:lnTo>
                  <a:pt x="1729292" y="1939052"/>
                </a:lnTo>
                <a:lnTo>
                  <a:pt x="1726530" y="1935871"/>
                </a:lnTo>
                <a:lnTo>
                  <a:pt x="1723368" y="1930461"/>
                </a:lnTo>
                <a:lnTo>
                  <a:pt x="1721787" y="1926279"/>
                </a:lnTo>
                <a:lnTo>
                  <a:pt x="1721787" y="1921859"/>
                </a:lnTo>
                <a:lnTo>
                  <a:pt x="1717653" y="1912211"/>
                </a:lnTo>
                <a:lnTo>
                  <a:pt x="1715462" y="1908020"/>
                </a:lnTo>
                <a:lnTo>
                  <a:pt x="1713833" y="1906086"/>
                </a:lnTo>
                <a:lnTo>
                  <a:pt x="1710652" y="1903781"/>
                </a:lnTo>
                <a:lnTo>
                  <a:pt x="1705899" y="1901095"/>
                </a:lnTo>
                <a:lnTo>
                  <a:pt x="1699536" y="1895723"/>
                </a:lnTo>
                <a:lnTo>
                  <a:pt x="1691554" y="1887636"/>
                </a:lnTo>
                <a:lnTo>
                  <a:pt x="1685906" y="1882759"/>
                </a:lnTo>
                <a:lnTo>
                  <a:pt x="1682591" y="1881102"/>
                </a:lnTo>
                <a:lnTo>
                  <a:pt x="1679715" y="1878178"/>
                </a:lnTo>
                <a:lnTo>
                  <a:pt x="1677276" y="1873987"/>
                </a:lnTo>
                <a:lnTo>
                  <a:pt x="1674895" y="1871310"/>
                </a:lnTo>
                <a:lnTo>
                  <a:pt x="1674648" y="1871186"/>
                </a:lnTo>
                <a:lnTo>
                  <a:pt x="1674438" y="1871129"/>
                </a:lnTo>
                <a:lnTo>
                  <a:pt x="1668561" y="1871091"/>
                </a:lnTo>
                <a:lnTo>
                  <a:pt x="1662684" y="1871053"/>
                </a:lnTo>
                <a:lnTo>
                  <a:pt x="1656807" y="1871015"/>
                </a:lnTo>
                <a:lnTo>
                  <a:pt x="1650930" y="1870986"/>
                </a:lnTo>
                <a:lnTo>
                  <a:pt x="1645053" y="1870948"/>
                </a:lnTo>
                <a:lnTo>
                  <a:pt x="1639176" y="1870920"/>
                </a:lnTo>
                <a:lnTo>
                  <a:pt x="1633299" y="1870882"/>
                </a:lnTo>
                <a:lnTo>
                  <a:pt x="1627423" y="1870844"/>
                </a:lnTo>
                <a:lnTo>
                  <a:pt x="1627403" y="1874358"/>
                </a:lnTo>
                <a:lnTo>
                  <a:pt x="1627308" y="1877902"/>
                </a:lnTo>
                <a:lnTo>
                  <a:pt x="1627299" y="1881407"/>
                </a:lnTo>
                <a:lnTo>
                  <a:pt x="1627280" y="1884912"/>
                </a:lnTo>
                <a:lnTo>
                  <a:pt x="1617831" y="1884931"/>
                </a:lnTo>
                <a:lnTo>
                  <a:pt x="1608382" y="1884950"/>
                </a:lnTo>
                <a:lnTo>
                  <a:pt x="1598933" y="1884969"/>
                </a:lnTo>
                <a:lnTo>
                  <a:pt x="1589484" y="1884988"/>
                </a:lnTo>
                <a:lnTo>
                  <a:pt x="1580036" y="1885007"/>
                </a:lnTo>
                <a:lnTo>
                  <a:pt x="1570587" y="1885026"/>
                </a:lnTo>
                <a:lnTo>
                  <a:pt x="1561138" y="1885045"/>
                </a:lnTo>
                <a:lnTo>
                  <a:pt x="1551689" y="1885064"/>
                </a:lnTo>
                <a:lnTo>
                  <a:pt x="1539011" y="1880454"/>
                </a:lnTo>
                <a:lnTo>
                  <a:pt x="1526334" y="1875835"/>
                </a:lnTo>
                <a:lnTo>
                  <a:pt x="1513656" y="1871205"/>
                </a:lnTo>
                <a:lnTo>
                  <a:pt x="1500978" y="1866567"/>
                </a:lnTo>
                <a:lnTo>
                  <a:pt x="1488300" y="1861928"/>
                </a:lnTo>
                <a:lnTo>
                  <a:pt x="1475623" y="1857280"/>
                </a:lnTo>
                <a:lnTo>
                  <a:pt x="1462945" y="1852622"/>
                </a:lnTo>
                <a:lnTo>
                  <a:pt x="1450267" y="1847955"/>
                </a:lnTo>
                <a:lnTo>
                  <a:pt x="1451543" y="1846174"/>
                </a:lnTo>
                <a:lnTo>
                  <a:pt x="1453239" y="1841411"/>
                </a:lnTo>
                <a:lnTo>
                  <a:pt x="1450181" y="1841754"/>
                </a:lnTo>
                <a:lnTo>
                  <a:pt x="1442533" y="1842430"/>
                </a:lnTo>
                <a:lnTo>
                  <a:pt x="1434884" y="1843107"/>
                </a:lnTo>
                <a:lnTo>
                  <a:pt x="1427236" y="1843783"/>
                </a:lnTo>
                <a:lnTo>
                  <a:pt x="1419587" y="1844459"/>
                </a:lnTo>
                <a:lnTo>
                  <a:pt x="1411938" y="1845136"/>
                </a:lnTo>
                <a:lnTo>
                  <a:pt x="1404290" y="1845812"/>
                </a:lnTo>
                <a:lnTo>
                  <a:pt x="1396641" y="1846488"/>
                </a:lnTo>
                <a:lnTo>
                  <a:pt x="1388993" y="1847164"/>
                </a:lnTo>
                <a:lnTo>
                  <a:pt x="1388936" y="1846964"/>
                </a:lnTo>
                <a:lnTo>
                  <a:pt x="1388745" y="1843507"/>
                </a:lnTo>
                <a:lnTo>
                  <a:pt x="1387507" y="1842287"/>
                </a:lnTo>
                <a:lnTo>
                  <a:pt x="1385916" y="1843040"/>
                </a:lnTo>
                <a:lnTo>
                  <a:pt x="1385192" y="1838544"/>
                </a:lnTo>
                <a:lnTo>
                  <a:pt x="1385592" y="1836420"/>
                </a:lnTo>
                <a:lnTo>
                  <a:pt x="1385402" y="1834344"/>
                </a:lnTo>
                <a:lnTo>
                  <a:pt x="1383906" y="1829229"/>
                </a:lnTo>
                <a:lnTo>
                  <a:pt x="1379934" y="1823019"/>
                </a:lnTo>
                <a:lnTo>
                  <a:pt x="1371352" y="1815275"/>
                </a:lnTo>
                <a:lnTo>
                  <a:pt x="1366980" y="1812684"/>
                </a:lnTo>
                <a:lnTo>
                  <a:pt x="1363551" y="1809407"/>
                </a:lnTo>
                <a:lnTo>
                  <a:pt x="1361370" y="1808493"/>
                </a:lnTo>
                <a:lnTo>
                  <a:pt x="1358627" y="1808245"/>
                </a:lnTo>
                <a:lnTo>
                  <a:pt x="1357836" y="1809721"/>
                </a:lnTo>
                <a:lnTo>
                  <a:pt x="1354731" y="1808712"/>
                </a:lnTo>
                <a:lnTo>
                  <a:pt x="1355198" y="1805045"/>
                </a:lnTo>
                <a:lnTo>
                  <a:pt x="1352169" y="1799939"/>
                </a:lnTo>
                <a:lnTo>
                  <a:pt x="1349693" y="1799368"/>
                </a:lnTo>
                <a:lnTo>
                  <a:pt x="1343454" y="1799711"/>
                </a:lnTo>
                <a:lnTo>
                  <a:pt x="1335119" y="1796901"/>
                </a:lnTo>
                <a:lnTo>
                  <a:pt x="1332662" y="1795225"/>
                </a:lnTo>
                <a:lnTo>
                  <a:pt x="1331814" y="1792224"/>
                </a:lnTo>
                <a:lnTo>
                  <a:pt x="1327909" y="1789614"/>
                </a:lnTo>
                <a:lnTo>
                  <a:pt x="1322765" y="1787052"/>
                </a:lnTo>
                <a:lnTo>
                  <a:pt x="1319898" y="1787652"/>
                </a:lnTo>
                <a:lnTo>
                  <a:pt x="1316155" y="1787252"/>
                </a:lnTo>
                <a:lnTo>
                  <a:pt x="1310811" y="1785404"/>
                </a:lnTo>
                <a:lnTo>
                  <a:pt x="1307697" y="1785176"/>
                </a:lnTo>
                <a:lnTo>
                  <a:pt x="1301629" y="1785719"/>
                </a:lnTo>
                <a:lnTo>
                  <a:pt x="1299362" y="1785328"/>
                </a:lnTo>
                <a:lnTo>
                  <a:pt x="1297257" y="1782994"/>
                </a:lnTo>
                <a:lnTo>
                  <a:pt x="1294990" y="1781823"/>
                </a:lnTo>
                <a:lnTo>
                  <a:pt x="1295467" y="1778946"/>
                </a:lnTo>
                <a:lnTo>
                  <a:pt x="1295181" y="1776346"/>
                </a:lnTo>
                <a:lnTo>
                  <a:pt x="1295524" y="1774317"/>
                </a:lnTo>
                <a:lnTo>
                  <a:pt x="1294505" y="1769869"/>
                </a:lnTo>
                <a:lnTo>
                  <a:pt x="1295295" y="1765735"/>
                </a:lnTo>
                <a:lnTo>
                  <a:pt x="1294610" y="1764240"/>
                </a:lnTo>
                <a:lnTo>
                  <a:pt x="1293324" y="1763087"/>
                </a:lnTo>
                <a:lnTo>
                  <a:pt x="1289304" y="1761392"/>
                </a:lnTo>
                <a:lnTo>
                  <a:pt x="1288571" y="1759268"/>
                </a:lnTo>
                <a:lnTo>
                  <a:pt x="1289228" y="1756315"/>
                </a:lnTo>
                <a:lnTo>
                  <a:pt x="1288180" y="1754362"/>
                </a:lnTo>
                <a:lnTo>
                  <a:pt x="1284884" y="1752543"/>
                </a:lnTo>
                <a:lnTo>
                  <a:pt x="1281808" y="1748409"/>
                </a:lnTo>
                <a:lnTo>
                  <a:pt x="1277903" y="1746142"/>
                </a:lnTo>
                <a:lnTo>
                  <a:pt x="1276303" y="1742342"/>
                </a:lnTo>
                <a:lnTo>
                  <a:pt x="1273902" y="1739989"/>
                </a:lnTo>
                <a:lnTo>
                  <a:pt x="1273064" y="1737903"/>
                </a:lnTo>
                <a:lnTo>
                  <a:pt x="1267730" y="1730445"/>
                </a:lnTo>
                <a:lnTo>
                  <a:pt x="1262034" y="1724606"/>
                </a:lnTo>
                <a:lnTo>
                  <a:pt x="1261158" y="1721234"/>
                </a:lnTo>
                <a:lnTo>
                  <a:pt x="1260939" y="1716615"/>
                </a:lnTo>
                <a:lnTo>
                  <a:pt x="1263167" y="1713795"/>
                </a:lnTo>
                <a:lnTo>
                  <a:pt x="1264368" y="1711309"/>
                </a:lnTo>
                <a:lnTo>
                  <a:pt x="1264244" y="1709033"/>
                </a:lnTo>
                <a:lnTo>
                  <a:pt x="1263901" y="1707356"/>
                </a:lnTo>
                <a:lnTo>
                  <a:pt x="1261939" y="1704442"/>
                </a:lnTo>
                <a:lnTo>
                  <a:pt x="1254357" y="1702708"/>
                </a:lnTo>
                <a:lnTo>
                  <a:pt x="1248194" y="1695479"/>
                </a:lnTo>
                <a:lnTo>
                  <a:pt x="1247832" y="1689935"/>
                </a:lnTo>
                <a:lnTo>
                  <a:pt x="1245413" y="1684258"/>
                </a:lnTo>
                <a:lnTo>
                  <a:pt x="1245384" y="1680553"/>
                </a:lnTo>
                <a:lnTo>
                  <a:pt x="1245013" y="1676543"/>
                </a:lnTo>
                <a:lnTo>
                  <a:pt x="1246851" y="1675667"/>
                </a:lnTo>
                <a:lnTo>
                  <a:pt x="1248489" y="1675991"/>
                </a:lnTo>
                <a:lnTo>
                  <a:pt x="1248327" y="1677581"/>
                </a:lnTo>
                <a:lnTo>
                  <a:pt x="1248880" y="1680448"/>
                </a:lnTo>
                <a:lnTo>
                  <a:pt x="1250814" y="1682601"/>
                </a:lnTo>
                <a:lnTo>
                  <a:pt x="1252652" y="1683544"/>
                </a:lnTo>
                <a:lnTo>
                  <a:pt x="1254328" y="1685630"/>
                </a:lnTo>
                <a:lnTo>
                  <a:pt x="1255586" y="1686259"/>
                </a:lnTo>
                <a:lnTo>
                  <a:pt x="1256881" y="1686411"/>
                </a:lnTo>
                <a:lnTo>
                  <a:pt x="1256186" y="1685068"/>
                </a:lnTo>
                <a:lnTo>
                  <a:pt x="1255443" y="1684210"/>
                </a:lnTo>
                <a:lnTo>
                  <a:pt x="1254538" y="1681429"/>
                </a:lnTo>
                <a:lnTo>
                  <a:pt x="1252823" y="1677877"/>
                </a:lnTo>
                <a:lnTo>
                  <a:pt x="1250852" y="1675914"/>
                </a:lnTo>
                <a:lnTo>
                  <a:pt x="1249852" y="1672333"/>
                </a:lnTo>
                <a:lnTo>
                  <a:pt x="1248994" y="1671504"/>
                </a:lnTo>
                <a:lnTo>
                  <a:pt x="1248461" y="1670171"/>
                </a:lnTo>
                <a:lnTo>
                  <a:pt x="1250366" y="1668590"/>
                </a:lnTo>
                <a:lnTo>
                  <a:pt x="1252966" y="1667466"/>
                </a:lnTo>
                <a:lnTo>
                  <a:pt x="1256452" y="1667161"/>
                </a:lnTo>
                <a:lnTo>
                  <a:pt x="1266339" y="1667694"/>
                </a:lnTo>
                <a:lnTo>
                  <a:pt x="1268444" y="1666770"/>
                </a:lnTo>
                <a:lnTo>
                  <a:pt x="1270187" y="1667066"/>
                </a:lnTo>
                <a:lnTo>
                  <a:pt x="1271464" y="1666951"/>
                </a:lnTo>
                <a:lnTo>
                  <a:pt x="1268778" y="1665999"/>
                </a:lnTo>
                <a:lnTo>
                  <a:pt x="1267273" y="1666313"/>
                </a:lnTo>
                <a:lnTo>
                  <a:pt x="1265492" y="1666113"/>
                </a:lnTo>
                <a:lnTo>
                  <a:pt x="1261958" y="1666304"/>
                </a:lnTo>
                <a:lnTo>
                  <a:pt x="1260529" y="1665903"/>
                </a:lnTo>
                <a:lnTo>
                  <a:pt x="1258957" y="1664780"/>
                </a:lnTo>
                <a:lnTo>
                  <a:pt x="1257929" y="1664665"/>
                </a:lnTo>
                <a:lnTo>
                  <a:pt x="1254662" y="1666628"/>
                </a:lnTo>
                <a:lnTo>
                  <a:pt x="1253204" y="1666389"/>
                </a:lnTo>
                <a:lnTo>
                  <a:pt x="1249756" y="1664246"/>
                </a:lnTo>
                <a:lnTo>
                  <a:pt x="1248251" y="1663941"/>
                </a:lnTo>
                <a:lnTo>
                  <a:pt x="1245832" y="1665160"/>
                </a:lnTo>
                <a:lnTo>
                  <a:pt x="1245537" y="1670409"/>
                </a:lnTo>
                <a:lnTo>
                  <a:pt x="1246289" y="1674305"/>
                </a:lnTo>
                <a:lnTo>
                  <a:pt x="1244841" y="1674705"/>
                </a:lnTo>
                <a:lnTo>
                  <a:pt x="1243155" y="1673104"/>
                </a:lnTo>
                <a:lnTo>
                  <a:pt x="1240574" y="1672152"/>
                </a:lnTo>
                <a:lnTo>
                  <a:pt x="1238441" y="1670695"/>
                </a:lnTo>
                <a:lnTo>
                  <a:pt x="1235431" y="1667980"/>
                </a:lnTo>
                <a:lnTo>
                  <a:pt x="1233850" y="1666989"/>
                </a:lnTo>
                <a:lnTo>
                  <a:pt x="1232059" y="1669247"/>
                </a:lnTo>
                <a:lnTo>
                  <a:pt x="1231992" y="1668209"/>
                </a:lnTo>
                <a:lnTo>
                  <a:pt x="1232878" y="1665580"/>
                </a:lnTo>
                <a:lnTo>
                  <a:pt x="1232630" y="1661170"/>
                </a:lnTo>
                <a:lnTo>
                  <a:pt x="1235326" y="1664694"/>
                </a:lnTo>
                <a:lnTo>
                  <a:pt x="1234488" y="1662217"/>
                </a:lnTo>
                <a:lnTo>
                  <a:pt x="1232392" y="1659484"/>
                </a:lnTo>
                <a:lnTo>
                  <a:pt x="1230802" y="1658531"/>
                </a:lnTo>
                <a:lnTo>
                  <a:pt x="1228801" y="1653635"/>
                </a:lnTo>
                <a:lnTo>
                  <a:pt x="1224296" y="1650692"/>
                </a:lnTo>
                <a:lnTo>
                  <a:pt x="1220686" y="1645930"/>
                </a:lnTo>
                <a:lnTo>
                  <a:pt x="1213295" y="1638014"/>
                </a:lnTo>
                <a:lnTo>
                  <a:pt x="1212809" y="1631042"/>
                </a:lnTo>
                <a:lnTo>
                  <a:pt x="1210113" y="1622193"/>
                </a:lnTo>
                <a:lnTo>
                  <a:pt x="1211247" y="1617145"/>
                </a:lnTo>
                <a:lnTo>
                  <a:pt x="1211094" y="1613564"/>
                </a:lnTo>
                <a:lnTo>
                  <a:pt x="1209770" y="1608134"/>
                </a:lnTo>
                <a:lnTo>
                  <a:pt x="1208389" y="1605182"/>
                </a:lnTo>
                <a:lnTo>
                  <a:pt x="1202398" y="1597057"/>
                </a:lnTo>
                <a:lnTo>
                  <a:pt x="1196635" y="1591571"/>
                </a:lnTo>
                <a:lnTo>
                  <a:pt x="1195769" y="1587408"/>
                </a:lnTo>
                <a:lnTo>
                  <a:pt x="1195369" y="1583208"/>
                </a:lnTo>
                <a:lnTo>
                  <a:pt x="1196626" y="1579464"/>
                </a:lnTo>
                <a:lnTo>
                  <a:pt x="1197721" y="1575511"/>
                </a:lnTo>
                <a:lnTo>
                  <a:pt x="1198512" y="1574464"/>
                </a:lnTo>
                <a:lnTo>
                  <a:pt x="1198826" y="1574902"/>
                </a:lnTo>
                <a:lnTo>
                  <a:pt x="1198607" y="1575740"/>
                </a:lnTo>
                <a:lnTo>
                  <a:pt x="1199426" y="1575997"/>
                </a:lnTo>
                <a:lnTo>
                  <a:pt x="1199740" y="1574254"/>
                </a:lnTo>
                <a:lnTo>
                  <a:pt x="1200226" y="1573359"/>
                </a:lnTo>
                <a:lnTo>
                  <a:pt x="1199369" y="1573244"/>
                </a:lnTo>
                <a:lnTo>
                  <a:pt x="1199455" y="1572692"/>
                </a:lnTo>
                <a:lnTo>
                  <a:pt x="1199969" y="1571587"/>
                </a:lnTo>
                <a:lnTo>
                  <a:pt x="1201760" y="1566386"/>
                </a:lnTo>
                <a:lnTo>
                  <a:pt x="1201569" y="1559814"/>
                </a:lnTo>
                <a:lnTo>
                  <a:pt x="1203484" y="1551727"/>
                </a:lnTo>
                <a:lnTo>
                  <a:pt x="1203389" y="1549051"/>
                </a:lnTo>
                <a:lnTo>
                  <a:pt x="1202169" y="1543279"/>
                </a:lnTo>
                <a:lnTo>
                  <a:pt x="1200950" y="1539812"/>
                </a:lnTo>
                <a:lnTo>
                  <a:pt x="1198778" y="1537354"/>
                </a:lnTo>
                <a:lnTo>
                  <a:pt x="1199740" y="1533754"/>
                </a:lnTo>
                <a:lnTo>
                  <a:pt x="1199664" y="1530315"/>
                </a:lnTo>
                <a:lnTo>
                  <a:pt x="1195826" y="1525353"/>
                </a:lnTo>
                <a:lnTo>
                  <a:pt x="1194359" y="1518828"/>
                </a:lnTo>
                <a:lnTo>
                  <a:pt x="1194083" y="1516066"/>
                </a:lnTo>
                <a:lnTo>
                  <a:pt x="1194464" y="1508751"/>
                </a:lnTo>
                <a:lnTo>
                  <a:pt x="1193464" y="1505617"/>
                </a:lnTo>
                <a:lnTo>
                  <a:pt x="1190901" y="1500445"/>
                </a:lnTo>
                <a:lnTo>
                  <a:pt x="1191997" y="1495939"/>
                </a:lnTo>
                <a:lnTo>
                  <a:pt x="1193178" y="1493187"/>
                </a:lnTo>
                <a:lnTo>
                  <a:pt x="1196064" y="1481157"/>
                </a:lnTo>
                <a:lnTo>
                  <a:pt x="1196759" y="1480176"/>
                </a:lnTo>
                <a:lnTo>
                  <a:pt x="1197959" y="1480204"/>
                </a:lnTo>
                <a:lnTo>
                  <a:pt x="1200064" y="1478156"/>
                </a:lnTo>
                <a:lnTo>
                  <a:pt x="1199093" y="1477680"/>
                </a:lnTo>
                <a:lnTo>
                  <a:pt x="1197626" y="1478661"/>
                </a:lnTo>
                <a:lnTo>
                  <a:pt x="1198931" y="1473880"/>
                </a:lnTo>
                <a:lnTo>
                  <a:pt x="1200398" y="1469774"/>
                </a:lnTo>
                <a:lnTo>
                  <a:pt x="1201350" y="1468298"/>
                </a:lnTo>
                <a:lnTo>
                  <a:pt x="1201836" y="1454849"/>
                </a:lnTo>
                <a:lnTo>
                  <a:pt x="1202674" y="1444514"/>
                </a:lnTo>
                <a:lnTo>
                  <a:pt x="1204055" y="1441095"/>
                </a:lnTo>
                <a:lnTo>
                  <a:pt x="1203570" y="1437561"/>
                </a:lnTo>
                <a:lnTo>
                  <a:pt x="1204132" y="1432770"/>
                </a:lnTo>
                <a:lnTo>
                  <a:pt x="1203732" y="1427912"/>
                </a:lnTo>
                <a:lnTo>
                  <a:pt x="1206694" y="1404395"/>
                </a:lnTo>
                <a:lnTo>
                  <a:pt x="1206303" y="1401537"/>
                </a:lnTo>
                <a:lnTo>
                  <a:pt x="1207208" y="1397699"/>
                </a:lnTo>
                <a:lnTo>
                  <a:pt x="1206360" y="1387554"/>
                </a:lnTo>
                <a:lnTo>
                  <a:pt x="1206741" y="1376144"/>
                </a:lnTo>
                <a:lnTo>
                  <a:pt x="1205989" y="1374686"/>
                </a:lnTo>
                <a:lnTo>
                  <a:pt x="1205608" y="1373105"/>
                </a:lnTo>
                <a:lnTo>
                  <a:pt x="1206313" y="1372867"/>
                </a:lnTo>
                <a:lnTo>
                  <a:pt x="1207684" y="1374534"/>
                </a:lnTo>
                <a:lnTo>
                  <a:pt x="1214047" y="1374515"/>
                </a:lnTo>
                <a:lnTo>
                  <a:pt x="1218105" y="1372972"/>
                </a:lnTo>
                <a:lnTo>
                  <a:pt x="1219581" y="1373477"/>
                </a:lnTo>
                <a:lnTo>
                  <a:pt x="1221296" y="1375572"/>
                </a:lnTo>
                <a:lnTo>
                  <a:pt x="1223458" y="1375991"/>
                </a:lnTo>
                <a:lnTo>
                  <a:pt x="1226153" y="1375620"/>
                </a:lnTo>
                <a:lnTo>
                  <a:pt x="1225334" y="1375096"/>
                </a:lnTo>
                <a:lnTo>
                  <a:pt x="1224067" y="1374953"/>
                </a:lnTo>
                <a:lnTo>
                  <a:pt x="1221229" y="1373019"/>
                </a:lnTo>
                <a:lnTo>
                  <a:pt x="1219619" y="1371086"/>
                </a:lnTo>
                <a:lnTo>
                  <a:pt x="1214657" y="1371219"/>
                </a:lnTo>
                <a:lnTo>
                  <a:pt x="1213647" y="1369981"/>
                </a:lnTo>
                <a:lnTo>
                  <a:pt x="1208103" y="1371219"/>
                </a:lnTo>
                <a:lnTo>
                  <a:pt x="1206389" y="1369952"/>
                </a:lnTo>
                <a:lnTo>
                  <a:pt x="1203370" y="1370771"/>
                </a:lnTo>
                <a:lnTo>
                  <a:pt x="1204112" y="1367171"/>
                </a:lnTo>
                <a:lnTo>
                  <a:pt x="1203979" y="1362618"/>
                </a:lnTo>
                <a:lnTo>
                  <a:pt x="1204141" y="1358180"/>
                </a:lnTo>
                <a:lnTo>
                  <a:pt x="1204884" y="1361418"/>
                </a:lnTo>
                <a:lnTo>
                  <a:pt x="1206760" y="1364856"/>
                </a:lnTo>
                <a:lnTo>
                  <a:pt x="1207665" y="1360961"/>
                </a:lnTo>
                <a:lnTo>
                  <a:pt x="1208284" y="1356046"/>
                </a:lnTo>
                <a:lnTo>
                  <a:pt x="1206456" y="1354160"/>
                </a:lnTo>
                <a:lnTo>
                  <a:pt x="1203408" y="1352760"/>
                </a:lnTo>
                <a:lnTo>
                  <a:pt x="1202312" y="1348168"/>
                </a:lnTo>
                <a:lnTo>
                  <a:pt x="1209523" y="1344244"/>
                </a:lnTo>
                <a:lnTo>
                  <a:pt x="1205694" y="1343416"/>
                </a:lnTo>
                <a:lnTo>
                  <a:pt x="1204189" y="1341653"/>
                </a:lnTo>
                <a:lnTo>
                  <a:pt x="1202331" y="1341434"/>
                </a:lnTo>
                <a:lnTo>
                  <a:pt x="1202188" y="1342796"/>
                </a:lnTo>
                <a:lnTo>
                  <a:pt x="1201588" y="1344578"/>
                </a:lnTo>
                <a:lnTo>
                  <a:pt x="1200941" y="1342206"/>
                </a:lnTo>
                <a:lnTo>
                  <a:pt x="1200750" y="1339415"/>
                </a:lnTo>
                <a:lnTo>
                  <a:pt x="1199988" y="1334643"/>
                </a:lnTo>
                <a:lnTo>
                  <a:pt x="1197035" y="1326938"/>
                </a:lnTo>
                <a:lnTo>
                  <a:pt x="1195245" y="1316908"/>
                </a:lnTo>
                <a:lnTo>
                  <a:pt x="1192997" y="1311936"/>
                </a:lnTo>
                <a:lnTo>
                  <a:pt x="1188692" y="1307173"/>
                </a:lnTo>
                <a:lnTo>
                  <a:pt x="1187568" y="1304392"/>
                </a:lnTo>
                <a:lnTo>
                  <a:pt x="1186539" y="1297315"/>
                </a:lnTo>
                <a:lnTo>
                  <a:pt x="1187120" y="1291943"/>
                </a:lnTo>
                <a:lnTo>
                  <a:pt x="1186320" y="1288152"/>
                </a:lnTo>
                <a:lnTo>
                  <a:pt x="1188387" y="1288371"/>
                </a:lnTo>
                <a:lnTo>
                  <a:pt x="1193826" y="1291352"/>
                </a:lnTo>
                <a:lnTo>
                  <a:pt x="1200598" y="1293685"/>
                </a:lnTo>
                <a:lnTo>
                  <a:pt x="1202646" y="1295381"/>
                </a:lnTo>
                <a:lnTo>
                  <a:pt x="1205932" y="1296639"/>
                </a:lnTo>
                <a:lnTo>
                  <a:pt x="1224143" y="1298591"/>
                </a:lnTo>
                <a:lnTo>
                  <a:pt x="1225334" y="1298401"/>
                </a:lnTo>
                <a:lnTo>
                  <a:pt x="1227687" y="1297191"/>
                </a:lnTo>
                <a:lnTo>
                  <a:pt x="1228687" y="1297343"/>
                </a:lnTo>
                <a:lnTo>
                  <a:pt x="1231364" y="1300115"/>
                </a:lnTo>
                <a:lnTo>
                  <a:pt x="1232706" y="1300448"/>
                </a:lnTo>
                <a:lnTo>
                  <a:pt x="1234450" y="1300305"/>
                </a:lnTo>
                <a:lnTo>
                  <a:pt x="1235736" y="1299782"/>
                </a:lnTo>
                <a:lnTo>
                  <a:pt x="1237936" y="1297886"/>
                </a:lnTo>
                <a:lnTo>
                  <a:pt x="1238231" y="1298591"/>
                </a:lnTo>
                <a:lnTo>
                  <a:pt x="1238193" y="1300353"/>
                </a:lnTo>
                <a:lnTo>
                  <a:pt x="1238974" y="1302858"/>
                </a:lnTo>
                <a:lnTo>
                  <a:pt x="1240584" y="1306097"/>
                </a:lnTo>
                <a:lnTo>
                  <a:pt x="1241193" y="1308106"/>
                </a:lnTo>
                <a:lnTo>
                  <a:pt x="1237936" y="1313764"/>
                </a:lnTo>
                <a:lnTo>
                  <a:pt x="1237317" y="1313888"/>
                </a:lnTo>
                <a:lnTo>
                  <a:pt x="1237221" y="1311974"/>
                </a:lnTo>
                <a:lnTo>
                  <a:pt x="1236793" y="1311593"/>
                </a:lnTo>
                <a:lnTo>
                  <a:pt x="1230659" y="1321137"/>
                </a:lnTo>
                <a:lnTo>
                  <a:pt x="1228506" y="1325642"/>
                </a:lnTo>
                <a:lnTo>
                  <a:pt x="1228296" y="1327671"/>
                </a:lnTo>
                <a:lnTo>
                  <a:pt x="1228373" y="1328862"/>
                </a:lnTo>
                <a:lnTo>
                  <a:pt x="1229230" y="1329157"/>
                </a:lnTo>
                <a:lnTo>
                  <a:pt x="1231192" y="1328690"/>
                </a:lnTo>
                <a:lnTo>
                  <a:pt x="1234097" y="1326823"/>
                </a:lnTo>
                <a:lnTo>
                  <a:pt x="1234240" y="1326413"/>
                </a:lnTo>
                <a:lnTo>
                  <a:pt x="1231535" y="1327080"/>
                </a:lnTo>
                <a:lnTo>
                  <a:pt x="1230239" y="1327138"/>
                </a:lnTo>
                <a:lnTo>
                  <a:pt x="1230421" y="1325004"/>
                </a:lnTo>
                <a:lnTo>
                  <a:pt x="1230725" y="1323994"/>
                </a:lnTo>
                <a:lnTo>
                  <a:pt x="1232497" y="1320832"/>
                </a:lnTo>
                <a:lnTo>
                  <a:pt x="1234354" y="1318936"/>
                </a:lnTo>
                <a:lnTo>
                  <a:pt x="1236993" y="1316917"/>
                </a:lnTo>
                <a:lnTo>
                  <a:pt x="1238517" y="1315250"/>
                </a:lnTo>
                <a:lnTo>
                  <a:pt x="1239565" y="1312812"/>
                </a:lnTo>
                <a:lnTo>
                  <a:pt x="1242498" y="1309897"/>
                </a:lnTo>
                <a:lnTo>
                  <a:pt x="1243041" y="1309087"/>
                </a:lnTo>
                <a:lnTo>
                  <a:pt x="1242917" y="1306687"/>
                </a:lnTo>
                <a:lnTo>
                  <a:pt x="1243098" y="1306230"/>
                </a:lnTo>
                <a:lnTo>
                  <a:pt x="1244518" y="1306554"/>
                </a:lnTo>
                <a:lnTo>
                  <a:pt x="1245108" y="1310688"/>
                </a:lnTo>
                <a:lnTo>
                  <a:pt x="1244756" y="1312526"/>
                </a:lnTo>
                <a:lnTo>
                  <a:pt x="1242222" y="1314764"/>
                </a:lnTo>
                <a:lnTo>
                  <a:pt x="1241908" y="1315555"/>
                </a:lnTo>
                <a:lnTo>
                  <a:pt x="1242346" y="1318612"/>
                </a:lnTo>
                <a:lnTo>
                  <a:pt x="1241955" y="1318908"/>
                </a:lnTo>
                <a:lnTo>
                  <a:pt x="1240993" y="1318546"/>
                </a:lnTo>
                <a:lnTo>
                  <a:pt x="1240698" y="1318746"/>
                </a:lnTo>
                <a:lnTo>
                  <a:pt x="1243089" y="1322060"/>
                </a:lnTo>
                <a:lnTo>
                  <a:pt x="1243851" y="1324632"/>
                </a:lnTo>
                <a:lnTo>
                  <a:pt x="1243956" y="1326928"/>
                </a:lnTo>
                <a:lnTo>
                  <a:pt x="1243308" y="1331319"/>
                </a:lnTo>
                <a:lnTo>
                  <a:pt x="1242613" y="1332052"/>
                </a:lnTo>
                <a:lnTo>
                  <a:pt x="1241422" y="1331785"/>
                </a:lnTo>
                <a:lnTo>
                  <a:pt x="1239841" y="1330414"/>
                </a:lnTo>
                <a:lnTo>
                  <a:pt x="1239488" y="1330852"/>
                </a:lnTo>
                <a:lnTo>
                  <a:pt x="1238231" y="1334262"/>
                </a:lnTo>
                <a:lnTo>
                  <a:pt x="1237821" y="1333967"/>
                </a:lnTo>
                <a:lnTo>
                  <a:pt x="1237040" y="1329919"/>
                </a:lnTo>
                <a:lnTo>
                  <a:pt x="1236612" y="1329614"/>
                </a:lnTo>
                <a:lnTo>
                  <a:pt x="1234183" y="1331462"/>
                </a:lnTo>
                <a:lnTo>
                  <a:pt x="1233202" y="1333233"/>
                </a:lnTo>
                <a:lnTo>
                  <a:pt x="1232364" y="1336053"/>
                </a:lnTo>
                <a:lnTo>
                  <a:pt x="1231297" y="1337377"/>
                </a:lnTo>
                <a:lnTo>
                  <a:pt x="1234326" y="1337662"/>
                </a:lnTo>
                <a:lnTo>
                  <a:pt x="1237059" y="1337091"/>
                </a:lnTo>
                <a:lnTo>
                  <a:pt x="1239250" y="1338434"/>
                </a:lnTo>
                <a:lnTo>
                  <a:pt x="1239993" y="1338472"/>
                </a:lnTo>
                <a:lnTo>
                  <a:pt x="1241993" y="1337158"/>
                </a:lnTo>
                <a:lnTo>
                  <a:pt x="1242603" y="1336272"/>
                </a:lnTo>
                <a:lnTo>
                  <a:pt x="1244260" y="1332014"/>
                </a:lnTo>
                <a:lnTo>
                  <a:pt x="1245089" y="1331252"/>
                </a:lnTo>
                <a:lnTo>
                  <a:pt x="1246318" y="1331224"/>
                </a:lnTo>
                <a:lnTo>
                  <a:pt x="1247508" y="1330586"/>
                </a:lnTo>
                <a:lnTo>
                  <a:pt x="1249280" y="1328242"/>
                </a:lnTo>
                <a:lnTo>
                  <a:pt x="1249356" y="1327309"/>
                </a:lnTo>
                <a:lnTo>
                  <a:pt x="1248709" y="1322060"/>
                </a:lnTo>
                <a:lnTo>
                  <a:pt x="1248899" y="1319079"/>
                </a:lnTo>
                <a:lnTo>
                  <a:pt x="1248566" y="1318136"/>
                </a:lnTo>
                <a:lnTo>
                  <a:pt x="1247775" y="1317155"/>
                </a:lnTo>
                <a:lnTo>
                  <a:pt x="1247870" y="1316203"/>
                </a:lnTo>
                <a:lnTo>
                  <a:pt x="1248489" y="1314631"/>
                </a:lnTo>
                <a:lnTo>
                  <a:pt x="1248537" y="1313212"/>
                </a:lnTo>
                <a:lnTo>
                  <a:pt x="1248004" y="1311945"/>
                </a:lnTo>
                <a:lnTo>
                  <a:pt x="1248242" y="1310507"/>
                </a:lnTo>
                <a:lnTo>
                  <a:pt x="1249918" y="1307402"/>
                </a:lnTo>
                <a:lnTo>
                  <a:pt x="1250233" y="1306030"/>
                </a:lnTo>
                <a:lnTo>
                  <a:pt x="1252271" y="1302934"/>
                </a:lnTo>
                <a:lnTo>
                  <a:pt x="1251756" y="1301687"/>
                </a:lnTo>
                <a:lnTo>
                  <a:pt x="1250252" y="1300163"/>
                </a:lnTo>
                <a:lnTo>
                  <a:pt x="1249299" y="1298819"/>
                </a:lnTo>
                <a:lnTo>
                  <a:pt x="1248347" y="1296724"/>
                </a:lnTo>
                <a:lnTo>
                  <a:pt x="1247623" y="1296019"/>
                </a:lnTo>
                <a:lnTo>
                  <a:pt x="1247385" y="1296343"/>
                </a:lnTo>
                <a:lnTo>
                  <a:pt x="1248404" y="1299772"/>
                </a:lnTo>
                <a:lnTo>
                  <a:pt x="1248185" y="1300001"/>
                </a:lnTo>
                <a:lnTo>
                  <a:pt x="1245537" y="1298153"/>
                </a:lnTo>
                <a:lnTo>
                  <a:pt x="1244918" y="1296981"/>
                </a:lnTo>
                <a:lnTo>
                  <a:pt x="1244594" y="1295391"/>
                </a:lnTo>
                <a:lnTo>
                  <a:pt x="1244822" y="1294200"/>
                </a:lnTo>
                <a:lnTo>
                  <a:pt x="1246251" y="1293019"/>
                </a:lnTo>
                <a:lnTo>
                  <a:pt x="1247956" y="1292590"/>
                </a:lnTo>
                <a:lnTo>
                  <a:pt x="1247813" y="1291600"/>
                </a:lnTo>
                <a:lnTo>
                  <a:pt x="1245680" y="1288380"/>
                </a:lnTo>
                <a:lnTo>
                  <a:pt x="1244260" y="1286913"/>
                </a:lnTo>
                <a:lnTo>
                  <a:pt x="1243165" y="1286199"/>
                </a:lnTo>
                <a:lnTo>
                  <a:pt x="1241689" y="1286008"/>
                </a:lnTo>
                <a:lnTo>
                  <a:pt x="1241031" y="1285485"/>
                </a:lnTo>
                <a:lnTo>
                  <a:pt x="1240860" y="1284732"/>
                </a:lnTo>
                <a:lnTo>
                  <a:pt x="1241174" y="1283742"/>
                </a:lnTo>
                <a:lnTo>
                  <a:pt x="1241965" y="1283418"/>
                </a:lnTo>
                <a:lnTo>
                  <a:pt x="1244241" y="1283818"/>
                </a:lnTo>
                <a:lnTo>
                  <a:pt x="1245470" y="1283113"/>
                </a:lnTo>
                <a:lnTo>
                  <a:pt x="1245356" y="1281827"/>
                </a:lnTo>
                <a:lnTo>
                  <a:pt x="1244984" y="1281113"/>
                </a:lnTo>
                <a:lnTo>
                  <a:pt x="1245041" y="1276503"/>
                </a:lnTo>
                <a:lnTo>
                  <a:pt x="1244175" y="1272750"/>
                </a:lnTo>
                <a:lnTo>
                  <a:pt x="1243727" y="1272112"/>
                </a:lnTo>
                <a:lnTo>
                  <a:pt x="1243241" y="1272045"/>
                </a:lnTo>
                <a:lnTo>
                  <a:pt x="1242727" y="1272550"/>
                </a:lnTo>
                <a:lnTo>
                  <a:pt x="1241298" y="1272683"/>
                </a:lnTo>
                <a:lnTo>
                  <a:pt x="1240412" y="1271454"/>
                </a:lnTo>
                <a:lnTo>
                  <a:pt x="1239431" y="1269073"/>
                </a:lnTo>
                <a:lnTo>
                  <a:pt x="1237660" y="1263396"/>
                </a:lnTo>
                <a:lnTo>
                  <a:pt x="1240403" y="1263396"/>
                </a:lnTo>
                <a:lnTo>
                  <a:pt x="1251804" y="1263396"/>
                </a:lnTo>
                <a:lnTo>
                  <a:pt x="1263196" y="1263396"/>
                </a:lnTo>
                <a:lnTo>
                  <a:pt x="1274598" y="1263396"/>
                </a:lnTo>
                <a:lnTo>
                  <a:pt x="1285999" y="1263396"/>
                </a:lnTo>
                <a:lnTo>
                  <a:pt x="1297391" y="1263396"/>
                </a:lnTo>
                <a:lnTo>
                  <a:pt x="1308792" y="1263396"/>
                </a:lnTo>
                <a:lnTo>
                  <a:pt x="1320194" y="1263396"/>
                </a:lnTo>
                <a:lnTo>
                  <a:pt x="1331595" y="1263396"/>
                </a:lnTo>
                <a:lnTo>
                  <a:pt x="1342987" y="1263396"/>
                </a:lnTo>
                <a:lnTo>
                  <a:pt x="1354388" y="1263396"/>
                </a:lnTo>
                <a:lnTo>
                  <a:pt x="1365790" y="1263396"/>
                </a:lnTo>
                <a:lnTo>
                  <a:pt x="1377182" y="1263396"/>
                </a:lnTo>
                <a:lnTo>
                  <a:pt x="1388583" y="1263396"/>
                </a:lnTo>
                <a:lnTo>
                  <a:pt x="1399985" y="1263396"/>
                </a:lnTo>
                <a:lnTo>
                  <a:pt x="1411386" y="1263396"/>
                </a:lnTo>
                <a:lnTo>
                  <a:pt x="1422778" y="1263396"/>
                </a:lnTo>
                <a:lnTo>
                  <a:pt x="1434179" y="1263396"/>
                </a:lnTo>
                <a:lnTo>
                  <a:pt x="1445581" y="1263396"/>
                </a:lnTo>
                <a:lnTo>
                  <a:pt x="1456973" y="1263396"/>
                </a:lnTo>
                <a:lnTo>
                  <a:pt x="1468374" y="1263396"/>
                </a:lnTo>
                <a:lnTo>
                  <a:pt x="1479776" y="1263396"/>
                </a:lnTo>
                <a:lnTo>
                  <a:pt x="1491177" y="1263396"/>
                </a:lnTo>
                <a:lnTo>
                  <a:pt x="1502569" y="1263396"/>
                </a:lnTo>
                <a:lnTo>
                  <a:pt x="1513970" y="1263396"/>
                </a:lnTo>
                <a:lnTo>
                  <a:pt x="1525372" y="1263396"/>
                </a:lnTo>
                <a:lnTo>
                  <a:pt x="1536764" y="1263396"/>
                </a:lnTo>
                <a:lnTo>
                  <a:pt x="1548165" y="1263396"/>
                </a:lnTo>
                <a:lnTo>
                  <a:pt x="1559566" y="1263396"/>
                </a:lnTo>
                <a:lnTo>
                  <a:pt x="1570968" y="1263396"/>
                </a:lnTo>
                <a:lnTo>
                  <a:pt x="1582360" y="1263396"/>
                </a:lnTo>
                <a:lnTo>
                  <a:pt x="1593761" y="1263396"/>
                </a:lnTo>
                <a:lnTo>
                  <a:pt x="1605163" y="1263396"/>
                </a:lnTo>
                <a:lnTo>
                  <a:pt x="1616555" y="1263396"/>
                </a:lnTo>
                <a:lnTo>
                  <a:pt x="1627956" y="1263396"/>
                </a:lnTo>
                <a:lnTo>
                  <a:pt x="1639357" y="1263396"/>
                </a:lnTo>
                <a:lnTo>
                  <a:pt x="1650759" y="1263396"/>
                </a:lnTo>
                <a:lnTo>
                  <a:pt x="1662151" y="1263396"/>
                </a:lnTo>
                <a:lnTo>
                  <a:pt x="1673552" y="1263396"/>
                </a:lnTo>
                <a:lnTo>
                  <a:pt x="1684954" y="1263396"/>
                </a:lnTo>
                <a:lnTo>
                  <a:pt x="1696345" y="1263396"/>
                </a:lnTo>
                <a:lnTo>
                  <a:pt x="1707747" y="1263396"/>
                </a:lnTo>
                <a:lnTo>
                  <a:pt x="1719148" y="1263396"/>
                </a:lnTo>
                <a:lnTo>
                  <a:pt x="1730540" y="1263396"/>
                </a:lnTo>
                <a:lnTo>
                  <a:pt x="1741942" y="1263396"/>
                </a:lnTo>
                <a:lnTo>
                  <a:pt x="1753343" y="1263396"/>
                </a:lnTo>
                <a:lnTo>
                  <a:pt x="1764745" y="1263396"/>
                </a:lnTo>
                <a:lnTo>
                  <a:pt x="1776136" y="1263396"/>
                </a:lnTo>
                <a:lnTo>
                  <a:pt x="1787538" y="1263396"/>
                </a:lnTo>
                <a:lnTo>
                  <a:pt x="1798939" y="1263396"/>
                </a:lnTo>
                <a:lnTo>
                  <a:pt x="1810331" y="1263396"/>
                </a:lnTo>
                <a:lnTo>
                  <a:pt x="1821733" y="1263396"/>
                </a:lnTo>
                <a:lnTo>
                  <a:pt x="1833134" y="1263396"/>
                </a:lnTo>
                <a:lnTo>
                  <a:pt x="1844535" y="1263396"/>
                </a:lnTo>
                <a:lnTo>
                  <a:pt x="1855908" y="1263396"/>
                </a:lnTo>
                <a:lnTo>
                  <a:pt x="1867310" y="1263396"/>
                </a:lnTo>
                <a:lnTo>
                  <a:pt x="1878711" y="1263396"/>
                </a:lnTo>
                <a:lnTo>
                  <a:pt x="1890103" y="1263396"/>
                </a:lnTo>
                <a:lnTo>
                  <a:pt x="1901504" y="1263396"/>
                </a:lnTo>
                <a:lnTo>
                  <a:pt x="1912906" y="1263396"/>
                </a:lnTo>
                <a:lnTo>
                  <a:pt x="1924307" y="1263396"/>
                </a:lnTo>
                <a:lnTo>
                  <a:pt x="1935699" y="1263396"/>
                </a:lnTo>
                <a:lnTo>
                  <a:pt x="1947101" y="1263396"/>
                </a:lnTo>
                <a:lnTo>
                  <a:pt x="1958502" y="1263396"/>
                </a:lnTo>
                <a:lnTo>
                  <a:pt x="1969894" y="1263396"/>
                </a:lnTo>
                <a:lnTo>
                  <a:pt x="1976199" y="1263453"/>
                </a:lnTo>
                <a:lnTo>
                  <a:pt x="1976304" y="1254852"/>
                </a:lnTo>
                <a:lnTo>
                  <a:pt x="1976380" y="1248051"/>
                </a:lnTo>
                <a:lnTo>
                  <a:pt x="1982153" y="1248880"/>
                </a:lnTo>
                <a:lnTo>
                  <a:pt x="1983877" y="1250118"/>
                </a:lnTo>
                <a:lnTo>
                  <a:pt x="1984429" y="1250709"/>
                </a:lnTo>
                <a:lnTo>
                  <a:pt x="1984267" y="1252585"/>
                </a:lnTo>
                <a:lnTo>
                  <a:pt x="1984743" y="1258272"/>
                </a:lnTo>
                <a:lnTo>
                  <a:pt x="1985791" y="1262996"/>
                </a:lnTo>
                <a:lnTo>
                  <a:pt x="1988211" y="1268663"/>
                </a:lnTo>
                <a:lnTo>
                  <a:pt x="1988220" y="1268673"/>
                </a:lnTo>
                <a:lnTo>
                  <a:pt x="1988420" y="1270883"/>
                </a:lnTo>
                <a:lnTo>
                  <a:pt x="1989211" y="1272264"/>
                </a:lnTo>
                <a:lnTo>
                  <a:pt x="1990668" y="1273550"/>
                </a:lnTo>
                <a:lnTo>
                  <a:pt x="1996192" y="1275102"/>
                </a:lnTo>
                <a:lnTo>
                  <a:pt x="2005784" y="1276922"/>
                </a:lnTo>
                <a:lnTo>
                  <a:pt x="2011223" y="1279008"/>
                </a:lnTo>
                <a:lnTo>
                  <a:pt x="2012509" y="1281360"/>
                </a:lnTo>
                <a:lnTo>
                  <a:pt x="2015071" y="1282303"/>
                </a:lnTo>
                <a:lnTo>
                  <a:pt x="2018910" y="1281846"/>
                </a:lnTo>
                <a:lnTo>
                  <a:pt x="2021596" y="1280865"/>
                </a:lnTo>
                <a:lnTo>
                  <a:pt x="2023891" y="1278674"/>
                </a:lnTo>
                <a:close/>
                <a:moveTo>
                  <a:pt x="1237860" y="1276407"/>
                </a:moveTo>
                <a:lnTo>
                  <a:pt x="1238212" y="1277284"/>
                </a:lnTo>
                <a:lnTo>
                  <a:pt x="1237136" y="1278141"/>
                </a:lnTo>
                <a:lnTo>
                  <a:pt x="1236374" y="1278274"/>
                </a:lnTo>
                <a:lnTo>
                  <a:pt x="1235154" y="1276902"/>
                </a:lnTo>
                <a:lnTo>
                  <a:pt x="1234621" y="1276731"/>
                </a:lnTo>
                <a:lnTo>
                  <a:pt x="1235050" y="1278846"/>
                </a:lnTo>
                <a:lnTo>
                  <a:pt x="1234897" y="1279569"/>
                </a:lnTo>
                <a:lnTo>
                  <a:pt x="1232411" y="1278274"/>
                </a:lnTo>
                <a:lnTo>
                  <a:pt x="1231954" y="1277246"/>
                </a:lnTo>
                <a:lnTo>
                  <a:pt x="1232649" y="1276160"/>
                </a:lnTo>
                <a:lnTo>
                  <a:pt x="1234221" y="1275036"/>
                </a:lnTo>
                <a:lnTo>
                  <a:pt x="1234764" y="1274902"/>
                </a:lnTo>
                <a:lnTo>
                  <a:pt x="1237860" y="1276407"/>
                </a:lnTo>
                <a:close/>
                <a:moveTo>
                  <a:pt x="1231687" y="1283332"/>
                </a:moveTo>
                <a:lnTo>
                  <a:pt x="1232392" y="1284656"/>
                </a:lnTo>
                <a:lnTo>
                  <a:pt x="1229516" y="1283808"/>
                </a:lnTo>
                <a:lnTo>
                  <a:pt x="1228306" y="1283046"/>
                </a:lnTo>
                <a:lnTo>
                  <a:pt x="1227944" y="1282303"/>
                </a:lnTo>
                <a:lnTo>
                  <a:pt x="1227515" y="1279874"/>
                </a:lnTo>
                <a:lnTo>
                  <a:pt x="1227715" y="1279084"/>
                </a:lnTo>
                <a:lnTo>
                  <a:pt x="1229001" y="1278808"/>
                </a:lnTo>
                <a:lnTo>
                  <a:pt x="1231402" y="1281818"/>
                </a:lnTo>
                <a:lnTo>
                  <a:pt x="1231687" y="1283332"/>
                </a:lnTo>
                <a:close/>
                <a:moveTo>
                  <a:pt x="1236821" y="1286123"/>
                </a:moveTo>
                <a:lnTo>
                  <a:pt x="1236402" y="1286523"/>
                </a:lnTo>
                <a:lnTo>
                  <a:pt x="1234974" y="1285999"/>
                </a:lnTo>
                <a:lnTo>
                  <a:pt x="1234135" y="1285104"/>
                </a:lnTo>
                <a:lnTo>
                  <a:pt x="1233850" y="1283989"/>
                </a:lnTo>
                <a:lnTo>
                  <a:pt x="1234383" y="1281846"/>
                </a:lnTo>
                <a:lnTo>
                  <a:pt x="1235097" y="1281294"/>
                </a:lnTo>
                <a:lnTo>
                  <a:pt x="1235545" y="1281417"/>
                </a:lnTo>
                <a:lnTo>
                  <a:pt x="1235736" y="1283303"/>
                </a:lnTo>
                <a:lnTo>
                  <a:pt x="1237002" y="1285294"/>
                </a:lnTo>
                <a:lnTo>
                  <a:pt x="1236821" y="1286123"/>
                </a:lnTo>
                <a:close/>
                <a:moveTo>
                  <a:pt x="1243460" y="1297134"/>
                </a:moveTo>
                <a:lnTo>
                  <a:pt x="1244765" y="1302363"/>
                </a:lnTo>
                <a:lnTo>
                  <a:pt x="1245327" y="1300182"/>
                </a:lnTo>
                <a:lnTo>
                  <a:pt x="1248966" y="1303953"/>
                </a:lnTo>
                <a:lnTo>
                  <a:pt x="1248966" y="1305811"/>
                </a:lnTo>
                <a:lnTo>
                  <a:pt x="1248528" y="1306430"/>
                </a:lnTo>
                <a:lnTo>
                  <a:pt x="1247766" y="1306649"/>
                </a:lnTo>
                <a:lnTo>
                  <a:pt x="1247070" y="1306106"/>
                </a:lnTo>
                <a:lnTo>
                  <a:pt x="1246432" y="1304801"/>
                </a:lnTo>
                <a:lnTo>
                  <a:pt x="1245613" y="1304115"/>
                </a:lnTo>
                <a:lnTo>
                  <a:pt x="1243870" y="1303677"/>
                </a:lnTo>
                <a:lnTo>
                  <a:pt x="1242965" y="1302191"/>
                </a:lnTo>
                <a:lnTo>
                  <a:pt x="1242651" y="1301182"/>
                </a:lnTo>
                <a:lnTo>
                  <a:pt x="1242565" y="1298248"/>
                </a:lnTo>
                <a:lnTo>
                  <a:pt x="1242127" y="1297334"/>
                </a:lnTo>
                <a:lnTo>
                  <a:pt x="1241203" y="1297134"/>
                </a:lnTo>
                <a:lnTo>
                  <a:pt x="1240317" y="1296438"/>
                </a:lnTo>
                <a:lnTo>
                  <a:pt x="1238945" y="1294381"/>
                </a:lnTo>
                <a:lnTo>
                  <a:pt x="1238755" y="1293829"/>
                </a:lnTo>
                <a:lnTo>
                  <a:pt x="1239403" y="1292152"/>
                </a:lnTo>
                <a:lnTo>
                  <a:pt x="1240889" y="1289342"/>
                </a:lnTo>
                <a:lnTo>
                  <a:pt x="1241965" y="1288009"/>
                </a:lnTo>
                <a:lnTo>
                  <a:pt x="1242632" y="1288152"/>
                </a:lnTo>
                <a:lnTo>
                  <a:pt x="1243460" y="1288999"/>
                </a:lnTo>
                <a:lnTo>
                  <a:pt x="1244451" y="1290542"/>
                </a:lnTo>
                <a:lnTo>
                  <a:pt x="1244260" y="1291628"/>
                </a:lnTo>
                <a:lnTo>
                  <a:pt x="1240260" y="1293752"/>
                </a:lnTo>
                <a:lnTo>
                  <a:pt x="1240127" y="1294248"/>
                </a:lnTo>
                <a:lnTo>
                  <a:pt x="1242070" y="1294848"/>
                </a:lnTo>
                <a:lnTo>
                  <a:pt x="1242784" y="1295381"/>
                </a:lnTo>
                <a:lnTo>
                  <a:pt x="1243460" y="1297134"/>
                </a:lnTo>
                <a:close/>
                <a:moveTo>
                  <a:pt x="2142115" y="1306325"/>
                </a:moveTo>
                <a:lnTo>
                  <a:pt x="2141982" y="1306983"/>
                </a:lnTo>
                <a:lnTo>
                  <a:pt x="2142954" y="1307183"/>
                </a:lnTo>
                <a:lnTo>
                  <a:pt x="2142773" y="1307516"/>
                </a:lnTo>
                <a:lnTo>
                  <a:pt x="2141715" y="1308116"/>
                </a:lnTo>
                <a:lnTo>
                  <a:pt x="2138725" y="1309335"/>
                </a:lnTo>
                <a:lnTo>
                  <a:pt x="2136724" y="1309726"/>
                </a:lnTo>
                <a:lnTo>
                  <a:pt x="2135696" y="1309287"/>
                </a:lnTo>
                <a:lnTo>
                  <a:pt x="2135591" y="1308478"/>
                </a:lnTo>
                <a:lnTo>
                  <a:pt x="2136401" y="1307287"/>
                </a:lnTo>
                <a:lnTo>
                  <a:pt x="2136401" y="1306697"/>
                </a:lnTo>
                <a:lnTo>
                  <a:pt x="2135572" y="1306697"/>
                </a:lnTo>
                <a:lnTo>
                  <a:pt x="2135772" y="1306220"/>
                </a:lnTo>
                <a:lnTo>
                  <a:pt x="2137001" y="1305278"/>
                </a:lnTo>
                <a:lnTo>
                  <a:pt x="2147459" y="1299267"/>
                </a:lnTo>
                <a:lnTo>
                  <a:pt x="2151926" y="1297077"/>
                </a:lnTo>
                <a:lnTo>
                  <a:pt x="2154307" y="1296381"/>
                </a:lnTo>
                <a:lnTo>
                  <a:pt x="2154689" y="1296724"/>
                </a:lnTo>
                <a:lnTo>
                  <a:pt x="2152107" y="1298991"/>
                </a:lnTo>
                <a:lnTo>
                  <a:pt x="2151698" y="1299915"/>
                </a:lnTo>
                <a:lnTo>
                  <a:pt x="2151793" y="1300534"/>
                </a:lnTo>
                <a:lnTo>
                  <a:pt x="2150945" y="1301725"/>
                </a:lnTo>
                <a:lnTo>
                  <a:pt x="2143297" y="1305935"/>
                </a:lnTo>
                <a:lnTo>
                  <a:pt x="2142115" y="1306325"/>
                </a:lnTo>
                <a:close/>
                <a:moveTo>
                  <a:pt x="1245480" y="1319460"/>
                </a:moveTo>
                <a:lnTo>
                  <a:pt x="1245337" y="1320222"/>
                </a:lnTo>
                <a:lnTo>
                  <a:pt x="1243860" y="1319317"/>
                </a:lnTo>
                <a:lnTo>
                  <a:pt x="1243375" y="1318479"/>
                </a:lnTo>
                <a:lnTo>
                  <a:pt x="1243432" y="1316603"/>
                </a:lnTo>
                <a:lnTo>
                  <a:pt x="1243803" y="1315384"/>
                </a:lnTo>
                <a:lnTo>
                  <a:pt x="1244079" y="1315136"/>
                </a:lnTo>
                <a:lnTo>
                  <a:pt x="1244946" y="1315669"/>
                </a:lnTo>
                <a:lnTo>
                  <a:pt x="1245194" y="1315984"/>
                </a:lnTo>
                <a:lnTo>
                  <a:pt x="1245480" y="1319460"/>
                </a:lnTo>
                <a:close/>
                <a:moveTo>
                  <a:pt x="1248232" y="1327328"/>
                </a:moveTo>
                <a:lnTo>
                  <a:pt x="1248108" y="1328223"/>
                </a:lnTo>
                <a:lnTo>
                  <a:pt x="1247089" y="1328919"/>
                </a:lnTo>
                <a:lnTo>
                  <a:pt x="1246556" y="1328738"/>
                </a:lnTo>
                <a:lnTo>
                  <a:pt x="1246518" y="1327680"/>
                </a:lnTo>
                <a:lnTo>
                  <a:pt x="1246242" y="1327518"/>
                </a:lnTo>
                <a:lnTo>
                  <a:pt x="1245137" y="1328785"/>
                </a:lnTo>
                <a:lnTo>
                  <a:pt x="1245222" y="1326280"/>
                </a:lnTo>
                <a:lnTo>
                  <a:pt x="1245765" y="1323642"/>
                </a:lnTo>
                <a:lnTo>
                  <a:pt x="1246242" y="1323594"/>
                </a:lnTo>
                <a:lnTo>
                  <a:pt x="1246946" y="1325328"/>
                </a:lnTo>
                <a:lnTo>
                  <a:pt x="1248232" y="1327328"/>
                </a:lnTo>
                <a:close/>
                <a:moveTo>
                  <a:pt x="2161718" y="1334586"/>
                </a:moveTo>
                <a:lnTo>
                  <a:pt x="2161223" y="1335853"/>
                </a:lnTo>
                <a:lnTo>
                  <a:pt x="2161318" y="1336615"/>
                </a:lnTo>
                <a:lnTo>
                  <a:pt x="2158070" y="1339968"/>
                </a:lnTo>
                <a:lnTo>
                  <a:pt x="2156889" y="1342082"/>
                </a:lnTo>
                <a:lnTo>
                  <a:pt x="2155908" y="1342416"/>
                </a:lnTo>
                <a:lnTo>
                  <a:pt x="2155117" y="1340977"/>
                </a:lnTo>
                <a:lnTo>
                  <a:pt x="2155117" y="1339815"/>
                </a:lnTo>
                <a:lnTo>
                  <a:pt x="2155917" y="1338939"/>
                </a:lnTo>
                <a:lnTo>
                  <a:pt x="2156708" y="1337691"/>
                </a:lnTo>
                <a:lnTo>
                  <a:pt x="2156803" y="1335967"/>
                </a:lnTo>
                <a:lnTo>
                  <a:pt x="2156498" y="1335338"/>
                </a:lnTo>
                <a:lnTo>
                  <a:pt x="2155508" y="1336891"/>
                </a:lnTo>
                <a:lnTo>
                  <a:pt x="2156060" y="1337224"/>
                </a:lnTo>
                <a:lnTo>
                  <a:pt x="2156222" y="1337491"/>
                </a:lnTo>
                <a:lnTo>
                  <a:pt x="2156031" y="1338053"/>
                </a:lnTo>
                <a:lnTo>
                  <a:pt x="2152298" y="1337224"/>
                </a:lnTo>
                <a:lnTo>
                  <a:pt x="2151183" y="1336015"/>
                </a:lnTo>
                <a:lnTo>
                  <a:pt x="2151374" y="1334329"/>
                </a:lnTo>
                <a:lnTo>
                  <a:pt x="2152622" y="1332167"/>
                </a:lnTo>
                <a:lnTo>
                  <a:pt x="2157108" y="1327585"/>
                </a:lnTo>
                <a:lnTo>
                  <a:pt x="2159089" y="1326309"/>
                </a:lnTo>
                <a:lnTo>
                  <a:pt x="2164709" y="1324289"/>
                </a:lnTo>
                <a:lnTo>
                  <a:pt x="2167804" y="1323823"/>
                </a:lnTo>
                <a:lnTo>
                  <a:pt x="2170919" y="1323823"/>
                </a:lnTo>
                <a:lnTo>
                  <a:pt x="2173176" y="1324489"/>
                </a:lnTo>
                <a:lnTo>
                  <a:pt x="2174577" y="1325813"/>
                </a:lnTo>
                <a:lnTo>
                  <a:pt x="2173253" y="1326690"/>
                </a:lnTo>
                <a:lnTo>
                  <a:pt x="2167100" y="1327442"/>
                </a:lnTo>
                <a:lnTo>
                  <a:pt x="2166928" y="1327680"/>
                </a:lnTo>
                <a:lnTo>
                  <a:pt x="2168109" y="1328404"/>
                </a:lnTo>
                <a:lnTo>
                  <a:pt x="2168328" y="1328919"/>
                </a:lnTo>
                <a:lnTo>
                  <a:pt x="2167242" y="1330262"/>
                </a:lnTo>
                <a:lnTo>
                  <a:pt x="2161718" y="1334586"/>
                </a:lnTo>
                <a:close/>
                <a:moveTo>
                  <a:pt x="1235964" y="1334815"/>
                </a:moveTo>
                <a:lnTo>
                  <a:pt x="1235707" y="1335586"/>
                </a:lnTo>
                <a:lnTo>
                  <a:pt x="1235326" y="1335548"/>
                </a:lnTo>
                <a:lnTo>
                  <a:pt x="1234488" y="1333976"/>
                </a:lnTo>
                <a:lnTo>
                  <a:pt x="1234383" y="1332871"/>
                </a:lnTo>
                <a:lnTo>
                  <a:pt x="1235097" y="1332072"/>
                </a:lnTo>
                <a:lnTo>
                  <a:pt x="1236059" y="1334367"/>
                </a:lnTo>
                <a:lnTo>
                  <a:pt x="1235964" y="1334815"/>
                </a:lnTo>
                <a:close/>
                <a:moveTo>
                  <a:pt x="2102777" y="1341815"/>
                </a:moveTo>
                <a:lnTo>
                  <a:pt x="2101901" y="1342425"/>
                </a:lnTo>
                <a:lnTo>
                  <a:pt x="2101568" y="1342139"/>
                </a:lnTo>
                <a:lnTo>
                  <a:pt x="2101777" y="1340939"/>
                </a:lnTo>
                <a:lnTo>
                  <a:pt x="2102215" y="1340244"/>
                </a:lnTo>
                <a:lnTo>
                  <a:pt x="2102892" y="1340044"/>
                </a:lnTo>
                <a:lnTo>
                  <a:pt x="2103225" y="1340339"/>
                </a:lnTo>
                <a:lnTo>
                  <a:pt x="2103215" y="1341120"/>
                </a:lnTo>
                <a:lnTo>
                  <a:pt x="2102777" y="1341815"/>
                </a:lnTo>
                <a:close/>
                <a:moveTo>
                  <a:pt x="2095262" y="1345663"/>
                </a:moveTo>
                <a:lnTo>
                  <a:pt x="2094862" y="1345940"/>
                </a:lnTo>
                <a:lnTo>
                  <a:pt x="2093843" y="1345283"/>
                </a:lnTo>
                <a:lnTo>
                  <a:pt x="2093700" y="1344740"/>
                </a:lnTo>
                <a:lnTo>
                  <a:pt x="2093976" y="1344197"/>
                </a:lnTo>
                <a:lnTo>
                  <a:pt x="2094452" y="1344320"/>
                </a:lnTo>
                <a:lnTo>
                  <a:pt x="2095119" y="1345111"/>
                </a:lnTo>
                <a:lnTo>
                  <a:pt x="2095262" y="1345663"/>
                </a:lnTo>
                <a:close/>
                <a:moveTo>
                  <a:pt x="2099577" y="1345978"/>
                </a:moveTo>
                <a:lnTo>
                  <a:pt x="2098681" y="1346197"/>
                </a:lnTo>
                <a:lnTo>
                  <a:pt x="2096767" y="1345854"/>
                </a:lnTo>
                <a:lnTo>
                  <a:pt x="2096795" y="1345283"/>
                </a:lnTo>
                <a:lnTo>
                  <a:pt x="2098786" y="1344492"/>
                </a:lnTo>
                <a:lnTo>
                  <a:pt x="2099672" y="1344273"/>
                </a:lnTo>
                <a:lnTo>
                  <a:pt x="2099882" y="1344606"/>
                </a:lnTo>
                <a:lnTo>
                  <a:pt x="2099577" y="1345978"/>
                </a:lnTo>
                <a:close/>
                <a:moveTo>
                  <a:pt x="2095195" y="1351274"/>
                </a:moveTo>
                <a:lnTo>
                  <a:pt x="2093662" y="1351807"/>
                </a:lnTo>
                <a:lnTo>
                  <a:pt x="2093024" y="1351712"/>
                </a:lnTo>
                <a:lnTo>
                  <a:pt x="2093281" y="1350979"/>
                </a:lnTo>
                <a:lnTo>
                  <a:pt x="2094071" y="1350102"/>
                </a:lnTo>
                <a:lnTo>
                  <a:pt x="2097634" y="1347912"/>
                </a:lnTo>
                <a:lnTo>
                  <a:pt x="2098253" y="1347950"/>
                </a:lnTo>
                <a:lnTo>
                  <a:pt x="2098443" y="1348473"/>
                </a:lnTo>
                <a:lnTo>
                  <a:pt x="2096719" y="1349550"/>
                </a:lnTo>
                <a:lnTo>
                  <a:pt x="2096072" y="1350121"/>
                </a:lnTo>
                <a:lnTo>
                  <a:pt x="2095995" y="1350721"/>
                </a:lnTo>
                <a:lnTo>
                  <a:pt x="2095195" y="1351274"/>
                </a:lnTo>
                <a:close/>
                <a:moveTo>
                  <a:pt x="2271027" y="1367600"/>
                </a:moveTo>
                <a:lnTo>
                  <a:pt x="2271027" y="1368428"/>
                </a:lnTo>
                <a:lnTo>
                  <a:pt x="2270208" y="1368238"/>
                </a:lnTo>
                <a:lnTo>
                  <a:pt x="2269522" y="1367676"/>
                </a:lnTo>
                <a:lnTo>
                  <a:pt x="2268969" y="1366742"/>
                </a:lnTo>
                <a:lnTo>
                  <a:pt x="2268284" y="1364409"/>
                </a:lnTo>
                <a:lnTo>
                  <a:pt x="2267236" y="1362751"/>
                </a:lnTo>
                <a:lnTo>
                  <a:pt x="2268808" y="1360875"/>
                </a:lnTo>
                <a:lnTo>
                  <a:pt x="2269751" y="1360656"/>
                </a:lnTo>
                <a:lnTo>
                  <a:pt x="2270760" y="1361075"/>
                </a:lnTo>
                <a:lnTo>
                  <a:pt x="2270903" y="1362170"/>
                </a:lnTo>
                <a:lnTo>
                  <a:pt x="2270160" y="1363942"/>
                </a:lnTo>
                <a:lnTo>
                  <a:pt x="2270198" y="1365752"/>
                </a:lnTo>
                <a:lnTo>
                  <a:pt x="2271027" y="1367600"/>
                </a:lnTo>
                <a:close/>
                <a:moveTo>
                  <a:pt x="2271351" y="1372086"/>
                </a:moveTo>
                <a:lnTo>
                  <a:pt x="2270970" y="1372296"/>
                </a:lnTo>
                <a:lnTo>
                  <a:pt x="2269627" y="1370790"/>
                </a:lnTo>
                <a:lnTo>
                  <a:pt x="2269341" y="1369867"/>
                </a:lnTo>
                <a:lnTo>
                  <a:pt x="2269541" y="1369095"/>
                </a:lnTo>
                <a:lnTo>
                  <a:pt x="2270055" y="1369057"/>
                </a:lnTo>
                <a:lnTo>
                  <a:pt x="2270893" y="1369762"/>
                </a:lnTo>
                <a:lnTo>
                  <a:pt x="2271370" y="1370581"/>
                </a:lnTo>
                <a:lnTo>
                  <a:pt x="2271475" y="1371514"/>
                </a:lnTo>
                <a:lnTo>
                  <a:pt x="2271351" y="1372086"/>
                </a:lnTo>
                <a:close/>
                <a:moveTo>
                  <a:pt x="2287848" y="1381039"/>
                </a:moveTo>
                <a:lnTo>
                  <a:pt x="2288105" y="1381897"/>
                </a:lnTo>
                <a:lnTo>
                  <a:pt x="2287457" y="1383154"/>
                </a:lnTo>
                <a:lnTo>
                  <a:pt x="2285581" y="1383792"/>
                </a:lnTo>
                <a:lnTo>
                  <a:pt x="2281771" y="1383725"/>
                </a:lnTo>
                <a:lnTo>
                  <a:pt x="2279304" y="1383240"/>
                </a:lnTo>
                <a:lnTo>
                  <a:pt x="2278171" y="1382344"/>
                </a:lnTo>
                <a:lnTo>
                  <a:pt x="2277923" y="1381877"/>
                </a:lnTo>
                <a:lnTo>
                  <a:pt x="2278028" y="1380878"/>
                </a:lnTo>
                <a:lnTo>
                  <a:pt x="2278580" y="1380811"/>
                </a:lnTo>
                <a:lnTo>
                  <a:pt x="2279390" y="1381354"/>
                </a:lnTo>
                <a:lnTo>
                  <a:pt x="2280599" y="1381125"/>
                </a:lnTo>
                <a:lnTo>
                  <a:pt x="2282209" y="1380115"/>
                </a:lnTo>
                <a:lnTo>
                  <a:pt x="2283057" y="1379354"/>
                </a:lnTo>
                <a:lnTo>
                  <a:pt x="2283133" y="1378849"/>
                </a:lnTo>
                <a:lnTo>
                  <a:pt x="2282619" y="1377877"/>
                </a:lnTo>
                <a:lnTo>
                  <a:pt x="2283028" y="1377468"/>
                </a:lnTo>
                <a:lnTo>
                  <a:pt x="2285048" y="1377849"/>
                </a:lnTo>
                <a:lnTo>
                  <a:pt x="2285800" y="1378477"/>
                </a:lnTo>
                <a:lnTo>
                  <a:pt x="2287162" y="1380649"/>
                </a:lnTo>
                <a:lnTo>
                  <a:pt x="2287848" y="1381039"/>
                </a:lnTo>
                <a:close/>
                <a:moveTo>
                  <a:pt x="2259683" y="1388412"/>
                </a:moveTo>
                <a:lnTo>
                  <a:pt x="2263102" y="1388945"/>
                </a:lnTo>
                <a:lnTo>
                  <a:pt x="2263435" y="1388650"/>
                </a:lnTo>
                <a:lnTo>
                  <a:pt x="2264407" y="1389660"/>
                </a:lnTo>
                <a:lnTo>
                  <a:pt x="2264559" y="1390517"/>
                </a:lnTo>
                <a:lnTo>
                  <a:pt x="2264150" y="1391231"/>
                </a:lnTo>
                <a:lnTo>
                  <a:pt x="2263550" y="1391631"/>
                </a:lnTo>
                <a:lnTo>
                  <a:pt x="2262778" y="1391698"/>
                </a:lnTo>
                <a:lnTo>
                  <a:pt x="2261540" y="1390974"/>
                </a:lnTo>
                <a:lnTo>
                  <a:pt x="2259521" y="1389050"/>
                </a:lnTo>
                <a:lnTo>
                  <a:pt x="2259683" y="1388412"/>
                </a:lnTo>
                <a:close/>
                <a:moveTo>
                  <a:pt x="2233098" y="1396736"/>
                </a:moveTo>
                <a:lnTo>
                  <a:pt x="2232184" y="1396927"/>
                </a:lnTo>
                <a:lnTo>
                  <a:pt x="2231489" y="1396480"/>
                </a:lnTo>
                <a:lnTo>
                  <a:pt x="2231603" y="1394689"/>
                </a:lnTo>
                <a:lnTo>
                  <a:pt x="2232536" y="1391564"/>
                </a:lnTo>
                <a:lnTo>
                  <a:pt x="2233451" y="1390136"/>
                </a:lnTo>
                <a:lnTo>
                  <a:pt x="2234689" y="1390717"/>
                </a:lnTo>
                <a:lnTo>
                  <a:pt x="2234441" y="1391098"/>
                </a:lnTo>
                <a:lnTo>
                  <a:pt x="2234689" y="1394432"/>
                </a:lnTo>
                <a:lnTo>
                  <a:pt x="2234241" y="1395889"/>
                </a:lnTo>
                <a:lnTo>
                  <a:pt x="2233098" y="1396736"/>
                </a:lnTo>
                <a:close/>
                <a:moveTo>
                  <a:pt x="2198075" y="1406243"/>
                </a:moveTo>
                <a:lnTo>
                  <a:pt x="2197275" y="1406624"/>
                </a:lnTo>
                <a:lnTo>
                  <a:pt x="2195808" y="1406490"/>
                </a:lnTo>
                <a:lnTo>
                  <a:pt x="2195275" y="1405633"/>
                </a:lnTo>
                <a:lnTo>
                  <a:pt x="2196046" y="1403452"/>
                </a:lnTo>
                <a:lnTo>
                  <a:pt x="2196360" y="1403852"/>
                </a:lnTo>
                <a:lnTo>
                  <a:pt x="2197637" y="1403880"/>
                </a:lnTo>
                <a:lnTo>
                  <a:pt x="2198075" y="1404090"/>
                </a:lnTo>
                <a:lnTo>
                  <a:pt x="2198218" y="1404633"/>
                </a:lnTo>
                <a:lnTo>
                  <a:pt x="2198075" y="1406243"/>
                </a:lnTo>
                <a:close/>
                <a:moveTo>
                  <a:pt x="2194598" y="1410452"/>
                </a:moveTo>
                <a:lnTo>
                  <a:pt x="2194103" y="1410939"/>
                </a:lnTo>
                <a:lnTo>
                  <a:pt x="2193274" y="1410614"/>
                </a:lnTo>
                <a:lnTo>
                  <a:pt x="2192950" y="1411329"/>
                </a:lnTo>
                <a:lnTo>
                  <a:pt x="2193141" y="1413072"/>
                </a:lnTo>
                <a:lnTo>
                  <a:pt x="2192865" y="1413872"/>
                </a:lnTo>
                <a:lnTo>
                  <a:pt x="2192131" y="1413739"/>
                </a:lnTo>
                <a:lnTo>
                  <a:pt x="2192093" y="1414062"/>
                </a:lnTo>
                <a:lnTo>
                  <a:pt x="2192741" y="1414834"/>
                </a:lnTo>
                <a:lnTo>
                  <a:pt x="2192808" y="1415682"/>
                </a:lnTo>
                <a:lnTo>
                  <a:pt x="2192303" y="1416606"/>
                </a:lnTo>
                <a:lnTo>
                  <a:pt x="2191807" y="1417034"/>
                </a:lnTo>
                <a:lnTo>
                  <a:pt x="2191341" y="1416968"/>
                </a:lnTo>
                <a:lnTo>
                  <a:pt x="2190607" y="1418015"/>
                </a:lnTo>
                <a:lnTo>
                  <a:pt x="2189617" y="1420178"/>
                </a:lnTo>
                <a:lnTo>
                  <a:pt x="2189274" y="1421425"/>
                </a:lnTo>
                <a:lnTo>
                  <a:pt x="2189588" y="1421768"/>
                </a:lnTo>
                <a:lnTo>
                  <a:pt x="2189359" y="1422492"/>
                </a:lnTo>
                <a:lnTo>
                  <a:pt x="2186892" y="1425769"/>
                </a:lnTo>
                <a:lnTo>
                  <a:pt x="2185940" y="1426083"/>
                </a:lnTo>
                <a:lnTo>
                  <a:pt x="2184902" y="1425626"/>
                </a:lnTo>
                <a:lnTo>
                  <a:pt x="2184168" y="1424673"/>
                </a:lnTo>
                <a:lnTo>
                  <a:pt x="2183740" y="1423216"/>
                </a:lnTo>
                <a:lnTo>
                  <a:pt x="2183616" y="1422092"/>
                </a:lnTo>
                <a:lnTo>
                  <a:pt x="2183787" y="1421292"/>
                </a:lnTo>
                <a:lnTo>
                  <a:pt x="2185959" y="1418387"/>
                </a:lnTo>
                <a:lnTo>
                  <a:pt x="2186921" y="1416491"/>
                </a:lnTo>
                <a:lnTo>
                  <a:pt x="2187474" y="1414358"/>
                </a:lnTo>
                <a:lnTo>
                  <a:pt x="2188474" y="1412996"/>
                </a:lnTo>
                <a:lnTo>
                  <a:pt x="2189941" y="1412405"/>
                </a:lnTo>
                <a:lnTo>
                  <a:pt x="2191131" y="1411081"/>
                </a:lnTo>
                <a:lnTo>
                  <a:pt x="2192036" y="1409014"/>
                </a:lnTo>
                <a:lnTo>
                  <a:pt x="2193084" y="1408119"/>
                </a:lnTo>
                <a:lnTo>
                  <a:pt x="2194265" y="1408386"/>
                </a:lnTo>
                <a:lnTo>
                  <a:pt x="2194779" y="1409167"/>
                </a:lnTo>
                <a:lnTo>
                  <a:pt x="2194598" y="1410452"/>
                </a:lnTo>
                <a:close/>
                <a:moveTo>
                  <a:pt x="2221744" y="1415701"/>
                </a:moveTo>
                <a:lnTo>
                  <a:pt x="2221430" y="1416234"/>
                </a:lnTo>
                <a:lnTo>
                  <a:pt x="2220687" y="1416187"/>
                </a:lnTo>
                <a:lnTo>
                  <a:pt x="2220097" y="1415672"/>
                </a:lnTo>
                <a:lnTo>
                  <a:pt x="2219516" y="1414005"/>
                </a:lnTo>
                <a:lnTo>
                  <a:pt x="2219706" y="1413644"/>
                </a:lnTo>
                <a:lnTo>
                  <a:pt x="2221144" y="1413882"/>
                </a:lnTo>
                <a:lnTo>
                  <a:pt x="2221649" y="1414587"/>
                </a:lnTo>
                <a:lnTo>
                  <a:pt x="2221744" y="1415701"/>
                </a:lnTo>
                <a:close/>
                <a:moveTo>
                  <a:pt x="2697280" y="1444562"/>
                </a:moveTo>
                <a:lnTo>
                  <a:pt x="2695718" y="1445286"/>
                </a:lnTo>
                <a:lnTo>
                  <a:pt x="2694013" y="1444971"/>
                </a:lnTo>
                <a:lnTo>
                  <a:pt x="2694051" y="1446933"/>
                </a:lnTo>
                <a:lnTo>
                  <a:pt x="2693861" y="1447638"/>
                </a:lnTo>
                <a:lnTo>
                  <a:pt x="2691975" y="1446628"/>
                </a:lnTo>
                <a:lnTo>
                  <a:pt x="2691279" y="1445981"/>
                </a:lnTo>
                <a:lnTo>
                  <a:pt x="2691337" y="1443380"/>
                </a:lnTo>
                <a:lnTo>
                  <a:pt x="2693003" y="1440913"/>
                </a:lnTo>
                <a:lnTo>
                  <a:pt x="2694280" y="1439932"/>
                </a:lnTo>
                <a:lnTo>
                  <a:pt x="2695918" y="1440609"/>
                </a:lnTo>
                <a:lnTo>
                  <a:pt x="2697175" y="1443371"/>
                </a:lnTo>
                <a:lnTo>
                  <a:pt x="2697280" y="1444562"/>
                </a:lnTo>
                <a:close/>
                <a:moveTo>
                  <a:pt x="2485454" y="1446610"/>
                </a:moveTo>
                <a:lnTo>
                  <a:pt x="2484615" y="1446914"/>
                </a:lnTo>
                <a:lnTo>
                  <a:pt x="2484415" y="1446476"/>
                </a:lnTo>
                <a:lnTo>
                  <a:pt x="2484549" y="1446067"/>
                </a:lnTo>
                <a:lnTo>
                  <a:pt x="2485244" y="1445552"/>
                </a:lnTo>
                <a:lnTo>
                  <a:pt x="2486416" y="1445552"/>
                </a:lnTo>
                <a:lnTo>
                  <a:pt x="2486282" y="1445962"/>
                </a:lnTo>
                <a:lnTo>
                  <a:pt x="2485454" y="1446610"/>
                </a:lnTo>
                <a:close/>
                <a:moveTo>
                  <a:pt x="2685622" y="1449638"/>
                </a:moveTo>
                <a:lnTo>
                  <a:pt x="2684612" y="1450372"/>
                </a:lnTo>
                <a:lnTo>
                  <a:pt x="2683526" y="1450134"/>
                </a:lnTo>
                <a:lnTo>
                  <a:pt x="2683488" y="1448305"/>
                </a:lnTo>
                <a:lnTo>
                  <a:pt x="2683821" y="1447686"/>
                </a:lnTo>
                <a:lnTo>
                  <a:pt x="2684193" y="1447410"/>
                </a:lnTo>
                <a:lnTo>
                  <a:pt x="2684755" y="1447924"/>
                </a:lnTo>
                <a:lnTo>
                  <a:pt x="2685622" y="1449638"/>
                </a:lnTo>
                <a:close/>
                <a:moveTo>
                  <a:pt x="2481425" y="1457268"/>
                </a:moveTo>
                <a:lnTo>
                  <a:pt x="2481024" y="1457382"/>
                </a:lnTo>
                <a:lnTo>
                  <a:pt x="2481062" y="1456592"/>
                </a:lnTo>
                <a:lnTo>
                  <a:pt x="2481472" y="1456077"/>
                </a:lnTo>
                <a:lnTo>
                  <a:pt x="2482253" y="1455849"/>
                </a:lnTo>
                <a:lnTo>
                  <a:pt x="2482234" y="1456249"/>
                </a:lnTo>
                <a:lnTo>
                  <a:pt x="2481425" y="1457268"/>
                </a:lnTo>
                <a:close/>
                <a:moveTo>
                  <a:pt x="2410111" y="1492815"/>
                </a:moveTo>
                <a:lnTo>
                  <a:pt x="2409292" y="1494063"/>
                </a:lnTo>
                <a:lnTo>
                  <a:pt x="2408501" y="1493939"/>
                </a:lnTo>
                <a:lnTo>
                  <a:pt x="2407920" y="1493539"/>
                </a:lnTo>
                <a:lnTo>
                  <a:pt x="2407720" y="1492749"/>
                </a:lnTo>
                <a:lnTo>
                  <a:pt x="2407863" y="1491758"/>
                </a:lnTo>
                <a:lnTo>
                  <a:pt x="2408568" y="1491320"/>
                </a:lnTo>
                <a:lnTo>
                  <a:pt x="2410482" y="1491701"/>
                </a:lnTo>
                <a:lnTo>
                  <a:pt x="2410549" y="1492101"/>
                </a:lnTo>
                <a:lnTo>
                  <a:pt x="2410111" y="1492815"/>
                </a:lnTo>
                <a:close/>
                <a:moveTo>
                  <a:pt x="2615641" y="1547889"/>
                </a:moveTo>
                <a:lnTo>
                  <a:pt x="2614317" y="1548860"/>
                </a:lnTo>
                <a:lnTo>
                  <a:pt x="2612841" y="1548689"/>
                </a:lnTo>
                <a:lnTo>
                  <a:pt x="2613593" y="1547374"/>
                </a:lnTo>
                <a:lnTo>
                  <a:pt x="2613879" y="1545441"/>
                </a:lnTo>
                <a:lnTo>
                  <a:pt x="2614613" y="1543317"/>
                </a:lnTo>
                <a:lnTo>
                  <a:pt x="2615032" y="1542669"/>
                </a:lnTo>
                <a:lnTo>
                  <a:pt x="2615898" y="1542098"/>
                </a:lnTo>
                <a:lnTo>
                  <a:pt x="2615641" y="1547889"/>
                </a:lnTo>
                <a:close/>
                <a:moveTo>
                  <a:pt x="2612327" y="1548127"/>
                </a:moveTo>
                <a:lnTo>
                  <a:pt x="2611584" y="1548784"/>
                </a:lnTo>
                <a:lnTo>
                  <a:pt x="2611307" y="1547070"/>
                </a:lnTo>
                <a:lnTo>
                  <a:pt x="2611831" y="1545088"/>
                </a:lnTo>
                <a:lnTo>
                  <a:pt x="2612355" y="1545050"/>
                </a:lnTo>
                <a:lnTo>
                  <a:pt x="2612622" y="1546098"/>
                </a:lnTo>
                <a:lnTo>
                  <a:pt x="2612327" y="1548127"/>
                </a:lnTo>
                <a:close/>
                <a:moveTo>
                  <a:pt x="2635186" y="1551994"/>
                </a:moveTo>
                <a:lnTo>
                  <a:pt x="2627824" y="1553728"/>
                </a:lnTo>
                <a:lnTo>
                  <a:pt x="2626652" y="1552613"/>
                </a:lnTo>
                <a:lnTo>
                  <a:pt x="2628491" y="1552089"/>
                </a:lnTo>
                <a:lnTo>
                  <a:pt x="2630805" y="1549432"/>
                </a:lnTo>
                <a:lnTo>
                  <a:pt x="2632348" y="1549127"/>
                </a:lnTo>
                <a:lnTo>
                  <a:pt x="2634768" y="1550632"/>
                </a:lnTo>
                <a:lnTo>
                  <a:pt x="2635186" y="1551994"/>
                </a:lnTo>
                <a:close/>
                <a:moveTo>
                  <a:pt x="2649407" y="1555928"/>
                </a:moveTo>
                <a:lnTo>
                  <a:pt x="2647350" y="1556499"/>
                </a:lnTo>
                <a:lnTo>
                  <a:pt x="2642587" y="1555195"/>
                </a:lnTo>
                <a:lnTo>
                  <a:pt x="2646502" y="1554090"/>
                </a:lnTo>
                <a:lnTo>
                  <a:pt x="2647140" y="1553699"/>
                </a:lnTo>
                <a:lnTo>
                  <a:pt x="2647655" y="1552070"/>
                </a:lnTo>
                <a:lnTo>
                  <a:pt x="2647721" y="1551251"/>
                </a:lnTo>
                <a:lnTo>
                  <a:pt x="2649207" y="1554756"/>
                </a:lnTo>
                <a:lnTo>
                  <a:pt x="2649407" y="1555928"/>
                </a:lnTo>
                <a:close/>
                <a:moveTo>
                  <a:pt x="2581732" y="1565815"/>
                </a:moveTo>
                <a:lnTo>
                  <a:pt x="2579837" y="1568091"/>
                </a:lnTo>
                <a:lnTo>
                  <a:pt x="2581551" y="1568320"/>
                </a:lnTo>
                <a:lnTo>
                  <a:pt x="2583028" y="1567653"/>
                </a:lnTo>
                <a:lnTo>
                  <a:pt x="2584418" y="1566301"/>
                </a:lnTo>
                <a:lnTo>
                  <a:pt x="2587666" y="1564472"/>
                </a:lnTo>
                <a:lnTo>
                  <a:pt x="2590438" y="1563672"/>
                </a:lnTo>
                <a:lnTo>
                  <a:pt x="2591305" y="1563500"/>
                </a:lnTo>
                <a:lnTo>
                  <a:pt x="2592629" y="1564786"/>
                </a:lnTo>
                <a:lnTo>
                  <a:pt x="2595248" y="1563757"/>
                </a:lnTo>
                <a:lnTo>
                  <a:pt x="2597944" y="1563177"/>
                </a:lnTo>
                <a:lnTo>
                  <a:pt x="2586295" y="1569053"/>
                </a:lnTo>
                <a:lnTo>
                  <a:pt x="2583913" y="1569710"/>
                </a:lnTo>
                <a:lnTo>
                  <a:pt x="2580503" y="1571463"/>
                </a:lnTo>
                <a:lnTo>
                  <a:pt x="2577284" y="1572702"/>
                </a:lnTo>
                <a:lnTo>
                  <a:pt x="2574970" y="1573149"/>
                </a:lnTo>
                <a:lnTo>
                  <a:pt x="2563435" y="1577493"/>
                </a:lnTo>
                <a:lnTo>
                  <a:pt x="2562520" y="1577588"/>
                </a:lnTo>
                <a:lnTo>
                  <a:pt x="2561530" y="1577169"/>
                </a:lnTo>
                <a:lnTo>
                  <a:pt x="2552024" y="1579397"/>
                </a:lnTo>
                <a:lnTo>
                  <a:pt x="2548128" y="1579645"/>
                </a:lnTo>
                <a:lnTo>
                  <a:pt x="2544575" y="1580426"/>
                </a:lnTo>
                <a:lnTo>
                  <a:pt x="2547204" y="1578626"/>
                </a:lnTo>
                <a:lnTo>
                  <a:pt x="2547261" y="1577950"/>
                </a:lnTo>
                <a:lnTo>
                  <a:pt x="2546633" y="1577426"/>
                </a:lnTo>
                <a:lnTo>
                  <a:pt x="2545232" y="1577578"/>
                </a:lnTo>
                <a:lnTo>
                  <a:pt x="2543794" y="1579426"/>
                </a:lnTo>
                <a:lnTo>
                  <a:pt x="2541499" y="1580045"/>
                </a:lnTo>
                <a:lnTo>
                  <a:pt x="2541042" y="1578036"/>
                </a:lnTo>
                <a:lnTo>
                  <a:pt x="2541813" y="1576473"/>
                </a:lnTo>
                <a:lnTo>
                  <a:pt x="2542851" y="1574988"/>
                </a:lnTo>
                <a:lnTo>
                  <a:pt x="2545128" y="1572654"/>
                </a:lnTo>
                <a:lnTo>
                  <a:pt x="2548395" y="1571178"/>
                </a:lnTo>
                <a:lnTo>
                  <a:pt x="2550052" y="1569901"/>
                </a:lnTo>
                <a:lnTo>
                  <a:pt x="2551205" y="1571025"/>
                </a:lnTo>
                <a:lnTo>
                  <a:pt x="2551452" y="1569501"/>
                </a:lnTo>
                <a:lnTo>
                  <a:pt x="2552338" y="1568625"/>
                </a:lnTo>
                <a:lnTo>
                  <a:pt x="2553300" y="1568148"/>
                </a:lnTo>
                <a:lnTo>
                  <a:pt x="2555605" y="1568139"/>
                </a:lnTo>
                <a:lnTo>
                  <a:pt x="2556853" y="1567901"/>
                </a:lnTo>
                <a:lnTo>
                  <a:pt x="2557748" y="1567396"/>
                </a:lnTo>
                <a:lnTo>
                  <a:pt x="2558672" y="1567301"/>
                </a:lnTo>
                <a:lnTo>
                  <a:pt x="2561206" y="1567996"/>
                </a:lnTo>
                <a:lnTo>
                  <a:pt x="2563673" y="1567796"/>
                </a:lnTo>
                <a:lnTo>
                  <a:pt x="2565664" y="1566844"/>
                </a:lnTo>
                <a:lnTo>
                  <a:pt x="2567740" y="1566520"/>
                </a:lnTo>
                <a:lnTo>
                  <a:pt x="2573217" y="1566310"/>
                </a:lnTo>
                <a:lnTo>
                  <a:pt x="2578656" y="1565615"/>
                </a:lnTo>
                <a:lnTo>
                  <a:pt x="2580837" y="1564377"/>
                </a:lnTo>
                <a:lnTo>
                  <a:pt x="2585409" y="1560890"/>
                </a:lnTo>
                <a:lnTo>
                  <a:pt x="2588038" y="1559919"/>
                </a:lnTo>
                <a:lnTo>
                  <a:pt x="2583942" y="1563967"/>
                </a:lnTo>
                <a:lnTo>
                  <a:pt x="2581732" y="1565815"/>
                </a:lnTo>
                <a:close/>
                <a:moveTo>
                  <a:pt x="2536870" y="1582093"/>
                </a:moveTo>
                <a:lnTo>
                  <a:pt x="2535593" y="1582236"/>
                </a:lnTo>
                <a:lnTo>
                  <a:pt x="2536870" y="1578874"/>
                </a:lnTo>
                <a:lnTo>
                  <a:pt x="2539213" y="1577331"/>
                </a:lnTo>
                <a:lnTo>
                  <a:pt x="2540060" y="1577654"/>
                </a:lnTo>
                <a:lnTo>
                  <a:pt x="2540089" y="1578845"/>
                </a:lnTo>
                <a:lnTo>
                  <a:pt x="2539765" y="1579855"/>
                </a:lnTo>
                <a:lnTo>
                  <a:pt x="2538194" y="1581426"/>
                </a:lnTo>
                <a:lnTo>
                  <a:pt x="2536870" y="1582093"/>
                </a:lnTo>
                <a:close/>
                <a:moveTo>
                  <a:pt x="2538336" y="1611411"/>
                </a:moveTo>
                <a:lnTo>
                  <a:pt x="2535203" y="1616640"/>
                </a:lnTo>
                <a:lnTo>
                  <a:pt x="2535136" y="1615640"/>
                </a:lnTo>
                <a:lnTo>
                  <a:pt x="2539051" y="1609144"/>
                </a:lnTo>
                <a:lnTo>
                  <a:pt x="2538336" y="1611411"/>
                </a:lnTo>
                <a:close/>
                <a:moveTo>
                  <a:pt x="2506256" y="1672628"/>
                </a:moveTo>
                <a:lnTo>
                  <a:pt x="2505037" y="1673181"/>
                </a:lnTo>
                <a:lnTo>
                  <a:pt x="2509114" y="1666418"/>
                </a:lnTo>
                <a:lnTo>
                  <a:pt x="2511485" y="1660731"/>
                </a:lnTo>
                <a:lnTo>
                  <a:pt x="2512543" y="1658760"/>
                </a:lnTo>
                <a:lnTo>
                  <a:pt x="2511514" y="1662741"/>
                </a:lnTo>
                <a:lnTo>
                  <a:pt x="2509723" y="1666399"/>
                </a:lnTo>
                <a:lnTo>
                  <a:pt x="2506256" y="1672628"/>
                </a:lnTo>
                <a:close/>
                <a:moveTo>
                  <a:pt x="2498170" y="1740256"/>
                </a:moveTo>
                <a:lnTo>
                  <a:pt x="2497770" y="1740922"/>
                </a:lnTo>
                <a:lnTo>
                  <a:pt x="2495988" y="1737294"/>
                </a:lnTo>
                <a:lnTo>
                  <a:pt x="2497817" y="1738465"/>
                </a:lnTo>
                <a:lnTo>
                  <a:pt x="2498141" y="1739446"/>
                </a:lnTo>
                <a:lnTo>
                  <a:pt x="2498170" y="1740256"/>
                </a:lnTo>
                <a:close/>
                <a:moveTo>
                  <a:pt x="2500617" y="1760401"/>
                </a:moveTo>
                <a:lnTo>
                  <a:pt x="2497036" y="1761287"/>
                </a:lnTo>
                <a:lnTo>
                  <a:pt x="2496722" y="1761001"/>
                </a:lnTo>
                <a:lnTo>
                  <a:pt x="2500827" y="1759144"/>
                </a:lnTo>
                <a:lnTo>
                  <a:pt x="2502123" y="1752591"/>
                </a:lnTo>
                <a:lnTo>
                  <a:pt x="2502303" y="1749562"/>
                </a:lnTo>
                <a:lnTo>
                  <a:pt x="2501694" y="1744209"/>
                </a:lnTo>
                <a:lnTo>
                  <a:pt x="2501713" y="1743104"/>
                </a:lnTo>
                <a:lnTo>
                  <a:pt x="2502379" y="1744828"/>
                </a:lnTo>
                <a:lnTo>
                  <a:pt x="2502970" y="1749819"/>
                </a:lnTo>
                <a:lnTo>
                  <a:pt x="2502751" y="1753591"/>
                </a:lnTo>
                <a:lnTo>
                  <a:pt x="2501560" y="1759087"/>
                </a:lnTo>
                <a:lnTo>
                  <a:pt x="2500617" y="1760401"/>
                </a:lnTo>
                <a:close/>
                <a:moveTo>
                  <a:pt x="2494264" y="1762030"/>
                </a:moveTo>
                <a:lnTo>
                  <a:pt x="2489406" y="1764354"/>
                </a:lnTo>
                <a:lnTo>
                  <a:pt x="2488854" y="1764211"/>
                </a:lnTo>
                <a:lnTo>
                  <a:pt x="2492045" y="1762554"/>
                </a:lnTo>
                <a:lnTo>
                  <a:pt x="2494264" y="1762030"/>
                </a:lnTo>
                <a:close/>
                <a:moveTo>
                  <a:pt x="2474967" y="1779785"/>
                </a:moveTo>
                <a:lnTo>
                  <a:pt x="2474300" y="1780156"/>
                </a:lnTo>
                <a:lnTo>
                  <a:pt x="2476748" y="1776117"/>
                </a:lnTo>
                <a:lnTo>
                  <a:pt x="2481577" y="1770983"/>
                </a:lnTo>
                <a:lnTo>
                  <a:pt x="2482882" y="1770193"/>
                </a:lnTo>
                <a:lnTo>
                  <a:pt x="2478862" y="1774574"/>
                </a:lnTo>
                <a:lnTo>
                  <a:pt x="2474967" y="1779785"/>
                </a:lnTo>
                <a:close/>
                <a:moveTo>
                  <a:pt x="2473833" y="1779404"/>
                </a:moveTo>
                <a:lnTo>
                  <a:pt x="2473233" y="1779480"/>
                </a:lnTo>
                <a:lnTo>
                  <a:pt x="2472185" y="1779127"/>
                </a:lnTo>
                <a:lnTo>
                  <a:pt x="2470738" y="1778441"/>
                </a:lnTo>
                <a:lnTo>
                  <a:pt x="2470414" y="1777937"/>
                </a:lnTo>
                <a:lnTo>
                  <a:pt x="2471795" y="1778118"/>
                </a:lnTo>
                <a:lnTo>
                  <a:pt x="2473833" y="1779404"/>
                </a:lnTo>
                <a:close/>
                <a:moveTo>
                  <a:pt x="1315374" y="1797949"/>
                </a:moveTo>
                <a:lnTo>
                  <a:pt x="1320813" y="1799596"/>
                </a:lnTo>
                <a:lnTo>
                  <a:pt x="1323746" y="1798806"/>
                </a:lnTo>
                <a:lnTo>
                  <a:pt x="1324280" y="1799596"/>
                </a:lnTo>
                <a:lnTo>
                  <a:pt x="1323937" y="1800292"/>
                </a:lnTo>
                <a:lnTo>
                  <a:pt x="1317327" y="1801530"/>
                </a:lnTo>
                <a:lnTo>
                  <a:pt x="1315298" y="1800663"/>
                </a:lnTo>
                <a:lnTo>
                  <a:pt x="1315117" y="1799473"/>
                </a:lnTo>
                <a:lnTo>
                  <a:pt x="1314431" y="1798330"/>
                </a:lnTo>
                <a:lnTo>
                  <a:pt x="1315374" y="1797949"/>
                </a:lnTo>
                <a:close/>
                <a:moveTo>
                  <a:pt x="1304039" y="1799701"/>
                </a:moveTo>
                <a:lnTo>
                  <a:pt x="1302620" y="1799787"/>
                </a:lnTo>
                <a:lnTo>
                  <a:pt x="1300429" y="1799444"/>
                </a:lnTo>
                <a:lnTo>
                  <a:pt x="1301201" y="1798692"/>
                </a:lnTo>
                <a:lnTo>
                  <a:pt x="1302411" y="1798149"/>
                </a:lnTo>
                <a:lnTo>
                  <a:pt x="1302801" y="1798558"/>
                </a:lnTo>
                <a:lnTo>
                  <a:pt x="1304039" y="1799701"/>
                </a:lnTo>
                <a:close/>
                <a:moveTo>
                  <a:pt x="1311069" y="1803111"/>
                </a:moveTo>
                <a:lnTo>
                  <a:pt x="1309192" y="1803559"/>
                </a:lnTo>
                <a:lnTo>
                  <a:pt x="1307773" y="1803140"/>
                </a:lnTo>
                <a:lnTo>
                  <a:pt x="1305506" y="1800073"/>
                </a:lnTo>
                <a:lnTo>
                  <a:pt x="1310316" y="1799663"/>
                </a:lnTo>
                <a:lnTo>
                  <a:pt x="1312393" y="1800997"/>
                </a:lnTo>
                <a:lnTo>
                  <a:pt x="1312669" y="1801368"/>
                </a:lnTo>
                <a:lnTo>
                  <a:pt x="1311069" y="1803111"/>
                </a:lnTo>
                <a:close/>
                <a:moveTo>
                  <a:pt x="1356398" y="1820151"/>
                </a:moveTo>
                <a:lnTo>
                  <a:pt x="1357751" y="1822494"/>
                </a:lnTo>
                <a:lnTo>
                  <a:pt x="1355808" y="1822209"/>
                </a:lnTo>
                <a:lnTo>
                  <a:pt x="1353779" y="1822342"/>
                </a:lnTo>
                <a:lnTo>
                  <a:pt x="1353160" y="1821066"/>
                </a:lnTo>
                <a:lnTo>
                  <a:pt x="1352560" y="1819285"/>
                </a:lnTo>
                <a:lnTo>
                  <a:pt x="1352150" y="1818837"/>
                </a:lnTo>
                <a:lnTo>
                  <a:pt x="1350759" y="1818675"/>
                </a:lnTo>
                <a:lnTo>
                  <a:pt x="1350655" y="1818513"/>
                </a:lnTo>
                <a:lnTo>
                  <a:pt x="1350493" y="1817646"/>
                </a:lnTo>
                <a:lnTo>
                  <a:pt x="1350883" y="1817237"/>
                </a:lnTo>
                <a:lnTo>
                  <a:pt x="1355246" y="1819218"/>
                </a:lnTo>
                <a:lnTo>
                  <a:pt x="1356398" y="1820151"/>
                </a:lnTo>
                <a:close/>
                <a:moveTo>
                  <a:pt x="1327252" y="1825514"/>
                </a:moveTo>
                <a:lnTo>
                  <a:pt x="1326061" y="1825571"/>
                </a:lnTo>
                <a:lnTo>
                  <a:pt x="1324423" y="1825276"/>
                </a:lnTo>
                <a:lnTo>
                  <a:pt x="1323585" y="1823561"/>
                </a:lnTo>
                <a:lnTo>
                  <a:pt x="1324928" y="1823447"/>
                </a:lnTo>
                <a:lnTo>
                  <a:pt x="1326166" y="1823685"/>
                </a:lnTo>
                <a:lnTo>
                  <a:pt x="1327147" y="1825028"/>
                </a:lnTo>
                <a:lnTo>
                  <a:pt x="1327252" y="1825514"/>
                </a:lnTo>
                <a:close/>
                <a:moveTo>
                  <a:pt x="1356332" y="1837878"/>
                </a:moveTo>
                <a:lnTo>
                  <a:pt x="1354769" y="1838163"/>
                </a:lnTo>
                <a:lnTo>
                  <a:pt x="1353045" y="1837515"/>
                </a:lnTo>
                <a:lnTo>
                  <a:pt x="1351559" y="1834458"/>
                </a:lnTo>
                <a:lnTo>
                  <a:pt x="1349921" y="1832067"/>
                </a:lnTo>
                <a:lnTo>
                  <a:pt x="1350807" y="1831381"/>
                </a:lnTo>
                <a:lnTo>
                  <a:pt x="1352131" y="1833687"/>
                </a:lnTo>
                <a:lnTo>
                  <a:pt x="1355455" y="1837192"/>
                </a:lnTo>
                <a:lnTo>
                  <a:pt x="1356332" y="1837878"/>
                </a:lnTo>
                <a:close/>
                <a:moveTo>
                  <a:pt x="2343569" y="1896037"/>
                </a:moveTo>
                <a:lnTo>
                  <a:pt x="2342379" y="1903590"/>
                </a:lnTo>
                <a:lnTo>
                  <a:pt x="2341864" y="1900914"/>
                </a:lnTo>
                <a:lnTo>
                  <a:pt x="2341817" y="1898323"/>
                </a:lnTo>
                <a:lnTo>
                  <a:pt x="2342712" y="1896780"/>
                </a:lnTo>
                <a:lnTo>
                  <a:pt x="2343569" y="1896037"/>
                </a:lnTo>
                <a:close/>
                <a:moveTo>
                  <a:pt x="2165738" y="1918269"/>
                </a:moveTo>
                <a:lnTo>
                  <a:pt x="2163385" y="1918926"/>
                </a:lnTo>
                <a:lnTo>
                  <a:pt x="2159899" y="1918859"/>
                </a:lnTo>
                <a:lnTo>
                  <a:pt x="2159194" y="1918630"/>
                </a:lnTo>
                <a:lnTo>
                  <a:pt x="2160585" y="1918192"/>
                </a:lnTo>
                <a:lnTo>
                  <a:pt x="2164718" y="1917602"/>
                </a:lnTo>
                <a:lnTo>
                  <a:pt x="2165738" y="1918269"/>
                </a:lnTo>
                <a:close/>
                <a:moveTo>
                  <a:pt x="2152736" y="1919392"/>
                </a:moveTo>
                <a:lnTo>
                  <a:pt x="2152393" y="1919735"/>
                </a:lnTo>
                <a:lnTo>
                  <a:pt x="2150021" y="1919097"/>
                </a:lnTo>
                <a:lnTo>
                  <a:pt x="2148583" y="1918497"/>
                </a:lnTo>
                <a:lnTo>
                  <a:pt x="2148326" y="1917897"/>
                </a:lnTo>
                <a:lnTo>
                  <a:pt x="2152298" y="1918973"/>
                </a:lnTo>
                <a:lnTo>
                  <a:pt x="2152736" y="1919392"/>
                </a:lnTo>
                <a:close/>
                <a:moveTo>
                  <a:pt x="2134924" y="1923441"/>
                </a:moveTo>
                <a:lnTo>
                  <a:pt x="2135019" y="1924869"/>
                </a:lnTo>
                <a:lnTo>
                  <a:pt x="2133705" y="1924155"/>
                </a:lnTo>
                <a:lnTo>
                  <a:pt x="2131762" y="1924088"/>
                </a:lnTo>
                <a:lnTo>
                  <a:pt x="2132619" y="1923603"/>
                </a:lnTo>
                <a:lnTo>
                  <a:pt x="2133219" y="1923126"/>
                </a:lnTo>
                <a:lnTo>
                  <a:pt x="2133524" y="1922612"/>
                </a:lnTo>
                <a:lnTo>
                  <a:pt x="2135972" y="1920831"/>
                </a:lnTo>
                <a:lnTo>
                  <a:pt x="2135277" y="1922135"/>
                </a:lnTo>
                <a:lnTo>
                  <a:pt x="2134924" y="1923441"/>
                </a:lnTo>
                <a:close/>
                <a:moveTo>
                  <a:pt x="2145525" y="1931927"/>
                </a:moveTo>
                <a:lnTo>
                  <a:pt x="2144773" y="1932908"/>
                </a:lnTo>
                <a:lnTo>
                  <a:pt x="2145516" y="1928232"/>
                </a:lnTo>
                <a:lnTo>
                  <a:pt x="2144478" y="1924288"/>
                </a:lnTo>
                <a:lnTo>
                  <a:pt x="2145573" y="1926022"/>
                </a:lnTo>
                <a:lnTo>
                  <a:pt x="2145935" y="1928079"/>
                </a:lnTo>
                <a:lnTo>
                  <a:pt x="2145525" y="1931927"/>
                </a:lnTo>
                <a:close/>
                <a:moveTo>
                  <a:pt x="2143878" y="1934842"/>
                </a:moveTo>
                <a:lnTo>
                  <a:pt x="2142430" y="1936442"/>
                </a:lnTo>
                <a:lnTo>
                  <a:pt x="2142497" y="1935833"/>
                </a:lnTo>
                <a:lnTo>
                  <a:pt x="2143563" y="1934232"/>
                </a:lnTo>
                <a:lnTo>
                  <a:pt x="2144325" y="1933604"/>
                </a:lnTo>
                <a:lnTo>
                  <a:pt x="2143878" y="1934842"/>
                </a:lnTo>
                <a:close/>
                <a:moveTo>
                  <a:pt x="2250310" y="1936985"/>
                </a:moveTo>
                <a:lnTo>
                  <a:pt x="2247624" y="1938090"/>
                </a:lnTo>
                <a:lnTo>
                  <a:pt x="2244719" y="1937290"/>
                </a:lnTo>
                <a:lnTo>
                  <a:pt x="2246519" y="1937137"/>
                </a:lnTo>
                <a:lnTo>
                  <a:pt x="2247824" y="1937461"/>
                </a:lnTo>
                <a:lnTo>
                  <a:pt x="2251129" y="1935880"/>
                </a:lnTo>
                <a:lnTo>
                  <a:pt x="2252863" y="1934690"/>
                </a:lnTo>
                <a:lnTo>
                  <a:pt x="2254863" y="1934242"/>
                </a:lnTo>
                <a:lnTo>
                  <a:pt x="2250310" y="1936985"/>
                </a:lnTo>
                <a:close/>
                <a:moveTo>
                  <a:pt x="2066239" y="1941319"/>
                </a:moveTo>
                <a:lnTo>
                  <a:pt x="2065249" y="1941757"/>
                </a:lnTo>
                <a:lnTo>
                  <a:pt x="2060829" y="1939109"/>
                </a:lnTo>
                <a:lnTo>
                  <a:pt x="2060553" y="1937976"/>
                </a:lnTo>
                <a:lnTo>
                  <a:pt x="2062734" y="1936947"/>
                </a:lnTo>
                <a:lnTo>
                  <a:pt x="2064068" y="1937042"/>
                </a:lnTo>
                <a:lnTo>
                  <a:pt x="2066173" y="1938395"/>
                </a:lnTo>
                <a:lnTo>
                  <a:pt x="2066944" y="1938766"/>
                </a:lnTo>
                <a:lnTo>
                  <a:pt x="2067306" y="1939309"/>
                </a:lnTo>
                <a:lnTo>
                  <a:pt x="2067106" y="1940157"/>
                </a:lnTo>
                <a:lnTo>
                  <a:pt x="2066239" y="1941319"/>
                </a:lnTo>
                <a:close/>
                <a:moveTo>
                  <a:pt x="1979467" y="1952149"/>
                </a:moveTo>
                <a:lnTo>
                  <a:pt x="1978133" y="1952444"/>
                </a:lnTo>
                <a:lnTo>
                  <a:pt x="1983962" y="1947758"/>
                </a:lnTo>
                <a:lnTo>
                  <a:pt x="1985181" y="1946196"/>
                </a:lnTo>
                <a:lnTo>
                  <a:pt x="1986744" y="1946263"/>
                </a:lnTo>
                <a:lnTo>
                  <a:pt x="1984143" y="1948882"/>
                </a:lnTo>
                <a:lnTo>
                  <a:pt x="1979467" y="1952149"/>
                </a:lnTo>
                <a:close/>
                <a:moveTo>
                  <a:pt x="1933356" y="1982248"/>
                </a:moveTo>
                <a:lnTo>
                  <a:pt x="1932375" y="1982372"/>
                </a:lnTo>
                <a:lnTo>
                  <a:pt x="1933594" y="1980743"/>
                </a:lnTo>
                <a:lnTo>
                  <a:pt x="1935575" y="1979924"/>
                </a:lnTo>
                <a:lnTo>
                  <a:pt x="1939919" y="1976790"/>
                </a:lnTo>
                <a:lnTo>
                  <a:pt x="1941690" y="1976571"/>
                </a:lnTo>
                <a:lnTo>
                  <a:pt x="1942614" y="1975495"/>
                </a:lnTo>
                <a:lnTo>
                  <a:pt x="1943014" y="1975333"/>
                </a:lnTo>
                <a:lnTo>
                  <a:pt x="1942757" y="1976657"/>
                </a:lnTo>
                <a:lnTo>
                  <a:pt x="1939271" y="1978543"/>
                </a:lnTo>
                <a:lnTo>
                  <a:pt x="1933356" y="1982248"/>
                </a:lnTo>
                <a:close/>
                <a:moveTo>
                  <a:pt x="1926679" y="1989811"/>
                </a:moveTo>
                <a:lnTo>
                  <a:pt x="1926098" y="1989887"/>
                </a:lnTo>
                <a:lnTo>
                  <a:pt x="1927393" y="1987420"/>
                </a:lnTo>
                <a:lnTo>
                  <a:pt x="1927632" y="1986429"/>
                </a:lnTo>
                <a:lnTo>
                  <a:pt x="1929756" y="1983305"/>
                </a:lnTo>
                <a:lnTo>
                  <a:pt x="1930880" y="1982838"/>
                </a:lnTo>
                <a:lnTo>
                  <a:pt x="1931346" y="1984172"/>
                </a:lnTo>
                <a:lnTo>
                  <a:pt x="1929165" y="1986363"/>
                </a:lnTo>
                <a:lnTo>
                  <a:pt x="1926679" y="1989811"/>
                </a:lnTo>
                <a:close/>
                <a:moveTo>
                  <a:pt x="2376507" y="2008508"/>
                </a:moveTo>
                <a:lnTo>
                  <a:pt x="2376945" y="2010709"/>
                </a:lnTo>
                <a:lnTo>
                  <a:pt x="2374487" y="2005594"/>
                </a:lnTo>
                <a:lnTo>
                  <a:pt x="2371449" y="1997564"/>
                </a:lnTo>
                <a:lnTo>
                  <a:pt x="2369830" y="1991344"/>
                </a:lnTo>
                <a:lnTo>
                  <a:pt x="2370925" y="1993030"/>
                </a:lnTo>
                <a:lnTo>
                  <a:pt x="2372001" y="1996507"/>
                </a:lnTo>
                <a:lnTo>
                  <a:pt x="2376507" y="2008508"/>
                </a:lnTo>
                <a:close/>
                <a:moveTo>
                  <a:pt x="1917611" y="2007860"/>
                </a:moveTo>
                <a:lnTo>
                  <a:pt x="1916773" y="2009585"/>
                </a:lnTo>
                <a:lnTo>
                  <a:pt x="1917002" y="2007022"/>
                </a:lnTo>
                <a:lnTo>
                  <a:pt x="1919173" y="2001184"/>
                </a:lnTo>
                <a:lnTo>
                  <a:pt x="1923583" y="1993497"/>
                </a:lnTo>
                <a:lnTo>
                  <a:pt x="1925441" y="1992211"/>
                </a:lnTo>
                <a:lnTo>
                  <a:pt x="1920354" y="2000641"/>
                </a:lnTo>
                <a:lnTo>
                  <a:pt x="1917611" y="2007860"/>
                </a:lnTo>
                <a:close/>
                <a:moveTo>
                  <a:pt x="1922498" y="2041817"/>
                </a:moveTo>
                <a:lnTo>
                  <a:pt x="1922126" y="2043198"/>
                </a:lnTo>
                <a:lnTo>
                  <a:pt x="1919916" y="2036769"/>
                </a:lnTo>
                <a:lnTo>
                  <a:pt x="1916316" y="2022177"/>
                </a:lnTo>
                <a:lnTo>
                  <a:pt x="1916182" y="2013833"/>
                </a:lnTo>
                <a:lnTo>
                  <a:pt x="1916754" y="2010956"/>
                </a:lnTo>
                <a:lnTo>
                  <a:pt x="1917678" y="2022748"/>
                </a:lnTo>
                <a:lnTo>
                  <a:pt x="1921659" y="2037655"/>
                </a:lnTo>
                <a:lnTo>
                  <a:pt x="1922498" y="2041817"/>
                </a:lnTo>
                <a:close/>
                <a:moveTo>
                  <a:pt x="2325805" y="2030159"/>
                </a:moveTo>
                <a:lnTo>
                  <a:pt x="2325767" y="2031902"/>
                </a:lnTo>
                <a:lnTo>
                  <a:pt x="2324414" y="2028978"/>
                </a:lnTo>
                <a:lnTo>
                  <a:pt x="2323519" y="2025739"/>
                </a:lnTo>
                <a:lnTo>
                  <a:pt x="2324805" y="2026787"/>
                </a:lnTo>
                <a:lnTo>
                  <a:pt x="2325805" y="2030159"/>
                </a:lnTo>
                <a:close/>
                <a:moveTo>
                  <a:pt x="2327043" y="2033092"/>
                </a:moveTo>
                <a:lnTo>
                  <a:pt x="2326091" y="2033873"/>
                </a:lnTo>
                <a:lnTo>
                  <a:pt x="2324157" y="2033302"/>
                </a:lnTo>
                <a:lnTo>
                  <a:pt x="2323109" y="2032283"/>
                </a:lnTo>
                <a:lnTo>
                  <a:pt x="2322652" y="2030292"/>
                </a:lnTo>
                <a:lnTo>
                  <a:pt x="2324329" y="2032407"/>
                </a:lnTo>
                <a:lnTo>
                  <a:pt x="2324929" y="2032883"/>
                </a:lnTo>
                <a:lnTo>
                  <a:pt x="2327043" y="2033092"/>
                </a:lnTo>
                <a:close/>
                <a:moveTo>
                  <a:pt x="2371297" y="2071821"/>
                </a:moveTo>
                <a:lnTo>
                  <a:pt x="2365982" y="2077336"/>
                </a:lnTo>
                <a:lnTo>
                  <a:pt x="2366572" y="2075955"/>
                </a:lnTo>
                <a:lnTo>
                  <a:pt x="2368649" y="2073002"/>
                </a:lnTo>
                <a:lnTo>
                  <a:pt x="2369315" y="2071612"/>
                </a:lnTo>
                <a:lnTo>
                  <a:pt x="2370715" y="2070735"/>
                </a:lnTo>
                <a:lnTo>
                  <a:pt x="2372020" y="2069145"/>
                </a:lnTo>
                <a:lnTo>
                  <a:pt x="2372116" y="2067278"/>
                </a:lnTo>
                <a:lnTo>
                  <a:pt x="2374011" y="2065973"/>
                </a:lnTo>
                <a:lnTo>
                  <a:pt x="2374630" y="2065782"/>
                </a:lnTo>
                <a:lnTo>
                  <a:pt x="2371297" y="2071821"/>
                </a:lnTo>
                <a:close/>
                <a:moveTo>
                  <a:pt x="2364438" y="2078831"/>
                </a:moveTo>
                <a:lnTo>
                  <a:pt x="2363724" y="2078974"/>
                </a:lnTo>
                <a:lnTo>
                  <a:pt x="2364781" y="2077727"/>
                </a:lnTo>
                <a:lnTo>
                  <a:pt x="2365077" y="2077822"/>
                </a:lnTo>
                <a:lnTo>
                  <a:pt x="2364438" y="2078831"/>
                </a:lnTo>
                <a:close/>
                <a:moveTo>
                  <a:pt x="2359333" y="2081746"/>
                </a:moveTo>
                <a:lnTo>
                  <a:pt x="2358828" y="2081746"/>
                </a:lnTo>
                <a:lnTo>
                  <a:pt x="2359076" y="2081327"/>
                </a:lnTo>
                <a:lnTo>
                  <a:pt x="2360133" y="2080498"/>
                </a:lnTo>
                <a:lnTo>
                  <a:pt x="2360514" y="2080822"/>
                </a:lnTo>
                <a:lnTo>
                  <a:pt x="2360476" y="2081241"/>
                </a:lnTo>
                <a:lnTo>
                  <a:pt x="2359333" y="2081746"/>
                </a:lnTo>
                <a:close/>
                <a:moveTo>
                  <a:pt x="2353590" y="2084289"/>
                </a:moveTo>
                <a:lnTo>
                  <a:pt x="2352370" y="2084985"/>
                </a:lnTo>
                <a:lnTo>
                  <a:pt x="2351104" y="2084470"/>
                </a:lnTo>
                <a:lnTo>
                  <a:pt x="2352494" y="2083775"/>
                </a:lnTo>
                <a:lnTo>
                  <a:pt x="2356638" y="2083032"/>
                </a:lnTo>
                <a:lnTo>
                  <a:pt x="2355075" y="2083956"/>
                </a:lnTo>
                <a:lnTo>
                  <a:pt x="2353590" y="2084289"/>
                </a:lnTo>
                <a:close/>
                <a:moveTo>
                  <a:pt x="2345827" y="2086232"/>
                </a:moveTo>
                <a:lnTo>
                  <a:pt x="2345027" y="2086832"/>
                </a:lnTo>
                <a:lnTo>
                  <a:pt x="2344646" y="2086642"/>
                </a:lnTo>
                <a:lnTo>
                  <a:pt x="2344646" y="2085766"/>
                </a:lnTo>
                <a:lnTo>
                  <a:pt x="2343503" y="2083822"/>
                </a:lnTo>
                <a:lnTo>
                  <a:pt x="2343541" y="2083318"/>
                </a:lnTo>
                <a:lnTo>
                  <a:pt x="2346151" y="2085213"/>
                </a:lnTo>
                <a:lnTo>
                  <a:pt x="2346217" y="2085728"/>
                </a:lnTo>
                <a:lnTo>
                  <a:pt x="2345827" y="2086232"/>
                </a:lnTo>
                <a:close/>
                <a:moveTo>
                  <a:pt x="2339626" y="2087709"/>
                </a:moveTo>
                <a:lnTo>
                  <a:pt x="2337892" y="2087995"/>
                </a:lnTo>
                <a:lnTo>
                  <a:pt x="2339292" y="2086842"/>
                </a:lnTo>
                <a:lnTo>
                  <a:pt x="2339740" y="2085089"/>
                </a:lnTo>
                <a:lnTo>
                  <a:pt x="2340559" y="2086451"/>
                </a:lnTo>
                <a:lnTo>
                  <a:pt x="2340550" y="2087280"/>
                </a:lnTo>
                <a:lnTo>
                  <a:pt x="2339626" y="2087709"/>
                </a:lnTo>
                <a:close/>
                <a:moveTo>
                  <a:pt x="2333816" y="2089328"/>
                </a:moveTo>
                <a:lnTo>
                  <a:pt x="2333139" y="2089394"/>
                </a:lnTo>
                <a:lnTo>
                  <a:pt x="2333082" y="2088947"/>
                </a:lnTo>
                <a:lnTo>
                  <a:pt x="2334254" y="2088395"/>
                </a:lnTo>
                <a:lnTo>
                  <a:pt x="2335035" y="2088433"/>
                </a:lnTo>
                <a:lnTo>
                  <a:pt x="2335006" y="2089042"/>
                </a:lnTo>
                <a:lnTo>
                  <a:pt x="2333816" y="2089328"/>
                </a:lnTo>
                <a:close/>
                <a:moveTo>
                  <a:pt x="259728" y="2164899"/>
                </a:moveTo>
                <a:lnTo>
                  <a:pt x="257375" y="2166509"/>
                </a:lnTo>
                <a:lnTo>
                  <a:pt x="256003" y="2165814"/>
                </a:lnTo>
                <a:lnTo>
                  <a:pt x="253413" y="2165556"/>
                </a:lnTo>
                <a:lnTo>
                  <a:pt x="252413" y="2164347"/>
                </a:lnTo>
                <a:lnTo>
                  <a:pt x="249698" y="2163252"/>
                </a:lnTo>
                <a:lnTo>
                  <a:pt x="248602" y="2161766"/>
                </a:lnTo>
                <a:lnTo>
                  <a:pt x="250269" y="2158946"/>
                </a:lnTo>
                <a:lnTo>
                  <a:pt x="254213" y="2156565"/>
                </a:lnTo>
                <a:lnTo>
                  <a:pt x="260290" y="2156670"/>
                </a:lnTo>
                <a:lnTo>
                  <a:pt x="261557" y="2158546"/>
                </a:lnTo>
                <a:lnTo>
                  <a:pt x="261671" y="2159946"/>
                </a:lnTo>
                <a:lnTo>
                  <a:pt x="260880" y="2161518"/>
                </a:lnTo>
                <a:lnTo>
                  <a:pt x="260518" y="2163728"/>
                </a:lnTo>
                <a:lnTo>
                  <a:pt x="259728" y="2164899"/>
                </a:lnTo>
                <a:close/>
                <a:moveTo>
                  <a:pt x="238144" y="2167509"/>
                </a:moveTo>
                <a:lnTo>
                  <a:pt x="237601" y="2168776"/>
                </a:lnTo>
                <a:lnTo>
                  <a:pt x="236677" y="2168576"/>
                </a:lnTo>
                <a:lnTo>
                  <a:pt x="236449" y="2167452"/>
                </a:lnTo>
                <a:lnTo>
                  <a:pt x="237049" y="2165899"/>
                </a:lnTo>
                <a:lnTo>
                  <a:pt x="238573" y="2164557"/>
                </a:lnTo>
                <a:lnTo>
                  <a:pt x="240268" y="2162518"/>
                </a:lnTo>
                <a:lnTo>
                  <a:pt x="241659" y="2162823"/>
                </a:lnTo>
                <a:lnTo>
                  <a:pt x="240906" y="2164166"/>
                </a:lnTo>
                <a:lnTo>
                  <a:pt x="240821" y="2165614"/>
                </a:lnTo>
                <a:lnTo>
                  <a:pt x="238858" y="2166433"/>
                </a:lnTo>
                <a:lnTo>
                  <a:pt x="238144" y="2167509"/>
                </a:lnTo>
                <a:close/>
                <a:moveTo>
                  <a:pt x="301790" y="2178511"/>
                </a:moveTo>
                <a:lnTo>
                  <a:pt x="302705" y="2178673"/>
                </a:lnTo>
                <a:lnTo>
                  <a:pt x="303886" y="2178473"/>
                </a:lnTo>
                <a:lnTo>
                  <a:pt x="304295" y="2180749"/>
                </a:lnTo>
                <a:lnTo>
                  <a:pt x="305667" y="2182006"/>
                </a:lnTo>
                <a:lnTo>
                  <a:pt x="306172" y="2182759"/>
                </a:lnTo>
                <a:lnTo>
                  <a:pt x="304686" y="2183549"/>
                </a:lnTo>
                <a:lnTo>
                  <a:pt x="301800" y="2183863"/>
                </a:lnTo>
                <a:lnTo>
                  <a:pt x="300447" y="2183235"/>
                </a:lnTo>
                <a:lnTo>
                  <a:pt x="299047" y="2181816"/>
                </a:lnTo>
                <a:lnTo>
                  <a:pt x="297532" y="2182206"/>
                </a:lnTo>
                <a:lnTo>
                  <a:pt x="297266" y="2181063"/>
                </a:lnTo>
                <a:lnTo>
                  <a:pt x="296999" y="2180730"/>
                </a:lnTo>
                <a:lnTo>
                  <a:pt x="295961" y="2181035"/>
                </a:lnTo>
                <a:lnTo>
                  <a:pt x="296932" y="2182511"/>
                </a:lnTo>
                <a:lnTo>
                  <a:pt x="294303" y="2182625"/>
                </a:lnTo>
                <a:lnTo>
                  <a:pt x="293475" y="2182444"/>
                </a:lnTo>
                <a:lnTo>
                  <a:pt x="292741" y="2180778"/>
                </a:lnTo>
                <a:lnTo>
                  <a:pt x="290036" y="2177577"/>
                </a:lnTo>
                <a:lnTo>
                  <a:pt x="290046" y="2176329"/>
                </a:lnTo>
                <a:lnTo>
                  <a:pt x="289122" y="2174843"/>
                </a:lnTo>
                <a:lnTo>
                  <a:pt x="293132" y="2174415"/>
                </a:lnTo>
                <a:lnTo>
                  <a:pt x="295875" y="2171795"/>
                </a:lnTo>
                <a:lnTo>
                  <a:pt x="297428" y="2171519"/>
                </a:lnTo>
                <a:lnTo>
                  <a:pt x="300399" y="2175748"/>
                </a:lnTo>
                <a:lnTo>
                  <a:pt x="300323" y="2176929"/>
                </a:lnTo>
                <a:lnTo>
                  <a:pt x="300980" y="2178091"/>
                </a:lnTo>
                <a:lnTo>
                  <a:pt x="301790" y="2178511"/>
                </a:lnTo>
                <a:close/>
                <a:moveTo>
                  <a:pt x="317440" y="2185388"/>
                </a:moveTo>
                <a:lnTo>
                  <a:pt x="323088" y="2186169"/>
                </a:lnTo>
                <a:lnTo>
                  <a:pt x="324422" y="2185835"/>
                </a:lnTo>
                <a:lnTo>
                  <a:pt x="325364" y="2186473"/>
                </a:lnTo>
                <a:lnTo>
                  <a:pt x="330041" y="2186873"/>
                </a:lnTo>
                <a:lnTo>
                  <a:pt x="330841" y="2187112"/>
                </a:lnTo>
                <a:lnTo>
                  <a:pt x="329889" y="2188579"/>
                </a:lnTo>
                <a:lnTo>
                  <a:pt x="326898" y="2189922"/>
                </a:lnTo>
                <a:lnTo>
                  <a:pt x="322593" y="2188741"/>
                </a:lnTo>
                <a:lnTo>
                  <a:pt x="315392" y="2188321"/>
                </a:lnTo>
                <a:lnTo>
                  <a:pt x="315687" y="2187188"/>
                </a:lnTo>
                <a:lnTo>
                  <a:pt x="316373" y="2186388"/>
                </a:lnTo>
                <a:lnTo>
                  <a:pt x="316478" y="2184988"/>
                </a:lnTo>
                <a:lnTo>
                  <a:pt x="317440" y="2185388"/>
                </a:lnTo>
                <a:close/>
                <a:moveTo>
                  <a:pt x="336871" y="2193446"/>
                </a:moveTo>
                <a:lnTo>
                  <a:pt x="337566" y="2193951"/>
                </a:lnTo>
                <a:lnTo>
                  <a:pt x="340414" y="2193188"/>
                </a:lnTo>
                <a:lnTo>
                  <a:pt x="342471" y="2192912"/>
                </a:lnTo>
                <a:lnTo>
                  <a:pt x="345919" y="2194789"/>
                </a:lnTo>
                <a:lnTo>
                  <a:pt x="347120" y="2196075"/>
                </a:lnTo>
                <a:lnTo>
                  <a:pt x="349387" y="2197446"/>
                </a:lnTo>
                <a:lnTo>
                  <a:pt x="350158" y="2198437"/>
                </a:lnTo>
                <a:lnTo>
                  <a:pt x="349529" y="2199637"/>
                </a:lnTo>
                <a:lnTo>
                  <a:pt x="347024" y="2201618"/>
                </a:lnTo>
                <a:lnTo>
                  <a:pt x="343614" y="2202075"/>
                </a:lnTo>
                <a:lnTo>
                  <a:pt x="341605" y="2202923"/>
                </a:lnTo>
                <a:lnTo>
                  <a:pt x="338966" y="2202742"/>
                </a:lnTo>
                <a:lnTo>
                  <a:pt x="338176" y="2202380"/>
                </a:lnTo>
                <a:lnTo>
                  <a:pt x="337890" y="2199866"/>
                </a:lnTo>
                <a:lnTo>
                  <a:pt x="337052" y="2197170"/>
                </a:lnTo>
                <a:lnTo>
                  <a:pt x="335347" y="2197484"/>
                </a:lnTo>
                <a:lnTo>
                  <a:pt x="333432" y="2196580"/>
                </a:lnTo>
                <a:lnTo>
                  <a:pt x="331451" y="2194313"/>
                </a:lnTo>
                <a:lnTo>
                  <a:pt x="331232" y="2192960"/>
                </a:lnTo>
                <a:lnTo>
                  <a:pt x="332327" y="2190807"/>
                </a:lnTo>
                <a:lnTo>
                  <a:pt x="334242" y="2190531"/>
                </a:lnTo>
                <a:lnTo>
                  <a:pt x="335661" y="2191722"/>
                </a:lnTo>
                <a:lnTo>
                  <a:pt x="336871" y="2193446"/>
                </a:lnTo>
                <a:close/>
                <a:moveTo>
                  <a:pt x="327174" y="2197999"/>
                </a:moveTo>
                <a:lnTo>
                  <a:pt x="325593" y="2198799"/>
                </a:lnTo>
                <a:lnTo>
                  <a:pt x="323869" y="2198427"/>
                </a:lnTo>
                <a:lnTo>
                  <a:pt x="323469" y="2196484"/>
                </a:lnTo>
                <a:lnTo>
                  <a:pt x="321812" y="2194017"/>
                </a:lnTo>
                <a:lnTo>
                  <a:pt x="324726" y="2193512"/>
                </a:lnTo>
                <a:lnTo>
                  <a:pt x="326365" y="2194227"/>
                </a:lnTo>
                <a:lnTo>
                  <a:pt x="327222" y="2194998"/>
                </a:lnTo>
                <a:lnTo>
                  <a:pt x="328260" y="2196322"/>
                </a:lnTo>
                <a:lnTo>
                  <a:pt x="327174" y="2197999"/>
                </a:lnTo>
                <a:close/>
                <a:moveTo>
                  <a:pt x="361083" y="2247748"/>
                </a:moveTo>
                <a:lnTo>
                  <a:pt x="359902" y="2249100"/>
                </a:lnTo>
                <a:lnTo>
                  <a:pt x="358426" y="2248996"/>
                </a:lnTo>
                <a:lnTo>
                  <a:pt x="353063" y="2246100"/>
                </a:lnTo>
                <a:lnTo>
                  <a:pt x="352415" y="2244547"/>
                </a:lnTo>
                <a:lnTo>
                  <a:pt x="352816" y="2237318"/>
                </a:lnTo>
                <a:lnTo>
                  <a:pt x="350806" y="2231450"/>
                </a:lnTo>
                <a:lnTo>
                  <a:pt x="348596" y="2226955"/>
                </a:lnTo>
                <a:lnTo>
                  <a:pt x="350206" y="2224650"/>
                </a:lnTo>
                <a:lnTo>
                  <a:pt x="352330" y="2222859"/>
                </a:lnTo>
                <a:lnTo>
                  <a:pt x="354701" y="2219487"/>
                </a:lnTo>
                <a:lnTo>
                  <a:pt x="352758" y="2215153"/>
                </a:lnTo>
                <a:lnTo>
                  <a:pt x="353254" y="2212534"/>
                </a:lnTo>
                <a:lnTo>
                  <a:pt x="354397" y="2212086"/>
                </a:lnTo>
                <a:lnTo>
                  <a:pt x="359997" y="2215268"/>
                </a:lnTo>
                <a:lnTo>
                  <a:pt x="371313" y="2220049"/>
                </a:lnTo>
                <a:lnTo>
                  <a:pt x="374323" y="2223411"/>
                </a:lnTo>
                <a:lnTo>
                  <a:pt x="374856" y="2227012"/>
                </a:lnTo>
                <a:lnTo>
                  <a:pt x="376914" y="2227469"/>
                </a:lnTo>
                <a:lnTo>
                  <a:pt x="377895" y="2229936"/>
                </a:lnTo>
                <a:lnTo>
                  <a:pt x="380867" y="2232098"/>
                </a:lnTo>
                <a:lnTo>
                  <a:pt x="381857" y="2233327"/>
                </a:lnTo>
                <a:lnTo>
                  <a:pt x="380629" y="2235308"/>
                </a:lnTo>
                <a:lnTo>
                  <a:pt x="375199" y="2239109"/>
                </a:lnTo>
                <a:lnTo>
                  <a:pt x="368351" y="2240766"/>
                </a:lnTo>
                <a:lnTo>
                  <a:pt x="362321" y="2245014"/>
                </a:lnTo>
                <a:lnTo>
                  <a:pt x="361083" y="22477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31950D90-DBED-E8D8-884B-2BD058DFDCA6}"/>
              </a:ext>
            </a:extLst>
          </p:cNvPr>
          <p:cNvSpPr/>
          <p:nvPr/>
        </p:nvSpPr>
        <p:spPr>
          <a:xfrm>
            <a:off x="4247099" y="5505806"/>
            <a:ext cx="142017" cy="152523"/>
          </a:xfrm>
          <a:custGeom>
            <a:avLst/>
            <a:gdLst>
              <a:gd name="connsiteX0" fmla="*/ 135465 w 142017"/>
              <a:gd name="connsiteY0" fmla="*/ 114157 h 152523"/>
              <a:gd name="connsiteX1" fmla="*/ 134150 w 142017"/>
              <a:gd name="connsiteY1" fmla="*/ 115348 h 152523"/>
              <a:gd name="connsiteX2" fmla="*/ 132740 w 142017"/>
              <a:gd name="connsiteY2" fmla="*/ 117586 h 152523"/>
              <a:gd name="connsiteX3" fmla="*/ 131083 w 142017"/>
              <a:gd name="connsiteY3" fmla="*/ 122987 h 152523"/>
              <a:gd name="connsiteX4" fmla="*/ 125511 w 142017"/>
              <a:gd name="connsiteY4" fmla="*/ 130435 h 152523"/>
              <a:gd name="connsiteX5" fmla="*/ 124378 w 142017"/>
              <a:gd name="connsiteY5" fmla="*/ 134655 h 152523"/>
              <a:gd name="connsiteX6" fmla="*/ 118367 w 142017"/>
              <a:gd name="connsiteY6" fmla="*/ 139065 h 152523"/>
              <a:gd name="connsiteX7" fmla="*/ 114129 w 142017"/>
              <a:gd name="connsiteY7" fmla="*/ 144037 h 152523"/>
              <a:gd name="connsiteX8" fmla="*/ 111366 w 142017"/>
              <a:gd name="connsiteY8" fmla="*/ 143913 h 152523"/>
              <a:gd name="connsiteX9" fmla="*/ 108871 w 142017"/>
              <a:gd name="connsiteY9" fmla="*/ 146047 h 152523"/>
              <a:gd name="connsiteX10" fmla="*/ 94517 w 142017"/>
              <a:gd name="connsiteY10" fmla="*/ 152524 h 152523"/>
              <a:gd name="connsiteX11" fmla="*/ 89364 w 142017"/>
              <a:gd name="connsiteY11" fmla="*/ 151305 h 152523"/>
              <a:gd name="connsiteX12" fmla="*/ 85544 w 142017"/>
              <a:gd name="connsiteY12" fmla="*/ 151323 h 152523"/>
              <a:gd name="connsiteX13" fmla="*/ 82001 w 142017"/>
              <a:gd name="connsiteY13" fmla="*/ 148466 h 152523"/>
              <a:gd name="connsiteX14" fmla="*/ 73914 w 142017"/>
              <a:gd name="connsiteY14" fmla="*/ 147438 h 152523"/>
              <a:gd name="connsiteX15" fmla="*/ 68837 w 142017"/>
              <a:gd name="connsiteY15" fmla="*/ 148580 h 152523"/>
              <a:gd name="connsiteX16" fmla="*/ 62027 w 142017"/>
              <a:gd name="connsiteY16" fmla="*/ 151723 h 152523"/>
              <a:gd name="connsiteX17" fmla="*/ 59970 w 142017"/>
              <a:gd name="connsiteY17" fmla="*/ 151676 h 152523"/>
              <a:gd name="connsiteX18" fmla="*/ 58493 w 142017"/>
              <a:gd name="connsiteY18" fmla="*/ 151505 h 152523"/>
              <a:gd name="connsiteX19" fmla="*/ 54807 w 142017"/>
              <a:gd name="connsiteY19" fmla="*/ 150200 h 152523"/>
              <a:gd name="connsiteX20" fmla="*/ 52797 w 142017"/>
              <a:gd name="connsiteY20" fmla="*/ 147428 h 152523"/>
              <a:gd name="connsiteX21" fmla="*/ 42310 w 142017"/>
              <a:gd name="connsiteY21" fmla="*/ 144227 h 152523"/>
              <a:gd name="connsiteX22" fmla="*/ 33880 w 142017"/>
              <a:gd name="connsiteY22" fmla="*/ 136979 h 152523"/>
              <a:gd name="connsiteX23" fmla="*/ 23917 w 142017"/>
              <a:gd name="connsiteY23" fmla="*/ 136836 h 152523"/>
              <a:gd name="connsiteX24" fmla="*/ 16278 w 142017"/>
              <a:gd name="connsiteY24" fmla="*/ 137789 h 152523"/>
              <a:gd name="connsiteX25" fmla="*/ 15097 w 142017"/>
              <a:gd name="connsiteY25" fmla="*/ 136827 h 152523"/>
              <a:gd name="connsiteX26" fmla="*/ 14326 w 142017"/>
              <a:gd name="connsiteY26" fmla="*/ 134978 h 152523"/>
              <a:gd name="connsiteX27" fmla="*/ 12745 w 142017"/>
              <a:gd name="connsiteY27" fmla="*/ 132293 h 152523"/>
              <a:gd name="connsiteX28" fmla="*/ 6172 w 142017"/>
              <a:gd name="connsiteY28" fmla="*/ 125920 h 152523"/>
              <a:gd name="connsiteX29" fmla="*/ 1010 w 142017"/>
              <a:gd name="connsiteY29" fmla="*/ 119615 h 152523"/>
              <a:gd name="connsiteX30" fmla="*/ 0 w 142017"/>
              <a:gd name="connsiteY30" fmla="*/ 113423 h 152523"/>
              <a:gd name="connsiteX31" fmla="*/ 714 w 142017"/>
              <a:gd name="connsiteY31" fmla="*/ 106709 h 152523"/>
              <a:gd name="connsiteX32" fmla="*/ 2267 w 142017"/>
              <a:gd name="connsiteY32" fmla="*/ 98774 h 152523"/>
              <a:gd name="connsiteX33" fmla="*/ 1991 w 142017"/>
              <a:gd name="connsiteY33" fmla="*/ 96298 h 152523"/>
              <a:gd name="connsiteX34" fmla="*/ 3905 w 142017"/>
              <a:gd name="connsiteY34" fmla="*/ 94898 h 152523"/>
              <a:gd name="connsiteX35" fmla="*/ 5782 w 142017"/>
              <a:gd name="connsiteY35" fmla="*/ 94612 h 152523"/>
              <a:gd name="connsiteX36" fmla="*/ 7601 w 142017"/>
              <a:gd name="connsiteY36" fmla="*/ 92564 h 152523"/>
              <a:gd name="connsiteX37" fmla="*/ 9230 w 142017"/>
              <a:gd name="connsiteY37" fmla="*/ 89478 h 152523"/>
              <a:gd name="connsiteX38" fmla="*/ 9506 w 142017"/>
              <a:gd name="connsiteY38" fmla="*/ 87144 h 152523"/>
              <a:gd name="connsiteX39" fmla="*/ 8249 w 142017"/>
              <a:gd name="connsiteY39" fmla="*/ 82820 h 152523"/>
              <a:gd name="connsiteX40" fmla="*/ 7373 w 142017"/>
              <a:gd name="connsiteY40" fmla="*/ 76800 h 152523"/>
              <a:gd name="connsiteX41" fmla="*/ 6334 w 142017"/>
              <a:gd name="connsiteY41" fmla="*/ 73800 h 152523"/>
              <a:gd name="connsiteX42" fmla="*/ 8420 w 142017"/>
              <a:gd name="connsiteY42" fmla="*/ 69085 h 152523"/>
              <a:gd name="connsiteX43" fmla="*/ 8506 w 142017"/>
              <a:gd name="connsiteY43" fmla="*/ 66789 h 152523"/>
              <a:gd name="connsiteX44" fmla="*/ 7306 w 142017"/>
              <a:gd name="connsiteY44" fmla="*/ 64770 h 152523"/>
              <a:gd name="connsiteX45" fmla="*/ 6982 w 142017"/>
              <a:gd name="connsiteY45" fmla="*/ 62703 h 152523"/>
              <a:gd name="connsiteX46" fmla="*/ 7525 w 142017"/>
              <a:gd name="connsiteY46" fmla="*/ 60579 h 152523"/>
              <a:gd name="connsiteX47" fmla="*/ 7420 w 142017"/>
              <a:gd name="connsiteY47" fmla="*/ 58550 h 152523"/>
              <a:gd name="connsiteX48" fmla="*/ 6658 w 142017"/>
              <a:gd name="connsiteY48" fmla="*/ 56597 h 152523"/>
              <a:gd name="connsiteX49" fmla="*/ 7230 w 142017"/>
              <a:gd name="connsiteY49" fmla="*/ 54978 h 152523"/>
              <a:gd name="connsiteX50" fmla="*/ 9144 w 142017"/>
              <a:gd name="connsiteY50" fmla="*/ 53692 h 152523"/>
              <a:gd name="connsiteX51" fmla="*/ 10582 w 142017"/>
              <a:gd name="connsiteY51" fmla="*/ 51740 h 152523"/>
              <a:gd name="connsiteX52" fmla="*/ 11525 w 142017"/>
              <a:gd name="connsiteY52" fmla="*/ 49101 h 152523"/>
              <a:gd name="connsiteX53" fmla="*/ 12011 w 142017"/>
              <a:gd name="connsiteY53" fmla="*/ 47091 h 152523"/>
              <a:gd name="connsiteX54" fmla="*/ 12030 w 142017"/>
              <a:gd name="connsiteY54" fmla="*/ 45701 h 152523"/>
              <a:gd name="connsiteX55" fmla="*/ 11449 w 142017"/>
              <a:gd name="connsiteY55" fmla="*/ 44396 h 152523"/>
              <a:gd name="connsiteX56" fmla="*/ 10268 w 142017"/>
              <a:gd name="connsiteY56" fmla="*/ 43167 h 152523"/>
              <a:gd name="connsiteX57" fmla="*/ 10821 w 142017"/>
              <a:gd name="connsiteY57" fmla="*/ 40729 h 152523"/>
              <a:gd name="connsiteX58" fmla="*/ 13088 w 142017"/>
              <a:gd name="connsiteY58" fmla="*/ 37071 h 152523"/>
              <a:gd name="connsiteX59" fmla="*/ 14564 w 142017"/>
              <a:gd name="connsiteY59" fmla="*/ 33833 h 152523"/>
              <a:gd name="connsiteX60" fmla="*/ 15221 w 142017"/>
              <a:gd name="connsiteY60" fmla="*/ 31013 h 152523"/>
              <a:gd name="connsiteX61" fmla="*/ 15183 w 142017"/>
              <a:gd name="connsiteY61" fmla="*/ 28727 h 152523"/>
              <a:gd name="connsiteX62" fmla="*/ 14431 w 142017"/>
              <a:gd name="connsiteY62" fmla="*/ 27003 h 152523"/>
              <a:gd name="connsiteX63" fmla="*/ 14745 w 142017"/>
              <a:gd name="connsiteY63" fmla="*/ 25832 h 152523"/>
              <a:gd name="connsiteX64" fmla="*/ 16145 w 142017"/>
              <a:gd name="connsiteY64" fmla="*/ 25212 h 152523"/>
              <a:gd name="connsiteX65" fmla="*/ 16774 w 142017"/>
              <a:gd name="connsiteY65" fmla="*/ 23383 h 152523"/>
              <a:gd name="connsiteX66" fmla="*/ 16564 w 142017"/>
              <a:gd name="connsiteY66" fmla="*/ 18840 h 152523"/>
              <a:gd name="connsiteX67" fmla="*/ 15116 w 142017"/>
              <a:gd name="connsiteY67" fmla="*/ 15107 h 152523"/>
              <a:gd name="connsiteX68" fmla="*/ 16221 w 142017"/>
              <a:gd name="connsiteY68" fmla="*/ 12144 h 152523"/>
              <a:gd name="connsiteX69" fmla="*/ 19383 w 142017"/>
              <a:gd name="connsiteY69" fmla="*/ 8725 h 152523"/>
              <a:gd name="connsiteX70" fmla="*/ 21041 w 142017"/>
              <a:gd name="connsiteY70" fmla="*/ 5972 h 152523"/>
              <a:gd name="connsiteX71" fmla="*/ 21174 w 142017"/>
              <a:gd name="connsiteY71" fmla="*/ 3877 h 152523"/>
              <a:gd name="connsiteX72" fmla="*/ 22165 w 142017"/>
              <a:gd name="connsiteY72" fmla="*/ 2667 h 152523"/>
              <a:gd name="connsiteX73" fmla="*/ 23679 w 142017"/>
              <a:gd name="connsiteY73" fmla="*/ 4934 h 152523"/>
              <a:gd name="connsiteX74" fmla="*/ 28175 w 142017"/>
              <a:gd name="connsiteY74" fmla="*/ 5534 h 152523"/>
              <a:gd name="connsiteX75" fmla="*/ 32709 w 142017"/>
              <a:gd name="connsiteY75" fmla="*/ 5610 h 152523"/>
              <a:gd name="connsiteX76" fmla="*/ 33442 w 142017"/>
              <a:gd name="connsiteY76" fmla="*/ 5039 h 152523"/>
              <a:gd name="connsiteX77" fmla="*/ 35223 w 142017"/>
              <a:gd name="connsiteY77" fmla="*/ 1334 h 152523"/>
              <a:gd name="connsiteX78" fmla="*/ 37567 w 142017"/>
              <a:gd name="connsiteY78" fmla="*/ 276 h 152523"/>
              <a:gd name="connsiteX79" fmla="*/ 40119 w 142017"/>
              <a:gd name="connsiteY79" fmla="*/ 0 h 152523"/>
              <a:gd name="connsiteX80" fmla="*/ 42910 w 142017"/>
              <a:gd name="connsiteY80" fmla="*/ 190 h 152523"/>
              <a:gd name="connsiteX81" fmla="*/ 45882 w 142017"/>
              <a:gd name="connsiteY81" fmla="*/ 2638 h 152523"/>
              <a:gd name="connsiteX82" fmla="*/ 54293 w 142017"/>
              <a:gd name="connsiteY82" fmla="*/ 10668 h 152523"/>
              <a:gd name="connsiteX83" fmla="*/ 60465 w 142017"/>
              <a:gd name="connsiteY83" fmla="*/ 16259 h 152523"/>
              <a:gd name="connsiteX84" fmla="*/ 62341 w 142017"/>
              <a:gd name="connsiteY84" fmla="*/ 18898 h 152523"/>
              <a:gd name="connsiteX85" fmla="*/ 63980 w 142017"/>
              <a:gd name="connsiteY85" fmla="*/ 20878 h 152523"/>
              <a:gd name="connsiteX86" fmla="*/ 65199 w 142017"/>
              <a:gd name="connsiteY86" fmla="*/ 22717 h 152523"/>
              <a:gd name="connsiteX87" fmla="*/ 64675 w 142017"/>
              <a:gd name="connsiteY87" fmla="*/ 27518 h 152523"/>
              <a:gd name="connsiteX88" fmla="*/ 64761 w 142017"/>
              <a:gd name="connsiteY88" fmla="*/ 29623 h 152523"/>
              <a:gd name="connsiteX89" fmla="*/ 65046 w 142017"/>
              <a:gd name="connsiteY89" fmla="*/ 30223 h 152523"/>
              <a:gd name="connsiteX90" fmla="*/ 66456 w 142017"/>
              <a:gd name="connsiteY90" fmla="*/ 30280 h 152523"/>
              <a:gd name="connsiteX91" fmla="*/ 68552 w 142017"/>
              <a:gd name="connsiteY91" fmla="*/ 29927 h 152523"/>
              <a:gd name="connsiteX92" fmla="*/ 70314 w 142017"/>
              <a:gd name="connsiteY92" fmla="*/ 28908 h 152523"/>
              <a:gd name="connsiteX93" fmla="*/ 71685 w 142017"/>
              <a:gd name="connsiteY93" fmla="*/ 27365 h 152523"/>
              <a:gd name="connsiteX94" fmla="*/ 73028 w 142017"/>
              <a:gd name="connsiteY94" fmla="*/ 26108 h 152523"/>
              <a:gd name="connsiteX95" fmla="*/ 74124 w 142017"/>
              <a:gd name="connsiteY95" fmla="*/ 25441 h 152523"/>
              <a:gd name="connsiteX96" fmla="*/ 74514 w 142017"/>
              <a:gd name="connsiteY96" fmla="*/ 24422 h 152523"/>
              <a:gd name="connsiteX97" fmla="*/ 75143 w 142017"/>
              <a:gd name="connsiteY97" fmla="*/ 23365 h 152523"/>
              <a:gd name="connsiteX98" fmla="*/ 75781 w 142017"/>
              <a:gd name="connsiteY98" fmla="*/ 23136 h 152523"/>
              <a:gd name="connsiteX99" fmla="*/ 77000 w 142017"/>
              <a:gd name="connsiteY99" fmla="*/ 23917 h 152523"/>
              <a:gd name="connsiteX100" fmla="*/ 79886 w 142017"/>
              <a:gd name="connsiteY100" fmla="*/ 26661 h 152523"/>
              <a:gd name="connsiteX101" fmla="*/ 82115 w 142017"/>
              <a:gd name="connsiteY101" fmla="*/ 29203 h 152523"/>
              <a:gd name="connsiteX102" fmla="*/ 82668 w 142017"/>
              <a:gd name="connsiteY102" fmla="*/ 30651 h 152523"/>
              <a:gd name="connsiteX103" fmla="*/ 83525 w 142017"/>
              <a:gd name="connsiteY103" fmla="*/ 32166 h 152523"/>
              <a:gd name="connsiteX104" fmla="*/ 84449 w 142017"/>
              <a:gd name="connsiteY104" fmla="*/ 33490 h 152523"/>
              <a:gd name="connsiteX105" fmla="*/ 85097 w 142017"/>
              <a:gd name="connsiteY105" fmla="*/ 34785 h 152523"/>
              <a:gd name="connsiteX106" fmla="*/ 87259 w 142017"/>
              <a:gd name="connsiteY106" fmla="*/ 36462 h 152523"/>
              <a:gd name="connsiteX107" fmla="*/ 89468 w 142017"/>
              <a:gd name="connsiteY107" fmla="*/ 37529 h 152523"/>
              <a:gd name="connsiteX108" fmla="*/ 90945 w 142017"/>
              <a:gd name="connsiteY108" fmla="*/ 36433 h 152523"/>
              <a:gd name="connsiteX109" fmla="*/ 94688 w 142017"/>
              <a:gd name="connsiteY109" fmla="*/ 39938 h 152523"/>
              <a:gd name="connsiteX110" fmla="*/ 102927 w 142017"/>
              <a:gd name="connsiteY110" fmla="*/ 42863 h 152523"/>
              <a:gd name="connsiteX111" fmla="*/ 104442 w 142017"/>
              <a:gd name="connsiteY111" fmla="*/ 44634 h 152523"/>
              <a:gd name="connsiteX112" fmla="*/ 105871 w 142017"/>
              <a:gd name="connsiteY112" fmla="*/ 47158 h 152523"/>
              <a:gd name="connsiteX113" fmla="*/ 108747 w 142017"/>
              <a:gd name="connsiteY113" fmla="*/ 50978 h 152523"/>
              <a:gd name="connsiteX114" fmla="*/ 112738 w 142017"/>
              <a:gd name="connsiteY114" fmla="*/ 54426 h 152523"/>
              <a:gd name="connsiteX115" fmla="*/ 115948 w 142017"/>
              <a:gd name="connsiteY115" fmla="*/ 55883 h 152523"/>
              <a:gd name="connsiteX116" fmla="*/ 119034 w 142017"/>
              <a:gd name="connsiteY116" fmla="*/ 56712 h 152523"/>
              <a:gd name="connsiteX117" fmla="*/ 120758 w 142017"/>
              <a:gd name="connsiteY117" fmla="*/ 57474 h 152523"/>
              <a:gd name="connsiteX118" fmla="*/ 121939 w 142017"/>
              <a:gd name="connsiteY118" fmla="*/ 58798 h 152523"/>
              <a:gd name="connsiteX119" fmla="*/ 123816 w 142017"/>
              <a:gd name="connsiteY119" fmla="*/ 60217 h 152523"/>
              <a:gd name="connsiteX120" fmla="*/ 125006 w 142017"/>
              <a:gd name="connsiteY120" fmla="*/ 60750 h 152523"/>
              <a:gd name="connsiteX121" fmla="*/ 125406 w 142017"/>
              <a:gd name="connsiteY121" fmla="*/ 62026 h 152523"/>
              <a:gd name="connsiteX122" fmla="*/ 126625 w 142017"/>
              <a:gd name="connsiteY122" fmla="*/ 64818 h 152523"/>
              <a:gd name="connsiteX123" fmla="*/ 127902 w 142017"/>
              <a:gd name="connsiteY123" fmla="*/ 68351 h 152523"/>
              <a:gd name="connsiteX124" fmla="*/ 129283 w 142017"/>
              <a:gd name="connsiteY124" fmla="*/ 71637 h 152523"/>
              <a:gd name="connsiteX125" fmla="*/ 132283 w 142017"/>
              <a:gd name="connsiteY125" fmla="*/ 74800 h 152523"/>
              <a:gd name="connsiteX126" fmla="*/ 135674 w 142017"/>
              <a:gd name="connsiteY126" fmla="*/ 77257 h 152523"/>
              <a:gd name="connsiteX127" fmla="*/ 139189 w 142017"/>
              <a:gd name="connsiteY127" fmla="*/ 78648 h 152523"/>
              <a:gd name="connsiteX128" fmla="*/ 141161 w 142017"/>
              <a:gd name="connsiteY128" fmla="*/ 80381 h 152523"/>
              <a:gd name="connsiteX129" fmla="*/ 142018 w 142017"/>
              <a:gd name="connsiteY129" fmla="*/ 82172 h 152523"/>
              <a:gd name="connsiteX130" fmla="*/ 139646 w 142017"/>
              <a:gd name="connsiteY130" fmla="*/ 84839 h 152523"/>
              <a:gd name="connsiteX131" fmla="*/ 137074 w 142017"/>
              <a:gd name="connsiteY131" fmla="*/ 88202 h 152523"/>
              <a:gd name="connsiteX132" fmla="*/ 134807 w 142017"/>
              <a:gd name="connsiteY132" fmla="*/ 90840 h 152523"/>
              <a:gd name="connsiteX133" fmla="*/ 132464 w 142017"/>
              <a:gd name="connsiteY133" fmla="*/ 92687 h 152523"/>
              <a:gd name="connsiteX134" fmla="*/ 131683 w 142017"/>
              <a:gd name="connsiteY134" fmla="*/ 93964 h 152523"/>
              <a:gd name="connsiteX135" fmla="*/ 131159 w 142017"/>
              <a:gd name="connsiteY135" fmla="*/ 95935 h 152523"/>
              <a:gd name="connsiteX136" fmla="*/ 131188 w 142017"/>
              <a:gd name="connsiteY136" fmla="*/ 106432 h 152523"/>
              <a:gd name="connsiteX137" fmla="*/ 130998 w 142017"/>
              <a:gd name="connsiteY137" fmla="*/ 110347 h 152523"/>
              <a:gd name="connsiteX138" fmla="*/ 131159 w 142017"/>
              <a:gd name="connsiteY138" fmla="*/ 111385 h 152523"/>
              <a:gd name="connsiteX139" fmla="*/ 131502 w 142017"/>
              <a:gd name="connsiteY139" fmla="*/ 112080 h 152523"/>
              <a:gd name="connsiteX140" fmla="*/ 132979 w 142017"/>
              <a:gd name="connsiteY140" fmla="*/ 113129 h 152523"/>
              <a:gd name="connsiteX141" fmla="*/ 134741 w 142017"/>
              <a:gd name="connsiteY141" fmla="*/ 114005 h 152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</a:cxnLst>
            <a:rect l="l" t="t" r="r" b="b"/>
            <a:pathLst>
              <a:path w="142017" h="152523">
                <a:moveTo>
                  <a:pt x="135465" y="114157"/>
                </a:moveTo>
                <a:lnTo>
                  <a:pt x="134150" y="115348"/>
                </a:lnTo>
                <a:lnTo>
                  <a:pt x="132740" y="117586"/>
                </a:lnTo>
                <a:lnTo>
                  <a:pt x="131083" y="122987"/>
                </a:lnTo>
                <a:lnTo>
                  <a:pt x="125511" y="130435"/>
                </a:lnTo>
                <a:lnTo>
                  <a:pt x="124378" y="134655"/>
                </a:lnTo>
                <a:lnTo>
                  <a:pt x="118367" y="139065"/>
                </a:lnTo>
                <a:lnTo>
                  <a:pt x="114129" y="144037"/>
                </a:lnTo>
                <a:lnTo>
                  <a:pt x="111366" y="143913"/>
                </a:lnTo>
                <a:lnTo>
                  <a:pt x="108871" y="146047"/>
                </a:lnTo>
                <a:lnTo>
                  <a:pt x="94517" y="152524"/>
                </a:lnTo>
                <a:lnTo>
                  <a:pt x="89364" y="151305"/>
                </a:lnTo>
                <a:lnTo>
                  <a:pt x="85544" y="151323"/>
                </a:lnTo>
                <a:lnTo>
                  <a:pt x="82001" y="148466"/>
                </a:lnTo>
                <a:lnTo>
                  <a:pt x="73914" y="147438"/>
                </a:lnTo>
                <a:lnTo>
                  <a:pt x="68837" y="148580"/>
                </a:lnTo>
                <a:lnTo>
                  <a:pt x="62027" y="151723"/>
                </a:lnTo>
                <a:lnTo>
                  <a:pt x="59970" y="151676"/>
                </a:lnTo>
                <a:lnTo>
                  <a:pt x="58493" y="151505"/>
                </a:lnTo>
                <a:lnTo>
                  <a:pt x="54807" y="150200"/>
                </a:lnTo>
                <a:lnTo>
                  <a:pt x="52797" y="147428"/>
                </a:lnTo>
                <a:lnTo>
                  <a:pt x="42310" y="144227"/>
                </a:lnTo>
                <a:lnTo>
                  <a:pt x="33880" y="136979"/>
                </a:lnTo>
                <a:lnTo>
                  <a:pt x="23917" y="136836"/>
                </a:lnTo>
                <a:lnTo>
                  <a:pt x="16278" y="137789"/>
                </a:lnTo>
                <a:lnTo>
                  <a:pt x="15097" y="136827"/>
                </a:lnTo>
                <a:lnTo>
                  <a:pt x="14326" y="134978"/>
                </a:lnTo>
                <a:lnTo>
                  <a:pt x="12745" y="132293"/>
                </a:lnTo>
                <a:lnTo>
                  <a:pt x="6172" y="125920"/>
                </a:lnTo>
                <a:lnTo>
                  <a:pt x="1010" y="119615"/>
                </a:lnTo>
                <a:lnTo>
                  <a:pt x="0" y="113423"/>
                </a:lnTo>
                <a:lnTo>
                  <a:pt x="714" y="106709"/>
                </a:lnTo>
                <a:lnTo>
                  <a:pt x="2267" y="98774"/>
                </a:lnTo>
                <a:lnTo>
                  <a:pt x="1991" y="96298"/>
                </a:lnTo>
                <a:lnTo>
                  <a:pt x="3905" y="94898"/>
                </a:lnTo>
                <a:lnTo>
                  <a:pt x="5782" y="94612"/>
                </a:lnTo>
                <a:lnTo>
                  <a:pt x="7601" y="92564"/>
                </a:lnTo>
                <a:lnTo>
                  <a:pt x="9230" y="89478"/>
                </a:lnTo>
                <a:lnTo>
                  <a:pt x="9506" y="87144"/>
                </a:lnTo>
                <a:lnTo>
                  <a:pt x="8249" y="82820"/>
                </a:lnTo>
                <a:lnTo>
                  <a:pt x="7373" y="76800"/>
                </a:lnTo>
                <a:lnTo>
                  <a:pt x="6334" y="73800"/>
                </a:lnTo>
                <a:lnTo>
                  <a:pt x="8420" y="69085"/>
                </a:lnTo>
                <a:lnTo>
                  <a:pt x="8506" y="66789"/>
                </a:lnTo>
                <a:lnTo>
                  <a:pt x="7306" y="64770"/>
                </a:lnTo>
                <a:lnTo>
                  <a:pt x="6982" y="62703"/>
                </a:lnTo>
                <a:lnTo>
                  <a:pt x="7525" y="60579"/>
                </a:lnTo>
                <a:lnTo>
                  <a:pt x="7420" y="58550"/>
                </a:lnTo>
                <a:lnTo>
                  <a:pt x="6658" y="56597"/>
                </a:lnTo>
                <a:lnTo>
                  <a:pt x="7230" y="54978"/>
                </a:lnTo>
                <a:lnTo>
                  <a:pt x="9144" y="53692"/>
                </a:lnTo>
                <a:lnTo>
                  <a:pt x="10582" y="51740"/>
                </a:lnTo>
                <a:lnTo>
                  <a:pt x="11525" y="49101"/>
                </a:lnTo>
                <a:lnTo>
                  <a:pt x="12011" y="47091"/>
                </a:lnTo>
                <a:lnTo>
                  <a:pt x="12030" y="45701"/>
                </a:lnTo>
                <a:lnTo>
                  <a:pt x="11449" y="44396"/>
                </a:lnTo>
                <a:lnTo>
                  <a:pt x="10268" y="43167"/>
                </a:lnTo>
                <a:lnTo>
                  <a:pt x="10821" y="40729"/>
                </a:lnTo>
                <a:lnTo>
                  <a:pt x="13088" y="37071"/>
                </a:lnTo>
                <a:lnTo>
                  <a:pt x="14564" y="33833"/>
                </a:lnTo>
                <a:lnTo>
                  <a:pt x="15221" y="31013"/>
                </a:lnTo>
                <a:lnTo>
                  <a:pt x="15183" y="28727"/>
                </a:lnTo>
                <a:lnTo>
                  <a:pt x="14431" y="27003"/>
                </a:lnTo>
                <a:lnTo>
                  <a:pt x="14745" y="25832"/>
                </a:lnTo>
                <a:lnTo>
                  <a:pt x="16145" y="25212"/>
                </a:lnTo>
                <a:lnTo>
                  <a:pt x="16774" y="23383"/>
                </a:lnTo>
                <a:lnTo>
                  <a:pt x="16564" y="18840"/>
                </a:lnTo>
                <a:lnTo>
                  <a:pt x="15116" y="15107"/>
                </a:lnTo>
                <a:lnTo>
                  <a:pt x="16221" y="12144"/>
                </a:lnTo>
                <a:lnTo>
                  <a:pt x="19383" y="8725"/>
                </a:lnTo>
                <a:lnTo>
                  <a:pt x="21041" y="5972"/>
                </a:lnTo>
                <a:lnTo>
                  <a:pt x="21174" y="3877"/>
                </a:lnTo>
                <a:lnTo>
                  <a:pt x="22165" y="2667"/>
                </a:lnTo>
                <a:lnTo>
                  <a:pt x="23679" y="4934"/>
                </a:lnTo>
                <a:lnTo>
                  <a:pt x="28175" y="5534"/>
                </a:lnTo>
                <a:lnTo>
                  <a:pt x="32709" y="5610"/>
                </a:lnTo>
                <a:lnTo>
                  <a:pt x="33442" y="5039"/>
                </a:lnTo>
                <a:lnTo>
                  <a:pt x="35223" y="1334"/>
                </a:lnTo>
                <a:lnTo>
                  <a:pt x="37567" y="276"/>
                </a:lnTo>
                <a:lnTo>
                  <a:pt x="40119" y="0"/>
                </a:lnTo>
                <a:lnTo>
                  <a:pt x="42910" y="190"/>
                </a:lnTo>
                <a:lnTo>
                  <a:pt x="45882" y="2638"/>
                </a:lnTo>
                <a:lnTo>
                  <a:pt x="54293" y="10668"/>
                </a:lnTo>
                <a:lnTo>
                  <a:pt x="60465" y="16259"/>
                </a:lnTo>
                <a:lnTo>
                  <a:pt x="62341" y="18898"/>
                </a:lnTo>
                <a:lnTo>
                  <a:pt x="63980" y="20878"/>
                </a:lnTo>
                <a:lnTo>
                  <a:pt x="65199" y="22717"/>
                </a:lnTo>
                <a:lnTo>
                  <a:pt x="64675" y="27518"/>
                </a:lnTo>
                <a:lnTo>
                  <a:pt x="64761" y="29623"/>
                </a:lnTo>
                <a:lnTo>
                  <a:pt x="65046" y="30223"/>
                </a:lnTo>
                <a:lnTo>
                  <a:pt x="66456" y="30280"/>
                </a:lnTo>
                <a:lnTo>
                  <a:pt x="68552" y="29927"/>
                </a:lnTo>
                <a:lnTo>
                  <a:pt x="70314" y="28908"/>
                </a:lnTo>
                <a:lnTo>
                  <a:pt x="71685" y="27365"/>
                </a:lnTo>
                <a:lnTo>
                  <a:pt x="73028" y="26108"/>
                </a:lnTo>
                <a:lnTo>
                  <a:pt x="74124" y="25441"/>
                </a:lnTo>
                <a:lnTo>
                  <a:pt x="74514" y="24422"/>
                </a:lnTo>
                <a:lnTo>
                  <a:pt x="75143" y="23365"/>
                </a:lnTo>
                <a:lnTo>
                  <a:pt x="75781" y="23136"/>
                </a:lnTo>
                <a:lnTo>
                  <a:pt x="77000" y="23917"/>
                </a:lnTo>
                <a:lnTo>
                  <a:pt x="79886" y="26661"/>
                </a:lnTo>
                <a:lnTo>
                  <a:pt x="82115" y="29203"/>
                </a:lnTo>
                <a:lnTo>
                  <a:pt x="82668" y="30651"/>
                </a:lnTo>
                <a:lnTo>
                  <a:pt x="83525" y="32166"/>
                </a:lnTo>
                <a:lnTo>
                  <a:pt x="84449" y="33490"/>
                </a:lnTo>
                <a:lnTo>
                  <a:pt x="85097" y="34785"/>
                </a:lnTo>
                <a:lnTo>
                  <a:pt x="87259" y="36462"/>
                </a:lnTo>
                <a:lnTo>
                  <a:pt x="89468" y="37529"/>
                </a:lnTo>
                <a:lnTo>
                  <a:pt x="90945" y="36433"/>
                </a:lnTo>
                <a:lnTo>
                  <a:pt x="94688" y="39938"/>
                </a:lnTo>
                <a:lnTo>
                  <a:pt x="102927" y="42863"/>
                </a:lnTo>
                <a:lnTo>
                  <a:pt x="104442" y="44634"/>
                </a:lnTo>
                <a:lnTo>
                  <a:pt x="105871" y="47158"/>
                </a:lnTo>
                <a:lnTo>
                  <a:pt x="108747" y="50978"/>
                </a:lnTo>
                <a:lnTo>
                  <a:pt x="112738" y="54426"/>
                </a:lnTo>
                <a:lnTo>
                  <a:pt x="115948" y="55883"/>
                </a:lnTo>
                <a:lnTo>
                  <a:pt x="119034" y="56712"/>
                </a:lnTo>
                <a:lnTo>
                  <a:pt x="120758" y="57474"/>
                </a:lnTo>
                <a:lnTo>
                  <a:pt x="121939" y="58798"/>
                </a:lnTo>
                <a:lnTo>
                  <a:pt x="123816" y="60217"/>
                </a:lnTo>
                <a:lnTo>
                  <a:pt x="125006" y="60750"/>
                </a:lnTo>
                <a:lnTo>
                  <a:pt x="125406" y="62026"/>
                </a:lnTo>
                <a:lnTo>
                  <a:pt x="126625" y="64818"/>
                </a:lnTo>
                <a:lnTo>
                  <a:pt x="127902" y="68351"/>
                </a:lnTo>
                <a:lnTo>
                  <a:pt x="129283" y="71637"/>
                </a:lnTo>
                <a:lnTo>
                  <a:pt x="132283" y="74800"/>
                </a:lnTo>
                <a:lnTo>
                  <a:pt x="135674" y="77257"/>
                </a:lnTo>
                <a:lnTo>
                  <a:pt x="139189" y="78648"/>
                </a:lnTo>
                <a:lnTo>
                  <a:pt x="141161" y="80381"/>
                </a:lnTo>
                <a:lnTo>
                  <a:pt x="142018" y="82172"/>
                </a:lnTo>
                <a:lnTo>
                  <a:pt x="139646" y="84839"/>
                </a:lnTo>
                <a:lnTo>
                  <a:pt x="137074" y="88202"/>
                </a:lnTo>
                <a:lnTo>
                  <a:pt x="134807" y="90840"/>
                </a:lnTo>
                <a:lnTo>
                  <a:pt x="132464" y="92687"/>
                </a:lnTo>
                <a:lnTo>
                  <a:pt x="131683" y="93964"/>
                </a:lnTo>
                <a:lnTo>
                  <a:pt x="131159" y="95935"/>
                </a:lnTo>
                <a:lnTo>
                  <a:pt x="131188" y="106432"/>
                </a:lnTo>
                <a:lnTo>
                  <a:pt x="130998" y="110347"/>
                </a:lnTo>
                <a:lnTo>
                  <a:pt x="131159" y="111385"/>
                </a:lnTo>
                <a:lnTo>
                  <a:pt x="131502" y="112080"/>
                </a:lnTo>
                <a:lnTo>
                  <a:pt x="132979" y="113129"/>
                </a:lnTo>
                <a:lnTo>
                  <a:pt x="134741" y="1140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546B9CA1-8F48-F2C5-6C45-A1FF8FFC0E36}"/>
              </a:ext>
            </a:extLst>
          </p:cNvPr>
          <p:cNvSpPr/>
          <p:nvPr/>
        </p:nvSpPr>
        <p:spPr>
          <a:xfrm>
            <a:off x="7305501" y="3302749"/>
            <a:ext cx="458857" cy="298189"/>
          </a:xfrm>
          <a:custGeom>
            <a:avLst/>
            <a:gdLst>
              <a:gd name="connsiteX0" fmla="*/ 400288 w 458857"/>
              <a:gd name="connsiteY0" fmla="*/ 122358 h 298189"/>
              <a:gd name="connsiteX1" fmla="*/ 401155 w 458857"/>
              <a:gd name="connsiteY1" fmla="*/ 121720 h 298189"/>
              <a:gd name="connsiteX2" fmla="*/ 402679 w 458857"/>
              <a:gd name="connsiteY2" fmla="*/ 121072 h 298189"/>
              <a:gd name="connsiteX3" fmla="*/ 405193 w 458857"/>
              <a:gd name="connsiteY3" fmla="*/ 122320 h 298189"/>
              <a:gd name="connsiteX4" fmla="*/ 407394 w 458857"/>
              <a:gd name="connsiteY4" fmla="*/ 123892 h 298189"/>
              <a:gd name="connsiteX5" fmla="*/ 407927 w 458857"/>
              <a:gd name="connsiteY5" fmla="*/ 124616 h 298189"/>
              <a:gd name="connsiteX6" fmla="*/ 407822 w 458857"/>
              <a:gd name="connsiteY6" fmla="*/ 125454 h 298189"/>
              <a:gd name="connsiteX7" fmla="*/ 402574 w 458857"/>
              <a:gd name="connsiteY7" fmla="*/ 128511 h 298189"/>
              <a:gd name="connsiteX8" fmla="*/ 399316 w 458857"/>
              <a:gd name="connsiteY8" fmla="*/ 129940 h 298189"/>
              <a:gd name="connsiteX9" fmla="*/ 397878 w 458857"/>
              <a:gd name="connsiteY9" fmla="*/ 130197 h 298189"/>
              <a:gd name="connsiteX10" fmla="*/ 397488 w 458857"/>
              <a:gd name="connsiteY10" fmla="*/ 130597 h 298189"/>
              <a:gd name="connsiteX11" fmla="*/ 396459 w 458857"/>
              <a:gd name="connsiteY11" fmla="*/ 134074 h 298189"/>
              <a:gd name="connsiteX12" fmla="*/ 394440 w 458857"/>
              <a:gd name="connsiteY12" fmla="*/ 134693 h 298189"/>
              <a:gd name="connsiteX13" fmla="*/ 391849 w 458857"/>
              <a:gd name="connsiteY13" fmla="*/ 135750 h 298189"/>
              <a:gd name="connsiteX14" fmla="*/ 390039 w 458857"/>
              <a:gd name="connsiteY14" fmla="*/ 137351 h 298189"/>
              <a:gd name="connsiteX15" fmla="*/ 387153 w 458857"/>
              <a:gd name="connsiteY15" fmla="*/ 141122 h 298189"/>
              <a:gd name="connsiteX16" fmla="*/ 379819 w 458857"/>
              <a:gd name="connsiteY16" fmla="*/ 146599 h 298189"/>
              <a:gd name="connsiteX17" fmla="*/ 379714 w 458857"/>
              <a:gd name="connsiteY17" fmla="*/ 147714 h 298189"/>
              <a:gd name="connsiteX18" fmla="*/ 380352 w 458857"/>
              <a:gd name="connsiteY18" fmla="*/ 148619 h 298189"/>
              <a:gd name="connsiteX19" fmla="*/ 382734 w 458857"/>
              <a:gd name="connsiteY19" fmla="*/ 149247 h 298189"/>
              <a:gd name="connsiteX20" fmla="*/ 385877 w 458857"/>
              <a:gd name="connsiteY20" fmla="*/ 150924 h 298189"/>
              <a:gd name="connsiteX21" fmla="*/ 387582 w 458857"/>
              <a:gd name="connsiteY21" fmla="*/ 152238 h 298189"/>
              <a:gd name="connsiteX22" fmla="*/ 392239 w 458857"/>
              <a:gd name="connsiteY22" fmla="*/ 150543 h 298189"/>
              <a:gd name="connsiteX23" fmla="*/ 393392 w 458857"/>
              <a:gd name="connsiteY23" fmla="*/ 150914 h 298189"/>
              <a:gd name="connsiteX24" fmla="*/ 394611 w 458857"/>
              <a:gd name="connsiteY24" fmla="*/ 152667 h 298189"/>
              <a:gd name="connsiteX25" fmla="*/ 395897 w 458857"/>
              <a:gd name="connsiteY25" fmla="*/ 157563 h 298189"/>
              <a:gd name="connsiteX26" fmla="*/ 397983 w 458857"/>
              <a:gd name="connsiteY26" fmla="*/ 158896 h 298189"/>
              <a:gd name="connsiteX27" fmla="*/ 400717 w 458857"/>
              <a:gd name="connsiteY27" fmla="*/ 159915 h 298189"/>
              <a:gd name="connsiteX28" fmla="*/ 402412 w 458857"/>
              <a:gd name="connsiteY28" fmla="*/ 160249 h 298189"/>
              <a:gd name="connsiteX29" fmla="*/ 404670 w 458857"/>
              <a:gd name="connsiteY29" fmla="*/ 161449 h 298189"/>
              <a:gd name="connsiteX30" fmla="*/ 407680 w 458857"/>
              <a:gd name="connsiteY30" fmla="*/ 161897 h 298189"/>
              <a:gd name="connsiteX31" fmla="*/ 409699 w 458857"/>
              <a:gd name="connsiteY31" fmla="*/ 161458 h 298189"/>
              <a:gd name="connsiteX32" fmla="*/ 412223 w 458857"/>
              <a:gd name="connsiteY32" fmla="*/ 162487 h 298189"/>
              <a:gd name="connsiteX33" fmla="*/ 412632 w 458857"/>
              <a:gd name="connsiteY33" fmla="*/ 162039 h 298189"/>
              <a:gd name="connsiteX34" fmla="*/ 412966 w 458857"/>
              <a:gd name="connsiteY34" fmla="*/ 154743 h 298189"/>
              <a:gd name="connsiteX35" fmla="*/ 415080 w 458857"/>
              <a:gd name="connsiteY35" fmla="*/ 155962 h 298189"/>
              <a:gd name="connsiteX36" fmla="*/ 416300 w 458857"/>
              <a:gd name="connsiteY36" fmla="*/ 155943 h 298189"/>
              <a:gd name="connsiteX37" fmla="*/ 417366 w 458857"/>
              <a:gd name="connsiteY37" fmla="*/ 155048 h 298189"/>
              <a:gd name="connsiteX38" fmla="*/ 417919 w 458857"/>
              <a:gd name="connsiteY38" fmla="*/ 153838 h 298189"/>
              <a:gd name="connsiteX39" fmla="*/ 418281 w 458857"/>
              <a:gd name="connsiteY39" fmla="*/ 151429 h 298189"/>
              <a:gd name="connsiteX40" fmla="*/ 417814 w 458857"/>
              <a:gd name="connsiteY40" fmla="*/ 149019 h 298189"/>
              <a:gd name="connsiteX41" fmla="*/ 418757 w 458857"/>
              <a:gd name="connsiteY41" fmla="*/ 147914 h 298189"/>
              <a:gd name="connsiteX42" fmla="*/ 419491 w 458857"/>
              <a:gd name="connsiteY42" fmla="*/ 147666 h 298189"/>
              <a:gd name="connsiteX43" fmla="*/ 420034 w 458857"/>
              <a:gd name="connsiteY43" fmla="*/ 147961 h 298189"/>
              <a:gd name="connsiteX44" fmla="*/ 420357 w 458857"/>
              <a:gd name="connsiteY44" fmla="*/ 148580 h 298189"/>
              <a:gd name="connsiteX45" fmla="*/ 420453 w 458857"/>
              <a:gd name="connsiteY45" fmla="*/ 150762 h 298189"/>
              <a:gd name="connsiteX46" fmla="*/ 421977 w 458857"/>
              <a:gd name="connsiteY46" fmla="*/ 151686 h 298189"/>
              <a:gd name="connsiteX47" fmla="*/ 422910 w 458857"/>
              <a:gd name="connsiteY47" fmla="*/ 152219 h 298189"/>
              <a:gd name="connsiteX48" fmla="*/ 423796 w 458857"/>
              <a:gd name="connsiteY48" fmla="*/ 154067 h 298189"/>
              <a:gd name="connsiteX49" fmla="*/ 424662 w 458857"/>
              <a:gd name="connsiteY49" fmla="*/ 155829 h 298189"/>
              <a:gd name="connsiteX50" fmla="*/ 425215 w 458857"/>
              <a:gd name="connsiteY50" fmla="*/ 159953 h 298189"/>
              <a:gd name="connsiteX51" fmla="*/ 427358 w 458857"/>
              <a:gd name="connsiteY51" fmla="*/ 160239 h 298189"/>
              <a:gd name="connsiteX52" fmla="*/ 429873 w 458857"/>
              <a:gd name="connsiteY52" fmla="*/ 161030 h 298189"/>
              <a:gd name="connsiteX53" fmla="*/ 431559 w 458857"/>
              <a:gd name="connsiteY53" fmla="*/ 160258 h 298189"/>
              <a:gd name="connsiteX54" fmla="*/ 432864 w 458857"/>
              <a:gd name="connsiteY54" fmla="*/ 160715 h 298189"/>
              <a:gd name="connsiteX55" fmla="*/ 433311 w 458857"/>
              <a:gd name="connsiteY55" fmla="*/ 162668 h 298189"/>
              <a:gd name="connsiteX56" fmla="*/ 433302 w 458857"/>
              <a:gd name="connsiteY56" fmla="*/ 164487 h 298189"/>
              <a:gd name="connsiteX57" fmla="*/ 433492 w 458857"/>
              <a:gd name="connsiteY57" fmla="*/ 165935 h 298189"/>
              <a:gd name="connsiteX58" fmla="*/ 434168 w 458857"/>
              <a:gd name="connsiteY58" fmla="*/ 166345 h 298189"/>
              <a:gd name="connsiteX59" fmla="*/ 436359 w 458857"/>
              <a:gd name="connsiteY59" fmla="*/ 165440 h 298189"/>
              <a:gd name="connsiteX60" fmla="*/ 438198 w 458857"/>
              <a:gd name="connsiteY60" fmla="*/ 165316 h 298189"/>
              <a:gd name="connsiteX61" fmla="*/ 439893 w 458857"/>
              <a:gd name="connsiteY61" fmla="*/ 166183 h 298189"/>
              <a:gd name="connsiteX62" fmla="*/ 441998 w 458857"/>
              <a:gd name="connsiteY62" fmla="*/ 167497 h 298189"/>
              <a:gd name="connsiteX63" fmla="*/ 445055 w 458857"/>
              <a:gd name="connsiteY63" fmla="*/ 170945 h 298189"/>
              <a:gd name="connsiteX64" fmla="*/ 446065 w 458857"/>
              <a:gd name="connsiteY64" fmla="*/ 171440 h 298189"/>
              <a:gd name="connsiteX65" fmla="*/ 450675 w 458857"/>
              <a:gd name="connsiteY65" fmla="*/ 171707 h 298189"/>
              <a:gd name="connsiteX66" fmla="*/ 451638 w 458857"/>
              <a:gd name="connsiteY66" fmla="*/ 172412 h 298189"/>
              <a:gd name="connsiteX67" fmla="*/ 453218 w 458857"/>
              <a:gd name="connsiteY67" fmla="*/ 172412 h 298189"/>
              <a:gd name="connsiteX68" fmla="*/ 454933 w 458857"/>
              <a:gd name="connsiteY68" fmla="*/ 171793 h 298189"/>
              <a:gd name="connsiteX69" fmla="*/ 458734 w 458857"/>
              <a:gd name="connsiteY69" fmla="*/ 172907 h 298189"/>
              <a:gd name="connsiteX70" fmla="*/ 458857 w 458857"/>
              <a:gd name="connsiteY70" fmla="*/ 173536 h 298189"/>
              <a:gd name="connsiteX71" fmla="*/ 458219 w 458857"/>
              <a:gd name="connsiteY71" fmla="*/ 174403 h 298189"/>
              <a:gd name="connsiteX72" fmla="*/ 449161 w 458857"/>
              <a:gd name="connsiteY72" fmla="*/ 179165 h 298189"/>
              <a:gd name="connsiteX73" fmla="*/ 448494 w 458857"/>
              <a:gd name="connsiteY73" fmla="*/ 180632 h 298189"/>
              <a:gd name="connsiteX74" fmla="*/ 446647 w 458857"/>
              <a:gd name="connsiteY74" fmla="*/ 182489 h 298189"/>
              <a:gd name="connsiteX75" fmla="*/ 444627 w 458857"/>
              <a:gd name="connsiteY75" fmla="*/ 183547 h 298189"/>
              <a:gd name="connsiteX76" fmla="*/ 443646 w 458857"/>
              <a:gd name="connsiteY76" fmla="*/ 183585 h 298189"/>
              <a:gd name="connsiteX77" fmla="*/ 439217 w 458857"/>
              <a:gd name="connsiteY77" fmla="*/ 181699 h 298189"/>
              <a:gd name="connsiteX78" fmla="*/ 438702 w 458857"/>
              <a:gd name="connsiteY78" fmla="*/ 182156 h 298189"/>
              <a:gd name="connsiteX79" fmla="*/ 438341 w 458857"/>
              <a:gd name="connsiteY79" fmla="*/ 182918 h 298189"/>
              <a:gd name="connsiteX80" fmla="*/ 438359 w 458857"/>
              <a:gd name="connsiteY80" fmla="*/ 183747 h 298189"/>
              <a:gd name="connsiteX81" fmla="*/ 439331 w 458857"/>
              <a:gd name="connsiteY81" fmla="*/ 185728 h 298189"/>
              <a:gd name="connsiteX82" fmla="*/ 438884 w 458857"/>
              <a:gd name="connsiteY82" fmla="*/ 186976 h 298189"/>
              <a:gd name="connsiteX83" fmla="*/ 438035 w 458857"/>
              <a:gd name="connsiteY83" fmla="*/ 187881 h 298189"/>
              <a:gd name="connsiteX84" fmla="*/ 435264 w 458857"/>
              <a:gd name="connsiteY84" fmla="*/ 187090 h 298189"/>
              <a:gd name="connsiteX85" fmla="*/ 434750 w 458857"/>
              <a:gd name="connsiteY85" fmla="*/ 186585 h 298189"/>
              <a:gd name="connsiteX86" fmla="*/ 434693 w 458857"/>
              <a:gd name="connsiteY86" fmla="*/ 186033 h 298189"/>
              <a:gd name="connsiteX87" fmla="*/ 433626 w 458857"/>
              <a:gd name="connsiteY87" fmla="*/ 186033 h 298189"/>
              <a:gd name="connsiteX88" fmla="*/ 431978 w 458857"/>
              <a:gd name="connsiteY88" fmla="*/ 186585 h 298189"/>
              <a:gd name="connsiteX89" fmla="*/ 428806 w 458857"/>
              <a:gd name="connsiteY89" fmla="*/ 190005 h 298189"/>
              <a:gd name="connsiteX90" fmla="*/ 427701 w 458857"/>
              <a:gd name="connsiteY90" fmla="*/ 191796 h 298189"/>
              <a:gd name="connsiteX91" fmla="*/ 427291 w 458857"/>
              <a:gd name="connsiteY91" fmla="*/ 192872 h 298189"/>
              <a:gd name="connsiteX92" fmla="*/ 425882 w 458857"/>
              <a:gd name="connsiteY92" fmla="*/ 193482 h 298189"/>
              <a:gd name="connsiteX93" fmla="*/ 424349 w 458857"/>
              <a:gd name="connsiteY93" fmla="*/ 193710 h 298189"/>
              <a:gd name="connsiteX94" fmla="*/ 422367 w 458857"/>
              <a:gd name="connsiteY94" fmla="*/ 195320 h 298189"/>
              <a:gd name="connsiteX95" fmla="*/ 420214 w 458857"/>
              <a:gd name="connsiteY95" fmla="*/ 196567 h 298189"/>
              <a:gd name="connsiteX96" fmla="*/ 419528 w 458857"/>
              <a:gd name="connsiteY96" fmla="*/ 195653 h 298189"/>
              <a:gd name="connsiteX97" fmla="*/ 419109 w 458857"/>
              <a:gd name="connsiteY97" fmla="*/ 194634 h 298189"/>
              <a:gd name="connsiteX98" fmla="*/ 418538 w 458857"/>
              <a:gd name="connsiteY98" fmla="*/ 194310 h 298189"/>
              <a:gd name="connsiteX99" fmla="*/ 417214 w 458857"/>
              <a:gd name="connsiteY99" fmla="*/ 194548 h 298189"/>
              <a:gd name="connsiteX100" fmla="*/ 415614 w 458857"/>
              <a:gd name="connsiteY100" fmla="*/ 194586 h 298189"/>
              <a:gd name="connsiteX101" fmla="*/ 413928 w 458857"/>
              <a:gd name="connsiteY101" fmla="*/ 193434 h 298189"/>
              <a:gd name="connsiteX102" fmla="*/ 411747 w 458857"/>
              <a:gd name="connsiteY102" fmla="*/ 192272 h 298189"/>
              <a:gd name="connsiteX103" fmla="*/ 409842 w 458857"/>
              <a:gd name="connsiteY103" fmla="*/ 191862 h 298189"/>
              <a:gd name="connsiteX104" fmla="*/ 404222 w 458857"/>
              <a:gd name="connsiteY104" fmla="*/ 192405 h 298189"/>
              <a:gd name="connsiteX105" fmla="*/ 401441 w 458857"/>
              <a:gd name="connsiteY105" fmla="*/ 192977 h 298189"/>
              <a:gd name="connsiteX106" fmla="*/ 400565 w 458857"/>
              <a:gd name="connsiteY106" fmla="*/ 193538 h 298189"/>
              <a:gd name="connsiteX107" fmla="*/ 399002 w 458857"/>
              <a:gd name="connsiteY107" fmla="*/ 193691 h 298189"/>
              <a:gd name="connsiteX108" fmla="*/ 392420 w 458857"/>
              <a:gd name="connsiteY108" fmla="*/ 194863 h 298189"/>
              <a:gd name="connsiteX109" fmla="*/ 391077 w 458857"/>
              <a:gd name="connsiteY109" fmla="*/ 194405 h 298189"/>
              <a:gd name="connsiteX110" fmla="*/ 390087 w 458857"/>
              <a:gd name="connsiteY110" fmla="*/ 192557 h 298189"/>
              <a:gd name="connsiteX111" fmla="*/ 389220 w 458857"/>
              <a:gd name="connsiteY111" fmla="*/ 190557 h 298189"/>
              <a:gd name="connsiteX112" fmla="*/ 387515 w 458857"/>
              <a:gd name="connsiteY112" fmla="*/ 189833 h 298189"/>
              <a:gd name="connsiteX113" fmla="*/ 385600 w 458857"/>
              <a:gd name="connsiteY113" fmla="*/ 189271 h 298189"/>
              <a:gd name="connsiteX114" fmla="*/ 384886 w 458857"/>
              <a:gd name="connsiteY114" fmla="*/ 188471 h 298189"/>
              <a:gd name="connsiteX115" fmla="*/ 384839 w 458857"/>
              <a:gd name="connsiteY115" fmla="*/ 187500 h 298189"/>
              <a:gd name="connsiteX116" fmla="*/ 385039 w 458857"/>
              <a:gd name="connsiteY116" fmla="*/ 186547 h 298189"/>
              <a:gd name="connsiteX117" fmla="*/ 385191 w 458857"/>
              <a:gd name="connsiteY117" fmla="*/ 186052 h 298189"/>
              <a:gd name="connsiteX118" fmla="*/ 389630 w 458857"/>
              <a:gd name="connsiteY118" fmla="*/ 182223 h 298189"/>
              <a:gd name="connsiteX119" fmla="*/ 393630 w 458857"/>
              <a:gd name="connsiteY119" fmla="*/ 178775 h 298189"/>
              <a:gd name="connsiteX120" fmla="*/ 394002 w 458857"/>
              <a:gd name="connsiteY120" fmla="*/ 178499 h 298189"/>
              <a:gd name="connsiteX121" fmla="*/ 394364 w 458857"/>
              <a:gd name="connsiteY121" fmla="*/ 177841 h 298189"/>
              <a:gd name="connsiteX122" fmla="*/ 395040 w 458857"/>
              <a:gd name="connsiteY122" fmla="*/ 176651 h 298189"/>
              <a:gd name="connsiteX123" fmla="*/ 395040 w 458857"/>
              <a:gd name="connsiteY123" fmla="*/ 176032 h 298189"/>
              <a:gd name="connsiteX124" fmla="*/ 392049 w 458857"/>
              <a:gd name="connsiteY124" fmla="*/ 174660 h 298189"/>
              <a:gd name="connsiteX125" fmla="*/ 391935 w 458857"/>
              <a:gd name="connsiteY125" fmla="*/ 174031 h 298189"/>
              <a:gd name="connsiteX126" fmla="*/ 392535 w 458857"/>
              <a:gd name="connsiteY126" fmla="*/ 173384 h 298189"/>
              <a:gd name="connsiteX127" fmla="*/ 392535 w 458857"/>
              <a:gd name="connsiteY127" fmla="*/ 172517 h 298189"/>
              <a:gd name="connsiteX128" fmla="*/ 390420 w 458857"/>
              <a:gd name="connsiteY128" fmla="*/ 169983 h 298189"/>
              <a:gd name="connsiteX129" fmla="*/ 386762 w 458857"/>
              <a:gd name="connsiteY129" fmla="*/ 166030 h 298189"/>
              <a:gd name="connsiteX130" fmla="*/ 385706 w 458857"/>
              <a:gd name="connsiteY130" fmla="*/ 165621 h 298189"/>
              <a:gd name="connsiteX131" fmla="*/ 384924 w 458857"/>
              <a:gd name="connsiteY131" fmla="*/ 165878 h 298189"/>
              <a:gd name="connsiteX132" fmla="*/ 383496 w 458857"/>
              <a:gd name="connsiteY132" fmla="*/ 169697 h 298189"/>
              <a:gd name="connsiteX133" fmla="*/ 382781 w 458857"/>
              <a:gd name="connsiteY133" fmla="*/ 170669 h 298189"/>
              <a:gd name="connsiteX134" fmla="*/ 378609 w 458857"/>
              <a:gd name="connsiteY134" fmla="*/ 173174 h 298189"/>
              <a:gd name="connsiteX135" fmla="*/ 375123 w 458857"/>
              <a:gd name="connsiteY135" fmla="*/ 174898 h 298189"/>
              <a:gd name="connsiteX136" fmla="*/ 368913 w 458857"/>
              <a:gd name="connsiteY136" fmla="*/ 177956 h 298189"/>
              <a:gd name="connsiteX137" fmla="*/ 367293 w 458857"/>
              <a:gd name="connsiteY137" fmla="*/ 178918 h 298189"/>
              <a:gd name="connsiteX138" fmla="*/ 366170 w 458857"/>
              <a:gd name="connsiteY138" fmla="*/ 178746 h 298189"/>
              <a:gd name="connsiteX139" fmla="*/ 365046 w 458857"/>
              <a:gd name="connsiteY139" fmla="*/ 178146 h 298189"/>
              <a:gd name="connsiteX140" fmla="*/ 361559 w 458857"/>
              <a:gd name="connsiteY140" fmla="*/ 175051 h 298189"/>
              <a:gd name="connsiteX141" fmla="*/ 359312 w 458857"/>
              <a:gd name="connsiteY141" fmla="*/ 173993 h 298189"/>
              <a:gd name="connsiteX142" fmla="*/ 357797 w 458857"/>
              <a:gd name="connsiteY142" fmla="*/ 175041 h 298189"/>
              <a:gd name="connsiteX143" fmla="*/ 356521 w 458857"/>
              <a:gd name="connsiteY143" fmla="*/ 176565 h 298189"/>
              <a:gd name="connsiteX144" fmla="*/ 356645 w 458857"/>
              <a:gd name="connsiteY144" fmla="*/ 179699 h 298189"/>
              <a:gd name="connsiteX145" fmla="*/ 355206 w 458857"/>
              <a:gd name="connsiteY145" fmla="*/ 181346 h 298189"/>
              <a:gd name="connsiteX146" fmla="*/ 353768 w 458857"/>
              <a:gd name="connsiteY146" fmla="*/ 182089 h 298189"/>
              <a:gd name="connsiteX147" fmla="*/ 356388 w 458857"/>
              <a:gd name="connsiteY147" fmla="*/ 190462 h 298189"/>
              <a:gd name="connsiteX148" fmla="*/ 356130 w 458857"/>
              <a:gd name="connsiteY148" fmla="*/ 191538 h 298189"/>
              <a:gd name="connsiteX149" fmla="*/ 354130 w 458857"/>
              <a:gd name="connsiteY149" fmla="*/ 191834 h 298189"/>
              <a:gd name="connsiteX150" fmla="*/ 355597 w 458857"/>
              <a:gd name="connsiteY150" fmla="*/ 194977 h 298189"/>
              <a:gd name="connsiteX151" fmla="*/ 354359 w 458857"/>
              <a:gd name="connsiteY151" fmla="*/ 195339 h 298189"/>
              <a:gd name="connsiteX152" fmla="*/ 351206 w 458857"/>
              <a:gd name="connsiteY152" fmla="*/ 194605 h 298189"/>
              <a:gd name="connsiteX153" fmla="*/ 346967 w 458857"/>
              <a:gd name="connsiteY153" fmla="*/ 194120 h 298189"/>
              <a:gd name="connsiteX154" fmla="*/ 338966 w 458857"/>
              <a:gd name="connsiteY154" fmla="*/ 195510 h 298189"/>
              <a:gd name="connsiteX155" fmla="*/ 338376 w 458857"/>
              <a:gd name="connsiteY155" fmla="*/ 196053 h 298189"/>
              <a:gd name="connsiteX156" fmla="*/ 338157 w 458857"/>
              <a:gd name="connsiteY156" fmla="*/ 196748 h 298189"/>
              <a:gd name="connsiteX157" fmla="*/ 338624 w 458857"/>
              <a:gd name="connsiteY157" fmla="*/ 197377 h 298189"/>
              <a:gd name="connsiteX158" fmla="*/ 342500 w 458857"/>
              <a:gd name="connsiteY158" fmla="*/ 197444 h 298189"/>
              <a:gd name="connsiteX159" fmla="*/ 346291 w 458857"/>
              <a:gd name="connsiteY159" fmla="*/ 197130 h 298189"/>
              <a:gd name="connsiteX160" fmla="*/ 347339 w 458857"/>
              <a:gd name="connsiteY160" fmla="*/ 197711 h 298189"/>
              <a:gd name="connsiteX161" fmla="*/ 347500 w 458857"/>
              <a:gd name="connsiteY161" fmla="*/ 198739 h 298189"/>
              <a:gd name="connsiteX162" fmla="*/ 347063 w 458857"/>
              <a:gd name="connsiteY162" fmla="*/ 199387 h 298189"/>
              <a:gd name="connsiteX163" fmla="*/ 345796 w 458857"/>
              <a:gd name="connsiteY163" fmla="*/ 199501 h 298189"/>
              <a:gd name="connsiteX164" fmla="*/ 343024 w 458857"/>
              <a:gd name="connsiteY164" fmla="*/ 200120 h 298189"/>
              <a:gd name="connsiteX165" fmla="*/ 342709 w 458857"/>
              <a:gd name="connsiteY165" fmla="*/ 200778 h 298189"/>
              <a:gd name="connsiteX166" fmla="*/ 342614 w 458857"/>
              <a:gd name="connsiteY166" fmla="*/ 201406 h 298189"/>
              <a:gd name="connsiteX167" fmla="*/ 343557 w 458857"/>
              <a:gd name="connsiteY167" fmla="*/ 203225 h 298189"/>
              <a:gd name="connsiteX168" fmla="*/ 344605 w 458857"/>
              <a:gd name="connsiteY168" fmla="*/ 204388 h 298189"/>
              <a:gd name="connsiteX169" fmla="*/ 344738 w 458857"/>
              <a:gd name="connsiteY169" fmla="*/ 205073 h 298189"/>
              <a:gd name="connsiteX170" fmla="*/ 344300 w 458857"/>
              <a:gd name="connsiteY170" fmla="*/ 205654 h 298189"/>
              <a:gd name="connsiteX171" fmla="*/ 343767 w 458857"/>
              <a:gd name="connsiteY171" fmla="*/ 205883 h 298189"/>
              <a:gd name="connsiteX172" fmla="*/ 342833 w 458857"/>
              <a:gd name="connsiteY172" fmla="*/ 205026 h 298189"/>
              <a:gd name="connsiteX173" fmla="*/ 342300 w 458857"/>
              <a:gd name="connsiteY173" fmla="*/ 205197 h 298189"/>
              <a:gd name="connsiteX174" fmla="*/ 342043 w 458857"/>
              <a:gd name="connsiteY174" fmla="*/ 205978 h 298189"/>
              <a:gd name="connsiteX175" fmla="*/ 341786 w 458857"/>
              <a:gd name="connsiteY175" fmla="*/ 206893 h 298189"/>
              <a:gd name="connsiteX176" fmla="*/ 341176 w 458857"/>
              <a:gd name="connsiteY176" fmla="*/ 207559 h 298189"/>
              <a:gd name="connsiteX177" fmla="*/ 339880 w 458857"/>
              <a:gd name="connsiteY177" fmla="*/ 207207 h 298189"/>
              <a:gd name="connsiteX178" fmla="*/ 338594 w 458857"/>
              <a:gd name="connsiteY178" fmla="*/ 207464 h 298189"/>
              <a:gd name="connsiteX179" fmla="*/ 337833 w 458857"/>
              <a:gd name="connsiteY179" fmla="*/ 210779 h 298189"/>
              <a:gd name="connsiteX180" fmla="*/ 337185 w 458857"/>
              <a:gd name="connsiteY180" fmla="*/ 214532 h 298189"/>
              <a:gd name="connsiteX181" fmla="*/ 335070 w 458857"/>
              <a:gd name="connsiteY181" fmla="*/ 217027 h 298189"/>
              <a:gd name="connsiteX182" fmla="*/ 333899 w 458857"/>
              <a:gd name="connsiteY182" fmla="*/ 217932 h 298189"/>
              <a:gd name="connsiteX183" fmla="*/ 332175 w 458857"/>
              <a:gd name="connsiteY183" fmla="*/ 218199 h 298189"/>
              <a:gd name="connsiteX184" fmla="*/ 329612 w 458857"/>
              <a:gd name="connsiteY184" fmla="*/ 217894 h 298189"/>
              <a:gd name="connsiteX185" fmla="*/ 328060 w 458857"/>
              <a:gd name="connsiteY185" fmla="*/ 217522 h 298189"/>
              <a:gd name="connsiteX186" fmla="*/ 323564 w 458857"/>
              <a:gd name="connsiteY186" fmla="*/ 216970 h 298189"/>
              <a:gd name="connsiteX187" fmla="*/ 319059 w 458857"/>
              <a:gd name="connsiteY187" fmla="*/ 215951 h 298189"/>
              <a:gd name="connsiteX188" fmla="*/ 313992 w 458857"/>
              <a:gd name="connsiteY188" fmla="*/ 214999 h 298189"/>
              <a:gd name="connsiteX189" fmla="*/ 309276 w 458857"/>
              <a:gd name="connsiteY189" fmla="*/ 217199 h 298189"/>
              <a:gd name="connsiteX190" fmla="*/ 307915 w 458857"/>
              <a:gd name="connsiteY190" fmla="*/ 218542 h 298189"/>
              <a:gd name="connsiteX191" fmla="*/ 307048 w 458857"/>
              <a:gd name="connsiteY191" fmla="*/ 219799 h 298189"/>
              <a:gd name="connsiteX192" fmla="*/ 306162 w 458857"/>
              <a:gd name="connsiteY192" fmla="*/ 220380 h 298189"/>
              <a:gd name="connsiteX193" fmla="*/ 304114 w 458857"/>
              <a:gd name="connsiteY193" fmla="*/ 228076 h 298189"/>
              <a:gd name="connsiteX194" fmla="*/ 304324 w 458857"/>
              <a:gd name="connsiteY194" fmla="*/ 228953 h 298189"/>
              <a:gd name="connsiteX195" fmla="*/ 305457 w 458857"/>
              <a:gd name="connsiteY195" fmla="*/ 229638 h 298189"/>
              <a:gd name="connsiteX196" fmla="*/ 311239 w 458857"/>
              <a:gd name="connsiteY196" fmla="*/ 231229 h 298189"/>
              <a:gd name="connsiteX197" fmla="*/ 312087 w 458857"/>
              <a:gd name="connsiteY197" fmla="*/ 231886 h 298189"/>
              <a:gd name="connsiteX198" fmla="*/ 312591 w 458857"/>
              <a:gd name="connsiteY198" fmla="*/ 232639 h 298189"/>
              <a:gd name="connsiteX199" fmla="*/ 312839 w 458857"/>
              <a:gd name="connsiteY199" fmla="*/ 236087 h 298189"/>
              <a:gd name="connsiteX200" fmla="*/ 313315 w 458857"/>
              <a:gd name="connsiteY200" fmla="*/ 236563 h 298189"/>
              <a:gd name="connsiteX201" fmla="*/ 315296 w 458857"/>
              <a:gd name="connsiteY201" fmla="*/ 236992 h 298189"/>
              <a:gd name="connsiteX202" fmla="*/ 318164 w 458857"/>
              <a:gd name="connsiteY202" fmla="*/ 236963 h 298189"/>
              <a:gd name="connsiteX203" fmla="*/ 320411 w 458857"/>
              <a:gd name="connsiteY203" fmla="*/ 236620 h 298189"/>
              <a:gd name="connsiteX204" fmla="*/ 322669 w 458857"/>
              <a:gd name="connsiteY204" fmla="*/ 236934 h 298189"/>
              <a:gd name="connsiteX205" fmla="*/ 324250 w 458857"/>
              <a:gd name="connsiteY205" fmla="*/ 237677 h 298189"/>
              <a:gd name="connsiteX206" fmla="*/ 325021 w 458857"/>
              <a:gd name="connsiteY206" fmla="*/ 238849 h 298189"/>
              <a:gd name="connsiteX207" fmla="*/ 325450 w 458857"/>
              <a:gd name="connsiteY207" fmla="*/ 240116 h 298189"/>
              <a:gd name="connsiteX208" fmla="*/ 322764 w 458857"/>
              <a:gd name="connsiteY208" fmla="*/ 247669 h 298189"/>
              <a:gd name="connsiteX209" fmla="*/ 322983 w 458857"/>
              <a:gd name="connsiteY209" fmla="*/ 250412 h 298189"/>
              <a:gd name="connsiteX210" fmla="*/ 323812 w 458857"/>
              <a:gd name="connsiteY210" fmla="*/ 254337 h 298189"/>
              <a:gd name="connsiteX211" fmla="*/ 325336 w 458857"/>
              <a:gd name="connsiteY211" fmla="*/ 257413 h 298189"/>
              <a:gd name="connsiteX212" fmla="*/ 328203 w 458857"/>
              <a:gd name="connsiteY212" fmla="*/ 260413 h 298189"/>
              <a:gd name="connsiteX213" fmla="*/ 330384 w 458857"/>
              <a:gd name="connsiteY213" fmla="*/ 262338 h 298189"/>
              <a:gd name="connsiteX214" fmla="*/ 330841 w 458857"/>
              <a:gd name="connsiteY214" fmla="*/ 263242 h 298189"/>
              <a:gd name="connsiteX215" fmla="*/ 330955 w 458857"/>
              <a:gd name="connsiteY215" fmla="*/ 264643 h 298189"/>
              <a:gd name="connsiteX216" fmla="*/ 330603 w 458857"/>
              <a:gd name="connsiteY216" fmla="*/ 266433 h 298189"/>
              <a:gd name="connsiteX217" fmla="*/ 329346 w 458857"/>
              <a:gd name="connsiteY217" fmla="*/ 269272 h 298189"/>
              <a:gd name="connsiteX218" fmla="*/ 327803 w 458857"/>
              <a:gd name="connsiteY218" fmla="*/ 271748 h 298189"/>
              <a:gd name="connsiteX219" fmla="*/ 326136 w 458857"/>
              <a:gd name="connsiteY219" fmla="*/ 272796 h 298189"/>
              <a:gd name="connsiteX220" fmla="*/ 323822 w 458857"/>
              <a:gd name="connsiteY220" fmla="*/ 275939 h 298189"/>
              <a:gd name="connsiteX221" fmla="*/ 321773 w 458857"/>
              <a:gd name="connsiteY221" fmla="*/ 279797 h 298189"/>
              <a:gd name="connsiteX222" fmla="*/ 317840 w 458857"/>
              <a:gd name="connsiteY222" fmla="*/ 284845 h 298189"/>
              <a:gd name="connsiteX223" fmla="*/ 316516 w 458857"/>
              <a:gd name="connsiteY223" fmla="*/ 287655 h 298189"/>
              <a:gd name="connsiteX224" fmla="*/ 316078 w 458857"/>
              <a:gd name="connsiteY224" fmla="*/ 295761 h 298189"/>
              <a:gd name="connsiteX225" fmla="*/ 315040 w 458857"/>
              <a:gd name="connsiteY225" fmla="*/ 298190 h 298189"/>
              <a:gd name="connsiteX226" fmla="*/ 314877 w 458857"/>
              <a:gd name="connsiteY226" fmla="*/ 297266 h 298189"/>
              <a:gd name="connsiteX227" fmla="*/ 313458 w 458857"/>
              <a:gd name="connsiteY227" fmla="*/ 296342 h 298189"/>
              <a:gd name="connsiteX228" fmla="*/ 310982 w 458857"/>
              <a:gd name="connsiteY228" fmla="*/ 296504 h 298189"/>
              <a:gd name="connsiteX229" fmla="*/ 309353 w 458857"/>
              <a:gd name="connsiteY229" fmla="*/ 296066 h 298189"/>
              <a:gd name="connsiteX230" fmla="*/ 308572 w 458857"/>
              <a:gd name="connsiteY230" fmla="*/ 295027 h 298189"/>
              <a:gd name="connsiteX231" fmla="*/ 306553 w 458857"/>
              <a:gd name="connsiteY231" fmla="*/ 295323 h 298189"/>
              <a:gd name="connsiteX232" fmla="*/ 303295 w 458857"/>
              <a:gd name="connsiteY232" fmla="*/ 296932 h 298189"/>
              <a:gd name="connsiteX233" fmla="*/ 299971 w 458857"/>
              <a:gd name="connsiteY233" fmla="*/ 296075 h 298189"/>
              <a:gd name="connsiteX234" fmla="*/ 296589 w 458857"/>
              <a:gd name="connsiteY234" fmla="*/ 292741 h 298189"/>
              <a:gd name="connsiteX235" fmla="*/ 290141 w 458857"/>
              <a:gd name="connsiteY235" fmla="*/ 291522 h 298189"/>
              <a:gd name="connsiteX236" fmla="*/ 281978 w 458857"/>
              <a:gd name="connsiteY236" fmla="*/ 292284 h 298189"/>
              <a:gd name="connsiteX237" fmla="*/ 281674 w 458857"/>
              <a:gd name="connsiteY237" fmla="*/ 288589 h 298189"/>
              <a:gd name="connsiteX238" fmla="*/ 281692 w 458857"/>
              <a:gd name="connsiteY238" fmla="*/ 283874 h 298189"/>
              <a:gd name="connsiteX239" fmla="*/ 282064 w 458857"/>
              <a:gd name="connsiteY239" fmla="*/ 277597 h 298189"/>
              <a:gd name="connsiteX240" fmla="*/ 284845 w 458857"/>
              <a:gd name="connsiteY240" fmla="*/ 272663 h 298189"/>
              <a:gd name="connsiteX241" fmla="*/ 284759 w 458857"/>
              <a:gd name="connsiteY241" fmla="*/ 271720 h 298189"/>
              <a:gd name="connsiteX242" fmla="*/ 284216 w 458857"/>
              <a:gd name="connsiteY242" fmla="*/ 270815 h 298189"/>
              <a:gd name="connsiteX243" fmla="*/ 283369 w 458857"/>
              <a:gd name="connsiteY243" fmla="*/ 270005 h 298189"/>
              <a:gd name="connsiteX244" fmla="*/ 278425 w 458857"/>
              <a:gd name="connsiteY244" fmla="*/ 268643 h 298189"/>
              <a:gd name="connsiteX245" fmla="*/ 276977 w 458857"/>
              <a:gd name="connsiteY245" fmla="*/ 267929 h 298189"/>
              <a:gd name="connsiteX246" fmla="*/ 275063 w 458857"/>
              <a:gd name="connsiteY246" fmla="*/ 266367 h 298189"/>
              <a:gd name="connsiteX247" fmla="*/ 272644 w 458857"/>
              <a:gd name="connsiteY247" fmla="*/ 264728 h 298189"/>
              <a:gd name="connsiteX248" fmla="*/ 270539 w 458857"/>
              <a:gd name="connsiteY248" fmla="*/ 263595 h 298189"/>
              <a:gd name="connsiteX249" fmla="*/ 267233 w 458857"/>
              <a:gd name="connsiteY249" fmla="*/ 262099 h 298189"/>
              <a:gd name="connsiteX250" fmla="*/ 264186 w 458857"/>
              <a:gd name="connsiteY250" fmla="*/ 261271 h 298189"/>
              <a:gd name="connsiteX251" fmla="*/ 262394 w 458857"/>
              <a:gd name="connsiteY251" fmla="*/ 261899 h 298189"/>
              <a:gd name="connsiteX252" fmla="*/ 260747 w 458857"/>
              <a:gd name="connsiteY252" fmla="*/ 262700 h 298189"/>
              <a:gd name="connsiteX253" fmla="*/ 259204 w 458857"/>
              <a:gd name="connsiteY253" fmla="*/ 262719 h 298189"/>
              <a:gd name="connsiteX254" fmla="*/ 257661 w 458857"/>
              <a:gd name="connsiteY254" fmla="*/ 262281 h 298189"/>
              <a:gd name="connsiteX255" fmla="*/ 251946 w 458857"/>
              <a:gd name="connsiteY255" fmla="*/ 258537 h 298189"/>
              <a:gd name="connsiteX256" fmla="*/ 243316 w 458857"/>
              <a:gd name="connsiteY256" fmla="*/ 252060 h 298189"/>
              <a:gd name="connsiteX257" fmla="*/ 236477 w 458857"/>
              <a:gd name="connsiteY257" fmla="*/ 247526 h 298189"/>
              <a:gd name="connsiteX258" fmla="*/ 232181 w 458857"/>
              <a:gd name="connsiteY258" fmla="*/ 245355 h 298189"/>
              <a:gd name="connsiteX259" fmla="*/ 231162 w 458857"/>
              <a:gd name="connsiteY259" fmla="*/ 244659 h 298189"/>
              <a:gd name="connsiteX260" fmla="*/ 228752 w 458857"/>
              <a:gd name="connsiteY260" fmla="*/ 242621 h 298189"/>
              <a:gd name="connsiteX261" fmla="*/ 222828 w 458857"/>
              <a:gd name="connsiteY261" fmla="*/ 237115 h 298189"/>
              <a:gd name="connsiteX262" fmla="*/ 218894 w 458857"/>
              <a:gd name="connsiteY262" fmla="*/ 237925 h 298189"/>
              <a:gd name="connsiteX263" fmla="*/ 213274 w 458857"/>
              <a:gd name="connsiteY263" fmla="*/ 234344 h 298189"/>
              <a:gd name="connsiteX264" fmla="*/ 208226 w 458857"/>
              <a:gd name="connsiteY264" fmla="*/ 230839 h 298189"/>
              <a:gd name="connsiteX265" fmla="*/ 207083 w 458857"/>
              <a:gd name="connsiteY265" fmla="*/ 229886 h 298189"/>
              <a:gd name="connsiteX266" fmla="*/ 201339 w 458857"/>
              <a:gd name="connsiteY266" fmla="*/ 223390 h 298189"/>
              <a:gd name="connsiteX267" fmla="*/ 195606 w 458857"/>
              <a:gd name="connsiteY267" fmla="*/ 219170 h 298189"/>
              <a:gd name="connsiteX268" fmla="*/ 189357 w 458857"/>
              <a:gd name="connsiteY268" fmla="*/ 214560 h 298189"/>
              <a:gd name="connsiteX269" fmla="*/ 185318 w 458857"/>
              <a:gd name="connsiteY269" fmla="*/ 211665 h 298189"/>
              <a:gd name="connsiteX270" fmla="*/ 178470 w 458857"/>
              <a:gd name="connsiteY270" fmla="*/ 206750 h 298189"/>
              <a:gd name="connsiteX271" fmla="*/ 175117 w 458857"/>
              <a:gd name="connsiteY271" fmla="*/ 203778 h 298189"/>
              <a:gd name="connsiteX272" fmla="*/ 173984 w 458857"/>
              <a:gd name="connsiteY272" fmla="*/ 202683 h 298189"/>
              <a:gd name="connsiteX273" fmla="*/ 172879 w 458857"/>
              <a:gd name="connsiteY273" fmla="*/ 200578 h 298189"/>
              <a:gd name="connsiteX274" fmla="*/ 171088 w 458857"/>
              <a:gd name="connsiteY274" fmla="*/ 190262 h 298189"/>
              <a:gd name="connsiteX275" fmla="*/ 169030 w 458857"/>
              <a:gd name="connsiteY275" fmla="*/ 185519 h 298189"/>
              <a:gd name="connsiteX276" fmla="*/ 166097 w 458857"/>
              <a:gd name="connsiteY276" fmla="*/ 182937 h 298189"/>
              <a:gd name="connsiteX277" fmla="*/ 163602 w 458857"/>
              <a:gd name="connsiteY277" fmla="*/ 177956 h 298189"/>
              <a:gd name="connsiteX278" fmla="*/ 161525 w 458857"/>
              <a:gd name="connsiteY278" fmla="*/ 170555 h 298189"/>
              <a:gd name="connsiteX279" fmla="*/ 159811 w 458857"/>
              <a:gd name="connsiteY279" fmla="*/ 165735 h 298189"/>
              <a:gd name="connsiteX280" fmla="*/ 158448 w 458857"/>
              <a:gd name="connsiteY280" fmla="*/ 163506 h 298189"/>
              <a:gd name="connsiteX281" fmla="*/ 155705 w 458857"/>
              <a:gd name="connsiteY281" fmla="*/ 161039 h 298189"/>
              <a:gd name="connsiteX282" fmla="*/ 151543 w 458857"/>
              <a:gd name="connsiteY282" fmla="*/ 158334 h 298189"/>
              <a:gd name="connsiteX283" fmla="*/ 147599 w 458857"/>
              <a:gd name="connsiteY283" fmla="*/ 157048 h 298189"/>
              <a:gd name="connsiteX284" fmla="*/ 146180 w 458857"/>
              <a:gd name="connsiteY284" fmla="*/ 157096 h 298189"/>
              <a:gd name="connsiteX285" fmla="*/ 145475 w 458857"/>
              <a:gd name="connsiteY285" fmla="*/ 157429 h 298189"/>
              <a:gd name="connsiteX286" fmla="*/ 144675 w 458857"/>
              <a:gd name="connsiteY286" fmla="*/ 157887 h 298189"/>
              <a:gd name="connsiteX287" fmla="*/ 143113 w 458857"/>
              <a:gd name="connsiteY287" fmla="*/ 159906 h 298189"/>
              <a:gd name="connsiteX288" fmla="*/ 140808 w 458857"/>
              <a:gd name="connsiteY288" fmla="*/ 160115 h 298189"/>
              <a:gd name="connsiteX289" fmla="*/ 139112 w 458857"/>
              <a:gd name="connsiteY289" fmla="*/ 160068 h 298189"/>
              <a:gd name="connsiteX290" fmla="*/ 137532 w 458857"/>
              <a:gd name="connsiteY290" fmla="*/ 159344 h 298189"/>
              <a:gd name="connsiteX291" fmla="*/ 132540 w 458857"/>
              <a:gd name="connsiteY291" fmla="*/ 158706 h 298189"/>
              <a:gd name="connsiteX292" fmla="*/ 130769 w 458857"/>
              <a:gd name="connsiteY292" fmla="*/ 158001 h 298189"/>
              <a:gd name="connsiteX293" fmla="*/ 127768 w 458857"/>
              <a:gd name="connsiteY293" fmla="*/ 158105 h 298189"/>
              <a:gd name="connsiteX294" fmla="*/ 121320 w 458857"/>
              <a:gd name="connsiteY294" fmla="*/ 159153 h 298189"/>
              <a:gd name="connsiteX295" fmla="*/ 119749 w 458857"/>
              <a:gd name="connsiteY295" fmla="*/ 158963 h 298189"/>
              <a:gd name="connsiteX296" fmla="*/ 112938 w 458857"/>
              <a:gd name="connsiteY296" fmla="*/ 154448 h 298189"/>
              <a:gd name="connsiteX297" fmla="*/ 109976 w 458857"/>
              <a:gd name="connsiteY297" fmla="*/ 152657 h 298189"/>
              <a:gd name="connsiteX298" fmla="*/ 109385 w 458857"/>
              <a:gd name="connsiteY298" fmla="*/ 151667 h 298189"/>
              <a:gd name="connsiteX299" fmla="*/ 109414 w 458857"/>
              <a:gd name="connsiteY299" fmla="*/ 149933 h 298189"/>
              <a:gd name="connsiteX300" fmla="*/ 110414 w 458857"/>
              <a:gd name="connsiteY300" fmla="*/ 147476 h 298189"/>
              <a:gd name="connsiteX301" fmla="*/ 111271 w 458857"/>
              <a:gd name="connsiteY301" fmla="*/ 145733 h 298189"/>
              <a:gd name="connsiteX302" fmla="*/ 110890 w 458857"/>
              <a:gd name="connsiteY302" fmla="*/ 143923 h 298189"/>
              <a:gd name="connsiteX303" fmla="*/ 109594 w 458857"/>
              <a:gd name="connsiteY303" fmla="*/ 141942 h 298189"/>
              <a:gd name="connsiteX304" fmla="*/ 109594 w 458857"/>
              <a:gd name="connsiteY304" fmla="*/ 139827 h 298189"/>
              <a:gd name="connsiteX305" fmla="*/ 110480 w 458857"/>
              <a:gd name="connsiteY305" fmla="*/ 138646 h 298189"/>
              <a:gd name="connsiteX306" fmla="*/ 112290 w 458857"/>
              <a:gd name="connsiteY306" fmla="*/ 139017 h 298189"/>
              <a:gd name="connsiteX307" fmla="*/ 112938 w 458857"/>
              <a:gd name="connsiteY307" fmla="*/ 138274 h 298189"/>
              <a:gd name="connsiteX308" fmla="*/ 112709 w 458857"/>
              <a:gd name="connsiteY308" fmla="*/ 137151 h 298189"/>
              <a:gd name="connsiteX309" fmla="*/ 111728 w 458857"/>
              <a:gd name="connsiteY309" fmla="*/ 136350 h 298189"/>
              <a:gd name="connsiteX310" fmla="*/ 110423 w 458857"/>
              <a:gd name="connsiteY310" fmla="*/ 134550 h 298189"/>
              <a:gd name="connsiteX311" fmla="*/ 106566 w 458857"/>
              <a:gd name="connsiteY311" fmla="*/ 132874 h 298189"/>
              <a:gd name="connsiteX312" fmla="*/ 106013 w 458857"/>
              <a:gd name="connsiteY312" fmla="*/ 132188 h 298189"/>
              <a:gd name="connsiteX313" fmla="*/ 106213 w 458857"/>
              <a:gd name="connsiteY313" fmla="*/ 131407 h 298189"/>
              <a:gd name="connsiteX314" fmla="*/ 106880 w 458857"/>
              <a:gd name="connsiteY314" fmla="*/ 130569 h 298189"/>
              <a:gd name="connsiteX315" fmla="*/ 107013 w 458857"/>
              <a:gd name="connsiteY315" fmla="*/ 128797 h 298189"/>
              <a:gd name="connsiteX316" fmla="*/ 107080 w 458857"/>
              <a:gd name="connsiteY316" fmla="*/ 126511 h 298189"/>
              <a:gd name="connsiteX317" fmla="*/ 107595 w 458857"/>
              <a:gd name="connsiteY317" fmla="*/ 125321 h 298189"/>
              <a:gd name="connsiteX318" fmla="*/ 107737 w 458857"/>
              <a:gd name="connsiteY318" fmla="*/ 124387 h 298189"/>
              <a:gd name="connsiteX319" fmla="*/ 107175 w 458857"/>
              <a:gd name="connsiteY319" fmla="*/ 123635 h 298189"/>
              <a:gd name="connsiteX320" fmla="*/ 105870 w 458857"/>
              <a:gd name="connsiteY320" fmla="*/ 122758 h 298189"/>
              <a:gd name="connsiteX321" fmla="*/ 103784 w 458857"/>
              <a:gd name="connsiteY321" fmla="*/ 120634 h 298189"/>
              <a:gd name="connsiteX322" fmla="*/ 101222 w 458857"/>
              <a:gd name="connsiteY322" fmla="*/ 120406 h 298189"/>
              <a:gd name="connsiteX323" fmla="*/ 92888 w 458857"/>
              <a:gd name="connsiteY323" fmla="*/ 120482 h 298189"/>
              <a:gd name="connsiteX324" fmla="*/ 90307 w 458857"/>
              <a:gd name="connsiteY324" fmla="*/ 119625 h 298189"/>
              <a:gd name="connsiteX325" fmla="*/ 88230 w 458857"/>
              <a:gd name="connsiteY325" fmla="*/ 118434 h 298189"/>
              <a:gd name="connsiteX326" fmla="*/ 86153 w 458857"/>
              <a:gd name="connsiteY326" fmla="*/ 113900 h 298189"/>
              <a:gd name="connsiteX327" fmla="*/ 85106 w 458857"/>
              <a:gd name="connsiteY327" fmla="*/ 112824 h 298189"/>
              <a:gd name="connsiteX328" fmla="*/ 84125 w 458857"/>
              <a:gd name="connsiteY328" fmla="*/ 112376 h 298189"/>
              <a:gd name="connsiteX329" fmla="*/ 81791 w 458857"/>
              <a:gd name="connsiteY329" fmla="*/ 112224 h 298189"/>
              <a:gd name="connsiteX330" fmla="*/ 78981 w 458857"/>
              <a:gd name="connsiteY330" fmla="*/ 111786 h 298189"/>
              <a:gd name="connsiteX331" fmla="*/ 77543 w 458857"/>
              <a:gd name="connsiteY331" fmla="*/ 111014 h 298189"/>
              <a:gd name="connsiteX332" fmla="*/ 73619 w 458857"/>
              <a:gd name="connsiteY332" fmla="*/ 106861 h 298189"/>
              <a:gd name="connsiteX333" fmla="*/ 69847 w 458857"/>
              <a:gd name="connsiteY333" fmla="*/ 103146 h 298189"/>
              <a:gd name="connsiteX334" fmla="*/ 68332 w 458857"/>
              <a:gd name="connsiteY334" fmla="*/ 106652 h 298189"/>
              <a:gd name="connsiteX335" fmla="*/ 66866 w 458857"/>
              <a:gd name="connsiteY335" fmla="*/ 107347 h 298189"/>
              <a:gd name="connsiteX336" fmla="*/ 63541 w 458857"/>
              <a:gd name="connsiteY336" fmla="*/ 107023 h 298189"/>
              <a:gd name="connsiteX337" fmla="*/ 61046 w 458857"/>
              <a:gd name="connsiteY337" fmla="*/ 106432 h 298189"/>
              <a:gd name="connsiteX338" fmla="*/ 59627 w 458857"/>
              <a:gd name="connsiteY338" fmla="*/ 107223 h 298189"/>
              <a:gd name="connsiteX339" fmla="*/ 58160 w 458857"/>
              <a:gd name="connsiteY339" fmla="*/ 108604 h 298189"/>
              <a:gd name="connsiteX340" fmla="*/ 58436 w 458857"/>
              <a:gd name="connsiteY340" fmla="*/ 109519 h 298189"/>
              <a:gd name="connsiteX341" fmla="*/ 59560 w 458857"/>
              <a:gd name="connsiteY341" fmla="*/ 110480 h 298189"/>
              <a:gd name="connsiteX342" fmla="*/ 61817 w 458857"/>
              <a:gd name="connsiteY342" fmla="*/ 112262 h 298189"/>
              <a:gd name="connsiteX343" fmla="*/ 65275 w 458857"/>
              <a:gd name="connsiteY343" fmla="*/ 116615 h 298189"/>
              <a:gd name="connsiteX344" fmla="*/ 66847 w 458857"/>
              <a:gd name="connsiteY344" fmla="*/ 119015 h 298189"/>
              <a:gd name="connsiteX345" fmla="*/ 67075 w 458857"/>
              <a:gd name="connsiteY345" fmla="*/ 119853 h 298189"/>
              <a:gd name="connsiteX346" fmla="*/ 66780 w 458857"/>
              <a:gd name="connsiteY346" fmla="*/ 120482 h 298189"/>
              <a:gd name="connsiteX347" fmla="*/ 66313 w 458857"/>
              <a:gd name="connsiteY347" fmla="*/ 120748 h 298189"/>
              <a:gd name="connsiteX348" fmla="*/ 65627 w 458857"/>
              <a:gd name="connsiteY348" fmla="*/ 120739 h 298189"/>
              <a:gd name="connsiteX349" fmla="*/ 64704 w 458857"/>
              <a:gd name="connsiteY349" fmla="*/ 120730 h 298189"/>
              <a:gd name="connsiteX350" fmla="*/ 64170 w 458857"/>
              <a:gd name="connsiteY350" fmla="*/ 120015 h 298189"/>
              <a:gd name="connsiteX351" fmla="*/ 63989 w 458857"/>
              <a:gd name="connsiteY351" fmla="*/ 118777 h 298189"/>
              <a:gd name="connsiteX352" fmla="*/ 62836 w 458857"/>
              <a:gd name="connsiteY352" fmla="*/ 116900 h 298189"/>
              <a:gd name="connsiteX353" fmla="*/ 61646 w 458857"/>
              <a:gd name="connsiteY353" fmla="*/ 115814 h 298189"/>
              <a:gd name="connsiteX354" fmla="*/ 60341 w 458857"/>
              <a:gd name="connsiteY354" fmla="*/ 115138 h 298189"/>
              <a:gd name="connsiteX355" fmla="*/ 58512 w 458857"/>
              <a:gd name="connsiteY355" fmla="*/ 114633 h 298189"/>
              <a:gd name="connsiteX356" fmla="*/ 56102 w 458857"/>
              <a:gd name="connsiteY356" fmla="*/ 113738 h 298189"/>
              <a:gd name="connsiteX357" fmla="*/ 54854 w 458857"/>
              <a:gd name="connsiteY357" fmla="*/ 113700 h 298189"/>
              <a:gd name="connsiteX358" fmla="*/ 53645 w 458857"/>
              <a:gd name="connsiteY358" fmla="*/ 114738 h 298189"/>
              <a:gd name="connsiteX359" fmla="*/ 52635 w 458857"/>
              <a:gd name="connsiteY359" fmla="*/ 116138 h 298189"/>
              <a:gd name="connsiteX360" fmla="*/ 52035 w 458857"/>
              <a:gd name="connsiteY360" fmla="*/ 119196 h 298189"/>
              <a:gd name="connsiteX361" fmla="*/ 50235 w 458857"/>
              <a:gd name="connsiteY361" fmla="*/ 122949 h 298189"/>
              <a:gd name="connsiteX362" fmla="*/ 49130 w 458857"/>
              <a:gd name="connsiteY362" fmla="*/ 124425 h 298189"/>
              <a:gd name="connsiteX363" fmla="*/ 45701 w 458857"/>
              <a:gd name="connsiteY363" fmla="*/ 125321 h 298189"/>
              <a:gd name="connsiteX364" fmla="*/ 37566 w 458857"/>
              <a:gd name="connsiteY364" fmla="*/ 125625 h 298189"/>
              <a:gd name="connsiteX365" fmla="*/ 35138 w 458857"/>
              <a:gd name="connsiteY365" fmla="*/ 126797 h 298189"/>
              <a:gd name="connsiteX366" fmla="*/ 33481 w 458857"/>
              <a:gd name="connsiteY366" fmla="*/ 128207 h 298189"/>
              <a:gd name="connsiteX367" fmla="*/ 30404 w 458857"/>
              <a:gd name="connsiteY367" fmla="*/ 132769 h 298189"/>
              <a:gd name="connsiteX368" fmla="*/ 28260 w 458857"/>
              <a:gd name="connsiteY368" fmla="*/ 134284 h 298189"/>
              <a:gd name="connsiteX369" fmla="*/ 26403 w 458857"/>
              <a:gd name="connsiteY369" fmla="*/ 136370 h 298189"/>
              <a:gd name="connsiteX370" fmla="*/ 26965 w 458857"/>
              <a:gd name="connsiteY370" fmla="*/ 143056 h 298189"/>
              <a:gd name="connsiteX371" fmla="*/ 27861 w 458857"/>
              <a:gd name="connsiteY371" fmla="*/ 150838 h 298189"/>
              <a:gd name="connsiteX372" fmla="*/ 29423 w 458857"/>
              <a:gd name="connsiteY372" fmla="*/ 152991 h 298189"/>
              <a:gd name="connsiteX373" fmla="*/ 30413 w 458857"/>
              <a:gd name="connsiteY373" fmla="*/ 153638 h 298189"/>
              <a:gd name="connsiteX374" fmla="*/ 30546 w 458857"/>
              <a:gd name="connsiteY374" fmla="*/ 154400 h 298189"/>
              <a:gd name="connsiteX375" fmla="*/ 29909 w 458857"/>
              <a:gd name="connsiteY375" fmla="*/ 155077 h 298189"/>
              <a:gd name="connsiteX376" fmla="*/ 29090 w 458857"/>
              <a:gd name="connsiteY376" fmla="*/ 155924 h 298189"/>
              <a:gd name="connsiteX377" fmla="*/ 27851 w 458857"/>
              <a:gd name="connsiteY377" fmla="*/ 157477 h 298189"/>
              <a:gd name="connsiteX378" fmla="*/ 26461 w 458857"/>
              <a:gd name="connsiteY378" fmla="*/ 157420 h 298189"/>
              <a:gd name="connsiteX379" fmla="*/ 23660 w 458857"/>
              <a:gd name="connsiteY379" fmla="*/ 157029 h 298189"/>
              <a:gd name="connsiteX380" fmla="*/ 21327 w 458857"/>
              <a:gd name="connsiteY380" fmla="*/ 156610 h 298189"/>
              <a:gd name="connsiteX381" fmla="*/ 13478 w 458857"/>
              <a:gd name="connsiteY381" fmla="*/ 156163 h 298189"/>
              <a:gd name="connsiteX382" fmla="*/ 7115 w 458857"/>
              <a:gd name="connsiteY382" fmla="*/ 155800 h 298189"/>
              <a:gd name="connsiteX383" fmla="*/ 48 w 458857"/>
              <a:gd name="connsiteY383" fmla="*/ 155400 h 298189"/>
              <a:gd name="connsiteX384" fmla="*/ 38 w 458857"/>
              <a:gd name="connsiteY384" fmla="*/ 147247 h 298189"/>
              <a:gd name="connsiteX385" fmla="*/ 38 w 458857"/>
              <a:gd name="connsiteY385" fmla="*/ 139065 h 298189"/>
              <a:gd name="connsiteX386" fmla="*/ 38 w 458857"/>
              <a:gd name="connsiteY386" fmla="*/ 130855 h 298189"/>
              <a:gd name="connsiteX387" fmla="*/ 28 w 458857"/>
              <a:gd name="connsiteY387" fmla="*/ 122615 h 298189"/>
              <a:gd name="connsiteX388" fmla="*/ 28 w 458857"/>
              <a:gd name="connsiteY388" fmla="*/ 114338 h 298189"/>
              <a:gd name="connsiteX389" fmla="*/ 28 w 458857"/>
              <a:gd name="connsiteY389" fmla="*/ 106032 h 298189"/>
              <a:gd name="connsiteX390" fmla="*/ 19 w 458857"/>
              <a:gd name="connsiteY390" fmla="*/ 97698 h 298189"/>
              <a:gd name="connsiteX391" fmla="*/ 19 w 458857"/>
              <a:gd name="connsiteY391" fmla="*/ 89335 h 298189"/>
              <a:gd name="connsiteX392" fmla="*/ 19 w 458857"/>
              <a:gd name="connsiteY392" fmla="*/ 80944 h 298189"/>
              <a:gd name="connsiteX393" fmla="*/ 19 w 458857"/>
              <a:gd name="connsiteY393" fmla="*/ 72514 h 298189"/>
              <a:gd name="connsiteX394" fmla="*/ 9 w 458857"/>
              <a:gd name="connsiteY394" fmla="*/ 64056 h 298189"/>
              <a:gd name="connsiteX395" fmla="*/ 9 w 458857"/>
              <a:gd name="connsiteY395" fmla="*/ 55559 h 298189"/>
              <a:gd name="connsiteX396" fmla="*/ 9 w 458857"/>
              <a:gd name="connsiteY396" fmla="*/ 47025 h 298189"/>
              <a:gd name="connsiteX397" fmla="*/ 0 w 458857"/>
              <a:gd name="connsiteY397" fmla="*/ 38462 h 298189"/>
              <a:gd name="connsiteX398" fmla="*/ 0 w 458857"/>
              <a:gd name="connsiteY398" fmla="*/ 29871 h 298189"/>
              <a:gd name="connsiteX399" fmla="*/ 0 w 458857"/>
              <a:gd name="connsiteY399" fmla="*/ 21241 h 298189"/>
              <a:gd name="connsiteX400" fmla="*/ 3334 w 458857"/>
              <a:gd name="connsiteY400" fmla="*/ 20174 h 298189"/>
              <a:gd name="connsiteX401" fmla="*/ 7544 w 458857"/>
              <a:gd name="connsiteY401" fmla="*/ 18812 h 298189"/>
              <a:gd name="connsiteX402" fmla="*/ 11582 w 458857"/>
              <a:gd name="connsiteY402" fmla="*/ 17517 h 298189"/>
              <a:gd name="connsiteX403" fmla="*/ 16393 w 458857"/>
              <a:gd name="connsiteY403" fmla="*/ 15964 h 298189"/>
              <a:gd name="connsiteX404" fmla="*/ 21812 w 458857"/>
              <a:gd name="connsiteY404" fmla="*/ 14211 h 298189"/>
              <a:gd name="connsiteX405" fmla="*/ 26441 w 458857"/>
              <a:gd name="connsiteY405" fmla="*/ 12716 h 298189"/>
              <a:gd name="connsiteX406" fmla="*/ 31966 w 458857"/>
              <a:gd name="connsiteY406" fmla="*/ 10935 h 298189"/>
              <a:gd name="connsiteX407" fmla="*/ 36176 w 458857"/>
              <a:gd name="connsiteY407" fmla="*/ 9573 h 298189"/>
              <a:gd name="connsiteX408" fmla="*/ 40129 w 458857"/>
              <a:gd name="connsiteY408" fmla="*/ 8296 h 298189"/>
              <a:gd name="connsiteX409" fmla="*/ 45187 w 458857"/>
              <a:gd name="connsiteY409" fmla="*/ 6772 h 298189"/>
              <a:gd name="connsiteX410" fmla="*/ 53054 w 458857"/>
              <a:gd name="connsiteY410" fmla="*/ 4410 h 298189"/>
              <a:gd name="connsiteX411" fmla="*/ 57445 w 458857"/>
              <a:gd name="connsiteY411" fmla="*/ 3086 h 298189"/>
              <a:gd name="connsiteX412" fmla="*/ 61884 w 458857"/>
              <a:gd name="connsiteY412" fmla="*/ 1753 h 298189"/>
              <a:gd name="connsiteX413" fmla="*/ 66113 w 458857"/>
              <a:gd name="connsiteY413" fmla="*/ 476 h 298189"/>
              <a:gd name="connsiteX414" fmla="*/ 68942 w 458857"/>
              <a:gd name="connsiteY414" fmla="*/ 0 h 298189"/>
              <a:gd name="connsiteX415" fmla="*/ 71980 w 458857"/>
              <a:gd name="connsiteY415" fmla="*/ 1819 h 298189"/>
              <a:gd name="connsiteX416" fmla="*/ 75676 w 458857"/>
              <a:gd name="connsiteY416" fmla="*/ 4315 h 298189"/>
              <a:gd name="connsiteX417" fmla="*/ 79372 w 458857"/>
              <a:gd name="connsiteY417" fmla="*/ 6810 h 298189"/>
              <a:gd name="connsiteX418" fmla="*/ 83068 w 458857"/>
              <a:gd name="connsiteY418" fmla="*/ 9306 h 298189"/>
              <a:gd name="connsiteX419" fmla="*/ 86763 w 458857"/>
              <a:gd name="connsiteY419" fmla="*/ 11802 h 298189"/>
              <a:gd name="connsiteX420" fmla="*/ 90459 w 458857"/>
              <a:gd name="connsiteY420" fmla="*/ 14288 h 298189"/>
              <a:gd name="connsiteX421" fmla="*/ 94155 w 458857"/>
              <a:gd name="connsiteY421" fmla="*/ 16774 h 298189"/>
              <a:gd name="connsiteX422" fmla="*/ 97850 w 458857"/>
              <a:gd name="connsiteY422" fmla="*/ 19260 h 298189"/>
              <a:gd name="connsiteX423" fmla="*/ 101546 w 458857"/>
              <a:gd name="connsiteY423" fmla="*/ 21736 h 298189"/>
              <a:gd name="connsiteX424" fmla="*/ 105242 w 458857"/>
              <a:gd name="connsiteY424" fmla="*/ 24213 h 298189"/>
              <a:gd name="connsiteX425" fmla="*/ 108938 w 458857"/>
              <a:gd name="connsiteY425" fmla="*/ 26689 h 298189"/>
              <a:gd name="connsiteX426" fmla="*/ 112633 w 458857"/>
              <a:gd name="connsiteY426" fmla="*/ 29156 h 298189"/>
              <a:gd name="connsiteX427" fmla="*/ 116329 w 458857"/>
              <a:gd name="connsiteY427" fmla="*/ 31623 h 298189"/>
              <a:gd name="connsiteX428" fmla="*/ 120025 w 458857"/>
              <a:gd name="connsiteY428" fmla="*/ 34090 h 298189"/>
              <a:gd name="connsiteX429" fmla="*/ 123720 w 458857"/>
              <a:gd name="connsiteY429" fmla="*/ 36547 h 298189"/>
              <a:gd name="connsiteX430" fmla="*/ 127416 w 458857"/>
              <a:gd name="connsiteY430" fmla="*/ 39005 h 298189"/>
              <a:gd name="connsiteX431" fmla="*/ 131112 w 458857"/>
              <a:gd name="connsiteY431" fmla="*/ 41462 h 298189"/>
              <a:gd name="connsiteX432" fmla="*/ 134541 w 458857"/>
              <a:gd name="connsiteY432" fmla="*/ 43748 h 298189"/>
              <a:gd name="connsiteX433" fmla="*/ 136084 w 458857"/>
              <a:gd name="connsiteY433" fmla="*/ 45444 h 298189"/>
              <a:gd name="connsiteX434" fmla="*/ 136931 w 458857"/>
              <a:gd name="connsiteY434" fmla="*/ 49178 h 298189"/>
              <a:gd name="connsiteX435" fmla="*/ 138636 w 458857"/>
              <a:gd name="connsiteY435" fmla="*/ 52140 h 298189"/>
              <a:gd name="connsiteX436" fmla="*/ 141599 w 458857"/>
              <a:gd name="connsiteY436" fmla="*/ 55340 h 298189"/>
              <a:gd name="connsiteX437" fmla="*/ 144628 w 458857"/>
              <a:gd name="connsiteY437" fmla="*/ 58617 h 298189"/>
              <a:gd name="connsiteX438" fmla="*/ 148400 w 458857"/>
              <a:gd name="connsiteY438" fmla="*/ 62932 h 298189"/>
              <a:gd name="connsiteX439" fmla="*/ 151009 w 458857"/>
              <a:gd name="connsiteY439" fmla="*/ 65923 h 298189"/>
              <a:gd name="connsiteX440" fmla="*/ 153667 w 458857"/>
              <a:gd name="connsiteY440" fmla="*/ 68971 h 298189"/>
              <a:gd name="connsiteX441" fmla="*/ 158067 w 458857"/>
              <a:gd name="connsiteY441" fmla="*/ 73990 h 298189"/>
              <a:gd name="connsiteX442" fmla="*/ 160811 w 458857"/>
              <a:gd name="connsiteY442" fmla="*/ 77114 h 298189"/>
              <a:gd name="connsiteX443" fmla="*/ 162992 w 458857"/>
              <a:gd name="connsiteY443" fmla="*/ 77219 h 298189"/>
              <a:gd name="connsiteX444" fmla="*/ 167421 w 458857"/>
              <a:gd name="connsiteY444" fmla="*/ 76476 h 298189"/>
              <a:gd name="connsiteX445" fmla="*/ 173345 w 458857"/>
              <a:gd name="connsiteY445" fmla="*/ 75486 h 298189"/>
              <a:gd name="connsiteX446" fmla="*/ 178022 w 458857"/>
              <a:gd name="connsiteY446" fmla="*/ 74695 h 298189"/>
              <a:gd name="connsiteX447" fmla="*/ 183680 w 458857"/>
              <a:gd name="connsiteY447" fmla="*/ 73743 h 298189"/>
              <a:gd name="connsiteX448" fmla="*/ 189071 w 458857"/>
              <a:gd name="connsiteY448" fmla="*/ 72838 h 298189"/>
              <a:gd name="connsiteX449" fmla="*/ 193320 w 458857"/>
              <a:gd name="connsiteY449" fmla="*/ 72114 h 298189"/>
              <a:gd name="connsiteX450" fmla="*/ 199682 w 458857"/>
              <a:gd name="connsiteY450" fmla="*/ 72657 h 298189"/>
              <a:gd name="connsiteX451" fmla="*/ 205959 w 458857"/>
              <a:gd name="connsiteY451" fmla="*/ 73200 h 298189"/>
              <a:gd name="connsiteX452" fmla="*/ 210464 w 458857"/>
              <a:gd name="connsiteY452" fmla="*/ 73590 h 298189"/>
              <a:gd name="connsiteX453" fmla="*/ 214875 w 458857"/>
              <a:gd name="connsiteY453" fmla="*/ 73971 h 298189"/>
              <a:gd name="connsiteX454" fmla="*/ 220103 w 458857"/>
              <a:gd name="connsiteY454" fmla="*/ 74419 h 298189"/>
              <a:gd name="connsiteX455" fmla="*/ 223028 w 458857"/>
              <a:gd name="connsiteY455" fmla="*/ 74667 h 298189"/>
              <a:gd name="connsiteX456" fmla="*/ 226381 w 458857"/>
              <a:gd name="connsiteY456" fmla="*/ 74952 h 298189"/>
              <a:gd name="connsiteX457" fmla="*/ 227790 w 458857"/>
              <a:gd name="connsiteY457" fmla="*/ 74200 h 298189"/>
              <a:gd name="connsiteX458" fmla="*/ 230677 w 458857"/>
              <a:gd name="connsiteY458" fmla="*/ 72657 h 298189"/>
              <a:gd name="connsiteX459" fmla="*/ 233401 w 458857"/>
              <a:gd name="connsiteY459" fmla="*/ 71209 h 298189"/>
              <a:gd name="connsiteX460" fmla="*/ 236230 w 458857"/>
              <a:gd name="connsiteY460" fmla="*/ 69695 h 298189"/>
              <a:gd name="connsiteX461" fmla="*/ 238735 w 458857"/>
              <a:gd name="connsiteY461" fmla="*/ 68932 h 298189"/>
              <a:gd name="connsiteX462" fmla="*/ 241345 w 458857"/>
              <a:gd name="connsiteY462" fmla="*/ 71342 h 298189"/>
              <a:gd name="connsiteX463" fmla="*/ 243526 w 458857"/>
              <a:gd name="connsiteY463" fmla="*/ 74124 h 298189"/>
              <a:gd name="connsiteX464" fmla="*/ 245821 w 458857"/>
              <a:gd name="connsiteY464" fmla="*/ 77048 h 298189"/>
              <a:gd name="connsiteX465" fmla="*/ 248478 w 458857"/>
              <a:gd name="connsiteY465" fmla="*/ 79858 h 298189"/>
              <a:gd name="connsiteX466" fmla="*/ 251060 w 458857"/>
              <a:gd name="connsiteY466" fmla="*/ 81525 h 298189"/>
              <a:gd name="connsiteX467" fmla="*/ 254518 w 458857"/>
              <a:gd name="connsiteY467" fmla="*/ 83782 h 298189"/>
              <a:gd name="connsiteX468" fmla="*/ 256508 w 458857"/>
              <a:gd name="connsiteY468" fmla="*/ 87630 h 298189"/>
              <a:gd name="connsiteX469" fmla="*/ 259166 w 458857"/>
              <a:gd name="connsiteY469" fmla="*/ 92764 h 298189"/>
              <a:gd name="connsiteX470" fmla="*/ 260918 w 458857"/>
              <a:gd name="connsiteY470" fmla="*/ 96136 h 298189"/>
              <a:gd name="connsiteX471" fmla="*/ 262718 w 458857"/>
              <a:gd name="connsiteY471" fmla="*/ 99593 h 298189"/>
              <a:gd name="connsiteX472" fmla="*/ 265338 w 458857"/>
              <a:gd name="connsiteY472" fmla="*/ 98232 h 298189"/>
              <a:gd name="connsiteX473" fmla="*/ 268129 w 458857"/>
              <a:gd name="connsiteY473" fmla="*/ 96774 h 298189"/>
              <a:gd name="connsiteX474" fmla="*/ 270663 w 458857"/>
              <a:gd name="connsiteY474" fmla="*/ 95450 h 298189"/>
              <a:gd name="connsiteX475" fmla="*/ 270357 w 458857"/>
              <a:gd name="connsiteY475" fmla="*/ 99727 h 298189"/>
              <a:gd name="connsiteX476" fmla="*/ 270091 w 458857"/>
              <a:gd name="connsiteY476" fmla="*/ 103604 h 298189"/>
              <a:gd name="connsiteX477" fmla="*/ 269662 w 458857"/>
              <a:gd name="connsiteY477" fmla="*/ 109461 h 298189"/>
              <a:gd name="connsiteX478" fmla="*/ 269320 w 458857"/>
              <a:gd name="connsiteY478" fmla="*/ 114243 h 298189"/>
              <a:gd name="connsiteX479" fmla="*/ 268405 w 458857"/>
              <a:gd name="connsiteY479" fmla="*/ 119939 h 298189"/>
              <a:gd name="connsiteX480" fmla="*/ 268338 w 458857"/>
              <a:gd name="connsiteY480" fmla="*/ 124273 h 298189"/>
              <a:gd name="connsiteX481" fmla="*/ 268281 w 458857"/>
              <a:gd name="connsiteY481" fmla="*/ 128073 h 298189"/>
              <a:gd name="connsiteX482" fmla="*/ 268243 w 458857"/>
              <a:gd name="connsiteY482" fmla="*/ 131083 h 298189"/>
              <a:gd name="connsiteX483" fmla="*/ 273148 w 458857"/>
              <a:gd name="connsiteY483" fmla="*/ 131216 h 298189"/>
              <a:gd name="connsiteX484" fmla="*/ 276777 w 458857"/>
              <a:gd name="connsiteY484" fmla="*/ 131312 h 298189"/>
              <a:gd name="connsiteX485" fmla="*/ 281321 w 458857"/>
              <a:gd name="connsiteY485" fmla="*/ 131436 h 298189"/>
              <a:gd name="connsiteX486" fmla="*/ 281759 w 458857"/>
              <a:gd name="connsiteY486" fmla="*/ 135207 h 298189"/>
              <a:gd name="connsiteX487" fmla="*/ 282369 w 458857"/>
              <a:gd name="connsiteY487" fmla="*/ 140503 h 298189"/>
              <a:gd name="connsiteX488" fmla="*/ 283293 w 458857"/>
              <a:gd name="connsiteY488" fmla="*/ 145285 h 298189"/>
              <a:gd name="connsiteX489" fmla="*/ 284073 w 458857"/>
              <a:gd name="connsiteY489" fmla="*/ 149295 h 298189"/>
              <a:gd name="connsiteX490" fmla="*/ 285236 w 458857"/>
              <a:gd name="connsiteY490" fmla="*/ 154467 h 298189"/>
              <a:gd name="connsiteX491" fmla="*/ 285865 w 458857"/>
              <a:gd name="connsiteY491" fmla="*/ 157229 h 298189"/>
              <a:gd name="connsiteX492" fmla="*/ 286950 w 458857"/>
              <a:gd name="connsiteY492" fmla="*/ 160477 h 298189"/>
              <a:gd name="connsiteX493" fmla="*/ 288027 w 458857"/>
              <a:gd name="connsiteY493" fmla="*/ 161258 h 298189"/>
              <a:gd name="connsiteX494" fmla="*/ 289750 w 458857"/>
              <a:gd name="connsiteY494" fmla="*/ 161773 h 298189"/>
              <a:gd name="connsiteX495" fmla="*/ 295751 w 458857"/>
              <a:gd name="connsiteY495" fmla="*/ 161382 h 298189"/>
              <a:gd name="connsiteX496" fmla="*/ 300724 w 458857"/>
              <a:gd name="connsiteY496" fmla="*/ 161058 h 298189"/>
              <a:gd name="connsiteX497" fmla="*/ 304648 w 458857"/>
              <a:gd name="connsiteY497" fmla="*/ 160811 h 298189"/>
              <a:gd name="connsiteX498" fmla="*/ 308820 w 458857"/>
              <a:gd name="connsiteY498" fmla="*/ 160544 h 298189"/>
              <a:gd name="connsiteX499" fmla="*/ 314354 w 458857"/>
              <a:gd name="connsiteY499" fmla="*/ 160182 h 298189"/>
              <a:gd name="connsiteX500" fmla="*/ 316230 w 458857"/>
              <a:gd name="connsiteY500" fmla="*/ 161011 h 298189"/>
              <a:gd name="connsiteX501" fmla="*/ 317849 w 458857"/>
              <a:gd name="connsiteY501" fmla="*/ 160430 h 298189"/>
              <a:gd name="connsiteX502" fmla="*/ 319716 w 458857"/>
              <a:gd name="connsiteY502" fmla="*/ 159849 h 298189"/>
              <a:gd name="connsiteX503" fmla="*/ 321202 w 458857"/>
              <a:gd name="connsiteY503" fmla="*/ 162201 h 298189"/>
              <a:gd name="connsiteX504" fmla="*/ 321955 w 458857"/>
              <a:gd name="connsiteY504" fmla="*/ 163392 h 298189"/>
              <a:gd name="connsiteX505" fmla="*/ 323012 w 458857"/>
              <a:gd name="connsiteY505" fmla="*/ 164630 h 298189"/>
              <a:gd name="connsiteX506" fmla="*/ 324441 w 458857"/>
              <a:gd name="connsiteY506" fmla="*/ 165783 h 298189"/>
              <a:gd name="connsiteX507" fmla="*/ 323841 w 458857"/>
              <a:gd name="connsiteY507" fmla="*/ 168193 h 298189"/>
              <a:gd name="connsiteX508" fmla="*/ 322955 w 458857"/>
              <a:gd name="connsiteY508" fmla="*/ 171707 h 298189"/>
              <a:gd name="connsiteX509" fmla="*/ 322707 w 458857"/>
              <a:gd name="connsiteY509" fmla="*/ 173507 h 298189"/>
              <a:gd name="connsiteX510" fmla="*/ 324431 w 458857"/>
              <a:gd name="connsiteY510" fmla="*/ 175451 h 298189"/>
              <a:gd name="connsiteX511" fmla="*/ 325717 w 458857"/>
              <a:gd name="connsiteY511" fmla="*/ 176584 h 298189"/>
              <a:gd name="connsiteX512" fmla="*/ 329232 w 458857"/>
              <a:gd name="connsiteY512" fmla="*/ 178889 h 298189"/>
              <a:gd name="connsiteX513" fmla="*/ 332537 w 458857"/>
              <a:gd name="connsiteY513" fmla="*/ 180175 h 298189"/>
              <a:gd name="connsiteX514" fmla="*/ 334689 w 458857"/>
              <a:gd name="connsiteY514" fmla="*/ 180556 h 298189"/>
              <a:gd name="connsiteX515" fmla="*/ 336747 w 458857"/>
              <a:gd name="connsiteY515" fmla="*/ 180061 h 298189"/>
              <a:gd name="connsiteX516" fmla="*/ 337499 w 458857"/>
              <a:gd name="connsiteY516" fmla="*/ 178756 h 298189"/>
              <a:gd name="connsiteX517" fmla="*/ 337309 w 458857"/>
              <a:gd name="connsiteY517" fmla="*/ 176955 h 298189"/>
              <a:gd name="connsiteX518" fmla="*/ 336318 w 458857"/>
              <a:gd name="connsiteY518" fmla="*/ 175060 h 298189"/>
              <a:gd name="connsiteX519" fmla="*/ 336395 w 458857"/>
              <a:gd name="connsiteY519" fmla="*/ 172803 h 298189"/>
              <a:gd name="connsiteX520" fmla="*/ 337052 w 458857"/>
              <a:gd name="connsiteY520" fmla="*/ 171155 h 298189"/>
              <a:gd name="connsiteX521" fmla="*/ 339157 w 458857"/>
              <a:gd name="connsiteY521" fmla="*/ 168155 h 298189"/>
              <a:gd name="connsiteX522" fmla="*/ 341147 w 458857"/>
              <a:gd name="connsiteY522" fmla="*/ 165316 h 298189"/>
              <a:gd name="connsiteX523" fmla="*/ 344195 w 458857"/>
              <a:gd name="connsiteY523" fmla="*/ 162420 h 298189"/>
              <a:gd name="connsiteX524" fmla="*/ 347825 w 458857"/>
              <a:gd name="connsiteY524" fmla="*/ 159553 h 298189"/>
              <a:gd name="connsiteX525" fmla="*/ 349329 w 458857"/>
              <a:gd name="connsiteY525" fmla="*/ 157458 h 298189"/>
              <a:gd name="connsiteX526" fmla="*/ 349911 w 458857"/>
              <a:gd name="connsiteY526" fmla="*/ 153810 h 298189"/>
              <a:gd name="connsiteX527" fmla="*/ 352282 w 458857"/>
              <a:gd name="connsiteY527" fmla="*/ 151743 h 298189"/>
              <a:gd name="connsiteX528" fmla="*/ 354845 w 458857"/>
              <a:gd name="connsiteY528" fmla="*/ 150504 h 298189"/>
              <a:gd name="connsiteX529" fmla="*/ 358026 w 458857"/>
              <a:gd name="connsiteY529" fmla="*/ 149428 h 298189"/>
              <a:gd name="connsiteX530" fmla="*/ 358902 w 458857"/>
              <a:gd name="connsiteY530" fmla="*/ 147599 h 298189"/>
              <a:gd name="connsiteX531" fmla="*/ 363293 w 458857"/>
              <a:gd name="connsiteY531" fmla="*/ 144494 h 298189"/>
              <a:gd name="connsiteX532" fmla="*/ 365922 w 458857"/>
              <a:gd name="connsiteY532" fmla="*/ 142961 h 298189"/>
              <a:gd name="connsiteX533" fmla="*/ 369246 w 458857"/>
              <a:gd name="connsiteY533" fmla="*/ 142065 h 298189"/>
              <a:gd name="connsiteX534" fmla="*/ 373837 w 458857"/>
              <a:gd name="connsiteY534" fmla="*/ 140046 h 298189"/>
              <a:gd name="connsiteX535" fmla="*/ 377467 w 458857"/>
              <a:gd name="connsiteY535" fmla="*/ 137665 h 298189"/>
              <a:gd name="connsiteX536" fmla="*/ 380943 w 458857"/>
              <a:gd name="connsiteY536" fmla="*/ 133179 h 298189"/>
              <a:gd name="connsiteX537" fmla="*/ 383705 w 458857"/>
              <a:gd name="connsiteY537" fmla="*/ 130235 h 298189"/>
              <a:gd name="connsiteX538" fmla="*/ 386029 w 458857"/>
              <a:gd name="connsiteY538" fmla="*/ 128426 h 298189"/>
              <a:gd name="connsiteX539" fmla="*/ 387982 w 458857"/>
              <a:gd name="connsiteY539" fmla="*/ 128359 h 298189"/>
              <a:gd name="connsiteX540" fmla="*/ 389354 w 458857"/>
              <a:gd name="connsiteY540" fmla="*/ 129826 h 298189"/>
              <a:gd name="connsiteX541" fmla="*/ 390534 w 458857"/>
              <a:gd name="connsiteY541" fmla="*/ 129950 h 298189"/>
              <a:gd name="connsiteX542" fmla="*/ 391306 w 458857"/>
              <a:gd name="connsiteY542" fmla="*/ 129283 h 298189"/>
              <a:gd name="connsiteX543" fmla="*/ 392620 w 458857"/>
              <a:gd name="connsiteY543" fmla="*/ 127397 h 298189"/>
              <a:gd name="connsiteX544" fmla="*/ 394030 w 458857"/>
              <a:gd name="connsiteY544" fmla="*/ 125197 h 298189"/>
              <a:gd name="connsiteX545" fmla="*/ 395354 w 458857"/>
              <a:gd name="connsiteY545" fmla="*/ 124282 h 298189"/>
              <a:gd name="connsiteX546" fmla="*/ 397916 w 458857"/>
              <a:gd name="connsiteY546" fmla="*/ 123815 h 298189"/>
              <a:gd name="connsiteX547" fmla="*/ 400288 w 458857"/>
              <a:gd name="connsiteY547" fmla="*/ 122358 h 298189"/>
              <a:gd name="connsiteX548" fmla="*/ 392420 w 458857"/>
              <a:gd name="connsiteY548" fmla="*/ 169088 h 298189"/>
              <a:gd name="connsiteX549" fmla="*/ 392325 w 458857"/>
              <a:gd name="connsiteY549" fmla="*/ 168231 h 298189"/>
              <a:gd name="connsiteX550" fmla="*/ 391496 w 458857"/>
              <a:gd name="connsiteY550" fmla="*/ 166792 h 298189"/>
              <a:gd name="connsiteX551" fmla="*/ 390258 w 458857"/>
              <a:gd name="connsiteY551" fmla="*/ 165983 h 298189"/>
              <a:gd name="connsiteX552" fmla="*/ 389668 w 458857"/>
              <a:gd name="connsiteY552" fmla="*/ 166335 h 298189"/>
              <a:gd name="connsiteX553" fmla="*/ 390173 w 458857"/>
              <a:gd name="connsiteY553" fmla="*/ 167507 h 298189"/>
              <a:gd name="connsiteX554" fmla="*/ 391611 w 458857"/>
              <a:gd name="connsiteY554" fmla="*/ 169174 h 298189"/>
              <a:gd name="connsiteX555" fmla="*/ 392420 w 458857"/>
              <a:gd name="connsiteY555" fmla="*/ 169088 h 298189"/>
              <a:gd name="connsiteX556" fmla="*/ 407222 w 458857"/>
              <a:gd name="connsiteY556" fmla="*/ 205597 h 298189"/>
              <a:gd name="connsiteX557" fmla="*/ 405879 w 458857"/>
              <a:gd name="connsiteY557" fmla="*/ 205912 h 298189"/>
              <a:gd name="connsiteX558" fmla="*/ 403422 w 458857"/>
              <a:gd name="connsiteY558" fmla="*/ 205864 h 298189"/>
              <a:gd name="connsiteX559" fmla="*/ 402021 w 458857"/>
              <a:gd name="connsiteY559" fmla="*/ 205502 h 298189"/>
              <a:gd name="connsiteX560" fmla="*/ 402879 w 458857"/>
              <a:gd name="connsiteY560" fmla="*/ 202683 h 298189"/>
              <a:gd name="connsiteX561" fmla="*/ 402907 w 458857"/>
              <a:gd name="connsiteY561" fmla="*/ 202121 h 298189"/>
              <a:gd name="connsiteX562" fmla="*/ 402803 w 458857"/>
              <a:gd name="connsiteY562" fmla="*/ 202044 h 298189"/>
              <a:gd name="connsiteX563" fmla="*/ 402098 w 458857"/>
              <a:gd name="connsiteY563" fmla="*/ 201663 h 298189"/>
              <a:gd name="connsiteX564" fmla="*/ 401031 w 458857"/>
              <a:gd name="connsiteY564" fmla="*/ 200511 h 298189"/>
              <a:gd name="connsiteX565" fmla="*/ 400660 w 458857"/>
              <a:gd name="connsiteY565" fmla="*/ 198806 h 298189"/>
              <a:gd name="connsiteX566" fmla="*/ 401078 w 458857"/>
              <a:gd name="connsiteY566" fmla="*/ 197225 h 298189"/>
              <a:gd name="connsiteX567" fmla="*/ 401860 w 458857"/>
              <a:gd name="connsiteY567" fmla="*/ 196567 h 298189"/>
              <a:gd name="connsiteX568" fmla="*/ 402355 w 458857"/>
              <a:gd name="connsiteY568" fmla="*/ 196682 h 298189"/>
              <a:gd name="connsiteX569" fmla="*/ 403860 w 458857"/>
              <a:gd name="connsiteY569" fmla="*/ 199092 h 298189"/>
              <a:gd name="connsiteX570" fmla="*/ 405203 w 458857"/>
              <a:gd name="connsiteY570" fmla="*/ 199797 h 298189"/>
              <a:gd name="connsiteX571" fmla="*/ 407822 w 458857"/>
              <a:gd name="connsiteY571" fmla="*/ 200197 h 298189"/>
              <a:gd name="connsiteX572" fmla="*/ 406498 w 458857"/>
              <a:gd name="connsiteY572" fmla="*/ 202578 h 298189"/>
              <a:gd name="connsiteX573" fmla="*/ 407480 w 458857"/>
              <a:gd name="connsiteY573" fmla="*/ 205121 h 298189"/>
              <a:gd name="connsiteX574" fmla="*/ 407222 w 458857"/>
              <a:gd name="connsiteY574" fmla="*/ 205597 h 298189"/>
              <a:gd name="connsiteX575" fmla="*/ 422548 w 458857"/>
              <a:gd name="connsiteY575" fmla="*/ 203597 h 298189"/>
              <a:gd name="connsiteX576" fmla="*/ 421834 w 458857"/>
              <a:gd name="connsiteY576" fmla="*/ 205092 h 298189"/>
              <a:gd name="connsiteX577" fmla="*/ 420577 w 458857"/>
              <a:gd name="connsiteY577" fmla="*/ 204731 h 298189"/>
              <a:gd name="connsiteX578" fmla="*/ 419586 w 458857"/>
              <a:gd name="connsiteY578" fmla="*/ 203740 h 298189"/>
              <a:gd name="connsiteX579" fmla="*/ 419910 w 458857"/>
              <a:gd name="connsiteY579" fmla="*/ 202959 h 298189"/>
              <a:gd name="connsiteX580" fmla="*/ 421386 w 458857"/>
              <a:gd name="connsiteY580" fmla="*/ 202530 h 298189"/>
              <a:gd name="connsiteX581" fmla="*/ 422157 w 458857"/>
              <a:gd name="connsiteY581" fmla="*/ 202102 h 298189"/>
              <a:gd name="connsiteX582" fmla="*/ 422805 w 458857"/>
              <a:gd name="connsiteY582" fmla="*/ 202025 h 298189"/>
              <a:gd name="connsiteX583" fmla="*/ 422548 w 458857"/>
              <a:gd name="connsiteY583" fmla="*/ 203597 h 298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</a:cxnLst>
            <a:rect l="l" t="t" r="r" b="b"/>
            <a:pathLst>
              <a:path w="458857" h="298189">
                <a:moveTo>
                  <a:pt x="400288" y="122358"/>
                </a:moveTo>
                <a:lnTo>
                  <a:pt x="401155" y="121720"/>
                </a:lnTo>
                <a:lnTo>
                  <a:pt x="402679" y="121072"/>
                </a:lnTo>
                <a:lnTo>
                  <a:pt x="405193" y="122320"/>
                </a:lnTo>
                <a:lnTo>
                  <a:pt x="407394" y="123892"/>
                </a:lnTo>
                <a:lnTo>
                  <a:pt x="407927" y="124616"/>
                </a:lnTo>
                <a:lnTo>
                  <a:pt x="407822" y="125454"/>
                </a:lnTo>
                <a:lnTo>
                  <a:pt x="402574" y="128511"/>
                </a:lnTo>
                <a:lnTo>
                  <a:pt x="399316" y="129940"/>
                </a:lnTo>
                <a:lnTo>
                  <a:pt x="397878" y="130197"/>
                </a:lnTo>
                <a:lnTo>
                  <a:pt x="397488" y="130597"/>
                </a:lnTo>
                <a:lnTo>
                  <a:pt x="396459" y="134074"/>
                </a:lnTo>
                <a:lnTo>
                  <a:pt x="394440" y="134693"/>
                </a:lnTo>
                <a:lnTo>
                  <a:pt x="391849" y="135750"/>
                </a:lnTo>
                <a:lnTo>
                  <a:pt x="390039" y="137351"/>
                </a:lnTo>
                <a:lnTo>
                  <a:pt x="387153" y="141122"/>
                </a:lnTo>
                <a:lnTo>
                  <a:pt x="379819" y="146599"/>
                </a:lnTo>
                <a:lnTo>
                  <a:pt x="379714" y="147714"/>
                </a:lnTo>
                <a:lnTo>
                  <a:pt x="380352" y="148619"/>
                </a:lnTo>
                <a:lnTo>
                  <a:pt x="382734" y="149247"/>
                </a:lnTo>
                <a:lnTo>
                  <a:pt x="385877" y="150924"/>
                </a:lnTo>
                <a:lnTo>
                  <a:pt x="387582" y="152238"/>
                </a:lnTo>
                <a:lnTo>
                  <a:pt x="392239" y="150543"/>
                </a:lnTo>
                <a:lnTo>
                  <a:pt x="393392" y="150914"/>
                </a:lnTo>
                <a:lnTo>
                  <a:pt x="394611" y="152667"/>
                </a:lnTo>
                <a:lnTo>
                  <a:pt x="395897" y="157563"/>
                </a:lnTo>
                <a:lnTo>
                  <a:pt x="397983" y="158896"/>
                </a:lnTo>
                <a:lnTo>
                  <a:pt x="400717" y="159915"/>
                </a:lnTo>
                <a:lnTo>
                  <a:pt x="402412" y="160249"/>
                </a:lnTo>
                <a:lnTo>
                  <a:pt x="404670" y="161449"/>
                </a:lnTo>
                <a:lnTo>
                  <a:pt x="407680" y="161897"/>
                </a:lnTo>
                <a:lnTo>
                  <a:pt x="409699" y="161458"/>
                </a:lnTo>
                <a:lnTo>
                  <a:pt x="412223" y="162487"/>
                </a:lnTo>
                <a:lnTo>
                  <a:pt x="412632" y="162039"/>
                </a:lnTo>
                <a:lnTo>
                  <a:pt x="412966" y="154743"/>
                </a:lnTo>
                <a:lnTo>
                  <a:pt x="415080" y="155962"/>
                </a:lnTo>
                <a:lnTo>
                  <a:pt x="416300" y="155943"/>
                </a:lnTo>
                <a:lnTo>
                  <a:pt x="417366" y="155048"/>
                </a:lnTo>
                <a:lnTo>
                  <a:pt x="417919" y="153838"/>
                </a:lnTo>
                <a:lnTo>
                  <a:pt x="418281" y="151429"/>
                </a:lnTo>
                <a:lnTo>
                  <a:pt x="417814" y="149019"/>
                </a:lnTo>
                <a:lnTo>
                  <a:pt x="418757" y="147914"/>
                </a:lnTo>
                <a:lnTo>
                  <a:pt x="419491" y="147666"/>
                </a:lnTo>
                <a:lnTo>
                  <a:pt x="420034" y="147961"/>
                </a:lnTo>
                <a:lnTo>
                  <a:pt x="420357" y="148580"/>
                </a:lnTo>
                <a:lnTo>
                  <a:pt x="420453" y="150762"/>
                </a:lnTo>
                <a:lnTo>
                  <a:pt x="421977" y="151686"/>
                </a:lnTo>
                <a:lnTo>
                  <a:pt x="422910" y="152219"/>
                </a:lnTo>
                <a:lnTo>
                  <a:pt x="423796" y="154067"/>
                </a:lnTo>
                <a:lnTo>
                  <a:pt x="424662" y="155829"/>
                </a:lnTo>
                <a:lnTo>
                  <a:pt x="425215" y="159953"/>
                </a:lnTo>
                <a:lnTo>
                  <a:pt x="427358" y="160239"/>
                </a:lnTo>
                <a:lnTo>
                  <a:pt x="429873" y="161030"/>
                </a:lnTo>
                <a:lnTo>
                  <a:pt x="431559" y="160258"/>
                </a:lnTo>
                <a:lnTo>
                  <a:pt x="432864" y="160715"/>
                </a:lnTo>
                <a:lnTo>
                  <a:pt x="433311" y="162668"/>
                </a:lnTo>
                <a:lnTo>
                  <a:pt x="433302" y="164487"/>
                </a:lnTo>
                <a:lnTo>
                  <a:pt x="433492" y="165935"/>
                </a:lnTo>
                <a:lnTo>
                  <a:pt x="434168" y="166345"/>
                </a:lnTo>
                <a:lnTo>
                  <a:pt x="436359" y="165440"/>
                </a:lnTo>
                <a:lnTo>
                  <a:pt x="438198" y="165316"/>
                </a:lnTo>
                <a:lnTo>
                  <a:pt x="439893" y="166183"/>
                </a:lnTo>
                <a:lnTo>
                  <a:pt x="441998" y="167497"/>
                </a:lnTo>
                <a:lnTo>
                  <a:pt x="445055" y="170945"/>
                </a:lnTo>
                <a:lnTo>
                  <a:pt x="446065" y="171440"/>
                </a:lnTo>
                <a:lnTo>
                  <a:pt x="450675" y="171707"/>
                </a:lnTo>
                <a:lnTo>
                  <a:pt x="451638" y="172412"/>
                </a:lnTo>
                <a:lnTo>
                  <a:pt x="453218" y="172412"/>
                </a:lnTo>
                <a:lnTo>
                  <a:pt x="454933" y="171793"/>
                </a:lnTo>
                <a:lnTo>
                  <a:pt x="458734" y="172907"/>
                </a:lnTo>
                <a:lnTo>
                  <a:pt x="458857" y="173536"/>
                </a:lnTo>
                <a:lnTo>
                  <a:pt x="458219" y="174403"/>
                </a:lnTo>
                <a:lnTo>
                  <a:pt x="449161" y="179165"/>
                </a:lnTo>
                <a:lnTo>
                  <a:pt x="448494" y="180632"/>
                </a:lnTo>
                <a:lnTo>
                  <a:pt x="446647" y="182489"/>
                </a:lnTo>
                <a:lnTo>
                  <a:pt x="444627" y="183547"/>
                </a:lnTo>
                <a:lnTo>
                  <a:pt x="443646" y="183585"/>
                </a:lnTo>
                <a:lnTo>
                  <a:pt x="439217" y="181699"/>
                </a:lnTo>
                <a:lnTo>
                  <a:pt x="438702" y="182156"/>
                </a:lnTo>
                <a:lnTo>
                  <a:pt x="438341" y="182918"/>
                </a:lnTo>
                <a:lnTo>
                  <a:pt x="438359" y="183747"/>
                </a:lnTo>
                <a:lnTo>
                  <a:pt x="439331" y="185728"/>
                </a:lnTo>
                <a:lnTo>
                  <a:pt x="438884" y="186976"/>
                </a:lnTo>
                <a:lnTo>
                  <a:pt x="438035" y="187881"/>
                </a:lnTo>
                <a:lnTo>
                  <a:pt x="435264" y="187090"/>
                </a:lnTo>
                <a:lnTo>
                  <a:pt x="434750" y="186585"/>
                </a:lnTo>
                <a:lnTo>
                  <a:pt x="434693" y="186033"/>
                </a:lnTo>
                <a:lnTo>
                  <a:pt x="433626" y="186033"/>
                </a:lnTo>
                <a:lnTo>
                  <a:pt x="431978" y="186585"/>
                </a:lnTo>
                <a:lnTo>
                  <a:pt x="428806" y="190005"/>
                </a:lnTo>
                <a:lnTo>
                  <a:pt x="427701" y="191796"/>
                </a:lnTo>
                <a:lnTo>
                  <a:pt x="427291" y="192872"/>
                </a:lnTo>
                <a:lnTo>
                  <a:pt x="425882" y="193482"/>
                </a:lnTo>
                <a:lnTo>
                  <a:pt x="424349" y="193710"/>
                </a:lnTo>
                <a:lnTo>
                  <a:pt x="422367" y="195320"/>
                </a:lnTo>
                <a:lnTo>
                  <a:pt x="420214" y="196567"/>
                </a:lnTo>
                <a:lnTo>
                  <a:pt x="419528" y="195653"/>
                </a:lnTo>
                <a:lnTo>
                  <a:pt x="419109" y="194634"/>
                </a:lnTo>
                <a:lnTo>
                  <a:pt x="418538" y="194310"/>
                </a:lnTo>
                <a:lnTo>
                  <a:pt x="417214" y="194548"/>
                </a:lnTo>
                <a:lnTo>
                  <a:pt x="415614" y="194586"/>
                </a:lnTo>
                <a:lnTo>
                  <a:pt x="413928" y="193434"/>
                </a:lnTo>
                <a:lnTo>
                  <a:pt x="411747" y="192272"/>
                </a:lnTo>
                <a:lnTo>
                  <a:pt x="409842" y="191862"/>
                </a:lnTo>
                <a:lnTo>
                  <a:pt x="404222" y="192405"/>
                </a:lnTo>
                <a:lnTo>
                  <a:pt x="401441" y="192977"/>
                </a:lnTo>
                <a:lnTo>
                  <a:pt x="400565" y="193538"/>
                </a:lnTo>
                <a:lnTo>
                  <a:pt x="399002" y="193691"/>
                </a:lnTo>
                <a:lnTo>
                  <a:pt x="392420" y="194863"/>
                </a:lnTo>
                <a:lnTo>
                  <a:pt x="391077" y="194405"/>
                </a:lnTo>
                <a:lnTo>
                  <a:pt x="390087" y="192557"/>
                </a:lnTo>
                <a:lnTo>
                  <a:pt x="389220" y="190557"/>
                </a:lnTo>
                <a:lnTo>
                  <a:pt x="387515" y="189833"/>
                </a:lnTo>
                <a:lnTo>
                  <a:pt x="385600" y="189271"/>
                </a:lnTo>
                <a:lnTo>
                  <a:pt x="384886" y="188471"/>
                </a:lnTo>
                <a:lnTo>
                  <a:pt x="384839" y="187500"/>
                </a:lnTo>
                <a:lnTo>
                  <a:pt x="385039" y="186547"/>
                </a:lnTo>
                <a:lnTo>
                  <a:pt x="385191" y="186052"/>
                </a:lnTo>
                <a:lnTo>
                  <a:pt x="389630" y="182223"/>
                </a:lnTo>
                <a:lnTo>
                  <a:pt x="393630" y="178775"/>
                </a:lnTo>
                <a:lnTo>
                  <a:pt x="394002" y="178499"/>
                </a:lnTo>
                <a:lnTo>
                  <a:pt x="394364" y="177841"/>
                </a:lnTo>
                <a:lnTo>
                  <a:pt x="395040" y="176651"/>
                </a:lnTo>
                <a:lnTo>
                  <a:pt x="395040" y="176032"/>
                </a:lnTo>
                <a:lnTo>
                  <a:pt x="392049" y="174660"/>
                </a:lnTo>
                <a:lnTo>
                  <a:pt x="391935" y="174031"/>
                </a:lnTo>
                <a:lnTo>
                  <a:pt x="392535" y="173384"/>
                </a:lnTo>
                <a:lnTo>
                  <a:pt x="392535" y="172517"/>
                </a:lnTo>
                <a:lnTo>
                  <a:pt x="390420" y="169983"/>
                </a:lnTo>
                <a:lnTo>
                  <a:pt x="386762" y="166030"/>
                </a:lnTo>
                <a:lnTo>
                  <a:pt x="385706" y="165621"/>
                </a:lnTo>
                <a:lnTo>
                  <a:pt x="384924" y="165878"/>
                </a:lnTo>
                <a:lnTo>
                  <a:pt x="383496" y="169697"/>
                </a:lnTo>
                <a:lnTo>
                  <a:pt x="382781" y="170669"/>
                </a:lnTo>
                <a:lnTo>
                  <a:pt x="378609" y="173174"/>
                </a:lnTo>
                <a:lnTo>
                  <a:pt x="375123" y="174898"/>
                </a:lnTo>
                <a:lnTo>
                  <a:pt x="368913" y="177956"/>
                </a:lnTo>
                <a:lnTo>
                  <a:pt x="367293" y="178918"/>
                </a:lnTo>
                <a:lnTo>
                  <a:pt x="366170" y="178746"/>
                </a:lnTo>
                <a:lnTo>
                  <a:pt x="365046" y="178146"/>
                </a:lnTo>
                <a:lnTo>
                  <a:pt x="361559" y="175051"/>
                </a:lnTo>
                <a:lnTo>
                  <a:pt x="359312" y="173993"/>
                </a:lnTo>
                <a:lnTo>
                  <a:pt x="357797" y="175041"/>
                </a:lnTo>
                <a:lnTo>
                  <a:pt x="356521" y="176565"/>
                </a:lnTo>
                <a:lnTo>
                  <a:pt x="356645" y="179699"/>
                </a:lnTo>
                <a:lnTo>
                  <a:pt x="355206" y="181346"/>
                </a:lnTo>
                <a:lnTo>
                  <a:pt x="353768" y="182089"/>
                </a:lnTo>
                <a:lnTo>
                  <a:pt x="356388" y="190462"/>
                </a:lnTo>
                <a:lnTo>
                  <a:pt x="356130" y="191538"/>
                </a:lnTo>
                <a:lnTo>
                  <a:pt x="354130" y="191834"/>
                </a:lnTo>
                <a:lnTo>
                  <a:pt x="355597" y="194977"/>
                </a:lnTo>
                <a:lnTo>
                  <a:pt x="354359" y="195339"/>
                </a:lnTo>
                <a:lnTo>
                  <a:pt x="351206" y="194605"/>
                </a:lnTo>
                <a:lnTo>
                  <a:pt x="346967" y="194120"/>
                </a:lnTo>
                <a:lnTo>
                  <a:pt x="338966" y="195510"/>
                </a:lnTo>
                <a:lnTo>
                  <a:pt x="338376" y="196053"/>
                </a:lnTo>
                <a:lnTo>
                  <a:pt x="338157" y="196748"/>
                </a:lnTo>
                <a:lnTo>
                  <a:pt x="338624" y="197377"/>
                </a:lnTo>
                <a:lnTo>
                  <a:pt x="342500" y="197444"/>
                </a:lnTo>
                <a:lnTo>
                  <a:pt x="346291" y="197130"/>
                </a:lnTo>
                <a:lnTo>
                  <a:pt x="347339" y="197711"/>
                </a:lnTo>
                <a:lnTo>
                  <a:pt x="347500" y="198739"/>
                </a:lnTo>
                <a:lnTo>
                  <a:pt x="347063" y="199387"/>
                </a:lnTo>
                <a:lnTo>
                  <a:pt x="345796" y="199501"/>
                </a:lnTo>
                <a:lnTo>
                  <a:pt x="343024" y="200120"/>
                </a:lnTo>
                <a:lnTo>
                  <a:pt x="342709" y="200778"/>
                </a:lnTo>
                <a:lnTo>
                  <a:pt x="342614" y="201406"/>
                </a:lnTo>
                <a:lnTo>
                  <a:pt x="343557" y="203225"/>
                </a:lnTo>
                <a:lnTo>
                  <a:pt x="344605" y="204388"/>
                </a:lnTo>
                <a:lnTo>
                  <a:pt x="344738" y="205073"/>
                </a:lnTo>
                <a:lnTo>
                  <a:pt x="344300" y="205654"/>
                </a:lnTo>
                <a:lnTo>
                  <a:pt x="343767" y="205883"/>
                </a:lnTo>
                <a:lnTo>
                  <a:pt x="342833" y="205026"/>
                </a:lnTo>
                <a:lnTo>
                  <a:pt x="342300" y="205197"/>
                </a:lnTo>
                <a:lnTo>
                  <a:pt x="342043" y="205978"/>
                </a:lnTo>
                <a:lnTo>
                  <a:pt x="341786" y="206893"/>
                </a:lnTo>
                <a:lnTo>
                  <a:pt x="341176" y="207559"/>
                </a:lnTo>
                <a:lnTo>
                  <a:pt x="339880" y="207207"/>
                </a:lnTo>
                <a:lnTo>
                  <a:pt x="338594" y="207464"/>
                </a:lnTo>
                <a:lnTo>
                  <a:pt x="337833" y="210779"/>
                </a:lnTo>
                <a:lnTo>
                  <a:pt x="337185" y="214532"/>
                </a:lnTo>
                <a:lnTo>
                  <a:pt x="335070" y="217027"/>
                </a:lnTo>
                <a:lnTo>
                  <a:pt x="333899" y="217932"/>
                </a:lnTo>
                <a:lnTo>
                  <a:pt x="332175" y="218199"/>
                </a:lnTo>
                <a:lnTo>
                  <a:pt x="329612" y="217894"/>
                </a:lnTo>
                <a:lnTo>
                  <a:pt x="328060" y="217522"/>
                </a:lnTo>
                <a:lnTo>
                  <a:pt x="323564" y="216970"/>
                </a:lnTo>
                <a:lnTo>
                  <a:pt x="319059" y="215951"/>
                </a:lnTo>
                <a:lnTo>
                  <a:pt x="313992" y="214999"/>
                </a:lnTo>
                <a:lnTo>
                  <a:pt x="309276" y="217199"/>
                </a:lnTo>
                <a:lnTo>
                  <a:pt x="307915" y="218542"/>
                </a:lnTo>
                <a:lnTo>
                  <a:pt x="307048" y="219799"/>
                </a:lnTo>
                <a:lnTo>
                  <a:pt x="306162" y="220380"/>
                </a:lnTo>
                <a:lnTo>
                  <a:pt x="304114" y="228076"/>
                </a:lnTo>
                <a:lnTo>
                  <a:pt x="304324" y="228953"/>
                </a:lnTo>
                <a:lnTo>
                  <a:pt x="305457" y="229638"/>
                </a:lnTo>
                <a:lnTo>
                  <a:pt x="311239" y="231229"/>
                </a:lnTo>
                <a:lnTo>
                  <a:pt x="312087" y="231886"/>
                </a:lnTo>
                <a:lnTo>
                  <a:pt x="312591" y="232639"/>
                </a:lnTo>
                <a:lnTo>
                  <a:pt x="312839" y="236087"/>
                </a:lnTo>
                <a:lnTo>
                  <a:pt x="313315" y="236563"/>
                </a:lnTo>
                <a:lnTo>
                  <a:pt x="315296" y="236992"/>
                </a:lnTo>
                <a:lnTo>
                  <a:pt x="318164" y="236963"/>
                </a:lnTo>
                <a:lnTo>
                  <a:pt x="320411" y="236620"/>
                </a:lnTo>
                <a:lnTo>
                  <a:pt x="322669" y="236934"/>
                </a:lnTo>
                <a:lnTo>
                  <a:pt x="324250" y="237677"/>
                </a:lnTo>
                <a:lnTo>
                  <a:pt x="325021" y="238849"/>
                </a:lnTo>
                <a:lnTo>
                  <a:pt x="325450" y="240116"/>
                </a:lnTo>
                <a:lnTo>
                  <a:pt x="322764" y="247669"/>
                </a:lnTo>
                <a:lnTo>
                  <a:pt x="322983" y="250412"/>
                </a:lnTo>
                <a:lnTo>
                  <a:pt x="323812" y="254337"/>
                </a:lnTo>
                <a:lnTo>
                  <a:pt x="325336" y="257413"/>
                </a:lnTo>
                <a:lnTo>
                  <a:pt x="328203" y="260413"/>
                </a:lnTo>
                <a:lnTo>
                  <a:pt x="330384" y="262338"/>
                </a:lnTo>
                <a:lnTo>
                  <a:pt x="330841" y="263242"/>
                </a:lnTo>
                <a:lnTo>
                  <a:pt x="330955" y="264643"/>
                </a:lnTo>
                <a:lnTo>
                  <a:pt x="330603" y="266433"/>
                </a:lnTo>
                <a:lnTo>
                  <a:pt x="329346" y="269272"/>
                </a:lnTo>
                <a:lnTo>
                  <a:pt x="327803" y="271748"/>
                </a:lnTo>
                <a:lnTo>
                  <a:pt x="326136" y="272796"/>
                </a:lnTo>
                <a:lnTo>
                  <a:pt x="323822" y="275939"/>
                </a:lnTo>
                <a:lnTo>
                  <a:pt x="321773" y="279797"/>
                </a:lnTo>
                <a:lnTo>
                  <a:pt x="317840" y="284845"/>
                </a:lnTo>
                <a:lnTo>
                  <a:pt x="316516" y="287655"/>
                </a:lnTo>
                <a:lnTo>
                  <a:pt x="316078" y="295761"/>
                </a:lnTo>
                <a:lnTo>
                  <a:pt x="315040" y="298190"/>
                </a:lnTo>
                <a:lnTo>
                  <a:pt x="314877" y="297266"/>
                </a:lnTo>
                <a:lnTo>
                  <a:pt x="313458" y="296342"/>
                </a:lnTo>
                <a:lnTo>
                  <a:pt x="310982" y="296504"/>
                </a:lnTo>
                <a:lnTo>
                  <a:pt x="309353" y="296066"/>
                </a:lnTo>
                <a:lnTo>
                  <a:pt x="308572" y="295027"/>
                </a:lnTo>
                <a:lnTo>
                  <a:pt x="306553" y="295323"/>
                </a:lnTo>
                <a:lnTo>
                  <a:pt x="303295" y="296932"/>
                </a:lnTo>
                <a:lnTo>
                  <a:pt x="299971" y="296075"/>
                </a:lnTo>
                <a:lnTo>
                  <a:pt x="296589" y="292741"/>
                </a:lnTo>
                <a:lnTo>
                  <a:pt x="290141" y="291522"/>
                </a:lnTo>
                <a:lnTo>
                  <a:pt x="281978" y="292284"/>
                </a:lnTo>
                <a:lnTo>
                  <a:pt x="281674" y="288589"/>
                </a:lnTo>
                <a:lnTo>
                  <a:pt x="281692" y="283874"/>
                </a:lnTo>
                <a:lnTo>
                  <a:pt x="282064" y="277597"/>
                </a:lnTo>
                <a:lnTo>
                  <a:pt x="284845" y="272663"/>
                </a:lnTo>
                <a:lnTo>
                  <a:pt x="284759" y="271720"/>
                </a:lnTo>
                <a:lnTo>
                  <a:pt x="284216" y="270815"/>
                </a:lnTo>
                <a:lnTo>
                  <a:pt x="283369" y="270005"/>
                </a:lnTo>
                <a:lnTo>
                  <a:pt x="278425" y="268643"/>
                </a:lnTo>
                <a:lnTo>
                  <a:pt x="276977" y="267929"/>
                </a:lnTo>
                <a:lnTo>
                  <a:pt x="275063" y="266367"/>
                </a:lnTo>
                <a:lnTo>
                  <a:pt x="272644" y="264728"/>
                </a:lnTo>
                <a:lnTo>
                  <a:pt x="270539" y="263595"/>
                </a:lnTo>
                <a:lnTo>
                  <a:pt x="267233" y="262099"/>
                </a:lnTo>
                <a:lnTo>
                  <a:pt x="264186" y="261271"/>
                </a:lnTo>
                <a:lnTo>
                  <a:pt x="262394" y="261899"/>
                </a:lnTo>
                <a:lnTo>
                  <a:pt x="260747" y="262700"/>
                </a:lnTo>
                <a:lnTo>
                  <a:pt x="259204" y="262719"/>
                </a:lnTo>
                <a:lnTo>
                  <a:pt x="257661" y="262281"/>
                </a:lnTo>
                <a:lnTo>
                  <a:pt x="251946" y="258537"/>
                </a:lnTo>
                <a:lnTo>
                  <a:pt x="243316" y="252060"/>
                </a:lnTo>
                <a:lnTo>
                  <a:pt x="236477" y="247526"/>
                </a:lnTo>
                <a:lnTo>
                  <a:pt x="232181" y="245355"/>
                </a:lnTo>
                <a:lnTo>
                  <a:pt x="231162" y="244659"/>
                </a:lnTo>
                <a:lnTo>
                  <a:pt x="228752" y="242621"/>
                </a:lnTo>
                <a:lnTo>
                  <a:pt x="222828" y="237115"/>
                </a:lnTo>
                <a:lnTo>
                  <a:pt x="218894" y="237925"/>
                </a:lnTo>
                <a:lnTo>
                  <a:pt x="213274" y="234344"/>
                </a:lnTo>
                <a:lnTo>
                  <a:pt x="208226" y="230839"/>
                </a:lnTo>
                <a:lnTo>
                  <a:pt x="207083" y="229886"/>
                </a:lnTo>
                <a:lnTo>
                  <a:pt x="201339" y="223390"/>
                </a:lnTo>
                <a:lnTo>
                  <a:pt x="195606" y="219170"/>
                </a:lnTo>
                <a:lnTo>
                  <a:pt x="189357" y="214560"/>
                </a:lnTo>
                <a:lnTo>
                  <a:pt x="185318" y="211665"/>
                </a:lnTo>
                <a:lnTo>
                  <a:pt x="178470" y="206750"/>
                </a:lnTo>
                <a:lnTo>
                  <a:pt x="175117" y="203778"/>
                </a:lnTo>
                <a:lnTo>
                  <a:pt x="173984" y="202683"/>
                </a:lnTo>
                <a:lnTo>
                  <a:pt x="172879" y="200578"/>
                </a:lnTo>
                <a:lnTo>
                  <a:pt x="171088" y="190262"/>
                </a:lnTo>
                <a:lnTo>
                  <a:pt x="169030" y="185519"/>
                </a:lnTo>
                <a:lnTo>
                  <a:pt x="166097" y="182937"/>
                </a:lnTo>
                <a:lnTo>
                  <a:pt x="163602" y="177956"/>
                </a:lnTo>
                <a:lnTo>
                  <a:pt x="161525" y="170555"/>
                </a:lnTo>
                <a:lnTo>
                  <a:pt x="159811" y="165735"/>
                </a:lnTo>
                <a:lnTo>
                  <a:pt x="158448" y="163506"/>
                </a:lnTo>
                <a:lnTo>
                  <a:pt x="155705" y="161039"/>
                </a:lnTo>
                <a:lnTo>
                  <a:pt x="151543" y="158334"/>
                </a:lnTo>
                <a:lnTo>
                  <a:pt x="147599" y="157048"/>
                </a:lnTo>
                <a:lnTo>
                  <a:pt x="146180" y="157096"/>
                </a:lnTo>
                <a:lnTo>
                  <a:pt x="145475" y="157429"/>
                </a:lnTo>
                <a:lnTo>
                  <a:pt x="144675" y="157887"/>
                </a:lnTo>
                <a:lnTo>
                  <a:pt x="143113" y="159906"/>
                </a:lnTo>
                <a:lnTo>
                  <a:pt x="140808" y="160115"/>
                </a:lnTo>
                <a:lnTo>
                  <a:pt x="139112" y="160068"/>
                </a:lnTo>
                <a:lnTo>
                  <a:pt x="137532" y="159344"/>
                </a:lnTo>
                <a:lnTo>
                  <a:pt x="132540" y="158706"/>
                </a:lnTo>
                <a:lnTo>
                  <a:pt x="130769" y="158001"/>
                </a:lnTo>
                <a:lnTo>
                  <a:pt x="127768" y="158105"/>
                </a:lnTo>
                <a:lnTo>
                  <a:pt x="121320" y="159153"/>
                </a:lnTo>
                <a:lnTo>
                  <a:pt x="119749" y="158963"/>
                </a:lnTo>
                <a:lnTo>
                  <a:pt x="112938" y="154448"/>
                </a:lnTo>
                <a:lnTo>
                  <a:pt x="109976" y="152657"/>
                </a:lnTo>
                <a:lnTo>
                  <a:pt x="109385" y="151667"/>
                </a:lnTo>
                <a:lnTo>
                  <a:pt x="109414" y="149933"/>
                </a:lnTo>
                <a:lnTo>
                  <a:pt x="110414" y="147476"/>
                </a:lnTo>
                <a:lnTo>
                  <a:pt x="111271" y="145733"/>
                </a:lnTo>
                <a:lnTo>
                  <a:pt x="110890" y="143923"/>
                </a:lnTo>
                <a:lnTo>
                  <a:pt x="109594" y="141942"/>
                </a:lnTo>
                <a:lnTo>
                  <a:pt x="109594" y="139827"/>
                </a:lnTo>
                <a:lnTo>
                  <a:pt x="110480" y="138646"/>
                </a:lnTo>
                <a:lnTo>
                  <a:pt x="112290" y="139017"/>
                </a:lnTo>
                <a:lnTo>
                  <a:pt x="112938" y="138274"/>
                </a:lnTo>
                <a:lnTo>
                  <a:pt x="112709" y="137151"/>
                </a:lnTo>
                <a:lnTo>
                  <a:pt x="111728" y="136350"/>
                </a:lnTo>
                <a:lnTo>
                  <a:pt x="110423" y="134550"/>
                </a:lnTo>
                <a:lnTo>
                  <a:pt x="106566" y="132874"/>
                </a:lnTo>
                <a:lnTo>
                  <a:pt x="106013" y="132188"/>
                </a:lnTo>
                <a:lnTo>
                  <a:pt x="106213" y="131407"/>
                </a:lnTo>
                <a:lnTo>
                  <a:pt x="106880" y="130569"/>
                </a:lnTo>
                <a:lnTo>
                  <a:pt x="107013" y="128797"/>
                </a:lnTo>
                <a:lnTo>
                  <a:pt x="107080" y="126511"/>
                </a:lnTo>
                <a:lnTo>
                  <a:pt x="107595" y="125321"/>
                </a:lnTo>
                <a:lnTo>
                  <a:pt x="107737" y="124387"/>
                </a:lnTo>
                <a:lnTo>
                  <a:pt x="107175" y="123635"/>
                </a:lnTo>
                <a:lnTo>
                  <a:pt x="105870" y="122758"/>
                </a:lnTo>
                <a:lnTo>
                  <a:pt x="103784" y="120634"/>
                </a:lnTo>
                <a:lnTo>
                  <a:pt x="101222" y="120406"/>
                </a:lnTo>
                <a:lnTo>
                  <a:pt x="92888" y="120482"/>
                </a:lnTo>
                <a:lnTo>
                  <a:pt x="90307" y="119625"/>
                </a:lnTo>
                <a:lnTo>
                  <a:pt x="88230" y="118434"/>
                </a:lnTo>
                <a:lnTo>
                  <a:pt x="86153" y="113900"/>
                </a:lnTo>
                <a:lnTo>
                  <a:pt x="85106" y="112824"/>
                </a:lnTo>
                <a:lnTo>
                  <a:pt x="84125" y="112376"/>
                </a:lnTo>
                <a:lnTo>
                  <a:pt x="81791" y="112224"/>
                </a:lnTo>
                <a:lnTo>
                  <a:pt x="78981" y="111786"/>
                </a:lnTo>
                <a:lnTo>
                  <a:pt x="77543" y="111014"/>
                </a:lnTo>
                <a:lnTo>
                  <a:pt x="73619" y="106861"/>
                </a:lnTo>
                <a:lnTo>
                  <a:pt x="69847" y="103146"/>
                </a:lnTo>
                <a:lnTo>
                  <a:pt x="68332" y="106652"/>
                </a:lnTo>
                <a:lnTo>
                  <a:pt x="66866" y="107347"/>
                </a:lnTo>
                <a:lnTo>
                  <a:pt x="63541" y="107023"/>
                </a:lnTo>
                <a:lnTo>
                  <a:pt x="61046" y="106432"/>
                </a:lnTo>
                <a:lnTo>
                  <a:pt x="59627" y="107223"/>
                </a:lnTo>
                <a:lnTo>
                  <a:pt x="58160" y="108604"/>
                </a:lnTo>
                <a:lnTo>
                  <a:pt x="58436" y="109519"/>
                </a:lnTo>
                <a:lnTo>
                  <a:pt x="59560" y="110480"/>
                </a:lnTo>
                <a:lnTo>
                  <a:pt x="61817" y="112262"/>
                </a:lnTo>
                <a:lnTo>
                  <a:pt x="65275" y="116615"/>
                </a:lnTo>
                <a:lnTo>
                  <a:pt x="66847" y="119015"/>
                </a:lnTo>
                <a:lnTo>
                  <a:pt x="67075" y="119853"/>
                </a:lnTo>
                <a:lnTo>
                  <a:pt x="66780" y="120482"/>
                </a:lnTo>
                <a:lnTo>
                  <a:pt x="66313" y="120748"/>
                </a:lnTo>
                <a:lnTo>
                  <a:pt x="65627" y="120739"/>
                </a:lnTo>
                <a:lnTo>
                  <a:pt x="64704" y="120730"/>
                </a:lnTo>
                <a:lnTo>
                  <a:pt x="64170" y="120015"/>
                </a:lnTo>
                <a:lnTo>
                  <a:pt x="63989" y="118777"/>
                </a:lnTo>
                <a:lnTo>
                  <a:pt x="62836" y="116900"/>
                </a:lnTo>
                <a:lnTo>
                  <a:pt x="61646" y="115814"/>
                </a:lnTo>
                <a:lnTo>
                  <a:pt x="60341" y="115138"/>
                </a:lnTo>
                <a:lnTo>
                  <a:pt x="58512" y="114633"/>
                </a:lnTo>
                <a:lnTo>
                  <a:pt x="56102" y="113738"/>
                </a:lnTo>
                <a:lnTo>
                  <a:pt x="54854" y="113700"/>
                </a:lnTo>
                <a:lnTo>
                  <a:pt x="53645" y="114738"/>
                </a:lnTo>
                <a:lnTo>
                  <a:pt x="52635" y="116138"/>
                </a:lnTo>
                <a:lnTo>
                  <a:pt x="52035" y="119196"/>
                </a:lnTo>
                <a:lnTo>
                  <a:pt x="50235" y="122949"/>
                </a:lnTo>
                <a:lnTo>
                  <a:pt x="49130" y="124425"/>
                </a:lnTo>
                <a:lnTo>
                  <a:pt x="45701" y="125321"/>
                </a:lnTo>
                <a:lnTo>
                  <a:pt x="37566" y="125625"/>
                </a:lnTo>
                <a:lnTo>
                  <a:pt x="35138" y="126797"/>
                </a:lnTo>
                <a:lnTo>
                  <a:pt x="33481" y="128207"/>
                </a:lnTo>
                <a:lnTo>
                  <a:pt x="30404" y="132769"/>
                </a:lnTo>
                <a:lnTo>
                  <a:pt x="28260" y="134284"/>
                </a:lnTo>
                <a:lnTo>
                  <a:pt x="26403" y="136370"/>
                </a:lnTo>
                <a:lnTo>
                  <a:pt x="26965" y="143056"/>
                </a:lnTo>
                <a:lnTo>
                  <a:pt x="27861" y="150838"/>
                </a:lnTo>
                <a:lnTo>
                  <a:pt x="29423" y="152991"/>
                </a:lnTo>
                <a:lnTo>
                  <a:pt x="30413" y="153638"/>
                </a:lnTo>
                <a:lnTo>
                  <a:pt x="30546" y="154400"/>
                </a:lnTo>
                <a:lnTo>
                  <a:pt x="29909" y="155077"/>
                </a:lnTo>
                <a:lnTo>
                  <a:pt x="29090" y="155924"/>
                </a:lnTo>
                <a:lnTo>
                  <a:pt x="27851" y="157477"/>
                </a:lnTo>
                <a:lnTo>
                  <a:pt x="26461" y="157420"/>
                </a:lnTo>
                <a:lnTo>
                  <a:pt x="23660" y="157029"/>
                </a:lnTo>
                <a:lnTo>
                  <a:pt x="21327" y="156610"/>
                </a:lnTo>
                <a:lnTo>
                  <a:pt x="13478" y="156163"/>
                </a:lnTo>
                <a:lnTo>
                  <a:pt x="7115" y="155800"/>
                </a:lnTo>
                <a:lnTo>
                  <a:pt x="48" y="155400"/>
                </a:lnTo>
                <a:lnTo>
                  <a:pt x="38" y="147247"/>
                </a:lnTo>
                <a:lnTo>
                  <a:pt x="38" y="139065"/>
                </a:lnTo>
                <a:lnTo>
                  <a:pt x="38" y="130855"/>
                </a:lnTo>
                <a:lnTo>
                  <a:pt x="28" y="122615"/>
                </a:lnTo>
                <a:lnTo>
                  <a:pt x="28" y="114338"/>
                </a:lnTo>
                <a:lnTo>
                  <a:pt x="28" y="106032"/>
                </a:lnTo>
                <a:lnTo>
                  <a:pt x="19" y="97698"/>
                </a:lnTo>
                <a:lnTo>
                  <a:pt x="19" y="89335"/>
                </a:lnTo>
                <a:lnTo>
                  <a:pt x="19" y="80944"/>
                </a:lnTo>
                <a:lnTo>
                  <a:pt x="19" y="72514"/>
                </a:lnTo>
                <a:lnTo>
                  <a:pt x="9" y="64056"/>
                </a:lnTo>
                <a:lnTo>
                  <a:pt x="9" y="55559"/>
                </a:lnTo>
                <a:lnTo>
                  <a:pt x="9" y="47025"/>
                </a:lnTo>
                <a:lnTo>
                  <a:pt x="0" y="38462"/>
                </a:lnTo>
                <a:lnTo>
                  <a:pt x="0" y="29871"/>
                </a:lnTo>
                <a:lnTo>
                  <a:pt x="0" y="21241"/>
                </a:lnTo>
                <a:lnTo>
                  <a:pt x="3334" y="20174"/>
                </a:lnTo>
                <a:lnTo>
                  <a:pt x="7544" y="18812"/>
                </a:lnTo>
                <a:lnTo>
                  <a:pt x="11582" y="17517"/>
                </a:lnTo>
                <a:lnTo>
                  <a:pt x="16393" y="15964"/>
                </a:lnTo>
                <a:lnTo>
                  <a:pt x="21812" y="14211"/>
                </a:lnTo>
                <a:lnTo>
                  <a:pt x="26441" y="12716"/>
                </a:lnTo>
                <a:lnTo>
                  <a:pt x="31966" y="10935"/>
                </a:lnTo>
                <a:lnTo>
                  <a:pt x="36176" y="9573"/>
                </a:lnTo>
                <a:lnTo>
                  <a:pt x="40129" y="8296"/>
                </a:lnTo>
                <a:lnTo>
                  <a:pt x="45187" y="6772"/>
                </a:lnTo>
                <a:lnTo>
                  <a:pt x="53054" y="4410"/>
                </a:lnTo>
                <a:lnTo>
                  <a:pt x="57445" y="3086"/>
                </a:lnTo>
                <a:lnTo>
                  <a:pt x="61884" y="1753"/>
                </a:lnTo>
                <a:lnTo>
                  <a:pt x="66113" y="476"/>
                </a:lnTo>
                <a:lnTo>
                  <a:pt x="68942" y="0"/>
                </a:lnTo>
                <a:lnTo>
                  <a:pt x="71980" y="1819"/>
                </a:lnTo>
                <a:lnTo>
                  <a:pt x="75676" y="4315"/>
                </a:lnTo>
                <a:lnTo>
                  <a:pt x="79372" y="6810"/>
                </a:lnTo>
                <a:lnTo>
                  <a:pt x="83068" y="9306"/>
                </a:lnTo>
                <a:lnTo>
                  <a:pt x="86763" y="11802"/>
                </a:lnTo>
                <a:lnTo>
                  <a:pt x="90459" y="14288"/>
                </a:lnTo>
                <a:lnTo>
                  <a:pt x="94155" y="16774"/>
                </a:lnTo>
                <a:lnTo>
                  <a:pt x="97850" y="19260"/>
                </a:lnTo>
                <a:lnTo>
                  <a:pt x="101546" y="21736"/>
                </a:lnTo>
                <a:lnTo>
                  <a:pt x="105242" y="24213"/>
                </a:lnTo>
                <a:lnTo>
                  <a:pt x="108938" y="26689"/>
                </a:lnTo>
                <a:lnTo>
                  <a:pt x="112633" y="29156"/>
                </a:lnTo>
                <a:lnTo>
                  <a:pt x="116329" y="31623"/>
                </a:lnTo>
                <a:lnTo>
                  <a:pt x="120025" y="34090"/>
                </a:lnTo>
                <a:lnTo>
                  <a:pt x="123720" y="36547"/>
                </a:lnTo>
                <a:lnTo>
                  <a:pt x="127416" y="39005"/>
                </a:lnTo>
                <a:lnTo>
                  <a:pt x="131112" y="41462"/>
                </a:lnTo>
                <a:lnTo>
                  <a:pt x="134541" y="43748"/>
                </a:lnTo>
                <a:lnTo>
                  <a:pt x="136084" y="45444"/>
                </a:lnTo>
                <a:lnTo>
                  <a:pt x="136931" y="49178"/>
                </a:lnTo>
                <a:lnTo>
                  <a:pt x="138636" y="52140"/>
                </a:lnTo>
                <a:lnTo>
                  <a:pt x="141599" y="55340"/>
                </a:lnTo>
                <a:lnTo>
                  <a:pt x="144628" y="58617"/>
                </a:lnTo>
                <a:lnTo>
                  <a:pt x="148400" y="62932"/>
                </a:lnTo>
                <a:lnTo>
                  <a:pt x="151009" y="65923"/>
                </a:lnTo>
                <a:lnTo>
                  <a:pt x="153667" y="68971"/>
                </a:lnTo>
                <a:lnTo>
                  <a:pt x="158067" y="73990"/>
                </a:lnTo>
                <a:lnTo>
                  <a:pt x="160811" y="77114"/>
                </a:lnTo>
                <a:lnTo>
                  <a:pt x="162992" y="77219"/>
                </a:lnTo>
                <a:lnTo>
                  <a:pt x="167421" y="76476"/>
                </a:lnTo>
                <a:lnTo>
                  <a:pt x="173345" y="75486"/>
                </a:lnTo>
                <a:lnTo>
                  <a:pt x="178022" y="74695"/>
                </a:lnTo>
                <a:lnTo>
                  <a:pt x="183680" y="73743"/>
                </a:lnTo>
                <a:lnTo>
                  <a:pt x="189071" y="72838"/>
                </a:lnTo>
                <a:lnTo>
                  <a:pt x="193320" y="72114"/>
                </a:lnTo>
                <a:lnTo>
                  <a:pt x="199682" y="72657"/>
                </a:lnTo>
                <a:lnTo>
                  <a:pt x="205959" y="73200"/>
                </a:lnTo>
                <a:lnTo>
                  <a:pt x="210464" y="73590"/>
                </a:lnTo>
                <a:lnTo>
                  <a:pt x="214875" y="73971"/>
                </a:lnTo>
                <a:lnTo>
                  <a:pt x="220103" y="74419"/>
                </a:lnTo>
                <a:lnTo>
                  <a:pt x="223028" y="74667"/>
                </a:lnTo>
                <a:lnTo>
                  <a:pt x="226381" y="74952"/>
                </a:lnTo>
                <a:lnTo>
                  <a:pt x="227790" y="74200"/>
                </a:lnTo>
                <a:lnTo>
                  <a:pt x="230677" y="72657"/>
                </a:lnTo>
                <a:lnTo>
                  <a:pt x="233401" y="71209"/>
                </a:lnTo>
                <a:lnTo>
                  <a:pt x="236230" y="69695"/>
                </a:lnTo>
                <a:lnTo>
                  <a:pt x="238735" y="68932"/>
                </a:lnTo>
                <a:lnTo>
                  <a:pt x="241345" y="71342"/>
                </a:lnTo>
                <a:lnTo>
                  <a:pt x="243526" y="74124"/>
                </a:lnTo>
                <a:lnTo>
                  <a:pt x="245821" y="77048"/>
                </a:lnTo>
                <a:lnTo>
                  <a:pt x="248478" y="79858"/>
                </a:lnTo>
                <a:lnTo>
                  <a:pt x="251060" y="81525"/>
                </a:lnTo>
                <a:lnTo>
                  <a:pt x="254518" y="83782"/>
                </a:lnTo>
                <a:lnTo>
                  <a:pt x="256508" y="87630"/>
                </a:lnTo>
                <a:lnTo>
                  <a:pt x="259166" y="92764"/>
                </a:lnTo>
                <a:lnTo>
                  <a:pt x="260918" y="96136"/>
                </a:lnTo>
                <a:lnTo>
                  <a:pt x="262718" y="99593"/>
                </a:lnTo>
                <a:lnTo>
                  <a:pt x="265338" y="98232"/>
                </a:lnTo>
                <a:lnTo>
                  <a:pt x="268129" y="96774"/>
                </a:lnTo>
                <a:lnTo>
                  <a:pt x="270663" y="95450"/>
                </a:lnTo>
                <a:lnTo>
                  <a:pt x="270357" y="99727"/>
                </a:lnTo>
                <a:lnTo>
                  <a:pt x="270091" y="103604"/>
                </a:lnTo>
                <a:lnTo>
                  <a:pt x="269662" y="109461"/>
                </a:lnTo>
                <a:lnTo>
                  <a:pt x="269320" y="114243"/>
                </a:lnTo>
                <a:lnTo>
                  <a:pt x="268405" y="119939"/>
                </a:lnTo>
                <a:lnTo>
                  <a:pt x="268338" y="124273"/>
                </a:lnTo>
                <a:lnTo>
                  <a:pt x="268281" y="128073"/>
                </a:lnTo>
                <a:lnTo>
                  <a:pt x="268243" y="131083"/>
                </a:lnTo>
                <a:lnTo>
                  <a:pt x="273148" y="131216"/>
                </a:lnTo>
                <a:lnTo>
                  <a:pt x="276777" y="131312"/>
                </a:lnTo>
                <a:lnTo>
                  <a:pt x="281321" y="131436"/>
                </a:lnTo>
                <a:lnTo>
                  <a:pt x="281759" y="135207"/>
                </a:lnTo>
                <a:lnTo>
                  <a:pt x="282369" y="140503"/>
                </a:lnTo>
                <a:lnTo>
                  <a:pt x="283293" y="145285"/>
                </a:lnTo>
                <a:lnTo>
                  <a:pt x="284073" y="149295"/>
                </a:lnTo>
                <a:lnTo>
                  <a:pt x="285236" y="154467"/>
                </a:lnTo>
                <a:lnTo>
                  <a:pt x="285865" y="157229"/>
                </a:lnTo>
                <a:lnTo>
                  <a:pt x="286950" y="160477"/>
                </a:lnTo>
                <a:lnTo>
                  <a:pt x="288027" y="161258"/>
                </a:lnTo>
                <a:lnTo>
                  <a:pt x="289750" y="161773"/>
                </a:lnTo>
                <a:lnTo>
                  <a:pt x="295751" y="161382"/>
                </a:lnTo>
                <a:lnTo>
                  <a:pt x="300724" y="161058"/>
                </a:lnTo>
                <a:lnTo>
                  <a:pt x="304648" y="160811"/>
                </a:lnTo>
                <a:lnTo>
                  <a:pt x="308820" y="160544"/>
                </a:lnTo>
                <a:lnTo>
                  <a:pt x="314354" y="160182"/>
                </a:lnTo>
                <a:lnTo>
                  <a:pt x="316230" y="161011"/>
                </a:lnTo>
                <a:lnTo>
                  <a:pt x="317849" y="160430"/>
                </a:lnTo>
                <a:lnTo>
                  <a:pt x="319716" y="159849"/>
                </a:lnTo>
                <a:lnTo>
                  <a:pt x="321202" y="162201"/>
                </a:lnTo>
                <a:lnTo>
                  <a:pt x="321955" y="163392"/>
                </a:lnTo>
                <a:lnTo>
                  <a:pt x="323012" y="164630"/>
                </a:lnTo>
                <a:lnTo>
                  <a:pt x="324441" y="165783"/>
                </a:lnTo>
                <a:lnTo>
                  <a:pt x="323841" y="168193"/>
                </a:lnTo>
                <a:lnTo>
                  <a:pt x="322955" y="171707"/>
                </a:lnTo>
                <a:lnTo>
                  <a:pt x="322707" y="173507"/>
                </a:lnTo>
                <a:lnTo>
                  <a:pt x="324431" y="175451"/>
                </a:lnTo>
                <a:lnTo>
                  <a:pt x="325717" y="176584"/>
                </a:lnTo>
                <a:lnTo>
                  <a:pt x="329232" y="178889"/>
                </a:lnTo>
                <a:lnTo>
                  <a:pt x="332537" y="180175"/>
                </a:lnTo>
                <a:lnTo>
                  <a:pt x="334689" y="180556"/>
                </a:lnTo>
                <a:lnTo>
                  <a:pt x="336747" y="180061"/>
                </a:lnTo>
                <a:lnTo>
                  <a:pt x="337499" y="178756"/>
                </a:lnTo>
                <a:lnTo>
                  <a:pt x="337309" y="176955"/>
                </a:lnTo>
                <a:lnTo>
                  <a:pt x="336318" y="175060"/>
                </a:lnTo>
                <a:lnTo>
                  <a:pt x="336395" y="172803"/>
                </a:lnTo>
                <a:lnTo>
                  <a:pt x="337052" y="171155"/>
                </a:lnTo>
                <a:lnTo>
                  <a:pt x="339157" y="168155"/>
                </a:lnTo>
                <a:lnTo>
                  <a:pt x="341147" y="165316"/>
                </a:lnTo>
                <a:lnTo>
                  <a:pt x="344195" y="162420"/>
                </a:lnTo>
                <a:lnTo>
                  <a:pt x="347825" y="159553"/>
                </a:lnTo>
                <a:lnTo>
                  <a:pt x="349329" y="157458"/>
                </a:lnTo>
                <a:lnTo>
                  <a:pt x="349911" y="153810"/>
                </a:lnTo>
                <a:lnTo>
                  <a:pt x="352282" y="151743"/>
                </a:lnTo>
                <a:lnTo>
                  <a:pt x="354845" y="150504"/>
                </a:lnTo>
                <a:lnTo>
                  <a:pt x="358026" y="149428"/>
                </a:lnTo>
                <a:lnTo>
                  <a:pt x="358902" y="147599"/>
                </a:lnTo>
                <a:lnTo>
                  <a:pt x="363293" y="144494"/>
                </a:lnTo>
                <a:lnTo>
                  <a:pt x="365922" y="142961"/>
                </a:lnTo>
                <a:lnTo>
                  <a:pt x="369246" y="142065"/>
                </a:lnTo>
                <a:lnTo>
                  <a:pt x="373837" y="140046"/>
                </a:lnTo>
                <a:lnTo>
                  <a:pt x="377467" y="137665"/>
                </a:lnTo>
                <a:lnTo>
                  <a:pt x="380943" y="133179"/>
                </a:lnTo>
                <a:lnTo>
                  <a:pt x="383705" y="130235"/>
                </a:lnTo>
                <a:lnTo>
                  <a:pt x="386029" y="128426"/>
                </a:lnTo>
                <a:lnTo>
                  <a:pt x="387982" y="128359"/>
                </a:lnTo>
                <a:lnTo>
                  <a:pt x="389354" y="129826"/>
                </a:lnTo>
                <a:lnTo>
                  <a:pt x="390534" y="129950"/>
                </a:lnTo>
                <a:lnTo>
                  <a:pt x="391306" y="129283"/>
                </a:lnTo>
                <a:lnTo>
                  <a:pt x="392620" y="127397"/>
                </a:lnTo>
                <a:lnTo>
                  <a:pt x="394030" y="125197"/>
                </a:lnTo>
                <a:lnTo>
                  <a:pt x="395354" y="124282"/>
                </a:lnTo>
                <a:lnTo>
                  <a:pt x="397916" y="123815"/>
                </a:lnTo>
                <a:lnTo>
                  <a:pt x="400288" y="122358"/>
                </a:lnTo>
                <a:close/>
                <a:moveTo>
                  <a:pt x="392420" y="169088"/>
                </a:moveTo>
                <a:lnTo>
                  <a:pt x="392325" y="168231"/>
                </a:lnTo>
                <a:lnTo>
                  <a:pt x="391496" y="166792"/>
                </a:lnTo>
                <a:lnTo>
                  <a:pt x="390258" y="165983"/>
                </a:lnTo>
                <a:lnTo>
                  <a:pt x="389668" y="166335"/>
                </a:lnTo>
                <a:lnTo>
                  <a:pt x="390173" y="167507"/>
                </a:lnTo>
                <a:lnTo>
                  <a:pt x="391611" y="169174"/>
                </a:lnTo>
                <a:lnTo>
                  <a:pt x="392420" y="169088"/>
                </a:lnTo>
                <a:close/>
                <a:moveTo>
                  <a:pt x="407222" y="205597"/>
                </a:moveTo>
                <a:lnTo>
                  <a:pt x="405879" y="205912"/>
                </a:lnTo>
                <a:lnTo>
                  <a:pt x="403422" y="205864"/>
                </a:lnTo>
                <a:lnTo>
                  <a:pt x="402021" y="205502"/>
                </a:lnTo>
                <a:lnTo>
                  <a:pt x="402879" y="202683"/>
                </a:lnTo>
                <a:lnTo>
                  <a:pt x="402907" y="202121"/>
                </a:lnTo>
                <a:lnTo>
                  <a:pt x="402803" y="202044"/>
                </a:lnTo>
                <a:lnTo>
                  <a:pt x="402098" y="201663"/>
                </a:lnTo>
                <a:lnTo>
                  <a:pt x="401031" y="200511"/>
                </a:lnTo>
                <a:lnTo>
                  <a:pt x="400660" y="198806"/>
                </a:lnTo>
                <a:lnTo>
                  <a:pt x="401078" y="197225"/>
                </a:lnTo>
                <a:lnTo>
                  <a:pt x="401860" y="196567"/>
                </a:lnTo>
                <a:lnTo>
                  <a:pt x="402355" y="196682"/>
                </a:lnTo>
                <a:lnTo>
                  <a:pt x="403860" y="199092"/>
                </a:lnTo>
                <a:lnTo>
                  <a:pt x="405203" y="199797"/>
                </a:lnTo>
                <a:lnTo>
                  <a:pt x="407822" y="200197"/>
                </a:lnTo>
                <a:lnTo>
                  <a:pt x="406498" y="202578"/>
                </a:lnTo>
                <a:lnTo>
                  <a:pt x="407480" y="205121"/>
                </a:lnTo>
                <a:lnTo>
                  <a:pt x="407222" y="205597"/>
                </a:lnTo>
                <a:close/>
                <a:moveTo>
                  <a:pt x="422548" y="203597"/>
                </a:moveTo>
                <a:lnTo>
                  <a:pt x="421834" y="205092"/>
                </a:lnTo>
                <a:lnTo>
                  <a:pt x="420577" y="204731"/>
                </a:lnTo>
                <a:lnTo>
                  <a:pt x="419586" y="203740"/>
                </a:lnTo>
                <a:lnTo>
                  <a:pt x="419910" y="202959"/>
                </a:lnTo>
                <a:lnTo>
                  <a:pt x="421386" y="202530"/>
                </a:lnTo>
                <a:lnTo>
                  <a:pt x="422157" y="202102"/>
                </a:lnTo>
                <a:lnTo>
                  <a:pt x="422805" y="202025"/>
                </a:lnTo>
                <a:lnTo>
                  <a:pt x="422548" y="2035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95CE9346-A23C-D256-2E67-CC084AF4F805}"/>
              </a:ext>
            </a:extLst>
          </p:cNvPr>
          <p:cNvSpPr/>
          <p:nvPr/>
        </p:nvSpPr>
        <p:spPr>
          <a:xfrm>
            <a:off x="6141460" y="3437395"/>
            <a:ext cx="314" cy="314"/>
          </a:xfrm>
          <a:custGeom>
            <a:avLst/>
            <a:gdLst>
              <a:gd name="connsiteX0" fmla="*/ 315 w 314"/>
              <a:gd name="connsiteY0" fmla="*/ 286 h 314"/>
              <a:gd name="connsiteX1" fmla="*/ 86 w 314"/>
              <a:gd name="connsiteY1" fmla="*/ 314 h 314"/>
              <a:gd name="connsiteX2" fmla="*/ 0 w 314"/>
              <a:gd name="connsiteY2" fmla="*/ 190 h 314"/>
              <a:gd name="connsiteX3" fmla="*/ 86 w 314"/>
              <a:gd name="connsiteY3" fmla="*/ 28 h 314"/>
              <a:gd name="connsiteX4" fmla="*/ 286 w 314"/>
              <a:gd name="connsiteY4" fmla="*/ 0 h 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" h="314">
                <a:moveTo>
                  <a:pt x="315" y="286"/>
                </a:moveTo>
                <a:lnTo>
                  <a:pt x="86" y="314"/>
                </a:lnTo>
                <a:lnTo>
                  <a:pt x="0" y="190"/>
                </a:lnTo>
                <a:lnTo>
                  <a:pt x="86" y="28"/>
                </a:lnTo>
                <a:lnTo>
                  <a:pt x="28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21D83F24-14EF-B55C-7FA9-749DD05D62FA}"/>
              </a:ext>
            </a:extLst>
          </p:cNvPr>
          <p:cNvSpPr/>
          <p:nvPr/>
        </p:nvSpPr>
        <p:spPr>
          <a:xfrm>
            <a:off x="4169166" y="4308494"/>
            <a:ext cx="6133" cy="18097"/>
          </a:xfrm>
          <a:custGeom>
            <a:avLst/>
            <a:gdLst>
              <a:gd name="connsiteX0" fmla="*/ 4781 w 6133"/>
              <a:gd name="connsiteY0" fmla="*/ 5467 h 18097"/>
              <a:gd name="connsiteX1" fmla="*/ 3991 w 6133"/>
              <a:gd name="connsiteY1" fmla="*/ 5896 h 18097"/>
              <a:gd name="connsiteX2" fmla="*/ 2029 w 6133"/>
              <a:gd name="connsiteY2" fmla="*/ 4067 h 18097"/>
              <a:gd name="connsiteX3" fmla="*/ 2267 w 6133"/>
              <a:gd name="connsiteY3" fmla="*/ 1934 h 18097"/>
              <a:gd name="connsiteX4" fmla="*/ 3457 w 6133"/>
              <a:gd name="connsiteY4" fmla="*/ 762 h 18097"/>
              <a:gd name="connsiteX5" fmla="*/ 4581 w 6133"/>
              <a:gd name="connsiteY5" fmla="*/ 76 h 18097"/>
              <a:gd name="connsiteX6" fmla="*/ 5734 w 6133"/>
              <a:gd name="connsiteY6" fmla="*/ 0 h 18097"/>
              <a:gd name="connsiteX7" fmla="*/ 6134 w 6133"/>
              <a:gd name="connsiteY7" fmla="*/ 1762 h 18097"/>
              <a:gd name="connsiteX8" fmla="*/ 5858 w 6133"/>
              <a:gd name="connsiteY8" fmla="*/ 4248 h 18097"/>
              <a:gd name="connsiteX9" fmla="*/ 4781 w 6133"/>
              <a:gd name="connsiteY9" fmla="*/ 5467 h 18097"/>
              <a:gd name="connsiteX10" fmla="*/ 3400 w 6133"/>
              <a:gd name="connsiteY10" fmla="*/ 9925 h 18097"/>
              <a:gd name="connsiteX11" fmla="*/ 2972 w 6133"/>
              <a:gd name="connsiteY11" fmla="*/ 10220 h 18097"/>
              <a:gd name="connsiteX12" fmla="*/ 3172 w 6133"/>
              <a:gd name="connsiteY12" fmla="*/ 10220 h 18097"/>
              <a:gd name="connsiteX13" fmla="*/ 2972 w 6133"/>
              <a:gd name="connsiteY13" fmla="*/ 10421 h 18097"/>
              <a:gd name="connsiteX14" fmla="*/ 2838 w 6133"/>
              <a:gd name="connsiteY14" fmla="*/ 10220 h 18097"/>
              <a:gd name="connsiteX15" fmla="*/ 2629 w 6133"/>
              <a:gd name="connsiteY15" fmla="*/ 10096 h 18097"/>
              <a:gd name="connsiteX16" fmla="*/ 2362 w 6133"/>
              <a:gd name="connsiteY16" fmla="*/ 10040 h 18097"/>
              <a:gd name="connsiteX17" fmla="*/ 2048 w 6133"/>
              <a:gd name="connsiteY17" fmla="*/ 10049 h 18097"/>
              <a:gd name="connsiteX18" fmla="*/ 2048 w 6133"/>
              <a:gd name="connsiteY18" fmla="*/ 9849 h 18097"/>
              <a:gd name="connsiteX19" fmla="*/ 2448 w 6133"/>
              <a:gd name="connsiteY19" fmla="*/ 9973 h 18097"/>
              <a:gd name="connsiteX20" fmla="*/ 3048 w 6133"/>
              <a:gd name="connsiteY20" fmla="*/ 9849 h 18097"/>
              <a:gd name="connsiteX21" fmla="*/ 3048 w 6133"/>
              <a:gd name="connsiteY21" fmla="*/ 9630 h 18097"/>
              <a:gd name="connsiteX22" fmla="*/ 2867 w 6133"/>
              <a:gd name="connsiteY22" fmla="*/ 9430 h 18097"/>
              <a:gd name="connsiteX23" fmla="*/ 2791 w 6133"/>
              <a:gd name="connsiteY23" fmla="*/ 9287 h 18097"/>
              <a:gd name="connsiteX24" fmla="*/ 3010 w 6133"/>
              <a:gd name="connsiteY24" fmla="*/ 9077 h 18097"/>
              <a:gd name="connsiteX25" fmla="*/ 3753 w 6133"/>
              <a:gd name="connsiteY25" fmla="*/ 8601 h 18097"/>
              <a:gd name="connsiteX26" fmla="*/ 4067 w 6133"/>
              <a:gd name="connsiteY26" fmla="*/ 8354 h 18097"/>
              <a:gd name="connsiteX27" fmla="*/ 4105 w 6133"/>
              <a:gd name="connsiteY27" fmla="*/ 8458 h 18097"/>
              <a:gd name="connsiteX28" fmla="*/ 4115 w 6133"/>
              <a:gd name="connsiteY28" fmla="*/ 8554 h 18097"/>
              <a:gd name="connsiteX29" fmla="*/ 4153 w 6133"/>
              <a:gd name="connsiteY29" fmla="*/ 8649 h 18097"/>
              <a:gd name="connsiteX30" fmla="*/ 4267 w 6133"/>
              <a:gd name="connsiteY30" fmla="*/ 8744 h 18097"/>
              <a:gd name="connsiteX31" fmla="*/ 3886 w 6133"/>
              <a:gd name="connsiteY31" fmla="*/ 9115 h 18097"/>
              <a:gd name="connsiteX32" fmla="*/ 3400 w 6133"/>
              <a:gd name="connsiteY32" fmla="*/ 9925 h 18097"/>
              <a:gd name="connsiteX33" fmla="*/ 505 w 6133"/>
              <a:gd name="connsiteY33" fmla="*/ 18088 h 18097"/>
              <a:gd name="connsiteX34" fmla="*/ 238 w 6133"/>
              <a:gd name="connsiteY34" fmla="*/ 18098 h 18097"/>
              <a:gd name="connsiteX35" fmla="*/ 0 w 6133"/>
              <a:gd name="connsiteY35" fmla="*/ 18002 h 18097"/>
              <a:gd name="connsiteX36" fmla="*/ 67 w 6133"/>
              <a:gd name="connsiteY36" fmla="*/ 17917 h 18097"/>
              <a:gd name="connsiteX37" fmla="*/ 371 w 6133"/>
              <a:gd name="connsiteY37" fmla="*/ 17850 h 18097"/>
              <a:gd name="connsiteX38" fmla="*/ 514 w 6133"/>
              <a:gd name="connsiteY38" fmla="*/ 17669 h 18097"/>
              <a:gd name="connsiteX39" fmla="*/ 467 w 6133"/>
              <a:gd name="connsiteY39" fmla="*/ 17431 h 18097"/>
              <a:gd name="connsiteX40" fmla="*/ 476 w 6133"/>
              <a:gd name="connsiteY40" fmla="*/ 17164 h 18097"/>
              <a:gd name="connsiteX41" fmla="*/ 714 w 6133"/>
              <a:gd name="connsiteY41" fmla="*/ 17002 h 18097"/>
              <a:gd name="connsiteX42" fmla="*/ 905 w 6133"/>
              <a:gd name="connsiteY42" fmla="*/ 16993 h 18097"/>
              <a:gd name="connsiteX43" fmla="*/ 990 w 6133"/>
              <a:gd name="connsiteY43" fmla="*/ 17098 h 18097"/>
              <a:gd name="connsiteX44" fmla="*/ 1038 w 6133"/>
              <a:gd name="connsiteY44" fmla="*/ 17345 h 18097"/>
              <a:gd name="connsiteX45" fmla="*/ 895 w 6133"/>
              <a:gd name="connsiteY45" fmla="*/ 17536 h 18097"/>
              <a:gd name="connsiteX46" fmla="*/ 733 w 6133"/>
              <a:gd name="connsiteY46" fmla="*/ 17688 h 18097"/>
              <a:gd name="connsiteX47" fmla="*/ 657 w 6133"/>
              <a:gd name="connsiteY47" fmla="*/ 17926 h 18097"/>
              <a:gd name="connsiteX48" fmla="*/ 505 w 6133"/>
              <a:gd name="connsiteY48" fmla="*/ 18088 h 18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133" h="18097">
                <a:moveTo>
                  <a:pt x="4781" y="5467"/>
                </a:moveTo>
                <a:lnTo>
                  <a:pt x="3991" y="5896"/>
                </a:lnTo>
                <a:lnTo>
                  <a:pt x="2029" y="4067"/>
                </a:lnTo>
                <a:lnTo>
                  <a:pt x="2267" y="1934"/>
                </a:lnTo>
                <a:lnTo>
                  <a:pt x="3457" y="762"/>
                </a:lnTo>
                <a:lnTo>
                  <a:pt x="4581" y="76"/>
                </a:lnTo>
                <a:lnTo>
                  <a:pt x="5734" y="0"/>
                </a:lnTo>
                <a:lnTo>
                  <a:pt x="6134" y="1762"/>
                </a:lnTo>
                <a:lnTo>
                  <a:pt x="5858" y="4248"/>
                </a:lnTo>
                <a:lnTo>
                  <a:pt x="4781" y="5467"/>
                </a:lnTo>
                <a:close/>
                <a:moveTo>
                  <a:pt x="3400" y="9925"/>
                </a:moveTo>
                <a:lnTo>
                  <a:pt x="2972" y="10220"/>
                </a:lnTo>
                <a:lnTo>
                  <a:pt x="3172" y="10220"/>
                </a:lnTo>
                <a:lnTo>
                  <a:pt x="2972" y="10421"/>
                </a:lnTo>
                <a:lnTo>
                  <a:pt x="2838" y="10220"/>
                </a:lnTo>
                <a:lnTo>
                  <a:pt x="2629" y="10096"/>
                </a:lnTo>
                <a:lnTo>
                  <a:pt x="2362" y="10040"/>
                </a:lnTo>
                <a:lnTo>
                  <a:pt x="2048" y="10049"/>
                </a:lnTo>
                <a:lnTo>
                  <a:pt x="2048" y="9849"/>
                </a:lnTo>
                <a:lnTo>
                  <a:pt x="2448" y="9973"/>
                </a:lnTo>
                <a:lnTo>
                  <a:pt x="3048" y="9849"/>
                </a:lnTo>
                <a:lnTo>
                  <a:pt x="3048" y="9630"/>
                </a:lnTo>
                <a:lnTo>
                  <a:pt x="2867" y="9430"/>
                </a:lnTo>
                <a:lnTo>
                  <a:pt x="2791" y="9287"/>
                </a:lnTo>
                <a:lnTo>
                  <a:pt x="3010" y="9077"/>
                </a:lnTo>
                <a:lnTo>
                  <a:pt x="3753" y="8601"/>
                </a:lnTo>
                <a:lnTo>
                  <a:pt x="4067" y="8354"/>
                </a:lnTo>
                <a:lnTo>
                  <a:pt x="4105" y="8458"/>
                </a:lnTo>
                <a:lnTo>
                  <a:pt x="4115" y="8554"/>
                </a:lnTo>
                <a:lnTo>
                  <a:pt x="4153" y="8649"/>
                </a:lnTo>
                <a:lnTo>
                  <a:pt x="4267" y="8744"/>
                </a:lnTo>
                <a:lnTo>
                  <a:pt x="3886" y="9115"/>
                </a:lnTo>
                <a:lnTo>
                  <a:pt x="3400" y="9925"/>
                </a:lnTo>
                <a:close/>
                <a:moveTo>
                  <a:pt x="505" y="18088"/>
                </a:moveTo>
                <a:lnTo>
                  <a:pt x="238" y="18098"/>
                </a:lnTo>
                <a:lnTo>
                  <a:pt x="0" y="18002"/>
                </a:lnTo>
                <a:lnTo>
                  <a:pt x="67" y="17917"/>
                </a:lnTo>
                <a:lnTo>
                  <a:pt x="371" y="17850"/>
                </a:lnTo>
                <a:lnTo>
                  <a:pt x="514" y="17669"/>
                </a:lnTo>
                <a:lnTo>
                  <a:pt x="467" y="17431"/>
                </a:lnTo>
                <a:lnTo>
                  <a:pt x="476" y="17164"/>
                </a:lnTo>
                <a:lnTo>
                  <a:pt x="714" y="17002"/>
                </a:lnTo>
                <a:lnTo>
                  <a:pt x="905" y="16993"/>
                </a:lnTo>
                <a:lnTo>
                  <a:pt x="990" y="17098"/>
                </a:lnTo>
                <a:lnTo>
                  <a:pt x="1038" y="17345"/>
                </a:lnTo>
                <a:lnTo>
                  <a:pt x="895" y="17536"/>
                </a:lnTo>
                <a:lnTo>
                  <a:pt x="733" y="17688"/>
                </a:lnTo>
                <a:lnTo>
                  <a:pt x="657" y="17926"/>
                </a:lnTo>
                <a:lnTo>
                  <a:pt x="505" y="180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7874901B-B90C-476B-0197-31DFFFF11351}"/>
              </a:ext>
            </a:extLst>
          </p:cNvPr>
          <p:cNvSpPr/>
          <p:nvPr/>
        </p:nvSpPr>
        <p:spPr>
          <a:xfrm>
            <a:off x="3847906" y="4340612"/>
            <a:ext cx="362007" cy="307571"/>
          </a:xfrm>
          <a:custGeom>
            <a:avLst/>
            <a:gdLst>
              <a:gd name="connsiteX0" fmla="*/ 356969 w 362007"/>
              <a:gd name="connsiteY0" fmla="*/ 98031 h 307571"/>
              <a:gd name="connsiteX1" fmla="*/ 361931 w 362007"/>
              <a:gd name="connsiteY1" fmla="*/ 104565 h 307571"/>
              <a:gd name="connsiteX2" fmla="*/ 362007 w 362007"/>
              <a:gd name="connsiteY2" fmla="*/ 105290 h 307571"/>
              <a:gd name="connsiteX3" fmla="*/ 361464 w 362007"/>
              <a:gd name="connsiteY3" fmla="*/ 106109 h 307571"/>
              <a:gd name="connsiteX4" fmla="*/ 358369 w 362007"/>
              <a:gd name="connsiteY4" fmla="*/ 107642 h 307571"/>
              <a:gd name="connsiteX5" fmla="*/ 357674 w 362007"/>
              <a:gd name="connsiteY5" fmla="*/ 108433 h 307571"/>
              <a:gd name="connsiteX6" fmla="*/ 356559 w 362007"/>
              <a:gd name="connsiteY6" fmla="*/ 111338 h 307571"/>
              <a:gd name="connsiteX7" fmla="*/ 352663 w 362007"/>
              <a:gd name="connsiteY7" fmla="*/ 112928 h 307571"/>
              <a:gd name="connsiteX8" fmla="*/ 349968 w 362007"/>
              <a:gd name="connsiteY8" fmla="*/ 114929 h 307571"/>
              <a:gd name="connsiteX9" fmla="*/ 348158 w 362007"/>
              <a:gd name="connsiteY9" fmla="*/ 116681 h 307571"/>
              <a:gd name="connsiteX10" fmla="*/ 347253 w 362007"/>
              <a:gd name="connsiteY10" fmla="*/ 117386 h 307571"/>
              <a:gd name="connsiteX11" fmla="*/ 343691 w 362007"/>
              <a:gd name="connsiteY11" fmla="*/ 117777 h 307571"/>
              <a:gd name="connsiteX12" fmla="*/ 342548 w 362007"/>
              <a:gd name="connsiteY12" fmla="*/ 118881 h 307571"/>
              <a:gd name="connsiteX13" fmla="*/ 341109 w 362007"/>
              <a:gd name="connsiteY13" fmla="*/ 122196 h 307571"/>
              <a:gd name="connsiteX14" fmla="*/ 340062 w 362007"/>
              <a:gd name="connsiteY14" fmla="*/ 123587 h 307571"/>
              <a:gd name="connsiteX15" fmla="*/ 338214 w 362007"/>
              <a:gd name="connsiteY15" fmla="*/ 125216 h 307571"/>
              <a:gd name="connsiteX16" fmla="*/ 338204 w 362007"/>
              <a:gd name="connsiteY16" fmla="*/ 126206 h 307571"/>
              <a:gd name="connsiteX17" fmla="*/ 340757 w 362007"/>
              <a:gd name="connsiteY17" fmla="*/ 129826 h 307571"/>
              <a:gd name="connsiteX18" fmla="*/ 341214 w 362007"/>
              <a:gd name="connsiteY18" fmla="*/ 130969 h 307571"/>
              <a:gd name="connsiteX19" fmla="*/ 340424 w 362007"/>
              <a:gd name="connsiteY19" fmla="*/ 132693 h 307571"/>
              <a:gd name="connsiteX20" fmla="*/ 340500 w 362007"/>
              <a:gd name="connsiteY20" fmla="*/ 133912 h 307571"/>
              <a:gd name="connsiteX21" fmla="*/ 341843 w 362007"/>
              <a:gd name="connsiteY21" fmla="*/ 135379 h 307571"/>
              <a:gd name="connsiteX22" fmla="*/ 343443 w 362007"/>
              <a:gd name="connsiteY22" fmla="*/ 135712 h 307571"/>
              <a:gd name="connsiteX23" fmla="*/ 345005 w 362007"/>
              <a:gd name="connsiteY23" fmla="*/ 135103 h 307571"/>
              <a:gd name="connsiteX24" fmla="*/ 346948 w 362007"/>
              <a:gd name="connsiteY24" fmla="*/ 135160 h 307571"/>
              <a:gd name="connsiteX25" fmla="*/ 348215 w 362007"/>
              <a:gd name="connsiteY25" fmla="*/ 135550 h 307571"/>
              <a:gd name="connsiteX26" fmla="*/ 348739 w 362007"/>
              <a:gd name="connsiteY26" fmla="*/ 135979 h 307571"/>
              <a:gd name="connsiteX27" fmla="*/ 348825 w 362007"/>
              <a:gd name="connsiteY27" fmla="*/ 137103 h 307571"/>
              <a:gd name="connsiteX28" fmla="*/ 348025 w 362007"/>
              <a:gd name="connsiteY28" fmla="*/ 139484 h 307571"/>
              <a:gd name="connsiteX29" fmla="*/ 346872 w 362007"/>
              <a:gd name="connsiteY29" fmla="*/ 141027 h 307571"/>
              <a:gd name="connsiteX30" fmla="*/ 341767 w 362007"/>
              <a:gd name="connsiteY30" fmla="*/ 143390 h 307571"/>
              <a:gd name="connsiteX31" fmla="*/ 339500 w 362007"/>
              <a:gd name="connsiteY31" fmla="*/ 144761 h 307571"/>
              <a:gd name="connsiteX32" fmla="*/ 338242 w 362007"/>
              <a:gd name="connsiteY32" fmla="*/ 145771 h 307571"/>
              <a:gd name="connsiteX33" fmla="*/ 335490 w 362007"/>
              <a:gd name="connsiteY33" fmla="*/ 145228 h 307571"/>
              <a:gd name="connsiteX34" fmla="*/ 334090 w 362007"/>
              <a:gd name="connsiteY34" fmla="*/ 145266 h 307571"/>
              <a:gd name="connsiteX35" fmla="*/ 333013 w 362007"/>
              <a:gd name="connsiteY35" fmla="*/ 146047 h 307571"/>
              <a:gd name="connsiteX36" fmla="*/ 332356 w 362007"/>
              <a:gd name="connsiteY36" fmla="*/ 146714 h 307571"/>
              <a:gd name="connsiteX37" fmla="*/ 330508 w 362007"/>
              <a:gd name="connsiteY37" fmla="*/ 146885 h 307571"/>
              <a:gd name="connsiteX38" fmla="*/ 327898 w 362007"/>
              <a:gd name="connsiteY38" fmla="*/ 147285 h 307571"/>
              <a:gd name="connsiteX39" fmla="*/ 326803 w 362007"/>
              <a:gd name="connsiteY39" fmla="*/ 147733 h 307571"/>
              <a:gd name="connsiteX40" fmla="*/ 325955 w 362007"/>
              <a:gd name="connsiteY40" fmla="*/ 148904 h 307571"/>
              <a:gd name="connsiteX41" fmla="*/ 325250 w 362007"/>
              <a:gd name="connsiteY41" fmla="*/ 150571 h 307571"/>
              <a:gd name="connsiteX42" fmla="*/ 325841 w 362007"/>
              <a:gd name="connsiteY42" fmla="*/ 152572 h 307571"/>
              <a:gd name="connsiteX43" fmla="*/ 326660 w 362007"/>
              <a:gd name="connsiteY43" fmla="*/ 154362 h 307571"/>
              <a:gd name="connsiteX44" fmla="*/ 326622 w 362007"/>
              <a:gd name="connsiteY44" fmla="*/ 156000 h 307571"/>
              <a:gd name="connsiteX45" fmla="*/ 327251 w 362007"/>
              <a:gd name="connsiteY45" fmla="*/ 160563 h 307571"/>
              <a:gd name="connsiteX46" fmla="*/ 326432 w 362007"/>
              <a:gd name="connsiteY46" fmla="*/ 161630 h 307571"/>
              <a:gd name="connsiteX47" fmla="*/ 324679 w 362007"/>
              <a:gd name="connsiteY47" fmla="*/ 162830 h 307571"/>
              <a:gd name="connsiteX48" fmla="*/ 322593 w 362007"/>
              <a:gd name="connsiteY48" fmla="*/ 164963 h 307571"/>
              <a:gd name="connsiteX49" fmla="*/ 320250 w 362007"/>
              <a:gd name="connsiteY49" fmla="*/ 167926 h 307571"/>
              <a:gd name="connsiteX50" fmla="*/ 320621 w 362007"/>
              <a:gd name="connsiteY50" fmla="*/ 168773 h 307571"/>
              <a:gd name="connsiteX51" fmla="*/ 326222 w 362007"/>
              <a:gd name="connsiteY51" fmla="*/ 174984 h 307571"/>
              <a:gd name="connsiteX52" fmla="*/ 331918 w 362007"/>
              <a:gd name="connsiteY52" fmla="*/ 181299 h 307571"/>
              <a:gd name="connsiteX53" fmla="*/ 337585 w 362007"/>
              <a:gd name="connsiteY53" fmla="*/ 187576 h 307571"/>
              <a:gd name="connsiteX54" fmla="*/ 338385 w 362007"/>
              <a:gd name="connsiteY54" fmla="*/ 187852 h 307571"/>
              <a:gd name="connsiteX55" fmla="*/ 339452 w 362007"/>
              <a:gd name="connsiteY55" fmla="*/ 188576 h 307571"/>
              <a:gd name="connsiteX56" fmla="*/ 340443 w 362007"/>
              <a:gd name="connsiteY56" fmla="*/ 190767 h 307571"/>
              <a:gd name="connsiteX57" fmla="*/ 341252 w 362007"/>
              <a:gd name="connsiteY57" fmla="*/ 193100 h 307571"/>
              <a:gd name="connsiteX58" fmla="*/ 341271 w 362007"/>
              <a:gd name="connsiteY58" fmla="*/ 194301 h 307571"/>
              <a:gd name="connsiteX59" fmla="*/ 340633 w 362007"/>
              <a:gd name="connsiteY59" fmla="*/ 195815 h 307571"/>
              <a:gd name="connsiteX60" fmla="*/ 339252 w 362007"/>
              <a:gd name="connsiteY60" fmla="*/ 197558 h 307571"/>
              <a:gd name="connsiteX61" fmla="*/ 337576 w 362007"/>
              <a:gd name="connsiteY61" fmla="*/ 198968 h 307571"/>
              <a:gd name="connsiteX62" fmla="*/ 335128 w 362007"/>
              <a:gd name="connsiteY62" fmla="*/ 200168 h 307571"/>
              <a:gd name="connsiteX63" fmla="*/ 333175 w 362007"/>
              <a:gd name="connsiteY63" fmla="*/ 201301 h 307571"/>
              <a:gd name="connsiteX64" fmla="*/ 331566 w 362007"/>
              <a:gd name="connsiteY64" fmla="*/ 204283 h 307571"/>
              <a:gd name="connsiteX65" fmla="*/ 330584 w 362007"/>
              <a:gd name="connsiteY65" fmla="*/ 205330 h 307571"/>
              <a:gd name="connsiteX66" fmla="*/ 329689 w 362007"/>
              <a:gd name="connsiteY66" fmla="*/ 205750 h 307571"/>
              <a:gd name="connsiteX67" fmla="*/ 327917 w 362007"/>
              <a:gd name="connsiteY67" fmla="*/ 206140 h 307571"/>
              <a:gd name="connsiteX68" fmla="*/ 325060 w 362007"/>
              <a:gd name="connsiteY68" fmla="*/ 206045 h 307571"/>
              <a:gd name="connsiteX69" fmla="*/ 323174 w 362007"/>
              <a:gd name="connsiteY69" fmla="*/ 205816 h 307571"/>
              <a:gd name="connsiteX70" fmla="*/ 320831 w 362007"/>
              <a:gd name="connsiteY70" fmla="*/ 208045 h 307571"/>
              <a:gd name="connsiteX71" fmla="*/ 317850 w 362007"/>
              <a:gd name="connsiteY71" fmla="*/ 208864 h 307571"/>
              <a:gd name="connsiteX72" fmla="*/ 315849 w 362007"/>
              <a:gd name="connsiteY72" fmla="*/ 211912 h 307571"/>
              <a:gd name="connsiteX73" fmla="*/ 308724 w 362007"/>
              <a:gd name="connsiteY73" fmla="*/ 214332 h 307571"/>
              <a:gd name="connsiteX74" fmla="*/ 301752 w 362007"/>
              <a:gd name="connsiteY74" fmla="*/ 216208 h 307571"/>
              <a:gd name="connsiteX75" fmla="*/ 299838 w 362007"/>
              <a:gd name="connsiteY75" fmla="*/ 216951 h 307571"/>
              <a:gd name="connsiteX76" fmla="*/ 292951 w 362007"/>
              <a:gd name="connsiteY76" fmla="*/ 215398 h 307571"/>
              <a:gd name="connsiteX77" fmla="*/ 291294 w 362007"/>
              <a:gd name="connsiteY77" fmla="*/ 215884 h 307571"/>
              <a:gd name="connsiteX78" fmla="*/ 289389 w 362007"/>
              <a:gd name="connsiteY78" fmla="*/ 217332 h 307571"/>
              <a:gd name="connsiteX79" fmla="*/ 287627 w 362007"/>
              <a:gd name="connsiteY79" fmla="*/ 218446 h 307571"/>
              <a:gd name="connsiteX80" fmla="*/ 286141 w 362007"/>
              <a:gd name="connsiteY80" fmla="*/ 218513 h 307571"/>
              <a:gd name="connsiteX81" fmla="*/ 284893 w 362007"/>
              <a:gd name="connsiteY81" fmla="*/ 219094 h 307571"/>
              <a:gd name="connsiteX82" fmla="*/ 284150 w 362007"/>
              <a:gd name="connsiteY82" fmla="*/ 221161 h 307571"/>
              <a:gd name="connsiteX83" fmla="*/ 283493 w 362007"/>
              <a:gd name="connsiteY83" fmla="*/ 228276 h 307571"/>
              <a:gd name="connsiteX84" fmla="*/ 281016 w 362007"/>
              <a:gd name="connsiteY84" fmla="*/ 230391 h 307571"/>
              <a:gd name="connsiteX85" fmla="*/ 278035 w 362007"/>
              <a:gd name="connsiteY85" fmla="*/ 230381 h 307571"/>
              <a:gd name="connsiteX86" fmla="*/ 275987 w 362007"/>
              <a:gd name="connsiteY86" fmla="*/ 227914 h 307571"/>
              <a:gd name="connsiteX87" fmla="*/ 273558 w 362007"/>
              <a:gd name="connsiteY87" fmla="*/ 226057 h 307571"/>
              <a:gd name="connsiteX88" fmla="*/ 269320 w 362007"/>
              <a:gd name="connsiteY88" fmla="*/ 221647 h 307571"/>
              <a:gd name="connsiteX89" fmla="*/ 268138 w 362007"/>
              <a:gd name="connsiteY89" fmla="*/ 221066 h 307571"/>
              <a:gd name="connsiteX90" fmla="*/ 267043 w 362007"/>
              <a:gd name="connsiteY90" fmla="*/ 221094 h 307571"/>
              <a:gd name="connsiteX91" fmla="*/ 263109 w 362007"/>
              <a:gd name="connsiteY91" fmla="*/ 222409 h 307571"/>
              <a:gd name="connsiteX92" fmla="*/ 261242 w 362007"/>
              <a:gd name="connsiteY92" fmla="*/ 221837 h 307571"/>
              <a:gd name="connsiteX93" fmla="*/ 259737 w 362007"/>
              <a:gd name="connsiteY93" fmla="*/ 221152 h 307571"/>
              <a:gd name="connsiteX94" fmla="*/ 257223 w 362007"/>
              <a:gd name="connsiteY94" fmla="*/ 221371 h 307571"/>
              <a:gd name="connsiteX95" fmla="*/ 252746 w 362007"/>
              <a:gd name="connsiteY95" fmla="*/ 221418 h 307571"/>
              <a:gd name="connsiteX96" fmla="*/ 249889 w 362007"/>
              <a:gd name="connsiteY96" fmla="*/ 221456 h 307571"/>
              <a:gd name="connsiteX97" fmla="*/ 248498 w 362007"/>
              <a:gd name="connsiteY97" fmla="*/ 220256 h 307571"/>
              <a:gd name="connsiteX98" fmla="*/ 247202 w 362007"/>
              <a:gd name="connsiteY98" fmla="*/ 217789 h 307571"/>
              <a:gd name="connsiteX99" fmla="*/ 246336 w 362007"/>
              <a:gd name="connsiteY99" fmla="*/ 216903 h 307571"/>
              <a:gd name="connsiteX100" fmla="*/ 245316 w 362007"/>
              <a:gd name="connsiteY100" fmla="*/ 216189 h 307571"/>
              <a:gd name="connsiteX101" fmla="*/ 243630 w 362007"/>
              <a:gd name="connsiteY101" fmla="*/ 215827 h 307571"/>
              <a:gd name="connsiteX102" fmla="*/ 236420 w 362007"/>
              <a:gd name="connsiteY102" fmla="*/ 215837 h 307571"/>
              <a:gd name="connsiteX103" fmla="*/ 235058 w 362007"/>
              <a:gd name="connsiteY103" fmla="*/ 215837 h 307571"/>
              <a:gd name="connsiteX104" fmla="*/ 234067 w 362007"/>
              <a:gd name="connsiteY104" fmla="*/ 215360 h 307571"/>
              <a:gd name="connsiteX105" fmla="*/ 232677 w 362007"/>
              <a:gd name="connsiteY105" fmla="*/ 213246 h 307571"/>
              <a:gd name="connsiteX106" fmla="*/ 231162 w 362007"/>
              <a:gd name="connsiteY106" fmla="*/ 212255 h 307571"/>
              <a:gd name="connsiteX107" fmla="*/ 229381 w 362007"/>
              <a:gd name="connsiteY107" fmla="*/ 212217 h 307571"/>
              <a:gd name="connsiteX108" fmla="*/ 228600 w 362007"/>
              <a:gd name="connsiteY108" fmla="*/ 213389 h 307571"/>
              <a:gd name="connsiteX109" fmla="*/ 231686 w 362007"/>
              <a:gd name="connsiteY109" fmla="*/ 217189 h 307571"/>
              <a:gd name="connsiteX110" fmla="*/ 232581 w 362007"/>
              <a:gd name="connsiteY110" fmla="*/ 219256 h 307571"/>
              <a:gd name="connsiteX111" fmla="*/ 235287 w 362007"/>
              <a:gd name="connsiteY111" fmla="*/ 222237 h 307571"/>
              <a:gd name="connsiteX112" fmla="*/ 243107 w 362007"/>
              <a:gd name="connsiteY112" fmla="*/ 228552 h 307571"/>
              <a:gd name="connsiteX113" fmla="*/ 244555 w 362007"/>
              <a:gd name="connsiteY113" fmla="*/ 230553 h 307571"/>
              <a:gd name="connsiteX114" fmla="*/ 244393 w 362007"/>
              <a:gd name="connsiteY114" fmla="*/ 233115 h 307571"/>
              <a:gd name="connsiteX115" fmla="*/ 244345 w 362007"/>
              <a:gd name="connsiteY115" fmla="*/ 237030 h 307571"/>
              <a:gd name="connsiteX116" fmla="*/ 244612 w 362007"/>
              <a:gd name="connsiteY116" fmla="*/ 240735 h 307571"/>
              <a:gd name="connsiteX117" fmla="*/ 246622 w 362007"/>
              <a:gd name="connsiteY117" fmla="*/ 246050 h 307571"/>
              <a:gd name="connsiteX118" fmla="*/ 249441 w 362007"/>
              <a:gd name="connsiteY118" fmla="*/ 251451 h 307571"/>
              <a:gd name="connsiteX119" fmla="*/ 250212 w 362007"/>
              <a:gd name="connsiteY119" fmla="*/ 254899 h 307571"/>
              <a:gd name="connsiteX120" fmla="*/ 249689 w 362007"/>
              <a:gd name="connsiteY120" fmla="*/ 257442 h 307571"/>
              <a:gd name="connsiteX121" fmla="*/ 249146 w 362007"/>
              <a:gd name="connsiteY121" fmla="*/ 258804 h 307571"/>
              <a:gd name="connsiteX122" fmla="*/ 249203 w 362007"/>
              <a:gd name="connsiteY122" fmla="*/ 259404 h 307571"/>
              <a:gd name="connsiteX123" fmla="*/ 249784 w 362007"/>
              <a:gd name="connsiteY123" fmla="*/ 259947 h 307571"/>
              <a:gd name="connsiteX124" fmla="*/ 252479 w 362007"/>
              <a:gd name="connsiteY124" fmla="*/ 260728 h 307571"/>
              <a:gd name="connsiteX125" fmla="*/ 258137 w 362007"/>
              <a:gd name="connsiteY125" fmla="*/ 261214 h 307571"/>
              <a:gd name="connsiteX126" fmla="*/ 261557 w 362007"/>
              <a:gd name="connsiteY126" fmla="*/ 261214 h 307571"/>
              <a:gd name="connsiteX127" fmla="*/ 266776 w 362007"/>
              <a:gd name="connsiteY127" fmla="*/ 261804 h 307571"/>
              <a:gd name="connsiteX128" fmla="*/ 267167 w 362007"/>
              <a:gd name="connsiteY128" fmla="*/ 263700 h 307571"/>
              <a:gd name="connsiteX129" fmla="*/ 266653 w 362007"/>
              <a:gd name="connsiteY129" fmla="*/ 266833 h 307571"/>
              <a:gd name="connsiteX130" fmla="*/ 265624 w 362007"/>
              <a:gd name="connsiteY130" fmla="*/ 268614 h 307571"/>
              <a:gd name="connsiteX131" fmla="*/ 264786 w 362007"/>
              <a:gd name="connsiteY131" fmla="*/ 269129 h 307571"/>
              <a:gd name="connsiteX132" fmla="*/ 261947 w 362007"/>
              <a:gd name="connsiteY132" fmla="*/ 269539 h 307571"/>
              <a:gd name="connsiteX133" fmla="*/ 258956 w 362007"/>
              <a:gd name="connsiteY133" fmla="*/ 271463 h 307571"/>
              <a:gd name="connsiteX134" fmla="*/ 254613 w 362007"/>
              <a:gd name="connsiteY134" fmla="*/ 273358 h 307571"/>
              <a:gd name="connsiteX135" fmla="*/ 252136 w 362007"/>
              <a:gd name="connsiteY135" fmla="*/ 273615 h 307571"/>
              <a:gd name="connsiteX136" fmla="*/ 251108 w 362007"/>
              <a:gd name="connsiteY136" fmla="*/ 273987 h 307571"/>
              <a:gd name="connsiteX137" fmla="*/ 250232 w 362007"/>
              <a:gd name="connsiteY137" fmla="*/ 274558 h 307571"/>
              <a:gd name="connsiteX138" fmla="*/ 249507 w 362007"/>
              <a:gd name="connsiteY138" fmla="*/ 275282 h 307571"/>
              <a:gd name="connsiteX139" fmla="*/ 248669 w 362007"/>
              <a:gd name="connsiteY139" fmla="*/ 278844 h 307571"/>
              <a:gd name="connsiteX140" fmla="*/ 247393 w 362007"/>
              <a:gd name="connsiteY140" fmla="*/ 282864 h 307571"/>
              <a:gd name="connsiteX141" fmla="*/ 244983 w 362007"/>
              <a:gd name="connsiteY141" fmla="*/ 285245 h 307571"/>
              <a:gd name="connsiteX142" fmla="*/ 242335 w 362007"/>
              <a:gd name="connsiteY142" fmla="*/ 287217 h 307571"/>
              <a:gd name="connsiteX143" fmla="*/ 239640 w 362007"/>
              <a:gd name="connsiteY143" fmla="*/ 287436 h 307571"/>
              <a:gd name="connsiteX144" fmla="*/ 237477 w 362007"/>
              <a:gd name="connsiteY144" fmla="*/ 287274 h 307571"/>
              <a:gd name="connsiteX145" fmla="*/ 236401 w 362007"/>
              <a:gd name="connsiteY145" fmla="*/ 287855 h 307571"/>
              <a:gd name="connsiteX146" fmla="*/ 234848 w 362007"/>
              <a:gd name="connsiteY146" fmla="*/ 289474 h 307571"/>
              <a:gd name="connsiteX147" fmla="*/ 232629 w 362007"/>
              <a:gd name="connsiteY147" fmla="*/ 291494 h 307571"/>
              <a:gd name="connsiteX148" fmla="*/ 230915 w 362007"/>
              <a:gd name="connsiteY148" fmla="*/ 292570 h 307571"/>
              <a:gd name="connsiteX149" fmla="*/ 228610 w 362007"/>
              <a:gd name="connsiteY149" fmla="*/ 292465 h 307571"/>
              <a:gd name="connsiteX150" fmla="*/ 226143 w 362007"/>
              <a:gd name="connsiteY150" fmla="*/ 293456 h 307571"/>
              <a:gd name="connsiteX151" fmla="*/ 223028 w 362007"/>
              <a:gd name="connsiteY151" fmla="*/ 295085 h 307571"/>
              <a:gd name="connsiteX152" fmla="*/ 220961 w 362007"/>
              <a:gd name="connsiteY152" fmla="*/ 296418 h 307571"/>
              <a:gd name="connsiteX153" fmla="*/ 219199 w 362007"/>
              <a:gd name="connsiteY153" fmla="*/ 298704 h 307571"/>
              <a:gd name="connsiteX154" fmla="*/ 216675 w 362007"/>
              <a:gd name="connsiteY154" fmla="*/ 301095 h 307571"/>
              <a:gd name="connsiteX155" fmla="*/ 214084 w 362007"/>
              <a:gd name="connsiteY155" fmla="*/ 302781 h 307571"/>
              <a:gd name="connsiteX156" fmla="*/ 212846 w 362007"/>
              <a:gd name="connsiteY156" fmla="*/ 304857 h 307571"/>
              <a:gd name="connsiteX157" fmla="*/ 211074 w 362007"/>
              <a:gd name="connsiteY157" fmla="*/ 307486 h 307571"/>
              <a:gd name="connsiteX158" fmla="*/ 208864 w 362007"/>
              <a:gd name="connsiteY158" fmla="*/ 307572 h 307571"/>
              <a:gd name="connsiteX159" fmla="*/ 208683 w 362007"/>
              <a:gd name="connsiteY159" fmla="*/ 305991 h 307571"/>
              <a:gd name="connsiteX160" fmla="*/ 209741 w 362007"/>
              <a:gd name="connsiteY160" fmla="*/ 303447 h 307571"/>
              <a:gd name="connsiteX161" fmla="*/ 208588 w 362007"/>
              <a:gd name="connsiteY161" fmla="*/ 301257 h 307571"/>
              <a:gd name="connsiteX162" fmla="*/ 206483 w 362007"/>
              <a:gd name="connsiteY162" fmla="*/ 300076 h 307571"/>
              <a:gd name="connsiteX163" fmla="*/ 205492 w 362007"/>
              <a:gd name="connsiteY163" fmla="*/ 299723 h 307571"/>
              <a:gd name="connsiteX164" fmla="*/ 204511 w 362007"/>
              <a:gd name="connsiteY164" fmla="*/ 299866 h 307571"/>
              <a:gd name="connsiteX165" fmla="*/ 202016 w 362007"/>
              <a:gd name="connsiteY165" fmla="*/ 300952 h 307571"/>
              <a:gd name="connsiteX166" fmla="*/ 198958 w 362007"/>
              <a:gd name="connsiteY166" fmla="*/ 302924 h 307571"/>
              <a:gd name="connsiteX167" fmla="*/ 197072 w 362007"/>
              <a:gd name="connsiteY167" fmla="*/ 304343 h 307571"/>
              <a:gd name="connsiteX168" fmla="*/ 195367 w 362007"/>
              <a:gd name="connsiteY168" fmla="*/ 304990 h 307571"/>
              <a:gd name="connsiteX169" fmla="*/ 191862 w 362007"/>
              <a:gd name="connsiteY169" fmla="*/ 305581 h 307571"/>
              <a:gd name="connsiteX170" fmla="*/ 188909 w 362007"/>
              <a:gd name="connsiteY170" fmla="*/ 305886 h 307571"/>
              <a:gd name="connsiteX171" fmla="*/ 187690 w 362007"/>
              <a:gd name="connsiteY171" fmla="*/ 305486 h 307571"/>
              <a:gd name="connsiteX172" fmla="*/ 185499 w 362007"/>
              <a:gd name="connsiteY172" fmla="*/ 304038 h 307571"/>
              <a:gd name="connsiteX173" fmla="*/ 180423 w 362007"/>
              <a:gd name="connsiteY173" fmla="*/ 299504 h 307571"/>
              <a:gd name="connsiteX174" fmla="*/ 173555 w 362007"/>
              <a:gd name="connsiteY174" fmla="*/ 293370 h 307571"/>
              <a:gd name="connsiteX175" fmla="*/ 173031 w 362007"/>
              <a:gd name="connsiteY175" fmla="*/ 291589 h 307571"/>
              <a:gd name="connsiteX176" fmla="*/ 173327 w 362007"/>
              <a:gd name="connsiteY176" fmla="*/ 289779 h 307571"/>
              <a:gd name="connsiteX177" fmla="*/ 172079 w 362007"/>
              <a:gd name="connsiteY177" fmla="*/ 287131 h 307571"/>
              <a:gd name="connsiteX178" fmla="*/ 171345 w 362007"/>
              <a:gd name="connsiteY178" fmla="*/ 284312 h 307571"/>
              <a:gd name="connsiteX179" fmla="*/ 170726 w 362007"/>
              <a:gd name="connsiteY179" fmla="*/ 283340 h 307571"/>
              <a:gd name="connsiteX180" fmla="*/ 170545 w 362007"/>
              <a:gd name="connsiteY180" fmla="*/ 281226 h 307571"/>
              <a:gd name="connsiteX181" fmla="*/ 169059 w 362007"/>
              <a:gd name="connsiteY181" fmla="*/ 277425 h 307571"/>
              <a:gd name="connsiteX182" fmla="*/ 167840 w 362007"/>
              <a:gd name="connsiteY182" fmla="*/ 274311 h 307571"/>
              <a:gd name="connsiteX183" fmla="*/ 166716 w 362007"/>
              <a:gd name="connsiteY183" fmla="*/ 272729 h 307571"/>
              <a:gd name="connsiteX184" fmla="*/ 167192 w 362007"/>
              <a:gd name="connsiteY184" fmla="*/ 271377 h 307571"/>
              <a:gd name="connsiteX185" fmla="*/ 166716 w 362007"/>
              <a:gd name="connsiteY185" fmla="*/ 270034 h 307571"/>
              <a:gd name="connsiteX186" fmla="*/ 165811 w 362007"/>
              <a:gd name="connsiteY186" fmla="*/ 268939 h 307571"/>
              <a:gd name="connsiteX187" fmla="*/ 164478 w 362007"/>
              <a:gd name="connsiteY187" fmla="*/ 265405 h 307571"/>
              <a:gd name="connsiteX188" fmla="*/ 164945 w 362007"/>
              <a:gd name="connsiteY188" fmla="*/ 263881 h 307571"/>
              <a:gd name="connsiteX189" fmla="*/ 164592 w 362007"/>
              <a:gd name="connsiteY189" fmla="*/ 262357 h 307571"/>
              <a:gd name="connsiteX190" fmla="*/ 163468 w 362007"/>
              <a:gd name="connsiteY190" fmla="*/ 261309 h 307571"/>
              <a:gd name="connsiteX191" fmla="*/ 161878 w 362007"/>
              <a:gd name="connsiteY191" fmla="*/ 260185 h 307571"/>
              <a:gd name="connsiteX192" fmla="*/ 159753 w 362007"/>
              <a:gd name="connsiteY192" fmla="*/ 257842 h 307571"/>
              <a:gd name="connsiteX193" fmla="*/ 157220 w 362007"/>
              <a:gd name="connsiteY193" fmla="*/ 255613 h 307571"/>
              <a:gd name="connsiteX194" fmla="*/ 155925 w 362007"/>
              <a:gd name="connsiteY194" fmla="*/ 254736 h 307571"/>
              <a:gd name="connsiteX195" fmla="*/ 155039 w 362007"/>
              <a:gd name="connsiteY195" fmla="*/ 254384 h 307571"/>
              <a:gd name="connsiteX196" fmla="*/ 154267 w 362007"/>
              <a:gd name="connsiteY196" fmla="*/ 252270 h 307571"/>
              <a:gd name="connsiteX197" fmla="*/ 153676 w 362007"/>
              <a:gd name="connsiteY197" fmla="*/ 251622 h 307571"/>
              <a:gd name="connsiteX198" fmla="*/ 152381 w 362007"/>
              <a:gd name="connsiteY198" fmla="*/ 251451 h 307571"/>
              <a:gd name="connsiteX199" fmla="*/ 149724 w 362007"/>
              <a:gd name="connsiteY199" fmla="*/ 250565 h 307571"/>
              <a:gd name="connsiteX200" fmla="*/ 147247 w 362007"/>
              <a:gd name="connsiteY200" fmla="*/ 251622 h 307571"/>
              <a:gd name="connsiteX201" fmla="*/ 147190 w 362007"/>
              <a:gd name="connsiteY201" fmla="*/ 249984 h 307571"/>
              <a:gd name="connsiteX202" fmla="*/ 147895 w 362007"/>
              <a:gd name="connsiteY202" fmla="*/ 248993 h 307571"/>
              <a:gd name="connsiteX203" fmla="*/ 156448 w 362007"/>
              <a:gd name="connsiteY203" fmla="*/ 241163 h 307571"/>
              <a:gd name="connsiteX204" fmla="*/ 160754 w 362007"/>
              <a:gd name="connsiteY204" fmla="*/ 237563 h 307571"/>
              <a:gd name="connsiteX205" fmla="*/ 161220 w 362007"/>
              <a:gd name="connsiteY205" fmla="*/ 237030 h 307571"/>
              <a:gd name="connsiteX206" fmla="*/ 161601 w 362007"/>
              <a:gd name="connsiteY206" fmla="*/ 236201 h 307571"/>
              <a:gd name="connsiteX207" fmla="*/ 161897 w 362007"/>
              <a:gd name="connsiteY207" fmla="*/ 235087 h 307571"/>
              <a:gd name="connsiteX208" fmla="*/ 160915 w 362007"/>
              <a:gd name="connsiteY208" fmla="*/ 233810 h 307571"/>
              <a:gd name="connsiteX209" fmla="*/ 156877 w 362007"/>
              <a:gd name="connsiteY209" fmla="*/ 227762 h 307571"/>
              <a:gd name="connsiteX210" fmla="*/ 155477 w 362007"/>
              <a:gd name="connsiteY210" fmla="*/ 226619 h 307571"/>
              <a:gd name="connsiteX211" fmla="*/ 154096 w 362007"/>
              <a:gd name="connsiteY211" fmla="*/ 225685 h 307571"/>
              <a:gd name="connsiteX212" fmla="*/ 152515 w 362007"/>
              <a:gd name="connsiteY212" fmla="*/ 223142 h 307571"/>
              <a:gd name="connsiteX213" fmla="*/ 150619 w 362007"/>
              <a:gd name="connsiteY213" fmla="*/ 217227 h 307571"/>
              <a:gd name="connsiteX214" fmla="*/ 149257 w 362007"/>
              <a:gd name="connsiteY214" fmla="*/ 214255 h 307571"/>
              <a:gd name="connsiteX215" fmla="*/ 148847 w 362007"/>
              <a:gd name="connsiteY215" fmla="*/ 211969 h 307571"/>
              <a:gd name="connsiteX216" fmla="*/ 148933 w 362007"/>
              <a:gd name="connsiteY216" fmla="*/ 209388 h 307571"/>
              <a:gd name="connsiteX217" fmla="*/ 148428 w 362007"/>
              <a:gd name="connsiteY217" fmla="*/ 207407 h 307571"/>
              <a:gd name="connsiteX218" fmla="*/ 147333 w 362007"/>
              <a:gd name="connsiteY218" fmla="*/ 206026 h 307571"/>
              <a:gd name="connsiteX219" fmla="*/ 147333 w 362007"/>
              <a:gd name="connsiteY219" fmla="*/ 201806 h 307571"/>
              <a:gd name="connsiteX220" fmla="*/ 148428 w 362007"/>
              <a:gd name="connsiteY220" fmla="*/ 194739 h 307571"/>
              <a:gd name="connsiteX221" fmla="*/ 148695 w 362007"/>
              <a:gd name="connsiteY221" fmla="*/ 189367 h 307571"/>
              <a:gd name="connsiteX222" fmla="*/ 148142 w 362007"/>
              <a:gd name="connsiteY222" fmla="*/ 185690 h 307571"/>
              <a:gd name="connsiteX223" fmla="*/ 149123 w 362007"/>
              <a:gd name="connsiteY223" fmla="*/ 182889 h 307571"/>
              <a:gd name="connsiteX224" fmla="*/ 151629 w 362007"/>
              <a:gd name="connsiteY224" fmla="*/ 180965 h 307571"/>
              <a:gd name="connsiteX225" fmla="*/ 153029 w 362007"/>
              <a:gd name="connsiteY225" fmla="*/ 177994 h 307571"/>
              <a:gd name="connsiteX226" fmla="*/ 153324 w 362007"/>
              <a:gd name="connsiteY226" fmla="*/ 173974 h 307571"/>
              <a:gd name="connsiteX227" fmla="*/ 154829 w 362007"/>
              <a:gd name="connsiteY227" fmla="*/ 170669 h 307571"/>
              <a:gd name="connsiteX228" fmla="*/ 157534 w 362007"/>
              <a:gd name="connsiteY228" fmla="*/ 168088 h 307571"/>
              <a:gd name="connsiteX229" fmla="*/ 158458 w 362007"/>
              <a:gd name="connsiteY229" fmla="*/ 165535 h 307571"/>
              <a:gd name="connsiteX230" fmla="*/ 157601 w 362007"/>
              <a:gd name="connsiteY230" fmla="*/ 163011 h 307571"/>
              <a:gd name="connsiteX231" fmla="*/ 157325 w 362007"/>
              <a:gd name="connsiteY231" fmla="*/ 161401 h 307571"/>
              <a:gd name="connsiteX232" fmla="*/ 155029 w 362007"/>
              <a:gd name="connsiteY232" fmla="*/ 159763 h 307571"/>
              <a:gd name="connsiteX233" fmla="*/ 150771 w 362007"/>
              <a:gd name="connsiteY233" fmla="*/ 158610 h 307571"/>
              <a:gd name="connsiteX234" fmla="*/ 147247 w 362007"/>
              <a:gd name="connsiteY234" fmla="*/ 158477 h 307571"/>
              <a:gd name="connsiteX235" fmla="*/ 145114 w 362007"/>
              <a:gd name="connsiteY235" fmla="*/ 159763 h 307571"/>
              <a:gd name="connsiteX236" fmla="*/ 139656 w 362007"/>
              <a:gd name="connsiteY236" fmla="*/ 160954 h 307571"/>
              <a:gd name="connsiteX237" fmla="*/ 130874 w 362007"/>
              <a:gd name="connsiteY237" fmla="*/ 162049 h 307571"/>
              <a:gd name="connsiteX238" fmla="*/ 123797 w 362007"/>
              <a:gd name="connsiteY238" fmla="*/ 162049 h 307571"/>
              <a:gd name="connsiteX239" fmla="*/ 118434 w 362007"/>
              <a:gd name="connsiteY239" fmla="*/ 160944 h 307571"/>
              <a:gd name="connsiteX240" fmla="*/ 114357 w 362007"/>
              <a:gd name="connsiteY240" fmla="*/ 161315 h 307571"/>
              <a:gd name="connsiteX241" fmla="*/ 111557 w 362007"/>
              <a:gd name="connsiteY241" fmla="*/ 163163 h 307571"/>
              <a:gd name="connsiteX242" fmla="*/ 109585 w 362007"/>
              <a:gd name="connsiteY242" fmla="*/ 163582 h 307571"/>
              <a:gd name="connsiteX243" fmla="*/ 108442 w 362007"/>
              <a:gd name="connsiteY243" fmla="*/ 162573 h 307571"/>
              <a:gd name="connsiteX244" fmla="*/ 107204 w 362007"/>
              <a:gd name="connsiteY244" fmla="*/ 162296 h 307571"/>
              <a:gd name="connsiteX245" fmla="*/ 105328 w 362007"/>
              <a:gd name="connsiteY245" fmla="*/ 162935 h 307571"/>
              <a:gd name="connsiteX246" fmla="*/ 105004 w 362007"/>
              <a:gd name="connsiteY246" fmla="*/ 162639 h 307571"/>
              <a:gd name="connsiteX247" fmla="*/ 100841 w 362007"/>
              <a:gd name="connsiteY247" fmla="*/ 157658 h 307571"/>
              <a:gd name="connsiteX248" fmla="*/ 96993 w 362007"/>
              <a:gd name="connsiteY248" fmla="*/ 153038 h 307571"/>
              <a:gd name="connsiteX249" fmla="*/ 92574 w 362007"/>
              <a:gd name="connsiteY249" fmla="*/ 147533 h 307571"/>
              <a:gd name="connsiteX250" fmla="*/ 87478 w 362007"/>
              <a:gd name="connsiteY250" fmla="*/ 141179 h 307571"/>
              <a:gd name="connsiteX251" fmla="*/ 86563 w 362007"/>
              <a:gd name="connsiteY251" fmla="*/ 140761 h 307571"/>
              <a:gd name="connsiteX252" fmla="*/ 84982 w 362007"/>
              <a:gd name="connsiteY252" fmla="*/ 140799 h 307571"/>
              <a:gd name="connsiteX253" fmla="*/ 82896 w 362007"/>
              <a:gd name="connsiteY253" fmla="*/ 140913 h 307571"/>
              <a:gd name="connsiteX254" fmla="*/ 79658 w 362007"/>
              <a:gd name="connsiteY254" fmla="*/ 140256 h 307571"/>
              <a:gd name="connsiteX255" fmla="*/ 77438 w 362007"/>
              <a:gd name="connsiteY255" fmla="*/ 139332 h 307571"/>
              <a:gd name="connsiteX256" fmla="*/ 75705 w 362007"/>
              <a:gd name="connsiteY256" fmla="*/ 138436 h 307571"/>
              <a:gd name="connsiteX257" fmla="*/ 72504 w 362007"/>
              <a:gd name="connsiteY257" fmla="*/ 137303 h 307571"/>
              <a:gd name="connsiteX258" fmla="*/ 70314 w 362007"/>
              <a:gd name="connsiteY258" fmla="*/ 137103 h 307571"/>
              <a:gd name="connsiteX259" fmla="*/ 68342 w 362007"/>
              <a:gd name="connsiteY259" fmla="*/ 137436 h 307571"/>
              <a:gd name="connsiteX260" fmla="*/ 62922 w 362007"/>
              <a:gd name="connsiteY260" fmla="*/ 139655 h 307571"/>
              <a:gd name="connsiteX261" fmla="*/ 59846 w 362007"/>
              <a:gd name="connsiteY261" fmla="*/ 139865 h 307571"/>
              <a:gd name="connsiteX262" fmla="*/ 57465 w 362007"/>
              <a:gd name="connsiteY262" fmla="*/ 139903 h 307571"/>
              <a:gd name="connsiteX263" fmla="*/ 51064 w 362007"/>
              <a:gd name="connsiteY263" fmla="*/ 138808 h 307571"/>
              <a:gd name="connsiteX264" fmla="*/ 46692 w 362007"/>
              <a:gd name="connsiteY264" fmla="*/ 138627 h 307571"/>
              <a:gd name="connsiteX265" fmla="*/ 41605 w 362007"/>
              <a:gd name="connsiteY265" fmla="*/ 139351 h 307571"/>
              <a:gd name="connsiteX266" fmla="*/ 39424 w 362007"/>
              <a:gd name="connsiteY266" fmla="*/ 139760 h 307571"/>
              <a:gd name="connsiteX267" fmla="*/ 36376 w 362007"/>
              <a:gd name="connsiteY267" fmla="*/ 138627 h 307571"/>
              <a:gd name="connsiteX268" fmla="*/ 34300 w 362007"/>
              <a:gd name="connsiteY268" fmla="*/ 136903 h 307571"/>
              <a:gd name="connsiteX269" fmla="*/ 32366 w 362007"/>
              <a:gd name="connsiteY269" fmla="*/ 132807 h 307571"/>
              <a:gd name="connsiteX270" fmla="*/ 31004 w 362007"/>
              <a:gd name="connsiteY270" fmla="*/ 129588 h 307571"/>
              <a:gd name="connsiteX271" fmla="*/ 28632 w 362007"/>
              <a:gd name="connsiteY271" fmla="*/ 128940 h 307571"/>
              <a:gd name="connsiteX272" fmla="*/ 26003 w 362007"/>
              <a:gd name="connsiteY272" fmla="*/ 128388 h 307571"/>
              <a:gd name="connsiteX273" fmla="*/ 24708 w 362007"/>
              <a:gd name="connsiteY273" fmla="*/ 127321 h 307571"/>
              <a:gd name="connsiteX274" fmla="*/ 23927 w 362007"/>
              <a:gd name="connsiteY274" fmla="*/ 125463 h 307571"/>
              <a:gd name="connsiteX275" fmla="*/ 23736 w 362007"/>
              <a:gd name="connsiteY275" fmla="*/ 123082 h 307571"/>
              <a:gd name="connsiteX276" fmla="*/ 24003 w 362007"/>
              <a:gd name="connsiteY276" fmla="*/ 119206 h 307571"/>
              <a:gd name="connsiteX277" fmla="*/ 24251 w 362007"/>
              <a:gd name="connsiteY277" fmla="*/ 117815 h 307571"/>
              <a:gd name="connsiteX278" fmla="*/ 24613 w 362007"/>
              <a:gd name="connsiteY278" fmla="*/ 113633 h 307571"/>
              <a:gd name="connsiteX279" fmla="*/ 26061 w 362007"/>
              <a:gd name="connsiteY279" fmla="*/ 111443 h 307571"/>
              <a:gd name="connsiteX280" fmla="*/ 26975 w 362007"/>
              <a:gd name="connsiteY280" fmla="*/ 110385 h 307571"/>
              <a:gd name="connsiteX281" fmla="*/ 26794 w 362007"/>
              <a:gd name="connsiteY281" fmla="*/ 108623 h 307571"/>
              <a:gd name="connsiteX282" fmla="*/ 26099 w 362007"/>
              <a:gd name="connsiteY282" fmla="*/ 105023 h 307571"/>
              <a:gd name="connsiteX283" fmla="*/ 25394 w 362007"/>
              <a:gd name="connsiteY283" fmla="*/ 102470 h 307571"/>
              <a:gd name="connsiteX284" fmla="*/ 22479 w 362007"/>
              <a:gd name="connsiteY284" fmla="*/ 99584 h 307571"/>
              <a:gd name="connsiteX285" fmla="*/ 18745 w 362007"/>
              <a:gd name="connsiteY285" fmla="*/ 95879 h 307571"/>
              <a:gd name="connsiteX286" fmla="*/ 17136 w 362007"/>
              <a:gd name="connsiteY286" fmla="*/ 89945 h 307571"/>
              <a:gd name="connsiteX287" fmla="*/ 15240 w 362007"/>
              <a:gd name="connsiteY287" fmla="*/ 82934 h 307571"/>
              <a:gd name="connsiteX288" fmla="*/ 13754 w 362007"/>
              <a:gd name="connsiteY288" fmla="*/ 82229 h 307571"/>
              <a:gd name="connsiteX289" fmla="*/ 12354 w 362007"/>
              <a:gd name="connsiteY289" fmla="*/ 82582 h 307571"/>
              <a:gd name="connsiteX290" fmla="*/ 10868 w 362007"/>
              <a:gd name="connsiteY290" fmla="*/ 82229 h 307571"/>
              <a:gd name="connsiteX291" fmla="*/ 9554 w 362007"/>
              <a:gd name="connsiteY291" fmla="*/ 79410 h 307571"/>
              <a:gd name="connsiteX292" fmla="*/ 8239 w 362007"/>
              <a:gd name="connsiteY292" fmla="*/ 78877 h 307571"/>
              <a:gd name="connsiteX293" fmla="*/ 6144 w 362007"/>
              <a:gd name="connsiteY293" fmla="*/ 79867 h 307571"/>
              <a:gd name="connsiteX294" fmla="*/ 4629 w 362007"/>
              <a:gd name="connsiteY294" fmla="*/ 80639 h 307571"/>
              <a:gd name="connsiteX295" fmla="*/ 791 w 362007"/>
              <a:gd name="connsiteY295" fmla="*/ 81344 h 307571"/>
              <a:gd name="connsiteX296" fmla="*/ 0 w 362007"/>
              <a:gd name="connsiteY296" fmla="*/ 80639 h 307571"/>
              <a:gd name="connsiteX297" fmla="*/ 267 w 362007"/>
              <a:gd name="connsiteY297" fmla="*/ 79762 h 307571"/>
              <a:gd name="connsiteX298" fmla="*/ 1886 w 362007"/>
              <a:gd name="connsiteY298" fmla="*/ 77200 h 307571"/>
              <a:gd name="connsiteX299" fmla="*/ 3791 w 362007"/>
              <a:gd name="connsiteY299" fmla="*/ 73924 h 307571"/>
              <a:gd name="connsiteX300" fmla="*/ 6010 w 362007"/>
              <a:gd name="connsiteY300" fmla="*/ 70942 h 307571"/>
              <a:gd name="connsiteX301" fmla="*/ 8068 w 362007"/>
              <a:gd name="connsiteY301" fmla="*/ 67885 h 307571"/>
              <a:gd name="connsiteX302" fmla="*/ 9611 w 362007"/>
              <a:gd name="connsiteY302" fmla="*/ 64627 h 307571"/>
              <a:gd name="connsiteX303" fmla="*/ 10659 w 362007"/>
              <a:gd name="connsiteY303" fmla="*/ 58141 h 307571"/>
              <a:gd name="connsiteX304" fmla="*/ 11382 w 362007"/>
              <a:gd name="connsiteY304" fmla="*/ 53664 h 307571"/>
              <a:gd name="connsiteX305" fmla="*/ 13288 w 362007"/>
              <a:gd name="connsiteY305" fmla="*/ 45682 h 307571"/>
              <a:gd name="connsiteX306" fmla="*/ 16764 w 362007"/>
              <a:gd name="connsiteY306" fmla="*/ 39310 h 307571"/>
              <a:gd name="connsiteX307" fmla="*/ 18079 w 362007"/>
              <a:gd name="connsiteY307" fmla="*/ 36376 h 307571"/>
              <a:gd name="connsiteX308" fmla="*/ 21231 w 362007"/>
              <a:gd name="connsiteY308" fmla="*/ 32556 h 307571"/>
              <a:gd name="connsiteX309" fmla="*/ 22679 w 362007"/>
              <a:gd name="connsiteY309" fmla="*/ 30480 h 307571"/>
              <a:gd name="connsiteX310" fmla="*/ 24603 w 362007"/>
              <a:gd name="connsiteY310" fmla="*/ 28842 h 307571"/>
              <a:gd name="connsiteX311" fmla="*/ 29889 w 362007"/>
              <a:gd name="connsiteY311" fmla="*/ 26623 h 307571"/>
              <a:gd name="connsiteX312" fmla="*/ 36205 w 362007"/>
              <a:gd name="connsiteY312" fmla="*/ 15640 h 307571"/>
              <a:gd name="connsiteX313" fmla="*/ 37652 w 362007"/>
              <a:gd name="connsiteY313" fmla="*/ 13888 h 307571"/>
              <a:gd name="connsiteX314" fmla="*/ 44034 w 362007"/>
              <a:gd name="connsiteY314" fmla="*/ 12249 h 307571"/>
              <a:gd name="connsiteX315" fmla="*/ 48939 w 362007"/>
              <a:gd name="connsiteY315" fmla="*/ 10973 h 307571"/>
              <a:gd name="connsiteX316" fmla="*/ 52569 w 362007"/>
              <a:gd name="connsiteY316" fmla="*/ 9630 h 307571"/>
              <a:gd name="connsiteX317" fmla="*/ 53759 w 362007"/>
              <a:gd name="connsiteY317" fmla="*/ 8915 h 307571"/>
              <a:gd name="connsiteX318" fmla="*/ 54721 w 362007"/>
              <a:gd name="connsiteY318" fmla="*/ 8582 h 307571"/>
              <a:gd name="connsiteX319" fmla="*/ 53931 w 362007"/>
              <a:gd name="connsiteY319" fmla="*/ 9858 h 307571"/>
              <a:gd name="connsiteX320" fmla="*/ 52188 w 362007"/>
              <a:gd name="connsiteY320" fmla="*/ 11478 h 307571"/>
              <a:gd name="connsiteX321" fmla="*/ 50216 w 362007"/>
              <a:gd name="connsiteY321" fmla="*/ 12468 h 307571"/>
              <a:gd name="connsiteX322" fmla="*/ 40053 w 362007"/>
              <a:gd name="connsiteY322" fmla="*/ 14954 h 307571"/>
              <a:gd name="connsiteX323" fmla="*/ 39014 w 362007"/>
              <a:gd name="connsiteY323" fmla="*/ 15478 h 307571"/>
              <a:gd name="connsiteX324" fmla="*/ 37690 w 362007"/>
              <a:gd name="connsiteY324" fmla="*/ 16507 h 307571"/>
              <a:gd name="connsiteX325" fmla="*/ 37681 w 362007"/>
              <a:gd name="connsiteY325" fmla="*/ 18869 h 307571"/>
              <a:gd name="connsiteX326" fmla="*/ 37957 w 362007"/>
              <a:gd name="connsiteY326" fmla="*/ 20717 h 307571"/>
              <a:gd name="connsiteX327" fmla="*/ 40948 w 362007"/>
              <a:gd name="connsiteY327" fmla="*/ 26794 h 307571"/>
              <a:gd name="connsiteX328" fmla="*/ 42120 w 362007"/>
              <a:gd name="connsiteY328" fmla="*/ 28289 h 307571"/>
              <a:gd name="connsiteX329" fmla="*/ 46120 w 362007"/>
              <a:gd name="connsiteY329" fmla="*/ 31575 h 307571"/>
              <a:gd name="connsiteX330" fmla="*/ 45206 w 362007"/>
              <a:gd name="connsiteY330" fmla="*/ 32033 h 307571"/>
              <a:gd name="connsiteX331" fmla="*/ 43729 w 362007"/>
              <a:gd name="connsiteY331" fmla="*/ 32090 h 307571"/>
              <a:gd name="connsiteX332" fmla="*/ 44806 w 362007"/>
              <a:gd name="connsiteY332" fmla="*/ 36395 h 307571"/>
              <a:gd name="connsiteX333" fmla="*/ 47263 w 362007"/>
              <a:gd name="connsiteY333" fmla="*/ 39348 h 307571"/>
              <a:gd name="connsiteX334" fmla="*/ 47377 w 362007"/>
              <a:gd name="connsiteY334" fmla="*/ 41205 h 307571"/>
              <a:gd name="connsiteX335" fmla="*/ 45491 w 362007"/>
              <a:gd name="connsiteY335" fmla="*/ 46977 h 307571"/>
              <a:gd name="connsiteX336" fmla="*/ 42053 w 362007"/>
              <a:gd name="connsiteY336" fmla="*/ 50425 h 307571"/>
              <a:gd name="connsiteX337" fmla="*/ 39615 w 362007"/>
              <a:gd name="connsiteY337" fmla="*/ 54435 h 307571"/>
              <a:gd name="connsiteX338" fmla="*/ 37719 w 362007"/>
              <a:gd name="connsiteY338" fmla="*/ 56026 h 307571"/>
              <a:gd name="connsiteX339" fmla="*/ 33519 w 362007"/>
              <a:gd name="connsiteY339" fmla="*/ 63913 h 307571"/>
              <a:gd name="connsiteX340" fmla="*/ 36709 w 362007"/>
              <a:gd name="connsiteY340" fmla="*/ 68609 h 307571"/>
              <a:gd name="connsiteX341" fmla="*/ 37167 w 362007"/>
              <a:gd name="connsiteY341" fmla="*/ 70990 h 307571"/>
              <a:gd name="connsiteX342" fmla="*/ 39929 w 362007"/>
              <a:gd name="connsiteY342" fmla="*/ 74371 h 307571"/>
              <a:gd name="connsiteX343" fmla="*/ 41729 w 362007"/>
              <a:gd name="connsiteY343" fmla="*/ 75476 h 307571"/>
              <a:gd name="connsiteX344" fmla="*/ 42929 w 362007"/>
              <a:gd name="connsiteY344" fmla="*/ 76848 h 307571"/>
              <a:gd name="connsiteX345" fmla="*/ 42377 w 362007"/>
              <a:gd name="connsiteY345" fmla="*/ 79153 h 307571"/>
              <a:gd name="connsiteX346" fmla="*/ 43482 w 362007"/>
              <a:gd name="connsiteY346" fmla="*/ 82277 h 307571"/>
              <a:gd name="connsiteX347" fmla="*/ 44911 w 362007"/>
              <a:gd name="connsiteY347" fmla="*/ 83925 h 307571"/>
              <a:gd name="connsiteX348" fmla="*/ 46701 w 362007"/>
              <a:gd name="connsiteY348" fmla="*/ 84582 h 307571"/>
              <a:gd name="connsiteX349" fmla="*/ 48921 w 362007"/>
              <a:gd name="connsiteY349" fmla="*/ 84582 h 307571"/>
              <a:gd name="connsiteX350" fmla="*/ 55293 w 362007"/>
              <a:gd name="connsiteY350" fmla="*/ 82496 h 307571"/>
              <a:gd name="connsiteX351" fmla="*/ 56807 w 362007"/>
              <a:gd name="connsiteY351" fmla="*/ 81562 h 307571"/>
              <a:gd name="connsiteX352" fmla="*/ 57779 w 362007"/>
              <a:gd name="connsiteY352" fmla="*/ 79896 h 307571"/>
              <a:gd name="connsiteX353" fmla="*/ 60970 w 362007"/>
              <a:gd name="connsiteY353" fmla="*/ 76514 h 307571"/>
              <a:gd name="connsiteX354" fmla="*/ 61170 w 362007"/>
              <a:gd name="connsiteY354" fmla="*/ 72142 h 307571"/>
              <a:gd name="connsiteX355" fmla="*/ 61856 w 362007"/>
              <a:gd name="connsiteY355" fmla="*/ 66885 h 307571"/>
              <a:gd name="connsiteX356" fmla="*/ 61074 w 362007"/>
              <a:gd name="connsiteY356" fmla="*/ 63455 h 307571"/>
              <a:gd name="connsiteX357" fmla="*/ 57722 w 362007"/>
              <a:gd name="connsiteY357" fmla="*/ 58560 h 307571"/>
              <a:gd name="connsiteX358" fmla="*/ 56255 w 362007"/>
              <a:gd name="connsiteY358" fmla="*/ 55083 h 307571"/>
              <a:gd name="connsiteX359" fmla="*/ 52930 w 362007"/>
              <a:gd name="connsiteY359" fmla="*/ 51845 h 307571"/>
              <a:gd name="connsiteX360" fmla="*/ 50892 w 362007"/>
              <a:gd name="connsiteY360" fmla="*/ 46292 h 307571"/>
              <a:gd name="connsiteX361" fmla="*/ 50054 w 362007"/>
              <a:gd name="connsiteY361" fmla="*/ 44558 h 307571"/>
              <a:gd name="connsiteX362" fmla="*/ 49425 w 362007"/>
              <a:gd name="connsiteY362" fmla="*/ 42167 h 307571"/>
              <a:gd name="connsiteX363" fmla="*/ 48711 w 362007"/>
              <a:gd name="connsiteY363" fmla="*/ 37929 h 307571"/>
              <a:gd name="connsiteX364" fmla="*/ 50940 w 362007"/>
              <a:gd name="connsiteY364" fmla="*/ 36386 h 307571"/>
              <a:gd name="connsiteX365" fmla="*/ 50711 w 362007"/>
              <a:gd name="connsiteY365" fmla="*/ 32909 h 307571"/>
              <a:gd name="connsiteX366" fmla="*/ 56198 w 362007"/>
              <a:gd name="connsiteY366" fmla="*/ 31947 h 307571"/>
              <a:gd name="connsiteX367" fmla="*/ 68066 w 362007"/>
              <a:gd name="connsiteY367" fmla="*/ 26289 h 307571"/>
              <a:gd name="connsiteX368" fmla="*/ 75410 w 362007"/>
              <a:gd name="connsiteY368" fmla="*/ 24860 h 307571"/>
              <a:gd name="connsiteX369" fmla="*/ 83773 w 362007"/>
              <a:gd name="connsiteY369" fmla="*/ 21841 h 307571"/>
              <a:gd name="connsiteX370" fmla="*/ 85716 w 362007"/>
              <a:gd name="connsiteY370" fmla="*/ 20346 h 307571"/>
              <a:gd name="connsiteX371" fmla="*/ 87392 w 362007"/>
              <a:gd name="connsiteY371" fmla="*/ 17859 h 307571"/>
              <a:gd name="connsiteX372" fmla="*/ 88697 w 362007"/>
              <a:gd name="connsiteY372" fmla="*/ 17574 h 307571"/>
              <a:gd name="connsiteX373" fmla="*/ 93059 w 362007"/>
              <a:gd name="connsiteY373" fmla="*/ 19907 h 307571"/>
              <a:gd name="connsiteX374" fmla="*/ 95212 w 362007"/>
              <a:gd name="connsiteY374" fmla="*/ 19098 h 307571"/>
              <a:gd name="connsiteX375" fmla="*/ 96060 w 362007"/>
              <a:gd name="connsiteY375" fmla="*/ 17278 h 307571"/>
              <a:gd name="connsiteX376" fmla="*/ 94869 w 362007"/>
              <a:gd name="connsiteY376" fmla="*/ 13735 h 307571"/>
              <a:gd name="connsiteX377" fmla="*/ 92364 w 362007"/>
              <a:gd name="connsiteY377" fmla="*/ 13735 h 307571"/>
              <a:gd name="connsiteX378" fmla="*/ 84830 w 362007"/>
              <a:gd name="connsiteY378" fmla="*/ 15021 h 307571"/>
              <a:gd name="connsiteX379" fmla="*/ 84096 w 362007"/>
              <a:gd name="connsiteY379" fmla="*/ 13497 h 307571"/>
              <a:gd name="connsiteX380" fmla="*/ 84096 w 362007"/>
              <a:gd name="connsiteY380" fmla="*/ 12154 h 307571"/>
              <a:gd name="connsiteX381" fmla="*/ 82315 w 362007"/>
              <a:gd name="connsiteY381" fmla="*/ 7925 h 307571"/>
              <a:gd name="connsiteX382" fmla="*/ 83420 w 362007"/>
              <a:gd name="connsiteY382" fmla="*/ 4744 h 307571"/>
              <a:gd name="connsiteX383" fmla="*/ 84554 w 362007"/>
              <a:gd name="connsiteY383" fmla="*/ 2162 h 307571"/>
              <a:gd name="connsiteX384" fmla="*/ 86716 w 362007"/>
              <a:gd name="connsiteY384" fmla="*/ 1124 h 307571"/>
              <a:gd name="connsiteX385" fmla="*/ 89878 w 362007"/>
              <a:gd name="connsiteY385" fmla="*/ 0 h 307571"/>
              <a:gd name="connsiteX386" fmla="*/ 92269 w 362007"/>
              <a:gd name="connsiteY386" fmla="*/ 1724 h 307571"/>
              <a:gd name="connsiteX387" fmla="*/ 93717 w 362007"/>
              <a:gd name="connsiteY387" fmla="*/ 3362 h 307571"/>
              <a:gd name="connsiteX388" fmla="*/ 94507 w 362007"/>
              <a:gd name="connsiteY388" fmla="*/ 4953 h 307571"/>
              <a:gd name="connsiteX389" fmla="*/ 95050 w 362007"/>
              <a:gd name="connsiteY389" fmla="*/ 9268 h 307571"/>
              <a:gd name="connsiteX390" fmla="*/ 96336 w 362007"/>
              <a:gd name="connsiteY390" fmla="*/ 13630 h 307571"/>
              <a:gd name="connsiteX391" fmla="*/ 97689 w 362007"/>
              <a:gd name="connsiteY391" fmla="*/ 16659 h 307571"/>
              <a:gd name="connsiteX392" fmla="*/ 99841 w 362007"/>
              <a:gd name="connsiteY392" fmla="*/ 18945 h 307571"/>
              <a:gd name="connsiteX393" fmla="*/ 101489 w 362007"/>
              <a:gd name="connsiteY393" fmla="*/ 18793 h 307571"/>
              <a:gd name="connsiteX394" fmla="*/ 102670 w 362007"/>
              <a:gd name="connsiteY394" fmla="*/ 18412 h 307571"/>
              <a:gd name="connsiteX395" fmla="*/ 110509 w 362007"/>
              <a:gd name="connsiteY395" fmla="*/ 17897 h 307571"/>
              <a:gd name="connsiteX396" fmla="*/ 115272 w 362007"/>
              <a:gd name="connsiteY396" fmla="*/ 19460 h 307571"/>
              <a:gd name="connsiteX397" fmla="*/ 121330 w 362007"/>
              <a:gd name="connsiteY397" fmla="*/ 20250 h 307571"/>
              <a:gd name="connsiteX398" fmla="*/ 126987 w 362007"/>
              <a:gd name="connsiteY398" fmla="*/ 23565 h 307571"/>
              <a:gd name="connsiteX399" fmla="*/ 132807 w 362007"/>
              <a:gd name="connsiteY399" fmla="*/ 27584 h 307571"/>
              <a:gd name="connsiteX400" fmla="*/ 134293 w 362007"/>
              <a:gd name="connsiteY400" fmla="*/ 30518 h 307571"/>
              <a:gd name="connsiteX401" fmla="*/ 134779 w 362007"/>
              <a:gd name="connsiteY401" fmla="*/ 33319 h 307571"/>
              <a:gd name="connsiteX402" fmla="*/ 136188 w 362007"/>
              <a:gd name="connsiteY402" fmla="*/ 35195 h 307571"/>
              <a:gd name="connsiteX403" fmla="*/ 134788 w 362007"/>
              <a:gd name="connsiteY403" fmla="*/ 37129 h 307571"/>
              <a:gd name="connsiteX404" fmla="*/ 135550 w 362007"/>
              <a:gd name="connsiteY404" fmla="*/ 40348 h 307571"/>
              <a:gd name="connsiteX405" fmla="*/ 137217 w 362007"/>
              <a:gd name="connsiteY405" fmla="*/ 43596 h 307571"/>
              <a:gd name="connsiteX406" fmla="*/ 139732 w 362007"/>
              <a:gd name="connsiteY406" fmla="*/ 45663 h 307571"/>
              <a:gd name="connsiteX407" fmla="*/ 146904 w 362007"/>
              <a:gd name="connsiteY407" fmla="*/ 46225 h 307571"/>
              <a:gd name="connsiteX408" fmla="*/ 154657 w 362007"/>
              <a:gd name="connsiteY408" fmla="*/ 44834 h 307571"/>
              <a:gd name="connsiteX409" fmla="*/ 166640 w 362007"/>
              <a:gd name="connsiteY409" fmla="*/ 43567 h 307571"/>
              <a:gd name="connsiteX410" fmla="*/ 170498 w 362007"/>
              <a:gd name="connsiteY410" fmla="*/ 42481 h 307571"/>
              <a:gd name="connsiteX411" fmla="*/ 190329 w 362007"/>
              <a:gd name="connsiteY411" fmla="*/ 41891 h 307571"/>
              <a:gd name="connsiteX412" fmla="*/ 194110 w 362007"/>
              <a:gd name="connsiteY412" fmla="*/ 43453 h 307571"/>
              <a:gd name="connsiteX413" fmla="*/ 194481 w 362007"/>
              <a:gd name="connsiteY413" fmla="*/ 45006 h 307571"/>
              <a:gd name="connsiteX414" fmla="*/ 194520 w 362007"/>
              <a:gd name="connsiteY414" fmla="*/ 46196 h 307571"/>
              <a:gd name="connsiteX415" fmla="*/ 200901 w 362007"/>
              <a:gd name="connsiteY415" fmla="*/ 52006 h 307571"/>
              <a:gd name="connsiteX416" fmla="*/ 206140 w 362007"/>
              <a:gd name="connsiteY416" fmla="*/ 52797 h 307571"/>
              <a:gd name="connsiteX417" fmla="*/ 210588 w 362007"/>
              <a:gd name="connsiteY417" fmla="*/ 54655 h 307571"/>
              <a:gd name="connsiteX418" fmla="*/ 215189 w 362007"/>
              <a:gd name="connsiteY418" fmla="*/ 55655 h 307571"/>
              <a:gd name="connsiteX419" fmla="*/ 220218 w 362007"/>
              <a:gd name="connsiteY419" fmla="*/ 57064 h 307571"/>
              <a:gd name="connsiteX420" fmla="*/ 223047 w 362007"/>
              <a:gd name="connsiteY420" fmla="*/ 56883 h 307571"/>
              <a:gd name="connsiteX421" fmla="*/ 225171 w 362007"/>
              <a:gd name="connsiteY421" fmla="*/ 56388 h 307571"/>
              <a:gd name="connsiteX422" fmla="*/ 227667 w 362007"/>
              <a:gd name="connsiteY422" fmla="*/ 56302 h 307571"/>
              <a:gd name="connsiteX423" fmla="*/ 245364 w 362007"/>
              <a:gd name="connsiteY423" fmla="*/ 46587 h 307571"/>
              <a:gd name="connsiteX424" fmla="*/ 254851 w 362007"/>
              <a:gd name="connsiteY424" fmla="*/ 46834 h 307571"/>
              <a:gd name="connsiteX425" fmla="*/ 256308 w 362007"/>
              <a:gd name="connsiteY425" fmla="*/ 46206 h 307571"/>
              <a:gd name="connsiteX426" fmla="*/ 257566 w 362007"/>
              <a:gd name="connsiteY426" fmla="*/ 45358 h 307571"/>
              <a:gd name="connsiteX427" fmla="*/ 254070 w 362007"/>
              <a:gd name="connsiteY427" fmla="*/ 43882 h 307571"/>
              <a:gd name="connsiteX428" fmla="*/ 246174 w 362007"/>
              <a:gd name="connsiteY428" fmla="*/ 43310 h 307571"/>
              <a:gd name="connsiteX429" fmla="*/ 243783 w 362007"/>
              <a:gd name="connsiteY429" fmla="*/ 44301 h 307571"/>
              <a:gd name="connsiteX430" fmla="*/ 242431 w 362007"/>
              <a:gd name="connsiteY430" fmla="*/ 41796 h 307571"/>
              <a:gd name="connsiteX431" fmla="*/ 245002 w 362007"/>
              <a:gd name="connsiteY431" fmla="*/ 41862 h 307571"/>
              <a:gd name="connsiteX432" fmla="*/ 253784 w 362007"/>
              <a:gd name="connsiteY432" fmla="*/ 41024 h 307571"/>
              <a:gd name="connsiteX433" fmla="*/ 263852 w 362007"/>
              <a:gd name="connsiteY433" fmla="*/ 41577 h 307571"/>
              <a:gd name="connsiteX434" fmla="*/ 272053 w 362007"/>
              <a:gd name="connsiteY434" fmla="*/ 39796 h 307571"/>
              <a:gd name="connsiteX435" fmla="*/ 276178 w 362007"/>
              <a:gd name="connsiteY435" fmla="*/ 39500 h 307571"/>
              <a:gd name="connsiteX436" fmla="*/ 278559 w 362007"/>
              <a:gd name="connsiteY436" fmla="*/ 39853 h 307571"/>
              <a:gd name="connsiteX437" fmla="*/ 285093 w 362007"/>
              <a:gd name="connsiteY437" fmla="*/ 38700 h 307571"/>
              <a:gd name="connsiteX438" fmla="*/ 297390 w 362007"/>
              <a:gd name="connsiteY438" fmla="*/ 40062 h 307571"/>
              <a:gd name="connsiteX439" fmla="*/ 307086 w 362007"/>
              <a:gd name="connsiteY439" fmla="*/ 38938 h 307571"/>
              <a:gd name="connsiteX440" fmla="*/ 305962 w 362007"/>
              <a:gd name="connsiteY440" fmla="*/ 40548 h 307571"/>
              <a:gd name="connsiteX441" fmla="*/ 302781 w 362007"/>
              <a:gd name="connsiteY441" fmla="*/ 41529 h 307571"/>
              <a:gd name="connsiteX442" fmla="*/ 297628 w 362007"/>
              <a:gd name="connsiteY442" fmla="*/ 41834 h 307571"/>
              <a:gd name="connsiteX443" fmla="*/ 293694 w 362007"/>
              <a:gd name="connsiteY443" fmla="*/ 44187 h 307571"/>
              <a:gd name="connsiteX444" fmla="*/ 285312 w 362007"/>
              <a:gd name="connsiteY444" fmla="*/ 43758 h 307571"/>
              <a:gd name="connsiteX445" fmla="*/ 279425 w 362007"/>
              <a:gd name="connsiteY445" fmla="*/ 44606 h 307571"/>
              <a:gd name="connsiteX446" fmla="*/ 281312 w 362007"/>
              <a:gd name="connsiteY446" fmla="*/ 45263 h 307571"/>
              <a:gd name="connsiteX447" fmla="*/ 281312 w 362007"/>
              <a:gd name="connsiteY447" fmla="*/ 47673 h 307571"/>
              <a:gd name="connsiteX448" fmla="*/ 282112 w 362007"/>
              <a:gd name="connsiteY448" fmla="*/ 48158 h 307571"/>
              <a:gd name="connsiteX449" fmla="*/ 282959 w 362007"/>
              <a:gd name="connsiteY449" fmla="*/ 48178 h 307571"/>
              <a:gd name="connsiteX450" fmla="*/ 284960 w 362007"/>
              <a:gd name="connsiteY450" fmla="*/ 49968 h 307571"/>
              <a:gd name="connsiteX451" fmla="*/ 285502 w 362007"/>
              <a:gd name="connsiteY451" fmla="*/ 51140 h 307571"/>
              <a:gd name="connsiteX452" fmla="*/ 286150 w 362007"/>
              <a:gd name="connsiteY452" fmla="*/ 53597 h 307571"/>
              <a:gd name="connsiteX453" fmla="*/ 285264 w 362007"/>
              <a:gd name="connsiteY453" fmla="*/ 56255 h 307571"/>
              <a:gd name="connsiteX454" fmla="*/ 284045 w 362007"/>
              <a:gd name="connsiteY454" fmla="*/ 57445 h 307571"/>
              <a:gd name="connsiteX455" fmla="*/ 286436 w 362007"/>
              <a:gd name="connsiteY455" fmla="*/ 57045 h 307571"/>
              <a:gd name="connsiteX456" fmla="*/ 287789 w 362007"/>
              <a:gd name="connsiteY456" fmla="*/ 55797 h 307571"/>
              <a:gd name="connsiteX457" fmla="*/ 287589 w 362007"/>
              <a:gd name="connsiteY457" fmla="*/ 54540 h 307571"/>
              <a:gd name="connsiteX458" fmla="*/ 287789 w 362007"/>
              <a:gd name="connsiteY458" fmla="*/ 53083 h 307571"/>
              <a:gd name="connsiteX459" fmla="*/ 289131 w 362007"/>
              <a:gd name="connsiteY459" fmla="*/ 53540 h 307571"/>
              <a:gd name="connsiteX460" fmla="*/ 290074 w 362007"/>
              <a:gd name="connsiteY460" fmla="*/ 54197 h 307571"/>
              <a:gd name="connsiteX461" fmla="*/ 293132 w 362007"/>
              <a:gd name="connsiteY461" fmla="*/ 61151 h 307571"/>
              <a:gd name="connsiteX462" fmla="*/ 295285 w 362007"/>
              <a:gd name="connsiteY462" fmla="*/ 64799 h 307571"/>
              <a:gd name="connsiteX463" fmla="*/ 295837 w 362007"/>
              <a:gd name="connsiteY463" fmla="*/ 64665 h 307571"/>
              <a:gd name="connsiteX464" fmla="*/ 296351 w 362007"/>
              <a:gd name="connsiteY464" fmla="*/ 64532 h 307571"/>
              <a:gd name="connsiteX465" fmla="*/ 296990 w 362007"/>
              <a:gd name="connsiteY465" fmla="*/ 63837 h 307571"/>
              <a:gd name="connsiteX466" fmla="*/ 297942 w 362007"/>
              <a:gd name="connsiteY466" fmla="*/ 62122 h 307571"/>
              <a:gd name="connsiteX467" fmla="*/ 298761 w 362007"/>
              <a:gd name="connsiteY467" fmla="*/ 63208 h 307571"/>
              <a:gd name="connsiteX468" fmla="*/ 299256 w 362007"/>
              <a:gd name="connsiteY468" fmla="*/ 63627 h 307571"/>
              <a:gd name="connsiteX469" fmla="*/ 299752 w 362007"/>
              <a:gd name="connsiteY469" fmla="*/ 63760 h 307571"/>
              <a:gd name="connsiteX470" fmla="*/ 299295 w 362007"/>
              <a:gd name="connsiteY470" fmla="*/ 62208 h 307571"/>
              <a:gd name="connsiteX471" fmla="*/ 299904 w 362007"/>
              <a:gd name="connsiteY471" fmla="*/ 60217 h 307571"/>
              <a:gd name="connsiteX472" fmla="*/ 299695 w 362007"/>
              <a:gd name="connsiteY472" fmla="*/ 59522 h 307571"/>
              <a:gd name="connsiteX473" fmla="*/ 300647 w 362007"/>
              <a:gd name="connsiteY473" fmla="*/ 59369 h 307571"/>
              <a:gd name="connsiteX474" fmla="*/ 301790 w 362007"/>
              <a:gd name="connsiteY474" fmla="*/ 59636 h 307571"/>
              <a:gd name="connsiteX475" fmla="*/ 303409 w 362007"/>
              <a:gd name="connsiteY475" fmla="*/ 60188 h 307571"/>
              <a:gd name="connsiteX476" fmla="*/ 306296 w 362007"/>
              <a:gd name="connsiteY476" fmla="*/ 62474 h 307571"/>
              <a:gd name="connsiteX477" fmla="*/ 308201 w 362007"/>
              <a:gd name="connsiteY477" fmla="*/ 64846 h 307571"/>
              <a:gd name="connsiteX478" fmla="*/ 308363 w 362007"/>
              <a:gd name="connsiteY478" fmla="*/ 66170 h 307571"/>
              <a:gd name="connsiteX479" fmla="*/ 309058 w 362007"/>
              <a:gd name="connsiteY479" fmla="*/ 66913 h 307571"/>
              <a:gd name="connsiteX480" fmla="*/ 310305 w 362007"/>
              <a:gd name="connsiteY480" fmla="*/ 67694 h 307571"/>
              <a:gd name="connsiteX481" fmla="*/ 310915 w 362007"/>
              <a:gd name="connsiteY481" fmla="*/ 68914 h 307571"/>
              <a:gd name="connsiteX482" fmla="*/ 311030 w 362007"/>
              <a:gd name="connsiteY482" fmla="*/ 66989 h 307571"/>
              <a:gd name="connsiteX483" fmla="*/ 310296 w 362007"/>
              <a:gd name="connsiteY483" fmla="*/ 65589 h 307571"/>
              <a:gd name="connsiteX484" fmla="*/ 310115 w 362007"/>
              <a:gd name="connsiteY484" fmla="*/ 63989 h 307571"/>
              <a:gd name="connsiteX485" fmla="*/ 313868 w 362007"/>
              <a:gd name="connsiteY485" fmla="*/ 63922 h 307571"/>
              <a:gd name="connsiteX486" fmla="*/ 314849 w 362007"/>
              <a:gd name="connsiteY486" fmla="*/ 61817 h 307571"/>
              <a:gd name="connsiteX487" fmla="*/ 316897 w 362007"/>
              <a:gd name="connsiteY487" fmla="*/ 63084 h 307571"/>
              <a:gd name="connsiteX488" fmla="*/ 322326 w 362007"/>
              <a:gd name="connsiteY488" fmla="*/ 68866 h 307571"/>
              <a:gd name="connsiteX489" fmla="*/ 324326 w 362007"/>
              <a:gd name="connsiteY489" fmla="*/ 69818 h 307571"/>
              <a:gd name="connsiteX490" fmla="*/ 330241 w 362007"/>
              <a:gd name="connsiteY490" fmla="*/ 70923 h 307571"/>
              <a:gd name="connsiteX491" fmla="*/ 333966 w 362007"/>
              <a:gd name="connsiteY491" fmla="*/ 73705 h 307571"/>
              <a:gd name="connsiteX492" fmla="*/ 336147 w 362007"/>
              <a:gd name="connsiteY492" fmla="*/ 76200 h 307571"/>
              <a:gd name="connsiteX493" fmla="*/ 334851 w 362007"/>
              <a:gd name="connsiteY493" fmla="*/ 78810 h 307571"/>
              <a:gd name="connsiteX494" fmla="*/ 331375 w 362007"/>
              <a:gd name="connsiteY494" fmla="*/ 80115 h 307571"/>
              <a:gd name="connsiteX495" fmla="*/ 329984 w 362007"/>
              <a:gd name="connsiteY495" fmla="*/ 81744 h 307571"/>
              <a:gd name="connsiteX496" fmla="*/ 329184 w 362007"/>
              <a:gd name="connsiteY496" fmla="*/ 83344 h 307571"/>
              <a:gd name="connsiteX497" fmla="*/ 329175 w 362007"/>
              <a:gd name="connsiteY497" fmla="*/ 84954 h 307571"/>
              <a:gd name="connsiteX498" fmla="*/ 328117 w 362007"/>
              <a:gd name="connsiteY498" fmla="*/ 86820 h 307571"/>
              <a:gd name="connsiteX499" fmla="*/ 327965 w 362007"/>
              <a:gd name="connsiteY499" fmla="*/ 87478 h 307571"/>
              <a:gd name="connsiteX500" fmla="*/ 327336 w 362007"/>
              <a:gd name="connsiteY500" fmla="*/ 90106 h 307571"/>
              <a:gd name="connsiteX501" fmla="*/ 325907 w 362007"/>
              <a:gd name="connsiteY501" fmla="*/ 93278 h 307571"/>
              <a:gd name="connsiteX502" fmla="*/ 324003 w 362007"/>
              <a:gd name="connsiteY502" fmla="*/ 96641 h 307571"/>
              <a:gd name="connsiteX503" fmla="*/ 314077 w 362007"/>
              <a:gd name="connsiteY503" fmla="*/ 96717 h 307571"/>
              <a:gd name="connsiteX504" fmla="*/ 316525 w 362007"/>
              <a:gd name="connsiteY504" fmla="*/ 98098 h 307571"/>
              <a:gd name="connsiteX505" fmla="*/ 318783 w 362007"/>
              <a:gd name="connsiteY505" fmla="*/ 99098 h 307571"/>
              <a:gd name="connsiteX506" fmla="*/ 322488 w 362007"/>
              <a:gd name="connsiteY506" fmla="*/ 101737 h 307571"/>
              <a:gd name="connsiteX507" fmla="*/ 325431 w 362007"/>
              <a:gd name="connsiteY507" fmla="*/ 99660 h 307571"/>
              <a:gd name="connsiteX508" fmla="*/ 329651 w 362007"/>
              <a:gd name="connsiteY508" fmla="*/ 99508 h 307571"/>
              <a:gd name="connsiteX509" fmla="*/ 334213 w 362007"/>
              <a:gd name="connsiteY509" fmla="*/ 97203 h 307571"/>
              <a:gd name="connsiteX510" fmla="*/ 335937 w 362007"/>
              <a:gd name="connsiteY510" fmla="*/ 96841 h 307571"/>
              <a:gd name="connsiteX511" fmla="*/ 344472 w 362007"/>
              <a:gd name="connsiteY511" fmla="*/ 98041 h 307571"/>
              <a:gd name="connsiteX512" fmla="*/ 346529 w 362007"/>
              <a:gd name="connsiteY512" fmla="*/ 96355 h 307571"/>
              <a:gd name="connsiteX513" fmla="*/ 348244 w 362007"/>
              <a:gd name="connsiteY513" fmla="*/ 95860 h 307571"/>
              <a:gd name="connsiteX514" fmla="*/ 352863 w 362007"/>
              <a:gd name="connsiteY514" fmla="*/ 96174 h 307571"/>
              <a:gd name="connsiteX515" fmla="*/ 356969 w 362007"/>
              <a:gd name="connsiteY515" fmla="*/ 98031 h 307571"/>
              <a:gd name="connsiteX516" fmla="*/ 254537 w 362007"/>
              <a:gd name="connsiteY516" fmla="*/ 28432 h 307571"/>
              <a:gd name="connsiteX517" fmla="*/ 255394 w 362007"/>
              <a:gd name="connsiteY517" fmla="*/ 31966 h 307571"/>
              <a:gd name="connsiteX518" fmla="*/ 255137 w 362007"/>
              <a:gd name="connsiteY518" fmla="*/ 32633 h 307571"/>
              <a:gd name="connsiteX519" fmla="*/ 252717 w 362007"/>
              <a:gd name="connsiteY519" fmla="*/ 35014 h 307571"/>
              <a:gd name="connsiteX520" fmla="*/ 250688 w 362007"/>
              <a:gd name="connsiteY520" fmla="*/ 35185 h 307571"/>
              <a:gd name="connsiteX521" fmla="*/ 249050 w 362007"/>
              <a:gd name="connsiteY521" fmla="*/ 35100 h 307571"/>
              <a:gd name="connsiteX522" fmla="*/ 247812 w 362007"/>
              <a:gd name="connsiteY522" fmla="*/ 34642 h 307571"/>
              <a:gd name="connsiteX523" fmla="*/ 246221 w 362007"/>
              <a:gd name="connsiteY523" fmla="*/ 33090 h 307571"/>
              <a:gd name="connsiteX524" fmla="*/ 244669 w 362007"/>
              <a:gd name="connsiteY524" fmla="*/ 33557 h 307571"/>
              <a:gd name="connsiteX525" fmla="*/ 240830 w 362007"/>
              <a:gd name="connsiteY525" fmla="*/ 33014 h 307571"/>
              <a:gd name="connsiteX526" fmla="*/ 239764 w 362007"/>
              <a:gd name="connsiteY526" fmla="*/ 32471 h 307571"/>
              <a:gd name="connsiteX527" fmla="*/ 241202 w 362007"/>
              <a:gd name="connsiteY527" fmla="*/ 30566 h 307571"/>
              <a:gd name="connsiteX528" fmla="*/ 243840 w 362007"/>
              <a:gd name="connsiteY528" fmla="*/ 29794 h 307571"/>
              <a:gd name="connsiteX529" fmla="*/ 244812 w 362007"/>
              <a:gd name="connsiteY529" fmla="*/ 29632 h 307571"/>
              <a:gd name="connsiteX530" fmla="*/ 245583 w 362007"/>
              <a:gd name="connsiteY530" fmla="*/ 30804 h 307571"/>
              <a:gd name="connsiteX531" fmla="*/ 247507 w 362007"/>
              <a:gd name="connsiteY531" fmla="*/ 31813 h 307571"/>
              <a:gd name="connsiteX532" fmla="*/ 249765 w 362007"/>
              <a:gd name="connsiteY532" fmla="*/ 31918 h 307571"/>
              <a:gd name="connsiteX533" fmla="*/ 250327 w 362007"/>
              <a:gd name="connsiteY533" fmla="*/ 30118 h 307571"/>
              <a:gd name="connsiteX534" fmla="*/ 253384 w 362007"/>
              <a:gd name="connsiteY534" fmla="*/ 27442 h 307571"/>
              <a:gd name="connsiteX535" fmla="*/ 254537 w 362007"/>
              <a:gd name="connsiteY535" fmla="*/ 28432 h 307571"/>
              <a:gd name="connsiteX536" fmla="*/ 218104 w 362007"/>
              <a:gd name="connsiteY536" fmla="*/ 34509 h 307571"/>
              <a:gd name="connsiteX537" fmla="*/ 216665 w 362007"/>
              <a:gd name="connsiteY537" fmla="*/ 35119 h 307571"/>
              <a:gd name="connsiteX538" fmla="*/ 214027 w 362007"/>
              <a:gd name="connsiteY538" fmla="*/ 34509 h 307571"/>
              <a:gd name="connsiteX539" fmla="*/ 212703 w 362007"/>
              <a:gd name="connsiteY539" fmla="*/ 33661 h 307571"/>
              <a:gd name="connsiteX540" fmla="*/ 213541 w 362007"/>
              <a:gd name="connsiteY540" fmla="*/ 32690 h 307571"/>
              <a:gd name="connsiteX541" fmla="*/ 215703 w 362007"/>
              <a:gd name="connsiteY541" fmla="*/ 32690 h 307571"/>
              <a:gd name="connsiteX542" fmla="*/ 217732 w 362007"/>
              <a:gd name="connsiteY542" fmla="*/ 33871 h 307571"/>
              <a:gd name="connsiteX543" fmla="*/ 218104 w 362007"/>
              <a:gd name="connsiteY543" fmla="*/ 34509 h 307571"/>
              <a:gd name="connsiteX544" fmla="*/ 335490 w 362007"/>
              <a:gd name="connsiteY544" fmla="*/ 82191 h 307571"/>
              <a:gd name="connsiteX545" fmla="*/ 332280 w 362007"/>
              <a:gd name="connsiteY545" fmla="*/ 83077 h 307571"/>
              <a:gd name="connsiteX546" fmla="*/ 332327 w 362007"/>
              <a:gd name="connsiteY546" fmla="*/ 82363 h 307571"/>
              <a:gd name="connsiteX547" fmla="*/ 333185 w 362007"/>
              <a:gd name="connsiteY547" fmla="*/ 81115 h 307571"/>
              <a:gd name="connsiteX548" fmla="*/ 334851 w 362007"/>
              <a:gd name="connsiteY548" fmla="*/ 80763 h 307571"/>
              <a:gd name="connsiteX549" fmla="*/ 335480 w 362007"/>
              <a:gd name="connsiteY549" fmla="*/ 80334 h 307571"/>
              <a:gd name="connsiteX550" fmla="*/ 336537 w 362007"/>
              <a:gd name="connsiteY550" fmla="*/ 80048 h 307571"/>
              <a:gd name="connsiteX551" fmla="*/ 337147 w 362007"/>
              <a:gd name="connsiteY551" fmla="*/ 80096 h 307571"/>
              <a:gd name="connsiteX552" fmla="*/ 337757 w 362007"/>
              <a:gd name="connsiteY552" fmla="*/ 80448 h 307571"/>
              <a:gd name="connsiteX553" fmla="*/ 336299 w 362007"/>
              <a:gd name="connsiteY553" fmla="*/ 81153 h 307571"/>
              <a:gd name="connsiteX554" fmla="*/ 335490 w 362007"/>
              <a:gd name="connsiteY554" fmla="*/ 82191 h 307571"/>
              <a:gd name="connsiteX555" fmla="*/ 330765 w 362007"/>
              <a:gd name="connsiteY555" fmla="*/ 89487 h 307571"/>
              <a:gd name="connsiteX556" fmla="*/ 329108 w 362007"/>
              <a:gd name="connsiteY556" fmla="*/ 90030 h 307571"/>
              <a:gd name="connsiteX557" fmla="*/ 328860 w 362007"/>
              <a:gd name="connsiteY557" fmla="*/ 87335 h 307571"/>
              <a:gd name="connsiteX558" fmla="*/ 329365 w 362007"/>
              <a:gd name="connsiteY558" fmla="*/ 86611 h 307571"/>
              <a:gd name="connsiteX559" fmla="*/ 332184 w 362007"/>
              <a:gd name="connsiteY559" fmla="*/ 84439 h 307571"/>
              <a:gd name="connsiteX560" fmla="*/ 332965 w 362007"/>
              <a:gd name="connsiteY560" fmla="*/ 84029 h 307571"/>
              <a:gd name="connsiteX561" fmla="*/ 333537 w 362007"/>
              <a:gd name="connsiteY561" fmla="*/ 84487 h 307571"/>
              <a:gd name="connsiteX562" fmla="*/ 333394 w 362007"/>
              <a:gd name="connsiteY562" fmla="*/ 85068 h 307571"/>
              <a:gd name="connsiteX563" fmla="*/ 334756 w 362007"/>
              <a:gd name="connsiteY563" fmla="*/ 86049 h 307571"/>
              <a:gd name="connsiteX564" fmla="*/ 334423 w 362007"/>
              <a:gd name="connsiteY564" fmla="*/ 87287 h 307571"/>
              <a:gd name="connsiteX565" fmla="*/ 332956 w 362007"/>
              <a:gd name="connsiteY565" fmla="*/ 88640 h 307571"/>
              <a:gd name="connsiteX566" fmla="*/ 330765 w 362007"/>
              <a:gd name="connsiteY566" fmla="*/ 89487 h 307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</a:cxnLst>
            <a:rect l="l" t="t" r="r" b="b"/>
            <a:pathLst>
              <a:path w="362007" h="307571">
                <a:moveTo>
                  <a:pt x="356969" y="98031"/>
                </a:moveTo>
                <a:lnTo>
                  <a:pt x="361931" y="104565"/>
                </a:lnTo>
                <a:lnTo>
                  <a:pt x="362007" y="105290"/>
                </a:lnTo>
                <a:lnTo>
                  <a:pt x="361464" y="106109"/>
                </a:lnTo>
                <a:lnTo>
                  <a:pt x="358369" y="107642"/>
                </a:lnTo>
                <a:lnTo>
                  <a:pt x="357674" y="108433"/>
                </a:lnTo>
                <a:lnTo>
                  <a:pt x="356559" y="111338"/>
                </a:lnTo>
                <a:lnTo>
                  <a:pt x="352663" y="112928"/>
                </a:lnTo>
                <a:lnTo>
                  <a:pt x="349968" y="114929"/>
                </a:lnTo>
                <a:lnTo>
                  <a:pt x="348158" y="116681"/>
                </a:lnTo>
                <a:lnTo>
                  <a:pt x="347253" y="117386"/>
                </a:lnTo>
                <a:lnTo>
                  <a:pt x="343691" y="117777"/>
                </a:lnTo>
                <a:lnTo>
                  <a:pt x="342548" y="118881"/>
                </a:lnTo>
                <a:lnTo>
                  <a:pt x="341109" y="122196"/>
                </a:lnTo>
                <a:lnTo>
                  <a:pt x="340062" y="123587"/>
                </a:lnTo>
                <a:lnTo>
                  <a:pt x="338214" y="125216"/>
                </a:lnTo>
                <a:lnTo>
                  <a:pt x="338204" y="126206"/>
                </a:lnTo>
                <a:lnTo>
                  <a:pt x="340757" y="129826"/>
                </a:lnTo>
                <a:lnTo>
                  <a:pt x="341214" y="130969"/>
                </a:lnTo>
                <a:lnTo>
                  <a:pt x="340424" y="132693"/>
                </a:lnTo>
                <a:lnTo>
                  <a:pt x="340500" y="133912"/>
                </a:lnTo>
                <a:lnTo>
                  <a:pt x="341843" y="135379"/>
                </a:lnTo>
                <a:lnTo>
                  <a:pt x="343443" y="135712"/>
                </a:lnTo>
                <a:lnTo>
                  <a:pt x="345005" y="135103"/>
                </a:lnTo>
                <a:lnTo>
                  <a:pt x="346948" y="135160"/>
                </a:lnTo>
                <a:lnTo>
                  <a:pt x="348215" y="135550"/>
                </a:lnTo>
                <a:lnTo>
                  <a:pt x="348739" y="135979"/>
                </a:lnTo>
                <a:lnTo>
                  <a:pt x="348825" y="137103"/>
                </a:lnTo>
                <a:lnTo>
                  <a:pt x="348025" y="139484"/>
                </a:lnTo>
                <a:lnTo>
                  <a:pt x="346872" y="141027"/>
                </a:lnTo>
                <a:lnTo>
                  <a:pt x="341767" y="143390"/>
                </a:lnTo>
                <a:lnTo>
                  <a:pt x="339500" y="144761"/>
                </a:lnTo>
                <a:lnTo>
                  <a:pt x="338242" y="145771"/>
                </a:lnTo>
                <a:lnTo>
                  <a:pt x="335490" y="145228"/>
                </a:lnTo>
                <a:lnTo>
                  <a:pt x="334090" y="145266"/>
                </a:lnTo>
                <a:lnTo>
                  <a:pt x="333013" y="146047"/>
                </a:lnTo>
                <a:lnTo>
                  <a:pt x="332356" y="146714"/>
                </a:lnTo>
                <a:lnTo>
                  <a:pt x="330508" y="146885"/>
                </a:lnTo>
                <a:lnTo>
                  <a:pt x="327898" y="147285"/>
                </a:lnTo>
                <a:lnTo>
                  <a:pt x="326803" y="147733"/>
                </a:lnTo>
                <a:lnTo>
                  <a:pt x="325955" y="148904"/>
                </a:lnTo>
                <a:lnTo>
                  <a:pt x="325250" y="150571"/>
                </a:lnTo>
                <a:lnTo>
                  <a:pt x="325841" y="152572"/>
                </a:lnTo>
                <a:lnTo>
                  <a:pt x="326660" y="154362"/>
                </a:lnTo>
                <a:lnTo>
                  <a:pt x="326622" y="156000"/>
                </a:lnTo>
                <a:lnTo>
                  <a:pt x="327251" y="160563"/>
                </a:lnTo>
                <a:lnTo>
                  <a:pt x="326432" y="161630"/>
                </a:lnTo>
                <a:lnTo>
                  <a:pt x="324679" y="162830"/>
                </a:lnTo>
                <a:lnTo>
                  <a:pt x="322593" y="164963"/>
                </a:lnTo>
                <a:lnTo>
                  <a:pt x="320250" y="167926"/>
                </a:lnTo>
                <a:lnTo>
                  <a:pt x="320621" y="168773"/>
                </a:lnTo>
                <a:lnTo>
                  <a:pt x="326222" y="174984"/>
                </a:lnTo>
                <a:lnTo>
                  <a:pt x="331918" y="181299"/>
                </a:lnTo>
                <a:lnTo>
                  <a:pt x="337585" y="187576"/>
                </a:lnTo>
                <a:lnTo>
                  <a:pt x="338385" y="187852"/>
                </a:lnTo>
                <a:lnTo>
                  <a:pt x="339452" y="188576"/>
                </a:lnTo>
                <a:lnTo>
                  <a:pt x="340443" y="190767"/>
                </a:lnTo>
                <a:lnTo>
                  <a:pt x="341252" y="193100"/>
                </a:lnTo>
                <a:lnTo>
                  <a:pt x="341271" y="194301"/>
                </a:lnTo>
                <a:lnTo>
                  <a:pt x="340633" y="195815"/>
                </a:lnTo>
                <a:lnTo>
                  <a:pt x="339252" y="197558"/>
                </a:lnTo>
                <a:lnTo>
                  <a:pt x="337576" y="198968"/>
                </a:lnTo>
                <a:lnTo>
                  <a:pt x="335128" y="200168"/>
                </a:lnTo>
                <a:lnTo>
                  <a:pt x="333175" y="201301"/>
                </a:lnTo>
                <a:lnTo>
                  <a:pt x="331566" y="204283"/>
                </a:lnTo>
                <a:lnTo>
                  <a:pt x="330584" y="205330"/>
                </a:lnTo>
                <a:lnTo>
                  <a:pt x="329689" y="205750"/>
                </a:lnTo>
                <a:lnTo>
                  <a:pt x="327917" y="206140"/>
                </a:lnTo>
                <a:lnTo>
                  <a:pt x="325060" y="206045"/>
                </a:lnTo>
                <a:lnTo>
                  <a:pt x="323174" y="205816"/>
                </a:lnTo>
                <a:lnTo>
                  <a:pt x="320831" y="208045"/>
                </a:lnTo>
                <a:lnTo>
                  <a:pt x="317850" y="208864"/>
                </a:lnTo>
                <a:lnTo>
                  <a:pt x="315849" y="211912"/>
                </a:lnTo>
                <a:lnTo>
                  <a:pt x="308724" y="214332"/>
                </a:lnTo>
                <a:lnTo>
                  <a:pt x="301752" y="216208"/>
                </a:lnTo>
                <a:lnTo>
                  <a:pt x="299838" y="216951"/>
                </a:lnTo>
                <a:lnTo>
                  <a:pt x="292951" y="215398"/>
                </a:lnTo>
                <a:lnTo>
                  <a:pt x="291294" y="215884"/>
                </a:lnTo>
                <a:lnTo>
                  <a:pt x="289389" y="217332"/>
                </a:lnTo>
                <a:lnTo>
                  <a:pt x="287627" y="218446"/>
                </a:lnTo>
                <a:lnTo>
                  <a:pt x="286141" y="218513"/>
                </a:lnTo>
                <a:lnTo>
                  <a:pt x="284893" y="219094"/>
                </a:lnTo>
                <a:lnTo>
                  <a:pt x="284150" y="221161"/>
                </a:lnTo>
                <a:lnTo>
                  <a:pt x="283493" y="228276"/>
                </a:lnTo>
                <a:lnTo>
                  <a:pt x="281016" y="230391"/>
                </a:lnTo>
                <a:lnTo>
                  <a:pt x="278035" y="230381"/>
                </a:lnTo>
                <a:lnTo>
                  <a:pt x="275987" y="227914"/>
                </a:lnTo>
                <a:lnTo>
                  <a:pt x="273558" y="226057"/>
                </a:lnTo>
                <a:lnTo>
                  <a:pt x="269320" y="221647"/>
                </a:lnTo>
                <a:lnTo>
                  <a:pt x="268138" y="221066"/>
                </a:lnTo>
                <a:lnTo>
                  <a:pt x="267043" y="221094"/>
                </a:lnTo>
                <a:lnTo>
                  <a:pt x="263109" y="222409"/>
                </a:lnTo>
                <a:lnTo>
                  <a:pt x="261242" y="221837"/>
                </a:lnTo>
                <a:lnTo>
                  <a:pt x="259737" y="221152"/>
                </a:lnTo>
                <a:lnTo>
                  <a:pt x="257223" y="221371"/>
                </a:lnTo>
                <a:lnTo>
                  <a:pt x="252746" y="221418"/>
                </a:lnTo>
                <a:lnTo>
                  <a:pt x="249889" y="221456"/>
                </a:lnTo>
                <a:lnTo>
                  <a:pt x="248498" y="220256"/>
                </a:lnTo>
                <a:lnTo>
                  <a:pt x="247202" y="217789"/>
                </a:lnTo>
                <a:lnTo>
                  <a:pt x="246336" y="216903"/>
                </a:lnTo>
                <a:lnTo>
                  <a:pt x="245316" y="216189"/>
                </a:lnTo>
                <a:lnTo>
                  <a:pt x="243630" y="215827"/>
                </a:lnTo>
                <a:lnTo>
                  <a:pt x="236420" y="215837"/>
                </a:lnTo>
                <a:lnTo>
                  <a:pt x="235058" y="215837"/>
                </a:lnTo>
                <a:lnTo>
                  <a:pt x="234067" y="215360"/>
                </a:lnTo>
                <a:lnTo>
                  <a:pt x="232677" y="213246"/>
                </a:lnTo>
                <a:lnTo>
                  <a:pt x="231162" y="212255"/>
                </a:lnTo>
                <a:lnTo>
                  <a:pt x="229381" y="212217"/>
                </a:lnTo>
                <a:lnTo>
                  <a:pt x="228600" y="213389"/>
                </a:lnTo>
                <a:lnTo>
                  <a:pt x="231686" y="217189"/>
                </a:lnTo>
                <a:lnTo>
                  <a:pt x="232581" y="219256"/>
                </a:lnTo>
                <a:lnTo>
                  <a:pt x="235287" y="222237"/>
                </a:lnTo>
                <a:lnTo>
                  <a:pt x="243107" y="228552"/>
                </a:lnTo>
                <a:lnTo>
                  <a:pt x="244555" y="230553"/>
                </a:lnTo>
                <a:lnTo>
                  <a:pt x="244393" y="233115"/>
                </a:lnTo>
                <a:lnTo>
                  <a:pt x="244345" y="237030"/>
                </a:lnTo>
                <a:lnTo>
                  <a:pt x="244612" y="240735"/>
                </a:lnTo>
                <a:lnTo>
                  <a:pt x="246622" y="246050"/>
                </a:lnTo>
                <a:lnTo>
                  <a:pt x="249441" y="251451"/>
                </a:lnTo>
                <a:lnTo>
                  <a:pt x="250212" y="254899"/>
                </a:lnTo>
                <a:lnTo>
                  <a:pt x="249689" y="257442"/>
                </a:lnTo>
                <a:lnTo>
                  <a:pt x="249146" y="258804"/>
                </a:lnTo>
                <a:lnTo>
                  <a:pt x="249203" y="259404"/>
                </a:lnTo>
                <a:lnTo>
                  <a:pt x="249784" y="259947"/>
                </a:lnTo>
                <a:lnTo>
                  <a:pt x="252479" y="260728"/>
                </a:lnTo>
                <a:lnTo>
                  <a:pt x="258137" y="261214"/>
                </a:lnTo>
                <a:lnTo>
                  <a:pt x="261557" y="261214"/>
                </a:lnTo>
                <a:lnTo>
                  <a:pt x="266776" y="261804"/>
                </a:lnTo>
                <a:lnTo>
                  <a:pt x="267167" y="263700"/>
                </a:lnTo>
                <a:lnTo>
                  <a:pt x="266653" y="266833"/>
                </a:lnTo>
                <a:lnTo>
                  <a:pt x="265624" y="268614"/>
                </a:lnTo>
                <a:lnTo>
                  <a:pt x="264786" y="269129"/>
                </a:lnTo>
                <a:lnTo>
                  <a:pt x="261947" y="269539"/>
                </a:lnTo>
                <a:lnTo>
                  <a:pt x="258956" y="271463"/>
                </a:lnTo>
                <a:lnTo>
                  <a:pt x="254613" y="273358"/>
                </a:lnTo>
                <a:lnTo>
                  <a:pt x="252136" y="273615"/>
                </a:lnTo>
                <a:lnTo>
                  <a:pt x="251108" y="273987"/>
                </a:lnTo>
                <a:lnTo>
                  <a:pt x="250232" y="274558"/>
                </a:lnTo>
                <a:lnTo>
                  <a:pt x="249507" y="275282"/>
                </a:lnTo>
                <a:lnTo>
                  <a:pt x="248669" y="278844"/>
                </a:lnTo>
                <a:lnTo>
                  <a:pt x="247393" y="282864"/>
                </a:lnTo>
                <a:lnTo>
                  <a:pt x="244983" y="285245"/>
                </a:lnTo>
                <a:lnTo>
                  <a:pt x="242335" y="287217"/>
                </a:lnTo>
                <a:lnTo>
                  <a:pt x="239640" y="287436"/>
                </a:lnTo>
                <a:lnTo>
                  <a:pt x="237477" y="287274"/>
                </a:lnTo>
                <a:lnTo>
                  <a:pt x="236401" y="287855"/>
                </a:lnTo>
                <a:lnTo>
                  <a:pt x="234848" y="289474"/>
                </a:lnTo>
                <a:lnTo>
                  <a:pt x="232629" y="291494"/>
                </a:lnTo>
                <a:lnTo>
                  <a:pt x="230915" y="292570"/>
                </a:lnTo>
                <a:lnTo>
                  <a:pt x="228610" y="292465"/>
                </a:lnTo>
                <a:lnTo>
                  <a:pt x="226143" y="293456"/>
                </a:lnTo>
                <a:lnTo>
                  <a:pt x="223028" y="295085"/>
                </a:lnTo>
                <a:lnTo>
                  <a:pt x="220961" y="296418"/>
                </a:lnTo>
                <a:lnTo>
                  <a:pt x="219199" y="298704"/>
                </a:lnTo>
                <a:lnTo>
                  <a:pt x="216675" y="301095"/>
                </a:lnTo>
                <a:lnTo>
                  <a:pt x="214084" y="302781"/>
                </a:lnTo>
                <a:lnTo>
                  <a:pt x="212846" y="304857"/>
                </a:lnTo>
                <a:lnTo>
                  <a:pt x="211074" y="307486"/>
                </a:lnTo>
                <a:lnTo>
                  <a:pt x="208864" y="307572"/>
                </a:lnTo>
                <a:lnTo>
                  <a:pt x="208683" y="305991"/>
                </a:lnTo>
                <a:lnTo>
                  <a:pt x="209741" y="303447"/>
                </a:lnTo>
                <a:lnTo>
                  <a:pt x="208588" y="301257"/>
                </a:lnTo>
                <a:lnTo>
                  <a:pt x="206483" y="300076"/>
                </a:lnTo>
                <a:lnTo>
                  <a:pt x="205492" y="299723"/>
                </a:lnTo>
                <a:lnTo>
                  <a:pt x="204511" y="299866"/>
                </a:lnTo>
                <a:lnTo>
                  <a:pt x="202016" y="300952"/>
                </a:lnTo>
                <a:lnTo>
                  <a:pt x="198958" y="302924"/>
                </a:lnTo>
                <a:lnTo>
                  <a:pt x="197072" y="304343"/>
                </a:lnTo>
                <a:lnTo>
                  <a:pt x="195367" y="304990"/>
                </a:lnTo>
                <a:lnTo>
                  <a:pt x="191862" y="305581"/>
                </a:lnTo>
                <a:lnTo>
                  <a:pt x="188909" y="305886"/>
                </a:lnTo>
                <a:lnTo>
                  <a:pt x="187690" y="305486"/>
                </a:lnTo>
                <a:lnTo>
                  <a:pt x="185499" y="304038"/>
                </a:lnTo>
                <a:lnTo>
                  <a:pt x="180423" y="299504"/>
                </a:lnTo>
                <a:lnTo>
                  <a:pt x="173555" y="293370"/>
                </a:lnTo>
                <a:lnTo>
                  <a:pt x="173031" y="291589"/>
                </a:lnTo>
                <a:lnTo>
                  <a:pt x="173327" y="289779"/>
                </a:lnTo>
                <a:lnTo>
                  <a:pt x="172079" y="287131"/>
                </a:lnTo>
                <a:lnTo>
                  <a:pt x="171345" y="284312"/>
                </a:lnTo>
                <a:lnTo>
                  <a:pt x="170726" y="283340"/>
                </a:lnTo>
                <a:lnTo>
                  <a:pt x="170545" y="281226"/>
                </a:lnTo>
                <a:lnTo>
                  <a:pt x="169059" y="277425"/>
                </a:lnTo>
                <a:lnTo>
                  <a:pt x="167840" y="274311"/>
                </a:lnTo>
                <a:lnTo>
                  <a:pt x="166716" y="272729"/>
                </a:lnTo>
                <a:lnTo>
                  <a:pt x="167192" y="271377"/>
                </a:lnTo>
                <a:lnTo>
                  <a:pt x="166716" y="270034"/>
                </a:lnTo>
                <a:lnTo>
                  <a:pt x="165811" y="268939"/>
                </a:lnTo>
                <a:lnTo>
                  <a:pt x="164478" y="265405"/>
                </a:lnTo>
                <a:lnTo>
                  <a:pt x="164945" y="263881"/>
                </a:lnTo>
                <a:lnTo>
                  <a:pt x="164592" y="262357"/>
                </a:lnTo>
                <a:lnTo>
                  <a:pt x="163468" y="261309"/>
                </a:lnTo>
                <a:lnTo>
                  <a:pt x="161878" y="260185"/>
                </a:lnTo>
                <a:lnTo>
                  <a:pt x="159753" y="257842"/>
                </a:lnTo>
                <a:lnTo>
                  <a:pt x="157220" y="255613"/>
                </a:lnTo>
                <a:lnTo>
                  <a:pt x="155925" y="254736"/>
                </a:lnTo>
                <a:lnTo>
                  <a:pt x="155039" y="254384"/>
                </a:lnTo>
                <a:lnTo>
                  <a:pt x="154267" y="252270"/>
                </a:lnTo>
                <a:lnTo>
                  <a:pt x="153676" y="251622"/>
                </a:lnTo>
                <a:lnTo>
                  <a:pt x="152381" y="251451"/>
                </a:lnTo>
                <a:lnTo>
                  <a:pt x="149724" y="250565"/>
                </a:lnTo>
                <a:lnTo>
                  <a:pt x="147247" y="251622"/>
                </a:lnTo>
                <a:lnTo>
                  <a:pt x="147190" y="249984"/>
                </a:lnTo>
                <a:lnTo>
                  <a:pt x="147895" y="248993"/>
                </a:lnTo>
                <a:lnTo>
                  <a:pt x="156448" y="241163"/>
                </a:lnTo>
                <a:lnTo>
                  <a:pt x="160754" y="237563"/>
                </a:lnTo>
                <a:lnTo>
                  <a:pt x="161220" y="237030"/>
                </a:lnTo>
                <a:lnTo>
                  <a:pt x="161601" y="236201"/>
                </a:lnTo>
                <a:lnTo>
                  <a:pt x="161897" y="235087"/>
                </a:lnTo>
                <a:lnTo>
                  <a:pt x="160915" y="233810"/>
                </a:lnTo>
                <a:lnTo>
                  <a:pt x="156877" y="227762"/>
                </a:lnTo>
                <a:lnTo>
                  <a:pt x="155477" y="226619"/>
                </a:lnTo>
                <a:lnTo>
                  <a:pt x="154096" y="225685"/>
                </a:lnTo>
                <a:lnTo>
                  <a:pt x="152515" y="223142"/>
                </a:lnTo>
                <a:lnTo>
                  <a:pt x="150619" y="217227"/>
                </a:lnTo>
                <a:lnTo>
                  <a:pt x="149257" y="214255"/>
                </a:lnTo>
                <a:lnTo>
                  <a:pt x="148847" y="211969"/>
                </a:lnTo>
                <a:lnTo>
                  <a:pt x="148933" y="209388"/>
                </a:lnTo>
                <a:lnTo>
                  <a:pt x="148428" y="207407"/>
                </a:lnTo>
                <a:lnTo>
                  <a:pt x="147333" y="206026"/>
                </a:lnTo>
                <a:lnTo>
                  <a:pt x="147333" y="201806"/>
                </a:lnTo>
                <a:lnTo>
                  <a:pt x="148428" y="194739"/>
                </a:lnTo>
                <a:lnTo>
                  <a:pt x="148695" y="189367"/>
                </a:lnTo>
                <a:lnTo>
                  <a:pt x="148142" y="185690"/>
                </a:lnTo>
                <a:lnTo>
                  <a:pt x="149123" y="182889"/>
                </a:lnTo>
                <a:lnTo>
                  <a:pt x="151629" y="180965"/>
                </a:lnTo>
                <a:lnTo>
                  <a:pt x="153029" y="177994"/>
                </a:lnTo>
                <a:lnTo>
                  <a:pt x="153324" y="173974"/>
                </a:lnTo>
                <a:lnTo>
                  <a:pt x="154829" y="170669"/>
                </a:lnTo>
                <a:lnTo>
                  <a:pt x="157534" y="168088"/>
                </a:lnTo>
                <a:lnTo>
                  <a:pt x="158458" y="165535"/>
                </a:lnTo>
                <a:lnTo>
                  <a:pt x="157601" y="163011"/>
                </a:lnTo>
                <a:lnTo>
                  <a:pt x="157325" y="161401"/>
                </a:lnTo>
                <a:lnTo>
                  <a:pt x="155029" y="159763"/>
                </a:lnTo>
                <a:lnTo>
                  <a:pt x="150771" y="158610"/>
                </a:lnTo>
                <a:lnTo>
                  <a:pt x="147247" y="158477"/>
                </a:lnTo>
                <a:lnTo>
                  <a:pt x="145114" y="159763"/>
                </a:lnTo>
                <a:lnTo>
                  <a:pt x="139656" y="160954"/>
                </a:lnTo>
                <a:lnTo>
                  <a:pt x="130874" y="162049"/>
                </a:lnTo>
                <a:lnTo>
                  <a:pt x="123797" y="162049"/>
                </a:lnTo>
                <a:lnTo>
                  <a:pt x="118434" y="160944"/>
                </a:lnTo>
                <a:lnTo>
                  <a:pt x="114357" y="161315"/>
                </a:lnTo>
                <a:lnTo>
                  <a:pt x="111557" y="163163"/>
                </a:lnTo>
                <a:lnTo>
                  <a:pt x="109585" y="163582"/>
                </a:lnTo>
                <a:lnTo>
                  <a:pt x="108442" y="162573"/>
                </a:lnTo>
                <a:lnTo>
                  <a:pt x="107204" y="162296"/>
                </a:lnTo>
                <a:lnTo>
                  <a:pt x="105328" y="162935"/>
                </a:lnTo>
                <a:lnTo>
                  <a:pt x="105004" y="162639"/>
                </a:lnTo>
                <a:lnTo>
                  <a:pt x="100841" y="157658"/>
                </a:lnTo>
                <a:lnTo>
                  <a:pt x="96993" y="153038"/>
                </a:lnTo>
                <a:lnTo>
                  <a:pt x="92574" y="147533"/>
                </a:lnTo>
                <a:lnTo>
                  <a:pt x="87478" y="141179"/>
                </a:lnTo>
                <a:lnTo>
                  <a:pt x="86563" y="140761"/>
                </a:lnTo>
                <a:lnTo>
                  <a:pt x="84982" y="140799"/>
                </a:lnTo>
                <a:lnTo>
                  <a:pt x="82896" y="140913"/>
                </a:lnTo>
                <a:lnTo>
                  <a:pt x="79658" y="140256"/>
                </a:lnTo>
                <a:lnTo>
                  <a:pt x="77438" y="139332"/>
                </a:lnTo>
                <a:lnTo>
                  <a:pt x="75705" y="138436"/>
                </a:lnTo>
                <a:lnTo>
                  <a:pt x="72504" y="137303"/>
                </a:lnTo>
                <a:lnTo>
                  <a:pt x="70314" y="137103"/>
                </a:lnTo>
                <a:lnTo>
                  <a:pt x="68342" y="137436"/>
                </a:lnTo>
                <a:lnTo>
                  <a:pt x="62922" y="139655"/>
                </a:lnTo>
                <a:lnTo>
                  <a:pt x="59846" y="139865"/>
                </a:lnTo>
                <a:lnTo>
                  <a:pt x="57465" y="139903"/>
                </a:lnTo>
                <a:lnTo>
                  <a:pt x="51064" y="138808"/>
                </a:lnTo>
                <a:lnTo>
                  <a:pt x="46692" y="138627"/>
                </a:lnTo>
                <a:lnTo>
                  <a:pt x="41605" y="139351"/>
                </a:lnTo>
                <a:lnTo>
                  <a:pt x="39424" y="139760"/>
                </a:lnTo>
                <a:lnTo>
                  <a:pt x="36376" y="138627"/>
                </a:lnTo>
                <a:lnTo>
                  <a:pt x="34300" y="136903"/>
                </a:lnTo>
                <a:lnTo>
                  <a:pt x="32366" y="132807"/>
                </a:lnTo>
                <a:lnTo>
                  <a:pt x="31004" y="129588"/>
                </a:lnTo>
                <a:lnTo>
                  <a:pt x="28632" y="128940"/>
                </a:lnTo>
                <a:lnTo>
                  <a:pt x="26003" y="128388"/>
                </a:lnTo>
                <a:lnTo>
                  <a:pt x="24708" y="127321"/>
                </a:lnTo>
                <a:lnTo>
                  <a:pt x="23927" y="125463"/>
                </a:lnTo>
                <a:lnTo>
                  <a:pt x="23736" y="123082"/>
                </a:lnTo>
                <a:lnTo>
                  <a:pt x="24003" y="119206"/>
                </a:lnTo>
                <a:lnTo>
                  <a:pt x="24251" y="117815"/>
                </a:lnTo>
                <a:lnTo>
                  <a:pt x="24613" y="113633"/>
                </a:lnTo>
                <a:lnTo>
                  <a:pt x="26061" y="111443"/>
                </a:lnTo>
                <a:lnTo>
                  <a:pt x="26975" y="110385"/>
                </a:lnTo>
                <a:lnTo>
                  <a:pt x="26794" y="108623"/>
                </a:lnTo>
                <a:lnTo>
                  <a:pt x="26099" y="105023"/>
                </a:lnTo>
                <a:lnTo>
                  <a:pt x="25394" y="102470"/>
                </a:lnTo>
                <a:lnTo>
                  <a:pt x="22479" y="99584"/>
                </a:lnTo>
                <a:lnTo>
                  <a:pt x="18745" y="95879"/>
                </a:lnTo>
                <a:lnTo>
                  <a:pt x="17136" y="89945"/>
                </a:lnTo>
                <a:lnTo>
                  <a:pt x="15240" y="82934"/>
                </a:lnTo>
                <a:lnTo>
                  <a:pt x="13754" y="82229"/>
                </a:lnTo>
                <a:lnTo>
                  <a:pt x="12354" y="82582"/>
                </a:lnTo>
                <a:lnTo>
                  <a:pt x="10868" y="82229"/>
                </a:lnTo>
                <a:lnTo>
                  <a:pt x="9554" y="79410"/>
                </a:lnTo>
                <a:lnTo>
                  <a:pt x="8239" y="78877"/>
                </a:lnTo>
                <a:lnTo>
                  <a:pt x="6144" y="79867"/>
                </a:lnTo>
                <a:lnTo>
                  <a:pt x="4629" y="80639"/>
                </a:lnTo>
                <a:lnTo>
                  <a:pt x="791" y="81344"/>
                </a:lnTo>
                <a:lnTo>
                  <a:pt x="0" y="80639"/>
                </a:lnTo>
                <a:lnTo>
                  <a:pt x="267" y="79762"/>
                </a:lnTo>
                <a:lnTo>
                  <a:pt x="1886" y="77200"/>
                </a:lnTo>
                <a:lnTo>
                  <a:pt x="3791" y="73924"/>
                </a:lnTo>
                <a:lnTo>
                  <a:pt x="6010" y="70942"/>
                </a:lnTo>
                <a:lnTo>
                  <a:pt x="8068" y="67885"/>
                </a:lnTo>
                <a:lnTo>
                  <a:pt x="9611" y="64627"/>
                </a:lnTo>
                <a:lnTo>
                  <a:pt x="10659" y="58141"/>
                </a:lnTo>
                <a:lnTo>
                  <a:pt x="11382" y="53664"/>
                </a:lnTo>
                <a:lnTo>
                  <a:pt x="13288" y="45682"/>
                </a:lnTo>
                <a:lnTo>
                  <a:pt x="16764" y="39310"/>
                </a:lnTo>
                <a:lnTo>
                  <a:pt x="18079" y="36376"/>
                </a:lnTo>
                <a:lnTo>
                  <a:pt x="21231" y="32556"/>
                </a:lnTo>
                <a:lnTo>
                  <a:pt x="22679" y="30480"/>
                </a:lnTo>
                <a:lnTo>
                  <a:pt x="24603" y="28842"/>
                </a:lnTo>
                <a:lnTo>
                  <a:pt x="29889" y="26623"/>
                </a:lnTo>
                <a:lnTo>
                  <a:pt x="36205" y="15640"/>
                </a:lnTo>
                <a:lnTo>
                  <a:pt x="37652" y="13888"/>
                </a:lnTo>
                <a:lnTo>
                  <a:pt x="44034" y="12249"/>
                </a:lnTo>
                <a:lnTo>
                  <a:pt x="48939" y="10973"/>
                </a:lnTo>
                <a:lnTo>
                  <a:pt x="52569" y="9630"/>
                </a:lnTo>
                <a:lnTo>
                  <a:pt x="53759" y="8915"/>
                </a:lnTo>
                <a:lnTo>
                  <a:pt x="54721" y="8582"/>
                </a:lnTo>
                <a:lnTo>
                  <a:pt x="53931" y="9858"/>
                </a:lnTo>
                <a:lnTo>
                  <a:pt x="52188" y="11478"/>
                </a:lnTo>
                <a:lnTo>
                  <a:pt x="50216" y="12468"/>
                </a:lnTo>
                <a:lnTo>
                  <a:pt x="40053" y="14954"/>
                </a:lnTo>
                <a:lnTo>
                  <a:pt x="39014" y="15478"/>
                </a:lnTo>
                <a:lnTo>
                  <a:pt x="37690" y="16507"/>
                </a:lnTo>
                <a:lnTo>
                  <a:pt x="37681" y="18869"/>
                </a:lnTo>
                <a:lnTo>
                  <a:pt x="37957" y="20717"/>
                </a:lnTo>
                <a:lnTo>
                  <a:pt x="40948" y="26794"/>
                </a:lnTo>
                <a:lnTo>
                  <a:pt x="42120" y="28289"/>
                </a:lnTo>
                <a:lnTo>
                  <a:pt x="46120" y="31575"/>
                </a:lnTo>
                <a:lnTo>
                  <a:pt x="45206" y="32033"/>
                </a:lnTo>
                <a:lnTo>
                  <a:pt x="43729" y="32090"/>
                </a:lnTo>
                <a:lnTo>
                  <a:pt x="44806" y="36395"/>
                </a:lnTo>
                <a:lnTo>
                  <a:pt x="47263" y="39348"/>
                </a:lnTo>
                <a:lnTo>
                  <a:pt x="47377" y="41205"/>
                </a:lnTo>
                <a:lnTo>
                  <a:pt x="45491" y="46977"/>
                </a:lnTo>
                <a:lnTo>
                  <a:pt x="42053" y="50425"/>
                </a:lnTo>
                <a:lnTo>
                  <a:pt x="39615" y="54435"/>
                </a:lnTo>
                <a:lnTo>
                  <a:pt x="37719" y="56026"/>
                </a:lnTo>
                <a:lnTo>
                  <a:pt x="33519" y="63913"/>
                </a:lnTo>
                <a:lnTo>
                  <a:pt x="36709" y="68609"/>
                </a:lnTo>
                <a:lnTo>
                  <a:pt x="37167" y="70990"/>
                </a:lnTo>
                <a:lnTo>
                  <a:pt x="39929" y="74371"/>
                </a:lnTo>
                <a:lnTo>
                  <a:pt x="41729" y="75476"/>
                </a:lnTo>
                <a:lnTo>
                  <a:pt x="42929" y="76848"/>
                </a:lnTo>
                <a:lnTo>
                  <a:pt x="42377" y="79153"/>
                </a:lnTo>
                <a:lnTo>
                  <a:pt x="43482" y="82277"/>
                </a:lnTo>
                <a:lnTo>
                  <a:pt x="44911" y="83925"/>
                </a:lnTo>
                <a:lnTo>
                  <a:pt x="46701" y="84582"/>
                </a:lnTo>
                <a:lnTo>
                  <a:pt x="48921" y="84582"/>
                </a:lnTo>
                <a:lnTo>
                  <a:pt x="55293" y="82496"/>
                </a:lnTo>
                <a:lnTo>
                  <a:pt x="56807" y="81562"/>
                </a:lnTo>
                <a:lnTo>
                  <a:pt x="57779" y="79896"/>
                </a:lnTo>
                <a:lnTo>
                  <a:pt x="60970" y="76514"/>
                </a:lnTo>
                <a:lnTo>
                  <a:pt x="61170" y="72142"/>
                </a:lnTo>
                <a:lnTo>
                  <a:pt x="61856" y="66885"/>
                </a:lnTo>
                <a:lnTo>
                  <a:pt x="61074" y="63455"/>
                </a:lnTo>
                <a:lnTo>
                  <a:pt x="57722" y="58560"/>
                </a:lnTo>
                <a:lnTo>
                  <a:pt x="56255" y="55083"/>
                </a:lnTo>
                <a:lnTo>
                  <a:pt x="52930" y="51845"/>
                </a:lnTo>
                <a:lnTo>
                  <a:pt x="50892" y="46292"/>
                </a:lnTo>
                <a:lnTo>
                  <a:pt x="50054" y="44558"/>
                </a:lnTo>
                <a:lnTo>
                  <a:pt x="49425" y="42167"/>
                </a:lnTo>
                <a:lnTo>
                  <a:pt x="48711" y="37929"/>
                </a:lnTo>
                <a:lnTo>
                  <a:pt x="50940" y="36386"/>
                </a:lnTo>
                <a:lnTo>
                  <a:pt x="50711" y="32909"/>
                </a:lnTo>
                <a:lnTo>
                  <a:pt x="56198" y="31947"/>
                </a:lnTo>
                <a:lnTo>
                  <a:pt x="68066" y="26289"/>
                </a:lnTo>
                <a:lnTo>
                  <a:pt x="75410" y="24860"/>
                </a:lnTo>
                <a:lnTo>
                  <a:pt x="83773" y="21841"/>
                </a:lnTo>
                <a:lnTo>
                  <a:pt x="85716" y="20346"/>
                </a:lnTo>
                <a:lnTo>
                  <a:pt x="87392" y="17859"/>
                </a:lnTo>
                <a:lnTo>
                  <a:pt x="88697" y="17574"/>
                </a:lnTo>
                <a:lnTo>
                  <a:pt x="93059" y="19907"/>
                </a:lnTo>
                <a:lnTo>
                  <a:pt x="95212" y="19098"/>
                </a:lnTo>
                <a:lnTo>
                  <a:pt x="96060" y="17278"/>
                </a:lnTo>
                <a:lnTo>
                  <a:pt x="94869" y="13735"/>
                </a:lnTo>
                <a:lnTo>
                  <a:pt x="92364" y="13735"/>
                </a:lnTo>
                <a:lnTo>
                  <a:pt x="84830" y="15021"/>
                </a:lnTo>
                <a:lnTo>
                  <a:pt x="84096" y="13497"/>
                </a:lnTo>
                <a:lnTo>
                  <a:pt x="84096" y="12154"/>
                </a:lnTo>
                <a:lnTo>
                  <a:pt x="82315" y="7925"/>
                </a:lnTo>
                <a:lnTo>
                  <a:pt x="83420" y="4744"/>
                </a:lnTo>
                <a:lnTo>
                  <a:pt x="84554" y="2162"/>
                </a:lnTo>
                <a:lnTo>
                  <a:pt x="86716" y="1124"/>
                </a:lnTo>
                <a:lnTo>
                  <a:pt x="89878" y="0"/>
                </a:lnTo>
                <a:lnTo>
                  <a:pt x="92269" y="1724"/>
                </a:lnTo>
                <a:lnTo>
                  <a:pt x="93717" y="3362"/>
                </a:lnTo>
                <a:lnTo>
                  <a:pt x="94507" y="4953"/>
                </a:lnTo>
                <a:lnTo>
                  <a:pt x="95050" y="9268"/>
                </a:lnTo>
                <a:lnTo>
                  <a:pt x="96336" y="13630"/>
                </a:lnTo>
                <a:lnTo>
                  <a:pt x="97689" y="16659"/>
                </a:lnTo>
                <a:lnTo>
                  <a:pt x="99841" y="18945"/>
                </a:lnTo>
                <a:lnTo>
                  <a:pt x="101489" y="18793"/>
                </a:lnTo>
                <a:lnTo>
                  <a:pt x="102670" y="18412"/>
                </a:lnTo>
                <a:lnTo>
                  <a:pt x="110509" y="17897"/>
                </a:lnTo>
                <a:lnTo>
                  <a:pt x="115272" y="19460"/>
                </a:lnTo>
                <a:lnTo>
                  <a:pt x="121330" y="20250"/>
                </a:lnTo>
                <a:lnTo>
                  <a:pt x="126987" y="23565"/>
                </a:lnTo>
                <a:lnTo>
                  <a:pt x="132807" y="27584"/>
                </a:lnTo>
                <a:lnTo>
                  <a:pt x="134293" y="30518"/>
                </a:lnTo>
                <a:lnTo>
                  <a:pt x="134779" y="33319"/>
                </a:lnTo>
                <a:lnTo>
                  <a:pt x="136188" y="35195"/>
                </a:lnTo>
                <a:lnTo>
                  <a:pt x="134788" y="37129"/>
                </a:lnTo>
                <a:lnTo>
                  <a:pt x="135550" y="40348"/>
                </a:lnTo>
                <a:lnTo>
                  <a:pt x="137217" y="43596"/>
                </a:lnTo>
                <a:lnTo>
                  <a:pt x="139732" y="45663"/>
                </a:lnTo>
                <a:lnTo>
                  <a:pt x="146904" y="46225"/>
                </a:lnTo>
                <a:lnTo>
                  <a:pt x="154657" y="44834"/>
                </a:lnTo>
                <a:lnTo>
                  <a:pt x="166640" y="43567"/>
                </a:lnTo>
                <a:lnTo>
                  <a:pt x="170498" y="42481"/>
                </a:lnTo>
                <a:lnTo>
                  <a:pt x="190329" y="41891"/>
                </a:lnTo>
                <a:lnTo>
                  <a:pt x="194110" y="43453"/>
                </a:lnTo>
                <a:lnTo>
                  <a:pt x="194481" y="45006"/>
                </a:lnTo>
                <a:lnTo>
                  <a:pt x="194520" y="46196"/>
                </a:lnTo>
                <a:lnTo>
                  <a:pt x="200901" y="52006"/>
                </a:lnTo>
                <a:lnTo>
                  <a:pt x="206140" y="52797"/>
                </a:lnTo>
                <a:lnTo>
                  <a:pt x="210588" y="54655"/>
                </a:lnTo>
                <a:lnTo>
                  <a:pt x="215189" y="55655"/>
                </a:lnTo>
                <a:lnTo>
                  <a:pt x="220218" y="57064"/>
                </a:lnTo>
                <a:lnTo>
                  <a:pt x="223047" y="56883"/>
                </a:lnTo>
                <a:lnTo>
                  <a:pt x="225171" y="56388"/>
                </a:lnTo>
                <a:lnTo>
                  <a:pt x="227667" y="56302"/>
                </a:lnTo>
                <a:lnTo>
                  <a:pt x="245364" y="46587"/>
                </a:lnTo>
                <a:lnTo>
                  <a:pt x="254851" y="46834"/>
                </a:lnTo>
                <a:lnTo>
                  <a:pt x="256308" y="46206"/>
                </a:lnTo>
                <a:lnTo>
                  <a:pt x="257566" y="45358"/>
                </a:lnTo>
                <a:lnTo>
                  <a:pt x="254070" y="43882"/>
                </a:lnTo>
                <a:lnTo>
                  <a:pt x="246174" y="43310"/>
                </a:lnTo>
                <a:lnTo>
                  <a:pt x="243783" y="44301"/>
                </a:lnTo>
                <a:lnTo>
                  <a:pt x="242431" y="41796"/>
                </a:lnTo>
                <a:lnTo>
                  <a:pt x="245002" y="41862"/>
                </a:lnTo>
                <a:lnTo>
                  <a:pt x="253784" y="41024"/>
                </a:lnTo>
                <a:lnTo>
                  <a:pt x="263852" y="41577"/>
                </a:lnTo>
                <a:lnTo>
                  <a:pt x="272053" y="39796"/>
                </a:lnTo>
                <a:lnTo>
                  <a:pt x="276178" y="39500"/>
                </a:lnTo>
                <a:lnTo>
                  <a:pt x="278559" y="39853"/>
                </a:lnTo>
                <a:lnTo>
                  <a:pt x="285093" y="38700"/>
                </a:lnTo>
                <a:lnTo>
                  <a:pt x="297390" y="40062"/>
                </a:lnTo>
                <a:lnTo>
                  <a:pt x="307086" y="38938"/>
                </a:lnTo>
                <a:lnTo>
                  <a:pt x="305962" y="40548"/>
                </a:lnTo>
                <a:lnTo>
                  <a:pt x="302781" y="41529"/>
                </a:lnTo>
                <a:lnTo>
                  <a:pt x="297628" y="41834"/>
                </a:lnTo>
                <a:lnTo>
                  <a:pt x="293694" y="44187"/>
                </a:lnTo>
                <a:lnTo>
                  <a:pt x="285312" y="43758"/>
                </a:lnTo>
                <a:lnTo>
                  <a:pt x="279425" y="44606"/>
                </a:lnTo>
                <a:lnTo>
                  <a:pt x="281312" y="45263"/>
                </a:lnTo>
                <a:lnTo>
                  <a:pt x="281312" y="47673"/>
                </a:lnTo>
                <a:lnTo>
                  <a:pt x="282112" y="48158"/>
                </a:lnTo>
                <a:lnTo>
                  <a:pt x="282959" y="48178"/>
                </a:lnTo>
                <a:lnTo>
                  <a:pt x="284960" y="49968"/>
                </a:lnTo>
                <a:lnTo>
                  <a:pt x="285502" y="51140"/>
                </a:lnTo>
                <a:lnTo>
                  <a:pt x="286150" y="53597"/>
                </a:lnTo>
                <a:lnTo>
                  <a:pt x="285264" y="56255"/>
                </a:lnTo>
                <a:lnTo>
                  <a:pt x="284045" y="57445"/>
                </a:lnTo>
                <a:lnTo>
                  <a:pt x="286436" y="57045"/>
                </a:lnTo>
                <a:lnTo>
                  <a:pt x="287789" y="55797"/>
                </a:lnTo>
                <a:lnTo>
                  <a:pt x="287589" y="54540"/>
                </a:lnTo>
                <a:lnTo>
                  <a:pt x="287789" y="53083"/>
                </a:lnTo>
                <a:lnTo>
                  <a:pt x="289131" y="53540"/>
                </a:lnTo>
                <a:lnTo>
                  <a:pt x="290074" y="54197"/>
                </a:lnTo>
                <a:lnTo>
                  <a:pt x="293132" y="61151"/>
                </a:lnTo>
                <a:lnTo>
                  <a:pt x="295285" y="64799"/>
                </a:lnTo>
                <a:lnTo>
                  <a:pt x="295837" y="64665"/>
                </a:lnTo>
                <a:lnTo>
                  <a:pt x="296351" y="64532"/>
                </a:lnTo>
                <a:lnTo>
                  <a:pt x="296990" y="63837"/>
                </a:lnTo>
                <a:lnTo>
                  <a:pt x="297942" y="62122"/>
                </a:lnTo>
                <a:lnTo>
                  <a:pt x="298761" y="63208"/>
                </a:lnTo>
                <a:lnTo>
                  <a:pt x="299256" y="63627"/>
                </a:lnTo>
                <a:lnTo>
                  <a:pt x="299752" y="63760"/>
                </a:lnTo>
                <a:lnTo>
                  <a:pt x="299295" y="62208"/>
                </a:lnTo>
                <a:lnTo>
                  <a:pt x="299904" y="60217"/>
                </a:lnTo>
                <a:lnTo>
                  <a:pt x="299695" y="59522"/>
                </a:lnTo>
                <a:lnTo>
                  <a:pt x="300647" y="59369"/>
                </a:lnTo>
                <a:lnTo>
                  <a:pt x="301790" y="59636"/>
                </a:lnTo>
                <a:lnTo>
                  <a:pt x="303409" y="60188"/>
                </a:lnTo>
                <a:lnTo>
                  <a:pt x="306296" y="62474"/>
                </a:lnTo>
                <a:lnTo>
                  <a:pt x="308201" y="64846"/>
                </a:lnTo>
                <a:lnTo>
                  <a:pt x="308363" y="66170"/>
                </a:lnTo>
                <a:lnTo>
                  <a:pt x="309058" y="66913"/>
                </a:lnTo>
                <a:lnTo>
                  <a:pt x="310305" y="67694"/>
                </a:lnTo>
                <a:lnTo>
                  <a:pt x="310915" y="68914"/>
                </a:lnTo>
                <a:lnTo>
                  <a:pt x="311030" y="66989"/>
                </a:lnTo>
                <a:lnTo>
                  <a:pt x="310296" y="65589"/>
                </a:lnTo>
                <a:lnTo>
                  <a:pt x="310115" y="63989"/>
                </a:lnTo>
                <a:lnTo>
                  <a:pt x="313868" y="63922"/>
                </a:lnTo>
                <a:lnTo>
                  <a:pt x="314849" y="61817"/>
                </a:lnTo>
                <a:lnTo>
                  <a:pt x="316897" y="63084"/>
                </a:lnTo>
                <a:lnTo>
                  <a:pt x="322326" y="68866"/>
                </a:lnTo>
                <a:lnTo>
                  <a:pt x="324326" y="69818"/>
                </a:lnTo>
                <a:lnTo>
                  <a:pt x="330241" y="70923"/>
                </a:lnTo>
                <a:lnTo>
                  <a:pt x="333966" y="73705"/>
                </a:lnTo>
                <a:lnTo>
                  <a:pt x="336147" y="76200"/>
                </a:lnTo>
                <a:lnTo>
                  <a:pt x="334851" y="78810"/>
                </a:lnTo>
                <a:lnTo>
                  <a:pt x="331375" y="80115"/>
                </a:lnTo>
                <a:lnTo>
                  <a:pt x="329984" y="81744"/>
                </a:lnTo>
                <a:lnTo>
                  <a:pt x="329184" y="83344"/>
                </a:lnTo>
                <a:lnTo>
                  <a:pt x="329175" y="84954"/>
                </a:lnTo>
                <a:lnTo>
                  <a:pt x="328117" y="86820"/>
                </a:lnTo>
                <a:lnTo>
                  <a:pt x="327965" y="87478"/>
                </a:lnTo>
                <a:lnTo>
                  <a:pt x="327336" y="90106"/>
                </a:lnTo>
                <a:lnTo>
                  <a:pt x="325907" y="93278"/>
                </a:lnTo>
                <a:lnTo>
                  <a:pt x="324003" y="96641"/>
                </a:lnTo>
                <a:lnTo>
                  <a:pt x="314077" y="96717"/>
                </a:lnTo>
                <a:lnTo>
                  <a:pt x="316525" y="98098"/>
                </a:lnTo>
                <a:lnTo>
                  <a:pt x="318783" y="99098"/>
                </a:lnTo>
                <a:lnTo>
                  <a:pt x="322488" y="101737"/>
                </a:lnTo>
                <a:lnTo>
                  <a:pt x="325431" y="99660"/>
                </a:lnTo>
                <a:lnTo>
                  <a:pt x="329651" y="99508"/>
                </a:lnTo>
                <a:lnTo>
                  <a:pt x="334213" y="97203"/>
                </a:lnTo>
                <a:lnTo>
                  <a:pt x="335937" y="96841"/>
                </a:lnTo>
                <a:lnTo>
                  <a:pt x="344472" y="98041"/>
                </a:lnTo>
                <a:lnTo>
                  <a:pt x="346529" y="96355"/>
                </a:lnTo>
                <a:lnTo>
                  <a:pt x="348244" y="95860"/>
                </a:lnTo>
                <a:lnTo>
                  <a:pt x="352863" y="96174"/>
                </a:lnTo>
                <a:lnTo>
                  <a:pt x="356969" y="98031"/>
                </a:lnTo>
                <a:close/>
                <a:moveTo>
                  <a:pt x="254537" y="28432"/>
                </a:moveTo>
                <a:lnTo>
                  <a:pt x="255394" y="31966"/>
                </a:lnTo>
                <a:lnTo>
                  <a:pt x="255137" y="32633"/>
                </a:lnTo>
                <a:lnTo>
                  <a:pt x="252717" y="35014"/>
                </a:lnTo>
                <a:lnTo>
                  <a:pt x="250688" y="35185"/>
                </a:lnTo>
                <a:lnTo>
                  <a:pt x="249050" y="35100"/>
                </a:lnTo>
                <a:lnTo>
                  <a:pt x="247812" y="34642"/>
                </a:lnTo>
                <a:lnTo>
                  <a:pt x="246221" y="33090"/>
                </a:lnTo>
                <a:lnTo>
                  <a:pt x="244669" y="33557"/>
                </a:lnTo>
                <a:lnTo>
                  <a:pt x="240830" y="33014"/>
                </a:lnTo>
                <a:lnTo>
                  <a:pt x="239764" y="32471"/>
                </a:lnTo>
                <a:lnTo>
                  <a:pt x="241202" y="30566"/>
                </a:lnTo>
                <a:lnTo>
                  <a:pt x="243840" y="29794"/>
                </a:lnTo>
                <a:lnTo>
                  <a:pt x="244812" y="29632"/>
                </a:lnTo>
                <a:lnTo>
                  <a:pt x="245583" y="30804"/>
                </a:lnTo>
                <a:lnTo>
                  <a:pt x="247507" y="31813"/>
                </a:lnTo>
                <a:lnTo>
                  <a:pt x="249765" y="31918"/>
                </a:lnTo>
                <a:lnTo>
                  <a:pt x="250327" y="30118"/>
                </a:lnTo>
                <a:lnTo>
                  <a:pt x="253384" y="27442"/>
                </a:lnTo>
                <a:lnTo>
                  <a:pt x="254537" y="28432"/>
                </a:lnTo>
                <a:close/>
                <a:moveTo>
                  <a:pt x="218104" y="34509"/>
                </a:moveTo>
                <a:lnTo>
                  <a:pt x="216665" y="35119"/>
                </a:lnTo>
                <a:lnTo>
                  <a:pt x="214027" y="34509"/>
                </a:lnTo>
                <a:lnTo>
                  <a:pt x="212703" y="33661"/>
                </a:lnTo>
                <a:lnTo>
                  <a:pt x="213541" y="32690"/>
                </a:lnTo>
                <a:lnTo>
                  <a:pt x="215703" y="32690"/>
                </a:lnTo>
                <a:lnTo>
                  <a:pt x="217732" y="33871"/>
                </a:lnTo>
                <a:lnTo>
                  <a:pt x="218104" y="34509"/>
                </a:lnTo>
                <a:close/>
                <a:moveTo>
                  <a:pt x="335490" y="82191"/>
                </a:moveTo>
                <a:lnTo>
                  <a:pt x="332280" y="83077"/>
                </a:lnTo>
                <a:lnTo>
                  <a:pt x="332327" y="82363"/>
                </a:lnTo>
                <a:lnTo>
                  <a:pt x="333185" y="81115"/>
                </a:lnTo>
                <a:lnTo>
                  <a:pt x="334851" y="80763"/>
                </a:lnTo>
                <a:lnTo>
                  <a:pt x="335480" y="80334"/>
                </a:lnTo>
                <a:lnTo>
                  <a:pt x="336537" y="80048"/>
                </a:lnTo>
                <a:lnTo>
                  <a:pt x="337147" y="80096"/>
                </a:lnTo>
                <a:lnTo>
                  <a:pt x="337757" y="80448"/>
                </a:lnTo>
                <a:lnTo>
                  <a:pt x="336299" y="81153"/>
                </a:lnTo>
                <a:lnTo>
                  <a:pt x="335490" y="82191"/>
                </a:lnTo>
                <a:close/>
                <a:moveTo>
                  <a:pt x="330765" y="89487"/>
                </a:moveTo>
                <a:lnTo>
                  <a:pt x="329108" y="90030"/>
                </a:lnTo>
                <a:lnTo>
                  <a:pt x="328860" y="87335"/>
                </a:lnTo>
                <a:lnTo>
                  <a:pt x="329365" y="86611"/>
                </a:lnTo>
                <a:lnTo>
                  <a:pt x="332184" y="84439"/>
                </a:lnTo>
                <a:lnTo>
                  <a:pt x="332965" y="84029"/>
                </a:lnTo>
                <a:lnTo>
                  <a:pt x="333537" y="84487"/>
                </a:lnTo>
                <a:lnTo>
                  <a:pt x="333394" y="85068"/>
                </a:lnTo>
                <a:lnTo>
                  <a:pt x="334756" y="86049"/>
                </a:lnTo>
                <a:lnTo>
                  <a:pt x="334423" y="87287"/>
                </a:lnTo>
                <a:lnTo>
                  <a:pt x="332956" y="88640"/>
                </a:lnTo>
                <a:lnTo>
                  <a:pt x="330765" y="89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C8250D98-A2BB-311C-DE04-F6E7CA2F42EA}"/>
              </a:ext>
            </a:extLst>
          </p:cNvPr>
          <p:cNvSpPr/>
          <p:nvPr/>
        </p:nvSpPr>
        <p:spPr>
          <a:xfrm>
            <a:off x="4079831" y="4159323"/>
            <a:ext cx="11268" cy="9896"/>
          </a:xfrm>
          <a:custGeom>
            <a:avLst/>
            <a:gdLst>
              <a:gd name="connsiteX0" fmla="*/ 10887 w 11268"/>
              <a:gd name="connsiteY0" fmla="*/ 333 h 9896"/>
              <a:gd name="connsiteX1" fmla="*/ 11268 w 11268"/>
              <a:gd name="connsiteY1" fmla="*/ 1276 h 9896"/>
              <a:gd name="connsiteX2" fmla="*/ 11040 w 11268"/>
              <a:gd name="connsiteY2" fmla="*/ 1257 h 9896"/>
              <a:gd name="connsiteX3" fmla="*/ 9516 w 11268"/>
              <a:gd name="connsiteY3" fmla="*/ 610 h 9896"/>
              <a:gd name="connsiteX4" fmla="*/ 8334 w 11268"/>
              <a:gd name="connsiteY4" fmla="*/ 562 h 9896"/>
              <a:gd name="connsiteX5" fmla="*/ 7849 w 11268"/>
              <a:gd name="connsiteY5" fmla="*/ 390 h 9896"/>
              <a:gd name="connsiteX6" fmla="*/ 7582 w 11268"/>
              <a:gd name="connsiteY6" fmla="*/ 38 h 9896"/>
              <a:gd name="connsiteX7" fmla="*/ 9944 w 11268"/>
              <a:gd name="connsiteY7" fmla="*/ 0 h 9896"/>
              <a:gd name="connsiteX8" fmla="*/ 10887 w 11268"/>
              <a:gd name="connsiteY8" fmla="*/ 333 h 9896"/>
              <a:gd name="connsiteX9" fmla="*/ 8020 w 11268"/>
              <a:gd name="connsiteY9" fmla="*/ 8068 h 9896"/>
              <a:gd name="connsiteX10" fmla="*/ 7325 w 11268"/>
              <a:gd name="connsiteY10" fmla="*/ 8268 h 9896"/>
              <a:gd name="connsiteX11" fmla="*/ 6877 w 11268"/>
              <a:gd name="connsiteY11" fmla="*/ 8220 h 9896"/>
              <a:gd name="connsiteX12" fmla="*/ 6725 w 11268"/>
              <a:gd name="connsiteY12" fmla="*/ 7820 h 9896"/>
              <a:gd name="connsiteX13" fmla="*/ 7201 w 11268"/>
              <a:gd name="connsiteY13" fmla="*/ 6705 h 9896"/>
              <a:gd name="connsiteX14" fmla="*/ 9916 w 11268"/>
              <a:gd name="connsiteY14" fmla="*/ 6582 h 9896"/>
              <a:gd name="connsiteX15" fmla="*/ 8020 w 11268"/>
              <a:gd name="connsiteY15" fmla="*/ 8068 h 9896"/>
              <a:gd name="connsiteX16" fmla="*/ 2715 w 11268"/>
              <a:gd name="connsiteY16" fmla="*/ 9792 h 9896"/>
              <a:gd name="connsiteX17" fmla="*/ 619 w 11268"/>
              <a:gd name="connsiteY17" fmla="*/ 9896 h 9896"/>
              <a:gd name="connsiteX18" fmla="*/ 0 w 11268"/>
              <a:gd name="connsiteY18" fmla="*/ 9544 h 9896"/>
              <a:gd name="connsiteX19" fmla="*/ 1181 w 11268"/>
              <a:gd name="connsiteY19" fmla="*/ 8677 h 9896"/>
              <a:gd name="connsiteX20" fmla="*/ 3372 w 11268"/>
              <a:gd name="connsiteY20" fmla="*/ 8572 h 9896"/>
              <a:gd name="connsiteX21" fmla="*/ 4010 w 11268"/>
              <a:gd name="connsiteY21" fmla="*/ 8801 h 9896"/>
              <a:gd name="connsiteX22" fmla="*/ 2715 w 11268"/>
              <a:gd name="connsiteY22" fmla="*/ 9792 h 9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1268" h="9896">
                <a:moveTo>
                  <a:pt x="10887" y="333"/>
                </a:moveTo>
                <a:lnTo>
                  <a:pt x="11268" y="1276"/>
                </a:lnTo>
                <a:lnTo>
                  <a:pt x="11040" y="1257"/>
                </a:lnTo>
                <a:lnTo>
                  <a:pt x="9516" y="610"/>
                </a:lnTo>
                <a:lnTo>
                  <a:pt x="8334" y="562"/>
                </a:lnTo>
                <a:lnTo>
                  <a:pt x="7849" y="390"/>
                </a:lnTo>
                <a:lnTo>
                  <a:pt x="7582" y="38"/>
                </a:lnTo>
                <a:lnTo>
                  <a:pt x="9944" y="0"/>
                </a:lnTo>
                <a:lnTo>
                  <a:pt x="10887" y="333"/>
                </a:lnTo>
                <a:close/>
                <a:moveTo>
                  <a:pt x="8020" y="8068"/>
                </a:moveTo>
                <a:lnTo>
                  <a:pt x="7325" y="8268"/>
                </a:lnTo>
                <a:lnTo>
                  <a:pt x="6877" y="8220"/>
                </a:lnTo>
                <a:lnTo>
                  <a:pt x="6725" y="7820"/>
                </a:lnTo>
                <a:lnTo>
                  <a:pt x="7201" y="6705"/>
                </a:lnTo>
                <a:lnTo>
                  <a:pt x="9916" y="6582"/>
                </a:lnTo>
                <a:lnTo>
                  <a:pt x="8020" y="8068"/>
                </a:lnTo>
                <a:close/>
                <a:moveTo>
                  <a:pt x="2715" y="9792"/>
                </a:moveTo>
                <a:lnTo>
                  <a:pt x="619" y="9896"/>
                </a:lnTo>
                <a:lnTo>
                  <a:pt x="0" y="9544"/>
                </a:lnTo>
                <a:lnTo>
                  <a:pt x="1181" y="8677"/>
                </a:lnTo>
                <a:lnTo>
                  <a:pt x="3372" y="8572"/>
                </a:lnTo>
                <a:lnTo>
                  <a:pt x="4010" y="8801"/>
                </a:lnTo>
                <a:lnTo>
                  <a:pt x="2715" y="979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0DB35459-3948-3E70-E0EC-4D2AD35A4BF2}"/>
              </a:ext>
            </a:extLst>
          </p:cNvPr>
          <p:cNvSpPr/>
          <p:nvPr/>
        </p:nvSpPr>
        <p:spPr>
          <a:xfrm>
            <a:off x="4071058" y="4169610"/>
            <a:ext cx="11849" cy="19097"/>
          </a:xfrm>
          <a:custGeom>
            <a:avLst/>
            <a:gdLst>
              <a:gd name="connsiteX0" fmla="*/ 4772 w 11849"/>
              <a:gd name="connsiteY0" fmla="*/ 1543 h 19097"/>
              <a:gd name="connsiteX1" fmla="*/ 2772 w 11849"/>
              <a:gd name="connsiteY1" fmla="*/ 1791 h 19097"/>
              <a:gd name="connsiteX2" fmla="*/ 0 w 11849"/>
              <a:gd name="connsiteY2" fmla="*/ 495 h 19097"/>
              <a:gd name="connsiteX3" fmla="*/ 2181 w 11849"/>
              <a:gd name="connsiteY3" fmla="*/ 0 h 19097"/>
              <a:gd name="connsiteX4" fmla="*/ 3591 w 11849"/>
              <a:gd name="connsiteY4" fmla="*/ 315 h 19097"/>
              <a:gd name="connsiteX5" fmla="*/ 4772 w 11849"/>
              <a:gd name="connsiteY5" fmla="*/ 1543 h 19097"/>
              <a:gd name="connsiteX6" fmla="*/ 9716 w 11849"/>
              <a:gd name="connsiteY6" fmla="*/ 867 h 19097"/>
              <a:gd name="connsiteX7" fmla="*/ 7944 w 11849"/>
              <a:gd name="connsiteY7" fmla="*/ 1610 h 19097"/>
              <a:gd name="connsiteX8" fmla="*/ 6753 w 11849"/>
              <a:gd name="connsiteY8" fmla="*/ 1505 h 19097"/>
              <a:gd name="connsiteX9" fmla="*/ 6296 w 11849"/>
              <a:gd name="connsiteY9" fmla="*/ 1238 h 19097"/>
              <a:gd name="connsiteX10" fmla="*/ 7239 w 11849"/>
              <a:gd name="connsiteY10" fmla="*/ 371 h 19097"/>
              <a:gd name="connsiteX11" fmla="*/ 9716 w 11849"/>
              <a:gd name="connsiteY11" fmla="*/ 867 h 19097"/>
              <a:gd name="connsiteX12" fmla="*/ 6896 w 11849"/>
              <a:gd name="connsiteY12" fmla="*/ 16516 h 19097"/>
              <a:gd name="connsiteX13" fmla="*/ 9135 w 11849"/>
              <a:gd name="connsiteY13" fmla="*/ 17745 h 19097"/>
              <a:gd name="connsiteX14" fmla="*/ 11849 w 11849"/>
              <a:gd name="connsiteY14" fmla="*/ 17745 h 19097"/>
              <a:gd name="connsiteX15" fmla="*/ 9020 w 11849"/>
              <a:gd name="connsiteY15" fmla="*/ 18974 h 19097"/>
              <a:gd name="connsiteX16" fmla="*/ 3600 w 11849"/>
              <a:gd name="connsiteY16" fmla="*/ 19098 h 19097"/>
              <a:gd name="connsiteX17" fmla="*/ 3724 w 11849"/>
              <a:gd name="connsiteY17" fmla="*/ 17126 h 19097"/>
              <a:gd name="connsiteX18" fmla="*/ 6896 w 11849"/>
              <a:gd name="connsiteY18" fmla="*/ 16516 h 19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1849" h="19097">
                <a:moveTo>
                  <a:pt x="4772" y="1543"/>
                </a:moveTo>
                <a:lnTo>
                  <a:pt x="2772" y="1791"/>
                </a:lnTo>
                <a:lnTo>
                  <a:pt x="0" y="495"/>
                </a:lnTo>
                <a:lnTo>
                  <a:pt x="2181" y="0"/>
                </a:lnTo>
                <a:lnTo>
                  <a:pt x="3591" y="315"/>
                </a:lnTo>
                <a:lnTo>
                  <a:pt x="4772" y="1543"/>
                </a:lnTo>
                <a:close/>
                <a:moveTo>
                  <a:pt x="9716" y="867"/>
                </a:moveTo>
                <a:lnTo>
                  <a:pt x="7944" y="1610"/>
                </a:lnTo>
                <a:lnTo>
                  <a:pt x="6753" y="1505"/>
                </a:lnTo>
                <a:lnTo>
                  <a:pt x="6296" y="1238"/>
                </a:lnTo>
                <a:lnTo>
                  <a:pt x="7239" y="371"/>
                </a:lnTo>
                <a:lnTo>
                  <a:pt x="9716" y="867"/>
                </a:lnTo>
                <a:close/>
                <a:moveTo>
                  <a:pt x="6896" y="16516"/>
                </a:moveTo>
                <a:lnTo>
                  <a:pt x="9135" y="17745"/>
                </a:lnTo>
                <a:lnTo>
                  <a:pt x="11849" y="17745"/>
                </a:lnTo>
                <a:lnTo>
                  <a:pt x="9020" y="18974"/>
                </a:lnTo>
                <a:lnTo>
                  <a:pt x="3600" y="19098"/>
                </a:lnTo>
                <a:lnTo>
                  <a:pt x="3724" y="17126"/>
                </a:lnTo>
                <a:lnTo>
                  <a:pt x="6896" y="1651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CF6B41E1-5026-869F-653C-101E33A0782B}"/>
              </a:ext>
            </a:extLst>
          </p:cNvPr>
          <p:cNvSpPr/>
          <p:nvPr/>
        </p:nvSpPr>
        <p:spPr>
          <a:xfrm>
            <a:off x="8539321" y="4028469"/>
            <a:ext cx="195586" cy="409270"/>
          </a:xfrm>
          <a:custGeom>
            <a:avLst/>
            <a:gdLst>
              <a:gd name="connsiteX0" fmla="*/ 156239 w 195586"/>
              <a:gd name="connsiteY0" fmla="*/ 52854 h 409270"/>
              <a:gd name="connsiteX1" fmla="*/ 154981 w 195586"/>
              <a:gd name="connsiteY1" fmla="*/ 53111 h 409270"/>
              <a:gd name="connsiteX2" fmla="*/ 151867 w 195586"/>
              <a:gd name="connsiteY2" fmla="*/ 53159 h 409270"/>
              <a:gd name="connsiteX3" fmla="*/ 149143 w 195586"/>
              <a:gd name="connsiteY3" fmla="*/ 55759 h 409270"/>
              <a:gd name="connsiteX4" fmla="*/ 147266 w 195586"/>
              <a:gd name="connsiteY4" fmla="*/ 56845 h 409270"/>
              <a:gd name="connsiteX5" fmla="*/ 144323 w 195586"/>
              <a:gd name="connsiteY5" fmla="*/ 57750 h 409270"/>
              <a:gd name="connsiteX6" fmla="*/ 141199 w 195586"/>
              <a:gd name="connsiteY6" fmla="*/ 59217 h 409270"/>
              <a:gd name="connsiteX7" fmla="*/ 140294 w 195586"/>
              <a:gd name="connsiteY7" fmla="*/ 61798 h 409270"/>
              <a:gd name="connsiteX8" fmla="*/ 140208 w 195586"/>
              <a:gd name="connsiteY8" fmla="*/ 63665 h 409270"/>
              <a:gd name="connsiteX9" fmla="*/ 139704 w 195586"/>
              <a:gd name="connsiteY9" fmla="*/ 65751 h 409270"/>
              <a:gd name="connsiteX10" fmla="*/ 134636 w 195586"/>
              <a:gd name="connsiteY10" fmla="*/ 68780 h 409270"/>
              <a:gd name="connsiteX11" fmla="*/ 133226 w 195586"/>
              <a:gd name="connsiteY11" fmla="*/ 68466 h 409270"/>
              <a:gd name="connsiteX12" fmla="*/ 132245 w 195586"/>
              <a:gd name="connsiteY12" fmla="*/ 67342 h 409270"/>
              <a:gd name="connsiteX13" fmla="*/ 130750 w 195586"/>
              <a:gd name="connsiteY13" fmla="*/ 67570 h 409270"/>
              <a:gd name="connsiteX14" fmla="*/ 129740 w 195586"/>
              <a:gd name="connsiteY14" fmla="*/ 68132 h 409270"/>
              <a:gd name="connsiteX15" fmla="*/ 128540 w 195586"/>
              <a:gd name="connsiteY15" fmla="*/ 68056 h 409270"/>
              <a:gd name="connsiteX16" fmla="*/ 127197 w 195586"/>
              <a:gd name="connsiteY16" fmla="*/ 68742 h 409270"/>
              <a:gd name="connsiteX17" fmla="*/ 125435 w 195586"/>
              <a:gd name="connsiteY17" fmla="*/ 68532 h 409270"/>
              <a:gd name="connsiteX18" fmla="*/ 123816 w 195586"/>
              <a:gd name="connsiteY18" fmla="*/ 67570 h 409270"/>
              <a:gd name="connsiteX19" fmla="*/ 122882 w 195586"/>
              <a:gd name="connsiteY19" fmla="*/ 67323 h 409270"/>
              <a:gd name="connsiteX20" fmla="*/ 121768 w 195586"/>
              <a:gd name="connsiteY20" fmla="*/ 67313 h 409270"/>
              <a:gd name="connsiteX21" fmla="*/ 121558 w 195586"/>
              <a:gd name="connsiteY21" fmla="*/ 68447 h 409270"/>
              <a:gd name="connsiteX22" fmla="*/ 123216 w 195586"/>
              <a:gd name="connsiteY22" fmla="*/ 72838 h 409270"/>
              <a:gd name="connsiteX23" fmla="*/ 123644 w 195586"/>
              <a:gd name="connsiteY23" fmla="*/ 74857 h 409270"/>
              <a:gd name="connsiteX24" fmla="*/ 118225 w 195586"/>
              <a:gd name="connsiteY24" fmla="*/ 80781 h 409270"/>
              <a:gd name="connsiteX25" fmla="*/ 118825 w 195586"/>
              <a:gd name="connsiteY25" fmla="*/ 84592 h 409270"/>
              <a:gd name="connsiteX26" fmla="*/ 117358 w 195586"/>
              <a:gd name="connsiteY26" fmla="*/ 87516 h 409270"/>
              <a:gd name="connsiteX27" fmla="*/ 114081 w 195586"/>
              <a:gd name="connsiteY27" fmla="*/ 89868 h 409270"/>
              <a:gd name="connsiteX28" fmla="*/ 107938 w 195586"/>
              <a:gd name="connsiteY28" fmla="*/ 95926 h 409270"/>
              <a:gd name="connsiteX29" fmla="*/ 105166 w 195586"/>
              <a:gd name="connsiteY29" fmla="*/ 96060 h 409270"/>
              <a:gd name="connsiteX30" fmla="*/ 103080 w 195586"/>
              <a:gd name="connsiteY30" fmla="*/ 97431 h 409270"/>
              <a:gd name="connsiteX31" fmla="*/ 98527 w 195586"/>
              <a:gd name="connsiteY31" fmla="*/ 107356 h 409270"/>
              <a:gd name="connsiteX32" fmla="*/ 98479 w 195586"/>
              <a:gd name="connsiteY32" fmla="*/ 110757 h 409270"/>
              <a:gd name="connsiteX33" fmla="*/ 97765 w 195586"/>
              <a:gd name="connsiteY33" fmla="*/ 113243 h 409270"/>
              <a:gd name="connsiteX34" fmla="*/ 97917 w 195586"/>
              <a:gd name="connsiteY34" fmla="*/ 115624 h 409270"/>
              <a:gd name="connsiteX35" fmla="*/ 95927 w 195586"/>
              <a:gd name="connsiteY35" fmla="*/ 120310 h 409270"/>
              <a:gd name="connsiteX36" fmla="*/ 93850 w 195586"/>
              <a:gd name="connsiteY36" fmla="*/ 122291 h 409270"/>
              <a:gd name="connsiteX37" fmla="*/ 93393 w 195586"/>
              <a:gd name="connsiteY37" fmla="*/ 124844 h 409270"/>
              <a:gd name="connsiteX38" fmla="*/ 96336 w 195586"/>
              <a:gd name="connsiteY38" fmla="*/ 130092 h 409270"/>
              <a:gd name="connsiteX39" fmla="*/ 96670 w 195586"/>
              <a:gd name="connsiteY39" fmla="*/ 131016 h 409270"/>
              <a:gd name="connsiteX40" fmla="*/ 98384 w 195586"/>
              <a:gd name="connsiteY40" fmla="*/ 133836 h 409270"/>
              <a:gd name="connsiteX41" fmla="*/ 99213 w 195586"/>
              <a:gd name="connsiteY41" fmla="*/ 135845 h 409270"/>
              <a:gd name="connsiteX42" fmla="*/ 100527 w 195586"/>
              <a:gd name="connsiteY42" fmla="*/ 137855 h 409270"/>
              <a:gd name="connsiteX43" fmla="*/ 105261 w 195586"/>
              <a:gd name="connsiteY43" fmla="*/ 143065 h 409270"/>
              <a:gd name="connsiteX44" fmla="*/ 107375 w 195586"/>
              <a:gd name="connsiteY44" fmla="*/ 144656 h 409270"/>
              <a:gd name="connsiteX45" fmla="*/ 109919 w 195586"/>
              <a:gd name="connsiteY45" fmla="*/ 145732 h 409270"/>
              <a:gd name="connsiteX46" fmla="*/ 114529 w 195586"/>
              <a:gd name="connsiteY46" fmla="*/ 150419 h 409270"/>
              <a:gd name="connsiteX47" fmla="*/ 116853 w 195586"/>
              <a:gd name="connsiteY47" fmla="*/ 153400 h 409270"/>
              <a:gd name="connsiteX48" fmla="*/ 115796 w 195586"/>
              <a:gd name="connsiteY48" fmla="*/ 155429 h 409270"/>
              <a:gd name="connsiteX49" fmla="*/ 116320 w 195586"/>
              <a:gd name="connsiteY49" fmla="*/ 159725 h 409270"/>
              <a:gd name="connsiteX50" fmla="*/ 113033 w 195586"/>
              <a:gd name="connsiteY50" fmla="*/ 158458 h 409270"/>
              <a:gd name="connsiteX51" fmla="*/ 113415 w 195586"/>
              <a:gd name="connsiteY51" fmla="*/ 158963 h 409270"/>
              <a:gd name="connsiteX52" fmla="*/ 117329 w 195586"/>
              <a:gd name="connsiteY52" fmla="*/ 161315 h 409270"/>
              <a:gd name="connsiteX53" fmla="*/ 123177 w 195586"/>
              <a:gd name="connsiteY53" fmla="*/ 169545 h 409270"/>
              <a:gd name="connsiteX54" fmla="*/ 128274 w 195586"/>
              <a:gd name="connsiteY54" fmla="*/ 173603 h 409270"/>
              <a:gd name="connsiteX55" fmla="*/ 133445 w 195586"/>
              <a:gd name="connsiteY55" fmla="*/ 178213 h 409270"/>
              <a:gd name="connsiteX56" fmla="*/ 135065 w 195586"/>
              <a:gd name="connsiteY56" fmla="*/ 182585 h 409270"/>
              <a:gd name="connsiteX57" fmla="*/ 139732 w 195586"/>
              <a:gd name="connsiteY57" fmla="*/ 185480 h 409270"/>
              <a:gd name="connsiteX58" fmla="*/ 144923 w 195586"/>
              <a:gd name="connsiteY58" fmla="*/ 189671 h 409270"/>
              <a:gd name="connsiteX59" fmla="*/ 144704 w 195586"/>
              <a:gd name="connsiteY59" fmla="*/ 190614 h 409270"/>
              <a:gd name="connsiteX60" fmla="*/ 146104 w 195586"/>
              <a:gd name="connsiteY60" fmla="*/ 191738 h 409270"/>
              <a:gd name="connsiteX61" fmla="*/ 149590 w 195586"/>
              <a:gd name="connsiteY61" fmla="*/ 193958 h 409270"/>
              <a:gd name="connsiteX62" fmla="*/ 151715 w 195586"/>
              <a:gd name="connsiteY62" fmla="*/ 196310 h 409270"/>
              <a:gd name="connsiteX63" fmla="*/ 152534 w 195586"/>
              <a:gd name="connsiteY63" fmla="*/ 198539 h 409270"/>
              <a:gd name="connsiteX64" fmla="*/ 153820 w 195586"/>
              <a:gd name="connsiteY64" fmla="*/ 198901 h 409270"/>
              <a:gd name="connsiteX65" fmla="*/ 155277 w 195586"/>
              <a:gd name="connsiteY65" fmla="*/ 198349 h 409270"/>
              <a:gd name="connsiteX66" fmla="*/ 156725 w 195586"/>
              <a:gd name="connsiteY66" fmla="*/ 198139 h 409270"/>
              <a:gd name="connsiteX67" fmla="*/ 157753 w 195586"/>
              <a:gd name="connsiteY67" fmla="*/ 198311 h 409270"/>
              <a:gd name="connsiteX68" fmla="*/ 159315 w 195586"/>
              <a:gd name="connsiteY68" fmla="*/ 200758 h 409270"/>
              <a:gd name="connsiteX69" fmla="*/ 161497 w 195586"/>
              <a:gd name="connsiteY69" fmla="*/ 202940 h 409270"/>
              <a:gd name="connsiteX70" fmla="*/ 162544 w 195586"/>
              <a:gd name="connsiteY70" fmla="*/ 204949 h 409270"/>
              <a:gd name="connsiteX71" fmla="*/ 163402 w 195586"/>
              <a:gd name="connsiteY71" fmla="*/ 204683 h 409270"/>
              <a:gd name="connsiteX72" fmla="*/ 164106 w 195586"/>
              <a:gd name="connsiteY72" fmla="*/ 204987 h 409270"/>
              <a:gd name="connsiteX73" fmla="*/ 164288 w 195586"/>
              <a:gd name="connsiteY73" fmla="*/ 206664 h 409270"/>
              <a:gd name="connsiteX74" fmla="*/ 164602 w 195586"/>
              <a:gd name="connsiteY74" fmla="*/ 207769 h 409270"/>
              <a:gd name="connsiteX75" fmla="*/ 167526 w 195586"/>
              <a:gd name="connsiteY75" fmla="*/ 210988 h 409270"/>
              <a:gd name="connsiteX76" fmla="*/ 168916 w 195586"/>
              <a:gd name="connsiteY76" fmla="*/ 214017 h 409270"/>
              <a:gd name="connsiteX77" fmla="*/ 172403 w 195586"/>
              <a:gd name="connsiteY77" fmla="*/ 218932 h 409270"/>
              <a:gd name="connsiteX78" fmla="*/ 174984 w 195586"/>
              <a:gd name="connsiteY78" fmla="*/ 221723 h 409270"/>
              <a:gd name="connsiteX79" fmla="*/ 176813 w 195586"/>
              <a:gd name="connsiteY79" fmla="*/ 223295 h 409270"/>
              <a:gd name="connsiteX80" fmla="*/ 178918 w 195586"/>
              <a:gd name="connsiteY80" fmla="*/ 224637 h 409270"/>
              <a:gd name="connsiteX81" fmla="*/ 180975 w 195586"/>
              <a:gd name="connsiteY81" fmla="*/ 230076 h 409270"/>
              <a:gd name="connsiteX82" fmla="*/ 182089 w 195586"/>
              <a:gd name="connsiteY82" fmla="*/ 235010 h 409270"/>
              <a:gd name="connsiteX83" fmla="*/ 184290 w 195586"/>
              <a:gd name="connsiteY83" fmla="*/ 240468 h 409270"/>
              <a:gd name="connsiteX84" fmla="*/ 185957 w 195586"/>
              <a:gd name="connsiteY84" fmla="*/ 242849 h 409270"/>
              <a:gd name="connsiteX85" fmla="*/ 186014 w 195586"/>
              <a:gd name="connsiteY85" fmla="*/ 247336 h 409270"/>
              <a:gd name="connsiteX86" fmla="*/ 187366 w 195586"/>
              <a:gd name="connsiteY86" fmla="*/ 251955 h 409270"/>
              <a:gd name="connsiteX87" fmla="*/ 188805 w 195586"/>
              <a:gd name="connsiteY87" fmla="*/ 255070 h 409270"/>
              <a:gd name="connsiteX88" fmla="*/ 189233 w 195586"/>
              <a:gd name="connsiteY88" fmla="*/ 258251 h 409270"/>
              <a:gd name="connsiteX89" fmla="*/ 189681 w 195586"/>
              <a:gd name="connsiteY89" fmla="*/ 259832 h 409270"/>
              <a:gd name="connsiteX90" fmla="*/ 190234 w 195586"/>
              <a:gd name="connsiteY90" fmla="*/ 261023 h 409270"/>
              <a:gd name="connsiteX91" fmla="*/ 191805 w 195586"/>
              <a:gd name="connsiteY91" fmla="*/ 266405 h 409270"/>
              <a:gd name="connsiteX92" fmla="*/ 191396 w 195586"/>
              <a:gd name="connsiteY92" fmla="*/ 268910 h 409270"/>
              <a:gd name="connsiteX93" fmla="*/ 190300 w 195586"/>
              <a:gd name="connsiteY93" fmla="*/ 266462 h 409270"/>
              <a:gd name="connsiteX94" fmla="*/ 190443 w 195586"/>
              <a:gd name="connsiteY94" fmla="*/ 273682 h 409270"/>
              <a:gd name="connsiteX95" fmla="*/ 191405 w 195586"/>
              <a:gd name="connsiteY95" fmla="*/ 277501 h 409270"/>
              <a:gd name="connsiteX96" fmla="*/ 190977 w 195586"/>
              <a:gd name="connsiteY96" fmla="*/ 282178 h 409270"/>
              <a:gd name="connsiteX97" fmla="*/ 191977 w 195586"/>
              <a:gd name="connsiteY97" fmla="*/ 283816 h 409270"/>
              <a:gd name="connsiteX98" fmla="*/ 193767 w 195586"/>
              <a:gd name="connsiteY98" fmla="*/ 289103 h 409270"/>
              <a:gd name="connsiteX99" fmla="*/ 195034 w 195586"/>
              <a:gd name="connsiteY99" fmla="*/ 290998 h 409270"/>
              <a:gd name="connsiteX100" fmla="*/ 194920 w 195586"/>
              <a:gd name="connsiteY100" fmla="*/ 297447 h 409270"/>
              <a:gd name="connsiteX101" fmla="*/ 195586 w 195586"/>
              <a:gd name="connsiteY101" fmla="*/ 300704 h 409270"/>
              <a:gd name="connsiteX102" fmla="*/ 193891 w 195586"/>
              <a:gd name="connsiteY102" fmla="*/ 298761 h 409270"/>
              <a:gd name="connsiteX103" fmla="*/ 192663 w 195586"/>
              <a:gd name="connsiteY103" fmla="*/ 296551 h 409270"/>
              <a:gd name="connsiteX104" fmla="*/ 191015 w 195586"/>
              <a:gd name="connsiteY104" fmla="*/ 297723 h 409270"/>
              <a:gd name="connsiteX105" fmla="*/ 189538 w 195586"/>
              <a:gd name="connsiteY105" fmla="*/ 299447 h 409270"/>
              <a:gd name="connsiteX106" fmla="*/ 191834 w 195586"/>
              <a:gd name="connsiteY106" fmla="*/ 306381 h 409270"/>
              <a:gd name="connsiteX107" fmla="*/ 189224 w 195586"/>
              <a:gd name="connsiteY107" fmla="*/ 305724 h 409270"/>
              <a:gd name="connsiteX108" fmla="*/ 189452 w 195586"/>
              <a:gd name="connsiteY108" fmla="*/ 315040 h 409270"/>
              <a:gd name="connsiteX109" fmla="*/ 190538 w 195586"/>
              <a:gd name="connsiteY109" fmla="*/ 317211 h 409270"/>
              <a:gd name="connsiteX110" fmla="*/ 190615 w 195586"/>
              <a:gd name="connsiteY110" fmla="*/ 318249 h 409270"/>
              <a:gd name="connsiteX111" fmla="*/ 190300 w 195586"/>
              <a:gd name="connsiteY111" fmla="*/ 319487 h 409270"/>
              <a:gd name="connsiteX112" fmla="*/ 189576 w 195586"/>
              <a:gd name="connsiteY112" fmla="*/ 318125 h 409270"/>
              <a:gd name="connsiteX113" fmla="*/ 189424 w 195586"/>
              <a:gd name="connsiteY113" fmla="*/ 316725 h 409270"/>
              <a:gd name="connsiteX114" fmla="*/ 189015 w 195586"/>
              <a:gd name="connsiteY114" fmla="*/ 317040 h 409270"/>
              <a:gd name="connsiteX115" fmla="*/ 189033 w 195586"/>
              <a:gd name="connsiteY115" fmla="*/ 317763 h 409270"/>
              <a:gd name="connsiteX116" fmla="*/ 188157 w 195586"/>
              <a:gd name="connsiteY116" fmla="*/ 319402 h 409270"/>
              <a:gd name="connsiteX117" fmla="*/ 187900 w 195586"/>
              <a:gd name="connsiteY117" fmla="*/ 321431 h 409270"/>
              <a:gd name="connsiteX118" fmla="*/ 188843 w 195586"/>
              <a:gd name="connsiteY118" fmla="*/ 323164 h 409270"/>
              <a:gd name="connsiteX119" fmla="*/ 189005 w 195586"/>
              <a:gd name="connsiteY119" fmla="*/ 324479 h 409270"/>
              <a:gd name="connsiteX120" fmla="*/ 188329 w 195586"/>
              <a:gd name="connsiteY120" fmla="*/ 326107 h 409270"/>
              <a:gd name="connsiteX121" fmla="*/ 187243 w 195586"/>
              <a:gd name="connsiteY121" fmla="*/ 327831 h 409270"/>
              <a:gd name="connsiteX122" fmla="*/ 184757 w 195586"/>
              <a:gd name="connsiteY122" fmla="*/ 328060 h 409270"/>
              <a:gd name="connsiteX123" fmla="*/ 184185 w 195586"/>
              <a:gd name="connsiteY123" fmla="*/ 331432 h 409270"/>
              <a:gd name="connsiteX124" fmla="*/ 183338 w 195586"/>
              <a:gd name="connsiteY124" fmla="*/ 335004 h 409270"/>
              <a:gd name="connsiteX125" fmla="*/ 178899 w 195586"/>
              <a:gd name="connsiteY125" fmla="*/ 335575 h 409270"/>
              <a:gd name="connsiteX126" fmla="*/ 175679 w 195586"/>
              <a:gd name="connsiteY126" fmla="*/ 338728 h 409270"/>
              <a:gd name="connsiteX127" fmla="*/ 171698 w 195586"/>
              <a:gd name="connsiteY127" fmla="*/ 339900 h 409270"/>
              <a:gd name="connsiteX128" fmla="*/ 168145 w 195586"/>
              <a:gd name="connsiteY128" fmla="*/ 343014 h 409270"/>
              <a:gd name="connsiteX129" fmla="*/ 164230 w 195586"/>
              <a:gd name="connsiteY129" fmla="*/ 345900 h 409270"/>
              <a:gd name="connsiteX130" fmla="*/ 161677 w 195586"/>
              <a:gd name="connsiteY130" fmla="*/ 346281 h 409270"/>
              <a:gd name="connsiteX131" fmla="*/ 159497 w 195586"/>
              <a:gd name="connsiteY131" fmla="*/ 346901 h 409270"/>
              <a:gd name="connsiteX132" fmla="*/ 156992 w 195586"/>
              <a:gd name="connsiteY132" fmla="*/ 351682 h 409270"/>
              <a:gd name="connsiteX133" fmla="*/ 152819 w 195586"/>
              <a:gd name="connsiteY133" fmla="*/ 352235 h 409270"/>
              <a:gd name="connsiteX134" fmla="*/ 145323 w 195586"/>
              <a:gd name="connsiteY134" fmla="*/ 356140 h 409270"/>
              <a:gd name="connsiteX135" fmla="*/ 142799 w 195586"/>
              <a:gd name="connsiteY135" fmla="*/ 358026 h 409270"/>
              <a:gd name="connsiteX136" fmla="*/ 140504 w 195586"/>
              <a:gd name="connsiteY136" fmla="*/ 358759 h 409270"/>
              <a:gd name="connsiteX137" fmla="*/ 137217 w 195586"/>
              <a:gd name="connsiteY137" fmla="*/ 360388 h 409270"/>
              <a:gd name="connsiteX138" fmla="*/ 136513 w 195586"/>
              <a:gd name="connsiteY138" fmla="*/ 359807 h 409270"/>
              <a:gd name="connsiteX139" fmla="*/ 135417 w 195586"/>
              <a:gd name="connsiteY139" fmla="*/ 358407 h 409270"/>
              <a:gd name="connsiteX140" fmla="*/ 132579 w 195586"/>
              <a:gd name="connsiteY140" fmla="*/ 357683 h 409270"/>
              <a:gd name="connsiteX141" fmla="*/ 131188 w 195586"/>
              <a:gd name="connsiteY141" fmla="*/ 356111 h 409270"/>
              <a:gd name="connsiteX142" fmla="*/ 130788 w 195586"/>
              <a:gd name="connsiteY142" fmla="*/ 354092 h 409270"/>
              <a:gd name="connsiteX143" fmla="*/ 130416 w 195586"/>
              <a:gd name="connsiteY143" fmla="*/ 353301 h 409270"/>
              <a:gd name="connsiteX144" fmla="*/ 129807 w 195586"/>
              <a:gd name="connsiteY144" fmla="*/ 354444 h 409270"/>
              <a:gd name="connsiteX145" fmla="*/ 129330 w 195586"/>
              <a:gd name="connsiteY145" fmla="*/ 359245 h 409270"/>
              <a:gd name="connsiteX146" fmla="*/ 128826 w 195586"/>
              <a:gd name="connsiteY146" fmla="*/ 360331 h 409270"/>
              <a:gd name="connsiteX147" fmla="*/ 127616 w 195586"/>
              <a:gd name="connsiteY147" fmla="*/ 360807 h 409270"/>
              <a:gd name="connsiteX148" fmla="*/ 125225 w 195586"/>
              <a:gd name="connsiteY148" fmla="*/ 359445 h 409270"/>
              <a:gd name="connsiteX149" fmla="*/ 122949 w 195586"/>
              <a:gd name="connsiteY149" fmla="*/ 356673 h 409270"/>
              <a:gd name="connsiteX150" fmla="*/ 119701 w 195586"/>
              <a:gd name="connsiteY150" fmla="*/ 358588 h 409270"/>
              <a:gd name="connsiteX151" fmla="*/ 120691 w 195586"/>
              <a:gd name="connsiteY151" fmla="*/ 358816 h 409270"/>
              <a:gd name="connsiteX152" fmla="*/ 122168 w 195586"/>
              <a:gd name="connsiteY152" fmla="*/ 358664 h 409270"/>
              <a:gd name="connsiteX153" fmla="*/ 123311 w 195586"/>
              <a:gd name="connsiteY153" fmla="*/ 359140 h 409270"/>
              <a:gd name="connsiteX154" fmla="*/ 124283 w 195586"/>
              <a:gd name="connsiteY154" fmla="*/ 360988 h 409270"/>
              <a:gd name="connsiteX155" fmla="*/ 124244 w 195586"/>
              <a:gd name="connsiteY155" fmla="*/ 361988 h 409270"/>
              <a:gd name="connsiteX156" fmla="*/ 123740 w 195586"/>
              <a:gd name="connsiteY156" fmla="*/ 363160 h 409270"/>
              <a:gd name="connsiteX157" fmla="*/ 120701 w 195586"/>
              <a:gd name="connsiteY157" fmla="*/ 363350 h 409270"/>
              <a:gd name="connsiteX158" fmla="*/ 116643 w 195586"/>
              <a:gd name="connsiteY158" fmla="*/ 362941 h 409270"/>
              <a:gd name="connsiteX159" fmla="*/ 115900 w 195586"/>
              <a:gd name="connsiteY159" fmla="*/ 363093 h 409270"/>
              <a:gd name="connsiteX160" fmla="*/ 119605 w 195586"/>
              <a:gd name="connsiteY160" fmla="*/ 364893 h 409270"/>
              <a:gd name="connsiteX161" fmla="*/ 122987 w 195586"/>
              <a:gd name="connsiteY161" fmla="*/ 365931 h 409270"/>
              <a:gd name="connsiteX162" fmla="*/ 124483 w 195586"/>
              <a:gd name="connsiteY162" fmla="*/ 367065 h 409270"/>
              <a:gd name="connsiteX163" fmla="*/ 124483 w 195586"/>
              <a:gd name="connsiteY163" fmla="*/ 368008 h 409270"/>
              <a:gd name="connsiteX164" fmla="*/ 122587 w 195586"/>
              <a:gd name="connsiteY164" fmla="*/ 369523 h 409270"/>
              <a:gd name="connsiteX165" fmla="*/ 121120 w 195586"/>
              <a:gd name="connsiteY165" fmla="*/ 371380 h 409270"/>
              <a:gd name="connsiteX166" fmla="*/ 121091 w 195586"/>
              <a:gd name="connsiteY166" fmla="*/ 372532 h 409270"/>
              <a:gd name="connsiteX167" fmla="*/ 121063 w 195586"/>
              <a:gd name="connsiteY167" fmla="*/ 373818 h 409270"/>
              <a:gd name="connsiteX168" fmla="*/ 119415 w 195586"/>
              <a:gd name="connsiteY168" fmla="*/ 374923 h 409270"/>
              <a:gd name="connsiteX169" fmla="*/ 118396 w 195586"/>
              <a:gd name="connsiteY169" fmla="*/ 374704 h 409270"/>
              <a:gd name="connsiteX170" fmla="*/ 115501 w 195586"/>
              <a:gd name="connsiteY170" fmla="*/ 372770 h 409270"/>
              <a:gd name="connsiteX171" fmla="*/ 107147 w 195586"/>
              <a:gd name="connsiteY171" fmla="*/ 365160 h 409270"/>
              <a:gd name="connsiteX172" fmla="*/ 108404 w 195586"/>
              <a:gd name="connsiteY172" fmla="*/ 367312 h 409270"/>
              <a:gd name="connsiteX173" fmla="*/ 117063 w 195586"/>
              <a:gd name="connsiteY173" fmla="*/ 375961 h 409270"/>
              <a:gd name="connsiteX174" fmla="*/ 118586 w 195586"/>
              <a:gd name="connsiteY174" fmla="*/ 378809 h 409270"/>
              <a:gd name="connsiteX175" fmla="*/ 118796 w 195586"/>
              <a:gd name="connsiteY175" fmla="*/ 380819 h 409270"/>
              <a:gd name="connsiteX176" fmla="*/ 117901 w 195586"/>
              <a:gd name="connsiteY176" fmla="*/ 381829 h 409270"/>
              <a:gd name="connsiteX177" fmla="*/ 116434 w 195586"/>
              <a:gd name="connsiteY177" fmla="*/ 383019 h 409270"/>
              <a:gd name="connsiteX178" fmla="*/ 113595 w 195586"/>
              <a:gd name="connsiteY178" fmla="*/ 383105 h 409270"/>
              <a:gd name="connsiteX179" fmla="*/ 108947 w 195586"/>
              <a:gd name="connsiteY179" fmla="*/ 379895 h 409270"/>
              <a:gd name="connsiteX180" fmla="*/ 101508 w 195586"/>
              <a:gd name="connsiteY180" fmla="*/ 372180 h 409270"/>
              <a:gd name="connsiteX181" fmla="*/ 98975 w 195586"/>
              <a:gd name="connsiteY181" fmla="*/ 371132 h 409270"/>
              <a:gd name="connsiteX182" fmla="*/ 106499 w 195586"/>
              <a:gd name="connsiteY182" fmla="*/ 379952 h 409270"/>
              <a:gd name="connsiteX183" fmla="*/ 107738 w 195586"/>
              <a:gd name="connsiteY183" fmla="*/ 382095 h 409270"/>
              <a:gd name="connsiteX184" fmla="*/ 109004 w 195586"/>
              <a:gd name="connsiteY184" fmla="*/ 384562 h 409270"/>
              <a:gd name="connsiteX185" fmla="*/ 108642 w 195586"/>
              <a:gd name="connsiteY185" fmla="*/ 386029 h 409270"/>
              <a:gd name="connsiteX186" fmla="*/ 107995 w 195586"/>
              <a:gd name="connsiteY186" fmla="*/ 387410 h 409270"/>
              <a:gd name="connsiteX187" fmla="*/ 90164 w 195586"/>
              <a:gd name="connsiteY187" fmla="*/ 395573 h 409270"/>
              <a:gd name="connsiteX188" fmla="*/ 87497 w 195586"/>
              <a:gd name="connsiteY188" fmla="*/ 399088 h 409270"/>
              <a:gd name="connsiteX189" fmla="*/ 85383 w 195586"/>
              <a:gd name="connsiteY189" fmla="*/ 403422 h 409270"/>
              <a:gd name="connsiteX190" fmla="*/ 81877 w 195586"/>
              <a:gd name="connsiteY190" fmla="*/ 405832 h 409270"/>
              <a:gd name="connsiteX191" fmla="*/ 79820 w 195586"/>
              <a:gd name="connsiteY191" fmla="*/ 408032 h 409270"/>
              <a:gd name="connsiteX192" fmla="*/ 73876 w 195586"/>
              <a:gd name="connsiteY192" fmla="*/ 409270 h 409270"/>
              <a:gd name="connsiteX193" fmla="*/ 70628 w 195586"/>
              <a:gd name="connsiteY193" fmla="*/ 408880 h 409270"/>
              <a:gd name="connsiteX194" fmla="*/ 74000 w 195586"/>
              <a:gd name="connsiteY194" fmla="*/ 404879 h 409270"/>
              <a:gd name="connsiteX195" fmla="*/ 71914 w 195586"/>
              <a:gd name="connsiteY195" fmla="*/ 403393 h 409270"/>
              <a:gd name="connsiteX196" fmla="*/ 71809 w 195586"/>
              <a:gd name="connsiteY196" fmla="*/ 393078 h 409270"/>
              <a:gd name="connsiteX197" fmla="*/ 72628 w 195586"/>
              <a:gd name="connsiteY197" fmla="*/ 381753 h 409270"/>
              <a:gd name="connsiteX198" fmla="*/ 74181 w 195586"/>
              <a:gd name="connsiteY198" fmla="*/ 376095 h 409270"/>
              <a:gd name="connsiteX199" fmla="*/ 76419 w 195586"/>
              <a:gd name="connsiteY199" fmla="*/ 374685 h 409270"/>
              <a:gd name="connsiteX200" fmla="*/ 79239 w 195586"/>
              <a:gd name="connsiteY200" fmla="*/ 373818 h 409270"/>
              <a:gd name="connsiteX201" fmla="*/ 79306 w 195586"/>
              <a:gd name="connsiteY201" fmla="*/ 372628 h 409270"/>
              <a:gd name="connsiteX202" fmla="*/ 79029 w 195586"/>
              <a:gd name="connsiteY202" fmla="*/ 371265 h 409270"/>
              <a:gd name="connsiteX203" fmla="*/ 77514 w 195586"/>
              <a:gd name="connsiteY203" fmla="*/ 369332 h 409270"/>
              <a:gd name="connsiteX204" fmla="*/ 75858 w 195586"/>
              <a:gd name="connsiteY204" fmla="*/ 368437 h 409270"/>
              <a:gd name="connsiteX205" fmla="*/ 73381 w 195586"/>
              <a:gd name="connsiteY205" fmla="*/ 368046 h 409270"/>
              <a:gd name="connsiteX206" fmla="*/ 71476 w 195586"/>
              <a:gd name="connsiteY206" fmla="*/ 365674 h 409270"/>
              <a:gd name="connsiteX207" fmla="*/ 70028 w 195586"/>
              <a:gd name="connsiteY207" fmla="*/ 365770 h 409270"/>
              <a:gd name="connsiteX208" fmla="*/ 67780 w 195586"/>
              <a:gd name="connsiteY208" fmla="*/ 366560 h 409270"/>
              <a:gd name="connsiteX209" fmla="*/ 66418 w 195586"/>
              <a:gd name="connsiteY209" fmla="*/ 365541 h 409270"/>
              <a:gd name="connsiteX210" fmla="*/ 65913 w 195586"/>
              <a:gd name="connsiteY210" fmla="*/ 363950 h 409270"/>
              <a:gd name="connsiteX211" fmla="*/ 63828 w 195586"/>
              <a:gd name="connsiteY211" fmla="*/ 361969 h 409270"/>
              <a:gd name="connsiteX212" fmla="*/ 61427 w 195586"/>
              <a:gd name="connsiteY212" fmla="*/ 360045 h 409270"/>
              <a:gd name="connsiteX213" fmla="*/ 62513 w 195586"/>
              <a:gd name="connsiteY213" fmla="*/ 359740 h 409270"/>
              <a:gd name="connsiteX214" fmla="*/ 63770 w 195586"/>
              <a:gd name="connsiteY214" fmla="*/ 358635 h 409270"/>
              <a:gd name="connsiteX215" fmla="*/ 65123 w 195586"/>
              <a:gd name="connsiteY215" fmla="*/ 357216 h 409270"/>
              <a:gd name="connsiteX216" fmla="*/ 68475 w 195586"/>
              <a:gd name="connsiteY216" fmla="*/ 357016 h 409270"/>
              <a:gd name="connsiteX217" fmla="*/ 71838 w 195586"/>
              <a:gd name="connsiteY217" fmla="*/ 357083 h 409270"/>
              <a:gd name="connsiteX218" fmla="*/ 72781 w 195586"/>
              <a:gd name="connsiteY218" fmla="*/ 356711 h 409270"/>
              <a:gd name="connsiteX219" fmla="*/ 74143 w 195586"/>
              <a:gd name="connsiteY219" fmla="*/ 355206 h 409270"/>
              <a:gd name="connsiteX220" fmla="*/ 76343 w 195586"/>
              <a:gd name="connsiteY220" fmla="*/ 353273 h 409270"/>
              <a:gd name="connsiteX221" fmla="*/ 78020 w 195586"/>
              <a:gd name="connsiteY221" fmla="*/ 352197 h 409270"/>
              <a:gd name="connsiteX222" fmla="*/ 78420 w 195586"/>
              <a:gd name="connsiteY222" fmla="*/ 351330 h 409270"/>
              <a:gd name="connsiteX223" fmla="*/ 77753 w 195586"/>
              <a:gd name="connsiteY223" fmla="*/ 349291 h 409270"/>
              <a:gd name="connsiteX224" fmla="*/ 77381 w 195586"/>
              <a:gd name="connsiteY224" fmla="*/ 347196 h 409270"/>
              <a:gd name="connsiteX225" fmla="*/ 78000 w 195586"/>
              <a:gd name="connsiteY225" fmla="*/ 346538 h 409270"/>
              <a:gd name="connsiteX226" fmla="*/ 81039 w 195586"/>
              <a:gd name="connsiteY226" fmla="*/ 346910 h 409270"/>
              <a:gd name="connsiteX227" fmla="*/ 84382 w 195586"/>
              <a:gd name="connsiteY227" fmla="*/ 347891 h 409270"/>
              <a:gd name="connsiteX228" fmla="*/ 85192 w 195586"/>
              <a:gd name="connsiteY228" fmla="*/ 348329 h 409270"/>
              <a:gd name="connsiteX229" fmla="*/ 87106 w 195586"/>
              <a:gd name="connsiteY229" fmla="*/ 345757 h 409270"/>
              <a:gd name="connsiteX230" fmla="*/ 87630 w 195586"/>
              <a:gd name="connsiteY230" fmla="*/ 345443 h 409270"/>
              <a:gd name="connsiteX231" fmla="*/ 88888 w 195586"/>
              <a:gd name="connsiteY231" fmla="*/ 345453 h 409270"/>
              <a:gd name="connsiteX232" fmla="*/ 92203 w 195586"/>
              <a:gd name="connsiteY232" fmla="*/ 344976 h 409270"/>
              <a:gd name="connsiteX233" fmla="*/ 95441 w 195586"/>
              <a:gd name="connsiteY233" fmla="*/ 344300 h 409270"/>
              <a:gd name="connsiteX234" fmla="*/ 96974 w 195586"/>
              <a:gd name="connsiteY234" fmla="*/ 344414 h 409270"/>
              <a:gd name="connsiteX235" fmla="*/ 98460 w 195586"/>
              <a:gd name="connsiteY235" fmla="*/ 346138 h 409270"/>
              <a:gd name="connsiteX236" fmla="*/ 99594 w 195586"/>
              <a:gd name="connsiteY236" fmla="*/ 347834 h 409270"/>
              <a:gd name="connsiteX237" fmla="*/ 100184 w 195586"/>
              <a:gd name="connsiteY237" fmla="*/ 347967 h 409270"/>
              <a:gd name="connsiteX238" fmla="*/ 101870 w 195586"/>
              <a:gd name="connsiteY238" fmla="*/ 347243 h 409270"/>
              <a:gd name="connsiteX239" fmla="*/ 103261 w 195586"/>
              <a:gd name="connsiteY239" fmla="*/ 348148 h 409270"/>
              <a:gd name="connsiteX240" fmla="*/ 106175 w 195586"/>
              <a:gd name="connsiteY240" fmla="*/ 349625 h 409270"/>
              <a:gd name="connsiteX241" fmla="*/ 107918 w 195586"/>
              <a:gd name="connsiteY241" fmla="*/ 349691 h 409270"/>
              <a:gd name="connsiteX242" fmla="*/ 107052 w 195586"/>
              <a:gd name="connsiteY242" fmla="*/ 346253 h 409270"/>
              <a:gd name="connsiteX243" fmla="*/ 108023 w 195586"/>
              <a:gd name="connsiteY243" fmla="*/ 343805 h 409270"/>
              <a:gd name="connsiteX244" fmla="*/ 107833 w 195586"/>
              <a:gd name="connsiteY244" fmla="*/ 343138 h 409270"/>
              <a:gd name="connsiteX245" fmla="*/ 106195 w 195586"/>
              <a:gd name="connsiteY245" fmla="*/ 342014 h 409270"/>
              <a:gd name="connsiteX246" fmla="*/ 100632 w 195586"/>
              <a:gd name="connsiteY246" fmla="*/ 337518 h 409270"/>
              <a:gd name="connsiteX247" fmla="*/ 99679 w 195586"/>
              <a:gd name="connsiteY247" fmla="*/ 336175 h 409270"/>
              <a:gd name="connsiteX248" fmla="*/ 99813 w 195586"/>
              <a:gd name="connsiteY248" fmla="*/ 334061 h 409270"/>
              <a:gd name="connsiteX249" fmla="*/ 99622 w 195586"/>
              <a:gd name="connsiteY249" fmla="*/ 330956 h 409270"/>
              <a:gd name="connsiteX250" fmla="*/ 99127 w 195586"/>
              <a:gd name="connsiteY250" fmla="*/ 329003 h 409270"/>
              <a:gd name="connsiteX251" fmla="*/ 99213 w 195586"/>
              <a:gd name="connsiteY251" fmla="*/ 327860 h 409270"/>
              <a:gd name="connsiteX252" fmla="*/ 99556 w 195586"/>
              <a:gd name="connsiteY252" fmla="*/ 326946 h 409270"/>
              <a:gd name="connsiteX253" fmla="*/ 100575 w 195586"/>
              <a:gd name="connsiteY253" fmla="*/ 326584 h 409270"/>
              <a:gd name="connsiteX254" fmla="*/ 101565 w 195586"/>
              <a:gd name="connsiteY254" fmla="*/ 326460 h 409270"/>
              <a:gd name="connsiteX255" fmla="*/ 102356 w 195586"/>
              <a:gd name="connsiteY255" fmla="*/ 325660 h 409270"/>
              <a:gd name="connsiteX256" fmla="*/ 103690 w 195586"/>
              <a:gd name="connsiteY256" fmla="*/ 323612 h 409270"/>
              <a:gd name="connsiteX257" fmla="*/ 106280 w 195586"/>
              <a:gd name="connsiteY257" fmla="*/ 323793 h 409270"/>
              <a:gd name="connsiteX258" fmla="*/ 109919 w 195586"/>
              <a:gd name="connsiteY258" fmla="*/ 324955 h 409270"/>
              <a:gd name="connsiteX259" fmla="*/ 112605 w 195586"/>
              <a:gd name="connsiteY259" fmla="*/ 325679 h 409270"/>
              <a:gd name="connsiteX260" fmla="*/ 114195 w 195586"/>
              <a:gd name="connsiteY260" fmla="*/ 325536 h 409270"/>
              <a:gd name="connsiteX261" fmla="*/ 114548 w 195586"/>
              <a:gd name="connsiteY261" fmla="*/ 325241 h 409270"/>
              <a:gd name="connsiteX262" fmla="*/ 114500 w 195586"/>
              <a:gd name="connsiteY262" fmla="*/ 324136 h 409270"/>
              <a:gd name="connsiteX263" fmla="*/ 114691 w 195586"/>
              <a:gd name="connsiteY263" fmla="*/ 319431 h 409270"/>
              <a:gd name="connsiteX264" fmla="*/ 114586 w 195586"/>
              <a:gd name="connsiteY264" fmla="*/ 318430 h 409270"/>
              <a:gd name="connsiteX265" fmla="*/ 116881 w 195586"/>
              <a:gd name="connsiteY265" fmla="*/ 317973 h 409270"/>
              <a:gd name="connsiteX266" fmla="*/ 120387 w 195586"/>
              <a:gd name="connsiteY266" fmla="*/ 317868 h 409270"/>
              <a:gd name="connsiteX267" fmla="*/ 122234 w 195586"/>
              <a:gd name="connsiteY267" fmla="*/ 317592 h 409270"/>
              <a:gd name="connsiteX268" fmla="*/ 123959 w 195586"/>
              <a:gd name="connsiteY268" fmla="*/ 315611 h 409270"/>
              <a:gd name="connsiteX269" fmla="*/ 128397 w 195586"/>
              <a:gd name="connsiteY269" fmla="*/ 314925 h 409270"/>
              <a:gd name="connsiteX270" fmla="*/ 131607 w 195586"/>
              <a:gd name="connsiteY270" fmla="*/ 312249 h 409270"/>
              <a:gd name="connsiteX271" fmla="*/ 134503 w 195586"/>
              <a:gd name="connsiteY271" fmla="*/ 309496 h 409270"/>
              <a:gd name="connsiteX272" fmla="*/ 135922 w 195586"/>
              <a:gd name="connsiteY272" fmla="*/ 308762 h 409270"/>
              <a:gd name="connsiteX273" fmla="*/ 137722 w 195586"/>
              <a:gd name="connsiteY273" fmla="*/ 308286 h 409270"/>
              <a:gd name="connsiteX274" fmla="*/ 139075 w 195586"/>
              <a:gd name="connsiteY274" fmla="*/ 308353 h 409270"/>
              <a:gd name="connsiteX275" fmla="*/ 140770 w 195586"/>
              <a:gd name="connsiteY275" fmla="*/ 309944 h 409270"/>
              <a:gd name="connsiteX276" fmla="*/ 142170 w 195586"/>
              <a:gd name="connsiteY276" fmla="*/ 308981 h 409270"/>
              <a:gd name="connsiteX277" fmla="*/ 143789 w 195586"/>
              <a:gd name="connsiteY277" fmla="*/ 307115 h 409270"/>
              <a:gd name="connsiteX278" fmla="*/ 144637 w 195586"/>
              <a:gd name="connsiteY278" fmla="*/ 305286 h 409270"/>
              <a:gd name="connsiteX279" fmla="*/ 145104 w 195586"/>
              <a:gd name="connsiteY279" fmla="*/ 302343 h 409270"/>
              <a:gd name="connsiteX280" fmla="*/ 144790 w 195586"/>
              <a:gd name="connsiteY280" fmla="*/ 297828 h 409270"/>
              <a:gd name="connsiteX281" fmla="*/ 143933 w 195586"/>
              <a:gd name="connsiteY281" fmla="*/ 294294 h 409270"/>
              <a:gd name="connsiteX282" fmla="*/ 143123 w 195586"/>
              <a:gd name="connsiteY282" fmla="*/ 291646 h 409270"/>
              <a:gd name="connsiteX283" fmla="*/ 142961 w 195586"/>
              <a:gd name="connsiteY283" fmla="*/ 288998 h 409270"/>
              <a:gd name="connsiteX284" fmla="*/ 144828 w 195586"/>
              <a:gd name="connsiteY284" fmla="*/ 283674 h 409270"/>
              <a:gd name="connsiteX285" fmla="*/ 146438 w 195586"/>
              <a:gd name="connsiteY285" fmla="*/ 277873 h 409270"/>
              <a:gd name="connsiteX286" fmla="*/ 146133 w 195586"/>
              <a:gd name="connsiteY286" fmla="*/ 275587 h 409270"/>
              <a:gd name="connsiteX287" fmla="*/ 144380 w 195586"/>
              <a:gd name="connsiteY287" fmla="*/ 271967 h 409270"/>
              <a:gd name="connsiteX288" fmla="*/ 142599 w 195586"/>
              <a:gd name="connsiteY288" fmla="*/ 267557 h 409270"/>
              <a:gd name="connsiteX289" fmla="*/ 140656 w 195586"/>
              <a:gd name="connsiteY289" fmla="*/ 262699 h 409270"/>
              <a:gd name="connsiteX290" fmla="*/ 139922 w 195586"/>
              <a:gd name="connsiteY290" fmla="*/ 261976 h 409270"/>
              <a:gd name="connsiteX291" fmla="*/ 139398 w 195586"/>
              <a:gd name="connsiteY291" fmla="*/ 260623 h 409270"/>
              <a:gd name="connsiteX292" fmla="*/ 139103 w 195586"/>
              <a:gd name="connsiteY292" fmla="*/ 259042 h 409270"/>
              <a:gd name="connsiteX293" fmla="*/ 139875 w 195586"/>
              <a:gd name="connsiteY293" fmla="*/ 254079 h 409270"/>
              <a:gd name="connsiteX294" fmla="*/ 139989 w 195586"/>
              <a:gd name="connsiteY294" fmla="*/ 252413 h 409270"/>
              <a:gd name="connsiteX295" fmla="*/ 142227 w 195586"/>
              <a:gd name="connsiteY295" fmla="*/ 250145 h 409270"/>
              <a:gd name="connsiteX296" fmla="*/ 143428 w 195586"/>
              <a:gd name="connsiteY296" fmla="*/ 247555 h 409270"/>
              <a:gd name="connsiteX297" fmla="*/ 144552 w 195586"/>
              <a:gd name="connsiteY297" fmla="*/ 244688 h 409270"/>
              <a:gd name="connsiteX298" fmla="*/ 144123 w 195586"/>
              <a:gd name="connsiteY298" fmla="*/ 243173 h 409270"/>
              <a:gd name="connsiteX299" fmla="*/ 143971 w 195586"/>
              <a:gd name="connsiteY299" fmla="*/ 240087 h 409270"/>
              <a:gd name="connsiteX300" fmla="*/ 144256 w 195586"/>
              <a:gd name="connsiteY300" fmla="*/ 238592 h 409270"/>
              <a:gd name="connsiteX301" fmla="*/ 143723 w 195586"/>
              <a:gd name="connsiteY301" fmla="*/ 237382 h 409270"/>
              <a:gd name="connsiteX302" fmla="*/ 143075 w 195586"/>
              <a:gd name="connsiteY302" fmla="*/ 235620 h 409270"/>
              <a:gd name="connsiteX303" fmla="*/ 143504 w 195586"/>
              <a:gd name="connsiteY303" fmla="*/ 234477 h 409270"/>
              <a:gd name="connsiteX304" fmla="*/ 145075 w 195586"/>
              <a:gd name="connsiteY304" fmla="*/ 233496 h 409270"/>
              <a:gd name="connsiteX305" fmla="*/ 145999 w 195586"/>
              <a:gd name="connsiteY305" fmla="*/ 231810 h 409270"/>
              <a:gd name="connsiteX306" fmla="*/ 147181 w 195586"/>
              <a:gd name="connsiteY306" fmla="*/ 229838 h 409270"/>
              <a:gd name="connsiteX307" fmla="*/ 147704 w 195586"/>
              <a:gd name="connsiteY307" fmla="*/ 228038 h 409270"/>
              <a:gd name="connsiteX308" fmla="*/ 146857 w 195586"/>
              <a:gd name="connsiteY308" fmla="*/ 226533 h 409270"/>
              <a:gd name="connsiteX309" fmla="*/ 145323 w 195586"/>
              <a:gd name="connsiteY309" fmla="*/ 224276 h 409270"/>
              <a:gd name="connsiteX310" fmla="*/ 142523 w 195586"/>
              <a:gd name="connsiteY310" fmla="*/ 222237 h 409270"/>
              <a:gd name="connsiteX311" fmla="*/ 139294 w 195586"/>
              <a:gd name="connsiteY311" fmla="*/ 219627 h 409270"/>
              <a:gd name="connsiteX312" fmla="*/ 137713 w 195586"/>
              <a:gd name="connsiteY312" fmla="*/ 218018 h 409270"/>
              <a:gd name="connsiteX313" fmla="*/ 136456 w 195586"/>
              <a:gd name="connsiteY313" fmla="*/ 216380 h 409270"/>
              <a:gd name="connsiteX314" fmla="*/ 135303 w 195586"/>
              <a:gd name="connsiteY314" fmla="*/ 214474 h 409270"/>
              <a:gd name="connsiteX315" fmla="*/ 134674 w 195586"/>
              <a:gd name="connsiteY315" fmla="*/ 212950 h 409270"/>
              <a:gd name="connsiteX316" fmla="*/ 135284 w 195586"/>
              <a:gd name="connsiteY316" fmla="*/ 211950 h 409270"/>
              <a:gd name="connsiteX317" fmla="*/ 139875 w 195586"/>
              <a:gd name="connsiteY317" fmla="*/ 209655 h 409270"/>
              <a:gd name="connsiteX318" fmla="*/ 140713 w 195586"/>
              <a:gd name="connsiteY318" fmla="*/ 208826 h 409270"/>
              <a:gd name="connsiteX319" fmla="*/ 141199 w 195586"/>
              <a:gd name="connsiteY319" fmla="*/ 207550 h 409270"/>
              <a:gd name="connsiteX320" fmla="*/ 140837 w 195586"/>
              <a:gd name="connsiteY320" fmla="*/ 206302 h 409270"/>
              <a:gd name="connsiteX321" fmla="*/ 139598 w 195586"/>
              <a:gd name="connsiteY321" fmla="*/ 205626 h 409270"/>
              <a:gd name="connsiteX322" fmla="*/ 138160 w 195586"/>
              <a:gd name="connsiteY322" fmla="*/ 205169 h 409270"/>
              <a:gd name="connsiteX323" fmla="*/ 136046 w 195586"/>
              <a:gd name="connsiteY323" fmla="*/ 203721 h 409270"/>
              <a:gd name="connsiteX324" fmla="*/ 132102 w 195586"/>
              <a:gd name="connsiteY324" fmla="*/ 199749 h 409270"/>
              <a:gd name="connsiteX325" fmla="*/ 130293 w 195586"/>
              <a:gd name="connsiteY325" fmla="*/ 198863 h 409270"/>
              <a:gd name="connsiteX326" fmla="*/ 128388 w 195586"/>
              <a:gd name="connsiteY326" fmla="*/ 197720 h 409270"/>
              <a:gd name="connsiteX327" fmla="*/ 127378 w 195586"/>
              <a:gd name="connsiteY327" fmla="*/ 196520 h 409270"/>
              <a:gd name="connsiteX328" fmla="*/ 126273 w 195586"/>
              <a:gd name="connsiteY328" fmla="*/ 193224 h 409270"/>
              <a:gd name="connsiteX329" fmla="*/ 125768 w 195586"/>
              <a:gd name="connsiteY329" fmla="*/ 192929 h 409270"/>
              <a:gd name="connsiteX330" fmla="*/ 124673 w 195586"/>
              <a:gd name="connsiteY330" fmla="*/ 193929 h 409270"/>
              <a:gd name="connsiteX331" fmla="*/ 123283 w 195586"/>
              <a:gd name="connsiteY331" fmla="*/ 194967 h 409270"/>
              <a:gd name="connsiteX332" fmla="*/ 122120 w 195586"/>
              <a:gd name="connsiteY332" fmla="*/ 194786 h 409270"/>
              <a:gd name="connsiteX333" fmla="*/ 121063 w 195586"/>
              <a:gd name="connsiteY333" fmla="*/ 193853 h 409270"/>
              <a:gd name="connsiteX334" fmla="*/ 120558 w 195586"/>
              <a:gd name="connsiteY334" fmla="*/ 192596 h 409270"/>
              <a:gd name="connsiteX335" fmla="*/ 119386 w 195586"/>
              <a:gd name="connsiteY335" fmla="*/ 190871 h 409270"/>
              <a:gd name="connsiteX336" fmla="*/ 118110 w 195586"/>
              <a:gd name="connsiteY336" fmla="*/ 189471 h 409270"/>
              <a:gd name="connsiteX337" fmla="*/ 117777 w 195586"/>
              <a:gd name="connsiteY337" fmla="*/ 184747 h 409270"/>
              <a:gd name="connsiteX338" fmla="*/ 117577 w 195586"/>
              <a:gd name="connsiteY338" fmla="*/ 183204 h 409270"/>
              <a:gd name="connsiteX339" fmla="*/ 116948 w 195586"/>
              <a:gd name="connsiteY339" fmla="*/ 181051 h 409270"/>
              <a:gd name="connsiteX340" fmla="*/ 115957 w 195586"/>
              <a:gd name="connsiteY340" fmla="*/ 180280 h 409270"/>
              <a:gd name="connsiteX341" fmla="*/ 114910 w 195586"/>
              <a:gd name="connsiteY341" fmla="*/ 179708 h 409270"/>
              <a:gd name="connsiteX342" fmla="*/ 112433 w 195586"/>
              <a:gd name="connsiteY342" fmla="*/ 175784 h 409270"/>
              <a:gd name="connsiteX343" fmla="*/ 110719 w 195586"/>
              <a:gd name="connsiteY343" fmla="*/ 173755 h 409270"/>
              <a:gd name="connsiteX344" fmla="*/ 103690 w 195586"/>
              <a:gd name="connsiteY344" fmla="*/ 168230 h 409270"/>
              <a:gd name="connsiteX345" fmla="*/ 102813 w 195586"/>
              <a:gd name="connsiteY345" fmla="*/ 167345 h 409270"/>
              <a:gd name="connsiteX346" fmla="*/ 100918 w 195586"/>
              <a:gd name="connsiteY346" fmla="*/ 165068 h 409270"/>
              <a:gd name="connsiteX347" fmla="*/ 97622 w 195586"/>
              <a:gd name="connsiteY347" fmla="*/ 161839 h 409270"/>
              <a:gd name="connsiteX348" fmla="*/ 95269 w 195586"/>
              <a:gd name="connsiteY348" fmla="*/ 159239 h 409270"/>
              <a:gd name="connsiteX349" fmla="*/ 93555 w 195586"/>
              <a:gd name="connsiteY349" fmla="*/ 156543 h 409270"/>
              <a:gd name="connsiteX350" fmla="*/ 92755 w 195586"/>
              <a:gd name="connsiteY350" fmla="*/ 154200 h 409270"/>
              <a:gd name="connsiteX351" fmla="*/ 92516 w 195586"/>
              <a:gd name="connsiteY351" fmla="*/ 152372 h 409270"/>
              <a:gd name="connsiteX352" fmla="*/ 90650 w 195586"/>
              <a:gd name="connsiteY352" fmla="*/ 149752 h 409270"/>
              <a:gd name="connsiteX353" fmla="*/ 89040 w 195586"/>
              <a:gd name="connsiteY353" fmla="*/ 147599 h 409270"/>
              <a:gd name="connsiteX354" fmla="*/ 87478 w 195586"/>
              <a:gd name="connsiteY354" fmla="*/ 146904 h 409270"/>
              <a:gd name="connsiteX355" fmla="*/ 85697 w 195586"/>
              <a:gd name="connsiteY355" fmla="*/ 146609 h 409270"/>
              <a:gd name="connsiteX356" fmla="*/ 84087 w 195586"/>
              <a:gd name="connsiteY356" fmla="*/ 145332 h 409270"/>
              <a:gd name="connsiteX357" fmla="*/ 81144 w 195586"/>
              <a:gd name="connsiteY357" fmla="*/ 142437 h 409270"/>
              <a:gd name="connsiteX358" fmla="*/ 79839 w 195586"/>
              <a:gd name="connsiteY358" fmla="*/ 140580 h 409270"/>
              <a:gd name="connsiteX359" fmla="*/ 79067 w 195586"/>
              <a:gd name="connsiteY359" fmla="*/ 139322 h 409270"/>
              <a:gd name="connsiteX360" fmla="*/ 79106 w 195586"/>
              <a:gd name="connsiteY360" fmla="*/ 138027 h 409270"/>
              <a:gd name="connsiteX361" fmla="*/ 79810 w 195586"/>
              <a:gd name="connsiteY361" fmla="*/ 135874 h 409270"/>
              <a:gd name="connsiteX362" fmla="*/ 80668 w 195586"/>
              <a:gd name="connsiteY362" fmla="*/ 134645 h 409270"/>
              <a:gd name="connsiteX363" fmla="*/ 80696 w 195586"/>
              <a:gd name="connsiteY363" fmla="*/ 133683 h 409270"/>
              <a:gd name="connsiteX364" fmla="*/ 79858 w 195586"/>
              <a:gd name="connsiteY364" fmla="*/ 132902 h 409270"/>
              <a:gd name="connsiteX365" fmla="*/ 76591 w 195586"/>
              <a:gd name="connsiteY365" fmla="*/ 131512 h 409270"/>
              <a:gd name="connsiteX366" fmla="*/ 69199 w 195586"/>
              <a:gd name="connsiteY366" fmla="*/ 129407 h 409270"/>
              <a:gd name="connsiteX367" fmla="*/ 66437 w 195586"/>
              <a:gd name="connsiteY367" fmla="*/ 127797 h 409270"/>
              <a:gd name="connsiteX368" fmla="*/ 63884 w 195586"/>
              <a:gd name="connsiteY368" fmla="*/ 125739 h 409270"/>
              <a:gd name="connsiteX369" fmla="*/ 61960 w 195586"/>
              <a:gd name="connsiteY369" fmla="*/ 124339 h 409270"/>
              <a:gd name="connsiteX370" fmla="*/ 52950 w 195586"/>
              <a:gd name="connsiteY370" fmla="*/ 118386 h 409270"/>
              <a:gd name="connsiteX371" fmla="*/ 50216 w 195586"/>
              <a:gd name="connsiteY371" fmla="*/ 117396 h 409270"/>
              <a:gd name="connsiteX372" fmla="*/ 47873 w 195586"/>
              <a:gd name="connsiteY372" fmla="*/ 116338 h 409270"/>
              <a:gd name="connsiteX373" fmla="*/ 47159 w 195586"/>
              <a:gd name="connsiteY373" fmla="*/ 115310 h 409270"/>
              <a:gd name="connsiteX374" fmla="*/ 47283 w 195586"/>
              <a:gd name="connsiteY374" fmla="*/ 114319 h 409270"/>
              <a:gd name="connsiteX375" fmla="*/ 48244 w 195586"/>
              <a:gd name="connsiteY375" fmla="*/ 113586 h 409270"/>
              <a:gd name="connsiteX376" fmla="*/ 50797 w 195586"/>
              <a:gd name="connsiteY376" fmla="*/ 112052 h 409270"/>
              <a:gd name="connsiteX377" fmla="*/ 51750 w 195586"/>
              <a:gd name="connsiteY377" fmla="*/ 110299 h 409270"/>
              <a:gd name="connsiteX378" fmla="*/ 51445 w 195586"/>
              <a:gd name="connsiteY378" fmla="*/ 108004 h 409270"/>
              <a:gd name="connsiteX379" fmla="*/ 50435 w 195586"/>
              <a:gd name="connsiteY379" fmla="*/ 105680 h 409270"/>
              <a:gd name="connsiteX380" fmla="*/ 50931 w 195586"/>
              <a:gd name="connsiteY380" fmla="*/ 104880 h 409270"/>
              <a:gd name="connsiteX381" fmla="*/ 51759 w 195586"/>
              <a:gd name="connsiteY381" fmla="*/ 104785 h 409270"/>
              <a:gd name="connsiteX382" fmla="*/ 53473 w 195586"/>
              <a:gd name="connsiteY382" fmla="*/ 104718 h 409270"/>
              <a:gd name="connsiteX383" fmla="*/ 57026 w 195586"/>
              <a:gd name="connsiteY383" fmla="*/ 104585 h 409270"/>
              <a:gd name="connsiteX384" fmla="*/ 64684 w 195586"/>
              <a:gd name="connsiteY384" fmla="*/ 106699 h 409270"/>
              <a:gd name="connsiteX385" fmla="*/ 65790 w 195586"/>
              <a:gd name="connsiteY385" fmla="*/ 106471 h 409270"/>
              <a:gd name="connsiteX386" fmla="*/ 69952 w 195586"/>
              <a:gd name="connsiteY386" fmla="*/ 102632 h 409270"/>
              <a:gd name="connsiteX387" fmla="*/ 71514 w 195586"/>
              <a:gd name="connsiteY387" fmla="*/ 100336 h 409270"/>
              <a:gd name="connsiteX388" fmla="*/ 71876 w 195586"/>
              <a:gd name="connsiteY388" fmla="*/ 98422 h 409270"/>
              <a:gd name="connsiteX389" fmla="*/ 72695 w 195586"/>
              <a:gd name="connsiteY389" fmla="*/ 97203 h 409270"/>
              <a:gd name="connsiteX390" fmla="*/ 74886 w 195586"/>
              <a:gd name="connsiteY390" fmla="*/ 95202 h 409270"/>
              <a:gd name="connsiteX391" fmla="*/ 74915 w 195586"/>
              <a:gd name="connsiteY391" fmla="*/ 93374 h 409270"/>
              <a:gd name="connsiteX392" fmla="*/ 73838 w 195586"/>
              <a:gd name="connsiteY392" fmla="*/ 90926 h 409270"/>
              <a:gd name="connsiteX393" fmla="*/ 72743 w 195586"/>
              <a:gd name="connsiteY393" fmla="*/ 89983 h 409270"/>
              <a:gd name="connsiteX394" fmla="*/ 71800 w 195586"/>
              <a:gd name="connsiteY394" fmla="*/ 89573 h 409270"/>
              <a:gd name="connsiteX395" fmla="*/ 68762 w 195586"/>
              <a:gd name="connsiteY395" fmla="*/ 89897 h 409270"/>
              <a:gd name="connsiteX396" fmla="*/ 68171 w 195586"/>
              <a:gd name="connsiteY396" fmla="*/ 89345 h 409270"/>
              <a:gd name="connsiteX397" fmla="*/ 67771 w 195586"/>
              <a:gd name="connsiteY397" fmla="*/ 87525 h 409270"/>
              <a:gd name="connsiteX398" fmla="*/ 67628 w 195586"/>
              <a:gd name="connsiteY398" fmla="*/ 86411 h 409270"/>
              <a:gd name="connsiteX399" fmla="*/ 66628 w 195586"/>
              <a:gd name="connsiteY399" fmla="*/ 85106 h 409270"/>
              <a:gd name="connsiteX400" fmla="*/ 63341 w 195586"/>
              <a:gd name="connsiteY400" fmla="*/ 83991 h 409270"/>
              <a:gd name="connsiteX401" fmla="*/ 60560 w 195586"/>
              <a:gd name="connsiteY401" fmla="*/ 83677 h 409270"/>
              <a:gd name="connsiteX402" fmla="*/ 59913 w 195586"/>
              <a:gd name="connsiteY402" fmla="*/ 83210 h 409270"/>
              <a:gd name="connsiteX403" fmla="*/ 60979 w 195586"/>
              <a:gd name="connsiteY403" fmla="*/ 81953 h 409270"/>
              <a:gd name="connsiteX404" fmla="*/ 62875 w 195586"/>
              <a:gd name="connsiteY404" fmla="*/ 80715 h 409270"/>
              <a:gd name="connsiteX405" fmla="*/ 64313 w 195586"/>
              <a:gd name="connsiteY405" fmla="*/ 79991 h 409270"/>
              <a:gd name="connsiteX406" fmla="*/ 65447 w 195586"/>
              <a:gd name="connsiteY406" fmla="*/ 78705 h 409270"/>
              <a:gd name="connsiteX407" fmla="*/ 65656 w 195586"/>
              <a:gd name="connsiteY407" fmla="*/ 77391 h 409270"/>
              <a:gd name="connsiteX408" fmla="*/ 64247 w 195586"/>
              <a:gd name="connsiteY408" fmla="*/ 76219 h 409270"/>
              <a:gd name="connsiteX409" fmla="*/ 62408 w 195586"/>
              <a:gd name="connsiteY409" fmla="*/ 74914 h 409270"/>
              <a:gd name="connsiteX410" fmla="*/ 59427 w 195586"/>
              <a:gd name="connsiteY410" fmla="*/ 72428 h 409270"/>
              <a:gd name="connsiteX411" fmla="*/ 55293 w 195586"/>
              <a:gd name="connsiteY411" fmla="*/ 69790 h 409270"/>
              <a:gd name="connsiteX412" fmla="*/ 52778 w 195586"/>
              <a:gd name="connsiteY412" fmla="*/ 68885 h 409270"/>
              <a:gd name="connsiteX413" fmla="*/ 51464 w 195586"/>
              <a:gd name="connsiteY413" fmla="*/ 69009 h 409270"/>
              <a:gd name="connsiteX414" fmla="*/ 46911 w 195586"/>
              <a:gd name="connsiteY414" fmla="*/ 71276 h 409270"/>
              <a:gd name="connsiteX415" fmla="*/ 44463 w 195586"/>
              <a:gd name="connsiteY415" fmla="*/ 72752 h 409270"/>
              <a:gd name="connsiteX416" fmla="*/ 42425 w 195586"/>
              <a:gd name="connsiteY416" fmla="*/ 75381 h 409270"/>
              <a:gd name="connsiteX417" fmla="*/ 40300 w 195586"/>
              <a:gd name="connsiteY417" fmla="*/ 75943 h 409270"/>
              <a:gd name="connsiteX418" fmla="*/ 38148 w 195586"/>
              <a:gd name="connsiteY418" fmla="*/ 74781 h 409270"/>
              <a:gd name="connsiteX419" fmla="*/ 35709 w 195586"/>
              <a:gd name="connsiteY419" fmla="*/ 73590 h 409270"/>
              <a:gd name="connsiteX420" fmla="*/ 28956 w 195586"/>
              <a:gd name="connsiteY420" fmla="*/ 71857 h 409270"/>
              <a:gd name="connsiteX421" fmla="*/ 26108 w 195586"/>
              <a:gd name="connsiteY421" fmla="*/ 70409 h 409270"/>
              <a:gd name="connsiteX422" fmla="*/ 20212 w 195586"/>
              <a:gd name="connsiteY422" fmla="*/ 61551 h 409270"/>
              <a:gd name="connsiteX423" fmla="*/ 19345 w 195586"/>
              <a:gd name="connsiteY423" fmla="*/ 59750 h 409270"/>
              <a:gd name="connsiteX424" fmla="*/ 19908 w 195586"/>
              <a:gd name="connsiteY424" fmla="*/ 57712 h 409270"/>
              <a:gd name="connsiteX425" fmla="*/ 20317 w 195586"/>
              <a:gd name="connsiteY425" fmla="*/ 54788 h 409270"/>
              <a:gd name="connsiteX426" fmla="*/ 20907 w 195586"/>
              <a:gd name="connsiteY426" fmla="*/ 52892 h 409270"/>
              <a:gd name="connsiteX427" fmla="*/ 21946 w 195586"/>
              <a:gd name="connsiteY427" fmla="*/ 51083 h 409270"/>
              <a:gd name="connsiteX428" fmla="*/ 22232 w 195586"/>
              <a:gd name="connsiteY428" fmla="*/ 49473 h 409270"/>
              <a:gd name="connsiteX429" fmla="*/ 21974 w 195586"/>
              <a:gd name="connsiteY429" fmla="*/ 47892 h 409270"/>
              <a:gd name="connsiteX430" fmla="*/ 21127 w 195586"/>
              <a:gd name="connsiteY430" fmla="*/ 46987 h 409270"/>
              <a:gd name="connsiteX431" fmla="*/ 20012 w 195586"/>
              <a:gd name="connsiteY431" fmla="*/ 46720 h 409270"/>
              <a:gd name="connsiteX432" fmla="*/ 19184 w 195586"/>
              <a:gd name="connsiteY432" fmla="*/ 46358 h 409270"/>
              <a:gd name="connsiteX433" fmla="*/ 18402 w 195586"/>
              <a:gd name="connsiteY433" fmla="*/ 44282 h 409270"/>
              <a:gd name="connsiteX434" fmla="*/ 17926 w 195586"/>
              <a:gd name="connsiteY434" fmla="*/ 44548 h 409270"/>
              <a:gd name="connsiteX435" fmla="*/ 17202 w 195586"/>
              <a:gd name="connsiteY435" fmla="*/ 47072 h 409270"/>
              <a:gd name="connsiteX436" fmla="*/ 16336 w 195586"/>
              <a:gd name="connsiteY436" fmla="*/ 47977 h 409270"/>
              <a:gd name="connsiteX437" fmla="*/ 15183 w 195586"/>
              <a:gd name="connsiteY437" fmla="*/ 48425 h 409270"/>
              <a:gd name="connsiteX438" fmla="*/ 14288 w 195586"/>
              <a:gd name="connsiteY438" fmla="*/ 48025 h 409270"/>
              <a:gd name="connsiteX439" fmla="*/ 13716 w 195586"/>
              <a:gd name="connsiteY439" fmla="*/ 47015 h 409270"/>
              <a:gd name="connsiteX440" fmla="*/ 13468 w 195586"/>
              <a:gd name="connsiteY440" fmla="*/ 45301 h 409270"/>
              <a:gd name="connsiteX441" fmla="*/ 12878 w 195586"/>
              <a:gd name="connsiteY441" fmla="*/ 42996 h 409270"/>
              <a:gd name="connsiteX442" fmla="*/ 12154 w 195586"/>
              <a:gd name="connsiteY442" fmla="*/ 41491 h 409270"/>
              <a:gd name="connsiteX443" fmla="*/ 9611 w 195586"/>
              <a:gd name="connsiteY443" fmla="*/ 39957 h 409270"/>
              <a:gd name="connsiteX444" fmla="*/ 8411 w 195586"/>
              <a:gd name="connsiteY444" fmla="*/ 37967 h 409270"/>
              <a:gd name="connsiteX445" fmla="*/ 4639 w 195586"/>
              <a:gd name="connsiteY445" fmla="*/ 33633 h 409270"/>
              <a:gd name="connsiteX446" fmla="*/ 1477 w 195586"/>
              <a:gd name="connsiteY446" fmla="*/ 30594 h 409270"/>
              <a:gd name="connsiteX447" fmla="*/ 0 w 195586"/>
              <a:gd name="connsiteY447" fmla="*/ 27861 h 409270"/>
              <a:gd name="connsiteX448" fmla="*/ 1296 w 195586"/>
              <a:gd name="connsiteY448" fmla="*/ 26841 h 409270"/>
              <a:gd name="connsiteX449" fmla="*/ 2924 w 195586"/>
              <a:gd name="connsiteY449" fmla="*/ 25365 h 409270"/>
              <a:gd name="connsiteX450" fmla="*/ 4677 w 195586"/>
              <a:gd name="connsiteY450" fmla="*/ 23060 h 409270"/>
              <a:gd name="connsiteX451" fmla="*/ 6639 w 195586"/>
              <a:gd name="connsiteY451" fmla="*/ 20164 h 409270"/>
              <a:gd name="connsiteX452" fmla="*/ 7458 w 195586"/>
              <a:gd name="connsiteY452" fmla="*/ 18393 h 409270"/>
              <a:gd name="connsiteX453" fmla="*/ 8040 w 195586"/>
              <a:gd name="connsiteY453" fmla="*/ 17678 h 409270"/>
              <a:gd name="connsiteX454" fmla="*/ 9192 w 195586"/>
              <a:gd name="connsiteY454" fmla="*/ 17154 h 409270"/>
              <a:gd name="connsiteX455" fmla="*/ 10430 w 195586"/>
              <a:gd name="connsiteY455" fmla="*/ 17440 h 409270"/>
              <a:gd name="connsiteX456" fmla="*/ 12602 w 195586"/>
              <a:gd name="connsiteY456" fmla="*/ 18612 h 409270"/>
              <a:gd name="connsiteX457" fmla="*/ 15879 w 195586"/>
              <a:gd name="connsiteY457" fmla="*/ 20107 h 409270"/>
              <a:gd name="connsiteX458" fmla="*/ 18802 w 195586"/>
              <a:gd name="connsiteY458" fmla="*/ 21879 h 409270"/>
              <a:gd name="connsiteX459" fmla="*/ 19984 w 195586"/>
              <a:gd name="connsiteY459" fmla="*/ 23660 h 409270"/>
              <a:gd name="connsiteX460" fmla="*/ 21613 w 195586"/>
              <a:gd name="connsiteY460" fmla="*/ 25365 h 409270"/>
              <a:gd name="connsiteX461" fmla="*/ 22860 w 195586"/>
              <a:gd name="connsiteY461" fmla="*/ 25880 h 409270"/>
              <a:gd name="connsiteX462" fmla="*/ 23489 w 195586"/>
              <a:gd name="connsiteY462" fmla="*/ 25746 h 409270"/>
              <a:gd name="connsiteX463" fmla="*/ 25365 w 195586"/>
              <a:gd name="connsiteY463" fmla="*/ 24460 h 409270"/>
              <a:gd name="connsiteX464" fmla="*/ 26984 w 195586"/>
              <a:gd name="connsiteY464" fmla="*/ 23174 h 409270"/>
              <a:gd name="connsiteX465" fmla="*/ 27023 w 195586"/>
              <a:gd name="connsiteY465" fmla="*/ 21717 h 409270"/>
              <a:gd name="connsiteX466" fmla="*/ 28509 w 195586"/>
              <a:gd name="connsiteY466" fmla="*/ 20403 h 409270"/>
              <a:gd name="connsiteX467" fmla="*/ 30452 w 195586"/>
              <a:gd name="connsiteY467" fmla="*/ 18240 h 409270"/>
              <a:gd name="connsiteX468" fmla="*/ 31375 w 195586"/>
              <a:gd name="connsiteY468" fmla="*/ 16773 h 409270"/>
              <a:gd name="connsiteX469" fmla="*/ 32071 w 195586"/>
              <a:gd name="connsiteY469" fmla="*/ 16621 h 409270"/>
              <a:gd name="connsiteX470" fmla="*/ 32861 w 195586"/>
              <a:gd name="connsiteY470" fmla="*/ 17050 h 409270"/>
              <a:gd name="connsiteX471" fmla="*/ 35929 w 195586"/>
              <a:gd name="connsiteY471" fmla="*/ 21584 h 409270"/>
              <a:gd name="connsiteX472" fmla="*/ 36519 w 195586"/>
              <a:gd name="connsiteY472" fmla="*/ 21860 h 409270"/>
              <a:gd name="connsiteX473" fmla="*/ 37386 w 195586"/>
              <a:gd name="connsiteY473" fmla="*/ 21184 h 409270"/>
              <a:gd name="connsiteX474" fmla="*/ 38595 w 195586"/>
              <a:gd name="connsiteY474" fmla="*/ 17640 h 409270"/>
              <a:gd name="connsiteX475" fmla="*/ 39929 w 195586"/>
              <a:gd name="connsiteY475" fmla="*/ 16269 h 409270"/>
              <a:gd name="connsiteX476" fmla="*/ 40386 w 195586"/>
              <a:gd name="connsiteY476" fmla="*/ 16611 h 409270"/>
              <a:gd name="connsiteX477" fmla="*/ 47806 w 195586"/>
              <a:gd name="connsiteY477" fmla="*/ 23289 h 409270"/>
              <a:gd name="connsiteX478" fmla="*/ 48511 w 195586"/>
              <a:gd name="connsiteY478" fmla="*/ 23241 h 409270"/>
              <a:gd name="connsiteX479" fmla="*/ 49311 w 195586"/>
              <a:gd name="connsiteY479" fmla="*/ 22946 h 409270"/>
              <a:gd name="connsiteX480" fmla="*/ 49835 w 195586"/>
              <a:gd name="connsiteY480" fmla="*/ 21917 h 409270"/>
              <a:gd name="connsiteX481" fmla="*/ 50416 w 195586"/>
              <a:gd name="connsiteY481" fmla="*/ 19602 h 409270"/>
              <a:gd name="connsiteX482" fmla="*/ 51521 w 195586"/>
              <a:gd name="connsiteY482" fmla="*/ 17126 h 409270"/>
              <a:gd name="connsiteX483" fmla="*/ 53902 w 195586"/>
              <a:gd name="connsiteY483" fmla="*/ 15745 h 409270"/>
              <a:gd name="connsiteX484" fmla="*/ 55759 w 195586"/>
              <a:gd name="connsiteY484" fmla="*/ 15478 h 409270"/>
              <a:gd name="connsiteX485" fmla="*/ 56445 w 195586"/>
              <a:gd name="connsiteY485" fmla="*/ 16659 h 409270"/>
              <a:gd name="connsiteX486" fmla="*/ 58055 w 195586"/>
              <a:gd name="connsiteY486" fmla="*/ 18288 h 409270"/>
              <a:gd name="connsiteX487" fmla="*/ 60008 w 195586"/>
              <a:gd name="connsiteY487" fmla="*/ 18517 h 409270"/>
              <a:gd name="connsiteX488" fmla="*/ 64161 w 195586"/>
              <a:gd name="connsiteY488" fmla="*/ 15630 h 409270"/>
              <a:gd name="connsiteX489" fmla="*/ 65523 w 195586"/>
              <a:gd name="connsiteY489" fmla="*/ 15173 h 409270"/>
              <a:gd name="connsiteX490" fmla="*/ 66970 w 195586"/>
              <a:gd name="connsiteY490" fmla="*/ 15221 h 409270"/>
              <a:gd name="connsiteX491" fmla="*/ 68447 w 195586"/>
              <a:gd name="connsiteY491" fmla="*/ 15107 h 409270"/>
              <a:gd name="connsiteX492" fmla="*/ 69857 w 195586"/>
              <a:gd name="connsiteY492" fmla="*/ 14002 h 409270"/>
              <a:gd name="connsiteX493" fmla="*/ 71343 w 195586"/>
              <a:gd name="connsiteY493" fmla="*/ 12544 h 409270"/>
              <a:gd name="connsiteX494" fmla="*/ 71847 w 195586"/>
              <a:gd name="connsiteY494" fmla="*/ 9668 h 409270"/>
              <a:gd name="connsiteX495" fmla="*/ 72162 w 195586"/>
              <a:gd name="connsiteY495" fmla="*/ 7086 h 409270"/>
              <a:gd name="connsiteX496" fmla="*/ 73181 w 195586"/>
              <a:gd name="connsiteY496" fmla="*/ 6039 h 409270"/>
              <a:gd name="connsiteX497" fmla="*/ 74400 w 195586"/>
              <a:gd name="connsiteY497" fmla="*/ 5344 h 409270"/>
              <a:gd name="connsiteX498" fmla="*/ 76686 w 195586"/>
              <a:gd name="connsiteY498" fmla="*/ 4363 h 409270"/>
              <a:gd name="connsiteX499" fmla="*/ 81848 w 195586"/>
              <a:gd name="connsiteY499" fmla="*/ 1857 h 409270"/>
              <a:gd name="connsiteX500" fmla="*/ 83182 w 195586"/>
              <a:gd name="connsiteY500" fmla="*/ 667 h 409270"/>
              <a:gd name="connsiteX501" fmla="*/ 84163 w 195586"/>
              <a:gd name="connsiteY501" fmla="*/ 0 h 409270"/>
              <a:gd name="connsiteX502" fmla="*/ 86173 w 195586"/>
              <a:gd name="connsiteY502" fmla="*/ 1086 h 409270"/>
              <a:gd name="connsiteX503" fmla="*/ 88573 w 195586"/>
              <a:gd name="connsiteY503" fmla="*/ 3181 h 409270"/>
              <a:gd name="connsiteX504" fmla="*/ 90021 w 195586"/>
              <a:gd name="connsiteY504" fmla="*/ 4763 h 409270"/>
              <a:gd name="connsiteX505" fmla="*/ 90993 w 195586"/>
              <a:gd name="connsiteY505" fmla="*/ 6467 h 409270"/>
              <a:gd name="connsiteX506" fmla="*/ 91460 w 195586"/>
              <a:gd name="connsiteY506" fmla="*/ 7887 h 409270"/>
              <a:gd name="connsiteX507" fmla="*/ 95279 w 195586"/>
              <a:gd name="connsiteY507" fmla="*/ 9125 h 409270"/>
              <a:gd name="connsiteX508" fmla="*/ 97717 w 195586"/>
              <a:gd name="connsiteY508" fmla="*/ 10878 h 409270"/>
              <a:gd name="connsiteX509" fmla="*/ 99336 w 195586"/>
              <a:gd name="connsiteY509" fmla="*/ 12220 h 409270"/>
              <a:gd name="connsiteX510" fmla="*/ 100937 w 195586"/>
              <a:gd name="connsiteY510" fmla="*/ 12164 h 409270"/>
              <a:gd name="connsiteX511" fmla="*/ 102537 w 195586"/>
              <a:gd name="connsiteY511" fmla="*/ 11802 h 409270"/>
              <a:gd name="connsiteX512" fmla="*/ 103566 w 195586"/>
              <a:gd name="connsiteY512" fmla="*/ 10725 h 409270"/>
              <a:gd name="connsiteX513" fmla="*/ 105366 w 195586"/>
              <a:gd name="connsiteY513" fmla="*/ 10706 h 409270"/>
              <a:gd name="connsiteX514" fmla="*/ 107499 w 195586"/>
              <a:gd name="connsiteY514" fmla="*/ 10868 h 409270"/>
              <a:gd name="connsiteX515" fmla="*/ 108452 w 195586"/>
              <a:gd name="connsiteY515" fmla="*/ 11297 h 409270"/>
              <a:gd name="connsiteX516" fmla="*/ 110214 w 195586"/>
              <a:gd name="connsiteY516" fmla="*/ 13773 h 409270"/>
              <a:gd name="connsiteX517" fmla="*/ 111005 w 195586"/>
              <a:gd name="connsiteY517" fmla="*/ 14116 h 409270"/>
              <a:gd name="connsiteX518" fmla="*/ 112576 w 195586"/>
              <a:gd name="connsiteY518" fmla="*/ 13944 h 409270"/>
              <a:gd name="connsiteX519" fmla="*/ 115596 w 195586"/>
              <a:gd name="connsiteY519" fmla="*/ 13068 h 409270"/>
              <a:gd name="connsiteX520" fmla="*/ 118025 w 195586"/>
              <a:gd name="connsiteY520" fmla="*/ 12649 h 409270"/>
              <a:gd name="connsiteX521" fmla="*/ 120215 w 195586"/>
              <a:gd name="connsiteY521" fmla="*/ 13640 h 409270"/>
              <a:gd name="connsiteX522" fmla="*/ 124387 w 195586"/>
              <a:gd name="connsiteY522" fmla="*/ 16393 h 409270"/>
              <a:gd name="connsiteX523" fmla="*/ 123216 w 195586"/>
              <a:gd name="connsiteY523" fmla="*/ 18355 h 409270"/>
              <a:gd name="connsiteX524" fmla="*/ 122282 w 195586"/>
              <a:gd name="connsiteY524" fmla="*/ 20469 h 409270"/>
              <a:gd name="connsiteX525" fmla="*/ 120453 w 195586"/>
              <a:gd name="connsiteY525" fmla="*/ 21955 h 409270"/>
              <a:gd name="connsiteX526" fmla="*/ 119101 w 195586"/>
              <a:gd name="connsiteY526" fmla="*/ 22327 h 409270"/>
              <a:gd name="connsiteX527" fmla="*/ 118243 w 195586"/>
              <a:gd name="connsiteY527" fmla="*/ 24394 h 409270"/>
              <a:gd name="connsiteX528" fmla="*/ 117863 w 195586"/>
              <a:gd name="connsiteY528" fmla="*/ 27442 h 409270"/>
              <a:gd name="connsiteX529" fmla="*/ 118329 w 195586"/>
              <a:gd name="connsiteY529" fmla="*/ 28994 h 409270"/>
              <a:gd name="connsiteX530" fmla="*/ 119377 w 195586"/>
              <a:gd name="connsiteY530" fmla="*/ 29489 h 409270"/>
              <a:gd name="connsiteX531" fmla="*/ 120539 w 195586"/>
              <a:gd name="connsiteY531" fmla="*/ 30518 h 409270"/>
              <a:gd name="connsiteX532" fmla="*/ 121015 w 195586"/>
              <a:gd name="connsiteY532" fmla="*/ 31880 h 409270"/>
              <a:gd name="connsiteX533" fmla="*/ 121177 w 195586"/>
              <a:gd name="connsiteY533" fmla="*/ 34890 h 409270"/>
              <a:gd name="connsiteX534" fmla="*/ 121111 w 195586"/>
              <a:gd name="connsiteY534" fmla="*/ 38281 h 409270"/>
              <a:gd name="connsiteX535" fmla="*/ 121273 w 195586"/>
              <a:gd name="connsiteY535" fmla="*/ 39405 h 409270"/>
              <a:gd name="connsiteX536" fmla="*/ 122177 w 195586"/>
              <a:gd name="connsiteY536" fmla="*/ 39195 h 409270"/>
              <a:gd name="connsiteX537" fmla="*/ 123035 w 195586"/>
              <a:gd name="connsiteY537" fmla="*/ 38795 h 409270"/>
              <a:gd name="connsiteX538" fmla="*/ 124768 w 195586"/>
              <a:gd name="connsiteY538" fmla="*/ 39319 h 409270"/>
              <a:gd name="connsiteX539" fmla="*/ 126921 w 195586"/>
              <a:gd name="connsiteY539" fmla="*/ 40205 h 409270"/>
              <a:gd name="connsiteX540" fmla="*/ 128283 w 195586"/>
              <a:gd name="connsiteY540" fmla="*/ 41100 h 409270"/>
              <a:gd name="connsiteX541" fmla="*/ 129502 w 195586"/>
              <a:gd name="connsiteY541" fmla="*/ 40986 h 409270"/>
              <a:gd name="connsiteX542" fmla="*/ 130455 w 195586"/>
              <a:gd name="connsiteY542" fmla="*/ 41862 h 409270"/>
              <a:gd name="connsiteX543" fmla="*/ 130807 w 195586"/>
              <a:gd name="connsiteY543" fmla="*/ 43539 h 409270"/>
              <a:gd name="connsiteX544" fmla="*/ 131931 w 195586"/>
              <a:gd name="connsiteY544" fmla="*/ 44710 h 409270"/>
              <a:gd name="connsiteX545" fmla="*/ 135055 w 195586"/>
              <a:gd name="connsiteY545" fmla="*/ 46911 h 409270"/>
              <a:gd name="connsiteX546" fmla="*/ 137560 w 195586"/>
              <a:gd name="connsiteY546" fmla="*/ 47101 h 409270"/>
              <a:gd name="connsiteX547" fmla="*/ 139675 w 195586"/>
              <a:gd name="connsiteY547" fmla="*/ 50006 h 409270"/>
              <a:gd name="connsiteX548" fmla="*/ 141866 w 195586"/>
              <a:gd name="connsiteY548" fmla="*/ 49054 h 409270"/>
              <a:gd name="connsiteX549" fmla="*/ 142875 w 195586"/>
              <a:gd name="connsiteY549" fmla="*/ 50311 h 409270"/>
              <a:gd name="connsiteX550" fmla="*/ 147419 w 195586"/>
              <a:gd name="connsiteY550" fmla="*/ 49873 h 409270"/>
              <a:gd name="connsiteX551" fmla="*/ 150581 w 195586"/>
              <a:gd name="connsiteY551" fmla="*/ 48692 h 409270"/>
              <a:gd name="connsiteX552" fmla="*/ 151715 w 195586"/>
              <a:gd name="connsiteY552" fmla="*/ 48968 h 409270"/>
              <a:gd name="connsiteX553" fmla="*/ 154563 w 195586"/>
              <a:gd name="connsiteY553" fmla="*/ 51387 h 409270"/>
              <a:gd name="connsiteX554" fmla="*/ 156239 w 195586"/>
              <a:gd name="connsiteY554" fmla="*/ 52854 h 409270"/>
              <a:gd name="connsiteX555" fmla="*/ 146352 w 195586"/>
              <a:gd name="connsiteY555" fmla="*/ 61160 h 409270"/>
              <a:gd name="connsiteX556" fmla="*/ 142504 w 195586"/>
              <a:gd name="connsiteY556" fmla="*/ 64732 h 409270"/>
              <a:gd name="connsiteX557" fmla="*/ 141027 w 195586"/>
              <a:gd name="connsiteY557" fmla="*/ 64675 h 409270"/>
              <a:gd name="connsiteX558" fmla="*/ 142342 w 195586"/>
              <a:gd name="connsiteY558" fmla="*/ 60636 h 409270"/>
              <a:gd name="connsiteX559" fmla="*/ 142970 w 195586"/>
              <a:gd name="connsiteY559" fmla="*/ 59674 h 409270"/>
              <a:gd name="connsiteX560" fmla="*/ 145285 w 195586"/>
              <a:gd name="connsiteY560" fmla="*/ 61065 h 409270"/>
              <a:gd name="connsiteX561" fmla="*/ 146352 w 195586"/>
              <a:gd name="connsiteY561" fmla="*/ 61160 h 409270"/>
              <a:gd name="connsiteX562" fmla="*/ 144171 w 195586"/>
              <a:gd name="connsiteY562" fmla="*/ 69428 h 409270"/>
              <a:gd name="connsiteX563" fmla="*/ 142675 w 195586"/>
              <a:gd name="connsiteY563" fmla="*/ 70171 h 409270"/>
              <a:gd name="connsiteX564" fmla="*/ 140904 w 195586"/>
              <a:gd name="connsiteY564" fmla="*/ 70085 h 409270"/>
              <a:gd name="connsiteX565" fmla="*/ 143028 w 195586"/>
              <a:gd name="connsiteY565" fmla="*/ 68694 h 409270"/>
              <a:gd name="connsiteX566" fmla="*/ 144104 w 195586"/>
              <a:gd name="connsiteY566" fmla="*/ 66970 h 409270"/>
              <a:gd name="connsiteX567" fmla="*/ 144971 w 195586"/>
              <a:gd name="connsiteY567" fmla="*/ 66370 h 409270"/>
              <a:gd name="connsiteX568" fmla="*/ 144962 w 195586"/>
              <a:gd name="connsiteY568" fmla="*/ 67875 h 409270"/>
              <a:gd name="connsiteX569" fmla="*/ 144171 w 195586"/>
              <a:gd name="connsiteY569" fmla="*/ 69428 h 409270"/>
              <a:gd name="connsiteX570" fmla="*/ 126635 w 195586"/>
              <a:gd name="connsiteY570" fmla="*/ 72580 h 409270"/>
              <a:gd name="connsiteX571" fmla="*/ 126330 w 195586"/>
              <a:gd name="connsiteY571" fmla="*/ 73133 h 409270"/>
              <a:gd name="connsiteX572" fmla="*/ 124969 w 195586"/>
              <a:gd name="connsiteY572" fmla="*/ 71790 h 409270"/>
              <a:gd name="connsiteX573" fmla="*/ 124063 w 195586"/>
              <a:gd name="connsiteY573" fmla="*/ 71209 h 409270"/>
              <a:gd name="connsiteX574" fmla="*/ 124749 w 195586"/>
              <a:gd name="connsiteY574" fmla="*/ 69399 h 409270"/>
              <a:gd name="connsiteX575" fmla="*/ 126349 w 195586"/>
              <a:gd name="connsiteY575" fmla="*/ 71380 h 409270"/>
              <a:gd name="connsiteX576" fmla="*/ 126635 w 195586"/>
              <a:gd name="connsiteY576" fmla="*/ 72580 h 409270"/>
              <a:gd name="connsiteX577" fmla="*/ 131074 w 195586"/>
              <a:gd name="connsiteY577" fmla="*/ 74533 h 409270"/>
              <a:gd name="connsiteX578" fmla="*/ 129969 w 195586"/>
              <a:gd name="connsiteY578" fmla="*/ 74647 h 409270"/>
              <a:gd name="connsiteX579" fmla="*/ 127845 w 195586"/>
              <a:gd name="connsiteY579" fmla="*/ 72342 h 409270"/>
              <a:gd name="connsiteX580" fmla="*/ 128988 w 195586"/>
              <a:gd name="connsiteY580" fmla="*/ 71123 h 409270"/>
              <a:gd name="connsiteX581" fmla="*/ 131398 w 195586"/>
              <a:gd name="connsiteY581" fmla="*/ 71980 h 409270"/>
              <a:gd name="connsiteX582" fmla="*/ 131959 w 195586"/>
              <a:gd name="connsiteY582" fmla="*/ 72542 h 409270"/>
              <a:gd name="connsiteX583" fmla="*/ 131941 w 195586"/>
              <a:gd name="connsiteY583" fmla="*/ 73038 h 409270"/>
              <a:gd name="connsiteX584" fmla="*/ 131359 w 195586"/>
              <a:gd name="connsiteY584" fmla="*/ 74133 h 409270"/>
              <a:gd name="connsiteX585" fmla="*/ 131074 w 195586"/>
              <a:gd name="connsiteY585" fmla="*/ 74533 h 409270"/>
              <a:gd name="connsiteX586" fmla="*/ 134712 w 195586"/>
              <a:gd name="connsiteY586" fmla="*/ 360416 h 409270"/>
              <a:gd name="connsiteX587" fmla="*/ 132474 w 195586"/>
              <a:gd name="connsiteY587" fmla="*/ 362045 h 409270"/>
              <a:gd name="connsiteX588" fmla="*/ 132322 w 195586"/>
              <a:gd name="connsiteY588" fmla="*/ 360674 h 409270"/>
              <a:gd name="connsiteX589" fmla="*/ 134264 w 195586"/>
              <a:gd name="connsiteY589" fmla="*/ 359788 h 409270"/>
              <a:gd name="connsiteX590" fmla="*/ 134950 w 195586"/>
              <a:gd name="connsiteY590" fmla="*/ 359093 h 409270"/>
              <a:gd name="connsiteX591" fmla="*/ 135446 w 195586"/>
              <a:gd name="connsiteY591" fmla="*/ 359102 h 409270"/>
              <a:gd name="connsiteX592" fmla="*/ 134712 w 195586"/>
              <a:gd name="connsiteY592" fmla="*/ 360416 h 409270"/>
              <a:gd name="connsiteX593" fmla="*/ 51750 w 195586"/>
              <a:gd name="connsiteY593" fmla="*/ 360588 h 409270"/>
              <a:gd name="connsiteX594" fmla="*/ 52254 w 195586"/>
              <a:gd name="connsiteY594" fmla="*/ 361931 h 409270"/>
              <a:gd name="connsiteX595" fmla="*/ 52064 w 195586"/>
              <a:gd name="connsiteY595" fmla="*/ 365074 h 409270"/>
              <a:gd name="connsiteX596" fmla="*/ 51026 w 195586"/>
              <a:gd name="connsiteY596" fmla="*/ 368151 h 409270"/>
              <a:gd name="connsiteX597" fmla="*/ 51331 w 195586"/>
              <a:gd name="connsiteY597" fmla="*/ 369494 h 409270"/>
              <a:gd name="connsiteX598" fmla="*/ 50531 w 195586"/>
              <a:gd name="connsiteY598" fmla="*/ 370351 h 409270"/>
              <a:gd name="connsiteX599" fmla="*/ 48749 w 195586"/>
              <a:gd name="connsiteY599" fmla="*/ 364589 h 409270"/>
              <a:gd name="connsiteX600" fmla="*/ 46511 w 195586"/>
              <a:gd name="connsiteY600" fmla="*/ 362093 h 409270"/>
              <a:gd name="connsiteX601" fmla="*/ 46016 w 195586"/>
              <a:gd name="connsiteY601" fmla="*/ 361131 h 409270"/>
              <a:gd name="connsiteX602" fmla="*/ 47320 w 195586"/>
              <a:gd name="connsiteY602" fmla="*/ 361197 h 409270"/>
              <a:gd name="connsiteX603" fmla="*/ 49654 w 195586"/>
              <a:gd name="connsiteY603" fmla="*/ 359616 h 409270"/>
              <a:gd name="connsiteX604" fmla="*/ 50778 w 195586"/>
              <a:gd name="connsiteY604" fmla="*/ 359578 h 409270"/>
              <a:gd name="connsiteX605" fmla="*/ 51750 w 195586"/>
              <a:gd name="connsiteY605" fmla="*/ 360588 h 409270"/>
              <a:gd name="connsiteX606" fmla="*/ 120005 w 195586"/>
              <a:gd name="connsiteY606" fmla="*/ 406584 h 409270"/>
              <a:gd name="connsiteX607" fmla="*/ 119253 w 195586"/>
              <a:gd name="connsiteY607" fmla="*/ 406641 h 409270"/>
              <a:gd name="connsiteX608" fmla="*/ 118682 w 195586"/>
              <a:gd name="connsiteY608" fmla="*/ 406089 h 409270"/>
              <a:gd name="connsiteX609" fmla="*/ 121101 w 195586"/>
              <a:gd name="connsiteY609" fmla="*/ 404327 h 409270"/>
              <a:gd name="connsiteX610" fmla="*/ 120863 w 195586"/>
              <a:gd name="connsiteY610" fmla="*/ 405498 h 409270"/>
              <a:gd name="connsiteX611" fmla="*/ 120948 w 195586"/>
              <a:gd name="connsiteY611" fmla="*/ 406089 h 409270"/>
              <a:gd name="connsiteX612" fmla="*/ 120005 w 195586"/>
              <a:gd name="connsiteY612" fmla="*/ 406584 h 409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</a:cxnLst>
            <a:rect l="l" t="t" r="r" b="b"/>
            <a:pathLst>
              <a:path w="195586" h="409270">
                <a:moveTo>
                  <a:pt x="156239" y="52854"/>
                </a:moveTo>
                <a:lnTo>
                  <a:pt x="154981" y="53111"/>
                </a:lnTo>
                <a:lnTo>
                  <a:pt x="151867" y="53159"/>
                </a:lnTo>
                <a:lnTo>
                  <a:pt x="149143" y="55759"/>
                </a:lnTo>
                <a:lnTo>
                  <a:pt x="147266" y="56845"/>
                </a:lnTo>
                <a:lnTo>
                  <a:pt x="144323" y="57750"/>
                </a:lnTo>
                <a:lnTo>
                  <a:pt x="141199" y="59217"/>
                </a:lnTo>
                <a:lnTo>
                  <a:pt x="140294" y="61798"/>
                </a:lnTo>
                <a:lnTo>
                  <a:pt x="140208" y="63665"/>
                </a:lnTo>
                <a:lnTo>
                  <a:pt x="139704" y="65751"/>
                </a:lnTo>
                <a:lnTo>
                  <a:pt x="134636" y="68780"/>
                </a:lnTo>
                <a:lnTo>
                  <a:pt x="133226" y="68466"/>
                </a:lnTo>
                <a:lnTo>
                  <a:pt x="132245" y="67342"/>
                </a:lnTo>
                <a:lnTo>
                  <a:pt x="130750" y="67570"/>
                </a:lnTo>
                <a:lnTo>
                  <a:pt x="129740" y="68132"/>
                </a:lnTo>
                <a:lnTo>
                  <a:pt x="128540" y="68056"/>
                </a:lnTo>
                <a:lnTo>
                  <a:pt x="127197" y="68742"/>
                </a:lnTo>
                <a:lnTo>
                  <a:pt x="125435" y="68532"/>
                </a:lnTo>
                <a:lnTo>
                  <a:pt x="123816" y="67570"/>
                </a:lnTo>
                <a:lnTo>
                  <a:pt x="122882" y="67323"/>
                </a:lnTo>
                <a:lnTo>
                  <a:pt x="121768" y="67313"/>
                </a:lnTo>
                <a:lnTo>
                  <a:pt x="121558" y="68447"/>
                </a:lnTo>
                <a:lnTo>
                  <a:pt x="123216" y="72838"/>
                </a:lnTo>
                <a:lnTo>
                  <a:pt x="123644" y="74857"/>
                </a:lnTo>
                <a:lnTo>
                  <a:pt x="118225" y="80781"/>
                </a:lnTo>
                <a:lnTo>
                  <a:pt x="118825" y="84592"/>
                </a:lnTo>
                <a:lnTo>
                  <a:pt x="117358" y="87516"/>
                </a:lnTo>
                <a:lnTo>
                  <a:pt x="114081" y="89868"/>
                </a:lnTo>
                <a:lnTo>
                  <a:pt x="107938" y="95926"/>
                </a:lnTo>
                <a:lnTo>
                  <a:pt x="105166" y="96060"/>
                </a:lnTo>
                <a:lnTo>
                  <a:pt x="103080" y="97431"/>
                </a:lnTo>
                <a:lnTo>
                  <a:pt x="98527" y="107356"/>
                </a:lnTo>
                <a:lnTo>
                  <a:pt x="98479" y="110757"/>
                </a:lnTo>
                <a:lnTo>
                  <a:pt x="97765" y="113243"/>
                </a:lnTo>
                <a:lnTo>
                  <a:pt x="97917" y="115624"/>
                </a:lnTo>
                <a:lnTo>
                  <a:pt x="95927" y="120310"/>
                </a:lnTo>
                <a:lnTo>
                  <a:pt x="93850" y="122291"/>
                </a:lnTo>
                <a:lnTo>
                  <a:pt x="93393" y="124844"/>
                </a:lnTo>
                <a:lnTo>
                  <a:pt x="96336" y="130092"/>
                </a:lnTo>
                <a:lnTo>
                  <a:pt x="96670" y="131016"/>
                </a:lnTo>
                <a:lnTo>
                  <a:pt x="98384" y="133836"/>
                </a:lnTo>
                <a:lnTo>
                  <a:pt x="99213" y="135845"/>
                </a:lnTo>
                <a:lnTo>
                  <a:pt x="100527" y="137855"/>
                </a:lnTo>
                <a:lnTo>
                  <a:pt x="105261" y="143065"/>
                </a:lnTo>
                <a:lnTo>
                  <a:pt x="107375" y="144656"/>
                </a:lnTo>
                <a:lnTo>
                  <a:pt x="109919" y="145732"/>
                </a:lnTo>
                <a:lnTo>
                  <a:pt x="114529" y="150419"/>
                </a:lnTo>
                <a:lnTo>
                  <a:pt x="116853" y="153400"/>
                </a:lnTo>
                <a:lnTo>
                  <a:pt x="115796" y="155429"/>
                </a:lnTo>
                <a:lnTo>
                  <a:pt x="116320" y="159725"/>
                </a:lnTo>
                <a:lnTo>
                  <a:pt x="113033" y="158458"/>
                </a:lnTo>
                <a:lnTo>
                  <a:pt x="113415" y="158963"/>
                </a:lnTo>
                <a:lnTo>
                  <a:pt x="117329" y="161315"/>
                </a:lnTo>
                <a:lnTo>
                  <a:pt x="123177" y="169545"/>
                </a:lnTo>
                <a:lnTo>
                  <a:pt x="128274" y="173603"/>
                </a:lnTo>
                <a:lnTo>
                  <a:pt x="133445" y="178213"/>
                </a:lnTo>
                <a:lnTo>
                  <a:pt x="135065" y="182585"/>
                </a:lnTo>
                <a:lnTo>
                  <a:pt x="139732" y="185480"/>
                </a:lnTo>
                <a:lnTo>
                  <a:pt x="144923" y="189671"/>
                </a:lnTo>
                <a:lnTo>
                  <a:pt x="144704" y="190614"/>
                </a:lnTo>
                <a:lnTo>
                  <a:pt x="146104" y="191738"/>
                </a:lnTo>
                <a:lnTo>
                  <a:pt x="149590" y="193958"/>
                </a:lnTo>
                <a:lnTo>
                  <a:pt x="151715" y="196310"/>
                </a:lnTo>
                <a:lnTo>
                  <a:pt x="152534" y="198539"/>
                </a:lnTo>
                <a:lnTo>
                  <a:pt x="153820" y="198901"/>
                </a:lnTo>
                <a:lnTo>
                  <a:pt x="155277" y="198349"/>
                </a:lnTo>
                <a:lnTo>
                  <a:pt x="156725" y="198139"/>
                </a:lnTo>
                <a:lnTo>
                  <a:pt x="157753" y="198311"/>
                </a:lnTo>
                <a:lnTo>
                  <a:pt x="159315" y="200758"/>
                </a:lnTo>
                <a:lnTo>
                  <a:pt x="161497" y="202940"/>
                </a:lnTo>
                <a:lnTo>
                  <a:pt x="162544" y="204949"/>
                </a:lnTo>
                <a:lnTo>
                  <a:pt x="163402" y="204683"/>
                </a:lnTo>
                <a:lnTo>
                  <a:pt x="164106" y="204987"/>
                </a:lnTo>
                <a:lnTo>
                  <a:pt x="164288" y="206664"/>
                </a:lnTo>
                <a:lnTo>
                  <a:pt x="164602" y="207769"/>
                </a:lnTo>
                <a:lnTo>
                  <a:pt x="167526" y="210988"/>
                </a:lnTo>
                <a:lnTo>
                  <a:pt x="168916" y="214017"/>
                </a:lnTo>
                <a:lnTo>
                  <a:pt x="172403" y="218932"/>
                </a:lnTo>
                <a:lnTo>
                  <a:pt x="174984" y="221723"/>
                </a:lnTo>
                <a:lnTo>
                  <a:pt x="176813" y="223295"/>
                </a:lnTo>
                <a:lnTo>
                  <a:pt x="178918" y="224637"/>
                </a:lnTo>
                <a:lnTo>
                  <a:pt x="180975" y="230076"/>
                </a:lnTo>
                <a:lnTo>
                  <a:pt x="182089" y="235010"/>
                </a:lnTo>
                <a:lnTo>
                  <a:pt x="184290" y="240468"/>
                </a:lnTo>
                <a:lnTo>
                  <a:pt x="185957" y="242849"/>
                </a:lnTo>
                <a:lnTo>
                  <a:pt x="186014" y="247336"/>
                </a:lnTo>
                <a:lnTo>
                  <a:pt x="187366" y="251955"/>
                </a:lnTo>
                <a:lnTo>
                  <a:pt x="188805" y="255070"/>
                </a:lnTo>
                <a:lnTo>
                  <a:pt x="189233" y="258251"/>
                </a:lnTo>
                <a:lnTo>
                  <a:pt x="189681" y="259832"/>
                </a:lnTo>
                <a:lnTo>
                  <a:pt x="190234" y="261023"/>
                </a:lnTo>
                <a:lnTo>
                  <a:pt x="191805" y="266405"/>
                </a:lnTo>
                <a:lnTo>
                  <a:pt x="191396" y="268910"/>
                </a:lnTo>
                <a:lnTo>
                  <a:pt x="190300" y="266462"/>
                </a:lnTo>
                <a:lnTo>
                  <a:pt x="190443" y="273682"/>
                </a:lnTo>
                <a:lnTo>
                  <a:pt x="191405" y="277501"/>
                </a:lnTo>
                <a:lnTo>
                  <a:pt x="190977" y="282178"/>
                </a:lnTo>
                <a:lnTo>
                  <a:pt x="191977" y="283816"/>
                </a:lnTo>
                <a:lnTo>
                  <a:pt x="193767" y="289103"/>
                </a:lnTo>
                <a:lnTo>
                  <a:pt x="195034" y="290998"/>
                </a:lnTo>
                <a:lnTo>
                  <a:pt x="194920" y="297447"/>
                </a:lnTo>
                <a:lnTo>
                  <a:pt x="195586" y="300704"/>
                </a:lnTo>
                <a:lnTo>
                  <a:pt x="193891" y="298761"/>
                </a:lnTo>
                <a:lnTo>
                  <a:pt x="192663" y="296551"/>
                </a:lnTo>
                <a:lnTo>
                  <a:pt x="191015" y="297723"/>
                </a:lnTo>
                <a:lnTo>
                  <a:pt x="189538" y="299447"/>
                </a:lnTo>
                <a:lnTo>
                  <a:pt x="191834" y="306381"/>
                </a:lnTo>
                <a:lnTo>
                  <a:pt x="189224" y="305724"/>
                </a:lnTo>
                <a:lnTo>
                  <a:pt x="189452" y="315040"/>
                </a:lnTo>
                <a:lnTo>
                  <a:pt x="190538" y="317211"/>
                </a:lnTo>
                <a:lnTo>
                  <a:pt x="190615" y="318249"/>
                </a:lnTo>
                <a:lnTo>
                  <a:pt x="190300" y="319487"/>
                </a:lnTo>
                <a:lnTo>
                  <a:pt x="189576" y="318125"/>
                </a:lnTo>
                <a:lnTo>
                  <a:pt x="189424" y="316725"/>
                </a:lnTo>
                <a:lnTo>
                  <a:pt x="189015" y="317040"/>
                </a:lnTo>
                <a:lnTo>
                  <a:pt x="189033" y="317763"/>
                </a:lnTo>
                <a:lnTo>
                  <a:pt x="188157" y="319402"/>
                </a:lnTo>
                <a:lnTo>
                  <a:pt x="187900" y="321431"/>
                </a:lnTo>
                <a:lnTo>
                  <a:pt x="188843" y="323164"/>
                </a:lnTo>
                <a:lnTo>
                  <a:pt x="189005" y="324479"/>
                </a:lnTo>
                <a:lnTo>
                  <a:pt x="188329" y="326107"/>
                </a:lnTo>
                <a:lnTo>
                  <a:pt x="187243" y="327831"/>
                </a:lnTo>
                <a:lnTo>
                  <a:pt x="184757" y="328060"/>
                </a:lnTo>
                <a:lnTo>
                  <a:pt x="184185" y="331432"/>
                </a:lnTo>
                <a:lnTo>
                  <a:pt x="183338" y="335004"/>
                </a:lnTo>
                <a:lnTo>
                  <a:pt x="178899" y="335575"/>
                </a:lnTo>
                <a:lnTo>
                  <a:pt x="175679" y="338728"/>
                </a:lnTo>
                <a:lnTo>
                  <a:pt x="171698" y="339900"/>
                </a:lnTo>
                <a:lnTo>
                  <a:pt x="168145" y="343014"/>
                </a:lnTo>
                <a:lnTo>
                  <a:pt x="164230" y="345900"/>
                </a:lnTo>
                <a:lnTo>
                  <a:pt x="161677" y="346281"/>
                </a:lnTo>
                <a:lnTo>
                  <a:pt x="159497" y="346901"/>
                </a:lnTo>
                <a:lnTo>
                  <a:pt x="156992" y="351682"/>
                </a:lnTo>
                <a:lnTo>
                  <a:pt x="152819" y="352235"/>
                </a:lnTo>
                <a:lnTo>
                  <a:pt x="145323" y="356140"/>
                </a:lnTo>
                <a:lnTo>
                  <a:pt x="142799" y="358026"/>
                </a:lnTo>
                <a:lnTo>
                  <a:pt x="140504" y="358759"/>
                </a:lnTo>
                <a:lnTo>
                  <a:pt x="137217" y="360388"/>
                </a:lnTo>
                <a:lnTo>
                  <a:pt x="136513" y="359807"/>
                </a:lnTo>
                <a:lnTo>
                  <a:pt x="135417" y="358407"/>
                </a:lnTo>
                <a:lnTo>
                  <a:pt x="132579" y="357683"/>
                </a:lnTo>
                <a:lnTo>
                  <a:pt x="131188" y="356111"/>
                </a:lnTo>
                <a:lnTo>
                  <a:pt x="130788" y="354092"/>
                </a:lnTo>
                <a:lnTo>
                  <a:pt x="130416" y="353301"/>
                </a:lnTo>
                <a:lnTo>
                  <a:pt x="129807" y="354444"/>
                </a:lnTo>
                <a:lnTo>
                  <a:pt x="129330" y="359245"/>
                </a:lnTo>
                <a:lnTo>
                  <a:pt x="128826" y="360331"/>
                </a:lnTo>
                <a:lnTo>
                  <a:pt x="127616" y="360807"/>
                </a:lnTo>
                <a:lnTo>
                  <a:pt x="125225" y="359445"/>
                </a:lnTo>
                <a:lnTo>
                  <a:pt x="122949" y="356673"/>
                </a:lnTo>
                <a:lnTo>
                  <a:pt x="119701" y="358588"/>
                </a:lnTo>
                <a:lnTo>
                  <a:pt x="120691" y="358816"/>
                </a:lnTo>
                <a:lnTo>
                  <a:pt x="122168" y="358664"/>
                </a:lnTo>
                <a:lnTo>
                  <a:pt x="123311" y="359140"/>
                </a:lnTo>
                <a:lnTo>
                  <a:pt x="124283" y="360988"/>
                </a:lnTo>
                <a:lnTo>
                  <a:pt x="124244" y="361988"/>
                </a:lnTo>
                <a:lnTo>
                  <a:pt x="123740" y="363160"/>
                </a:lnTo>
                <a:lnTo>
                  <a:pt x="120701" y="363350"/>
                </a:lnTo>
                <a:lnTo>
                  <a:pt x="116643" y="362941"/>
                </a:lnTo>
                <a:lnTo>
                  <a:pt x="115900" y="363093"/>
                </a:lnTo>
                <a:lnTo>
                  <a:pt x="119605" y="364893"/>
                </a:lnTo>
                <a:lnTo>
                  <a:pt x="122987" y="365931"/>
                </a:lnTo>
                <a:lnTo>
                  <a:pt x="124483" y="367065"/>
                </a:lnTo>
                <a:lnTo>
                  <a:pt x="124483" y="368008"/>
                </a:lnTo>
                <a:lnTo>
                  <a:pt x="122587" y="369523"/>
                </a:lnTo>
                <a:lnTo>
                  <a:pt x="121120" y="371380"/>
                </a:lnTo>
                <a:lnTo>
                  <a:pt x="121091" y="372532"/>
                </a:lnTo>
                <a:lnTo>
                  <a:pt x="121063" y="373818"/>
                </a:lnTo>
                <a:lnTo>
                  <a:pt x="119415" y="374923"/>
                </a:lnTo>
                <a:lnTo>
                  <a:pt x="118396" y="374704"/>
                </a:lnTo>
                <a:lnTo>
                  <a:pt x="115501" y="372770"/>
                </a:lnTo>
                <a:lnTo>
                  <a:pt x="107147" y="365160"/>
                </a:lnTo>
                <a:lnTo>
                  <a:pt x="108404" y="367312"/>
                </a:lnTo>
                <a:lnTo>
                  <a:pt x="117063" y="375961"/>
                </a:lnTo>
                <a:lnTo>
                  <a:pt x="118586" y="378809"/>
                </a:lnTo>
                <a:lnTo>
                  <a:pt x="118796" y="380819"/>
                </a:lnTo>
                <a:lnTo>
                  <a:pt x="117901" y="381829"/>
                </a:lnTo>
                <a:lnTo>
                  <a:pt x="116434" y="383019"/>
                </a:lnTo>
                <a:lnTo>
                  <a:pt x="113595" y="383105"/>
                </a:lnTo>
                <a:lnTo>
                  <a:pt x="108947" y="379895"/>
                </a:lnTo>
                <a:lnTo>
                  <a:pt x="101508" y="372180"/>
                </a:lnTo>
                <a:lnTo>
                  <a:pt x="98975" y="371132"/>
                </a:lnTo>
                <a:lnTo>
                  <a:pt x="106499" y="379952"/>
                </a:lnTo>
                <a:lnTo>
                  <a:pt x="107738" y="382095"/>
                </a:lnTo>
                <a:lnTo>
                  <a:pt x="109004" y="384562"/>
                </a:lnTo>
                <a:lnTo>
                  <a:pt x="108642" y="386029"/>
                </a:lnTo>
                <a:lnTo>
                  <a:pt x="107995" y="387410"/>
                </a:lnTo>
                <a:lnTo>
                  <a:pt x="90164" y="395573"/>
                </a:lnTo>
                <a:lnTo>
                  <a:pt x="87497" y="399088"/>
                </a:lnTo>
                <a:lnTo>
                  <a:pt x="85383" y="403422"/>
                </a:lnTo>
                <a:lnTo>
                  <a:pt x="81877" y="405832"/>
                </a:lnTo>
                <a:lnTo>
                  <a:pt x="79820" y="408032"/>
                </a:lnTo>
                <a:lnTo>
                  <a:pt x="73876" y="409270"/>
                </a:lnTo>
                <a:lnTo>
                  <a:pt x="70628" y="408880"/>
                </a:lnTo>
                <a:lnTo>
                  <a:pt x="74000" y="404879"/>
                </a:lnTo>
                <a:lnTo>
                  <a:pt x="71914" y="403393"/>
                </a:lnTo>
                <a:lnTo>
                  <a:pt x="71809" y="393078"/>
                </a:lnTo>
                <a:lnTo>
                  <a:pt x="72628" y="381753"/>
                </a:lnTo>
                <a:lnTo>
                  <a:pt x="74181" y="376095"/>
                </a:lnTo>
                <a:lnTo>
                  <a:pt x="76419" y="374685"/>
                </a:lnTo>
                <a:lnTo>
                  <a:pt x="79239" y="373818"/>
                </a:lnTo>
                <a:lnTo>
                  <a:pt x="79306" y="372628"/>
                </a:lnTo>
                <a:lnTo>
                  <a:pt x="79029" y="371265"/>
                </a:lnTo>
                <a:lnTo>
                  <a:pt x="77514" y="369332"/>
                </a:lnTo>
                <a:lnTo>
                  <a:pt x="75858" y="368437"/>
                </a:lnTo>
                <a:lnTo>
                  <a:pt x="73381" y="368046"/>
                </a:lnTo>
                <a:lnTo>
                  <a:pt x="71476" y="365674"/>
                </a:lnTo>
                <a:lnTo>
                  <a:pt x="70028" y="365770"/>
                </a:lnTo>
                <a:lnTo>
                  <a:pt x="67780" y="366560"/>
                </a:lnTo>
                <a:lnTo>
                  <a:pt x="66418" y="365541"/>
                </a:lnTo>
                <a:lnTo>
                  <a:pt x="65913" y="363950"/>
                </a:lnTo>
                <a:lnTo>
                  <a:pt x="63828" y="361969"/>
                </a:lnTo>
                <a:lnTo>
                  <a:pt x="61427" y="360045"/>
                </a:lnTo>
                <a:lnTo>
                  <a:pt x="62513" y="359740"/>
                </a:lnTo>
                <a:lnTo>
                  <a:pt x="63770" y="358635"/>
                </a:lnTo>
                <a:lnTo>
                  <a:pt x="65123" y="357216"/>
                </a:lnTo>
                <a:lnTo>
                  <a:pt x="68475" y="357016"/>
                </a:lnTo>
                <a:lnTo>
                  <a:pt x="71838" y="357083"/>
                </a:lnTo>
                <a:lnTo>
                  <a:pt x="72781" y="356711"/>
                </a:lnTo>
                <a:lnTo>
                  <a:pt x="74143" y="355206"/>
                </a:lnTo>
                <a:lnTo>
                  <a:pt x="76343" y="353273"/>
                </a:lnTo>
                <a:lnTo>
                  <a:pt x="78020" y="352197"/>
                </a:lnTo>
                <a:lnTo>
                  <a:pt x="78420" y="351330"/>
                </a:lnTo>
                <a:lnTo>
                  <a:pt x="77753" y="349291"/>
                </a:lnTo>
                <a:lnTo>
                  <a:pt x="77381" y="347196"/>
                </a:lnTo>
                <a:lnTo>
                  <a:pt x="78000" y="346538"/>
                </a:lnTo>
                <a:lnTo>
                  <a:pt x="81039" y="346910"/>
                </a:lnTo>
                <a:lnTo>
                  <a:pt x="84382" y="347891"/>
                </a:lnTo>
                <a:lnTo>
                  <a:pt x="85192" y="348329"/>
                </a:lnTo>
                <a:lnTo>
                  <a:pt x="87106" y="345757"/>
                </a:lnTo>
                <a:lnTo>
                  <a:pt x="87630" y="345443"/>
                </a:lnTo>
                <a:lnTo>
                  <a:pt x="88888" y="345453"/>
                </a:lnTo>
                <a:lnTo>
                  <a:pt x="92203" y="344976"/>
                </a:lnTo>
                <a:lnTo>
                  <a:pt x="95441" y="344300"/>
                </a:lnTo>
                <a:lnTo>
                  <a:pt x="96974" y="344414"/>
                </a:lnTo>
                <a:lnTo>
                  <a:pt x="98460" y="346138"/>
                </a:lnTo>
                <a:lnTo>
                  <a:pt x="99594" y="347834"/>
                </a:lnTo>
                <a:lnTo>
                  <a:pt x="100184" y="347967"/>
                </a:lnTo>
                <a:lnTo>
                  <a:pt x="101870" y="347243"/>
                </a:lnTo>
                <a:lnTo>
                  <a:pt x="103261" y="348148"/>
                </a:lnTo>
                <a:lnTo>
                  <a:pt x="106175" y="349625"/>
                </a:lnTo>
                <a:lnTo>
                  <a:pt x="107918" y="349691"/>
                </a:lnTo>
                <a:lnTo>
                  <a:pt x="107052" y="346253"/>
                </a:lnTo>
                <a:lnTo>
                  <a:pt x="108023" y="343805"/>
                </a:lnTo>
                <a:lnTo>
                  <a:pt x="107833" y="343138"/>
                </a:lnTo>
                <a:lnTo>
                  <a:pt x="106195" y="342014"/>
                </a:lnTo>
                <a:lnTo>
                  <a:pt x="100632" y="337518"/>
                </a:lnTo>
                <a:lnTo>
                  <a:pt x="99679" y="336175"/>
                </a:lnTo>
                <a:lnTo>
                  <a:pt x="99813" y="334061"/>
                </a:lnTo>
                <a:lnTo>
                  <a:pt x="99622" y="330956"/>
                </a:lnTo>
                <a:lnTo>
                  <a:pt x="99127" y="329003"/>
                </a:lnTo>
                <a:lnTo>
                  <a:pt x="99213" y="327860"/>
                </a:lnTo>
                <a:lnTo>
                  <a:pt x="99556" y="326946"/>
                </a:lnTo>
                <a:lnTo>
                  <a:pt x="100575" y="326584"/>
                </a:lnTo>
                <a:lnTo>
                  <a:pt x="101565" y="326460"/>
                </a:lnTo>
                <a:lnTo>
                  <a:pt x="102356" y="325660"/>
                </a:lnTo>
                <a:lnTo>
                  <a:pt x="103690" y="323612"/>
                </a:lnTo>
                <a:lnTo>
                  <a:pt x="106280" y="323793"/>
                </a:lnTo>
                <a:lnTo>
                  <a:pt x="109919" y="324955"/>
                </a:lnTo>
                <a:lnTo>
                  <a:pt x="112605" y="325679"/>
                </a:lnTo>
                <a:lnTo>
                  <a:pt x="114195" y="325536"/>
                </a:lnTo>
                <a:lnTo>
                  <a:pt x="114548" y="325241"/>
                </a:lnTo>
                <a:lnTo>
                  <a:pt x="114500" y="324136"/>
                </a:lnTo>
                <a:lnTo>
                  <a:pt x="114691" y="319431"/>
                </a:lnTo>
                <a:lnTo>
                  <a:pt x="114586" y="318430"/>
                </a:lnTo>
                <a:lnTo>
                  <a:pt x="116881" y="317973"/>
                </a:lnTo>
                <a:lnTo>
                  <a:pt x="120387" y="317868"/>
                </a:lnTo>
                <a:lnTo>
                  <a:pt x="122234" y="317592"/>
                </a:lnTo>
                <a:lnTo>
                  <a:pt x="123959" y="315611"/>
                </a:lnTo>
                <a:lnTo>
                  <a:pt x="128397" y="314925"/>
                </a:lnTo>
                <a:lnTo>
                  <a:pt x="131607" y="312249"/>
                </a:lnTo>
                <a:lnTo>
                  <a:pt x="134503" y="309496"/>
                </a:lnTo>
                <a:lnTo>
                  <a:pt x="135922" y="308762"/>
                </a:lnTo>
                <a:lnTo>
                  <a:pt x="137722" y="308286"/>
                </a:lnTo>
                <a:lnTo>
                  <a:pt x="139075" y="308353"/>
                </a:lnTo>
                <a:lnTo>
                  <a:pt x="140770" y="309944"/>
                </a:lnTo>
                <a:lnTo>
                  <a:pt x="142170" y="308981"/>
                </a:lnTo>
                <a:lnTo>
                  <a:pt x="143789" y="307115"/>
                </a:lnTo>
                <a:lnTo>
                  <a:pt x="144637" y="305286"/>
                </a:lnTo>
                <a:lnTo>
                  <a:pt x="145104" y="302343"/>
                </a:lnTo>
                <a:lnTo>
                  <a:pt x="144790" y="297828"/>
                </a:lnTo>
                <a:lnTo>
                  <a:pt x="143933" y="294294"/>
                </a:lnTo>
                <a:lnTo>
                  <a:pt x="143123" y="291646"/>
                </a:lnTo>
                <a:lnTo>
                  <a:pt x="142961" y="288998"/>
                </a:lnTo>
                <a:lnTo>
                  <a:pt x="144828" y="283674"/>
                </a:lnTo>
                <a:lnTo>
                  <a:pt x="146438" y="277873"/>
                </a:lnTo>
                <a:lnTo>
                  <a:pt x="146133" y="275587"/>
                </a:lnTo>
                <a:lnTo>
                  <a:pt x="144380" y="271967"/>
                </a:lnTo>
                <a:lnTo>
                  <a:pt x="142599" y="267557"/>
                </a:lnTo>
                <a:lnTo>
                  <a:pt x="140656" y="262699"/>
                </a:lnTo>
                <a:lnTo>
                  <a:pt x="139922" y="261976"/>
                </a:lnTo>
                <a:lnTo>
                  <a:pt x="139398" y="260623"/>
                </a:lnTo>
                <a:lnTo>
                  <a:pt x="139103" y="259042"/>
                </a:lnTo>
                <a:lnTo>
                  <a:pt x="139875" y="254079"/>
                </a:lnTo>
                <a:lnTo>
                  <a:pt x="139989" y="252413"/>
                </a:lnTo>
                <a:lnTo>
                  <a:pt x="142227" y="250145"/>
                </a:lnTo>
                <a:lnTo>
                  <a:pt x="143428" y="247555"/>
                </a:lnTo>
                <a:lnTo>
                  <a:pt x="144552" y="244688"/>
                </a:lnTo>
                <a:lnTo>
                  <a:pt x="144123" y="243173"/>
                </a:lnTo>
                <a:lnTo>
                  <a:pt x="143971" y="240087"/>
                </a:lnTo>
                <a:lnTo>
                  <a:pt x="144256" y="238592"/>
                </a:lnTo>
                <a:lnTo>
                  <a:pt x="143723" y="237382"/>
                </a:lnTo>
                <a:lnTo>
                  <a:pt x="143075" y="235620"/>
                </a:lnTo>
                <a:lnTo>
                  <a:pt x="143504" y="234477"/>
                </a:lnTo>
                <a:lnTo>
                  <a:pt x="145075" y="233496"/>
                </a:lnTo>
                <a:lnTo>
                  <a:pt x="145999" y="231810"/>
                </a:lnTo>
                <a:lnTo>
                  <a:pt x="147181" y="229838"/>
                </a:lnTo>
                <a:lnTo>
                  <a:pt x="147704" y="228038"/>
                </a:lnTo>
                <a:lnTo>
                  <a:pt x="146857" y="226533"/>
                </a:lnTo>
                <a:lnTo>
                  <a:pt x="145323" y="224276"/>
                </a:lnTo>
                <a:lnTo>
                  <a:pt x="142523" y="222237"/>
                </a:lnTo>
                <a:lnTo>
                  <a:pt x="139294" y="219627"/>
                </a:lnTo>
                <a:lnTo>
                  <a:pt x="137713" y="218018"/>
                </a:lnTo>
                <a:lnTo>
                  <a:pt x="136456" y="216380"/>
                </a:lnTo>
                <a:lnTo>
                  <a:pt x="135303" y="214474"/>
                </a:lnTo>
                <a:lnTo>
                  <a:pt x="134674" y="212950"/>
                </a:lnTo>
                <a:lnTo>
                  <a:pt x="135284" y="211950"/>
                </a:lnTo>
                <a:lnTo>
                  <a:pt x="139875" y="209655"/>
                </a:lnTo>
                <a:lnTo>
                  <a:pt x="140713" y="208826"/>
                </a:lnTo>
                <a:lnTo>
                  <a:pt x="141199" y="207550"/>
                </a:lnTo>
                <a:lnTo>
                  <a:pt x="140837" y="206302"/>
                </a:lnTo>
                <a:lnTo>
                  <a:pt x="139598" y="205626"/>
                </a:lnTo>
                <a:lnTo>
                  <a:pt x="138160" y="205169"/>
                </a:lnTo>
                <a:lnTo>
                  <a:pt x="136046" y="203721"/>
                </a:lnTo>
                <a:lnTo>
                  <a:pt x="132102" y="199749"/>
                </a:lnTo>
                <a:lnTo>
                  <a:pt x="130293" y="198863"/>
                </a:lnTo>
                <a:lnTo>
                  <a:pt x="128388" y="197720"/>
                </a:lnTo>
                <a:lnTo>
                  <a:pt x="127378" y="196520"/>
                </a:lnTo>
                <a:lnTo>
                  <a:pt x="126273" y="193224"/>
                </a:lnTo>
                <a:lnTo>
                  <a:pt x="125768" y="192929"/>
                </a:lnTo>
                <a:lnTo>
                  <a:pt x="124673" y="193929"/>
                </a:lnTo>
                <a:lnTo>
                  <a:pt x="123283" y="194967"/>
                </a:lnTo>
                <a:lnTo>
                  <a:pt x="122120" y="194786"/>
                </a:lnTo>
                <a:lnTo>
                  <a:pt x="121063" y="193853"/>
                </a:lnTo>
                <a:lnTo>
                  <a:pt x="120558" y="192596"/>
                </a:lnTo>
                <a:lnTo>
                  <a:pt x="119386" y="190871"/>
                </a:lnTo>
                <a:lnTo>
                  <a:pt x="118110" y="189471"/>
                </a:lnTo>
                <a:lnTo>
                  <a:pt x="117777" y="184747"/>
                </a:lnTo>
                <a:lnTo>
                  <a:pt x="117577" y="183204"/>
                </a:lnTo>
                <a:lnTo>
                  <a:pt x="116948" y="181051"/>
                </a:lnTo>
                <a:lnTo>
                  <a:pt x="115957" y="180280"/>
                </a:lnTo>
                <a:lnTo>
                  <a:pt x="114910" y="179708"/>
                </a:lnTo>
                <a:lnTo>
                  <a:pt x="112433" y="175784"/>
                </a:lnTo>
                <a:lnTo>
                  <a:pt x="110719" y="173755"/>
                </a:lnTo>
                <a:lnTo>
                  <a:pt x="103690" y="168230"/>
                </a:lnTo>
                <a:lnTo>
                  <a:pt x="102813" y="167345"/>
                </a:lnTo>
                <a:lnTo>
                  <a:pt x="100918" y="165068"/>
                </a:lnTo>
                <a:lnTo>
                  <a:pt x="97622" y="161839"/>
                </a:lnTo>
                <a:lnTo>
                  <a:pt x="95269" y="159239"/>
                </a:lnTo>
                <a:lnTo>
                  <a:pt x="93555" y="156543"/>
                </a:lnTo>
                <a:lnTo>
                  <a:pt x="92755" y="154200"/>
                </a:lnTo>
                <a:lnTo>
                  <a:pt x="92516" y="152372"/>
                </a:lnTo>
                <a:lnTo>
                  <a:pt x="90650" y="149752"/>
                </a:lnTo>
                <a:lnTo>
                  <a:pt x="89040" y="147599"/>
                </a:lnTo>
                <a:lnTo>
                  <a:pt x="87478" y="146904"/>
                </a:lnTo>
                <a:lnTo>
                  <a:pt x="85697" y="146609"/>
                </a:lnTo>
                <a:lnTo>
                  <a:pt x="84087" y="145332"/>
                </a:lnTo>
                <a:lnTo>
                  <a:pt x="81144" y="142437"/>
                </a:lnTo>
                <a:lnTo>
                  <a:pt x="79839" y="140580"/>
                </a:lnTo>
                <a:lnTo>
                  <a:pt x="79067" y="139322"/>
                </a:lnTo>
                <a:lnTo>
                  <a:pt x="79106" y="138027"/>
                </a:lnTo>
                <a:lnTo>
                  <a:pt x="79810" y="135874"/>
                </a:lnTo>
                <a:lnTo>
                  <a:pt x="80668" y="134645"/>
                </a:lnTo>
                <a:lnTo>
                  <a:pt x="80696" y="133683"/>
                </a:lnTo>
                <a:lnTo>
                  <a:pt x="79858" y="132902"/>
                </a:lnTo>
                <a:lnTo>
                  <a:pt x="76591" y="131512"/>
                </a:lnTo>
                <a:lnTo>
                  <a:pt x="69199" y="129407"/>
                </a:lnTo>
                <a:lnTo>
                  <a:pt x="66437" y="127797"/>
                </a:lnTo>
                <a:lnTo>
                  <a:pt x="63884" y="125739"/>
                </a:lnTo>
                <a:lnTo>
                  <a:pt x="61960" y="124339"/>
                </a:lnTo>
                <a:lnTo>
                  <a:pt x="52950" y="118386"/>
                </a:lnTo>
                <a:lnTo>
                  <a:pt x="50216" y="117396"/>
                </a:lnTo>
                <a:lnTo>
                  <a:pt x="47873" y="116338"/>
                </a:lnTo>
                <a:lnTo>
                  <a:pt x="47159" y="115310"/>
                </a:lnTo>
                <a:lnTo>
                  <a:pt x="47283" y="114319"/>
                </a:lnTo>
                <a:lnTo>
                  <a:pt x="48244" y="113586"/>
                </a:lnTo>
                <a:lnTo>
                  <a:pt x="50797" y="112052"/>
                </a:lnTo>
                <a:lnTo>
                  <a:pt x="51750" y="110299"/>
                </a:lnTo>
                <a:lnTo>
                  <a:pt x="51445" y="108004"/>
                </a:lnTo>
                <a:lnTo>
                  <a:pt x="50435" y="105680"/>
                </a:lnTo>
                <a:lnTo>
                  <a:pt x="50931" y="104880"/>
                </a:lnTo>
                <a:lnTo>
                  <a:pt x="51759" y="104785"/>
                </a:lnTo>
                <a:lnTo>
                  <a:pt x="53473" y="104718"/>
                </a:lnTo>
                <a:lnTo>
                  <a:pt x="57026" y="104585"/>
                </a:lnTo>
                <a:lnTo>
                  <a:pt x="64684" y="106699"/>
                </a:lnTo>
                <a:lnTo>
                  <a:pt x="65790" y="106471"/>
                </a:lnTo>
                <a:lnTo>
                  <a:pt x="69952" y="102632"/>
                </a:lnTo>
                <a:lnTo>
                  <a:pt x="71514" y="100336"/>
                </a:lnTo>
                <a:lnTo>
                  <a:pt x="71876" y="98422"/>
                </a:lnTo>
                <a:lnTo>
                  <a:pt x="72695" y="97203"/>
                </a:lnTo>
                <a:lnTo>
                  <a:pt x="74886" y="95202"/>
                </a:lnTo>
                <a:lnTo>
                  <a:pt x="74915" y="93374"/>
                </a:lnTo>
                <a:lnTo>
                  <a:pt x="73838" y="90926"/>
                </a:lnTo>
                <a:lnTo>
                  <a:pt x="72743" y="89983"/>
                </a:lnTo>
                <a:lnTo>
                  <a:pt x="71800" y="89573"/>
                </a:lnTo>
                <a:lnTo>
                  <a:pt x="68762" y="89897"/>
                </a:lnTo>
                <a:lnTo>
                  <a:pt x="68171" y="89345"/>
                </a:lnTo>
                <a:lnTo>
                  <a:pt x="67771" y="87525"/>
                </a:lnTo>
                <a:lnTo>
                  <a:pt x="67628" y="86411"/>
                </a:lnTo>
                <a:lnTo>
                  <a:pt x="66628" y="85106"/>
                </a:lnTo>
                <a:lnTo>
                  <a:pt x="63341" y="83991"/>
                </a:lnTo>
                <a:lnTo>
                  <a:pt x="60560" y="83677"/>
                </a:lnTo>
                <a:lnTo>
                  <a:pt x="59913" y="83210"/>
                </a:lnTo>
                <a:lnTo>
                  <a:pt x="60979" y="81953"/>
                </a:lnTo>
                <a:lnTo>
                  <a:pt x="62875" y="80715"/>
                </a:lnTo>
                <a:lnTo>
                  <a:pt x="64313" y="79991"/>
                </a:lnTo>
                <a:lnTo>
                  <a:pt x="65447" y="78705"/>
                </a:lnTo>
                <a:lnTo>
                  <a:pt x="65656" y="77391"/>
                </a:lnTo>
                <a:lnTo>
                  <a:pt x="64247" y="76219"/>
                </a:lnTo>
                <a:lnTo>
                  <a:pt x="62408" y="74914"/>
                </a:lnTo>
                <a:lnTo>
                  <a:pt x="59427" y="72428"/>
                </a:lnTo>
                <a:lnTo>
                  <a:pt x="55293" y="69790"/>
                </a:lnTo>
                <a:lnTo>
                  <a:pt x="52778" y="68885"/>
                </a:lnTo>
                <a:lnTo>
                  <a:pt x="51464" y="69009"/>
                </a:lnTo>
                <a:lnTo>
                  <a:pt x="46911" y="71276"/>
                </a:lnTo>
                <a:lnTo>
                  <a:pt x="44463" y="72752"/>
                </a:lnTo>
                <a:lnTo>
                  <a:pt x="42425" y="75381"/>
                </a:lnTo>
                <a:lnTo>
                  <a:pt x="40300" y="75943"/>
                </a:lnTo>
                <a:lnTo>
                  <a:pt x="38148" y="74781"/>
                </a:lnTo>
                <a:lnTo>
                  <a:pt x="35709" y="73590"/>
                </a:lnTo>
                <a:lnTo>
                  <a:pt x="28956" y="71857"/>
                </a:lnTo>
                <a:lnTo>
                  <a:pt x="26108" y="70409"/>
                </a:lnTo>
                <a:lnTo>
                  <a:pt x="20212" y="61551"/>
                </a:lnTo>
                <a:lnTo>
                  <a:pt x="19345" y="59750"/>
                </a:lnTo>
                <a:lnTo>
                  <a:pt x="19908" y="57712"/>
                </a:lnTo>
                <a:lnTo>
                  <a:pt x="20317" y="54788"/>
                </a:lnTo>
                <a:lnTo>
                  <a:pt x="20907" y="52892"/>
                </a:lnTo>
                <a:lnTo>
                  <a:pt x="21946" y="51083"/>
                </a:lnTo>
                <a:lnTo>
                  <a:pt x="22232" y="49473"/>
                </a:lnTo>
                <a:lnTo>
                  <a:pt x="21974" y="47892"/>
                </a:lnTo>
                <a:lnTo>
                  <a:pt x="21127" y="46987"/>
                </a:lnTo>
                <a:lnTo>
                  <a:pt x="20012" y="46720"/>
                </a:lnTo>
                <a:lnTo>
                  <a:pt x="19184" y="46358"/>
                </a:lnTo>
                <a:lnTo>
                  <a:pt x="18402" y="44282"/>
                </a:lnTo>
                <a:lnTo>
                  <a:pt x="17926" y="44548"/>
                </a:lnTo>
                <a:lnTo>
                  <a:pt x="17202" y="47072"/>
                </a:lnTo>
                <a:lnTo>
                  <a:pt x="16336" y="47977"/>
                </a:lnTo>
                <a:lnTo>
                  <a:pt x="15183" y="48425"/>
                </a:lnTo>
                <a:lnTo>
                  <a:pt x="14288" y="48025"/>
                </a:lnTo>
                <a:lnTo>
                  <a:pt x="13716" y="47015"/>
                </a:lnTo>
                <a:lnTo>
                  <a:pt x="13468" y="45301"/>
                </a:lnTo>
                <a:lnTo>
                  <a:pt x="12878" y="42996"/>
                </a:lnTo>
                <a:lnTo>
                  <a:pt x="12154" y="41491"/>
                </a:lnTo>
                <a:lnTo>
                  <a:pt x="9611" y="39957"/>
                </a:lnTo>
                <a:lnTo>
                  <a:pt x="8411" y="37967"/>
                </a:lnTo>
                <a:lnTo>
                  <a:pt x="4639" y="33633"/>
                </a:lnTo>
                <a:lnTo>
                  <a:pt x="1477" y="30594"/>
                </a:lnTo>
                <a:lnTo>
                  <a:pt x="0" y="27861"/>
                </a:lnTo>
                <a:lnTo>
                  <a:pt x="1296" y="26841"/>
                </a:lnTo>
                <a:lnTo>
                  <a:pt x="2924" y="25365"/>
                </a:lnTo>
                <a:lnTo>
                  <a:pt x="4677" y="23060"/>
                </a:lnTo>
                <a:lnTo>
                  <a:pt x="6639" y="20164"/>
                </a:lnTo>
                <a:lnTo>
                  <a:pt x="7458" y="18393"/>
                </a:lnTo>
                <a:lnTo>
                  <a:pt x="8040" y="17678"/>
                </a:lnTo>
                <a:lnTo>
                  <a:pt x="9192" y="17154"/>
                </a:lnTo>
                <a:lnTo>
                  <a:pt x="10430" y="17440"/>
                </a:lnTo>
                <a:lnTo>
                  <a:pt x="12602" y="18612"/>
                </a:lnTo>
                <a:lnTo>
                  <a:pt x="15879" y="20107"/>
                </a:lnTo>
                <a:lnTo>
                  <a:pt x="18802" y="21879"/>
                </a:lnTo>
                <a:lnTo>
                  <a:pt x="19984" y="23660"/>
                </a:lnTo>
                <a:lnTo>
                  <a:pt x="21613" y="25365"/>
                </a:lnTo>
                <a:lnTo>
                  <a:pt x="22860" y="25880"/>
                </a:lnTo>
                <a:lnTo>
                  <a:pt x="23489" y="25746"/>
                </a:lnTo>
                <a:lnTo>
                  <a:pt x="25365" y="24460"/>
                </a:lnTo>
                <a:lnTo>
                  <a:pt x="26984" y="23174"/>
                </a:lnTo>
                <a:lnTo>
                  <a:pt x="27023" y="21717"/>
                </a:lnTo>
                <a:lnTo>
                  <a:pt x="28509" y="20403"/>
                </a:lnTo>
                <a:lnTo>
                  <a:pt x="30452" y="18240"/>
                </a:lnTo>
                <a:lnTo>
                  <a:pt x="31375" y="16773"/>
                </a:lnTo>
                <a:lnTo>
                  <a:pt x="32071" y="16621"/>
                </a:lnTo>
                <a:lnTo>
                  <a:pt x="32861" y="17050"/>
                </a:lnTo>
                <a:lnTo>
                  <a:pt x="35929" y="21584"/>
                </a:lnTo>
                <a:lnTo>
                  <a:pt x="36519" y="21860"/>
                </a:lnTo>
                <a:lnTo>
                  <a:pt x="37386" y="21184"/>
                </a:lnTo>
                <a:lnTo>
                  <a:pt x="38595" y="17640"/>
                </a:lnTo>
                <a:lnTo>
                  <a:pt x="39929" y="16269"/>
                </a:lnTo>
                <a:lnTo>
                  <a:pt x="40386" y="16611"/>
                </a:lnTo>
                <a:lnTo>
                  <a:pt x="47806" y="23289"/>
                </a:lnTo>
                <a:lnTo>
                  <a:pt x="48511" y="23241"/>
                </a:lnTo>
                <a:lnTo>
                  <a:pt x="49311" y="22946"/>
                </a:lnTo>
                <a:lnTo>
                  <a:pt x="49835" y="21917"/>
                </a:lnTo>
                <a:lnTo>
                  <a:pt x="50416" y="19602"/>
                </a:lnTo>
                <a:lnTo>
                  <a:pt x="51521" y="17126"/>
                </a:lnTo>
                <a:lnTo>
                  <a:pt x="53902" y="15745"/>
                </a:lnTo>
                <a:lnTo>
                  <a:pt x="55759" y="15478"/>
                </a:lnTo>
                <a:lnTo>
                  <a:pt x="56445" y="16659"/>
                </a:lnTo>
                <a:lnTo>
                  <a:pt x="58055" y="18288"/>
                </a:lnTo>
                <a:lnTo>
                  <a:pt x="60008" y="18517"/>
                </a:lnTo>
                <a:lnTo>
                  <a:pt x="64161" y="15630"/>
                </a:lnTo>
                <a:lnTo>
                  <a:pt x="65523" y="15173"/>
                </a:lnTo>
                <a:lnTo>
                  <a:pt x="66970" y="15221"/>
                </a:lnTo>
                <a:lnTo>
                  <a:pt x="68447" y="15107"/>
                </a:lnTo>
                <a:lnTo>
                  <a:pt x="69857" y="14002"/>
                </a:lnTo>
                <a:lnTo>
                  <a:pt x="71343" y="12544"/>
                </a:lnTo>
                <a:lnTo>
                  <a:pt x="71847" y="9668"/>
                </a:lnTo>
                <a:lnTo>
                  <a:pt x="72162" y="7086"/>
                </a:lnTo>
                <a:lnTo>
                  <a:pt x="73181" y="6039"/>
                </a:lnTo>
                <a:lnTo>
                  <a:pt x="74400" y="5344"/>
                </a:lnTo>
                <a:lnTo>
                  <a:pt x="76686" y="4363"/>
                </a:lnTo>
                <a:lnTo>
                  <a:pt x="81848" y="1857"/>
                </a:lnTo>
                <a:lnTo>
                  <a:pt x="83182" y="667"/>
                </a:lnTo>
                <a:lnTo>
                  <a:pt x="84163" y="0"/>
                </a:lnTo>
                <a:lnTo>
                  <a:pt x="86173" y="1086"/>
                </a:lnTo>
                <a:lnTo>
                  <a:pt x="88573" y="3181"/>
                </a:lnTo>
                <a:lnTo>
                  <a:pt x="90021" y="4763"/>
                </a:lnTo>
                <a:lnTo>
                  <a:pt x="90993" y="6467"/>
                </a:lnTo>
                <a:lnTo>
                  <a:pt x="91460" y="7887"/>
                </a:lnTo>
                <a:lnTo>
                  <a:pt x="95279" y="9125"/>
                </a:lnTo>
                <a:lnTo>
                  <a:pt x="97717" y="10878"/>
                </a:lnTo>
                <a:lnTo>
                  <a:pt x="99336" y="12220"/>
                </a:lnTo>
                <a:lnTo>
                  <a:pt x="100937" y="12164"/>
                </a:lnTo>
                <a:lnTo>
                  <a:pt x="102537" y="11802"/>
                </a:lnTo>
                <a:lnTo>
                  <a:pt x="103566" y="10725"/>
                </a:lnTo>
                <a:lnTo>
                  <a:pt x="105366" y="10706"/>
                </a:lnTo>
                <a:lnTo>
                  <a:pt x="107499" y="10868"/>
                </a:lnTo>
                <a:lnTo>
                  <a:pt x="108452" y="11297"/>
                </a:lnTo>
                <a:lnTo>
                  <a:pt x="110214" y="13773"/>
                </a:lnTo>
                <a:lnTo>
                  <a:pt x="111005" y="14116"/>
                </a:lnTo>
                <a:lnTo>
                  <a:pt x="112576" y="13944"/>
                </a:lnTo>
                <a:lnTo>
                  <a:pt x="115596" y="13068"/>
                </a:lnTo>
                <a:lnTo>
                  <a:pt x="118025" y="12649"/>
                </a:lnTo>
                <a:lnTo>
                  <a:pt x="120215" y="13640"/>
                </a:lnTo>
                <a:lnTo>
                  <a:pt x="124387" y="16393"/>
                </a:lnTo>
                <a:lnTo>
                  <a:pt x="123216" y="18355"/>
                </a:lnTo>
                <a:lnTo>
                  <a:pt x="122282" y="20469"/>
                </a:lnTo>
                <a:lnTo>
                  <a:pt x="120453" y="21955"/>
                </a:lnTo>
                <a:lnTo>
                  <a:pt x="119101" y="22327"/>
                </a:lnTo>
                <a:lnTo>
                  <a:pt x="118243" y="24394"/>
                </a:lnTo>
                <a:lnTo>
                  <a:pt x="117863" y="27442"/>
                </a:lnTo>
                <a:lnTo>
                  <a:pt x="118329" y="28994"/>
                </a:lnTo>
                <a:lnTo>
                  <a:pt x="119377" y="29489"/>
                </a:lnTo>
                <a:lnTo>
                  <a:pt x="120539" y="30518"/>
                </a:lnTo>
                <a:lnTo>
                  <a:pt x="121015" y="31880"/>
                </a:lnTo>
                <a:lnTo>
                  <a:pt x="121177" y="34890"/>
                </a:lnTo>
                <a:lnTo>
                  <a:pt x="121111" y="38281"/>
                </a:lnTo>
                <a:lnTo>
                  <a:pt x="121273" y="39405"/>
                </a:lnTo>
                <a:lnTo>
                  <a:pt x="122177" y="39195"/>
                </a:lnTo>
                <a:lnTo>
                  <a:pt x="123035" y="38795"/>
                </a:lnTo>
                <a:lnTo>
                  <a:pt x="124768" y="39319"/>
                </a:lnTo>
                <a:lnTo>
                  <a:pt x="126921" y="40205"/>
                </a:lnTo>
                <a:lnTo>
                  <a:pt x="128283" y="41100"/>
                </a:lnTo>
                <a:lnTo>
                  <a:pt x="129502" y="40986"/>
                </a:lnTo>
                <a:lnTo>
                  <a:pt x="130455" y="41862"/>
                </a:lnTo>
                <a:lnTo>
                  <a:pt x="130807" y="43539"/>
                </a:lnTo>
                <a:lnTo>
                  <a:pt x="131931" y="44710"/>
                </a:lnTo>
                <a:lnTo>
                  <a:pt x="135055" y="46911"/>
                </a:lnTo>
                <a:lnTo>
                  <a:pt x="137560" y="47101"/>
                </a:lnTo>
                <a:lnTo>
                  <a:pt x="139675" y="50006"/>
                </a:lnTo>
                <a:lnTo>
                  <a:pt x="141866" y="49054"/>
                </a:lnTo>
                <a:lnTo>
                  <a:pt x="142875" y="50311"/>
                </a:lnTo>
                <a:lnTo>
                  <a:pt x="147419" y="49873"/>
                </a:lnTo>
                <a:lnTo>
                  <a:pt x="150581" y="48692"/>
                </a:lnTo>
                <a:lnTo>
                  <a:pt x="151715" y="48968"/>
                </a:lnTo>
                <a:lnTo>
                  <a:pt x="154563" y="51387"/>
                </a:lnTo>
                <a:lnTo>
                  <a:pt x="156239" y="52854"/>
                </a:lnTo>
                <a:close/>
                <a:moveTo>
                  <a:pt x="146352" y="61160"/>
                </a:moveTo>
                <a:lnTo>
                  <a:pt x="142504" y="64732"/>
                </a:lnTo>
                <a:lnTo>
                  <a:pt x="141027" y="64675"/>
                </a:lnTo>
                <a:lnTo>
                  <a:pt x="142342" y="60636"/>
                </a:lnTo>
                <a:lnTo>
                  <a:pt x="142970" y="59674"/>
                </a:lnTo>
                <a:lnTo>
                  <a:pt x="145285" y="61065"/>
                </a:lnTo>
                <a:lnTo>
                  <a:pt x="146352" y="61160"/>
                </a:lnTo>
                <a:close/>
                <a:moveTo>
                  <a:pt x="144171" y="69428"/>
                </a:moveTo>
                <a:lnTo>
                  <a:pt x="142675" y="70171"/>
                </a:lnTo>
                <a:lnTo>
                  <a:pt x="140904" y="70085"/>
                </a:lnTo>
                <a:lnTo>
                  <a:pt x="143028" y="68694"/>
                </a:lnTo>
                <a:lnTo>
                  <a:pt x="144104" y="66970"/>
                </a:lnTo>
                <a:lnTo>
                  <a:pt x="144971" y="66370"/>
                </a:lnTo>
                <a:lnTo>
                  <a:pt x="144962" y="67875"/>
                </a:lnTo>
                <a:lnTo>
                  <a:pt x="144171" y="69428"/>
                </a:lnTo>
                <a:close/>
                <a:moveTo>
                  <a:pt x="126635" y="72580"/>
                </a:moveTo>
                <a:lnTo>
                  <a:pt x="126330" y="73133"/>
                </a:lnTo>
                <a:lnTo>
                  <a:pt x="124969" y="71790"/>
                </a:lnTo>
                <a:lnTo>
                  <a:pt x="124063" y="71209"/>
                </a:lnTo>
                <a:lnTo>
                  <a:pt x="124749" y="69399"/>
                </a:lnTo>
                <a:lnTo>
                  <a:pt x="126349" y="71380"/>
                </a:lnTo>
                <a:lnTo>
                  <a:pt x="126635" y="72580"/>
                </a:lnTo>
                <a:close/>
                <a:moveTo>
                  <a:pt x="131074" y="74533"/>
                </a:moveTo>
                <a:lnTo>
                  <a:pt x="129969" y="74647"/>
                </a:lnTo>
                <a:lnTo>
                  <a:pt x="127845" y="72342"/>
                </a:lnTo>
                <a:lnTo>
                  <a:pt x="128988" y="71123"/>
                </a:lnTo>
                <a:lnTo>
                  <a:pt x="131398" y="71980"/>
                </a:lnTo>
                <a:lnTo>
                  <a:pt x="131959" y="72542"/>
                </a:lnTo>
                <a:lnTo>
                  <a:pt x="131941" y="73038"/>
                </a:lnTo>
                <a:lnTo>
                  <a:pt x="131359" y="74133"/>
                </a:lnTo>
                <a:lnTo>
                  <a:pt x="131074" y="74533"/>
                </a:lnTo>
                <a:close/>
                <a:moveTo>
                  <a:pt x="134712" y="360416"/>
                </a:moveTo>
                <a:lnTo>
                  <a:pt x="132474" y="362045"/>
                </a:lnTo>
                <a:lnTo>
                  <a:pt x="132322" y="360674"/>
                </a:lnTo>
                <a:lnTo>
                  <a:pt x="134264" y="359788"/>
                </a:lnTo>
                <a:lnTo>
                  <a:pt x="134950" y="359093"/>
                </a:lnTo>
                <a:lnTo>
                  <a:pt x="135446" y="359102"/>
                </a:lnTo>
                <a:lnTo>
                  <a:pt x="134712" y="360416"/>
                </a:lnTo>
                <a:close/>
                <a:moveTo>
                  <a:pt x="51750" y="360588"/>
                </a:moveTo>
                <a:lnTo>
                  <a:pt x="52254" y="361931"/>
                </a:lnTo>
                <a:lnTo>
                  <a:pt x="52064" y="365074"/>
                </a:lnTo>
                <a:lnTo>
                  <a:pt x="51026" y="368151"/>
                </a:lnTo>
                <a:lnTo>
                  <a:pt x="51331" y="369494"/>
                </a:lnTo>
                <a:lnTo>
                  <a:pt x="50531" y="370351"/>
                </a:lnTo>
                <a:lnTo>
                  <a:pt x="48749" y="364589"/>
                </a:lnTo>
                <a:lnTo>
                  <a:pt x="46511" y="362093"/>
                </a:lnTo>
                <a:lnTo>
                  <a:pt x="46016" y="361131"/>
                </a:lnTo>
                <a:lnTo>
                  <a:pt x="47320" y="361197"/>
                </a:lnTo>
                <a:lnTo>
                  <a:pt x="49654" y="359616"/>
                </a:lnTo>
                <a:lnTo>
                  <a:pt x="50778" y="359578"/>
                </a:lnTo>
                <a:lnTo>
                  <a:pt x="51750" y="360588"/>
                </a:lnTo>
                <a:close/>
                <a:moveTo>
                  <a:pt x="120005" y="406584"/>
                </a:moveTo>
                <a:lnTo>
                  <a:pt x="119253" y="406641"/>
                </a:lnTo>
                <a:lnTo>
                  <a:pt x="118682" y="406089"/>
                </a:lnTo>
                <a:lnTo>
                  <a:pt x="121101" y="404327"/>
                </a:lnTo>
                <a:lnTo>
                  <a:pt x="120863" y="405498"/>
                </a:lnTo>
                <a:lnTo>
                  <a:pt x="120948" y="406089"/>
                </a:lnTo>
                <a:lnTo>
                  <a:pt x="120005" y="40658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1363C4FB-7BD9-0A8C-845B-EF2544451ACD}"/>
              </a:ext>
            </a:extLst>
          </p:cNvPr>
          <p:cNvSpPr/>
          <p:nvPr/>
        </p:nvSpPr>
        <p:spPr>
          <a:xfrm>
            <a:off x="10260794" y="5034090"/>
            <a:ext cx="90096" cy="181584"/>
          </a:xfrm>
          <a:custGeom>
            <a:avLst/>
            <a:gdLst>
              <a:gd name="connsiteX0" fmla="*/ 25736 w 90096"/>
              <a:gd name="connsiteY0" fmla="*/ 5420 h 181584"/>
              <a:gd name="connsiteX1" fmla="*/ 25346 w 90096"/>
              <a:gd name="connsiteY1" fmla="*/ 5687 h 181584"/>
              <a:gd name="connsiteX2" fmla="*/ 24726 w 90096"/>
              <a:gd name="connsiteY2" fmla="*/ 5477 h 181584"/>
              <a:gd name="connsiteX3" fmla="*/ 23146 w 90096"/>
              <a:gd name="connsiteY3" fmla="*/ 2162 h 181584"/>
              <a:gd name="connsiteX4" fmla="*/ 23546 w 90096"/>
              <a:gd name="connsiteY4" fmla="*/ 1057 h 181584"/>
              <a:gd name="connsiteX5" fmla="*/ 25536 w 90096"/>
              <a:gd name="connsiteY5" fmla="*/ 0 h 181584"/>
              <a:gd name="connsiteX6" fmla="*/ 27308 w 90096"/>
              <a:gd name="connsiteY6" fmla="*/ 1838 h 181584"/>
              <a:gd name="connsiteX7" fmla="*/ 27479 w 90096"/>
              <a:gd name="connsiteY7" fmla="*/ 2857 h 181584"/>
              <a:gd name="connsiteX8" fmla="*/ 27461 w 90096"/>
              <a:gd name="connsiteY8" fmla="*/ 3724 h 181584"/>
              <a:gd name="connsiteX9" fmla="*/ 27194 w 90096"/>
              <a:gd name="connsiteY9" fmla="*/ 4477 h 181584"/>
              <a:gd name="connsiteX10" fmla="*/ 26012 w 90096"/>
              <a:gd name="connsiteY10" fmla="*/ 4791 h 181584"/>
              <a:gd name="connsiteX11" fmla="*/ 25736 w 90096"/>
              <a:gd name="connsiteY11" fmla="*/ 5420 h 181584"/>
              <a:gd name="connsiteX12" fmla="*/ 28298 w 90096"/>
              <a:gd name="connsiteY12" fmla="*/ 15107 h 181584"/>
              <a:gd name="connsiteX13" fmla="*/ 27184 w 90096"/>
              <a:gd name="connsiteY13" fmla="*/ 16497 h 181584"/>
              <a:gd name="connsiteX14" fmla="*/ 24174 w 90096"/>
              <a:gd name="connsiteY14" fmla="*/ 16040 h 181584"/>
              <a:gd name="connsiteX15" fmla="*/ 23460 w 90096"/>
              <a:gd name="connsiteY15" fmla="*/ 15669 h 181584"/>
              <a:gd name="connsiteX16" fmla="*/ 23660 w 90096"/>
              <a:gd name="connsiteY16" fmla="*/ 13364 h 181584"/>
              <a:gd name="connsiteX17" fmla="*/ 24412 w 90096"/>
              <a:gd name="connsiteY17" fmla="*/ 12573 h 181584"/>
              <a:gd name="connsiteX18" fmla="*/ 26212 w 90096"/>
              <a:gd name="connsiteY18" fmla="*/ 11859 h 181584"/>
              <a:gd name="connsiteX19" fmla="*/ 28680 w 90096"/>
              <a:gd name="connsiteY19" fmla="*/ 12992 h 181584"/>
              <a:gd name="connsiteX20" fmla="*/ 28298 w 90096"/>
              <a:gd name="connsiteY20" fmla="*/ 15107 h 181584"/>
              <a:gd name="connsiteX21" fmla="*/ 5876 w 90096"/>
              <a:gd name="connsiteY21" fmla="*/ 30642 h 181584"/>
              <a:gd name="connsiteX22" fmla="*/ 7601 w 90096"/>
              <a:gd name="connsiteY22" fmla="*/ 39738 h 181584"/>
              <a:gd name="connsiteX23" fmla="*/ 9601 w 90096"/>
              <a:gd name="connsiteY23" fmla="*/ 39719 h 181584"/>
              <a:gd name="connsiteX24" fmla="*/ 10620 w 90096"/>
              <a:gd name="connsiteY24" fmla="*/ 39233 h 181584"/>
              <a:gd name="connsiteX25" fmla="*/ 11801 w 90096"/>
              <a:gd name="connsiteY25" fmla="*/ 37100 h 181584"/>
              <a:gd name="connsiteX26" fmla="*/ 12335 w 90096"/>
              <a:gd name="connsiteY26" fmla="*/ 33757 h 181584"/>
              <a:gd name="connsiteX27" fmla="*/ 13373 w 90096"/>
              <a:gd name="connsiteY27" fmla="*/ 33280 h 181584"/>
              <a:gd name="connsiteX28" fmla="*/ 14687 w 90096"/>
              <a:gd name="connsiteY28" fmla="*/ 33642 h 181584"/>
              <a:gd name="connsiteX29" fmla="*/ 14116 w 90096"/>
              <a:gd name="connsiteY29" fmla="*/ 34709 h 181584"/>
              <a:gd name="connsiteX30" fmla="*/ 14497 w 90096"/>
              <a:gd name="connsiteY30" fmla="*/ 37386 h 181584"/>
              <a:gd name="connsiteX31" fmla="*/ 15507 w 90096"/>
              <a:gd name="connsiteY31" fmla="*/ 38871 h 181584"/>
              <a:gd name="connsiteX32" fmla="*/ 16173 w 90096"/>
              <a:gd name="connsiteY32" fmla="*/ 39138 h 181584"/>
              <a:gd name="connsiteX33" fmla="*/ 17526 w 90096"/>
              <a:gd name="connsiteY33" fmla="*/ 46139 h 181584"/>
              <a:gd name="connsiteX34" fmla="*/ 18030 w 90096"/>
              <a:gd name="connsiteY34" fmla="*/ 47606 h 181584"/>
              <a:gd name="connsiteX35" fmla="*/ 18002 w 90096"/>
              <a:gd name="connsiteY35" fmla="*/ 48787 h 181584"/>
              <a:gd name="connsiteX36" fmla="*/ 15173 w 90096"/>
              <a:gd name="connsiteY36" fmla="*/ 51406 h 181584"/>
              <a:gd name="connsiteX37" fmla="*/ 10973 w 90096"/>
              <a:gd name="connsiteY37" fmla="*/ 51330 h 181584"/>
              <a:gd name="connsiteX38" fmla="*/ 8010 w 90096"/>
              <a:gd name="connsiteY38" fmla="*/ 52902 h 181584"/>
              <a:gd name="connsiteX39" fmla="*/ 6210 w 90096"/>
              <a:gd name="connsiteY39" fmla="*/ 52797 h 181584"/>
              <a:gd name="connsiteX40" fmla="*/ 6219 w 90096"/>
              <a:gd name="connsiteY40" fmla="*/ 51025 h 181584"/>
              <a:gd name="connsiteX41" fmla="*/ 4619 w 90096"/>
              <a:gd name="connsiteY41" fmla="*/ 49616 h 181584"/>
              <a:gd name="connsiteX42" fmla="*/ 2810 w 90096"/>
              <a:gd name="connsiteY42" fmla="*/ 46596 h 181584"/>
              <a:gd name="connsiteX43" fmla="*/ 3257 w 90096"/>
              <a:gd name="connsiteY43" fmla="*/ 41234 h 181584"/>
              <a:gd name="connsiteX44" fmla="*/ 28 w 90096"/>
              <a:gd name="connsiteY44" fmla="*/ 31299 h 181584"/>
              <a:gd name="connsiteX45" fmla="*/ 0 w 90096"/>
              <a:gd name="connsiteY45" fmla="*/ 28813 h 181584"/>
              <a:gd name="connsiteX46" fmla="*/ 1105 w 90096"/>
              <a:gd name="connsiteY46" fmla="*/ 25575 h 181584"/>
              <a:gd name="connsiteX47" fmla="*/ 2181 w 90096"/>
              <a:gd name="connsiteY47" fmla="*/ 25422 h 181584"/>
              <a:gd name="connsiteX48" fmla="*/ 3648 w 90096"/>
              <a:gd name="connsiteY48" fmla="*/ 28127 h 181584"/>
              <a:gd name="connsiteX49" fmla="*/ 5876 w 90096"/>
              <a:gd name="connsiteY49" fmla="*/ 30642 h 181584"/>
              <a:gd name="connsiteX50" fmla="*/ 44462 w 90096"/>
              <a:gd name="connsiteY50" fmla="*/ 44444 h 181584"/>
              <a:gd name="connsiteX51" fmla="*/ 43996 w 90096"/>
              <a:gd name="connsiteY51" fmla="*/ 46149 h 181584"/>
              <a:gd name="connsiteX52" fmla="*/ 42891 w 90096"/>
              <a:gd name="connsiteY52" fmla="*/ 44167 h 181584"/>
              <a:gd name="connsiteX53" fmla="*/ 42186 w 90096"/>
              <a:gd name="connsiteY53" fmla="*/ 35843 h 181584"/>
              <a:gd name="connsiteX54" fmla="*/ 42472 w 90096"/>
              <a:gd name="connsiteY54" fmla="*/ 35071 h 181584"/>
              <a:gd name="connsiteX55" fmla="*/ 43053 w 90096"/>
              <a:gd name="connsiteY55" fmla="*/ 35014 h 181584"/>
              <a:gd name="connsiteX56" fmla="*/ 44405 w 90096"/>
              <a:gd name="connsiteY56" fmla="*/ 40805 h 181584"/>
              <a:gd name="connsiteX57" fmla="*/ 44462 w 90096"/>
              <a:gd name="connsiteY57" fmla="*/ 44444 h 181584"/>
              <a:gd name="connsiteX58" fmla="*/ 37023 w 90096"/>
              <a:gd name="connsiteY58" fmla="*/ 47397 h 181584"/>
              <a:gd name="connsiteX59" fmla="*/ 35233 w 90096"/>
              <a:gd name="connsiteY59" fmla="*/ 48663 h 181584"/>
              <a:gd name="connsiteX60" fmla="*/ 31918 w 90096"/>
              <a:gd name="connsiteY60" fmla="*/ 48539 h 181584"/>
              <a:gd name="connsiteX61" fmla="*/ 30689 w 90096"/>
              <a:gd name="connsiteY61" fmla="*/ 47825 h 181584"/>
              <a:gd name="connsiteX62" fmla="*/ 34757 w 90096"/>
              <a:gd name="connsiteY62" fmla="*/ 43977 h 181584"/>
              <a:gd name="connsiteX63" fmla="*/ 39462 w 90096"/>
              <a:gd name="connsiteY63" fmla="*/ 43186 h 181584"/>
              <a:gd name="connsiteX64" fmla="*/ 37023 w 90096"/>
              <a:gd name="connsiteY64" fmla="*/ 47397 h 181584"/>
              <a:gd name="connsiteX65" fmla="*/ 45091 w 90096"/>
              <a:gd name="connsiteY65" fmla="*/ 62151 h 181584"/>
              <a:gd name="connsiteX66" fmla="*/ 44643 w 90096"/>
              <a:gd name="connsiteY66" fmla="*/ 62179 h 181584"/>
              <a:gd name="connsiteX67" fmla="*/ 44186 w 90096"/>
              <a:gd name="connsiteY67" fmla="*/ 60912 h 181584"/>
              <a:gd name="connsiteX68" fmla="*/ 42681 w 90096"/>
              <a:gd name="connsiteY68" fmla="*/ 54150 h 181584"/>
              <a:gd name="connsiteX69" fmla="*/ 43672 w 90096"/>
              <a:gd name="connsiteY69" fmla="*/ 48111 h 181584"/>
              <a:gd name="connsiteX70" fmla="*/ 44291 w 90096"/>
              <a:gd name="connsiteY70" fmla="*/ 49387 h 181584"/>
              <a:gd name="connsiteX71" fmla="*/ 46548 w 90096"/>
              <a:gd name="connsiteY71" fmla="*/ 59988 h 181584"/>
              <a:gd name="connsiteX72" fmla="*/ 46244 w 90096"/>
              <a:gd name="connsiteY72" fmla="*/ 61722 h 181584"/>
              <a:gd name="connsiteX73" fmla="*/ 45091 w 90096"/>
              <a:gd name="connsiteY73" fmla="*/ 62151 h 181584"/>
              <a:gd name="connsiteX74" fmla="*/ 18516 w 90096"/>
              <a:gd name="connsiteY74" fmla="*/ 55350 h 181584"/>
              <a:gd name="connsiteX75" fmla="*/ 18030 w 90096"/>
              <a:gd name="connsiteY75" fmla="*/ 56064 h 181584"/>
              <a:gd name="connsiteX76" fmla="*/ 15192 w 90096"/>
              <a:gd name="connsiteY76" fmla="*/ 54273 h 181584"/>
              <a:gd name="connsiteX77" fmla="*/ 15840 w 90096"/>
              <a:gd name="connsiteY77" fmla="*/ 52549 h 181584"/>
              <a:gd name="connsiteX78" fmla="*/ 18926 w 90096"/>
              <a:gd name="connsiteY78" fmla="*/ 53169 h 181584"/>
              <a:gd name="connsiteX79" fmla="*/ 18516 w 90096"/>
              <a:gd name="connsiteY79" fmla="*/ 55350 h 181584"/>
              <a:gd name="connsiteX80" fmla="*/ 23698 w 90096"/>
              <a:gd name="connsiteY80" fmla="*/ 65618 h 181584"/>
              <a:gd name="connsiteX81" fmla="*/ 24926 w 90096"/>
              <a:gd name="connsiteY81" fmla="*/ 66218 h 181584"/>
              <a:gd name="connsiteX82" fmla="*/ 25593 w 90096"/>
              <a:gd name="connsiteY82" fmla="*/ 66218 h 181584"/>
              <a:gd name="connsiteX83" fmla="*/ 25993 w 90096"/>
              <a:gd name="connsiteY83" fmla="*/ 67561 h 181584"/>
              <a:gd name="connsiteX84" fmla="*/ 29823 w 90096"/>
              <a:gd name="connsiteY84" fmla="*/ 70247 h 181584"/>
              <a:gd name="connsiteX85" fmla="*/ 30870 w 90096"/>
              <a:gd name="connsiteY85" fmla="*/ 70171 h 181584"/>
              <a:gd name="connsiteX86" fmla="*/ 31756 w 90096"/>
              <a:gd name="connsiteY86" fmla="*/ 71637 h 181584"/>
              <a:gd name="connsiteX87" fmla="*/ 33404 w 90096"/>
              <a:gd name="connsiteY87" fmla="*/ 72380 h 181584"/>
              <a:gd name="connsiteX88" fmla="*/ 33851 w 90096"/>
              <a:gd name="connsiteY88" fmla="*/ 73876 h 181584"/>
              <a:gd name="connsiteX89" fmla="*/ 35023 w 90096"/>
              <a:gd name="connsiteY89" fmla="*/ 75400 h 181584"/>
              <a:gd name="connsiteX90" fmla="*/ 32975 w 90096"/>
              <a:gd name="connsiteY90" fmla="*/ 77248 h 181584"/>
              <a:gd name="connsiteX91" fmla="*/ 29003 w 90096"/>
              <a:gd name="connsiteY91" fmla="*/ 76753 h 181584"/>
              <a:gd name="connsiteX92" fmla="*/ 26736 w 90096"/>
              <a:gd name="connsiteY92" fmla="*/ 78848 h 181584"/>
              <a:gd name="connsiteX93" fmla="*/ 24679 w 90096"/>
              <a:gd name="connsiteY93" fmla="*/ 78315 h 181584"/>
              <a:gd name="connsiteX94" fmla="*/ 24317 w 90096"/>
              <a:gd name="connsiteY94" fmla="*/ 77210 h 181584"/>
              <a:gd name="connsiteX95" fmla="*/ 24603 w 90096"/>
              <a:gd name="connsiteY95" fmla="*/ 76838 h 181584"/>
              <a:gd name="connsiteX96" fmla="*/ 23374 w 90096"/>
              <a:gd name="connsiteY96" fmla="*/ 74028 h 181584"/>
              <a:gd name="connsiteX97" fmla="*/ 22822 w 90096"/>
              <a:gd name="connsiteY97" fmla="*/ 69742 h 181584"/>
              <a:gd name="connsiteX98" fmla="*/ 21993 w 90096"/>
              <a:gd name="connsiteY98" fmla="*/ 67218 h 181584"/>
              <a:gd name="connsiteX99" fmla="*/ 21088 w 90096"/>
              <a:gd name="connsiteY99" fmla="*/ 66142 h 181584"/>
              <a:gd name="connsiteX100" fmla="*/ 19240 w 90096"/>
              <a:gd name="connsiteY100" fmla="*/ 67085 h 181584"/>
              <a:gd name="connsiteX101" fmla="*/ 18488 w 90096"/>
              <a:gd name="connsiteY101" fmla="*/ 67246 h 181584"/>
              <a:gd name="connsiteX102" fmla="*/ 16697 w 90096"/>
              <a:gd name="connsiteY102" fmla="*/ 65180 h 181584"/>
              <a:gd name="connsiteX103" fmla="*/ 17545 w 90096"/>
              <a:gd name="connsiteY103" fmla="*/ 60979 h 181584"/>
              <a:gd name="connsiteX104" fmla="*/ 17993 w 90096"/>
              <a:gd name="connsiteY104" fmla="*/ 59779 h 181584"/>
              <a:gd name="connsiteX105" fmla="*/ 19431 w 90096"/>
              <a:gd name="connsiteY105" fmla="*/ 59550 h 181584"/>
              <a:gd name="connsiteX106" fmla="*/ 21621 w 90096"/>
              <a:gd name="connsiteY106" fmla="*/ 60655 h 181584"/>
              <a:gd name="connsiteX107" fmla="*/ 23698 w 90096"/>
              <a:gd name="connsiteY107" fmla="*/ 65618 h 181584"/>
              <a:gd name="connsiteX108" fmla="*/ 47330 w 90096"/>
              <a:gd name="connsiteY108" fmla="*/ 72276 h 181584"/>
              <a:gd name="connsiteX109" fmla="*/ 44272 w 90096"/>
              <a:gd name="connsiteY109" fmla="*/ 72562 h 181584"/>
              <a:gd name="connsiteX110" fmla="*/ 39976 w 90096"/>
              <a:gd name="connsiteY110" fmla="*/ 71695 h 181584"/>
              <a:gd name="connsiteX111" fmla="*/ 38242 w 90096"/>
              <a:gd name="connsiteY111" fmla="*/ 70495 h 181584"/>
              <a:gd name="connsiteX112" fmla="*/ 37499 w 90096"/>
              <a:gd name="connsiteY112" fmla="*/ 69294 h 181584"/>
              <a:gd name="connsiteX113" fmla="*/ 38985 w 90096"/>
              <a:gd name="connsiteY113" fmla="*/ 68399 h 181584"/>
              <a:gd name="connsiteX114" fmla="*/ 41119 w 90096"/>
              <a:gd name="connsiteY114" fmla="*/ 67980 h 181584"/>
              <a:gd name="connsiteX115" fmla="*/ 43776 w 90096"/>
              <a:gd name="connsiteY115" fmla="*/ 65227 h 181584"/>
              <a:gd name="connsiteX116" fmla="*/ 44701 w 90096"/>
              <a:gd name="connsiteY116" fmla="*/ 66275 h 181584"/>
              <a:gd name="connsiteX117" fmla="*/ 45691 w 90096"/>
              <a:gd name="connsiteY117" fmla="*/ 69361 h 181584"/>
              <a:gd name="connsiteX118" fmla="*/ 46758 w 90096"/>
              <a:gd name="connsiteY118" fmla="*/ 70295 h 181584"/>
              <a:gd name="connsiteX119" fmla="*/ 47358 w 90096"/>
              <a:gd name="connsiteY119" fmla="*/ 71228 h 181584"/>
              <a:gd name="connsiteX120" fmla="*/ 47330 w 90096"/>
              <a:gd name="connsiteY120" fmla="*/ 72276 h 181584"/>
              <a:gd name="connsiteX121" fmla="*/ 51339 w 90096"/>
              <a:gd name="connsiteY121" fmla="*/ 84534 h 181584"/>
              <a:gd name="connsiteX122" fmla="*/ 52140 w 90096"/>
              <a:gd name="connsiteY122" fmla="*/ 84944 h 181584"/>
              <a:gd name="connsiteX123" fmla="*/ 51692 w 90096"/>
              <a:gd name="connsiteY123" fmla="*/ 86096 h 181584"/>
              <a:gd name="connsiteX124" fmla="*/ 48025 w 90096"/>
              <a:gd name="connsiteY124" fmla="*/ 84782 h 181584"/>
              <a:gd name="connsiteX125" fmla="*/ 45062 w 90096"/>
              <a:gd name="connsiteY125" fmla="*/ 85297 h 181584"/>
              <a:gd name="connsiteX126" fmla="*/ 44234 w 90096"/>
              <a:gd name="connsiteY126" fmla="*/ 85239 h 181584"/>
              <a:gd name="connsiteX127" fmla="*/ 43357 w 90096"/>
              <a:gd name="connsiteY127" fmla="*/ 84182 h 181584"/>
              <a:gd name="connsiteX128" fmla="*/ 42710 w 90096"/>
              <a:gd name="connsiteY128" fmla="*/ 82077 h 181584"/>
              <a:gd name="connsiteX129" fmla="*/ 43005 w 90096"/>
              <a:gd name="connsiteY129" fmla="*/ 80610 h 181584"/>
              <a:gd name="connsiteX130" fmla="*/ 44243 w 90096"/>
              <a:gd name="connsiteY130" fmla="*/ 79581 h 181584"/>
              <a:gd name="connsiteX131" fmla="*/ 44710 w 90096"/>
              <a:gd name="connsiteY131" fmla="*/ 79420 h 181584"/>
              <a:gd name="connsiteX132" fmla="*/ 45644 w 90096"/>
              <a:gd name="connsiteY132" fmla="*/ 80686 h 181584"/>
              <a:gd name="connsiteX133" fmla="*/ 46491 w 90096"/>
              <a:gd name="connsiteY133" fmla="*/ 81553 h 181584"/>
              <a:gd name="connsiteX134" fmla="*/ 47310 w 90096"/>
              <a:gd name="connsiteY134" fmla="*/ 81925 h 181584"/>
              <a:gd name="connsiteX135" fmla="*/ 49177 w 90096"/>
              <a:gd name="connsiteY135" fmla="*/ 83991 h 181584"/>
              <a:gd name="connsiteX136" fmla="*/ 51339 w 90096"/>
              <a:gd name="connsiteY136" fmla="*/ 84534 h 181584"/>
              <a:gd name="connsiteX137" fmla="*/ 51311 w 90096"/>
              <a:gd name="connsiteY137" fmla="*/ 105765 h 181584"/>
              <a:gd name="connsiteX138" fmla="*/ 53968 w 90096"/>
              <a:gd name="connsiteY138" fmla="*/ 109738 h 181584"/>
              <a:gd name="connsiteX139" fmla="*/ 55026 w 90096"/>
              <a:gd name="connsiteY139" fmla="*/ 110052 h 181584"/>
              <a:gd name="connsiteX140" fmla="*/ 53416 w 90096"/>
              <a:gd name="connsiteY140" fmla="*/ 112900 h 181584"/>
              <a:gd name="connsiteX141" fmla="*/ 50063 w 90096"/>
              <a:gd name="connsiteY141" fmla="*/ 113147 h 181584"/>
              <a:gd name="connsiteX142" fmla="*/ 46110 w 90096"/>
              <a:gd name="connsiteY142" fmla="*/ 112414 h 181584"/>
              <a:gd name="connsiteX143" fmla="*/ 47558 w 90096"/>
              <a:gd name="connsiteY143" fmla="*/ 111433 h 181584"/>
              <a:gd name="connsiteX144" fmla="*/ 46805 w 90096"/>
              <a:gd name="connsiteY144" fmla="*/ 110328 h 181584"/>
              <a:gd name="connsiteX145" fmla="*/ 45615 w 90096"/>
              <a:gd name="connsiteY145" fmla="*/ 110109 h 181584"/>
              <a:gd name="connsiteX146" fmla="*/ 44243 w 90096"/>
              <a:gd name="connsiteY146" fmla="*/ 110633 h 181584"/>
              <a:gd name="connsiteX147" fmla="*/ 43615 w 90096"/>
              <a:gd name="connsiteY147" fmla="*/ 110452 h 181584"/>
              <a:gd name="connsiteX148" fmla="*/ 44491 w 90096"/>
              <a:gd name="connsiteY148" fmla="*/ 108623 h 181584"/>
              <a:gd name="connsiteX149" fmla="*/ 46682 w 90096"/>
              <a:gd name="connsiteY149" fmla="*/ 106042 h 181584"/>
              <a:gd name="connsiteX150" fmla="*/ 47330 w 90096"/>
              <a:gd name="connsiteY150" fmla="*/ 105842 h 181584"/>
              <a:gd name="connsiteX151" fmla="*/ 47920 w 90096"/>
              <a:gd name="connsiteY151" fmla="*/ 105813 h 181584"/>
              <a:gd name="connsiteX152" fmla="*/ 48501 w 90096"/>
              <a:gd name="connsiteY152" fmla="*/ 106042 h 181584"/>
              <a:gd name="connsiteX153" fmla="*/ 51311 w 90096"/>
              <a:gd name="connsiteY153" fmla="*/ 105765 h 181584"/>
              <a:gd name="connsiteX154" fmla="*/ 75076 w 90096"/>
              <a:gd name="connsiteY154" fmla="*/ 144875 h 181584"/>
              <a:gd name="connsiteX155" fmla="*/ 73837 w 90096"/>
              <a:gd name="connsiteY155" fmla="*/ 146237 h 181584"/>
              <a:gd name="connsiteX156" fmla="*/ 72761 w 90096"/>
              <a:gd name="connsiteY156" fmla="*/ 146085 h 181584"/>
              <a:gd name="connsiteX157" fmla="*/ 65789 w 90096"/>
              <a:gd name="connsiteY157" fmla="*/ 142942 h 181584"/>
              <a:gd name="connsiteX158" fmla="*/ 66084 w 90096"/>
              <a:gd name="connsiteY158" fmla="*/ 141646 h 181584"/>
              <a:gd name="connsiteX159" fmla="*/ 65798 w 90096"/>
              <a:gd name="connsiteY159" fmla="*/ 138341 h 181584"/>
              <a:gd name="connsiteX160" fmla="*/ 66560 w 90096"/>
              <a:gd name="connsiteY160" fmla="*/ 136551 h 181584"/>
              <a:gd name="connsiteX161" fmla="*/ 68484 w 90096"/>
              <a:gd name="connsiteY161" fmla="*/ 135817 h 181584"/>
              <a:gd name="connsiteX162" fmla="*/ 69980 w 90096"/>
              <a:gd name="connsiteY162" fmla="*/ 136198 h 181584"/>
              <a:gd name="connsiteX163" fmla="*/ 70895 w 90096"/>
              <a:gd name="connsiteY163" fmla="*/ 138837 h 181584"/>
              <a:gd name="connsiteX164" fmla="*/ 72980 w 90096"/>
              <a:gd name="connsiteY164" fmla="*/ 139913 h 181584"/>
              <a:gd name="connsiteX165" fmla="*/ 71523 w 90096"/>
              <a:gd name="connsiteY165" fmla="*/ 140818 h 181584"/>
              <a:gd name="connsiteX166" fmla="*/ 74066 w 90096"/>
              <a:gd name="connsiteY166" fmla="*/ 142808 h 181584"/>
              <a:gd name="connsiteX167" fmla="*/ 75076 w 90096"/>
              <a:gd name="connsiteY167" fmla="*/ 144875 h 181584"/>
              <a:gd name="connsiteX168" fmla="*/ 79267 w 90096"/>
              <a:gd name="connsiteY168" fmla="*/ 161763 h 181584"/>
              <a:gd name="connsiteX169" fmla="*/ 77857 w 90096"/>
              <a:gd name="connsiteY169" fmla="*/ 164830 h 181584"/>
              <a:gd name="connsiteX170" fmla="*/ 75419 w 90096"/>
              <a:gd name="connsiteY170" fmla="*/ 164116 h 181584"/>
              <a:gd name="connsiteX171" fmla="*/ 73142 w 90096"/>
              <a:gd name="connsiteY171" fmla="*/ 161896 h 181584"/>
              <a:gd name="connsiteX172" fmla="*/ 71951 w 90096"/>
              <a:gd name="connsiteY172" fmla="*/ 159963 h 181584"/>
              <a:gd name="connsiteX173" fmla="*/ 72752 w 90096"/>
              <a:gd name="connsiteY173" fmla="*/ 156258 h 181584"/>
              <a:gd name="connsiteX174" fmla="*/ 73914 w 90096"/>
              <a:gd name="connsiteY174" fmla="*/ 155610 h 181584"/>
              <a:gd name="connsiteX175" fmla="*/ 75133 w 90096"/>
              <a:gd name="connsiteY175" fmla="*/ 155819 h 181584"/>
              <a:gd name="connsiteX176" fmla="*/ 75752 w 90096"/>
              <a:gd name="connsiteY176" fmla="*/ 159439 h 181584"/>
              <a:gd name="connsiteX177" fmla="*/ 79267 w 90096"/>
              <a:gd name="connsiteY177" fmla="*/ 161763 h 181584"/>
              <a:gd name="connsiteX178" fmla="*/ 90097 w 90096"/>
              <a:gd name="connsiteY178" fmla="*/ 180022 h 181584"/>
              <a:gd name="connsiteX179" fmla="*/ 89154 w 90096"/>
              <a:gd name="connsiteY179" fmla="*/ 181585 h 181584"/>
              <a:gd name="connsiteX180" fmla="*/ 87706 w 90096"/>
              <a:gd name="connsiteY180" fmla="*/ 181565 h 181584"/>
              <a:gd name="connsiteX181" fmla="*/ 85849 w 90096"/>
              <a:gd name="connsiteY181" fmla="*/ 180461 h 181584"/>
              <a:gd name="connsiteX182" fmla="*/ 86201 w 90096"/>
              <a:gd name="connsiteY182" fmla="*/ 179079 h 181584"/>
              <a:gd name="connsiteX183" fmla="*/ 88316 w 90096"/>
              <a:gd name="connsiteY183" fmla="*/ 178832 h 181584"/>
              <a:gd name="connsiteX184" fmla="*/ 88925 w 90096"/>
              <a:gd name="connsiteY184" fmla="*/ 178927 h 181584"/>
              <a:gd name="connsiteX185" fmla="*/ 90097 w 90096"/>
              <a:gd name="connsiteY185" fmla="*/ 180022 h 181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90096" h="181584">
                <a:moveTo>
                  <a:pt x="25736" y="5420"/>
                </a:moveTo>
                <a:lnTo>
                  <a:pt x="25346" y="5687"/>
                </a:lnTo>
                <a:lnTo>
                  <a:pt x="24726" y="5477"/>
                </a:lnTo>
                <a:lnTo>
                  <a:pt x="23146" y="2162"/>
                </a:lnTo>
                <a:lnTo>
                  <a:pt x="23546" y="1057"/>
                </a:lnTo>
                <a:lnTo>
                  <a:pt x="25536" y="0"/>
                </a:lnTo>
                <a:lnTo>
                  <a:pt x="27308" y="1838"/>
                </a:lnTo>
                <a:lnTo>
                  <a:pt x="27479" y="2857"/>
                </a:lnTo>
                <a:lnTo>
                  <a:pt x="27461" y="3724"/>
                </a:lnTo>
                <a:lnTo>
                  <a:pt x="27194" y="4477"/>
                </a:lnTo>
                <a:lnTo>
                  <a:pt x="26012" y="4791"/>
                </a:lnTo>
                <a:lnTo>
                  <a:pt x="25736" y="5420"/>
                </a:lnTo>
                <a:close/>
                <a:moveTo>
                  <a:pt x="28298" y="15107"/>
                </a:moveTo>
                <a:lnTo>
                  <a:pt x="27184" y="16497"/>
                </a:lnTo>
                <a:lnTo>
                  <a:pt x="24174" y="16040"/>
                </a:lnTo>
                <a:lnTo>
                  <a:pt x="23460" y="15669"/>
                </a:lnTo>
                <a:lnTo>
                  <a:pt x="23660" y="13364"/>
                </a:lnTo>
                <a:lnTo>
                  <a:pt x="24412" y="12573"/>
                </a:lnTo>
                <a:lnTo>
                  <a:pt x="26212" y="11859"/>
                </a:lnTo>
                <a:lnTo>
                  <a:pt x="28680" y="12992"/>
                </a:lnTo>
                <a:lnTo>
                  <a:pt x="28298" y="15107"/>
                </a:lnTo>
                <a:close/>
                <a:moveTo>
                  <a:pt x="5876" y="30642"/>
                </a:moveTo>
                <a:lnTo>
                  <a:pt x="7601" y="39738"/>
                </a:lnTo>
                <a:lnTo>
                  <a:pt x="9601" y="39719"/>
                </a:lnTo>
                <a:lnTo>
                  <a:pt x="10620" y="39233"/>
                </a:lnTo>
                <a:lnTo>
                  <a:pt x="11801" y="37100"/>
                </a:lnTo>
                <a:lnTo>
                  <a:pt x="12335" y="33757"/>
                </a:lnTo>
                <a:lnTo>
                  <a:pt x="13373" y="33280"/>
                </a:lnTo>
                <a:lnTo>
                  <a:pt x="14687" y="33642"/>
                </a:lnTo>
                <a:lnTo>
                  <a:pt x="14116" y="34709"/>
                </a:lnTo>
                <a:lnTo>
                  <a:pt x="14497" y="37386"/>
                </a:lnTo>
                <a:lnTo>
                  <a:pt x="15507" y="38871"/>
                </a:lnTo>
                <a:lnTo>
                  <a:pt x="16173" y="39138"/>
                </a:lnTo>
                <a:lnTo>
                  <a:pt x="17526" y="46139"/>
                </a:lnTo>
                <a:lnTo>
                  <a:pt x="18030" y="47606"/>
                </a:lnTo>
                <a:lnTo>
                  <a:pt x="18002" y="48787"/>
                </a:lnTo>
                <a:lnTo>
                  <a:pt x="15173" y="51406"/>
                </a:lnTo>
                <a:lnTo>
                  <a:pt x="10973" y="51330"/>
                </a:lnTo>
                <a:lnTo>
                  <a:pt x="8010" y="52902"/>
                </a:lnTo>
                <a:lnTo>
                  <a:pt x="6210" y="52797"/>
                </a:lnTo>
                <a:lnTo>
                  <a:pt x="6219" y="51025"/>
                </a:lnTo>
                <a:lnTo>
                  <a:pt x="4619" y="49616"/>
                </a:lnTo>
                <a:lnTo>
                  <a:pt x="2810" y="46596"/>
                </a:lnTo>
                <a:lnTo>
                  <a:pt x="3257" y="41234"/>
                </a:lnTo>
                <a:lnTo>
                  <a:pt x="28" y="31299"/>
                </a:lnTo>
                <a:lnTo>
                  <a:pt x="0" y="28813"/>
                </a:lnTo>
                <a:lnTo>
                  <a:pt x="1105" y="25575"/>
                </a:lnTo>
                <a:lnTo>
                  <a:pt x="2181" y="25422"/>
                </a:lnTo>
                <a:lnTo>
                  <a:pt x="3648" y="28127"/>
                </a:lnTo>
                <a:lnTo>
                  <a:pt x="5876" y="30642"/>
                </a:lnTo>
                <a:close/>
                <a:moveTo>
                  <a:pt x="44462" y="44444"/>
                </a:moveTo>
                <a:lnTo>
                  <a:pt x="43996" y="46149"/>
                </a:lnTo>
                <a:lnTo>
                  <a:pt x="42891" y="44167"/>
                </a:lnTo>
                <a:lnTo>
                  <a:pt x="42186" y="35843"/>
                </a:lnTo>
                <a:lnTo>
                  <a:pt x="42472" y="35071"/>
                </a:lnTo>
                <a:lnTo>
                  <a:pt x="43053" y="35014"/>
                </a:lnTo>
                <a:lnTo>
                  <a:pt x="44405" y="40805"/>
                </a:lnTo>
                <a:lnTo>
                  <a:pt x="44462" y="44444"/>
                </a:lnTo>
                <a:close/>
                <a:moveTo>
                  <a:pt x="37023" y="47397"/>
                </a:moveTo>
                <a:lnTo>
                  <a:pt x="35233" y="48663"/>
                </a:lnTo>
                <a:lnTo>
                  <a:pt x="31918" y="48539"/>
                </a:lnTo>
                <a:lnTo>
                  <a:pt x="30689" y="47825"/>
                </a:lnTo>
                <a:lnTo>
                  <a:pt x="34757" y="43977"/>
                </a:lnTo>
                <a:lnTo>
                  <a:pt x="39462" y="43186"/>
                </a:lnTo>
                <a:lnTo>
                  <a:pt x="37023" y="47397"/>
                </a:lnTo>
                <a:close/>
                <a:moveTo>
                  <a:pt x="45091" y="62151"/>
                </a:moveTo>
                <a:lnTo>
                  <a:pt x="44643" y="62179"/>
                </a:lnTo>
                <a:lnTo>
                  <a:pt x="44186" y="60912"/>
                </a:lnTo>
                <a:lnTo>
                  <a:pt x="42681" y="54150"/>
                </a:lnTo>
                <a:lnTo>
                  <a:pt x="43672" y="48111"/>
                </a:lnTo>
                <a:lnTo>
                  <a:pt x="44291" y="49387"/>
                </a:lnTo>
                <a:lnTo>
                  <a:pt x="46548" y="59988"/>
                </a:lnTo>
                <a:lnTo>
                  <a:pt x="46244" y="61722"/>
                </a:lnTo>
                <a:lnTo>
                  <a:pt x="45091" y="62151"/>
                </a:lnTo>
                <a:close/>
                <a:moveTo>
                  <a:pt x="18516" y="55350"/>
                </a:moveTo>
                <a:lnTo>
                  <a:pt x="18030" y="56064"/>
                </a:lnTo>
                <a:lnTo>
                  <a:pt x="15192" y="54273"/>
                </a:lnTo>
                <a:lnTo>
                  <a:pt x="15840" y="52549"/>
                </a:lnTo>
                <a:lnTo>
                  <a:pt x="18926" y="53169"/>
                </a:lnTo>
                <a:lnTo>
                  <a:pt x="18516" y="55350"/>
                </a:lnTo>
                <a:close/>
                <a:moveTo>
                  <a:pt x="23698" y="65618"/>
                </a:moveTo>
                <a:lnTo>
                  <a:pt x="24926" y="66218"/>
                </a:lnTo>
                <a:lnTo>
                  <a:pt x="25593" y="66218"/>
                </a:lnTo>
                <a:lnTo>
                  <a:pt x="25993" y="67561"/>
                </a:lnTo>
                <a:lnTo>
                  <a:pt x="29823" y="70247"/>
                </a:lnTo>
                <a:lnTo>
                  <a:pt x="30870" y="70171"/>
                </a:lnTo>
                <a:lnTo>
                  <a:pt x="31756" y="71637"/>
                </a:lnTo>
                <a:lnTo>
                  <a:pt x="33404" y="72380"/>
                </a:lnTo>
                <a:lnTo>
                  <a:pt x="33851" y="73876"/>
                </a:lnTo>
                <a:lnTo>
                  <a:pt x="35023" y="75400"/>
                </a:lnTo>
                <a:lnTo>
                  <a:pt x="32975" y="77248"/>
                </a:lnTo>
                <a:lnTo>
                  <a:pt x="29003" y="76753"/>
                </a:lnTo>
                <a:lnTo>
                  <a:pt x="26736" y="78848"/>
                </a:lnTo>
                <a:lnTo>
                  <a:pt x="24679" y="78315"/>
                </a:lnTo>
                <a:lnTo>
                  <a:pt x="24317" y="77210"/>
                </a:lnTo>
                <a:lnTo>
                  <a:pt x="24603" y="76838"/>
                </a:lnTo>
                <a:lnTo>
                  <a:pt x="23374" y="74028"/>
                </a:lnTo>
                <a:lnTo>
                  <a:pt x="22822" y="69742"/>
                </a:lnTo>
                <a:lnTo>
                  <a:pt x="21993" y="67218"/>
                </a:lnTo>
                <a:lnTo>
                  <a:pt x="21088" y="66142"/>
                </a:lnTo>
                <a:lnTo>
                  <a:pt x="19240" y="67085"/>
                </a:lnTo>
                <a:lnTo>
                  <a:pt x="18488" y="67246"/>
                </a:lnTo>
                <a:lnTo>
                  <a:pt x="16697" y="65180"/>
                </a:lnTo>
                <a:lnTo>
                  <a:pt x="17545" y="60979"/>
                </a:lnTo>
                <a:lnTo>
                  <a:pt x="17993" y="59779"/>
                </a:lnTo>
                <a:lnTo>
                  <a:pt x="19431" y="59550"/>
                </a:lnTo>
                <a:lnTo>
                  <a:pt x="21621" y="60655"/>
                </a:lnTo>
                <a:lnTo>
                  <a:pt x="23698" y="65618"/>
                </a:lnTo>
                <a:close/>
                <a:moveTo>
                  <a:pt x="47330" y="72276"/>
                </a:moveTo>
                <a:lnTo>
                  <a:pt x="44272" y="72562"/>
                </a:lnTo>
                <a:lnTo>
                  <a:pt x="39976" y="71695"/>
                </a:lnTo>
                <a:lnTo>
                  <a:pt x="38242" y="70495"/>
                </a:lnTo>
                <a:lnTo>
                  <a:pt x="37499" y="69294"/>
                </a:lnTo>
                <a:lnTo>
                  <a:pt x="38985" y="68399"/>
                </a:lnTo>
                <a:lnTo>
                  <a:pt x="41119" y="67980"/>
                </a:lnTo>
                <a:lnTo>
                  <a:pt x="43776" y="65227"/>
                </a:lnTo>
                <a:lnTo>
                  <a:pt x="44701" y="66275"/>
                </a:lnTo>
                <a:lnTo>
                  <a:pt x="45691" y="69361"/>
                </a:lnTo>
                <a:lnTo>
                  <a:pt x="46758" y="70295"/>
                </a:lnTo>
                <a:lnTo>
                  <a:pt x="47358" y="71228"/>
                </a:lnTo>
                <a:lnTo>
                  <a:pt x="47330" y="72276"/>
                </a:lnTo>
                <a:close/>
                <a:moveTo>
                  <a:pt x="51339" y="84534"/>
                </a:moveTo>
                <a:lnTo>
                  <a:pt x="52140" y="84944"/>
                </a:lnTo>
                <a:lnTo>
                  <a:pt x="51692" y="86096"/>
                </a:lnTo>
                <a:lnTo>
                  <a:pt x="48025" y="84782"/>
                </a:lnTo>
                <a:lnTo>
                  <a:pt x="45062" y="85297"/>
                </a:lnTo>
                <a:lnTo>
                  <a:pt x="44234" y="85239"/>
                </a:lnTo>
                <a:lnTo>
                  <a:pt x="43357" y="84182"/>
                </a:lnTo>
                <a:lnTo>
                  <a:pt x="42710" y="82077"/>
                </a:lnTo>
                <a:lnTo>
                  <a:pt x="43005" y="80610"/>
                </a:lnTo>
                <a:lnTo>
                  <a:pt x="44243" y="79581"/>
                </a:lnTo>
                <a:lnTo>
                  <a:pt x="44710" y="79420"/>
                </a:lnTo>
                <a:lnTo>
                  <a:pt x="45644" y="80686"/>
                </a:lnTo>
                <a:lnTo>
                  <a:pt x="46491" y="81553"/>
                </a:lnTo>
                <a:lnTo>
                  <a:pt x="47310" y="81925"/>
                </a:lnTo>
                <a:lnTo>
                  <a:pt x="49177" y="83991"/>
                </a:lnTo>
                <a:lnTo>
                  <a:pt x="51339" y="84534"/>
                </a:lnTo>
                <a:close/>
                <a:moveTo>
                  <a:pt x="51311" y="105765"/>
                </a:moveTo>
                <a:lnTo>
                  <a:pt x="53968" y="109738"/>
                </a:lnTo>
                <a:lnTo>
                  <a:pt x="55026" y="110052"/>
                </a:lnTo>
                <a:lnTo>
                  <a:pt x="53416" y="112900"/>
                </a:lnTo>
                <a:lnTo>
                  <a:pt x="50063" y="113147"/>
                </a:lnTo>
                <a:lnTo>
                  <a:pt x="46110" y="112414"/>
                </a:lnTo>
                <a:lnTo>
                  <a:pt x="47558" y="111433"/>
                </a:lnTo>
                <a:lnTo>
                  <a:pt x="46805" y="110328"/>
                </a:lnTo>
                <a:lnTo>
                  <a:pt x="45615" y="110109"/>
                </a:lnTo>
                <a:lnTo>
                  <a:pt x="44243" y="110633"/>
                </a:lnTo>
                <a:lnTo>
                  <a:pt x="43615" y="110452"/>
                </a:lnTo>
                <a:lnTo>
                  <a:pt x="44491" y="108623"/>
                </a:lnTo>
                <a:lnTo>
                  <a:pt x="46682" y="106042"/>
                </a:lnTo>
                <a:lnTo>
                  <a:pt x="47330" y="105842"/>
                </a:lnTo>
                <a:lnTo>
                  <a:pt x="47920" y="105813"/>
                </a:lnTo>
                <a:lnTo>
                  <a:pt x="48501" y="106042"/>
                </a:lnTo>
                <a:lnTo>
                  <a:pt x="51311" y="105765"/>
                </a:lnTo>
                <a:close/>
                <a:moveTo>
                  <a:pt x="75076" y="144875"/>
                </a:moveTo>
                <a:lnTo>
                  <a:pt x="73837" y="146237"/>
                </a:lnTo>
                <a:lnTo>
                  <a:pt x="72761" y="146085"/>
                </a:lnTo>
                <a:lnTo>
                  <a:pt x="65789" y="142942"/>
                </a:lnTo>
                <a:lnTo>
                  <a:pt x="66084" y="141646"/>
                </a:lnTo>
                <a:lnTo>
                  <a:pt x="65798" y="138341"/>
                </a:lnTo>
                <a:lnTo>
                  <a:pt x="66560" y="136551"/>
                </a:lnTo>
                <a:lnTo>
                  <a:pt x="68484" y="135817"/>
                </a:lnTo>
                <a:lnTo>
                  <a:pt x="69980" y="136198"/>
                </a:lnTo>
                <a:lnTo>
                  <a:pt x="70895" y="138837"/>
                </a:lnTo>
                <a:lnTo>
                  <a:pt x="72980" y="139913"/>
                </a:lnTo>
                <a:lnTo>
                  <a:pt x="71523" y="140818"/>
                </a:lnTo>
                <a:lnTo>
                  <a:pt x="74066" y="142808"/>
                </a:lnTo>
                <a:lnTo>
                  <a:pt x="75076" y="144875"/>
                </a:lnTo>
                <a:close/>
                <a:moveTo>
                  <a:pt x="79267" y="161763"/>
                </a:moveTo>
                <a:lnTo>
                  <a:pt x="77857" y="164830"/>
                </a:lnTo>
                <a:lnTo>
                  <a:pt x="75419" y="164116"/>
                </a:lnTo>
                <a:lnTo>
                  <a:pt x="73142" y="161896"/>
                </a:lnTo>
                <a:lnTo>
                  <a:pt x="71951" y="159963"/>
                </a:lnTo>
                <a:lnTo>
                  <a:pt x="72752" y="156258"/>
                </a:lnTo>
                <a:lnTo>
                  <a:pt x="73914" y="155610"/>
                </a:lnTo>
                <a:lnTo>
                  <a:pt x="75133" y="155819"/>
                </a:lnTo>
                <a:lnTo>
                  <a:pt x="75752" y="159439"/>
                </a:lnTo>
                <a:lnTo>
                  <a:pt x="79267" y="161763"/>
                </a:lnTo>
                <a:close/>
                <a:moveTo>
                  <a:pt x="90097" y="180022"/>
                </a:moveTo>
                <a:lnTo>
                  <a:pt x="89154" y="181585"/>
                </a:lnTo>
                <a:lnTo>
                  <a:pt x="87706" y="181565"/>
                </a:lnTo>
                <a:lnTo>
                  <a:pt x="85849" y="180461"/>
                </a:lnTo>
                <a:lnTo>
                  <a:pt x="86201" y="179079"/>
                </a:lnTo>
                <a:lnTo>
                  <a:pt x="88316" y="178832"/>
                </a:lnTo>
                <a:lnTo>
                  <a:pt x="88925" y="178927"/>
                </a:lnTo>
                <a:lnTo>
                  <a:pt x="90097" y="1800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A3006D4D-396A-0D7A-6559-98F993A1A818}"/>
              </a:ext>
            </a:extLst>
          </p:cNvPr>
          <p:cNvSpPr/>
          <p:nvPr/>
        </p:nvSpPr>
        <p:spPr>
          <a:xfrm>
            <a:off x="10669245" y="5020783"/>
            <a:ext cx="55226" cy="30165"/>
          </a:xfrm>
          <a:custGeom>
            <a:avLst/>
            <a:gdLst>
              <a:gd name="connsiteX0" fmla="*/ 54369 w 55226"/>
              <a:gd name="connsiteY0" fmla="*/ 3029 h 30165"/>
              <a:gd name="connsiteX1" fmla="*/ 53930 w 55226"/>
              <a:gd name="connsiteY1" fmla="*/ 3248 h 30165"/>
              <a:gd name="connsiteX2" fmla="*/ 53435 w 55226"/>
              <a:gd name="connsiteY2" fmla="*/ 2181 h 30165"/>
              <a:gd name="connsiteX3" fmla="*/ 54073 w 55226"/>
              <a:gd name="connsiteY3" fmla="*/ 571 h 30165"/>
              <a:gd name="connsiteX4" fmla="*/ 54693 w 55226"/>
              <a:gd name="connsiteY4" fmla="*/ 0 h 30165"/>
              <a:gd name="connsiteX5" fmla="*/ 55226 w 55226"/>
              <a:gd name="connsiteY5" fmla="*/ 1267 h 30165"/>
              <a:gd name="connsiteX6" fmla="*/ 54369 w 55226"/>
              <a:gd name="connsiteY6" fmla="*/ 3029 h 30165"/>
              <a:gd name="connsiteX7" fmla="*/ 3953 w 55226"/>
              <a:gd name="connsiteY7" fmla="*/ 29985 h 30165"/>
              <a:gd name="connsiteX8" fmla="*/ 2439 w 55226"/>
              <a:gd name="connsiteY8" fmla="*/ 30166 h 30165"/>
              <a:gd name="connsiteX9" fmla="*/ 962 w 55226"/>
              <a:gd name="connsiteY9" fmla="*/ 29804 h 30165"/>
              <a:gd name="connsiteX10" fmla="*/ 0 w 55226"/>
              <a:gd name="connsiteY10" fmla="*/ 28261 h 30165"/>
              <a:gd name="connsiteX11" fmla="*/ 438 w 55226"/>
              <a:gd name="connsiteY11" fmla="*/ 27604 h 30165"/>
              <a:gd name="connsiteX12" fmla="*/ 1400 w 55226"/>
              <a:gd name="connsiteY12" fmla="*/ 27908 h 30165"/>
              <a:gd name="connsiteX13" fmla="*/ 2391 w 55226"/>
              <a:gd name="connsiteY13" fmla="*/ 29051 h 30165"/>
              <a:gd name="connsiteX14" fmla="*/ 4029 w 55226"/>
              <a:gd name="connsiteY14" fmla="*/ 29575 h 30165"/>
              <a:gd name="connsiteX15" fmla="*/ 3953 w 55226"/>
              <a:gd name="connsiteY15" fmla="*/ 29985 h 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226" h="30165">
                <a:moveTo>
                  <a:pt x="54369" y="3029"/>
                </a:moveTo>
                <a:lnTo>
                  <a:pt x="53930" y="3248"/>
                </a:lnTo>
                <a:lnTo>
                  <a:pt x="53435" y="2181"/>
                </a:lnTo>
                <a:lnTo>
                  <a:pt x="54073" y="571"/>
                </a:lnTo>
                <a:lnTo>
                  <a:pt x="54693" y="0"/>
                </a:lnTo>
                <a:lnTo>
                  <a:pt x="55226" y="1267"/>
                </a:lnTo>
                <a:lnTo>
                  <a:pt x="54369" y="3029"/>
                </a:lnTo>
                <a:close/>
                <a:moveTo>
                  <a:pt x="3953" y="29985"/>
                </a:moveTo>
                <a:lnTo>
                  <a:pt x="2439" y="30166"/>
                </a:lnTo>
                <a:lnTo>
                  <a:pt x="962" y="29804"/>
                </a:lnTo>
                <a:lnTo>
                  <a:pt x="0" y="28261"/>
                </a:lnTo>
                <a:lnTo>
                  <a:pt x="438" y="27604"/>
                </a:lnTo>
                <a:lnTo>
                  <a:pt x="1400" y="27908"/>
                </a:lnTo>
                <a:lnTo>
                  <a:pt x="2391" y="29051"/>
                </a:lnTo>
                <a:lnTo>
                  <a:pt x="4029" y="29575"/>
                </a:lnTo>
                <a:lnTo>
                  <a:pt x="3953" y="299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E6191F78-C753-D395-5FCC-8C81B62E562E}"/>
              </a:ext>
            </a:extLst>
          </p:cNvPr>
          <p:cNvSpPr/>
          <p:nvPr/>
        </p:nvSpPr>
        <p:spPr>
          <a:xfrm>
            <a:off x="10814005" y="5027432"/>
            <a:ext cx="35528" cy="15906"/>
          </a:xfrm>
          <a:custGeom>
            <a:avLst/>
            <a:gdLst>
              <a:gd name="connsiteX0" fmla="*/ 11906 w 35528"/>
              <a:gd name="connsiteY0" fmla="*/ 0 h 15906"/>
              <a:gd name="connsiteX1" fmla="*/ 14897 w 35528"/>
              <a:gd name="connsiteY1" fmla="*/ 2581 h 15906"/>
              <a:gd name="connsiteX2" fmla="*/ 16097 w 35528"/>
              <a:gd name="connsiteY2" fmla="*/ 6001 h 15906"/>
              <a:gd name="connsiteX3" fmla="*/ 14802 w 35528"/>
              <a:gd name="connsiteY3" fmla="*/ 9268 h 15906"/>
              <a:gd name="connsiteX4" fmla="*/ 11973 w 35528"/>
              <a:gd name="connsiteY4" fmla="*/ 8468 h 15906"/>
              <a:gd name="connsiteX5" fmla="*/ 7858 w 35528"/>
              <a:gd name="connsiteY5" fmla="*/ 9163 h 15906"/>
              <a:gd name="connsiteX6" fmla="*/ 6487 w 35528"/>
              <a:gd name="connsiteY6" fmla="*/ 8925 h 15906"/>
              <a:gd name="connsiteX7" fmla="*/ 3200 w 35528"/>
              <a:gd name="connsiteY7" fmla="*/ 4915 h 15906"/>
              <a:gd name="connsiteX8" fmla="*/ 914 w 35528"/>
              <a:gd name="connsiteY8" fmla="*/ 3115 h 15906"/>
              <a:gd name="connsiteX9" fmla="*/ 0 w 35528"/>
              <a:gd name="connsiteY9" fmla="*/ 1419 h 15906"/>
              <a:gd name="connsiteX10" fmla="*/ 2906 w 35528"/>
              <a:gd name="connsiteY10" fmla="*/ 1610 h 15906"/>
              <a:gd name="connsiteX11" fmla="*/ 7154 w 35528"/>
              <a:gd name="connsiteY11" fmla="*/ 486 h 15906"/>
              <a:gd name="connsiteX12" fmla="*/ 11906 w 35528"/>
              <a:gd name="connsiteY12" fmla="*/ 0 h 15906"/>
              <a:gd name="connsiteX13" fmla="*/ 35424 w 35528"/>
              <a:gd name="connsiteY13" fmla="*/ 15888 h 15906"/>
              <a:gd name="connsiteX14" fmla="*/ 28090 w 35528"/>
              <a:gd name="connsiteY14" fmla="*/ 15907 h 15906"/>
              <a:gd name="connsiteX15" fmla="*/ 24461 w 35528"/>
              <a:gd name="connsiteY15" fmla="*/ 14669 h 15906"/>
              <a:gd name="connsiteX16" fmla="*/ 23175 w 35528"/>
              <a:gd name="connsiteY16" fmla="*/ 14659 h 15906"/>
              <a:gd name="connsiteX17" fmla="*/ 20070 w 35528"/>
              <a:gd name="connsiteY17" fmla="*/ 12068 h 15906"/>
              <a:gd name="connsiteX18" fmla="*/ 19593 w 35528"/>
              <a:gd name="connsiteY18" fmla="*/ 10706 h 15906"/>
              <a:gd name="connsiteX19" fmla="*/ 21222 w 35528"/>
              <a:gd name="connsiteY19" fmla="*/ 9811 h 15906"/>
              <a:gd name="connsiteX20" fmla="*/ 24603 w 35528"/>
              <a:gd name="connsiteY20" fmla="*/ 9344 h 15906"/>
              <a:gd name="connsiteX21" fmla="*/ 31404 w 35528"/>
              <a:gd name="connsiteY21" fmla="*/ 11316 h 15906"/>
              <a:gd name="connsiteX22" fmla="*/ 32433 w 35528"/>
              <a:gd name="connsiteY22" fmla="*/ 13068 h 15906"/>
              <a:gd name="connsiteX23" fmla="*/ 33995 w 35528"/>
              <a:gd name="connsiteY23" fmla="*/ 13259 h 15906"/>
              <a:gd name="connsiteX24" fmla="*/ 35214 w 35528"/>
              <a:gd name="connsiteY24" fmla="*/ 14021 h 15906"/>
              <a:gd name="connsiteX25" fmla="*/ 35529 w 35528"/>
              <a:gd name="connsiteY25" fmla="*/ 15250 h 15906"/>
              <a:gd name="connsiteX26" fmla="*/ 35424 w 35528"/>
              <a:gd name="connsiteY26" fmla="*/ 15888 h 15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528" h="15906">
                <a:moveTo>
                  <a:pt x="11906" y="0"/>
                </a:moveTo>
                <a:lnTo>
                  <a:pt x="14897" y="2581"/>
                </a:lnTo>
                <a:lnTo>
                  <a:pt x="16097" y="6001"/>
                </a:lnTo>
                <a:lnTo>
                  <a:pt x="14802" y="9268"/>
                </a:lnTo>
                <a:lnTo>
                  <a:pt x="11973" y="8468"/>
                </a:lnTo>
                <a:lnTo>
                  <a:pt x="7858" y="9163"/>
                </a:lnTo>
                <a:lnTo>
                  <a:pt x="6487" y="8925"/>
                </a:lnTo>
                <a:lnTo>
                  <a:pt x="3200" y="4915"/>
                </a:lnTo>
                <a:lnTo>
                  <a:pt x="914" y="3115"/>
                </a:lnTo>
                <a:lnTo>
                  <a:pt x="0" y="1419"/>
                </a:lnTo>
                <a:lnTo>
                  <a:pt x="2906" y="1610"/>
                </a:lnTo>
                <a:lnTo>
                  <a:pt x="7154" y="486"/>
                </a:lnTo>
                <a:lnTo>
                  <a:pt x="11906" y="0"/>
                </a:lnTo>
                <a:close/>
                <a:moveTo>
                  <a:pt x="35424" y="15888"/>
                </a:moveTo>
                <a:lnTo>
                  <a:pt x="28090" y="15907"/>
                </a:lnTo>
                <a:lnTo>
                  <a:pt x="24461" y="14669"/>
                </a:lnTo>
                <a:lnTo>
                  <a:pt x="23175" y="14659"/>
                </a:lnTo>
                <a:lnTo>
                  <a:pt x="20070" y="12068"/>
                </a:lnTo>
                <a:lnTo>
                  <a:pt x="19593" y="10706"/>
                </a:lnTo>
                <a:lnTo>
                  <a:pt x="21222" y="9811"/>
                </a:lnTo>
                <a:lnTo>
                  <a:pt x="24603" y="9344"/>
                </a:lnTo>
                <a:lnTo>
                  <a:pt x="31404" y="11316"/>
                </a:lnTo>
                <a:lnTo>
                  <a:pt x="32433" y="13068"/>
                </a:lnTo>
                <a:lnTo>
                  <a:pt x="33995" y="13259"/>
                </a:lnTo>
                <a:lnTo>
                  <a:pt x="35214" y="14021"/>
                </a:lnTo>
                <a:lnTo>
                  <a:pt x="35529" y="15250"/>
                </a:lnTo>
                <a:lnTo>
                  <a:pt x="35424" y="158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EBAEF841-2B14-D572-0E05-066A20F0F5E7}"/>
              </a:ext>
            </a:extLst>
          </p:cNvPr>
          <p:cNvSpPr/>
          <p:nvPr/>
        </p:nvSpPr>
        <p:spPr>
          <a:xfrm>
            <a:off x="6946675" y="4152484"/>
            <a:ext cx="319763" cy="184327"/>
          </a:xfrm>
          <a:custGeom>
            <a:avLst/>
            <a:gdLst>
              <a:gd name="connsiteX0" fmla="*/ 281654 w 319763"/>
              <a:gd name="connsiteY0" fmla="*/ 65513 h 184327"/>
              <a:gd name="connsiteX1" fmla="*/ 268176 w 319763"/>
              <a:gd name="connsiteY1" fmla="*/ 70447 h 184327"/>
              <a:gd name="connsiteX2" fmla="*/ 264623 w 319763"/>
              <a:gd name="connsiteY2" fmla="*/ 72638 h 184327"/>
              <a:gd name="connsiteX3" fmla="*/ 261395 w 319763"/>
              <a:gd name="connsiteY3" fmla="*/ 75343 h 184327"/>
              <a:gd name="connsiteX4" fmla="*/ 258975 w 319763"/>
              <a:gd name="connsiteY4" fmla="*/ 78724 h 184327"/>
              <a:gd name="connsiteX5" fmla="*/ 257280 w 319763"/>
              <a:gd name="connsiteY5" fmla="*/ 84658 h 184327"/>
              <a:gd name="connsiteX6" fmla="*/ 258566 w 319763"/>
              <a:gd name="connsiteY6" fmla="*/ 90078 h 184327"/>
              <a:gd name="connsiteX7" fmla="*/ 258442 w 319763"/>
              <a:gd name="connsiteY7" fmla="*/ 92983 h 184327"/>
              <a:gd name="connsiteX8" fmla="*/ 254965 w 319763"/>
              <a:gd name="connsiteY8" fmla="*/ 94907 h 184327"/>
              <a:gd name="connsiteX9" fmla="*/ 251717 w 319763"/>
              <a:gd name="connsiteY9" fmla="*/ 96288 h 184327"/>
              <a:gd name="connsiteX10" fmla="*/ 248107 w 319763"/>
              <a:gd name="connsiteY10" fmla="*/ 98403 h 184327"/>
              <a:gd name="connsiteX11" fmla="*/ 245916 w 319763"/>
              <a:gd name="connsiteY11" fmla="*/ 98927 h 184327"/>
              <a:gd name="connsiteX12" fmla="*/ 244126 w 319763"/>
              <a:gd name="connsiteY12" fmla="*/ 100603 h 184327"/>
              <a:gd name="connsiteX13" fmla="*/ 242040 w 319763"/>
              <a:gd name="connsiteY13" fmla="*/ 101775 h 184327"/>
              <a:gd name="connsiteX14" fmla="*/ 234525 w 319763"/>
              <a:gd name="connsiteY14" fmla="*/ 104823 h 184327"/>
              <a:gd name="connsiteX15" fmla="*/ 226314 w 319763"/>
              <a:gd name="connsiteY15" fmla="*/ 107175 h 184327"/>
              <a:gd name="connsiteX16" fmla="*/ 213265 w 319763"/>
              <a:gd name="connsiteY16" fmla="*/ 109995 h 184327"/>
              <a:gd name="connsiteX17" fmla="*/ 208226 w 319763"/>
              <a:gd name="connsiteY17" fmla="*/ 113052 h 184327"/>
              <a:gd name="connsiteX18" fmla="*/ 203645 w 319763"/>
              <a:gd name="connsiteY18" fmla="*/ 115148 h 184327"/>
              <a:gd name="connsiteX19" fmla="*/ 196682 w 319763"/>
              <a:gd name="connsiteY19" fmla="*/ 115776 h 184327"/>
              <a:gd name="connsiteX20" fmla="*/ 187119 w 319763"/>
              <a:gd name="connsiteY20" fmla="*/ 118682 h 184327"/>
              <a:gd name="connsiteX21" fmla="*/ 181803 w 319763"/>
              <a:gd name="connsiteY21" fmla="*/ 121006 h 184327"/>
              <a:gd name="connsiteX22" fmla="*/ 175203 w 319763"/>
              <a:gd name="connsiteY22" fmla="*/ 124787 h 184327"/>
              <a:gd name="connsiteX23" fmla="*/ 173745 w 319763"/>
              <a:gd name="connsiteY23" fmla="*/ 125978 h 184327"/>
              <a:gd name="connsiteX24" fmla="*/ 172584 w 319763"/>
              <a:gd name="connsiteY24" fmla="*/ 128759 h 184327"/>
              <a:gd name="connsiteX25" fmla="*/ 170555 w 319763"/>
              <a:gd name="connsiteY25" fmla="*/ 131159 h 184327"/>
              <a:gd name="connsiteX26" fmla="*/ 166583 w 319763"/>
              <a:gd name="connsiteY26" fmla="*/ 135093 h 184327"/>
              <a:gd name="connsiteX27" fmla="*/ 163602 w 319763"/>
              <a:gd name="connsiteY27" fmla="*/ 137113 h 184327"/>
              <a:gd name="connsiteX28" fmla="*/ 161610 w 319763"/>
              <a:gd name="connsiteY28" fmla="*/ 137217 h 184327"/>
              <a:gd name="connsiteX29" fmla="*/ 157743 w 319763"/>
              <a:gd name="connsiteY29" fmla="*/ 138322 h 184327"/>
              <a:gd name="connsiteX30" fmla="*/ 153162 w 319763"/>
              <a:gd name="connsiteY30" fmla="*/ 138551 h 184327"/>
              <a:gd name="connsiteX31" fmla="*/ 145466 w 319763"/>
              <a:gd name="connsiteY31" fmla="*/ 137170 h 184327"/>
              <a:gd name="connsiteX32" fmla="*/ 143485 w 319763"/>
              <a:gd name="connsiteY32" fmla="*/ 138132 h 184327"/>
              <a:gd name="connsiteX33" fmla="*/ 141856 w 319763"/>
              <a:gd name="connsiteY33" fmla="*/ 139665 h 184327"/>
              <a:gd name="connsiteX34" fmla="*/ 135922 w 319763"/>
              <a:gd name="connsiteY34" fmla="*/ 142361 h 184327"/>
              <a:gd name="connsiteX35" fmla="*/ 129893 w 319763"/>
              <a:gd name="connsiteY35" fmla="*/ 147742 h 184327"/>
              <a:gd name="connsiteX36" fmla="*/ 125482 w 319763"/>
              <a:gd name="connsiteY36" fmla="*/ 149171 h 184327"/>
              <a:gd name="connsiteX37" fmla="*/ 118348 w 319763"/>
              <a:gd name="connsiteY37" fmla="*/ 150857 h 184327"/>
              <a:gd name="connsiteX38" fmla="*/ 113357 w 319763"/>
              <a:gd name="connsiteY38" fmla="*/ 153095 h 184327"/>
              <a:gd name="connsiteX39" fmla="*/ 110004 w 319763"/>
              <a:gd name="connsiteY39" fmla="*/ 153991 h 184327"/>
              <a:gd name="connsiteX40" fmla="*/ 105689 w 319763"/>
              <a:gd name="connsiteY40" fmla="*/ 154457 h 184327"/>
              <a:gd name="connsiteX41" fmla="*/ 97698 w 319763"/>
              <a:gd name="connsiteY41" fmla="*/ 154229 h 184327"/>
              <a:gd name="connsiteX42" fmla="*/ 90125 w 319763"/>
              <a:gd name="connsiteY42" fmla="*/ 155039 h 184327"/>
              <a:gd name="connsiteX43" fmla="*/ 83105 w 319763"/>
              <a:gd name="connsiteY43" fmla="*/ 156553 h 184327"/>
              <a:gd name="connsiteX44" fmla="*/ 79810 w 319763"/>
              <a:gd name="connsiteY44" fmla="*/ 159420 h 184327"/>
              <a:gd name="connsiteX45" fmla="*/ 76048 w 319763"/>
              <a:gd name="connsiteY45" fmla="*/ 163964 h 184327"/>
              <a:gd name="connsiteX46" fmla="*/ 69904 w 319763"/>
              <a:gd name="connsiteY46" fmla="*/ 165840 h 184327"/>
              <a:gd name="connsiteX47" fmla="*/ 68456 w 319763"/>
              <a:gd name="connsiteY47" fmla="*/ 167469 h 184327"/>
              <a:gd name="connsiteX48" fmla="*/ 66560 w 319763"/>
              <a:gd name="connsiteY48" fmla="*/ 170812 h 184327"/>
              <a:gd name="connsiteX49" fmla="*/ 62589 w 319763"/>
              <a:gd name="connsiteY49" fmla="*/ 171679 h 184327"/>
              <a:gd name="connsiteX50" fmla="*/ 58988 w 319763"/>
              <a:gd name="connsiteY50" fmla="*/ 172241 h 184327"/>
              <a:gd name="connsiteX51" fmla="*/ 55312 w 319763"/>
              <a:gd name="connsiteY51" fmla="*/ 170783 h 184327"/>
              <a:gd name="connsiteX52" fmla="*/ 48377 w 319763"/>
              <a:gd name="connsiteY52" fmla="*/ 174822 h 184327"/>
              <a:gd name="connsiteX53" fmla="*/ 45758 w 319763"/>
              <a:gd name="connsiteY53" fmla="*/ 175489 h 184327"/>
              <a:gd name="connsiteX54" fmla="*/ 41777 w 319763"/>
              <a:gd name="connsiteY54" fmla="*/ 175651 h 184327"/>
              <a:gd name="connsiteX55" fmla="*/ 38948 w 319763"/>
              <a:gd name="connsiteY55" fmla="*/ 176498 h 184327"/>
              <a:gd name="connsiteX56" fmla="*/ 36919 w 319763"/>
              <a:gd name="connsiteY56" fmla="*/ 176260 h 184327"/>
              <a:gd name="connsiteX57" fmla="*/ 34395 w 319763"/>
              <a:gd name="connsiteY57" fmla="*/ 174679 h 184327"/>
              <a:gd name="connsiteX58" fmla="*/ 29023 w 319763"/>
              <a:gd name="connsiteY58" fmla="*/ 172764 h 184327"/>
              <a:gd name="connsiteX59" fmla="*/ 25098 w 319763"/>
              <a:gd name="connsiteY59" fmla="*/ 174012 h 184327"/>
              <a:gd name="connsiteX60" fmla="*/ 24765 w 319763"/>
              <a:gd name="connsiteY60" fmla="*/ 170193 h 184327"/>
              <a:gd name="connsiteX61" fmla="*/ 18259 w 319763"/>
              <a:gd name="connsiteY61" fmla="*/ 158515 h 184327"/>
              <a:gd name="connsiteX62" fmla="*/ 19612 w 319763"/>
              <a:gd name="connsiteY62" fmla="*/ 148333 h 184327"/>
              <a:gd name="connsiteX63" fmla="*/ 19612 w 319763"/>
              <a:gd name="connsiteY63" fmla="*/ 146895 h 184327"/>
              <a:gd name="connsiteX64" fmla="*/ 18316 w 319763"/>
              <a:gd name="connsiteY64" fmla="*/ 142342 h 184327"/>
              <a:gd name="connsiteX65" fmla="*/ 14440 w 319763"/>
              <a:gd name="connsiteY65" fmla="*/ 138179 h 184327"/>
              <a:gd name="connsiteX66" fmla="*/ 14554 w 319763"/>
              <a:gd name="connsiteY66" fmla="*/ 132902 h 184327"/>
              <a:gd name="connsiteX67" fmla="*/ 13258 w 319763"/>
              <a:gd name="connsiteY67" fmla="*/ 129130 h 184327"/>
              <a:gd name="connsiteX68" fmla="*/ 12230 w 319763"/>
              <a:gd name="connsiteY68" fmla="*/ 125244 h 184327"/>
              <a:gd name="connsiteX69" fmla="*/ 12563 w 319763"/>
              <a:gd name="connsiteY69" fmla="*/ 124216 h 184327"/>
              <a:gd name="connsiteX70" fmla="*/ 12621 w 319763"/>
              <a:gd name="connsiteY70" fmla="*/ 123282 h 184327"/>
              <a:gd name="connsiteX71" fmla="*/ 10639 w 319763"/>
              <a:gd name="connsiteY71" fmla="*/ 117291 h 184327"/>
              <a:gd name="connsiteX72" fmla="*/ 9982 w 319763"/>
              <a:gd name="connsiteY72" fmla="*/ 116081 h 184327"/>
              <a:gd name="connsiteX73" fmla="*/ 9734 w 319763"/>
              <a:gd name="connsiteY73" fmla="*/ 114824 h 184327"/>
              <a:gd name="connsiteX74" fmla="*/ 10383 w 319763"/>
              <a:gd name="connsiteY74" fmla="*/ 113862 h 184327"/>
              <a:gd name="connsiteX75" fmla="*/ 10363 w 319763"/>
              <a:gd name="connsiteY75" fmla="*/ 112747 h 184327"/>
              <a:gd name="connsiteX76" fmla="*/ 9315 w 319763"/>
              <a:gd name="connsiteY76" fmla="*/ 110909 h 184327"/>
              <a:gd name="connsiteX77" fmla="*/ 8201 w 319763"/>
              <a:gd name="connsiteY77" fmla="*/ 107404 h 184327"/>
              <a:gd name="connsiteX78" fmla="*/ 2914 w 319763"/>
              <a:gd name="connsiteY78" fmla="*/ 104651 h 184327"/>
              <a:gd name="connsiteX79" fmla="*/ 3991 w 319763"/>
              <a:gd name="connsiteY79" fmla="*/ 102070 h 184327"/>
              <a:gd name="connsiteX80" fmla="*/ 5019 w 319763"/>
              <a:gd name="connsiteY80" fmla="*/ 102975 h 184327"/>
              <a:gd name="connsiteX81" fmla="*/ 6410 w 319763"/>
              <a:gd name="connsiteY81" fmla="*/ 103746 h 184327"/>
              <a:gd name="connsiteX82" fmla="*/ 6696 w 319763"/>
              <a:gd name="connsiteY82" fmla="*/ 102080 h 184327"/>
              <a:gd name="connsiteX83" fmla="*/ 6715 w 319763"/>
              <a:gd name="connsiteY83" fmla="*/ 100832 h 184327"/>
              <a:gd name="connsiteX84" fmla="*/ 4506 w 319763"/>
              <a:gd name="connsiteY84" fmla="*/ 93031 h 184327"/>
              <a:gd name="connsiteX85" fmla="*/ 7782 w 319763"/>
              <a:gd name="connsiteY85" fmla="*/ 82610 h 184327"/>
              <a:gd name="connsiteX86" fmla="*/ 6705 w 319763"/>
              <a:gd name="connsiteY86" fmla="*/ 73209 h 184327"/>
              <a:gd name="connsiteX87" fmla="*/ 11706 w 319763"/>
              <a:gd name="connsiteY87" fmla="*/ 69409 h 184327"/>
              <a:gd name="connsiteX88" fmla="*/ 12964 w 319763"/>
              <a:gd name="connsiteY88" fmla="*/ 68266 h 184327"/>
              <a:gd name="connsiteX89" fmla="*/ 13688 w 319763"/>
              <a:gd name="connsiteY89" fmla="*/ 67266 h 184327"/>
              <a:gd name="connsiteX90" fmla="*/ 14868 w 319763"/>
              <a:gd name="connsiteY90" fmla="*/ 65113 h 184327"/>
              <a:gd name="connsiteX91" fmla="*/ 16478 w 319763"/>
              <a:gd name="connsiteY91" fmla="*/ 64418 h 184327"/>
              <a:gd name="connsiteX92" fmla="*/ 17050 w 319763"/>
              <a:gd name="connsiteY92" fmla="*/ 62151 h 184327"/>
              <a:gd name="connsiteX93" fmla="*/ 17002 w 319763"/>
              <a:gd name="connsiteY93" fmla="*/ 61017 h 184327"/>
              <a:gd name="connsiteX94" fmla="*/ 15964 w 319763"/>
              <a:gd name="connsiteY94" fmla="*/ 60046 h 184327"/>
              <a:gd name="connsiteX95" fmla="*/ 15183 w 319763"/>
              <a:gd name="connsiteY95" fmla="*/ 57407 h 184327"/>
              <a:gd name="connsiteX96" fmla="*/ 15440 w 319763"/>
              <a:gd name="connsiteY96" fmla="*/ 54055 h 184327"/>
              <a:gd name="connsiteX97" fmla="*/ 15697 w 319763"/>
              <a:gd name="connsiteY97" fmla="*/ 52654 h 184327"/>
              <a:gd name="connsiteX98" fmla="*/ 16240 w 319763"/>
              <a:gd name="connsiteY98" fmla="*/ 50092 h 184327"/>
              <a:gd name="connsiteX99" fmla="*/ 17993 w 319763"/>
              <a:gd name="connsiteY99" fmla="*/ 49139 h 184327"/>
              <a:gd name="connsiteX100" fmla="*/ 18402 w 319763"/>
              <a:gd name="connsiteY100" fmla="*/ 48378 h 184327"/>
              <a:gd name="connsiteX101" fmla="*/ 17050 w 319763"/>
              <a:gd name="connsiteY101" fmla="*/ 46758 h 184327"/>
              <a:gd name="connsiteX102" fmla="*/ 17173 w 319763"/>
              <a:gd name="connsiteY102" fmla="*/ 45787 h 184327"/>
              <a:gd name="connsiteX103" fmla="*/ 20145 w 319763"/>
              <a:gd name="connsiteY103" fmla="*/ 43072 h 184327"/>
              <a:gd name="connsiteX104" fmla="*/ 21317 w 319763"/>
              <a:gd name="connsiteY104" fmla="*/ 42263 h 184327"/>
              <a:gd name="connsiteX105" fmla="*/ 23241 w 319763"/>
              <a:gd name="connsiteY105" fmla="*/ 41424 h 184327"/>
              <a:gd name="connsiteX106" fmla="*/ 24746 w 319763"/>
              <a:gd name="connsiteY106" fmla="*/ 41434 h 184327"/>
              <a:gd name="connsiteX107" fmla="*/ 26479 w 319763"/>
              <a:gd name="connsiteY107" fmla="*/ 41910 h 184327"/>
              <a:gd name="connsiteX108" fmla="*/ 28032 w 319763"/>
              <a:gd name="connsiteY108" fmla="*/ 42672 h 184327"/>
              <a:gd name="connsiteX109" fmla="*/ 29537 w 319763"/>
              <a:gd name="connsiteY109" fmla="*/ 44053 h 184327"/>
              <a:gd name="connsiteX110" fmla="*/ 31128 w 319763"/>
              <a:gd name="connsiteY110" fmla="*/ 45625 h 184327"/>
              <a:gd name="connsiteX111" fmla="*/ 33566 w 319763"/>
              <a:gd name="connsiteY111" fmla="*/ 46225 h 184327"/>
              <a:gd name="connsiteX112" fmla="*/ 35223 w 319763"/>
              <a:gd name="connsiteY112" fmla="*/ 46072 h 184327"/>
              <a:gd name="connsiteX113" fmla="*/ 36576 w 319763"/>
              <a:gd name="connsiteY113" fmla="*/ 46768 h 184327"/>
              <a:gd name="connsiteX114" fmla="*/ 37719 w 319763"/>
              <a:gd name="connsiteY114" fmla="*/ 46387 h 184327"/>
              <a:gd name="connsiteX115" fmla="*/ 39014 w 319763"/>
              <a:gd name="connsiteY115" fmla="*/ 45577 h 184327"/>
              <a:gd name="connsiteX116" fmla="*/ 41091 w 319763"/>
              <a:gd name="connsiteY116" fmla="*/ 45625 h 184327"/>
              <a:gd name="connsiteX117" fmla="*/ 42958 w 319763"/>
              <a:gd name="connsiteY117" fmla="*/ 44710 h 184327"/>
              <a:gd name="connsiteX118" fmla="*/ 48273 w 319763"/>
              <a:gd name="connsiteY118" fmla="*/ 44272 h 184327"/>
              <a:gd name="connsiteX119" fmla="*/ 53397 w 319763"/>
              <a:gd name="connsiteY119" fmla="*/ 44548 h 184327"/>
              <a:gd name="connsiteX120" fmla="*/ 58750 w 319763"/>
              <a:gd name="connsiteY120" fmla="*/ 43787 h 184327"/>
              <a:gd name="connsiteX121" fmla="*/ 64094 w 319763"/>
              <a:gd name="connsiteY121" fmla="*/ 43844 h 184327"/>
              <a:gd name="connsiteX122" fmla="*/ 69485 w 319763"/>
              <a:gd name="connsiteY122" fmla="*/ 43901 h 184327"/>
              <a:gd name="connsiteX123" fmla="*/ 70675 w 319763"/>
              <a:gd name="connsiteY123" fmla="*/ 44015 h 184327"/>
              <a:gd name="connsiteX124" fmla="*/ 71847 w 319763"/>
              <a:gd name="connsiteY124" fmla="*/ 44491 h 184327"/>
              <a:gd name="connsiteX125" fmla="*/ 76391 w 319763"/>
              <a:gd name="connsiteY125" fmla="*/ 46892 h 184327"/>
              <a:gd name="connsiteX126" fmla="*/ 79839 w 319763"/>
              <a:gd name="connsiteY126" fmla="*/ 47387 h 184327"/>
              <a:gd name="connsiteX127" fmla="*/ 86763 w 319763"/>
              <a:gd name="connsiteY127" fmla="*/ 48044 h 184327"/>
              <a:gd name="connsiteX128" fmla="*/ 94145 w 319763"/>
              <a:gd name="connsiteY128" fmla="*/ 48749 h 184327"/>
              <a:gd name="connsiteX129" fmla="*/ 100546 w 319763"/>
              <a:gd name="connsiteY129" fmla="*/ 49349 h 184327"/>
              <a:gd name="connsiteX130" fmla="*/ 105975 w 319763"/>
              <a:gd name="connsiteY130" fmla="*/ 48778 h 184327"/>
              <a:gd name="connsiteX131" fmla="*/ 110480 w 319763"/>
              <a:gd name="connsiteY131" fmla="*/ 48311 h 184327"/>
              <a:gd name="connsiteX132" fmla="*/ 111700 w 319763"/>
              <a:gd name="connsiteY132" fmla="*/ 48387 h 184327"/>
              <a:gd name="connsiteX133" fmla="*/ 113062 w 319763"/>
              <a:gd name="connsiteY133" fmla="*/ 49873 h 184327"/>
              <a:gd name="connsiteX134" fmla="*/ 115776 w 319763"/>
              <a:gd name="connsiteY134" fmla="*/ 53578 h 184327"/>
              <a:gd name="connsiteX135" fmla="*/ 118339 w 319763"/>
              <a:gd name="connsiteY135" fmla="*/ 57064 h 184327"/>
              <a:gd name="connsiteX136" fmla="*/ 122825 w 319763"/>
              <a:gd name="connsiteY136" fmla="*/ 57255 h 184327"/>
              <a:gd name="connsiteX137" fmla="*/ 125702 w 319763"/>
              <a:gd name="connsiteY137" fmla="*/ 55940 h 184327"/>
              <a:gd name="connsiteX138" fmla="*/ 128864 w 319763"/>
              <a:gd name="connsiteY138" fmla="*/ 54093 h 184327"/>
              <a:gd name="connsiteX139" fmla="*/ 130797 w 319763"/>
              <a:gd name="connsiteY139" fmla="*/ 52664 h 184327"/>
              <a:gd name="connsiteX140" fmla="*/ 133035 w 319763"/>
              <a:gd name="connsiteY140" fmla="*/ 46987 h 184327"/>
              <a:gd name="connsiteX141" fmla="*/ 134484 w 319763"/>
              <a:gd name="connsiteY141" fmla="*/ 43310 h 184327"/>
              <a:gd name="connsiteX142" fmla="*/ 137808 w 319763"/>
              <a:gd name="connsiteY142" fmla="*/ 39167 h 184327"/>
              <a:gd name="connsiteX143" fmla="*/ 140589 w 319763"/>
              <a:gd name="connsiteY143" fmla="*/ 35700 h 184327"/>
              <a:gd name="connsiteX144" fmla="*/ 144266 w 319763"/>
              <a:gd name="connsiteY144" fmla="*/ 31099 h 184327"/>
              <a:gd name="connsiteX145" fmla="*/ 146304 w 319763"/>
              <a:gd name="connsiteY145" fmla="*/ 28556 h 184327"/>
              <a:gd name="connsiteX146" fmla="*/ 150323 w 319763"/>
              <a:gd name="connsiteY146" fmla="*/ 23527 h 184327"/>
              <a:gd name="connsiteX147" fmla="*/ 154162 w 319763"/>
              <a:gd name="connsiteY147" fmla="*/ 21565 h 184327"/>
              <a:gd name="connsiteX148" fmla="*/ 161573 w 319763"/>
              <a:gd name="connsiteY148" fmla="*/ 17783 h 184327"/>
              <a:gd name="connsiteX149" fmla="*/ 168840 w 319763"/>
              <a:gd name="connsiteY149" fmla="*/ 14059 h 184327"/>
              <a:gd name="connsiteX150" fmla="*/ 173574 w 319763"/>
              <a:gd name="connsiteY150" fmla="*/ 11630 h 184327"/>
              <a:gd name="connsiteX151" fmla="*/ 177603 w 319763"/>
              <a:gd name="connsiteY151" fmla="*/ 10525 h 184327"/>
              <a:gd name="connsiteX152" fmla="*/ 184356 w 319763"/>
              <a:gd name="connsiteY152" fmla="*/ 9573 h 184327"/>
              <a:gd name="connsiteX153" fmla="*/ 192291 w 319763"/>
              <a:gd name="connsiteY153" fmla="*/ 8449 h 184327"/>
              <a:gd name="connsiteX154" fmla="*/ 200225 w 319763"/>
              <a:gd name="connsiteY154" fmla="*/ 7325 h 184327"/>
              <a:gd name="connsiteX155" fmla="*/ 208693 w 319763"/>
              <a:gd name="connsiteY155" fmla="*/ 6134 h 184327"/>
              <a:gd name="connsiteX156" fmla="*/ 218123 w 319763"/>
              <a:gd name="connsiteY156" fmla="*/ 4801 h 184327"/>
              <a:gd name="connsiteX157" fmla="*/ 224590 w 319763"/>
              <a:gd name="connsiteY157" fmla="*/ 3886 h 184327"/>
              <a:gd name="connsiteX158" fmla="*/ 232829 w 319763"/>
              <a:gd name="connsiteY158" fmla="*/ 2715 h 184327"/>
              <a:gd name="connsiteX159" fmla="*/ 239687 w 319763"/>
              <a:gd name="connsiteY159" fmla="*/ 1743 h 184327"/>
              <a:gd name="connsiteX160" fmla="*/ 245783 w 319763"/>
              <a:gd name="connsiteY160" fmla="*/ 886 h 184327"/>
              <a:gd name="connsiteX161" fmla="*/ 252060 w 319763"/>
              <a:gd name="connsiteY161" fmla="*/ 0 h 184327"/>
              <a:gd name="connsiteX162" fmla="*/ 253241 w 319763"/>
              <a:gd name="connsiteY162" fmla="*/ 2800 h 184327"/>
              <a:gd name="connsiteX163" fmla="*/ 254422 w 319763"/>
              <a:gd name="connsiteY163" fmla="*/ 5601 h 184327"/>
              <a:gd name="connsiteX164" fmla="*/ 255613 w 319763"/>
              <a:gd name="connsiteY164" fmla="*/ 8401 h 184327"/>
              <a:gd name="connsiteX165" fmla="*/ 256794 w 319763"/>
              <a:gd name="connsiteY165" fmla="*/ 11201 h 184327"/>
              <a:gd name="connsiteX166" fmla="*/ 257975 w 319763"/>
              <a:gd name="connsiteY166" fmla="*/ 14002 h 184327"/>
              <a:gd name="connsiteX167" fmla="*/ 259156 w 319763"/>
              <a:gd name="connsiteY167" fmla="*/ 16802 h 184327"/>
              <a:gd name="connsiteX168" fmla="*/ 260337 w 319763"/>
              <a:gd name="connsiteY168" fmla="*/ 19593 h 184327"/>
              <a:gd name="connsiteX169" fmla="*/ 261528 w 319763"/>
              <a:gd name="connsiteY169" fmla="*/ 22384 h 184327"/>
              <a:gd name="connsiteX170" fmla="*/ 262709 w 319763"/>
              <a:gd name="connsiteY170" fmla="*/ 25175 h 184327"/>
              <a:gd name="connsiteX171" fmla="*/ 263890 w 319763"/>
              <a:gd name="connsiteY171" fmla="*/ 27965 h 184327"/>
              <a:gd name="connsiteX172" fmla="*/ 265071 w 319763"/>
              <a:gd name="connsiteY172" fmla="*/ 30756 h 184327"/>
              <a:gd name="connsiteX173" fmla="*/ 266262 w 319763"/>
              <a:gd name="connsiteY173" fmla="*/ 33547 h 184327"/>
              <a:gd name="connsiteX174" fmla="*/ 267443 w 319763"/>
              <a:gd name="connsiteY174" fmla="*/ 36328 h 184327"/>
              <a:gd name="connsiteX175" fmla="*/ 268624 w 319763"/>
              <a:gd name="connsiteY175" fmla="*/ 39110 h 184327"/>
              <a:gd name="connsiteX176" fmla="*/ 269805 w 319763"/>
              <a:gd name="connsiteY176" fmla="*/ 41891 h 184327"/>
              <a:gd name="connsiteX177" fmla="*/ 270986 w 319763"/>
              <a:gd name="connsiteY177" fmla="*/ 44672 h 184327"/>
              <a:gd name="connsiteX178" fmla="*/ 272149 w 319763"/>
              <a:gd name="connsiteY178" fmla="*/ 47387 h 184327"/>
              <a:gd name="connsiteX179" fmla="*/ 274053 w 319763"/>
              <a:gd name="connsiteY179" fmla="*/ 48292 h 184327"/>
              <a:gd name="connsiteX180" fmla="*/ 275187 w 319763"/>
              <a:gd name="connsiteY180" fmla="*/ 50863 h 184327"/>
              <a:gd name="connsiteX181" fmla="*/ 276806 w 319763"/>
              <a:gd name="connsiteY181" fmla="*/ 54531 h 184327"/>
              <a:gd name="connsiteX182" fmla="*/ 278435 w 319763"/>
              <a:gd name="connsiteY182" fmla="*/ 58188 h 184327"/>
              <a:gd name="connsiteX183" fmla="*/ 280054 w 319763"/>
              <a:gd name="connsiteY183" fmla="*/ 61846 h 184327"/>
              <a:gd name="connsiteX184" fmla="*/ 281654 w 319763"/>
              <a:gd name="connsiteY184" fmla="*/ 65513 h 184327"/>
              <a:gd name="connsiteX185" fmla="*/ 1095 w 319763"/>
              <a:gd name="connsiteY185" fmla="*/ 102689 h 184327"/>
              <a:gd name="connsiteX186" fmla="*/ 257 w 319763"/>
              <a:gd name="connsiteY186" fmla="*/ 103299 h 184327"/>
              <a:gd name="connsiteX187" fmla="*/ 0 w 319763"/>
              <a:gd name="connsiteY187" fmla="*/ 102232 h 184327"/>
              <a:gd name="connsiteX188" fmla="*/ 552 w 319763"/>
              <a:gd name="connsiteY188" fmla="*/ 99832 h 184327"/>
              <a:gd name="connsiteX189" fmla="*/ 1429 w 319763"/>
              <a:gd name="connsiteY189" fmla="*/ 99136 h 184327"/>
              <a:gd name="connsiteX190" fmla="*/ 2019 w 319763"/>
              <a:gd name="connsiteY190" fmla="*/ 100917 h 184327"/>
              <a:gd name="connsiteX191" fmla="*/ 1638 w 319763"/>
              <a:gd name="connsiteY191" fmla="*/ 101898 h 184327"/>
              <a:gd name="connsiteX192" fmla="*/ 1095 w 319763"/>
              <a:gd name="connsiteY192" fmla="*/ 102689 h 184327"/>
              <a:gd name="connsiteX193" fmla="*/ 6362 w 319763"/>
              <a:gd name="connsiteY193" fmla="*/ 139255 h 184327"/>
              <a:gd name="connsiteX194" fmla="*/ 6010 w 319763"/>
              <a:gd name="connsiteY194" fmla="*/ 139837 h 184327"/>
              <a:gd name="connsiteX195" fmla="*/ 5525 w 319763"/>
              <a:gd name="connsiteY195" fmla="*/ 139713 h 184327"/>
              <a:gd name="connsiteX196" fmla="*/ 3867 w 319763"/>
              <a:gd name="connsiteY196" fmla="*/ 138256 h 184327"/>
              <a:gd name="connsiteX197" fmla="*/ 5686 w 319763"/>
              <a:gd name="connsiteY197" fmla="*/ 136627 h 184327"/>
              <a:gd name="connsiteX198" fmla="*/ 6658 w 319763"/>
              <a:gd name="connsiteY198" fmla="*/ 138141 h 184327"/>
              <a:gd name="connsiteX199" fmla="*/ 6362 w 319763"/>
              <a:gd name="connsiteY199" fmla="*/ 139255 h 184327"/>
              <a:gd name="connsiteX200" fmla="*/ 5515 w 319763"/>
              <a:gd name="connsiteY200" fmla="*/ 146571 h 184327"/>
              <a:gd name="connsiteX201" fmla="*/ 3743 w 319763"/>
              <a:gd name="connsiteY201" fmla="*/ 147409 h 184327"/>
              <a:gd name="connsiteX202" fmla="*/ 4953 w 319763"/>
              <a:gd name="connsiteY202" fmla="*/ 145237 h 184327"/>
              <a:gd name="connsiteX203" fmla="*/ 6191 w 319763"/>
              <a:gd name="connsiteY203" fmla="*/ 144790 h 184327"/>
              <a:gd name="connsiteX204" fmla="*/ 6534 w 319763"/>
              <a:gd name="connsiteY204" fmla="*/ 144875 h 184327"/>
              <a:gd name="connsiteX205" fmla="*/ 5515 w 319763"/>
              <a:gd name="connsiteY205" fmla="*/ 146571 h 184327"/>
              <a:gd name="connsiteX206" fmla="*/ 299761 w 319763"/>
              <a:gd name="connsiteY206" fmla="*/ 175689 h 184327"/>
              <a:gd name="connsiteX207" fmla="*/ 301419 w 319763"/>
              <a:gd name="connsiteY207" fmla="*/ 176013 h 184327"/>
              <a:gd name="connsiteX208" fmla="*/ 303924 w 319763"/>
              <a:gd name="connsiteY208" fmla="*/ 175070 h 184327"/>
              <a:gd name="connsiteX209" fmla="*/ 311105 w 319763"/>
              <a:gd name="connsiteY209" fmla="*/ 174946 h 184327"/>
              <a:gd name="connsiteX210" fmla="*/ 319764 w 319763"/>
              <a:gd name="connsiteY210" fmla="*/ 177975 h 184327"/>
              <a:gd name="connsiteX211" fmla="*/ 318125 w 319763"/>
              <a:gd name="connsiteY211" fmla="*/ 178765 h 184327"/>
              <a:gd name="connsiteX212" fmla="*/ 317154 w 319763"/>
              <a:gd name="connsiteY212" fmla="*/ 179861 h 184327"/>
              <a:gd name="connsiteX213" fmla="*/ 313354 w 319763"/>
              <a:gd name="connsiteY213" fmla="*/ 180861 h 184327"/>
              <a:gd name="connsiteX214" fmla="*/ 309563 w 319763"/>
              <a:gd name="connsiteY214" fmla="*/ 183194 h 184327"/>
              <a:gd name="connsiteX215" fmla="*/ 298590 w 319763"/>
              <a:gd name="connsiteY215" fmla="*/ 184328 h 184327"/>
              <a:gd name="connsiteX216" fmla="*/ 295370 w 319763"/>
              <a:gd name="connsiteY216" fmla="*/ 183699 h 184327"/>
              <a:gd name="connsiteX217" fmla="*/ 292722 w 319763"/>
              <a:gd name="connsiteY217" fmla="*/ 181442 h 184327"/>
              <a:gd name="connsiteX218" fmla="*/ 287817 w 319763"/>
              <a:gd name="connsiteY218" fmla="*/ 178508 h 184327"/>
              <a:gd name="connsiteX219" fmla="*/ 289750 w 319763"/>
              <a:gd name="connsiteY219" fmla="*/ 176632 h 184327"/>
              <a:gd name="connsiteX220" fmla="*/ 290170 w 319763"/>
              <a:gd name="connsiteY220" fmla="*/ 175774 h 184327"/>
              <a:gd name="connsiteX221" fmla="*/ 290893 w 319763"/>
              <a:gd name="connsiteY221" fmla="*/ 174955 h 184327"/>
              <a:gd name="connsiteX222" fmla="*/ 293665 w 319763"/>
              <a:gd name="connsiteY222" fmla="*/ 173536 h 184327"/>
              <a:gd name="connsiteX223" fmla="*/ 296437 w 319763"/>
              <a:gd name="connsiteY223" fmla="*/ 173765 h 184327"/>
              <a:gd name="connsiteX224" fmla="*/ 299761 w 319763"/>
              <a:gd name="connsiteY224" fmla="*/ 175689 h 18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319763" h="184327">
                <a:moveTo>
                  <a:pt x="281654" y="65513"/>
                </a:moveTo>
                <a:lnTo>
                  <a:pt x="268176" y="70447"/>
                </a:lnTo>
                <a:lnTo>
                  <a:pt x="264623" y="72638"/>
                </a:lnTo>
                <a:lnTo>
                  <a:pt x="261395" y="75343"/>
                </a:lnTo>
                <a:lnTo>
                  <a:pt x="258975" y="78724"/>
                </a:lnTo>
                <a:lnTo>
                  <a:pt x="257280" y="84658"/>
                </a:lnTo>
                <a:lnTo>
                  <a:pt x="258566" y="90078"/>
                </a:lnTo>
                <a:lnTo>
                  <a:pt x="258442" y="92983"/>
                </a:lnTo>
                <a:lnTo>
                  <a:pt x="254965" y="94907"/>
                </a:lnTo>
                <a:lnTo>
                  <a:pt x="251717" y="96288"/>
                </a:lnTo>
                <a:lnTo>
                  <a:pt x="248107" y="98403"/>
                </a:lnTo>
                <a:lnTo>
                  <a:pt x="245916" y="98927"/>
                </a:lnTo>
                <a:lnTo>
                  <a:pt x="244126" y="100603"/>
                </a:lnTo>
                <a:lnTo>
                  <a:pt x="242040" y="101775"/>
                </a:lnTo>
                <a:lnTo>
                  <a:pt x="234525" y="104823"/>
                </a:lnTo>
                <a:lnTo>
                  <a:pt x="226314" y="107175"/>
                </a:lnTo>
                <a:lnTo>
                  <a:pt x="213265" y="109995"/>
                </a:lnTo>
                <a:lnTo>
                  <a:pt x="208226" y="113052"/>
                </a:lnTo>
                <a:lnTo>
                  <a:pt x="203645" y="115148"/>
                </a:lnTo>
                <a:lnTo>
                  <a:pt x="196682" y="115776"/>
                </a:lnTo>
                <a:lnTo>
                  <a:pt x="187119" y="118682"/>
                </a:lnTo>
                <a:lnTo>
                  <a:pt x="181803" y="121006"/>
                </a:lnTo>
                <a:lnTo>
                  <a:pt x="175203" y="124787"/>
                </a:lnTo>
                <a:lnTo>
                  <a:pt x="173745" y="125978"/>
                </a:lnTo>
                <a:lnTo>
                  <a:pt x="172584" y="128759"/>
                </a:lnTo>
                <a:lnTo>
                  <a:pt x="170555" y="131159"/>
                </a:lnTo>
                <a:lnTo>
                  <a:pt x="166583" y="135093"/>
                </a:lnTo>
                <a:lnTo>
                  <a:pt x="163602" y="137113"/>
                </a:lnTo>
                <a:lnTo>
                  <a:pt x="161610" y="137217"/>
                </a:lnTo>
                <a:lnTo>
                  <a:pt x="157743" y="138322"/>
                </a:lnTo>
                <a:lnTo>
                  <a:pt x="153162" y="138551"/>
                </a:lnTo>
                <a:lnTo>
                  <a:pt x="145466" y="137170"/>
                </a:lnTo>
                <a:lnTo>
                  <a:pt x="143485" y="138132"/>
                </a:lnTo>
                <a:lnTo>
                  <a:pt x="141856" y="139665"/>
                </a:lnTo>
                <a:lnTo>
                  <a:pt x="135922" y="142361"/>
                </a:lnTo>
                <a:lnTo>
                  <a:pt x="129893" y="147742"/>
                </a:lnTo>
                <a:lnTo>
                  <a:pt x="125482" y="149171"/>
                </a:lnTo>
                <a:lnTo>
                  <a:pt x="118348" y="150857"/>
                </a:lnTo>
                <a:lnTo>
                  <a:pt x="113357" y="153095"/>
                </a:lnTo>
                <a:lnTo>
                  <a:pt x="110004" y="153991"/>
                </a:lnTo>
                <a:lnTo>
                  <a:pt x="105689" y="154457"/>
                </a:lnTo>
                <a:lnTo>
                  <a:pt x="97698" y="154229"/>
                </a:lnTo>
                <a:lnTo>
                  <a:pt x="90125" y="155039"/>
                </a:lnTo>
                <a:lnTo>
                  <a:pt x="83105" y="156553"/>
                </a:lnTo>
                <a:lnTo>
                  <a:pt x="79810" y="159420"/>
                </a:lnTo>
                <a:lnTo>
                  <a:pt x="76048" y="163964"/>
                </a:lnTo>
                <a:lnTo>
                  <a:pt x="69904" y="165840"/>
                </a:lnTo>
                <a:lnTo>
                  <a:pt x="68456" y="167469"/>
                </a:lnTo>
                <a:lnTo>
                  <a:pt x="66560" y="170812"/>
                </a:lnTo>
                <a:lnTo>
                  <a:pt x="62589" y="171679"/>
                </a:lnTo>
                <a:lnTo>
                  <a:pt x="58988" y="172241"/>
                </a:lnTo>
                <a:lnTo>
                  <a:pt x="55312" y="170783"/>
                </a:lnTo>
                <a:lnTo>
                  <a:pt x="48377" y="174822"/>
                </a:lnTo>
                <a:lnTo>
                  <a:pt x="45758" y="175489"/>
                </a:lnTo>
                <a:lnTo>
                  <a:pt x="41777" y="175651"/>
                </a:lnTo>
                <a:lnTo>
                  <a:pt x="38948" y="176498"/>
                </a:lnTo>
                <a:lnTo>
                  <a:pt x="36919" y="176260"/>
                </a:lnTo>
                <a:lnTo>
                  <a:pt x="34395" y="174679"/>
                </a:lnTo>
                <a:lnTo>
                  <a:pt x="29023" y="172764"/>
                </a:lnTo>
                <a:lnTo>
                  <a:pt x="25098" y="174012"/>
                </a:lnTo>
                <a:lnTo>
                  <a:pt x="24765" y="170193"/>
                </a:lnTo>
                <a:lnTo>
                  <a:pt x="18259" y="158515"/>
                </a:lnTo>
                <a:lnTo>
                  <a:pt x="19612" y="148333"/>
                </a:lnTo>
                <a:lnTo>
                  <a:pt x="19612" y="146895"/>
                </a:lnTo>
                <a:lnTo>
                  <a:pt x="18316" y="142342"/>
                </a:lnTo>
                <a:lnTo>
                  <a:pt x="14440" y="138179"/>
                </a:lnTo>
                <a:lnTo>
                  <a:pt x="14554" y="132902"/>
                </a:lnTo>
                <a:lnTo>
                  <a:pt x="13258" y="129130"/>
                </a:lnTo>
                <a:lnTo>
                  <a:pt x="12230" y="125244"/>
                </a:lnTo>
                <a:lnTo>
                  <a:pt x="12563" y="124216"/>
                </a:lnTo>
                <a:lnTo>
                  <a:pt x="12621" y="123282"/>
                </a:lnTo>
                <a:lnTo>
                  <a:pt x="10639" y="117291"/>
                </a:lnTo>
                <a:lnTo>
                  <a:pt x="9982" y="116081"/>
                </a:lnTo>
                <a:lnTo>
                  <a:pt x="9734" y="114824"/>
                </a:lnTo>
                <a:lnTo>
                  <a:pt x="10383" y="113862"/>
                </a:lnTo>
                <a:lnTo>
                  <a:pt x="10363" y="112747"/>
                </a:lnTo>
                <a:lnTo>
                  <a:pt x="9315" y="110909"/>
                </a:lnTo>
                <a:lnTo>
                  <a:pt x="8201" y="107404"/>
                </a:lnTo>
                <a:lnTo>
                  <a:pt x="2914" y="104651"/>
                </a:lnTo>
                <a:lnTo>
                  <a:pt x="3991" y="102070"/>
                </a:lnTo>
                <a:lnTo>
                  <a:pt x="5019" y="102975"/>
                </a:lnTo>
                <a:lnTo>
                  <a:pt x="6410" y="103746"/>
                </a:lnTo>
                <a:lnTo>
                  <a:pt x="6696" y="102080"/>
                </a:lnTo>
                <a:lnTo>
                  <a:pt x="6715" y="100832"/>
                </a:lnTo>
                <a:lnTo>
                  <a:pt x="4506" y="93031"/>
                </a:lnTo>
                <a:lnTo>
                  <a:pt x="7782" y="82610"/>
                </a:lnTo>
                <a:lnTo>
                  <a:pt x="6705" y="73209"/>
                </a:lnTo>
                <a:lnTo>
                  <a:pt x="11706" y="69409"/>
                </a:lnTo>
                <a:lnTo>
                  <a:pt x="12964" y="68266"/>
                </a:lnTo>
                <a:lnTo>
                  <a:pt x="13688" y="67266"/>
                </a:lnTo>
                <a:lnTo>
                  <a:pt x="14868" y="65113"/>
                </a:lnTo>
                <a:lnTo>
                  <a:pt x="16478" y="64418"/>
                </a:lnTo>
                <a:lnTo>
                  <a:pt x="17050" y="62151"/>
                </a:lnTo>
                <a:lnTo>
                  <a:pt x="17002" y="61017"/>
                </a:lnTo>
                <a:lnTo>
                  <a:pt x="15964" y="60046"/>
                </a:lnTo>
                <a:lnTo>
                  <a:pt x="15183" y="57407"/>
                </a:lnTo>
                <a:lnTo>
                  <a:pt x="15440" y="54055"/>
                </a:lnTo>
                <a:lnTo>
                  <a:pt x="15697" y="52654"/>
                </a:lnTo>
                <a:lnTo>
                  <a:pt x="16240" y="50092"/>
                </a:lnTo>
                <a:lnTo>
                  <a:pt x="17993" y="49139"/>
                </a:lnTo>
                <a:lnTo>
                  <a:pt x="18402" y="48378"/>
                </a:lnTo>
                <a:lnTo>
                  <a:pt x="17050" y="46758"/>
                </a:lnTo>
                <a:lnTo>
                  <a:pt x="17173" y="45787"/>
                </a:lnTo>
                <a:lnTo>
                  <a:pt x="20145" y="43072"/>
                </a:lnTo>
                <a:lnTo>
                  <a:pt x="21317" y="42263"/>
                </a:lnTo>
                <a:lnTo>
                  <a:pt x="23241" y="41424"/>
                </a:lnTo>
                <a:lnTo>
                  <a:pt x="24746" y="41434"/>
                </a:lnTo>
                <a:lnTo>
                  <a:pt x="26479" y="41910"/>
                </a:lnTo>
                <a:lnTo>
                  <a:pt x="28032" y="42672"/>
                </a:lnTo>
                <a:lnTo>
                  <a:pt x="29537" y="44053"/>
                </a:lnTo>
                <a:lnTo>
                  <a:pt x="31128" y="45625"/>
                </a:lnTo>
                <a:lnTo>
                  <a:pt x="33566" y="46225"/>
                </a:lnTo>
                <a:lnTo>
                  <a:pt x="35223" y="46072"/>
                </a:lnTo>
                <a:lnTo>
                  <a:pt x="36576" y="46768"/>
                </a:lnTo>
                <a:lnTo>
                  <a:pt x="37719" y="46387"/>
                </a:lnTo>
                <a:lnTo>
                  <a:pt x="39014" y="45577"/>
                </a:lnTo>
                <a:lnTo>
                  <a:pt x="41091" y="45625"/>
                </a:lnTo>
                <a:lnTo>
                  <a:pt x="42958" y="44710"/>
                </a:lnTo>
                <a:lnTo>
                  <a:pt x="48273" y="44272"/>
                </a:lnTo>
                <a:lnTo>
                  <a:pt x="53397" y="44548"/>
                </a:lnTo>
                <a:lnTo>
                  <a:pt x="58750" y="43787"/>
                </a:lnTo>
                <a:lnTo>
                  <a:pt x="64094" y="43844"/>
                </a:lnTo>
                <a:lnTo>
                  <a:pt x="69485" y="43901"/>
                </a:lnTo>
                <a:lnTo>
                  <a:pt x="70675" y="44015"/>
                </a:lnTo>
                <a:lnTo>
                  <a:pt x="71847" y="44491"/>
                </a:lnTo>
                <a:lnTo>
                  <a:pt x="76391" y="46892"/>
                </a:lnTo>
                <a:lnTo>
                  <a:pt x="79839" y="47387"/>
                </a:lnTo>
                <a:lnTo>
                  <a:pt x="86763" y="48044"/>
                </a:lnTo>
                <a:lnTo>
                  <a:pt x="94145" y="48749"/>
                </a:lnTo>
                <a:lnTo>
                  <a:pt x="100546" y="49349"/>
                </a:lnTo>
                <a:lnTo>
                  <a:pt x="105975" y="48778"/>
                </a:lnTo>
                <a:lnTo>
                  <a:pt x="110480" y="48311"/>
                </a:lnTo>
                <a:lnTo>
                  <a:pt x="111700" y="48387"/>
                </a:lnTo>
                <a:lnTo>
                  <a:pt x="113062" y="49873"/>
                </a:lnTo>
                <a:lnTo>
                  <a:pt x="115776" y="53578"/>
                </a:lnTo>
                <a:lnTo>
                  <a:pt x="118339" y="57064"/>
                </a:lnTo>
                <a:lnTo>
                  <a:pt x="122825" y="57255"/>
                </a:lnTo>
                <a:lnTo>
                  <a:pt x="125702" y="55940"/>
                </a:lnTo>
                <a:lnTo>
                  <a:pt x="128864" y="54093"/>
                </a:lnTo>
                <a:lnTo>
                  <a:pt x="130797" y="52664"/>
                </a:lnTo>
                <a:lnTo>
                  <a:pt x="133035" y="46987"/>
                </a:lnTo>
                <a:lnTo>
                  <a:pt x="134484" y="43310"/>
                </a:lnTo>
                <a:lnTo>
                  <a:pt x="137808" y="39167"/>
                </a:lnTo>
                <a:lnTo>
                  <a:pt x="140589" y="35700"/>
                </a:lnTo>
                <a:lnTo>
                  <a:pt x="144266" y="31099"/>
                </a:lnTo>
                <a:lnTo>
                  <a:pt x="146304" y="28556"/>
                </a:lnTo>
                <a:lnTo>
                  <a:pt x="150323" y="23527"/>
                </a:lnTo>
                <a:lnTo>
                  <a:pt x="154162" y="21565"/>
                </a:lnTo>
                <a:lnTo>
                  <a:pt x="161573" y="17783"/>
                </a:lnTo>
                <a:lnTo>
                  <a:pt x="168840" y="14059"/>
                </a:lnTo>
                <a:lnTo>
                  <a:pt x="173574" y="11630"/>
                </a:lnTo>
                <a:lnTo>
                  <a:pt x="177603" y="10525"/>
                </a:lnTo>
                <a:lnTo>
                  <a:pt x="184356" y="9573"/>
                </a:lnTo>
                <a:lnTo>
                  <a:pt x="192291" y="8449"/>
                </a:lnTo>
                <a:lnTo>
                  <a:pt x="200225" y="7325"/>
                </a:lnTo>
                <a:lnTo>
                  <a:pt x="208693" y="6134"/>
                </a:lnTo>
                <a:lnTo>
                  <a:pt x="218123" y="4801"/>
                </a:lnTo>
                <a:lnTo>
                  <a:pt x="224590" y="3886"/>
                </a:lnTo>
                <a:lnTo>
                  <a:pt x="232829" y="2715"/>
                </a:lnTo>
                <a:lnTo>
                  <a:pt x="239687" y="1743"/>
                </a:lnTo>
                <a:lnTo>
                  <a:pt x="245783" y="886"/>
                </a:lnTo>
                <a:lnTo>
                  <a:pt x="252060" y="0"/>
                </a:lnTo>
                <a:lnTo>
                  <a:pt x="253241" y="2800"/>
                </a:lnTo>
                <a:lnTo>
                  <a:pt x="254422" y="5601"/>
                </a:lnTo>
                <a:lnTo>
                  <a:pt x="255613" y="8401"/>
                </a:lnTo>
                <a:lnTo>
                  <a:pt x="256794" y="11201"/>
                </a:lnTo>
                <a:lnTo>
                  <a:pt x="257975" y="14002"/>
                </a:lnTo>
                <a:lnTo>
                  <a:pt x="259156" y="16802"/>
                </a:lnTo>
                <a:lnTo>
                  <a:pt x="260337" y="19593"/>
                </a:lnTo>
                <a:lnTo>
                  <a:pt x="261528" y="22384"/>
                </a:lnTo>
                <a:lnTo>
                  <a:pt x="262709" y="25175"/>
                </a:lnTo>
                <a:lnTo>
                  <a:pt x="263890" y="27965"/>
                </a:lnTo>
                <a:lnTo>
                  <a:pt x="265071" y="30756"/>
                </a:lnTo>
                <a:lnTo>
                  <a:pt x="266262" y="33547"/>
                </a:lnTo>
                <a:lnTo>
                  <a:pt x="267443" y="36328"/>
                </a:lnTo>
                <a:lnTo>
                  <a:pt x="268624" y="39110"/>
                </a:lnTo>
                <a:lnTo>
                  <a:pt x="269805" y="41891"/>
                </a:lnTo>
                <a:lnTo>
                  <a:pt x="270986" y="44672"/>
                </a:lnTo>
                <a:lnTo>
                  <a:pt x="272149" y="47387"/>
                </a:lnTo>
                <a:lnTo>
                  <a:pt x="274053" y="48292"/>
                </a:lnTo>
                <a:lnTo>
                  <a:pt x="275187" y="50863"/>
                </a:lnTo>
                <a:lnTo>
                  <a:pt x="276806" y="54531"/>
                </a:lnTo>
                <a:lnTo>
                  <a:pt x="278435" y="58188"/>
                </a:lnTo>
                <a:lnTo>
                  <a:pt x="280054" y="61846"/>
                </a:lnTo>
                <a:lnTo>
                  <a:pt x="281654" y="65513"/>
                </a:lnTo>
                <a:close/>
                <a:moveTo>
                  <a:pt x="1095" y="102689"/>
                </a:moveTo>
                <a:lnTo>
                  <a:pt x="257" y="103299"/>
                </a:lnTo>
                <a:lnTo>
                  <a:pt x="0" y="102232"/>
                </a:lnTo>
                <a:lnTo>
                  <a:pt x="552" y="99832"/>
                </a:lnTo>
                <a:lnTo>
                  <a:pt x="1429" y="99136"/>
                </a:lnTo>
                <a:lnTo>
                  <a:pt x="2019" y="100917"/>
                </a:lnTo>
                <a:lnTo>
                  <a:pt x="1638" y="101898"/>
                </a:lnTo>
                <a:lnTo>
                  <a:pt x="1095" y="102689"/>
                </a:lnTo>
                <a:close/>
                <a:moveTo>
                  <a:pt x="6362" y="139255"/>
                </a:moveTo>
                <a:lnTo>
                  <a:pt x="6010" y="139837"/>
                </a:lnTo>
                <a:lnTo>
                  <a:pt x="5525" y="139713"/>
                </a:lnTo>
                <a:lnTo>
                  <a:pt x="3867" y="138256"/>
                </a:lnTo>
                <a:lnTo>
                  <a:pt x="5686" y="136627"/>
                </a:lnTo>
                <a:lnTo>
                  <a:pt x="6658" y="138141"/>
                </a:lnTo>
                <a:lnTo>
                  <a:pt x="6362" y="139255"/>
                </a:lnTo>
                <a:close/>
                <a:moveTo>
                  <a:pt x="5515" y="146571"/>
                </a:moveTo>
                <a:lnTo>
                  <a:pt x="3743" y="147409"/>
                </a:lnTo>
                <a:lnTo>
                  <a:pt x="4953" y="145237"/>
                </a:lnTo>
                <a:lnTo>
                  <a:pt x="6191" y="144790"/>
                </a:lnTo>
                <a:lnTo>
                  <a:pt x="6534" y="144875"/>
                </a:lnTo>
                <a:lnTo>
                  <a:pt x="5515" y="146571"/>
                </a:lnTo>
                <a:close/>
                <a:moveTo>
                  <a:pt x="299761" y="175689"/>
                </a:moveTo>
                <a:lnTo>
                  <a:pt x="301419" y="176013"/>
                </a:lnTo>
                <a:lnTo>
                  <a:pt x="303924" y="175070"/>
                </a:lnTo>
                <a:lnTo>
                  <a:pt x="311105" y="174946"/>
                </a:lnTo>
                <a:lnTo>
                  <a:pt x="319764" y="177975"/>
                </a:lnTo>
                <a:lnTo>
                  <a:pt x="318125" y="178765"/>
                </a:lnTo>
                <a:lnTo>
                  <a:pt x="317154" y="179861"/>
                </a:lnTo>
                <a:lnTo>
                  <a:pt x="313354" y="180861"/>
                </a:lnTo>
                <a:lnTo>
                  <a:pt x="309563" y="183194"/>
                </a:lnTo>
                <a:lnTo>
                  <a:pt x="298590" y="184328"/>
                </a:lnTo>
                <a:lnTo>
                  <a:pt x="295370" y="183699"/>
                </a:lnTo>
                <a:lnTo>
                  <a:pt x="292722" y="181442"/>
                </a:lnTo>
                <a:lnTo>
                  <a:pt x="287817" y="178508"/>
                </a:lnTo>
                <a:lnTo>
                  <a:pt x="289750" y="176632"/>
                </a:lnTo>
                <a:lnTo>
                  <a:pt x="290170" y="175774"/>
                </a:lnTo>
                <a:lnTo>
                  <a:pt x="290893" y="174955"/>
                </a:lnTo>
                <a:lnTo>
                  <a:pt x="293665" y="173536"/>
                </a:lnTo>
                <a:lnTo>
                  <a:pt x="296437" y="173765"/>
                </a:lnTo>
                <a:lnTo>
                  <a:pt x="299761" y="17568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7C68D0E6-8287-D2F1-874E-5AF8AB22EFB6}"/>
              </a:ext>
            </a:extLst>
          </p:cNvPr>
          <p:cNvSpPr/>
          <p:nvPr/>
        </p:nvSpPr>
        <p:spPr>
          <a:xfrm>
            <a:off x="7013321" y="5005277"/>
            <a:ext cx="4828" cy="9048"/>
          </a:xfrm>
          <a:custGeom>
            <a:avLst/>
            <a:gdLst>
              <a:gd name="connsiteX0" fmla="*/ 3686 w 4828"/>
              <a:gd name="connsiteY0" fmla="*/ 8820 h 9048"/>
              <a:gd name="connsiteX1" fmla="*/ 2000 w 4828"/>
              <a:gd name="connsiteY1" fmla="*/ 9049 h 9048"/>
              <a:gd name="connsiteX2" fmla="*/ 1210 w 4828"/>
              <a:gd name="connsiteY2" fmla="*/ 8325 h 9048"/>
              <a:gd name="connsiteX3" fmla="*/ 724 w 4828"/>
              <a:gd name="connsiteY3" fmla="*/ 6610 h 9048"/>
              <a:gd name="connsiteX4" fmla="*/ 1219 w 4828"/>
              <a:gd name="connsiteY4" fmla="*/ 4962 h 9048"/>
              <a:gd name="connsiteX5" fmla="*/ 1362 w 4828"/>
              <a:gd name="connsiteY5" fmla="*/ 3629 h 9048"/>
              <a:gd name="connsiteX6" fmla="*/ 0 w 4828"/>
              <a:gd name="connsiteY6" fmla="*/ 1314 h 9048"/>
              <a:gd name="connsiteX7" fmla="*/ 1334 w 4828"/>
              <a:gd name="connsiteY7" fmla="*/ 0 h 9048"/>
              <a:gd name="connsiteX8" fmla="*/ 2467 w 4828"/>
              <a:gd name="connsiteY8" fmla="*/ 1534 h 9048"/>
              <a:gd name="connsiteX9" fmla="*/ 3114 w 4828"/>
              <a:gd name="connsiteY9" fmla="*/ 1638 h 9048"/>
              <a:gd name="connsiteX10" fmla="*/ 4829 w 4828"/>
              <a:gd name="connsiteY10" fmla="*/ 2705 h 9048"/>
              <a:gd name="connsiteX11" fmla="*/ 4324 w 4828"/>
              <a:gd name="connsiteY11" fmla="*/ 4667 h 9048"/>
              <a:gd name="connsiteX12" fmla="*/ 4439 w 4828"/>
              <a:gd name="connsiteY12" fmla="*/ 5315 h 9048"/>
              <a:gd name="connsiteX13" fmla="*/ 3657 w 4828"/>
              <a:gd name="connsiteY13" fmla="*/ 7277 h 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28" h="9048">
                <a:moveTo>
                  <a:pt x="3686" y="8820"/>
                </a:moveTo>
                <a:lnTo>
                  <a:pt x="2000" y="9049"/>
                </a:lnTo>
                <a:lnTo>
                  <a:pt x="1210" y="8325"/>
                </a:lnTo>
                <a:lnTo>
                  <a:pt x="724" y="6610"/>
                </a:lnTo>
                <a:lnTo>
                  <a:pt x="1219" y="4962"/>
                </a:lnTo>
                <a:lnTo>
                  <a:pt x="1362" y="3629"/>
                </a:lnTo>
                <a:lnTo>
                  <a:pt x="0" y="1314"/>
                </a:lnTo>
                <a:lnTo>
                  <a:pt x="1334" y="0"/>
                </a:lnTo>
                <a:lnTo>
                  <a:pt x="2467" y="1534"/>
                </a:lnTo>
                <a:lnTo>
                  <a:pt x="3114" y="1638"/>
                </a:lnTo>
                <a:lnTo>
                  <a:pt x="4829" y="2705"/>
                </a:lnTo>
                <a:lnTo>
                  <a:pt x="4324" y="4667"/>
                </a:lnTo>
                <a:lnTo>
                  <a:pt x="4439" y="5315"/>
                </a:lnTo>
                <a:lnTo>
                  <a:pt x="3657" y="727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6848F13D-0FA2-56C2-BB31-8330D1FA3B40}"/>
              </a:ext>
            </a:extLst>
          </p:cNvPr>
          <p:cNvSpPr/>
          <p:nvPr/>
        </p:nvSpPr>
        <p:spPr>
          <a:xfrm>
            <a:off x="6248949" y="5269948"/>
            <a:ext cx="573100" cy="814502"/>
          </a:xfrm>
          <a:custGeom>
            <a:avLst/>
            <a:gdLst>
              <a:gd name="connsiteX0" fmla="*/ 396678 w 573100"/>
              <a:gd name="connsiteY0" fmla="*/ 7363 h 814502"/>
              <a:gd name="connsiteX1" fmla="*/ 396821 w 573100"/>
              <a:gd name="connsiteY1" fmla="*/ 8877 h 814502"/>
              <a:gd name="connsiteX2" fmla="*/ 397012 w 573100"/>
              <a:gd name="connsiteY2" fmla="*/ 9563 h 814502"/>
              <a:gd name="connsiteX3" fmla="*/ 398288 w 573100"/>
              <a:gd name="connsiteY3" fmla="*/ 13554 h 814502"/>
              <a:gd name="connsiteX4" fmla="*/ 400193 w 573100"/>
              <a:gd name="connsiteY4" fmla="*/ 19536 h 814502"/>
              <a:gd name="connsiteX5" fmla="*/ 401460 w 573100"/>
              <a:gd name="connsiteY5" fmla="*/ 25060 h 814502"/>
              <a:gd name="connsiteX6" fmla="*/ 403203 w 573100"/>
              <a:gd name="connsiteY6" fmla="*/ 32652 h 814502"/>
              <a:gd name="connsiteX7" fmla="*/ 403146 w 573100"/>
              <a:gd name="connsiteY7" fmla="*/ 36890 h 814502"/>
              <a:gd name="connsiteX8" fmla="*/ 403574 w 573100"/>
              <a:gd name="connsiteY8" fmla="*/ 38528 h 814502"/>
              <a:gd name="connsiteX9" fmla="*/ 405136 w 573100"/>
              <a:gd name="connsiteY9" fmla="*/ 40577 h 814502"/>
              <a:gd name="connsiteX10" fmla="*/ 407051 w 573100"/>
              <a:gd name="connsiteY10" fmla="*/ 44101 h 814502"/>
              <a:gd name="connsiteX11" fmla="*/ 407699 w 573100"/>
              <a:gd name="connsiteY11" fmla="*/ 46091 h 814502"/>
              <a:gd name="connsiteX12" fmla="*/ 408337 w 573100"/>
              <a:gd name="connsiteY12" fmla="*/ 47587 h 814502"/>
              <a:gd name="connsiteX13" fmla="*/ 410356 w 573100"/>
              <a:gd name="connsiteY13" fmla="*/ 50425 h 814502"/>
              <a:gd name="connsiteX14" fmla="*/ 411928 w 573100"/>
              <a:gd name="connsiteY14" fmla="*/ 54731 h 814502"/>
              <a:gd name="connsiteX15" fmla="*/ 413261 w 573100"/>
              <a:gd name="connsiteY15" fmla="*/ 60436 h 814502"/>
              <a:gd name="connsiteX16" fmla="*/ 414404 w 573100"/>
              <a:gd name="connsiteY16" fmla="*/ 63179 h 814502"/>
              <a:gd name="connsiteX17" fmla="*/ 414833 w 573100"/>
              <a:gd name="connsiteY17" fmla="*/ 64532 h 814502"/>
              <a:gd name="connsiteX18" fmla="*/ 415347 w 573100"/>
              <a:gd name="connsiteY18" fmla="*/ 66990 h 814502"/>
              <a:gd name="connsiteX19" fmla="*/ 415280 w 573100"/>
              <a:gd name="connsiteY19" fmla="*/ 72180 h 814502"/>
              <a:gd name="connsiteX20" fmla="*/ 415309 w 573100"/>
              <a:gd name="connsiteY20" fmla="*/ 78210 h 814502"/>
              <a:gd name="connsiteX21" fmla="*/ 415347 w 573100"/>
              <a:gd name="connsiteY21" fmla="*/ 84944 h 814502"/>
              <a:gd name="connsiteX22" fmla="*/ 415376 w 573100"/>
              <a:gd name="connsiteY22" fmla="*/ 90516 h 814502"/>
              <a:gd name="connsiteX23" fmla="*/ 415176 w 573100"/>
              <a:gd name="connsiteY23" fmla="*/ 93336 h 814502"/>
              <a:gd name="connsiteX24" fmla="*/ 415319 w 573100"/>
              <a:gd name="connsiteY24" fmla="*/ 101365 h 814502"/>
              <a:gd name="connsiteX25" fmla="*/ 413595 w 573100"/>
              <a:gd name="connsiteY25" fmla="*/ 105546 h 814502"/>
              <a:gd name="connsiteX26" fmla="*/ 413804 w 573100"/>
              <a:gd name="connsiteY26" fmla="*/ 108842 h 814502"/>
              <a:gd name="connsiteX27" fmla="*/ 414338 w 573100"/>
              <a:gd name="connsiteY27" fmla="*/ 110976 h 814502"/>
              <a:gd name="connsiteX28" fmla="*/ 413633 w 573100"/>
              <a:gd name="connsiteY28" fmla="*/ 111309 h 814502"/>
              <a:gd name="connsiteX29" fmla="*/ 412290 w 573100"/>
              <a:gd name="connsiteY29" fmla="*/ 111690 h 814502"/>
              <a:gd name="connsiteX30" fmla="*/ 406118 w 573100"/>
              <a:gd name="connsiteY30" fmla="*/ 108309 h 814502"/>
              <a:gd name="connsiteX31" fmla="*/ 400098 w 573100"/>
              <a:gd name="connsiteY31" fmla="*/ 104737 h 814502"/>
              <a:gd name="connsiteX32" fmla="*/ 399231 w 573100"/>
              <a:gd name="connsiteY32" fmla="*/ 104632 h 814502"/>
              <a:gd name="connsiteX33" fmla="*/ 397964 w 573100"/>
              <a:gd name="connsiteY33" fmla="*/ 105003 h 814502"/>
              <a:gd name="connsiteX34" fmla="*/ 394554 w 573100"/>
              <a:gd name="connsiteY34" fmla="*/ 107595 h 814502"/>
              <a:gd name="connsiteX35" fmla="*/ 391363 w 573100"/>
              <a:gd name="connsiteY35" fmla="*/ 111652 h 814502"/>
              <a:gd name="connsiteX36" fmla="*/ 389897 w 573100"/>
              <a:gd name="connsiteY36" fmla="*/ 115119 h 814502"/>
              <a:gd name="connsiteX37" fmla="*/ 387544 w 573100"/>
              <a:gd name="connsiteY37" fmla="*/ 118701 h 814502"/>
              <a:gd name="connsiteX38" fmla="*/ 383753 w 573100"/>
              <a:gd name="connsiteY38" fmla="*/ 124473 h 814502"/>
              <a:gd name="connsiteX39" fmla="*/ 383362 w 573100"/>
              <a:gd name="connsiteY39" fmla="*/ 125721 h 814502"/>
              <a:gd name="connsiteX40" fmla="*/ 383324 w 573100"/>
              <a:gd name="connsiteY40" fmla="*/ 130426 h 814502"/>
              <a:gd name="connsiteX41" fmla="*/ 383505 w 573100"/>
              <a:gd name="connsiteY41" fmla="*/ 134912 h 814502"/>
              <a:gd name="connsiteX42" fmla="*/ 383839 w 573100"/>
              <a:gd name="connsiteY42" fmla="*/ 135541 h 814502"/>
              <a:gd name="connsiteX43" fmla="*/ 385886 w 573100"/>
              <a:gd name="connsiteY43" fmla="*/ 135750 h 814502"/>
              <a:gd name="connsiteX44" fmla="*/ 387353 w 573100"/>
              <a:gd name="connsiteY44" fmla="*/ 139427 h 814502"/>
              <a:gd name="connsiteX45" fmla="*/ 390706 w 573100"/>
              <a:gd name="connsiteY45" fmla="*/ 145295 h 814502"/>
              <a:gd name="connsiteX46" fmla="*/ 396335 w 573100"/>
              <a:gd name="connsiteY46" fmla="*/ 149066 h 814502"/>
              <a:gd name="connsiteX47" fmla="*/ 401564 w 573100"/>
              <a:gd name="connsiteY47" fmla="*/ 150781 h 814502"/>
              <a:gd name="connsiteX48" fmla="*/ 408861 w 573100"/>
              <a:gd name="connsiteY48" fmla="*/ 151209 h 814502"/>
              <a:gd name="connsiteX49" fmla="*/ 414633 w 573100"/>
              <a:gd name="connsiteY49" fmla="*/ 151086 h 814502"/>
              <a:gd name="connsiteX50" fmla="*/ 414300 w 573100"/>
              <a:gd name="connsiteY50" fmla="*/ 147123 h 814502"/>
              <a:gd name="connsiteX51" fmla="*/ 414871 w 573100"/>
              <a:gd name="connsiteY51" fmla="*/ 140770 h 814502"/>
              <a:gd name="connsiteX52" fmla="*/ 415604 w 573100"/>
              <a:gd name="connsiteY52" fmla="*/ 136503 h 814502"/>
              <a:gd name="connsiteX53" fmla="*/ 416414 w 573100"/>
              <a:gd name="connsiteY53" fmla="*/ 136313 h 814502"/>
              <a:gd name="connsiteX54" fmla="*/ 417929 w 573100"/>
              <a:gd name="connsiteY54" fmla="*/ 136722 h 814502"/>
              <a:gd name="connsiteX55" fmla="*/ 418767 w 573100"/>
              <a:gd name="connsiteY55" fmla="*/ 137160 h 814502"/>
              <a:gd name="connsiteX56" fmla="*/ 421081 w 573100"/>
              <a:gd name="connsiteY56" fmla="*/ 136979 h 814502"/>
              <a:gd name="connsiteX57" fmla="*/ 425196 w 573100"/>
              <a:gd name="connsiteY57" fmla="*/ 137817 h 814502"/>
              <a:gd name="connsiteX58" fmla="*/ 428520 w 573100"/>
              <a:gd name="connsiteY58" fmla="*/ 137732 h 814502"/>
              <a:gd name="connsiteX59" fmla="*/ 431492 w 573100"/>
              <a:gd name="connsiteY59" fmla="*/ 137646 h 814502"/>
              <a:gd name="connsiteX60" fmla="*/ 436512 w 573100"/>
              <a:gd name="connsiteY60" fmla="*/ 137503 h 814502"/>
              <a:gd name="connsiteX61" fmla="*/ 439445 w 573100"/>
              <a:gd name="connsiteY61" fmla="*/ 137456 h 814502"/>
              <a:gd name="connsiteX62" fmla="*/ 438455 w 573100"/>
              <a:gd name="connsiteY62" fmla="*/ 144342 h 814502"/>
              <a:gd name="connsiteX63" fmla="*/ 434626 w 573100"/>
              <a:gd name="connsiteY63" fmla="*/ 155153 h 814502"/>
              <a:gd name="connsiteX64" fmla="*/ 433321 w 573100"/>
              <a:gd name="connsiteY64" fmla="*/ 160125 h 814502"/>
              <a:gd name="connsiteX65" fmla="*/ 430054 w 573100"/>
              <a:gd name="connsiteY65" fmla="*/ 177946 h 814502"/>
              <a:gd name="connsiteX66" fmla="*/ 425787 w 573100"/>
              <a:gd name="connsiteY66" fmla="*/ 186967 h 814502"/>
              <a:gd name="connsiteX67" fmla="*/ 423396 w 573100"/>
              <a:gd name="connsiteY67" fmla="*/ 190700 h 814502"/>
              <a:gd name="connsiteX68" fmla="*/ 416481 w 573100"/>
              <a:gd name="connsiteY68" fmla="*/ 197311 h 814502"/>
              <a:gd name="connsiteX69" fmla="*/ 414557 w 573100"/>
              <a:gd name="connsiteY69" fmla="*/ 198654 h 814502"/>
              <a:gd name="connsiteX70" fmla="*/ 412852 w 573100"/>
              <a:gd name="connsiteY70" fmla="*/ 199511 h 814502"/>
              <a:gd name="connsiteX71" fmla="*/ 409823 w 573100"/>
              <a:gd name="connsiteY71" fmla="*/ 200273 h 814502"/>
              <a:gd name="connsiteX72" fmla="*/ 397973 w 573100"/>
              <a:gd name="connsiteY72" fmla="*/ 213703 h 814502"/>
              <a:gd name="connsiteX73" fmla="*/ 393564 w 573100"/>
              <a:gd name="connsiteY73" fmla="*/ 220199 h 814502"/>
              <a:gd name="connsiteX74" fmla="*/ 389639 w 573100"/>
              <a:gd name="connsiteY74" fmla="*/ 229695 h 814502"/>
              <a:gd name="connsiteX75" fmla="*/ 385743 w 573100"/>
              <a:gd name="connsiteY75" fmla="*/ 234925 h 814502"/>
              <a:gd name="connsiteX76" fmla="*/ 380019 w 573100"/>
              <a:gd name="connsiteY76" fmla="*/ 246107 h 814502"/>
              <a:gd name="connsiteX77" fmla="*/ 374904 w 573100"/>
              <a:gd name="connsiteY77" fmla="*/ 254765 h 814502"/>
              <a:gd name="connsiteX78" fmla="*/ 369999 w 573100"/>
              <a:gd name="connsiteY78" fmla="*/ 262690 h 814502"/>
              <a:gd name="connsiteX79" fmla="*/ 361512 w 573100"/>
              <a:gd name="connsiteY79" fmla="*/ 273625 h 814502"/>
              <a:gd name="connsiteX80" fmla="*/ 357740 w 573100"/>
              <a:gd name="connsiteY80" fmla="*/ 276796 h 814502"/>
              <a:gd name="connsiteX81" fmla="*/ 355197 w 573100"/>
              <a:gd name="connsiteY81" fmla="*/ 278245 h 814502"/>
              <a:gd name="connsiteX82" fmla="*/ 348453 w 573100"/>
              <a:gd name="connsiteY82" fmla="*/ 284616 h 814502"/>
              <a:gd name="connsiteX83" fmla="*/ 338957 w 573100"/>
              <a:gd name="connsiteY83" fmla="*/ 294904 h 814502"/>
              <a:gd name="connsiteX84" fmla="*/ 331689 w 573100"/>
              <a:gd name="connsiteY84" fmla="*/ 304048 h 814502"/>
              <a:gd name="connsiteX85" fmla="*/ 320821 w 573100"/>
              <a:gd name="connsiteY85" fmla="*/ 314468 h 814502"/>
              <a:gd name="connsiteX86" fmla="*/ 314525 w 573100"/>
              <a:gd name="connsiteY86" fmla="*/ 319040 h 814502"/>
              <a:gd name="connsiteX87" fmla="*/ 305076 w 573100"/>
              <a:gd name="connsiteY87" fmla="*/ 328060 h 814502"/>
              <a:gd name="connsiteX88" fmla="*/ 302438 w 573100"/>
              <a:gd name="connsiteY88" fmla="*/ 329394 h 814502"/>
              <a:gd name="connsiteX89" fmla="*/ 291789 w 573100"/>
              <a:gd name="connsiteY89" fmla="*/ 337804 h 814502"/>
              <a:gd name="connsiteX90" fmla="*/ 284131 w 573100"/>
              <a:gd name="connsiteY90" fmla="*/ 342929 h 814502"/>
              <a:gd name="connsiteX91" fmla="*/ 271739 w 573100"/>
              <a:gd name="connsiteY91" fmla="*/ 348882 h 814502"/>
              <a:gd name="connsiteX92" fmla="*/ 266815 w 573100"/>
              <a:gd name="connsiteY92" fmla="*/ 350549 h 814502"/>
              <a:gd name="connsiteX93" fmla="*/ 255051 w 573100"/>
              <a:gd name="connsiteY93" fmla="*/ 349005 h 814502"/>
              <a:gd name="connsiteX94" fmla="*/ 250146 w 573100"/>
              <a:gd name="connsiteY94" fmla="*/ 349825 h 814502"/>
              <a:gd name="connsiteX95" fmla="*/ 246040 w 573100"/>
              <a:gd name="connsiteY95" fmla="*/ 353425 h 814502"/>
              <a:gd name="connsiteX96" fmla="*/ 245659 w 573100"/>
              <a:gd name="connsiteY96" fmla="*/ 358607 h 814502"/>
              <a:gd name="connsiteX97" fmla="*/ 243945 w 573100"/>
              <a:gd name="connsiteY97" fmla="*/ 359388 h 814502"/>
              <a:gd name="connsiteX98" fmla="*/ 241354 w 573100"/>
              <a:gd name="connsiteY98" fmla="*/ 359159 h 814502"/>
              <a:gd name="connsiteX99" fmla="*/ 233134 w 573100"/>
              <a:gd name="connsiteY99" fmla="*/ 356997 h 814502"/>
              <a:gd name="connsiteX100" fmla="*/ 228676 w 573100"/>
              <a:gd name="connsiteY100" fmla="*/ 357407 h 814502"/>
              <a:gd name="connsiteX101" fmla="*/ 226076 w 573100"/>
              <a:gd name="connsiteY101" fmla="*/ 360179 h 814502"/>
              <a:gd name="connsiteX102" fmla="*/ 223981 w 573100"/>
              <a:gd name="connsiteY102" fmla="*/ 363684 h 814502"/>
              <a:gd name="connsiteX103" fmla="*/ 217789 w 573100"/>
              <a:gd name="connsiteY103" fmla="*/ 363864 h 814502"/>
              <a:gd name="connsiteX104" fmla="*/ 206759 w 573100"/>
              <a:gd name="connsiteY104" fmla="*/ 360236 h 814502"/>
              <a:gd name="connsiteX105" fmla="*/ 193786 w 573100"/>
              <a:gd name="connsiteY105" fmla="*/ 358026 h 814502"/>
              <a:gd name="connsiteX106" fmla="*/ 190786 w 573100"/>
              <a:gd name="connsiteY106" fmla="*/ 357778 h 814502"/>
              <a:gd name="connsiteX107" fmla="*/ 184499 w 573100"/>
              <a:gd name="connsiteY107" fmla="*/ 360474 h 814502"/>
              <a:gd name="connsiteX108" fmla="*/ 182309 w 573100"/>
              <a:gd name="connsiteY108" fmla="*/ 360864 h 814502"/>
              <a:gd name="connsiteX109" fmla="*/ 173155 w 573100"/>
              <a:gd name="connsiteY109" fmla="*/ 360283 h 814502"/>
              <a:gd name="connsiteX110" fmla="*/ 168078 w 573100"/>
              <a:gd name="connsiteY110" fmla="*/ 358588 h 814502"/>
              <a:gd name="connsiteX111" fmla="*/ 163220 w 573100"/>
              <a:gd name="connsiteY111" fmla="*/ 358578 h 814502"/>
              <a:gd name="connsiteX112" fmla="*/ 159496 w 573100"/>
              <a:gd name="connsiteY112" fmla="*/ 359979 h 814502"/>
              <a:gd name="connsiteX113" fmla="*/ 154981 w 573100"/>
              <a:gd name="connsiteY113" fmla="*/ 360474 h 814502"/>
              <a:gd name="connsiteX114" fmla="*/ 142780 w 573100"/>
              <a:gd name="connsiteY114" fmla="*/ 370237 h 814502"/>
              <a:gd name="connsiteX115" fmla="*/ 136474 w 573100"/>
              <a:gd name="connsiteY115" fmla="*/ 370247 h 814502"/>
              <a:gd name="connsiteX116" fmla="*/ 131036 w 573100"/>
              <a:gd name="connsiteY116" fmla="*/ 371380 h 814502"/>
              <a:gd name="connsiteX117" fmla="*/ 128340 w 573100"/>
              <a:gd name="connsiteY117" fmla="*/ 371342 h 814502"/>
              <a:gd name="connsiteX118" fmla="*/ 123292 w 573100"/>
              <a:gd name="connsiteY118" fmla="*/ 369970 h 814502"/>
              <a:gd name="connsiteX119" fmla="*/ 121415 w 573100"/>
              <a:gd name="connsiteY119" fmla="*/ 370065 h 814502"/>
              <a:gd name="connsiteX120" fmla="*/ 118539 w 573100"/>
              <a:gd name="connsiteY120" fmla="*/ 370675 h 814502"/>
              <a:gd name="connsiteX121" fmla="*/ 115662 w 573100"/>
              <a:gd name="connsiteY121" fmla="*/ 372399 h 814502"/>
              <a:gd name="connsiteX122" fmla="*/ 109109 w 573100"/>
              <a:gd name="connsiteY122" fmla="*/ 373142 h 814502"/>
              <a:gd name="connsiteX123" fmla="*/ 106566 w 573100"/>
              <a:gd name="connsiteY123" fmla="*/ 374618 h 814502"/>
              <a:gd name="connsiteX124" fmla="*/ 95498 w 573100"/>
              <a:gd name="connsiteY124" fmla="*/ 383581 h 814502"/>
              <a:gd name="connsiteX125" fmla="*/ 92973 w 573100"/>
              <a:gd name="connsiteY125" fmla="*/ 383220 h 814502"/>
              <a:gd name="connsiteX126" fmla="*/ 90935 w 573100"/>
              <a:gd name="connsiteY126" fmla="*/ 382638 h 814502"/>
              <a:gd name="connsiteX127" fmla="*/ 85182 w 573100"/>
              <a:gd name="connsiteY127" fmla="*/ 382524 h 814502"/>
              <a:gd name="connsiteX128" fmla="*/ 78677 w 573100"/>
              <a:gd name="connsiteY128" fmla="*/ 377752 h 814502"/>
              <a:gd name="connsiteX129" fmla="*/ 76181 w 573100"/>
              <a:gd name="connsiteY129" fmla="*/ 378057 h 814502"/>
              <a:gd name="connsiteX130" fmla="*/ 76848 w 573100"/>
              <a:gd name="connsiteY130" fmla="*/ 376628 h 814502"/>
              <a:gd name="connsiteX131" fmla="*/ 77048 w 573100"/>
              <a:gd name="connsiteY131" fmla="*/ 374095 h 814502"/>
              <a:gd name="connsiteX132" fmla="*/ 75667 w 573100"/>
              <a:gd name="connsiteY132" fmla="*/ 372304 h 814502"/>
              <a:gd name="connsiteX133" fmla="*/ 74743 w 573100"/>
              <a:gd name="connsiteY133" fmla="*/ 371504 h 814502"/>
              <a:gd name="connsiteX134" fmla="*/ 72190 w 573100"/>
              <a:gd name="connsiteY134" fmla="*/ 371656 h 814502"/>
              <a:gd name="connsiteX135" fmla="*/ 70828 w 573100"/>
              <a:gd name="connsiteY135" fmla="*/ 369504 h 814502"/>
              <a:gd name="connsiteX136" fmla="*/ 66923 w 573100"/>
              <a:gd name="connsiteY136" fmla="*/ 369304 h 814502"/>
              <a:gd name="connsiteX137" fmla="*/ 65570 w 573100"/>
              <a:gd name="connsiteY137" fmla="*/ 369846 h 814502"/>
              <a:gd name="connsiteX138" fmla="*/ 63694 w 573100"/>
              <a:gd name="connsiteY138" fmla="*/ 369961 h 814502"/>
              <a:gd name="connsiteX139" fmla="*/ 63532 w 573100"/>
              <a:gd name="connsiteY139" fmla="*/ 367779 h 814502"/>
              <a:gd name="connsiteX140" fmla="*/ 63675 w 573100"/>
              <a:gd name="connsiteY140" fmla="*/ 366408 h 814502"/>
              <a:gd name="connsiteX141" fmla="*/ 63561 w 573100"/>
              <a:gd name="connsiteY141" fmla="*/ 364303 h 814502"/>
              <a:gd name="connsiteX142" fmla="*/ 63094 w 573100"/>
              <a:gd name="connsiteY142" fmla="*/ 361722 h 814502"/>
              <a:gd name="connsiteX143" fmla="*/ 61579 w 573100"/>
              <a:gd name="connsiteY143" fmla="*/ 360902 h 814502"/>
              <a:gd name="connsiteX144" fmla="*/ 60417 w 573100"/>
              <a:gd name="connsiteY144" fmla="*/ 360559 h 814502"/>
              <a:gd name="connsiteX145" fmla="*/ 57655 w 573100"/>
              <a:gd name="connsiteY145" fmla="*/ 360740 h 814502"/>
              <a:gd name="connsiteX146" fmla="*/ 55750 w 573100"/>
              <a:gd name="connsiteY146" fmla="*/ 361017 h 814502"/>
              <a:gd name="connsiteX147" fmla="*/ 54855 w 573100"/>
              <a:gd name="connsiteY147" fmla="*/ 361769 h 814502"/>
              <a:gd name="connsiteX148" fmla="*/ 53836 w 573100"/>
              <a:gd name="connsiteY148" fmla="*/ 363664 h 814502"/>
              <a:gd name="connsiteX149" fmla="*/ 53826 w 573100"/>
              <a:gd name="connsiteY149" fmla="*/ 369418 h 814502"/>
              <a:gd name="connsiteX150" fmla="*/ 52454 w 573100"/>
              <a:gd name="connsiteY150" fmla="*/ 367770 h 814502"/>
              <a:gd name="connsiteX151" fmla="*/ 50892 w 573100"/>
              <a:gd name="connsiteY151" fmla="*/ 364322 h 814502"/>
              <a:gd name="connsiteX152" fmla="*/ 50388 w 573100"/>
              <a:gd name="connsiteY152" fmla="*/ 360645 h 814502"/>
              <a:gd name="connsiteX153" fmla="*/ 50949 w 573100"/>
              <a:gd name="connsiteY153" fmla="*/ 356311 h 814502"/>
              <a:gd name="connsiteX154" fmla="*/ 53912 w 573100"/>
              <a:gd name="connsiteY154" fmla="*/ 354663 h 814502"/>
              <a:gd name="connsiteX155" fmla="*/ 53683 w 573100"/>
              <a:gd name="connsiteY155" fmla="*/ 351740 h 814502"/>
              <a:gd name="connsiteX156" fmla="*/ 53054 w 573100"/>
              <a:gd name="connsiteY156" fmla="*/ 349205 h 814502"/>
              <a:gd name="connsiteX157" fmla="*/ 49749 w 573100"/>
              <a:gd name="connsiteY157" fmla="*/ 342729 h 814502"/>
              <a:gd name="connsiteX158" fmla="*/ 48463 w 573100"/>
              <a:gd name="connsiteY158" fmla="*/ 339766 h 814502"/>
              <a:gd name="connsiteX159" fmla="*/ 45663 w 573100"/>
              <a:gd name="connsiteY159" fmla="*/ 337766 h 814502"/>
              <a:gd name="connsiteX160" fmla="*/ 43482 w 573100"/>
              <a:gd name="connsiteY160" fmla="*/ 332947 h 814502"/>
              <a:gd name="connsiteX161" fmla="*/ 41291 w 573100"/>
              <a:gd name="connsiteY161" fmla="*/ 331204 h 814502"/>
              <a:gd name="connsiteX162" fmla="*/ 40377 w 573100"/>
              <a:gd name="connsiteY162" fmla="*/ 327832 h 814502"/>
              <a:gd name="connsiteX163" fmla="*/ 38234 w 573100"/>
              <a:gd name="connsiteY163" fmla="*/ 325145 h 814502"/>
              <a:gd name="connsiteX164" fmla="*/ 37509 w 573100"/>
              <a:gd name="connsiteY164" fmla="*/ 320897 h 814502"/>
              <a:gd name="connsiteX165" fmla="*/ 38691 w 573100"/>
              <a:gd name="connsiteY165" fmla="*/ 318468 h 814502"/>
              <a:gd name="connsiteX166" fmla="*/ 40557 w 573100"/>
              <a:gd name="connsiteY166" fmla="*/ 317135 h 814502"/>
              <a:gd name="connsiteX167" fmla="*/ 42463 w 573100"/>
              <a:gd name="connsiteY167" fmla="*/ 319240 h 814502"/>
              <a:gd name="connsiteX168" fmla="*/ 44834 w 573100"/>
              <a:gd name="connsiteY168" fmla="*/ 318421 h 814502"/>
              <a:gd name="connsiteX169" fmla="*/ 48196 w 573100"/>
              <a:gd name="connsiteY169" fmla="*/ 315354 h 814502"/>
              <a:gd name="connsiteX170" fmla="*/ 50187 w 573100"/>
              <a:gd name="connsiteY170" fmla="*/ 310705 h 814502"/>
              <a:gd name="connsiteX171" fmla="*/ 50311 w 573100"/>
              <a:gd name="connsiteY171" fmla="*/ 303286 h 814502"/>
              <a:gd name="connsiteX172" fmla="*/ 49797 w 573100"/>
              <a:gd name="connsiteY172" fmla="*/ 298666 h 814502"/>
              <a:gd name="connsiteX173" fmla="*/ 47130 w 573100"/>
              <a:gd name="connsiteY173" fmla="*/ 286760 h 814502"/>
              <a:gd name="connsiteX174" fmla="*/ 45873 w 573100"/>
              <a:gd name="connsiteY174" fmla="*/ 284026 h 814502"/>
              <a:gd name="connsiteX175" fmla="*/ 39853 w 573100"/>
              <a:gd name="connsiteY175" fmla="*/ 275540 h 814502"/>
              <a:gd name="connsiteX176" fmla="*/ 32871 w 573100"/>
              <a:gd name="connsiteY176" fmla="*/ 264214 h 814502"/>
              <a:gd name="connsiteX177" fmla="*/ 24041 w 573100"/>
              <a:gd name="connsiteY177" fmla="*/ 246450 h 814502"/>
              <a:gd name="connsiteX178" fmla="*/ 19821 w 573100"/>
              <a:gd name="connsiteY178" fmla="*/ 235820 h 814502"/>
              <a:gd name="connsiteX179" fmla="*/ 13431 w 573100"/>
              <a:gd name="connsiteY179" fmla="*/ 214484 h 814502"/>
              <a:gd name="connsiteX180" fmla="*/ 7801 w 573100"/>
              <a:gd name="connsiteY180" fmla="*/ 202473 h 814502"/>
              <a:gd name="connsiteX181" fmla="*/ 886 w 573100"/>
              <a:gd name="connsiteY181" fmla="*/ 191310 h 814502"/>
              <a:gd name="connsiteX182" fmla="*/ 0 w 573100"/>
              <a:gd name="connsiteY182" fmla="*/ 190586 h 814502"/>
              <a:gd name="connsiteX183" fmla="*/ 1057 w 573100"/>
              <a:gd name="connsiteY183" fmla="*/ 189233 h 814502"/>
              <a:gd name="connsiteX184" fmla="*/ 4782 w 573100"/>
              <a:gd name="connsiteY184" fmla="*/ 186661 h 814502"/>
              <a:gd name="connsiteX185" fmla="*/ 6468 w 573100"/>
              <a:gd name="connsiteY185" fmla="*/ 185966 h 814502"/>
              <a:gd name="connsiteX186" fmla="*/ 7372 w 573100"/>
              <a:gd name="connsiteY186" fmla="*/ 186290 h 814502"/>
              <a:gd name="connsiteX187" fmla="*/ 8249 w 573100"/>
              <a:gd name="connsiteY187" fmla="*/ 185585 h 814502"/>
              <a:gd name="connsiteX188" fmla="*/ 9097 w 573100"/>
              <a:gd name="connsiteY188" fmla="*/ 183842 h 814502"/>
              <a:gd name="connsiteX189" fmla="*/ 9287 w 573100"/>
              <a:gd name="connsiteY189" fmla="*/ 182213 h 814502"/>
              <a:gd name="connsiteX190" fmla="*/ 9706 w 573100"/>
              <a:gd name="connsiteY190" fmla="*/ 179908 h 814502"/>
              <a:gd name="connsiteX191" fmla="*/ 10535 w 573100"/>
              <a:gd name="connsiteY191" fmla="*/ 178527 h 814502"/>
              <a:gd name="connsiteX192" fmla="*/ 11449 w 573100"/>
              <a:gd name="connsiteY192" fmla="*/ 175784 h 814502"/>
              <a:gd name="connsiteX193" fmla="*/ 13002 w 573100"/>
              <a:gd name="connsiteY193" fmla="*/ 174022 h 814502"/>
              <a:gd name="connsiteX194" fmla="*/ 16288 w 573100"/>
              <a:gd name="connsiteY194" fmla="*/ 172851 h 814502"/>
              <a:gd name="connsiteX195" fmla="*/ 18774 w 573100"/>
              <a:gd name="connsiteY195" fmla="*/ 174403 h 814502"/>
              <a:gd name="connsiteX196" fmla="*/ 19812 w 573100"/>
              <a:gd name="connsiteY196" fmla="*/ 175917 h 814502"/>
              <a:gd name="connsiteX197" fmla="*/ 20241 w 573100"/>
              <a:gd name="connsiteY197" fmla="*/ 177918 h 814502"/>
              <a:gd name="connsiteX198" fmla="*/ 21346 w 573100"/>
              <a:gd name="connsiteY198" fmla="*/ 178889 h 814502"/>
              <a:gd name="connsiteX199" fmla="*/ 23117 w 573100"/>
              <a:gd name="connsiteY199" fmla="*/ 178822 h 814502"/>
              <a:gd name="connsiteX200" fmla="*/ 24365 w 573100"/>
              <a:gd name="connsiteY200" fmla="*/ 180051 h 814502"/>
              <a:gd name="connsiteX201" fmla="*/ 25089 w 573100"/>
              <a:gd name="connsiteY201" fmla="*/ 182585 h 814502"/>
              <a:gd name="connsiteX202" fmla="*/ 24946 w 573100"/>
              <a:gd name="connsiteY202" fmla="*/ 184414 h 814502"/>
              <a:gd name="connsiteX203" fmla="*/ 23936 w 573100"/>
              <a:gd name="connsiteY203" fmla="*/ 185557 h 814502"/>
              <a:gd name="connsiteX204" fmla="*/ 24079 w 573100"/>
              <a:gd name="connsiteY204" fmla="*/ 187052 h 814502"/>
              <a:gd name="connsiteX205" fmla="*/ 25365 w 573100"/>
              <a:gd name="connsiteY205" fmla="*/ 188909 h 814502"/>
              <a:gd name="connsiteX206" fmla="*/ 25898 w 573100"/>
              <a:gd name="connsiteY206" fmla="*/ 190681 h 814502"/>
              <a:gd name="connsiteX207" fmla="*/ 26756 w 573100"/>
              <a:gd name="connsiteY207" fmla="*/ 193024 h 814502"/>
              <a:gd name="connsiteX208" fmla="*/ 31271 w 573100"/>
              <a:gd name="connsiteY208" fmla="*/ 194386 h 814502"/>
              <a:gd name="connsiteX209" fmla="*/ 33481 w 573100"/>
              <a:gd name="connsiteY209" fmla="*/ 195149 h 814502"/>
              <a:gd name="connsiteX210" fmla="*/ 37281 w 573100"/>
              <a:gd name="connsiteY210" fmla="*/ 195406 h 814502"/>
              <a:gd name="connsiteX211" fmla="*/ 40872 w 573100"/>
              <a:gd name="connsiteY211" fmla="*/ 196453 h 814502"/>
              <a:gd name="connsiteX212" fmla="*/ 44253 w 573100"/>
              <a:gd name="connsiteY212" fmla="*/ 198282 h 814502"/>
              <a:gd name="connsiteX213" fmla="*/ 49816 w 573100"/>
              <a:gd name="connsiteY213" fmla="*/ 198720 h 814502"/>
              <a:gd name="connsiteX214" fmla="*/ 57560 w 573100"/>
              <a:gd name="connsiteY214" fmla="*/ 197777 h 814502"/>
              <a:gd name="connsiteX215" fmla="*/ 63932 w 573100"/>
              <a:gd name="connsiteY215" fmla="*/ 198196 h 814502"/>
              <a:gd name="connsiteX216" fmla="*/ 68932 w 573100"/>
              <a:gd name="connsiteY216" fmla="*/ 199987 h 814502"/>
              <a:gd name="connsiteX217" fmla="*/ 72561 w 573100"/>
              <a:gd name="connsiteY217" fmla="*/ 200320 h 814502"/>
              <a:gd name="connsiteX218" fmla="*/ 74809 w 573100"/>
              <a:gd name="connsiteY218" fmla="*/ 199187 h 814502"/>
              <a:gd name="connsiteX219" fmla="*/ 75791 w 573100"/>
              <a:gd name="connsiteY219" fmla="*/ 197558 h 814502"/>
              <a:gd name="connsiteX220" fmla="*/ 75486 w 573100"/>
              <a:gd name="connsiteY220" fmla="*/ 195425 h 814502"/>
              <a:gd name="connsiteX221" fmla="*/ 76600 w 573100"/>
              <a:gd name="connsiteY221" fmla="*/ 194082 h 814502"/>
              <a:gd name="connsiteX222" fmla="*/ 79124 w 573100"/>
              <a:gd name="connsiteY222" fmla="*/ 193510 h 814502"/>
              <a:gd name="connsiteX223" fmla="*/ 81143 w 573100"/>
              <a:gd name="connsiteY223" fmla="*/ 191910 h 814502"/>
              <a:gd name="connsiteX224" fmla="*/ 82668 w 573100"/>
              <a:gd name="connsiteY224" fmla="*/ 189272 h 814502"/>
              <a:gd name="connsiteX225" fmla="*/ 86183 w 573100"/>
              <a:gd name="connsiteY225" fmla="*/ 187128 h 814502"/>
              <a:gd name="connsiteX226" fmla="*/ 91697 w 573100"/>
              <a:gd name="connsiteY226" fmla="*/ 185481 h 814502"/>
              <a:gd name="connsiteX227" fmla="*/ 94441 w 573100"/>
              <a:gd name="connsiteY227" fmla="*/ 185538 h 814502"/>
              <a:gd name="connsiteX228" fmla="*/ 94441 w 573100"/>
              <a:gd name="connsiteY228" fmla="*/ 181280 h 814502"/>
              <a:gd name="connsiteX229" fmla="*/ 94441 w 573100"/>
              <a:gd name="connsiteY229" fmla="*/ 167869 h 814502"/>
              <a:gd name="connsiteX230" fmla="*/ 94441 w 573100"/>
              <a:gd name="connsiteY230" fmla="*/ 154524 h 814502"/>
              <a:gd name="connsiteX231" fmla="*/ 94441 w 573100"/>
              <a:gd name="connsiteY231" fmla="*/ 141227 h 814502"/>
              <a:gd name="connsiteX232" fmla="*/ 94441 w 573100"/>
              <a:gd name="connsiteY232" fmla="*/ 127978 h 814502"/>
              <a:gd name="connsiteX233" fmla="*/ 94441 w 573100"/>
              <a:gd name="connsiteY233" fmla="*/ 114786 h 814502"/>
              <a:gd name="connsiteX234" fmla="*/ 94441 w 573100"/>
              <a:gd name="connsiteY234" fmla="*/ 101651 h 814502"/>
              <a:gd name="connsiteX235" fmla="*/ 94441 w 573100"/>
              <a:gd name="connsiteY235" fmla="*/ 88554 h 814502"/>
              <a:gd name="connsiteX236" fmla="*/ 94441 w 573100"/>
              <a:gd name="connsiteY236" fmla="*/ 76238 h 814502"/>
              <a:gd name="connsiteX237" fmla="*/ 95726 w 573100"/>
              <a:gd name="connsiteY237" fmla="*/ 77124 h 814502"/>
              <a:gd name="connsiteX238" fmla="*/ 104194 w 573100"/>
              <a:gd name="connsiteY238" fmla="*/ 83658 h 814502"/>
              <a:gd name="connsiteX239" fmla="*/ 106480 w 573100"/>
              <a:gd name="connsiteY239" fmla="*/ 87096 h 814502"/>
              <a:gd name="connsiteX240" fmla="*/ 107614 w 573100"/>
              <a:gd name="connsiteY240" fmla="*/ 89278 h 814502"/>
              <a:gd name="connsiteX241" fmla="*/ 111252 w 573100"/>
              <a:gd name="connsiteY241" fmla="*/ 97212 h 814502"/>
              <a:gd name="connsiteX242" fmla="*/ 113957 w 573100"/>
              <a:gd name="connsiteY242" fmla="*/ 104347 h 814502"/>
              <a:gd name="connsiteX243" fmla="*/ 116157 w 573100"/>
              <a:gd name="connsiteY243" fmla="*/ 109737 h 814502"/>
              <a:gd name="connsiteX244" fmla="*/ 116329 w 573100"/>
              <a:gd name="connsiteY244" fmla="*/ 112205 h 814502"/>
              <a:gd name="connsiteX245" fmla="*/ 116643 w 573100"/>
              <a:gd name="connsiteY245" fmla="*/ 114615 h 814502"/>
              <a:gd name="connsiteX246" fmla="*/ 116957 w 573100"/>
              <a:gd name="connsiteY246" fmla="*/ 115805 h 814502"/>
              <a:gd name="connsiteX247" fmla="*/ 116757 w 573100"/>
              <a:gd name="connsiteY247" fmla="*/ 117120 h 814502"/>
              <a:gd name="connsiteX248" fmla="*/ 115205 w 573100"/>
              <a:gd name="connsiteY248" fmla="*/ 120062 h 814502"/>
              <a:gd name="connsiteX249" fmla="*/ 113624 w 573100"/>
              <a:gd name="connsiteY249" fmla="*/ 122311 h 814502"/>
              <a:gd name="connsiteX250" fmla="*/ 111719 w 573100"/>
              <a:gd name="connsiteY250" fmla="*/ 125387 h 814502"/>
              <a:gd name="connsiteX251" fmla="*/ 111538 w 573100"/>
              <a:gd name="connsiteY251" fmla="*/ 129454 h 814502"/>
              <a:gd name="connsiteX252" fmla="*/ 112109 w 573100"/>
              <a:gd name="connsiteY252" fmla="*/ 134255 h 814502"/>
              <a:gd name="connsiteX253" fmla="*/ 113281 w 573100"/>
              <a:gd name="connsiteY253" fmla="*/ 136646 h 814502"/>
              <a:gd name="connsiteX254" fmla="*/ 114748 w 573100"/>
              <a:gd name="connsiteY254" fmla="*/ 137436 h 814502"/>
              <a:gd name="connsiteX255" fmla="*/ 118253 w 573100"/>
              <a:gd name="connsiteY255" fmla="*/ 136246 h 814502"/>
              <a:gd name="connsiteX256" fmla="*/ 120472 w 573100"/>
              <a:gd name="connsiteY256" fmla="*/ 136617 h 814502"/>
              <a:gd name="connsiteX257" fmla="*/ 123606 w 573100"/>
              <a:gd name="connsiteY257" fmla="*/ 137532 h 814502"/>
              <a:gd name="connsiteX258" fmla="*/ 133874 w 573100"/>
              <a:gd name="connsiteY258" fmla="*/ 136970 h 814502"/>
              <a:gd name="connsiteX259" fmla="*/ 135112 w 573100"/>
              <a:gd name="connsiteY259" fmla="*/ 137265 h 814502"/>
              <a:gd name="connsiteX260" fmla="*/ 138989 w 573100"/>
              <a:gd name="connsiteY260" fmla="*/ 137608 h 814502"/>
              <a:gd name="connsiteX261" fmla="*/ 140284 w 573100"/>
              <a:gd name="connsiteY261" fmla="*/ 137208 h 814502"/>
              <a:gd name="connsiteX262" fmla="*/ 141447 w 573100"/>
              <a:gd name="connsiteY262" fmla="*/ 136189 h 814502"/>
              <a:gd name="connsiteX263" fmla="*/ 142790 w 573100"/>
              <a:gd name="connsiteY263" fmla="*/ 133312 h 814502"/>
              <a:gd name="connsiteX264" fmla="*/ 143989 w 573100"/>
              <a:gd name="connsiteY264" fmla="*/ 132359 h 814502"/>
              <a:gd name="connsiteX265" fmla="*/ 146171 w 573100"/>
              <a:gd name="connsiteY265" fmla="*/ 131874 h 814502"/>
              <a:gd name="connsiteX266" fmla="*/ 148752 w 573100"/>
              <a:gd name="connsiteY266" fmla="*/ 131093 h 814502"/>
              <a:gd name="connsiteX267" fmla="*/ 150886 w 573100"/>
              <a:gd name="connsiteY267" fmla="*/ 129435 h 814502"/>
              <a:gd name="connsiteX268" fmla="*/ 154267 w 573100"/>
              <a:gd name="connsiteY268" fmla="*/ 123749 h 814502"/>
              <a:gd name="connsiteX269" fmla="*/ 161039 w 573100"/>
              <a:gd name="connsiteY269" fmla="*/ 118710 h 814502"/>
              <a:gd name="connsiteX270" fmla="*/ 163116 w 573100"/>
              <a:gd name="connsiteY270" fmla="*/ 117510 h 814502"/>
              <a:gd name="connsiteX271" fmla="*/ 164430 w 573100"/>
              <a:gd name="connsiteY271" fmla="*/ 116157 h 814502"/>
              <a:gd name="connsiteX272" fmla="*/ 165573 w 573100"/>
              <a:gd name="connsiteY272" fmla="*/ 114338 h 814502"/>
              <a:gd name="connsiteX273" fmla="*/ 167945 w 573100"/>
              <a:gd name="connsiteY273" fmla="*/ 108014 h 814502"/>
              <a:gd name="connsiteX274" fmla="*/ 169736 w 573100"/>
              <a:gd name="connsiteY274" fmla="*/ 102756 h 814502"/>
              <a:gd name="connsiteX275" fmla="*/ 170345 w 573100"/>
              <a:gd name="connsiteY275" fmla="*/ 100279 h 814502"/>
              <a:gd name="connsiteX276" fmla="*/ 171945 w 573100"/>
              <a:gd name="connsiteY276" fmla="*/ 96241 h 814502"/>
              <a:gd name="connsiteX277" fmla="*/ 173879 w 573100"/>
              <a:gd name="connsiteY277" fmla="*/ 93659 h 814502"/>
              <a:gd name="connsiteX278" fmla="*/ 175775 w 573100"/>
              <a:gd name="connsiteY278" fmla="*/ 92297 h 814502"/>
              <a:gd name="connsiteX279" fmla="*/ 176727 w 573100"/>
              <a:gd name="connsiteY279" fmla="*/ 91954 h 814502"/>
              <a:gd name="connsiteX280" fmla="*/ 179165 w 573100"/>
              <a:gd name="connsiteY280" fmla="*/ 91259 h 814502"/>
              <a:gd name="connsiteX281" fmla="*/ 182299 w 573100"/>
              <a:gd name="connsiteY281" fmla="*/ 90611 h 814502"/>
              <a:gd name="connsiteX282" fmla="*/ 185594 w 573100"/>
              <a:gd name="connsiteY282" fmla="*/ 91335 h 814502"/>
              <a:gd name="connsiteX283" fmla="*/ 189129 w 573100"/>
              <a:gd name="connsiteY283" fmla="*/ 92897 h 814502"/>
              <a:gd name="connsiteX284" fmla="*/ 193120 w 573100"/>
              <a:gd name="connsiteY284" fmla="*/ 95526 h 814502"/>
              <a:gd name="connsiteX285" fmla="*/ 197206 w 573100"/>
              <a:gd name="connsiteY285" fmla="*/ 98784 h 814502"/>
              <a:gd name="connsiteX286" fmla="*/ 199082 w 573100"/>
              <a:gd name="connsiteY286" fmla="*/ 100441 h 814502"/>
              <a:gd name="connsiteX287" fmla="*/ 201111 w 573100"/>
              <a:gd name="connsiteY287" fmla="*/ 101184 h 814502"/>
              <a:gd name="connsiteX288" fmla="*/ 204721 w 573100"/>
              <a:gd name="connsiteY288" fmla="*/ 101441 h 814502"/>
              <a:gd name="connsiteX289" fmla="*/ 207083 w 573100"/>
              <a:gd name="connsiteY289" fmla="*/ 101384 h 814502"/>
              <a:gd name="connsiteX290" fmla="*/ 210760 w 573100"/>
              <a:gd name="connsiteY290" fmla="*/ 104623 h 814502"/>
              <a:gd name="connsiteX291" fmla="*/ 212617 w 573100"/>
              <a:gd name="connsiteY291" fmla="*/ 104823 h 814502"/>
              <a:gd name="connsiteX292" fmla="*/ 216780 w 573100"/>
              <a:gd name="connsiteY292" fmla="*/ 105804 h 814502"/>
              <a:gd name="connsiteX293" fmla="*/ 221923 w 573100"/>
              <a:gd name="connsiteY293" fmla="*/ 106813 h 814502"/>
              <a:gd name="connsiteX294" fmla="*/ 225152 w 573100"/>
              <a:gd name="connsiteY294" fmla="*/ 106699 h 814502"/>
              <a:gd name="connsiteX295" fmla="*/ 228619 w 573100"/>
              <a:gd name="connsiteY295" fmla="*/ 104947 h 814502"/>
              <a:gd name="connsiteX296" fmla="*/ 231115 w 573100"/>
              <a:gd name="connsiteY296" fmla="*/ 104870 h 814502"/>
              <a:gd name="connsiteX297" fmla="*/ 234344 w 573100"/>
              <a:gd name="connsiteY297" fmla="*/ 105013 h 814502"/>
              <a:gd name="connsiteX298" fmla="*/ 237897 w 573100"/>
              <a:gd name="connsiteY298" fmla="*/ 104537 h 814502"/>
              <a:gd name="connsiteX299" fmla="*/ 240497 w 573100"/>
              <a:gd name="connsiteY299" fmla="*/ 103784 h 814502"/>
              <a:gd name="connsiteX300" fmla="*/ 242488 w 573100"/>
              <a:gd name="connsiteY300" fmla="*/ 102261 h 814502"/>
              <a:gd name="connsiteX301" fmla="*/ 244240 w 573100"/>
              <a:gd name="connsiteY301" fmla="*/ 100594 h 814502"/>
              <a:gd name="connsiteX302" fmla="*/ 246259 w 573100"/>
              <a:gd name="connsiteY302" fmla="*/ 95631 h 814502"/>
              <a:gd name="connsiteX303" fmla="*/ 247422 w 573100"/>
              <a:gd name="connsiteY303" fmla="*/ 91650 h 814502"/>
              <a:gd name="connsiteX304" fmla="*/ 249212 w 573100"/>
              <a:gd name="connsiteY304" fmla="*/ 87068 h 814502"/>
              <a:gd name="connsiteX305" fmla="*/ 251413 w 573100"/>
              <a:gd name="connsiteY305" fmla="*/ 80867 h 814502"/>
              <a:gd name="connsiteX306" fmla="*/ 252203 w 573100"/>
              <a:gd name="connsiteY306" fmla="*/ 76552 h 814502"/>
              <a:gd name="connsiteX307" fmla="*/ 253003 w 573100"/>
              <a:gd name="connsiteY307" fmla="*/ 75362 h 814502"/>
              <a:gd name="connsiteX308" fmla="*/ 256204 w 573100"/>
              <a:gd name="connsiteY308" fmla="*/ 74047 h 814502"/>
              <a:gd name="connsiteX309" fmla="*/ 258842 w 573100"/>
              <a:gd name="connsiteY309" fmla="*/ 73143 h 814502"/>
              <a:gd name="connsiteX310" fmla="*/ 265967 w 573100"/>
              <a:gd name="connsiteY310" fmla="*/ 71447 h 814502"/>
              <a:gd name="connsiteX311" fmla="*/ 267424 w 573100"/>
              <a:gd name="connsiteY311" fmla="*/ 70542 h 814502"/>
              <a:gd name="connsiteX312" fmla="*/ 268757 w 573100"/>
              <a:gd name="connsiteY312" fmla="*/ 68513 h 814502"/>
              <a:gd name="connsiteX313" fmla="*/ 271862 w 573100"/>
              <a:gd name="connsiteY313" fmla="*/ 65075 h 814502"/>
              <a:gd name="connsiteX314" fmla="*/ 275692 w 573100"/>
              <a:gd name="connsiteY314" fmla="*/ 62208 h 814502"/>
              <a:gd name="connsiteX315" fmla="*/ 277673 w 573100"/>
              <a:gd name="connsiteY315" fmla="*/ 60570 h 814502"/>
              <a:gd name="connsiteX316" fmla="*/ 281292 w 573100"/>
              <a:gd name="connsiteY316" fmla="*/ 46682 h 814502"/>
              <a:gd name="connsiteX317" fmla="*/ 281730 w 573100"/>
              <a:gd name="connsiteY317" fmla="*/ 44968 h 814502"/>
              <a:gd name="connsiteX318" fmla="*/ 284359 w 573100"/>
              <a:gd name="connsiteY318" fmla="*/ 41291 h 814502"/>
              <a:gd name="connsiteX319" fmla="*/ 285988 w 573100"/>
              <a:gd name="connsiteY319" fmla="*/ 39738 h 814502"/>
              <a:gd name="connsiteX320" fmla="*/ 287036 w 573100"/>
              <a:gd name="connsiteY320" fmla="*/ 39710 h 814502"/>
              <a:gd name="connsiteX321" fmla="*/ 288522 w 573100"/>
              <a:gd name="connsiteY321" fmla="*/ 38738 h 814502"/>
              <a:gd name="connsiteX322" fmla="*/ 290456 w 573100"/>
              <a:gd name="connsiteY322" fmla="*/ 36833 h 814502"/>
              <a:gd name="connsiteX323" fmla="*/ 292751 w 573100"/>
              <a:gd name="connsiteY323" fmla="*/ 35652 h 814502"/>
              <a:gd name="connsiteX324" fmla="*/ 295409 w 573100"/>
              <a:gd name="connsiteY324" fmla="*/ 35214 h 814502"/>
              <a:gd name="connsiteX325" fmla="*/ 297132 w 573100"/>
              <a:gd name="connsiteY325" fmla="*/ 33947 h 814502"/>
              <a:gd name="connsiteX326" fmla="*/ 297923 w 573100"/>
              <a:gd name="connsiteY326" fmla="*/ 31871 h 814502"/>
              <a:gd name="connsiteX327" fmla="*/ 299295 w 573100"/>
              <a:gd name="connsiteY327" fmla="*/ 30861 h 814502"/>
              <a:gd name="connsiteX328" fmla="*/ 301247 w 573100"/>
              <a:gd name="connsiteY328" fmla="*/ 30918 h 814502"/>
              <a:gd name="connsiteX329" fmla="*/ 302362 w 573100"/>
              <a:gd name="connsiteY329" fmla="*/ 30261 h 814502"/>
              <a:gd name="connsiteX330" fmla="*/ 302629 w 573100"/>
              <a:gd name="connsiteY330" fmla="*/ 28880 h 814502"/>
              <a:gd name="connsiteX331" fmla="*/ 303809 w 573100"/>
              <a:gd name="connsiteY331" fmla="*/ 27689 h 814502"/>
              <a:gd name="connsiteX332" fmla="*/ 305895 w 573100"/>
              <a:gd name="connsiteY332" fmla="*/ 26708 h 814502"/>
              <a:gd name="connsiteX333" fmla="*/ 306981 w 573100"/>
              <a:gd name="connsiteY333" fmla="*/ 25537 h 814502"/>
              <a:gd name="connsiteX334" fmla="*/ 307086 w 573100"/>
              <a:gd name="connsiteY334" fmla="*/ 24194 h 814502"/>
              <a:gd name="connsiteX335" fmla="*/ 309572 w 573100"/>
              <a:gd name="connsiteY335" fmla="*/ 20927 h 814502"/>
              <a:gd name="connsiteX336" fmla="*/ 314440 w 573100"/>
              <a:gd name="connsiteY336" fmla="*/ 15736 h 814502"/>
              <a:gd name="connsiteX337" fmla="*/ 319021 w 573100"/>
              <a:gd name="connsiteY337" fmla="*/ 12849 h 814502"/>
              <a:gd name="connsiteX338" fmla="*/ 323326 w 573100"/>
              <a:gd name="connsiteY338" fmla="*/ 12259 h 814502"/>
              <a:gd name="connsiteX339" fmla="*/ 327413 w 573100"/>
              <a:gd name="connsiteY339" fmla="*/ 11182 h 814502"/>
              <a:gd name="connsiteX340" fmla="*/ 331270 w 573100"/>
              <a:gd name="connsiteY340" fmla="*/ 9611 h 814502"/>
              <a:gd name="connsiteX341" fmla="*/ 334099 w 573100"/>
              <a:gd name="connsiteY341" fmla="*/ 7144 h 814502"/>
              <a:gd name="connsiteX342" fmla="*/ 335909 w 573100"/>
              <a:gd name="connsiteY342" fmla="*/ 3791 h 814502"/>
              <a:gd name="connsiteX343" fmla="*/ 339024 w 573100"/>
              <a:gd name="connsiteY343" fmla="*/ 1914 h 814502"/>
              <a:gd name="connsiteX344" fmla="*/ 345300 w 573100"/>
              <a:gd name="connsiteY344" fmla="*/ 1362 h 814502"/>
              <a:gd name="connsiteX345" fmla="*/ 345643 w 573100"/>
              <a:gd name="connsiteY345" fmla="*/ 1334 h 814502"/>
              <a:gd name="connsiteX346" fmla="*/ 353283 w 573100"/>
              <a:gd name="connsiteY346" fmla="*/ 0 h 814502"/>
              <a:gd name="connsiteX347" fmla="*/ 359673 w 573100"/>
              <a:gd name="connsiteY347" fmla="*/ 1086 h 814502"/>
              <a:gd name="connsiteX348" fmla="*/ 367379 w 573100"/>
              <a:gd name="connsiteY348" fmla="*/ 4153 h 814502"/>
              <a:gd name="connsiteX349" fmla="*/ 374590 w 573100"/>
              <a:gd name="connsiteY349" fmla="*/ 5239 h 814502"/>
              <a:gd name="connsiteX350" fmla="*/ 381315 w 573100"/>
              <a:gd name="connsiteY350" fmla="*/ 4343 h 814502"/>
              <a:gd name="connsiteX351" fmla="*/ 386782 w 573100"/>
              <a:gd name="connsiteY351" fmla="*/ 4143 h 814502"/>
              <a:gd name="connsiteX352" fmla="*/ 390983 w 573100"/>
              <a:gd name="connsiteY352" fmla="*/ 4639 h 814502"/>
              <a:gd name="connsiteX353" fmla="*/ 394297 w 573100"/>
              <a:gd name="connsiteY353" fmla="*/ 5705 h 814502"/>
              <a:gd name="connsiteX354" fmla="*/ 396678 w 573100"/>
              <a:gd name="connsiteY354" fmla="*/ 7363 h 814502"/>
              <a:gd name="connsiteX355" fmla="*/ 328489 w 573100"/>
              <a:gd name="connsiteY355" fmla="*/ 235887 h 814502"/>
              <a:gd name="connsiteX356" fmla="*/ 332880 w 573100"/>
              <a:gd name="connsiteY356" fmla="*/ 233934 h 814502"/>
              <a:gd name="connsiteX357" fmla="*/ 334861 w 573100"/>
              <a:gd name="connsiteY357" fmla="*/ 232743 h 814502"/>
              <a:gd name="connsiteX358" fmla="*/ 336290 w 573100"/>
              <a:gd name="connsiteY358" fmla="*/ 231763 h 814502"/>
              <a:gd name="connsiteX359" fmla="*/ 338138 w 573100"/>
              <a:gd name="connsiteY359" fmla="*/ 230277 h 814502"/>
              <a:gd name="connsiteX360" fmla="*/ 338776 w 573100"/>
              <a:gd name="connsiteY360" fmla="*/ 226666 h 814502"/>
              <a:gd name="connsiteX361" fmla="*/ 339319 w 573100"/>
              <a:gd name="connsiteY361" fmla="*/ 223600 h 814502"/>
              <a:gd name="connsiteX362" fmla="*/ 340729 w 573100"/>
              <a:gd name="connsiteY362" fmla="*/ 222085 h 814502"/>
              <a:gd name="connsiteX363" fmla="*/ 342176 w 573100"/>
              <a:gd name="connsiteY363" fmla="*/ 221085 h 814502"/>
              <a:gd name="connsiteX364" fmla="*/ 343367 w 573100"/>
              <a:gd name="connsiteY364" fmla="*/ 219494 h 814502"/>
              <a:gd name="connsiteX365" fmla="*/ 344844 w 573100"/>
              <a:gd name="connsiteY365" fmla="*/ 215675 h 814502"/>
              <a:gd name="connsiteX366" fmla="*/ 345853 w 573100"/>
              <a:gd name="connsiteY366" fmla="*/ 211941 h 814502"/>
              <a:gd name="connsiteX367" fmla="*/ 345957 w 573100"/>
              <a:gd name="connsiteY367" fmla="*/ 210417 h 814502"/>
              <a:gd name="connsiteX368" fmla="*/ 345434 w 573100"/>
              <a:gd name="connsiteY368" fmla="*/ 208855 h 814502"/>
              <a:gd name="connsiteX369" fmla="*/ 344491 w 573100"/>
              <a:gd name="connsiteY369" fmla="*/ 207188 h 814502"/>
              <a:gd name="connsiteX370" fmla="*/ 343567 w 573100"/>
              <a:gd name="connsiteY370" fmla="*/ 204940 h 814502"/>
              <a:gd name="connsiteX371" fmla="*/ 342452 w 573100"/>
              <a:gd name="connsiteY371" fmla="*/ 204588 h 814502"/>
              <a:gd name="connsiteX372" fmla="*/ 340271 w 573100"/>
              <a:gd name="connsiteY372" fmla="*/ 203330 h 814502"/>
              <a:gd name="connsiteX373" fmla="*/ 337061 w 573100"/>
              <a:gd name="connsiteY373" fmla="*/ 200796 h 814502"/>
              <a:gd name="connsiteX374" fmla="*/ 334280 w 573100"/>
              <a:gd name="connsiteY374" fmla="*/ 198597 h 814502"/>
              <a:gd name="connsiteX375" fmla="*/ 331670 w 573100"/>
              <a:gd name="connsiteY375" fmla="*/ 195406 h 814502"/>
              <a:gd name="connsiteX376" fmla="*/ 330603 w 573100"/>
              <a:gd name="connsiteY376" fmla="*/ 194882 h 814502"/>
              <a:gd name="connsiteX377" fmla="*/ 328079 w 573100"/>
              <a:gd name="connsiteY377" fmla="*/ 192720 h 814502"/>
              <a:gd name="connsiteX378" fmla="*/ 326993 w 573100"/>
              <a:gd name="connsiteY378" fmla="*/ 191481 h 814502"/>
              <a:gd name="connsiteX379" fmla="*/ 326231 w 573100"/>
              <a:gd name="connsiteY379" fmla="*/ 189995 h 814502"/>
              <a:gd name="connsiteX380" fmla="*/ 325517 w 573100"/>
              <a:gd name="connsiteY380" fmla="*/ 189509 h 814502"/>
              <a:gd name="connsiteX381" fmla="*/ 324384 w 573100"/>
              <a:gd name="connsiteY381" fmla="*/ 189891 h 814502"/>
              <a:gd name="connsiteX382" fmla="*/ 321402 w 573100"/>
              <a:gd name="connsiteY382" fmla="*/ 190548 h 814502"/>
              <a:gd name="connsiteX383" fmla="*/ 315011 w 573100"/>
              <a:gd name="connsiteY383" fmla="*/ 193139 h 814502"/>
              <a:gd name="connsiteX384" fmla="*/ 311048 w 573100"/>
              <a:gd name="connsiteY384" fmla="*/ 195520 h 814502"/>
              <a:gd name="connsiteX385" fmla="*/ 307715 w 573100"/>
              <a:gd name="connsiteY385" fmla="*/ 198358 h 814502"/>
              <a:gd name="connsiteX386" fmla="*/ 304257 w 573100"/>
              <a:gd name="connsiteY386" fmla="*/ 199444 h 814502"/>
              <a:gd name="connsiteX387" fmla="*/ 301723 w 573100"/>
              <a:gd name="connsiteY387" fmla="*/ 200387 h 814502"/>
              <a:gd name="connsiteX388" fmla="*/ 299714 w 573100"/>
              <a:gd name="connsiteY388" fmla="*/ 203635 h 814502"/>
              <a:gd name="connsiteX389" fmla="*/ 297837 w 573100"/>
              <a:gd name="connsiteY389" fmla="*/ 206664 h 814502"/>
              <a:gd name="connsiteX390" fmla="*/ 296152 w 573100"/>
              <a:gd name="connsiteY390" fmla="*/ 209398 h 814502"/>
              <a:gd name="connsiteX391" fmla="*/ 295180 w 573100"/>
              <a:gd name="connsiteY391" fmla="*/ 210627 h 814502"/>
              <a:gd name="connsiteX392" fmla="*/ 294304 w 573100"/>
              <a:gd name="connsiteY392" fmla="*/ 211417 h 814502"/>
              <a:gd name="connsiteX393" fmla="*/ 293418 w 573100"/>
              <a:gd name="connsiteY393" fmla="*/ 213170 h 814502"/>
              <a:gd name="connsiteX394" fmla="*/ 291598 w 573100"/>
              <a:gd name="connsiteY394" fmla="*/ 216084 h 814502"/>
              <a:gd name="connsiteX395" fmla="*/ 289932 w 573100"/>
              <a:gd name="connsiteY395" fmla="*/ 218037 h 814502"/>
              <a:gd name="connsiteX396" fmla="*/ 287607 w 573100"/>
              <a:gd name="connsiteY396" fmla="*/ 219103 h 814502"/>
              <a:gd name="connsiteX397" fmla="*/ 284607 w 573100"/>
              <a:gd name="connsiteY397" fmla="*/ 220485 h 814502"/>
              <a:gd name="connsiteX398" fmla="*/ 283588 w 573100"/>
              <a:gd name="connsiteY398" fmla="*/ 221285 h 814502"/>
              <a:gd name="connsiteX399" fmla="*/ 283445 w 573100"/>
              <a:gd name="connsiteY399" fmla="*/ 222466 h 814502"/>
              <a:gd name="connsiteX400" fmla="*/ 284512 w 573100"/>
              <a:gd name="connsiteY400" fmla="*/ 225209 h 814502"/>
              <a:gd name="connsiteX401" fmla="*/ 285541 w 573100"/>
              <a:gd name="connsiteY401" fmla="*/ 227857 h 814502"/>
              <a:gd name="connsiteX402" fmla="*/ 287227 w 573100"/>
              <a:gd name="connsiteY402" fmla="*/ 230962 h 814502"/>
              <a:gd name="connsiteX403" fmla="*/ 288465 w 573100"/>
              <a:gd name="connsiteY403" fmla="*/ 233239 h 814502"/>
              <a:gd name="connsiteX404" fmla="*/ 290417 w 573100"/>
              <a:gd name="connsiteY404" fmla="*/ 236020 h 814502"/>
              <a:gd name="connsiteX405" fmla="*/ 291560 w 573100"/>
              <a:gd name="connsiteY405" fmla="*/ 237649 h 814502"/>
              <a:gd name="connsiteX406" fmla="*/ 291408 w 573100"/>
              <a:gd name="connsiteY406" fmla="*/ 240382 h 814502"/>
              <a:gd name="connsiteX407" fmla="*/ 291798 w 573100"/>
              <a:gd name="connsiteY407" fmla="*/ 241364 h 814502"/>
              <a:gd name="connsiteX408" fmla="*/ 292446 w 573100"/>
              <a:gd name="connsiteY408" fmla="*/ 242497 h 814502"/>
              <a:gd name="connsiteX409" fmla="*/ 292989 w 573100"/>
              <a:gd name="connsiteY409" fmla="*/ 242783 h 814502"/>
              <a:gd name="connsiteX410" fmla="*/ 293599 w 573100"/>
              <a:gd name="connsiteY410" fmla="*/ 243192 h 814502"/>
              <a:gd name="connsiteX411" fmla="*/ 295218 w 573100"/>
              <a:gd name="connsiteY411" fmla="*/ 243983 h 814502"/>
              <a:gd name="connsiteX412" fmla="*/ 295609 w 573100"/>
              <a:gd name="connsiteY412" fmla="*/ 244507 h 814502"/>
              <a:gd name="connsiteX413" fmla="*/ 296742 w 573100"/>
              <a:gd name="connsiteY413" fmla="*/ 245440 h 814502"/>
              <a:gd name="connsiteX414" fmla="*/ 297828 w 573100"/>
              <a:gd name="connsiteY414" fmla="*/ 247145 h 814502"/>
              <a:gd name="connsiteX415" fmla="*/ 299885 w 573100"/>
              <a:gd name="connsiteY415" fmla="*/ 249488 h 814502"/>
              <a:gd name="connsiteX416" fmla="*/ 302200 w 573100"/>
              <a:gd name="connsiteY416" fmla="*/ 251270 h 814502"/>
              <a:gd name="connsiteX417" fmla="*/ 306171 w 573100"/>
              <a:gd name="connsiteY417" fmla="*/ 252003 h 814502"/>
              <a:gd name="connsiteX418" fmla="*/ 309277 w 573100"/>
              <a:gd name="connsiteY418" fmla="*/ 252575 h 814502"/>
              <a:gd name="connsiteX419" fmla="*/ 310305 w 573100"/>
              <a:gd name="connsiteY419" fmla="*/ 252222 h 814502"/>
              <a:gd name="connsiteX420" fmla="*/ 311363 w 573100"/>
              <a:gd name="connsiteY420" fmla="*/ 250784 h 814502"/>
              <a:gd name="connsiteX421" fmla="*/ 312230 w 573100"/>
              <a:gd name="connsiteY421" fmla="*/ 248955 h 814502"/>
              <a:gd name="connsiteX422" fmla="*/ 312506 w 573100"/>
              <a:gd name="connsiteY422" fmla="*/ 246631 h 814502"/>
              <a:gd name="connsiteX423" fmla="*/ 313497 w 573100"/>
              <a:gd name="connsiteY423" fmla="*/ 245393 h 814502"/>
              <a:gd name="connsiteX424" fmla="*/ 317221 w 573100"/>
              <a:gd name="connsiteY424" fmla="*/ 239496 h 814502"/>
              <a:gd name="connsiteX425" fmla="*/ 319268 w 573100"/>
              <a:gd name="connsiteY425" fmla="*/ 237316 h 814502"/>
              <a:gd name="connsiteX426" fmla="*/ 320526 w 573100"/>
              <a:gd name="connsiteY426" fmla="*/ 237154 h 814502"/>
              <a:gd name="connsiteX427" fmla="*/ 322136 w 573100"/>
              <a:gd name="connsiteY427" fmla="*/ 236734 h 814502"/>
              <a:gd name="connsiteX428" fmla="*/ 324193 w 573100"/>
              <a:gd name="connsiteY428" fmla="*/ 236554 h 814502"/>
              <a:gd name="connsiteX429" fmla="*/ 325736 w 573100"/>
              <a:gd name="connsiteY429" fmla="*/ 236734 h 814502"/>
              <a:gd name="connsiteX430" fmla="*/ 326070 w 573100"/>
              <a:gd name="connsiteY430" fmla="*/ 236668 h 814502"/>
              <a:gd name="connsiteX431" fmla="*/ 328489 w 573100"/>
              <a:gd name="connsiteY431" fmla="*/ 235887 h 814502"/>
              <a:gd name="connsiteX432" fmla="*/ 572281 w 573100"/>
              <a:gd name="connsiteY432" fmla="*/ 813778 h 814502"/>
              <a:gd name="connsiteX433" fmla="*/ 571129 w 573100"/>
              <a:gd name="connsiteY433" fmla="*/ 814502 h 814502"/>
              <a:gd name="connsiteX434" fmla="*/ 565728 w 573100"/>
              <a:gd name="connsiteY434" fmla="*/ 813864 h 814502"/>
              <a:gd name="connsiteX435" fmla="*/ 565147 w 573100"/>
              <a:gd name="connsiteY435" fmla="*/ 812368 h 814502"/>
              <a:gd name="connsiteX436" fmla="*/ 566738 w 573100"/>
              <a:gd name="connsiteY436" fmla="*/ 810063 h 814502"/>
              <a:gd name="connsiteX437" fmla="*/ 567680 w 573100"/>
              <a:gd name="connsiteY437" fmla="*/ 809092 h 814502"/>
              <a:gd name="connsiteX438" fmla="*/ 570472 w 573100"/>
              <a:gd name="connsiteY438" fmla="*/ 809616 h 814502"/>
              <a:gd name="connsiteX439" fmla="*/ 572701 w 573100"/>
              <a:gd name="connsiteY439" fmla="*/ 811482 h 814502"/>
              <a:gd name="connsiteX440" fmla="*/ 573101 w 573100"/>
              <a:gd name="connsiteY440" fmla="*/ 812111 h 814502"/>
              <a:gd name="connsiteX441" fmla="*/ 572281 w 573100"/>
              <a:gd name="connsiteY441" fmla="*/ 813778 h 814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</a:cxnLst>
            <a:rect l="l" t="t" r="r" b="b"/>
            <a:pathLst>
              <a:path w="573100" h="814502">
                <a:moveTo>
                  <a:pt x="396678" y="7363"/>
                </a:moveTo>
                <a:lnTo>
                  <a:pt x="396821" y="8877"/>
                </a:lnTo>
                <a:lnTo>
                  <a:pt x="397012" y="9563"/>
                </a:lnTo>
                <a:lnTo>
                  <a:pt x="398288" y="13554"/>
                </a:lnTo>
                <a:lnTo>
                  <a:pt x="400193" y="19536"/>
                </a:lnTo>
                <a:lnTo>
                  <a:pt x="401460" y="25060"/>
                </a:lnTo>
                <a:lnTo>
                  <a:pt x="403203" y="32652"/>
                </a:lnTo>
                <a:lnTo>
                  <a:pt x="403146" y="36890"/>
                </a:lnTo>
                <a:lnTo>
                  <a:pt x="403574" y="38528"/>
                </a:lnTo>
                <a:lnTo>
                  <a:pt x="405136" y="40577"/>
                </a:lnTo>
                <a:lnTo>
                  <a:pt x="407051" y="44101"/>
                </a:lnTo>
                <a:lnTo>
                  <a:pt x="407699" y="46091"/>
                </a:lnTo>
                <a:lnTo>
                  <a:pt x="408337" y="47587"/>
                </a:lnTo>
                <a:lnTo>
                  <a:pt x="410356" y="50425"/>
                </a:lnTo>
                <a:lnTo>
                  <a:pt x="411928" y="54731"/>
                </a:lnTo>
                <a:lnTo>
                  <a:pt x="413261" y="60436"/>
                </a:lnTo>
                <a:lnTo>
                  <a:pt x="414404" y="63179"/>
                </a:lnTo>
                <a:lnTo>
                  <a:pt x="414833" y="64532"/>
                </a:lnTo>
                <a:lnTo>
                  <a:pt x="415347" y="66990"/>
                </a:lnTo>
                <a:lnTo>
                  <a:pt x="415280" y="72180"/>
                </a:lnTo>
                <a:lnTo>
                  <a:pt x="415309" y="78210"/>
                </a:lnTo>
                <a:lnTo>
                  <a:pt x="415347" y="84944"/>
                </a:lnTo>
                <a:lnTo>
                  <a:pt x="415376" y="90516"/>
                </a:lnTo>
                <a:lnTo>
                  <a:pt x="415176" y="93336"/>
                </a:lnTo>
                <a:lnTo>
                  <a:pt x="415319" y="101365"/>
                </a:lnTo>
                <a:lnTo>
                  <a:pt x="413595" y="105546"/>
                </a:lnTo>
                <a:lnTo>
                  <a:pt x="413804" y="108842"/>
                </a:lnTo>
                <a:lnTo>
                  <a:pt x="414338" y="110976"/>
                </a:lnTo>
                <a:lnTo>
                  <a:pt x="413633" y="111309"/>
                </a:lnTo>
                <a:lnTo>
                  <a:pt x="412290" y="111690"/>
                </a:lnTo>
                <a:lnTo>
                  <a:pt x="406118" y="108309"/>
                </a:lnTo>
                <a:lnTo>
                  <a:pt x="400098" y="104737"/>
                </a:lnTo>
                <a:lnTo>
                  <a:pt x="399231" y="104632"/>
                </a:lnTo>
                <a:lnTo>
                  <a:pt x="397964" y="105003"/>
                </a:lnTo>
                <a:lnTo>
                  <a:pt x="394554" y="107595"/>
                </a:lnTo>
                <a:lnTo>
                  <a:pt x="391363" y="111652"/>
                </a:lnTo>
                <a:lnTo>
                  <a:pt x="389897" y="115119"/>
                </a:lnTo>
                <a:lnTo>
                  <a:pt x="387544" y="118701"/>
                </a:lnTo>
                <a:lnTo>
                  <a:pt x="383753" y="124473"/>
                </a:lnTo>
                <a:lnTo>
                  <a:pt x="383362" y="125721"/>
                </a:lnTo>
                <a:lnTo>
                  <a:pt x="383324" y="130426"/>
                </a:lnTo>
                <a:lnTo>
                  <a:pt x="383505" y="134912"/>
                </a:lnTo>
                <a:lnTo>
                  <a:pt x="383839" y="135541"/>
                </a:lnTo>
                <a:lnTo>
                  <a:pt x="385886" y="135750"/>
                </a:lnTo>
                <a:lnTo>
                  <a:pt x="387353" y="139427"/>
                </a:lnTo>
                <a:lnTo>
                  <a:pt x="390706" y="145295"/>
                </a:lnTo>
                <a:lnTo>
                  <a:pt x="396335" y="149066"/>
                </a:lnTo>
                <a:lnTo>
                  <a:pt x="401564" y="150781"/>
                </a:lnTo>
                <a:lnTo>
                  <a:pt x="408861" y="151209"/>
                </a:lnTo>
                <a:lnTo>
                  <a:pt x="414633" y="151086"/>
                </a:lnTo>
                <a:lnTo>
                  <a:pt x="414300" y="147123"/>
                </a:lnTo>
                <a:lnTo>
                  <a:pt x="414871" y="140770"/>
                </a:lnTo>
                <a:lnTo>
                  <a:pt x="415604" y="136503"/>
                </a:lnTo>
                <a:lnTo>
                  <a:pt x="416414" y="136313"/>
                </a:lnTo>
                <a:lnTo>
                  <a:pt x="417929" y="136722"/>
                </a:lnTo>
                <a:lnTo>
                  <a:pt x="418767" y="137160"/>
                </a:lnTo>
                <a:lnTo>
                  <a:pt x="421081" y="136979"/>
                </a:lnTo>
                <a:lnTo>
                  <a:pt x="425196" y="137817"/>
                </a:lnTo>
                <a:lnTo>
                  <a:pt x="428520" y="137732"/>
                </a:lnTo>
                <a:lnTo>
                  <a:pt x="431492" y="137646"/>
                </a:lnTo>
                <a:lnTo>
                  <a:pt x="436512" y="137503"/>
                </a:lnTo>
                <a:lnTo>
                  <a:pt x="439445" y="137456"/>
                </a:lnTo>
                <a:lnTo>
                  <a:pt x="438455" y="144342"/>
                </a:lnTo>
                <a:lnTo>
                  <a:pt x="434626" y="155153"/>
                </a:lnTo>
                <a:lnTo>
                  <a:pt x="433321" y="160125"/>
                </a:lnTo>
                <a:lnTo>
                  <a:pt x="430054" y="177946"/>
                </a:lnTo>
                <a:lnTo>
                  <a:pt x="425787" y="186967"/>
                </a:lnTo>
                <a:lnTo>
                  <a:pt x="423396" y="190700"/>
                </a:lnTo>
                <a:lnTo>
                  <a:pt x="416481" y="197311"/>
                </a:lnTo>
                <a:lnTo>
                  <a:pt x="414557" y="198654"/>
                </a:lnTo>
                <a:lnTo>
                  <a:pt x="412852" y="199511"/>
                </a:lnTo>
                <a:lnTo>
                  <a:pt x="409823" y="200273"/>
                </a:lnTo>
                <a:lnTo>
                  <a:pt x="397973" y="213703"/>
                </a:lnTo>
                <a:lnTo>
                  <a:pt x="393564" y="220199"/>
                </a:lnTo>
                <a:lnTo>
                  <a:pt x="389639" y="229695"/>
                </a:lnTo>
                <a:lnTo>
                  <a:pt x="385743" y="234925"/>
                </a:lnTo>
                <a:lnTo>
                  <a:pt x="380019" y="246107"/>
                </a:lnTo>
                <a:lnTo>
                  <a:pt x="374904" y="254765"/>
                </a:lnTo>
                <a:lnTo>
                  <a:pt x="369999" y="262690"/>
                </a:lnTo>
                <a:lnTo>
                  <a:pt x="361512" y="273625"/>
                </a:lnTo>
                <a:lnTo>
                  <a:pt x="357740" y="276796"/>
                </a:lnTo>
                <a:lnTo>
                  <a:pt x="355197" y="278245"/>
                </a:lnTo>
                <a:lnTo>
                  <a:pt x="348453" y="284616"/>
                </a:lnTo>
                <a:lnTo>
                  <a:pt x="338957" y="294904"/>
                </a:lnTo>
                <a:lnTo>
                  <a:pt x="331689" y="304048"/>
                </a:lnTo>
                <a:lnTo>
                  <a:pt x="320821" y="314468"/>
                </a:lnTo>
                <a:lnTo>
                  <a:pt x="314525" y="319040"/>
                </a:lnTo>
                <a:lnTo>
                  <a:pt x="305076" y="328060"/>
                </a:lnTo>
                <a:lnTo>
                  <a:pt x="302438" y="329394"/>
                </a:lnTo>
                <a:lnTo>
                  <a:pt x="291789" y="337804"/>
                </a:lnTo>
                <a:lnTo>
                  <a:pt x="284131" y="342929"/>
                </a:lnTo>
                <a:lnTo>
                  <a:pt x="271739" y="348882"/>
                </a:lnTo>
                <a:lnTo>
                  <a:pt x="266815" y="350549"/>
                </a:lnTo>
                <a:lnTo>
                  <a:pt x="255051" y="349005"/>
                </a:lnTo>
                <a:lnTo>
                  <a:pt x="250146" y="349825"/>
                </a:lnTo>
                <a:lnTo>
                  <a:pt x="246040" y="353425"/>
                </a:lnTo>
                <a:lnTo>
                  <a:pt x="245659" y="358607"/>
                </a:lnTo>
                <a:lnTo>
                  <a:pt x="243945" y="359388"/>
                </a:lnTo>
                <a:lnTo>
                  <a:pt x="241354" y="359159"/>
                </a:lnTo>
                <a:lnTo>
                  <a:pt x="233134" y="356997"/>
                </a:lnTo>
                <a:lnTo>
                  <a:pt x="228676" y="357407"/>
                </a:lnTo>
                <a:lnTo>
                  <a:pt x="226076" y="360179"/>
                </a:lnTo>
                <a:lnTo>
                  <a:pt x="223981" y="363684"/>
                </a:lnTo>
                <a:lnTo>
                  <a:pt x="217789" y="363864"/>
                </a:lnTo>
                <a:lnTo>
                  <a:pt x="206759" y="360236"/>
                </a:lnTo>
                <a:lnTo>
                  <a:pt x="193786" y="358026"/>
                </a:lnTo>
                <a:lnTo>
                  <a:pt x="190786" y="357778"/>
                </a:lnTo>
                <a:lnTo>
                  <a:pt x="184499" y="360474"/>
                </a:lnTo>
                <a:lnTo>
                  <a:pt x="182309" y="360864"/>
                </a:lnTo>
                <a:lnTo>
                  <a:pt x="173155" y="360283"/>
                </a:lnTo>
                <a:lnTo>
                  <a:pt x="168078" y="358588"/>
                </a:lnTo>
                <a:lnTo>
                  <a:pt x="163220" y="358578"/>
                </a:lnTo>
                <a:lnTo>
                  <a:pt x="159496" y="359979"/>
                </a:lnTo>
                <a:lnTo>
                  <a:pt x="154981" y="360474"/>
                </a:lnTo>
                <a:lnTo>
                  <a:pt x="142780" y="370237"/>
                </a:lnTo>
                <a:lnTo>
                  <a:pt x="136474" y="370247"/>
                </a:lnTo>
                <a:lnTo>
                  <a:pt x="131036" y="371380"/>
                </a:lnTo>
                <a:lnTo>
                  <a:pt x="128340" y="371342"/>
                </a:lnTo>
                <a:lnTo>
                  <a:pt x="123292" y="369970"/>
                </a:lnTo>
                <a:lnTo>
                  <a:pt x="121415" y="370065"/>
                </a:lnTo>
                <a:lnTo>
                  <a:pt x="118539" y="370675"/>
                </a:lnTo>
                <a:lnTo>
                  <a:pt x="115662" y="372399"/>
                </a:lnTo>
                <a:lnTo>
                  <a:pt x="109109" y="373142"/>
                </a:lnTo>
                <a:lnTo>
                  <a:pt x="106566" y="374618"/>
                </a:lnTo>
                <a:lnTo>
                  <a:pt x="95498" y="383581"/>
                </a:lnTo>
                <a:lnTo>
                  <a:pt x="92973" y="383220"/>
                </a:lnTo>
                <a:lnTo>
                  <a:pt x="90935" y="382638"/>
                </a:lnTo>
                <a:lnTo>
                  <a:pt x="85182" y="382524"/>
                </a:lnTo>
                <a:lnTo>
                  <a:pt x="78677" y="377752"/>
                </a:lnTo>
                <a:lnTo>
                  <a:pt x="76181" y="378057"/>
                </a:lnTo>
                <a:lnTo>
                  <a:pt x="76848" y="376628"/>
                </a:lnTo>
                <a:lnTo>
                  <a:pt x="77048" y="374095"/>
                </a:lnTo>
                <a:lnTo>
                  <a:pt x="75667" y="372304"/>
                </a:lnTo>
                <a:lnTo>
                  <a:pt x="74743" y="371504"/>
                </a:lnTo>
                <a:lnTo>
                  <a:pt x="72190" y="371656"/>
                </a:lnTo>
                <a:lnTo>
                  <a:pt x="70828" y="369504"/>
                </a:lnTo>
                <a:lnTo>
                  <a:pt x="66923" y="369304"/>
                </a:lnTo>
                <a:lnTo>
                  <a:pt x="65570" y="369846"/>
                </a:lnTo>
                <a:lnTo>
                  <a:pt x="63694" y="369961"/>
                </a:lnTo>
                <a:lnTo>
                  <a:pt x="63532" y="367779"/>
                </a:lnTo>
                <a:lnTo>
                  <a:pt x="63675" y="366408"/>
                </a:lnTo>
                <a:lnTo>
                  <a:pt x="63561" y="364303"/>
                </a:lnTo>
                <a:lnTo>
                  <a:pt x="63094" y="361722"/>
                </a:lnTo>
                <a:lnTo>
                  <a:pt x="61579" y="360902"/>
                </a:lnTo>
                <a:lnTo>
                  <a:pt x="60417" y="360559"/>
                </a:lnTo>
                <a:lnTo>
                  <a:pt x="57655" y="360740"/>
                </a:lnTo>
                <a:lnTo>
                  <a:pt x="55750" y="361017"/>
                </a:lnTo>
                <a:lnTo>
                  <a:pt x="54855" y="361769"/>
                </a:lnTo>
                <a:lnTo>
                  <a:pt x="53836" y="363664"/>
                </a:lnTo>
                <a:lnTo>
                  <a:pt x="53826" y="369418"/>
                </a:lnTo>
                <a:lnTo>
                  <a:pt x="52454" y="367770"/>
                </a:lnTo>
                <a:lnTo>
                  <a:pt x="50892" y="364322"/>
                </a:lnTo>
                <a:lnTo>
                  <a:pt x="50388" y="360645"/>
                </a:lnTo>
                <a:lnTo>
                  <a:pt x="50949" y="356311"/>
                </a:lnTo>
                <a:lnTo>
                  <a:pt x="53912" y="354663"/>
                </a:lnTo>
                <a:lnTo>
                  <a:pt x="53683" y="351740"/>
                </a:lnTo>
                <a:lnTo>
                  <a:pt x="53054" y="349205"/>
                </a:lnTo>
                <a:lnTo>
                  <a:pt x="49749" y="342729"/>
                </a:lnTo>
                <a:lnTo>
                  <a:pt x="48463" y="339766"/>
                </a:lnTo>
                <a:lnTo>
                  <a:pt x="45663" y="337766"/>
                </a:lnTo>
                <a:lnTo>
                  <a:pt x="43482" y="332947"/>
                </a:lnTo>
                <a:lnTo>
                  <a:pt x="41291" y="331204"/>
                </a:lnTo>
                <a:lnTo>
                  <a:pt x="40377" y="327832"/>
                </a:lnTo>
                <a:lnTo>
                  <a:pt x="38234" y="325145"/>
                </a:lnTo>
                <a:lnTo>
                  <a:pt x="37509" y="320897"/>
                </a:lnTo>
                <a:lnTo>
                  <a:pt x="38691" y="318468"/>
                </a:lnTo>
                <a:lnTo>
                  <a:pt x="40557" y="317135"/>
                </a:lnTo>
                <a:lnTo>
                  <a:pt x="42463" y="319240"/>
                </a:lnTo>
                <a:lnTo>
                  <a:pt x="44834" y="318421"/>
                </a:lnTo>
                <a:lnTo>
                  <a:pt x="48196" y="315354"/>
                </a:lnTo>
                <a:lnTo>
                  <a:pt x="50187" y="310705"/>
                </a:lnTo>
                <a:lnTo>
                  <a:pt x="50311" y="303286"/>
                </a:lnTo>
                <a:lnTo>
                  <a:pt x="49797" y="298666"/>
                </a:lnTo>
                <a:lnTo>
                  <a:pt x="47130" y="286760"/>
                </a:lnTo>
                <a:lnTo>
                  <a:pt x="45873" y="284026"/>
                </a:lnTo>
                <a:lnTo>
                  <a:pt x="39853" y="275540"/>
                </a:lnTo>
                <a:lnTo>
                  <a:pt x="32871" y="264214"/>
                </a:lnTo>
                <a:lnTo>
                  <a:pt x="24041" y="246450"/>
                </a:lnTo>
                <a:lnTo>
                  <a:pt x="19821" y="235820"/>
                </a:lnTo>
                <a:lnTo>
                  <a:pt x="13431" y="214484"/>
                </a:lnTo>
                <a:lnTo>
                  <a:pt x="7801" y="202473"/>
                </a:lnTo>
                <a:lnTo>
                  <a:pt x="886" y="191310"/>
                </a:lnTo>
                <a:lnTo>
                  <a:pt x="0" y="190586"/>
                </a:lnTo>
                <a:lnTo>
                  <a:pt x="1057" y="189233"/>
                </a:lnTo>
                <a:lnTo>
                  <a:pt x="4782" y="186661"/>
                </a:lnTo>
                <a:lnTo>
                  <a:pt x="6468" y="185966"/>
                </a:lnTo>
                <a:lnTo>
                  <a:pt x="7372" y="186290"/>
                </a:lnTo>
                <a:lnTo>
                  <a:pt x="8249" y="185585"/>
                </a:lnTo>
                <a:lnTo>
                  <a:pt x="9097" y="183842"/>
                </a:lnTo>
                <a:lnTo>
                  <a:pt x="9287" y="182213"/>
                </a:lnTo>
                <a:lnTo>
                  <a:pt x="9706" y="179908"/>
                </a:lnTo>
                <a:lnTo>
                  <a:pt x="10535" y="178527"/>
                </a:lnTo>
                <a:lnTo>
                  <a:pt x="11449" y="175784"/>
                </a:lnTo>
                <a:lnTo>
                  <a:pt x="13002" y="174022"/>
                </a:lnTo>
                <a:lnTo>
                  <a:pt x="16288" y="172851"/>
                </a:lnTo>
                <a:lnTo>
                  <a:pt x="18774" y="174403"/>
                </a:lnTo>
                <a:lnTo>
                  <a:pt x="19812" y="175917"/>
                </a:lnTo>
                <a:lnTo>
                  <a:pt x="20241" y="177918"/>
                </a:lnTo>
                <a:lnTo>
                  <a:pt x="21346" y="178889"/>
                </a:lnTo>
                <a:lnTo>
                  <a:pt x="23117" y="178822"/>
                </a:lnTo>
                <a:lnTo>
                  <a:pt x="24365" y="180051"/>
                </a:lnTo>
                <a:lnTo>
                  <a:pt x="25089" y="182585"/>
                </a:lnTo>
                <a:lnTo>
                  <a:pt x="24946" y="184414"/>
                </a:lnTo>
                <a:lnTo>
                  <a:pt x="23936" y="185557"/>
                </a:lnTo>
                <a:lnTo>
                  <a:pt x="24079" y="187052"/>
                </a:lnTo>
                <a:lnTo>
                  <a:pt x="25365" y="188909"/>
                </a:lnTo>
                <a:lnTo>
                  <a:pt x="25898" y="190681"/>
                </a:lnTo>
                <a:lnTo>
                  <a:pt x="26756" y="193024"/>
                </a:lnTo>
                <a:lnTo>
                  <a:pt x="31271" y="194386"/>
                </a:lnTo>
                <a:lnTo>
                  <a:pt x="33481" y="195149"/>
                </a:lnTo>
                <a:lnTo>
                  <a:pt x="37281" y="195406"/>
                </a:lnTo>
                <a:lnTo>
                  <a:pt x="40872" y="196453"/>
                </a:lnTo>
                <a:lnTo>
                  <a:pt x="44253" y="198282"/>
                </a:lnTo>
                <a:lnTo>
                  <a:pt x="49816" y="198720"/>
                </a:lnTo>
                <a:lnTo>
                  <a:pt x="57560" y="197777"/>
                </a:lnTo>
                <a:lnTo>
                  <a:pt x="63932" y="198196"/>
                </a:lnTo>
                <a:lnTo>
                  <a:pt x="68932" y="199987"/>
                </a:lnTo>
                <a:lnTo>
                  <a:pt x="72561" y="200320"/>
                </a:lnTo>
                <a:lnTo>
                  <a:pt x="74809" y="199187"/>
                </a:lnTo>
                <a:lnTo>
                  <a:pt x="75791" y="197558"/>
                </a:lnTo>
                <a:lnTo>
                  <a:pt x="75486" y="195425"/>
                </a:lnTo>
                <a:lnTo>
                  <a:pt x="76600" y="194082"/>
                </a:lnTo>
                <a:lnTo>
                  <a:pt x="79124" y="193510"/>
                </a:lnTo>
                <a:lnTo>
                  <a:pt x="81143" y="191910"/>
                </a:lnTo>
                <a:lnTo>
                  <a:pt x="82668" y="189272"/>
                </a:lnTo>
                <a:lnTo>
                  <a:pt x="86183" y="187128"/>
                </a:lnTo>
                <a:lnTo>
                  <a:pt x="91697" y="185481"/>
                </a:lnTo>
                <a:lnTo>
                  <a:pt x="94441" y="185538"/>
                </a:lnTo>
                <a:lnTo>
                  <a:pt x="94441" y="181280"/>
                </a:lnTo>
                <a:lnTo>
                  <a:pt x="94441" y="167869"/>
                </a:lnTo>
                <a:lnTo>
                  <a:pt x="94441" y="154524"/>
                </a:lnTo>
                <a:lnTo>
                  <a:pt x="94441" y="141227"/>
                </a:lnTo>
                <a:lnTo>
                  <a:pt x="94441" y="127978"/>
                </a:lnTo>
                <a:lnTo>
                  <a:pt x="94441" y="114786"/>
                </a:lnTo>
                <a:lnTo>
                  <a:pt x="94441" y="101651"/>
                </a:lnTo>
                <a:lnTo>
                  <a:pt x="94441" y="88554"/>
                </a:lnTo>
                <a:lnTo>
                  <a:pt x="94441" y="76238"/>
                </a:lnTo>
                <a:lnTo>
                  <a:pt x="95726" y="77124"/>
                </a:lnTo>
                <a:lnTo>
                  <a:pt x="104194" y="83658"/>
                </a:lnTo>
                <a:lnTo>
                  <a:pt x="106480" y="87096"/>
                </a:lnTo>
                <a:lnTo>
                  <a:pt x="107614" y="89278"/>
                </a:lnTo>
                <a:lnTo>
                  <a:pt x="111252" y="97212"/>
                </a:lnTo>
                <a:lnTo>
                  <a:pt x="113957" y="104347"/>
                </a:lnTo>
                <a:lnTo>
                  <a:pt x="116157" y="109737"/>
                </a:lnTo>
                <a:lnTo>
                  <a:pt x="116329" y="112205"/>
                </a:lnTo>
                <a:lnTo>
                  <a:pt x="116643" y="114615"/>
                </a:lnTo>
                <a:lnTo>
                  <a:pt x="116957" y="115805"/>
                </a:lnTo>
                <a:lnTo>
                  <a:pt x="116757" y="117120"/>
                </a:lnTo>
                <a:lnTo>
                  <a:pt x="115205" y="120062"/>
                </a:lnTo>
                <a:lnTo>
                  <a:pt x="113624" y="122311"/>
                </a:lnTo>
                <a:lnTo>
                  <a:pt x="111719" y="125387"/>
                </a:lnTo>
                <a:lnTo>
                  <a:pt x="111538" y="129454"/>
                </a:lnTo>
                <a:lnTo>
                  <a:pt x="112109" y="134255"/>
                </a:lnTo>
                <a:lnTo>
                  <a:pt x="113281" y="136646"/>
                </a:lnTo>
                <a:lnTo>
                  <a:pt x="114748" y="137436"/>
                </a:lnTo>
                <a:lnTo>
                  <a:pt x="118253" y="136246"/>
                </a:lnTo>
                <a:lnTo>
                  <a:pt x="120472" y="136617"/>
                </a:lnTo>
                <a:lnTo>
                  <a:pt x="123606" y="137532"/>
                </a:lnTo>
                <a:lnTo>
                  <a:pt x="133874" y="136970"/>
                </a:lnTo>
                <a:lnTo>
                  <a:pt x="135112" y="137265"/>
                </a:lnTo>
                <a:lnTo>
                  <a:pt x="138989" y="137608"/>
                </a:lnTo>
                <a:lnTo>
                  <a:pt x="140284" y="137208"/>
                </a:lnTo>
                <a:lnTo>
                  <a:pt x="141447" y="136189"/>
                </a:lnTo>
                <a:lnTo>
                  <a:pt x="142790" y="133312"/>
                </a:lnTo>
                <a:lnTo>
                  <a:pt x="143989" y="132359"/>
                </a:lnTo>
                <a:lnTo>
                  <a:pt x="146171" y="131874"/>
                </a:lnTo>
                <a:lnTo>
                  <a:pt x="148752" y="131093"/>
                </a:lnTo>
                <a:lnTo>
                  <a:pt x="150886" y="129435"/>
                </a:lnTo>
                <a:lnTo>
                  <a:pt x="154267" y="123749"/>
                </a:lnTo>
                <a:lnTo>
                  <a:pt x="161039" y="118710"/>
                </a:lnTo>
                <a:lnTo>
                  <a:pt x="163116" y="117510"/>
                </a:lnTo>
                <a:lnTo>
                  <a:pt x="164430" y="116157"/>
                </a:lnTo>
                <a:lnTo>
                  <a:pt x="165573" y="114338"/>
                </a:lnTo>
                <a:lnTo>
                  <a:pt x="167945" y="108014"/>
                </a:lnTo>
                <a:lnTo>
                  <a:pt x="169736" y="102756"/>
                </a:lnTo>
                <a:lnTo>
                  <a:pt x="170345" y="100279"/>
                </a:lnTo>
                <a:lnTo>
                  <a:pt x="171945" y="96241"/>
                </a:lnTo>
                <a:lnTo>
                  <a:pt x="173879" y="93659"/>
                </a:lnTo>
                <a:lnTo>
                  <a:pt x="175775" y="92297"/>
                </a:lnTo>
                <a:lnTo>
                  <a:pt x="176727" y="91954"/>
                </a:lnTo>
                <a:lnTo>
                  <a:pt x="179165" y="91259"/>
                </a:lnTo>
                <a:lnTo>
                  <a:pt x="182299" y="90611"/>
                </a:lnTo>
                <a:lnTo>
                  <a:pt x="185594" y="91335"/>
                </a:lnTo>
                <a:lnTo>
                  <a:pt x="189129" y="92897"/>
                </a:lnTo>
                <a:lnTo>
                  <a:pt x="193120" y="95526"/>
                </a:lnTo>
                <a:lnTo>
                  <a:pt x="197206" y="98784"/>
                </a:lnTo>
                <a:lnTo>
                  <a:pt x="199082" y="100441"/>
                </a:lnTo>
                <a:lnTo>
                  <a:pt x="201111" y="101184"/>
                </a:lnTo>
                <a:lnTo>
                  <a:pt x="204721" y="101441"/>
                </a:lnTo>
                <a:lnTo>
                  <a:pt x="207083" y="101384"/>
                </a:lnTo>
                <a:lnTo>
                  <a:pt x="210760" y="104623"/>
                </a:lnTo>
                <a:lnTo>
                  <a:pt x="212617" y="104823"/>
                </a:lnTo>
                <a:lnTo>
                  <a:pt x="216780" y="105804"/>
                </a:lnTo>
                <a:lnTo>
                  <a:pt x="221923" y="106813"/>
                </a:lnTo>
                <a:lnTo>
                  <a:pt x="225152" y="106699"/>
                </a:lnTo>
                <a:lnTo>
                  <a:pt x="228619" y="104947"/>
                </a:lnTo>
                <a:lnTo>
                  <a:pt x="231115" y="104870"/>
                </a:lnTo>
                <a:lnTo>
                  <a:pt x="234344" y="105013"/>
                </a:lnTo>
                <a:lnTo>
                  <a:pt x="237897" y="104537"/>
                </a:lnTo>
                <a:lnTo>
                  <a:pt x="240497" y="103784"/>
                </a:lnTo>
                <a:lnTo>
                  <a:pt x="242488" y="102261"/>
                </a:lnTo>
                <a:lnTo>
                  <a:pt x="244240" y="100594"/>
                </a:lnTo>
                <a:lnTo>
                  <a:pt x="246259" y="95631"/>
                </a:lnTo>
                <a:lnTo>
                  <a:pt x="247422" y="91650"/>
                </a:lnTo>
                <a:lnTo>
                  <a:pt x="249212" y="87068"/>
                </a:lnTo>
                <a:lnTo>
                  <a:pt x="251413" y="80867"/>
                </a:lnTo>
                <a:lnTo>
                  <a:pt x="252203" y="76552"/>
                </a:lnTo>
                <a:lnTo>
                  <a:pt x="253003" y="75362"/>
                </a:lnTo>
                <a:lnTo>
                  <a:pt x="256204" y="74047"/>
                </a:lnTo>
                <a:lnTo>
                  <a:pt x="258842" y="73143"/>
                </a:lnTo>
                <a:lnTo>
                  <a:pt x="265967" y="71447"/>
                </a:lnTo>
                <a:lnTo>
                  <a:pt x="267424" y="70542"/>
                </a:lnTo>
                <a:lnTo>
                  <a:pt x="268757" y="68513"/>
                </a:lnTo>
                <a:lnTo>
                  <a:pt x="271862" y="65075"/>
                </a:lnTo>
                <a:lnTo>
                  <a:pt x="275692" y="62208"/>
                </a:lnTo>
                <a:lnTo>
                  <a:pt x="277673" y="60570"/>
                </a:lnTo>
                <a:lnTo>
                  <a:pt x="281292" y="46682"/>
                </a:lnTo>
                <a:lnTo>
                  <a:pt x="281730" y="44968"/>
                </a:lnTo>
                <a:lnTo>
                  <a:pt x="284359" y="41291"/>
                </a:lnTo>
                <a:lnTo>
                  <a:pt x="285988" y="39738"/>
                </a:lnTo>
                <a:lnTo>
                  <a:pt x="287036" y="39710"/>
                </a:lnTo>
                <a:lnTo>
                  <a:pt x="288522" y="38738"/>
                </a:lnTo>
                <a:lnTo>
                  <a:pt x="290456" y="36833"/>
                </a:lnTo>
                <a:lnTo>
                  <a:pt x="292751" y="35652"/>
                </a:lnTo>
                <a:lnTo>
                  <a:pt x="295409" y="35214"/>
                </a:lnTo>
                <a:lnTo>
                  <a:pt x="297132" y="33947"/>
                </a:lnTo>
                <a:lnTo>
                  <a:pt x="297923" y="31871"/>
                </a:lnTo>
                <a:lnTo>
                  <a:pt x="299295" y="30861"/>
                </a:lnTo>
                <a:lnTo>
                  <a:pt x="301247" y="30918"/>
                </a:lnTo>
                <a:lnTo>
                  <a:pt x="302362" y="30261"/>
                </a:lnTo>
                <a:lnTo>
                  <a:pt x="302629" y="28880"/>
                </a:lnTo>
                <a:lnTo>
                  <a:pt x="303809" y="27689"/>
                </a:lnTo>
                <a:lnTo>
                  <a:pt x="305895" y="26708"/>
                </a:lnTo>
                <a:lnTo>
                  <a:pt x="306981" y="25537"/>
                </a:lnTo>
                <a:lnTo>
                  <a:pt x="307086" y="24194"/>
                </a:lnTo>
                <a:lnTo>
                  <a:pt x="309572" y="20927"/>
                </a:lnTo>
                <a:lnTo>
                  <a:pt x="314440" y="15736"/>
                </a:lnTo>
                <a:lnTo>
                  <a:pt x="319021" y="12849"/>
                </a:lnTo>
                <a:lnTo>
                  <a:pt x="323326" y="12259"/>
                </a:lnTo>
                <a:lnTo>
                  <a:pt x="327413" y="11182"/>
                </a:lnTo>
                <a:lnTo>
                  <a:pt x="331270" y="9611"/>
                </a:lnTo>
                <a:lnTo>
                  <a:pt x="334099" y="7144"/>
                </a:lnTo>
                <a:lnTo>
                  <a:pt x="335909" y="3791"/>
                </a:lnTo>
                <a:lnTo>
                  <a:pt x="339024" y="1914"/>
                </a:lnTo>
                <a:lnTo>
                  <a:pt x="345300" y="1362"/>
                </a:lnTo>
                <a:lnTo>
                  <a:pt x="345643" y="1334"/>
                </a:lnTo>
                <a:lnTo>
                  <a:pt x="353283" y="0"/>
                </a:lnTo>
                <a:lnTo>
                  <a:pt x="359673" y="1086"/>
                </a:lnTo>
                <a:lnTo>
                  <a:pt x="367379" y="4153"/>
                </a:lnTo>
                <a:lnTo>
                  <a:pt x="374590" y="5239"/>
                </a:lnTo>
                <a:lnTo>
                  <a:pt x="381315" y="4343"/>
                </a:lnTo>
                <a:lnTo>
                  <a:pt x="386782" y="4143"/>
                </a:lnTo>
                <a:lnTo>
                  <a:pt x="390983" y="4639"/>
                </a:lnTo>
                <a:lnTo>
                  <a:pt x="394297" y="5705"/>
                </a:lnTo>
                <a:lnTo>
                  <a:pt x="396678" y="7363"/>
                </a:lnTo>
                <a:close/>
                <a:moveTo>
                  <a:pt x="328489" y="235887"/>
                </a:moveTo>
                <a:lnTo>
                  <a:pt x="332880" y="233934"/>
                </a:lnTo>
                <a:lnTo>
                  <a:pt x="334861" y="232743"/>
                </a:lnTo>
                <a:lnTo>
                  <a:pt x="336290" y="231763"/>
                </a:lnTo>
                <a:lnTo>
                  <a:pt x="338138" y="230277"/>
                </a:lnTo>
                <a:lnTo>
                  <a:pt x="338776" y="226666"/>
                </a:lnTo>
                <a:lnTo>
                  <a:pt x="339319" y="223600"/>
                </a:lnTo>
                <a:lnTo>
                  <a:pt x="340729" y="222085"/>
                </a:lnTo>
                <a:lnTo>
                  <a:pt x="342176" y="221085"/>
                </a:lnTo>
                <a:lnTo>
                  <a:pt x="343367" y="219494"/>
                </a:lnTo>
                <a:lnTo>
                  <a:pt x="344844" y="215675"/>
                </a:lnTo>
                <a:lnTo>
                  <a:pt x="345853" y="211941"/>
                </a:lnTo>
                <a:lnTo>
                  <a:pt x="345957" y="210417"/>
                </a:lnTo>
                <a:lnTo>
                  <a:pt x="345434" y="208855"/>
                </a:lnTo>
                <a:lnTo>
                  <a:pt x="344491" y="207188"/>
                </a:lnTo>
                <a:lnTo>
                  <a:pt x="343567" y="204940"/>
                </a:lnTo>
                <a:lnTo>
                  <a:pt x="342452" y="204588"/>
                </a:lnTo>
                <a:lnTo>
                  <a:pt x="340271" y="203330"/>
                </a:lnTo>
                <a:lnTo>
                  <a:pt x="337061" y="200796"/>
                </a:lnTo>
                <a:lnTo>
                  <a:pt x="334280" y="198597"/>
                </a:lnTo>
                <a:lnTo>
                  <a:pt x="331670" y="195406"/>
                </a:lnTo>
                <a:lnTo>
                  <a:pt x="330603" y="194882"/>
                </a:lnTo>
                <a:lnTo>
                  <a:pt x="328079" y="192720"/>
                </a:lnTo>
                <a:lnTo>
                  <a:pt x="326993" y="191481"/>
                </a:lnTo>
                <a:lnTo>
                  <a:pt x="326231" y="189995"/>
                </a:lnTo>
                <a:lnTo>
                  <a:pt x="325517" y="189509"/>
                </a:lnTo>
                <a:lnTo>
                  <a:pt x="324384" y="189891"/>
                </a:lnTo>
                <a:lnTo>
                  <a:pt x="321402" y="190548"/>
                </a:lnTo>
                <a:lnTo>
                  <a:pt x="315011" y="193139"/>
                </a:lnTo>
                <a:lnTo>
                  <a:pt x="311048" y="195520"/>
                </a:lnTo>
                <a:lnTo>
                  <a:pt x="307715" y="198358"/>
                </a:lnTo>
                <a:lnTo>
                  <a:pt x="304257" y="199444"/>
                </a:lnTo>
                <a:lnTo>
                  <a:pt x="301723" y="200387"/>
                </a:lnTo>
                <a:lnTo>
                  <a:pt x="299714" y="203635"/>
                </a:lnTo>
                <a:lnTo>
                  <a:pt x="297837" y="206664"/>
                </a:lnTo>
                <a:lnTo>
                  <a:pt x="296152" y="209398"/>
                </a:lnTo>
                <a:lnTo>
                  <a:pt x="295180" y="210627"/>
                </a:lnTo>
                <a:lnTo>
                  <a:pt x="294304" y="211417"/>
                </a:lnTo>
                <a:lnTo>
                  <a:pt x="293418" y="213170"/>
                </a:lnTo>
                <a:lnTo>
                  <a:pt x="291598" y="216084"/>
                </a:lnTo>
                <a:lnTo>
                  <a:pt x="289932" y="218037"/>
                </a:lnTo>
                <a:lnTo>
                  <a:pt x="287607" y="219103"/>
                </a:lnTo>
                <a:lnTo>
                  <a:pt x="284607" y="220485"/>
                </a:lnTo>
                <a:lnTo>
                  <a:pt x="283588" y="221285"/>
                </a:lnTo>
                <a:lnTo>
                  <a:pt x="283445" y="222466"/>
                </a:lnTo>
                <a:lnTo>
                  <a:pt x="284512" y="225209"/>
                </a:lnTo>
                <a:lnTo>
                  <a:pt x="285541" y="227857"/>
                </a:lnTo>
                <a:lnTo>
                  <a:pt x="287227" y="230962"/>
                </a:lnTo>
                <a:lnTo>
                  <a:pt x="288465" y="233239"/>
                </a:lnTo>
                <a:lnTo>
                  <a:pt x="290417" y="236020"/>
                </a:lnTo>
                <a:lnTo>
                  <a:pt x="291560" y="237649"/>
                </a:lnTo>
                <a:lnTo>
                  <a:pt x="291408" y="240382"/>
                </a:lnTo>
                <a:lnTo>
                  <a:pt x="291798" y="241364"/>
                </a:lnTo>
                <a:lnTo>
                  <a:pt x="292446" y="242497"/>
                </a:lnTo>
                <a:lnTo>
                  <a:pt x="292989" y="242783"/>
                </a:lnTo>
                <a:lnTo>
                  <a:pt x="293599" y="243192"/>
                </a:lnTo>
                <a:lnTo>
                  <a:pt x="295218" y="243983"/>
                </a:lnTo>
                <a:lnTo>
                  <a:pt x="295609" y="244507"/>
                </a:lnTo>
                <a:lnTo>
                  <a:pt x="296742" y="245440"/>
                </a:lnTo>
                <a:lnTo>
                  <a:pt x="297828" y="247145"/>
                </a:lnTo>
                <a:lnTo>
                  <a:pt x="299885" y="249488"/>
                </a:lnTo>
                <a:lnTo>
                  <a:pt x="302200" y="251270"/>
                </a:lnTo>
                <a:lnTo>
                  <a:pt x="306171" y="252003"/>
                </a:lnTo>
                <a:lnTo>
                  <a:pt x="309277" y="252575"/>
                </a:lnTo>
                <a:lnTo>
                  <a:pt x="310305" y="252222"/>
                </a:lnTo>
                <a:lnTo>
                  <a:pt x="311363" y="250784"/>
                </a:lnTo>
                <a:lnTo>
                  <a:pt x="312230" y="248955"/>
                </a:lnTo>
                <a:lnTo>
                  <a:pt x="312506" y="246631"/>
                </a:lnTo>
                <a:lnTo>
                  <a:pt x="313497" y="245393"/>
                </a:lnTo>
                <a:lnTo>
                  <a:pt x="317221" y="239496"/>
                </a:lnTo>
                <a:lnTo>
                  <a:pt x="319268" y="237316"/>
                </a:lnTo>
                <a:lnTo>
                  <a:pt x="320526" y="237154"/>
                </a:lnTo>
                <a:lnTo>
                  <a:pt x="322136" y="236734"/>
                </a:lnTo>
                <a:lnTo>
                  <a:pt x="324193" y="236554"/>
                </a:lnTo>
                <a:lnTo>
                  <a:pt x="325736" y="236734"/>
                </a:lnTo>
                <a:lnTo>
                  <a:pt x="326070" y="236668"/>
                </a:lnTo>
                <a:lnTo>
                  <a:pt x="328489" y="235887"/>
                </a:lnTo>
                <a:close/>
                <a:moveTo>
                  <a:pt x="572281" y="813778"/>
                </a:moveTo>
                <a:lnTo>
                  <a:pt x="571129" y="814502"/>
                </a:lnTo>
                <a:lnTo>
                  <a:pt x="565728" y="813864"/>
                </a:lnTo>
                <a:lnTo>
                  <a:pt x="565147" y="812368"/>
                </a:lnTo>
                <a:lnTo>
                  <a:pt x="566738" y="810063"/>
                </a:lnTo>
                <a:lnTo>
                  <a:pt x="567680" y="809092"/>
                </a:lnTo>
                <a:lnTo>
                  <a:pt x="570472" y="809616"/>
                </a:lnTo>
                <a:lnTo>
                  <a:pt x="572701" y="811482"/>
                </a:lnTo>
                <a:lnTo>
                  <a:pt x="573101" y="812111"/>
                </a:lnTo>
                <a:lnTo>
                  <a:pt x="572281" y="81377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5B6B53B3-1006-164A-F1C8-1C4761F66E6C}"/>
              </a:ext>
            </a:extLst>
          </p:cNvPr>
          <p:cNvSpPr/>
          <p:nvPr/>
        </p:nvSpPr>
        <p:spPr>
          <a:xfrm>
            <a:off x="6396787" y="4884823"/>
            <a:ext cx="312296" cy="268957"/>
          </a:xfrm>
          <a:custGeom>
            <a:avLst/>
            <a:gdLst>
              <a:gd name="connsiteX0" fmla="*/ 292475 w 312296"/>
              <a:gd name="connsiteY0" fmla="*/ 32623 h 268957"/>
              <a:gd name="connsiteX1" fmla="*/ 292570 w 312296"/>
              <a:gd name="connsiteY1" fmla="*/ 33338 h 268957"/>
              <a:gd name="connsiteX2" fmla="*/ 293304 w 312296"/>
              <a:gd name="connsiteY2" fmla="*/ 34690 h 268957"/>
              <a:gd name="connsiteX3" fmla="*/ 294075 w 312296"/>
              <a:gd name="connsiteY3" fmla="*/ 35661 h 268957"/>
              <a:gd name="connsiteX4" fmla="*/ 294142 w 312296"/>
              <a:gd name="connsiteY4" fmla="*/ 37090 h 268957"/>
              <a:gd name="connsiteX5" fmla="*/ 294504 w 312296"/>
              <a:gd name="connsiteY5" fmla="*/ 38424 h 268957"/>
              <a:gd name="connsiteX6" fmla="*/ 295627 w 312296"/>
              <a:gd name="connsiteY6" fmla="*/ 38748 h 268957"/>
              <a:gd name="connsiteX7" fmla="*/ 296552 w 312296"/>
              <a:gd name="connsiteY7" fmla="*/ 38833 h 268957"/>
              <a:gd name="connsiteX8" fmla="*/ 297409 w 312296"/>
              <a:gd name="connsiteY8" fmla="*/ 37881 h 268957"/>
              <a:gd name="connsiteX9" fmla="*/ 298571 w 312296"/>
              <a:gd name="connsiteY9" fmla="*/ 37900 h 268957"/>
              <a:gd name="connsiteX10" fmla="*/ 299847 w 312296"/>
              <a:gd name="connsiteY10" fmla="*/ 38510 h 268957"/>
              <a:gd name="connsiteX11" fmla="*/ 300304 w 312296"/>
              <a:gd name="connsiteY11" fmla="*/ 40043 h 268957"/>
              <a:gd name="connsiteX12" fmla="*/ 301304 w 312296"/>
              <a:gd name="connsiteY12" fmla="*/ 42100 h 268957"/>
              <a:gd name="connsiteX13" fmla="*/ 302914 w 312296"/>
              <a:gd name="connsiteY13" fmla="*/ 43510 h 268957"/>
              <a:gd name="connsiteX14" fmla="*/ 304000 w 312296"/>
              <a:gd name="connsiteY14" fmla="*/ 44872 h 268957"/>
              <a:gd name="connsiteX15" fmla="*/ 303629 w 312296"/>
              <a:gd name="connsiteY15" fmla="*/ 47349 h 268957"/>
              <a:gd name="connsiteX16" fmla="*/ 302943 w 312296"/>
              <a:gd name="connsiteY16" fmla="*/ 49606 h 268957"/>
              <a:gd name="connsiteX17" fmla="*/ 305134 w 312296"/>
              <a:gd name="connsiteY17" fmla="*/ 51845 h 268957"/>
              <a:gd name="connsiteX18" fmla="*/ 307981 w 312296"/>
              <a:gd name="connsiteY18" fmla="*/ 53969 h 268957"/>
              <a:gd name="connsiteX19" fmla="*/ 308753 w 312296"/>
              <a:gd name="connsiteY19" fmla="*/ 54911 h 268957"/>
              <a:gd name="connsiteX20" fmla="*/ 308982 w 312296"/>
              <a:gd name="connsiteY20" fmla="*/ 58074 h 268957"/>
              <a:gd name="connsiteX21" fmla="*/ 309420 w 312296"/>
              <a:gd name="connsiteY21" fmla="*/ 59141 h 268957"/>
              <a:gd name="connsiteX22" fmla="*/ 311353 w 312296"/>
              <a:gd name="connsiteY22" fmla="*/ 61769 h 268957"/>
              <a:gd name="connsiteX23" fmla="*/ 312296 w 312296"/>
              <a:gd name="connsiteY23" fmla="*/ 63513 h 268957"/>
              <a:gd name="connsiteX24" fmla="*/ 312230 w 312296"/>
              <a:gd name="connsiteY24" fmla="*/ 64522 h 268957"/>
              <a:gd name="connsiteX25" fmla="*/ 307038 w 312296"/>
              <a:gd name="connsiteY25" fmla="*/ 69732 h 268957"/>
              <a:gd name="connsiteX26" fmla="*/ 305391 w 312296"/>
              <a:gd name="connsiteY26" fmla="*/ 70237 h 268957"/>
              <a:gd name="connsiteX27" fmla="*/ 303829 w 312296"/>
              <a:gd name="connsiteY27" fmla="*/ 70533 h 268957"/>
              <a:gd name="connsiteX28" fmla="*/ 302438 w 312296"/>
              <a:gd name="connsiteY28" fmla="*/ 71599 h 268957"/>
              <a:gd name="connsiteX29" fmla="*/ 301600 w 312296"/>
              <a:gd name="connsiteY29" fmla="*/ 72714 h 268957"/>
              <a:gd name="connsiteX30" fmla="*/ 301905 w 312296"/>
              <a:gd name="connsiteY30" fmla="*/ 73304 h 268957"/>
              <a:gd name="connsiteX31" fmla="*/ 302457 w 312296"/>
              <a:gd name="connsiteY31" fmla="*/ 75086 h 268957"/>
              <a:gd name="connsiteX32" fmla="*/ 303667 w 312296"/>
              <a:gd name="connsiteY32" fmla="*/ 77905 h 268957"/>
              <a:gd name="connsiteX33" fmla="*/ 304762 w 312296"/>
              <a:gd name="connsiteY33" fmla="*/ 79877 h 268957"/>
              <a:gd name="connsiteX34" fmla="*/ 303848 w 312296"/>
              <a:gd name="connsiteY34" fmla="*/ 82344 h 268957"/>
              <a:gd name="connsiteX35" fmla="*/ 301790 w 312296"/>
              <a:gd name="connsiteY35" fmla="*/ 86535 h 268957"/>
              <a:gd name="connsiteX36" fmla="*/ 300837 w 312296"/>
              <a:gd name="connsiteY36" fmla="*/ 86906 h 268957"/>
              <a:gd name="connsiteX37" fmla="*/ 300667 w 312296"/>
              <a:gd name="connsiteY37" fmla="*/ 90078 h 268957"/>
              <a:gd name="connsiteX38" fmla="*/ 301295 w 312296"/>
              <a:gd name="connsiteY38" fmla="*/ 91240 h 268957"/>
              <a:gd name="connsiteX39" fmla="*/ 302323 w 312296"/>
              <a:gd name="connsiteY39" fmla="*/ 92154 h 268957"/>
              <a:gd name="connsiteX40" fmla="*/ 302743 w 312296"/>
              <a:gd name="connsiteY40" fmla="*/ 94307 h 268957"/>
              <a:gd name="connsiteX41" fmla="*/ 302771 w 312296"/>
              <a:gd name="connsiteY41" fmla="*/ 97279 h 268957"/>
              <a:gd name="connsiteX42" fmla="*/ 302657 w 312296"/>
              <a:gd name="connsiteY42" fmla="*/ 99670 h 268957"/>
              <a:gd name="connsiteX43" fmla="*/ 301362 w 312296"/>
              <a:gd name="connsiteY43" fmla="*/ 105756 h 268957"/>
              <a:gd name="connsiteX44" fmla="*/ 303705 w 312296"/>
              <a:gd name="connsiteY44" fmla="*/ 111080 h 268957"/>
              <a:gd name="connsiteX45" fmla="*/ 304505 w 312296"/>
              <a:gd name="connsiteY45" fmla="*/ 111662 h 268957"/>
              <a:gd name="connsiteX46" fmla="*/ 307753 w 312296"/>
              <a:gd name="connsiteY46" fmla="*/ 111700 h 268957"/>
              <a:gd name="connsiteX47" fmla="*/ 308306 w 312296"/>
              <a:gd name="connsiteY47" fmla="*/ 112147 h 268957"/>
              <a:gd name="connsiteX48" fmla="*/ 307534 w 312296"/>
              <a:gd name="connsiteY48" fmla="*/ 113662 h 268957"/>
              <a:gd name="connsiteX49" fmla="*/ 306124 w 312296"/>
              <a:gd name="connsiteY49" fmla="*/ 115224 h 268957"/>
              <a:gd name="connsiteX50" fmla="*/ 305258 w 312296"/>
              <a:gd name="connsiteY50" fmla="*/ 116014 h 268957"/>
              <a:gd name="connsiteX51" fmla="*/ 301123 w 312296"/>
              <a:gd name="connsiteY51" fmla="*/ 117834 h 268957"/>
              <a:gd name="connsiteX52" fmla="*/ 295190 w 312296"/>
              <a:gd name="connsiteY52" fmla="*/ 119844 h 268957"/>
              <a:gd name="connsiteX53" fmla="*/ 293951 w 312296"/>
              <a:gd name="connsiteY53" fmla="*/ 121768 h 268957"/>
              <a:gd name="connsiteX54" fmla="*/ 293161 w 312296"/>
              <a:gd name="connsiteY54" fmla="*/ 124577 h 268957"/>
              <a:gd name="connsiteX55" fmla="*/ 293827 w 312296"/>
              <a:gd name="connsiteY55" fmla="*/ 126225 h 268957"/>
              <a:gd name="connsiteX56" fmla="*/ 294608 w 312296"/>
              <a:gd name="connsiteY56" fmla="*/ 127168 h 268957"/>
              <a:gd name="connsiteX57" fmla="*/ 294361 w 312296"/>
              <a:gd name="connsiteY57" fmla="*/ 129616 h 268957"/>
              <a:gd name="connsiteX58" fmla="*/ 293837 w 312296"/>
              <a:gd name="connsiteY58" fmla="*/ 132207 h 268957"/>
              <a:gd name="connsiteX59" fmla="*/ 294018 w 312296"/>
              <a:gd name="connsiteY59" fmla="*/ 134245 h 268957"/>
              <a:gd name="connsiteX60" fmla="*/ 293751 w 312296"/>
              <a:gd name="connsiteY60" fmla="*/ 136045 h 268957"/>
              <a:gd name="connsiteX61" fmla="*/ 292970 w 312296"/>
              <a:gd name="connsiteY61" fmla="*/ 136931 h 268957"/>
              <a:gd name="connsiteX62" fmla="*/ 291932 w 312296"/>
              <a:gd name="connsiteY62" fmla="*/ 139646 h 268957"/>
              <a:gd name="connsiteX63" fmla="*/ 290656 w 312296"/>
              <a:gd name="connsiteY63" fmla="*/ 142380 h 268957"/>
              <a:gd name="connsiteX64" fmla="*/ 289646 w 312296"/>
              <a:gd name="connsiteY64" fmla="*/ 143627 h 268957"/>
              <a:gd name="connsiteX65" fmla="*/ 288160 w 312296"/>
              <a:gd name="connsiteY65" fmla="*/ 144932 h 268957"/>
              <a:gd name="connsiteX66" fmla="*/ 285808 w 312296"/>
              <a:gd name="connsiteY66" fmla="*/ 146018 h 268957"/>
              <a:gd name="connsiteX67" fmla="*/ 285845 w 312296"/>
              <a:gd name="connsiteY67" fmla="*/ 146571 h 268957"/>
              <a:gd name="connsiteX68" fmla="*/ 288513 w 312296"/>
              <a:gd name="connsiteY68" fmla="*/ 147828 h 268957"/>
              <a:gd name="connsiteX69" fmla="*/ 289198 w 312296"/>
              <a:gd name="connsiteY69" fmla="*/ 148704 h 268957"/>
              <a:gd name="connsiteX70" fmla="*/ 289446 w 312296"/>
              <a:gd name="connsiteY70" fmla="*/ 149304 h 268957"/>
              <a:gd name="connsiteX71" fmla="*/ 288874 w 312296"/>
              <a:gd name="connsiteY71" fmla="*/ 149876 h 268957"/>
              <a:gd name="connsiteX72" fmla="*/ 288331 w 312296"/>
              <a:gd name="connsiteY72" fmla="*/ 150686 h 268957"/>
              <a:gd name="connsiteX73" fmla="*/ 289560 w 312296"/>
              <a:gd name="connsiteY73" fmla="*/ 151524 h 268957"/>
              <a:gd name="connsiteX74" fmla="*/ 291065 w 312296"/>
              <a:gd name="connsiteY74" fmla="*/ 152229 h 268957"/>
              <a:gd name="connsiteX75" fmla="*/ 292484 w 312296"/>
              <a:gd name="connsiteY75" fmla="*/ 154048 h 268957"/>
              <a:gd name="connsiteX76" fmla="*/ 293751 w 312296"/>
              <a:gd name="connsiteY76" fmla="*/ 156591 h 268957"/>
              <a:gd name="connsiteX77" fmla="*/ 294113 w 312296"/>
              <a:gd name="connsiteY77" fmla="*/ 157486 h 268957"/>
              <a:gd name="connsiteX78" fmla="*/ 294408 w 312296"/>
              <a:gd name="connsiteY78" fmla="*/ 157839 h 268957"/>
              <a:gd name="connsiteX79" fmla="*/ 294866 w 312296"/>
              <a:gd name="connsiteY79" fmla="*/ 157877 h 268957"/>
              <a:gd name="connsiteX80" fmla="*/ 295751 w 312296"/>
              <a:gd name="connsiteY80" fmla="*/ 157496 h 268957"/>
              <a:gd name="connsiteX81" fmla="*/ 297380 w 312296"/>
              <a:gd name="connsiteY81" fmla="*/ 156105 h 268957"/>
              <a:gd name="connsiteX82" fmla="*/ 298571 w 312296"/>
              <a:gd name="connsiteY82" fmla="*/ 155610 h 268957"/>
              <a:gd name="connsiteX83" fmla="*/ 300009 w 312296"/>
              <a:gd name="connsiteY83" fmla="*/ 157591 h 268957"/>
              <a:gd name="connsiteX84" fmla="*/ 294266 w 312296"/>
              <a:gd name="connsiteY84" fmla="*/ 159553 h 268957"/>
              <a:gd name="connsiteX85" fmla="*/ 291255 w 312296"/>
              <a:gd name="connsiteY85" fmla="*/ 160582 h 268957"/>
              <a:gd name="connsiteX86" fmla="*/ 282673 w 312296"/>
              <a:gd name="connsiteY86" fmla="*/ 163516 h 268957"/>
              <a:gd name="connsiteX87" fmla="*/ 275177 w 312296"/>
              <a:gd name="connsiteY87" fmla="*/ 166078 h 268957"/>
              <a:gd name="connsiteX88" fmla="*/ 273225 w 312296"/>
              <a:gd name="connsiteY88" fmla="*/ 166564 h 268957"/>
              <a:gd name="connsiteX89" fmla="*/ 269339 w 312296"/>
              <a:gd name="connsiteY89" fmla="*/ 167811 h 268957"/>
              <a:gd name="connsiteX90" fmla="*/ 267405 w 312296"/>
              <a:gd name="connsiteY90" fmla="*/ 168583 h 268957"/>
              <a:gd name="connsiteX91" fmla="*/ 260633 w 312296"/>
              <a:gd name="connsiteY91" fmla="*/ 170821 h 268957"/>
              <a:gd name="connsiteX92" fmla="*/ 257804 w 312296"/>
              <a:gd name="connsiteY92" fmla="*/ 171936 h 268957"/>
              <a:gd name="connsiteX93" fmla="*/ 255527 w 312296"/>
              <a:gd name="connsiteY93" fmla="*/ 173050 h 268957"/>
              <a:gd name="connsiteX94" fmla="*/ 249936 w 312296"/>
              <a:gd name="connsiteY94" fmla="*/ 174707 h 268957"/>
              <a:gd name="connsiteX95" fmla="*/ 244650 w 312296"/>
              <a:gd name="connsiteY95" fmla="*/ 176269 h 268957"/>
              <a:gd name="connsiteX96" fmla="*/ 238878 w 312296"/>
              <a:gd name="connsiteY96" fmla="*/ 177889 h 268957"/>
              <a:gd name="connsiteX97" fmla="*/ 232420 w 312296"/>
              <a:gd name="connsiteY97" fmla="*/ 179689 h 268957"/>
              <a:gd name="connsiteX98" fmla="*/ 228791 w 312296"/>
              <a:gd name="connsiteY98" fmla="*/ 180994 h 268957"/>
              <a:gd name="connsiteX99" fmla="*/ 226343 w 312296"/>
              <a:gd name="connsiteY99" fmla="*/ 182118 h 268957"/>
              <a:gd name="connsiteX100" fmla="*/ 220618 w 312296"/>
              <a:gd name="connsiteY100" fmla="*/ 184404 h 268957"/>
              <a:gd name="connsiteX101" fmla="*/ 220352 w 312296"/>
              <a:gd name="connsiteY101" fmla="*/ 184956 h 268957"/>
              <a:gd name="connsiteX102" fmla="*/ 220428 w 312296"/>
              <a:gd name="connsiteY102" fmla="*/ 186509 h 268957"/>
              <a:gd name="connsiteX103" fmla="*/ 221161 w 312296"/>
              <a:gd name="connsiteY103" fmla="*/ 189709 h 268957"/>
              <a:gd name="connsiteX104" fmla="*/ 222590 w 312296"/>
              <a:gd name="connsiteY104" fmla="*/ 192614 h 268957"/>
              <a:gd name="connsiteX105" fmla="*/ 223790 w 312296"/>
              <a:gd name="connsiteY105" fmla="*/ 194291 h 268957"/>
              <a:gd name="connsiteX106" fmla="*/ 224571 w 312296"/>
              <a:gd name="connsiteY106" fmla="*/ 198596 h 268957"/>
              <a:gd name="connsiteX107" fmla="*/ 225009 w 312296"/>
              <a:gd name="connsiteY107" fmla="*/ 202377 h 268957"/>
              <a:gd name="connsiteX108" fmla="*/ 221123 w 312296"/>
              <a:gd name="connsiteY108" fmla="*/ 202387 h 268957"/>
              <a:gd name="connsiteX109" fmla="*/ 214284 w 312296"/>
              <a:gd name="connsiteY109" fmla="*/ 202406 h 268957"/>
              <a:gd name="connsiteX110" fmla="*/ 207188 w 312296"/>
              <a:gd name="connsiteY110" fmla="*/ 202416 h 268957"/>
              <a:gd name="connsiteX111" fmla="*/ 200711 w 312296"/>
              <a:gd name="connsiteY111" fmla="*/ 203863 h 268957"/>
              <a:gd name="connsiteX112" fmla="*/ 195386 w 312296"/>
              <a:gd name="connsiteY112" fmla="*/ 206064 h 268957"/>
              <a:gd name="connsiteX113" fmla="*/ 189033 w 312296"/>
              <a:gd name="connsiteY113" fmla="*/ 209502 h 268957"/>
              <a:gd name="connsiteX114" fmla="*/ 186967 w 312296"/>
              <a:gd name="connsiteY114" fmla="*/ 210855 h 268957"/>
              <a:gd name="connsiteX115" fmla="*/ 185366 w 312296"/>
              <a:gd name="connsiteY115" fmla="*/ 211893 h 268957"/>
              <a:gd name="connsiteX116" fmla="*/ 184357 w 312296"/>
              <a:gd name="connsiteY116" fmla="*/ 213236 h 268957"/>
              <a:gd name="connsiteX117" fmla="*/ 183861 w 312296"/>
              <a:gd name="connsiteY117" fmla="*/ 216170 h 268957"/>
              <a:gd name="connsiteX118" fmla="*/ 183861 w 312296"/>
              <a:gd name="connsiteY118" fmla="*/ 220704 h 268957"/>
              <a:gd name="connsiteX119" fmla="*/ 183213 w 312296"/>
              <a:gd name="connsiteY119" fmla="*/ 223961 h 268957"/>
              <a:gd name="connsiteX120" fmla="*/ 181290 w 312296"/>
              <a:gd name="connsiteY120" fmla="*/ 226962 h 268957"/>
              <a:gd name="connsiteX121" fmla="*/ 181290 w 312296"/>
              <a:gd name="connsiteY121" fmla="*/ 226952 h 268957"/>
              <a:gd name="connsiteX122" fmla="*/ 171641 w 312296"/>
              <a:gd name="connsiteY122" fmla="*/ 230581 h 268957"/>
              <a:gd name="connsiteX123" fmla="*/ 165335 w 312296"/>
              <a:gd name="connsiteY123" fmla="*/ 233543 h 268957"/>
              <a:gd name="connsiteX124" fmla="*/ 159144 w 312296"/>
              <a:gd name="connsiteY124" fmla="*/ 237058 h 268957"/>
              <a:gd name="connsiteX125" fmla="*/ 154448 w 312296"/>
              <a:gd name="connsiteY125" fmla="*/ 241621 h 268957"/>
              <a:gd name="connsiteX126" fmla="*/ 151248 w 312296"/>
              <a:gd name="connsiteY126" fmla="*/ 247231 h 268957"/>
              <a:gd name="connsiteX127" fmla="*/ 145933 w 312296"/>
              <a:gd name="connsiteY127" fmla="*/ 254184 h 268957"/>
              <a:gd name="connsiteX128" fmla="*/ 140522 w 312296"/>
              <a:gd name="connsiteY128" fmla="*/ 260213 h 268957"/>
              <a:gd name="connsiteX129" fmla="*/ 134779 w 312296"/>
              <a:gd name="connsiteY129" fmla="*/ 266633 h 268957"/>
              <a:gd name="connsiteX130" fmla="*/ 128340 w 312296"/>
              <a:gd name="connsiteY130" fmla="*/ 268957 h 268957"/>
              <a:gd name="connsiteX131" fmla="*/ 122930 w 312296"/>
              <a:gd name="connsiteY131" fmla="*/ 268434 h 268957"/>
              <a:gd name="connsiteX132" fmla="*/ 116405 w 312296"/>
              <a:gd name="connsiteY132" fmla="*/ 265833 h 268957"/>
              <a:gd name="connsiteX133" fmla="*/ 111223 w 312296"/>
              <a:gd name="connsiteY133" fmla="*/ 265338 h 268957"/>
              <a:gd name="connsiteX134" fmla="*/ 107385 w 312296"/>
              <a:gd name="connsiteY134" fmla="*/ 266957 h 268957"/>
              <a:gd name="connsiteX135" fmla="*/ 103842 w 312296"/>
              <a:gd name="connsiteY135" fmla="*/ 266452 h 268957"/>
              <a:gd name="connsiteX136" fmla="*/ 100584 w 312296"/>
              <a:gd name="connsiteY136" fmla="*/ 263843 h 268957"/>
              <a:gd name="connsiteX137" fmla="*/ 97860 w 312296"/>
              <a:gd name="connsiteY137" fmla="*/ 262890 h 268957"/>
              <a:gd name="connsiteX138" fmla="*/ 95650 w 312296"/>
              <a:gd name="connsiteY138" fmla="*/ 263595 h 268957"/>
              <a:gd name="connsiteX139" fmla="*/ 92831 w 312296"/>
              <a:gd name="connsiteY139" fmla="*/ 263471 h 268957"/>
              <a:gd name="connsiteX140" fmla="*/ 87678 w 312296"/>
              <a:gd name="connsiteY140" fmla="*/ 262042 h 268957"/>
              <a:gd name="connsiteX141" fmla="*/ 83220 w 312296"/>
              <a:gd name="connsiteY141" fmla="*/ 257594 h 268957"/>
              <a:gd name="connsiteX142" fmla="*/ 80810 w 312296"/>
              <a:gd name="connsiteY142" fmla="*/ 255765 h 268957"/>
              <a:gd name="connsiteX143" fmla="*/ 78953 w 312296"/>
              <a:gd name="connsiteY143" fmla="*/ 255061 h 268957"/>
              <a:gd name="connsiteX144" fmla="*/ 73619 w 312296"/>
              <a:gd name="connsiteY144" fmla="*/ 254346 h 268957"/>
              <a:gd name="connsiteX145" fmla="*/ 61379 w 312296"/>
              <a:gd name="connsiteY145" fmla="*/ 253327 h 268957"/>
              <a:gd name="connsiteX146" fmla="*/ 60103 w 312296"/>
              <a:gd name="connsiteY146" fmla="*/ 253555 h 268957"/>
              <a:gd name="connsiteX147" fmla="*/ 55016 w 312296"/>
              <a:gd name="connsiteY147" fmla="*/ 254432 h 268957"/>
              <a:gd name="connsiteX148" fmla="*/ 48663 w 312296"/>
              <a:gd name="connsiteY148" fmla="*/ 255527 h 268957"/>
              <a:gd name="connsiteX149" fmla="*/ 43196 w 312296"/>
              <a:gd name="connsiteY149" fmla="*/ 256623 h 268957"/>
              <a:gd name="connsiteX150" fmla="*/ 37472 w 312296"/>
              <a:gd name="connsiteY150" fmla="*/ 257766 h 268957"/>
              <a:gd name="connsiteX151" fmla="*/ 32147 w 312296"/>
              <a:gd name="connsiteY151" fmla="*/ 253136 h 268957"/>
              <a:gd name="connsiteX152" fmla="*/ 26118 w 312296"/>
              <a:gd name="connsiteY152" fmla="*/ 247888 h 268957"/>
              <a:gd name="connsiteX153" fmla="*/ 19860 w 312296"/>
              <a:gd name="connsiteY153" fmla="*/ 242030 h 268957"/>
              <a:gd name="connsiteX154" fmla="*/ 15164 w 312296"/>
              <a:gd name="connsiteY154" fmla="*/ 237449 h 268957"/>
              <a:gd name="connsiteX155" fmla="*/ 12840 w 312296"/>
              <a:gd name="connsiteY155" fmla="*/ 234810 h 268957"/>
              <a:gd name="connsiteX156" fmla="*/ 8716 w 312296"/>
              <a:gd name="connsiteY156" fmla="*/ 231324 h 268957"/>
              <a:gd name="connsiteX157" fmla="*/ 5744 w 312296"/>
              <a:gd name="connsiteY157" fmla="*/ 229619 h 268957"/>
              <a:gd name="connsiteX158" fmla="*/ 4591 w 312296"/>
              <a:gd name="connsiteY158" fmla="*/ 228762 h 268957"/>
              <a:gd name="connsiteX159" fmla="*/ 1638 w 312296"/>
              <a:gd name="connsiteY159" fmla="*/ 219503 h 268957"/>
              <a:gd name="connsiteX160" fmla="*/ 28 w 312296"/>
              <a:gd name="connsiteY160" fmla="*/ 211007 h 268957"/>
              <a:gd name="connsiteX161" fmla="*/ 28 w 312296"/>
              <a:gd name="connsiteY161" fmla="*/ 204616 h 268957"/>
              <a:gd name="connsiteX162" fmla="*/ 19 w 312296"/>
              <a:gd name="connsiteY162" fmla="*/ 195767 h 268957"/>
              <a:gd name="connsiteX163" fmla="*/ 19 w 312296"/>
              <a:gd name="connsiteY163" fmla="*/ 186928 h 268957"/>
              <a:gd name="connsiteX164" fmla="*/ 19 w 312296"/>
              <a:gd name="connsiteY164" fmla="*/ 178108 h 268957"/>
              <a:gd name="connsiteX165" fmla="*/ 10 w 312296"/>
              <a:gd name="connsiteY165" fmla="*/ 169297 h 268957"/>
              <a:gd name="connsiteX166" fmla="*/ 10 w 312296"/>
              <a:gd name="connsiteY166" fmla="*/ 160496 h 268957"/>
              <a:gd name="connsiteX167" fmla="*/ 10 w 312296"/>
              <a:gd name="connsiteY167" fmla="*/ 151724 h 268957"/>
              <a:gd name="connsiteX168" fmla="*/ 0 w 312296"/>
              <a:gd name="connsiteY168" fmla="*/ 142951 h 268957"/>
              <a:gd name="connsiteX169" fmla="*/ 0 w 312296"/>
              <a:gd name="connsiteY169" fmla="*/ 134188 h 268957"/>
              <a:gd name="connsiteX170" fmla="*/ 0 w 312296"/>
              <a:gd name="connsiteY170" fmla="*/ 129930 h 268957"/>
              <a:gd name="connsiteX171" fmla="*/ 6163 w 312296"/>
              <a:gd name="connsiteY171" fmla="*/ 129930 h 268957"/>
              <a:gd name="connsiteX172" fmla="*/ 13154 w 312296"/>
              <a:gd name="connsiteY172" fmla="*/ 129930 h 268957"/>
              <a:gd name="connsiteX173" fmla="*/ 20460 w 312296"/>
              <a:gd name="connsiteY173" fmla="*/ 129930 h 268957"/>
              <a:gd name="connsiteX174" fmla="*/ 28403 w 312296"/>
              <a:gd name="connsiteY174" fmla="*/ 129930 h 268957"/>
              <a:gd name="connsiteX175" fmla="*/ 36348 w 312296"/>
              <a:gd name="connsiteY175" fmla="*/ 129930 h 268957"/>
              <a:gd name="connsiteX176" fmla="*/ 44291 w 312296"/>
              <a:gd name="connsiteY176" fmla="*/ 129930 h 268957"/>
              <a:gd name="connsiteX177" fmla="*/ 49835 w 312296"/>
              <a:gd name="connsiteY177" fmla="*/ 129930 h 268957"/>
              <a:gd name="connsiteX178" fmla="*/ 51292 w 312296"/>
              <a:gd name="connsiteY178" fmla="*/ 129864 h 268957"/>
              <a:gd name="connsiteX179" fmla="*/ 53045 w 312296"/>
              <a:gd name="connsiteY179" fmla="*/ 129597 h 268957"/>
              <a:gd name="connsiteX180" fmla="*/ 53169 w 312296"/>
              <a:gd name="connsiteY180" fmla="*/ 128730 h 268957"/>
              <a:gd name="connsiteX181" fmla="*/ 50883 w 312296"/>
              <a:gd name="connsiteY181" fmla="*/ 124435 h 268957"/>
              <a:gd name="connsiteX182" fmla="*/ 50997 w 312296"/>
              <a:gd name="connsiteY182" fmla="*/ 122911 h 268957"/>
              <a:gd name="connsiteX183" fmla="*/ 51607 w 312296"/>
              <a:gd name="connsiteY183" fmla="*/ 119996 h 268957"/>
              <a:gd name="connsiteX184" fmla="*/ 52550 w 312296"/>
              <a:gd name="connsiteY184" fmla="*/ 117481 h 268957"/>
              <a:gd name="connsiteX185" fmla="*/ 53797 w 312296"/>
              <a:gd name="connsiteY185" fmla="*/ 114176 h 268957"/>
              <a:gd name="connsiteX186" fmla="*/ 53930 w 312296"/>
              <a:gd name="connsiteY186" fmla="*/ 112233 h 268957"/>
              <a:gd name="connsiteX187" fmla="*/ 52930 w 312296"/>
              <a:gd name="connsiteY187" fmla="*/ 105899 h 268957"/>
              <a:gd name="connsiteX188" fmla="*/ 53026 w 312296"/>
              <a:gd name="connsiteY188" fmla="*/ 102375 h 268957"/>
              <a:gd name="connsiteX189" fmla="*/ 53311 w 312296"/>
              <a:gd name="connsiteY189" fmla="*/ 98708 h 268957"/>
              <a:gd name="connsiteX190" fmla="*/ 53597 w 312296"/>
              <a:gd name="connsiteY190" fmla="*/ 95240 h 268957"/>
              <a:gd name="connsiteX191" fmla="*/ 53254 w 312296"/>
              <a:gd name="connsiteY191" fmla="*/ 92821 h 268957"/>
              <a:gd name="connsiteX192" fmla="*/ 53673 w 312296"/>
              <a:gd name="connsiteY192" fmla="*/ 91507 h 268957"/>
              <a:gd name="connsiteX193" fmla="*/ 54426 w 312296"/>
              <a:gd name="connsiteY193" fmla="*/ 89621 h 268957"/>
              <a:gd name="connsiteX194" fmla="*/ 54816 w 312296"/>
              <a:gd name="connsiteY194" fmla="*/ 87487 h 268957"/>
              <a:gd name="connsiteX195" fmla="*/ 55283 w 312296"/>
              <a:gd name="connsiteY195" fmla="*/ 86573 h 268957"/>
              <a:gd name="connsiteX196" fmla="*/ 55131 w 312296"/>
              <a:gd name="connsiteY196" fmla="*/ 85725 h 268957"/>
              <a:gd name="connsiteX197" fmla="*/ 54712 w 312296"/>
              <a:gd name="connsiteY197" fmla="*/ 84144 h 268957"/>
              <a:gd name="connsiteX198" fmla="*/ 54293 w 312296"/>
              <a:gd name="connsiteY198" fmla="*/ 80601 h 268957"/>
              <a:gd name="connsiteX199" fmla="*/ 53712 w 312296"/>
              <a:gd name="connsiteY199" fmla="*/ 75676 h 268957"/>
              <a:gd name="connsiteX200" fmla="*/ 53130 w 312296"/>
              <a:gd name="connsiteY200" fmla="*/ 72133 h 268957"/>
              <a:gd name="connsiteX201" fmla="*/ 54102 w 312296"/>
              <a:gd name="connsiteY201" fmla="*/ 72333 h 268957"/>
              <a:gd name="connsiteX202" fmla="*/ 56122 w 312296"/>
              <a:gd name="connsiteY202" fmla="*/ 72666 h 268957"/>
              <a:gd name="connsiteX203" fmla="*/ 57102 w 312296"/>
              <a:gd name="connsiteY203" fmla="*/ 74400 h 268957"/>
              <a:gd name="connsiteX204" fmla="*/ 57674 w 312296"/>
              <a:gd name="connsiteY204" fmla="*/ 76305 h 268957"/>
              <a:gd name="connsiteX205" fmla="*/ 59036 w 312296"/>
              <a:gd name="connsiteY205" fmla="*/ 76410 h 268957"/>
              <a:gd name="connsiteX206" fmla="*/ 62579 w 312296"/>
              <a:gd name="connsiteY206" fmla="*/ 77533 h 268957"/>
              <a:gd name="connsiteX207" fmla="*/ 63808 w 312296"/>
              <a:gd name="connsiteY207" fmla="*/ 79105 h 268957"/>
              <a:gd name="connsiteX208" fmla="*/ 64618 w 312296"/>
              <a:gd name="connsiteY208" fmla="*/ 82505 h 268957"/>
              <a:gd name="connsiteX209" fmla="*/ 64132 w 312296"/>
              <a:gd name="connsiteY209" fmla="*/ 84249 h 268957"/>
              <a:gd name="connsiteX210" fmla="*/ 62989 w 312296"/>
              <a:gd name="connsiteY210" fmla="*/ 85649 h 268957"/>
              <a:gd name="connsiteX211" fmla="*/ 64132 w 312296"/>
              <a:gd name="connsiteY211" fmla="*/ 86887 h 268957"/>
              <a:gd name="connsiteX212" fmla="*/ 66504 w 312296"/>
              <a:gd name="connsiteY212" fmla="*/ 87716 h 268957"/>
              <a:gd name="connsiteX213" fmla="*/ 67894 w 312296"/>
              <a:gd name="connsiteY213" fmla="*/ 87468 h 268957"/>
              <a:gd name="connsiteX214" fmla="*/ 71895 w 312296"/>
              <a:gd name="connsiteY214" fmla="*/ 85154 h 268957"/>
              <a:gd name="connsiteX215" fmla="*/ 73495 w 312296"/>
              <a:gd name="connsiteY215" fmla="*/ 84744 h 268957"/>
              <a:gd name="connsiteX216" fmla="*/ 75581 w 312296"/>
              <a:gd name="connsiteY216" fmla="*/ 84287 h 268957"/>
              <a:gd name="connsiteX217" fmla="*/ 77467 w 312296"/>
              <a:gd name="connsiteY217" fmla="*/ 83696 h 268957"/>
              <a:gd name="connsiteX218" fmla="*/ 82791 w 312296"/>
              <a:gd name="connsiteY218" fmla="*/ 82639 h 268957"/>
              <a:gd name="connsiteX219" fmla="*/ 85697 w 312296"/>
              <a:gd name="connsiteY219" fmla="*/ 82172 h 268957"/>
              <a:gd name="connsiteX220" fmla="*/ 87335 w 312296"/>
              <a:gd name="connsiteY220" fmla="*/ 81343 h 268957"/>
              <a:gd name="connsiteX221" fmla="*/ 88478 w 312296"/>
              <a:gd name="connsiteY221" fmla="*/ 81343 h 268957"/>
              <a:gd name="connsiteX222" fmla="*/ 89297 w 312296"/>
              <a:gd name="connsiteY222" fmla="*/ 82010 h 268957"/>
              <a:gd name="connsiteX223" fmla="*/ 88564 w 312296"/>
              <a:gd name="connsiteY223" fmla="*/ 84411 h 268957"/>
              <a:gd name="connsiteX224" fmla="*/ 88316 w 312296"/>
              <a:gd name="connsiteY224" fmla="*/ 86563 h 268957"/>
              <a:gd name="connsiteX225" fmla="*/ 89335 w 312296"/>
              <a:gd name="connsiteY225" fmla="*/ 90592 h 268957"/>
              <a:gd name="connsiteX226" fmla="*/ 90097 w 312296"/>
              <a:gd name="connsiteY226" fmla="*/ 92469 h 268957"/>
              <a:gd name="connsiteX227" fmla="*/ 91812 w 312296"/>
              <a:gd name="connsiteY227" fmla="*/ 93840 h 268957"/>
              <a:gd name="connsiteX228" fmla="*/ 93059 w 312296"/>
              <a:gd name="connsiteY228" fmla="*/ 94555 h 268957"/>
              <a:gd name="connsiteX229" fmla="*/ 94441 w 312296"/>
              <a:gd name="connsiteY229" fmla="*/ 96012 h 268957"/>
              <a:gd name="connsiteX230" fmla="*/ 97307 w 312296"/>
              <a:gd name="connsiteY230" fmla="*/ 95764 h 268957"/>
              <a:gd name="connsiteX231" fmla="*/ 103613 w 312296"/>
              <a:gd name="connsiteY231" fmla="*/ 97822 h 268957"/>
              <a:gd name="connsiteX232" fmla="*/ 105528 w 312296"/>
              <a:gd name="connsiteY232" fmla="*/ 98774 h 268957"/>
              <a:gd name="connsiteX233" fmla="*/ 108185 w 312296"/>
              <a:gd name="connsiteY233" fmla="*/ 99727 h 268957"/>
              <a:gd name="connsiteX234" fmla="*/ 110071 w 312296"/>
              <a:gd name="connsiteY234" fmla="*/ 100079 h 268957"/>
              <a:gd name="connsiteX235" fmla="*/ 116577 w 312296"/>
              <a:gd name="connsiteY235" fmla="*/ 100803 h 268957"/>
              <a:gd name="connsiteX236" fmla="*/ 118977 w 312296"/>
              <a:gd name="connsiteY236" fmla="*/ 101289 h 268957"/>
              <a:gd name="connsiteX237" fmla="*/ 123434 w 312296"/>
              <a:gd name="connsiteY237" fmla="*/ 101937 h 268957"/>
              <a:gd name="connsiteX238" fmla="*/ 126997 w 312296"/>
              <a:gd name="connsiteY238" fmla="*/ 102051 h 268957"/>
              <a:gd name="connsiteX239" fmla="*/ 129521 w 312296"/>
              <a:gd name="connsiteY239" fmla="*/ 101755 h 268957"/>
              <a:gd name="connsiteX240" fmla="*/ 131293 w 312296"/>
              <a:gd name="connsiteY240" fmla="*/ 101165 h 268957"/>
              <a:gd name="connsiteX241" fmla="*/ 132379 w 312296"/>
              <a:gd name="connsiteY241" fmla="*/ 100517 h 268957"/>
              <a:gd name="connsiteX242" fmla="*/ 132874 w 312296"/>
              <a:gd name="connsiteY242" fmla="*/ 99955 h 268957"/>
              <a:gd name="connsiteX243" fmla="*/ 133608 w 312296"/>
              <a:gd name="connsiteY243" fmla="*/ 97945 h 268957"/>
              <a:gd name="connsiteX244" fmla="*/ 134931 w 312296"/>
              <a:gd name="connsiteY244" fmla="*/ 93583 h 268957"/>
              <a:gd name="connsiteX245" fmla="*/ 135455 w 312296"/>
              <a:gd name="connsiteY245" fmla="*/ 92278 h 268957"/>
              <a:gd name="connsiteX246" fmla="*/ 136770 w 312296"/>
              <a:gd name="connsiteY246" fmla="*/ 91678 h 268957"/>
              <a:gd name="connsiteX247" fmla="*/ 138475 w 312296"/>
              <a:gd name="connsiteY247" fmla="*/ 91287 h 268957"/>
              <a:gd name="connsiteX248" fmla="*/ 139475 w 312296"/>
              <a:gd name="connsiteY248" fmla="*/ 91983 h 268957"/>
              <a:gd name="connsiteX249" fmla="*/ 140589 w 312296"/>
              <a:gd name="connsiteY249" fmla="*/ 96821 h 268957"/>
              <a:gd name="connsiteX250" fmla="*/ 145552 w 312296"/>
              <a:gd name="connsiteY250" fmla="*/ 101194 h 268957"/>
              <a:gd name="connsiteX251" fmla="*/ 147247 w 312296"/>
              <a:gd name="connsiteY251" fmla="*/ 104870 h 268957"/>
              <a:gd name="connsiteX252" fmla="*/ 148485 w 312296"/>
              <a:gd name="connsiteY252" fmla="*/ 108013 h 268957"/>
              <a:gd name="connsiteX253" fmla="*/ 149562 w 312296"/>
              <a:gd name="connsiteY253" fmla="*/ 108871 h 268957"/>
              <a:gd name="connsiteX254" fmla="*/ 151448 w 312296"/>
              <a:gd name="connsiteY254" fmla="*/ 109947 h 268957"/>
              <a:gd name="connsiteX255" fmla="*/ 154457 w 312296"/>
              <a:gd name="connsiteY255" fmla="*/ 110328 h 268957"/>
              <a:gd name="connsiteX256" fmla="*/ 157143 w 312296"/>
              <a:gd name="connsiteY256" fmla="*/ 110442 h 268957"/>
              <a:gd name="connsiteX257" fmla="*/ 162802 w 312296"/>
              <a:gd name="connsiteY257" fmla="*/ 112709 h 268957"/>
              <a:gd name="connsiteX258" fmla="*/ 167297 w 312296"/>
              <a:gd name="connsiteY258" fmla="*/ 114510 h 268957"/>
              <a:gd name="connsiteX259" fmla="*/ 170517 w 312296"/>
              <a:gd name="connsiteY259" fmla="*/ 115805 h 268957"/>
              <a:gd name="connsiteX260" fmla="*/ 171993 w 312296"/>
              <a:gd name="connsiteY260" fmla="*/ 116786 h 268957"/>
              <a:gd name="connsiteX261" fmla="*/ 173022 w 312296"/>
              <a:gd name="connsiteY261" fmla="*/ 118396 h 268957"/>
              <a:gd name="connsiteX262" fmla="*/ 173631 w 312296"/>
              <a:gd name="connsiteY262" fmla="*/ 119644 h 268957"/>
              <a:gd name="connsiteX263" fmla="*/ 174622 w 312296"/>
              <a:gd name="connsiteY263" fmla="*/ 122882 h 268957"/>
              <a:gd name="connsiteX264" fmla="*/ 175679 w 312296"/>
              <a:gd name="connsiteY264" fmla="*/ 125444 h 268957"/>
              <a:gd name="connsiteX265" fmla="*/ 177403 w 312296"/>
              <a:gd name="connsiteY265" fmla="*/ 125930 h 268957"/>
              <a:gd name="connsiteX266" fmla="*/ 178946 w 312296"/>
              <a:gd name="connsiteY266" fmla="*/ 126130 h 268957"/>
              <a:gd name="connsiteX267" fmla="*/ 180470 w 312296"/>
              <a:gd name="connsiteY267" fmla="*/ 127883 h 268957"/>
              <a:gd name="connsiteX268" fmla="*/ 181623 w 312296"/>
              <a:gd name="connsiteY268" fmla="*/ 129416 h 268957"/>
              <a:gd name="connsiteX269" fmla="*/ 183909 w 312296"/>
              <a:gd name="connsiteY269" fmla="*/ 133169 h 268957"/>
              <a:gd name="connsiteX270" fmla="*/ 185594 w 312296"/>
              <a:gd name="connsiteY270" fmla="*/ 135760 h 268957"/>
              <a:gd name="connsiteX271" fmla="*/ 186147 w 312296"/>
              <a:gd name="connsiteY271" fmla="*/ 138284 h 268957"/>
              <a:gd name="connsiteX272" fmla="*/ 188062 w 312296"/>
              <a:gd name="connsiteY272" fmla="*/ 139970 h 268957"/>
              <a:gd name="connsiteX273" fmla="*/ 190672 w 312296"/>
              <a:gd name="connsiteY273" fmla="*/ 140684 h 268957"/>
              <a:gd name="connsiteX274" fmla="*/ 193081 w 312296"/>
              <a:gd name="connsiteY274" fmla="*/ 140779 h 268957"/>
              <a:gd name="connsiteX275" fmla="*/ 194472 w 312296"/>
              <a:gd name="connsiteY275" fmla="*/ 140027 h 268957"/>
              <a:gd name="connsiteX276" fmla="*/ 197891 w 312296"/>
              <a:gd name="connsiteY276" fmla="*/ 138712 h 268957"/>
              <a:gd name="connsiteX277" fmla="*/ 200559 w 312296"/>
              <a:gd name="connsiteY277" fmla="*/ 137217 h 268957"/>
              <a:gd name="connsiteX278" fmla="*/ 202502 w 312296"/>
              <a:gd name="connsiteY278" fmla="*/ 136693 h 268957"/>
              <a:gd name="connsiteX279" fmla="*/ 203654 w 312296"/>
              <a:gd name="connsiteY279" fmla="*/ 137017 h 268957"/>
              <a:gd name="connsiteX280" fmla="*/ 204531 w 312296"/>
              <a:gd name="connsiteY280" fmla="*/ 138055 h 268957"/>
              <a:gd name="connsiteX281" fmla="*/ 204997 w 312296"/>
              <a:gd name="connsiteY281" fmla="*/ 140084 h 268957"/>
              <a:gd name="connsiteX282" fmla="*/ 205111 w 312296"/>
              <a:gd name="connsiteY282" fmla="*/ 141218 h 268957"/>
              <a:gd name="connsiteX283" fmla="*/ 207007 w 312296"/>
              <a:gd name="connsiteY283" fmla="*/ 142294 h 268957"/>
              <a:gd name="connsiteX284" fmla="*/ 208407 w 312296"/>
              <a:gd name="connsiteY284" fmla="*/ 141865 h 268957"/>
              <a:gd name="connsiteX285" fmla="*/ 208950 w 312296"/>
              <a:gd name="connsiteY285" fmla="*/ 140618 h 268957"/>
              <a:gd name="connsiteX286" fmla="*/ 208979 w 312296"/>
              <a:gd name="connsiteY286" fmla="*/ 139998 h 268957"/>
              <a:gd name="connsiteX287" fmla="*/ 208969 w 312296"/>
              <a:gd name="connsiteY287" fmla="*/ 134474 h 268957"/>
              <a:gd name="connsiteX288" fmla="*/ 208969 w 312296"/>
              <a:gd name="connsiteY288" fmla="*/ 129692 h 268957"/>
              <a:gd name="connsiteX289" fmla="*/ 208959 w 312296"/>
              <a:gd name="connsiteY289" fmla="*/ 125196 h 268957"/>
              <a:gd name="connsiteX290" fmla="*/ 208959 w 312296"/>
              <a:gd name="connsiteY290" fmla="*/ 119720 h 268957"/>
              <a:gd name="connsiteX291" fmla="*/ 208950 w 312296"/>
              <a:gd name="connsiteY291" fmla="*/ 114948 h 268957"/>
              <a:gd name="connsiteX292" fmla="*/ 208950 w 312296"/>
              <a:gd name="connsiteY292" fmla="*/ 111023 h 268957"/>
              <a:gd name="connsiteX293" fmla="*/ 208941 w 312296"/>
              <a:gd name="connsiteY293" fmla="*/ 106927 h 268957"/>
              <a:gd name="connsiteX294" fmla="*/ 207722 w 312296"/>
              <a:gd name="connsiteY294" fmla="*/ 107156 h 268957"/>
              <a:gd name="connsiteX295" fmla="*/ 206188 w 312296"/>
              <a:gd name="connsiteY295" fmla="*/ 108090 h 268957"/>
              <a:gd name="connsiteX296" fmla="*/ 202654 w 312296"/>
              <a:gd name="connsiteY296" fmla="*/ 108204 h 268957"/>
              <a:gd name="connsiteX297" fmla="*/ 201273 w 312296"/>
              <a:gd name="connsiteY297" fmla="*/ 108899 h 268957"/>
              <a:gd name="connsiteX298" fmla="*/ 200844 w 312296"/>
              <a:gd name="connsiteY298" fmla="*/ 109957 h 268957"/>
              <a:gd name="connsiteX299" fmla="*/ 201111 w 312296"/>
              <a:gd name="connsiteY299" fmla="*/ 111328 h 268957"/>
              <a:gd name="connsiteX300" fmla="*/ 201187 w 312296"/>
              <a:gd name="connsiteY300" fmla="*/ 113195 h 268957"/>
              <a:gd name="connsiteX301" fmla="*/ 200663 w 312296"/>
              <a:gd name="connsiteY301" fmla="*/ 114071 h 268957"/>
              <a:gd name="connsiteX302" fmla="*/ 199120 w 312296"/>
              <a:gd name="connsiteY302" fmla="*/ 114424 h 268957"/>
              <a:gd name="connsiteX303" fmla="*/ 196872 w 312296"/>
              <a:gd name="connsiteY303" fmla="*/ 113700 h 268957"/>
              <a:gd name="connsiteX304" fmla="*/ 192805 w 312296"/>
              <a:gd name="connsiteY304" fmla="*/ 112766 h 268957"/>
              <a:gd name="connsiteX305" fmla="*/ 189414 w 312296"/>
              <a:gd name="connsiteY305" fmla="*/ 112185 h 268957"/>
              <a:gd name="connsiteX306" fmla="*/ 186976 w 312296"/>
              <a:gd name="connsiteY306" fmla="*/ 109709 h 268957"/>
              <a:gd name="connsiteX307" fmla="*/ 183680 w 312296"/>
              <a:gd name="connsiteY307" fmla="*/ 105975 h 268957"/>
              <a:gd name="connsiteX308" fmla="*/ 181518 w 312296"/>
              <a:gd name="connsiteY308" fmla="*/ 104099 h 268957"/>
              <a:gd name="connsiteX309" fmla="*/ 176317 w 312296"/>
              <a:gd name="connsiteY309" fmla="*/ 100203 h 268957"/>
              <a:gd name="connsiteX310" fmla="*/ 175432 w 312296"/>
              <a:gd name="connsiteY310" fmla="*/ 99422 h 268957"/>
              <a:gd name="connsiteX311" fmla="*/ 173850 w 312296"/>
              <a:gd name="connsiteY311" fmla="*/ 97602 h 268957"/>
              <a:gd name="connsiteX312" fmla="*/ 172498 w 312296"/>
              <a:gd name="connsiteY312" fmla="*/ 94517 h 268957"/>
              <a:gd name="connsiteX313" fmla="*/ 171831 w 312296"/>
              <a:gd name="connsiteY313" fmla="*/ 92469 h 268957"/>
              <a:gd name="connsiteX314" fmla="*/ 171202 w 312296"/>
              <a:gd name="connsiteY314" fmla="*/ 90945 h 268957"/>
              <a:gd name="connsiteX315" fmla="*/ 170507 w 312296"/>
              <a:gd name="connsiteY315" fmla="*/ 88678 h 268957"/>
              <a:gd name="connsiteX316" fmla="*/ 171765 w 312296"/>
              <a:gd name="connsiteY316" fmla="*/ 85192 h 268957"/>
              <a:gd name="connsiteX317" fmla="*/ 173527 w 312296"/>
              <a:gd name="connsiteY317" fmla="*/ 78562 h 268957"/>
              <a:gd name="connsiteX318" fmla="*/ 174803 w 312296"/>
              <a:gd name="connsiteY318" fmla="*/ 73790 h 268957"/>
              <a:gd name="connsiteX319" fmla="*/ 175508 w 312296"/>
              <a:gd name="connsiteY319" fmla="*/ 70256 h 268957"/>
              <a:gd name="connsiteX320" fmla="*/ 178032 w 312296"/>
              <a:gd name="connsiteY320" fmla="*/ 66656 h 268957"/>
              <a:gd name="connsiteX321" fmla="*/ 178213 w 312296"/>
              <a:gd name="connsiteY321" fmla="*/ 63437 h 268957"/>
              <a:gd name="connsiteX322" fmla="*/ 177194 w 312296"/>
              <a:gd name="connsiteY322" fmla="*/ 59312 h 268957"/>
              <a:gd name="connsiteX323" fmla="*/ 177451 w 312296"/>
              <a:gd name="connsiteY323" fmla="*/ 57036 h 268957"/>
              <a:gd name="connsiteX324" fmla="*/ 177622 w 312296"/>
              <a:gd name="connsiteY324" fmla="*/ 51254 h 268957"/>
              <a:gd name="connsiteX325" fmla="*/ 177765 w 312296"/>
              <a:gd name="connsiteY325" fmla="*/ 46396 h 268957"/>
              <a:gd name="connsiteX326" fmla="*/ 177803 w 312296"/>
              <a:gd name="connsiteY326" fmla="*/ 44034 h 268957"/>
              <a:gd name="connsiteX327" fmla="*/ 177108 w 312296"/>
              <a:gd name="connsiteY327" fmla="*/ 39929 h 268957"/>
              <a:gd name="connsiteX328" fmla="*/ 175403 w 312296"/>
              <a:gd name="connsiteY328" fmla="*/ 35385 h 268957"/>
              <a:gd name="connsiteX329" fmla="*/ 171650 w 312296"/>
              <a:gd name="connsiteY329" fmla="*/ 29061 h 268957"/>
              <a:gd name="connsiteX330" fmla="*/ 171669 w 312296"/>
              <a:gd name="connsiteY330" fmla="*/ 27708 h 268957"/>
              <a:gd name="connsiteX331" fmla="*/ 173898 w 312296"/>
              <a:gd name="connsiteY331" fmla="*/ 26213 h 268957"/>
              <a:gd name="connsiteX332" fmla="*/ 177432 w 312296"/>
              <a:gd name="connsiteY332" fmla="*/ 23603 h 268957"/>
              <a:gd name="connsiteX333" fmla="*/ 179165 w 312296"/>
              <a:gd name="connsiteY333" fmla="*/ 22050 h 268957"/>
              <a:gd name="connsiteX334" fmla="*/ 181242 w 312296"/>
              <a:gd name="connsiteY334" fmla="*/ 19850 h 268957"/>
              <a:gd name="connsiteX335" fmla="*/ 182166 w 312296"/>
              <a:gd name="connsiteY335" fmla="*/ 18726 h 268957"/>
              <a:gd name="connsiteX336" fmla="*/ 184204 w 312296"/>
              <a:gd name="connsiteY336" fmla="*/ 15907 h 268957"/>
              <a:gd name="connsiteX337" fmla="*/ 185490 w 312296"/>
              <a:gd name="connsiteY337" fmla="*/ 13611 h 268957"/>
              <a:gd name="connsiteX338" fmla="*/ 185937 w 312296"/>
              <a:gd name="connsiteY338" fmla="*/ 10649 h 268957"/>
              <a:gd name="connsiteX339" fmla="*/ 184966 w 312296"/>
              <a:gd name="connsiteY339" fmla="*/ 7829 h 268957"/>
              <a:gd name="connsiteX340" fmla="*/ 186947 w 312296"/>
              <a:gd name="connsiteY340" fmla="*/ 7277 h 268957"/>
              <a:gd name="connsiteX341" fmla="*/ 193453 w 312296"/>
              <a:gd name="connsiteY341" fmla="*/ 6287 h 268957"/>
              <a:gd name="connsiteX342" fmla="*/ 200616 w 312296"/>
              <a:gd name="connsiteY342" fmla="*/ 5191 h 268957"/>
              <a:gd name="connsiteX343" fmla="*/ 208169 w 312296"/>
              <a:gd name="connsiteY343" fmla="*/ 4029 h 268957"/>
              <a:gd name="connsiteX344" fmla="*/ 215789 w 312296"/>
              <a:gd name="connsiteY344" fmla="*/ 2867 h 268957"/>
              <a:gd name="connsiteX345" fmla="*/ 223171 w 312296"/>
              <a:gd name="connsiteY345" fmla="*/ 1734 h 268957"/>
              <a:gd name="connsiteX346" fmla="*/ 229867 w 312296"/>
              <a:gd name="connsiteY346" fmla="*/ 714 h 268957"/>
              <a:gd name="connsiteX347" fmla="*/ 234496 w 312296"/>
              <a:gd name="connsiteY347" fmla="*/ 0 h 268957"/>
              <a:gd name="connsiteX348" fmla="*/ 235182 w 312296"/>
              <a:gd name="connsiteY348" fmla="*/ 1934 h 268957"/>
              <a:gd name="connsiteX349" fmla="*/ 236630 w 312296"/>
              <a:gd name="connsiteY349" fmla="*/ 5153 h 268957"/>
              <a:gd name="connsiteX350" fmla="*/ 238259 w 312296"/>
              <a:gd name="connsiteY350" fmla="*/ 7515 h 268957"/>
              <a:gd name="connsiteX351" fmla="*/ 240306 w 312296"/>
              <a:gd name="connsiteY351" fmla="*/ 9592 h 268957"/>
              <a:gd name="connsiteX352" fmla="*/ 242040 w 312296"/>
              <a:gd name="connsiteY352" fmla="*/ 10849 h 268957"/>
              <a:gd name="connsiteX353" fmla="*/ 243193 w 312296"/>
              <a:gd name="connsiteY353" fmla="*/ 11230 h 268957"/>
              <a:gd name="connsiteX354" fmla="*/ 250527 w 312296"/>
              <a:gd name="connsiteY354" fmla="*/ 11096 h 268957"/>
              <a:gd name="connsiteX355" fmla="*/ 253155 w 312296"/>
              <a:gd name="connsiteY355" fmla="*/ 12354 h 268957"/>
              <a:gd name="connsiteX356" fmla="*/ 255451 w 312296"/>
              <a:gd name="connsiteY356" fmla="*/ 13954 h 268957"/>
              <a:gd name="connsiteX357" fmla="*/ 256023 w 312296"/>
              <a:gd name="connsiteY357" fmla="*/ 16431 h 268957"/>
              <a:gd name="connsiteX358" fmla="*/ 257527 w 312296"/>
              <a:gd name="connsiteY358" fmla="*/ 17983 h 268957"/>
              <a:gd name="connsiteX359" fmla="*/ 259156 w 312296"/>
              <a:gd name="connsiteY359" fmla="*/ 19202 h 268957"/>
              <a:gd name="connsiteX360" fmla="*/ 259861 w 312296"/>
              <a:gd name="connsiteY360" fmla="*/ 19355 h 268957"/>
              <a:gd name="connsiteX361" fmla="*/ 261061 w 312296"/>
              <a:gd name="connsiteY361" fmla="*/ 19060 h 268957"/>
              <a:gd name="connsiteX362" fmla="*/ 263023 w 312296"/>
              <a:gd name="connsiteY362" fmla="*/ 19031 h 268957"/>
              <a:gd name="connsiteX363" fmla="*/ 264843 w 312296"/>
              <a:gd name="connsiteY363" fmla="*/ 19564 h 268957"/>
              <a:gd name="connsiteX364" fmla="*/ 265709 w 312296"/>
              <a:gd name="connsiteY364" fmla="*/ 20107 h 268957"/>
              <a:gd name="connsiteX365" fmla="*/ 265795 w 312296"/>
              <a:gd name="connsiteY365" fmla="*/ 22184 h 268957"/>
              <a:gd name="connsiteX366" fmla="*/ 266348 w 312296"/>
              <a:gd name="connsiteY366" fmla="*/ 23108 h 268957"/>
              <a:gd name="connsiteX367" fmla="*/ 268824 w 312296"/>
              <a:gd name="connsiteY367" fmla="*/ 23469 h 268957"/>
              <a:gd name="connsiteX368" fmla="*/ 271349 w 312296"/>
              <a:gd name="connsiteY368" fmla="*/ 23631 h 268957"/>
              <a:gd name="connsiteX369" fmla="*/ 273787 w 312296"/>
              <a:gd name="connsiteY369" fmla="*/ 25041 h 268957"/>
              <a:gd name="connsiteX370" fmla="*/ 276416 w 312296"/>
              <a:gd name="connsiteY370" fmla="*/ 25289 h 268957"/>
              <a:gd name="connsiteX371" fmla="*/ 279464 w 312296"/>
              <a:gd name="connsiteY371" fmla="*/ 25870 h 268957"/>
              <a:gd name="connsiteX372" fmla="*/ 280911 w 312296"/>
              <a:gd name="connsiteY372" fmla="*/ 27384 h 268957"/>
              <a:gd name="connsiteX373" fmla="*/ 284140 w 312296"/>
              <a:gd name="connsiteY373" fmla="*/ 28937 h 268957"/>
              <a:gd name="connsiteX374" fmla="*/ 288103 w 312296"/>
              <a:gd name="connsiteY374" fmla="*/ 30328 h 268957"/>
              <a:gd name="connsiteX375" fmla="*/ 290960 w 312296"/>
              <a:gd name="connsiteY375" fmla="*/ 31899 h 268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</a:cxnLst>
            <a:rect l="l" t="t" r="r" b="b"/>
            <a:pathLst>
              <a:path w="312296" h="268957">
                <a:moveTo>
                  <a:pt x="292475" y="32623"/>
                </a:moveTo>
                <a:lnTo>
                  <a:pt x="292570" y="33338"/>
                </a:lnTo>
                <a:lnTo>
                  <a:pt x="293304" y="34690"/>
                </a:lnTo>
                <a:lnTo>
                  <a:pt x="294075" y="35661"/>
                </a:lnTo>
                <a:lnTo>
                  <a:pt x="294142" y="37090"/>
                </a:lnTo>
                <a:lnTo>
                  <a:pt x="294504" y="38424"/>
                </a:lnTo>
                <a:lnTo>
                  <a:pt x="295627" y="38748"/>
                </a:lnTo>
                <a:lnTo>
                  <a:pt x="296552" y="38833"/>
                </a:lnTo>
                <a:lnTo>
                  <a:pt x="297409" y="37881"/>
                </a:lnTo>
                <a:lnTo>
                  <a:pt x="298571" y="37900"/>
                </a:lnTo>
                <a:lnTo>
                  <a:pt x="299847" y="38510"/>
                </a:lnTo>
                <a:lnTo>
                  <a:pt x="300304" y="40043"/>
                </a:lnTo>
                <a:lnTo>
                  <a:pt x="301304" y="42100"/>
                </a:lnTo>
                <a:lnTo>
                  <a:pt x="302914" y="43510"/>
                </a:lnTo>
                <a:lnTo>
                  <a:pt x="304000" y="44872"/>
                </a:lnTo>
                <a:lnTo>
                  <a:pt x="303629" y="47349"/>
                </a:lnTo>
                <a:lnTo>
                  <a:pt x="302943" y="49606"/>
                </a:lnTo>
                <a:lnTo>
                  <a:pt x="305134" y="51845"/>
                </a:lnTo>
                <a:lnTo>
                  <a:pt x="307981" y="53969"/>
                </a:lnTo>
                <a:lnTo>
                  <a:pt x="308753" y="54911"/>
                </a:lnTo>
                <a:lnTo>
                  <a:pt x="308982" y="58074"/>
                </a:lnTo>
                <a:lnTo>
                  <a:pt x="309420" y="59141"/>
                </a:lnTo>
                <a:lnTo>
                  <a:pt x="311353" y="61769"/>
                </a:lnTo>
                <a:lnTo>
                  <a:pt x="312296" y="63513"/>
                </a:lnTo>
                <a:lnTo>
                  <a:pt x="312230" y="64522"/>
                </a:lnTo>
                <a:lnTo>
                  <a:pt x="307038" y="69732"/>
                </a:lnTo>
                <a:lnTo>
                  <a:pt x="305391" y="70237"/>
                </a:lnTo>
                <a:lnTo>
                  <a:pt x="303829" y="70533"/>
                </a:lnTo>
                <a:lnTo>
                  <a:pt x="302438" y="71599"/>
                </a:lnTo>
                <a:lnTo>
                  <a:pt x="301600" y="72714"/>
                </a:lnTo>
                <a:lnTo>
                  <a:pt x="301905" y="73304"/>
                </a:lnTo>
                <a:lnTo>
                  <a:pt x="302457" y="75086"/>
                </a:lnTo>
                <a:lnTo>
                  <a:pt x="303667" y="77905"/>
                </a:lnTo>
                <a:lnTo>
                  <a:pt x="304762" y="79877"/>
                </a:lnTo>
                <a:lnTo>
                  <a:pt x="303848" y="82344"/>
                </a:lnTo>
                <a:lnTo>
                  <a:pt x="301790" y="86535"/>
                </a:lnTo>
                <a:lnTo>
                  <a:pt x="300837" y="86906"/>
                </a:lnTo>
                <a:lnTo>
                  <a:pt x="300667" y="90078"/>
                </a:lnTo>
                <a:lnTo>
                  <a:pt x="301295" y="91240"/>
                </a:lnTo>
                <a:lnTo>
                  <a:pt x="302323" y="92154"/>
                </a:lnTo>
                <a:lnTo>
                  <a:pt x="302743" y="94307"/>
                </a:lnTo>
                <a:lnTo>
                  <a:pt x="302771" y="97279"/>
                </a:lnTo>
                <a:lnTo>
                  <a:pt x="302657" y="99670"/>
                </a:lnTo>
                <a:lnTo>
                  <a:pt x="301362" y="105756"/>
                </a:lnTo>
                <a:lnTo>
                  <a:pt x="303705" y="111080"/>
                </a:lnTo>
                <a:lnTo>
                  <a:pt x="304505" y="111662"/>
                </a:lnTo>
                <a:lnTo>
                  <a:pt x="307753" y="111700"/>
                </a:lnTo>
                <a:lnTo>
                  <a:pt x="308306" y="112147"/>
                </a:lnTo>
                <a:lnTo>
                  <a:pt x="307534" y="113662"/>
                </a:lnTo>
                <a:lnTo>
                  <a:pt x="306124" y="115224"/>
                </a:lnTo>
                <a:lnTo>
                  <a:pt x="305258" y="116014"/>
                </a:lnTo>
                <a:lnTo>
                  <a:pt x="301123" y="117834"/>
                </a:lnTo>
                <a:lnTo>
                  <a:pt x="295190" y="119844"/>
                </a:lnTo>
                <a:lnTo>
                  <a:pt x="293951" y="121768"/>
                </a:lnTo>
                <a:lnTo>
                  <a:pt x="293161" y="124577"/>
                </a:lnTo>
                <a:lnTo>
                  <a:pt x="293827" y="126225"/>
                </a:lnTo>
                <a:lnTo>
                  <a:pt x="294608" y="127168"/>
                </a:lnTo>
                <a:lnTo>
                  <a:pt x="294361" y="129616"/>
                </a:lnTo>
                <a:lnTo>
                  <a:pt x="293837" y="132207"/>
                </a:lnTo>
                <a:lnTo>
                  <a:pt x="294018" y="134245"/>
                </a:lnTo>
                <a:lnTo>
                  <a:pt x="293751" y="136045"/>
                </a:lnTo>
                <a:lnTo>
                  <a:pt x="292970" y="136931"/>
                </a:lnTo>
                <a:lnTo>
                  <a:pt x="291932" y="139646"/>
                </a:lnTo>
                <a:lnTo>
                  <a:pt x="290656" y="142380"/>
                </a:lnTo>
                <a:lnTo>
                  <a:pt x="289646" y="143627"/>
                </a:lnTo>
                <a:lnTo>
                  <a:pt x="288160" y="144932"/>
                </a:lnTo>
                <a:lnTo>
                  <a:pt x="285808" y="146018"/>
                </a:lnTo>
                <a:lnTo>
                  <a:pt x="285845" y="146571"/>
                </a:lnTo>
                <a:lnTo>
                  <a:pt x="288513" y="147828"/>
                </a:lnTo>
                <a:lnTo>
                  <a:pt x="289198" y="148704"/>
                </a:lnTo>
                <a:lnTo>
                  <a:pt x="289446" y="149304"/>
                </a:lnTo>
                <a:lnTo>
                  <a:pt x="288874" y="149876"/>
                </a:lnTo>
                <a:lnTo>
                  <a:pt x="288331" y="150686"/>
                </a:lnTo>
                <a:lnTo>
                  <a:pt x="289560" y="151524"/>
                </a:lnTo>
                <a:lnTo>
                  <a:pt x="291065" y="152229"/>
                </a:lnTo>
                <a:lnTo>
                  <a:pt x="292484" y="154048"/>
                </a:lnTo>
                <a:lnTo>
                  <a:pt x="293751" y="156591"/>
                </a:lnTo>
                <a:lnTo>
                  <a:pt x="294113" y="157486"/>
                </a:lnTo>
                <a:lnTo>
                  <a:pt x="294408" y="157839"/>
                </a:lnTo>
                <a:lnTo>
                  <a:pt x="294866" y="157877"/>
                </a:lnTo>
                <a:lnTo>
                  <a:pt x="295751" y="157496"/>
                </a:lnTo>
                <a:lnTo>
                  <a:pt x="297380" y="156105"/>
                </a:lnTo>
                <a:lnTo>
                  <a:pt x="298571" y="155610"/>
                </a:lnTo>
                <a:lnTo>
                  <a:pt x="300009" y="157591"/>
                </a:lnTo>
                <a:lnTo>
                  <a:pt x="294266" y="159553"/>
                </a:lnTo>
                <a:lnTo>
                  <a:pt x="291255" y="160582"/>
                </a:lnTo>
                <a:lnTo>
                  <a:pt x="282673" y="163516"/>
                </a:lnTo>
                <a:lnTo>
                  <a:pt x="275177" y="166078"/>
                </a:lnTo>
                <a:lnTo>
                  <a:pt x="273225" y="166564"/>
                </a:lnTo>
                <a:lnTo>
                  <a:pt x="269339" y="167811"/>
                </a:lnTo>
                <a:lnTo>
                  <a:pt x="267405" y="168583"/>
                </a:lnTo>
                <a:lnTo>
                  <a:pt x="260633" y="170821"/>
                </a:lnTo>
                <a:lnTo>
                  <a:pt x="257804" y="171936"/>
                </a:lnTo>
                <a:lnTo>
                  <a:pt x="255527" y="173050"/>
                </a:lnTo>
                <a:lnTo>
                  <a:pt x="249936" y="174707"/>
                </a:lnTo>
                <a:lnTo>
                  <a:pt x="244650" y="176269"/>
                </a:lnTo>
                <a:lnTo>
                  <a:pt x="238878" y="177889"/>
                </a:lnTo>
                <a:lnTo>
                  <a:pt x="232420" y="179689"/>
                </a:lnTo>
                <a:lnTo>
                  <a:pt x="228791" y="180994"/>
                </a:lnTo>
                <a:lnTo>
                  <a:pt x="226343" y="182118"/>
                </a:lnTo>
                <a:lnTo>
                  <a:pt x="220618" y="184404"/>
                </a:lnTo>
                <a:lnTo>
                  <a:pt x="220352" y="184956"/>
                </a:lnTo>
                <a:lnTo>
                  <a:pt x="220428" y="186509"/>
                </a:lnTo>
                <a:lnTo>
                  <a:pt x="221161" y="189709"/>
                </a:lnTo>
                <a:lnTo>
                  <a:pt x="222590" y="192614"/>
                </a:lnTo>
                <a:lnTo>
                  <a:pt x="223790" y="194291"/>
                </a:lnTo>
                <a:lnTo>
                  <a:pt x="224571" y="198596"/>
                </a:lnTo>
                <a:lnTo>
                  <a:pt x="225009" y="202377"/>
                </a:lnTo>
                <a:lnTo>
                  <a:pt x="221123" y="202387"/>
                </a:lnTo>
                <a:lnTo>
                  <a:pt x="214284" y="202406"/>
                </a:lnTo>
                <a:lnTo>
                  <a:pt x="207188" y="202416"/>
                </a:lnTo>
                <a:lnTo>
                  <a:pt x="200711" y="203863"/>
                </a:lnTo>
                <a:lnTo>
                  <a:pt x="195386" y="206064"/>
                </a:lnTo>
                <a:lnTo>
                  <a:pt x="189033" y="209502"/>
                </a:lnTo>
                <a:lnTo>
                  <a:pt x="186967" y="210855"/>
                </a:lnTo>
                <a:lnTo>
                  <a:pt x="185366" y="211893"/>
                </a:lnTo>
                <a:lnTo>
                  <a:pt x="184357" y="213236"/>
                </a:lnTo>
                <a:lnTo>
                  <a:pt x="183861" y="216170"/>
                </a:lnTo>
                <a:lnTo>
                  <a:pt x="183861" y="220704"/>
                </a:lnTo>
                <a:lnTo>
                  <a:pt x="183213" y="223961"/>
                </a:lnTo>
                <a:lnTo>
                  <a:pt x="181290" y="226962"/>
                </a:lnTo>
                <a:lnTo>
                  <a:pt x="181290" y="226952"/>
                </a:lnTo>
                <a:lnTo>
                  <a:pt x="171641" y="230581"/>
                </a:lnTo>
                <a:lnTo>
                  <a:pt x="165335" y="233543"/>
                </a:lnTo>
                <a:lnTo>
                  <a:pt x="159144" y="237058"/>
                </a:lnTo>
                <a:lnTo>
                  <a:pt x="154448" y="241621"/>
                </a:lnTo>
                <a:lnTo>
                  <a:pt x="151248" y="247231"/>
                </a:lnTo>
                <a:lnTo>
                  <a:pt x="145933" y="254184"/>
                </a:lnTo>
                <a:lnTo>
                  <a:pt x="140522" y="260213"/>
                </a:lnTo>
                <a:lnTo>
                  <a:pt x="134779" y="266633"/>
                </a:lnTo>
                <a:lnTo>
                  <a:pt x="128340" y="268957"/>
                </a:lnTo>
                <a:lnTo>
                  <a:pt x="122930" y="268434"/>
                </a:lnTo>
                <a:lnTo>
                  <a:pt x="116405" y="265833"/>
                </a:lnTo>
                <a:lnTo>
                  <a:pt x="111223" y="265338"/>
                </a:lnTo>
                <a:lnTo>
                  <a:pt x="107385" y="266957"/>
                </a:lnTo>
                <a:lnTo>
                  <a:pt x="103842" y="266452"/>
                </a:lnTo>
                <a:lnTo>
                  <a:pt x="100584" y="263843"/>
                </a:lnTo>
                <a:lnTo>
                  <a:pt x="97860" y="262890"/>
                </a:lnTo>
                <a:lnTo>
                  <a:pt x="95650" y="263595"/>
                </a:lnTo>
                <a:lnTo>
                  <a:pt x="92831" y="263471"/>
                </a:lnTo>
                <a:lnTo>
                  <a:pt x="87678" y="262042"/>
                </a:lnTo>
                <a:lnTo>
                  <a:pt x="83220" y="257594"/>
                </a:lnTo>
                <a:lnTo>
                  <a:pt x="80810" y="255765"/>
                </a:lnTo>
                <a:lnTo>
                  <a:pt x="78953" y="255061"/>
                </a:lnTo>
                <a:lnTo>
                  <a:pt x="73619" y="254346"/>
                </a:lnTo>
                <a:lnTo>
                  <a:pt x="61379" y="253327"/>
                </a:lnTo>
                <a:lnTo>
                  <a:pt x="60103" y="253555"/>
                </a:lnTo>
                <a:lnTo>
                  <a:pt x="55016" y="254432"/>
                </a:lnTo>
                <a:lnTo>
                  <a:pt x="48663" y="255527"/>
                </a:lnTo>
                <a:lnTo>
                  <a:pt x="43196" y="256623"/>
                </a:lnTo>
                <a:lnTo>
                  <a:pt x="37472" y="257766"/>
                </a:lnTo>
                <a:lnTo>
                  <a:pt x="32147" y="253136"/>
                </a:lnTo>
                <a:lnTo>
                  <a:pt x="26118" y="247888"/>
                </a:lnTo>
                <a:lnTo>
                  <a:pt x="19860" y="242030"/>
                </a:lnTo>
                <a:lnTo>
                  <a:pt x="15164" y="237449"/>
                </a:lnTo>
                <a:lnTo>
                  <a:pt x="12840" y="234810"/>
                </a:lnTo>
                <a:lnTo>
                  <a:pt x="8716" y="231324"/>
                </a:lnTo>
                <a:lnTo>
                  <a:pt x="5744" y="229619"/>
                </a:lnTo>
                <a:lnTo>
                  <a:pt x="4591" y="228762"/>
                </a:lnTo>
                <a:lnTo>
                  <a:pt x="1638" y="219503"/>
                </a:lnTo>
                <a:lnTo>
                  <a:pt x="28" y="211007"/>
                </a:lnTo>
                <a:lnTo>
                  <a:pt x="28" y="204616"/>
                </a:lnTo>
                <a:lnTo>
                  <a:pt x="19" y="195767"/>
                </a:lnTo>
                <a:lnTo>
                  <a:pt x="19" y="186928"/>
                </a:lnTo>
                <a:lnTo>
                  <a:pt x="19" y="178108"/>
                </a:lnTo>
                <a:lnTo>
                  <a:pt x="10" y="169297"/>
                </a:lnTo>
                <a:lnTo>
                  <a:pt x="10" y="160496"/>
                </a:lnTo>
                <a:lnTo>
                  <a:pt x="10" y="151724"/>
                </a:lnTo>
                <a:lnTo>
                  <a:pt x="0" y="142951"/>
                </a:lnTo>
                <a:lnTo>
                  <a:pt x="0" y="134188"/>
                </a:lnTo>
                <a:lnTo>
                  <a:pt x="0" y="129930"/>
                </a:lnTo>
                <a:lnTo>
                  <a:pt x="6163" y="129930"/>
                </a:lnTo>
                <a:lnTo>
                  <a:pt x="13154" y="129930"/>
                </a:lnTo>
                <a:lnTo>
                  <a:pt x="20460" y="129930"/>
                </a:lnTo>
                <a:lnTo>
                  <a:pt x="28403" y="129930"/>
                </a:lnTo>
                <a:lnTo>
                  <a:pt x="36348" y="129930"/>
                </a:lnTo>
                <a:lnTo>
                  <a:pt x="44291" y="129930"/>
                </a:lnTo>
                <a:lnTo>
                  <a:pt x="49835" y="129930"/>
                </a:lnTo>
                <a:lnTo>
                  <a:pt x="51292" y="129864"/>
                </a:lnTo>
                <a:lnTo>
                  <a:pt x="53045" y="129597"/>
                </a:lnTo>
                <a:lnTo>
                  <a:pt x="53169" y="128730"/>
                </a:lnTo>
                <a:lnTo>
                  <a:pt x="50883" y="124435"/>
                </a:lnTo>
                <a:lnTo>
                  <a:pt x="50997" y="122911"/>
                </a:lnTo>
                <a:lnTo>
                  <a:pt x="51607" y="119996"/>
                </a:lnTo>
                <a:lnTo>
                  <a:pt x="52550" y="117481"/>
                </a:lnTo>
                <a:lnTo>
                  <a:pt x="53797" y="114176"/>
                </a:lnTo>
                <a:lnTo>
                  <a:pt x="53930" y="112233"/>
                </a:lnTo>
                <a:lnTo>
                  <a:pt x="52930" y="105899"/>
                </a:lnTo>
                <a:lnTo>
                  <a:pt x="53026" y="102375"/>
                </a:lnTo>
                <a:lnTo>
                  <a:pt x="53311" y="98708"/>
                </a:lnTo>
                <a:lnTo>
                  <a:pt x="53597" y="95240"/>
                </a:lnTo>
                <a:lnTo>
                  <a:pt x="53254" y="92821"/>
                </a:lnTo>
                <a:lnTo>
                  <a:pt x="53673" y="91507"/>
                </a:lnTo>
                <a:lnTo>
                  <a:pt x="54426" y="89621"/>
                </a:lnTo>
                <a:lnTo>
                  <a:pt x="54816" y="87487"/>
                </a:lnTo>
                <a:lnTo>
                  <a:pt x="55283" y="86573"/>
                </a:lnTo>
                <a:lnTo>
                  <a:pt x="55131" y="85725"/>
                </a:lnTo>
                <a:lnTo>
                  <a:pt x="54712" y="84144"/>
                </a:lnTo>
                <a:lnTo>
                  <a:pt x="54293" y="80601"/>
                </a:lnTo>
                <a:lnTo>
                  <a:pt x="53712" y="75676"/>
                </a:lnTo>
                <a:lnTo>
                  <a:pt x="53130" y="72133"/>
                </a:lnTo>
                <a:lnTo>
                  <a:pt x="54102" y="72333"/>
                </a:lnTo>
                <a:lnTo>
                  <a:pt x="56122" y="72666"/>
                </a:lnTo>
                <a:lnTo>
                  <a:pt x="57102" y="74400"/>
                </a:lnTo>
                <a:lnTo>
                  <a:pt x="57674" y="76305"/>
                </a:lnTo>
                <a:lnTo>
                  <a:pt x="59036" y="76410"/>
                </a:lnTo>
                <a:lnTo>
                  <a:pt x="62579" y="77533"/>
                </a:lnTo>
                <a:lnTo>
                  <a:pt x="63808" y="79105"/>
                </a:lnTo>
                <a:lnTo>
                  <a:pt x="64618" y="82505"/>
                </a:lnTo>
                <a:lnTo>
                  <a:pt x="64132" y="84249"/>
                </a:lnTo>
                <a:lnTo>
                  <a:pt x="62989" y="85649"/>
                </a:lnTo>
                <a:lnTo>
                  <a:pt x="64132" y="86887"/>
                </a:lnTo>
                <a:lnTo>
                  <a:pt x="66504" y="87716"/>
                </a:lnTo>
                <a:lnTo>
                  <a:pt x="67894" y="87468"/>
                </a:lnTo>
                <a:lnTo>
                  <a:pt x="71895" y="85154"/>
                </a:lnTo>
                <a:lnTo>
                  <a:pt x="73495" y="84744"/>
                </a:lnTo>
                <a:lnTo>
                  <a:pt x="75581" y="84287"/>
                </a:lnTo>
                <a:lnTo>
                  <a:pt x="77467" y="83696"/>
                </a:lnTo>
                <a:lnTo>
                  <a:pt x="82791" y="82639"/>
                </a:lnTo>
                <a:lnTo>
                  <a:pt x="85697" y="82172"/>
                </a:lnTo>
                <a:lnTo>
                  <a:pt x="87335" y="81343"/>
                </a:lnTo>
                <a:lnTo>
                  <a:pt x="88478" y="81343"/>
                </a:lnTo>
                <a:lnTo>
                  <a:pt x="89297" y="82010"/>
                </a:lnTo>
                <a:lnTo>
                  <a:pt x="88564" y="84411"/>
                </a:lnTo>
                <a:lnTo>
                  <a:pt x="88316" y="86563"/>
                </a:lnTo>
                <a:lnTo>
                  <a:pt x="89335" y="90592"/>
                </a:lnTo>
                <a:lnTo>
                  <a:pt x="90097" y="92469"/>
                </a:lnTo>
                <a:lnTo>
                  <a:pt x="91812" y="93840"/>
                </a:lnTo>
                <a:lnTo>
                  <a:pt x="93059" y="94555"/>
                </a:lnTo>
                <a:lnTo>
                  <a:pt x="94441" y="96012"/>
                </a:lnTo>
                <a:lnTo>
                  <a:pt x="97307" y="95764"/>
                </a:lnTo>
                <a:lnTo>
                  <a:pt x="103613" y="97822"/>
                </a:lnTo>
                <a:lnTo>
                  <a:pt x="105528" y="98774"/>
                </a:lnTo>
                <a:lnTo>
                  <a:pt x="108185" y="99727"/>
                </a:lnTo>
                <a:lnTo>
                  <a:pt x="110071" y="100079"/>
                </a:lnTo>
                <a:lnTo>
                  <a:pt x="116577" y="100803"/>
                </a:lnTo>
                <a:lnTo>
                  <a:pt x="118977" y="101289"/>
                </a:lnTo>
                <a:lnTo>
                  <a:pt x="123434" y="101937"/>
                </a:lnTo>
                <a:lnTo>
                  <a:pt x="126997" y="102051"/>
                </a:lnTo>
                <a:lnTo>
                  <a:pt x="129521" y="101755"/>
                </a:lnTo>
                <a:lnTo>
                  <a:pt x="131293" y="101165"/>
                </a:lnTo>
                <a:lnTo>
                  <a:pt x="132379" y="100517"/>
                </a:lnTo>
                <a:lnTo>
                  <a:pt x="132874" y="99955"/>
                </a:lnTo>
                <a:lnTo>
                  <a:pt x="133608" y="97945"/>
                </a:lnTo>
                <a:lnTo>
                  <a:pt x="134931" y="93583"/>
                </a:lnTo>
                <a:lnTo>
                  <a:pt x="135455" y="92278"/>
                </a:lnTo>
                <a:lnTo>
                  <a:pt x="136770" y="91678"/>
                </a:lnTo>
                <a:lnTo>
                  <a:pt x="138475" y="91287"/>
                </a:lnTo>
                <a:lnTo>
                  <a:pt x="139475" y="91983"/>
                </a:lnTo>
                <a:lnTo>
                  <a:pt x="140589" y="96821"/>
                </a:lnTo>
                <a:lnTo>
                  <a:pt x="145552" y="101194"/>
                </a:lnTo>
                <a:lnTo>
                  <a:pt x="147247" y="104870"/>
                </a:lnTo>
                <a:lnTo>
                  <a:pt x="148485" y="108013"/>
                </a:lnTo>
                <a:lnTo>
                  <a:pt x="149562" y="108871"/>
                </a:lnTo>
                <a:lnTo>
                  <a:pt x="151448" y="109947"/>
                </a:lnTo>
                <a:lnTo>
                  <a:pt x="154457" y="110328"/>
                </a:lnTo>
                <a:lnTo>
                  <a:pt x="157143" y="110442"/>
                </a:lnTo>
                <a:lnTo>
                  <a:pt x="162802" y="112709"/>
                </a:lnTo>
                <a:lnTo>
                  <a:pt x="167297" y="114510"/>
                </a:lnTo>
                <a:lnTo>
                  <a:pt x="170517" y="115805"/>
                </a:lnTo>
                <a:lnTo>
                  <a:pt x="171993" y="116786"/>
                </a:lnTo>
                <a:lnTo>
                  <a:pt x="173022" y="118396"/>
                </a:lnTo>
                <a:lnTo>
                  <a:pt x="173631" y="119644"/>
                </a:lnTo>
                <a:lnTo>
                  <a:pt x="174622" y="122882"/>
                </a:lnTo>
                <a:lnTo>
                  <a:pt x="175679" y="125444"/>
                </a:lnTo>
                <a:lnTo>
                  <a:pt x="177403" y="125930"/>
                </a:lnTo>
                <a:lnTo>
                  <a:pt x="178946" y="126130"/>
                </a:lnTo>
                <a:lnTo>
                  <a:pt x="180470" y="127883"/>
                </a:lnTo>
                <a:lnTo>
                  <a:pt x="181623" y="129416"/>
                </a:lnTo>
                <a:lnTo>
                  <a:pt x="183909" y="133169"/>
                </a:lnTo>
                <a:lnTo>
                  <a:pt x="185594" y="135760"/>
                </a:lnTo>
                <a:lnTo>
                  <a:pt x="186147" y="138284"/>
                </a:lnTo>
                <a:lnTo>
                  <a:pt x="188062" y="139970"/>
                </a:lnTo>
                <a:lnTo>
                  <a:pt x="190672" y="140684"/>
                </a:lnTo>
                <a:lnTo>
                  <a:pt x="193081" y="140779"/>
                </a:lnTo>
                <a:lnTo>
                  <a:pt x="194472" y="140027"/>
                </a:lnTo>
                <a:lnTo>
                  <a:pt x="197891" y="138712"/>
                </a:lnTo>
                <a:lnTo>
                  <a:pt x="200559" y="137217"/>
                </a:lnTo>
                <a:lnTo>
                  <a:pt x="202502" y="136693"/>
                </a:lnTo>
                <a:lnTo>
                  <a:pt x="203654" y="137017"/>
                </a:lnTo>
                <a:lnTo>
                  <a:pt x="204531" y="138055"/>
                </a:lnTo>
                <a:lnTo>
                  <a:pt x="204997" y="140084"/>
                </a:lnTo>
                <a:lnTo>
                  <a:pt x="205111" y="141218"/>
                </a:lnTo>
                <a:lnTo>
                  <a:pt x="207007" y="142294"/>
                </a:lnTo>
                <a:lnTo>
                  <a:pt x="208407" y="141865"/>
                </a:lnTo>
                <a:lnTo>
                  <a:pt x="208950" y="140618"/>
                </a:lnTo>
                <a:lnTo>
                  <a:pt x="208979" y="139998"/>
                </a:lnTo>
                <a:lnTo>
                  <a:pt x="208969" y="134474"/>
                </a:lnTo>
                <a:lnTo>
                  <a:pt x="208969" y="129692"/>
                </a:lnTo>
                <a:lnTo>
                  <a:pt x="208959" y="125196"/>
                </a:lnTo>
                <a:lnTo>
                  <a:pt x="208959" y="119720"/>
                </a:lnTo>
                <a:lnTo>
                  <a:pt x="208950" y="114948"/>
                </a:lnTo>
                <a:lnTo>
                  <a:pt x="208950" y="111023"/>
                </a:lnTo>
                <a:lnTo>
                  <a:pt x="208941" y="106927"/>
                </a:lnTo>
                <a:lnTo>
                  <a:pt x="207722" y="107156"/>
                </a:lnTo>
                <a:lnTo>
                  <a:pt x="206188" y="108090"/>
                </a:lnTo>
                <a:lnTo>
                  <a:pt x="202654" y="108204"/>
                </a:lnTo>
                <a:lnTo>
                  <a:pt x="201273" y="108899"/>
                </a:lnTo>
                <a:lnTo>
                  <a:pt x="200844" y="109957"/>
                </a:lnTo>
                <a:lnTo>
                  <a:pt x="201111" y="111328"/>
                </a:lnTo>
                <a:lnTo>
                  <a:pt x="201187" y="113195"/>
                </a:lnTo>
                <a:lnTo>
                  <a:pt x="200663" y="114071"/>
                </a:lnTo>
                <a:lnTo>
                  <a:pt x="199120" y="114424"/>
                </a:lnTo>
                <a:lnTo>
                  <a:pt x="196872" y="113700"/>
                </a:lnTo>
                <a:lnTo>
                  <a:pt x="192805" y="112766"/>
                </a:lnTo>
                <a:lnTo>
                  <a:pt x="189414" y="112185"/>
                </a:lnTo>
                <a:lnTo>
                  <a:pt x="186976" y="109709"/>
                </a:lnTo>
                <a:lnTo>
                  <a:pt x="183680" y="105975"/>
                </a:lnTo>
                <a:lnTo>
                  <a:pt x="181518" y="104099"/>
                </a:lnTo>
                <a:lnTo>
                  <a:pt x="176317" y="100203"/>
                </a:lnTo>
                <a:lnTo>
                  <a:pt x="175432" y="99422"/>
                </a:lnTo>
                <a:lnTo>
                  <a:pt x="173850" y="97602"/>
                </a:lnTo>
                <a:lnTo>
                  <a:pt x="172498" y="94517"/>
                </a:lnTo>
                <a:lnTo>
                  <a:pt x="171831" y="92469"/>
                </a:lnTo>
                <a:lnTo>
                  <a:pt x="171202" y="90945"/>
                </a:lnTo>
                <a:lnTo>
                  <a:pt x="170507" y="88678"/>
                </a:lnTo>
                <a:lnTo>
                  <a:pt x="171765" y="85192"/>
                </a:lnTo>
                <a:lnTo>
                  <a:pt x="173527" y="78562"/>
                </a:lnTo>
                <a:lnTo>
                  <a:pt x="174803" y="73790"/>
                </a:lnTo>
                <a:lnTo>
                  <a:pt x="175508" y="70256"/>
                </a:lnTo>
                <a:lnTo>
                  <a:pt x="178032" y="66656"/>
                </a:lnTo>
                <a:lnTo>
                  <a:pt x="178213" y="63437"/>
                </a:lnTo>
                <a:lnTo>
                  <a:pt x="177194" y="59312"/>
                </a:lnTo>
                <a:lnTo>
                  <a:pt x="177451" y="57036"/>
                </a:lnTo>
                <a:lnTo>
                  <a:pt x="177622" y="51254"/>
                </a:lnTo>
                <a:lnTo>
                  <a:pt x="177765" y="46396"/>
                </a:lnTo>
                <a:lnTo>
                  <a:pt x="177803" y="44034"/>
                </a:lnTo>
                <a:lnTo>
                  <a:pt x="177108" y="39929"/>
                </a:lnTo>
                <a:lnTo>
                  <a:pt x="175403" y="35385"/>
                </a:lnTo>
                <a:lnTo>
                  <a:pt x="171650" y="29061"/>
                </a:lnTo>
                <a:lnTo>
                  <a:pt x="171669" y="27708"/>
                </a:lnTo>
                <a:lnTo>
                  <a:pt x="173898" y="26213"/>
                </a:lnTo>
                <a:lnTo>
                  <a:pt x="177432" y="23603"/>
                </a:lnTo>
                <a:lnTo>
                  <a:pt x="179165" y="22050"/>
                </a:lnTo>
                <a:lnTo>
                  <a:pt x="181242" y="19850"/>
                </a:lnTo>
                <a:lnTo>
                  <a:pt x="182166" y="18726"/>
                </a:lnTo>
                <a:lnTo>
                  <a:pt x="184204" y="15907"/>
                </a:lnTo>
                <a:lnTo>
                  <a:pt x="185490" y="13611"/>
                </a:lnTo>
                <a:lnTo>
                  <a:pt x="185937" y="10649"/>
                </a:lnTo>
                <a:lnTo>
                  <a:pt x="184966" y="7829"/>
                </a:lnTo>
                <a:lnTo>
                  <a:pt x="186947" y="7277"/>
                </a:lnTo>
                <a:lnTo>
                  <a:pt x="193453" y="6287"/>
                </a:lnTo>
                <a:lnTo>
                  <a:pt x="200616" y="5191"/>
                </a:lnTo>
                <a:lnTo>
                  <a:pt x="208169" y="4029"/>
                </a:lnTo>
                <a:lnTo>
                  <a:pt x="215789" y="2867"/>
                </a:lnTo>
                <a:lnTo>
                  <a:pt x="223171" y="1734"/>
                </a:lnTo>
                <a:lnTo>
                  <a:pt x="229867" y="714"/>
                </a:lnTo>
                <a:lnTo>
                  <a:pt x="234496" y="0"/>
                </a:lnTo>
                <a:lnTo>
                  <a:pt x="235182" y="1934"/>
                </a:lnTo>
                <a:lnTo>
                  <a:pt x="236630" y="5153"/>
                </a:lnTo>
                <a:lnTo>
                  <a:pt x="238259" y="7515"/>
                </a:lnTo>
                <a:lnTo>
                  <a:pt x="240306" y="9592"/>
                </a:lnTo>
                <a:lnTo>
                  <a:pt x="242040" y="10849"/>
                </a:lnTo>
                <a:lnTo>
                  <a:pt x="243193" y="11230"/>
                </a:lnTo>
                <a:lnTo>
                  <a:pt x="250527" y="11096"/>
                </a:lnTo>
                <a:lnTo>
                  <a:pt x="253155" y="12354"/>
                </a:lnTo>
                <a:lnTo>
                  <a:pt x="255451" y="13954"/>
                </a:lnTo>
                <a:lnTo>
                  <a:pt x="256023" y="16431"/>
                </a:lnTo>
                <a:lnTo>
                  <a:pt x="257527" y="17983"/>
                </a:lnTo>
                <a:lnTo>
                  <a:pt x="259156" y="19202"/>
                </a:lnTo>
                <a:lnTo>
                  <a:pt x="259861" y="19355"/>
                </a:lnTo>
                <a:lnTo>
                  <a:pt x="261061" y="19060"/>
                </a:lnTo>
                <a:lnTo>
                  <a:pt x="263023" y="19031"/>
                </a:lnTo>
                <a:lnTo>
                  <a:pt x="264843" y="19564"/>
                </a:lnTo>
                <a:lnTo>
                  <a:pt x="265709" y="20107"/>
                </a:lnTo>
                <a:lnTo>
                  <a:pt x="265795" y="22184"/>
                </a:lnTo>
                <a:lnTo>
                  <a:pt x="266348" y="23108"/>
                </a:lnTo>
                <a:lnTo>
                  <a:pt x="268824" y="23469"/>
                </a:lnTo>
                <a:lnTo>
                  <a:pt x="271349" y="23631"/>
                </a:lnTo>
                <a:lnTo>
                  <a:pt x="273787" y="25041"/>
                </a:lnTo>
                <a:lnTo>
                  <a:pt x="276416" y="25289"/>
                </a:lnTo>
                <a:lnTo>
                  <a:pt x="279464" y="25870"/>
                </a:lnTo>
                <a:lnTo>
                  <a:pt x="280911" y="27384"/>
                </a:lnTo>
                <a:lnTo>
                  <a:pt x="284140" y="28937"/>
                </a:lnTo>
                <a:lnTo>
                  <a:pt x="288103" y="30328"/>
                </a:lnTo>
                <a:lnTo>
                  <a:pt x="290960" y="318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F91162AF-5D57-569E-2760-DAEE258F2FE2}"/>
              </a:ext>
            </a:extLst>
          </p:cNvPr>
          <p:cNvSpPr/>
          <p:nvPr/>
        </p:nvSpPr>
        <p:spPr>
          <a:xfrm>
            <a:off x="6483531" y="5087201"/>
            <a:ext cx="208054" cy="190109"/>
          </a:xfrm>
          <a:custGeom>
            <a:avLst/>
            <a:gdLst>
              <a:gd name="connsiteX0" fmla="*/ 162097 w 208054"/>
              <a:gd name="connsiteY0" fmla="*/ 190110 h 190109"/>
              <a:gd name="connsiteX1" fmla="*/ 159677 w 208054"/>
              <a:gd name="connsiteY1" fmla="*/ 188471 h 190109"/>
              <a:gd name="connsiteX2" fmla="*/ 156372 w 208054"/>
              <a:gd name="connsiteY2" fmla="*/ 187405 h 190109"/>
              <a:gd name="connsiteX3" fmla="*/ 152162 w 208054"/>
              <a:gd name="connsiteY3" fmla="*/ 186909 h 190109"/>
              <a:gd name="connsiteX4" fmla="*/ 146704 w 208054"/>
              <a:gd name="connsiteY4" fmla="*/ 187109 h 190109"/>
              <a:gd name="connsiteX5" fmla="*/ 139980 w 208054"/>
              <a:gd name="connsiteY5" fmla="*/ 188014 h 190109"/>
              <a:gd name="connsiteX6" fmla="*/ 132769 w 208054"/>
              <a:gd name="connsiteY6" fmla="*/ 186919 h 190109"/>
              <a:gd name="connsiteX7" fmla="*/ 125063 w 208054"/>
              <a:gd name="connsiteY7" fmla="*/ 183852 h 190109"/>
              <a:gd name="connsiteX8" fmla="*/ 118672 w 208054"/>
              <a:gd name="connsiteY8" fmla="*/ 182766 h 190109"/>
              <a:gd name="connsiteX9" fmla="*/ 111033 w 208054"/>
              <a:gd name="connsiteY9" fmla="*/ 184100 h 190109"/>
              <a:gd name="connsiteX10" fmla="*/ 110690 w 208054"/>
              <a:gd name="connsiteY10" fmla="*/ 184128 h 190109"/>
              <a:gd name="connsiteX11" fmla="*/ 109376 w 208054"/>
              <a:gd name="connsiteY11" fmla="*/ 183090 h 190109"/>
              <a:gd name="connsiteX12" fmla="*/ 107280 w 208054"/>
              <a:gd name="connsiteY12" fmla="*/ 180851 h 190109"/>
              <a:gd name="connsiteX13" fmla="*/ 103804 w 208054"/>
              <a:gd name="connsiteY13" fmla="*/ 180451 h 190109"/>
              <a:gd name="connsiteX14" fmla="*/ 102861 w 208054"/>
              <a:gd name="connsiteY14" fmla="*/ 179937 h 190109"/>
              <a:gd name="connsiteX15" fmla="*/ 102080 w 208054"/>
              <a:gd name="connsiteY15" fmla="*/ 179099 h 190109"/>
              <a:gd name="connsiteX16" fmla="*/ 101565 w 208054"/>
              <a:gd name="connsiteY16" fmla="*/ 178032 h 190109"/>
              <a:gd name="connsiteX17" fmla="*/ 101365 w 208054"/>
              <a:gd name="connsiteY17" fmla="*/ 176841 h 190109"/>
              <a:gd name="connsiteX18" fmla="*/ 101937 w 208054"/>
              <a:gd name="connsiteY18" fmla="*/ 173165 h 190109"/>
              <a:gd name="connsiteX19" fmla="*/ 101622 w 208054"/>
              <a:gd name="connsiteY19" fmla="*/ 172755 h 190109"/>
              <a:gd name="connsiteX20" fmla="*/ 100699 w 208054"/>
              <a:gd name="connsiteY20" fmla="*/ 172307 h 190109"/>
              <a:gd name="connsiteX21" fmla="*/ 98784 w 208054"/>
              <a:gd name="connsiteY21" fmla="*/ 171869 h 190109"/>
              <a:gd name="connsiteX22" fmla="*/ 94202 w 208054"/>
              <a:gd name="connsiteY22" fmla="*/ 170202 h 190109"/>
              <a:gd name="connsiteX23" fmla="*/ 88430 w 208054"/>
              <a:gd name="connsiteY23" fmla="*/ 168583 h 190109"/>
              <a:gd name="connsiteX24" fmla="*/ 79067 w 208054"/>
              <a:gd name="connsiteY24" fmla="*/ 166812 h 190109"/>
              <a:gd name="connsiteX25" fmla="*/ 75429 w 208054"/>
              <a:gd name="connsiteY25" fmla="*/ 166354 h 190109"/>
              <a:gd name="connsiteX26" fmla="*/ 74581 w 208054"/>
              <a:gd name="connsiteY26" fmla="*/ 165811 h 190109"/>
              <a:gd name="connsiteX27" fmla="*/ 73533 w 208054"/>
              <a:gd name="connsiteY27" fmla="*/ 164459 h 190109"/>
              <a:gd name="connsiteX28" fmla="*/ 71733 w 208054"/>
              <a:gd name="connsiteY28" fmla="*/ 160239 h 190109"/>
              <a:gd name="connsiteX29" fmla="*/ 70047 w 208054"/>
              <a:gd name="connsiteY29" fmla="*/ 157458 h 190109"/>
              <a:gd name="connsiteX30" fmla="*/ 66018 w 208054"/>
              <a:gd name="connsiteY30" fmla="*/ 153162 h 190109"/>
              <a:gd name="connsiteX31" fmla="*/ 65380 w 208054"/>
              <a:gd name="connsiteY31" fmla="*/ 151838 h 190109"/>
              <a:gd name="connsiteX32" fmla="*/ 65580 w 208054"/>
              <a:gd name="connsiteY32" fmla="*/ 148428 h 190109"/>
              <a:gd name="connsiteX33" fmla="*/ 65875 w 208054"/>
              <a:gd name="connsiteY33" fmla="*/ 145685 h 190109"/>
              <a:gd name="connsiteX34" fmla="*/ 66304 w 208054"/>
              <a:gd name="connsiteY34" fmla="*/ 143361 h 190109"/>
              <a:gd name="connsiteX35" fmla="*/ 66113 w 208054"/>
              <a:gd name="connsiteY35" fmla="*/ 141179 h 190109"/>
              <a:gd name="connsiteX36" fmla="*/ 66056 w 208054"/>
              <a:gd name="connsiteY36" fmla="*/ 138474 h 190109"/>
              <a:gd name="connsiteX37" fmla="*/ 66180 w 208054"/>
              <a:gd name="connsiteY37" fmla="*/ 136665 h 190109"/>
              <a:gd name="connsiteX38" fmla="*/ 65637 w 208054"/>
              <a:gd name="connsiteY38" fmla="*/ 135884 h 190109"/>
              <a:gd name="connsiteX39" fmla="*/ 64180 w 208054"/>
              <a:gd name="connsiteY39" fmla="*/ 135332 h 190109"/>
              <a:gd name="connsiteX40" fmla="*/ 60017 w 208054"/>
              <a:gd name="connsiteY40" fmla="*/ 135084 h 190109"/>
              <a:gd name="connsiteX41" fmla="*/ 54988 w 208054"/>
              <a:gd name="connsiteY41" fmla="*/ 135189 h 190109"/>
              <a:gd name="connsiteX42" fmla="*/ 54826 w 208054"/>
              <a:gd name="connsiteY42" fmla="*/ 132445 h 190109"/>
              <a:gd name="connsiteX43" fmla="*/ 54340 w 208054"/>
              <a:gd name="connsiteY43" fmla="*/ 128197 h 190109"/>
              <a:gd name="connsiteX44" fmla="*/ 53407 w 208054"/>
              <a:gd name="connsiteY44" fmla="*/ 125759 h 190109"/>
              <a:gd name="connsiteX45" fmla="*/ 52245 w 208054"/>
              <a:gd name="connsiteY45" fmla="*/ 124492 h 190109"/>
              <a:gd name="connsiteX46" fmla="*/ 49930 w 208054"/>
              <a:gd name="connsiteY46" fmla="*/ 123168 h 190109"/>
              <a:gd name="connsiteX47" fmla="*/ 45254 w 208054"/>
              <a:gd name="connsiteY47" fmla="*/ 121358 h 190109"/>
              <a:gd name="connsiteX48" fmla="*/ 38881 w 208054"/>
              <a:gd name="connsiteY48" fmla="*/ 118605 h 190109"/>
              <a:gd name="connsiteX49" fmla="*/ 33433 w 208054"/>
              <a:gd name="connsiteY49" fmla="*/ 114529 h 190109"/>
              <a:gd name="connsiteX50" fmla="*/ 27194 w 208054"/>
              <a:gd name="connsiteY50" fmla="*/ 109471 h 190109"/>
              <a:gd name="connsiteX51" fmla="*/ 25241 w 208054"/>
              <a:gd name="connsiteY51" fmla="*/ 108595 h 190109"/>
              <a:gd name="connsiteX52" fmla="*/ 22936 w 208054"/>
              <a:gd name="connsiteY52" fmla="*/ 103851 h 190109"/>
              <a:gd name="connsiteX53" fmla="*/ 19431 w 208054"/>
              <a:gd name="connsiteY53" fmla="*/ 95736 h 190109"/>
              <a:gd name="connsiteX54" fmla="*/ 19660 w 208054"/>
              <a:gd name="connsiteY54" fmla="*/ 93041 h 190109"/>
              <a:gd name="connsiteX55" fmla="*/ 19126 w 208054"/>
              <a:gd name="connsiteY55" fmla="*/ 91716 h 190109"/>
              <a:gd name="connsiteX56" fmla="*/ 15716 w 208054"/>
              <a:gd name="connsiteY56" fmla="*/ 87744 h 190109"/>
              <a:gd name="connsiteX57" fmla="*/ 14964 w 208054"/>
              <a:gd name="connsiteY57" fmla="*/ 85678 h 190109"/>
              <a:gd name="connsiteX58" fmla="*/ 14364 w 208054"/>
              <a:gd name="connsiteY58" fmla="*/ 83592 h 190109"/>
              <a:gd name="connsiteX59" fmla="*/ 8944 w 208054"/>
              <a:gd name="connsiteY59" fmla="*/ 77781 h 190109"/>
              <a:gd name="connsiteX60" fmla="*/ 7096 w 208054"/>
              <a:gd name="connsiteY60" fmla="*/ 75247 h 190109"/>
              <a:gd name="connsiteX61" fmla="*/ 5687 w 208054"/>
              <a:gd name="connsiteY61" fmla="*/ 71990 h 190109"/>
              <a:gd name="connsiteX62" fmla="*/ 4286 w 208054"/>
              <a:gd name="connsiteY62" fmla="*/ 69390 h 190109"/>
              <a:gd name="connsiteX63" fmla="*/ 3106 w 208054"/>
              <a:gd name="connsiteY63" fmla="*/ 68342 h 190109"/>
              <a:gd name="connsiteX64" fmla="*/ 1562 w 208054"/>
              <a:gd name="connsiteY64" fmla="*/ 66580 h 190109"/>
              <a:gd name="connsiteX65" fmla="*/ 495 w 208054"/>
              <a:gd name="connsiteY65" fmla="*/ 64560 h 190109"/>
              <a:gd name="connsiteX66" fmla="*/ 0 w 208054"/>
              <a:gd name="connsiteY66" fmla="*/ 63056 h 190109"/>
              <a:gd name="connsiteX67" fmla="*/ 410 w 208054"/>
              <a:gd name="connsiteY67" fmla="*/ 61046 h 190109"/>
              <a:gd name="connsiteX68" fmla="*/ 934 w 208054"/>
              <a:gd name="connsiteY68" fmla="*/ 59665 h 190109"/>
              <a:gd name="connsiteX69" fmla="*/ 6087 w 208054"/>
              <a:gd name="connsiteY69" fmla="*/ 61094 h 190109"/>
              <a:gd name="connsiteX70" fmla="*/ 8906 w 208054"/>
              <a:gd name="connsiteY70" fmla="*/ 61217 h 190109"/>
              <a:gd name="connsiteX71" fmla="*/ 11116 w 208054"/>
              <a:gd name="connsiteY71" fmla="*/ 60512 h 190109"/>
              <a:gd name="connsiteX72" fmla="*/ 13840 w 208054"/>
              <a:gd name="connsiteY72" fmla="*/ 61465 h 190109"/>
              <a:gd name="connsiteX73" fmla="*/ 17098 w 208054"/>
              <a:gd name="connsiteY73" fmla="*/ 64075 h 190109"/>
              <a:gd name="connsiteX74" fmla="*/ 20641 w 208054"/>
              <a:gd name="connsiteY74" fmla="*/ 64579 h 190109"/>
              <a:gd name="connsiteX75" fmla="*/ 24479 w 208054"/>
              <a:gd name="connsiteY75" fmla="*/ 62960 h 190109"/>
              <a:gd name="connsiteX76" fmla="*/ 29661 w 208054"/>
              <a:gd name="connsiteY76" fmla="*/ 63456 h 190109"/>
              <a:gd name="connsiteX77" fmla="*/ 36186 w 208054"/>
              <a:gd name="connsiteY77" fmla="*/ 66056 h 190109"/>
              <a:gd name="connsiteX78" fmla="*/ 41596 w 208054"/>
              <a:gd name="connsiteY78" fmla="*/ 66580 h 190109"/>
              <a:gd name="connsiteX79" fmla="*/ 48035 w 208054"/>
              <a:gd name="connsiteY79" fmla="*/ 64256 h 190109"/>
              <a:gd name="connsiteX80" fmla="*/ 53778 w 208054"/>
              <a:gd name="connsiteY80" fmla="*/ 57836 h 190109"/>
              <a:gd name="connsiteX81" fmla="*/ 59189 w 208054"/>
              <a:gd name="connsiteY81" fmla="*/ 51806 h 190109"/>
              <a:gd name="connsiteX82" fmla="*/ 64504 w 208054"/>
              <a:gd name="connsiteY82" fmla="*/ 44853 h 190109"/>
              <a:gd name="connsiteX83" fmla="*/ 67704 w 208054"/>
              <a:gd name="connsiteY83" fmla="*/ 39243 h 190109"/>
              <a:gd name="connsiteX84" fmla="*/ 72400 w 208054"/>
              <a:gd name="connsiteY84" fmla="*/ 34681 h 190109"/>
              <a:gd name="connsiteX85" fmla="*/ 78591 w 208054"/>
              <a:gd name="connsiteY85" fmla="*/ 31166 h 190109"/>
              <a:gd name="connsiteX86" fmla="*/ 84897 w 208054"/>
              <a:gd name="connsiteY86" fmla="*/ 28204 h 190109"/>
              <a:gd name="connsiteX87" fmla="*/ 94545 w 208054"/>
              <a:gd name="connsiteY87" fmla="*/ 24575 h 190109"/>
              <a:gd name="connsiteX88" fmla="*/ 94545 w 208054"/>
              <a:gd name="connsiteY88" fmla="*/ 24584 h 190109"/>
              <a:gd name="connsiteX89" fmla="*/ 96469 w 208054"/>
              <a:gd name="connsiteY89" fmla="*/ 21584 h 190109"/>
              <a:gd name="connsiteX90" fmla="*/ 97117 w 208054"/>
              <a:gd name="connsiteY90" fmla="*/ 18326 h 190109"/>
              <a:gd name="connsiteX91" fmla="*/ 97117 w 208054"/>
              <a:gd name="connsiteY91" fmla="*/ 13792 h 190109"/>
              <a:gd name="connsiteX92" fmla="*/ 97613 w 208054"/>
              <a:gd name="connsiteY92" fmla="*/ 10859 h 190109"/>
              <a:gd name="connsiteX93" fmla="*/ 98622 w 208054"/>
              <a:gd name="connsiteY93" fmla="*/ 9516 h 190109"/>
              <a:gd name="connsiteX94" fmla="*/ 100222 w 208054"/>
              <a:gd name="connsiteY94" fmla="*/ 8477 h 190109"/>
              <a:gd name="connsiteX95" fmla="*/ 102289 w 208054"/>
              <a:gd name="connsiteY95" fmla="*/ 7125 h 190109"/>
              <a:gd name="connsiteX96" fmla="*/ 108642 w 208054"/>
              <a:gd name="connsiteY96" fmla="*/ 3686 h 190109"/>
              <a:gd name="connsiteX97" fmla="*/ 113967 w 208054"/>
              <a:gd name="connsiteY97" fmla="*/ 1486 h 190109"/>
              <a:gd name="connsiteX98" fmla="*/ 120444 w 208054"/>
              <a:gd name="connsiteY98" fmla="*/ 38 h 190109"/>
              <a:gd name="connsiteX99" fmla="*/ 127540 w 208054"/>
              <a:gd name="connsiteY99" fmla="*/ 29 h 190109"/>
              <a:gd name="connsiteX100" fmla="*/ 134379 w 208054"/>
              <a:gd name="connsiteY100" fmla="*/ 10 h 190109"/>
              <a:gd name="connsiteX101" fmla="*/ 138265 w 208054"/>
              <a:gd name="connsiteY101" fmla="*/ 0 h 190109"/>
              <a:gd name="connsiteX102" fmla="*/ 138322 w 208054"/>
              <a:gd name="connsiteY102" fmla="*/ 4353 h 190109"/>
              <a:gd name="connsiteX103" fmla="*/ 138618 w 208054"/>
              <a:gd name="connsiteY103" fmla="*/ 9258 h 190109"/>
              <a:gd name="connsiteX104" fmla="*/ 139379 w 208054"/>
              <a:gd name="connsiteY104" fmla="*/ 9725 h 190109"/>
              <a:gd name="connsiteX105" fmla="*/ 144523 w 208054"/>
              <a:gd name="connsiteY105" fmla="*/ 9830 h 190109"/>
              <a:gd name="connsiteX106" fmla="*/ 152771 w 208054"/>
              <a:gd name="connsiteY106" fmla="*/ 10182 h 190109"/>
              <a:gd name="connsiteX107" fmla="*/ 160725 w 208054"/>
              <a:gd name="connsiteY107" fmla="*/ 10506 h 190109"/>
              <a:gd name="connsiteX108" fmla="*/ 165802 w 208054"/>
              <a:gd name="connsiteY108" fmla="*/ 14069 h 190109"/>
              <a:gd name="connsiteX109" fmla="*/ 167507 w 208054"/>
              <a:gd name="connsiteY109" fmla="*/ 14830 h 190109"/>
              <a:gd name="connsiteX110" fmla="*/ 172784 w 208054"/>
              <a:gd name="connsiteY110" fmla="*/ 15783 h 190109"/>
              <a:gd name="connsiteX111" fmla="*/ 179527 w 208054"/>
              <a:gd name="connsiteY111" fmla="*/ 21717 h 190109"/>
              <a:gd name="connsiteX112" fmla="*/ 187643 w 208054"/>
              <a:gd name="connsiteY112" fmla="*/ 22270 h 190109"/>
              <a:gd name="connsiteX113" fmla="*/ 193224 w 208054"/>
              <a:gd name="connsiteY113" fmla="*/ 24127 h 190109"/>
              <a:gd name="connsiteX114" fmla="*/ 198139 w 208054"/>
              <a:gd name="connsiteY114" fmla="*/ 26165 h 190109"/>
              <a:gd name="connsiteX115" fmla="*/ 200968 w 208054"/>
              <a:gd name="connsiteY115" fmla="*/ 28613 h 190109"/>
              <a:gd name="connsiteX116" fmla="*/ 202797 w 208054"/>
              <a:gd name="connsiteY116" fmla="*/ 29166 h 190109"/>
              <a:gd name="connsiteX117" fmla="*/ 205274 w 208054"/>
              <a:gd name="connsiteY117" fmla="*/ 29347 h 190109"/>
              <a:gd name="connsiteX118" fmla="*/ 206473 w 208054"/>
              <a:gd name="connsiteY118" fmla="*/ 29575 h 190109"/>
              <a:gd name="connsiteX119" fmla="*/ 206216 w 208054"/>
              <a:gd name="connsiteY119" fmla="*/ 31337 h 190109"/>
              <a:gd name="connsiteX120" fmla="*/ 204559 w 208054"/>
              <a:gd name="connsiteY120" fmla="*/ 34328 h 190109"/>
              <a:gd name="connsiteX121" fmla="*/ 204778 w 208054"/>
              <a:gd name="connsiteY121" fmla="*/ 38615 h 190109"/>
              <a:gd name="connsiteX122" fmla="*/ 207055 w 208054"/>
              <a:gd name="connsiteY122" fmla="*/ 44558 h 190109"/>
              <a:gd name="connsiteX123" fmla="*/ 207359 w 208054"/>
              <a:gd name="connsiteY123" fmla="*/ 49740 h 190109"/>
              <a:gd name="connsiteX124" fmla="*/ 206664 w 208054"/>
              <a:gd name="connsiteY124" fmla="*/ 58874 h 190109"/>
              <a:gd name="connsiteX125" fmla="*/ 206683 w 208054"/>
              <a:gd name="connsiteY125" fmla="*/ 67742 h 190109"/>
              <a:gd name="connsiteX126" fmla="*/ 206921 w 208054"/>
              <a:gd name="connsiteY126" fmla="*/ 70914 h 190109"/>
              <a:gd name="connsiteX127" fmla="*/ 207293 w 208054"/>
              <a:gd name="connsiteY127" fmla="*/ 73009 h 190109"/>
              <a:gd name="connsiteX128" fmla="*/ 207779 w 208054"/>
              <a:gd name="connsiteY128" fmla="*/ 74162 h 190109"/>
              <a:gd name="connsiteX129" fmla="*/ 207683 w 208054"/>
              <a:gd name="connsiteY129" fmla="*/ 75477 h 190109"/>
              <a:gd name="connsiteX130" fmla="*/ 206331 w 208054"/>
              <a:gd name="connsiteY130" fmla="*/ 79210 h 190109"/>
              <a:gd name="connsiteX131" fmla="*/ 205245 w 208054"/>
              <a:gd name="connsiteY131" fmla="*/ 83134 h 190109"/>
              <a:gd name="connsiteX132" fmla="*/ 205207 w 208054"/>
              <a:gd name="connsiteY132" fmla="*/ 84706 h 190109"/>
              <a:gd name="connsiteX133" fmla="*/ 204788 w 208054"/>
              <a:gd name="connsiteY133" fmla="*/ 85821 h 190109"/>
              <a:gd name="connsiteX134" fmla="*/ 203978 w 208054"/>
              <a:gd name="connsiteY134" fmla="*/ 86801 h 190109"/>
              <a:gd name="connsiteX135" fmla="*/ 200435 w 208054"/>
              <a:gd name="connsiteY135" fmla="*/ 88620 h 190109"/>
              <a:gd name="connsiteX136" fmla="*/ 199835 w 208054"/>
              <a:gd name="connsiteY136" fmla="*/ 89745 h 190109"/>
              <a:gd name="connsiteX137" fmla="*/ 199844 w 208054"/>
              <a:gd name="connsiteY137" fmla="*/ 91783 h 190109"/>
              <a:gd name="connsiteX138" fmla="*/ 200292 w 208054"/>
              <a:gd name="connsiteY138" fmla="*/ 93497 h 190109"/>
              <a:gd name="connsiteX139" fmla="*/ 201625 w 208054"/>
              <a:gd name="connsiteY139" fmla="*/ 94126 h 190109"/>
              <a:gd name="connsiteX140" fmla="*/ 203225 w 208054"/>
              <a:gd name="connsiteY140" fmla="*/ 95098 h 190109"/>
              <a:gd name="connsiteX141" fmla="*/ 203854 w 208054"/>
              <a:gd name="connsiteY141" fmla="*/ 96374 h 190109"/>
              <a:gd name="connsiteX142" fmla="*/ 203864 w 208054"/>
              <a:gd name="connsiteY142" fmla="*/ 97727 h 190109"/>
              <a:gd name="connsiteX143" fmla="*/ 203349 w 208054"/>
              <a:gd name="connsiteY143" fmla="*/ 100232 h 190109"/>
              <a:gd name="connsiteX144" fmla="*/ 201921 w 208054"/>
              <a:gd name="connsiteY144" fmla="*/ 104375 h 190109"/>
              <a:gd name="connsiteX145" fmla="*/ 203349 w 208054"/>
              <a:gd name="connsiteY145" fmla="*/ 109156 h 190109"/>
              <a:gd name="connsiteX146" fmla="*/ 204940 w 208054"/>
              <a:gd name="connsiteY146" fmla="*/ 112262 h 190109"/>
              <a:gd name="connsiteX147" fmla="*/ 207140 w 208054"/>
              <a:gd name="connsiteY147" fmla="*/ 115843 h 190109"/>
              <a:gd name="connsiteX148" fmla="*/ 208055 w 208054"/>
              <a:gd name="connsiteY148" fmla="*/ 118062 h 190109"/>
              <a:gd name="connsiteX149" fmla="*/ 208007 w 208054"/>
              <a:gd name="connsiteY149" fmla="*/ 119653 h 190109"/>
              <a:gd name="connsiteX150" fmla="*/ 207674 w 208054"/>
              <a:gd name="connsiteY150" fmla="*/ 121206 h 190109"/>
              <a:gd name="connsiteX151" fmla="*/ 204388 w 208054"/>
              <a:gd name="connsiteY151" fmla="*/ 127778 h 190109"/>
              <a:gd name="connsiteX152" fmla="*/ 202016 w 208054"/>
              <a:gd name="connsiteY152" fmla="*/ 131874 h 190109"/>
              <a:gd name="connsiteX153" fmla="*/ 199120 w 208054"/>
              <a:gd name="connsiteY153" fmla="*/ 136255 h 190109"/>
              <a:gd name="connsiteX154" fmla="*/ 195291 w 208054"/>
              <a:gd name="connsiteY154" fmla="*/ 139008 h 190109"/>
              <a:gd name="connsiteX155" fmla="*/ 194301 w 208054"/>
              <a:gd name="connsiteY155" fmla="*/ 140332 h 190109"/>
              <a:gd name="connsiteX156" fmla="*/ 193910 w 208054"/>
              <a:gd name="connsiteY156" fmla="*/ 141837 h 190109"/>
              <a:gd name="connsiteX157" fmla="*/ 194043 w 208054"/>
              <a:gd name="connsiteY157" fmla="*/ 145133 h 190109"/>
              <a:gd name="connsiteX158" fmla="*/ 193872 w 208054"/>
              <a:gd name="connsiteY158" fmla="*/ 148590 h 190109"/>
              <a:gd name="connsiteX159" fmla="*/ 190595 w 208054"/>
              <a:gd name="connsiteY159" fmla="*/ 153896 h 190109"/>
              <a:gd name="connsiteX160" fmla="*/ 192624 w 208054"/>
              <a:gd name="connsiteY160" fmla="*/ 158467 h 190109"/>
              <a:gd name="connsiteX161" fmla="*/ 192167 w 208054"/>
              <a:gd name="connsiteY161" fmla="*/ 158896 h 190109"/>
              <a:gd name="connsiteX162" fmla="*/ 191062 w 208054"/>
              <a:gd name="connsiteY162" fmla="*/ 159544 h 190109"/>
              <a:gd name="connsiteX163" fmla="*/ 186347 w 208054"/>
              <a:gd name="connsiteY163" fmla="*/ 164697 h 190109"/>
              <a:gd name="connsiteX164" fmla="*/ 181576 w 208054"/>
              <a:gd name="connsiteY164" fmla="*/ 169926 h 190109"/>
              <a:gd name="connsiteX165" fmla="*/ 178089 w 208054"/>
              <a:gd name="connsiteY165" fmla="*/ 173746 h 190109"/>
              <a:gd name="connsiteX166" fmla="*/ 174127 w 208054"/>
              <a:gd name="connsiteY166" fmla="*/ 178089 h 190109"/>
              <a:gd name="connsiteX167" fmla="*/ 169688 w 208054"/>
              <a:gd name="connsiteY167" fmla="*/ 182966 h 190109"/>
              <a:gd name="connsiteX168" fmla="*/ 165888 w 208054"/>
              <a:gd name="connsiteY168" fmla="*/ 187148 h 19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208054" h="190109">
                <a:moveTo>
                  <a:pt x="162097" y="190110"/>
                </a:moveTo>
                <a:lnTo>
                  <a:pt x="159677" y="188471"/>
                </a:lnTo>
                <a:lnTo>
                  <a:pt x="156372" y="187405"/>
                </a:lnTo>
                <a:lnTo>
                  <a:pt x="152162" y="186909"/>
                </a:lnTo>
                <a:lnTo>
                  <a:pt x="146704" y="187109"/>
                </a:lnTo>
                <a:lnTo>
                  <a:pt x="139980" y="188014"/>
                </a:lnTo>
                <a:lnTo>
                  <a:pt x="132769" y="186919"/>
                </a:lnTo>
                <a:lnTo>
                  <a:pt x="125063" y="183852"/>
                </a:lnTo>
                <a:lnTo>
                  <a:pt x="118672" y="182766"/>
                </a:lnTo>
                <a:lnTo>
                  <a:pt x="111033" y="184100"/>
                </a:lnTo>
                <a:lnTo>
                  <a:pt x="110690" y="184128"/>
                </a:lnTo>
                <a:lnTo>
                  <a:pt x="109376" y="183090"/>
                </a:lnTo>
                <a:lnTo>
                  <a:pt x="107280" y="180851"/>
                </a:lnTo>
                <a:lnTo>
                  <a:pt x="103804" y="180451"/>
                </a:lnTo>
                <a:lnTo>
                  <a:pt x="102861" y="179937"/>
                </a:lnTo>
                <a:lnTo>
                  <a:pt x="102080" y="179099"/>
                </a:lnTo>
                <a:lnTo>
                  <a:pt x="101565" y="178032"/>
                </a:lnTo>
                <a:lnTo>
                  <a:pt x="101365" y="176841"/>
                </a:lnTo>
                <a:lnTo>
                  <a:pt x="101937" y="173165"/>
                </a:lnTo>
                <a:lnTo>
                  <a:pt x="101622" y="172755"/>
                </a:lnTo>
                <a:lnTo>
                  <a:pt x="100699" y="172307"/>
                </a:lnTo>
                <a:lnTo>
                  <a:pt x="98784" y="171869"/>
                </a:lnTo>
                <a:lnTo>
                  <a:pt x="94202" y="170202"/>
                </a:lnTo>
                <a:lnTo>
                  <a:pt x="88430" y="168583"/>
                </a:lnTo>
                <a:lnTo>
                  <a:pt x="79067" y="166812"/>
                </a:lnTo>
                <a:lnTo>
                  <a:pt x="75429" y="166354"/>
                </a:lnTo>
                <a:lnTo>
                  <a:pt x="74581" y="165811"/>
                </a:lnTo>
                <a:lnTo>
                  <a:pt x="73533" y="164459"/>
                </a:lnTo>
                <a:lnTo>
                  <a:pt x="71733" y="160239"/>
                </a:lnTo>
                <a:lnTo>
                  <a:pt x="70047" y="157458"/>
                </a:lnTo>
                <a:lnTo>
                  <a:pt x="66018" y="153162"/>
                </a:lnTo>
                <a:lnTo>
                  <a:pt x="65380" y="151838"/>
                </a:lnTo>
                <a:lnTo>
                  <a:pt x="65580" y="148428"/>
                </a:lnTo>
                <a:lnTo>
                  <a:pt x="65875" y="145685"/>
                </a:lnTo>
                <a:lnTo>
                  <a:pt x="66304" y="143361"/>
                </a:lnTo>
                <a:lnTo>
                  <a:pt x="66113" y="141179"/>
                </a:lnTo>
                <a:lnTo>
                  <a:pt x="66056" y="138474"/>
                </a:lnTo>
                <a:lnTo>
                  <a:pt x="66180" y="136665"/>
                </a:lnTo>
                <a:lnTo>
                  <a:pt x="65637" y="135884"/>
                </a:lnTo>
                <a:lnTo>
                  <a:pt x="64180" y="135332"/>
                </a:lnTo>
                <a:lnTo>
                  <a:pt x="60017" y="135084"/>
                </a:lnTo>
                <a:lnTo>
                  <a:pt x="54988" y="135189"/>
                </a:lnTo>
                <a:lnTo>
                  <a:pt x="54826" y="132445"/>
                </a:lnTo>
                <a:lnTo>
                  <a:pt x="54340" y="128197"/>
                </a:lnTo>
                <a:lnTo>
                  <a:pt x="53407" y="125759"/>
                </a:lnTo>
                <a:lnTo>
                  <a:pt x="52245" y="124492"/>
                </a:lnTo>
                <a:lnTo>
                  <a:pt x="49930" y="123168"/>
                </a:lnTo>
                <a:lnTo>
                  <a:pt x="45254" y="121358"/>
                </a:lnTo>
                <a:lnTo>
                  <a:pt x="38881" y="118605"/>
                </a:lnTo>
                <a:lnTo>
                  <a:pt x="33433" y="114529"/>
                </a:lnTo>
                <a:lnTo>
                  <a:pt x="27194" y="109471"/>
                </a:lnTo>
                <a:lnTo>
                  <a:pt x="25241" y="108595"/>
                </a:lnTo>
                <a:lnTo>
                  <a:pt x="22936" y="103851"/>
                </a:lnTo>
                <a:lnTo>
                  <a:pt x="19431" y="95736"/>
                </a:lnTo>
                <a:lnTo>
                  <a:pt x="19660" y="93041"/>
                </a:lnTo>
                <a:lnTo>
                  <a:pt x="19126" y="91716"/>
                </a:lnTo>
                <a:lnTo>
                  <a:pt x="15716" y="87744"/>
                </a:lnTo>
                <a:lnTo>
                  <a:pt x="14964" y="85678"/>
                </a:lnTo>
                <a:lnTo>
                  <a:pt x="14364" y="83592"/>
                </a:lnTo>
                <a:lnTo>
                  <a:pt x="8944" y="77781"/>
                </a:lnTo>
                <a:lnTo>
                  <a:pt x="7096" y="75247"/>
                </a:lnTo>
                <a:lnTo>
                  <a:pt x="5687" y="71990"/>
                </a:lnTo>
                <a:lnTo>
                  <a:pt x="4286" y="69390"/>
                </a:lnTo>
                <a:lnTo>
                  <a:pt x="3106" y="68342"/>
                </a:lnTo>
                <a:lnTo>
                  <a:pt x="1562" y="66580"/>
                </a:lnTo>
                <a:lnTo>
                  <a:pt x="495" y="64560"/>
                </a:lnTo>
                <a:lnTo>
                  <a:pt x="0" y="63056"/>
                </a:lnTo>
                <a:lnTo>
                  <a:pt x="410" y="61046"/>
                </a:lnTo>
                <a:lnTo>
                  <a:pt x="934" y="59665"/>
                </a:lnTo>
                <a:lnTo>
                  <a:pt x="6087" y="61094"/>
                </a:lnTo>
                <a:lnTo>
                  <a:pt x="8906" y="61217"/>
                </a:lnTo>
                <a:lnTo>
                  <a:pt x="11116" y="60512"/>
                </a:lnTo>
                <a:lnTo>
                  <a:pt x="13840" y="61465"/>
                </a:lnTo>
                <a:lnTo>
                  <a:pt x="17098" y="64075"/>
                </a:lnTo>
                <a:lnTo>
                  <a:pt x="20641" y="64579"/>
                </a:lnTo>
                <a:lnTo>
                  <a:pt x="24479" y="62960"/>
                </a:lnTo>
                <a:lnTo>
                  <a:pt x="29661" y="63456"/>
                </a:lnTo>
                <a:lnTo>
                  <a:pt x="36186" y="66056"/>
                </a:lnTo>
                <a:lnTo>
                  <a:pt x="41596" y="66580"/>
                </a:lnTo>
                <a:lnTo>
                  <a:pt x="48035" y="64256"/>
                </a:lnTo>
                <a:lnTo>
                  <a:pt x="53778" y="57836"/>
                </a:lnTo>
                <a:lnTo>
                  <a:pt x="59189" y="51806"/>
                </a:lnTo>
                <a:lnTo>
                  <a:pt x="64504" y="44853"/>
                </a:lnTo>
                <a:lnTo>
                  <a:pt x="67704" y="39243"/>
                </a:lnTo>
                <a:lnTo>
                  <a:pt x="72400" y="34681"/>
                </a:lnTo>
                <a:lnTo>
                  <a:pt x="78591" y="31166"/>
                </a:lnTo>
                <a:lnTo>
                  <a:pt x="84897" y="28204"/>
                </a:lnTo>
                <a:lnTo>
                  <a:pt x="94545" y="24575"/>
                </a:lnTo>
                <a:lnTo>
                  <a:pt x="94545" y="24584"/>
                </a:lnTo>
                <a:lnTo>
                  <a:pt x="96469" y="21584"/>
                </a:lnTo>
                <a:lnTo>
                  <a:pt x="97117" y="18326"/>
                </a:lnTo>
                <a:lnTo>
                  <a:pt x="97117" y="13792"/>
                </a:lnTo>
                <a:lnTo>
                  <a:pt x="97613" y="10859"/>
                </a:lnTo>
                <a:lnTo>
                  <a:pt x="98622" y="9516"/>
                </a:lnTo>
                <a:lnTo>
                  <a:pt x="100222" y="8477"/>
                </a:lnTo>
                <a:lnTo>
                  <a:pt x="102289" y="7125"/>
                </a:lnTo>
                <a:lnTo>
                  <a:pt x="108642" y="3686"/>
                </a:lnTo>
                <a:lnTo>
                  <a:pt x="113967" y="1486"/>
                </a:lnTo>
                <a:lnTo>
                  <a:pt x="120444" y="38"/>
                </a:lnTo>
                <a:lnTo>
                  <a:pt x="127540" y="29"/>
                </a:lnTo>
                <a:lnTo>
                  <a:pt x="134379" y="10"/>
                </a:lnTo>
                <a:lnTo>
                  <a:pt x="138265" y="0"/>
                </a:lnTo>
                <a:lnTo>
                  <a:pt x="138322" y="4353"/>
                </a:lnTo>
                <a:lnTo>
                  <a:pt x="138618" y="9258"/>
                </a:lnTo>
                <a:lnTo>
                  <a:pt x="139379" y="9725"/>
                </a:lnTo>
                <a:lnTo>
                  <a:pt x="144523" y="9830"/>
                </a:lnTo>
                <a:lnTo>
                  <a:pt x="152771" y="10182"/>
                </a:lnTo>
                <a:lnTo>
                  <a:pt x="160725" y="10506"/>
                </a:lnTo>
                <a:lnTo>
                  <a:pt x="165802" y="14069"/>
                </a:lnTo>
                <a:lnTo>
                  <a:pt x="167507" y="14830"/>
                </a:lnTo>
                <a:lnTo>
                  <a:pt x="172784" y="15783"/>
                </a:lnTo>
                <a:lnTo>
                  <a:pt x="179527" y="21717"/>
                </a:lnTo>
                <a:lnTo>
                  <a:pt x="187643" y="22270"/>
                </a:lnTo>
                <a:lnTo>
                  <a:pt x="193224" y="24127"/>
                </a:lnTo>
                <a:lnTo>
                  <a:pt x="198139" y="26165"/>
                </a:lnTo>
                <a:lnTo>
                  <a:pt x="200968" y="28613"/>
                </a:lnTo>
                <a:lnTo>
                  <a:pt x="202797" y="29166"/>
                </a:lnTo>
                <a:lnTo>
                  <a:pt x="205274" y="29347"/>
                </a:lnTo>
                <a:lnTo>
                  <a:pt x="206473" y="29575"/>
                </a:lnTo>
                <a:lnTo>
                  <a:pt x="206216" y="31337"/>
                </a:lnTo>
                <a:lnTo>
                  <a:pt x="204559" y="34328"/>
                </a:lnTo>
                <a:lnTo>
                  <a:pt x="204778" y="38615"/>
                </a:lnTo>
                <a:lnTo>
                  <a:pt x="207055" y="44558"/>
                </a:lnTo>
                <a:lnTo>
                  <a:pt x="207359" y="49740"/>
                </a:lnTo>
                <a:lnTo>
                  <a:pt x="206664" y="58874"/>
                </a:lnTo>
                <a:lnTo>
                  <a:pt x="206683" y="67742"/>
                </a:lnTo>
                <a:lnTo>
                  <a:pt x="206921" y="70914"/>
                </a:lnTo>
                <a:lnTo>
                  <a:pt x="207293" y="73009"/>
                </a:lnTo>
                <a:lnTo>
                  <a:pt x="207779" y="74162"/>
                </a:lnTo>
                <a:lnTo>
                  <a:pt x="207683" y="75477"/>
                </a:lnTo>
                <a:lnTo>
                  <a:pt x="206331" y="79210"/>
                </a:lnTo>
                <a:lnTo>
                  <a:pt x="205245" y="83134"/>
                </a:lnTo>
                <a:lnTo>
                  <a:pt x="205207" y="84706"/>
                </a:lnTo>
                <a:lnTo>
                  <a:pt x="204788" y="85821"/>
                </a:lnTo>
                <a:lnTo>
                  <a:pt x="203978" y="86801"/>
                </a:lnTo>
                <a:lnTo>
                  <a:pt x="200435" y="88620"/>
                </a:lnTo>
                <a:lnTo>
                  <a:pt x="199835" y="89745"/>
                </a:lnTo>
                <a:lnTo>
                  <a:pt x="199844" y="91783"/>
                </a:lnTo>
                <a:lnTo>
                  <a:pt x="200292" y="93497"/>
                </a:lnTo>
                <a:lnTo>
                  <a:pt x="201625" y="94126"/>
                </a:lnTo>
                <a:lnTo>
                  <a:pt x="203225" y="95098"/>
                </a:lnTo>
                <a:lnTo>
                  <a:pt x="203854" y="96374"/>
                </a:lnTo>
                <a:lnTo>
                  <a:pt x="203864" y="97727"/>
                </a:lnTo>
                <a:lnTo>
                  <a:pt x="203349" y="100232"/>
                </a:lnTo>
                <a:lnTo>
                  <a:pt x="201921" y="104375"/>
                </a:lnTo>
                <a:lnTo>
                  <a:pt x="203349" y="109156"/>
                </a:lnTo>
                <a:lnTo>
                  <a:pt x="204940" y="112262"/>
                </a:lnTo>
                <a:lnTo>
                  <a:pt x="207140" y="115843"/>
                </a:lnTo>
                <a:lnTo>
                  <a:pt x="208055" y="118062"/>
                </a:lnTo>
                <a:lnTo>
                  <a:pt x="208007" y="119653"/>
                </a:lnTo>
                <a:lnTo>
                  <a:pt x="207674" y="121206"/>
                </a:lnTo>
                <a:lnTo>
                  <a:pt x="204388" y="127778"/>
                </a:lnTo>
                <a:lnTo>
                  <a:pt x="202016" y="131874"/>
                </a:lnTo>
                <a:lnTo>
                  <a:pt x="199120" y="136255"/>
                </a:lnTo>
                <a:lnTo>
                  <a:pt x="195291" y="139008"/>
                </a:lnTo>
                <a:lnTo>
                  <a:pt x="194301" y="140332"/>
                </a:lnTo>
                <a:lnTo>
                  <a:pt x="193910" y="141837"/>
                </a:lnTo>
                <a:lnTo>
                  <a:pt x="194043" y="145133"/>
                </a:lnTo>
                <a:lnTo>
                  <a:pt x="193872" y="148590"/>
                </a:lnTo>
                <a:lnTo>
                  <a:pt x="190595" y="153896"/>
                </a:lnTo>
                <a:lnTo>
                  <a:pt x="192624" y="158467"/>
                </a:lnTo>
                <a:lnTo>
                  <a:pt x="192167" y="158896"/>
                </a:lnTo>
                <a:lnTo>
                  <a:pt x="191062" y="159544"/>
                </a:lnTo>
                <a:lnTo>
                  <a:pt x="186347" y="164697"/>
                </a:lnTo>
                <a:lnTo>
                  <a:pt x="181576" y="169926"/>
                </a:lnTo>
                <a:lnTo>
                  <a:pt x="178089" y="173746"/>
                </a:lnTo>
                <a:lnTo>
                  <a:pt x="174127" y="178089"/>
                </a:lnTo>
                <a:lnTo>
                  <a:pt x="169688" y="182966"/>
                </a:lnTo>
                <a:lnTo>
                  <a:pt x="165888" y="1871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577B92EC-C481-1B9D-ED25-931C2F284B1D}"/>
              </a:ext>
            </a:extLst>
          </p:cNvPr>
          <p:cNvSpPr/>
          <p:nvPr/>
        </p:nvSpPr>
        <p:spPr>
          <a:xfrm>
            <a:off x="2644175" y="3743141"/>
            <a:ext cx="847534" cy="530351"/>
          </a:xfrm>
          <a:custGeom>
            <a:avLst/>
            <a:gdLst>
              <a:gd name="connsiteX0" fmla="*/ 568185 w 847534"/>
              <a:gd name="connsiteY0" fmla="*/ 206273 h 530351"/>
              <a:gd name="connsiteX1" fmla="*/ 567700 w 847534"/>
              <a:gd name="connsiteY1" fmla="*/ 212379 h 530351"/>
              <a:gd name="connsiteX2" fmla="*/ 566080 w 847534"/>
              <a:gd name="connsiteY2" fmla="*/ 217370 h 530351"/>
              <a:gd name="connsiteX3" fmla="*/ 560756 w 847534"/>
              <a:gd name="connsiteY3" fmla="*/ 227743 h 530351"/>
              <a:gd name="connsiteX4" fmla="*/ 558537 w 847534"/>
              <a:gd name="connsiteY4" fmla="*/ 234162 h 530351"/>
              <a:gd name="connsiteX5" fmla="*/ 554241 w 847534"/>
              <a:gd name="connsiteY5" fmla="*/ 252431 h 530351"/>
              <a:gd name="connsiteX6" fmla="*/ 552917 w 847534"/>
              <a:gd name="connsiteY6" fmla="*/ 264357 h 530351"/>
              <a:gd name="connsiteX7" fmla="*/ 552602 w 847534"/>
              <a:gd name="connsiteY7" fmla="*/ 269957 h 530351"/>
              <a:gd name="connsiteX8" fmla="*/ 552231 w 847534"/>
              <a:gd name="connsiteY8" fmla="*/ 270748 h 530351"/>
              <a:gd name="connsiteX9" fmla="*/ 552631 w 847534"/>
              <a:gd name="connsiteY9" fmla="*/ 271567 h 530351"/>
              <a:gd name="connsiteX10" fmla="*/ 551602 w 847534"/>
              <a:gd name="connsiteY10" fmla="*/ 283921 h 530351"/>
              <a:gd name="connsiteX11" fmla="*/ 552155 w 847534"/>
              <a:gd name="connsiteY11" fmla="*/ 294437 h 530351"/>
              <a:gd name="connsiteX12" fmla="*/ 551802 w 847534"/>
              <a:gd name="connsiteY12" fmla="*/ 296066 h 530351"/>
              <a:gd name="connsiteX13" fmla="*/ 550240 w 847534"/>
              <a:gd name="connsiteY13" fmla="*/ 299228 h 530351"/>
              <a:gd name="connsiteX14" fmla="*/ 549145 w 847534"/>
              <a:gd name="connsiteY14" fmla="*/ 303600 h 530351"/>
              <a:gd name="connsiteX15" fmla="*/ 549573 w 847534"/>
              <a:gd name="connsiteY15" fmla="*/ 305543 h 530351"/>
              <a:gd name="connsiteX16" fmla="*/ 549554 w 847534"/>
              <a:gd name="connsiteY16" fmla="*/ 306886 h 530351"/>
              <a:gd name="connsiteX17" fmla="*/ 551155 w 847534"/>
              <a:gd name="connsiteY17" fmla="*/ 313525 h 530351"/>
              <a:gd name="connsiteX18" fmla="*/ 551669 w 847534"/>
              <a:gd name="connsiteY18" fmla="*/ 318506 h 530351"/>
              <a:gd name="connsiteX19" fmla="*/ 556441 w 847534"/>
              <a:gd name="connsiteY19" fmla="*/ 327022 h 530351"/>
              <a:gd name="connsiteX20" fmla="*/ 559118 w 847534"/>
              <a:gd name="connsiteY20" fmla="*/ 329994 h 530351"/>
              <a:gd name="connsiteX21" fmla="*/ 562442 w 847534"/>
              <a:gd name="connsiteY21" fmla="*/ 332565 h 530351"/>
              <a:gd name="connsiteX22" fmla="*/ 563661 w 847534"/>
              <a:gd name="connsiteY22" fmla="*/ 334013 h 530351"/>
              <a:gd name="connsiteX23" fmla="*/ 563061 w 847534"/>
              <a:gd name="connsiteY23" fmla="*/ 337623 h 530351"/>
              <a:gd name="connsiteX24" fmla="*/ 561708 w 847534"/>
              <a:gd name="connsiteY24" fmla="*/ 339442 h 530351"/>
              <a:gd name="connsiteX25" fmla="*/ 561127 w 847534"/>
              <a:gd name="connsiteY25" fmla="*/ 342338 h 530351"/>
              <a:gd name="connsiteX26" fmla="*/ 560461 w 847534"/>
              <a:gd name="connsiteY26" fmla="*/ 339947 h 530351"/>
              <a:gd name="connsiteX27" fmla="*/ 560718 w 847534"/>
              <a:gd name="connsiteY27" fmla="*/ 336842 h 530351"/>
              <a:gd name="connsiteX28" fmla="*/ 561775 w 847534"/>
              <a:gd name="connsiteY28" fmla="*/ 335175 h 530351"/>
              <a:gd name="connsiteX29" fmla="*/ 561813 w 847534"/>
              <a:gd name="connsiteY29" fmla="*/ 333956 h 530351"/>
              <a:gd name="connsiteX30" fmla="*/ 559860 w 847534"/>
              <a:gd name="connsiteY30" fmla="*/ 332651 h 530351"/>
              <a:gd name="connsiteX31" fmla="*/ 556289 w 847534"/>
              <a:gd name="connsiteY31" fmla="*/ 328374 h 530351"/>
              <a:gd name="connsiteX32" fmla="*/ 551926 w 847534"/>
              <a:gd name="connsiteY32" fmla="*/ 320792 h 530351"/>
              <a:gd name="connsiteX33" fmla="*/ 555031 w 847534"/>
              <a:gd name="connsiteY33" fmla="*/ 332899 h 530351"/>
              <a:gd name="connsiteX34" fmla="*/ 556098 w 847534"/>
              <a:gd name="connsiteY34" fmla="*/ 334832 h 530351"/>
              <a:gd name="connsiteX35" fmla="*/ 556927 w 847534"/>
              <a:gd name="connsiteY35" fmla="*/ 335632 h 530351"/>
              <a:gd name="connsiteX36" fmla="*/ 558318 w 847534"/>
              <a:gd name="connsiteY36" fmla="*/ 336480 h 530351"/>
              <a:gd name="connsiteX37" fmla="*/ 558679 w 847534"/>
              <a:gd name="connsiteY37" fmla="*/ 337795 h 530351"/>
              <a:gd name="connsiteX38" fmla="*/ 558689 w 847534"/>
              <a:gd name="connsiteY38" fmla="*/ 338766 h 530351"/>
              <a:gd name="connsiteX39" fmla="*/ 562518 w 847534"/>
              <a:gd name="connsiteY39" fmla="*/ 347148 h 530351"/>
              <a:gd name="connsiteX40" fmla="*/ 566852 w 847534"/>
              <a:gd name="connsiteY40" fmla="*/ 355797 h 530351"/>
              <a:gd name="connsiteX41" fmla="*/ 567081 w 847534"/>
              <a:gd name="connsiteY41" fmla="*/ 358159 h 530351"/>
              <a:gd name="connsiteX42" fmla="*/ 568814 w 847534"/>
              <a:gd name="connsiteY42" fmla="*/ 361064 h 530351"/>
              <a:gd name="connsiteX43" fmla="*/ 579853 w 847534"/>
              <a:gd name="connsiteY43" fmla="*/ 373161 h 530351"/>
              <a:gd name="connsiteX44" fmla="*/ 586607 w 847534"/>
              <a:gd name="connsiteY44" fmla="*/ 382171 h 530351"/>
              <a:gd name="connsiteX45" fmla="*/ 588950 w 847534"/>
              <a:gd name="connsiteY45" fmla="*/ 390706 h 530351"/>
              <a:gd name="connsiteX46" fmla="*/ 590360 w 847534"/>
              <a:gd name="connsiteY46" fmla="*/ 393364 h 530351"/>
              <a:gd name="connsiteX47" fmla="*/ 591055 w 847534"/>
              <a:gd name="connsiteY47" fmla="*/ 397002 h 530351"/>
              <a:gd name="connsiteX48" fmla="*/ 595474 w 847534"/>
              <a:gd name="connsiteY48" fmla="*/ 401079 h 530351"/>
              <a:gd name="connsiteX49" fmla="*/ 596827 w 847534"/>
              <a:gd name="connsiteY49" fmla="*/ 403708 h 530351"/>
              <a:gd name="connsiteX50" fmla="*/ 599199 w 847534"/>
              <a:gd name="connsiteY50" fmla="*/ 405165 h 530351"/>
              <a:gd name="connsiteX51" fmla="*/ 601113 w 847534"/>
              <a:gd name="connsiteY51" fmla="*/ 409565 h 530351"/>
              <a:gd name="connsiteX52" fmla="*/ 604714 w 847534"/>
              <a:gd name="connsiteY52" fmla="*/ 412137 h 530351"/>
              <a:gd name="connsiteX53" fmla="*/ 603856 w 847534"/>
              <a:gd name="connsiteY53" fmla="*/ 412185 h 530351"/>
              <a:gd name="connsiteX54" fmla="*/ 600704 w 847534"/>
              <a:gd name="connsiteY54" fmla="*/ 410889 h 530351"/>
              <a:gd name="connsiteX55" fmla="*/ 600913 w 847534"/>
              <a:gd name="connsiteY55" fmla="*/ 411747 h 530351"/>
              <a:gd name="connsiteX56" fmla="*/ 603561 w 847534"/>
              <a:gd name="connsiteY56" fmla="*/ 413566 h 530351"/>
              <a:gd name="connsiteX57" fmla="*/ 608752 w 847534"/>
              <a:gd name="connsiteY57" fmla="*/ 415357 h 530351"/>
              <a:gd name="connsiteX58" fmla="*/ 610048 w 847534"/>
              <a:gd name="connsiteY58" fmla="*/ 415357 h 530351"/>
              <a:gd name="connsiteX59" fmla="*/ 608000 w 847534"/>
              <a:gd name="connsiteY59" fmla="*/ 414423 h 530351"/>
              <a:gd name="connsiteX60" fmla="*/ 606266 w 847534"/>
              <a:gd name="connsiteY60" fmla="*/ 413166 h 530351"/>
              <a:gd name="connsiteX61" fmla="*/ 606876 w 847534"/>
              <a:gd name="connsiteY61" fmla="*/ 412985 h 530351"/>
              <a:gd name="connsiteX62" fmla="*/ 610505 w 847534"/>
              <a:gd name="connsiteY62" fmla="*/ 414547 h 530351"/>
              <a:gd name="connsiteX63" fmla="*/ 620649 w 847534"/>
              <a:gd name="connsiteY63" fmla="*/ 415061 h 530351"/>
              <a:gd name="connsiteX64" fmla="*/ 625116 w 847534"/>
              <a:gd name="connsiteY64" fmla="*/ 418709 h 530351"/>
              <a:gd name="connsiteX65" fmla="*/ 630907 w 847534"/>
              <a:gd name="connsiteY65" fmla="*/ 420281 h 530351"/>
              <a:gd name="connsiteX66" fmla="*/ 634022 w 847534"/>
              <a:gd name="connsiteY66" fmla="*/ 424939 h 530351"/>
              <a:gd name="connsiteX67" fmla="*/ 637642 w 847534"/>
              <a:gd name="connsiteY67" fmla="*/ 429796 h 530351"/>
              <a:gd name="connsiteX68" fmla="*/ 639956 w 847534"/>
              <a:gd name="connsiteY68" fmla="*/ 430025 h 530351"/>
              <a:gd name="connsiteX69" fmla="*/ 641756 w 847534"/>
              <a:gd name="connsiteY69" fmla="*/ 430044 h 530351"/>
              <a:gd name="connsiteX70" fmla="*/ 647186 w 847534"/>
              <a:gd name="connsiteY70" fmla="*/ 429225 h 530351"/>
              <a:gd name="connsiteX71" fmla="*/ 655625 w 847534"/>
              <a:gd name="connsiteY71" fmla="*/ 426168 h 530351"/>
              <a:gd name="connsiteX72" fmla="*/ 658530 w 847534"/>
              <a:gd name="connsiteY72" fmla="*/ 424672 h 530351"/>
              <a:gd name="connsiteX73" fmla="*/ 664197 w 847534"/>
              <a:gd name="connsiteY73" fmla="*/ 422643 h 530351"/>
              <a:gd name="connsiteX74" fmla="*/ 672875 w 847534"/>
              <a:gd name="connsiteY74" fmla="*/ 422272 h 530351"/>
              <a:gd name="connsiteX75" fmla="*/ 675561 w 847534"/>
              <a:gd name="connsiteY75" fmla="*/ 422843 h 530351"/>
              <a:gd name="connsiteX76" fmla="*/ 682047 w 847534"/>
              <a:gd name="connsiteY76" fmla="*/ 421576 h 530351"/>
              <a:gd name="connsiteX77" fmla="*/ 685143 w 847534"/>
              <a:gd name="connsiteY77" fmla="*/ 420024 h 530351"/>
              <a:gd name="connsiteX78" fmla="*/ 686219 w 847534"/>
              <a:gd name="connsiteY78" fmla="*/ 418614 h 530351"/>
              <a:gd name="connsiteX79" fmla="*/ 686724 w 847534"/>
              <a:gd name="connsiteY79" fmla="*/ 417576 h 530351"/>
              <a:gd name="connsiteX80" fmla="*/ 692734 w 847534"/>
              <a:gd name="connsiteY80" fmla="*/ 416090 h 530351"/>
              <a:gd name="connsiteX81" fmla="*/ 693925 w 847534"/>
              <a:gd name="connsiteY81" fmla="*/ 415795 h 530351"/>
              <a:gd name="connsiteX82" fmla="*/ 700011 w 847534"/>
              <a:gd name="connsiteY82" fmla="*/ 415528 h 530351"/>
              <a:gd name="connsiteX83" fmla="*/ 702955 w 847534"/>
              <a:gd name="connsiteY83" fmla="*/ 414976 h 530351"/>
              <a:gd name="connsiteX84" fmla="*/ 706412 w 847534"/>
              <a:gd name="connsiteY84" fmla="*/ 414652 h 530351"/>
              <a:gd name="connsiteX85" fmla="*/ 708908 w 847534"/>
              <a:gd name="connsiteY85" fmla="*/ 416843 h 530351"/>
              <a:gd name="connsiteX86" fmla="*/ 708908 w 847534"/>
              <a:gd name="connsiteY86" fmla="*/ 417909 h 530351"/>
              <a:gd name="connsiteX87" fmla="*/ 707241 w 847534"/>
              <a:gd name="connsiteY87" fmla="*/ 418919 h 530351"/>
              <a:gd name="connsiteX88" fmla="*/ 708022 w 847534"/>
              <a:gd name="connsiteY88" fmla="*/ 419900 h 530351"/>
              <a:gd name="connsiteX89" fmla="*/ 710984 w 847534"/>
              <a:gd name="connsiteY89" fmla="*/ 421519 h 530351"/>
              <a:gd name="connsiteX90" fmla="*/ 716413 w 847534"/>
              <a:gd name="connsiteY90" fmla="*/ 422177 h 530351"/>
              <a:gd name="connsiteX91" fmla="*/ 718176 w 847534"/>
              <a:gd name="connsiteY91" fmla="*/ 421919 h 530351"/>
              <a:gd name="connsiteX92" fmla="*/ 720681 w 847534"/>
              <a:gd name="connsiteY92" fmla="*/ 419528 h 530351"/>
              <a:gd name="connsiteX93" fmla="*/ 725091 w 847534"/>
              <a:gd name="connsiteY93" fmla="*/ 417214 h 530351"/>
              <a:gd name="connsiteX94" fmla="*/ 724995 w 847534"/>
              <a:gd name="connsiteY94" fmla="*/ 414518 h 530351"/>
              <a:gd name="connsiteX95" fmla="*/ 724205 w 847534"/>
              <a:gd name="connsiteY95" fmla="*/ 413042 h 530351"/>
              <a:gd name="connsiteX96" fmla="*/ 722929 w 847534"/>
              <a:gd name="connsiteY96" fmla="*/ 412947 h 530351"/>
              <a:gd name="connsiteX97" fmla="*/ 722624 w 847534"/>
              <a:gd name="connsiteY97" fmla="*/ 412118 h 530351"/>
              <a:gd name="connsiteX98" fmla="*/ 723519 w 847534"/>
              <a:gd name="connsiteY98" fmla="*/ 410137 h 530351"/>
              <a:gd name="connsiteX99" fmla="*/ 723290 w 847534"/>
              <a:gd name="connsiteY99" fmla="*/ 409470 h 530351"/>
              <a:gd name="connsiteX100" fmla="*/ 720547 w 847534"/>
              <a:gd name="connsiteY100" fmla="*/ 411375 h 530351"/>
              <a:gd name="connsiteX101" fmla="*/ 719919 w 847534"/>
              <a:gd name="connsiteY101" fmla="*/ 411375 h 530351"/>
              <a:gd name="connsiteX102" fmla="*/ 720223 w 847534"/>
              <a:gd name="connsiteY102" fmla="*/ 410489 h 530351"/>
              <a:gd name="connsiteX103" fmla="*/ 720795 w 847534"/>
              <a:gd name="connsiteY103" fmla="*/ 409785 h 530351"/>
              <a:gd name="connsiteX104" fmla="*/ 728834 w 847534"/>
              <a:gd name="connsiteY104" fmla="*/ 405632 h 530351"/>
              <a:gd name="connsiteX105" fmla="*/ 730891 w 847534"/>
              <a:gd name="connsiteY105" fmla="*/ 403927 h 530351"/>
              <a:gd name="connsiteX106" fmla="*/ 733673 w 847534"/>
              <a:gd name="connsiteY106" fmla="*/ 402422 h 530351"/>
              <a:gd name="connsiteX107" fmla="*/ 739435 w 847534"/>
              <a:gd name="connsiteY107" fmla="*/ 396773 h 530351"/>
              <a:gd name="connsiteX108" fmla="*/ 740664 w 847534"/>
              <a:gd name="connsiteY108" fmla="*/ 386124 h 530351"/>
              <a:gd name="connsiteX109" fmla="*/ 741817 w 847534"/>
              <a:gd name="connsiteY109" fmla="*/ 384257 h 530351"/>
              <a:gd name="connsiteX110" fmla="*/ 745636 w 847534"/>
              <a:gd name="connsiteY110" fmla="*/ 380981 h 530351"/>
              <a:gd name="connsiteX111" fmla="*/ 746046 w 847534"/>
              <a:gd name="connsiteY111" fmla="*/ 379990 h 530351"/>
              <a:gd name="connsiteX112" fmla="*/ 746293 w 847534"/>
              <a:gd name="connsiteY112" fmla="*/ 377762 h 530351"/>
              <a:gd name="connsiteX113" fmla="*/ 746189 w 847534"/>
              <a:gd name="connsiteY113" fmla="*/ 372151 h 530351"/>
              <a:gd name="connsiteX114" fmla="*/ 746398 w 847534"/>
              <a:gd name="connsiteY114" fmla="*/ 367732 h 530351"/>
              <a:gd name="connsiteX115" fmla="*/ 746236 w 847534"/>
              <a:gd name="connsiteY115" fmla="*/ 362731 h 530351"/>
              <a:gd name="connsiteX116" fmla="*/ 746922 w 847534"/>
              <a:gd name="connsiteY116" fmla="*/ 358264 h 530351"/>
              <a:gd name="connsiteX117" fmla="*/ 747541 w 847534"/>
              <a:gd name="connsiteY117" fmla="*/ 357016 h 530351"/>
              <a:gd name="connsiteX118" fmla="*/ 749732 w 847534"/>
              <a:gd name="connsiteY118" fmla="*/ 349853 h 530351"/>
              <a:gd name="connsiteX119" fmla="*/ 754285 w 847534"/>
              <a:gd name="connsiteY119" fmla="*/ 346681 h 530351"/>
              <a:gd name="connsiteX120" fmla="*/ 762181 w 847534"/>
              <a:gd name="connsiteY120" fmla="*/ 342919 h 530351"/>
              <a:gd name="connsiteX121" fmla="*/ 763991 w 847534"/>
              <a:gd name="connsiteY121" fmla="*/ 342300 h 530351"/>
              <a:gd name="connsiteX122" fmla="*/ 789146 w 847534"/>
              <a:gd name="connsiteY122" fmla="*/ 338318 h 530351"/>
              <a:gd name="connsiteX123" fmla="*/ 792680 w 847534"/>
              <a:gd name="connsiteY123" fmla="*/ 337347 h 530351"/>
              <a:gd name="connsiteX124" fmla="*/ 797004 w 847534"/>
              <a:gd name="connsiteY124" fmla="*/ 334766 h 530351"/>
              <a:gd name="connsiteX125" fmla="*/ 800167 w 847534"/>
              <a:gd name="connsiteY125" fmla="*/ 333889 h 530351"/>
              <a:gd name="connsiteX126" fmla="*/ 805929 w 847534"/>
              <a:gd name="connsiteY126" fmla="*/ 333956 h 530351"/>
              <a:gd name="connsiteX127" fmla="*/ 807701 w 847534"/>
              <a:gd name="connsiteY127" fmla="*/ 333613 h 530351"/>
              <a:gd name="connsiteX128" fmla="*/ 808053 w 847534"/>
              <a:gd name="connsiteY128" fmla="*/ 333261 h 530351"/>
              <a:gd name="connsiteX129" fmla="*/ 808063 w 847534"/>
              <a:gd name="connsiteY129" fmla="*/ 332908 h 530351"/>
              <a:gd name="connsiteX130" fmla="*/ 809130 w 847534"/>
              <a:gd name="connsiteY130" fmla="*/ 332556 h 530351"/>
              <a:gd name="connsiteX131" fmla="*/ 812464 w 847534"/>
              <a:gd name="connsiteY131" fmla="*/ 332899 h 530351"/>
              <a:gd name="connsiteX132" fmla="*/ 818693 w 847534"/>
              <a:gd name="connsiteY132" fmla="*/ 334461 h 530351"/>
              <a:gd name="connsiteX133" fmla="*/ 820960 w 847534"/>
              <a:gd name="connsiteY133" fmla="*/ 334851 h 530351"/>
              <a:gd name="connsiteX134" fmla="*/ 826532 w 847534"/>
              <a:gd name="connsiteY134" fmla="*/ 336661 h 530351"/>
              <a:gd name="connsiteX135" fmla="*/ 832666 w 847534"/>
              <a:gd name="connsiteY135" fmla="*/ 337385 h 530351"/>
              <a:gd name="connsiteX136" fmla="*/ 833542 w 847534"/>
              <a:gd name="connsiteY136" fmla="*/ 337071 h 530351"/>
              <a:gd name="connsiteX137" fmla="*/ 834352 w 847534"/>
              <a:gd name="connsiteY137" fmla="*/ 336518 h 530351"/>
              <a:gd name="connsiteX138" fmla="*/ 834971 w 847534"/>
              <a:gd name="connsiteY138" fmla="*/ 335461 h 530351"/>
              <a:gd name="connsiteX139" fmla="*/ 834333 w 847534"/>
              <a:gd name="connsiteY139" fmla="*/ 334537 h 530351"/>
              <a:gd name="connsiteX140" fmla="*/ 833733 w 847534"/>
              <a:gd name="connsiteY140" fmla="*/ 334604 h 530351"/>
              <a:gd name="connsiteX141" fmla="*/ 832695 w 847534"/>
              <a:gd name="connsiteY141" fmla="*/ 335099 h 530351"/>
              <a:gd name="connsiteX142" fmla="*/ 831456 w 847534"/>
              <a:gd name="connsiteY142" fmla="*/ 335147 h 530351"/>
              <a:gd name="connsiteX143" fmla="*/ 829027 w 847534"/>
              <a:gd name="connsiteY143" fmla="*/ 334385 h 530351"/>
              <a:gd name="connsiteX144" fmla="*/ 829513 w 847534"/>
              <a:gd name="connsiteY144" fmla="*/ 333747 h 530351"/>
              <a:gd name="connsiteX145" fmla="*/ 831990 w 847534"/>
              <a:gd name="connsiteY145" fmla="*/ 333803 h 530351"/>
              <a:gd name="connsiteX146" fmla="*/ 833580 w 847534"/>
              <a:gd name="connsiteY146" fmla="*/ 333499 h 530351"/>
              <a:gd name="connsiteX147" fmla="*/ 835933 w 847534"/>
              <a:gd name="connsiteY147" fmla="*/ 332384 h 530351"/>
              <a:gd name="connsiteX148" fmla="*/ 838438 w 847534"/>
              <a:gd name="connsiteY148" fmla="*/ 333223 h 530351"/>
              <a:gd name="connsiteX149" fmla="*/ 841734 w 847534"/>
              <a:gd name="connsiteY149" fmla="*/ 336918 h 530351"/>
              <a:gd name="connsiteX150" fmla="*/ 844077 w 847534"/>
              <a:gd name="connsiteY150" fmla="*/ 338090 h 530351"/>
              <a:gd name="connsiteX151" fmla="*/ 844268 w 847534"/>
              <a:gd name="connsiteY151" fmla="*/ 343443 h 530351"/>
              <a:gd name="connsiteX152" fmla="*/ 844620 w 847534"/>
              <a:gd name="connsiteY152" fmla="*/ 344424 h 530351"/>
              <a:gd name="connsiteX153" fmla="*/ 845477 w 847534"/>
              <a:gd name="connsiteY153" fmla="*/ 345834 h 530351"/>
              <a:gd name="connsiteX154" fmla="*/ 844306 w 847534"/>
              <a:gd name="connsiteY154" fmla="*/ 349977 h 530351"/>
              <a:gd name="connsiteX155" fmla="*/ 842991 w 847534"/>
              <a:gd name="connsiteY155" fmla="*/ 353396 h 530351"/>
              <a:gd name="connsiteX156" fmla="*/ 841343 w 847534"/>
              <a:gd name="connsiteY156" fmla="*/ 356197 h 530351"/>
              <a:gd name="connsiteX157" fmla="*/ 837781 w 847534"/>
              <a:gd name="connsiteY157" fmla="*/ 360607 h 530351"/>
              <a:gd name="connsiteX158" fmla="*/ 833457 w 847534"/>
              <a:gd name="connsiteY158" fmla="*/ 364131 h 530351"/>
              <a:gd name="connsiteX159" fmla="*/ 828104 w 847534"/>
              <a:gd name="connsiteY159" fmla="*/ 371951 h 530351"/>
              <a:gd name="connsiteX160" fmla="*/ 826884 w 847534"/>
              <a:gd name="connsiteY160" fmla="*/ 375609 h 530351"/>
              <a:gd name="connsiteX161" fmla="*/ 826913 w 847534"/>
              <a:gd name="connsiteY161" fmla="*/ 378543 h 530351"/>
              <a:gd name="connsiteX162" fmla="*/ 827818 w 847534"/>
              <a:gd name="connsiteY162" fmla="*/ 381372 h 530351"/>
              <a:gd name="connsiteX163" fmla="*/ 827561 w 847534"/>
              <a:gd name="connsiteY163" fmla="*/ 382419 h 530351"/>
              <a:gd name="connsiteX164" fmla="*/ 826903 w 847534"/>
              <a:gd name="connsiteY164" fmla="*/ 383476 h 530351"/>
              <a:gd name="connsiteX165" fmla="*/ 825818 w 847534"/>
              <a:gd name="connsiteY165" fmla="*/ 383381 h 530351"/>
              <a:gd name="connsiteX166" fmla="*/ 823703 w 847534"/>
              <a:gd name="connsiteY166" fmla="*/ 384734 h 530351"/>
              <a:gd name="connsiteX167" fmla="*/ 820979 w 847534"/>
              <a:gd name="connsiteY167" fmla="*/ 388753 h 530351"/>
              <a:gd name="connsiteX168" fmla="*/ 820922 w 847534"/>
              <a:gd name="connsiteY168" fmla="*/ 389972 h 530351"/>
              <a:gd name="connsiteX169" fmla="*/ 822112 w 847534"/>
              <a:gd name="connsiteY169" fmla="*/ 391096 h 530351"/>
              <a:gd name="connsiteX170" fmla="*/ 823665 w 847534"/>
              <a:gd name="connsiteY170" fmla="*/ 390554 h 530351"/>
              <a:gd name="connsiteX171" fmla="*/ 825684 w 847534"/>
              <a:gd name="connsiteY171" fmla="*/ 390506 h 530351"/>
              <a:gd name="connsiteX172" fmla="*/ 826818 w 847534"/>
              <a:gd name="connsiteY172" fmla="*/ 390172 h 530351"/>
              <a:gd name="connsiteX173" fmla="*/ 828008 w 847534"/>
              <a:gd name="connsiteY173" fmla="*/ 390258 h 530351"/>
              <a:gd name="connsiteX174" fmla="*/ 827742 w 847534"/>
              <a:gd name="connsiteY174" fmla="*/ 392563 h 530351"/>
              <a:gd name="connsiteX175" fmla="*/ 826465 w 847534"/>
              <a:gd name="connsiteY175" fmla="*/ 394202 h 530351"/>
              <a:gd name="connsiteX176" fmla="*/ 825656 w 847534"/>
              <a:gd name="connsiteY176" fmla="*/ 394716 h 530351"/>
              <a:gd name="connsiteX177" fmla="*/ 824208 w 847534"/>
              <a:gd name="connsiteY177" fmla="*/ 394992 h 530351"/>
              <a:gd name="connsiteX178" fmla="*/ 822589 w 847534"/>
              <a:gd name="connsiteY178" fmla="*/ 395926 h 530351"/>
              <a:gd name="connsiteX179" fmla="*/ 821760 w 847534"/>
              <a:gd name="connsiteY179" fmla="*/ 396783 h 530351"/>
              <a:gd name="connsiteX180" fmla="*/ 821836 w 847534"/>
              <a:gd name="connsiteY180" fmla="*/ 399440 h 530351"/>
              <a:gd name="connsiteX181" fmla="*/ 822731 w 847534"/>
              <a:gd name="connsiteY181" fmla="*/ 399650 h 530351"/>
              <a:gd name="connsiteX182" fmla="*/ 824636 w 847534"/>
              <a:gd name="connsiteY182" fmla="*/ 397669 h 530351"/>
              <a:gd name="connsiteX183" fmla="*/ 825741 w 847534"/>
              <a:gd name="connsiteY183" fmla="*/ 397764 h 530351"/>
              <a:gd name="connsiteX184" fmla="*/ 825961 w 847534"/>
              <a:gd name="connsiteY184" fmla="*/ 398602 h 530351"/>
              <a:gd name="connsiteX185" fmla="*/ 823494 w 847534"/>
              <a:gd name="connsiteY185" fmla="*/ 405394 h 530351"/>
              <a:gd name="connsiteX186" fmla="*/ 821903 w 847534"/>
              <a:gd name="connsiteY186" fmla="*/ 412356 h 530351"/>
              <a:gd name="connsiteX187" fmla="*/ 819750 w 847534"/>
              <a:gd name="connsiteY187" fmla="*/ 416385 h 530351"/>
              <a:gd name="connsiteX188" fmla="*/ 818988 w 847534"/>
              <a:gd name="connsiteY188" fmla="*/ 422243 h 530351"/>
              <a:gd name="connsiteX189" fmla="*/ 817855 w 847534"/>
              <a:gd name="connsiteY189" fmla="*/ 424739 h 530351"/>
              <a:gd name="connsiteX190" fmla="*/ 816540 w 847534"/>
              <a:gd name="connsiteY190" fmla="*/ 427206 h 530351"/>
              <a:gd name="connsiteX191" fmla="*/ 815769 w 847534"/>
              <a:gd name="connsiteY191" fmla="*/ 427072 h 530351"/>
              <a:gd name="connsiteX192" fmla="*/ 813692 w 847534"/>
              <a:gd name="connsiteY192" fmla="*/ 422396 h 530351"/>
              <a:gd name="connsiteX193" fmla="*/ 811568 w 847534"/>
              <a:gd name="connsiteY193" fmla="*/ 421196 h 530351"/>
              <a:gd name="connsiteX194" fmla="*/ 811101 w 847534"/>
              <a:gd name="connsiteY194" fmla="*/ 420062 h 530351"/>
              <a:gd name="connsiteX195" fmla="*/ 812311 w 847534"/>
              <a:gd name="connsiteY195" fmla="*/ 414385 h 530351"/>
              <a:gd name="connsiteX196" fmla="*/ 811759 w 847534"/>
              <a:gd name="connsiteY196" fmla="*/ 411242 h 530351"/>
              <a:gd name="connsiteX197" fmla="*/ 810635 w 847534"/>
              <a:gd name="connsiteY197" fmla="*/ 411366 h 530351"/>
              <a:gd name="connsiteX198" fmla="*/ 809225 w 847534"/>
              <a:gd name="connsiteY198" fmla="*/ 413090 h 530351"/>
              <a:gd name="connsiteX199" fmla="*/ 807349 w 847534"/>
              <a:gd name="connsiteY199" fmla="*/ 414585 h 530351"/>
              <a:gd name="connsiteX200" fmla="*/ 807387 w 847534"/>
              <a:gd name="connsiteY200" fmla="*/ 416747 h 530351"/>
              <a:gd name="connsiteX201" fmla="*/ 805234 w 847534"/>
              <a:gd name="connsiteY201" fmla="*/ 420338 h 530351"/>
              <a:gd name="connsiteX202" fmla="*/ 804701 w 847534"/>
              <a:gd name="connsiteY202" fmla="*/ 421519 h 530351"/>
              <a:gd name="connsiteX203" fmla="*/ 802653 w 847534"/>
              <a:gd name="connsiteY203" fmla="*/ 421243 h 530351"/>
              <a:gd name="connsiteX204" fmla="*/ 800272 w 847534"/>
              <a:gd name="connsiteY204" fmla="*/ 421396 h 530351"/>
              <a:gd name="connsiteX205" fmla="*/ 798624 w 847534"/>
              <a:gd name="connsiteY205" fmla="*/ 422262 h 530351"/>
              <a:gd name="connsiteX206" fmla="*/ 796938 w 847534"/>
              <a:gd name="connsiteY206" fmla="*/ 426615 h 530351"/>
              <a:gd name="connsiteX207" fmla="*/ 792728 w 847534"/>
              <a:gd name="connsiteY207" fmla="*/ 432740 h 530351"/>
              <a:gd name="connsiteX208" fmla="*/ 791051 w 847534"/>
              <a:gd name="connsiteY208" fmla="*/ 435702 h 530351"/>
              <a:gd name="connsiteX209" fmla="*/ 789680 w 847534"/>
              <a:gd name="connsiteY209" fmla="*/ 436721 h 530351"/>
              <a:gd name="connsiteX210" fmla="*/ 788603 w 847534"/>
              <a:gd name="connsiteY210" fmla="*/ 437121 h 530351"/>
              <a:gd name="connsiteX211" fmla="*/ 787403 w 847534"/>
              <a:gd name="connsiteY211" fmla="*/ 436426 h 530351"/>
              <a:gd name="connsiteX212" fmla="*/ 784527 w 847534"/>
              <a:gd name="connsiteY212" fmla="*/ 434750 h 530351"/>
              <a:gd name="connsiteX213" fmla="*/ 782307 w 847534"/>
              <a:gd name="connsiteY213" fmla="*/ 435550 h 530351"/>
              <a:gd name="connsiteX214" fmla="*/ 781536 w 847534"/>
              <a:gd name="connsiteY214" fmla="*/ 437474 h 530351"/>
              <a:gd name="connsiteX215" fmla="*/ 781564 w 847534"/>
              <a:gd name="connsiteY215" fmla="*/ 439903 h 530351"/>
              <a:gd name="connsiteX216" fmla="*/ 775945 w 847534"/>
              <a:gd name="connsiteY216" fmla="*/ 439903 h 530351"/>
              <a:gd name="connsiteX217" fmla="*/ 766401 w 847534"/>
              <a:gd name="connsiteY217" fmla="*/ 439893 h 530351"/>
              <a:gd name="connsiteX218" fmla="*/ 754247 w 847534"/>
              <a:gd name="connsiteY218" fmla="*/ 439884 h 530351"/>
              <a:gd name="connsiteX219" fmla="*/ 742531 w 847534"/>
              <a:gd name="connsiteY219" fmla="*/ 439874 h 530351"/>
              <a:gd name="connsiteX220" fmla="*/ 732720 w 847534"/>
              <a:gd name="connsiteY220" fmla="*/ 439864 h 530351"/>
              <a:gd name="connsiteX221" fmla="*/ 732682 w 847534"/>
              <a:gd name="connsiteY221" fmla="*/ 445322 h 530351"/>
              <a:gd name="connsiteX222" fmla="*/ 732654 w 847534"/>
              <a:gd name="connsiteY222" fmla="*/ 450151 h 530351"/>
              <a:gd name="connsiteX223" fmla="*/ 732625 w 847534"/>
              <a:gd name="connsiteY223" fmla="*/ 455581 h 530351"/>
              <a:gd name="connsiteX224" fmla="*/ 727215 w 847534"/>
              <a:gd name="connsiteY224" fmla="*/ 455533 h 530351"/>
              <a:gd name="connsiteX225" fmla="*/ 721490 w 847534"/>
              <a:gd name="connsiteY225" fmla="*/ 455486 h 530351"/>
              <a:gd name="connsiteX226" fmla="*/ 721947 w 847534"/>
              <a:gd name="connsiteY226" fmla="*/ 456028 h 530351"/>
              <a:gd name="connsiteX227" fmla="*/ 723910 w 847534"/>
              <a:gd name="connsiteY227" fmla="*/ 457048 h 530351"/>
              <a:gd name="connsiteX228" fmla="*/ 726453 w 847534"/>
              <a:gd name="connsiteY228" fmla="*/ 459476 h 530351"/>
              <a:gd name="connsiteX229" fmla="*/ 729453 w 847534"/>
              <a:gd name="connsiteY229" fmla="*/ 463258 h 530351"/>
              <a:gd name="connsiteX230" fmla="*/ 733092 w 847534"/>
              <a:gd name="connsiteY230" fmla="*/ 466268 h 530351"/>
              <a:gd name="connsiteX231" fmla="*/ 737368 w 847534"/>
              <a:gd name="connsiteY231" fmla="*/ 468506 h 530351"/>
              <a:gd name="connsiteX232" fmla="*/ 740178 w 847534"/>
              <a:gd name="connsiteY232" fmla="*/ 470697 h 530351"/>
              <a:gd name="connsiteX233" fmla="*/ 741540 w 847534"/>
              <a:gd name="connsiteY233" fmla="*/ 472840 h 530351"/>
              <a:gd name="connsiteX234" fmla="*/ 742226 w 847534"/>
              <a:gd name="connsiteY234" fmla="*/ 474659 h 530351"/>
              <a:gd name="connsiteX235" fmla="*/ 742226 w 847534"/>
              <a:gd name="connsiteY235" fmla="*/ 476164 h 530351"/>
              <a:gd name="connsiteX236" fmla="*/ 743788 w 847534"/>
              <a:gd name="connsiteY236" fmla="*/ 477355 h 530351"/>
              <a:gd name="connsiteX237" fmla="*/ 746579 w 847534"/>
              <a:gd name="connsiteY237" fmla="*/ 478146 h 530351"/>
              <a:gd name="connsiteX238" fmla="*/ 748027 w 847534"/>
              <a:gd name="connsiteY238" fmla="*/ 479488 h 530351"/>
              <a:gd name="connsiteX239" fmla="*/ 748027 w 847534"/>
              <a:gd name="connsiteY239" fmla="*/ 480584 h 530351"/>
              <a:gd name="connsiteX240" fmla="*/ 747141 w 847534"/>
              <a:gd name="connsiteY240" fmla="*/ 483070 h 530351"/>
              <a:gd name="connsiteX241" fmla="*/ 746884 w 847534"/>
              <a:gd name="connsiteY241" fmla="*/ 485813 h 530351"/>
              <a:gd name="connsiteX242" fmla="*/ 747227 w 847534"/>
              <a:gd name="connsiteY242" fmla="*/ 488290 h 530351"/>
              <a:gd name="connsiteX243" fmla="*/ 745226 w 847534"/>
              <a:gd name="connsiteY243" fmla="*/ 488328 h 530351"/>
              <a:gd name="connsiteX244" fmla="*/ 740378 w 847534"/>
              <a:gd name="connsiteY244" fmla="*/ 488328 h 530351"/>
              <a:gd name="connsiteX245" fmla="*/ 732996 w 847534"/>
              <a:gd name="connsiteY245" fmla="*/ 488337 h 530351"/>
              <a:gd name="connsiteX246" fmla="*/ 726205 w 847534"/>
              <a:gd name="connsiteY246" fmla="*/ 488337 h 530351"/>
              <a:gd name="connsiteX247" fmla="*/ 720852 w 847534"/>
              <a:gd name="connsiteY247" fmla="*/ 488337 h 530351"/>
              <a:gd name="connsiteX248" fmla="*/ 712765 w 847534"/>
              <a:gd name="connsiteY248" fmla="*/ 488347 h 530351"/>
              <a:gd name="connsiteX249" fmla="*/ 710546 w 847534"/>
              <a:gd name="connsiteY249" fmla="*/ 492157 h 530351"/>
              <a:gd name="connsiteX250" fmla="*/ 706860 w 847534"/>
              <a:gd name="connsiteY250" fmla="*/ 498481 h 530351"/>
              <a:gd name="connsiteX251" fmla="*/ 703517 w 847534"/>
              <a:gd name="connsiteY251" fmla="*/ 504206 h 530351"/>
              <a:gd name="connsiteX252" fmla="*/ 700716 w 847534"/>
              <a:gd name="connsiteY252" fmla="*/ 509016 h 530351"/>
              <a:gd name="connsiteX253" fmla="*/ 700259 w 847534"/>
              <a:gd name="connsiteY253" fmla="*/ 510283 h 530351"/>
              <a:gd name="connsiteX254" fmla="*/ 700259 w 847534"/>
              <a:gd name="connsiteY254" fmla="*/ 511312 h 530351"/>
              <a:gd name="connsiteX255" fmla="*/ 703726 w 847534"/>
              <a:gd name="connsiteY255" fmla="*/ 515807 h 530351"/>
              <a:gd name="connsiteX256" fmla="*/ 703088 w 847534"/>
              <a:gd name="connsiteY256" fmla="*/ 517112 h 530351"/>
              <a:gd name="connsiteX257" fmla="*/ 701878 w 847534"/>
              <a:gd name="connsiteY257" fmla="*/ 517798 h 530351"/>
              <a:gd name="connsiteX258" fmla="*/ 701488 w 847534"/>
              <a:gd name="connsiteY258" fmla="*/ 518855 h 530351"/>
              <a:gd name="connsiteX259" fmla="*/ 701564 w 847534"/>
              <a:gd name="connsiteY259" fmla="*/ 520570 h 530351"/>
              <a:gd name="connsiteX260" fmla="*/ 700745 w 847534"/>
              <a:gd name="connsiteY260" fmla="*/ 522846 h 530351"/>
              <a:gd name="connsiteX261" fmla="*/ 701011 w 847534"/>
              <a:gd name="connsiteY261" fmla="*/ 524418 h 530351"/>
              <a:gd name="connsiteX262" fmla="*/ 701450 w 847534"/>
              <a:gd name="connsiteY262" fmla="*/ 526351 h 530351"/>
              <a:gd name="connsiteX263" fmla="*/ 700726 w 847534"/>
              <a:gd name="connsiteY263" fmla="*/ 528028 h 530351"/>
              <a:gd name="connsiteX264" fmla="*/ 700135 w 847534"/>
              <a:gd name="connsiteY264" fmla="*/ 529647 h 530351"/>
              <a:gd name="connsiteX265" fmla="*/ 699440 w 847534"/>
              <a:gd name="connsiteY265" fmla="*/ 530352 h 530351"/>
              <a:gd name="connsiteX266" fmla="*/ 698649 w 847534"/>
              <a:gd name="connsiteY266" fmla="*/ 529742 h 530351"/>
              <a:gd name="connsiteX267" fmla="*/ 691525 w 847534"/>
              <a:gd name="connsiteY267" fmla="*/ 522275 h 530351"/>
              <a:gd name="connsiteX268" fmla="*/ 684095 w 847534"/>
              <a:gd name="connsiteY268" fmla="*/ 514055 h 530351"/>
              <a:gd name="connsiteX269" fmla="*/ 681171 w 847534"/>
              <a:gd name="connsiteY269" fmla="*/ 511369 h 530351"/>
              <a:gd name="connsiteX270" fmla="*/ 678342 w 847534"/>
              <a:gd name="connsiteY270" fmla="*/ 509330 h 530351"/>
              <a:gd name="connsiteX271" fmla="*/ 674532 w 847534"/>
              <a:gd name="connsiteY271" fmla="*/ 505539 h 530351"/>
              <a:gd name="connsiteX272" fmla="*/ 664531 w 847534"/>
              <a:gd name="connsiteY272" fmla="*/ 497205 h 530351"/>
              <a:gd name="connsiteX273" fmla="*/ 659368 w 847534"/>
              <a:gd name="connsiteY273" fmla="*/ 493395 h 530351"/>
              <a:gd name="connsiteX274" fmla="*/ 654511 w 847534"/>
              <a:gd name="connsiteY274" fmla="*/ 488832 h 530351"/>
              <a:gd name="connsiteX275" fmla="*/ 650148 w 847534"/>
              <a:gd name="connsiteY275" fmla="*/ 486299 h 530351"/>
              <a:gd name="connsiteX276" fmla="*/ 645852 w 847534"/>
              <a:gd name="connsiteY276" fmla="*/ 484651 h 530351"/>
              <a:gd name="connsiteX277" fmla="*/ 643938 w 847534"/>
              <a:gd name="connsiteY277" fmla="*/ 483698 h 530351"/>
              <a:gd name="connsiteX278" fmla="*/ 642261 w 847534"/>
              <a:gd name="connsiteY278" fmla="*/ 482451 h 530351"/>
              <a:gd name="connsiteX279" fmla="*/ 641328 w 847534"/>
              <a:gd name="connsiteY279" fmla="*/ 482375 h 530351"/>
              <a:gd name="connsiteX280" fmla="*/ 640861 w 847534"/>
              <a:gd name="connsiteY280" fmla="*/ 484070 h 530351"/>
              <a:gd name="connsiteX281" fmla="*/ 642366 w 847534"/>
              <a:gd name="connsiteY281" fmla="*/ 484918 h 530351"/>
              <a:gd name="connsiteX282" fmla="*/ 644166 w 847534"/>
              <a:gd name="connsiteY282" fmla="*/ 485642 h 530351"/>
              <a:gd name="connsiteX283" fmla="*/ 645585 w 847534"/>
              <a:gd name="connsiteY283" fmla="*/ 485689 h 530351"/>
              <a:gd name="connsiteX284" fmla="*/ 647081 w 847534"/>
              <a:gd name="connsiteY284" fmla="*/ 486289 h 530351"/>
              <a:gd name="connsiteX285" fmla="*/ 651491 w 847534"/>
              <a:gd name="connsiteY285" fmla="*/ 488604 h 530351"/>
              <a:gd name="connsiteX286" fmla="*/ 652215 w 847534"/>
              <a:gd name="connsiteY286" fmla="*/ 489795 h 530351"/>
              <a:gd name="connsiteX287" fmla="*/ 639671 w 847534"/>
              <a:gd name="connsiteY287" fmla="*/ 485165 h 530351"/>
              <a:gd name="connsiteX288" fmla="*/ 634565 w 847534"/>
              <a:gd name="connsiteY288" fmla="*/ 484737 h 530351"/>
              <a:gd name="connsiteX289" fmla="*/ 634013 w 847534"/>
              <a:gd name="connsiteY289" fmla="*/ 484013 h 530351"/>
              <a:gd name="connsiteX290" fmla="*/ 636556 w 847534"/>
              <a:gd name="connsiteY290" fmla="*/ 481594 h 530351"/>
              <a:gd name="connsiteX291" fmla="*/ 635765 w 847534"/>
              <a:gd name="connsiteY291" fmla="*/ 480717 h 530351"/>
              <a:gd name="connsiteX292" fmla="*/ 634860 w 847534"/>
              <a:gd name="connsiteY292" fmla="*/ 480593 h 530351"/>
              <a:gd name="connsiteX293" fmla="*/ 632127 w 847534"/>
              <a:gd name="connsiteY293" fmla="*/ 482270 h 530351"/>
              <a:gd name="connsiteX294" fmla="*/ 631117 w 847534"/>
              <a:gd name="connsiteY294" fmla="*/ 482384 h 530351"/>
              <a:gd name="connsiteX295" fmla="*/ 630936 w 847534"/>
              <a:gd name="connsiteY295" fmla="*/ 481279 h 530351"/>
              <a:gd name="connsiteX296" fmla="*/ 631060 w 847534"/>
              <a:gd name="connsiteY296" fmla="*/ 480241 h 530351"/>
              <a:gd name="connsiteX297" fmla="*/ 629298 w 847534"/>
              <a:gd name="connsiteY297" fmla="*/ 478717 h 530351"/>
              <a:gd name="connsiteX298" fmla="*/ 628183 w 847534"/>
              <a:gd name="connsiteY298" fmla="*/ 478774 h 530351"/>
              <a:gd name="connsiteX299" fmla="*/ 627269 w 847534"/>
              <a:gd name="connsiteY299" fmla="*/ 479841 h 530351"/>
              <a:gd name="connsiteX300" fmla="*/ 624888 w 847534"/>
              <a:gd name="connsiteY300" fmla="*/ 481851 h 530351"/>
              <a:gd name="connsiteX301" fmla="*/ 624964 w 847534"/>
              <a:gd name="connsiteY301" fmla="*/ 482641 h 530351"/>
              <a:gd name="connsiteX302" fmla="*/ 629631 w 847534"/>
              <a:gd name="connsiteY302" fmla="*/ 483498 h 530351"/>
              <a:gd name="connsiteX303" fmla="*/ 631241 w 847534"/>
              <a:gd name="connsiteY303" fmla="*/ 483984 h 530351"/>
              <a:gd name="connsiteX304" fmla="*/ 630869 w 847534"/>
              <a:gd name="connsiteY304" fmla="*/ 484518 h 530351"/>
              <a:gd name="connsiteX305" fmla="*/ 626869 w 847534"/>
              <a:gd name="connsiteY305" fmla="*/ 484508 h 530351"/>
              <a:gd name="connsiteX306" fmla="*/ 621916 w 847534"/>
              <a:gd name="connsiteY306" fmla="*/ 485422 h 530351"/>
              <a:gd name="connsiteX307" fmla="*/ 613096 w 847534"/>
              <a:gd name="connsiteY307" fmla="*/ 491014 h 530351"/>
              <a:gd name="connsiteX308" fmla="*/ 604885 w 847534"/>
              <a:gd name="connsiteY308" fmla="*/ 493414 h 530351"/>
              <a:gd name="connsiteX309" fmla="*/ 593074 w 847534"/>
              <a:gd name="connsiteY309" fmla="*/ 498786 h 530351"/>
              <a:gd name="connsiteX310" fmla="*/ 587864 w 847534"/>
              <a:gd name="connsiteY310" fmla="*/ 499062 h 530351"/>
              <a:gd name="connsiteX311" fmla="*/ 585130 w 847534"/>
              <a:gd name="connsiteY311" fmla="*/ 499920 h 530351"/>
              <a:gd name="connsiteX312" fmla="*/ 577186 w 847534"/>
              <a:gd name="connsiteY312" fmla="*/ 497862 h 530351"/>
              <a:gd name="connsiteX313" fmla="*/ 567119 w 847534"/>
              <a:gd name="connsiteY313" fmla="*/ 492814 h 530351"/>
              <a:gd name="connsiteX314" fmla="*/ 551879 w 847534"/>
              <a:gd name="connsiteY314" fmla="*/ 491223 h 530351"/>
              <a:gd name="connsiteX315" fmla="*/ 541611 w 847534"/>
              <a:gd name="connsiteY315" fmla="*/ 484603 h 530351"/>
              <a:gd name="connsiteX316" fmla="*/ 531419 w 847534"/>
              <a:gd name="connsiteY316" fmla="*/ 481879 h 530351"/>
              <a:gd name="connsiteX317" fmla="*/ 524951 w 847534"/>
              <a:gd name="connsiteY317" fmla="*/ 475517 h 530351"/>
              <a:gd name="connsiteX318" fmla="*/ 521056 w 847534"/>
              <a:gd name="connsiteY318" fmla="*/ 475240 h 530351"/>
              <a:gd name="connsiteX319" fmla="*/ 518551 w 847534"/>
              <a:gd name="connsiteY319" fmla="*/ 474221 h 530351"/>
              <a:gd name="connsiteX320" fmla="*/ 509292 w 847534"/>
              <a:gd name="connsiteY320" fmla="*/ 471916 h 530351"/>
              <a:gd name="connsiteX321" fmla="*/ 500139 w 847534"/>
              <a:gd name="connsiteY321" fmla="*/ 470392 h 530351"/>
              <a:gd name="connsiteX322" fmla="*/ 491214 w 847534"/>
              <a:gd name="connsiteY322" fmla="*/ 464820 h 530351"/>
              <a:gd name="connsiteX323" fmla="*/ 485375 w 847534"/>
              <a:gd name="connsiteY323" fmla="*/ 463048 h 530351"/>
              <a:gd name="connsiteX324" fmla="*/ 480327 w 847534"/>
              <a:gd name="connsiteY324" fmla="*/ 460829 h 530351"/>
              <a:gd name="connsiteX325" fmla="*/ 469211 w 847534"/>
              <a:gd name="connsiteY325" fmla="*/ 457038 h 530351"/>
              <a:gd name="connsiteX326" fmla="*/ 465087 w 847534"/>
              <a:gd name="connsiteY326" fmla="*/ 454933 h 530351"/>
              <a:gd name="connsiteX327" fmla="*/ 461191 w 847534"/>
              <a:gd name="connsiteY327" fmla="*/ 451675 h 530351"/>
              <a:gd name="connsiteX328" fmla="*/ 454838 w 847534"/>
              <a:gd name="connsiteY328" fmla="*/ 448303 h 530351"/>
              <a:gd name="connsiteX329" fmla="*/ 452123 w 847534"/>
              <a:gd name="connsiteY329" fmla="*/ 445484 h 530351"/>
              <a:gd name="connsiteX330" fmla="*/ 449094 w 847534"/>
              <a:gd name="connsiteY330" fmla="*/ 444475 h 530351"/>
              <a:gd name="connsiteX331" fmla="*/ 444760 w 847534"/>
              <a:gd name="connsiteY331" fmla="*/ 439160 h 530351"/>
              <a:gd name="connsiteX332" fmla="*/ 442503 w 847534"/>
              <a:gd name="connsiteY332" fmla="*/ 436921 h 530351"/>
              <a:gd name="connsiteX333" fmla="*/ 440589 w 847534"/>
              <a:gd name="connsiteY333" fmla="*/ 435873 h 530351"/>
              <a:gd name="connsiteX334" fmla="*/ 438541 w 847534"/>
              <a:gd name="connsiteY334" fmla="*/ 435512 h 530351"/>
              <a:gd name="connsiteX335" fmla="*/ 432625 w 847534"/>
              <a:gd name="connsiteY335" fmla="*/ 435940 h 530351"/>
              <a:gd name="connsiteX336" fmla="*/ 423796 w 847534"/>
              <a:gd name="connsiteY336" fmla="*/ 433588 h 530351"/>
              <a:gd name="connsiteX337" fmla="*/ 419719 w 847534"/>
              <a:gd name="connsiteY337" fmla="*/ 432988 h 530351"/>
              <a:gd name="connsiteX338" fmla="*/ 411194 w 847534"/>
              <a:gd name="connsiteY338" fmla="*/ 429520 h 530351"/>
              <a:gd name="connsiteX339" fmla="*/ 399879 w 847534"/>
              <a:gd name="connsiteY339" fmla="*/ 425644 h 530351"/>
              <a:gd name="connsiteX340" fmla="*/ 396173 w 847534"/>
              <a:gd name="connsiteY340" fmla="*/ 421186 h 530351"/>
              <a:gd name="connsiteX341" fmla="*/ 393002 w 847534"/>
              <a:gd name="connsiteY341" fmla="*/ 417023 h 530351"/>
              <a:gd name="connsiteX342" fmla="*/ 387287 w 847534"/>
              <a:gd name="connsiteY342" fmla="*/ 411537 h 530351"/>
              <a:gd name="connsiteX343" fmla="*/ 383724 w 847534"/>
              <a:gd name="connsiteY343" fmla="*/ 409194 h 530351"/>
              <a:gd name="connsiteX344" fmla="*/ 377543 w 847534"/>
              <a:gd name="connsiteY344" fmla="*/ 406413 h 530351"/>
              <a:gd name="connsiteX345" fmla="*/ 374114 w 847534"/>
              <a:gd name="connsiteY345" fmla="*/ 404155 h 530351"/>
              <a:gd name="connsiteX346" fmla="*/ 368827 w 847534"/>
              <a:gd name="connsiteY346" fmla="*/ 402422 h 530351"/>
              <a:gd name="connsiteX347" fmla="*/ 359855 w 847534"/>
              <a:gd name="connsiteY347" fmla="*/ 398021 h 530351"/>
              <a:gd name="connsiteX348" fmla="*/ 357007 w 847534"/>
              <a:gd name="connsiteY348" fmla="*/ 394249 h 530351"/>
              <a:gd name="connsiteX349" fmla="*/ 355340 w 847534"/>
              <a:gd name="connsiteY349" fmla="*/ 390897 h 530351"/>
              <a:gd name="connsiteX350" fmla="*/ 350568 w 847534"/>
              <a:gd name="connsiteY350" fmla="*/ 386820 h 530351"/>
              <a:gd name="connsiteX351" fmla="*/ 345339 w 847534"/>
              <a:gd name="connsiteY351" fmla="*/ 379209 h 530351"/>
              <a:gd name="connsiteX352" fmla="*/ 343986 w 847534"/>
              <a:gd name="connsiteY352" fmla="*/ 376399 h 530351"/>
              <a:gd name="connsiteX353" fmla="*/ 342976 w 847534"/>
              <a:gd name="connsiteY353" fmla="*/ 372085 h 530351"/>
              <a:gd name="connsiteX354" fmla="*/ 341767 w 847534"/>
              <a:gd name="connsiteY354" fmla="*/ 369579 h 530351"/>
              <a:gd name="connsiteX355" fmla="*/ 340338 w 847534"/>
              <a:gd name="connsiteY355" fmla="*/ 367617 h 530351"/>
              <a:gd name="connsiteX356" fmla="*/ 341071 w 847534"/>
              <a:gd name="connsiteY356" fmla="*/ 366189 h 530351"/>
              <a:gd name="connsiteX357" fmla="*/ 343729 w 847534"/>
              <a:gd name="connsiteY357" fmla="*/ 364426 h 530351"/>
              <a:gd name="connsiteX358" fmla="*/ 348148 w 847534"/>
              <a:gd name="connsiteY358" fmla="*/ 364026 h 530351"/>
              <a:gd name="connsiteX359" fmla="*/ 351273 w 847534"/>
              <a:gd name="connsiteY359" fmla="*/ 362122 h 530351"/>
              <a:gd name="connsiteX360" fmla="*/ 351682 w 847534"/>
              <a:gd name="connsiteY360" fmla="*/ 360550 h 530351"/>
              <a:gd name="connsiteX361" fmla="*/ 351482 w 847534"/>
              <a:gd name="connsiteY361" fmla="*/ 359578 h 530351"/>
              <a:gd name="connsiteX362" fmla="*/ 349482 w 847534"/>
              <a:gd name="connsiteY362" fmla="*/ 357178 h 530351"/>
              <a:gd name="connsiteX363" fmla="*/ 346996 w 847534"/>
              <a:gd name="connsiteY363" fmla="*/ 356540 h 530351"/>
              <a:gd name="connsiteX364" fmla="*/ 345062 w 847534"/>
              <a:gd name="connsiteY364" fmla="*/ 356502 h 530351"/>
              <a:gd name="connsiteX365" fmla="*/ 344567 w 847534"/>
              <a:gd name="connsiteY365" fmla="*/ 355587 h 530351"/>
              <a:gd name="connsiteX366" fmla="*/ 346024 w 847534"/>
              <a:gd name="connsiteY366" fmla="*/ 354587 h 530351"/>
              <a:gd name="connsiteX367" fmla="*/ 347691 w 847534"/>
              <a:gd name="connsiteY367" fmla="*/ 352244 h 530351"/>
              <a:gd name="connsiteX368" fmla="*/ 350149 w 847534"/>
              <a:gd name="connsiteY368" fmla="*/ 349387 h 530351"/>
              <a:gd name="connsiteX369" fmla="*/ 351882 w 847534"/>
              <a:gd name="connsiteY369" fmla="*/ 346748 h 530351"/>
              <a:gd name="connsiteX370" fmla="*/ 352206 w 847534"/>
              <a:gd name="connsiteY370" fmla="*/ 343024 h 530351"/>
              <a:gd name="connsiteX371" fmla="*/ 351987 w 847534"/>
              <a:gd name="connsiteY371" fmla="*/ 339299 h 530351"/>
              <a:gd name="connsiteX372" fmla="*/ 352644 w 847534"/>
              <a:gd name="connsiteY372" fmla="*/ 336147 h 530351"/>
              <a:gd name="connsiteX373" fmla="*/ 346691 w 847534"/>
              <a:gd name="connsiteY373" fmla="*/ 332508 h 530351"/>
              <a:gd name="connsiteX374" fmla="*/ 345996 w 847534"/>
              <a:gd name="connsiteY374" fmla="*/ 330956 h 530351"/>
              <a:gd name="connsiteX375" fmla="*/ 344119 w 847534"/>
              <a:gd name="connsiteY375" fmla="*/ 326774 h 530351"/>
              <a:gd name="connsiteX376" fmla="*/ 340871 w 847534"/>
              <a:gd name="connsiteY376" fmla="*/ 321916 h 530351"/>
              <a:gd name="connsiteX377" fmla="*/ 340967 w 847534"/>
              <a:gd name="connsiteY377" fmla="*/ 312191 h 530351"/>
              <a:gd name="connsiteX378" fmla="*/ 337052 w 847534"/>
              <a:gd name="connsiteY378" fmla="*/ 303543 h 530351"/>
              <a:gd name="connsiteX379" fmla="*/ 333004 w 847534"/>
              <a:gd name="connsiteY379" fmla="*/ 299237 h 530351"/>
              <a:gd name="connsiteX380" fmla="*/ 330908 w 847534"/>
              <a:gd name="connsiteY380" fmla="*/ 297732 h 530351"/>
              <a:gd name="connsiteX381" fmla="*/ 325222 w 847534"/>
              <a:gd name="connsiteY381" fmla="*/ 291036 h 530351"/>
              <a:gd name="connsiteX382" fmla="*/ 320735 w 847534"/>
              <a:gd name="connsiteY382" fmla="*/ 287141 h 530351"/>
              <a:gd name="connsiteX383" fmla="*/ 316344 w 847534"/>
              <a:gd name="connsiteY383" fmla="*/ 279797 h 530351"/>
              <a:gd name="connsiteX384" fmla="*/ 312001 w 847534"/>
              <a:gd name="connsiteY384" fmla="*/ 275120 h 530351"/>
              <a:gd name="connsiteX385" fmla="*/ 306477 w 847534"/>
              <a:gd name="connsiteY385" fmla="*/ 267262 h 530351"/>
              <a:gd name="connsiteX386" fmla="*/ 302485 w 847534"/>
              <a:gd name="connsiteY386" fmla="*/ 263338 h 530351"/>
              <a:gd name="connsiteX387" fmla="*/ 284302 w 847534"/>
              <a:gd name="connsiteY387" fmla="*/ 250050 h 530351"/>
              <a:gd name="connsiteX388" fmla="*/ 285321 w 847534"/>
              <a:gd name="connsiteY388" fmla="*/ 250050 h 530351"/>
              <a:gd name="connsiteX389" fmla="*/ 290655 w 847534"/>
              <a:gd name="connsiteY389" fmla="*/ 253317 h 530351"/>
              <a:gd name="connsiteX390" fmla="*/ 291551 w 847534"/>
              <a:gd name="connsiteY390" fmla="*/ 253051 h 530351"/>
              <a:gd name="connsiteX391" fmla="*/ 291675 w 847534"/>
              <a:gd name="connsiteY391" fmla="*/ 251460 h 530351"/>
              <a:gd name="connsiteX392" fmla="*/ 291065 w 847534"/>
              <a:gd name="connsiteY392" fmla="*/ 249555 h 530351"/>
              <a:gd name="connsiteX393" fmla="*/ 290074 w 847534"/>
              <a:gd name="connsiteY393" fmla="*/ 249098 h 530351"/>
              <a:gd name="connsiteX394" fmla="*/ 288655 w 847534"/>
              <a:gd name="connsiteY394" fmla="*/ 249526 h 530351"/>
              <a:gd name="connsiteX395" fmla="*/ 286741 w 847534"/>
              <a:gd name="connsiteY395" fmla="*/ 249126 h 530351"/>
              <a:gd name="connsiteX396" fmla="*/ 285779 w 847534"/>
              <a:gd name="connsiteY396" fmla="*/ 248498 h 530351"/>
              <a:gd name="connsiteX397" fmla="*/ 282912 w 847534"/>
              <a:gd name="connsiteY397" fmla="*/ 248098 h 530351"/>
              <a:gd name="connsiteX398" fmla="*/ 279321 w 847534"/>
              <a:gd name="connsiteY398" fmla="*/ 245878 h 530351"/>
              <a:gd name="connsiteX399" fmla="*/ 277778 w 847534"/>
              <a:gd name="connsiteY399" fmla="*/ 243573 h 530351"/>
              <a:gd name="connsiteX400" fmla="*/ 277606 w 847534"/>
              <a:gd name="connsiteY400" fmla="*/ 240944 h 530351"/>
              <a:gd name="connsiteX401" fmla="*/ 272453 w 847534"/>
              <a:gd name="connsiteY401" fmla="*/ 235334 h 530351"/>
              <a:gd name="connsiteX402" fmla="*/ 270501 w 847534"/>
              <a:gd name="connsiteY402" fmla="*/ 232200 h 530351"/>
              <a:gd name="connsiteX403" fmla="*/ 271501 w 847534"/>
              <a:gd name="connsiteY403" fmla="*/ 232429 h 530351"/>
              <a:gd name="connsiteX404" fmla="*/ 272872 w 847534"/>
              <a:gd name="connsiteY404" fmla="*/ 233686 h 530351"/>
              <a:gd name="connsiteX405" fmla="*/ 274263 w 847534"/>
              <a:gd name="connsiteY405" fmla="*/ 234048 h 530351"/>
              <a:gd name="connsiteX406" fmla="*/ 275882 w 847534"/>
              <a:gd name="connsiteY406" fmla="*/ 234058 h 530351"/>
              <a:gd name="connsiteX407" fmla="*/ 277054 w 847534"/>
              <a:gd name="connsiteY407" fmla="*/ 233553 h 530351"/>
              <a:gd name="connsiteX408" fmla="*/ 276635 w 847534"/>
              <a:gd name="connsiteY408" fmla="*/ 232620 h 530351"/>
              <a:gd name="connsiteX409" fmla="*/ 275530 w 847534"/>
              <a:gd name="connsiteY409" fmla="*/ 231838 h 530351"/>
              <a:gd name="connsiteX410" fmla="*/ 268024 w 847534"/>
              <a:gd name="connsiteY410" fmla="*/ 228876 h 530351"/>
              <a:gd name="connsiteX411" fmla="*/ 265548 w 847534"/>
              <a:gd name="connsiteY411" fmla="*/ 226800 h 530351"/>
              <a:gd name="connsiteX412" fmla="*/ 259394 w 847534"/>
              <a:gd name="connsiteY412" fmla="*/ 223333 h 530351"/>
              <a:gd name="connsiteX413" fmla="*/ 257937 w 847534"/>
              <a:gd name="connsiteY413" fmla="*/ 222113 h 530351"/>
              <a:gd name="connsiteX414" fmla="*/ 256966 w 847534"/>
              <a:gd name="connsiteY414" fmla="*/ 218760 h 530351"/>
              <a:gd name="connsiteX415" fmla="*/ 255461 w 847534"/>
              <a:gd name="connsiteY415" fmla="*/ 218599 h 530351"/>
              <a:gd name="connsiteX416" fmla="*/ 254137 w 847534"/>
              <a:gd name="connsiteY416" fmla="*/ 219532 h 530351"/>
              <a:gd name="connsiteX417" fmla="*/ 250508 w 847534"/>
              <a:gd name="connsiteY417" fmla="*/ 220446 h 530351"/>
              <a:gd name="connsiteX418" fmla="*/ 249584 w 847534"/>
              <a:gd name="connsiteY418" fmla="*/ 219380 h 530351"/>
              <a:gd name="connsiteX419" fmla="*/ 249450 w 847534"/>
              <a:gd name="connsiteY419" fmla="*/ 218351 h 530351"/>
              <a:gd name="connsiteX420" fmla="*/ 252013 w 847534"/>
              <a:gd name="connsiteY420" fmla="*/ 217265 h 530351"/>
              <a:gd name="connsiteX421" fmla="*/ 254365 w 847534"/>
              <a:gd name="connsiteY421" fmla="*/ 214093 h 530351"/>
              <a:gd name="connsiteX422" fmla="*/ 254318 w 847534"/>
              <a:gd name="connsiteY422" fmla="*/ 212988 h 530351"/>
              <a:gd name="connsiteX423" fmla="*/ 253022 w 847534"/>
              <a:gd name="connsiteY423" fmla="*/ 214265 h 530351"/>
              <a:gd name="connsiteX424" fmla="*/ 251060 w 847534"/>
              <a:gd name="connsiteY424" fmla="*/ 215684 h 530351"/>
              <a:gd name="connsiteX425" fmla="*/ 249041 w 847534"/>
              <a:gd name="connsiteY425" fmla="*/ 216475 h 530351"/>
              <a:gd name="connsiteX426" fmla="*/ 246040 w 847534"/>
              <a:gd name="connsiteY426" fmla="*/ 217132 h 530351"/>
              <a:gd name="connsiteX427" fmla="*/ 244497 w 847534"/>
              <a:gd name="connsiteY427" fmla="*/ 216656 h 530351"/>
              <a:gd name="connsiteX428" fmla="*/ 243154 w 847534"/>
              <a:gd name="connsiteY428" fmla="*/ 215941 h 530351"/>
              <a:gd name="connsiteX429" fmla="*/ 240992 w 847534"/>
              <a:gd name="connsiteY429" fmla="*/ 213170 h 530351"/>
              <a:gd name="connsiteX430" fmla="*/ 239906 w 847534"/>
              <a:gd name="connsiteY430" fmla="*/ 204140 h 530351"/>
              <a:gd name="connsiteX431" fmla="*/ 241811 w 847534"/>
              <a:gd name="connsiteY431" fmla="*/ 201006 h 530351"/>
              <a:gd name="connsiteX432" fmla="*/ 244040 w 847534"/>
              <a:gd name="connsiteY432" fmla="*/ 197901 h 530351"/>
              <a:gd name="connsiteX433" fmla="*/ 245936 w 847534"/>
              <a:gd name="connsiteY433" fmla="*/ 196062 h 530351"/>
              <a:gd name="connsiteX434" fmla="*/ 247031 w 847534"/>
              <a:gd name="connsiteY434" fmla="*/ 197453 h 530351"/>
              <a:gd name="connsiteX435" fmla="*/ 248155 w 847534"/>
              <a:gd name="connsiteY435" fmla="*/ 197625 h 530351"/>
              <a:gd name="connsiteX436" fmla="*/ 247364 w 847534"/>
              <a:gd name="connsiteY436" fmla="*/ 196053 h 530351"/>
              <a:gd name="connsiteX437" fmla="*/ 245497 w 847534"/>
              <a:gd name="connsiteY437" fmla="*/ 194586 h 530351"/>
              <a:gd name="connsiteX438" fmla="*/ 244840 w 847534"/>
              <a:gd name="connsiteY438" fmla="*/ 193119 h 530351"/>
              <a:gd name="connsiteX439" fmla="*/ 244773 w 847534"/>
              <a:gd name="connsiteY439" fmla="*/ 191776 h 530351"/>
              <a:gd name="connsiteX440" fmla="*/ 243888 w 847534"/>
              <a:gd name="connsiteY440" fmla="*/ 189281 h 530351"/>
              <a:gd name="connsiteX441" fmla="*/ 238363 w 847534"/>
              <a:gd name="connsiteY441" fmla="*/ 184032 h 530351"/>
              <a:gd name="connsiteX442" fmla="*/ 233201 w 847534"/>
              <a:gd name="connsiteY442" fmla="*/ 184433 h 530351"/>
              <a:gd name="connsiteX443" fmla="*/ 231096 w 847534"/>
              <a:gd name="connsiteY443" fmla="*/ 184252 h 530351"/>
              <a:gd name="connsiteX444" fmla="*/ 229124 w 847534"/>
              <a:gd name="connsiteY444" fmla="*/ 182251 h 530351"/>
              <a:gd name="connsiteX445" fmla="*/ 227448 w 847534"/>
              <a:gd name="connsiteY445" fmla="*/ 178879 h 530351"/>
              <a:gd name="connsiteX446" fmla="*/ 226628 w 847534"/>
              <a:gd name="connsiteY446" fmla="*/ 176051 h 530351"/>
              <a:gd name="connsiteX447" fmla="*/ 226524 w 847534"/>
              <a:gd name="connsiteY447" fmla="*/ 174545 h 530351"/>
              <a:gd name="connsiteX448" fmla="*/ 226028 w 847534"/>
              <a:gd name="connsiteY448" fmla="*/ 173031 h 530351"/>
              <a:gd name="connsiteX449" fmla="*/ 217122 w 847534"/>
              <a:gd name="connsiteY449" fmla="*/ 170555 h 530351"/>
              <a:gd name="connsiteX450" fmla="*/ 214446 w 847534"/>
              <a:gd name="connsiteY450" fmla="*/ 168430 h 530351"/>
              <a:gd name="connsiteX451" fmla="*/ 211760 w 847534"/>
              <a:gd name="connsiteY451" fmla="*/ 165754 h 530351"/>
              <a:gd name="connsiteX452" fmla="*/ 210645 w 847534"/>
              <a:gd name="connsiteY452" fmla="*/ 163573 h 530351"/>
              <a:gd name="connsiteX453" fmla="*/ 209598 w 847534"/>
              <a:gd name="connsiteY453" fmla="*/ 161963 h 530351"/>
              <a:gd name="connsiteX454" fmla="*/ 208740 w 847534"/>
              <a:gd name="connsiteY454" fmla="*/ 159144 h 530351"/>
              <a:gd name="connsiteX455" fmla="*/ 208131 w 847534"/>
              <a:gd name="connsiteY455" fmla="*/ 155858 h 530351"/>
              <a:gd name="connsiteX456" fmla="*/ 209121 w 847534"/>
              <a:gd name="connsiteY456" fmla="*/ 151600 h 530351"/>
              <a:gd name="connsiteX457" fmla="*/ 210417 w 847534"/>
              <a:gd name="connsiteY457" fmla="*/ 149542 h 530351"/>
              <a:gd name="connsiteX458" fmla="*/ 204292 w 847534"/>
              <a:gd name="connsiteY458" fmla="*/ 148009 h 530351"/>
              <a:gd name="connsiteX459" fmla="*/ 201901 w 847534"/>
              <a:gd name="connsiteY459" fmla="*/ 147942 h 530351"/>
              <a:gd name="connsiteX460" fmla="*/ 199968 w 847534"/>
              <a:gd name="connsiteY460" fmla="*/ 148809 h 530351"/>
              <a:gd name="connsiteX461" fmla="*/ 198225 w 847534"/>
              <a:gd name="connsiteY461" fmla="*/ 147694 h 530351"/>
              <a:gd name="connsiteX462" fmla="*/ 194605 w 847534"/>
              <a:gd name="connsiteY462" fmla="*/ 146456 h 530351"/>
              <a:gd name="connsiteX463" fmla="*/ 190300 w 847534"/>
              <a:gd name="connsiteY463" fmla="*/ 141989 h 530351"/>
              <a:gd name="connsiteX464" fmla="*/ 185242 w 847534"/>
              <a:gd name="connsiteY464" fmla="*/ 133874 h 530351"/>
              <a:gd name="connsiteX465" fmla="*/ 179680 w 847534"/>
              <a:gd name="connsiteY465" fmla="*/ 131264 h 530351"/>
              <a:gd name="connsiteX466" fmla="*/ 177889 w 847534"/>
              <a:gd name="connsiteY466" fmla="*/ 128435 h 530351"/>
              <a:gd name="connsiteX467" fmla="*/ 175613 w 847534"/>
              <a:gd name="connsiteY467" fmla="*/ 125882 h 530351"/>
              <a:gd name="connsiteX468" fmla="*/ 173622 w 847534"/>
              <a:gd name="connsiteY468" fmla="*/ 122720 h 530351"/>
              <a:gd name="connsiteX469" fmla="*/ 173317 w 847534"/>
              <a:gd name="connsiteY469" fmla="*/ 121339 h 530351"/>
              <a:gd name="connsiteX470" fmla="*/ 172717 w 847534"/>
              <a:gd name="connsiteY470" fmla="*/ 120567 h 530351"/>
              <a:gd name="connsiteX471" fmla="*/ 169936 w 847534"/>
              <a:gd name="connsiteY471" fmla="*/ 118358 h 530351"/>
              <a:gd name="connsiteX472" fmla="*/ 166811 w 847534"/>
              <a:gd name="connsiteY472" fmla="*/ 114614 h 530351"/>
              <a:gd name="connsiteX473" fmla="*/ 166002 w 847534"/>
              <a:gd name="connsiteY473" fmla="*/ 111604 h 530351"/>
              <a:gd name="connsiteX474" fmla="*/ 165164 w 847534"/>
              <a:gd name="connsiteY474" fmla="*/ 106994 h 530351"/>
              <a:gd name="connsiteX475" fmla="*/ 163078 w 847534"/>
              <a:gd name="connsiteY475" fmla="*/ 105365 h 530351"/>
              <a:gd name="connsiteX476" fmla="*/ 161030 w 847534"/>
              <a:gd name="connsiteY476" fmla="*/ 104613 h 530351"/>
              <a:gd name="connsiteX477" fmla="*/ 160630 w 847534"/>
              <a:gd name="connsiteY477" fmla="*/ 102413 h 530351"/>
              <a:gd name="connsiteX478" fmla="*/ 160753 w 847534"/>
              <a:gd name="connsiteY478" fmla="*/ 101184 h 530351"/>
              <a:gd name="connsiteX479" fmla="*/ 160058 w 847534"/>
              <a:gd name="connsiteY479" fmla="*/ 98850 h 530351"/>
              <a:gd name="connsiteX480" fmla="*/ 155829 w 847534"/>
              <a:gd name="connsiteY480" fmla="*/ 93250 h 530351"/>
              <a:gd name="connsiteX481" fmla="*/ 153686 w 847534"/>
              <a:gd name="connsiteY481" fmla="*/ 88640 h 530351"/>
              <a:gd name="connsiteX482" fmla="*/ 152505 w 847534"/>
              <a:gd name="connsiteY482" fmla="*/ 87201 h 530351"/>
              <a:gd name="connsiteX483" fmla="*/ 151400 w 847534"/>
              <a:gd name="connsiteY483" fmla="*/ 85096 h 530351"/>
              <a:gd name="connsiteX484" fmla="*/ 150838 w 847534"/>
              <a:gd name="connsiteY484" fmla="*/ 80781 h 530351"/>
              <a:gd name="connsiteX485" fmla="*/ 149085 w 847534"/>
              <a:gd name="connsiteY485" fmla="*/ 75409 h 530351"/>
              <a:gd name="connsiteX486" fmla="*/ 145694 w 847534"/>
              <a:gd name="connsiteY486" fmla="*/ 68942 h 530351"/>
              <a:gd name="connsiteX487" fmla="*/ 142866 w 847534"/>
              <a:gd name="connsiteY487" fmla="*/ 64579 h 530351"/>
              <a:gd name="connsiteX488" fmla="*/ 141456 w 847534"/>
              <a:gd name="connsiteY488" fmla="*/ 60179 h 530351"/>
              <a:gd name="connsiteX489" fmla="*/ 142085 w 847534"/>
              <a:gd name="connsiteY489" fmla="*/ 55693 h 530351"/>
              <a:gd name="connsiteX490" fmla="*/ 141608 w 847534"/>
              <a:gd name="connsiteY490" fmla="*/ 52921 h 530351"/>
              <a:gd name="connsiteX491" fmla="*/ 141246 w 847534"/>
              <a:gd name="connsiteY491" fmla="*/ 52273 h 530351"/>
              <a:gd name="connsiteX492" fmla="*/ 141532 w 847534"/>
              <a:gd name="connsiteY492" fmla="*/ 51368 h 530351"/>
              <a:gd name="connsiteX493" fmla="*/ 142475 w 847534"/>
              <a:gd name="connsiteY493" fmla="*/ 51873 h 530351"/>
              <a:gd name="connsiteX494" fmla="*/ 143266 w 847534"/>
              <a:gd name="connsiteY494" fmla="*/ 51063 h 530351"/>
              <a:gd name="connsiteX495" fmla="*/ 143170 w 847534"/>
              <a:gd name="connsiteY495" fmla="*/ 48196 h 530351"/>
              <a:gd name="connsiteX496" fmla="*/ 142180 w 847534"/>
              <a:gd name="connsiteY496" fmla="*/ 47330 h 530351"/>
              <a:gd name="connsiteX497" fmla="*/ 139437 w 847534"/>
              <a:gd name="connsiteY497" fmla="*/ 46434 h 530351"/>
              <a:gd name="connsiteX498" fmla="*/ 138227 w 847534"/>
              <a:gd name="connsiteY498" fmla="*/ 45815 h 530351"/>
              <a:gd name="connsiteX499" fmla="*/ 131559 w 847534"/>
              <a:gd name="connsiteY499" fmla="*/ 44643 h 530351"/>
              <a:gd name="connsiteX500" fmla="*/ 127740 w 847534"/>
              <a:gd name="connsiteY500" fmla="*/ 43015 h 530351"/>
              <a:gd name="connsiteX501" fmla="*/ 127492 w 847534"/>
              <a:gd name="connsiteY501" fmla="*/ 39224 h 530351"/>
              <a:gd name="connsiteX502" fmla="*/ 125701 w 847534"/>
              <a:gd name="connsiteY502" fmla="*/ 37481 h 530351"/>
              <a:gd name="connsiteX503" fmla="*/ 124111 w 847534"/>
              <a:gd name="connsiteY503" fmla="*/ 36404 h 530351"/>
              <a:gd name="connsiteX504" fmla="*/ 119082 w 847534"/>
              <a:gd name="connsiteY504" fmla="*/ 34166 h 530351"/>
              <a:gd name="connsiteX505" fmla="*/ 118291 w 847534"/>
              <a:gd name="connsiteY505" fmla="*/ 35309 h 530351"/>
              <a:gd name="connsiteX506" fmla="*/ 117615 w 847534"/>
              <a:gd name="connsiteY506" fmla="*/ 37424 h 530351"/>
              <a:gd name="connsiteX507" fmla="*/ 115519 w 847534"/>
              <a:gd name="connsiteY507" fmla="*/ 37881 h 530351"/>
              <a:gd name="connsiteX508" fmla="*/ 113690 w 847534"/>
              <a:gd name="connsiteY508" fmla="*/ 37976 h 530351"/>
              <a:gd name="connsiteX509" fmla="*/ 110623 w 847534"/>
              <a:gd name="connsiteY509" fmla="*/ 36509 h 530351"/>
              <a:gd name="connsiteX510" fmla="*/ 103013 w 847534"/>
              <a:gd name="connsiteY510" fmla="*/ 30918 h 530351"/>
              <a:gd name="connsiteX511" fmla="*/ 101403 w 847534"/>
              <a:gd name="connsiteY511" fmla="*/ 30023 h 530351"/>
              <a:gd name="connsiteX512" fmla="*/ 99031 w 847534"/>
              <a:gd name="connsiteY512" fmla="*/ 29546 h 530351"/>
              <a:gd name="connsiteX513" fmla="*/ 97841 w 847534"/>
              <a:gd name="connsiteY513" fmla="*/ 28613 h 530351"/>
              <a:gd name="connsiteX514" fmla="*/ 92697 w 847534"/>
              <a:gd name="connsiteY514" fmla="*/ 25660 h 530351"/>
              <a:gd name="connsiteX515" fmla="*/ 93726 w 847534"/>
              <a:gd name="connsiteY515" fmla="*/ 27232 h 530351"/>
              <a:gd name="connsiteX516" fmla="*/ 95212 w 847534"/>
              <a:gd name="connsiteY516" fmla="*/ 28861 h 530351"/>
              <a:gd name="connsiteX517" fmla="*/ 96536 w 847534"/>
              <a:gd name="connsiteY517" fmla="*/ 33595 h 530351"/>
              <a:gd name="connsiteX518" fmla="*/ 94983 w 847534"/>
              <a:gd name="connsiteY518" fmla="*/ 37004 h 530351"/>
              <a:gd name="connsiteX519" fmla="*/ 94078 w 847534"/>
              <a:gd name="connsiteY519" fmla="*/ 48892 h 530351"/>
              <a:gd name="connsiteX520" fmla="*/ 95069 w 847534"/>
              <a:gd name="connsiteY520" fmla="*/ 51254 h 530351"/>
              <a:gd name="connsiteX521" fmla="*/ 97298 w 847534"/>
              <a:gd name="connsiteY521" fmla="*/ 55035 h 530351"/>
              <a:gd name="connsiteX522" fmla="*/ 98841 w 847534"/>
              <a:gd name="connsiteY522" fmla="*/ 61027 h 530351"/>
              <a:gd name="connsiteX523" fmla="*/ 99317 w 847534"/>
              <a:gd name="connsiteY523" fmla="*/ 65484 h 530351"/>
              <a:gd name="connsiteX524" fmla="*/ 100708 w 847534"/>
              <a:gd name="connsiteY524" fmla="*/ 69018 h 530351"/>
              <a:gd name="connsiteX525" fmla="*/ 100270 w 847534"/>
              <a:gd name="connsiteY525" fmla="*/ 77305 h 530351"/>
              <a:gd name="connsiteX526" fmla="*/ 100803 w 847534"/>
              <a:gd name="connsiteY526" fmla="*/ 79820 h 530351"/>
              <a:gd name="connsiteX527" fmla="*/ 102927 w 847534"/>
              <a:gd name="connsiteY527" fmla="*/ 83944 h 530351"/>
              <a:gd name="connsiteX528" fmla="*/ 106861 w 847534"/>
              <a:gd name="connsiteY528" fmla="*/ 87811 h 530351"/>
              <a:gd name="connsiteX529" fmla="*/ 107680 w 847534"/>
              <a:gd name="connsiteY529" fmla="*/ 89840 h 530351"/>
              <a:gd name="connsiteX530" fmla="*/ 112843 w 847534"/>
              <a:gd name="connsiteY530" fmla="*/ 92783 h 530351"/>
              <a:gd name="connsiteX531" fmla="*/ 115986 w 847534"/>
              <a:gd name="connsiteY531" fmla="*/ 96603 h 530351"/>
              <a:gd name="connsiteX532" fmla="*/ 122215 w 847534"/>
              <a:gd name="connsiteY532" fmla="*/ 101803 h 530351"/>
              <a:gd name="connsiteX533" fmla="*/ 124177 w 847534"/>
              <a:gd name="connsiteY533" fmla="*/ 103994 h 530351"/>
              <a:gd name="connsiteX534" fmla="*/ 129797 w 847534"/>
              <a:gd name="connsiteY534" fmla="*/ 112081 h 530351"/>
              <a:gd name="connsiteX535" fmla="*/ 129978 w 847534"/>
              <a:gd name="connsiteY535" fmla="*/ 114481 h 530351"/>
              <a:gd name="connsiteX536" fmla="*/ 131016 w 847534"/>
              <a:gd name="connsiteY536" fmla="*/ 117424 h 530351"/>
              <a:gd name="connsiteX537" fmla="*/ 134169 w 847534"/>
              <a:gd name="connsiteY537" fmla="*/ 116815 h 530351"/>
              <a:gd name="connsiteX538" fmla="*/ 135579 w 847534"/>
              <a:gd name="connsiteY538" fmla="*/ 119053 h 530351"/>
              <a:gd name="connsiteX539" fmla="*/ 135417 w 847534"/>
              <a:gd name="connsiteY539" fmla="*/ 120082 h 530351"/>
              <a:gd name="connsiteX540" fmla="*/ 135798 w 847534"/>
              <a:gd name="connsiteY540" fmla="*/ 120872 h 530351"/>
              <a:gd name="connsiteX541" fmla="*/ 137446 w 847534"/>
              <a:gd name="connsiteY541" fmla="*/ 120701 h 530351"/>
              <a:gd name="connsiteX542" fmla="*/ 138865 w 847534"/>
              <a:gd name="connsiteY542" fmla="*/ 121310 h 530351"/>
              <a:gd name="connsiteX543" fmla="*/ 141856 w 847534"/>
              <a:gd name="connsiteY543" fmla="*/ 130007 h 530351"/>
              <a:gd name="connsiteX544" fmla="*/ 143456 w 847534"/>
              <a:gd name="connsiteY544" fmla="*/ 131197 h 530351"/>
              <a:gd name="connsiteX545" fmla="*/ 145514 w 847534"/>
              <a:gd name="connsiteY545" fmla="*/ 131702 h 530351"/>
              <a:gd name="connsiteX546" fmla="*/ 147809 w 847534"/>
              <a:gd name="connsiteY546" fmla="*/ 132664 h 530351"/>
              <a:gd name="connsiteX547" fmla="*/ 147961 w 847534"/>
              <a:gd name="connsiteY547" fmla="*/ 134883 h 530351"/>
              <a:gd name="connsiteX548" fmla="*/ 147876 w 847534"/>
              <a:gd name="connsiteY548" fmla="*/ 136655 h 530351"/>
              <a:gd name="connsiteX549" fmla="*/ 149819 w 847534"/>
              <a:gd name="connsiteY549" fmla="*/ 139217 h 530351"/>
              <a:gd name="connsiteX550" fmla="*/ 149485 w 847534"/>
              <a:gd name="connsiteY550" fmla="*/ 142684 h 530351"/>
              <a:gd name="connsiteX551" fmla="*/ 151057 w 847534"/>
              <a:gd name="connsiteY551" fmla="*/ 145618 h 530351"/>
              <a:gd name="connsiteX552" fmla="*/ 150819 w 847534"/>
              <a:gd name="connsiteY552" fmla="*/ 148457 h 530351"/>
              <a:gd name="connsiteX553" fmla="*/ 151467 w 847534"/>
              <a:gd name="connsiteY553" fmla="*/ 150695 h 530351"/>
              <a:gd name="connsiteX554" fmla="*/ 156315 w 847534"/>
              <a:gd name="connsiteY554" fmla="*/ 155762 h 530351"/>
              <a:gd name="connsiteX555" fmla="*/ 162287 w 847534"/>
              <a:gd name="connsiteY555" fmla="*/ 159782 h 530351"/>
              <a:gd name="connsiteX556" fmla="*/ 163535 w 847534"/>
              <a:gd name="connsiteY556" fmla="*/ 165049 h 530351"/>
              <a:gd name="connsiteX557" fmla="*/ 165973 w 847534"/>
              <a:gd name="connsiteY557" fmla="*/ 169859 h 530351"/>
              <a:gd name="connsiteX558" fmla="*/ 168469 w 847534"/>
              <a:gd name="connsiteY558" fmla="*/ 171069 h 530351"/>
              <a:gd name="connsiteX559" fmla="*/ 170983 w 847534"/>
              <a:gd name="connsiteY559" fmla="*/ 173060 h 530351"/>
              <a:gd name="connsiteX560" fmla="*/ 170669 w 847534"/>
              <a:gd name="connsiteY560" fmla="*/ 175136 h 530351"/>
              <a:gd name="connsiteX561" fmla="*/ 170850 w 847534"/>
              <a:gd name="connsiteY561" fmla="*/ 176403 h 530351"/>
              <a:gd name="connsiteX562" fmla="*/ 174222 w 847534"/>
              <a:gd name="connsiteY562" fmla="*/ 180184 h 530351"/>
              <a:gd name="connsiteX563" fmla="*/ 174765 w 847534"/>
              <a:gd name="connsiteY563" fmla="*/ 184995 h 530351"/>
              <a:gd name="connsiteX564" fmla="*/ 177670 w 847534"/>
              <a:gd name="connsiteY564" fmla="*/ 188147 h 530351"/>
              <a:gd name="connsiteX565" fmla="*/ 178489 w 847534"/>
              <a:gd name="connsiteY565" fmla="*/ 188395 h 530351"/>
              <a:gd name="connsiteX566" fmla="*/ 179127 w 847534"/>
              <a:gd name="connsiteY566" fmla="*/ 187900 h 530351"/>
              <a:gd name="connsiteX567" fmla="*/ 177013 w 847534"/>
              <a:gd name="connsiteY567" fmla="*/ 184737 h 530351"/>
              <a:gd name="connsiteX568" fmla="*/ 175993 w 847534"/>
              <a:gd name="connsiteY568" fmla="*/ 182680 h 530351"/>
              <a:gd name="connsiteX569" fmla="*/ 175860 w 847534"/>
              <a:gd name="connsiteY569" fmla="*/ 179441 h 530351"/>
              <a:gd name="connsiteX570" fmla="*/ 176575 w 847534"/>
              <a:gd name="connsiteY570" fmla="*/ 179013 h 530351"/>
              <a:gd name="connsiteX571" fmla="*/ 182604 w 847534"/>
              <a:gd name="connsiteY571" fmla="*/ 184137 h 530351"/>
              <a:gd name="connsiteX572" fmla="*/ 183242 w 847534"/>
              <a:gd name="connsiteY572" fmla="*/ 187957 h 530351"/>
              <a:gd name="connsiteX573" fmla="*/ 185261 w 847534"/>
              <a:gd name="connsiteY573" fmla="*/ 190119 h 530351"/>
              <a:gd name="connsiteX574" fmla="*/ 185414 w 847534"/>
              <a:gd name="connsiteY574" fmla="*/ 193034 h 530351"/>
              <a:gd name="connsiteX575" fmla="*/ 186642 w 847534"/>
              <a:gd name="connsiteY575" fmla="*/ 194767 h 530351"/>
              <a:gd name="connsiteX576" fmla="*/ 187014 w 847534"/>
              <a:gd name="connsiteY576" fmla="*/ 197282 h 530351"/>
              <a:gd name="connsiteX577" fmla="*/ 188957 w 847534"/>
              <a:gd name="connsiteY577" fmla="*/ 201425 h 530351"/>
              <a:gd name="connsiteX578" fmla="*/ 189005 w 847534"/>
              <a:gd name="connsiteY578" fmla="*/ 207169 h 530351"/>
              <a:gd name="connsiteX579" fmla="*/ 190033 w 847534"/>
              <a:gd name="connsiteY579" fmla="*/ 211350 h 530351"/>
              <a:gd name="connsiteX580" fmla="*/ 193834 w 847534"/>
              <a:gd name="connsiteY580" fmla="*/ 217761 h 530351"/>
              <a:gd name="connsiteX581" fmla="*/ 196910 w 847534"/>
              <a:gd name="connsiteY581" fmla="*/ 219103 h 530351"/>
              <a:gd name="connsiteX582" fmla="*/ 197463 w 847534"/>
              <a:gd name="connsiteY582" fmla="*/ 222247 h 530351"/>
              <a:gd name="connsiteX583" fmla="*/ 200663 w 847534"/>
              <a:gd name="connsiteY583" fmla="*/ 230362 h 530351"/>
              <a:gd name="connsiteX584" fmla="*/ 204359 w 847534"/>
              <a:gd name="connsiteY584" fmla="*/ 234753 h 530351"/>
              <a:gd name="connsiteX585" fmla="*/ 206197 w 847534"/>
              <a:gd name="connsiteY585" fmla="*/ 238477 h 530351"/>
              <a:gd name="connsiteX586" fmla="*/ 206445 w 847534"/>
              <a:gd name="connsiteY586" fmla="*/ 240792 h 530351"/>
              <a:gd name="connsiteX587" fmla="*/ 205064 w 847534"/>
              <a:gd name="connsiteY587" fmla="*/ 244221 h 530351"/>
              <a:gd name="connsiteX588" fmla="*/ 204911 w 847534"/>
              <a:gd name="connsiteY588" fmla="*/ 246602 h 530351"/>
              <a:gd name="connsiteX589" fmla="*/ 206921 w 847534"/>
              <a:gd name="connsiteY589" fmla="*/ 253860 h 530351"/>
              <a:gd name="connsiteX590" fmla="*/ 209921 w 847534"/>
              <a:gd name="connsiteY590" fmla="*/ 257575 h 530351"/>
              <a:gd name="connsiteX591" fmla="*/ 213284 w 847534"/>
              <a:gd name="connsiteY591" fmla="*/ 258470 h 530351"/>
              <a:gd name="connsiteX592" fmla="*/ 213865 w 847534"/>
              <a:gd name="connsiteY592" fmla="*/ 259004 h 530351"/>
              <a:gd name="connsiteX593" fmla="*/ 213598 w 847534"/>
              <a:gd name="connsiteY593" fmla="*/ 259994 h 530351"/>
              <a:gd name="connsiteX594" fmla="*/ 214722 w 847534"/>
              <a:gd name="connsiteY594" fmla="*/ 260880 h 530351"/>
              <a:gd name="connsiteX595" fmla="*/ 215989 w 847534"/>
              <a:gd name="connsiteY595" fmla="*/ 259747 h 530351"/>
              <a:gd name="connsiteX596" fmla="*/ 216608 w 847534"/>
              <a:gd name="connsiteY596" fmla="*/ 258137 h 530351"/>
              <a:gd name="connsiteX597" fmla="*/ 215970 w 847534"/>
              <a:gd name="connsiteY597" fmla="*/ 256261 h 530351"/>
              <a:gd name="connsiteX598" fmla="*/ 215856 w 847534"/>
              <a:gd name="connsiteY598" fmla="*/ 254898 h 530351"/>
              <a:gd name="connsiteX599" fmla="*/ 216427 w 847534"/>
              <a:gd name="connsiteY599" fmla="*/ 253917 h 530351"/>
              <a:gd name="connsiteX600" fmla="*/ 217522 w 847534"/>
              <a:gd name="connsiteY600" fmla="*/ 253775 h 530351"/>
              <a:gd name="connsiteX601" fmla="*/ 223942 w 847534"/>
              <a:gd name="connsiteY601" fmla="*/ 258728 h 530351"/>
              <a:gd name="connsiteX602" fmla="*/ 225019 w 847534"/>
              <a:gd name="connsiteY602" fmla="*/ 260633 h 530351"/>
              <a:gd name="connsiteX603" fmla="*/ 227400 w 847534"/>
              <a:gd name="connsiteY603" fmla="*/ 262852 h 530351"/>
              <a:gd name="connsiteX604" fmla="*/ 229591 w 847534"/>
              <a:gd name="connsiteY604" fmla="*/ 265586 h 530351"/>
              <a:gd name="connsiteX605" fmla="*/ 230534 w 847534"/>
              <a:gd name="connsiteY605" fmla="*/ 267738 h 530351"/>
              <a:gd name="connsiteX606" fmla="*/ 232286 w 847534"/>
              <a:gd name="connsiteY606" fmla="*/ 269519 h 530351"/>
              <a:gd name="connsiteX607" fmla="*/ 233191 w 847534"/>
              <a:gd name="connsiteY607" fmla="*/ 273653 h 530351"/>
              <a:gd name="connsiteX608" fmla="*/ 237658 w 847534"/>
              <a:gd name="connsiteY608" fmla="*/ 275501 h 530351"/>
              <a:gd name="connsiteX609" fmla="*/ 240030 w 847534"/>
              <a:gd name="connsiteY609" fmla="*/ 278911 h 530351"/>
              <a:gd name="connsiteX610" fmla="*/ 240192 w 847534"/>
              <a:gd name="connsiteY610" fmla="*/ 281073 h 530351"/>
              <a:gd name="connsiteX611" fmla="*/ 239039 w 847534"/>
              <a:gd name="connsiteY611" fmla="*/ 286598 h 530351"/>
              <a:gd name="connsiteX612" fmla="*/ 238039 w 847534"/>
              <a:gd name="connsiteY612" fmla="*/ 288188 h 530351"/>
              <a:gd name="connsiteX613" fmla="*/ 234439 w 847534"/>
              <a:gd name="connsiteY613" fmla="*/ 290541 h 530351"/>
              <a:gd name="connsiteX614" fmla="*/ 231820 w 847534"/>
              <a:gd name="connsiteY614" fmla="*/ 293332 h 530351"/>
              <a:gd name="connsiteX615" fmla="*/ 229286 w 847534"/>
              <a:gd name="connsiteY615" fmla="*/ 295056 h 530351"/>
              <a:gd name="connsiteX616" fmla="*/ 226600 w 847534"/>
              <a:gd name="connsiteY616" fmla="*/ 296104 h 530351"/>
              <a:gd name="connsiteX617" fmla="*/ 224390 w 847534"/>
              <a:gd name="connsiteY617" fmla="*/ 295865 h 530351"/>
              <a:gd name="connsiteX618" fmla="*/ 222256 w 847534"/>
              <a:gd name="connsiteY618" fmla="*/ 292656 h 530351"/>
              <a:gd name="connsiteX619" fmla="*/ 219723 w 847534"/>
              <a:gd name="connsiteY619" fmla="*/ 282930 h 530351"/>
              <a:gd name="connsiteX620" fmla="*/ 218027 w 847534"/>
              <a:gd name="connsiteY620" fmla="*/ 280883 h 530351"/>
              <a:gd name="connsiteX621" fmla="*/ 216837 w 847534"/>
              <a:gd name="connsiteY621" fmla="*/ 277825 h 530351"/>
              <a:gd name="connsiteX622" fmla="*/ 214855 w 847534"/>
              <a:gd name="connsiteY622" fmla="*/ 275292 h 530351"/>
              <a:gd name="connsiteX623" fmla="*/ 207712 w 847534"/>
              <a:gd name="connsiteY623" fmla="*/ 271453 h 530351"/>
              <a:gd name="connsiteX624" fmla="*/ 204111 w 847534"/>
              <a:gd name="connsiteY624" fmla="*/ 267395 h 530351"/>
              <a:gd name="connsiteX625" fmla="*/ 200616 w 847534"/>
              <a:gd name="connsiteY625" fmla="*/ 264681 h 530351"/>
              <a:gd name="connsiteX626" fmla="*/ 196853 w 847534"/>
              <a:gd name="connsiteY626" fmla="*/ 260747 h 530351"/>
              <a:gd name="connsiteX627" fmla="*/ 186604 w 847534"/>
              <a:gd name="connsiteY627" fmla="*/ 254222 h 530351"/>
              <a:gd name="connsiteX628" fmla="*/ 182356 w 847534"/>
              <a:gd name="connsiteY628" fmla="*/ 250898 h 530351"/>
              <a:gd name="connsiteX629" fmla="*/ 179556 w 847534"/>
              <a:gd name="connsiteY629" fmla="*/ 247602 h 530351"/>
              <a:gd name="connsiteX630" fmla="*/ 177756 w 847534"/>
              <a:gd name="connsiteY630" fmla="*/ 247650 h 530351"/>
              <a:gd name="connsiteX631" fmla="*/ 176365 w 847534"/>
              <a:gd name="connsiteY631" fmla="*/ 247993 h 530351"/>
              <a:gd name="connsiteX632" fmla="*/ 175832 w 847534"/>
              <a:gd name="connsiteY632" fmla="*/ 247088 h 530351"/>
              <a:gd name="connsiteX633" fmla="*/ 175755 w 847534"/>
              <a:gd name="connsiteY633" fmla="*/ 245373 h 530351"/>
              <a:gd name="connsiteX634" fmla="*/ 175136 w 847534"/>
              <a:gd name="connsiteY634" fmla="*/ 244259 h 530351"/>
              <a:gd name="connsiteX635" fmla="*/ 169145 w 847534"/>
              <a:gd name="connsiteY635" fmla="*/ 239287 h 530351"/>
              <a:gd name="connsiteX636" fmla="*/ 167907 w 847534"/>
              <a:gd name="connsiteY636" fmla="*/ 236534 h 530351"/>
              <a:gd name="connsiteX637" fmla="*/ 167650 w 847534"/>
              <a:gd name="connsiteY637" fmla="*/ 233334 h 530351"/>
              <a:gd name="connsiteX638" fmla="*/ 169002 w 847534"/>
              <a:gd name="connsiteY638" fmla="*/ 225085 h 530351"/>
              <a:gd name="connsiteX639" fmla="*/ 169602 w 847534"/>
              <a:gd name="connsiteY639" fmla="*/ 220246 h 530351"/>
              <a:gd name="connsiteX640" fmla="*/ 169221 w 847534"/>
              <a:gd name="connsiteY640" fmla="*/ 217751 h 530351"/>
              <a:gd name="connsiteX641" fmla="*/ 168593 w 847534"/>
              <a:gd name="connsiteY641" fmla="*/ 217408 h 530351"/>
              <a:gd name="connsiteX642" fmla="*/ 168021 w 847534"/>
              <a:gd name="connsiteY642" fmla="*/ 216055 h 530351"/>
              <a:gd name="connsiteX643" fmla="*/ 167888 w 847534"/>
              <a:gd name="connsiteY643" fmla="*/ 212065 h 530351"/>
              <a:gd name="connsiteX644" fmla="*/ 166440 w 847534"/>
              <a:gd name="connsiteY644" fmla="*/ 207721 h 530351"/>
              <a:gd name="connsiteX645" fmla="*/ 161001 w 847534"/>
              <a:gd name="connsiteY645" fmla="*/ 198796 h 530351"/>
              <a:gd name="connsiteX646" fmla="*/ 157029 w 847534"/>
              <a:gd name="connsiteY646" fmla="*/ 197034 h 530351"/>
              <a:gd name="connsiteX647" fmla="*/ 153495 w 847534"/>
              <a:gd name="connsiteY647" fmla="*/ 195748 h 530351"/>
              <a:gd name="connsiteX648" fmla="*/ 143809 w 847534"/>
              <a:gd name="connsiteY648" fmla="*/ 187833 h 530351"/>
              <a:gd name="connsiteX649" fmla="*/ 141180 w 847534"/>
              <a:gd name="connsiteY649" fmla="*/ 183870 h 530351"/>
              <a:gd name="connsiteX650" fmla="*/ 140541 w 847534"/>
              <a:gd name="connsiteY650" fmla="*/ 181613 h 530351"/>
              <a:gd name="connsiteX651" fmla="*/ 140208 w 847534"/>
              <a:gd name="connsiteY651" fmla="*/ 177022 h 530351"/>
              <a:gd name="connsiteX652" fmla="*/ 138875 w 847534"/>
              <a:gd name="connsiteY652" fmla="*/ 179679 h 530351"/>
              <a:gd name="connsiteX653" fmla="*/ 137093 w 847534"/>
              <a:gd name="connsiteY653" fmla="*/ 181651 h 530351"/>
              <a:gd name="connsiteX654" fmla="*/ 132988 w 847534"/>
              <a:gd name="connsiteY654" fmla="*/ 181508 h 530351"/>
              <a:gd name="connsiteX655" fmla="*/ 128378 w 847534"/>
              <a:gd name="connsiteY655" fmla="*/ 183728 h 530351"/>
              <a:gd name="connsiteX656" fmla="*/ 125635 w 847534"/>
              <a:gd name="connsiteY656" fmla="*/ 181642 h 530351"/>
              <a:gd name="connsiteX657" fmla="*/ 124149 w 847534"/>
              <a:gd name="connsiteY657" fmla="*/ 179270 h 530351"/>
              <a:gd name="connsiteX658" fmla="*/ 121892 w 847534"/>
              <a:gd name="connsiteY658" fmla="*/ 176422 h 530351"/>
              <a:gd name="connsiteX659" fmla="*/ 119358 w 847534"/>
              <a:gd name="connsiteY659" fmla="*/ 175860 h 530351"/>
              <a:gd name="connsiteX660" fmla="*/ 117739 w 847534"/>
              <a:gd name="connsiteY660" fmla="*/ 175784 h 530351"/>
              <a:gd name="connsiteX661" fmla="*/ 114700 w 847534"/>
              <a:gd name="connsiteY661" fmla="*/ 172250 h 530351"/>
              <a:gd name="connsiteX662" fmla="*/ 112243 w 847534"/>
              <a:gd name="connsiteY662" fmla="*/ 171126 h 530351"/>
              <a:gd name="connsiteX663" fmla="*/ 108728 w 847534"/>
              <a:gd name="connsiteY663" fmla="*/ 170688 h 530351"/>
              <a:gd name="connsiteX664" fmla="*/ 105737 w 847534"/>
              <a:gd name="connsiteY664" fmla="*/ 168897 h 530351"/>
              <a:gd name="connsiteX665" fmla="*/ 104813 w 847534"/>
              <a:gd name="connsiteY665" fmla="*/ 166935 h 530351"/>
              <a:gd name="connsiteX666" fmla="*/ 104318 w 847534"/>
              <a:gd name="connsiteY666" fmla="*/ 164163 h 530351"/>
              <a:gd name="connsiteX667" fmla="*/ 103203 w 847534"/>
              <a:gd name="connsiteY667" fmla="*/ 162525 h 530351"/>
              <a:gd name="connsiteX668" fmla="*/ 98508 w 847534"/>
              <a:gd name="connsiteY668" fmla="*/ 159277 h 530351"/>
              <a:gd name="connsiteX669" fmla="*/ 94688 w 847534"/>
              <a:gd name="connsiteY669" fmla="*/ 155686 h 530351"/>
              <a:gd name="connsiteX670" fmla="*/ 91088 w 847534"/>
              <a:gd name="connsiteY670" fmla="*/ 153381 h 530351"/>
              <a:gd name="connsiteX671" fmla="*/ 90030 w 847534"/>
              <a:gd name="connsiteY671" fmla="*/ 151495 h 530351"/>
              <a:gd name="connsiteX672" fmla="*/ 89945 w 847534"/>
              <a:gd name="connsiteY672" fmla="*/ 150200 h 530351"/>
              <a:gd name="connsiteX673" fmla="*/ 95641 w 847534"/>
              <a:gd name="connsiteY673" fmla="*/ 150562 h 530351"/>
              <a:gd name="connsiteX674" fmla="*/ 102413 w 847534"/>
              <a:gd name="connsiteY674" fmla="*/ 151943 h 530351"/>
              <a:gd name="connsiteX675" fmla="*/ 105661 w 847534"/>
              <a:gd name="connsiteY675" fmla="*/ 151552 h 530351"/>
              <a:gd name="connsiteX676" fmla="*/ 107680 w 847534"/>
              <a:gd name="connsiteY676" fmla="*/ 150219 h 530351"/>
              <a:gd name="connsiteX677" fmla="*/ 109614 w 847534"/>
              <a:gd name="connsiteY677" fmla="*/ 149257 h 530351"/>
              <a:gd name="connsiteX678" fmla="*/ 109919 w 847534"/>
              <a:gd name="connsiteY678" fmla="*/ 150295 h 530351"/>
              <a:gd name="connsiteX679" fmla="*/ 109566 w 847534"/>
              <a:gd name="connsiteY679" fmla="*/ 152181 h 530351"/>
              <a:gd name="connsiteX680" fmla="*/ 111423 w 847534"/>
              <a:gd name="connsiteY680" fmla="*/ 153914 h 530351"/>
              <a:gd name="connsiteX681" fmla="*/ 113976 w 847534"/>
              <a:gd name="connsiteY681" fmla="*/ 155315 h 530351"/>
              <a:gd name="connsiteX682" fmla="*/ 115786 w 847534"/>
              <a:gd name="connsiteY682" fmla="*/ 155181 h 530351"/>
              <a:gd name="connsiteX683" fmla="*/ 114024 w 847534"/>
              <a:gd name="connsiteY683" fmla="*/ 153648 h 530351"/>
              <a:gd name="connsiteX684" fmla="*/ 112947 w 847534"/>
              <a:gd name="connsiteY684" fmla="*/ 150524 h 530351"/>
              <a:gd name="connsiteX685" fmla="*/ 113433 w 847534"/>
              <a:gd name="connsiteY685" fmla="*/ 149400 h 530351"/>
              <a:gd name="connsiteX686" fmla="*/ 113405 w 847534"/>
              <a:gd name="connsiteY686" fmla="*/ 147837 h 530351"/>
              <a:gd name="connsiteX687" fmla="*/ 110881 w 847534"/>
              <a:gd name="connsiteY687" fmla="*/ 148190 h 530351"/>
              <a:gd name="connsiteX688" fmla="*/ 110528 w 847534"/>
              <a:gd name="connsiteY688" fmla="*/ 147399 h 530351"/>
              <a:gd name="connsiteX689" fmla="*/ 112690 w 847534"/>
              <a:gd name="connsiteY689" fmla="*/ 145018 h 530351"/>
              <a:gd name="connsiteX690" fmla="*/ 115167 w 847534"/>
              <a:gd name="connsiteY690" fmla="*/ 138751 h 530351"/>
              <a:gd name="connsiteX691" fmla="*/ 116348 w 847534"/>
              <a:gd name="connsiteY691" fmla="*/ 132559 h 530351"/>
              <a:gd name="connsiteX692" fmla="*/ 113757 w 847534"/>
              <a:gd name="connsiteY692" fmla="*/ 127130 h 530351"/>
              <a:gd name="connsiteX693" fmla="*/ 109385 w 847534"/>
              <a:gd name="connsiteY693" fmla="*/ 123358 h 530351"/>
              <a:gd name="connsiteX694" fmla="*/ 99898 w 847534"/>
              <a:gd name="connsiteY694" fmla="*/ 112281 h 530351"/>
              <a:gd name="connsiteX695" fmla="*/ 94231 w 847534"/>
              <a:gd name="connsiteY695" fmla="*/ 106575 h 530351"/>
              <a:gd name="connsiteX696" fmla="*/ 92593 w 847534"/>
              <a:gd name="connsiteY696" fmla="*/ 104451 h 530351"/>
              <a:gd name="connsiteX697" fmla="*/ 91088 w 847534"/>
              <a:gd name="connsiteY697" fmla="*/ 103451 h 530351"/>
              <a:gd name="connsiteX698" fmla="*/ 86468 w 847534"/>
              <a:gd name="connsiteY698" fmla="*/ 102146 h 530351"/>
              <a:gd name="connsiteX699" fmla="*/ 82591 w 847534"/>
              <a:gd name="connsiteY699" fmla="*/ 98946 h 530351"/>
              <a:gd name="connsiteX700" fmla="*/ 75800 w 847534"/>
              <a:gd name="connsiteY700" fmla="*/ 94412 h 530351"/>
              <a:gd name="connsiteX701" fmla="*/ 72895 w 847534"/>
              <a:gd name="connsiteY701" fmla="*/ 92069 h 530351"/>
              <a:gd name="connsiteX702" fmla="*/ 70895 w 847534"/>
              <a:gd name="connsiteY702" fmla="*/ 86573 h 530351"/>
              <a:gd name="connsiteX703" fmla="*/ 69304 w 847534"/>
              <a:gd name="connsiteY703" fmla="*/ 85820 h 530351"/>
              <a:gd name="connsiteX704" fmla="*/ 69809 w 847534"/>
              <a:gd name="connsiteY704" fmla="*/ 82010 h 530351"/>
              <a:gd name="connsiteX705" fmla="*/ 69114 w 847534"/>
              <a:gd name="connsiteY705" fmla="*/ 75257 h 530351"/>
              <a:gd name="connsiteX706" fmla="*/ 67970 w 847534"/>
              <a:gd name="connsiteY706" fmla="*/ 73523 h 530351"/>
              <a:gd name="connsiteX707" fmla="*/ 64294 w 847534"/>
              <a:gd name="connsiteY707" fmla="*/ 71837 h 530351"/>
              <a:gd name="connsiteX708" fmla="*/ 63417 w 847534"/>
              <a:gd name="connsiteY708" fmla="*/ 67237 h 530351"/>
              <a:gd name="connsiteX709" fmla="*/ 63237 w 847534"/>
              <a:gd name="connsiteY709" fmla="*/ 62855 h 530351"/>
              <a:gd name="connsiteX710" fmla="*/ 62522 w 847534"/>
              <a:gd name="connsiteY710" fmla="*/ 59798 h 530351"/>
              <a:gd name="connsiteX711" fmla="*/ 56264 w 847534"/>
              <a:gd name="connsiteY711" fmla="*/ 54645 h 530351"/>
              <a:gd name="connsiteX712" fmla="*/ 55912 w 847534"/>
              <a:gd name="connsiteY712" fmla="*/ 52149 h 530351"/>
              <a:gd name="connsiteX713" fmla="*/ 55912 w 847534"/>
              <a:gd name="connsiteY713" fmla="*/ 49777 h 530351"/>
              <a:gd name="connsiteX714" fmla="*/ 55274 w 847534"/>
              <a:gd name="connsiteY714" fmla="*/ 47425 h 530351"/>
              <a:gd name="connsiteX715" fmla="*/ 51930 w 847534"/>
              <a:gd name="connsiteY715" fmla="*/ 42501 h 530351"/>
              <a:gd name="connsiteX716" fmla="*/ 47892 w 847534"/>
              <a:gd name="connsiteY716" fmla="*/ 38195 h 530351"/>
              <a:gd name="connsiteX717" fmla="*/ 46482 w 847534"/>
              <a:gd name="connsiteY717" fmla="*/ 36138 h 530351"/>
              <a:gd name="connsiteX718" fmla="*/ 46311 w 847534"/>
              <a:gd name="connsiteY718" fmla="*/ 31966 h 530351"/>
              <a:gd name="connsiteX719" fmla="*/ 44882 w 847534"/>
              <a:gd name="connsiteY719" fmla="*/ 30842 h 530351"/>
              <a:gd name="connsiteX720" fmla="*/ 45425 w 847534"/>
              <a:gd name="connsiteY720" fmla="*/ 30556 h 530351"/>
              <a:gd name="connsiteX721" fmla="*/ 46749 w 847534"/>
              <a:gd name="connsiteY721" fmla="*/ 30661 h 530351"/>
              <a:gd name="connsiteX722" fmla="*/ 47501 w 847534"/>
              <a:gd name="connsiteY722" fmla="*/ 30108 h 530351"/>
              <a:gd name="connsiteX723" fmla="*/ 47587 w 847534"/>
              <a:gd name="connsiteY723" fmla="*/ 27194 h 530351"/>
              <a:gd name="connsiteX724" fmla="*/ 41510 w 847534"/>
              <a:gd name="connsiteY724" fmla="*/ 22612 h 530351"/>
              <a:gd name="connsiteX725" fmla="*/ 39757 w 847534"/>
              <a:gd name="connsiteY725" fmla="*/ 16297 h 530351"/>
              <a:gd name="connsiteX726" fmla="*/ 36519 w 847534"/>
              <a:gd name="connsiteY726" fmla="*/ 12945 h 530351"/>
              <a:gd name="connsiteX727" fmla="*/ 35757 w 847534"/>
              <a:gd name="connsiteY727" fmla="*/ 11735 h 530351"/>
              <a:gd name="connsiteX728" fmla="*/ 34014 w 847534"/>
              <a:gd name="connsiteY728" fmla="*/ 5753 h 530351"/>
              <a:gd name="connsiteX729" fmla="*/ 41662 w 847534"/>
              <a:gd name="connsiteY729" fmla="*/ 5077 h 530351"/>
              <a:gd name="connsiteX730" fmla="*/ 49311 w 847534"/>
              <a:gd name="connsiteY730" fmla="*/ 4401 h 530351"/>
              <a:gd name="connsiteX731" fmla="*/ 56960 w 847534"/>
              <a:gd name="connsiteY731" fmla="*/ 3724 h 530351"/>
              <a:gd name="connsiteX732" fmla="*/ 64608 w 847534"/>
              <a:gd name="connsiteY732" fmla="*/ 3048 h 530351"/>
              <a:gd name="connsiteX733" fmla="*/ 72257 w 847534"/>
              <a:gd name="connsiteY733" fmla="*/ 2372 h 530351"/>
              <a:gd name="connsiteX734" fmla="*/ 79905 w 847534"/>
              <a:gd name="connsiteY734" fmla="*/ 1696 h 530351"/>
              <a:gd name="connsiteX735" fmla="*/ 87554 w 847534"/>
              <a:gd name="connsiteY735" fmla="*/ 1019 h 530351"/>
              <a:gd name="connsiteX736" fmla="*/ 95202 w 847534"/>
              <a:gd name="connsiteY736" fmla="*/ 343 h 530351"/>
              <a:gd name="connsiteX737" fmla="*/ 98260 w 847534"/>
              <a:gd name="connsiteY737" fmla="*/ 0 h 530351"/>
              <a:gd name="connsiteX738" fmla="*/ 96564 w 847534"/>
              <a:gd name="connsiteY738" fmla="*/ 4763 h 530351"/>
              <a:gd name="connsiteX739" fmla="*/ 95288 w 847534"/>
              <a:gd name="connsiteY739" fmla="*/ 6543 h 530351"/>
              <a:gd name="connsiteX740" fmla="*/ 107966 w 847534"/>
              <a:gd name="connsiteY740" fmla="*/ 11211 h 530351"/>
              <a:gd name="connsiteX741" fmla="*/ 120644 w 847534"/>
              <a:gd name="connsiteY741" fmla="*/ 15869 h 530351"/>
              <a:gd name="connsiteX742" fmla="*/ 133322 w 847534"/>
              <a:gd name="connsiteY742" fmla="*/ 20517 h 530351"/>
              <a:gd name="connsiteX743" fmla="*/ 145999 w 847534"/>
              <a:gd name="connsiteY743" fmla="*/ 25155 h 530351"/>
              <a:gd name="connsiteX744" fmla="*/ 158677 w 847534"/>
              <a:gd name="connsiteY744" fmla="*/ 29794 h 530351"/>
              <a:gd name="connsiteX745" fmla="*/ 171355 w 847534"/>
              <a:gd name="connsiteY745" fmla="*/ 34423 h 530351"/>
              <a:gd name="connsiteX746" fmla="*/ 184033 w 847534"/>
              <a:gd name="connsiteY746" fmla="*/ 39043 h 530351"/>
              <a:gd name="connsiteX747" fmla="*/ 196710 w 847534"/>
              <a:gd name="connsiteY747" fmla="*/ 43653 h 530351"/>
              <a:gd name="connsiteX748" fmla="*/ 206159 w 847534"/>
              <a:gd name="connsiteY748" fmla="*/ 43634 h 530351"/>
              <a:gd name="connsiteX749" fmla="*/ 215608 w 847534"/>
              <a:gd name="connsiteY749" fmla="*/ 43615 h 530351"/>
              <a:gd name="connsiteX750" fmla="*/ 225057 w 847534"/>
              <a:gd name="connsiteY750" fmla="*/ 43596 h 530351"/>
              <a:gd name="connsiteX751" fmla="*/ 234506 w 847534"/>
              <a:gd name="connsiteY751" fmla="*/ 43577 h 530351"/>
              <a:gd name="connsiteX752" fmla="*/ 243954 w 847534"/>
              <a:gd name="connsiteY752" fmla="*/ 43558 h 530351"/>
              <a:gd name="connsiteX753" fmla="*/ 253403 w 847534"/>
              <a:gd name="connsiteY753" fmla="*/ 43539 h 530351"/>
              <a:gd name="connsiteX754" fmla="*/ 262852 w 847534"/>
              <a:gd name="connsiteY754" fmla="*/ 43520 h 530351"/>
              <a:gd name="connsiteX755" fmla="*/ 272301 w 847534"/>
              <a:gd name="connsiteY755" fmla="*/ 43501 h 530351"/>
              <a:gd name="connsiteX756" fmla="*/ 272320 w 847534"/>
              <a:gd name="connsiteY756" fmla="*/ 39996 h 530351"/>
              <a:gd name="connsiteX757" fmla="*/ 272329 w 847534"/>
              <a:gd name="connsiteY757" fmla="*/ 36490 h 530351"/>
              <a:gd name="connsiteX758" fmla="*/ 272348 w 847534"/>
              <a:gd name="connsiteY758" fmla="*/ 32976 h 530351"/>
              <a:gd name="connsiteX759" fmla="*/ 272367 w 847534"/>
              <a:gd name="connsiteY759" fmla="*/ 29461 h 530351"/>
              <a:gd name="connsiteX760" fmla="*/ 278244 w 847534"/>
              <a:gd name="connsiteY760" fmla="*/ 29499 h 530351"/>
              <a:gd name="connsiteX761" fmla="*/ 284121 w 847534"/>
              <a:gd name="connsiteY761" fmla="*/ 29537 h 530351"/>
              <a:gd name="connsiteX762" fmla="*/ 289998 w 847534"/>
              <a:gd name="connsiteY762" fmla="*/ 29566 h 530351"/>
              <a:gd name="connsiteX763" fmla="*/ 295875 w 847534"/>
              <a:gd name="connsiteY763" fmla="*/ 29604 h 530351"/>
              <a:gd name="connsiteX764" fmla="*/ 301752 w 847534"/>
              <a:gd name="connsiteY764" fmla="*/ 29632 h 530351"/>
              <a:gd name="connsiteX765" fmla="*/ 307629 w 847534"/>
              <a:gd name="connsiteY765" fmla="*/ 29670 h 530351"/>
              <a:gd name="connsiteX766" fmla="*/ 313506 w 847534"/>
              <a:gd name="connsiteY766" fmla="*/ 29708 h 530351"/>
              <a:gd name="connsiteX767" fmla="*/ 319383 w 847534"/>
              <a:gd name="connsiteY767" fmla="*/ 29746 h 530351"/>
              <a:gd name="connsiteX768" fmla="*/ 319592 w 847534"/>
              <a:gd name="connsiteY768" fmla="*/ 29804 h 530351"/>
              <a:gd name="connsiteX769" fmla="*/ 319840 w 847534"/>
              <a:gd name="connsiteY769" fmla="*/ 29928 h 530351"/>
              <a:gd name="connsiteX770" fmla="*/ 322221 w 847534"/>
              <a:gd name="connsiteY770" fmla="*/ 32604 h 530351"/>
              <a:gd name="connsiteX771" fmla="*/ 324660 w 847534"/>
              <a:gd name="connsiteY771" fmla="*/ 36795 h 530351"/>
              <a:gd name="connsiteX772" fmla="*/ 327536 w 847534"/>
              <a:gd name="connsiteY772" fmla="*/ 39719 h 530351"/>
              <a:gd name="connsiteX773" fmla="*/ 330851 w 847534"/>
              <a:gd name="connsiteY773" fmla="*/ 41377 h 530351"/>
              <a:gd name="connsiteX774" fmla="*/ 336499 w 847534"/>
              <a:gd name="connsiteY774" fmla="*/ 46253 h 530351"/>
              <a:gd name="connsiteX775" fmla="*/ 344481 w 847534"/>
              <a:gd name="connsiteY775" fmla="*/ 54340 h 530351"/>
              <a:gd name="connsiteX776" fmla="*/ 350844 w 847534"/>
              <a:gd name="connsiteY776" fmla="*/ 59712 h 530351"/>
              <a:gd name="connsiteX777" fmla="*/ 355597 w 847534"/>
              <a:gd name="connsiteY777" fmla="*/ 62398 h 530351"/>
              <a:gd name="connsiteX778" fmla="*/ 358778 w 847534"/>
              <a:gd name="connsiteY778" fmla="*/ 64703 h 530351"/>
              <a:gd name="connsiteX779" fmla="*/ 360407 w 847534"/>
              <a:gd name="connsiteY779" fmla="*/ 66637 h 530351"/>
              <a:gd name="connsiteX780" fmla="*/ 362598 w 847534"/>
              <a:gd name="connsiteY780" fmla="*/ 70828 h 530351"/>
              <a:gd name="connsiteX781" fmla="*/ 366732 w 847534"/>
              <a:gd name="connsiteY781" fmla="*/ 80477 h 530351"/>
              <a:gd name="connsiteX782" fmla="*/ 366732 w 847534"/>
              <a:gd name="connsiteY782" fmla="*/ 84896 h 530351"/>
              <a:gd name="connsiteX783" fmla="*/ 368313 w 847534"/>
              <a:gd name="connsiteY783" fmla="*/ 89078 h 530351"/>
              <a:gd name="connsiteX784" fmla="*/ 371475 w 847534"/>
              <a:gd name="connsiteY784" fmla="*/ 94488 h 530351"/>
              <a:gd name="connsiteX785" fmla="*/ 374237 w 847534"/>
              <a:gd name="connsiteY785" fmla="*/ 97669 h 530351"/>
              <a:gd name="connsiteX786" fmla="*/ 376600 w 847534"/>
              <a:gd name="connsiteY786" fmla="*/ 98631 h 530351"/>
              <a:gd name="connsiteX787" fmla="*/ 379181 w 847534"/>
              <a:gd name="connsiteY787" fmla="*/ 100546 h 530351"/>
              <a:gd name="connsiteX788" fmla="*/ 381981 w 847534"/>
              <a:gd name="connsiteY788" fmla="*/ 103413 h 530351"/>
              <a:gd name="connsiteX789" fmla="*/ 385210 w 847534"/>
              <a:gd name="connsiteY789" fmla="*/ 105337 h 530351"/>
              <a:gd name="connsiteX790" fmla="*/ 388868 w 847534"/>
              <a:gd name="connsiteY790" fmla="*/ 106318 h 530351"/>
              <a:gd name="connsiteX791" fmla="*/ 393916 w 847534"/>
              <a:gd name="connsiteY791" fmla="*/ 108890 h 530351"/>
              <a:gd name="connsiteX792" fmla="*/ 400355 w 847534"/>
              <a:gd name="connsiteY792" fmla="*/ 113043 h 530351"/>
              <a:gd name="connsiteX793" fmla="*/ 404774 w 847534"/>
              <a:gd name="connsiteY793" fmla="*/ 115157 h 530351"/>
              <a:gd name="connsiteX794" fmla="*/ 407165 w 847534"/>
              <a:gd name="connsiteY794" fmla="*/ 115253 h 530351"/>
              <a:gd name="connsiteX795" fmla="*/ 409261 w 847534"/>
              <a:gd name="connsiteY795" fmla="*/ 113919 h 530351"/>
              <a:gd name="connsiteX796" fmla="*/ 411051 w 847534"/>
              <a:gd name="connsiteY796" fmla="*/ 111166 h 530351"/>
              <a:gd name="connsiteX797" fmla="*/ 412814 w 847534"/>
              <a:gd name="connsiteY797" fmla="*/ 109394 h 530351"/>
              <a:gd name="connsiteX798" fmla="*/ 414547 w 847534"/>
              <a:gd name="connsiteY798" fmla="*/ 108604 h 530351"/>
              <a:gd name="connsiteX799" fmla="*/ 415252 w 847534"/>
              <a:gd name="connsiteY799" fmla="*/ 107337 h 530351"/>
              <a:gd name="connsiteX800" fmla="*/ 414928 w 847534"/>
              <a:gd name="connsiteY800" fmla="*/ 105585 h 530351"/>
              <a:gd name="connsiteX801" fmla="*/ 416100 w 847534"/>
              <a:gd name="connsiteY801" fmla="*/ 101660 h 530351"/>
              <a:gd name="connsiteX802" fmla="*/ 418767 w 847534"/>
              <a:gd name="connsiteY802" fmla="*/ 95545 h 530351"/>
              <a:gd name="connsiteX803" fmla="*/ 421948 w 847534"/>
              <a:gd name="connsiteY803" fmla="*/ 92230 h 530351"/>
              <a:gd name="connsiteX804" fmla="*/ 425653 w 847534"/>
              <a:gd name="connsiteY804" fmla="*/ 91716 h 530351"/>
              <a:gd name="connsiteX805" fmla="*/ 428073 w 847534"/>
              <a:gd name="connsiteY805" fmla="*/ 90564 h 530351"/>
              <a:gd name="connsiteX806" fmla="*/ 429216 w 847534"/>
              <a:gd name="connsiteY806" fmla="*/ 88773 h 530351"/>
              <a:gd name="connsiteX807" fmla="*/ 431197 w 847534"/>
              <a:gd name="connsiteY807" fmla="*/ 88582 h 530351"/>
              <a:gd name="connsiteX808" fmla="*/ 434026 w 847534"/>
              <a:gd name="connsiteY808" fmla="*/ 89983 h 530351"/>
              <a:gd name="connsiteX809" fmla="*/ 438626 w 847534"/>
              <a:gd name="connsiteY809" fmla="*/ 90887 h 530351"/>
              <a:gd name="connsiteX810" fmla="*/ 444999 w 847534"/>
              <a:gd name="connsiteY810" fmla="*/ 91287 h 530351"/>
              <a:gd name="connsiteX811" fmla="*/ 448761 w 847534"/>
              <a:gd name="connsiteY811" fmla="*/ 91154 h 530351"/>
              <a:gd name="connsiteX812" fmla="*/ 449913 w 847534"/>
              <a:gd name="connsiteY812" fmla="*/ 90468 h 530351"/>
              <a:gd name="connsiteX813" fmla="*/ 450514 w 847534"/>
              <a:gd name="connsiteY813" fmla="*/ 90506 h 530351"/>
              <a:gd name="connsiteX814" fmla="*/ 450561 w 847534"/>
              <a:gd name="connsiteY814" fmla="*/ 91259 h 530351"/>
              <a:gd name="connsiteX815" fmla="*/ 451504 w 847534"/>
              <a:gd name="connsiteY815" fmla="*/ 91583 h 530351"/>
              <a:gd name="connsiteX816" fmla="*/ 453342 w 847534"/>
              <a:gd name="connsiteY816" fmla="*/ 91469 h 530351"/>
              <a:gd name="connsiteX817" fmla="*/ 454943 w 847534"/>
              <a:gd name="connsiteY817" fmla="*/ 92516 h 530351"/>
              <a:gd name="connsiteX818" fmla="*/ 457000 w 847534"/>
              <a:gd name="connsiteY818" fmla="*/ 95840 h 530351"/>
              <a:gd name="connsiteX819" fmla="*/ 464068 w 847534"/>
              <a:gd name="connsiteY819" fmla="*/ 101155 h 530351"/>
              <a:gd name="connsiteX820" fmla="*/ 464077 w 847534"/>
              <a:gd name="connsiteY820" fmla="*/ 101155 h 530351"/>
              <a:gd name="connsiteX821" fmla="*/ 464677 w 847534"/>
              <a:gd name="connsiteY821" fmla="*/ 102975 h 530351"/>
              <a:gd name="connsiteX822" fmla="*/ 467135 w 847534"/>
              <a:gd name="connsiteY822" fmla="*/ 105594 h 530351"/>
              <a:gd name="connsiteX823" fmla="*/ 471669 w 847534"/>
              <a:gd name="connsiteY823" fmla="*/ 109623 h 530351"/>
              <a:gd name="connsiteX824" fmla="*/ 474231 w 847534"/>
              <a:gd name="connsiteY824" fmla="*/ 113090 h 530351"/>
              <a:gd name="connsiteX825" fmla="*/ 474831 w 847534"/>
              <a:gd name="connsiteY825" fmla="*/ 116005 h 530351"/>
              <a:gd name="connsiteX826" fmla="*/ 477145 w 847534"/>
              <a:gd name="connsiteY826" fmla="*/ 120605 h 530351"/>
              <a:gd name="connsiteX827" fmla="*/ 481174 w 847534"/>
              <a:gd name="connsiteY827" fmla="*/ 126882 h 530351"/>
              <a:gd name="connsiteX828" fmla="*/ 482965 w 847534"/>
              <a:gd name="connsiteY828" fmla="*/ 130264 h 530351"/>
              <a:gd name="connsiteX829" fmla="*/ 482527 w 847534"/>
              <a:gd name="connsiteY829" fmla="*/ 130750 h 530351"/>
              <a:gd name="connsiteX830" fmla="*/ 482841 w 847534"/>
              <a:gd name="connsiteY830" fmla="*/ 132512 h 530351"/>
              <a:gd name="connsiteX831" fmla="*/ 483918 w 847534"/>
              <a:gd name="connsiteY831" fmla="*/ 135550 h 530351"/>
              <a:gd name="connsiteX832" fmla="*/ 485908 w 847534"/>
              <a:gd name="connsiteY832" fmla="*/ 138122 h 530351"/>
              <a:gd name="connsiteX833" fmla="*/ 488833 w 847534"/>
              <a:gd name="connsiteY833" fmla="*/ 140227 h 530351"/>
              <a:gd name="connsiteX834" fmla="*/ 491785 w 847534"/>
              <a:gd name="connsiteY834" fmla="*/ 143999 h 530351"/>
              <a:gd name="connsiteX835" fmla="*/ 494767 w 847534"/>
              <a:gd name="connsiteY835" fmla="*/ 149438 h 530351"/>
              <a:gd name="connsiteX836" fmla="*/ 498386 w 847534"/>
              <a:gd name="connsiteY836" fmla="*/ 153571 h 530351"/>
              <a:gd name="connsiteX837" fmla="*/ 502634 w 847534"/>
              <a:gd name="connsiteY837" fmla="*/ 156391 h 530351"/>
              <a:gd name="connsiteX838" fmla="*/ 505035 w 847534"/>
              <a:gd name="connsiteY838" fmla="*/ 159020 h 530351"/>
              <a:gd name="connsiteX839" fmla="*/ 505597 w 847534"/>
              <a:gd name="connsiteY839" fmla="*/ 161449 h 530351"/>
              <a:gd name="connsiteX840" fmla="*/ 505559 w 847534"/>
              <a:gd name="connsiteY840" fmla="*/ 163525 h 530351"/>
              <a:gd name="connsiteX841" fmla="*/ 504911 w 847534"/>
              <a:gd name="connsiteY841" fmla="*/ 165249 h 530351"/>
              <a:gd name="connsiteX842" fmla="*/ 505187 w 847534"/>
              <a:gd name="connsiteY842" fmla="*/ 166887 h 530351"/>
              <a:gd name="connsiteX843" fmla="*/ 506378 w 847534"/>
              <a:gd name="connsiteY843" fmla="*/ 168440 h 530351"/>
              <a:gd name="connsiteX844" fmla="*/ 506778 w 847534"/>
              <a:gd name="connsiteY844" fmla="*/ 170345 h 530351"/>
              <a:gd name="connsiteX845" fmla="*/ 506311 w 847534"/>
              <a:gd name="connsiteY845" fmla="*/ 172983 h 530351"/>
              <a:gd name="connsiteX846" fmla="*/ 506340 w 847534"/>
              <a:gd name="connsiteY846" fmla="*/ 173726 h 530351"/>
              <a:gd name="connsiteX847" fmla="*/ 506340 w 847534"/>
              <a:gd name="connsiteY847" fmla="*/ 173726 h 530351"/>
              <a:gd name="connsiteX848" fmla="*/ 506682 w 847534"/>
              <a:gd name="connsiteY848" fmla="*/ 174327 h 530351"/>
              <a:gd name="connsiteX849" fmla="*/ 510454 w 847534"/>
              <a:gd name="connsiteY849" fmla="*/ 178860 h 530351"/>
              <a:gd name="connsiteX850" fmla="*/ 512397 w 847534"/>
              <a:gd name="connsiteY850" fmla="*/ 182518 h 530351"/>
              <a:gd name="connsiteX851" fmla="*/ 513940 w 847534"/>
              <a:gd name="connsiteY851" fmla="*/ 188347 h 530351"/>
              <a:gd name="connsiteX852" fmla="*/ 513950 w 847534"/>
              <a:gd name="connsiteY852" fmla="*/ 188395 h 530351"/>
              <a:gd name="connsiteX853" fmla="*/ 515664 w 847534"/>
              <a:gd name="connsiteY853" fmla="*/ 191881 h 530351"/>
              <a:gd name="connsiteX854" fmla="*/ 518141 w 847534"/>
              <a:gd name="connsiteY854" fmla="*/ 193300 h 530351"/>
              <a:gd name="connsiteX855" fmla="*/ 521942 w 847534"/>
              <a:gd name="connsiteY855" fmla="*/ 193834 h 530351"/>
              <a:gd name="connsiteX856" fmla="*/ 524828 w 847534"/>
              <a:gd name="connsiteY856" fmla="*/ 195043 h 530351"/>
              <a:gd name="connsiteX857" fmla="*/ 526799 w 847534"/>
              <a:gd name="connsiteY857" fmla="*/ 196939 h 530351"/>
              <a:gd name="connsiteX858" fmla="*/ 529295 w 847534"/>
              <a:gd name="connsiteY858" fmla="*/ 198082 h 530351"/>
              <a:gd name="connsiteX859" fmla="*/ 532295 w 847534"/>
              <a:gd name="connsiteY859" fmla="*/ 198472 h 530351"/>
              <a:gd name="connsiteX860" fmla="*/ 535172 w 847534"/>
              <a:gd name="connsiteY860" fmla="*/ 199730 h 530351"/>
              <a:gd name="connsiteX861" fmla="*/ 537934 w 847534"/>
              <a:gd name="connsiteY861" fmla="*/ 201835 h 530351"/>
              <a:gd name="connsiteX862" fmla="*/ 543077 w 847534"/>
              <a:gd name="connsiteY862" fmla="*/ 203216 h 530351"/>
              <a:gd name="connsiteX863" fmla="*/ 550602 w 847534"/>
              <a:gd name="connsiteY863" fmla="*/ 203883 h 530351"/>
              <a:gd name="connsiteX864" fmla="*/ 556327 w 847534"/>
              <a:gd name="connsiteY864" fmla="*/ 205597 h 530351"/>
              <a:gd name="connsiteX865" fmla="*/ 560261 w 847534"/>
              <a:gd name="connsiteY865" fmla="*/ 208359 h 530351"/>
              <a:gd name="connsiteX866" fmla="*/ 561985 w 847534"/>
              <a:gd name="connsiteY866" fmla="*/ 208921 h 530351"/>
              <a:gd name="connsiteX867" fmla="*/ 562451 w 847534"/>
              <a:gd name="connsiteY867" fmla="*/ 208959 h 530351"/>
              <a:gd name="connsiteX868" fmla="*/ 562670 w 847534"/>
              <a:gd name="connsiteY868" fmla="*/ 208540 h 530351"/>
              <a:gd name="connsiteX869" fmla="*/ 562966 w 847534"/>
              <a:gd name="connsiteY869" fmla="*/ 207759 h 530351"/>
              <a:gd name="connsiteX870" fmla="*/ 564490 w 847534"/>
              <a:gd name="connsiteY870" fmla="*/ 206864 h 530351"/>
              <a:gd name="connsiteX871" fmla="*/ 568185 w 847534"/>
              <a:gd name="connsiteY871" fmla="*/ 206273 h 530351"/>
              <a:gd name="connsiteX872" fmla="*/ 99098 w 847534"/>
              <a:gd name="connsiteY872" fmla="*/ 31775 h 530351"/>
              <a:gd name="connsiteX873" fmla="*/ 98212 w 847534"/>
              <a:gd name="connsiteY873" fmla="*/ 31909 h 530351"/>
              <a:gd name="connsiteX874" fmla="*/ 96555 w 847534"/>
              <a:gd name="connsiteY874" fmla="*/ 30471 h 530351"/>
              <a:gd name="connsiteX875" fmla="*/ 96679 w 847534"/>
              <a:gd name="connsiteY875" fmla="*/ 29146 h 530351"/>
              <a:gd name="connsiteX876" fmla="*/ 97041 w 847534"/>
              <a:gd name="connsiteY876" fmla="*/ 29013 h 530351"/>
              <a:gd name="connsiteX877" fmla="*/ 98698 w 847534"/>
              <a:gd name="connsiteY877" fmla="*/ 30175 h 530351"/>
              <a:gd name="connsiteX878" fmla="*/ 99260 w 847534"/>
              <a:gd name="connsiteY878" fmla="*/ 31194 h 530351"/>
              <a:gd name="connsiteX879" fmla="*/ 99098 w 847534"/>
              <a:gd name="connsiteY879" fmla="*/ 31775 h 530351"/>
              <a:gd name="connsiteX880" fmla="*/ 140227 w 847534"/>
              <a:gd name="connsiteY880" fmla="*/ 113595 h 530351"/>
              <a:gd name="connsiteX881" fmla="*/ 140037 w 847534"/>
              <a:gd name="connsiteY881" fmla="*/ 114129 h 530351"/>
              <a:gd name="connsiteX882" fmla="*/ 137303 w 847534"/>
              <a:gd name="connsiteY882" fmla="*/ 112243 h 530351"/>
              <a:gd name="connsiteX883" fmla="*/ 131112 w 847534"/>
              <a:gd name="connsiteY883" fmla="*/ 105823 h 530351"/>
              <a:gd name="connsiteX884" fmla="*/ 128864 w 847534"/>
              <a:gd name="connsiteY884" fmla="*/ 102603 h 530351"/>
              <a:gd name="connsiteX885" fmla="*/ 128492 w 847534"/>
              <a:gd name="connsiteY885" fmla="*/ 101089 h 530351"/>
              <a:gd name="connsiteX886" fmla="*/ 128683 w 847534"/>
              <a:gd name="connsiteY886" fmla="*/ 97717 h 530351"/>
              <a:gd name="connsiteX887" fmla="*/ 130807 w 847534"/>
              <a:gd name="connsiteY887" fmla="*/ 98117 h 530351"/>
              <a:gd name="connsiteX888" fmla="*/ 133264 w 847534"/>
              <a:gd name="connsiteY888" fmla="*/ 100374 h 530351"/>
              <a:gd name="connsiteX889" fmla="*/ 134331 w 847534"/>
              <a:gd name="connsiteY889" fmla="*/ 102470 h 530351"/>
              <a:gd name="connsiteX890" fmla="*/ 134379 w 847534"/>
              <a:gd name="connsiteY890" fmla="*/ 104861 h 530351"/>
              <a:gd name="connsiteX891" fmla="*/ 138970 w 847534"/>
              <a:gd name="connsiteY891" fmla="*/ 105994 h 530351"/>
              <a:gd name="connsiteX892" fmla="*/ 139618 w 847534"/>
              <a:gd name="connsiteY892" fmla="*/ 111166 h 530351"/>
              <a:gd name="connsiteX893" fmla="*/ 140227 w 847534"/>
              <a:gd name="connsiteY893" fmla="*/ 113595 h 530351"/>
              <a:gd name="connsiteX894" fmla="*/ 165687 w 847534"/>
              <a:gd name="connsiteY894" fmla="*/ 115024 h 530351"/>
              <a:gd name="connsiteX895" fmla="*/ 163678 w 847534"/>
              <a:gd name="connsiteY895" fmla="*/ 122187 h 530351"/>
              <a:gd name="connsiteX896" fmla="*/ 161620 w 847534"/>
              <a:gd name="connsiteY896" fmla="*/ 122072 h 530351"/>
              <a:gd name="connsiteX897" fmla="*/ 157372 w 847534"/>
              <a:gd name="connsiteY897" fmla="*/ 119815 h 530351"/>
              <a:gd name="connsiteX898" fmla="*/ 156924 w 847534"/>
              <a:gd name="connsiteY898" fmla="*/ 118405 h 530351"/>
              <a:gd name="connsiteX899" fmla="*/ 158553 w 847534"/>
              <a:gd name="connsiteY899" fmla="*/ 110080 h 530351"/>
              <a:gd name="connsiteX900" fmla="*/ 159791 w 847534"/>
              <a:gd name="connsiteY900" fmla="*/ 108985 h 530351"/>
              <a:gd name="connsiteX901" fmla="*/ 163497 w 847534"/>
              <a:gd name="connsiteY901" fmla="*/ 107861 h 530351"/>
              <a:gd name="connsiteX902" fmla="*/ 164078 w 847534"/>
              <a:gd name="connsiteY902" fmla="*/ 108890 h 530351"/>
              <a:gd name="connsiteX903" fmla="*/ 164468 w 847534"/>
              <a:gd name="connsiteY903" fmla="*/ 111347 h 530351"/>
              <a:gd name="connsiteX904" fmla="*/ 165687 w 847534"/>
              <a:gd name="connsiteY904" fmla="*/ 115024 h 530351"/>
              <a:gd name="connsiteX905" fmla="*/ 4239 w 847534"/>
              <a:gd name="connsiteY905" fmla="*/ 116948 h 530351"/>
              <a:gd name="connsiteX906" fmla="*/ 3096 w 847534"/>
              <a:gd name="connsiteY906" fmla="*/ 118110 h 530351"/>
              <a:gd name="connsiteX907" fmla="*/ 29 w 847534"/>
              <a:gd name="connsiteY907" fmla="*/ 111766 h 530351"/>
              <a:gd name="connsiteX908" fmla="*/ 0 w 847534"/>
              <a:gd name="connsiteY908" fmla="*/ 110233 h 530351"/>
              <a:gd name="connsiteX909" fmla="*/ 895 w 847534"/>
              <a:gd name="connsiteY909" fmla="*/ 109471 h 530351"/>
              <a:gd name="connsiteX910" fmla="*/ 2381 w 847534"/>
              <a:gd name="connsiteY910" fmla="*/ 109614 h 530351"/>
              <a:gd name="connsiteX911" fmla="*/ 2381 w 847534"/>
              <a:gd name="connsiteY911" fmla="*/ 111204 h 530351"/>
              <a:gd name="connsiteX912" fmla="*/ 3629 w 847534"/>
              <a:gd name="connsiteY912" fmla="*/ 112547 h 530351"/>
              <a:gd name="connsiteX913" fmla="*/ 4115 w 847534"/>
              <a:gd name="connsiteY913" fmla="*/ 113862 h 530351"/>
              <a:gd name="connsiteX914" fmla="*/ 4239 w 847534"/>
              <a:gd name="connsiteY914" fmla="*/ 116948 h 530351"/>
              <a:gd name="connsiteX915" fmla="*/ 86363 w 847534"/>
              <a:gd name="connsiteY915" fmla="*/ 143351 h 530351"/>
              <a:gd name="connsiteX916" fmla="*/ 86001 w 847534"/>
              <a:gd name="connsiteY916" fmla="*/ 144323 h 530351"/>
              <a:gd name="connsiteX917" fmla="*/ 81486 w 847534"/>
              <a:gd name="connsiteY917" fmla="*/ 142313 h 530351"/>
              <a:gd name="connsiteX918" fmla="*/ 83963 w 847534"/>
              <a:gd name="connsiteY918" fmla="*/ 138798 h 530351"/>
              <a:gd name="connsiteX919" fmla="*/ 83601 w 847534"/>
              <a:gd name="connsiteY919" fmla="*/ 135103 h 530351"/>
              <a:gd name="connsiteX920" fmla="*/ 84677 w 847534"/>
              <a:gd name="connsiteY920" fmla="*/ 134331 h 530351"/>
              <a:gd name="connsiteX921" fmla="*/ 85658 w 847534"/>
              <a:gd name="connsiteY921" fmla="*/ 135550 h 530351"/>
              <a:gd name="connsiteX922" fmla="*/ 86954 w 847534"/>
              <a:gd name="connsiteY922" fmla="*/ 140256 h 530351"/>
              <a:gd name="connsiteX923" fmla="*/ 86363 w 847534"/>
              <a:gd name="connsiteY923" fmla="*/ 143351 h 530351"/>
              <a:gd name="connsiteX924" fmla="*/ 195167 w 847534"/>
              <a:gd name="connsiteY924" fmla="*/ 204521 h 530351"/>
              <a:gd name="connsiteX925" fmla="*/ 195501 w 847534"/>
              <a:gd name="connsiteY925" fmla="*/ 205587 h 530351"/>
              <a:gd name="connsiteX926" fmla="*/ 195320 w 847534"/>
              <a:gd name="connsiteY926" fmla="*/ 205892 h 530351"/>
              <a:gd name="connsiteX927" fmla="*/ 194224 w 847534"/>
              <a:gd name="connsiteY927" fmla="*/ 205149 h 530351"/>
              <a:gd name="connsiteX928" fmla="*/ 192376 w 847534"/>
              <a:gd name="connsiteY928" fmla="*/ 209569 h 530351"/>
              <a:gd name="connsiteX929" fmla="*/ 191834 w 847534"/>
              <a:gd name="connsiteY929" fmla="*/ 209969 h 530351"/>
              <a:gd name="connsiteX930" fmla="*/ 192948 w 847534"/>
              <a:gd name="connsiteY930" fmla="*/ 203921 h 530351"/>
              <a:gd name="connsiteX931" fmla="*/ 194120 w 847534"/>
              <a:gd name="connsiteY931" fmla="*/ 203054 h 530351"/>
              <a:gd name="connsiteX932" fmla="*/ 195415 w 847534"/>
              <a:gd name="connsiteY932" fmla="*/ 202882 h 530351"/>
              <a:gd name="connsiteX933" fmla="*/ 195167 w 847534"/>
              <a:gd name="connsiteY933" fmla="*/ 204521 h 530351"/>
              <a:gd name="connsiteX934" fmla="*/ 169583 w 847534"/>
              <a:gd name="connsiteY934" fmla="*/ 247888 h 530351"/>
              <a:gd name="connsiteX935" fmla="*/ 169040 w 847534"/>
              <a:gd name="connsiteY935" fmla="*/ 248212 h 530351"/>
              <a:gd name="connsiteX936" fmla="*/ 166754 w 847534"/>
              <a:gd name="connsiteY936" fmla="*/ 244830 h 530351"/>
              <a:gd name="connsiteX937" fmla="*/ 166411 w 847534"/>
              <a:gd name="connsiteY937" fmla="*/ 242506 h 530351"/>
              <a:gd name="connsiteX938" fmla="*/ 165478 w 847534"/>
              <a:gd name="connsiteY938" fmla="*/ 241525 h 530351"/>
              <a:gd name="connsiteX939" fmla="*/ 163173 w 847534"/>
              <a:gd name="connsiteY939" fmla="*/ 240744 h 530351"/>
              <a:gd name="connsiteX940" fmla="*/ 165164 w 847534"/>
              <a:gd name="connsiteY940" fmla="*/ 236010 h 530351"/>
              <a:gd name="connsiteX941" fmla="*/ 166849 w 847534"/>
              <a:gd name="connsiteY941" fmla="*/ 226190 h 530351"/>
              <a:gd name="connsiteX942" fmla="*/ 167592 w 847534"/>
              <a:gd name="connsiteY942" fmla="*/ 227990 h 530351"/>
              <a:gd name="connsiteX943" fmla="*/ 165811 w 847534"/>
              <a:gd name="connsiteY943" fmla="*/ 237934 h 530351"/>
              <a:gd name="connsiteX944" fmla="*/ 165897 w 847534"/>
              <a:gd name="connsiteY944" fmla="*/ 239230 h 530351"/>
              <a:gd name="connsiteX945" fmla="*/ 166726 w 847534"/>
              <a:gd name="connsiteY945" fmla="*/ 240439 h 530351"/>
              <a:gd name="connsiteX946" fmla="*/ 167621 w 847534"/>
              <a:gd name="connsiteY946" fmla="*/ 242488 h 530351"/>
              <a:gd name="connsiteX947" fmla="*/ 167726 w 847534"/>
              <a:gd name="connsiteY947" fmla="*/ 244697 h 530351"/>
              <a:gd name="connsiteX948" fmla="*/ 169297 w 847534"/>
              <a:gd name="connsiteY948" fmla="*/ 246755 h 530351"/>
              <a:gd name="connsiteX949" fmla="*/ 169583 w 847534"/>
              <a:gd name="connsiteY949" fmla="*/ 247888 h 530351"/>
              <a:gd name="connsiteX950" fmla="*/ 209417 w 847534"/>
              <a:gd name="connsiteY950" fmla="*/ 234486 h 530351"/>
              <a:gd name="connsiteX951" fmla="*/ 210179 w 847534"/>
              <a:gd name="connsiteY951" fmla="*/ 237763 h 530351"/>
              <a:gd name="connsiteX952" fmla="*/ 208807 w 847534"/>
              <a:gd name="connsiteY952" fmla="*/ 237277 h 530351"/>
              <a:gd name="connsiteX953" fmla="*/ 207016 w 847534"/>
              <a:gd name="connsiteY953" fmla="*/ 235496 h 530351"/>
              <a:gd name="connsiteX954" fmla="*/ 205788 w 847534"/>
              <a:gd name="connsiteY954" fmla="*/ 233219 h 530351"/>
              <a:gd name="connsiteX955" fmla="*/ 205902 w 847534"/>
              <a:gd name="connsiteY955" fmla="*/ 232200 h 530351"/>
              <a:gd name="connsiteX956" fmla="*/ 206140 w 847534"/>
              <a:gd name="connsiteY956" fmla="*/ 232010 h 530351"/>
              <a:gd name="connsiteX957" fmla="*/ 208683 w 847534"/>
              <a:gd name="connsiteY957" fmla="*/ 233353 h 530351"/>
              <a:gd name="connsiteX958" fmla="*/ 209417 w 847534"/>
              <a:gd name="connsiteY958" fmla="*/ 234486 h 530351"/>
              <a:gd name="connsiteX959" fmla="*/ 179165 w 847534"/>
              <a:gd name="connsiteY959" fmla="*/ 252336 h 530351"/>
              <a:gd name="connsiteX960" fmla="*/ 178803 w 847534"/>
              <a:gd name="connsiteY960" fmla="*/ 253717 h 530351"/>
              <a:gd name="connsiteX961" fmla="*/ 170755 w 847534"/>
              <a:gd name="connsiteY961" fmla="*/ 248260 h 530351"/>
              <a:gd name="connsiteX962" fmla="*/ 172688 w 847534"/>
              <a:gd name="connsiteY962" fmla="*/ 247745 h 530351"/>
              <a:gd name="connsiteX963" fmla="*/ 174936 w 847534"/>
              <a:gd name="connsiteY963" fmla="*/ 248126 h 530351"/>
              <a:gd name="connsiteX964" fmla="*/ 179165 w 847534"/>
              <a:gd name="connsiteY964" fmla="*/ 252336 h 530351"/>
              <a:gd name="connsiteX965" fmla="*/ 229791 w 847534"/>
              <a:gd name="connsiteY965" fmla="*/ 259404 h 530351"/>
              <a:gd name="connsiteX966" fmla="*/ 229210 w 847534"/>
              <a:gd name="connsiteY966" fmla="*/ 259499 h 530351"/>
              <a:gd name="connsiteX967" fmla="*/ 227838 w 847534"/>
              <a:gd name="connsiteY967" fmla="*/ 257956 h 530351"/>
              <a:gd name="connsiteX968" fmla="*/ 227238 w 847534"/>
              <a:gd name="connsiteY968" fmla="*/ 254155 h 530351"/>
              <a:gd name="connsiteX969" fmla="*/ 227514 w 847534"/>
              <a:gd name="connsiteY969" fmla="*/ 253755 h 530351"/>
              <a:gd name="connsiteX970" fmla="*/ 230096 w 847534"/>
              <a:gd name="connsiteY970" fmla="*/ 258461 h 530351"/>
              <a:gd name="connsiteX971" fmla="*/ 230048 w 847534"/>
              <a:gd name="connsiteY971" fmla="*/ 259042 h 530351"/>
              <a:gd name="connsiteX972" fmla="*/ 229791 w 847534"/>
              <a:gd name="connsiteY972" fmla="*/ 259404 h 530351"/>
              <a:gd name="connsiteX973" fmla="*/ 318078 w 847534"/>
              <a:gd name="connsiteY973" fmla="*/ 332699 h 530351"/>
              <a:gd name="connsiteX974" fmla="*/ 317297 w 847534"/>
              <a:gd name="connsiteY974" fmla="*/ 335051 h 530351"/>
              <a:gd name="connsiteX975" fmla="*/ 315278 w 847534"/>
              <a:gd name="connsiteY975" fmla="*/ 334108 h 530351"/>
              <a:gd name="connsiteX976" fmla="*/ 314554 w 847534"/>
              <a:gd name="connsiteY976" fmla="*/ 332632 h 530351"/>
              <a:gd name="connsiteX977" fmla="*/ 314411 w 847534"/>
              <a:gd name="connsiteY977" fmla="*/ 330213 h 530351"/>
              <a:gd name="connsiteX978" fmla="*/ 315535 w 847534"/>
              <a:gd name="connsiteY978" fmla="*/ 329803 h 530351"/>
              <a:gd name="connsiteX979" fmla="*/ 317164 w 847534"/>
              <a:gd name="connsiteY979" fmla="*/ 330832 h 530351"/>
              <a:gd name="connsiteX980" fmla="*/ 317497 w 847534"/>
              <a:gd name="connsiteY980" fmla="*/ 331518 h 530351"/>
              <a:gd name="connsiteX981" fmla="*/ 318078 w 847534"/>
              <a:gd name="connsiteY981" fmla="*/ 332699 h 530351"/>
              <a:gd name="connsiteX982" fmla="*/ 847058 w 847534"/>
              <a:gd name="connsiteY982" fmla="*/ 343310 h 530351"/>
              <a:gd name="connsiteX983" fmla="*/ 847535 w 847534"/>
              <a:gd name="connsiteY983" fmla="*/ 344691 h 530351"/>
              <a:gd name="connsiteX984" fmla="*/ 847068 w 847534"/>
              <a:gd name="connsiteY984" fmla="*/ 344529 h 530351"/>
              <a:gd name="connsiteX985" fmla="*/ 846458 w 847534"/>
              <a:gd name="connsiteY985" fmla="*/ 343490 h 530351"/>
              <a:gd name="connsiteX986" fmla="*/ 846020 w 847534"/>
              <a:gd name="connsiteY986" fmla="*/ 342195 h 530351"/>
              <a:gd name="connsiteX987" fmla="*/ 846392 w 847534"/>
              <a:gd name="connsiteY987" fmla="*/ 342167 h 530351"/>
              <a:gd name="connsiteX988" fmla="*/ 846715 w 847534"/>
              <a:gd name="connsiteY988" fmla="*/ 342614 h 530351"/>
              <a:gd name="connsiteX989" fmla="*/ 847058 w 847534"/>
              <a:gd name="connsiteY989" fmla="*/ 343310 h 530351"/>
              <a:gd name="connsiteX990" fmla="*/ 841029 w 847534"/>
              <a:gd name="connsiteY990" fmla="*/ 369913 h 530351"/>
              <a:gd name="connsiteX991" fmla="*/ 839638 w 847534"/>
              <a:gd name="connsiteY991" fmla="*/ 370799 h 530351"/>
              <a:gd name="connsiteX992" fmla="*/ 838886 w 847534"/>
              <a:gd name="connsiteY992" fmla="*/ 367674 h 530351"/>
              <a:gd name="connsiteX993" fmla="*/ 839991 w 847534"/>
              <a:gd name="connsiteY993" fmla="*/ 364627 h 530351"/>
              <a:gd name="connsiteX994" fmla="*/ 841334 w 847534"/>
              <a:gd name="connsiteY994" fmla="*/ 362874 h 530351"/>
              <a:gd name="connsiteX995" fmla="*/ 843982 w 847534"/>
              <a:gd name="connsiteY995" fmla="*/ 362674 h 530351"/>
              <a:gd name="connsiteX996" fmla="*/ 845734 w 847534"/>
              <a:gd name="connsiteY996" fmla="*/ 362093 h 530351"/>
              <a:gd name="connsiteX997" fmla="*/ 845953 w 847534"/>
              <a:gd name="connsiteY997" fmla="*/ 362864 h 530351"/>
              <a:gd name="connsiteX998" fmla="*/ 844515 w 847534"/>
              <a:gd name="connsiteY998" fmla="*/ 365227 h 530351"/>
              <a:gd name="connsiteX999" fmla="*/ 841029 w 847534"/>
              <a:gd name="connsiteY999" fmla="*/ 369913 h 530351"/>
              <a:gd name="connsiteX1000" fmla="*/ 200130 w 847534"/>
              <a:gd name="connsiteY1000" fmla="*/ 413947 h 530351"/>
              <a:gd name="connsiteX1001" fmla="*/ 198520 w 847534"/>
              <a:gd name="connsiteY1001" fmla="*/ 414538 h 530351"/>
              <a:gd name="connsiteX1002" fmla="*/ 196148 w 847534"/>
              <a:gd name="connsiteY1002" fmla="*/ 412813 h 530351"/>
              <a:gd name="connsiteX1003" fmla="*/ 196777 w 847534"/>
              <a:gd name="connsiteY1003" fmla="*/ 411451 h 530351"/>
              <a:gd name="connsiteX1004" fmla="*/ 198130 w 847534"/>
              <a:gd name="connsiteY1004" fmla="*/ 410528 h 530351"/>
              <a:gd name="connsiteX1005" fmla="*/ 199396 w 847534"/>
              <a:gd name="connsiteY1005" fmla="*/ 412252 h 530351"/>
              <a:gd name="connsiteX1006" fmla="*/ 200130 w 847534"/>
              <a:gd name="connsiteY1006" fmla="*/ 413947 h 530351"/>
              <a:gd name="connsiteX1007" fmla="*/ 714213 w 847534"/>
              <a:gd name="connsiteY1007" fmla="*/ 415747 h 530351"/>
              <a:gd name="connsiteX1008" fmla="*/ 711203 w 847534"/>
              <a:gd name="connsiteY1008" fmla="*/ 416395 h 530351"/>
              <a:gd name="connsiteX1009" fmla="*/ 710670 w 847534"/>
              <a:gd name="connsiteY1009" fmla="*/ 415785 h 530351"/>
              <a:gd name="connsiteX1010" fmla="*/ 716737 w 847534"/>
              <a:gd name="connsiteY1010" fmla="*/ 412918 h 530351"/>
              <a:gd name="connsiteX1011" fmla="*/ 717776 w 847534"/>
              <a:gd name="connsiteY1011" fmla="*/ 413042 h 530351"/>
              <a:gd name="connsiteX1012" fmla="*/ 718137 w 847534"/>
              <a:gd name="connsiteY1012" fmla="*/ 413433 h 530351"/>
              <a:gd name="connsiteX1013" fmla="*/ 714994 w 847534"/>
              <a:gd name="connsiteY1013" fmla="*/ 414795 h 530351"/>
              <a:gd name="connsiteX1014" fmla="*/ 714213 w 847534"/>
              <a:gd name="connsiteY1014" fmla="*/ 415747 h 530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847534" h="530351">
                <a:moveTo>
                  <a:pt x="568185" y="206273"/>
                </a:moveTo>
                <a:lnTo>
                  <a:pt x="567700" y="212379"/>
                </a:lnTo>
                <a:lnTo>
                  <a:pt x="566080" y="217370"/>
                </a:lnTo>
                <a:lnTo>
                  <a:pt x="560756" y="227743"/>
                </a:lnTo>
                <a:lnTo>
                  <a:pt x="558537" y="234162"/>
                </a:lnTo>
                <a:lnTo>
                  <a:pt x="554241" y="252431"/>
                </a:lnTo>
                <a:lnTo>
                  <a:pt x="552917" y="264357"/>
                </a:lnTo>
                <a:lnTo>
                  <a:pt x="552602" y="269957"/>
                </a:lnTo>
                <a:lnTo>
                  <a:pt x="552231" y="270748"/>
                </a:lnTo>
                <a:lnTo>
                  <a:pt x="552631" y="271567"/>
                </a:lnTo>
                <a:lnTo>
                  <a:pt x="551602" y="283921"/>
                </a:lnTo>
                <a:lnTo>
                  <a:pt x="552155" y="294437"/>
                </a:lnTo>
                <a:lnTo>
                  <a:pt x="551802" y="296066"/>
                </a:lnTo>
                <a:lnTo>
                  <a:pt x="550240" y="299228"/>
                </a:lnTo>
                <a:lnTo>
                  <a:pt x="549145" y="303600"/>
                </a:lnTo>
                <a:lnTo>
                  <a:pt x="549573" y="305543"/>
                </a:lnTo>
                <a:lnTo>
                  <a:pt x="549554" y="306886"/>
                </a:lnTo>
                <a:lnTo>
                  <a:pt x="551155" y="313525"/>
                </a:lnTo>
                <a:lnTo>
                  <a:pt x="551669" y="318506"/>
                </a:lnTo>
                <a:lnTo>
                  <a:pt x="556441" y="327022"/>
                </a:lnTo>
                <a:lnTo>
                  <a:pt x="559118" y="329994"/>
                </a:lnTo>
                <a:lnTo>
                  <a:pt x="562442" y="332565"/>
                </a:lnTo>
                <a:lnTo>
                  <a:pt x="563661" y="334013"/>
                </a:lnTo>
                <a:lnTo>
                  <a:pt x="563061" y="337623"/>
                </a:lnTo>
                <a:lnTo>
                  <a:pt x="561708" y="339442"/>
                </a:lnTo>
                <a:lnTo>
                  <a:pt x="561127" y="342338"/>
                </a:lnTo>
                <a:lnTo>
                  <a:pt x="560461" y="339947"/>
                </a:lnTo>
                <a:lnTo>
                  <a:pt x="560718" y="336842"/>
                </a:lnTo>
                <a:lnTo>
                  <a:pt x="561775" y="335175"/>
                </a:lnTo>
                <a:lnTo>
                  <a:pt x="561813" y="333956"/>
                </a:lnTo>
                <a:lnTo>
                  <a:pt x="559860" y="332651"/>
                </a:lnTo>
                <a:lnTo>
                  <a:pt x="556289" y="328374"/>
                </a:lnTo>
                <a:lnTo>
                  <a:pt x="551926" y="320792"/>
                </a:lnTo>
                <a:lnTo>
                  <a:pt x="555031" y="332899"/>
                </a:lnTo>
                <a:lnTo>
                  <a:pt x="556098" y="334832"/>
                </a:lnTo>
                <a:lnTo>
                  <a:pt x="556927" y="335632"/>
                </a:lnTo>
                <a:lnTo>
                  <a:pt x="558318" y="336480"/>
                </a:lnTo>
                <a:lnTo>
                  <a:pt x="558679" y="337795"/>
                </a:lnTo>
                <a:lnTo>
                  <a:pt x="558689" y="338766"/>
                </a:lnTo>
                <a:lnTo>
                  <a:pt x="562518" y="347148"/>
                </a:lnTo>
                <a:lnTo>
                  <a:pt x="566852" y="355797"/>
                </a:lnTo>
                <a:lnTo>
                  <a:pt x="567081" y="358159"/>
                </a:lnTo>
                <a:lnTo>
                  <a:pt x="568814" y="361064"/>
                </a:lnTo>
                <a:lnTo>
                  <a:pt x="579853" y="373161"/>
                </a:lnTo>
                <a:lnTo>
                  <a:pt x="586607" y="382171"/>
                </a:lnTo>
                <a:lnTo>
                  <a:pt x="588950" y="390706"/>
                </a:lnTo>
                <a:lnTo>
                  <a:pt x="590360" y="393364"/>
                </a:lnTo>
                <a:lnTo>
                  <a:pt x="591055" y="397002"/>
                </a:lnTo>
                <a:lnTo>
                  <a:pt x="595474" y="401079"/>
                </a:lnTo>
                <a:lnTo>
                  <a:pt x="596827" y="403708"/>
                </a:lnTo>
                <a:lnTo>
                  <a:pt x="599199" y="405165"/>
                </a:lnTo>
                <a:lnTo>
                  <a:pt x="601113" y="409565"/>
                </a:lnTo>
                <a:lnTo>
                  <a:pt x="604714" y="412137"/>
                </a:lnTo>
                <a:lnTo>
                  <a:pt x="603856" y="412185"/>
                </a:lnTo>
                <a:lnTo>
                  <a:pt x="600704" y="410889"/>
                </a:lnTo>
                <a:lnTo>
                  <a:pt x="600913" y="411747"/>
                </a:lnTo>
                <a:lnTo>
                  <a:pt x="603561" y="413566"/>
                </a:lnTo>
                <a:lnTo>
                  <a:pt x="608752" y="415357"/>
                </a:lnTo>
                <a:lnTo>
                  <a:pt x="610048" y="415357"/>
                </a:lnTo>
                <a:lnTo>
                  <a:pt x="608000" y="414423"/>
                </a:lnTo>
                <a:lnTo>
                  <a:pt x="606266" y="413166"/>
                </a:lnTo>
                <a:lnTo>
                  <a:pt x="606876" y="412985"/>
                </a:lnTo>
                <a:lnTo>
                  <a:pt x="610505" y="414547"/>
                </a:lnTo>
                <a:lnTo>
                  <a:pt x="620649" y="415061"/>
                </a:lnTo>
                <a:lnTo>
                  <a:pt x="625116" y="418709"/>
                </a:lnTo>
                <a:lnTo>
                  <a:pt x="630907" y="420281"/>
                </a:lnTo>
                <a:lnTo>
                  <a:pt x="634022" y="424939"/>
                </a:lnTo>
                <a:lnTo>
                  <a:pt x="637642" y="429796"/>
                </a:lnTo>
                <a:lnTo>
                  <a:pt x="639956" y="430025"/>
                </a:lnTo>
                <a:lnTo>
                  <a:pt x="641756" y="430044"/>
                </a:lnTo>
                <a:lnTo>
                  <a:pt x="647186" y="429225"/>
                </a:lnTo>
                <a:lnTo>
                  <a:pt x="655625" y="426168"/>
                </a:lnTo>
                <a:lnTo>
                  <a:pt x="658530" y="424672"/>
                </a:lnTo>
                <a:lnTo>
                  <a:pt x="664197" y="422643"/>
                </a:lnTo>
                <a:lnTo>
                  <a:pt x="672875" y="422272"/>
                </a:lnTo>
                <a:lnTo>
                  <a:pt x="675561" y="422843"/>
                </a:lnTo>
                <a:lnTo>
                  <a:pt x="682047" y="421576"/>
                </a:lnTo>
                <a:lnTo>
                  <a:pt x="685143" y="420024"/>
                </a:lnTo>
                <a:lnTo>
                  <a:pt x="686219" y="418614"/>
                </a:lnTo>
                <a:lnTo>
                  <a:pt x="686724" y="417576"/>
                </a:lnTo>
                <a:lnTo>
                  <a:pt x="692734" y="416090"/>
                </a:lnTo>
                <a:lnTo>
                  <a:pt x="693925" y="415795"/>
                </a:lnTo>
                <a:lnTo>
                  <a:pt x="700011" y="415528"/>
                </a:lnTo>
                <a:lnTo>
                  <a:pt x="702955" y="414976"/>
                </a:lnTo>
                <a:lnTo>
                  <a:pt x="706412" y="414652"/>
                </a:lnTo>
                <a:lnTo>
                  <a:pt x="708908" y="416843"/>
                </a:lnTo>
                <a:lnTo>
                  <a:pt x="708908" y="417909"/>
                </a:lnTo>
                <a:lnTo>
                  <a:pt x="707241" y="418919"/>
                </a:lnTo>
                <a:lnTo>
                  <a:pt x="708022" y="419900"/>
                </a:lnTo>
                <a:lnTo>
                  <a:pt x="710984" y="421519"/>
                </a:lnTo>
                <a:lnTo>
                  <a:pt x="716413" y="422177"/>
                </a:lnTo>
                <a:lnTo>
                  <a:pt x="718176" y="421919"/>
                </a:lnTo>
                <a:lnTo>
                  <a:pt x="720681" y="419528"/>
                </a:lnTo>
                <a:lnTo>
                  <a:pt x="725091" y="417214"/>
                </a:lnTo>
                <a:lnTo>
                  <a:pt x="724995" y="414518"/>
                </a:lnTo>
                <a:lnTo>
                  <a:pt x="724205" y="413042"/>
                </a:lnTo>
                <a:lnTo>
                  <a:pt x="722929" y="412947"/>
                </a:lnTo>
                <a:lnTo>
                  <a:pt x="722624" y="412118"/>
                </a:lnTo>
                <a:lnTo>
                  <a:pt x="723519" y="410137"/>
                </a:lnTo>
                <a:lnTo>
                  <a:pt x="723290" y="409470"/>
                </a:lnTo>
                <a:lnTo>
                  <a:pt x="720547" y="411375"/>
                </a:lnTo>
                <a:lnTo>
                  <a:pt x="719919" y="411375"/>
                </a:lnTo>
                <a:lnTo>
                  <a:pt x="720223" y="410489"/>
                </a:lnTo>
                <a:lnTo>
                  <a:pt x="720795" y="409785"/>
                </a:lnTo>
                <a:lnTo>
                  <a:pt x="728834" y="405632"/>
                </a:lnTo>
                <a:lnTo>
                  <a:pt x="730891" y="403927"/>
                </a:lnTo>
                <a:lnTo>
                  <a:pt x="733673" y="402422"/>
                </a:lnTo>
                <a:lnTo>
                  <a:pt x="739435" y="396773"/>
                </a:lnTo>
                <a:lnTo>
                  <a:pt x="740664" y="386124"/>
                </a:lnTo>
                <a:lnTo>
                  <a:pt x="741817" y="384257"/>
                </a:lnTo>
                <a:lnTo>
                  <a:pt x="745636" y="380981"/>
                </a:lnTo>
                <a:lnTo>
                  <a:pt x="746046" y="379990"/>
                </a:lnTo>
                <a:lnTo>
                  <a:pt x="746293" y="377762"/>
                </a:lnTo>
                <a:lnTo>
                  <a:pt x="746189" y="372151"/>
                </a:lnTo>
                <a:lnTo>
                  <a:pt x="746398" y="367732"/>
                </a:lnTo>
                <a:lnTo>
                  <a:pt x="746236" y="362731"/>
                </a:lnTo>
                <a:lnTo>
                  <a:pt x="746922" y="358264"/>
                </a:lnTo>
                <a:lnTo>
                  <a:pt x="747541" y="357016"/>
                </a:lnTo>
                <a:lnTo>
                  <a:pt x="749732" y="349853"/>
                </a:lnTo>
                <a:lnTo>
                  <a:pt x="754285" y="346681"/>
                </a:lnTo>
                <a:lnTo>
                  <a:pt x="762181" y="342919"/>
                </a:lnTo>
                <a:lnTo>
                  <a:pt x="763991" y="342300"/>
                </a:lnTo>
                <a:lnTo>
                  <a:pt x="789146" y="338318"/>
                </a:lnTo>
                <a:lnTo>
                  <a:pt x="792680" y="337347"/>
                </a:lnTo>
                <a:lnTo>
                  <a:pt x="797004" y="334766"/>
                </a:lnTo>
                <a:lnTo>
                  <a:pt x="800167" y="333889"/>
                </a:lnTo>
                <a:lnTo>
                  <a:pt x="805929" y="333956"/>
                </a:lnTo>
                <a:lnTo>
                  <a:pt x="807701" y="333613"/>
                </a:lnTo>
                <a:lnTo>
                  <a:pt x="808053" y="333261"/>
                </a:lnTo>
                <a:lnTo>
                  <a:pt x="808063" y="332908"/>
                </a:lnTo>
                <a:lnTo>
                  <a:pt x="809130" y="332556"/>
                </a:lnTo>
                <a:lnTo>
                  <a:pt x="812464" y="332899"/>
                </a:lnTo>
                <a:lnTo>
                  <a:pt x="818693" y="334461"/>
                </a:lnTo>
                <a:lnTo>
                  <a:pt x="820960" y="334851"/>
                </a:lnTo>
                <a:lnTo>
                  <a:pt x="826532" y="336661"/>
                </a:lnTo>
                <a:lnTo>
                  <a:pt x="832666" y="337385"/>
                </a:lnTo>
                <a:lnTo>
                  <a:pt x="833542" y="337071"/>
                </a:lnTo>
                <a:lnTo>
                  <a:pt x="834352" y="336518"/>
                </a:lnTo>
                <a:lnTo>
                  <a:pt x="834971" y="335461"/>
                </a:lnTo>
                <a:lnTo>
                  <a:pt x="834333" y="334537"/>
                </a:lnTo>
                <a:lnTo>
                  <a:pt x="833733" y="334604"/>
                </a:lnTo>
                <a:lnTo>
                  <a:pt x="832695" y="335099"/>
                </a:lnTo>
                <a:lnTo>
                  <a:pt x="831456" y="335147"/>
                </a:lnTo>
                <a:lnTo>
                  <a:pt x="829027" y="334385"/>
                </a:lnTo>
                <a:lnTo>
                  <a:pt x="829513" y="333747"/>
                </a:lnTo>
                <a:lnTo>
                  <a:pt x="831990" y="333803"/>
                </a:lnTo>
                <a:lnTo>
                  <a:pt x="833580" y="333499"/>
                </a:lnTo>
                <a:lnTo>
                  <a:pt x="835933" y="332384"/>
                </a:lnTo>
                <a:lnTo>
                  <a:pt x="838438" y="333223"/>
                </a:lnTo>
                <a:lnTo>
                  <a:pt x="841734" y="336918"/>
                </a:lnTo>
                <a:lnTo>
                  <a:pt x="844077" y="338090"/>
                </a:lnTo>
                <a:lnTo>
                  <a:pt x="844268" y="343443"/>
                </a:lnTo>
                <a:lnTo>
                  <a:pt x="844620" y="344424"/>
                </a:lnTo>
                <a:lnTo>
                  <a:pt x="845477" y="345834"/>
                </a:lnTo>
                <a:lnTo>
                  <a:pt x="844306" y="349977"/>
                </a:lnTo>
                <a:lnTo>
                  <a:pt x="842991" y="353396"/>
                </a:lnTo>
                <a:lnTo>
                  <a:pt x="841343" y="356197"/>
                </a:lnTo>
                <a:lnTo>
                  <a:pt x="837781" y="360607"/>
                </a:lnTo>
                <a:lnTo>
                  <a:pt x="833457" y="364131"/>
                </a:lnTo>
                <a:lnTo>
                  <a:pt x="828104" y="371951"/>
                </a:lnTo>
                <a:lnTo>
                  <a:pt x="826884" y="375609"/>
                </a:lnTo>
                <a:lnTo>
                  <a:pt x="826913" y="378543"/>
                </a:lnTo>
                <a:lnTo>
                  <a:pt x="827818" y="381372"/>
                </a:lnTo>
                <a:lnTo>
                  <a:pt x="827561" y="382419"/>
                </a:lnTo>
                <a:lnTo>
                  <a:pt x="826903" y="383476"/>
                </a:lnTo>
                <a:lnTo>
                  <a:pt x="825818" y="383381"/>
                </a:lnTo>
                <a:lnTo>
                  <a:pt x="823703" y="384734"/>
                </a:lnTo>
                <a:lnTo>
                  <a:pt x="820979" y="388753"/>
                </a:lnTo>
                <a:lnTo>
                  <a:pt x="820922" y="389972"/>
                </a:lnTo>
                <a:lnTo>
                  <a:pt x="822112" y="391096"/>
                </a:lnTo>
                <a:lnTo>
                  <a:pt x="823665" y="390554"/>
                </a:lnTo>
                <a:lnTo>
                  <a:pt x="825684" y="390506"/>
                </a:lnTo>
                <a:lnTo>
                  <a:pt x="826818" y="390172"/>
                </a:lnTo>
                <a:lnTo>
                  <a:pt x="828008" y="390258"/>
                </a:lnTo>
                <a:lnTo>
                  <a:pt x="827742" y="392563"/>
                </a:lnTo>
                <a:lnTo>
                  <a:pt x="826465" y="394202"/>
                </a:lnTo>
                <a:lnTo>
                  <a:pt x="825656" y="394716"/>
                </a:lnTo>
                <a:lnTo>
                  <a:pt x="824208" y="394992"/>
                </a:lnTo>
                <a:lnTo>
                  <a:pt x="822589" y="395926"/>
                </a:lnTo>
                <a:lnTo>
                  <a:pt x="821760" y="396783"/>
                </a:lnTo>
                <a:lnTo>
                  <a:pt x="821836" y="399440"/>
                </a:lnTo>
                <a:lnTo>
                  <a:pt x="822731" y="399650"/>
                </a:lnTo>
                <a:lnTo>
                  <a:pt x="824636" y="397669"/>
                </a:lnTo>
                <a:lnTo>
                  <a:pt x="825741" y="397764"/>
                </a:lnTo>
                <a:lnTo>
                  <a:pt x="825961" y="398602"/>
                </a:lnTo>
                <a:lnTo>
                  <a:pt x="823494" y="405394"/>
                </a:lnTo>
                <a:lnTo>
                  <a:pt x="821903" y="412356"/>
                </a:lnTo>
                <a:lnTo>
                  <a:pt x="819750" y="416385"/>
                </a:lnTo>
                <a:lnTo>
                  <a:pt x="818988" y="422243"/>
                </a:lnTo>
                <a:lnTo>
                  <a:pt x="817855" y="424739"/>
                </a:lnTo>
                <a:lnTo>
                  <a:pt x="816540" y="427206"/>
                </a:lnTo>
                <a:lnTo>
                  <a:pt x="815769" y="427072"/>
                </a:lnTo>
                <a:lnTo>
                  <a:pt x="813692" y="422396"/>
                </a:lnTo>
                <a:lnTo>
                  <a:pt x="811568" y="421196"/>
                </a:lnTo>
                <a:lnTo>
                  <a:pt x="811101" y="420062"/>
                </a:lnTo>
                <a:lnTo>
                  <a:pt x="812311" y="414385"/>
                </a:lnTo>
                <a:lnTo>
                  <a:pt x="811759" y="411242"/>
                </a:lnTo>
                <a:lnTo>
                  <a:pt x="810635" y="411366"/>
                </a:lnTo>
                <a:lnTo>
                  <a:pt x="809225" y="413090"/>
                </a:lnTo>
                <a:lnTo>
                  <a:pt x="807349" y="414585"/>
                </a:lnTo>
                <a:lnTo>
                  <a:pt x="807387" y="416747"/>
                </a:lnTo>
                <a:lnTo>
                  <a:pt x="805234" y="420338"/>
                </a:lnTo>
                <a:lnTo>
                  <a:pt x="804701" y="421519"/>
                </a:lnTo>
                <a:lnTo>
                  <a:pt x="802653" y="421243"/>
                </a:lnTo>
                <a:lnTo>
                  <a:pt x="800272" y="421396"/>
                </a:lnTo>
                <a:lnTo>
                  <a:pt x="798624" y="422262"/>
                </a:lnTo>
                <a:lnTo>
                  <a:pt x="796938" y="426615"/>
                </a:lnTo>
                <a:lnTo>
                  <a:pt x="792728" y="432740"/>
                </a:lnTo>
                <a:lnTo>
                  <a:pt x="791051" y="435702"/>
                </a:lnTo>
                <a:lnTo>
                  <a:pt x="789680" y="436721"/>
                </a:lnTo>
                <a:lnTo>
                  <a:pt x="788603" y="437121"/>
                </a:lnTo>
                <a:lnTo>
                  <a:pt x="787403" y="436426"/>
                </a:lnTo>
                <a:lnTo>
                  <a:pt x="784527" y="434750"/>
                </a:lnTo>
                <a:lnTo>
                  <a:pt x="782307" y="435550"/>
                </a:lnTo>
                <a:lnTo>
                  <a:pt x="781536" y="437474"/>
                </a:lnTo>
                <a:lnTo>
                  <a:pt x="781564" y="439903"/>
                </a:lnTo>
                <a:lnTo>
                  <a:pt x="775945" y="439903"/>
                </a:lnTo>
                <a:lnTo>
                  <a:pt x="766401" y="439893"/>
                </a:lnTo>
                <a:lnTo>
                  <a:pt x="754247" y="439884"/>
                </a:lnTo>
                <a:lnTo>
                  <a:pt x="742531" y="439874"/>
                </a:lnTo>
                <a:lnTo>
                  <a:pt x="732720" y="439864"/>
                </a:lnTo>
                <a:lnTo>
                  <a:pt x="732682" y="445322"/>
                </a:lnTo>
                <a:lnTo>
                  <a:pt x="732654" y="450151"/>
                </a:lnTo>
                <a:lnTo>
                  <a:pt x="732625" y="455581"/>
                </a:lnTo>
                <a:lnTo>
                  <a:pt x="727215" y="455533"/>
                </a:lnTo>
                <a:lnTo>
                  <a:pt x="721490" y="455486"/>
                </a:lnTo>
                <a:lnTo>
                  <a:pt x="721947" y="456028"/>
                </a:lnTo>
                <a:lnTo>
                  <a:pt x="723910" y="457048"/>
                </a:lnTo>
                <a:lnTo>
                  <a:pt x="726453" y="459476"/>
                </a:lnTo>
                <a:lnTo>
                  <a:pt x="729453" y="463258"/>
                </a:lnTo>
                <a:lnTo>
                  <a:pt x="733092" y="466268"/>
                </a:lnTo>
                <a:lnTo>
                  <a:pt x="737368" y="468506"/>
                </a:lnTo>
                <a:lnTo>
                  <a:pt x="740178" y="470697"/>
                </a:lnTo>
                <a:lnTo>
                  <a:pt x="741540" y="472840"/>
                </a:lnTo>
                <a:lnTo>
                  <a:pt x="742226" y="474659"/>
                </a:lnTo>
                <a:lnTo>
                  <a:pt x="742226" y="476164"/>
                </a:lnTo>
                <a:lnTo>
                  <a:pt x="743788" y="477355"/>
                </a:lnTo>
                <a:lnTo>
                  <a:pt x="746579" y="478146"/>
                </a:lnTo>
                <a:lnTo>
                  <a:pt x="748027" y="479488"/>
                </a:lnTo>
                <a:lnTo>
                  <a:pt x="748027" y="480584"/>
                </a:lnTo>
                <a:lnTo>
                  <a:pt x="747141" y="483070"/>
                </a:lnTo>
                <a:lnTo>
                  <a:pt x="746884" y="485813"/>
                </a:lnTo>
                <a:lnTo>
                  <a:pt x="747227" y="488290"/>
                </a:lnTo>
                <a:lnTo>
                  <a:pt x="745226" y="488328"/>
                </a:lnTo>
                <a:lnTo>
                  <a:pt x="740378" y="488328"/>
                </a:lnTo>
                <a:lnTo>
                  <a:pt x="732996" y="488337"/>
                </a:lnTo>
                <a:lnTo>
                  <a:pt x="726205" y="488337"/>
                </a:lnTo>
                <a:lnTo>
                  <a:pt x="720852" y="488337"/>
                </a:lnTo>
                <a:lnTo>
                  <a:pt x="712765" y="488347"/>
                </a:lnTo>
                <a:lnTo>
                  <a:pt x="710546" y="492157"/>
                </a:lnTo>
                <a:lnTo>
                  <a:pt x="706860" y="498481"/>
                </a:lnTo>
                <a:lnTo>
                  <a:pt x="703517" y="504206"/>
                </a:lnTo>
                <a:lnTo>
                  <a:pt x="700716" y="509016"/>
                </a:lnTo>
                <a:lnTo>
                  <a:pt x="700259" y="510283"/>
                </a:lnTo>
                <a:lnTo>
                  <a:pt x="700259" y="511312"/>
                </a:lnTo>
                <a:lnTo>
                  <a:pt x="703726" y="515807"/>
                </a:lnTo>
                <a:lnTo>
                  <a:pt x="703088" y="517112"/>
                </a:lnTo>
                <a:lnTo>
                  <a:pt x="701878" y="517798"/>
                </a:lnTo>
                <a:lnTo>
                  <a:pt x="701488" y="518855"/>
                </a:lnTo>
                <a:lnTo>
                  <a:pt x="701564" y="520570"/>
                </a:lnTo>
                <a:lnTo>
                  <a:pt x="700745" y="522846"/>
                </a:lnTo>
                <a:lnTo>
                  <a:pt x="701011" y="524418"/>
                </a:lnTo>
                <a:lnTo>
                  <a:pt x="701450" y="526351"/>
                </a:lnTo>
                <a:lnTo>
                  <a:pt x="700726" y="528028"/>
                </a:lnTo>
                <a:lnTo>
                  <a:pt x="700135" y="529647"/>
                </a:lnTo>
                <a:lnTo>
                  <a:pt x="699440" y="530352"/>
                </a:lnTo>
                <a:lnTo>
                  <a:pt x="698649" y="529742"/>
                </a:lnTo>
                <a:lnTo>
                  <a:pt x="691525" y="522275"/>
                </a:lnTo>
                <a:lnTo>
                  <a:pt x="684095" y="514055"/>
                </a:lnTo>
                <a:lnTo>
                  <a:pt x="681171" y="511369"/>
                </a:lnTo>
                <a:lnTo>
                  <a:pt x="678342" y="509330"/>
                </a:lnTo>
                <a:lnTo>
                  <a:pt x="674532" y="505539"/>
                </a:lnTo>
                <a:lnTo>
                  <a:pt x="664531" y="497205"/>
                </a:lnTo>
                <a:lnTo>
                  <a:pt x="659368" y="493395"/>
                </a:lnTo>
                <a:lnTo>
                  <a:pt x="654511" y="488832"/>
                </a:lnTo>
                <a:lnTo>
                  <a:pt x="650148" y="486299"/>
                </a:lnTo>
                <a:lnTo>
                  <a:pt x="645852" y="484651"/>
                </a:lnTo>
                <a:lnTo>
                  <a:pt x="643938" y="483698"/>
                </a:lnTo>
                <a:lnTo>
                  <a:pt x="642261" y="482451"/>
                </a:lnTo>
                <a:lnTo>
                  <a:pt x="641328" y="482375"/>
                </a:lnTo>
                <a:lnTo>
                  <a:pt x="640861" y="484070"/>
                </a:lnTo>
                <a:lnTo>
                  <a:pt x="642366" y="484918"/>
                </a:lnTo>
                <a:lnTo>
                  <a:pt x="644166" y="485642"/>
                </a:lnTo>
                <a:lnTo>
                  <a:pt x="645585" y="485689"/>
                </a:lnTo>
                <a:lnTo>
                  <a:pt x="647081" y="486289"/>
                </a:lnTo>
                <a:lnTo>
                  <a:pt x="651491" y="488604"/>
                </a:lnTo>
                <a:lnTo>
                  <a:pt x="652215" y="489795"/>
                </a:lnTo>
                <a:lnTo>
                  <a:pt x="639671" y="485165"/>
                </a:lnTo>
                <a:lnTo>
                  <a:pt x="634565" y="484737"/>
                </a:lnTo>
                <a:lnTo>
                  <a:pt x="634013" y="484013"/>
                </a:lnTo>
                <a:lnTo>
                  <a:pt x="636556" y="481594"/>
                </a:lnTo>
                <a:lnTo>
                  <a:pt x="635765" y="480717"/>
                </a:lnTo>
                <a:lnTo>
                  <a:pt x="634860" y="480593"/>
                </a:lnTo>
                <a:lnTo>
                  <a:pt x="632127" y="482270"/>
                </a:lnTo>
                <a:lnTo>
                  <a:pt x="631117" y="482384"/>
                </a:lnTo>
                <a:lnTo>
                  <a:pt x="630936" y="481279"/>
                </a:lnTo>
                <a:lnTo>
                  <a:pt x="631060" y="480241"/>
                </a:lnTo>
                <a:lnTo>
                  <a:pt x="629298" y="478717"/>
                </a:lnTo>
                <a:lnTo>
                  <a:pt x="628183" y="478774"/>
                </a:lnTo>
                <a:lnTo>
                  <a:pt x="627269" y="479841"/>
                </a:lnTo>
                <a:lnTo>
                  <a:pt x="624888" y="481851"/>
                </a:lnTo>
                <a:lnTo>
                  <a:pt x="624964" y="482641"/>
                </a:lnTo>
                <a:lnTo>
                  <a:pt x="629631" y="483498"/>
                </a:lnTo>
                <a:lnTo>
                  <a:pt x="631241" y="483984"/>
                </a:lnTo>
                <a:lnTo>
                  <a:pt x="630869" y="484518"/>
                </a:lnTo>
                <a:lnTo>
                  <a:pt x="626869" y="484508"/>
                </a:lnTo>
                <a:lnTo>
                  <a:pt x="621916" y="485422"/>
                </a:lnTo>
                <a:lnTo>
                  <a:pt x="613096" y="491014"/>
                </a:lnTo>
                <a:lnTo>
                  <a:pt x="604885" y="493414"/>
                </a:lnTo>
                <a:lnTo>
                  <a:pt x="593074" y="498786"/>
                </a:lnTo>
                <a:lnTo>
                  <a:pt x="587864" y="499062"/>
                </a:lnTo>
                <a:lnTo>
                  <a:pt x="585130" y="499920"/>
                </a:lnTo>
                <a:lnTo>
                  <a:pt x="577186" y="497862"/>
                </a:lnTo>
                <a:lnTo>
                  <a:pt x="567119" y="492814"/>
                </a:lnTo>
                <a:lnTo>
                  <a:pt x="551879" y="491223"/>
                </a:lnTo>
                <a:lnTo>
                  <a:pt x="541611" y="484603"/>
                </a:lnTo>
                <a:lnTo>
                  <a:pt x="531419" y="481879"/>
                </a:lnTo>
                <a:lnTo>
                  <a:pt x="524951" y="475517"/>
                </a:lnTo>
                <a:lnTo>
                  <a:pt x="521056" y="475240"/>
                </a:lnTo>
                <a:lnTo>
                  <a:pt x="518551" y="474221"/>
                </a:lnTo>
                <a:lnTo>
                  <a:pt x="509292" y="471916"/>
                </a:lnTo>
                <a:lnTo>
                  <a:pt x="500139" y="470392"/>
                </a:lnTo>
                <a:lnTo>
                  <a:pt x="491214" y="464820"/>
                </a:lnTo>
                <a:lnTo>
                  <a:pt x="485375" y="463048"/>
                </a:lnTo>
                <a:lnTo>
                  <a:pt x="480327" y="460829"/>
                </a:lnTo>
                <a:lnTo>
                  <a:pt x="469211" y="457038"/>
                </a:lnTo>
                <a:lnTo>
                  <a:pt x="465087" y="454933"/>
                </a:lnTo>
                <a:lnTo>
                  <a:pt x="461191" y="451675"/>
                </a:lnTo>
                <a:lnTo>
                  <a:pt x="454838" y="448303"/>
                </a:lnTo>
                <a:lnTo>
                  <a:pt x="452123" y="445484"/>
                </a:lnTo>
                <a:lnTo>
                  <a:pt x="449094" y="444475"/>
                </a:lnTo>
                <a:lnTo>
                  <a:pt x="444760" y="439160"/>
                </a:lnTo>
                <a:lnTo>
                  <a:pt x="442503" y="436921"/>
                </a:lnTo>
                <a:lnTo>
                  <a:pt x="440589" y="435873"/>
                </a:lnTo>
                <a:lnTo>
                  <a:pt x="438541" y="435512"/>
                </a:lnTo>
                <a:lnTo>
                  <a:pt x="432625" y="435940"/>
                </a:lnTo>
                <a:lnTo>
                  <a:pt x="423796" y="433588"/>
                </a:lnTo>
                <a:lnTo>
                  <a:pt x="419719" y="432988"/>
                </a:lnTo>
                <a:lnTo>
                  <a:pt x="411194" y="429520"/>
                </a:lnTo>
                <a:lnTo>
                  <a:pt x="399879" y="425644"/>
                </a:lnTo>
                <a:lnTo>
                  <a:pt x="396173" y="421186"/>
                </a:lnTo>
                <a:lnTo>
                  <a:pt x="393002" y="417023"/>
                </a:lnTo>
                <a:lnTo>
                  <a:pt x="387287" y="411537"/>
                </a:lnTo>
                <a:lnTo>
                  <a:pt x="383724" y="409194"/>
                </a:lnTo>
                <a:lnTo>
                  <a:pt x="377543" y="406413"/>
                </a:lnTo>
                <a:lnTo>
                  <a:pt x="374114" y="404155"/>
                </a:lnTo>
                <a:lnTo>
                  <a:pt x="368827" y="402422"/>
                </a:lnTo>
                <a:lnTo>
                  <a:pt x="359855" y="398021"/>
                </a:lnTo>
                <a:lnTo>
                  <a:pt x="357007" y="394249"/>
                </a:lnTo>
                <a:lnTo>
                  <a:pt x="355340" y="390897"/>
                </a:lnTo>
                <a:lnTo>
                  <a:pt x="350568" y="386820"/>
                </a:lnTo>
                <a:lnTo>
                  <a:pt x="345339" y="379209"/>
                </a:lnTo>
                <a:lnTo>
                  <a:pt x="343986" y="376399"/>
                </a:lnTo>
                <a:lnTo>
                  <a:pt x="342976" y="372085"/>
                </a:lnTo>
                <a:lnTo>
                  <a:pt x="341767" y="369579"/>
                </a:lnTo>
                <a:lnTo>
                  <a:pt x="340338" y="367617"/>
                </a:lnTo>
                <a:lnTo>
                  <a:pt x="341071" y="366189"/>
                </a:lnTo>
                <a:lnTo>
                  <a:pt x="343729" y="364426"/>
                </a:lnTo>
                <a:lnTo>
                  <a:pt x="348148" y="364026"/>
                </a:lnTo>
                <a:lnTo>
                  <a:pt x="351273" y="362122"/>
                </a:lnTo>
                <a:lnTo>
                  <a:pt x="351682" y="360550"/>
                </a:lnTo>
                <a:lnTo>
                  <a:pt x="351482" y="359578"/>
                </a:lnTo>
                <a:lnTo>
                  <a:pt x="349482" y="357178"/>
                </a:lnTo>
                <a:lnTo>
                  <a:pt x="346996" y="356540"/>
                </a:lnTo>
                <a:lnTo>
                  <a:pt x="345062" y="356502"/>
                </a:lnTo>
                <a:lnTo>
                  <a:pt x="344567" y="355587"/>
                </a:lnTo>
                <a:lnTo>
                  <a:pt x="346024" y="354587"/>
                </a:lnTo>
                <a:lnTo>
                  <a:pt x="347691" y="352244"/>
                </a:lnTo>
                <a:lnTo>
                  <a:pt x="350149" y="349387"/>
                </a:lnTo>
                <a:lnTo>
                  <a:pt x="351882" y="346748"/>
                </a:lnTo>
                <a:lnTo>
                  <a:pt x="352206" y="343024"/>
                </a:lnTo>
                <a:lnTo>
                  <a:pt x="351987" y="339299"/>
                </a:lnTo>
                <a:lnTo>
                  <a:pt x="352644" y="336147"/>
                </a:lnTo>
                <a:lnTo>
                  <a:pt x="346691" y="332508"/>
                </a:lnTo>
                <a:lnTo>
                  <a:pt x="345996" y="330956"/>
                </a:lnTo>
                <a:lnTo>
                  <a:pt x="344119" y="326774"/>
                </a:lnTo>
                <a:lnTo>
                  <a:pt x="340871" y="321916"/>
                </a:lnTo>
                <a:lnTo>
                  <a:pt x="340967" y="312191"/>
                </a:lnTo>
                <a:lnTo>
                  <a:pt x="337052" y="303543"/>
                </a:lnTo>
                <a:lnTo>
                  <a:pt x="333004" y="299237"/>
                </a:lnTo>
                <a:lnTo>
                  <a:pt x="330908" y="297732"/>
                </a:lnTo>
                <a:lnTo>
                  <a:pt x="325222" y="291036"/>
                </a:lnTo>
                <a:lnTo>
                  <a:pt x="320735" y="287141"/>
                </a:lnTo>
                <a:lnTo>
                  <a:pt x="316344" y="279797"/>
                </a:lnTo>
                <a:lnTo>
                  <a:pt x="312001" y="275120"/>
                </a:lnTo>
                <a:lnTo>
                  <a:pt x="306477" y="267262"/>
                </a:lnTo>
                <a:lnTo>
                  <a:pt x="302485" y="263338"/>
                </a:lnTo>
                <a:lnTo>
                  <a:pt x="284302" y="250050"/>
                </a:lnTo>
                <a:lnTo>
                  <a:pt x="285321" y="250050"/>
                </a:lnTo>
                <a:lnTo>
                  <a:pt x="290655" y="253317"/>
                </a:lnTo>
                <a:lnTo>
                  <a:pt x="291551" y="253051"/>
                </a:lnTo>
                <a:lnTo>
                  <a:pt x="291675" y="251460"/>
                </a:lnTo>
                <a:lnTo>
                  <a:pt x="291065" y="249555"/>
                </a:lnTo>
                <a:lnTo>
                  <a:pt x="290074" y="249098"/>
                </a:lnTo>
                <a:lnTo>
                  <a:pt x="288655" y="249526"/>
                </a:lnTo>
                <a:lnTo>
                  <a:pt x="286741" y="249126"/>
                </a:lnTo>
                <a:lnTo>
                  <a:pt x="285779" y="248498"/>
                </a:lnTo>
                <a:lnTo>
                  <a:pt x="282912" y="248098"/>
                </a:lnTo>
                <a:lnTo>
                  <a:pt x="279321" y="245878"/>
                </a:lnTo>
                <a:lnTo>
                  <a:pt x="277778" y="243573"/>
                </a:lnTo>
                <a:lnTo>
                  <a:pt x="277606" y="240944"/>
                </a:lnTo>
                <a:lnTo>
                  <a:pt x="272453" y="235334"/>
                </a:lnTo>
                <a:lnTo>
                  <a:pt x="270501" y="232200"/>
                </a:lnTo>
                <a:lnTo>
                  <a:pt x="271501" y="232429"/>
                </a:lnTo>
                <a:lnTo>
                  <a:pt x="272872" y="233686"/>
                </a:lnTo>
                <a:lnTo>
                  <a:pt x="274263" y="234048"/>
                </a:lnTo>
                <a:lnTo>
                  <a:pt x="275882" y="234058"/>
                </a:lnTo>
                <a:lnTo>
                  <a:pt x="277054" y="233553"/>
                </a:lnTo>
                <a:lnTo>
                  <a:pt x="276635" y="232620"/>
                </a:lnTo>
                <a:lnTo>
                  <a:pt x="275530" y="231838"/>
                </a:lnTo>
                <a:lnTo>
                  <a:pt x="268024" y="228876"/>
                </a:lnTo>
                <a:lnTo>
                  <a:pt x="265548" y="226800"/>
                </a:lnTo>
                <a:lnTo>
                  <a:pt x="259394" y="223333"/>
                </a:lnTo>
                <a:lnTo>
                  <a:pt x="257937" y="222113"/>
                </a:lnTo>
                <a:lnTo>
                  <a:pt x="256966" y="218760"/>
                </a:lnTo>
                <a:lnTo>
                  <a:pt x="255461" y="218599"/>
                </a:lnTo>
                <a:lnTo>
                  <a:pt x="254137" y="219532"/>
                </a:lnTo>
                <a:lnTo>
                  <a:pt x="250508" y="220446"/>
                </a:lnTo>
                <a:lnTo>
                  <a:pt x="249584" y="219380"/>
                </a:lnTo>
                <a:lnTo>
                  <a:pt x="249450" y="218351"/>
                </a:lnTo>
                <a:lnTo>
                  <a:pt x="252013" y="217265"/>
                </a:lnTo>
                <a:lnTo>
                  <a:pt x="254365" y="214093"/>
                </a:lnTo>
                <a:lnTo>
                  <a:pt x="254318" y="212988"/>
                </a:lnTo>
                <a:lnTo>
                  <a:pt x="253022" y="214265"/>
                </a:lnTo>
                <a:lnTo>
                  <a:pt x="251060" y="215684"/>
                </a:lnTo>
                <a:lnTo>
                  <a:pt x="249041" y="216475"/>
                </a:lnTo>
                <a:lnTo>
                  <a:pt x="246040" y="217132"/>
                </a:lnTo>
                <a:lnTo>
                  <a:pt x="244497" y="216656"/>
                </a:lnTo>
                <a:lnTo>
                  <a:pt x="243154" y="215941"/>
                </a:lnTo>
                <a:lnTo>
                  <a:pt x="240992" y="213170"/>
                </a:lnTo>
                <a:lnTo>
                  <a:pt x="239906" y="204140"/>
                </a:lnTo>
                <a:lnTo>
                  <a:pt x="241811" y="201006"/>
                </a:lnTo>
                <a:lnTo>
                  <a:pt x="244040" y="197901"/>
                </a:lnTo>
                <a:lnTo>
                  <a:pt x="245936" y="196062"/>
                </a:lnTo>
                <a:lnTo>
                  <a:pt x="247031" y="197453"/>
                </a:lnTo>
                <a:lnTo>
                  <a:pt x="248155" y="197625"/>
                </a:lnTo>
                <a:lnTo>
                  <a:pt x="247364" y="196053"/>
                </a:lnTo>
                <a:lnTo>
                  <a:pt x="245497" y="194586"/>
                </a:lnTo>
                <a:lnTo>
                  <a:pt x="244840" y="193119"/>
                </a:lnTo>
                <a:lnTo>
                  <a:pt x="244773" y="191776"/>
                </a:lnTo>
                <a:lnTo>
                  <a:pt x="243888" y="189281"/>
                </a:lnTo>
                <a:lnTo>
                  <a:pt x="238363" y="184032"/>
                </a:lnTo>
                <a:lnTo>
                  <a:pt x="233201" y="184433"/>
                </a:lnTo>
                <a:lnTo>
                  <a:pt x="231096" y="184252"/>
                </a:lnTo>
                <a:lnTo>
                  <a:pt x="229124" y="182251"/>
                </a:lnTo>
                <a:lnTo>
                  <a:pt x="227448" y="178879"/>
                </a:lnTo>
                <a:lnTo>
                  <a:pt x="226628" y="176051"/>
                </a:lnTo>
                <a:lnTo>
                  <a:pt x="226524" y="174545"/>
                </a:lnTo>
                <a:lnTo>
                  <a:pt x="226028" y="173031"/>
                </a:lnTo>
                <a:lnTo>
                  <a:pt x="217122" y="170555"/>
                </a:lnTo>
                <a:lnTo>
                  <a:pt x="214446" y="168430"/>
                </a:lnTo>
                <a:lnTo>
                  <a:pt x="211760" y="165754"/>
                </a:lnTo>
                <a:lnTo>
                  <a:pt x="210645" y="163573"/>
                </a:lnTo>
                <a:lnTo>
                  <a:pt x="209598" y="161963"/>
                </a:lnTo>
                <a:lnTo>
                  <a:pt x="208740" y="159144"/>
                </a:lnTo>
                <a:lnTo>
                  <a:pt x="208131" y="155858"/>
                </a:lnTo>
                <a:lnTo>
                  <a:pt x="209121" y="151600"/>
                </a:lnTo>
                <a:lnTo>
                  <a:pt x="210417" y="149542"/>
                </a:lnTo>
                <a:lnTo>
                  <a:pt x="204292" y="148009"/>
                </a:lnTo>
                <a:lnTo>
                  <a:pt x="201901" y="147942"/>
                </a:lnTo>
                <a:lnTo>
                  <a:pt x="199968" y="148809"/>
                </a:lnTo>
                <a:lnTo>
                  <a:pt x="198225" y="147694"/>
                </a:lnTo>
                <a:lnTo>
                  <a:pt x="194605" y="146456"/>
                </a:lnTo>
                <a:lnTo>
                  <a:pt x="190300" y="141989"/>
                </a:lnTo>
                <a:lnTo>
                  <a:pt x="185242" y="133874"/>
                </a:lnTo>
                <a:lnTo>
                  <a:pt x="179680" y="131264"/>
                </a:lnTo>
                <a:lnTo>
                  <a:pt x="177889" y="128435"/>
                </a:lnTo>
                <a:lnTo>
                  <a:pt x="175613" y="125882"/>
                </a:lnTo>
                <a:lnTo>
                  <a:pt x="173622" y="122720"/>
                </a:lnTo>
                <a:lnTo>
                  <a:pt x="173317" y="121339"/>
                </a:lnTo>
                <a:lnTo>
                  <a:pt x="172717" y="120567"/>
                </a:lnTo>
                <a:lnTo>
                  <a:pt x="169936" y="118358"/>
                </a:lnTo>
                <a:lnTo>
                  <a:pt x="166811" y="114614"/>
                </a:lnTo>
                <a:lnTo>
                  <a:pt x="166002" y="111604"/>
                </a:lnTo>
                <a:lnTo>
                  <a:pt x="165164" y="106994"/>
                </a:lnTo>
                <a:lnTo>
                  <a:pt x="163078" y="105365"/>
                </a:lnTo>
                <a:lnTo>
                  <a:pt x="161030" y="104613"/>
                </a:lnTo>
                <a:lnTo>
                  <a:pt x="160630" y="102413"/>
                </a:lnTo>
                <a:lnTo>
                  <a:pt x="160753" y="101184"/>
                </a:lnTo>
                <a:lnTo>
                  <a:pt x="160058" y="98850"/>
                </a:lnTo>
                <a:lnTo>
                  <a:pt x="155829" y="93250"/>
                </a:lnTo>
                <a:lnTo>
                  <a:pt x="153686" y="88640"/>
                </a:lnTo>
                <a:lnTo>
                  <a:pt x="152505" y="87201"/>
                </a:lnTo>
                <a:lnTo>
                  <a:pt x="151400" y="85096"/>
                </a:lnTo>
                <a:lnTo>
                  <a:pt x="150838" y="80781"/>
                </a:lnTo>
                <a:lnTo>
                  <a:pt x="149085" y="75409"/>
                </a:lnTo>
                <a:lnTo>
                  <a:pt x="145694" y="68942"/>
                </a:lnTo>
                <a:lnTo>
                  <a:pt x="142866" y="64579"/>
                </a:lnTo>
                <a:lnTo>
                  <a:pt x="141456" y="60179"/>
                </a:lnTo>
                <a:lnTo>
                  <a:pt x="142085" y="55693"/>
                </a:lnTo>
                <a:lnTo>
                  <a:pt x="141608" y="52921"/>
                </a:lnTo>
                <a:lnTo>
                  <a:pt x="141246" y="52273"/>
                </a:lnTo>
                <a:lnTo>
                  <a:pt x="141532" y="51368"/>
                </a:lnTo>
                <a:lnTo>
                  <a:pt x="142475" y="51873"/>
                </a:lnTo>
                <a:lnTo>
                  <a:pt x="143266" y="51063"/>
                </a:lnTo>
                <a:lnTo>
                  <a:pt x="143170" y="48196"/>
                </a:lnTo>
                <a:lnTo>
                  <a:pt x="142180" y="47330"/>
                </a:lnTo>
                <a:lnTo>
                  <a:pt x="139437" y="46434"/>
                </a:lnTo>
                <a:lnTo>
                  <a:pt x="138227" y="45815"/>
                </a:lnTo>
                <a:lnTo>
                  <a:pt x="131559" y="44643"/>
                </a:lnTo>
                <a:lnTo>
                  <a:pt x="127740" y="43015"/>
                </a:lnTo>
                <a:lnTo>
                  <a:pt x="127492" y="39224"/>
                </a:lnTo>
                <a:lnTo>
                  <a:pt x="125701" y="37481"/>
                </a:lnTo>
                <a:lnTo>
                  <a:pt x="124111" y="36404"/>
                </a:lnTo>
                <a:lnTo>
                  <a:pt x="119082" y="34166"/>
                </a:lnTo>
                <a:lnTo>
                  <a:pt x="118291" y="35309"/>
                </a:lnTo>
                <a:lnTo>
                  <a:pt x="117615" y="37424"/>
                </a:lnTo>
                <a:lnTo>
                  <a:pt x="115519" y="37881"/>
                </a:lnTo>
                <a:lnTo>
                  <a:pt x="113690" y="37976"/>
                </a:lnTo>
                <a:lnTo>
                  <a:pt x="110623" y="36509"/>
                </a:lnTo>
                <a:lnTo>
                  <a:pt x="103013" y="30918"/>
                </a:lnTo>
                <a:lnTo>
                  <a:pt x="101403" y="30023"/>
                </a:lnTo>
                <a:lnTo>
                  <a:pt x="99031" y="29546"/>
                </a:lnTo>
                <a:lnTo>
                  <a:pt x="97841" y="28613"/>
                </a:lnTo>
                <a:lnTo>
                  <a:pt x="92697" y="25660"/>
                </a:lnTo>
                <a:lnTo>
                  <a:pt x="93726" y="27232"/>
                </a:lnTo>
                <a:lnTo>
                  <a:pt x="95212" y="28861"/>
                </a:lnTo>
                <a:lnTo>
                  <a:pt x="96536" y="33595"/>
                </a:lnTo>
                <a:lnTo>
                  <a:pt x="94983" y="37004"/>
                </a:lnTo>
                <a:lnTo>
                  <a:pt x="94078" y="48892"/>
                </a:lnTo>
                <a:lnTo>
                  <a:pt x="95069" y="51254"/>
                </a:lnTo>
                <a:lnTo>
                  <a:pt x="97298" y="55035"/>
                </a:lnTo>
                <a:lnTo>
                  <a:pt x="98841" y="61027"/>
                </a:lnTo>
                <a:lnTo>
                  <a:pt x="99317" y="65484"/>
                </a:lnTo>
                <a:lnTo>
                  <a:pt x="100708" y="69018"/>
                </a:lnTo>
                <a:lnTo>
                  <a:pt x="100270" y="77305"/>
                </a:lnTo>
                <a:lnTo>
                  <a:pt x="100803" y="79820"/>
                </a:lnTo>
                <a:lnTo>
                  <a:pt x="102927" y="83944"/>
                </a:lnTo>
                <a:lnTo>
                  <a:pt x="106861" y="87811"/>
                </a:lnTo>
                <a:lnTo>
                  <a:pt x="107680" y="89840"/>
                </a:lnTo>
                <a:lnTo>
                  <a:pt x="112843" y="92783"/>
                </a:lnTo>
                <a:lnTo>
                  <a:pt x="115986" y="96603"/>
                </a:lnTo>
                <a:lnTo>
                  <a:pt x="122215" y="101803"/>
                </a:lnTo>
                <a:lnTo>
                  <a:pt x="124177" y="103994"/>
                </a:lnTo>
                <a:lnTo>
                  <a:pt x="129797" y="112081"/>
                </a:lnTo>
                <a:lnTo>
                  <a:pt x="129978" y="114481"/>
                </a:lnTo>
                <a:lnTo>
                  <a:pt x="131016" y="117424"/>
                </a:lnTo>
                <a:lnTo>
                  <a:pt x="134169" y="116815"/>
                </a:lnTo>
                <a:lnTo>
                  <a:pt x="135579" y="119053"/>
                </a:lnTo>
                <a:lnTo>
                  <a:pt x="135417" y="120082"/>
                </a:lnTo>
                <a:lnTo>
                  <a:pt x="135798" y="120872"/>
                </a:lnTo>
                <a:lnTo>
                  <a:pt x="137446" y="120701"/>
                </a:lnTo>
                <a:lnTo>
                  <a:pt x="138865" y="121310"/>
                </a:lnTo>
                <a:lnTo>
                  <a:pt x="141856" y="130007"/>
                </a:lnTo>
                <a:lnTo>
                  <a:pt x="143456" y="131197"/>
                </a:lnTo>
                <a:lnTo>
                  <a:pt x="145514" y="131702"/>
                </a:lnTo>
                <a:lnTo>
                  <a:pt x="147809" y="132664"/>
                </a:lnTo>
                <a:lnTo>
                  <a:pt x="147961" y="134883"/>
                </a:lnTo>
                <a:lnTo>
                  <a:pt x="147876" y="136655"/>
                </a:lnTo>
                <a:lnTo>
                  <a:pt x="149819" y="139217"/>
                </a:lnTo>
                <a:lnTo>
                  <a:pt x="149485" y="142684"/>
                </a:lnTo>
                <a:lnTo>
                  <a:pt x="151057" y="145618"/>
                </a:lnTo>
                <a:lnTo>
                  <a:pt x="150819" y="148457"/>
                </a:lnTo>
                <a:lnTo>
                  <a:pt x="151467" y="150695"/>
                </a:lnTo>
                <a:lnTo>
                  <a:pt x="156315" y="155762"/>
                </a:lnTo>
                <a:lnTo>
                  <a:pt x="162287" y="159782"/>
                </a:lnTo>
                <a:lnTo>
                  <a:pt x="163535" y="165049"/>
                </a:lnTo>
                <a:lnTo>
                  <a:pt x="165973" y="169859"/>
                </a:lnTo>
                <a:lnTo>
                  <a:pt x="168469" y="171069"/>
                </a:lnTo>
                <a:lnTo>
                  <a:pt x="170983" y="173060"/>
                </a:lnTo>
                <a:lnTo>
                  <a:pt x="170669" y="175136"/>
                </a:lnTo>
                <a:lnTo>
                  <a:pt x="170850" y="176403"/>
                </a:lnTo>
                <a:lnTo>
                  <a:pt x="174222" y="180184"/>
                </a:lnTo>
                <a:lnTo>
                  <a:pt x="174765" y="184995"/>
                </a:lnTo>
                <a:lnTo>
                  <a:pt x="177670" y="188147"/>
                </a:lnTo>
                <a:lnTo>
                  <a:pt x="178489" y="188395"/>
                </a:lnTo>
                <a:lnTo>
                  <a:pt x="179127" y="187900"/>
                </a:lnTo>
                <a:lnTo>
                  <a:pt x="177013" y="184737"/>
                </a:lnTo>
                <a:lnTo>
                  <a:pt x="175993" y="182680"/>
                </a:lnTo>
                <a:lnTo>
                  <a:pt x="175860" y="179441"/>
                </a:lnTo>
                <a:lnTo>
                  <a:pt x="176575" y="179013"/>
                </a:lnTo>
                <a:lnTo>
                  <a:pt x="182604" y="184137"/>
                </a:lnTo>
                <a:lnTo>
                  <a:pt x="183242" y="187957"/>
                </a:lnTo>
                <a:lnTo>
                  <a:pt x="185261" y="190119"/>
                </a:lnTo>
                <a:lnTo>
                  <a:pt x="185414" y="193034"/>
                </a:lnTo>
                <a:lnTo>
                  <a:pt x="186642" y="194767"/>
                </a:lnTo>
                <a:lnTo>
                  <a:pt x="187014" y="197282"/>
                </a:lnTo>
                <a:lnTo>
                  <a:pt x="188957" y="201425"/>
                </a:lnTo>
                <a:lnTo>
                  <a:pt x="189005" y="207169"/>
                </a:lnTo>
                <a:lnTo>
                  <a:pt x="190033" y="211350"/>
                </a:lnTo>
                <a:lnTo>
                  <a:pt x="193834" y="217761"/>
                </a:lnTo>
                <a:lnTo>
                  <a:pt x="196910" y="219103"/>
                </a:lnTo>
                <a:lnTo>
                  <a:pt x="197463" y="222247"/>
                </a:lnTo>
                <a:lnTo>
                  <a:pt x="200663" y="230362"/>
                </a:lnTo>
                <a:lnTo>
                  <a:pt x="204359" y="234753"/>
                </a:lnTo>
                <a:lnTo>
                  <a:pt x="206197" y="238477"/>
                </a:lnTo>
                <a:lnTo>
                  <a:pt x="206445" y="240792"/>
                </a:lnTo>
                <a:lnTo>
                  <a:pt x="205064" y="244221"/>
                </a:lnTo>
                <a:lnTo>
                  <a:pt x="204911" y="246602"/>
                </a:lnTo>
                <a:lnTo>
                  <a:pt x="206921" y="253860"/>
                </a:lnTo>
                <a:lnTo>
                  <a:pt x="209921" y="257575"/>
                </a:lnTo>
                <a:lnTo>
                  <a:pt x="213284" y="258470"/>
                </a:lnTo>
                <a:lnTo>
                  <a:pt x="213865" y="259004"/>
                </a:lnTo>
                <a:lnTo>
                  <a:pt x="213598" y="259994"/>
                </a:lnTo>
                <a:lnTo>
                  <a:pt x="214722" y="260880"/>
                </a:lnTo>
                <a:lnTo>
                  <a:pt x="215989" y="259747"/>
                </a:lnTo>
                <a:lnTo>
                  <a:pt x="216608" y="258137"/>
                </a:lnTo>
                <a:lnTo>
                  <a:pt x="215970" y="256261"/>
                </a:lnTo>
                <a:lnTo>
                  <a:pt x="215856" y="254898"/>
                </a:lnTo>
                <a:lnTo>
                  <a:pt x="216427" y="253917"/>
                </a:lnTo>
                <a:lnTo>
                  <a:pt x="217522" y="253775"/>
                </a:lnTo>
                <a:lnTo>
                  <a:pt x="223942" y="258728"/>
                </a:lnTo>
                <a:lnTo>
                  <a:pt x="225019" y="260633"/>
                </a:lnTo>
                <a:lnTo>
                  <a:pt x="227400" y="262852"/>
                </a:lnTo>
                <a:lnTo>
                  <a:pt x="229591" y="265586"/>
                </a:lnTo>
                <a:lnTo>
                  <a:pt x="230534" y="267738"/>
                </a:lnTo>
                <a:lnTo>
                  <a:pt x="232286" y="269519"/>
                </a:lnTo>
                <a:lnTo>
                  <a:pt x="233191" y="273653"/>
                </a:lnTo>
                <a:lnTo>
                  <a:pt x="237658" y="275501"/>
                </a:lnTo>
                <a:lnTo>
                  <a:pt x="240030" y="278911"/>
                </a:lnTo>
                <a:lnTo>
                  <a:pt x="240192" y="281073"/>
                </a:lnTo>
                <a:lnTo>
                  <a:pt x="239039" y="286598"/>
                </a:lnTo>
                <a:lnTo>
                  <a:pt x="238039" y="288188"/>
                </a:lnTo>
                <a:lnTo>
                  <a:pt x="234439" y="290541"/>
                </a:lnTo>
                <a:lnTo>
                  <a:pt x="231820" y="293332"/>
                </a:lnTo>
                <a:lnTo>
                  <a:pt x="229286" y="295056"/>
                </a:lnTo>
                <a:lnTo>
                  <a:pt x="226600" y="296104"/>
                </a:lnTo>
                <a:lnTo>
                  <a:pt x="224390" y="295865"/>
                </a:lnTo>
                <a:lnTo>
                  <a:pt x="222256" y="292656"/>
                </a:lnTo>
                <a:lnTo>
                  <a:pt x="219723" y="282930"/>
                </a:lnTo>
                <a:lnTo>
                  <a:pt x="218027" y="280883"/>
                </a:lnTo>
                <a:lnTo>
                  <a:pt x="216837" y="277825"/>
                </a:lnTo>
                <a:lnTo>
                  <a:pt x="214855" y="275292"/>
                </a:lnTo>
                <a:lnTo>
                  <a:pt x="207712" y="271453"/>
                </a:lnTo>
                <a:lnTo>
                  <a:pt x="204111" y="267395"/>
                </a:lnTo>
                <a:lnTo>
                  <a:pt x="200616" y="264681"/>
                </a:lnTo>
                <a:lnTo>
                  <a:pt x="196853" y="260747"/>
                </a:lnTo>
                <a:lnTo>
                  <a:pt x="186604" y="254222"/>
                </a:lnTo>
                <a:lnTo>
                  <a:pt x="182356" y="250898"/>
                </a:lnTo>
                <a:lnTo>
                  <a:pt x="179556" y="247602"/>
                </a:lnTo>
                <a:lnTo>
                  <a:pt x="177756" y="247650"/>
                </a:lnTo>
                <a:lnTo>
                  <a:pt x="176365" y="247993"/>
                </a:lnTo>
                <a:lnTo>
                  <a:pt x="175832" y="247088"/>
                </a:lnTo>
                <a:lnTo>
                  <a:pt x="175755" y="245373"/>
                </a:lnTo>
                <a:lnTo>
                  <a:pt x="175136" y="244259"/>
                </a:lnTo>
                <a:lnTo>
                  <a:pt x="169145" y="239287"/>
                </a:lnTo>
                <a:lnTo>
                  <a:pt x="167907" y="236534"/>
                </a:lnTo>
                <a:lnTo>
                  <a:pt x="167650" y="233334"/>
                </a:lnTo>
                <a:lnTo>
                  <a:pt x="169002" y="225085"/>
                </a:lnTo>
                <a:lnTo>
                  <a:pt x="169602" y="220246"/>
                </a:lnTo>
                <a:lnTo>
                  <a:pt x="169221" y="217751"/>
                </a:lnTo>
                <a:lnTo>
                  <a:pt x="168593" y="217408"/>
                </a:lnTo>
                <a:lnTo>
                  <a:pt x="168021" y="216055"/>
                </a:lnTo>
                <a:lnTo>
                  <a:pt x="167888" y="212065"/>
                </a:lnTo>
                <a:lnTo>
                  <a:pt x="166440" y="207721"/>
                </a:lnTo>
                <a:lnTo>
                  <a:pt x="161001" y="198796"/>
                </a:lnTo>
                <a:lnTo>
                  <a:pt x="157029" y="197034"/>
                </a:lnTo>
                <a:lnTo>
                  <a:pt x="153495" y="195748"/>
                </a:lnTo>
                <a:lnTo>
                  <a:pt x="143809" y="187833"/>
                </a:lnTo>
                <a:lnTo>
                  <a:pt x="141180" y="183870"/>
                </a:lnTo>
                <a:lnTo>
                  <a:pt x="140541" y="181613"/>
                </a:lnTo>
                <a:lnTo>
                  <a:pt x="140208" y="177022"/>
                </a:lnTo>
                <a:lnTo>
                  <a:pt x="138875" y="179679"/>
                </a:lnTo>
                <a:lnTo>
                  <a:pt x="137093" y="181651"/>
                </a:lnTo>
                <a:lnTo>
                  <a:pt x="132988" y="181508"/>
                </a:lnTo>
                <a:lnTo>
                  <a:pt x="128378" y="183728"/>
                </a:lnTo>
                <a:lnTo>
                  <a:pt x="125635" y="181642"/>
                </a:lnTo>
                <a:lnTo>
                  <a:pt x="124149" y="179270"/>
                </a:lnTo>
                <a:lnTo>
                  <a:pt x="121892" y="176422"/>
                </a:lnTo>
                <a:lnTo>
                  <a:pt x="119358" y="175860"/>
                </a:lnTo>
                <a:lnTo>
                  <a:pt x="117739" y="175784"/>
                </a:lnTo>
                <a:lnTo>
                  <a:pt x="114700" y="172250"/>
                </a:lnTo>
                <a:lnTo>
                  <a:pt x="112243" y="171126"/>
                </a:lnTo>
                <a:lnTo>
                  <a:pt x="108728" y="170688"/>
                </a:lnTo>
                <a:lnTo>
                  <a:pt x="105737" y="168897"/>
                </a:lnTo>
                <a:lnTo>
                  <a:pt x="104813" y="166935"/>
                </a:lnTo>
                <a:lnTo>
                  <a:pt x="104318" y="164163"/>
                </a:lnTo>
                <a:lnTo>
                  <a:pt x="103203" y="162525"/>
                </a:lnTo>
                <a:lnTo>
                  <a:pt x="98508" y="159277"/>
                </a:lnTo>
                <a:lnTo>
                  <a:pt x="94688" y="155686"/>
                </a:lnTo>
                <a:lnTo>
                  <a:pt x="91088" y="153381"/>
                </a:lnTo>
                <a:lnTo>
                  <a:pt x="90030" y="151495"/>
                </a:lnTo>
                <a:lnTo>
                  <a:pt x="89945" y="150200"/>
                </a:lnTo>
                <a:lnTo>
                  <a:pt x="95641" y="150562"/>
                </a:lnTo>
                <a:lnTo>
                  <a:pt x="102413" y="151943"/>
                </a:lnTo>
                <a:lnTo>
                  <a:pt x="105661" y="151552"/>
                </a:lnTo>
                <a:lnTo>
                  <a:pt x="107680" y="150219"/>
                </a:lnTo>
                <a:lnTo>
                  <a:pt x="109614" y="149257"/>
                </a:lnTo>
                <a:lnTo>
                  <a:pt x="109919" y="150295"/>
                </a:lnTo>
                <a:lnTo>
                  <a:pt x="109566" y="152181"/>
                </a:lnTo>
                <a:lnTo>
                  <a:pt x="111423" y="153914"/>
                </a:lnTo>
                <a:lnTo>
                  <a:pt x="113976" y="155315"/>
                </a:lnTo>
                <a:lnTo>
                  <a:pt x="115786" y="155181"/>
                </a:lnTo>
                <a:lnTo>
                  <a:pt x="114024" y="153648"/>
                </a:lnTo>
                <a:lnTo>
                  <a:pt x="112947" y="150524"/>
                </a:lnTo>
                <a:lnTo>
                  <a:pt x="113433" y="149400"/>
                </a:lnTo>
                <a:lnTo>
                  <a:pt x="113405" y="147837"/>
                </a:lnTo>
                <a:lnTo>
                  <a:pt x="110881" y="148190"/>
                </a:lnTo>
                <a:lnTo>
                  <a:pt x="110528" y="147399"/>
                </a:lnTo>
                <a:lnTo>
                  <a:pt x="112690" y="145018"/>
                </a:lnTo>
                <a:lnTo>
                  <a:pt x="115167" y="138751"/>
                </a:lnTo>
                <a:lnTo>
                  <a:pt x="116348" y="132559"/>
                </a:lnTo>
                <a:lnTo>
                  <a:pt x="113757" y="127130"/>
                </a:lnTo>
                <a:lnTo>
                  <a:pt x="109385" y="123358"/>
                </a:lnTo>
                <a:lnTo>
                  <a:pt x="99898" y="112281"/>
                </a:lnTo>
                <a:lnTo>
                  <a:pt x="94231" y="106575"/>
                </a:lnTo>
                <a:lnTo>
                  <a:pt x="92593" y="104451"/>
                </a:lnTo>
                <a:lnTo>
                  <a:pt x="91088" y="103451"/>
                </a:lnTo>
                <a:lnTo>
                  <a:pt x="86468" y="102146"/>
                </a:lnTo>
                <a:lnTo>
                  <a:pt x="82591" y="98946"/>
                </a:lnTo>
                <a:lnTo>
                  <a:pt x="75800" y="94412"/>
                </a:lnTo>
                <a:lnTo>
                  <a:pt x="72895" y="92069"/>
                </a:lnTo>
                <a:lnTo>
                  <a:pt x="70895" y="86573"/>
                </a:lnTo>
                <a:lnTo>
                  <a:pt x="69304" y="85820"/>
                </a:lnTo>
                <a:lnTo>
                  <a:pt x="69809" y="82010"/>
                </a:lnTo>
                <a:lnTo>
                  <a:pt x="69114" y="75257"/>
                </a:lnTo>
                <a:lnTo>
                  <a:pt x="67970" y="73523"/>
                </a:lnTo>
                <a:lnTo>
                  <a:pt x="64294" y="71837"/>
                </a:lnTo>
                <a:lnTo>
                  <a:pt x="63417" y="67237"/>
                </a:lnTo>
                <a:lnTo>
                  <a:pt x="63237" y="62855"/>
                </a:lnTo>
                <a:lnTo>
                  <a:pt x="62522" y="59798"/>
                </a:lnTo>
                <a:lnTo>
                  <a:pt x="56264" y="54645"/>
                </a:lnTo>
                <a:lnTo>
                  <a:pt x="55912" y="52149"/>
                </a:lnTo>
                <a:lnTo>
                  <a:pt x="55912" y="49777"/>
                </a:lnTo>
                <a:lnTo>
                  <a:pt x="55274" y="47425"/>
                </a:lnTo>
                <a:lnTo>
                  <a:pt x="51930" y="42501"/>
                </a:lnTo>
                <a:lnTo>
                  <a:pt x="47892" y="38195"/>
                </a:lnTo>
                <a:lnTo>
                  <a:pt x="46482" y="36138"/>
                </a:lnTo>
                <a:lnTo>
                  <a:pt x="46311" y="31966"/>
                </a:lnTo>
                <a:lnTo>
                  <a:pt x="44882" y="30842"/>
                </a:lnTo>
                <a:lnTo>
                  <a:pt x="45425" y="30556"/>
                </a:lnTo>
                <a:lnTo>
                  <a:pt x="46749" y="30661"/>
                </a:lnTo>
                <a:lnTo>
                  <a:pt x="47501" y="30108"/>
                </a:lnTo>
                <a:lnTo>
                  <a:pt x="47587" y="27194"/>
                </a:lnTo>
                <a:lnTo>
                  <a:pt x="41510" y="22612"/>
                </a:lnTo>
                <a:lnTo>
                  <a:pt x="39757" y="16297"/>
                </a:lnTo>
                <a:lnTo>
                  <a:pt x="36519" y="12945"/>
                </a:lnTo>
                <a:lnTo>
                  <a:pt x="35757" y="11735"/>
                </a:lnTo>
                <a:lnTo>
                  <a:pt x="34014" y="5753"/>
                </a:lnTo>
                <a:lnTo>
                  <a:pt x="41662" y="5077"/>
                </a:lnTo>
                <a:lnTo>
                  <a:pt x="49311" y="4401"/>
                </a:lnTo>
                <a:lnTo>
                  <a:pt x="56960" y="3724"/>
                </a:lnTo>
                <a:lnTo>
                  <a:pt x="64608" y="3048"/>
                </a:lnTo>
                <a:lnTo>
                  <a:pt x="72257" y="2372"/>
                </a:lnTo>
                <a:lnTo>
                  <a:pt x="79905" y="1696"/>
                </a:lnTo>
                <a:lnTo>
                  <a:pt x="87554" y="1019"/>
                </a:lnTo>
                <a:lnTo>
                  <a:pt x="95202" y="343"/>
                </a:lnTo>
                <a:lnTo>
                  <a:pt x="98260" y="0"/>
                </a:lnTo>
                <a:lnTo>
                  <a:pt x="96564" y="4763"/>
                </a:lnTo>
                <a:lnTo>
                  <a:pt x="95288" y="6543"/>
                </a:lnTo>
                <a:lnTo>
                  <a:pt x="107966" y="11211"/>
                </a:lnTo>
                <a:lnTo>
                  <a:pt x="120644" y="15869"/>
                </a:lnTo>
                <a:lnTo>
                  <a:pt x="133322" y="20517"/>
                </a:lnTo>
                <a:lnTo>
                  <a:pt x="145999" y="25155"/>
                </a:lnTo>
                <a:lnTo>
                  <a:pt x="158677" y="29794"/>
                </a:lnTo>
                <a:lnTo>
                  <a:pt x="171355" y="34423"/>
                </a:lnTo>
                <a:lnTo>
                  <a:pt x="184033" y="39043"/>
                </a:lnTo>
                <a:lnTo>
                  <a:pt x="196710" y="43653"/>
                </a:lnTo>
                <a:lnTo>
                  <a:pt x="206159" y="43634"/>
                </a:lnTo>
                <a:lnTo>
                  <a:pt x="215608" y="43615"/>
                </a:lnTo>
                <a:lnTo>
                  <a:pt x="225057" y="43596"/>
                </a:lnTo>
                <a:lnTo>
                  <a:pt x="234506" y="43577"/>
                </a:lnTo>
                <a:lnTo>
                  <a:pt x="243954" y="43558"/>
                </a:lnTo>
                <a:lnTo>
                  <a:pt x="253403" y="43539"/>
                </a:lnTo>
                <a:lnTo>
                  <a:pt x="262852" y="43520"/>
                </a:lnTo>
                <a:lnTo>
                  <a:pt x="272301" y="43501"/>
                </a:lnTo>
                <a:lnTo>
                  <a:pt x="272320" y="39996"/>
                </a:lnTo>
                <a:lnTo>
                  <a:pt x="272329" y="36490"/>
                </a:lnTo>
                <a:lnTo>
                  <a:pt x="272348" y="32976"/>
                </a:lnTo>
                <a:lnTo>
                  <a:pt x="272367" y="29461"/>
                </a:lnTo>
                <a:lnTo>
                  <a:pt x="278244" y="29499"/>
                </a:lnTo>
                <a:lnTo>
                  <a:pt x="284121" y="29537"/>
                </a:lnTo>
                <a:lnTo>
                  <a:pt x="289998" y="29566"/>
                </a:lnTo>
                <a:lnTo>
                  <a:pt x="295875" y="29604"/>
                </a:lnTo>
                <a:lnTo>
                  <a:pt x="301752" y="29632"/>
                </a:lnTo>
                <a:lnTo>
                  <a:pt x="307629" y="29670"/>
                </a:lnTo>
                <a:lnTo>
                  <a:pt x="313506" y="29708"/>
                </a:lnTo>
                <a:lnTo>
                  <a:pt x="319383" y="29746"/>
                </a:lnTo>
                <a:lnTo>
                  <a:pt x="319592" y="29804"/>
                </a:lnTo>
                <a:lnTo>
                  <a:pt x="319840" y="29928"/>
                </a:lnTo>
                <a:lnTo>
                  <a:pt x="322221" y="32604"/>
                </a:lnTo>
                <a:lnTo>
                  <a:pt x="324660" y="36795"/>
                </a:lnTo>
                <a:lnTo>
                  <a:pt x="327536" y="39719"/>
                </a:lnTo>
                <a:lnTo>
                  <a:pt x="330851" y="41377"/>
                </a:lnTo>
                <a:lnTo>
                  <a:pt x="336499" y="46253"/>
                </a:lnTo>
                <a:lnTo>
                  <a:pt x="344481" y="54340"/>
                </a:lnTo>
                <a:lnTo>
                  <a:pt x="350844" y="59712"/>
                </a:lnTo>
                <a:lnTo>
                  <a:pt x="355597" y="62398"/>
                </a:lnTo>
                <a:lnTo>
                  <a:pt x="358778" y="64703"/>
                </a:lnTo>
                <a:lnTo>
                  <a:pt x="360407" y="66637"/>
                </a:lnTo>
                <a:lnTo>
                  <a:pt x="362598" y="70828"/>
                </a:lnTo>
                <a:lnTo>
                  <a:pt x="366732" y="80477"/>
                </a:lnTo>
                <a:lnTo>
                  <a:pt x="366732" y="84896"/>
                </a:lnTo>
                <a:lnTo>
                  <a:pt x="368313" y="89078"/>
                </a:lnTo>
                <a:lnTo>
                  <a:pt x="371475" y="94488"/>
                </a:lnTo>
                <a:lnTo>
                  <a:pt x="374237" y="97669"/>
                </a:lnTo>
                <a:lnTo>
                  <a:pt x="376600" y="98631"/>
                </a:lnTo>
                <a:lnTo>
                  <a:pt x="379181" y="100546"/>
                </a:lnTo>
                <a:lnTo>
                  <a:pt x="381981" y="103413"/>
                </a:lnTo>
                <a:lnTo>
                  <a:pt x="385210" y="105337"/>
                </a:lnTo>
                <a:lnTo>
                  <a:pt x="388868" y="106318"/>
                </a:lnTo>
                <a:lnTo>
                  <a:pt x="393916" y="108890"/>
                </a:lnTo>
                <a:lnTo>
                  <a:pt x="400355" y="113043"/>
                </a:lnTo>
                <a:lnTo>
                  <a:pt x="404774" y="115157"/>
                </a:lnTo>
                <a:lnTo>
                  <a:pt x="407165" y="115253"/>
                </a:lnTo>
                <a:lnTo>
                  <a:pt x="409261" y="113919"/>
                </a:lnTo>
                <a:lnTo>
                  <a:pt x="411051" y="111166"/>
                </a:lnTo>
                <a:lnTo>
                  <a:pt x="412814" y="109394"/>
                </a:lnTo>
                <a:lnTo>
                  <a:pt x="414547" y="108604"/>
                </a:lnTo>
                <a:lnTo>
                  <a:pt x="415252" y="107337"/>
                </a:lnTo>
                <a:lnTo>
                  <a:pt x="414928" y="105585"/>
                </a:lnTo>
                <a:lnTo>
                  <a:pt x="416100" y="101660"/>
                </a:lnTo>
                <a:lnTo>
                  <a:pt x="418767" y="95545"/>
                </a:lnTo>
                <a:lnTo>
                  <a:pt x="421948" y="92230"/>
                </a:lnTo>
                <a:lnTo>
                  <a:pt x="425653" y="91716"/>
                </a:lnTo>
                <a:lnTo>
                  <a:pt x="428073" y="90564"/>
                </a:lnTo>
                <a:lnTo>
                  <a:pt x="429216" y="88773"/>
                </a:lnTo>
                <a:lnTo>
                  <a:pt x="431197" y="88582"/>
                </a:lnTo>
                <a:lnTo>
                  <a:pt x="434026" y="89983"/>
                </a:lnTo>
                <a:lnTo>
                  <a:pt x="438626" y="90887"/>
                </a:lnTo>
                <a:lnTo>
                  <a:pt x="444999" y="91287"/>
                </a:lnTo>
                <a:lnTo>
                  <a:pt x="448761" y="91154"/>
                </a:lnTo>
                <a:lnTo>
                  <a:pt x="449913" y="90468"/>
                </a:lnTo>
                <a:lnTo>
                  <a:pt x="450514" y="90506"/>
                </a:lnTo>
                <a:lnTo>
                  <a:pt x="450561" y="91259"/>
                </a:lnTo>
                <a:lnTo>
                  <a:pt x="451504" y="91583"/>
                </a:lnTo>
                <a:lnTo>
                  <a:pt x="453342" y="91469"/>
                </a:lnTo>
                <a:lnTo>
                  <a:pt x="454943" y="92516"/>
                </a:lnTo>
                <a:lnTo>
                  <a:pt x="457000" y="95840"/>
                </a:lnTo>
                <a:lnTo>
                  <a:pt x="464068" y="101155"/>
                </a:lnTo>
                <a:lnTo>
                  <a:pt x="464077" y="101155"/>
                </a:lnTo>
                <a:lnTo>
                  <a:pt x="464677" y="102975"/>
                </a:lnTo>
                <a:lnTo>
                  <a:pt x="467135" y="105594"/>
                </a:lnTo>
                <a:lnTo>
                  <a:pt x="471669" y="109623"/>
                </a:lnTo>
                <a:lnTo>
                  <a:pt x="474231" y="113090"/>
                </a:lnTo>
                <a:lnTo>
                  <a:pt x="474831" y="116005"/>
                </a:lnTo>
                <a:lnTo>
                  <a:pt x="477145" y="120605"/>
                </a:lnTo>
                <a:lnTo>
                  <a:pt x="481174" y="126882"/>
                </a:lnTo>
                <a:lnTo>
                  <a:pt x="482965" y="130264"/>
                </a:lnTo>
                <a:lnTo>
                  <a:pt x="482527" y="130750"/>
                </a:lnTo>
                <a:lnTo>
                  <a:pt x="482841" y="132512"/>
                </a:lnTo>
                <a:lnTo>
                  <a:pt x="483918" y="135550"/>
                </a:lnTo>
                <a:lnTo>
                  <a:pt x="485908" y="138122"/>
                </a:lnTo>
                <a:lnTo>
                  <a:pt x="488833" y="140227"/>
                </a:lnTo>
                <a:lnTo>
                  <a:pt x="491785" y="143999"/>
                </a:lnTo>
                <a:lnTo>
                  <a:pt x="494767" y="149438"/>
                </a:lnTo>
                <a:lnTo>
                  <a:pt x="498386" y="153571"/>
                </a:lnTo>
                <a:lnTo>
                  <a:pt x="502634" y="156391"/>
                </a:lnTo>
                <a:lnTo>
                  <a:pt x="505035" y="159020"/>
                </a:lnTo>
                <a:lnTo>
                  <a:pt x="505597" y="161449"/>
                </a:lnTo>
                <a:lnTo>
                  <a:pt x="505559" y="163525"/>
                </a:lnTo>
                <a:lnTo>
                  <a:pt x="504911" y="165249"/>
                </a:lnTo>
                <a:lnTo>
                  <a:pt x="505187" y="166887"/>
                </a:lnTo>
                <a:lnTo>
                  <a:pt x="506378" y="168440"/>
                </a:lnTo>
                <a:lnTo>
                  <a:pt x="506778" y="170345"/>
                </a:lnTo>
                <a:lnTo>
                  <a:pt x="506311" y="172983"/>
                </a:lnTo>
                <a:lnTo>
                  <a:pt x="506340" y="173726"/>
                </a:lnTo>
                <a:lnTo>
                  <a:pt x="506340" y="173726"/>
                </a:lnTo>
                <a:lnTo>
                  <a:pt x="506682" y="174327"/>
                </a:lnTo>
                <a:lnTo>
                  <a:pt x="510454" y="178860"/>
                </a:lnTo>
                <a:lnTo>
                  <a:pt x="512397" y="182518"/>
                </a:lnTo>
                <a:lnTo>
                  <a:pt x="513940" y="188347"/>
                </a:lnTo>
                <a:lnTo>
                  <a:pt x="513950" y="188395"/>
                </a:lnTo>
                <a:lnTo>
                  <a:pt x="515664" y="191881"/>
                </a:lnTo>
                <a:lnTo>
                  <a:pt x="518141" y="193300"/>
                </a:lnTo>
                <a:lnTo>
                  <a:pt x="521942" y="193834"/>
                </a:lnTo>
                <a:lnTo>
                  <a:pt x="524828" y="195043"/>
                </a:lnTo>
                <a:lnTo>
                  <a:pt x="526799" y="196939"/>
                </a:lnTo>
                <a:lnTo>
                  <a:pt x="529295" y="198082"/>
                </a:lnTo>
                <a:lnTo>
                  <a:pt x="532295" y="198472"/>
                </a:lnTo>
                <a:lnTo>
                  <a:pt x="535172" y="199730"/>
                </a:lnTo>
                <a:lnTo>
                  <a:pt x="537934" y="201835"/>
                </a:lnTo>
                <a:lnTo>
                  <a:pt x="543077" y="203216"/>
                </a:lnTo>
                <a:lnTo>
                  <a:pt x="550602" y="203883"/>
                </a:lnTo>
                <a:lnTo>
                  <a:pt x="556327" y="205597"/>
                </a:lnTo>
                <a:lnTo>
                  <a:pt x="560261" y="208359"/>
                </a:lnTo>
                <a:lnTo>
                  <a:pt x="561985" y="208921"/>
                </a:lnTo>
                <a:lnTo>
                  <a:pt x="562451" y="208959"/>
                </a:lnTo>
                <a:lnTo>
                  <a:pt x="562670" y="208540"/>
                </a:lnTo>
                <a:lnTo>
                  <a:pt x="562966" y="207759"/>
                </a:lnTo>
                <a:lnTo>
                  <a:pt x="564490" y="206864"/>
                </a:lnTo>
                <a:lnTo>
                  <a:pt x="568185" y="206273"/>
                </a:lnTo>
                <a:close/>
                <a:moveTo>
                  <a:pt x="99098" y="31775"/>
                </a:moveTo>
                <a:lnTo>
                  <a:pt x="98212" y="31909"/>
                </a:lnTo>
                <a:lnTo>
                  <a:pt x="96555" y="30471"/>
                </a:lnTo>
                <a:lnTo>
                  <a:pt x="96679" y="29146"/>
                </a:lnTo>
                <a:lnTo>
                  <a:pt x="97041" y="29013"/>
                </a:lnTo>
                <a:lnTo>
                  <a:pt x="98698" y="30175"/>
                </a:lnTo>
                <a:lnTo>
                  <a:pt x="99260" y="31194"/>
                </a:lnTo>
                <a:lnTo>
                  <a:pt x="99098" y="31775"/>
                </a:lnTo>
                <a:close/>
                <a:moveTo>
                  <a:pt x="140227" y="113595"/>
                </a:moveTo>
                <a:lnTo>
                  <a:pt x="140037" y="114129"/>
                </a:lnTo>
                <a:lnTo>
                  <a:pt x="137303" y="112243"/>
                </a:lnTo>
                <a:lnTo>
                  <a:pt x="131112" y="105823"/>
                </a:lnTo>
                <a:lnTo>
                  <a:pt x="128864" y="102603"/>
                </a:lnTo>
                <a:lnTo>
                  <a:pt x="128492" y="101089"/>
                </a:lnTo>
                <a:lnTo>
                  <a:pt x="128683" y="97717"/>
                </a:lnTo>
                <a:lnTo>
                  <a:pt x="130807" y="98117"/>
                </a:lnTo>
                <a:lnTo>
                  <a:pt x="133264" y="100374"/>
                </a:lnTo>
                <a:lnTo>
                  <a:pt x="134331" y="102470"/>
                </a:lnTo>
                <a:lnTo>
                  <a:pt x="134379" y="104861"/>
                </a:lnTo>
                <a:lnTo>
                  <a:pt x="138970" y="105994"/>
                </a:lnTo>
                <a:lnTo>
                  <a:pt x="139618" y="111166"/>
                </a:lnTo>
                <a:lnTo>
                  <a:pt x="140227" y="113595"/>
                </a:lnTo>
                <a:close/>
                <a:moveTo>
                  <a:pt x="165687" y="115024"/>
                </a:moveTo>
                <a:lnTo>
                  <a:pt x="163678" y="122187"/>
                </a:lnTo>
                <a:lnTo>
                  <a:pt x="161620" y="122072"/>
                </a:lnTo>
                <a:lnTo>
                  <a:pt x="157372" y="119815"/>
                </a:lnTo>
                <a:lnTo>
                  <a:pt x="156924" y="118405"/>
                </a:lnTo>
                <a:lnTo>
                  <a:pt x="158553" y="110080"/>
                </a:lnTo>
                <a:lnTo>
                  <a:pt x="159791" y="108985"/>
                </a:lnTo>
                <a:lnTo>
                  <a:pt x="163497" y="107861"/>
                </a:lnTo>
                <a:lnTo>
                  <a:pt x="164078" y="108890"/>
                </a:lnTo>
                <a:lnTo>
                  <a:pt x="164468" y="111347"/>
                </a:lnTo>
                <a:lnTo>
                  <a:pt x="165687" y="115024"/>
                </a:lnTo>
                <a:close/>
                <a:moveTo>
                  <a:pt x="4239" y="116948"/>
                </a:moveTo>
                <a:lnTo>
                  <a:pt x="3096" y="118110"/>
                </a:lnTo>
                <a:lnTo>
                  <a:pt x="29" y="111766"/>
                </a:lnTo>
                <a:lnTo>
                  <a:pt x="0" y="110233"/>
                </a:lnTo>
                <a:lnTo>
                  <a:pt x="895" y="109471"/>
                </a:lnTo>
                <a:lnTo>
                  <a:pt x="2381" y="109614"/>
                </a:lnTo>
                <a:lnTo>
                  <a:pt x="2381" y="111204"/>
                </a:lnTo>
                <a:lnTo>
                  <a:pt x="3629" y="112547"/>
                </a:lnTo>
                <a:lnTo>
                  <a:pt x="4115" y="113862"/>
                </a:lnTo>
                <a:lnTo>
                  <a:pt x="4239" y="116948"/>
                </a:lnTo>
                <a:close/>
                <a:moveTo>
                  <a:pt x="86363" y="143351"/>
                </a:moveTo>
                <a:lnTo>
                  <a:pt x="86001" y="144323"/>
                </a:lnTo>
                <a:lnTo>
                  <a:pt x="81486" y="142313"/>
                </a:lnTo>
                <a:lnTo>
                  <a:pt x="83963" y="138798"/>
                </a:lnTo>
                <a:lnTo>
                  <a:pt x="83601" y="135103"/>
                </a:lnTo>
                <a:lnTo>
                  <a:pt x="84677" y="134331"/>
                </a:lnTo>
                <a:lnTo>
                  <a:pt x="85658" y="135550"/>
                </a:lnTo>
                <a:lnTo>
                  <a:pt x="86954" y="140256"/>
                </a:lnTo>
                <a:lnTo>
                  <a:pt x="86363" y="143351"/>
                </a:lnTo>
                <a:close/>
                <a:moveTo>
                  <a:pt x="195167" y="204521"/>
                </a:moveTo>
                <a:lnTo>
                  <a:pt x="195501" y="205587"/>
                </a:lnTo>
                <a:lnTo>
                  <a:pt x="195320" y="205892"/>
                </a:lnTo>
                <a:lnTo>
                  <a:pt x="194224" y="205149"/>
                </a:lnTo>
                <a:lnTo>
                  <a:pt x="192376" y="209569"/>
                </a:lnTo>
                <a:lnTo>
                  <a:pt x="191834" y="209969"/>
                </a:lnTo>
                <a:lnTo>
                  <a:pt x="192948" y="203921"/>
                </a:lnTo>
                <a:lnTo>
                  <a:pt x="194120" y="203054"/>
                </a:lnTo>
                <a:lnTo>
                  <a:pt x="195415" y="202882"/>
                </a:lnTo>
                <a:lnTo>
                  <a:pt x="195167" y="204521"/>
                </a:lnTo>
                <a:close/>
                <a:moveTo>
                  <a:pt x="169583" y="247888"/>
                </a:moveTo>
                <a:lnTo>
                  <a:pt x="169040" y="248212"/>
                </a:lnTo>
                <a:lnTo>
                  <a:pt x="166754" y="244830"/>
                </a:lnTo>
                <a:lnTo>
                  <a:pt x="166411" y="242506"/>
                </a:lnTo>
                <a:lnTo>
                  <a:pt x="165478" y="241525"/>
                </a:lnTo>
                <a:lnTo>
                  <a:pt x="163173" y="240744"/>
                </a:lnTo>
                <a:lnTo>
                  <a:pt x="165164" y="236010"/>
                </a:lnTo>
                <a:lnTo>
                  <a:pt x="166849" y="226190"/>
                </a:lnTo>
                <a:lnTo>
                  <a:pt x="167592" y="227990"/>
                </a:lnTo>
                <a:lnTo>
                  <a:pt x="165811" y="237934"/>
                </a:lnTo>
                <a:lnTo>
                  <a:pt x="165897" y="239230"/>
                </a:lnTo>
                <a:lnTo>
                  <a:pt x="166726" y="240439"/>
                </a:lnTo>
                <a:lnTo>
                  <a:pt x="167621" y="242488"/>
                </a:lnTo>
                <a:lnTo>
                  <a:pt x="167726" y="244697"/>
                </a:lnTo>
                <a:lnTo>
                  <a:pt x="169297" y="246755"/>
                </a:lnTo>
                <a:lnTo>
                  <a:pt x="169583" y="247888"/>
                </a:lnTo>
                <a:close/>
                <a:moveTo>
                  <a:pt x="209417" y="234486"/>
                </a:moveTo>
                <a:lnTo>
                  <a:pt x="210179" y="237763"/>
                </a:lnTo>
                <a:lnTo>
                  <a:pt x="208807" y="237277"/>
                </a:lnTo>
                <a:lnTo>
                  <a:pt x="207016" y="235496"/>
                </a:lnTo>
                <a:lnTo>
                  <a:pt x="205788" y="233219"/>
                </a:lnTo>
                <a:lnTo>
                  <a:pt x="205902" y="232200"/>
                </a:lnTo>
                <a:lnTo>
                  <a:pt x="206140" y="232010"/>
                </a:lnTo>
                <a:lnTo>
                  <a:pt x="208683" y="233353"/>
                </a:lnTo>
                <a:lnTo>
                  <a:pt x="209417" y="234486"/>
                </a:lnTo>
                <a:close/>
                <a:moveTo>
                  <a:pt x="179165" y="252336"/>
                </a:moveTo>
                <a:lnTo>
                  <a:pt x="178803" y="253717"/>
                </a:lnTo>
                <a:lnTo>
                  <a:pt x="170755" y="248260"/>
                </a:lnTo>
                <a:lnTo>
                  <a:pt x="172688" y="247745"/>
                </a:lnTo>
                <a:lnTo>
                  <a:pt x="174936" y="248126"/>
                </a:lnTo>
                <a:lnTo>
                  <a:pt x="179165" y="252336"/>
                </a:lnTo>
                <a:close/>
                <a:moveTo>
                  <a:pt x="229791" y="259404"/>
                </a:moveTo>
                <a:lnTo>
                  <a:pt x="229210" y="259499"/>
                </a:lnTo>
                <a:lnTo>
                  <a:pt x="227838" y="257956"/>
                </a:lnTo>
                <a:lnTo>
                  <a:pt x="227238" y="254155"/>
                </a:lnTo>
                <a:lnTo>
                  <a:pt x="227514" y="253755"/>
                </a:lnTo>
                <a:lnTo>
                  <a:pt x="230096" y="258461"/>
                </a:lnTo>
                <a:lnTo>
                  <a:pt x="230048" y="259042"/>
                </a:lnTo>
                <a:lnTo>
                  <a:pt x="229791" y="259404"/>
                </a:lnTo>
                <a:close/>
                <a:moveTo>
                  <a:pt x="318078" y="332699"/>
                </a:moveTo>
                <a:lnTo>
                  <a:pt x="317297" y="335051"/>
                </a:lnTo>
                <a:lnTo>
                  <a:pt x="315278" y="334108"/>
                </a:lnTo>
                <a:lnTo>
                  <a:pt x="314554" y="332632"/>
                </a:lnTo>
                <a:lnTo>
                  <a:pt x="314411" y="330213"/>
                </a:lnTo>
                <a:lnTo>
                  <a:pt x="315535" y="329803"/>
                </a:lnTo>
                <a:lnTo>
                  <a:pt x="317164" y="330832"/>
                </a:lnTo>
                <a:lnTo>
                  <a:pt x="317497" y="331518"/>
                </a:lnTo>
                <a:lnTo>
                  <a:pt x="318078" y="332699"/>
                </a:lnTo>
                <a:close/>
                <a:moveTo>
                  <a:pt x="847058" y="343310"/>
                </a:moveTo>
                <a:lnTo>
                  <a:pt x="847535" y="344691"/>
                </a:lnTo>
                <a:lnTo>
                  <a:pt x="847068" y="344529"/>
                </a:lnTo>
                <a:lnTo>
                  <a:pt x="846458" y="343490"/>
                </a:lnTo>
                <a:lnTo>
                  <a:pt x="846020" y="342195"/>
                </a:lnTo>
                <a:lnTo>
                  <a:pt x="846392" y="342167"/>
                </a:lnTo>
                <a:lnTo>
                  <a:pt x="846715" y="342614"/>
                </a:lnTo>
                <a:lnTo>
                  <a:pt x="847058" y="343310"/>
                </a:lnTo>
                <a:close/>
                <a:moveTo>
                  <a:pt x="841029" y="369913"/>
                </a:moveTo>
                <a:lnTo>
                  <a:pt x="839638" y="370799"/>
                </a:lnTo>
                <a:lnTo>
                  <a:pt x="838886" y="367674"/>
                </a:lnTo>
                <a:lnTo>
                  <a:pt x="839991" y="364627"/>
                </a:lnTo>
                <a:lnTo>
                  <a:pt x="841334" y="362874"/>
                </a:lnTo>
                <a:lnTo>
                  <a:pt x="843982" y="362674"/>
                </a:lnTo>
                <a:lnTo>
                  <a:pt x="845734" y="362093"/>
                </a:lnTo>
                <a:lnTo>
                  <a:pt x="845953" y="362864"/>
                </a:lnTo>
                <a:lnTo>
                  <a:pt x="844515" y="365227"/>
                </a:lnTo>
                <a:lnTo>
                  <a:pt x="841029" y="369913"/>
                </a:lnTo>
                <a:close/>
                <a:moveTo>
                  <a:pt x="200130" y="413947"/>
                </a:moveTo>
                <a:lnTo>
                  <a:pt x="198520" y="414538"/>
                </a:lnTo>
                <a:lnTo>
                  <a:pt x="196148" y="412813"/>
                </a:lnTo>
                <a:lnTo>
                  <a:pt x="196777" y="411451"/>
                </a:lnTo>
                <a:lnTo>
                  <a:pt x="198130" y="410528"/>
                </a:lnTo>
                <a:lnTo>
                  <a:pt x="199396" y="412252"/>
                </a:lnTo>
                <a:lnTo>
                  <a:pt x="200130" y="413947"/>
                </a:lnTo>
                <a:close/>
                <a:moveTo>
                  <a:pt x="714213" y="415747"/>
                </a:moveTo>
                <a:lnTo>
                  <a:pt x="711203" y="416395"/>
                </a:lnTo>
                <a:lnTo>
                  <a:pt x="710670" y="415785"/>
                </a:lnTo>
                <a:lnTo>
                  <a:pt x="716737" y="412918"/>
                </a:lnTo>
                <a:lnTo>
                  <a:pt x="717776" y="413042"/>
                </a:lnTo>
                <a:lnTo>
                  <a:pt x="718137" y="413433"/>
                </a:lnTo>
                <a:lnTo>
                  <a:pt x="714994" y="414795"/>
                </a:lnTo>
                <a:lnTo>
                  <a:pt x="714213" y="415747"/>
                </a:lnTo>
                <a:close/>
              </a:path>
            </a:pathLst>
          </a:custGeom>
          <a:solidFill>
            <a:srgbClr val="CC9B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6016252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B19C46-DB5F-47B8-D8DF-AE42C41AB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7E854AD0-D734-6E56-6031-5F63144B8FBB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7782 w 8696"/>
              <a:gd name="connsiteY0" fmla="*/ 5039 h 7524"/>
              <a:gd name="connsiteX1" fmla="*/ 7048 w 8696"/>
              <a:gd name="connsiteY1" fmla="*/ 5277 h 7524"/>
              <a:gd name="connsiteX2" fmla="*/ 4591 w 8696"/>
              <a:gd name="connsiteY2" fmla="*/ 6753 h 7524"/>
              <a:gd name="connsiteX3" fmla="*/ 3191 w 8696"/>
              <a:gd name="connsiteY3" fmla="*/ 7268 h 7524"/>
              <a:gd name="connsiteX4" fmla="*/ 1914 w 8696"/>
              <a:gd name="connsiteY4" fmla="*/ 7525 h 7524"/>
              <a:gd name="connsiteX5" fmla="*/ 914 w 8696"/>
              <a:gd name="connsiteY5" fmla="*/ 7420 h 7524"/>
              <a:gd name="connsiteX6" fmla="*/ 362 w 8696"/>
              <a:gd name="connsiteY6" fmla="*/ 6553 h 7524"/>
              <a:gd name="connsiteX7" fmla="*/ 419 w 8696"/>
              <a:gd name="connsiteY7" fmla="*/ 5229 h 7524"/>
              <a:gd name="connsiteX8" fmla="*/ 190 w 8696"/>
              <a:gd name="connsiteY8" fmla="*/ 4048 h 7524"/>
              <a:gd name="connsiteX9" fmla="*/ 0 w 8696"/>
              <a:gd name="connsiteY9" fmla="*/ 3410 h 7524"/>
              <a:gd name="connsiteX10" fmla="*/ 362 w 8696"/>
              <a:gd name="connsiteY10" fmla="*/ 1686 h 7524"/>
              <a:gd name="connsiteX11" fmla="*/ 1181 w 8696"/>
              <a:gd name="connsiteY11" fmla="*/ 762 h 7524"/>
              <a:gd name="connsiteX12" fmla="*/ 2315 w 8696"/>
              <a:gd name="connsiteY12" fmla="*/ 0 h 7524"/>
              <a:gd name="connsiteX13" fmla="*/ 4105 w 8696"/>
              <a:gd name="connsiteY13" fmla="*/ 276 h 7524"/>
              <a:gd name="connsiteX14" fmla="*/ 7896 w 8696"/>
              <a:gd name="connsiteY14" fmla="*/ 1381 h 7524"/>
              <a:gd name="connsiteX15" fmla="*/ 8687 w 8696"/>
              <a:gd name="connsiteY15" fmla="*/ 2419 h 7524"/>
              <a:gd name="connsiteX16" fmla="*/ 8696 w 8696"/>
              <a:gd name="connsiteY16" fmla="*/ 3105 h 7524"/>
              <a:gd name="connsiteX17" fmla="*/ 8001 w 8696"/>
              <a:gd name="connsiteY17" fmla="*/ 4239 h 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696" h="7524">
                <a:moveTo>
                  <a:pt x="7782" y="5039"/>
                </a:moveTo>
                <a:lnTo>
                  <a:pt x="7048" y="5277"/>
                </a:lnTo>
                <a:lnTo>
                  <a:pt x="4591" y="6753"/>
                </a:lnTo>
                <a:lnTo>
                  <a:pt x="3191" y="7268"/>
                </a:lnTo>
                <a:lnTo>
                  <a:pt x="1914" y="7525"/>
                </a:lnTo>
                <a:lnTo>
                  <a:pt x="914" y="7420"/>
                </a:lnTo>
                <a:lnTo>
                  <a:pt x="362" y="6553"/>
                </a:lnTo>
                <a:lnTo>
                  <a:pt x="419" y="5229"/>
                </a:lnTo>
                <a:lnTo>
                  <a:pt x="190" y="4048"/>
                </a:lnTo>
                <a:lnTo>
                  <a:pt x="0" y="3410"/>
                </a:lnTo>
                <a:lnTo>
                  <a:pt x="362" y="1686"/>
                </a:lnTo>
                <a:lnTo>
                  <a:pt x="1181" y="762"/>
                </a:lnTo>
                <a:lnTo>
                  <a:pt x="2315" y="0"/>
                </a:lnTo>
                <a:lnTo>
                  <a:pt x="4105" y="276"/>
                </a:lnTo>
                <a:lnTo>
                  <a:pt x="7896" y="1381"/>
                </a:lnTo>
                <a:lnTo>
                  <a:pt x="8687" y="2419"/>
                </a:lnTo>
                <a:lnTo>
                  <a:pt x="8696" y="3105"/>
                </a:lnTo>
                <a:lnTo>
                  <a:pt x="8001" y="42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588C305-B9C3-34C9-0768-6106B19E744B}"/>
              </a:ext>
            </a:extLst>
          </p:cNvPr>
          <p:cNvSpPr/>
          <p:nvPr/>
        </p:nvSpPr>
        <p:spPr>
          <a:xfrm>
            <a:off x="5872480" y="3312160"/>
            <a:ext cx="25893" cy="954"/>
          </a:xfrm>
          <a:custGeom>
            <a:avLst/>
            <a:gdLst>
              <a:gd name="connsiteX0" fmla="*/ 126388 w 128787"/>
              <a:gd name="connsiteY0" fmla="*/ 12344 h 100622"/>
              <a:gd name="connsiteX1" fmla="*/ 128140 w 128787"/>
              <a:gd name="connsiteY1" fmla="*/ 14735 h 100622"/>
              <a:gd name="connsiteX2" fmla="*/ 128388 w 128787"/>
              <a:gd name="connsiteY2" fmla="*/ 30937 h 100622"/>
              <a:gd name="connsiteX3" fmla="*/ 128787 w 128787"/>
              <a:gd name="connsiteY3" fmla="*/ 32090 h 100622"/>
              <a:gd name="connsiteX4" fmla="*/ 127854 w 128787"/>
              <a:gd name="connsiteY4" fmla="*/ 32261 h 100622"/>
              <a:gd name="connsiteX5" fmla="*/ 126806 w 128787"/>
              <a:gd name="connsiteY5" fmla="*/ 33490 h 100622"/>
              <a:gd name="connsiteX6" fmla="*/ 125578 w 128787"/>
              <a:gd name="connsiteY6" fmla="*/ 35385 h 100622"/>
              <a:gd name="connsiteX7" fmla="*/ 123892 w 128787"/>
              <a:gd name="connsiteY7" fmla="*/ 36366 h 100622"/>
              <a:gd name="connsiteX8" fmla="*/ 122539 w 128787"/>
              <a:gd name="connsiteY8" fmla="*/ 37471 h 100622"/>
              <a:gd name="connsiteX9" fmla="*/ 121263 w 128787"/>
              <a:gd name="connsiteY9" fmla="*/ 38843 h 100622"/>
              <a:gd name="connsiteX10" fmla="*/ 120120 w 128787"/>
              <a:gd name="connsiteY10" fmla="*/ 39138 h 100622"/>
              <a:gd name="connsiteX11" fmla="*/ 118643 w 128787"/>
              <a:gd name="connsiteY11" fmla="*/ 37395 h 100622"/>
              <a:gd name="connsiteX12" fmla="*/ 117624 w 128787"/>
              <a:gd name="connsiteY12" fmla="*/ 35614 h 100622"/>
              <a:gd name="connsiteX13" fmla="*/ 117872 w 128787"/>
              <a:gd name="connsiteY13" fmla="*/ 35223 h 100622"/>
              <a:gd name="connsiteX14" fmla="*/ 118586 w 128787"/>
              <a:gd name="connsiteY14" fmla="*/ 35100 h 100622"/>
              <a:gd name="connsiteX15" fmla="*/ 118853 w 128787"/>
              <a:gd name="connsiteY15" fmla="*/ 34176 h 100622"/>
              <a:gd name="connsiteX16" fmla="*/ 118425 w 128787"/>
              <a:gd name="connsiteY16" fmla="*/ 32842 h 100622"/>
              <a:gd name="connsiteX17" fmla="*/ 117424 w 128787"/>
              <a:gd name="connsiteY17" fmla="*/ 32337 h 100622"/>
              <a:gd name="connsiteX18" fmla="*/ 116167 w 128787"/>
              <a:gd name="connsiteY18" fmla="*/ 32299 h 100622"/>
              <a:gd name="connsiteX19" fmla="*/ 114958 w 128787"/>
              <a:gd name="connsiteY19" fmla="*/ 32899 h 100622"/>
              <a:gd name="connsiteX20" fmla="*/ 113672 w 128787"/>
              <a:gd name="connsiteY20" fmla="*/ 34080 h 100622"/>
              <a:gd name="connsiteX21" fmla="*/ 112948 w 128787"/>
              <a:gd name="connsiteY21" fmla="*/ 35347 h 100622"/>
              <a:gd name="connsiteX22" fmla="*/ 112843 w 128787"/>
              <a:gd name="connsiteY22" fmla="*/ 37890 h 100622"/>
              <a:gd name="connsiteX23" fmla="*/ 113176 w 128787"/>
              <a:gd name="connsiteY23" fmla="*/ 40748 h 100622"/>
              <a:gd name="connsiteX24" fmla="*/ 113167 w 128787"/>
              <a:gd name="connsiteY24" fmla="*/ 42138 h 100622"/>
              <a:gd name="connsiteX25" fmla="*/ 112462 w 128787"/>
              <a:gd name="connsiteY25" fmla="*/ 43862 h 100622"/>
              <a:gd name="connsiteX26" fmla="*/ 112214 w 128787"/>
              <a:gd name="connsiteY26" fmla="*/ 46396 h 100622"/>
              <a:gd name="connsiteX27" fmla="*/ 112719 w 128787"/>
              <a:gd name="connsiteY27" fmla="*/ 48358 h 100622"/>
              <a:gd name="connsiteX28" fmla="*/ 113176 w 128787"/>
              <a:gd name="connsiteY28" fmla="*/ 49530 h 100622"/>
              <a:gd name="connsiteX29" fmla="*/ 113224 w 128787"/>
              <a:gd name="connsiteY29" fmla="*/ 50520 h 100622"/>
              <a:gd name="connsiteX30" fmla="*/ 112024 w 128787"/>
              <a:gd name="connsiteY30" fmla="*/ 53645 h 100622"/>
              <a:gd name="connsiteX31" fmla="*/ 113062 w 128787"/>
              <a:gd name="connsiteY31" fmla="*/ 54235 h 100622"/>
              <a:gd name="connsiteX32" fmla="*/ 116500 w 128787"/>
              <a:gd name="connsiteY32" fmla="*/ 54454 h 100622"/>
              <a:gd name="connsiteX33" fmla="*/ 117510 w 128787"/>
              <a:gd name="connsiteY33" fmla="*/ 56569 h 100622"/>
              <a:gd name="connsiteX34" fmla="*/ 118196 w 128787"/>
              <a:gd name="connsiteY34" fmla="*/ 58017 h 100622"/>
              <a:gd name="connsiteX35" fmla="*/ 118006 w 128787"/>
              <a:gd name="connsiteY35" fmla="*/ 58874 h 100622"/>
              <a:gd name="connsiteX36" fmla="*/ 115567 w 128787"/>
              <a:gd name="connsiteY36" fmla="*/ 59512 h 100622"/>
              <a:gd name="connsiteX37" fmla="*/ 112500 w 128787"/>
              <a:gd name="connsiteY37" fmla="*/ 60217 h 100622"/>
              <a:gd name="connsiteX38" fmla="*/ 110300 w 128787"/>
              <a:gd name="connsiteY38" fmla="*/ 60017 h 100622"/>
              <a:gd name="connsiteX39" fmla="*/ 106318 w 128787"/>
              <a:gd name="connsiteY39" fmla="*/ 60970 h 100622"/>
              <a:gd name="connsiteX40" fmla="*/ 104194 w 128787"/>
              <a:gd name="connsiteY40" fmla="*/ 62436 h 100622"/>
              <a:gd name="connsiteX41" fmla="*/ 104813 w 128787"/>
              <a:gd name="connsiteY41" fmla="*/ 63351 h 100622"/>
              <a:gd name="connsiteX42" fmla="*/ 105546 w 128787"/>
              <a:gd name="connsiteY42" fmla="*/ 64055 h 100622"/>
              <a:gd name="connsiteX43" fmla="*/ 105880 w 128787"/>
              <a:gd name="connsiteY43" fmla="*/ 65989 h 100622"/>
              <a:gd name="connsiteX44" fmla="*/ 105261 w 128787"/>
              <a:gd name="connsiteY44" fmla="*/ 68732 h 100622"/>
              <a:gd name="connsiteX45" fmla="*/ 104137 w 128787"/>
              <a:gd name="connsiteY45" fmla="*/ 71390 h 100622"/>
              <a:gd name="connsiteX46" fmla="*/ 102737 w 128787"/>
              <a:gd name="connsiteY46" fmla="*/ 74704 h 100622"/>
              <a:gd name="connsiteX47" fmla="*/ 101118 w 128787"/>
              <a:gd name="connsiteY47" fmla="*/ 78505 h 100622"/>
              <a:gd name="connsiteX48" fmla="*/ 98898 w 128787"/>
              <a:gd name="connsiteY48" fmla="*/ 84220 h 100622"/>
              <a:gd name="connsiteX49" fmla="*/ 97022 w 128787"/>
              <a:gd name="connsiteY49" fmla="*/ 88706 h 100622"/>
              <a:gd name="connsiteX50" fmla="*/ 96822 w 128787"/>
              <a:gd name="connsiteY50" fmla="*/ 91935 h 100622"/>
              <a:gd name="connsiteX51" fmla="*/ 96870 w 128787"/>
              <a:gd name="connsiteY51" fmla="*/ 94040 h 100622"/>
              <a:gd name="connsiteX52" fmla="*/ 96660 w 128787"/>
              <a:gd name="connsiteY52" fmla="*/ 98241 h 100622"/>
              <a:gd name="connsiteX53" fmla="*/ 94879 w 128787"/>
              <a:gd name="connsiteY53" fmla="*/ 100555 h 100622"/>
              <a:gd name="connsiteX54" fmla="*/ 94479 w 128787"/>
              <a:gd name="connsiteY54" fmla="*/ 100622 h 100622"/>
              <a:gd name="connsiteX55" fmla="*/ 92355 w 128787"/>
              <a:gd name="connsiteY55" fmla="*/ 100346 h 100622"/>
              <a:gd name="connsiteX56" fmla="*/ 91640 w 128787"/>
              <a:gd name="connsiteY56" fmla="*/ 100251 h 100622"/>
              <a:gd name="connsiteX57" fmla="*/ 89611 w 128787"/>
              <a:gd name="connsiteY57" fmla="*/ 99984 h 100622"/>
              <a:gd name="connsiteX58" fmla="*/ 86468 w 128787"/>
              <a:gd name="connsiteY58" fmla="*/ 99574 h 100622"/>
              <a:gd name="connsiteX59" fmla="*/ 82382 w 128787"/>
              <a:gd name="connsiteY59" fmla="*/ 99031 h 100622"/>
              <a:gd name="connsiteX60" fmla="*/ 77553 w 128787"/>
              <a:gd name="connsiteY60" fmla="*/ 98403 h 100622"/>
              <a:gd name="connsiteX61" fmla="*/ 72171 w 128787"/>
              <a:gd name="connsiteY61" fmla="*/ 97688 h 100622"/>
              <a:gd name="connsiteX62" fmla="*/ 66418 w 128787"/>
              <a:gd name="connsiteY62" fmla="*/ 96926 h 100622"/>
              <a:gd name="connsiteX63" fmla="*/ 60465 w 128787"/>
              <a:gd name="connsiteY63" fmla="*/ 96145 h 100622"/>
              <a:gd name="connsiteX64" fmla="*/ 54521 w 128787"/>
              <a:gd name="connsiteY64" fmla="*/ 95364 h 100622"/>
              <a:gd name="connsiteX65" fmla="*/ 48759 w 128787"/>
              <a:gd name="connsiteY65" fmla="*/ 94602 h 100622"/>
              <a:gd name="connsiteX66" fmla="*/ 43377 w 128787"/>
              <a:gd name="connsiteY66" fmla="*/ 93897 h 100622"/>
              <a:gd name="connsiteX67" fmla="*/ 38548 w 128787"/>
              <a:gd name="connsiteY67" fmla="*/ 93259 h 100622"/>
              <a:gd name="connsiteX68" fmla="*/ 34471 w 128787"/>
              <a:gd name="connsiteY68" fmla="*/ 92716 h 100622"/>
              <a:gd name="connsiteX69" fmla="*/ 31328 w 128787"/>
              <a:gd name="connsiteY69" fmla="*/ 92307 h 100622"/>
              <a:gd name="connsiteX70" fmla="*/ 29299 w 128787"/>
              <a:gd name="connsiteY70" fmla="*/ 92040 h 100622"/>
              <a:gd name="connsiteX71" fmla="*/ 28585 w 128787"/>
              <a:gd name="connsiteY71" fmla="*/ 91945 h 100622"/>
              <a:gd name="connsiteX72" fmla="*/ 26337 w 128787"/>
              <a:gd name="connsiteY72" fmla="*/ 91649 h 100622"/>
              <a:gd name="connsiteX73" fmla="*/ 25127 w 128787"/>
              <a:gd name="connsiteY73" fmla="*/ 90087 h 100622"/>
              <a:gd name="connsiteX74" fmla="*/ 23660 w 128787"/>
              <a:gd name="connsiteY74" fmla="*/ 88201 h 100622"/>
              <a:gd name="connsiteX75" fmla="*/ 22184 w 128787"/>
              <a:gd name="connsiteY75" fmla="*/ 86306 h 100622"/>
              <a:gd name="connsiteX76" fmla="*/ 20717 w 128787"/>
              <a:gd name="connsiteY76" fmla="*/ 84411 h 100622"/>
              <a:gd name="connsiteX77" fmla="*/ 19250 w 128787"/>
              <a:gd name="connsiteY77" fmla="*/ 82515 h 100622"/>
              <a:gd name="connsiteX78" fmla="*/ 17783 w 128787"/>
              <a:gd name="connsiteY78" fmla="*/ 80620 h 100622"/>
              <a:gd name="connsiteX79" fmla="*/ 16316 w 128787"/>
              <a:gd name="connsiteY79" fmla="*/ 78724 h 100622"/>
              <a:gd name="connsiteX80" fmla="*/ 14850 w 128787"/>
              <a:gd name="connsiteY80" fmla="*/ 76828 h 100622"/>
              <a:gd name="connsiteX81" fmla="*/ 13383 w 128787"/>
              <a:gd name="connsiteY81" fmla="*/ 74933 h 100622"/>
              <a:gd name="connsiteX82" fmla="*/ 11916 w 128787"/>
              <a:gd name="connsiteY82" fmla="*/ 73028 h 100622"/>
              <a:gd name="connsiteX83" fmla="*/ 10449 w 128787"/>
              <a:gd name="connsiteY83" fmla="*/ 71133 h 100622"/>
              <a:gd name="connsiteX84" fmla="*/ 8973 w 128787"/>
              <a:gd name="connsiteY84" fmla="*/ 69227 h 100622"/>
              <a:gd name="connsiteX85" fmla="*/ 7506 w 128787"/>
              <a:gd name="connsiteY85" fmla="*/ 67323 h 100622"/>
              <a:gd name="connsiteX86" fmla="*/ 6039 w 128787"/>
              <a:gd name="connsiteY86" fmla="*/ 65418 h 100622"/>
              <a:gd name="connsiteX87" fmla="*/ 4572 w 128787"/>
              <a:gd name="connsiteY87" fmla="*/ 63513 h 100622"/>
              <a:gd name="connsiteX88" fmla="*/ 3105 w 128787"/>
              <a:gd name="connsiteY88" fmla="*/ 61608 h 100622"/>
              <a:gd name="connsiteX89" fmla="*/ 1638 w 128787"/>
              <a:gd name="connsiteY89" fmla="*/ 59702 h 100622"/>
              <a:gd name="connsiteX90" fmla="*/ 648 w 128787"/>
              <a:gd name="connsiteY90" fmla="*/ 58426 h 100622"/>
              <a:gd name="connsiteX91" fmla="*/ 105 w 128787"/>
              <a:gd name="connsiteY91" fmla="*/ 56988 h 100622"/>
              <a:gd name="connsiteX92" fmla="*/ 0 w 128787"/>
              <a:gd name="connsiteY92" fmla="*/ 53216 h 100622"/>
              <a:gd name="connsiteX93" fmla="*/ 0 w 128787"/>
              <a:gd name="connsiteY93" fmla="*/ 52388 h 100622"/>
              <a:gd name="connsiteX94" fmla="*/ 991 w 128787"/>
              <a:gd name="connsiteY94" fmla="*/ 50863 h 100622"/>
              <a:gd name="connsiteX95" fmla="*/ 1467 w 128787"/>
              <a:gd name="connsiteY95" fmla="*/ 51949 h 100622"/>
              <a:gd name="connsiteX96" fmla="*/ 2572 w 128787"/>
              <a:gd name="connsiteY96" fmla="*/ 53426 h 100622"/>
              <a:gd name="connsiteX97" fmla="*/ 4449 w 128787"/>
              <a:gd name="connsiteY97" fmla="*/ 53064 h 100622"/>
              <a:gd name="connsiteX98" fmla="*/ 5325 w 128787"/>
              <a:gd name="connsiteY98" fmla="*/ 53311 h 100622"/>
              <a:gd name="connsiteX99" fmla="*/ 5972 w 128787"/>
              <a:gd name="connsiteY99" fmla="*/ 58541 h 100622"/>
              <a:gd name="connsiteX100" fmla="*/ 7354 w 128787"/>
              <a:gd name="connsiteY100" fmla="*/ 60398 h 100622"/>
              <a:gd name="connsiteX101" fmla="*/ 9030 w 128787"/>
              <a:gd name="connsiteY101" fmla="*/ 61141 h 100622"/>
              <a:gd name="connsiteX102" fmla="*/ 14717 w 128787"/>
              <a:gd name="connsiteY102" fmla="*/ 61550 h 100622"/>
              <a:gd name="connsiteX103" fmla="*/ 18250 w 128787"/>
              <a:gd name="connsiteY103" fmla="*/ 60846 h 100622"/>
              <a:gd name="connsiteX104" fmla="*/ 25213 w 128787"/>
              <a:gd name="connsiteY104" fmla="*/ 57436 h 100622"/>
              <a:gd name="connsiteX105" fmla="*/ 28870 w 128787"/>
              <a:gd name="connsiteY105" fmla="*/ 56207 h 100622"/>
              <a:gd name="connsiteX106" fmla="*/ 38986 w 128787"/>
              <a:gd name="connsiteY106" fmla="*/ 56416 h 100622"/>
              <a:gd name="connsiteX107" fmla="*/ 47092 w 128787"/>
              <a:gd name="connsiteY107" fmla="*/ 57836 h 100622"/>
              <a:gd name="connsiteX108" fmla="*/ 59713 w 128787"/>
              <a:gd name="connsiteY108" fmla="*/ 58674 h 100622"/>
              <a:gd name="connsiteX109" fmla="*/ 62160 w 128787"/>
              <a:gd name="connsiteY109" fmla="*/ 58455 h 100622"/>
              <a:gd name="connsiteX110" fmla="*/ 68971 w 128787"/>
              <a:gd name="connsiteY110" fmla="*/ 55712 h 100622"/>
              <a:gd name="connsiteX111" fmla="*/ 73143 w 128787"/>
              <a:gd name="connsiteY111" fmla="*/ 53292 h 100622"/>
              <a:gd name="connsiteX112" fmla="*/ 75629 w 128787"/>
              <a:gd name="connsiteY112" fmla="*/ 52597 h 100622"/>
              <a:gd name="connsiteX113" fmla="*/ 77267 w 128787"/>
              <a:gd name="connsiteY113" fmla="*/ 50254 h 100622"/>
              <a:gd name="connsiteX114" fmla="*/ 78343 w 128787"/>
              <a:gd name="connsiteY114" fmla="*/ 47206 h 100622"/>
              <a:gd name="connsiteX115" fmla="*/ 79305 w 128787"/>
              <a:gd name="connsiteY115" fmla="*/ 45215 h 100622"/>
              <a:gd name="connsiteX116" fmla="*/ 80534 w 128787"/>
              <a:gd name="connsiteY116" fmla="*/ 44263 h 100622"/>
              <a:gd name="connsiteX117" fmla="*/ 81696 w 128787"/>
              <a:gd name="connsiteY117" fmla="*/ 42567 h 100622"/>
              <a:gd name="connsiteX118" fmla="*/ 82639 w 128787"/>
              <a:gd name="connsiteY118" fmla="*/ 39814 h 100622"/>
              <a:gd name="connsiteX119" fmla="*/ 84982 w 128787"/>
              <a:gd name="connsiteY119" fmla="*/ 37033 h 100622"/>
              <a:gd name="connsiteX120" fmla="*/ 94374 w 128787"/>
              <a:gd name="connsiteY120" fmla="*/ 30261 h 100622"/>
              <a:gd name="connsiteX121" fmla="*/ 99860 w 128787"/>
              <a:gd name="connsiteY121" fmla="*/ 24527 h 100622"/>
              <a:gd name="connsiteX122" fmla="*/ 100346 w 128787"/>
              <a:gd name="connsiteY122" fmla="*/ 22669 h 100622"/>
              <a:gd name="connsiteX123" fmla="*/ 103327 w 128787"/>
              <a:gd name="connsiteY123" fmla="*/ 19888 h 100622"/>
              <a:gd name="connsiteX124" fmla="*/ 105718 w 128787"/>
              <a:gd name="connsiteY124" fmla="*/ 16840 h 100622"/>
              <a:gd name="connsiteX125" fmla="*/ 116910 w 128787"/>
              <a:gd name="connsiteY125" fmla="*/ 8115 h 100622"/>
              <a:gd name="connsiteX126" fmla="*/ 119149 w 128787"/>
              <a:gd name="connsiteY126" fmla="*/ 4505 h 100622"/>
              <a:gd name="connsiteX127" fmla="*/ 120472 w 128787"/>
              <a:gd name="connsiteY127" fmla="*/ 457 h 100622"/>
              <a:gd name="connsiteX128" fmla="*/ 120635 w 128787"/>
              <a:gd name="connsiteY128" fmla="*/ 171 h 100622"/>
              <a:gd name="connsiteX129" fmla="*/ 121596 w 128787"/>
              <a:gd name="connsiteY129" fmla="*/ 0 h 100622"/>
              <a:gd name="connsiteX130" fmla="*/ 122968 w 128787"/>
              <a:gd name="connsiteY130" fmla="*/ 610 h 100622"/>
              <a:gd name="connsiteX131" fmla="*/ 123111 w 128787"/>
              <a:gd name="connsiteY131" fmla="*/ 3638 h 100622"/>
              <a:gd name="connsiteX132" fmla="*/ 122606 w 128787"/>
              <a:gd name="connsiteY132" fmla="*/ 6496 h 100622"/>
              <a:gd name="connsiteX133" fmla="*/ 122549 w 128787"/>
              <a:gd name="connsiteY133" fmla="*/ 9525 h 100622"/>
              <a:gd name="connsiteX134" fmla="*/ 122349 w 128787"/>
              <a:gd name="connsiteY134" fmla="*/ 11163 h 100622"/>
              <a:gd name="connsiteX135" fmla="*/ 123387 w 128787"/>
              <a:gd name="connsiteY135" fmla="*/ 12506 h 100622"/>
              <a:gd name="connsiteX136" fmla="*/ 125159 w 128787"/>
              <a:gd name="connsiteY136" fmla="*/ 13087 h 100622"/>
              <a:gd name="connsiteX137" fmla="*/ 125930 w 128787"/>
              <a:gd name="connsiteY137" fmla="*/ 13020 h 100622"/>
              <a:gd name="connsiteX138" fmla="*/ 126388 w 128787"/>
              <a:gd name="connsiteY138" fmla="*/ 12344 h 100622"/>
              <a:gd name="connsiteX139" fmla="*/ 125949 w 128787"/>
              <a:gd name="connsiteY139" fmla="*/ 24565 h 100622"/>
              <a:gd name="connsiteX140" fmla="*/ 126111 w 128787"/>
              <a:gd name="connsiteY140" fmla="*/ 23298 h 100622"/>
              <a:gd name="connsiteX141" fmla="*/ 125835 w 128787"/>
              <a:gd name="connsiteY141" fmla="*/ 22641 h 100622"/>
              <a:gd name="connsiteX142" fmla="*/ 124692 w 128787"/>
              <a:gd name="connsiteY142" fmla="*/ 22555 h 100622"/>
              <a:gd name="connsiteX143" fmla="*/ 124216 w 128787"/>
              <a:gd name="connsiteY143" fmla="*/ 23651 h 100622"/>
              <a:gd name="connsiteX144" fmla="*/ 124054 w 128787"/>
              <a:gd name="connsiteY144" fmla="*/ 25222 h 100622"/>
              <a:gd name="connsiteX145" fmla="*/ 124844 w 128787"/>
              <a:gd name="connsiteY145" fmla="*/ 25355 h 100622"/>
              <a:gd name="connsiteX146" fmla="*/ 125949 w 128787"/>
              <a:gd name="connsiteY146" fmla="*/ 24565 h 100622"/>
              <a:gd name="connsiteX147" fmla="*/ 77410 w 128787"/>
              <a:gd name="connsiteY147" fmla="*/ 47787 h 100622"/>
              <a:gd name="connsiteX148" fmla="*/ 77171 w 128787"/>
              <a:gd name="connsiteY148" fmla="*/ 48358 h 100622"/>
              <a:gd name="connsiteX149" fmla="*/ 76419 w 128787"/>
              <a:gd name="connsiteY149" fmla="*/ 48311 h 100622"/>
              <a:gd name="connsiteX150" fmla="*/ 74533 w 128787"/>
              <a:gd name="connsiteY150" fmla="*/ 47796 h 100622"/>
              <a:gd name="connsiteX151" fmla="*/ 73924 w 128787"/>
              <a:gd name="connsiteY151" fmla="*/ 46977 h 100622"/>
              <a:gd name="connsiteX152" fmla="*/ 75105 w 128787"/>
              <a:gd name="connsiteY152" fmla="*/ 45996 h 100622"/>
              <a:gd name="connsiteX153" fmla="*/ 75629 w 128787"/>
              <a:gd name="connsiteY153" fmla="*/ 45948 h 100622"/>
              <a:gd name="connsiteX154" fmla="*/ 76381 w 128787"/>
              <a:gd name="connsiteY154" fmla="*/ 46977 h 100622"/>
              <a:gd name="connsiteX155" fmla="*/ 77410 w 128787"/>
              <a:gd name="connsiteY155" fmla="*/ 47787 h 100622"/>
              <a:gd name="connsiteX156" fmla="*/ 47111 w 128787"/>
              <a:gd name="connsiteY156" fmla="*/ 53159 h 100622"/>
              <a:gd name="connsiteX157" fmla="*/ 45130 w 128787"/>
              <a:gd name="connsiteY157" fmla="*/ 53321 h 100622"/>
              <a:gd name="connsiteX158" fmla="*/ 43339 w 128787"/>
              <a:gd name="connsiteY158" fmla="*/ 52216 h 100622"/>
              <a:gd name="connsiteX159" fmla="*/ 47120 w 128787"/>
              <a:gd name="connsiteY159" fmla="*/ 50740 h 100622"/>
              <a:gd name="connsiteX160" fmla="*/ 48140 w 128787"/>
              <a:gd name="connsiteY160" fmla="*/ 50073 h 100622"/>
              <a:gd name="connsiteX161" fmla="*/ 49245 w 128787"/>
              <a:gd name="connsiteY161" fmla="*/ 48711 h 100622"/>
              <a:gd name="connsiteX162" fmla="*/ 50130 w 128787"/>
              <a:gd name="connsiteY162" fmla="*/ 49882 h 100622"/>
              <a:gd name="connsiteX163" fmla="*/ 49149 w 128787"/>
              <a:gd name="connsiteY163" fmla="*/ 51721 h 100622"/>
              <a:gd name="connsiteX164" fmla="*/ 48454 w 128787"/>
              <a:gd name="connsiteY164" fmla="*/ 52511 h 100622"/>
              <a:gd name="connsiteX165" fmla="*/ 47111 w 128787"/>
              <a:gd name="connsiteY165" fmla="*/ 53159 h 100622"/>
              <a:gd name="connsiteX166" fmla="*/ 27984 w 128787"/>
              <a:gd name="connsiteY166" fmla="*/ 52292 h 100622"/>
              <a:gd name="connsiteX167" fmla="*/ 27537 w 128787"/>
              <a:gd name="connsiteY167" fmla="*/ 52502 h 100622"/>
              <a:gd name="connsiteX168" fmla="*/ 27061 w 128787"/>
              <a:gd name="connsiteY168" fmla="*/ 50930 h 100622"/>
              <a:gd name="connsiteX169" fmla="*/ 27089 w 128787"/>
              <a:gd name="connsiteY169" fmla="*/ 50435 h 100622"/>
              <a:gd name="connsiteX170" fmla="*/ 28318 w 128787"/>
              <a:gd name="connsiteY170" fmla="*/ 49721 h 100622"/>
              <a:gd name="connsiteX171" fmla="*/ 29070 w 128787"/>
              <a:gd name="connsiteY171" fmla="*/ 51006 h 100622"/>
              <a:gd name="connsiteX172" fmla="*/ 27984 w 128787"/>
              <a:gd name="connsiteY172" fmla="*/ 52292 h 100622"/>
              <a:gd name="connsiteX173" fmla="*/ 63027 w 128787"/>
              <a:gd name="connsiteY173" fmla="*/ 55531 h 100622"/>
              <a:gd name="connsiteX174" fmla="*/ 63037 w 128787"/>
              <a:gd name="connsiteY174" fmla="*/ 56521 h 100622"/>
              <a:gd name="connsiteX175" fmla="*/ 60322 w 128787"/>
              <a:gd name="connsiteY175" fmla="*/ 56236 h 100622"/>
              <a:gd name="connsiteX176" fmla="*/ 59598 w 128787"/>
              <a:gd name="connsiteY176" fmla="*/ 56750 h 100622"/>
              <a:gd name="connsiteX177" fmla="*/ 57369 w 128787"/>
              <a:gd name="connsiteY177" fmla="*/ 56464 h 100622"/>
              <a:gd name="connsiteX178" fmla="*/ 55188 w 128787"/>
              <a:gd name="connsiteY178" fmla="*/ 55750 h 100622"/>
              <a:gd name="connsiteX179" fmla="*/ 56665 w 128787"/>
              <a:gd name="connsiteY179" fmla="*/ 54559 h 100622"/>
              <a:gd name="connsiteX180" fmla="*/ 60513 w 128787"/>
              <a:gd name="connsiteY180" fmla="*/ 53159 h 100622"/>
              <a:gd name="connsiteX181" fmla="*/ 62112 w 128787"/>
              <a:gd name="connsiteY181" fmla="*/ 54435 h 100622"/>
              <a:gd name="connsiteX182" fmla="*/ 63027 w 128787"/>
              <a:gd name="connsiteY182" fmla="*/ 55531 h 100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128787" h="100622">
                <a:moveTo>
                  <a:pt x="126388" y="12344"/>
                </a:moveTo>
                <a:lnTo>
                  <a:pt x="128140" y="14735"/>
                </a:lnTo>
                <a:lnTo>
                  <a:pt x="128388" y="30937"/>
                </a:lnTo>
                <a:lnTo>
                  <a:pt x="128787" y="32090"/>
                </a:lnTo>
                <a:lnTo>
                  <a:pt x="127854" y="32261"/>
                </a:lnTo>
                <a:lnTo>
                  <a:pt x="126806" y="33490"/>
                </a:lnTo>
                <a:lnTo>
                  <a:pt x="125578" y="35385"/>
                </a:lnTo>
                <a:lnTo>
                  <a:pt x="123892" y="36366"/>
                </a:lnTo>
                <a:lnTo>
                  <a:pt x="122539" y="37471"/>
                </a:lnTo>
                <a:lnTo>
                  <a:pt x="121263" y="38843"/>
                </a:lnTo>
                <a:lnTo>
                  <a:pt x="120120" y="39138"/>
                </a:lnTo>
                <a:lnTo>
                  <a:pt x="118643" y="37395"/>
                </a:lnTo>
                <a:lnTo>
                  <a:pt x="117624" y="35614"/>
                </a:lnTo>
                <a:lnTo>
                  <a:pt x="117872" y="35223"/>
                </a:lnTo>
                <a:lnTo>
                  <a:pt x="118586" y="35100"/>
                </a:lnTo>
                <a:lnTo>
                  <a:pt x="118853" y="34176"/>
                </a:lnTo>
                <a:lnTo>
                  <a:pt x="118425" y="32842"/>
                </a:lnTo>
                <a:lnTo>
                  <a:pt x="117424" y="32337"/>
                </a:lnTo>
                <a:lnTo>
                  <a:pt x="116167" y="32299"/>
                </a:lnTo>
                <a:lnTo>
                  <a:pt x="114958" y="32899"/>
                </a:lnTo>
                <a:lnTo>
                  <a:pt x="113672" y="34080"/>
                </a:lnTo>
                <a:lnTo>
                  <a:pt x="112948" y="35347"/>
                </a:lnTo>
                <a:lnTo>
                  <a:pt x="112843" y="37890"/>
                </a:lnTo>
                <a:lnTo>
                  <a:pt x="113176" y="40748"/>
                </a:lnTo>
                <a:lnTo>
                  <a:pt x="113167" y="42138"/>
                </a:lnTo>
                <a:lnTo>
                  <a:pt x="112462" y="43862"/>
                </a:lnTo>
                <a:lnTo>
                  <a:pt x="112214" y="46396"/>
                </a:lnTo>
                <a:lnTo>
                  <a:pt x="112719" y="48358"/>
                </a:lnTo>
                <a:lnTo>
                  <a:pt x="113176" y="49530"/>
                </a:lnTo>
                <a:lnTo>
                  <a:pt x="113224" y="50520"/>
                </a:lnTo>
                <a:lnTo>
                  <a:pt x="112024" y="53645"/>
                </a:lnTo>
                <a:lnTo>
                  <a:pt x="113062" y="54235"/>
                </a:lnTo>
                <a:lnTo>
                  <a:pt x="116500" y="54454"/>
                </a:lnTo>
                <a:lnTo>
                  <a:pt x="117510" y="56569"/>
                </a:lnTo>
                <a:lnTo>
                  <a:pt x="118196" y="58017"/>
                </a:lnTo>
                <a:lnTo>
                  <a:pt x="118006" y="58874"/>
                </a:lnTo>
                <a:lnTo>
                  <a:pt x="115567" y="59512"/>
                </a:lnTo>
                <a:lnTo>
                  <a:pt x="112500" y="60217"/>
                </a:lnTo>
                <a:lnTo>
                  <a:pt x="110300" y="60017"/>
                </a:lnTo>
                <a:lnTo>
                  <a:pt x="106318" y="60970"/>
                </a:lnTo>
                <a:lnTo>
                  <a:pt x="104194" y="62436"/>
                </a:lnTo>
                <a:lnTo>
                  <a:pt x="104813" y="63351"/>
                </a:lnTo>
                <a:lnTo>
                  <a:pt x="105546" y="64055"/>
                </a:lnTo>
                <a:lnTo>
                  <a:pt x="105880" y="65989"/>
                </a:lnTo>
                <a:lnTo>
                  <a:pt x="105261" y="68732"/>
                </a:lnTo>
                <a:lnTo>
                  <a:pt x="104137" y="71390"/>
                </a:lnTo>
                <a:lnTo>
                  <a:pt x="102737" y="74704"/>
                </a:lnTo>
                <a:lnTo>
                  <a:pt x="101118" y="78505"/>
                </a:lnTo>
                <a:lnTo>
                  <a:pt x="98898" y="84220"/>
                </a:lnTo>
                <a:lnTo>
                  <a:pt x="97022" y="88706"/>
                </a:lnTo>
                <a:lnTo>
                  <a:pt x="96822" y="91935"/>
                </a:lnTo>
                <a:lnTo>
                  <a:pt x="96870" y="94040"/>
                </a:lnTo>
                <a:lnTo>
                  <a:pt x="96660" y="98241"/>
                </a:lnTo>
                <a:lnTo>
                  <a:pt x="94879" y="100555"/>
                </a:lnTo>
                <a:lnTo>
                  <a:pt x="94479" y="100622"/>
                </a:lnTo>
                <a:lnTo>
                  <a:pt x="92355" y="100346"/>
                </a:lnTo>
                <a:lnTo>
                  <a:pt x="91640" y="100251"/>
                </a:lnTo>
                <a:lnTo>
                  <a:pt x="89611" y="99984"/>
                </a:lnTo>
                <a:lnTo>
                  <a:pt x="86468" y="99574"/>
                </a:lnTo>
                <a:lnTo>
                  <a:pt x="82382" y="99031"/>
                </a:lnTo>
                <a:lnTo>
                  <a:pt x="77553" y="98403"/>
                </a:lnTo>
                <a:lnTo>
                  <a:pt x="72171" y="97688"/>
                </a:lnTo>
                <a:lnTo>
                  <a:pt x="66418" y="96926"/>
                </a:lnTo>
                <a:lnTo>
                  <a:pt x="60465" y="96145"/>
                </a:lnTo>
                <a:lnTo>
                  <a:pt x="54521" y="95364"/>
                </a:lnTo>
                <a:lnTo>
                  <a:pt x="48759" y="94602"/>
                </a:lnTo>
                <a:lnTo>
                  <a:pt x="43377" y="93897"/>
                </a:lnTo>
                <a:lnTo>
                  <a:pt x="38548" y="93259"/>
                </a:lnTo>
                <a:lnTo>
                  <a:pt x="34471" y="92716"/>
                </a:lnTo>
                <a:lnTo>
                  <a:pt x="31328" y="92307"/>
                </a:lnTo>
                <a:lnTo>
                  <a:pt x="29299" y="92040"/>
                </a:lnTo>
                <a:lnTo>
                  <a:pt x="28585" y="91945"/>
                </a:lnTo>
                <a:lnTo>
                  <a:pt x="26337" y="91649"/>
                </a:lnTo>
                <a:lnTo>
                  <a:pt x="25127" y="90087"/>
                </a:lnTo>
                <a:lnTo>
                  <a:pt x="23660" y="88201"/>
                </a:lnTo>
                <a:lnTo>
                  <a:pt x="22184" y="86306"/>
                </a:lnTo>
                <a:lnTo>
                  <a:pt x="20717" y="84411"/>
                </a:lnTo>
                <a:lnTo>
                  <a:pt x="19250" y="82515"/>
                </a:lnTo>
                <a:lnTo>
                  <a:pt x="17783" y="80620"/>
                </a:lnTo>
                <a:lnTo>
                  <a:pt x="16316" y="78724"/>
                </a:lnTo>
                <a:lnTo>
                  <a:pt x="14850" y="76828"/>
                </a:lnTo>
                <a:lnTo>
                  <a:pt x="13383" y="74933"/>
                </a:lnTo>
                <a:lnTo>
                  <a:pt x="11916" y="73028"/>
                </a:lnTo>
                <a:lnTo>
                  <a:pt x="10449" y="71133"/>
                </a:lnTo>
                <a:lnTo>
                  <a:pt x="8973" y="69227"/>
                </a:lnTo>
                <a:lnTo>
                  <a:pt x="7506" y="67323"/>
                </a:lnTo>
                <a:lnTo>
                  <a:pt x="6039" y="65418"/>
                </a:lnTo>
                <a:lnTo>
                  <a:pt x="4572" y="63513"/>
                </a:lnTo>
                <a:lnTo>
                  <a:pt x="3105" y="61608"/>
                </a:lnTo>
                <a:lnTo>
                  <a:pt x="1638" y="59702"/>
                </a:lnTo>
                <a:lnTo>
                  <a:pt x="648" y="58426"/>
                </a:lnTo>
                <a:lnTo>
                  <a:pt x="105" y="56988"/>
                </a:lnTo>
                <a:lnTo>
                  <a:pt x="0" y="53216"/>
                </a:lnTo>
                <a:lnTo>
                  <a:pt x="0" y="52388"/>
                </a:lnTo>
                <a:lnTo>
                  <a:pt x="991" y="50863"/>
                </a:lnTo>
                <a:lnTo>
                  <a:pt x="1467" y="51949"/>
                </a:lnTo>
                <a:lnTo>
                  <a:pt x="2572" y="53426"/>
                </a:lnTo>
                <a:lnTo>
                  <a:pt x="4449" y="53064"/>
                </a:lnTo>
                <a:lnTo>
                  <a:pt x="5325" y="53311"/>
                </a:lnTo>
                <a:lnTo>
                  <a:pt x="5972" y="58541"/>
                </a:lnTo>
                <a:lnTo>
                  <a:pt x="7354" y="60398"/>
                </a:lnTo>
                <a:lnTo>
                  <a:pt x="9030" y="61141"/>
                </a:lnTo>
                <a:lnTo>
                  <a:pt x="14717" y="61550"/>
                </a:lnTo>
                <a:lnTo>
                  <a:pt x="18250" y="60846"/>
                </a:lnTo>
                <a:lnTo>
                  <a:pt x="25213" y="57436"/>
                </a:lnTo>
                <a:lnTo>
                  <a:pt x="28870" y="56207"/>
                </a:lnTo>
                <a:lnTo>
                  <a:pt x="38986" y="56416"/>
                </a:lnTo>
                <a:lnTo>
                  <a:pt x="47092" y="57836"/>
                </a:lnTo>
                <a:lnTo>
                  <a:pt x="59713" y="58674"/>
                </a:lnTo>
                <a:lnTo>
                  <a:pt x="62160" y="58455"/>
                </a:lnTo>
                <a:lnTo>
                  <a:pt x="68971" y="55712"/>
                </a:lnTo>
                <a:lnTo>
                  <a:pt x="73143" y="53292"/>
                </a:lnTo>
                <a:lnTo>
                  <a:pt x="75629" y="52597"/>
                </a:lnTo>
                <a:lnTo>
                  <a:pt x="77267" y="50254"/>
                </a:lnTo>
                <a:lnTo>
                  <a:pt x="78343" y="47206"/>
                </a:lnTo>
                <a:lnTo>
                  <a:pt x="79305" y="45215"/>
                </a:lnTo>
                <a:lnTo>
                  <a:pt x="80534" y="44263"/>
                </a:lnTo>
                <a:lnTo>
                  <a:pt x="81696" y="42567"/>
                </a:lnTo>
                <a:lnTo>
                  <a:pt x="82639" y="39814"/>
                </a:lnTo>
                <a:lnTo>
                  <a:pt x="84982" y="37033"/>
                </a:lnTo>
                <a:lnTo>
                  <a:pt x="94374" y="30261"/>
                </a:lnTo>
                <a:lnTo>
                  <a:pt x="99860" y="24527"/>
                </a:lnTo>
                <a:lnTo>
                  <a:pt x="100346" y="22669"/>
                </a:lnTo>
                <a:lnTo>
                  <a:pt x="103327" y="19888"/>
                </a:lnTo>
                <a:lnTo>
                  <a:pt x="105718" y="16840"/>
                </a:lnTo>
                <a:lnTo>
                  <a:pt x="116910" y="8115"/>
                </a:lnTo>
                <a:lnTo>
                  <a:pt x="119149" y="4505"/>
                </a:lnTo>
                <a:lnTo>
                  <a:pt x="120472" y="457"/>
                </a:lnTo>
                <a:lnTo>
                  <a:pt x="120635" y="171"/>
                </a:lnTo>
                <a:lnTo>
                  <a:pt x="121596" y="0"/>
                </a:lnTo>
                <a:lnTo>
                  <a:pt x="122968" y="610"/>
                </a:lnTo>
                <a:lnTo>
                  <a:pt x="123111" y="3638"/>
                </a:lnTo>
                <a:lnTo>
                  <a:pt x="122606" y="6496"/>
                </a:lnTo>
                <a:lnTo>
                  <a:pt x="122549" y="9525"/>
                </a:lnTo>
                <a:lnTo>
                  <a:pt x="122349" y="11163"/>
                </a:lnTo>
                <a:lnTo>
                  <a:pt x="123387" y="12506"/>
                </a:lnTo>
                <a:lnTo>
                  <a:pt x="125159" y="13087"/>
                </a:lnTo>
                <a:lnTo>
                  <a:pt x="125930" y="13020"/>
                </a:lnTo>
                <a:lnTo>
                  <a:pt x="126388" y="12344"/>
                </a:lnTo>
                <a:close/>
                <a:moveTo>
                  <a:pt x="125949" y="24565"/>
                </a:moveTo>
                <a:lnTo>
                  <a:pt x="126111" y="23298"/>
                </a:lnTo>
                <a:lnTo>
                  <a:pt x="125835" y="22641"/>
                </a:lnTo>
                <a:lnTo>
                  <a:pt x="124692" y="22555"/>
                </a:lnTo>
                <a:lnTo>
                  <a:pt x="124216" y="23651"/>
                </a:lnTo>
                <a:lnTo>
                  <a:pt x="124054" y="25222"/>
                </a:lnTo>
                <a:lnTo>
                  <a:pt x="124844" y="25355"/>
                </a:lnTo>
                <a:lnTo>
                  <a:pt x="125949" y="24565"/>
                </a:lnTo>
                <a:close/>
                <a:moveTo>
                  <a:pt x="77410" y="47787"/>
                </a:moveTo>
                <a:lnTo>
                  <a:pt x="77171" y="48358"/>
                </a:lnTo>
                <a:lnTo>
                  <a:pt x="76419" y="48311"/>
                </a:lnTo>
                <a:lnTo>
                  <a:pt x="74533" y="47796"/>
                </a:lnTo>
                <a:lnTo>
                  <a:pt x="73924" y="46977"/>
                </a:lnTo>
                <a:lnTo>
                  <a:pt x="75105" y="45996"/>
                </a:lnTo>
                <a:lnTo>
                  <a:pt x="75629" y="45948"/>
                </a:lnTo>
                <a:lnTo>
                  <a:pt x="76381" y="46977"/>
                </a:lnTo>
                <a:lnTo>
                  <a:pt x="77410" y="47787"/>
                </a:lnTo>
                <a:close/>
                <a:moveTo>
                  <a:pt x="47111" y="53159"/>
                </a:moveTo>
                <a:lnTo>
                  <a:pt x="45130" y="53321"/>
                </a:lnTo>
                <a:lnTo>
                  <a:pt x="43339" y="52216"/>
                </a:lnTo>
                <a:lnTo>
                  <a:pt x="47120" y="50740"/>
                </a:lnTo>
                <a:lnTo>
                  <a:pt x="48140" y="50073"/>
                </a:lnTo>
                <a:lnTo>
                  <a:pt x="49245" y="48711"/>
                </a:lnTo>
                <a:lnTo>
                  <a:pt x="50130" y="49882"/>
                </a:lnTo>
                <a:lnTo>
                  <a:pt x="49149" y="51721"/>
                </a:lnTo>
                <a:lnTo>
                  <a:pt x="48454" y="52511"/>
                </a:lnTo>
                <a:lnTo>
                  <a:pt x="47111" y="53159"/>
                </a:lnTo>
                <a:close/>
                <a:moveTo>
                  <a:pt x="27984" y="52292"/>
                </a:moveTo>
                <a:lnTo>
                  <a:pt x="27537" y="52502"/>
                </a:lnTo>
                <a:lnTo>
                  <a:pt x="27061" y="50930"/>
                </a:lnTo>
                <a:lnTo>
                  <a:pt x="27089" y="50435"/>
                </a:lnTo>
                <a:lnTo>
                  <a:pt x="28318" y="49721"/>
                </a:lnTo>
                <a:lnTo>
                  <a:pt x="29070" y="51006"/>
                </a:lnTo>
                <a:lnTo>
                  <a:pt x="27984" y="52292"/>
                </a:lnTo>
                <a:close/>
                <a:moveTo>
                  <a:pt x="63027" y="55531"/>
                </a:moveTo>
                <a:lnTo>
                  <a:pt x="63037" y="56521"/>
                </a:lnTo>
                <a:lnTo>
                  <a:pt x="60322" y="56236"/>
                </a:lnTo>
                <a:lnTo>
                  <a:pt x="59598" y="56750"/>
                </a:lnTo>
                <a:lnTo>
                  <a:pt x="57369" y="56464"/>
                </a:lnTo>
                <a:lnTo>
                  <a:pt x="55188" y="55750"/>
                </a:lnTo>
                <a:lnTo>
                  <a:pt x="56665" y="54559"/>
                </a:lnTo>
                <a:lnTo>
                  <a:pt x="60513" y="53159"/>
                </a:lnTo>
                <a:lnTo>
                  <a:pt x="62112" y="54435"/>
                </a:lnTo>
                <a:lnTo>
                  <a:pt x="63027" y="5553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25D294B1-1F0E-86DA-65CD-4BF4BEBF0D6B}"/>
              </a:ext>
            </a:extLst>
          </p:cNvPr>
          <p:cNvSpPr/>
          <p:nvPr/>
        </p:nvSpPr>
        <p:spPr>
          <a:xfrm>
            <a:off x="5872480" y="3312160"/>
            <a:ext cx="77423" cy="2761"/>
          </a:xfrm>
          <a:custGeom>
            <a:avLst/>
            <a:gdLst>
              <a:gd name="connsiteX0" fmla="*/ 385086 w 385085"/>
              <a:gd name="connsiteY0" fmla="*/ 41291 h 291255"/>
              <a:gd name="connsiteX1" fmla="*/ 383714 w 385085"/>
              <a:gd name="connsiteY1" fmla="*/ 41510 h 291255"/>
              <a:gd name="connsiteX2" fmla="*/ 381771 w 385085"/>
              <a:gd name="connsiteY2" fmla="*/ 40710 h 291255"/>
              <a:gd name="connsiteX3" fmla="*/ 381009 w 385085"/>
              <a:gd name="connsiteY3" fmla="*/ 39491 h 291255"/>
              <a:gd name="connsiteX4" fmla="*/ 380685 w 385085"/>
              <a:gd name="connsiteY4" fmla="*/ 39319 h 291255"/>
              <a:gd name="connsiteX5" fmla="*/ 379143 w 385085"/>
              <a:gd name="connsiteY5" fmla="*/ 40119 h 291255"/>
              <a:gd name="connsiteX6" fmla="*/ 376199 w 385085"/>
              <a:gd name="connsiteY6" fmla="*/ 41129 h 291255"/>
              <a:gd name="connsiteX7" fmla="*/ 371208 w 385085"/>
              <a:gd name="connsiteY7" fmla="*/ 43767 h 291255"/>
              <a:gd name="connsiteX8" fmla="*/ 371323 w 385085"/>
              <a:gd name="connsiteY8" fmla="*/ 44444 h 291255"/>
              <a:gd name="connsiteX9" fmla="*/ 374571 w 385085"/>
              <a:gd name="connsiteY9" fmla="*/ 47120 h 291255"/>
              <a:gd name="connsiteX10" fmla="*/ 375332 w 385085"/>
              <a:gd name="connsiteY10" fmla="*/ 48006 h 291255"/>
              <a:gd name="connsiteX11" fmla="*/ 375732 w 385085"/>
              <a:gd name="connsiteY11" fmla="*/ 48282 h 291255"/>
              <a:gd name="connsiteX12" fmla="*/ 372789 w 385085"/>
              <a:gd name="connsiteY12" fmla="*/ 49568 h 291255"/>
              <a:gd name="connsiteX13" fmla="*/ 366465 w 385085"/>
              <a:gd name="connsiteY13" fmla="*/ 52464 h 291255"/>
              <a:gd name="connsiteX14" fmla="*/ 362302 w 385085"/>
              <a:gd name="connsiteY14" fmla="*/ 54826 h 291255"/>
              <a:gd name="connsiteX15" fmla="*/ 361312 w 385085"/>
              <a:gd name="connsiteY15" fmla="*/ 54912 h 291255"/>
              <a:gd name="connsiteX16" fmla="*/ 358797 w 385085"/>
              <a:gd name="connsiteY16" fmla="*/ 53921 h 291255"/>
              <a:gd name="connsiteX17" fmla="*/ 355082 w 385085"/>
              <a:gd name="connsiteY17" fmla="*/ 52740 h 291255"/>
              <a:gd name="connsiteX18" fmla="*/ 354092 w 385085"/>
              <a:gd name="connsiteY18" fmla="*/ 52759 h 291255"/>
              <a:gd name="connsiteX19" fmla="*/ 345519 w 385085"/>
              <a:gd name="connsiteY19" fmla="*/ 52959 h 291255"/>
              <a:gd name="connsiteX20" fmla="*/ 337642 w 385085"/>
              <a:gd name="connsiteY20" fmla="*/ 53397 h 291255"/>
              <a:gd name="connsiteX21" fmla="*/ 334366 w 385085"/>
              <a:gd name="connsiteY21" fmla="*/ 53969 h 291255"/>
              <a:gd name="connsiteX22" fmla="*/ 328279 w 385085"/>
              <a:gd name="connsiteY22" fmla="*/ 54512 h 291255"/>
              <a:gd name="connsiteX23" fmla="*/ 324450 w 385085"/>
              <a:gd name="connsiteY23" fmla="*/ 54702 h 291255"/>
              <a:gd name="connsiteX24" fmla="*/ 322002 w 385085"/>
              <a:gd name="connsiteY24" fmla="*/ 55617 h 291255"/>
              <a:gd name="connsiteX25" fmla="*/ 319325 w 385085"/>
              <a:gd name="connsiteY25" fmla="*/ 56817 h 291255"/>
              <a:gd name="connsiteX26" fmla="*/ 316544 w 385085"/>
              <a:gd name="connsiteY26" fmla="*/ 57598 h 291255"/>
              <a:gd name="connsiteX27" fmla="*/ 314477 w 385085"/>
              <a:gd name="connsiteY27" fmla="*/ 57855 h 291255"/>
              <a:gd name="connsiteX28" fmla="*/ 311991 w 385085"/>
              <a:gd name="connsiteY28" fmla="*/ 58979 h 291255"/>
              <a:gd name="connsiteX29" fmla="*/ 310353 w 385085"/>
              <a:gd name="connsiteY29" fmla="*/ 61208 h 291255"/>
              <a:gd name="connsiteX30" fmla="*/ 305676 w 385085"/>
              <a:gd name="connsiteY30" fmla="*/ 64503 h 291255"/>
              <a:gd name="connsiteX31" fmla="*/ 303047 w 385085"/>
              <a:gd name="connsiteY31" fmla="*/ 66094 h 291255"/>
              <a:gd name="connsiteX32" fmla="*/ 301723 w 385085"/>
              <a:gd name="connsiteY32" fmla="*/ 67894 h 291255"/>
              <a:gd name="connsiteX33" fmla="*/ 300218 w 385085"/>
              <a:gd name="connsiteY33" fmla="*/ 68066 h 291255"/>
              <a:gd name="connsiteX34" fmla="*/ 297646 w 385085"/>
              <a:gd name="connsiteY34" fmla="*/ 67742 h 291255"/>
              <a:gd name="connsiteX35" fmla="*/ 295656 w 385085"/>
              <a:gd name="connsiteY35" fmla="*/ 69685 h 291255"/>
              <a:gd name="connsiteX36" fmla="*/ 293455 w 385085"/>
              <a:gd name="connsiteY36" fmla="*/ 72466 h 291255"/>
              <a:gd name="connsiteX37" fmla="*/ 289427 w 385085"/>
              <a:gd name="connsiteY37" fmla="*/ 76495 h 291255"/>
              <a:gd name="connsiteX38" fmla="*/ 287284 w 385085"/>
              <a:gd name="connsiteY38" fmla="*/ 78124 h 291255"/>
              <a:gd name="connsiteX39" fmla="*/ 286007 w 385085"/>
              <a:gd name="connsiteY39" fmla="*/ 80753 h 291255"/>
              <a:gd name="connsiteX40" fmla="*/ 286950 w 385085"/>
              <a:gd name="connsiteY40" fmla="*/ 82115 h 291255"/>
              <a:gd name="connsiteX41" fmla="*/ 290226 w 385085"/>
              <a:gd name="connsiteY41" fmla="*/ 84154 h 291255"/>
              <a:gd name="connsiteX42" fmla="*/ 291693 w 385085"/>
              <a:gd name="connsiteY42" fmla="*/ 86078 h 291255"/>
              <a:gd name="connsiteX43" fmla="*/ 292494 w 385085"/>
              <a:gd name="connsiteY43" fmla="*/ 87602 h 291255"/>
              <a:gd name="connsiteX44" fmla="*/ 293989 w 385085"/>
              <a:gd name="connsiteY44" fmla="*/ 91507 h 291255"/>
              <a:gd name="connsiteX45" fmla="*/ 294941 w 385085"/>
              <a:gd name="connsiteY45" fmla="*/ 95345 h 291255"/>
              <a:gd name="connsiteX46" fmla="*/ 296351 w 385085"/>
              <a:gd name="connsiteY46" fmla="*/ 97003 h 291255"/>
              <a:gd name="connsiteX47" fmla="*/ 296761 w 385085"/>
              <a:gd name="connsiteY47" fmla="*/ 99813 h 291255"/>
              <a:gd name="connsiteX48" fmla="*/ 297123 w 385085"/>
              <a:gd name="connsiteY48" fmla="*/ 101537 h 291255"/>
              <a:gd name="connsiteX49" fmla="*/ 296351 w 385085"/>
              <a:gd name="connsiteY49" fmla="*/ 102765 h 291255"/>
              <a:gd name="connsiteX50" fmla="*/ 295647 w 385085"/>
              <a:gd name="connsiteY50" fmla="*/ 104127 h 291255"/>
              <a:gd name="connsiteX51" fmla="*/ 295647 w 385085"/>
              <a:gd name="connsiteY51" fmla="*/ 105423 h 291255"/>
              <a:gd name="connsiteX52" fmla="*/ 296494 w 385085"/>
              <a:gd name="connsiteY52" fmla="*/ 106756 h 291255"/>
              <a:gd name="connsiteX53" fmla="*/ 297237 w 385085"/>
              <a:gd name="connsiteY53" fmla="*/ 107937 h 291255"/>
              <a:gd name="connsiteX54" fmla="*/ 297646 w 385085"/>
              <a:gd name="connsiteY54" fmla="*/ 108880 h 291255"/>
              <a:gd name="connsiteX55" fmla="*/ 297142 w 385085"/>
              <a:gd name="connsiteY55" fmla="*/ 109928 h 291255"/>
              <a:gd name="connsiteX56" fmla="*/ 295647 w 385085"/>
              <a:gd name="connsiteY56" fmla="*/ 111528 h 291255"/>
              <a:gd name="connsiteX57" fmla="*/ 294884 w 385085"/>
              <a:gd name="connsiteY57" fmla="*/ 113167 h 291255"/>
              <a:gd name="connsiteX58" fmla="*/ 293227 w 385085"/>
              <a:gd name="connsiteY58" fmla="*/ 115900 h 291255"/>
              <a:gd name="connsiteX59" fmla="*/ 290636 w 385085"/>
              <a:gd name="connsiteY59" fmla="*/ 117767 h 291255"/>
              <a:gd name="connsiteX60" fmla="*/ 288922 w 385085"/>
              <a:gd name="connsiteY60" fmla="*/ 119120 h 291255"/>
              <a:gd name="connsiteX61" fmla="*/ 287102 w 385085"/>
              <a:gd name="connsiteY61" fmla="*/ 121977 h 291255"/>
              <a:gd name="connsiteX62" fmla="*/ 284093 w 385085"/>
              <a:gd name="connsiteY62" fmla="*/ 125149 h 291255"/>
              <a:gd name="connsiteX63" fmla="*/ 282826 w 385085"/>
              <a:gd name="connsiteY63" fmla="*/ 127797 h 291255"/>
              <a:gd name="connsiteX64" fmla="*/ 281501 w 385085"/>
              <a:gd name="connsiteY64" fmla="*/ 129254 h 291255"/>
              <a:gd name="connsiteX65" fmla="*/ 280140 w 385085"/>
              <a:gd name="connsiteY65" fmla="*/ 130035 h 291255"/>
              <a:gd name="connsiteX66" fmla="*/ 280492 w 385085"/>
              <a:gd name="connsiteY66" fmla="*/ 131464 h 291255"/>
              <a:gd name="connsiteX67" fmla="*/ 281673 w 385085"/>
              <a:gd name="connsiteY67" fmla="*/ 133245 h 291255"/>
              <a:gd name="connsiteX68" fmla="*/ 283626 w 385085"/>
              <a:gd name="connsiteY68" fmla="*/ 135236 h 291255"/>
              <a:gd name="connsiteX69" fmla="*/ 283540 w 385085"/>
              <a:gd name="connsiteY69" fmla="*/ 138332 h 291255"/>
              <a:gd name="connsiteX70" fmla="*/ 283445 w 385085"/>
              <a:gd name="connsiteY70" fmla="*/ 140561 h 291255"/>
              <a:gd name="connsiteX71" fmla="*/ 283511 w 385085"/>
              <a:gd name="connsiteY71" fmla="*/ 143256 h 291255"/>
              <a:gd name="connsiteX72" fmla="*/ 282444 w 385085"/>
              <a:gd name="connsiteY72" fmla="*/ 145523 h 291255"/>
              <a:gd name="connsiteX73" fmla="*/ 277016 w 385085"/>
              <a:gd name="connsiteY73" fmla="*/ 147695 h 291255"/>
              <a:gd name="connsiteX74" fmla="*/ 271815 w 385085"/>
              <a:gd name="connsiteY74" fmla="*/ 148647 h 291255"/>
              <a:gd name="connsiteX75" fmla="*/ 265443 w 385085"/>
              <a:gd name="connsiteY75" fmla="*/ 148704 h 291255"/>
              <a:gd name="connsiteX76" fmla="*/ 263033 w 385085"/>
              <a:gd name="connsiteY76" fmla="*/ 148362 h 291255"/>
              <a:gd name="connsiteX77" fmla="*/ 261108 w 385085"/>
              <a:gd name="connsiteY77" fmla="*/ 147885 h 291255"/>
              <a:gd name="connsiteX78" fmla="*/ 254194 w 385085"/>
              <a:gd name="connsiteY78" fmla="*/ 145447 h 291255"/>
              <a:gd name="connsiteX79" fmla="*/ 251384 w 385085"/>
              <a:gd name="connsiteY79" fmla="*/ 146885 h 291255"/>
              <a:gd name="connsiteX80" fmla="*/ 250803 w 385085"/>
              <a:gd name="connsiteY80" fmla="*/ 150400 h 291255"/>
              <a:gd name="connsiteX81" fmla="*/ 255851 w 385085"/>
              <a:gd name="connsiteY81" fmla="*/ 156096 h 291255"/>
              <a:gd name="connsiteX82" fmla="*/ 257918 w 385085"/>
              <a:gd name="connsiteY82" fmla="*/ 159268 h 291255"/>
              <a:gd name="connsiteX83" fmla="*/ 260213 w 385085"/>
              <a:gd name="connsiteY83" fmla="*/ 164564 h 291255"/>
              <a:gd name="connsiteX84" fmla="*/ 261928 w 385085"/>
              <a:gd name="connsiteY84" fmla="*/ 167288 h 291255"/>
              <a:gd name="connsiteX85" fmla="*/ 261318 w 385085"/>
              <a:gd name="connsiteY85" fmla="*/ 169840 h 291255"/>
              <a:gd name="connsiteX86" fmla="*/ 256746 w 385085"/>
              <a:gd name="connsiteY86" fmla="*/ 172736 h 291255"/>
              <a:gd name="connsiteX87" fmla="*/ 252203 w 385085"/>
              <a:gd name="connsiteY87" fmla="*/ 175451 h 291255"/>
              <a:gd name="connsiteX88" fmla="*/ 246412 w 385085"/>
              <a:gd name="connsiteY88" fmla="*/ 176013 h 291255"/>
              <a:gd name="connsiteX89" fmla="*/ 242773 w 385085"/>
              <a:gd name="connsiteY89" fmla="*/ 176984 h 291255"/>
              <a:gd name="connsiteX90" fmla="*/ 241011 w 385085"/>
              <a:gd name="connsiteY90" fmla="*/ 178384 h 291255"/>
              <a:gd name="connsiteX91" fmla="*/ 239716 w 385085"/>
              <a:gd name="connsiteY91" fmla="*/ 184318 h 291255"/>
              <a:gd name="connsiteX92" fmla="*/ 238410 w 385085"/>
              <a:gd name="connsiteY92" fmla="*/ 186490 h 291255"/>
              <a:gd name="connsiteX93" fmla="*/ 238439 w 385085"/>
              <a:gd name="connsiteY93" fmla="*/ 189071 h 291255"/>
              <a:gd name="connsiteX94" fmla="*/ 237211 w 385085"/>
              <a:gd name="connsiteY94" fmla="*/ 191996 h 291255"/>
              <a:gd name="connsiteX95" fmla="*/ 235353 w 385085"/>
              <a:gd name="connsiteY95" fmla="*/ 193872 h 291255"/>
              <a:gd name="connsiteX96" fmla="*/ 234048 w 385085"/>
              <a:gd name="connsiteY96" fmla="*/ 196939 h 291255"/>
              <a:gd name="connsiteX97" fmla="*/ 234458 w 385085"/>
              <a:gd name="connsiteY97" fmla="*/ 202740 h 291255"/>
              <a:gd name="connsiteX98" fmla="*/ 235067 w 385085"/>
              <a:gd name="connsiteY98" fmla="*/ 212550 h 291255"/>
              <a:gd name="connsiteX99" fmla="*/ 232600 w 385085"/>
              <a:gd name="connsiteY99" fmla="*/ 215637 h 291255"/>
              <a:gd name="connsiteX100" fmla="*/ 229819 w 385085"/>
              <a:gd name="connsiteY100" fmla="*/ 218761 h 291255"/>
              <a:gd name="connsiteX101" fmla="*/ 226886 w 385085"/>
              <a:gd name="connsiteY101" fmla="*/ 220990 h 291255"/>
              <a:gd name="connsiteX102" fmla="*/ 224094 w 385085"/>
              <a:gd name="connsiteY102" fmla="*/ 222018 h 291255"/>
              <a:gd name="connsiteX103" fmla="*/ 221780 w 385085"/>
              <a:gd name="connsiteY103" fmla="*/ 221637 h 291255"/>
              <a:gd name="connsiteX104" fmla="*/ 219951 w 385085"/>
              <a:gd name="connsiteY104" fmla="*/ 219713 h 291255"/>
              <a:gd name="connsiteX105" fmla="*/ 218865 w 385085"/>
              <a:gd name="connsiteY105" fmla="*/ 218094 h 291255"/>
              <a:gd name="connsiteX106" fmla="*/ 216846 w 385085"/>
              <a:gd name="connsiteY106" fmla="*/ 216741 h 291255"/>
              <a:gd name="connsiteX107" fmla="*/ 214789 w 385085"/>
              <a:gd name="connsiteY107" fmla="*/ 217018 h 291255"/>
              <a:gd name="connsiteX108" fmla="*/ 212722 w 385085"/>
              <a:gd name="connsiteY108" fmla="*/ 218256 h 291255"/>
              <a:gd name="connsiteX109" fmla="*/ 209416 w 385085"/>
              <a:gd name="connsiteY109" fmla="*/ 217846 h 291255"/>
              <a:gd name="connsiteX110" fmla="*/ 206597 w 385085"/>
              <a:gd name="connsiteY110" fmla="*/ 216608 h 291255"/>
              <a:gd name="connsiteX111" fmla="*/ 205168 w 385085"/>
              <a:gd name="connsiteY111" fmla="*/ 216741 h 291255"/>
              <a:gd name="connsiteX112" fmla="*/ 204349 w 385085"/>
              <a:gd name="connsiteY112" fmla="*/ 217989 h 291255"/>
              <a:gd name="connsiteX113" fmla="*/ 201330 w 385085"/>
              <a:gd name="connsiteY113" fmla="*/ 220656 h 291255"/>
              <a:gd name="connsiteX114" fmla="*/ 193920 w 385085"/>
              <a:gd name="connsiteY114" fmla="*/ 224704 h 291255"/>
              <a:gd name="connsiteX115" fmla="*/ 190890 w 385085"/>
              <a:gd name="connsiteY115" fmla="*/ 225000 h 291255"/>
              <a:gd name="connsiteX116" fmla="*/ 189595 w 385085"/>
              <a:gd name="connsiteY116" fmla="*/ 226009 h 291255"/>
              <a:gd name="connsiteX117" fmla="*/ 190109 w 385085"/>
              <a:gd name="connsiteY117" fmla="*/ 227667 h 291255"/>
              <a:gd name="connsiteX118" fmla="*/ 191433 w 385085"/>
              <a:gd name="connsiteY118" fmla="*/ 229019 h 291255"/>
              <a:gd name="connsiteX119" fmla="*/ 193748 w 385085"/>
              <a:gd name="connsiteY119" fmla="*/ 229972 h 291255"/>
              <a:gd name="connsiteX120" fmla="*/ 193862 w 385085"/>
              <a:gd name="connsiteY120" fmla="*/ 231077 h 291255"/>
              <a:gd name="connsiteX121" fmla="*/ 191824 w 385085"/>
              <a:gd name="connsiteY121" fmla="*/ 232038 h 291255"/>
              <a:gd name="connsiteX122" fmla="*/ 190081 w 385085"/>
              <a:gd name="connsiteY122" fmla="*/ 233134 h 291255"/>
              <a:gd name="connsiteX123" fmla="*/ 186242 w 385085"/>
              <a:gd name="connsiteY123" fmla="*/ 234477 h 291255"/>
              <a:gd name="connsiteX124" fmla="*/ 181813 w 385085"/>
              <a:gd name="connsiteY124" fmla="*/ 235001 h 291255"/>
              <a:gd name="connsiteX125" fmla="*/ 177241 w 385085"/>
              <a:gd name="connsiteY125" fmla="*/ 234220 h 291255"/>
              <a:gd name="connsiteX126" fmla="*/ 174888 w 385085"/>
              <a:gd name="connsiteY126" fmla="*/ 232439 h 291255"/>
              <a:gd name="connsiteX127" fmla="*/ 172107 w 385085"/>
              <a:gd name="connsiteY127" fmla="*/ 232267 h 291255"/>
              <a:gd name="connsiteX128" fmla="*/ 169573 w 385085"/>
              <a:gd name="connsiteY128" fmla="*/ 233572 h 291255"/>
              <a:gd name="connsiteX129" fmla="*/ 166954 w 385085"/>
              <a:gd name="connsiteY129" fmla="*/ 235725 h 291255"/>
              <a:gd name="connsiteX130" fmla="*/ 164096 w 385085"/>
              <a:gd name="connsiteY130" fmla="*/ 240335 h 291255"/>
              <a:gd name="connsiteX131" fmla="*/ 163335 w 385085"/>
              <a:gd name="connsiteY131" fmla="*/ 241145 h 291255"/>
              <a:gd name="connsiteX132" fmla="*/ 162563 w 385085"/>
              <a:gd name="connsiteY132" fmla="*/ 241878 h 291255"/>
              <a:gd name="connsiteX133" fmla="*/ 160696 w 385085"/>
              <a:gd name="connsiteY133" fmla="*/ 242869 h 291255"/>
              <a:gd name="connsiteX134" fmla="*/ 158019 w 385085"/>
              <a:gd name="connsiteY134" fmla="*/ 244488 h 291255"/>
              <a:gd name="connsiteX135" fmla="*/ 156676 w 385085"/>
              <a:gd name="connsiteY135" fmla="*/ 247879 h 291255"/>
              <a:gd name="connsiteX136" fmla="*/ 155067 w 385085"/>
              <a:gd name="connsiteY136" fmla="*/ 253908 h 291255"/>
              <a:gd name="connsiteX137" fmla="*/ 155448 w 385085"/>
              <a:gd name="connsiteY137" fmla="*/ 257147 h 291255"/>
              <a:gd name="connsiteX138" fmla="*/ 155572 w 385085"/>
              <a:gd name="connsiteY138" fmla="*/ 262757 h 291255"/>
              <a:gd name="connsiteX139" fmla="*/ 154943 w 385085"/>
              <a:gd name="connsiteY139" fmla="*/ 266690 h 291255"/>
              <a:gd name="connsiteX140" fmla="*/ 153781 w 385085"/>
              <a:gd name="connsiteY140" fmla="*/ 269272 h 291255"/>
              <a:gd name="connsiteX141" fmla="*/ 154010 w 385085"/>
              <a:gd name="connsiteY141" fmla="*/ 271301 h 291255"/>
              <a:gd name="connsiteX142" fmla="*/ 155781 w 385085"/>
              <a:gd name="connsiteY142" fmla="*/ 273606 h 291255"/>
              <a:gd name="connsiteX143" fmla="*/ 155067 w 385085"/>
              <a:gd name="connsiteY143" fmla="*/ 275101 h 291255"/>
              <a:gd name="connsiteX144" fmla="*/ 153581 w 385085"/>
              <a:gd name="connsiteY144" fmla="*/ 276758 h 291255"/>
              <a:gd name="connsiteX145" fmla="*/ 152142 w 385085"/>
              <a:gd name="connsiteY145" fmla="*/ 277682 h 291255"/>
              <a:gd name="connsiteX146" fmla="*/ 146380 w 385085"/>
              <a:gd name="connsiteY146" fmla="*/ 279425 h 291255"/>
              <a:gd name="connsiteX147" fmla="*/ 138484 w 385085"/>
              <a:gd name="connsiteY147" fmla="*/ 281797 h 291255"/>
              <a:gd name="connsiteX148" fmla="*/ 133264 w 385085"/>
              <a:gd name="connsiteY148" fmla="*/ 283321 h 291255"/>
              <a:gd name="connsiteX149" fmla="*/ 125501 w 385085"/>
              <a:gd name="connsiteY149" fmla="*/ 285588 h 291255"/>
              <a:gd name="connsiteX150" fmla="*/ 123234 w 385085"/>
              <a:gd name="connsiteY150" fmla="*/ 286141 h 291255"/>
              <a:gd name="connsiteX151" fmla="*/ 118510 w 385085"/>
              <a:gd name="connsiteY151" fmla="*/ 286341 h 291255"/>
              <a:gd name="connsiteX152" fmla="*/ 116062 w 385085"/>
              <a:gd name="connsiteY152" fmla="*/ 285998 h 291255"/>
              <a:gd name="connsiteX153" fmla="*/ 112747 w 385085"/>
              <a:gd name="connsiteY153" fmla="*/ 285903 h 291255"/>
              <a:gd name="connsiteX154" fmla="*/ 107871 w 385085"/>
              <a:gd name="connsiteY154" fmla="*/ 285988 h 291255"/>
              <a:gd name="connsiteX155" fmla="*/ 104470 w 385085"/>
              <a:gd name="connsiteY155" fmla="*/ 286607 h 291255"/>
              <a:gd name="connsiteX156" fmla="*/ 101060 w 385085"/>
              <a:gd name="connsiteY156" fmla="*/ 287741 h 291255"/>
              <a:gd name="connsiteX157" fmla="*/ 98546 w 385085"/>
              <a:gd name="connsiteY157" fmla="*/ 289170 h 291255"/>
              <a:gd name="connsiteX158" fmla="*/ 97098 w 385085"/>
              <a:gd name="connsiteY158" fmla="*/ 290579 h 291255"/>
              <a:gd name="connsiteX159" fmla="*/ 96583 w 385085"/>
              <a:gd name="connsiteY159" fmla="*/ 291255 h 291255"/>
              <a:gd name="connsiteX160" fmla="*/ 93164 w 385085"/>
              <a:gd name="connsiteY160" fmla="*/ 290093 h 291255"/>
              <a:gd name="connsiteX161" fmla="*/ 82391 w 385085"/>
              <a:gd name="connsiteY161" fmla="*/ 288017 h 291255"/>
              <a:gd name="connsiteX162" fmla="*/ 53216 w 385085"/>
              <a:gd name="connsiteY162" fmla="*/ 290760 h 291255"/>
              <a:gd name="connsiteX163" fmla="*/ 50463 w 385085"/>
              <a:gd name="connsiteY163" fmla="*/ 290236 h 291255"/>
              <a:gd name="connsiteX164" fmla="*/ 40510 w 385085"/>
              <a:gd name="connsiteY164" fmla="*/ 287026 h 291255"/>
              <a:gd name="connsiteX165" fmla="*/ 27680 w 385085"/>
              <a:gd name="connsiteY165" fmla="*/ 282893 h 291255"/>
              <a:gd name="connsiteX166" fmla="*/ 19745 w 385085"/>
              <a:gd name="connsiteY166" fmla="*/ 280330 h 291255"/>
              <a:gd name="connsiteX167" fmla="*/ 9563 w 385085"/>
              <a:gd name="connsiteY167" fmla="*/ 276978 h 291255"/>
              <a:gd name="connsiteX168" fmla="*/ 16535 w 385085"/>
              <a:gd name="connsiteY168" fmla="*/ 268691 h 291255"/>
              <a:gd name="connsiteX169" fmla="*/ 22612 w 385085"/>
              <a:gd name="connsiteY169" fmla="*/ 261452 h 291255"/>
              <a:gd name="connsiteX170" fmla="*/ 28708 w 385085"/>
              <a:gd name="connsiteY170" fmla="*/ 254175 h 291255"/>
              <a:gd name="connsiteX171" fmla="*/ 34709 w 385085"/>
              <a:gd name="connsiteY171" fmla="*/ 246983 h 291255"/>
              <a:gd name="connsiteX172" fmla="*/ 35423 w 385085"/>
              <a:gd name="connsiteY172" fmla="*/ 244459 h 291255"/>
              <a:gd name="connsiteX173" fmla="*/ 35519 w 385085"/>
              <a:gd name="connsiteY173" fmla="*/ 239516 h 291255"/>
              <a:gd name="connsiteX174" fmla="*/ 33937 w 385085"/>
              <a:gd name="connsiteY174" fmla="*/ 232896 h 291255"/>
              <a:gd name="connsiteX175" fmla="*/ 31394 w 385085"/>
              <a:gd name="connsiteY175" fmla="*/ 229876 h 291255"/>
              <a:gd name="connsiteX176" fmla="*/ 23003 w 385085"/>
              <a:gd name="connsiteY176" fmla="*/ 228657 h 291255"/>
              <a:gd name="connsiteX177" fmla="*/ 16707 w 385085"/>
              <a:gd name="connsiteY177" fmla="*/ 227733 h 291255"/>
              <a:gd name="connsiteX178" fmla="*/ 9839 w 385085"/>
              <a:gd name="connsiteY178" fmla="*/ 226733 h 291255"/>
              <a:gd name="connsiteX179" fmla="*/ 8963 w 385085"/>
              <a:gd name="connsiteY179" fmla="*/ 226362 h 291255"/>
              <a:gd name="connsiteX180" fmla="*/ 8182 w 385085"/>
              <a:gd name="connsiteY180" fmla="*/ 221190 h 291255"/>
              <a:gd name="connsiteX181" fmla="*/ 8515 w 385085"/>
              <a:gd name="connsiteY181" fmla="*/ 218885 h 291255"/>
              <a:gd name="connsiteX182" fmla="*/ 8068 w 385085"/>
              <a:gd name="connsiteY182" fmla="*/ 214417 h 291255"/>
              <a:gd name="connsiteX183" fmla="*/ 8134 w 385085"/>
              <a:gd name="connsiteY183" fmla="*/ 210969 h 291255"/>
              <a:gd name="connsiteX184" fmla="*/ 9125 w 385085"/>
              <a:gd name="connsiteY184" fmla="*/ 205302 h 291255"/>
              <a:gd name="connsiteX185" fmla="*/ 9182 w 385085"/>
              <a:gd name="connsiteY185" fmla="*/ 202740 h 291255"/>
              <a:gd name="connsiteX186" fmla="*/ 6010 w 385085"/>
              <a:gd name="connsiteY186" fmla="*/ 191681 h 291255"/>
              <a:gd name="connsiteX187" fmla="*/ 4239 w 385085"/>
              <a:gd name="connsiteY187" fmla="*/ 185538 h 291255"/>
              <a:gd name="connsiteX188" fmla="*/ 2429 w 385085"/>
              <a:gd name="connsiteY188" fmla="*/ 179184 h 291255"/>
              <a:gd name="connsiteX189" fmla="*/ 2038 w 385085"/>
              <a:gd name="connsiteY189" fmla="*/ 177155 h 291255"/>
              <a:gd name="connsiteX190" fmla="*/ 2000 w 385085"/>
              <a:gd name="connsiteY190" fmla="*/ 174650 h 291255"/>
              <a:gd name="connsiteX191" fmla="*/ 6210 w 385085"/>
              <a:gd name="connsiteY191" fmla="*/ 168745 h 291255"/>
              <a:gd name="connsiteX192" fmla="*/ 7515 w 385085"/>
              <a:gd name="connsiteY192" fmla="*/ 167459 h 291255"/>
              <a:gd name="connsiteX193" fmla="*/ 9982 w 385085"/>
              <a:gd name="connsiteY193" fmla="*/ 164516 h 291255"/>
              <a:gd name="connsiteX194" fmla="*/ 11525 w 385085"/>
              <a:gd name="connsiteY194" fmla="*/ 162944 h 291255"/>
              <a:gd name="connsiteX195" fmla="*/ 11259 w 385085"/>
              <a:gd name="connsiteY195" fmla="*/ 161868 h 291255"/>
              <a:gd name="connsiteX196" fmla="*/ 8572 w 385085"/>
              <a:gd name="connsiteY196" fmla="*/ 161249 h 291255"/>
              <a:gd name="connsiteX197" fmla="*/ 4515 w 385085"/>
              <a:gd name="connsiteY197" fmla="*/ 161192 h 291255"/>
              <a:gd name="connsiteX198" fmla="*/ 2353 w 385085"/>
              <a:gd name="connsiteY198" fmla="*/ 160296 h 291255"/>
              <a:gd name="connsiteX199" fmla="*/ 667 w 385085"/>
              <a:gd name="connsiteY199" fmla="*/ 158687 h 291255"/>
              <a:gd name="connsiteX200" fmla="*/ 0 w 385085"/>
              <a:gd name="connsiteY200" fmla="*/ 156343 h 291255"/>
              <a:gd name="connsiteX201" fmla="*/ 1105 w 385085"/>
              <a:gd name="connsiteY201" fmla="*/ 152181 h 291255"/>
              <a:gd name="connsiteX202" fmla="*/ 0 w 385085"/>
              <a:gd name="connsiteY202" fmla="*/ 144075 h 291255"/>
              <a:gd name="connsiteX203" fmla="*/ 2257 w 385085"/>
              <a:gd name="connsiteY203" fmla="*/ 140056 h 291255"/>
              <a:gd name="connsiteX204" fmla="*/ 4200 w 385085"/>
              <a:gd name="connsiteY204" fmla="*/ 137246 h 291255"/>
              <a:gd name="connsiteX205" fmla="*/ 10792 w 385085"/>
              <a:gd name="connsiteY205" fmla="*/ 136846 h 291255"/>
              <a:gd name="connsiteX206" fmla="*/ 8506 w 385085"/>
              <a:gd name="connsiteY206" fmla="*/ 133665 h 291255"/>
              <a:gd name="connsiteX207" fmla="*/ 7401 w 385085"/>
              <a:gd name="connsiteY207" fmla="*/ 131817 h 291255"/>
              <a:gd name="connsiteX208" fmla="*/ 6696 w 385085"/>
              <a:gd name="connsiteY208" fmla="*/ 131283 h 291255"/>
              <a:gd name="connsiteX209" fmla="*/ 6429 w 385085"/>
              <a:gd name="connsiteY209" fmla="*/ 130435 h 291255"/>
              <a:gd name="connsiteX210" fmla="*/ 6782 w 385085"/>
              <a:gd name="connsiteY210" fmla="*/ 129578 h 291255"/>
              <a:gd name="connsiteX211" fmla="*/ 8468 w 385085"/>
              <a:gd name="connsiteY211" fmla="*/ 129254 h 291255"/>
              <a:gd name="connsiteX212" fmla="*/ 9610 w 385085"/>
              <a:gd name="connsiteY212" fmla="*/ 128188 h 291255"/>
              <a:gd name="connsiteX213" fmla="*/ 11468 w 385085"/>
              <a:gd name="connsiteY213" fmla="*/ 126692 h 291255"/>
              <a:gd name="connsiteX214" fmla="*/ 12439 w 385085"/>
              <a:gd name="connsiteY214" fmla="*/ 126044 h 291255"/>
              <a:gd name="connsiteX215" fmla="*/ 12611 w 385085"/>
              <a:gd name="connsiteY215" fmla="*/ 124225 h 291255"/>
              <a:gd name="connsiteX216" fmla="*/ 13497 w 385085"/>
              <a:gd name="connsiteY216" fmla="*/ 122949 h 291255"/>
              <a:gd name="connsiteX217" fmla="*/ 14830 w 385085"/>
              <a:gd name="connsiteY217" fmla="*/ 121339 h 291255"/>
              <a:gd name="connsiteX218" fmla="*/ 15887 w 385085"/>
              <a:gd name="connsiteY218" fmla="*/ 119510 h 291255"/>
              <a:gd name="connsiteX219" fmla="*/ 15621 w 385085"/>
              <a:gd name="connsiteY219" fmla="*/ 117367 h 291255"/>
              <a:gd name="connsiteX220" fmla="*/ 16593 w 385085"/>
              <a:gd name="connsiteY220" fmla="*/ 114795 h 291255"/>
              <a:gd name="connsiteX221" fmla="*/ 17040 w 385085"/>
              <a:gd name="connsiteY221" fmla="*/ 113176 h 291255"/>
              <a:gd name="connsiteX222" fmla="*/ 17745 w 385085"/>
              <a:gd name="connsiteY222" fmla="*/ 111776 h 291255"/>
              <a:gd name="connsiteX223" fmla="*/ 17126 w 385085"/>
              <a:gd name="connsiteY223" fmla="*/ 109737 h 291255"/>
              <a:gd name="connsiteX224" fmla="*/ 16593 w 385085"/>
              <a:gd name="connsiteY224" fmla="*/ 108013 h 291255"/>
              <a:gd name="connsiteX225" fmla="*/ 16421 w 385085"/>
              <a:gd name="connsiteY225" fmla="*/ 105966 h 291255"/>
              <a:gd name="connsiteX226" fmla="*/ 17478 w 385085"/>
              <a:gd name="connsiteY226" fmla="*/ 105423 h 291255"/>
              <a:gd name="connsiteX227" fmla="*/ 18812 w 385085"/>
              <a:gd name="connsiteY227" fmla="*/ 104670 h 291255"/>
              <a:gd name="connsiteX228" fmla="*/ 19069 w 385085"/>
              <a:gd name="connsiteY228" fmla="*/ 103051 h 291255"/>
              <a:gd name="connsiteX229" fmla="*/ 19774 w 385085"/>
              <a:gd name="connsiteY229" fmla="*/ 101003 h 291255"/>
              <a:gd name="connsiteX230" fmla="*/ 20307 w 385085"/>
              <a:gd name="connsiteY230" fmla="*/ 99374 h 291255"/>
              <a:gd name="connsiteX231" fmla="*/ 21193 w 385085"/>
              <a:gd name="connsiteY231" fmla="*/ 98088 h 291255"/>
              <a:gd name="connsiteX232" fmla="*/ 21288 w 385085"/>
              <a:gd name="connsiteY232" fmla="*/ 96784 h 291255"/>
              <a:gd name="connsiteX233" fmla="*/ 20755 w 385085"/>
              <a:gd name="connsiteY233" fmla="*/ 94622 h 291255"/>
              <a:gd name="connsiteX234" fmla="*/ 22955 w 385085"/>
              <a:gd name="connsiteY234" fmla="*/ 94297 h 291255"/>
              <a:gd name="connsiteX235" fmla="*/ 23841 w 385085"/>
              <a:gd name="connsiteY235" fmla="*/ 95488 h 291255"/>
              <a:gd name="connsiteX236" fmla="*/ 25022 w 385085"/>
              <a:gd name="connsiteY236" fmla="*/ 97031 h 291255"/>
              <a:gd name="connsiteX237" fmla="*/ 28251 w 385085"/>
              <a:gd name="connsiteY237" fmla="*/ 99908 h 291255"/>
              <a:gd name="connsiteX238" fmla="*/ 30346 w 385085"/>
              <a:gd name="connsiteY238" fmla="*/ 100746 h 291255"/>
              <a:gd name="connsiteX239" fmla="*/ 32985 w 385085"/>
              <a:gd name="connsiteY239" fmla="*/ 101165 h 291255"/>
              <a:gd name="connsiteX240" fmla="*/ 36233 w 385085"/>
              <a:gd name="connsiteY240" fmla="*/ 100775 h 291255"/>
              <a:gd name="connsiteX241" fmla="*/ 38824 w 385085"/>
              <a:gd name="connsiteY241" fmla="*/ 100232 h 291255"/>
              <a:gd name="connsiteX242" fmla="*/ 40043 w 385085"/>
              <a:gd name="connsiteY242" fmla="*/ 100374 h 291255"/>
              <a:gd name="connsiteX243" fmla="*/ 42872 w 385085"/>
              <a:gd name="connsiteY243" fmla="*/ 102461 h 291255"/>
              <a:gd name="connsiteX244" fmla="*/ 46177 w 385085"/>
              <a:gd name="connsiteY244" fmla="*/ 105385 h 291255"/>
              <a:gd name="connsiteX245" fmla="*/ 47234 w 385085"/>
              <a:gd name="connsiteY245" fmla="*/ 106690 h 291255"/>
              <a:gd name="connsiteX246" fmla="*/ 47730 w 385085"/>
              <a:gd name="connsiteY246" fmla="*/ 108680 h 291255"/>
              <a:gd name="connsiteX247" fmla="*/ 48701 w 385085"/>
              <a:gd name="connsiteY247" fmla="*/ 109271 h 291255"/>
              <a:gd name="connsiteX248" fmla="*/ 50816 w 385085"/>
              <a:gd name="connsiteY248" fmla="*/ 107299 h 291255"/>
              <a:gd name="connsiteX249" fmla="*/ 52854 w 385085"/>
              <a:gd name="connsiteY249" fmla="*/ 106652 h 291255"/>
              <a:gd name="connsiteX250" fmla="*/ 54730 w 385085"/>
              <a:gd name="connsiteY250" fmla="*/ 107023 h 291255"/>
              <a:gd name="connsiteX251" fmla="*/ 56798 w 385085"/>
              <a:gd name="connsiteY251" fmla="*/ 107242 h 291255"/>
              <a:gd name="connsiteX252" fmla="*/ 58874 w 385085"/>
              <a:gd name="connsiteY252" fmla="*/ 106518 h 291255"/>
              <a:gd name="connsiteX253" fmla="*/ 59798 w 385085"/>
              <a:gd name="connsiteY253" fmla="*/ 105994 h 291255"/>
              <a:gd name="connsiteX254" fmla="*/ 63408 w 385085"/>
              <a:gd name="connsiteY254" fmla="*/ 103442 h 291255"/>
              <a:gd name="connsiteX255" fmla="*/ 66684 w 385085"/>
              <a:gd name="connsiteY255" fmla="*/ 101498 h 291255"/>
              <a:gd name="connsiteX256" fmla="*/ 68723 w 385085"/>
              <a:gd name="connsiteY256" fmla="*/ 100308 h 291255"/>
              <a:gd name="connsiteX257" fmla="*/ 69456 w 385085"/>
              <a:gd name="connsiteY257" fmla="*/ 96307 h 291255"/>
              <a:gd name="connsiteX258" fmla="*/ 70399 w 385085"/>
              <a:gd name="connsiteY258" fmla="*/ 94031 h 291255"/>
              <a:gd name="connsiteX259" fmla="*/ 71742 w 385085"/>
              <a:gd name="connsiteY259" fmla="*/ 92707 h 291255"/>
              <a:gd name="connsiteX260" fmla="*/ 71247 w 385085"/>
              <a:gd name="connsiteY260" fmla="*/ 91059 h 291255"/>
              <a:gd name="connsiteX261" fmla="*/ 70685 w 385085"/>
              <a:gd name="connsiteY261" fmla="*/ 89802 h 291255"/>
              <a:gd name="connsiteX262" fmla="*/ 70113 w 385085"/>
              <a:gd name="connsiteY262" fmla="*/ 88097 h 291255"/>
              <a:gd name="connsiteX263" fmla="*/ 70685 w 385085"/>
              <a:gd name="connsiteY263" fmla="*/ 87192 h 291255"/>
              <a:gd name="connsiteX264" fmla="*/ 71990 w 385085"/>
              <a:gd name="connsiteY264" fmla="*/ 86792 h 291255"/>
              <a:gd name="connsiteX265" fmla="*/ 75266 w 385085"/>
              <a:gd name="connsiteY265" fmla="*/ 86792 h 291255"/>
              <a:gd name="connsiteX266" fmla="*/ 81029 w 385085"/>
              <a:gd name="connsiteY266" fmla="*/ 84992 h 291255"/>
              <a:gd name="connsiteX267" fmla="*/ 85830 w 385085"/>
              <a:gd name="connsiteY267" fmla="*/ 83191 h 291255"/>
              <a:gd name="connsiteX268" fmla="*/ 90268 w 385085"/>
              <a:gd name="connsiteY268" fmla="*/ 81725 h 291255"/>
              <a:gd name="connsiteX269" fmla="*/ 92287 w 385085"/>
              <a:gd name="connsiteY269" fmla="*/ 81486 h 291255"/>
              <a:gd name="connsiteX270" fmla="*/ 94202 w 385085"/>
              <a:gd name="connsiteY270" fmla="*/ 81734 h 291255"/>
              <a:gd name="connsiteX271" fmla="*/ 95079 w 385085"/>
              <a:gd name="connsiteY271" fmla="*/ 81306 h 291255"/>
              <a:gd name="connsiteX272" fmla="*/ 95316 w 385085"/>
              <a:gd name="connsiteY272" fmla="*/ 79905 h 291255"/>
              <a:gd name="connsiteX273" fmla="*/ 96402 w 385085"/>
              <a:gd name="connsiteY273" fmla="*/ 78429 h 291255"/>
              <a:gd name="connsiteX274" fmla="*/ 98870 w 385085"/>
              <a:gd name="connsiteY274" fmla="*/ 77229 h 291255"/>
              <a:gd name="connsiteX275" fmla="*/ 103508 w 385085"/>
              <a:gd name="connsiteY275" fmla="*/ 74686 h 291255"/>
              <a:gd name="connsiteX276" fmla="*/ 107604 w 385085"/>
              <a:gd name="connsiteY276" fmla="*/ 70904 h 291255"/>
              <a:gd name="connsiteX277" fmla="*/ 109061 w 385085"/>
              <a:gd name="connsiteY277" fmla="*/ 68028 h 291255"/>
              <a:gd name="connsiteX278" fmla="*/ 110051 w 385085"/>
              <a:gd name="connsiteY278" fmla="*/ 63827 h 291255"/>
              <a:gd name="connsiteX279" fmla="*/ 111966 w 385085"/>
              <a:gd name="connsiteY279" fmla="*/ 57331 h 291255"/>
              <a:gd name="connsiteX280" fmla="*/ 114081 w 385085"/>
              <a:gd name="connsiteY280" fmla="*/ 50197 h 291255"/>
              <a:gd name="connsiteX281" fmla="*/ 114862 w 385085"/>
              <a:gd name="connsiteY281" fmla="*/ 47044 h 291255"/>
              <a:gd name="connsiteX282" fmla="*/ 115757 w 385085"/>
              <a:gd name="connsiteY282" fmla="*/ 44615 h 291255"/>
              <a:gd name="connsiteX283" fmla="*/ 119376 w 385085"/>
              <a:gd name="connsiteY283" fmla="*/ 42567 h 291255"/>
              <a:gd name="connsiteX284" fmla="*/ 123072 w 385085"/>
              <a:gd name="connsiteY284" fmla="*/ 41082 h 291255"/>
              <a:gd name="connsiteX285" fmla="*/ 128797 w 385085"/>
              <a:gd name="connsiteY285" fmla="*/ 40786 h 291255"/>
              <a:gd name="connsiteX286" fmla="*/ 135512 w 385085"/>
              <a:gd name="connsiteY286" fmla="*/ 40634 h 291255"/>
              <a:gd name="connsiteX287" fmla="*/ 136931 w 385085"/>
              <a:gd name="connsiteY287" fmla="*/ 36719 h 291255"/>
              <a:gd name="connsiteX288" fmla="*/ 137817 w 385085"/>
              <a:gd name="connsiteY288" fmla="*/ 33385 h 291255"/>
              <a:gd name="connsiteX289" fmla="*/ 138932 w 385085"/>
              <a:gd name="connsiteY289" fmla="*/ 31661 h 291255"/>
              <a:gd name="connsiteX290" fmla="*/ 140560 w 385085"/>
              <a:gd name="connsiteY290" fmla="*/ 30261 h 291255"/>
              <a:gd name="connsiteX291" fmla="*/ 141132 w 385085"/>
              <a:gd name="connsiteY291" fmla="*/ 29985 h 291255"/>
              <a:gd name="connsiteX292" fmla="*/ 144751 w 385085"/>
              <a:gd name="connsiteY292" fmla="*/ 32033 h 291255"/>
              <a:gd name="connsiteX293" fmla="*/ 150304 w 385085"/>
              <a:gd name="connsiteY293" fmla="*/ 35166 h 291255"/>
              <a:gd name="connsiteX294" fmla="*/ 156772 w 385085"/>
              <a:gd name="connsiteY294" fmla="*/ 36729 h 291255"/>
              <a:gd name="connsiteX295" fmla="*/ 160020 w 385085"/>
              <a:gd name="connsiteY295" fmla="*/ 37510 h 291255"/>
              <a:gd name="connsiteX296" fmla="*/ 161372 w 385085"/>
              <a:gd name="connsiteY296" fmla="*/ 37386 h 291255"/>
              <a:gd name="connsiteX297" fmla="*/ 169536 w 385085"/>
              <a:gd name="connsiteY297" fmla="*/ 36624 h 291255"/>
              <a:gd name="connsiteX298" fmla="*/ 175984 w 385085"/>
              <a:gd name="connsiteY298" fmla="*/ 37843 h 291255"/>
              <a:gd name="connsiteX299" fmla="*/ 179365 w 385085"/>
              <a:gd name="connsiteY299" fmla="*/ 41177 h 291255"/>
              <a:gd name="connsiteX300" fmla="*/ 182689 w 385085"/>
              <a:gd name="connsiteY300" fmla="*/ 42024 h 291255"/>
              <a:gd name="connsiteX301" fmla="*/ 185947 w 385085"/>
              <a:gd name="connsiteY301" fmla="*/ 40415 h 291255"/>
              <a:gd name="connsiteX302" fmla="*/ 187966 w 385085"/>
              <a:gd name="connsiteY302" fmla="*/ 40119 h 291255"/>
              <a:gd name="connsiteX303" fmla="*/ 188747 w 385085"/>
              <a:gd name="connsiteY303" fmla="*/ 41158 h 291255"/>
              <a:gd name="connsiteX304" fmla="*/ 190366 w 385085"/>
              <a:gd name="connsiteY304" fmla="*/ 41596 h 291255"/>
              <a:gd name="connsiteX305" fmla="*/ 192843 w 385085"/>
              <a:gd name="connsiteY305" fmla="*/ 41434 h 291255"/>
              <a:gd name="connsiteX306" fmla="*/ 194272 w 385085"/>
              <a:gd name="connsiteY306" fmla="*/ 42358 h 291255"/>
              <a:gd name="connsiteX307" fmla="*/ 194424 w 385085"/>
              <a:gd name="connsiteY307" fmla="*/ 43282 h 291255"/>
              <a:gd name="connsiteX308" fmla="*/ 194615 w 385085"/>
              <a:gd name="connsiteY308" fmla="*/ 44348 h 291255"/>
              <a:gd name="connsiteX309" fmla="*/ 196443 w 385085"/>
              <a:gd name="connsiteY309" fmla="*/ 46882 h 291255"/>
              <a:gd name="connsiteX310" fmla="*/ 199749 w 385085"/>
              <a:gd name="connsiteY310" fmla="*/ 49959 h 291255"/>
              <a:gd name="connsiteX311" fmla="*/ 202682 w 385085"/>
              <a:gd name="connsiteY311" fmla="*/ 50702 h 291255"/>
              <a:gd name="connsiteX312" fmla="*/ 206540 w 385085"/>
              <a:gd name="connsiteY312" fmla="*/ 48311 h 291255"/>
              <a:gd name="connsiteX313" fmla="*/ 207845 w 385085"/>
              <a:gd name="connsiteY313" fmla="*/ 48587 h 291255"/>
              <a:gd name="connsiteX314" fmla="*/ 208483 w 385085"/>
              <a:gd name="connsiteY314" fmla="*/ 47816 h 291255"/>
              <a:gd name="connsiteX315" fmla="*/ 208873 w 385085"/>
              <a:gd name="connsiteY315" fmla="*/ 46072 h 291255"/>
              <a:gd name="connsiteX316" fmla="*/ 211207 w 385085"/>
              <a:gd name="connsiteY316" fmla="*/ 44434 h 291255"/>
              <a:gd name="connsiteX317" fmla="*/ 215475 w 385085"/>
              <a:gd name="connsiteY317" fmla="*/ 42901 h 291255"/>
              <a:gd name="connsiteX318" fmla="*/ 217894 w 385085"/>
              <a:gd name="connsiteY318" fmla="*/ 41529 h 291255"/>
              <a:gd name="connsiteX319" fmla="*/ 218760 w 385085"/>
              <a:gd name="connsiteY319" fmla="*/ 40396 h 291255"/>
              <a:gd name="connsiteX320" fmla="*/ 220199 w 385085"/>
              <a:gd name="connsiteY320" fmla="*/ 40072 h 291255"/>
              <a:gd name="connsiteX321" fmla="*/ 221770 w 385085"/>
              <a:gd name="connsiteY321" fmla="*/ 40415 h 291255"/>
              <a:gd name="connsiteX322" fmla="*/ 222895 w 385085"/>
              <a:gd name="connsiteY322" fmla="*/ 39986 h 291255"/>
              <a:gd name="connsiteX323" fmla="*/ 223285 w 385085"/>
              <a:gd name="connsiteY323" fmla="*/ 38910 h 291255"/>
              <a:gd name="connsiteX324" fmla="*/ 223733 w 385085"/>
              <a:gd name="connsiteY324" fmla="*/ 38443 h 291255"/>
              <a:gd name="connsiteX325" fmla="*/ 224533 w 385085"/>
              <a:gd name="connsiteY325" fmla="*/ 38062 h 291255"/>
              <a:gd name="connsiteX326" fmla="*/ 225247 w 385085"/>
              <a:gd name="connsiteY326" fmla="*/ 37872 h 291255"/>
              <a:gd name="connsiteX327" fmla="*/ 226543 w 385085"/>
              <a:gd name="connsiteY327" fmla="*/ 38167 h 291255"/>
              <a:gd name="connsiteX328" fmla="*/ 228933 w 385085"/>
              <a:gd name="connsiteY328" fmla="*/ 40129 h 291255"/>
              <a:gd name="connsiteX329" fmla="*/ 232420 w 385085"/>
              <a:gd name="connsiteY329" fmla="*/ 43748 h 291255"/>
              <a:gd name="connsiteX330" fmla="*/ 234686 w 385085"/>
              <a:gd name="connsiteY330" fmla="*/ 45406 h 291255"/>
              <a:gd name="connsiteX331" fmla="*/ 235725 w 385085"/>
              <a:gd name="connsiteY331" fmla="*/ 45130 h 291255"/>
              <a:gd name="connsiteX332" fmla="*/ 237058 w 385085"/>
              <a:gd name="connsiteY332" fmla="*/ 44015 h 291255"/>
              <a:gd name="connsiteX333" fmla="*/ 238687 w 385085"/>
              <a:gd name="connsiteY333" fmla="*/ 42091 h 291255"/>
              <a:gd name="connsiteX334" fmla="*/ 239087 w 385085"/>
              <a:gd name="connsiteY334" fmla="*/ 39310 h 291255"/>
              <a:gd name="connsiteX335" fmla="*/ 238277 w 385085"/>
              <a:gd name="connsiteY335" fmla="*/ 35681 h 291255"/>
              <a:gd name="connsiteX336" fmla="*/ 238830 w 385085"/>
              <a:gd name="connsiteY336" fmla="*/ 32747 h 291255"/>
              <a:gd name="connsiteX337" fmla="*/ 240763 w 385085"/>
              <a:gd name="connsiteY337" fmla="*/ 30518 h 291255"/>
              <a:gd name="connsiteX338" fmla="*/ 244335 w 385085"/>
              <a:gd name="connsiteY338" fmla="*/ 29146 h 291255"/>
              <a:gd name="connsiteX339" fmla="*/ 249545 w 385085"/>
              <a:gd name="connsiteY339" fmla="*/ 28623 h 291255"/>
              <a:gd name="connsiteX340" fmla="*/ 252746 w 385085"/>
              <a:gd name="connsiteY340" fmla="*/ 28937 h 291255"/>
              <a:gd name="connsiteX341" fmla="*/ 253927 w 385085"/>
              <a:gd name="connsiteY341" fmla="*/ 30089 h 291255"/>
              <a:gd name="connsiteX342" fmla="*/ 255527 w 385085"/>
              <a:gd name="connsiteY342" fmla="*/ 30718 h 291255"/>
              <a:gd name="connsiteX343" fmla="*/ 257537 w 385085"/>
              <a:gd name="connsiteY343" fmla="*/ 30842 h 291255"/>
              <a:gd name="connsiteX344" fmla="*/ 259385 w 385085"/>
              <a:gd name="connsiteY344" fmla="*/ 29537 h 291255"/>
              <a:gd name="connsiteX345" fmla="*/ 261052 w 385085"/>
              <a:gd name="connsiteY345" fmla="*/ 26784 h 291255"/>
              <a:gd name="connsiteX346" fmla="*/ 261147 w 385085"/>
              <a:gd name="connsiteY346" fmla="*/ 23384 h 291255"/>
              <a:gd name="connsiteX347" fmla="*/ 259670 w 385085"/>
              <a:gd name="connsiteY347" fmla="*/ 19317 h 291255"/>
              <a:gd name="connsiteX348" fmla="*/ 260070 w 385085"/>
              <a:gd name="connsiteY348" fmla="*/ 18021 h 291255"/>
              <a:gd name="connsiteX349" fmla="*/ 260709 w 385085"/>
              <a:gd name="connsiteY349" fmla="*/ 17459 h 291255"/>
              <a:gd name="connsiteX350" fmla="*/ 262709 w 385085"/>
              <a:gd name="connsiteY350" fmla="*/ 15983 h 291255"/>
              <a:gd name="connsiteX351" fmla="*/ 265500 w 385085"/>
              <a:gd name="connsiteY351" fmla="*/ 12925 h 291255"/>
              <a:gd name="connsiteX352" fmla="*/ 268195 w 385085"/>
              <a:gd name="connsiteY352" fmla="*/ 8982 h 291255"/>
              <a:gd name="connsiteX353" fmla="*/ 270796 w 385085"/>
              <a:gd name="connsiteY353" fmla="*/ 4143 h 291255"/>
              <a:gd name="connsiteX354" fmla="*/ 274005 w 385085"/>
              <a:gd name="connsiteY354" fmla="*/ 1153 h 291255"/>
              <a:gd name="connsiteX355" fmla="*/ 277825 w 385085"/>
              <a:gd name="connsiteY355" fmla="*/ 0 h 291255"/>
              <a:gd name="connsiteX356" fmla="*/ 282454 w 385085"/>
              <a:gd name="connsiteY356" fmla="*/ 1314 h 291255"/>
              <a:gd name="connsiteX357" fmla="*/ 287912 w 385085"/>
              <a:gd name="connsiteY357" fmla="*/ 5086 h 291255"/>
              <a:gd name="connsiteX358" fmla="*/ 289960 w 385085"/>
              <a:gd name="connsiteY358" fmla="*/ 9716 h 291255"/>
              <a:gd name="connsiteX359" fmla="*/ 288627 w 385085"/>
              <a:gd name="connsiteY359" fmla="*/ 15212 h 291255"/>
              <a:gd name="connsiteX360" fmla="*/ 288512 w 385085"/>
              <a:gd name="connsiteY360" fmla="*/ 18221 h 291255"/>
              <a:gd name="connsiteX361" fmla="*/ 289617 w 385085"/>
              <a:gd name="connsiteY361" fmla="*/ 18783 h 291255"/>
              <a:gd name="connsiteX362" fmla="*/ 291484 w 385085"/>
              <a:gd name="connsiteY362" fmla="*/ 18631 h 291255"/>
              <a:gd name="connsiteX363" fmla="*/ 294104 w 385085"/>
              <a:gd name="connsiteY363" fmla="*/ 17774 h 291255"/>
              <a:gd name="connsiteX364" fmla="*/ 295818 w 385085"/>
              <a:gd name="connsiteY364" fmla="*/ 17726 h 291255"/>
              <a:gd name="connsiteX365" fmla="*/ 296627 w 385085"/>
              <a:gd name="connsiteY365" fmla="*/ 18507 h 291255"/>
              <a:gd name="connsiteX366" fmla="*/ 296580 w 385085"/>
              <a:gd name="connsiteY366" fmla="*/ 20050 h 291255"/>
              <a:gd name="connsiteX367" fmla="*/ 295665 w 385085"/>
              <a:gd name="connsiteY367" fmla="*/ 22365 h 291255"/>
              <a:gd name="connsiteX368" fmla="*/ 294570 w 385085"/>
              <a:gd name="connsiteY368" fmla="*/ 28851 h 291255"/>
              <a:gd name="connsiteX369" fmla="*/ 293894 w 385085"/>
              <a:gd name="connsiteY369" fmla="*/ 34452 h 291255"/>
              <a:gd name="connsiteX370" fmla="*/ 293218 w 385085"/>
              <a:gd name="connsiteY370" fmla="*/ 39948 h 291255"/>
              <a:gd name="connsiteX371" fmla="*/ 292636 w 385085"/>
              <a:gd name="connsiteY371" fmla="*/ 44768 h 291255"/>
              <a:gd name="connsiteX372" fmla="*/ 293675 w 385085"/>
              <a:gd name="connsiteY372" fmla="*/ 48520 h 291255"/>
              <a:gd name="connsiteX373" fmla="*/ 295256 w 385085"/>
              <a:gd name="connsiteY373" fmla="*/ 54178 h 291255"/>
              <a:gd name="connsiteX374" fmla="*/ 297037 w 385085"/>
              <a:gd name="connsiteY374" fmla="*/ 57912 h 291255"/>
              <a:gd name="connsiteX375" fmla="*/ 298856 w 385085"/>
              <a:gd name="connsiteY375" fmla="*/ 59103 h 291255"/>
              <a:gd name="connsiteX376" fmla="*/ 300685 w 385085"/>
              <a:gd name="connsiteY376" fmla="*/ 59531 h 291255"/>
              <a:gd name="connsiteX377" fmla="*/ 302504 w 385085"/>
              <a:gd name="connsiteY377" fmla="*/ 59198 h 291255"/>
              <a:gd name="connsiteX378" fmla="*/ 306248 w 385085"/>
              <a:gd name="connsiteY378" fmla="*/ 56798 h 291255"/>
              <a:gd name="connsiteX379" fmla="*/ 311896 w 385085"/>
              <a:gd name="connsiteY379" fmla="*/ 52340 h 291255"/>
              <a:gd name="connsiteX380" fmla="*/ 317382 w 385085"/>
              <a:gd name="connsiteY380" fmla="*/ 49597 h 291255"/>
              <a:gd name="connsiteX381" fmla="*/ 325364 w 385085"/>
              <a:gd name="connsiteY381" fmla="*/ 48054 h 291255"/>
              <a:gd name="connsiteX382" fmla="*/ 328041 w 385085"/>
              <a:gd name="connsiteY382" fmla="*/ 43263 h 291255"/>
              <a:gd name="connsiteX383" fmla="*/ 331737 w 385085"/>
              <a:gd name="connsiteY383" fmla="*/ 40091 h 291255"/>
              <a:gd name="connsiteX384" fmla="*/ 340176 w 385085"/>
              <a:gd name="connsiteY384" fmla="*/ 35376 h 291255"/>
              <a:gd name="connsiteX385" fmla="*/ 344757 w 385085"/>
              <a:gd name="connsiteY385" fmla="*/ 33566 h 291255"/>
              <a:gd name="connsiteX386" fmla="*/ 347396 w 385085"/>
              <a:gd name="connsiteY386" fmla="*/ 33261 h 291255"/>
              <a:gd name="connsiteX387" fmla="*/ 350691 w 385085"/>
              <a:gd name="connsiteY387" fmla="*/ 34109 h 291255"/>
              <a:gd name="connsiteX388" fmla="*/ 351444 w 385085"/>
              <a:gd name="connsiteY388" fmla="*/ 34414 h 291255"/>
              <a:gd name="connsiteX389" fmla="*/ 352091 w 385085"/>
              <a:gd name="connsiteY389" fmla="*/ 34642 h 291255"/>
              <a:gd name="connsiteX390" fmla="*/ 353796 w 385085"/>
              <a:gd name="connsiteY390" fmla="*/ 35033 h 291255"/>
              <a:gd name="connsiteX391" fmla="*/ 354149 w 385085"/>
              <a:gd name="connsiteY391" fmla="*/ 36471 h 291255"/>
              <a:gd name="connsiteX392" fmla="*/ 353701 w 385085"/>
              <a:gd name="connsiteY392" fmla="*/ 38024 h 291255"/>
              <a:gd name="connsiteX393" fmla="*/ 351882 w 385085"/>
              <a:gd name="connsiteY393" fmla="*/ 39300 h 291255"/>
              <a:gd name="connsiteX394" fmla="*/ 351301 w 385085"/>
              <a:gd name="connsiteY394" fmla="*/ 40291 h 291255"/>
              <a:gd name="connsiteX395" fmla="*/ 351996 w 385085"/>
              <a:gd name="connsiteY395" fmla="*/ 41034 h 291255"/>
              <a:gd name="connsiteX396" fmla="*/ 354568 w 385085"/>
              <a:gd name="connsiteY396" fmla="*/ 41291 h 291255"/>
              <a:gd name="connsiteX397" fmla="*/ 359893 w 385085"/>
              <a:gd name="connsiteY397" fmla="*/ 39567 h 291255"/>
              <a:gd name="connsiteX398" fmla="*/ 363341 w 385085"/>
              <a:gd name="connsiteY398" fmla="*/ 38462 h 291255"/>
              <a:gd name="connsiteX399" fmla="*/ 365731 w 385085"/>
              <a:gd name="connsiteY399" fmla="*/ 38024 h 291255"/>
              <a:gd name="connsiteX400" fmla="*/ 366693 w 385085"/>
              <a:gd name="connsiteY400" fmla="*/ 36586 h 291255"/>
              <a:gd name="connsiteX401" fmla="*/ 368198 w 385085"/>
              <a:gd name="connsiteY401" fmla="*/ 35138 h 291255"/>
              <a:gd name="connsiteX402" fmla="*/ 370589 w 385085"/>
              <a:gd name="connsiteY402" fmla="*/ 35033 h 291255"/>
              <a:gd name="connsiteX403" fmla="*/ 373151 w 385085"/>
              <a:gd name="connsiteY403" fmla="*/ 35805 h 291255"/>
              <a:gd name="connsiteX404" fmla="*/ 375275 w 385085"/>
              <a:gd name="connsiteY404" fmla="*/ 36252 h 291255"/>
              <a:gd name="connsiteX405" fmla="*/ 378885 w 385085"/>
              <a:gd name="connsiteY405" fmla="*/ 35843 h 291255"/>
              <a:gd name="connsiteX406" fmla="*/ 380790 w 385085"/>
              <a:gd name="connsiteY406" fmla="*/ 37100 h 291255"/>
              <a:gd name="connsiteX407" fmla="*/ 383457 w 385085"/>
              <a:gd name="connsiteY407" fmla="*/ 39472 h 291255"/>
              <a:gd name="connsiteX408" fmla="*/ 384657 w 385085"/>
              <a:gd name="connsiteY408" fmla="*/ 40948 h 291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</a:cxnLst>
            <a:rect l="l" t="t" r="r" b="b"/>
            <a:pathLst>
              <a:path w="385085" h="291255">
                <a:moveTo>
                  <a:pt x="385086" y="41291"/>
                </a:moveTo>
                <a:lnTo>
                  <a:pt x="383714" y="41510"/>
                </a:lnTo>
                <a:lnTo>
                  <a:pt x="381771" y="40710"/>
                </a:lnTo>
                <a:lnTo>
                  <a:pt x="381009" y="39491"/>
                </a:lnTo>
                <a:lnTo>
                  <a:pt x="380685" y="39319"/>
                </a:lnTo>
                <a:lnTo>
                  <a:pt x="379143" y="40119"/>
                </a:lnTo>
                <a:lnTo>
                  <a:pt x="376199" y="41129"/>
                </a:lnTo>
                <a:lnTo>
                  <a:pt x="371208" y="43767"/>
                </a:lnTo>
                <a:lnTo>
                  <a:pt x="371323" y="44444"/>
                </a:lnTo>
                <a:lnTo>
                  <a:pt x="374571" y="47120"/>
                </a:lnTo>
                <a:lnTo>
                  <a:pt x="375332" y="48006"/>
                </a:lnTo>
                <a:lnTo>
                  <a:pt x="375732" y="48282"/>
                </a:lnTo>
                <a:lnTo>
                  <a:pt x="372789" y="49568"/>
                </a:lnTo>
                <a:lnTo>
                  <a:pt x="366465" y="52464"/>
                </a:lnTo>
                <a:lnTo>
                  <a:pt x="362302" y="54826"/>
                </a:lnTo>
                <a:lnTo>
                  <a:pt x="361312" y="54912"/>
                </a:lnTo>
                <a:lnTo>
                  <a:pt x="358797" y="53921"/>
                </a:lnTo>
                <a:lnTo>
                  <a:pt x="355082" y="52740"/>
                </a:lnTo>
                <a:lnTo>
                  <a:pt x="354092" y="52759"/>
                </a:lnTo>
                <a:lnTo>
                  <a:pt x="345519" y="52959"/>
                </a:lnTo>
                <a:lnTo>
                  <a:pt x="337642" y="53397"/>
                </a:lnTo>
                <a:lnTo>
                  <a:pt x="334366" y="53969"/>
                </a:lnTo>
                <a:lnTo>
                  <a:pt x="328279" y="54512"/>
                </a:lnTo>
                <a:lnTo>
                  <a:pt x="324450" y="54702"/>
                </a:lnTo>
                <a:lnTo>
                  <a:pt x="322002" y="55617"/>
                </a:lnTo>
                <a:lnTo>
                  <a:pt x="319325" y="56817"/>
                </a:lnTo>
                <a:lnTo>
                  <a:pt x="316544" y="57598"/>
                </a:lnTo>
                <a:lnTo>
                  <a:pt x="314477" y="57855"/>
                </a:lnTo>
                <a:lnTo>
                  <a:pt x="311991" y="58979"/>
                </a:lnTo>
                <a:lnTo>
                  <a:pt x="310353" y="61208"/>
                </a:lnTo>
                <a:lnTo>
                  <a:pt x="305676" y="64503"/>
                </a:lnTo>
                <a:lnTo>
                  <a:pt x="303047" y="66094"/>
                </a:lnTo>
                <a:lnTo>
                  <a:pt x="301723" y="67894"/>
                </a:lnTo>
                <a:lnTo>
                  <a:pt x="300218" y="68066"/>
                </a:lnTo>
                <a:lnTo>
                  <a:pt x="297646" y="67742"/>
                </a:lnTo>
                <a:lnTo>
                  <a:pt x="295656" y="69685"/>
                </a:lnTo>
                <a:lnTo>
                  <a:pt x="293455" y="72466"/>
                </a:lnTo>
                <a:lnTo>
                  <a:pt x="289427" y="76495"/>
                </a:lnTo>
                <a:lnTo>
                  <a:pt x="287284" y="78124"/>
                </a:lnTo>
                <a:lnTo>
                  <a:pt x="286007" y="80753"/>
                </a:lnTo>
                <a:lnTo>
                  <a:pt x="286950" y="82115"/>
                </a:lnTo>
                <a:lnTo>
                  <a:pt x="290226" y="84154"/>
                </a:lnTo>
                <a:lnTo>
                  <a:pt x="291693" y="86078"/>
                </a:lnTo>
                <a:lnTo>
                  <a:pt x="292494" y="87602"/>
                </a:lnTo>
                <a:lnTo>
                  <a:pt x="293989" y="91507"/>
                </a:lnTo>
                <a:lnTo>
                  <a:pt x="294941" y="95345"/>
                </a:lnTo>
                <a:lnTo>
                  <a:pt x="296351" y="97003"/>
                </a:lnTo>
                <a:lnTo>
                  <a:pt x="296761" y="99813"/>
                </a:lnTo>
                <a:lnTo>
                  <a:pt x="297123" y="101537"/>
                </a:lnTo>
                <a:lnTo>
                  <a:pt x="296351" y="102765"/>
                </a:lnTo>
                <a:lnTo>
                  <a:pt x="295647" y="104127"/>
                </a:lnTo>
                <a:lnTo>
                  <a:pt x="295647" y="105423"/>
                </a:lnTo>
                <a:lnTo>
                  <a:pt x="296494" y="106756"/>
                </a:lnTo>
                <a:lnTo>
                  <a:pt x="297237" y="107937"/>
                </a:lnTo>
                <a:lnTo>
                  <a:pt x="297646" y="108880"/>
                </a:lnTo>
                <a:lnTo>
                  <a:pt x="297142" y="109928"/>
                </a:lnTo>
                <a:lnTo>
                  <a:pt x="295647" y="111528"/>
                </a:lnTo>
                <a:lnTo>
                  <a:pt x="294884" y="113167"/>
                </a:lnTo>
                <a:lnTo>
                  <a:pt x="293227" y="115900"/>
                </a:lnTo>
                <a:lnTo>
                  <a:pt x="290636" y="117767"/>
                </a:lnTo>
                <a:lnTo>
                  <a:pt x="288922" y="119120"/>
                </a:lnTo>
                <a:lnTo>
                  <a:pt x="287102" y="121977"/>
                </a:lnTo>
                <a:lnTo>
                  <a:pt x="284093" y="125149"/>
                </a:lnTo>
                <a:lnTo>
                  <a:pt x="282826" y="127797"/>
                </a:lnTo>
                <a:lnTo>
                  <a:pt x="281501" y="129254"/>
                </a:lnTo>
                <a:lnTo>
                  <a:pt x="280140" y="130035"/>
                </a:lnTo>
                <a:lnTo>
                  <a:pt x="280492" y="131464"/>
                </a:lnTo>
                <a:lnTo>
                  <a:pt x="281673" y="133245"/>
                </a:lnTo>
                <a:lnTo>
                  <a:pt x="283626" y="135236"/>
                </a:lnTo>
                <a:lnTo>
                  <a:pt x="283540" y="138332"/>
                </a:lnTo>
                <a:lnTo>
                  <a:pt x="283445" y="140561"/>
                </a:lnTo>
                <a:lnTo>
                  <a:pt x="283511" y="143256"/>
                </a:lnTo>
                <a:lnTo>
                  <a:pt x="282444" y="145523"/>
                </a:lnTo>
                <a:lnTo>
                  <a:pt x="277016" y="147695"/>
                </a:lnTo>
                <a:lnTo>
                  <a:pt x="271815" y="148647"/>
                </a:lnTo>
                <a:lnTo>
                  <a:pt x="265443" y="148704"/>
                </a:lnTo>
                <a:lnTo>
                  <a:pt x="263033" y="148362"/>
                </a:lnTo>
                <a:lnTo>
                  <a:pt x="261108" y="147885"/>
                </a:lnTo>
                <a:lnTo>
                  <a:pt x="254194" y="145447"/>
                </a:lnTo>
                <a:lnTo>
                  <a:pt x="251384" y="146885"/>
                </a:lnTo>
                <a:lnTo>
                  <a:pt x="250803" y="150400"/>
                </a:lnTo>
                <a:lnTo>
                  <a:pt x="255851" y="156096"/>
                </a:lnTo>
                <a:lnTo>
                  <a:pt x="257918" y="159268"/>
                </a:lnTo>
                <a:lnTo>
                  <a:pt x="260213" y="164564"/>
                </a:lnTo>
                <a:lnTo>
                  <a:pt x="261928" y="167288"/>
                </a:lnTo>
                <a:lnTo>
                  <a:pt x="261318" y="169840"/>
                </a:lnTo>
                <a:lnTo>
                  <a:pt x="256746" y="172736"/>
                </a:lnTo>
                <a:lnTo>
                  <a:pt x="252203" y="175451"/>
                </a:lnTo>
                <a:lnTo>
                  <a:pt x="246412" y="176013"/>
                </a:lnTo>
                <a:lnTo>
                  <a:pt x="242773" y="176984"/>
                </a:lnTo>
                <a:lnTo>
                  <a:pt x="241011" y="178384"/>
                </a:lnTo>
                <a:lnTo>
                  <a:pt x="239716" y="184318"/>
                </a:lnTo>
                <a:lnTo>
                  <a:pt x="238410" y="186490"/>
                </a:lnTo>
                <a:lnTo>
                  <a:pt x="238439" y="189071"/>
                </a:lnTo>
                <a:lnTo>
                  <a:pt x="237211" y="191996"/>
                </a:lnTo>
                <a:lnTo>
                  <a:pt x="235353" y="193872"/>
                </a:lnTo>
                <a:lnTo>
                  <a:pt x="234048" y="196939"/>
                </a:lnTo>
                <a:lnTo>
                  <a:pt x="234458" y="202740"/>
                </a:lnTo>
                <a:lnTo>
                  <a:pt x="235067" y="212550"/>
                </a:lnTo>
                <a:lnTo>
                  <a:pt x="232600" y="215637"/>
                </a:lnTo>
                <a:lnTo>
                  <a:pt x="229819" y="218761"/>
                </a:lnTo>
                <a:lnTo>
                  <a:pt x="226886" y="220990"/>
                </a:lnTo>
                <a:lnTo>
                  <a:pt x="224094" y="222018"/>
                </a:lnTo>
                <a:lnTo>
                  <a:pt x="221780" y="221637"/>
                </a:lnTo>
                <a:lnTo>
                  <a:pt x="219951" y="219713"/>
                </a:lnTo>
                <a:lnTo>
                  <a:pt x="218865" y="218094"/>
                </a:lnTo>
                <a:lnTo>
                  <a:pt x="216846" y="216741"/>
                </a:lnTo>
                <a:lnTo>
                  <a:pt x="214789" y="217018"/>
                </a:lnTo>
                <a:lnTo>
                  <a:pt x="212722" y="218256"/>
                </a:lnTo>
                <a:lnTo>
                  <a:pt x="209416" y="217846"/>
                </a:lnTo>
                <a:lnTo>
                  <a:pt x="206597" y="216608"/>
                </a:lnTo>
                <a:lnTo>
                  <a:pt x="205168" y="216741"/>
                </a:lnTo>
                <a:lnTo>
                  <a:pt x="204349" y="217989"/>
                </a:lnTo>
                <a:lnTo>
                  <a:pt x="201330" y="220656"/>
                </a:lnTo>
                <a:lnTo>
                  <a:pt x="193920" y="224704"/>
                </a:lnTo>
                <a:lnTo>
                  <a:pt x="190890" y="225000"/>
                </a:lnTo>
                <a:lnTo>
                  <a:pt x="189595" y="226009"/>
                </a:lnTo>
                <a:lnTo>
                  <a:pt x="190109" y="227667"/>
                </a:lnTo>
                <a:lnTo>
                  <a:pt x="191433" y="229019"/>
                </a:lnTo>
                <a:lnTo>
                  <a:pt x="193748" y="229972"/>
                </a:lnTo>
                <a:lnTo>
                  <a:pt x="193862" y="231077"/>
                </a:lnTo>
                <a:lnTo>
                  <a:pt x="191824" y="232038"/>
                </a:lnTo>
                <a:lnTo>
                  <a:pt x="190081" y="233134"/>
                </a:lnTo>
                <a:lnTo>
                  <a:pt x="186242" y="234477"/>
                </a:lnTo>
                <a:lnTo>
                  <a:pt x="181813" y="235001"/>
                </a:lnTo>
                <a:lnTo>
                  <a:pt x="177241" y="234220"/>
                </a:lnTo>
                <a:lnTo>
                  <a:pt x="174888" y="232439"/>
                </a:lnTo>
                <a:lnTo>
                  <a:pt x="172107" y="232267"/>
                </a:lnTo>
                <a:lnTo>
                  <a:pt x="169573" y="233572"/>
                </a:lnTo>
                <a:lnTo>
                  <a:pt x="166954" y="235725"/>
                </a:lnTo>
                <a:lnTo>
                  <a:pt x="164096" y="240335"/>
                </a:lnTo>
                <a:lnTo>
                  <a:pt x="163335" y="241145"/>
                </a:lnTo>
                <a:lnTo>
                  <a:pt x="162563" y="241878"/>
                </a:lnTo>
                <a:lnTo>
                  <a:pt x="160696" y="242869"/>
                </a:lnTo>
                <a:lnTo>
                  <a:pt x="158019" y="244488"/>
                </a:lnTo>
                <a:lnTo>
                  <a:pt x="156676" y="247879"/>
                </a:lnTo>
                <a:lnTo>
                  <a:pt x="155067" y="253908"/>
                </a:lnTo>
                <a:lnTo>
                  <a:pt x="155448" y="257147"/>
                </a:lnTo>
                <a:lnTo>
                  <a:pt x="155572" y="262757"/>
                </a:lnTo>
                <a:lnTo>
                  <a:pt x="154943" y="266690"/>
                </a:lnTo>
                <a:lnTo>
                  <a:pt x="153781" y="269272"/>
                </a:lnTo>
                <a:lnTo>
                  <a:pt x="154010" y="271301"/>
                </a:lnTo>
                <a:lnTo>
                  <a:pt x="155781" y="273606"/>
                </a:lnTo>
                <a:lnTo>
                  <a:pt x="155067" y="275101"/>
                </a:lnTo>
                <a:lnTo>
                  <a:pt x="153581" y="276758"/>
                </a:lnTo>
                <a:lnTo>
                  <a:pt x="152142" y="277682"/>
                </a:lnTo>
                <a:lnTo>
                  <a:pt x="146380" y="279425"/>
                </a:lnTo>
                <a:lnTo>
                  <a:pt x="138484" y="281797"/>
                </a:lnTo>
                <a:lnTo>
                  <a:pt x="133264" y="283321"/>
                </a:lnTo>
                <a:lnTo>
                  <a:pt x="125501" y="285588"/>
                </a:lnTo>
                <a:lnTo>
                  <a:pt x="123234" y="286141"/>
                </a:lnTo>
                <a:lnTo>
                  <a:pt x="118510" y="286341"/>
                </a:lnTo>
                <a:lnTo>
                  <a:pt x="116062" y="285998"/>
                </a:lnTo>
                <a:lnTo>
                  <a:pt x="112747" y="285903"/>
                </a:lnTo>
                <a:lnTo>
                  <a:pt x="107871" y="285988"/>
                </a:lnTo>
                <a:lnTo>
                  <a:pt x="104470" y="286607"/>
                </a:lnTo>
                <a:lnTo>
                  <a:pt x="101060" y="287741"/>
                </a:lnTo>
                <a:lnTo>
                  <a:pt x="98546" y="289170"/>
                </a:lnTo>
                <a:lnTo>
                  <a:pt x="97098" y="290579"/>
                </a:lnTo>
                <a:lnTo>
                  <a:pt x="96583" y="291255"/>
                </a:lnTo>
                <a:lnTo>
                  <a:pt x="93164" y="290093"/>
                </a:lnTo>
                <a:lnTo>
                  <a:pt x="82391" y="288017"/>
                </a:lnTo>
                <a:lnTo>
                  <a:pt x="53216" y="290760"/>
                </a:lnTo>
                <a:lnTo>
                  <a:pt x="50463" y="290236"/>
                </a:lnTo>
                <a:lnTo>
                  <a:pt x="40510" y="287026"/>
                </a:lnTo>
                <a:lnTo>
                  <a:pt x="27680" y="282893"/>
                </a:lnTo>
                <a:lnTo>
                  <a:pt x="19745" y="280330"/>
                </a:lnTo>
                <a:lnTo>
                  <a:pt x="9563" y="276978"/>
                </a:lnTo>
                <a:lnTo>
                  <a:pt x="16535" y="268691"/>
                </a:lnTo>
                <a:lnTo>
                  <a:pt x="22612" y="261452"/>
                </a:lnTo>
                <a:lnTo>
                  <a:pt x="28708" y="254175"/>
                </a:lnTo>
                <a:lnTo>
                  <a:pt x="34709" y="246983"/>
                </a:lnTo>
                <a:lnTo>
                  <a:pt x="35423" y="244459"/>
                </a:lnTo>
                <a:lnTo>
                  <a:pt x="35519" y="239516"/>
                </a:lnTo>
                <a:lnTo>
                  <a:pt x="33937" y="232896"/>
                </a:lnTo>
                <a:lnTo>
                  <a:pt x="31394" y="229876"/>
                </a:lnTo>
                <a:lnTo>
                  <a:pt x="23003" y="228657"/>
                </a:lnTo>
                <a:lnTo>
                  <a:pt x="16707" y="227733"/>
                </a:lnTo>
                <a:lnTo>
                  <a:pt x="9839" y="226733"/>
                </a:lnTo>
                <a:lnTo>
                  <a:pt x="8963" y="226362"/>
                </a:lnTo>
                <a:lnTo>
                  <a:pt x="8182" y="221190"/>
                </a:lnTo>
                <a:lnTo>
                  <a:pt x="8515" y="218885"/>
                </a:lnTo>
                <a:lnTo>
                  <a:pt x="8068" y="214417"/>
                </a:lnTo>
                <a:lnTo>
                  <a:pt x="8134" y="210969"/>
                </a:lnTo>
                <a:lnTo>
                  <a:pt x="9125" y="205302"/>
                </a:lnTo>
                <a:lnTo>
                  <a:pt x="9182" y="202740"/>
                </a:lnTo>
                <a:lnTo>
                  <a:pt x="6010" y="191681"/>
                </a:lnTo>
                <a:lnTo>
                  <a:pt x="4239" y="185538"/>
                </a:lnTo>
                <a:lnTo>
                  <a:pt x="2429" y="179184"/>
                </a:lnTo>
                <a:lnTo>
                  <a:pt x="2038" y="177155"/>
                </a:lnTo>
                <a:lnTo>
                  <a:pt x="2000" y="174650"/>
                </a:lnTo>
                <a:lnTo>
                  <a:pt x="6210" y="168745"/>
                </a:lnTo>
                <a:lnTo>
                  <a:pt x="7515" y="167459"/>
                </a:lnTo>
                <a:lnTo>
                  <a:pt x="9982" y="164516"/>
                </a:lnTo>
                <a:lnTo>
                  <a:pt x="11525" y="162944"/>
                </a:lnTo>
                <a:lnTo>
                  <a:pt x="11259" y="161868"/>
                </a:lnTo>
                <a:lnTo>
                  <a:pt x="8572" y="161249"/>
                </a:lnTo>
                <a:lnTo>
                  <a:pt x="4515" y="161192"/>
                </a:lnTo>
                <a:lnTo>
                  <a:pt x="2353" y="160296"/>
                </a:lnTo>
                <a:lnTo>
                  <a:pt x="667" y="158687"/>
                </a:lnTo>
                <a:lnTo>
                  <a:pt x="0" y="156343"/>
                </a:lnTo>
                <a:lnTo>
                  <a:pt x="1105" y="152181"/>
                </a:lnTo>
                <a:lnTo>
                  <a:pt x="0" y="144075"/>
                </a:lnTo>
                <a:lnTo>
                  <a:pt x="2257" y="140056"/>
                </a:lnTo>
                <a:lnTo>
                  <a:pt x="4200" y="137246"/>
                </a:lnTo>
                <a:lnTo>
                  <a:pt x="10792" y="136846"/>
                </a:lnTo>
                <a:lnTo>
                  <a:pt x="8506" y="133665"/>
                </a:lnTo>
                <a:lnTo>
                  <a:pt x="7401" y="131817"/>
                </a:lnTo>
                <a:lnTo>
                  <a:pt x="6696" y="131283"/>
                </a:lnTo>
                <a:lnTo>
                  <a:pt x="6429" y="130435"/>
                </a:lnTo>
                <a:lnTo>
                  <a:pt x="6782" y="129578"/>
                </a:lnTo>
                <a:lnTo>
                  <a:pt x="8468" y="129254"/>
                </a:lnTo>
                <a:lnTo>
                  <a:pt x="9610" y="128188"/>
                </a:lnTo>
                <a:lnTo>
                  <a:pt x="11468" y="126692"/>
                </a:lnTo>
                <a:lnTo>
                  <a:pt x="12439" y="126044"/>
                </a:lnTo>
                <a:lnTo>
                  <a:pt x="12611" y="124225"/>
                </a:lnTo>
                <a:lnTo>
                  <a:pt x="13497" y="122949"/>
                </a:lnTo>
                <a:lnTo>
                  <a:pt x="14830" y="121339"/>
                </a:lnTo>
                <a:lnTo>
                  <a:pt x="15887" y="119510"/>
                </a:lnTo>
                <a:lnTo>
                  <a:pt x="15621" y="117367"/>
                </a:lnTo>
                <a:lnTo>
                  <a:pt x="16593" y="114795"/>
                </a:lnTo>
                <a:lnTo>
                  <a:pt x="17040" y="113176"/>
                </a:lnTo>
                <a:lnTo>
                  <a:pt x="17745" y="111776"/>
                </a:lnTo>
                <a:lnTo>
                  <a:pt x="17126" y="109737"/>
                </a:lnTo>
                <a:lnTo>
                  <a:pt x="16593" y="108013"/>
                </a:lnTo>
                <a:lnTo>
                  <a:pt x="16421" y="105966"/>
                </a:lnTo>
                <a:lnTo>
                  <a:pt x="17478" y="105423"/>
                </a:lnTo>
                <a:lnTo>
                  <a:pt x="18812" y="104670"/>
                </a:lnTo>
                <a:lnTo>
                  <a:pt x="19069" y="103051"/>
                </a:lnTo>
                <a:lnTo>
                  <a:pt x="19774" y="101003"/>
                </a:lnTo>
                <a:lnTo>
                  <a:pt x="20307" y="99374"/>
                </a:lnTo>
                <a:lnTo>
                  <a:pt x="21193" y="98088"/>
                </a:lnTo>
                <a:lnTo>
                  <a:pt x="21288" y="96784"/>
                </a:lnTo>
                <a:lnTo>
                  <a:pt x="20755" y="94622"/>
                </a:lnTo>
                <a:lnTo>
                  <a:pt x="22955" y="94297"/>
                </a:lnTo>
                <a:lnTo>
                  <a:pt x="23841" y="95488"/>
                </a:lnTo>
                <a:lnTo>
                  <a:pt x="25022" y="97031"/>
                </a:lnTo>
                <a:lnTo>
                  <a:pt x="28251" y="99908"/>
                </a:lnTo>
                <a:lnTo>
                  <a:pt x="30346" y="100746"/>
                </a:lnTo>
                <a:lnTo>
                  <a:pt x="32985" y="101165"/>
                </a:lnTo>
                <a:lnTo>
                  <a:pt x="36233" y="100775"/>
                </a:lnTo>
                <a:lnTo>
                  <a:pt x="38824" y="100232"/>
                </a:lnTo>
                <a:lnTo>
                  <a:pt x="40043" y="100374"/>
                </a:lnTo>
                <a:lnTo>
                  <a:pt x="42872" y="102461"/>
                </a:lnTo>
                <a:lnTo>
                  <a:pt x="46177" y="105385"/>
                </a:lnTo>
                <a:lnTo>
                  <a:pt x="47234" y="106690"/>
                </a:lnTo>
                <a:lnTo>
                  <a:pt x="47730" y="108680"/>
                </a:lnTo>
                <a:lnTo>
                  <a:pt x="48701" y="109271"/>
                </a:lnTo>
                <a:lnTo>
                  <a:pt x="50816" y="107299"/>
                </a:lnTo>
                <a:lnTo>
                  <a:pt x="52854" y="106652"/>
                </a:lnTo>
                <a:lnTo>
                  <a:pt x="54730" y="107023"/>
                </a:lnTo>
                <a:lnTo>
                  <a:pt x="56798" y="107242"/>
                </a:lnTo>
                <a:lnTo>
                  <a:pt x="58874" y="106518"/>
                </a:lnTo>
                <a:lnTo>
                  <a:pt x="59798" y="105994"/>
                </a:lnTo>
                <a:lnTo>
                  <a:pt x="63408" y="103442"/>
                </a:lnTo>
                <a:lnTo>
                  <a:pt x="66684" y="101498"/>
                </a:lnTo>
                <a:lnTo>
                  <a:pt x="68723" y="100308"/>
                </a:lnTo>
                <a:lnTo>
                  <a:pt x="69456" y="96307"/>
                </a:lnTo>
                <a:lnTo>
                  <a:pt x="70399" y="94031"/>
                </a:lnTo>
                <a:lnTo>
                  <a:pt x="71742" y="92707"/>
                </a:lnTo>
                <a:lnTo>
                  <a:pt x="71247" y="91059"/>
                </a:lnTo>
                <a:lnTo>
                  <a:pt x="70685" y="89802"/>
                </a:lnTo>
                <a:lnTo>
                  <a:pt x="70113" y="88097"/>
                </a:lnTo>
                <a:lnTo>
                  <a:pt x="70685" y="87192"/>
                </a:lnTo>
                <a:lnTo>
                  <a:pt x="71990" y="86792"/>
                </a:lnTo>
                <a:lnTo>
                  <a:pt x="75266" y="86792"/>
                </a:lnTo>
                <a:lnTo>
                  <a:pt x="81029" y="84992"/>
                </a:lnTo>
                <a:lnTo>
                  <a:pt x="85830" y="83191"/>
                </a:lnTo>
                <a:lnTo>
                  <a:pt x="90268" y="81725"/>
                </a:lnTo>
                <a:lnTo>
                  <a:pt x="92287" y="81486"/>
                </a:lnTo>
                <a:lnTo>
                  <a:pt x="94202" y="81734"/>
                </a:lnTo>
                <a:lnTo>
                  <a:pt x="95079" y="81306"/>
                </a:lnTo>
                <a:lnTo>
                  <a:pt x="95316" y="79905"/>
                </a:lnTo>
                <a:lnTo>
                  <a:pt x="96402" y="78429"/>
                </a:lnTo>
                <a:lnTo>
                  <a:pt x="98870" y="77229"/>
                </a:lnTo>
                <a:lnTo>
                  <a:pt x="103508" y="74686"/>
                </a:lnTo>
                <a:lnTo>
                  <a:pt x="107604" y="70904"/>
                </a:lnTo>
                <a:lnTo>
                  <a:pt x="109061" y="68028"/>
                </a:lnTo>
                <a:lnTo>
                  <a:pt x="110051" y="63827"/>
                </a:lnTo>
                <a:lnTo>
                  <a:pt x="111966" y="57331"/>
                </a:lnTo>
                <a:lnTo>
                  <a:pt x="114081" y="50197"/>
                </a:lnTo>
                <a:lnTo>
                  <a:pt x="114862" y="47044"/>
                </a:lnTo>
                <a:lnTo>
                  <a:pt x="115757" y="44615"/>
                </a:lnTo>
                <a:lnTo>
                  <a:pt x="119376" y="42567"/>
                </a:lnTo>
                <a:lnTo>
                  <a:pt x="123072" y="41082"/>
                </a:lnTo>
                <a:lnTo>
                  <a:pt x="128797" y="40786"/>
                </a:lnTo>
                <a:lnTo>
                  <a:pt x="135512" y="40634"/>
                </a:lnTo>
                <a:lnTo>
                  <a:pt x="136931" y="36719"/>
                </a:lnTo>
                <a:lnTo>
                  <a:pt x="137817" y="33385"/>
                </a:lnTo>
                <a:lnTo>
                  <a:pt x="138932" y="31661"/>
                </a:lnTo>
                <a:lnTo>
                  <a:pt x="140560" y="30261"/>
                </a:lnTo>
                <a:lnTo>
                  <a:pt x="141132" y="29985"/>
                </a:lnTo>
                <a:lnTo>
                  <a:pt x="144751" y="32033"/>
                </a:lnTo>
                <a:lnTo>
                  <a:pt x="150304" y="35166"/>
                </a:lnTo>
                <a:lnTo>
                  <a:pt x="156772" y="36729"/>
                </a:lnTo>
                <a:lnTo>
                  <a:pt x="160020" y="37510"/>
                </a:lnTo>
                <a:lnTo>
                  <a:pt x="161372" y="37386"/>
                </a:lnTo>
                <a:lnTo>
                  <a:pt x="169536" y="36624"/>
                </a:lnTo>
                <a:lnTo>
                  <a:pt x="175984" y="37843"/>
                </a:lnTo>
                <a:lnTo>
                  <a:pt x="179365" y="41177"/>
                </a:lnTo>
                <a:lnTo>
                  <a:pt x="182689" y="42024"/>
                </a:lnTo>
                <a:lnTo>
                  <a:pt x="185947" y="40415"/>
                </a:lnTo>
                <a:lnTo>
                  <a:pt x="187966" y="40119"/>
                </a:lnTo>
                <a:lnTo>
                  <a:pt x="188747" y="41158"/>
                </a:lnTo>
                <a:lnTo>
                  <a:pt x="190366" y="41596"/>
                </a:lnTo>
                <a:lnTo>
                  <a:pt x="192843" y="41434"/>
                </a:lnTo>
                <a:lnTo>
                  <a:pt x="194272" y="42358"/>
                </a:lnTo>
                <a:lnTo>
                  <a:pt x="194424" y="43282"/>
                </a:lnTo>
                <a:lnTo>
                  <a:pt x="194615" y="44348"/>
                </a:lnTo>
                <a:lnTo>
                  <a:pt x="196443" y="46882"/>
                </a:lnTo>
                <a:lnTo>
                  <a:pt x="199749" y="49959"/>
                </a:lnTo>
                <a:lnTo>
                  <a:pt x="202682" y="50702"/>
                </a:lnTo>
                <a:lnTo>
                  <a:pt x="206540" y="48311"/>
                </a:lnTo>
                <a:lnTo>
                  <a:pt x="207845" y="48587"/>
                </a:lnTo>
                <a:lnTo>
                  <a:pt x="208483" y="47816"/>
                </a:lnTo>
                <a:lnTo>
                  <a:pt x="208873" y="46072"/>
                </a:lnTo>
                <a:lnTo>
                  <a:pt x="211207" y="44434"/>
                </a:lnTo>
                <a:lnTo>
                  <a:pt x="215475" y="42901"/>
                </a:lnTo>
                <a:lnTo>
                  <a:pt x="217894" y="41529"/>
                </a:lnTo>
                <a:lnTo>
                  <a:pt x="218760" y="40396"/>
                </a:lnTo>
                <a:lnTo>
                  <a:pt x="220199" y="40072"/>
                </a:lnTo>
                <a:lnTo>
                  <a:pt x="221770" y="40415"/>
                </a:lnTo>
                <a:lnTo>
                  <a:pt x="222895" y="39986"/>
                </a:lnTo>
                <a:lnTo>
                  <a:pt x="223285" y="38910"/>
                </a:lnTo>
                <a:lnTo>
                  <a:pt x="223733" y="38443"/>
                </a:lnTo>
                <a:lnTo>
                  <a:pt x="224533" y="38062"/>
                </a:lnTo>
                <a:lnTo>
                  <a:pt x="225247" y="37872"/>
                </a:lnTo>
                <a:lnTo>
                  <a:pt x="226543" y="38167"/>
                </a:lnTo>
                <a:lnTo>
                  <a:pt x="228933" y="40129"/>
                </a:lnTo>
                <a:lnTo>
                  <a:pt x="232420" y="43748"/>
                </a:lnTo>
                <a:lnTo>
                  <a:pt x="234686" y="45406"/>
                </a:lnTo>
                <a:lnTo>
                  <a:pt x="235725" y="45130"/>
                </a:lnTo>
                <a:lnTo>
                  <a:pt x="237058" y="44015"/>
                </a:lnTo>
                <a:lnTo>
                  <a:pt x="238687" y="42091"/>
                </a:lnTo>
                <a:lnTo>
                  <a:pt x="239087" y="39310"/>
                </a:lnTo>
                <a:lnTo>
                  <a:pt x="238277" y="35681"/>
                </a:lnTo>
                <a:lnTo>
                  <a:pt x="238830" y="32747"/>
                </a:lnTo>
                <a:lnTo>
                  <a:pt x="240763" y="30518"/>
                </a:lnTo>
                <a:lnTo>
                  <a:pt x="244335" y="29146"/>
                </a:lnTo>
                <a:lnTo>
                  <a:pt x="249545" y="28623"/>
                </a:lnTo>
                <a:lnTo>
                  <a:pt x="252746" y="28937"/>
                </a:lnTo>
                <a:lnTo>
                  <a:pt x="253927" y="30089"/>
                </a:lnTo>
                <a:lnTo>
                  <a:pt x="255527" y="30718"/>
                </a:lnTo>
                <a:lnTo>
                  <a:pt x="257537" y="30842"/>
                </a:lnTo>
                <a:lnTo>
                  <a:pt x="259385" y="29537"/>
                </a:lnTo>
                <a:lnTo>
                  <a:pt x="261052" y="26784"/>
                </a:lnTo>
                <a:lnTo>
                  <a:pt x="261147" y="23384"/>
                </a:lnTo>
                <a:lnTo>
                  <a:pt x="259670" y="19317"/>
                </a:lnTo>
                <a:lnTo>
                  <a:pt x="260070" y="18021"/>
                </a:lnTo>
                <a:lnTo>
                  <a:pt x="260709" y="17459"/>
                </a:lnTo>
                <a:lnTo>
                  <a:pt x="262709" y="15983"/>
                </a:lnTo>
                <a:lnTo>
                  <a:pt x="265500" y="12925"/>
                </a:lnTo>
                <a:lnTo>
                  <a:pt x="268195" y="8982"/>
                </a:lnTo>
                <a:lnTo>
                  <a:pt x="270796" y="4143"/>
                </a:lnTo>
                <a:lnTo>
                  <a:pt x="274005" y="1153"/>
                </a:lnTo>
                <a:lnTo>
                  <a:pt x="277825" y="0"/>
                </a:lnTo>
                <a:lnTo>
                  <a:pt x="282454" y="1314"/>
                </a:lnTo>
                <a:lnTo>
                  <a:pt x="287912" y="5086"/>
                </a:lnTo>
                <a:lnTo>
                  <a:pt x="289960" y="9716"/>
                </a:lnTo>
                <a:lnTo>
                  <a:pt x="288627" y="15212"/>
                </a:lnTo>
                <a:lnTo>
                  <a:pt x="288512" y="18221"/>
                </a:lnTo>
                <a:lnTo>
                  <a:pt x="289617" y="18783"/>
                </a:lnTo>
                <a:lnTo>
                  <a:pt x="291484" y="18631"/>
                </a:lnTo>
                <a:lnTo>
                  <a:pt x="294104" y="17774"/>
                </a:lnTo>
                <a:lnTo>
                  <a:pt x="295818" y="17726"/>
                </a:lnTo>
                <a:lnTo>
                  <a:pt x="296627" y="18507"/>
                </a:lnTo>
                <a:lnTo>
                  <a:pt x="296580" y="20050"/>
                </a:lnTo>
                <a:lnTo>
                  <a:pt x="295665" y="22365"/>
                </a:lnTo>
                <a:lnTo>
                  <a:pt x="294570" y="28851"/>
                </a:lnTo>
                <a:lnTo>
                  <a:pt x="293894" y="34452"/>
                </a:lnTo>
                <a:lnTo>
                  <a:pt x="293218" y="39948"/>
                </a:lnTo>
                <a:lnTo>
                  <a:pt x="292636" y="44768"/>
                </a:lnTo>
                <a:lnTo>
                  <a:pt x="293675" y="48520"/>
                </a:lnTo>
                <a:lnTo>
                  <a:pt x="295256" y="54178"/>
                </a:lnTo>
                <a:lnTo>
                  <a:pt x="297037" y="57912"/>
                </a:lnTo>
                <a:lnTo>
                  <a:pt x="298856" y="59103"/>
                </a:lnTo>
                <a:lnTo>
                  <a:pt x="300685" y="59531"/>
                </a:lnTo>
                <a:lnTo>
                  <a:pt x="302504" y="59198"/>
                </a:lnTo>
                <a:lnTo>
                  <a:pt x="306248" y="56798"/>
                </a:lnTo>
                <a:lnTo>
                  <a:pt x="311896" y="52340"/>
                </a:lnTo>
                <a:lnTo>
                  <a:pt x="317382" y="49597"/>
                </a:lnTo>
                <a:lnTo>
                  <a:pt x="325364" y="48054"/>
                </a:lnTo>
                <a:lnTo>
                  <a:pt x="328041" y="43263"/>
                </a:lnTo>
                <a:lnTo>
                  <a:pt x="331737" y="40091"/>
                </a:lnTo>
                <a:lnTo>
                  <a:pt x="340176" y="35376"/>
                </a:lnTo>
                <a:lnTo>
                  <a:pt x="344757" y="33566"/>
                </a:lnTo>
                <a:lnTo>
                  <a:pt x="347396" y="33261"/>
                </a:lnTo>
                <a:lnTo>
                  <a:pt x="350691" y="34109"/>
                </a:lnTo>
                <a:lnTo>
                  <a:pt x="351444" y="34414"/>
                </a:lnTo>
                <a:lnTo>
                  <a:pt x="352091" y="34642"/>
                </a:lnTo>
                <a:lnTo>
                  <a:pt x="353796" y="35033"/>
                </a:lnTo>
                <a:lnTo>
                  <a:pt x="354149" y="36471"/>
                </a:lnTo>
                <a:lnTo>
                  <a:pt x="353701" y="38024"/>
                </a:lnTo>
                <a:lnTo>
                  <a:pt x="351882" y="39300"/>
                </a:lnTo>
                <a:lnTo>
                  <a:pt x="351301" y="40291"/>
                </a:lnTo>
                <a:lnTo>
                  <a:pt x="351996" y="41034"/>
                </a:lnTo>
                <a:lnTo>
                  <a:pt x="354568" y="41291"/>
                </a:lnTo>
                <a:lnTo>
                  <a:pt x="359893" y="39567"/>
                </a:lnTo>
                <a:lnTo>
                  <a:pt x="363341" y="38462"/>
                </a:lnTo>
                <a:lnTo>
                  <a:pt x="365731" y="38024"/>
                </a:lnTo>
                <a:lnTo>
                  <a:pt x="366693" y="36586"/>
                </a:lnTo>
                <a:lnTo>
                  <a:pt x="368198" y="35138"/>
                </a:lnTo>
                <a:lnTo>
                  <a:pt x="370589" y="35033"/>
                </a:lnTo>
                <a:lnTo>
                  <a:pt x="373151" y="35805"/>
                </a:lnTo>
                <a:lnTo>
                  <a:pt x="375275" y="36252"/>
                </a:lnTo>
                <a:lnTo>
                  <a:pt x="378885" y="35843"/>
                </a:lnTo>
                <a:lnTo>
                  <a:pt x="380790" y="37100"/>
                </a:lnTo>
                <a:lnTo>
                  <a:pt x="383457" y="39472"/>
                </a:lnTo>
                <a:lnTo>
                  <a:pt x="384657" y="409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ACB6165-BD9B-ECA2-C610-FD76877FC60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572 w 5381"/>
              <a:gd name="connsiteY0" fmla="*/ 18850 h 19954"/>
              <a:gd name="connsiteX1" fmla="*/ 3715 w 5381"/>
              <a:gd name="connsiteY1" fmla="*/ 19955 h 19954"/>
              <a:gd name="connsiteX2" fmla="*/ 733 w 5381"/>
              <a:gd name="connsiteY2" fmla="*/ 19507 h 19954"/>
              <a:gd name="connsiteX3" fmla="*/ 133 w 5381"/>
              <a:gd name="connsiteY3" fmla="*/ 18126 h 19954"/>
              <a:gd name="connsiteX4" fmla="*/ 0 w 5381"/>
              <a:gd name="connsiteY4" fmla="*/ 17155 h 19954"/>
              <a:gd name="connsiteX5" fmla="*/ 1867 w 5381"/>
              <a:gd name="connsiteY5" fmla="*/ 15183 h 19954"/>
              <a:gd name="connsiteX6" fmla="*/ 3972 w 5381"/>
              <a:gd name="connsiteY6" fmla="*/ 16021 h 19954"/>
              <a:gd name="connsiteX7" fmla="*/ 4782 w 5381"/>
              <a:gd name="connsiteY7" fmla="*/ 16954 h 19954"/>
              <a:gd name="connsiteX8" fmla="*/ 5382 w 5381"/>
              <a:gd name="connsiteY8" fmla="*/ 17145 h 19954"/>
              <a:gd name="connsiteX9" fmla="*/ 5372 w 5381"/>
              <a:gd name="connsiteY9" fmla="*/ 17936 h 19954"/>
              <a:gd name="connsiteX10" fmla="*/ 5144 w 5381"/>
              <a:gd name="connsiteY10" fmla="*/ 18517 h 19954"/>
              <a:gd name="connsiteX11" fmla="*/ 4572 w 5381"/>
              <a:gd name="connsiteY11" fmla="*/ 18850 h 19954"/>
              <a:gd name="connsiteX12" fmla="*/ 3743 w 5381"/>
              <a:gd name="connsiteY12" fmla="*/ 3877 h 19954"/>
              <a:gd name="connsiteX13" fmla="*/ 3343 w 5381"/>
              <a:gd name="connsiteY13" fmla="*/ 4610 h 19954"/>
              <a:gd name="connsiteX14" fmla="*/ 1162 w 5381"/>
              <a:gd name="connsiteY14" fmla="*/ 3286 h 19954"/>
              <a:gd name="connsiteX15" fmla="*/ 495 w 5381"/>
              <a:gd name="connsiteY15" fmla="*/ 800 h 19954"/>
              <a:gd name="connsiteX16" fmla="*/ 562 w 5381"/>
              <a:gd name="connsiteY16" fmla="*/ 276 h 19954"/>
              <a:gd name="connsiteX17" fmla="*/ 933 w 5381"/>
              <a:gd name="connsiteY17" fmla="*/ 0 h 19954"/>
              <a:gd name="connsiteX18" fmla="*/ 1800 w 5381"/>
              <a:gd name="connsiteY18" fmla="*/ 476 h 19954"/>
              <a:gd name="connsiteX19" fmla="*/ 2953 w 5381"/>
              <a:gd name="connsiteY19" fmla="*/ 657 h 19954"/>
              <a:gd name="connsiteX20" fmla="*/ 3686 w 5381"/>
              <a:gd name="connsiteY20" fmla="*/ 1467 h 19954"/>
              <a:gd name="connsiteX21" fmla="*/ 3743 w 5381"/>
              <a:gd name="connsiteY21" fmla="*/ 3877 h 1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381" h="19954">
                <a:moveTo>
                  <a:pt x="4572" y="18850"/>
                </a:moveTo>
                <a:lnTo>
                  <a:pt x="3715" y="19955"/>
                </a:lnTo>
                <a:lnTo>
                  <a:pt x="733" y="19507"/>
                </a:lnTo>
                <a:lnTo>
                  <a:pt x="133" y="18126"/>
                </a:lnTo>
                <a:lnTo>
                  <a:pt x="0" y="17155"/>
                </a:lnTo>
                <a:lnTo>
                  <a:pt x="1867" y="15183"/>
                </a:lnTo>
                <a:lnTo>
                  <a:pt x="3972" y="16021"/>
                </a:lnTo>
                <a:lnTo>
                  <a:pt x="4782" y="16954"/>
                </a:lnTo>
                <a:lnTo>
                  <a:pt x="5382" y="17145"/>
                </a:lnTo>
                <a:lnTo>
                  <a:pt x="5372" y="17936"/>
                </a:lnTo>
                <a:lnTo>
                  <a:pt x="5144" y="18517"/>
                </a:lnTo>
                <a:lnTo>
                  <a:pt x="4572" y="18850"/>
                </a:lnTo>
                <a:close/>
                <a:moveTo>
                  <a:pt x="3743" y="3877"/>
                </a:moveTo>
                <a:lnTo>
                  <a:pt x="3343" y="4610"/>
                </a:lnTo>
                <a:lnTo>
                  <a:pt x="1162" y="3286"/>
                </a:lnTo>
                <a:lnTo>
                  <a:pt x="495" y="800"/>
                </a:lnTo>
                <a:lnTo>
                  <a:pt x="562" y="276"/>
                </a:lnTo>
                <a:lnTo>
                  <a:pt x="933" y="0"/>
                </a:lnTo>
                <a:lnTo>
                  <a:pt x="1800" y="476"/>
                </a:lnTo>
                <a:lnTo>
                  <a:pt x="2953" y="657"/>
                </a:lnTo>
                <a:lnTo>
                  <a:pt x="3686" y="1467"/>
                </a:lnTo>
                <a:lnTo>
                  <a:pt x="3743" y="387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448C462C-597A-0E52-2B95-C85E9F67D27E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248 w 4819"/>
              <a:gd name="connsiteY0" fmla="*/ 1334 h 2743"/>
              <a:gd name="connsiteX1" fmla="*/ 0 w 4819"/>
              <a:gd name="connsiteY1" fmla="*/ 2743 h 2743"/>
              <a:gd name="connsiteX2" fmla="*/ 172 w 4819"/>
              <a:gd name="connsiteY2" fmla="*/ 1934 h 2743"/>
              <a:gd name="connsiteX3" fmla="*/ 3581 w 4819"/>
              <a:gd name="connsiteY3" fmla="*/ 0 h 2743"/>
              <a:gd name="connsiteX4" fmla="*/ 4819 w 4819"/>
              <a:gd name="connsiteY4" fmla="*/ 133 h 2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19" h="2743">
                <a:moveTo>
                  <a:pt x="4248" y="1334"/>
                </a:moveTo>
                <a:lnTo>
                  <a:pt x="0" y="2743"/>
                </a:lnTo>
                <a:lnTo>
                  <a:pt x="172" y="1934"/>
                </a:lnTo>
                <a:lnTo>
                  <a:pt x="3581" y="0"/>
                </a:lnTo>
                <a:lnTo>
                  <a:pt x="4819" y="13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AD34EE95-B3D3-5010-0448-6F45B02FFB4E}"/>
              </a:ext>
            </a:extLst>
          </p:cNvPr>
          <p:cNvSpPr/>
          <p:nvPr/>
        </p:nvSpPr>
        <p:spPr>
          <a:xfrm>
            <a:off x="5872480" y="3312160"/>
            <a:ext cx="9407" cy="1004"/>
          </a:xfrm>
          <a:custGeom>
            <a:avLst/>
            <a:gdLst>
              <a:gd name="connsiteX0" fmla="*/ 20936 w 46786"/>
              <a:gd name="connsiteY0" fmla="*/ 3638 h 105927"/>
              <a:gd name="connsiteX1" fmla="*/ 21993 w 46786"/>
              <a:gd name="connsiteY1" fmla="*/ 4458 h 105927"/>
              <a:gd name="connsiteX2" fmla="*/ 24193 w 46786"/>
              <a:gd name="connsiteY2" fmla="*/ 8020 h 105927"/>
              <a:gd name="connsiteX3" fmla="*/ 25651 w 46786"/>
              <a:gd name="connsiteY3" fmla="*/ 11163 h 105927"/>
              <a:gd name="connsiteX4" fmla="*/ 28537 w 46786"/>
              <a:gd name="connsiteY4" fmla="*/ 12249 h 105927"/>
              <a:gd name="connsiteX5" fmla="*/ 30137 w 46786"/>
              <a:gd name="connsiteY5" fmla="*/ 13468 h 105927"/>
              <a:gd name="connsiteX6" fmla="*/ 32204 w 46786"/>
              <a:gd name="connsiteY6" fmla="*/ 15326 h 105927"/>
              <a:gd name="connsiteX7" fmla="*/ 33194 w 46786"/>
              <a:gd name="connsiteY7" fmla="*/ 17183 h 105927"/>
              <a:gd name="connsiteX8" fmla="*/ 34604 w 46786"/>
              <a:gd name="connsiteY8" fmla="*/ 22870 h 105927"/>
              <a:gd name="connsiteX9" fmla="*/ 34766 w 46786"/>
              <a:gd name="connsiteY9" fmla="*/ 26298 h 105927"/>
              <a:gd name="connsiteX10" fmla="*/ 34357 w 46786"/>
              <a:gd name="connsiteY10" fmla="*/ 27861 h 105927"/>
              <a:gd name="connsiteX11" fmla="*/ 34014 w 46786"/>
              <a:gd name="connsiteY11" fmla="*/ 28270 h 105927"/>
              <a:gd name="connsiteX12" fmla="*/ 32728 w 46786"/>
              <a:gd name="connsiteY12" fmla="*/ 33833 h 105927"/>
              <a:gd name="connsiteX13" fmla="*/ 33032 w 46786"/>
              <a:gd name="connsiteY13" fmla="*/ 36662 h 105927"/>
              <a:gd name="connsiteX14" fmla="*/ 33023 w 46786"/>
              <a:gd name="connsiteY14" fmla="*/ 38529 h 105927"/>
              <a:gd name="connsiteX15" fmla="*/ 31937 w 46786"/>
              <a:gd name="connsiteY15" fmla="*/ 39262 h 105927"/>
              <a:gd name="connsiteX16" fmla="*/ 31213 w 46786"/>
              <a:gd name="connsiteY16" fmla="*/ 40434 h 105927"/>
              <a:gd name="connsiteX17" fmla="*/ 32385 w 46786"/>
              <a:gd name="connsiteY17" fmla="*/ 45044 h 105927"/>
              <a:gd name="connsiteX18" fmla="*/ 32242 w 46786"/>
              <a:gd name="connsiteY18" fmla="*/ 47015 h 105927"/>
              <a:gd name="connsiteX19" fmla="*/ 32299 w 46786"/>
              <a:gd name="connsiteY19" fmla="*/ 49263 h 105927"/>
              <a:gd name="connsiteX20" fmla="*/ 34404 w 46786"/>
              <a:gd name="connsiteY20" fmla="*/ 54388 h 105927"/>
              <a:gd name="connsiteX21" fmla="*/ 35652 w 46786"/>
              <a:gd name="connsiteY21" fmla="*/ 55969 h 105927"/>
              <a:gd name="connsiteX22" fmla="*/ 36756 w 46786"/>
              <a:gd name="connsiteY22" fmla="*/ 56721 h 105927"/>
              <a:gd name="connsiteX23" fmla="*/ 38185 w 46786"/>
              <a:gd name="connsiteY23" fmla="*/ 61427 h 105927"/>
              <a:gd name="connsiteX24" fmla="*/ 39024 w 46786"/>
              <a:gd name="connsiteY24" fmla="*/ 62236 h 105927"/>
              <a:gd name="connsiteX25" fmla="*/ 42481 w 46786"/>
              <a:gd name="connsiteY25" fmla="*/ 61789 h 105927"/>
              <a:gd name="connsiteX26" fmla="*/ 44177 w 46786"/>
              <a:gd name="connsiteY26" fmla="*/ 62312 h 105927"/>
              <a:gd name="connsiteX27" fmla="*/ 44853 w 46786"/>
              <a:gd name="connsiteY27" fmla="*/ 63427 h 105927"/>
              <a:gd name="connsiteX28" fmla="*/ 45005 w 46786"/>
              <a:gd name="connsiteY28" fmla="*/ 64189 h 105927"/>
              <a:gd name="connsiteX29" fmla="*/ 44777 w 46786"/>
              <a:gd name="connsiteY29" fmla="*/ 66818 h 105927"/>
              <a:gd name="connsiteX30" fmla="*/ 45634 w 46786"/>
              <a:gd name="connsiteY30" fmla="*/ 68837 h 105927"/>
              <a:gd name="connsiteX31" fmla="*/ 46787 w 46786"/>
              <a:gd name="connsiteY31" fmla="*/ 70914 h 105927"/>
              <a:gd name="connsiteX32" fmla="*/ 46787 w 46786"/>
              <a:gd name="connsiteY32" fmla="*/ 72180 h 105927"/>
              <a:gd name="connsiteX33" fmla="*/ 46005 w 46786"/>
              <a:gd name="connsiteY33" fmla="*/ 74257 h 105927"/>
              <a:gd name="connsiteX34" fmla="*/ 44625 w 46786"/>
              <a:gd name="connsiteY34" fmla="*/ 76667 h 105927"/>
              <a:gd name="connsiteX35" fmla="*/ 42796 w 46786"/>
              <a:gd name="connsiteY35" fmla="*/ 77600 h 105927"/>
              <a:gd name="connsiteX36" fmla="*/ 40776 w 46786"/>
              <a:gd name="connsiteY36" fmla="*/ 78381 h 105927"/>
              <a:gd name="connsiteX37" fmla="*/ 39805 w 46786"/>
              <a:gd name="connsiteY37" fmla="*/ 80258 h 105927"/>
              <a:gd name="connsiteX38" fmla="*/ 39319 w 46786"/>
              <a:gd name="connsiteY38" fmla="*/ 82248 h 105927"/>
              <a:gd name="connsiteX39" fmla="*/ 38414 w 46786"/>
              <a:gd name="connsiteY39" fmla="*/ 83725 h 105927"/>
              <a:gd name="connsiteX40" fmla="*/ 37862 w 46786"/>
              <a:gd name="connsiteY40" fmla="*/ 85344 h 105927"/>
              <a:gd name="connsiteX41" fmla="*/ 36995 w 46786"/>
              <a:gd name="connsiteY41" fmla="*/ 88640 h 105927"/>
              <a:gd name="connsiteX42" fmla="*/ 36795 w 46786"/>
              <a:gd name="connsiteY42" fmla="*/ 89830 h 105927"/>
              <a:gd name="connsiteX43" fmla="*/ 35433 w 46786"/>
              <a:gd name="connsiteY43" fmla="*/ 91040 h 105927"/>
              <a:gd name="connsiteX44" fmla="*/ 33318 w 46786"/>
              <a:gd name="connsiteY44" fmla="*/ 91535 h 105927"/>
              <a:gd name="connsiteX45" fmla="*/ 31413 w 46786"/>
              <a:gd name="connsiteY45" fmla="*/ 91640 h 105927"/>
              <a:gd name="connsiteX46" fmla="*/ 30137 w 46786"/>
              <a:gd name="connsiteY46" fmla="*/ 92202 h 105927"/>
              <a:gd name="connsiteX47" fmla="*/ 29480 w 46786"/>
              <a:gd name="connsiteY47" fmla="*/ 93326 h 105927"/>
              <a:gd name="connsiteX48" fmla="*/ 28270 w 46786"/>
              <a:gd name="connsiteY48" fmla="*/ 94231 h 105927"/>
              <a:gd name="connsiteX49" fmla="*/ 27546 w 46786"/>
              <a:gd name="connsiteY49" fmla="*/ 94631 h 105927"/>
              <a:gd name="connsiteX50" fmla="*/ 27546 w 46786"/>
              <a:gd name="connsiteY50" fmla="*/ 95631 h 105927"/>
              <a:gd name="connsiteX51" fmla="*/ 28422 w 46786"/>
              <a:gd name="connsiteY51" fmla="*/ 97717 h 105927"/>
              <a:gd name="connsiteX52" fmla="*/ 29423 w 46786"/>
              <a:gd name="connsiteY52" fmla="*/ 99413 h 105927"/>
              <a:gd name="connsiteX53" fmla="*/ 29451 w 46786"/>
              <a:gd name="connsiteY53" fmla="*/ 100765 h 105927"/>
              <a:gd name="connsiteX54" fmla="*/ 28956 w 46786"/>
              <a:gd name="connsiteY54" fmla="*/ 101146 h 105927"/>
              <a:gd name="connsiteX55" fmla="*/ 27403 w 46786"/>
              <a:gd name="connsiteY55" fmla="*/ 100975 h 105927"/>
              <a:gd name="connsiteX56" fmla="*/ 27079 w 46786"/>
              <a:gd name="connsiteY56" fmla="*/ 101470 h 105927"/>
              <a:gd name="connsiteX57" fmla="*/ 26908 w 46786"/>
              <a:gd name="connsiteY57" fmla="*/ 102994 h 105927"/>
              <a:gd name="connsiteX58" fmla="*/ 26498 w 46786"/>
              <a:gd name="connsiteY58" fmla="*/ 104280 h 105927"/>
              <a:gd name="connsiteX59" fmla="*/ 25860 w 46786"/>
              <a:gd name="connsiteY59" fmla="*/ 105070 h 105927"/>
              <a:gd name="connsiteX60" fmla="*/ 24755 w 46786"/>
              <a:gd name="connsiteY60" fmla="*/ 105928 h 105927"/>
              <a:gd name="connsiteX61" fmla="*/ 22727 w 46786"/>
              <a:gd name="connsiteY61" fmla="*/ 105651 h 105927"/>
              <a:gd name="connsiteX62" fmla="*/ 20821 w 46786"/>
              <a:gd name="connsiteY62" fmla="*/ 104356 h 105927"/>
              <a:gd name="connsiteX63" fmla="*/ 19831 w 46786"/>
              <a:gd name="connsiteY63" fmla="*/ 103956 h 105927"/>
              <a:gd name="connsiteX64" fmla="*/ 19259 w 46786"/>
              <a:gd name="connsiteY64" fmla="*/ 103994 h 105927"/>
              <a:gd name="connsiteX65" fmla="*/ 19107 w 46786"/>
              <a:gd name="connsiteY65" fmla="*/ 100822 h 105927"/>
              <a:gd name="connsiteX66" fmla="*/ 18278 w 46786"/>
              <a:gd name="connsiteY66" fmla="*/ 98355 h 105927"/>
              <a:gd name="connsiteX67" fmla="*/ 15268 w 46786"/>
              <a:gd name="connsiteY67" fmla="*/ 92402 h 105927"/>
              <a:gd name="connsiteX68" fmla="*/ 5448 w 46786"/>
              <a:gd name="connsiteY68" fmla="*/ 86611 h 105927"/>
              <a:gd name="connsiteX69" fmla="*/ 3134 w 46786"/>
              <a:gd name="connsiteY69" fmla="*/ 84001 h 105927"/>
              <a:gd name="connsiteX70" fmla="*/ 2124 w 46786"/>
              <a:gd name="connsiteY70" fmla="*/ 81801 h 105927"/>
              <a:gd name="connsiteX71" fmla="*/ 1105 w 46786"/>
              <a:gd name="connsiteY71" fmla="*/ 79724 h 105927"/>
              <a:gd name="connsiteX72" fmla="*/ 2076 w 46786"/>
              <a:gd name="connsiteY72" fmla="*/ 79667 h 105927"/>
              <a:gd name="connsiteX73" fmla="*/ 3038 w 46786"/>
              <a:gd name="connsiteY73" fmla="*/ 80191 h 105927"/>
              <a:gd name="connsiteX74" fmla="*/ 4267 w 46786"/>
              <a:gd name="connsiteY74" fmla="*/ 80829 h 105927"/>
              <a:gd name="connsiteX75" fmla="*/ 4772 w 46786"/>
              <a:gd name="connsiteY75" fmla="*/ 79791 h 105927"/>
              <a:gd name="connsiteX76" fmla="*/ 4238 w 46786"/>
              <a:gd name="connsiteY76" fmla="*/ 77514 h 105927"/>
              <a:gd name="connsiteX77" fmla="*/ 1705 w 46786"/>
              <a:gd name="connsiteY77" fmla="*/ 72199 h 105927"/>
              <a:gd name="connsiteX78" fmla="*/ 1514 w 46786"/>
              <a:gd name="connsiteY78" fmla="*/ 70733 h 105927"/>
              <a:gd name="connsiteX79" fmla="*/ 2753 w 46786"/>
              <a:gd name="connsiteY79" fmla="*/ 66275 h 105927"/>
              <a:gd name="connsiteX80" fmla="*/ 4819 w 46786"/>
              <a:gd name="connsiteY80" fmla="*/ 61255 h 105927"/>
              <a:gd name="connsiteX81" fmla="*/ 4686 w 46786"/>
              <a:gd name="connsiteY81" fmla="*/ 55159 h 105927"/>
              <a:gd name="connsiteX82" fmla="*/ 5324 w 46786"/>
              <a:gd name="connsiteY82" fmla="*/ 50540 h 105927"/>
              <a:gd name="connsiteX83" fmla="*/ 4610 w 46786"/>
              <a:gd name="connsiteY83" fmla="*/ 47539 h 105927"/>
              <a:gd name="connsiteX84" fmla="*/ 4267 w 46786"/>
              <a:gd name="connsiteY84" fmla="*/ 43863 h 105927"/>
              <a:gd name="connsiteX85" fmla="*/ 5782 w 46786"/>
              <a:gd name="connsiteY85" fmla="*/ 38957 h 105927"/>
              <a:gd name="connsiteX86" fmla="*/ 7086 w 46786"/>
              <a:gd name="connsiteY86" fmla="*/ 37748 h 105927"/>
              <a:gd name="connsiteX87" fmla="*/ 7887 w 46786"/>
              <a:gd name="connsiteY87" fmla="*/ 36186 h 105927"/>
              <a:gd name="connsiteX88" fmla="*/ 7934 w 46786"/>
              <a:gd name="connsiteY88" fmla="*/ 30947 h 105927"/>
              <a:gd name="connsiteX89" fmla="*/ 5010 w 46786"/>
              <a:gd name="connsiteY89" fmla="*/ 28489 h 105927"/>
              <a:gd name="connsiteX90" fmla="*/ 1648 w 46786"/>
              <a:gd name="connsiteY90" fmla="*/ 28032 h 105927"/>
              <a:gd name="connsiteX91" fmla="*/ 1724 w 46786"/>
              <a:gd name="connsiteY91" fmla="*/ 26251 h 105927"/>
              <a:gd name="connsiteX92" fmla="*/ 2143 w 46786"/>
              <a:gd name="connsiteY92" fmla="*/ 23422 h 105927"/>
              <a:gd name="connsiteX93" fmla="*/ 1905 w 46786"/>
              <a:gd name="connsiteY93" fmla="*/ 22479 h 105927"/>
              <a:gd name="connsiteX94" fmla="*/ 2152 w 46786"/>
              <a:gd name="connsiteY94" fmla="*/ 20860 h 105927"/>
              <a:gd name="connsiteX95" fmla="*/ 1333 w 46786"/>
              <a:gd name="connsiteY95" fmla="*/ 18707 h 105927"/>
              <a:gd name="connsiteX96" fmla="*/ 0 w 46786"/>
              <a:gd name="connsiteY96" fmla="*/ 17145 h 105927"/>
              <a:gd name="connsiteX97" fmla="*/ 1285 w 46786"/>
              <a:gd name="connsiteY97" fmla="*/ 14392 h 105927"/>
              <a:gd name="connsiteX98" fmla="*/ 3171 w 46786"/>
              <a:gd name="connsiteY98" fmla="*/ 11049 h 105927"/>
              <a:gd name="connsiteX99" fmla="*/ 4924 w 46786"/>
              <a:gd name="connsiteY99" fmla="*/ 8401 h 105927"/>
              <a:gd name="connsiteX100" fmla="*/ 7048 w 46786"/>
              <a:gd name="connsiteY100" fmla="*/ 5639 h 105927"/>
              <a:gd name="connsiteX101" fmla="*/ 8468 w 46786"/>
              <a:gd name="connsiteY101" fmla="*/ 2991 h 105927"/>
              <a:gd name="connsiteX102" fmla="*/ 9982 w 46786"/>
              <a:gd name="connsiteY102" fmla="*/ 695 h 105927"/>
              <a:gd name="connsiteX103" fmla="*/ 11296 w 46786"/>
              <a:gd name="connsiteY103" fmla="*/ 0 h 105927"/>
              <a:gd name="connsiteX104" fmla="*/ 11944 w 46786"/>
              <a:gd name="connsiteY104" fmla="*/ 486 h 105927"/>
              <a:gd name="connsiteX105" fmla="*/ 12296 w 46786"/>
              <a:gd name="connsiteY105" fmla="*/ 1486 h 105927"/>
              <a:gd name="connsiteX106" fmla="*/ 12211 w 46786"/>
              <a:gd name="connsiteY106" fmla="*/ 4439 h 105927"/>
              <a:gd name="connsiteX107" fmla="*/ 12659 w 46786"/>
              <a:gd name="connsiteY107" fmla="*/ 5458 h 105927"/>
              <a:gd name="connsiteX108" fmla="*/ 13563 w 46786"/>
              <a:gd name="connsiteY108" fmla="*/ 6210 h 105927"/>
              <a:gd name="connsiteX109" fmla="*/ 15478 w 46786"/>
              <a:gd name="connsiteY109" fmla="*/ 5839 h 105927"/>
              <a:gd name="connsiteX110" fmla="*/ 17593 w 46786"/>
              <a:gd name="connsiteY110" fmla="*/ 5106 h 105927"/>
              <a:gd name="connsiteX111" fmla="*/ 20450 w 46786"/>
              <a:gd name="connsiteY111" fmla="*/ 3543 h 105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46786" h="105927">
                <a:moveTo>
                  <a:pt x="20936" y="3638"/>
                </a:moveTo>
                <a:lnTo>
                  <a:pt x="21993" y="4458"/>
                </a:lnTo>
                <a:lnTo>
                  <a:pt x="24193" y="8020"/>
                </a:lnTo>
                <a:lnTo>
                  <a:pt x="25651" y="11163"/>
                </a:lnTo>
                <a:lnTo>
                  <a:pt x="28537" y="12249"/>
                </a:lnTo>
                <a:lnTo>
                  <a:pt x="30137" y="13468"/>
                </a:lnTo>
                <a:lnTo>
                  <a:pt x="32204" y="15326"/>
                </a:lnTo>
                <a:lnTo>
                  <a:pt x="33194" y="17183"/>
                </a:lnTo>
                <a:lnTo>
                  <a:pt x="34604" y="22870"/>
                </a:lnTo>
                <a:lnTo>
                  <a:pt x="34766" y="26298"/>
                </a:lnTo>
                <a:lnTo>
                  <a:pt x="34357" y="27861"/>
                </a:lnTo>
                <a:lnTo>
                  <a:pt x="34014" y="28270"/>
                </a:lnTo>
                <a:lnTo>
                  <a:pt x="32728" y="33833"/>
                </a:lnTo>
                <a:lnTo>
                  <a:pt x="33032" y="36662"/>
                </a:lnTo>
                <a:lnTo>
                  <a:pt x="33023" y="38529"/>
                </a:lnTo>
                <a:lnTo>
                  <a:pt x="31937" y="39262"/>
                </a:lnTo>
                <a:lnTo>
                  <a:pt x="31213" y="40434"/>
                </a:lnTo>
                <a:lnTo>
                  <a:pt x="32385" y="45044"/>
                </a:lnTo>
                <a:lnTo>
                  <a:pt x="32242" y="47015"/>
                </a:lnTo>
                <a:lnTo>
                  <a:pt x="32299" y="49263"/>
                </a:lnTo>
                <a:lnTo>
                  <a:pt x="34404" y="54388"/>
                </a:lnTo>
                <a:lnTo>
                  <a:pt x="35652" y="55969"/>
                </a:lnTo>
                <a:lnTo>
                  <a:pt x="36756" y="56721"/>
                </a:lnTo>
                <a:lnTo>
                  <a:pt x="38185" y="61427"/>
                </a:lnTo>
                <a:lnTo>
                  <a:pt x="39024" y="62236"/>
                </a:lnTo>
                <a:lnTo>
                  <a:pt x="42481" y="61789"/>
                </a:lnTo>
                <a:lnTo>
                  <a:pt x="44177" y="62312"/>
                </a:lnTo>
                <a:lnTo>
                  <a:pt x="44853" y="63427"/>
                </a:lnTo>
                <a:lnTo>
                  <a:pt x="45005" y="64189"/>
                </a:lnTo>
                <a:lnTo>
                  <a:pt x="44777" y="66818"/>
                </a:lnTo>
                <a:lnTo>
                  <a:pt x="45634" y="68837"/>
                </a:lnTo>
                <a:lnTo>
                  <a:pt x="46787" y="70914"/>
                </a:lnTo>
                <a:lnTo>
                  <a:pt x="46787" y="72180"/>
                </a:lnTo>
                <a:lnTo>
                  <a:pt x="46005" y="74257"/>
                </a:lnTo>
                <a:lnTo>
                  <a:pt x="44625" y="76667"/>
                </a:lnTo>
                <a:lnTo>
                  <a:pt x="42796" y="77600"/>
                </a:lnTo>
                <a:lnTo>
                  <a:pt x="40776" y="78381"/>
                </a:lnTo>
                <a:lnTo>
                  <a:pt x="39805" y="80258"/>
                </a:lnTo>
                <a:lnTo>
                  <a:pt x="39319" y="82248"/>
                </a:lnTo>
                <a:lnTo>
                  <a:pt x="38414" y="83725"/>
                </a:lnTo>
                <a:lnTo>
                  <a:pt x="37862" y="85344"/>
                </a:lnTo>
                <a:lnTo>
                  <a:pt x="36995" y="88640"/>
                </a:lnTo>
                <a:lnTo>
                  <a:pt x="36795" y="89830"/>
                </a:lnTo>
                <a:lnTo>
                  <a:pt x="35433" y="91040"/>
                </a:lnTo>
                <a:lnTo>
                  <a:pt x="33318" y="91535"/>
                </a:lnTo>
                <a:lnTo>
                  <a:pt x="31413" y="91640"/>
                </a:lnTo>
                <a:lnTo>
                  <a:pt x="30137" y="92202"/>
                </a:lnTo>
                <a:lnTo>
                  <a:pt x="29480" y="93326"/>
                </a:lnTo>
                <a:lnTo>
                  <a:pt x="28270" y="94231"/>
                </a:lnTo>
                <a:lnTo>
                  <a:pt x="27546" y="94631"/>
                </a:lnTo>
                <a:lnTo>
                  <a:pt x="27546" y="95631"/>
                </a:lnTo>
                <a:lnTo>
                  <a:pt x="28422" y="97717"/>
                </a:lnTo>
                <a:lnTo>
                  <a:pt x="29423" y="99413"/>
                </a:lnTo>
                <a:lnTo>
                  <a:pt x="29451" y="100765"/>
                </a:lnTo>
                <a:lnTo>
                  <a:pt x="28956" y="101146"/>
                </a:lnTo>
                <a:lnTo>
                  <a:pt x="27403" y="100975"/>
                </a:lnTo>
                <a:lnTo>
                  <a:pt x="27079" y="101470"/>
                </a:lnTo>
                <a:lnTo>
                  <a:pt x="26908" y="102994"/>
                </a:lnTo>
                <a:lnTo>
                  <a:pt x="26498" y="104280"/>
                </a:lnTo>
                <a:lnTo>
                  <a:pt x="25860" y="105070"/>
                </a:lnTo>
                <a:lnTo>
                  <a:pt x="24755" y="105928"/>
                </a:lnTo>
                <a:lnTo>
                  <a:pt x="22727" y="105651"/>
                </a:lnTo>
                <a:lnTo>
                  <a:pt x="20821" y="104356"/>
                </a:lnTo>
                <a:lnTo>
                  <a:pt x="19831" y="103956"/>
                </a:lnTo>
                <a:lnTo>
                  <a:pt x="19259" y="103994"/>
                </a:lnTo>
                <a:lnTo>
                  <a:pt x="19107" y="100822"/>
                </a:lnTo>
                <a:lnTo>
                  <a:pt x="18278" y="98355"/>
                </a:lnTo>
                <a:lnTo>
                  <a:pt x="15268" y="92402"/>
                </a:lnTo>
                <a:lnTo>
                  <a:pt x="5448" y="86611"/>
                </a:lnTo>
                <a:lnTo>
                  <a:pt x="3134" y="84001"/>
                </a:lnTo>
                <a:lnTo>
                  <a:pt x="2124" y="81801"/>
                </a:lnTo>
                <a:lnTo>
                  <a:pt x="1105" y="79724"/>
                </a:lnTo>
                <a:lnTo>
                  <a:pt x="2076" y="79667"/>
                </a:lnTo>
                <a:lnTo>
                  <a:pt x="3038" y="80191"/>
                </a:lnTo>
                <a:lnTo>
                  <a:pt x="4267" y="80829"/>
                </a:lnTo>
                <a:lnTo>
                  <a:pt x="4772" y="79791"/>
                </a:lnTo>
                <a:lnTo>
                  <a:pt x="4238" y="77514"/>
                </a:lnTo>
                <a:lnTo>
                  <a:pt x="1705" y="72199"/>
                </a:lnTo>
                <a:lnTo>
                  <a:pt x="1514" y="70733"/>
                </a:lnTo>
                <a:lnTo>
                  <a:pt x="2753" y="66275"/>
                </a:lnTo>
                <a:lnTo>
                  <a:pt x="4819" y="61255"/>
                </a:lnTo>
                <a:lnTo>
                  <a:pt x="4686" y="55159"/>
                </a:lnTo>
                <a:lnTo>
                  <a:pt x="5324" y="50540"/>
                </a:lnTo>
                <a:lnTo>
                  <a:pt x="4610" y="47539"/>
                </a:lnTo>
                <a:lnTo>
                  <a:pt x="4267" y="43863"/>
                </a:lnTo>
                <a:lnTo>
                  <a:pt x="5782" y="38957"/>
                </a:lnTo>
                <a:lnTo>
                  <a:pt x="7086" y="37748"/>
                </a:lnTo>
                <a:lnTo>
                  <a:pt x="7887" y="36186"/>
                </a:lnTo>
                <a:lnTo>
                  <a:pt x="7934" y="30947"/>
                </a:lnTo>
                <a:lnTo>
                  <a:pt x="5010" y="28489"/>
                </a:lnTo>
                <a:lnTo>
                  <a:pt x="1648" y="28032"/>
                </a:lnTo>
                <a:lnTo>
                  <a:pt x="1724" y="26251"/>
                </a:lnTo>
                <a:lnTo>
                  <a:pt x="2143" y="23422"/>
                </a:lnTo>
                <a:lnTo>
                  <a:pt x="1905" y="22479"/>
                </a:lnTo>
                <a:lnTo>
                  <a:pt x="2152" y="20860"/>
                </a:lnTo>
                <a:lnTo>
                  <a:pt x="1333" y="18707"/>
                </a:lnTo>
                <a:lnTo>
                  <a:pt x="0" y="17145"/>
                </a:lnTo>
                <a:lnTo>
                  <a:pt x="1285" y="14392"/>
                </a:lnTo>
                <a:lnTo>
                  <a:pt x="3171" y="11049"/>
                </a:lnTo>
                <a:lnTo>
                  <a:pt x="4924" y="8401"/>
                </a:lnTo>
                <a:lnTo>
                  <a:pt x="7048" y="5639"/>
                </a:lnTo>
                <a:lnTo>
                  <a:pt x="8468" y="2991"/>
                </a:lnTo>
                <a:lnTo>
                  <a:pt x="9982" y="695"/>
                </a:lnTo>
                <a:lnTo>
                  <a:pt x="11296" y="0"/>
                </a:lnTo>
                <a:lnTo>
                  <a:pt x="11944" y="486"/>
                </a:lnTo>
                <a:lnTo>
                  <a:pt x="12296" y="1486"/>
                </a:lnTo>
                <a:lnTo>
                  <a:pt x="12211" y="4439"/>
                </a:lnTo>
                <a:lnTo>
                  <a:pt x="12659" y="5458"/>
                </a:lnTo>
                <a:lnTo>
                  <a:pt x="13563" y="6210"/>
                </a:lnTo>
                <a:lnTo>
                  <a:pt x="15478" y="5839"/>
                </a:lnTo>
                <a:lnTo>
                  <a:pt x="17593" y="5106"/>
                </a:lnTo>
                <a:lnTo>
                  <a:pt x="20450" y="354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4B5CE372-9377-D0C9-FBD7-DC18D81E6333}"/>
              </a:ext>
            </a:extLst>
          </p:cNvPr>
          <p:cNvSpPr/>
          <p:nvPr/>
        </p:nvSpPr>
        <p:spPr>
          <a:xfrm>
            <a:off x="5872480" y="3312160"/>
            <a:ext cx="16902" cy="799"/>
          </a:xfrm>
          <a:custGeom>
            <a:avLst/>
            <a:gdLst>
              <a:gd name="connsiteX0" fmla="*/ 81582 w 84068"/>
              <a:gd name="connsiteY0" fmla="*/ 83020 h 84305"/>
              <a:gd name="connsiteX1" fmla="*/ 76962 w 84068"/>
              <a:gd name="connsiteY1" fmla="*/ 82820 h 84305"/>
              <a:gd name="connsiteX2" fmla="*/ 73019 w 84068"/>
              <a:gd name="connsiteY2" fmla="*/ 84306 h 84305"/>
              <a:gd name="connsiteX3" fmla="*/ 71533 w 84068"/>
              <a:gd name="connsiteY3" fmla="*/ 84011 h 84305"/>
              <a:gd name="connsiteX4" fmla="*/ 70542 w 84068"/>
              <a:gd name="connsiteY4" fmla="*/ 81372 h 84305"/>
              <a:gd name="connsiteX5" fmla="*/ 69695 w 84068"/>
              <a:gd name="connsiteY5" fmla="*/ 79229 h 84305"/>
              <a:gd name="connsiteX6" fmla="*/ 67180 w 84068"/>
              <a:gd name="connsiteY6" fmla="*/ 73714 h 84305"/>
              <a:gd name="connsiteX7" fmla="*/ 67856 w 84068"/>
              <a:gd name="connsiteY7" fmla="*/ 71457 h 84305"/>
              <a:gd name="connsiteX8" fmla="*/ 66456 w 84068"/>
              <a:gd name="connsiteY8" fmla="*/ 70152 h 84305"/>
              <a:gd name="connsiteX9" fmla="*/ 63085 w 84068"/>
              <a:gd name="connsiteY9" fmla="*/ 67799 h 84305"/>
              <a:gd name="connsiteX10" fmla="*/ 62218 w 84068"/>
              <a:gd name="connsiteY10" fmla="*/ 66827 h 84305"/>
              <a:gd name="connsiteX11" fmla="*/ 62694 w 84068"/>
              <a:gd name="connsiteY11" fmla="*/ 65484 h 84305"/>
              <a:gd name="connsiteX12" fmla="*/ 63027 w 84068"/>
              <a:gd name="connsiteY12" fmla="*/ 63037 h 84305"/>
              <a:gd name="connsiteX13" fmla="*/ 62703 w 84068"/>
              <a:gd name="connsiteY13" fmla="*/ 61055 h 84305"/>
              <a:gd name="connsiteX14" fmla="*/ 61789 w 84068"/>
              <a:gd name="connsiteY14" fmla="*/ 60455 h 84305"/>
              <a:gd name="connsiteX15" fmla="*/ 60103 w 84068"/>
              <a:gd name="connsiteY15" fmla="*/ 60417 h 84305"/>
              <a:gd name="connsiteX16" fmla="*/ 58055 w 84068"/>
              <a:gd name="connsiteY16" fmla="*/ 60912 h 84305"/>
              <a:gd name="connsiteX17" fmla="*/ 53940 w 84068"/>
              <a:gd name="connsiteY17" fmla="*/ 62827 h 84305"/>
              <a:gd name="connsiteX18" fmla="*/ 51083 w 84068"/>
              <a:gd name="connsiteY18" fmla="*/ 61608 h 84305"/>
              <a:gd name="connsiteX19" fmla="*/ 49435 w 84068"/>
              <a:gd name="connsiteY19" fmla="*/ 60379 h 84305"/>
              <a:gd name="connsiteX20" fmla="*/ 48473 w 84068"/>
              <a:gd name="connsiteY20" fmla="*/ 59350 h 84305"/>
              <a:gd name="connsiteX21" fmla="*/ 46330 w 84068"/>
              <a:gd name="connsiteY21" fmla="*/ 60208 h 84305"/>
              <a:gd name="connsiteX22" fmla="*/ 45806 w 84068"/>
              <a:gd name="connsiteY22" fmla="*/ 59798 h 84305"/>
              <a:gd name="connsiteX23" fmla="*/ 45691 w 84068"/>
              <a:gd name="connsiteY23" fmla="*/ 57245 h 84305"/>
              <a:gd name="connsiteX24" fmla="*/ 45044 w 84068"/>
              <a:gd name="connsiteY24" fmla="*/ 55864 h 84305"/>
              <a:gd name="connsiteX25" fmla="*/ 43758 w 84068"/>
              <a:gd name="connsiteY25" fmla="*/ 54255 h 84305"/>
              <a:gd name="connsiteX26" fmla="*/ 42558 w 84068"/>
              <a:gd name="connsiteY26" fmla="*/ 53483 h 84305"/>
              <a:gd name="connsiteX27" fmla="*/ 38167 w 84068"/>
              <a:gd name="connsiteY27" fmla="*/ 55074 h 84305"/>
              <a:gd name="connsiteX28" fmla="*/ 35529 w 84068"/>
              <a:gd name="connsiteY28" fmla="*/ 55616 h 84305"/>
              <a:gd name="connsiteX29" fmla="*/ 34604 w 84068"/>
              <a:gd name="connsiteY29" fmla="*/ 54131 h 84305"/>
              <a:gd name="connsiteX30" fmla="*/ 29966 w 84068"/>
              <a:gd name="connsiteY30" fmla="*/ 49235 h 84305"/>
              <a:gd name="connsiteX31" fmla="*/ 25670 w 84068"/>
              <a:gd name="connsiteY31" fmla="*/ 45473 h 84305"/>
              <a:gd name="connsiteX32" fmla="*/ 22717 w 84068"/>
              <a:gd name="connsiteY32" fmla="*/ 43920 h 84305"/>
              <a:gd name="connsiteX33" fmla="*/ 19745 w 84068"/>
              <a:gd name="connsiteY33" fmla="*/ 44082 h 84305"/>
              <a:gd name="connsiteX34" fmla="*/ 15136 w 84068"/>
              <a:gd name="connsiteY34" fmla="*/ 44834 h 84305"/>
              <a:gd name="connsiteX35" fmla="*/ 13440 w 84068"/>
              <a:gd name="connsiteY35" fmla="*/ 44520 h 84305"/>
              <a:gd name="connsiteX36" fmla="*/ 9420 w 84068"/>
              <a:gd name="connsiteY36" fmla="*/ 42882 h 84305"/>
              <a:gd name="connsiteX37" fmla="*/ 6068 w 84068"/>
              <a:gd name="connsiteY37" fmla="*/ 40929 h 84305"/>
              <a:gd name="connsiteX38" fmla="*/ 6525 w 84068"/>
              <a:gd name="connsiteY38" fmla="*/ 40119 h 84305"/>
              <a:gd name="connsiteX39" fmla="*/ 7230 w 84068"/>
              <a:gd name="connsiteY39" fmla="*/ 39529 h 84305"/>
              <a:gd name="connsiteX40" fmla="*/ 6382 w 84068"/>
              <a:gd name="connsiteY40" fmla="*/ 36986 h 84305"/>
              <a:gd name="connsiteX41" fmla="*/ 4515 w 84068"/>
              <a:gd name="connsiteY41" fmla="*/ 32890 h 84305"/>
              <a:gd name="connsiteX42" fmla="*/ 4715 w 84068"/>
              <a:gd name="connsiteY42" fmla="*/ 31604 h 84305"/>
              <a:gd name="connsiteX43" fmla="*/ 4125 w 84068"/>
              <a:gd name="connsiteY43" fmla="*/ 29832 h 84305"/>
              <a:gd name="connsiteX44" fmla="*/ 3477 w 84068"/>
              <a:gd name="connsiteY44" fmla="*/ 28489 h 84305"/>
              <a:gd name="connsiteX45" fmla="*/ 6106 w 84068"/>
              <a:gd name="connsiteY45" fmla="*/ 25279 h 84305"/>
              <a:gd name="connsiteX46" fmla="*/ 7306 w 84068"/>
              <a:gd name="connsiteY46" fmla="*/ 22698 h 84305"/>
              <a:gd name="connsiteX47" fmla="*/ 7573 w 84068"/>
              <a:gd name="connsiteY47" fmla="*/ 20174 h 84305"/>
              <a:gd name="connsiteX48" fmla="*/ 6868 w 84068"/>
              <a:gd name="connsiteY48" fmla="*/ 17555 h 84305"/>
              <a:gd name="connsiteX49" fmla="*/ 5134 w 84068"/>
              <a:gd name="connsiteY49" fmla="*/ 12802 h 84305"/>
              <a:gd name="connsiteX50" fmla="*/ 4067 w 84068"/>
              <a:gd name="connsiteY50" fmla="*/ 11421 h 84305"/>
              <a:gd name="connsiteX51" fmla="*/ 2087 w 84068"/>
              <a:gd name="connsiteY51" fmla="*/ 10125 h 84305"/>
              <a:gd name="connsiteX52" fmla="*/ 419 w 84068"/>
              <a:gd name="connsiteY52" fmla="*/ 8011 h 84305"/>
              <a:gd name="connsiteX53" fmla="*/ 0 w 84068"/>
              <a:gd name="connsiteY53" fmla="*/ 6515 h 84305"/>
              <a:gd name="connsiteX54" fmla="*/ 1400 w 84068"/>
              <a:gd name="connsiteY54" fmla="*/ 6220 h 84305"/>
              <a:gd name="connsiteX55" fmla="*/ 5487 w 84068"/>
              <a:gd name="connsiteY55" fmla="*/ 6182 h 84305"/>
              <a:gd name="connsiteX56" fmla="*/ 9449 w 84068"/>
              <a:gd name="connsiteY56" fmla="*/ 5667 h 84305"/>
              <a:gd name="connsiteX57" fmla="*/ 12554 w 84068"/>
              <a:gd name="connsiteY57" fmla="*/ 4677 h 84305"/>
              <a:gd name="connsiteX58" fmla="*/ 17050 w 84068"/>
              <a:gd name="connsiteY58" fmla="*/ 3848 h 84305"/>
              <a:gd name="connsiteX59" fmla="*/ 18898 w 84068"/>
              <a:gd name="connsiteY59" fmla="*/ 3105 h 84305"/>
              <a:gd name="connsiteX60" fmla="*/ 21060 w 84068"/>
              <a:gd name="connsiteY60" fmla="*/ 2753 h 84305"/>
              <a:gd name="connsiteX61" fmla="*/ 27623 w 84068"/>
              <a:gd name="connsiteY61" fmla="*/ 3543 h 84305"/>
              <a:gd name="connsiteX62" fmla="*/ 30080 w 84068"/>
              <a:gd name="connsiteY62" fmla="*/ 2934 h 84305"/>
              <a:gd name="connsiteX63" fmla="*/ 37472 w 84068"/>
              <a:gd name="connsiteY63" fmla="*/ 2819 h 84305"/>
              <a:gd name="connsiteX64" fmla="*/ 37662 w 84068"/>
              <a:gd name="connsiteY64" fmla="*/ 2505 h 84305"/>
              <a:gd name="connsiteX65" fmla="*/ 36662 w 84068"/>
              <a:gd name="connsiteY65" fmla="*/ 1496 h 84305"/>
              <a:gd name="connsiteX66" fmla="*/ 36672 w 84068"/>
              <a:gd name="connsiteY66" fmla="*/ 1114 h 84305"/>
              <a:gd name="connsiteX67" fmla="*/ 41072 w 84068"/>
              <a:gd name="connsiteY67" fmla="*/ 476 h 84305"/>
              <a:gd name="connsiteX68" fmla="*/ 41758 w 84068"/>
              <a:gd name="connsiteY68" fmla="*/ 0 h 84305"/>
              <a:gd name="connsiteX69" fmla="*/ 42329 w 84068"/>
              <a:gd name="connsiteY69" fmla="*/ 1600 h 84305"/>
              <a:gd name="connsiteX70" fmla="*/ 43987 w 84068"/>
              <a:gd name="connsiteY70" fmla="*/ 3381 h 84305"/>
              <a:gd name="connsiteX71" fmla="*/ 45787 w 84068"/>
              <a:gd name="connsiteY71" fmla="*/ 4096 h 84305"/>
              <a:gd name="connsiteX72" fmla="*/ 46758 w 84068"/>
              <a:gd name="connsiteY72" fmla="*/ 5077 h 84305"/>
              <a:gd name="connsiteX73" fmla="*/ 46806 w 84068"/>
              <a:gd name="connsiteY73" fmla="*/ 5820 h 84305"/>
              <a:gd name="connsiteX74" fmla="*/ 43615 w 84068"/>
              <a:gd name="connsiteY74" fmla="*/ 6725 h 84305"/>
              <a:gd name="connsiteX75" fmla="*/ 43396 w 84068"/>
              <a:gd name="connsiteY75" fmla="*/ 7172 h 84305"/>
              <a:gd name="connsiteX76" fmla="*/ 43605 w 84068"/>
              <a:gd name="connsiteY76" fmla="*/ 7611 h 84305"/>
              <a:gd name="connsiteX77" fmla="*/ 44558 w 84068"/>
              <a:gd name="connsiteY77" fmla="*/ 7829 h 84305"/>
              <a:gd name="connsiteX78" fmla="*/ 49035 w 84068"/>
              <a:gd name="connsiteY78" fmla="*/ 10058 h 84305"/>
              <a:gd name="connsiteX79" fmla="*/ 51588 w 84068"/>
              <a:gd name="connsiteY79" fmla="*/ 10106 h 84305"/>
              <a:gd name="connsiteX80" fmla="*/ 52930 w 84068"/>
              <a:gd name="connsiteY80" fmla="*/ 10782 h 84305"/>
              <a:gd name="connsiteX81" fmla="*/ 53597 w 84068"/>
              <a:gd name="connsiteY81" fmla="*/ 12116 h 84305"/>
              <a:gd name="connsiteX82" fmla="*/ 55731 w 84068"/>
              <a:gd name="connsiteY82" fmla="*/ 13926 h 84305"/>
              <a:gd name="connsiteX83" fmla="*/ 57436 w 84068"/>
              <a:gd name="connsiteY83" fmla="*/ 15678 h 84305"/>
              <a:gd name="connsiteX84" fmla="*/ 57541 w 84068"/>
              <a:gd name="connsiteY84" fmla="*/ 16278 h 84305"/>
              <a:gd name="connsiteX85" fmla="*/ 57217 w 84068"/>
              <a:gd name="connsiteY85" fmla="*/ 17164 h 84305"/>
              <a:gd name="connsiteX86" fmla="*/ 52454 w 84068"/>
              <a:gd name="connsiteY86" fmla="*/ 20584 h 84305"/>
              <a:gd name="connsiteX87" fmla="*/ 51854 w 84068"/>
              <a:gd name="connsiteY87" fmla="*/ 21765 h 84305"/>
              <a:gd name="connsiteX88" fmla="*/ 51778 w 84068"/>
              <a:gd name="connsiteY88" fmla="*/ 23013 h 84305"/>
              <a:gd name="connsiteX89" fmla="*/ 53864 w 84068"/>
              <a:gd name="connsiteY89" fmla="*/ 26718 h 84305"/>
              <a:gd name="connsiteX90" fmla="*/ 56941 w 84068"/>
              <a:gd name="connsiteY90" fmla="*/ 30756 h 84305"/>
              <a:gd name="connsiteX91" fmla="*/ 61379 w 84068"/>
              <a:gd name="connsiteY91" fmla="*/ 33823 h 84305"/>
              <a:gd name="connsiteX92" fmla="*/ 67504 w 84068"/>
              <a:gd name="connsiteY92" fmla="*/ 37147 h 84305"/>
              <a:gd name="connsiteX93" fmla="*/ 67580 w 84068"/>
              <a:gd name="connsiteY93" fmla="*/ 39205 h 84305"/>
              <a:gd name="connsiteX94" fmla="*/ 66609 w 84068"/>
              <a:gd name="connsiteY94" fmla="*/ 41643 h 84305"/>
              <a:gd name="connsiteX95" fmla="*/ 65780 w 84068"/>
              <a:gd name="connsiteY95" fmla="*/ 43301 h 84305"/>
              <a:gd name="connsiteX96" fmla="*/ 65399 w 84068"/>
              <a:gd name="connsiteY96" fmla="*/ 44425 h 84305"/>
              <a:gd name="connsiteX97" fmla="*/ 64656 w 84068"/>
              <a:gd name="connsiteY97" fmla="*/ 44891 h 84305"/>
              <a:gd name="connsiteX98" fmla="*/ 58560 w 84068"/>
              <a:gd name="connsiteY98" fmla="*/ 44787 h 84305"/>
              <a:gd name="connsiteX99" fmla="*/ 57645 w 84068"/>
              <a:gd name="connsiteY99" fmla="*/ 45187 h 84305"/>
              <a:gd name="connsiteX100" fmla="*/ 57245 w 84068"/>
              <a:gd name="connsiteY100" fmla="*/ 45663 h 84305"/>
              <a:gd name="connsiteX101" fmla="*/ 57217 w 84068"/>
              <a:gd name="connsiteY101" fmla="*/ 46063 h 84305"/>
              <a:gd name="connsiteX102" fmla="*/ 59407 w 84068"/>
              <a:gd name="connsiteY102" fmla="*/ 46806 h 84305"/>
              <a:gd name="connsiteX103" fmla="*/ 62827 w 84068"/>
              <a:gd name="connsiteY103" fmla="*/ 49406 h 84305"/>
              <a:gd name="connsiteX104" fmla="*/ 64799 w 84068"/>
              <a:gd name="connsiteY104" fmla="*/ 51930 h 84305"/>
              <a:gd name="connsiteX105" fmla="*/ 66847 w 84068"/>
              <a:gd name="connsiteY105" fmla="*/ 53035 h 84305"/>
              <a:gd name="connsiteX106" fmla="*/ 69142 w 84068"/>
              <a:gd name="connsiteY106" fmla="*/ 55045 h 84305"/>
              <a:gd name="connsiteX107" fmla="*/ 70981 w 84068"/>
              <a:gd name="connsiteY107" fmla="*/ 56912 h 84305"/>
              <a:gd name="connsiteX108" fmla="*/ 73848 w 84068"/>
              <a:gd name="connsiteY108" fmla="*/ 59331 h 84305"/>
              <a:gd name="connsiteX109" fmla="*/ 77038 w 84068"/>
              <a:gd name="connsiteY109" fmla="*/ 58541 h 84305"/>
              <a:gd name="connsiteX110" fmla="*/ 81306 w 84068"/>
              <a:gd name="connsiteY110" fmla="*/ 60693 h 84305"/>
              <a:gd name="connsiteX111" fmla="*/ 81487 w 84068"/>
              <a:gd name="connsiteY111" fmla="*/ 62151 h 84305"/>
              <a:gd name="connsiteX112" fmla="*/ 81220 w 84068"/>
              <a:gd name="connsiteY112" fmla="*/ 63456 h 84305"/>
              <a:gd name="connsiteX113" fmla="*/ 78534 w 84068"/>
              <a:gd name="connsiteY113" fmla="*/ 64875 h 84305"/>
              <a:gd name="connsiteX114" fmla="*/ 78200 w 84068"/>
              <a:gd name="connsiteY114" fmla="*/ 65465 h 84305"/>
              <a:gd name="connsiteX115" fmla="*/ 78200 w 84068"/>
              <a:gd name="connsiteY115" fmla="*/ 65961 h 84305"/>
              <a:gd name="connsiteX116" fmla="*/ 78553 w 84068"/>
              <a:gd name="connsiteY116" fmla="*/ 66656 h 84305"/>
              <a:gd name="connsiteX117" fmla="*/ 80125 w 84068"/>
              <a:gd name="connsiteY117" fmla="*/ 67818 h 84305"/>
              <a:gd name="connsiteX118" fmla="*/ 81982 w 84068"/>
              <a:gd name="connsiteY118" fmla="*/ 69542 h 84305"/>
              <a:gd name="connsiteX119" fmla="*/ 84068 w 84068"/>
              <a:gd name="connsiteY119" fmla="*/ 72114 h 84305"/>
              <a:gd name="connsiteX120" fmla="*/ 83134 w 84068"/>
              <a:gd name="connsiteY120" fmla="*/ 72885 h 84305"/>
              <a:gd name="connsiteX121" fmla="*/ 81182 w 84068"/>
              <a:gd name="connsiteY121" fmla="*/ 73000 h 84305"/>
              <a:gd name="connsiteX122" fmla="*/ 79667 w 84068"/>
              <a:gd name="connsiteY122" fmla="*/ 72685 h 84305"/>
              <a:gd name="connsiteX123" fmla="*/ 79134 w 84068"/>
              <a:gd name="connsiteY123" fmla="*/ 73209 h 84305"/>
              <a:gd name="connsiteX124" fmla="*/ 79163 w 84068"/>
              <a:gd name="connsiteY124" fmla="*/ 74048 h 84305"/>
              <a:gd name="connsiteX125" fmla="*/ 81144 w 84068"/>
              <a:gd name="connsiteY125" fmla="*/ 76000 h 84305"/>
              <a:gd name="connsiteX126" fmla="*/ 81534 w 84068"/>
              <a:gd name="connsiteY126" fmla="*/ 77419 h 84305"/>
              <a:gd name="connsiteX127" fmla="*/ 81449 w 84068"/>
              <a:gd name="connsiteY127" fmla="*/ 79886 h 84305"/>
              <a:gd name="connsiteX128" fmla="*/ 81582 w 84068"/>
              <a:gd name="connsiteY128" fmla="*/ 83020 h 84305"/>
              <a:gd name="connsiteX129" fmla="*/ 42367 w 84068"/>
              <a:gd name="connsiteY129" fmla="*/ 9335 h 84305"/>
              <a:gd name="connsiteX130" fmla="*/ 42501 w 84068"/>
              <a:gd name="connsiteY130" fmla="*/ 8392 h 84305"/>
              <a:gd name="connsiteX131" fmla="*/ 42301 w 84068"/>
              <a:gd name="connsiteY131" fmla="*/ 7544 h 84305"/>
              <a:gd name="connsiteX132" fmla="*/ 41586 w 84068"/>
              <a:gd name="connsiteY132" fmla="*/ 7277 h 84305"/>
              <a:gd name="connsiteX133" fmla="*/ 40710 w 84068"/>
              <a:gd name="connsiteY133" fmla="*/ 7496 h 84305"/>
              <a:gd name="connsiteX134" fmla="*/ 40643 w 84068"/>
              <a:gd name="connsiteY134" fmla="*/ 8439 h 84305"/>
              <a:gd name="connsiteX135" fmla="*/ 40910 w 84068"/>
              <a:gd name="connsiteY135" fmla="*/ 9335 h 84305"/>
              <a:gd name="connsiteX136" fmla="*/ 41796 w 84068"/>
              <a:gd name="connsiteY136" fmla="*/ 9735 h 84305"/>
              <a:gd name="connsiteX137" fmla="*/ 42367 w 84068"/>
              <a:gd name="connsiteY137" fmla="*/ 9335 h 84305"/>
              <a:gd name="connsiteX138" fmla="*/ 56502 w 84068"/>
              <a:gd name="connsiteY138" fmla="*/ 23803 h 84305"/>
              <a:gd name="connsiteX139" fmla="*/ 55483 w 84068"/>
              <a:gd name="connsiteY139" fmla="*/ 24384 h 84305"/>
              <a:gd name="connsiteX140" fmla="*/ 54531 w 84068"/>
              <a:gd name="connsiteY140" fmla="*/ 24127 h 84305"/>
              <a:gd name="connsiteX141" fmla="*/ 54531 w 84068"/>
              <a:gd name="connsiteY141" fmla="*/ 22679 h 84305"/>
              <a:gd name="connsiteX142" fmla="*/ 55216 w 84068"/>
              <a:gd name="connsiteY142" fmla="*/ 22098 h 84305"/>
              <a:gd name="connsiteX143" fmla="*/ 56007 w 84068"/>
              <a:gd name="connsiteY143" fmla="*/ 22127 h 84305"/>
              <a:gd name="connsiteX144" fmla="*/ 56760 w 84068"/>
              <a:gd name="connsiteY144" fmla="*/ 22650 h 84305"/>
              <a:gd name="connsiteX145" fmla="*/ 56502 w 84068"/>
              <a:gd name="connsiteY145" fmla="*/ 23803 h 84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84068" h="84305">
                <a:moveTo>
                  <a:pt x="81582" y="83020"/>
                </a:moveTo>
                <a:lnTo>
                  <a:pt x="76962" y="82820"/>
                </a:lnTo>
                <a:lnTo>
                  <a:pt x="73019" y="84306"/>
                </a:lnTo>
                <a:lnTo>
                  <a:pt x="71533" y="84011"/>
                </a:lnTo>
                <a:lnTo>
                  <a:pt x="70542" y="81372"/>
                </a:lnTo>
                <a:lnTo>
                  <a:pt x="69695" y="79229"/>
                </a:lnTo>
                <a:lnTo>
                  <a:pt x="67180" y="73714"/>
                </a:lnTo>
                <a:lnTo>
                  <a:pt x="67856" y="71457"/>
                </a:lnTo>
                <a:lnTo>
                  <a:pt x="66456" y="70152"/>
                </a:lnTo>
                <a:lnTo>
                  <a:pt x="63085" y="67799"/>
                </a:lnTo>
                <a:lnTo>
                  <a:pt x="62218" y="66827"/>
                </a:lnTo>
                <a:lnTo>
                  <a:pt x="62694" y="65484"/>
                </a:lnTo>
                <a:lnTo>
                  <a:pt x="63027" y="63037"/>
                </a:lnTo>
                <a:lnTo>
                  <a:pt x="62703" y="61055"/>
                </a:lnTo>
                <a:lnTo>
                  <a:pt x="61789" y="60455"/>
                </a:lnTo>
                <a:lnTo>
                  <a:pt x="60103" y="60417"/>
                </a:lnTo>
                <a:lnTo>
                  <a:pt x="58055" y="60912"/>
                </a:lnTo>
                <a:lnTo>
                  <a:pt x="53940" y="62827"/>
                </a:lnTo>
                <a:lnTo>
                  <a:pt x="51083" y="61608"/>
                </a:lnTo>
                <a:lnTo>
                  <a:pt x="49435" y="60379"/>
                </a:lnTo>
                <a:lnTo>
                  <a:pt x="48473" y="59350"/>
                </a:lnTo>
                <a:lnTo>
                  <a:pt x="46330" y="60208"/>
                </a:lnTo>
                <a:lnTo>
                  <a:pt x="45806" y="59798"/>
                </a:lnTo>
                <a:lnTo>
                  <a:pt x="45691" y="57245"/>
                </a:lnTo>
                <a:lnTo>
                  <a:pt x="45044" y="55864"/>
                </a:lnTo>
                <a:lnTo>
                  <a:pt x="43758" y="54255"/>
                </a:lnTo>
                <a:lnTo>
                  <a:pt x="42558" y="53483"/>
                </a:lnTo>
                <a:lnTo>
                  <a:pt x="38167" y="55074"/>
                </a:lnTo>
                <a:lnTo>
                  <a:pt x="35529" y="55616"/>
                </a:lnTo>
                <a:lnTo>
                  <a:pt x="34604" y="54131"/>
                </a:lnTo>
                <a:lnTo>
                  <a:pt x="29966" y="49235"/>
                </a:lnTo>
                <a:lnTo>
                  <a:pt x="25670" y="45473"/>
                </a:lnTo>
                <a:lnTo>
                  <a:pt x="22717" y="43920"/>
                </a:lnTo>
                <a:lnTo>
                  <a:pt x="19745" y="44082"/>
                </a:lnTo>
                <a:lnTo>
                  <a:pt x="15136" y="44834"/>
                </a:lnTo>
                <a:lnTo>
                  <a:pt x="13440" y="44520"/>
                </a:lnTo>
                <a:lnTo>
                  <a:pt x="9420" y="42882"/>
                </a:lnTo>
                <a:lnTo>
                  <a:pt x="6068" y="40929"/>
                </a:lnTo>
                <a:lnTo>
                  <a:pt x="6525" y="40119"/>
                </a:lnTo>
                <a:lnTo>
                  <a:pt x="7230" y="39529"/>
                </a:lnTo>
                <a:lnTo>
                  <a:pt x="6382" y="36986"/>
                </a:lnTo>
                <a:lnTo>
                  <a:pt x="4515" y="32890"/>
                </a:lnTo>
                <a:lnTo>
                  <a:pt x="4715" y="31604"/>
                </a:lnTo>
                <a:lnTo>
                  <a:pt x="4125" y="29832"/>
                </a:lnTo>
                <a:lnTo>
                  <a:pt x="3477" y="28489"/>
                </a:lnTo>
                <a:lnTo>
                  <a:pt x="6106" y="25279"/>
                </a:lnTo>
                <a:lnTo>
                  <a:pt x="7306" y="22698"/>
                </a:lnTo>
                <a:lnTo>
                  <a:pt x="7573" y="20174"/>
                </a:lnTo>
                <a:lnTo>
                  <a:pt x="6868" y="17555"/>
                </a:lnTo>
                <a:lnTo>
                  <a:pt x="5134" y="12802"/>
                </a:lnTo>
                <a:lnTo>
                  <a:pt x="4067" y="11421"/>
                </a:lnTo>
                <a:lnTo>
                  <a:pt x="2087" y="10125"/>
                </a:lnTo>
                <a:lnTo>
                  <a:pt x="419" y="8011"/>
                </a:lnTo>
                <a:lnTo>
                  <a:pt x="0" y="6515"/>
                </a:lnTo>
                <a:lnTo>
                  <a:pt x="1400" y="6220"/>
                </a:lnTo>
                <a:lnTo>
                  <a:pt x="5487" y="6182"/>
                </a:lnTo>
                <a:lnTo>
                  <a:pt x="9449" y="5667"/>
                </a:lnTo>
                <a:lnTo>
                  <a:pt x="12554" y="4677"/>
                </a:lnTo>
                <a:lnTo>
                  <a:pt x="17050" y="3848"/>
                </a:lnTo>
                <a:lnTo>
                  <a:pt x="18898" y="3105"/>
                </a:lnTo>
                <a:lnTo>
                  <a:pt x="21060" y="2753"/>
                </a:lnTo>
                <a:lnTo>
                  <a:pt x="27623" y="3543"/>
                </a:lnTo>
                <a:lnTo>
                  <a:pt x="30080" y="2934"/>
                </a:lnTo>
                <a:lnTo>
                  <a:pt x="37472" y="2819"/>
                </a:lnTo>
                <a:lnTo>
                  <a:pt x="37662" y="2505"/>
                </a:lnTo>
                <a:lnTo>
                  <a:pt x="36662" y="1496"/>
                </a:lnTo>
                <a:lnTo>
                  <a:pt x="36672" y="1114"/>
                </a:lnTo>
                <a:lnTo>
                  <a:pt x="41072" y="476"/>
                </a:lnTo>
                <a:lnTo>
                  <a:pt x="41758" y="0"/>
                </a:lnTo>
                <a:lnTo>
                  <a:pt x="42329" y="1600"/>
                </a:lnTo>
                <a:lnTo>
                  <a:pt x="43987" y="3381"/>
                </a:lnTo>
                <a:lnTo>
                  <a:pt x="45787" y="4096"/>
                </a:lnTo>
                <a:lnTo>
                  <a:pt x="46758" y="5077"/>
                </a:lnTo>
                <a:lnTo>
                  <a:pt x="46806" y="5820"/>
                </a:lnTo>
                <a:lnTo>
                  <a:pt x="43615" y="6725"/>
                </a:lnTo>
                <a:lnTo>
                  <a:pt x="43396" y="7172"/>
                </a:lnTo>
                <a:lnTo>
                  <a:pt x="43605" y="7611"/>
                </a:lnTo>
                <a:lnTo>
                  <a:pt x="44558" y="7829"/>
                </a:lnTo>
                <a:lnTo>
                  <a:pt x="49035" y="10058"/>
                </a:lnTo>
                <a:lnTo>
                  <a:pt x="51588" y="10106"/>
                </a:lnTo>
                <a:lnTo>
                  <a:pt x="52930" y="10782"/>
                </a:lnTo>
                <a:lnTo>
                  <a:pt x="53597" y="12116"/>
                </a:lnTo>
                <a:lnTo>
                  <a:pt x="55731" y="13926"/>
                </a:lnTo>
                <a:lnTo>
                  <a:pt x="57436" y="15678"/>
                </a:lnTo>
                <a:lnTo>
                  <a:pt x="57541" y="16278"/>
                </a:lnTo>
                <a:lnTo>
                  <a:pt x="57217" y="17164"/>
                </a:lnTo>
                <a:lnTo>
                  <a:pt x="52454" y="20584"/>
                </a:lnTo>
                <a:lnTo>
                  <a:pt x="51854" y="21765"/>
                </a:lnTo>
                <a:lnTo>
                  <a:pt x="51778" y="23013"/>
                </a:lnTo>
                <a:lnTo>
                  <a:pt x="53864" y="26718"/>
                </a:lnTo>
                <a:lnTo>
                  <a:pt x="56941" y="30756"/>
                </a:lnTo>
                <a:lnTo>
                  <a:pt x="61379" y="33823"/>
                </a:lnTo>
                <a:lnTo>
                  <a:pt x="67504" y="37147"/>
                </a:lnTo>
                <a:lnTo>
                  <a:pt x="67580" y="39205"/>
                </a:lnTo>
                <a:lnTo>
                  <a:pt x="66609" y="41643"/>
                </a:lnTo>
                <a:lnTo>
                  <a:pt x="65780" y="43301"/>
                </a:lnTo>
                <a:lnTo>
                  <a:pt x="65399" y="44425"/>
                </a:lnTo>
                <a:lnTo>
                  <a:pt x="64656" y="44891"/>
                </a:lnTo>
                <a:lnTo>
                  <a:pt x="58560" y="44787"/>
                </a:lnTo>
                <a:lnTo>
                  <a:pt x="57645" y="45187"/>
                </a:lnTo>
                <a:lnTo>
                  <a:pt x="57245" y="45663"/>
                </a:lnTo>
                <a:lnTo>
                  <a:pt x="57217" y="46063"/>
                </a:lnTo>
                <a:lnTo>
                  <a:pt x="59407" y="46806"/>
                </a:lnTo>
                <a:lnTo>
                  <a:pt x="62827" y="49406"/>
                </a:lnTo>
                <a:lnTo>
                  <a:pt x="64799" y="51930"/>
                </a:lnTo>
                <a:lnTo>
                  <a:pt x="66847" y="53035"/>
                </a:lnTo>
                <a:lnTo>
                  <a:pt x="69142" y="55045"/>
                </a:lnTo>
                <a:lnTo>
                  <a:pt x="70981" y="56912"/>
                </a:lnTo>
                <a:lnTo>
                  <a:pt x="73848" y="59331"/>
                </a:lnTo>
                <a:lnTo>
                  <a:pt x="77038" y="58541"/>
                </a:lnTo>
                <a:lnTo>
                  <a:pt x="81306" y="60693"/>
                </a:lnTo>
                <a:lnTo>
                  <a:pt x="81487" y="62151"/>
                </a:lnTo>
                <a:lnTo>
                  <a:pt x="81220" y="63456"/>
                </a:lnTo>
                <a:lnTo>
                  <a:pt x="78534" y="64875"/>
                </a:lnTo>
                <a:lnTo>
                  <a:pt x="78200" y="65465"/>
                </a:lnTo>
                <a:lnTo>
                  <a:pt x="78200" y="65961"/>
                </a:lnTo>
                <a:lnTo>
                  <a:pt x="78553" y="66656"/>
                </a:lnTo>
                <a:lnTo>
                  <a:pt x="80125" y="67818"/>
                </a:lnTo>
                <a:lnTo>
                  <a:pt x="81982" y="69542"/>
                </a:lnTo>
                <a:lnTo>
                  <a:pt x="84068" y="72114"/>
                </a:lnTo>
                <a:lnTo>
                  <a:pt x="83134" y="72885"/>
                </a:lnTo>
                <a:lnTo>
                  <a:pt x="81182" y="73000"/>
                </a:lnTo>
                <a:lnTo>
                  <a:pt x="79667" y="72685"/>
                </a:lnTo>
                <a:lnTo>
                  <a:pt x="79134" y="73209"/>
                </a:lnTo>
                <a:lnTo>
                  <a:pt x="79163" y="74048"/>
                </a:lnTo>
                <a:lnTo>
                  <a:pt x="81144" y="76000"/>
                </a:lnTo>
                <a:lnTo>
                  <a:pt x="81534" y="77419"/>
                </a:lnTo>
                <a:lnTo>
                  <a:pt x="81449" y="79886"/>
                </a:lnTo>
                <a:lnTo>
                  <a:pt x="81582" y="83020"/>
                </a:lnTo>
                <a:close/>
                <a:moveTo>
                  <a:pt x="42367" y="9335"/>
                </a:moveTo>
                <a:lnTo>
                  <a:pt x="42501" y="8392"/>
                </a:lnTo>
                <a:lnTo>
                  <a:pt x="42301" y="7544"/>
                </a:lnTo>
                <a:lnTo>
                  <a:pt x="41586" y="7277"/>
                </a:lnTo>
                <a:lnTo>
                  <a:pt x="40710" y="7496"/>
                </a:lnTo>
                <a:lnTo>
                  <a:pt x="40643" y="8439"/>
                </a:lnTo>
                <a:lnTo>
                  <a:pt x="40910" y="9335"/>
                </a:lnTo>
                <a:lnTo>
                  <a:pt x="41796" y="9735"/>
                </a:lnTo>
                <a:lnTo>
                  <a:pt x="42367" y="9335"/>
                </a:lnTo>
                <a:close/>
                <a:moveTo>
                  <a:pt x="56502" y="23803"/>
                </a:moveTo>
                <a:lnTo>
                  <a:pt x="55483" y="24384"/>
                </a:lnTo>
                <a:lnTo>
                  <a:pt x="54531" y="24127"/>
                </a:lnTo>
                <a:lnTo>
                  <a:pt x="54531" y="22679"/>
                </a:lnTo>
                <a:lnTo>
                  <a:pt x="55216" y="22098"/>
                </a:lnTo>
                <a:lnTo>
                  <a:pt x="56007" y="22127"/>
                </a:lnTo>
                <a:lnTo>
                  <a:pt x="56760" y="22650"/>
                </a:lnTo>
                <a:lnTo>
                  <a:pt x="56502" y="238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93AEF73-9B6E-65CF-702A-88DDFAAD84A2}"/>
              </a:ext>
            </a:extLst>
          </p:cNvPr>
          <p:cNvSpPr/>
          <p:nvPr/>
        </p:nvSpPr>
        <p:spPr>
          <a:xfrm>
            <a:off x="5872480" y="3312160"/>
            <a:ext cx="66145" cy="3498"/>
          </a:xfrm>
          <a:custGeom>
            <a:avLst/>
            <a:gdLst>
              <a:gd name="connsiteX0" fmla="*/ 35633 w 328984"/>
              <a:gd name="connsiteY0" fmla="*/ 5487 h 368969"/>
              <a:gd name="connsiteX1" fmla="*/ 35223 w 328984"/>
              <a:gd name="connsiteY1" fmla="*/ 5915 h 368969"/>
              <a:gd name="connsiteX2" fmla="*/ 32290 w 328984"/>
              <a:gd name="connsiteY2" fmla="*/ 7096 h 368969"/>
              <a:gd name="connsiteX3" fmla="*/ 29137 w 328984"/>
              <a:gd name="connsiteY3" fmla="*/ 8201 h 368969"/>
              <a:gd name="connsiteX4" fmla="*/ 24994 w 328984"/>
              <a:gd name="connsiteY4" fmla="*/ 12697 h 368969"/>
              <a:gd name="connsiteX5" fmla="*/ 22898 w 328984"/>
              <a:gd name="connsiteY5" fmla="*/ 14640 h 368969"/>
              <a:gd name="connsiteX6" fmla="*/ 22288 w 328984"/>
              <a:gd name="connsiteY6" fmla="*/ 15126 h 368969"/>
              <a:gd name="connsiteX7" fmla="*/ 20393 w 328984"/>
              <a:gd name="connsiteY7" fmla="*/ 16202 h 368969"/>
              <a:gd name="connsiteX8" fmla="*/ 19022 w 328984"/>
              <a:gd name="connsiteY8" fmla="*/ 17126 h 368969"/>
              <a:gd name="connsiteX9" fmla="*/ 19069 w 328984"/>
              <a:gd name="connsiteY9" fmla="*/ 17631 h 368969"/>
              <a:gd name="connsiteX10" fmla="*/ 19983 w 328984"/>
              <a:gd name="connsiteY10" fmla="*/ 18221 h 368969"/>
              <a:gd name="connsiteX11" fmla="*/ 20917 w 328984"/>
              <a:gd name="connsiteY11" fmla="*/ 19193 h 368969"/>
              <a:gd name="connsiteX12" fmla="*/ 20822 w 328984"/>
              <a:gd name="connsiteY12" fmla="*/ 26537 h 368969"/>
              <a:gd name="connsiteX13" fmla="*/ 20422 w 328984"/>
              <a:gd name="connsiteY13" fmla="*/ 33776 h 368969"/>
              <a:gd name="connsiteX14" fmla="*/ 19907 w 328984"/>
              <a:gd name="connsiteY14" fmla="*/ 34385 h 368969"/>
              <a:gd name="connsiteX15" fmla="*/ 17278 w 328984"/>
              <a:gd name="connsiteY15" fmla="*/ 34623 h 368969"/>
              <a:gd name="connsiteX16" fmla="*/ 13783 w 328984"/>
              <a:gd name="connsiteY16" fmla="*/ 35128 h 368969"/>
              <a:gd name="connsiteX17" fmla="*/ 12668 w 328984"/>
              <a:gd name="connsiteY17" fmla="*/ 35452 h 368969"/>
              <a:gd name="connsiteX18" fmla="*/ 12278 w 328984"/>
              <a:gd name="connsiteY18" fmla="*/ 34738 h 368969"/>
              <a:gd name="connsiteX19" fmla="*/ 11106 w 328984"/>
              <a:gd name="connsiteY19" fmla="*/ 32090 h 368969"/>
              <a:gd name="connsiteX20" fmla="*/ 11764 w 328984"/>
              <a:gd name="connsiteY20" fmla="*/ 29575 h 368969"/>
              <a:gd name="connsiteX21" fmla="*/ 12468 w 328984"/>
              <a:gd name="connsiteY21" fmla="*/ 27699 h 368969"/>
              <a:gd name="connsiteX22" fmla="*/ 11678 w 328984"/>
              <a:gd name="connsiteY22" fmla="*/ 23879 h 368969"/>
              <a:gd name="connsiteX23" fmla="*/ 9896 w 328984"/>
              <a:gd name="connsiteY23" fmla="*/ 20479 h 368969"/>
              <a:gd name="connsiteX24" fmla="*/ 8011 w 328984"/>
              <a:gd name="connsiteY24" fmla="*/ 16164 h 368969"/>
              <a:gd name="connsiteX25" fmla="*/ 7429 w 328984"/>
              <a:gd name="connsiteY25" fmla="*/ 15335 h 368969"/>
              <a:gd name="connsiteX26" fmla="*/ 9020 w 328984"/>
              <a:gd name="connsiteY26" fmla="*/ 13944 h 368969"/>
              <a:gd name="connsiteX27" fmla="*/ 11411 w 328984"/>
              <a:gd name="connsiteY27" fmla="*/ 10897 h 368969"/>
              <a:gd name="connsiteX28" fmla="*/ 12411 w 328984"/>
              <a:gd name="connsiteY28" fmla="*/ 9315 h 368969"/>
              <a:gd name="connsiteX29" fmla="*/ 15183 w 328984"/>
              <a:gd name="connsiteY29" fmla="*/ 8963 h 368969"/>
              <a:gd name="connsiteX30" fmla="*/ 16212 w 328984"/>
              <a:gd name="connsiteY30" fmla="*/ 7858 h 368969"/>
              <a:gd name="connsiteX31" fmla="*/ 16945 w 328984"/>
              <a:gd name="connsiteY31" fmla="*/ 6087 h 368969"/>
              <a:gd name="connsiteX32" fmla="*/ 17231 w 328984"/>
              <a:gd name="connsiteY32" fmla="*/ 5058 h 368969"/>
              <a:gd name="connsiteX33" fmla="*/ 20355 w 328984"/>
              <a:gd name="connsiteY33" fmla="*/ 4220 h 368969"/>
              <a:gd name="connsiteX34" fmla="*/ 24108 w 328984"/>
              <a:gd name="connsiteY34" fmla="*/ 2724 h 368969"/>
              <a:gd name="connsiteX35" fmla="*/ 26184 w 328984"/>
              <a:gd name="connsiteY35" fmla="*/ 1086 h 368969"/>
              <a:gd name="connsiteX36" fmla="*/ 28289 w 328984"/>
              <a:gd name="connsiteY36" fmla="*/ 38 h 368969"/>
              <a:gd name="connsiteX37" fmla="*/ 29623 w 328984"/>
              <a:gd name="connsiteY37" fmla="*/ 0 h 368969"/>
              <a:gd name="connsiteX38" fmla="*/ 30499 w 328984"/>
              <a:gd name="connsiteY38" fmla="*/ 429 h 368969"/>
              <a:gd name="connsiteX39" fmla="*/ 32909 w 328984"/>
              <a:gd name="connsiteY39" fmla="*/ 3267 h 368969"/>
              <a:gd name="connsiteX40" fmla="*/ 34957 w 328984"/>
              <a:gd name="connsiteY40" fmla="*/ 5058 h 368969"/>
              <a:gd name="connsiteX41" fmla="*/ 35633 w 328984"/>
              <a:gd name="connsiteY41" fmla="*/ 5487 h 368969"/>
              <a:gd name="connsiteX42" fmla="*/ 326841 w 328984"/>
              <a:gd name="connsiteY42" fmla="*/ 172736 h 368969"/>
              <a:gd name="connsiteX43" fmla="*/ 327431 w 328984"/>
              <a:gd name="connsiteY43" fmla="*/ 176279 h 368969"/>
              <a:gd name="connsiteX44" fmla="*/ 328012 w 328984"/>
              <a:gd name="connsiteY44" fmla="*/ 181204 h 368969"/>
              <a:gd name="connsiteX45" fmla="*/ 328422 w 328984"/>
              <a:gd name="connsiteY45" fmla="*/ 184747 h 368969"/>
              <a:gd name="connsiteX46" fmla="*/ 328841 w 328984"/>
              <a:gd name="connsiteY46" fmla="*/ 186338 h 368969"/>
              <a:gd name="connsiteX47" fmla="*/ 328984 w 328984"/>
              <a:gd name="connsiteY47" fmla="*/ 187185 h 368969"/>
              <a:gd name="connsiteX48" fmla="*/ 328517 w 328984"/>
              <a:gd name="connsiteY48" fmla="*/ 188100 h 368969"/>
              <a:gd name="connsiteX49" fmla="*/ 328136 w 328984"/>
              <a:gd name="connsiteY49" fmla="*/ 190224 h 368969"/>
              <a:gd name="connsiteX50" fmla="*/ 327384 w 328984"/>
              <a:gd name="connsiteY50" fmla="*/ 192110 h 368969"/>
              <a:gd name="connsiteX51" fmla="*/ 326965 w 328984"/>
              <a:gd name="connsiteY51" fmla="*/ 193424 h 368969"/>
              <a:gd name="connsiteX52" fmla="*/ 327317 w 328984"/>
              <a:gd name="connsiteY52" fmla="*/ 195844 h 368969"/>
              <a:gd name="connsiteX53" fmla="*/ 327032 w 328984"/>
              <a:gd name="connsiteY53" fmla="*/ 199311 h 368969"/>
              <a:gd name="connsiteX54" fmla="*/ 326736 w 328984"/>
              <a:gd name="connsiteY54" fmla="*/ 202978 h 368969"/>
              <a:gd name="connsiteX55" fmla="*/ 326641 w 328984"/>
              <a:gd name="connsiteY55" fmla="*/ 206512 h 368969"/>
              <a:gd name="connsiteX56" fmla="*/ 327641 w 328984"/>
              <a:gd name="connsiteY56" fmla="*/ 212836 h 368969"/>
              <a:gd name="connsiteX57" fmla="*/ 327498 w 328984"/>
              <a:gd name="connsiteY57" fmla="*/ 214779 h 368969"/>
              <a:gd name="connsiteX58" fmla="*/ 326250 w 328984"/>
              <a:gd name="connsiteY58" fmla="*/ 218094 h 368969"/>
              <a:gd name="connsiteX59" fmla="*/ 325307 w 328984"/>
              <a:gd name="connsiteY59" fmla="*/ 220609 h 368969"/>
              <a:gd name="connsiteX60" fmla="*/ 324698 w 328984"/>
              <a:gd name="connsiteY60" fmla="*/ 223523 h 368969"/>
              <a:gd name="connsiteX61" fmla="*/ 324583 w 328984"/>
              <a:gd name="connsiteY61" fmla="*/ 225047 h 368969"/>
              <a:gd name="connsiteX62" fmla="*/ 326869 w 328984"/>
              <a:gd name="connsiteY62" fmla="*/ 229353 h 368969"/>
              <a:gd name="connsiteX63" fmla="*/ 326736 w 328984"/>
              <a:gd name="connsiteY63" fmla="*/ 230210 h 368969"/>
              <a:gd name="connsiteX64" fmla="*/ 324983 w 328984"/>
              <a:gd name="connsiteY64" fmla="*/ 230476 h 368969"/>
              <a:gd name="connsiteX65" fmla="*/ 323536 w 328984"/>
              <a:gd name="connsiteY65" fmla="*/ 230553 h 368969"/>
              <a:gd name="connsiteX66" fmla="*/ 317992 w 328984"/>
              <a:gd name="connsiteY66" fmla="*/ 230553 h 368969"/>
              <a:gd name="connsiteX67" fmla="*/ 310048 w 328984"/>
              <a:gd name="connsiteY67" fmla="*/ 230553 h 368969"/>
              <a:gd name="connsiteX68" fmla="*/ 302105 w 328984"/>
              <a:gd name="connsiteY68" fmla="*/ 230553 h 368969"/>
              <a:gd name="connsiteX69" fmla="*/ 294161 w 328984"/>
              <a:gd name="connsiteY69" fmla="*/ 230553 h 368969"/>
              <a:gd name="connsiteX70" fmla="*/ 286855 w 328984"/>
              <a:gd name="connsiteY70" fmla="*/ 230553 h 368969"/>
              <a:gd name="connsiteX71" fmla="*/ 279863 w 328984"/>
              <a:gd name="connsiteY71" fmla="*/ 230553 h 368969"/>
              <a:gd name="connsiteX72" fmla="*/ 273701 w 328984"/>
              <a:gd name="connsiteY72" fmla="*/ 230553 h 368969"/>
              <a:gd name="connsiteX73" fmla="*/ 273701 w 328984"/>
              <a:gd name="connsiteY73" fmla="*/ 234801 h 368969"/>
              <a:gd name="connsiteX74" fmla="*/ 273701 w 328984"/>
              <a:gd name="connsiteY74" fmla="*/ 243564 h 368969"/>
              <a:gd name="connsiteX75" fmla="*/ 273701 w 328984"/>
              <a:gd name="connsiteY75" fmla="*/ 252336 h 368969"/>
              <a:gd name="connsiteX76" fmla="*/ 273701 w 328984"/>
              <a:gd name="connsiteY76" fmla="*/ 261118 h 368969"/>
              <a:gd name="connsiteX77" fmla="*/ 273701 w 328984"/>
              <a:gd name="connsiteY77" fmla="*/ 269920 h 368969"/>
              <a:gd name="connsiteX78" fmla="*/ 273701 w 328984"/>
              <a:gd name="connsiteY78" fmla="*/ 278730 h 368969"/>
              <a:gd name="connsiteX79" fmla="*/ 273701 w 328984"/>
              <a:gd name="connsiteY79" fmla="*/ 287550 h 368969"/>
              <a:gd name="connsiteX80" fmla="*/ 273701 w 328984"/>
              <a:gd name="connsiteY80" fmla="*/ 296380 h 368969"/>
              <a:gd name="connsiteX81" fmla="*/ 273701 w 328984"/>
              <a:gd name="connsiteY81" fmla="*/ 305229 h 368969"/>
              <a:gd name="connsiteX82" fmla="*/ 273701 w 328984"/>
              <a:gd name="connsiteY82" fmla="*/ 311620 h 368969"/>
              <a:gd name="connsiteX83" fmla="*/ 275311 w 328984"/>
              <a:gd name="connsiteY83" fmla="*/ 320116 h 368969"/>
              <a:gd name="connsiteX84" fmla="*/ 278264 w 328984"/>
              <a:gd name="connsiteY84" fmla="*/ 329375 h 368969"/>
              <a:gd name="connsiteX85" fmla="*/ 279416 w 328984"/>
              <a:gd name="connsiteY85" fmla="*/ 330232 h 368969"/>
              <a:gd name="connsiteX86" fmla="*/ 282388 w 328984"/>
              <a:gd name="connsiteY86" fmla="*/ 331937 h 368969"/>
              <a:gd name="connsiteX87" fmla="*/ 286512 w 328984"/>
              <a:gd name="connsiteY87" fmla="*/ 335423 h 368969"/>
              <a:gd name="connsiteX88" fmla="*/ 288827 w 328984"/>
              <a:gd name="connsiteY88" fmla="*/ 338061 h 368969"/>
              <a:gd name="connsiteX89" fmla="*/ 293532 w 328984"/>
              <a:gd name="connsiteY89" fmla="*/ 342643 h 368969"/>
              <a:gd name="connsiteX90" fmla="*/ 299790 w 328984"/>
              <a:gd name="connsiteY90" fmla="*/ 348491 h 368969"/>
              <a:gd name="connsiteX91" fmla="*/ 305819 w 328984"/>
              <a:gd name="connsiteY91" fmla="*/ 353739 h 368969"/>
              <a:gd name="connsiteX92" fmla="*/ 311144 w 328984"/>
              <a:gd name="connsiteY92" fmla="*/ 358369 h 368969"/>
              <a:gd name="connsiteX93" fmla="*/ 302791 w 328984"/>
              <a:gd name="connsiteY93" fmla="*/ 359997 h 368969"/>
              <a:gd name="connsiteX94" fmla="*/ 290913 w 328984"/>
              <a:gd name="connsiteY94" fmla="*/ 362302 h 368969"/>
              <a:gd name="connsiteX95" fmla="*/ 282902 w 328984"/>
              <a:gd name="connsiteY95" fmla="*/ 363864 h 368969"/>
              <a:gd name="connsiteX96" fmla="*/ 273177 w 328984"/>
              <a:gd name="connsiteY96" fmla="*/ 365760 h 368969"/>
              <a:gd name="connsiteX97" fmla="*/ 266700 w 328984"/>
              <a:gd name="connsiteY97" fmla="*/ 366951 h 368969"/>
              <a:gd name="connsiteX98" fmla="*/ 258632 w 328984"/>
              <a:gd name="connsiteY98" fmla="*/ 368427 h 368969"/>
              <a:gd name="connsiteX99" fmla="*/ 257347 w 328984"/>
              <a:gd name="connsiteY99" fmla="*/ 368398 h 368969"/>
              <a:gd name="connsiteX100" fmla="*/ 255184 w 328984"/>
              <a:gd name="connsiteY100" fmla="*/ 367379 h 368969"/>
              <a:gd name="connsiteX101" fmla="*/ 250517 w 328984"/>
              <a:gd name="connsiteY101" fmla="*/ 367179 h 368969"/>
              <a:gd name="connsiteX102" fmla="*/ 245031 w 328984"/>
              <a:gd name="connsiteY102" fmla="*/ 368589 h 368969"/>
              <a:gd name="connsiteX103" fmla="*/ 240678 w 328984"/>
              <a:gd name="connsiteY103" fmla="*/ 368970 h 368969"/>
              <a:gd name="connsiteX104" fmla="*/ 237458 w 328984"/>
              <a:gd name="connsiteY104" fmla="*/ 368322 h 368969"/>
              <a:gd name="connsiteX105" fmla="*/ 234315 w 328984"/>
              <a:gd name="connsiteY105" fmla="*/ 367093 h 368969"/>
              <a:gd name="connsiteX106" fmla="*/ 231248 w 328984"/>
              <a:gd name="connsiteY106" fmla="*/ 365274 h 368969"/>
              <a:gd name="connsiteX107" fmla="*/ 225942 w 328984"/>
              <a:gd name="connsiteY107" fmla="*/ 364607 h 368969"/>
              <a:gd name="connsiteX108" fmla="*/ 218389 w 328984"/>
              <a:gd name="connsiteY108" fmla="*/ 365103 h 368969"/>
              <a:gd name="connsiteX109" fmla="*/ 211112 w 328984"/>
              <a:gd name="connsiteY109" fmla="*/ 364750 h 368969"/>
              <a:gd name="connsiteX110" fmla="*/ 204102 w 328984"/>
              <a:gd name="connsiteY110" fmla="*/ 363550 h 368969"/>
              <a:gd name="connsiteX111" fmla="*/ 199092 w 328984"/>
              <a:gd name="connsiteY111" fmla="*/ 363074 h 368969"/>
              <a:gd name="connsiteX112" fmla="*/ 196072 w 328984"/>
              <a:gd name="connsiteY112" fmla="*/ 363331 h 368969"/>
              <a:gd name="connsiteX113" fmla="*/ 192834 w 328984"/>
              <a:gd name="connsiteY113" fmla="*/ 362941 h 368969"/>
              <a:gd name="connsiteX114" fmla="*/ 189376 w 328984"/>
              <a:gd name="connsiteY114" fmla="*/ 361902 h 368969"/>
              <a:gd name="connsiteX115" fmla="*/ 186490 w 328984"/>
              <a:gd name="connsiteY115" fmla="*/ 360140 h 368969"/>
              <a:gd name="connsiteX116" fmla="*/ 183023 w 328984"/>
              <a:gd name="connsiteY116" fmla="*/ 356425 h 368969"/>
              <a:gd name="connsiteX117" fmla="*/ 180308 w 328984"/>
              <a:gd name="connsiteY117" fmla="*/ 352883 h 368969"/>
              <a:gd name="connsiteX118" fmla="*/ 179603 w 328984"/>
              <a:gd name="connsiteY118" fmla="*/ 352377 h 368969"/>
              <a:gd name="connsiteX119" fmla="*/ 178746 w 328984"/>
              <a:gd name="connsiteY119" fmla="*/ 351834 h 368969"/>
              <a:gd name="connsiteX120" fmla="*/ 177899 w 328984"/>
              <a:gd name="connsiteY120" fmla="*/ 351673 h 368969"/>
              <a:gd name="connsiteX121" fmla="*/ 170202 w 328984"/>
              <a:gd name="connsiteY121" fmla="*/ 351577 h 368969"/>
              <a:gd name="connsiteX122" fmla="*/ 162897 w 328984"/>
              <a:gd name="connsiteY122" fmla="*/ 351491 h 368969"/>
              <a:gd name="connsiteX123" fmla="*/ 158715 w 328984"/>
              <a:gd name="connsiteY123" fmla="*/ 351482 h 368969"/>
              <a:gd name="connsiteX124" fmla="*/ 148485 w 328984"/>
              <a:gd name="connsiteY124" fmla="*/ 351473 h 368969"/>
              <a:gd name="connsiteX125" fmla="*/ 138255 w 328984"/>
              <a:gd name="connsiteY125" fmla="*/ 351463 h 368969"/>
              <a:gd name="connsiteX126" fmla="*/ 128026 w 328984"/>
              <a:gd name="connsiteY126" fmla="*/ 351444 h 368969"/>
              <a:gd name="connsiteX127" fmla="*/ 117796 w 328984"/>
              <a:gd name="connsiteY127" fmla="*/ 351434 h 368969"/>
              <a:gd name="connsiteX128" fmla="*/ 107566 w 328984"/>
              <a:gd name="connsiteY128" fmla="*/ 351415 h 368969"/>
              <a:gd name="connsiteX129" fmla="*/ 97336 w 328984"/>
              <a:gd name="connsiteY129" fmla="*/ 351406 h 368969"/>
              <a:gd name="connsiteX130" fmla="*/ 87106 w 328984"/>
              <a:gd name="connsiteY130" fmla="*/ 351387 h 368969"/>
              <a:gd name="connsiteX131" fmla="*/ 76876 w 328984"/>
              <a:gd name="connsiteY131" fmla="*/ 351377 h 368969"/>
              <a:gd name="connsiteX132" fmla="*/ 71447 w 328984"/>
              <a:gd name="connsiteY132" fmla="*/ 351368 h 368969"/>
              <a:gd name="connsiteX133" fmla="*/ 66399 w 328984"/>
              <a:gd name="connsiteY133" fmla="*/ 351654 h 368969"/>
              <a:gd name="connsiteX134" fmla="*/ 60827 w 328984"/>
              <a:gd name="connsiteY134" fmla="*/ 351958 h 368969"/>
              <a:gd name="connsiteX135" fmla="*/ 60027 w 328984"/>
              <a:gd name="connsiteY135" fmla="*/ 351825 h 368969"/>
              <a:gd name="connsiteX136" fmla="*/ 58703 w 328984"/>
              <a:gd name="connsiteY136" fmla="*/ 351397 h 368969"/>
              <a:gd name="connsiteX137" fmla="*/ 57798 w 328984"/>
              <a:gd name="connsiteY137" fmla="*/ 350615 h 368969"/>
              <a:gd name="connsiteX138" fmla="*/ 54798 w 328984"/>
              <a:gd name="connsiteY138" fmla="*/ 348605 h 368969"/>
              <a:gd name="connsiteX139" fmla="*/ 52188 w 328984"/>
              <a:gd name="connsiteY139" fmla="*/ 347081 h 368969"/>
              <a:gd name="connsiteX140" fmla="*/ 48635 w 328984"/>
              <a:gd name="connsiteY140" fmla="*/ 344510 h 368969"/>
              <a:gd name="connsiteX141" fmla="*/ 46339 w 328984"/>
              <a:gd name="connsiteY141" fmla="*/ 341700 h 368969"/>
              <a:gd name="connsiteX142" fmla="*/ 44406 w 328984"/>
              <a:gd name="connsiteY142" fmla="*/ 340805 h 368969"/>
              <a:gd name="connsiteX143" fmla="*/ 40986 w 328984"/>
              <a:gd name="connsiteY143" fmla="*/ 340300 h 368969"/>
              <a:gd name="connsiteX144" fmla="*/ 38415 w 328984"/>
              <a:gd name="connsiteY144" fmla="*/ 339805 h 368969"/>
              <a:gd name="connsiteX145" fmla="*/ 36319 w 328984"/>
              <a:gd name="connsiteY145" fmla="*/ 339690 h 368969"/>
              <a:gd name="connsiteX146" fmla="*/ 32633 w 328984"/>
              <a:gd name="connsiteY146" fmla="*/ 341014 h 368969"/>
              <a:gd name="connsiteX147" fmla="*/ 29851 w 328984"/>
              <a:gd name="connsiteY147" fmla="*/ 342329 h 368969"/>
              <a:gd name="connsiteX148" fmla="*/ 27870 w 328984"/>
              <a:gd name="connsiteY148" fmla="*/ 343595 h 368969"/>
              <a:gd name="connsiteX149" fmla="*/ 24432 w 328984"/>
              <a:gd name="connsiteY149" fmla="*/ 345043 h 368969"/>
              <a:gd name="connsiteX150" fmla="*/ 21536 w 328984"/>
              <a:gd name="connsiteY150" fmla="*/ 346491 h 368969"/>
              <a:gd name="connsiteX151" fmla="*/ 16488 w 328984"/>
              <a:gd name="connsiteY151" fmla="*/ 346300 h 368969"/>
              <a:gd name="connsiteX152" fmla="*/ 15392 w 328984"/>
              <a:gd name="connsiteY152" fmla="*/ 346510 h 368969"/>
              <a:gd name="connsiteX153" fmla="*/ 12583 w 328984"/>
              <a:gd name="connsiteY153" fmla="*/ 346415 h 368969"/>
              <a:gd name="connsiteX154" fmla="*/ 9935 w 328984"/>
              <a:gd name="connsiteY154" fmla="*/ 345148 h 368969"/>
              <a:gd name="connsiteX155" fmla="*/ 7249 w 328984"/>
              <a:gd name="connsiteY155" fmla="*/ 345262 h 368969"/>
              <a:gd name="connsiteX156" fmla="*/ 4267 w 328984"/>
              <a:gd name="connsiteY156" fmla="*/ 346872 h 368969"/>
              <a:gd name="connsiteX157" fmla="*/ 0 w 328984"/>
              <a:gd name="connsiteY157" fmla="*/ 347501 h 368969"/>
              <a:gd name="connsiteX158" fmla="*/ 991 w 328984"/>
              <a:gd name="connsiteY158" fmla="*/ 336995 h 368969"/>
              <a:gd name="connsiteX159" fmla="*/ 2029 w 328984"/>
              <a:gd name="connsiteY159" fmla="*/ 332356 h 368969"/>
              <a:gd name="connsiteX160" fmla="*/ 2057 w 328984"/>
              <a:gd name="connsiteY160" fmla="*/ 326812 h 368969"/>
              <a:gd name="connsiteX161" fmla="*/ 1448 w 328984"/>
              <a:gd name="connsiteY161" fmla="*/ 312487 h 368969"/>
              <a:gd name="connsiteX162" fmla="*/ 714 w 328984"/>
              <a:gd name="connsiteY162" fmla="*/ 310515 h 368969"/>
              <a:gd name="connsiteX163" fmla="*/ 219 w 328984"/>
              <a:gd name="connsiteY163" fmla="*/ 308210 h 368969"/>
              <a:gd name="connsiteX164" fmla="*/ 2858 w 328984"/>
              <a:gd name="connsiteY164" fmla="*/ 306457 h 368969"/>
              <a:gd name="connsiteX165" fmla="*/ 4201 w 328984"/>
              <a:gd name="connsiteY165" fmla="*/ 305114 h 368969"/>
              <a:gd name="connsiteX166" fmla="*/ 6020 w 328984"/>
              <a:gd name="connsiteY166" fmla="*/ 302743 h 368969"/>
              <a:gd name="connsiteX167" fmla="*/ 7315 w 328984"/>
              <a:gd name="connsiteY167" fmla="*/ 299418 h 368969"/>
              <a:gd name="connsiteX168" fmla="*/ 8839 w 328984"/>
              <a:gd name="connsiteY168" fmla="*/ 292103 h 368969"/>
              <a:gd name="connsiteX169" fmla="*/ 14383 w 328984"/>
              <a:gd name="connsiteY169" fmla="*/ 275311 h 368969"/>
              <a:gd name="connsiteX170" fmla="*/ 17012 w 328984"/>
              <a:gd name="connsiteY170" fmla="*/ 258899 h 368969"/>
              <a:gd name="connsiteX171" fmla="*/ 20346 w 328984"/>
              <a:gd name="connsiteY171" fmla="*/ 251146 h 368969"/>
              <a:gd name="connsiteX172" fmla="*/ 21593 w 328984"/>
              <a:gd name="connsiteY172" fmla="*/ 242459 h 368969"/>
              <a:gd name="connsiteX173" fmla="*/ 30871 w 328984"/>
              <a:gd name="connsiteY173" fmla="*/ 231267 h 368969"/>
              <a:gd name="connsiteX174" fmla="*/ 33157 w 328984"/>
              <a:gd name="connsiteY174" fmla="*/ 224399 h 368969"/>
              <a:gd name="connsiteX175" fmla="*/ 37957 w 328984"/>
              <a:gd name="connsiteY175" fmla="*/ 221037 h 368969"/>
              <a:gd name="connsiteX176" fmla="*/ 44749 w 328984"/>
              <a:gd name="connsiteY176" fmla="*/ 217456 h 368969"/>
              <a:gd name="connsiteX177" fmla="*/ 49587 w 328984"/>
              <a:gd name="connsiteY177" fmla="*/ 211084 h 368969"/>
              <a:gd name="connsiteX178" fmla="*/ 51930 w 328984"/>
              <a:gd name="connsiteY178" fmla="*/ 206673 h 368969"/>
              <a:gd name="connsiteX179" fmla="*/ 54598 w 328984"/>
              <a:gd name="connsiteY179" fmla="*/ 198225 h 368969"/>
              <a:gd name="connsiteX180" fmla="*/ 54569 w 328984"/>
              <a:gd name="connsiteY180" fmla="*/ 189414 h 368969"/>
              <a:gd name="connsiteX181" fmla="*/ 56264 w 328984"/>
              <a:gd name="connsiteY181" fmla="*/ 177670 h 368969"/>
              <a:gd name="connsiteX182" fmla="*/ 55893 w 328984"/>
              <a:gd name="connsiteY182" fmla="*/ 174298 h 368969"/>
              <a:gd name="connsiteX183" fmla="*/ 53359 w 328984"/>
              <a:gd name="connsiteY183" fmla="*/ 169631 h 368969"/>
              <a:gd name="connsiteX184" fmla="*/ 52892 w 328984"/>
              <a:gd name="connsiteY184" fmla="*/ 166297 h 368969"/>
              <a:gd name="connsiteX185" fmla="*/ 50540 w 328984"/>
              <a:gd name="connsiteY185" fmla="*/ 163020 h 368969"/>
              <a:gd name="connsiteX186" fmla="*/ 48025 w 328984"/>
              <a:gd name="connsiteY186" fmla="*/ 160544 h 368969"/>
              <a:gd name="connsiteX187" fmla="*/ 46844 w 328984"/>
              <a:gd name="connsiteY187" fmla="*/ 156124 h 368969"/>
              <a:gd name="connsiteX188" fmla="*/ 42481 w 328984"/>
              <a:gd name="connsiteY188" fmla="*/ 149162 h 368969"/>
              <a:gd name="connsiteX189" fmla="*/ 41291 w 328984"/>
              <a:gd name="connsiteY189" fmla="*/ 144523 h 368969"/>
              <a:gd name="connsiteX190" fmla="*/ 39205 w 328984"/>
              <a:gd name="connsiteY190" fmla="*/ 141189 h 368969"/>
              <a:gd name="connsiteX191" fmla="*/ 38871 w 328984"/>
              <a:gd name="connsiteY191" fmla="*/ 137084 h 368969"/>
              <a:gd name="connsiteX192" fmla="*/ 37776 w 328984"/>
              <a:gd name="connsiteY192" fmla="*/ 132740 h 368969"/>
              <a:gd name="connsiteX193" fmla="*/ 35643 w 328984"/>
              <a:gd name="connsiteY193" fmla="*/ 128454 h 368969"/>
              <a:gd name="connsiteX194" fmla="*/ 33652 w 328984"/>
              <a:gd name="connsiteY194" fmla="*/ 123549 h 368969"/>
              <a:gd name="connsiteX195" fmla="*/ 33652 w 328984"/>
              <a:gd name="connsiteY195" fmla="*/ 122015 h 368969"/>
              <a:gd name="connsiteX196" fmla="*/ 34947 w 328984"/>
              <a:gd name="connsiteY196" fmla="*/ 120167 h 368969"/>
              <a:gd name="connsiteX197" fmla="*/ 36176 w 328984"/>
              <a:gd name="connsiteY197" fmla="*/ 119567 h 368969"/>
              <a:gd name="connsiteX198" fmla="*/ 35766 w 328984"/>
              <a:gd name="connsiteY198" fmla="*/ 120501 h 368969"/>
              <a:gd name="connsiteX199" fmla="*/ 34947 w 328984"/>
              <a:gd name="connsiteY199" fmla="*/ 121596 h 368969"/>
              <a:gd name="connsiteX200" fmla="*/ 35147 w 328984"/>
              <a:gd name="connsiteY200" fmla="*/ 122444 h 368969"/>
              <a:gd name="connsiteX201" fmla="*/ 43301 w 328984"/>
              <a:gd name="connsiteY201" fmla="*/ 113852 h 368969"/>
              <a:gd name="connsiteX202" fmla="*/ 43815 w 328984"/>
              <a:gd name="connsiteY202" fmla="*/ 112176 h 368969"/>
              <a:gd name="connsiteX203" fmla="*/ 43539 w 328984"/>
              <a:gd name="connsiteY203" fmla="*/ 110300 h 368969"/>
              <a:gd name="connsiteX204" fmla="*/ 43501 w 328984"/>
              <a:gd name="connsiteY204" fmla="*/ 108004 h 368969"/>
              <a:gd name="connsiteX205" fmla="*/ 43824 w 328984"/>
              <a:gd name="connsiteY205" fmla="*/ 105337 h 368969"/>
              <a:gd name="connsiteX206" fmla="*/ 36128 w 328984"/>
              <a:gd name="connsiteY206" fmla="*/ 89516 h 368969"/>
              <a:gd name="connsiteX207" fmla="*/ 30023 w 328984"/>
              <a:gd name="connsiteY207" fmla="*/ 74829 h 368969"/>
              <a:gd name="connsiteX208" fmla="*/ 28985 w 328984"/>
              <a:gd name="connsiteY208" fmla="*/ 67408 h 368969"/>
              <a:gd name="connsiteX209" fmla="*/ 20907 w 328984"/>
              <a:gd name="connsiteY209" fmla="*/ 57665 h 368969"/>
              <a:gd name="connsiteX210" fmla="*/ 17726 w 328984"/>
              <a:gd name="connsiteY210" fmla="*/ 51330 h 368969"/>
              <a:gd name="connsiteX211" fmla="*/ 15916 w 328984"/>
              <a:gd name="connsiteY211" fmla="*/ 46892 h 368969"/>
              <a:gd name="connsiteX212" fmla="*/ 14554 w 328984"/>
              <a:gd name="connsiteY212" fmla="*/ 45215 h 368969"/>
              <a:gd name="connsiteX213" fmla="*/ 15069 w 328984"/>
              <a:gd name="connsiteY213" fmla="*/ 44367 h 368969"/>
              <a:gd name="connsiteX214" fmla="*/ 17145 w 328984"/>
              <a:gd name="connsiteY214" fmla="*/ 44148 h 368969"/>
              <a:gd name="connsiteX215" fmla="*/ 21774 w 328984"/>
              <a:gd name="connsiteY215" fmla="*/ 43120 h 368969"/>
              <a:gd name="connsiteX216" fmla="*/ 28118 w 328984"/>
              <a:gd name="connsiteY216" fmla="*/ 41996 h 368969"/>
              <a:gd name="connsiteX217" fmla="*/ 33976 w 328984"/>
              <a:gd name="connsiteY217" fmla="*/ 39424 h 368969"/>
              <a:gd name="connsiteX218" fmla="*/ 35538 w 328984"/>
              <a:gd name="connsiteY218" fmla="*/ 38281 h 368969"/>
              <a:gd name="connsiteX219" fmla="*/ 38643 w 328984"/>
              <a:gd name="connsiteY219" fmla="*/ 38052 h 368969"/>
              <a:gd name="connsiteX220" fmla="*/ 41805 w 328984"/>
              <a:gd name="connsiteY220" fmla="*/ 38738 h 368969"/>
              <a:gd name="connsiteX221" fmla="*/ 42977 w 328984"/>
              <a:gd name="connsiteY221" fmla="*/ 38243 h 368969"/>
              <a:gd name="connsiteX222" fmla="*/ 43644 w 328984"/>
              <a:gd name="connsiteY222" fmla="*/ 38205 h 368969"/>
              <a:gd name="connsiteX223" fmla="*/ 51063 w 328984"/>
              <a:gd name="connsiteY223" fmla="*/ 38205 h 368969"/>
              <a:gd name="connsiteX224" fmla="*/ 54150 w 328984"/>
              <a:gd name="connsiteY224" fmla="*/ 38033 h 368969"/>
              <a:gd name="connsiteX225" fmla="*/ 59874 w 328984"/>
              <a:gd name="connsiteY225" fmla="*/ 38081 h 368969"/>
              <a:gd name="connsiteX226" fmla="*/ 63484 w 328984"/>
              <a:gd name="connsiteY226" fmla="*/ 38291 h 368969"/>
              <a:gd name="connsiteX227" fmla="*/ 65542 w 328984"/>
              <a:gd name="connsiteY227" fmla="*/ 38576 h 368969"/>
              <a:gd name="connsiteX228" fmla="*/ 71095 w 328984"/>
              <a:gd name="connsiteY228" fmla="*/ 39024 h 368969"/>
              <a:gd name="connsiteX229" fmla="*/ 78029 w 328984"/>
              <a:gd name="connsiteY229" fmla="*/ 38919 h 368969"/>
              <a:gd name="connsiteX230" fmla="*/ 80477 w 328984"/>
              <a:gd name="connsiteY230" fmla="*/ 38691 h 368969"/>
              <a:gd name="connsiteX231" fmla="*/ 89563 w 328984"/>
              <a:gd name="connsiteY231" fmla="*/ 38538 h 368969"/>
              <a:gd name="connsiteX232" fmla="*/ 98536 w 328984"/>
              <a:gd name="connsiteY232" fmla="*/ 38386 h 368969"/>
              <a:gd name="connsiteX233" fmla="*/ 106604 w 328984"/>
              <a:gd name="connsiteY233" fmla="*/ 38252 h 368969"/>
              <a:gd name="connsiteX234" fmla="*/ 115519 w 328984"/>
              <a:gd name="connsiteY234" fmla="*/ 38281 h 368969"/>
              <a:gd name="connsiteX235" fmla="*/ 122339 w 328984"/>
              <a:gd name="connsiteY235" fmla="*/ 38300 h 368969"/>
              <a:gd name="connsiteX236" fmla="*/ 125444 w 328984"/>
              <a:gd name="connsiteY236" fmla="*/ 39224 h 368969"/>
              <a:gd name="connsiteX237" fmla="*/ 128264 w 328984"/>
              <a:gd name="connsiteY237" fmla="*/ 40977 h 368969"/>
              <a:gd name="connsiteX238" fmla="*/ 129549 w 328984"/>
              <a:gd name="connsiteY238" fmla="*/ 42567 h 368969"/>
              <a:gd name="connsiteX239" fmla="*/ 130159 w 328984"/>
              <a:gd name="connsiteY239" fmla="*/ 43272 h 368969"/>
              <a:gd name="connsiteX240" fmla="*/ 130998 w 328984"/>
              <a:gd name="connsiteY240" fmla="*/ 44948 h 368969"/>
              <a:gd name="connsiteX241" fmla="*/ 132540 w 328984"/>
              <a:gd name="connsiteY241" fmla="*/ 46282 h 368969"/>
              <a:gd name="connsiteX242" fmla="*/ 133093 w 328984"/>
              <a:gd name="connsiteY242" fmla="*/ 48339 h 368969"/>
              <a:gd name="connsiteX243" fmla="*/ 132645 w 328984"/>
              <a:gd name="connsiteY243" fmla="*/ 51130 h 368969"/>
              <a:gd name="connsiteX244" fmla="*/ 132864 w 328984"/>
              <a:gd name="connsiteY244" fmla="*/ 54493 h 368969"/>
              <a:gd name="connsiteX245" fmla="*/ 133760 w 328984"/>
              <a:gd name="connsiteY245" fmla="*/ 58417 h 368969"/>
              <a:gd name="connsiteX246" fmla="*/ 135636 w 328984"/>
              <a:gd name="connsiteY246" fmla="*/ 62532 h 368969"/>
              <a:gd name="connsiteX247" fmla="*/ 138474 w 328984"/>
              <a:gd name="connsiteY247" fmla="*/ 66856 h 368969"/>
              <a:gd name="connsiteX248" fmla="*/ 139713 w 328984"/>
              <a:gd name="connsiteY248" fmla="*/ 70285 h 368969"/>
              <a:gd name="connsiteX249" fmla="*/ 139341 w 328984"/>
              <a:gd name="connsiteY249" fmla="*/ 72828 h 368969"/>
              <a:gd name="connsiteX250" fmla="*/ 140217 w 328984"/>
              <a:gd name="connsiteY250" fmla="*/ 75514 h 368969"/>
              <a:gd name="connsiteX251" fmla="*/ 142332 w 328984"/>
              <a:gd name="connsiteY251" fmla="*/ 78343 h 368969"/>
              <a:gd name="connsiteX252" fmla="*/ 143875 w 328984"/>
              <a:gd name="connsiteY252" fmla="*/ 79839 h 368969"/>
              <a:gd name="connsiteX253" fmla="*/ 144771 w 328984"/>
              <a:gd name="connsiteY253" fmla="*/ 80972 h 368969"/>
              <a:gd name="connsiteX254" fmla="*/ 147171 w 328984"/>
              <a:gd name="connsiteY254" fmla="*/ 85315 h 368969"/>
              <a:gd name="connsiteX255" fmla="*/ 151619 w 328984"/>
              <a:gd name="connsiteY255" fmla="*/ 92250 h 368969"/>
              <a:gd name="connsiteX256" fmla="*/ 154953 w 328984"/>
              <a:gd name="connsiteY256" fmla="*/ 97450 h 368969"/>
              <a:gd name="connsiteX257" fmla="*/ 156124 w 328984"/>
              <a:gd name="connsiteY257" fmla="*/ 98069 h 368969"/>
              <a:gd name="connsiteX258" fmla="*/ 157829 w 328984"/>
              <a:gd name="connsiteY258" fmla="*/ 97850 h 368969"/>
              <a:gd name="connsiteX259" fmla="*/ 161449 w 328984"/>
              <a:gd name="connsiteY259" fmla="*/ 97336 h 368969"/>
              <a:gd name="connsiteX260" fmla="*/ 165030 w 328984"/>
              <a:gd name="connsiteY260" fmla="*/ 97231 h 368969"/>
              <a:gd name="connsiteX261" fmla="*/ 167592 w 328984"/>
              <a:gd name="connsiteY261" fmla="*/ 98298 h 368969"/>
              <a:gd name="connsiteX262" fmla="*/ 168621 w 328984"/>
              <a:gd name="connsiteY262" fmla="*/ 98117 h 368969"/>
              <a:gd name="connsiteX263" fmla="*/ 172479 w 328984"/>
              <a:gd name="connsiteY263" fmla="*/ 96050 h 368969"/>
              <a:gd name="connsiteX264" fmla="*/ 176308 w 328984"/>
              <a:gd name="connsiteY264" fmla="*/ 95422 h 368969"/>
              <a:gd name="connsiteX265" fmla="*/ 180308 w 328984"/>
              <a:gd name="connsiteY265" fmla="*/ 94564 h 368969"/>
              <a:gd name="connsiteX266" fmla="*/ 182394 w 328984"/>
              <a:gd name="connsiteY266" fmla="*/ 93688 h 368969"/>
              <a:gd name="connsiteX267" fmla="*/ 184823 w 328984"/>
              <a:gd name="connsiteY267" fmla="*/ 93688 h 368969"/>
              <a:gd name="connsiteX268" fmla="*/ 191367 w 328984"/>
              <a:gd name="connsiteY268" fmla="*/ 95355 h 368969"/>
              <a:gd name="connsiteX269" fmla="*/ 192605 w 328984"/>
              <a:gd name="connsiteY269" fmla="*/ 95441 h 368969"/>
              <a:gd name="connsiteX270" fmla="*/ 197901 w 328984"/>
              <a:gd name="connsiteY270" fmla="*/ 95441 h 368969"/>
              <a:gd name="connsiteX271" fmla="*/ 203197 w 328984"/>
              <a:gd name="connsiteY271" fmla="*/ 94507 h 368969"/>
              <a:gd name="connsiteX272" fmla="*/ 203978 w 328984"/>
              <a:gd name="connsiteY272" fmla="*/ 87535 h 368969"/>
              <a:gd name="connsiteX273" fmla="*/ 204026 w 328984"/>
              <a:gd name="connsiteY273" fmla="*/ 86154 h 368969"/>
              <a:gd name="connsiteX274" fmla="*/ 205302 w 328984"/>
              <a:gd name="connsiteY274" fmla="*/ 83534 h 368969"/>
              <a:gd name="connsiteX275" fmla="*/ 206921 w 328984"/>
              <a:gd name="connsiteY275" fmla="*/ 81248 h 368969"/>
              <a:gd name="connsiteX276" fmla="*/ 207121 w 328984"/>
              <a:gd name="connsiteY276" fmla="*/ 79067 h 368969"/>
              <a:gd name="connsiteX277" fmla="*/ 207026 w 328984"/>
              <a:gd name="connsiteY277" fmla="*/ 76086 h 368969"/>
              <a:gd name="connsiteX278" fmla="*/ 208197 w 328984"/>
              <a:gd name="connsiteY278" fmla="*/ 72476 h 368969"/>
              <a:gd name="connsiteX279" fmla="*/ 211750 w 328984"/>
              <a:gd name="connsiteY279" fmla="*/ 69599 h 368969"/>
              <a:gd name="connsiteX280" fmla="*/ 217494 w 328984"/>
              <a:gd name="connsiteY280" fmla="*/ 68237 h 368969"/>
              <a:gd name="connsiteX281" fmla="*/ 220761 w 328984"/>
              <a:gd name="connsiteY281" fmla="*/ 67971 h 368969"/>
              <a:gd name="connsiteX282" fmla="*/ 225914 w 328984"/>
              <a:gd name="connsiteY282" fmla="*/ 67170 h 368969"/>
              <a:gd name="connsiteX283" fmla="*/ 233724 w 328984"/>
              <a:gd name="connsiteY283" fmla="*/ 66361 h 368969"/>
              <a:gd name="connsiteX284" fmla="*/ 236611 w 328984"/>
              <a:gd name="connsiteY284" fmla="*/ 66465 h 368969"/>
              <a:gd name="connsiteX285" fmla="*/ 236839 w 328984"/>
              <a:gd name="connsiteY285" fmla="*/ 66875 h 368969"/>
              <a:gd name="connsiteX286" fmla="*/ 235182 w 328984"/>
              <a:gd name="connsiteY286" fmla="*/ 71866 h 368969"/>
              <a:gd name="connsiteX287" fmla="*/ 235153 w 328984"/>
              <a:gd name="connsiteY287" fmla="*/ 73495 h 368969"/>
              <a:gd name="connsiteX288" fmla="*/ 235753 w 328984"/>
              <a:gd name="connsiteY288" fmla="*/ 75143 h 368969"/>
              <a:gd name="connsiteX289" fmla="*/ 237077 w 328984"/>
              <a:gd name="connsiteY289" fmla="*/ 76038 h 368969"/>
              <a:gd name="connsiteX290" fmla="*/ 245183 w 328984"/>
              <a:gd name="connsiteY290" fmla="*/ 76133 h 368969"/>
              <a:gd name="connsiteX291" fmla="*/ 252651 w 328984"/>
              <a:gd name="connsiteY291" fmla="*/ 76228 h 368969"/>
              <a:gd name="connsiteX292" fmla="*/ 261213 w 328984"/>
              <a:gd name="connsiteY292" fmla="*/ 76543 h 368969"/>
              <a:gd name="connsiteX293" fmla="*/ 267633 w 328984"/>
              <a:gd name="connsiteY293" fmla="*/ 76771 h 368969"/>
              <a:gd name="connsiteX294" fmla="*/ 268453 w 328984"/>
              <a:gd name="connsiteY294" fmla="*/ 77019 h 368969"/>
              <a:gd name="connsiteX295" fmla="*/ 269100 w 328984"/>
              <a:gd name="connsiteY295" fmla="*/ 77391 h 368969"/>
              <a:gd name="connsiteX296" fmla="*/ 270053 w 328984"/>
              <a:gd name="connsiteY296" fmla="*/ 79867 h 368969"/>
              <a:gd name="connsiteX297" fmla="*/ 269843 w 328984"/>
              <a:gd name="connsiteY297" fmla="*/ 84706 h 368969"/>
              <a:gd name="connsiteX298" fmla="*/ 268415 w 328984"/>
              <a:gd name="connsiteY298" fmla="*/ 91773 h 368969"/>
              <a:gd name="connsiteX299" fmla="*/ 268967 w 328984"/>
              <a:gd name="connsiteY299" fmla="*/ 98384 h 368969"/>
              <a:gd name="connsiteX300" fmla="*/ 271510 w 328984"/>
              <a:gd name="connsiteY300" fmla="*/ 104537 h 368969"/>
              <a:gd name="connsiteX301" fmla="*/ 271767 w 328984"/>
              <a:gd name="connsiteY301" fmla="*/ 113995 h 368969"/>
              <a:gd name="connsiteX302" fmla="*/ 270872 w 328984"/>
              <a:gd name="connsiteY302" fmla="*/ 119644 h 368969"/>
              <a:gd name="connsiteX303" fmla="*/ 269738 w 328984"/>
              <a:gd name="connsiteY303" fmla="*/ 126768 h 368969"/>
              <a:gd name="connsiteX304" fmla="*/ 269300 w 328984"/>
              <a:gd name="connsiteY304" fmla="*/ 134855 h 368969"/>
              <a:gd name="connsiteX305" fmla="*/ 270462 w 328984"/>
              <a:gd name="connsiteY305" fmla="*/ 138236 h 368969"/>
              <a:gd name="connsiteX306" fmla="*/ 272920 w 328984"/>
              <a:gd name="connsiteY306" fmla="*/ 141770 h 368969"/>
              <a:gd name="connsiteX307" fmla="*/ 276673 w 328984"/>
              <a:gd name="connsiteY307" fmla="*/ 145475 h 368969"/>
              <a:gd name="connsiteX308" fmla="*/ 279578 w 328984"/>
              <a:gd name="connsiteY308" fmla="*/ 150266 h 368969"/>
              <a:gd name="connsiteX309" fmla="*/ 281635 w 328984"/>
              <a:gd name="connsiteY309" fmla="*/ 156163 h 368969"/>
              <a:gd name="connsiteX310" fmla="*/ 282378 w 328984"/>
              <a:gd name="connsiteY310" fmla="*/ 159877 h 368969"/>
              <a:gd name="connsiteX311" fmla="*/ 281826 w 328984"/>
              <a:gd name="connsiteY311" fmla="*/ 161411 h 368969"/>
              <a:gd name="connsiteX312" fmla="*/ 281864 w 328984"/>
              <a:gd name="connsiteY312" fmla="*/ 164059 h 368969"/>
              <a:gd name="connsiteX313" fmla="*/ 282502 w 328984"/>
              <a:gd name="connsiteY313" fmla="*/ 167830 h 368969"/>
              <a:gd name="connsiteX314" fmla="*/ 281788 w 328984"/>
              <a:gd name="connsiteY314" fmla="*/ 170336 h 368969"/>
              <a:gd name="connsiteX315" fmla="*/ 279730 w 328984"/>
              <a:gd name="connsiteY315" fmla="*/ 171564 h 368969"/>
              <a:gd name="connsiteX316" fmla="*/ 279044 w 328984"/>
              <a:gd name="connsiteY316" fmla="*/ 173260 h 368969"/>
              <a:gd name="connsiteX317" fmla="*/ 280083 w 328984"/>
              <a:gd name="connsiteY317" fmla="*/ 176517 h 368969"/>
              <a:gd name="connsiteX318" fmla="*/ 280340 w 328984"/>
              <a:gd name="connsiteY318" fmla="*/ 179480 h 368969"/>
              <a:gd name="connsiteX319" fmla="*/ 281149 w 328984"/>
              <a:gd name="connsiteY319" fmla="*/ 180613 h 368969"/>
              <a:gd name="connsiteX320" fmla="*/ 281740 w 328984"/>
              <a:gd name="connsiteY320" fmla="*/ 181432 h 368969"/>
              <a:gd name="connsiteX321" fmla="*/ 282712 w 328984"/>
              <a:gd name="connsiteY321" fmla="*/ 181556 h 368969"/>
              <a:gd name="connsiteX322" fmla="*/ 284797 w 328984"/>
              <a:gd name="connsiteY322" fmla="*/ 180499 h 368969"/>
              <a:gd name="connsiteX323" fmla="*/ 287293 w 328984"/>
              <a:gd name="connsiteY323" fmla="*/ 178527 h 368969"/>
              <a:gd name="connsiteX324" fmla="*/ 289293 w 328984"/>
              <a:gd name="connsiteY324" fmla="*/ 177698 h 368969"/>
              <a:gd name="connsiteX325" fmla="*/ 292113 w 328984"/>
              <a:gd name="connsiteY325" fmla="*/ 177803 h 368969"/>
              <a:gd name="connsiteX326" fmla="*/ 296075 w 328984"/>
              <a:gd name="connsiteY326" fmla="*/ 178365 h 368969"/>
              <a:gd name="connsiteX327" fmla="*/ 303067 w 328984"/>
              <a:gd name="connsiteY327" fmla="*/ 178565 h 368969"/>
              <a:gd name="connsiteX328" fmla="*/ 305219 w 328984"/>
              <a:gd name="connsiteY328" fmla="*/ 178213 h 368969"/>
              <a:gd name="connsiteX329" fmla="*/ 311725 w 328984"/>
              <a:gd name="connsiteY329" fmla="*/ 175555 h 368969"/>
              <a:gd name="connsiteX330" fmla="*/ 313430 w 328984"/>
              <a:gd name="connsiteY330" fmla="*/ 175355 h 368969"/>
              <a:gd name="connsiteX331" fmla="*/ 316001 w 328984"/>
              <a:gd name="connsiteY331" fmla="*/ 175603 h 368969"/>
              <a:gd name="connsiteX332" fmla="*/ 319649 w 328984"/>
              <a:gd name="connsiteY332" fmla="*/ 176394 h 368969"/>
              <a:gd name="connsiteX333" fmla="*/ 323326 w 328984"/>
              <a:gd name="connsiteY333" fmla="*/ 176556 h 368969"/>
              <a:gd name="connsiteX334" fmla="*/ 325117 w 328984"/>
              <a:gd name="connsiteY334" fmla="*/ 175736 h 368969"/>
              <a:gd name="connsiteX335" fmla="*/ 325279 w 328984"/>
              <a:gd name="connsiteY335" fmla="*/ 174660 h 368969"/>
              <a:gd name="connsiteX336" fmla="*/ 325850 w 328984"/>
              <a:gd name="connsiteY336" fmla="*/ 173260 h 368969"/>
              <a:gd name="connsiteX337" fmla="*/ 326841 w 328984"/>
              <a:gd name="connsiteY337" fmla="*/ 172736 h 368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</a:cxnLst>
            <a:rect l="l" t="t" r="r" b="b"/>
            <a:pathLst>
              <a:path w="328984" h="368969">
                <a:moveTo>
                  <a:pt x="35633" y="5487"/>
                </a:moveTo>
                <a:lnTo>
                  <a:pt x="35223" y="5915"/>
                </a:lnTo>
                <a:lnTo>
                  <a:pt x="32290" y="7096"/>
                </a:lnTo>
                <a:lnTo>
                  <a:pt x="29137" y="8201"/>
                </a:lnTo>
                <a:lnTo>
                  <a:pt x="24994" y="12697"/>
                </a:lnTo>
                <a:lnTo>
                  <a:pt x="22898" y="14640"/>
                </a:lnTo>
                <a:lnTo>
                  <a:pt x="22288" y="15126"/>
                </a:lnTo>
                <a:lnTo>
                  <a:pt x="20393" y="16202"/>
                </a:lnTo>
                <a:lnTo>
                  <a:pt x="19022" y="17126"/>
                </a:lnTo>
                <a:lnTo>
                  <a:pt x="19069" y="17631"/>
                </a:lnTo>
                <a:lnTo>
                  <a:pt x="19983" y="18221"/>
                </a:lnTo>
                <a:lnTo>
                  <a:pt x="20917" y="19193"/>
                </a:lnTo>
                <a:lnTo>
                  <a:pt x="20822" y="26537"/>
                </a:lnTo>
                <a:lnTo>
                  <a:pt x="20422" y="33776"/>
                </a:lnTo>
                <a:lnTo>
                  <a:pt x="19907" y="34385"/>
                </a:lnTo>
                <a:lnTo>
                  <a:pt x="17278" y="34623"/>
                </a:lnTo>
                <a:lnTo>
                  <a:pt x="13783" y="35128"/>
                </a:lnTo>
                <a:lnTo>
                  <a:pt x="12668" y="35452"/>
                </a:lnTo>
                <a:lnTo>
                  <a:pt x="12278" y="34738"/>
                </a:lnTo>
                <a:lnTo>
                  <a:pt x="11106" y="32090"/>
                </a:lnTo>
                <a:lnTo>
                  <a:pt x="11764" y="29575"/>
                </a:lnTo>
                <a:lnTo>
                  <a:pt x="12468" y="27699"/>
                </a:lnTo>
                <a:lnTo>
                  <a:pt x="11678" y="23879"/>
                </a:lnTo>
                <a:lnTo>
                  <a:pt x="9896" y="20479"/>
                </a:lnTo>
                <a:lnTo>
                  <a:pt x="8011" y="16164"/>
                </a:lnTo>
                <a:lnTo>
                  <a:pt x="7429" y="15335"/>
                </a:lnTo>
                <a:lnTo>
                  <a:pt x="9020" y="13944"/>
                </a:lnTo>
                <a:lnTo>
                  <a:pt x="11411" y="10897"/>
                </a:lnTo>
                <a:lnTo>
                  <a:pt x="12411" y="9315"/>
                </a:lnTo>
                <a:lnTo>
                  <a:pt x="15183" y="8963"/>
                </a:lnTo>
                <a:lnTo>
                  <a:pt x="16212" y="7858"/>
                </a:lnTo>
                <a:lnTo>
                  <a:pt x="16945" y="6087"/>
                </a:lnTo>
                <a:lnTo>
                  <a:pt x="17231" y="5058"/>
                </a:lnTo>
                <a:lnTo>
                  <a:pt x="20355" y="4220"/>
                </a:lnTo>
                <a:lnTo>
                  <a:pt x="24108" y="2724"/>
                </a:lnTo>
                <a:lnTo>
                  <a:pt x="26184" y="1086"/>
                </a:lnTo>
                <a:lnTo>
                  <a:pt x="28289" y="38"/>
                </a:lnTo>
                <a:lnTo>
                  <a:pt x="29623" y="0"/>
                </a:lnTo>
                <a:lnTo>
                  <a:pt x="30499" y="429"/>
                </a:lnTo>
                <a:lnTo>
                  <a:pt x="32909" y="3267"/>
                </a:lnTo>
                <a:lnTo>
                  <a:pt x="34957" y="5058"/>
                </a:lnTo>
                <a:lnTo>
                  <a:pt x="35633" y="5487"/>
                </a:lnTo>
                <a:close/>
                <a:moveTo>
                  <a:pt x="326841" y="172736"/>
                </a:moveTo>
                <a:lnTo>
                  <a:pt x="327431" y="176279"/>
                </a:lnTo>
                <a:lnTo>
                  <a:pt x="328012" y="181204"/>
                </a:lnTo>
                <a:lnTo>
                  <a:pt x="328422" y="184747"/>
                </a:lnTo>
                <a:lnTo>
                  <a:pt x="328841" y="186338"/>
                </a:lnTo>
                <a:lnTo>
                  <a:pt x="328984" y="187185"/>
                </a:lnTo>
                <a:lnTo>
                  <a:pt x="328517" y="188100"/>
                </a:lnTo>
                <a:lnTo>
                  <a:pt x="328136" y="190224"/>
                </a:lnTo>
                <a:lnTo>
                  <a:pt x="327384" y="192110"/>
                </a:lnTo>
                <a:lnTo>
                  <a:pt x="326965" y="193424"/>
                </a:lnTo>
                <a:lnTo>
                  <a:pt x="327317" y="195844"/>
                </a:lnTo>
                <a:lnTo>
                  <a:pt x="327032" y="199311"/>
                </a:lnTo>
                <a:lnTo>
                  <a:pt x="326736" y="202978"/>
                </a:lnTo>
                <a:lnTo>
                  <a:pt x="326641" y="206512"/>
                </a:lnTo>
                <a:lnTo>
                  <a:pt x="327641" y="212836"/>
                </a:lnTo>
                <a:lnTo>
                  <a:pt x="327498" y="214779"/>
                </a:lnTo>
                <a:lnTo>
                  <a:pt x="326250" y="218094"/>
                </a:lnTo>
                <a:lnTo>
                  <a:pt x="325307" y="220609"/>
                </a:lnTo>
                <a:lnTo>
                  <a:pt x="324698" y="223523"/>
                </a:lnTo>
                <a:lnTo>
                  <a:pt x="324583" y="225047"/>
                </a:lnTo>
                <a:lnTo>
                  <a:pt x="326869" y="229353"/>
                </a:lnTo>
                <a:lnTo>
                  <a:pt x="326736" y="230210"/>
                </a:lnTo>
                <a:lnTo>
                  <a:pt x="324983" y="230476"/>
                </a:lnTo>
                <a:lnTo>
                  <a:pt x="323536" y="230553"/>
                </a:lnTo>
                <a:lnTo>
                  <a:pt x="317992" y="230553"/>
                </a:lnTo>
                <a:lnTo>
                  <a:pt x="310048" y="230553"/>
                </a:lnTo>
                <a:lnTo>
                  <a:pt x="302105" y="230553"/>
                </a:lnTo>
                <a:lnTo>
                  <a:pt x="294161" y="230553"/>
                </a:lnTo>
                <a:lnTo>
                  <a:pt x="286855" y="230553"/>
                </a:lnTo>
                <a:lnTo>
                  <a:pt x="279863" y="230553"/>
                </a:lnTo>
                <a:lnTo>
                  <a:pt x="273701" y="230553"/>
                </a:lnTo>
                <a:lnTo>
                  <a:pt x="273701" y="234801"/>
                </a:lnTo>
                <a:lnTo>
                  <a:pt x="273701" y="243564"/>
                </a:lnTo>
                <a:lnTo>
                  <a:pt x="273701" y="252336"/>
                </a:lnTo>
                <a:lnTo>
                  <a:pt x="273701" y="261118"/>
                </a:lnTo>
                <a:lnTo>
                  <a:pt x="273701" y="269920"/>
                </a:lnTo>
                <a:lnTo>
                  <a:pt x="273701" y="278730"/>
                </a:lnTo>
                <a:lnTo>
                  <a:pt x="273701" y="287550"/>
                </a:lnTo>
                <a:lnTo>
                  <a:pt x="273701" y="296380"/>
                </a:lnTo>
                <a:lnTo>
                  <a:pt x="273701" y="305229"/>
                </a:lnTo>
                <a:lnTo>
                  <a:pt x="273701" y="311620"/>
                </a:lnTo>
                <a:lnTo>
                  <a:pt x="275311" y="320116"/>
                </a:lnTo>
                <a:lnTo>
                  <a:pt x="278264" y="329375"/>
                </a:lnTo>
                <a:lnTo>
                  <a:pt x="279416" y="330232"/>
                </a:lnTo>
                <a:lnTo>
                  <a:pt x="282388" y="331937"/>
                </a:lnTo>
                <a:lnTo>
                  <a:pt x="286512" y="335423"/>
                </a:lnTo>
                <a:lnTo>
                  <a:pt x="288827" y="338061"/>
                </a:lnTo>
                <a:lnTo>
                  <a:pt x="293532" y="342643"/>
                </a:lnTo>
                <a:lnTo>
                  <a:pt x="299790" y="348491"/>
                </a:lnTo>
                <a:lnTo>
                  <a:pt x="305819" y="353739"/>
                </a:lnTo>
                <a:lnTo>
                  <a:pt x="311144" y="358369"/>
                </a:lnTo>
                <a:lnTo>
                  <a:pt x="302791" y="359997"/>
                </a:lnTo>
                <a:lnTo>
                  <a:pt x="290913" y="362302"/>
                </a:lnTo>
                <a:lnTo>
                  <a:pt x="282902" y="363864"/>
                </a:lnTo>
                <a:lnTo>
                  <a:pt x="273177" y="365760"/>
                </a:lnTo>
                <a:lnTo>
                  <a:pt x="266700" y="366951"/>
                </a:lnTo>
                <a:lnTo>
                  <a:pt x="258632" y="368427"/>
                </a:lnTo>
                <a:lnTo>
                  <a:pt x="257347" y="368398"/>
                </a:lnTo>
                <a:lnTo>
                  <a:pt x="255184" y="367379"/>
                </a:lnTo>
                <a:lnTo>
                  <a:pt x="250517" y="367179"/>
                </a:lnTo>
                <a:lnTo>
                  <a:pt x="245031" y="368589"/>
                </a:lnTo>
                <a:lnTo>
                  <a:pt x="240678" y="368970"/>
                </a:lnTo>
                <a:lnTo>
                  <a:pt x="237458" y="368322"/>
                </a:lnTo>
                <a:lnTo>
                  <a:pt x="234315" y="367093"/>
                </a:lnTo>
                <a:lnTo>
                  <a:pt x="231248" y="365274"/>
                </a:lnTo>
                <a:lnTo>
                  <a:pt x="225942" y="364607"/>
                </a:lnTo>
                <a:lnTo>
                  <a:pt x="218389" y="365103"/>
                </a:lnTo>
                <a:lnTo>
                  <a:pt x="211112" y="364750"/>
                </a:lnTo>
                <a:lnTo>
                  <a:pt x="204102" y="363550"/>
                </a:lnTo>
                <a:lnTo>
                  <a:pt x="199092" y="363074"/>
                </a:lnTo>
                <a:lnTo>
                  <a:pt x="196072" y="363331"/>
                </a:lnTo>
                <a:lnTo>
                  <a:pt x="192834" y="362941"/>
                </a:lnTo>
                <a:lnTo>
                  <a:pt x="189376" y="361902"/>
                </a:lnTo>
                <a:lnTo>
                  <a:pt x="186490" y="360140"/>
                </a:lnTo>
                <a:lnTo>
                  <a:pt x="183023" y="356425"/>
                </a:lnTo>
                <a:lnTo>
                  <a:pt x="180308" y="352883"/>
                </a:lnTo>
                <a:lnTo>
                  <a:pt x="179603" y="352377"/>
                </a:lnTo>
                <a:lnTo>
                  <a:pt x="178746" y="351834"/>
                </a:lnTo>
                <a:lnTo>
                  <a:pt x="177899" y="351673"/>
                </a:lnTo>
                <a:lnTo>
                  <a:pt x="170202" y="351577"/>
                </a:lnTo>
                <a:lnTo>
                  <a:pt x="162897" y="351491"/>
                </a:lnTo>
                <a:lnTo>
                  <a:pt x="158715" y="351482"/>
                </a:lnTo>
                <a:lnTo>
                  <a:pt x="148485" y="351473"/>
                </a:lnTo>
                <a:lnTo>
                  <a:pt x="138255" y="351463"/>
                </a:lnTo>
                <a:lnTo>
                  <a:pt x="128026" y="351444"/>
                </a:lnTo>
                <a:lnTo>
                  <a:pt x="117796" y="351434"/>
                </a:lnTo>
                <a:lnTo>
                  <a:pt x="107566" y="351415"/>
                </a:lnTo>
                <a:lnTo>
                  <a:pt x="97336" y="351406"/>
                </a:lnTo>
                <a:lnTo>
                  <a:pt x="87106" y="351387"/>
                </a:lnTo>
                <a:lnTo>
                  <a:pt x="76876" y="351377"/>
                </a:lnTo>
                <a:lnTo>
                  <a:pt x="71447" y="351368"/>
                </a:lnTo>
                <a:lnTo>
                  <a:pt x="66399" y="351654"/>
                </a:lnTo>
                <a:lnTo>
                  <a:pt x="60827" y="351958"/>
                </a:lnTo>
                <a:lnTo>
                  <a:pt x="60027" y="351825"/>
                </a:lnTo>
                <a:lnTo>
                  <a:pt x="58703" y="351397"/>
                </a:lnTo>
                <a:lnTo>
                  <a:pt x="57798" y="350615"/>
                </a:lnTo>
                <a:lnTo>
                  <a:pt x="54798" y="348605"/>
                </a:lnTo>
                <a:lnTo>
                  <a:pt x="52188" y="347081"/>
                </a:lnTo>
                <a:lnTo>
                  <a:pt x="48635" y="344510"/>
                </a:lnTo>
                <a:lnTo>
                  <a:pt x="46339" y="341700"/>
                </a:lnTo>
                <a:lnTo>
                  <a:pt x="44406" y="340805"/>
                </a:lnTo>
                <a:lnTo>
                  <a:pt x="40986" y="340300"/>
                </a:lnTo>
                <a:lnTo>
                  <a:pt x="38415" y="339805"/>
                </a:lnTo>
                <a:lnTo>
                  <a:pt x="36319" y="339690"/>
                </a:lnTo>
                <a:lnTo>
                  <a:pt x="32633" y="341014"/>
                </a:lnTo>
                <a:lnTo>
                  <a:pt x="29851" y="342329"/>
                </a:lnTo>
                <a:lnTo>
                  <a:pt x="27870" y="343595"/>
                </a:lnTo>
                <a:lnTo>
                  <a:pt x="24432" y="345043"/>
                </a:lnTo>
                <a:lnTo>
                  <a:pt x="21536" y="346491"/>
                </a:lnTo>
                <a:lnTo>
                  <a:pt x="16488" y="346300"/>
                </a:lnTo>
                <a:lnTo>
                  <a:pt x="15392" y="346510"/>
                </a:lnTo>
                <a:lnTo>
                  <a:pt x="12583" y="346415"/>
                </a:lnTo>
                <a:lnTo>
                  <a:pt x="9935" y="345148"/>
                </a:lnTo>
                <a:lnTo>
                  <a:pt x="7249" y="345262"/>
                </a:lnTo>
                <a:lnTo>
                  <a:pt x="4267" y="346872"/>
                </a:lnTo>
                <a:lnTo>
                  <a:pt x="0" y="347501"/>
                </a:lnTo>
                <a:lnTo>
                  <a:pt x="991" y="336995"/>
                </a:lnTo>
                <a:lnTo>
                  <a:pt x="2029" y="332356"/>
                </a:lnTo>
                <a:lnTo>
                  <a:pt x="2057" y="326812"/>
                </a:lnTo>
                <a:lnTo>
                  <a:pt x="1448" y="312487"/>
                </a:lnTo>
                <a:lnTo>
                  <a:pt x="714" y="310515"/>
                </a:lnTo>
                <a:lnTo>
                  <a:pt x="219" y="308210"/>
                </a:lnTo>
                <a:lnTo>
                  <a:pt x="2858" y="306457"/>
                </a:lnTo>
                <a:lnTo>
                  <a:pt x="4201" y="305114"/>
                </a:lnTo>
                <a:lnTo>
                  <a:pt x="6020" y="302743"/>
                </a:lnTo>
                <a:lnTo>
                  <a:pt x="7315" y="299418"/>
                </a:lnTo>
                <a:lnTo>
                  <a:pt x="8839" y="292103"/>
                </a:lnTo>
                <a:lnTo>
                  <a:pt x="14383" y="275311"/>
                </a:lnTo>
                <a:lnTo>
                  <a:pt x="17012" y="258899"/>
                </a:lnTo>
                <a:lnTo>
                  <a:pt x="20346" y="251146"/>
                </a:lnTo>
                <a:lnTo>
                  <a:pt x="21593" y="242459"/>
                </a:lnTo>
                <a:lnTo>
                  <a:pt x="30871" y="231267"/>
                </a:lnTo>
                <a:lnTo>
                  <a:pt x="33157" y="224399"/>
                </a:lnTo>
                <a:lnTo>
                  <a:pt x="37957" y="221037"/>
                </a:lnTo>
                <a:lnTo>
                  <a:pt x="44749" y="217456"/>
                </a:lnTo>
                <a:lnTo>
                  <a:pt x="49587" y="211084"/>
                </a:lnTo>
                <a:lnTo>
                  <a:pt x="51930" y="206673"/>
                </a:lnTo>
                <a:lnTo>
                  <a:pt x="54598" y="198225"/>
                </a:lnTo>
                <a:lnTo>
                  <a:pt x="54569" y="189414"/>
                </a:lnTo>
                <a:lnTo>
                  <a:pt x="56264" y="177670"/>
                </a:lnTo>
                <a:lnTo>
                  <a:pt x="55893" y="174298"/>
                </a:lnTo>
                <a:lnTo>
                  <a:pt x="53359" y="169631"/>
                </a:lnTo>
                <a:lnTo>
                  <a:pt x="52892" y="166297"/>
                </a:lnTo>
                <a:lnTo>
                  <a:pt x="50540" y="163020"/>
                </a:lnTo>
                <a:lnTo>
                  <a:pt x="48025" y="160544"/>
                </a:lnTo>
                <a:lnTo>
                  <a:pt x="46844" y="156124"/>
                </a:lnTo>
                <a:lnTo>
                  <a:pt x="42481" y="149162"/>
                </a:lnTo>
                <a:lnTo>
                  <a:pt x="41291" y="144523"/>
                </a:lnTo>
                <a:lnTo>
                  <a:pt x="39205" y="141189"/>
                </a:lnTo>
                <a:lnTo>
                  <a:pt x="38871" y="137084"/>
                </a:lnTo>
                <a:lnTo>
                  <a:pt x="37776" y="132740"/>
                </a:lnTo>
                <a:lnTo>
                  <a:pt x="35643" y="128454"/>
                </a:lnTo>
                <a:lnTo>
                  <a:pt x="33652" y="123549"/>
                </a:lnTo>
                <a:lnTo>
                  <a:pt x="33652" y="122015"/>
                </a:lnTo>
                <a:lnTo>
                  <a:pt x="34947" y="120167"/>
                </a:lnTo>
                <a:lnTo>
                  <a:pt x="36176" y="119567"/>
                </a:lnTo>
                <a:lnTo>
                  <a:pt x="35766" y="120501"/>
                </a:lnTo>
                <a:lnTo>
                  <a:pt x="34947" y="121596"/>
                </a:lnTo>
                <a:lnTo>
                  <a:pt x="35147" y="122444"/>
                </a:lnTo>
                <a:lnTo>
                  <a:pt x="43301" y="113852"/>
                </a:lnTo>
                <a:lnTo>
                  <a:pt x="43815" y="112176"/>
                </a:lnTo>
                <a:lnTo>
                  <a:pt x="43539" y="110300"/>
                </a:lnTo>
                <a:lnTo>
                  <a:pt x="43501" y="108004"/>
                </a:lnTo>
                <a:lnTo>
                  <a:pt x="43824" y="105337"/>
                </a:lnTo>
                <a:lnTo>
                  <a:pt x="36128" y="89516"/>
                </a:lnTo>
                <a:lnTo>
                  <a:pt x="30023" y="74829"/>
                </a:lnTo>
                <a:lnTo>
                  <a:pt x="28985" y="67408"/>
                </a:lnTo>
                <a:lnTo>
                  <a:pt x="20907" y="57665"/>
                </a:lnTo>
                <a:lnTo>
                  <a:pt x="17726" y="51330"/>
                </a:lnTo>
                <a:lnTo>
                  <a:pt x="15916" y="46892"/>
                </a:lnTo>
                <a:lnTo>
                  <a:pt x="14554" y="45215"/>
                </a:lnTo>
                <a:lnTo>
                  <a:pt x="15069" y="44367"/>
                </a:lnTo>
                <a:lnTo>
                  <a:pt x="17145" y="44148"/>
                </a:lnTo>
                <a:lnTo>
                  <a:pt x="21774" y="43120"/>
                </a:lnTo>
                <a:lnTo>
                  <a:pt x="28118" y="41996"/>
                </a:lnTo>
                <a:lnTo>
                  <a:pt x="33976" y="39424"/>
                </a:lnTo>
                <a:lnTo>
                  <a:pt x="35538" y="38281"/>
                </a:lnTo>
                <a:lnTo>
                  <a:pt x="38643" y="38052"/>
                </a:lnTo>
                <a:lnTo>
                  <a:pt x="41805" y="38738"/>
                </a:lnTo>
                <a:lnTo>
                  <a:pt x="42977" y="38243"/>
                </a:lnTo>
                <a:lnTo>
                  <a:pt x="43644" y="38205"/>
                </a:lnTo>
                <a:lnTo>
                  <a:pt x="51063" y="38205"/>
                </a:lnTo>
                <a:lnTo>
                  <a:pt x="54150" y="38033"/>
                </a:lnTo>
                <a:lnTo>
                  <a:pt x="59874" y="38081"/>
                </a:lnTo>
                <a:lnTo>
                  <a:pt x="63484" y="38291"/>
                </a:lnTo>
                <a:lnTo>
                  <a:pt x="65542" y="38576"/>
                </a:lnTo>
                <a:lnTo>
                  <a:pt x="71095" y="39024"/>
                </a:lnTo>
                <a:lnTo>
                  <a:pt x="78029" y="38919"/>
                </a:lnTo>
                <a:lnTo>
                  <a:pt x="80477" y="38691"/>
                </a:lnTo>
                <a:lnTo>
                  <a:pt x="89563" y="38538"/>
                </a:lnTo>
                <a:lnTo>
                  <a:pt x="98536" y="38386"/>
                </a:lnTo>
                <a:lnTo>
                  <a:pt x="106604" y="38252"/>
                </a:lnTo>
                <a:lnTo>
                  <a:pt x="115519" y="38281"/>
                </a:lnTo>
                <a:lnTo>
                  <a:pt x="122339" y="38300"/>
                </a:lnTo>
                <a:lnTo>
                  <a:pt x="125444" y="39224"/>
                </a:lnTo>
                <a:lnTo>
                  <a:pt x="128264" y="40977"/>
                </a:lnTo>
                <a:lnTo>
                  <a:pt x="129549" y="42567"/>
                </a:lnTo>
                <a:lnTo>
                  <a:pt x="130159" y="43272"/>
                </a:lnTo>
                <a:lnTo>
                  <a:pt x="130998" y="44948"/>
                </a:lnTo>
                <a:lnTo>
                  <a:pt x="132540" y="46282"/>
                </a:lnTo>
                <a:lnTo>
                  <a:pt x="133093" y="48339"/>
                </a:lnTo>
                <a:lnTo>
                  <a:pt x="132645" y="51130"/>
                </a:lnTo>
                <a:lnTo>
                  <a:pt x="132864" y="54493"/>
                </a:lnTo>
                <a:lnTo>
                  <a:pt x="133760" y="58417"/>
                </a:lnTo>
                <a:lnTo>
                  <a:pt x="135636" y="62532"/>
                </a:lnTo>
                <a:lnTo>
                  <a:pt x="138474" y="66856"/>
                </a:lnTo>
                <a:lnTo>
                  <a:pt x="139713" y="70285"/>
                </a:lnTo>
                <a:lnTo>
                  <a:pt x="139341" y="72828"/>
                </a:lnTo>
                <a:lnTo>
                  <a:pt x="140217" y="75514"/>
                </a:lnTo>
                <a:lnTo>
                  <a:pt x="142332" y="78343"/>
                </a:lnTo>
                <a:lnTo>
                  <a:pt x="143875" y="79839"/>
                </a:lnTo>
                <a:lnTo>
                  <a:pt x="144771" y="80972"/>
                </a:lnTo>
                <a:lnTo>
                  <a:pt x="147171" y="85315"/>
                </a:lnTo>
                <a:lnTo>
                  <a:pt x="151619" y="92250"/>
                </a:lnTo>
                <a:lnTo>
                  <a:pt x="154953" y="97450"/>
                </a:lnTo>
                <a:lnTo>
                  <a:pt x="156124" y="98069"/>
                </a:lnTo>
                <a:lnTo>
                  <a:pt x="157829" y="97850"/>
                </a:lnTo>
                <a:lnTo>
                  <a:pt x="161449" y="97336"/>
                </a:lnTo>
                <a:lnTo>
                  <a:pt x="165030" y="97231"/>
                </a:lnTo>
                <a:lnTo>
                  <a:pt x="167592" y="98298"/>
                </a:lnTo>
                <a:lnTo>
                  <a:pt x="168621" y="98117"/>
                </a:lnTo>
                <a:lnTo>
                  <a:pt x="172479" y="96050"/>
                </a:lnTo>
                <a:lnTo>
                  <a:pt x="176308" y="95422"/>
                </a:lnTo>
                <a:lnTo>
                  <a:pt x="180308" y="94564"/>
                </a:lnTo>
                <a:lnTo>
                  <a:pt x="182394" y="93688"/>
                </a:lnTo>
                <a:lnTo>
                  <a:pt x="184823" y="93688"/>
                </a:lnTo>
                <a:lnTo>
                  <a:pt x="191367" y="95355"/>
                </a:lnTo>
                <a:lnTo>
                  <a:pt x="192605" y="95441"/>
                </a:lnTo>
                <a:lnTo>
                  <a:pt x="197901" y="95441"/>
                </a:lnTo>
                <a:lnTo>
                  <a:pt x="203197" y="94507"/>
                </a:lnTo>
                <a:lnTo>
                  <a:pt x="203978" y="87535"/>
                </a:lnTo>
                <a:lnTo>
                  <a:pt x="204026" y="86154"/>
                </a:lnTo>
                <a:lnTo>
                  <a:pt x="205302" y="83534"/>
                </a:lnTo>
                <a:lnTo>
                  <a:pt x="206921" y="81248"/>
                </a:lnTo>
                <a:lnTo>
                  <a:pt x="207121" y="79067"/>
                </a:lnTo>
                <a:lnTo>
                  <a:pt x="207026" y="76086"/>
                </a:lnTo>
                <a:lnTo>
                  <a:pt x="208197" y="72476"/>
                </a:lnTo>
                <a:lnTo>
                  <a:pt x="211750" y="69599"/>
                </a:lnTo>
                <a:lnTo>
                  <a:pt x="217494" y="68237"/>
                </a:lnTo>
                <a:lnTo>
                  <a:pt x="220761" y="67971"/>
                </a:lnTo>
                <a:lnTo>
                  <a:pt x="225914" y="67170"/>
                </a:lnTo>
                <a:lnTo>
                  <a:pt x="233724" y="66361"/>
                </a:lnTo>
                <a:lnTo>
                  <a:pt x="236611" y="66465"/>
                </a:lnTo>
                <a:lnTo>
                  <a:pt x="236839" y="66875"/>
                </a:lnTo>
                <a:lnTo>
                  <a:pt x="235182" y="71866"/>
                </a:lnTo>
                <a:lnTo>
                  <a:pt x="235153" y="73495"/>
                </a:lnTo>
                <a:lnTo>
                  <a:pt x="235753" y="75143"/>
                </a:lnTo>
                <a:lnTo>
                  <a:pt x="237077" y="76038"/>
                </a:lnTo>
                <a:lnTo>
                  <a:pt x="245183" y="76133"/>
                </a:lnTo>
                <a:lnTo>
                  <a:pt x="252651" y="76228"/>
                </a:lnTo>
                <a:lnTo>
                  <a:pt x="261213" y="76543"/>
                </a:lnTo>
                <a:lnTo>
                  <a:pt x="267633" y="76771"/>
                </a:lnTo>
                <a:lnTo>
                  <a:pt x="268453" y="77019"/>
                </a:lnTo>
                <a:lnTo>
                  <a:pt x="269100" y="77391"/>
                </a:lnTo>
                <a:lnTo>
                  <a:pt x="270053" y="79867"/>
                </a:lnTo>
                <a:lnTo>
                  <a:pt x="269843" y="84706"/>
                </a:lnTo>
                <a:lnTo>
                  <a:pt x="268415" y="91773"/>
                </a:lnTo>
                <a:lnTo>
                  <a:pt x="268967" y="98384"/>
                </a:lnTo>
                <a:lnTo>
                  <a:pt x="271510" y="104537"/>
                </a:lnTo>
                <a:lnTo>
                  <a:pt x="271767" y="113995"/>
                </a:lnTo>
                <a:lnTo>
                  <a:pt x="270872" y="119644"/>
                </a:lnTo>
                <a:lnTo>
                  <a:pt x="269738" y="126768"/>
                </a:lnTo>
                <a:lnTo>
                  <a:pt x="269300" y="134855"/>
                </a:lnTo>
                <a:lnTo>
                  <a:pt x="270462" y="138236"/>
                </a:lnTo>
                <a:lnTo>
                  <a:pt x="272920" y="141770"/>
                </a:lnTo>
                <a:lnTo>
                  <a:pt x="276673" y="145475"/>
                </a:lnTo>
                <a:lnTo>
                  <a:pt x="279578" y="150266"/>
                </a:lnTo>
                <a:lnTo>
                  <a:pt x="281635" y="156163"/>
                </a:lnTo>
                <a:lnTo>
                  <a:pt x="282378" y="159877"/>
                </a:lnTo>
                <a:lnTo>
                  <a:pt x="281826" y="161411"/>
                </a:lnTo>
                <a:lnTo>
                  <a:pt x="281864" y="164059"/>
                </a:lnTo>
                <a:lnTo>
                  <a:pt x="282502" y="167830"/>
                </a:lnTo>
                <a:lnTo>
                  <a:pt x="281788" y="170336"/>
                </a:lnTo>
                <a:lnTo>
                  <a:pt x="279730" y="171564"/>
                </a:lnTo>
                <a:lnTo>
                  <a:pt x="279044" y="173260"/>
                </a:lnTo>
                <a:lnTo>
                  <a:pt x="280083" y="176517"/>
                </a:lnTo>
                <a:lnTo>
                  <a:pt x="280340" y="179480"/>
                </a:lnTo>
                <a:lnTo>
                  <a:pt x="281149" y="180613"/>
                </a:lnTo>
                <a:lnTo>
                  <a:pt x="281740" y="181432"/>
                </a:lnTo>
                <a:lnTo>
                  <a:pt x="282712" y="181556"/>
                </a:lnTo>
                <a:lnTo>
                  <a:pt x="284797" y="180499"/>
                </a:lnTo>
                <a:lnTo>
                  <a:pt x="287293" y="178527"/>
                </a:lnTo>
                <a:lnTo>
                  <a:pt x="289293" y="177698"/>
                </a:lnTo>
                <a:lnTo>
                  <a:pt x="292113" y="177803"/>
                </a:lnTo>
                <a:lnTo>
                  <a:pt x="296075" y="178365"/>
                </a:lnTo>
                <a:lnTo>
                  <a:pt x="303067" y="178565"/>
                </a:lnTo>
                <a:lnTo>
                  <a:pt x="305219" y="178213"/>
                </a:lnTo>
                <a:lnTo>
                  <a:pt x="311725" y="175555"/>
                </a:lnTo>
                <a:lnTo>
                  <a:pt x="313430" y="175355"/>
                </a:lnTo>
                <a:lnTo>
                  <a:pt x="316001" y="175603"/>
                </a:lnTo>
                <a:lnTo>
                  <a:pt x="319649" y="176394"/>
                </a:lnTo>
                <a:lnTo>
                  <a:pt x="323326" y="176556"/>
                </a:lnTo>
                <a:lnTo>
                  <a:pt x="325117" y="175736"/>
                </a:lnTo>
                <a:lnTo>
                  <a:pt x="325279" y="174660"/>
                </a:lnTo>
                <a:lnTo>
                  <a:pt x="325850" y="173260"/>
                </a:lnTo>
                <a:lnTo>
                  <a:pt x="326841" y="17273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FA56F4FD-0227-FD8F-836D-C64E56374F58}"/>
              </a:ext>
            </a:extLst>
          </p:cNvPr>
          <p:cNvSpPr/>
          <p:nvPr/>
        </p:nvSpPr>
        <p:spPr>
          <a:xfrm>
            <a:off x="5872480" y="3312160"/>
            <a:ext cx="106994" cy="11066"/>
          </a:xfrm>
          <a:custGeom>
            <a:avLst/>
            <a:gdLst>
              <a:gd name="connsiteX0" fmla="*/ 292084 w 532171"/>
              <a:gd name="connsiteY0" fmla="*/ 12420 h 1167364"/>
              <a:gd name="connsiteX1" fmla="*/ 292760 w 532171"/>
              <a:gd name="connsiteY1" fmla="*/ 13211 h 1167364"/>
              <a:gd name="connsiteX2" fmla="*/ 292751 w 532171"/>
              <a:gd name="connsiteY2" fmla="*/ 14040 h 1167364"/>
              <a:gd name="connsiteX3" fmla="*/ 295008 w 532171"/>
              <a:gd name="connsiteY3" fmla="*/ 15735 h 1167364"/>
              <a:gd name="connsiteX4" fmla="*/ 299523 w 532171"/>
              <a:gd name="connsiteY4" fmla="*/ 18316 h 1167364"/>
              <a:gd name="connsiteX5" fmla="*/ 303752 w 532171"/>
              <a:gd name="connsiteY5" fmla="*/ 23298 h 1167364"/>
              <a:gd name="connsiteX6" fmla="*/ 307695 w 532171"/>
              <a:gd name="connsiteY6" fmla="*/ 30699 h 1167364"/>
              <a:gd name="connsiteX7" fmla="*/ 311401 w 532171"/>
              <a:gd name="connsiteY7" fmla="*/ 36185 h 1167364"/>
              <a:gd name="connsiteX8" fmla="*/ 314858 w 532171"/>
              <a:gd name="connsiteY8" fmla="*/ 39728 h 1167364"/>
              <a:gd name="connsiteX9" fmla="*/ 318040 w 532171"/>
              <a:gd name="connsiteY9" fmla="*/ 42243 h 1167364"/>
              <a:gd name="connsiteX10" fmla="*/ 320945 w 532171"/>
              <a:gd name="connsiteY10" fmla="*/ 43710 h 1167364"/>
              <a:gd name="connsiteX11" fmla="*/ 322497 w 532171"/>
              <a:gd name="connsiteY11" fmla="*/ 44901 h 1167364"/>
              <a:gd name="connsiteX12" fmla="*/ 322697 w 532171"/>
              <a:gd name="connsiteY12" fmla="*/ 45815 h 1167364"/>
              <a:gd name="connsiteX13" fmla="*/ 325412 w 532171"/>
              <a:gd name="connsiteY13" fmla="*/ 47710 h 1167364"/>
              <a:gd name="connsiteX14" fmla="*/ 330641 w 532171"/>
              <a:gd name="connsiteY14" fmla="*/ 50596 h 1167364"/>
              <a:gd name="connsiteX15" fmla="*/ 333946 w 532171"/>
              <a:gd name="connsiteY15" fmla="*/ 53483 h 1167364"/>
              <a:gd name="connsiteX16" fmla="*/ 335337 w 532171"/>
              <a:gd name="connsiteY16" fmla="*/ 56359 h 1167364"/>
              <a:gd name="connsiteX17" fmla="*/ 340500 w 532171"/>
              <a:gd name="connsiteY17" fmla="*/ 59341 h 1167364"/>
              <a:gd name="connsiteX18" fmla="*/ 349444 w 532171"/>
              <a:gd name="connsiteY18" fmla="*/ 62408 h 1167364"/>
              <a:gd name="connsiteX19" fmla="*/ 355949 w 532171"/>
              <a:gd name="connsiteY19" fmla="*/ 63875 h 1167364"/>
              <a:gd name="connsiteX20" fmla="*/ 360007 w 532171"/>
              <a:gd name="connsiteY20" fmla="*/ 63741 h 1167364"/>
              <a:gd name="connsiteX21" fmla="*/ 365827 w 532171"/>
              <a:gd name="connsiteY21" fmla="*/ 66189 h 1167364"/>
              <a:gd name="connsiteX22" fmla="*/ 373409 w 532171"/>
              <a:gd name="connsiteY22" fmla="*/ 71237 h 1167364"/>
              <a:gd name="connsiteX23" fmla="*/ 378038 w 532171"/>
              <a:gd name="connsiteY23" fmla="*/ 74743 h 1167364"/>
              <a:gd name="connsiteX24" fmla="*/ 379704 w 532171"/>
              <a:gd name="connsiteY24" fmla="*/ 76695 h 1167364"/>
              <a:gd name="connsiteX25" fmla="*/ 384667 w 532171"/>
              <a:gd name="connsiteY25" fmla="*/ 79867 h 1167364"/>
              <a:gd name="connsiteX26" fmla="*/ 397050 w 532171"/>
              <a:gd name="connsiteY26" fmla="*/ 86430 h 1167364"/>
              <a:gd name="connsiteX27" fmla="*/ 402507 w 532171"/>
              <a:gd name="connsiteY27" fmla="*/ 88077 h 1167364"/>
              <a:gd name="connsiteX28" fmla="*/ 405098 w 532171"/>
              <a:gd name="connsiteY28" fmla="*/ 89582 h 1167364"/>
              <a:gd name="connsiteX29" fmla="*/ 406632 w 532171"/>
              <a:gd name="connsiteY29" fmla="*/ 91487 h 1167364"/>
              <a:gd name="connsiteX30" fmla="*/ 408146 w 532171"/>
              <a:gd name="connsiteY30" fmla="*/ 92078 h 1167364"/>
              <a:gd name="connsiteX31" fmla="*/ 409642 w 532171"/>
              <a:gd name="connsiteY31" fmla="*/ 91335 h 1167364"/>
              <a:gd name="connsiteX32" fmla="*/ 412747 w 532171"/>
              <a:gd name="connsiteY32" fmla="*/ 92021 h 1167364"/>
              <a:gd name="connsiteX33" fmla="*/ 417471 w 532171"/>
              <a:gd name="connsiteY33" fmla="*/ 94136 h 1167364"/>
              <a:gd name="connsiteX34" fmla="*/ 421167 w 532171"/>
              <a:gd name="connsiteY34" fmla="*/ 96698 h 1167364"/>
              <a:gd name="connsiteX35" fmla="*/ 425920 w 532171"/>
              <a:gd name="connsiteY35" fmla="*/ 102346 h 1167364"/>
              <a:gd name="connsiteX36" fmla="*/ 427434 w 532171"/>
              <a:gd name="connsiteY36" fmla="*/ 104604 h 1167364"/>
              <a:gd name="connsiteX37" fmla="*/ 428072 w 532171"/>
              <a:gd name="connsiteY37" fmla="*/ 106623 h 1167364"/>
              <a:gd name="connsiteX38" fmla="*/ 427844 w 532171"/>
              <a:gd name="connsiteY38" fmla="*/ 108404 h 1167364"/>
              <a:gd name="connsiteX39" fmla="*/ 426396 w 532171"/>
              <a:gd name="connsiteY39" fmla="*/ 110309 h 1167364"/>
              <a:gd name="connsiteX40" fmla="*/ 423729 w 532171"/>
              <a:gd name="connsiteY40" fmla="*/ 112328 h 1167364"/>
              <a:gd name="connsiteX41" fmla="*/ 422938 w 532171"/>
              <a:gd name="connsiteY41" fmla="*/ 113214 h 1167364"/>
              <a:gd name="connsiteX42" fmla="*/ 422881 w 532171"/>
              <a:gd name="connsiteY42" fmla="*/ 114062 h 1167364"/>
              <a:gd name="connsiteX43" fmla="*/ 422205 w 532171"/>
              <a:gd name="connsiteY43" fmla="*/ 115767 h 1167364"/>
              <a:gd name="connsiteX44" fmla="*/ 419995 w 532171"/>
              <a:gd name="connsiteY44" fmla="*/ 119405 h 1167364"/>
              <a:gd name="connsiteX45" fmla="*/ 419433 w 532171"/>
              <a:gd name="connsiteY45" fmla="*/ 121101 h 1167364"/>
              <a:gd name="connsiteX46" fmla="*/ 419310 w 532171"/>
              <a:gd name="connsiteY46" fmla="*/ 122358 h 1167364"/>
              <a:gd name="connsiteX47" fmla="*/ 417909 w 532171"/>
              <a:gd name="connsiteY47" fmla="*/ 123730 h 1167364"/>
              <a:gd name="connsiteX48" fmla="*/ 414185 w 532171"/>
              <a:gd name="connsiteY48" fmla="*/ 126263 h 1167364"/>
              <a:gd name="connsiteX49" fmla="*/ 413413 w 532171"/>
              <a:gd name="connsiteY49" fmla="*/ 127492 h 1167364"/>
              <a:gd name="connsiteX50" fmla="*/ 413223 w 532171"/>
              <a:gd name="connsiteY50" fmla="*/ 128816 h 1167364"/>
              <a:gd name="connsiteX51" fmla="*/ 412756 w 532171"/>
              <a:gd name="connsiteY51" fmla="*/ 129607 h 1167364"/>
              <a:gd name="connsiteX52" fmla="*/ 412252 w 532171"/>
              <a:gd name="connsiteY52" fmla="*/ 129940 h 1167364"/>
              <a:gd name="connsiteX53" fmla="*/ 411537 w 532171"/>
              <a:gd name="connsiteY53" fmla="*/ 131264 h 1167364"/>
              <a:gd name="connsiteX54" fmla="*/ 410956 w 532171"/>
              <a:gd name="connsiteY54" fmla="*/ 133464 h 1167364"/>
              <a:gd name="connsiteX55" fmla="*/ 410899 w 532171"/>
              <a:gd name="connsiteY55" fmla="*/ 136284 h 1167364"/>
              <a:gd name="connsiteX56" fmla="*/ 411356 w 532171"/>
              <a:gd name="connsiteY56" fmla="*/ 139732 h 1167364"/>
              <a:gd name="connsiteX57" fmla="*/ 411261 w 532171"/>
              <a:gd name="connsiteY57" fmla="*/ 140846 h 1167364"/>
              <a:gd name="connsiteX58" fmla="*/ 410442 w 532171"/>
              <a:gd name="connsiteY58" fmla="*/ 141437 h 1167364"/>
              <a:gd name="connsiteX59" fmla="*/ 409975 w 532171"/>
              <a:gd name="connsiteY59" fmla="*/ 142237 h 1167364"/>
              <a:gd name="connsiteX60" fmla="*/ 409813 w 532171"/>
              <a:gd name="connsiteY60" fmla="*/ 143846 h 1167364"/>
              <a:gd name="connsiteX61" fmla="*/ 409108 w 532171"/>
              <a:gd name="connsiteY61" fmla="*/ 145027 h 1167364"/>
              <a:gd name="connsiteX62" fmla="*/ 407879 w 532171"/>
              <a:gd name="connsiteY62" fmla="*/ 145780 h 1167364"/>
              <a:gd name="connsiteX63" fmla="*/ 407422 w 532171"/>
              <a:gd name="connsiteY63" fmla="*/ 146637 h 1167364"/>
              <a:gd name="connsiteX64" fmla="*/ 407746 w 532171"/>
              <a:gd name="connsiteY64" fmla="*/ 147618 h 1167364"/>
              <a:gd name="connsiteX65" fmla="*/ 406841 w 532171"/>
              <a:gd name="connsiteY65" fmla="*/ 148580 h 1167364"/>
              <a:gd name="connsiteX66" fmla="*/ 404708 w 532171"/>
              <a:gd name="connsiteY66" fmla="*/ 149533 h 1167364"/>
              <a:gd name="connsiteX67" fmla="*/ 403403 w 532171"/>
              <a:gd name="connsiteY67" fmla="*/ 150923 h 1167364"/>
              <a:gd name="connsiteX68" fmla="*/ 402917 w 532171"/>
              <a:gd name="connsiteY68" fmla="*/ 152742 h 1167364"/>
              <a:gd name="connsiteX69" fmla="*/ 401726 w 532171"/>
              <a:gd name="connsiteY69" fmla="*/ 154371 h 1167364"/>
              <a:gd name="connsiteX70" fmla="*/ 399831 w 532171"/>
              <a:gd name="connsiteY70" fmla="*/ 155810 h 1167364"/>
              <a:gd name="connsiteX71" fmla="*/ 399212 w 532171"/>
              <a:gd name="connsiteY71" fmla="*/ 157724 h 1167364"/>
              <a:gd name="connsiteX72" fmla="*/ 400202 w 532171"/>
              <a:gd name="connsiteY72" fmla="*/ 161267 h 1167364"/>
              <a:gd name="connsiteX73" fmla="*/ 411880 w 532171"/>
              <a:gd name="connsiteY73" fmla="*/ 160039 h 1167364"/>
              <a:gd name="connsiteX74" fmla="*/ 421396 w 532171"/>
              <a:gd name="connsiteY74" fmla="*/ 161334 h 1167364"/>
              <a:gd name="connsiteX75" fmla="*/ 432654 w 532171"/>
              <a:gd name="connsiteY75" fmla="*/ 164744 h 1167364"/>
              <a:gd name="connsiteX76" fmla="*/ 440122 w 532171"/>
              <a:gd name="connsiteY76" fmla="*/ 165935 h 1167364"/>
              <a:gd name="connsiteX77" fmla="*/ 443808 w 532171"/>
              <a:gd name="connsiteY77" fmla="*/ 164906 h 1167364"/>
              <a:gd name="connsiteX78" fmla="*/ 446541 w 532171"/>
              <a:gd name="connsiteY78" fmla="*/ 165049 h 1167364"/>
              <a:gd name="connsiteX79" fmla="*/ 448323 w 532171"/>
              <a:gd name="connsiteY79" fmla="*/ 166373 h 1167364"/>
              <a:gd name="connsiteX80" fmla="*/ 450713 w 532171"/>
              <a:gd name="connsiteY80" fmla="*/ 166640 h 1167364"/>
              <a:gd name="connsiteX81" fmla="*/ 453714 w 532171"/>
              <a:gd name="connsiteY81" fmla="*/ 165858 h 1167364"/>
              <a:gd name="connsiteX82" fmla="*/ 456200 w 532171"/>
              <a:gd name="connsiteY82" fmla="*/ 166458 h 1167364"/>
              <a:gd name="connsiteX83" fmla="*/ 458162 w 532171"/>
              <a:gd name="connsiteY83" fmla="*/ 168440 h 1167364"/>
              <a:gd name="connsiteX84" fmla="*/ 459943 w 532171"/>
              <a:gd name="connsiteY84" fmla="*/ 167944 h 1167364"/>
              <a:gd name="connsiteX85" fmla="*/ 461543 w 532171"/>
              <a:gd name="connsiteY85" fmla="*/ 164992 h 1167364"/>
              <a:gd name="connsiteX86" fmla="*/ 463382 w 532171"/>
              <a:gd name="connsiteY86" fmla="*/ 162830 h 1167364"/>
              <a:gd name="connsiteX87" fmla="*/ 465458 w 532171"/>
              <a:gd name="connsiteY87" fmla="*/ 161477 h 1167364"/>
              <a:gd name="connsiteX88" fmla="*/ 468039 w 532171"/>
              <a:gd name="connsiteY88" fmla="*/ 161068 h 1167364"/>
              <a:gd name="connsiteX89" fmla="*/ 471135 w 532171"/>
              <a:gd name="connsiteY89" fmla="*/ 161610 h 1167364"/>
              <a:gd name="connsiteX90" fmla="*/ 473602 w 532171"/>
              <a:gd name="connsiteY90" fmla="*/ 162696 h 1167364"/>
              <a:gd name="connsiteX91" fmla="*/ 475450 w 532171"/>
              <a:gd name="connsiteY91" fmla="*/ 164325 h 1167364"/>
              <a:gd name="connsiteX92" fmla="*/ 477460 w 532171"/>
              <a:gd name="connsiteY92" fmla="*/ 164277 h 1167364"/>
              <a:gd name="connsiteX93" fmla="*/ 479641 w 532171"/>
              <a:gd name="connsiteY93" fmla="*/ 162553 h 1167364"/>
              <a:gd name="connsiteX94" fmla="*/ 480689 w 532171"/>
              <a:gd name="connsiteY94" fmla="*/ 160487 h 1167364"/>
              <a:gd name="connsiteX95" fmla="*/ 480593 w 532171"/>
              <a:gd name="connsiteY95" fmla="*/ 158076 h 1167364"/>
              <a:gd name="connsiteX96" fmla="*/ 481460 w 532171"/>
              <a:gd name="connsiteY96" fmla="*/ 156353 h 1167364"/>
              <a:gd name="connsiteX97" fmla="*/ 483280 w 532171"/>
              <a:gd name="connsiteY97" fmla="*/ 155314 h 1167364"/>
              <a:gd name="connsiteX98" fmla="*/ 484508 w 532171"/>
              <a:gd name="connsiteY98" fmla="*/ 153914 h 1167364"/>
              <a:gd name="connsiteX99" fmla="*/ 485146 w 532171"/>
              <a:gd name="connsiteY99" fmla="*/ 152142 h 1167364"/>
              <a:gd name="connsiteX100" fmla="*/ 487308 w 532171"/>
              <a:gd name="connsiteY100" fmla="*/ 151066 h 1167364"/>
              <a:gd name="connsiteX101" fmla="*/ 490995 w 532171"/>
              <a:gd name="connsiteY101" fmla="*/ 150676 h 1167364"/>
              <a:gd name="connsiteX102" fmla="*/ 492928 w 532171"/>
              <a:gd name="connsiteY102" fmla="*/ 149809 h 1167364"/>
              <a:gd name="connsiteX103" fmla="*/ 493100 w 532171"/>
              <a:gd name="connsiteY103" fmla="*/ 148466 h 1167364"/>
              <a:gd name="connsiteX104" fmla="*/ 494186 w 532171"/>
              <a:gd name="connsiteY104" fmla="*/ 147228 h 1167364"/>
              <a:gd name="connsiteX105" fmla="*/ 496195 w 532171"/>
              <a:gd name="connsiteY105" fmla="*/ 146094 h 1167364"/>
              <a:gd name="connsiteX106" fmla="*/ 497576 w 532171"/>
              <a:gd name="connsiteY106" fmla="*/ 144685 h 1167364"/>
              <a:gd name="connsiteX107" fmla="*/ 498319 w 532171"/>
              <a:gd name="connsiteY107" fmla="*/ 142999 h 1167364"/>
              <a:gd name="connsiteX108" fmla="*/ 499529 w 532171"/>
              <a:gd name="connsiteY108" fmla="*/ 141932 h 1167364"/>
              <a:gd name="connsiteX109" fmla="*/ 501224 w 532171"/>
              <a:gd name="connsiteY109" fmla="*/ 141503 h 1167364"/>
              <a:gd name="connsiteX110" fmla="*/ 503111 w 532171"/>
              <a:gd name="connsiteY110" fmla="*/ 137950 h 1167364"/>
              <a:gd name="connsiteX111" fmla="*/ 505177 w 532171"/>
              <a:gd name="connsiteY111" fmla="*/ 131302 h 1167364"/>
              <a:gd name="connsiteX112" fmla="*/ 506406 w 532171"/>
              <a:gd name="connsiteY112" fmla="*/ 122329 h 1167364"/>
              <a:gd name="connsiteX113" fmla="*/ 506835 w 532171"/>
              <a:gd name="connsiteY113" fmla="*/ 109632 h 1167364"/>
              <a:gd name="connsiteX114" fmla="*/ 508921 w 532171"/>
              <a:gd name="connsiteY114" fmla="*/ 109642 h 1167364"/>
              <a:gd name="connsiteX115" fmla="*/ 509892 w 532171"/>
              <a:gd name="connsiteY115" fmla="*/ 110585 h 1167364"/>
              <a:gd name="connsiteX116" fmla="*/ 511435 w 532171"/>
              <a:gd name="connsiteY116" fmla="*/ 111071 h 1167364"/>
              <a:gd name="connsiteX117" fmla="*/ 513054 w 532171"/>
              <a:gd name="connsiteY117" fmla="*/ 110004 h 1167364"/>
              <a:gd name="connsiteX118" fmla="*/ 514436 w 532171"/>
              <a:gd name="connsiteY118" fmla="*/ 109508 h 1167364"/>
              <a:gd name="connsiteX119" fmla="*/ 516617 w 532171"/>
              <a:gd name="connsiteY119" fmla="*/ 109471 h 1167364"/>
              <a:gd name="connsiteX120" fmla="*/ 517798 w 532171"/>
              <a:gd name="connsiteY120" fmla="*/ 108270 h 1167364"/>
              <a:gd name="connsiteX121" fmla="*/ 519179 w 532171"/>
              <a:gd name="connsiteY121" fmla="*/ 108080 h 1167364"/>
              <a:gd name="connsiteX122" fmla="*/ 520122 w 532171"/>
              <a:gd name="connsiteY122" fmla="*/ 108728 h 1167364"/>
              <a:gd name="connsiteX123" fmla="*/ 521037 w 532171"/>
              <a:gd name="connsiteY123" fmla="*/ 109518 h 1167364"/>
              <a:gd name="connsiteX124" fmla="*/ 522980 w 532171"/>
              <a:gd name="connsiteY124" fmla="*/ 109699 h 1167364"/>
              <a:gd name="connsiteX125" fmla="*/ 524523 w 532171"/>
              <a:gd name="connsiteY125" fmla="*/ 111757 h 1167364"/>
              <a:gd name="connsiteX126" fmla="*/ 526218 w 532171"/>
              <a:gd name="connsiteY126" fmla="*/ 112385 h 1167364"/>
              <a:gd name="connsiteX127" fmla="*/ 526942 w 532171"/>
              <a:gd name="connsiteY127" fmla="*/ 114748 h 1167364"/>
              <a:gd name="connsiteX128" fmla="*/ 528037 w 532171"/>
              <a:gd name="connsiteY128" fmla="*/ 120967 h 1167364"/>
              <a:gd name="connsiteX129" fmla="*/ 530076 w 532171"/>
              <a:gd name="connsiteY129" fmla="*/ 124644 h 1167364"/>
              <a:gd name="connsiteX130" fmla="*/ 532095 w 532171"/>
              <a:gd name="connsiteY130" fmla="*/ 128835 h 1167364"/>
              <a:gd name="connsiteX131" fmla="*/ 532171 w 532171"/>
              <a:gd name="connsiteY131" fmla="*/ 130702 h 1167364"/>
              <a:gd name="connsiteX132" fmla="*/ 531038 w 532171"/>
              <a:gd name="connsiteY132" fmla="*/ 132588 h 1167364"/>
              <a:gd name="connsiteX133" fmla="*/ 530847 w 532171"/>
              <a:gd name="connsiteY133" fmla="*/ 135302 h 1167364"/>
              <a:gd name="connsiteX134" fmla="*/ 530142 w 532171"/>
              <a:gd name="connsiteY134" fmla="*/ 141941 h 1167364"/>
              <a:gd name="connsiteX135" fmla="*/ 529904 w 532171"/>
              <a:gd name="connsiteY135" fmla="*/ 144389 h 1167364"/>
              <a:gd name="connsiteX136" fmla="*/ 530609 w 532171"/>
              <a:gd name="connsiteY136" fmla="*/ 146056 h 1167364"/>
              <a:gd name="connsiteX137" fmla="*/ 530866 w 532171"/>
              <a:gd name="connsiteY137" fmla="*/ 148390 h 1167364"/>
              <a:gd name="connsiteX138" fmla="*/ 529771 w 532171"/>
              <a:gd name="connsiteY138" fmla="*/ 151238 h 1167364"/>
              <a:gd name="connsiteX139" fmla="*/ 527637 w 532171"/>
              <a:gd name="connsiteY139" fmla="*/ 155505 h 1167364"/>
              <a:gd name="connsiteX140" fmla="*/ 525570 w 532171"/>
              <a:gd name="connsiteY140" fmla="*/ 156657 h 1167364"/>
              <a:gd name="connsiteX141" fmla="*/ 525037 w 532171"/>
              <a:gd name="connsiteY141" fmla="*/ 156705 h 1167364"/>
              <a:gd name="connsiteX142" fmla="*/ 522237 w 532171"/>
              <a:gd name="connsiteY142" fmla="*/ 159172 h 1167364"/>
              <a:gd name="connsiteX143" fmla="*/ 520265 w 532171"/>
              <a:gd name="connsiteY143" fmla="*/ 160096 h 1167364"/>
              <a:gd name="connsiteX144" fmla="*/ 519122 w 532171"/>
              <a:gd name="connsiteY144" fmla="*/ 159477 h 1167364"/>
              <a:gd name="connsiteX145" fmla="*/ 517817 w 532171"/>
              <a:gd name="connsiteY145" fmla="*/ 160544 h 1167364"/>
              <a:gd name="connsiteX146" fmla="*/ 516350 w 532171"/>
              <a:gd name="connsiteY146" fmla="*/ 163316 h 1167364"/>
              <a:gd name="connsiteX147" fmla="*/ 514560 w 532171"/>
              <a:gd name="connsiteY147" fmla="*/ 164554 h 1167364"/>
              <a:gd name="connsiteX148" fmla="*/ 511321 w 532171"/>
              <a:gd name="connsiteY148" fmla="*/ 165239 h 1167364"/>
              <a:gd name="connsiteX149" fmla="*/ 510349 w 532171"/>
              <a:gd name="connsiteY149" fmla="*/ 165563 h 1167364"/>
              <a:gd name="connsiteX150" fmla="*/ 508463 w 532171"/>
              <a:gd name="connsiteY150" fmla="*/ 165468 h 1167364"/>
              <a:gd name="connsiteX151" fmla="*/ 506844 w 532171"/>
              <a:gd name="connsiteY151" fmla="*/ 166154 h 1167364"/>
              <a:gd name="connsiteX152" fmla="*/ 505492 w 532171"/>
              <a:gd name="connsiteY152" fmla="*/ 167630 h 1167364"/>
              <a:gd name="connsiteX153" fmla="*/ 504054 w 532171"/>
              <a:gd name="connsiteY153" fmla="*/ 168183 h 1167364"/>
              <a:gd name="connsiteX154" fmla="*/ 502520 w 532171"/>
              <a:gd name="connsiteY154" fmla="*/ 167811 h 1167364"/>
              <a:gd name="connsiteX155" fmla="*/ 501129 w 532171"/>
              <a:gd name="connsiteY155" fmla="*/ 168354 h 1167364"/>
              <a:gd name="connsiteX156" fmla="*/ 499881 w 532171"/>
              <a:gd name="connsiteY156" fmla="*/ 169812 h 1167364"/>
              <a:gd name="connsiteX157" fmla="*/ 499158 w 532171"/>
              <a:gd name="connsiteY157" fmla="*/ 171392 h 1167364"/>
              <a:gd name="connsiteX158" fmla="*/ 498958 w 532171"/>
              <a:gd name="connsiteY158" fmla="*/ 173098 h 1167364"/>
              <a:gd name="connsiteX159" fmla="*/ 497738 w 532171"/>
              <a:gd name="connsiteY159" fmla="*/ 174260 h 1167364"/>
              <a:gd name="connsiteX160" fmla="*/ 495490 w 532171"/>
              <a:gd name="connsiteY160" fmla="*/ 174879 h 1167364"/>
              <a:gd name="connsiteX161" fmla="*/ 494709 w 532171"/>
              <a:gd name="connsiteY161" fmla="*/ 175736 h 1167364"/>
              <a:gd name="connsiteX162" fmla="*/ 494852 w 532171"/>
              <a:gd name="connsiteY162" fmla="*/ 176926 h 1167364"/>
              <a:gd name="connsiteX163" fmla="*/ 493843 w 532171"/>
              <a:gd name="connsiteY163" fmla="*/ 177851 h 1167364"/>
              <a:gd name="connsiteX164" fmla="*/ 490042 w 532171"/>
              <a:gd name="connsiteY164" fmla="*/ 178822 h 1167364"/>
              <a:gd name="connsiteX165" fmla="*/ 487289 w 532171"/>
              <a:gd name="connsiteY165" fmla="*/ 180537 h 1167364"/>
              <a:gd name="connsiteX166" fmla="*/ 485594 w 532171"/>
              <a:gd name="connsiteY166" fmla="*/ 183003 h 1167364"/>
              <a:gd name="connsiteX167" fmla="*/ 483803 w 532171"/>
              <a:gd name="connsiteY167" fmla="*/ 184556 h 1167364"/>
              <a:gd name="connsiteX168" fmla="*/ 480984 w 532171"/>
              <a:gd name="connsiteY168" fmla="*/ 185508 h 1167364"/>
              <a:gd name="connsiteX169" fmla="*/ 477155 w 532171"/>
              <a:gd name="connsiteY169" fmla="*/ 188023 h 1167364"/>
              <a:gd name="connsiteX170" fmla="*/ 476602 w 532171"/>
              <a:gd name="connsiteY170" fmla="*/ 189576 h 1167364"/>
              <a:gd name="connsiteX171" fmla="*/ 478060 w 532171"/>
              <a:gd name="connsiteY171" fmla="*/ 191005 h 1167364"/>
              <a:gd name="connsiteX172" fmla="*/ 478584 w 532171"/>
              <a:gd name="connsiteY172" fmla="*/ 192281 h 1167364"/>
              <a:gd name="connsiteX173" fmla="*/ 478174 w 532171"/>
              <a:gd name="connsiteY173" fmla="*/ 193395 h 1167364"/>
              <a:gd name="connsiteX174" fmla="*/ 476983 w 532171"/>
              <a:gd name="connsiteY174" fmla="*/ 193547 h 1167364"/>
              <a:gd name="connsiteX175" fmla="*/ 475002 w 532171"/>
              <a:gd name="connsiteY175" fmla="*/ 192738 h 1167364"/>
              <a:gd name="connsiteX176" fmla="*/ 473593 w 532171"/>
              <a:gd name="connsiteY176" fmla="*/ 192567 h 1167364"/>
              <a:gd name="connsiteX177" fmla="*/ 472754 w 532171"/>
              <a:gd name="connsiteY177" fmla="*/ 193043 h 1167364"/>
              <a:gd name="connsiteX178" fmla="*/ 472354 w 532171"/>
              <a:gd name="connsiteY178" fmla="*/ 193938 h 1167364"/>
              <a:gd name="connsiteX179" fmla="*/ 472402 w 532171"/>
              <a:gd name="connsiteY179" fmla="*/ 195253 h 1167364"/>
              <a:gd name="connsiteX180" fmla="*/ 471697 w 532171"/>
              <a:gd name="connsiteY180" fmla="*/ 196148 h 1167364"/>
              <a:gd name="connsiteX181" fmla="*/ 470230 w 532171"/>
              <a:gd name="connsiteY181" fmla="*/ 196624 h 1167364"/>
              <a:gd name="connsiteX182" fmla="*/ 469306 w 532171"/>
              <a:gd name="connsiteY182" fmla="*/ 197710 h 1167364"/>
              <a:gd name="connsiteX183" fmla="*/ 468916 w 532171"/>
              <a:gd name="connsiteY183" fmla="*/ 199415 h 1167364"/>
              <a:gd name="connsiteX184" fmla="*/ 467077 w 532171"/>
              <a:gd name="connsiteY184" fmla="*/ 201568 h 1167364"/>
              <a:gd name="connsiteX185" fmla="*/ 463801 w 532171"/>
              <a:gd name="connsiteY185" fmla="*/ 204158 h 1167364"/>
              <a:gd name="connsiteX186" fmla="*/ 461220 w 532171"/>
              <a:gd name="connsiteY186" fmla="*/ 207654 h 1167364"/>
              <a:gd name="connsiteX187" fmla="*/ 459324 w 532171"/>
              <a:gd name="connsiteY187" fmla="*/ 212055 h 1167364"/>
              <a:gd name="connsiteX188" fmla="*/ 457114 w 532171"/>
              <a:gd name="connsiteY188" fmla="*/ 214950 h 1167364"/>
              <a:gd name="connsiteX189" fmla="*/ 454581 w 532171"/>
              <a:gd name="connsiteY189" fmla="*/ 216341 h 1167364"/>
              <a:gd name="connsiteX190" fmla="*/ 452837 w 532171"/>
              <a:gd name="connsiteY190" fmla="*/ 218322 h 1167364"/>
              <a:gd name="connsiteX191" fmla="*/ 451885 w 532171"/>
              <a:gd name="connsiteY191" fmla="*/ 220894 h 1167364"/>
              <a:gd name="connsiteX192" fmla="*/ 449180 w 532171"/>
              <a:gd name="connsiteY192" fmla="*/ 224875 h 1167364"/>
              <a:gd name="connsiteX193" fmla="*/ 444741 w 532171"/>
              <a:gd name="connsiteY193" fmla="*/ 230286 h 1167364"/>
              <a:gd name="connsiteX194" fmla="*/ 440712 w 532171"/>
              <a:gd name="connsiteY194" fmla="*/ 234000 h 1167364"/>
              <a:gd name="connsiteX195" fmla="*/ 437093 w 532171"/>
              <a:gd name="connsiteY195" fmla="*/ 236020 h 1167364"/>
              <a:gd name="connsiteX196" fmla="*/ 435064 w 532171"/>
              <a:gd name="connsiteY196" fmla="*/ 238306 h 1167364"/>
              <a:gd name="connsiteX197" fmla="*/ 434616 w 532171"/>
              <a:gd name="connsiteY197" fmla="*/ 240849 h 1167364"/>
              <a:gd name="connsiteX198" fmla="*/ 432273 w 532171"/>
              <a:gd name="connsiteY198" fmla="*/ 243754 h 1167364"/>
              <a:gd name="connsiteX199" fmla="*/ 428034 w 532171"/>
              <a:gd name="connsiteY199" fmla="*/ 247012 h 1167364"/>
              <a:gd name="connsiteX200" fmla="*/ 426834 w 532171"/>
              <a:gd name="connsiteY200" fmla="*/ 248478 h 1167364"/>
              <a:gd name="connsiteX201" fmla="*/ 425844 w 532171"/>
              <a:gd name="connsiteY201" fmla="*/ 249678 h 1167364"/>
              <a:gd name="connsiteX202" fmla="*/ 425701 w 532171"/>
              <a:gd name="connsiteY202" fmla="*/ 251774 h 1167364"/>
              <a:gd name="connsiteX203" fmla="*/ 424053 w 532171"/>
              <a:gd name="connsiteY203" fmla="*/ 254527 h 1167364"/>
              <a:gd name="connsiteX204" fmla="*/ 420881 w 532171"/>
              <a:gd name="connsiteY204" fmla="*/ 257946 h 1167364"/>
              <a:gd name="connsiteX205" fmla="*/ 419776 w 532171"/>
              <a:gd name="connsiteY205" fmla="*/ 260909 h 1167364"/>
              <a:gd name="connsiteX206" fmla="*/ 421214 w 532171"/>
              <a:gd name="connsiteY206" fmla="*/ 264652 h 1167364"/>
              <a:gd name="connsiteX207" fmla="*/ 421424 w 532171"/>
              <a:gd name="connsiteY207" fmla="*/ 269195 h 1167364"/>
              <a:gd name="connsiteX208" fmla="*/ 420795 w 532171"/>
              <a:gd name="connsiteY208" fmla="*/ 271015 h 1167364"/>
              <a:gd name="connsiteX209" fmla="*/ 419405 w 532171"/>
              <a:gd name="connsiteY209" fmla="*/ 271633 h 1167364"/>
              <a:gd name="connsiteX210" fmla="*/ 419090 w 532171"/>
              <a:gd name="connsiteY210" fmla="*/ 272805 h 1167364"/>
              <a:gd name="connsiteX211" fmla="*/ 419843 w 532171"/>
              <a:gd name="connsiteY211" fmla="*/ 274539 h 1167364"/>
              <a:gd name="connsiteX212" fmla="*/ 419881 w 532171"/>
              <a:gd name="connsiteY212" fmla="*/ 276815 h 1167364"/>
              <a:gd name="connsiteX213" fmla="*/ 419214 w 532171"/>
              <a:gd name="connsiteY213" fmla="*/ 279644 h 1167364"/>
              <a:gd name="connsiteX214" fmla="*/ 417747 w 532171"/>
              <a:gd name="connsiteY214" fmla="*/ 282883 h 1167364"/>
              <a:gd name="connsiteX215" fmla="*/ 415471 w 532171"/>
              <a:gd name="connsiteY215" fmla="*/ 286531 h 1167364"/>
              <a:gd name="connsiteX216" fmla="*/ 414919 w 532171"/>
              <a:gd name="connsiteY216" fmla="*/ 288969 h 1167364"/>
              <a:gd name="connsiteX217" fmla="*/ 416100 w 532171"/>
              <a:gd name="connsiteY217" fmla="*/ 290198 h 1167364"/>
              <a:gd name="connsiteX218" fmla="*/ 416681 w 532171"/>
              <a:gd name="connsiteY218" fmla="*/ 291503 h 1167364"/>
              <a:gd name="connsiteX219" fmla="*/ 416662 w 532171"/>
              <a:gd name="connsiteY219" fmla="*/ 292894 h 1167364"/>
              <a:gd name="connsiteX220" fmla="*/ 416176 w 532171"/>
              <a:gd name="connsiteY220" fmla="*/ 294904 h 1167364"/>
              <a:gd name="connsiteX221" fmla="*/ 415233 w 532171"/>
              <a:gd name="connsiteY221" fmla="*/ 297542 h 1167364"/>
              <a:gd name="connsiteX222" fmla="*/ 413804 w 532171"/>
              <a:gd name="connsiteY222" fmla="*/ 299504 h 1167364"/>
              <a:gd name="connsiteX223" fmla="*/ 411889 w 532171"/>
              <a:gd name="connsiteY223" fmla="*/ 300780 h 1167364"/>
              <a:gd name="connsiteX224" fmla="*/ 411309 w 532171"/>
              <a:gd name="connsiteY224" fmla="*/ 302400 h 1167364"/>
              <a:gd name="connsiteX225" fmla="*/ 412080 w 532171"/>
              <a:gd name="connsiteY225" fmla="*/ 304352 h 1167364"/>
              <a:gd name="connsiteX226" fmla="*/ 412185 w 532171"/>
              <a:gd name="connsiteY226" fmla="*/ 306391 h 1167364"/>
              <a:gd name="connsiteX227" fmla="*/ 411632 w 532171"/>
              <a:gd name="connsiteY227" fmla="*/ 308514 h 1167364"/>
              <a:gd name="connsiteX228" fmla="*/ 411956 w 532171"/>
              <a:gd name="connsiteY228" fmla="*/ 310582 h 1167364"/>
              <a:gd name="connsiteX229" fmla="*/ 413156 w 532171"/>
              <a:gd name="connsiteY229" fmla="*/ 312591 h 1167364"/>
              <a:gd name="connsiteX230" fmla="*/ 413071 w 532171"/>
              <a:gd name="connsiteY230" fmla="*/ 314887 h 1167364"/>
              <a:gd name="connsiteX231" fmla="*/ 410985 w 532171"/>
              <a:gd name="connsiteY231" fmla="*/ 319601 h 1167364"/>
              <a:gd name="connsiteX232" fmla="*/ 410480 w 532171"/>
              <a:gd name="connsiteY232" fmla="*/ 322516 h 1167364"/>
              <a:gd name="connsiteX233" fmla="*/ 411785 w 532171"/>
              <a:gd name="connsiteY233" fmla="*/ 335023 h 1167364"/>
              <a:gd name="connsiteX234" fmla="*/ 410994 w 532171"/>
              <a:gd name="connsiteY234" fmla="*/ 336775 h 1167364"/>
              <a:gd name="connsiteX235" fmla="*/ 409670 w 532171"/>
              <a:gd name="connsiteY235" fmla="*/ 338794 h 1167364"/>
              <a:gd name="connsiteX236" fmla="*/ 408099 w 532171"/>
              <a:gd name="connsiteY236" fmla="*/ 338947 h 1167364"/>
              <a:gd name="connsiteX237" fmla="*/ 406308 w 532171"/>
              <a:gd name="connsiteY237" fmla="*/ 338594 h 1167364"/>
              <a:gd name="connsiteX238" fmla="*/ 405013 w 532171"/>
              <a:gd name="connsiteY238" fmla="*/ 339852 h 1167364"/>
              <a:gd name="connsiteX239" fmla="*/ 404203 w 532171"/>
              <a:gd name="connsiteY239" fmla="*/ 345405 h 1167364"/>
              <a:gd name="connsiteX240" fmla="*/ 401736 w 532171"/>
              <a:gd name="connsiteY240" fmla="*/ 357444 h 1167364"/>
              <a:gd name="connsiteX241" fmla="*/ 402174 w 532171"/>
              <a:gd name="connsiteY241" fmla="*/ 360312 h 1167364"/>
              <a:gd name="connsiteX242" fmla="*/ 404155 w 532171"/>
              <a:gd name="connsiteY242" fmla="*/ 364969 h 1167364"/>
              <a:gd name="connsiteX243" fmla="*/ 404879 w 532171"/>
              <a:gd name="connsiteY243" fmla="*/ 367941 h 1167364"/>
              <a:gd name="connsiteX244" fmla="*/ 405432 w 532171"/>
              <a:gd name="connsiteY244" fmla="*/ 370179 h 1167364"/>
              <a:gd name="connsiteX245" fmla="*/ 405870 w 532171"/>
              <a:gd name="connsiteY245" fmla="*/ 374428 h 1167364"/>
              <a:gd name="connsiteX246" fmla="*/ 404717 w 532171"/>
              <a:gd name="connsiteY246" fmla="*/ 376342 h 1167364"/>
              <a:gd name="connsiteX247" fmla="*/ 403650 w 532171"/>
              <a:gd name="connsiteY247" fmla="*/ 376675 h 1167364"/>
              <a:gd name="connsiteX248" fmla="*/ 402307 w 532171"/>
              <a:gd name="connsiteY248" fmla="*/ 377752 h 1167364"/>
              <a:gd name="connsiteX249" fmla="*/ 403898 w 532171"/>
              <a:gd name="connsiteY249" fmla="*/ 382943 h 1167364"/>
              <a:gd name="connsiteX250" fmla="*/ 405165 w 532171"/>
              <a:gd name="connsiteY250" fmla="*/ 385333 h 1167364"/>
              <a:gd name="connsiteX251" fmla="*/ 408784 w 532171"/>
              <a:gd name="connsiteY251" fmla="*/ 390248 h 1167364"/>
              <a:gd name="connsiteX252" fmla="*/ 422681 w 532171"/>
              <a:gd name="connsiteY252" fmla="*/ 397087 h 1167364"/>
              <a:gd name="connsiteX253" fmla="*/ 428444 w 532171"/>
              <a:gd name="connsiteY253" fmla="*/ 401126 h 1167364"/>
              <a:gd name="connsiteX254" fmla="*/ 434969 w 532171"/>
              <a:gd name="connsiteY254" fmla="*/ 406641 h 1167364"/>
              <a:gd name="connsiteX255" fmla="*/ 438531 w 532171"/>
              <a:gd name="connsiteY255" fmla="*/ 412318 h 1167364"/>
              <a:gd name="connsiteX256" fmla="*/ 438845 w 532171"/>
              <a:gd name="connsiteY256" fmla="*/ 417004 h 1167364"/>
              <a:gd name="connsiteX257" fmla="*/ 433635 w 532171"/>
              <a:gd name="connsiteY257" fmla="*/ 424024 h 1167364"/>
              <a:gd name="connsiteX258" fmla="*/ 433054 w 532171"/>
              <a:gd name="connsiteY258" fmla="*/ 429930 h 1167364"/>
              <a:gd name="connsiteX259" fmla="*/ 434121 w 532171"/>
              <a:gd name="connsiteY259" fmla="*/ 434092 h 1167364"/>
              <a:gd name="connsiteX260" fmla="*/ 436007 w 532171"/>
              <a:gd name="connsiteY260" fmla="*/ 437959 h 1167364"/>
              <a:gd name="connsiteX261" fmla="*/ 441055 w 532171"/>
              <a:gd name="connsiteY261" fmla="*/ 442989 h 1167364"/>
              <a:gd name="connsiteX262" fmla="*/ 444770 w 532171"/>
              <a:gd name="connsiteY262" fmla="*/ 444836 h 1167364"/>
              <a:gd name="connsiteX263" fmla="*/ 449789 w 532171"/>
              <a:gd name="connsiteY263" fmla="*/ 444636 h 1167364"/>
              <a:gd name="connsiteX264" fmla="*/ 450647 w 532171"/>
              <a:gd name="connsiteY264" fmla="*/ 446046 h 1167364"/>
              <a:gd name="connsiteX265" fmla="*/ 451161 w 532171"/>
              <a:gd name="connsiteY265" fmla="*/ 447284 h 1167364"/>
              <a:gd name="connsiteX266" fmla="*/ 451952 w 532171"/>
              <a:gd name="connsiteY266" fmla="*/ 457524 h 1167364"/>
              <a:gd name="connsiteX267" fmla="*/ 451856 w 532171"/>
              <a:gd name="connsiteY267" fmla="*/ 461381 h 1167364"/>
              <a:gd name="connsiteX268" fmla="*/ 450380 w 532171"/>
              <a:gd name="connsiteY268" fmla="*/ 464925 h 1167364"/>
              <a:gd name="connsiteX269" fmla="*/ 440741 w 532171"/>
              <a:gd name="connsiteY269" fmla="*/ 481250 h 1167364"/>
              <a:gd name="connsiteX270" fmla="*/ 432511 w 532171"/>
              <a:gd name="connsiteY270" fmla="*/ 491271 h 1167364"/>
              <a:gd name="connsiteX271" fmla="*/ 429530 w 532171"/>
              <a:gd name="connsiteY271" fmla="*/ 496824 h 1167364"/>
              <a:gd name="connsiteX272" fmla="*/ 428472 w 532171"/>
              <a:gd name="connsiteY272" fmla="*/ 502777 h 1167364"/>
              <a:gd name="connsiteX273" fmla="*/ 425834 w 532171"/>
              <a:gd name="connsiteY273" fmla="*/ 505615 h 1167364"/>
              <a:gd name="connsiteX274" fmla="*/ 411566 w 532171"/>
              <a:gd name="connsiteY274" fmla="*/ 514645 h 1167364"/>
              <a:gd name="connsiteX275" fmla="*/ 389429 w 532171"/>
              <a:gd name="connsiteY275" fmla="*/ 522731 h 1167364"/>
              <a:gd name="connsiteX276" fmla="*/ 371542 w 532171"/>
              <a:gd name="connsiteY276" fmla="*/ 526942 h 1167364"/>
              <a:gd name="connsiteX277" fmla="*/ 367474 w 532171"/>
              <a:gd name="connsiteY277" fmla="*/ 528361 h 1167364"/>
              <a:gd name="connsiteX278" fmla="*/ 338719 w 532171"/>
              <a:gd name="connsiteY278" fmla="*/ 532999 h 1167364"/>
              <a:gd name="connsiteX279" fmla="*/ 333156 w 532171"/>
              <a:gd name="connsiteY279" fmla="*/ 533648 h 1167364"/>
              <a:gd name="connsiteX280" fmla="*/ 325917 w 532171"/>
              <a:gd name="connsiteY280" fmla="*/ 533238 h 1167364"/>
              <a:gd name="connsiteX281" fmla="*/ 320040 w 532171"/>
              <a:gd name="connsiteY281" fmla="*/ 533857 h 1167364"/>
              <a:gd name="connsiteX282" fmla="*/ 313487 w 532171"/>
              <a:gd name="connsiteY282" fmla="*/ 532590 h 1167364"/>
              <a:gd name="connsiteX283" fmla="*/ 307639 w 532171"/>
              <a:gd name="connsiteY283" fmla="*/ 531133 h 1167364"/>
              <a:gd name="connsiteX284" fmla="*/ 304362 w 532171"/>
              <a:gd name="connsiteY284" fmla="*/ 527513 h 1167364"/>
              <a:gd name="connsiteX285" fmla="*/ 300476 w 532171"/>
              <a:gd name="connsiteY285" fmla="*/ 527066 h 1167364"/>
              <a:gd name="connsiteX286" fmla="*/ 299418 w 532171"/>
              <a:gd name="connsiteY286" fmla="*/ 528875 h 1167364"/>
              <a:gd name="connsiteX287" fmla="*/ 301314 w 532171"/>
              <a:gd name="connsiteY287" fmla="*/ 533495 h 1167364"/>
              <a:gd name="connsiteX288" fmla="*/ 300390 w 532171"/>
              <a:gd name="connsiteY288" fmla="*/ 539067 h 1167364"/>
              <a:gd name="connsiteX289" fmla="*/ 301542 w 532171"/>
              <a:gd name="connsiteY289" fmla="*/ 542248 h 1167364"/>
              <a:gd name="connsiteX290" fmla="*/ 303838 w 532171"/>
              <a:gd name="connsiteY290" fmla="*/ 542887 h 1167364"/>
              <a:gd name="connsiteX291" fmla="*/ 306048 w 532171"/>
              <a:gd name="connsiteY291" fmla="*/ 544534 h 1167364"/>
              <a:gd name="connsiteX292" fmla="*/ 308000 w 532171"/>
              <a:gd name="connsiteY292" fmla="*/ 546745 h 1167364"/>
              <a:gd name="connsiteX293" fmla="*/ 304638 w 532171"/>
              <a:gd name="connsiteY293" fmla="*/ 546973 h 1167364"/>
              <a:gd name="connsiteX294" fmla="*/ 305943 w 532171"/>
              <a:gd name="connsiteY294" fmla="*/ 548735 h 1167364"/>
              <a:gd name="connsiteX295" fmla="*/ 307381 w 532171"/>
              <a:gd name="connsiteY295" fmla="*/ 549764 h 1167364"/>
              <a:gd name="connsiteX296" fmla="*/ 307219 w 532171"/>
              <a:gd name="connsiteY296" fmla="*/ 553450 h 1167364"/>
              <a:gd name="connsiteX297" fmla="*/ 305914 w 532171"/>
              <a:gd name="connsiteY297" fmla="*/ 562347 h 1167364"/>
              <a:gd name="connsiteX298" fmla="*/ 302638 w 532171"/>
              <a:gd name="connsiteY298" fmla="*/ 564251 h 1167364"/>
              <a:gd name="connsiteX299" fmla="*/ 301762 w 532171"/>
              <a:gd name="connsiteY299" fmla="*/ 564766 h 1167364"/>
              <a:gd name="connsiteX300" fmla="*/ 300771 w 532171"/>
              <a:gd name="connsiteY300" fmla="*/ 566690 h 1167364"/>
              <a:gd name="connsiteX301" fmla="*/ 298685 w 532171"/>
              <a:gd name="connsiteY301" fmla="*/ 575243 h 1167364"/>
              <a:gd name="connsiteX302" fmla="*/ 298018 w 532171"/>
              <a:gd name="connsiteY302" fmla="*/ 580806 h 1167364"/>
              <a:gd name="connsiteX303" fmla="*/ 298913 w 532171"/>
              <a:gd name="connsiteY303" fmla="*/ 584396 h 1167364"/>
              <a:gd name="connsiteX304" fmla="*/ 302847 w 532171"/>
              <a:gd name="connsiteY304" fmla="*/ 591959 h 1167364"/>
              <a:gd name="connsiteX305" fmla="*/ 301362 w 532171"/>
              <a:gd name="connsiteY305" fmla="*/ 596884 h 1167364"/>
              <a:gd name="connsiteX306" fmla="*/ 298875 w 532171"/>
              <a:gd name="connsiteY306" fmla="*/ 599561 h 1167364"/>
              <a:gd name="connsiteX307" fmla="*/ 288102 w 532171"/>
              <a:gd name="connsiteY307" fmla="*/ 605075 h 1167364"/>
              <a:gd name="connsiteX308" fmla="*/ 283797 w 532171"/>
              <a:gd name="connsiteY308" fmla="*/ 607285 h 1167364"/>
              <a:gd name="connsiteX309" fmla="*/ 277016 w 532171"/>
              <a:gd name="connsiteY309" fmla="*/ 608799 h 1167364"/>
              <a:gd name="connsiteX310" fmla="*/ 266090 w 532171"/>
              <a:gd name="connsiteY310" fmla="*/ 609057 h 1167364"/>
              <a:gd name="connsiteX311" fmla="*/ 262052 w 532171"/>
              <a:gd name="connsiteY311" fmla="*/ 608714 h 1167364"/>
              <a:gd name="connsiteX312" fmla="*/ 252689 w 532171"/>
              <a:gd name="connsiteY312" fmla="*/ 603685 h 1167364"/>
              <a:gd name="connsiteX313" fmla="*/ 245735 w 532171"/>
              <a:gd name="connsiteY313" fmla="*/ 600675 h 1167364"/>
              <a:gd name="connsiteX314" fmla="*/ 239373 w 532171"/>
              <a:gd name="connsiteY314" fmla="*/ 598284 h 1167364"/>
              <a:gd name="connsiteX315" fmla="*/ 233181 w 532171"/>
              <a:gd name="connsiteY315" fmla="*/ 596855 h 1167364"/>
              <a:gd name="connsiteX316" fmla="*/ 234067 w 532171"/>
              <a:gd name="connsiteY316" fmla="*/ 596132 h 1167364"/>
              <a:gd name="connsiteX317" fmla="*/ 234477 w 532171"/>
              <a:gd name="connsiteY317" fmla="*/ 594836 h 1167364"/>
              <a:gd name="connsiteX318" fmla="*/ 232734 w 532171"/>
              <a:gd name="connsiteY318" fmla="*/ 594112 h 1167364"/>
              <a:gd name="connsiteX319" fmla="*/ 231467 w 532171"/>
              <a:gd name="connsiteY319" fmla="*/ 593950 h 1167364"/>
              <a:gd name="connsiteX320" fmla="*/ 227390 w 532171"/>
              <a:gd name="connsiteY320" fmla="*/ 596550 h 1167364"/>
              <a:gd name="connsiteX321" fmla="*/ 225676 w 532171"/>
              <a:gd name="connsiteY321" fmla="*/ 599208 h 1167364"/>
              <a:gd name="connsiteX322" fmla="*/ 225180 w 532171"/>
              <a:gd name="connsiteY322" fmla="*/ 601542 h 1167364"/>
              <a:gd name="connsiteX323" fmla="*/ 225095 w 532171"/>
              <a:gd name="connsiteY323" fmla="*/ 607142 h 1167364"/>
              <a:gd name="connsiteX324" fmla="*/ 225819 w 532171"/>
              <a:gd name="connsiteY324" fmla="*/ 611857 h 1167364"/>
              <a:gd name="connsiteX325" fmla="*/ 228752 w 532171"/>
              <a:gd name="connsiteY325" fmla="*/ 623506 h 1167364"/>
              <a:gd name="connsiteX326" fmla="*/ 229057 w 532171"/>
              <a:gd name="connsiteY326" fmla="*/ 629859 h 1167364"/>
              <a:gd name="connsiteX327" fmla="*/ 227667 w 532171"/>
              <a:gd name="connsiteY327" fmla="*/ 637898 h 1167364"/>
              <a:gd name="connsiteX328" fmla="*/ 229610 w 532171"/>
              <a:gd name="connsiteY328" fmla="*/ 642642 h 1167364"/>
              <a:gd name="connsiteX329" fmla="*/ 231972 w 532171"/>
              <a:gd name="connsiteY329" fmla="*/ 644785 h 1167364"/>
              <a:gd name="connsiteX330" fmla="*/ 237277 w 532171"/>
              <a:gd name="connsiteY330" fmla="*/ 646909 h 1167364"/>
              <a:gd name="connsiteX331" fmla="*/ 239335 w 532171"/>
              <a:gd name="connsiteY331" fmla="*/ 648357 h 1167364"/>
              <a:gd name="connsiteX332" fmla="*/ 241602 w 532171"/>
              <a:gd name="connsiteY332" fmla="*/ 648128 h 1167364"/>
              <a:gd name="connsiteX333" fmla="*/ 242297 w 532171"/>
              <a:gd name="connsiteY333" fmla="*/ 648690 h 1167364"/>
              <a:gd name="connsiteX334" fmla="*/ 241963 w 532171"/>
              <a:gd name="connsiteY334" fmla="*/ 649728 h 1167364"/>
              <a:gd name="connsiteX335" fmla="*/ 240630 w 532171"/>
              <a:gd name="connsiteY335" fmla="*/ 651777 h 1167364"/>
              <a:gd name="connsiteX336" fmla="*/ 240716 w 532171"/>
              <a:gd name="connsiteY336" fmla="*/ 653939 h 1167364"/>
              <a:gd name="connsiteX337" fmla="*/ 244735 w 532171"/>
              <a:gd name="connsiteY337" fmla="*/ 654577 h 1167364"/>
              <a:gd name="connsiteX338" fmla="*/ 248907 w 532171"/>
              <a:gd name="connsiteY338" fmla="*/ 654139 h 1167364"/>
              <a:gd name="connsiteX339" fmla="*/ 253279 w 532171"/>
              <a:gd name="connsiteY339" fmla="*/ 653176 h 1167364"/>
              <a:gd name="connsiteX340" fmla="*/ 254308 w 532171"/>
              <a:gd name="connsiteY340" fmla="*/ 651672 h 1167364"/>
              <a:gd name="connsiteX341" fmla="*/ 254337 w 532171"/>
              <a:gd name="connsiteY341" fmla="*/ 648528 h 1167364"/>
              <a:gd name="connsiteX342" fmla="*/ 249212 w 532171"/>
              <a:gd name="connsiteY342" fmla="*/ 647976 h 1167364"/>
              <a:gd name="connsiteX343" fmla="*/ 249860 w 532171"/>
              <a:gd name="connsiteY343" fmla="*/ 646804 h 1167364"/>
              <a:gd name="connsiteX344" fmla="*/ 253746 w 532171"/>
              <a:gd name="connsiteY344" fmla="*/ 645528 h 1167364"/>
              <a:gd name="connsiteX345" fmla="*/ 258832 w 532171"/>
              <a:gd name="connsiteY345" fmla="*/ 643442 h 1167364"/>
              <a:gd name="connsiteX346" fmla="*/ 261433 w 532171"/>
              <a:gd name="connsiteY346" fmla="*/ 643051 h 1167364"/>
              <a:gd name="connsiteX347" fmla="*/ 263204 w 532171"/>
              <a:gd name="connsiteY347" fmla="*/ 644452 h 1167364"/>
              <a:gd name="connsiteX348" fmla="*/ 264395 w 532171"/>
              <a:gd name="connsiteY348" fmla="*/ 645737 h 1167364"/>
              <a:gd name="connsiteX349" fmla="*/ 265862 w 532171"/>
              <a:gd name="connsiteY349" fmla="*/ 649119 h 1167364"/>
              <a:gd name="connsiteX350" fmla="*/ 266776 w 532171"/>
              <a:gd name="connsiteY350" fmla="*/ 653586 h 1167364"/>
              <a:gd name="connsiteX351" fmla="*/ 266814 w 532171"/>
              <a:gd name="connsiteY351" fmla="*/ 658968 h 1167364"/>
              <a:gd name="connsiteX352" fmla="*/ 266205 w 532171"/>
              <a:gd name="connsiteY352" fmla="*/ 664045 h 1167364"/>
              <a:gd name="connsiteX353" fmla="*/ 265481 w 532171"/>
              <a:gd name="connsiteY353" fmla="*/ 665845 h 1167364"/>
              <a:gd name="connsiteX354" fmla="*/ 264195 w 532171"/>
              <a:gd name="connsiteY354" fmla="*/ 668007 h 1167364"/>
              <a:gd name="connsiteX355" fmla="*/ 255051 w 532171"/>
              <a:gd name="connsiteY355" fmla="*/ 670770 h 1167364"/>
              <a:gd name="connsiteX356" fmla="*/ 252489 w 532171"/>
              <a:gd name="connsiteY356" fmla="*/ 670045 h 1167364"/>
              <a:gd name="connsiteX357" fmla="*/ 250107 w 532171"/>
              <a:gd name="connsiteY357" fmla="*/ 666207 h 1167364"/>
              <a:gd name="connsiteX358" fmla="*/ 249355 w 532171"/>
              <a:gd name="connsiteY358" fmla="*/ 662235 h 1167364"/>
              <a:gd name="connsiteX359" fmla="*/ 247317 w 532171"/>
              <a:gd name="connsiteY359" fmla="*/ 659559 h 1167364"/>
              <a:gd name="connsiteX360" fmla="*/ 242944 w 532171"/>
              <a:gd name="connsiteY360" fmla="*/ 657434 h 1167364"/>
              <a:gd name="connsiteX361" fmla="*/ 238592 w 532171"/>
              <a:gd name="connsiteY361" fmla="*/ 658082 h 1167364"/>
              <a:gd name="connsiteX362" fmla="*/ 234277 w 532171"/>
              <a:gd name="connsiteY362" fmla="*/ 661768 h 1167364"/>
              <a:gd name="connsiteX363" fmla="*/ 230038 w 532171"/>
              <a:gd name="connsiteY363" fmla="*/ 662959 h 1167364"/>
              <a:gd name="connsiteX364" fmla="*/ 228533 w 532171"/>
              <a:gd name="connsiteY364" fmla="*/ 666321 h 1167364"/>
              <a:gd name="connsiteX365" fmla="*/ 239163 w 532171"/>
              <a:gd name="connsiteY365" fmla="*/ 671769 h 1167364"/>
              <a:gd name="connsiteX366" fmla="*/ 244183 w 532171"/>
              <a:gd name="connsiteY366" fmla="*/ 673293 h 1167364"/>
              <a:gd name="connsiteX367" fmla="*/ 245821 w 532171"/>
              <a:gd name="connsiteY367" fmla="*/ 673236 h 1167364"/>
              <a:gd name="connsiteX368" fmla="*/ 247450 w 532171"/>
              <a:gd name="connsiteY368" fmla="*/ 673951 h 1167364"/>
              <a:gd name="connsiteX369" fmla="*/ 245936 w 532171"/>
              <a:gd name="connsiteY369" fmla="*/ 675980 h 1167364"/>
              <a:gd name="connsiteX370" fmla="*/ 244421 w 532171"/>
              <a:gd name="connsiteY370" fmla="*/ 677237 h 1167364"/>
              <a:gd name="connsiteX371" fmla="*/ 236858 w 532171"/>
              <a:gd name="connsiteY371" fmla="*/ 680018 h 1167364"/>
              <a:gd name="connsiteX372" fmla="*/ 233524 w 532171"/>
              <a:gd name="connsiteY372" fmla="*/ 681961 h 1167364"/>
              <a:gd name="connsiteX373" fmla="*/ 229629 w 532171"/>
              <a:gd name="connsiteY373" fmla="*/ 685790 h 1167364"/>
              <a:gd name="connsiteX374" fmla="*/ 224171 w 532171"/>
              <a:gd name="connsiteY374" fmla="*/ 694163 h 1167364"/>
              <a:gd name="connsiteX375" fmla="*/ 222494 w 532171"/>
              <a:gd name="connsiteY375" fmla="*/ 695991 h 1167364"/>
              <a:gd name="connsiteX376" fmla="*/ 221656 w 532171"/>
              <a:gd name="connsiteY376" fmla="*/ 698125 h 1167364"/>
              <a:gd name="connsiteX377" fmla="*/ 221094 w 532171"/>
              <a:gd name="connsiteY377" fmla="*/ 703926 h 1167364"/>
              <a:gd name="connsiteX378" fmla="*/ 222866 w 532171"/>
              <a:gd name="connsiteY378" fmla="*/ 713594 h 1167364"/>
              <a:gd name="connsiteX379" fmla="*/ 220999 w 532171"/>
              <a:gd name="connsiteY379" fmla="*/ 717652 h 1167364"/>
              <a:gd name="connsiteX380" fmla="*/ 222152 w 532171"/>
              <a:gd name="connsiteY380" fmla="*/ 722166 h 1167364"/>
              <a:gd name="connsiteX381" fmla="*/ 221504 w 532171"/>
              <a:gd name="connsiteY381" fmla="*/ 725185 h 1167364"/>
              <a:gd name="connsiteX382" fmla="*/ 219599 w 532171"/>
              <a:gd name="connsiteY382" fmla="*/ 729539 h 1167364"/>
              <a:gd name="connsiteX383" fmla="*/ 211941 w 532171"/>
              <a:gd name="connsiteY383" fmla="*/ 736425 h 1167364"/>
              <a:gd name="connsiteX384" fmla="*/ 210579 w 532171"/>
              <a:gd name="connsiteY384" fmla="*/ 741473 h 1167364"/>
              <a:gd name="connsiteX385" fmla="*/ 213236 w 532171"/>
              <a:gd name="connsiteY385" fmla="*/ 744455 h 1167364"/>
              <a:gd name="connsiteX386" fmla="*/ 213055 w 532171"/>
              <a:gd name="connsiteY386" fmla="*/ 747064 h 1167364"/>
              <a:gd name="connsiteX387" fmla="*/ 212169 w 532171"/>
              <a:gd name="connsiteY387" fmla="*/ 749436 h 1167364"/>
              <a:gd name="connsiteX388" fmla="*/ 208988 w 532171"/>
              <a:gd name="connsiteY388" fmla="*/ 749408 h 1167364"/>
              <a:gd name="connsiteX389" fmla="*/ 197425 w 532171"/>
              <a:gd name="connsiteY389" fmla="*/ 747817 h 1167364"/>
              <a:gd name="connsiteX390" fmla="*/ 193215 w 532171"/>
              <a:gd name="connsiteY390" fmla="*/ 750408 h 1167364"/>
              <a:gd name="connsiteX391" fmla="*/ 189309 w 532171"/>
              <a:gd name="connsiteY391" fmla="*/ 753580 h 1167364"/>
              <a:gd name="connsiteX392" fmla="*/ 188243 w 532171"/>
              <a:gd name="connsiteY392" fmla="*/ 755094 h 1167364"/>
              <a:gd name="connsiteX393" fmla="*/ 186861 w 532171"/>
              <a:gd name="connsiteY393" fmla="*/ 756047 h 1167364"/>
              <a:gd name="connsiteX394" fmla="*/ 178908 w 532171"/>
              <a:gd name="connsiteY394" fmla="*/ 757742 h 1167364"/>
              <a:gd name="connsiteX395" fmla="*/ 177336 w 532171"/>
              <a:gd name="connsiteY395" fmla="*/ 758866 h 1167364"/>
              <a:gd name="connsiteX396" fmla="*/ 168878 w 532171"/>
              <a:gd name="connsiteY396" fmla="*/ 771011 h 1167364"/>
              <a:gd name="connsiteX397" fmla="*/ 165259 w 532171"/>
              <a:gd name="connsiteY397" fmla="*/ 778573 h 1167364"/>
              <a:gd name="connsiteX398" fmla="*/ 160887 w 532171"/>
              <a:gd name="connsiteY398" fmla="*/ 786022 h 1167364"/>
              <a:gd name="connsiteX399" fmla="*/ 159744 w 532171"/>
              <a:gd name="connsiteY399" fmla="*/ 789184 h 1167364"/>
              <a:gd name="connsiteX400" fmla="*/ 159496 w 532171"/>
              <a:gd name="connsiteY400" fmla="*/ 793575 h 1167364"/>
              <a:gd name="connsiteX401" fmla="*/ 160106 w 532171"/>
              <a:gd name="connsiteY401" fmla="*/ 797537 h 1167364"/>
              <a:gd name="connsiteX402" fmla="*/ 160715 w 532171"/>
              <a:gd name="connsiteY402" fmla="*/ 800462 h 1167364"/>
              <a:gd name="connsiteX403" fmla="*/ 162239 w 532171"/>
              <a:gd name="connsiteY403" fmla="*/ 804224 h 1167364"/>
              <a:gd name="connsiteX404" fmla="*/ 165440 w 532171"/>
              <a:gd name="connsiteY404" fmla="*/ 808520 h 1167364"/>
              <a:gd name="connsiteX405" fmla="*/ 181737 w 532171"/>
              <a:gd name="connsiteY405" fmla="*/ 826112 h 1167364"/>
              <a:gd name="connsiteX406" fmla="*/ 185118 w 532171"/>
              <a:gd name="connsiteY406" fmla="*/ 827655 h 1167364"/>
              <a:gd name="connsiteX407" fmla="*/ 202549 w 532171"/>
              <a:gd name="connsiteY407" fmla="*/ 829551 h 1167364"/>
              <a:gd name="connsiteX408" fmla="*/ 206416 w 532171"/>
              <a:gd name="connsiteY408" fmla="*/ 832018 h 1167364"/>
              <a:gd name="connsiteX409" fmla="*/ 208674 w 532171"/>
              <a:gd name="connsiteY409" fmla="*/ 835943 h 1167364"/>
              <a:gd name="connsiteX410" fmla="*/ 209502 w 532171"/>
              <a:gd name="connsiteY410" fmla="*/ 839409 h 1167364"/>
              <a:gd name="connsiteX411" fmla="*/ 208502 w 532171"/>
              <a:gd name="connsiteY411" fmla="*/ 848210 h 1167364"/>
              <a:gd name="connsiteX412" fmla="*/ 207464 w 532171"/>
              <a:gd name="connsiteY412" fmla="*/ 850973 h 1167364"/>
              <a:gd name="connsiteX413" fmla="*/ 205540 w 532171"/>
              <a:gd name="connsiteY413" fmla="*/ 853487 h 1167364"/>
              <a:gd name="connsiteX414" fmla="*/ 201416 w 532171"/>
              <a:gd name="connsiteY414" fmla="*/ 856726 h 1167364"/>
              <a:gd name="connsiteX415" fmla="*/ 196482 w 532171"/>
              <a:gd name="connsiteY415" fmla="*/ 858450 h 1167364"/>
              <a:gd name="connsiteX416" fmla="*/ 197891 w 532171"/>
              <a:gd name="connsiteY416" fmla="*/ 859678 h 1167364"/>
              <a:gd name="connsiteX417" fmla="*/ 199892 w 532171"/>
              <a:gd name="connsiteY417" fmla="*/ 859498 h 1167364"/>
              <a:gd name="connsiteX418" fmla="*/ 204254 w 532171"/>
              <a:gd name="connsiteY418" fmla="*/ 858450 h 1167364"/>
              <a:gd name="connsiteX419" fmla="*/ 206140 w 532171"/>
              <a:gd name="connsiteY419" fmla="*/ 859498 h 1167364"/>
              <a:gd name="connsiteX420" fmla="*/ 207569 w 532171"/>
              <a:gd name="connsiteY420" fmla="*/ 862993 h 1167364"/>
              <a:gd name="connsiteX421" fmla="*/ 204835 w 532171"/>
              <a:gd name="connsiteY421" fmla="*/ 864403 h 1167364"/>
              <a:gd name="connsiteX422" fmla="*/ 204006 w 532171"/>
              <a:gd name="connsiteY422" fmla="*/ 866108 h 1167364"/>
              <a:gd name="connsiteX423" fmla="*/ 202035 w 532171"/>
              <a:gd name="connsiteY423" fmla="*/ 868689 h 1167364"/>
              <a:gd name="connsiteX424" fmla="*/ 191976 w 532171"/>
              <a:gd name="connsiteY424" fmla="*/ 879014 h 1167364"/>
              <a:gd name="connsiteX425" fmla="*/ 186557 w 532171"/>
              <a:gd name="connsiteY425" fmla="*/ 882110 h 1167364"/>
              <a:gd name="connsiteX426" fmla="*/ 181575 w 532171"/>
              <a:gd name="connsiteY426" fmla="*/ 886273 h 1167364"/>
              <a:gd name="connsiteX427" fmla="*/ 174888 w 532171"/>
              <a:gd name="connsiteY427" fmla="*/ 890492 h 1167364"/>
              <a:gd name="connsiteX428" fmla="*/ 172269 w 532171"/>
              <a:gd name="connsiteY428" fmla="*/ 892921 h 1167364"/>
              <a:gd name="connsiteX429" fmla="*/ 168726 w 532171"/>
              <a:gd name="connsiteY429" fmla="*/ 898026 h 1167364"/>
              <a:gd name="connsiteX430" fmla="*/ 163306 w 532171"/>
              <a:gd name="connsiteY430" fmla="*/ 903598 h 1167364"/>
              <a:gd name="connsiteX431" fmla="*/ 157458 w 532171"/>
              <a:gd name="connsiteY431" fmla="*/ 915609 h 1167364"/>
              <a:gd name="connsiteX432" fmla="*/ 157229 w 532171"/>
              <a:gd name="connsiteY432" fmla="*/ 917943 h 1167364"/>
              <a:gd name="connsiteX433" fmla="*/ 158077 w 532171"/>
              <a:gd name="connsiteY433" fmla="*/ 919505 h 1167364"/>
              <a:gd name="connsiteX434" fmla="*/ 154829 w 532171"/>
              <a:gd name="connsiteY434" fmla="*/ 940755 h 1167364"/>
              <a:gd name="connsiteX435" fmla="*/ 153695 w 532171"/>
              <a:gd name="connsiteY435" fmla="*/ 943270 h 1167364"/>
              <a:gd name="connsiteX436" fmla="*/ 151343 w 532171"/>
              <a:gd name="connsiteY436" fmla="*/ 945956 h 1167364"/>
              <a:gd name="connsiteX437" fmla="*/ 145151 w 532171"/>
              <a:gd name="connsiteY437" fmla="*/ 950395 h 1167364"/>
              <a:gd name="connsiteX438" fmla="*/ 142170 w 532171"/>
              <a:gd name="connsiteY438" fmla="*/ 950947 h 1167364"/>
              <a:gd name="connsiteX439" fmla="*/ 138227 w 532171"/>
              <a:gd name="connsiteY439" fmla="*/ 948375 h 1167364"/>
              <a:gd name="connsiteX440" fmla="*/ 136007 w 532171"/>
              <a:gd name="connsiteY440" fmla="*/ 945689 h 1167364"/>
              <a:gd name="connsiteX441" fmla="*/ 133826 w 532171"/>
              <a:gd name="connsiteY441" fmla="*/ 941098 h 1167364"/>
              <a:gd name="connsiteX442" fmla="*/ 131197 w 532171"/>
              <a:gd name="connsiteY442" fmla="*/ 936374 h 1167364"/>
              <a:gd name="connsiteX443" fmla="*/ 131064 w 532171"/>
              <a:gd name="connsiteY443" fmla="*/ 938060 h 1167364"/>
              <a:gd name="connsiteX444" fmla="*/ 131978 w 532171"/>
              <a:gd name="connsiteY444" fmla="*/ 940936 h 1167364"/>
              <a:gd name="connsiteX445" fmla="*/ 131359 w 532171"/>
              <a:gd name="connsiteY445" fmla="*/ 943946 h 1167364"/>
              <a:gd name="connsiteX446" fmla="*/ 124635 w 532171"/>
              <a:gd name="connsiteY446" fmla="*/ 945318 h 1167364"/>
              <a:gd name="connsiteX447" fmla="*/ 122853 w 532171"/>
              <a:gd name="connsiteY447" fmla="*/ 946728 h 1167364"/>
              <a:gd name="connsiteX448" fmla="*/ 128921 w 532171"/>
              <a:gd name="connsiteY448" fmla="*/ 946099 h 1167364"/>
              <a:gd name="connsiteX449" fmla="*/ 133055 w 532171"/>
              <a:gd name="connsiteY449" fmla="*/ 947013 h 1167364"/>
              <a:gd name="connsiteX450" fmla="*/ 134807 w 532171"/>
              <a:gd name="connsiteY450" fmla="*/ 948109 h 1167364"/>
              <a:gd name="connsiteX451" fmla="*/ 136379 w 532171"/>
              <a:gd name="connsiteY451" fmla="*/ 950404 h 1167364"/>
              <a:gd name="connsiteX452" fmla="*/ 137770 w 532171"/>
              <a:gd name="connsiteY452" fmla="*/ 953166 h 1167364"/>
              <a:gd name="connsiteX453" fmla="*/ 136607 w 532171"/>
              <a:gd name="connsiteY453" fmla="*/ 954700 h 1167364"/>
              <a:gd name="connsiteX454" fmla="*/ 133293 w 532171"/>
              <a:gd name="connsiteY454" fmla="*/ 955967 h 1167364"/>
              <a:gd name="connsiteX455" fmla="*/ 129007 w 532171"/>
              <a:gd name="connsiteY455" fmla="*/ 958300 h 1167364"/>
              <a:gd name="connsiteX456" fmla="*/ 123939 w 532171"/>
              <a:gd name="connsiteY456" fmla="*/ 962520 h 1167364"/>
              <a:gd name="connsiteX457" fmla="*/ 121129 w 532171"/>
              <a:gd name="connsiteY457" fmla="*/ 967416 h 1167364"/>
              <a:gd name="connsiteX458" fmla="*/ 119920 w 532171"/>
              <a:gd name="connsiteY458" fmla="*/ 970940 h 1167364"/>
              <a:gd name="connsiteX459" fmla="*/ 118548 w 532171"/>
              <a:gd name="connsiteY459" fmla="*/ 978065 h 1167364"/>
              <a:gd name="connsiteX460" fmla="*/ 118186 w 532171"/>
              <a:gd name="connsiteY460" fmla="*/ 982789 h 1167364"/>
              <a:gd name="connsiteX461" fmla="*/ 116043 w 532171"/>
              <a:gd name="connsiteY461" fmla="*/ 986428 h 1167364"/>
              <a:gd name="connsiteX462" fmla="*/ 112738 w 532171"/>
              <a:gd name="connsiteY462" fmla="*/ 989714 h 1167364"/>
              <a:gd name="connsiteX463" fmla="*/ 112928 w 532171"/>
              <a:gd name="connsiteY463" fmla="*/ 990466 h 1167364"/>
              <a:gd name="connsiteX464" fmla="*/ 115167 w 532171"/>
              <a:gd name="connsiteY464" fmla="*/ 988780 h 1167364"/>
              <a:gd name="connsiteX465" fmla="*/ 116957 w 532171"/>
              <a:gd name="connsiteY465" fmla="*/ 988247 h 1167364"/>
              <a:gd name="connsiteX466" fmla="*/ 118500 w 532171"/>
              <a:gd name="connsiteY466" fmla="*/ 992628 h 1167364"/>
              <a:gd name="connsiteX467" fmla="*/ 120577 w 532171"/>
              <a:gd name="connsiteY467" fmla="*/ 1001420 h 1167364"/>
              <a:gd name="connsiteX468" fmla="*/ 121539 w 532171"/>
              <a:gd name="connsiteY468" fmla="*/ 1007535 h 1167364"/>
              <a:gd name="connsiteX469" fmla="*/ 121386 w 532171"/>
              <a:gd name="connsiteY469" fmla="*/ 1009345 h 1167364"/>
              <a:gd name="connsiteX470" fmla="*/ 120767 w 532171"/>
              <a:gd name="connsiteY470" fmla="*/ 1011841 h 1167364"/>
              <a:gd name="connsiteX471" fmla="*/ 116500 w 532171"/>
              <a:gd name="connsiteY471" fmla="*/ 1012441 h 1167364"/>
              <a:gd name="connsiteX472" fmla="*/ 112690 w 532171"/>
              <a:gd name="connsiteY472" fmla="*/ 1012364 h 1167364"/>
              <a:gd name="connsiteX473" fmla="*/ 109890 w 532171"/>
              <a:gd name="connsiteY473" fmla="*/ 1013431 h 1167364"/>
              <a:gd name="connsiteX474" fmla="*/ 111395 w 532171"/>
              <a:gd name="connsiteY474" fmla="*/ 1014536 h 1167364"/>
              <a:gd name="connsiteX475" fmla="*/ 113967 w 532171"/>
              <a:gd name="connsiteY475" fmla="*/ 1014146 h 1167364"/>
              <a:gd name="connsiteX476" fmla="*/ 117519 w 532171"/>
              <a:gd name="connsiteY476" fmla="*/ 1016775 h 1167364"/>
              <a:gd name="connsiteX477" fmla="*/ 121463 w 532171"/>
              <a:gd name="connsiteY477" fmla="*/ 1015650 h 1167364"/>
              <a:gd name="connsiteX478" fmla="*/ 123263 w 532171"/>
              <a:gd name="connsiteY478" fmla="*/ 1017413 h 1167364"/>
              <a:gd name="connsiteX479" fmla="*/ 124558 w 532171"/>
              <a:gd name="connsiteY479" fmla="*/ 1019022 h 1167364"/>
              <a:gd name="connsiteX480" fmla="*/ 130597 w 532171"/>
              <a:gd name="connsiteY480" fmla="*/ 1031919 h 1167364"/>
              <a:gd name="connsiteX481" fmla="*/ 135874 w 532171"/>
              <a:gd name="connsiteY481" fmla="*/ 1039930 h 1167364"/>
              <a:gd name="connsiteX482" fmla="*/ 138541 w 532171"/>
              <a:gd name="connsiteY482" fmla="*/ 1044692 h 1167364"/>
              <a:gd name="connsiteX483" fmla="*/ 137217 w 532171"/>
              <a:gd name="connsiteY483" fmla="*/ 1046864 h 1167364"/>
              <a:gd name="connsiteX484" fmla="*/ 136741 w 532171"/>
              <a:gd name="connsiteY484" fmla="*/ 1043978 h 1167364"/>
              <a:gd name="connsiteX485" fmla="*/ 133302 w 532171"/>
              <a:gd name="connsiteY485" fmla="*/ 1043225 h 1167364"/>
              <a:gd name="connsiteX486" fmla="*/ 129950 w 532171"/>
              <a:gd name="connsiteY486" fmla="*/ 1042454 h 1167364"/>
              <a:gd name="connsiteX487" fmla="*/ 124358 w 532171"/>
              <a:gd name="connsiteY487" fmla="*/ 1040387 h 1167364"/>
              <a:gd name="connsiteX488" fmla="*/ 116824 w 532171"/>
              <a:gd name="connsiteY488" fmla="*/ 1037263 h 1167364"/>
              <a:gd name="connsiteX489" fmla="*/ 109280 w 532171"/>
              <a:gd name="connsiteY489" fmla="*/ 1037263 h 1167364"/>
              <a:gd name="connsiteX490" fmla="*/ 103289 w 532171"/>
              <a:gd name="connsiteY490" fmla="*/ 1034624 h 1167364"/>
              <a:gd name="connsiteX491" fmla="*/ 96669 w 532171"/>
              <a:gd name="connsiteY491" fmla="*/ 1031710 h 1167364"/>
              <a:gd name="connsiteX492" fmla="*/ 82696 w 532171"/>
              <a:gd name="connsiteY492" fmla="*/ 1031453 h 1167364"/>
              <a:gd name="connsiteX493" fmla="*/ 70390 w 532171"/>
              <a:gd name="connsiteY493" fmla="*/ 1031271 h 1167364"/>
              <a:gd name="connsiteX494" fmla="*/ 57778 w 532171"/>
              <a:gd name="connsiteY494" fmla="*/ 1031091 h 1167364"/>
              <a:gd name="connsiteX495" fmla="*/ 49711 w 532171"/>
              <a:gd name="connsiteY495" fmla="*/ 1030967 h 1167364"/>
              <a:gd name="connsiteX496" fmla="*/ 44310 w 532171"/>
              <a:gd name="connsiteY496" fmla="*/ 1030891 h 1167364"/>
              <a:gd name="connsiteX497" fmla="*/ 42910 w 532171"/>
              <a:gd name="connsiteY497" fmla="*/ 1029795 h 1167364"/>
              <a:gd name="connsiteX498" fmla="*/ 43386 w 532171"/>
              <a:gd name="connsiteY498" fmla="*/ 1026176 h 1167364"/>
              <a:gd name="connsiteX499" fmla="*/ 41386 w 532171"/>
              <a:gd name="connsiteY499" fmla="*/ 1023508 h 1167364"/>
              <a:gd name="connsiteX500" fmla="*/ 38481 w 532171"/>
              <a:gd name="connsiteY500" fmla="*/ 1020289 h 1167364"/>
              <a:gd name="connsiteX501" fmla="*/ 34947 w 532171"/>
              <a:gd name="connsiteY501" fmla="*/ 1018022 h 1167364"/>
              <a:gd name="connsiteX502" fmla="*/ 33194 w 532171"/>
              <a:gd name="connsiteY502" fmla="*/ 1014984 h 1167364"/>
              <a:gd name="connsiteX503" fmla="*/ 31232 w 532171"/>
              <a:gd name="connsiteY503" fmla="*/ 1011574 h 1167364"/>
              <a:gd name="connsiteX504" fmla="*/ 32337 w 532171"/>
              <a:gd name="connsiteY504" fmla="*/ 1008554 h 1167364"/>
              <a:gd name="connsiteX505" fmla="*/ 34033 w 532171"/>
              <a:gd name="connsiteY505" fmla="*/ 1001230 h 1167364"/>
              <a:gd name="connsiteX506" fmla="*/ 34061 w 532171"/>
              <a:gd name="connsiteY506" fmla="*/ 998010 h 1167364"/>
              <a:gd name="connsiteX507" fmla="*/ 32528 w 532171"/>
              <a:gd name="connsiteY507" fmla="*/ 995763 h 1167364"/>
              <a:gd name="connsiteX508" fmla="*/ 32061 w 532171"/>
              <a:gd name="connsiteY508" fmla="*/ 992571 h 1167364"/>
              <a:gd name="connsiteX509" fmla="*/ 32528 w 532171"/>
              <a:gd name="connsiteY509" fmla="*/ 991076 h 1167364"/>
              <a:gd name="connsiteX510" fmla="*/ 33909 w 532171"/>
              <a:gd name="connsiteY510" fmla="*/ 989943 h 1167364"/>
              <a:gd name="connsiteX511" fmla="*/ 34738 w 532171"/>
              <a:gd name="connsiteY511" fmla="*/ 984732 h 1167364"/>
              <a:gd name="connsiteX512" fmla="*/ 34090 w 532171"/>
              <a:gd name="connsiteY512" fmla="*/ 979637 h 1167364"/>
              <a:gd name="connsiteX513" fmla="*/ 33033 w 532171"/>
              <a:gd name="connsiteY513" fmla="*/ 975093 h 1167364"/>
              <a:gd name="connsiteX514" fmla="*/ 31632 w 532171"/>
              <a:gd name="connsiteY514" fmla="*/ 973093 h 1167364"/>
              <a:gd name="connsiteX515" fmla="*/ 29832 w 532171"/>
              <a:gd name="connsiteY515" fmla="*/ 972140 h 1167364"/>
              <a:gd name="connsiteX516" fmla="*/ 28499 w 532171"/>
              <a:gd name="connsiteY516" fmla="*/ 971959 h 1167364"/>
              <a:gd name="connsiteX517" fmla="*/ 25546 w 532171"/>
              <a:gd name="connsiteY517" fmla="*/ 973655 h 1167364"/>
              <a:gd name="connsiteX518" fmla="*/ 20650 w 532171"/>
              <a:gd name="connsiteY518" fmla="*/ 973226 h 1167364"/>
              <a:gd name="connsiteX519" fmla="*/ 18983 w 532171"/>
              <a:gd name="connsiteY519" fmla="*/ 973874 h 1167364"/>
              <a:gd name="connsiteX520" fmla="*/ 16593 w 532171"/>
              <a:gd name="connsiteY520" fmla="*/ 975693 h 1167364"/>
              <a:gd name="connsiteX521" fmla="*/ 13202 w 532171"/>
              <a:gd name="connsiteY521" fmla="*/ 978379 h 1167364"/>
              <a:gd name="connsiteX522" fmla="*/ 11316 w 532171"/>
              <a:gd name="connsiteY522" fmla="*/ 977446 h 1167364"/>
              <a:gd name="connsiteX523" fmla="*/ 10735 w 532171"/>
              <a:gd name="connsiteY523" fmla="*/ 974569 h 1167364"/>
              <a:gd name="connsiteX524" fmla="*/ 9477 w 532171"/>
              <a:gd name="connsiteY524" fmla="*/ 972083 h 1167364"/>
              <a:gd name="connsiteX525" fmla="*/ 8677 w 532171"/>
              <a:gd name="connsiteY525" fmla="*/ 969893 h 1167364"/>
              <a:gd name="connsiteX526" fmla="*/ 8077 w 532171"/>
              <a:gd name="connsiteY526" fmla="*/ 966282 h 1167364"/>
              <a:gd name="connsiteX527" fmla="*/ 7077 w 532171"/>
              <a:gd name="connsiteY527" fmla="*/ 961663 h 1167364"/>
              <a:gd name="connsiteX528" fmla="*/ 5077 w 532171"/>
              <a:gd name="connsiteY528" fmla="*/ 956205 h 1167364"/>
              <a:gd name="connsiteX529" fmla="*/ 2010 w 532171"/>
              <a:gd name="connsiteY529" fmla="*/ 951805 h 1167364"/>
              <a:gd name="connsiteX530" fmla="*/ 1838 w 532171"/>
              <a:gd name="connsiteY530" fmla="*/ 947851 h 1167364"/>
              <a:gd name="connsiteX531" fmla="*/ 1267 w 532171"/>
              <a:gd name="connsiteY531" fmla="*/ 942898 h 1167364"/>
              <a:gd name="connsiteX532" fmla="*/ 2829 w 532171"/>
              <a:gd name="connsiteY532" fmla="*/ 938089 h 1167364"/>
              <a:gd name="connsiteX533" fmla="*/ 1914 w 532171"/>
              <a:gd name="connsiteY533" fmla="*/ 934107 h 1167364"/>
              <a:gd name="connsiteX534" fmla="*/ 0 w 532171"/>
              <a:gd name="connsiteY534" fmla="*/ 929373 h 1167364"/>
              <a:gd name="connsiteX535" fmla="*/ 590 w 532171"/>
              <a:gd name="connsiteY535" fmla="*/ 924477 h 1167364"/>
              <a:gd name="connsiteX536" fmla="*/ 2476 w 532171"/>
              <a:gd name="connsiteY536" fmla="*/ 921772 h 1167364"/>
              <a:gd name="connsiteX537" fmla="*/ 3067 w 532171"/>
              <a:gd name="connsiteY537" fmla="*/ 918343 h 1167364"/>
              <a:gd name="connsiteX538" fmla="*/ 11792 w 532171"/>
              <a:gd name="connsiteY538" fmla="*/ 917800 h 1167364"/>
              <a:gd name="connsiteX539" fmla="*/ 11430 w 532171"/>
              <a:gd name="connsiteY539" fmla="*/ 913200 h 1167364"/>
              <a:gd name="connsiteX540" fmla="*/ 12878 w 532171"/>
              <a:gd name="connsiteY540" fmla="*/ 909485 h 1167364"/>
              <a:gd name="connsiteX541" fmla="*/ 14506 w 532171"/>
              <a:gd name="connsiteY541" fmla="*/ 906123 h 1167364"/>
              <a:gd name="connsiteX542" fmla="*/ 15897 w 532171"/>
              <a:gd name="connsiteY542" fmla="*/ 904598 h 1167364"/>
              <a:gd name="connsiteX543" fmla="*/ 19002 w 532171"/>
              <a:gd name="connsiteY543" fmla="*/ 903265 h 1167364"/>
              <a:gd name="connsiteX544" fmla="*/ 22660 w 532171"/>
              <a:gd name="connsiteY544" fmla="*/ 901332 h 1167364"/>
              <a:gd name="connsiteX545" fmla="*/ 24727 w 532171"/>
              <a:gd name="connsiteY545" fmla="*/ 899122 h 1167364"/>
              <a:gd name="connsiteX546" fmla="*/ 25717 w 532171"/>
              <a:gd name="connsiteY546" fmla="*/ 897141 h 1167364"/>
              <a:gd name="connsiteX547" fmla="*/ 26318 w 532171"/>
              <a:gd name="connsiteY547" fmla="*/ 894588 h 1167364"/>
              <a:gd name="connsiteX548" fmla="*/ 26479 w 532171"/>
              <a:gd name="connsiteY548" fmla="*/ 891873 h 1167364"/>
              <a:gd name="connsiteX549" fmla="*/ 25879 w 532171"/>
              <a:gd name="connsiteY549" fmla="*/ 886110 h 1167364"/>
              <a:gd name="connsiteX550" fmla="*/ 26565 w 532171"/>
              <a:gd name="connsiteY550" fmla="*/ 884339 h 1167364"/>
              <a:gd name="connsiteX551" fmla="*/ 28832 w 532171"/>
              <a:gd name="connsiteY551" fmla="*/ 882005 h 1167364"/>
              <a:gd name="connsiteX552" fmla="*/ 32661 w 532171"/>
              <a:gd name="connsiteY552" fmla="*/ 879938 h 1167364"/>
              <a:gd name="connsiteX553" fmla="*/ 34309 w 532171"/>
              <a:gd name="connsiteY553" fmla="*/ 874461 h 1167364"/>
              <a:gd name="connsiteX554" fmla="*/ 33366 w 532171"/>
              <a:gd name="connsiteY554" fmla="*/ 869709 h 1167364"/>
              <a:gd name="connsiteX555" fmla="*/ 31242 w 532171"/>
              <a:gd name="connsiteY555" fmla="*/ 865946 h 1167364"/>
              <a:gd name="connsiteX556" fmla="*/ 28537 w 532171"/>
              <a:gd name="connsiteY556" fmla="*/ 864251 h 1167364"/>
              <a:gd name="connsiteX557" fmla="*/ 28299 w 532171"/>
              <a:gd name="connsiteY557" fmla="*/ 860393 h 1167364"/>
              <a:gd name="connsiteX558" fmla="*/ 29518 w 532171"/>
              <a:gd name="connsiteY558" fmla="*/ 856736 h 1167364"/>
              <a:gd name="connsiteX559" fmla="*/ 31109 w 532171"/>
              <a:gd name="connsiteY559" fmla="*/ 852821 h 1167364"/>
              <a:gd name="connsiteX560" fmla="*/ 33004 w 532171"/>
              <a:gd name="connsiteY560" fmla="*/ 848334 h 1167364"/>
              <a:gd name="connsiteX561" fmla="*/ 32890 w 532171"/>
              <a:gd name="connsiteY561" fmla="*/ 845201 h 1167364"/>
              <a:gd name="connsiteX562" fmla="*/ 34576 w 532171"/>
              <a:gd name="connsiteY562" fmla="*/ 843372 h 1167364"/>
              <a:gd name="connsiteX563" fmla="*/ 39376 w 532171"/>
              <a:gd name="connsiteY563" fmla="*/ 839295 h 1167364"/>
              <a:gd name="connsiteX564" fmla="*/ 41024 w 532171"/>
              <a:gd name="connsiteY564" fmla="*/ 835314 h 1167364"/>
              <a:gd name="connsiteX565" fmla="*/ 42710 w 532171"/>
              <a:gd name="connsiteY565" fmla="*/ 834237 h 1167364"/>
              <a:gd name="connsiteX566" fmla="*/ 44682 w 532171"/>
              <a:gd name="connsiteY566" fmla="*/ 833761 h 1167364"/>
              <a:gd name="connsiteX567" fmla="*/ 44796 w 532171"/>
              <a:gd name="connsiteY567" fmla="*/ 831513 h 1167364"/>
              <a:gd name="connsiteX568" fmla="*/ 43358 w 532171"/>
              <a:gd name="connsiteY568" fmla="*/ 829284 h 1167364"/>
              <a:gd name="connsiteX569" fmla="*/ 43129 w 532171"/>
              <a:gd name="connsiteY569" fmla="*/ 826494 h 1167364"/>
              <a:gd name="connsiteX570" fmla="*/ 43301 w 532171"/>
              <a:gd name="connsiteY570" fmla="*/ 823407 h 1167364"/>
              <a:gd name="connsiteX571" fmla="*/ 43739 w 532171"/>
              <a:gd name="connsiteY571" fmla="*/ 819283 h 1167364"/>
              <a:gd name="connsiteX572" fmla="*/ 45977 w 532171"/>
              <a:gd name="connsiteY572" fmla="*/ 817740 h 1167364"/>
              <a:gd name="connsiteX573" fmla="*/ 49292 w 532171"/>
              <a:gd name="connsiteY573" fmla="*/ 814406 h 1167364"/>
              <a:gd name="connsiteX574" fmla="*/ 50178 w 532171"/>
              <a:gd name="connsiteY574" fmla="*/ 812292 h 1167364"/>
              <a:gd name="connsiteX575" fmla="*/ 50292 w 532171"/>
              <a:gd name="connsiteY575" fmla="*/ 809463 h 1167364"/>
              <a:gd name="connsiteX576" fmla="*/ 49330 w 532171"/>
              <a:gd name="connsiteY576" fmla="*/ 803634 h 1167364"/>
              <a:gd name="connsiteX577" fmla="*/ 48511 w 532171"/>
              <a:gd name="connsiteY577" fmla="*/ 799462 h 1167364"/>
              <a:gd name="connsiteX578" fmla="*/ 48092 w 532171"/>
              <a:gd name="connsiteY578" fmla="*/ 797928 h 1167364"/>
              <a:gd name="connsiteX579" fmla="*/ 46587 w 532171"/>
              <a:gd name="connsiteY579" fmla="*/ 795108 h 1167364"/>
              <a:gd name="connsiteX580" fmla="*/ 45472 w 532171"/>
              <a:gd name="connsiteY580" fmla="*/ 793328 h 1167364"/>
              <a:gd name="connsiteX581" fmla="*/ 47254 w 532171"/>
              <a:gd name="connsiteY581" fmla="*/ 791099 h 1167364"/>
              <a:gd name="connsiteX582" fmla="*/ 50587 w 532171"/>
              <a:gd name="connsiteY582" fmla="*/ 788765 h 1167364"/>
              <a:gd name="connsiteX583" fmla="*/ 51997 w 532171"/>
              <a:gd name="connsiteY583" fmla="*/ 785383 h 1167364"/>
              <a:gd name="connsiteX584" fmla="*/ 50702 w 532171"/>
              <a:gd name="connsiteY584" fmla="*/ 782517 h 1167364"/>
              <a:gd name="connsiteX585" fmla="*/ 48816 w 532171"/>
              <a:gd name="connsiteY585" fmla="*/ 781002 h 1167364"/>
              <a:gd name="connsiteX586" fmla="*/ 48225 w 532171"/>
              <a:gd name="connsiteY586" fmla="*/ 776621 h 1167364"/>
              <a:gd name="connsiteX587" fmla="*/ 48930 w 532171"/>
              <a:gd name="connsiteY587" fmla="*/ 771068 h 1167364"/>
              <a:gd name="connsiteX588" fmla="*/ 50340 w 532171"/>
              <a:gd name="connsiteY588" fmla="*/ 769391 h 1167364"/>
              <a:gd name="connsiteX589" fmla="*/ 55293 w 532171"/>
              <a:gd name="connsiteY589" fmla="*/ 768553 h 1167364"/>
              <a:gd name="connsiteX590" fmla="*/ 55759 w 532171"/>
              <a:gd name="connsiteY590" fmla="*/ 765705 h 1167364"/>
              <a:gd name="connsiteX591" fmla="*/ 59531 w 532171"/>
              <a:gd name="connsiteY591" fmla="*/ 761686 h 1167364"/>
              <a:gd name="connsiteX592" fmla="*/ 59417 w 532171"/>
              <a:gd name="connsiteY592" fmla="*/ 757847 h 1167364"/>
              <a:gd name="connsiteX593" fmla="*/ 57017 w 532171"/>
              <a:gd name="connsiteY593" fmla="*/ 755494 h 1167364"/>
              <a:gd name="connsiteX594" fmla="*/ 54664 w 532171"/>
              <a:gd name="connsiteY594" fmla="*/ 751703 h 1167364"/>
              <a:gd name="connsiteX595" fmla="*/ 52930 w 532171"/>
              <a:gd name="connsiteY595" fmla="*/ 748360 h 1167364"/>
              <a:gd name="connsiteX596" fmla="*/ 47158 w 532171"/>
              <a:gd name="connsiteY596" fmla="*/ 746531 h 1167364"/>
              <a:gd name="connsiteX597" fmla="*/ 41024 w 532171"/>
              <a:gd name="connsiteY597" fmla="*/ 745541 h 1167364"/>
              <a:gd name="connsiteX598" fmla="*/ 40196 w 532171"/>
              <a:gd name="connsiteY598" fmla="*/ 742388 h 1167364"/>
              <a:gd name="connsiteX599" fmla="*/ 40434 w 532171"/>
              <a:gd name="connsiteY599" fmla="*/ 740569 h 1167364"/>
              <a:gd name="connsiteX600" fmla="*/ 43282 w 532171"/>
              <a:gd name="connsiteY600" fmla="*/ 741302 h 1167364"/>
              <a:gd name="connsiteX601" fmla="*/ 47939 w 532171"/>
              <a:gd name="connsiteY601" fmla="*/ 740664 h 1167364"/>
              <a:gd name="connsiteX602" fmla="*/ 51445 w 532171"/>
              <a:gd name="connsiteY602" fmla="*/ 740521 h 1167364"/>
              <a:gd name="connsiteX603" fmla="*/ 53883 w 532171"/>
              <a:gd name="connsiteY603" fmla="*/ 740197 h 1167364"/>
              <a:gd name="connsiteX604" fmla="*/ 56693 w 532171"/>
              <a:gd name="connsiteY604" fmla="*/ 739740 h 1167364"/>
              <a:gd name="connsiteX605" fmla="*/ 59284 w 532171"/>
              <a:gd name="connsiteY605" fmla="*/ 741064 h 1167364"/>
              <a:gd name="connsiteX606" fmla="*/ 61874 w 532171"/>
              <a:gd name="connsiteY606" fmla="*/ 740235 h 1167364"/>
              <a:gd name="connsiteX607" fmla="*/ 62932 w 532171"/>
              <a:gd name="connsiteY607" fmla="*/ 735273 h 1167364"/>
              <a:gd name="connsiteX608" fmla="*/ 64579 w 532171"/>
              <a:gd name="connsiteY608" fmla="*/ 732634 h 1167364"/>
              <a:gd name="connsiteX609" fmla="*/ 64818 w 532171"/>
              <a:gd name="connsiteY609" fmla="*/ 730158 h 1167364"/>
              <a:gd name="connsiteX610" fmla="*/ 63170 w 532171"/>
              <a:gd name="connsiteY610" fmla="*/ 728186 h 1167364"/>
              <a:gd name="connsiteX611" fmla="*/ 60150 w 532171"/>
              <a:gd name="connsiteY611" fmla="*/ 727577 h 1167364"/>
              <a:gd name="connsiteX612" fmla="*/ 46939 w 532171"/>
              <a:gd name="connsiteY612" fmla="*/ 726014 h 1167364"/>
              <a:gd name="connsiteX613" fmla="*/ 46539 w 532171"/>
              <a:gd name="connsiteY613" fmla="*/ 724042 h 1167364"/>
              <a:gd name="connsiteX614" fmla="*/ 46653 w 532171"/>
              <a:gd name="connsiteY614" fmla="*/ 720737 h 1167364"/>
              <a:gd name="connsiteX615" fmla="*/ 47149 w 532171"/>
              <a:gd name="connsiteY615" fmla="*/ 717366 h 1167364"/>
              <a:gd name="connsiteX616" fmla="*/ 47149 w 532171"/>
              <a:gd name="connsiteY616" fmla="*/ 715708 h 1167364"/>
              <a:gd name="connsiteX617" fmla="*/ 48349 w 532171"/>
              <a:gd name="connsiteY617" fmla="*/ 714251 h 1167364"/>
              <a:gd name="connsiteX618" fmla="*/ 49721 w 532171"/>
              <a:gd name="connsiteY618" fmla="*/ 711203 h 1167364"/>
              <a:gd name="connsiteX619" fmla="*/ 50682 w 532171"/>
              <a:gd name="connsiteY619" fmla="*/ 709174 h 1167364"/>
              <a:gd name="connsiteX620" fmla="*/ 49721 w 532171"/>
              <a:gd name="connsiteY620" fmla="*/ 706545 h 1167364"/>
              <a:gd name="connsiteX621" fmla="*/ 47615 w 532171"/>
              <a:gd name="connsiteY621" fmla="*/ 702669 h 1167364"/>
              <a:gd name="connsiteX622" fmla="*/ 49149 w 532171"/>
              <a:gd name="connsiteY622" fmla="*/ 700878 h 1167364"/>
              <a:gd name="connsiteX623" fmla="*/ 49273 w 532171"/>
              <a:gd name="connsiteY623" fmla="*/ 698744 h 1167364"/>
              <a:gd name="connsiteX624" fmla="*/ 48796 w 532171"/>
              <a:gd name="connsiteY624" fmla="*/ 696658 h 1167364"/>
              <a:gd name="connsiteX625" fmla="*/ 46606 w 532171"/>
              <a:gd name="connsiteY625" fmla="*/ 694344 h 1167364"/>
              <a:gd name="connsiteX626" fmla="*/ 44672 w 532171"/>
              <a:gd name="connsiteY626" fmla="*/ 691153 h 1167364"/>
              <a:gd name="connsiteX627" fmla="*/ 44672 w 532171"/>
              <a:gd name="connsiteY627" fmla="*/ 687762 h 1167364"/>
              <a:gd name="connsiteX628" fmla="*/ 46939 w 532171"/>
              <a:gd name="connsiteY628" fmla="*/ 686857 h 1167364"/>
              <a:gd name="connsiteX629" fmla="*/ 48444 w 532171"/>
              <a:gd name="connsiteY629" fmla="*/ 685819 h 1167364"/>
              <a:gd name="connsiteX630" fmla="*/ 48796 w 532171"/>
              <a:gd name="connsiteY630" fmla="*/ 683723 h 1167364"/>
              <a:gd name="connsiteX631" fmla="*/ 47968 w 532171"/>
              <a:gd name="connsiteY631" fmla="*/ 681142 h 1167364"/>
              <a:gd name="connsiteX632" fmla="*/ 44834 w 532171"/>
              <a:gd name="connsiteY632" fmla="*/ 680352 h 1167364"/>
              <a:gd name="connsiteX633" fmla="*/ 40662 w 532171"/>
              <a:gd name="connsiteY633" fmla="*/ 678770 h 1167364"/>
              <a:gd name="connsiteX634" fmla="*/ 39386 w 532171"/>
              <a:gd name="connsiteY634" fmla="*/ 677446 h 1167364"/>
              <a:gd name="connsiteX635" fmla="*/ 38205 w 532171"/>
              <a:gd name="connsiteY635" fmla="*/ 674684 h 1167364"/>
              <a:gd name="connsiteX636" fmla="*/ 39081 w 532171"/>
              <a:gd name="connsiteY636" fmla="*/ 666940 h 1167364"/>
              <a:gd name="connsiteX637" fmla="*/ 38643 w 532171"/>
              <a:gd name="connsiteY637" fmla="*/ 662282 h 1167364"/>
              <a:gd name="connsiteX638" fmla="*/ 38272 w 532171"/>
              <a:gd name="connsiteY638" fmla="*/ 659711 h 1167364"/>
              <a:gd name="connsiteX639" fmla="*/ 39291 w 532171"/>
              <a:gd name="connsiteY639" fmla="*/ 657730 h 1167364"/>
              <a:gd name="connsiteX640" fmla="*/ 40681 w 532171"/>
              <a:gd name="connsiteY640" fmla="*/ 655948 h 1167364"/>
              <a:gd name="connsiteX641" fmla="*/ 40024 w 532171"/>
              <a:gd name="connsiteY641" fmla="*/ 651805 h 1167364"/>
              <a:gd name="connsiteX642" fmla="*/ 38786 w 532171"/>
              <a:gd name="connsiteY642" fmla="*/ 649634 h 1167364"/>
              <a:gd name="connsiteX643" fmla="*/ 39224 w 532171"/>
              <a:gd name="connsiteY643" fmla="*/ 647966 h 1167364"/>
              <a:gd name="connsiteX644" fmla="*/ 40396 w 532171"/>
              <a:gd name="connsiteY644" fmla="*/ 646290 h 1167364"/>
              <a:gd name="connsiteX645" fmla="*/ 41415 w 532171"/>
              <a:gd name="connsiteY645" fmla="*/ 644223 h 1167364"/>
              <a:gd name="connsiteX646" fmla="*/ 42291 w 532171"/>
              <a:gd name="connsiteY646" fmla="*/ 643737 h 1167364"/>
              <a:gd name="connsiteX647" fmla="*/ 43605 w 532171"/>
              <a:gd name="connsiteY647" fmla="*/ 644918 h 1167364"/>
              <a:gd name="connsiteX648" fmla="*/ 45825 w 532171"/>
              <a:gd name="connsiteY648" fmla="*/ 644223 h 1167364"/>
              <a:gd name="connsiteX649" fmla="*/ 48501 w 532171"/>
              <a:gd name="connsiteY649" fmla="*/ 642556 h 1167364"/>
              <a:gd name="connsiteX650" fmla="*/ 48787 w 532171"/>
              <a:gd name="connsiteY650" fmla="*/ 640594 h 1167364"/>
              <a:gd name="connsiteX651" fmla="*/ 48253 w 532171"/>
              <a:gd name="connsiteY651" fmla="*/ 637794 h 1167364"/>
              <a:gd name="connsiteX652" fmla="*/ 46263 w 532171"/>
              <a:gd name="connsiteY652" fmla="*/ 630764 h 1167364"/>
              <a:gd name="connsiteX653" fmla="*/ 44472 w 532171"/>
              <a:gd name="connsiteY653" fmla="*/ 626430 h 1167364"/>
              <a:gd name="connsiteX654" fmla="*/ 44844 w 532171"/>
              <a:gd name="connsiteY654" fmla="*/ 624868 h 1167364"/>
              <a:gd name="connsiteX655" fmla="*/ 45548 w 532171"/>
              <a:gd name="connsiteY655" fmla="*/ 623230 h 1167364"/>
              <a:gd name="connsiteX656" fmla="*/ 44987 w 532171"/>
              <a:gd name="connsiteY656" fmla="*/ 617286 h 1167364"/>
              <a:gd name="connsiteX657" fmla="*/ 45168 w 532171"/>
              <a:gd name="connsiteY657" fmla="*/ 613705 h 1167364"/>
              <a:gd name="connsiteX658" fmla="*/ 45301 w 532171"/>
              <a:gd name="connsiteY658" fmla="*/ 603180 h 1167364"/>
              <a:gd name="connsiteX659" fmla="*/ 45501 w 532171"/>
              <a:gd name="connsiteY659" fmla="*/ 599598 h 1167364"/>
              <a:gd name="connsiteX660" fmla="*/ 43672 w 532171"/>
              <a:gd name="connsiteY660" fmla="*/ 595941 h 1167364"/>
              <a:gd name="connsiteX661" fmla="*/ 43920 w 532171"/>
              <a:gd name="connsiteY661" fmla="*/ 592521 h 1167364"/>
              <a:gd name="connsiteX662" fmla="*/ 45206 w 532171"/>
              <a:gd name="connsiteY662" fmla="*/ 590026 h 1167364"/>
              <a:gd name="connsiteX663" fmla="*/ 46415 w 532171"/>
              <a:gd name="connsiteY663" fmla="*/ 586654 h 1167364"/>
              <a:gd name="connsiteX664" fmla="*/ 47320 w 532171"/>
              <a:gd name="connsiteY664" fmla="*/ 583673 h 1167364"/>
              <a:gd name="connsiteX665" fmla="*/ 48273 w 532171"/>
              <a:gd name="connsiteY665" fmla="*/ 582330 h 1167364"/>
              <a:gd name="connsiteX666" fmla="*/ 49882 w 532171"/>
              <a:gd name="connsiteY666" fmla="*/ 581663 h 1167364"/>
              <a:gd name="connsiteX667" fmla="*/ 50254 w 532171"/>
              <a:gd name="connsiteY667" fmla="*/ 580034 h 1167364"/>
              <a:gd name="connsiteX668" fmla="*/ 49521 w 532171"/>
              <a:gd name="connsiteY668" fmla="*/ 578796 h 1167364"/>
              <a:gd name="connsiteX669" fmla="*/ 47444 w 532171"/>
              <a:gd name="connsiteY669" fmla="*/ 576862 h 1167364"/>
              <a:gd name="connsiteX670" fmla="*/ 46968 w 532171"/>
              <a:gd name="connsiteY670" fmla="*/ 574500 h 1167364"/>
              <a:gd name="connsiteX671" fmla="*/ 47406 w 532171"/>
              <a:gd name="connsiteY671" fmla="*/ 572691 h 1167364"/>
              <a:gd name="connsiteX672" fmla="*/ 48425 w 532171"/>
              <a:gd name="connsiteY672" fmla="*/ 571642 h 1167364"/>
              <a:gd name="connsiteX673" fmla="*/ 50006 w 532171"/>
              <a:gd name="connsiteY673" fmla="*/ 571652 h 1167364"/>
              <a:gd name="connsiteX674" fmla="*/ 51197 w 532171"/>
              <a:gd name="connsiteY674" fmla="*/ 569071 h 1167364"/>
              <a:gd name="connsiteX675" fmla="*/ 51540 w 532171"/>
              <a:gd name="connsiteY675" fmla="*/ 565889 h 1167364"/>
              <a:gd name="connsiteX676" fmla="*/ 51787 w 532171"/>
              <a:gd name="connsiteY676" fmla="*/ 564413 h 1167364"/>
              <a:gd name="connsiteX677" fmla="*/ 50873 w 532171"/>
              <a:gd name="connsiteY677" fmla="*/ 562556 h 1167364"/>
              <a:gd name="connsiteX678" fmla="*/ 50216 w 532171"/>
              <a:gd name="connsiteY678" fmla="*/ 558184 h 1167364"/>
              <a:gd name="connsiteX679" fmla="*/ 49597 w 532171"/>
              <a:gd name="connsiteY679" fmla="*/ 555707 h 1167364"/>
              <a:gd name="connsiteX680" fmla="*/ 50330 w 532171"/>
              <a:gd name="connsiteY680" fmla="*/ 554669 h 1167364"/>
              <a:gd name="connsiteX681" fmla="*/ 51349 w 532171"/>
              <a:gd name="connsiteY681" fmla="*/ 554288 h 1167364"/>
              <a:gd name="connsiteX682" fmla="*/ 53149 w 532171"/>
              <a:gd name="connsiteY682" fmla="*/ 554878 h 1167364"/>
              <a:gd name="connsiteX683" fmla="*/ 54416 w 532171"/>
              <a:gd name="connsiteY683" fmla="*/ 554574 h 1167364"/>
              <a:gd name="connsiteX684" fmla="*/ 54635 w 532171"/>
              <a:gd name="connsiteY684" fmla="*/ 553250 h 1167364"/>
              <a:gd name="connsiteX685" fmla="*/ 54778 w 532171"/>
              <a:gd name="connsiteY685" fmla="*/ 551831 h 1167364"/>
              <a:gd name="connsiteX686" fmla="*/ 55264 w 532171"/>
              <a:gd name="connsiteY686" fmla="*/ 550869 h 1167364"/>
              <a:gd name="connsiteX687" fmla="*/ 56397 w 532171"/>
              <a:gd name="connsiteY687" fmla="*/ 547668 h 1167364"/>
              <a:gd name="connsiteX688" fmla="*/ 57607 w 532171"/>
              <a:gd name="connsiteY688" fmla="*/ 543706 h 1167364"/>
              <a:gd name="connsiteX689" fmla="*/ 57893 w 532171"/>
              <a:gd name="connsiteY689" fmla="*/ 540915 h 1167364"/>
              <a:gd name="connsiteX690" fmla="*/ 57464 w 532171"/>
              <a:gd name="connsiteY690" fmla="*/ 533362 h 1167364"/>
              <a:gd name="connsiteX691" fmla="*/ 58103 w 532171"/>
              <a:gd name="connsiteY691" fmla="*/ 531628 h 1167364"/>
              <a:gd name="connsiteX692" fmla="*/ 59398 w 532171"/>
              <a:gd name="connsiteY692" fmla="*/ 530047 h 1167364"/>
              <a:gd name="connsiteX693" fmla="*/ 61198 w 532171"/>
              <a:gd name="connsiteY693" fmla="*/ 528561 h 1167364"/>
              <a:gd name="connsiteX694" fmla="*/ 63570 w 532171"/>
              <a:gd name="connsiteY694" fmla="*/ 527332 h 1167364"/>
              <a:gd name="connsiteX695" fmla="*/ 66513 w 532171"/>
              <a:gd name="connsiteY695" fmla="*/ 525561 h 1167364"/>
              <a:gd name="connsiteX696" fmla="*/ 70133 w 532171"/>
              <a:gd name="connsiteY696" fmla="*/ 524913 h 1167364"/>
              <a:gd name="connsiteX697" fmla="*/ 71599 w 532171"/>
              <a:gd name="connsiteY697" fmla="*/ 522951 h 1167364"/>
              <a:gd name="connsiteX698" fmla="*/ 72619 w 532171"/>
              <a:gd name="connsiteY698" fmla="*/ 520341 h 1167364"/>
              <a:gd name="connsiteX699" fmla="*/ 72904 w 532171"/>
              <a:gd name="connsiteY699" fmla="*/ 518198 h 1167364"/>
              <a:gd name="connsiteX700" fmla="*/ 71514 w 532171"/>
              <a:gd name="connsiteY700" fmla="*/ 516712 h 1167364"/>
              <a:gd name="connsiteX701" fmla="*/ 69685 w 532171"/>
              <a:gd name="connsiteY701" fmla="*/ 514940 h 1167364"/>
              <a:gd name="connsiteX702" fmla="*/ 68818 w 532171"/>
              <a:gd name="connsiteY702" fmla="*/ 510492 h 1167364"/>
              <a:gd name="connsiteX703" fmla="*/ 68351 w 532171"/>
              <a:gd name="connsiteY703" fmla="*/ 506387 h 1167364"/>
              <a:gd name="connsiteX704" fmla="*/ 68085 w 532171"/>
              <a:gd name="connsiteY704" fmla="*/ 501224 h 1167364"/>
              <a:gd name="connsiteX705" fmla="*/ 66265 w 532171"/>
              <a:gd name="connsiteY705" fmla="*/ 496795 h 1167364"/>
              <a:gd name="connsiteX706" fmla="*/ 64360 w 532171"/>
              <a:gd name="connsiteY706" fmla="*/ 491823 h 1167364"/>
              <a:gd name="connsiteX707" fmla="*/ 63846 w 532171"/>
              <a:gd name="connsiteY707" fmla="*/ 487403 h 1167364"/>
              <a:gd name="connsiteX708" fmla="*/ 64484 w 532171"/>
              <a:gd name="connsiteY708" fmla="*/ 484994 h 1167364"/>
              <a:gd name="connsiteX709" fmla="*/ 65237 w 532171"/>
              <a:gd name="connsiteY709" fmla="*/ 481165 h 1167364"/>
              <a:gd name="connsiteX710" fmla="*/ 64436 w 532171"/>
              <a:gd name="connsiteY710" fmla="*/ 479421 h 1167364"/>
              <a:gd name="connsiteX711" fmla="*/ 63484 w 532171"/>
              <a:gd name="connsiteY711" fmla="*/ 476307 h 1167364"/>
              <a:gd name="connsiteX712" fmla="*/ 64475 w 532171"/>
              <a:gd name="connsiteY712" fmla="*/ 473869 h 1167364"/>
              <a:gd name="connsiteX713" fmla="*/ 65675 w 532171"/>
              <a:gd name="connsiteY713" fmla="*/ 470087 h 1167364"/>
              <a:gd name="connsiteX714" fmla="*/ 65532 w 532171"/>
              <a:gd name="connsiteY714" fmla="*/ 468173 h 1167364"/>
              <a:gd name="connsiteX715" fmla="*/ 64579 w 532171"/>
              <a:gd name="connsiteY715" fmla="*/ 463610 h 1167364"/>
              <a:gd name="connsiteX716" fmla="*/ 63703 w 532171"/>
              <a:gd name="connsiteY716" fmla="*/ 461057 h 1167364"/>
              <a:gd name="connsiteX717" fmla="*/ 64579 w 532171"/>
              <a:gd name="connsiteY717" fmla="*/ 458333 h 1167364"/>
              <a:gd name="connsiteX718" fmla="*/ 65970 w 532171"/>
              <a:gd name="connsiteY718" fmla="*/ 455790 h 1167364"/>
              <a:gd name="connsiteX719" fmla="*/ 67065 w 532171"/>
              <a:gd name="connsiteY719" fmla="*/ 454428 h 1167364"/>
              <a:gd name="connsiteX720" fmla="*/ 66885 w 532171"/>
              <a:gd name="connsiteY720" fmla="*/ 452237 h 1167364"/>
              <a:gd name="connsiteX721" fmla="*/ 67361 w 532171"/>
              <a:gd name="connsiteY721" fmla="*/ 450437 h 1167364"/>
              <a:gd name="connsiteX722" fmla="*/ 69437 w 532171"/>
              <a:gd name="connsiteY722" fmla="*/ 449237 h 1167364"/>
              <a:gd name="connsiteX723" fmla="*/ 71380 w 532171"/>
              <a:gd name="connsiteY723" fmla="*/ 447008 h 1167364"/>
              <a:gd name="connsiteX724" fmla="*/ 72771 w 532171"/>
              <a:gd name="connsiteY724" fmla="*/ 446741 h 1167364"/>
              <a:gd name="connsiteX725" fmla="*/ 74447 w 532171"/>
              <a:gd name="connsiteY725" fmla="*/ 446741 h 1167364"/>
              <a:gd name="connsiteX726" fmla="*/ 75543 w 532171"/>
              <a:gd name="connsiteY726" fmla="*/ 446113 h 1167364"/>
              <a:gd name="connsiteX727" fmla="*/ 75981 w 532171"/>
              <a:gd name="connsiteY727" fmla="*/ 444398 h 1167364"/>
              <a:gd name="connsiteX728" fmla="*/ 76276 w 532171"/>
              <a:gd name="connsiteY728" fmla="*/ 442503 h 1167364"/>
              <a:gd name="connsiteX729" fmla="*/ 78953 w 532171"/>
              <a:gd name="connsiteY729" fmla="*/ 440150 h 1167364"/>
              <a:gd name="connsiteX730" fmla="*/ 80524 w 532171"/>
              <a:gd name="connsiteY730" fmla="*/ 437988 h 1167364"/>
              <a:gd name="connsiteX731" fmla="*/ 83372 w 532171"/>
              <a:gd name="connsiteY731" fmla="*/ 437540 h 1167364"/>
              <a:gd name="connsiteX732" fmla="*/ 84763 w 532171"/>
              <a:gd name="connsiteY732" fmla="*/ 435197 h 1167364"/>
              <a:gd name="connsiteX733" fmla="*/ 84792 w 532171"/>
              <a:gd name="connsiteY733" fmla="*/ 432197 h 1167364"/>
              <a:gd name="connsiteX734" fmla="*/ 84468 w 532171"/>
              <a:gd name="connsiteY734" fmla="*/ 429167 h 1167364"/>
              <a:gd name="connsiteX735" fmla="*/ 85420 w 532171"/>
              <a:gd name="connsiteY735" fmla="*/ 425672 h 1167364"/>
              <a:gd name="connsiteX736" fmla="*/ 84363 w 532171"/>
              <a:gd name="connsiteY736" fmla="*/ 420338 h 1167364"/>
              <a:gd name="connsiteX737" fmla="*/ 84468 w 532171"/>
              <a:gd name="connsiteY737" fmla="*/ 417519 h 1167364"/>
              <a:gd name="connsiteX738" fmla="*/ 83372 w 532171"/>
              <a:gd name="connsiteY738" fmla="*/ 415194 h 1167364"/>
              <a:gd name="connsiteX739" fmla="*/ 83591 w 532171"/>
              <a:gd name="connsiteY739" fmla="*/ 412689 h 1167364"/>
              <a:gd name="connsiteX740" fmla="*/ 83001 w 532171"/>
              <a:gd name="connsiteY740" fmla="*/ 411089 h 1167364"/>
              <a:gd name="connsiteX741" fmla="*/ 81343 w 532171"/>
              <a:gd name="connsiteY741" fmla="*/ 410489 h 1167364"/>
              <a:gd name="connsiteX742" fmla="*/ 80734 w 532171"/>
              <a:gd name="connsiteY742" fmla="*/ 408498 h 1167364"/>
              <a:gd name="connsiteX743" fmla="*/ 81534 w 532171"/>
              <a:gd name="connsiteY743" fmla="*/ 407518 h 1167364"/>
              <a:gd name="connsiteX744" fmla="*/ 83096 w 532171"/>
              <a:gd name="connsiteY744" fmla="*/ 406765 h 1167364"/>
              <a:gd name="connsiteX745" fmla="*/ 85058 w 532171"/>
              <a:gd name="connsiteY745" fmla="*/ 405241 h 1167364"/>
              <a:gd name="connsiteX746" fmla="*/ 86525 w 532171"/>
              <a:gd name="connsiteY746" fmla="*/ 397926 h 1167364"/>
              <a:gd name="connsiteX747" fmla="*/ 87220 w 532171"/>
              <a:gd name="connsiteY747" fmla="*/ 395754 h 1167364"/>
              <a:gd name="connsiteX748" fmla="*/ 87897 w 532171"/>
              <a:gd name="connsiteY748" fmla="*/ 393154 h 1167364"/>
              <a:gd name="connsiteX749" fmla="*/ 87811 w 532171"/>
              <a:gd name="connsiteY749" fmla="*/ 391801 h 1167364"/>
              <a:gd name="connsiteX750" fmla="*/ 88754 w 532171"/>
              <a:gd name="connsiteY750" fmla="*/ 389848 h 1167364"/>
              <a:gd name="connsiteX751" fmla="*/ 89935 w 532171"/>
              <a:gd name="connsiteY751" fmla="*/ 386886 h 1167364"/>
              <a:gd name="connsiteX752" fmla="*/ 91792 w 532171"/>
              <a:gd name="connsiteY752" fmla="*/ 384029 h 1167364"/>
              <a:gd name="connsiteX753" fmla="*/ 92850 w 532171"/>
              <a:gd name="connsiteY753" fmla="*/ 382067 h 1167364"/>
              <a:gd name="connsiteX754" fmla="*/ 93878 w 532171"/>
              <a:gd name="connsiteY754" fmla="*/ 379428 h 1167364"/>
              <a:gd name="connsiteX755" fmla="*/ 94174 w 532171"/>
              <a:gd name="connsiteY755" fmla="*/ 377837 h 1167364"/>
              <a:gd name="connsiteX756" fmla="*/ 95488 w 532171"/>
              <a:gd name="connsiteY756" fmla="*/ 377047 h 1167364"/>
              <a:gd name="connsiteX757" fmla="*/ 97003 w 532171"/>
              <a:gd name="connsiteY757" fmla="*/ 376847 h 1167364"/>
              <a:gd name="connsiteX758" fmla="*/ 98784 w 532171"/>
              <a:gd name="connsiteY758" fmla="*/ 376351 h 1167364"/>
              <a:gd name="connsiteX759" fmla="*/ 99517 w 532171"/>
              <a:gd name="connsiteY759" fmla="*/ 375380 h 1167364"/>
              <a:gd name="connsiteX760" fmla="*/ 99384 w 532171"/>
              <a:gd name="connsiteY760" fmla="*/ 373970 h 1167364"/>
              <a:gd name="connsiteX761" fmla="*/ 99270 w 532171"/>
              <a:gd name="connsiteY761" fmla="*/ 370856 h 1167364"/>
              <a:gd name="connsiteX762" fmla="*/ 98736 w 532171"/>
              <a:gd name="connsiteY762" fmla="*/ 365912 h 1167364"/>
              <a:gd name="connsiteX763" fmla="*/ 98393 w 532171"/>
              <a:gd name="connsiteY763" fmla="*/ 359559 h 1167364"/>
              <a:gd name="connsiteX764" fmla="*/ 98708 w 532171"/>
              <a:gd name="connsiteY764" fmla="*/ 355387 h 1167364"/>
              <a:gd name="connsiteX765" fmla="*/ 99879 w 532171"/>
              <a:gd name="connsiteY765" fmla="*/ 351205 h 1167364"/>
              <a:gd name="connsiteX766" fmla="*/ 100974 w 532171"/>
              <a:gd name="connsiteY766" fmla="*/ 348939 h 1167364"/>
              <a:gd name="connsiteX767" fmla="*/ 100679 w 532171"/>
              <a:gd name="connsiteY767" fmla="*/ 347196 h 1167364"/>
              <a:gd name="connsiteX768" fmla="*/ 100384 w 532171"/>
              <a:gd name="connsiteY768" fmla="*/ 345281 h 1167364"/>
              <a:gd name="connsiteX769" fmla="*/ 98336 w 532171"/>
              <a:gd name="connsiteY769" fmla="*/ 344233 h 1167364"/>
              <a:gd name="connsiteX770" fmla="*/ 96393 w 532171"/>
              <a:gd name="connsiteY770" fmla="*/ 345138 h 1167364"/>
              <a:gd name="connsiteX771" fmla="*/ 95031 w 532171"/>
              <a:gd name="connsiteY771" fmla="*/ 344891 h 1167364"/>
              <a:gd name="connsiteX772" fmla="*/ 93288 w 532171"/>
              <a:gd name="connsiteY772" fmla="*/ 342671 h 1167364"/>
              <a:gd name="connsiteX773" fmla="*/ 92773 w 532171"/>
              <a:gd name="connsiteY773" fmla="*/ 340318 h 1167364"/>
              <a:gd name="connsiteX774" fmla="*/ 93069 w 532171"/>
              <a:gd name="connsiteY774" fmla="*/ 337109 h 1167364"/>
              <a:gd name="connsiteX775" fmla="*/ 94431 w 532171"/>
              <a:gd name="connsiteY775" fmla="*/ 335108 h 1167364"/>
              <a:gd name="connsiteX776" fmla="*/ 94964 w 532171"/>
              <a:gd name="connsiteY776" fmla="*/ 332594 h 1167364"/>
              <a:gd name="connsiteX777" fmla="*/ 94164 w 532171"/>
              <a:gd name="connsiteY777" fmla="*/ 331813 h 1167364"/>
              <a:gd name="connsiteX778" fmla="*/ 92450 w 532171"/>
              <a:gd name="connsiteY778" fmla="*/ 330146 h 1167364"/>
              <a:gd name="connsiteX779" fmla="*/ 90830 w 532171"/>
              <a:gd name="connsiteY779" fmla="*/ 324412 h 1167364"/>
              <a:gd name="connsiteX780" fmla="*/ 91030 w 532171"/>
              <a:gd name="connsiteY780" fmla="*/ 319535 h 1167364"/>
              <a:gd name="connsiteX781" fmla="*/ 89421 w 532171"/>
              <a:gd name="connsiteY781" fmla="*/ 318239 h 1167364"/>
              <a:gd name="connsiteX782" fmla="*/ 88668 w 532171"/>
              <a:gd name="connsiteY782" fmla="*/ 314439 h 1167364"/>
              <a:gd name="connsiteX783" fmla="*/ 87011 w 532171"/>
              <a:gd name="connsiteY783" fmla="*/ 313077 h 1167364"/>
              <a:gd name="connsiteX784" fmla="*/ 86353 w 532171"/>
              <a:gd name="connsiteY784" fmla="*/ 310239 h 1167364"/>
              <a:gd name="connsiteX785" fmla="*/ 85839 w 532171"/>
              <a:gd name="connsiteY785" fmla="*/ 307314 h 1167364"/>
              <a:gd name="connsiteX786" fmla="*/ 86058 w 532171"/>
              <a:gd name="connsiteY786" fmla="*/ 306028 h 1167364"/>
              <a:gd name="connsiteX787" fmla="*/ 87792 w 532171"/>
              <a:gd name="connsiteY787" fmla="*/ 305667 h 1167364"/>
              <a:gd name="connsiteX788" fmla="*/ 88773 w 532171"/>
              <a:gd name="connsiteY788" fmla="*/ 303362 h 1167364"/>
              <a:gd name="connsiteX789" fmla="*/ 88039 w 532171"/>
              <a:gd name="connsiteY789" fmla="*/ 302076 h 1167364"/>
              <a:gd name="connsiteX790" fmla="*/ 86725 w 532171"/>
              <a:gd name="connsiteY790" fmla="*/ 300961 h 1167364"/>
              <a:gd name="connsiteX791" fmla="*/ 85049 w 532171"/>
              <a:gd name="connsiteY791" fmla="*/ 301047 h 1167364"/>
              <a:gd name="connsiteX792" fmla="*/ 83544 w 532171"/>
              <a:gd name="connsiteY792" fmla="*/ 299732 h 1167364"/>
              <a:gd name="connsiteX793" fmla="*/ 81534 w 532171"/>
              <a:gd name="connsiteY793" fmla="*/ 294237 h 1167364"/>
              <a:gd name="connsiteX794" fmla="*/ 79943 w 532171"/>
              <a:gd name="connsiteY794" fmla="*/ 291208 h 1167364"/>
              <a:gd name="connsiteX795" fmla="*/ 80448 w 532171"/>
              <a:gd name="connsiteY795" fmla="*/ 286798 h 1167364"/>
              <a:gd name="connsiteX796" fmla="*/ 80763 w 532171"/>
              <a:gd name="connsiteY796" fmla="*/ 283359 h 1167364"/>
              <a:gd name="connsiteX797" fmla="*/ 81448 w 532171"/>
              <a:gd name="connsiteY797" fmla="*/ 280416 h 1167364"/>
              <a:gd name="connsiteX798" fmla="*/ 81696 w 532171"/>
              <a:gd name="connsiteY798" fmla="*/ 278101 h 1167364"/>
              <a:gd name="connsiteX799" fmla="*/ 82934 w 532171"/>
              <a:gd name="connsiteY799" fmla="*/ 276996 h 1167364"/>
              <a:gd name="connsiteX800" fmla="*/ 84106 w 532171"/>
              <a:gd name="connsiteY800" fmla="*/ 277501 h 1167364"/>
              <a:gd name="connsiteX801" fmla="*/ 85201 w 532171"/>
              <a:gd name="connsiteY801" fmla="*/ 277244 h 1167364"/>
              <a:gd name="connsiteX802" fmla="*/ 86211 w 532171"/>
              <a:gd name="connsiteY802" fmla="*/ 275368 h 1167364"/>
              <a:gd name="connsiteX803" fmla="*/ 87316 w 532171"/>
              <a:gd name="connsiteY803" fmla="*/ 274186 h 1167364"/>
              <a:gd name="connsiteX804" fmla="*/ 87249 w 532171"/>
              <a:gd name="connsiteY804" fmla="*/ 273253 h 1167364"/>
              <a:gd name="connsiteX805" fmla="*/ 86592 w 532171"/>
              <a:gd name="connsiteY805" fmla="*/ 272243 h 1167364"/>
              <a:gd name="connsiteX806" fmla="*/ 86277 w 532171"/>
              <a:gd name="connsiteY806" fmla="*/ 270462 h 1167364"/>
              <a:gd name="connsiteX807" fmla="*/ 87049 w 532171"/>
              <a:gd name="connsiteY807" fmla="*/ 268338 h 1167364"/>
              <a:gd name="connsiteX808" fmla="*/ 88382 w 532171"/>
              <a:gd name="connsiteY808" fmla="*/ 263490 h 1167364"/>
              <a:gd name="connsiteX809" fmla="*/ 90402 w 532171"/>
              <a:gd name="connsiteY809" fmla="*/ 258156 h 1167364"/>
              <a:gd name="connsiteX810" fmla="*/ 91269 w 532171"/>
              <a:gd name="connsiteY810" fmla="*/ 256165 h 1167364"/>
              <a:gd name="connsiteX811" fmla="*/ 91049 w 532171"/>
              <a:gd name="connsiteY811" fmla="*/ 254479 h 1167364"/>
              <a:gd name="connsiteX812" fmla="*/ 91487 w 532171"/>
              <a:gd name="connsiteY812" fmla="*/ 253717 h 1167364"/>
              <a:gd name="connsiteX813" fmla="*/ 92859 w 532171"/>
              <a:gd name="connsiteY813" fmla="*/ 254565 h 1167364"/>
              <a:gd name="connsiteX814" fmla="*/ 96755 w 532171"/>
              <a:gd name="connsiteY814" fmla="*/ 253632 h 1167364"/>
              <a:gd name="connsiteX815" fmla="*/ 98069 w 532171"/>
              <a:gd name="connsiteY815" fmla="*/ 251269 h 1167364"/>
              <a:gd name="connsiteX816" fmla="*/ 98584 w 532171"/>
              <a:gd name="connsiteY816" fmla="*/ 249164 h 1167364"/>
              <a:gd name="connsiteX817" fmla="*/ 99755 w 532171"/>
              <a:gd name="connsiteY817" fmla="*/ 247983 h 1167364"/>
              <a:gd name="connsiteX818" fmla="*/ 99241 w 532171"/>
              <a:gd name="connsiteY818" fmla="*/ 246306 h 1167364"/>
              <a:gd name="connsiteX819" fmla="*/ 97631 w 532171"/>
              <a:gd name="connsiteY819" fmla="*/ 245802 h 1167364"/>
              <a:gd name="connsiteX820" fmla="*/ 96660 w 532171"/>
              <a:gd name="connsiteY820" fmla="*/ 245011 h 1167364"/>
              <a:gd name="connsiteX821" fmla="*/ 97050 w 532171"/>
              <a:gd name="connsiteY821" fmla="*/ 243106 h 1167364"/>
              <a:gd name="connsiteX822" fmla="*/ 97622 w 532171"/>
              <a:gd name="connsiteY822" fmla="*/ 238734 h 1167364"/>
              <a:gd name="connsiteX823" fmla="*/ 97526 w 532171"/>
              <a:gd name="connsiteY823" fmla="*/ 235525 h 1167364"/>
              <a:gd name="connsiteX824" fmla="*/ 96060 w 532171"/>
              <a:gd name="connsiteY824" fmla="*/ 228676 h 1167364"/>
              <a:gd name="connsiteX825" fmla="*/ 94879 w 532171"/>
              <a:gd name="connsiteY825" fmla="*/ 221913 h 1167364"/>
              <a:gd name="connsiteX826" fmla="*/ 95707 w 532171"/>
              <a:gd name="connsiteY826" fmla="*/ 219656 h 1167364"/>
              <a:gd name="connsiteX827" fmla="*/ 98260 w 532171"/>
              <a:gd name="connsiteY827" fmla="*/ 216570 h 1167364"/>
              <a:gd name="connsiteX828" fmla="*/ 100193 w 532171"/>
              <a:gd name="connsiteY828" fmla="*/ 215179 h 1167364"/>
              <a:gd name="connsiteX829" fmla="*/ 100546 w 532171"/>
              <a:gd name="connsiteY829" fmla="*/ 213417 h 1167364"/>
              <a:gd name="connsiteX830" fmla="*/ 102460 w 532171"/>
              <a:gd name="connsiteY830" fmla="*/ 205473 h 1167364"/>
              <a:gd name="connsiteX831" fmla="*/ 102679 w 532171"/>
              <a:gd name="connsiteY831" fmla="*/ 201139 h 1167364"/>
              <a:gd name="connsiteX832" fmla="*/ 103937 w 532171"/>
              <a:gd name="connsiteY832" fmla="*/ 198748 h 1167364"/>
              <a:gd name="connsiteX833" fmla="*/ 104765 w 532171"/>
              <a:gd name="connsiteY833" fmla="*/ 194253 h 1167364"/>
              <a:gd name="connsiteX834" fmla="*/ 108233 w 532171"/>
              <a:gd name="connsiteY834" fmla="*/ 190385 h 1167364"/>
              <a:gd name="connsiteX835" fmla="*/ 109252 w 532171"/>
              <a:gd name="connsiteY835" fmla="*/ 187823 h 1167364"/>
              <a:gd name="connsiteX836" fmla="*/ 110642 w 532171"/>
              <a:gd name="connsiteY836" fmla="*/ 187576 h 1167364"/>
              <a:gd name="connsiteX837" fmla="*/ 111376 w 532171"/>
              <a:gd name="connsiteY837" fmla="*/ 186747 h 1167364"/>
              <a:gd name="connsiteX838" fmla="*/ 113214 w 532171"/>
              <a:gd name="connsiteY838" fmla="*/ 183899 h 1167364"/>
              <a:gd name="connsiteX839" fmla="*/ 115605 w 532171"/>
              <a:gd name="connsiteY839" fmla="*/ 180975 h 1167364"/>
              <a:gd name="connsiteX840" fmla="*/ 117662 w 532171"/>
              <a:gd name="connsiteY840" fmla="*/ 179498 h 1167364"/>
              <a:gd name="connsiteX841" fmla="*/ 118177 w 532171"/>
              <a:gd name="connsiteY841" fmla="*/ 177193 h 1167364"/>
              <a:gd name="connsiteX842" fmla="*/ 119158 w 532171"/>
              <a:gd name="connsiteY842" fmla="*/ 174050 h 1167364"/>
              <a:gd name="connsiteX843" fmla="*/ 121196 w 532171"/>
              <a:gd name="connsiteY843" fmla="*/ 168840 h 1167364"/>
              <a:gd name="connsiteX844" fmla="*/ 122339 w 532171"/>
              <a:gd name="connsiteY844" fmla="*/ 165211 h 1167364"/>
              <a:gd name="connsiteX845" fmla="*/ 123873 w 532171"/>
              <a:gd name="connsiteY845" fmla="*/ 163906 h 1167364"/>
              <a:gd name="connsiteX846" fmla="*/ 125663 w 532171"/>
              <a:gd name="connsiteY846" fmla="*/ 159162 h 1167364"/>
              <a:gd name="connsiteX847" fmla="*/ 126435 w 532171"/>
              <a:gd name="connsiteY847" fmla="*/ 156381 h 1167364"/>
              <a:gd name="connsiteX848" fmla="*/ 128483 w 532171"/>
              <a:gd name="connsiteY848" fmla="*/ 155238 h 1167364"/>
              <a:gd name="connsiteX849" fmla="*/ 130083 w 532171"/>
              <a:gd name="connsiteY849" fmla="*/ 154914 h 1167364"/>
              <a:gd name="connsiteX850" fmla="*/ 131616 w 532171"/>
              <a:gd name="connsiteY850" fmla="*/ 156220 h 1167364"/>
              <a:gd name="connsiteX851" fmla="*/ 133226 w 532171"/>
              <a:gd name="connsiteY851" fmla="*/ 155972 h 1167364"/>
              <a:gd name="connsiteX852" fmla="*/ 134693 w 532171"/>
              <a:gd name="connsiteY852" fmla="*/ 154343 h 1167364"/>
              <a:gd name="connsiteX853" fmla="*/ 138217 w 532171"/>
              <a:gd name="connsiteY853" fmla="*/ 153228 h 1167364"/>
              <a:gd name="connsiteX854" fmla="*/ 139808 w 532171"/>
              <a:gd name="connsiteY854" fmla="*/ 152628 h 1167364"/>
              <a:gd name="connsiteX855" fmla="*/ 140541 w 532171"/>
              <a:gd name="connsiteY855" fmla="*/ 151000 h 1167364"/>
              <a:gd name="connsiteX856" fmla="*/ 140541 w 532171"/>
              <a:gd name="connsiteY856" fmla="*/ 148142 h 1167364"/>
              <a:gd name="connsiteX857" fmla="*/ 139074 w 532171"/>
              <a:gd name="connsiteY857" fmla="*/ 146028 h 1167364"/>
              <a:gd name="connsiteX858" fmla="*/ 136093 w 532171"/>
              <a:gd name="connsiteY858" fmla="*/ 141979 h 1167364"/>
              <a:gd name="connsiteX859" fmla="*/ 133522 w 532171"/>
              <a:gd name="connsiteY859" fmla="*/ 137455 h 1167364"/>
              <a:gd name="connsiteX860" fmla="*/ 133245 w 532171"/>
              <a:gd name="connsiteY860" fmla="*/ 136036 h 1167364"/>
              <a:gd name="connsiteX861" fmla="*/ 133226 w 532171"/>
              <a:gd name="connsiteY861" fmla="*/ 134483 h 1167364"/>
              <a:gd name="connsiteX862" fmla="*/ 133664 w 532171"/>
              <a:gd name="connsiteY862" fmla="*/ 132521 h 1167364"/>
              <a:gd name="connsiteX863" fmla="*/ 134893 w 532171"/>
              <a:gd name="connsiteY863" fmla="*/ 130302 h 1167364"/>
              <a:gd name="connsiteX864" fmla="*/ 137979 w 532171"/>
              <a:gd name="connsiteY864" fmla="*/ 126644 h 1167364"/>
              <a:gd name="connsiteX865" fmla="*/ 137646 w 532171"/>
              <a:gd name="connsiteY865" fmla="*/ 124034 h 1167364"/>
              <a:gd name="connsiteX866" fmla="*/ 135398 w 532171"/>
              <a:gd name="connsiteY866" fmla="*/ 114442 h 1167364"/>
              <a:gd name="connsiteX867" fmla="*/ 134569 w 532171"/>
              <a:gd name="connsiteY867" fmla="*/ 111804 h 1167364"/>
              <a:gd name="connsiteX868" fmla="*/ 133007 w 532171"/>
              <a:gd name="connsiteY868" fmla="*/ 106918 h 1167364"/>
              <a:gd name="connsiteX869" fmla="*/ 133226 w 532171"/>
              <a:gd name="connsiteY869" fmla="*/ 104984 h 1167364"/>
              <a:gd name="connsiteX870" fmla="*/ 134598 w 532171"/>
              <a:gd name="connsiteY870" fmla="*/ 99593 h 1167364"/>
              <a:gd name="connsiteX871" fmla="*/ 135788 w 532171"/>
              <a:gd name="connsiteY871" fmla="*/ 97421 h 1167364"/>
              <a:gd name="connsiteX872" fmla="*/ 137541 w 532171"/>
              <a:gd name="connsiteY872" fmla="*/ 97021 h 1167364"/>
              <a:gd name="connsiteX873" fmla="*/ 138493 w 532171"/>
              <a:gd name="connsiteY873" fmla="*/ 96298 h 1167364"/>
              <a:gd name="connsiteX874" fmla="*/ 138789 w 532171"/>
              <a:gd name="connsiteY874" fmla="*/ 95335 h 1167364"/>
              <a:gd name="connsiteX875" fmla="*/ 137617 w 532171"/>
              <a:gd name="connsiteY875" fmla="*/ 94136 h 1167364"/>
              <a:gd name="connsiteX876" fmla="*/ 137103 w 532171"/>
              <a:gd name="connsiteY876" fmla="*/ 92611 h 1167364"/>
              <a:gd name="connsiteX877" fmla="*/ 136588 w 532171"/>
              <a:gd name="connsiteY877" fmla="*/ 90440 h 1167364"/>
              <a:gd name="connsiteX878" fmla="*/ 134969 w 532171"/>
              <a:gd name="connsiteY878" fmla="*/ 89678 h 1167364"/>
              <a:gd name="connsiteX879" fmla="*/ 134036 w 532171"/>
              <a:gd name="connsiteY879" fmla="*/ 87877 h 1167364"/>
              <a:gd name="connsiteX880" fmla="*/ 134036 w 532171"/>
              <a:gd name="connsiteY880" fmla="*/ 85239 h 1167364"/>
              <a:gd name="connsiteX881" fmla="*/ 135493 w 532171"/>
              <a:gd name="connsiteY881" fmla="*/ 81800 h 1167364"/>
              <a:gd name="connsiteX882" fmla="*/ 137103 w 532171"/>
              <a:gd name="connsiteY882" fmla="*/ 80839 h 1167364"/>
              <a:gd name="connsiteX883" fmla="*/ 137760 w 532171"/>
              <a:gd name="connsiteY883" fmla="*/ 79314 h 1167364"/>
              <a:gd name="connsiteX884" fmla="*/ 139484 w 532171"/>
              <a:gd name="connsiteY884" fmla="*/ 77924 h 1167364"/>
              <a:gd name="connsiteX885" fmla="*/ 141056 w 532171"/>
              <a:gd name="connsiteY885" fmla="*/ 76848 h 1167364"/>
              <a:gd name="connsiteX886" fmla="*/ 142370 w 532171"/>
              <a:gd name="connsiteY886" fmla="*/ 74856 h 1167364"/>
              <a:gd name="connsiteX887" fmla="*/ 147790 w 532171"/>
              <a:gd name="connsiteY887" fmla="*/ 72418 h 1167364"/>
              <a:gd name="connsiteX888" fmla="*/ 152095 w 532171"/>
              <a:gd name="connsiteY888" fmla="*/ 70523 h 1167364"/>
              <a:gd name="connsiteX889" fmla="*/ 160496 w 532171"/>
              <a:gd name="connsiteY889" fmla="*/ 66903 h 1167364"/>
              <a:gd name="connsiteX890" fmla="*/ 166259 w 532171"/>
              <a:gd name="connsiteY890" fmla="*/ 64418 h 1167364"/>
              <a:gd name="connsiteX891" fmla="*/ 166811 w 532171"/>
              <a:gd name="connsiteY891" fmla="*/ 62703 h 1167364"/>
              <a:gd name="connsiteX892" fmla="*/ 167249 w 532171"/>
              <a:gd name="connsiteY892" fmla="*/ 61531 h 1167364"/>
              <a:gd name="connsiteX893" fmla="*/ 169916 w 532171"/>
              <a:gd name="connsiteY893" fmla="*/ 52797 h 1167364"/>
              <a:gd name="connsiteX894" fmla="*/ 173374 w 532171"/>
              <a:gd name="connsiteY894" fmla="*/ 41529 h 1167364"/>
              <a:gd name="connsiteX895" fmla="*/ 175536 w 532171"/>
              <a:gd name="connsiteY895" fmla="*/ 34480 h 1167364"/>
              <a:gd name="connsiteX896" fmla="*/ 170564 w 532171"/>
              <a:gd name="connsiteY896" fmla="*/ 29299 h 1167364"/>
              <a:gd name="connsiteX897" fmla="*/ 171440 w 532171"/>
              <a:gd name="connsiteY897" fmla="*/ 27917 h 1167364"/>
              <a:gd name="connsiteX898" fmla="*/ 174288 w 532171"/>
              <a:gd name="connsiteY898" fmla="*/ 24374 h 1167364"/>
              <a:gd name="connsiteX899" fmla="*/ 174879 w 532171"/>
              <a:gd name="connsiteY899" fmla="*/ 21536 h 1167364"/>
              <a:gd name="connsiteX900" fmla="*/ 176013 w 532171"/>
              <a:gd name="connsiteY900" fmla="*/ 20317 h 1167364"/>
              <a:gd name="connsiteX901" fmla="*/ 181118 w 532171"/>
              <a:gd name="connsiteY901" fmla="*/ 17430 h 1167364"/>
              <a:gd name="connsiteX902" fmla="*/ 181994 w 532171"/>
              <a:gd name="connsiteY902" fmla="*/ 15516 h 1167364"/>
              <a:gd name="connsiteX903" fmla="*/ 182442 w 532171"/>
              <a:gd name="connsiteY903" fmla="*/ 13392 h 1167364"/>
              <a:gd name="connsiteX904" fmla="*/ 183480 w 532171"/>
              <a:gd name="connsiteY904" fmla="*/ 11868 h 1167364"/>
              <a:gd name="connsiteX905" fmla="*/ 185423 w 532171"/>
              <a:gd name="connsiteY905" fmla="*/ 11553 h 1167364"/>
              <a:gd name="connsiteX906" fmla="*/ 188957 w 532171"/>
              <a:gd name="connsiteY906" fmla="*/ 10201 h 1167364"/>
              <a:gd name="connsiteX907" fmla="*/ 192748 w 532171"/>
              <a:gd name="connsiteY907" fmla="*/ 8915 h 1167364"/>
              <a:gd name="connsiteX908" fmla="*/ 193891 w 532171"/>
              <a:gd name="connsiteY908" fmla="*/ 7172 h 1167364"/>
              <a:gd name="connsiteX909" fmla="*/ 194967 w 532171"/>
              <a:gd name="connsiteY909" fmla="*/ 4143 h 1167364"/>
              <a:gd name="connsiteX910" fmla="*/ 195891 w 532171"/>
              <a:gd name="connsiteY910" fmla="*/ 790 h 1167364"/>
              <a:gd name="connsiteX911" fmla="*/ 196625 w 532171"/>
              <a:gd name="connsiteY911" fmla="*/ 0 h 1167364"/>
              <a:gd name="connsiteX912" fmla="*/ 197844 w 532171"/>
              <a:gd name="connsiteY912" fmla="*/ 85 h 1167364"/>
              <a:gd name="connsiteX913" fmla="*/ 199872 w 532171"/>
              <a:gd name="connsiteY913" fmla="*/ 924 h 1167364"/>
              <a:gd name="connsiteX914" fmla="*/ 200939 w 532171"/>
              <a:gd name="connsiteY914" fmla="*/ 2191 h 1167364"/>
              <a:gd name="connsiteX915" fmla="*/ 206245 w 532171"/>
              <a:gd name="connsiteY915" fmla="*/ 6210 h 1167364"/>
              <a:gd name="connsiteX916" fmla="*/ 208626 w 532171"/>
              <a:gd name="connsiteY916" fmla="*/ 8505 h 1167364"/>
              <a:gd name="connsiteX917" fmla="*/ 210893 w 532171"/>
              <a:gd name="connsiteY917" fmla="*/ 8811 h 1167364"/>
              <a:gd name="connsiteX918" fmla="*/ 215370 w 532171"/>
              <a:gd name="connsiteY918" fmla="*/ 8363 h 1167364"/>
              <a:gd name="connsiteX919" fmla="*/ 216275 w 532171"/>
              <a:gd name="connsiteY919" fmla="*/ 8468 h 1167364"/>
              <a:gd name="connsiteX920" fmla="*/ 227695 w 532171"/>
              <a:gd name="connsiteY920" fmla="*/ 8601 h 1167364"/>
              <a:gd name="connsiteX921" fmla="*/ 229438 w 532171"/>
              <a:gd name="connsiteY921" fmla="*/ 8801 h 1167364"/>
              <a:gd name="connsiteX922" fmla="*/ 233429 w 532171"/>
              <a:gd name="connsiteY922" fmla="*/ 9782 h 1167364"/>
              <a:gd name="connsiteX923" fmla="*/ 235686 w 532171"/>
              <a:gd name="connsiteY923" fmla="*/ 10573 h 1167364"/>
              <a:gd name="connsiteX924" fmla="*/ 237258 w 532171"/>
              <a:gd name="connsiteY924" fmla="*/ 10982 h 1167364"/>
              <a:gd name="connsiteX925" fmla="*/ 239782 w 532171"/>
              <a:gd name="connsiteY925" fmla="*/ 12220 h 1167364"/>
              <a:gd name="connsiteX926" fmla="*/ 241973 w 532171"/>
              <a:gd name="connsiteY926" fmla="*/ 16326 h 1167364"/>
              <a:gd name="connsiteX927" fmla="*/ 243202 w 532171"/>
              <a:gd name="connsiteY927" fmla="*/ 19592 h 1167364"/>
              <a:gd name="connsiteX928" fmla="*/ 244059 w 532171"/>
              <a:gd name="connsiteY928" fmla="*/ 22469 h 1167364"/>
              <a:gd name="connsiteX929" fmla="*/ 245974 w 532171"/>
              <a:gd name="connsiteY929" fmla="*/ 27527 h 1167364"/>
              <a:gd name="connsiteX930" fmla="*/ 247279 w 532171"/>
              <a:gd name="connsiteY930" fmla="*/ 29451 h 1167364"/>
              <a:gd name="connsiteX931" fmla="*/ 247745 w 532171"/>
              <a:gd name="connsiteY931" fmla="*/ 28517 h 1167364"/>
              <a:gd name="connsiteX932" fmla="*/ 248860 w 532171"/>
              <a:gd name="connsiteY932" fmla="*/ 22983 h 1167364"/>
              <a:gd name="connsiteX933" fmla="*/ 250393 w 532171"/>
              <a:gd name="connsiteY933" fmla="*/ 19764 h 1167364"/>
              <a:gd name="connsiteX934" fmla="*/ 252460 w 532171"/>
              <a:gd name="connsiteY934" fmla="*/ 16154 h 1167364"/>
              <a:gd name="connsiteX935" fmla="*/ 256622 w 532171"/>
              <a:gd name="connsiteY935" fmla="*/ 7734 h 1167364"/>
              <a:gd name="connsiteX936" fmla="*/ 258080 w 532171"/>
              <a:gd name="connsiteY936" fmla="*/ 6477 h 1167364"/>
              <a:gd name="connsiteX937" fmla="*/ 259699 w 532171"/>
              <a:gd name="connsiteY937" fmla="*/ 5867 h 1167364"/>
              <a:gd name="connsiteX938" fmla="*/ 260833 w 532171"/>
              <a:gd name="connsiteY938" fmla="*/ 5819 h 1167364"/>
              <a:gd name="connsiteX939" fmla="*/ 261985 w 532171"/>
              <a:gd name="connsiteY939" fmla="*/ 6448 h 1167364"/>
              <a:gd name="connsiteX940" fmla="*/ 263557 w 532171"/>
              <a:gd name="connsiteY940" fmla="*/ 6448 h 1167364"/>
              <a:gd name="connsiteX941" fmla="*/ 264671 w 532171"/>
              <a:gd name="connsiteY941" fmla="*/ 5782 h 1167364"/>
              <a:gd name="connsiteX942" fmla="*/ 275587 w 532171"/>
              <a:gd name="connsiteY942" fmla="*/ 5676 h 1167364"/>
              <a:gd name="connsiteX943" fmla="*/ 286912 w 532171"/>
              <a:gd name="connsiteY943" fmla="*/ 5582 h 1167364"/>
              <a:gd name="connsiteX944" fmla="*/ 287150 w 532171"/>
              <a:gd name="connsiteY944" fmla="*/ 5629 h 1167364"/>
              <a:gd name="connsiteX945" fmla="*/ 287664 w 532171"/>
              <a:gd name="connsiteY945" fmla="*/ 7077 h 1167364"/>
              <a:gd name="connsiteX946" fmla="*/ 289550 w 532171"/>
              <a:gd name="connsiteY946" fmla="*/ 10239 h 1167364"/>
              <a:gd name="connsiteX947" fmla="*/ 291665 w 532171"/>
              <a:gd name="connsiteY947" fmla="*/ 11916 h 1167364"/>
              <a:gd name="connsiteX948" fmla="*/ 292084 w 532171"/>
              <a:gd name="connsiteY948" fmla="*/ 12420 h 1167364"/>
              <a:gd name="connsiteX949" fmla="*/ 312811 w 532171"/>
              <a:gd name="connsiteY949" fmla="*/ 539715 h 1167364"/>
              <a:gd name="connsiteX950" fmla="*/ 313077 w 532171"/>
              <a:gd name="connsiteY950" fmla="*/ 541887 h 1167364"/>
              <a:gd name="connsiteX951" fmla="*/ 311687 w 532171"/>
              <a:gd name="connsiteY951" fmla="*/ 541629 h 1167364"/>
              <a:gd name="connsiteX952" fmla="*/ 308381 w 532171"/>
              <a:gd name="connsiteY952" fmla="*/ 539553 h 1167364"/>
              <a:gd name="connsiteX953" fmla="*/ 307267 w 532171"/>
              <a:gd name="connsiteY953" fmla="*/ 537610 h 1167364"/>
              <a:gd name="connsiteX954" fmla="*/ 307010 w 532171"/>
              <a:gd name="connsiteY954" fmla="*/ 536791 h 1167364"/>
              <a:gd name="connsiteX955" fmla="*/ 310382 w 532171"/>
              <a:gd name="connsiteY955" fmla="*/ 537677 h 1167364"/>
              <a:gd name="connsiteX956" fmla="*/ 311972 w 532171"/>
              <a:gd name="connsiteY956" fmla="*/ 538486 h 1167364"/>
              <a:gd name="connsiteX957" fmla="*/ 312811 w 532171"/>
              <a:gd name="connsiteY957" fmla="*/ 539715 h 1167364"/>
              <a:gd name="connsiteX958" fmla="*/ 131636 w 532171"/>
              <a:gd name="connsiteY958" fmla="*/ 1159087 h 1167364"/>
              <a:gd name="connsiteX959" fmla="*/ 131788 w 532171"/>
              <a:gd name="connsiteY959" fmla="*/ 1148648 h 1167364"/>
              <a:gd name="connsiteX960" fmla="*/ 131997 w 532171"/>
              <a:gd name="connsiteY960" fmla="*/ 1134703 h 1167364"/>
              <a:gd name="connsiteX961" fmla="*/ 132036 w 532171"/>
              <a:gd name="connsiteY961" fmla="*/ 1122350 h 1167364"/>
              <a:gd name="connsiteX962" fmla="*/ 132074 w 532171"/>
              <a:gd name="connsiteY962" fmla="*/ 1110386 h 1167364"/>
              <a:gd name="connsiteX963" fmla="*/ 132112 w 532171"/>
              <a:gd name="connsiteY963" fmla="*/ 1098080 h 1167364"/>
              <a:gd name="connsiteX964" fmla="*/ 132150 w 532171"/>
              <a:gd name="connsiteY964" fmla="*/ 1085859 h 1167364"/>
              <a:gd name="connsiteX965" fmla="*/ 132197 w 532171"/>
              <a:gd name="connsiteY965" fmla="*/ 1072877 h 1167364"/>
              <a:gd name="connsiteX966" fmla="*/ 132245 w 532171"/>
              <a:gd name="connsiteY966" fmla="*/ 1059780 h 1167364"/>
              <a:gd name="connsiteX967" fmla="*/ 133817 w 532171"/>
              <a:gd name="connsiteY967" fmla="*/ 1061637 h 1167364"/>
              <a:gd name="connsiteX968" fmla="*/ 140027 w 532171"/>
              <a:gd name="connsiteY968" fmla="*/ 1070686 h 1167364"/>
              <a:gd name="connsiteX969" fmla="*/ 141646 w 532171"/>
              <a:gd name="connsiteY969" fmla="*/ 1074401 h 1167364"/>
              <a:gd name="connsiteX970" fmla="*/ 142665 w 532171"/>
              <a:gd name="connsiteY970" fmla="*/ 1078744 h 1167364"/>
              <a:gd name="connsiteX971" fmla="*/ 140179 w 532171"/>
              <a:gd name="connsiteY971" fmla="*/ 1075982 h 1167364"/>
              <a:gd name="connsiteX972" fmla="*/ 137560 w 532171"/>
              <a:gd name="connsiteY972" fmla="*/ 1077563 h 1167364"/>
              <a:gd name="connsiteX973" fmla="*/ 136265 w 532171"/>
              <a:gd name="connsiteY973" fmla="*/ 1080154 h 1167364"/>
              <a:gd name="connsiteX974" fmla="*/ 135160 w 532171"/>
              <a:gd name="connsiteY974" fmla="*/ 1082973 h 1167364"/>
              <a:gd name="connsiteX975" fmla="*/ 135160 w 532171"/>
              <a:gd name="connsiteY975" fmla="*/ 1084964 h 1167364"/>
              <a:gd name="connsiteX976" fmla="*/ 136017 w 532171"/>
              <a:gd name="connsiteY976" fmla="*/ 1086707 h 1167364"/>
              <a:gd name="connsiteX977" fmla="*/ 138570 w 532171"/>
              <a:gd name="connsiteY977" fmla="*/ 1088221 h 1167364"/>
              <a:gd name="connsiteX978" fmla="*/ 144771 w 532171"/>
              <a:gd name="connsiteY978" fmla="*/ 1088736 h 1167364"/>
              <a:gd name="connsiteX979" fmla="*/ 145227 w 532171"/>
              <a:gd name="connsiteY979" fmla="*/ 1089307 h 1167364"/>
              <a:gd name="connsiteX980" fmla="*/ 148847 w 532171"/>
              <a:gd name="connsiteY980" fmla="*/ 1100271 h 1167364"/>
              <a:gd name="connsiteX981" fmla="*/ 150666 w 532171"/>
              <a:gd name="connsiteY981" fmla="*/ 1102728 h 1167364"/>
              <a:gd name="connsiteX982" fmla="*/ 152781 w 532171"/>
              <a:gd name="connsiteY982" fmla="*/ 1104681 h 1167364"/>
              <a:gd name="connsiteX983" fmla="*/ 157677 w 532171"/>
              <a:gd name="connsiteY983" fmla="*/ 1110319 h 1167364"/>
              <a:gd name="connsiteX984" fmla="*/ 162373 w 532171"/>
              <a:gd name="connsiteY984" fmla="*/ 1116416 h 1167364"/>
              <a:gd name="connsiteX985" fmla="*/ 167945 w 532171"/>
              <a:gd name="connsiteY985" fmla="*/ 1122216 h 1167364"/>
              <a:gd name="connsiteX986" fmla="*/ 173945 w 532171"/>
              <a:gd name="connsiteY986" fmla="*/ 1126684 h 1167364"/>
              <a:gd name="connsiteX987" fmla="*/ 179413 w 532171"/>
              <a:gd name="connsiteY987" fmla="*/ 1130074 h 1167364"/>
              <a:gd name="connsiteX988" fmla="*/ 184623 w 532171"/>
              <a:gd name="connsiteY988" fmla="*/ 1134237 h 1167364"/>
              <a:gd name="connsiteX989" fmla="*/ 190185 w 532171"/>
              <a:gd name="connsiteY989" fmla="*/ 1140066 h 1167364"/>
              <a:gd name="connsiteX990" fmla="*/ 196234 w 532171"/>
              <a:gd name="connsiteY990" fmla="*/ 1144315 h 1167364"/>
              <a:gd name="connsiteX991" fmla="*/ 202730 w 532171"/>
              <a:gd name="connsiteY991" fmla="*/ 1147315 h 1167364"/>
              <a:gd name="connsiteX992" fmla="*/ 209293 w 532171"/>
              <a:gd name="connsiteY992" fmla="*/ 1149829 h 1167364"/>
              <a:gd name="connsiteX993" fmla="*/ 219399 w 532171"/>
              <a:gd name="connsiteY993" fmla="*/ 1148848 h 1167364"/>
              <a:gd name="connsiteX994" fmla="*/ 222533 w 532171"/>
              <a:gd name="connsiteY994" fmla="*/ 1149115 h 1167364"/>
              <a:gd name="connsiteX995" fmla="*/ 224485 w 532171"/>
              <a:gd name="connsiteY995" fmla="*/ 1150963 h 1167364"/>
              <a:gd name="connsiteX996" fmla="*/ 222523 w 532171"/>
              <a:gd name="connsiteY996" fmla="*/ 1156078 h 1167364"/>
              <a:gd name="connsiteX997" fmla="*/ 220018 w 532171"/>
              <a:gd name="connsiteY997" fmla="*/ 1160202 h 1167364"/>
              <a:gd name="connsiteX998" fmla="*/ 216675 w 532171"/>
              <a:gd name="connsiteY998" fmla="*/ 1161907 h 1167364"/>
              <a:gd name="connsiteX999" fmla="*/ 213141 w 532171"/>
              <a:gd name="connsiteY999" fmla="*/ 1162535 h 1167364"/>
              <a:gd name="connsiteX1000" fmla="*/ 209950 w 532171"/>
              <a:gd name="connsiteY1000" fmla="*/ 1162450 h 1167364"/>
              <a:gd name="connsiteX1001" fmla="*/ 206769 w 532171"/>
              <a:gd name="connsiteY1001" fmla="*/ 1161688 h 1167364"/>
              <a:gd name="connsiteX1002" fmla="*/ 203778 w 532171"/>
              <a:gd name="connsiteY1002" fmla="*/ 1162116 h 1167364"/>
              <a:gd name="connsiteX1003" fmla="*/ 200920 w 532171"/>
              <a:gd name="connsiteY1003" fmla="*/ 1163860 h 1167364"/>
              <a:gd name="connsiteX1004" fmla="*/ 197939 w 532171"/>
              <a:gd name="connsiteY1004" fmla="*/ 1164726 h 1167364"/>
              <a:gd name="connsiteX1005" fmla="*/ 194872 w 532171"/>
              <a:gd name="connsiteY1005" fmla="*/ 1164841 h 1167364"/>
              <a:gd name="connsiteX1006" fmla="*/ 191881 w 532171"/>
              <a:gd name="connsiteY1006" fmla="*/ 1166307 h 1167364"/>
              <a:gd name="connsiteX1007" fmla="*/ 188881 w 532171"/>
              <a:gd name="connsiteY1007" fmla="*/ 1167365 h 1167364"/>
              <a:gd name="connsiteX1008" fmla="*/ 185766 w 532171"/>
              <a:gd name="connsiteY1008" fmla="*/ 1166489 h 1167364"/>
              <a:gd name="connsiteX1009" fmla="*/ 177670 w 532171"/>
              <a:gd name="connsiteY1009" fmla="*/ 1162374 h 1167364"/>
              <a:gd name="connsiteX1010" fmla="*/ 172412 w 532171"/>
              <a:gd name="connsiteY1010" fmla="*/ 1161393 h 1167364"/>
              <a:gd name="connsiteX1011" fmla="*/ 154600 w 532171"/>
              <a:gd name="connsiteY1011" fmla="*/ 1159764 h 1167364"/>
              <a:gd name="connsiteX1012" fmla="*/ 148885 w 532171"/>
              <a:gd name="connsiteY1012" fmla="*/ 1158821 h 1167364"/>
              <a:gd name="connsiteX1013" fmla="*/ 143189 w 532171"/>
              <a:gd name="connsiteY1013" fmla="*/ 1157402 h 1167364"/>
              <a:gd name="connsiteX1014" fmla="*/ 140208 w 532171"/>
              <a:gd name="connsiteY1014" fmla="*/ 1157335 h 1167364"/>
              <a:gd name="connsiteX1015" fmla="*/ 135950 w 532171"/>
              <a:gd name="connsiteY1015" fmla="*/ 1158259 h 1167364"/>
              <a:gd name="connsiteX1016" fmla="*/ 132540 w 532171"/>
              <a:gd name="connsiteY1016" fmla="*/ 1158144 h 1167364"/>
              <a:gd name="connsiteX1017" fmla="*/ 131636 w 532171"/>
              <a:gd name="connsiteY1017" fmla="*/ 1159087 h 1167364"/>
              <a:gd name="connsiteX1018" fmla="*/ 241344 w 532171"/>
              <a:gd name="connsiteY1018" fmla="*/ 1152734 h 1167364"/>
              <a:gd name="connsiteX1019" fmla="*/ 244297 w 532171"/>
              <a:gd name="connsiteY1019" fmla="*/ 1153801 h 1167364"/>
              <a:gd name="connsiteX1020" fmla="*/ 250126 w 532171"/>
              <a:gd name="connsiteY1020" fmla="*/ 1152991 h 1167364"/>
              <a:gd name="connsiteX1021" fmla="*/ 253203 w 532171"/>
              <a:gd name="connsiteY1021" fmla="*/ 1152982 h 1167364"/>
              <a:gd name="connsiteX1022" fmla="*/ 254556 w 532171"/>
              <a:gd name="connsiteY1022" fmla="*/ 1153363 h 1167364"/>
              <a:gd name="connsiteX1023" fmla="*/ 255156 w 532171"/>
              <a:gd name="connsiteY1023" fmla="*/ 1153934 h 1167364"/>
              <a:gd name="connsiteX1024" fmla="*/ 259175 w 532171"/>
              <a:gd name="connsiteY1024" fmla="*/ 1153039 h 1167364"/>
              <a:gd name="connsiteX1025" fmla="*/ 260956 w 532171"/>
              <a:gd name="connsiteY1025" fmla="*/ 1153144 h 1167364"/>
              <a:gd name="connsiteX1026" fmla="*/ 260499 w 532171"/>
              <a:gd name="connsiteY1026" fmla="*/ 1155125 h 1167364"/>
              <a:gd name="connsiteX1027" fmla="*/ 256794 w 532171"/>
              <a:gd name="connsiteY1027" fmla="*/ 1157097 h 1167364"/>
              <a:gd name="connsiteX1028" fmla="*/ 255270 w 532171"/>
              <a:gd name="connsiteY1028" fmla="*/ 1156259 h 1167364"/>
              <a:gd name="connsiteX1029" fmla="*/ 247393 w 532171"/>
              <a:gd name="connsiteY1029" fmla="*/ 1156439 h 1167364"/>
              <a:gd name="connsiteX1030" fmla="*/ 243907 w 532171"/>
              <a:gd name="connsiteY1030" fmla="*/ 1158478 h 1167364"/>
              <a:gd name="connsiteX1031" fmla="*/ 242421 w 532171"/>
              <a:gd name="connsiteY1031" fmla="*/ 1158459 h 1167364"/>
              <a:gd name="connsiteX1032" fmla="*/ 238982 w 532171"/>
              <a:gd name="connsiteY1032" fmla="*/ 1161364 h 1167364"/>
              <a:gd name="connsiteX1033" fmla="*/ 236468 w 532171"/>
              <a:gd name="connsiteY1033" fmla="*/ 1159526 h 1167364"/>
              <a:gd name="connsiteX1034" fmla="*/ 235772 w 532171"/>
              <a:gd name="connsiteY1034" fmla="*/ 1157840 h 1167364"/>
              <a:gd name="connsiteX1035" fmla="*/ 237592 w 532171"/>
              <a:gd name="connsiteY1035" fmla="*/ 1155439 h 1167364"/>
              <a:gd name="connsiteX1036" fmla="*/ 239306 w 532171"/>
              <a:gd name="connsiteY1036" fmla="*/ 1155392 h 1167364"/>
              <a:gd name="connsiteX1037" fmla="*/ 240477 w 532171"/>
              <a:gd name="connsiteY1037" fmla="*/ 1154420 h 1167364"/>
              <a:gd name="connsiteX1038" fmla="*/ 241344 w 532171"/>
              <a:gd name="connsiteY1038" fmla="*/ 1152734 h 1167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</a:cxnLst>
            <a:rect l="l" t="t" r="r" b="b"/>
            <a:pathLst>
              <a:path w="532171" h="1167364">
                <a:moveTo>
                  <a:pt x="292084" y="12420"/>
                </a:moveTo>
                <a:lnTo>
                  <a:pt x="292760" y="13211"/>
                </a:lnTo>
                <a:lnTo>
                  <a:pt x="292751" y="14040"/>
                </a:lnTo>
                <a:lnTo>
                  <a:pt x="295008" y="15735"/>
                </a:lnTo>
                <a:lnTo>
                  <a:pt x="299523" y="18316"/>
                </a:lnTo>
                <a:lnTo>
                  <a:pt x="303752" y="23298"/>
                </a:lnTo>
                <a:lnTo>
                  <a:pt x="307695" y="30699"/>
                </a:lnTo>
                <a:lnTo>
                  <a:pt x="311401" y="36185"/>
                </a:lnTo>
                <a:lnTo>
                  <a:pt x="314858" y="39728"/>
                </a:lnTo>
                <a:lnTo>
                  <a:pt x="318040" y="42243"/>
                </a:lnTo>
                <a:lnTo>
                  <a:pt x="320945" y="43710"/>
                </a:lnTo>
                <a:lnTo>
                  <a:pt x="322497" y="44901"/>
                </a:lnTo>
                <a:lnTo>
                  <a:pt x="322697" y="45815"/>
                </a:lnTo>
                <a:lnTo>
                  <a:pt x="325412" y="47710"/>
                </a:lnTo>
                <a:lnTo>
                  <a:pt x="330641" y="50596"/>
                </a:lnTo>
                <a:lnTo>
                  <a:pt x="333946" y="53483"/>
                </a:lnTo>
                <a:lnTo>
                  <a:pt x="335337" y="56359"/>
                </a:lnTo>
                <a:lnTo>
                  <a:pt x="340500" y="59341"/>
                </a:lnTo>
                <a:lnTo>
                  <a:pt x="349444" y="62408"/>
                </a:lnTo>
                <a:lnTo>
                  <a:pt x="355949" y="63875"/>
                </a:lnTo>
                <a:lnTo>
                  <a:pt x="360007" y="63741"/>
                </a:lnTo>
                <a:lnTo>
                  <a:pt x="365827" y="66189"/>
                </a:lnTo>
                <a:lnTo>
                  <a:pt x="373409" y="71237"/>
                </a:lnTo>
                <a:lnTo>
                  <a:pt x="378038" y="74743"/>
                </a:lnTo>
                <a:lnTo>
                  <a:pt x="379704" y="76695"/>
                </a:lnTo>
                <a:lnTo>
                  <a:pt x="384667" y="79867"/>
                </a:lnTo>
                <a:lnTo>
                  <a:pt x="397050" y="86430"/>
                </a:lnTo>
                <a:lnTo>
                  <a:pt x="402507" y="88077"/>
                </a:lnTo>
                <a:lnTo>
                  <a:pt x="405098" y="89582"/>
                </a:lnTo>
                <a:lnTo>
                  <a:pt x="406632" y="91487"/>
                </a:lnTo>
                <a:lnTo>
                  <a:pt x="408146" y="92078"/>
                </a:lnTo>
                <a:lnTo>
                  <a:pt x="409642" y="91335"/>
                </a:lnTo>
                <a:lnTo>
                  <a:pt x="412747" y="92021"/>
                </a:lnTo>
                <a:lnTo>
                  <a:pt x="417471" y="94136"/>
                </a:lnTo>
                <a:lnTo>
                  <a:pt x="421167" y="96698"/>
                </a:lnTo>
                <a:lnTo>
                  <a:pt x="425920" y="102346"/>
                </a:lnTo>
                <a:lnTo>
                  <a:pt x="427434" y="104604"/>
                </a:lnTo>
                <a:lnTo>
                  <a:pt x="428072" y="106623"/>
                </a:lnTo>
                <a:lnTo>
                  <a:pt x="427844" y="108404"/>
                </a:lnTo>
                <a:lnTo>
                  <a:pt x="426396" y="110309"/>
                </a:lnTo>
                <a:lnTo>
                  <a:pt x="423729" y="112328"/>
                </a:lnTo>
                <a:lnTo>
                  <a:pt x="422938" y="113214"/>
                </a:lnTo>
                <a:lnTo>
                  <a:pt x="422881" y="114062"/>
                </a:lnTo>
                <a:lnTo>
                  <a:pt x="422205" y="115767"/>
                </a:lnTo>
                <a:lnTo>
                  <a:pt x="419995" y="119405"/>
                </a:lnTo>
                <a:lnTo>
                  <a:pt x="419433" y="121101"/>
                </a:lnTo>
                <a:lnTo>
                  <a:pt x="419310" y="122358"/>
                </a:lnTo>
                <a:lnTo>
                  <a:pt x="417909" y="123730"/>
                </a:lnTo>
                <a:lnTo>
                  <a:pt x="414185" y="126263"/>
                </a:lnTo>
                <a:lnTo>
                  <a:pt x="413413" y="127492"/>
                </a:lnTo>
                <a:lnTo>
                  <a:pt x="413223" y="128816"/>
                </a:lnTo>
                <a:lnTo>
                  <a:pt x="412756" y="129607"/>
                </a:lnTo>
                <a:lnTo>
                  <a:pt x="412252" y="129940"/>
                </a:lnTo>
                <a:lnTo>
                  <a:pt x="411537" y="131264"/>
                </a:lnTo>
                <a:lnTo>
                  <a:pt x="410956" y="133464"/>
                </a:lnTo>
                <a:lnTo>
                  <a:pt x="410899" y="136284"/>
                </a:lnTo>
                <a:lnTo>
                  <a:pt x="411356" y="139732"/>
                </a:lnTo>
                <a:lnTo>
                  <a:pt x="411261" y="140846"/>
                </a:lnTo>
                <a:lnTo>
                  <a:pt x="410442" y="141437"/>
                </a:lnTo>
                <a:lnTo>
                  <a:pt x="409975" y="142237"/>
                </a:lnTo>
                <a:lnTo>
                  <a:pt x="409813" y="143846"/>
                </a:lnTo>
                <a:lnTo>
                  <a:pt x="409108" y="145027"/>
                </a:lnTo>
                <a:lnTo>
                  <a:pt x="407879" y="145780"/>
                </a:lnTo>
                <a:lnTo>
                  <a:pt x="407422" y="146637"/>
                </a:lnTo>
                <a:lnTo>
                  <a:pt x="407746" y="147618"/>
                </a:lnTo>
                <a:lnTo>
                  <a:pt x="406841" y="148580"/>
                </a:lnTo>
                <a:lnTo>
                  <a:pt x="404708" y="149533"/>
                </a:lnTo>
                <a:lnTo>
                  <a:pt x="403403" y="150923"/>
                </a:lnTo>
                <a:lnTo>
                  <a:pt x="402917" y="152742"/>
                </a:lnTo>
                <a:lnTo>
                  <a:pt x="401726" y="154371"/>
                </a:lnTo>
                <a:lnTo>
                  <a:pt x="399831" y="155810"/>
                </a:lnTo>
                <a:lnTo>
                  <a:pt x="399212" y="157724"/>
                </a:lnTo>
                <a:lnTo>
                  <a:pt x="400202" y="161267"/>
                </a:lnTo>
                <a:lnTo>
                  <a:pt x="411880" y="160039"/>
                </a:lnTo>
                <a:lnTo>
                  <a:pt x="421396" y="161334"/>
                </a:lnTo>
                <a:lnTo>
                  <a:pt x="432654" y="164744"/>
                </a:lnTo>
                <a:lnTo>
                  <a:pt x="440122" y="165935"/>
                </a:lnTo>
                <a:lnTo>
                  <a:pt x="443808" y="164906"/>
                </a:lnTo>
                <a:lnTo>
                  <a:pt x="446541" y="165049"/>
                </a:lnTo>
                <a:lnTo>
                  <a:pt x="448323" y="166373"/>
                </a:lnTo>
                <a:lnTo>
                  <a:pt x="450713" y="166640"/>
                </a:lnTo>
                <a:lnTo>
                  <a:pt x="453714" y="165858"/>
                </a:lnTo>
                <a:lnTo>
                  <a:pt x="456200" y="166458"/>
                </a:lnTo>
                <a:lnTo>
                  <a:pt x="458162" y="168440"/>
                </a:lnTo>
                <a:lnTo>
                  <a:pt x="459943" y="167944"/>
                </a:lnTo>
                <a:lnTo>
                  <a:pt x="461543" y="164992"/>
                </a:lnTo>
                <a:lnTo>
                  <a:pt x="463382" y="162830"/>
                </a:lnTo>
                <a:lnTo>
                  <a:pt x="465458" y="161477"/>
                </a:lnTo>
                <a:lnTo>
                  <a:pt x="468039" y="161068"/>
                </a:lnTo>
                <a:lnTo>
                  <a:pt x="471135" y="161610"/>
                </a:lnTo>
                <a:lnTo>
                  <a:pt x="473602" y="162696"/>
                </a:lnTo>
                <a:lnTo>
                  <a:pt x="475450" y="164325"/>
                </a:lnTo>
                <a:lnTo>
                  <a:pt x="477460" y="164277"/>
                </a:lnTo>
                <a:lnTo>
                  <a:pt x="479641" y="162553"/>
                </a:lnTo>
                <a:lnTo>
                  <a:pt x="480689" y="160487"/>
                </a:lnTo>
                <a:lnTo>
                  <a:pt x="480593" y="158076"/>
                </a:lnTo>
                <a:lnTo>
                  <a:pt x="481460" y="156353"/>
                </a:lnTo>
                <a:lnTo>
                  <a:pt x="483280" y="155314"/>
                </a:lnTo>
                <a:lnTo>
                  <a:pt x="484508" y="153914"/>
                </a:lnTo>
                <a:lnTo>
                  <a:pt x="485146" y="152142"/>
                </a:lnTo>
                <a:lnTo>
                  <a:pt x="487308" y="151066"/>
                </a:lnTo>
                <a:lnTo>
                  <a:pt x="490995" y="150676"/>
                </a:lnTo>
                <a:lnTo>
                  <a:pt x="492928" y="149809"/>
                </a:lnTo>
                <a:lnTo>
                  <a:pt x="493100" y="148466"/>
                </a:lnTo>
                <a:lnTo>
                  <a:pt x="494186" y="147228"/>
                </a:lnTo>
                <a:lnTo>
                  <a:pt x="496195" y="146094"/>
                </a:lnTo>
                <a:lnTo>
                  <a:pt x="497576" y="144685"/>
                </a:lnTo>
                <a:lnTo>
                  <a:pt x="498319" y="142999"/>
                </a:lnTo>
                <a:lnTo>
                  <a:pt x="499529" y="141932"/>
                </a:lnTo>
                <a:lnTo>
                  <a:pt x="501224" y="141503"/>
                </a:lnTo>
                <a:lnTo>
                  <a:pt x="503111" y="137950"/>
                </a:lnTo>
                <a:lnTo>
                  <a:pt x="505177" y="131302"/>
                </a:lnTo>
                <a:lnTo>
                  <a:pt x="506406" y="122329"/>
                </a:lnTo>
                <a:lnTo>
                  <a:pt x="506835" y="109632"/>
                </a:lnTo>
                <a:lnTo>
                  <a:pt x="508921" y="109642"/>
                </a:lnTo>
                <a:lnTo>
                  <a:pt x="509892" y="110585"/>
                </a:lnTo>
                <a:lnTo>
                  <a:pt x="511435" y="111071"/>
                </a:lnTo>
                <a:lnTo>
                  <a:pt x="513054" y="110004"/>
                </a:lnTo>
                <a:lnTo>
                  <a:pt x="514436" y="109508"/>
                </a:lnTo>
                <a:lnTo>
                  <a:pt x="516617" y="109471"/>
                </a:lnTo>
                <a:lnTo>
                  <a:pt x="517798" y="108270"/>
                </a:lnTo>
                <a:lnTo>
                  <a:pt x="519179" y="108080"/>
                </a:lnTo>
                <a:lnTo>
                  <a:pt x="520122" y="108728"/>
                </a:lnTo>
                <a:lnTo>
                  <a:pt x="521037" y="109518"/>
                </a:lnTo>
                <a:lnTo>
                  <a:pt x="522980" y="109699"/>
                </a:lnTo>
                <a:lnTo>
                  <a:pt x="524523" y="111757"/>
                </a:lnTo>
                <a:lnTo>
                  <a:pt x="526218" y="112385"/>
                </a:lnTo>
                <a:lnTo>
                  <a:pt x="526942" y="114748"/>
                </a:lnTo>
                <a:lnTo>
                  <a:pt x="528037" y="120967"/>
                </a:lnTo>
                <a:lnTo>
                  <a:pt x="530076" y="124644"/>
                </a:lnTo>
                <a:lnTo>
                  <a:pt x="532095" y="128835"/>
                </a:lnTo>
                <a:lnTo>
                  <a:pt x="532171" y="130702"/>
                </a:lnTo>
                <a:lnTo>
                  <a:pt x="531038" y="132588"/>
                </a:lnTo>
                <a:lnTo>
                  <a:pt x="530847" y="135302"/>
                </a:lnTo>
                <a:lnTo>
                  <a:pt x="530142" y="141941"/>
                </a:lnTo>
                <a:lnTo>
                  <a:pt x="529904" y="144389"/>
                </a:lnTo>
                <a:lnTo>
                  <a:pt x="530609" y="146056"/>
                </a:lnTo>
                <a:lnTo>
                  <a:pt x="530866" y="148390"/>
                </a:lnTo>
                <a:lnTo>
                  <a:pt x="529771" y="151238"/>
                </a:lnTo>
                <a:lnTo>
                  <a:pt x="527637" y="155505"/>
                </a:lnTo>
                <a:lnTo>
                  <a:pt x="525570" y="156657"/>
                </a:lnTo>
                <a:lnTo>
                  <a:pt x="525037" y="156705"/>
                </a:lnTo>
                <a:lnTo>
                  <a:pt x="522237" y="159172"/>
                </a:lnTo>
                <a:lnTo>
                  <a:pt x="520265" y="160096"/>
                </a:lnTo>
                <a:lnTo>
                  <a:pt x="519122" y="159477"/>
                </a:lnTo>
                <a:lnTo>
                  <a:pt x="517817" y="160544"/>
                </a:lnTo>
                <a:lnTo>
                  <a:pt x="516350" y="163316"/>
                </a:lnTo>
                <a:lnTo>
                  <a:pt x="514560" y="164554"/>
                </a:lnTo>
                <a:lnTo>
                  <a:pt x="511321" y="165239"/>
                </a:lnTo>
                <a:lnTo>
                  <a:pt x="510349" y="165563"/>
                </a:lnTo>
                <a:lnTo>
                  <a:pt x="508463" y="165468"/>
                </a:lnTo>
                <a:lnTo>
                  <a:pt x="506844" y="166154"/>
                </a:lnTo>
                <a:lnTo>
                  <a:pt x="505492" y="167630"/>
                </a:lnTo>
                <a:lnTo>
                  <a:pt x="504054" y="168183"/>
                </a:lnTo>
                <a:lnTo>
                  <a:pt x="502520" y="167811"/>
                </a:lnTo>
                <a:lnTo>
                  <a:pt x="501129" y="168354"/>
                </a:lnTo>
                <a:lnTo>
                  <a:pt x="499881" y="169812"/>
                </a:lnTo>
                <a:lnTo>
                  <a:pt x="499158" y="171392"/>
                </a:lnTo>
                <a:lnTo>
                  <a:pt x="498958" y="173098"/>
                </a:lnTo>
                <a:lnTo>
                  <a:pt x="497738" y="174260"/>
                </a:lnTo>
                <a:lnTo>
                  <a:pt x="495490" y="174879"/>
                </a:lnTo>
                <a:lnTo>
                  <a:pt x="494709" y="175736"/>
                </a:lnTo>
                <a:lnTo>
                  <a:pt x="494852" y="176926"/>
                </a:lnTo>
                <a:lnTo>
                  <a:pt x="493843" y="177851"/>
                </a:lnTo>
                <a:lnTo>
                  <a:pt x="490042" y="178822"/>
                </a:lnTo>
                <a:lnTo>
                  <a:pt x="487289" y="180537"/>
                </a:lnTo>
                <a:lnTo>
                  <a:pt x="485594" y="183003"/>
                </a:lnTo>
                <a:lnTo>
                  <a:pt x="483803" y="184556"/>
                </a:lnTo>
                <a:lnTo>
                  <a:pt x="480984" y="185508"/>
                </a:lnTo>
                <a:lnTo>
                  <a:pt x="477155" y="188023"/>
                </a:lnTo>
                <a:lnTo>
                  <a:pt x="476602" y="189576"/>
                </a:lnTo>
                <a:lnTo>
                  <a:pt x="478060" y="191005"/>
                </a:lnTo>
                <a:lnTo>
                  <a:pt x="478584" y="192281"/>
                </a:lnTo>
                <a:lnTo>
                  <a:pt x="478174" y="193395"/>
                </a:lnTo>
                <a:lnTo>
                  <a:pt x="476983" y="193547"/>
                </a:lnTo>
                <a:lnTo>
                  <a:pt x="475002" y="192738"/>
                </a:lnTo>
                <a:lnTo>
                  <a:pt x="473593" y="192567"/>
                </a:lnTo>
                <a:lnTo>
                  <a:pt x="472754" y="193043"/>
                </a:lnTo>
                <a:lnTo>
                  <a:pt x="472354" y="193938"/>
                </a:lnTo>
                <a:lnTo>
                  <a:pt x="472402" y="195253"/>
                </a:lnTo>
                <a:lnTo>
                  <a:pt x="471697" y="196148"/>
                </a:lnTo>
                <a:lnTo>
                  <a:pt x="470230" y="196624"/>
                </a:lnTo>
                <a:lnTo>
                  <a:pt x="469306" y="197710"/>
                </a:lnTo>
                <a:lnTo>
                  <a:pt x="468916" y="199415"/>
                </a:lnTo>
                <a:lnTo>
                  <a:pt x="467077" y="201568"/>
                </a:lnTo>
                <a:lnTo>
                  <a:pt x="463801" y="204158"/>
                </a:lnTo>
                <a:lnTo>
                  <a:pt x="461220" y="207654"/>
                </a:lnTo>
                <a:lnTo>
                  <a:pt x="459324" y="212055"/>
                </a:lnTo>
                <a:lnTo>
                  <a:pt x="457114" y="214950"/>
                </a:lnTo>
                <a:lnTo>
                  <a:pt x="454581" y="216341"/>
                </a:lnTo>
                <a:lnTo>
                  <a:pt x="452837" y="218322"/>
                </a:lnTo>
                <a:lnTo>
                  <a:pt x="451885" y="220894"/>
                </a:lnTo>
                <a:lnTo>
                  <a:pt x="449180" y="224875"/>
                </a:lnTo>
                <a:lnTo>
                  <a:pt x="444741" y="230286"/>
                </a:lnTo>
                <a:lnTo>
                  <a:pt x="440712" y="234000"/>
                </a:lnTo>
                <a:lnTo>
                  <a:pt x="437093" y="236020"/>
                </a:lnTo>
                <a:lnTo>
                  <a:pt x="435064" y="238306"/>
                </a:lnTo>
                <a:lnTo>
                  <a:pt x="434616" y="240849"/>
                </a:lnTo>
                <a:lnTo>
                  <a:pt x="432273" y="243754"/>
                </a:lnTo>
                <a:lnTo>
                  <a:pt x="428034" y="247012"/>
                </a:lnTo>
                <a:lnTo>
                  <a:pt x="426834" y="248478"/>
                </a:lnTo>
                <a:lnTo>
                  <a:pt x="425844" y="249678"/>
                </a:lnTo>
                <a:lnTo>
                  <a:pt x="425701" y="251774"/>
                </a:lnTo>
                <a:lnTo>
                  <a:pt x="424053" y="254527"/>
                </a:lnTo>
                <a:lnTo>
                  <a:pt x="420881" y="257946"/>
                </a:lnTo>
                <a:lnTo>
                  <a:pt x="419776" y="260909"/>
                </a:lnTo>
                <a:lnTo>
                  <a:pt x="421214" y="264652"/>
                </a:lnTo>
                <a:lnTo>
                  <a:pt x="421424" y="269195"/>
                </a:lnTo>
                <a:lnTo>
                  <a:pt x="420795" y="271015"/>
                </a:lnTo>
                <a:lnTo>
                  <a:pt x="419405" y="271633"/>
                </a:lnTo>
                <a:lnTo>
                  <a:pt x="419090" y="272805"/>
                </a:lnTo>
                <a:lnTo>
                  <a:pt x="419843" y="274539"/>
                </a:lnTo>
                <a:lnTo>
                  <a:pt x="419881" y="276815"/>
                </a:lnTo>
                <a:lnTo>
                  <a:pt x="419214" y="279644"/>
                </a:lnTo>
                <a:lnTo>
                  <a:pt x="417747" y="282883"/>
                </a:lnTo>
                <a:lnTo>
                  <a:pt x="415471" y="286531"/>
                </a:lnTo>
                <a:lnTo>
                  <a:pt x="414919" y="288969"/>
                </a:lnTo>
                <a:lnTo>
                  <a:pt x="416100" y="290198"/>
                </a:lnTo>
                <a:lnTo>
                  <a:pt x="416681" y="291503"/>
                </a:lnTo>
                <a:lnTo>
                  <a:pt x="416662" y="292894"/>
                </a:lnTo>
                <a:lnTo>
                  <a:pt x="416176" y="294904"/>
                </a:lnTo>
                <a:lnTo>
                  <a:pt x="415233" y="297542"/>
                </a:lnTo>
                <a:lnTo>
                  <a:pt x="413804" y="299504"/>
                </a:lnTo>
                <a:lnTo>
                  <a:pt x="411889" y="300780"/>
                </a:lnTo>
                <a:lnTo>
                  <a:pt x="411309" y="302400"/>
                </a:lnTo>
                <a:lnTo>
                  <a:pt x="412080" y="304352"/>
                </a:lnTo>
                <a:lnTo>
                  <a:pt x="412185" y="306391"/>
                </a:lnTo>
                <a:lnTo>
                  <a:pt x="411632" y="308514"/>
                </a:lnTo>
                <a:lnTo>
                  <a:pt x="411956" y="310582"/>
                </a:lnTo>
                <a:lnTo>
                  <a:pt x="413156" y="312591"/>
                </a:lnTo>
                <a:lnTo>
                  <a:pt x="413071" y="314887"/>
                </a:lnTo>
                <a:lnTo>
                  <a:pt x="410985" y="319601"/>
                </a:lnTo>
                <a:lnTo>
                  <a:pt x="410480" y="322516"/>
                </a:lnTo>
                <a:lnTo>
                  <a:pt x="411785" y="335023"/>
                </a:lnTo>
                <a:lnTo>
                  <a:pt x="410994" y="336775"/>
                </a:lnTo>
                <a:lnTo>
                  <a:pt x="409670" y="338794"/>
                </a:lnTo>
                <a:lnTo>
                  <a:pt x="408099" y="338947"/>
                </a:lnTo>
                <a:lnTo>
                  <a:pt x="406308" y="338594"/>
                </a:lnTo>
                <a:lnTo>
                  <a:pt x="405013" y="339852"/>
                </a:lnTo>
                <a:lnTo>
                  <a:pt x="404203" y="345405"/>
                </a:lnTo>
                <a:lnTo>
                  <a:pt x="401736" y="357444"/>
                </a:lnTo>
                <a:lnTo>
                  <a:pt x="402174" y="360312"/>
                </a:lnTo>
                <a:lnTo>
                  <a:pt x="404155" y="364969"/>
                </a:lnTo>
                <a:lnTo>
                  <a:pt x="404879" y="367941"/>
                </a:lnTo>
                <a:lnTo>
                  <a:pt x="405432" y="370179"/>
                </a:lnTo>
                <a:lnTo>
                  <a:pt x="405870" y="374428"/>
                </a:lnTo>
                <a:lnTo>
                  <a:pt x="404717" y="376342"/>
                </a:lnTo>
                <a:lnTo>
                  <a:pt x="403650" y="376675"/>
                </a:lnTo>
                <a:lnTo>
                  <a:pt x="402307" y="377752"/>
                </a:lnTo>
                <a:lnTo>
                  <a:pt x="403898" y="382943"/>
                </a:lnTo>
                <a:lnTo>
                  <a:pt x="405165" y="385333"/>
                </a:lnTo>
                <a:lnTo>
                  <a:pt x="408784" y="390248"/>
                </a:lnTo>
                <a:lnTo>
                  <a:pt x="422681" y="397087"/>
                </a:lnTo>
                <a:lnTo>
                  <a:pt x="428444" y="401126"/>
                </a:lnTo>
                <a:lnTo>
                  <a:pt x="434969" y="406641"/>
                </a:lnTo>
                <a:lnTo>
                  <a:pt x="438531" y="412318"/>
                </a:lnTo>
                <a:lnTo>
                  <a:pt x="438845" y="417004"/>
                </a:lnTo>
                <a:lnTo>
                  <a:pt x="433635" y="424024"/>
                </a:lnTo>
                <a:lnTo>
                  <a:pt x="433054" y="429930"/>
                </a:lnTo>
                <a:lnTo>
                  <a:pt x="434121" y="434092"/>
                </a:lnTo>
                <a:lnTo>
                  <a:pt x="436007" y="437959"/>
                </a:lnTo>
                <a:lnTo>
                  <a:pt x="441055" y="442989"/>
                </a:lnTo>
                <a:lnTo>
                  <a:pt x="444770" y="444836"/>
                </a:lnTo>
                <a:lnTo>
                  <a:pt x="449789" y="444636"/>
                </a:lnTo>
                <a:lnTo>
                  <a:pt x="450647" y="446046"/>
                </a:lnTo>
                <a:lnTo>
                  <a:pt x="451161" y="447284"/>
                </a:lnTo>
                <a:lnTo>
                  <a:pt x="451952" y="457524"/>
                </a:lnTo>
                <a:lnTo>
                  <a:pt x="451856" y="461381"/>
                </a:lnTo>
                <a:lnTo>
                  <a:pt x="450380" y="464925"/>
                </a:lnTo>
                <a:lnTo>
                  <a:pt x="440741" y="481250"/>
                </a:lnTo>
                <a:lnTo>
                  <a:pt x="432511" y="491271"/>
                </a:lnTo>
                <a:lnTo>
                  <a:pt x="429530" y="496824"/>
                </a:lnTo>
                <a:lnTo>
                  <a:pt x="428472" y="502777"/>
                </a:lnTo>
                <a:lnTo>
                  <a:pt x="425834" y="505615"/>
                </a:lnTo>
                <a:lnTo>
                  <a:pt x="411566" y="514645"/>
                </a:lnTo>
                <a:lnTo>
                  <a:pt x="389429" y="522731"/>
                </a:lnTo>
                <a:lnTo>
                  <a:pt x="371542" y="526942"/>
                </a:lnTo>
                <a:lnTo>
                  <a:pt x="367474" y="528361"/>
                </a:lnTo>
                <a:lnTo>
                  <a:pt x="338719" y="532999"/>
                </a:lnTo>
                <a:lnTo>
                  <a:pt x="333156" y="533648"/>
                </a:lnTo>
                <a:lnTo>
                  <a:pt x="325917" y="533238"/>
                </a:lnTo>
                <a:lnTo>
                  <a:pt x="320040" y="533857"/>
                </a:lnTo>
                <a:lnTo>
                  <a:pt x="313487" y="532590"/>
                </a:lnTo>
                <a:lnTo>
                  <a:pt x="307639" y="531133"/>
                </a:lnTo>
                <a:lnTo>
                  <a:pt x="304362" y="527513"/>
                </a:lnTo>
                <a:lnTo>
                  <a:pt x="300476" y="527066"/>
                </a:lnTo>
                <a:lnTo>
                  <a:pt x="299418" y="528875"/>
                </a:lnTo>
                <a:lnTo>
                  <a:pt x="301314" y="533495"/>
                </a:lnTo>
                <a:lnTo>
                  <a:pt x="300390" y="539067"/>
                </a:lnTo>
                <a:lnTo>
                  <a:pt x="301542" y="542248"/>
                </a:lnTo>
                <a:lnTo>
                  <a:pt x="303838" y="542887"/>
                </a:lnTo>
                <a:lnTo>
                  <a:pt x="306048" y="544534"/>
                </a:lnTo>
                <a:lnTo>
                  <a:pt x="308000" y="546745"/>
                </a:lnTo>
                <a:lnTo>
                  <a:pt x="304638" y="546973"/>
                </a:lnTo>
                <a:lnTo>
                  <a:pt x="305943" y="548735"/>
                </a:lnTo>
                <a:lnTo>
                  <a:pt x="307381" y="549764"/>
                </a:lnTo>
                <a:lnTo>
                  <a:pt x="307219" y="553450"/>
                </a:lnTo>
                <a:lnTo>
                  <a:pt x="305914" y="562347"/>
                </a:lnTo>
                <a:lnTo>
                  <a:pt x="302638" y="564251"/>
                </a:lnTo>
                <a:lnTo>
                  <a:pt x="301762" y="564766"/>
                </a:lnTo>
                <a:lnTo>
                  <a:pt x="300771" y="566690"/>
                </a:lnTo>
                <a:lnTo>
                  <a:pt x="298685" y="575243"/>
                </a:lnTo>
                <a:lnTo>
                  <a:pt x="298018" y="580806"/>
                </a:lnTo>
                <a:lnTo>
                  <a:pt x="298913" y="584396"/>
                </a:lnTo>
                <a:lnTo>
                  <a:pt x="302847" y="591959"/>
                </a:lnTo>
                <a:lnTo>
                  <a:pt x="301362" y="596884"/>
                </a:lnTo>
                <a:lnTo>
                  <a:pt x="298875" y="599561"/>
                </a:lnTo>
                <a:lnTo>
                  <a:pt x="288102" y="605075"/>
                </a:lnTo>
                <a:lnTo>
                  <a:pt x="283797" y="607285"/>
                </a:lnTo>
                <a:lnTo>
                  <a:pt x="277016" y="608799"/>
                </a:lnTo>
                <a:lnTo>
                  <a:pt x="266090" y="609057"/>
                </a:lnTo>
                <a:lnTo>
                  <a:pt x="262052" y="608714"/>
                </a:lnTo>
                <a:lnTo>
                  <a:pt x="252689" y="603685"/>
                </a:lnTo>
                <a:lnTo>
                  <a:pt x="245735" y="600675"/>
                </a:lnTo>
                <a:lnTo>
                  <a:pt x="239373" y="598284"/>
                </a:lnTo>
                <a:lnTo>
                  <a:pt x="233181" y="596855"/>
                </a:lnTo>
                <a:lnTo>
                  <a:pt x="234067" y="596132"/>
                </a:lnTo>
                <a:lnTo>
                  <a:pt x="234477" y="594836"/>
                </a:lnTo>
                <a:lnTo>
                  <a:pt x="232734" y="594112"/>
                </a:lnTo>
                <a:lnTo>
                  <a:pt x="231467" y="593950"/>
                </a:lnTo>
                <a:lnTo>
                  <a:pt x="227390" y="596550"/>
                </a:lnTo>
                <a:lnTo>
                  <a:pt x="225676" y="599208"/>
                </a:lnTo>
                <a:lnTo>
                  <a:pt x="225180" y="601542"/>
                </a:lnTo>
                <a:lnTo>
                  <a:pt x="225095" y="607142"/>
                </a:lnTo>
                <a:lnTo>
                  <a:pt x="225819" y="611857"/>
                </a:lnTo>
                <a:lnTo>
                  <a:pt x="228752" y="623506"/>
                </a:lnTo>
                <a:lnTo>
                  <a:pt x="229057" y="629859"/>
                </a:lnTo>
                <a:lnTo>
                  <a:pt x="227667" y="637898"/>
                </a:lnTo>
                <a:lnTo>
                  <a:pt x="229610" y="642642"/>
                </a:lnTo>
                <a:lnTo>
                  <a:pt x="231972" y="644785"/>
                </a:lnTo>
                <a:lnTo>
                  <a:pt x="237277" y="646909"/>
                </a:lnTo>
                <a:lnTo>
                  <a:pt x="239335" y="648357"/>
                </a:lnTo>
                <a:lnTo>
                  <a:pt x="241602" y="648128"/>
                </a:lnTo>
                <a:lnTo>
                  <a:pt x="242297" y="648690"/>
                </a:lnTo>
                <a:lnTo>
                  <a:pt x="241963" y="649728"/>
                </a:lnTo>
                <a:lnTo>
                  <a:pt x="240630" y="651777"/>
                </a:lnTo>
                <a:lnTo>
                  <a:pt x="240716" y="653939"/>
                </a:lnTo>
                <a:lnTo>
                  <a:pt x="244735" y="654577"/>
                </a:lnTo>
                <a:lnTo>
                  <a:pt x="248907" y="654139"/>
                </a:lnTo>
                <a:lnTo>
                  <a:pt x="253279" y="653176"/>
                </a:lnTo>
                <a:lnTo>
                  <a:pt x="254308" y="651672"/>
                </a:lnTo>
                <a:lnTo>
                  <a:pt x="254337" y="648528"/>
                </a:lnTo>
                <a:lnTo>
                  <a:pt x="249212" y="647976"/>
                </a:lnTo>
                <a:lnTo>
                  <a:pt x="249860" y="646804"/>
                </a:lnTo>
                <a:lnTo>
                  <a:pt x="253746" y="645528"/>
                </a:lnTo>
                <a:lnTo>
                  <a:pt x="258832" y="643442"/>
                </a:lnTo>
                <a:lnTo>
                  <a:pt x="261433" y="643051"/>
                </a:lnTo>
                <a:lnTo>
                  <a:pt x="263204" y="644452"/>
                </a:lnTo>
                <a:lnTo>
                  <a:pt x="264395" y="645737"/>
                </a:lnTo>
                <a:lnTo>
                  <a:pt x="265862" y="649119"/>
                </a:lnTo>
                <a:lnTo>
                  <a:pt x="266776" y="653586"/>
                </a:lnTo>
                <a:lnTo>
                  <a:pt x="266814" y="658968"/>
                </a:lnTo>
                <a:lnTo>
                  <a:pt x="266205" y="664045"/>
                </a:lnTo>
                <a:lnTo>
                  <a:pt x="265481" y="665845"/>
                </a:lnTo>
                <a:lnTo>
                  <a:pt x="264195" y="668007"/>
                </a:lnTo>
                <a:lnTo>
                  <a:pt x="255051" y="670770"/>
                </a:lnTo>
                <a:lnTo>
                  <a:pt x="252489" y="670045"/>
                </a:lnTo>
                <a:lnTo>
                  <a:pt x="250107" y="666207"/>
                </a:lnTo>
                <a:lnTo>
                  <a:pt x="249355" y="662235"/>
                </a:lnTo>
                <a:lnTo>
                  <a:pt x="247317" y="659559"/>
                </a:lnTo>
                <a:lnTo>
                  <a:pt x="242944" y="657434"/>
                </a:lnTo>
                <a:lnTo>
                  <a:pt x="238592" y="658082"/>
                </a:lnTo>
                <a:lnTo>
                  <a:pt x="234277" y="661768"/>
                </a:lnTo>
                <a:lnTo>
                  <a:pt x="230038" y="662959"/>
                </a:lnTo>
                <a:lnTo>
                  <a:pt x="228533" y="666321"/>
                </a:lnTo>
                <a:lnTo>
                  <a:pt x="239163" y="671769"/>
                </a:lnTo>
                <a:lnTo>
                  <a:pt x="244183" y="673293"/>
                </a:lnTo>
                <a:lnTo>
                  <a:pt x="245821" y="673236"/>
                </a:lnTo>
                <a:lnTo>
                  <a:pt x="247450" y="673951"/>
                </a:lnTo>
                <a:lnTo>
                  <a:pt x="245936" y="675980"/>
                </a:lnTo>
                <a:lnTo>
                  <a:pt x="244421" y="677237"/>
                </a:lnTo>
                <a:lnTo>
                  <a:pt x="236858" y="680018"/>
                </a:lnTo>
                <a:lnTo>
                  <a:pt x="233524" y="681961"/>
                </a:lnTo>
                <a:lnTo>
                  <a:pt x="229629" y="685790"/>
                </a:lnTo>
                <a:lnTo>
                  <a:pt x="224171" y="694163"/>
                </a:lnTo>
                <a:lnTo>
                  <a:pt x="222494" y="695991"/>
                </a:lnTo>
                <a:lnTo>
                  <a:pt x="221656" y="698125"/>
                </a:lnTo>
                <a:lnTo>
                  <a:pt x="221094" y="703926"/>
                </a:lnTo>
                <a:lnTo>
                  <a:pt x="222866" y="713594"/>
                </a:lnTo>
                <a:lnTo>
                  <a:pt x="220999" y="717652"/>
                </a:lnTo>
                <a:lnTo>
                  <a:pt x="222152" y="722166"/>
                </a:lnTo>
                <a:lnTo>
                  <a:pt x="221504" y="725185"/>
                </a:lnTo>
                <a:lnTo>
                  <a:pt x="219599" y="729539"/>
                </a:lnTo>
                <a:lnTo>
                  <a:pt x="211941" y="736425"/>
                </a:lnTo>
                <a:lnTo>
                  <a:pt x="210579" y="741473"/>
                </a:lnTo>
                <a:lnTo>
                  <a:pt x="213236" y="744455"/>
                </a:lnTo>
                <a:lnTo>
                  <a:pt x="213055" y="747064"/>
                </a:lnTo>
                <a:lnTo>
                  <a:pt x="212169" y="749436"/>
                </a:lnTo>
                <a:lnTo>
                  <a:pt x="208988" y="749408"/>
                </a:lnTo>
                <a:lnTo>
                  <a:pt x="197425" y="747817"/>
                </a:lnTo>
                <a:lnTo>
                  <a:pt x="193215" y="750408"/>
                </a:lnTo>
                <a:lnTo>
                  <a:pt x="189309" y="753580"/>
                </a:lnTo>
                <a:lnTo>
                  <a:pt x="188243" y="755094"/>
                </a:lnTo>
                <a:lnTo>
                  <a:pt x="186861" y="756047"/>
                </a:lnTo>
                <a:lnTo>
                  <a:pt x="178908" y="757742"/>
                </a:lnTo>
                <a:lnTo>
                  <a:pt x="177336" y="758866"/>
                </a:lnTo>
                <a:lnTo>
                  <a:pt x="168878" y="771011"/>
                </a:lnTo>
                <a:lnTo>
                  <a:pt x="165259" y="778573"/>
                </a:lnTo>
                <a:lnTo>
                  <a:pt x="160887" y="786022"/>
                </a:lnTo>
                <a:lnTo>
                  <a:pt x="159744" y="789184"/>
                </a:lnTo>
                <a:lnTo>
                  <a:pt x="159496" y="793575"/>
                </a:lnTo>
                <a:lnTo>
                  <a:pt x="160106" y="797537"/>
                </a:lnTo>
                <a:lnTo>
                  <a:pt x="160715" y="800462"/>
                </a:lnTo>
                <a:lnTo>
                  <a:pt x="162239" y="804224"/>
                </a:lnTo>
                <a:lnTo>
                  <a:pt x="165440" y="808520"/>
                </a:lnTo>
                <a:lnTo>
                  <a:pt x="181737" y="826112"/>
                </a:lnTo>
                <a:lnTo>
                  <a:pt x="185118" y="827655"/>
                </a:lnTo>
                <a:lnTo>
                  <a:pt x="202549" y="829551"/>
                </a:lnTo>
                <a:lnTo>
                  <a:pt x="206416" y="832018"/>
                </a:lnTo>
                <a:lnTo>
                  <a:pt x="208674" y="835943"/>
                </a:lnTo>
                <a:lnTo>
                  <a:pt x="209502" y="839409"/>
                </a:lnTo>
                <a:lnTo>
                  <a:pt x="208502" y="848210"/>
                </a:lnTo>
                <a:lnTo>
                  <a:pt x="207464" y="850973"/>
                </a:lnTo>
                <a:lnTo>
                  <a:pt x="205540" y="853487"/>
                </a:lnTo>
                <a:lnTo>
                  <a:pt x="201416" y="856726"/>
                </a:lnTo>
                <a:lnTo>
                  <a:pt x="196482" y="858450"/>
                </a:lnTo>
                <a:lnTo>
                  <a:pt x="197891" y="859678"/>
                </a:lnTo>
                <a:lnTo>
                  <a:pt x="199892" y="859498"/>
                </a:lnTo>
                <a:lnTo>
                  <a:pt x="204254" y="858450"/>
                </a:lnTo>
                <a:lnTo>
                  <a:pt x="206140" y="859498"/>
                </a:lnTo>
                <a:lnTo>
                  <a:pt x="207569" y="862993"/>
                </a:lnTo>
                <a:lnTo>
                  <a:pt x="204835" y="864403"/>
                </a:lnTo>
                <a:lnTo>
                  <a:pt x="204006" y="866108"/>
                </a:lnTo>
                <a:lnTo>
                  <a:pt x="202035" y="868689"/>
                </a:lnTo>
                <a:lnTo>
                  <a:pt x="191976" y="879014"/>
                </a:lnTo>
                <a:lnTo>
                  <a:pt x="186557" y="882110"/>
                </a:lnTo>
                <a:lnTo>
                  <a:pt x="181575" y="886273"/>
                </a:lnTo>
                <a:lnTo>
                  <a:pt x="174888" y="890492"/>
                </a:lnTo>
                <a:lnTo>
                  <a:pt x="172269" y="892921"/>
                </a:lnTo>
                <a:lnTo>
                  <a:pt x="168726" y="898026"/>
                </a:lnTo>
                <a:lnTo>
                  <a:pt x="163306" y="903598"/>
                </a:lnTo>
                <a:lnTo>
                  <a:pt x="157458" y="915609"/>
                </a:lnTo>
                <a:lnTo>
                  <a:pt x="157229" y="917943"/>
                </a:lnTo>
                <a:lnTo>
                  <a:pt x="158077" y="919505"/>
                </a:lnTo>
                <a:lnTo>
                  <a:pt x="154829" y="940755"/>
                </a:lnTo>
                <a:lnTo>
                  <a:pt x="153695" y="943270"/>
                </a:lnTo>
                <a:lnTo>
                  <a:pt x="151343" y="945956"/>
                </a:lnTo>
                <a:lnTo>
                  <a:pt x="145151" y="950395"/>
                </a:lnTo>
                <a:lnTo>
                  <a:pt x="142170" y="950947"/>
                </a:lnTo>
                <a:lnTo>
                  <a:pt x="138227" y="948375"/>
                </a:lnTo>
                <a:lnTo>
                  <a:pt x="136007" y="945689"/>
                </a:lnTo>
                <a:lnTo>
                  <a:pt x="133826" y="941098"/>
                </a:lnTo>
                <a:lnTo>
                  <a:pt x="131197" y="936374"/>
                </a:lnTo>
                <a:lnTo>
                  <a:pt x="131064" y="938060"/>
                </a:lnTo>
                <a:lnTo>
                  <a:pt x="131978" y="940936"/>
                </a:lnTo>
                <a:lnTo>
                  <a:pt x="131359" y="943946"/>
                </a:lnTo>
                <a:lnTo>
                  <a:pt x="124635" y="945318"/>
                </a:lnTo>
                <a:lnTo>
                  <a:pt x="122853" y="946728"/>
                </a:lnTo>
                <a:lnTo>
                  <a:pt x="128921" y="946099"/>
                </a:lnTo>
                <a:lnTo>
                  <a:pt x="133055" y="947013"/>
                </a:lnTo>
                <a:lnTo>
                  <a:pt x="134807" y="948109"/>
                </a:lnTo>
                <a:lnTo>
                  <a:pt x="136379" y="950404"/>
                </a:lnTo>
                <a:lnTo>
                  <a:pt x="137770" y="953166"/>
                </a:lnTo>
                <a:lnTo>
                  <a:pt x="136607" y="954700"/>
                </a:lnTo>
                <a:lnTo>
                  <a:pt x="133293" y="955967"/>
                </a:lnTo>
                <a:lnTo>
                  <a:pt x="129007" y="958300"/>
                </a:lnTo>
                <a:lnTo>
                  <a:pt x="123939" y="962520"/>
                </a:lnTo>
                <a:lnTo>
                  <a:pt x="121129" y="967416"/>
                </a:lnTo>
                <a:lnTo>
                  <a:pt x="119920" y="970940"/>
                </a:lnTo>
                <a:lnTo>
                  <a:pt x="118548" y="978065"/>
                </a:lnTo>
                <a:lnTo>
                  <a:pt x="118186" y="982789"/>
                </a:lnTo>
                <a:lnTo>
                  <a:pt x="116043" y="986428"/>
                </a:lnTo>
                <a:lnTo>
                  <a:pt x="112738" y="989714"/>
                </a:lnTo>
                <a:lnTo>
                  <a:pt x="112928" y="990466"/>
                </a:lnTo>
                <a:lnTo>
                  <a:pt x="115167" y="988780"/>
                </a:lnTo>
                <a:lnTo>
                  <a:pt x="116957" y="988247"/>
                </a:lnTo>
                <a:lnTo>
                  <a:pt x="118500" y="992628"/>
                </a:lnTo>
                <a:lnTo>
                  <a:pt x="120577" y="1001420"/>
                </a:lnTo>
                <a:lnTo>
                  <a:pt x="121539" y="1007535"/>
                </a:lnTo>
                <a:lnTo>
                  <a:pt x="121386" y="1009345"/>
                </a:lnTo>
                <a:lnTo>
                  <a:pt x="120767" y="1011841"/>
                </a:lnTo>
                <a:lnTo>
                  <a:pt x="116500" y="1012441"/>
                </a:lnTo>
                <a:lnTo>
                  <a:pt x="112690" y="1012364"/>
                </a:lnTo>
                <a:lnTo>
                  <a:pt x="109890" y="1013431"/>
                </a:lnTo>
                <a:lnTo>
                  <a:pt x="111395" y="1014536"/>
                </a:lnTo>
                <a:lnTo>
                  <a:pt x="113967" y="1014146"/>
                </a:lnTo>
                <a:lnTo>
                  <a:pt x="117519" y="1016775"/>
                </a:lnTo>
                <a:lnTo>
                  <a:pt x="121463" y="1015650"/>
                </a:lnTo>
                <a:lnTo>
                  <a:pt x="123263" y="1017413"/>
                </a:lnTo>
                <a:lnTo>
                  <a:pt x="124558" y="1019022"/>
                </a:lnTo>
                <a:lnTo>
                  <a:pt x="130597" y="1031919"/>
                </a:lnTo>
                <a:lnTo>
                  <a:pt x="135874" y="1039930"/>
                </a:lnTo>
                <a:lnTo>
                  <a:pt x="138541" y="1044692"/>
                </a:lnTo>
                <a:lnTo>
                  <a:pt x="137217" y="1046864"/>
                </a:lnTo>
                <a:lnTo>
                  <a:pt x="136741" y="1043978"/>
                </a:lnTo>
                <a:lnTo>
                  <a:pt x="133302" y="1043225"/>
                </a:lnTo>
                <a:lnTo>
                  <a:pt x="129950" y="1042454"/>
                </a:lnTo>
                <a:lnTo>
                  <a:pt x="124358" y="1040387"/>
                </a:lnTo>
                <a:lnTo>
                  <a:pt x="116824" y="1037263"/>
                </a:lnTo>
                <a:lnTo>
                  <a:pt x="109280" y="1037263"/>
                </a:lnTo>
                <a:lnTo>
                  <a:pt x="103289" y="1034624"/>
                </a:lnTo>
                <a:lnTo>
                  <a:pt x="96669" y="1031710"/>
                </a:lnTo>
                <a:lnTo>
                  <a:pt x="82696" y="1031453"/>
                </a:lnTo>
                <a:lnTo>
                  <a:pt x="70390" y="1031271"/>
                </a:lnTo>
                <a:lnTo>
                  <a:pt x="57778" y="1031091"/>
                </a:lnTo>
                <a:lnTo>
                  <a:pt x="49711" y="1030967"/>
                </a:lnTo>
                <a:lnTo>
                  <a:pt x="44310" y="1030891"/>
                </a:lnTo>
                <a:lnTo>
                  <a:pt x="42910" y="1029795"/>
                </a:lnTo>
                <a:lnTo>
                  <a:pt x="43386" y="1026176"/>
                </a:lnTo>
                <a:lnTo>
                  <a:pt x="41386" y="1023508"/>
                </a:lnTo>
                <a:lnTo>
                  <a:pt x="38481" y="1020289"/>
                </a:lnTo>
                <a:lnTo>
                  <a:pt x="34947" y="1018022"/>
                </a:lnTo>
                <a:lnTo>
                  <a:pt x="33194" y="1014984"/>
                </a:lnTo>
                <a:lnTo>
                  <a:pt x="31232" y="1011574"/>
                </a:lnTo>
                <a:lnTo>
                  <a:pt x="32337" y="1008554"/>
                </a:lnTo>
                <a:lnTo>
                  <a:pt x="34033" y="1001230"/>
                </a:lnTo>
                <a:lnTo>
                  <a:pt x="34061" y="998010"/>
                </a:lnTo>
                <a:lnTo>
                  <a:pt x="32528" y="995763"/>
                </a:lnTo>
                <a:lnTo>
                  <a:pt x="32061" y="992571"/>
                </a:lnTo>
                <a:lnTo>
                  <a:pt x="32528" y="991076"/>
                </a:lnTo>
                <a:lnTo>
                  <a:pt x="33909" y="989943"/>
                </a:lnTo>
                <a:lnTo>
                  <a:pt x="34738" y="984732"/>
                </a:lnTo>
                <a:lnTo>
                  <a:pt x="34090" y="979637"/>
                </a:lnTo>
                <a:lnTo>
                  <a:pt x="33033" y="975093"/>
                </a:lnTo>
                <a:lnTo>
                  <a:pt x="31632" y="973093"/>
                </a:lnTo>
                <a:lnTo>
                  <a:pt x="29832" y="972140"/>
                </a:lnTo>
                <a:lnTo>
                  <a:pt x="28499" y="971959"/>
                </a:lnTo>
                <a:lnTo>
                  <a:pt x="25546" y="973655"/>
                </a:lnTo>
                <a:lnTo>
                  <a:pt x="20650" y="973226"/>
                </a:lnTo>
                <a:lnTo>
                  <a:pt x="18983" y="973874"/>
                </a:lnTo>
                <a:lnTo>
                  <a:pt x="16593" y="975693"/>
                </a:lnTo>
                <a:lnTo>
                  <a:pt x="13202" y="978379"/>
                </a:lnTo>
                <a:lnTo>
                  <a:pt x="11316" y="977446"/>
                </a:lnTo>
                <a:lnTo>
                  <a:pt x="10735" y="974569"/>
                </a:lnTo>
                <a:lnTo>
                  <a:pt x="9477" y="972083"/>
                </a:lnTo>
                <a:lnTo>
                  <a:pt x="8677" y="969893"/>
                </a:lnTo>
                <a:lnTo>
                  <a:pt x="8077" y="966282"/>
                </a:lnTo>
                <a:lnTo>
                  <a:pt x="7077" y="961663"/>
                </a:lnTo>
                <a:lnTo>
                  <a:pt x="5077" y="956205"/>
                </a:lnTo>
                <a:lnTo>
                  <a:pt x="2010" y="951805"/>
                </a:lnTo>
                <a:lnTo>
                  <a:pt x="1838" y="947851"/>
                </a:lnTo>
                <a:lnTo>
                  <a:pt x="1267" y="942898"/>
                </a:lnTo>
                <a:lnTo>
                  <a:pt x="2829" y="938089"/>
                </a:lnTo>
                <a:lnTo>
                  <a:pt x="1914" y="934107"/>
                </a:lnTo>
                <a:lnTo>
                  <a:pt x="0" y="929373"/>
                </a:lnTo>
                <a:lnTo>
                  <a:pt x="590" y="924477"/>
                </a:lnTo>
                <a:lnTo>
                  <a:pt x="2476" y="921772"/>
                </a:lnTo>
                <a:lnTo>
                  <a:pt x="3067" y="918343"/>
                </a:lnTo>
                <a:lnTo>
                  <a:pt x="11792" y="917800"/>
                </a:lnTo>
                <a:lnTo>
                  <a:pt x="11430" y="913200"/>
                </a:lnTo>
                <a:lnTo>
                  <a:pt x="12878" y="909485"/>
                </a:lnTo>
                <a:lnTo>
                  <a:pt x="14506" y="906123"/>
                </a:lnTo>
                <a:lnTo>
                  <a:pt x="15897" y="904598"/>
                </a:lnTo>
                <a:lnTo>
                  <a:pt x="19002" y="903265"/>
                </a:lnTo>
                <a:lnTo>
                  <a:pt x="22660" y="901332"/>
                </a:lnTo>
                <a:lnTo>
                  <a:pt x="24727" y="899122"/>
                </a:lnTo>
                <a:lnTo>
                  <a:pt x="25717" y="897141"/>
                </a:lnTo>
                <a:lnTo>
                  <a:pt x="26318" y="894588"/>
                </a:lnTo>
                <a:lnTo>
                  <a:pt x="26479" y="891873"/>
                </a:lnTo>
                <a:lnTo>
                  <a:pt x="25879" y="886110"/>
                </a:lnTo>
                <a:lnTo>
                  <a:pt x="26565" y="884339"/>
                </a:lnTo>
                <a:lnTo>
                  <a:pt x="28832" y="882005"/>
                </a:lnTo>
                <a:lnTo>
                  <a:pt x="32661" y="879938"/>
                </a:lnTo>
                <a:lnTo>
                  <a:pt x="34309" y="874461"/>
                </a:lnTo>
                <a:lnTo>
                  <a:pt x="33366" y="869709"/>
                </a:lnTo>
                <a:lnTo>
                  <a:pt x="31242" y="865946"/>
                </a:lnTo>
                <a:lnTo>
                  <a:pt x="28537" y="864251"/>
                </a:lnTo>
                <a:lnTo>
                  <a:pt x="28299" y="860393"/>
                </a:lnTo>
                <a:lnTo>
                  <a:pt x="29518" y="856736"/>
                </a:lnTo>
                <a:lnTo>
                  <a:pt x="31109" y="852821"/>
                </a:lnTo>
                <a:lnTo>
                  <a:pt x="33004" y="848334"/>
                </a:lnTo>
                <a:lnTo>
                  <a:pt x="32890" y="845201"/>
                </a:lnTo>
                <a:lnTo>
                  <a:pt x="34576" y="843372"/>
                </a:lnTo>
                <a:lnTo>
                  <a:pt x="39376" y="839295"/>
                </a:lnTo>
                <a:lnTo>
                  <a:pt x="41024" y="835314"/>
                </a:lnTo>
                <a:lnTo>
                  <a:pt x="42710" y="834237"/>
                </a:lnTo>
                <a:lnTo>
                  <a:pt x="44682" y="833761"/>
                </a:lnTo>
                <a:lnTo>
                  <a:pt x="44796" y="831513"/>
                </a:lnTo>
                <a:lnTo>
                  <a:pt x="43358" y="829284"/>
                </a:lnTo>
                <a:lnTo>
                  <a:pt x="43129" y="826494"/>
                </a:lnTo>
                <a:lnTo>
                  <a:pt x="43301" y="823407"/>
                </a:lnTo>
                <a:lnTo>
                  <a:pt x="43739" y="819283"/>
                </a:lnTo>
                <a:lnTo>
                  <a:pt x="45977" y="817740"/>
                </a:lnTo>
                <a:lnTo>
                  <a:pt x="49292" y="814406"/>
                </a:lnTo>
                <a:lnTo>
                  <a:pt x="50178" y="812292"/>
                </a:lnTo>
                <a:lnTo>
                  <a:pt x="50292" y="809463"/>
                </a:lnTo>
                <a:lnTo>
                  <a:pt x="49330" y="803634"/>
                </a:lnTo>
                <a:lnTo>
                  <a:pt x="48511" y="799462"/>
                </a:lnTo>
                <a:lnTo>
                  <a:pt x="48092" y="797928"/>
                </a:lnTo>
                <a:lnTo>
                  <a:pt x="46587" y="795108"/>
                </a:lnTo>
                <a:lnTo>
                  <a:pt x="45472" y="793328"/>
                </a:lnTo>
                <a:lnTo>
                  <a:pt x="47254" y="791099"/>
                </a:lnTo>
                <a:lnTo>
                  <a:pt x="50587" y="788765"/>
                </a:lnTo>
                <a:lnTo>
                  <a:pt x="51997" y="785383"/>
                </a:lnTo>
                <a:lnTo>
                  <a:pt x="50702" y="782517"/>
                </a:lnTo>
                <a:lnTo>
                  <a:pt x="48816" y="781002"/>
                </a:lnTo>
                <a:lnTo>
                  <a:pt x="48225" y="776621"/>
                </a:lnTo>
                <a:lnTo>
                  <a:pt x="48930" y="771068"/>
                </a:lnTo>
                <a:lnTo>
                  <a:pt x="50340" y="769391"/>
                </a:lnTo>
                <a:lnTo>
                  <a:pt x="55293" y="768553"/>
                </a:lnTo>
                <a:lnTo>
                  <a:pt x="55759" y="765705"/>
                </a:lnTo>
                <a:lnTo>
                  <a:pt x="59531" y="761686"/>
                </a:lnTo>
                <a:lnTo>
                  <a:pt x="59417" y="757847"/>
                </a:lnTo>
                <a:lnTo>
                  <a:pt x="57017" y="755494"/>
                </a:lnTo>
                <a:lnTo>
                  <a:pt x="54664" y="751703"/>
                </a:lnTo>
                <a:lnTo>
                  <a:pt x="52930" y="748360"/>
                </a:lnTo>
                <a:lnTo>
                  <a:pt x="47158" y="746531"/>
                </a:lnTo>
                <a:lnTo>
                  <a:pt x="41024" y="745541"/>
                </a:lnTo>
                <a:lnTo>
                  <a:pt x="40196" y="742388"/>
                </a:lnTo>
                <a:lnTo>
                  <a:pt x="40434" y="740569"/>
                </a:lnTo>
                <a:lnTo>
                  <a:pt x="43282" y="741302"/>
                </a:lnTo>
                <a:lnTo>
                  <a:pt x="47939" y="740664"/>
                </a:lnTo>
                <a:lnTo>
                  <a:pt x="51445" y="740521"/>
                </a:lnTo>
                <a:lnTo>
                  <a:pt x="53883" y="740197"/>
                </a:lnTo>
                <a:lnTo>
                  <a:pt x="56693" y="739740"/>
                </a:lnTo>
                <a:lnTo>
                  <a:pt x="59284" y="741064"/>
                </a:lnTo>
                <a:lnTo>
                  <a:pt x="61874" y="740235"/>
                </a:lnTo>
                <a:lnTo>
                  <a:pt x="62932" y="735273"/>
                </a:lnTo>
                <a:lnTo>
                  <a:pt x="64579" y="732634"/>
                </a:lnTo>
                <a:lnTo>
                  <a:pt x="64818" y="730158"/>
                </a:lnTo>
                <a:lnTo>
                  <a:pt x="63170" y="728186"/>
                </a:lnTo>
                <a:lnTo>
                  <a:pt x="60150" y="727577"/>
                </a:lnTo>
                <a:lnTo>
                  <a:pt x="46939" y="726014"/>
                </a:lnTo>
                <a:lnTo>
                  <a:pt x="46539" y="724042"/>
                </a:lnTo>
                <a:lnTo>
                  <a:pt x="46653" y="720737"/>
                </a:lnTo>
                <a:lnTo>
                  <a:pt x="47149" y="717366"/>
                </a:lnTo>
                <a:lnTo>
                  <a:pt x="47149" y="715708"/>
                </a:lnTo>
                <a:lnTo>
                  <a:pt x="48349" y="714251"/>
                </a:lnTo>
                <a:lnTo>
                  <a:pt x="49721" y="711203"/>
                </a:lnTo>
                <a:lnTo>
                  <a:pt x="50682" y="709174"/>
                </a:lnTo>
                <a:lnTo>
                  <a:pt x="49721" y="706545"/>
                </a:lnTo>
                <a:lnTo>
                  <a:pt x="47615" y="702669"/>
                </a:lnTo>
                <a:lnTo>
                  <a:pt x="49149" y="700878"/>
                </a:lnTo>
                <a:lnTo>
                  <a:pt x="49273" y="698744"/>
                </a:lnTo>
                <a:lnTo>
                  <a:pt x="48796" y="696658"/>
                </a:lnTo>
                <a:lnTo>
                  <a:pt x="46606" y="694344"/>
                </a:lnTo>
                <a:lnTo>
                  <a:pt x="44672" y="691153"/>
                </a:lnTo>
                <a:lnTo>
                  <a:pt x="44672" y="687762"/>
                </a:lnTo>
                <a:lnTo>
                  <a:pt x="46939" y="686857"/>
                </a:lnTo>
                <a:lnTo>
                  <a:pt x="48444" y="685819"/>
                </a:lnTo>
                <a:lnTo>
                  <a:pt x="48796" y="683723"/>
                </a:lnTo>
                <a:lnTo>
                  <a:pt x="47968" y="681142"/>
                </a:lnTo>
                <a:lnTo>
                  <a:pt x="44834" y="680352"/>
                </a:lnTo>
                <a:lnTo>
                  <a:pt x="40662" y="678770"/>
                </a:lnTo>
                <a:lnTo>
                  <a:pt x="39386" y="677446"/>
                </a:lnTo>
                <a:lnTo>
                  <a:pt x="38205" y="674684"/>
                </a:lnTo>
                <a:lnTo>
                  <a:pt x="39081" y="666940"/>
                </a:lnTo>
                <a:lnTo>
                  <a:pt x="38643" y="662282"/>
                </a:lnTo>
                <a:lnTo>
                  <a:pt x="38272" y="659711"/>
                </a:lnTo>
                <a:lnTo>
                  <a:pt x="39291" y="657730"/>
                </a:lnTo>
                <a:lnTo>
                  <a:pt x="40681" y="655948"/>
                </a:lnTo>
                <a:lnTo>
                  <a:pt x="40024" y="651805"/>
                </a:lnTo>
                <a:lnTo>
                  <a:pt x="38786" y="649634"/>
                </a:lnTo>
                <a:lnTo>
                  <a:pt x="39224" y="647966"/>
                </a:lnTo>
                <a:lnTo>
                  <a:pt x="40396" y="646290"/>
                </a:lnTo>
                <a:lnTo>
                  <a:pt x="41415" y="644223"/>
                </a:lnTo>
                <a:lnTo>
                  <a:pt x="42291" y="643737"/>
                </a:lnTo>
                <a:lnTo>
                  <a:pt x="43605" y="644918"/>
                </a:lnTo>
                <a:lnTo>
                  <a:pt x="45825" y="644223"/>
                </a:lnTo>
                <a:lnTo>
                  <a:pt x="48501" y="642556"/>
                </a:lnTo>
                <a:lnTo>
                  <a:pt x="48787" y="640594"/>
                </a:lnTo>
                <a:lnTo>
                  <a:pt x="48253" y="637794"/>
                </a:lnTo>
                <a:lnTo>
                  <a:pt x="46263" y="630764"/>
                </a:lnTo>
                <a:lnTo>
                  <a:pt x="44472" y="626430"/>
                </a:lnTo>
                <a:lnTo>
                  <a:pt x="44844" y="624868"/>
                </a:lnTo>
                <a:lnTo>
                  <a:pt x="45548" y="623230"/>
                </a:lnTo>
                <a:lnTo>
                  <a:pt x="44987" y="617286"/>
                </a:lnTo>
                <a:lnTo>
                  <a:pt x="45168" y="613705"/>
                </a:lnTo>
                <a:lnTo>
                  <a:pt x="45301" y="603180"/>
                </a:lnTo>
                <a:lnTo>
                  <a:pt x="45501" y="599598"/>
                </a:lnTo>
                <a:lnTo>
                  <a:pt x="43672" y="595941"/>
                </a:lnTo>
                <a:lnTo>
                  <a:pt x="43920" y="592521"/>
                </a:lnTo>
                <a:lnTo>
                  <a:pt x="45206" y="590026"/>
                </a:lnTo>
                <a:lnTo>
                  <a:pt x="46415" y="586654"/>
                </a:lnTo>
                <a:lnTo>
                  <a:pt x="47320" y="583673"/>
                </a:lnTo>
                <a:lnTo>
                  <a:pt x="48273" y="582330"/>
                </a:lnTo>
                <a:lnTo>
                  <a:pt x="49882" y="581663"/>
                </a:lnTo>
                <a:lnTo>
                  <a:pt x="50254" y="580034"/>
                </a:lnTo>
                <a:lnTo>
                  <a:pt x="49521" y="578796"/>
                </a:lnTo>
                <a:lnTo>
                  <a:pt x="47444" y="576862"/>
                </a:lnTo>
                <a:lnTo>
                  <a:pt x="46968" y="574500"/>
                </a:lnTo>
                <a:lnTo>
                  <a:pt x="47406" y="572691"/>
                </a:lnTo>
                <a:lnTo>
                  <a:pt x="48425" y="571642"/>
                </a:lnTo>
                <a:lnTo>
                  <a:pt x="50006" y="571652"/>
                </a:lnTo>
                <a:lnTo>
                  <a:pt x="51197" y="569071"/>
                </a:lnTo>
                <a:lnTo>
                  <a:pt x="51540" y="565889"/>
                </a:lnTo>
                <a:lnTo>
                  <a:pt x="51787" y="564413"/>
                </a:lnTo>
                <a:lnTo>
                  <a:pt x="50873" y="562556"/>
                </a:lnTo>
                <a:lnTo>
                  <a:pt x="50216" y="558184"/>
                </a:lnTo>
                <a:lnTo>
                  <a:pt x="49597" y="555707"/>
                </a:lnTo>
                <a:lnTo>
                  <a:pt x="50330" y="554669"/>
                </a:lnTo>
                <a:lnTo>
                  <a:pt x="51349" y="554288"/>
                </a:lnTo>
                <a:lnTo>
                  <a:pt x="53149" y="554878"/>
                </a:lnTo>
                <a:lnTo>
                  <a:pt x="54416" y="554574"/>
                </a:lnTo>
                <a:lnTo>
                  <a:pt x="54635" y="553250"/>
                </a:lnTo>
                <a:lnTo>
                  <a:pt x="54778" y="551831"/>
                </a:lnTo>
                <a:lnTo>
                  <a:pt x="55264" y="550869"/>
                </a:lnTo>
                <a:lnTo>
                  <a:pt x="56397" y="547668"/>
                </a:lnTo>
                <a:lnTo>
                  <a:pt x="57607" y="543706"/>
                </a:lnTo>
                <a:lnTo>
                  <a:pt x="57893" y="540915"/>
                </a:lnTo>
                <a:lnTo>
                  <a:pt x="57464" y="533362"/>
                </a:lnTo>
                <a:lnTo>
                  <a:pt x="58103" y="531628"/>
                </a:lnTo>
                <a:lnTo>
                  <a:pt x="59398" y="530047"/>
                </a:lnTo>
                <a:lnTo>
                  <a:pt x="61198" y="528561"/>
                </a:lnTo>
                <a:lnTo>
                  <a:pt x="63570" y="527332"/>
                </a:lnTo>
                <a:lnTo>
                  <a:pt x="66513" y="525561"/>
                </a:lnTo>
                <a:lnTo>
                  <a:pt x="70133" y="524913"/>
                </a:lnTo>
                <a:lnTo>
                  <a:pt x="71599" y="522951"/>
                </a:lnTo>
                <a:lnTo>
                  <a:pt x="72619" y="520341"/>
                </a:lnTo>
                <a:lnTo>
                  <a:pt x="72904" y="518198"/>
                </a:lnTo>
                <a:lnTo>
                  <a:pt x="71514" y="516712"/>
                </a:lnTo>
                <a:lnTo>
                  <a:pt x="69685" y="514940"/>
                </a:lnTo>
                <a:lnTo>
                  <a:pt x="68818" y="510492"/>
                </a:lnTo>
                <a:lnTo>
                  <a:pt x="68351" y="506387"/>
                </a:lnTo>
                <a:lnTo>
                  <a:pt x="68085" y="501224"/>
                </a:lnTo>
                <a:lnTo>
                  <a:pt x="66265" y="496795"/>
                </a:lnTo>
                <a:lnTo>
                  <a:pt x="64360" y="491823"/>
                </a:lnTo>
                <a:lnTo>
                  <a:pt x="63846" y="487403"/>
                </a:lnTo>
                <a:lnTo>
                  <a:pt x="64484" y="484994"/>
                </a:lnTo>
                <a:lnTo>
                  <a:pt x="65237" y="481165"/>
                </a:lnTo>
                <a:lnTo>
                  <a:pt x="64436" y="479421"/>
                </a:lnTo>
                <a:lnTo>
                  <a:pt x="63484" y="476307"/>
                </a:lnTo>
                <a:lnTo>
                  <a:pt x="64475" y="473869"/>
                </a:lnTo>
                <a:lnTo>
                  <a:pt x="65675" y="470087"/>
                </a:lnTo>
                <a:lnTo>
                  <a:pt x="65532" y="468173"/>
                </a:lnTo>
                <a:lnTo>
                  <a:pt x="64579" y="463610"/>
                </a:lnTo>
                <a:lnTo>
                  <a:pt x="63703" y="461057"/>
                </a:lnTo>
                <a:lnTo>
                  <a:pt x="64579" y="458333"/>
                </a:lnTo>
                <a:lnTo>
                  <a:pt x="65970" y="455790"/>
                </a:lnTo>
                <a:lnTo>
                  <a:pt x="67065" y="454428"/>
                </a:lnTo>
                <a:lnTo>
                  <a:pt x="66885" y="452237"/>
                </a:lnTo>
                <a:lnTo>
                  <a:pt x="67361" y="450437"/>
                </a:lnTo>
                <a:lnTo>
                  <a:pt x="69437" y="449237"/>
                </a:lnTo>
                <a:lnTo>
                  <a:pt x="71380" y="447008"/>
                </a:lnTo>
                <a:lnTo>
                  <a:pt x="72771" y="446741"/>
                </a:lnTo>
                <a:lnTo>
                  <a:pt x="74447" y="446741"/>
                </a:lnTo>
                <a:lnTo>
                  <a:pt x="75543" y="446113"/>
                </a:lnTo>
                <a:lnTo>
                  <a:pt x="75981" y="444398"/>
                </a:lnTo>
                <a:lnTo>
                  <a:pt x="76276" y="442503"/>
                </a:lnTo>
                <a:lnTo>
                  <a:pt x="78953" y="440150"/>
                </a:lnTo>
                <a:lnTo>
                  <a:pt x="80524" y="437988"/>
                </a:lnTo>
                <a:lnTo>
                  <a:pt x="83372" y="437540"/>
                </a:lnTo>
                <a:lnTo>
                  <a:pt x="84763" y="435197"/>
                </a:lnTo>
                <a:lnTo>
                  <a:pt x="84792" y="432197"/>
                </a:lnTo>
                <a:lnTo>
                  <a:pt x="84468" y="429167"/>
                </a:lnTo>
                <a:lnTo>
                  <a:pt x="85420" y="425672"/>
                </a:lnTo>
                <a:lnTo>
                  <a:pt x="84363" y="420338"/>
                </a:lnTo>
                <a:lnTo>
                  <a:pt x="84468" y="417519"/>
                </a:lnTo>
                <a:lnTo>
                  <a:pt x="83372" y="415194"/>
                </a:lnTo>
                <a:lnTo>
                  <a:pt x="83591" y="412689"/>
                </a:lnTo>
                <a:lnTo>
                  <a:pt x="83001" y="411089"/>
                </a:lnTo>
                <a:lnTo>
                  <a:pt x="81343" y="410489"/>
                </a:lnTo>
                <a:lnTo>
                  <a:pt x="80734" y="408498"/>
                </a:lnTo>
                <a:lnTo>
                  <a:pt x="81534" y="407518"/>
                </a:lnTo>
                <a:lnTo>
                  <a:pt x="83096" y="406765"/>
                </a:lnTo>
                <a:lnTo>
                  <a:pt x="85058" y="405241"/>
                </a:lnTo>
                <a:lnTo>
                  <a:pt x="86525" y="397926"/>
                </a:lnTo>
                <a:lnTo>
                  <a:pt x="87220" y="395754"/>
                </a:lnTo>
                <a:lnTo>
                  <a:pt x="87897" y="393154"/>
                </a:lnTo>
                <a:lnTo>
                  <a:pt x="87811" y="391801"/>
                </a:lnTo>
                <a:lnTo>
                  <a:pt x="88754" y="389848"/>
                </a:lnTo>
                <a:lnTo>
                  <a:pt x="89935" y="386886"/>
                </a:lnTo>
                <a:lnTo>
                  <a:pt x="91792" y="384029"/>
                </a:lnTo>
                <a:lnTo>
                  <a:pt x="92850" y="382067"/>
                </a:lnTo>
                <a:lnTo>
                  <a:pt x="93878" y="379428"/>
                </a:lnTo>
                <a:lnTo>
                  <a:pt x="94174" y="377837"/>
                </a:lnTo>
                <a:lnTo>
                  <a:pt x="95488" y="377047"/>
                </a:lnTo>
                <a:lnTo>
                  <a:pt x="97003" y="376847"/>
                </a:lnTo>
                <a:lnTo>
                  <a:pt x="98784" y="376351"/>
                </a:lnTo>
                <a:lnTo>
                  <a:pt x="99517" y="375380"/>
                </a:lnTo>
                <a:lnTo>
                  <a:pt x="99384" y="373970"/>
                </a:lnTo>
                <a:lnTo>
                  <a:pt x="99270" y="370856"/>
                </a:lnTo>
                <a:lnTo>
                  <a:pt x="98736" y="365912"/>
                </a:lnTo>
                <a:lnTo>
                  <a:pt x="98393" y="359559"/>
                </a:lnTo>
                <a:lnTo>
                  <a:pt x="98708" y="355387"/>
                </a:lnTo>
                <a:lnTo>
                  <a:pt x="99879" y="351205"/>
                </a:lnTo>
                <a:lnTo>
                  <a:pt x="100974" y="348939"/>
                </a:lnTo>
                <a:lnTo>
                  <a:pt x="100679" y="347196"/>
                </a:lnTo>
                <a:lnTo>
                  <a:pt x="100384" y="345281"/>
                </a:lnTo>
                <a:lnTo>
                  <a:pt x="98336" y="344233"/>
                </a:lnTo>
                <a:lnTo>
                  <a:pt x="96393" y="345138"/>
                </a:lnTo>
                <a:lnTo>
                  <a:pt x="95031" y="344891"/>
                </a:lnTo>
                <a:lnTo>
                  <a:pt x="93288" y="342671"/>
                </a:lnTo>
                <a:lnTo>
                  <a:pt x="92773" y="340318"/>
                </a:lnTo>
                <a:lnTo>
                  <a:pt x="93069" y="337109"/>
                </a:lnTo>
                <a:lnTo>
                  <a:pt x="94431" y="335108"/>
                </a:lnTo>
                <a:lnTo>
                  <a:pt x="94964" y="332594"/>
                </a:lnTo>
                <a:lnTo>
                  <a:pt x="94164" y="331813"/>
                </a:lnTo>
                <a:lnTo>
                  <a:pt x="92450" y="330146"/>
                </a:lnTo>
                <a:lnTo>
                  <a:pt x="90830" y="324412"/>
                </a:lnTo>
                <a:lnTo>
                  <a:pt x="91030" y="319535"/>
                </a:lnTo>
                <a:lnTo>
                  <a:pt x="89421" y="318239"/>
                </a:lnTo>
                <a:lnTo>
                  <a:pt x="88668" y="314439"/>
                </a:lnTo>
                <a:lnTo>
                  <a:pt x="87011" y="313077"/>
                </a:lnTo>
                <a:lnTo>
                  <a:pt x="86353" y="310239"/>
                </a:lnTo>
                <a:lnTo>
                  <a:pt x="85839" y="307314"/>
                </a:lnTo>
                <a:lnTo>
                  <a:pt x="86058" y="306028"/>
                </a:lnTo>
                <a:lnTo>
                  <a:pt x="87792" y="305667"/>
                </a:lnTo>
                <a:lnTo>
                  <a:pt x="88773" y="303362"/>
                </a:lnTo>
                <a:lnTo>
                  <a:pt x="88039" y="302076"/>
                </a:lnTo>
                <a:lnTo>
                  <a:pt x="86725" y="300961"/>
                </a:lnTo>
                <a:lnTo>
                  <a:pt x="85049" y="301047"/>
                </a:lnTo>
                <a:lnTo>
                  <a:pt x="83544" y="299732"/>
                </a:lnTo>
                <a:lnTo>
                  <a:pt x="81534" y="294237"/>
                </a:lnTo>
                <a:lnTo>
                  <a:pt x="79943" y="291208"/>
                </a:lnTo>
                <a:lnTo>
                  <a:pt x="80448" y="286798"/>
                </a:lnTo>
                <a:lnTo>
                  <a:pt x="80763" y="283359"/>
                </a:lnTo>
                <a:lnTo>
                  <a:pt x="81448" y="280416"/>
                </a:lnTo>
                <a:lnTo>
                  <a:pt x="81696" y="278101"/>
                </a:lnTo>
                <a:lnTo>
                  <a:pt x="82934" y="276996"/>
                </a:lnTo>
                <a:lnTo>
                  <a:pt x="84106" y="277501"/>
                </a:lnTo>
                <a:lnTo>
                  <a:pt x="85201" y="277244"/>
                </a:lnTo>
                <a:lnTo>
                  <a:pt x="86211" y="275368"/>
                </a:lnTo>
                <a:lnTo>
                  <a:pt x="87316" y="274186"/>
                </a:lnTo>
                <a:lnTo>
                  <a:pt x="87249" y="273253"/>
                </a:lnTo>
                <a:lnTo>
                  <a:pt x="86592" y="272243"/>
                </a:lnTo>
                <a:lnTo>
                  <a:pt x="86277" y="270462"/>
                </a:lnTo>
                <a:lnTo>
                  <a:pt x="87049" y="268338"/>
                </a:lnTo>
                <a:lnTo>
                  <a:pt x="88382" y="263490"/>
                </a:lnTo>
                <a:lnTo>
                  <a:pt x="90402" y="258156"/>
                </a:lnTo>
                <a:lnTo>
                  <a:pt x="91269" y="256165"/>
                </a:lnTo>
                <a:lnTo>
                  <a:pt x="91049" y="254479"/>
                </a:lnTo>
                <a:lnTo>
                  <a:pt x="91487" y="253717"/>
                </a:lnTo>
                <a:lnTo>
                  <a:pt x="92859" y="254565"/>
                </a:lnTo>
                <a:lnTo>
                  <a:pt x="96755" y="253632"/>
                </a:lnTo>
                <a:lnTo>
                  <a:pt x="98069" y="251269"/>
                </a:lnTo>
                <a:lnTo>
                  <a:pt x="98584" y="249164"/>
                </a:lnTo>
                <a:lnTo>
                  <a:pt x="99755" y="247983"/>
                </a:lnTo>
                <a:lnTo>
                  <a:pt x="99241" y="246306"/>
                </a:lnTo>
                <a:lnTo>
                  <a:pt x="97631" y="245802"/>
                </a:lnTo>
                <a:lnTo>
                  <a:pt x="96660" y="245011"/>
                </a:lnTo>
                <a:lnTo>
                  <a:pt x="97050" y="243106"/>
                </a:lnTo>
                <a:lnTo>
                  <a:pt x="97622" y="238734"/>
                </a:lnTo>
                <a:lnTo>
                  <a:pt x="97526" y="235525"/>
                </a:lnTo>
                <a:lnTo>
                  <a:pt x="96060" y="228676"/>
                </a:lnTo>
                <a:lnTo>
                  <a:pt x="94879" y="221913"/>
                </a:lnTo>
                <a:lnTo>
                  <a:pt x="95707" y="219656"/>
                </a:lnTo>
                <a:lnTo>
                  <a:pt x="98260" y="216570"/>
                </a:lnTo>
                <a:lnTo>
                  <a:pt x="100193" y="215179"/>
                </a:lnTo>
                <a:lnTo>
                  <a:pt x="100546" y="213417"/>
                </a:lnTo>
                <a:lnTo>
                  <a:pt x="102460" y="205473"/>
                </a:lnTo>
                <a:lnTo>
                  <a:pt x="102679" y="201139"/>
                </a:lnTo>
                <a:lnTo>
                  <a:pt x="103937" y="198748"/>
                </a:lnTo>
                <a:lnTo>
                  <a:pt x="104765" y="194253"/>
                </a:lnTo>
                <a:lnTo>
                  <a:pt x="108233" y="190385"/>
                </a:lnTo>
                <a:lnTo>
                  <a:pt x="109252" y="187823"/>
                </a:lnTo>
                <a:lnTo>
                  <a:pt x="110642" y="187576"/>
                </a:lnTo>
                <a:lnTo>
                  <a:pt x="111376" y="186747"/>
                </a:lnTo>
                <a:lnTo>
                  <a:pt x="113214" y="183899"/>
                </a:lnTo>
                <a:lnTo>
                  <a:pt x="115605" y="180975"/>
                </a:lnTo>
                <a:lnTo>
                  <a:pt x="117662" y="179498"/>
                </a:lnTo>
                <a:lnTo>
                  <a:pt x="118177" y="177193"/>
                </a:lnTo>
                <a:lnTo>
                  <a:pt x="119158" y="174050"/>
                </a:lnTo>
                <a:lnTo>
                  <a:pt x="121196" y="168840"/>
                </a:lnTo>
                <a:lnTo>
                  <a:pt x="122339" y="165211"/>
                </a:lnTo>
                <a:lnTo>
                  <a:pt x="123873" y="163906"/>
                </a:lnTo>
                <a:lnTo>
                  <a:pt x="125663" y="159162"/>
                </a:lnTo>
                <a:lnTo>
                  <a:pt x="126435" y="156381"/>
                </a:lnTo>
                <a:lnTo>
                  <a:pt x="128483" y="155238"/>
                </a:lnTo>
                <a:lnTo>
                  <a:pt x="130083" y="154914"/>
                </a:lnTo>
                <a:lnTo>
                  <a:pt x="131616" y="156220"/>
                </a:lnTo>
                <a:lnTo>
                  <a:pt x="133226" y="155972"/>
                </a:lnTo>
                <a:lnTo>
                  <a:pt x="134693" y="154343"/>
                </a:lnTo>
                <a:lnTo>
                  <a:pt x="138217" y="153228"/>
                </a:lnTo>
                <a:lnTo>
                  <a:pt x="139808" y="152628"/>
                </a:lnTo>
                <a:lnTo>
                  <a:pt x="140541" y="151000"/>
                </a:lnTo>
                <a:lnTo>
                  <a:pt x="140541" y="148142"/>
                </a:lnTo>
                <a:lnTo>
                  <a:pt x="139074" y="146028"/>
                </a:lnTo>
                <a:lnTo>
                  <a:pt x="136093" y="141979"/>
                </a:lnTo>
                <a:lnTo>
                  <a:pt x="133522" y="137455"/>
                </a:lnTo>
                <a:lnTo>
                  <a:pt x="133245" y="136036"/>
                </a:lnTo>
                <a:lnTo>
                  <a:pt x="133226" y="134483"/>
                </a:lnTo>
                <a:lnTo>
                  <a:pt x="133664" y="132521"/>
                </a:lnTo>
                <a:lnTo>
                  <a:pt x="134893" y="130302"/>
                </a:lnTo>
                <a:lnTo>
                  <a:pt x="137979" y="126644"/>
                </a:lnTo>
                <a:lnTo>
                  <a:pt x="137646" y="124034"/>
                </a:lnTo>
                <a:lnTo>
                  <a:pt x="135398" y="114442"/>
                </a:lnTo>
                <a:lnTo>
                  <a:pt x="134569" y="111804"/>
                </a:lnTo>
                <a:lnTo>
                  <a:pt x="133007" y="106918"/>
                </a:lnTo>
                <a:lnTo>
                  <a:pt x="133226" y="104984"/>
                </a:lnTo>
                <a:lnTo>
                  <a:pt x="134598" y="99593"/>
                </a:lnTo>
                <a:lnTo>
                  <a:pt x="135788" y="97421"/>
                </a:lnTo>
                <a:lnTo>
                  <a:pt x="137541" y="97021"/>
                </a:lnTo>
                <a:lnTo>
                  <a:pt x="138493" y="96298"/>
                </a:lnTo>
                <a:lnTo>
                  <a:pt x="138789" y="95335"/>
                </a:lnTo>
                <a:lnTo>
                  <a:pt x="137617" y="94136"/>
                </a:lnTo>
                <a:lnTo>
                  <a:pt x="137103" y="92611"/>
                </a:lnTo>
                <a:lnTo>
                  <a:pt x="136588" y="90440"/>
                </a:lnTo>
                <a:lnTo>
                  <a:pt x="134969" y="89678"/>
                </a:lnTo>
                <a:lnTo>
                  <a:pt x="134036" y="87877"/>
                </a:lnTo>
                <a:lnTo>
                  <a:pt x="134036" y="85239"/>
                </a:lnTo>
                <a:lnTo>
                  <a:pt x="135493" y="81800"/>
                </a:lnTo>
                <a:lnTo>
                  <a:pt x="137103" y="80839"/>
                </a:lnTo>
                <a:lnTo>
                  <a:pt x="137760" y="79314"/>
                </a:lnTo>
                <a:lnTo>
                  <a:pt x="139484" y="77924"/>
                </a:lnTo>
                <a:lnTo>
                  <a:pt x="141056" y="76848"/>
                </a:lnTo>
                <a:lnTo>
                  <a:pt x="142370" y="74856"/>
                </a:lnTo>
                <a:lnTo>
                  <a:pt x="147790" y="72418"/>
                </a:lnTo>
                <a:lnTo>
                  <a:pt x="152095" y="70523"/>
                </a:lnTo>
                <a:lnTo>
                  <a:pt x="160496" y="66903"/>
                </a:lnTo>
                <a:lnTo>
                  <a:pt x="166259" y="64418"/>
                </a:lnTo>
                <a:lnTo>
                  <a:pt x="166811" y="62703"/>
                </a:lnTo>
                <a:lnTo>
                  <a:pt x="167249" y="61531"/>
                </a:lnTo>
                <a:lnTo>
                  <a:pt x="169916" y="52797"/>
                </a:lnTo>
                <a:lnTo>
                  <a:pt x="173374" y="41529"/>
                </a:lnTo>
                <a:lnTo>
                  <a:pt x="175536" y="34480"/>
                </a:lnTo>
                <a:lnTo>
                  <a:pt x="170564" y="29299"/>
                </a:lnTo>
                <a:lnTo>
                  <a:pt x="171440" y="27917"/>
                </a:lnTo>
                <a:lnTo>
                  <a:pt x="174288" y="24374"/>
                </a:lnTo>
                <a:lnTo>
                  <a:pt x="174879" y="21536"/>
                </a:lnTo>
                <a:lnTo>
                  <a:pt x="176013" y="20317"/>
                </a:lnTo>
                <a:lnTo>
                  <a:pt x="181118" y="17430"/>
                </a:lnTo>
                <a:lnTo>
                  <a:pt x="181994" y="15516"/>
                </a:lnTo>
                <a:lnTo>
                  <a:pt x="182442" y="13392"/>
                </a:lnTo>
                <a:lnTo>
                  <a:pt x="183480" y="11868"/>
                </a:lnTo>
                <a:lnTo>
                  <a:pt x="185423" y="11553"/>
                </a:lnTo>
                <a:lnTo>
                  <a:pt x="188957" y="10201"/>
                </a:lnTo>
                <a:lnTo>
                  <a:pt x="192748" y="8915"/>
                </a:lnTo>
                <a:lnTo>
                  <a:pt x="193891" y="7172"/>
                </a:lnTo>
                <a:lnTo>
                  <a:pt x="194967" y="4143"/>
                </a:lnTo>
                <a:lnTo>
                  <a:pt x="195891" y="790"/>
                </a:lnTo>
                <a:lnTo>
                  <a:pt x="196625" y="0"/>
                </a:lnTo>
                <a:lnTo>
                  <a:pt x="197844" y="85"/>
                </a:lnTo>
                <a:lnTo>
                  <a:pt x="199872" y="924"/>
                </a:lnTo>
                <a:lnTo>
                  <a:pt x="200939" y="2191"/>
                </a:lnTo>
                <a:lnTo>
                  <a:pt x="206245" y="6210"/>
                </a:lnTo>
                <a:lnTo>
                  <a:pt x="208626" y="8505"/>
                </a:lnTo>
                <a:lnTo>
                  <a:pt x="210893" y="8811"/>
                </a:lnTo>
                <a:lnTo>
                  <a:pt x="215370" y="8363"/>
                </a:lnTo>
                <a:lnTo>
                  <a:pt x="216275" y="8468"/>
                </a:lnTo>
                <a:lnTo>
                  <a:pt x="227695" y="8601"/>
                </a:lnTo>
                <a:lnTo>
                  <a:pt x="229438" y="8801"/>
                </a:lnTo>
                <a:lnTo>
                  <a:pt x="233429" y="9782"/>
                </a:lnTo>
                <a:lnTo>
                  <a:pt x="235686" y="10573"/>
                </a:lnTo>
                <a:lnTo>
                  <a:pt x="237258" y="10982"/>
                </a:lnTo>
                <a:lnTo>
                  <a:pt x="239782" y="12220"/>
                </a:lnTo>
                <a:lnTo>
                  <a:pt x="241973" y="16326"/>
                </a:lnTo>
                <a:lnTo>
                  <a:pt x="243202" y="19592"/>
                </a:lnTo>
                <a:lnTo>
                  <a:pt x="244059" y="22469"/>
                </a:lnTo>
                <a:lnTo>
                  <a:pt x="245974" y="27527"/>
                </a:lnTo>
                <a:lnTo>
                  <a:pt x="247279" y="29451"/>
                </a:lnTo>
                <a:lnTo>
                  <a:pt x="247745" y="28517"/>
                </a:lnTo>
                <a:lnTo>
                  <a:pt x="248860" y="22983"/>
                </a:lnTo>
                <a:lnTo>
                  <a:pt x="250393" y="19764"/>
                </a:lnTo>
                <a:lnTo>
                  <a:pt x="252460" y="16154"/>
                </a:lnTo>
                <a:lnTo>
                  <a:pt x="256622" y="7734"/>
                </a:lnTo>
                <a:lnTo>
                  <a:pt x="258080" y="6477"/>
                </a:lnTo>
                <a:lnTo>
                  <a:pt x="259699" y="5867"/>
                </a:lnTo>
                <a:lnTo>
                  <a:pt x="260833" y="5819"/>
                </a:lnTo>
                <a:lnTo>
                  <a:pt x="261985" y="6448"/>
                </a:lnTo>
                <a:lnTo>
                  <a:pt x="263557" y="6448"/>
                </a:lnTo>
                <a:lnTo>
                  <a:pt x="264671" y="5782"/>
                </a:lnTo>
                <a:lnTo>
                  <a:pt x="275587" y="5676"/>
                </a:lnTo>
                <a:lnTo>
                  <a:pt x="286912" y="5582"/>
                </a:lnTo>
                <a:lnTo>
                  <a:pt x="287150" y="5629"/>
                </a:lnTo>
                <a:lnTo>
                  <a:pt x="287664" y="7077"/>
                </a:lnTo>
                <a:lnTo>
                  <a:pt x="289550" y="10239"/>
                </a:lnTo>
                <a:lnTo>
                  <a:pt x="291665" y="11916"/>
                </a:lnTo>
                <a:lnTo>
                  <a:pt x="292084" y="12420"/>
                </a:lnTo>
                <a:close/>
                <a:moveTo>
                  <a:pt x="312811" y="539715"/>
                </a:moveTo>
                <a:lnTo>
                  <a:pt x="313077" y="541887"/>
                </a:lnTo>
                <a:lnTo>
                  <a:pt x="311687" y="541629"/>
                </a:lnTo>
                <a:lnTo>
                  <a:pt x="308381" y="539553"/>
                </a:lnTo>
                <a:lnTo>
                  <a:pt x="307267" y="537610"/>
                </a:lnTo>
                <a:lnTo>
                  <a:pt x="307010" y="536791"/>
                </a:lnTo>
                <a:lnTo>
                  <a:pt x="310382" y="537677"/>
                </a:lnTo>
                <a:lnTo>
                  <a:pt x="311972" y="538486"/>
                </a:lnTo>
                <a:lnTo>
                  <a:pt x="312811" y="539715"/>
                </a:lnTo>
                <a:close/>
                <a:moveTo>
                  <a:pt x="131636" y="1159087"/>
                </a:moveTo>
                <a:lnTo>
                  <a:pt x="131788" y="1148648"/>
                </a:lnTo>
                <a:lnTo>
                  <a:pt x="131997" y="1134703"/>
                </a:lnTo>
                <a:lnTo>
                  <a:pt x="132036" y="1122350"/>
                </a:lnTo>
                <a:lnTo>
                  <a:pt x="132074" y="1110386"/>
                </a:lnTo>
                <a:lnTo>
                  <a:pt x="132112" y="1098080"/>
                </a:lnTo>
                <a:lnTo>
                  <a:pt x="132150" y="1085859"/>
                </a:lnTo>
                <a:lnTo>
                  <a:pt x="132197" y="1072877"/>
                </a:lnTo>
                <a:lnTo>
                  <a:pt x="132245" y="1059780"/>
                </a:lnTo>
                <a:lnTo>
                  <a:pt x="133817" y="1061637"/>
                </a:lnTo>
                <a:lnTo>
                  <a:pt x="140027" y="1070686"/>
                </a:lnTo>
                <a:lnTo>
                  <a:pt x="141646" y="1074401"/>
                </a:lnTo>
                <a:lnTo>
                  <a:pt x="142665" y="1078744"/>
                </a:lnTo>
                <a:lnTo>
                  <a:pt x="140179" y="1075982"/>
                </a:lnTo>
                <a:lnTo>
                  <a:pt x="137560" y="1077563"/>
                </a:lnTo>
                <a:lnTo>
                  <a:pt x="136265" y="1080154"/>
                </a:lnTo>
                <a:lnTo>
                  <a:pt x="135160" y="1082973"/>
                </a:lnTo>
                <a:lnTo>
                  <a:pt x="135160" y="1084964"/>
                </a:lnTo>
                <a:lnTo>
                  <a:pt x="136017" y="1086707"/>
                </a:lnTo>
                <a:lnTo>
                  <a:pt x="138570" y="1088221"/>
                </a:lnTo>
                <a:lnTo>
                  <a:pt x="144771" y="1088736"/>
                </a:lnTo>
                <a:lnTo>
                  <a:pt x="145227" y="1089307"/>
                </a:lnTo>
                <a:lnTo>
                  <a:pt x="148847" y="1100271"/>
                </a:lnTo>
                <a:lnTo>
                  <a:pt x="150666" y="1102728"/>
                </a:lnTo>
                <a:lnTo>
                  <a:pt x="152781" y="1104681"/>
                </a:lnTo>
                <a:lnTo>
                  <a:pt x="157677" y="1110319"/>
                </a:lnTo>
                <a:lnTo>
                  <a:pt x="162373" y="1116416"/>
                </a:lnTo>
                <a:lnTo>
                  <a:pt x="167945" y="1122216"/>
                </a:lnTo>
                <a:lnTo>
                  <a:pt x="173945" y="1126684"/>
                </a:lnTo>
                <a:lnTo>
                  <a:pt x="179413" y="1130074"/>
                </a:lnTo>
                <a:lnTo>
                  <a:pt x="184623" y="1134237"/>
                </a:lnTo>
                <a:lnTo>
                  <a:pt x="190185" y="1140066"/>
                </a:lnTo>
                <a:lnTo>
                  <a:pt x="196234" y="1144315"/>
                </a:lnTo>
                <a:lnTo>
                  <a:pt x="202730" y="1147315"/>
                </a:lnTo>
                <a:lnTo>
                  <a:pt x="209293" y="1149829"/>
                </a:lnTo>
                <a:lnTo>
                  <a:pt x="219399" y="1148848"/>
                </a:lnTo>
                <a:lnTo>
                  <a:pt x="222533" y="1149115"/>
                </a:lnTo>
                <a:lnTo>
                  <a:pt x="224485" y="1150963"/>
                </a:lnTo>
                <a:lnTo>
                  <a:pt x="222523" y="1156078"/>
                </a:lnTo>
                <a:lnTo>
                  <a:pt x="220018" y="1160202"/>
                </a:lnTo>
                <a:lnTo>
                  <a:pt x="216675" y="1161907"/>
                </a:lnTo>
                <a:lnTo>
                  <a:pt x="213141" y="1162535"/>
                </a:lnTo>
                <a:lnTo>
                  <a:pt x="209950" y="1162450"/>
                </a:lnTo>
                <a:lnTo>
                  <a:pt x="206769" y="1161688"/>
                </a:lnTo>
                <a:lnTo>
                  <a:pt x="203778" y="1162116"/>
                </a:lnTo>
                <a:lnTo>
                  <a:pt x="200920" y="1163860"/>
                </a:lnTo>
                <a:lnTo>
                  <a:pt x="197939" y="1164726"/>
                </a:lnTo>
                <a:lnTo>
                  <a:pt x="194872" y="1164841"/>
                </a:lnTo>
                <a:lnTo>
                  <a:pt x="191881" y="1166307"/>
                </a:lnTo>
                <a:lnTo>
                  <a:pt x="188881" y="1167365"/>
                </a:lnTo>
                <a:lnTo>
                  <a:pt x="185766" y="1166489"/>
                </a:lnTo>
                <a:lnTo>
                  <a:pt x="177670" y="1162374"/>
                </a:lnTo>
                <a:lnTo>
                  <a:pt x="172412" y="1161393"/>
                </a:lnTo>
                <a:lnTo>
                  <a:pt x="154600" y="1159764"/>
                </a:lnTo>
                <a:lnTo>
                  <a:pt x="148885" y="1158821"/>
                </a:lnTo>
                <a:lnTo>
                  <a:pt x="143189" y="1157402"/>
                </a:lnTo>
                <a:lnTo>
                  <a:pt x="140208" y="1157335"/>
                </a:lnTo>
                <a:lnTo>
                  <a:pt x="135950" y="1158259"/>
                </a:lnTo>
                <a:lnTo>
                  <a:pt x="132540" y="1158144"/>
                </a:lnTo>
                <a:lnTo>
                  <a:pt x="131636" y="1159087"/>
                </a:lnTo>
                <a:close/>
                <a:moveTo>
                  <a:pt x="241344" y="1152734"/>
                </a:moveTo>
                <a:lnTo>
                  <a:pt x="244297" y="1153801"/>
                </a:lnTo>
                <a:lnTo>
                  <a:pt x="250126" y="1152991"/>
                </a:lnTo>
                <a:lnTo>
                  <a:pt x="253203" y="1152982"/>
                </a:lnTo>
                <a:lnTo>
                  <a:pt x="254556" y="1153363"/>
                </a:lnTo>
                <a:lnTo>
                  <a:pt x="255156" y="1153934"/>
                </a:lnTo>
                <a:lnTo>
                  <a:pt x="259175" y="1153039"/>
                </a:lnTo>
                <a:lnTo>
                  <a:pt x="260956" y="1153144"/>
                </a:lnTo>
                <a:lnTo>
                  <a:pt x="260499" y="1155125"/>
                </a:lnTo>
                <a:lnTo>
                  <a:pt x="256794" y="1157097"/>
                </a:lnTo>
                <a:lnTo>
                  <a:pt x="255270" y="1156259"/>
                </a:lnTo>
                <a:lnTo>
                  <a:pt x="247393" y="1156439"/>
                </a:lnTo>
                <a:lnTo>
                  <a:pt x="243907" y="1158478"/>
                </a:lnTo>
                <a:lnTo>
                  <a:pt x="242421" y="1158459"/>
                </a:lnTo>
                <a:lnTo>
                  <a:pt x="238982" y="1161364"/>
                </a:lnTo>
                <a:lnTo>
                  <a:pt x="236468" y="1159526"/>
                </a:lnTo>
                <a:lnTo>
                  <a:pt x="235772" y="1157840"/>
                </a:lnTo>
                <a:lnTo>
                  <a:pt x="237592" y="1155439"/>
                </a:lnTo>
                <a:lnTo>
                  <a:pt x="239306" y="1155392"/>
                </a:lnTo>
                <a:lnTo>
                  <a:pt x="240477" y="1154420"/>
                </a:lnTo>
                <a:lnTo>
                  <a:pt x="241344" y="11527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C43F4E10-0EB7-68B8-2CB2-DFB299C1966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524 w 6753"/>
              <a:gd name="connsiteY0" fmla="*/ 2572 h 2810"/>
              <a:gd name="connsiteX1" fmla="*/ 1371 w 6753"/>
              <a:gd name="connsiteY1" fmla="*/ 2810 h 2810"/>
              <a:gd name="connsiteX2" fmla="*/ 0 w 6753"/>
              <a:gd name="connsiteY2" fmla="*/ 1505 h 2810"/>
              <a:gd name="connsiteX3" fmla="*/ 2667 w 6753"/>
              <a:gd name="connsiteY3" fmla="*/ 515 h 2810"/>
              <a:gd name="connsiteX4" fmla="*/ 3515 w 6753"/>
              <a:gd name="connsiteY4" fmla="*/ 0 h 2810"/>
              <a:gd name="connsiteX5" fmla="*/ 6753 w 6753"/>
              <a:gd name="connsiteY5" fmla="*/ 257 h 2810"/>
              <a:gd name="connsiteX6" fmla="*/ 4819 w 6753"/>
              <a:gd name="connsiteY6" fmla="*/ 686 h 2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53" h="2810">
                <a:moveTo>
                  <a:pt x="2524" y="2572"/>
                </a:moveTo>
                <a:lnTo>
                  <a:pt x="1371" y="2810"/>
                </a:lnTo>
                <a:lnTo>
                  <a:pt x="0" y="1505"/>
                </a:lnTo>
                <a:lnTo>
                  <a:pt x="2667" y="515"/>
                </a:lnTo>
                <a:lnTo>
                  <a:pt x="3515" y="0"/>
                </a:lnTo>
                <a:lnTo>
                  <a:pt x="6753" y="257"/>
                </a:lnTo>
                <a:lnTo>
                  <a:pt x="4819" y="6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A9144D1-64E8-7B8E-B793-397FBEA68425}"/>
              </a:ext>
            </a:extLst>
          </p:cNvPr>
          <p:cNvSpPr/>
          <p:nvPr/>
        </p:nvSpPr>
        <p:spPr>
          <a:xfrm>
            <a:off x="5872480" y="3312160"/>
            <a:ext cx="40970" cy="977"/>
          </a:xfrm>
          <a:custGeom>
            <a:avLst/>
            <a:gdLst>
              <a:gd name="connsiteX0" fmla="*/ 198587 w 203777"/>
              <a:gd name="connsiteY0" fmla="*/ 16278 h 103041"/>
              <a:gd name="connsiteX1" fmla="*/ 198482 w 203777"/>
              <a:gd name="connsiteY1" fmla="*/ 16688 h 103041"/>
              <a:gd name="connsiteX2" fmla="*/ 198330 w 203777"/>
              <a:gd name="connsiteY2" fmla="*/ 18202 h 103041"/>
              <a:gd name="connsiteX3" fmla="*/ 197291 w 203777"/>
              <a:gd name="connsiteY3" fmla="*/ 20117 h 103041"/>
              <a:gd name="connsiteX4" fmla="*/ 196167 w 203777"/>
              <a:gd name="connsiteY4" fmla="*/ 22612 h 103041"/>
              <a:gd name="connsiteX5" fmla="*/ 196243 w 203777"/>
              <a:gd name="connsiteY5" fmla="*/ 24803 h 103041"/>
              <a:gd name="connsiteX6" fmla="*/ 199111 w 203777"/>
              <a:gd name="connsiteY6" fmla="*/ 32366 h 103041"/>
              <a:gd name="connsiteX7" fmla="*/ 201663 w 203777"/>
              <a:gd name="connsiteY7" fmla="*/ 36947 h 103041"/>
              <a:gd name="connsiteX8" fmla="*/ 202139 w 203777"/>
              <a:gd name="connsiteY8" fmla="*/ 38691 h 103041"/>
              <a:gd name="connsiteX9" fmla="*/ 203778 w 203777"/>
              <a:gd name="connsiteY9" fmla="*/ 40034 h 103041"/>
              <a:gd name="connsiteX10" fmla="*/ 202225 w 203777"/>
              <a:gd name="connsiteY10" fmla="*/ 41720 h 103041"/>
              <a:gd name="connsiteX11" fmla="*/ 201920 w 203777"/>
              <a:gd name="connsiteY11" fmla="*/ 44215 h 103041"/>
              <a:gd name="connsiteX12" fmla="*/ 200911 w 203777"/>
              <a:gd name="connsiteY12" fmla="*/ 45330 h 103041"/>
              <a:gd name="connsiteX13" fmla="*/ 200644 w 203777"/>
              <a:gd name="connsiteY13" fmla="*/ 46749 h 103041"/>
              <a:gd name="connsiteX14" fmla="*/ 201073 w 203777"/>
              <a:gd name="connsiteY14" fmla="*/ 48044 h 103041"/>
              <a:gd name="connsiteX15" fmla="*/ 201063 w 203777"/>
              <a:gd name="connsiteY15" fmla="*/ 49664 h 103041"/>
              <a:gd name="connsiteX16" fmla="*/ 201625 w 203777"/>
              <a:gd name="connsiteY16" fmla="*/ 51883 h 103041"/>
              <a:gd name="connsiteX17" fmla="*/ 199130 w 203777"/>
              <a:gd name="connsiteY17" fmla="*/ 52369 h 103041"/>
              <a:gd name="connsiteX18" fmla="*/ 196167 w 203777"/>
              <a:gd name="connsiteY18" fmla="*/ 52292 h 103041"/>
              <a:gd name="connsiteX19" fmla="*/ 195110 w 203777"/>
              <a:gd name="connsiteY19" fmla="*/ 52426 h 103041"/>
              <a:gd name="connsiteX20" fmla="*/ 194120 w 203777"/>
              <a:gd name="connsiteY20" fmla="*/ 53035 h 103041"/>
              <a:gd name="connsiteX21" fmla="*/ 193100 w 203777"/>
              <a:gd name="connsiteY21" fmla="*/ 52731 h 103041"/>
              <a:gd name="connsiteX22" fmla="*/ 190414 w 203777"/>
              <a:gd name="connsiteY22" fmla="*/ 50645 h 103041"/>
              <a:gd name="connsiteX23" fmla="*/ 188909 w 203777"/>
              <a:gd name="connsiteY23" fmla="*/ 50178 h 103041"/>
              <a:gd name="connsiteX24" fmla="*/ 187843 w 203777"/>
              <a:gd name="connsiteY24" fmla="*/ 50302 h 103041"/>
              <a:gd name="connsiteX25" fmla="*/ 187043 w 203777"/>
              <a:gd name="connsiteY25" fmla="*/ 51216 h 103041"/>
              <a:gd name="connsiteX26" fmla="*/ 185661 w 203777"/>
              <a:gd name="connsiteY26" fmla="*/ 52378 h 103041"/>
              <a:gd name="connsiteX27" fmla="*/ 184375 w 203777"/>
              <a:gd name="connsiteY27" fmla="*/ 53197 h 103041"/>
              <a:gd name="connsiteX28" fmla="*/ 184661 w 203777"/>
              <a:gd name="connsiteY28" fmla="*/ 53912 h 103041"/>
              <a:gd name="connsiteX29" fmla="*/ 190214 w 203777"/>
              <a:gd name="connsiteY29" fmla="*/ 55788 h 103041"/>
              <a:gd name="connsiteX30" fmla="*/ 191195 w 203777"/>
              <a:gd name="connsiteY30" fmla="*/ 58664 h 103041"/>
              <a:gd name="connsiteX31" fmla="*/ 190129 w 203777"/>
              <a:gd name="connsiteY31" fmla="*/ 61008 h 103041"/>
              <a:gd name="connsiteX32" fmla="*/ 189766 w 203777"/>
              <a:gd name="connsiteY32" fmla="*/ 62160 h 103041"/>
              <a:gd name="connsiteX33" fmla="*/ 188462 w 203777"/>
              <a:gd name="connsiteY33" fmla="*/ 63055 h 103041"/>
              <a:gd name="connsiteX34" fmla="*/ 186871 w 203777"/>
              <a:gd name="connsiteY34" fmla="*/ 63846 h 103041"/>
              <a:gd name="connsiteX35" fmla="*/ 184947 w 203777"/>
              <a:gd name="connsiteY35" fmla="*/ 64046 h 103041"/>
              <a:gd name="connsiteX36" fmla="*/ 184718 w 203777"/>
              <a:gd name="connsiteY36" fmla="*/ 65313 h 103041"/>
              <a:gd name="connsiteX37" fmla="*/ 185471 w 203777"/>
              <a:gd name="connsiteY37" fmla="*/ 69018 h 103041"/>
              <a:gd name="connsiteX38" fmla="*/ 184861 w 203777"/>
              <a:gd name="connsiteY38" fmla="*/ 69818 h 103041"/>
              <a:gd name="connsiteX39" fmla="*/ 184252 w 203777"/>
              <a:gd name="connsiteY39" fmla="*/ 70971 h 103041"/>
              <a:gd name="connsiteX40" fmla="*/ 184823 w 203777"/>
              <a:gd name="connsiteY40" fmla="*/ 74009 h 103041"/>
              <a:gd name="connsiteX41" fmla="*/ 186014 w 203777"/>
              <a:gd name="connsiteY41" fmla="*/ 74228 h 103041"/>
              <a:gd name="connsiteX42" fmla="*/ 186280 w 203777"/>
              <a:gd name="connsiteY42" fmla="*/ 74914 h 103041"/>
              <a:gd name="connsiteX43" fmla="*/ 186071 w 203777"/>
              <a:gd name="connsiteY43" fmla="*/ 76152 h 103041"/>
              <a:gd name="connsiteX44" fmla="*/ 185861 w 203777"/>
              <a:gd name="connsiteY44" fmla="*/ 77457 h 103041"/>
              <a:gd name="connsiteX45" fmla="*/ 185442 w 203777"/>
              <a:gd name="connsiteY45" fmla="*/ 78839 h 103041"/>
              <a:gd name="connsiteX46" fmla="*/ 185233 w 203777"/>
              <a:gd name="connsiteY46" fmla="*/ 79458 h 103041"/>
              <a:gd name="connsiteX47" fmla="*/ 184442 w 203777"/>
              <a:gd name="connsiteY47" fmla="*/ 79839 h 103041"/>
              <a:gd name="connsiteX48" fmla="*/ 181985 w 203777"/>
              <a:gd name="connsiteY48" fmla="*/ 79638 h 103041"/>
              <a:gd name="connsiteX49" fmla="*/ 179861 w 203777"/>
              <a:gd name="connsiteY49" fmla="*/ 80820 h 103041"/>
              <a:gd name="connsiteX50" fmla="*/ 175593 w 203777"/>
              <a:gd name="connsiteY50" fmla="*/ 85049 h 103041"/>
              <a:gd name="connsiteX51" fmla="*/ 174107 w 203777"/>
              <a:gd name="connsiteY51" fmla="*/ 85773 h 103041"/>
              <a:gd name="connsiteX52" fmla="*/ 172488 w 203777"/>
              <a:gd name="connsiteY52" fmla="*/ 87468 h 103041"/>
              <a:gd name="connsiteX53" fmla="*/ 172584 w 203777"/>
              <a:gd name="connsiteY53" fmla="*/ 91174 h 103041"/>
              <a:gd name="connsiteX54" fmla="*/ 172364 w 203777"/>
              <a:gd name="connsiteY54" fmla="*/ 91516 h 103041"/>
              <a:gd name="connsiteX55" fmla="*/ 171974 w 203777"/>
              <a:gd name="connsiteY55" fmla="*/ 92278 h 103041"/>
              <a:gd name="connsiteX56" fmla="*/ 166878 w 203777"/>
              <a:gd name="connsiteY56" fmla="*/ 90964 h 103041"/>
              <a:gd name="connsiteX57" fmla="*/ 166707 w 203777"/>
              <a:gd name="connsiteY57" fmla="*/ 90992 h 103041"/>
              <a:gd name="connsiteX58" fmla="*/ 163287 w 203777"/>
              <a:gd name="connsiteY58" fmla="*/ 91469 h 103041"/>
              <a:gd name="connsiteX59" fmla="*/ 160954 w 203777"/>
              <a:gd name="connsiteY59" fmla="*/ 93164 h 103041"/>
              <a:gd name="connsiteX60" fmla="*/ 158125 w 203777"/>
              <a:gd name="connsiteY60" fmla="*/ 94145 h 103041"/>
              <a:gd name="connsiteX61" fmla="*/ 152181 w 203777"/>
              <a:gd name="connsiteY61" fmla="*/ 93621 h 103041"/>
              <a:gd name="connsiteX62" fmla="*/ 146399 w 203777"/>
              <a:gd name="connsiteY62" fmla="*/ 94279 h 103041"/>
              <a:gd name="connsiteX63" fmla="*/ 145028 w 203777"/>
              <a:gd name="connsiteY63" fmla="*/ 94774 h 103041"/>
              <a:gd name="connsiteX64" fmla="*/ 143532 w 203777"/>
              <a:gd name="connsiteY64" fmla="*/ 95060 h 103041"/>
              <a:gd name="connsiteX65" fmla="*/ 142123 w 203777"/>
              <a:gd name="connsiteY65" fmla="*/ 96050 h 103041"/>
              <a:gd name="connsiteX66" fmla="*/ 141313 w 203777"/>
              <a:gd name="connsiteY66" fmla="*/ 97441 h 103041"/>
              <a:gd name="connsiteX67" fmla="*/ 139875 w 203777"/>
              <a:gd name="connsiteY67" fmla="*/ 99193 h 103041"/>
              <a:gd name="connsiteX68" fmla="*/ 137826 w 203777"/>
              <a:gd name="connsiteY68" fmla="*/ 100575 h 103041"/>
              <a:gd name="connsiteX69" fmla="*/ 135607 w 203777"/>
              <a:gd name="connsiteY69" fmla="*/ 101641 h 103041"/>
              <a:gd name="connsiteX70" fmla="*/ 135074 w 203777"/>
              <a:gd name="connsiteY70" fmla="*/ 102527 h 103041"/>
              <a:gd name="connsiteX71" fmla="*/ 134350 w 203777"/>
              <a:gd name="connsiteY71" fmla="*/ 103041 h 103041"/>
              <a:gd name="connsiteX72" fmla="*/ 133102 w 203777"/>
              <a:gd name="connsiteY72" fmla="*/ 102375 h 103041"/>
              <a:gd name="connsiteX73" fmla="*/ 132102 w 203777"/>
              <a:gd name="connsiteY73" fmla="*/ 102413 h 103041"/>
              <a:gd name="connsiteX74" fmla="*/ 130873 w 203777"/>
              <a:gd name="connsiteY74" fmla="*/ 101956 h 103041"/>
              <a:gd name="connsiteX75" fmla="*/ 126787 w 203777"/>
              <a:gd name="connsiteY75" fmla="*/ 101460 h 103041"/>
              <a:gd name="connsiteX76" fmla="*/ 122311 w 203777"/>
              <a:gd name="connsiteY76" fmla="*/ 100641 h 103041"/>
              <a:gd name="connsiteX77" fmla="*/ 120167 w 203777"/>
              <a:gd name="connsiteY77" fmla="*/ 99860 h 103041"/>
              <a:gd name="connsiteX78" fmla="*/ 117748 w 203777"/>
              <a:gd name="connsiteY78" fmla="*/ 99231 h 103041"/>
              <a:gd name="connsiteX79" fmla="*/ 115138 w 203777"/>
              <a:gd name="connsiteY79" fmla="*/ 98727 h 103041"/>
              <a:gd name="connsiteX80" fmla="*/ 112805 w 203777"/>
              <a:gd name="connsiteY80" fmla="*/ 98612 h 103041"/>
              <a:gd name="connsiteX81" fmla="*/ 111623 w 203777"/>
              <a:gd name="connsiteY81" fmla="*/ 98374 h 103041"/>
              <a:gd name="connsiteX82" fmla="*/ 106013 w 203777"/>
              <a:gd name="connsiteY82" fmla="*/ 97012 h 103041"/>
              <a:gd name="connsiteX83" fmla="*/ 102308 w 203777"/>
              <a:gd name="connsiteY83" fmla="*/ 96917 h 103041"/>
              <a:gd name="connsiteX84" fmla="*/ 97422 w 203777"/>
              <a:gd name="connsiteY84" fmla="*/ 96346 h 103041"/>
              <a:gd name="connsiteX85" fmla="*/ 87716 w 203777"/>
              <a:gd name="connsiteY85" fmla="*/ 94288 h 103041"/>
              <a:gd name="connsiteX86" fmla="*/ 84887 w 203777"/>
              <a:gd name="connsiteY86" fmla="*/ 93450 h 103041"/>
              <a:gd name="connsiteX87" fmla="*/ 82191 w 203777"/>
              <a:gd name="connsiteY87" fmla="*/ 93193 h 103041"/>
              <a:gd name="connsiteX88" fmla="*/ 78991 w 203777"/>
              <a:gd name="connsiteY88" fmla="*/ 92478 h 103041"/>
              <a:gd name="connsiteX89" fmla="*/ 76562 w 203777"/>
              <a:gd name="connsiteY89" fmla="*/ 91307 h 103041"/>
              <a:gd name="connsiteX90" fmla="*/ 75009 w 203777"/>
              <a:gd name="connsiteY90" fmla="*/ 89078 h 103041"/>
              <a:gd name="connsiteX91" fmla="*/ 73342 w 203777"/>
              <a:gd name="connsiteY91" fmla="*/ 86125 h 103041"/>
              <a:gd name="connsiteX92" fmla="*/ 70304 w 203777"/>
              <a:gd name="connsiteY92" fmla="*/ 82248 h 103041"/>
              <a:gd name="connsiteX93" fmla="*/ 69675 w 203777"/>
              <a:gd name="connsiteY93" fmla="*/ 80315 h 103041"/>
              <a:gd name="connsiteX94" fmla="*/ 70609 w 203777"/>
              <a:gd name="connsiteY94" fmla="*/ 78619 h 103041"/>
              <a:gd name="connsiteX95" fmla="*/ 71561 w 203777"/>
              <a:gd name="connsiteY95" fmla="*/ 77334 h 103041"/>
              <a:gd name="connsiteX96" fmla="*/ 71456 w 203777"/>
              <a:gd name="connsiteY96" fmla="*/ 76791 h 103041"/>
              <a:gd name="connsiteX97" fmla="*/ 70713 w 203777"/>
              <a:gd name="connsiteY97" fmla="*/ 76505 h 103041"/>
              <a:gd name="connsiteX98" fmla="*/ 65370 w 203777"/>
              <a:gd name="connsiteY98" fmla="*/ 78162 h 103041"/>
              <a:gd name="connsiteX99" fmla="*/ 60188 w 203777"/>
              <a:gd name="connsiteY99" fmla="*/ 80258 h 103041"/>
              <a:gd name="connsiteX100" fmla="*/ 58150 w 203777"/>
              <a:gd name="connsiteY100" fmla="*/ 80315 h 103041"/>
              <a:gd name="connsiteX101" fmla="*/ 56178 w 203777"/>
              <a:gd name="connsiteY101" fmla="*/ 79858 h 103041"/>
              <a:gd name="connsiteX102" fmla="*/ 53550 w 203777"/>
              <a:gd name="connsiteY102" fmla="*/ 79820 h 103041"/>
              <a:gd name="connsiteX103" fmla="*/ 51035 w 203777"/>
              <a:gd name="connsiteY103" fmla="*/ 80381 h 103041"/>
              <a:gd name="connsiteX104" fmla="*/ 45987 w 203777"/>
              <a:gd name="connsiteY104" fmla="*/ 80667 h 103041"/>
              <a:gd name="connsiteX105" fmla="*/ 43034 w 203777"/>
              <a:gd name="connsiteY105" fmla="*/ 82210 h 103041"/>
              <a:gd name="connsiteX106" fmla="*/ 41148 w 203777"/>
              <a:gd name="connsiteY106" fmla="*/ 85211 h 103041"/>
              <a:gd name="connsiteX107" fmla="*/ 40129 w 203777"/>
              <a:gd name="connsiteY107" fmla="*/ 87630 h 103041"/>
              <a:gd name="connsiteX108" fmla="*/ 39271 w 203777"/>
              <a:gd name="connsiteY108" fmla="*/ 88411 h 103041"/>
              <a:gd name="connsiteX109" fmla="*/ 37509 w 203777"/>
              <a:gd name="connsiteY109" fmla="*/ 88707 h 103041"/>
              <a:gd name="connsiteX110" fmla="*/ 34880 w 203777"/>
              <a:gd name="connsiteY110" fmla="*/ 88478 h 103041"/>
              <a:gd name="connsiteX111" fmla="*/ 33033 w 203777"/>
              <a:gd name="connsiteY111" fmla="*/ 87782 h 103041"/>
              <a:gd name="connsiteX112" fmla="*/ 31147 w 203777"/>
              <a:gd name="connsiteY112" fmla="*/ 85715 h 103041"/>
              <a:gd name="connsiteX113" fmla="*/ 28222 w 203777"/>
              <a:gd name="connsiteY113" fmla="*/ 85420 h 103041"/>
              <a:gd name="connsiteX114" fmla="*/ 25537 w 203777"/>
              <a:gd name="connsiteY114" fmla="*/ 85373 h 103041"/>
              <a:gd name="connsiteX115" fmla="*/ 24822 w 203777"/>
              <a:gd name="connsiteY115" fmla="*/ 84992 h 103041"/>
              <a:gd name="connsiteX116" fmla="*/ 24870 w 203777"/>
              <a:gd name="connsiteY116" fmla="*/ 83639 h 103041"/>
              <a:gd name="connsiteX117" fmla="*/ 23813 w 203777"/>
              <a:gd name="connsiteY117" fmla="*/ 81106 h 103041"/>
              <a:gd name="connsiteX118" fmla="*/ 22060 w 203777"/>
              <a:gd name="connsiteY118" fmla="*/ 80315 h 103041"/>
              <a:gd name="connsiteX119" fmla="*/ 17526 w 203777"/>
              <a:gd name="connsiteY119" fmla="*/ 85087 h 103041"/>
              <a:gd name="connsiteX120" fmla="*/ 16288 w 203777"/>
              <a:gd name="connsiteY120" fmla="*/ 85515 h 103041"/>
              <a:gd name="connsiteX121" fmla="*/ 12640 w 203777"/>
              <a:gd name="connsiteY121" fmla="*/ 84192 h 103041"/>
              <a:gd name="connsiteX122" fmla="*/ 9449 w 203777"/>
              <a:gd name="connsiteY122" fmla="*/ 82153 h 103041"/>
              <a:gd name="connsiteX123" fmla="*/ 9106 w 203777"/>
              <a:gd name="connsiteY123" fmla="*/ 80658 h 103041"/>
              <a:gd name="connsiteX124" fmla="*/ 8582 w 203777"/>
              <a:gd name="connsiteY124" fmla="*/ 79429 h 103041"/>
              <a:gd name="connsiteX125" fmla="*/ 5905 w 203777"/>
              <a:gd name="connsiteY125" fmla="*/ 78267 h 103041"/>
              <a:gd name="connsiteX126" fmla="*/ 2562 w 203777"/>
              <a:gd name="connsiteY126" fmla="*/ 77476 h 103041"/>
              <a:gd name="connsiteX127" fmla="*/ 1495 w 203777"/>
              <a:gd name="connsiteY127" fmla="*/ 77476 h 103041"/>
              <a:gd name="connsiteX128" fmla="*/ 1914 w 203777"/>
              <a:gd name="connsiteY128" fmla="*/ 76753 h 103041"/>
              <a:gd name="connsiteX129" fmla="*/ 2305 w 203777"/>
              <a:gd name="connsiteY129" fmla="*/ 75524 h 103041"/>
              <a:gd name="connsiteX130" fmla="*/ 2057 w 203777"/>
              <a:gd name="connsiteY130" fmla="*/ 74552 h 103041"/>
              <a:gd name="connsiteX131" fmla="*/ 1276 w 203777"/>
              <a:gd name="connsiteY131" fmla="*/ 73533 h 103041"/>
              <a:gd name="connsiteX132" fmla="*/ 848 w 203777"/>
              <a:gd name="connsiteY132" fmla="*/ 72457 h 103041"/>
              <a:gd name="connsiteX133" fmla="*/ 714 w 203777"/>
              <a:gd name="connsiteY133" fmla="*/ 71409 h 103041"/>
              <a:gd name="connsiteX134" fmla="*/ 476 w 203777"/>
              <a:gd name="connsiteY134" fmla="*/ 70552 h 103041"/>
              <a:gd name="connsiteX135" fmla="*/ 333 w 203777"/>
              <a:gd name="connsiteY135" fmla="*/ 69742 h 103041"/>
              <a:gd name="connsiteX136" fmla="*/ 86 w 203777"/>
              <a:gd name="connsiteY136" fmla="*/ 69114 h 103041"/>
              <a:gd name="connsiteX137" fmla="*/ 2267 w 203777"/>
              <a:gd name="connsiteY137" fmla="*/ 64351 h 103041"/>
              <a:gd name="connsiteX138" fmla="*/ 2715 w 203777"/>
              <a:gd name="connsiteY138" fmla="*/ 61389 h 103041"/>
              <a:gd name="connsiteX139" fmla="*/ 810 w 203777"/>
              <a:gd name="connsiteY139" fmla="*/ 59645 h 103041"/>
              <a:gd name="connsiteX140" fmla="*/ 0 w 203777"/>
              <a:gd name="connsiteY140" fmla="*/ 59131 h 103041"/>
              <a:gd name="connsiteX141" fmla="*/ 667 w 203777"/>
              <a:gd name="connsiteY141" fmla="*/ 58741 h 103041"/>
              <a:gd name="connsiteX142" fmla="*/ 3381 w 203777"/>
              <a:gd name="connsiteY142" fmla="*/ 59065 h 103041"/>
              <a:gd name="connsiteX143" fmla="*/ 5105 w 203777"/>
              <a:gd name="connsiteY143" fmla="*/ 58083 h 103041"/>
              <a:gd name="connsiteX144" fmla="*/ 6010 w 203777"/>
              <a:gd name="connsiteY144" fmla="*/ 57102 h 103041"/>
              <a:gd name="connsiteX145" fmla="*/ 8420 w 203777"/>
              <a:gd name="connsiteY145" fmla="*/ 58026 h 103041"/>
              <a:gd name="connsiteX146" fmla="*/ 11963 w 203777"/>
              <a:gd name="connsiteY146" fmla="*/ 59874 h 103041"/>
              <a:gd name="connsiteX147" fmla="*/ 13630 w 203777"/>
              <a:gd name="connsiteY147" fmla="*/ 61131 h 103041"/>
              <a:gd name="connsiteX148" fmla="*/ 14316 w 203777"/>
              <a:gd name="connsiteY148" fmla="*/ 62094 h 103041"/>
              <a:gd name="connsiteX149" fmla="*/ 14707 w 203777"/>
              <a:gd name="connsiteY149" fmla="*/ 62903 h 103041"/>
              <a:gd name="connsiteX150" fmla="*/ 14497 w 203777"/>
              <a:gd name="connsiteY150" fmla="*/ 64294 h 103041"/>
              <a:gd name="connsiteX151" fmla="*/ 15297 w 203777"/>
              <a:gd name="connsiteY151" fmla="*/ 64837 h 103041"/>
              <a:gd name="connsiteX152" fmla="*/ 16964 w 203777"/>
              <a:gd name="connsiteY152" fmla="*/ 65037 h 103041"/>
              <a:gd name="connsiteX153" fmla="*/ 18078 w 203777"/>
              <a:gd name="connsiteY153" fmla="*/ 65465 h 103041"/>
              <a:gd name="connsiteX154" fmla="*/ 17688 w 203777"/>
              <a:gd name="connsiteY154" fmla="*/ 67294 h 103041"/>
              <a:gd name="connsiteX155" fmla="*/ 17612 w 203777"/>
              <a:gd name="connsiteY155" fmla="*/ 68790 h 103041"/>
              <a:gd name="connsiteX156" fmla="*/ 19145 w 203777"/>
              <a:gd name="connsiteY156" fmla="*/ 68580 h 103041"/>
              <a:gd name="connsiteX157" fmla="*/ 21079 w 203777"/>
              <a:gd name="connsiteY157" fmla="*/ 67437 h 103041"/>
              <a:gd name="connsiteX158" fmla="*/ 22584 w 203777"/>
              <a:gd name="connsiteY158" fmla="*/ 65370 h 103041"/>
              <a:gd name="connsiteX159" fmla="*/ 23517 w 203777"/>
              <a:gd name="connsiteY159" fmla="*/ 63360 h 103041"/>
              <a:gd name="connsiteX160" fmla="*/ 24222 w 203777"/>
              <a:gd name="connsiteY160" fmla="*/ 58464 h 103041"/>
              <a:gd name="connsiteX161" fmla="*/ 24470 w 203777"/>
              <a:gd name="connsiteY161" fmla="*/ 58055 h 103041"/>
              <a:gd name="connsiteX162" fmla="*/ 25632 w 203777"/>
              <a:gd name="connsiteY162" fmla="*/ 58436 h 103041"/>
              <a:gd name="connsiteX163" fmla="*/ 30328 w 203777"/>
              <a:gd name="connsiteY163" fmla="*/ 58226 h 103041"/>
              <a:gd name="connsiteX164" fmla="*/ 32547 w 203777"/>
              <a:gd name="connsiteY164" fmla="*/ 59141 h 103041"/>
              <a:gd name="connsiteX165" fmla="*/ 36061 w 203777"/>
              <a:gd name="connsiteY165" fmla="*/ 59293 h 103041"/>
              <a:gd name="connsiteX166" fmla="*/ 35995 w 203777"/>
              <a:gd name="connsiteY166" fmla="*/ 60055 h 103041"/>
              <a:gd name="connsiteX167" fmla="*/ 36614 w 203777"/>
              <a:gd name="connsiteY167" fmla="*/ 61255 h 103041"/>
              <a:gd name="connsiteX168" fmla="*/ 38176 w 203777"/>
              <a:gd name="connsiteY168" fmla="*/ 62979 h 103041"/>
              <a:gd name="connsiteX169" fmla="*/ 38938 w 203777"/>
              <a:gd name="connsiteY169" fmla="*/ 64103 h 103041"/>
              <a:gd name="connsiteX170" fmla="*/ 40567 w 203777"/>
              <a:gd name="connsiteY170" fmla="*/ 64303 h 103041"/>
              <a:gd name="connsiteX171" fmla="*/ 43091 w 203777"/>
              <a:gd name="connsiteY171" fmla="*/ 63684 h 103041"/>
              <a:gd name="connsiteX172" fmla="*/ 44558 w 203777"/>
              <a:gd name="connsiteY172" fmla="*/ 63037 h 103041"/>
              <a:gd name="connsiteX173" fmla="*/ 45120 w 203777"/>
              <a:gd name="connsiteY173" fmla="*/ 63494 h 103041"/>
              <a:gd name="connsiteX174" fmla="*/ 47415 w 203777"/>
              <a:gd name="connsiteY174" fmla="*/ 63046 h 103041"/>
              <a:gd name="connsiteX175" fmla="*/ 49454 w 203777"/>
              <a:gd name="connsiteY175" fmla="*/ 61655 h 103041"/>
              <a:gd name="connsiteX176" fmla="*/ 49959 w 203777"/>
              <a:gd name="connsiteY176" fmla="*/ 60598 h 103041"/>
              <a:gd name="connsiteX177" fmla="*/ 52016 w 203777"/>
              <a:gd name="connsiteY177" fmla="*/ 59846 h 103041"/>
              <a:gd name="connsiteX178" fmla="*/ 54797 w 203777"/>
              <a:gd name="connsiteY178" fmla="*/ 58122 h 103041"/>
              <a:gd name="connsiteX179" fmla="*/ 58617 w 203777"/>
              <a:gd name="connsiteY179" fmla="*/ 56798 h 103041"/>
              <a:gd name="connsiteX180" fmla="*/ 71142 w 203777"/>
              <a:gd name="connsiteY180" fmla="*/ 55369 h 103041"/>
              <a:gd name="connsiteX181" fmla="*/ 71628 w 203777"/>
              <a:gd name="connsiteY181" fmla="*/ 54293 h 103041"/>
              <a:gd name="connsiteX182" fmla="*/ 71447 w 203777"/>
              <a:gd name="connsiteY182" fmla="*/ 51826 h 103041"/>
              <a:gd name="connsiteX183" fmla="*/ 71780 w 203777"/>
              <a:gd name="connsiteY183" fmla="*/ 51464 h 103041"/>
              <a:gd name="connsiteX184" fmla="*/ 73352 w 203777"/>
              <a:gd name="connsiteY184" fmla="*/ 52073 h 103041"/>
              <a:gd name="connsiteX185" fmla="*/ 75885 w 203777"/>
              <a:gd name="connsiteY185" fmla="*/ 52654 h 103041"/>
              <a:gd name="connsiteX186" fmla="*/ 77838 w 203777"/>
              <a:gd name="connsiteY186" fmla="*/ 53521 h 103041"/>
              <a:gd name="connsiteX187" fmla="*/ 79086 w 203777"/>
              <a:gd name="connsiteY187" fmla="*/ 54664 h 103041"/>
              <a:gd name="connsiteX188" fmla="*/ 80258 w 203777"/>
              <a:gd name="connsiteY188" fmla="*/ 54712 h 103041"/>
              <a:gd name="connsiteX189" fmla="*/ 82067 w 203777"/>
              <a:gd name="connsiteY189" fmla="*/ 53912 h 103041"/>
              <a:gd name="connsiteX190" fmla="*/ 84515 w 203777"/>
              <a:gd name="connsiteY190" fmla="*/ 53397 h 103041"/>
              <a:gd name="connsiteX191" fmla="*/ 86801 w 203777"/>
              <a:gd name="connsiteY191" fmla="*/ 54588 h 103041"/>
              <a:gd name="connsiteX192" fmla="*/ 87468 w 203777"/>
              <a:gd name="connsiteY192" fmla="*/ 55864 h 103041"/>
              <a:gd name="connsiteX193" fmla="*/ 87068 w 203777"/>
              <a:gd name="connsiteY193" fmla="*/ 56522 h 103041"/>
              <a:gd name="connsiteX194" fmla="*/ 87106 w 203777"/>
              <a:gd name="connsiteY194" fmla="*/ 57560 h 103041"/>
              <a:gd name="connsiteX195" fmla="*/ 87821 w 203777"/>
              <a:gd name="connsiteY195" fmla="*/ 58426 h 103041"/>
              <a:gd name="connsiteX196" fmla="*/ 89678 w 203777"/>
              <a:gd name="connsiteY196" fmla="*/ 59836 h 103041"/>
              <a:gd name="connsiteX197" fmla="*/ 92059 w 203777"/>
              <a:gd name="connsiteY197" fmla="*/ 61046 h 103041"/>
              <a:gd name="connsiteX198" fmla="*/ 93297 w 203777"/>
              <a:gd name="connsiteY198" fmla="*/ 60951 h 103041"/>
              <a:gd name="connsiteX199" fmla="*/ 93754 w 203777"/>
              <a:gd name="connsiteY199" fmla="*/ 59779 h 103041"/>
              <a:gd name="connsiteX200" fmla="*/ 94193 w 203777"/>
              <a:gd name="connsiteY200" fmla="*/ 56969 h 103041"/>
              <a:gd name="connsiteX201" fmla="*/ 94355 w 203777"/>
              <a:gd name="connsiteY201" fmla="*/ 53959 h 103041"/>
              <a:gd name="connsiteX202" fmla="*/ 93812 w 203777"/>
              <a:gd name="connsiteY202" fmla="*/ 52235 h 103041"/>
              <a:gd name="connsiteX203" fmla="*/ 92526 w 203777"/>
              <a:gd name="connsiteY203" fmla="*/ 51816 h 103041"/>
              <a:gd name="connsiteX204" fmla="*/ 90992 w 203777"/>
              <a:gd name="connsiteY204" fmla="*/ 51673 h 103041"/>
              <a:gd name="connsiteX205" fmla="*/ 90173 w 203777"/>
              <a:gd name="connsiteY205" fmla="*/ 51311 h 103041"/>
              <a:gd name="connsiteX206" fmla="*/ 90468 w 203777"/>
              <a:gd name="connsiteY206" fmla="*/ 50368 h 103041"/>
              <a:gd name="connsiteX207" fmla="*/ 91688 w 203777"/>
              <a:gd name="connsiteY207" fmla="*/ 47911 h 103041"/>
              <a:gd name="connsiteX208" fmla="*/ 91678 w 203777"/>
              <a:gd name="connsiteY208" fmla="*/ 44625 h 103041"/>
              <a:gd name="connsiteX209" fmla="*/ 88906 w 203777"/>
              <a:gd name="connsiteY209" fmla="*/ 40872 h 103041"/>
              <a:gd name="connsiteX210" fmla="*/ 86496 w 203777"/>
              <a:gd name="connsiteY210" fmla="*/ 37243 h 103041"/>
              <a:gd name="connsiteX211" fmla="*/ 86506 w 203777"/>
              <a:gd name="connsiteY211" fmla="*/ 36004 h 103041"/>
              <a:gd name="connsiteX212" fmla="*/ 87954 w 203777"/>
              <a:gd name="connsiteY212" fmla="*/ 33852 h 103041"/>
              <a:gd name="connsiteX213" fmla="*/ 90173 w 203777"/>
              <a:gd name="connsiteY213" fmla="*/ 32137 h 103041"/>
              <a:gd name="connsiteX214" fmla="*/ 95117 w 203777"/>
              <a:gd name="connsiteY214" fmla="*/ 29280 h 103041"/>
              <a:gd name="connsiteX215" fmla="*/ 96669 w 203777"/>
              <a:gd name="connsiteY215" fmla="*/ 28689 h 103041"/>
              <a:gd name="connsiteX216" fmla="*/ 98670 w 203777"/>
              <a:gd name="connsiteY216" fmla="*/ 28213 h 103041"/>
              <a:gd name="connsiteX217" fmla="*/ 101546 w 203777"/>
              <a:gd name="connsiteY217" fmla="*/ 27032 h 103041"/>
              <a:gd name="connsiteX218" fmla="*/ 102927 w 203777"/>
              <a:gd name="connsiteY218" fmla="*/ 25822 h 103041"/>
              <a:gd name="connsiteX219" fmla="*/ 103861 w 203777"/>
              <a:gd name="connsiteY219" fmla="*/ 24508 h 103041"/>
              <a:gd name="connsiteX220" fmla="*/ 105213 w 203777"/>
              <a:gd name="connsiteY220" fmla="*/ 17659 h 103041"/>
              <a:gd name="connsiteX221" fmla="*/ 105527 w 203777"/>
              <a:gd name="connsiteY221" fmla="*/ 17364 h 103041"/>
              <a:gd name="connsiteX222" fmla="*/ 105927 w 203777"/>
              <a:gd name="connsiteY222" fmla="*/ 16964 h 103041"/>
              <a:gd name="connsiteX223" fmla="*/ 110966 w 203777"/>
              <a:gd name="connsiteY223" fmla="*/ 19336 h 103041"/>
              <a:gd name="connsiteX224" fmla="*/ 111414 w 203777"/>
              <a:gd name="connsiteY224" fmla="*/ 18936 h 103041"/>
              <a:gd name="connsiteX225" fmla="*/ 112271 w 203777"/>
              <a:gd name="connsiteY225" fmla="*/ 18555 h 103041"/>
              <a:gd name="connsiteX226" fmla="*/ 113909 w 203777"/>
              <a:gd name="connsiteY226" fmla="*/ 16736 h 103041"/>
              <a:gd name="connsiteX227" fmla="*/ 114272 w 203777"/>
              <a:gd name="connsiteY227" fmla="*/ 15364 h 103041"/>
              <a:gd name="connsiteX228" fmla="*/ 114233 w 203777"/>
              <a:gd name="connsiteY228" fmla="*/ 12745 h 103041"/>
              <a:gd name="connsiteX229" fmla="*/ 114385 w 203777"/>
              <a:gd name="connsiteY229" fmla="*/ 10278 h 103041"/>
              <a:gd name="connsiteX230" fmla="*/ 114700 w 203777"/>
              <a:gd name="connsiteY230" fmla="*/ 9487 h 103041"/>
              <a:gd name="connsiteX231" fmla="*/ 115452 w 203777"/>
              <a:gd name="connsiteY231" fmla="*/ 9782 h 103041"/>
              <a:gd name="connsiteX232" fmla="*/ 117624 w 203777"/>
              <a:gd name="connsiteY232" fmla="*/ 11059 h 103041"/>
              <a:gd name="connsiteX233" fmla="*/ 119348 w 203777"/>
              <a:gd name="connsiteY233" fmla="*/ 12507 h 103041"/>
              <a:gd name="connsiteX234" fmla="*/ 120958 w 203777"/>
              <a:gd name="connsiteY234" fmla="*/ 16135 h 103041"/>
              <a:gd name="connsiteX235" fmla="*/ 124720 w 203777"/>
              <a:gd name="connsiteY235" fmla="*/ 17098 h 103041"/>
              <a:gd name="connsiteX236" fmla="*/ 129473 w 203777"/>
              <a:gd name="connsiteY236" fmla="*/ 17193 h 103041"/>
              <a:gd name="connsiteX237" fmla="*/ 131169 w 203777"/>
              <a:gd name="connsiteY237" fmla="*/ 15573 h 103041"/>
              <a:gd name="connsiteX238" fmla="*/ 132712 w 203777"/>
              <a:gd name="connsiteY238" fmla="*/ 15202 h 103041"/>
              <a:gd name="connsiteX239" fmla="*/ 134455 w 203777"/>
              <a:gd name="connsiteY239" fmla="*/ 15697 h 103041"/>
              <a:gd name="connsiteX240" fmla="*/ 138132 w 203777"/>
              <a:gd name="connsiteY240" fmla="*/ 16259 h 103041"/>
              <a:gd name="connsiteX241" fmla="*/ 138541 w 203777"/>
              <a:gd name="connsiteY241" fmla="*/ 13335 h 103041"/>
              <a:gd name="connsiteX242" fmla="*/ 140655 w 203777"/>
              <a:gd name="connsiteY242" fmla="*/ 10278 h 103041"/>
              <a:gd name="connsiteX243" fmla="*/ 141618 w 203777"/>
              <a:gd name="connsiteY243" fmla="*/ 9211 h 103041"/>
              <a:gd name="connsiteX244" fmla="*/ 144313 w 203777"/>
              <a:gd name="connsiteY244" fmla="*/ 9315 h 103041"/>
              <a:gd name="connsiteX245" fmla="*/ 144970 w 203777"/>
              <a:gd name="connsiteY245" fmla="*/ 7030 h 103041"/>
              <a:gd name="connsiteX246" fmla="*/ 145637 w 203777"/>
              <a:gd name="connsiteY246" fmla="*/ 695 h 103041"/>
              <a:gd name="connsiteX247" fmla="*/ 146199 w 203777"/>
              <a:gd name="connsiteY247" fmla="*/ 0 h 103041"/>
              <a:gd name="connsiteX248" fmla="*/ 148161 w 203777"/>
              <a:gd name="connsiteY248" fmla="*/ 133 h 103041"/>
              <a:gd name="connsiteX249" fmla="*/ 150114 w 203777"/>
              <a:gd name="connsiteY249" fmla="*/ 1286 h 103041"/>
              <a:gd name="connsiteX250" fmla="*/ 150695 w 203777"/>
              <a:gd name="connsiteY250" fmla="*/ 2229 h 103041"/>
              <a:gd name="connsiteX251" fmla="*/ 151714 w 203777"/>
              <a:gd name="connsiteY251" fmla="*/ 2153 h 103041"/>
              <a:gd name="connsiteX252" fmla="*/ 153133 w 203777"/>
              <a:gd name="connsiteY252" fmla="*/ 1505 h 103041"/>
              <a:gd name="connsiteX253" fmla="*/ 154686 w 203777"/>
              <a:gd name="connsiteY253" fmla="*/ 1096 h 103041"/>
              <a:gd name="connsiteX254" fmla="*/ 157153 w 203777"/>
              <a:gd name="connsiteY254" fmla="*/ 1772 h 103041"/>
              <a:gd name="connsiteX255" fmla="*/ 162401 w 203777"/>
              <a:gd name="connsiteY255" fmla="*/ 4648 h 103041"/>
              <a:gd name="connsiteX256" fmla="*/ 165116 w 203777"/>
              <a:gd name="connsiteY256" fmla="*/ 5705 h 103041"/>
              <a:gd name="connsiteX257" fmla="*/ 166831 w 203777"/>
              <a:gd name="connsiteY257" fmla="*/ 5505 h 103041"/>
              <a:gd name="connsiteX258" fmla="*/ 168440 w 203777"/>
              <a:gd name="connsiteY258" fmla="*/ 5544 h 103041"/>
              <a:gd name="connsiteX259" fmla="*/ 174641 w 203777"/>
              <a:gd name="connsiteY259" fmla="*/ 9982 h 103041"/>
              <a:gd name="connsiteX260" fmla="*/ 178975 w 203777"/>
              <a:gd name="connsiteY260" fmla="*/ 10601 h 103041"/>
              <a:gd name="connsiteX261" fmla="*/ 182928 w 203777"/>
              <a:gd name="connsiteY261" fmla="*/ 10621 h 103041"/>
              <a:gd name="connsiteX262" fmla="*/ 184204 w 203777"/>
              <a:gd name="connsiteY262" fmla="*/ 9287 h 103041"/>
              <a:gd name="connsiteX263" fmla="*/ 185881 w 203777"/>
              <a:gd name="connsiteY263" fmla="*/ 8154 h 103041"/>
              <a:gd name="connsiteX264" fmla="*/ 187643 w 203777"/>
              <a:gd name="connsiteY264" fmla="*/ 8306 h 103041"/>
              <a:gd name="connsiteX265" fmla="*/ 189176 w 203777"/>
              <a:gd name="connsiteY265" fmla="*/ 8887 h 103041"/>
              <a:gd name="connsiteX266" fmla="*/ 192167 w 203777"/>
              <a:gd name="connsiteY266" fmla="*/ 10811 h 103041"/>
              <a:gd name="connsiteX267" fmla="*/ 193548 w 203777"/>
              <a:gd name="connsiteY267" fmla="*/ 11306 h 103041"/>
              <a:gd name="connsiteX268" fmla="*/ 195386 w 203777"/>
              <a:gd name="connsiteY268" fmla="*/ 11621 h 103041"/>
              <a:gd name="connsiteX269" fmla="*/ 196729 w 203777"/>
              <a:gd name="connsiteY269" fmla="*/ 12049 h 103041"/>
              <a:gd name="connsiteX270" fmla="*/ 197920 w 203777"/>
              <a:gd name="connsiteY270" fmla="*/ 15383 h 103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203777" h="103041">
                <a:moveTo>
                  <a:pt x="198587" y="16278"/>
                </a:moveTo>
                <a:lnTo>
                  <a:pt x="198482" y="16688"/>
                </a:lnTo>
                <a:lnTo>
                  <a:pt x="198330" y="18202"/>
                </a:lnTo>
                <a:lnTo>
                  <a:pt x="197291" y="20117"/>
                </a:lnTo>
                <a:lnTo>
                  <a:pt x="196167" y="22612"/>
                </a:lnTo>
                <a:lnTo>
                  <a:pt x="196243" y="24803"/>
                </a:lnTo>
                <a:lnTo>
                  <a:pt x="199111" y="32366"/>
                </a:lnTo>
                <a:lnTo>
                  <a:pt x="201663" y="36947"/>
                </a:lnTo>
                <a:lnTo>
                  <a:pt x="202139" y="38691"/>
                </a:lnTo>
                <a:lnTo>
                  <a:pt x="203778" y="40034"/>
                </a:lnTo>
                <a:lnTo>
                  <a:pt x="202225" y="41720"/>
                </a:lnTo>
                <a:lnTo>
                  <a:pt x="201920" y="44215"/>
                </a:lnTo>
                <a:lnTo>
                  <a:pt x="200911" y="45330"/>
                </a:lnTo>
                <a:lnTo>
                  <a:pt x="200644" y="46749"/>
                </a:lnTo>
                <a:lnTo>
                  <a:pt x="201073" y="48044"/>
                </a:lnTo>
                <a:lnTo>
                  <a:pt x="201063" y="49664"/>
                </a:lnTo>
                <a:lnTo>
                  <a:pt x="201625" y="51883"/>
                </a:lnTo>
                <a:lnTo>
                  <a:pt x="199130" y="52369"/>
                </a:lnTo>
                <a:lnTo>
                  <a:pt x="196167" y="52292"/>
                </a:lnTo>
                <a:lnTo>
                  <a:pt x="195110" y="52426"/>
                </a:lnTo>
                <a:lnTo>
                  <a:pt x="194120" y="53035"/>
                </a:lnTo>
                <a:lnTo>
                  <a:pt x="193100" y="52731"/>
                </a:lnTo>
                <a:lnTo>
                  <a:pt x="190414" y="50645"/>
                </a:lnTo>
                <a:lnTo>
                  <a:pt x="188909" y="50178"/>
                </a:lnTo>
                <a:lnTo>
                  <a:pt x="187843" y="50302"/>
                </a:lnTo>
                <a:lnTo>
                  <a:pt x="187043" y="51216"/>
                </a:lnTo>
                <a:lnTo>
                  <a:pt x="185661" y="52378"/>
                </a:lnTo>
                <a:lnTo>
                  <a:pt x="184375" y="53197"/>
                </a:lnTo>
                <a:lnTo>
                  <a:pt x="184661" y="53912"/>
                </a:lnTo>
                <a:lnTo>
                  <a:pt x="190214" y="55788"/>
                </a:lnTo>
                <a:lnTo>
                  <a:pt x="191195" y="58664"/>
                </a:lnTo>
                <a:lnTo>
                  <a:pt x="190129" y="61008"/>
                </a:lnTo>
                <a:lnTo>
                  <a:pt x="189766" y="62160"/>
                </a:lnTo>
                <a:lnTo>
                  <a:pt x="188462" y="63055"/>
                </a:lnTo>
                <a:lnTo>
                  <a:pt x="186871" y="63846"/>
                </a:lnTo>
                <a:lnTo>
                  <a:pt x="184947" y="64046"/>
                </a:lnTo>
                <a:lnTo>
                  <a:pt x="184718" y="65313"/>
                </a:lnTo>
                <a:lnTo>
                  <a:pt x="185471" y="69018"/>
                </a:lnTo>
                <a:lnTo>
                  <a:pt x="184861" y="69818"/>
                </a:lnTo>
                <a:lnTo>
                  <a:pt x="184252" y="70971"/>
                </a:lnTo>
                <a:lnTo>
                  <a:pt x="184823" y="74009"/>
                </a:lnTo>
                <a:lnTo>
                  <a:pt x="186014" y="74228"/>
                </a:lnTo>
                <a:lnTo>
                  <a:pt x="186280" y="74914"/>
                </a:lnTo>
                <a:lnTo>
                  <a:pt x="186071" y="76152"/>
                </a:lnTo>
                <a:lnTo>
                  <a:pt x="185861" y="77457"/>
                </a:lnTo>
                <a:lnTo>
                  <a:pt x="185442" y="78839"/>
                </a:lnTo>
                <a:lnTo>
                  <a:pt x="185233" y="79458"/>
                </a:lnTo>
                <a:lnTo>
                  <a:pt x="184442" y="79839"/>
                </a:lnTo>
                <a:lnTo>
                  <a:pt x="181985" y="79638"/>
                </a:lnTo>
                <a:lnTo>
                  <a:pt x="179861" y="80820"/>
                </a:lnTo>
                <a:lnTo>
                  <a:pt x="175593" y="85049"/>
                </a:lnTo>
                <a:lnTo>
                  <a:pt x="174107" y="85773"/>
                </a:lnTo>
                <a:lnTo>
                  <a:pt x="172488" y="87468"/>
                </a:lnTo>
                <a:lnTo>
                  <a:pt x="172584" y="91174"/>
                </a:lnTo>
                <a:lnTo>
                  <a:pt x="172364" y="91516"/>
                </a:lnTo>
                <a:lnTo>
                  <a:pt x="171974" y="92278"/>
                </a:lnTo>
                <a:lnTo>
                  <a:pt x="166878" y="90964"/>
                </a:lnTo>
                <a:lnTo>
                  <a:pt x="166707" y="90992"/>
                </a:lnTo>
                <a:lnTo>
                  <a:pt x="163287" y="91469"/>
                </a:lnTo>
                <a:lnTo>
                  <a:pt x="160954" y="93164"/>
                </a:lnTo>
                <a:lnTo>
                  <a:pt x="158125" y="94145"/>
                </a:lnTo>
                <a:lnTo>
                  <a:pt x="152181" y="93621"/>
                </a:lnTo>
                <a:lnTo>
                  <a:pt x="146399" y="94279"/>
                </a:lnTo>
                <a:lnTo>
                  <a:pt x="145028" y="94774"/>
                </a:lnTo>
                <a:lnTo>
                  <a:pt x="143532" y="95060"/>
                </a:lnTo>
                <a:lnTo>
                  <a:pt x="142123" y="96050"/>
                </a:lnTo>
                <a:lnTo>
                  <a:pt x="141313" y="97441"/>
                </a:lnTo>
                <a:lnTo>
                  <a:pt x="139875" y="99193"/>
                </a:lnTo>
                <a:lnTo>
                  <a:pt x="137826" y="100575"/>
                </a:lnTo>
                <a:lnTo>
                  <a:pt x="135607" y="101641"/>
                </a:lnTo>
                <a:lnTo>
                  <a:pt x="135074" y="102527"/>
                </a:lnTo>
                <a:lnTo>
                  <a:pt x="134350" y="103041"/>
                </a:lnTo>
                <a:lnTo>
                  <a:pt x="133102" y="102375"/>
                </a:lnTo>
                <a:lnTo>
                  <a:pt x="132102" y="102413"/>
                </a:lnTo>
                <a:lnTo>
                  <a:pt x="130873" y="101956"/>
                </a:lnTo>
                <a:lnTo>
                  <a:pt x="126787" y="101460"/>
                </a:lnTo>
                <a:lnTo>
                  <a:pt x="122311" y="100641"/>
                </a:lnTo>
                <a:lnTo>
                  <a:pt x="120167" y="99860"/>
                </a:lnTo>
                <a:lnTo>
                  <a:pt x="117748" y="99231"/>
                </a:lnTo>
                <a:lnTo>
                  <a:pt x="115138" y="98727"/>
                </a:lnTo>
                <a:lnTo>
                  <a:pt x="112805" y="98612"/>
                </a:lnTo>
                <a:lnTo>
                  <a:pt x="111623" y="98374"/>
                </a:lnTo>
                <a:lnTo>
                  <a:pt x="106013" y="97012"/>
                </a:lnTo>
                <a:lnTo>
                  <a:pt x="102308" y="96917"/>
                </a:lnTo>
                <a:lnTo>
                  <a:pt x="97422" y="96346"/>
                </a:lnTo>
                <a:lnTo>
                  <a:pt x="87716" y="94288"/>
                </a:lnTo>
                <a:lnTo>
                  <a:pt x="84887" y="93450"/>
                </a:lnTo>
                <a:lnTo>
                  <a:pt x="82191" y="93193"/>
                </a:lnTo>
                <a:lnTo>
                  <a:pt x="78991" y="92478"/>
                </a:lnTo>
                <a:lnTo>
                  <a:pt x="76562" y="91307"/>
                </a:lnTo>
                <a:lnTo>
                  <a:pt x="75009" y="89078"/>
                </a:lnTo>
                <a:lnTo>
                  <a:pt x="73342" y="86125"/>
                </a:lnTo>
                <a:lnTo>
                  <a:pt x="70304" y="82248"/>
                </a:lnTo>
                <a:lnTo>
                  <a:pt x="69675" y="80315"/>
                </a:lnTo>
                <a:lnTo>
                  <a:pt x="70609" y="78619"/>
                </a:lnTo>
                <a:lnTo>
                  <a:pt x="71561" y="77334"/>
                </a:lnTo>
                <a:lnTo>
                  <a:pt x="71456" y="76791"/>
                </a:lnTo>
                <a:lnTo>
                  <a:pt x="70713" y="76505"/>
                </a:lnTo>
                <a:lnTo>
                  <a:pt x="65370" y="78162"/>
                </a:lnTo>
                <a:lnTo>
                  <a:pt x="60188" y="80258"/>
                </a:lnTo>
                <a:lnTo>
                  <a:pt x="58150" y="80315"/>
                </a:lnTo>
                <a:lnTo>
                  <a:pt x="56178" y="79858"/>
                </a:lnTo>
                <a:lnTo>
                  <a:pt x="53550" y="79820"/>
                </a:lnTo>
                <a:lnTo>
                  <a:pt x="51035" y="80381"/>
                </a:lnTo>
                <a:lnTo>
                  <a:pt x="45987" y="80667"/>
                </a:lnTo>
                <a:lnTo>
                  <a:pt x="43034" y="82210"/>
                </a:lnTo>
                <a:lnTo>
                  <a:pt x="41148" y="85211"/>
                </a:lnTo>
                <a:lnTo>
                  <a:pt x="40129" y="87630"/>
                </a:lnTo>
                <a:lnTo>
                  <a:pt x="39271" y="88411"/>
                </a:lnTo>
                <a:lnTo>
                  <a:pt x="37509" y="88707"/>
                </a:lnTo>
                <a:lnTo>
                  <a:pt x="34880" y="88478"/>
                </a:lnTo>
                <a:lnTo>
                  <a:pt x="33033" y="87782"/>
                </a:lnTo>
                <a:lnTo>
                  <a:pt x="31147" y="85715"/>
                </a:lnTo>
                <a:lnTo>
                  <a:pt x="28222" y="85420"/>
                </a:lnTo>
                <a:lnTo>
                  <a:pt x="25537" y="85373"/>
                </a:lnTo>
                <a:lnTo>
                  <a:pt x="24822" y="84992"/>
                </a:lnTo>
                <a:lnTo>
                  <a:pt x="24870" y="83639"/>
                </a:lnTo>
                <a:lnTo>
                  <a:pt x="23813" y="81106"/>
                </a:lnTo>
                <a:lnTo>
                  <a:pt x="22060" y="80315"/>
                </a:lnTo>
                <a:lnTo>
                  <a:pt x="17526" y="85087"/>
                </a:lnTo>
                <a:lnTo>
                  <a:pt x="16288" y="85515"/>
                </a:lnTo>
                <a:lnTo>
                  <a:pt x="12640" y="84192"/>
                </a:lnTo>
                <a:lnTo>
                  <a:pt x="9449" y="82153"/>
                </a:lnTo>
                <a:lnTo>
                  <a:pt x="9106" y="80658"/>
                </a:lnTo>
                <a:lnTo>
                  <a:pt x="8582" y="79429"/>
                </a:lnTo>
                <a:lnTo>
                  <a:pt x="5905" y="78267"/>
                </a:lnTo>
                <a:lnTo>
                  <a:pt x="2562" y="77476"/>
                </a:lnTo>
                <a:lnTo>
                  <a:pt x="1495" y="77476"/>
                </a:lnTo>
                <a:lnTo>
                  <a:pt x="1914" y="76753"/>
                </a:lnTo>
                <a:lnTo>
                  <a:pt x="2305" y="75524"/>
                </a:lnTo>
                <a:lnTo>
                  <a:pt x="2057" y="74552"/>
                </a:lnTo>
                <a:lnTo>
                  <a:pt x="1276" y="73533"/>
                </a:lnTo>
                <a:lnTo>
                  <a:pt x="848" y="72457"/>
                </a:lnTo>
                <a:lnTo>
                  <a:pt x="714" y="71409"/>
                </a:lnTo>
                <a:lnTo>
                  <a:pt x="476" y="70552"/>
                </a:lnTo>
                <a:lnTo>
                  <a:pt x="333" y="69742"/>
                </a:lnTo>
                <a:lnTo>
                  <a:pt x="86" y="69114"/>
                </a:lnTo>
                <a:lnTo>
                  <a:pt x="2267" y="64351"/>
                </a:lnTo>
                <a:lnTo>
                  <a:pt x="2715" y="61389"/>
                </a:lnTo>
                <a:lnTo>
                  <a:pt x="810" y="59645"/>
                </a:lnTo>
                <a:lnTo>
                  <a:pt x="0" y="59131"/>
                </a:lnTo>
                <a:lnTo>
                  <a:pt x="667" y="58741"/>
                </a:lnTo>
                <a:lnTo>
                  <a:pt x="3381" y="59065"/>
                </a:lnTo>
                <a:lnTo>
                  <a:pt x="5105" y="58083"/>
                </a:lnTo>
                <a:lnTo>
                  <a:pt x="6010" y="57102"/>
                </a:lnTo>
                <a:lnTo>
                  <a:pt x="8420" y="58026"/>
                </a:lnTo>
                <a:lnTo>
                  <a:pt x="11963" y="59874"/>
                </a:lnTo>
                <a:lnTo>
                  <a:pt x="13630" y="61131"/>
                </a:lnTo>
                <a:lnTo>
                  <a:pt x="14316" y="62094"/>
                </a:lnTo>
                <a:lnTo>
                  <a:pt x="14707" y="62903"/>
                </a:lnTo>
                <a:lnTo>
                  <a:pt x="14497" y="64294"/>
                </a:lnTo>
                <a:lnTo>
                  <a:pt x="15297" y="64837"/>
                </a:lnTo>
                <a:lnTo>
                  <a:pt x="16964" y="65037"/>
                </a:lnTo>
                <a:lnTo>
                  <a:pt x="18078" y="65465"/>
                </a:lnTo>
                <a:lnTo>
                  <a:pt x="17688" y="67294"/>
                </a:lnTo>
                <a:lnTo>
                  <a:pt x="17612" y="68790"/>
                </a:lnTo>
                <a:lnTo>
                  <a:pt x="19145" y="68580"/>
                </a:lnTo>
                <a:lnTo>
                  <a:pt x="21079" y="67437"/>
                </a:lnTo>
                <a:lnTo>
                  <a:pt x="22584" y="65370"/>
                </a:lnTo>
                <a:lnTo>
                  <a:pt x="23517" y="63360"/>
                </a:lnTo>
                <a:lnTo>
                  <a:pt x="24222" y="58464"/>
                </a:lnTo>
                <a:lnTo>
                  <a:pt x="24470" y="58055"/>
                </a:lnTo>
                <a:lnTo>
                  <a:pt x="25632" y="58436"/>
                </a:lnTo>
                <a:lnTo>
                  <a:pt x="30328" y="58226"/>
                </a:lnTo>
                <a:lnTo>
                  <a:pt x="32547" y="59141"/>
                </a:lnTo>
                <a:lnTo>
                  <a:pt x="36061" y="59293"/>
                </a:lnTo>
                <a:lnTo>
                  <a:pt x="35995" y="60055"/>
                </a:lnTo>
                <a:lnTo>
                  <a:pt x="36614" y="61255"/>
                </a:lnTo>
                <a:lnTo>
                  <a:pt x="38176" y="62979"/>
                </a:lnTo>
                <a:lnTo>
                  <a:pt x="38938" y="64103"/>
                </a:lnTo>
                <a:lnTo>
                  <a:pt x="40567" y="64303"/>
                </a:lnTo>
                <a:lnTo>
                  <a:pt x="43091" y="63684"/>
                </a:lnTo>
                <a:lnTo>
                  <a:pt x="44558" y="63037"/>
                </a:lnTo>
                <a:lnTo>
                  <a:pt x="45120" y="63494"/>
                </a:lnTo>
                <a:lnTo>
                  <a:pt x="47415" y="63046"/>
                </a:lnTo>
                <a:lnTo>
                  <a:pt x="49454" y="61655"/>
                </a:lnTo>
                <a:lnTo>
                  <a:pt x="49959" y="60598"/>
                </a:lnTo>
                <a:lnTo>
                  <a:pt x="52016" y="59846"/>
                </a:lnTo>
                <a:lnTo>
                  <a:pt x="54797" y="58122"/>
                </a:lnTo>
                <a:lnTo>
                  <a:pt x="58617" y="56798"/>
                </a:lnTo>
                <a:lnTo>
                  <a:pt x="71142" y="55369"/>
                </a:lnTo>
                <a:lnTo>
                  <a:pt x="71628" y="54293"/>
                </a:lnTo>
                <a:lnTo>
                  <a:pt x="71447" y="51826"/>
                </a:lnTo>
                <a:lnTo>
                  <a:pt x="71780" y="51464"/>
                </a:lnTo>
                <a:lnTo>
                  <a:pt x="73352" y="52073"/>
                </a:lnTo>
                <a:lnTo>
                  <a:pt x="75885" y="52654"/>
                </a:lnTo>
                <a:lnTo>
                  <a:pt x="77838" y="53521"/>
                </a:lnTo>
                <a:lnTo>
                  <a:pt x="79086" y="54664"/>
                </a:lnTo>
                <a:lnTo>
                  <a:pt x="80258" y="54712"/>
                </a:lnTo>
                <a:lnTo>
                  <a:pt x="82067" y="53912"/>
                </a:lnTo>
                <a:lnTo>
                  <a:pt x="84515" y="53397"/>
                </a:lnTo>
                <a:lnTo>
                  <a:pt x="86801" y="54588"/>
                </a:lnTo>
                <a:lnTo>
                  <a:pt x="87468" y="55864"/>
                </a:lnTo>
                <a:lnTo>
                  <a:pt x="87068" y="56522"/>
                </a:lnTo>
                <a:lnTo>
                  <a:pt x="87106" y="57560"/>
                </a:lnTo>
                <a:lnTo>
                  <a:pt x="87821" y="58426"/>
                </a:lnTo>
                <a:lnTo>
                  <a:pt x="89678" y="59836"/>
                </a:lnTo>
                <a:lnTo>
                  <a:pt x="92059" y="61046"/>
                </a:lnTo>
                <a:lnTo>
                  <a:pt x="93297" y="60951"/>
                </a:lnTo>
                <a:lnTo>
                  <a:pt x="93754" y="59779"/>
                </a:lnTo>
                <a:lnTo>
                  <a:pt x="94193" y="56969"/>
                </a:lnTo>
                <a:lnTo>
                  <a:pt x="94355" y="53959"/>
                </a:lnTo>
                <a:lnTo>
                  <a:pt x="93812" y="52235"/>
                </a:lnTo>
                <a:lnTo>
                  <a:pt x="92526" y="51816"/>
                </a:lnTo>
                <a:lnTo>
                  <a:pt x="90992" y="51673"/>
                </a:lnTo>
                <a:lnTo>
                  <a:pt x="90173" y="51311"/>
                </a:lnTo>
                <a:lnTo>
                  <a:pt x="90468" y="50368"/>
                </a:lnTo>
                <a:lnTo>
                  <a:pt x="91688" y="47911"/>
                </a:lnTo>
                <a:lnTo>
                  <a:pt x="91678" y="44625"/>
                </a:lnTo>
                <a:lnTo>
                  <a:pt x="88906" y="40872"/>
                </a:lnTo>
                <a:lnTo>
                  <a:pt x="86496" y="37243"/>
                </a:lnTo>
                <a:lnTo>
                  <a:pt x="86506" y="36004"/>
                </a:lnTo>
                <a:lnTo>
                  <a:pt x="87954" y="33852"/>
                </a:lnTo>
                <a:lnTo>
                  <a:pt x="90173" y="32137"/>
                </a:lnTo>
                <a:lnTo>
                  <a:pt x="95117" y="29280"/>
                </a:lnTo>
                <a:lnTo>
                  <a:pt x="96669" y="28689"/>
                </a:lnTo>
                <a:lnTo>
                  <a:pt x="98670" y="28213"/>
                </a:lnTo>
                <a:lnTo>
                  <a:pt x="101546" y="27032"/>
                </a:lnTo>
                <a:lnTo>
                  <a:pt x="102927" y="25822"/>
                </a:lnTo>
                <a:lnTo>
                  <a:pt x="103861" y="24508"/>
                </a:lnTo>
                <a:lnTo>
                  <a:pt x="105213" y="17659"/>
                </a:lnTo>
                <a:lnTo>
                  <a:pt x="105527" y="17364"/>
                </a:lnTo>
                <a:lnTo>
                  <a:pt x="105927" y="16964"/>
                </a:lnTo>
                <a:lnTo>
                  <a:pt x="110966" y="19336"/>
                </a:lnTo>
                <a:lnTo>
                  <a:pt x="111414" y="18936"/>
                </a:lnTo>
                <a:lnTo>
                  <a:pt x="112271" y="18555"/>
                </a:lnTo>
                <a:lnTo>
                  <a:pt x="113909" y="16736"/>
                </a:lnTo>
                <a:lnTo>
                  <a:pt x="114272" y="15364"/>
                </a:lnTo>
                <a:lnTo>
                  <a:pt x="114233" y="12745"/>
                </a:lnTo>
                <a:lnTo>
                  <a:pt x="114385" y="10278"/>
                </a:lnTo>
                <a:lnTo>
                  <a:pt x="114700" y="9487"/>
                </a:lnTo>
                <a:lnTo>
                  <a:pt x="115452" y="9782"/>
                </a:lnTo>
                <a:lnTo>
                  <a:pt x="117624" y="11059"/>
                </a:lnTo>
                <a:lnTo>
                  <a:pt x="119348" y="12507"/>
                </a:lnTo>
                <a:lnTo>
                  <a:pt x="120958" y="16135"/>
                </a:lnTo>
                <a:lnTo>
                  <a:pt x="124720" y="17098"/>
                </a:lnTo>
                <a:lnTo>
                  <a:pt x="129473" y="17193"/>
                </a:lnTo>
                <a:lnTo>
                  <a:pt x="131169" y="15573"/>
                </a:lnTo>
                <a:lnTo>
                  <a:pt x="132712" y="15202"/>
                </a:lnTo>
                <a:lnTo>
                  <a:pt x="134455" y="15697"/>
                </a:lnTo>
                <a:lnTo>
                  <a:pt x="138132" y="16259"/>
                </a:lnTo>
                <a:lnTo>
                  <a:pt x="138541" y="13335"/>
                </a:lnTo>
                <a:lnTo>
                  <a:pt x="140655" y="10278"/>
                </a:lnTo>
                <a:lnTo>
                  <a:pt x="141618" y="9211"/>
                </a:lnTo>
                <a:lnTo>
                  <a:pt x="144313" y="9315"/>
                </a:lnTo>
                <a:lnTo>
                  <a:pt x="144970" y="7030"/>
                </a:lnTo>
                <a:lnTo>
                  <a:pt x="145637" y="695"/>
                </a:lnTo>
                <a:lnTo>
                  <a:pt x="146199" y="0"/>
                </a:lnTo>
                <a:lnTo>
                  <a:pt x="148161" y="133"/>
                </a:lnTo>
                <a:lnTo>
                  <a:pt x="150114" y="1286"/>
                </a:lnTo>
                <a:lnTo>
                  <a:pt x="150695" y="2229"/>
                </a:lnTo>
                <a:lnTo>
                  <a:pt x="151714" y="2153"/>
                </a:lnTo>
                <a:lnTo>
                  <a:pt x="153133" y="1505"/>
                </a:lnTo>
                <a:lnTo>
                  <a:pt x="154686" y="1096"/>
                </a:lnTo>
                <a:lnTo>
                  <a:pt x="157153" y="1772"/>
                </a:lnTo>
                <a:lnTo>
                  <a:pt x="162401" y="4648"/>
                </a:lnTo>
                <a:lnTo>
                  <a:pt x="165116" y="5705"/>
                </a:lnTo>
                <a:lnTo>
                  <a:pt x="166831" y="5505"/>
                </a:lnTo>
                <a:lnTo>
                  <a:pt x="168440" y="5544"/>
                </a:lnTo>
                <a:lnTo>
                  <a:pt x="174641" y="9982"/>
                </a:lnTo>
                <a:lnTo>
                  <a:pt x="178975" y="10601"/>
                </a:lnTo>
                <a:lnTo>
                  <a:pt x="182928" y="10621"/>
                </a:lnTo>
                <a:lnTo>
                  <a:pt x="184204" y="9287"/>
                </a:lnTo>
                <a:lnTo>
                  <a:pt x="185881" y="8154"/>
                </a:lnTo>
                <a:lnTo>
                  <a:pt x="187643" y="8306"/>
                </a:lnTo>
                <a:lnTo>
                  <a:pt x="189176" y="8887"/>
                </a:lnTo>
                <a:lnTo>
                  <a:pt x="192167" y="10811"/>
                </a:lnTo>
                <a:lnTo>
                  <a:pt x="193548" y="11306"/>
                </a:lnTo>
                <a:lnTo>
                  <a:pt x="195386" y="11621"/>
                </a:lnTo>
                <a:lnTo>
                  <a:pt x="196729" y="12049"/>
                </a:lnTo>
                <a:lnTo>
                  <a:pt x="197920" y="1538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9D28CD87-E4CF-9F13-C759-D1BB0FCA2BCC}"/>
              </a:ext>
            </a:extLst>
          </p:cNvPr>
          <p:cNvSpPr/>
          <p:nvPr/>
        </p:nvSpPr>
        <p:spPr>
          <a:xfrm>
            <a:off x="5872480" y="3312160"/>
            <a:ext cx="247500" cy="14025"/>
          </a:xfrm>
          <a:custGeom>
            <a:avLst/>
            <a:gdLst>
              <a:gd name="connsiteX0" fmla="*/ 467716 w 1231020"/>
              <a:gd name="connsiteY0" fmla="*/ 33880 h 1479518"/>
              <a:gd name="connsiteX1" fmla="*/ 466744 w 1231020"/>
              <a:gd name="connsiteY1" fmla="*/ 31442 h 1479518"/>
              <a:gd name="connsiteX2" fmla="*/ 467173 w 1231020"/>
              <a:gd name="connsiteY2" fmla="*/ 30832 h 1479518"/>
              <a:gd name="connsiteX3" fmla="*/ 467668 w 1231020"/>
              <a:gd name="connsiteY3" fmla="*/ 30509 h 1479518"/>
              <a:gd name="connsiteX4" fmla="*/ 468296 w 1231020"/>
              <a:gd name="connsiteY4" fmla="*/ 30585 h 1479518"/>
              <a:gd name="connsiteX5" fmla="*/ 470773 w 1231020"/>
              <a:gd name="connsiteY5" fmla="*/ 33195 h 1479518"/>
              <a:gd name="connsiteX6" fmla="*/ 471850 w 1231020"/>
              <a:gd name="connsiteY6" fmla="*/ 33909 h 1479518"/>
              <a:gd name="connsiteX7" fmla="*/ 473430 w 1231020"/>
              <a:gd name="connsiteY7" fmla="*/ 35805 h 1479518"/>
              <a:gd name="connsiteX8" fmla="*/ 477002 w 1231020"/>
              <a:gd name="connsiteY8" fmla="*/ 36033 h 1479518"/>
              <a:gd name="connsiteX9" fmla="*/ 481289 w 1231020"/>
              <a:gd name="connsiteY9" fmla="*/ 33995 h 1479518"/>
              <a:gd name="connsiteX10" fmla="*/ 483289 w 1231020"/>
              <a:gd name="connsiteY10" fmla="*/ 34823 h 1479518"/>
              <a:gd name="connsiteX11" fmla="*/ 484241 w 1231020"/>
              <a:gd name="connsiteY11" fmla="*/ 34671 h 1479518"/>
              <a:gd name="connsiteX12" fmla="*/ 487385 w 1231020"/>
              <a:gd name="connsiteY12" fmla="*/ 32738 h 1479518"/>
              <a:gd name="connsiteX13" fmla="*/ 489432 w 1231020"/>
              <a:gd name="connsiteY13" fmla="*/ 32185 h 1479518"/>
              <a:gd name="connsiteX14" fmla="*/ 490804 w 1231020"/>
              <a:gd name="connsiteY14" fmla="*/ 30756 h 1479518"/>
              <a:gd name="connsiteX15" fmla="*/ 492195 w 1231020"/>
              <a:gd name="connsiteY15" fmla="*/ 32299 h 1479518"/>
              <a:gd name="connsiteX16" fmla="*/ 495300 w 1231020"/>
              <a:gd name="connsiteY16" fmla="*/ 34090 h 1479518"/>
              <a:gd name="connsiteX17" fmla="*/ 496281 w 1231020"/>
              <a:gd name="connsiteY17" fmla="*/ 35966 h 1479518"/>
              <a:gd name="connsiteX18" fmla="*/ 497596 w 1231020"/>
              <a:gd name="connsiteY18" fmla="*/ 36852 h 1479518"/>
              <a:gd name="connsiteX19" fmla="*/ 498034 w 1231020"/>
              <a:gd name="connsiteY19" fmla="*/ 37443 h 1479518"/>
              <a:gd name="connsiteX20" fmla="*/ 496138 w 1231020"/>
              <a:gd name="connsiteY20" fmla="*/ 39414 h 1479518"/>
              <a:gd name="connsiteX21" fmla="*/ 495900 w 1231020"/>
              <a:gd name="connsiteY21" fmla="*/ 41539 h 1479518"/>
              <a:gd name="connsiteX22" fmla="*/ 493871 w 1231020"/>
              <a:gd name="connsiteY22" fmla="*/ 41396 h 1479518"/>
              <a:gd name="connsiteX23" fmla="*/ 491442 w 1231020"/>
              <a:gd name="connsiteY23" fmla="*/ 44882 h 1479518"/>
              <a:gd name="connsiteX24" fmla="*/ 482327 w 1231020"/>
              <a:gd name="connsiteY24" fmla="*/ 50730 h 1479518"/>
              <a:gd name="connsiteX25" fmla="*/ 474145 w 1231020"/>
              <a:gd name="connsiteY25" fmla="*/ 45739 h 1479518"/>
              <a:gd name="connsiteX26" fmla="*/ 470592 w 1231020"/>
              <a:gd name="connsiteY26" fmla="*/ 42367 h 1479518"/>
              <a:gd name="connsiteX27" fmla="*/ 468211 w 1231020"/>
              <a:gd name="connsiteY27" fmla="*/ 37700 h 1479518"/>
              <a:gd name="connsiteX28" fmla="*/ 467716 w 1231020"/>
              <a:gd name="connsiteY28" fmla="*/ 33880 h 1479518"/>
              <a:gd name="connsiteX29" fmla="*/ 643614 w 1231020"/>
              <a:gd name="connsiteY29" fmla="*/ 154686 h 1479518"/>
              <a:gd name="connsiteX30" fmla="*/ 643919 w 1231020"/>
              <a:gd name="connsiteY30" fmla="*/ 156067 h 1479518"/>
              <a:gd name="connsiteX31" fmla="*/ 645366 w 1231020"/>
              <a:gd name="connsiteY31" fmla="*/ 157410 h 1479518"/>
              <a:gd name="connsiteX32" fmla="*/ 646509 w 1231020"/>
              <a:gd name="connsiteY32" fmla="*/ 156134 h 1479518"/>
              <a:gd name="connsiteX33" fmla="*/ 645909 w 1231020"/>
              <a:gd name="connsiteY33" fmla="*/ 155029 h 1479518"/>
              <a:gd name="connsiteX34" fmla="*/ 645728 w 1231020"/>
              <a:gd name="connsiteY34" fmla="*/ 152953 h 1479518"/>
              <a:gd name="connsiteX35" fmla="*/ 644261 w 1231020"/>
              <a:gd name="connsiteY35" fmla="*/ 151076 h 1479518"/>
              <a:gd name="connsiteX36" fmla="*/ 643633 w 1231020"/>
              <a:gd name="connsiteY36" fmla="*/ 152667 h 1479518"/>
              <a:gd name="connsiteX37" fmla="*/ 643033 w 1231020"/>
              <a:gd name="connsiteY37" fmla="*/ 153038 h 1479518"/>
              <a:gd name="connsiteX38" fmla="*/ 642471 w 1231020"/>
              <a:gd name="connsiteY38" fmla="*/ 154305 h 1479518"/>
              <a:gd name="connsiteX39" fmla="*/ 643614 w 1231020"/>
              <a:gd name="connsiteY39" fmla="*/ 154686 h 1479518"/>
              <a:gd name="connsiteX40" fmla="*/ 703879 w 1231020"/>
              <a:gd name="connsiteY40" fmla="*/ 182156 h 1479518"/>
              <a:gd name="connsiteX41" fmla="*/ 705050 w 1231020"/>
              <a:gd name="connsiteY41" fmla="*/ 182175 h 1479518"/>
              <a:gd name="connsiteX42" fmla="*/ 706955 w 1231020"/>
              <a:gd name="connsiteY42" fmla="*/ 181547 h 1479518"/>
              <a:gd name="connsiteX43" fmla="*/ 707946 w 1231020"/>
              <a:gd name="connsiteY43" fmla="*/ 180213 h 1479518"/>
              <a:gd name="connsiteX44" fmla="*/ 708984 w 1231020"/>
              <a:gd name="connsiteY44" fmla="*/ 180556 h 1479518"/>
              <a:gd name="connsiteX45" fmla="*/ 711051 w 1231020"/>
              <a:gd name="connsiteY45" fmla="*/ 178118 h 1479518"/>
              <a:gd name="connsiteX46" fmla="*/ 712441 w 1231020"/>
              <a:gd name="connsiteY46" fmla="*/ 176917 h 1479518"/>
              <a:gd name="connsiteX47" fmla="*/ 716137 w 1231020"/>
              <a:gd name="connsiteY47" fmla="*/ 176517 h 1479518"/>
              <a:gd name="connsiteX48" fmla="*/ 713641 w 1231020"/>
              <a:gd name="connsiteY48" fmla="*/ 173422 h 1479518"/>
              <a:gd name="connsiteX49" fmla="*/ 713194 w 1231020"/>
              <a:gd name="connsiteY49" fmla="*/ 173203 h 1479518"/>
              <a:gd name="connsiteX50" fmla="*/ 709746 w 1231020"/>
              <a:gd name="connsiteY50" fmla="*/ 174403 h 1479518"/>
              <a:gd name="connsiteX51" fmla="*/ 705307 w 1231020"/>
              <a:gd name="connsiteY51" fmla="*/ 175193 h 1479518"/>
              <a:gd name="connsiteX52" fmla="*/ 703593 w 1231020"/>
              <a:gd name="connsiteY52" fmla="*/ 176860 h 1479518"/>
              <a:gd name="connsiteX53" fmla="*/ 701821 w 1231020"/>
              <a:gd name="connsiteY53" fmla="*/ 179594 h 1479518"/>
              <a:gd name="connsiteX54" fmla="*/ 701421 w 1231020"/>
              <a:gd name="connsiteY54" fmla="*/ 182033 h 1479518"/>
              <a:gd name="connsiteX55" fmla="*/ 701735 w 1231020"/>
              <a:gd name="connsiteY55" fmla="*/ 182804 h 1479518"/>
              <a:gd name="connsiteX56" fmla="*/ 703879 w 1231020"/>
              <a:gd name="connsiteY56" fmla="*/ 182156 h 1479518"/>
              <a:gd name="connsiteX57" fmla="*/ 782155 w 1231020"/>
              <a:gd name="connsiteY57" fmla="*/ 2762 h 1479518"/>
              <a:gd name="connsiteX58" fmla="*/ 782803 w 1231020"/>
              <a:gd name="connsiteY58" fmla="*/ 905 h 1479518"/>
              <a:gd name="connsiteX59" fmla="*/ 781650 w 1231020"/>
              <a:gd name="connsiteY59" fmla="*/ 0 h 1479518"/>
              <a:gd name="connsiteX60" fmla="*/ 780279 w 1231020"/>
              <a:gd name="connsiteY60" fmla="*/ 1896 h 1479518"/>
              <a:gd name="connsiteX61" fmla="*/ 781459 w 1231020"/>
              <a:gd name="connsiteY61" fmla="*/ 3496 h 1479518"/>
              <a:gd name="connsiteX62" fmla="*/ 782155 w 1231020"/>
              <a:gd name="connsiteY62" fmla="*/ 2762 h 1479518"/>
              <a:gd name="connsiteX63" fmla="*/ 633289 w 1231020"/>
              <a:gd name="connsiteY63" fmla="*/ 35871 h 1479518"/>
              <a:gd name="connsiteX64" fmla="*/ 637108 w 1231020"/>
              <a:gd name="connsiteY64" fmla="*/ 30890 h 1479518"/>
              <a:gd name="connsiteX65" fmla="*/ 638147 w 1231020"/>
              <a:gd name="connsiteY65" fmla="*/ 25956 h 1479518"/>
              <a:gd name="connsiteX66" fmla="*/ 636841 w 1231020"/>
              <a:gd name="connsiteY66" fmla="*/ 26289 h 1479518"/>
              <a:gd name="connsiteX67" fmla="*/ 636718 w 1231020"/>
              <a:gd name="connsiteY67" fmla="*/ 28461 h 1479518"/>
              <a:gd name="connsiteX68" fmla="*/ 636270 w 1231020"/>
              <a:gd name="connsiteY68" fmla="*/ 29918 h 1479518"/>
              <a:gd name="connsiteX69" fmla="*/ 635670 w 1231020"/>
              <a:gd name="connsiteY69" fmla="*/ 30442 h 1479518"/>
              <a:gd name="connsiteX70" fmla="*/ 634632 w 1231020"/>
              <a:gd name="connsiteY70" fmla="*/ 31366 h 1479518"/>
              <a:gd name="connsiteX71" fmla="*/ 632250 w 1231020"/>
              <a:gd name="connsiteY71" fmla="*/ 35328 h 1479518"/>
              <a:gd name="connsiteX72" fmla="*/ 631231 w 1231020"/>
              <a:gd name="connsiteY72" fmla="*/ 36309 h 1479518"/>
              <a:gd name="connsiteX73" fmla="*/ 631364 w 1231020"/>
              <a:gd name="connsiteY73" fmla="*/ 37529 h 1479518"/>
              <a:gd name="connsiteX74" fmla="*/ 633289 w 1231020"/>
              <a:gd name="connsiteY74" fmla="*/ 35871 h 1479518"/>
              <a:gd name="connsiteX75" fmla="*/ 523560 w 1231020"/>
              <a:gd name="connsiteY75" fmla="*/ 30051 h 1479518"/>
              <a:gd name="connsiteX76" fmla="*/ 525694 w 1231020"/>
              <a:gd name="connsiteY76" fmla="*/ 34233 h 1479518"/>
              <a:gd name="connsiteX77" fmla="*/ 526228 w 1231020"/>
              <a:gd name="connsiteY77" fmla="*/ 33814 h 1479518"/>
              <a:gd name="connsiteX78" fmla="*/ 527190 w 1231020"/>
              <a:gd name="connsiteY78" fmla="*/ 30194 h 1479518"/>
              <a:gd name="connsiteX79" fmla="*/ 526323 w 1231020"/>
              <a:gd name="connsiteY79" fmla="*/ 28499 h 1479518"/>
              <a:gd name="connsiteX80" fmla="*/ 526228 w 1231020"/>
              <a:gd name="connsiteY80" fmla="*/ 25556 h 1479518"/>
              <a:gd name="connsiteX81" fmla="*/ 525837 w 1231020"/>
              <a:gd name="connsiteY81" fmla="*/ 24775 h 1479518"/>
              <a:gd name="connsiteX82" fmla="*/ 524742 w 1231020"/>
              <a:gd name="connsiteY82" fmla="*/ 26384 h 1479518"/>
              <a:gd name="connsiteX83" fmla="*/ 523304 w 1231020"/>
              <a:gd name="connsiteY83" fmla="*/ 26623 h 1479518"/>
              <a:gd name="connsiteX84" fmla="*/ 524170 w 1231020"/>
              <a:gd name="connsiteY84" fmla="*/ 28756 h 1479518"/>
              <a:gd name="connsiteX85" fmla="*/ 523560 w 1231020"/>
              <a:gd name="connsiteY85" fmla="*/ 30051 h 1479518"/>
              <a:gd name="connsiteX86" fmla="*/ 627421 w 1231020"/>
              <a:gd name="connsiteY86" fmla="*/ 41415 h 1479518"/>
              <a:gd name="connsiteX87" fmla="*/ 629860 w 1231020"/>
              <a:gd name="connsiteY87" fmla="*/ 39414 h 1479518"/>
              <a:gd name="connsiteX88" fmla="*/ 630098 w 1231020"/>
              <a:gd name="connsiteY88" fmla="*/ 38243 h 1479518"/>
              <a:gd name="connsiteX89" fmla="*/ 629288 w 1231020"/>
              <a:gd name="connsiteY89" fmla="*/ 38814 h 1479518"/>
              <a:gd name="connsiteX90" fmla="*/ 624421 w 1231020"/>
              <a:gd name="connsiteY90" fmla="*/ 41234 h 1479518"/>
              <a:gd name="connsiteX91" fmla="*/ 622097 w 1231020"/>
              <a:gd name="connsiteY91" fmla="*/ 43958 h 1479518"/>
              <a:gd name="connsiteX92" fmla="*/ 626326 w 1231020"/>
              <a:gd name="connsiteY92" fmla="*/ 41939 h 1479518"/>
              <a:gd name="connsiteX93" fmla="*/ 627421 w 1231020"/>
              <a:gd name="connsiteY93" fmla="*/ 41415 h 1479518"/>
              <a:gd name="connsiteX94" fmla="*/ 639918 w 1231020"/>
              <a:gd name="connsiteY94" fmla="*/ 151962 h 1479518"/>
              <a:gd name="connsiteX95" fmla="*/ 640347 w 1231020"/>
              <a:gd name="connsiteY95" fmla="*/ 151762 h 1479518"/>
              <a:gd name="connsiteX96" fmla="*/ 641080 w 1231020"/>
              <a:gd name="connsiteY96" fmla="*/ 150905 h 1479518"/>
              <a:gd name="connsiteX97" fmla="*/ 640728 w 1231020"/>
              <a:gd name="connsiteY97" fmla="*/ 148524 h 1479518"/>
              <a:gd name="connsiteX98" fmla="*/ 639889 w 1231020"/>
              <a:gd name="connsiteY98" fmla="*/ 149666 h 1479518"/>
              <a:gd name="connsiteX99" fmla="*/ 639918 w 1231020"/>
              <a:gd name="connsiteY99" fmla="*/ 151962 h 1479518"/>
              <a:gd name="connsiteX100" fmla="*/ 781174 w 1231020"/>
              <a:gd name="connsiteY100" fmla="*/ 15907 h 1479518"/>
              <a:gd name="connsiteX101" fmla="*/ 781031 w 1231020"/>
              <a:gd name="connsiteY101" fmla="*/ 16659 h 1479518"/>
              <a:gd name="connsiteX102" fmla="*/ 781335 w 1231020"/>
              <a:gd name="connsiteY102" fmla="*/ 18374 h 1479518"/>
              <a:gd name="connsiteX103" fmla="*/ 782784 w 1231020"/>
              <a:gd name="connsiteY103" fmla="*/ 19183 h 1479518"/>
              <a:gd name="connsiteX104" fmla="*/ 785013 w 1231020"/>
              <a:gd name="connsiteY104" fmla="*/ 17631 h 1479518"/>
              <a:gd name="connsiteX105" fmla="*/ 782955 w 1231020"/>
              <a:gd name="connsiteY105" fmla="*/ 14583 h 1479518"/>
              <a:gd name="connsiteX106" fmla="*/ 781174 w 1231020"/>
              <a:gd name="connsiteY106" fmla="*/ 15907 h 1479518"/>
              <a:gd name="connsiteX107" fmla="*/ 630727 w 1231020"/>
              <a:gd name="connsiteY107" fmla="*/ 150743 h 1479518"/>
              <a:gd name="connsiteX108" fmla="*/ 631031 w 1231020"/>
              <a:gd name="connsiteY108" fmla="*/ 151962 h 1479518"/>
              <a:gd name="connsiteX109" fmla="*/ 631479 w 1231020"/>
              <a:gd name="connsiteY109" fmla="*/ 152105 h 1479518"/>
              <a:gd name="connsiteX110" fmla="*/ 633079 w 1231020"/>
              <a:gd name="connsiteY110" fmla="*/ 151990 h 1479518"/>
              <a:gd name="connsiteX111" fmla="*/ 633660 w 1231020"/>
              <a:gd name="connsiteY111" fmla="*/ 149666 h 1479518"/>
              <a:gd name="connsiteX112" fmla="*/ 632956 w 1231020"/>
              <a:gd name="connsiteY112" fmla="*/ 149381 h 1479518"/>
              <a:gd name="connsiteX113" fmla="*/ 631260 w 1231020"/>
              <a:gd name="connsiteY113" fmla="*/ 149638 h 1479518"/>
              <a:gd name="connsiteX114" fmla="*/ 630727 w 1231020"/>
              <a:gd name="connsiteY114" fmla="*/ 150743 h 1479518"/>
              <a:gd name="connsiteX115" fmla="*/ 640956 w 1231020"/>
              <a:gd name="connsiteY115" fmla="*/ 112652 h 1479518"/>
              <a:gd name="connsiteX116" fmla="*/ 638327 w 1231020"/>
              <a:gd name="connsiteY116" fmla="*/ 111576 h 1479518"/>
              <a:gd name="connsiteX117" fmla="*/ 637337 w 1231020"/>
              <a:gd name="connsiteY117" fmla="*/ 110404 h 1479518"/>
              <a:gd name="connsiteX118" fmla="*/ 637213 w 1231020"/>
              <a:gd name="connsiteY118" fmla="*/ 109242 h 1479518"/>
              <a:gd name="connsiteX119" fmla="*/ 638356 w 1231020"/>
              <a:gd name="connsiteY119" fmla="*/ 105766 h 1479518"/>
              <a:gd name="connsiteX120" fmla="*/ 639070 w 1231020"/>
              <a:gd name="connsiteY120" fmla="*/ 104718 h 1479518"/>
              <a:gd name="connsiteX121" fmla="*/ 639823 w 1231020"/>
              <a:gd name="connsiteY121" fmla="*/ 104423 h 1479518"/>
              <a:gd name="connsiteX122" fmla="*/ 641499 w 1231020"/>
              <a:gd name="connsiteY122" fmla="*/ 102518 h 1479518"/>
              <a:gd name="connsiteX123" fmla="*/ 641099 w 1231020"/>
              <a:gd name="connsiteY123" fmla="*/ 101413 h 1479518"/>
              <a:gd name="connsiteX124" fmla="*/ 640556 w 1231020"/>
              <a:gd name="connsiteY124" fmla="*/ 100784 h 1479518"/>
              <a:gd name="connsiteX125" fmla="*/ 639880 w 1231020"/>
              <a:gd name="connsiteY125" fmla="*/ 100432 h 1479518"/>
              <a:gd name="connsiteX126" fmla="*/ 638794 w 1231020"/>
              <a:gd name="connsiteY126" fmla="*/ 102937 h 1479518"/>
              <a:gd name="connsiteX127" fmla="*/ 637547 w 1231020"/>
              <a:gd name="connsiteY127" fmla="*/ 103013 h 1479518"/>
              <a:gd name="connsiteX128" fmla="*/ 636394 w 1231020"/>
              <a:gd name="connsiteY128" fmla="*/ 101880 h 1479518"/>
              <a:gd name="connsiteX129" fmla="*/ 635889 w 1231020"/>
              <a:gd name="connsiteY129" fmla="*/ 99756 h 1479518"/>
              <a:gd name="connsiteX130" fmla="*/ 636051 w 1231020"/>
              <a:gd name="connsiteY130" fmla="*/ 98536 h 1479518"/>
              <a:gd name="connsiteX131" fmla="*/ 634812 w 1231020"/>
              <a:gd name="connsiteY131" fmla="*/ 98384 h 1479518"/>
              <a:gd name="connsiteX132" fmla="*/ 632870 w 1231020"/>
              <a:gd name="connsiteY132" fmla="*/ 99622 h 1479518"/>
              <a:gd name="connsiteX133" fmla="*/ 631555 w 1231020"/>
              <a:gd name="connsiteY133" fmla="*/ 101603 h 1479518"/>
              <a:gd name="connsiteX134" fmla="*/ 628631 w 1231020"/>
              <a:gd name="connsiteY134" fmla="*/ 103556 h 1479518"/>
              <a:gd name="connsiteX135" fmla="*/ 628279 w 1231020"/>
              <a:gd name="connsiteY135" fmla="*/ 107557 h 1479518"/>
              <a:gd name="connsiteX136" fmla="*/ 628717 w 1231020"/>
              <a:gd name="connsiteY136" fmla="*/ 110709 h 1479518"/>
              <a:gd name="connsiteX137" fmla="*/ 627764 w 1231020"/>
              <a:gd name="connsiteY137" fmla="*/ 112062 h 1479518"/>
              <a:gd name="connsiteX138" fmla="*/ 626250 w 1231020"/>
              <a:gd name="connsiteY138" fmla="*/ 113052 h 1479518"/>
              <a:gd name="connsiteX139" fmla="*/ 626993 w 1231020"/>
              <a:gd name="connsiteY139" fmla="*/ 113519 h 1479518"/>
              <a:gd name="connsiteX140" fmla="*/ 629584 w 1231020"/>
              <a:gd name="connsiteY140" fmla="*/ 113672 h 1479518"/>
              <a:gd name="connsiteX141" fmla="*/ 634642 w 1231020"/>
              <a:gd name="connsiteY141" fmla="*/ 114929 h 1479518"/>
              <a:gd name="connsiteX142" fmla="*/ 637670 w 1231020"/>
              <a:gd name="connsiteY142" fmla="*/ 114729 h 1479518"/>
              <a:gd name="connsiteX143" fmla="*/ 641175 w 1231020"/>
              <a:gd name="connsiteY143" fmla="*/ 115272 h 1479518"/>
              <a:gd name="connsiteX144" fmla="*/ 642166 w 1231020"/>
              <a:gd name="connsiteY144" fmla="*/ 113986 h 1479518"/>
              <a:gd name="connsiteX145" fmla="*/ 642690 w 1231020"/>
              <a:gd name="connsiteY145" fmla="*/ 112290 h 1479518"/>
              <a:gd name="connsiteX146" fmla="*/ 642242 w 1231020"/>
              <a:gd name="connsiteY146" fmla="*/ 112148 h 1479518"/>
              <a:gd name="connsiteX147" fmla="*/ 640956 w 1231020"/>
              <a:gd name="connsiteY147" fmla="*/ 112652 h 1479518"/>
              <a:gd name="connsiteX148" fmla="*/ 1024624 w 1231020"/>
              <a:gd name="connsiteY148" fmla="*/ 382200 h 1479518"/>
              <a:gd name="connsiteX149" fmla="*/ 1025243 w 1231020"/>
              <a:gd name="connsiteY149" fmla="*/ 381810 h 1479518"/>
              <a:gd name="connsiteX150" fmla="*/ 1026166 w 1231020"/>
              <a:gd name="connsiteY150" fmla="*/ 380590 h 1479518"/>
              <a:gd name="connsiteX151" fmla="*/ 1025585 w 1231020"/>
              <a:gd name="connsiteY151" fmla="*/ 379086 h 1479518"/>
              <a:gd name="connsiteX152" fmla="*/ 1024366 w 1231020"/>
              <a:gd name="connsiteY152" fmla="*/ 376952 h 1479518"/>
              <a:gd name="connsiteX153" fmla="*/ 1024671 w 1231020"/>
              <a:gd name="connsiteY153" fmla="*/ 375066 h 1479518"/>
              <a:gd name="connsiteX154" fmla="*/ 1023918 w 1231020"/>
              <a:gd name="connsiteY154" fmla="*/ 374590 h 1479518"/>
              <a:gd name="connsiteX155" fmla="*/ 1023080 w 1231020"/>
              <a:gd name="connsiteY155" fmla="*/ 374676 h 1479518"/>
              <a:gd name="connsiteX156" fmla="*/ 1022166 w 1231020"/>
              <a:gd name="connsiteY156" fmla="*/ 373942 h 1479518"/>
              <a:gd name="connsiteX157" fmla="*/ 1019851 w 1231020"/>
              <a:gd name="connsiteY157" fmla="*/ 373066 h 1479518"/>
              <a:gd name="connsiteX158" fmla="*/ 1019137 w 1231020"/>
              <a:gd name="connsiteY158" fmla="*/ 375085 h 1479518"/>
              <a:gd name="connsiteX159" fmla="*/ 1023175 w 1231020"/>
              <a:gd name="connsiteY159" fmla="*/ 381190 h 1479518"/>
              <a:gd name="connsiteX160" fmla="*/ 1024624 w 1231020"/>
              <a:gd name="connsiteY160" fmla="*/ 382200 h 1479518"/>
              <a:gd name="connsiteX161" fmla="*/ 1073115 w 1231020"/>
              <a:gd name="connsiteY161" fmla="*/ 440845 h 1479518"/>
              <a:gd name="connsiteX162" fmla="*/ 1073791 w 1231020"/>
              <a:gd name="connsiteY162" fmla="*/ 440036 h 1479518"/>
              <a:gd name="connsiteX163" fmla="*/ 1073963 w 1231020"/>
              <a:gd name="connsiteY163" fmla="*/ 438017 h 1479518"/>
              <a:gd name="connsiteX164" fmla="*/ 1075506 w 1231020"/>
              <a:gd name="connsiteY164" fmla="*/ 433016 h 1479518"/>
              <a:gd name="connsiteX165" fmla="*/ 1081088 w 1231020"/>
              <a:gd name="connsiteY165" fmla="*/ 419796 h 1479518"/>
              <a:gd name="connsiteX166" fmla="*/ 1081326 w 1231020"/>
              <a:gd name="connsiteY166" fmla="*/ 417291 h 1479518"/>
              <a:gd name="connsiteX167" fmla="*/ 1079688 w 1231020"/>
              <a:gd name="connsiteY167" fmla="*/ 415462 h 1479518"/>
              <a:gd name="connsiteX168" fmla="*/ 1079259 w 1231020"/>
              <a:gd name="connsiteY168" fmla="*/ 410280 h 1479518"/>
              <a:gd name="connsiteX169" fmla="*/ 1078592 w 1231020"/>
              <a:gd name="connsiteY169" fmla="*/ 410004 h 1479518"/>
              <a:gd name="connsiteX170" fmla="*/ 1077687 w 1231020"/>
              <a:gd name="connsiteY170" fmla="*/ 410318 h 1479518"/>
              <a:gd name="connsiteX171" fmla="*/ 1076554 w 1231020"/>
              <a:gd name="connsiteY171" fmla="*/ 411061 h 1479518"/>
              <a:gd name="connsiteX172" fmla="*/ 1075563 w 1231020"/>
              <a:gd name="connsiteY172" fmla="*/ 412528 h 1479518"/>
              <a:gd name="connsiteX173" fmla="*/ 1076706 w 1231020"/>
              <a:gd name="connsiteY173" fmla="*/ 413052 h 1479518"/>
              <a:gd name="connsiteX174" fmla="*/ 1078192 w 1231020"/>
              <a:gd name="connsiteY174" fmla="*/ 415681 h 1479518"/>
              <a:gd name="connsiteX175" fmla="*/ 1077801 w 1231020"/>
              <a:gd name="connsiteY175" fmla="*/ 418119 h 1479518"/>
              <a:gd name="connsiteX176" fmla="*/ 1076782 w 1231020"/>
              <a:gd name="connsiteY176" fmla="*/ 420024 h 1479518"/>
              <a:gd name="connsiteX177" fmla="*/ 1072744 w 1231020"/>
              <a:gd name="connsiteY177" fmla="*/ 423615 h 1479518"/>
              <a:gd name="connsiteX178" fmla="*/ 1073344 w 1231020"/>
              <a:gd name="connsiteY178" fmla="*/ 426825 h 1479518"/>
              <a:gd name="connsiteX179" fmla="*/ 1073096 w 1231020"/>
              <a:gd name="connsiteY179" fmla="*/ 428358 h 1479518"/>
              <a:gd name="connsiteX180" fmla="*/ 1071706 w 1231020"/>
              <a:gd name="connsiteY180" fmla="*/ 431130 h 1479518"/>
              <a:gd name="connsiteX181" fmla="*/ 1071106 w 1231020"/>
              <a:gd name="connsiteY181" fmla="*/ 434159 h 1479518"/>
              <a:gd name="connsiteX182" fmla="*/ 1071915 w 1231020"/>
              <a:gd name="connsiteY182" fmla="*/ 439398 h 1479518"/>
              <a:gd name="connsiteX183" fmla="*/ 1073115 w 1231020"/>
              <a:gd name="connsiteY183" fmla="*/ 440845 h 1479518"/>
              <a:gd name="connsiteX184" fmla="*/ 1082973 w 1231020"/>
              <a:gd name="connsiteY184" fmla="*/ 486994 h 1479518"/>
              <a:gd name="connsiteX185" fmla="*/ 1083554 w 1231020"/>
              <a:gd name="connsiteY185" fmla="*/ 486547 h 1479518"/>
              <a:gd name="connsiteX186" fmla="*/ 1083126 w 1231020"/>
              <a:gd name="connsiteY186" fmla="*/ 483118 h 1479518"/>
              <a:gd name="connsiteX187" fmla="*/ 1084202 w 1231020"/>
              <a:gd name="connsiteY187" fmla="*/ 478232 h 1479518"/>
              <a:gd name="connsiteX188" fmla="*/ 1083278 w 1231020"/>
              <a:gd name="connsiteY188" fmla="*/ 477993 h 1479518"/>
              <a:gd name="connsiteX189" fmla="*/ 1081878 w 1231020"/>
              <a:gd name="connsiteY189" fmla="*/ 478574 h 1479518"/>
              <a:gd name="connsiteX190" fmla="*/ 1081478 w 1231020"/>
              <a:gd name="connsiteY190" fmla="*/ 481241 h 1479518"/>
              <a:gd name="connsiteX191" fmla="*/ 1081783 w 1231020"/>
              <a:gd name="connsiteY191" fmla="*/ 484127 h 1479518"/>
              <a:gd name="connsiteX192" fmla="*/ 1082973 w 1231020"/>
              <a:gd name="connsiteY192" fmla="*/ 486994 h 1479518"/>
              <a:gd name="connsiteX193" fmla="*/ 1082440 w 1231020"/>
              <a:gd name="connsiteY193" fmla="*/ 492233 h 1479518"/>
              <a:gd name="connsiteX194" fmla="*/ 1082307 w 1231020"/>
              <a:gd name="connsiteY194" fmla="*/ 497015 h 1479518"/>
              <a:gd name="connsiteX195" fmla="*/ 1083126 w 1231020"/>
              <a:gd name="connsiteY195" fmla="*/ 498253 h 1479518"/>
              <a:gd name="connsiteX196" fmla="*/ 1083821 w 1231020"/>
              <a:gd name="connsiteY196" fmla="*/ 498415 h 1479518"/>
              <a:gd name="connsiteX197" fmla="*/ 1086126 w 1231020"/>
              <a:gd name="connsiteY197" fmla="*/ 490156 h 1479518"/>
              <a:gd name="connsiteX198" fmla="*/ 1085669 w 1231020"/>
              <a:gd name="connsiteY198" fmla="*/ 489737 h 1479518"/>
              <a:gd name="connsiteX199" fmla="*/ 1083364 w 1231020"/>
              <a:gd name="connsiteY199" fmla="*/ 489223 h 1479518"/>
              <a:gd name="connsiteX200" fmla="*/ 1082440 w 1231020"/>
              <a:gd name="connsiteY200" fmla="*/ 492233 h 1479518"/>
              <a:gd name="connsiteX201" fmla="*/ 1005344 w 1231020"/>
              <a:gd name="connsiteY201" fmla="*/ 340224 h 1479518"/>
              <a:gd name="connsiteX202" fmla="*/ 1006202 w 1231020"/>
              <a:gd name="connsiteY202" fmla="*/ 339776 h 1479518"/>
              <a:gd name="connsiteX203" fmla="*/ 1005478 w 1231020"/>
              <a:gd name="connsiteY203" fmla="*/ 337519 h 1479518"/>
              <a:gd name="connsiteX204" fmla="*/ 1004583 w 1231020"/>
              <a:gd name="connsiteY204" fmla="*/ 337013 h 1479518"/>
              <a:gd name="connsiteX205" fmla="*/ 1004488 w 1231020"/>
              <a:gd name="connsiteY205" fmla="*/ 338652 h 1479518"/>
              <a:gd name="connsiteX206" fmla="*/ 1003888 w 1231020"/>
              <a:gd name="connsiteY206" fmla="*/ 339805 h 1479518"/>
              <a:gd name="connsiteX207" fmla="*/ 1004573 w 1231020"/>
              <a:gd name="connsiteY207" fmla="*/ 340291 h 1479518"/>
              <a:gd name="connsiteX208" fmla="*/ 1005344 w 1231020"/>
              <a:gd name="connsiteY208" fmla="*/ 340224 h 1479518"/>
              <a:gd name="connsiteX209" fmla="*/ 989619 w 1231020"/>
              <a:gd name="connsiteY209" fmla="*/ 336509 h 1479518"/>
              <a:gd name="connsiteX210" fmla="*/ 989609 w 1231020"/>
              <a:gd name="connsiteY210" fmla="*/ 335251 h 1479518"/>
              <a:gd name="connsiteX211" fmla="*/ 989190 w 1231020"/>
              <a:gd name="connsiteY211" fmla="*/ 332365 h 1479518"/>
              <a:gd name="connsiteX212" fmla="*/ 988200 w 1231020"/>
              <a:gd name="connsiteY212" fmla="*/ 333089 h 1479518"/>
              <a:gd name="connsiteX213" fmla="*/ 988038 w 1231020"/>
              <a:gd name="connsiteY213" fmla="*/ 335280 h 1479518"/>
              <a:gd name="connsiteX214" fmla="*/ 988676 w 1231020"/>
              <a:gd name="connsiteY214" fmla="*/ 337376 h 1479518"/>
              <a:gd name="connsiteX215" fmla="*/ 989619 w 1231020"/>
              <a:gd name="connsiteY215" fmla="*/ 336509 h 1479518"/>
              <a:gd name="connsiteX216" fmla="*/ 887702 w 1231020"/>
              <a:gd name="connsiteY216" fmla="*/ 226000 h 1479518"/>
              <a:gd name="connsiteX217" fmla="*/ 889711 w 1231020"/>
              <a:gd name="connsiteY217" fmla="*/ 227971 h 1479518"/>
              <a:gd name="connsiteX218" fmla="*/ 890902 w 1231020"/>
              <a:gd name="connsiteY218" fmla="*/ 230429 h 1479518"/>
              <a:gd name="connsiteX219" fmla="*/ 892588 w 1231020"/>
              <a:gd name="connsiteY219" fmla="*/ 231382 h 1479518"/>
              <a:gd name="connsiteX220" fmla="*/ 893340 w 1231020"/>
              <a:gd name="connsiteY220" fmla="*/ 230372 h 1479518"/>
              <a:gd name="connsiteX221" fmla="*/ 893740 w 1231020"/>
              <a:gd name="connsiteY221" fmla="*/ 229010 h 1479518"/>
              <a:gd name="connsiteX222" fmla="*/ 892588 w 1231020"/>
              <a:gd name="connsiteY222" fmla="*/ 226943 h 1479518"/>
              <a:gd name="connsiteX223" fmla="*/ 892035 w 1231020"/>
              <a:gd name="connsiteY223" fmla="*/ 224285 h 1479518"/>
              <a:gd name="connsiteX224" fmla="*/ 891254 w 1231020"/>
              <a:gd name="connsiteY224" fmla="*/ 224133 h 1479518"/>
              <a:gd name="connsiteX225" fmla="*/ 890768 w 1231020"/>
              <a:gd name="connsiteY225" fmla="*/ 224562 h 1479518"/>
              <a:gd name="connsiteX226" fmla="*/ 889588 w 1231020"/>
              <a:gd name="connsiteY226" fmla="*/ 224952 h 1479518"/>
              <a:gd name="connsiteX227" fmla="*/ 887235 w 1231020"/>
              <a:gd name="connsiteY227" fmla="*/ 224857 h 1479518"/>
              <a:gd name="connsiteX228" fmla="*/ 887702 w 1231020"/>
              <a:gd name="connsiteY228" fmla="*/ 226000 h 1479518"/>
              <a:gd name="connsiteX229" fmla="*/ 785146 w 1231020"/>
              <a:gd name="connsiteY229" fmla="*/ 5467 h 1479518"/>
              <a:gd name="connsiteX230" fmla="*/ 786736 w 1231020"/>
              <a:gd name="connsiteY230" fmla="*/ 3791 h 1479518"/>
              <a:gd name="connsiteX231" fmla="*/ 785670 w 1231020"/>
              <a:gd name="connsiteY231" fmla="*/ 2391 h 1479518"/>
              <a:gd name="connsiteX232" fmla="*/ 783527 w 1231020"/>
              <a:gd name="connsiteY232" fmla="*/ 2639 h 1479518"/>
              <a:gd name="connsiteX233" fmla="*/ 782898 w 1231020"/>
              <a:gd name="connsiteY233" fmla="*/ 3981 h 1479518"/>
              <a:gd name="connsiteX234" fmla="*/ 783460 w 1231020"/>
              <a:gd name="connsiteY234" fmla="*/ 4963 h 1479518"/>
              <a:gd name="connsiteX235" fmla="*/ 785146 w 1231020"/>
              <a:gd name="connsiteY235" fmla="*/ 5467 h 1479518"/>
              <a:gd name="connsiteX236" fmla="*/ 963083 w 1231020"/>
              <a:gd name="connsiteY236" fmla="*/ 278273 h 1479518"/>
              <a:gd name="connsiteX237" fmla="*/ 963635 w 1231020"/>
              <a:gd name="connsiteY237" fmla="*/ 277844 h 1479518"/>
              <a:gd name="connsiteX238" fmla="*/ 963949 w 1231020"/>
              <a:gd name="connsiteY238" fmla="*/ 275282 h 1479518"/>
              <a:gd name="connsiteX239" fmla="*/ 962968 w 1231020"/>
              <a:gd name="connsiteY239" fmla="*/ 275978 h 1479518"/>
              <a:gd name="connsiteX240" fmla="*/ 962301 w 1231020"/>
              <a:gd name="connsiteY240" fmla="*/ 276911 h 1479518"/>
              <a:gd name="connsiteX241" fmla="*/ 961777 w 1231020"/>
              <a:gd name="connsiteY241" fmla="*/ 278092 h 1479518"/>
              <a:gd name="connsiteX242" fmla="*/ 962482 w 1231020"/>
              <a:gd name="connsiteY242" fmla="*/ 278397 h 1479518"/>
              <a:gd name="connsiteX243" fmla="*/ 963083 w 1231020"/>
              <a:gd name="connsiteY243" fmla="*/ 278273 h 1479518"/>
              <a:gd name="connsiteX244" fmla="*/ 964463 w 1231020"/>
              <a:gd name="connsiteY244" fmla="*/ 282569 h 1479518"/>
              <a:gd name="connsiteX245" fmla="*/ 965330 w 1231020"/>
              <a:gd name="connsiteY245" fmla="*/ 282588 h 1479518"/>
              <a:gd name="connsiteX246" fmla="*/ 965968 w 1231020"/>
              <a:gd name="connsiteY246" fmla="*/ 282274 h 1479518"/>
              <a:gd name="connsiteX247" fmla="*/ 966006 w 1231020"/>
              <a:gd name="connsiteY247" fmla="*/ 281873 h 1479518"/>
              <a:gd name="connsiteX248" fmla="*/ 964921 w 1231020"/>
              <a:gd name="connsiteY248" fmla="*/ 280283 h 1479518"/>
              <a:gd name="connsiteX249" fmla="*/ 964292 w 1231020"/>
              <a:gd name="connsiteY249" fmla="*/ 278359 h 1479518"/>
              <a:gd name="connsiteX250" fmla="*/ 963168 w 1231020"/>
              <a:gd name="connsiteY250" fmla="*/ 282045 h 1479518"/>
              <a:gd name="connsiteX251" fmla="*/ 964463 w 1231020"/>
              <a:gd name="connsiteY251" fmla="*/ 282569 h 1479518"/>
              <a:gd name="connsiteX252" fmla="*/ 709756 w 1231020"/>
              <a:gd name="connsiteY252" fmla="*/ 191329 h 1479518"/>
              <a:gd name="connsiteX253" fmla="*/ 708393 w 1231020"/>
              <a:gd name="connsiteY253" fmla="*/ 192481 h 1479518"/>
              <a:gd name="connsiteX254" fmla="*/ 708746 w 1231020"/>
              <a:gd name="connsiteY254" fmla="*/ 193624 h 1479518"/>
              <a:gd name="connsiteX255" fmla="*/ 709746 w 1231020"/>
              <a:gd name="connsiteY255" fmla="*/ 193148 h 1479518"/>
              <a:gd name="connsiteX256" fmla="*/ 712727 w 1231020"/>
              <a:gd name="connsiteY256" fmla="*/ 192586 h 1479518"/>
              <a:gd name="connsiteX257" fmla="*/ 712441 w 1231020"/>
              <a:gd name="connsiteY257" fmla="*/ 191129 h 1479518"/>
              <a:gd name="connsiteX258" fmla="*/ 710651 w 1231020"/>
              <a:gd name="connsiteY258" fmla="*/ 189700 h 1479518"/>
              <a:gd name="connsiteX259" fmla="*/ 709756 w 1231020"/>
              <a:gd name="connsiteY259" fmla="*/ 191329 h 1479518"/>
              <a:gd name="connsiteX260" fmla="*/ 870880 w 1231020"/>
              <a:gd name="connsiteY260" fmla="*/ 837086 h 1479518"/>
              <a:gd name="connsiteX261" fmla="*/ 869271 w 1231020"/>
              <a:gd name="connsiteY261" fmla="*/ 835705 h 1479518"/>
              <a:gd name="connsiteX262" fmla="*/ 865765 w 1231020"/>
              <a:gd name="connsiteY262" fmla="*/ 835867 h 1479518"/>
              <a:gd name="connsiteX263" fmla="*/ 865518 w 1231020"/>
              <a:gd name="connsiteY263" fmla="*/ 836619 h 1479518"/>
              <a:gd name="connsiteX264" fmla="*/ 865365 w 1231020"/>
              <a:gd name="connsiteY264" fmla="*/ 838305 h 1479518"/>
              <a:gd name="connsiteX265" fmla="*/ 866851 w 1231020"/>
              <a:gd name="connsiteY265" fmla="*/ 839333 h 1479518"/>
              <a:gd name="connsiteX266" fmla="*/ 870880 w 1231020"/>
              <a:gd name="connsiteY266" fmla="*/ 837086 h 1479518"/>
              <a:gd name="connsiteX267" fmla="*/ 946023 w 1231020"/>
              <a:gd name="connsiteY267" fmla="*/ 893102 h 1479518"/>
              <a:gd name="connsiteX268" fmla="*/ 945289 w 1231020"/>
              <a:gd name="connsiteY268" fmla="*/ 892445 h 1479518"/>
              <a:gd name="connsiteX269" fmla="*/ 942832 w 1231020"/>
              <a:gd name="connsiteY269" fmla="*/ 891464 h 1479518"/>
              <a:gd name="connsiteX270" fmla="*/ 938079 w 1231020"/>
              <a:gd name="connsiteY270" fmla="*/ 885187 h 1479518"/>
              <a:gd name="connsiteX271" fmla="*/ 936288 w 1231020"/>
              <a:gd name="connsiteY271" fmla="*/ 884092 h 1479518"/>
              <a:gd name="connsiteX272" fmla="*/ 933774 w 1231020"/>
              <a:gd name="connsiteY272" fmla="*/ 887749 h 1479518"/>
              <a:gd name="connsiteX273" fmla="*/ 931850 w 1231020"/>
              <a:gd name="connsiteY273" fmla="*/ 889092 h 1479518"/>
              <a:gd name="connsiteX274" fmla="*/ 933059 w 1231020"/>
              <a:gd name="connsiteY274" fmla="*/ 890483 h 1479518"/>
              <a:gd name="connsiteX275" fmla="*/ 934774 w 1231020"/>
              <a:gd name="connsiteY275" fmla="*/ 890312 h 1479518"/>
              <a:gd name="connsiteX276" fmla="*/ 935564 w 1231020"/>
              <a:gd name="connsiteY276" fmla="*/ 892598 h 1479518"/>
              <a:gd name="connsiteX277" fmla="*/ 935155 w 1231020"/>
              <a:gd name="connsiteY277" fmla="*/ 894093 h 1479518"/>
              <a:gd name="connsiteX278" fmla="*/ 938736 w 1231020"/>
              <a:gd name="connsiteY278" fmla="*/ 899570 h 1479518"/>
              <a:gd name="connsiteX279" fmla="*/ 939336 w 1231020"/>
              <a:gd name="connsiteY279" fmla="*/ 900989 h 1479518"/>
              <a:gd name="connsiteX280" fmla="*/ 940051 w 1231020"/>
              <a:gd name="connsiteY280" fmla="*/ 901970 h 1479518"/>
              <a:gd name="connsiteX281" fmla="*/ 940908 w 1231020"/>
              <a:gd name="connsiteY281" fmla="*/ 902713 h 1479518"/>
              <a:gd name="connsiteX282" fmla="*/ 943709 w 1231020"/>
              <a:gd name="connsiteY282" fmla="*/ 901723 h 1479518"/>
              <a:gd name="connsiteX283" fmla="*/ 946090 w 1231020"/>
              <a:gd name="connsiteY283" fmla="*/ 899589 h 1479518"/>
              <a:gd name="connsiteX284" fmla="*/ 946461 w 1231020"/>
              <a:gd name="connsiteY284" fmla="*/ 899627 h 1479518"/>
              <a:gd name="connsiteX285" fmla="*/ 946718 w 1231020"/>
              <a:gd name="connsiteY285" fmla="*/ 898617 h 1479518"/>
              <a:gd name="connsiteX286" fmla="*/ 944785 w 1231020"/>
              <a:gd name="connsiteY286" fmla="*/ 897046 h 1479518"/>
              <a:gd name="connsiteX287" fmla="*/ 945823 w 1231020"/>
              <a:gd name="connsiteY287" fmla="*/ 895855 h 1479518"/>
              <a:gd name="connsiteX288" fmla="*/ 946023 w 1231020"/>
              <a:gd name="connsiteY288" fmla="*/ 893102 h 1479518"/>
              <a:gd name="connsiteX289" fmla="*/ 944404 w 1231020"/>
              <a:gd name="connsiteY289" fmla="*/ 911571 h 1479518"/>
              <a:gd name="connsiteX290" fmla="*/ 943909 w 1231020"/>
              <a:gd name="connsiteY290" fmla="*/ 911219 h 1479518"/>
              <a:gd name="connsiteX291" fmla="*/ 943232 w 1231020"/>
              <a:gd name="connsiteY291" fmla="*/ 911152 h 1479518"/>
              <a:gd name="connsiteX292" fmla="*/ 941204 w 1231020"/>
              <a:gd name="connsiteY292" fmla="*/ 911791 h 1479518"/>
              <a:gd name="connsiteX293" fmla="*/ 941461 w 1231020"/>
              <a:gd name="connsiteY293" fmla="*/ 912581 h 1479518"/>
              <a:gd name="connsiteX294" fmla="*/ 943090 w 1231020"/>
              <a:gd name="connsiteY294" fmla="*/ 914286 h 1479518"/>
              <a:gd name="connsiteX295" fmla="*/ 944404 w 1231020"/>
              <a:gd name="connsiteY295" fmla="*/ 911571 h 1479518"/>
              <a:gd name="connsiteX296" fmla="*/ 861308 w 1231020"/>
              <a:gd name="connsiteY296" fmla="*/ 842963 h 1479518"/>
              <a:gd name="connsiteX297" fmla="*/ 865108 w 1231020"/>
              <a:gd name="connsiteY297" fmla="*/ 842696 h 1479518"/>
              <a:gd name="connsiteX298" fmla="*/ 867356 w 1231020"/>
              <a:gd name="connsiteY298" fmla="*/ 843963 h 1479518"/>
              <a:gd name="connsiteX299" fmla="*/ 867194 w 1231020"/>
              <a:gd name="connsiteY299" fmla="*/ 843324 h 1479518"/>
              <a:gd name="connsiteX300" fmla="*/ 866261 w 1231020"/>
              <a:gd name="connsiteY300" fmla="*/ 841715 h 1479518"/>
              <a:gd name="connsiteX301" fmla="*/ 865556 w 1231020"/>
              <a:gd name="connsiteY301" fmla="*/ 841086 h 1479518"/>
              <a:gd name="connsiteX302" fmla="*/ 863689 w 1231020"/>
              <a:gd name="connsiteY302" fmla="*/ 840629 h 1479518"/>
              <a:gd name="connsiteX303" fmla="*/ 861308 w 1231020"/>
              <a:gd name="connsiteY303" fmla="*/ 842963 h 1479518"/>
              <a:gd name="connsiteX304" fmla="*/ 852107 w 1231020"/>
              <a:gd name="connsiteY304" fmla="*/ 911276 h 1479518"/>
              <a:gd name="connsiteX305" fmla="*/ 852278 w 1231020"/>
              <a:gd name="connsiteY305" fmla="*/ 908952 h 1479518"/>
              <a:gd name="connsiteX306" fmla="*/ 852078 w 1231020"/>
              <a:gd name="connsiteY306" fmla="*/ 908761 h 1479518"/>
              <a:gd name="connsiteX307" fmla="*/ 851221 w 1231020"/>
              <a:gd name="connsiteY307" fmla="*/ 909999 h 1479518"/>
              <a:gd name="connsiteX308" fmla="*/ 850125 w 1231020"/>
              <a:gd name="connsiteY308" fmla="*/ 910523 h 1479518"/>
              <a:gd name="connsiteX309" fmla="*/ 851125 w 1231020"/>
              <a:gd name="connsiteY309" fmla="*/ 914172 h 1479518"/>
              <a:gd name="connsiteX310" fmla="*/ 852107 w 1231020"/>
              <a:gd name="connsiteY310" fmla="*/ 911276 h 1479518"/>
              <a:gd name="connsiteX311" fmla="*/ 621554 w 1231020"/>
              <a:gd name="connsiteY311" fmla="*/ 100041 h 1479518"/>
              <a:gd name="connsiteX312" fmla="*/ 620878 w 1231020"/>
              <a:gd name="connsiteY312" fmla="*/ 100489 h 1479518"/>
              <a:gd name="connsiteX313" fmla="*/ 620554 w 1231020"/>
              <a:gd name="connsiteY313" fmla="*/ 101241 h 1479518"/>
              <a:gd name="connsiteX314" fmla="*/ 620573 w 1231020"/>
              <a:gd name="connsiteY314" fmla="*/ 102232 h 1479518"/>
              <a:gd name="connsiteX315" fmla="*/ 623002 w 1231020"/>
              <a:gd name="connsiteY315" fmla="*/ 102756 h 1479518"/>
              <a:gd name="connsiteX316" fmla="*/ 623631 w 1231020"/>
              <a:gd name="connsiteY316" fmla="*/ 102451 h 1479518"/>
              <a:gd name="connsiteX317" fmla="*/ 624640 w 1231020"/>
              <a:gd name="connsiteY317" fmla="*/ 101537 h 1479518"/>
              <a:gd name="connsiteX318" fmla="*/ 624164 w 1231020"/>
              <a:gd name="connsiteY318" fmla="*/ 99222 h 1479518"/>
              <a:gd name="connsiteX319" fmla="*/ 623040 w 1231020"/>
              <a:gd name="connsiteY319" fmla="*/ 98079 h 1479518"/>
              <a:gd name="connsiteX320" fmla="*/ 621554 w 1231020"/>
              <a:gd name="connsiteY320" fmla="*/ 100041 h 1479518"/>
              <a:gd name="connsiteX321" fmla="*/ 1229363 w 1231020"/>
              <a:gd name="connsiteY321" fmla="*/ 1468307 h 1479518"/>
              <a:gd name="connsiteX322" fmla="*/ 1227734 w 1231020"/>
              <a:gd name="connsiteY322" fmla="*/ 1477423 h 1479518"/>
              <a:gd name="connsiteX323" fmla="*/ 1227982 w 1231020"/>
              <a:gd name="connsiteY323" fmla="*/ 1479518 h 1479518"/>
              <a:gd name="connsiteX324" fmla="*/ 1228877 w 1231020"/>
              <a:gd name="connsiteY324" fmla="*/ 1477699 h 1479518"/>
              <a:gd name="connsiteX325" fmla="*/ 1230668 w 1231020"/>
              <a:gd name="connsiteY325" fmla="*/ 1471489 h 1479518"/>
              <a:gd name="connsiteX326" fmla="*/ 1231021 w 1231020"/>
              <a:gd name="connsiteY326" fmla="*/ 1466774 h 1479518"/>
              <a:gd name="connsiteX327" fmla="*/ 1229363 w 1231020"/>
              <a:gd name="connsiteY327" fmla="*/ 1468307 h 1479518"/>
              <a:gd name="connsiteX328" fmla="*/ 946795 w 1231020"/>
              <a:gd name="connsiteY328" fmla="*/ 904285 h 1479518"/>
              <a:gd name="connsiteX329" fmla="*/ 943366 w 1231020"/>
              <a:gd name="connsiteY329" fmla="*/ 906066 h 1479518"/>
              <a:gd name="connsiteX330" fmla="*/ 939642 w 1231020"/>
              <a:gd name="connsiteY330" fmla="*/ 906037 h 1479518"/>
              <a:gd name="connsiteX331" fmla="*/ 938346 w 1231020"/>
              <a:gd name="connsiteY331" fmla="*/ 906866 h 1479518"/>
              <a:gd name="connsiteX332" fmla="*/ 938603 w 1231020"/>
              <a:gd name="connsiteY332" fmla="*/ 907685 h 1479518"/>
              <a:gd name="connsiteX333" fmla="*/ 940803 w 1231020"/>
              <a:gd name="connsiteY333" fmla="*/ 909342 h 1479518"/>
              <a:gd name="connsiteX334" fmla="*/ 943785 w 1231020"/>
              <a:gd name="connsiteY334" fmla="*/ 909552 h 1479518"/>
              <a:gd name="connsiteX335" fmla="*/ 946604 w 1231020"/>
              <a:gd name="connsiteY335" fmla="*/ 908752 h 1479518"/>
              <a:gd name="connsiteX336" fmla="*/ 947499 w 1231020"/>
              <a:gd name="connsiteY336" fmla="*/ 910942 h 1479518"/>
              <a:gd name="connsiteX337" fmla="*/ 948871 w 1231020"/>
              <a:gd name="connsiteY337" fmla="*/ 910571 h 1479518"/>
              <a:gd name="connsiteX338" fmla="*/ 950747 w 1231020"/>
              <a:gd name="connsiteY338" fmla="*/ 908676 h 1479518"/>
              <a:gd name="connsiteX339" fmla="*/ 949319 w 1231020"/>
              <a:gd name="connsiteY339" fmla="*/ 906390 h 1479518"/>
              <a:gd name="connsiteX340" fmla="*/ 946795 w 1231020"/>
              <a:gd name="connsiteY340" fmla="*/ 904285 h 1479518"/>
              <a:gd name="connsiteX341" fmla="*/ 947185 w 1231020"/>
              <a:gd name="connsiteY341" fmla="*/ 968159 h 1479518"/>
              <a:gd name="connsiteX342" fmla="*/ 946842 w 1231020"/>
              <a:gd name="connsiteY342" fmla="*/ 966816 h 1479518"/>
              <a:gd name="connsiteX343" fmla="*/ 946137 w 1231020"/>
              <a:gd name="connsiteY343" fmla="*/ 965606 h 1479518"/>
              <a:gd name="connsiteX344" fmla="*/ 946137 w 1231020"/>
              <a:gd name="connsiteY344" fmla="*/ 964321 h 1479518"/>
              <a:gd name="connsiteX345" fmla="*/ 946509 w 1231020"/>
              <a:gd name="connsiteY345" fmla="*/ 961578 h 1479518"/>
              <a:gd name="connsiteX346" fmla="*/ 945766 w 1231020"/>
              <a:gd name="connsiteY346" fmla="*/ 957577 h 1479518"/>
              <a:gd name="connsiteX347" fmla="*/ 946004 w 1231020"/>
              <a:gd name="connsiteY347" fmla="*/ 951529 h 1479518"/>
              <a:gd name="connsiteX348" fmla="*/ 945747 w 1231020"/>
              <a:gd name="connsiteY348" fmla="*/ 948281 h 1479518"/>
              <a:gd name="connsiteX349" fmla="*/ 945823 w 1231020"/>
              <a:gd name="connsiteY349" fmla="*/ 945080 h 1479518"/>
              <a:gd name="connsiteX350" fmla="*/ 946423 w 1231020"/>
              <a:gd name="connsiteY350" fmla="*/ 940984 h 1479518"/>
              <a:gd name="connsiteX351" fmla="*/ 946261 w 1231020"/>
              <a:gd name="connsiteY351" fmla="*/ 936851 h 1479518"/>
              <a:gd name="connsiteX352" fmla="*/ 945871 w 1231020"/>
              <a:gd name="connsiteY352" fmla="*/ 934783 h 1479518"/>
              <a:gd name="connsiteX353" fmla="*/ 945699 w 1231020"/>
              <a:gd name="connsiteY353" fmla="*/ 932688 h 1479518"/>
              <a:gd name="connsiteX354" fmla="*/ 945899 w 1231020"/>
              <a:gd name="connsiteY354" fmla="*/ 926744 h 1479518"/>
              <a:gd name="connsiteX355" fmla="*/ 943823 w 1231020"/>
              <a:gd name="connsiteY355" fmla="*/ 923496 h 1479518"/>
              <a:gd name="connsiteX356" fmla="*/ 938946 w 1231020"/>
              <a:gd name="connsiteY356" fmla="*/ 920896 h 1479518"/>
              <a:gd name="connsiteX357" fmla="*/ 937222 w 1231020"/>
              <a:gd name="connsiteY357" fmla="*/ 920849 h 1479518"/>
              <a:gd name="connsiteX358" fmla="*/ 934660 w 1231020"/>
              <a:gd name="connsiteY358" fmla="*/ 924125 h 1479518"/>
              <a:gd name="connsiteX359" fmla="*/ 933183 w 1231020"/>
              <a:gd name="connsiteY359" fmla="*/ 924097 h 1479518"/>
              <a:gd name="connsiteX360" fmla="*/ 927945 w 1231020"/>
              <a:gd name="connsiteY360" fmla="*/ 923144 h 1479518"/>
              <a:gd name="connsiteX361" fmla="*/ 926811 w 1231020"/>
              <a:gd name="connsiteY361" fmla="*/ 924230 h 1479518"/>
              <a:gd name="connsiteX362" fmla="*/ 924706 w 1231020"/>
              <a:gd name="connsiteY362" fmla="*/ 927354 h 1479518"/>
              <a:gd name="connsiteX363" fmla="*/ 923477 w 1231020"/>
              <a:gd name="connsiteY363" fmla="*/ 928678 h 1479518"/>
              <a:gd name="connsiteX364" fmla="*/ 921687 w 1231020"/>
              <a:gd name="connsiteY364" fmla="*/ 928106 h 1479518"/>
              <a:gd name="connsiteX365" fmla="*/ 919886 w 1231020"/>
              <a:gd name="connsiteY365" fmla="*/ 927087 h 1479518"/>
              <a:gd name="connsiteX366" fmla="*/ 918505 w 1231020"/>
              <a:gd name="connsiteY366" fmla="*/ 927202 h 1479518"/>
              <a:gd name="connsiteX367" fmla="*/ 917162 w 1231020"/>
              <a:gd name="connsiteY367" fmla="*/ 928040 h 1479518"/>
              <a:gd name="connsiteX368" fmla="*/ 914143 w 1231020"/>
              <a:gd name="connsiteY368" fmla="*/ 928421 h 1479518"/>
              <a:gd name="connsiteX369" fmla="*/ 911047 w 1231020"/>
              <a:gd name="connsiteY369" fmla="*/ 928354 h 1479518"/>
              <a:gd name="connsiteX370" fmla="*/ 909171 w 1231020"/>
              <a:gd name="connsiteY370" fmla="*/ 929249 h 1479518"/>
              <a:gd name="connsiteX371" fmla="*/ 907485 w 1231020"/>
              <a:gd name="connsiteY371" fmla="*/ 930678 h 1479518"/>
              <a:gd name="connsiteX372" fmla="*/ 906932 w 1231020"/>
              <a:gd name="connsiteY372" fmla="*/ 932479 h 1479518"/>
              <a:gd name="connsiteX373" fmla="*/ 907256 w 1231020"/>
              <a:gd name="connsiteY373" fmla="*/ 934555 h 1479518"/>
              <a:gd name="connsiteX374" fmla="*/ 905590 w 1231020"/>
              <a:gd name="connsiteY374" fmla="*/ 932631 h 1479518"/>
              <a:gd name="connsiteX375" fmla="*/ 903923 w 1231020"/>
              <a:gd name="connsiteY375" fmla="*/ 931374 h 1479518"/>
              <a:gd name="connsiteX376" fmla="*/ 901970 w 1231020"/>
              <a:gd name="connsiteY376" fmla="*/ 932727 h 1479518"/>
              <a:gd name="connsiteX377" fmla="*/ 899932 w 1231020"/>
              <a:gd name="connsiteY377" fmla="*/ 933650 h 1479518"/>
              <a:gd name="connsiteX378" fmla="*/ 893064 w 1231020"/>
              <a:gd name="connsiteY378" fmla="*/ 934393 h 1479518"/>
              <a:gd name="connsiteX379" fmla="*/ 887549 w 1231020"/>
              <a:gd name="connsiteY379" fmla="*/ 932793 h 1479518"/>
              <a:gd name="connsiteX380" fmla="*/ 879805 w 1231020"/>
              <a:gd name="connsiteY380" fmla="*/ 929488 h 1479518"/>
              <a:gd name="connsiteX381" fmla="*/ 878577 w 1231020"/>
              <a:gd name="connsiteY381" fmla="*/ 928516 h 1479518"/>
              <a:gd name="connsiteX382" fmla="*/ 877462 w 1231020"/>
              <a:gd name="connsiteY382" fmla="*/ 927278 h 1479518"/>
              <a:gd name="connsiteX383" fmla="*/ 876186 w 1231020"/>
              <a:gd name="connsiteY383" fmla="*/ 926468 h 1479518"/>
              <a:gd name="connsiteX384" fmla="*/ 873252 w 1231020"/>
              <a:gd name="connsiteY384" fmla="*/ 925240 h 1479518"/>
              <a:gd name="connsiteX385" fmla="*/ 872109 w 1231020"/>
              <a:gd name="connsiteY385" fmla="*/ 923830 h 1479518"/>
              <a:gd name="connsiteX386" fmla="*/ 870814 w 1231020"/>
              <a:gd name="connsiteY386" fmla="*/ 923430 h 1479518"/>
              <a:gd name="connsiteX387" fmla="*/ 869328 w 1231020"/>
              <a:gd name="connsiteY387" fmla="*/ 923630 h 1479518"/>
              <a:gd name="connsiteX388" fmla="*/ 867184 w 1231020"/>
              <a:gd name="connsiteY388" fmla="*/ 922506 h 1479518"/>
              <a:gd name="connsiteX389" fmla="*/ 865404 w 1231020"/>
              <a:gd name="connsiteY389" fmla="*/ 920525 h 1479518"/>
              <a:gd name="connsiteX390" fmla="*/ 863832 w 1231020"/>
              <a:gd name="connsiteY390" fmla="*/ 920353 h 1479518"/>
              <a:gd name="connsiteX391" fmla="*/ 862079 w 1231020"/>
              <a:gd name="connsiteY391" fmla="*/ 921249 h 1479518"/>
              <a:gd name="connsiteX392" fmla="*/ 858984 w 1231020"/>
              <a:gd name="connsiteY392" fmla="*/ 921115 h 1479518"/>
              <a:gd name="connsiteX393" fmla="*/ 852983 w 1231020"/>
              <a:gd name="connsiteY393" fmla="*/ 918829 h 1479518"/>
              <a:gd name="connsiteX394" fmla="*/ 850316 w 1231020"/>
              <a:gd name="connsiteY394" fmla="*/ 917096 h 1479518"/>
              <a:gd name="connsiteX395" fmla="*/ 850078 w 1231020"/>
              <a:gd name="connsiteY395" fmla="*/ 920982 h 1479518"/>
              <a:gd name="connsiteX396" fmla="*/ 848373 w 1231020"/>
              <a:gd name="connsiteY396" fmla="*/ 927954 h 1479518"/>
              <a:gd name="connsiteX397" fmla="*/ 848811 w 1231020"/>
              <a:gd name="connsiteY397" fmla="*/ 931412 h 1479518"/>
              <a:gd name="connsiteX398" fmla="*/ 849763 w 1231020"/>
              <a:gd name="connsiteY398" fmla="*/ 935365 h 1479518"/>
              <a:gd name="connsiteX399" fmla="*/ 851545 w 1231020"/>
              <a:gd name="connsiteY399" fmla="*/ 940708 h 1479518"/>
              <a:gd name="connsiteX400" fmla="*/ 851592 w 1231020"/>
              <a:gd name="connsiteY400" fmla="*/ 942432 h 1479518"/>
              <a:gd name="connsiteX401" fmla="*/ 851916 w 1231020"/>
              <a:gd name="connsiteY401" fmla="*/ 943451 h 1479518"/>
              <a:gd name="connsiteX402" fmla="*/ 855593 w 1231020"/>
              <a:gd name="connsiteY402" fmla="*/ 951462 h 1479518"/>
              <a:gd name="connsiteX403" fmla="*/ 859336 w 1231020"/>
              <a:gd name="connsiteY403" fmla="*/ 957987 h 1479518"/>
              <a:gd name="connsiteX404" fmla="*/ 864222 w 1231020"/>
              <a:gd name="connsiteY404" fmla="*/ 964892 h 1479518"/>
              <a:gd name="connsiteX405" fmla="*/ 864784 w 1231020"/>
              <a:gd name="connsiteY405" fmla="*/ 968035 h 1479518"/>
              <a:gd name="connsiteX406" fmla="*/ 864146 w 1231020"/>
              <a:gd name="connsiteY406" fmla="*/ 971255 h 1479518"/>
              <a:gd name="connsiteX407" fmla="*/ 865737 w 1231020"/>
              <a:gd name="connsiteY407" fmla="*/ 971045 h 1479518"/>
              <a:gd name="connsiteX408" fmla="*/ 866718 w 1231020"/>
              <a:gd name="connsiteY408" fmla="*/ 969464 h 1479518"/>
              <a:gd name="connsiteX409" fmla="*/ 866947 w 1231020"/>
              <a:gd name="connsiteY409" fmla="*/ 971036 h 1479518"/>
              <a:gd name="connsiteX410" fmla="*/ 867499 w 1231020"/>
              <a:gd name="connsiteY410" fmla="*/ 972360 h 1479518"/>
              <a:gd name="connsiteX411" fmla="*/ 871671 w 1231020"/>
              <a:gd name="connsiteY411" fmla="*/ 976932 h 1479518"/>
              <a:gd name="connsiteX412" fmla="*/ 871957 w 1231020"/>
              <a:gd name="connsiteY412" fmla="*/ 978141 h 1479518"/>
              <a:gd name="connsiteX413" fmla="*/ 870375 w 1231020"/>
              <a:gd name="connsiteY413" fmla="*/ 981923 h 1479518"/>
              <a:gd name="connsiteX414" fmla="*/ 869480 w 1231020"/>
              <a:gd name="connsiteY414" fmla="*/ 978799 h 1479518"/>
              <a:gd name="connsiteX415" fmla="*/ 867823 w 1231020"/>
              <a:gd name="connsiteY415" fmla="*/ 976351 h 1479518"/>
              <a:gd name="connsiteX416" fmla="*/ 863175 w 1231020"/>
              <a:gd name="connsiteY416" fmla="*/ 972474 h 1479518"/>
              <a:gd name="connsiteX417" fmla="*/ 864194 w 1231020"/>
              <a:gd name="connsiteY417" fmla="*/ 980570 h 1479518"/>
              <a:gd name="connsiteX418" fmla="*/ 865022 w 1231020"/>
              <a:gd name="connsiteY418" fmla="*/ 983780 h 1479518"/>
              <a:gd name="connsiteX419" fmla="*/ 870890 w 1231020"/>
              <a:gd name="connsiteY419" fmla="*/ 997639 h 1479518"/>
              <a:gd name="connsiteX420" fmla="*/ 871690 w 1231020"/>
              <a:gd name="connsiteY420" fmla="*/ 998535 h 1479518"/>
              <a:gd name="connsiteX421" fmla="*/ 873023 w 1231020"/>
              <a:gd name="connsiteY421" fmla="*/ 999144 h 1479518"/>
              <a:gd name="connsiteX422" fmla="*/ 874157 w 1231020"/>
              <a:gd name="connsiteY422" fmla="*/ 1000249 h 1479518"/>
              <a:gd name="connsiteX423" fmla="*/ 876072 w 1231020"/>
              <a:gd name="connsiteY423" fmla="*/ 1003078 h 1479518"/>
              <a:gd name="connsiteX424" fmla="*/ 879310 w 1231020"/>
              <a:gd name="connsiteY424" fmla="*/ 1009212 h 1479518"/>
              <a:gd name="connsiteX425" fmla="*/ 881196 w 1231020"/>
              <a:gd name="connsiteY425" fmla="*/ 1010983 h 1479518"/>
              <a:gd name="connsiteX426" fmla="*/ 883920 w 1231020"/>
              <a:gd name="connsiteY426" fmla="*/ 1010422 h 1479518"/>
              <a:gd name="connsiteX427" fmla="*/ 887930 w 1231020"/>
              <a:gd name="connsiteY427" fmla="*/ 1011669 h 1479518"/>
              <a:gd name="connsiteX428" fmla="*/ 889302 w 1231020"/>
              <a:gd name="connsiteY428" fmla="*/ 1011326 h 1479518"/>
              <a:gd name="connsiteX429" fmla="*/ 890149 w 1231020"/>
              <a:gd name="connsiteY429" fmla="*/ 1011850 h 1479518"/>
              <a:gd name="connsiteX430" fmla="*/ 890645 w 1231020"/>
              <a:gd name="connsiteY430" fmla="*/ 1013279 h 1479518"/>
              <a:gd name="connsiteX431" fmla="*/ 887502 w 1231020"/>
              <a:gd name="connsiteY431" fmla="*/ 1013251 h 1479518"/>
              <a:gd name="connsiteX432" fmla="*/ 884444 w 1231020"/>
              <a:gd name="connsiteY432" fmla="*/ 1014041 h 1479518"/>
              <a:gd name="connsiteX433" fmla="*/ 884111 w 1231020"/>
              <a:gd name="connsiteY433" fmla="*/ 1015232 h 1479518"/>
              <a:gd name="connsiteX434" fmla="*/ 884949 w 1231020"/>
              <a:gd name="connsiteY434" fmla="*/ 1016575 h 1479518"/>
              <a:gd name="connsiteX435" fmla="*/ 885749 w 1231020"/>
              <a:gd name="connsiteY435" fmla="*/ 1020337 h 1479518"/>
              <a:gd name="connsiteX436" fmla="*/ 889588 w 1231020"/>
              <a:gd name="connsiteY436" fmla="*/ 1019071 h 1479518"/>
              <a:gd name="connsiteX437" fmla="*/ 895645 w 1231020"/>
              <a:gd name="connsiteY437" fmla="*/ 1019318 h 1479518"/>
              <a:gd name="connsiteX438" fmla="*/ 899265 w 1231020"/>
              <a:gd name="connsiteY438" fmla="*/ 1018918 h 1479518"/>
              <a:gd name="connsiteX439" fmla="*/ 903294 w 1231020"/>
              <a:gd name="connsiteY439" fmla="*/ 1022337 h 1479518"/>
              <a:gd name="connsiteX440" fmla="*/ 906904 w 1231020"/>
              <a:gd name="connsiteY440" fmla="*/ 1022976 h 1479518"/>
              <a:gd name="connsiteX441" fmla="*/ 907961 w 1231020"/>
              <a:gd name="connsiteY441" fmla="*/ 1022728 h 1479518"/>
              <a:gd name="connsiteX442" fmla="*/ 910124 w 1231020"/>
              <a:gd name="connsiteY442" fmla="*/ 1018680 h 1479518"/>
              <a:gd name="connsiteX443" fmla="*/ 911466 w 1231020"/>
              <a:gd name="connsiteY443" fmla="*/ 1013813 h 1479518"/>
              <a:gd name="connsiteX444" fmla="*/ 912295 w 1231020"/>
              <a:gd name="connsiteY444" fmla="*/ 1011955 h 1479518"/>
              <a:gd name="connsiteX445" fmla="*/ 913409 w 1231020"/>
              <a:gd name="connsiteY445" fmla="*/ 1010374 h 1479518"/>
              <a:gd name="connsiteX446" fmla="*/ 911009 w 1231020"/>
              <a:gd name="connsiteY446" fmla="*/ 1008288 h 1479518"/>
              <a:gd name="connsiteX447" fmla="*/ 910933 w 1231020"/>
              <a:gd name="connsiteY447" fmla="*/ 1007231 h 1479518"/>
              <a:gd name="connsiteX448" fmla="*/ 911247 w 1231020"/>
              <a:gd name="connsiteY448" fmla="*/ 1006012 h 1479518"/>
              <a:gd name="connsiteX449" fmla="*/ 915953 w 1231020"/>
              <a:gd name="connsiteY449" fmla="*/ 1009650 h 1479518"/>
              <a:gd name="connsiteX450" fmla="*/ 917877 w 1231020"/>
              <a:gd name="connsiteY450" fmla="*/ 1008184 h 1479518"/>
              <a:gd name="connsiteX451" fmla="*/ 918277 w 1231020"/>
              <a:gd name="connsiteY451" fmla="*/ 1004916 h 1479518"/>
              <a:gd name="connsiteX452" fmla="*/ 918277 w 1231020"/>
              <a:gd name="connsiteY452" fmla="*/ 1002897 h 1479518"/>
              <a:gd name="connsiteX453" fmla="*/ 918839 w 1231020"/>
              <a:gd name="connsiteY453" fmla="*/ 1001458 h 1479518"/>
              <a:gd name="connsiteX454" fmla="*/ 920020 w 1231020"/>
              <a:gd name="connsiteY454" fmla="*/ 1000792 h 1479518"/>
              <a:gd name="connsiteX455" fmla="*/ 920496 w 1231020"/>
              <a:gd name="connsiteY455" fmla="*/ 999001 h 1479518"/>
              <a:gd name="connsiteX456" fmla="*/ 920629 w 1231020"/>
              <a:gd name="connsiteY456" fmla="*/ 997620 h 1479518"/>
              <a:gd name="connsiteX457" fmla="*/ 919410 w 1231020"/>
              <a:gd name="connsiteY457" fmla="*/ 994496 h 1479518"/>
              <a:gd name="connsiteX458" fmla="*/ 919296 w 1231020"/>
              <a:gd name="connsiteY458" fmla="*/ 992696 h 1479518"/>
              <a:gd name="connsiteX459" fmla="*/ 922248 w 1231020"/>
              <a:gd name="connsiteY459" fmla="*/ 996439 h 1479518"/>
              <a:gd name="connsiteX460" fmla="*/ 923430 w 1231020"/>
              <a:gd name="connsiteY460" fmla="*/ 1001516 h 1479518"/>
              <a:gd name="connsiteX461" fmla="*/ 925687 w 1231020"/>
              <a:gd name="connsiteY461" fmla="*/ 1000173 h 1479518"/>
              <a:gd name="connsiteX462" fmla="*/ 926011 w 1231020"/>
              <a:gd name="connsiteY462" fmla="*/ 999372 h 1479518"/>
              <a:gd name="connsiteX463" fmla="*/ 925659 w 1231020"/>
              <a:gd name="connsiteY463" fmla="*/ 995858 h 1479518"/>
              <a:gd name="connsiteX464" fmla="*/ 926668 w 1231020"/>
              <a:gd name="connsiteY464" fmla="*/ 994686 h 1479518"/>
              <a:gd name="connsiteX465" fmla="*/ 929869 w 1231020"/>
              <a:gd name="connsiteY465" fmla="*/ 995639 h 1479518"/>
              <a:gd name="connsiteX466" fmla="*/ 932716 w 1231020"/>
              <a:gd name="connsiteY466" fmla="*/ 997677 h 1479518"/>
              <a:gd name="connsiteX467" fmla="*/ 932916 w 1231020"/>
              <a:gd name="connsiteY467" fmla="*/ 998620 h 1479518"/>
              <a:gd name="connsiteX468" fmla="*/ 932726 w 1231020"/>
              <a:gd name="connsiteY468" fmla="*/ 999572 h 1479518"/>
              <a:gd name="connsiteX469" fmla="*/ 932021 w 1231020"/>
              <a:gd name="connsiteY469" fmla="*/ 1000411 h 1479518"/>
              <a:gd name="connsiteX470" fmla="*/ 929707 w 1231020"/>
              <a:gd name="connsiteY470" fmla="*/ 999554 h 1479518"/>
              <a:gd name="connsiteX471" fmla="*/ 928649 w 1231020"/>
              <a:gd name="connsiteY471" fmla="*/ 1001040 h 1479518"/>
              <a:gd name="connsiteX472" fmla="*/ 930021 w 1231020"/>
              <a:gd name="connsiteY472" fmla="*/ 1004754 h 1479518"/>
              <a:gd name="connsiteX473" fmla="*/ 932345 w 1231020"/>
              <a:gd name="connsiteY473" fmla="*/ 1008317 h 1479518"/>
              <a:gd name="connsiteX474" fmla="*/ 933745 w 1231020"/>
              <a:gd name="connsiteY474" fmla="*/ 1007402 h 1479518"/>
              <a:gd name="connsiteX475" fmla="*/ 936603 w 1231020"/>
              <a:gd name="connsiteY475" fmla="*/ 1006917 h 1479518"/>
              <a:gd name="connsiteX476" fmla="*/ 937555 w 1231020"/>
              <a:gd name="connsiteY476" fmla="*/ 1006012 h 1479518"/>
              <a:gd name="connsiteX477" fmla="*/ 936946 w 1231020"/>
              <a:gd name="connsiteY477" fmla="*/ 998849 h 1479518"/>
              <a:gd name="connsiteX478" fmla="*/ 935803 w 1231020"/>
              <a:gd name="connsiteY478" fmla="*/ 993610 h 1479518"/>
              <a:gd name="connsiteX479" fmla="*/ 935727 w 1231020"/>
              <a:gd name="connsiteY479" fmla="*/ 987885 h 1479518"/>
              <a:gd name="connsiteX480" fmla="*/ 936050 w 1231020"/>
              <a:gd name="connsiteY480" fmla="*/ 984771 h 1479518"/>
              <a:gd name="connsiteX481" fmla="*/ 937365 w 1231020"/>
              <a:gd name="connsiteY481" fmla="*/ 982371 h 1479518"/>
              <a:gd name="connsiteX482" fmla="*/ 938327 w 1231020"/>
              <a:gd name="connsiteY482" fmla="*/ 979837 h 1479518"/>
              <a:gd name="connsiteX483" fmla="*/ 938203 w 1231020"/>
              <a:gd name="connsiteY483" fmla="*/ 976570 h 1479518"/>
              <a:gd name="connsiteX484" fmla="*/ 938679 w 1231020"/>
              <a:gd name="connsiteY484" fmla="*/ 973484 h 1479518"/>
              <a:gd name="connsiteX485" fmla="*/ 939851 w 1231020"/>
              <a:gd name="connsiteY485" fmla="*/ 970284 h 1479518"/>
              <a:gd name="connsiteX486" fmla="*/ 941489 w 1231020"/>
              <a:gd name="connsiteY486" fmla="*/ 967892 h 1479518"/>
              <a:gd name="connsiteX487" fmla="*/ 942251 w 1231020"/>
              <a:gd name="connsiteY487" fmla="*/ 967340 h 1479518"/>
              <a:gd name="connsiteX488" fmla="*/ 941851 w 1231020"/>
              <a:gd name="connsiteY488" fmla="*/ 966673 h 1479518"/>
              <a:gd name="connsiteX489" fmla="*/ 942547 w 1231020"/>
              <a:gd name="connsiteY489" fmla="*/ 964607 h 1479518"/>
              <a:gd name="connsiteX490" fmla="*/ 943785 w 1231020"/>
              <a:gd name="connsiteY490" fmla="*/ 963092 h 1479518"/>
              <a:gd name="connsiteX491" fmla="*/ 944537 w 1231020"/>
              <a:gd name="connsiteY491" fmla="*/ 964950 h 1479518"/>
              <a:gd name="connsiteX492" fmla="*/ 943547 w 1231020"/>
              <a:gd name="connsiteY492" fmla="*/ 965673 h 1479518"/>
              <a:gd name="connsiteX493" fmla="*/ 942966 w 1231020"/>
              <a:gd name="connsiteY493" fmla="*/ 966483 h 1479518"/>
              <a:gd name="connsiteX494" fmla="*/ 944909 w 1231020"/>
              <a:gd name="connsiteY494" fmla="*/ 967845 h 1479518"/>
              <a:gd name="connsiteX495" fmla="*/ 945489 w 1231020"/>
              <a:gd name="connsiteY495" fmla="*/ 969055 h 1479518"/>
              <a:gd name="connsiteX496" fmla="*/ 945689 w 1231020"/>
              <a:gd name="connsiteY496" fmla="*/ 970388 h 1479518"/>
              <a:gd name="connsiteX497" fmla="*/ 945489 w 1231020"/>
              <a:gd name="connsiteY497" fmla="*/ 972046 h 1479518"/>
              <a:gd name="connsiteX498" fmla="*/ 945842 w 1231020"/>
              <a:gd name="connsiteY498" fmla="*/ 973322 h 1479518"/>
              <a:gd name="connsiteX499" fmla="*/ 946938 w 1231020"/>
              <a:gd name="connsiteY499" fmla="*/ 973560 h 1479518"/>
              <a:gd name="connsiteX500" fmla="*/ 947242 w 1231020"/>
              <a:gd name="connsiteY500" fmla="*/ 971893 h 1479518"/>
              <a:gd name="connsiteX501" fmla="*/ 946928 w 1231020"/>
              <a:gd name="connsiteY501" fmla="*/ 969874 h 1479518"/>
              <a:gd name="connsiteX502" fmla="*/ 947185 w 1231020"/>
              <a:gd name="connsiteY502" fmla="*/ 968159 h 1479518"/>
              <a:gd name="connsiteX503" fmla="*/ 1087117 w 1231020"/>
              <a:gd name="connsiteY503" fmla="*/ 514331 h 1479518"/>
              <a:gd name="connsiteX504" fmla="*/ 1083888 w 1231020"/>
              <a:gd name="connsiteY504" fmla="*/ 508540 h 1479518"/>
              <a:gd name="connsiteX505" fmla="*/ 1083173 w 1231020"/>
              <a:gd name="connsiteY505" fmla="*/ 503996 h 1479518"/>
              <a:gd name="connsiteX506" fmla="*/ 1082040 w 1231020"/>
              <a:gd name="connsiteY506" fmla="*/ 500110 h 1479518"/>
              <a:gd name="connsiteX507" fmla="*/ 1077020 w 1231020"/>
              <a:gd name="connsiteY507" fmla="*/ 489195 h 1479518"/>
              <a:gd name="connsiteX508" fmla="*/ 1074848 w 1231020"/>
              <a:gd name="connsiteY508" fmla="*/ 482899 h 1479518"/>
              <a:gd name="connsiteX509" fmla="*/ 1076058 w 1231020"/>
              <a:gd name="connsiteY509" fmla="*/ 476574 h 1479518"/>
              <a:gd name="connsiteX510" fmla="*/ 1073972 w 1231020"/>
              <a:gd name="connsiteY510" fmla="*/ 456371 h 1479518"/>
              <a:gd name="connsiteX511" fmla="*/ 1076134 w 1231020"/>
              <a:gd name="connsiteY511" fmla="*/ 446313 h 1479518"/>
              <a:gd name="connsiteX512" fmla="*/ 1075087 w 1231020"/>
              <a:gd name="connsiteY512" fmla="*/ 445084 h 1479518"/>
              <a:gd name="connsiteX513" fmla="*/ 1072486 w 1231020"/>
              <a:gd name="connsiteY513" fmla="*/ 443532 h 1479518"/>
              <a:gd name="connsiteX514" fmla="*/ 1071334 w 1231020"/>
              <a:gd name="connsiteY514" fmla="*/ 441941 h 1479518"/>
              <a:gd name="connsiteX515" fmla="*/ 1069610 w 1231020"/>
              <a:gd name="connsiteY515" fmla="*/ 438169 h 1479518"/>
              <a:gd name="connsiteX516" fmla="*/ 1069420 w 1231020"/>
              <a:gd name="connsiteY516" fmla="*/ 430616 h 1479518"/>
              <a:gd name="connsiteX517" fmla="*/ 1066086 w 1231020"/>
              <a:gd name="connsiteY517" fmla="*/ 425968 h 1479518"/>
              <a:gd name="connsiteX518" fmla="*/ 1062485 w 1231020"/>
              <a:gd name="connsiteY518" fmla="*/ 423844 h 1479518"/>
              <a:gd name="connsiteX519" fmla="*/ 1060047 w 1231020"/>
              <a:gd name="connsiteY519" fmla="*/ 420033 h 1479518"/>
              <a:gd name="connsiteX520" fmla="*/ 1058409 w 1231020"/>
              <a:gd name="connsiteY520" fmla="*/ 416861 h 1479518"/>
              <a:gd name="connsiteX521" fmla="*/ 1058180 w 1231020"/>
              <a:gd name="connsiteY521" fmla="*/ 415099 h 1479518"/>
              <a:gd name="connsiteX522" fmla="*/ 1057190 w 1231020"/>
              <a:gd name="connsiteY522" fmla="*/ 412118 h 1479518"/>
              <a:gd name="connsiteX523" fmla="*/ 1054427 w 1231020"/>
              <a:gd name="connsiteY523" fmla="*/ 410071 h 1479518"/>
              <a:gd name="connsiteX524" fmla="*/ 1052532 w 1231020"/>
              <a:gd name="connsiteY524" fmla="*/ 409099 h 1479518"/>
              <a:gd name="connsiteX525" fmla="*/ 1048465 w 1231020"/>
              <a:gd name="connsiteY525" fmla="*/ 406117 h 1479518"/>
              <a:gd name="connsiteX526" fmla="*/ 1046474 w 1231020"/>
              <a:gd name="connsiteY526" fmla="*/ 403108 h 1479518"/>
              <a:gd name="connsiteX527" fmla="*/ 1042388 w 1231020"/>
              <a:gd name="connsiteY527" fmla="*/ 394545 h 1479518"/>
              <a:gd name="connsiteX528" fmla="*/ 1040492 w 1231020"/>
              <a:gd name="connsiteY528" fmla="*/ 392268 h 1479518"/>
              <a:gd name="connsiteX529" fmla="*/ 1036720 w 1231020"/>
              <a:gd name="connsiteY529" fmla="*/ 389811 h 1479518"/>
              <a:gd name="connsiteX530" fmla="*/ 1033634 w 1231020"/>
              <a:gd name="connsiteY530" fmla="*/ 389668 h 1479518"/>
              <a:gd name="connsiteX531" fmla="*/ 1031643 w 1231020"/>
              <a:gd name="connsiteY531" fmla="*/ 389059 h 1479518"/>
              <a:gd name="connsiteX532" fmla="*/ 1024576 w 1231020"/>
              <a:gd name="connsiteY532" fmla="*/ 383610 h 1479518"/>
              <a:gd name="connsiteX533" fmla="*/ 1022375 w 1231020"/>
              <a:gd name="connsiteY533" fmla="*/ 382419 h 1479518"/>
              <a:gd name="connsiteX534" fmla="*/ 1020604 w 1231020"/>
              <a:gd name="connsiteY534" fmla="*/ 379867 h 1479518"/>
              <a:gd name="connsiteX535" fmla="*/ 1017956 w 1231020"/>
              <a:gd name="connsiteY535" fmla="*/ 377123 h 1479518"/>
              <a:gd name="connsiteX536" fmla="*/ 1016422 w 1231020"/>
              <a:gd name="connsiteY536" fmla="*/ 375104 h 1479518"/>
              <a:gd name="connsiteX537" fmla="*/ 1014070 w 1231020"/>
              <a:gd name="connsiteY537" fmla="*/ 372961 h 1479518"/>
              <a:gd name="connsiteX538" fmla="*/ 1012460 w 1231020"/>
              <a:gd name="connsiteY538" fmla="*/ 364817 h 1479518"/>
              <a:gd name="connsiteX539" fmla="*/ 1012460 w 1231020"/>
              <a:gd name="connsiteY539" fmla="*/ 356912 h 1479518"/>
              <a:gd name="connsiteX540" fmla="*/ 1011946 w 1231020"/>
              <a:gd name="connsiteY540" fmla="*/ 347491 h 1479518"/>
              <a:gd name="connsiteX541" fmla="*/ 1009498 w 1231020"/>
              <a:gd name="connsiteY541" fmla="*/ 342948 h 1479518"/>
              <a:gd name="connsiteX542" fmla="*/ 1008173 w 1231020"/>
              <a:gd name="connsiteY542" fmla="*/ 341481 h 1479518"/>
              <a:gd name="connsiteX543" fmla="*/ 1006726 w 1231020"/>
              <a:gd name="connsiteY543" fmla="*/ 341967 h 1479518"/>
              <a:gd name="connsiteX544" fmla="*/ 1006611 w 1231020"/>
              <a:gd name="connsiteY544" fmla="*/ 344900 h 1479518"/>
              <a:gd name="connsiteX545" fmla="*/ 1007012 w 1231020"/>
              <a:gd name="connsiteY545" fmla="*/ 346901 h 1479518"/>
              <a:gd name="connsiteX546" fmla="*/ 1005993 w 1231020"/>
              <a:gd name="connsiteY546" fmla="*/ 346996 h 1479518"/>
              <a:gd name="connsiteX547" fmla="*/ 1002354 w 1231020"/>
              <a:gd name="connsiteY547" fmla="*/ 344405 h 1479518"/>
              <a:gd name="connsiteX548" fmla="*/ 997801 w 1231020"/>
              <a:gd name="connsiteY548" fmla="*/ 341643 h 1479518"/>
              <a:gd name="connsiteX549" fmla="*/ 995343 w 1231020"/>
              <a:gd name="connsiteY549" fmla="*/ 338557 h 1479518"/>
              <a:gd name="connsiteX550" fmla="*/ 993553 w 1231020"/>
              <a:gd name="connsiteY550" fmla="*/ 335661 h 1479518"/>
              <a:gd name="connsiteX551" fmla="*/ 992067 w 1231020"/>
              <a:gd name="connsiteY551" fmla="*/ 335775 h 1479518"/>
              <a:gd name="connsiteX552" fmla="*/ 991019 w 1231020"/>
              <a:gd name="connsiteY552" fmla="*/ 336233 h 1479518"/>
              <a:gd name="connsiteX553" fmla="*/ 989972 w 1231020"/>
              <a:gd name="connsiteY553" fmla="*/ 339795 h 1479518"/>
              <a:gd name="connsiteX554" fmla="*/ 991676 w 1231020"/>
              <a:gd name="connsiteY554" fmla="*/ 345938 h 1479518"/>
              <a:gd name="connsiteX555" fmla="*/ 990838 w 1231020"/>
              <a:gd name="connsiteY555" fmla="*/ 346777 h 1479518"/>
              <a:gd name="connsiteX556" fmla="*/ 989400 w 1231020"/>
              <a:gd name="connsiteY556" fmla="*/ 345358 h 1479518"/>
              <a:gd name="connsiteX557" fmla="*/ 986780 w 1231020"/>
              <a:gd name="connsiteY557" fmla="*/ 342147 h 1479518"/>
              <a:gd name="connsiteX558" fmla="*/ 985418 w 1231020"/>
              <a:gd name="connsiteY558" fmla="*/ 343196 h 1479518"/>
              <a:gd name="connsiteX559" fmla="*/ 983618 w 1231020"/>
              <a:gd name="connsiteY559" fmla="*/ 343605 h 1479518"/>
              <a:gd name="connsiteX560" fmla="*/ 982046 w 1231020"/>
              <a:gd name="connsiteY560" fmla="*/ 340385 h 1479518"/>
              <a:gd name="connsiteX561" fmla="*/ 980723 w 1231020"/>
              <a:gd name="connsiteY561" fmla="*/ 338357 h 1479518"/>
              <a:gd name="connsiteX562" fmla="*/ 978808 w 1231020"/>
              <a:gd name="connsiteY562" fmla="*/ 331642 h 1479518"/>
              <a:gd name="connsiteX563" fmla="*/ 977093 w 1231020"/>
              <a:gd name="connsiteY563" fmla="*/ 324250 h 1479518"/>
              <a:gd name="connsiteX564" fmla="*/ 976932 w 1231020"/>
              <a:gd name="connsiteY564" fmla="*/ 318906 h 1479518"/>
              <a:gd name="connsiteX565" fmla="*/ 973588 w 1231020"/>
              <a:gd name="connsiteY565" fmla="*/ 315973 h 1479518"/>
              <a:gd name="connsiteX566" fmla="*/ 972284 w 1231020"/>
              <a:gd name="connsiteY566" fmla="*/ 310934 h 1479518"/>
              <a:gd name="connsiteX567" fmla="*/ 971245 w 1231020"/>
              <a:gd name="connsiteY567" fmla="*/ 309534 h 1479518"/>
              <a:gd name="connsiteX568" fmla="*/ 970264 w 1231020"/>
              <a:gd name="connsiteY568" fmla="*/ 305962 h 1479518"/>
              <a:gd name="connsiteX569" fmla="*/ 966407 w 1231020"/>
              <a:gd name="connsiteY569" fmla="*/ 301295 h 1479518"/>
              <a:gd name="connsiteX570" fmla="*/ 962444 w 1231020"/>
              <a:gd name="connsiteY570" fmla="*/ 298000 h 1479518"/>
              <a:gd name="connsiteX571" fmla="*/ 959158 w 1231020"/>
              <a:gd name="connsiteY571" fmla="*/ 294885 h 1479518"/>
              <a:gd name="connsiteX572" fmla="*/ 956329 w 1231020"/>
              <a:gd name="connsiteY572" fmla="*/ 290474 h 1479518"/>
              <a:gd name="connsiteX573" fmla="*/ 957567 w 1231020"/>
              <a:gd name="connsiteY573" fmla="*/ 287284 h 1479518"/>
              <a:gd name="connsiteX574" fmla="*/ 959577 w 1231020"/>
              <a:gd name="connsiteY574" fmla="*/ 287960 h 1479518"/>
              <a:gd name="connsiteX575" fmla="*/ 961711 w 1231020"/>
              <a:gd name="connsiteY575" fmla="*/ 287655 h 1479518"/>
              <a:gd name="connsiteX576" fmla="*/ 960006 w 1231020"/>
              <a:gd name="connsiteY576" fmla="*/ 284407 h 1479518"/>
              <a:gd name="connsiteX577" fmla="*/ 958349 w 1231020"/>
              <a:gd name="connsiteY577" fmla="*/ 282226 h 1479518"/>
              <a:gd name="connsiteX578" fmla="*/ 954110 w 1231020"/>
              <a:gd name="connsiteY578" fmla="*/ 278140 h 1479518"/>
              <a:gd name="connsiteX579" fmla="*/ 952138 w 1231020"/>
              <a:gd name="connsiteY579" fmla="*/ 277111 h 1479518"/>
              <a:gd name="connsiteX580" fmla="*/ 947871 w 1231020"/>
              <a:gd name="connsiteY580" fmla="*/ 276511 h 1479518"/>
              <a:gd name="connsiteX581" fmla="*/ 943127 w 1231020"/>
              <a:gd name="connsiteY581" fmla="*/ 272787 h 1479518"/>
              <a:gd name="connsiteX582" fmla="*/ 940222 w 1231020"/>
              <a:gd name="connsiteY582" fmla="*/ 271177 h 1479518"/>
              <a:gd name="connsiteX583" fmla="*/ 938174 w 1231020"/>
              <a:gd name="connsiteY583" fmla="*/ 270920 h 1479518"/>
              <a:gd name="connsiteX584" fmla="*/ 935803 w 1231020"/>
              <a:gd name="connsiteY584" fmla="*/ 270338 h 1479518"/>
              <a:gd name="connsiteX585" fmla="*/ 934126 w 1231020"/>
              <a:gd name="connsiteY585" fmla="*/ 268234 h 1479518"/>
              <a:gd name="connsiteX586" fmla="*/ 931164 w 1231020"/>
              <a:gd name="connsiteY586" fmla="*/ 267539 h 1479518"/>
              <a:gd name="connsiteX587" fmla="*/ 926992 w 1231020"/>
              <a:gd name="connsiteY587" fmla="*/ 263376 h 1479518"/>
              <a:gd name="connsiteX588" fmla="*/ 924944 w 1231020"/>
              <a:gd name="connsiteY588" fmla="*/ 259185 h 1479518"/>
              <a:gd name="connsiteX589" fmla="*/ 923916 w 1231020"/>
              <a:gd name="connsiteY589" fmla="*/ 257642 h 1479518"/>
              <a:gd name="connsiteX590" fmla="*/ 922515 w 1231020"/>
              <a:gd name="connsiteY590" fmla="*/ 256480 h 1479518"/>
              <a:gd name="connsiteX591" fmla="*/ 920458 w 1231020"/>
              <a:gd name="connsiteY591" fmla="*/ 257175 h 1479518"/>
              <a:gd name="connsiteX592" fmla="*/ 918763 w 1231020"/>
              <a:gd name="connsiteY592" fmla="*/ 257489 h 1479518"/>
              <a:gd name="connsiteX593" fmla="*/ 915028 w 1231020"/>
              <a:gd name="connsiteY593" fmla="*/ 256899 h 1479518"/>
              <a:gd name="connsiteX594" fmla="*/ 913800 w 1231020"/>
              <a:gd name="connsiteY594" fmla="*/ 255194 h 1479518"/>
              <a:gd name="connsiteX595" fmla="*/ 911390 w 1231020"/>
              <a:gd name="connsiteY595" fmla="*/ 253032 h 1479518"/>
              <a:gd name="connsiteX596" fmla="*/ 906752 w 1231020"/>
              <a:gd name="connsiteY596" fmla="*/ 252460 h 1479518"/>
              <a:gd name="connsiteX597" fmla="*/ 903084 w 1231020"/>
              <a:gd name="connsiteY597" fmla="*/ 251098 h 1479518"/>
              <a:gd name="connsiteX598" fmla="*/ 900284 w 1231020"/>
              <a:gd name="connsiteY598" fmla="*/ 249755 h 1479518"/>
              <a:gd name="connsiteX599" fmla="*/ 897445 w 1231020"/>
              <a:gd name="connsiteY599" fmla="*/ 248040 h 1479518"/>
              <a:gd name="connsiteX600" fmla="*/ 894836 w 1231020"/>
              <a:gd name="connsiteY600" fmla="*/ 245183 h 1479518"/>
              <a:gd name="connsiteX601" fmla="*/ 892521 w 1231020"/>
              <a:gd name="connsiteY601" fmla="*/ 241363 h 1479518"/>
              <a:gd name="connsiteX602" fmla="*/ 892921 w 1231020"/>
              <a:gd name="connsiteY602" fmla="*/ 236468 h 1479518"/>
              <a:gd name="connsiteX603" fmla="*/ 893502 w 1231020"/>
              <a:gd name="connsiteY603" fmla="*/ 233296 h 1479518"/>
              <a:gd name="connsiteX604" fmla="*/ 890549 w 1231020"/>
              <a:gd name="connsiteY604" fmla="*/ 232068 h 1479518"/>
              <a:gd name="connsiteX605" fmla="*/ 885454 w 1231020"/>
              <a:gd name="connsiteY605" fmla="*/ 225428 h 1479518"/>
              <a:gd name="connsiteX606" fmla="*/ 885206 w 1231020"/>
              <a:gd name="connsiteY606" fmla="*/ 222713 h 1479518"/>
              <a:gd name="connsiteX607" fmla="*/ 886577 w 1231020"/>
              <a:gd name="connsiteY607" fmla="*/ 217170 h 1479518"/>
              <a:gd name="connsiteX608" fmla="*/ 887968 w 1231020"/>
              <a:gd name="connsiteY608" fmla="*/ 207626 h 1479518"/>
              <a:gd name="connsiteX609" fmla="*/ 885940 w 1231020"/>
              <a:gd name="connsiteY609" fmla="*/ 200539 h 1479518"/>
              <a:gd name="connsiteX610" fmla="*/ 881986 w 1231020"/>
              <a:gd name="connsiteY610" fmla="*/ 191900 h 1479518"/>
              <a:gd name="connsiteX611" fmla="*/ 882253 w 1231020"/>
              <a:gd name="connsiteY611" fmla="*/ 187519 h 1479518"/>
              <a:gd name="connsiteX612" fmla="*/ 880263 w 1231020"/>
              <a:gd name="connsiteY612" fmla="*/ 187462 h 1479518"/>
              <a:gd name="connsiteX613" fmla="*/ 878053 w 1231020"/>
              <a:gd name="connsiteY613" fmla="*/ 186604 h 1479518"/>
              <a:gd name="connsiteX614" fmla="*/ 874938 w 1231020"/>
              <a:gd name="connsiteY614" fmla="*/ 182347 h 1479518"/>
              <a:gd name="connsiteX615" fmla="*/ 872576 w 1231020"/>
              <a:gd name="connsiteY615" fmla="*/ 179546 h 1479518"/>
              <a:gd name="connsiteX616" fmla="*/ 870985 w 1231020"/>
              <a:gd name="connsiteY616" fmla="*/ 176965 h 1479518"/>
              <a:gd name="connsiteX617" fmla="*/ 869261 w 1231020"/>
              <a:gd name="connsiteY617" fmla="*/ 173469 h 1479518"/>
              <a:gd name="connsiteX618" fmla="*/ 869537 w 1231020"/>
              <a:gd name="connsiteY618" fmla="*/ 170669 h 1479518"/>
              <a:gd name="connsiteX619" fmla="*/ 869947 w 1231020"/>
              <a:gd name="connsiteY619" fmla="*/ 168783 h 1479518"/>
              <a:gd name="connsiteX620" fmla="*/ 870118 w 1231020"/>
              <a:gd name="connsiteY620" fmla="*/ 163792 h 1479518"/>
              <a:gd name="connsiteX621" fmla="*/ 867918 w 1231020"/>
              <a:gd name="connsiteY621" fmla="*/ 158944 h 1479518"/>
              <a:gd name="connsiteX622" fmla="*/ 867223 w 1231020"/>
              <a:gd name="connsiteY622" fmla="*/ 153981 h 1479518"/>
              <a:gd name="connsiteX623" fmla="*/ 865137 w 1231020"/>
              <a:gd name="connsiteY623" fmla="*/ 147781 h 1479518"/>
              <a:gd name="connsiteX624" fmla="*/ 865718 w 1231020"/>
              <a:gd name="connsiteY624" fmla="*/ 143666 h 1479518"/>
              <a:gd name="connsiteX625" fmla="*/ 865261 w 1231020"/>
              <a:gd name="connsiteY625" fmla="*/ 140275 h 1479518"/>
              <a:gd name="connsiteX626" fmla="*/ 864613 w 1231020"/>
              <a:gd name="connsiteY626" fmla="*/ 137341 h 1479518"/>
              <a:gd name="connsiteX627" fmla="*/ 865289 w 1231020"/>
              <a:gd name="connsiteY627" fmla="*/ 135474 h 1479518"/>
              <a:gd name="connsiteX628" fmla="*/ 865565 w 1231020"/>
              <a:gd name="connsiteY628" fmla="*/ 133102 h 1479518"/>
              <a:gd name="connsiteX629" fmla="*/ 862689 w 1231020"/>
              <a:gd name="connsiteY629" fmla="*/ 130731 h 1479518"/>
              <a:gd name="connsiteX630" fmla="*/ 859603 w 1231020"/>
              <a:gd name="connsiteY630" fmla="*/ 128921 h 1479518"/>
              <a:gd name="connsiteX631" fmla="*/ 855621 w 1231020"/>
              <a:gd name="connsiteY631" fmla="*/ 125721 h 1479518"/>
              <a:gd name="connsiteX632" fmla="*/ 848468 w 1231020"/>
              <a:gd name="connsiteY632" fmla="*/ 120730 h 1479518"/>
              <a:gd name="connsiteX633" fmla="*/ 846820 w 1231020"/>
              <a:gd name="connsiteY633" fmla="*/ 116958 h 1479518"/>
              <a:gd name="connsiteX634" fmla="*/ 843791 w 1231020"/>
              <a:gd name="connsiteY634" fmla="*/ 113586 h 1479518"/>
              <a:gd name="connsiteX635" fmla="*/ 839743 w 1231020"/>
              <a:gd name="connsiteY635" fmla="*/ 114891 h 1479518"/>
              <a:gd name="connsiteX636" fmla="*/ 836762 w 1231020"/>
              <a:gd name="connsiteY636" fmla="*/ 115510 h 1479518"/>
              <a:gd name="connsiteX637" fmla="*/ 833981 w 1231020"/>
              <a:gd name="connsiteY637" fmla="*/ 118053 h 1479518"/>
              <a:gd name="connsiteX638" fmla="*/ 830133 w 1231020"/>
              <a:gd name="connsiteY638" fmla="*/ 119929 h 1479518"/>
              <a:gd name="connsiteX639" fmla="*/ 826398 w 1231020"/>
              <a:gd name="connsiteY639" fmla="*/ 118234 h 1479518"/>
              <a:gd name="connsiteX640" fmla="*/ 824627 w 1231020"/>
              <a:gd name="connsiteY640" fmla="*/ 116805 h 1479518"/>
              <a:gd name="connsiteX641" fmla="*/ 823313 w 1231020"/>
              <a:gd name="connsiteY641" fmla="*/ 111757 h 1479518"/>
              <a:gd name="connsiteX642" fmla="*/ 821607 w 1231020"/>
              <a:gd name="connsiteY642" fmla="*/ 106251 h 1479518"/>
              <a:gd name="connsiteX643" fmla="*/ 820160 w 1231020"/>
              <a:gd name="connsiteY643" fmla="*/ 103489 h 1479518"/>
              <a:gd name="connsiteX644" fmla="*/ 819074 w 1231020"/>
              <a:gd name="connsiteY644" fmla="*/ 100156 h 1479518"/>
              <a:gd name="connsiteX645" fmla="*/ 820093 w 1231020"/>
              <a:gd name="connsiteY645" fmla="*/ 92031 h 1479518"/>
              <a:gd name="connsiteX646" fmla="*/ 818569 w 1231020"/>
              <a:gd name="connsiteY646" fmla="*/ 88211 h 1479518"/>
              <a:gd name="connsiteX647" fmla="*/ 818093 w 1231020"/>
              <a:gd name="connsiteY647" fmla="*/ 82506 h 1479518"/>
              <a:gd name="connsiteX648" fmla="*/ 816645 w 1231020"/>
              <a:gd name="connsiteY648" fmla="*/ 75991 h 1479518"/>
              <a:gd name="connsiteX649" fmla="*/ 815035 w 1231020"/>
              <a:gd name="connsiteY649" fmla="*/ 72733 h 1479518"/>
              <a:gd name="connsiteX650" fmla="*/ 815150 w 1231020"/>
              <a:gd name="connsiteY650" fmla="*/ 70114 h 1479518"/>
              <a:gd name="connsiteX651" fmla="*/ 812159 w 1231020"/>
              <a:gd name="connsiteY651" fmla="*/ 66275 h 1479518"/>
              <a:gd name="connsiteX652" fmla="*/ 811206 w 1231020"/>
              <a:gd name="connsiteY652" fmla="*/ 63522 h 1479518"/>
              <a:gd name="connsiteX653" fmla="*/ 809511 w 1231020"/>
              <a:gd name="connsiteY653" fmla="*/ 62532 h 1479518"/>
              <a:gd name="connsiteX654" fmla="*/ 807358 w 1231020"/>
              <a:gd name="connsiteY654" fmla="*/ 60960 h 1479518"/>
              <a:gd name="connsiteX655" fmla="*/ 807053 w 1231020"/>
              <a:gd name="connsiteY655" fmla="*/ 58855 h 1479518"/>
              <a:gd name="connsiteX656" fmla="*/ 807215 w 1231020"/>
              <a:gd name="connsiteY656" fmla="*/ 57322 h 1479518"/>
              <a:gd name="connsiteX657" fmla="*/ 808501 w 1231020"/>
              <a:gd name="connsiteY657" fmla="*/ 54778 h 1479518"/>
              <a:gd name="connsiteX658" fmla="*/ 809197 w 1231020"/>
              <a:gd name="connsiteY658" fmla="*/ 51483 h 1479518"/>
              <a:gd name="connsiteX659" fmla="*/ 806196 w 1231020"/>
              <a:gd name="connsiteY659" fmla="*/ 50663 h 1479518"/>
              <a:gd name="connsiteX660" fmla="*/ 804110 w 1231020"/>
              <a:gd name="connsiteY660" fmla="*/ 50521 h 1479518"/>
              <a:gd name="connsiteX661" fmla="*/ 802653 w 1231020"/>
              <a:gd name="connsiteY661" fmla="*/ 49482 h 1479518"/>
              <a:gd name="connsiteX662" fmla="*/ 801015 w 1231020"/>
              <a:gd name="connsiteY662" fmla="*/ 47873 h 1479518"/>
              <a:gd name="connsiteX663" fmla="*/ 800424 w 1231020"/>
              <a:gd name="connsiteY663" fmla="*/ 42748 h 1479518"/>
              <a:gd name="connsiteX664" fmla="*/ 800481 w 1231020"/>
              <a:gd name="connsiteY664" fmla="*/ 37319 h 1479518"/>
              <a:gd name="connsiteX665" fmla="*/ 800052 w 1231020"/>
              <a:gd name="connsiteY665" fmla="*/ 33928 h 1479518"/>
              <a:gd name="connsiteX666" fmla="*/ 799157 w 1231020"/>
              <a:gd name="connsiteY666" fmla="*/ 31404 h 1479518"/>
              <a:gd name="connsiteX667" fmla="*/ 798529 w 1231020"/>
              <a:gd name="connsiteY667" fmla="*/ 28737 h 1479518"/>
              <a:gd name="connsiteX668" fmla="*/ 797014 w 1231020"/>
              <a:gd name="connsiteY668" fmla="*/ 25899 h 1479518"/>
              <a:gd name="connsiteX669" fmla="*/ 792461 w 1231020"/>
              <a:gd name="connsiteY669" fmla="*/ 22212 h 1479518"/>
              <a:gd name="connsiteX670" fmla="*/ 792794 w 1231020"/>
              <a:gd name="connsiteY670" fmla="*/ 20727 h 1479518"/>
              <a:gd name="connsiteX671" fmla="*/ 793852 w 1231020"/>
              <a:gd name="connsiteY671" fmla="*/ 18802 h 1479518"/>
              <a:gd name="connsiteX672" fmla="*/ 792242 w 1231020"/>
              <a:gd name="connsiteY672" fmla="*/ 17697 h 1479518"/>
              <a:gd name="connsiteX673" fmla="*/ 789880 w 1231020"/>
              <a:gd name="connsiteY673" fmla="*/ 17697 h 1479518"/>
              <a:gd name="connsiteX674" fmla="*/ 788546 w 1231020"/>
              <a:gd name="connsiteY674" fmla="*/ 20269 h 1479518"/>
              <a:gd name="connsiteX675" fmla="*/ 786393 w 1231020"/>
              <a:gd name="connsiteY675" fmla="*/ 22479 h 1479518"/>
              <a:gd name="connsiteX676" fmla="*/ 782174 w 1231020"/>
              <a:gd name="connsiteY676" fmla="*/ 24165 h 1479518"/>
              <a:gd name="connsiteX677" fmla="*/ 781383 w 1231020"/>
              <a:gd name="connsiteY677" fmla="*/ 33004 h 1479518"/>
              <a:gd name="connsiteX678" fmla="*/ 778764 w 1231020"/>
              <a:gd name="connsiteY678" fmla="*/ 42720 h 1479518"/>
              <a:gd name="connsiteX679" fmla="*/ 776383 w 1231020"/>
              <a:gd name="connsiteY679" fmla="*/ 49892 h 1479518"/>
              <a:gd name="connsiteX680" fmla="*/ 776821 w 1231020"/>
              <a:gd name="connsiteY680" fmla="*/ 52064 h 1479518"/>
              <a:gd name="connsiteX681" fmla="*/ 776631 w 1231020"/>
              <a:gd name="connsiteY681" fmla="*/ 54188 h 1479518"/>
              <a:gd name="connsiteX682" fmla="*/ 775345 w 1231020"/>
              <a:gd name="connsiteY682" fmla="*/ 53235 h 1479518"/>
              <a:gd name="connsiteX683" fmla="*/ 774211 w 1231020"/>
              <a:gd name="connsiteY683" fmla="*/ 52045 h 1479518"/>
              <a:gd name="connsiteX684" fmla="*/ 772477 w 1231020"/>
              <a:gd name="connsiteY684" fmla="*/ 54883 h 1479518"/>
              <a:gd name="connsiteX685" fmla="*/ 769344 w 1231020"/>
              <a:gd name="connsiteY685" fmla="*/ 62246 h 1479518"/>
              <a:gd name="connsiteX686" fmla="*/ 769058 w 1231020"/>
              <a:gd name="connsiteY686" fmla="*/ 66065 h 1479518"/>
              <a:gd name="connsiteX687" fmla="*/ 770897 w 1231020"/>
              <a:gd name="connsiteY687" fmla="*/ 67094 h 1479518"/>
              <a:gd name="connsiteX688" fmla="*/ 772182 w 1231020"/>
              <a:gd name="connsiteY688" fmla="*/ 68104 h 1479518"/>
              <a:gd name="connsiteX689" fmla="*/ 773716 w 1231020"/>
              <a:gd name="connsiteY689" fmla="*/ 68437 h 1479518"/>
              <a:gd name="connsiteX690" fmla="*/ 774411 w 1231020"/>
              <a:gd name="connsiteY690" fmla="*/ 69380 h 1479518"/>
              <a:gd name="connsiteX691" fmla="*/ 774802 w 1231020"/>
              <a:gd name="connsiteY691" fmla="*/ 71228 h 1479518"/>
              <a:gd name="connsiteX692" fmla="*/ 775792 w 1231020"/>
              <a:gd name="connsiteY692" fmla="*/ 72819 h 1479518"/>
              <a:gd name="connsiteX693" fmla="*/ 775545 w 1231020"/>
              <a:gd name="connsiteY693" fmla="*/ 74543 h 1479518"/>
              <a:gd name="connsiteX694" fmla="*/ 774354 w 1231020"/>
              <a:gd name="connsiteY694" fmla="*/ 73866 h 1479518"/>
              <a:gd name="connsiteX695" fmla="*/ 771849 w 1231020"/>
              <a:gd name="connsiteY695" fmla="*/ 73876 h 1479518"/>
              <a:gd name="connsiteX696" fmla="*/ 770573 w 1231020"/>
              <a:gd name="connsiteY696" fmla="*/ 75372 h 1479518"/>
              <a:gd name="connsiteX697" fmla="*/ 767343 w 1231020"/>
              <a:gd name="connsiteY697" fmla="*/ 78362 h 1479518"/>
              <a:gd name="connsiteX698" fmla="*/ 768192 w 1231020"/>
              <a:gd name="connsiteY698" fmla="*/ 86973 h 1479518"/>
              <a:gd name="connsiteX699" fmla="*/ 766677 w 1231020"/>
              <a:gd name="connsiteY699" fmla="*/ 91507 h 1479518"/>
              <a:gd name="connsiteX700" fmla="*/ 765220 w 1231020"/>
              <a:gd name="connsiteY700" fmla="*/ 95022 h 1479518"/>
              <a:gd name="connsiteX701" fmla="*/ 763571 w 1231020"/>
              <a:gd name="connsiteY701" fmla="*/ 101689 h 1479518"/>
              <a:gd name="connsiteX702" fmla="*/ 763791 w 1231020"/>
              <a:gd name="connsiteY702" fmla="*/ 105223 h 1479518"/>
              <a:gd name="connsiteX703" fmla="*/ 765248 w 1231020"/>
              <a:gd name="connsiteY703" fmla="*/ 107737 h 1479518"/>
              <a:gd name="connsiteX704" fmla="*/ 766820 w 1231020"/>
              <a:gd name="connsiteY704" fmla="*/ 111414 h 1479518"/>
              <a:gd name="connsiteX705" fmla="*/ 765867 w 1231020"/>
              <a:gd name="connsiteY705" fmla="*/ 116481 h 1479518"/>
              <a:gd name="connsiteX706" fmla="*/ 764905 w 1231020"/>
              <a:gd name="connsiteY706" fmla="*/ 120110 h 1479518"/>
              <a:gd name="connsiteX707" fmla="*/ 767058 w 1231020"/>
              <a:gd name="connsiteY707" fmla="*/ 130626 h 1479518"/>
              <a:gd name="connsiteX708" fmla="*/ 767658 w 1231020"/>
              <a:gd name="connsiteY708" fmla="*/ 136227 h 1479518"/>
              <a:gd name="connsiteX709" fmla="*/ 766477 w 1231020"/>
              <a:gd name="connsiteY709" fmla="*/ 140046 h 1479518"/>
              <a:gd name="connsiteX710" fmla="*/ 763010 w 1231020"/>
              <a:gd name="connsiteY710" fmla="*/ 151343 h 1479518"/>
              <a:gd name="connsiteX711" fmla="*/ 761448 w 1231020"/>
              <a:gd name="connsiteY711" fmla="*/ 159611 h 1479518"/>
              <a:gd name="connsiteX712" fmla="*/ 761952 w 1231020"/>
              <a:gd name="connsiteY712" fmla="*/ 164173 h 1479518"/>
              <a:gd name="connsiteX713" fmla="*/ 760447 w 1231020"/>
              <a:gd name="connsiteY713" fmla="*/ 168364 h 1479518"/>
              <a:gd name="connsiteX714" fmla="*/ 758733 w 1231020"/>
              <a:gd name="connsiteY714" fmla="*/ 175070 h 1479518"/>
              <a:gd name="connsiteX715" fmla="*/ 756799 w 1231020"/>
              <a:gd name="connsiteY715" fmla="*/ 180137 h 1479518"/>
              <a:gd name="connsiteX716" fmla="*/ 750027 w 1231020"/>
              <a:gd name="connsiteY716" fmla="*/ 190367 h 1479518"/>
              <a:gd name="connsiteX717" fmla="*/ 748684 w 1231020"/>
              <a:gd name="connsiteY717" fmla="*/ 195320 h 1479518"/>
              <a:gd name="connsiteX718" fmla="*/ 746407 w 1231020"/>
              <a:gd name="connsiteY718" fmla="*/ 201492 h 1479518"/>
              <a:gd name="connsiteX719" fmla="*/ 741540 w 1231020"/>
              <a:gd name="connsiteY719" fmla="*/ 205092 h 1479518"/>
              <a:gd name="connsiteX720" fmla="*/ 737864 w 1231020"/>
              <a:gd name="connsiteY720" fmla="*/ 207341 h 1479518"/>
              <a:gd name="connsiteX721" fmla="*/ 729805 w 1231020"/>
              <a:gd name="connsiteY721" fmla="*/ 209569 h 1479518"/>
              <a:gd name="connsiteX722" fmla="*/ 725158 w 1231020"/>
              <a:gd name="connsiteY722" fmla="*/ 209522 h 1479518"/>
              <a:gd name="connsiteX723" fmla="*/ 722757 w 1231020"/>
              <a:gd name="connsiteY723" fmla="*/ 208160 h 1479518"/>
              <a:gd name="connsiteX724" fmla="*/ 721376 w 1231020"/>
              <a:gd name="connsiteY724" fmla="*/ 206978 h 1479518"/>
              <a:gd name="connsiteX725" fmla="*/ 715899 w 1231020"/>
              <a:gd name="connsiteY725" fmla="*/ 205007 h 1479518"/>
              <a:gd name="connsiteX726" fmla="*/ 709241 w 1231020"/>
              <a:gd name="connsiteY726" fmla="*/ 200549 h 1479518"/>
              <a:gd name="connsiteX727" fmla="*/ 704116 w 1231020"/>
              <a:gd name="connsiteY727" fmla="*/ 199101 h 1479518"/>
              <a:gd name="connsiteX728" fmla="*/ 701583 w 1231020"/>
              <a:gd name="connsiteY728" fmla="*/ 194624 h 1479518"/>
              <a:gd name="connsiteX729" fmla="*/ 701335 w 1231020"/>
              <a:gd name="connsiteY729" fmla="*/ 192767 h 1479518"/>
              <a:gd name="connsiteX730" fmla="*/ 700421 w 1231020"/>
              <a:gd name="connsiteY730" fmla="*/ 190348 h 1479518"/>
              <a:gd name="connsiteX731" fmla="*/ 697735 w 1231020"/>
              <a:gd name="connsiteY731" fmla="*/ 187166 h 1479518"/>
              <a:gd name="connsiteX732" fmla="*/ 692668 w 1231020"/>
              <a:gd name="connsiteY732" fmla="*/ 186090 h 1479518"/>
              <a:gd name="connsiteX733" fmla="*/ 687467 w 1231020"/>
              <a:gd name="connsiteY733" fmla="*/ 183795 h 1479518"/>
              <a:gd name="connsiteX734" fmla="*/ 684257 w 1231020"/>
              <a:gd name="connsiteY734" fmla="*/ 184118 h 1479518"/>
              <a:gd name="connsiteX735" fmla="*/ 677294 w 1231020"/>
              <a:gd name="connsiteY735" fmla="*/ 182147 h 1479518"/>
              <a:gd name="connsiteX736" fmla="*/ 672655 w 1231020"/>
              <a:gd name="connsiteY736" fmla="*/ 179337 h 1479518"/>
              <a:gd name="connsiteX737" fmla="*/ 668417 w 1231020"/>
              <a:gd name="connsiteY737" fmla="*/ 175441 h 1479518"/>
              <a:gd name="connsiteX738" fmla="*/ 662826 w 1231020"/>
              <a:gd name="connsiteY738" fmla="*/ 168698 h 1479518"/>
              <a:gd name="connsiteX739" fmla="*/ 658083 w 1231020"/>
              <a:gd name="connsiteY739" fmla="*/ 166878 h 1479518"/>
              <a:gd name="connsiteX740" fmla="*/ 652015 w 1231020"/>
              <a:gd name="connsiteY740" fmla="*/ 164087 h 1479518"/>
              <a:gd name="connsiteX741" fmla="*/ 648528 w 1231020"/>
              <a:gd name="connsiteY741" fmla="*/ 161763 h 1479518"/>
              <a:gd name="connsiteX742" fmla="*/ 646414 w 1231020"/>
              <a:gd name="connsiteY742" fmla="*/ 160639 h 1479518"/>
              <a:gd name="connsiteX743" fmla="*/ 644071 w 1231020"/>
              <a:gd name="connsiteY743" fmla="*/ 158896 h 1479518"/>
              <a:gd name="connsiteX744" fmla="*/ 641938 w 1231020"/>
              <a:gd name="connsiteY744" fmla="*/ 159287 h 1479518"/>
              <a:gd name="connsiteX745" fmla="*/ 638251 w 1231020"/>
              <a:gd name="connsiteY745" fmla="*/ 159334 h 1479518"/>
              <a:gd name="connsiteX746" fmla="*/ 635937 w 1231020"/>
              <a:gd name="connsiteY746" fmla="*/ 157696 h 1479518"/>
              <a:gd name="connsiteX747" fmla="*/ 635641 w 1231020"/>
              <a:gd name="connsiteY747" fmla="*/ 156410 h 1479518"/>
              <a:gd name="connsiteX748" fmla="*/ 635994 w 1231020"/>
              <a:gd name="connsiteY748" fmla="*/ 155400 h 1479518"/>
              <a:gd name="connsiteX749" fmla="*/ 636127 w 1231020"/>
              <a:gd name="connsiteY749" fmla="*/ 153562 h 1479518"/>
              <a:gd name="connsiteX750" fmla="*/ 635318 w 1231020"/>
              <a:gd name="connsiteY750" fmla="*/ 153286 h 1479518"/>
              <a:gd name="connsiteX751" fmla="*/ 634499 w 1231020"/>
              <a:gd name="connsiteY751" fmla="*/ 153286 h 1479518"/>
              <a:gd name="connsiteX752" fmla="*/ 633822 w 1231020"/>
              <a:gd name="connsiteY752" fmla="*/ 153781 h 1479518"/>
              <a:gd name="connsiteX753" fmla="*/ 632879 w 1231020"/>
              <a:gd name="connsiteY753" fmla="*/ 154143 h 1479518"/>
              <a:gd name="connsiteX754" fmla="*/ 629621 w 1231020"/>
              <a:gd name="connsiteY754" fmla="*/ 152733 h 1479518"/>
              <a:gd name="connsiteX755" fmla="*/ 625059 w 1231020"/>
              <a:gd name="connsiteY755" fmla="*/ 150381 h 1479518"/>
              <a:gd name="connsiteX756" fmla="*/ 624202 w 1231020"/>
              <a:gd name="connsiteY756" fmla="*/ 148314 h 1479518"/>
              <a:gd name="connsiteX757" fmla="*/ 622764 w 1231020"/>
              <a:gd name="connsiteY757" fmla="*/ 145790 h 1479518"/>
              <a:gd name="connsiteX758" fmla="*/ 616458 w 1231020"/>
              <a:gd name="connsiteY758" fmla="*/ 142123 h 1479518"/>
              <a:gd name="connsiteX759" fmla="*/ 612800 w 1231020"/>
              <a:gd name="connsiteY759" fmla="*/ 139094 h 1479518"/>
              <a:gd name="connsiteX760" fmla="*/ 604723 w 1231020"/>
              <a:gd name="connsiteY760" fmla="*/ 134703 h 1479518"/>
              <a:gd name="connsiteX761" fmla="*/ 602656 w 1231020"/>
              <a:gd name="connsiteY761" fmla="*/ 132579 h 1479518"/>
              <a:gd name="connsiteX762" fmla="*/ 601980 w 1231020"/>
              <a:gd name="connsiteY762" fmla="*/ 130721 h 1479518"/>
              <a:gd name="connsiteX763" fmla="*/ 601380 w 1231020"/>
              <a:gd name="connsiteY763" fmla="*/ 128045 h 1479518"/>
              <a:gd name="connsiteX764" fmla="*/ 603190 w 1231020"/>
              <a:gd name="connsiteY764" fmla="*/ 125263 h 1479518"/>
              <a:gd name="connsiteX765" fmla="*/ 604952 w 1231020"/>
              <a:gd name="connsiteY765" fmla="*/ 123292 h 1479518"/>
              <a:gd name="connsiteX766" fmla="*/ 610448 w 1231020"/>
              <a:gd name="connsiteY766" fmla="*/ 115110 h 1479518"/>
              <a:gd name="connsiteX767" fmla="*/ 612096 w 1231020"/>
              <a:gd name="connsiteY767" fmla="*/ 113681 h 1479518"/>
              <a:gd name="connsiteX768" fmla="*/ 614163 w 1231020"/>
              <a:gd name="connsiteY768" fmla="*/ 111462 h 1479518"/>
              <a:gd name="connsiteX769" fmla="*/ 616058 w 1231020"/>
              <a:gd name="connsiteY769" fmla="*/ 105489 h 1479518"/>
              <a:gd name="connsiteX770" fmla="*/ 617001 w 1231020"/>
              <a:gd name="connsiteY770" fmla="*/ 102080 h 1479518"/>
              <a:gd name="connsiteX771" fmla="*/ 615391 w 1231020"/>
              <a:gd name="connsiteY771" fmla="*/ 96917 h 1479518"/>
              <a:gd name="connsiteX772" fmla="*/ 615334 w 1231020"/>
              <a:gd name="connsiteY772" fmla="*/ 88249 h 1479518"/>
              <a:gd name="connsiteX773" fmla="*/ 621716 w 1231020"/>
              <a:gd name="connsiteY773" fmla="*/ 84887 h 1479518"/>
              <a:gd name="connsiteX774" fmla="*/ 623497 w 1231020"/>
              <a:gd name="connsiteY774" fmla="*/ 84449 h 1479518"/>
              <a:gd name="connsiteX775" fmla="*/ 625145 w 1231020"/>
              <a:gd name="connsiteY775" fmla="*/ 83706 h 1479518"/>
              <a:gd name="connsiteX776" fmla="*/ 627031 w 1231020"/>
              <a:gd name="connsiteY776" fmla="*/ 84754 h 1479518"/>
              <a:gd name="connsiteX777" fmla="*/ 628298 w 1231020"/>
              <a:gd name="connsiteY777" fmla="*/ 86382 h 1479518"/>
              <a:gd name="connsiteX778" fmla="*/ 629612 w 1231020"/>
              <a:gd name="connsiteY778" fmla="*/ 86087 h 1479518"/>
              <a:gd name="connsiteX779" fmla="*/ 633174 w 1231020"/>
              <a:gd name="connsiteY779" fmla="*/ 80048 h 1479518"/>
              <a:gd name="connsiteX780" fmla="*/ 632603 w 1231020"/>
              <a:gd name="connsiteY780" fmla="*/ 77534 h 1479518"/>
              <a:gd name="connsiteX781" fmla="*/ 631127 w 1231020"/>
              <a:gd name="connsiteY781" fmla="*/ 75390 h 1479518"/>
              <a:gd name="connsiteX782" fmla="*/ 631641 w 1231020"/>
              <a:gd name="connsiteY782" fmla="*/ 74066 h 1479518"/>
              <a:gd name="connsiteX783" fmla="*/ 642614 w 1231020"/>
              <a:gd name="connsiteY783" fmla="*/ 62246 h 1479518"/>
              <a:gd name="connsiteX784" fmla="*/ 641271 w 1231020"/>
              <a:gd name="connsiteY784" fmla="*/ 59350 h 1479518"/>
              <a:gd name="connsiteX785" fmla="*/ 639642 w 1231020"/>
              <a:gd name="connsiteY785" fmla="*/ 58684 h 1479518"/>
              <a:gd name="connsiteX786" fmla="*/ 636518 w 1231020"/>
              <a:gd name="connsiteY786" fmla="*/ 58884 h 1479518"/>
              <a:gd name="connsiteX787" fmla="*/ 633574 w 1231020"/>
              <a:gd name="connsiteY787" fmla="*/ 56360 h 1479518"/>
              <a:gd name="connsiteX788" fmla="*/ 631727 w 1231020"/>
              <a:gd name="connsiteY788" fmla="*/ 51588 h 1479518"/>
              <a:gd name="connsiteX789" fmla="*/ 629136 w 1231020"/>
              <a:gd name="connsiteY789" fmla="*/ 51416 h 1479518"/>
              <a:gd name="connsiteX790" fmla="*/ 624507 w 1231020"/>
              <a:gd name="connsiteY790" fmla="*/ 56312 h 1479518"/>
              <a:gd name="connsiteX791" fmla="*/ 623964 w 1231020"/>
              <a:gd name="connsiteY791" fmla="*/ 57436 h 1479518"/>
              <a:gd name="connsiteX792" fmla="*/ 625087 w 1231020"/>
              <a:gd name="connsiteY792" fmla="*/ 58074 h 1479518"/>
              <a:gd name="connsiteX793" fmla="*/ 626069 w 1231020"/>
              <a:gd name="connsiteY793" fmla="*/ 61046 h 1479518"/>
              <a:gd name="connsiteX794" fmla="*/ 624259 w 1231020"/>
              <a:gd name="connsiteY794" fmla="*/ 64532 h 1479518"/>
              <a:gd name="connsiteX795" fmla="*/ 622449 w 1231020"/>
              <a:gd name="connsiteY795" fmla="*/ 64561 h 1479518"/>
              <a:gd name="connsiteX796" fmla="*/ 619477 w 1231020"/>
              <a:gd name="connsiteY796" fmla="*/ 64218 h 1479518"/>
              <a:gd name="connsiteX797" fmla="*/ 618125 w 1231020"/>
              <a:gd name="connsiteY797" fmla="*/ 61732 h 1479518"/>
              <a:gd name="connsiteX798" fmla="*/ 617515 w 1231020"/>
              <a:gd name="connsiteY798" fmla="*/ 57941 h 1479518"/>
              <a:gd name="connsiteX799" fmla="*/ 615629 w 1231020"/>
              <a:gd name="connsiteY799" fmla="*/ 56874 h 1479518"/>
              <a:gd name="connsiteX800" fmla="*/ 613477 w 1231020"/>
              <a:gd name="connsiteY800" fmla="*/ 57588 h 1479518"/>
              <a:gd name="connsiteX801" fmla="*/ 611695 w 1231020"/>
              <a:gd name="connsiteY801" fmla="*/ 58922 h 1479518"/>
              <a:gd name="connsiteX802" fmla="*/ 610438 w 1231020"/>
              <a:gd name="connsiteY802" fmla="*/ 59303 h 1479518"/>
              <a:gd name="connsiteX803" fmla="*/ 609391 w 1231020"/>
              <a:gd name="connsiteY803" fmla="*/ 58436 h 1479518"/>
              <a:gd name="connsiteX804" fmla="*/ 609333 w 1231020"/>
              <a:gd name="connsiteY804" fmla="*/ 56855 h 1479518"/>
              <a:gd name="connsiteX805" fmla="*/ 612048 w 1231020"/>
              <a:gd name="connsiteY805" fmla="*/ 54226 h 1479518"/>
              <a:gd name="connsiteX806" fmla="*/ 614324 w 1231020"/>
              <a:gd name="connsiteY806" fmla="*/ 52540 h 1479518"/>
              <a:gd name="connsiteX807" fmla="*/ 614506 w 1231020"/>
              <a:gd name="connsiteY807" fmla="*/ 51911 h 1479518"/>
              <a:gd name="connsiteX808" fmla="*/ 612848 w 1231020"/>
              <a:gd name="connsiteY808" fmla="*/ 51397 h 1479518"/>
              <a:gd name="connsiteX809" fmla="*/ 613096 w 1231020"/>
              <a:gd name="connsiteY809" fmla="*/ 50178 h 1479518"/>
              <a:gd name="connsiteX810" fmla="*/ 615210 w 1231020"/>
              <a:gd name="connsiteY810" fmla="*/ 48016 h 1479518"/>
              <a:gd name="connsiteX811" fmla="*/ 614220 w 1231020"/>
              <a:gd name="connsiteY811" fmla="*/ 47901 h 1479518"/>
              <a:gd name="connsiteX812" fmla="*/ 611638 w 1231020"/>
              <a:gd name="connsiteY812" fmla="*/ 50216 h 1479518"/>
              <a:gd name="connsiteX813" fmla="*/ 608886 w 1231020"/>
              <a:gd name="connsiteY813" fmla="*/ 51549 h 1479518"/>
              <a:gd name="connsiteX814" fmla="*/ 605228 w 1231020"/>
              <a:gd name="connsiteY814" fmla="*/ 54388 h 1479518"/>
              <a:gd name="connsiteX815" fmla="*/ 599980 w 1231020"/>
              <a:gd name="connsiteY815" fmla="*/ 56245 h 1479518"/>
              <a:gd name="connsiteX816" fmla="*/ 596379 w 1231020"/>
              <a:gd name="connsiteY816" fmla="*/ 58760 h 1479518"/>
              <a:gd name="connsiteX817" fmla="*/ 591360 w 1231020"/>
              <a:gd name="connsiteY817" fmla="*/ 57998 h 1479518"/>
              <a:gd name="connsiteX818" fmla="*/ 586683 w 1231020"/>
              <a:gd name="connsiteY818" fmla="*/ 55521 h 1479518"/>
              <a:gd name="connsiteX819" fmla="*/ 585664 w 1231020"/>
              <a:gd name="connsiteY819" fmla="*/ 54216 h 1479518"/>
              <a:gd name="connsiteX820" fmla="*/ 583359 w 1231020"/>
              <a:gd name="connsiteY820" fmla="*/ 52302 h 1479518"/>
              <a:gd name="connsiteX821" fmla="*/ 578225 w 1231020"/>
              <a:gd name="connsiteY821" fmla="*/ 54378 h 1479518"/>
              <a:gd name="connsiteX822" fmla="*/ 574996 w 1231020"/>
              <a:gd name="connsiteY822" fmla="*/ 54159 h 1479518"/>
              <a:gd name="connsiteX823" fmla="*/ 573214 w 1231020"/>
              <a:gd name="connsiteY823" fmla="*/ 53426 h 1479518"/>
              <a:gd name="connsiteX824" fmla="*/ 570176 w 1231020"/>
              <a:gd name="connsiteY824" fmla="*/ 52930 h 1479518"/>
              <a:gd name="connsiteX825" fmla="*/ 567566 w 1231020"/>
              <a:gd name="connsiteY825" fmla="*/ 51092 h 1479518"/>
              <a:gd name="connsiteX826" fmla="*/ 561280 w 1231020"/>
              <a:gd name="connsiteY826" fmla="*/ 48158 h 1479518"/>
              <a:gd name="connsiteX827" fmla="*/ 554603 w 1231020"/>
              <a:gd name="connsiteY827" fmla="*/ 47597 h 1479518"/>
              <a:gd name="connsiteX828" fmla="*/ 551364 w 1231020"/>
              <a:gd name="connsiteY828" fmla="*/ 47730 h 1479518"/>
              <a:gd name="connsiteX829" fmla="*/ 548954 w 1231020"/>
              <a:gd name="connsiteY829" fmla="*/ 46215 h 1479518"/>
              <a:gd name="connsiteX830" fmla="*/ 546630 w 1231020"/>
              <a:gd name="connsiteY830" fmla="*/ 45349 h 1479518"/>
              <a:gd name="connsiteX831" fmla="*/ 542068 w 1231020"/>
              <a:gd name="connsiteY831" fmla="*/ 44739 h 1479518"/>
              <a:gd name="connsiteX832" fmla="*/ 540172 w 1231020"/>
              <a:gd name="connsiteY832" fmla="*/ 42463 h 1479518"/>
              <a:gd name="connsiteX833" fmla="*/ 537782 w 1231020"/>
              <a:gd name="connsiteY833" fmla="*/ 37881 h 1479518"/>
              <a:gd name="connsiteX834" fmla="*/ 536067 w 1231020"/>
              <a:gd name="connsiteY834" fmla="*/ 36652 h 1479518"/>
              <a:gd name="connsiteX835" fmla="*/ 533295 w 1231020"/>
              <a:gd name="connsiteY835" fmla="*/ 36214 h 1479518"/>
              <a:gd name="connsiteX836" fmla="*/ 530352 w 1231020"/>
              <a:gd name="connsiteY836" fmla="*/ 38319 h 1479518"/>
              <a:gd name="connsiteX837" fmla="*/ 528628 w 1231020"/>
              <a:gd name="connsiteY837" fmla="*/ 39310 h 1479518"/>
              <a:gd name="connsiteX838" fmla="*/ 525266 w 1231020"/>
              <a:gd name="connsiteY838" fmla="*/ 35548 h 1479518"/>
              <a:gd name="connsiteX839" fmla="*/ 519293 w 1231020"/>
              <a:gd name="connsiteY839" fmla="*/ 31661 h 1479518"/>
              <a:gd name="connsiteX840" fmla="*/ 517388 w 1231020"/>
              <a:gd name="connsiteY840" fmla="*/ 31128 h 1479518"/>
              <a:gd name="connsiteX841" fmla="*/ 516388 w 1231020"/>
              <a:gd name="connsiteY841" fmla="*/ 32071 h 1479518"/>
              <a:gd name="connsiteX842" fmla="*/ 515664 w 1231020"/>
              <a:gd name="connsiteY842" fmla="*/ 33862 h 1479518"/>
              <a:gd name="connsiteX843" fmla="*/ 514531 w 1231020"/>
              <a:gd name="connsiteY843" fmla="*/ 34033 h 1479518"/>
              <a:gd name="connsiteX844" fmla="*/ 513207 w 1231020"/>
              <a:gd name="connsiteY844" fmla="*/ 33223 h 1479518"/>
              <a:gd name="connsiteX845" fmla="*/ 510873 w 1231020"/>
              <a:gd name="connsiteY845" fmla="*/ 30928 h 1479518"/>
              <a:gd name="connsiteX846" fmla="*/ 509349 w 1231020"/>
              <a:gd name="connsiteY846" fmla="*/ 30509 h 1479518"/>
              <a:gd name="connsiteX847" fmla="*/ 505349 w 1231020"/>
              <a:gd name="connsiteY847" fmla="*/ 32957 h 1479518"/>
              <a:gd name="connsiteX848" fmla="*/ 505625 w 1231020"/>
              <a:gd name="connsiteY848" fmla="*/ 33795 h 1479518"/>
              <a:gd name="connsiteX849" fmla="*/ 508892 w 1231020"/>
              <a:gd name="connsiteY849" fmla="*/ 35043 h 1479518"/>
              <a:gd name="connsiteX850" fmla="*/ 512321 w 1231020"/>
              <a:gd name="connsiteY850" fmla="*/ 38462 h 1479518"/>
              <a:gd name="connsiteX851" fmla="*/ 513950 w 1231020"/>
              <a:gd name="connsiteY851" fmla="*/ 39167 h 1479518"/>
              <a:gd name="connsiteX852" fmla="*/ 517798 w 1231020"/>
              <a:gd name="connsiteY852" fmla="*/ 38272 h 1479518"/>
              <a:gd name="connsiteX853" fmla="*/ 523075 w 1231020"/>
              <a:gd name="connsiteY853" fmla="*/ 38919 h 1479518"/>
              <a:gd name="connsiteX854" fmla="*/ 528399 w 1231020"/>
              <a:gd name="connsiteY854" fmla="*/ 43187 h 1479518"/>
              <a:gd name="connsiteX855" fmla="*/ 527618 w 1231020"/>
              <a:gd name="connsiteY855" fmla="*/ 45311 h 1479518"/>
              <a:gd name="connsiteX856" fmla="*/ 527218 w 1231020"/>
              <a:gd name="connsiteY856" fmla="*/ 48263 h 1479518"/>
              <a:gd name="connsiteX857" fmla="*/ 527361 w 1231020"/>
              <a:gd name="connsiteY857" fmla="*/ 51483 h 1479518"/>
              <a:gd name="connsiteX858" fmla="*/ 527238 w 1231020"/>
              <a:gd name="connsiteY858" fmla="*/ 53664 h 1479518"/>
              <a:gd name="connsiteX859" fmla="*/ 529428 w 1231020"/>
              <a:gd name="connsiteY859" fmla="*/ 56064 h 1479518"/>
              <a:gd name="connsiteX860" fmla="*/ 528447 w 1231020"/>
              <a:gd name="connsiteY860" fmla="*/ 56245 h 1479518"/>
              <a:gd name="connsiteX861" fmla="*/ 525970 w 1231020"/>
              <a:gd name="connsiteY861" fmla="*/ 55702 h 1479518"/>
              <a:gd name="connsiteX862" fmla="*/ 524018 w 1231020"/>
              <a:gd name="connsiteY862" fmla="*/ 56369 h 1479518"/>
              <a:gd name="connsiteX863" fmla="*/ 522180 w 1231020"/>
              <a:gd name="connsiteY863" fmla="*/ 57503 h 1479518"/>
              <a:gd name="connsiteX864" fmla="*/ 521361 w 1231020"/>
              <a:gd name="connsiteY864" fmla="*/ 60731 h 1479518"/>
              <a:gd name="connsiteX865" fmla="*/ 520322 w 1231020"/>
              <a:gd name="connsiteY865" fmla="*/ 59207 h 1479518"/>
              <a:gd name="connsiteX866" fmla="*/ 517141 w 1231020"/>
              <a:gd name="connsiteY866" fmla="*/ 57760 h 1479518"/>
              <a:gd name="connsiteX867" fmla="*/ 515255 w 1231020"/>
              <a:gd name="connsiteY867" fmla="*/ 58874 h 1479518"/>
              <a:gd name="connsiteX868" fmla="*/ 512093 w 1231020"/>
              <a:gd name="connsiteY868" fmla="*/ 60341 h 1479518"/>
              <a:gd name="connsiteX869" fmla="*/ 509216 w 1231020"/>
              <a:gd name="connsiteY869" fmla="*/ 59750 h 1479518"/>
              <a:gd name="connsiteX870" fmla="*/ 507387 w 1231020"/>
              <a:gd name="connsiteY870" fmla="*/ 59007 h 1479518"/>
              <a:gd name="connsiteX871" fmla="*/ 503063 w 1231020"/>
              <a:gd name="connsiteY871" fmla="*/ 60265 h 1479518"/>
              <a:gd name="connsiteX872" fmla="*/ 495357 w 1231020"/>
              <a:gd name="connsiteY872" fmla="*/ 60227 h 1479518"/>
              <a:gd name="connsiteX873" fmla="*/ 492786 w 1231020"/>
              <a:gd name="connsiteY873" fmla="*/ 58417 h 1479518"/>
              <a:gd name="connsiteX874" fmla="*/ 492033 w 1231020"/>
              <a:gd name="connsiteY874" fmla="*/ 55312 h 1479518"/>
              <a:gd name="connsiteX875" fmla="*/ 491433 w 1231020"/>
              <a:gd name="connsiteY875" fmla="*/ 54550 h 1479518"/>
              <a:gd name="connsiteX876" fmla="*/ 490728 w 1231020"/>
              <a:gd name="connsiteY876" fmla="*/ 55940 h 1479518"/>
              <a:gd name="connsiteX877" fmla="*/ 489518 w 1231020"/>
              <a:gd name="connsiteY877" fmla="*/ 57541 h 1479518"/>
              <a:gd name="connsiteX878" fmla="*/ 484861 w 1231020"/>
              <a:gd name="connsiteY878" fmla="*/ 57864 h 1479518"/>
              <a:gd name="connsiteX879" fmla="*/ 484165 w 1231020"/>
              <a:gd name="connsiteY879" fmla="*/ 58522 h 1479518"/>
              <a:gd name="connsiteX880" fmla="*/ 484441 w 1231020"/>
              <a:gd name="connsiteY880" fmla="*/ 60074 h 1479518"/>
              <a:gd name="connsiteX881" fmla="*/ 484261 w 1231020"/>
              <a:gd name="connsiteY881" fmla="*/ 62027 h 1479518"/>
              <a:gd name="connsiteX882" fmla="*/ 482470 w 1231020"/>
              <a:gd name="connsiteY882" fmla="*/ 62170 h 1479518"/>
              <a:gd name="connsiteX883" fmla="*/ 480260 w 1231020"/>
              <a:gd name="connsiteY883" fmla="*/ 62684 h 1479518"/>
              <a:gd name="connsiteX884" fmla="*/ 480498 w 1231020"/>
              <a:gd name="connsiteY884" fmla="*/ 65075 h 1479518"/>
              <a:gd name="connsiteX885" fmla="*/ 480908 w 1231020"/>
              <a:gd name="connsiteY885" fmla="*/ 66942 h 1479518"/>
              <a:gd name="connsiteX886" fmla="*/ 480089 w 1231020"/>
              <a:gd name="connsiteY886" fmla="*/ 67875 h 1479518"/>
              <a:gd name="connsiteX887" fmla="*/ 477660 w 1231020"/>
              <a:gd name="connsiteY887" fmla="*/ 66170 h 1479518"/>
              <a:gd name="connsiteX888" fmla="*/ 476574 w 1231020"/>
              <a:gd name="connsiteY888" fmla="*/ 64332 h 1479518"/>
              <a:gd name="connsiteX889" fmla="*/ 474869 w 1231020"/>
              <a:gd name="connsiteY889" fmla="*/ 63760 h 1479518"/>
              <a:gd name="connsiteX890" fmla="*/ 473536 w 1231020"/>
              <a:gd name="connsiteY890" fmla="*/ 64418 h 1479518"/>
              <a:gd name="connsiteX891" fmla="*/ 473193 w 1231020"/>
              <a:gd name="connsiteY891" fmla="*/ 66056 h 1479518"/>
              <a:gd name="connsiteX892" fmla="*/ 473393 w 1231020"/>
              <a:gd name="connsiteY892" fmla="*/ 70285 h 1479518"/>
              <a:gd name="connsiteX893" fmla="*/ 472183 w 1231020"/>
              <a:gd name="connsiteY893" fmla="*/ 70761 h 1479518"/>
              <a:gd name="connsiteX894" fmla="*/ 469030 w 1231020"/>
              <a:gd name="connsiteY894" fmla="*/ 70599 h 1479518"/>
              <a:gd name="connsiteX895" fmla="*/ 467583 w 1231020"/>
              <a:gd name="connsiteY895" fmla="*/ 71399 h 1479518"/>
              <a:gd name="connsiteX896" fmla="*/ 465401 w 1231020"/>
              <a:gd name="connsiteY896" fmla="*/ 76715 h 1479518"/>
              <a:gd name="connsiteX897" fmla="*/ 461391 w 1231020"/>
              <a:gd name="connsiteY897" fmla="*/ 78743 h 1479518"/>
              <a:gd name="connsiteX898" fmla="*/ 460781 w 1231020"/>
              <a:gd name="connsiteY898" fmla="*/ 81515 h 1479518"/>
              <a:gd name="connsiteX899" fmla="*/ 460515 w 1231020"/>
              <a:gd name="connsiteY899" fmla="*/ 83877 h 1479518"/>
              <a:gd name="connsiteX900" fmla="*/ 463848 w 1231020"/>
              <a:gd name="connsiteY900" fmla="*/ 88154 h 1479518"/>
              <a:gd name="connsiteX901" fmla="*/ 462239 w 1231020"/>
              <a:gd name="connsiteY901" fmla="*/ 90345 h 1479518"/>
              <a:gd name="connsiteX902" fmla="*/ 460543 w 1231020"/>
              <a:gd name="connsiteY902" fmla="*/ 92135 h 1479518"/>
              <a:gd name="connsiteX903" fmla="*/ 458848 w 1231020"/>
              <a:gd name="connsiteY903" fmla="*/ 92898 h 1479518"/>
              <a:gd name="connsiteX904" fmla="*/ 455247 w 1231020"/>
              <a:gd name="connsiteY904" fmla="*/ 93593 h 1479518"/>
              <a:gd name="connsiteX905" fmla="*/ 452599 w 1231020"/>
              <a:gd name="connsiteY905" fmla="*/ 95545 h 1479518"/>
              <a:gd name="connsiteX906" fmla="*/ 451485 w 1231020"/>
              <a:gd name="connsiteY906" fmla="*/ 97603 h 1479518"/>
              <a:gd name="connsiteX907" fmla="*/ 451275 w 1231020"/>
              <a:gd name="connsiteY907" fmla="*/ 99565 h 1479518"/>
              <a:gd name="connsiteX908" fmla="*/ 450542 w 1231020"/>
              <a:gd name="connsiteY908" fmla="*/ 102080 h 1479518"/>
              <a:gd name="connsiteX909" fmla="*/ 449389 w 1231020"/>
              <a:gd name="connsiteY909" fmla="*/ 105061 h 1479518"/>
              <a:gd name="connsiteX910" fmla="*/ 449161 w 1231020"/>
              <a:gd name="connsiteY910" fmla="*/ 106671 h 1479518"/>
              <a:gd name="connsiteX911" fmla="*/ 446751 w 1231020"/>
              <a:gd name="connsiteY911" fmla="*/ 108271 h 1479518"/>
              <a:gd name="connsiteX912" fmla="*/ 442465 w 1231020"/>
              <a:gd name="connsiteY912" fmla="*/ 113062 h 1479518"/>
              <a:gd name="connsiteX913" fmla="*/ 440303 w 1231020"/>
              <a:gd name="connsiteY913" fmla="*/ 117967 h 1479518"/>
              <a:gd name="connsiteX914" fmla="*/ 443122 w 1231020"/>
              <a:gd name="connsiteY914" fmla="*/ 120634 h 1479518"/>
              <a:gd name="connsiteX915" fmla="*/ 446437 w 1231020"/>
              <a:gd name="connsiteY915" fmla="*/ 122549 h 1479518"/>
              <a:gd name="connsiteX916" fmla="*/ 448846 w 1231020"/>
              <a:gd name="connsiteY916" fmla="*/ 122492 h 1479518"/>
              <a:gd name="connsiteX917" fmla="*/ 448866 w 1231020"/>
              <a:gd name="connsiteY917" fmla="*/ 122977 h 1479518"/>
              <a:gd name="connsiteX918" fmla="*/ 446351 w 1231020"/>
              <a:gd name="connsiteY918" fmla="*/ 124949 h 1479518"/>
              <a:gd name="connsiteX919" fmla="*/ 447913 w 1231020"/>
              <a:gd name="connsiteY919" fmla="*/ 126968 h 1479518"/>
              <a:gd name="connsiteX920" fmla="*/ 450323 w 1231020"/>
              <a:gd name="connsiteY920" fmla="*/ 128854 h 1479518"/>
              <a:gd name="connsiteX921" fmla="*/ 451790 w 1231020"/>
              <a:gd name="connsiteY921" fmla="*/ 129130 h 1479518"/>
              <a:gd name="connsiteX922" fmla="*/ 452866 w 1231020"/>
              <a:gd name="connsiteY922" fmla="*/ 129931 h 1479518"/>
              <a:gd name="connsiteX923" fmla="*/ 450589 w 1231020"/>
              <a:gd name="connsiteY923" fmla="*/ 130378 h 1479518"/>
              <a:gd name="connsiteX924" fmla="*/ 447218 w 1231020"/>
              <a:gd name="connsiteY924" fmla="*/ 130540 h 1479518"/>
              <a:gd name="connsiteX925" fmla="*/ 446570 w 1231020"/>
              <a:gd name="connsiteY925" fmla="*/ 132598 h 1479518"/>
              <a:gd name="connsiteX926" fmla="*/ 446980 w 1231020"/>
              <a:gd name="connsiteY926" fmla="*/ 134969 h 1479518"/>
              <a:gd name="connsiteX927" fmla="*/ 447580 w 1231020"/>
              <a:gd name="connsiteY927" fmla="*/ 137027 h 1479518"/>
              <a:gd name="connsiteX928" fmla="*/ 447161 w 1231020"/>
              <a:gd name="connsiteY928" fmla="*/ 138484 h 1479518"/>
              <a:gd name="connsiteX929" fmla="*/ 445904 w 1231020"/>
              <a:gd name="connsiteY929" fmla="*/ 137484 h 1479518"/>
              <a:gd name="connsiteX930" fmla="*/ 445351 w 1231020"/>
              <a:gd name="connsiteY930" fmla="*/ 135941 h 1479518"/>
              <a:gd name="connsiteX931" fmla="*/ 442456 w 1231020"/>
              <a:gd name="connsiteY931" fmla="*/ 132798 h 1479518"/>
              <a:gd name="connsiteX932" fmla="*/ 440379 w 1231020"/>
              <a:gd name="connsiteY932" fmla="*/ 131836 h 1479518"/>
              <a:gd name="connsiteX933" fmla="*/ 437340 w 1231020"/>
              <a:gd name="connsiteY933" fmla="*/ 131093 h 1479518"/>
              <a:gd name="connsiteX934" fmla="*/ 436426 w 1231020"/>
              <a:gd name="connsiteY934" fmla="*/ 132045 h 1479518"/>
              <a:gd name="connsiteX935" fmla="*/ 436550 w 1231020"/>
              <a:gd name="connsiteY935" fmla="*/ 136836 h 1479518"/>
              <a:gd name="connsiteX936" fmla="*/ 435950 w 1231020"/>
              <a:gd name="connsiteY936" fmla="*/ 139037 h 1479518"/>
              <a:gd name="connsiteX937" fmla="*/ 434873 w 1231020"/>
              <a:gd name="connsiteY937" fmla="*/ 137789 h 1479518"/>
              <a:gd name="connsiteX938" fmla="*/ 434607 w 1231020"/>
              <a:gd name="connsiteY938" fmla="*/ 134284 h 1479518"/>
              <a:gd name="connsiteX939" fmla="*/ 431740 w 1231020"/>
              <a:gd name="connsiteY939" fmla="*/ 131445 h 1479518"/>
              <a:gd name="connsiteX940" fmla="*/ 420443 w 1231020"/>
              <a:gd name="connsiteY940" fmla="*/ 128607 h 1479518"/>
              <a:gd name="connsiteX941" fmla="*/ 418843 w 1231020"/>
              <a:gd name="connsiteY941" fmla="*/ 128426 h 1479518"/>
              <a:gd name="connsiteX942" fmla="*/ 416214 w 1231020"/>
              <a:gd name="connsiteY942" fmla="*/ 128797 h 1479518"/>
              <a:gd name="connsiteX943" fmla="*/ 414414 w 1231020"/>
              <a:gd name="connsiteY943" fmla="*/ 129921 h 1479518"/>
              <a:gd name="connsiteX944" fmla="*/ 414233 w 1231020"/>
              <a:gd name="connsiteY944" fmla="*/ 131026 h 1479518"/>
              <a:gd name="connsiteX945" fmla="*/ 413032 w 1231020"/>
              <a:gd name="connsiteY945" fmla="*/ 131921 h 1479518"/>
              <a:gd name="connsiteX946" fmla="*/ 411080 w 1231020"/>
              <a:gd name="connsiteY946" fmla="*/ 132940 h 1479518"/>
              <a:gd name="connsiteX947" fmla="*/ 409289 w 1231020"/>
              <a:gd name="connsiteY947" fmla="*/ 134503 h 1479518"/>
              <a:gd name="connsiteX948" fmla="*/ 408127 w 1231020"/>
              <a:gd name="connsiteY948" fmla="*/ 135808 h 1479518"/>
              <a:gd name="connsiteX949" fmla="*/ 408070 w 1231020"/>
              <a:gd name="connsiteY949" fmla="*/ 137436 h 1479518"/>
              <a:gd name="connsiteX950" fmla="*/ 409518 w 1231020"/>
              <a:gd name="connsiteY950" fmla="*/ 140494 h 1479518"/>
              <a:gd name="connsiteX951" fmla="*/ 410366 w 1231020"/>
              <a:gd name="connsiteY951" fmla="*/ 141380 h 1479518"/>
              <a:gd name="connsiteX952" fmla="*/ 410251 w 1231020"/>
              <a:gd name="connsiteY952" fmla="*/ 142837 h 1479518"/>
              <a:gd name="connsiteX953" fmla="*/ 408841 w 1231020"/>
              <a:gd name="connsiteY953" fmla="*/ 141322 h 1479518"/>
              <a:gd name="connsiteX954" fmla="*/ 407603 w 1231020"/>
              <a:gd name="connsiteY954" fmla="*/ 140837 h 1479518"/>
              <a:gd name="connsiteX955" fmla="*/ 406432 w 1231020"/>
              <a:gd name="connsiteY955" fmla="*/ 143218 h 1479518"/>
              <a:gd name="connsiteX956" fmla="*/ 405308 w 1231020"/>
              <a:gd name="connsiteY956" fmla="*/ 143694 h 1479518"/>
              <a:gd name="connsiteX957" fmla="*/ 405603 w 1231020"/>
              <a:gd name="connsiteY957" fmla="*/ 137046 h 1479518"/>
              <a:gd name="connsiteX958" fmla="*/ 406775 w 1231020"/>
              <a:gd name="connsiteY958" fmla="*/ 132540 h 1479518"/>
              <a:gd name="connsiteX959" fmla="*/ 407727 w 1231020"/>
              <a:gd name="connsiteY959" fmla="*/ 129883 h 1479518"/>
              <a:gd name="connsiteX960" fmla="*/ 408775 w 1231020"/>
              <a:gd name="connsiteY960" fmla="*/ 127806 h 1479518"/>
              <a:gd name="connsiteX961" fmla="*/ 408270 w 1231020"/>
              <a:gd name="connsiteY961" fmla="*/ 126711 h 1479518"/>
              <a:gd name="connsiteX962" fmla="*/ 400441 w 1231020"/>
              <a:gd name="connsiteY962" fmla="*/ 120491 h 1479518"/>
              <a:gd name="connsiteX963" fmla="*/ 397126 w 1231020"/>
              <a:gd name="connsiteY963" fmla="*/ 115396 h 1479518"/>
              <a:gd name="connsiteX964" fmla="*/ 394697 w 1231020"/>
              <a:gd name="connsiteY964" fmla="*/ 112538 h 1479518"/>
              <a:gd name="connsiteX965" fmla="*/ 390916 w 1231020"/>
              <a:gd name="connsiteY965" fmla="*/ 109785 h 1479518"/>
              <a:gd name="connsiteX966" fmla="*/ 388944 w 1231020"/>
              <a:gd name="connsiteY966" fmla="*/ 108052 h 1479518"/>
              <a:gd name="connsiteX967" fmla="*/ 384553 w 1231020"/>
              <a:gd name="connsiteY967" fmla="*/ 105404 h 1479518"/>
              <a:gd name="connsiteX968" fmla="*/ 379371 w 1231020"/>
              <a:gd name="connsiteY968" fmla="*/ 103565 h 1479518"/>
              <a:gd name="connsiteX969" fmla="*/ 376876 w 1231020"/>
              <a:gd name="connsiteY969" fmla="*/ 101079 h 1479518"/>
              <a:gd name="connsiteX970" fmla="*/ 374123 w 1231020"/>
              <a:gd name="connsiteY970" fmla="*/ 100194 h 1479518"/>
              <a:gd name="connsiteX971" fmla="*/ 370713 w 1231020"/>
              <a:gd name="connsiteY971" fmla="*/ 101403 h 1479518"/>
              <a:gd name="connsiteX972" fmla="*/ 370427 w 1231020"/>
              <a:gd name="connsiteY972" fmla="*/ 103718 h 1479518"/>
              <a:gd name="connsiteX973" fmla="*/ 370856 w 1231020"/>
              <a:gd name="connsiteY973" fmla="*/ 105966 h 1479518"/>
              <a:gd name="connsiteX974" fmla="*/ 368141 w 1231020"/>
              <a:gd name="connsiteY974" fmla="*/ 109642 h 1479518"/>
              <a:gd name="connsiteX975" fmla="*/ 365217 w 1231020"/>
              <a:gd name="connsiteY975" fmla="*/ 111605 h 1479518"/>
              <a:gd name="connsiteX976" fmla="*/ 362884 w 1231020"/>
              <a:gd name="connsiteY976" fmla="*/ 109357 h 1479518"/>
              <a:gd name="connsiteX977" fmla="*/ 360759 w 1231020"/>
              <a:gd name="connsiteY977" fmla="*/ 107718 h 1479518"/>
              <a:gd name="connsiteX978" fmla="*/ 358616 w 1231020"/>
              <a:gd name="connsiteY978" fmla="*/ 108899 h 1479518"/>
              <a:gd name="connsiteX979" fmla="*/ 357968 w 1231020"/>
              <a:gd name="connsiteY979" fmla="*/ 110928 h 1479518"/>
              <a:gd name="connsiteX980" fmla="*/ 356892 w 1231020"/>
              <a:gd name="connsiteY980" fmla="*/ 111681 h 1479518"/>
              <a:gd name="connsiteX981" fmla="*/ 356082 w 1231020"/>
              <a:gd name="connsiteY981" fmla="*/ 110300 h 1479518"/>
              <a:gd name="connsiteX982" fmla="*/ 354911 w 1231020"/>
              <a:gd name="connsiteY982" fmla="*/ 107252 h 1479518"/>
              <a:gd name="connsiteX983" fmla="*/ 353168 w 1231020"/>
              <a:gd name="connsiteY983" fmla="*/ 106042 h 1479518"/>
              <a:gd name="connsiteX984" fmla="*/ 351425 w 1231020"/>
              <a:gd name="connsiteY984" fmla="*/ 106575 h 1479518"/>
              <a:gd name="connsiteX985" fmla="*/ 351949 w 1231020"/>
              <a:gd name="connsiteY985" fmla="*/ 108995 h 1479518"/>
              <a:gd name="connsiteX986" fmla="*/ 352949 w 1231020"/>
              <a:gd name="connsiteY986" fmla="*/ 110328 h 1479518"/>
              <a:gd name="connsiteX987" fmla="*/ 352673 w 1231020"/>
              <a:gd name="connsiteY987" fmla="*/ 112252 h 1479518"/>
              <a:gd name="connsiteX988" fmla="*/ 351415 w 1231020"/>
              <a:gd name="connsiteY988" fmla="*/ 113138 h 1479518"/>
              <a:gd name="connsiteX989" fmla="*/ 351177 w 1231020"/>
              <a:gd name="connsiteY989" fmla="*/ 114957 h 1479518"/>
              <a:gd name="connsiteX990" fmla="*/ 350425 w 1231020"/>
              <a:gd name="connsiteY990" fmla="*/ 117377 h 1479518"/>
              <a:gd name="connsiteX991" fmla="*/ 350539 w 1231020"/>
              <a:gd name="connsiteY991" fmla="*/ 120758 h 1479518"/>
              <a:gd name="connsiteX992" fmla="*/ 348549 w 1231020"/>
              <a:gd name="connsiteY992" fmla="*/ 121473 h 1479518"/>
              <a:gd name="connsiteX993" fmla="*/ 347063 w 1231020"/>
              <a:gd name="connsiteY993" fmla="*/ 124149 h 1479518"/>
              <a:gd name="connsiteX994" fmla="*/ 345986 w 1231020"/>
              <a:gd name="connsiteY994" fmla="*/ 123577 h 1479518"/>
              <a:gd name="connsiteX995" fmla="*/ 345710 w 1231020"/>
              <a:gd name="connsiteY995" fmla="*/ 121834 h 1479518"/>
              <a:gd name="connsiteX996" fmla="*/ 345167 w 1231020"/>
              <a:gd name="connsiteY996" fmla="*/ 120053 h 1479518"/>
              <a:gd name="connsiteX997" fmla="*/ 342995 w 1231020"/>
              <a:gd name="connsiteY997" fmla="*/ 119377 h 1479518"/>
              <a:gd name="connsiteX998" fmla="*/ 342195 w 1231020"/>
              <a:gd name="connsiteY998" fmla="*/ 121034 h 1479518"/>
              <a:gd name="connsiteX999" fmla="*/ 341709 w 1231020"/>
              <a:gd name="connsiteY999" fmla="*/ 121596 h 1479518"/>
              <a:gd name="connsiteX1000" fmla="*/ 340938 w 1231020"/>
              <a:gd name="connsiteY1000" fmla="*/ 121711 h 1479518"/>
              <a:gd name="connsiteX1001" fmla="*/ 341462 w 1231020"/>
              <a:gd name="connsiteY1001" fmla="*/ 120358 h 1479518"/>
              <a:gd name="connsiteX1002" fmla="*/ 341462 w 1231020"/>
              <a:gd name="connsiteY1002" fmla="*/ 117824 h 1479518"/>
              <a:gd name="connsiteX1003" fmla="*/ 342090 w 1231020"/>
              <a:gd name="connsiteY1003" fmla="*/ 115176 h 1479518"/>
              <a:gd name="connsiteX1004" fmla="*/ 340033 w 1231020"/>
              <a:gd name="connsiteY1004" fmla="*/ 114224 h 1479518"/>
              <a:gd name="connsiteX1005" fmla="*/ 339214 w 1231020"/>
              <a:gd name="connsiteY1005" fmla="*/ 114815 h 1479518"/>
              <a:gd name="connsiteX1006" fmla="*/ 339243 w 1231020"/>
              <a:gd name="connsiteY1006" fmla="*/ 117100 h 1479518"/>
              <a:gd name="connsiteX1007" fmla="*/ 338747 w 1231020"/>
              <a:gd name="connsiteY1007" fmla="*/ 120434 h 1479518"/>
              <a:gd name="connsiteX1008" fmla="*/ 336709 w 1231020"/>
              <a:gd name="connsiteY1008" fmla="*/ 120958 h 1479518"/>
              <a:gd name="connsiteX1009" fmla="*/ 334899 w 1231020"/>
              <a:gd name="connsiteY1009" fmla="*/ 122454 h 1479518"/>
              <a:gd name="connsiteX1010" fmla="*/ 332223 w 1231020"/>
              <a:gd name="connsiteY1010" fmla="*/ 122482 h 1479518"/>
              <a:gd name="connsiteX1011" fmla="*/ 330861 w 1231020"/>
              <a:gd name="connsiteY1011" fmla="*/ 123206 h 1479518"/>
              <a:gd name="connsiteX1012" fmla="*/ 330375 w 1231020"/>
              <a:gd name="connsiteY1012" fmla="*/ 124968 h 1479518"/>
              <a:gd name="connsiteX1013" fmla="*/ 328022 w 1231020"/>
              <a:gd name="connsiteY1013" fmla="*/ 126787 h 1479518"/>
              <a:gd name="connsiteX1014" fmla="*/ 328070 w 1231020"/>
              <a:gd name="connsiteY1014" fmla="*/ 128969 h 1479518"/>
              <a:gd name="connsiteX1015" fmla="*/ 329651 w 1231020"/>
              <a:gd name="connsiteY1015" fmla="*/ 131178 h 1479518"/>
              <a:gd name="connsiteX1016" fmla="*/ 329755 w 1231020"/>
              <a:gd name="connsiteY1016" fmla="*/ 133102 h 1479518"/>
              <a:gd name="connsiteX1017" fmla="*/ 333518 w 1231020"/>
              <a:gd name="connsiteY1017" fmla="*/ 135055 h 1479518"/>
              <a:gd name="connsiteX1018" fmla="*/ 333299 w 1231020"/>
              <a:gd name="connsiteY1018" fmla="*/ 137017 h 1479518"/>
              <a:gd name="connsiteX1019" fmla="*/ 332765 w 1231020"/>
              <a:gd name="connsiteY1019" fmla="*/ 137932 h 1479518"/>
              <a:gd name="connsiteX1020" fmla="*/ 331346 w 1231020"/>
              <a:gd name="connsiteY1020" fmla="*/ 137570 h 1479518"/>
              <a:gd name="connsiteX1021" fmla="*/ 328308 w 1231020"/>
              <a:gd name="connsiteY1021" fmla="*/ 135874 h 1479518"/>
              <a:gd name="connsiteX1022" fmla="*/ 325212 w 1231020"/>
              <a:gd name="connsiteY1022" fmla="*/ 135512 h 1479518"/>
              <a:gd name="connsiteX1023" fmla="*/ 324278 w 1231020"/>
              <a:gd name="connsiteY1023" fmla="*/ 134731 h 1479518"/>
              <a:gd name="connsiteX1024" fmla="*/ 323907 w 1231020"/>
              <a:gd name="connsiteY1024" fmla="*/ 135293 h 1479518"/>
              <a:gd name="connsiteX1025" fmla="*/ 323888 w 1231020"/>
              <a:gd name="connsiteY1025" fmla="*/ 136598 h 1479518"/>
              <a:gd name="connsiteX1026" fmla="*/ 322688 w 1231020"/>
              <a:gd name="connsiteY1026" fmla="*/ 137551 h 1479518"/>
              <a:gd name="connsiteX1027" fmla="*/ 320964 w 1231020"/>
              <a:gd name="connsiteY1027" fmla="*/ 137646 h 1479518"/>
              <a:gd name="connsiteX1028" fmla="*/ 318954 w 1231020"/>
              <a:gd name="connsiteY1028" fmla="*/ 139046 h 1479518"/>
              <a:gd name="connsiteX1029" fmla="*/ 320383 w 1231020"/>
              <a:gd name="connsiteY1029" fmla="*/ 141237 h 1479518"/>
              <a:gd name="connsiteX1030" fmla="*/ 320126 w 1231020"/>
              <a:gd name="connsiteY1030" fmla="*/ 142104 h 1479518"/>
              <a:gd name="connsiteX1031" fmla="*/ 320830 w 1231020"/>
              <a:gd name="connsiteY1031" fmla="*/ 143151 h 1479518"/>
              <a:gd name="connsiteX1032" fmla="*/ 323898 w 1231020"/>
              <a:gd name="connsiteY1032" fmla="*/ 143342 h 1479518"/>
              <a:gd name="connsiteX1033" fmla="*/ 325202 w 1231020"/>
              <a:gd name="connsiteY1033" fmla="*/ 143066 h 1479518"/>
              <a:gd name="connsiteX1034" fmla="*/ 325336 w 1231020"/>
              <a:gd name="connsiteY1034" fmla="*/ 144932 h 1479518"/>
              <a:gd name="connsiteX1035" fmla="*/ 324945 w 1231020"/>
              <a:gd name="connsiteY1035" fmla="*/ 146799 h 1479518"/>
              <a:gd name="connsiteX1036" fmla="*/ 323698 w 1231020"/>
              <a:gd name="connsiteY1036" fmla="*/ 147466 h 1479518"/>
              <a:gd name="connsiteX1037" fmla="*/ 322507 w 1231020"/>
              <a:gd name="connsiteY1037" fmla="*/ 145752 h 1479518"/>
              <a:gd name="connsiteX1038" fmla="*/ 316592 w 1231020"/>
              <a:gd name="connsiteY1038" fmla="*/ 142465 h 1479518"/>
              <a:gd name="connsiteX1039" fmla="*/ 315040 w 1231020"/>
              <a:gd name="connsiteY1039" fmla="*/ 142151 h 1479518"/>
              <a:gd name="connsiteX1040" fmla="*/ 314716 w 1231020"/>
              <a:gd name="connsiteY1040" fmla="*/ 143180 h 1479518"/>
              <a:gd name="connsiteX1041" fmla="*/ 314992 w 1231020"/>
              <a:gd name="connsiteY1041" fmla="*/ 144523 h 1479518"/>
              <a:gd name="connsiteX1042" fmla="*/ 313744 w 1231020"/>
              <a:gd name="connsiteY1042" fmla="*/ 146152 h 1479518"/>
              <a:gd name="connsiteX1043" fmla="*/ 311544 w 1231020"/>
              <a:gd name="connsiteY1043" fmla="*/ 148285 h 1479518"/>
              <a:gd name="connsiteX1044" fmla="*/ 310049 w 1231020"/>
              <a:gd name="connsiteY1044" fmla="*/ 147704 h 1479518"/>
              <a:gd name="connsiteX1045" fmla="*/ 308277 w 1231020"/>
              <a:gd name="connsiteY1045" fmla="*/ 148209 h 1479518"/>
              <a:gd name="connsiteX1046" fmla="*/ 307134 w 1231020"/>
              <a:gd name="connsiteY1046" fmla="*/ 151857 h 1479518"/>
              <a:gd name="connsiteX1047" fmla="*/ 306734 w 1231020"/>
              <a:gd name="connsiteY1047" fmla="*/ 155505 h 1479518"/>
              <a:gd name="connsiteX1048" fmla="*/ 308696 w 1231020"/>
              <a:gd name="connsiteY1048" fmla="*/ 158058 h 1479518"/>
              <a:gd name="connsiteX1049" fmla="*/ 310010 w 1231020"/>
              <a:gd name="connsiteY1049" fmla="*/ 161420 h 1479518"/>
              <a:gd name="connsiteX1050" fmla="*/ 312744 w 1231020"/>
              <a:gd name="connsiteY1050" fmla="*/ 157286 h 1479518"/>
              <a:gd name="connsiteX1051" fmla="*/ 313858 w 1231020"/>
              <a:gd name="connsiteY1051" fmla="*/ 156810 h 1479518"/>
              <a:gd name="connsiteX1052" fmla="*/ 313868 w 1231020"/>
              <a:gd name="connsiteY1052" fmla="*/ 158601 h 1479518"/>
              <a:gd name="connsiteX1053" fmla="*/ 312801 w 1231020"/>
              <a:gd name="connsiteY1053" fmla="*/ 160458 h 1479518"/>
              <a:gd name="connsiteX1054" fmla="*/ 312172 w 1231020"/>
              <a:gd name="connsiteY1054" fmla="*/ 162744 h 1479518"/>
              <a:gd name="connsiteX1055" fmla="*/ 311963 w 1231020"/>
              <a:gd name="connsiteY1055" fmla="*/ 165326 h 1479518"/>
              <a:gd name="connsiteX1056" fmla="*/ 310172 w 1231020"/>
              <a:gd name="connsiteY1056" fmla="*/ 165392 h 1479518"/>
              <a:gd name="connsiteX1057" fmla="*/ 308163 w 1231020"/>
              <a:gd name="connsiteY1057" fmla="*/ 165049 h 1479518"/>
              <a:gd name="connsiteX1058" fmla="*/ 307677 w 1231020"/>
              <a:gd name="connsiteY1058" fmla="*/ 165868 h 1479518"/>
              <a:gd name="connsiteX1059" fmla="*/ 306924 w 1231020"/>
              <a:gd name="connsiteY1059" fmla="*/ 167793 h 1479518"/>
              <a:gd name="connsiteX1060" fmla="*/ 307362 w 1231020"/>
              <a:gd name="connsiteY1060" fmla="*/ 170450 h 1479518"/>
              <a:gd name="connsiteX1061" fmla="*/ 308696 w 1231020"/>
              <a:gd name="connsiteY1061" fmla="*/ 171450 h 1479518"/>
              <a:gd name="connsiteX1062" fmla="*/ 311791 w 1231020"/>
              <a:gd name="connsiteY1062" fmla="*/ 171355 h 1479518"/>
              <a:gd name="connsiteX1063" fmla="*/ 314430 w 1231020"/>
              <a:gd name="connsiteY1063" fmla="*/ 171545 h 1479518"/>
              <a:gd name="connsiteX1064" fmla="*/ 316782 w 1231020"/>
              <a:gd name="connsiteY1064" fmla="*/ 172508 h 1479518"/>
              <a:gd name="connsiteX1065" fmla="*/ 317173 w 1231020"/>
              <a:gd name="connsiteY1065" fmla="*/ 173317 h 1479518"/>
              <a:gd name="connsiteX1066" fmla="*/ 315049 w 1231020"/>
              <a:gd name="connsiteY1066" fmla="*/ 172860 h 1479518"/>
              <a:gd name="connsiteX1067" fmla="*/ 310705 w 1231020"/>
              <a:gd name="connsiteY1067" fmla="*/ 173107 h 1479518"/>
              <a:gd name="connsiteX1068" fmla="*/ 308639 w 1231020"/>
              <a:gd name="connsiteY1068" fmla="*/ 172746 h 1479518"/>
              <a:gd name="connsiteX1069" fmla="*/ 304533 w 1231020"/>
              <a:gd name="connsiteY1069" fmla="*/ 172993 h 1479518"/>
              <a:gd name="connsiteX1070" fmla="*/ 301485 w 1231020"/>
              <a:gd name="connsiteY1070" fmla="*/ 171479 h 1479518"/>
              <a:gd name="connsiteX1071" fmla="*/ 299981 w 1231020"/>
              <a:gd name="connsiteY1071" fmla="*/ 169964 h 1479518"/>
              <a:gd name="connsiteX1072" fmla="*/ 297704 w 1231020"/>
              <a:gd name="connsiteY1072" fmla="*/ 169574 h 1479518"/>
              <a:gd name="connsiteX1073" fmla="*/ 295484 w 1231020"/>
              <a:gd name="connsiteY1073" fmla="*/ 170183 h 1479518"/>
              <a:gd name="connsiteX1074" fmla="*/ 294246 w 1231020"/>
              <a:gd name="connsiteY1074" fmla="*/ 172308 h 1479518"/>
              <a:gd name="connsiteX1075" fmla="*/ 292751 w 1231020"/>
              <a:gd name="connsiteY1075" fmla="*/ 172822 h 1479518"/>
              <a:gd name="connsiteX1076" fmla="*/ 289274 w 1231020"/>
              <a:gd name="connsiteY1076" fmla="*/ 167564 h 1479518"/>
              <a:gd name="connsiteX1077" fmla="*/ 287093 w 1231020"/>
              <a:gd name="connsiteY1077" fmla="*/ 167212 h 1479518"/>
              <a:gd name="connsiteX1078" fmla="*/ 286017 w 1231020"/>
              <a:gd name="connsiteY1078" fmla="*/ 168440 h 1479518"/>
              <a:gd name="connsiteX1079" fmla="*/ 287064 w 1231020"/>
              <a:gd name="connsiteY1079" fmla="*/ 171736 h 1479518"/>
              <a:gd name="connsiteX1080" fmla="*/ 286512 w 1231020"/>
              <a:gd name="connsiteY1080" fmla="*/ 173765 h 1479518"/>
              <a:gd name="connsiteX1081" fmla="*/ 285322 w 1231020"/>
              <a:gd name="connsiteY1081" fmla="*/ 175279 h 1479518"/>
              <a:gd name="connsiteX1082" fmla="*/ 283816 w 1231020"/>
              <a:gd name="connsiteY1082" fmla="*/ 175184 h 1479518"/>
              <a:gd name="connsiteX1083" fmla="*/ 282883 w 1231020"/>
              <a:gd name="connsiteY1083" fmla="*/ 175822 h 1479518"/>
              <a:gd name="connsiteX1084" fmla="*/ 283626 w 1231020"/>
              <a:gd name="connsiteY1084" fmla="*/ 177213 h 1479518"/>
              <a:gd name="connsiteX1085" fmla="*/ 286007 w 1231020"/>
              <a:gd name="connsiteY1085" fmla="*/ 180747 h 1479518"/>
              <a:gd name="connsiteX1086" fmla="*/ 287960 w 1231020"/>
              <a:gd name="connsiteY1086" fmla="*/ 182289 h 1479518"/>
              <a:gd name="connsiteX1087" fmla="*/ 289693 w 1231020"/>
              <a:gd name="connsiteY1087" fmla="*/ 184433 h 1479518"/>
              <a:gd name="connsiteX1088" fmla="*/ 290579 w 1231020"/>
              <a:gd name="connsiteY1088" fmla="*/ 186280 h 1479518"/>
              <a:gd name="connsiteX1089" fmla="*/ 292675 w 1231020"/>
              <a:gd name="connsiteY1089" fmla="*/ 186195 h 1479518"/>
              <a:gd name="connsiteX1090" fmla="*/ 293161 w 1231020"/>
              <a:gd name="connsiteY1090" fmla="*/ 187690 h 1479518"/>
              <a:gd name="connsiteX1091" fmla="*/ 291960 w 1231020"/>
              <a:gd name="connsiteY1091" fmla="*/ 189862 h 1479518"/>
              <a:gd name="connsiteX1092" fmla="*/ 291998 w 1231020"/>
              <a:gd name="connsiteY1092" fmla="*/ 193310 h 1479518"/>
              <a:gd name="connsiteX1093" fmla="*/ 291141 w 1231020"/>
              <a:gd name="connsiteY1093" fmla="*/ 193491 h 1479518"/>
              <a:gd name="connsiteX1094" fmla="*/ 289932 w 1231020"/>
              <a:gd name="connsiteY1094" fmla="*/ 192729 h 1479518"/>
              <a:gd name="connsiteX1095" fmla="*/ 287531 w 1231020"/>
              <a:gd name="connsiteY1095" fmla="*/ 190605 h 1479518"/>
              <a:gd name="connsiteX1096" fmla="*/ 286293 w 1231020"/>
              <a:gd name="connsiteY1096" fmla="*/ 190195 h 1479518"/>
              <a:gd name="connsiteX1097" fmla="*/ 285655 w 1231020"/>
              <a:gd name="connsiteY1097" fmla="*/ 190805 h 1479518"/>
              <a:gd name="connsiteX1098" fmla="*/ 285455 w 1231020"/>
              <a:gd name="connsiteY1098" fmla="*/ 192262 h 1479518"/>
              <a:gd name="connsiteX1099" fmla="*/ 286035 w 1231020"/>
              <a:gd name="connsiteY1099" fmla="*/ 196072 h 1479518"/>
              <a:gd name="connsiteX1100" fmla="*/ 284807 w 1231020"/>
              <a:gd name="connsiteY1100" fmla="*/ 201511 h 1479518"/>
              <a:gd name="connsiteX1101" fmla="*/ 285055 w 1231020"/>
              <a:gd name="connsiteY1101" fmla="*/ 203102 h 1479518"/>
              <a:gd name="connsiteX1102" fmla="*/ 284836 w 1231020"/>
              <a:gd name="connsiteY1102" fmla="*/ 204454 h 1479518"/>
              <a:gd name="connsiteX1103" fmla="*/ 283826 w 1231020"/>
              <a:gd name="connsiteY1103" fmla="*/ 203473 h 1479518"/>
              <a:gd name="connsiteX1104" fmla="*/ 282587 w 1231020"/>
              <a:gd name="connsiteY1104" fmla="*/ 201368 h 1479518"/>
              <a:gd name="connsiteX1105" fmla="*/ 280025 w 1231020"/>
              <a:gd name="connsiteY1105" fmla="*/ 198101 h 1479518"/>
              <a:gd name="connsiteX1106" fmla="*/ 276892 w 1231020"/>
              <a:gd name="connsiteY1106" fmla="*/ 190986 h 1479518"/>
              <a:gd name="connsiteX1107" fmla="*/ 273577 w 1231020"/>
              <a:gd name="connsiteY1107" fmla="*/ 186166 h 1479518"/>
              <a:gd name="connsiteX1108" fmla="*/ 271777 w 1231020"/>
              <a:gd name="connsiteY1108" fmla="*/ 182061 h 1479518"/>
              <a:gd name="connsiteX1109" fmla="*/ 269005 w 1231020"/>
              <a:gd name="connsiteY1109" fmla="*/ 174336 h 1479518"/>
              <a:gd name="connsiteX1110" fmla="*/ 267567 w 1231020"/>
              <a:gd name="connsiteY1110" fmla="*/ 174222 h 1479518"/>
              <a:gd name="connsiteX1111" fmla="*/ 265729 w 1231020"/>
              <a:gd name="connsiteY1111" fmla="*/ 177546 h 1479518"/>
              <a:gd name="connsiteX1112" fmla="*/ 263700 w 1231020"/>
              <a:gd name="connsiteY1112" fmla="*/ 181918 h 1479518"/>
              <a:gd name="connsiteX1113" fmla="*/ 262318 w 1231020"/>
              <a:gd name="connsiteY1113" fmla="*/ 184071 h 1479518"/>
              <a:gd name="connsiteX1114" fmla="*/ 259042 w 1231020"/>
              <a:gd name="connsiteY1114" fmla="*/ 186214 h 1479518"/>
              <a:gd name="connsiteX1115" fmla="*/ 257023 w 1231020"/>
              <a:gd name="connsiteY1115" fmla="*/ 188386 h 1479518"/>
              <a:gd name="connsiteX1116" fmla="*/ 254603 w 1231020"/>
              <a:gd name="connsiteY1116" fmla="*/ 189147 h 1479518"/>
              <a:gd name="connsiteX1117" fmla="*/ 251946 w 1231020"/>
              <a:gd name="connsiteY1117" fmla="*/ 191624 h 1479518"/>
              <a:gd name="connsiteX1118" fmla="*/ 250031 w 1231020"/>
              <a:gd name="connsiteY1118" fmla="*/ 193748 h 1479518"/>
              <a:gd name="connsiteX1119" fmla="*/ 247345 w 1231020"/>
              <a:gd name="connsiteY1119" fmla="*/ 198701 h 1479518"/>
              <a:gd name="connsiteX1120" fmla="*/ 246888 w 1231020"/>
              <a:gd name="connsiteY1120" fmla="*/ 201892 h 1479518"/>
              <a:gd name="connsiteX1121" fmla="*/ 247002 w 1231020"/>
              <a:gd name="connsiteY1121" fmla="*/ 205255 h 1479518"/>
              <a:gd name="connsiteX1122" fmla="*/ 248174 w 1231020"/>
              <a:gd name="connsiteY1122" fmla="*/ 210026 h 1479518"/>
              <a:gd name="connsiteX1123" fmla="*/ 249412 w 1231020"/>
              <a:gd name="connsiteY1123" fmla="*/ 216960 h 1479518"/>
              <a:gd name="connsiteX1124" fmla="*/ 251231 w 1231020"/>
              <a:gd name="connsiteY1124" fmla="*/ 217703 h 1479518"/>
              <a:gd name="connsiteX1125" fmla="*/ 252698 w 1231020"/>
              <a:gd name="connsiteY1125" fmla="*/ 218875 h 1479518"/>
              <a:gd name="connsiteX1126" fmla="*/ 252289 w 1231020"/>
              <a:gd name="connsiteY1126" fmla="*/ 220971 h 1479518"/>
              <a:gd name="connsiteX1127" fmla="*/ 250060 w 1231020"/>
              <a:gd name="connsiteY1127" fmla="*/ 222295 h 1479518"/>
              <a:gd name="connsiteX1128" fmla="*/ 243221 w 1231020"/>
              <a:gd name="connsiteY1128" fmla="*/ 228857 h 1479518"/>
              <a:gd name="connsiteX1129" fmla="*/ 238620 w 1231020"/>
              <a:gd name="connsiteY1129" fmla="*/ 231201 h 1479518"/>
              <a:gd name="connsiteX1130" fmla="*/ 237306 w 1231020"/>
              <a:gd name="connsiteY1130" fmla="*/ 232848 h 1479518"/>
              <a:gd name="connsiteX1131" fmla="*/ 235620 w 1231020"/>
              <a:gd name="connsiteY1131" fmla="*/ 236325 h 1479518"/>
              <a:gd name="connsiteX1132" fmla="*/ 233182 w 1231020"/>
              <a:gd name="connsiteY1132" fmla="*/ 240716 h 1479518"/>
              <a:gd name="connsiteX1133" fmla="*/ 232077 w 1231020"/>
              <a:gd name="connsiteY1133" fmla="*/ 243488 h 1479518"/>
              <a:gd name="connsiteX1134" fmla="*/ 229514 w 1231020"/>
              <a:gd name="connsiteY1134" fmla="*/ 248860 h 1479518"/>
              <a:gd name="connsiteX1135" fmla="*/ 225343 w 1231020"/>
              <a:gd name="connsiteY1135" fmla="*/ 254860 h 1479518"/>
              <a:gd name="connsiteX1136" fmla="*/ 221123 w 1231020"/>
              <a:gd name="connsiteY1136" fmla="*/ 259318 h 1479518"/>
              <a:gd name="connsiteX1137" fmla="*/ 216255 w 1231020"/>
              <a:gd name="connsiteY1137" fmla="*/ 262890 h 1479518"/>
              <a:gd name="connsiteX1138" fmla="*/ 213065 w 1231020"/>
              <a:gd name="connsiteY1138" fmla="*/ 264595 h 1479518"/>
              <a:gd name="connsiteX1139" fmla="*/ 201177 w 1231020"/>
              <a:gd name="connsiteY1139" fmla="*/ 269586 h 1479518"/>
              <a:gd name="connsiteX1140" fmla="*/ 194834 w 1231020"/>
              <a:gd name="connsiteY1140" fmla="*/ 271491 h 1479518"/>
              <a:gd name="connsiteX1141" fmla="*/ 183375 w 1231020"/>
              <a:gd name="connsiteY1141" fmla="*/ 272882 h 1479518"/>
              <a:gd name="connsiteX1142" fmla="*/ 178518 w 1231020"/>
              <a:gd name="connsiteY1142" fmla="*/ 275139 h 1479518"/>
              <a:gd name="connsiteX1143" fmla="*/ 172441 w 1231020"/>
              <a:gd name="connsiteY1143" fmla="*/ 274406 h 1479518"/>
              <a:gd name="connsiteX1144" fmla="*/ 165640 w 1231020"/>
              <a:gd name="connsiteY1144" fmla="*/ 273920 h 1479518"/>
              <a:gd name="connsiteX1145" fmla="*/ 156200 w 1231020"/>
              <a:gd name="connsiteY1145" fmla="*/ 281464 h 1479518"/>
              <a:gd name="connsiteX1146" fmla="*/ 148371 w 1231020"/>
              <a:gd name="connsiteY1146" fmla="*/ 283302 h 1479518"/>
              <a:gd name="connsiteX1147" fmla="*/ 141437 w 1231020"/>
              <a:gd name="connsiteY1147" fmla="*/ 284684 h 1479518"/>
              <a:gd name="connsiteX1148" fmla="*/ 138456 w 1231020"/>
              <a:gd name="connsiteY1148" fmla="*/ 285922 h 1479518"/>
              <a:gd name="connsiteX1149" fmla="*/ 131636 w 1231020"/>
              <a:gd name="connsiteY1149" fmla="*/ 290274 h 1479518"/>
              <a:gd name="connsiteX1150" fmla="*/ 127664 w 1231020"/>
              <a:gd name="connsiteY1150" fmla="*/ 292265 h 1479518"/>
              <a:gd name="connsiteX1151" fmla="*/ 120253 w 1231020"/>
              <a:gd name="connsiteY1151" fmla="*/ 294494 h 1479518"/>
              <a:gd name="connsiteX1152" fmla="*/ 117214 w 1231020"/>
              <a:gd name="connsiteY1152" fmla="*/ 294265 h 1479518"/>
              <a:gd name="connsiteX1153" fmla="*/ 113109 w 1231020"/>
              <a:gd name="connsiteY1153" fmla="*/ 292217 h 1479518"/>
              <a:gd name="connsiteX1154" fmla="*/ 109271 w 1231020"/>
              <a:gd name="connsiteY1154" fmla="*/ 292694 h 1479518"/>
              <a:gd name="connsiteX1155" fmla="*/ 105023 w 1231020"/>
              <a:gd name="connsiteY1155" fmla="*/ 292399 h 1479518"/>
              <a:gd name="connsiteX1156" fmla="*/ 101555 w 1231020"/>
              <a:gd name="connsiteY1156" fmla="*/ 292589 h 1479518"/>
              <a:gd name="connsiteX1157" fmla="*/ 98860 w 1231020"/>
              <a:gd name="connsiteY1157" fmla="*/ 294285 h 1479518"/>
              <a:gd name="connsiteX1158" fmla="*/ 82963 w 1231020"/>
              <a:gd name="connsiteY1158" fmla="*/ 303295 h 1479518"/>
              <a:gd name="connsiteX1159" fmla="*/ 79820 w 1231020"/>
              <a:gd name="connsiteY1159" fmla="*/ 305753 h 1479518"/>
              <a:gd name="connsiteX1160" fmla="*/ 76552 w 1231020"/>
              <a:gd name="connsiteY1160" fmla="*/ 309324 h 1479518"/>
              <a:gd name="connsiteX1161" fmla="*/ 71866 w 1231020"/>
              <a:gd name="connsiteY1161" fmla="*/ 312629 h 1479518"/>
              <a:gd name="connsiteX1162" fmla="*/ 68123 w 1231020"/>
              <a:gd name="connsiteY1162" fmla="*/ 316440 h 1479518"/>
              <a:gd name="connsiteX1163" fmla="*/ 60255 w 1231020"/>
              <a:gd name="connsiteY1163" fmla="*/ 320412 h 1479518"/>
              <a:gd name="connsiteX1164" fmla="*/ 52159 w 1231020"/>
              <a:gd name="connsiteY1164" fmla="*/ 323421 h 1479518"/>
              <a:gd name="connsiteX1165" fmla="*/ 48158 w 1231020"/>
              <a:gd name="connsiteY1165" fmla="*/ 325926 h 1479518"/>
              <a:gd name="connsiteX1166" fmla="*/ 45311 w 1231020"/>
              <a:gd name="connsiteY1166" fmla="*/ 329327 h 1479518"/>
              <a:gd name="connsiteX1167" fmla="*/ 40348 w 1231020"/>
              <a:gd name="connsiteY1167" fmla="*/ 338471 h 1479518"/>
              <a:gd name="connsiteX1168" fmla="*/ 39300 w 1231020"/>
              <a:gd name="connsiteY1168" fmla="*/ 340785 h 1479518"/>
              <a:gd name="connsiteX1169" fmla="*/ 37319 w 1231020"/>
              <a:gd name="connsiteY1169" fmla="*/ 343196 h 1479518"/>
              <a:gd name="connsiteX1170" fmla="*/ 34690 w 1231020"/>
              <a:gd name="connsiteY1170" fmla="*/ 344072 h 1479518"/>
              <a:gd name="connsiteX1171" fmla="*/ 32985 w 1231020"/>
              <a:gd name="connsiteY1171" fmla="*/ 344853 h 1479518"/>
              <a:gd name="connsiteX1172" fmla="*/ 33585 w 1231020"/>
              <a:gd name="connsiteY1172" fmla="*/ 340262 h 1479518"/>
              <a:gd name="connsiteX1173" fmla="*/ 31690 w 1231020"/>
              <a:gd name="connsiteY1173" fmla="*/ 336185 h 1479518"/>
              <a:gd name="connsiteX1174" fmla="*/ 33023 w 1231020"/>
              <a:gd name="connsiteY1174" fmla="*/ 328403 h 1479518"/>
              <a:gd name="connsiteX1175" fmla="*/ 32528 w 1231020"/>
              <a:gd name="connsiteY1175" fmla="*/ 326079 h 1479518"/>
              <a:gd name="connsiteX1176" fmla="*/ 29823 w 1231020"/>
              <a:gd name="connsiteY1176" fmla="*/ 327594 h 1479518"/>
              <a:gd name="connsiteX1177" fmla="*/ 28099 w 1231020"/>
              <a:gd name="connsiteY1177" fmla="*/ 329251 h 1479518"/>
              <a:gd name="connsiteX1178" fmla="*/ 23727 w 1231020"/>
              <a:gd name="connsiteY1178" fmla="*/ 340528 h 1479518"/>
              <a:gd name="connsiteX1179" fmla="*/ 20736 w 1231020"/>
              <a:gd name="connsiteY1179" fmla="*/ 349320 h 1479518"/>
              <a:gd name="connsiteX1180" fmla="*/ 23003 w 1231020"/>
              <a:gd name="connsiteY1180" fmla="*/ 354368 h 1479518"/>
              <a:gd name="connsiteX1181" fmla="*/ 23736 w 1231020"/>
              <a:gd name="connsiteY1181" fmla="*/ 357302 h 1479518"/>
              <a:gd name="connsiteX1182" fmla="*/ 23727 w 1231020"/>
              <a:gd name="connsiteY1182" fmla="*/ 360454 h 1479518"/>
              <a:gd name="connsiteX1183" fmla="*/ 22927 w 1231020"/>
              <a:gd name="connsiteY1183" fmla="*/ 364988 h 1479518"/>
              <a:gd name="connsiteX1184" fmla="*/ 22984 w 1231020"/>
              <a:gd name="connsiteY1184" fmla="*/ 367941 h 1479518"/>
              <a:gd name="connsiteX1185" fmla="*/ 22717 w 1231020"/>
              <a:gd name="connsiteY1185" fmla="*/ 371875 h 1479518"/>
              <a:gd name="connsiteX1186" fmla="*/ 17269 w 1231020"/>
              <a:gd name="connsiteY1186" fmla="*/ 381000 h 1479518"/>
              <a:gd name="connsiteX1187" fmla="*/ 15573 w 1231020"/>
              <a:gd name="connsiteY1187" fmla="*/ 384972 h 1479518"/>
              <a:gd name="connsiteX1188" fmla="*/ 13745 w 1231020"/>
              <a:gd name="connsiteY1188" fmla="*/ 392611 h 1479518"/>
              <a:gd name="connsiteX1189" fmla="*/ 13525 w 1231020"/>
              <a:gd name="connsiteY1189" fmla="*/ 396155 h 1479518"/>
              <a:gd name="connsiteX1190" fmla="*/ 13659 w 1231020"/>
              <a:gd name="connsiteY1190" fmla="*/ 401460 h 1479518"/>
              <a:gd name="connsiteX1191" fmla="*/ 15954 w 1231020"/>
              <a:gd name="connsiteY1191" fmla="*/ 406108 h 1479518"/>
              <a:gd name="connsiteX1192" fmla="*/ 17707 w 1231020"/>
              <a:gd name="connsiteY1192" fmla="*/ 408985 h 1479518"/>
              <a:gd name="connsiteX1193" fmla="*/ 20421 w 1231020"/>
              <a:gd name="connsiteY1193" fmla="*/ 417310 h 1479518"/>
              <a:gd name="connsiteX1194" fmla="*/ 23679 w 1231020"/>
              <a:gd name="connsiteY1194" fmla="*/ 422844 h 1479518"/>
              <a:gd name="connsiteX1195" fmla="*/ 29042 w 1231020"/>
              <a:gd name="connsiteY1195" fmla="*/ 433997 h 1479518"/>
              <a:gd name="connsiteX1196" fmla="*/ 34957 w 1231020"/>
              <a:gd name="connsiteY1196" fmla="*/ 443046 h 1479518"/>
              <a:gd name="connsiteX1197" fmla="*/ 35338 w 1231020"/>
              <a:gd name="connsiteY1197" fmla="*/ 446513 h 1479518"/>
              <a:gd name="connsiteX1198" fmla="*/ 34671 w 1231020"/>
              <a:gd name="connsiteY1198" fmla="*/ 451180 h 1479518"/>
              <a:gd name="connsiteX1199" fmla="*/ 34995 w 1231020"/>
              <a:gd name="connsiteY1199" fmla="*/ 456010 h 1479518"/>
              <a:gd name="connsiteX1200" fmla="*/ 33937 w 1231020"/>
              <a:gd name="connsiteY1200" fmla="*/ 457429 h 1479518"/>
              <a:gd name="connsiteX1201" fmla="*/ 31652 w 1231020"/>
              <a:gd name="connsiteY1201" fmla="*/ 459096 h 1479518"/>
              <a:gd name="connsiteX1202" fmla="*/ 29032 w 1231020"/>
              <a:gd name="connsiteY1202" fmla="*/ 456953 h 1479518"/>
              <a:gd name="connsiteX1203" fmla="*/ 27699 w 1231020"/>
              <a:gd name="connsiteY1203" fmla="*/ 455095 h 1479518"/>
              <a:gd name="connsiteX1204" fmla="*/ 26022 w 1231020"/>
              <a:gd name="connsiteY1204" fmla="*/ 448256 h 1479518"/>
              <a:gd name="connsiteX1205" fmla="*/ 25336 w 1231020"/>
              <a:gd name="connsiteY1205" fmla="*/ 447865 h 1479518"/>
              <a:gd name="connsiteX1206" fmla="*/ 24212 w 1231020"/>
              <a:gd name="connsiteY1206" fmla="*/ 450857 h 1479518"/>
              <a:gd name="connsiteX1207" fmla="*/ 22974 w 1231020"/>
              <a:gd name="connsiteY1207" fmla="*/ 452162 h 1479518"/>
              <a:gd name="connsiteX1208" fmla="*/ 21850 w 1231020"/>
              <a:gd name="connsiteY1208" fmla="*/ 451276 h 1479518"/>
              <a:gd name="connsiteX1209" fmla="*/ 20993 w 1231020"/>
              <a:gd name="connsiteY1209" fmla="*/ 450142 h 1479518"/>
              <a:gd name="connsiteX1210" fmla="*/ 20784 w 1231020"/>
              <a:gd name="connsiteY1210" fmla="*/ 448961 h 1479518"/>
              <a:gd name="connsiteX1211" fmla="*/ 21164 w 1231020"/>
              <a:gd name="connsiteY1211" fmla="*/ 447551 h 1479518"/>
              <a:gd name="connsiteX1212" fmla="*/ 21574 w 1231020"/>
              <a:gd name="connsiteY1212" fmla="*/ 442427 h 1479518"/>
              <a:gd name="connsiteX1213" fmla="*/ 19117 w 1231020"/>
              <a:gd name="connsiteY1213" fmla="*/ 439503 h 1479518"/>
              <a:gd name="connsiteX1214" fmla="*/ 16936 w 1231020"/>
              <a:gd name="connsiteY1214" fmla="*/ 436360 h 1479518"/>
              <a:gd name="connsiteX1215" fmla="*/ 14583 w 1231020"/>
              <a:gd name="connsiteY1215" fmla="*/ 435588 h 1479518"/>
              <a:gd name="connsiteX1216" fmla="*/ 13135 w 1231020"/>
              <a:gd name="connsiteY1216" fmla="*/ 437007 h 1479518"/>
              <a:gd name="connsiteX1217" fmla="*/ 13088 w 1231020"/>
              <a:gd name="connsiteY1217" fmla="*/ 438960 h 1479518"/>
              <a:gd name="connsiteX1218" fmla="*/ 16240 w 1231020"/>
              <a:gd name="connsiteY1218" fmla="*/ 444427 h 1479518"/>
              <a:gd name="connsiteX1219" fmla="*/ 18269 w 1231020"/>
              <a:gd name="connsiteY1219" fmla="*/ 450352 h 1479518"/>
              <a:gd name="connsiteX1220" fmla="*/ 21403 w 1231020"/>
              <a:gd name="connsiteY1220" fmla="*/ 454057 h 1479518"/>
              <a:gd name="connsiteX1221" fmla="*/ 23250 w 1231020"/>
              <a:gd name="connsiteY1221" fmla="*/ 455009 h 1479518"/>
              <a:gd name="connsiteX1222" fmla="*/ 25318 w 1231020"/>
              <a:gd name="connsiteY1222" fmla="*/ 457267 h 1479518"/>
              <a:gd name="connsiteX1223" fmla="*/ 24870 w 1231020"/>
              <a:gd name="connsiteY1223" fmla="*/ 462267 h 1479518"/>
              <a:gd name="connsiteX1224" fmla="*/ 23374 w 1231020"/>
              <a:gd name="connsiteY1224" fmla="*/ 464134 h 1479518"/>
              <a:gd name="connsiteX1225" fmla="*/ 22127 w 1231020"/>
              <a:gd name="connsiteY1225" fmla="*/ 465087 h 1479518"/>
              <a:gd name="connsiteX1226" fmla="*/ 18059 w 1231020"/>
              <a:gd name="connsiteY1226" fmla="*/ 463982 h 1479518"/>
              <a:gd name="connsiteX1227" fmla="*/ 17116 w 1231020"/>
              <a:gd name="connsiteY1227" fmla="*/ 460382 h 1479518"/>
              <a:gd name="connsiteX1228" fmla="*/ 13935 w 1231020"/>
              <a:gd name="connsiteY1228" fmla="*/ 453305 h 1479518"/>
              <a:gd name="connsiteX1229" fmla="*/ 12906 w 1231020"/>
              <a:gd name="connsiteY1229" fmla="*/ 450561 h 1479518"/>
              <a:gd name="connsiteX1230" fmla="*/ 12030 w 1231020"/>
              <a:gd name="connsiteY1230" fmla="*/ 449818 h 1479518"/>
              <a:gd name="connsiteX1231" fmla="*/ 11678 w 1231020"/>
              <a:gd name="connsiteY1231" fmla="*/ 451171 h 1479518"/>
              <a:gd name="connsiteX1232" fmla="*/ 11744 w 1231020"/>
              <a:gd name="connsiteY1232" fmla="*/ 453609 h 1479518"/>
              <a:gd name="connsiteX1233" fmla="*/ 11154 w 1231020"/>
              <a:gd name="connsiteY1233" fmla="*/ 454657 h 1479518"/>
              <a:gd name="connsiteX1234" fmla="*/ 10535 w 1231020"/>
              <a:gd name="connsiteY1234" fmla="*/ 454552 h 1479518"/>
              <a:gd name="connsiteX1235" fmla="*/ 9277 w 1231020"/>
              <a:gd name="connsiteY1235" fmla="*/ 453276 h 1479518"/>
              <a:gd name="connsiteX1236" fmla="*/ 8144 w 1231020"/>
              <a:gd name="connsiteY1236" fmla="*/ 452590 h 1479518"/>
              <a:gd name="connsiteX1237" fmla="*/ 7458 w 1231020"/>
              <a:gd name="connsiteY1237" fmla="*/ 452828 h 1479518"/>
              <a:gd name="connsiteX1238" fmla="*/ 8697 w 1231020"/>
              <a:gd name="connsiteY1238" fmla="*/ 454591 h 1479518"/>
              <a:gd name="connsiteX1239" fmla="*/ 11420 w 1231020"/>
              <a:gd name="connsiteY1239" fmla="*/ 459810 h 1479518"/>
              <a:gd name="connsiteX1240" fmla="*/ 21479 w 1231020"/>
              <a:gd name="connsiteY1240" fmla="*/ 472612 h 1479518"/>
              <a:gd name="connsiteX1241" fmla="*/ 30004 w 1231020"/>
              <a:gd name="connsiteY1241" fmla="*/ 487528 h 1479518"/>
              <a:gd name="connsiteX1242" fmla="*/ 31880 w 1231020"/>
              <a:gd name="connsiteY1242" fmla="*/ 493433 h 1479518"/>
              <a:gd name="connsiteX1243" fmla="*/ 32823 w 1231020"/>
              <a:gd name="connsiteY1243" fmla="*/ 506425 h 1479518"/>
              <a:gd name="connsiteX1244" fmla="*/ 33671 w 1231020"/>
              <a:gd name="connsiteY1244" fmla="*/ 509569 h 1479518"/>
              <a:gd name="connsiteX1245" fmla="*/ 38700 w 1231020"/>
              <a:gd name="connsiteY1245" fmla="*/ 516036 h 1479518"/>
              <a:gd name="connsiteX1246" fmla="*/ 43625 w 1231020"/>
              <a:gd name="connsiteY1246" fmla="*/ 523532 h 1479518"/>
              <a:gd name="connsiteX1247" fmla="*/ 45072 w 1231020"/>
              <a:gd name="connsiteY1247" fmla="*/ 527266 h 1479518"/>
              <a:gd name="connsiteX1248" fmla="*/ 45044 w 1231020"/>
              <a:gd name="connsiteY1248" fmla="*/ 530466 h 1479518"/>
              <a:gd name="connsiteX1249" fmla="*/ 46044 w 1231020"/>
              <a:gd name="connsiteY1249" fmla="*/ 533505 h 1479518"/>
              <a:gd name="connsiteX1250" fmla="*/ 52159 w 1231020"/>
              <a:gd name="connsiteY1250" fmla="*/ 541753 h 1479518"/>
              <a:gd name="connsiteX1251" fmla="*/ 54883 w 1231020"/>
              <a:gd name="connsiteY1251" fmla="*/ 550612 h 1479518"/>
              <a:gd name="connsiteX1252" fmla="*/ 55216 w 1231020"/>
              <a:gd name="connsiteY1252" fmla="*/ 553850 h 1479518"/>
              <a:gd name="connsiteX1253" fmla="*/ 54436 w 1231020"/>
              <a:gd name="connsiteY1253" fmla="*/ 559413 h 1479518"/>
              <a:gd name="connsiteX1254" fmla="*/ 55150 w 1231020"/>
              <a:gd name="connsiteY1254" fmla="*/ 569252 h 1479518"/>
              <a:gd name="connsiteX1255" fmla="*/ 55836 w 1231020"/>
              <a:gd name="connsiteY1255" fmla="*/ 574605 h 1479518"/>
              <a:gd name="connsiteX1256" fmla="*/ 58055 w 1231020"/>
              <a:gd name="connsiteY1256" fmla="*/ 585216 h 1479518"/>
              <a:gd name="connsiteX1257" fmla="*/ 60703 w 1231020"/>
              <a:gd name="connsiteY1257" fmla="*/ 592874 h 1479518"/>
              <a:gd name="connsiteX1258" fmla="*/ 63837 w 1231020"/>
              <a:gd name="connsiteY1258" fmla="*/ 597637 h 1479518"/>
              <a:gd name="connsiteX1259" fmla="*/ 68123 w 1231020"/>
              <a:gd name="connsiteY1259" fmla="*/ 608228 h 1479518"/>
              <a:gd name="connsiteX1260" fmla="*/ 74638 w 1231020"/>
              <a:gd name="connsiteY1260" fmla="*/ 620458 h 1479518"/>
              <a:gd name="connsiteX1261" fmla="*/ 75695 w 1231020"/>
              <a:gd name="connsiteY1261" fmla="*/ 626507 h 1479518"/>
              <a:gd name="connsiteX1262" fmla="*/ 75362 w 1231020"/>
              <a:gd name="connsiteY1262" fmla="*/ 642633 h 1479518"/>
              <a:gd name="connsiteX1263" fmla="*/ 74895 w 1231020"/>
              <a:gd name="connsiteY1263" fmla="*/ 647890 h 1479518"/>
              <a:gd name="connsiteX1264" fmla="*/ 73466 w 1231020"/>
              <a:gd name="connsiteY1264" fmla="*/ 648796 h 1479518"/>
              <a:gd name="connsiteX1265" fmla="*/ 72504 w 1231020"/>
              <a:gd name="connsiteY1265" fmla="*/ 651015 h 1479518"/>
              <a:gd name="connsiteX1266" fmla="*/ 73895 w 1231020"/>
              <a:gd name="connsiteY1266" fmla="*/ 661626 h 1479518"/>
              <a:gd name="connsiteX1267" fmla="*/ 74219 w 1231020"/>
              <a:gd name="connsiteY1267" fmla="*/ 667683 h 1479518"/>
              <a:gd name="connsiteX1268" fmla="*/ 72114 w 1231020"/>
              <a:gd name="connsiteY1268" fmla="*/ 673399 h 1479518"/>
              <a:gd name="connsiteX1269" fmla="*/ 69732 w 1231020"/>
              <a:gd name="connsiteY1269" fmla="*/ 678475 h 1479518"/>
              <a:gd name="connsiteX1270" fmla="*/ 65551 w 1231020"/>
              <a:gd name="connsiteY1270" fmla="*/ 681942 h 1479518"/>
              <a:gd name="connsiteX1271" fmla="*/ 60817 w 1231020"/>
              <a:gd name="connsiteY1271" fmla="*/ 682057 h 1479518"/>
              <a:gd name="connsiteX1272" fmla="*/ 58617 w 1231020"/>
              <a:gd name="connsiteY1272" fmla="*/ 680037 h 1479518"/>
              <a:gd name="connsiteX1273" fmla="*/ 55807 w 1231020"/>
              <a:gd name="connsiteY1273" fmla="*/ 677971 h 1479518"/>
              <a:gd name="connsiteX1274" fmla="*/ 55312 w 1231020"/>
              <a:gd name="connsiteY1274" fmla="*/ 687200 h 1479518"/>
              <a:gd name="connsiteX1275" fmla="*/ 55255 w 1231020"/>
              <a:gd name="connsiteY1275" fmla="*/ 695125 h 1479518"/>
              <a:gd name="connsiteX1276" fmla="*/ 56112 w 1231020"/>
              <a:gd name="connsiteY1276" fmla="*/ 698144 h 1479518"/>
              <a:gd name="connsiteX1277" fmla="*/ 56207 w 1231020"/>
              <a:gd name="connsiteY1277" fmla="*/ 701707 h 1479518"/>
              <a:gd name="connsiteX1278" fmla="*/ 59388 w 1231020"/>
              <a:gd name="connsiteY1278" fmla="*/ 704479 h 1479518"/>
              <a:gd name="connsiteX1279" fmla="*/ 61179 w 1231020"/>
              <a:gd name="connsiteY1279" fmla="*/ 703402 h 1479518"/>
              <a:gd name="connsiteX1280" fmla="*/ 63389 w 1231020"/>
              <a:gd name="connsiteY1280" fmla="*/ 703250 h 1479518"/>
              <a:gd name="connsiteX1281" fmla="*/ 71075 w 1231020"/>
              <a:gd name="connsiteY1281" fmla="*/ 707174 h 1479518"/>
              <a:gd name="connsiteX1282" fmla="*/ 75390 w 1231020"/>
              <a:gd name="connsiteY1282" fmla="*/ 710413 h 1479518"/>
              <a:gd name="connsiteX1283" fmla="*/ 82344 w 1231020"/>
              <a:gd name="connsiteY1283" fmla="*/ 719119 h 1479518"/>
              <a:gd name="connsiteX1284" fmla="*/ 88497 w 1231020"/>
              <a:gd name="connsiteY1284" fmla="*/ 721414 h 1479518"/>
              <a:gd name="connsiteX1285" fmla="*/ 96517 w 1231020"/>
              <a:gd name="connsiteY1285" fmla="*/ 725376 h 1479518"/>
              <a:gd name="connsiteX1286" fmla="*/ 105832 w 1231020"/>
              <a:gd name="connsiteY1286" fmla="*/ 726634 h 1479518"/>
              <a:gd name="connsiteX1287" fmla="*/ 113281 w 1231020"/>
              <a:gd name="connsiteY1287" fmla="*/ 726862 h 1479518"/>
              <a:gd name="connsiteX1288" fmla="*/ 124987 w 1231020"/>
              <a:gd name="connsiteY1288" fmla="*/ 728948 h 1479518"/>
              <a:gd name="connsiteX1289" fmla="*/ 127492 w 1231020"/>
              <a:gd name="connsiteY1289" fmla="*/ 728205 h 1479518"/>
              <a:gd name="connsiteX1290" fmla="*/ 132502 w 1231020"/>
              <a:gd name="connsiteY1290" fmla="*/ 727558 h 1479518"/>
              <a:gd name="connsiteX1291" fmla="*/ 136331 w 1231020"/>
              <a:gd name="connsiteY1291" fmla="*/ 726205 h 1479518"/>
              <a:gd name="connsiteX1292" fmla="*/ 139779 w 1231020"/>
              <a:gd name="connsiteY1292" fmla="*/ 725339 h 1479518"/>
              <a:gd name="connsiteX1293" fmla="*/ 150066 w 1231020"/>
              <a:gd name="connsiteY1293" fmla="*/ 717252 h 1479518"/>
              <a:gd name="connsiteX1294" fmla="*/ 160096 w 1231020"/>
              <a:gd name="connsiteY1294" fmla="*/ 708927 h 1479518"/>
              <a:gd name="connsiteX1295" fmla="*/ 165059 w 1231020"/>
              <a:gd name="connsiteY1295" fmla="*/ 708270 h 1479518"/>
              <a:gd name="connsiteX1296" fmla="*/ 169507 w 1231020"/>
              <a:gd name="connsiteY1296" fmla="*/ 708175 h 1479518"/>
              <a:gd name="connsiteX1297" fmla="*/ 174936 w 1231020"/>
              <a:gd name="connsiteY1297" fmla="*/ 705336 h 1479518"/>
              <a:gd name="connsiteX1298" fmla="*/ 179870 w 1231020"/>
              <a:gd name="connsiteY1298" fmla="*/ 696735 h 1479518"/>
              <a:gd name="connsiteX1299" fmla="*/ 182385 w 1231020"/>
              <a:gd name="connsiteY1299" fmla="*/ 694820 h 1479518"/>
              <a:gd name="connsiteX1300" fmla="*/ 185728 w 1231020"/>
              <a:gd name="connsiteY1300" fmla="*/ 692677 h 1479518"/>
              <a:gd name="connsiteX1301" fmla="*/ 195224 w 1231020"/>
              <a:gd name="connsiteY1301" fmla="*/ 691420 h 1479518"/>
              <a:gd name="connsiteX1302" fmla="*/ 200816 w 1231020"/>
              <a:gd name="connsiteY1302" fmla="*/ 692306 h 1479518"/>
              <a:gd name="connsiteX1303" fmla="*/ 203806 w 1231020"/>
              <a:gd name="connsiteY1303" fmla="*/ 690915 h 1479518"/>
              <a:gd name="connsiteX1304" fmla="*/ 211398 w 1231020"/>
              <a:gd name="connsiteY1304" fmla="*/ 689362 h 1479518"/>
              <a:gd name="connsiteX1305" fmla="*/ 227190 w 1231020"/>
              <a:gd name="connsiteY1305" fmla="*/ 687934 h 1479518"/>
              <a:gd name="connsiteX1306" fmla="*/ 235858 w 1231020"/>
              <a:gd name="connsiteY1306" fmla="*/ 689086 h 1479518"/>
              <a:gd name="connsiteX1307" fmla="*/ 241649 w 1231020"/>
              <a:gd name="connsiteY1307" fmla="*/ 688896 h 1479518"/>
              <a:gd name="connsiteX1308" fmla="*/ 244716 w 1231020"/>
              <a:gd name="connsiteY1308" fmla="*/ 689468 h 1479518"/>
              <a:gd name="connsiteX1309" fmla="*/ 247116 w 1231020"/>
              <a:gd name="connsiteY1309" fmla="*/ 693230 h 1479518"/>
              <a:gd name="connsiteX1310" fmla="*/ 263871 w 1231020"/>
              <a:gd name="connsiteY1310" fmla="*/ 689991 h 1479518"/>
              <a:gd name="connsiteX1311" fmla="*/ 268634 w 1231020"/>
              <a:gd name="connsiteY1311" fmla="*/ 689762 h 1479518"/>
              <a:gd name="connsiteX1312" fmla="*/ 271615 w 1231020"/>
              <a:gd name="connsiteY1312" fmla="*/ 690305 h 1479518"/>
              <a:gd name="connsiteX1313" fmla="*/ 275368 w 1231020"/>
              <a:gd name="connsiteY1313" fmla="*/ 693116 h 1479518"/>
              <a:gd name="connsiteX1314" fmla="*/ 279578 w 1231020"/>
              <a:gd name="connsiteY1314" fmla="*/ 690458 h 1479518"/>
              <a:gd name="connsiteX1315" fmla="*/ 283359 w 1231020"/>
              <a:gd name="connsiteY1315" fmla="*/ 690810 h 1479518"/>
              <a:gd name="connsiteX1316" fmla="*/ 287188 w 1231020"/>
              <a:gd name="connsiteY1316" fmla="*/ 688248 h 1479518"/>
              <a:gd name="connsiteX1317" fmla="*/ 293008 w 1231020"/>
              <a:gd name="connsiteY1317" fmla="*/ 680571 h 1479518"/>
              <a:gd name="connsiteX1318" fmla="*/ 295656 w 1231020"/>
              <a:gd name="connsiteY1318" fmla="*/ 675780 h 1479518"/>
              <a:gd name="connsiteX1319" fmla="*/ 299895 w 1231020"/>
              <a:gd name="connsiteY1319" fmla="*/ 665693 h 1479518"/>
              <a:gd name="connsiteX1320" fmla="*/ 303038 w 1231020"/>
              <a:gd name="connsiteY1320" fmla="*/ 662073 h 1479518"/>
              <a:gd name="connsiteX1321" fmla="*/ 306495 w 1231020"/>
              <a:gd name="connsiteY1321" fmla="*/ 660273 h 1479518"/>
              <a:gd name="connsiteX1322" fmla="*/ 310553 w 1231020"/>
              <a:gd name="connsiteY1322" fmla="*/ 659692 h 1479518"/>
              <a:gd name="connsiteX1323" fmla="*/ 316811 w 1231020"/>
              <a:gd name="connsiteY1323" fmla="*/ 657873 h 1479518"/>
              <a:gd name="connsiteX1324" fmla="*/ 330384 w 1231020"/>
              <a:gd name="connsiteY1324" fmla="*/ 649386 h 1479518"/>
              <a:gd name="connsiteX1325" fmla="*/ 335652 w 1231020"/>
              <a:gd name="connsiteY1325" fmla="*/ 647557 h 1479518"/>
              <a:gd name="connsiteX1326" fmla="*/ 338433 w 1231020"/>
              <a:gd name="connsiteY1326" fmla="*/ 645957 h 1479518"/>
              <a:gd name="connsiteX1327" fmla="*/ 347777 w 1231020"/>
              <a:gd name="connsiteY1327" fmla="*/ 639375 h 1479518"/>
              <a:gd name="connsiteX1328" fmla="*/ 353635 w 1231020"/>
              <a:gd name="connsiteY1328" fmla="*/ 638108 h 1479518"/>
              <a:gd name="connsiteX1329" fmla="*/ 370817 w 1231020"/>
              <a:gd name="connsiteY1329" fmla="*/ 639814 h 1479518"/>
              <a:gd name="connsiteX1330" fmla="*/ 378962 w 1231020"/>
              <a:gd name="connsiteY1330" fmla="*/ 639375 h 1479518"/>
              <a:gd name="connsiteX1331" fmla="*/ 385267 w 1231020"/>
              <a:gd name="connsiteY1331" fmla="*/ 638347 h 1479518"/>
              <a:gd name="connsiteX1332" fmla="*/ 394840 w 1231020"/>
              <a:gd name="connsiteY1332" fmla="*/ 634803 h 1479518"/>
              <a:gd name="connsiteX1333" fmla="*/ 405260 w 1231020"/>
              <a:gd name="connsiteY1333" fmla="*/ 632136 h 1479518"/>
              <a:gd name="connsiteX1334" fmla="*/ 418052 w 1231020"/>
              <a:gd name="connsiteY1334" fmla="*/ 626535 h 1479518"/>
              <a:gd name="connsiteX1335" fmla="*/ 428740 w 1231020"/>
              <a:gd name="connsiteY1335" fmla="*/ 620744 h 1479518"/>
              <a:gd name="connsiteX1336" fmla="*/ 435207 w 1231020"/>
              <a:gd name="connsiteY1336" fmla="*/ 619411 h 1479518"/>
              <a:gd name="connsiteX1337" fmla="*/ 445389 w 1231020"/>
              <a:gd name="connsiteY1337" fmla="*/ 618392 h 1479518"/>
              <a:gd name="connsiteX1338" fmla="*/ 460381 w 1231020"/>
              <a:gd name="connsiteY1338" fmla="*/ 616887 h 1479518"/>
              <a:gd name="connsiteX1339" fmla="*/ 477841 w 1231020"/>
              <a:gd name="connsiteY1339" fmla="*/ 617668 h 1479518"/>
              <a:gd name="connsiteX1340" fmla="*/ 482260 w 1231020"/>
              <a:gd name="connsiteY1340" fmla="*/ 616477 h 1479518"/>
              <a:gd name="connsiteX1341" fmla="*/ 484432 w 1231020"/>
              <a:gd name="connsiteY1341" fmla="*/ 615420 h 1479518"/>
              <a:gd name="connsiteX1342" fmla="*/ 487489 w 1231020"/>
              <a:gd name="connsiteY1342" fmla="*/ 614287 h 1479518"/>
              <a:gd name="connsiteX1343" fmla="*/ 491261 w 1231020"/>
              <a:gd name="connsiteY1343" fmla="*/ 615077 h 1479518"/>
              <a:gd name="connsiteX1344" fmla="*/ 494157 w 1231020"/>
              <a:gd name="connsiteY1344" fmla="*/ 615934 h 1479518"/>
              <a:gd name="connsiteX1345" fmla="*/ 502920 w 1231020"/>
              <a:gd name="connsiteY1345" fmla="*/ 620554 h 1479518"/>
              <a:gd name="connsiteX1346" fmla="*/ 516121 w 1231020"/>
              <a:gd name="connsiteY1346" fmla="*/ 630279 h 1479518"/>
              <a:gd name="connsiteX1347" fmla="*/ 519036 w 1231020"/>
              <a:gd name="connsiteY1347" fmla="*/ 630689 h 1479518"/>
              <a:gd name="connsiteX1348" fmla="*/ 527723 w 1231020"/>
              <a:gd name="connsiteY1348" fmla="*/ 628469 h 1479518"/>
              <a:gd name="connsiteX1349" fmla="*/ 530628 w 1231020"/>
              <a:gd name="connsiteY1349" fmla="*/ 628688 h 1479518"/>
              <a:gd name="connsiteX1350" fmla="*/ 542782 w 1231020"/>
              <a:gd name="connsiteY1350" fmla="*/ 635832 h 1479518"/>
              <a:gd name="connsiteX1351" fmla="*/ 547821 w 1231020"/>
              <a:gd name="connsiteY1351" fmla="*/ 635984 h 1479518"/>
              <a:gd name="connsiteX1352" fmla="*/ 551850 w 1231020"/>
              <a:gd name="connsiteY1352" fmla="*/ 635803 h 1479518"/>
              <a:gd name="connsiteX1353" fmla="*/ 554898 w 1231020"/>
              <a:gd name="connsiteY1353" fmla="*/ 636575 h 1479518"/>
              <a:gd name="connsiteX1354" fmla="*/ 558136 w 1231020"/>
              <a:gd name="connsiteY1354" fmla="*/ 638518 h 1479518"/>
              <a:gd name="connsiteX1355" fmla="*/ 561975 w 1231020"/>
              <a:gd name="connsiteY1355" fmla="*/ 643014 h 1479518"/>
              <a:gd name="connsiteX1356" fmla="*/ 570100 w 1231020"/>
              <a:gd name="connsiteY1356" fmla="*/ 647329 h 1479518"/>
              <a:gd name="connsiteX1357" fmla="*/ 570509 w 1231020"/>
              <a:gd name="connsiteY1357" fmla="*/ 650815 h 1479518"/>
              <a:gd name="connsiteX1358" fmla="*/ 569909 w 1231020"/>
              <a:gd name="connsiteY1358" fmla="*/ 653082 h 1479518"/>
              <a:gd name="connsiteX1359" fmla="*/ 568080 w 1231020"/>
              <a:gd name="connsiteY1359" fmla="*/ 653167 h 1479518"/>
              <a:gd name="connsiteX1360" fmla="*/ 566528 w 1231020"/>
              <a:gd name="connsiteY1360" fmla="*/ 653653 h 1479518"/>
              <a:gd name="connsiteX1361" fmla="*/ 568480 w 1231020"/>
              <a:gd name="connsiteY1361" fmla="*/ 660959 h 1479518"/>
              <a:gd name="connsiteX1362" fmla="*/ 571891 w 1231020"/>
              <a:gd name="connsiteY1362" fmla="*/ 666864 h 1479518"/>
              <a:gd name="connsiteX1363" fmla="*/ 580082 w 1231020"/>
              <a:gd name="connsiteY1363" fmla="*/ 667665 h 1479518"/>
              <a:gd name="connsiteX1364" fmla="*/ 583063 w 1231020"/>
              <a:gd name="connsiteY1364" fmla="*/ 669732 h 1479518"/>
              <a:gd name="connsiteX1365" fmla="*/ 584978 w 1231020"/>
              <a:gd name="connsiteY1365" fmla="*/ 672065 h 1479518"/>
              <a:gd name="connsiteX1366" fmla="*/ 586474 w 1231020"/>
              <a:gd name="connsiteY1366" fmla="*/ 675770 h 1479518"/>
              <a:gd name="connsiteX1367" fmla="*/ 587588 w 1231020"/>
              <a:gd name="connsiteY1367" fmla="*/ 681571 h 1479518"/>
              <a:gd name="connsiteX1368" fmla="*/ 591693 w 1231020"/>
              <a:gd name="connsiteY1368" fmla="*/ 686410 h 1479518"/>
              <a:gd name="connsiteX1369" fmla="*/ 595522 w 1231020"/>
              <a:gd name="connsiteY1369" fmla="*/ 690544 h 1479518"/>
              <a:gd name="connsiteX1370" fmla="*/ 596418 w 1231020"/>
              <a:gd name="connsiteY1370" fmla="*/ 692249 h 1479518"/>
              <a:gd name="connsiteX1371" fmla="*/ 598218 w 1231020"/>
              <a:gd name="connsiteY1371" fmla="*/ 698107 h 1479518"/>
              <a:gd name="connsiteX1372" fmla="*/ 598904 w 1231020"/>
              <a:gd name="connsiteY1372" fmla="*/ 699821 h 1479518"/>
              <a:gd name="connsiteX1373" fmla="*/ 600399 w 1231020"/>
              <a:gd name="connsiteY1373" fmla="*/ 705622 h 1479518"/>
              <a:gd name="connsiteX1374" fmla="*/ 602580 w 1231020"/>
              <a:gd name="connsiteY1374" fmla="*/ 712251 h 1479518"/>
              <a:gd name="connsiteX1375" fmla="*/ 601980 w 1231020"/>
              <a:gd name="connsiteY1375" fmla="*/ 712927 h 1479518"/>
              <a:gd name="connsiteX1376" fmla="*/ 600685 w 1231020"/>
              <a:gd name="connsiteY1376" fmla="*/ 712785 h 1479518"/>
              <a:gd name="connsiteX1377" fmla="*/ 598380 w 1231020"/>
              <a:gd name="connsiteY1377" fmla="*/ 711099 h 1479518"/>
              <a:gd name="connsiteX1378" fmla="*/ 596351 w 1231020"/>
              <a:gd name="connsiteY1378" fmla="*/ 709222 h 1479518"/>
              <a:gd name="connsiteX1379" fmla="*/ 595265 w 1231020"/>
              <a:gd name="connsiteY1379" fmla="*/ 709517 h 1479518"/>
              <a:gd name="connsiteX1380" fmla="*/ 594027 w 1231020"/>
              <a:gd name="connsiteY1380" fmla="*/ 710803 h 1479518"/>
              <a:gd name="connsiteX1381" fmla="*/ 593846 w 1231020"/>
              <a:gd name="connsiteY1381" fmla="*/ 712394 h 1479518"/>
              <a:gd name="connsiteX1382" fmla="*/ 595656 w 1231020"/>
              <a:gd name="connsiteY1382" fmla="*/ 711975 h 1479518"/>
              <a:gd name="connsiteX1383" fmla="*/ 596712 w 1231020"/>
              <a:gd name="connsiteY1383" fmla="*/ 712203 h 1479518"/>
              <a:gd name="connsiteX1384" fmla="*/ 599218 w 1231020"/>
              <a:gd name="connsiteY1384" fmla="*/ 714232 h 1479518"/>
              <a:gd name="connsiteX1385" fmla="*/ 601551 w 1231020"/>
              <a:gd name="connsiteY1385" fmla="*/ 716594 h 1479518"/>
              <a:gd name="connsiteX1386" fmla="*/ 603399 w 1231020"/>
              <a:gd name="connsiteY1386" fmla="*/ 717976 h 1479518"/>
              <a:gd name="connsiteX1387" fmla="*/ 607857 w 1231020"/>
              <a:gd name="connsiteY1387" fmla="*/ 723862 h 1479518"/>
              <a:gd name="connsiteX1388" fmla="*/ 609600 w 1231020"/>
              <a:gd name="connsiteY1388" fmla="*/ 722547 h 1479518"/>
              <a:gd name="connsiteX1389" fmla="*/ 611734 w 1231020"/>
              <a:gd name="connsiteY1389" fmla="*/ 721376 h 1479518"/>
              <a:gd name="connsiteX1390" fmla="*/ 615125 w 1231020"/>
              <a:gd name="connsiteY1390" fmla="*/ 724576 h 1479518"/>
              <a:gd name="connsiteX1391" fmla="*/ 616477 w 1231020"/>
              <a:gd name="connsiteY1391" fmla="*/ 725215 h 1479518"/>
              <a:gd name="connsiteX1392" fmla="*/ 617248 w 1231020"/>
              <a:gd name="connsiteY1392" fmla="*/ 723986 h 1479518"/>
              <a:gd name="connsiteX1393" fmla="*/ 615962 w 1231020"/>
              <a:gd name="connsiteY1393" fmla="*/ 718243 h 1479518"/>
              <a:gd name="connsiteX1394" fmla="*/ 614677 w 1231020"/>
              <a:gd name="connsiteY1394" fmla="*/ 716852 h 1479518"/>
              <a:gd name="connsiteX1395" fmla="*/ 614372 w 1231020"/>
              <a:gd name="connsiteY1395" fmla="*/ 714813 h 1479518"/>
              <a:gd name="connsiteX1396" fmla="*/ 615962 w 1231020"/>
              <a:gd name="connsiteY1396" fmla="*/ 713356 h 1479518"/>
              <a:gd name="connsiteX1397" fmla="*/ 616734 w 1231020"/>
              <a:gd name="connsiteY1397" fmla="*/ 711613 h 1479518"/>
              <a:gd name="connsiteX1398" fmla="*/ 620516 w 1231020"/>
              <a:gd name="connsiteY1398" fmla="*/ 707317 h 1479518"/>
              <a:gd name="connsiteX1399" fmla="*/ 628793 w 1231020"/>
              <a:gd name="connsiteY1399" fmla="*/ 694487 h 1479518"/>
              <a:gd name="connsiteX1400" fmla="*/ 631336 w 1231020"/>
              <a:gd name="connsiteY1400" fmla="*/ 693020 h 1479518"/>
              <a:gd name="connsiteX1401" fmla="*/ 634270 w 1231020"/>
              <a:gd name="connsiteY1401" fmla="*/ 690211 h 1479518"/>
              <a:gd name="connsiteX1402" fmla="*/ 638232 w 1231020"/>
              <a:gd name="connsiteY1402" fmla="*/ 688067 h 1479518"/>
              <a:gd name="connsiteX1403" fmla="*/ 642328 w 1231020"/>
              <a:gd name="connsiteY1403" fmla="*/ 685524 h 1479518"/>
              <a:gd name="connsiteX1404" fmla="*/ 644938 w 1231020"/>
              <a:gd name="connsiteY1404" fmla="*/ 684534 h 1479518"/>
              <a:gd name="connsiteX1405" fmla="*/ 647500 w 1231020"/>
              <a:gd name="connsiteY1405" fmla="*/ 684010 h 1479518"/>
              <a:gd name="connsiteX1406" fmla="*/ 650367 w 1231020"/>
              <a:gd name="connsiteY1406" fmla="*/ 681657 h 1479518"/>
              <a:gd name="connsiteX1407" fmla="*/ 653491 w 1231020"/>
              <a:gd name="connsiteY1407" fmla="*/ 675294 h 1479518"/>
              <a:gd name="connsiteX1408" fmla="*/ 655844 w 1231020"/>
              <a:gd name="connsiteY1408" fmla="*/ 667760 h 1479518"/>
              <a:gd name="connsiteX1409" fmla="*/ 658359 w 1231020"/>
              <a:gd name="connsiteY1409" fmla="*/ 664445 h 1479518"/>
              <a:gd name="connsiteX1410" fmla="*/ 662207 w 1231020"/>
              <a:gd name="connsiteY1410" fmla="*/ 660911 h 1479518"/>
              <a:gd name="connsiteX1411" fmla="*/ 665169 w 1231020"/>
              <a:gd name="connsiteY1411" fmla="*/ 656006 h 1479518"/>
              <a:gd name="connsiteX1412" fmla="*/ 664931 w 1231020"/>
              <a:gd name="connsiteY1412" fmla="*/ 652167 h 1479518"/>
              <a:gd name="connsiteX1413" fmla="*/ 664969 w 1231020"/>
              <a:gd name="connsiteY1413" fmla="*/ 648253 h 1479518"/>
              <a:gd name="connsiteX1414" fmla="*/ 667102 w 1231020"/>
              <a:gd name="connsiteY1414" fmla="*/ 651272 h 1479518"/>
              <a:gd name="connsiteX1415" fmla="*/ 668445 w 1231020"/>
              <a:gd name="connsiteY1415" fmla="*/ 654339 h 1479518"/>
              <a:gd name="connsiteX1416" fmla="*/ 670570 w 1231020"/>
              <a:gd name="connsiteY1416" fmla="*/ 664598 h 1479518"/>
              <a:gd name="connsiteX1417" fmla="*/ 668750 w 1231020"/>
              <a:gd name="connsiteY1417" fmla="*/ 666855 h 1479518"/>
              <a:gd name="connsiteX1418" fmla="*/ 666826 w 1231020"/>
              <a:gd name="connsiteY1418" fmla="*/ 667989 h 1479518"/>
              <a:gd name="connsiteX1419" fmla="*/ 667198 w 1231020"/>
              <a:gd name="connsiteY1419" fmla="*/ 671589 h 1479518"/>
              <a:gd name="connsiteX1420" fmla="*/ 668484 w 1231020"/>
              <a:gd name="connsiteY1420" fmla="*/ 676285 h 1479518"/>
              <a:gd name="connsiteX1421" fmla="*/ 668960 w 1231020"/>
              <a:gd name="connsiteY1421" fmla="*/ 680047 h 1479518"/>
              <a:gd name="connsiteX1422" fmla="*/ 664921 w 1231020"/>
              <a:gd name="connsiteY1422" fmla="*/ 684019 h 1479518"/>
              <a:gd name="connsiteX1423" fmla="*/ 661435 w 1231020"/>
              <a:gd name="connsiteY1423" fmla="*/ 689010 h 1479518"/>
              <a:gd name="connsiteX1424" fmla="*/ 657254 w 1231020"/>
              <a:gd name="connsiteY1424" fmla="*/ 698707 h 1479518"/>
              <a:gd name="connsiteX1425" fmla="*/ 656987 w 1231020"/>
              <a:gd name="connsiteY1425" fmla="*/ 701640 h 1479518"/>
              <a:gd name="connsiteX1426" fmla="*/ 656330 w 1231020"/>
              <a:gd name="connsiteY1426" fmla="*/ 705717 h 1479518"/>
              <a:gd name="connsiteX1427" fmla="*/ 656577 w 1231020"/>
              <a:gd name="connsiteY1427" fmla="*/ 709308 h 1479518"/>
              <a:gd name="connsiteX1428" fmla="*/ 657225 w 1231020"/>
              <a:gd name="connsiteY1428" fmla="*/ 712785 h 1479518"/>
              <a:gd name="connsiteX1429" fmla="*/ 656196 w 1231020"/>
              <a:gd name="connsiteY1429" fmla="*/ 718176 h 1479518"/>
              <a:gd name="connsiteX1430" fmla="*/ 654511 w 1231020"/>
              <a:gd name="connsiteY1430" fmla="*/ 722995 h 1479518"/>
              <a:gd name="connsiteX1431" fmla="*/ 652300 w 1231020"/>
              <a:gd name="connsiteY1431" fmla="*/ 723119 h 1479518"/>
              <a:gd name="connsiteX1432" fmla="*/ 650796 w 1231020"/>
              <a:gd name="connsiteY1432" fmla="*/ 722938 h 1479518"/>
              <a:gd name="connsiteX1433" fmla="*/ 647491 w 1231020"/>
              <a:gd name="connsiteY1433" fmla="*/ 723367 h 1479518"/>
              <a:gd name="connsiteX1434" fmla="*/ 644443 w 1231020"/>
              <a:gd name="connsiteY1434" fmla="*/ 723081 h 1479518"/>
              <a:gd name="connsiteX1435" fmla="*/ 640947 w 1231020"/>
              <a:gd name="connsiteY1435" fmla="*/ 733615 h 1479518"/>
              <a:gd name="connsiteX1436" fmla="*/ 643166 w 1231020"/>
              <a:gd name="connsiteY1436" fmla="*/ 734111 h 1479518"/>
              <a:gd name="connsiteX1437" fmla="*/ 644862 w 1231020"/>
              <a:gd name="connsiteY1437" fmla="*/ 733511 h 1479518"/>
              <a:gd name="connsiteX1438" fmla="*/ 647919 w 1231020"/>
              <a:gd name="connsiteY1438" fmla="*/ 733511 h 1479518"/>
              <a:gd name="connsiteX1439" fmla="*/ 651339 w 1231020"/>
              <a:gd name="connsiteY1439" fmla="*/ 731625 h 1479518"/>
              <a:gd name="connsiteX1440" fmla="*/ 656339 w 1231020"/>
              <a:gd name="connsiteY1440" fmla="*/ 730082 h 1479518"/>
              <a:gd name="connsiteX1441" fmla="*/ 659196 w 1231020"/>
              <a:gd name="connsiteY1441" fmla="*/ 730625 h 1479518"/>
              <a:gd name="connsiteX1442" fmla="*/ 662550 w 1231020"/>
              <a:gd name="connsiteY1442" fmla="*/ 730453 h 1479518"/>
              <a:gd name="connsiteX1443" fmla="*/ 667426 w 1231020"/>
              <a:gd name="connsiteY1443" fmla="*/ 716966 h 1479518"/>
              <a:gd name="connsiteX1444" fmla="*/ 668636 w 1231020"/>
              <a:gd name="connsiteY1444" fmla="*/ 708194 h 1479518"/>
              <a:gd name="connsiteX1445" fmla="*/ 671122 w 1231020"/>
              <a:gd name="connsiteY1445" fmla="*/ 704260 h 1479518"/>
              <a:gd name="connsiteX1446" fmla="*/ 671893 w 1231020"/>
              <a:gd name="connsiteY1446" fmla="*/ 701545 h 1479518"/>
              <a:gd name="connsiteX1447" fmla="*/ 673179 w 1231020"/>
              <a:gd name="connsiteY1447" fmla="*/ 698973 h 1479518"/>
              <a:gd name="connsiteX1448" fmla="*/ 675770 w 1231020"/>
              <a:gd name="connsiteY1448" fmla="*/ 703393 h 1479518"/>
              <a:gd name="connsiteX1449" fmla="*/ 677856 w 1231020"/>
              <a:gd name="connsiteY1449" fmla="*/ 707689 h 1479518"/>
              <a:gd name="connsiteX1450" fmla="*/ 682447 w 1231020"/>
              <a:gd name="connsiteY1450" fmla="*/ 714661 h 1479518"/>
              <a:gd name="connsiteX1451" fmla="*/ 683886 w 1231020"/>
              <a:gd name="connsiteY1451" fmla="*/ 718137 h 1479518"/>
              <a:gd name="connsiteX1452" fmla="*/ 684457 w 1231020"/>
              <a:gd name="connsiteY1452" fmla="*/ 726596 h 1479518"/>
              <a:gd name="connsiteX1453" fmla="*/ 681476 w 1231020"/>
              <a:gd name="connsiteY1453" fmla="*/ 736407 h 1479518"/>
              <a:gd name="connsiteX1454" fmla="*/ 679685 w 1231020"/>
              <a:gd name="connsiteY1454" fmla="*/ 739216 h 1479518"/>
              <a:gd name="connsiteX1455" fmla="*/ 677523 w 1231020"/>
              <a:gd name="connsiteY1455" fmla="*/ 741664 h 1479518"/>
              <a:gd name="connsiteX1456" fmla="*/ 675713 w 1231020"/>
              <a:gd name="connsiteY1456" fmla="*/ 745789 h 1479518"/>
              <a:gd name="connsiteX1457" fmla="*/ 681190 w 1231020"/>
              <a:gd name="connsiteY1457" fmla="*/ 746836 h 1479518"/>
              <a:gd name="connsiteX1458" fmla="*/ 684743 w 1231020"/>
              <a:gd name="connsiteY1458" fmla="*/ 746760 h 1479518"/>
              <a:gd name="connsiteX1459" fmla="*/ 690296 w 1231020"/>
              <a:gd name="connsiteY1459" fmla="*/ 743760 h 1479518"/>
              <a:gd name="connsiteX1460" fmla="*/ 691391 w 1231020"/>
              <a:gd name="connsiteY1460" fmla="*/ 743360 h 1479518"/>
              <a:gd name="connsiteX1461" fmla="*/ 694182 w 1231020"/>
              <a:gd name="connsiteY1461" fmla="*/ 743312 h 1479518"/>
              <a:gd name="connsiteX1462" fmla="*/ 695249 w 1231020"/>
              <a:gd name="connsiteY1462" fmla="*/ 741741 h 1479518"/>
              <a:gd name="connsiteX1463" fmla="*/ 697982 w 1231020"/>
              <a:gd name="connsiteY1463" fmla="*/ 740245 h 1479518"/>
              <a:gd name="connsiteX1464" fmla="*/ 700021 w 1231020"/>
              <a:gd name="connsiteY1464" fmla="*/ 738492 h 1479518"/>
              <a:gd name="connsiteX1465" fmla="*/ 702659 w 1231020"/>
              <a:gd name="connsiteY1465" fmla="*/ 737111 h 1479518"/>
              <a:gd name="connsiteX1466" fmla="*/ 705059 w 1231020"/>
              <a:gd name="connsiteY1466" fmla="*/ 738026 h 1479518"/>
              <a:gd name="connsiteX1467" fmla="*/ 705602 w 1231020"/>
              <a:gd name="connsiteY1467" fmla="*/ 738816 h 1479518"/>
              <a:gd name="connsiteX1468" fmla="*/ 706202 w 1231020"/>
              <a:gd name="connsiteY1468" fmla="*/ 739702 h 1479518"/>
              <a:gd name="connsiteX1469" fmla="*/ 705317 w 1231020"/>
              <a:gd name="connsiteY1469" fmla="*/ 741645 h 1479518"/>
              <a:gd name="connsiteX1470" fmla="*/ 705241 w 1231020"/>
              <a:gd name="connsiteY1470" fmla="*/ 745751 h 1479518"/>
              <a:gd name="connsiteX1471" fmla="*/ 703669 w 1231020"/>
              <a:gd name="connsiteY1471" fmla="*/ 745303 h 1479518"/>
              <a:gd name="connsiteX1472" fmla="*/ 702269 w 1231020"/>
              <a:gd name="connsiteY1472" fmla="*/ 742864 h 1479518"/>
              <a:gd name="connsiteX1473" fmla="*/ 700516 w 1231020"/>
              <a:gd name="connsiteY1473" fmla="*/ 743493 h 1479518"/>
              <a:gd name="connsiteX1474" fmla="*/ 699297 w 1231020"/>
              <a:gd name="connsiteY1474" fmla="*/ 745332 h 1479518"/>
              <a:gd name="connsiteX1475" fmla="*/ 696677 w 1231020"/>
              <a:gd name="connsiteY1475" fmla="*/ 744750 h 1479518"/>
              <a:gd name="connsiteX1476" fmla="*/ 697116 w 1231020"/>
              <a:gd name="connsiteY1476" fmla="*/ 745951 h 1479518"/>
              <a:gd name="connsiteX1477" fmla="*/ 698516 w 1231020"/>
              <a:gd name="connsiteY1477" fmla="*/ 748303 h 1479518"/>
              <a:gd name="connsiteX1478" fmla="*/ 704050 w 1231020"/>
              <a:gd name="connsiteY1478" fmla="*/ 752837 h 1479518"/>
              <a:gd name="connsiteX1479" fmla="*/ 709965 w 1231020"/>
              <a:gd name="connsiteY1479" fmla="*/ 758848 h 1479518"/>
              <a:gd name="connsiteX1480" fmla="*/ 712165 w 1231020"/>
              <a:gd name="connsiteY1480" fmla="*/ 761686 h 1479518"/>
              <a:gd name="connsiteX1481" fmla="*/ 716985 w 1231020"/>
              <a:gd name="connsiteY1481" fmla="*/ 770744 h 1479518"/>
              <a:gd name="connsiteX1482" fmla="*/ 720414 w 1231020"/>
              <a:gd name="connsiteY1482" fmla="*/ 780374 h 1479518"/>
              <a:gd name="connsiteX1483" fmla="*/ 720137 w 1231020"/>
              <a:gd name="connsiteY1483" fmla="*/ 783222 h 1479518"/>
              <a:gd name="connsiteX1484" fmla="*/ 718452 w 1231020"/>
              <a:gd name="connsiteY1484" fmla="*/ 788366 h 1479518"/>
              <a:gd name="connsiteX1485" fmla="*/ 717242 w 1231020"/>
              <a:gd name="connsiteY1485" fmla="*/ 793594 h 1479518"/>
              <a:gd name="connsiteX1486" fmla="*/ 717347 w 1231020"/>
              <a:gd name="connsiteY1486" fmla="*/ 796338 h 1479518"/>
              <a:gd name="connsiteX1487" fmla="*/ 718461 w 1231020"/>
              <a:gd name="connsiteY1487" fmla="*/ 799814 h 1479518"/>
              <a:gd name="connsiteX1488" fmla="*/ 720890 w 1231020"/>
              <a:gd name="connsiteY1488" fmla="*/ 803377 h 1479518"/>
              <a:gd name="connsiteX1489" fmla="*/ 729901 w 1231020"/>
              <a:gd name="connsiteY1489" fmla="*/ 813102 h 1479518"/>
              <a:gd name="connsiteX1490" fmla="*/ 734663 w 1231020"/>
              <a:gd name="connsiteY1490" fmla="*/ 821674 h 1479518"/>
              <a:gd name="connsiteX1491" fmla="*/ 740997 w 1231020"/>
              <a:gd name="connsiteY1491" fmla="*/ 826123 h 1479518"/>
              <a:gd name="connsiteX1492" fmla="*/ 751256 w 1231020"/>
              <a:gd name="connsiteY1492" fmla="*/ 827761 h 1479518"/>
              <a:gd name="connsiteX1493" fmla="*/ 756675 w 1231020"/>
              <a:gd name="connsiteY1493" fmla="*/ 830980 h 1479518"/>
              <a:gd name="connsiteX1494" fmla="*/ 762305 w 1231020"/>
              <a:gd name="connsiteY1494" fmla="*/ 837477 h 1479518"/>
              <a:gd name="connsiteX1495" fmla="*/ 764095 w 1231020"/>
              <a:gd name="connsiteY1495" fmla="*/ 838029 h 1479518"/>
              <a:gd name="connsiteX1496" fmla="*/ 766829 w 1231020"/>
              <a:gd name="connsiteY1496" fmla="*/ 838296 h 1479518"/>
              <a:gd name="connsiteX1497" fmla="*/ 770334 w 1231020"/>
              <a:gd name="connsiteY1497" fmla="*/ 834342 h 1479518"/>
              <a:gd name="connsiteX1498" fmla="*/ 775678 w 1231020"/>
              <a:gd name="connsiteY1498" fmla="*/ 834762 h 1479518"/>
              <a:gd name="connsiteX1499" fmla="*/ 782707 w 1231020"/>
              <a:gd name="connsiteY1499" fmla="*/ 838686 h 1479518"/>
              <a:gd name="connsiteX1500" fmla="*/ 786889 w 1231020"/>
              <a:gd name="connsiteY1500" fmla="*/ 837753 h 1479518"/>
              <a:gd name="connsiteX1501" fmla="*/ 789870 w 1231020"/>
              <a:gd name="connsiteY1501" fmla="*/ 838238 h 1479518"/>
              <a:gd name="connsiteX1502" fmla="*/ 794042 w 1231020"/>
              <a:gd name="connsiteY1502" fmla="*/ 840458 h 1479518"/>
              <a:gd name="connsiteX1503" fmla="*/ 800148 w 1231020"/>
              <a:gd name="connsiteY1503" fmla="*/ 844849 h 1479518"/>
              <a:gd name="connsiteX1504" fmla="*/ 806625 w 1231020"/>
              <a:gd name="connsiteY1504" fmla="*/ 847059 h 1479518"/>
              <a:gd name="connsiteX1505" fmla="*/ 810473 w 1231020"/>
              <a:gd name="connsiteY1505" fmla="*/ 850383 h 1479518"/>
              <a:gd name="connsiteX1506" fmla="*/ 813464 w 1231020"/>
              <a:gd name="connsiteY1506" fmla="*/ 850878 h 1479518"/>
              <a:gd name="connsiteX1507" fmla="*/ 818826 w 1231020"/>
              <a:gd name="connsiteY1507" fmla="*/ 853040 h 1479518"/>
              <a:gd name="connsiteX1508" fmla="*/ 822770 w 1231020"/>
              <a:gd name="connsiteY1508" fmla="*/ 851193 h 1479518"/>
              <a:gd name="connsiteX1509" fmla="*/ 826122 w 1231020"/>
              <a:gd name="connsiteY1509" fmla="*/ 848868 h 1479518"/>
              <a:gd name="connsiteX1510" fmla="*/ 833866 w 1231020"/>
              <a:gd name="connsiteY1510" fmla="*/ 840819 h 1479518"/>
              <a:gd name="connsiteX1511" fmla="*/ 839934 w 1231020"/>
              <a:gd name="connsiteY1511" fmla="*/ 836943 h 1479518"/>
              <a:gd name="connsiteX1512" fmla="*/ 843124 w 1231020"/>
              <a:gd name="connsiteY1512" fmla="*/ 835438 h 1479518"/>
              <a:gd name="connsiteX1513" fmla="*/ 845687 w 1231020"/>
              <a:gd name="connsiteY1513" fmla="*/ 834771 h 1479518"/>
              <a:gd name="connsiteX1514" fmla="*/ 848935 w 1231020"/>
              <a:gd name="connsiteY1514" fmla="*/ 832256 h 1479518"/>
              <a:gd name="connsiteX1515" fmla="*/ 846915 w 1231020"/>
              <a:gd name="connsiteY1515" fmla="*/ 830485 h 1479518"/>
              <a:gd name="connsiteX1516" fmla="*/ 845001 w 1231020"/>
              <a:gd name="connsiteY1516" fmla="*/ 830780 h 1479518"/>
              <a:gd name="connsiteX1517" fmla="*/ 841724 w 1231020"/>
              <a:gd name="connsiteY1517" fmla="*/ 829780 h 1479518"/>
              <a:gd name="connsiteX1518" fmla="*/ 843591 w 1231020"/>
              <a:gd name="connsiteY1518" fmla="*/ 828618 h 1479518"/>
              <a:gd name="connsiteX1519" fmla="*/ 845544 w 1231020"/>
              <a:gd name="connsiteY1519" fmla="*/ 827751 h 1479518"/>
              <a:gd name="connsiteX1520" fmla="*/ 854973 w 1231020"/>
              <a:gd name="connsiteY1520" fmla="*/ 821769 h 1479518"/>
              <a:gd name="connsiteX1521" fmla="*/ 857479 w 1231020"/>
              <a:gd name="connsiteY1521" fmla="*/ 823541 h 1479518"/>
              <a:gd name="connsiteX1522" fmla="*/ 859212 w 1231020"/>
              <a:gd name="connsiteY1522" fmla="*/ 825523 h 1479518"/>
              <a:gd name="connsiteX1523" fmla="*/ 861089 w 1231020"/>
              <a:gd name="connsiteY1523" fmla="*/ 828237 h 1479518"/>
              <a:gd name="connsiteX1524" fmla="*/ 859679 w 1231020"/>
              <a:gd name="connsiteY1524" fmla="*/ 832076 h 1479518"/>
              <a:gd name="connsiteX1525" fmla="*/ 858421 w 1231020"/>
              <a:gd name="connsiteY1525" fmla="*/ 833885 h 1479518"/>
              <a:gd name="connsiteX1526" fmla="*/ 855516 w 1231020"/>
              <a:gd name="connsiteY1526" fmla="*/ 836791 h 1479518"/>
              <a:gd name="connsiteX1527" fmla="*/ 852011 w 1231020"/>
              <a:gd name="connsiteY1527" fmla="*/ 836905 h 1479518"/>
              <a:gd name="connsiteX1528" fmla="*/ 850345 w 1231020"/>
              <a:gd name="connsiteY1528" fmla="*/ 836667 h 1479518"/>
              <a:gd name="connsiteX1529" fmla="*/ 853802 w 1231020"/>
              <a:gd name="connsiteY1529" fmla="*/ 839924 h 1479518"/>
              <a:gd name="connsiteX1530" fmla="*/ 856793 w 1231020"/>
              <a:gd name="connsiteY1530" fmla="*/ 842115 h 1479518"/>
              <a:gd name="connsiteX1531" fmla="*/ 862984 w 1231020"/>
              <a:gd name="connsiteY1531" fmla="*/ 838133 h 1479518"/>
              <a:gd name="connsiteX1532" fmla="*/ 864527 w 1231020"/>
              <a:gd name="connsiteY1532" fmla="*/ 835000 h 1479518"/>
              <a:gd name="connsiteX1533" fmla="*/ 865699 w 1231020"/>
              <a:gd name="connsiteY1533" fmla="*/ 833180 h 1479518"/>
              <a:gd name="connsiteX1534" fmla="*/ 867661 w 1231020"/>
              <a:gd name="connsiteY1534" fmla="*/ 832780 h 1479518"/>
              <a:gd name="connsiteX1535" fmla="*/ 870595 w 1231020"/>
              <a:gd name="connsiteY1535" fmla="*/ 833390 h 1479518"/>
              <a:gd name="connsiteX1536" fmla="*/ 871728 w 1231020"/>
              <a:gd name="connsiteY1536" fmla="*/ 835685 h 1479518"/>
              <a:gd name="connsiteX1537" fmla="*/ 872366 w 1231020"/>
              <a:gd name="connsiteY1537" fmla="*/ 838486 h 1479518"/>
              <a:gd name="connsiteX1538" fmla="*/ 870242 w 1231020"/>
              <a:gd name="connsiteY1538" fmla="*/ 839248 h 1479518"/>
              <a:gd name="connsiteX1539" fmla="*/ 869213 w 1231020"/>
              <a:gd name="connsiteY1539" fmla="*/ 841325 h 1479518"/>
              <a:gd name="connsiteX1540" fmla="*/ 868489 w 1231020"/>
              <a:gd name="connsiteY1540" fmla="*/ 843296 h 1479518"/>
              <a:gd name="connsiteX1541" fmla="*/ 872185 w 1231020"/>
              <a:gd name="connsiteY1541" fmla="*/ 845830 h 1479518"/>
              <a:gd name="connsiteX1542" fmla="*/ 874080 w 1231020"/>
              <a:gd name="connsiteY1542" fmla="*/ 847439 h 1479518"/>
              <a:gd name="connsiteX1543" fmla="*/ 876367 w 1231020"/>
              <a:gd name="connsiteY1543" fmla="*/ 847402 h 1479518"/>
              <a:gd name="connsiteX1544" fmla="*/ 879005 w 1231020"/>
              <a:gd name="connsiteY1544" fmla="*/ 847792 h 1479518"/>
              <a:gd name="connsiteX1545" fmla="*/ 881006 w 1231020"/>
              <a:gd name="connsiteY1545" fmla="*/ 851516 h 1479518"/>
              <a:gd name="connsiteX1546" fmla="*/ 882872 w 1231020"/>
              <a:gd name="connsiteY1546" fmla="*/ 855812 h 1479518"/>
              <a:gd name="connsiteX1547" fmla="*/ 885082 w 1231020"/>
              <a:gd name="connsiteY1547" fmla="*/ 854621 h 1479518"/>
              <a:gd name="connsiteX1548" fmla="*/ 886463 w 1231020"/>
              <a:gd name="connsiteY1548" fmla="*/ 853497 h 1479518"/>
              <a:gd name="connsiteX1549" fmla="*/ 888825 w 1231020"/>
              <a:gd name="connsiteY1549" fmla="*/ 854574 h 1479518"/>
              <a:gd name="connsiteX1550" fmla="*/ 891397 w 1231020"/>
              <a:gd name="connsiteY1550" fmla="*/ 857955 h 1479518"/>
              <a:gd name="connsiteX1551" fmla="*/ 893483 w 1231020"/>
              <a:gd name="connsiteY1551" fmla="*/ 861794 h 1479518"/>
              <a:gd name="connsiteX1552" fmla="*/ 893693 w 1231020"/>
              <a:gd name="connsiteY1552" fmla="*/ 863413 h 1479518"/>
              <a:gd name="connsiteX1553" fmla="*/ 895293 w 1231020"/>
              <a:gd name="connsiteY1553" fmla="*/ 864156 h 1479518"/>
              <a:gd name="connsiteX1554" fmla="*/ 896808 w 1231020"/>
              <a:gd name="connsiteY1554" fmla="*/ 863013 h 1479518"/>
              <a:gd name="connsiteX1555" fmla="*/ 897531 w 1231020"/>
              <a:gd name="connsiteY1555" fmla="*/ 861394 h 1479518"/>
              <a:gd name="connsiteX1556" fmla="*/ 897474 w 1231020"/>
              <a:gd name="connsiteY1556" fmla="*/ 858412 h 1479518"/>
              <a:gd name="connsiteX1557" fmla="*/ 897064 w 1231020"/>
              <a:gd name="connsiteY1557" fmla="*/ 853707 h 1479518"/>
              <a:gd name="connsiteX1558" fmla="*/ 896007 w 1231020"/>
              <a:gd name="connsiteY1558" fmla="*/ 852992 h 1479518"/>
              <a:gd name="connsiteX1559" fmla="*/ 893597 w 1231020"/>
              <a:gd name="connsiteY1559" fmla="*/ 855545 h 1479518"/>
              <a:gd name="connsiteX1560" fmla="*/ 892226 w 1231020"/>
              <a:gd name="connsiteY1560" fmla="*/ 853697 h 1479518"/>
              <a:gd name="connsiteX1561" fmla="*/ 890378 w 1231020"/>
              <a:gd name="connsiteY1561" fmla="*/ 851735 h 1479518"/>
              <a:gd name="connsiteX1562" fmla="*/ 890407 w 1231020"/>
              <a:gd name="connsiteY1562" fmla="*/ 849840 h 1479518"/>
              <a:gd name="connsiteX1563" fmla="*/ 892416 w 1231020"/>
              <a:gd name="connsiteY1563" fmla="*/ 848897 h 1479518"/>
              <a:gd name="connsiteX1564" fmla="*/ 894121 w 1231020"/>
              <a:gd name="connsiteY1564" fmla="*/ 849306 h 1479518"/>
              <a:gd name="connsiteX1565" fmla="*/ 896255 w 1231020"/>
              <a:gd name="connsiteY1565" fmla="*/ 849306 h 1479518"/>
              <a:gd name="connsiteX1566" fmla="*/ 907513 w 1231020"/>
              <a:gd name="connsiteY1566" fmla="*/ 847658 h 1479518"/>
              <a:gd name="connsiteX1567" fmla="*/ 921915 w 1231020"/>
              <a:gd name="connsiteY1567" fmla="*/ 832561 h 1479518"/>
              <a:gd name="connsiteX1568" fmla="*/ 928221 w 1231020"/>
              <a:gd name="connsiteY1568" fmla="*/ 827027 h 1479518"/>
              <a:gd name="connsiteX1569" fmla="*/ 934774 w 1231020"/>
              <a:gd name="connsiteY1569" fmla="*/ 822922 h 1479518"/>
              <a:gd name="connsiteX1570" fmla="*/ 941556 w 1231020"/>
              <a:gd name="connsiteY1570" fmla="*/ 820283 h 1479518"/>
              <a:gd name="connsiteX1571" fmla="*/ 945089 w 1231020"/>
              <a:gd name="connsiteY1571" fmla="*/ 819436 h 1479518"/>
              <a:gd name="connsiteX1572" fmla="*/ 963301 w 1231020"/>
              <a:gd name="connsiteY1572" fmla="*/ 818017 h 1479518"/>
              <a:gd name="connsiteX1573" fmla="*/ 972779 w 1231020"/>
              <a:gd name="connsiteY1573" fmla="*/ 818474 h 1479518"/>
              <a:gd name="connsiteX1574" fmla="*/ 977655 w 1231020"/>
              <a:gd name="connsiteY1574" fmla="*/ 817436 h 1479518"/>
              <a:gd name="connsiteX1575" fmla="*/ 979913 w 1231020"/>
              <a:gd name="connsiteY1575" fmla="*/ 816045 h 1479518"/>
              <a:gd name="connsiteX1576" fmla="*/ 983742 w 1231020"/>
              <a:gd name="connsiteY1576" fmla="*/ 812244 h 1479518"/>
              <a:gd name="connsiteX1577" fmla="*/ 986428 w 1231020"/>
              <a:gd name="connsiteY1577" fmla="*/ 809921 h 1479518"/>
              <a:gd name="connsiteX1578" fmla="*/ 989724 w 1231020"/>
              <a:gd name="connsiteY1578" fmla="*/ 809273 h 1479518"/>
              <a:gd name="connsiteX1579" fmla="*/ 990524 w 1231020"/>
              <a:gd name="connsiteY1579" fmla="*/ 806434 h 1479518"/>
              <a:gd name="connsiteX1580" fmla="*/ 990533 w 1231020"/>
              <a:gd name="connsiteY1580" fmla="*/ 803396 h 1479518"/>
              <a:gd name="connsiteX1581" fmla="*/ 991162 w 1231020"/>
              <a:gd name="connsiteY1581" fmla="*/ 800224 h 1479518"/>
              <a:gd name="connsiteX1582" fmla="*/ 990200 w 1231020"/>
              <a:gd name="connsiteY1582" fmla="*/ 794271 h 1479518"/>
              <a:gd name="connsiteX1583" fmla="*/ 990457 w 1231020"/>
              <a:gd name="connsiteY1583" fmla="*/ 786451 h 1479518"/>
              <a:gd name="connsiteX1584" fmla="*/ 991200 w 1231020"/>
              <a:gd name="connsiteY1584" fmla="*/ 782374 h 1479518"/>
              <a:gd name="connsiteX1585" fmla="*/ 993191 w 1231020"/>
              <a:gd name="connsiteY1585" fmla="*/ 776649 h 1479518"/>
              <a:gd name="connsiteX1586" fmla="*/ 994067 w 1231020"/>
              <a:gd name="connsiteY1586" fmla="*/ 770772 h 1479518"/>
              <a:gd name="connsiteX1587" fmla="*/ 994963 w 1231020"/>
              <a:gd name="connsiteY1587" fmla="*/ 762448 h 1479518"/>
              <a:gd name="connsiteX1588" fmla="*/ 995753 w 1231020"/>
              <a:gd name="connsiteY1588" fmla="*/ 757514 h 1479518"/>
              <a:gd name="connsiteX1589" fmla="*/ 996744 w 1231020"/>
              <a:gd name="connsiteY1589" fmla="*/ 753008 h 1479518"/>
              <a:gd name="connsiteX1590" fmla="*/ 999325 w 1231020"/>
              <a:gd name="connsiteY1590" fmla="*/ 748046 h 1479518"/>
              <a:gd name="connsiteX1591" fmla="*/ 1001516 w 1231020"/>
              <a:gd name="connsiteY1591" fmla="*/ 744836 h 1479518"/>
              <a:gd name="connsiteX1592" fmla="*/ 1006688 w 1231020"/>
              <a:gd name="connsiteY1592" fmla="*/ 732759 h 1479518"/>
              <a:gd name="connsiteX1593" fmla="*/ 1008479 w 1231020"/>
              <a:gd name="connsiteY1593" fmla="*/ 731568 h 1479518"/>
              <a:gd name="connsiteX1594" fmla="*/ 1009974 w 1231020"/>
              <a:gd name="connsiteY1594" fmla="*/ 731568 h 1479518"/>
              <a:gd name="connsiteX1595" fmla="*/ 1010621 w 1231020"/>
              <a:gd name="connsiteY1595" fmla="*/ 730834 h 1479518"/>
              <a:gd name="connsiteX1596" fmla="*/ 1010821 w 1231020"/>
              <a:gd name="connsiteY1596" fmla="*/ 730167 h 1479518"/>
              <a:gd name="connsiteX1597" fmla="*/ 1010384 w 1231020"/>
              <a:gd name="connsiteY1597" fmla="*/ 729682 h 1479518"/>
              <a:gd name="connsiteX1598" fmla="*/ 1009726 w 1231020"/>
              <a:gd name="connsiteY1598" fmla="*/ 728281 h 1479518"/>
              <a:gd name="connsiteX1599" fmla="*/ 1010165 w 1231020"/>
              <a:gd name="connsiteY1599" fmla="*/ 727148 h 1479518"/>
              <a:gd name="connsiteX1600" fmla="*/ 1011736 w 1231020"/>
              <a:gd name="connsiteY1600" fmla="*/ 726024 h 1479518"/>
              <a:gd name="connsiteX1601" fmla="*/ 1012231 w 1231020"/>
              <a:gd name="connsiteY1601" fmla="*/ 726453 h 1479518"/>
              <a:gd name="connsiteX1602" fmla="*/ 1013031 w 1231020"/>
              <a:gd name="connsiteY1602" fmla="*/ 726215 h 1479518"/>
              <a:gd name="connsiteX1603" fmla="*/ 1013155 w 1231020"/>
              <a:gd name="connsiteY1603" fmla="*/ 725596 h 1479518"/>
              <a:gd name="connsiteX1604" fmla="*/ 1012412 w 1231020"/>
              <a:gd name="connsiteY1604" fmla="*/ 722291 h 1479518"/>
              <a:gd name="connsiteX1605" fmla="*/ 1013498 w 1231020"/>
              <a:gd name="connsiteY1605" fmla="*/ 717661 h 1479518"/>
              <a:gd name="connsiteX1606" fmla="*/ 1014822 w 1231020"/>
              <a:gd name="connsiteY1606" fmla="*/ 709574 h 1479518"/>
              <a:gd name="connsiteX1607" fmla="*/ 1016318 w 1231020"/>
              <a:gd name="connsiteY1607" fmla="*/ 705946 h 1479518"/>
              <a:gd name="connsiteX1608" fmla="*/ 1017203 w 1231020"/>
              <a:gd name="connsiteY1608" fmla="*/ 703060 h 1479518"/>
              <a:gd name="connsiteX1609" fmla="*/ 1020661 w 1231020"/>
              <a:gd name="connsiteY1609" fmla="*/ 698726 h 1479518"/>
              <a:gd name="connsiteX1610" fmla="*/ 1024442 w 1231020"/>
              <a:gd name="connsiteY1610" fmla="*/ 694459 h 1479518"/>
              <a:gd name="connsiteX1611" fmla="*/ 1023366 w 1231020"/>
              <a:gd name="connsiteY1611" fmla="*/ 694001 h 1479518"/>
              <a:gd name="connsiteX1612" fmla="*/ 1021595 w 1231020"/>
              <a:gd name="connsiteY1612" fmla="*/ 693677 h 1479518"/>
              <a:gd name="connsiteX1613" fmla="*/ 1022738 w 1231020"/>
              <a:gd name="connsiteY1613" fmla="*/ 692658 h 1479518"/>
              <a:gd name="connsiteX1614" fmla="*/ 1023642 w 1231020"/>
              <a:gd name="connsiteY1614" fmla="*/ 692353 h 1479518"/>
              <a:gd name="connsiteX1615" fmla="*/ 1024795 w 1231020"/>
              <a:gd name="connsiteY1615" fmla="*/ 693030 h 1479518"/>
              <a:gd name="connsiteX1616" fmla="*/ 1025747 w 1231020"/>
              <a:gd name="connsiteY1616" fmla="*/ 691153 h 1479518"/>
              <a:gd name="connsiteX1617" fmla="*/ 1025957 w 1231020"/>
              <a:gd name="connsiteY1617" fmla="*/ 688210 h 1479518"/>
              <a:gd name="connsiteX1618" fmla="*/ 1026881 w 1231020"/>
              <a:gd name="connsiteY1618" fmla="*/ 683867 h 1479518"/>
              <a:gd name="connsiteX1619" fmla="*/ 1026062 w 1231020"/>
              <a:gd name="connsiteY1619" fmla="*/ 680085 h 1479518"/>
              <a:gd name="connsiteX1620" fmla="*/ 1027814 w 1231020"/>
              <a:gd name="connsiteY1620" fmla="*/ 678904 h 1479518"/>
              <a:gd name="connsiteX1621" fmla="*/ 1029805 w 1231020"/>
              <a:gd name="connsiteY1621" fmla="*/ 678190 h 1479518"/>
              <a:gd name="connsiteX1622" fmla="*/ 1030643 w 1231020"/>
              <a:gd name="connsiteY1622" fmla="*/ 674227 h 1479518"/>
              <a:gd name="connsiteX1623" fmla="*/ 1031196 w 1231020"/>
              <a:gd name="connsiteY1623" fmla="*/ 672637 h 1479518"/>
              <a:gd name="connsiteX1624" fmla="*/ 1032434 w 1231020"/>
              <a:gd name="connsiteY1624" fmla="*/ 671161 h 1479518"/>
              <a:gd name="connsiteX1625" fmla="*/ 1034510 w 1231020"/>
              <a:gd name="connsiteY1625" fmla="*/ 668007 h 1479518"/>
              <a:gd name="connsiteX1626" fmla="*/ 1036139 w 1231020"/>
              <a:gd name="connsiteY1626" fmla="*/ 664721 h 1479518"/>
              <a:gd name="connsiteX1627" fmla="*/ 1039996 w 1231020"/>
              <a:gd name="connsiteY1627" fmla="*/ 658454 h 1479518"/>
              <a:gd name="connsiteX1628" fmla="*/ 1043768 w 1231020"/>
              <a:gd name="connsiteY1628" fmla="*/ 655892 h 1479518"/>
              <a:gd name="connsiteX1629" fmla="*/ 1049388 w 1231020"/>
              <a:gd name="connsiteY1629" fmla="*/ 653910 h 1479518"/>
              <a:gd name="connsiteX1630" fmla="*/ 1050017 w 1231020"/>
              <a:gd name="connsiteY1630" fmla="*/ 652777 h 1479518"/>
              <a:gd name="connsiteX1631" fmla="*/ 1048588 w 1231020"/>
              <a:gd name="connsiteY1631" fmla="*/ 652081 h 1479518"/>
              <a:gd name="connsiteX1632" fmla="*/ 1048645 w 1231020"/>
              <a:gd name="connsiteY1632" fmla="*/ 651396 h 1479518"/>
              <a:gd name="connsiteX1633" fmla="*/ 1050760 w 1231020"/>
              <a:gd name="connsiteY1633" fmla="*/ 651396 h 1479518"/>
              <a:gd name="connsiteX1634" fmla="*/ 1051617 w 1231020"/>
              <a:gd name="connsiteY1634" fmla="*/ 649205 h 1479518"/>
              <a:gd name="connsiteX1635" fmla="*/ 1053846 w 1231020"/>
              <a:gd name="connsiteY1635" fmla="*/ 647586 h 1479518"/>
              <a:gd name="connsiteX1636" fmla="*/ 1057570 w 1231020"/>
              <a:gd name="connsiteY1636" fmla="*/ 643852 h 1479518"/>
              <a:gd name="connsiteX1637" fmla="*/ 1058809 w 1231020"/>
              <a:gd name="connsiteY1637" fmla="*/ 640423 h 1479518"/>
              <a:gd name="connsiteX1638" fmla="*/ 1059580 w 1231020"/>
              <a:gd name="connsiteY1638" fmla="*/ 637680 h 1479518"/>
              <a:gd name="connsiteX1639" fmla="*/ 1059952 w 1231020"/>
              <a:gd name="connsiteY1639" fmla="*/ 631479 h 1479518"/>
              <a:gd name="connsiteX1640" fmla="*/ 1066009 w 1231020"/>
              <a:gd name="connsiteY1640" fmla="*/ 623345 h 1479518"/>
              <a:gd name="connsiteX1641" fmla="*/ 1070229 w 1231020"/>
              <a:gd name="connsiteY1641" fmla="*/ 612362 h 1479518"/>
              <a:gd name="connsiteX1642" fmla="*/ 1071248 w 1231020"/>
              <a:gd name="connsiteY1642" fmla="*/ 605323 h 1479518"/>
              <a:gd name="connsiteX1643" fmla="*/ 1072296 w 1231020"/>
              <a:gd name="connsiteY1643" fmla="*/ 601523 h 1479518"/>
              <a:gd name="connsiteX1644" fmla="*/ 1073001 w 1231020"/>
              <a:gd name="connsiteY1644" fmla="*/ 595960 h 1479518"/>
              <a:gd name="connsiteX1645" fmla="*/ 1072363 w 1231020"/>
              <a:gd name="connsiteY1645" fmla="*/ 590169 h 1479518"/>
              <a:gd name="connsiteX1646" fmla="*/ 1072544 w 1231020"/>
              <a:gd name="connsiteY1646" fmla="*/ 585321 h 1479518"/>
              <a:gd name="connsiteX1647" fmla="*/ 1076754 w 1231020"/>
              <a:gd name="connsiteY1647" fmla="*/ 573015 h 1479518"/>
              <a:gd name="connsiteX1648" fmla="*/ 1077716 w 1231020"/>
              <a:gd name="connsiteY1648" fmla="*/ 567938 h 1479518"/>
              <a:gd name="connsiteX1649" fmla="*/ 1079011 w 1231020"/>
              <a:gd name="connsiteY1649" fmla="*/ 564680 h 1479518"/>
              <a:gd name="connsiteX1650" fmla="*/ 1081002 w 1231020"/>
              <a:gd name="connsiteY1650" fmla="*/ 552555 h 1479518"/>
              <a:gd name="connsiteX1651" fmla="*/ 1081040 w 1231020"/>
              <a:gd name="connsiteY1651" fmla="*/ 546269 h 1479518"/>
              <a:gd name="connsiteX1652" fmla="*/ 1084088 w 1231020"/>
              <a:gd name="connsiteY1652" fmla="*/ 538953 h 1479518"/>
              <a:gd name="connsiteX1653" fmla="*/ 1087888 w 1231020"/>
              <a:gd name="connsiteY1653" fmla="*/ 533000 h 1479518"/>
              <a:gd name="connsiteX1654" fmla="*/ 1088212 w 1231020"/>
              <a:gd name="connsiteY1654" fmla="*/ 527495 h 1479518"/>
              <a:gd name="connsiteX1655" fmla="*/ 1086936 w 1231020"/>
              <a:gd name="connsiteY1655" fmla="*/ 523265 h 1479518"/>
              <a:gd name="connsiteX1656" fmla="*/ 1087117 w 1231020"/>
              <a:gd name="connsiteY1656" fmla="*/ 514331 h 1479518"/>
              <a:gd name="connsiteX1657" fmla="*/ 460400 w 1231020"/>
              <a:gd name="connsiteY1657" fmla="*/ 47968 h 1479518"/>
              <a:gd name="connsiteX1658" fmla="*/ 465372 w 1231020"/>
              <a:gd name="connsiteY1658" fmla="*/ 46530 h 1479518"/>
              <a:gd name="connsiteX1659" fmla="*/ 470325 w 1231020"/>
              <a:gd name="connsiteY1659" fmla="*/ 48263 h 1479518"/>
              <a:gd name="connsiteX1660" fmla="*/ 473097 w 1231020"/>
              <a:gd name="connsiteY1660" fmla="*/ 47749 h 1479518"/>
              <a:gd name="connsiteX1661" fmla="*/ 473002 w 1231020"/>
              <a:gd name="connsiteY1661" fmla="*/ 46577 h 1479518"/>
              <a:gd name="connsiteX1662" fmla="*/ 472392 w 1231020"/>
              <a:gd name="connsiteY1662" fmla="*/ 45596 h 1479518"/>
              <a:gd name="connsiteX1663" fmla="*/ 471383 w 1231020"/>
              <a:gd name="connsiteY1663" fmla="*/ 44672 h 1479518"/>
              <a:gd name="connsiteX1664" fmla="*/ 469182 w 1231020"/>
              <a:gd name="connsiteY1664" fmla="*/ 44034 h 1479518"/>
              <a:gd name="connsiteX1665" fmla="*/ 468478 w 1231020"/>
              <a:gd name="connsiteY1665" fmla="*/ 41663 h 1479518"/>
              <a:gd name="connsiteX1666" fmla="*/ 467211 w 1231020"/>
              <a:gd name="connsiteY1666" fmla="*/ 39434 h 1479518"/>
              <a:gd name="connsiteX1667" fmla="*/ 466982 w 1231020"/>
              <a:gd name="connsiteY1667" fmla="*/ 36995 h 1479518"/>
              <a:gd name="connsiteX1668" fmla="*/ 465982 w 1231020"/>
              <a:gd name="connsiteY1668" fmla="*/ 34747 h 1479518"/>
              <a:gd name="connsiteX1669" fmla="*/ 464801 w 1231020"/>
              <a:gd name="connsiteY1669" fmla="*/ 34747 h 1479518"/>
              <a:gd name="connsiteX1670" fmla="*/ 463629 w 1231020"/>
              <a:gd name="connsiteY1670" fmla="*/ 35386 h 1479518"/>
              <a:gd name="connsiteX1671" fmla="*/ 461000 w 1231020"/>
              <a:gd name="connsiteY1671" fmla="*/ 38557 h 1479518"/>
              <a:gd name="connsiteX1672" fmla="*/ 461924 w 1231020"/>
              <a:gd name="connsiteY1672" fmla="*/ 40291 h 1479518"/>
              <a:gd name="connsiteX1673" fmla="*/ 462201 w 1231020"/>
              <a:gd name="connsiteY1673" fmla="*/ 43463 h 1479518"/>
              <a:gd name="connsiteX1674" fmla="*/ 460639 w 1231020"/>
              <a:gd name="connsiteY1674" fmla="*/ 44510 h 1479518"/>
              <a:gd name="connsiteX1675" fmla="*/ 458848 w 1231020"/>
              <a:gd name="connsiteY1675" fmla="*/ 44072 h 1479518"/>
              <a:gd name="connsiteX1676" fmla="*/ 458076 w 1231020"/>
              <a:gd name="connsiteY1676" fmla="*/ 46968 h 1479518"/>
              <a:gd name="connsiteX1677" fmla="*/ 458971 w 1231020"/>
              <a:gd name="connsiteY1677" fmla="*/ 47996 h 1479518"/>
              <a:gd name="connsiteX1678" fmla="*/ 460400 w 1231020"/>
              <a:gd name="connsiteY1678" fmla="*/ 47968 h 1479518"/>
              <a:gd name="connsiteX1679" fmla="*/ 5982 w 1231020"/>
              <a:gd name="connsiteY1679" fmla="*/ 445979 h 1479518"/>
              <a:gd name="connsiteX1680" fmla="*/ 5972 w 1231020"/>
              <a:gd name="connsiteY1680" fmla="*/ 443922 h 1479518"/>
              <a:gd name="connsiteX1681" fmla="*/ 5019 w 1231020"/>
              <a:gd name="connsiteY1681" fmla="*/ 441931 h 1479518"/>
              <a:gd name="connsiteX1682" fmla="*/ 1981 w 1231020"/>
              <a:gd name="connsiteY1682" fmla="*/ 433235 h 1479518"/>
              <a:gd name="connsiteX1683" fmla="*/ 1028 w 1231020"/>
              <a:gd name="connsiteY1683" fmla="*/ 433569 h 1479518"/>
              <a:gd name="connsiteX1684" fmla="*/ 0 w 1231020"/>
              <a:gd name="connsiteY1684" fmla="*/ 434702 h 1479518"/>
              <a:gd name="connsiteX1685" fmla="*/ 1495 w 1231020"/>
              <a:gd name="connsiteY1685" fmla="*/ 440989 h 1479518"/>
              <a:gd name="connsiteX1686" fmla="*/ 6629 w 1231020"/>
              <a:gd name="connsiteY1686" fmla="*/ 450199 h 1479518"/>
              <a:gd name="connsiteX1687" fmla="*/ 7334 w 1231020"/>
              <a:gd name="connsiteY1687" fmla="*/ 448980 h 1479518"/>
              <a:gd name="connsiteX1688" fmla="*/ 6410 w 1231020"/>
              <a:gd name="connsiteY1688" fmla="*/ 446637 h 1479518"/>
              <a:gd name="connsiteX1689" fmla="*/ 5982 w 1231020"/>
              <a:gd name="connsiteY1689" fmla="*/ 445979 h 1479518"/>
              <a:gd name="connsiteX1690" fmla="*/ 66294 w 1231020"/>
              <a:gd name="connsiteY1690" fmla="*/ 298590 h 1479518"/>
              <a:gd name="connsiteX1691" fmla="*/ 67846 w 1231020"/>
              <a:gd name="connsiteY1691" fmla="*/ 296371 h 1479518"/>
              <a:gd name="connsiteX1692" fmla="*/ 68142 w 1231020"/>
              <a:gd name="connsiteY1692" fmla="*/ 294342 h 1479518"/>
              <a:gd name="connsiteX1693" fmla="*/ 67533 w 1231020"/>
              <a:gd name="connsiteY1693" fmla="*/ 292970 h 1479518"/>
              <a:gd name="connsiteX1694" fmla="*/ 65389 w 1231020"/>
              <a:gd name="connsiteY1694" fmla="*/ 295189 h 1479518"/>
              <a:gd name="connsiteX1695" fmla="*/ 64161 w 1231020"/>
              <a:gd name="connsiteY1695" fmla="*/ 297028 h 1479518"/>
              <a:gd name="connsiteX1696" fmla="*/ 64408 w 1231020"/>
              <a:gd name="connsiteY1696" fmla="*/ 298152 h 1479518"/>
              <a:gd name="connsiteX1697" fmla="*/ 66294 w 1231020"/>
              <a:gd name="connsiteY1697" fmla="*/ 298590 h 1479518"/>
              <a:gd name="connsiteX1698" fmla="*/ 310515 w 1231020"/>
              <a:gd name="connsiteY1698" fmla="*/ 146295 h 1479518"/>
              <a:gd name="connsiteX1699" fmla="*/ 311468 w 1231020"/>
              <a:gd name="connsiteY1699" fmla="*/ 146533 h 1479518"/>
              <a:gd name="connsiteX1700" fmla="*/ 312468 w 1231020"/>
              <a:gd name="connsiteY1700" fmla="*/ 145752 h 1479518"/>
              <a:gd name="connsiteX1701" fmla="*/ 312677 w 1231020"/>
              <a:gd name="connsiteY1701" fmla="*/ 144504 h 1479518"/>
              <a:gd name="connsiteX1702" fmla="*/ 311591 w 1231020"/>
              <a:gd name="connsiteY1702" fmla="*/ 143246 h 1479518"/>
              <a:gd name="connsiteX1703" fmla="*/ 311229 w 1231020"/>
              <a:gd name="connsiteY1703" fmla="*/ 142132 h 1479518"/>
              <a:gd name="connsiteX1704" fmla="*/ 310382 w 1231020"/>
              <a:gd name="connsiteY1704" fmla="*/ 142056 h 1479518"/>
              <a:gd name="connsiteX1705" fmla="*/ 309972 w 1231020"/>
              <a:gd name="connsiteY1705" fmla="*/ 142742 h 1479518"/>
              <a:gd name="connsiteX1706" fmla="*/ 309400 w 1231020"/>
              <a:gd name="connsiteY1706" fmla="*/ 144066 h 1479518"/>
              <a:gd name="connsiteX1707" fmla="*/ 310496 w 1231020"/>
              <a:gd name="connsiteY1707" fmla="*/ 145228 h 1479518"/>
              <a:gd name="connsiteX1708" fmla="*/ 310515 w 1231020"/>
              <a:gd name="connsiteY1708" fmla="*/ 146295 h 1479518"/>
              <a:gd name="connsiteX1709" fmla="*/ 328546 w 1231020"/>
              <a:gd name="connsiteY1709" fmla="*/ 123139 h 1479518"/>
              <a:gd name="connsiteX1710" fmla="*/ 328403 w 1231020"/>
              <a:gd name="connsiteY1710" fmla="*/ 122396 h 1479518"/>
              <a:gd name="connsiteX1711" fmla="*/ 328527 w 1231020"/>
              <a:gd name="connsiteY1711" fmla="*/ 120263 h 1479518"/>
              <a:gd name="connsiteX1712" fmla="*/ 327507 w 1231020"/>
              <a:gd name="connsiteY1712" fmla="*/ 119749 h 1479518"/>
              <a:gd name="connsiteX1713" fmla="*/ 326374 w 1231020"/>
              <a:gd name="connsiteY1713" fmla="*/ 120739 h 1479518"/>
              <a:gd name="connsiteX1714" fmla="*/ 325679 w 1231020"/>
              <a:gd name="connsiteY1714" fmla="*/ 123482 h 1479518"/>
              <a:gd name="connsiteX1715" fmla="*/ 326841 w 1231020"/>
              <a:gd name="connsiteY1715" fmla="*/ 124854 h 1479518"/>
              <a:gd name="connsiteX1716" fmla="*/ 328546 w 1231020"/>
              <a:gd name="connsiteY1716" fmla="*/ 123139 h 1479518"/>
              <a:gd name="connsiteX1717" fmla="*/ 920762 w 1231020"/>
              <a:gd name="connsiteY1717" fmla="*/ 1003230 h 1479518"/>
              <a:gd name="connsiteX1718" fmla="*/ 920086 w 1231020"/>
              <a:gd name="connsiteY1718" fmla="*/ 1004478 h 1479518"/>
              <a:gd name="connsiteX1719" fmla="*/ 919867 w 1231020"/>
              <a:gd name="connsiteY1719" fmla="*/ 1005602 h 1479518"/>
              <a:gd name="connsiteX1720" fmla="*/ 919258 w 1231020"/>
              <a:gd name="connsiteY1720" fmla="*/ 1006202 h 1479518"/>
              <a:gd name="connsiteX1721" fmla="*/ 920372 w 1231020"/>
              <a:gd name="connsiteY1721" fmla="*/ 1006993 h 1479518"/>
              <a:gd name="connsiteX1722" fmla="*/ 920668 w 1231020"/>
              <a:gd name="connsiteY1722" fmla="*/ 1008784 h 1479518"/>
              <a:gd name="connsiteX1723" fmla="*/ 921277 w 1231020"/>
              <a:gd name="connsiteY1723" fmla="*/ 1009088 h 1479518"/>
              <a:gd name="connsiteX1724" fmla="*/ 922954 w 1231020"/>
              <a:gd name="connsiteY1724" fmla="*/ 1009088 h 1479518"/>
              <a:gd name="connsiteX1725" fmla="*/ 921963 w 1231020"/>
              <a:gd name="connsiteY1725" fmla="*/ 1004612 h 1479518"/>
              <a:gd name="connsiteX1726" fmla="*/ 920762 w 1231020"/>
              <a:gd name="connsiteY1726" fmla="*/ 1003230 h 1479518"/>
              <a:gd name="connsiteX1727" fmla="*/ 919686 w 1231020"/>
              <a:gd name="connsiteY1727" fmla="*/ 1010536 h 1479518"/>
              <a:gd name="connsiteX1728" fmla="*/ 918924 w 1231020"/>
              <a:gd name="connsiteY1728" fmla="*/ 1010489 h 1479518"/>
              <a:gd name="connsiteX1729" fmla="*/ 917591 w 1231020"/>
              <a:gd name="connsiteY1729" fmla="*/ 1012375 h 1479518"/>
              <a:gd name="connsiteX1730" fmla="*/ 917210 w 1231020"/>
              <a:gd name="connsiteY1730" fmla="*/ 1013870 h 1479518"/>
              <a:gd name="connsiteX1731" fmla="*/ 916638 w 1231020"/>
              <a:gd name="connsiteY1731" fmla="*/ 1014155 h 1479518"/>
              <a:gd name="connsiteX1732" fmla="*/ 916267 w 1231020"/>
              <a:gd name="connsiteY1732" fmla="*/ 1015203 h 1479518"/>
              <a:gd name="connsiteX1733" fmla="*/ 915686 w 1231020"/>
              <a:gd name="connsiteY1733" fmla="*/ 1016023 h 1479518"/>
              <a:gd name="connsiteX1734" fmla="*/ 914124 w 1231020"/>
              <a:gd name="connsiteY1734" fmla="*/ 1015384 h 1479518"/>
              <a:gd name="connsiteX1735" fmla="*/ 914133 w 1231020"/>
              <a:gd name="connsiteY1735" fmla="*/ 1016051 h 1479518"/>
              <a:gd name="connsiteX1736" fmla="*/ 915438 w 1231020"/>
              <a:gd name="connsiteY1736" fmla="*/ 1018585 h 1479518"/>
              <a:gd name="connsiteX1737" fmla="*/ 917515 w 1231020"/>
              <a:gd name="connsiteY1737" fmla="*/ 1017966 h 1479518"/>
              <a:gd name="connsiteX1738" fmla="*/ 919591 w 1231020"/>
              <a:gd name="connsiteY1738" fmla="*/ 1018613 h 1479518"/>
              <a:gd name="connsiteX1739" fmla="*/ 920848 w 1231020"/>
              <a:gd name="connsiteY1739" fmla="*/ 1014803 h 1479518"/>
              <a:gd name="connsiteX1740" fmla="*/ 920486 w 1231020"/>
              <a:gd name="connsiteY1740" fmla="*/ 1012946 h 1479518"/>
              <a:gd name="connsiteX1741" fmla="*/ 919686 w 1231020"/>
              <a:gd name="connsiteY1741" fmla="*/ 1010536 h 1479518"/>
              <a:gd name="connsiteX1742" fmla="*/ 941889 w 1231020"/>
              <a:gd name="connsiteY1742" fmla="*/ 986362 h 1479518"/>
              <a:gd name="connsiteX1743" fmla="*/ 940013 w 1231020"/>
              <a:gd name="connsiteY1743" fmla="*/ 985533 h 1479518"/>
              <a:gd name="connsiteX1744" fmla="*/ 938669 w 1231020"/>
              <a:gd name="connsiteY1744" fmla="*/ 987248 h 1479518"/>
              <a:gd name="connsiteX1745" fmla="*/ 938889 w 1231020"/>
              <a:gd name="connsiteY1745" fmla="*/ 988076 h 1479518"/>
              <a:gd name="connsiteX1746" fmla="*/ 938851 w 1231020"/>
              <a:gd name="connsiteY1746" fmla="*/ 989943 h 1479518"/>
              <a:gd name="connsiteX1747" fmla="*/ 939355 w 1231020"/>
              <a:gd name="connsiteY1747" fmla="*/ 990105 h 1479518"/>
              <a:gd name="connsiteX1748" fmla="*/ 940851 w 1231020"/>
              <a:gd name="connsiteY1748" fmla="*/ 989781 h 1479518"/>
              <a:gd name="connsiteX1749" fmla="*/ 940746 w 1231020"/>
              <a:gd name="connsiteY1749" fmla="*/ 988705 h 1479518"/>
              <a:gd name="connsiteX1750" fmla="*/ 942584 w 1231020"/>
              <a:gd name="connsiteY1750" fmla="*/ 987657 h 1479518"/>
              <a:gd name="connsiteX1751" fmla="*/ 941889 w 1231020"/>
              <a:gd name="connsiteY1751" fmla="*/ 986362 h 1479518"/>
              <a:gd name="connsiteX1752" fmla="*/ 668845 w 1231020"/>
              <a:gd name="connsiteY1752" fmla="*/ 749408 h 1479518"/>
              <a:gd name="connsiteX1753" fmla="*/ 666359 w 1231020"/>
              <a:gd name="connsiteY1753" fmla="*/ 750589 h 1479518"/>
              <a:gd name="connsiteX1754" fmla="*/ 659959 w 1231020"/>
              <a:gd name="connsiteY1754" fmla="*/ 749818 h 1479518"/>
              <a:gd name="connsiteX1755" fmla="*/ 660006 w 1231020"/>
              <a:gd name="connsiteY1755" fmla="*/ 749275 h 1479518"/>
              <a:gd name="connsiteX1756" fmla="*/ 660997 w 1231020"/>
              <a:gd name="connsiteY1756" fmla="*/ 747122 h 1479518"/>
              <a:gd name="connsiteX1757" fmla="*/ 659645 w 1231020"/>
              <a:gd name="connsiteY1757" fmla="*/ 745932 h 1479518"/>
              <a:gd name="connsiteX1758" fmla="*/ 658187 w 1231020"/>
              <a:gd name="connsiteY1758" fmla="*/ 745436 h 1479518"/>
              <a:gd name="connsiteX1759" fmla="*/ 652939 w 1231020"/>
              <a:gd name="connsiteY1759" fmla="*/ 745026 h 1479518"/>
              <a:gd name="connsiteX1760" fmla="*/ 646462 w 1231020"/>
              <a:gd name="connsiteY1760" fmla="*/ 747361 h 1479518"/>
              <a:gd name="connsiteX1761" fmla="*/ 634355 w 1231020"/>
              <a:gd name="connsiteY1761" fmla="*/ 750151 h 1479518"/>
              <a:gd name="connsiteX1762" fmla="*/ 632755 w 1231020"/>
              <a:gd name="connsiteY1762" fmla="*/ 752113 h 1479518"/>
              <a:gd name="connsiteX1763" fmla="*/ 631736 w 1231020"/>
              <a:gd name="connsiteY1763" fmla="*/ 754790 h 1479518"/>
              <a:gd name="connsiteX1764" fmla="*/ 633041 w 1231020"/>
              <a:gd name="connsiteY1764" fmla="*/ 756276 h 1479518"/>
              <a:gd name="connsiteX1765" fmla="*/ 637470 w 1231020"/>
              <a:gd name="connsiteY1765" fmla="*/ 759495 h 1479518"/>
              <a:gd name="connsiteX1766" fmla="*/ 641680 w 1231020"/>
              <a:gd name="connsiteY1766" fmla="*/ 759933 h 1479518"/>
              <a:gd name="connsiteX1767" fmla="*/ 644700 w 1231020"/>
              <a:gd name="connsiteY1767" fmla="*/ 759181 h 1479518"/>
              <a:gd name="connsiteX1768" fmla="*/ 647957 w 1231020"/>
              <a:gd name="connsiteY1768" fmla="*/ 759685 h 1479518"/>
              <a:gd name="connsiteX1769" fmla="*/ 649614 w 1231020"/>
              <a:gd name="connsiteY1769" fmla="*/ 757819 h 1479518"/>
              <a:gd name="connsiteX1770" fmla="*/ 654225 w 1231020"/>
              <a:gd name="connsiteY1770" fmla="*/ 759085 h 1479518"/>
              <a:gd name="connsiteX1771" fmla="*/ 655996 w 1231020"/>
              <a:gd name="connsiteY1771" fmla="*/ 760867 h 1479518"/>
              <a:gd name="connsiteX1772" fmla="*/ 659787 w 1231020"/>
              <a:gd name="connsiteY1772" fmla="*/ 759295 h 1479518"/>
              <a:gd name="connsiteX1773" fmla="*/ 660645 w 1231020"/>
              <a:gd name="connsiteY1773" fmla="*/ 756371 h 1479518"/>
              <a:gd name="connsiteX1774" fmla="*/ 661949 w 1231020"/>
              <a:gd name="connsiteY1774" fmla="*/ 755047 h 1479518"/>
              <a:gd name="connsiteX1775" fmla="*/ 666350 w 1231020"/>
              <a:gd name="connsiteY1775" fmla="*/ 754056 h 1479518"/>
              <a:gd name="connsiteX1776" fmla="*/ 671065 w 1231020"/>
              <a:gd name="connsiteY1776" fmla="*/ 755361 h 1479518"/>
              <a:gd name="connsiteX1777" fmla="*/ 672522 w 1231020"/>
              <a:gd name="connsiteY1777" fmla="*/ 755133 h 1479518"/>
              <a:gd name="connsiteX1778" fmla="*/ 674046 w 1231020"/>
              <a:gd name="connsiteY1778" fmla="*/ 753542 h 1479518"/>
              <a:gd name="connsiteX1779" fmla="*/ 671989 w 1231020"/>
              <a:gd name="connsiteY1779" fmla="*/ 750351 h 1479518"/>
              <a:gd name="connsiteX1780" fmla="*/ 668845 w 1231020"/>
              <a:gd name="connsiteY1780" fmla="*/ 749408 h 1479518"/>
              <a:gd name="connsiteX1781" fmla="*/ 834371 w 1231020"/>
              <a:gd name="connsiteY1781" fmla="*/ 886139 h 1479518"/>
              <a:gd name="connsiteX1782" fmla="*/ 833581 w 1231020"/>
              <a:gd name="connsiteY1782" fmla="*/ 881044 h 1479518"/>
              <a:gd name="connsiteX1783" fmla="*/ 831161 w 1231020"/>
              <a:gd name="connsiteY1783" fmla="*/ 879043 h 1479518"/>
              <a:gd name="connsiteX1784" fmla="*/ 829770 w 1231020"/>
              <a:gd name="connsiteY1784" fmla="*/ 879167 h 1479518"/>
              <a:gd name="connsiteX1785" fmla="*/ 829513 w 1231020"/>
              <a:gd name="connsiteY1785" fmla="*/ 881739 h 1479518"/>
              <a:gd name="connsiteX1786" fmla="*/ 827913 w 1231020"/>
              <a:gd name="connsiteY1786" fmla="*/ 883187 h 1479518"/>
              <a:gd name="connsiteX1787" fmla="*/ 827446 w 1231020"/>
              <a:gd name="connsiteY1787" fmla="*/ 884501 h 1479518"/>
              <a:gd name="connsiteX1788" fmla="*/ 827532 w 1231020"/>
              <a:gd name="connsiteY1788" fmla="*/ 887483 h 1479518"/>
              <a:gd name="connsiteX1789" fmla="*/ 826827 w 1231020"/>
              <a:gd name="connsiteY1789" fmla="*/ 890254 h 1479518"/>
              <a:gd name="connsiteX1790" fmla="*/ 828141 w 1231020"/>
              <a:gd name="connsiteY1790" fmla="*/ 893017 h 1479518"/>
              <a:gd name="connsiteX1791" fmla="*/ 827827 w 1231020"/>
              <a:gd name="connsiteY1791" fmla="*/ 895807 h 1479518"/>
              <a:gd name="connsiteX1792" fmla="*/ 828437 w 1231020"/>
              <a:gd name="connsiteY1792" fmla="*/ 897769 h 1479518"/>
              <a:gd name="connsiteX1793" fmla="*/ 829218 w 1231020"/>
              <a:gd name="connsiteY1793" fmla="*/ 897627 h 1479518"/>
              <a:gd name="connsiteX1794" fmla="*/ 832075 w 1231020"/>
              <a:gd name="connsiteY1794" fmla="*/ 896312 h 1479518"/>
              <a:gd name="connsiteX1795" fmla="*/ 834142 w 1231020"/>
              <a:gd name="connsiteY1795" fmla="*/ 894360 h 1479518"/>
              <a:gd name="connsiteX1796" fmla="*/ 834914 w 1231020"/>
              <a:gd name="connsiteY1796" fmla="*/ 891978 h 1479518"/>
              <a:gd name="connsiteX1797" fmla="*/ 833981 w 1231020"/>
              <a:gd name="connsiteY1797" fmla="*/ 889207 h 1479518"/>
              <a:gd name="connsiteX1798" fmla="*/ 834371 w 1231020"/>
              <a:gd name="connsiteY1798" fmla="*/ 886139 h 1479518"/>
              <a:gd name="connsiteX1799" fmla="*/ 285683 w 1231020"/>
              <a:gd name="connsiteY1799" fmla="*/ 64570 h 1479518"/>
              <a:gd name="connsiteX1800" fmla="*/ 285665 w 1231020"/>
              <a:gd name="connsiteY1800" fmla="*/ 64294 h 1479518"/>
              <a:gd name="connsiteX1801" fmla="*/ 285064 w 1231020"/>
              <a:gd name="connsiteY1801" fmla="*/ 64246 h 1479518"/>
              <a:gd name="connsiteX1802" fmla="*/ 285083 w 1231020"/>
              <a:gd name="connsiteY1802" fmla="*/ 64523 h 1479518"/>
              <a:gd name="connsiteX1803" fmla="*/ 285683 w 1231020"/>
              <a:gd name="connsiteY1803" fmla="*/ 64570 h 1479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</a:cxnLst>
            <a:rect l="l" t="t" r="r" b="b"/>
            <a:pathLst>
              <a:path w="1231020" h="1479518">
                <a:moveTo>
                  <a:pt x="467716" y="33880"/>
                </a:moveTo>
                <a:lnTo>
                  <a:pt x="466744" y="31442"/>
                </a:lnTo>
                <a:lnTo>
                  <a:pt x="467173" y="30832"/>
                </a:lnTo>
                <a:lnTo>
                  <a:pt x="467668" y="30509"/>
                </a:lnTo>
                <a:lnTo>
                  <a:pt x="468296" y="30585"/>
                </a:lnTo>
                <a:lnTo>
                  <a:pt x="470773" y="33195"/>
                </a:lnTo>
                <a:lnTo>
                  <a:pt x="471850" y="33909"/>
                </a:lnTo>
                <a:lnTo>
                  <a:pt x="473430" y="35805"/>
                </a:lnTo>
                <a:lnTo>
                  <a:pt x="477002" y="36033"/>
                </a:lnTo>
                <a:lnTo>
                  <a:pt x="481289" y="33995"/>
                </a:lnTo>
                <a:lnTo>
                  <a:pt x="483289" y="34823"/>
                </a:lnTo>
                <a:lnTo>
                  <a:pt x="484241" y="34671"/>
                </a:lnTo>
                <a:lnTo>
                  <a:pt x="487385" y="32738"/>
                </a:lnTo>
                <a:lnTo>
                  <a:pt x="489432" y="32185"/>
                </a:lnTo>
                <a:lnTo>
                  <a:pt x="490804" y="30756"/>
                </a:lnTo>
                <a:lnTo>
                  <a:pt x="492195" y="32299"/>
                </a:lnTo>
                <a:lnTo>
                  <a:pt x="495300" y="34090"/>
                </a:lnTo>
                <a:lnTo>
                  <a:pt x="496281" y="35966"/>
                </a:lnTo>
                <a:lnTo>
                  <a:pt x="497596" y="36852"/>
                </a:lnTo>
                <a:lnTo>
                  <a:pt x="498034" y="37443"/>
                </a:lnTo>
                <a:lnTo>
                  <a:pt x="496138" y="39414"/>
                </a:lnTo>
                <a:lnTo>
                  <a:pt x="495900" y="41539"/>
                </a:lnTo>
                <a:lnTo>
                  <a:pt x="493871" y="41396"/>
                </a:lnTo>
                <a:lnTo>
                  <a:pt x="491442" y="44882"/>
                </a:lnTo>
                <a:lnTo>
                  <a:pt x="482327" y="50730"/>
                </a:lnTo>
                <a:lnTo>
                  <a:pt x="474145" y="45739"/>
                </a:lnTo>
                <a:lnTo>
                  <a:pt x="470592" y="42367"/>
                </a:lnTo>
                <a:lnTo>
                  <a:pt x="468211" y="37700"/>
                </a:lnTo>
                <a:lnTo>
                  <a:pt x="467716" y="33880"/>
                </a:lnTo>
                <a:close/>
                <a:moveTo>
                  <a:pt x="643614" y="154686"/>
                </a:moveTo>
                <a:lnTo>
                  <a:pt x="643919" y="156067"/>
                </a:lnTo>
                <a:lnTo>
                  <a:pt x="645366" y="157410"/>
                </a:lnTo>
                <a:lnTo>
                  <a:pt x="646509" y="156134"/>
                </a:lnTo>
                <a:lnTo>
                  <a:pt x="645909" y="155029"/>
                </a:lnTo>
                <a:lnTo>
                  <a:pt x="645728" y="152953"/>
                </a:lnTo>
                <a:lnTo>
                  <a:pt x="644261" y="151076"/>
                </a:lnTo>
                <a:lnTo>
                  <a:pt x="643633" y="152667"/>
                </a:lnTo>
                <a:lnTo>
                  <a:pt x="643033" y="153038"/>
                </a:lnTo>
                <a:lnTo>
                  <a:pt x="642471" y="154305"/>
                </a:lnTo>
                <a:lnTo>
                  <a:pt x="643614" y="154686"/>
                </a:lnTo>
                <a:close/>
                <a:moveTo>
                  <a:pt x="703879" y="182156"/>
                </a:moveTo>
                <a:lnTo>
                  <a:pt x="705050" y="182175"/>
                </a:lnTo>
                <a:lnTo>
                  <a:pt x="706955" y="181547"/>
                </a:lnTo>
                <a:lnTo>
                  <a:pt x="707946" y="180213"/>
                </a:lnTo>
                <a:lnTo>
                  <a:pt x="708984" y="180556"/>
                </a:lnTo>
                <a:lnTo>
                  <a:pt x="711051" y="178118"/>
                </a:lnTo>
                <a:lnTo>
                  <a:pt x="712441" y="176917"/>
                </a:lnTo>
                <a:lnTo>
                  <a:pt x="716137" y="176517"/>
                </a:lnTo>
                <a:lnTo>
                  <a:pt x="713641" y="173422"/>
                </a:lnTo>
                <a:lnTo>
                  <a:pt x="713194" y="173203"/>
                </a:lnTo>
                <a:lnTo>
                  <a:pt x="709746" y="174403"/>
                </a:lnTo>
                <a:lnTo>
                  <a:pt x="705307" y="175193"/>
                </a:lnTo>
                <a:lnTo>
                  <a:pt x="703593" y="176860"/>
                </a:lnTo>
                <a:lnTo>
                  <a:pt x="701821" y="179594"/>
                </a:lnTo>
                <a:lnTo>
                  <a:pt x="701421" y="182033"/>
                </a:lnTo>
                <a:lnTo>
                  <a:pt x="701735" y="182804"/>
                </a:lnTo>
                <a:lnTo>
                  <a:pt x="703879" y="182156"/>
                </a:lnTo>
                <a:close/>
                <a:moveTo>
                  <a:pt x="782155" y="2762"/>
                </a:moveTo>
                <a:lnTo>
                  <a:pt x="782803" y="905"/>
                </a:lnTo>
                <a:lnTo>
                  <a:pt x="781650" y="0"/>
                </a:lnTo>
                <a:lnTo>
                  <a:pt x="780279" y="1896"/>
                </a:lnTo>
                <a:lnTo>
                  <a:pt x="781459" y="3496"/>
                </a:lnTo>
                <a:lnTo>
                  <a:pt x="782155" y="2762"/>
                </a:lnTo>
                <a:close/>
                <a:moveTo>
                  <a:pt x="633289" y="35871"/>
                </a:moveTo>
                <a:lnTo>
                  <a:pt x="637108" y="30890"/>
                </a:lnTo>
                <a:lnTo>
                  <a:pt x="638147" y="25956"/>
                </a:lnTo>
                <a:lnTo>
                  <a:pt x="636841" y="26289"/>
                </a:lnTo>
                <a:lnTo>
                  <a:pt x="636718" y="28461"/>
                </a:lnTo>
                <a:lnTo>
                  <a:pt x="636270" y="29918"/>
                </a:lnTo>
                <a:lnTo>
                  <a:pt x="635670" y="30442"/>
                </a:lnTo>
                <a:lnTo>
                  <a:pt x="634632" y="31366"/>
                </a:lnTo>
                <a:lnTo>
                  <a:pt x="632250" y="35328"/>
                </a:lnTo>
                <a:lnTo>
                  <a:pt x="631231" y="36309"/>
                </a:lnTo>
                <a:lnTo>
                  <a:pt x="631364" y="37529"/>
                </a:lnTo>
                <a:lnTo>
                  <a:pt x="633289" y="35871"/>
                </a:lnTo>
                <a:close/>
                <a:moveTo>
                  <a:pt x="523560" y="30051"/>
                </a:moveTo>
                <a:lnTo>
                  <a:pt x="525694" y="34233"/>
                </a:lnTo>
                <a:lnTo>
                  <a:pt x="526228" y="33814"/>
                </a:lnTo>
                <a:lnTo>
                  <a:pt x="527190" y="30194"/>
                </a:lnTo>
                <a:lnTo>
                  <a:pt x="526323" y="28499"/>
                </a:lnTo>
                <a:lnTo>
                  <a:pt x="526228" y="25556"/>
                </a:lnTo>
                <a:lnTo>
                  <a:pt x="525837" y="24775"/>
                </a:lnTo>
                <a:lnTo>
                  <a:pt x="524742" y="26384"/>
                </a:lnTo>
                <a:lnTo>
                  <a:pt x="523304" y="26623"/>
                </a:lnTo>
                <a:lnTo>
                  <a:pt x="524170" y="28756"/>
                </a:lnTo>
                <a:lnTo>
                  <a:pt x="523560" y="30051"/>
                </a:lnTo>
                <a:close/>
                <a:moveTo>
                  <a:pt x="627421" y="41415"/>
                </a:moveTo>
                <a:lnTo>
                  <a:pt x="629860" y="39414"/>
                </a:lnTo>
                <a:lnTo>
                  <a:pt x="630098" y="38243"/>
                </a:lnTo>
                <a:lnTo>
                  <a:pt x="629288" y="38814"/>
                </a:lnTo>
                <a:lnTo>
                  <a:pt x="624421" y="41234"/>
                </a:lnTo>
                <a:lnTo>
                  <a:pt x="622097" y="43958"/>
                </a:lnTo>
                <a:lnTo>
                  <a:pt x="626326" y="41939"/>
                </a:lnTo>
                <a:lnTo>
                  <a:pt x="627421" y="41415"/>
                </a:lnTo>
                <a:close/>
                <a:moveTo>
                  <a:pt x="639918" y="151962"/>
                </a:moveTo>
                <a:lnTo>
                  <a:pt x="640347" y="151762"/>
                </a:lnTo>
                <a:lnTo>
                  <a:pt x="641080" y="150905"/>
                </a:lnTo>
                <a:lnTo>
                  <a:pt x="640728" y="148524"/>
                </a:lnTo>
                <a:lnTo>
                  <a:pt x="639889" y="149666"/>
                </a:lnTo>
                <a:lnTo>
                  <a:pt x="639918" y="151962"/>
                </a:lnTo>
                <a:close/>
                <a:moveTo>
                  <a:pt x="781174" y="15907"/>
                </a:moveTo>
                <a:lnTo>
                  <a:pt x="781031" y="16659"/>
                </a:lnTo>
                <a:lnTo>
                  <a:pt x="781335" y="18374"/>
                </a:lnTo>
                <a:lnTo>
                  <a:pt x="782784" y="19183"/>
                </a:lnTo>
                <a:lnTo>
                  <a:pt x="785013" y="17631"/>
                </a:lnTo>
                <a:lnTo>
                  <a:pt x="782955" y="14583"/>
                </a:lnTo>
                <a:lnTo>
                  <a:pt x="781174" y="15907"/>
                </a:lnTo>
                <a:close/>
                <a:moveTo>
                  <a:pt x="630727" y="150743"/>
                </a:moveTo>
                <a:lnTo>
                  <a:pt x="631031" y="151962"/>
                </a:lnTo>
                <a:lnTo>
                  <a:pt x="631479" y="152105"/>
                </a:lnTo>
                <a:lnTo>
                  <a:pt x="633079" y="151990"/>
                </a:lnTo>
                <a:lnTo>
                  <a:pt x="633660" y="149666"/>
                </a:lnTo>
                <a:lnTo>
                  <a:pt x="632956" y="149381"/>
                </a:lnTo>
                <a:lnTo>
                  <a:pt x="631260" y="149638"/>
                </a:lnTo>
                <a:lnTo>
                  <a:pt x="630727" y="150743"/>
                </a:lnTo>
                <a:close/>
                <a:moveTo>
                  <a:pt x="640956" y="112652"/>
                </a:moveTo>
                <a:lnTo>
                  <a:pt x="638327" y="111576"/>
                </a:lnTo>
                <a:lnTo>
                  <a:pt x="637337" y="110404"/>
                </a:lnTo>
                <a:lnTo>
                  <a:pt x="637213" y="109242"/>
                </a:lnTo>
                <a:lnTo>
                  <a:pt x="638356" y="105766"/>
                </a:lnTo>
                <a:lnTo>
                  <a:pt x="639070" y="104718"/>
                </a:lnTo>
                <a:lnTo>
                  <a:pt x="639823" y="104423"/>
                </a:lnTo>
                <a:lnTo>
                  <a:pt x="641499" y="102518"/>
                </a:lnTo>
                <a:lnTo>
                  <a:pt x="641099" y="101413"/>
                </a:lnTo>
                <a:lnTo>
                  <a:pt x="640556" y="100784"/>
                </a:lnTo>
                <a:lnTo>
                  <a:pt x="639880" y="100432"/>
                </a:lnTo>
                <a:lnTo>
                  <a:pt x="638794" y="102937"/>
                </a:lnTo>
                <a:lnTo>
                  <a:pt x="637547" y="103013"/>
                </a:lnTo>
                <a:lnTo>
                  <a:pt x="636394" y="101880"/>
                </a:lnTo>
                <a:lnTo>
                  <a:pt x="635889" y="99756"/>
                </a:lnTo>
                <a:lnTo>
                  <a:pt x="636051" y="98536"/>
                </a:lnTo>
                <a:lnTo>
                  <a:pt x="634812" y="98384"/>
                </a:lnTo>
                <a:lnTo>
                  <a:pt x="632870" y="99622"/>
                </a:lnTo>
                <a:lnTo>
                  <a:pt x="631555" y="101603"/>
                </a:lnTo>
                <a:lnTo>
                  <a:pt x="628631" y="103556"/>
                </a:lnTo>
                <a:lnTo>
                  <a:pt x="628279" y="107557"/>
                </a:lnTo>
                <a:lnTo>
                  <a:pt x="628717" y="110709"/>
                </a:lnTo>
                <a:lnTo>
                  <a:pt x="627764" y="112062"/>
                </a:lnTo>
                <a:lnTo>
                  <a:pt x="626250" y="113052"/>
                </a:lnTo>
                <a:lnTo>
                  <a:pt x="626993" y="113519"/>
                </a:lnTo>
                <a:lnTo>
                  <a:pt x="629584" y="113672"/>
                </a:lnTo>
                <a:lnTo>
                  <a:pt x="634642" y="114929"/>
                </a:lnTo>
                <a:lnTo>
                  <a:pt x="637670" y="114729"/>
                </a:lnTo>
                <a:lnTo>
                  <a:pt x="641175" y="115272"/>
                </a:lnTo>
                <a:lnTo>
                  <a:pt x="642166" y="113986"/>
                </a:lnTo>
                <a:lnTo>
                  <a:pt x="642690" y="112290"/>
                </a:lnTo>
                <a:lnTo>
                  <a:pt x="642242" y="112148"/>
                </a:lnTo>
                <a:lnTo>
                  <a:pt x="640956" y="112652"/>
                </a:lnTo>
                <a:close/>
                <a:moveTo>
                  <a:pt x="1024624" y="382200"/>
                </a:moveTo>
                <a:lnTo>
                  <a:pt x="1025243" y="381810"/>
                </a:lnTo>
                <a:lnTo>
                  <a:pt x="1026166" y="380590"/>
                </a:lnTo>
                <a:lnTo>
                  <a:pt x="1025585" y="379086"/>
                </a:lnTo>
                <a:lnTo>
                  <a:pt x="1024366" y="376952"/>
                </a:lnTo>
                <a:lnTo>
                  <a:pt x="1024671" y="375066"/>
                </a:lnTo>
                <a:lnTo>
                  <a:pt x="1023918" y="374590"/>
                </a:lnTo>
                <a:lnTo>
                  <a:pt x="1023080" y="374676"/>
                </a:lnTo>
                <a:lnTo>
                  <a:pt x="1022166" y="373942"/>
                </a:lnTo>
                <a:lnTo>
                  <a:pt x="1019851" y="373066"/>
                </a:lnTo>
                <a:lnTo>
                  <a:pt x="1019137" y="375085"/>
                </a:lnTo>
                <a:lnTo>
                  <a:pt x="1023175" y="381190"/>
                </a:lnTo>
                <a:lnTo>
                  <a:pt x="1024624" y="382200"/>
                </a:lnTo>
                <a:close/>
                <a:moveTo>
                  <a:pt x="1073115" y="440845"/>
                </a:moveTo>
                <a:lnTo>
                  <a:pt x="1073791" y="440036"/>
                </a:lnTo>
                <a:lnTo>
                  <a:pt x="1073963" y="438017"/>
                </a:lnTo>
                <a:lnTo>
                  <a:pt x="1075506" y="433016"/>
                </a:lnTo>
                <a:lnTo>
                  <a:pt x="1081088" y="419796"/>
                </a:lnTo>
                <a:lnTo>
                  <a:pt x="1081326" y="417291"/>
                </a:lnTo>
                <a:lnTo>
                  <a:pt x="1079688" y="415462"/>
                </a:lnTo>
                <a:lnTo>
                  <a:pt x="1079259" y="410280"/>
                </a:lnTo>
                <a:lnTo>
                  <a:pt x="1078592" y="410004"/>
                </a:lnTo>
                <a:lnTo>
                  <a:pt x="1077687" y="410318"/>
                </a:lnTo>
                <a:lnTo>
                  <a:pt x="1076554" y="411061"/>
                </a:lnTo>
                <a:lnTo>
                  <a:pt x="1075563" y="412528"/>
                </a:lnTo>
                <a:lnTo>
                  <a:pt x="1076706" y="413052"/>
                </a:lnTo>
                <a:lnTo>
                  <a:pt x="1078192" y="415681"/>
                </a:lnTo>
                <a:lnTo>
                  <a:pt x="1077801" y="418119"/>
                </a:lnTo>
                <a:lnTo>
                  <a:pt x="1076782" y="420024"/>
                </a:lnTo>
                <a:lnTo>
                  <a:pt x="1072744" y="423615"/>
                </a:lnTo>
                <a:lnTo>
                  <a:pt x="1073344" y="426825"/>
                </a:lnTo>
                <a:lnTo>
                  <a:pt x="1073096" y="428358"/>
                </a:lnTo>
                <a:lnTo>
                  <a:pt x="1071706" y="431130"/>
                </a:lnTo>
                <a:lnTo>
                  <a:pt x="1071106" y="434159"/>
                </a:lnTo>
                <a:lnTo>
                  <a:pt x="1071915" y="439398"/>
                </a:lnTo>
                <a:lnTo>
                  <a:pt x="1073115" y="440845"/>
                </a:lnTo>
                <a:close/>
                <a:moveTo>
                  <a:pt x="1082973" y="486994"/>
                </a:moveTo>
                <a:lnTo>
                  <a:pt x="1083554" y="486547"/>
                </a:lnTo>
                <a:lnTo>
                  <a:pt x="1083126" y="483118"/>
                </a:lnTo>
                <a:lnTo>
                  <a:pt x="1084202" y="478232"/>
                </a:lnTo>
                <a:lnTo>
                  <a:pt x="1083278" y="477993"/>
                </a:lnTo>
                <a:lnTo>
                  <a:pt x="1081878" y="478574"/>
                </a:lnTo>
                <a:lnTo>
                  <a:pt x="1081478" y="481241"/>
                </a:lnTo>
                <a:lnTo>
                  <a:pt x="1081783" y="484127"/>
                </a:lnTo>
                <a:lnTo>
                  <a:pt x="1082973" y="486994"/>
                </a:lnTo>
                <a:close/>
                <a:moveTo>
                  <a:pt x="1082440" y="492233"/>
                </a:moveTo>
                <a:lnTo>
                  <a:pt x="1082307" y="497015"/>
                </a:lnTo>
                <a:lnTo>
                  <a:pt x="1083126" y="498253"/>
                </a:lnTo>
                <a:lnTo>
                  <a:pt x="1083821" y="498415"/>
                </a:lnTo>
                <a:lnTo>
                  <a:pt x="1086126" y="490156"/>
                </a:lnTo>
                <a:lnTo>
                  <a:pt x="1085669" y="489737"/>
                </a:lnTo>
                <a:lnTo>
                  <a:pt x="1083364" y="489223"/>
                </a:lnTo>
                <a:lnTo>
                  <a:pt x="1082440" y="492233"/>
                </a:lnTo>
                <a:close/>
                <a:moveTo>
                  <a:pt x="1005344" y="340224"/>
                </a:moveTo>
                <a:lnTo>
                  <a:pt x="1006202" y="339776"/>
                </a:lnTo>
                <a:lnTo>
                  <a:pt x="1005478" y="337519"/>
                </a:lnTo>
                <a:lnTo>
                  <a:pt x="1004583" y="337013"/>
                </a:lnTo>
                <a:lnTo>
                  <a:pt x="1004488" y="338652"/>
                </a:lnTo>
                <a:lnTo>
                  <a:pt x="1003888" y="339805"/>
                </a:lnTo>
                <a:lnTo>
                  <a:pt x="1004573" y="340291"/>
                </a:lnTo>
                <a:lnTo>
                  <a:pt x="1005344" y="340224"/>
                </a:lnTo>
                <a:close/>
                <a:moveTo>
                  <a:pt x="989619" y="336509"/>
                </a:moveTo>
                <a:lnTo>
                  <a:pt x="989609" y="335251"/>
                </a:lnTo>
                <a:lnTo>
                  <a:pt x="989190" y="332365"/>
                </a:lnTo>
                <a:lnTo>
                  <a:pt x="988200" y="333089"/>
                </a:lnTo>
                <a:lnTo>
                  <a:pt x="988038" y="335280"/>
                </a:lnTo>
                <a:lnTo>
                  <a:pt x="988676" y="337376"/>
                </a:lnTo>
                <a:lnTo>
                  <a:pt x="989619" y="336509"/>
                </a:lnTo>
                <a:close/>
                <a:moveTo>
                  <a:pt x="887702" y="226000"/>
                </a:moveTo>
                <a:lnTo>
                  <a:pt x="889711" y="227971"/>
                </a:lnTo>
                <a:lnTo>
                  <a:pt x="890902" y="230429"/>
                </a:lnTo>
                <a:lnTo>
                  <a:pt x="892588" y="231382"/>
                </a:lnTo>
                <a:lnTo>
                  <a:pt x="893340" y="230372"/>
                </a:lnTo>
                <a:lnTo>
                  <a:pt x="893740" y="229010"/>
                </a:lnTo>
                <a:lnTo>
                  <a:pt x="892588" y="226943"/>
                </a:lnTo>
                <a:lnTo>
                  <a:pt x="892035" y="224285"/>
                </a:lnTo>
                <a:lnTo>
                  <a:pt x="891254" y="224133"/>
                </a:lnTo>
                <a:lnTo>
                  <a:pt x="890768" y="224562"/>
                </a:lnTo>
                <a:lnTo>
                  <a:pt x="889588" y="224952"/>
                </a:lnTo>
                <a:lnTo>
                  <a:pt x="887235" y="224857"/>
                </a:lnTo>
                <a:lnTo>
                  <a:pt x="887702" y="226000"/>
                </a:lnTo>
                <a:close/>
                <a:moveTo>
                  <a:pt x="785146" y="5467"/>
                </a:moveTo>
                <a:lnTo>
                  <a:pt x="786736" y="3791"/>
                </a:lnTo>
                <a:lnTo>
                  <a:pt x="785670" y="2391"/>
                </a:lnTo>
                <a:lnTo>
                  <a:pt x="783527" y="2639"/>
                </a:lnTo>
                <a:lnTo>
                  <a:pt x="782898" y="3981"/>
                </a:lnTo>
                <a:lnTo>
                  <a:pt x="783460" y="4963"/>
                </a:lnTo>
                <a:lnTo>
                  <a:pt x="785146" y="5467"/>
                </a:lnTo>
                <a:close/>
                <a:moveTo>
                  <a:pt x="963083" y="278273"/>
                </a:moveTo>
                <a:lnTo>
                  <a:pt x="963635" y="277844"/>
                </a:lnTo>
                <a:lnTo>
                  <a:pt x="963949" y="275282"/>
                </a:lnTo>
                <a:lnTo>
                  <a:pt x="962968" y="275978"/>
                </a:lnTo>
                <a:lnTo>
                  <a:pt x="962301" y="276911"/>
                </a:lnTo>
                <a:lnTo>
                  <a:pt x="961777" y="278092"/>
                </a:lnTo>
                <a:lnTo>
                  <a:pt x="962482" y="278397"/>
                </a:lnTo>
                <a:lnTo>
                  <a:pt x="963083" y="278273"/>
                </a:lnTo>
                <a:close/>
                <a:moveTo>
                  <a:pt x="964463" y="282569"/>
                </a:moveTo>
                <a:lnTo>
                  <a:pt x="965330" y="282588"/>
                </a:lnTo>
                <a:lnTo>
                  <a:pt x="965968" y="282274"/>
                </a:lnTo>
                <a:lnTo>
                  <a:pt x="966006" y="281873"/>
                </a:lnTo>
                <a:lnTo>
                  <a:pt x="964921" y="280283"/>
                </a:lnTo>
                <a:lnTo>
                  <a:pt x="964292" y="278359"/>
                </a:lnTo>
                <a:lnTo>
                  <a:pt x="963168" y="282045"/>
                </a:lnTo>
                <a:lnTo>
                  <a:pt x="964463" y="282569"/>
                </a:lnTo>
                <a:close/>
                <a:moveTo>
                  <a:pt x="709756" y="191329"/>
                </a:moveTo>
                <a:lnTo>
                  <a:pt x="708393" y="192481"/>
                </a:lnTo>
                <a:lnTo>
                  <a:pt x="708746" y="193624"/>
                </a:lnTo>
                <a:lnTo>
                  <a:pt x="709746" y="193148"/>
                </a:lnTo>
                <a:lnTo>
                  <a:pt x="712727" y="192586"/>
                </a:lnTo>
                <a:lnTo>
                  <a:pt x="712441" y="191129"/>
                </a:lnTo>
                <a:lnTo>
                  <a:pt x="710651" y="189700"/>
                </a:lnTo>
                <a:lnTo>
                  <a:pt x="709756" y="191329"/>
                </a:lnTo>
                <a:close/>
                <a:moveTo>
                  <a:pt x="870880" y="837086"/>
                </a:moveTo>
                <a:lnTo>
                  <a:pt x="869271" y="835705"/>
                </a:lnTo>
                <a:lnTo>
                  <a:pt x="865765" y="835867"/>
                </a:lnTo>
                <a:lnTo>
                  <a:pt x="865518" y="836619"/>
                </a:lnTo>
                <a:lnTo>
                  <a:pt x="865365" y="838305"/>
                </a:lnTo>
                <a:lnTo>
                  <a:pt x="866851" y="839333"/>
                </a:lnTo>
                <a:lnTo>
                  <a:pt x="870880" y="837086"/>
                </a:lnTo>
                <a:close/>
                <a:moveTo>
                  <a:pt x="946023" y="893102"/>
                </a:moveTo>
                <a:lnTo>
                  <a:pt x="945289" y="892445"/>
                </a:lnTo>
                <a:lnTo>
                  <a:pt x="942832" y="891464"/>
                </a:lnTo>
                <a:lnTo>
                  <a:pt x="938079" y="885187"/>
                </a:lnTo>
                <a:lnTo>
                  <a:pt x="936288" y="884092"/>
                </a:lnTo>
                <a:lnTo>
                  <a:pt x="933774" y="887749"/>
                </a:lnTo>
                <a:lnTo>
                  <a:pt x="931850" y="889092"/>
                </a:lnTo>
                <a:lnTo>
                  <a:pt x="933059" y="890483"/>
                </a:lnTo>
                <a:lnTo>
                  <a:pt x="934774" y="890312"/>
                </a:lnTo>
                <a:lnTo>
                  <a:pt x="935564" y="892598"/>
                </a:lnTo>
                <a:lnTo>
                  <a:pt x="935155" y="894093"/>
                </a:lnTo>
                <a:lnTo>
                  <a:pt x="938736" y="899570"/>
                </a:lnTo>
                <a:lnTo>
                  <a:pt x="939336" y="900989"/>
                </a:lnTo>
                <a:lnTo>
                  <a:pt x="940051" y="901970"/>
                </a:lnTo>
                <a:lnTo>
                  <a:pt x="940908" y="902713"/>
                </a:lnTo>
                <a:lnTo>
                  <a:pt x="943709" y="901723"/>
                </a:lnTo>
                <a:lnTo>
                  <a:pt x="946090" y="899589"/>
                </a:lnTo>
                <a:lnTo>
                  <a:pt x="946461" y="899627"/>
                </a:lnTo>
                <a:lnTo>
                  <a:pt x="946718" y="898617"/>
                </a:lnTo>
                <a:lnTo>
                  <a:pt x="944785" y="897046"/>
                </a:lnTo>
                <a:lnTo>
                  <a:pt x="945823" y="895855"/>
                </a:lnTo>
                <a:lnTo>
                  <a:pt x="946023" y="893102"/>
                </a:lnTo>
                <a:close/>
                <a:moveTo>
                  <a:pt x="944404" y="911571"/>
                </a:moveTo>
                <a:lnTo>
                  <a:pt x="943909" y="911219"/>
                </a:lnTo>
                <a:lnTo>
                  <a:pt x="943232" y="911152"/>
                </a:lnTo>
                <a:lnTo>
                  <a:pt x="941204" y="911791"/>
                </a:lnTo>
                <a:lnTo>
                  <a:pt x="941461" y="912581"/>
                </a:lnTo>
                <a:lnTo>
                  <a:pt x="943090" y="914286"/>
                </a:lnTo>
                <a:lnTo>
                  <a:pt x="944404" y="911571"/>
                </a:lnTo>
                <a:close/>
                <a:moveTo>
                  <a:pt x="861308" y="842963"/>
                </a:moveTo>
                <a:lnTo>
                  <a:pt x="865108" y="842696"/>
                </a:lnTo>
                <a:lnTo>
                  <a:pt x="867356" y="843963"/>
                </a:lnTo>
                <a:lnTo>
                  <a:pt x="867194" y="843324"/>
                </a:lnTo>
                <a:lnTo>
                  <a:pt x="866261" y="841715"/>
                </a:lnTo>
                <a:lnTo>
                  <a:pt x="865556" y="841086"/>
                </a:lnTo>
                <a:lnTo>
                  <a:pt x="863689" y="840629"/>
                </a:lnTo>
                <a:lnTo>
                  <a:pt x="861308" y="842963"/>
                </a:lnTo>
                <a:close/>
                <a:moveTo>
                  <a:pt x="852107" y="911276"/>
                </a:moveTo>
                <a:lnTo>
                  <a:pt x="852278" y="908952"/>
                </a:lnTo>
                <a:lnTo>
                  <a:pt x="852078" y="908761"/>
                </a:lnTo>
                <a:lnTo>
                  <a:pt x="851221" y="909999"/>
                </a:lnTo>
                <a:lnTo>
                  <a:pt x="850125" y="910523"/>
                </a:lnTo>
                <a:lnTo>
                  <a:pt x="851125" y="914172"/>
                </a:lnTo>
                <a:lnTo>
                  <a:pt x="852107" y="911276"/>
                </a:lnTo>
                <a:close/>
                <a:moveTo>
                  <a:pt x="621554" y="100041"/>
                </a:moveTo>
                <a:lnTo>
                  <a:pt x="620878" y="100489"/>
                </a:lnTo>
                <a:lnTo>
                  <a:pt x="620554" y="101241"/>
                </a:lnTo>
                <a:lnTo>
                  <a:pt x="620573" y="102232"/>
                </a:lnTo>
                <a:lnTo>
                  <a:pt x="623002" y="102756"/>
                </a:lnTo>
                <a:lnTo>
                  <a:pt x="623631" y="102451"/>
                </a:lnTo>
                <a:lnTo>
                  <a:pt x="624640" y="101537"/>
                </a:lnTo>
                <a:lnTo>
                  <a:pt x="624164" y="99222"/>
                </a:lnTo>
                <a:lnTo>
                  <a:pt x="623040" y="98079"/>
                </a:lnTo>
                <a:lnTo>
                  <a:pt x="621554" y="100041"/>
                </a:lnTo>
                <a:close/>
                <a:moveTo>
                  <a:pt x="1229363" y="1468307"/>
                </a:moveTo>
                <a:lnTo>
                  <a:pt x="1227734" y="1477423"/>
                </a:lnTo>
                <a:lnTo>
                  <a:pt x="1227982" y="1479518"/>
                </a:lnTo>
                <a:lnTo>
                  <a:pt x="1228877" y="1477699"/>
                </a:lnTo>
                <a:lnTo>
                  <a:pt x="1230668" y="1471489"/>
                </a:lnTo>
                <a:lnTo>
                  <a:pt x="1231021" y="1466774"/>
                </a:lnTo>
                <a:lnTo>
                  <a:pt x="1229363" y="1468307"/>
                </a:lnTo>
                <a:close/>
                <a:moveTo>
                  <a:pt x="946795" y="904285"/>
                </a:moveTo>
                <a:lnTo>
                  <a:pt x="943366" y="906066"/>
                </a:lnTo>
                <a:lnTo>
                  <a:pt x="939642" y="906037"/>
                </a:lnTo>
                <a:lnTo>
                  <a:pt x="938346" y="906866"/>
                </a:lnTo>
                <a:lnTo>
                  <a:pt x="938603" y="907685"/>
                </a:lnTo>
                <a:lnTo>
                  <a:pt x="940803" y="909342"/>
                </a:lnTo>
                <a:lnTo>
                  <a:pt x="943785" y="909552"/>
                </a:lnTo>
                <a:lnTo>
                  <a:pt x="946604" y="908752"/>
                </a:lnTo>
                <a:lnTo>
                  <a:pt x="947499" y="910942"/>
                </a:lnTo>
                <a:lnTo>
                  <a:pt x="948871" y="910571"/>
                </a:lnTo>
                <a:lnTo>
                  <a:pt x="950747" y="908676"/>
                </a:lnTo>
                <a:lnTo>
                  <a:pt x="949319" y="906390"/>
                </a:lnTo>
                <a:lnTo>
                  <a:pt x="946795" y="904285"/>
                </a:lnTo>
                <a:close/>
                <a:moveTo>
                  <a:pt x="947185" y="968159"/>
                </a:moveTo>
                <a:lnTo>
                  <a:pt x="946842" y="966816"/>
                </a:lnTo>
                <a:lnTo>
                  <a:pt x="946137" y="965606"/>
                </a:lnTo>
                <a:lnTo>
                  <a:pt x="946137" y="964321"/>
                </a:lnTo>
                <a:lnTo>
                  <a:pt x="946509" y="961578"/>
                </a:lnTo>
                <a:lnTo>
                  <a:pt x="945766" y="957577"/>
                </a:lnTo>
                <a:lnTo>
                  <a:pt x="946004" y="951529"/>
                </a:lnTo>
                <a:lnTo>
                  <a:pt x="945747" y="948281"/>
                </a:lnTo>
                <a:lnTo>
                  <a:pt x="945823" y="945080"/>
                </a:lnTo>
                <a:lnTo>
                  <a:pt x="946423" y="940984"/>
                </a:lnTo>
                <a:lnTo>
                  <a:pt x="946261" y="936851"/>
                </a:lnTo>
                <a:lnTo>
                  <a:pt x="945871" y="934783"/>
                </a:lnTo>
                <a:lnTo>
                  <a:pt x="945699" y="932688"/>
                </a:lnTo>
                <a:lnTo>
                  <a:pt x="945899" y="926744"/>
                </a:lnTo>
                <a:lnTo>
                  <a:pt x="943823" y="923496"/>
                </a:lnTo>
                <a:lnTo>
                  <a:pt x="938946" y="920896"/>
                </a:lnTo>
                <a:lnTo>
                  <a:pt x="937222" y="920849"/>
                </a:lnTo>
                <a:lnTo>
                  <a:pt x="934660" y="924125"/>
                </a:lnTo>
                <a:lnTo>
                  <a:pt x="933183" y="924097"/>
                </a:lnTo>
                <a:lnTo>
                  <a:pt x="927945" y="923144"/>
                </a:lnTo>
                <a:lnTo>
                  <a:pt x="926811" y="924230"/>
                </a:lnTo>
                <a:lnTo>
                  <a:pt x="924706" y="927354"/>
                </a:lnTo>
                <a:lnTo>
                  <a:pt x="923477" y="928678"/>
                </a:lnTo>
                <a:lnTo>
                  <a:pt x="921687" y="928106"/>
                </a:lnTo>
                <a:lnTo>
                  <a:pt x="919886" y="927087"/>
                </a:lnTo>
                <a:lnTo>
                  <a:pt x="918505" y="927202"/>
                </a:lnTo>
                <a:lnTo>
                  <a:pt x="917162" y="928040"/>
                </a:lnTo>
                <a:lnTo>
                  <a:pt x="914143" y="928421"/>
                </a:lnTo>
                <a:lnTo>
                  <a:pt x="911047" y="928354"/>
                </a:lnTo>
                <a:lnTo>
                  <a:pt x="909171" y="929249"/>
                </a:lnTo>
                <a:lnTo>
                  <a:pt x="907485" y="930678"/>
                </a:lnTo>
                <a:lnTo>
                  <a:pt x="906932" y="932479"/>
                </a:lnTo>
                <a:lnTo>
                  <a:pt x="907256" y="934555"/>
                </a:lnTo>
                <a:lnTo>
                  <a:pt x="905590" y="932631"/>
                </a:lnTo>
                <a:lnTo>
                  <a:pt x="903923" y="931374"/>
                </a:lnTo>
                <a:lnTo>
                  <a:pt x="901970" y="932727"/>
                </a:lnTo>
                <a:lnTo>
                  <a:pt x="899932" y="933650"/>
                </a:lnTo>
                <a:lnTo>
                  <a:pt x="893064" y="934393"/>
                </a:lnTo>
                <a:lnTo>
                  <a:pt x="887549" y="932793"/>
                </a:lnTo>
                <a:lnTo>
                  <a:pt x="879805" y="929488"/>
                </a:lnTo>
                <a:lnTo>
                  <a:pt x="878577" y="928516"/>
                </a:lnTo>
                <a:lnTo>
                  <a:pt x="877462" y="927278"/>
                </a:lnTo>
                <a:lnTo>
                  <a:pt x="876186" y="926468"/>
                </a:lnTo>
                <a:lnTo>
                  <a:pt x="873252" y="925240"/>
                </a:lnTo>
                <a:lnTo>
                  <a:pt x="872109" y="923830"/>
                </a:lnTo>
                <a:lnTo>
                  <a:pt x="870814" y="923430"/>
                </a:lnTo>
                <a:lnTo>
                  <a:pt x="869328" y="923630"/>
                </a:lnTo>
                <a:lnTo>
                  <a:pt x="867184" y="922506"/>
                </a:lnTo>
                <a:lnTo>
                  <a:pt x="865404" y="920525"/>
                </a:lnTo>
                <a:lnTo>
                  <a:pt x="863832" y="920353"/>
                </a:lnTo>
                <a:lnTo>
                  <a:pt x="862079" y="921249"/>
                </a:lnTo>
                <a:lnTo>
                  <a:pt x="858984" y="921115"/>
                </a:lnTo>
                <a:lnTo>
                  <a:pt x="852983" y="918829"/>
                </a:lnTo>
                <a:lnTo>
                  <a:pt x="850316" y="917096"/>
                </a:lnTo>
                <a:lnTo>
                  <a:pt x="850078" y="920982"/>
                </a:lnTo>
                <a:lnTo>
                  <a:pt x="848373" y="927954"/>
                </a:lnTo>
                <a:lnTo>
                  <a:pt x="848811" y="931412"/>
                </a:lnTo>
                <a:lnTo>
                  <a:pt x="849763" y="935365"/>
                </a:lnTo>
                <a:lnTo>
                  <a:pt x="851545" y="940708"/>
                </a:lnTo>
                <a:lnTo>
                  <a:pt x="851592" y="942432"/>
                </a:lnTo>
                <a:lnTo>
                  <a:pt x="851916" y="943451"/>
                </a:lnTo>
                <a:lnTo>
                  <a:pt x="855593" y="951462"/>
                </a:lnTo>
                <a:lnTo>
                  <a:pt x="859336" y="957987"/>
                </a:lnTo>
                <a:lnTo>
                  <a:pt x="864222" y="964892"/>
                </a:lnTo>
                <a:lnTo>
                  <a:pt x="864784" y="968035"/>
                </a:lnTo>
                <a:lnTo>
                  <a:pt x="864146" y="971255"/>
                </a:lnTo>
                <a:lnTo>
                  <a:pt x="865737" y="971045"/>
                </a:lnTo>
                <a:lnTo>
                  <a:pt x="866718" y="969464"/>
                </a:lnTo>
                <a:lnTo>
                  <a:pt x="866947" y="971036"/>
                </a:lnTo>
                <a:lnTo>
                  <a:pt x="867499" y="972360"/>
                </a:lnTo>
                <a:lnTo>
                  <a:pt x="871671" y="976932"/>
                </a:lnTo>
                <a:lnTo>
                  <a:pt x="871957" y="978141"/>
                </a:lnTo>
                <a:lnTo>
                  <a:pt x="870375" y="981923"/>
                </a:lnTo>
                <a:lnTo>
                  <a:pt x="869480" y="978799"/>
                </a:lnTo>
                <a:lnTo>
                  <a:pt x="867823" y="976351"/>
                </a:lnTo>
                <a:lnTo>
                  <a:pt x="863175" y="972474"/>
                </a:lnTo>
                <a:lnTo>
                  <a:pt x="864194" y="980570"/>
                </a:lnTo>
                <a:lnTo>
                  <a:pt x="865022" y="983780"/>
                </a:lnTo>
                <a:lnTo>
                  <a:pt x="870890" y="997639"/>
                </a:lnTo>
                <a:lnTo>
                  <a:pt x="871690" y="998535"/>
                </a:lnTo>
                <a:lnTo>
                  <a:pt x="873023" y="999144"/>
                </a:lnTo>
                <a:lnTo>
                  <a:pt x="874157" y="1000249"/>
                </a:lnTo>
                <a:lnTo>
                  <a:pt x="876072" y="1003078"/>
                </a:lnTo>
                <a:lnTo>
                  <a:pt x="879310" y="1009212"/>
                </a:lnTo>
                <a:lnTo>
                  <a:pt x="881196" y="1010983"/>
                </a:lnTo>
                <a:lnTo>
                  <a:pt x="883920" y="1010422"/>
                </a:lnTo>
                <a:lnTo>
                  <a:pt x="887930" y="1011669"/>
                </a:lnTo>
                <a:lnTo>
                  <a:pt x="889302" y="1011326"/>
                </a:lnTo>
                <a:lnTo>
                  <a:pt x="890149" y="1011850"/>
                </a:lnTo>
                <a:lnTo>
                  <a:pt x="890645" y="1013279"/>
                </a:lnTo>
                <a:lnTo>
                  <a:pt x="887502" y="1013251"/>
                </a:lnTo>
                <a:lnTo>
                  <a:pt x="884444" y="1014041"/>
                </a:lnTo>
                <a:lnTo>
                  <a:pt x="884111" y="1015232"/>
                </a:lnTo>
                <a:lnTo>
                  <a:pt x="884949" y="1016575"/>
                </a:lnTo>
                <a:lnTo>
                  <a:pt x="885749" y="1020337"/>
                </a:lnTo>
                <a:lnTo>
                  <a:pt x="889588" y="1019071"/>
                </a:lnTo>
                <a:lnTo>
                  <a:pt x="895645" y="1019318"/>
                </a:lnTo>
                <a:lnTo>
                  <a:pt x="899265" y="1018918"/>
                </a:lnTo>
                <a:lnTo>
                  <a:pt x="903294" y="1022337"/>
                </a:lnTo>
                <a:lnTo>
                  <a:pt x="906904" y="1022976"/>
                </a:lnTo>
                <a:lnTo>
                  <a:pt x="907961" y="1022728"/>
                </a:lnTo>
                <a:lnTo>
                  <a:pt x="910124" y="1018680"/>
                </a:lnTo>
                <a:lnTo>
                  <a:pt x="911466" y="1013813"/>
                </a:lnTo>
                <a:lnTo>
                  <a:pt x="912295" y="1011955"/>
                </a:lnTo>
                <a:lnTo>
                  <a:pt x="913409" y="1010374"/>
                </a:lnTo>
                <a:lnTo>
                  <a:pt x="911009" y="1008288"/>
                </a:lnTo>
                <a:lnTo>
                  <a:pt x="910933" y="1007231"/>
                </a:lnTo>
                <a:lnTo>
                  <a:pt x="911247" y="1006012"/>
                </a:lnTo>
                <a:lnTo>
                  <a:pt x="915953" y="1009650"/>
                </a:lnTo>
                <a:lnTo>
                  <a:pt x="917877" y="1008184"/>
                </a:lnTo>
                <a:lnTo>
                  <a:pt x="918277" y="1004916"/>
                </a:lnTo>
                <a:lnTo>
                  <a:pt x="918277" y="1002897"/>
                </a:lnTo>
                <a:lnTo>
                  <a:pt x="918839" y="1001458"/>
                </a:lnTo>
                <a:lnTo>
                  <a:pt x="920020" y="1000792"/>
                </a:lnTo>
                <a:lnTo>
                  <a:pt x="920496" y="999001"/>
                </a:lnTo>
                <a:lnTo>
                  <a:pt x="920629" y="997620"/>
                </a:lnTo>
                <a:lnTo>
                  <a:pt x="919410" y="994496"/>
                </a:lnTo>
                <a:lnTo>
                  <a:pt x="919296" y="992696"/>
                </a:lnTo>
                <a:lnTo>
                  <a:pt x="922248" y="996439"/>
                </a:lnTo>
                <a:lnTo>
                  <a:pt x="923430" y="1001516"/>
                </a:lnTo>
                <a:lnTo>
                  <a:pt x="925687" y="1000173"/>
                </a:lnTo>
                <a:lnTo>
                  <a:pt x="926011" y="999372"/>
                </a:lnTo>
                <a:lnTo>
                  <a:pt x="925659" y="995858"/>
                </a:lnTo>
                <a:lnTo>
                  <a:pt x="926668" y="994686"/>
                </a:lnTo>
                <a:lnTo>
                  <a:pt x="929869" y="995639"/>
                </a:lnTo>
                <a:lnTo>
                  <a:pt x="932716" y="997677"/>
                </a:lnTo>
                <a:lnTo>
                  <a:pt x="932916" y="998620"/>
                </a:lnTo>
                <a:lnTo>
                  <a:pt x="932726" y="999572"/>
                </a:lnTo>
                <a:lnTo>
                  <a:pt x="932021" y="1000411"/>
                </a:lnTo>
                <a:lnTo>
                  <a:pt x="929707" y="999554"/>
                </a:lnTo>
                <a:lnTo>
                  <a:pt x="928649" y="1001040"/>
                </a:lnTo>
                <a:lnTo>
                  <a:pt x="930021" y="1004754"/>
                </a:lnTo>
                <a:lnTo>
                  <a:pt x="932345" y="1008317"/>
                </a:lnTo>
                <a:lnTo>
                  <a:pt x="933745" y="1007402"/>
                </a:lnTo>
                <a:lnTo>
                  <a:pt x="936603" y="1006917"/>
                </a:lnTo>
                <a:lnTo>
                  <a:pt x="937555" y="1006012"/>
                </a:lnTo>
                <a:lnTo>
                  <a:pt x="936946" y="998849"/>
                </a:lnTo>
                <a:lnTo>
                  <a:pt x="935803" y="993610"/>
                </a:lnTo>
                <a:lnTo>
                  <a:pt x="935727" y="987885"/>
                </a:lnTo>
                <a:lnTo>
                  <a:pt x="936050" y="984771"/>
                </a:lnTo>
                <a:lnTo>
                  <a:pt x="937365" y="982371"/>
                </a:lnTo>
                <a:lnTo>
                  <a:pt x="938327" y="979837"/>
                </a:lnTo>
                <a:lnTo>
                  <a:pt x="938203" y="976570"/>
                </a:lnTo>
                <a:lnTo>
                  <a:pt x="938679" y="973484"/>
                </a:lnTo>
                <a:lnTo>
                  <a:pt x="939851" y="970284"/>
                </a:lnTo>
                <a:lnTo>
                  <a:pt x="941489" y="967892"/>
                </a:lnTo>
                <a:lnTo>
                  <a:pt x="942251" y="967340"/>
                </a:lnTo>
                <a:lnTo>
                  <a:pt x="941851" y="966673"/>
                </a:lnTo>
                <a:lnTo>
                  <a:pt x="942547" y="964607"/>
                </a:lnTo>
                <a:lnTo>
                  <a:pt x="943785" y="963092"/>
                </a:lnTo>
                <a:lnTo>
                  <a:pt x="944537" y="964950"/>
                </a:lnTo>
                <a:lnTo>
                  <a:pt x="943547" y="965673"/>
                </a:lnTo>
                <a:lnTo>
                  <a:pt x="942966" y="966483"/>
                </a:lnTo>
                <a:lnTo>
                  <a:pt x="944909" y="967845"/>
                </a:lnTo>
                <a:lnTo>
                  <a:pt x="945489" y="969055"/>
                </a:lnTo>
                <a:lnTo>
                  <a:pt x="945689" y="970388"/>
                </a:lnTo>
                <a:lnTo>
                  <a:pt x="945489" y="972046"/>
                </a:lnTo>
                <a:lnTo>
                  <a:pt x="945842" y="973322"/>
                </a:lnTo>
                <a:lnTo>
                  <a:pt x="946938" y="973560"/>
                </a:lnTo>
                <a:lnTo>
                  <a:pt x="947242" y="971893"/>
                </a:lnTo>
                <a:lnTo>
                  <a:pt x="946928" y="969874"/>
                </a:lnTo>
                <a:lnTo>
                  <a:pt x="947185" y="968159"/>
                </a:lnTo>
                <a:close/>
                <a:moveTo>
                  <a:pt x="1087117" y="514331"/>
                </a:moveTo>
                <a:lnTo>
                  <a:pt x="1083888" y="508540"/>
                </a:lnTo>
                <a:lnTo>
                  <a:pt x="1083173" y="503996"/>
                </a:lnTo>
                <a:lnTo>
                  <a:pt x="1082040" y="500110"/>
                </a:lnTo>
                <a:lnTo>
                  <a:pt x="1077020" y="489195"/>
                </a:lnTo>
                <a:lnTo>
                  <a:pt x="1074848" y="482899"/>
                </a:lnTo>
                <a:lnTo>
                  <a:pt x="1076058" y="476574"/>
                </a:lnTo>
                <a:lnTo>
                  <a:pt x="1073972" y="456371"/>
                </a:lnTo>
                <a:lnTo>
                  <a:pt x="1076134" y="446313"/>
                </a:lnTo>
                <a:lnTo>
                  <a:pt x="1075087" y="445084"/>
                </a:lnTo>
                <a:lnTo>
                  <a:pt x="1072486" y="443532"/>
                </a:lnTo>
                <a:lnTo>
                  <a:pt x="1071334" y="441941"/>
                </a:lnTo>
                <a:lnTo>
                  <a:pt x="1069610" y="438169"/>
                </a:lnTo>
                <a:lnTo>
                  <a:pt x="1069420" y="430616"/>
                </a:lnTo>
                <a:lnTo>
                  <a:pt x="1066086" y="425968"/>
                </a:lnTo>
                <a:lnTo>
                  <a:pt x="1062485" y="423844"/>
                </a:lnTo>
                <a:lnTo>
                  <a:pt x="1060047" y="420033"/>
                </a:lnTo>
                <a:lnTo>
                  <a:pt x="1058409" y="416861"/>
                </a:lnTo>
                <a:lnTo>
                  <a:pt x="1058180" y="415099"/>
                </a:lnTo>
                <a:lnTo>
                  <a:pt x="1057190" y="412118"/>
                </a:lnTo>
                <a:lnTo>
                  <a:pt x="1054427" y="410071"/>
                </a:lnTo>
                <a:lnTo>
                  <a:pt x="1052532" y="409099"/>
                </a:lnTo>
                <a:lnTo>
                  <a:pt x="1048465" y="406117"/>
                </a:lnTo>
                <a:lnTo>
                  <a:pt x="1046474" y="403108"/>
                </a:lnTo>
                <a:lnTo>
                  <a:pt x="1042388" y="394545"/>
                </a:lnTo>
                <a:lnTo>
                  <a:pt x="1040492" y="392268"/>
                </a:lnTo>
                <a:lnTo>
                  <a:pt x="1036720" y="389811"/>
                </a:lnTo>
                <a:lnTo>
                  <a:pt x="1033634" y="389668"/>
                </a:lnTo>
                <a:lnTo>
                  <a:pt x="1031643" y="389059"/>
                </a:lnTo>
                <a:lnTo>
                  <a:pt x="1024576" y="383610"/>
                </a:lnTo>
                <a:lnTo>
                  <a:pt x="1022375" y="382419"/>
                </a:lnTo>
                <a:lnTo>
                  <a:pt x="1020604" y="379867"/>
                </a:lnTo>
                <a:lnTo>
                  <a:pt x="1017956" y="377123"/>
                </a:lnTo>
                <a:lnTo>
                  <a:pt x="1016422" y="375104"/>
                </a:lnTo>
                <a:lnTo>
                  <a:pt x="1014070" y="372961"/>
                </a:lnTo>
                <a:lnTo>
                  <a:pt x="1012460" y="364817"/>
                </a:lnTo>
                <a:lnTo>
                  <a:pt x="1012460" y="356912"/>
                </a:lnTo>
                <a:lnTo>
                  <a:pt x="1011946" y="347491"/>
                </a:lnTo>
                <a:lnTo>
                  <a:pt x="1009498" y="342948"/>
                </a:lnTo>
                <a:lnTo>
                  <a:pt x="1008173" y="341481"/>
                </a:lnTo>
                <a:lnTo>
                  <a:pt x="1006726" y="341967"/>
                </a:lnTo>
                <a:lnTo>
                  <a:pt x="1006611" y="344900"/>
                </a:lnTo>
                <a:lnTo>
                  <a:pt x="1007012" y="346901"/>
                </a:lnTo>
                <a:lnTo>
                  <a:pt x="1005993" y="346996"/>
                </a:lnTo>
                <a:lnTo>
                  <a:pt x="1002354" y="344405"/>
                </a:lnTo>
                <a:lnTo>
                  <a:pt x="997801" y="341643"/>
                </a:lnTo>
                <a:lnTo>
                  <a:pt x="995343" y="338557"/>
                </a:lnTo>
                <a:lnTo>
                  <a:pt x="993553" y="335661"/>
                </a:lnTo>
                <a:lnTo>
                  <a:pt x="992067" y="335775"/>
                </a:lnTo>
                <a:lnTo>
                  <a:pt x="991019" y="336233"/>
                </a:lnTo>
                <a:lnTo>
                  <a:pt x="989972" y="339795"/>
                </a:lnTo>
                <a:lnTo>
                  <a:pt x="991676" y="345938"/>
                </a:lnTo>
                <a:lnTo>
                  <a:pt x="990838" y="346777"/>
                </a:lnTo>
                <a:lnTo>
                  <a:pt x="989400" y="345358"/>
                </a:lnTo>
                <a:lnTo>
                  <a:pt x="986780" y="342147"/>
                </a:lnTo>
                <a:lnTo>
                  <a:pt x="985418" y="343196"/>
                </a:lnTo>
                <a:lnTo>
                  <a:pt x="983618" y="343605"/>
                </a:lnTo>
                <a:lnTo>
                  <a:pt x="982046" y="340385"/>
                </a:lnTo>
                <a:lnTo>
                  <a:pt x="980723" y="338357"/>
                </a:lnTo>
                <a:lnTo>
                  <a:pt x="978808" y="331642"/>
                </a:lnTo>
                <a:lnTo>
                  <a:pt x="977093" y="324250"/>
                </a:lnTo>
                <a:lnTo>
                  <a:pt x="976932" y="318906"/>
                </a:lnTo>
                <a:lnTo>
                  <a:pt x="973588" y="315973"/>
                </a:lnTo>
                <a:lnTo>
                  <a:pt x="972284" y="310934"/>
                </a:lnTo>
                <a:lnTo>
                  <a:pt x="971245" y="309534"/>
                </a:lnTo>
                <a:lnTo>
                  <a:pt x="970264" y="305962"/>
                </a:lnTo>
                <a:lnTo>
                  <a:pt x="966407" y="301295"/>
                </a:lnTo>
                <a:lnTo>
                  <a:pt x="962444" y="298000"/>
                </a:lnTo>
                <a:lnTo>
                  <a:pt x="959158" y="294885"/>
                </a:lnTo>
                <a:lnTo>
                  <a:pt x="956329" y="290474"/>
                </a:lnTo>
                <a:lnTo>
                  <a:pt x="957567" y="287284"/>
                </a:lnTo>
                <a:lnTo>
                  <a:pt x="959577" y="287960"/>
                </a:lnTo>
                <a:lnTo>
                  <a:pt x="961711" y="287655"/>
                </a:lnTo>
                <a:lnTo>
                  <a:pt x="960006" y="284407"/>
                </a:lnTo>
                <a:lnTo>
                  <a:pt x="958349" y="282226"/>
                </a:lnTo>
                <a:lnTo>
                  <a:pt x="954110" y="278140"/>
                </a:lnTo>
                <a:lnTo>
                  <a:pt x="952138" y="277111"/>
                </a:lnTo>
                <a:lnTo>
                  <a:pt x="947871" y="276511"/>
                </a:lnTo>
                <a:lnTo>
                  <a:pt x="943127" y="272787"/>
                </a:lnTo>
                <a:lnTo>
                  <a:pt x="940222" y="271177"/>
                </a:lnTo>
                <a:lnTo>
                  <a:pt x="938174" y="270920"/>
                </a:lnTo>
                <a:lnTo>
                  <a:pt x="935803" y="270338"/>
                </a:lnTo>
                <a:lnTo>
                  <a:pt x="934126" y="268234"/>
                </a:lnTo>
                <a:lnTo>
                  <a:pt x="931164" y="267539"/>
                </a:lnTo>
                <a:lnTo>
                  <a:pt x="926992" y="263376"/>
                </a:lnTo>
                <a:lnTo>
                  <a:pt x="924944" y="259185"/>
                </a:lnTo>
                <a:lnTo>
                  <a:pt x="923916" y="257642"/>
                </a:lnTo>
                <a:lnTo>
                  <a:pt x="922515" y="256480"/>
                </a:lnTo>
                <a:lnTo>
                  <a:pt x="920458" y="257175"/>
                </a:lnTo>
                <a:lnTo>
                  <a:pt x="918763" y="257489"/>
                </a:lnTo>
                <a:lnTo>
                  <a:pt x="915028" y="256899"/>
                </a:lnTo>
                <a:lnTo>
                  <a:pt x="913800" y="255194"/>
                </a:lnTo>
                <a:lnTo>
                  <a:pt x="911390" y="253032"/>
                </a:lnTo>
                <a:lnTo>
                  <a:pt x="906752" y="252460"/>
                </a:lnTo>
                <a:lnTo>
                  <a:pt x="903084" y="251098"/>
                </a:lnTo>
                <a:lnTo>
                  <a:pt x="900284" y="249755"/>
                </a:lnTo>
                <a:lnTo>
                  <a:pt x="897445" y="248040"/>
                </a:lnTo>
                <a:lnTo>
                  <a:pt x="894836" y="245183"/>
                </a:lnTo>
                <a:lnTo>
                  <a:pt x="892521" y="241363"/>
                </a:lnTo>
                <a:lnTo>
                  <a:pt x="892921" y="236468"/>
                </a:lnTo>
                <a:lnTo>
                  <a:pt x="893502" y="233296"/>
                </a:lnTo>
                <a:lnTo>
                  <a:pt x="890549" y="232068"/>
                </a:lnTo>
                <a:lnTo>
                  <a:pt x="885454" y="225428"/>
                </a:lnTo>
                <a:lnTo>
                  <a:pt x="885206" y="222713"/>
                </a:lnTo>
                <a:lnTo>
                  <a:pt x="886577" y="217170"/>
                </a:lnTo>
                <a:lnTo>
                  <a:pt x="887968" y="207626"/>
                </a:lnTo>
                <a:lnTo>
                  <a:pt x="885940" y="200539"/>
                </a:lnTo>
                <a:lnTo>
                  <a:pt x="881986" y="191900"/>
                </a:lnTo>
                <a:lnTo>
                  <a:pt x="882253" y="187519"/>
                </a:lnTo>
                <a:lnTo>
                  <a:pt x="880263" y="187462"/>
                </a:lnTo>
                <a:lnTo>
                  <a:pt x="878053" y="186604"/>
                </a:lnTo>
                <a:lnTo>
                  <a:pt x="874938" y="182347"/>
                </a:lnTo>
                <a:lnTo>
                  <a:pt x="872576" y="179546"/>
                </a:lnTo>
                <a:lnTo>
                  <a:pt x="870985" y="176965"/>
                </a:lnTo>
                <a:lnTo>
                  <a:pt x="869261" y="173469"/>
                </a:lnTo>
                <a:lnTo>
                  <a:pt x="869537" y="170669"/>
                </a:lnTo>
                <a:lnTo>
                  <a:pt x="869947" y="168783"/>
                </a:lnTo>
                <a:lnTo>
                  <a:pt x="870118" y="163792"/>
                </a:lnTo>
                <a:lnTo>
                  <a:pt x="867918" y="158944"/>
                </a:lnTo>
                <a:lnTo>
                  <a:pt x="867223" y="153981"/>
                </a:lnTo>
                <a:lnTo>
                  <a:pt x="865137" y="147781"/>
                </a:lnTo>
                <a:lnTo>
                  <a:pt x="865718" y="143666"/>
                </a:lnTo>
                <a:lnTo>
                  <a:pt x="865261" y="140275"/>
                </a:lnTo>
                <a:lnTo>
                  <a:pt x="864613" y="137341"/>
                </a:lnTo>
                <a:lnTo>
                  <a:pt x="865289" y="135474"/>
                </a:lnTo>
                <a:lnTo>
                  <a:pt x="865565" y="133102"/>
                </a:lnTo>
                <a:lnTo>
                  <a:pt x="862689" y="130731"/>
                </a:lnTo>
                <a:lnTo>
                  <a:pt x="859603" y="128921"/>
                </a:lnTo>
                <a:lnTo>
                  <a:pt x="855621" y="125721"/>
                </a:lnTo>
                <a:lnTo>
                  <a:pt x="848468" y="120730"/>
                </a:lnTo>
                <a:lnTo>
                  <a:pt x="846820" y="116958"/>
                </a:lnTo>
                <a:lnTo>
                  <a:pt x="843791" y="113586"/>
                </a:lnTo>
                <a:lnTo>
                  <a:pt x="839743" y="114891"/>
                </a:lnTo>
                <a:lnTo>
                  <a:pt x="836762" y="115510"/>
                </a:lnTo>
                <a:lnTo>
                  <a:pt x="833981" y="118053"/>
                </a:lnTo>
                <a:lnTo>
                  <a:pt x="830133" y="119929"/>
                </a:lnTo>
                <a:lnTo>
                  <a:pt x="826398" y="118234"/>
                </a:lnTo>
                <a:lnTo>
                  <a:pt x="824627" y="116805"/>
                </a:lnTo>
                <a:lnTo>
                  <a:pt x="823313" y="111757"/>
                </a:lnTo>
                <a:lnTo>
                  <a:pt x="821607" y="106251"/>
                </a:lnTo>
                <a:lnTo>
                  <a:pt x="820160" y="103489"/>
                </a:lnTo>
                <a:lnTo>
                  <a:pt x="819074" y="100156"/>
                </a:lnTo>
                <a:lnTo>
                  <a:pt x="820093" y="92031"/>
                </a:lnTo>
                <a:lnTo>
                  <a:pt x="818569" y="88211"/>
                </a:lnTo>
                <a:lnTo>
                  <a:pt x="818093" y="82506"/>
                </a:lnTo>
                <a:lnTo>
                  <a:pt x="816645" y="75991"/>
                </a:lnTo>
                <a:lnTo>
                  <a:pt x="815035" y="72733"/>
                </a:lnTo>
                <a:lnTo>
                  <a:pt x="815150" y="70114"/>
                </a:lnTo>
                <a:lnTo>
                  <a:pt x="812159" y="66275"/>
                </a:lnTo>
                <a:lnTo>
                  <a:pt x="811206" y="63522"/>
                </a:lnTo>
                <a:lnTo>
                  <a:pt x="809511" y="62532"/>
                </a:lnTo>
                <a:lnTo>
                  <a:pt x="807358" y="60960"/>
                </a:lnTo>
                <a:lnTo>
                  <a:pt x="807053" y="58855"/>
                </a:lnTo>
                <a:lnTo>
                  <a:pt x="807215" y="57322"/>
                </a:lnTo>
                <a:lnTo>
                  <a:pt x="808501" y="54778"/>
                </a:lnTo>
                <a:lnTo>
                  <a:pt x="809197" y="51483"/>
                </a:lnTo>
                <a:lnTo>
                  <a:pt x="806196" y="50663"/>
                </a:lnTo>
                <a:lnTo>
                  <a:pt x="804110" y="50521"/>
                </a:lnTo>
                <a:lnTo>
                  <a:pt x="802653" y="49482"/>
                </a:lnTo>
                <a:lnTo>
                  <a:pt x="801015" y="47873"/>
                </a:lnTo>
                <a:lnTo>
                  <a:pt x="800424" y="42748"/>
                </a:lnTo>
                <a:lnTo>
                  <a:pt x="800481" y="37319"/>
                </a:lnTo>
                <a:lnTo>
                  <a:pt x="800052" y="33928"/>
                </a:lnTo>
                <a:lnTo>
                  <a:pt x="799157" y="31404"/>
                </a:lnTo>
                <a:lnTo>
                  <a:pt x="798529" y="28737"/>
                </a:lnTo>
                <a:lnTo>
                  <a:pt x="797014" y="25899"/>
                </a:lnTo>
                <a:lnTo>
                  <a:pt x="792461" y="22212"/>
                </a:lnTo>
                <a:lnTo>
                  <a:pt x="792794" y="20727"/>
                </a:lnTo>
                <a:lnTo>
                  <a:pt x="793852" y="18802"/>
                </a:lnTo>
                <a:lnTo>
                  <a:pt x="792242" y="17697"/>
                </a:lnTo>
                <a:lnTo>
                  <a:pt x="789880" y="17697"/>
                </a:lnTo>
                <a:lnTo>
                  <a:pt x="788546" y="20269"/>
                </a:lnTo>
                <a:lnTo>
                  <a:pt x="786393" y="22479"/>
                </a:lnTo>
                <a:lnTo>
                  <a:pt x="782174" y="24165"/>
                </a:lnTo>
                <a:lnTo>
                  <a:pt x="781383" y="33004"/>
                </a:lnTo>
                <a:lnTo>
                  <a:pt x="778764" y="42720"/>
                </a:lnTo>
                <a:lnTo>
                  <a:pt x="776383" y="49892"/>
                </a:lnTo>
                <a:lnTo>
                  <a:pt x="776821" y="52064"/>
                </a:lnTo>
                <a:lnTo>
                  <a:pt x="776631" y="54188"/>
                </a:lnTo>
                <a:lnTo>
                  <a:pt x="775345" y="53235"/>
                </a:lnTo>
                <a:lnTo>
                  <a:pt x="774211" y="52045"/>
                </a:lnTo>
                <a:lnTo>
                  <a:pt x="772477" y="54883"/>
                </a:lnTo>
                <a:lnTo>
                  <a:pt x="769344" y="62246"/>
                </a:lnTo>
                <a:lnTo>
                  <a:pt x="769058" y="66065"/>
                </a:lnTo>
                <a:lnTo>
                  <a:pt x="770897" y="67094"/>
                </a:lnTo>
                <a:lnTo>
                  <a:pt x="772182" y="68104"/>
                </a:lnTo>
                <a:lnTo>
                  <a:pt x="773716" y="68437"/>
                </a:lnTo>
                <a:lnTo>
                  <a:pt x="774411" y="69380"/>
                </a:lnTo>
                <a:lnTo>
                  <a:pt x="774802" y="71228"/>
                </a:lnTo>
                <a:lnTo>
                  <a:pt x="775792" y="72819"/>
                </a:lnTo>
                <a:lnTo>
                  <a:pt x="775545" y="74543"/>
                </a:lnTo>
                <a:lnTo>
                  <a:pt x="774354" y="73866"/>
                </a:lnTo>
                <a:lnTo>
                  <a:pt x="771849" y="73876"/>
                </a:lnTo>
                <a:lnTo>
                  <a:pt x="770573" y="75372"/>
                </a:lnTo>
                <a:lnTo>
                  <a:pt x="767343" y="78362"/>
                </a:lnTo>
                <a:lnTo>
                  <a:pt x="768192" y="86973"/>
                </a:lnTo>
                <a:lnTo>
                  <a:pt x="766677" y="91507"/>
                </a:lnTo>
                <a:lnTo>
                  <a:pt x="765220" y="95022"/>
                </a:lnTo>
                <a:lnTo>
                  <a:pt x="763571" y="101689"/>
                </a:lnTo>
                <a:lnTo>
                  <a:pt x="763791" y="105223"/>
                </a:lnTo>
                <a:lnTo>
                  <a:pt x="765248" y="107737"/>
                </a:lnTo>
                <a:lnTo>
                  <a:pt x="766820" y="111414"/>
                </a:lnTo>
                <a:lnTo>
                  <a:pt x="765867" y="116481"/>
                </a:lnTo>
                <a:lnTo>
                  <a:pt x="764905" y="120110"/>
                </a:lnTo>
                <a:lnTo>
                  <a:pt x="767058" y="130626"/>
                </a:lnTo>
                <a:lnTo>
                  <a:pt x="767658" y="136227"/>
                </a:lnTo>
                <a:lnTo>
                  <a:pt x="766477" y="140046"/>
                </a:lnTo>
                <a:lnTo>
                  <a:pt x="763010" y="151343"/>
                </a:lnTo>
                <a:lnTo>
                  <a:pt x="761448" y="159611"/>
                </a:lnTo>
                <a:lnTo>
                  <a:pt x="761952" y="164173"/>
                </a:lnTo>
                <a:lnTo>
                  <a:pt x="760447" y="168364"/>
                </a:lnTo>
                <a:lnTo>
                  <a:pt x="758733" y="175070"/>
                </a:lnTo>
                <a:lnTo>
                  <a:pt x="756799" y="180137"/>
                </a:lnTo>
                <a:lnTo>
                  <a:pt x="750027" y="190367"/>
                </a:lnTo>
                <a:lnTo>
                  <a:pt x="748684" y="195320"/>
                </a:lnTo>
                <a:lnTo>
                  <a:pt x="746407" y="201492"/>
                </a:lnTo>
                <a:lnTo>
                  <a:pt x="741540" y="205092"/>
                </a:lnTo>
                <a:lnTo>
                  <a:pt x="737864" y="207341"/>
                </a:lnTo>
                <a:lnTo>
                  <a:pt x="729805" y="209569"/>
                </a:lnTo>
                <a:lnTo>
                  <a:pt x="725158" y="209522"/>
                </a:lnTo>
                <a:lnTo>
                  <a:pt x="722757" y="208160"/>
                </a:lnTo>
                <a:lnTo>
                  <a:pt x="721376" y="206978"/>
                </a:lnTo>
                <a:lnTo>
                  <a:pt x="715899" y="205007"/>
                </a:lnTo>
                <a:lnTo>
                  <a:pt x="709241" y="200549"/>
                </a:lnTo>
                <a:lnTo>
                  <a:pt x="704116" y="199101"/>
                </a:lnTo>
                <a:lnTo>
                  <a:pt x="701583" y="194624"/>
                </a:lnTo>
                <a:lnTo>
                  <a:pt x="701335" y="192767"/>
                </a:lnTo>
                <a:lnTo>
                  <a:pt x="700421" y="190348"/>
                </a:lnTo>
                <a:lnTo>
                  <a:pt x="697735" y="187166"/>
                </a:lnTo>
                <a:lnTo>
                  <a:pt x="692668" y="186090"/>
                </a:lnTo>
                <a:lnTo>
                  <a:pt x="687467" y="183795"/>
                </a:lnTo>
                <a:lnTo>
                  <a:pt x="684257" y="184118"/>
                </a:lnTo>
                <a:lnTo>
                  <a:pt x="677294" y="182147"/>
                </a:lnTo>
                <a:lnTo>
                  <a:pt x="672655" y="179337"/>
                </a:lnTo>
                <a:lnTo>
                  <a:pt x="668417" y="175441"/>
                </a:lnTo>
                <a:lnTo>
                  <a:pt x="662826" y="168698"/>
                </a:lnTo>
                <a:lnTo>
                  <a:pt x="658083" y="166878"/>
                </a:lnTo>
                <a:lnTo>
                  <a:pt x="652015" y="164087"/>
                </a:lnTo>
                <a:lnTo>
                  <a:pt x="648528" y="161763"/>
                </a:lnTo>
                <a:lnTo>
                  <a:pt x="646414" y="160639"/>
                </a:lnTo>
                <a:lnTo>
                  <a:pt x="644071" y="158896"/>
                </a:lnTo>
                <a:lnTo>
                  <a:pt x="641938" y="159287"/>
                </a:lnTo>
                <a:lnTo>
                  <a:pt x="638251" y="159334"/>
                </a:lnTo>
                <a:lnTo>
                  <a:pt x="635937" y="157696"/>
                </a:lnTo>
                <a:lnTo>
                  <a:pt x="635641" y="156410"/>
                </a:lnTo>
                <a:lnTo>
                  <a:pt x="635994" y="155400"/>
                </a:lnTo>
                <a:lnTo>
                  <a:pt x="636127" y="153562"/>
                </a:lnTo>
                <a:lnTo>
                  <a:pt x="635318" y="153286"/>
                </a:lnTo>
                <a:lnTo>
                  <a:pt x="634499" y="153286"/>
                </a:lnTo>
                <a:lnTo>
                  <a:pt x="633822" y="153781"/>
                </a:lnTo>
                <a:lnTo>
                  <a:pt x="632879" y="154143"/>
                </a:lnTo>
                <a:lnTo>
                  <a:pt x="629621" y="152733"/>
                </a:lnTo>
                <a:lnTo>
                  <a:pt x="625059" y="150381"/>
                </a:lnTo>
                <a:lnTo>
                  <a:pt x="624202" y="148314"/>
                </a:lnTo>
                <a:lnTo>
                  <a:pt x="622764" y="145790"/>
                </a:lnTo>
                <a:lnTo>
                  <a:pt x="616458" y="142123"/>
                </a:lnTo>
                <a:lnTo>
                  <a:pt x="612800" y="139094"/>
                </a:lnTo>
                <a:lnTo>
                  <a:pt x="604723" y="134703"/>
                </a:lnTo>
                <a:lnTo>
                  <a:pt x="602656" y="132579"/>
                </a:lnTo>
                <a:lnTo>
                  <a:pt x="601980" y="130721"/>
                </a:lnTo>
                <a:lnTo>
                  <a:pt x="601380" y="128045"/>
                </a:lnTo>
                <a:lnTo>
                  <a:pt x="603190" y="125263"/>
                </a:lnTo>
                <a:lnTo>
                  <a:pt x="604952" y="123292"/>
                </a:lnTo>
                <a:lnTo>
                  <a:pt x="610448" y="115110"/>
                </a:lnTo>
                <a:lnTo>
                  <a:pt x="612096" y="113681"/>
                </a:lnTo>
                <a:lnTo>
                  <a:pt x="614163" y="111462"/>
                </a:lnTo>
                <a:lnTo>
                  <a:pt x="616058" y="105489"/>
                </a:lnTo>
                <a:lnTo>
                  <a:pt x="617001" y="102080"/>
                </a:lnTo>
                <a:lnTo>
                  <a:pt x="615391" y="96917"/>
                </a:lnTo>
                <a:lnTo>
                  <a:pt x="615334" y="88249"/>
                </a:lnTo>
                <a:lnTo>
                  <a:pt x="621716" y="84887"/>
                </a:lnTo>
                <a:lnTo>
                  <a:pt x="623497" y="84449"/>
                </a:lnTo>
                <a:lnTo>
                  <a:pt x="625145" y="83706"/>
                </a:lnTo>
                <a:lnTo>
                  <a:pt x="627031" y="84754"/>
                </a:lnTo>
                <a:lnTo>
                  <a:pt x="628298" y="86382"/>
                </a:lnTo>
                <a:lnTo>
                  <a:pt x="629612" y="86087"/>
                </a:lnTo>
                <a:lnTo>
                  <a:pt x="633174" y="80048"/>
                </a:lnTo>
                <a:lnTo>
                  <a:pt x="632603" y="77534"/>
                </a:lnTo>
                <a:lnTo>
                  <a:pt x="631127" y="75390"/>
                </a:lnTo>
                <a:lnTo>
                  <a:pt x="631641" y="74066"/>
                </a:lnTo>
                <a:lnTo>
                  <a:pt x="642614" y="62246"/>
                </a:lnTo>
                <a:lnTo>
                  <a:pt x="641271" y="59350"/>
                </a:lnTo>
                <a:lnTo>
                  <a:pt x="639642" y="58684"/>
                </a:lnTo>
                <a:lnTo>
                  <a:pt x="636518" y="58884"/>
                </a:lnTo>
                <a:lnTo>
                  <a:pt x="633574" y="56360"/>
                </a:lnTo>
                <a:lnTo>
                  <a:pt x="631727" y="51588"/>
                </a:lnTo>
                <a:lnTo>
                  <a:pt x="629136" y="51416"/>
                </a:lnTo>
                <a:lnTo>
                  <a:pt x="624507" y="56312"/>
                </a:lnTo>
                <a:lnTo>
                  <a:pt x="623964" y="57436"/>
                </a:lnTo>
                <a:lnTo>
                  <a:pt x="625087" y="58074"/>
                </a:lnTo>
                <a:lnTo>
                  <a:pt x="626069" y="61046"/>
                </a:lnTo>
                <a:lnTo>
                  <a:pt x="624259" y="64532"/>
                </a:lnTo>
                <a:lnTo>
                  <a:pt x="622449" y="64561"/>
                </a:lnTo>
                <a:lnTo>
                  <a:pt x="619477" y="64218"/>
                </a:lnTo>
                <a:lnTo>
                  <a:pt x="618125" y="61732"/>
                </a:lnTo>
                <a:lnTo>
                  <a:pt x="617515" y="57941"/>
                </a:lnTo>
                <a:lnTo>
                  <a:pt x="615629" y="56874"/>
                </a:lnTo>
                <a:lnTo>
                  <a:pt x="613477" y="57588"/>
                </a:lnTo>
                <a:lnTo>
                  <a:pt x="611695" y="58922"/>
                </a:lnTo>
                <a:lnTo>
                  <a:pt x="610438" y="59303"/>
                </a:lnTo>
                <a:lnTo>
                  <a:pt x="609391" y="58436"/>
                </a:lnTo>
                <a:lnTo>
                  <a:pt x="609333" y="56855"/>
                </a:lnTo>
                <a:lnTo>
                  <a:pt x="612048" y="54226"/>
                </a:lnTo>
                <a:lnTo>
                  <a:pt x="614324" y="52540"/>
                </a:lnTo>
                <a:lnTo>
                  <a:pt x="614506" y="51911"/>
                </a:lnTo>
                <a:lnTo>
                  <a:pt x="612848" y="51397"/>
                </a:lnTo>
                <a:lnTo>
                  <a:pt x="613096" y="50178"/>
                </a:lnTo>
                <a:lnTo>
                  <a:pt x="615210" y="48016"/>
                </a:lnTo>
                <a:lnTo>
                  <a:pt x="614220" y="47901"/>
                </a:lnTo>
                <a:lnTo>
                  <a:pt x="611638" y="50216"/>
                </a:lnTo>
                <a:lnTo>
                  <a:pt x="608886" y="51549"/>
                </a:lnTo>
                <a:lnTo>
                  <a:pt x="605228" y="54388"/>
                </a:lnTo>
                <a:lnTo>
                  <a:pt x="599980" y="56245"/>
                </a:lnTo>
                <a:lnTo>
                  <a:pt x="596379" y="58760"/>
                </a:lnTo>
                <a:lnTo>
                  <a:pt x="591360" y="57998"/>
                </a:lnTo>
                <a:lnTo>
                  <a:pt x="586683" y="55521"/>
                </a:lnTo>
                <a:lnTo>
                  <a:pt x="585664" y="54216"/>
                </a:lnTo>
                <a:lnTo>
                  <a:pt x="583359" y="52302"/>
                </a:lnTo>
                <a:lnTo>
                  <a:pt x="578225" y="54378"/>
                </a:lnTo>
                <a:lnTo>
                  <a:pt x="574996" y="54159"/>
                </a:lnTo>
                <a:lnTo>
                  <a:pt x="573214" y="53426"/>
                </a:lnTo>
                <a:lnTo>
                  <a:pt x="570176" y="52930"/>
                </a:lnTo>
                <a:lnTo>
                  <a:pt x="567566" y="51092"/>
                </a:lnTo>
                <a:lnTo>
                  <a:pt x="561280" y="48158"/>
                </a:lnTo>
                <a:lnTo>
                  <a:pt x="554603" y="47597"/>
                </a:lnTo>
                <a:lnTo>
                  <a:pt x="551364" y="47730"/>
                </a:lnTo>
                <a:lnTo>
                  <a:pt x="548954" y="46215"/>
                </a:lnTo>
                <a:lnTo>
                  <a:pt x="546630" y="45349"/>
                </a:lnTo>
                <a:lnTo>
                  <a:pt x="542068" y="44739"/>
                </a:lnTo>
                <a:lnTo>
                  <a:pt x="540172" y="42463"/>
                </a:lnTo>
                <a:lnTo>
                  <a:pt x="537782" y="37881"/>
                </a:lnTo>
                <a:lnTo>
                  <a:pt x="536067" y="36652"/>
                </a:lnTo>
                <a:lnTo>
                  <a:pt x="533295" y="36214"/>
                </a:lnTo>
                <a:lnTo>
                  <a:pt x="530352" y="38319"/>
                </a:lnTo>
                <a:lnTo>
                  <a:pt x="528628" y="39310"/>
                </a:lnTo>
                <a:lnTo>
                  <a:pt x="525266" y="35548"/>
                </a:lnTo>
                <a:lnTo>
                  <a:pt x="519293" y="31661"/>
                </a:lnTo>
                <a:lnTo>
                  <a:pt x="517388" y="31128"/>
                </a:lnTo>
                <a:lnTo>
                  <a:pt x="516388" y="32071"/>
                </a:lnTo>
                <a:lnTo>
                  <a:pt x="515664" y="33862"/>
                </a:lnTo>
                <a:lnTo>
                  <a:pt x="514531" y="34033"/>
                </a:lnTo>
                <a:lnTo>
                  <a:pt x="513207" y="33223"/>
                </a:lnTo>
                <a:lnTo>
                  <a:pt x="510873" y="30928"/>
                </a:lnTo>
                <a:lnTo>
                  <a:pt x="509349" y="30509"/>
                </a:lnTo>
                <a:lnTo>
                  <a:pt x="505349" y="32957"/>
                </a:lnTo>
                <a:lnTo>
                  <a:pt x="505625" y="33795"/>
                </a:lnTo>
                <a:lnTo>
                  <a:pt x="508892" y="35043"/>
                </a:lnTo>
                <a:lnTo>
                  <a:pt x="512321" y="38462"/>
                </a:lnTo>
                <a:lnTo>
                  <a:pt x="513950" y="39167"/>
                </a:lnTo>
                <a:lnTo>
                  <a:pt x="517798" y="38272"/>
                </a:lnTo>
                <a:lnTo>
                  <a:pt x="523075" y="38919"/>
                </a:lnTo>
                <a:lnTo>
                  <a:pt x="528399" y="43187"/>
                </a:lnTo>
                <a:lnTo>
                  <a:pt x="527618" y="45311"/>
                </a:lnTo>
                <a:lnTo>
                  <a:pt x="527218" y="48263"/>
                </a:lnTo>
                <a:lnTo>
                  <a:pt x="527361" y="51483"/>
                </a:lnTo>
                <a:lnTo>
                  <a:pt x="527238" y="53664"/>
                </a:lnTo>
                <a:lnTo>
                  <a:pt x="529428" y="56064"/>
                </a:lnTo>
                <a:lnTo>
                  <a:pt x="528447" y="56245"/>
                </a:lnTo>
                <a:lnTo>
                  <a:pt x="525970" y="55702"/>
                </a:lnTo>
                <a:lnTo>
                  <a:pt x="524018" y="56369"/>
                </a:lnTo>
                <a:lnTo>
                  <a:pt x="522180" y="57503"/>
                </a:lnTo>
                <a:lnTo>
                  <a:pt x="521361" y="60731"/>
                </a:lnTo>
                <a:lnTo>
                  <a:pt x="520322" y="59207"/>
                </a:lnTo>
                <a:lnTo>
                  <a:pt x="517141" y="57760"/>
                </a:lnTo>
                <a:lnTo>
                  <a:pt x="515255" y="58874"/>
                </a:lnTo>
                <a:lnTo>
                  <a:pt x="512093" y="60341"/>
                </a:lnTo>
                <a:lnTo>
                  <a:pt x="509216" y="59750"/>
                </a:lnTo>
                <a:lnTo>
                  <a:pt x="507387" y="59007"/>
                </a:lnTo>
                <a:lnTo>
                  <a:pt x="503063" y="60265"/>
                </a:lnTo>
                <a:lnTo>
                  <a:pt x="495357" y="60227"/>
                </a:lnTo>
                <a:lnTo>
                  <a:pt x="492786" y="58417"/>
                </a:lnTo>
                <a:lnTo>
                  <a:pt x="492033" y="55312"/>
                </a:lnTo>
                <a:lnTo>
                  <a:pt x="491433" y="54550"/>
                </a:lnTo>
                <a:lnTo>
                  <a:pt x="490728" y="55940"/>
                </a:lnTo>
                <a:lnTo>
                  <a:pt x="489518" y="57541"/>
                </a:lnTo>
                <a:lnTo>
                  <a:pt x="484861" y="57864"/>
                </a:lnTo>
                <a:lnTo>
                  <a:pt x="484165" y="58522"/>
                </a:lnTo>
                <a:lnTo>
                  <a:pt x="484441" y="60074"/>
                </a:lnTo>
                <a:lnTo>
                  <a:pt x="484261" y="62027"/>
                </a:lnTo>
                <a:lnTo>
                  <a:pt x="482470" y="62170"/>
                </a:lnTo>
                <a:lnTo>
                  <a:pt x="480260" y="62684"/>
                </a:lnTo>
                <a:lnTo>
                  <a:pt x="480498" y="65075"/>
                </a:lnTo>
                <a:lnTo>
                  <a:pt x="480908" y="66942"/>
                </a:lnTo>
                <a:lnTo>
                  <a:pt x="480089" y="67875"/>
                </a:lnTo>
                <a:lnTo>
                  <a:pt x="477660" y="66170"/>
                </a:lnTo>
                <a:lnTo>
                  <a:pt x="476574" y="64332"/>
                </a:lnTo>
                <a:lnTo>
                  <a:pt x="474869" y="63760"/>
                </a:lnTo>
                <a:lnTo>
                  <a:pt x="473536" y="64418"/>
                </a:lnTo>
                <a:lnTo>
                  <a:pt x="473193" y="66056"/>
                </a:lnTo>
                <a:lnTo>
                  <a:pt x="473393" y="70285"/>
                </a:lnTo>
                <a:lnTo>
                  <a:pt x="472183" y="70761"/>
                </a:lnTo>
                <a:lnTo>
                  <a:pt x="469030" y="70599"/>
                </a:lnTo>
                <a:lnTo>
                  <a:pt x="467583" y="71399"/>
                </a:lnTo>
                <a:lnTo>
                  <a:pt x="465401" y="76715"/>
                </a:lnTo>
                <a:lnTo>
                  <a:pt x="461391" y="78743"/>
                </a:lnTo>
                <a:lnTo>
                  <a:pt x="460781" y="81515"/>
                </a:lnTo>
                <a:lnTo>
                  <a:pt x="460515" y="83877"/>
                </a:lnTo>
                <a:lnTo>
                  <a:pt x="463848" y="88154"/>
                </a:lnTo>
                <a:lnTo>
                  <a:pt x="462239" y="90345"/>
                </a:lnTo>
                <a:lnTo>
                  <a:pt x="460543" y="92135"/>
                </a:lnTo>
                <a:lnTo>
                  <a:pt x="458848" y="92898"/>
                </a:lnTo>
                <a:lnTo>
                  <a:pt x="455247" y="93593"/>
                </a:lnTo>
                <a:lnTo>
                  <a:pt x="452599" y="95545"/>
                </a:lnTo>
                <a:lnTo>
                  <a:pt x="451485" y="97603"/>
                </a:lnTo>
                <a:lnTo>
                  <a:pt x="451275" y="99565"/>
                </a:lnTo>
                <a:lnTo>
                  <a:pt x="450542" y="102080"/>
                </a:lnTo>
                <a:lnTo>
                  <a:pt x="449389" y="105061"/>
                </a:lnTo>
                <a:lnTo>
                  <a:pt x="449161" y="106671"/>
                </a:lnTo>
                <a:lnTo>
                  <a:pt x="446751" y="108271"/>
                </a:lnTo>
                <a:lnTo>
                  <a:pt x="442465" y="113062"/>
                </a:lnTo>
                <a:lnTo>
                  <a:pt x="440303" y="117967"/>
                </a:lnTo>
                <a:lnTo>
                  <a:pt x="443122" y="120634"/>
                </a:lnTo>
                <a:lnTo>
                  <a:pt x="446437" y="122549"/>
                </a:lnTo>
                <a:lnTo>
                  <a:pt x="448846" y="122492"/>
                </a:lnTo>
                <a:lnTo>
                  <a:pt x="448866" y="122977"/>
                </a:lnTo>
                <a:lnTo>
                  <a:pt x="446351" y="124949"/>
                </a:lnTo>
                <a:lnTo>
                  <a:pt x="447913" y="126968"/>
                </a:lnTo>
                <a:lnTo>
                  <a:pt x="450323" y="128854"/>
                </a:lnTo>
                <a:lnTo>
                  <a:pt x="451790" y="129130"/>
                </a:lnTo>
                <a:lnTo>
                  <a:pt x="452866" y="129931"/>
                </a:lnTo>
                <a:lnTo>
                  <a:pt x="450589" y="130378"/>
                </a:lnTo>
                <a:lnTo>
                  <a:pt x="447218" y="130540"/>
                </a:lnTo>
                <a:lnTo>
                  <a:pt x="446570" y="132598"/>
                </a:lnTo>
                <a:lnTo>
                  <a:pt x="446980" y="134969"/>
                </a:lnTo>
                <a:lnTo>
                  <a:pt x="447580" y="137027"/>
                </a:lnTo>
                <a:lnTo>
                  <a:pt x="447161" y="138484"/>
                </a:lnTo>
                <a:lnTo>
                  <a:pt x="445904" y="137484"/>
                </a:lnTo>
                <a:lnTo>
                  <a:pt x="445351" y="135941"/>
                </a:lnTo>
                <a:lnTo>
                  <a:pt x="442456" y="132798"/>
                </a:lnTo>
                <a:lnTo>
                  <a:pt x="440379" y="131836"/>
                </a:lnTo>
                <a:lnTo>
                  <a:pt x="437340" y="131093"/>
                </a:lnTo>
                <a:lnTo>
                  <a:pt x="436426" y="132045"/>
                </a:lnTo>
                <a:lnTo>
                  <a:pt x="436550" y="136836"/>
                </a:lnTo>
                <a:lnTo>
                  <a:pt x="435950" y="139037"/>
                </a:lnTo>
                <a:lnTo>
                  <a:pt x="434873" y="137789"/>
                </a:lnTo>
                <a:lnTo>
                  <a:pt x="434607" y="134284"/>
                </a:lnTo>
                <a:lnTo>
                  <a:pt x="431740" y="131445"/>
                </a:lnTo>
                <a:lnTo>
                  <a:pt x="420443" y="128607"/>
                </a:lnTo>
                <a:lnTo>
                  <a:pt x="418843" y="128426"/>
                </a:lnTo>
                <a:lnTo>
                  <a:pt x="416214" y="128797"/>
                </a:lnTo>
                <a:lnTo>
                  <a:pt x="414414" y="129921"/>
                </a:lnTo>
                <a:lnTo>
                  <a:pt x="414233" y="131026"/>
                </a:lnTo>
                <a:lnTo>
                  <a:pt x="413032" y="131921"/>
                </a:lnTo>
                <a:lnTo>
                  <a:pt x="411080" y="132940"/>
                </a:lnTo>
                <a:lnTo>
                  <a:pt x="409289" y="134503"/>
                </a:lnTo>
                <a:lnTo>
                  <a:pt x="408127" y="135808"/>
                </a:lnTo>
                <a:lnTo>
                  <a:pt x="408070" y="137436"/>
                </a:lnTo>
                <a:lnTo>
                  <a:pt x="409518" y="140494"/>
                </a:lnTo>
                <a:lnTo>
                  <a:pt x="410366" y="141380"/>
                </a:lnTo>
                <a:lnTo>
                  <a:pt x="410251" y="142837"/>
                </a:lnTo>
                <a:lnTo>
                  <a:pt x="408841" y="141322"/>
                </a:lnTo>
                <a:lnTo>
                  <a:pt x="407603" y="140837"/>
                </a:lnTo>
                <a:lnTo>
                  <a:pt x="406432" y="143218"/>
                </a:lnTo>
                <a:lnTo>
                  <a:pt x="405308" y="143694"/>
                </a:lnTo>
                <a:lnTo>
                  <a:pt x="405603" y="137046"/>
                </a:lnTo>
                <a:lnTo>
                  <a:pt x="406775" y="132540"/>
                </a:lnTo>
                <a:lnTo>
                  <a:pt x="407727" y="129883"/>
                </a:lnTo>
                <a:lnTo>
                  <a:pt x="408775" y="127806"/>
                </a:lnTo>
                <a:lnTo>
                  <a:pt x="408270" y="126711"/>
                </a:lnTo>
                <a:lnTo>
                  <a:pt x="400441" y="120491"/>
                </a:lnTo>
                <a:lnTo>
                  <a:pt x="397126" y="115396"/>
                </a:lnTo>
                <a:lnTo>
                  <a:pt x="394697" y="112538"/>
                </a:lnTo>
                <a:lnTo>
                  <a:pt x="390916" y="109785"/>
                </a:lnTo>
                <a:lnTo>
                  <a:pt x="388944" y="108052"/>
                </a:lnTo>
                <a:lnTo>
                  <a:pt x="384553" y="105404"/>
                </a:lnTo>
                <a:lnTo>
                  <a:pt x="379371" y="103565"/>
                </a:lnTo>
                <a:lnTo>
                  <a:pt x="376876" y="101079"/>
                </a:lnTo>
                <a:lnTo>
                  <a:pt x="374123" y="100194"/>
                </a:lnTo>
                <a:lnTo>
                  <a:pt x="370713" y="101403"/>
                </a:lnTo>
                <a:lnTo>
                  <a:pt x="370427" y="103718"/>
                </a:lnTo>
                <a:lnTo>
                  <a:pt x="370856" y="105966"/>
                </a:lnTo>
                <a:lnTo>
                  <a:pt x="368141" y="109642"/>
                </a:lnTo>
                <a:lnTo>
                  <a:pt x="365217" y="111605"/>
                </a:lnTo>
                <a:lnTo>
                  <a:pt x="362884" y="109357"/>
                </a:lnTo>
                <a:lnTo>
                  <a:pt x="360759" y="107718"/>
                </a:lnTo>
                <a:lnTo>
                  <a:pt x="358616" y="108899"/>
                </a:lnTo>
                <a:lnTo>
                  <a:pt x="357968" y="110928"/>
                </a:lnTo>
                <a:lnTo>
                  <a:pt x="356892" y="111681"/>
                </a:lnTo>
                <a:lnTo>
                  <a:pt x="356082" y="110300"/>
                </a:lnTo>
                <a:lnTo>
                  <a:pt x="354911" y="107252"/>
                </a:lnTo>
                <a:lnTo>
                  <a:pt x="353168" y="106042"/>
                </a:lnTo>
                <a:lnTo>
                  <a:pt x="351425" y="106575"/>
                </a:lnTo>
                <a:lnTo>
                  <a:pt x="351949" y="108995"/>
                </a:lnTo>
                <a:lnTo>
                  <a:pt x="352949" y="110328"/>
                </a:lnTo>
                <a:lnTo>
                  <a:pt x="352673" y="112252"/>
                </a:lnTo>
                <a:lnTo>
                  <a:pt x="351415" y="113138"/>
                </a:lnTo>
                <a:lnTo>
                  <a:pt x="351177" y="114957"/>
                </a:lnTo>
                <a:lnTo>
                  <a:pt x="350425" y="117377"/>
                </a:lnTo>
                <a:lnTo>
                  <a:pt x="350539" y="120758"/>
                </a:lnTo>
                <a:lnTo>
                  <a:pt x="348549" y="121473"/>
                </a:lnTo>
                <a:lnTo>
                  <a:pt x="347063" y="124149"/>
                </a:lnTo>
                <a:lnTo>
                  <a:pt x="345986" y="123577"/>
                </a:lnTo>
                <a:lnTo>
                  <a:pt x="345710" y="121834"/>
                </a:lnTo>
                <a:lnTo>
                  <a:pt x="345167" y="120053"/>
                </a:lnTo>
                <a:lnTo>
                  <a:pt x="342995" y="119377"/>
                </a:lnTo>
                <a:lnTo>
                  <a:pt x="342195" y="121034"/>
                </a:lnTo>
                <a:lnTo>
                  <a:pt x="341709" y="121596"/>
                </a:lnTo>
                <a:lnTo>
                  <a:pt x="340938" y="121711"/>
                </a:lnTo>
                <a:lnTo>
                  <a:pt x="341462" y="120358"/>
                </a:lnTo>
                <a:lnTo>
                  <a:pt x="341462" y="117824"/>
                </a:lnTo>
                <a:lnTo>
                  <a:pt x="342090" y="115176"/>
                </a:lnTo>
                <a:lnTo>
                  <a:pt x="340033" y="114224"/>
                </a:lnTo>
                <a:lnTo>
                  <a:pt x="339214" y="114815"/>
                </a:lnTo>
                <a:lnTo>
                  <a:pt x="339243" y="117100"/>
                </a:lnTo>
                <a:lnTo>
                  <a:pt x="338747" y="120434"/>
                </a:lnTo>
                <a:lnTo>
                  <a:pt x="336709" y="120958"/>
                </a:lnTo>
                <a:lnTo>
                  <a:pt x="334899" y="122454"/>
                </a:lnTo>
                <a:lnTo>
                  <a:pt x="332223" y="122482"/>
                </a:lnTo>
                <a:lnTo>
                  <a:pt x="330861" y="123206"/>
                </a:lnTo>
                <a:lnTo>
                  <a:pt x="330375" y="124968"/>
                </a:lnTo>
                <a:lnTo>
                  <a:pt x="328022" y="126787"/>
                </a:lnTo>
                <a:lnTo>
                  <a:pt x="328070" y="128969"/>
                </a:lnTo>
                <a:lnTo>
                  <a:pt x="329651" y="131178"/>
                </a:lnTo>
                <a:lnTo>
                  <a:pt x="329755" y="133102"/>
                </a:lnTo>
                <a:lnTo>
                  <a:pt x="333518" y="135055"/>
                </a:lnTo>
                <a:lnTo>
                  <a:pt x="333299" y="137017"/>
                </a:lnTo>
                <a:lnTo>
                  <a:pt x="332765" y="137932"/>
                </a:lnTo>
                <a:lnTo>
                  <a:pt x="331346" y="137570"/>
                </a:lnTo>
                <a:lnTo>
                  <a:pt x="328308" y="135874"/>
                </a:lnTo>
                <a:lnTo>
                  <a:pt x="325212" y="135512"/>
                </a:lnTo>
                <a:lnTo>
                  <a:pt x="324278" y="134731"/>
                </a:lnTo>
                <a:lnTo>
                  <a:pt x="323907" y="135293"/>
                </a:lnTo>
                <a:lnTo>
                  <a:pt x="323888" y="136598"/>
                </a:lnTo>
                <a:lnTo>
                  <a:pt x="322688" y="137551"/>
                </a:lnTo>
                <a:lnTo>
                  <a:pt x="320964" y="137646"/>
                </a:lnTo>
                <a:lnTo>
                  <a:pt x="318954" y="139046"/>
                </a:lnTo>
                <a:lnTo>
                  <a:pt x="320383" y="141237"/>
                </a:lnTo>
                <a:lnTo>
                  <a:pt x="320126" y="142104"/>
                </a:lnTo>
                <a:lnTo>
                  <a:pt x="320830" y="143151"/>
                </a:lnTo>
                <a:lnTo>
                  <a:pt x="323898" y="143342"/>
                </a:lnTo>
                <a:lnTo>
                  <a:pt x="325202" y="143066"/>
                </a:lnTo>
                <a:lnTo>
                  <a:pt x="325336" y="144932"/>
                </a:lnTo>
                <a:lnTo>
                  <a:pt x="324945" y="146799"/>
                </a:lnTo>
                <a:lnTo>
                  <a:pt x="323698" y="147466"/>
                </a:lnTo>
                <a:lnTo>
                  <a:pt x="322507" y="145752"/>
                </a:lnTo>
                <a:lnTo>
                  <a:pt x="316592" y="142465"/>
                </a:lnTo>
                <a:lnTo>
                  <a:pt x="315040" y="142151"/>
                </a:lnTo>
                <a:lnTo>
                  <a:pt x="314716" y="143180"/>
                </a:lnTo>
                <a:lnTo>
                  <a:pt x="314992" y="144523"/>
                </a:lnTo>
                <a:lnTo>
                  <a:pt x="313744" y="146152"/>
                </a:lnTo>
                <a:lnTo>
                  <a:pt x="311544" y="148285"/>
                </a:lnTo>
                <a:lnTo>
                  <a:pt x="310049" y="147704"/>
                </a:lnTo>
                <a:lnTo>
                  <a:pt x="308277" y="148209"/>
                </a:lnTo>
                <a:lnTo>
                  <a:pt x="307134" y="151857"/>
                </a:lnTo>
                <a:lnTo>
                  <a:pt x="306734" y="155505"/>
                </a:lnTo>
                <a:lnTo>
                  <a:pt x="308696" y="158058"/>
                </a:lnTo>
                <a:lnTo>
                  <a:pt x="310010" y="161420"/>
                </a:lnTo>
                <a:lnTo>
                  <a:pt x="312744" y="157286"/>
                </a:lnTo>
                <a:lnTo>
                  <a:pt x="313858" y="156810"/>
                </a:lnTo>
                <a:lnTo>
                  <a:pt x="313868" y="158601"/>
                </a:lnTo>
                <a:lnTo>
                  <a:pt x="312801" y="160458"/>
                </a:lnTo>
                <a:lnTo>
                  <a:pt x="312172" y="162744"/>
                </a:lnTo>
                <a:lnTo>
                  <a:pt x="311963" y="165326"/>
                </a:lnTo>
                <a:lnTo>
                  <a:pt x="310172" y="165392"/>
                </a:lnTo>
                <a:lnTo>
                  <a:pt x="308163" y="165049"/>
                </a:lnTo>
                <a:lnTo>
                  <a:pt x="307677" y="165868"/>
                </a:lnTo>
                <a:lnTo>
                  <a:pt x="306924" y="167793"/>
                </a:lnTo>
                <a:lnTo>
                  <a:pt x="307362" y="170450"/>
                </a:lnTo>
                <a:lnTo>
                  <a:pt x="308696" y="171450"/>
                </a:lnTo>
                <a:lnTo>
                  <a:pt x="311791" y="171355"/>
                </a:lnTo>
                <a:lnTo>
                  <a:pt x="314430" y="171545"/>
                </a:lnTo>
                <a:lnTo>
                  <a:pt x="316782" y="172508"/>
                </a:lnTo>
                <a:lnTo>
                  <a:pt x="317173" y="173317"/>
                </a:lnTo>
                <a:lnTo>
                  <a:pt x="315049" y="172860"/>
                </a:lnTo>
                <a:lnTo>
                  <a:pt x="310705" y="173107"/>
                </a:lnTo>
                <a:lnTo>
                  <a:pt x="308639" y="172746"/>
                </a:lnTo>
                <a:lnTo>
                  <a:pt x="304533" y="172993"/>
                </a:lnTo>
                <a:lnTo>
                  <a:pt x="301485" y="171479"/>
                </a:lnTo>
                <a:lnTo>
                  <a:pt x="299981" y="169964"/>
                </a:lnTo>
                <a:lnTo>
                  <a:pt x="297704" y="169574"/>
                </a:lnTo>
                <a:lnTo>
                  <a:pt x="295484" y="170183"/>
                </a:lnTo>
                <a:lnTo>
                  <a:pt x="294246" y="172308"/>
                </a:lnTo>
                <a:lnTo>
                  <a:pt x="292751" y="172822"/>
                </a:lnTo>
                <a:lnTo>
                  <a:pt x="289274" y="167564"/>
                </a:lnTo>
                <a:lnTo>
                  <a:pt x="287093" y="167212"/>
                </a:lnTo>
                <a:lnTo>
                  <a:pt x="286017" y="168440"/>
                </a:lnTo>
                <a:lnTo>
                  <a:pt x="287064" y="171736"/>
                </a:lnTo>
                <a:lnTo>
                  <a:pt x="286512" y="173765"/>
                </a:lnTo>
                <a:lnTo>
                  <a:pt x="285322" y="175279"/>
                </a:lnTo>
                <a:lnTo>
                  <a:pt x="283816" y="175184"/>
                </a:lnTo>
                <a:lnTo>
                  <a:pt x="282883" y="175822"/>
                </a:lnTo>
                <a:lnTo>
                  <a:pt x="283626" y="177213"/>
                </a:lnTo>
                <a:lnTo>
                  <a:pt x="286007" y="180747"/>
                </a:lnTo>
                <a:lnTo>
                  <a:pt x="287960" y="182289"/>
                </a:lnTo>
                <a:lnTo>
                  <a:pt x="289693" y="184433"/>
                </a:lnTo>
                <a:lnTo>
                  <a:pt x="290579" y="186280"/>
                </a:lnTo>
                <a:lnTo>
                  <a:pt x="292675" y="186195"/>
                </a:lnTo>
                <a:lnTo>
                  <a:pt x="293161" y="187690"/>
                </a:lnTo>
                <a:lnTo>
                  <a:pt x="291960" y="189862"/>
                </a:lnTo>
                <a:lnTo>
                  <a:pt x="291998" y="193310"/>
                </a:lnTo>
                <a:lnTo>
                  <a:pt x="291141" y="193491"/>
                </a:lnTo>
                <a:lnTo>
                  <a:pt x="289932" y="192729"/>
                </a:lnTo>
                <a:lnTo>
                  <a:pt x="287531" y="190605"/>
                </a:lnTo>
                <a:lnTo>
                  <a:pt x="286293" y="190195"/>
                </a:lnTo>
                <a:lnTo>
                  <a:pt x="285655" y="190805"/>
                </a:lnTo>
                <a:lnTo>
                  <a:pt x="285455" y="192262"/>
                </a:lnTo>
                <a:lnTo>
                  <a:pt x="286035" y="196072"/>
                </a:lnTo>
                <a:lnTo>
                  <a:pt x="284807" y="201511"/>
                </a:lnTo>
                <a:lnTo>
                  <a:pt x="285055" y="203102"/>
                </a:lnTo>
                <a:lnTo>
                  <a:pt x="284836" y="204454"/>
                </a:lnTo>
                <a:lnTo>
                  <a:pt x="283826" y="203473"/>
                </a:lnTo>
                <a:lnTo>
                  <a:pt x="282587" y="201368"/>
                </a:lnTo>
                <a:lnTo>
                  <a:pt x="280025" y="198101"/>
                </a:lnTo>
                <a:lnTo>
                  <a:pt x="276892" y="190986"/>
                </a:lnTo>
                <a:lnTo>
                  <a:pt x="273577" y="186166"/>
                </a:lnTo>
                <a:lnTo>
                  <a:pt x="271777" y="182061"/>
                </a:lnTo>
                <a:lnTo>
                  <a:pt x="269005" y="174336"/>
                </a:lnTo>
                <a:lnTo>
                  <a:pt x="267567" y="174222"/>
                </a:lnTo>
                <a:lnTo>
                  <a:pt x="265729" y="177546"/>
                </a:lnTo>
                <a:lnTo>
                  <a:pt x="263700" y="181918"/>
                </a:lnTo>
                <a:lnTo>
                  <a:pt x="262318" y="184071"/>
                </a:lnTo>
                <a:lnTo>
                  <a:pt x="259042" y="186214"/>
                </a:lnTo>
                <a:lnTo>
                  <a:pt x="257023" y="188386"/>
                </a:lnTo>
                <a:lnTo>
                  <a:pt x="254603" y="189147"/>
                </a:lnTo>
                <a:lnTo>
                  <a:pt x="251946" y="191624"/>
                </a:lnTo>
                <a:lnTo>
                  <a:pt x="250031" y="193748"/>
                </a:lnTo>
                <a:lnTo>
                  <a:pt x="247345" y="198701"/>
                </a:lnTo>
                <a:lnTo>
                  <a:pt x="246888" y="201892"/>
                </a:lnTo>
                <a:lnTo>
                  <a:pt x="247002" y="205255"/>
                </a:lnTo>
                <a:lnTo>
                  <a:pt x="248174" y="210026"/>
                </a:lnTo>
                <a:lnTo>
                  <a:pt x="249412" y="216960"/>
                </a:lnTo>
                <a:lnTo>
                  <a:pt x="251231" y="217703"/>
                </a:lnTo>
                <a:lnTo>
                  <a:pt x="252698" y="218875"/>
                </a:lnTo>
                <a:lnTo>
                  <a:pt x="252289" y="220971"/>
                </a:lnTo>
                <a:lnTo>
                  <a:pt x="250060" y="222295"/>
                </a:lnTo>
                <a:lnTo>
                  <a:pt x="243221" y="228857"/>
                </a:lnTo>
                <a:lnTo>
                  <a:pt x="238620" y="231201"/>
                </a:lnTo>
                <a:lnTo>
                  <a:pt x="237306" y="232848"/>
                </a:lnTo>
                <a:lnTo>
                  <a:pt x="235620" y="236325"/>
                </a:lnTo>
                <a:lnTo>
                  <a:pt x="233182" y="240716"/>
                </a:lnTo>
                <a:lnTo>
                  <a:pt x="232077" y="243488"/>
                </a:lnTo>
                <a:lnTo>
                  <a:pt x="229514" y="248860"/>
                </a:lnTo>
                <a:lnTo>
                  <a:pt x="225343" y="254860"/>
                </a:lnTo>
                <a:lnTo>
                  <a:pt x="221123" y="259318"/>
                </a:lnTo>
                <a:lnTo>
                  <a:pt x="216255" y="262890"/>
                </a:lnTo>
                <a:lnTo>
                  <a:pt x="213065" y="264595"/>
                </a:lnTo>
                <a:lnTo>
                  <a:pt x="201177" y="269586"/>
                </a:lnTo>
                <a:lnTo>
                  <a:pt x="194834" y="271491"/>
                </a:lnTo>
                <a:lnTo>
                  <a:pt x="183375" y="272882"/>
                </a:lnTo>
                <a:lnTo>
                  <a:pt x="178518" y="275139"/>
                </a:lnTo>
                <a:lnTo>
                  <a:pt x="172441" y="274406"/>
                </a:lnTo>
                <a:lnTo>
                  <a:pt x="165640" y="273920"/>
                </a:lnTo>
                <a:lnTo>
                  <a:pt x="156200" y="281464"/>
                </a:lnTo>
                <a:lnTo>
                  <a:pt x="148371" y="283302"/>
                </a:lnTo>
                <a:lnTo>
                  <a:pt x="141437" y="284684"/>
                </a:lnTo>
                <a:lnTo>
                  <a:pt x="138456" y="285922"/>
                </a:lnTo>
                <a:lnTo>
                  <a:pt x="131636" y="290274"/>
                </a:lnTo>
                <a:lnTo>
                  <a:pt x="127664" y="292265"/>
                </a:lnTo>
                <a:lnTo>
                  <a:pt x="120253" y="294494"/>
                </a:lnTo>
                <a:lnTo>
                  <a:pt x="117214" y="294265"/>
                </a:lnTo>
                <a:lnTo>
                  <a:pt x="113109" y="292217"/>
                </a:lnTo>
                <a:lnTo>
                  <a:pt x="109271" y="292694"/>
                </a:lnTo>
                <a:lnTo>
                  <a:pt x="105023" y="292399"/>
                </a:lnTo>
                <a:lnTo>
                  <a:pt x="101555" y="292589"/>
                </a:lnTo>
                <a:lnTo>
                  <a:pt x="98860" y="294285"/>
                </a:lnTo>
                <a:lnTo>
                  <a:pt x="82963" y="303295"/>
                </a:lnTo>
                <a:lnTo>
                  <a:pt x="79820" y="305753"/>
                </a:lnTo>
                <a:lnTo>
                  <a:pt x="76552" y="309324"/>
                </a:lnTo>
                <a:lnTo>
                  <a:pt x="71866" y="312629"/>
                </a:lnTo>
                <a:lnTo>
                  <a:pt x="68123" y="316440"/>
                </a:lnTo>
                <a:lnTo>
                  <a:pt x="60255" y="320412"/>
                </a:lnTo>
                <a:lnTo>
                  <a:pt x="52159" y="323421"/>
                </a:lnTo>
                <a:lnTo>
                  <a:pt x="48158" y="325926"/>
                </a:lnTo>
                <a:lnTo>
                  <a:pt x="45311" y="329327"/>
                </a:lnTo>
                <a:lnTo>
                  <a:pt x="40348" y="338471"/>
                </a:lnTo>
                <a:lnTo>
                  <a:pt x="39300" y="340785"/>
                </a:lnTo>
                <a:lnTo>
                  <a:pt x="37319" y="343196"/>
                </a:lnTo>
                <a:lnTo>
                  <a:pt x="34690" y="344072"/>
                </a:lnTo>
                <a:lnTo>
                  <a:pt x="32985" y="344853"/>
                </a:lnTo>
                <a:lnTo>
                  <a:pt x="33585" y="340262"/>
                </a:lnTo>
                <a:lnTo>
                  <a:pt x="31690" y="336185"/>
                </a:lnTo>
                <a:lnTo>
                  <a:pt x="33023" y="328403"/>
                </a:lnTo>
                <a:lnTo>
                  <a:pt x="32528" y="326079"/>
                </a:lnTo>
                <a:lnTo>
                  <a:pt x="29823" y="327594"/>
                </a:lnTo>
                <a:lnTo>
                  <a:pt x="28099" y="329251"/>
                </a:lnTo>
                <a:lnTo>
                  <a:pt x="23727" y="340528"/>
                </a:lnTo>
                <a:lnTo>
                  <a:pt x="20736" y="349320"/>
                </a:lnTo>
                <a:lnTo>
                  <a:pt x="23003" y="354368"/>
                </a:lnTo>
                <a:lnTo>
                  <a:pt x="23736" y="357302"/>
                </a:lnTo>
                <a:lnTo>
                  <a:pt x="23727" y="360454"/>
                </a:lnTo>
                <a:lnTo>
                  <a:pt x="22927" y="364988"/>
                </a:lnTo>
                <a:lnTo>
                  <a:pt x="22984" y="367941"/>
                </a:lnTo>
                <a:lnTo>
                  <a:pt x="22717" y="371875"/>
                </a:lnTo>
                <a:lnTo>
                  <a:pt x="17269" y="381000"/>
                </a:lnTo>
                <a:lnTo>
                  <a:pt x="15573" y="384972"/>
                </a:lnTo>
                <a:lnTo>
                  <a:pt x="13745" y="392611"/>
                </a:lnTo>
                <a:lnTo>
                  <a:pt x="13525" y="396155"/>
                </a:lnTo>
                <a:lnTo>
                  <a:pt x="13659" y="401460"/>
                </a:lnTo>
                <a:lnTo>
                  <a:pt x="15954" y="406108"/>
                </a:lnTo>
                <a:lnTo>
                  <a:pt x="17707" y="408985"/>
                </a:lnTo>
                <a:lnTo>
                  <a:pt x="20421" y="417310"/>
                </a:lnTo>
                <a:lnTo>
                  <a:pt x="23679" y="422844"/>
                </a:lnTo>
                <a:lnTo>
                  <a:pt x="29042" y="433997"/>
                </a:lnTo>
                <a:lnTo>
                  <a:pt x="34957" y="443046"/>
                </a:lnTo>
                <a:lnTo>
                  <a:pt x="35338" y="446513"/>
                </a:lnTo>
                <a:lnTo>
                  <a:pt x="34671" y="451180"/>
                </a:lnTo>
                <a:lnTo>
                  <a:pt x="34995" y="456010"/>
                </a:lnTo>
                <a:lnTo>
                  <a:pt x="33937" y="457429"/>
                </a:lnTo>
                <a:lnTo>
                  <a:pt x="31652" y="459096"/>
                </a:lnTo>
                <a:lnTo>
                  <a:pt x="29032" y="456953"/>
                </a:lnTo>
                <a:lnTo>
                  <a:pt x="27699" y="455095"/>
                </a:lnTo>
                <a:lnTo>
                  <a:pt x="26022" y="448256"/>
                </a:lnTo>
                <a:lnTo>
                  <a:pt x="25336" y="447865"/>
                </a:lnTo>
                <a:lnTo>
                  <a:pt x="24212" y="450857"/>
                </a:lnTo>
                <a:lnTo>
                  <a:pt x="22974" y="452162"/>
                </a:lnTo>
                <a:lnTo>
                  <a:pt x="21850" y="451276"/>
                </a:lnTo>
                <a:lnTo>
                  <a:pt x="20993" y="450142"/>
                </a:lnTo>
                <a:lnTo>
                  <a:pt x="20784" y="448961"/>
                </a:lnTo>
                <a:lnTo>
                  <a:pt x="21164" y="447551"/>
                </a:lnTo>
                <a:lnTo>
                  <a:pt x="21574" y="442427"/>
                </a:lnTo>
                <a:lnTo>
                  <a:pt x="19117" y="439503"/>
                </a:lnTo>
                <a:lnTo>
                  <a:pt x="16936" y="436360"/>
                </a:lnTo>
                <a:lnTo>
                  <a:pt x="14583" y="435588"/>
                </a:lnTo>
                <a:lnTo>
                  <a:pt x="13135" y="437007"/>
                </a:lnTo>
                <a:lnTo>
                  <a:pt x="13088" y="438960"/>
                </a:lnTo>
                <a:lnTo>
                  <a:pt x="16240" y="444427"/>
                </a:lnTo>
                <a:lnTo>
                  <a:pt x="18269" y="450352"/>
                </a:lnTo>
                <a:lnTo>
                  <a:pt x="21403" y="454057"/>
                </a:lnTo>
                <a:lnTo>
                  <a:pt x="23250" y="455009"/>
                </a:lnTo>
                <a:lnTo>
                  <a:pt x="25318" y="457267"/>
                </a:lnTo>
                <a:lnTo>
                  <a:pt x="24870" y="462267"/>
                </a:lnTo>
                <a:lnTo>
                  <a:pt x="23374" y="464134"/>
                </a:lnTo>
                <a:lnTo>
                  <a:pt x="22127" y="465087"/>
                </a:lnTo>
                <a:lnTo>
                  <a:pt x="18059" y="463982"/>
                </a:lnTo>
                <a:lnTo>
                  <a:pt x="17116" y="460382"/>
                </a:lnTo>
                <a:lnTo>
                  <a:pt x="13935" y="453305"/>
                </a:lnTo>
                <a:lnTo>
                  <a:pt x="12906" y="450561"/>
                </a:lnTo>
                <a:lnTo>
                  <a:pt x="12030" y="449818"/>
                </a:lnTo>
                <a:lnTo>
                  <a:pt x="11678" y="451171"/>
                </a:lnTo>
                <a:lnTo>
                  <a:pt x="11744" y="453609"/>
                </a:lnTo>
                <a:lnTo>
                  <a:pt x="11154" y="454657"/>
                </a:lnTo>
                <a:lnTo>
                  <a:pt x="10535" y="454552"/>
                </a:lnTo>
                <a:lnTo>
                  <a:pt x="9277" y="453276"/>
                </a:lnTo>
                <a:lnTo>
                  <a:pt x="8144" y="452590"/>
                </a:lnTo>
                <a:lnTo>
                  <a:pt x="7458" y="452828"/>
                </a:lnTo>
                <a:lnTo>
                  <a:pt x="8697" y="454591"/>
                </a:lnTo>
                <a:lnTo>
                  <a:pt x="11420" y="459810"/>
                </a:lnTo>
                <a:lnTo>
                  <a:pt x="21479" y="472612"/>
                </a:lnTo>
                <a:lnTo>
                  <a:pt x="30004" y="487528"/>
                </a:lnTo>
                <a:lnTo>
                  <a:pt x="31880" y="493433"/>
                </a:lnTo>
                <a:lnTo>
                  <a:pt x="32823" y="506425"/>
                </a:lnTo>
                <a:lnTo>
                  <a:pt x="33671" y="509569"/>
                </a:lnTo>
                <a:lnTo>
                  <a:pt x="38700" y="516036"/>
                </a:lnTo>
                <a:lnTo>
                  <a:pt x="43625" y="523532"/>
                </a:lnTo>
                <a:lnTo>
                  <a:pt x="45072" y="527266"/>
                </a:lnTo>
                <a:lnTo>
                  <a:pt x="45044" y="530466"/>
                </a:lnTo>
                <a:lnTo>
                  <a:pt x="46044" y="533505"/>
                </a:lnTo>
                <a:lnTo>
                  <a:pt x="52159" y="541753"/>
                </a:lnTo>
                <a:lnTo>
                  <a:pt x="54883" y="550612"/>
                </a:lnTo>
                <a:lnTo>
                  <a:pt x="55216" y="553850"/>
                </a:lnTo>
                <a:lnTo>
                  <a:pt x="54436" y="559413"/>
                </a:lnTo>
                <a:lnTo>
                  <a:pt x="55150" y="569252"/>
                </a:lnTo>
                <a:lnTo>
                  <a:pt x="55836" y="574605"/>
                </a:lnTo>
                <a:lnTo>
                  <a:pt x="58055" y="585216"/>
                </a:lnTo>
                <a:lnTo>
                  <a:pt x="60703" y="592874"/>
                </a:lnTo>
                <a:lnTo>
                  <a:pt x="63837" y="597637"/>
                </a:lnTo>
                <a:lnTo>
                  <a:pt x="68123" y="608228"/>
                </a:lnTo>
                <a:lnTo>
                  <a:pt x="74638" y="620458"/>
                </a:lnTo>
                <a:lnTo>
                  <a:pt x="75695" y="626507"/>
                </a:lnTo>
                <a:lnTo>
                  <a:pt x="75362" y="642633"/>
                </a:lnTo>
                <a:lnTo>
                  <a:pt x="74895" y="647890"/>
                </a:lnTo>
                <a:lnTo>
                  <a:pt x="73466" y="648796"/>
                </a:lnTo>
                <a:lnTo>
                  <a:pt x="72504" y="651015"/>
                </a:lnTo>
                <a:lnTo>
                  <a:pt x="73895" y="661626"/>
                </a:lnTo>
                <a:lnTo>
                  <a:pt x="74219" y="667683"/>
                </a:lnTo>
                <a:lnTo>
                  <a:pt x="72114" y="673399"/>
                </a:lnTo>
                <a:lnTo>
                  <a:pt x="69732" y="678475"/>
                </a:lnTo>
                <a:lnTo>
                  <a:pt x="65551" y="681942"/>
                </a:lnTo>
                <a:lnTo>
                  <a:pt x="60817" y="682057"/>
                </a:lnTo>
                <a:lnTo>
                  <a:pt x="58617" y="680037"/>
                </a:lnTo>
                <a:lnTo>
                  <a:pt x="55807" y="677971"/>
                </a:lnTo>
                <a:lnTo>
                  <a:pt x="55312" y="687200"/>
                </a:lnTo>
                <a:lnTo>
                  <a:pt x="55255" y="695125"/>
                </a:lnTo>
                <a:lnTo>
                  <a:pt x="56112" y="698144"/>
                </a:lnTo>
                <a:lnTo>
                  <a:pt x="56207" y="701707"/>
                </a:lnTo>
                <a:lnTo>
                  <a:pt x="59388" y="704479"/>
                </a:lnTo>
                <a:lnTo>
                  <a:pt x="61179" y="703402"/>
                </a:lnTo>
                <a:lnTo>
                  <a:pt x="63389" y="703250"/>
                </a:lnTo>
                <a:lnTo>
                  <a:pt x="71075" y="707174"/>
                </a:lnTo>
                <a:lnTo>
                  <a:pt x="75390" y="710413"/>
                </a:lnTo>
                <a:lnTo>
                  <a:pt x="82344" y="719119"/>
                </a:lnTo>
                <a:lnTo>
                  <a:pt x="88497" y="721414"/>
                </a:lnTo>
                <a:lnTo>
                  <a:pt x="96517" y="725376"/>
                </a:lnTo>
                <a:lnTo>
                  <a:pt x="105832" y="726634"/>
                </a:lnTo>
                <a:lnTo>
                  <a:pt x="113281" y="726862"/>
                </a:lnTo>
                <a:lnTo>
                  <a:pt x="124987" y="728948"/>
                </a:lnTo>
                <a:lnTo>
                  <a:pt x="127492" y="728205"/>
                </a:lnTo>
                <a:lnTo>
                  <a:pt x="132502" y="727558"/>
                </a:lnTo>
                <a:lnTo>
                  <a:pt x="136331" y="726205"/>
                </a:lnTo>
                <a:lnTo>
                  <a:pt x="139779" y="725339"/>
                </a:lnTo>
                <a:lnTo>
                  <a:pt x="150066" y="717252"/>
                </a:lnTo>
                <a:lnTo>
                  <a:pt x="160096" y="708927"/>
                </a:lnTo>
                <a:lnTo>
                  <a:pt x="165059" y="708270"/>
                </a:lnTo>
                <a:lnTo>
                  <a:pt x="169507" y="708175"/>
                </a:lnTo>
                <a:lnTo>
                  <a:pt x="174936" y="705336"/>
                </a:lnTo>
                <a:lnTo>
                  <a:pt x="179870" y="696735"/>
                </a:lnTo>
                <a:lnTo>
                  <a:pt x="182385" y="694820"/>
                </a:lnTo>
                <a:lnTo>
                  <a:pt x="185728" y="692677"/>
                </a:lnTo>
                <a:lnTo>
                  <a:pt x="195224" y="691420"/>
                </a:lnTo>
                <a:lnTo>
                  <a:pt x="200816" y="692306"/>
                </a:lnTo>
                <a:lnTo>
                  <a:pt x="203806" y="690915"/>
                </a:lnTo>
                <a:lnTo>
                  <a:pt x="211398" y="689362"/>
                </a:lnTo>
                <a:lnTo>
                  <a:pt x="227190" y="687934"/>
                </a:lnTo>
                <a:lnTo>
                  <a:pt x="235858" y="689086"/>
                </a:lnTo>
                <a:lnTo>
                  <a:pt x="241649" y="688896"/>
                </a:lnTo>
                <a:lnTo>
                  <a:pt x="244716" y="689468"/>
                </a:lnTo>
                <a:lnTo>
                  <a:pt x="247116" y="693230"/>
                </a:lnTo>
                <a:lnTo>
                  <a:pt x="263871" y="689991"/>
                </a:lnTo>
                <a:lnTo>
                  <a:pt x="268634" y="689762"/>
                </a:lnTo>
                <a:lnTo>
                  <a:pt x="271615" y="690305"/>
                </a:lnTo>
                <a:lnTo>
                  <a:pt x="275368" y="693116"/>
                </a:lnTo>
                <a:lnTo>
                  <a:pt x="279578" y="690458"/>
                </a:lnTo>
                <a:lnTo>
                  <a:pt x="283359" y="690810"/>
                </a:lnTo>
                <a:lnTo>
                  <a:pt x="287188" y="688248"/>
                </a:lnTo>
                <a:lnTo>
                  <a:pt x="293008" y="680571"/>
                </a:lnTo>
                <a:lnTo>
                  <a:pt x="295656" y="675780"/>
                </a:lnTo>
                <a:lnTo>
                  <a:pt x="299895" y="665693"/>
                </a:lnTo>
                <a:lnTo>
                  <a:pt x="303038" y="662073"/>
                </a:lnTo>
                <a:lnTo>
                  <a:pt x="306495" y="660273"/>
                </a:lnTo>
                <a:lnTo>
                  <a:pt x="310553" y="659692"/>
                </a:lnTo>
                <a:lnTo>
                  <a:pt x="316811" y="657873"/>
                </a:lnTo>
                <a:lnTo>
                  <a:pt x="330384" y="649386"/>
                </a:lnTo>
                <a:lnTo>
                  <a:pt x="335652" y="647557"/>
                </a:lnTo>
                <a:lnTo>
                  <a:pt x="338433" y="645957"/>
                </a:lnTo>
                <a:lnTo>
                  <a:pt x="347777" y="639375"/>
                </a:lnTo>
                <a:lnTo>
                  <a:pt x="353635" y="638108"/>
                </a:lnTo>
                <a:lnTo>
                  <a:pt x="370817" y="639814"/>
                </a:lnTo>
                <a:lnTo>
                  <a:pt x="378962" y="639375"/>
                </a:lnTo>
                <a:lnTo>
                  <a:pt x="385267" y="638347"/>
                </a:lnTo>
                <a:lnTo>
                  <a:pt x="394840" y="634803"/>
                </a:lnTo>
                <a:lnTo>
                  <a:pt x="405260" y="632136"/>
                </a:lnTo>
                <a:lnTo>
                  <a:pt x="418052" y="626535"/>
                </a:lnTo>
                <a:lnTo>
                  <a:pt x="428740" y="620744"/>
                </a:lnTo>
                <a:lnTo>
                  <a:pt x="435207" y="619411"/>
                </a:lnTo>
                <a:lnTo>
                  <a:pt x="445389" y="618392"/>
                </a:lnTo>
                <a:lnTo>
                  <a:pt x="460381" y="616887"/>
                </a:lnTo>
                <a:lnTo>
                  <a:pt x="477841" y="617668"/>
                </a:lnTo>
                <a:lnTo>
                  <a:pt x="482260" y="616477"/>
                </a:lnTo>
                <a:lnTo>
                  <a:pt x="484432" y="615420"/>
                </a:lnTo>
                <a:lnTo>
                  <a:pt x="487489" y="614287"/>
                </a:lnTo>
                <a:lnTo>
                  <a:pt x="491261" y="615077"/>
                </a:lnTo>
                <a:lnTo>
                  <a:pt x="494157" y="615934"/>
                </a:lnTo>
                <a:lnTo>
                  <a:pt x="502920" y="620554"/>
                </a:lnTo>
                <a:lnTo>
                  <a:pt x="516121" y="630279"/>
                </a:lnTo>
                <a:lnTo>
                  <a:pt x="519036" y="630689"/>
                </a:lnTo>
                <a:lnTo>
                  <a:pt x="527723" y="628469"/>
                </a:lnTo>
                <a:lnTo>
                  <a:pt x="530628" y="628688"/>
                </a:lnTo>
                <a:lnTo>
                  <a:pt x="542782" y="635832"/>
                </a:lnTo>
                <a:lnTo>
                  <a:pt x="547821" y="635984"/>
                </a:lnTo>
                <a:lnTo>
                  <a:pt x="551850" y="635803"/>
                </a:lnTo>
                <a:lnTo>
                  <a:pt x="554898" y="636575"/>
                </a:lnTo>
                <a:lnTo>
                  <a:pt x="558136" y="638518"/>
                </a:lnTo>
                <a:lnTo>
                  <a:pt x="561975" y="643014"/>
                </a:lnTo>
                <a:lnTo>
                  <a:pt x="570100" y="647329"/>
                </a:lnTo>
                <a:lnTo>
                  <a:pt x="570509" y="650815"/>
                </a:lnTo>
                <a:lnTo>
                  <a:pt x="569909" y="653082"/>
                </a:lnTo>
                <a:lnTo>
                  <a:pt x="568080" y="653167"/>
                </a:lnTo>
                <a:lnTo>
                  <a:pt x="566528" y="653653"/>
                </a:lnTo>
                <a:lnTo>
                  <a:pt x="568480" y="660959"/>
                </a:lnTo>
                <a:lnTo>
                  <a:pt x="571891" y="666864"/>
                </a:lnTo>
                <a:lnTo>
                  <a:pt x="580082" y="667665"/>
                </a:lnTo>
                <a:lnTo>
                  <a:pt x="583063" y="669732"/>
                </a:lnTo>
                <a:lnTo>
                  <a:pt x="584978" y="672065"/>
                </a:lnTo>
                <a:lnTo>
                  <a:pt x="586474" y="675770"/>
                </a:lnTo>
                <a:lnTo>
                  <a:pt x="587588" y="681571"/>
                </a:lnTo>
                <a:lnTo>
                  <a:pt x="591693" y="686410"/>
                </a:lnTo>
                <a:lnTo>
                  <a:pt x="595522" y="690544"/>
                </a:lnTo>
                <a:lnTo>
                  <a:pt x="596418" y="692249"/>
                </a:lnTo>
                <a:lnTo>
                  <a:pt x="598218" y="698107"/>
                </a:lnTo>
                <a:lnTo>
                  <a:pt x="598904" y="699821"/>
                </a:lnTo>
                <a:lnTo>
                  <a:pt x="600399" y="705622"/>
                </a:lnTo>
                <a:lnTo>
                  <a:pt x="602580" y="712251"/>
                </a:lnTo>
                <a:lnTo>
                  <a:pt x="601980" y="712927"/>
                </a:lnTo>
                <a:lnTo>
                  <a:pt x="600685" y="712785"/>
                </a:lnTo>
                <a:lnTo>
                  <a:pt x="598380" y="711099"/>
                </a:lnTo>
                <a:lnTo>
                  <a:pt x="596351" y="709222"/>
                </a:lnTo>
                <a:lnTo>
                  <a:pt x="595265" y="709517"/>
                </a:lnTo>
                <a:lnTo>
                  <a:pt x="594027" y="710803"/>
                </a:lnTo>
                <a:lnTo>
                  <a:pt x="593846" y="712394"/>
                </a:lnTo>
                <a:lnTo>
                  <a:pt x="595656" y="711975"/>
                </a:lnTo>
                <a:lnTo>
                  <a:pt x="596712" y="712203"/>
                </a:lnTo>
                <a:lnTo>
                  <a:pt x="599218" y="714232"/>
                </a:lnTo>
                <a:lnTo>
                  <a:pt x="601551" y="716594"/>
                </a:lnTo>
                <a:lnTo>
                  <a:pt x="603399" y="717976"/>
                </a:lnTo>
                <a:lnTo>
                  <a:pt x="607857" y="723862"/>
                </a:lnTo>
                <a:lnTo>
                  <a:pt x="609600" y="722547"/>
                </a:lnTo>
                <a:lnTo>
                  <a:pt x="611734" y="721376"/>
                </a:lnTo>
                <a:lnTo>
                  <a:pt x="615125" y="724576"/>
                </a:lnTo>
                <a:lnTo>
                  <a:pt x="616477" y="725215"/>
                </a:lnTo>
                <a:lnTo>
                  <a:pt x="617248" y="723986"/>
                </a:lnTo>
                <a:lnTo>
                  <a:pt x="615962" y="718243"/>
                </a:lnTo>
                <a:lnTo>
                  <a:pt x="614677" y="716852"/>
                </a:lnTo>
                <a:lnTo>
                  <a:pt x="614372" y="714813"/>
                </a:lnTo>
                <a:lnTo>
                  <a:pt x="615962" y="713356"/>
                </a:lnTo>
                <a:lnTo>
                  <a:pt x="616734" y="711613"/>
                </a:lnTo>
                <a:lnTo>
                  <a:pt x="620516" y="707317"/>
                </a:lnTo>
                <a:lnTo>
                  <a:pt x="628793" y="694487"/>
                </a:lnTo>
                <a:lnTo>
                  <a:pt x="631336" y="693020"/>
                </a:lnTo>
                <a:lnTo>
                  <a:pt x="634270" y="690211"/>
                </a:lnTo>
                <a:lnTo>
                  <a:pt x="638232" y="688067"/>
                </a:lnTo>
                <a:lnTo>
                  <a:pt x="642328" y="685524"/>
                </a:lnTo>
                <a:lnTo>
                  <a:pt x="644938" y="684534"/>
                </a:lnTo>
                <a:lnTo>
                  <a:pt x="647500" y="684010"/>
                </a:lnTo>
                <a:lnTo>
                  <a:pt x="650367" y="681657"/>
                </a:lnTo>
                <a:lnTo>
                  <a:pt x="653491" y="675294"/>
                </a:lnTo>
                <a:lnTo>
                  <a:pt x="655844" y="667760"/>
                </a:lnTo>
                <a:lnTo>
                  <a:pt x="658359" y="664445"/>
                </a:lnTo>
                <a:lnTo>
                  <a:pt x="662207" y="660911"/>
                </a:lnTo>
                <a:lnTo>
                  <a:pt x="665169" y="656006"/>
                </a:lnTo>
                <a:lnTo>
                  <a:pt x="664931" y="652167"/>
                </a:lnTo>
                <a:lnTo>
                  <a:pt x="664969" y="648253"/>
                </a:lnTo>
                <a:lnTo>
                  <a:pt x="667102" y="651272"/>
                </a:lnTo>
                <a:lnTo>
                  <a:pt x="668445" y="654339"/>
                </a:lnTo>
                <a:lnTo>
                  <a:pt x="670570" y="664598"/>
                </a:lnTo>
                <a:lnTo>
                  <a:pt x="668750" y="666855"/>
                </a:lnTo>
                <a:lnTo>
                  <a:pt x="666826" y="667989"/>
                </a:lnTo>
                <a:lnTo>
                  <a:pt x="667198" y="671589"/>
                </a:lnTo>
                <a:lnTo>
                  <a:pt x="668484" y="676285"/>
                </a:lnTo>
                <a:lnTo>
                  <a:pt x="668960" y="680047"/>
                </a:lnTo>
                <a:lnTo>
                  <a:pt x="664921" y="684019"/>
                </a:lnTo>
                <a:lnTo>
                  <a:pt x="661435" y="689010"/>
                </a:lnTo>
                <a:lnTo>
                  <a:pt x="657254" y="698707"/>
                </a:lnTo>
                <a:lnTo>
                  <a:pt x="656987" y="701640"/>
                </a:lnTo>
                <a:lnTo>
                  <a:pt x="656330" y="705717"/>
                </a:lnTo>
                <a:lnTo>
                  <a:pt x="656577" y="709308"/>
                </a:lnTo>
                <a:lnTo>
                  <a:pt x="657225" y="712785"/>
                </a:lnTo>
                <a:lnTo>
                  <a:pt x="656196" y="718176"/>
                </a:lnTo>
                <a:lnTo>
                  <a:pt x="654511" y="722995"/>
                </a:lnTo>
                <a:lnTo>
                  <a:pt x="652300" y="723119"/>
                </a:lnTo>
                <a:lnTo>
                  <a:pt x="650796" y="722938"/>
                </a:lnTo>
                <a:lnTo>
                  <a:pt x="647491" y="723367"/>
                </a:lnTo>
                <a:lnTo>
                  <a:pt x="644443" y="723081"/>
                </a:lnTo>
                <a:lnTo>
                  <a:pt x="640947" y="733615"/>
                </a:lnTo>
                <a:lnTo>
                  <a:pt x="643166" y="734111"/>
                </a:lnTo>
                <a:lnTo>
                  <a:pt x="644862" y="733511"/>
                </a:lnTo>
                <a:lnTo>
                  <a:pt x="647919" y="733511"/>
                </a:lnTo>
                <a:lnTo>
                  <a:pt x="651339" y="731625"/>
                </a:lnTo>
                <a:lnTo>
                  <a:pt x="656339" y="730082"/>
                </a:lnTo>
                <a:lnTo>
                  <a:pt x="659196" y="730625"/>
                </a:lnTo>
                <a:lnTo>
                  <a:pt x="662550" y="730453"/>
                </a:lnTo>
                <a:lnTo>
                  <a:pt x="667426" y="716966"/>
                </a:lnTo>
                <a:lnTo>
                  <a:pt x="668636" y="708194"/>
                </a:lnTo>
                <a:lnTo>
                  <a:pt x="671122" y="704260"/>
                </a:lnTo>
                <a:lnTo>
                  <a:pt x="671893" y="701545"/>
                </a:lnTo>
                <a:lnTo>
                  <a:pt x="673179" y="698973"/>
                </a:lnTo>
                <a:lnTo>
                  <a:pt x="675770" y="703393"/>
                </a:lnTo>
                <a:lnTo>
                  <a:pt x="677856" y="707689"/>
                </a:lnTo>
                <a:lnTo>
                  <a:pt x="682447" y="714661"/>
                </a:lnTo>
                <a:lnTo>
                  <a:pt x="683886" y="718137"/>
                </a:lnTo>
                <a:lnTo>
                  <a:pt x="684457" y="726596"/>
                </a:lnTo>
                <a:lnTo>
                  <a:pt x="681476" y="736407"/>
                </a:lnTo>
                <a:lnTo>
                  <a:pt x="679685" y="739216"/>
                </a:lnTo>
                <a:lnTo>
                  <a:pt x="677523" y="741664"/>
                </a:lnTo>
                <a:lnTo>
                  <a:pt x="675713" y="745789"/>
                </a:lnTo>
                <a:lnTo>
                  <a:pt x="681190" y="746836"/>
                </a:lnTo>
                <a:lnTo>
                  <a:pt x="684743" y="746760"/>
                </a:lnTo>
                <a:lnTo>
                  <a:pt x="690296" y="743760"/>
                </a:lnTo>
                <a:lnTo>
                  <a:pt x="691391" y="743360"/>
                </a:lnTo>
                <a:lnTo>
                  <a:pt x="694182" y="743312"/>
                </a:lnTo>
                <a:lnTo>
                  <a:pt x="695249" y="741741"/>
                </a:lnTo>
                <a:lnTo>
                  <a:pt x="697982" y="740245"/>
                </a:lnTo>
                <a:lnTo>
                  <a:pt x="700021" y="738492"/>
                </a:lnTo>
                <a:lnTo>
                  <a:pt x="702659" y="737111"/>
                </a:lnTo>
                <a:lnTo>
                  <a:pt x="705059" y="738026"/>
                </a:lnTo>
                <a:lnTo>
                  <a:pt x="705602" y="738816"/>
                </a:lnTo>
                <a:lnTo>
                  <a:pt x="706202" y="739702"/>
                </a:lnTo>
                <a:lnTo>
                  <a:pt x="705317" y="741645"/>
                </a:lnTo>
                <a:lnTo>
                  <a:pt x="705241" y="745751"/>
                </a:lnTo>
                <a:lnTo>
                  <a:pt x="703669" y="745303"/>
                </a:lnTo>
                <a:lnTo>
                  <a:pt x="702269" y="742864"/>
                </a:lnTo>
                <a:lnTo>
                  <a:pt x="700516" y="743493"/>
                </a:lnTo>
                <a:lnTo>
                  <a:pt x="699297" y="745332"/>
                </a:lnTo>
                <a:lnTo>
                  <a:pt x="696677" y="744750"/>
                </a:lnTo>
                <a:lnTo>
                  <a:pt x="697116" y="745951"/>
                </a:lnTo>
                <a:lnTo>
                  <a:pt x="698516" y="748303"/>
                </a:lnTo>
                <a:lnTo>
                  <a:pt x="704050" y="752837"/>
                </a:lnTo>
                <a:lnTo>
                  <a:pt x="709965" y="758848"/>
                </a:lnTo>
                <a:lnTo>
                  <a:pt x="712165" y="761686"/>
                </a:lnTo>
                <a:lnTo>
                  <a:pt x="716985" y="770744"/>
                </a:lnTo>
                <a:lnTo>
                  <a:pt x="720414" y="780374"/>
                </a:lnTo>
                <a:lnTo>
                  <a:pt x="720137" y="783222"/>
                </a:lnTo>
                <a:lnTo>
                  <a:pt x="718452" y="788366"/>
                </a:lnTo>
                <a:lnTo>
                  <a:pt x="717242" y="793594"/>
                </a:lnTo>
                <a:lnTo>
                  <a:pt x="717347" y="796338"/>
                </a:lnTo>
                <a:lnTo>
                  <a:pt x="718461" y="799814"/>
                </a:lnTo>
                <a:lnTo>
                  <a:pt x="720890" y="803377"/>
                </a:lnTo>
                <a:lnTo>
                  <a:pt x="729901" y="813102"/>
                </a:lnTo>
                <a:lnTo>
                  <a:pt x="734663" y="821674"/>
                </a:lnTo>
                <a:lnTo>
                  <a:pt x="740997" y="826123"/>
                </a:lnTo>
                <a:lnTo>
                  <a:pt x="751256" y="827761"/>
                </a:lnTo>
                <a:lnTo>
                  <a:pt x="756675" y="830980"/>
                </a:lnTo>
                <a:lnTo>
                  <a:pt x="762305" y="837477"/>
                </a:lnTo>
                <a:lnTo>
                  <a:pt x="764095" y="838029"/>
                </a:lnTo>
                <a:lnTo>
                  <a:pt x="766829" y="838296"/>
                </a:lnTo>
                <a:lnTo>
                  <a:pt x="770334" y="834342"/>
                </a:lnTo>
                <a:lnTo>
                  <a:pt x="775678" y="834762"/>
                </a:lnTo>
                <a:lnTo>
                  <a:pt x="782707" y="838686"/>
                </a:lnTo>
                <a:lnTo>
                  <a:pt x="786889" y="837753"/>
                </a:lnTo>
                <a:lnTo>
                  <a:pt x="789870" y="838238"/>
                </a:lnTo>
                <a:lnTo>
                  <a:pt x="794042" y="840458"/>
                </a:lnTo>
                <a:lnTo>
                  <a:pt x="800148" y="844849"/>
                </a:lnTo>
                <a:lnTo>
                  <a:pt x="806625" y="847059"/>
                </a:lnTo>
                <a:lnTo>
                  <a:pt x="810473" y="850383"/>
                </a:lnTo>
                <a:lnTo>
                  <a:pt x="813464" y="850878"/>
                </a:lnTo>
                <a:lnTo>
                  <a:pt x="818826" y="853040"/>
                </a:lnTo>
                <a:lnTo>
                  <a:pt x="822770" y="851193"/>
                </a:lnTo>
                <a:lnTo>
                  <a:pt x="826122" y="848868"/>
                </a:lnTo>
                <a:lnTo>
                  <a:pt x="833866" y="840819"/>
                </a:lnTo>
                <a:lnTo>
                  <a:pt x="839934" y="836943"/>
                </a:lnTo>
                <a:lnTo>
                  <a:pt x="843124" y="835438"/>
                </a:lnTo>
                <a:lnTo>
                  <a:pt x="845687" y="834771"/>
                </a:lnTo>
                <a:lnTo>
                  <a:pt x="848935" y="832256"/>
                </a:lnTo>
                <a:lnTo>
                  <a:pt x="846915" y="830485"/>
                </a:lnTo>
                <a:lnTo>
                  <a:pt x="845001" y="830780"/>
                </a:lnTo>
                <a:lnTo>
                  <a:pt x="841724" y="829780"/>
                </a:lnTo>
                <a:lnTo>
                  <a:pt x="843591" y="828618"/>
                </a:lnTo>
                <a:lnTo>
                  <a:pt x="845544" y="827751"/>
                </a:lnTo>
                <a:lnTo>
                  <a:pt x="854973" y="821769"/>
                </a:lnTo>
                <a:lnTo>
                  <a:pt x="857479" y="823541"/>
                </a:lnTo>
                <a:lnTo>
                  <a:pt x="859212" y="825523"/>
                </a:lnTo>
                <a:lnTo>
                  <a:pt x="861089" y="828237"/>
                </a:lnTo>
                <a:lnTo>
                  <a:pt x="859679" y="832076"/>
                </a:lnTo>
                <a:lnTo>
                  <a:pt x="858421" y="833885"/>
                </a:lnTo>
                <a:lnTo>
                  <a:pt x="855516" y="836791"/>
                </a:lnTo>
                <a:lnTo>
                  <a:pt x="852011" y="836905"/>
                </a:lnTo>
                <a:lnTo>
                  <a:pt x="850345" y="836667"/>
                </a:lnTo>
                <a:lnTo>
                  <a:pt x="853802" y="839924"/>
                </a:lnTo>
                <a:lnTo>
                  <a:pt x="856793" y="842115"/>
                </a:lnTo>
                <a:lnTo>
                  <a:pt x="862984" y="838133"/>
                </a:lnTo>
                <a:lnTo>
                  <a:pt x="864527" y="835000"/>
                </a:lnTo>
                <a:lnTo>
                  <a:pt x="865699" y="833180"/>
                </a:lnTo>
                <a:lnTo>
                  <a:pt x="867661" y="832780"/>
                </a:lnTo>
                <a:lnTo>
                  <a:pt x="870595" y="833390"/>
                </a:lnTo>
                <a:lnTo>
                  <a:pt x="871728" y="835685"/>
                </a:lnTo>
                <a:lnTo>
                  <a:pt x="872366" y="838486"/>
                </a:lnTo>
                <a:lnTo>
                  <a:pt x="870242" y="839248"/>
                </a:lnTo>
                <a:lnTo>
                  <a:pt x="869213" y="841325"/>
                </a:lnTo>
                <a:lnTo>
                  <a:pt x="868489" y="843296"/>
                </a:lnTo>
                <a:lnTo>
                  <a:pt x="872185" y="845830"/>
                </a:lnTo>
                <a:lnTo>
                  <a:pt x="874080" y="847439"/>
                </a:lnTo>
                <a:lnTo>
                  <a:pt x="876367" y="847402"/>
                </a:lnTo>
                <a:lnTo>
                  <a:pt x="879005" y="847792"/>
                </a:lnTo>
                <a:lnTo>
                  <a:pt x="881006" y="851516"/>
                </a:lnTo>
                <a:lnTo>
                  <a:pt x="882872" y="855812"/>
                </a:lnTo>
                <a:lnTo>
                  <a:pt x="885082" y="854621"/>
                </a:lnTo>
                <a:lnTo>
                  <a:pt x="886463" y="853497"/>
                </a:lnTo>
                <a:lnTo>
                  <a:pt x="888825" y="854574"/>
                </a:lnTo>
                <a:lnTo>
                  <a:pt x="891397" y="857955"/>
                </a:lnTo>
                <a:lnTo>
                  <a:pt x="893483" y="861794"/>
                </a:lnTo>
                <a:lnTo>
                  <a:pt x="893693" y="863413"/>
                </a:lnTo>
                <a:lnTo>
                  <a:pt x="895293" y="864156"/>
                </a:lnTo>
                <a:lnTo>
                  <a:pt x="896808" y="863013"/>
                </a:lnTo>
                <a:lnTo>
                  <a:pt x="897531" y="861394"/>
                </a:lnTo>
                <a:lnTo>
                  <a:pt x="897474" y="858412"/>
                </a:lnTo>
                <a:lnTo>
                  <a:pt x="897064" y="853707"/>
                </a:lnTo>
                <a:lnTo>
                  <a:pt x="896007" y="852992"/>
                </a:lnTo>
                <a:lnTo>
                  <a:pt x="893597" y="855545"/>
                </a:lnTo>
                <a:lnTo>
                  <a:pt x="892226" y="853697"/>
                </a:lnTo>
                <a:lnTo>
                  <a:pt x="890378" y="851735"/>
                </a:lnTo>
                <a:lnTo>
                  <a:pt x="890407" y="849840"/>
                </a:lnTo>
                <a:lnTo>
                  <a:pt x="892416" y="848897"/>
                </a:lnTo>
                <a:lnTo>
                  <a:pt x="894121" y="849306"/>
                </a:lnTo>
                <a:lnTo>
                  <a:pt x="896255" y="849306"/>
                </a:lnTo>
                <a:lnTo>
                  <a:pt x="907513" y="847658"/>
                </a:lnTo>
                <a:lnTo>
                  <a:pt x="921915" y="832561"/>
                </a:lnTo>
                <a:lnTo>
                  <a:pt x="928221" y="827027"/>
                </a:lnTo>
                <a:lnTo>
                  <a:pt x="934774" y="822922"/>
                </a:lnTo>
                <a:lnTo>
                  <a:pt x="941556" y="820283"/>
                </a:lnTo>
                <a:lnTo>
                  <a:pt x="945089" y="819436"/>
                </a:lnTo>
                <a:lnTo>
                  <a:pt x="963301" y="818017"/>
                </a:lnTo>
                <a:lnTo>
                  <a:pt x="972779" y="818474"/>
                </a:lnTo>
                <a:lnTo>
                  <a:pt x="977655" y="817436"/>
                </a:lnTo>
                <a:lnTo>
                  <a:pt x="979913" y="816045"/>
                </a:lnTo>
                <a:lnTo>
                  <a:pt x="983742" y="812244"/>
                </a:lnTo>
                <a:lnTo>
                  <a:pt x="986428" y="809921"/>
                </a:lnTo>
                <a:lnTo>
                  <a:pt x="989724" y="809273"/>
                </a:lnTo>
                <a:lnTo>
                  <a:pt x="990524" y="806434"/>
                </a:lnTo>
                <a:lnTo>
                  <a:pt x="990533" y="803396"/>
                </a:lnTo>
                <a:lnTo>
                  <a:pt x="991162" y="800224"/>
                </a:lnTo>
                <a:lnTo>
                  <a:pt x="990200" y="794271"/>
                </a:lnTo>
                <a:lnTo>
                  <a:pt x="990457" y="786451"/>
                </a:lnTo>
                <a:lnTo>
                  <a:pt x="991200" y="782374"/>
                </a:lnTo>
                <a:lnTo>
                  <a:pt x="993191" y="776649"/>
                </a:lnTo>
                <a:lnTo>
                  <a:pt x="994067" y="770772"/>
                </a:lnTo>
                <a:lnTo>
                  <a:pt x="994963" y="762448"/>
                </a:lnTo>
                <a:lnTo>
                  <a:pt x="995753" y="757514"/>
                </a:lnTo>
                <a:lnTo>
                  <a:pt x="996744" y="753008"/>
                </a:lnTo>
                <a:lnTo>
                  <a:pt x="999325" y="748046"/>
                </a:lnTo>
                <a:lnTo>
                  <a:pt x="1001516" y="744836"/>
                </a:lnTo>
                <a:lnTo>
                  <a:pt x="1006688" y="732759"/>
                </a:lnTo>
                <a:lnTo>
                  <a:pt x="1008479" y="731568"/>
                </a:lnTo>
                <a:lnTo>
                  <a:pt x="1009974" y="731568"/>
                </a:lnTo>
                <a:lnTo>
                  <a:pt x="1010621" y="730834"/>
                </a:lnTo>
                <a:lnTo>
                  <a:pt x="1010821" y="730167"/>
                </a:lnTo>
                <a:lnTo>
                  <a:pt x="1010384" y="729682"/>
                </a:lnTo>
                <a:lnTo>
                  <a:pt x="1009726" y="728281"/>
                </a:lnTo>
                <a:lnTo>
                  <a:pt x="1010165" y="727148"/>
                </a:lnTo>
                <a:lnTo>
                  <a:pt x="1011736" y="726024"/>
                </a:lnTo>
                <a:lnTo>
                  <a:pt x="1012231" y="726453"/>
                </a:lnTo>
                <a:lnTo>
                  <a:pt x="1013031" y="726215"/>
                </a:lnTo>
                <a:lnTo>
                  <a:pt x="1013155" y="725596"/>
                </a:lnTo>
                <a:lnTo>
                  <a:pt x="1012412" y="722291"/>
                </a:lnTo>
                <a:lnTo>
                  <a:pt x="1013498" y="717661"/>
                </a:lnTo>
                <a:lnTo>
                  <a:pt x="1014822" y="709574"/>
                </a:lnTo>
                <a:lnTo>
                  <a:pt x="1016318" y="705946"/>
                </a:lnTo>
                <a:lnTo>
                  <a:pt x="1017203" y="703060"/>
                </a:lnTo>
                <a:lnTo>
                  <a:pt x="1020661" y="698726"/>
                </a:lnTo>
                <a:lnTo>
                  <a:pt x="1024442" y="694459"/>
                </a:lnTo>
                <a:lnTo>
                  <a:pt x="1023366" y="694001"/>
                </a:lnTo>
                <a:lnTo>
                  <a:pt x="1021595" y="693677"/>
                </a:lnTo>
                <a:lnTo>
                  <a:pt x="1022738" y="692658"/>
                </a:lnTo>
                <a:lnTo>
                  <a:pt x="1023642" y="692353"/>
                </a:lnTo>
                <a:lnTo>
                  <a:pt x="1024795" y="693030"/>
                </a:lnTo>
                <a:lnTo>
                  <a:pt x="1025747" y="691153"/>
                </a:lnTo>
                <a:lnTo>
                  <a:pt x="1025957" y="688210"/>
                </a:lnTo>
                <a:lnTo>
                  <a:pt x="1026881" y="683867"/>
                </a:lnTo>
                <a:lnTo>
                  <a:pt x="1026062" y="680085"/>
                </a:lnTo>
                <a:lnTo>
                  <a:pt x="1027814" y="678904"/>
                </a:lnTo>
                <a:lnTo>
                  <a:pt x="1029805" y="678190"/>
                </a:lnTo>
                <a:lnTo>
                  <a:pt x="1030643" y="674227"/>
                </a:lnTo>
                <a:lnTo>
                  <a:pt x="1031196" y="672637"/>
                </a:lnTo>
                <a:lnTo>
                  <a:pt x="1032434" y="671161"/>
                </a:lnTo>
                <a:lnTo>
                  <a:pt x="1034510" y="668007"/>
                </a:lnTo>
                <a:lnTo>
                  <a:pt x="1036139" y="664721"/>
                </a:lnTo>
                <a:lnTo>
                  <a:pt x="1039996" y="658454"/>
                </a:lnTo>
                <a:lnTo>
                  <a:pt x="1043768" y="655892"/>
                </a:lnTo>
                <a:lnTo>
                  <a:pt x="1049388" y="653910"/>
                </a:lnTo>
                <a:lnTo>
                  <a:pt x="1050017" y="652777"/>
                </a:lnTo>
                <a:lnTo>
                  <a:pt x="1048588" y="652081"/>
                </a:lnTo>
                <a:lnTo>
                  <a:pt x="1048645" y="651396"/>
                </a:lnTo>
                <a:lnTo>
                  <a:pt x="1050760" y="651396"/>
                </a:lnTo>
                <a:lnTo>
                  <a:pt x="1051617" y="649205"/>
                </a:lnTo>
                <a:lnTo>
                  <a:pt x="1053846" y="647586"/>
                </a:lnTo>
                <a:lnTo>
                  <a:pt x="1057570" y="643852"/>
                </a:lnTo>
                <a:lnTo>
                  <a:pt x="1058809" y="640423"/>
                </a:lnTo>
                <a:lnTo>
                  <a:pt x="1059580" y="637680"/>
                </a:lnTo>
                <a:lnTo>
                  <a:pt x="1059952" y="631479"/>
                </a:lnTo>
                <a:lnTo>
                  <a:pt x="1066009" y="623345"/>
                </a:lnTo>
                <a:lnTo>
                  <a:pt x="1070229" y="612362"/>
                </a:lnTo>
                <a:lnTo>
                  <a:pt x="1071248" y="605323"/>
                </a:lnTo>
                <a:lnTo>
                  <a:pt x="1072296" y="601523"/>
                </a:lnTo>
                <a:lnTo>
                  <a:pt x="1073001" y="595960"/>
                </a:lnTo>
                <a:lnTo>
                  <a:pt x="1072363" y="590169"/>
                </a:lnTo>
                <a:lnTo>
                  <a:pt x="1072544" y="585321"/>
                </a:lnTo>
                <a:lnTo>
                  <a:pt x="1076754" y="573015"/>
                </a:lnTo>
                <a:lnTo>
                  <a:pt x="1077716" y="567938"/>
                </a:lnTo>
                <a:lnTo>
                  <a:pt x="1079011" y="564680"/>
                </a:lnTo>
                <a:lnTo>
                  <a:pt x="1081002" y="552555"/>
                </a:lnTo>
                <a:lnTo>
                  <a:pt x="1081040" y="546269"/>
                </a:lnTo>
                <a:lnTo>
                  <a:pt x="1084088" y="538953"/>
                </a:lnTo>
                <a:lnTo>
                  <a:pt x="1087888" y="533000"/>
                </a:lnTo>
                <a:lnTo>
                  <a:pt x="1088212" y="527495"/>
                </a:lnTo>
                <a:lnTo>
                  <a:pt x="1086936" y="523265"/>
                </a:lnTo>
                <a:lnTo>
                  <a:pt x="1087117" y="514331"/>
                </a:lnTo>
                <a:close/>
                <a:moveTo>
                  <a:pt x="460400" y="47968"/>
                </a:moveTo>
                <a:lnTo>
                  <a:pt x="465372" y="46530"/>
                </a:lnTo>
                <a:lnTo>
                  <a:pt x="470325" y="48263"/>
                </a:lnTo>
                <a:lnTo>
                  <a:pt x="473097" y="47749"/>
                </a:lnTo>
                <a:lnTo>
                  <a:pt x="473002" y="46577"/>
                </a:lnTo>
                <a:lnTo>
                  <a:pt x="472392" y="45596"/>
                </a:lnTo>
                <a:lnTo>
                  <a:pt x="471383" y="44672"/>
                </a:lnTo>
                <a:lnTo>
                  <a:pt x="469182" y="44034"/>
                </a:lnTo>
                <a:lnTo>
                  <a:pt x="468478" y="41663"/>
                </a:lnTo>
                <a:lnTo>
                  <a:pt x="467211" y="39434"/>
                </a:lnTo>
                <a:lnTo>
                  <a:pt x="466982" y="36995"/>
                </a:lnTo>
                <a:lnTo>
                  <a:pt x="465982" y="34747"/>
                </a:lnTo>
                <a:lnTo>
                  <a:pt x="464801" y="34747"/>
                </a:lnTo>
                <a:lnTo>
                  <a:pt x="463629" y="35386"/>
                </a:lnTo>
                <a:lnTo>
                  <a:pt x="461000" y="38557"/>
                </a:lnTo>
                <a:lnTo>
                  <a:pt x="461924" y="40291"/>
                </a:lnTo>
                <a:lnTo>
                  <a:pt x="462201" y="43463"/>
                </a:lnTo>
                <a:lnTo>
                  <a:pt x="460639" y="44510"/>
                </a:lnTo>
                <a:lnTo>
                  <a:pt x="458848" y="44072"/>
                </a:lnTo>
                <a:lnTo>
                  <a:pt x="458076" y="46968"/>
                </a:lnTo>
                <a:lnTo>
                  <a:pt x="458971" y="47996"/>
                </a:lnTo>
                <a:lnTo>
                  <a:pt x="460400" y="47968"/>
                </a:lnTo>
                <a:close/>
                <a:moveTo>
                  <a:pt x="5982" y="445979"/>
                </a:moveTo>
                <a:lnTo>
                  <a:pt x="5972" y="443922"/>
                </a:lnTo>
                <a:lnTo>
                  <a:pt x="5019" y="441931"/>
                </a:lnTo>
                <a:lnTo>
                  <a:pt x="1981" y="433235"/>
                </a:lnTo>
                <a:lnTo>
                  <a:pt x="1028" y="433569"/>
                </a:lnTo>
                <a:lnTo>
                  <a:pt x="0" y="434702"/>
                </a:lnTo>
                <a:lnTo>
                  <a:pt x="1495" y="440989"/>
                </a:lnTo>
                <a:lnTo>
                  <a:pt x="6629" y="450199"/>
                </a:lnTo>
                <a:lnTo>
                  <a:pt x="7334" y="448980"/>
                </a:lnTo>
                <a:lnTo>
                  <a:pt x="6410" y="446637"/>
                </a:lnTo>
                <a:lnTo>
                  <a:pt x="5982" y="445979"/>
                </a:lnTo>
                <a:close/>
                <a:moveTo>
                  <a:pt x="66294" y="298590"/>
                </a:moveTo>
                <a:lnTo>
                  <a:pt x="67846" y="296371"/>
                </a:lnTo>
                <a:lnTo>
                  <a:pt x="68142" y="294342"/>
                </a:lnTo>
                <a:lnTo>
                  <a:pt x="67533" y="292970"/>
                </a:lnTo>
                <a:lnTo>
                  <a:pt x="65389" y="295189"/>
                </a:lnTo>
                <a:lnTo>
                  <a:pt x="64161" y="297028"/>
                </a:lnTo>
                <a:lnTo>
                  <a:pt x="64408" y="298152"/>
                </a:lnTo>
                <a:lnTo>
                  <a:pt x="66294" y="298590"/>
                </a:lnTo>
                <a:close/>
                <a:moveTo>
                  <a:pt x="310515" y="146295"/>
                </a:moveTo>
                <a:lnTo>
                  <a:pt x="311468" y="146533"/>
                </a:lnTo>
                <a:lnTo>
                  <a:pt x="312468" y="145752"/>
                </a:lnTo>
                <a:lnTo>
                  <a:pt x="312677" y="144504"/>
                </a:lnTo>
                <a:lnTo>
                  <a:pt x="311591" y="143246"/>
                </a:lnTo>
                <a:lnTo>
                  <a:pt x="311229" y="142132"/>
                </a:lnTo>
                <a:lnTo>
                  <a:pt x="310382" y="142056"/>
                </a:lnTo>
                <a:lnTo>
                  <a:pt x="309972" y="142742"/>
                </a:lnTo>
                <a:lnTo>
                  <a:pt x="309400" y="144066"/>
                </a:lnTo>
                <a:lnTo>
                  <a:pt x="310496" y="145228"/>
                </a:lnTo>
                <a:lnTo>
                  <a:pt x="310515" y="146295"/>
                </a:lnTo>
                <a:close/>
                <a:moveTo>
                  <a:pt x="328546" y="123139"/>
                </a:moveTo>
                <a:lnTo>
                  <a:pt x="328403" y="122396"/>
                </a:lnTo>
                <a:lnTo>
                  <a:pt x="328527" y="120263"/>
                </a:lnTo>
                <a:lnTo>
                  <a:pt x="327507" y="119749"/>
                </a:lnTo>
                <a:lnTo>
                  <a:pt x="326374" y="120739"/>
                </a:lnTo>
                <a:lnTo>
                  <a:pt x="325679" y="123482"/>
                </a:lnTo>
                <a:lnTo>
                  <a:pt x="326841" y="124854"/>
                </a:lnTo>
                <a:lnTo>
                  <a:pt x="328546" y="123139"/>
                </a:lnTo>
                <a:close/>
                <a:moveTo>
                  <a:pt x="920762" y="1003230"/>
                </a:moveTo>
                <a:lnTo>
                  <a:pt x="920086" y="1004478"/>
                </a:lnTo>
                <a:lnTo>
                  <a:pt x="919867" y="1005602"/>
                </a:lnTo>
                <a:lnTo>
                  <a:pt x="919258" y="1006202"/>
                </a:lnTo>
                <a:lnTo>
                  <a:pt x="920372" y="1006993"/>
                </a:lnTo>
                <a:lnTo>
                  <a:pt x="920668" y="1008784"/>
                </a:lnTo>
                <a:lnTo>
                  <a:pt x="921277" y="1009088"/>
                </a:lnTo>
                <a:lnTo>
                  <a:pt x="922954" y="1009088"/>
                </a:lnTo>
                <a:lnTo>
                  <a:pt x="921963" y="1004612"/>
                </a:lnTo>
                <a:lnTo>
                  <a:pt x="920762" y="1003230"/>
                </a:lnTo>
                <a:close/>
                <a:moveTo>
                  <a:pt x="919686" y="1010536"/>
                </a:moveTo>
                <a:lnTo>
                  <a:pt x="918924" y="1010489"/>
                </a:lnTo>
                <a:lnTo>
                  <a:pt x="917591" y="1012375"/>
                </a:lnTo>
                <a:lnTo>
                  <a:pt x="917210" y="1013870"/>
                </a:lnTo>
                <a:lnTo>
                  <a:pt x="916638" y="1014155"/>
                </a:lnTo>
                <a:lnTo>
                  <a:pt x="916267" y="1015203"/>
                </a:lnTo>
                <a:lnTo>
                  <a:pt x="915686" y="1016023"/>
                </a:lnTo>
                <a:lnTo>
                  <a:pt x="914124" y="1015384"/>
                </a:lnTo>
                <a:lnTo>
                  <a:pt x="914133" y="1016051"/>
                </a:lnTo>
                <a:lnTo>
                  <a:pt x="915438" y="1018585"/>
                </a:lnTo>
                <a:lnTo>
                  <a:pt x="917515" y="1017966"/>
                </a:lnTo>
                <a:lnTo>
                  <a:pt x="919591" y="1018613"/>
                </a:lnTo>
                <a:lnTo>
                  <a:pt x="920848" y="1014803"/>
                </a:lnTo>
                <a:lnTo>
                  <a:pt x="920486" y="1012946"/>
                </a:lnTo>
                <a:lnTo>
                  <a:pt x="919686" y="1010536"/>
                </a:lnTo>
                <a:close/>
                <a:moveTo>
                  <a:pt x="941889" y="986362"/>
                </a:moveTo>
                <a:lnTo>
                  <a:pt x="940013" y="985533"/>
                </a:lnTo>
                <a:lnTo>
                  <a:pt x="938669" y="987248"/>
                </a:lnTo>
                <a:lnTo>
                  <a:pt x="938889" y="988076"/>
                </a:lnTo>
                <a:lnTo>
                  <a:pt x="938851" y="989943"/>
                </a:lnTo>
                <a:lnTo>
                  <a:pt x="939355" y="990105"/>
                </a:lnTo>
                <a:lnTo>
                  <a:pt x="940851" y="989781"/>
                </a:lnTo>
                <a:lnTo>
                  <a:pt x="940746" y="988705"/>
                </a:lnTo>
                <a:lnTo>
                  <a:pt x="942584" y="987657"/>
                </a:lnTo>
                <a:lnTo>
                  <a:pt x="941889" y="986362"/>
                </a:lnTo>
                <a:close/>
                <a:moveTo>
                  <a:pt x="668845" y="749408"/>
                </a:moveTo>
                <a:lnTo>
                  <a:pt x="666359" y="750589"/>
                </a:lnTo>
                <a:lnTo>
                  <a:pt x="659959" y="749818"/>
                </a:lnTo>
                <a:lnTo>
                  <a:pt x="660006" y="749275"/>
                </a:lnTo>
                <a:lnTo>
                  <a:pt x="660997" y="747122"/>
                </a:lnTo>
                <a:lnTo>
                  <a:pt x="659645" y="745932"/>
                </a:lnTo>
                <a:lnTo>
                  <a:pt x="658187" y="745436"/>
                </a:lnTo>
                <a:lnTo>
                  <a:pt x="652939" y="745026"/>
                </a:lnTo>
                <a:lnTo>
                  <a:pt x="646462" y="747361"/>
                </a:lnTo>
                <a:lnTo>
                  <a:pt x="634355" y="750151"/>
                </a:lnTo>
                <a:lnTo>
                  <a:pt x="632755" y="752113"/>
                </a:lnTo>
                <a:lnTo>
                  <a:pt x="631736" y="754790"/>
                </a:lnTo>
                <a:lnTo>
                  <a:pt x="633041" y="756276"/>
                </a:lnTo>
                <a:lnTo>
                  <a:pt x="637470" y="759495"/>
                </a:lnTo>
                <a:lnTo>
                  <a:pt x="641680" y="759933"/>
                </a:lnTo>
                <a:lnTo>
                  <a:pt x="644700" y="759181"/>
                </a:lnTo>
                <a:lnTo>
                  <a:pt x="647957" y="759685"/>
                </a:lnTo>
                <a:lnTo>
                  <a:pt x="649614" y="757819"/>
                </a:lnTo>
                <a:lnTo>
                  <a:pt x="654225" y="759085"/>
                </a:lnTo>
                <a:lnTo>
                  <a:pt x="655996" y="760867"/>
                </a:lnTo>
                <a:lnTo>
                  <a:pt x="659787" y="759295"/>
                </a:lnTo>
                <a:lnTo>
                  <a:pt x="660645" y="756371"/>
                </a:lnTo>
                <a:lnTo>
                  <a:pt x="661949" y="755047"/>
                </a:lnTo>
                <a:lnTo>
                  <a:pt x="666350" y="754056"/>
                </a:lnTo>
                <a:lnTo>
                  <a:pt x="671065" y="755361"/>
                </a:lnTo>
                <a:lnTo>
                  <a:pt x="672522" y="755133"/>
                </a:lnTo>
                <a:lnTo>
                  <a:pt x="674046" y="753542"/>
                </a:lnTo>
                <a:lnTo>
                  <a:pt x="671989" y="750351"/>
                </a:lnTo>
                <a:lnTo>
                  <a:pt x="668845" y="749408"/>
                </a:lnTo>
                <a:close/>
                <a:moveTo>
                  <a:pt x="834371" y="886139"/>
                </a:moveTo>
                <a:lnTo>
                  <a:pt x="833581" y="881044"/>
                </a:lnTo>
                <a:lnTo>
                  <a:pt x="831161" y="879043"/>
                </a:lnTo>
                <a:lnTo>
                  <a:pt x="829770" y="879167"/>
                </a:lnTo>
                <a:lnTo>
                  <a:pt x="829513" y="881739"/>
                </a:lnTo>
                <a:lnTo>
                  <a:pt x="827913" y="883187"/>
                </a:lnTo>
                <a:lnTo>
                  <a:pt x="827446" y="884501"/>
                </a:lnTo>
                <a:lnTo>
                  <a:pt x="827532" y="887483"/>
                </a:lnTo>
                <a:lnTo>
                  <a:pt x="826827" y="890254"/>
                </a:lnTo>
                <a:lnTo>
                  <a:pt x="828141" y="893017"/>
                </a:lnTo>
                <a:lnTo>
                  <a:pt x="827827" y="895807"/>
                </a:lnTo>
                <a:lnTo>
                  <a:pt x="828437" y="897769"/>
                </a:lnTo>
                <a:lnTo>
                  <a:pt x="829218" y="897627"/>
                </a:lnTo>
                <a:lnTo>
                  <a:pt x="832075" y="896312"/>
                </a:lnTo>
                <a:lnTo>
                  <a:pt x="834142" y="894360"/>
                </a:lnTo>
                <a:lnTo>
                  <a:pt x="834914" y="891978"/>
                </a:lnTo>
                <a:lnTo>
                  <a:pt x="833981" y="889207"/>
                </a:lnTo>
                <a:lnTo>
                  <a:pt x="834371" y="886139"/>
                </a:lnTo>
                <a:close/>
                <a:moveTo>
                  <a:pt x="285683" y="64570"/>
                </a:moveTo>
                <a:lnTo>
                  <a:pt x="285665" y="64294"/>
                </a:lnTo>
                <a:lnTo>
                  <a:pt x="285064" y="64246"/>
                </a:lnTo>
                <a:lnTo>
                  <a:pt x="285083" y="64523"/>
                </a:lnTo>
                <a:lnTo>
                  <a:pt x="285683" y="6457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8A225EA-7A92-3FFF-8964-D744A2AEF360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458 w 4553"/>
              <a:gd name="connsiteY0" fmla="*/ 4410 h 5200"/>
              <a:gd name="connsiteX1" fmla="*/ 4553 w 4553"/>
              <a:gd name="connsiteY1" fmla="*/ 5201 h 5200"/>
              <a:gd name="connsiteX2" fmla="*/ 3315 w 4553"/>
              <a:gd name="connsiteY2" fmla="*/ 4772 h 5200"/>
              <a:gd name="connsiteX3" fmla="*/ 1657 w 4553"/>
              <a:gd name="connsiteY3" fmla="*/ 3086 h 5200"/>
              <a:gd name="connsiteX4" fmla="*/ 0 w 4553"/>
              <a:gd name="connsiteY4" fmla="*/ 1819 h 5200"/>
              <a:gd name="connsiteX5" fmla="*/ 410 w 4553"/>
              <a:gd name="connsiteY5" fmla="*/ 457 h 5200"/>
              <a:gd name="connsiteX6" fmla="*/ 829 w 4553"/>
              <a:gd name="connsiteY6" fmla="*/ 0 h 5200"/>
              <a:gd name="connsiteX7" fmla="*/ 2486 w 4553"/>
              <a:gd name="connsiteY7" fmla="*/ 1267 h 5200"/>
              <a:gd name="connsiteX8" fmla="*/ 4124 w 4553"/>
              <a:gd name="connsiteY8" fmla="*/ 3638 h 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3" h="5200">
                <a:moveTo>
                  <a:pt x="4458" y="4410"/>
                </a:moveTo>
                <a:lnTo>
                  <a:pt x="4553" y="5201"/>
                </a:lnTo>
                <a:lnTo>
                  <a:pt x="3315" y="4772"/>
                </a:lnTo>
                <a:lnTo>
                  <a:pt x="1657" y="3086"/>
                </a:lnTo>
                <a:lnTo>
                  <a:pt x="0" y="1819"/>
                </a:lnTo>
                <a:lnTo>
                  <a:pt x="410" y="457"/>
                </a:lnTo>
                <a:lnTo>
                  <a:pt x="829" y="0"/>
                </a:lnTo>
                <a:lnTo>
                  <a:pt x="2486" y="1267"/>
                </a:lnTo>
                <a:lnTo>
                  <a:pt x="4124" y="363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8D48416-B67E-A143-66D9-A6C550F66B8E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2582 w 29203"/>
              <a:gd name="connsiteY0" fmla="*/ 2953 h 21164"/>
              <a:gd name="connsiteX1" fmla="*/ 13402 w 29203"/>
              <a:gd name="connsiteY1" fmla="*/ 2962 h 21164"/>
              <a:gd name="connsiteX2" fmla="*/ 13773 w 29203"/>
              <a:gd name="connsiteY2" fmla="*/ 2505 h 21164"/>
              <a:gd name="connsiteX3" fmla="*/ 15202 w 29203"/>
              <a:gd name="connsiteY3" fmla="*/ 2829 h 21164"/>
              <a:gd name="connsiteX4" fmla="*/ 17355 w 29203"/>
              <a:gd name="connsiteY4" fmla="*/ 4915 h 21164"/>
              <a:gd name="connsiteX5" fmla="*/ 17793 w 29203"/>
              <a:gd name="connsiteY5" fmla="*/ 6048 h 21164"/>
              <a:gd name="connsiteX6" fmla="*/ 19269 w 29203"/>
              <a:gd name="connsiteY6" fmla="*/ 6629 h 21164"/>
              <a:gd name="connsiteX7" fmla="*/ 19784 w 29203"/>
              <a:gd name="connsiteY7" fmla="*/ 7801 h 21164"/>
              <a:gd name="connsiteX8" fmla="*/ 18069 w 29203"/>
              <a:gd name="connsiteY8" fmla="*/ 11440 h 21164"/>
              <a:gd name="connsiteX9" fmla="*/ 17012 w 29203"/>
              <a:gd name="connsiteY9" fmla="*/ 11506 h 21164"/>
              <a:gd name="connsiteX10" fmla="*/ 16221 w 29203"/>
              <a:gd name="connsiteY10" fmla="*/ 11049 h 21164"/>
              <a:gd name="connsiteX11" fmla="*/ 14821 w 29203"/>
              <a:gd name="connsiteY11" fmla="*/ 11449 h 21164"/>
              <a:gd name="connsiteX12" fmla="*/ 14002 w 29203"/>
              <a:gd name="connsiteY12" fmla="*/ 12135 h 21164"/>
              <a:gd name="connsiteX13" fmla="*/ 13725 w 29203"/>
              <a:gd name="connsiteY13" fmla="*/ 13649 h 21164"/>
              <a:gd name="connsiteX14" fmla="*/ 13773 w 29203"/>
              <a:gd name="connsiteY14" fmla="*/ 16812 h 21164"/>
              <a:gd name="connsiteX15" fmla="*/ 7515 w 29203"/>
              <a:gd name="connsiteY15" fmla="*/ 17440 h 21164"/>
              <a:gd name="connsiteX16" fmla="*/ 6077 w 29203"/>
              <a:gd name="connsiteY16" fmla="*/ 16516 h 21164"/>
              <a:gd name="connsiteX17" fmla="*/ 4106 w 29203"/>
              <a:gd name="connsiteY17" fmla="*/ 9325 h 21164"/>
              <a:gd name="connsiteX18" fmla="*/ 4506 w 29203"/>
              <a:gd name="connsiteY18" fmla="*/ 7458 h 21164"/>
              <a:gd name="connsiteX19" fmla="*/ 5829 w 29203"/>
              <a:gd name="connsiteY19" fmla="*/ 6667 h 21164"/>
              <a:gd name="connsiteX20" fmla="*/ 6963 w 29203"/>
              <a:gd name="connsiteY20" fmla="*/ 6496 h 21164"/>
              <a:gd name="connsiteX21" fmla="*/ 7134 w 29203"/>
              <a:gd name="connsiteY21" fmla="*/ 10382 h 21164"/>
              <a:gd name="connsiteX22" fmla="*/ 8801 w 29203"/>
              <a:gd name="connsiteY22" fmla="*/ 9992 h 21164"/>
              <a:gd name="connsiteX23" fmla="*/ 9325 w 29203"/>
              <a:gd name="connsiteY23" fmla="*/ 7429 h 21164"/>
              <a:gd name="connsiteX24" fmla="*/ 9440 w 29203"/>
              <a:gd name="connsiteY24" fmla="*/ 5629 h 21164"/>
              <a:gd name="connsiteX25" fmla="*/ 8992 w 29203"/>
              <a:gd name="connsiteY25" fmla="*/ 4715 h 21164"/>
              <a:gd name="connsiteX26" fmla="*/ 7858 w 29203"/>
              <a:gd name="connsiteY26" fmla="*/ 4010 h 21164"/>
              <a:gd name="connsiteX27" fmla="*/ 7201 w 29203"/>
              <a:gd name="connsiteY27" fmla="*/ 2800 h 21164"/>
              <a:gd name="connsiteX28" fmla="*/ 8144 w 29203"/>
              <a:gd name="connsiteY28" fmla="*/ 848 h 21164"/>
              <a:gd name="connsiteX29" fmla="*/ 9887 w 29203"/>
              <a:gd name="connsiteY29" fmla="*/ 0 h 21164"/>
              <a:gd name="connsiteX30" fmla="*/ 11392 w 29203"/>
              <a:gd name="connsiteY30" fmla="*/ 2610 h 21164"/>
              <a:gd name="connsiteX31" fmla="*/ 12582 w 29203"/>
              <a:gd name="connsiteY31" fmla="*/ 2953 h 21164"/>
              <a:gd name="connsiteX32" fmla="*/ 3829 w 29203"/>
              <a:gd name="connsiteY32" fmla="*/ 11782 h 21164"/>
              <a:gd name="connsiteX33" fmla="*/ 3972 w 29203"/>
              <a:gd name="connsiteY33" fmla="*/ 12983 h 21164"/>
              <a:gd name="connsiteX34" fmla="*/ 2953 w 29203"/>
              <a:gd name="connsiteY34" fmla="*/ 12678 h 21164"/>
              <a:gd name="connsiteX35" fmla="*/ 2162 w 29203"/>
              <a:gd name="connsiteY35" fmla="*/ 13087 h 21164"/>
              <a:gd name="connsiteX36" fmla="*/ 1629 w 29203"/>
              <a:gd name="connsiteY36" fmla="*/ 14564 h 21164"/>
              <a:gd name="connsiteX37" fmla="*/ 467 w 29203"/>
              <a:gd name="connsiteY37" fmla="*/ 14030 h 21164"/>
              <a:gd name="connsiteX38" fmla="*/ 0 w 29203"/>
              <a:gd name="connsiteY38" fmla="*/ 11906 h 21164"/>
              <a:gd name="connsiteX39" fmla="*/ 867 w 29203"/>
              <a:gd name="connsiteY39" fmla="*/ 8725 h 21164"/>
              <a:gd name="connsiteX40" fmla="*/ 2934 w 29203"/>
              <a:gd name="connsiteY40" fmla="*/ 8601 h 21164"/>
              <a:gd name="connsiteX41" fmla="*/ 3829 w 29203"/>
              <a:gd name="connsiteY41" fmla="*/ 11782 h 21164"/>
              <a:gd name="connsiteX42" fmla="*/ 29203 w 29203"/>
              <a:gd name="connsiteY42" fmla="*/ 19621 h 21164"/>
              <a:gd name="connsiteX43" fmla="*/ 28994 w 29203"/>
              <a:gd name="connsiteY43" fmla="*/ 20888 h 21164"/>
              <a:gd name="connsiteX44" fmla="*/ 26813 w 29203"/>
              <a:gd name="connsiteY44" fmla="*/ 21165 h 21164"/>
              <a:gd name="connsiteX45" fmla="*/ 25898 w 29203"/>
              <a:gd name="connsiteY45" fmla="*/ 20041 h 21164"/>
              <a:gd name="connsiteX46" fmla="*/ 23860 w 29203"/>
              <a:gd name="connsiteY46" fmla="*/ 20184 h 21164"/>
              <a:gd name="connsiteX47" fmla="*/ 23508 w 29203"/>
              <a:gd name="connsiteY47" fmla="*/ 19621 h 21164"/>
              <a:gd name="connsiteX48" fmla="*/ 24355 w 29203"/>
              <a:gd name="connsiteY48" fmla="*/ 18498 h 21164"/>
              <a:gd name="connsiteX49" fmla="*/ 25975 w 29203"/>
              <a:gd name="connsiteY49" fmla="*/ 17793 h 21164"/>
              <a:gd name="connsiteX50" fmla="*/ 28090 w 29203"/>
              <a:gd name="connsiteY50" fmla="*/ 18078 h 21164"/>
              <a:gd name="connsiteX51" fmla="*/ 29203 w 29203"/>
              <a:gd name="connsiteY51" fmla="*/ 19621 h 21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9203" h="21164">
                <a:moveTo>
                  <a:pt x="12582" y="2953"/>
                </a:moveTo>
                <a:lnTo>
                  <a:pt x="13402" y="2962"/>
                </a:lnTo>
                <a:lnTo>
                  <a:pt x="13773" y="2505"/>
                </a:lnTo>
                <a:lnTo>
                  <a:pt x="15202" y="2829"/>
                </a:lnTo>
                <a:lnTo>
                  <a:pt x="17355" y="4915"/>
                </a:lnTo>
                <a:lnTo>
                  <a:pt x="17793" y="6048"/>
                </a:lnTo>
                <a:lnTo>
                  <a:pt x="19269" y="6629"/>
                </a:lnTo>
                <a:lnTo>
                  <a:pt x="19784" y="7801"/>
                </a:lnTo>
                <a:lnTo>
                  <a:pt x="18069" y="11440"/>
                </a:lnTo>
                <a:lnTo>
                  <a:pt x="17012" y="11506"/>
                </a:lnTo>
                <a:lnTo>
                  <a:pt x="16221" y="11049"/>
                </a:lnTo>
                <a:lnTo>
                  <a:pt x="14821" y="11449"/>
                </a:lnTo>
                <a:lnTo>
                  <a:pt x="14002" y="12135"/>
                </a:lnTo>
                <a:lnTo>
                  <a:pt x="13725" y="13649"/>
                </a:lnTo>
                <a:lnTo>
                  <a:pt x="13773" y="16812"/>
                </a:lnTo>
                <a:lnTo>
                  <a:pt x="7515" y="17440"/>
                </a:lnTo>
                <a:lnTo>
                  <a:pt x="6077" y="16516"/>
                </a:lnTo>
                <a:lnTo>
                  <a:pt x="4106" y="9325"/>
                </a:lnTo>
                <a:lnTo>
                  <a:pt x="4506" y="7458"/>
                </a:lnTo>
                <a:lnTo>
                  <a:pt x="5829" y="6667"/>
                </a:lnTo>
                <a:lnTo>
                  <a:pt x="6963" y="6496"/>
                </a:lnTo>
                <a:lnTo>
                  <a:pt x="7134" y="10382"/>
                </a:lnTo>
                <a:lnTo>
                  <a:pt x="8801" y="9992"/>
                </a:lnTo>
                <a:lnTo>
                  <a:pt x="9325" y="7429"/>
                </a:lnTo>
                <a:lnTo>
                  <a:pt x="9440" y="5629"/>
                </a:lnTo>
                <a:lnTo>
                  <a:pt x="8992" y="4715"/>
                </a:lnTo>
                <a:lnTo>
                  <a:pt x="7858" y="4010"/>
                </a:lnTo>
                <a:lnTo>
                  <a:pt x="7201" y="2800"/>
                </a:lnTo>
                <a:lnTo>
                  <a:pt x="8144" y="848"/>
                </a:lnTo>
                <a:lnTo>
                  <a:pt x="9887" y="0"/>
                </a:lnTo>
                <a:lnTo>
                  <a:pt x="11392" y="2610"/>
                </a:lnTo>
                <a:lnTo>
                  <a:pt x="12582" y="2953"/>
                </a:lnTo>
                <a:close/>
                <a:moveTo>
                  <a:pt x="3829" y="11782"/>
                </a:moveTo>
                <a:lnTo>
                  <a:pt x="3972" y="12983"/>
                </a:lnTo>
                <a:lnTo>
                  <a:pt x="2953" y="12678"/>
                </a:lnTo>
                <a:lnTo>
                  <a:pt x="2162" y="13087"/>
                </a:lnTo>
                <a:lnTo>
                  <a:pt x="1629" y="14564"/>
                </a:lnTo>
                <a:lnTo>
                  <a:pt x="467" y="14030"/>
                </a:lnTo>
                <a:lnTo>
                  <a:pt x="0" y="11906"/>
                </a:lnTo>
                <a:lnTo>
                  <a:pt x="867" y="8725"/>
                </a:lnTo>
                <a:lnTo>
                  <a:pt x="2934" y="8601"/>
                </a:lnTo>
                <a:lnTo>
                  <a:pt x="3829" y="11782"/>
                </a:lnTo>
                <a:close/>
                <a:moveTo>
                  <a:pt x="29203" y="19621"/>
                </a:moveTo>
                <a:lnTo>
                  <a:pt x="28994" y="20888"/>
                </a:lnTo>
                <a:lnTo>
                  <a:pt x="26813" y="21165"/>
                </a:lnTo>
                <a:lnTo>
                  <a:pt x="25898" y="20041"/>
                </a:lnTo>
                <a:lnTo>
                  <a:pt x="23860" y="20184"/>
                </a:lnTo>
                <a:lnTo>
                  <a:pt x="23508" y="19621"/>
                </a:lnTo>
                <a:lnTo>
                  <a:pt x="24355" y="18498"/>
                </a:lnTo>
                <a:lnTo>
                  <a:pt x="25975" y="17793"/>
                </a:lnTo>
                <a:lnTo>
                  <a:pt x="28090" y="18078"/>
                </a:lnTo>
                <a:lnTo>
                  <a:pt x="29203" y="1962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F702FF1-A2DF-F3CC-29FB-9FA030485852}"/>
              </a:ext>
            </a:extLst>
          </p:cNvPr>
          <p:cNvSpPr/>
          <p:nvPr/>
        </p:nvSpPr>
        <p:spPr>
          <a:xfrm>
            <a:off x="5872480" y="3312160"/>
            <a:ext cx="30091" cy="1154"/>
          </a:xfrm>
          <a:custGeom>
            <a:avLst/>
            <a:gdLst>
              <a:gd name="connsiteX0" fmla="*/ 101717 w 149666"/>
              <a:gd name="connsiteY0" fmla="*/ 1676 h 121700"/>
              <a:gd name="connsiteX1" fmla="*/ 104175 w 149666"/>
              <a:gd name="connsiteY1" fmla="*/ 3743 h 121700"/>
              <a:gd name="connsiteX2" fmla="*/ 108432 w 149666"/>
              <a:gd name="connsiteY2" fmla="*/ 9344 h 121700"/>
              <a:gd name="connsiteX3" fmla="*/ 114500 w 149666"/>
              <a:gd name="connsiteY3" fmla="*/ 18431 h 121700"/>
              <a:gd name="connsiteX4" fmla="*/ 115986 w 149666"/>
              <a:gd name="connsiteY4" fmla="*/ 21002 h 121700"/>
              <a:gd name="connsiteX5" fmla="*/ 116967 w 149666"/>
              <a:gd name="connsiteY5" fmla="*/ 23974 h 121700"/>
              <a:gd name="connsiteX6" fmla="*/ 117814 w 149666"/>
              <a:gd name="connsiteY6" fmla="*/ 27565 h 121700"/>
              <a:gd name="connsiteX7" fmla="*/ 119205 w 149666"/>
              <a:gd name="connsiteY7" fmla="*/ 30737 h 121700"/>
              <a:gd name="connsiteX8" fmla="*/ 125359 w 149666"/>
              <a:gd name="connsiteY8" fmla="*/ 38710 h 121700"/>
              <a:gd name="connsiteX9" fmla="*/ 128016 w 149666"/>
              <a:gd name="connsiteY9" fmla="*/ 41653 h 121700"/>
              <a:gd name="connsiteX10" fmla="*/ 132349 w 149666"/>
              <a:gd name="connsiteY10" fmla="*/ 45444 h 121700"/>
              <a:gd name="connsiteX11" fmla="*/ 133893 w 149666"/>
              <a:gd name="connsiteY11" fmla="*/ 46291 h 121700"/>
              <a:gd name="connsiteX12" fmla="*/ 135912 w 149666"/>
              <a:gd name="connsiteY12" fmla="*/ 46529 h 121700"/>
              <a:gd name="connsiteX13" fmla="*/ 139636 w 149666"/>
              <a:gd name="connsiteY13" fmla="*/ 46539 h 121700"/>
              <a:gd name="connsiteX14" fmla="*/ 143065 w 149666"/>
              <a:gd name="connsiteY14" fmla="*/ 48025 h 121700"/>
              <a:gd name="connsiteX15" fmla="*/ 144761 w 149666"/>
              <a:gd name="connsiteY15" fmla="*/ 49063 h 121700"/>
              <a:gd name="connsiteX16" fmla="*/ 146513 w 149666"/>
              <a:gd name="connsiteY16" fmla="*/ 50568 h 121700"/>
              <a:gd name="connsiteX17" fmla="*/ 148085 w 149666"/>
              <a:gd name="connsiteY17" fmla="*/ 52311 h 121700"/>
              <a:gd name="connsiteX18" fmla="*/ 149666 w 149666"/>
              <a:gd name="connsiteY18" fmla="*/ 56940 h 121700"/>
              <a:gd name="connsiteX19" fmla="*/ 143713 w 149666"/>
              <a:gd name="connsiteY19" fmla="*/ 55416 h 121700"/>
              <a:gd name="connsiteX20" fmla="*/ 137713 w 149666"/>
              <a:gd name="connsiteY20" fmla="*/ 55654 h 121700"/>
              <a:gd name="connsiteX21" fmla="*/ 134331 w 149666"/>
              <a:gd name="connsiteY21" fmla="*/ 56645 h 121700"/>
              <a:gd name="connsiteX22" fmla="*/ 131035 w 149666"/>
              <a:gd name="connsiteY22" fmla="*/ 58007 h 121700"/>
              <a:gd name="connsiteX23" fmla="*/ 127882 w 149666"/>
              <a:gd name="connsiteY23" fmla="*/ 59922 h 121700"/>
              <a:gd name="connsiteX24" fmla="*/ 125911 w 149666"/>
              <a:gd name="connsiteY24" fmla="*/ 63646 h 121700"/>
              <a:gd name="connsiteX25" fmla="*/ 124253 w 149666"/>
              <a:gd name="connsiteY25" fmla="*/ 72237 h 121700"/>
              <a:gd name="connsiteX26" fmla="*/ 121825 w 149666"/>
              <a:gd name="connsiteY26" fmla="*/ 80248 h 121700"/>
              <a:gd name="connsiteX27" fmla="*/ 121911 w 149666"/>
              <a:gd name="connsiteY27" fmla="*/ 83944 h 121700"/>
              <a:gd name="connsiteX28" fmla="*/ 122967 w 149666"/>
              <a:gd name="connsiteY28" fmla="*/ 87497 h 121700"/>
              <a:gd name="connsiteX29" fmla="*/ 122844 w 149666"/>
              <a:gd name="connsiteY29" fmla="*/ 89173 h 121700"/>
              <a:gd name="connsiteX30" fmla="*/ 121739 w 149666"/>
              <a:gd name="connsiteY30" fmla="*/ 89887 h 121700"/>
              <a:gd name="connsiteX31" fmla="*/ 120348 w 149666"/>
              <a:gd name="connsiteY31" fmla="*/ 91392 h 121700"/>
              <a:gd name="connsiteX32" fmla="*/ 118491 w 149666"/>
              <a:gd name="connsiteY32" fmla="*/ 98688 h 121700"/>
              <a:gd name="connsiteX33" fmla="*/ 117567 w 149666"/>
              <a:gd name="connsiteY33" fmla="*/ 100146 h 121700"/>
              <a:gd name="connsiteX34" fmla="*/ 116376 w 149666"/>
              <a:gd name="connsiteY34" fmla="*/ 101051 h 121700"/>
              <a:gd name="connsiteX35" fmla="*/ 116052 w 149666"/>
              <a:gd name="connsiteY35" fmla="*/ 100193 h 121700"/>
              <a:gd name="connsiteX36" fmla="*/ 116128 w 149666"/>
              <a:gd name="connsiteY36" fmla="*/ 98279 h 121700"/>
              <a:gd name="connsiteX37" fmla="*/ 113509 w 149666"/>
              <a:gd name="connsiteY37" fmla="*/ 96593 h 121700"/>
              <a:gd name="connsiteX38" fmla="*/ 112128 w 149666"/>
              <a:gd name="connsiteY38" fmla="*/ 98488 h 121700"/>
              <a:gd name="connsiteX39" fmla="*/ 111166 w 149666"/>
              <a:gd name="connsiteY39" fmla="*/ 102498 h 121700"/>
              <a:gd name="connsiteX40" fmla="*/ 109251 w 149666"/>
              <a:gd name="connsiteY40" fmla="*/ 106699 h 121700"/>
              <a:gd name="connsiteX41" fmla="*/ 109156 w 149666"/>
              <a:gd name="connsiteY41" fmla="*/ 107499 h 121700"/>
              <a:gd name="connsiteX42" fmla="*/ 109633 w 149666"/>
              <a:gd name="connsiteY42" fmla="*/ 120444 h 121700"/>
              <a:gd name="connsiteX43" fmla="*/ 108871 w 149666"/>
              <a:gd name="connsiteY43" fmla="*/ 120386 h 121700"/>
              <a:gd name="connsiteX44" fmla="*/ 103394 w 149666"/>
              <a:gd name="connsiteY44" fmla="*/ 121701 h 121700"/>
              <a:gd name="connsiteX45" fmla="*/ 102251 w 149666"/>
              <a:gd name="connsiteY45" fmla="*/ 121282 h 121700"/>
              <a:gd name="connsiteX46" fmla="*/ 97564 w 149666"/>
              <a:gd name="connsiteY46" fmla="*/ 115319 h 121700"/>
              <a:gd name="connsiteX47" fmla="*/ 96593 w 149666"/>
              <a:gd name="connsiteY47" fmla="*/ 114662 h 121700"/>
              <a:gd name="connsiteX48" fmla="*/ 94573 w 149666"/>
              <a:gd name="connsiteY48" fmla="*/ 114395 h 121700"/>
              <a:gd name="connsiteX49" fmla="*/ 93383 w 149666"/>
              <a:gd name="connsiteY49" fmla="*/ 113414 h 121700"/>
              <a:gd name="connsiteX50" fmla="*/ 92421 w 149666"/>
              <a:gd name="connsiteY50" fmla="*/ 111814 h 121700"/>
              <a:gd name="connsiteX51" fmla="*/ 91868 w 149666"/>
              <a:gd name="connsiteY51" fmla="*/ 110623 h 121700"/>
              <a:gd name="connsiteX52" fmla="*/ 87020 w 149666"/>
              <a:gd name="connsiteY52" fmla="*/ 107385 h 121700"/>
              <a:gd name="connsiteX53" fmla="*/ 86306 w 149666"/>
              <a:gd name="connsiteY53" fmla="*/ 106194 h 121700"/>
              <a:gd name="connsiteX54" fmla="*/ 86201 w 149666"/>
              <a:gd name="connsiteY54" fmla="*/ 105146 h 121700"/>
              <a:gd name="connsiteX55" fmla="*/ 86916 w 149666"/>
              <a:gd name="connsiteY55" fmla="*/ 104204 h 121700"/>
              <a:gd name="connsiteX56" fmla="*/ 87735 w 149666"/>
              <a:gd name="connsiteY56" fmla="*/ 103413 h 121700"/>
              <a:gd name="connsiteX57" fmla="*/ 90106 w 149666"/>
              <a:gd name="connsiteY57" fmla="*/ 102603 h 121700"/>
              <a:gd name="connsiteX58" fmla="*/ 92869 w 149666"/>
              <a:gd name="connsiteY58" fmla="*/ 101908 h 121700"/>
              <a:gd name="connsiteX59" fmla="*/ 93754 w 149666"/>
              <a:gd name="connsiteY59" fmla="*/ 101403 h 121700"/>
              <a:gd name="connsiteX60" fmla="*/ 94202 w 149666"/>
              <a:gd name="connsiteY60" fmla="*/ 100536 h 121700"/>
              <a:gd name="connsiteX61" fmla="*/ 94173 w 149666"/>
              <a:gd name="connsiteY61" fmla="*/ 99146 h 121700"/>
              <a:gd name="connsiteX62" fmla="*/ 93726 w 149666"/>
              <a:gd name="connsiteY62" fmla="*/ 97774 h 121700"/>
              <a:gd name="connsiteX63" fmla="*/ 89754 w 149666"/>
              <a:gd name="connsiteY63" fmla="*/ 95288 h 121700"/>
              <a:gd name="connsiteX64" fmla="*/ 89315 w 149666"/>
              <a:gd name="connsiteY64" fmla="*/ 94212 h 121700"/>
              <a:gd name="connsiteX65" fmla="*/ 89192 w 149666"/>
              <a:gd name="connsiteY65" fmla="*/ 92897 h 121700"/>
              <a:gd name="connsiteX66" fmla="*/ 89411 w 149666"/>
              <a:gd name="connsiteY66" fmla="*/ 91516 h 121700"/>
              <a:gd name="connsiteX67" fmla="*/ 90030 w 149666"/>
              <a:gd name="connsiteY67" fmla="*/ 90440 h 121700"/>
              <a:gd name="connsiteX68" fmla="*/ 93269 w 149666"/>
              <a:gd name="connsiteY68" fmla="*/ 88973 h 121700"/>
              <a:gd name="connsiteX69" fmla="*/ 95002 w 149666"/>
              <a:gd name="connsiteY69" fmla="*/ 87449 h 121700"/>
              <a:gd name="connsiteX70" fmla="*/ 93926 w 149666"/>
              <a:gd name="connsiteY70" fmla="*/ 85753 h 121700"/>
              <a:gd name="connsiteX71" fmla="*/ 90430 w 149666"/>
              <a:gd name="connsiteY71" fmla="*/ 81877 h 121700"/>
              <a:gd name="connsiteX72" fmla="*/ 86277 w 149666"/>
              <a:gd name="connsiteY72" fmla="*/ 77610 h 121700"/>
              <a:gd name="connsiteX73" fmla="*/ 83505 w 149666"/>
              <a:gd name="connsiteY73" fmla="*/ 77571 h 121700"/>
              <a:gd name="connsiteX74" fmla="*/ 80315 w 149666"/>
              <a:gd name="connsiteY74" fmla="*/ 78829 h 121700"/>
              <a:gd name="connsiteX75" fmla="*/ 75209 w 149666"/>
              <a:gd name="connsiteY75" fmla="*/ 82467 h 121700"/>
              <a:gd name="connsiteX76" fmla="*/ 72390 w 149666"/>
              <a:gd name="connsiteY76" fmla="*/ 84020 h 121700"/>
              <a:gd name="connsiteX77" fmla="*/ 68704 w 149666"/>
              <a:gd name="connsiteY77" fmla="*/ 86592 h 121700"/>
              <a:gd name="connsiteX78" fmla="*/ 64694 w 149666"/>
              <a:gd name="connsiteY78" fmla="*/ 89449 h 121700"/>
              <a:gd name="connsiteX79" fmla="*/ 61407 w 149666"/>
              <a:gd name="connsiteY79" fmla="*/ 92478 h 121700"/>
              <a:gd name="connsiteX80" fmla="*/ 59360 w 149666"/>
              <a:gd name="connsiteY80" fmla="*/ 94983 h 121700"/>
              <a:gd name="connsiteX81" fmla="*/ 55721 w 149666"/>
              <a:gd name="connsiteY81" fmla="*/ 96069 h 121700"/>
              <a:gd name="connsiteX82" fmla="*/ 53864 w 149666"/>
              <a:gd name="connsiteY82" fmla="*/ 98165 h 121700"/>
              <a:gd name="connsiteX83" fmla="*/ 47758 w 149666"/>
              <a:gd name="connsiteY83" fmla="*/ 104432 h 121700"/>
              <a:gd name="connsiteX84" fmla="*/ 46044 w 149666"/>
              <a:gd name="connsiteY84" fmla="*/ 104356 h 121700"/>
              <a:gd name="connsiteX85" fmla="*/ 45939 w 149666"/>
              <a:gd name="connsiteY85" fmla="*/ 101241 h 121700"/>
              <a:gd name="connsiteX86" fmla="*/ 46025 w 149666"/>
              <a:gd name="connsiteY86" fmla="*/ 98774 h 121700"/>
              <a:gd name="connsiteX87" fmla="*/ 45634 w 149666"/>
              <a:gd name="connsiteY87" fmla="*/ 97355 h 121700"/>
              <a:gd name="connsiteX88" fmla="*/ 43653 w 149666"/>
              <a:gd name="connsiteY88" fmla="*/ 95402 h 121700"/>
              <a:gd name="connsiteX89" fmla="*/ 43624 w 149666"/>
              <a:gd name="connsiteY89" fmla="*/ 94564 h 121700"/>
              <a:gd name="connsiteX90" fmla="*/ 44158 w 149666"/>
              <a:gd name="connsiteY90" fmla="*/ 94040 h 121700"/>
              <a:gd name="connsiteX91" fmla="*/ 45672 w 149666"/>
              <a:gd name="connsiteY91" fmla="*/ 94355 h 121700"/>
              <a:gd name="connsiteX92" fmla="*/ 47625 w 149666"/>
              <a:gd name="connsiteY92" fmla="*/ 94240 h 121700"/>
              <a:gd name="connsiteX93" fmla="*/ 48558 w 149666"/>
              <a:gd name="connsiteY93" fmla="*/ 93469 h 121700"/>
              <a:gd name="connsiteX94" fmla="*/ 46472 w 149666"/>
              <a:gd name="connsiteY94" fmla="*/ 90897 h 121700"/>
              <a:gd name="connsiteX95" fmla="*/ 44615 w 149666"/>
              <a:gd name="connsiteY95" fmla="*/ 89173 h 121700"/>
              <a:gd name="connsiteX96" fmla="*/ 43043 w 149666"/>
              <a:gd name="connsiteY96" fmla="*/ 88011 h 121700"/>
              <a:gd name="connsiteX97" fmla="*/ 42691 w 149666"/>
              <a:gd name="connsiteY97" fmla="*/ 87316 h 121700"/>
              <a:gd name="connsiteX98" fmla="*/ 42691 w 149666"/>
              <a:gd name="connsiteY98" fmla="*/ 86820 h 121700"/>
              <a:gd name="connsiteX99" fmla="*/ 43024 w 149666"/>
              <a:gd name="connsiteY99" fmla="*/ 86230 h 121700"/>
              <a:gd name="connsiteX100" fmla="*/ 45711 w 149666"/>
              <a:gd name="connsiteY100" fmla="*/ 84811 h 121700"/>
              <a:gd name="connsiteX101" fmla="*/ 45977 w 149666"/>
              <a:gd name="connsiteY101" fmla="*/ 83506 h 121700"/>
              <a:gd name="connsiteX102" fmla="*/ 45796 w 149666"/>
              <a:gd name="connsiteY102" fmla="*/ 82048 h 121700"/>
              <a:gd name="connsiteX103" fmla="*/ 41529 w 149666"/>
              <a:gd name="connsiteY103" fmla="*/ 79896 h 121700"/>
              <a:gd name="connsiteX104" fmla="*/ 38338 w 149666"/>
              <a:gd name="connsiteY104" fmla="*/ 80686 h 121700"/>
              <a:gd name="connsiteX105" fmla="*/ 35471 w 149666"/>
              <a:gd name="connsiteY105" fmla="*/ 78267 h 121700"/>
              <a:gd name="connsiteX106" fmla="*/ 33633 w 149666"/>
              <a:gd name="connsiteY106" fmla="*/ 76400 h 121700"/>
              <a:gd name="connsiteX107" fmla="*/ 31337 w 149666"/>
              <a:gd name="connsiteY107" fmla="*/ 74390 h 121700"/>
              <a:gd name="connsiteX108" fmla="*/ 29289 w 149666"/>
              <a:gd name="connsiteY108" fmla="*/ 73285 h 121700"/>
              <a:gd name="connsiteX109" fmla="*/ 27318 w 149666"/>
              <a:gd name="connsiteY109" fmla="*/ 70761 h 121700"/>
              <a:gd name="connsiteX110" fmla="*/ 23898 w 149666"/>
              <a:gd name="connsiteY110" fmla="*/ 68161 h 121700"/>
              <a:gd name="connsiteX111" fmla="*/ 21707 w 149666"/>
              <a:gd name="connsiteY111" fmla="*/ 67418 h 121700"/>
              <a:gd name="connsiteX112" fmla="*/ 21736 w 149666"/>
              <a:gd name="connsiteY112" fmla="*/ 67018 h 121700"/>
              <a:gd name="connsiteX113" fmla="*/ 22136 w 149666"/>
              <a:gd name="connsiteY113" fmla="*/ 66542 h 121700"/>
              <a:gd name="connsiteX114" fmla="*/ 23050 w 149666"/>
              <a:gd name="connsiteY114" fmla="*/ 66142 h 121700"/>
              <a:gd name="connsiteX115" fmla="*/ 29146 w 149666"/>
              <a:gd name="connsiteY115" fmla="*/ 66246 h 121700"/>
              <a:gd name="connsiteX116" fmla="*/ 29889 w 149666"/>
              <a:gd name="connsiteY116" fmla="*/ 65780 h 121700"/>
              <a:gd name="connsiteX117" fmla="*/ 30270 w 149666"/>
              <a:gd name="connsiteY117" fmla="*/ 64656 h 121700"/>
              <a:gd name="connsiteX118" fmla="*/ 31099 w 149666"/>
              <a:gd name="connsiteY118" fmla="*/ 62998 h 121700"/>
              <a:gd name="connsiteX119" fmla="*/ 32071 w 149666"/>
              <a:gd name="connsiteY119" fmla="*/ 60560 h 121700"/>
              <a:gd name="connsiteX120" fmla="*/ 31995 w 149666"/>
              <a:gd name="connsiteY120" fmla="*/ 58503 h 121700"/>
              <a:gd name="connsiteX121" fmla="*/ 25870 w 149666"/>
              <a:gd name="connsiteY121" fmla="*/ 55178 h 121700"/>
              <a:gd name="connsiteX122" fmla="*/ 21431 w 149666"/>
              <a:gd name="connsiteY122" fmla="*/ 52111 h 121700"/>
              <a:gd name="connsiteX123" fmla="*/ 18355 w 149666"/>
              <a:gd name="connsiteY123" fmla="*/ 48073 h 121700"/>
              <a:gd name="connsiteX124" fmla="*/ 16269 w 149666"/>
              <a:gd name="connsiteY124" fmla="*/ 44367 h 121700"/>
              <a:gd name="connsiteX125" fmla="*/ 16345 w 149666"/>
              <a:gd name="connsiteY125" fmla="*/ 43119 h 121700"/>
              <a:gd name="connsiteX126" fmla="*/ 16945 w 149666"/>
              <a:gd name="connsiteY126" fmla="*/ 41938 h 121700"/>
              <a:gd name="connsiteX127" fmla="*/ 21707 w 149666"/>
              <a:gd name="connsiteY127" fmla="*/ 38519 h 121700"/>
              <a:gd name="connsiteX128" fmla="*/ 22031 w 149666"/>
              <a:gd name="connsiteY128" fmla="*/ 37633 h 121700"/>
              <a:gd name="connsiteX129" fmla="*/ 21927 w 149666"/>
              <a:gd name="connsiteY129" fmla="*/ 37033 h 121700"/>
              <a:gd name="connsiteX130" fmla="*/ 20221 w 149666"/>
              <a:gd name="connsiteY130" fmla="*/ 35280 h 121700"/>
              <a:gd name="connsiteX131" fmla="*/ 18088 w 149666"/>
              <a:gd name="connsiteY131" fmla="*/ 33471 h 121700"/>
              <a:gd name="connsiteX132" fmla="*/ 17421 w 149666"/>
              <a:gd name="connsiteY132" fmla="*/ 32137 h 121700"/>
              <a:gd name="connsiteX133" fmla="*/ 16078 w 149666"/>
              <a:gd name="connsiteY133" fmla="*/ 31461 h 121700"/>
              <a:gd name="connsiteX134" fmla="*/ 13525 w 149666"/>
              <a:gd name="connsiteY134" fmla="*/ 31413 h 121700"/>
              <a:gd name="connsiteX135" fmla="*/ 9049 w 149666"/>
              <a:gd name="connsiteY135" fmla="*/ 29185 h 121700"/>
              <a:gd name="connsiteX136" fmla="*/ 8096 w 149666"/>
              <a:gd name="connsiteY136" fmla="*/ 28965 h 121700"/>
              <a:gd name="connsiteX137" fmla="*/ 7887 w 149666"/>
              <a:gd name="connsiteY137" fmla="*/ 28527 h 121700"/>
              <a:gd name="connsiteX138" fmla="*/ 8106 w 149666"/>
              <a:gd name="connsiteY138" fmla="*/ 28080 h 121700"/>
              <a:gd name="connsiteX139" fmla="*/ 11296 w 149666"/>
              <a:gd name="connsiteY139" fmla="*/ 27175 h 121700"/>
              <a:gd name="connsiteX140" fmla="*/ 11249 w 149666"/>
              <a:gd name="connsiteY140" fmla="*/ 26432 h 121700"/>
              <a:gd name="connsiteX141" fmla="*/ 10277 w 149666"/>
              <a:gd name="connsiteY141" fmla="*/ 25451 h 121700"/>
              <a:gd name="connsiteX142" fmla="*/ 8477 w 149666"/>
              <a:gd name="connsiteY142" fmla="*/ 24736 h 121700"/>
              <a:gd name="connsiteX143" fmla="*/ 6820 w 149666"/>
              <a:gd name="connsiteY143" fmla="*/ 22955 h 121700"/>
              <a:gd name="connsiteX144" fmla="*/ 6248 w 149666"/>
              <a:gd name="connsiteY144" fmla="*/ 21355 h 121700"/>
              <a:gd name="connsiteX145" fmla="*/ 12011 w 149666"/>
              <a:gd name="connsiteY145" fmla="*/ 16669 h 121700"/>
              <a:gd name="connsiteX146" fmla="*/ 13716 w 149666"/>
              <a:gd name="connsiteY146" fmla="*/ 15726 h 121700"/>
              <a:gd name="connsiteX147" fmla="*/ 17488 w 149666"/>
              <a:gd name="connsiteY147" fmla="*/ 16593 h 121700"/>
              <a:gd name="connsiteX148" fmla="*/ 25327 w 149666"/>
              <a:gd name="connsiteY148" fmla="*/ 19707 h 121700"/>
              <a:gd name="connsiteX149" fmla="*/ 24793 w 149666"/>
              <a:gd name="connsiteY149" fmla="*/ 21431 h 121700"/>
              <a:gd name="connsiteX150" fmla="*/ 25584 w 149666"/>
              <a:gd name="connsiteY150" fmla="*/ 22403 h 121700"/>
              <a:gd name="connsiteX151" fmla="*/ 27384 w 149666"/>
              <a:gd name="connsiteY151" fmla="*/ 23717 h 121700"/>
              <a:gd name="connsiteX152" fmla="*/ 30842 w 149666"/>
              <a:gd name="connsiteY152" fmla="*/ 25051 h 121700"/>
              <a:gd name="connsiteX153" fmla="*/ 33766 w 149666"/>
              <a:gd name="connsiteY153" fmla="*/ 25737 h 121700"/>
              <a:gd name="connsiteX154" fmla="*/ 35243 w 149666"/>
              <a:gd name="connsiteY154" fmla="*/ 25146 h 121700"/>
              <a:gd name="connsiteX155" fmla="*/ 37490 w 149666"/>
              <a:gd name="connsiteY155" fmla="*/ 24651 h 121700"/>
              <a:gd name="connsiteX156" fmla="*/ 40414 w 149666"/>
              <a:gd name="connsiteY156" fmla="*/ 26194 h 121700"/>
              <a:gd name="connsiteX157" fmla="*/ 43110 w 149666"/>
              <a:gd name="connsiteY157" fmla="*/ 28146 h 121700"/>
              <a:gd name="connsiteX158" fmla="*/ 44453 w 149666"/>
              <a:gd name="connsiteY158" fmla="*/ 28937 h 121700"/>
              <a:gd name="connsiteX159" fmla="*/ 45177 w 149666"/>
              <a:gd name="connsiteY159" fmla="*/ 29175 h 121700"/>
              <a:gd name="connsiteX160" fmla="*/ 47225 w 149666"/>
              <a:gd name="connsiteY160" fmla="*/ 28527 h 121700"/>
              <a:gd name="connsiteX161" fmla="*/ 49682 w 149666"/>
              <a:gd name="connsiteY161" fmla="*/ 26013 h 121700"/>
              <a:gd name="connsiteX162" fmla="*/ 50654 w 149666"/>
              <a:gd name="connsiteY162" fmla="*/ 22974 h 121700"/>
              <a:gd name="connsiteX163" fmla="*/ 50921 w 149666"/>
              <a:gd name="connsiteY163" fmla="*/ 21507 h 121700"/>
              <a:gd name="connsiteX164" fmla="*/ 49492 w 149666"/>
              <a:gd name="connsiteY164" fmla="*/ 19488 h 121700"/>
              <a:gd name="connsiteX165" fmla="*/ 46539 w 149666"/>
              <a:gd name="connsiteY165" fmla="*/ 17297 h 121700"/>
              <a:gd name="connsiteX166" fmla="*/ 43234 w 149666"/>
              <a:gd name="connsiteY166" fmla="*/ 15373 h 121700"/>
              <a:gd name="connsiteX167" fmla="*/ 41110 w 149666"/>
              <a:gd name="connsiteY167" fmla="*/ 13668 h 121700"/>
              <a:gd name="connsiteX168" fmla="*/ 39748 w 149666"/>
              <a:gd name="connsiteY168" fmla="*/ 10306 h 121700"/>
              <a:gd name="connsiteX169" fmla="*/ 38376 w 149666"/>
              <a:gd name="connsiteY169" fmla="*/ 9935 h 121700"/>
              <a:gd name="connsiteX170" fmla="*/ 38033 w 149666"/>
              <a:gd name="connsiteY170" fmla="*/ 9496 h 121700"/>
              <a:gd name="connsiteX171" fmla="*/ 37805 w 149666"/>
              <a:gd name="connsiteY171" fmla="*/ 8344 h 121700"/>
              <a:gd name="connsiteX172" fmla="*/ 37862 w 149666"/>
              <a:gd name="connsiteY172" fmla="*/ 6743 h 121700"/>
              <a:gd name="connsiteX173" fmla="*/ 38328 w 149666"/>
              <a:gd name="connsiteY173" fmla="*/ 5505 h 121700"/>
              <a:gd name="connsiteX174" fmla="*/ 39671 w 149666"/>
              <a:gd name="connsiteY174" fmla="*/ 4972 h 121700"/>
              <a:gd name="connsiteX175" fmla="*/ 41024 w 149666"/>
              <a:gd name="connsiteY175" fmla="*/ 4781 h 121700"/>
              <a:gd name="connsiteX176" fmla="*/ 42243 w 149666"/>
              <a:gd name="connsiteY176" fmla="*/ 3600 h 121700"/>
              <a:gd name="connsiteX177" fmla="*/ 43777 w 149666"/>
              <a:gd name="connsiteY177" fmla="*/ 1286 h 121700"/>
              <a:gd name="connsiteX178" fmla="*/ 44425 w 149666"/>
              <a:gd name="connsiteY178" fmla="*/ 0 h 121700"/>
              <a:gd name="connsiteX179" fmla="*/ 47301 w 149666"/>
              <a:gd name="connsiteY179" fmla="*/ 733 h 121700"/>
              <a:gd name="connsiteX180" fmla="*/ 47691 w 149666"/>
              <a:gd name="connsiteY180" fmla="*/ 2810 h 121700"/>
              <a:gd name="connsiteX181" fmla="*/ 48206 w 149666"/>
              <a:gd name="connsiteY181" fmla="*/ 3248 h 121700"/>
              <a:gd name="connsiteX182" fmla="*/ 49396 w 149666"/>
              <a:gd name="connsiteY182" fmla="*/ 3000 h 121700"/>
              <a:gd name="connsiteX183" fmla="*/ 51378 w 149666"/>
              <a:gd name="connsiteY183" fmla="*/ 2134 h 121700"/>
              <a:gd name="connsiteX184" fmla="*/ 52959 w 149666"/>
              <a:gd name="connsiteY184" fmla="*/ 2800 h 121700"/>
              <a:gd name="connsiteX185" fmla="*/ 54997 w 149666"/>
              <a:gd name="connsiteY185" fmla="*/ 5267 h 121700"/>
              <a:gd name="connsiteX186" fmla="*/ 57807 w 149666"/>
              <a:gd name="connsiteY186" fmla="*/ 7868 h 121700"/>
              <a:gd name="connsiteX187" fmla="*/ 59331 w 149666"/>
              <a:gd name="connsiteY187" fmla="*/ 9620 h 121700"/>
              <a:gd name="connsiteX188" fmla="*/ 59931 w 149666"/>
              <a:gd name="connsiteY188" fmla="*/ 10820 h 121700"/>
              <a:gd name="connsiteX189" fmla="*/ 61370 w 149666"/>
              <a:gd name="connsiteY189" fmla="*/ 11992 h 121700"/>
              <a:gd name="connsiteX190" fmla="*/ 63475 w 149666"/>
              <a:gd name="connsiteY190" fmla="*/ 13363 h 121700"/>
              <a:gd name="connsiteX191" fmla="*/ 65151 w 149666"/>
              <a:gd name="connsiteY191" fmla="*/ 15516 h 121700"/>
              <a:gd name="connsiteX192" fmla="*/ 66647 w 149666"/>
              <a:gd name="connsiteY192" fmla="*/ 20507 h 121700"/>
              <a:gd name="connsiteX193" fmla="*/ 68161 w 149666"/>
              <a:gd name="connsiteY193" fmla="*/ 21660 h 121700"/>
              <a:gd name="connsiteX194" fmla="*/ 73580 w 149666"/>
              <a:gd name="connsiteY194" fmla="*/ 23555 h 121700"/>
              <a:gd name="connsiteX195" fmla="*/ 75486 w 149666"/>
              <a:gd name="connsiteY195" fmla="*/ 23946 h 121700"/>
              <a:gd name="connsiteX196" fmla="*/ 80810 w 149666"/>
              <a:gd name="connsiteY196" fmla="*/ 24612 h 121700"/>
              <a:gd name="connsiteX197" fmla="*/ 82686 w 149666"/>
              <a:gd name="connsiteY197" fmla="*/ 24136 h 121700"/>
              <a:gd name="connsiteX198" fmla="*/ 85430 w 149666"/>
              <a:gd name="connsiteY198" fmla="*/ 19840 h 121700"/>
              <a:gd name="connsiteX199" fmla="*/ 87896 w 149666"/>
              <a:gd name="connsiteY199" fmla="*/ 15411 h 121700"/>
              <a:gd name="connsiteX200" fmla="*/ 90201 w 149666"/>
              <a:gd name="connsiteY200" fmla="*/ 14487 h 121700"/>
              <a:gd name="connsiteX201" fmla="*/ 94364 w 149666"/>
              <a:gd name="connsiteY201" fmla="*/ 12344 h 121700"/>
              <a:gd name="connsiteX202" fmla="*/ 96860 w 149666"/>
              <a:gd name="connsiteY202" fmla="*/ 10315 h 121700"/>
              <a:gd name="connsiteX203" fmla="*/ 97907 w 149666"/>
              <a:gd name="connsiteY203" fmla="*/ 8125 h 121700"/>
              <a:gd name="connsiteX204" fmla="*/ 100260 w 149666"/>
              <a:gd name="connsiteY204" fmla="*/ 3991 h 121700"/>
              <a:gd name="connsiteX205" fmla="*/ 101717 w 149666"/>
              <a:gd name="connsiteY205" fmla="*/ 1676 h 121700"/>
              <a:gd name="connsiteX206" fmla="*/ 20974 w 149666"/>
              <a:gd name="connsiteY206" fmla="*/ 45177 h 121700"/>
              <a:gd name="connsiteX207" fmla="*/ 21241 w 149666"/>
              <a:gd name="connsiteY207" fmla="*/ 44015 h 121700"/>
              <a:gd name="connsiteX208" fmla="*/ 20488 w 149666"/>
              <a:gd name="connsiteY208" fmla="*/ 43491 h 121700"/>
              <a:gd name="connsiteX209" fmla="*/ 19698 w 149666"/>
              <a:gd name="connsiteY209" fmla="*/ 43462 h 121700"/>
              <a:gd name="connsiteX210" fmla="*/ 19012 w 149666"/>
              <a:gd name="connsiteY210" fmla="*/ 44044 h 121700"/>
              <a:gd name="connsiteX211" fmla="*/ 19012 w 149666"/>
              <a:gd name="connsiteY211" fmla="*/ 45491 h 121700"/>
              <a:gd name="connsiteX212" fmla="*/ 19964 w 149666"/>
              <a:gd name="connsiteY212" fmla="*/ 45748 h 121700"/>
              <a:gd name="connsiteX213" fmla="*/ 20974 w 149666"/>
              <a:gd name="connsiteY213" fmla="*/ 45177 h 121700"/>
              <a:gd name="connsiteX214" fmla="*/ 6839 w 149666"/>
              <a:gd name="connsiteY214" fmla="*/ 30709 h 121700"/>
              <a:gd name="connsiteX215" fmla="*/ 6258 w 149666"/>
              <a:gd name="connsiteY215" fmla="*/ 31109 h 121700"/>
              <a:gd name="connsiteX216" fmla="*/ 5372 w 149666"/>
              <a:gd name="connsiteY216" fmla="*/ 30709 h 121700"/>
              <a:gd name="connsiteX217" fmla="*/ 5106 w 149666"/>
              <a:gd name="connsiteY217" fmla="*/ 29813 h 121700"/>
              <a:gd name="connsiteX218" fmla="*/ 5172 w 149666"/>
              <a:gd name="connsiteY218" fmla="*/ 28870 h 121700"/>
              <a:gd name="connsiteX219" fmla="*/ 6048 w 149666"/>
              <a:gd name="connsiteY219" fmla="*/ 28651 h 121700"/>
              <a:gd name="connsiteX220" fmla="*/ 6762 w 149666"/>
              <a:gd name="connsiteY220" fmla="*/ 28918 h 121700"/>
              <a:gd name="connsiteX221" fmla="*/ 6962 w 149666"/>
              <a:gd name="connsiteY221" fmla="*/ 29766 h 121700"/>
              <a:gd name="connsiteX222" fmla="*/ 6839 w 149666"/>
              <a:gd name="connsiteY222" fmla="*/ 30709 h 121700"/>
              <a:gd name="connsiteX223" fmla="*/ 35995 w 149666"/>
              <a:gd name="connsiteY223" fmla="*/ 105375 h 121700"/>
              <a:gd name="connsiteX224" fmla="*/ 30842 w 149666"/>
              <a:gd name="connsiteY224" fmla="*/ 104346 h 121700"/>
              <a:gd name="connsiteX225" fmla="*/ 21574 w 149666"/>
              <a:gd name="connsiteY225" fmla="*/ 102127 h 121700"/>
              <a:gd name="connsiteX226" fmla="*/ 19022 w 149666"/>
              <a:gd name="connsiteY226" fmla="*/ 100984 h 121700"/>
              <a:gd name="connsiteX227" fmla="*/ 16611 w 149666"/>
              <a:gd name="connsiteY227" fmla="*/ 97907 h 121700"/>
              <a:gd name="connsiteX228" fmla="*/ 15173 w 149666"/>
              <a:gd name="connsiteY228" fmla="*/ 96421 h 121700"/>
              <a:gd name="connsiteX229" fmla="*/ 13049 w 149666"/>
              <a:gd name="connsiteY229" fmla="*/ 94517 h 121700"/>
              <a:gd name="connsiteX230" fmla="*/ 11296 w 149666"/>
              <a:gd name="connsiteY230" fmla="*/ 93793 h 121700"/>
              <a:gd name="connsiteX231" fmla="*/ 9973 w 149666"/>
              <a:gd name="connsiteY231" fmla="*/ 92459 h 121700"/>
              <a:gd name="connsiteX232" fmla="*/ 9220 w 149666"/>
              <a:gd name="connsiteY232" fmla="*/ 90488 h 121700"/>
              <a:gd name="connsiteX233" fmla="*/ 8106 w 149666"/>
              <a:gd name="connsiteY233" fmla="*/ 88716 h 121700"/>
              <a:gd name="connsiteX234" fmla="*/ 6201 w 149666"/>
              <a:gd name="connsiteY234" fmla="*/ 86630 h 121700"/>
              <a:gd name="connsiteX235" fmla="*/ 1867 w 149666"/>
              <a:gd name="connsiteY235" fmla="*/ 79534 h 121700"/>
              <a:gd name="connsiteX236" fmla="*/ 1305 w 149666"/>
              <a:gd name="connsiteY236" fmla="*/ 78791 h 121700"/>
              <a:gd name="connsiteX237" fmla="*/ 400 w 149666"/>
              <a:gd name="connsiteY237" fmla="*/ 77610 h 121700"/>
              <a:gd name="connsiteX238" fmla="*/ 0 w 149666"/>
              <a:gd name="connsiteY238" fmla="*/ 76952 h 121700"/>
              <a:gd name="connsiteX239" fmla="*/ 2638 w 149666"/>
              <a:gd name="connsiteY239" fmla="*/ 76410 h 121700"/>
              <a:gd name="connsiteX240" fmla="*/ 7029 w 149666"/>
              <a:gd name="connsiteY240" fmla="*/ 74819 h 121700"/>
              <a:gd name="connsiteX241" fmla="*/ 8230 w 149666"/>
              <a:gd name="connsiteY241" fmla="*/ 75590 h 121700"/>
              <a:gd name="connsiteX242" fmla="*/ 9515 w 149666"/>
              <a:gd name="connsiteY242" fmla="*/ 77200 h 121700"/>
              <a:gd name="connsiteX243" fmla="*/ 10163 w 149666"/>
              <a:gd name="connsiteY243" fmla="*/ 78581 h 121700"/>
              <a:gd name="connsiteX244" fmla="*/ 10277 w 149666"/>
              <a:gd name="connsiteY244" fmla="*/ 81134 h 121700"/>
              <a:gd name="connsiteX245" fmla="*/ 10801 w 149666"/>
              <a:gd name="connsiteY245" fmla="*/ 81544 h 121700"/>
              <a:gd name="connsiteX246" fmla="*/ 12945 w 149666"/>
              <a:gd name="connsiteY246" fmla="*/ 80686 h 121700"/>
              <a:gd name="connsiteX247" fmla="*/ 13906 w 149666"/>
              <a:gd name="connsiteY247" fmla="*/ 81715 h 121700"/>
              <a:gd name="connsiteX248" fmla="*/ 15554 w 149666"/>
              <a:gd name="connsiteY248" fmla="*/ 82943 h 121700"/>
              <a:gd name="connsiteX249" fmla="*/ 18412 w 149666"/>
              <a:gd name="connsiteY249" fmla="*/ 84163 h 121700"/>
              <a:gd name="connsiteX250" fmla="*/ 22527 w 149666"/>
              <a:gd name="connsiteY250" fmla="*/ 82248 h 121700"/>
              <a:gd name="connsiteX251" fmla="*/ 24574 w 149666"/>
              <a:gd name="connsiteY251" fmla="*/ 81753 h 121700"/>
              <a:gd name="connsiteX252" fmla="*/ 26260 w 149666"/>
              <a:gd name="connsiteY252" fmla="*/ 81791 h 121700"/>
              <a:gd name="connsiteX253" fmla="*/ 27175 w 149666"/>
              <a:gd name="connsiteY253" fmla="*/ 82391 h 121700"/>
              <a:gd name="connsiteX254" fmla="*/ 27498 w 149666"/>
              <a:gd name="connsiteY254" fmla="*/ 84372 h 121700"/>
              <a:gd name="connsiteX255" fmla="*/ 27165 w 149666"/>
              <a:gd name="connsiteY255" fmla="*/ 86820 h 121700"/>
              <a:gd name="connsiteX256" fmla="*/ 26689 w 149666"/>
              <a:gd name="connsiteY256" fmla="*/ 88163 h 121700"/>
              <a:gd name="connsiteX257" fmla="*/ 27556 w 149666"/>
              <a:gd name="connsiteY257" fmla="*/ 89135 h 121700"/>
              <a:gd name="connsiteX258" fmla="*/ 30928 w 149666"/>
              <a:gd name="connsiteY258" fmla="*/ 91487 h 121700"/>
              <a:gd name="connsiteX259" fmla="*/ 32328 w 149666"/>
              <a:gd name="connsiteY259" fmla="*/ 92793 h 121700"/>
              <a:gd name="connsiteX260" fmla="*/ 31652 w 149666"/>
              <a:gd name="connsiteY260" fmla="*/ 95050 h 121700"/>
              <a:gd name="connsiteX261" fmla="*/ 34166 w 149666"/>
              <a:gd name="connsiteY261" fmla="*/ 100565 h 121700"/>
              <a:gd name="connsiteX262" fmla="*/ 35014 w 149666"/>
              <a:gd name="connsiteY262" fmla="*/ 102708 h 121700"/>
              <a:gd name="connsiteX263" fmla="*/ 35995 w 149666"/>
              <a:gd name="connsiteY263" fmla="*/ 105375 h 12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</a:cxnLst>
            <a:rect l="l" t="t" r="r" b="b"/>
            <a:pathLst>
              <a:path w="149666" h="121700">
                <a:moveTo>
                  <a:pt x="101717" y="1676"/>
                </a:moveTo>
                <a:lnTo>
                  <a:pt x="104175" y="3743"/>
                </a:lnTo>
                <a:lnTo>
                  <a:pt x="108432" y="9344"/>
                </a:lnTo>
                <a:lnTo>
                  <a:pt x="114500" y="18431"/>
                </a:lnTo>
                <a:lnTo>
                  <a:pt x="115986" y="21002"/>
                </a:lnTo>
                <a:lnTo>
                  <a:pt x="116967" y="23974"/>
                </a:lnTo>
                <a:lnTo>
                  <a:pt x="117814" y="27565"/>
                </a:lnTo>
                <a:lnTo>
                  <a:pt x="119205" y="30737"/>
                </a:lnTo>
                <a:lnTo>
                  <a:pt x="125359" y="38710"/>
                </a:lnTo>
                <a:lnTo>
                  <a:pt x="128016" y="41653"/>
                </a:lnTo>
                <a:lnTo>
                  <a:pt x="132349" y="45444"/>
                </a:lnTo>
                <a:lnTo>
                  <a:pt x="133893" y="46291"/>
                </a:lnTo>
                <a:lnTo>
                  <a:pt x="135912" y="46529"/>
                </a:lnTo>
                <a:lnTo>
                  <a:pt x="139636" y="46539"/>
                </a:lnTo>
                <a:lnTo>
                  <a:pt x="143065" y="48025"/>
                </a:lnTo>
                <a:lnTo>
                  <a:pt x="144761" y="49063"/>
                </a:lnTo>
                <a:lnTo>
                  <a:pt x="146513" y="50568"/>
                </a:lnTo>
                <a:lnTo>
                  <a:pt x="148085" y="52311"/>
                </a:lnTo>
                <a:lnTo>
                  <a:pt x="149666" y="56940"/>
                </a:lnTo>
                <a:lnTo>
                  <a:pt x="143713" y="55416"/>
                </a:lnTo>
                <a:lnTo>
                  <a:pt x="137713" y="55654"/>
                </a:lnTo>
                <a:lnTo>
                  <a:pt x="134331" y="56645"/>
                </a:lnTo>
                <a:lnTo>
                  <a:pt x="131035" y="58007"/>
                </a:lnTo>
                <a:lnTo>
                  <a:pt x="127882" y="59922"/>
                </a:lnTo>
                <a:lnTo>
                  <a:pt x="125911" y="63646"/>
                </a:lnTo>
                <a:lnTo>
                  <a:pt x="124253" y="72237"/>
                </a:lnTo>
                <a:lnTo>
                  <a:pt x="121825" y="80248"/>
                </a:lnTo>
                <a:lnTo>
                  <a:pt x="121911" y="83944"/>
                </a:lnTo>
                <a:lnTo>
                  <a:pt x="122967" y="87497"/>
                </a:lnTo>
                <a:lnTo>
                  <a:pt x="122844" y="89173"/>
                </a:lnTo>
                <a:lnTo>
                  <a:pt x="121739" y="89887"/>
                </a:lnTo>
                <a:lnTo>
                  <a:pt x="120348" y="91392"/>
                </a:lnTo>
                <a:lnTo>
                  <a:pt x="118491" y="98688"/>
                </a:lnTo>
                <a:lnTo>
                  <a:pt x="117567" y="100146"/>
                </a:lnTo>
                <a:lnTo>
                  <a:pt x="116376" y="101051"/>
                </a:lnTo>
                <a:lnTo>
                  <a:pt x="116052" y="100193"/>
                </a:lnTo>
                <a:lnTo>
                  <a:pt x="116128" y="98279"/>
                </a:lnTo>
                <a:lnTo>
                  <a:pt x="113509" y="96593"/>
                </a:lnTo>
                <a:lnTo>
                  <a:pt x="112128" y="98488"/>
                </a:lnTo>
                <a:lnTo>
                  <a:pt x="111166" y="102498"/>
                </a:lnTo>
                <a:lnTo>
                  <a:pt x="109251" y="106699"/>
                </a:lnTo>
                <a:lnTo>
                  <a:pt x="109156" y="107499"/>
                </a:lnTo>
                <a:lnTo>
                  <a:pt x="109633" y="120444"/>
                </a:lnTo>
                <a:lnTo>
                  <a:pt x="108871" y="120386"/>
                </a:lnTo>
                <a:lnTo>
                  <a:pt x="103394" y="121701"/>
                </a:lnTo>
                <a:lnTo>
                  <a:pt x="102251" y="121282"/>
                </a:lnTo>
                <a:lnTo>
                  <a:pt x="97564" y="115319"/>
                </a:lnTo>
                <a:lnTo>
                  <a:pt x="96593" y="114662"/>
                </a:lnTo>
                <a:lnTo>
                  <a:pt x="94573" y="114395"/>
                </a:lnTo>
                <a:lnTo>
                  <a:pt x="93383" y="113414"/>
                </a:lnTo>
                <a:lnTo>
                  <a:pt x="92421" y="111814"/>
                </a:lnTo>
                <a:lnTo>
                  <a:pt x="91868" y="110623"/>
                </a:lnTo>
                <a:lnTo>
                  <a:pt x="87020" y="107385"/>
                </a:lnTo>
                <a:lnTo>
                  <a:pt x="86306" y="106194"/>
                </a:lnTo>
                <a:lnTo>
                  <a:pt x="86201" y="105146"/>
                </a:lnTo>
                <a:lnTo>
                  <a:pt x="86916" y="104204"/>
                </a:lnTo>
                <a:lnTo>
                  <a:pt x="87735" y="103413"/>
                </a:lnTo>
                <a:lnTo>
                  <a:pt x="90106" y="102603"/>
                </a:lnTo>
                <a:lnTo>
                  <a:pt x="92869" y="101908"/>
                </a:lnTo>
                <a:lnTo>
                  <a:pt x="93754" y="101403"/>
                </a:lnTo>
                <a:lnTo>
                  <a:pt x="94202" y="100536"/>
                </a:lnTo>
                <a:lnTo>
                  <a:pt x="94173" y="99146"/>
                </a:lnTo>
                <a:lnTo>
                  <a:pt x="93726" y="97774"/>
                </a:lnTo>
                <a:lnTo>
                  <a:pt x="89754" y="95288"/>
                </a:lnTo>
                <a:lnTo>
                  <a:pt x="89315" y="94212"/>
                </a:lnTo>
                <a:lnTo>
                  <a:pt x="89192" y="92897"/>
                </a:lnTo>
                <a:lnTo>
                  <a:pt x="89411" y="91516"/>
                </a:lnTo>
                <a:lnTo>
                  <a:pt x="90030" y="90440"/>
                </a:lnTo>
                <a:lnTo>
                  <a:pt x="93269" y="88973"/>
                </a:lnTo>
                <a:lnTo>
                  <a:pt x="95002" y="87449"/>
                </a:lnTo>
                <a:lnTo>
                  <a:pt x="93926" y="85753"/>
                </a:lnTo>
                <a:lnTo>
                  <a:pt x="90430" y="81877"/>
                </a:lnTo>
                <a:lnTo>
                  <a:pt x="86277" y="77610"/>
                </a:lnTo>
                <a:lnTo>
                  <a:pt x="83505" y="77571"/>
                </a:lnTo>
                <a:lnTo>
                  <a:pt x="80315" y="78829"/>
                </a:lnTo>
                <a:lnTo>
                  <a:pt x="75209" y="82467"/>
                </a:lnTo>
                <a:lnTo>
                  <a:pt x="72390" y="84020"/>
                </a:lnTo>
                <a:lnTo>
                  <a:pt x="68704" y="86592"/>
                </a:lnTo>
                <a:lnTo>
                  <a:pt x="64694" y="89449"/>
                </a:lnTo>
                <a:lnTo>
                  <a:pt x="61407" y="92478"/>
                </a:lnTo>
                <a:lnTo>
                  <a:pt x="59360" y="94983"/>
                </a:lnTo>
                <a:lnTo>
                  <a:pt x="55721" y="96069"/>
                </a:lnTo>
                <a:lnTo>
                  <a:pt x="53864" y="98165"/>
                </a:lnTo>
                <a:lnTo>
                  <a:pt x="47758" y="104432"/>
                </a:lnTo>
                <a:lnTo>
                  <a:pt x="46044" y="104356"/>
                </a:lnTo>
                <a:lnTo>
                  <a:pt x="45939" y="101241"/>
                </a:lnTo>
                <a:lnTo>
                  <a:pt x="46025" y="98774"/>
                </a:lnTo>
                <a:lnTo>
                  <a:pt x="45634" y="97355"/>
                </a:lnTo>
                <a:lnTo>
                  <a:pt x="43653" y="95402"/>
                </a:lnTo>
                <a:lnTo>
                  <a:pt x="43624" y="94564"/>
                </a:lnTo>
                <a:lnTo>
                  <a:pt x="44158" y="94040"/>
                </a:lnTo>
                <a:lnTo>
                  <a:pt x="45672" y="94355"/>
                </a:lnTo>
                <a:lnTo>
                  <a:pt x="47625" y="94240"/>
                </a:lnTo>
                <a:lnTo>
                  <a:pt x="48558" y="93469"/>
                </a:lnTo>
                <a:lnTo>
                  <a:pt x="46472" y="90897"/>
                </a:lnTo>
                <a:lnTo>
                  <a:pt x="44615" y="89173"/>
                </a:lnTo>
                <a:lnTo>
                  <a:pt x="43043" y="88011"/>
                </a:lnTo>
                <a:lnTo>
                  <a:pt x="42691" y="87316"/>
                </a:lnTo>
                <a:lnTo>
                  <a:pt x="42691" y="86820"/>
                </a:lnTo>
                <a:lnTo>
                  <a:pt x="43024" y="86230"/>
                </a:lnTo>
                <a:lnTo>
                  <a:pt x="45711" y="84811"/>
                </a:lnTo>
                <a:lnTo>
                  <a:pt x="45977" y="83506"/>
                </a:lnTo>
                <a:lnTo>
                  <a:pt x="45796" y="82048"/>
                </a:lnTo>
                <a:lnTo>
                  <a:pt x="41529" y="79896"/>
                </a:lnTo>
                <a:lnTo>
                  <a:pt x="38338" y="80686"/>
                </a:lnTo>
                <a:lnTo>
                  <a:pt x="35471" y="78267"/>
                </a:lnTo>
                <a:lnTo>
                  <a:pt x="33633" y="76400"/>
                </a:lnTo>
                <a:lnTo>
                  <a:pt x="31337" y="74390"/>
                </a:lnTo>
                <a:lnTo>
                  <a:pt x="29289" y="73285"/>
                </a:lnTo>
                <a:lnTo>
                  <a:pt x="27318" y="70761"/>
                </a:lnTo>
                <a:lnTo>
                  <a:pt x="23898" y="68161"/>
                </a:lnTo>
                <a:lnTo>
                  <a:pt x="21707" y="67418"/>
                </a:lnTo>
                <a:lnTo>
                  <a:pt x="21736" y="67018"/>
                </a:lnTo>
                <a:lnTo>
                  <a:pt x="22136" y="66542"/>
                </a:lnTo>
                <a:lnTo>
                  <a:pt x="23050" y="66142"/>
                </a:lnTo>
                <a:lnTo>
                  <a:pt x="29146" y="66246"/>
                </a:lnTo>
                <a:lnTo>
                  <a:pt x="29889" y="65780"/>
                </a:lnTo>
                <a:lnTo>
                  <a:pt x="30270" y="64656"/>
                </a:lnTo>
                <a:lnTo>
                  <a:pt x="31099" y="62998"/>
                </a:lnTo>
                <a:lnTo>
                  <a:pt x="32071" y="60560"/>
                </a:lnTo>
                <a:lnTo>
                  <a:pt x="31995" y="58503"/>
                </a:lnTo>
                <a:lnTo>
                  <a:pt x="25870" y="55178"/>
                </a:lnTo>
                <a:lnTo>
                  <a:pt x="21431" y="52111"/>
                </a:lnTo>
                <a:lnTo>
                  <a:pt x="18355" y="48073"/>
                </a:lnTo>
                <a:lnTo>
                  <a:pt x="16269" y="44367"/>
                </a:lnTo>
                <a:lnTo>
                  <a:pt x="16345" y="43119"/>
                </a:lnTo>
                <a:lnTo>
                  <a:pt x="16945" y="41938"/>
                </a:lnTo>
                <a:lnTo>
                  <a:pt x="21707" y="38519"/>
                </a:lnTo>
                <a:lnTo>
                  <a:pt x="22031" y="37633"/>
                </a:lnTo>
                <a:lnTo>
                  <a:pt x="21927" y="37033"/>
                </a:lnTo>
                <a:lnTo>
                  <a:pt x="20221" y="35280"/>
                </a:lnTo>
                <a:lnTo>
                  <a:pt x="18088" y="33471"/>
                </a:lnTo>
                <a:lnTo>
                  <a:pt x="17421" y="32137"/>
                </a:lnTo>
                <a:lnTo>
                  <a:pt x="16078" y="31461"/>
                </a:lnTo>
                <a:lnTo>
                  <a:pt x="13525" y="31413"/>
                </a:lnTo>
                <a:lnTo>
                  <a:pt x="9049" y="29185"/>
                </a:lnTo>
                <a:lnTo>
                  <a:pt x="8096" y="28965"/>
                </a:lnTo>
                <a:lnTo>
                  <a:pt x="7887" y="28527"/>
                </a:lnTo>
                <a:lnTo>
                  <a:pt x="8106" y="28080"/>
                </a:lnTo>
                <a:lnTo>
                  <a:pt x="11296" y="27175"/>
                </a:lnTo>
                <a:lnTo>
                  <a:pt x="11249" y="26432"/>
                </a:lnTo>
                <a:lnTo>
                  <a:pt x="10277" y="25451"/>
                </a:lnTo>
                <a:lnTo>
                  <a:pt x="8477" y="24736"/>
                </a:lnTo>
                <a:lnTo>
                  <a:pt x="6820" y="22955"/>
                </a:lnTo>
                <a:lnTo>
                  <a:pt x="6248" y="21355"/>
                </a:lnTo>
                <a:lnTo>
                  <a:pt x="12011" y="16669"/>
                </a:lnTo>
                <a:lnTo>
                  <a:pt x="13716" y="15726"/>
                </a:lnTo>
                <a:lnTo>
                  <a:pt x="17488" y="16593"/>
                </a:lnTo>
                <a:lnTo>
                  <a:pt x="25327" y="19707"/>
                </a:lnTo>
                <a:lnTo>
                  <a:pt x="24793" y="21431"/>
                </a:lnTo>
                <a:lnTo>
                  <a:pt x="25584" y="22403"/>
                </a:lnTo>
                <a:lnTo>
                  <a:pt x="27384" y="23717"/>
                </a:lnTo>
                <a:lnTo>
                  <a:pt x="30842" y="25051"/>
                </a:lnTo>
                <a:lnTo>
                  <a:pt x="33766" y="25737"/>
                </a:lnTo>
                <a:lnTo>
                  <a:pt x="35243" y="25146"/>
                </a:lnTo>
                <a:lnTo>
                  <a:pt x="37490" y="24651"/>
                </a:lnTo>
                <a:lnTo>
                  <a:pt x="40414" y="26194"/>
                </a:lnTo>
                <a:lnTo>
                  <a:pt x="43110" y="28146"/>
                </a:lnTo>
                <a:lnTo>
                  <a:pt x="44453" y="28937"/>
                </a:lnTo>
                <a:lnTo>
                  <a:pt x="45177" y="29175"/>
                </a:lnTo>
                <a:lnTo>
                  <a:pt x="47225" y="28527"/>
                </a:lnTo>
                <a:lnTo>
                  <a:pt x="49682" y="26013"/>
                </a:lnTo>
                <a:lnTo>
                  <a:pt x="50654" y="22974"/>
                </a:lnTo>
                <a:lnTo>
                  <a:pt x="50921" y="21507"/>
                </a:lnTo>
                <a:lnTo>
                  <a:pt x="49492" y="19488"/>
                </a:lnTo>
                <a:lnTo>
                  <a:pt x="46539" y="17297"/>
                </a:lnTo>
                <a:lnTo>
                  <a:pt x="43234" y="15373"/>
                </a:lnTo>
                <a:lnTo>
                  <a:pt x="41110" y="13668"/>
                </a:lnTo>
                <a:lnTo>
                  <a:pt x="39748" y="10306"/>
                </a:lnTo>
                <a:lnTo>
                  <a:pt x="38376" y="9935"/>
                </a:lnTo>
                <a:lnTo>
                  <a:pt x="38033" y="9496"/>
                </a:lnTo>
                <a:lnTo>
                  <a:pt x="37805" y="8344"/>
                </a:lnTo>
                <a:lnTo>
                  <a:pt x="37862" y="6743"/>
                </a:lnTo>
                <a:lnTo>
                  <a:pt x="38328" y="5505"/>
                </a:lnTo>
                <a:lnTo>
                  <a:pt x="39671" y="4972"/>
                </a:lnTo>
                <a:lnTo>
                  <a:pt x="41024" y="4781"/>
                </a:lnTo>
                <a:lnTo>
                  <a:pt x="42243" y="3600"/>
                </a:lnTo>
                <a:lnTo>
                  <a:pt x="43777" y="1286"/>
                </a:lnTo>
                <a:lnTo>
                  <a:pt x="44425" y="0"/>
                </a:lnTo>
                <a:lnTo>
                  <a:pt x="47301" y="733"/>
                </a:lnTo>
                <a:lnTo>
                  <a:pt x="47691" y="2810"/>
                </a:lnTo>
                <a:lnTo>
                  <a:pt x="48206" y="3248"/>
                </a:lnTo>
                <a:lnTo>
                  <a:pt x="49396" y="3000"/>
                </a:lnTo>
                <a:lnTo>
                  <a:pt x="51378" y="2134"/>
                </a:lnTo>
                <a:lnTo>
                  <a:pt x="52959" y="2800"/>
                </a:lnTo>
                <a:lnTo>
                  <a:pt x="54997" y="5267"/>
                </a:lnTo>
                <a:lnTo>
                  <a:pt x="57807" y="7868"/>
                </a:lnTo>
                <a:lnTo>
                  <a:pt x="59331" y="9620"/>
                </a:lnTo>
                <a:lnTo>
                  <a:pt x="59931" y="10820"/>
                </a:lnTo>
                <a:lnTo>
                  <a:pt x="61370" y="11992"/>
                </a:lnTo>
                <a:lnTo>
                  <a:pt x="63475" y="13363"/>
                </a:lnTo>
                <a:lnTo>
                  <a:pt x="65151" y="15516"/>
                </a:lnTo>
                <a:lnTo>
                  <a:pt x="66647" y="20507"/>
                </a:lnTo>
                <a:lnTo>
                  <a:pt x="68161" y="21660"/>
                </a:lnTo>
                <a:lnTo>
                  <a:pt x="73580" y="23555"/>
                </a:lnTo>
                <a:lnTo>
                  <a:pt x="75486" y="23946"/>
                </a:lnTo>
                <a:lnTo>
                  <a:pt x="80810" y="24612"/>
                </a:lnTo>
                <a:lnTo>
                  <a:pt x="82686" y="24136"/>
                </a:lnTo>
                <a:lnTo>
                  <a:pt x="85430" y="19840"/>
                </a:lnTo>
                <a:lnTo>
                  <a:pt x="87896" y="15411"/>
                </a:lnTo>
                <a:lnTo>
                  <a:pt x="90201" y="14487"/>
                </a:lnTo>
                <a:lnTo>
                  <a:pt x="94364" y="12344"/>
                </a:lnTo>
                <a:lnTo>
                  <a:pt x="96860" y="10315"/>
                </a:lnTo>
                <a:lnTo>
                  <a:pt x="97907" y="8125"/>
                </a:lnTo>
                <a:lnTo>
                  <a:pt x="100260" y="3991"/>
                </a:lnTo>
                <a:lnTo>
                  <a:pt x="101717" y="1676"/>
                </a:lnTo>
                <a:close/>
                <a:moveTo>
                  <a:pt x="20974" y="45177"/>
                </a:moveTo>
                <a:lnTo>
                  <a:pt x="21241" y="44015"/>
                </a:lnTo>
                <a:lnTo>
                  <a:pt x="20488" y="43491"/>
                </a:lnTo>
                <a:lnTo>
                  <a:pt x="19698" y="43462"/>
                </a:lnTo>
                <a:lnTo>
                  <a:pt x="19012" y="44044"/>
                </a:lnTo>
                <a:lnTo>
                  <a:pt x="19012" y="45491"/>
                </a:lnTo>
                <a:lnTo>
                  <a:pt x="19964" y="45748"/>
                </a:lnTo>
                <a:lnTo>
                  <a:pt x="20974" y="45177"/>
                </a:lnTo>
                <a:close/>
                <a:moveTo>
                  <a:pt x="6839" y="30709"/>
                </a:moveTo>
                <a:lnTo>
                  <a:pt x="6258" y="31109"/>
                </a:lnTo>
                <a:lnTo>
                  <a:pt x="5372" y="30709"/>
                </a:lnTo>
                <a:lnTo>
                  <a:pt x="5106" y="29813"/>
                </a:lnTo>
                <a:lnTo>
                  <a:pt x="5172" y="28870"/>
                </a:lnTo>
                <a:lnTo>
                  <a:pt x="6048" y="28651"/>
                </a:lnTo>
                <a:lnTo>
                  <a:pt x="6762" y="28918"/>
                </a:lnTo>
                <a:lnTo>
                  <a:pt x="6962" y="29766"/>
                </a:lnTo>
                <a:lnTo>
                  <a:pt x="6839" y="30709"/>
                </a:lnTo>
                <a:close/>
                <a:moveTo>
                  <a:pt x="35995" y="105375"/>
                </a:moveTo>
                <a:lnTo>
                  <a:pt x="30842" y="104346"/>
                </a:lnTo>
                <a:lnTo>
                  <a:pt x="21574" y="102127"/>
                </a:lnTo>
                <a:lnTo>
                  <a:pt x="19022" y="100984"/>
                </a:lnTo>
                <a:lnTo>
                  <a:pt x="16611" y="97907"/>
                </a:lnTo>
                <a:lnTo>
                  <a:pt x="15173" y="96421"/>
                </a:lnTo>
                <a:lnTo>
                  <a:pt x="13049" y="94517"/>
                </a:lnTo>
                <a:lnTo>
                  <a:pt x="11296" y="93793"/>
                </a:lnTo>
                <a:lnTo>
                  <a:pt x="9973" y="92459"/>
                </a:lnTo>
                <a:lnTo>
                  <a:pt x="9220" y="90488"/>
                </a:lnTo>
                <a:lnTo>
                  <a:pt x="8106" y="88716"/>
                </a:lnTo>
                <a:lnTo>
                  <a:pt x="6201" y="86630"/>
                </a:lnTo>
                <a:lnTo>
                  <a:pt x="1867" y="79534"/>
                </a:lnTo>
                <a:lnTo>
                  <a:pt x="1305" y="78791"/>
                </a:lnTo>
                <a:lnTo>
                  <a:pt x="400" y="77610"/>
                </a:lnTo>
                <a:lnTo>
                  <a:pt x="0" y="76952"/>
                </a:lnTo>
                <a:lnTo>
                  <a:pt x="2638" y="76410"/>
                </a:lnTo>
                <a:lnTo>
                  <a:pt x="7029" y="74819"/>
                </a:lnTo>
                <a:lnTo>
                  <a:pt x="8230" y="75590"/>
                </a:lnTo>
                <a:lnTo>
                  <a:pt x="9515" y="77200"/>
                </a:lnTo>
                <a:lnTo>
                  <a:pt x="10163" y="78581"/>
                </a:lnTo>
                <a:lnTo>
                  <a:pt x="10277" y="81134"/>
                </a:lnTo>
                <a:lnTo>
                  <a:pt x="10801" y="81544"/>
                </a:lnTo>
                <a:lnTo>
                  <a:pt x="12945" y="80686"/>
                </a:lnTo>
                <a:lnTo>
                  <a:pt x="13906" y="81715"/>
                </a:lnTo>
                <a:lnTo>
                  <a:pt x="15554" y="82943"/>
                </a:lnTo>
                <a:lnTo>
                  <a:pt x="18412" y="84163"/>
                </a:lnTo>
                <a:lnTo>
                  <a:pt x="22527" y="82248"/>
                </a:lnTo>
                <a:lnTo>
                  <a:pt x="24574" y="81753"/>
                </a:lnTo>
                <a:lnTo>
                  <a:pt x="26260" y="81791"/>
                </a:lnTo>
                <a:lnTo>
                  <a:pt x="27175" y="82391"/>
                </a:lnTo>
                <a:lnTo>
                  <a:pt x="27498" y="84372"/>
                </a:lnTo>
                <a:lnTo>
                  <a:pt x="27165" y="86820"/>
                </a:lnTo>
                <a:lnTo>
                  <a:pt x="26689" y="88163"/>
                </a:lnTo>
                <a:lnTo>
                  <a:pt x="27556" y="89135"/>
                </a:lnTo>
                <a:lnTo>
                  <a:pt x="30928" y="91487"/>
                </a:lnTo>
                <a:lnTo>
                  <a:pt x="32328" y="92793"/>
                </a:lnTo>
                <a:lnTo>
                  <a:pt x="31652" y="95050"/>
                </a:lnTo>
                <a:lnTo>
                  <a:pt x="34166" y="100565"/>
                </a:lnTo>
                <a:lnTo>
                  <a:pt x="35014" y="102708"/>
                </a:lnTo>
                <a:lnTo>
                  <a:pt x="35995" y="1053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91C7E080-F922-F39B-659C-B07FAE98E008}"/>
              </a:ext>
            </a:extLst>
          </p:cNvPr>
          <p:cNvSpPr/>
          <p:nvPr/>
        </p:nvSpPr>
        <p:spPr>
          <a:xfrm>
            <a:off x="5872480" y="3312160"/>
            <a:ext cx="20676" cy="953"/>
          </a:xfrm>
          <a:custGeom>
            <a:avLst/>
            <a:gdLst>
              <a:gd name="connsiteX0" fmla="*/ 31604 w 102841"/>
              <a:gd name="connsiteY0" fmla="*/ 0 h 100498"/>
              <a:gd name="connsiteX1" fmla="*/ 37129 w 102841"/>
              <a:gd name="connsiteY1" fmla="*/ 3963 h 100498"/>
              <a:gd name="connsiteX2" fmla="*/ 39405 w 102841"/>
              <a:gd name="connsiteY2" fmla="*/ 4553 h 100498"/>
              <a:gd name="connsiteX3" fmla="*/ 40691 w 102841"/>
              <a:gd name="connsiteY3" fmla="*/ 4010 h 100498"/>
              <a:gd name="connsiteX4" fmla="*/ 42434 w 102841"/>
              <a:gd name="connsiteY4" fmla="*/ 4258 h 100498"/>
              <a:gd name="connsiteX5" fmla="*/ 46320 w 102841"/>
              <a:gd name="connsiteY5" fmla="*/ 5420 h 100498"/>
              <a:gd name="connsiteX6" fmla="*/ 47206 w 102841"/>
              <a:gd name="connsiteY6" fmla="*/ 5905 h 100498"/>
              <a:gd name="connsiteX7" fmla="*/ 48377 w 102841"/>
              <a:gd name="connsiteY7" fmla="*/ 5820 h 100498"/>
              <a:gd name="connsiteX8" fmla="*/ 51245 w 102841"/>
              <a:gd name="connsiteY8" fmla="*/ 4277 h 100498"/>
              <a:gd name="connsiteX9" fmla="*/ 52225 w 102841"/>
              <a:gd name="connsiteY9" fmla="*/ 4467 h 100498"/>
              <a:gd name="connsiteX10" fmla="*/ 55502 w 102841"/>
              <a:gd name="connsiteY10" fmla="*/ 7496 h 100498"/>
              <a:gd name="connsiteX11" fmla="*/ 57150 w 102841"/>
              <a:gd name="connsiteY11" fmla="*/ 7534 h 100498"/>
              <a:gd name="connsiteX12" fmla="*/ 59131 w 102841"/>
              <a:gd name="connsiteY12" fmla="*/ 6229 h 100498"/>
              <a:gd name="connsiteX13" fmla="*/ 60407 w 102841"/>
              <a:gd name="connsiteY13" fmla="*/ 5096 h 100498"/>
              <a:gd name="connsiteX14" fmla="*/ 64179 w 102841"/>
              <a:gd name="connsiteY14" fmla="*/ 5944 h 100498"/>
              <a:gd name="connsiteX15" fmla="*/ 66332 w 102841"/>
              <a:gd name="connsiteY15" fmla="*/ 5429 h 100498"/>
              <a:gd name="connsiteX16" fmla="*/ 68123 w 102841"/>
              <a:gd name="connsiteY16" fmla="*/ 5382 h 100498"/>
              <a:gd name="connsiteX17" fmla="*/ 70066 w 102841"/>
              <a:gd name="connsiteY17" fmla="*/ 5896 h 100498"/>
              <a:gd name="connsiteX18" fmla="*/ 71837 w 102841"/>
              <a:gd name="connsiteY18" fmla="*/ 6601 h 100498"/>
              <a:gd name="connsiteX19" fmla="*/ 73562 w 102841"/>
              <a:gd name="connsiteY19" fmla="*/ 7210 h 100498"/>
              <a:gd name="connsiteX20" fmla="*/ 78219 w 102841"/>
              <a:gd name="connsiteY20" fmla="*/ 7525 h 100498"/>
              <a:gd name="connsiteX21" fmla="*/ 80448 w 102841"/>
              <a:gd name="connsiteY21" fmla="*/ 9449 h 100498"/>
              <a:gd name="connsiteX22" fmla="*/ 81343 w 102841"/>
              <a:gd name="connsiteY22" fmla="*/ 11306 h 100498"/>
              <a:gd name="connsiteX23" fmla="*/ 81362 w 102841"/>
              <a:gd name="connsiteY23" fmla="*/ 12440 h 100498"/>
              <a:gd name="connsiteX24" fmla="*/ 81582 w 102841"/>
              <a:gd name="connsiteY24" fmla="*/ 13649 h 100498"/>
              <a:gd name="connsiteX25" fmla="*/ 82858 w 102841"/>
              <a:gd name="connsiteY25" fmla="*/ 14840 h 100498"/>
              <a:gd name="connsiteX26" fmla="*/ 85668 w 102841"/>
              <a:gd name="connsiteY26" fmla="*/ 15516 h 100498"/>
              <a:gd name="connsiteX27" fmla="*/ 87430 w 102841"/>
              <a:gd name="connsiteY27" fmla="*/ 15373 h 100498"/>
              <a:gd name="connsiteX28" fmla="*/ 88363 w 102841"/>
              <a:gd name="connsiteY28" fmla="*/ 15288 h 100498"/>
              <a:gd name="connsiteX29" fmla="*/ 90754 w 102841"/>
              <a:gd name="connsiteY29" fmla="*/ 14221 h 100498"/>
              <a:gd name="connsiteX30" fmla="*/ 93573 w 102841"/>
              <a:gd name="connsiteY30" fmla="*/ 13668 h 100498"/>
              <a:gd name="connsiteX31" fmla="*/ 95593 w 102841"/>
              <a:gd name="connsiteY31" fmla="*/ 14307 h 100498"/>
              <a:gd name="connsiteX32" fmla="*/ 96555 w 102841"/>
              <a:gd name="connsiteY32" fmla="*/ 14926 h 100498"/>
              <a:gd name="connsiteX33" fmla="*/ 96774 w 102841"/>
              <a:gd name="connsiteY33" fmla="*/ 15773 h 100498"/>
              <a:gd name="connsiteX34" fmla="*/ 96174 w 102841"/>
              <a:gd name="connsiteY34" fmla="*/ 18698 h 100498"/>
              <a:gd name="connsiteX35" fmla="*/ 95040 w 102841"/>
              <a:gd name="connsiteY35" fmla="*/ 21841 h 100498"/>
              <a:gd name="connsiteX36" fmla="*/ 93202 w 102841"/>
              <a:gd name="connsiteY36" fmla="*/ 25108 h 100498"/>
              <a:gd name="connsiteX37" fmla="*/ 91278 w 102841"/>
              <a:gd name="connsiteY37" fmla="*/ 28185 h 100498"/>
              <a:gd name="connsiteX38" fmla="*/ 90783 w 102841"/>
              <a:gd name="connsiteY38" fmla="*/ 29804 h 100498"/>
              <a:gd name="connsiteX39" fmla="*/ 90640 w 102841"/>
              <a:gd name="connsiteY39" fmla="*/ 32395 h 100498"/>
              <a:gd name="connsiteX40" fmla="*/ 90401 w 102841"/>
              <a:gd name="connsiteY40" fmla="*/ 34423 h 100498"/>
              <a:gd name="connsiteX41" fmla="*/ 90668 w 102841"/>
              <a:gd name="connsiteY41" fmla="*/ 35528 h 100498"/>
              <a:gd name="connsiteX42" fmla="*/ 91297 w 102841"/>
              <a:gd name="connsiteY42" fmla="*/ 36566 h 100498"/>
              <a:gd name="connsiteX43" fmla="*/ 93421 w 102841"/>
              <a:gd name="connsiteY43" fmla="*/ 37386 h 100498"/>
              <a:gd name="connsiteX44" fmla="*/ 96298 w 102841"/>
              <a:gd name="connsiteY44" fmla="*/ 39424 h 100498"/>
              <a:gd name="connsiteX45" fmla="*/ 98736 w 102841"/>
              <a:gd name="connsiteY45" fmla="*/ 42072 h 100498"/>
              <a:gd name="connsiteX46" fmla="*/ 101870 w 102841"/>
              <a:gd name="connsiteY46" fmla="*/ 45072 h 100498"/>
              <a:gd name="connsiteX47" fmla="*/ 102841 w 102841"/>
              <a:gd name="connsiteY47" fmla="*/ 46187 h 100498"/>
              <a:gd name="connsiteX48" fmla="*/ 102841 w 102841"/>
              <a:gd name="connsiteY48" fmla="*/ 47387 h 100498"/>
              <a:gd name="connsiteX49" fmla="*/ 101927 w 102841"/>
              <a:gd name="connsiteY49" fmla="*/ 48273 h 100498"/>
              <a:gd name="connsiteX50" fmla="*/ 99250 w 102841"/>
              <a:gd name="connsiteY50" fmla="*/ 48616 h 100498"/>
              <a:gd name="connsiteX51" fmla="*/ 96469 w 102841"/>
              <a:gd name="connsiteY51" fmla="*/ 48349 h 100498"/>
              <a:gd name="connsiteX52" fmla="*/ 95402 w 102841"/>
              <a:gd name="connsiteY52" fmla="*/ 48044 h 100498"/>
              <a:gd name="connsiteX53" fmla="*/ 94402 w 102841"/>
              <a:gd name="connsiteY53" fmla="*/ 48406 h 100498"/>
              <a:gd name="connsiteX54" fmla="*/ 93783 w 102841"/>
              <a:gd name="connsiteY54" fmla="*/ 49092 h 100498"/>
              <a:gd name="connsiteX55" fmla="*/ 94116 w 102841"/>
              <a:gd name="connsiteY55" fmla="*/ 49902 h 100498"/>
              <a:gd name="connsiteX56" fmla="*/ 96964 w 102841"/>
              <a:gd name="connsiteY56" fmla="*/ 53540 h 100498"/>
              <a:gd name="connsiteX57" fmla="*/ 100289 w 102841"/>
              <a:gd name="connsiteY57" fmla="*/ 58750 h 100498"/>
              <a:gd name="connsiteX58" fmla="*/ 100469 w 102841"/>
              <a:gd name="connsiteY58" fmla="*/ 60989 h 100498"/>
              <a:gd name="connsiteX59" fmla="*/ 100069 w 102841"/>
              <a:gd name="connsiteY59" fmla="*/ 62741 h 100498"/>
              <a:gd name="connsiteX60" fmla="*/ 99298 w 102841"/>
              <a:gd name="connsiteY60" fmla="*/ 63960 h 100498"/>
              <a:gd name="connsiteX61" fmla="*/ 97927 w 102841"/>
              <a:gd name="connsiteY61" fmla="*/ 63751 h 100498"/>
              <a:gd name="connsiteX62" fmla="*/ 96869 w 102841"/>
              <a:gd name="connsiteY62" fmla="*/ 62798 h 100498"/>
              <a:gd name="connsiteX63" fmla="*/ 95278 w 102841"/>
              <a:gd name="connsiteY63" fmla="*/ 62865 h 100498"/>
              <a:gd name="connsiteX64" fmla="*/ 94040 w 102841"/>
              <a:gd name="connsiteY64" fmla="*/ 63132 h 100498"/>
              <a:gd name="connsiteX65" fmla="*/ 92430 w 102841"/>
              <a:gd name="connsiteY65" fmla="*/ 65018 h 100498"/>
              <a:gd name="connsiteX66" fmla="*/ 91630 w 102841"/>
              <a:gd name="connsiteY66" fmla="*/ 64932 h 100498"/>
              <a:gd name="connsiteX67" fmla="*/ 90249 w 102841"/>
              <a:gd name="connsiteY67" fmla="*/ 65218 h 100498"/>
              <a:gd name="connsiteX68" fmla="*/ 89382 w 102841"/>
              <a:gd name="connsiteY68" fmla="*/ 65589 h 100498"/>
              <a:gd name="connsiteX69" fmla="*/ 88002 w 102841"/>
              <a:gd name="connsiteY69" fmla="*/ 65037 h 100498"/>
              <a:gd name="connsiteX70" fmla="*/ 86544 w 102841"/>
              <a:gd name="connsiteY70" fmla="*/ 64675 h 100498"/>
              <a:gd name="connsiteX71" fmla="*/ 85916 w 102841"/>
              <a:gd name="connsiteY71" fmla="*/ 65256 h 100498"/>
              <a:gd name="connsiteX72" fmla="*/ 85639 w 102841"/>
              <a:gd name="connsiteY72" fmla="*/ 66361 h 100498"/>
              <a:gd name="connsiteX73" fmla="*/ 86535 w 102841"/>
              <a:gd name="connsiteY73" fmla="*/ 68351 h 100498"/>
              <a:gd name="connsiteX74" fmla="*/ 88221 w 102841"/>
              <a:gd name="connsiteY74" fmla="*/ 71466 h 100498"/>
              <a:gd name="connsiteX75" fmla="*/ 87954 w 102841"/>
              <a:gd name="connsiteY75" fmla="*/ 73847 h 100498"/>
              <a:gd name="connsiteX76" fmla="*/ 86668 w 102841"/>
              <a:gd name="connsiteY76" fmla="*/ 74104 h 100498"/>
              <a:gd name="connsiteX77" fmla="*/ 85487 w 102841"/>
              <a:gd name="connsiteY77" fmla="*/ 72123 h 100498"/>
              <a:gd name="connsiteX78" fmla="*/ 84448 w 102841"/>
              <a:gd name="connsiteY78" fmla="*/ 71799 h 100498"/>
              <a:gd name="connsiteX79" fmla="*/ 83258 w 102841"/>
              <a:gd name="connsiteY79" fmla="*/ 71876 h 100498"/>
              <a:gd name="connsiteX80" fmla="*/ 80534 w 102841"/>
              <a:gd name="connsiteY80" fmla="*/ 74171 h 100498"/>
              <a:gd name="connsiteX81" fmla="*/ 78524 w 102841"/>
              <a:gd name="connsiteY81" fmla="*/ 76105 h 100498"/>
              <a:gd name="connsiteX82" fmla="*/ 78067 w 102841"/>
              <a:gd name="connsiteY82" fmla="*/ 77448 h 100498"/>
              <a:gd name="connsiteX83" fmla="*/ 77343 w 102841"/>
              <a:gd name="connsiteY83" fmla="*/ 78915 h 100498"/>
              <a:gd name="connsiteX84" fmla="*/ 77124 w 102841"/>
              <a:gd name="connsiteY84" fmla="*/ 79981 h 100498"/>
              <a:gd name="connsiteX85" fmla="*/ 77171 w 102841"/>
              <a:gd name="connsiteY85" fmla="*/ 83515 h 100498"/>
              <a:gd name="connsiteX86" fmla="*/ 73562 w 102841"/>
              <a:gd name="connsiteY86" fmla="*/ 84077 h 100498"/>
              <a:gd name="connsiteX87" fmla="*/ 72809 w 102841"/>
              <a:gd name="connsiteY87" fmla="*/ 84601 h 100498"/>
              <a:gd name="connsiteX88" fmla="*/ 72371 w 102841"/>
              <a:gd name="connsiteY88" fmla="*/ 85668 h 100498"/>
              <a:gd name="connsiteX89" fmla="*/ 72666 w 102841"/>
              <a:gd name="connsiteY89" fmla="*/ 90192 h 100498"/>
              <a:gd name="connsiteX90" fmla="*/ 72961 w 102841"/>
              <a:gd name="connsiteY90" fmla="*/ 92621 h 100498"/>
              <a:gd name="connsiteX91" fmla="*/ 75029 w 102841"/>
              <a:gd name="connsiteY91" fmla="*/ 96355 h 100498"/>
              <a:gd name="connsiteX92" fmla="*/ 75105 w 102841"/>
              <a:gd name="connsiteY92" fmla="*/ 97536 h 100498"/>
              <a:gd name="connsiteX93" fmla="*/ 74809 w 102841"/>
              <a:gd name="connsiteY93" fmla="*/ 98317 h 100498"/>
              <a:gd name="connsiteX94" fmla="*/ 73333 w 102841"/>
              <a:gd name="connsiteY94" fmla="*/ 99793 h 100498"/>
              <a:gd name="connsiteX95" fmla="*/ 72637 w 102841"/>
              <a:gd name="connsiteY95" fmla="*/ 100327 h 100498"/>
              <a:gd name="connsiteX96" fmla="*/ 72171 w 102841"/>
              <a:gd name="connsiteY96" fmla="*/ 100498 h 100498"/>
              <a:gd name="connsiteX97" fmla="*/ 69771 w 102841"/>
              <a:gd name="connsiteY97" fmla="*/ 99527 h 100498"/>
              <a:gd name="connsiteX98" fmla="*/ 68628 w 102841"/>
              <a:gd name="connsiteY98" fmla="*/ 99060 h 100498"/>
              <a:gd name="connsiteX99" fmla="*/ 63818 w 102841"/>
              <a:gd name="connsiteY99" fmla="*/ 95765 h 100498"/>
              <a:gd name="connsiteX100" fmla="*/ 61693 w 102841"/>
              <a:gd name="connsiteY100" fmla="*/ 93926 h 100498"/>
              <a:gd name="connsiteX101" fmla="*/ 58331 w 102841"/>
              <a:gd name="connsiteY101" fmla="*/ 91526 h 100498"/>
              <a:gd name="connsiteX102" fmla="*/ 56264 w 102841"/>
              <a:gd name="connsiteY102" fmla="*/ 90154 h 100498"/>
              <a:gd name="connsiteX103" fmla="*/ 55216 w 102841"/>
              <a:gd name="connsiteY103" fmla="*/ 88078 h 100498"/>
              <a:gd name="connsiteX104" fmla="*/ 53559 w 102841"/>
              <a:gd name="connsiteY104" fmla="*/ 87601 h 100498"/>
              <a:gd name="connsiteX105" fmla="*/ 51616 w 102841"/>
              <a:gd name="connsiteY105" fmla="*/ 88268 h 100498"/>
              <a:gd name="connsiteX106" fmla="*/ 49416 w 102841"/>
              <a:gd name="connsiteY106" fmla="*/ 86763 h 100498"/>
              <a:gd name="connsiteX107" fmla="*/ 50978 w 102841"/>
              <a:gd name="connsiteY107" fmla="*/ 85992 h 100498"/>
              <a:gd name="connsiteX108" fmla="*/ 51358 w 102841"/>
              <a:gd name="connsiteY108" fmla="*/ 85249 h 100498"/>
              <a:gd name="connsiteX109" fmla="*/ 51159 w 102841"/>
              <a:gd name="connsiteY109" fmla="*/ 84277 h 100498"/>
              <a:gd name="connsiteX110" fmla="*/ 50473 w 102841"/>
              <a:gd name="connsiteY110" fmla="*/ 82963 h 100498"/>
              <a:gd name="connsiteX111" fmla="*/ 44529 w 102841"/>
              <a:gd name="connsiteY111" fmla="*/ 77267 h 100498"/>
              <a:gd name="connsiteX112" fmla="*/ 41605 w 102841"/>
              <a:gd name="connsiteY112" fmla="*/ 73362 h 100498"/>
              <a:gd name="connsiteX113" fmla="*/ 41138 w 102841"/>
              <a:gd name="connsiteY113" fmla="*/ 71961 h 100498"/>
              <a:gd name="connsiteX114" fmla="*/ 41091 w 102841"/>
              <a:gd name="connsiteY114" fmla="*/ 68228 h 100498"/>
              <a:gd name="connsiteX115" fmla="*/ 40405 w 102841"/>
              <a:gd name="connsiteY115" fmla="*/ 67332 h 100498"/>
              <a:gd name="connsiteX116" fmla="*/ 36033 w 102841"/>
              <a:gd name="connsiteY116" fmla="*/ 65627 h 100498"/>
              <a:gd name="connsiteX117" fmla="*/ 31156 w 102841"/>
              <a:gd name="connsiteY117" fmla="*/ 60760 h 100498"/>
              <a:gd name="connsiteX118" fmla="*/ 26108 w 102841"/>
              <a:gd name="connsiteY118" fmla="*/ 55969 h 100498"/>
              <a:gd name="connsiteX119" fmla="*/ 25422 w 102841"/>
              <a:gd name="connsiteY119" fmla="*/ 54635 h 100498"/>
              <a:gd name="connsiteX120" fmla="*/ 22831 w 102841"/>
              <a:gd name="connsiteY120" fmla="*/ 51006 h 100498"/>
              <a:gd name="connsiteX121" fmla="*/ 19660 w 102841"/>
              <a:gd name="connsiteY121" fmla="*/ 47701 h 100498"/>
              <a:gd name="connsiteX122" fmla="*/ 17136 w 102841"/>
              <a:gd name="connsiteY122" fmla="*/ 45587 h 100498"/>
              <a:gd name="connsiteX123" fmla="*/ 15068 w 102841"/>
              <a:gd name="connsiteY123" fmla="*/ 43186 h 100498"/>
              <a:gd name="connsiteX124" fmla="*/ 12773 w 102841"/>
              <a:gd name="connsiteY124" fmla="*/ 39814 h 100498"/>
              <a:gd name="connsiteX125" fmla="*/ 11582 w 102841"/>
              <a:gd name="connsiteY125" fmla="*/ 34719 h 100498"/>
              <a:gd name="connsiteX126" fmla="*/ 10525 w 102841"/>
              <a:gd name="connsiteY126" fmla="*/ 30185 h 100498"/>
              <a:gd name="connsiteX127" fmla="*/ 9810 w 102841"/>
              <a:gd name="connsiteY127" fmla="*/ 28423 h 100498"/>
              <a:gd name="connsiteX128" fmla="*/ 8354 w 102841"/>
              <a:gd name="connsiteY128" fmla="*/ 27794 h 100498"/>
              <a:gd name="connsiteX129" fmla="*/ 3839 w 102841"/>
              <a:gd name="connsiteY129" fmla="*/ 22393 h 100498"/>
              <a:gd name="connsiteX130" fmla="*/ 0 w 102841"/>
              <a:gd name="connsiteY130" fmla="*/ 19250 h 100498"/>
              <a:gd name="connsiteX131" fmla="*/ 38 w 102841"/>
              <a:gd name="connsiteY131" fmla="*/ 15850 h 100498"/>
              <a:gd name="connsiteX132" fmla="*/ 667 w 102841"/>
              <a:gd name="connsiteY132" fmla="*/ 10163 h 100498"/>
              <a:gd name="connsiteX133" fmla="*/ 1381 w 102841"/>
              <a:gd name="connsiteY133" fmla="*/ 3696 h 100498"/>
              <a:gd name="connsiteX134" fmla="*/ 2305 w 102841"/>
              <a:gd name="connsiteY134" fmla="*/ 2791 h 100498"/>
              <a:gd name="connsiteX135" fmla="*/ 4058 w 102841"/>
              <a:gd name="connsiteY135" fmla="*/ 2305 h 100498"/>
              <a:gd name="connsiteX136" fmla="*/ 6058 w 102841"/>
              <a:gd name="connsiteY136" fmla="*/ 2486 h 100498"/>
              <a:gd name="connsiteX137" fmla="*/ 7801 w 102841"/>
              <a:gd name="connsiteY137" fmla="*/ 3296 h 100498"/>
              <a:gd name="connsiteX138" fmla="*/ 11249 w 102841"/>
              <a:gd name="connsiteY138" fmla="*/ 7725 h 100498"/>
              <a:gd name="connsiteX139" fmla="*/ 13221 w 102841"/>
              <a:gd name="connsiteY139" fmla="*/ 9449 h 100498"/>
              <a:gd name="connsiteX140" fmla="*/ 14887 w 102841"/>
              <a:gd name="connsiteY140" fmla="*/ 10116 h 100498"/>
              <a:gd name="connsiteX141" fmla="*/ 16802 w 102841"/>
              <a:gd name="connsiteY141" fmla="*/ 8249 h 100498"/>
              <a:gd name="connsiteX142" fmla="*/ 19165 w 102841"/>
              <a:gd name="connsiteY142" fmla="*/ 4334 h 100498"/>
              <a:gd name="connsiteX143" fmla="*/ 21231 w 102841"/>
              <a:gd name="connsiteY143" fmla="*/ 2267 h 100498"/>
              <a:gd name="connsiteX144" fmla="*/ 28184 w 102841"/>
              <a:gd name="connsiteY144" fmla="*/ 3020 h 100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102841" h="100498">
                <a:moveTo>
                  <a:pt x="31604" y="0"/>
                </a:moveTo>
                <a:lnTo>
                  <a:pt x="37129" y="3963"/>
                </a:lnTo>
                <a:lnTo>
                  <a:pt x="39405" y="4553"/>
                </a:lnTo>
                <a:lnTo>
                  <a:pt x="40691" y="4010"/>
                </a:lnTo>
                <a:lnTo>
                  <a:pt x="42434" y="4258"/>
                </a:lnTo>
                <a:lnTo>
                  <a:pt x="46320" y="5420"/>
                </a:lnTo>
                <a:lnTo>
                  <a:pt x="47206" y="5905"/>
                </a:lnTo>
                <a:lnTo>
                  <a:pt x="48377" y="5820"/>
                </a:lnTo>
                <a:lnTo>
                  <a:pt x="51245" y="4277"/>
                </a:lnTo>
                <a:lnTo>
                  <a:pt x="52225" y="4467"/>
                </a:lnTo>
                <a:lnTo>
                  <a:pt x="55502" y="7496"/>
                </a:lnTo>
                <a:lnTo>
                  <a:pt x="57150" y="7534"/>
                </a:lnTo>
                <a:lnTo>
                  <a:pt x="59131" y="6229"/>
                </a:lnTo>
                <a:lnTo>
                  <a:pt x="60407" y="5096"/>
                </a:lnTo>
                <a:lnTo>
                  <a:pt x="64179" y="5944"/>
                </a:lnTo>
                <a:lnTo>
                  <a:pt x="66332" y="5429"/>
                </a:lnTo>
                <a:lnTo>
                  <a:pt x="68123" y="5382"/>
                </a:lnTo>
                <a:lnTo>
                  <a:pt x="70066" y="5896"/>
                </a:lnTo>
                <a:lnTo>
                  <a:pt x="71837" y="6601"/>
                </a:lnTo>
                <a:lnTo>
                  <a:pt x="73562" y="7210"/>
                </a:lnTo>
                <a:lnTo>
                  <a:pt x="78219" y="7525"/>
                </a:lnTo>
                <a:lnTo>
                  <a:pt x="80448" y="9449"/>
                </a:lnTo>
                <a:lnTo>
                  <a:pt x="81343" y="11306"/>
                </a:lnTo>
                <a:lnTo>
                  <a:pt x="81362" y="12440"/>
                </a:lnTo>
                <a:lnTo>
                  <a:pt x="81582" y="13649"/>
                </a:lnTo>
                <a:lnTo>
                  <a:pt x="82858" y="14840"/>
                </a:lnTo>
                <a:lnTo>
                  <a:pt x="85668" y="15516"/>
                </a:lnTo>
                <a:lnTo>
                  <a:pt x="87430" y="15373"/>
                </a:lnTo>
                <a:lnTo>
                  <a:pt x="88363" y="15288"/>
                </a:lnTo>
                <a:lnTo>
                  <a:pt x="90754" y="14221"/>
                </a:lnTo>
                <a:lnTo>
                  <a:pt x="93573" y="13668"/>
                </a:lnTo>
                <a:lnTo>
                  <a:pt x="95593" y="14307"/>
                </a:lnTo>
                <a:lnTo>
                  <a:pt x="96555" y="14926"/>
                </a:lnTo>
                <a:lnTo>
                  <a:pt x="96774" y="15773"/>
                </a:lnTo>
                <a:lnTo>
                  <a:pt x="96174" y="18698"/>
                </a:lnTo>
                <a:lnTo>
                  <a:pt x="95040" y="21841"/>
                </a:lnTo>
                <a:lnTo>
                  <a:pt x="93202" y="25108"/>
                </a:lnTo>
                <a:lnTo>
                  <a:pt x="91278" y="28185"/>
                </a:lnTo>
                <a:lnTo>
                  <a:pt x="90783" y="29804"/>
                </a:lnTo>
                <a:lnTo>
                  <a:pt x="90640" y="32395"/>
                </a:lnTo>
                <a:lnTo>
                  <a:pt x="90401" y="34423"/>
                </a:lnTo>
                <a:lnTo>
                  <a:pt x="90668" y="35528"/>
                </a:lnTo>
                <a:lnTo>
                  <a:pt x="91297" y="36566"/>
                </a:lnTo>
                <a:lnTo>
                  <a:pt x="93421" y="37386"/>
                </a:lnTo>
                <a:lnTo>
                  <a:pt x="96298" y="39424"/>
                </a:lnTo>
                <a:lnTo>
                  <a:pt x="98736" y="42072"/>
                </a:lnTo>
                <a:lnTo>
                  <a:pt x="101870" y="45072"/>
                </a:lnTo>
                <a:lnTo>
                  <a:pt x="102841" y="46187"/>
                </a:lnTo>
                <a:lnTo>
                  <a:pt x="102841" y="47387"/>
                </a:lnTo>
                <a:lnTo>
                  <a:pt x="101927" y="48273"/>
                </a:lnTo>
                <a:lnTo>
                  <a:pt x="99250" y="48616"/>
                </a:lnTo>
                <a:lnTo>
                  <a:pt x="96469" y="48349"/>
                </a:lnTo>
                <a:lnTo>
                  <a:pt x="95402" y="48044"/>
                </a:lnTo>
                <a:lnTo>
                  <a:pt x="94402" y="48406"/>
                </a:lnTo>
                <a:lnTo>
                  <a:pt x="93783" y="49092"/>
                </a:lnTo>
                <a:lnTo>
                  <a:pt x="94116" y="49902"/>
                </a:lnTo>
                <a:lnTo>
                  <a:pt x="96964" y="53540"/>
                </a:lnTo>
                <a:lnTo>
                  <a:pt x="100289" y="58750"/>
                </a:lnTo>
                <a:lnTo>
                  <a:pt x="100469" y="60989"/>
                </a:lnTo>
                <a:lnTo>
                  <a:pt x="100069" y="62741"/>
                </a:lnTo>
                <a:lnTo>
                  <a:pt x="99298" y="63960"/>
                </a:lnTo>
                <a:lnTo>
                  <a:pt x="97927" y="63751"/>
                </a:lnTo>
                <a:lnTo>
                  <a:pt x="96869" y="62798"/>
                </a:lnTo>
                <a:lnTo>
                  <a:pt x="95278" y="62865"/>
                </a:lnTo>
                <a:lnTo>
                  <a:pt x="94040" y="63132"/>
                </a:lnTo>
                <a:lnTo>
                  <a:pt x="92430" y="65018"/>
                </a:lnTo>
                <a:lnTo>
                  <a:pt x="91630" y="64932"/>
                </a:lnTo>
                <a:lnTo>
                  <a:pt x="90249" y="65218"/>
                </a:lnTo>
                <a:lnTo>
                  <a:pt x="89382" y="65589"/>
                </a:lnTo>
                <a:lnTo>
                  <a:pt x="88002" y="65037"/>
                </a:lnTo>
                <a:lnTo>
                  <a:pt x="86544" y="64675"/>
                </a:lnTo>
                <a:lnTo>
                  <a:pt x="85916" y="65256"/>
                </a:lnTo>
                <a:lnTo>
                  <a:pt x="85639" y="66361"/>
                </a:lnTo>
                <a:lnTo>
                  <a:pt x="86535" y="68351"/>
                </a:lnTo>
                <a:lnTo>
                  <a:pt x="88221" y="71466"/>
                </a:lnTo>
                <a:lnTo>
                  <a:pt x="87954" y="73847"/>
                </a:lnTo>
                <a:lnTo>
                  <a:pt x="86668" y="74104"/>
                </a:lnTo>
                <a:lnTo>
                  <a:pt x="85487" y="72123"/>
                </a:lnTo>
                <a:lnTo>
                  <a:pt x="84448" y="71799"/>
                </a:lnTo>
                <a:lnTo>
                  <a:pt x="83258" y="71876"/>
                </a:lnTo>
                <a:lnTo>
                  <a:pt x="80534" y="74171"/>
                </a:lnTo>
                <a:lnTo>
                  <a:pt x="78524" y="76105"/>
                </a:lnTo>
                <a:lnTo>
                  <a:pt x="78067" y="77448"/>
                </a:lnTo>
                <a:lnTo>
                  <a:pt x="77343" y="78915"/>
                </a:lnTo>
                <a:lnTo>
                  <a:pt x="77124" y="79981"/>
                </a:lnTo>
                <a:lnTo>
                  <a:pt x="77171" y="83515"/>
                </a:lnTo>
                <a:lnTo>
                  <a:pt x="73562" y="84077"/>
                </a:lnTo>
                <a:lnTo>
                  <a:pt x="72809" y="84601"/>
                </a:lnTo>
                <a:lnTo>
                  <a:pt x="72371" y="85668"/>
                </a:lnTo>
                <a:lnTo>
                  <a:pt x="72666" y="90192"/>
                </a:lnTo>
                <a:lnTo>
                  <a:pt x="72961" y="92621"/>
                </a:lnTo>
                <a:lnTo>
                  <a:pt x="75029" y="96355"/>
                </a:lnTo>
                <a:lnTo>
                  <a:pt x="75105" y="97536"/>
                </a:lnTo>
                <a:lnTo>
                  <a:pt x="74809" y="98317"/>
                </a:lnTo>
                <a:lnTo>
                  <a:pt x="73333" y="99793"/>
                </a:lnTo>
                <a:lnTo>
                  <a:pt x="72637" y="100327"/>
                </a:lnTo>
                <a:lnTo>
                  <a:pt x="72171" y="100498"/>
                </a:lnTo>
                <a:lnTo>
                  <a:pt x="69771" y="99527"/>
                </a:lnTo>
                <a:lnTo>
                  <a:pt x="68628" y="99060"/>
                </a:lnTo>
                <a:lnTo>
                  <a:pt x="63818" y="95765"/>
                </a:lnTo>
                <a:lnTo>
                  <a:pt x="61693" y="93926"/>
                </a:lnTo>
                <a:lnTo>
                  <a:pt x="58331" y="91526"/>
                </a:lnTo>
                <a:lnTo>
                  <a:pt x="56264" y="90154"/>
                </a:lnTo>
                <a:lnTo>
                  <a:pt x="55216" y="88078"/>
                </a:lnTo>
                <a:lnTo>
                  <a:pt x="53559" y="87601"/>
                </a:lnTo>
                <a:lnTo>
                  <a:pt x="51616" y="88268"/>
                </a:lnTo>
                <a:lnTo>
                  <a:pt x="49416" y="86763"/>
                </a:lnTo>
                <a:lnTo>
                  <a:pt x="50978" y="85992"/>
                </a:lnTo>
                <a:lnTo>
                  <a:pt x="51358" y="85249"/>
                </a:lnTo>
                <a:lnTo>
                  <a:pt x="51159" y="84277"/>
                </a:lnTo>
                <a:lnTo>
                  <a:pt x="50473" y="82963"/>
                </a:lnTo>
                <a:lnTo>
                  <a:pt x="44529" y="77267"/>
                </a:lnTo>
                <a:lnTo>
                  <a:pt x="41605" y="73362"/>
                </a:lnTo>
                <a:lnTo>
                  <a:pt x="41138" y="71961"/>
                </a:lnTo>
                <a:lnTo>
                  <a:pt x="41091" y="68228"/>
                </a:lnTo>
                <a:lnTo>
                  <a:pt x="40405" y="67332"/>
                </a:lnTo>
                <a:lnTo>
                  <a:pt x="36033" y="65627"/>
                </a:lnTo>
                <a:lnTo>
                  <a:pt x="31156" y="60760"/>
                </a:lnTo>
                <a:lnTo>
                  <a:pt x="26108" y="55969"/>
                </a:lnTo>
                <a:lnTo>
                  <a:pt x="25422" y="54635"/>
                </a:lnTo>
                <a:lnTo>
                  <a:pt x="22831" y="51006"/>
                </a:lnTo>
                <a:lnTo>
                  <a:pt x="19660" y="47701"/>
                </a:lnTo>
                <a:lnTo>
                  <a:pt x="17136" y="45587"/>
                </a:lnTo>
                <a:lnTo>
                  <a:pt x="15068" y="43186"/>
                </a:lnTo>
                <a:lnTo>
                  <a:pt x="12773" y="39814"/>
                </a:lnTo>
                <a:lnTo>
                  <a:pt x="11582" y="34719"/>
                </a:lnTo>
                <a:lnTo>
                  <a:pt x="10525" y="30185"/>
                </a:lnTo>
                <a:lnTo>
                  <a:pt x="9810" y="28423"/>
                </a:lnTo>
                <a:lnTo>
                  <a:pt x="8354" y="27794"/>
                </a:lnTo>
                <a:lnTo>
                  <a:pt x="3839" y="22393"/>
                </a:lnTo>
                <a:lnTo>
                  <a:pt x="0" y="19250"/>
                </a:lnTo>
                <a:lnTo>
                  <a:pt x="38" y="15850"/>
                </a:lnTo>
                <a:lnTo>
                  <a:pt x="667" y="10163"/>
                </a:lnTo>
                <a:lnTo>
                  <a:pt x="1381" y="3696"/>
                </a:lnTo>
                <a:lnTo>
                  <a:pt x="2305" y="2791"/>
                </a:lnTo>
                <a:lnTo>
                  <a:pt x="4058" y="2305"/>
                </a:lnTo>
                <a:lnTo>
                  <a:pt x="6058" y="2486"/>
                </a:lnTo>
                <a:lnTo>
                  <a:pt x="7801" y="3296"/>
                </a:lnTo>
                <a:lnTo>
                  <a:pt x="11249" y="7725"/>
                </a:lnTo>
                <a:lnTo>
                  <a:pt x="13221" y="9449"/>
                </a:lnTo>
                <a:lnTo>
                  <a:pt x="14887" y="10116"/>
                </a:lnTo>
                <a:lnTo>
                  <a:pt x="16802" y="8249"/>
                </a:lnTo>
                <a:lnTo>
                  <a:pt x="19165" y="4334"/>
                </a:lnTo>
                <a:lnTo>
                  <a:pt x="21231" y="2267"/>
                </a:lnTo>
                <a:lnTo>
                  <a:pt x="28184" y="30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03B88830-3FDC-113E-64A4-13D530A9ACE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096 w 5858"/>
              <a:gd name="connsiteY0" fmla="*/ 6430 h 6972"/>
              <a:gd name="connsiteX1" fmla="*/ 3334 w 5858"/>
              <a:gd name="connsiteY1" fmla="*/ 6972 h 6972"/>
              <a:gd name="connsiteX2" fmla="*/ 943 w 5858"/>
              <a:gd name="connsiteY2" fmla="*/ 5887 h 6972"/>
              <a:gd name="connsiteX3" fmla="*/ 105 w 5858"/>
              <a:gd name="connsiteY3" fmla="*/ 4572 h 6972"/>
              <a:gd name="connsiteX4" fmla="*/ 0 w 5858"/>
              <a:gd name="connsiteY4" fmla="*/ 400 h 6972"/>
              <a:gd name="connsiteX5" fmla="*/ 1476 w 5858"/>
              <a:gd name="connsiteY5" fmla="*/ 0 h 6972"/>
              <a:gd name="connsiteX6" fmla="*/ 4248 w 5858"/>
              <a:gd name="connsiteY6" fmla="*/ 3305 h 6972"/>
              <a:gd name="connsiteX7" fmla="*/ 5858 w 5858"/>
              <a:gd name="connsiteY7" fmla="*/ 4506 h 6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58" h="6972">
                <a:moveTo>
                  <a:pt x="4096" y="6430"/>
                </a:moveTo>
                <a:lnTo>
                  <a:pt x="3334" y="6972"/>
                </a:lnTo>
                <a:lnTo>
                  <a:pt x="943" y="5887"/>
                </a:lnTo>
                <a:lnTo>
                  <a:pt x="105" y="4572"/>
                </a:lnTo>
                <a:lnTo>
                  <a:pt x="0" y="400"/>
                </a:lnTo>
                <a:lnTo>
                  <a:pt x="1476" y="0"/>
                </a:lnTo>
                <a:lnTo>
                  <a:pt x="4248" y="3305"/>
                </a:lnTo>
                <a:lnTo>
                  <a:pt x="5858" y="45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A51486F-0304-6915-1188-422A10DE2464}"/>
              </a:ext>
            </a:extLst>
          </p:cNvPr>
          <p:cNvSpPr/>
          <p:nvPr/>
        </p:nvSpPr>
        <p:spPr>
          <a:xfrm>
            <a:off x="5872480" y="3312160"/>
            <a:ext cx="24765" cy="1591"/>
          </a:xfrm>
          <a:custGeom>
            <a:avLst/>
            <a:gdLst>
              <a:gd name="connsiteX0" fmla="*/ 121663 w 123177"/>
              <a:gd name="connsiteY0" fmla="*/ 133921 h 167840"/>
              <a:gd name="connsiteX1" fmla="*/ 121872 w 123177"/>
              <a:gd name="connsiteY1" fmla="*/ 135007 h 167840"/>
              <a:gd name="connsiteX2" fmla="*/ 121911 w 123177"/>
              <a:gd name="connsiteY2" fmla="*/ 144494 h 167840"/>
              <a:gd name="connsiteX3" fmla="*/ 122149 w 123177"/>
              <a:gd name="connsiteY3" fmla="*/ 148542 h 167840"/>
              <a:gd name="connsiteX4" fmla="*/ 123006 w 123177"/>
              <a:gd name="connsiteY4" fmla="*/ 151876 h 167840"/>
              <a:gd name="connsiteX5" fmla="*/ 123177 w 123177"/>
              <a:gd name="connsiteY5" fmla="*/ 153143 h 167840"/>
              <a:gd name="connsiteX6" fmla="*/ 122330 w 123177"/>
              <a:gd name="connsiteY6" fmla="*/ 154172 h 167840"/>
              <a:gd name="connsiteX7" fmla="*/ 121491 w 123177"/>
              <a:gd name="connsiteY7" fmla="*/ 154372 h 167840"/>
              <a:gd name="connsiteX8" fmla="*/ 120701 w 123177"/>
              <a:gd name="connsiteY8" fmla="*/ 152762 h 167840"/>
              <a:gd name="connsiteX9" fmla="*/ 118910 w 123177"/>
              <a:gd name="connsiteY9" fmla="*/ 151533 h 167840"/>
              <a:gd name="connsiteX10" fmla="*/ 116262 w 123177"/>
              <a:gd name="connsiteY10" fmla="*/ 150219 h 167840"/>
              <a:gd name="connsiteX11" fmla="*/ 115138 w 123177"/>
              <a:gd name="connsiteY11" fmla="*/ 149343 h 167840"/>
              <a:gd name="connsiteX12" fmla="*/ 113776 w 123177"/>
              <a:gd name="connsiteY12" fmla="*/ 149695 h 167840"/>
              <a:gd name="connsiteX13" fmla="*/ 111862 w 123177"/>
              <a:gd name="connsiteY13" fmla="*/ 151686 h 167840"/>
              <a:gd name="connsiteX14" fmla="*/ 111100 w 123177"/>
              <a:gd name="connsiteY14" fmla="*/ 153534 h 167840"/>
              <a:gd name="connsiteX15" fmla="*/ 111433 w 123177"/>
              <a:gd name="connsiteY15" fmla="*/ 156124 h 167840"/>
              <a:gd name="connsiteX16" fmla="*/ 112033 w 123177"/>
              <a:gd name="connsiteY16" fmla="*/ 158677 h 167840"/>
              <a:gd name="connsiteX17" fmla="*/ 113367 w 123177"/>
              <a:gd name="connsiteY17" fmla="*/ 160134 h 167840"/>
              <a:gd name="connsiteX18" fmla="*/ 113472 w 123177"/>
              <a:gd name="connsiteY18" fmla="*/ 161744 h 167840"/>
              <a:gd name="connsiteX19" fmla="*/ 113948 w 123177"/>
              <a:gd name="connsiteY19" fmla="*/ 163830 h 167840"/>
              <a:gd name="connsiteX20" fmla="*/ 114634 w 123177"/>
              <a:gd name="connsiteY20" fmla="*/ 165735 h 167840"/>
              <a:gd name="connsiteX21" fmla="*/ 114958 w 123177"/>
              <a:gd name="connsiteY21" fmla="*/ 167802 h 167840"/>
              <a:gd name="connsiteX22" fmla="*/ 114519 w 123177"/>
              <a:gd name="connsiteY22" fmla="*/ 167840 h 167840"/>
              <a:gd name="connsiteX23" fmla="*/ 112929 w 123177"/>
              <a:gd name="connsiteY23" fmla="*/ 165192 h 167840"/>
              <a:gd name="connsiteX24" fmla="*/ 111500 w 123177"/>
              <a:gd name="connsiteY24" fmla="*/ 162325 h 167840"/>
              <a:gd name="connsiteX25" fmla="*/ 107795 w 123177"/>
              <a:gd name="connsiteY25" fmla="*/ 156896 h 167840"/>
              <a:gd name="connsiteX26" fmla="*/ 106585 w 123177"/>
              <a:gd name="connsiteY26" fmla="*/ 147161 h 167840"/>
              <a:gd name="connsiteX27" fmla="*/ 106509 w 123177"/>
              <a:gd name="connsiteY27" fmla="*/ 142342 h 167840"/>
              <a:gd name="connsiteX28" fmla="*/ 103966 w 123177"/>
              <a:gd name="connsiteY28" fmla="*/ 136665 h 167840"/>
              <a:gd name="connsiteX29" fmla="*/ 102280 w 123177"/>
              <a:gd name="connsiteY29" fmla="*/ 128797 h 167840"/>
              <a:gd name="connsiteX30" fmla="*/ 101603 w 123177"/>
              <a:gd name="connsiteY30" fmla="*/ 126749 h 167840"/>
              <a:gd name="connsiteX31" fmla="*/ 102489 w 123177"/>
              <a:gd name="connsiteY31" fmla="*/ 124196 h 167840"/>
              <a:gd name="connsiteX32" fmla="*/ 102641 w 123177"/>
              <a:gd name="connsiteY32" fmla="*/ 123244 h 167840"/>
              <a:gd name="connsiteX33" fmla="*/ 102165 w 123177"/>
              <a:gd name="connsiteY33" fmla="*/ 123454 h 167840"/>
              <a:gd name="connsiteX34" fmla="*/ 100870 w 123177"/>
              <a:gd name="connsiteY34" fmla="*/ 124768 h 167840"/>
              <a:gd name="connsiteX35" fmla="*/ 99184 w 123177"/>
              <a:gd name="connsiteY35" fmla="*/ 121625 h 167840"/>
              <a:gd name="connsiteX36" fmla="*/ 98079 w 123177"/>
              <a:gd name="connsiteY36" fmla="*/ 118806 h 167840"/>
              <a:gd name="connsiteX37" fmla="*/ 93716 w 123177"/>
              <a:gd name="connsiteY37" fmla="*/ 112967 h 167840"/>
              <a:gd name="connsiteX38" fmla="*/ 92450 w 123177"/>
              <a:gd name="connsiteY38" fmla="*/ 110385 h 167840"/>
              <a:gd name="connsiteX39" fmla="*/ 92393 w 123177"/>
              <a:gd name="connsiteY39" fmla="*/ 107861 h 167840"/>
              <a:gd name="connsiteX40" fmla="*/ 90507 w 123177"/>
              <a:gd name="connsiteY40" fmla="*/ 110395 h 167840"/>
              <a:gd name="connsiteX41" fmla="*/ 87945 w 123177"/>
              <a:gd name="connsiteY41" fmla="*/ 112176 h 167840"/>
              <a:gd name="connsiteX42" fmla="*/ 85334 w 123177"/>
              <a:gd name="connsiteY42" fmla="*/ 114853 h 167840"/>
              <a:gd name="connsiteX43" fmla="*/ 83601 w 123177"/>
              <a:gd name="connsiteY43" fmla="*/ 115662 h 167840"/>
              <a:gd name="connsiteX44" fmla="*/ 78105 w 123177"/>
              <a:gd name="connsiteY44" fmla="*/ 116157 h 167840"/>
              <a:gd name="connsiteX45" fmla="*/ 74924 w 123177"/>
              <a:gd name="connsiteY45" fmla="*/ 112576 h 167840"/>
              <a:gd name="connsiteX46" fmla="*/ 70361 w 123177"/>
              <a:gd name="connsiteY46" fmla="*/ 103804 h 167840"/>
              <a:gd name="connsiteX47" fmla="*/ 69761 w 123177"/>
              <a:gd name="connsiteY47" fmla="*/ 101822 h 167840"/>
              <a:gd name="connsiteX48" fmla="*/ 70361 w 123177"/>
              <a:gd name="connsiteY48" fmla="*/ 96650 h 167840"/>
              <a:gd name="connsiteX49" fmla="*/ 69275 w 123177"/>
              <a:gd name="connsiteY49" fmla="*/ 91745 h 167840"/>
              <a:gd name="connsiteX50" fmla="*/ 69295 w 123177"/>
              <a:gd name="connsiteY50" fmla="*/ 89164 h 167840"/>
              <a:gd name="connsiteX51" fmla="*/ 68971 w 123177"/>
              <a:gd name="connsiteY51" fmla="*/ 87430 h 167840"/>
              <a:gd name="connsiteX52" fmla="*/ 68152 w 123177"/>
              <a:gd name="connsiteY52" fmla="*/ 87811 h 167840"/>
              <a:gd name="connsiteX53" fmla="*/ 67837 w 123177"/>
              <a:gd name="connsiteY53" fmla="*/ 89002 h 167840"/>
              <a:gd name="connsiteX54" fmla="*/ 68018 w 123177"/>
              <a:gd name="connsiteY54" fmla="*/ 90821 h 167840"/>
              <a:gd name="connsiteX55" fmla="*/ 67685 w 123177"/>
              <a:gd name="connsiteY55" fmla="*/ 92345 h 167840"/>
              <a:gd name="connsiteX56" fmla="*/ 63741 w 123177"/>
              <a:gd name="connsiteY56" fmla="*/ 92050 h 167840"/>
              <a:gd name="connsiteX57" fmla="*/ 60027 w 123177"/>
              <a:gd name="connsiteY57" fmla="*/ 91354 h 167840"/>
              <a:gd name="connsiteX58" fmla="*/ 63294 w 123177"/>
              <a:gd name="connsiteY58" fmla="*/ 93936 h 167840"/>
              <a:gd name="connsiteX59" fmla="*/ 66809 w 123177"/>
              <a:gd name="connsiteY59" fmla="*/ 94536 h 167840"/>
              <a:gd name="connsiteX60" fmla="*/ 68618 w 123177"/>
              <a:gd name="connsiteY60" fmla="*/ 96841 h 167840"/>
              <a:gd name="connsiteX61" fmla="*/ 68837 w 123177"/>
              <a:gd name="connsiteY61" fmla="*/ 98641 h 167840"/>
              <a:gd name="connsiteX62" fmla="*/ 68723 w 123177"/>
              <a:gd name="connsiteY62" fmla="*/ 100670 h 167840"/>
              <a:gd name="connsiteX63" fmla="*/ 66933 w 123177"/>
              <a:gd name="connsiteY63" fmla="*/ 102089 h 167840"/>
              <a:gd name="connsiteX64" fmla="*/ 65284 w 123177"/>
              <a:gd name="connsiteY64" fmla="*/ 102984 h 167840"/>
              <a:gd name="connsiteX65" fmla="*/ 65580 w 123177"/>
              <a:gd name="connsiteY65" fmla="*/ 104928 h 167840"/>
              <a:gd name="connsiteX66" fmla="*/ 67580 w 123177"/>
              <a:gd name="connsiteY66" fmla="*/ 107290 h 167840"/>
              <a:gd name="connsiteX67" fmla="*/ 65161 w 123177"/>
              <a:gd name="connsiteY67" fmla="*/ 107956 h 167840"/>
              <a:gd name="connsiteX68" fmla="*/ 64504 w 123177"/>
              <a:gd name="connsiteY68" fmla="*/ 109499 h 167840"/>
              <a:gd name="connsiteX69" fmla="*/ 64446 w 123177"/>
              <a:gd name="connsiteY69" fmla="*/ 111700 h 167840"/>
              <a:gd name="connsiteX70" fmla="*/ 65665 w 123177"/>
              <a:gd name="connsiteY70" fmla="*/ 113643 h 167840"/>
              <a:gd name="connsiteX71" fmla="*/ 66151 w 123177"/>
              <a:gd name="connsiteY71" fmla="*/ 115081 h 167840"/>
              <a:gd name="connsiteX72" fmla="*/ 65856 w 123177"/>
              <a:gd name="connsiteY72" fmla="*/ 116405 h 167840"/>
              <a:gd name="connsiteX73" fmla="*/ 67037 w 123177"/>
              <a:gd name="connsiteY73" fmla="*/ 117824 h 167840"/>
              <a:gd name="connsiteX74" fmla="*/ 68752 w 123177"/>
              <a:gd name="connsiteY74" fmla="*/ 120806 h 167840"/>
              <a:gd name="connsiteX75" fmla="*/ 69304 w 123177"/>
              <a:gd name="connsiteY75" fmla="*/ 122920 h 167840"/>
              <a:gd name="connsiteX76" fmla="*/ 68589 w 123177"/>
              <a:gd name="connsiteY76" fmla="*/ 125902 h 167840"/>
              <a:gd name="connsiteX77" fmla="*/ 67609 w 123177"/>
              <a:gd name="connsiteY77" fmla="*/ 127063 h 167840"/>
              <a:gd name="connsiteX78" fmla="*/ 66037 w 123177"/>
              <a:gd name="connsiteY78" fmla="*/ 128188 h 167840"/>
              <a:gd name="connsiteX79" fmla="*/ 62341 w 123177"/>
              <a:gd name="connsiteY79" fmla="*/ 131941 h 167840"/>
              <a:gd name="connsiteX80" fmla="*/ 60531 w 123177"/>
              <a:gd name="connsiteY80" fmla="*/ 136208 h 167840"/>
              <a:gd name="connsiteX81" fmla="*/ 58998 w 123177"/>
              <a:gd name="connsiteY81" fmla="*/ 138198 h 167840"/>
              <a:gd name="connsiteX82" fmla="*/ 57074 w 123177"/>
              <a:gd name="connsiteY82" fmla="*/ 138570 h 167840"/>
              <a:gd name="connsiteX83" fmla="*/ 56331 w 123177"/>
              <a:gd name="connsiteY83" fmla="*/ 137694 h 167840"/>
              <a:gd name="connsiteX84" fmla="*/ 54740 w 123177"/>
              <a:gd name="connsiteY84" fmla="*/ 136550 h 167840"/>
              <a:gd name="connsiteX85" fmla="*/ 54702 w 123177"/>
              <a:gd name="connsiteY85" fmla="*/ 134464 h 167840"/>
              <a:gd name="connsiteX86" fmla="*/ 55188 w 123177"/>
              <a:gd name="connsiteY86" fmla="*/ 132817 h 167840"/>
              <a:gd name="connsiteX87" fmla="*/ 58436 w 123177"/>
              <a:gd name="connsiteY87" fmla="*/ 128826 h 167840"/>
              <a:gd name="connsiteX88" fmla="*/ 56665 w 123177"/>
              <a:gd name="connsiteY88" fmla="*/ 129359 h 167840"/>
              <a:gd name="connsiteX89" fmla="*/ 54664 w 123177"/>
              <a:gd name="connsiteY89" fmla="*/ 130502 h 167840"/>
              <a:gd name="connsiteX90" fmla="*/ 51616 w 123177"/>
              <a:gd name="connsiteY90" fmla="*/ 132664 h 167840"/>
              <a:gd name="connsiteX91" fmla="*/ 50645 w 123177"/>
              <a:gd name="connsiteY91" fmla="*/ 129988 h 167840"/>
              <a:gd name="connsiteX92" fmla="*/ 50006 w 123177"/>
              <a:gd name="connsiteY92" fmla="*/ 127511 h 167840"/>
              <a:gd name="connsiteX93" fmla="*/ 49997 w 123177"/>
              <a:gd name="connsiteY93" fmla="*/ 124473 h 167840"/>
              <a:gd name="connsiteX94" fmla="*/ 52444 w 123177"/>
              <a:gd name="connsiteY94" fmla="*/ 119929 h 167840"/>
              <a:gd name="connsiteX95" fmla="*/ 49673 w 123177"/>
              <a:gd name="connsiteY95" fmla="*/ 122196 h 167840"/>
              <a:gd name="connsiteX96" fmla="*/ 48911 w 123177"/>
              <a:gd name="connsiteY96" fmla="*/ 125025 h 167840"/>
              <a:gd name="connsiteX97" fmla="*/ 49254 w 123177"/>
              <a:gd name="connsiteY97" fmla="*/ 128359 h 167840"/>
              <a:gd name="connsiteX98" fmla="*/ 48892 w 123177"/>
              <a:gd name="connsiteY98" fmla="*/ 130721 h 167840"/>
              <a:gd name="connsiteX99" fmla="*/ 47816 w 123177"/>
              <a:gd name="connsiteY99" fmla="*/ 133798 h 167840"/>
              <a:gd name="connsiteX100" fmla="*/ 46339 w 123177"/>
              <a:gd name="connsiteY100" fmla="*/ 135646 h 167840"/>
              <a:gd name="connsiteX101" fmla="*/ 43958 w 123177"/>
              <a:gd name="connsiteY101" fmla="*/ 136836 h 167840"/>
              <a:gd name="connsiteX102" fmla="*/ 42910 w 123177"/>
              <a:gd name="connsiteY102" fmla="*/ 138655 h 167840"/>
              <a:gd name="connsiteX103" fmla="*/ 41310 w 123177"/>
              <a:gd name="connsiteY103" fmla="*/ 139989 h 167840"/>
              <a:gd name="connsiteX104" fmla="*/ 41263 w 123177"/>
              <a:gd name="connsiteY104" fmla="*/ 137322 h 167840"/>
              <a:gd name="connsiteX105" fmla="*/ 40748 w 123177"/>
              <a:gd name="connsiteY105" fmla="*/ 133798 h 167840"/>
              <a:gd name="connsiteX106" fmla="*/ 39024 w 123177"/>
              <a:gd name="connsiteY106" fmla="*/ 125425 h 167840"/>
              <a:gd name="connsiteX107" fmla="*/ 38652 w 123177"/>
              <a:gd name="connsiteY107" fmla="*/ 127225 h 167840"/>
              <a:gd name="connsiteX108" fmla="*/ 39548 w 123177"/>
              <a:gd name="connsiteY108" fmla="*/ 132417 h 167840"/>
              <a:gd name="connsiteX109" fmla="*/ 39491 w 123177"/>
              <a:gd name="connsiteY109" fmla="*/ 135789 h 167840"/>
              <a:gd name="connsiteX110" fmla="*/ 38186 w 123177"/>
              <a:gd name="connsiteY110" fmla="*/ 138456 h 167840"/>
              <a:gd name="connsiteX111" fmla="*/ 35566 w 123177"/>
              <a:gd name="connsiteY111" fmla="*/ 141313 h 167840"/>
              <a:gd name="connsiteX112" fmla="*/ 33557 w 123177"/>
              <a:gd name="connsiteY112" fmla="*/ 141713 h 167840"/>
              <a:gd name="connsiteX113" fmla="*/ 32375 w 123177"/>
              <a:gd name="connsiteY113" fmla="*/ 141275 h 167840"/>
              <a:gd name="connsiteX114" fmla="*/ 30585 w 123177"/>
              <a:gd name="connsiteY114" fmla="*/ 139503 h 167840"/>
              <a:gd name="connsiteX115" fmla="*/ 28623 w 123177"/>
              <a:gd name="connsiteY115" fmla="*/ 136970 h 167840"/>
              <a:gd name="connsiteX116" fmla="*/ 28299 w 123177"/>
              <a:gd name="connsiteY116" fmla="*/ 132893 h 167840"/>
              <a:gd name="connsiteX117" fmla="*/ 27489 w 123177"/>
              <a:gd name="connsiteY117" fmla="*/ 130655 h 167840"/>
              <a:gd name="connsiteX118" fmla="*/ 27613 w 123177"/>
              <a:gd name="connsiteY118" fmla="*/ 127978 h 167840"/>
              <a:gd name="connsiteX119" fmla="*/ 27451 w 123177"/>
              <a:gd name="connsiteY119" fmla="*/ 125444 h 167840"/>
              <a:gd name="connsiteX120" fmla="*/ 25346 w 123177"/>
              <a:gd name="connsiteY120" fmla="*/ 118653 h 167840"/>
              <a:gd name="connsiteX121" fmla="*/ 23984 w 123177"/>
              <a:gd name="connsiteY121" fmla="*/ 115167 h 167840"/>
              <a:gd name="connsiteX122" fmla="*/ 24156 w 123177"/>
              <a:gd name="connsiteY122" fmla="*/ 114043 h 167840"/>
              <a:gd name="connsiteX123" fmla="*/ 24060 w 123177"/>
              <a:gd name="connsiteY123" fmla="*/ 113567 h 167840"/>
              <a:gd name="connsiteX124" fmla="*/ 23432 w 123177"/>
              <a:gd name="connsiteY124" fmla="*/ 109071 h 167840"/>
              <a:gd name="connsiteX125" fmla="*/ 22555 w 123177"/>
              <a:gd name="connsiteY125" fmla="*/ 106318 h 167840"/>
              <a:gd name="connsiteX126" fmla="*/ 22117 w 123177"/>
              <a:gd name="connsiteY126" fmla="*/ 103384 h 167840"/>
              <a:gd name="connsiteX127" fmla="*/ 24194 w 123177"/>
              <a:gd name="connsiteY127" fmla="*/ 99165 h 167840"/>
              <a:gd name="connsiteX128" fmla="*/ 23356 w 123177"/>
              <a:gd name="connsiteY128" fmla="*/ 98479 h 167840"/>
              <a:gd name="connsiteX129" fmla="*/ 20964 w 123177"/>
              <a:gd name="connsiteY129" fmla="*/ 97917 h 167840"/>
              <a:gd name="connsiteX130" fmla="*/ 18745 w 123177"/>
              <a:gd name="connsiteY130" fmla="*/ 97184 h 167840"/>
              <a:gd name="connsiteX131" fmla="*/ 18202 w 123177"/>
              <a:gd name="connsiteY131" fmla="*/ 96088 h 167840"/>
              <a:gd name="connsiteX132" fmla="*/ 19193 w 123177"/>
              <a:gd name="connsiteY132" fmla="*/ 91926 h 167840"/>
              <a:gd name="connsiteX133" fmla="*/ 18040 w 123177"/>
              <a:gd name="connsiteY133" fmla="*/ 90297 h 167840"/>
              <a:gd name="connsiteX134" fmla="*/ 16383 w 123177"/>
              <a:gd name="connsiteY134" fmla="*/ 88649 h 167840"/>
              <a:gd name="connsiteX135" fmla="*/ 15859 w 123177"/>
              <a:gd name="connsiteY135" fmla="*/ 87992 h 167840"/>
              <a:gd name="connsiteX136" fmla="*/ 15307 w 123177"/>
              <a:gd name="connsiteY136" fmla="*/ 87135 h 167840"/>
              <a:gd name="connsiteX137" fmla="*/ 14545 w 123177"/>
              <a:gd name="connsiteY137" fmla="*/ 85039 h 167840"/>
              <a:gd name="connsiteX138" fmla="*/ 16021 w 123177"/>
              <a:gd name="connsiteY138" fmla="*/ 80629 h 167840"/>
              <a:gd name="connsiteX139" fmla="*/ 18088 w 123177"/>
              <a:gd name="connsiteY139" fmla="*/ 75505 h 167840"/>
              <a:gd name="connsiteX140" fmla="*/ 18459 w 123177"/>
              <a:gd name="connsiteY140" fmla="*/ 73552 h 167840"/>
              <a:gd name="connsiteX141" fmla="*/ 18802 w 123177"/>
              <a:gd name="connsiteY141" fmla="*/ 70161 h 167840"/>
              <a:gd name="connsiteX142" fmla="*/ 18993 w 123177"/>
              <a:gd name="connsiteY142" fmla="*/ 68856 h 167840"/>
              <a:gd name="connsiteX143" fmla="*/ 18726 w 123177"/>
              <a:gd name="connsiteY143" fmla="*/ 67571 h 167840"/>
              <a:gd name="connsiteX144" fmla="*/ 16545 w 123177"/>
              <a:gd name="connsiteY144" fmla="*/ 66085 h 167840"/>
              <a:gd name="connsiteX145" fmla="*/ 12706 w 123177"/>
              <a:gd name="connsiteY145" fmla="*/ 65484 h 167840"/>
              <a:gd name="connsiteX146" fmla="*/ 9992 w 123177"/>
              <a:gd name="connsiteY146" fmla="*/ 64237 h 167840"/>
              <a:gd name="connsiteX147" fmla="*/ 8411 w 123177"/>
              <a:gd name="connsiteY147" fmla="*/ 62351 h 167840"/>
              <a:gd name="connsiteX148" fmla="*/ 7058 w 123177"/>
              <a:gd name="connsiteY148" fmla="*/ 61598 h 167840"/>
              <a:gd name="connsiteX149" fmla="*/ 5392 w 123177"/>
              <a:gd name="connsiteY149" fmla="*/ 62160 h 167840"/>
              <a:gd name="connsiteX150" fmla="*/ 3267 w 123177"/>
              <a:gd name="connsiteY150" fmla="*/ 61427 h 167840"/>
              <a:gd name="connsiteX151" fmla="*/ 1486 w 123177"/>
              <a:gd name="connsiteY151" fmla="*/ 59550 h 167840"/>
              <a:gd name="connsiteX152" fmla="*/ 0 w 123177"/>
              <a:gd name="connsiteY152" fmla="*/ 57274 h 167840"/>
              <a:gd name="connsiteX153" fmla="*/ 191 w 123177"/>
              <a:gd name="connsiteY153" fmla="*/ 56207 h 167840"/>
              <a:gd name="connsiteX154" fmla="*/ 581 w 123177"/>
              <a:gd name="connsiteY154" fmla="*/ 54788 h 167840"/>
              <a:gd name="connsiteX155" fmla="*/ 3381 w 123177"/>
              <a:gd name="connsiteY155" fmla="*/ 48882 h 167840"/>
              <a:gd name="connsiteX156" fmla="*/ 4419 w 123177"/>
              <a:gd name="connsiteY156" fmla="*/ 48701 h 167840"/>
              <a:gd name="connsiteX157" fmla="*/ 6848 w 123177"/>
              <a:gd name="connsiteY157" fmla="*/ 49835 h 167840"/>
              <a:gd name="connsiteX158" fmla="*/ 7754 w 123177"/>
              <a:gd name="connsiteY158" fmla="*/ 49835 h 167840"/>
              <a:gd name="connsiteX159" fmla="*/ 9344 w 123177"/>
              <a:gd name="connsiteY159" fmla="*/ 47501 h 167840"/>
              <a:gd name="connsiteX160" fmla="*/ 11573 w 123177"/>
              <a:gd name="connsiteY160" fmla="*/ 40843 h 167840"/>
              <a:gd name="connsiteX161" fmla="*/ 14716 w 123177"/>
              <a:gd name="connsiteY161" fmla="*/ 40862 h 167840"/>
              <a:gd name="connsiteX162" fmla="*/ 17488 w 123177"/>
              <a:gd name="connsiteY162" fmla="*/ 41072 h 167840"/>
              <a:gd name="connsiteX163" fmla="*/ 19355 w 123177"/>
              <a:gd name="connsiteY163" fmla="*/ 41415 h 167840"/>
              <a:gd name="connsiteX164" fmla="*/ 21212 w 123177"/>
              <a:gd name="connsiteY164" fmla="*/ 41205 h 167840"/>
              <a:gd name="connsiteX165" fmla="*/ 23165 w 123177"/>
              <a:gd name="connsiteY165" fmla="*/ 40672 h 167840"/>
              <a:gd name="connsiteX166" fmla="*/ 24222 w 123177"/>
              <a:gd name="connsiteY166" fmla="*/ 39834 h 167840"/>
              <a:gd name="connsiteX167" fmla="*/ 24803 w 123177"/>
              <a:gd name="connsiteY167" fmla="*/ 38767 h 167840"/>
              <a:gd name="connsiteX168" fmla="*/ 24603 w 123177"/>
              <a:gd name="connsiteY168" fmla="*/ 37843 h 167840"/>
              <a:gd name="connsiteX169" fmla="*/ 22213 w 123177"/>
              <a:gd name="connsiteY169" fmla="*/ 36586 h 167840"/>
              <a:gd name="connsiteX170" fmla="*/ 21288 w 123177"/>
              <a:gd name="connsiteY170" fmla="*/ 35643 h 167840"/>
              <a:gd name="connsiteX171" fmla="*/ 20622 w 123177"/>
              <a:gd name="connsiteY171" fmla="*/ 32966 h 167840"/>
              <a:gd name="connsiteX172" fmla="*/ 19927 w 123177"/>
              <a:gd name="connsiteY172" fmla="*/ 31966 h 167840"/>
              <a:gd name="connsiteX173" fmla="*/ 15230 w 123177"/>
              <a:gd name="connsiteY173" fmla="*/ 31823 h 167840"/>
              <a:gd name="connsiteX174" fmla="*/ 12792 w 123177"/>
              <a:gd name="connsiteY174" fmla="*/ 30594 h 167840"/>
              <a:gd name="connsiteX175" fmla="*/ 11449 w 123177"/>
              <a:gd name="connsiteY175" fmla="*/ 29489 h 167840"/>
              <a:gd name="connsiteX176" fmla="*/ 9068 w 123177"/>
              <a:gd name="connsiteY176" fmla="*/ 25841 h 167840"/>
              <a:gd name="connsiteX177" fmla="*/ 6115 w 123177"/>
              <a:gd name="connsiteY177" fmla="*/ 23136 h 167840"/>
              <a:gd name="connsiteX178" fmla="*/ 3296 w 123177"/>
              <a:gd name="connsiteY178" fmla="*/ 22498 h 167840"/>
              <a:gd name="connsiteX179" fmla="*/ 2210 w 123177"/>
              <a:gd name="connsiteY179" fmla="*/ 21622 h 167840"/>
              <a:gd name="connsiteX180" fmla="*/ 1619 w 123177"/>
              <a:gd name="connsiteY180" fmla="*/ 20231 h 167840"/>
              <a:gd name="connsiteX181" fmla="*/ 1953 w 123177"/>
              <a:gd name="connsiteY181" fmla="*/ 18222 h 167840"/>
              <a:gd name="connsiteX182" fmla="*/ 2800 w 123177"/>
              <a:gd name="connsiteY182" fmla="*/ 16393 h 167840"/>
              <a:gd name="connsiteX183" fmla="*/ 3391 w 123177"/>
              <a:gd name="connsiteY183" fmla="*/ 14354 h 167840"/>
              <a:gd name="connsiteX184" fmla="*/ 5639 w 123177"/>
              <a:gd name="connsiteY184" fmla="*/ 11659 h 167840"/>
              <a:gd name="connsiteX185" fmla="*/ 8277 w 123177"/>
              <a:gd name="connsiteY185" fmla="*/ 9306 h 167840"/>
              <a:gd name="connsiteX186" fmla="*/ 9458 w 123177"/>
              <a:gd name="connsiteY186" fmla="*/ 7687 h 167840"/>
              <a:gd name="connsiteX187" fmla="*/ 11125 w 123177"/>
              <a:gd name="connsiteY187" fmla="*/ 5982 h 167840"/>
              <a:gd name="connsiteX188" fmla="*/ 11325 w 123177"/>
              <a:gd name="connsiteY188" fmla="*/ 5048 h 167840"/>
              <a:gd name="connsiteX189" fmla="*/ 11039 w 123177"/>
              <a:gd name="connsiteY189" fmla="*/ 3981 h 167840"/>
              <a:gd name="connsiteX190" fmla="*/ 9687 w 123177"/>
              <a:gd name="connsiteY190" fmla="*/ 2962 h 167840"/>
              <a:gd name="connsiteX191" fmla="*/ 8744 w 123177"/>
              <a:gd name="connsiteY191" fmla="*/ 2639 h 167840"/>
              <a:gd name="connsiteX192" fmla="*/ 8592 w 123177"/>
              <a:gd name="connsiteY192" fmla="*/ 1981 h 167840"/>
              <a:gd name="connsiteX193" fmla="*/ 9240 w 123177"/>
              <a:gd name="connsiteY193" fmla="*/ 219 h 167840"/>
              <a:gd name="connsiteX194" fmla="*/ 10525 w 123177"/>
              <a:gd name="connsiteY194" fmla="*/ 0 h 167840"/>
              <a:gd name="connsiteX195" fmla="*/ 13202 w 123177"/>
              <a:gd name="connsiteY195" fmla="*/ 1600 h 167840"/>
              <a:gd name="connsiteX196" fmla="*/ 15926 w 123177"/>
              <a:gd name="connsiteY196" fmla="*/ 4181 h 167840"/>
              <a:gd name="connsiteX197" fmla="*/ 17536 w 123177"/>
              <a:gd name="connsiteY197" fmla="*/ 6487 h 167840"/>
              <a:gd name="connsiteX198" fmla="*/ 17602 w 123177"/>
              <a:gd name="connsiteY198" fmla="*/ 8306 h 167840"/>
              <a:gd name="connsiteX199" fmla="*/ 18650 w 123177"/>
              <a:gd name="connsiteY199" fmla="*/ 8601 h 167840"/>
              <a:gd name="connsiteX200" fmla="*/ 19708 w 123177"/>
              <a:gd name="connsiteY200" fmla="*/ 8668 h 167840"/>
              <a:gd name="connsiteX201" fmla="*/ 21479 w 123177"/>
              <a:gd name="connsiteY201" fmla="*/ 9468 h 167840"/>
              <a:gd name="connsiteX202" fmla="*/ 23308 w 123177"/>
              <a:gd name="connsiteY202" fmla="*/ 9230 h 167840"/>
              <a:gd name="connsiteX203" fmla="*/ 24489 w 123177"/>
              <a:gd name="connsiteY203" fmla="*/ 9678 h 167840"/>
              <a:gd name="connsiteX204" fmla="*/ 25279 w 123177"/>
              <a:gd name="connsiteY204" fmla="*/ 9516 h 167840"/>
              <a:gd name="connsiteX205" fmla="*/ 25575 w 123177"/>
              <a:gd name="connsiteY205" fmla="*/ 8468 h 167840"/>
              <a:gd name="connsiteX206" fmla="*/ 24689 w 123177"/>
              <a:gd name="connsiteY206" fmla="*/ 6925 h 167840"/>
              <a:gd name="connsiteX207" fmla="*/ 24041 w 123177"/>
              <a:gd name="connsiteY207" fmla="*/ 5829 h 167840"/>
              <a:gd name="connsiteX208" fmla="*/ 24784 w 123177"/>
              <a:gd name="connsiteY208" fmla="*/ 4724 h 167840"/>
              <a:gd name="connsiteX209" fmla="*/ 25632 w 123177"/>
              <a:gd name="connsiteY209" fmla="*/ 4506 h 167840"/>
              <a:gd name="connsiteX210" fmla="*/ 26575 w 123177"/>
              <a:gd name="connsiteY210" fmla="*/ 4782 h 167840"/>
              <a:gd name="connsiteX211" fmla="*/ 27861 w 123177"/>
              <a:gd name="connsiteY211" fmla="*/ 5772 h 167840"/>
              <a:gd name="connsiteX212" fmla="*/ 28803 w 123177"/>
              <a:gd name="connsiteY212" fmla="*/ 7801 h 167840"/>
              <a:gd name="connsiteX213" fmla="*/ 28985 w 123177"/>
              <a:gd name="connsiteY213" fmla="*/ 10954 h 167840"/>
              <a:gd name="connsiteX214" fmla="*/ 31071 w 123177"/>
              <a:gd name="connsiteY214" fmla="*/ 13802 h 167840"/>
              <a:gd name="connsiteX215" fmla="*/ 33824 w 123177"/>
              <a:gd name="connsiteY215" fmla="*/ 15821 h 167840"/>
              <a:gd name="connsiteX216" fmla="*/ 35976 w 123177"/>
              <a:gd name="connsiteY216" fmla="*/ 16755 h 167840"/>
              <a:gd name="connsiteX217" fmla="*/ 38567 w 123177"/>
              <a:gd name="connsiteY217" fmla="*/ 17421 h 167840"/>
              <a:gd name="connsiteX218" fmla="*/ 40786 w 123177"/>
              <a:gd name="connsiteY218" fmla="*/ 16783 h 167840"/>
              <a:gd name="connsiteX219" fmla="*/ 41891 w 123177"/>
              <a:gd name="connsiteY219" fmla="*/ 14802 h 167840"/>
              <a:gd name="connsiteX220" fmla="*/ 41386 w 123177"/>
              <a:gd name="connsiteY220" fmla="*/ 13021 h 167840"/>
              <a:gd name="connsiteX221" fmla="*/ 41739 w 123177"/>
              <a:gd name="connsiteY221" fmla="*/ 11430 h 167840"/>
              <a:gd name="connsiteX222" fmla="*/ 42625 w 123177"/>
              <a:gd name="connsiteY222" fmla="*/ 10554 h 167840"/>
              <a:gd name="connsiteX223" fmla="*/ 44015 w 123177"/>
              <a:gd name="connsiteY223" fmla="*/ 10611 h 167840"/>
              <a:gd name="connsiteX224" fmla="*/ 45044 w 123177"/>
              <a:gd name="connsiteY224" fmla="*/ 11868 h 167840"/>
              <a:gd name="connsiteX225" fmla="*/ 48063 w 123177"/>
              <a:gd name="connsiteY225" fmla="*/ 18669 h 167840"/>
              <a:gd name="connsiteX226" fmla="*/ 47444 w 123177"/>
              <a:gd name="connsiteY226" fmla="*/ 21679 h 167840"/>
              <a:gd name="connsiteX227" fmla="*/ 48120 w 123177"/>
              <a:gd name="connsiteY227" fmla="*/ 29928 h 167840"/>
              <a:gd name="connsiteX228" fmla="*/ 47358 w 123177"/>
              <a:gd name="connsiteY228" fmla="*/ 35357 h 167840"/>
              <a:gd name="connsiteX229" fmla="*/ 47482 w 123177"/>
              <a:gd name="connsiteY229" fmla="*/ 36529 h 167840"/>
              <a:gd name="connsiteX230" fmla="*/ 47835 w 123177"/>
              <a:gd name="connsiteY230" fmla="*/ 37433 h 167840"/>
              <a:gd name="connsiteX231" fmla="*/ 48349 w 123177"/>
              <a:gd name="connsiteY231" fmla="*/ 37805 h 167840"/>
              <a:gd name="connsiteX232" fmla="*/ 49235 w 123177"/>
              <a:gd name="connsiteY232" fmla="*/ 37795 h 167840"/>
              <a:gd name="connsiteX233" fmla="*/ 52911 w 123177"/>
              <a:gd name="connsiteY233" fmla="*/ 38814 h 167840"/>
              <a:gd name="connsiteX234" fmla="*/ 56007 w 123177"/>
              <a:gd name="connsiteY234" fmla="*/ 39948 h 167840"/>
              <a:gd name="connsiteX235" fmla="*/ 59503 w 123177"/>
              <a:gd name="connsiteY235" fmla="*/ 40977 h 167840"/>
              <a:gd name="connsiteX236" fmla="*/ 64551 w 123177"/>
              <a:gd name="connsiteY236" fmla="*/ 41777 h 167840"/>
              <a:gd name="connsiteX237" fmla="*/ 67646 w 123177"/>
              <a:gd name="connsiteY237" fmla="*/ 41520 h 167840"/>
              <a:gd name="connsiteX238" fmla="*/ 69190 w 123177"/>
              <a:gd name="connsiteY238" fmla="*/ 41491 h 167840"/>
              <a:gd name="connsiteX239" fmla="*/ 72323 w 123177"/>
              <a:gd name="connsiteY239" fmla="*/ 41729 h 167840"/>
              <a:gd name="connsiteX240" fmla="*/ 80553 w 123177"/>
              <a:gd name="connsiteY240" fmla="*/ 41300 h 167840"/>
              <a:gd name="connsiteX241" fmla="*/ 87363 w 123177"/>
              <a:gd name="connsiteY241" fmla="*/ 41186 h 167840"/>
              <a:gd name="connsiteX242" fmla="*/ 90135 w 123177"/>
              <a:gd name="connsiteY242" fmla="*/ 41967 h 167840"/>
              <a:gd name="connsiteX243" fmla="*/ 92354 w 123177"/>
              <a:gd name="connsiteY243" fmla="*/ 42243 h 167840"/>
              <a:gd name="connsiteX244" fmla="*/ 99936 w 123177"/>
              <a:gd name="connsiteY244" fmla="*/ 41701 h 167840"/>
              <a:gd name="connsiteX245" fmla="*/ 107595 w 123177"/>
              <a:gd name="connsiteY245" fmla="*/ 41443 h 167840"/>
              <a:gd name="connsiteX246" fmla="*/ 111738 w 123177"/>
              <a:gd name="connsiteY246" fmla="*/ 43167 h 167840"/>
              <a:gd name="connsiteX247" fmla="*/ 116253 w 123177"/>
              <a:gd name="connsiteY247" fmla="*/ 45977 h 167840"/>
              <a:gd name="connsiteX248" fmla="*/ 118796 w 123177"/>
              <a:gd name="connsiteY248" fmla="*/ 48063 h 167840"/>
              <a:gd name="connsiteX249" fmla="*/ 119253 w 123177"/>
              <a:gd name="connsiteY249" fmla="*/ 49254 h 167840"/>
              <a:gd name="connsiteX250" fmla="*/ 118977 w 123177"/>
              <a:gd name="connsiteY250" fmla="*/ 50273 h 167840"/>
              <a:gd name="connsiteX251" fmla="*/ 118129 w 123177"/>
              <a:gd name="connsiteY251" fmla="*/ 50835 h 167840"/>
              <a:gd name="connsiteX252" fmla="*/ 116567 w 123177"/>
              <a:gd name="connsiteY252" fmla="*/ 50854 h 167840"/>
              <a:gd name="connsiteX253" fmla="*/ 112995 w 123177"/>
              <a:gd name="connsiteY253" fmla="*/ 49492 h 167840"/>
              <a:gd name="connsiteX254" fmla="*/ 112386 w 123177"/>
              <a:gd name="connsiteY254" fmla="*/ 49892 h 167840"/>
              <a:gd name="connsiteX255" fmla="*/ 112452 w 123177"/>
              <a:gd name="connsiteY255" fmla="*/ 52673 h 167840"/>
              <a:gd name="connsiteX256" fmla="*/ 112338 w 123177"/>
              <a:gd name="connsiteY256" fmla="*/ 53112 h 167840"/>
              <a:gd name="connsiteX257" fmla="*/ 111576 w 123177"/>
              <a:gd name="connsiteY257" fmla="*/ 55607 h 167840"/>
              <a:gd name="connsiteX258" fmla="*/ 109424 w 123177"/>
              <a:gd name="connsiteY258" fmla="*/ 61217 h 167840"/>
              <a:gd name="connsiteX259" fmla="*/ 109004 w 123177"/>
              <a:gd name="connsiteY259" fmla="*/ 63722 h 167840"/>
              <a:gd name="connsiteX260" fmla="*/ 108547 w 123177"/>
              <a:gd name="connsiteY260" fmla="*/ 64361 h 167840"/>
              <a:gd name="connsiteX261" fmla="*/ 107985 w 123177"/>
              <a:gd name="connsiteY261" fmla="*/ 64713 h 167840"/>
              <a:gd name="connsiteX262" fmla="*/ 106299 w 123177"/>
              <a:gd name="connsiteY262" fmla="*/ 64808 h 167840"/>
              <a:gd name="connsiteX263" fmla="*/ 104975 w 123177"/>
              <a:gd name="connsiteY263" fmla="*/ 65218 h 167840"/>
              <a:gd name="connsiteX264" fmla="*/ 104423 w 123177"/>
              <a:gd name="connsiteY264" fmla="*/ 66132 h 167840"/>
              <a:gd name="connsiteX265" fmla="*/ 103565 w 123177"/>
              <a:gd name="connsiteY265" fmla="*/ 68018 h 167840"/>
              <a:gd name="connsiteX266" fmla="*/ 102965 w 123177"/>
              <a:gd name="connsiteY266" fmla="*/ 69923 h 167840"/>
              <a:gd name="connsiteX267" fmla="*/ 102146 w 123177"/>
              <a:gd name="connsiteY267" fmla="*/ 70514 h 167840"/>
              <a:gd name="connsiteX268" fmla="*/ 100175 w 123177"/>
              <a:gd name="connsiteY268" fmla="*/ 69485 h 167840"/>
              <a:gd name="connsiteX269" fmla="*/ 98946 w 123177"/>
              <a:gd name="connsiteY269" fmla="*/ 69647 h 167840"/>
              <a:gd name="connsiteX270" fmla="*/ 97403 w 123177"/>
              <a:gd name="connsiteY270" fmla="*/ 70085 h 167840"/>
              <a:gd name="connsiteX271" fmla="*/ 95860 w 123177"/>
              <a:gd name="connsiteY271" fmla="*/ 71171 h 167840"/>
              <a:gd name="connsiteX272" fmla="*/ 94802 w 123177"/>
              <a:gd name="connsiteY272" fmla="*/ 72523 h 167840"/>
              <a:gd name="connsiteX273" fmla="*/ 93602 w 123177"/>
              <a:gd name="connsiteY273" fmla="*/ 72981 h 167840"/>
              <a:gd name="connsiteX274" fmla="*/ 90021 w 123177"/>
              <a:gd name="connsiteY274" fmla="*/ 72714 h 167840"/>
              <a:gd name="connsiteX275" fmla="*/ 89345 w 123177"/>
              <a:gd name="connsiteY275" fmla="*/ 72905 h 167840"/>
              <a:gd name="connsiteX276" fmla="*/ 88888 w 123177"/>
              <a:gd name="connsiteY276" fmla="*/ 73866 h 167840"/>
              <a:gd name="connsiteX277" fmla="*/ 88525 w 123177"/>
              <a:gd name="connsiteY277" fmla="*/ 75076 h 167840"/>
              <a:gd name="connsiteX278" fmla="*/ 85735 w 123177"/>
              <a:gd name="connsiteY278" fmla="*/ 77934 h 167840"/>
              <a:gd name="connsiteX279" fmla="*/ 84677 w 123177"/>
              <a:gd name="connsiteY279" fmla="*/ 82515 h 167840"/>
              <a:gd name="connsiteX280" fmla="*/ 83820 w 123177"/>
              <a:gd name="connsiteY280" fmla="*/ 85487 h 167840"/>
              <a:gd name="connsiteX281" fmla="*/ 83963 w 123177"/>
              <a:gd name="connsiteY281" fmla="*/ 87792 h 167840"/>
              <a:gd name="connsiteX282" fmla="*/ 86316 w 123177"/>
              <a:gd name="connsiteY282" fmla="*/ 93802 h 167840"/>
              <a:gd name="connsiteX283" fmla="*/ 87963 w 123177"/>
              <a:gd name="connsiteY283" fmla="*/ 101594 h 167840"/>
              <a:gd name="connsiteX284" fmla="*/ 88592 w 123177"/>
              <a:gd name="connsiteY284" fmla="*/ 102384 h 167840"/>
              <a:gd name="connsiteX285" fmla="*/ 89145 w 123177"/>
              <a:gd name="connsiteY285" fmla="*/ 102632 h 167840"/>
              <a:gd name="connsiteX286" fmla="*/ 89392 w 123177"/>
              <a:gd name="connsiteY286" fmla="*/ 102451 h 167840"/>
              <a:gd name="connsiteX287" fmla="*/ 89335 w 123177"/>
              <a:gd name="connsiteY287" fmla="*/ 100841 h 167840"/>
              <a:gd name="connsiteX288" fmla="*/ 89440 w 123177"/>
              <a:gd name="connsiteY288" fmla="*/ 98889 h 167840"/>
              <a:gd name="connsiteX289" fmla="*/ 90211 w 123177"/>
              <a:gd name="connsiteY289" fmla="*/ 98431 h 167840"/>
              <a:gd name="connsiteX290" fmla="*/ 91202 w 123177"/>
              <a:gd name="connsiteY290" fmla="*/ 98831 h 167840"/>
              <a:gd name="connsiteX291" fmla="*/ 92145 w 123177"/>
              <a:gd name="connsiteY291" fmla="*/ 100527 h 167840"/>
              <a:gd name="connsiteX292" fmla="*/ 93202 w 123177"/>
              <a:gd name="connsiteY292" fmla="*/ 103632 h 167840"/>
              <a:gd name="connsiteX293" fmla="*/ 94336 w 123177"/>
              <a:gd name="connsiteY293" fmla="*/ 104851 h 167840"/>
              <a:gd name="connsiteX294" fmla="*/ 96108 w 123177"/>
              <a:gd name="connsiteY294" fmla="*/ 105194 h 167840"/>
              <a:gd name="connsiteX295" fmla="*/ 98117 w 123177"/>
              <a:gd name="connsiteY295" fmla="*/ 104461 h 167840"/>
              <a:gd name="connsiteX296" fmla="*/ 99613 w 123177"/>
              <a:gd name="connsiteY296" fmla="*/ 103061 h 167840"/>
              <a:gd name="connsiteX297" fmla="*/ 100222 w 123177"/>
              <a:gd name="connsiteY297" fmla="*/ 101537 h 167840"/>
              <a:gd name="connsiteX298" fmla="*/ 99793 w 123177"/>
              <a:gd name="connsiteY298" fmla="*/ 98546 h 167840"/>
              <a:gd name="connsiteX299" fmla="*/ 99699 w 123177"/>
              <a:gd name="connsiteY299" fmla="*/ 96307 h 167840"/>
              <a:gd name="connsiteX300" fmla="*/ 100660 w 123177"/>
              <a:gd name="connsiteY300" fmla="*/ 94174 h 167840"/>
              <a:gd name="connsiteX301" fmla="*/ 104108 w 123177"/>
              <a:gd name="connsiteY301" fmla="*/ 90992 h 167840"/>
              <a:gd name="connsiteX302" fmla="*/ 104604 w 123177"/>
              <a:gd name="connsiteY302" fmla="*/ 90011 h 167840"/>
              <a:gd name="connsiteX303" fmla="*/ 104384 w 123177"/>
              <a:gd name="connsiteY303" fmla="*/ 87297 h 167840"/>
              <a:gd name="connsiteX304" fmla="*/ 104394 w 123177"/>
              <a:gd name="connsiteY304" fmla="*/ 84744 h 167840"/>
              <a:gd name="connsiteX305" fmla="*/ 105699 w 123177"/>
              <a:gd name="connsiteY305" fmla="*/ 84572 h 167840"/>
              <a:gd name="connsiteX306" fmla="*/ 107461 w 123177"/>
              <a:gd name="connsiteY306" fmla="*/ 84982 h 167840"/>
              <a:gd name="connsiteX307" fmla="*/ 109671 w 123177"/>
              <a:gd name="connsiteY307" fmla="*/ 83734 h 167840"/>
              <a:gd name="connsiteX308" fmla="*/ 110347 w 123177"/>
              <a:gd name="connsiteY308" fmla="*/ 83706 h 167840"/>
              <a:gd name="connsiteX309" fmla="*/ 111280 w 123177"/>
              <a:gd name="connsiteY309" fmla="*/ 85049 h 167840"/>
              <a:gd name="connsiteX310" fmla="*/ 112852 w 123177"/>
              <a:gd name="connsiteY310" fmla="*/ 84820 h 167840"/>
              <a:gd name="connsiteX311" fmla="*/ 114015 w 123177"/>
              <a:gd name="connsiteY311" fmla="*/ 90364 h 167840"/>
              <a:gd name="connsiteX312" fmla="*/ 115205 w 123177"/>
              <a:gd name="connsiteY312" fmla="*/ 95250 h 167840"/>
              <a:gd name="connsiteX313" fmla="*/ 115214 w 123177"/>
              <a:gd name="connsiteY313" fmla="*/ 97527 h 167840"/>
              <a:gd name="connsiteX314" fmla="*/ 115414 w 123177"/>
              <a:gd name="connsiteY314" fmla="*/ 102518 h 167840"/>
              <a:gd name="connsiteX315" fmla="*/ 115957 w 123177"/>
              <a:gd name="connsiteY315" fmla="*/ 106585 h 167840"/>
              <a:gd name="connsiteX316" fmla="*/ 116805 w 123177"/>
              <a:gd name="connsiteY316" fmla="*/ 107509 h 167840"/>
              <a:gd name="connsiteX317" fmla="*/ 117796 w 123177"/>
              <a:gd name="connsiteY317" fmla="*/ 109681 h 167840"/>
              <a:gd name="connsiteX318" fmla="*/ 118710 w 123177"/>
              <a:gd name="connsiteY318" fmla="*/ 112204 h 167840"/>
              <a:gd name="connsiteX319" fmla="*/ 119425 w 123177"/>
              <a:gd name="connsiteY319" fmla="*/ 113614 h 167840"/>
              <a:gd name="connsiteX320" fmla="*/ 119910 w 123177"/>
              <a:gd name="connsiteY320" fmla="*/ 118215 h 167840"/>
              <a:gd name="connsiteX321" fmla="*/ 120511 w 123177"/>
              <a:gd name="connsiteY321" fmla="*/ 121530 h 167840"/>
              <a:gd name="connsiteX322" fmla="*/ 121301 w 123177"/>
              <a:gd name="connsiteY322" fmla="*/ 131931 h 167840"/>
              <a:gd name="connsiteX323" fmla="*/ 121663 w 123177"/>
              <a:gd name="connsiteY323" fmla="*/ 133921 h 167840"/>
              <a:gd name="connsiteX324" fmla="*/ 69990 w 123177"/>
              <a:gd name="connsiteY324" fmla="*/ 105594 h 167840"/>
              <a:gd name="connsiteX325" fmla="*/ 70466 w 123177"/>
              <a:gd name="connsiteY325" fmla="*/ 106832 h 167840"/>
              <a:gd name="connsiteX326" fmla="*/ 68980 w 123177"/>
              <a:gd name="connsiteY326" fmla="*/ 106089 h 167840"/>
              <a:gd name="connsiteX327" fmla="*/ 67866 w 123177"/>
              <a:gd name="connsiteY327" fmla="*/ 105232 h 167840"/>
              <a:gd name="connsiteX328" fmla="*/ 67180 w 123177"/>
              <a:gd name="connsiteY328" fmla="*/ 104089 h 167840"/>
              <a:gd name="connsiteX329" fmla="*/ 68342 w 123177"/>
              <a:gd name="connsiteY329" fmla="*/ 103489 h 167840"/>
              <a:gd name="connsiteX330" fmla="*/ 69990 w 123177"/>
              <a:gd name="connsiteY330" fmla="*/ 105594 h 167840"/>
              <a:gd name="connsiteX331" fmla="*/ 73619 w 123177"/>
              <a:gd name="connsiteY331" fmla="*/ 130731 h 167840"/>
              <a:gd name="connsiteX332" fmla="*/ 68971 w 123177"/>
              <a:gd name="connsiteY332" fmla="*/ 131741 h 167840"/>
              <a:gd name="connsiteX333" fmla="*/ 66599 w 123177"/>
              <a:gd name="connsiteY333" fmla="*/ 131426 h 167840"/>
              <a:gd name="connsiteX334" fmla="*/ 71028 w 123177"/>
              <a:gd name="connsiteY334" fmla="*/ 123892 h 167840"/>
              <a:gd name="connsiteX335" fmla="*/ 70876 w 123177"/>
              <a:gd name="connsiteY335" fmla="*/ 120520 h 167840"/>
              <a:gd name="connsiteX336" fmla="*/ 70190 w 123177"/>
              <a:gd name="connsiteY336" fmla="*/ 117767 h 167840"/>
              <a:gd name="connsiteX337" fmla="*/ 67942 w 123177"/>
              <a:gd name="connsiteY337" fmla="*/ 115557 h 167840"/>
              <a:gd name="connsiteX338" fmla="*/ 67818 w 123177"/>
              <a:gd name="connsiteY338" fmla="*/ 113976 h 167840"/>
              <a:gd name="connsiteX339" fmla="*/ 66809 w 123177"/>
              <a:gd name="connsiteY339" fmla="*/ 111814 h 167840"/>
              <a:gd name="connsiteX340" fmla="*/ 66284 w 123177"/>
              <a:gd name="connsiteY340" fmla="*/ 109281 h 167840"/>
              <a:gd name="connsiteX341" fmla="*/ 68780 w 123177"/>
              <a:gd name="connsiteY341" fmla="*/ 108471 h 167840"/>
              <a:gd name="connsiteX342" fmla="*/ 70809 w 123177"/>
              <a:gd name="connsiteY342" fmla="*/ 109919 h 167840"/>
              <a:gd name="connsiteX343" fmla="*/ 71095 w 123177"/>
              <a:gd name="connsiteY343" fmla="*/ 110719 h 167840"/>
              <a:gd name="connsiteX344" fmla="*/ 71533 w 123177"/>
              <a:gd name="connsiteY344" fmla="*/ 112786 h 167840"/>
              <a:gd name="connsiteX345" fmla="*/ 72533 w 123177"/>
              <a:gd name="connsiteY345" fmla="*/ 114938 h 167840"/>
              <a:gd name="connsiteX346" fmla="*/ 76038 w 123177"/>
              <a:gd name="connsiteY346" fmla="*/ 119367 h 167840"/>
              <a:gd name="connsiteX347" fmla="*/ 75972 w 123177"/>
              <a:gd name="connsiteY347" fmla="*/ 122082 h 167840"/>
              <a:gd name="connsiteX348" fmla="*/ 75009 w 123177"/>
              <a:gd name="connsiteY348" fmla="*/ 128702 h 167840"/>
              <a:gd name="connsiteX349" fmla="*/ 73619 w 123177"/>
              <a:gd name="connsiteY349" fmla="*/ 130731 h 167840"/>
              <a:gd name="connsiteX350" fmla="*/ 94441 w 123177"/>
              <a:gd name="connsiteY350" fmla="*/ 122330 h 167840"/>
              <a:gd name="connsiteX351" fmla="*/ 93202 w 123177"/>
              <a:gd name="connsiteY351" fmla="*/ 123177 h 167840"/>
              <a:gd name="connsiteX352" fmla="*/ 92040 w 123177"/>
              <a:gd name="connsiteY352" fmla="*/ 122444 h 167840"/>
              <a:gd name="connsiteX353" fmla="*/ 90554 w 123177"/>
              <a:gd name="connsiteY353" fmla="*/ 119644 h 167840"/>
              <a:gd name="connsiteX354" fmla="*/ 91287 w 123177"/>
              <a:gd name="connsiteY354" fmla="*/ 116100 h 167840"/>
              <a:gd name="connsiteX355" fmla="*/ 91754 w 123177"/>
              <a:gd name="connsiteY355" fmla="*/ 115596 h 167840"/>
              <a:gd name="connsiteX356" fmla="*/ 92497 w 123177"/>
              <a:gd name="connsiteY356" fmla="*/ 116748 h 167840"/>
              <a:gd name="connsiteX357" fmla="*/ 93536 w 123177"/>
              <a:gd name="connsiteY357" fmla="*/ 119215 h 167840"/>
              <a:gd name="connsiteX358" fmla="*/ 94212 w 123177"/>
              <a:gd name="connsiteY358" fmla="*/ 121091 h 167840"/>
              <a:gd name="connsiteX359" fmla="*/ 94441 w 123177"/>
              <a:gd name="connsiteY359" fmla="*/ 122330 h 167840"/>
              <a:gd name="connsiteX360" fmla="*/ 83591 w 123177"/>
              <a:gd name="connsiteY360" fmla="*/ 128273 h 167840"/>
              <a:gd name="connsiteX361" fmla="*/ 80763 w 123177"/>
              <a:gd name="connsiteY361" fmla="*/ 130283 h 167840"/>
              <a:gd name="connsiteX362" fmla="*/ 81686 w 123177"/>
              <a:gd name="connsiteY362" fmla="*/ 118377 h 167840"/>
              <a:gd name="connsiteX363" fmla="*/ 83801 w 123177"/>
              <a:gd name="connsiteY363" fmla="*/ 122815 h 167840"/>
              <a:gd name="connsiteX364" fmla="*/ 84334 w 123177"/>
              <a:gd name="connsiteY364" fmla="*/ 125187 h 167840"/>
              <a:gd name="connsiteX365" fmla="*/ 83591 w 123177"/>
              <a:gd name="connsiteY365" fmla="*/ 128273 h 167840"/>
              <a:gd name="connsiteX366" fmla="*/ 102918 w 123177"/>
              <a:gd name="connsiteY366" fmla="*/ 138103 h 167840"/>
              <a:gd name="connsiteX367" fmla="*/ 101946 w 123177"/>
              <a:gd name="connsiteY367" fmla="*/ 140446 h 167840"/>
              <a:gd name="connsiteX368" fmla="*/ 101470 w 123177"/>
              <a:gd name="connsiteY368" fmla="*/ 138741 h 167840"/>
              <a:gd name="connsiteX369" fmla="*/ 101879 w 123177"/>
              <a:gd name="connsiteY369" fmla="*/ 136579 h 167840"/>
              <a:gd name="connsiteX370" fmla="*/ 102298 w 123177"/>
              <a:gd name="connsiteY370" fmla="*/ 135389 h 167840"/>
              <a:gd name="connsiteX371" fmla="*/ 102575 w 123177"/>
              <a:gd name="connsiteY371" fmla="*/ 135398 h 167840"/>
              <a:gd name="connsiteX372" fmla="*/ 103147 w 123177"/>
              <a:gd name="connsiteY372" fmla="*/ 136627 h 167840"/>
              <a:gd name="connsiteX373" fmla="*/ 102918 w 123177"/>
              <a:gd name="connsiteY373" fmla="*/ 138103 h 167840"/>
              <a:gd name="connsiteX374" fmla="*/ 104937 w 123177"/>
              <a:gd name="connsiteY374" fmla="*/ 147371 h 167840"/>
              <a:gd name="connsiteX375" fmla="*/ 103327 w 123177"/>
              <a:gd name="connsiteY375" fmla="*/ 147504 h 167840"/>
              <a:gd name="connsiteX376" fmla="*/ 102537 w 123177"/>
              <a:gd name="connsiteY376" fmla="*/ 146656 h 167840"/>
              <a:gd name="connsiteX377" fmla="*/ 102908 w 123177"/>
              <a:gd name="connsiteY377" fmla="*/ 145466 h 167840"/>
              <a:gd name="connsiteX378" fmla="*/ 102470 w 123177"/>
              <a:gd name="connsiteY378" fmla="*/ 141627 h 167840"/>
              <a:gd name="connsiteX379" fmla="*/ 103832 w 123177"/>
              <a:gd name="connsiteY379" fmla="*/ 141227 h 167840"/>
              <a:gd name="connsiteX380" fmla="*/ 104527 w 123177"/>
              <a:gd name="connsiteY380" fmla="*/ 141246 h 167840"/>
              <a:gd name="connsiteX381" fmla="*/ 104918 w 123177"/>
              <a:gd name="connsiteY381" fmla="*/ 142380 h 167840"/>
              <a:gd name="connsiteX382" fmla="*/ 105280 w 123177"/>
              <a:gd name="connsiteY382" fmla="*/ 144456 h 167840"/>
              <a:gd name="connsiteX383" fmla="*/ 104937 w 123177"/>
              <a:gd name="connsiteY383" fmla="*/ 147371 h 16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</a:cxnLst>
            <a:rect l="l" t="t" r="r" b="b"/>
            <a:pathLst>
              <a:path w="123177" h="167840">
                <a:moveTo>
                  <a:pt x="121663" y="133921"/>
                </a:moveTo>
                <a:lnTo>
                  <a:pt x="121872" y="135007"/>
                </a:lnTo>
                <a:lnTo>
                  <a:pt x="121911" y="144494"/>
                </a:lnTo>
                <a:lnTo>
                  <a:pt x="122149" y="148542"/>
                </a:lnTo>
                <a:lnTo>
                  <a:pt x="123006" y="151876"/>
                </a:lnTo>
                <a:lnTo>
                  <a:pt x="123177" y="153143"/>
                </a:lnTo>
                <a:lnTo>
                  <a:pt x="122330" y="154172"/>
                </a:lnTo>
                <a:lnTo>
                  <a:pt x="121491" y="154372"/>
                </a:lnTo>
                <a:lnTo>
                  <a:pt x="120701" y="152762"/>
                </a:lnTo>
                <a:lnTo>
                  <a:pt x="118910" y="151533"/>
                </a:lnTo>
                <a:lnTo>
                  <a:pt x="116262" y="150219"/>
                </a:lnTo>
                <a:lnTo>
                  <a:pt x="115138" y="149343"/>
                </a:lnTo>
                <a:lnTo>
                  <a:pt x="113776" y="149695"/>
                </a:lnTo>
                <a:lnTo>
                  <a:pt x="111862" y="151686"/>
                </a:lnTo>
                <a:lnTo>
                  <a:pt x="111100" y="153534"/>
                </a:lnTo>
                <a:lnTo>
                  <a:pt x="111433" y="156124"/>
                </a:lnTo>
                <a:lnTo>
                  <a:pt x="112033" y="158677"/>
                </a:lnTo>
                <a:lnTo>
                  <a:pt x="113367" y="160134"/>
                </a:lnTo>
                <a:lnTo>
                  <a:pt x="113472" y="161744"/>
                </a:lnTo>
                <a:lnTo>
                  <a:pt x="113948" y="163830"/>
                </a:lnTo>
                <a:lnTo>
                  <a:pt x="114634" y="165735"/>
                </a:lnTo>
                <a:lnTo>
                  <a:pt x="114958" y="167802"/>
                </a:lnTo>
                <a:lnTo>
                  <a:pt x="114519" y="167840"/>
                </a:lnTo>
                <a:lnTo>
                  <a:pt x="112929" y="165192"/>
                </a:lnTo>
                <a:lnTo>
                  <a:pt x="111500" y="162325"/>
                </a:lnTo>
                <a:lnTo>
                  <a:pt x="107795" y="156896"/>
                </a:lnTo>
                <a:lnTo>
                  <a:pt x="106585" y="147161"/>
                </a:lnTo>
                <a:lnTo>
                  <a:pt x="106509" y="142342"/>
                </a:lnTo>
                <a:lnTo>
                  <a:pt x="103966" y="136665"/>
                </a:lnTo>
                <a:lnTo>
                  <a:pt x="102280" y="128797"/>
                </a:lnTo>
                <a:lnTo>
                  <a:pt x="101603" y="126749"/>
                </a:lnTo>
                <a:lnTo>
                  <a:pt x="102489" y="124196"/>
                </a:lnTo>
                <a:lnTo>
                  <a:pt x="102641" y="123244"/>
                </a:lnTo>
                <a:lnTo>
                  <a:pt x="102165" y="123454"/>
                </a:lnTo>
                <a:lnTo>
                  <a:pt x="100870" y="124768"/>
                </a:lnTo>
                <a:lnTo>
                  <a:pt x="99184" y="121625"/>
                </a:lnTo>
                <a:lnTo>
                  <a:pt x="98079" y="118806"/>
                </a:lnTo>
                <a:lnTo>
                  <a:pt x="93716" y="112967"/>
                </a:lnTo>
                <a:lnTo>
                  <a:pt x="92450" y="110385"/>
                </a:lnTo>
                <a:lnTo>
                  <a:pt x="92393" y="107861"/>
                </a:lnTo>
                <a:lnTo>
                  <a:pt x="90507" y="110395"/>
                </a:lnTo>
                <a:lnTo>
                  <a:pt x="87945" y="112176"/>
                </a:lnTo>
                <a:lnTo>
                  <a:pt x="85334" y="114853"/>
                </a:lnTo>
                <a:lnTo>
                  <a:pt x="83601" y="115662"/>
                </a:lnTo>
                <a:lnTo>
                  <a:pt x="78105" y="116157"/>
                </a:lnTo>
                <a:lnTo>
                  <a:pt x="74924" y="112576"/>
                </a:lnTo>
                <a:lnTo>
                  <a:pt x="70361" y="103804"/>
                </a:lnTo>
                <a:lnTo>
                  <a:pt x="69761" y="101822"/>
                </a:lnTo>
                <a:lnTo>
                  <a:pt x="70361" y="96650"/>
                </a:lnTo>
                <a:lnTo>
                  <a:pt x="69275" y="91745"/>
                </a:lnTo>
                <a:lnTo>
                  <a:pt x="69295" y="89164"/>
                </a:lnTo>
                <a:lnTo>
                  <a:pt x="68971" y="87430"/>
                </a:lnTo>
                <a:lnTo>
                  <a:pt x="68152" y="87811"/>
                </a:lnTo>
                <a:lnTo>
                  <a:pt x="67837" y="89002"/>
                </a:lnTo>
                <a:lnTo>
                  <a:pt x="68018" y="90821"/>
                </a:lnTo>
                <a:lnTo>
                  <a:pt x="67685" y="92345"/>
                </a:lnTo>
                <a:lnTo>
                  <a:pt x="63741" y="92050"/>
                </a:lnTo>
                <a:lnTo>
                  <a:pt x="60027" y="91354"/>
                </a:lnTo>
                <a:lnTo>
                  <a:pt x="63294" y="93936"/>
                </a:lnTo>
                <a:lnTo>
                  <a:pt x="66809" y="94536"/>
                </a:lnTo>
                <a:lnTo>
                  <a:pt x="68618" y="96841"/>
                </a:lnTo>
                <a:lnTo>
                  <a:pt x="68837" y="98641"/>
                </a:lnTo>
                <a:lnTo>
                  <a:pt x="68723" y="100670"/>
                </a:lnTo>
                <a:lnTo>
                  <a:pt x="66933" y="102089"/>
                </a:lnTo>
                <a:lnTo>
                  <a:pt x="65284" y="102984"/>
                </a:lnTo>
                <a:lnTo>
                  <a:pt x="65580" y="104928"/>
                </a:lnTo>
                <a:lnTo>
                  <a:pt x="67580" y="107290"/>
                </a:lnTo>
                <a:lnTo>
                  <a:pt x="65161" y="107956"/>
                </a:lnTo>
                <a:lnTo>
                  <a:pt x="64504" y="109499"/>
                </a:lnTo>
                <a:lnTo>
                  <a:pt x="64446" y="111700"/>
                </a:lnTo>
                <a:lnTo>
                  <a:pt x="65665" y="113643"/>
                </a:lnTo>
                <a:lnTo>
                  <a:pt x="66151" y="115081"/>
                </a:lnTo>
                <a:lnTo>
                  <a:pt x="65856" y="116405"/>
                </a:lnTo>
                <a:lnTo>
                  <a:pt x="67037" y="117824"/>
                </a:lnTo>
                <a:lnTo>
                  <a:pt x="68752" y="120806"/>
                </a:lnTo>
                <a:lnTo>
                  <a:pt x="69304" y="122920"/>
                </a:lnTo>
                <a:lnTo>
                  <a:pt x="68589" y="125902"/>
                </a:lnTo>
                <a:lnTo>
                  <a:pt x="67609" y="127063"/>
                </a:lnTo>
                <a:lnTo>
                  <a:pt x="66037" y="128188"/>
                </a:lnTo>
                <a:lnTo>
                  <a:pt x="62341" y="131941"/>
                </a:lnTo>
                <a:lnTo>
                  <a:pt x="60531" y="136208"/>
                </a:lnTo>
                <a:lnTo>
                  <a:pt x="58998" y="138198"/>
                </a:lnTo>
                <a:lnTo>
                  <a:pt x="57074" y="138570"/>
                </a:lnTo>
                <a:lnTo>
                  <a:pt x="56331" y="137694"/>
                </a:lnTo>
                <a:lnTo>
                  <a:pt x="54740" y="136550"/>
                </a:lnTo>
                <a:lnTo>
                  <a:pt x="54702" y="134464"/>
                </a:lnTo>
                <a:lnTo>
                  <a:pt x="55188" y="132817"/>
                </a:lnTo>
                <a:lnTo>
                  <a:pt x="58436" y="128826"/>
                </a:lnTo>
                <a:lnTo>
                  <a:pt x="56665" y="129359"/>
                </a:lnTo>
                <a:lnTo>
                  <a:pt x="54664" y="130502"/>
                </a:lnTo>
                <a:lnTo>
                  <a:pt x="51616" y="132664"/>
                </a:lnTo>
                <a:lnTo>
                  <a:pt x="50645" y="129988"/>
                </a:lnTo>
                <a:lnTo>
                  <a:pt x="50006" y="127511"/>
                </a:lnTo>
                <a:lnTo>
                  <a:pt x="49997" y="124473"/>
                </a:lnTo>
                <a:lnTo>
                  <a:pt x="52444" y="119929"/>
                </a:lnTo>
                <a:lnTo>
                  <a:pt x="49673" y="122196"/>
                </a:lnTo>
                <a:lnTo>
                  <a:pt x="48911" y="125025"/>
                </a:lnTo>
                <a:lnTo>
                  <a:pt x="49254" y="128359"/>
                </a:lnTo>
                <a:lnTo>
                  <a:pt x="48892" y="130721"/>
                </a:lnTo>
                <a:lnTo>
                  <a:pt x="47816" y="133798"/>
                </a:lnTo>
                <a:lnTo>
                  <a:pt x="46339" y="135646"/>
                </a:lnTo>
                <a:lnTo>
                  <a:pt x="43958" y="136836"/>
                </a:lnTo>
                <a:lnTo>
                  <a:pt x="42910" y="138655"/>
                </a:lnTo>
                <a:lnTo>
                  <a:pt x="41310" y="139989"/>
                </a:lnTo>
                <a:lnTo>
                  <a:pt x="41263" y="137322"/>
                </a:lnTo>
                <a:lnTo>
                  <a:pt x="40748" y="133798"/>
                </a:lnTo>
                <a:lnTo>
                  <a:pt x="39024" y="125425"/>
                </a:lnTo>
                <a:lnTo>
                  <a:pt x="38652" y="127225"/>
                </a:lnTo>
                <a:lnTo>
                  <a:pt x="39548" y="132417"/>
                </a:lnTo>
                <a:lnTo>
                  <a:pt x="39491" y="135789"/>
                </a:lnTo>
                <a:lnTo>
                  <a:pt x="38186" y="138456"/>
                </a:lnTo>
                <a:lnTo>
                  <a:pt x="35566" y="141313"/>
                </a:lnTo>
                <a:lnTo>
                  <a:pt x="33557" y="141713"/>
                </a:lnTo>
                <a:lnTo>
                  <a:pt x="32375" y="141275"/>
                </a:lnTo>
                <a:lnTo>
                  <a:pt x="30585" y="139503"/>
                </a:lnTo>
                <a:lnTo>
                  <a:pt x="28623" y="136970"/>
                </a:lnTo>
                <a:lnTo>
                  <a:pt x="28299" y="132893"/>
                </a:lnTo>
                <a:lnTo>
                  <a:pt x="27489" y="130655"/>
                </a:lnTo>
                <a:lnTo>
                  <a:pt x="27613" y="127978"/>
                </a:lnTo>
                <a:lnTo>
                  <a:pt x="27451" y="125444"/>
                </a:lnTo>
                <a:lnTo>
                  <a:pt x="25346" y="118653"/>
                </a:lnTo>
                <a:lnTo>
                  <a:pt x="23984" y="115167"/>
                </a:lnTo>
                <a:lnTo>
                  <a:pt x="24156" y="114043"/>
                </a:lnTo>
                <a:lnTo>
                  <a:pt x="24060" y="113567"/>
                </a:lnTo>
                <a:lnTo>
                  <a:pt x="23432" y="109071"/>
                </a:lnTo>
                <a:lnTo>
                  <a:pt x="22555" y="106318"/>
                </a:lnTo>
                <a:lnTo>
                  <a:pt x="22117" y="103384"/>
                </a:lnTo>
                <a:lnTo>
                  <a:pt x="24194" y="99165"/>
                </a:lnTo>
                <a:lnTo>
                  <a:pt x="23356" y="98479"/>
                </a:lnTo>
                <a:lnTo>
                  <a:pt x="20964" y="97917"/>
                </a:lnTo>
                <a:lnTo>
                  <a:pt x="18745" y="97184"/>
                </a:lnTo>
                <a:lnTo>
                  <a:pt x="18202" y="96088"/>
                </a:lnTo>
                <a:lnTo>
                  <a:pt x="19193" y="91926"/>
                </a:lnTo>
                <a:lnTo>
                  <a:pt x="18040" y="90297"/>
                </a:lnTo>
                <a:lnTo>
                  <a:pt x="16383" y="88649"/>
                </a:lnTo>
                <a:lnTo>
                  <a:pt x="15859" y="87992"/>
                </a:lnTo>
                <a:lnTo>
                  <a:pt x="15307" y="87135"/>
                </a:lnTo>
                <a:lnTo>
                  <a:pt x="14545" y="85039"/>
                </a:lnTo>
                <a:lnTo>
                  <a:pt x="16021" y="80629"/>
                </a:lnTo>
                <a:lnTo>
                  <a:pt x="18088" y="75505"/>
                </a:lnTo>
                <a:lnTo>
                  <a:pt x="18459" y="73552"/>
                </a:lnTo>
                <a:lnTo>
                  <a:pt x="18802" y="70161"/>
                </a:lnTo>
                <a:lnTo>
                  <a:pt x="18993" y="68856"/>
                </a:lnTo>
                <a:lnTo>
                  <a:pt x="18726" y="67571"/>
                </a:lnTo>
                <a:lnTo>
                  <a:pt x="16545" y="66085"/>
                </a:lnTo>
                <a:lnTo>
                  <a:pt x="12706" y="65484"/>
                </a:lnTo>
                <a:lnTo>
                  <a:pt x="9992" y="64237"/>
                </a:lnTo>
                <a:lnTo>
                  <a:pt x="8411" y="62351"/>
                </a:lnTo>
                <a:lnTo>
                  <a:pt x="7058" y="61598"/>
                </a:lnTo>
                <a:lnTo>
                  <a:pt x="5392" y="62160"/>
                </a:lnTo>
                <a:lnTo>
                  <a:pt x="3267" y="61427"/>
                </a:lnTo>
                <a:lnTo>
                  <a:pt x="1486" y="59550"/>
                </a:lnTo>
                <a:lnTo>
                  <a:pt x="0" y="57274"/>
                </a:lnTo>
                <a:lnTo>
                  <a:pt x="191" y="56207"/>
                </a:lnTo>
                <a:lnTo>
                  <a:pt x="581" y="54788"/>
                </a:lnTo>
                <a:lnTo>
                  <a:pt x="3381" y="48882"/>
                </a:lnTo>
                <a:lnTo>
                  <a:pt x="4419" y="48701"/>
                </a:lnTo>
                <a:lnTo>
                  <a:pt x="6848" y="49835"/>
                </a:lnTo>
                <a:lnTo>
                  <a:pt x="7754" y="49835"/>
                </a:lnTo>
                <a:lnTo>
                  <a:pt x="9344" y="47501"/>
                </a:lnTo>
                <a:lnTo>
                  <a:pt x="11573" y="40843"/>
                </a:lnTo>
                <a:lnTo>
                  <a:pt x="14716" y="40862"/>
                </a:lnTo>
                <a:lnTo>
                  <a:pt x="17488" y="41072"/>
                </a:lnTo>
                <a:lnTo>
                  <a:pt x="19355" y="41415"/>
                </a:lnTo>
                <a:lnTo>
                  <a:pt x="21212" y="41205"/>
                </a:lnTo>
                <a:lnTo>
                  <a:pt x="23165" y="40672"/>
                </a:lnTo>
                <a:lnTo>
                  <a:pt x="24222" y="39834"/>
                </a:lnTo>
                <a:lnTo>
                  <a:pt x="24803" y="38767"/>
                </a:lnTo>
                <a:lnTo>
                  <a:pt x="24603" y="37843"/>
                </a:lnTo>
                <a:lnTo>
                  <a:pt x="22213" y="36586"/>
                </a:lnTo>
                <a:lnTo>
                  <a:pt x="21288" y="35643"/>
                </a:lnTo>
                <a:lnTo>
                  <a:pt x="20622" y="32966"/>
                </a:lnTo>
                <a:lnTo>
                  <a:pt x="19927" y="31966"/>
                </a:lnTo>
                <a:lnTo>
                  <a:pt x="15230" y="31823"/>
                </a:lnTo>
                <a:lnTo>
                  <a:pt x="12792" y="30594"/>
                </a:lnTo>
                <a:lnTo>
                  <a:pt x="11449" y="29489"/>
                </a:lnTo>
                <a:lnTo>
                  <a:pt x="9068" y="25841"/>
                </a:lnTo>
                <a:lnTo>
                  <a:pt x="6115" y="23136"/>
                </a:lnTo>
                <a:lnTo>
                  <a:pt x="3296" y="22498"/>
                </a:lnTo>
                <a:lnTo>
                  <a:pt x="2210" y="21622"/>
                </a:lnTo>
                <a:lnTo>
                  <a:pt x="1619" y="20231"/>
                </a:lnTo>
                <a:lnTo>
                  <a:pt x="1953" y="18222"/>
                </a:lnTo>
                <a:lnTo>
                  <a:pt x="2800" y="16393"/>
                </a:lnTo>
                <a:lnTo>
                  <a:pt x="3391" y="14354"/>
                </a:lnTo>
                <a:lnTo>
                  <a:pt x="5639" y="11659"/>
                </a:lnTo>
                <a:lnTo>
                  <a:pt x="8277" y="9306"/>
                </a:lnTo>
                <a:lnTo>
                  <a:pt x="9458" y="7687"/>
                </a:lnTo>
                <a:lnTo>
                  <a:pt x="11125" y="5982"/>
                </a:lnTo>
                <a:lnTo>
                  <a:pt x="11325" y="5048"/>
                </a:lnTo>
                <a:lnTo>
                  <a:pt x="11039" y="3981"/>
                </a:lnTo>
                <a:lnTo>
                  <a:pt x="9687" y="2962"/>
                </a:lnTo>
                <a:lnTo>
                  <a:pt x="8744" y="2639"/>
                </a:lnTo>
                <a:lnTo>
                  <a:pt x="8592" y="1981"/>
                </a:lnTo>
                <a:lnTo>
                  <a:pt x="9240" y="219"/>
                </a:lnTo>
                <a:lnTo>
                  <a:pt x="10525" y="0"/>
                </a:lnTo>
                <a:lnTo>
                  <a:pt x="13202" y="1600"/>
                </a:lnTo>
                <a:lnTo>
                  <a:pt x="15926" y="4181"/>
                </a:lnTo>
                <a:lnTo>
                  <a:pt x="17536" y="6487"/>
                </a:lnTo>
                <a:lnTo>
                  <a:pt x="17602" y="8306"/>
                </a:lnTo>
                <a:lnTo>
                  <a:pt x="18650" y="8601"/>
                </a:lnTo>
                <a:lnTo>
                  <a:pt x="19708" y="8668"/>
                </a:lnTo>
                <a:lnTo>
                  <a:pt x="21479" y="9468"/>
                </a:lnTo>
                <a:lnTo>
                  <a:pt x="23308" y="9230"/>
                </a:lnTo>
                <a:lnTo>
                  <a:pt x="24489" y="9678"/>
                </a:lnTo>
                <a:lnTo>
                  <a:pt x="25279" y="9516"/>
                </a:lnTo>
                <a:lnTo>
                  <a:pt x="25575" y="8468"/>
                </a:lnTo>
                <a:lnTo>
                  <a:pt x="24689" y="6925"/>
                </a:lnTo>
                <a:lnTo>
                  <a:pt x="24041" y="5829"/>
                </a:lnTo>
                <a:lnTo>
                  <a:pt x="24784" y="4724"/>
                </a:lnTo>
                <a:lnTo>
                  <a:pt x="25632" y="4506"/>
                </a:lnTo>
                <a:lnTo>
                  <a:pt x="26575" y="4782"/>
                </a:lnTo>
                <a:lnTo>
                  <a:pt x="27861" y="5772"/>
                </a:lnTo>
                <a:lnTo>
                  <a:pt x="28803" y="7801"/>
                </a:lnTo>
                <a:lnTo>
                  <a:pt x="28985" y="10954"/>
                </a:lnTo>
                <a:lnTo>
                  <a:pt x="31071" y="13802"/>
                </a:lnTo>
                <a:lnTo>
                  <a:pt x="33824" y="15821"/>
                </a:lnTo>
                <a:lnTo>
                  <a:pt x="35976" y="16755"/>
                </a:lnTo>
                <a:lnTo>
                  <a:pt x="38567" y="17421"/>
                </a:lnTo>
                <a:lnTo>
                  <a:pt x="40786" y="16783"/>
                </a:lnTo>
                <a:lnTo>
                  <a:pt x="41891" y="14802"/>
                </a:lnTo>
                <a:lnTo>
                  <a:pt x="41386" y="13021"/>
                </a:lnTo>
                <a:lnTo>
                  <a:pt x="41739" y="11430"/>
                </a:lnTo>
                <a:lnTo>
                  <a:pt x="42625" y="10554"/>
                </a:lnTo>
                <a:lnTo>
                  <a:pt x="44015" y="10611"/>
                </a:lnTo>
                <a:lnTo>
                  <a:pt x="45044" y="11868"/>
                </a:lnTo>
                <a:lnTo>
                  <a:pt x="48063" y="18669"/>
                </a:lnTo>
                <a:lnTo>
                  <a:pt x="47444" y="21679"/>
                </a:lnTo>
                <a:lnTo>
                  <a:pt x="48120" y="29928"/>
                </a:lnTo>
                <a:lnTo>
                  <a:pt x="47358" y="35357"/>
                </a:lnTo>
                <a:lnTo>
                  <a:pt x="47482" y="36529"/>
                </a:lnTo>
                <a:lnTo>
                  <a:pt x="47835" y="37433"/>
                </a:lnTo>
                <a:lnTo>
                  <a:pt x="48349" y="37805"/>
                </a:lnTo>
                <a:lnTo>
                  <a:pt x="49235" y="37795"/>
                </a:lnTo>
                <a:lnTo>
                  <a:pt x="52911" y="38814"/>
                </a:lnTo>
                <a:lnTo>
                  <a:pt x="56007" y="39948"/>
                </a:lnTo>
                <a:lnTo>
                  <a:pt x="59503" y="40977"/>
                </a:lnTo>
                <a:lnTo>
                  <a:pt x="64551" y="41777"/>
                </a:lnTo>
                <a:lnTo>
                  <a:pt x="67646" y="41520"/>
                </a:lnTo>
                <a:lnTo>
                  <a:pt x="69190" y="41491"/>
                </a:lnTo>
                <a:lnTo>
                  <a:pt x="72323" y="41729"/>
                </a:lnTo>
                <a:lnTo>
                  <a:pt x="80553" y="41300"/>
                </a:lnTo>
                <a:lnTo>
                  <a:pt x="87363" y="41186"/>
                </a:lnTo>
                <a:lnTo>
                  <a:pt x="90135" y="41967"/>
                </a:lnTo>
                <a:lnTo>
                  <a:pt x="92354" y="42243"/>
                </a:lnTo>
                <a:lnTo>
                  <a:pt x="99936" y="41701"/>
                </a:lnTo>
                <a:lnTo>
                  <a:pt x="107595" y="41443"/>
                </a:lnTo>
                <a:lnTo>
                  <a:pt x="111738" y="43167"/>
                </a:lnTo>
                <a:lnTo>
                  <a:pt x="116253" y="45977"/>
                </a:lnTo>
                <a:lnTo>
                  <a:pt x="118796" y="48063"/>
                </a:lnTo>
                <a:lnTo>
                  <a:pt x="119253" y="49254"/>
                </a:lnTo>
                <a:lnTo>
                  <a:pt x="118977" y="50273"/>
                </a:lnTo>
                <a:lnTo>
                  <a:pt x="118129" y="50835"/>
                </a:lnTo>
                <a:lnTo>
                  <a:pt x="116567" y="50854"/>
                </a:lnTo>
                <a:lnTo>
                  <a:pt x="112995" y="49492"/>
                </a:lnTo>
                <a:lnTo>
                  <a:pt x="112386" y="49892"/>
                </a:lnTo>
                <a:lnTo>
                  <a:pt x="112452" y="52673"/>
                </a:lnTo>
                <a:lnTo>
                  <a:pt x="112338" y="53112"/>
                </a:lnTo>
                <a:lnTo>
                  <a:pt x="111576" y="55607"/>
                </a:lnTo>
                <a:lnTo>
                  <a:pt x="109424" y="61217"/>
                </a:lnTo>
                <a:lnTo>
                  <a:pt x="109004" y="63722"/>
                </a:lnTo>
                <a:lnTo>
                  <a:pt x="108547" y="64361"/>
                </a:lnTo>
                <a:lnTo>
                  <a:pt x="107985" y="64713"/>
                </a:lnTo>
                <a:lnTo>
                  <a:pt x="106299" y="64808"/>
                </a:lnTo>
                <a:lnTo>
                  <a:pt x="104975" y="65218"/>
                </a:lnTo>
                <a:lnTo>
                  <a:pt x="104423" y="66132"/>
                </a:lnTo>
                <a:lnTo>
                  <a:pt x="103565" y="68018"/>
                </a:lnTo>
                <a:lnTo>
                  <a:pt x="102965" y="69923"/>
                </a:lnTo>
                <a:lnTo>
                  <a:pt x="102146" y="70514"/>
                </a:lnTo>
                <a:lnTo>
                  <a:pt x="100175" y="69485"/>
                </a:lnTo>
                <a:lnTo>
                  <a:pt x="98946" y="69647"/>
                </a:lnTo>
                <a:lnTo>
                  <a:pt x="97403" y="70085"/>
                </a:lnTo>
                <a:lnTo>
                  <a:pt x="95860" y="71171"/>
                </a:lnTo>
                <a:lnTo>
                  <a:pt x="94802" y="72523"/>
                </a:lnTo>
                <a:lnTo>
                  <a:pt x="93602" y="72981"/>
                </a:lnTo>
                <a:lnTo>
                  <a:pt x="90021" y="72714"/>
                </a:lnTo>
                <a:lnTo>
                  <a:pt x="89345" y="72905"/>
                </a:lnTo>
                <a:lnTo>
                  <a:pt x="88888" y="73866"/>
                </a:lnTo>
                <a:lnTo>
                  <a:pt x="88525" y="75076"/>
                </a:lnTo>
                <a:lnTo>
                  <a:pt x="85735" y="77934"/>
                </a:lnTo>
                <a:lnTo>
                  <a:pt x="84677" y="82515"/>
                </a:lnTo>
                <a:lnTo>
                  <a:pt x="83820" y="85487"/>
                </a:lnTo>
                <a:lnTo>
                  <a:pt x="83963" y="87792"/>
                </a:lnTo>
                <a:lnTo>
                  <a:pt x="86316" y="93802"/>
                </a:lnTo>
                <a:lnTo>
                  <a:pt x="87963" y="101594"/>
                </a:lnTo>
                <a:lnTo>
                  <a:pt x="88592" y="102384"/>
                </a:lnTo>
                <a:lnTo>
                  <a:pt x="89145" y="102632"/>
                </a:lnTo>
                <a:lnTo>
                  <a:pt x="89392" y="102451"/>
                </a:lnTo>
                <a:lnTo>
                  <a:pt x="89335" y="100841"/>
                </a:lnTo>
                <a:lnTo>
                  <a:pt x="89440" y="98889"/>
                </a:lnTo>
                <a:lnTo>
                  <a:pt x="90211" y="98431"/>
                </a:lnTo>
                <a:lnTo>
                  <a:pt x="91202" y="98831"/>
                </a:lnTo>
                <a:lnTo>
                  <a:pt x="92145" y="100527"/>
                </a:lnTo>
                <a:lnTo>
                  <a:pt x="93202" y="103632"/>
                </a:lnTo>
                <a:lnTo>
                  <a:pt x="94336" y="104851"/>
                </a:lnTo>
                <a:lnTo>
                  <a:pt x="96108" y="105194"/>
                </a:lnTo>
                <a:lnTo>
                  <a:pt x="98117" y="104461"/>
                </a:lnTo>
                <a:lnTo>
                  <a:pt x="99613" y="103061"/>
                </a:lnTo>
                <a:lnTo>
                  <a:pt x="100222" y="101537"/>
                </a:lnTo>
                <a:lnTo>
                  <a:pt x="99793" y="98546"/>
                </a:lnTo>
                <a:lnTo>
                  <a:pt x="99699" y="96307"/>
                </a:lnTo>
                <a:lnTo>
                  <a:pt x="100660" y="94174"/>
                </a:lnTo>
                <a:lnTo>
                  <a:pt x="104108" y="90992"/>
                </a:lnTo>
                <a:lnTo>
                  <a:pt x="104604" y="90011"/>
                </a:lnTo>
                <a:lnTo>
                  <a:pt x="104384" y="87297"/>
                </a:lnTo>
                <a:lnTo>
                  <a:pt x="104394" y="84744"/>
                </a:lnTo>
                <a:lnTo>
                  <a:pt x="105699" y="84572"/>
                </a:lnTo>
                <a:lnTo>
                  <a:pt x="107461" y="84982"/>
                </a:lnTo>
                <a:lnTo>
                  <a:pt x="109671" y="83734"/>
                </a:lnTo>
                <a:lnTo>
                  <a:pt x="110347" y="83706"/>
                </a:lnTo>
                <a:lnTo>
                  <a:pt x="111280" y="85049"/>
                </a:lnTo>
                <a:lnTo>
                  <a:pt x="112852" y="84820"/>
                </a:lnTo>
                <a:lnTo>
                  <a:pt x="114015" y="90364"/>
                </a:lnTo>
                <a:lnTo>
                  <a:pt x="115205" y="95250"/>
                </a:lnTo>
                <a:lnTo>
                  <a:pt x="115214" y="97527"/>
                </a:lnTo>
                <a:lnTo>
                  <a:pt x="115414" y="102518"/>
                </a:lnTo>
                <a:lnTo>
                  <a:pt x="115957" y="106585"/>
                </a:lnTo>
                <a:lnTo>
                  <a:pt x="116805" y="107509"/>
                </a:lnTo>
                <a:lnTo>
                  <a:pt x="117796" y="109681"/>
                </a:lnTo>
                <a:lnTo>
                  <a:pt x="118710" y="112204"/>
                </a:lnTo>
                <a:lnTo>
                  <a:pt x="119425" y="113614"/>
                </a:lnTo>
                <a:lnTo>
                  <a:pt x="119910" y="118215"/>
                </a:lnTo>
                <a:lnTo>
                  <a:pt x="120511" y="121530"/>
                </a:lnTo>
                <a:lnTo>
                  <a:pt x="121301" y="131931"/>
                </a:lnTo>
                <a:lnTo>
                  <a:pt x="121663" y="133921"/>
                </a:lnTo>
                <a:close/>
                <a:moveTo>
                  <a:pt x="69990" y="105594"/>
                </a:moveTo>
                <a:lnTo>
                  <a:pt x="70466" y="106832"/>
                </a:lnTo>
                <a:lnTo>
                  <a:pt x="68980" y="106089"/>
                </a:lnTo>
                <a:lnTo>
                  <a:pt x="67866" y="105232"/>
                </a:lnTo>
                <a:lnTo>
                  <a:pt x="67180" y="104089"/>
                </a:lnTo>
                <a:lnTo>
                  <a:pt x="68342" y="103489"/>
                </a:lnTo>
                <a:lnTo>
                  <a:pt x="69990" y="105594"/>
                </a:lnTo>
                <a:close/>
                <a:moveTo>
                  <a:pt x="73619" y="130731"/>
                </a:moveTo>
                <a:lnTo>
                  <a:pt x="68971" y="131741"/>
                </a:lnTo>
                <a:lnTo>
                  <a:pt x="66599" y="131426"/>
                </a:lnTo>
                <a:lnTo>
                  <a:pt x="71028" y="123892"/>
                </a:lnTo>
                <a:lnTo>
                  <a:pt x="70876" y="120520"/>
                </a:lnTo>
                <a:lnTo>
                  <a:pt x="70190" y="117767"/>
                </a:lnTo>
                <a:lnTo>
                  <a:pt x="67942" y="115557"/>
                </a:lnTo>
                <a:lnTo>
                  <a:pt x="67818" y="113976"/>
                </a:lnTo>
                <a:lnTo>
                  <a:pt x="66809" y="111814"/>
                </a:lnTo>
                <a:lnTo>
                  <a:pt x="66284" y="109281"/>
                </a:lnTo>
                <a:lnTo>
                  <a:pt x="68780" y="108471"/>
                </a:lnTo>
                <a:lnTo>
                  <a:pt x="70809" y="109919"/>
                </a:lnTo>
                <a:lnTo>
                  <a:pt x="71095" y="110719"/>
                </a:lnTo>
                <a:lnTo>
                  <a:pt x="71533" y="112786"/>
                </a:lnTo>
                <a:lnTo>
                  <a:pt x="72533" y="114938"/>
                </a:lnTo>
                <a:lnTo>
                  <a:pt x="76038" y="119367"/>
                </a:lnTo>
                <a:lnTo>
                  <a:pt x="75972" y="122082"/>
                </a:lnTo>
                <a:lnTo>
                  <a:pt x="75009" y="128702"/>
                </a:lnTo>
                <a:lnTo>
                  <a:pt x="73619" y="130731"/>
                </a:lnTo>
                <a:close/>
                <a:moveTo>
                  <a:pt x="94441" y="122330"/>
                </a:moveTo>
                <a:lnTo>
                  <a:pt x="93202" y="123177"/>
                </a:lnTo>
                <a:lnTo>
                  <a:pt x="92040" y="122444"/>
                </a:lnTo>
                <a:lnTo>
                  <a:pt x="90554" y="119644"/>
                </a:lnTo>
                <a:lnTo>
                  <a:pt x="91287" y="116100"/>
                </a:lnTo>
                <a:lnTo>
                  <a:pt x="91754" y="115596"/>
                </a:lnTo>
                <a:lnTo>
                  <a:pt x="92497" y="116748"/>
                </a:lnTo>
                <a:lnTo>
                  <a:pt x="93536" y="119215"/>
                </a:lnTo>
                <a:lnTo>
                  <a:pt x="94212" y="121091"/>
                </a:lnTo>
                <a:lnTo>
                  <a:pt x="94441" y="122330"/>
                </a:lnTo>
                <a:close/>
                <a:moveTo>
                  <a:pt x="83591" y="128273"/>
                </a:moveTo>
                <a:lnTo>
                  <a:pt x="80763" y="130283"/>
                </a:lnTo>
                <a:lnTo>
                  <a:pt x="81686" y="118377"/>
                </a:lnTo>
                <a:lnTo>
                  <a:pt x="83801" y="122815"/>
                </a:lnTo>
                <a:lnTo>
                  <a:pt x="84334" y="125187"/>
                </a:lnTo>
                <a:lnTo>
                  <a:pt x="83591" y="128273"/>
                </a:lnTo>
                <a:close/>
                <a:moveTo>
                  <a:pt x="102918" y="138103"/>
                </a:moveTo>
                <a:lnTo>
                  <a:pt x="101946" y="140446"/>
                </a:lnTo>
                <a:lnTo>
                  <a:pt x="101470" y="138741"/>
                </a:lnTo>
                <a:lnTo>
                  <a:pt x="101879" y="136579"/>
                </a:lnTo>
                <a:lnTo>
                  <a:pt x="102298" y="135389"/>
                </a:lnTo>
                <a:lnTo>
                  <a:pt x="102575" y="135398"/>
                </a:lnTo>
                <a:lnTo>
                  <a:pt x="103147" y="136627"/>
                </a:lnTo>
                <a:lnTo>
                  <a:pt x="102918" y="138103"/>
                </a:lnTo>
                <a:close/>
                <a:moveTo>
                  <a:pt x="104937" y="147371"/>
                </a:moveTo>
                <a:lnTo>
                  <a:pt x="103327" y="147504"/>
                </a:lnTo>
                <a:lnTo>
                  <a:pt x="102537" y="146656"/>
                </a:lnTo>
                <a:lnTo>
                  <a:pt x="102908" y="145466"/>
                </a:lnTo>
                <a:lnTo>
                  <a:pt x="102470" y="141627"/>
                </a:lnTo>
                <a:lnTo>
                  <a:pt x="103832" y="141227"/>
                </a:lnTo>
                <a:lnTo>
                  <a:pt x="104527" y="141246"/>
                </a:lnTo>
                <a:lnTo>
                  <a:pt x="104918" y="142380"/>
                </a:lnTo>
                <a:lnTo>
                  <a:pt x="105280" y="144456"/>
                </a:lnTo>
                <a:lnTo>
                  <a:pt x="104937" y="14737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2F3BD6DA-1682-E014-80A1-BEC919ACA50F}"/>
              </a:ext>
            </a:extLst>
          </p:cNvPr>
          <p:cNvSpPr/>
          <p:nvPr/>
        </p:nvSpPr>
        <p:spPr>
          <a:xfrm>
            <a:off x="5872480" y="3312160"/>
            <a:ext cx="20635" cy="787"/>
          </a:xfrm>
          <a:custGeom>
            <a:avLst/>
            <a:gdLst>
              <a:gd name="connsiteX0" fmla="*/ 61246 w 102641"/>
              <a:gd name="connsiteY0" fmla="*/ 2495 h 83010"/>
              <a:gd name="connsiteX1" fmla="*/ 61370 w 102641"/>
              <a:gd name="connsiteY1" fmla="*/ 3381 h 83010"/>
              <a:gd name="connsiteX2" fmla="*/ 62103 w 102641"/>
              <a:gd name="connsiteY2" fmla="*/ 3753 h 83010"/>
              <a:gd name="connsiteX3" fmla="*/ 64665 w 102641"/>
              <a:gd name="connsiteY3" fmla="*/ 3562 h 83010"/>
              <a:gd name="connsiteX4" fmla="*/ 65961 w 102641"/>
              <a:gd name="connsiteY4" fmla="*/ 1953 h 83010"/>
              <a:gd name="connsiteX5" fmla="*/ 66989 w 102641"/>
              <a:gd name="connsiteY5" fmla="*/ 943 h 83010"/>
              <a:gd name="connsiteX6" fmla="*/ 67751 w 102641"/>
              <a:gd name="connsiteY6" fmla="*/ 1629 h 83010"/>
              <a:gd name="connsiteX7" fmla="*/ 68123 w 102641"/>
              <a:gd name="connsiteY7" fmla="*/ 3610 h 83010"/>
              <a:gd name="connsiteX8" fmla="*/ 68828 w 102641"/>
              <a:gd name="connsiteY8" fmla="*/ 6182 h 83010"/>
              <a:gd name="connsiteX9" fmla="*/ 71885 w 102641"/>
              <a:gd name="connsiteY9" fmla="*/ 9058 h 83010"/>
              <a:gd name="connsiteX10" fmla="*/ 74466 w 102641"/>
              <a:gd name="connsiteY10" fmla="*/ 9878 h 83010"/>
              <a:gd name="connsiteX11" fmla="*/ 77648 w 102641"/>
              <a:gd name="connsiteY11" fmla="*/ 9315 h 83010"/>
              <a:gd name="connsiteX12" fmla="*/ 78905 w 102641"/>
              <a:gd name="connsiteY12" fmla="*/ 8801 h 83010"/>
              <a:gd name="connsiteX13" fmla="*/ 79762 w 102641"/>
              <a:gd name="connsiteY13" fmla="*/ 9230 h 83010"/>
              <a:gd name="connsiteX14" fmla="*/ 80610 w 102641"/>
              <a:gd name="connsiteY14" fmla="*/ 10754 h 83010"/>
              <a:gd name="connsiteX15" fmla="*/ 82429 w 102641"/>
              <a:gd name="connsiteY15" fmla="*/ 12487 h 83010"/>
              <a:gd name="connsiteX16" fmla="*/ 86278 w 102641"/>
              <a:gd name="connsiteY16" fmla="*/ 13726 h 83010"/>
              <a:gd name="connsiteX17" fmla="*/ 87449 w 102641"/>
              <a:gd name="connsiteY17" fmla="*/ 14421 h 83010"/>
              <a:gd name="connsiteX18" fmla="*/ 88268 w 102641"/>
              <a:gd name="connsiteY18" fmla="*/ 15592 h 83010"/>
              <a:gd name="connsiteX19" fmla="*/ 88030 w 102641"/>
              <a:gd name="connsiteY19" fmla="*/ 17250 h 83010"/>
              <a:gd name="connsiteX20" fmla="*/ 86201 w 102641"/>
              <a:gd name="connsiteY20" fmla="*/ 21393 h 83010"/>
              <a:gd name="connsiteX21" fmla="*/ 85963 w 102641"/>
              <a:gd name="connsiteY21" fmla="*/ 22612 h 83010"/>
              <a:gd name="connsiteX22" fmla="*/ 86211 w 102641"/>
              <a:gd name="connsiteY22" fmla="*/ 23022 h 83010"/>
              <a:gd name="connsiteX23" fmla="*/ 85849 w 102641"/>
              <a:gd name="connsiteY23" fmla="*/ 23784 h 83010"/>
              <a:gd name="connsiteX24" fmla="*/ 83468 w 102641"/>
              <a:gd name="connsiteY24" fmla="*/ 26556 h 83010"/>
              <a:gd name="connsiteX25" fmla="*/ 83258 w 102641"/>
              <a:gd name="connsiteY25" fmla="*/ 27527 h 83010"/>
              <a:gd name="connsiteX26" fmla="*/ 84049 w 102641"/>
              <a:gd name="connsiteY26" fmla="*/ 29118 h 83010"/>
              <a:gd name="connsiteX27" fmla="*/ 84706 w 102641"/>
              <a:gd name="connsiteY27" fmla="*/ 30432 h 83010"/>
              <a:gd name="connsiteX28" fmla="*/ 84725 w 102641"/>
              <a:gd name="connsiteY28" fmla="*/ 30175 h 83010"/>
              <a:gd name="connsiteX29" fmla="*/ 88373 w 102641"/>
              <a:gd name="connsiteY29" fmla="*/ 28985 h 83010"/>
              <a:gd name="connsiteX30" fmla="*/ 90021 w 102641"/>
              <a:gd name="connsiteY30" fmla="*/ 31375 h 83010"/>
              <a:gd name="connsiteX31" fmla="*/ 92726 w 102641"/>
              <a:gd name="connsiteY31" fmla="*/ 31461 h 83010"/>
              <a:gd name="connsiteX32" fmla="*/ 93050 w 102641"/>
              <a:gd name="connsiteY32" fmla="*/ 32233 h 83010"/>
              <a:gd name="connsiteX33" fmla="*/ 96088 w 102641"/>
              <a:gd name="connsiteY33" fmla="*/ 34462 h 83010"/>
              <a:gd name="connsiteX34" fmla="*/ 97022 w 102641"/>
              <a:gd name="connsiteY34" fmla="*/ 36224 h 83010"/>
              <a:gd name="connsiteX35" fmla="*/ 99203 w 102641"/>
              <a:gd name="connsiteY35" fmla="*/ 37929 h 83010"/>
              <a:gd name="connsiteX36" fmla="*/ 97393 w 102641"/>
              <a:gd name="connsiteY36" fmla="*/ 40081 h 83010"/>
              <a:gd name="connsiteX37" fmla="*/ 97669 w 102641"/>
              <a:gd name="connsiteY37" fmla="*/ 41043 h 83010"/>
              <a:gd name="connsiteX38" fmla="*/ 98317 w 102641"/>
              <a:gd name="connsiteY38" fmla="*/ 42024 h 83010"/>
              <a:gd name="connsiteX39" fmla="*/ 100774 w 102641"/>
              <a:gd name="connsiteY39" fmla="*/ 42596 h 83010"/>
              <a:gd name="connsiteX40" fmla="*/ 102003 w 102641"/>
              <a:gd name="connsiteY40" fmla="*/ 44005 h 83010"/>
              <a:gd name="connsiteX41" fmla="*/ 102080 w 102641"/>
              <a:gd name="connsiteY41" fmla="*/ 46168 h 83010"/>
              <a:gd name="connsiteX42" fmla="*/ 102641 w 102641"/>
              <a:gd name="connsiteY42" fmla="*/ 49673 h 83010"/>
              <a:gd name="connsiteX43" fmla="*/ 97574 w 102641"/>
              <a:gd name="connsiteY43" fmla="*/ 53159 h 83010"/>
              <a:gd name="connsiteX44" fmla="*/ 96136 w 102641"/>
              <a:gd name="connsiteY44" fmla="*/ 57045 h 83010"/>
              <a:gd name="connsiteX45" fmla="*/ 96003 w 102641"/>
              <a:gd name="connsiteY45" fmla="*/ 57807 h 83010"/>
              <a:gd name="connsiteX46" fmla="*/ 95831 w 102641"/>
              <a:gd name="connsiteY46" fmla="*/ 57693 h 83010"/>
              <a:gd name="connsiteX47" fmla="*/ 95278 w 102641"/>
              <a:gd name="connsiteY47" fmla="*/ 56407 h 83010"/>
              <a:gd name="connsiteX48" fmla="*/ 94355 w 102641"/>
              <a:gd name="connsiteY48" fmla="*/ 56426 h 83010"/>
              <a:gd name="connsiteX49" fmla="*/ 92259 w 102641"/>
              <a:gd name="connsiteY49" fmla="*/ 55883 h 83010"/>
              <a:gd name="connsiteX50" fmla="*/ 89335 w 102641"/>
              <a:gd name="connsiteY50" fmla="*/ 59389 h 83010"/>
              <a:gd name="connsiteX51" fmla="*/ 88011 w 102641"/>
              <a:gd name="connsiteY51" fmla="*/ 62303 h 83010"/>
              <a:gd name="connsiteX52" fmla="*/ 87230 w 102641"/>
              <a:gd name="connsiteY52" fmla="*/ 64437 h 83010"/>
              <a:gd name="connsiteX53" fmla="*/ 86049 w 102641"/>
              <a:gd name="connsiteY53" fmla="*/ 66161 h 83010"/>
              <a:gd name="connsiteX54" fmla="*/ 85811 w 102641"/>
              <a:gd name="connsiteY54" fmla="*/ 67980 h 83010"/>
              <a:gd name="connsiteX55" fmla="*/ 85963 w 102641"/>
              <a:gd name="connsiteY55" fmla="*/ 68752 h 83010"/>
              <a:gd name="connsiteX56" fmla="*/ 85563 w 102641"/>
              <a:gd name="connsiteY56" fmla="*/ 69733 h 83010"/>
              <a:gd name="connsiteX57" fmla="*/ 85544 w 102641"/>
              <a:gd name="connsiteY57" fmla="*/ 70771 h 83010"/>
              <a:gd name="connsiteX58" fmla="*/ 87221 w 102641"/>
              <a:gd name="connsiteY58" fmla="*/ 72800 h 83010"/>
              <a:gd name="connsiteX59" fmla="*/ 87649 w 102641"/>
              <a:gd name="connsiteY59" fmla="*/ 73905 h 83010"/>
              <a:gd name="connsiteX60" fmla="*/ 89697 w 102641"/>
              <a:gd name="connsiteY60" fmla="*/ 77514 h 83010"/>
              <a:gd name="connsiteX61" fmla="*/ 89059 w 102641"/>
              <a:gd name="connsiteY61" fmla="*/ 78819 h 83010"/>
              <a:gd name="connsiteX62" fmla="*/ 88554 w 102641"/>
              <a:gd name="connsiteY62" fmla="*/ 80239 h 83010"/>
              <a:gd name="connsiteX63" fmla="*/ 87963 w 102641"/>
              <a:gd name="connsiteY63" fmla="*/ 81248 h 83010"/>
              <a:gd name="connsiteX64" fmla="*/ 87268 w 102641"/>
              <a:gd name="connsiteY64" fmla="*/ 81887 h 83010"/>
              <a:gd name="connsiteX65" fmla="*/ 85154 w 102641"/>
              <a:gd name="connsiteY65" fmla="*/ 81848 h 83010"/>
              <a:gd name="connsiteX66" fmla="*/ 82467 w 102641"/>
              <a:gd name="connsiteY66" fmla="*/ 82296 h 83010"/>
              <a:gd name="connsiteX67" fmla="*/ 80658 w 102641"/>
              <a:gd name="connsiteY67" fmla="*/ 83010 h 83010"/>
              <a:gd name="connsiteX68" fmla="*/ 79724 w 102641"/>
              <a:gd name="connsiteY68" fmla="*/ 83010 h 83010"/>
              <a:gd name="connsiteX69" fmla="*/ 77781 w 102641"/>
              <a:gd name="connsiteY69" fmla="*/ 81220 h 83010"/>
              <a:gd name="connsiteX70" fmla="*/ 75609 w 102641"/>
              <a:gd name="connsiteY70" fmla="*/ 78534 h 83010"/>
              <a:gd name="connsiteX71" fmla="*/ 74238 w 102641"/>
              <a:gd name="connsiteY71" fmla="*/ 77248 h 83010"/>
              <a:gd name="connsiteX72" fmla="*/ 73609 w 102641"/>
              <a:gd name="connsiteY72" fmla="*/ 76143 h 83010"/>
              <a:gd name="connsiteX73" fmla="*/ 71904 w 102641"/>
              <a:gd name="connsiteY73" fmla="*/ 75676 h 83010"/>
              <a:gd name="connsiteX74" fmla="*/ 69475 w 102641"/>
              <a:gd name="connsiteY74" fmla="*/ 74352 h 83010"/>
              <a:gd name="connsiteX75" fmla="*/ 67789 w 102641"/>
              <a:gd name="connsiteY75" fmla="*/ 72905 h 83010"/>
              <a:gd name="connsiteX76" fmla="*/ 66342 w 102641"/>
              <a:gd name="connsiteY76" fmla="*/ 72000 h 83010"/>
              <a:gd name="connsiteX77" fmla="*/ 64303 w 102641"/>
              <a:gd name="connsiteY77" fmla="*/ 71552 h 83010"/>
              <a:gd name="connsiteX78" fmla="*/ 62617 w 102641"/>
              <a:gd name="connsiteY78" fmla="*/ 71599 h 83010"/>
              <a:gd name="connsiteX79" fmla="*/ 62132 w 102641"/>
              <a:gd name="connsiteY79" fmla="*/ 69161 h 83010"/>
              <a:gd name="connsiteX80" fmla="*/ 61922 w 102641"/>
              <a:gd name="connsiteY80" fmla="*/ 66380 h 83010"/>
              <a:gd name="connsiteX81" fmla="*/ 60550 w 102641"/>
              <a:gd name="connsiteY81" fmla="*/ 64503 h 83010"/>
              <a:gd name="connsiteX82" fmla="*/ 62436 w 102641"/>
              <a:gd name="connsiteY82" fmla="*/ 57188 h 83010"/>
              <a:gd name="connsiteX83" fmla="*/ 61313 w 102641"/>
              <a:gd name="connsiteY83" fmla="*/ 56474 h 83010"/>
              <a:gd name="connsiteX84" fmla="*/ 60093 w 102641"/>
              <a:gd name="connsiteY84" fmla="*/ 57055 h 83010"/>
              <a:gd name="connsiteX85" fmla="*/ 58321 w 102641"/>
              <a:gd name="connsiteY85" fmla="*/ 58807 h 83010"/>
              <a:gd name="connsiteX86" fmla="*/ 57474 w 102641"/>
              <a:gd name="connsiteY86" fmla="*/ 60884 h 83010"/>
              <a:gd name="connsiteX87" fmla="*/ 56969 w 102641"/>
              <a:gd name="connsiteY87" fmla="*/ 62732 h 83010"/>
              <a:gd name="connsiteX88" fmla="*/ 53997 w 102641"/>
              <a:gd name="connsiteY88" fmla="*/ 64475 h 83010"/>
              <a:gd name="connsiteX89" fmla="*/ 49282 w 102641"/>
              <a:gd name="connsiteY89" fmla="*/ 65113 h 83010"/>
              <a:gd name="connsiteX90" fmla="*/ 44129 w 102641"/>
              <a:gd name="connsiteY90" fmla="*/ 64475 h 83010"/>
              <a:gd name="connsiteX91" fmla="*/ 43424 w 102641"/>
              <a:gd name="connsiteY91" fmla="*/ 64008 h 83010"/>
              <a:gd name="connsiteX92" fmla="*/ 43091 w 102641"/>
              <a:gd name="connsiteY92" fmla="*/ 63475 h 83010"/>
              <a:gd name="connsiteX93" fmla="*/ 43091 w 102641"/>
              <a:gd name="connsiteY93" fmla="*/ 62837 h 83010"/>
              <a:gd name="connsiteX94" fmla="*/ 43444 w 102641"/>
              <a:gd name="connsiteY94" fmla="*/ 61846 h 83010"/>
              <a:gd name="connsiteX95" fmla="*/ 44339 w 102641"/>
              <a:gd name="connsiteY95" fmla="*/ 60636 h 83010"/>
              <a:gd name="connsiteX96" fmla="*/ 44567 w 102641"/>
              <a:gd name="connsiteY96" fmla="*/ 58922 h 83010"/>
              <a:gd name="connsiteX97" fmla="*/ 43644 w 102641"/>
              <a:gd name="connsiteY97" fmla="*/ 57436 h 83010"/>
              <a:gd name="connsiteX98" fmla="*/ 43044 w 102641"/>
              <a:gd name="connsiteY98" fmla="*/ 56855 h 83010"/>
              <a:gd name="connsiteX99" fmla="*/ 43282 w 102641"/>
              <a:gd name="connsiteY99" fmla="*/ 55416 h 83010"/>
              <a:gd name="connsiteX100" fmla="*/ 43958 w 102641"/>
              <a:gd name="connsiteY100" fmla="*/ 53616 h 83010"/>
              <a:gd name="connsiteX101" fmla="*/ 44101 w 102641"/>
              <a:gd name="connsiteY101" fmla="*/ 52578 h 83010"/>
              <a:gd name="connsiteX102" fmla="*/ 40605 w 102641"/>
              <a:gd name="connsiteY102" fmla="*/ 49463 h 83010"/>
              <a:gd name="connsiteX103" fmla="*/ 38081 w 102641"/>
              <a:gd name="connsiteY103" fmla="*/ 48854 h 83010"/>
              <a:gd name="connsiteX104" fmla="*/ 35633 w 102641"/>
              <a:gd name="connsiteY104" fmla="*/ 48739 h 83010"/>
              <a:gd name="connsiteX105" fmla="*/ 33776 w 102641"/>
              <a:gd name="connsiteY105" fmla="*/ 48387 h 83010"/>
              <a:gd name="connsiteX106" fmla="*/ 32690 w 102641"/>
              <a:gd name="connsiteY106" fmla="*/ 48539 h 83010"/>
              <a:gd name="connsiteX107" fmla="*/ 31918 w 102641"/>
              <a:gd name="connsiteY107" fmla="*/ 49444 h 83010"/>
              <a:gd name="connsiteX108" fmla="*/ 31128 w 102641"/>
              <a:gd name="connsiteY108" fmla="*/ 50102 h 83010"/>
              <a:gd name="connsiteX109" fmla="*/ 30537 w 102641"/>
              <a:gd name="connsiteY109" fmla="*/ 49321 h 83010"/>
              <a:gd name="connsiteX110" fmla="*/ 29451 w 102641"/>
              <a:gd name="connsiteY110" fmla="*/ 43777 h 83010"/>
              <a:gd name="connsiteX111" fmla="*/ 28613 w 102641"/>
              <a:gd name="connsiteY111" fmla="*/ 42939 h 83010"/>
              <a:gd name="connsiteX112" fmla="*/ 25451 w 102641"/>
              <a:gd name="connsiteY112" fmla="*/ 42005 h 83010"/>
              <a:gd name="connsiteX113" fmla="*/ 21146 w 102641"/>
              <a:gd name="connsiteY113" fmla="*/ 41672 h 83010"/>
              <a:gd name="connsiteX114" fmla="*/ 20003 w 102641"/>
              <a:gd name="connsiteY114" fmla="*/ 40662 h 83010"/>
              <a:gd name="connsiteX115" fmla="*/ 19374 w 102641"/>
              <a:gd name="connsiteY115" fmla="*/ 38157 h 83010"/>
              <a:gd name="connsiteX116" fmla="*/ 18974 w 102641"/>
              <a:gd name="connsiteY116" fmla="*/ 35147 h 83010"/>
              <a:gd name="connsiteX117" fmla="*/ 17564 w 102641"/>
              <a:gd name="connsiteY117" fmla="*/ 32252 h 83010"/>
              <a:gd name="connsiteX118" fmla="*/ 16840 w 102641"/>
              <a:gd name="connsiteY118" fmla="*/ 31518 h 83010"/>
              <a:gd name="connsiteX119" fmla="*/ 15554 w 102641"/>
              <a:gd name="connsiteY119" fmla="*/ 30242 h 83010"/>
              <a:gd name="connsiteX120" fmla="*/ 13306 w 102641"/>
              <a:gd name="connsiteY120" fmla="*/ 30766 h 83010"/>
              <a:gd name="connsiteX121" fmla="*/ 10611 w 102641"/>
              <a:gd name="connsiteY121" fmla="*/ 32452 h 83010"/>
              <a:gd name="connsiteX122" fmla="*/ 9020 w 102641"/>
              <a:gd name="connsiteY122" fmla="*/ 32909 h 83010"/>
              <a:gd name="connsiteX123" fmla="*/ 8411 w 102641"/>
              <a:gd name="connsiteY123" fmla="*/ 33090 h 83010"/>
              <a:gd name="connsiteX124" fmla="*/ 6267 w 102641"/>
              <a:gd name="connsiteY124" fmla="*/ 31452 h 83010"/>
              <a:gd name="connsiteX125" fmla="*/ 3848 w 102641"/>
              <a:gd name="connsiteY125" fmla="*/ 28890 h 83010"/>
              <a:gd name="connsiteX126" fmla="*/ 1914 w 102641"/>
              <a:gd name="connsiteY126" fmla="*/ 26165 h 83010"/>
              <a:gd name="connsiteX127" fmla="*/ 1448 w 102641"/>
              <a:gd name="connsiteY127" fmla="*/ 24651 h 83010"/>
              <a:gd name="connsiteX128" fmla="*/ 2038 w 102641"/>
              <a:gd name="connsiteY128" fmla="*/ 22813 h 83010"/>
              <a:gd name="connsiteX129" fmla="*/ 1334 w 102641"/>
              <a:gd name="connsiteY129" fmla="*/ 21403 h 83010"/>
              <a:gd name="connsiteX130" fmla="*/ 295 w 102641"/>
              <a:gd name="connsiteY130" fmla="*/ 18822 h 83010"/>
              <a:gd name="connsiteX131" fmla="*/ 0 w 102641"/>
              <a:gd name="connsiteY131" fmla="*/ 16802 h 83010"/>
              <a:gd name="connsiteX132" fmla="*/ 11630 w 102641"/>
              <a:gd name="connsiteY132" fmla="*/ 9639 h 83010"/>
              <a:gd name="connsiteX133" fmla="*/ 18717 w 102641"/>
              <a:gd name="connsiteY133" fmla="*/ 5963 h 83010"/>
              <a:gd name="connsiteX134" fmla="*/ 22060 w 102641"/>
              <a:gd name="connsiteY134" fmla="*/ 4848 h 83010"/>
              <a:gd name="connsiteX135" fmla="*/ 22860 w 102641"/>
              <a:gd name="connsiteY135" fmla="*/ 8544 h 83010"/>
              <a:gd name="connsiteX136" fmla="*/ 23469 w 102641"/>
              <a:gd name="connsiteY136" fmla="*/ 9716 h 83010"/>
              <a:gd name="connsiteX137" fmla="*/ 24260 w 102641"/>
              <a:gd name="connsiteY137" fmla="*/ 10478 h 83010"/>
              <a:gd name="connsiteX138" fmla="*/ 25308 w 102641"/>
              <a:gd name="connsiteY138" fmla="*/ 10630 h 83010"/>
              <a:gd name="connsiteX139" fmla="*/ 26518 w 102641"/>
              <a:gd name="connsiteY139" fmla="*/ 9716 h 83010"/>
              <a:gd name="connsiteX140" fmla="*/ 28213 w 102641"/>
              <a:gd name="connsiteY140" fmla="*/ 8754 h 83010"/>
              <a:gd name="connsiteX141" fmla="*/ 30928 w 102641"/>
              <a:gd name="connsiteY141" fmla="*/ 9201 h 83010"/>
              <a:gd name="connsiteX142" fmla="*/ 32899 w 102641"/>
              <a:gd name="connsiteY142" fmla="*/ 10087 h 83010"/>
              <a:gd name="connsiteX143" fmla="*/ 33595 w 102641"/>
              <a:gd name="connsiteY143" fmla="*/ 11011 h 83010"/>
              <a:gd name="connsiteX144" fmla="*/ 34909 w 102641"/>
              <a:gd name="connsiteY144" fmla="*/ 11887 h 83010"/>
              <a:gd name="connsiteX145" fmla="*/ 36814 w 102641"/>
              <a:gd name="connsiteY145" fmla="*/ 12097 h 83010"/>
              <a:gd name="connsiteX146" fmla="*/ 40500 w 102641"/>
              <a:gd name="connsiteY146" fmla="*/ 10420 h 83010"/>
              <a:gd name="connsiteX147" fmla="*/ 44044 w 102641"/>
              <a:gd name="connsiteY147" fmla="*/ 7868 h 83010"/>
              <a:gd name="connsiteX148" fmla="*/ 45082 w 102641"/>
              <a:gd name="connsiteY148" fmla="*/ 6087 h 83010"/>
              <a:gd name="connsiteX149" fmla="*/ 45472 w 102641"/>
              <a:gd name="connsiteY149" fmla="*/ 4477 h 83010"/>
              <a:gd name="connsiteX150" fmla="*/ 47568 w 102641"/>
              <a:gd name="connsiteY150" fmla="*/ 5544 h 83010"/>
              <a:gd name="connsiteX151" fmla="*/ 49416 w 102641"/>
              <a:gd name="connsiteY151" fmla="*/ 5772 h 83010"/>
              <a:gd name="connsiteX152" fmla="*/ 50235 w 102641"/>
              <a:gd name="connsiteY152" fmla="*/ 5296 h 83010"/>
              <a:gd name="connsiteX153" fmla="*/ 49711 w 102641"/>
              <a:gd name="connsiteY153" fmla="*/ 2715 h 83010"/>
              <a:gd name="connsiteX154" fmla="*/ 51216 w 102641"/>
              <a:gd name="connsiteY154" fmla="*/ 1334 h 83010"/>
              <a:gd name="connsiteX155" fmla="*/ 52883 w 102641"/>
              <a:gd name="connsiteY155" fmla="*/ 705 h 83010"/>
              <a:gd name="connsiteX156" fmla="*/ 53635 w 102641"/>
              <a:gd name="connsiteY156" fmla="*/ 1819 h 83010"/>
              <a:gd name="connsiteX157" fmla="*/ 55169 w 102641"/>
              <a:gd name="connsiteY157" fmla="*/ 2962 h 83010"/>
              <a:gd name="connsiteX158" fmla="*/ 56379 w 102641"/>
              <a:gd name="connsiteY158" fmla="*/ 2972 h 83010"/>
              <a:gd name="connsiteX159" fmla="*/ 59627 w 102641"/>
              <a:gd name="connsiteY159" fmla="*/ 0 h 83010"/>
              <a:gd name="connsiteX160" fmla="*/ 60388 w 102641"/>
              <a:gd name="connsiteY160" fmla="*/ 591 h 83010"/>
              <a:gd name="connsiteX161" fmla="*/ 61093 w 102641"/>
              <a:gd name="connsiteY161" fmla="*/ 1648 h 83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102641" h="83010">
                <a:moveTo>
                  <a:pt x="61246" y="2495"/>
                </a:moveTo>
                <a:lnTo>
                  <a:pt x="61370" y="3381"/>
                </a:lnTo>
                <a:lnTo>
                  <a:pt x="62103" y="3753"/>
                </a:lnTo>
                <a:lnTo>
                  <a:pt x="64665" y="3562"/>
                </a:lnTo>
                <a:lnTo>
                  <a:pt x="65961" y="1953"/>
                </a:lnTo>
                <a:lnTo>
                  <a:pt x="66989" y="943"/>
                </a:lnTo>
                <a:lnTo>
                  <a:pt x="67751" y="1629"/>
                </a:lnTo>
                <a:lnTo>
                  <a:pt x="68123" y="3610"/>
                </a:lnTo>
                <a:lnTo>
                  <a:pt x="68828" y="6182"/>
                </a:lnTo>
                <a:lnTo>
                  <a:pt x="71885" y="9058"/>
                </a:lnTo>
                <a:lnTo>
                  <a:pt x="74466" y="9878"/>
                </a:lnTo>
                <a:lnTo>
                  <a:pt x="77648" y="9315"/>
                </a:lnTo>
                <a:lnTo>
                  <a:pt x="78905" y="8801"/>
                </a:lnTo>
                <a:lnTo>
                  <a:pt x="79762" y="9230"/>
                </a:lnTo>
                <a:lnTo>
                  <a:pt x="80610" y="10754"/>
                </a:lnTo>
                <a:lnTo>
                  <a:pt x="82429" y="12487"/>
                </a:lnTo>
                <a:lnTo>
                  <a:pt x="86278" y="13726"/>
                </a:lnTo>
                <a:lnTo>
                  <a:pt x="87449" y="14421"/>
                </a:lnTo>
                <a:lnTo>
                  <a:pt x="88268" y="15592"/>
                </a:lnTo>
                <a:lnTo>
                  <a:pt x="88030" y="17250"/>
                </a:lnTo>
                <a:lnTo>
                  <a:pt x="86201" y="21393"/>
                </a:lnTo>
                <a:lnTo>
                  <a:pt x="85963" y="22612"/>
                </a:lnTo>
                <a:lnTo>
                  <a:pt x="86211" y="23022"/>
                </a:lnTo>
                <a:lnTo>
                  <a:pt x="85849" y="23784"/>
                </a:lnTo>
                <a:lnTo>
                  <a:pt x="83468" y="26556"/>
                </a:lnTo>
                <a:lnTo>
                  <a:pt x="83258" y="27527"/>
                </a:lnTo>
                <a:lnTo>
                  <a:pt x="84049" y="29118"/>
                </a:lnTo>
                <a:lnTo>
                  <a:pt x="84706" y="30432"/>
                </a:lnTo>
                <a:lnTo>
                  <a:pt x="84725" y="30175"/>
                </a:lnTo>
                <a:lnTo>
                  <a:pt x="88373" y="28985"/>
                </a:lnTo>
                <a:lnTo>
                  <a:pt x="90021" y="31375"/>
                </a:lnTo>
                <a:lnTo>
                  <a:pt x="92726" y="31461"/>
                </a:lnTo>
                <a:lnTo>
                  <a:pt x="93050" y="32233"/>
                </a:lnTo>
                <a:lnTo>
                  <a:pt x="96088" y="34462"/>
                </a:lnTo>
                <a:lnTo>
                  <a:pt x="97022" y="36224"/>
                </a:lnTo>
                <a:lnTo>
                  <a:pt x="99203" y="37929"/>
                </a:lnTo>
                <a:lnTo>
                  <a:pt x="97393" y="40081"/>
                </a:lnTo>
                <a:lnTo>
                  <a:pt x="97669" y="41043"/>
                </a:lnTo>
                <a:lnTo>
                  <a:pt x="98317" y="42024"/>
                </a:lnTo>
                <a:lnTo>
                  <a:pt x="100774" y="42596"/>
                </a:lnTo>
                <a:lnTo>
                  <a:pt x="102003" y="44005"/>
                </a:lnTo>
                <a:lnTo>
                  <a:pt x="102080" y="46168"/>
                </a:lnTo>
                <a:lnTo>
                  <a:pt x="102641" y="49673"/>
                </a:lnTo>
                <a:lnTo>
                  <a:pt x="97574" y="53159"/>
                </a:lnTo>
                <a:lnTo>
                  <a:pt x="96136" y="57045"/>
                </a:lnTo>
                <a:lnTo>
                  <a:pt x="96003" y="57807"/>
                </a:lnTo>
                <a:lnTo>
                  <a:pt x="95831" y="57693"/>
                </a:lnTo>
                <a:lnTo>
                  <a:pt x="95278" y="56407"/>
                </a:lnTo>
                <a:lnTo>
                  <a:pt x="94355" y="56426"/>
                </a:lnTo>
                <a:lnTo>
                  <a:pt x="92259" y="55883"/>
                </a:lnTo>
                <a:lnTo>
                  <a:pt x="89335" y="59389"/>
                </a:lnTo>
                <a:lnTo>
                  <a:pt x="88011" y="62303"/>
                </a:lnTo>
                <a:lnTo>
                  <a:pt x="87230" y="64437"/>
                </a:lnTo>
                <a:lnTo>
                  <a:pt x="86049" y="66161"/>
                </a:lnTo>
                <a:lnTo>
                  <a:pt x="85811" y="67980"/>
                </a:lnTo>
                <a:lnTo>
                  <a:pt x="85963" y="68752"/>
                </a:lnTo>
                <a:lnTo>
                  <a:pt x="85563" y="69733"/>
                </a:lnTo>
                <a:lnTo>
                  <a:pt x="85544" y="70771"/>
                </a:lnTo>
                <a:lnTo>
                  <a:pt x="87221" y="72800"/>
                </a:lnTo>
                <a:lnTo>
                  <a:pt x="87649" y="73905"/>
                </a:lnTo>
                <a:lnTo>
                  <a:pt x="89697" y="77514"/>
                </a:lnTo>
                <a:lnTo>
                  <a:pt x="89059" y="78819"/>
                </a:lnTo>
                <a:lnTo>
                  <a:pt x="88554" y="80239"/>
                </a:lnTo>
                <a:lnTo>
                  <a:pt x="87963" y="81248"/>
                </a:lnTo>
                <a:lnTo>
                  <a:pt x="87268" y="81887"/>
                </a:lnTo>
                <a:lnTo>
                  <a:pt x="85154" y="81848"/>
                </a:lnTo>
                <a:lnTo>
                  <a:pt x="82467" y="82296"/>
                </a:lnTo>
                <a:lnTo>
                  <a:pt x="80658" y="83010"/>
                </a:lnTo>
                <a:lnTo>
                  <a:pt x="79724" y="83010"/>
                </a:lnTo>
                <a:lnTo>
                  <a:pt x="77781" y="81220"/>
                </a:lnTo>
                <a:lnTo>
                  <a:pt x="75609" y="78534"/>
                </a:lnTo>
                <a:lnTo>
                  <a:pt x="74238" y="77248"/>
                </a:lnTo>
                <a:lnTo>
                  <a:pt x="73609" y="76143"/>
                </a:lnTo>
                <a:lnTo>
                  <a:pt x="71904" y="75676"/>
                </a:lnTo>
                <a:lnTo>
                  <a:pt x="69475" y="74352"/>
                </a:lnTo>
                <a:lnTo>
                  <a:pt x="67789" y="72905"/>
                </a:lnTo>
                <a:lnTo>
                  <a:pt x="66342" y="72000"/>
                </a:lnTo>
                <a:lnTo>
                  <a:pt x="64303" y="71552"/>
                </a:lnTo>
                <a:lnTo>
                  <a:pt x="62617" y="71599"/>
                </a:lnTo>
                <a:lnTo>
                  <a:pt x="62132" y="69161"/>
                </a:lnTo>
                <a:lnTo>
                  <a:pt x="61922" y="66380"/>
                </a:lnTo>
                <a:lnTo>
                  <a:pt x="60550" y="64503"/>
                </a:lnTo>
                <a:lnTo>
                  <a:pt x="62436" y="57188"/>
                </a:lnTo>
                <a:lnTo>
                  <a:pt x="61313" y="56474"/>
                </a:lnTo>
                <a:lnTo>
                  <a:pt x="60093" y="57055"/>
                </a:lnTo>
                <a:lnTo>
                  <a:pt x="58321" y="58807"/>
                </a:lnTo>
                <a:lnTo>
                  <a:pt x="57474" y="60884"/>
                </a:lnTo>
                <a:lnTo>
                  <a:pt x="56969" y="62732"/>
                </a:lnTo>
                <a:lnTo>
                  <a:pt x="53997" y="64475"/>
                </a:lnTo>
                <a:lnTo>
                  <a:pt x="49282" y="65113"/>
                </a:lnTo>
                <a:lnTo>
                  <a:pt x="44129" y="64475"/>
                </a:lnTo>
                <a:lnTo>
                  <a:pt x="43424" y="64008"/>
                </a:lnTo>
                <a:lnTo>
                  <a:pt x="43091" y="63475"/>
                </a:lnTo>
                <a:lnTo>
                  <a:pt x="43091" y="62837"/>
                </a:lnTo>
                <a:lnTo>
                  <a:pt x="43444" y="61846"/>
                </a:lnTo>
                <a:lnTo>
                  <a:pt x="44339" y="60636"/>
                </a:lnTo>
                <a:lnTo>
                  <a:pt x="44567" y="58922"/>
                </a:lnTo>
                <a:lnTo>
                  <a:pt x="43644" y="57436"/>
                </a:lnTo>
                <a:lnTo>
                  <a:pt x="43044" y="56855"/>
                </a:lnTo>
                <a:lnTo>
                  <a:pt x="43282" y="55416"/>
                </a:lnTo>
                <a:lnTo>
                  <a:pt x="43958" y="53616"/>
                </a:lnTo>
                <a:lnTo>
                  <a:pt x="44101" y="52578"/>
                </a:lnTo>
                <a:lnTo>
                  <a:pt x="40605" y="49463"/>
                </a:lnTo>
                <a:lnTo>
                  <a:pt x="38081" y="48854"/>
                </a:lnTo>
                <a:lnTo>
                  <a:pt x="35633" y="48739"/>
                </a:lnTo>
                <a:lnTo>
                  <a:pt x="33776" y="48387"/>
                </a:lnTo>
                <a:lnTo>
                  <a:pt x="32690" y="48539"/>
                </a:lnTo>
                <a:lnTo>
                  <a:pt x="31918" y="49444"/>
                </a:lnTo>
                <a:lnTo>
                  <a:pt x="31128" y="50102"/>
                </a:lnTo>
                <a:lnTo>
                  <a:pt x="30537" y="49321"/>
                </a:lnTo>
                <a:lnTo>
                  <a:pt x="29451" y="43777"/>
                </a:lnTo>
                <a:lnTo>
                  <a:pt x="28613" y="42939"/>
                </a:lnTo>
                <a:lnTo>
                  <a:pt x="25451" y="42005"/>
                </a:lnTo>
                <a:lnTo>
                  <a:pt x="21146" y="41672"/>
                </a:lnTo>
                <a:lnTo>
                  <a:pt x="20003" y="40662"/>
                </a:lnTo>
                <a:lnTo>
                  <a:pt x="19374" y="38157"/>
                </a:lnTo>
                <a:lnTo>
                  <a:pt x="18974" y="35147"/>
                </a:lnTo>
                <a:lnTo>
                  <a:pt x="17564" y="32252"/>
                </a:lnTo>
                <a:lnTo>
                  <a:pt x="16840" y="31518"/>
                </a:lnTo>
                <a:lnTo>
                  <a:pt x="15554" y="30242"/>
                </a:lnTo>
                <a:lnTo>
                  <a:pt x="13306" y="30766"/>
                </a:lnTo>
                <a:lnTo>
                  <a:pt x="10611" y="32452"/>
                </a:lnTo>
                <a:lnTo>
                  <a:pt x="9020" y="32909"/>
                </a:lnTo>
                <a:lnTo>
                  <a:pt x="8411" y="33090"/>
                </a:lnTo>
                <a:lnTo>
                  <a:pt x="6267" y="31452"/>
                </a:lnTo>
                <a:lnTo>
                  <a:pt x="3848" y="28890"/>
                </a:lnTo>
                <a:lnTo>
                  <a:pt x="1914" y="26165"/>
                </a:lnTo>
                <a:lnTo>
                  <a:pt x="1448" y="24651"/>
                </a:lnTo>
                <a:lnTo>
                  <a:pt x="2038" y="22813"/>
                </a:lnTo>
                <a:lnTo>
                  <a:pt x="1334" y="21403"/>
                </a:lnTo>
                <a:lnTo>
                  <a:pt x="295" y="18822"/>
                </a:lnTo>
                <a:lnTo>
                  <a:pt x="0" y="16802"/>
                </a:lnTo>
                <a:lnTo>
                  <a:pt x="11630" y="9639"/>
                </a:lnTo>
                <a:lnTo>
                  <a:pt x="18717" y="5963"/>
                </a:lnTo>
                <a:lnTo>
                  <a:pt x="22060" y="4848"/>
                </a:lnTo>
                <a:lnTo>
                  <a:pt x="22860" y="8544"/>
                </a:lnTo>
                <a:lnTo>
                  <a:pt x="23469" y="9716"/>
                </a:lnTo>
                <a:lnTo>
                  <a:pt x="24260" y="10478"/>
                </a:lnTo>
                <a:lnTo>
                  <a:pt x="25308" y="10630"/>
                </a:lnTo>
                <a:lnTo>
                  <a:pt x="26518" y="9716"/>
                </a:lnTo>
                <a:lnTo>
                  <a:pt x="28213" y="8754"/>
                </a:lnTo>
                <a:lnTo>
                  <a:pt x="30928" y="9201"/>
                </a:lnTo>
                <a:lnTo>
                  <a:pt x="32899" y="10087"/>
                </a:lnTo>
                <a:lnTo>
                  <a:pt x="33595" y="11011"/>
                </a:lnTo>
                <a:lnTo>
                  <a:pt x="34909" y="11887"/>
                </a:lnTo>
                <a:lnTo>
                  <a:pt x="36814" y="12097"/>
                </a:lnTo>
                <a:lnTo>
                  <a:pt x="40500" y="10420"/>
                </a:lnTo>
                <a:lnTo>
                  <a:pt x="44044" y="7868"/>
                </a:lnTo>
                <a:lnTo>
                  <a:pt x="45082" y="6087"/>
                </a:lnTo>
                <a:lnTo>
                  <a:pt x="45472" y="4477"/>
                </a:lnTo>
                <a:lnTo>
                  <a:pt x="47568" y="5544"/>
                </a:lnTo>
                <a:lnTo>
                  <a:pt x="49416" y="5772"/>
                </a:lnTo>
                <a:lnTo>
                  <a:pt x="50235" y="5296"/>
                </a:lnTo>
                <a:lnTo>
                  <a:pt x="49711" y="2715"/>
                </a:lnTo>
                <a:lnTo>
                  <a:pt x="51216" y="1334"/>
                </a:lnTo>
                <a:lnTo>
                  <a:pt x="52883" y="705"/>
                </a:lnTo>
                <a:lnTo>
                  <a:pt x="53635" y="1819"/>
                </a:lnTo>
                <a:lnTo>
                  <a:pt x="55169" y="2962"/>
                </a:lnTo>
                <a:lnTo>
                  <a:pt x="56379" y="2972"/>
                </a:lnTo>
                <a:lnTo>
                  <a:pt x="59627" y="0"/>
                </a:lnTo>
                <a:lnTo>
                  <a:pt x="60388" y="591"/>
                </a:lnTo>
                <a:lnTo>
                  <a:pt x="61093" y="16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0693B9D2-0E01-F248-7156-5D7252B666CE}"/>
              </a:ext>
            </a:extLst>
          </p:cNvPr>
          <p:cNvSpPr/>
          <p:nvPr/>
        </p:nvSpPr>
        <p:spPr>
          <a:xfrm>
            <a:off x="5872480" y="3312160"/>
            <a:ext cx="42529" cy="1457"/>
          </a:xfrm>
          <a:custGeom>
            <a:avLst/>
            <a:gdLst>
              <a:gd name="connsiteX0" fmla="*/ 153467 w 211521"/>
              <a:gd name="connsiteY0" fmla="*/ 4572 h 153714"/>
              <a:gd name="connsiteX1" fmla="*/ 153095 w 211521"/>
              <a:gd name="connsiteY1" fmla="*/ 5848 h 153714"/>
              <a:gd name="connsiteX2" fmla="*/ 153076 w 211521"/>
              <a:gd name="connsiteY2" fmla="*/ 8106 h 153714"/>
              <a:gd name="connsiteX3" fmla="*/ 152600 w 211521"/>
              <a:gd name="connsiteY3" fmla="*/ 11677 h 153714"/>
              <a:gd name="connsiteX4" fmla="*/ 152029 w 211521"/>
              <a:gd name="connsiteY4" fmla="*/ 15954 h 153714"/>
              <a:gd name="connsiteX5" fmla="*/ 154353 w 211521"/>
              <a:gd name="connsiteY5" fmla="*/ 18717 h 153714"/>
              <a:gd name="connsiteX6" fmla="*/ 157134 w 211521"/>
              <a:gd name="connsiteY6" fmla="*/ 21689 h 153714"/>
              <a:gd name="connsiteX7" fmla="*/ 157877 w 211521"/>
              <a:gd name="connsiteY7" fmla="*/ 22841 h 153714"/>
              <a:gd name="connsiteX8" fmla="*/ 157134 w 211521"/>
              <a:gd name="connsiteY8" fmla="*/ 25765 h 153714"/>
              <a:gd name="connsiteX9" fmla="*/ 157658 w 211521"/>
              <a:gd name="connsiteY9" fmla="*/ 27480 h 153714"/>
              <a:gd name="connsiteX10" fmla="*/ 159125 w 211521"/>
              <a:gd name="connsiteY10" fmla="*/ 30337 h 153714"/>
              <a:gd name="connsiteX11" fmla="*/ 161620 w 211521"/>
              <a:gd name="connsiteY11" fmla="*/ 33966 h 153714"/>
              <a:gd name="connsiteX12" fmla="*/ 164182 w 211521"/>
              <a:gd name="connsiteY12" fmla="*/ 37690 h 153714"/>
              <a:gd name="connsiteX13" fmla="*/ 165954 w 211521"/>
              <a:gd name="connsiteY13" fmla="*/ 38176 h 153714"/>
              <a:gd name="connsiteX14" fmla="*/ 167640 w 211521"/>
              <a:gd name="connsiteY14" fmla="*/ 38481 h 153714"/>
              <a:gd name="connsiteX15" fmla="*/ 168669 w 211521"/>
              <a:gd name="connsiteY15" fmla="*/ 39148 h 153714"/>
              <a:gd name="connsiteX16" fmla="*/ 170164 w 211521"/>
              <a:gd name="connsiteY16" fmla="*/ 39796 h 153714"/>
              <a:gd name="connsiteX17" fmla="*/ 171660 w 211521"/>
              <a:gd name="connsiteY17" fmla="*/ 40214 h 153714"/>
              <a:gd name="connsiteX18" fmla="*/ 172955 w 211521"/>
              <a:gd name="connsiteY18" fmla="*/ 41034 h 153714"/>
              <a:gd name="connsiteX19" fmla="*/ 173784 w 211521"/>
              <a:gd name="connsiteY19" fmla="*/ 41834 h 153714"/>
              <a:gd name="connsiteX20" fmla="*/ 174860 w 211521"/>
              <a:gd name="connsiteY20" fmla="*/ 44129 h 153714"/>
              <a:gd name="connsiteX21" fmla="*/ 177746 w 211521"/>
              <a:gd name="connsiteY21" fmla="*/ 45644 h 153714"/>
              <a:gd name="connsiteX22" fmla="*/ 179765 w 211521"/>
              <a:gd name="connsiteY22" fmla="*/ 47139 h 153714"/>
              <a:gd name="connsiteX23" fmla="*/ 178956 w 211521"/>
              <a:gd name="connsiteY23" fmla="*/ 47901 h 153714"/>
              <a:gd name="connsiteX24" fmla="*/ 176441 w 211521"/>
              <a:gd name="connsiteY24" fmla="*/ 47597 h 153714"/>
              <a:gd name="connsiteX25" fmla="*/ 174079 w 211521"/>
              <a:gd name="connsiteY25" fmla="*/ 46939 h 153714"/>
              <a:gd name="connsiteX26" fmla="*/ 173765 w 211521"/>
              <a:gd name="connsiteY26" fmla="*/ 48044 h 153714"/>
              <a:gd name="connsiteX27" fmla="*/ 173669 w 211521"/>
              <a:gd name="connsiteY27" fmla="*/ 52254 h 153714"/>
              <a:gd name="connsiteX28" fmla="*/ 174041 w 211521"/>
              <a:gd name="connsiteY28" fmla="*/ 55750 h 153714"/>
              <a:gd name="connsiteX29" fmla="*/ 174593 w 211521"/>
              <a:gd name="connsiteY29" fmla="*/ 56217 h 153714"/>
              <a:gd name="connsiteX30" fmla="*/ 176975 w 211521"/>
              <a:gd name="connsiteY30" fmla="*/ 56864 h 153714"/>
              <a:gd name="connsiteX31" fmla="*/ 182642 w 211521"/>
              <a:gd name="connsiteY31" fmla="*/ 61408 h 153714"/>
              <a:gd name="connsiteX32" fmla="*/ 187766 w 211521"/>
              <a:gd name="connsiteY32" fmla="*/ 65713 h 153714"/>
              <a:gd name="connsiteX33" fmla="*/ 189490 w 211521"/>
              <a:gd name="connsiteY33" fmla="*/ 66827 h 153714"/>
              <a:gd name="connsiteX34" fmla="*/ 192319 w 211521"/>
              <a:gd name="connsiteY34" fmla="*/ 67246 h 153714"/>
              <a:gd name="connsiteX35" fmla="*/ 195501 w 211521"/>
              <a:gd name="connsiteY35" fmla="*/ 67428 h 153714"/>
              <a:gd name="connsiteX36" fmla="*/ 196863 w 211521"/>
              <a:gd name="connsiteY36" fmla="*/ 67027 h 153714"/>
              <a:gd name="connsiteX37" fmla="*/ 199939 w 211521"/>
              <a:gd name="connsiteY37" fmla="*/ 64865 h 153714"/>
              <a:gd name="connsiteX38" fmla="*/ 201578 w 211521"/>
              <a:gd name="connsiteY38" fmla="*/ 64627 h 153714"/>
              <a:gd name="connsiteX39" fmla="*/ 203092 w 211521"/>
              <a:gd name="connsiteY39" fmla="*/ 64684 h 153714"/>
              <a:gd name="connsiteX40" fmla="*/ 203911 w 211521"/>
              <a:gd name="connsiteY40" fmla="*/ 65027 h 153714"/>
              <a:gd name="connsiteX41" fmla="*/ 205388 w 211521"/>
              <a:gd name="connsiteY41" fmla="*/ 66799 h 153714"/>
              <a:gd name="connsiteX42" fmla="*/ 206769 w 211521"/>
              <a:gd name="connsiteY42" fmla="*/ 69466 h 153714"/>
              <a:gd name="connsiteX43" fmla="*/ 207159 w 211521"/>
              <a:gd name="connsiteY43" fmla="*/ 71438 h 153714"/>
              <a:gd name="connsiteX44" fmla="*/ 207036 w 211521"/>
              <a:gd name="connsiteY44" fmla="*/ 72495 h 153714"/>
              <a:gd name="connsiteX45" fmla="*/ 206569 w 211521"/>
              <a:gd name="connsiteY45" fmla="*/ 72895 h 153714"/>
              <a:gd name="connsiteX46" fmla="*/ 204045 w 211521"/>
              <a:gd name="connsiteY46" fmla="*/ 73400 h 153714"/>
              <a:gd name="connsiteX47" fmla="*/ 202949 w 211521"/>
              <a:gd name="connsiteY47" fmla="*/ 73800 h 153714"/>
              <a:gd name="connsiteX48" fmla="*/ 202683 w 211521"/>
              <a:gd name="connsiteY48" fmla="*/ 74371 h 153714"/>
              <a:gd name="connsiteX49" fmla="*/ 203073 w 211521"/>
              <a:gd name="connsiteY49" fmla="*/ 75695 h 153714"/>
              <a:gd name="connsiteX50" fmla="*/ 203559 w 211521"/>
              <a:gd name="connsiteY50" fmla="*/ 76552 h 153714"/>
              <a:gd name="connsiteX51" fmla="*/ 206312 w 211521"/>
              <a:gd name="connsiteY51" fmla="*/ 80391 h 153714"/>
              <a:gd name="connsiteX52" fmla="*/ 210293 w 211521"/>
              <a:gd name="connsiteY52" fmla="*/ 85573 h 153714"/>
              <a:gd name="connsiteX53" fmla="*/ 211522 w 211521"/>
              <a:gd name="connsiteY53" fmla="*/ 86896 h 153714"/>
              <a:gd name="connsiteX54" fmla="*/ 210826 w 211521"/>
              <a:gd name="connsiteY54" fmla="*/ 88440 h 153714"/>
              <a:gd name="connsiteX55" fmla="*/ 208798 w 211521"/>
              <a:gd name="connsiteY55" fmla="*/ 92478 h 153714"/>
              <a:gd name="connsiteX56" fmla="*/ 207283 w 211521"/>
              <a:gd name="connsiteY56" fmla="*/ 94164 h 153714"/>
              <a:gd name="connsiteX57" fmla="*/ 200587 w 211521"/>
              <a:gd name="connsiteY57" fmla="*/ 99879 h 153714"/>
              <a:gd name="connsiteX58" fmla="*/ 197311 w 211521"/>
              <a:gd name="connsiteY58" fmla="*/ 99203 h 153714"/>
              <a:gd name="connsiteX59" fmla="*/ 190424 w 211521"/>
              <a:gd name="connsiteY59" fmla="*/ 100356 h 153714"/>
              <a:gd name="connsiteX60" fmla="*/ 189395 w 211521"/>
              <a:gd name="connsiteY60" fmla="*/ 99041 h 153714"/>
              <a:gd name="connsiteX61" fmla="*/ 187786 w 211521"/>
              <a:gd name="connsiteY61" fmla="*/ 98870 h 153714"/>
              <a:gd name="connsiteX62" fmla="*/ 185795 w 211521"/>
              <a:gd name="connsiteY62" fmla="*/ 99098 h 153714"/>
              <a:gd name="connsiteX63" fmla="*/ 185071 w 211521"/>
              <a:gd name="connsiteY63" fmla="*/ 99593 h 153714"/>
              <a:gd name="connsiteX64" fmla="*/ 184852 w 211521"/>
              <a:gd name="connsiteY64" fmla="*/ 100155 h 153714"/>
              <a:gd name="connsiteX65" fmla="*/ 184137 w 211521"/>
              <a:gd name="connsiteY65" fmla="*/ 100946 h 153714"/>
              <a:gd name="connsiteX66" fmla="*/ 182861 w 211521"/>
              <a:gd name="connsiteY66" fmla="*/ 103213 h 153714"/>
              <a:gd name="connsiteX67" fmla="*/ 181880 w 211521"/>
              <a:gd name="connsiteY67" fmla="*/ 103784 h 153714"/>
              <a:gd name="connsiteX68" fmla="*/ 180661 w 211521"/>
              <a:gd name="connsiteY68" fmla="*/ 104137 h 153714"/>
              <a:gd name="connsiteX69" fmla="*/ 179156 w 211521"/>
              <a:gd name="connsiteY69" fmla="*/ 104089 h 153714"/>
              <a:gd name="connsiteX70" fmla="*/ 178280 w 211521"/>
              <a:gd name="connsiteY70" fmla="*/ 104384 h 153714"/>
              <a:gd name="connsiteX71" fmla="*/ 178280 w 211521"/>
              <a:gd name="connsiteY71" fmla="*/ 105508 h 153714"/>
              <a:gd name="connsiteX72" fmla="*/ 178013 w 211521"/>
              <a:gd name="connsiteY72" fmla="*/ 106480 h 153714"/>
              <a:gd name="connsiteX73" fmla="*/ 176994 w 211521"/>
              <a:gd name="connsiteY73" fmla="*/ 106975 h 153714"/>
              <a:gd name="connsiteX74" fmla="*/ 176565 w 211521"/>
              <a:gd name="connsiteY74" fmla="*/ 108061 h 153714"/>
              <a:gd name="connsiteX75" fmla="*/ 176641 w 211521"/>
              <a:gd name="connsiteY75" fmla="*/ 109138 h 153714"/>
              <a:gd name="connsiteX76" fmla="*/ 176051 w 211521"/>
              <a:gd name="connsiteY76" fmla="*/ 109633 h 153714"/>
              <a:gd name="connsiteX77" fmla="*/ 174755 w 211521"/>
              <a:gd name="connsiteY77" fmla="*/ 109366 h 153714"/>
              <a:gd name="connsiteX78" fmla="*/ 173984 w 211521"/>
              <a:gd name="connsiteY78" fmla="*/ 109061 h 153714"/>
              <a:gd name="connsiteX79" fmla="*/ 173260 w 211521"/>
              <a:gd name="connsiteY79" fmla="*/ 110452 h 153714"/>
              <a:gd name="connsiteX80" fmla="*/ 172364 w 211521"/>
              <a:gd name="connsiteY80" fmla="*/ 111395 h 153714"/>
              <a:gd name="connsiteX81" fmla="*/ 171726 w 211521"/>
              <a:gd name="connsiteY81" fmla="*/ 111385 h 153714"/>
              <a:gd name="connsiteX82" fmla="*/ 164840 w 211521"/>
              <a:gd name="connsiteY82" fmla="*/ 111662 h 153714"/>
              <a:gd name="connsiteX83" fmla="*/ 162335 w 211521"/>
              <a:gd name="connsiteY83" fmla="*/ 112404 h 153714"/>
              <a:gd name="connsiteX84" fmla="*/ 160830 w 211521"/>
              <a:gd name="connsiteY84" fmla="*/ 112424 h 153714"/>
              <a:gd name="connsiteX85" fmla="*/ 160772 w 211521"/>
              <a:gd name="connsiteY85" fmla="*/ 111795 h 153714"/>
              <a:gd name="connsiteX86" fmla="*/ 160592 w 211521"/>
              <a:gd name="connsiteY86" fmla="*/ 111423 h 153714"/>
              <a:gd name="connsiteX87" fmla="*/ 151905 w 211521"/>
              <a:gd name="connsiteY87" fmla="*/ 109318 h 153714"/>
              <a:gd name="connsiteX88" fmla="*/ 145818 w 211521"/>
              <a:gd name="connsiteY88" fmla="*/ 108071 h 153714"/>
              <a:gd name="connsiteX89" fmla="*/ 139646 w 211521"/>
              <a:gd name="connsiteY89" fmla="*/ 106689 h 153714"/>
              <a:gd name="connsiteX90" fmla="*/ 139294 w 211521"/>
              <a:gd name="connsiteY90" fmla="*/ 107985 h 153714"/>
              <a:gd name="connsiteX91" fmla="*/ 138408 w 211521"/>
              <a:gd name="connsiteY91" fmla="*/ 108823 h 153714"/>
              <a:gd name="connsiteX92" fmla="*/ 137074 w 211521"/>
              <a:gd name="connsiteY92" fmla="*/ 108880 h 153714"/>
              <a:gd name="connsiteX93" fmla="*/ 136150 w 211521"/>
              <a:gd name="connsiteY93" fmla="*/ 108680 h 153714"/>
              <a:gd name="connsiteX94" fmla="*/ 135531 w 211521"/>
              <a:gd name="connsiteY94" fmla="*/ 109680 h 153714"/>
              <a:gd name="connsiteX95" fmla="*/ 134503 w 211521"/>
              <a:gd name="connsiteY95" fmla="*/ 111004 h 153714"/>
              <a:gd name="connsiteX96" fmla="*/ 133074 w 211521"/>
              <a:gd name="connsiteY96" fmla="*/ 111643 h 153714"/>
              <a:gd name="connsiteX97" fmla="*/ 131674 w 211521"/>
              <a:gd name="connsiteY97" fmla="*/ 112462 h 153714"/>
              <a:gd name="connsiteX98" fmla="*/ 130883 w 211521"/>
              <a:gd name="connsiteY98" fmla="*/ 113176 h 153714"/>
              <a:gd name="connsiteX99" fmla="*/ 130312 w 211521"/>
              <a:gd name="connsiteY99" fmla="*/ 113186 h 153714"/>
              <a:gd name="connsiteX100" fmla="*/ 128902 w 211521"/>
              <a:gd name="connsiteY100" fmla="*/ 111509 h 153714"/>
              <a:gd name="connsiteX101" fmla="*/ 127025 w 211521"/>
              <a:gd name="connsiteY101" fmla="*/ 111338 h 153714"/>
              <a:gd name="connsiteX102" fmla="*/ 123520 w 211521"/>
              <a:gd name="connsiteY102" fmla="*/ 111614 h 153714"/>
              <a:gd name="connsiteX103" fmla="*/ 121939 w 211521"/>
              <a:gd name="connsiteY103" fmla="*/ 111157 h 153714"/>
              <a:gd name="connsiteX104" fmla="*/ 119787 w 211521"/>
              <a:gd name="connsiteY104" fmla="*/ 110938 h 153714"/>
              <a:gd name="connsiteX105" fmla="*/ 114700 w 211521"/>
              <a:gd name="connsiteY105" fmla="*/ 111280 h 153714"/>
              <a:gd name="connsiteX106" fmla="*/ 106575 w 211521"/>
              <a:gd name="connsiteY106" fmla="*/ 110595 h 153714"/>
              <a:gd name="connsiteX107" fmla="*/ 105242 w 211521"/>
              <a:gd name="connsiteY107" fmla="*/ 110966 h 153714"/>
              <a:gd name="connsiteX108" fmla="*/ 104890 w 211521"/>
              <a:gd name="connsiteY108" fmla="*/ 111271 h 153714"/>
              <a:gd name="connsiteX109" fmla="*/ 96841 w 211521"/>
              <a:gd name="connsiteY109" fmla="*/ 111347 h 153714"/>
              <a:gd name="connsiteX110" fmla="*/ 87992 w 211521"/>
              <a:gd name="connsiteY110" fmla="*/ 111433 h 153714"/>
              <a:gd name="connsiteX111" fmla="*/ 80582 w 211521"/>
              <a:gd name="connsiteY111" fmla="*/ 111509 h 153714"/>
              <a:gd name="connsiteX112" fmla="*/ 74095 w 211521"/>
              <a:gd name="connsiteY112" fmla="*/ 111576 h 153714"/>
              <a:gd name="connsiteX113" fmla="*/ 74086 w 211521"/>
              <a:gd name="connsiteY113" fmla="*/ 111290 h 153714"/>
              <a:gd name="connsiteX114" fmla="*/ 72000 w 211521"/>
              <a:gd name="connsiteY114" fmla="*/ 111252 h 153714"/>
              <a:gd name="connsiteX115" fmla="*/ 71771 w 211521"/>
              <a:gd name="connsiteY115" fmla="*/ 111814 h 153714"/>
              <a:gd name="connsiteX116" fmla="*/ 69933 w 211521"/>
              <a:gd name="connsiteY116" fmla="*/ 118558 h 153714"/>
              <a:gd name="connsiteX117" fmla="*/ 69733 w 211521"/>
              <a:gd name="connsiteY117" fmla="*/ 122225 h 153714"/>
              <a:gd name="connsiteX118" fmla="*/ 70714 w 211521"/>
              <a:gd name="connsiteY118" fmla="*/ 124501 h 153714"/>
              <a:gd name="connsiteX119" fmla="*/ 71809 w 211521"/>
              <a:gd name="connsiteY119" fmla="*/ 125949 h 153714"/>
              <a:gd name="connsiteX120" fmla="*/ 73038 w 211521"/>
              <a:gd name="connsiteY120" fmla="*/ 126549 h 153714"/>
              <a:gd name="connsiteX121" fmla="*/ 73162 w 211521"/>
              <a:gd name="connsiteY121" fmla="*/ 127368 h 153714"/>
              <a:gd name="connsiteX122" fmla="*/ 72171 w 211521"/>
              <a:gd name="connsiteY122" fmla="*/ 128426 h 153714"/>
              <a:gd name="connsiteX123" fmla="*/ 72257 w 211521"/>
              <a:gd name="connsiteY123" fmla="*/ 129502 h 153714"/>
              <a:gd name="connsiteX124" fmla="*/ 73419 w 211521"/>
              <a:gd name="connsiteY124" fmla="*/ 130616 h 153714"/>
              <a:gd name="connsiteX125" fmla="*/ 73705 w 211521"/>
              <a:gd name="connsiteY125" fmla="*/ 131797 h 153714"/>
              <a:gd name="connsiteX126" fmla="*/ 73114 w 211521"/>
              <a:gd name="connsiteY126" fmla="*/ 133026 h 153714"/>
              <a:gd name="connsiteX127" fmla="*/ 73257 w 211521"/>
              <a:gd name="connsiteY127" fmla="*/ 135979 h 153714"/>
              <a:gd name="connsiteX128" fmla="*/ 74114 w 211521"/>
              <a:gd name="connsiteY128" fmla="*/ 140656 h 153714"/>
              <a:gd name="connsiteX129" fmla="*/ 74143 w 211521"/>
              <a:gd name="connsiteY129" fmla="*/ 143685 h 153714"/>
              <a:gd name="connsiteX130" fmla="*/ 73323 w 211521"/>
              <a:gd name="connsiteY130" fmla="*/ 145066 h 153714"/>
              <a:gd name="connsiteX131" fmla="*/ 73714 w 211521"/>
              <a:gd name="connsiteY131" fmla="*/ 147438 h 153714"/>
              <a:gd name="connsiteX132" fmla="*/ 75305 w 211521"/>
              <a:gd name="connsiteY132" fmla="*/ 150781 h 153714"/>
              <a:gd name="connsiteX133" fmla="*/ 75590 w 211521"/>
              <a:gd name="connsiteY133" fmla="*/ 152190 h 153714"/>
              <a:gd name="connsiteX134" fmla="*/ 75019 w 211521"/>
              <a:gd name="connsiteY134" fmla="*/ 152848 h 153714"/>
              <a:gd name="connsiteX135" fmla="*/ 73695 w 211521"/>
              <a:gd name="connsiteY135" fmla="*/ 153714 h 153714"/>
              <a:gd name="connsiteX136" fmla="*/ 72352 w 211521"/>
              <a:gd name="connsiteY136" fmla="*/ 153686 h 153714"/>
              <a:gd name="connsiteX137" fmla="*/ 70790 w 211521"/>
              <a:gd name="connsiteY137" fmla="*/ 151667 h 153714"/>
              <a:gd name="connsiteX138" fmla="*/ 70104 w 211521"/>
              <a:gd name="connsiteY138" fmla="*/ 150762 h 153714"/>
              <a:gd name="connsiteX139" fmla="*/ 68847 w 211521"/>
              <a:gd name="connsiteY139" fmla="*/ 148704 h 153714"/>
              <a:gd name="connsiteX140" fmla="*/ 67771 w 211521"/>
              <a:gd name="connsiteY140" fmla="*/ 146647 h 153714"/>
              <a:gd name="connsiteX141" fmla="*/ 66323 w 211521"/>
              <a:gd name="connsiteY141" fmla="*/ 145742 h 153714"/>
              <a:gd name="connsiteX142" fmla="*/ 64894 w 211521"/>
              <a:gd name="connsiteY142" fmla="*/ 144904 h 153714"/>
              <a:gd name="connsiteX143" fmla="*/ 63160 w 211521"/>
              <a:gd name="connsiteY143" fmla="*/ 142284 h 153714"/>
              <a:gd name="connsiteX144" fmla="*/ 61484 w 211521"/>
              <a:gd name="connsiteY144" fmla="*/ 141037 h 153714"/>
              <a:gd name="connsiteX145" fmla="*/ 59712 w 211521"/>
              <a:gd name="connsiteY145" fmla="*/ 141389 h 153714"/>
              <a:gd name="connsiteX146" fmla="*/ 57131 w 211521"/>
              <a:gd name="connsiteY146" fmla="*/ 140903 h 153714"/>
              <a:gd name="connsiteX147" fmla="*/ 51921 w 211521"/>
              <a:gd name="connsiteY147" fmla="*/ 140256 h 153714"/>
              <a:gd name="connsiteX148" fmla="*/ 46320 w 211521"/>
              <a:gd name="connsiteY148" fmla="*/ 140446 h 153714"/>
              <a:gd name="connsiteX149" fmla="*/ 43996 w 211521"/>
              <a:gd name="connsiteY149" fmla="*/ 141046 h 153714"/>
              <a:gd name="connsiteX150" fmla="*/ 41701 w 211521"/>
              <a:gd name="connsiteY150" fmla="*/ 141999 h 153714"/>
              <a:gd name="connsiteX151" fmla="*/ 35881 w 211521"/>
              <a:gd name="connsiteY151" fmla="*/ 144104 h 153714"/>
              <a:gd name="connsiteX152" fmla="*/ 33585 w 211521"/>
              <a:gd name="connsiteY152" fmla="*/ 145132 h 153714"/>
              <a:gd name="connsiteX153" fmla="*/ 31842 w 211521"/>
              <a:gd name="connsiteY153" fmla="*/ 147761 h 153714"/>
              <a:gd name="connsiteX154" fmla="*/ 29861 w 211521"/>
              <a:gd name="connsiteY154" fmla="*/ 147704 h 153714"/>
              <a:gd name="connsiteX155" fmla="*/ 27889 w 211521"/>
              <a:gd name="connsiteY155" fmla="*/ 146866 h 153714"/>
              <a:gd name="connsiteX156" fmla="*/ 26651 w 211521"/>
              <a:gd name="connsiteY156" fmla="*/ 145675 h 153714"/>
              <a:gd name="connsiteX157" fmla="*/ 23994 w 211521"/>
              <a:gd name="connsiteY157" fmla="*/ 145932 h 153714"/>
              <a:gd name="connsiteX158" fmla="*/ 21431 w 211521"/>
              <a:gd name="connsiteY158" fmla="*/ 144780 h 153714"/>
              <a:gd name="connsiteX159" fmla="*/ 18955 w 211521"/>
              <a:gd name="connsiteY159" fmla="*/ 142504 h 153714"/>
              <a:gd name="connsiteX160" fmla="*/ 17126 w 211521"/>
              <a:gd name="connsiteY160" fmla="*/ 141751 h 153714"/>
              <a:gd name="connsiteX161" fmla="*/ 14792 w 211521"/>
              <a:gd name="connsiteY161" fmla="*/ 140103 h 153714"/>
              <a:gd name="connsiteX162" fmla="*/ 14154 w 211521"/>
              <a:gd name="connsiteY162" fmla="*/ 136960 h 153714"/>
              <a:gd name="connsiteX163" fmla="*/ 12678 w 211521"/>
              <a:gd name="connsiteY163" fmla="*/ 134760 h 153714"/>
              <a:gd name="connsiteX164" fmla="*/ 11325 w 211521"/>
              <a:gd name="connsiteY164" fmla="*/ 131693 h 153714"/>
              <a:gd name="connsiteX165" fmla="*/ 9306 w 211521"/>
              <a:gd name="connsiteY165" fmla="*/ 130321 h 153714"/>
              <a:gd name="connsiteX166" fmla="*/ 6982 w 211521"/>
              <a:gd name="connsiteY166" fmla="*/ 129587 h 153714"/>
              <a:gd name="connsiteX167" fmla="*/ 3772 w 211521"/>
              <a:gd name="connsiteY167" fmla="*/ 129740 h 153714"/>
              <a:gd name="connsiteX168" fmla="*/ 1667 w 211521"/>
              <a:gd name="connsiteY168" fmla="*/ 128511 h 153714"/>
              <a:gd name="connsiteX169" fmla="*/ 0 w 211521"/>
              <a:gd name="connsiteY169" fmla="*/ 126720 h 153714"/>
              <a:gd name="connsiteX170" fmla="*/ 438 w 211521"/>
              <a:gd name="connsiteY170" fmla="*/ 125168 h 153714"/>
              <a:gd name="connsiteX171" fmla="*/ 1191 w 211521"/>
              <a:gd name="connsiteY171" fmla="*/ 122958 h 153714"/>
              <a:gd name="connsiteX172" fmla="*/ 1276 w 211521"/>
              <a:gd name="connsiteY172" fmla="*/ 120834 h 153714"/>
              <a:gd name="connsiteX173" fmla="*/ 1772 w 211521"/>
              <a:gd name="connsiteY173" fmla="*/ 117386 h 153714"/>
              <a:gd name="connsiteX174" fmla="*/ 1467 w 211521"/>
              <a:gd name="connsiteY174" fmla="*/ 113071 h 153714"/>
              <a:gd name="connsiteX175" fmla="*/ 886 w 211521"/>
              <a:gd name="connsiteY175" fmla="*/ 110061 h 153714"/>
              <a:gd name="connsiteX176" fmla="*/ 2658 w 211521"/>
              <a:gd name="connsiteY176" fmla="*/ 108804 h 153714"/>
              <a:gd name="connsiteX177" fmla="*/ 4706 w 211521"/>
              <a:gd name="connsiteY177" fmla="*/ 107680 h 153714"/>
              <a:gd name="connsiteX178" fmla="*/ 5982 w 211521"/>
              <a:gd name="connsiteY178" fmla="*/ 105632 h 153714"/>
              <a:gd name="connsiteX179" fmla="*/ 7306 w 211521"/>
              <a:gd name="connsiteY179" fmla="*/ 101032 h 153714"/>
              <a:gd name="connsiteX180" fmla="*/ 7858 w 211521"/>
              <a:gd name="connsiteY180" fmla="*/ 97060 h 153714"/>
              <a:gd name="connsiteX181" fmla="*/ 7449 w 211521"/>
              <a:gd name="connsiteY181" fmla="*/ 95583 h 153714"/>
              <a:gd name="connsiteX182" fmla="*/ 6772 w 211521"/>
              <a:gd name="connsiteY182" fmla="*/ 94412 h 153714"/>
              <a:gd name="connsiteX183" fmla="*/ 6230 w 211521"/>
              <a:gd name="connsiteY183" fmla="*/ 92697 h 153714"/>
              <a:gd name="connsiteX184" fmla="*/ 5915 w 211521"/>
              <a:gd name="connsiteY184" fmla="*/ 90602 h 153714"/>
              <a:gd name="connsiteX185" fmla="*/ 6287 w 211521"/>
              <a:gd name="connsiteY185" fmla="*/ 88773 h 153714"/>
              <a:gd name="connsiteX186" fmla="*/ 7839 w 211521"/>
              <a:gd name="connsiteY186" fmla="*/ 87078 h 153714"/>
              <a:gd name="connsiteX187" fmla="*/ 9782 w 211521"/>
              <a:gd name="connsiteY187" fmla="*/ 85668 h 153714"/>
              <a:gd name="connsiteX188" fmla="*/ 11163 w 211521"/>
              <a:gd name="connsiteY188" fmla="*/ 84982 h 153714"/>
              <a:gd name="connsiteX189" fmla="*/ 14821 w 211521"/>
              <a:gd name="connsiteY189" fmla="*/ 84277 h 153714"/>
              <a:gd name="connsiteX190" fmla="*/ 19393 w 211521"/>
              <a:gd name="connsiteY190" fmla="*/ 83230 h 153714"/>
              <a:gd name="connsiteX191" fmla="*/ 22032 w 211521"/>
              <a:gd name="connsiteY191" fmla="*/ 82029 h 153714"/>
              <a:gd name="connsiteX192" fmla="*/ 23956 w 211521"/>
              <a:gd name="connsiteY192" fmla="*/ 80839 h 153714"/>
              <a:gd name="connsiteX193" fmla="*/ 25032 w 211521"/>
              <a:gd name="connsiteY193" fmla="*/ 79886 h 153714"/>
              <a:gd name="connsiteX194" fmla="*/ 26127 w 211521"/>
              <a:gd name="connsiteY194" fmla="*/ 77953 h 153714"/>
              <a:gd name="connsiteX195" fmla="*/ 27899 w 211521"/>
              <a:gd name="connsiteY195" fmla="*/ 76448 h 153714"/>
              <a:gd name="connsiteX196" fmla="*/ 29270 w 211521"/>
              <a:gd name="connsiteY196" fmla="*/ 74924 h 153714"/>
              <a:gd name="connsiteX197" fmla="*/ 29461 w 211521"/>
              <a:gd name="connsiteY197" fmla="*/ 70704 h 153714"/>
              <a:gd name="connsiteX198" fmla="*/ 29451 w 211521"/>
              <a:gd name="connsiteY198" fmla="*/ 68294 h 153714"/>
              <a:gd name="connsiteX199" fmla="*/ 28432 w 211521"/>
              <a:gd name="connsiteY199" fmla="*/ 66961 h 153714"/>
              <a:gd name="connsiteX200" fmla="*/ 27880 w 211521"/>
              <a:gd name="connsiteY200" fmla="*/ 65827 h 153714"/>
              <a:gd name="connsiteX201" fmla="*/ 34652 w 211521"/>
              <a:gd name="connsiteY201" fmla="*/ 62512 h 153714"/>
              <a:gd name="connsiteX202" fmla="*/ 34700 w 211521"/>
              <a:gd name="connsiteY202" fmla="*/ 60179 h 153714"/>
              <a:gd name="connsiteX203" fmla="*/ 33757 w 211521"/>
              <a:gd name="connsiteY203" fmla="*/ 57569 h 153714"/>
              <a:gd name="connsiteX204" fmla="*/ 32433 w 211521"/>
              <a:gd name="connsiteY204" fmla="*/ 55464 h 153714"/>
              <a:gd name="connsiteX205" fmla="*/ 31938 w 211521"/>
              <a:gd name="connsiteY205" fmla="*/ 53654 h 153714"/>
              <a:gd name="connsiteX206" fmla="*/ 33814 w 211521"/>
              <a:gd name="connsiteY206" fmla="*/ 51511 h 153714"/>
              <a:gd name="connsiteX207" fmla="*/ 35481 w 211521"/>
              <a:gd name="connsiteY207" fmla="*/ 49901 h 153714"/>
              <a:gd name="connsiteX208" fmla="*/ 36690 w 211521"/>
              <a:gd name="connsiteY208" fmla="*/ 48539 h 153714"/>
              <a:gd name="connsiteX209" fmla="*/ 39357 w 211521"/>
              <a:gd name="connsiteY209" fmla="*/ 46463 h 153714"/>
              <a:gd name="connsiteX210" fmla="*/ 42139 w 211521"/>
              <a:gd name="connsiteY210" fmla="*/ 45920 h 153714"/>
              <a:gd name="connsiteX211" fmla="*/ 44644 w 211521"/>
              <a:gd name="connsiteY211" fmla="*/ 46701 h 153714"/>
              <a:gd name="connsiteX212" fmla="*/ 52064 w 211521"/>
              <a:gd name="connsiteY212" fmla="*/ 51597 h 153714"/>
              <a:gd name="connsiteX213" fmla="*/ 53350 w 211521"/>
              <a:gd name="connsiteY213" fmla="*/ 51911 h 153714"/>
              <a:gd name="connsiteX214" fmla="*/ 54893 w 211521"/>
              <a:gd name="connsiteY214" fmla="*/ 51540 h 153714"/>
              <a:gd name="connsiteX215" fmla="*/ 56855 w 211521"/>
              <a:gd name="connsiteY215" fmla="*/ 50244 h 153714"/>
              <a:gd name="connsiteX216" fmla="*/ 59389 w 211521"/>
              <a:gd name="connsiteY216" fmla="*/ 49235 h 153714"/>
              <a:gd name="connsiteX217" fmla="*/ 60322 w 211521"/>
              <a:gd name="connsiteY217" fmla="*/ 45958 h 153714"/>
              <a:gd name="connsiteX218" fmla="*/ 60236 w 211521"/>
              <a:gd name="connsiteY218" fmla="*/ 41138 h 153714"/>
              <a:gd name="connsiteX219" fmla="*/ 60817 w 211521"/>
              <a:gd name="connsiteY219" fmla="*/ 38929 h 153714"/>
              <a:gd name="connsiteX220" fmla="*/ 62151 w 211521"/>
              <a:gd name="connsiteY220" fmla="*/ 38528 h 153714"/>
              <a:gd name="connsiteX221" fmla="*/ 66418 w 211521"/>
              <a:gd name="connsiteY221" fmla="*/ 39453 h 153714"/>
              <a:gd name="connsiteX222" fmla="*/ 67533 w 211521"/>
              <a:gd name="connsiteY222" fmla="*/ 39500 h 153714"/>
              <a:gd name="connsiteX223" fmla="*/ 68771 w 211521"/>
              <a:gd name="connsiteY223" fmla="*/ 39195 h 153714"/>
              <a:gd name="connsiteX224" fmla="*/ 69675 w 211521"/>
              <a:gd name="connsiteY224" fmla="*/ 38348 h 153714"/>
              <a:gd name="connsiteX225" fmla="*/ 69637 w 211521"/>
              <a:gd name="connsiteY225" fmla="*/ 36786 h 153714"/>
              <a:gd name="connsiteX226" fmla="*/ 69437 w 211521"/>
              <a:gd name="connsiteY226" fmla="*/ 35405 h 153714"/>
              <a:gd name="connsiteX227" fmla="*/ 70828 w 211521"/>
              <a:gd name="connsiteY227" fmla="*/ 30928 h 153714"/>
              <a:gd name="connsiteX228" fmla="*/ 73371 w 211521"/>
              <a:gd name="connsiteY228" fmla="*/ 27556 h 153714"/>
              <a:gd name="connsiteX229" fmla="*/ 78505 w 211521"/>
              <a:gd name="connsiteY229" fmla="*/ 23346 h 153714"/>
              <a:gd name="connsiteX230" fmla="*/ 80105 w 211521"/>
              <a:gd name="connsiteY230" fmla="*/ 22498 h 153714"/>
              <a:gd name="connsiteX231" fmla="*/ 81963 w 211521"/>
              <a:gd name="connsiteY231" fmla="*/ 22069 h 153714"/>
              <a:gd name="connsiteX232" fmla="*/ 91164 w 211521"/>
              <a:gd name="connsiteY232" fmla="*/ 24965 h 153714"/>
              <a:gd name="connsiteX233" fmla="*/ 92659 w 211521"/>
              <a:gd name="connsiteY233" fmla="*/ 24251 h 153714"/>
              <a:gd name="connsiteX234" fmla="*/ 94907 w 211521"/>
              <a:gd name="connsiteY234" fmla="*/ 17069 h 153714"/>
              <a:gd name="connsiteX235" fmla="*/ 97403 w 211521"/>
              <a:gd name="connsiteY235" fmla="*/ 16383 h 153714"/>
              <a:gd name="connsiteX236" fmla="*/ 100394 w 211521"/>
              <a:gd name="connsiteY236" fmla="*/ 16259 h 153714"/>
              <a:gd name="connsiteX237" fmla="*/ 102337 w 211521"/>
              <a:gd name="connsiteY237" fmla="*/ 15640 h 153714"/>
              <a:gd name="connsiteX238" fmla="*/ 103346 w 211521"/>
              <a:gd name="connsiteY238" fmla="*/ 15145 h 153714"/>
              <a:gd name="connsiteX239" fmla="*/ 107728 w 211521"/>
              <a:gd name="connsiteY239" fmla="*/ 12411 h 153714"/>
              <a:gd name="connsiteX240" fmla="*/ 115443 w 211521"/>
              <a:gd name="connsiteY240" fmla="*/ 8696 h 153714"/>
              <a:gd name="connsiteX241" fmla="*/ 119596 w 211521"/>
              <a:gd name="connsiteY241" fmla="*/ 7096 h 153714"/>
              <a:gd name="connsiteX242" fmla="*/ 120406 w 211521"/>
              <a:gd name="connsiteY242" fmla="*/ 6496 h 153714"/>
              <a:gd name="connsiteX243" fmla="*/ 123377 w 211521"/>
              <a:gd name="connsiteY243" fmla="*/ 3858 h 153714"/>
              <a:gd name="connsiteX244" fmla="*/ 127321 w 211521"/>
              <a:gd name="connsiteY244" fmla="*/ 829 h 153714"/>
              <a:gd name="connsiteX245" fmla="*/ 129835 w 211521"/>
              <a:gd name="connsiteY245" fmla="*/ 219 h 153714"/>
              <a:gd name="connsiteX246" fmla="*/ 133312 w 211521"/>
              <a:gd name="connsiteY246" fmla="*/ 0 h 153714"/>
              <a:gd name="connsiteX247" fmla="*/ 135503 w 211521"/>
              <a:gd name="connsiteY247" fmla="*/ 495 h 153714"/>
              <a:gd name="connsiteX248" fmla="*/ 136093 w 211521"/>
              <a:gd name="connsiteY248" fmla="*/ 1353 h 153714"/>
              <a:gd name="connsiteX249" fmla="*/ 136817 w 211521"/>
              <a:gd name="connsiteY249" fmla="*/ 1791 h 153714"/>
              <a:gd name="connsiteX250" fmla="*/ 141351 w 211521"/>
              <a:gd name="connsiteY250" fmla="*/ 505 h 153714"/>
              <a:gd name="connsiteX251" fmla="*/ 147847 w 211521"/>
              <a:gd name="connsiteY251" fmla="*/ 2553 h 153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211521" h="153714">
                <a:moveTo>
                  <a:pt x="153467" y="4572"/>
                </a:moveTo>
                <a:lnTo>
                  <a:pt x="153095" y="5848"/>
                </a:lnTo>
                <a:lnTo>
                  <a:pt x="153076" y="8106"/>
                </a:lnTo>
                <a:lnTo>
                  <a:pt x="152600" y="11677"/>
                </a:lnTo>
                <a:lnTo>
                  <a:pt x="152029" y="15954"/>
                </a:lnTo>
                <a:lnTo>
                  <a:pt x="154353" y="18717"/>
                </a:lnTo>
                <a:lnTo>
                  <a:pt x="157134" y="21689"/>
                </a:lnTo>
                <a:lnTo>
                  <a:pt x="157877" y="22841"/>
                </a:lnTo>
                <a:lnTo>
                  <a:pt x="157134" y="25765"/>
                </a:lnTo>
                <a:lnTo>
                  <a:pt x="157658" y="27480"/>
                </a:lnTo>
                <a:lnTo>
                  <a:pt x="159125" y="30337"/>
                </a:lnTo>
                <a:lnTo>
                  <a:pt x="161620" y="33966"/>
                </a:lnTo>
                <a:lnTo>
                  <a:pt x="164182" y="37690"/>
                </a:lnTo>
                <a:lnTo>
                  <a:pt x="165954" y="38176"/>
                </a:lnTo>
                <a:lnTo>
                  <a:pt x="167640" y="38481"/>
                </a:lnTo>
                <a:lnTo>
                  <a:pt x="168669" y="39148"/>
                </a:lnTo>
                <a:lnTo>
                  <a:pt x="170164" y="39796"/>
                </a:lnTo>
                <a:lnTo>
                  <a:pt x="171660" y="40214"/>
                </a:lnTo>
                <a:lnTo>
                  <a:pt x="172955" y="41034"/>
                </a:lnTo>
                <a:lnTo>
                  <a:pt x="173784" y="41834"/>
                </a:lnTo>
                <a:lnTo>
                  <a:pt x="174860" y="44129"/>
                </a:lnTo>
                <a:lnTo>
                  <a:pt x="177746" y="45644"/>
                </a:lnTo>
                <a:lnTo>
                  <a:pt x="179765" y="47139"/>
                </a:lnTo>
                <a:lnTo>
                  <a:pt x="178956" y="47901"/>
                </a:lnTo>
                <a:lnTo>
                  <a:pt x="176441" y="47597"/>
                </a:lnTo>
                <a:lnTo>
                  <a:pt x="174079" y="46939"/>
                </a:lnTo>
                <a:lnTo>
                  <a:pt x="173765" y="48044"/>
                </a:lnTo>
                <a:lnTo>
                  <a:pt x="173669" y="52254"/>
                </a:lnTo>
                <a:lnTo>
                  <a:pt x="174041" y="55750"/>
                </a:lnTo>
                <a:lnTo>
                  <a:pt x="174593" y="56217"/>
                </a:lnTo>
                <a:lnTo>
                  <a:pt x="176975" y="56864"/>
                </a:lnTo>
                <a:lnTo>
                  <a:pt x="182642" y="61408"/>
                </a:lnTo>
                <a:lnTo>
                  <a:pt x="187766" y="65713"/>
                </a:lnTo>
                <a:lnTo>
                  <a:pt x="189490" y="66827"/>
                </a:lnTo>
                <a:lnTo>
                  <a:pt x="192319" y="67246"/>
                </a:lnTo>
                <a:lnTo>
                  <a:pt x="195501" y="67428"/>
                </a:lnTo>
                <a:lnTo>
                  <a:pt x="196863" y="67027"/>
                </a:lnTo>
                <a:lnTo>
                  <a:pt x="199939" y="64865"/>
                </a:lnTo>
                <a:lnTo>
                  <a:pt x="201578" y="64627"/>
                </a:lnTo>
                <a:lnTo>
                  <a:pt x="203092" y="64684"/>
                </a:lnTo>
                <a:lnTo>
                  <a:pt x="203911" y="65027"/>
                </a:lnTo>
                <a:lnTo>
                  <a:pt x="205388" y="66799"/>
                </a:lnTo>
                <a:lnTo>
                  <a:pt x="206769" y="69466"/>
                </a:lnTo>
                <a:lnTo>
                  <a:pt x="207159" y="71438"/>
                </a:lnTo>
                <a:lnTo>
                  <a:pt x="207036" y="72495"/>
                </a:lnTo>
                <a:lnTo>
                  <a:pt x="206569" y="72895"/>
                </a:lnTo>
                <a:lnTo>
                  <a:pt x="204045" y="73400"/>
                </a:lnTo>
                <a:lnTo>
                  <a:pt x="202949" y="73800"/>
                </a:lnTo>
                <a:lnTo>
                  <a:pt x="202683" y="74371"/>
                </a:lnTo>
                <a:lnTo>
                  <a:pt x="203073" y="75695"/>
                </a:lnTo>
                <a:lnTo>
                  <a:pt x="203559" y="76552"/>
                </a:lnTo>
                <a:lnTo>
                  <a:pt x="206312" y="80391"/>
                </a:lnTo>
                <a:lnTo>
                  <a:pt x="210293" y="85573"/>
                </a:lnTo>
                <a:lnTo>
                  <a:pt x="211522" y="86896"/>
                </a:lnTo>
                <a:lnTo>
                  <a:pt x="210826" y="88440"/>
                </a:lnTo>
                <a:lnTo>
                  <a:pt x="208798" y="92478"/>
                </a:lnTo>
                <a:lnTo>
                  <a:pt x="207283" y="94164"/>
                </a:lnTo>
                <a:lnTo>
                  <a:pt x="200587" y="99879"/>
                </a:lnTo>
                <a:lnTo>
                  <a:pt x="197311" y="99203"/>
                </a:lnTo>
                <a:lnTo>
                  <a:pt x="190424" y="100356"/>
                </a:lnTo>
                <a:lnTo>
                  <a:pt x="189395" y="99041"/>
                </a:lnTo>
                <a:lnTo>
                  <a:pt x="187786" y="98870"/>
                </a:lnTo>
                <a:lnTo>
                  <a:pt x="185795" y="99098"/>
                </a:lnTo>
                <a:lnTo>
                  <a:pt x="185071" y="99593"/>
                </a:lnTo>
                <a:lnTo>
                  <a:pt x="184852" y="100155"/>
                </a:lnTo>
                <a:lnTo>
                  <a:pt x="184137" y="100946"/>
                </a:lnTo>
                <a:lnTo>
                  <a:pt x="182861" y="103213"/>
                </a:lnTo>
                <a:lnTo>
                  <a:pt x="181880" y="103784"/>
                </a:lnTo>
                <a:lnTo>
                  <a:pt x="180661" y="104137"/>
                </a:lnTo>
                <a:lnTo>
                  <a:pt x="179156" y="104089"/>
                </a:lnTo>
                <a:lnTo>
                  <a:pt x="178280" y="104384"/>
                </a:lnTo>
                <a:lnTo>
                  <a:pt x="178280" y="105508"/>
                </a:lnTo>
                <a:lnTo>
                  <a:pt x="178013" y="106480"/>
                </a:lnTo>
                <a:lnTo>
                  <a:pt x="176994" y="106975"/>
                </a:lnTo>
                <a:lnTo>
                  <a:pt x="176565" y="108061"/>
                </a:lnTo>
                <a:lnTo>
                  <a:pt x="176641" y="109138"/>
                </a:lnTo>
                <a:lnTo>
                  <a:pt x="176051" y="109633"/>
                </a:lnTo>
                <a:lnTo>
                  <a:pt x="174755" y="109366"/>
                </a:lnTo>
                <a:lnTo>
                  <a:pt x="173984" y="109061"/>
                </a:lnTo>
                <a:lnTo>
                  <a:pt x="173260" y="110452"/>
                </a:lnTo>
                <a:lnTo>
                  <a:pt x="172364" y="111395"/>
                </a:lnTo>
                <a:lnTo>
                  <a:pt x="171726" y="111385"/>
                </a:lnTo>
                <a:lnTo>
                  <a:pt x="164840" y="111662"/>
                </a:lnTo>
                <a:lnTo>
                  <a:pt x="162335" y="112404"/>
                </a:lnTo>
                <a:lnTo>
                  <a:pt x="160830" y="112424"/>
                </a:lnTo>
                <a:lnTo>
                  <a:pt x="160772" y="111795"/>
                </a:lnTo>
                <a:lnTo>
                  <a:pt x="160592" y="111423"/>
                </a:lnTo>
                <a:lnTo>
                  <a:pt x="151905" y="109318"/>
                </a:lnTo>
                <a:lnTo>
                  <a:pt x="145818" y="108071"/>
                </a:lnTo>
                <a:lnTo>
                  <a:pt x="139646" y="106689"/>
                </a:lnTo>
                <a:lnTo>
                  <a:pt x="139294" y="107985"/>
                </a:lnTo>
                <a:lnTo>
                  <a:pt x="138408" y="108823"/>
                </a:lnTo>
                <a:lnTo>
                  <a:pt x="137074" y="108880"/>
                </a:lnTo>
                <a:lnTo>
                  <a:pt x="136150" y="108680"/>
                </a:lnTo>
                <a:lnTo>
                  <a:pt x="135531" y="109680"/>
                </a:lnTo>
                <a:lnTo>
                  <a:pt x="134503" y="111004"/>
                </a:lnTo>
                <a:lnTo>
                  <a:pt x="133074" y="111643"/>
                </a:lnTo>
                <a:lnTo>
                  <a:pt x="131674" y="112462"/>
                </a:lnTo>
                <a:lnTo>
                  <a:pt x="130883" y="113176"/>
                </a:lnTo>
                <a:lnTo>
                  <a:pt x="130312" y="113186"/>
                </a:lnTo>
                <a:lnTo>
                  <a:pt x="128902" y="111509"/>
                </a:lnTo>
                <a:lnTo>
                  <a:pt x="127025" y="111338"/>
                </a:lnTo>
                <a:lnTo>
                  <a:pt x="123520" y="111614"/>
                </a:lnTo>
                <a:lnTo>
                  <a:pt x="121939" y="111157"/>
                </a:lnTo>
                <a:lnTo>
                  <a:pt x="119787" y="110938"/>
                </a:lnTo>
                <a:lnTo>
                  <a:pt x="114700" y="111280"/>
                </a:lnTo>
                <a:lnTo>
                  <a:pt x="106575" y="110595"/>
                </a:lnTo>
                <a:lnTo>
                  <a:pt x="105242" y="110966"/>
                </a:lnTo>
                <a:lnTo>
                  <a:pt x="104890" y="111271"/>
                </a:lnTo>
                <a:lnTo>
                  <a:pt x="96841" y="111347"/>
                </a:lnTo>
                <a:lnTo>
                  <a:pt x="87992" y="111433"/>
                </a:lnTo>
                <a:lnTo>
                  <a:pt x="80582" y="111509"/>
                </a:lnTo>
                <a:lnTo>
                  <a:pt x="74095" y="111576"/>
                </a:lnTo>
                <a:lnTo>
                  <a:pt x="74086" y="111290"/>
                </a:lnTo>
                <a:lnTo>
                  <a:pt x="72000" y="111252"/>
                </a:lnTo>
                <a:lnTo>
                  <a:pt x="71771" y="111814"/>
                </a:lnTo>
                <a:lnTo>
                  <a:pt x="69933" y="118558"/>
                </a:lnTo>
                <a:lnTo>
                  <a:pt x="69733" y="122225"/>
                </a:lnTo>
                <a:lnTo>
                  <a:pt x="70714" y="124501"/>
                </a:lnTo>
                <a:lnTo>
                  <a:pt x="71809" y="125949"/>
                </a:lnTo>
                <a:lnTo>
                  <a:pt x="73038" y="126549"/>
                </a:lnTo>
                <a:lnTo>
                  <a:pt x="73162" y="127368"/>
                </a:lnTo>
                <a:lnTo>
                  <a:pt x="72171" y="128426"/>
                </a:lnTo>
                <a:lnTo>
                  <a:pt x="72257" y="129502"/>
                </a:lnTo>
                <a:lnTo>
                  <a:pt x="73419" y="130616"/>
                </a:lnTo>
                <a:lnTo>
                  <a:pt x="73705" y="131797"/>
                </a:lnTo>
                <a:lnTo>
                  <a:pt x="73114" y="133026"/>
                </a:lnTo>
                <a:lnTo>
                  <a:pt x="73257" y="135979"/>
                </a:lnTo>
                <a:lnTo>
                  <a:pt x="74114" y="140656"/>
                </a:lnTo>
                <a:lnTo>
                  <a:pt x="74143" y="143685"/>
                </a:lnTo>
                <a:lnTo>
                  <a:pt x="73323" y="145066"/>
                </a:lnTo>
                <a:lnTo>
                  <a:pt x="73714" y="147438"/>
                </a:lnTo>
                <a:lnTo>
                  <a:pt x="75305" y="150781"/>
                </a:lnTo>
                <a:lnTo>
                  <a:pt x="75590" y="152190"/>
                </a:lnTo>
                <a:lnTo>
                  <a:pt x="75019" y="152848"/>
                </a:lnTo>
                <a:lnTo>
                  <a:pt x="73695" y="153714"/>
                </a:lnTo>
                <a:lnTo>
                  <a:pt x="72352" y="153686"/>
                </a:lnTo>
                <a:lnTo>
                  <a:pt x="70790" y="151667"/>
                </a:lnTo>
                <a:lnTo>
                  <a:pt x="70104" y="150762"/>
                </a:lnTo>
                <a:lnTo>
                  <a:pt x="68847" y="148704"/>
                </a:lnTo>
                <a:lnTo>
                  <a:pt x="67771" y="146647"/>
                </a:lnTo>
                <a:lnTo>
                  <a:pt x="66323" y="145742"/>
                </a:lnTo>
                <a:lnTo>
                  <a:pt x="64894" y="144904"/>
                </a:lnTo>
                <a:lnTo>
                  <a:pt x="63160" y="142284"/>
                </a:lnTo>
                <a:lnTo>
                  <a:pt x="61484" y="141037"/>
                </a:lnTo>
                <a:lnTo>
                  <a:pt x="59712" y="141389"/>
                </a:lnTo>
                <a:lnTo>
                  <a:pt x="57131" y="140903"/>
                </a:lnTo>
                <a:lnTo>
                  <a:pt x="51921" y="140256"/>
                </a:lnTo>
                <a:lnTo>
                  <a:pt x="46320" y="140446"/>
                </a:lnTo>
                <a:lnTo>
                  <a:pt x="43996" y="141046"/>
                </a:lnTo>
                <a:lnTo>
                  <a:pt x="41701" y="141999"/>
                </a:lnTo>
                <a:lnTo>
                  <a:pt x="35881" y="144104"/>
                </a:lnTo>
                <a:lnTo>
                  <a:pt x="33585" y="145132"/>
                </a:lnTo>
                <a:lnTo>
                  <a:pt x="31842" y="147761"/>
                </a:lnTo>
                <a:lnTo>
                  <a:pt x="29861" y="147704"/>
                </a:lnTo>
                <a:lnTo>
                  <a:pt x="27889" y="146866"/>
                </a:lnTo>
                <a:lnTo>
                  <a:pt x="26651" y="145675"/>
                </a:lnTo>
                <a:lnTo>
                  <a:pt x="23994" y="145932"/>
                </a:lnTo>
                <a:lnTo>
                  <a:pt x="21431" y="144780"/>
                </a:lnTo>
                <a:lnTo>
                  <a:pt x="18955" y="142504"/>
                </a:lnTo>
                <a:lnTo>
                  <a:pt x="17126" y="141751"/>
                </a:lnTo>
                <a:lnTo>
                  <a:pt x="14792" y="140103"/>
                </a:lnTo>
                <a:lnTo>
                  <a:pt x="14154" y="136960"/>
                </a:lnTo>
                <a:lnTo>
                  <a:pt x="12678" y="134760"/>
                </a:lnTo>
                <a:lnTo>
                  <a:pt x="11325" y="131693"/>
                </a:lnTo>
                <a:lnTo>
                  <a:pt x="9306" y="130321"/>
                </a:lnTo>
                <a:lnTo>
                  <a:pt x="6982" y="129587"/>
                </a:lnTo>
                <a:lnTo>
                  <a:pt x="3772" y="129740"/>
                </a:lnTo>
                <a:lnTo>
                  <a:pt x="1667" y="128511"/>
                </a:lnTo>
                <a:lnTo>
                  <a:pt x="0" y="126720"/>
                </a:lnTo>
                <a:lnTo>
                  <a:pt x="438" y="125168"/>
                </a:lnTo>
                <a:lnTo>
                  <a:pt x="1191" y="122958"/>
                </a:lnTo>
                <a:lnTo>
                  <a:pt x="1276" y="120834"/>
                </a:lnTo>
                <a:lnTo>
                  <a:pt x="1772" y="117386"/>
                </a:lnTo>
                <a:lnTo>
                  <a:pt x="1467" y="113071"/>
                </a:lnTo>
                <a:lnTo>
                  <a:pt x="886" y="110061"/>
                </a:lnTo>
                <a:lnTo>
                  <a:pt x="2658" y="108804"/>
                </a:lnTo>
                <a:lnTo>
                  <a:pt x="4706" y="107680"/>
                </a:lnTo>
                <a:lnTo>
                  <a:pt x="5982" y="105632"/>
                </a:lnTo>
                <a:lnTo>
                  <a:pt x="7306" y="101032"/>
                </a:lnTo>
                <a:lnTo>
                  <a:pt x="7858" y="97060"/>
                </a:lnTo>
                <a:lnTo>
                  <a:pt x="7449" y="95583"/>
                </a:lnTo>
                <a:lnTo>
                  <a:pt x="6772" y="94412"/>
                </a:lnTo>
                <a:lnTo>
                  <a:pt x="6230" y="92697"/>
                </a:lnTo>
                <a:lnTo>
                  <a:pt x="5915" y="90602"/>
                </a:lnTo>
                <a:lnTo>
                  <a:pt x="6287" y="88773"/>
                </a:lnTo>
                <a:lnTo>
                  <a:pt x="7839" y="87078"/>
                </a:lnTo>
                <a:lnTo>
                  <a:pt x="9782" y="85668"/>
                </a:lnTo>
                <a:lnTo>
                  <a:pt x="11163" y="84982"/>
                </a:lnTo>
                <a:lnTo>
                  <a:pt x="14821" y="84277"/>
                </a:lnTo>
                <a:lnTo>
                  <a:pt x="19393" y="83230"/>
                </a:lnTo>
                <a:lnTo>
                  <a:pt x="22032" y="82029"/>
                </a:lnTo>
                <a:lnTo>
                  <a:pt x="23956" y="80839"/>
                </a:lnTo>
                <a:lnTo>
                  <a:pt x="25032" y="79886"/>
                </a:lnTo>
                <a:lnTo>
                  <a:pt x="26127" y="77953"/>
                </a:lnTo>
                <a:lnTo>
                  <a:pt x="27899" y="76448"/>
                </a:lnTo>
                <a:lnTo>
                  <a:pt x="29270" y="74924"/>
                </a:lnTo>
                <a:lnTo>
                  <a:pt x="29461" y="70704"/>
                </a:lnTo>
                <a:lnTo>
                  <a:pt x="29451" y="68294"/>
                </a:lnTo>
                <a:lnTo>
                  <a:pt x="28432" y="66961"/>
                </a:lnTo>
                <a:lnTo>
                  <a:pt x="27880" y="65827"/>
                </a:lnTo>
                <a:lnTo>
                  <a:pt x="34652" y="62512"/>
                </a:lnTo>
                <a:lnTo>
                  <a:pt x="34700" y="60179"/>
                </a:lnTo>
                <a:lnTo>
                  <a:pt x="33757" y="57569"/>
                </a:lnTo>
                <a:lnTo>
                  <a:pt x="32433" y="55464"/>
                </a:lnTo>
                <a:lnTo>
                  <a:pt x="31938" y="53654"/>
                </a:lnTo>
                <a:lnTo>
                  <a:pt x="33814" y="51511"/>
                </a:lnTo>
                <a:lnTo>
                  <a:pt x="35481" y="49901"/>
                </a:lnTo>
                <a:lnTo>
                  <a:pt x="36690" y="48539"/>
                </a:lnTo>
                <a:lnTo>
                  <a:pt x="39357" y="46463"/>
                </a:lnTo>
                <a:lnTo>
                  <a:pt x="42139" y="45920"/>
                </a:lnTo>
                <a:lnTo>
                  <a:pt x="44644" y="46701"/>
                </a:lnTo>
                <a:lnTo>
                  <a:pt x="52064" y="51597"/>
                </a:lnTo>
                <a:lnTo>
                  <a:pt x="53350" y="51911"/>
                </a:lnTo>
                <a:lnTo>
                  <a:pt x="54893" y="51540"/>
                </a:lnTo>
                <a:lnTo>
                  <a:pt x="56855" y="50244"/>
                </a:lnTo>
                <a:lnTo>
                  <a:pt x="59389" y="49235"/>
                </a:lnTo>
                <a:lnTo>
                  <a:pt x="60322" y="45958"/>
                </a:lnTo>
                <a:lnTo>
                  <a:pt x="60236" y="41138"/>
                </a:lnTo>
                <a:lnTo>
                  <a:pt x="60817" y="38929"/>
                </a:lnTo>
                <a:lnTo>
                  <a:pt x="62151" y="38528"/>
                </a:lnTo>
                <a:lnTo>
                  <a:pt x="66418" y="39453"/>
                </a:lnTo>
                <a:lnTo>
                  <a:pt x="67533" y="39500"/>
                </a:lnTo>
                <a:lnTo>
                  <a:pt x="68771" y="39195"/>
                </a:lnTo>
                <a:lnTo>
                  <a:pt x="69675" y="38348"/>
                </a:lnTo>
                <a:lnTo>
                  <a:pt x="69637" y="36786"/>
                </a:lnTo>
                <a:lnTo>
                  <a:pt x="69437" y="35405"/>
                </a:lnTo>
                <a:lnTo>
                  <a:pt x="70828" y="30928"/>
                </a:lnTo>
                <a:lnTo>
                  <a:pt x="73371" y="27556"/>
                </a:lnTo>
                <a:lnTo>
                  <a:pt x="78505" y="23346"/>
                </a:lnTo>
                <a:lnTo>
                  <a:pt x="80105" y="22498"/>
                </a:lnTo>
                <a:lnTo>
                  <a:pt x="81963" y="22069"/>
                </a:lnTo>
                <a:lnTo>
                  <a:pt x="91164" y="24965"/>
                </a:lnTo>
                <a:lnTo>
                  <a:pt x="92659" y="24251"/>
                </a:lnTo>
                <a:lnTo>
                  <a:pt x="94907" y="17069"/>
                </a:lnTo>
                <a:lnTo>
                  <a:pt x="97403" y="16383"/>
                </a:lnTo>
                <a:lnTo>
                  <a:pt x="100394" y="16259"/>
                </a:lnTo>
                <a:lnTo>
                  <a:pt x="102337" y="15640"/>
                </a:lnTo>
                <a:lnTo>
                  <a:pt x="103346" y="15145"/>
                </a:lnTo>
                <a:lnTo>
                  <a:pt x="107728" y="12411"/>
                </a:lnTo>
                <a:lnTo>
                  <a:pt x="115443" y="8696"/>
                </a:lnTo>
                <a:lnTo>
                  <a:pt x="119596" y="7096"/>
                </a:lnTo>
                <a:lnTo>
                  <a:pt x="120406" y="6496"/>
                </a:lnTo>
                <a:lnTo>
                  <a:pt x="123377" y="3858"/>
                </a:lnTo>
                <a:lnTo>
                  <a:pt x="127321" y="829"/>
                </a:lnTo>
                <a:lnTo>
                  <a:pt x="129835" y="219"/>
                </a:lnTo>
                <a:lnTo>
                  <a:pt x="133312" y="0"/>
                </a:lnTo>
                <a:lnTo>
                  <a:pt x="135503" y="495"/>
                </a:lnTo>
                <a:lnTo>
                  <a:pt x="136093" y="1353"/>
                </a:lnTo>
                <a:lnTo>
                  <a:pt x="136817" y="1791"/>
                </a:lnTo>
                <a:lnTo>
                  <a:pt x="141351" y="505"/>
                </a:lnTo>
                <a:lnTo>
                  <a:pt x="147847" y="25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AD0D179-B1AC-E300-852A-84CE1704563B}"/>
              </a:ext>
            </a:extLst>
          </p:cNvPr>
          <p:cNvSpPr/>
          <p:nvPr/>
        </p:nvSpPr>
        <p:spPr>
          <a:xfrm>
            <a:off x="5872480" y="3312160"/>
            <a:ext cx="33543" cy="1030"/>
          </a:xfrm>
          <a:custGeom>
            <a:avLst/>
            <a:gdLst>
              <a:gd name="connsiteX0" fmla="*/ 166840 w 166839"/>
              <a:gd name="connsiteY0" fmla="*/ 18345 h 108623"/>
              <a:gd name="connsiteX1" fmla="*/ 166211 w 166839"/>
              <a:gd name="connsiteY1" fmla="*/ 27213 h 108623"/>
              <a:gd name="connsiteX2" fmla="*/ 163630 w 166839"/>
              <a:gd name="connsiteY2" fmla="*/ 31318 h 108623"/>
              <a:gd name="connsiteX3" fmla="*/ 159734 w 166839"/>
              <a:gd name="connsiteY3" fmla="*/ 29946 h 108623"/>
              <a:gd name="connsiteX4" fmla="*/ 154762 w 166839"/>
              <a:gd name="connsiteY4" fmla="*/ 31090 h 108623"/>
              <a:gd name="connsiteX5" fmla="*/ 152133 w 166839"/>
              <a:gd name="connsiteY5" fmla="*/ 35757 h 108623"/>
              <a:gd name="connsiteX6" fmla="*/ 150638 w 166839"/>
              <a:gd name="connsiteY6" fmla="*/ 37138 h 108623"/>
              <a:gd name="connsiteX7" fmla="*/ 149295 w 166839"/>
              <a:gd name="connsiteY7" fmla="*/ 38757 h 108623"/>
              <a:gd name="connsiteX8" fmla="*/ 148428 w 166839"/>
              <a:gd name="connsiteY8" fmla="*/ 44796 h 108623"/>
              <a:gd name="connsiteX9" fmla="*/ 148218 w 166839"/>
              <a:gd name="connsiteY9" fmla="*/ 54645 h 108623"/>
              <a:gd name="connsiteX10" fmla="*/ 146332 w 166839"/>
              <a:gd name="connsiteY10" fmla="*/ 55836 h 108623"/>
              <a:gd name="connsiteX11" fmla="*/ 144609 w 166839"/>
              <a:gd name="connsiteY11" fmla="*/ 56207 h 108623"/>
              <a:gd name="connsiteX12" fmla="*/ 137417 w 166839"/>
              <a:gd name="connsiteY12" fmla="*/ 64837 h 108623"/>
              <a:gd name="connsiteX13" fmla="*/ 141561 w 166839"/>
              <a:gd name="connsiteY13" fmla="*/ 67256 h 108623"/>
              <a:gd name="connsiteX14" fmla="*/ 143390 w 166839"/>
              <a:gd name="connsiteY14" fmla="*/ 69094 h 108623"/>
              <a:gd name="connsiteX15" fmla="*/ 146418 w 166839"/>
              <a:gd name="connsiteY15" fmla="*/ 74209 h 108623"/>
              <a:gd name="connsiteX16" fmla="*/ 150723 w 166839"/>
              <a:gd name="connsiteY16" fmla="*/ 79972 h 108623"/>
              <a:gd name="connsiteX17" fmla="*/ 151581 w 166839"/>
              <a:gd name="connsiteY17" fmla="*/ 82782 h 108623"/>
              <a:gd name="connsiteX18" fmla="*/ 147961 w 166839"/>
              <a:gd name="connsiteY18" fmla="*/ 82153 h 108623"/>
              <a:gd name="connsiteX19" fmla="*/ 146704 w 166839"/>
              <a:gd name="connsiteY19" fmla="*/ 82344 h 108623"/>
              <a:gd name="connsiteX20" fmla="*/ 145895 w 166839"/>
              <a:gd name="connsiteY20" fmla="*/ 83230 h 108623"/>
              <a:gd name="connsiteX21" fmla="*/ 144209 w 166839"/>
              <a:gd name="connsiteY21" fmla="*/ 83048 h 108623"/>
              <a:gd name="connsiteX22" fmla="*/ 142132 w 166839"/>
              <a:gd name="connsiteY22" fmla="*/ 83058 h 108623"/>
              <a:gd name="connsiteX23" fmla="*/ 139960 w 166839"/>
              <a:gd name="connsiteY23" fmla="*/ 84077 h 108623"/>
              <a:gd name="connsiteX24" fmla="*/ 138760 w 166839"/>
              <a:gd name="connsiteY24" fmla="*/ 84506 h 108623"/>
              <a:gd name="connsiteX25" fmla="*/ 137160 w 166839"/>
              <a:gd name="connsiteY25" fmla="*/ 83572 h 108623"/>
              <a:gd name="connsiteX26" fmla="*/ 134159 w 166839"/>
              <a:gd name="connsiteY26" fmla="*/ 80772 h 108623"/>
              <a:gd name="connsiteX27" fmla="*/ 132340 w 166839"/>
              <a:gd name="connsiteY27" fmla="*/ 78819 h 108623"/>
              <a:gd name="connsiteX28" fmla="*/ 130997 w 166839"/>
              <a:gd name="connsiteY28" fmla="*/ 78324 h 108623"/>
              <a:gd name="connsiteX29" fmla="*/ 129635 w 166839"/>
              <a:gd name="connsiteY29" fmla="*/ 78905 h 108623"/>
              <a:gd name="connsiteX30" fmla="*/ 124777 w 166839"/>
              <a:gd name="connsiteY30" fmla="*/ 79572 h 108623"/>
              <a:gd name="connsiteX31" fmla="*/ 123625 w 166839"/>
              <a:gd name="connsiteY31" fmla="*/ 80705 h 108623"/>
              <a:gd name="connsiteX32" fmla="*/ 121377 w 166839"/>
              <a:gd name="connsiteY32" fmla="*/ 81962 h 108623"/>
              <a:gd name="connsiteX33" fmla="*/ 119129 w 166839"/>
              <a:gd name="connsiteY33" fmla="*/ 82563 h 108623"/>
              <a:gd name="connsiteX34" fmla="*/ 115881 w 166839"/>
              <a:gd name="connsiteY34" fmla="*/ 82991 h 108623"/>
              <a:gd name="connsiteX35" fmla="*/ 114176 w 166839"/>
              <a:gd name="connsiteY35" fmla="*/ 82934 h 108623"/>
              <a:gd name="connsiteX36" fmla="*/ 113223 w 166839"/>
              <a:gd name="connsiteY36" fmla="*/ 83534 h 108623"/>
              <a:gd name="connsiteX37" fmla="*/ 112423 w 166839"/>
              <a:gd name="connsiteY37" fmla="*/ 85372 h 108623"/>
              <a:gd name="connsiteX38" fmla="*/ 111880 w 166839"/>
              <a:gd name="connsiteY38" fmla="*/ 87163 h 108623"/>
              <a:gd name="connsiteX39" fmla="*/ 111404 w 166839"/>
              <a:gd name="connsiteY39" fmla="*/ 87887 h 108623"/>
              <a:gd name="connsiteX40" fmla="*/ 107366 w 166839"/>
              <a:gd name="connsiteY40" fmla="*/ 88773 h 108623"/>
              <a:gd name="connsiteX41" fmla="*/ 106470 w 166839"/>
              <a:gd name="connsiteY41" fmla="*/ 89801 h 108623"/>
              <a:gd name="connsiteX42" fmla="*/ 106232 w 166839"/>
              <a:gd name="connsiteY42" fmla="*/ 90802 h 108623"/>
              <a:gd name="connsiteX43" fmla="*/ 106309 w 166839"/>
              <a:gd name="connsiteY43" fmla="*/ 91802 h 108623"/>
              <a:gd name="connsiteX44" fmla="*/ 103089 w 166839"/>
              <a:gd name="connsiteY44" fmla="*/ 90830 h 108623"/>
              <a:gd name="connsiteX45" fmla="*/ 100603 w 166839"/>
              <a:gd name="connsiteY45" fmla="*/ 91487 h 108623"/>
              <a:gd name="connsiteX46" fmla="*/ 100013 w 166839"/>
              <a:gd name="connsiteY46" fmla="*/ 92250 h 108623"/>
              <a:gd name="connsiteX47" fmla="*/ 99498 w 166839"/>
              <a:gd name="connsiteY47" fmla="*/ 93354 h 108623"/>
              <a:gd name="connsiteX48" fmla="*/ 99784 w 166839"/>
              <a:gd name="connsiteY48" fmla="*/ 94526 h 108623"/>
              <a:gd name="connsiteX49" fmla="*/ 100698 w 166839"/>
              <a:gd name="connsiteY49" fmla="*/ 95669 h 108623"/>
              <a:gd name="connsiteX50" fmla="*/ 101565 w 166839"/>
              <a:gd name="connsiteY50" fmla="*/ 98755 h 108623"/>
              <a:gd name="connsiteX51" fmla="*/ 101879 w 166839"/>
              <a:gd name="connsiteY51" fmla="*/ 101832 h 108623"/>
              <a:gd name="connsiteX52" fmla="*/ 101346 w 166839"/>
              <a:gd name="connsiteY52" fmla="*/ 103584 h 108623"/>
              <a:gd name="connsiteX53" fmla="*/ 99498 w 166839"/>
              <a:gd name="connsiteY53" fmla="*/ 104823 h 108623"/>
              <a:gd name="connsiteX54" fmla="*/ 95678 w 166839"/>
              <a:gd name="connsiteY54" fmla="*/ 106204 h 108623"/>
              <a:gd name="connsiteX55" fmla="*/ 91973 w 166839"/>
              <a:gd name="connsiteY55" fmla="*/ 105546 h 108623"/>
              <a:gd name="connsiteX56" fmla="*/ 90354 w 166839"/>
              <a:gd name="connsiteY56" fmla="*/ 106089 h 108623"/>
              <a:gd name="connsiteX57" fmla="*/ 87611 w 166839"/>
              <a:gd name="connsiteY57" fmla="*/ 106261 h 108623"/>
              <a:gd name="connsiteX58" fmla="*/ 85087 w 166839"/>
              <a:gd name="connsiteY58" fmla="*/ 106623 h 108623"/>
              <a:gd name="connsiteX59" fmla="*/ 81210 w 166839"/>
              <a:gd name="connsiteY59" fmla="*/ 107880 h 108623"/>
              <a:gd name="connsiteX60" fmla="*/ 77705 w 166839"/>
              <a:gd name="connsiteY60" fmla="*/ 108623 h 108623"/>
              <a:gd name="connsiteX61" fmla="*/ 74562 w 166839"/>
              <a:gd name="connsiteY61" fmla="*/ 106061 h 108623"/>
              <a:gd name="connsiteX62" fmla="*/ 70828 w 166839"/>
              <a:gd name="connsiteY62" fmla="*/ 104318 h 108623"/>
              <a:gd name="connsiteX63" fmla="*/ 66903 w 166839"/>
              <a:gd name="connsiteY63" fmla="*/ 103279 h 108623"/>
              <a:gd name="connsiteX64" fmla="*/ 65541 w 166839"/>
              <a:gd name="connsiteY64" fmla="*/ 104032 h 108623"/>
              <a:gd name="connsiteX65" fmla="*/ 64951 w 166839"/>
              <a:gd name="connsiteY65" fmla="*/ 104632 h 108623"/>
              <a:gd name="connsiteX66" fmla="*/ 61665 w 166839"/>
              <a:gd name="connsiteY66" fmla="*/ 102365 h 108623"/>
              <a:gd name="connsiteX67" fmla="*/ 60198 w 166839"/>
              <a:gd name="connsiteY67" fmla="*/ 101555 h 108623"/>
              <a:gd name="connsiteX68" fmla="*/ 59484 w 166839"/>
              <a:gd name="connsiteY68" fmla="*/ 100679 h 108623"/>
              <a:gd name="connsiteX69" fmla="*/ 58121 w 166839"/>
              <a:gd name="connsiteY69" fmla="*/ 97650 h 108623"/>
              <a:gd name="connsiteX70" fmla="*/ 57312 w 166839"/>
              <a:gd name="connsiteY70" fmla="*/ 97555 h 108623"/>
              <a:gd name="connsiteX71" fmla="*/ 54607 w 166839"/>
              <a:gd name="connsiteY71" fmla="*/ 98679 h 108623"/>
              <a:gd name="connsiteX72" fmla="*/ 51997 w 166839"/>
              <a:gd name="connsiteY72" fmla="*/ 98631 h 108623"/>
              <a:gd name="connsiteX73" fmla="*/ 50425 w 166839"/>
              <a:gd name="connsiteY73" fmla="*/ 98422 h 108623"/>
              <a:gd name="connsiteX74" fmla="*/ 45758 w 166839"/>
              <a:gd name="connsiteY74" fmla="*/ 98555 h 108623"/>
              <a:gd name="connsiteX75" fmla="*/ 45139 w 166839"/>
              <a:gd name="connsiteY75" fmla="*/ 100622 h 108623"/>
              <a:gd name="connsiteX76" fmla="*/ 44568 w 166839"/>
              <a:gd name="connsiteY76" fmla="*/ 100936 h 108623"/>
              <a:gd name="connsiteX77" fmla="*/ 43558 w 166839"/>
              <a:gd name="connsiteY77" fmla="*/ 101213 h 108623"/>
              <a:gd name="connsiteX78" fmla="*/ 41081 w 166839"/>
              <a:gd name="connsiteY78" fmla="*/ 101079 h 108623"/>
              <a:gd name="connsiteX79" fmla="*/ 37909 w 166839"/>
              <a:gd name="connsiteY79" fmla="*/ 102613 h 108623"/>
              <a:gd name="connsiteX80" fmla="*/ 34509 w 166839"/>
              <a:gd name="connsiteY80" fmla="*/ 103546 h 108623"/>
              <a:gd name="connsiteX81" fmla="*/ 31852 w 166839"/>
              <a:gd name="connsiteY81" fmla="*/ 103565 h 108623"/>
              <a:gd name="connsiteX82" fmla="*/ 29118 w 166839"/>
              <a:gd name="connsiteY82" fmla="*/ 103118 h 108623"/>
              <a:gd name="connsiteX83" fmla="*/ 27480 w 166839"/>
              <a:gd name="connsiteY83" fmla="*/ 103441 h 108623"/>
              <a:gd name="connsiteX84" fmla="*/ 23946 w 166839"/>
              <a:gd name="connsiteY84" fmla="*/ 103603 h 108623"/>
              <a:gd name="connsiteX85" fmla="*/ 21707 w 166839"/>
              <a:gd name="connsiteY85" fmla="*/ 105832 h 108623"/>
              <a:gd name="connsiteX86" fmla="*/ 18221 w 166839"/>
              <a:gd name="connsiteY86" fmla="*/ 105708 h 108623"/>
              <a:gd name="connsiteX87" fmla="*/ 15287 w 166839"/>
              <a:gd name="connsiteY87" fmla="*/ 105337 h 108623"/>
              <a:gd name="connsiteX88" fmla="*/ 15650 w 166839"/>
              <a:gd name="connsiteY88" fmla="*/ 104632 h 108623"/>
              <a:gd name="connsiteX89" fmla="*/ 16240 w 166839"/>
              <a:gd name="connsiteY89" fmla="*/ 95764 h 108623"/>
              <a:gd name="connsiteX90" fmla="*/ 17688 w 166839"/>
              <a:gd name="connsiteY90" fmla="*/ 91792 h 108623"/>
              <a:gd name="connsiteX91" fmla="*/ 17631 w 166839"/>
              <a:gd name="connsiteY91" fmla="*/ 90973 h 108623"/>
              <a:gd name="connsiteX92" fmla="*/ 17316 w 166839"/>
              <a:gd name="connsiteY92" fmla="*/ 90354 h 108623"/>
              <a:gd name="connsiteX93" fmla="*/ 16030 w 166839"/>
              <a:gd name="connsiteY93" fmla="*/ 89716 h 108623"/>
              <a:gd name="connsiteX94" fmla="*/ 15107 w 166839"/>
              <a:gd name="connsiteY94" fmla="*/ 87563 h 108623"/>
              <a:gd name="connsiteX95" fmla="*/ 13173 w 166839"/>
              <a:gd name="connsiteY95" fmla="*/ 81896 h 108623"/>
              <a:gd name="connsiteX96" fmla="*/ 12078 w 166839"/>
              <a:gd name="connsiteY96" fmla="*/ 80753 h 108623"/>
              <a:gd name="connsiteX97" fmla="*/ 9039 w 166839"/>
              <a:gd name="connsiteY97" fmla="*/ 79553 h 108623"/>
              <a:gd name="connsiteX98" fmla="*/ 6382 w 166839"/>
              <a:gd name="connsiteY98" fmla="*/ 77914 h 108623"/>
              <a:gd name="connsiteX99" fmla="*/ 4124 w 166839"/>
              <a:gd name="connsiteY99" fmla="*/ 75743 h 108623"/>
              <a:gd name="connsiteX100" fmla="*/ 0 w 166839"/>
              <a:gd name="connsiteY100" fmla="*/ 70390 h 108623"/>
              <a:gd name="connsiteX101" fmla="*/ 2086 w 166839"/>
              <a:gd name="connsiteY101" fmla="*/ 69856 h 108623"/>
              <a:gd name="connsiteX102" fmla="*/ 2714 w 166839"/>
              <a:gd name="connsiteY102" fmla="*/ 68761 h 108623"/>
              <a:gd name="connsiteX103" fmla="*/ 4800 w 166839"/>
              <a:gd name="connsiteY103" fmla="*/ 65808 h 108623"/>
              <a:gd name="connsiteX104" fmla="*/ 5039 w 166839"/>
              <a:gd name="connsiteY104" fmla="*/ 64360 h 108623"/>
              <a:gd name="connsiteX105" fmla="*/ 4819 w 166839"/>
              <a:gd name="connsiteY105" fmla="*/ 63541 h 108623"/>
              <a:gd name="connsiteX106" fmla="*/ 3420 w 166839"/>
              <a:gd name="connsiteY106" fmla="*/ 62122 h 108623"/>
              <a:gd name="connsiteX107" fmla="*/ 2467 w 166839"/>
              <a:gd name="connsiteY107" fmla="*/ 59007 h 108623"/>
              <a:gd name="connsiteX108" fmla="*/ 3181 w 166839"/>
              <a:gd name="connsiteY108" fmla="*/ 56102 h 108623"/>
              <a:gd name="connsiteX109" fmla="*/ 3248 w 166839"/>
              <a:gd name="connsiteY109" fmla="*/ 54607 h 108623"/>
              <a:gd name="connsiteX110" fmla="*/ 2543 w 166839"/>
              <a:gd name="connsiteY110" fmla="*/ 53121 h 108623"/>
              <a:gd name="connsiteX111" fmla="*/ 3277 w 166839"/>
              <a:gd name="connsiteY111" fmla="*/ 51273 h 108623"/>
              <a:gd name="connsiteX112" fmla="*/ 4782 w 166839"/>
              <a:gd name="connsiteY112" fmla="*/ 50264 h 108623"/>
              <a:gd name="connsiteX113" fmla="*/ 5725 w 166839"/>
              <a:gd name="connsiteY113" fmla="*/ 49968 h 108623"/>
              <a:gd name="connsiteX114" fmla="*/ 9677 w 166839"/>
              <a:gd name="connsiteY114" fmla="*/ 49768 h 108623"/>
              <a:gd name="connsiteX115" fmla="*/ 12182 w 166839"/>
              <a:gd name="connsiteY115" fmla="*/ 46063 h 108623"/>
              <a:gd name="connsiteX116" fmla="*/ 13706 w 166839"/>
              <a:gd name="connsiteY116" fmla="*/ 44882 h 108623"/>
              <a:gd name="connsiteX117" fmla="*/ 15268 w 166839"/>
              <a:gd name="connsiteY117" fmla="*/ 42777 h 108623"/>
              <a:gd name="connsiteX118" fmla="*/ 15993 w 166839"/>
              <a:gd name="connsiteY118" fmla="*/ 42005 h 108623"/>
              <a:gd name="connsiteX119" fmla="*/ 16678 w 166839"/>
              <a:gd name="connsiteY119" fmla="*/ 40367 h 108623"/>
              <a:gd name="connsiteX120" fmla="*/ 16916 w 166839"/>
              <a:gd name="connsiteY120" fmla="*/ 38690 h 108623"/>
              <a:gd name="connsiteX121" fmla="*/ 13782 w 166839"/>
              <a:gd name="connsiteY121" fmla="*/ 36338 h 108623"/>
              <a:gd name="connsiteX122" fmla="*/ 12716 w 166839"/>
              <a:gd name="connsiteY122" fmla="*/ 34566 h 108623"/>
              <a:gd name="connsiteX123" fmla="*/ 11316 w 166839"/>
              <a:gd name="connsiteY123" fmla="*/ 32604 h 108623"/>
              <a:gd name="connsiteX124" fmla="*/ 9430 w 166839"/>
              <a:gd name="connsiteY124" fmla="*/ 31252 h 108623"/>
              <a:gd name="connsiteX125" fmla="*/ 5629 w 166839"/>
              <a:gd name="connsiteY125" fmla="*/ 28927 h 108623"/>
              <a:gd name="connsiteX126" fmla="*/ 4143 w 166839"/>
              <a:gd name="connsiteY126" fmla="*/ 26565 h 108623"/>
              <a:gd name="connsiteX127" fmla="*/ 3477 w 166839"/>
              <a:gd name="connsiteY127" fmla="*/ 23498 h 108623"/>
              <a:gd name="connsiteX128" fmla="*/ 2467 w 166839"/>
              <a:gd name="connsiteY128" fmla="*/ 21174 h 108623"/>
              <a:gd name="connsiteX129" fmla="*/ 1352 w 166839"/>
              <a:gd name="connsiteY129" fmla="*/ 19660 h 108623"/>
              <a:gd name="connsiteX130" fmla="*/ 1143 w 166839"/>
              <a:gd name="connsiteY130" fmla="*/ 18421 h 108623"/>
              <a:gd name="connsiteX131" fmla="*/ 676 w 166839"/>
              <a:gd name="connsiteY131" fmla="*/ 16907 h 108623"/>
              <a:gd name="connsiteX132" fmla="*/ 571 w 166839"/>
              <a:gd name="connsiteY132" fmla="*/ 13926 h 108623"/>
              <a:gd name="connsiteX133" fmla="*/ 1476 w 166839"/>
              <a:gd name="connsiteY133" fmla="*/ 9953 h 108623"/>
              <a:gd name="connsiteX134" fmla="*/ 2057 w 166839"/>
              <a:gd name="connsiteY134" fmla="*/ 8544 h 108623"/>
              <a:gd name="connsiteX135" fmla="*/ 3343 w 166839"/>
              <a:gd name="connsiteY135" fmla="*/ 8153 h 108623"/>
              <a:gd name="connsiteX136" fmla="*/ 6772 w 166839"/>
              <a:gd name="connsiteY136" fmla="*/ 6029 h 108623"/>
              <a:gd name="connsiteX137" fmla="*/ 6934 w 166839"/>
              <a:gd name="connsiteY137" fmla="*/ 3315 h 108623"/>
              <a:gd name="connsiteX138" fmla="*/ 7553 w 166839"/>
              <a:gd name="connsiteY138" fmla="*/ 1619 h 108623"/>
              <a:gd name="connsiteX139" fmla="*/ 8639 w 166839"/>
              <a:gd name="connsiteY139" fmla="*/ 648 h 108623"/>
              <a:gd name="connsiteX140" fmla="*/ 9649 w 166839"/>
              <a:gd name="connsiteY140" fmla="*/ 0 h 108623"/>
              <a:gd name="connsiteX141" fmla="*/ 11525 w 166839"/>
              <a:gd name="connsiteY141" fmla="*/ 1581 h 108623"/>
              <a:gd name="connsiteX142" fmla="*/ 16078 w 166839"/>
              <a:gd name="connsiteY142" fmla="*/ 4105 h 108623"/>
              <a:gd name="connsiteX143" fmla="*/ 18298 w 166839"/>
              <a:gd name="connsiteY143" fmla="*/ 5934 h 108623"/>
              <a:gd name="connsiteX144" fmla="*/ 18183 w 166839"/>
              <a:gd name="connsiteY144" fmla="*/ 7068 h 108623"/>
              <a:gd name="connsiteX145" fmla="*/ 17145 w 166839"/>
              <a:gd name="connsiteY145" fmla="*/ 8191 h 108623"/>
              <a:gd name="connsiteX146" fmla="*/ 15164 w 166839"/>
              <a:gd name="connsiteY146" fmla="*/ 9296 h 108623"/>
              <a:gd name="connsiteX147" fmla="*/ 14011 w 166839"/>
              <a:gd name="connsiteY147" fmla="*/ 10754 h 108623"/>
              <a:gd name="connsiteX148" fmla="*/ 13697 w 166839"/>
              <a:gd name="connsiteY148" fmla="*/ 12554 h 108623"/>
              <a:gd name="connsiteX149" fmla="*/ 13992 w 166839"/>
              <a:gd name="connsiteY149" fmla="*/ 13830 h 108623"/>
              <a:gd name="connsiteX150" fmla="*/ 15364 w 166839"/>
              <a:gd name="connsiteY150" fmla="*/ 14945 h 108623"/>
              <a:gd name="connsiteX151" fmla="*/ 23536 w 166839"/>
              <a:gd name="connsiteY151" fmla="*/ 13487 h 108623"/>
              <a:gd name="connsiteX152" fmla="*/ 31823 w 166839"/>
              <a:gd name="connsiteY152" fmla="*/ 14240 h 108623"/>
              <a:gd name="connsiteX153" fmla="*/ 42948 w 166839"/>
              <a:gd name="connsiteY153" fmla="*/ 16707 h 108623"/>
              <a:gd name="connsiteX154" fmla="*/ 50321 w 166839"/>
              <a:gd name="connsiteY154" fmla="*/ 17564 h 108623"/>
              <a:gd name="connsiteX155" fmla="*/ 55779 w 166839"/>
              <a:gd name="connsiteY155" fmla="*/ 16421 h 108623"/>
              <a:gd name="connsiteX156" fmla="*/ 65865 w 166839"/>
              <a:gd name="connsiteY156" fmla="*/ 18488 h 108623"/>
              <a:gd name="connsiteX157" fmla="*/ 75266 w 166839"/>
              <a:gd name="connsiteY157" fmla="*/ 20412 h 108623"/>
              <a:gd name="connsiteX158" fmla="*/ 84287 w 166839"/>
              <a:gd name="connsiteY158" fmla="*/ 20974 h 108623"/>
              <a:gd name="connsiteX159" fmla="*/ 89335 w 166839"/>
              <a:gd name="connsiteY159" fmla="*/ 19469 h 108623"/>
              <a:gd name="connsiteX160" fmla="*/ 92888 w 166839"/>
              <a:gd name="connsiteY160" fmla="*/ 17440 h 108623"/>
              <a:gd name="connsiteX161" fmla="*/ 95945 w 166839"/>
              <a:gd name="connsiteY161" fmla="*/ 13611 h 108623"/>
              <a:gd name="connsiteX162" fmla="*/ 103498 w 166839"/>
              <a:gd name="connsiteY162" fmla="*/ 8553 h 108623"/>
              <a:gd name="connsiteX163" fmla="*/ 110804 w 166839"/>
              <a:gd name="connsiteY163" fmla="*/ 5705 h 108623"/>
              <a:gd name="connsiteX164" fmla="*/ 120386 w 166839"/>
              <a:gd name="connsiteY164" fmla="*/ 3400 h 108623"/>
              <a:gd name="connsiteX165" fmla="*/ 126787 w 166839"/>
              <a:gd name="connsiteY165" fmla="*/ 2619 h 108623"/>
              <a:gd name="connsiteX166" fmla="*/ 127682 w 166839"/>
              <a:gd name="connsiteY166" fmla="*/ 3400 h 108623"/>
              <a:gd name="connsiteX167" fmla="*/ 135827 w 166839"/>
              <a:gd name="connsiteY167" fmla="*/ 8058 h 108623"/>
              <a:gd name="connsiteX168" fmla="*/ 139455 w 166839"/>
              <a:gd name="connsiteY168" fmla="*/ 8077 h 108623"/>
              <a:gd name="connsiteX169" fmla="*/ 142389 w 166839"/>
              <a:gd name="connsiteY169" fmla="*/ 8906 h 108623"/>
              <a:gd name="connsiteX170" fmla="*/ 143466 w 166839"/>
              <a:gd name="connsiteY170" fmla="*/ 10135 h 108623"/>
              <a:gd name="connsiteX171" fmla="*/ 144199 w 166839"/>
              <a:gd name="connsiteY171" fmla="*/ 10439 h 108623"/>
              <a:gd name="connsiteX172" fmla="*/ 148104 w 166839"/>
              <a:gd name="connsiteY172" fmla="*/ 9287 h 108623"/>
              <a:gd name="connsiteX173" fmla="*/ 149828 w 166839"/>
              <a:gd name="connsiteY173" fmla="*/ 11830 h 108623"/>
              <a:gd name="connsiteX174" fmla="*/ 152524 w 166839"/>
              <a:gd name="connsiteY174" fmla="*/ 15392 h 108623"/>
              <a:gd name="connsiteX175" fmla="*/ 157124 w 166839"/>
              <a:gd name="connsiteY175" fmla="*/ 17221 h 108623"/>
              <a:gd name="connsiteX176" fmla="*/ 161220 w 166839"/>
              <a:gd name="connsiteY176" fmla="*/ 18250 h 108623"/>
              <a:gd name="connsiteX177" fmla="*/ 162516 w 166839"/>
              <a:gd name="connsiteY177" fmla="*/ 18412 h 108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66839" h="108623">
                <a:moveTo>
                  <a:pt x="166840" y="18345"/>
                </a:moveTo>
                <a:lnTo>
                  <a:pt x="166211" y="27213"/>
                </a:lnTo>
                <a:lnTo>
                  <a:pt x="163630" y="31318"/>
                </a:lnTo>
                <a:lnTo>
                  <a:pt x="159734" y="29946"/>
                </a:lnTo>
                <a:lnTo>
                  <a:pt x="154762" y="31090"/>
                </a:lnTo>
                <a:lnTo>
                  <a:pt x="152133" y="35757"/>
                </a:lnTo>
                <a:lnTo>
                  <a:pt x="150638" y="37138"/>
                </a:lnTo>
                <a:lnTo>
                  <a:pt x="149295" y="38757"/>
                </a:lnTo>
                <a:lnTo>
                  <a:pt x="148428" y="44796"/>
                </a:lnTo>
                <a:lnTo>
                  <a:pt x="148218" y="54645"/>
                </a:lnTo>
                <a:lnTo>
                  <a:pt x="146332" y="55836"/>
                </a:lnTo>
                <a:lnTo>
                  <a:pt x="144609" y="56207"/>
                </a:lnTo>
                <a:lnTo>
                  <a:pt x="137417" y="64837"/>
                </a:lnTo>
                <a:lnTo>
                  <a:pt x="141561" y="67256"/>
                </a:lnTo>
                <a:lnTo>
                  <a:pt x="143390" y="69094"/>
                </a:lnTo>
                <a:lnTo>
                  <a:pt x="146418" y="74209"/>
                </a:lnTo>
                <a:lnTo>
                  <a:pt x="150723" y="79972"/>
                </a:lnTo>
                <a:lnTo>
                  <a:pt x="151581" y="82782"/>
                </a:lnTo>
                <a:lnTo>
                  <a:pt x="147961" y="82153"/>
                </a:lnTo>
                <a:lnTo>
                  <a:pt x="146704" y="82344"/>
                </a:lnTo>
                <a:lnTo>
                  <a:pt x="145895" y="83230"/>
                </a:lnTo>
                <a:lnTo>
                  <a:pt x="144209" y="83048"/>
                </a:lnTo>
                <a:lnTo>
                  <a:pt x="142132" y="83058"/>
                </a:lnTo>
                <a:lnTo>
                  <a:pt x="139960" y="84077"/>
                </a:lnTo>
                <a:lnTo>
                  <a:pt x="138760" y="84506"/>
                </a:lnTo>
                <a:lnTo>
                  <a:pt x="137160" y="83572"/>
                </a:lnTo>
                <a:lnTo>
                  <a:pt x="134159" y="80772"/>
                </a:lnTo>
                <a:lnTo>
                  <a:pt x="132340" y="78819"/>
                </a:lnTo>
                <a:lnTo>
                  <a:pt x="130997" y="78324"/>
                </a:lnTo>
                <a:lnTo>
                  <a:pt x="129635" y="78905"/>
                </a:lnTo>
                <a:lnTo>
                  <a:pt x="124777" y="79572"/>
                </a:lnTo>
                <a:lnTo>
                  <a:pt x="123625" y="80705"/>
                </a:lnTo>
                <a:lnTo>
                  <a:pt x="121377" y="81962"/>
                </a:lnTo>
                <a:lnTo>
                  <a:pt x="119129" y="82563"/>
                </a:lnTo>
                <a:lnTo>
                  <a:pt x="115881" y="82991"/>
                </a:lnTo>
                <a:lnTo>
                  <a:pt x="114176" y="82934"/>
                </a:lnTo>
                <a:lnTo>
                  <a:pt x="113223" y="83534"/>
                </a:lnTo>
                <a:lnTo>
                  <a:pt x="112423" y="85372"/>
                </a:lnTo>
                <a:lnTo>
                  <a:pt x="111880" y="87163"/>
                </a:lnTo>
                <a:lnTo>
                  <a:pt x="111404" y="87887"/>
                </a:lnTo>
                <a:lnTo>
                  <a:pt x="107366" y="88773"/>
                </a:lnTo>
                <a:lnTo>
                  <a:pt x="106470" y="89801"/>
                </a:lnTo>
                <a:lnTo>
                  <a:pt x="106232" y="90802"/>
                </a:lnTo>
                <a:lnTo>
                  <a:pt x="106309" y="91802"/>
                </a:lnTo>
                <a:lnTo>
                  <a:pt x="103089" y="90830"/>
                </a:lnTo>
                <a:lnTo>
                  <a:pt x="100603" y="91487"/>
                </a:lnTo>
                <a:lnTo>
                  <a:pt x="100013" y="92250"/>
                </a:lnTo>
                <a:lnTo>
                  <a:pt x="99498" y="93354"/>
                </a:lnTo>
                <a:lnTo>
                  <a:pt x="99784" y="94526"/>
                </a:lnTo>
                <a:lnTo>
                  <a:pt x="100698" y="95669"/>
                </a:lnTo>
                <a:lnTo>
                  <a:pt x="101565" y="98755"/>
                </a:lnTo>
                <a:lnTo>
                  <a:pt x="101879" y="101832"/>
                </a:lnTo>
                <a:lnTo>
                  <a:pt x="101346" y="103584"/>
                </a:lnTo>
                <a:lnTo>
                  <a:pt x="99498" y="104823"/>
                </a:lnTo>
                <a:lnTo>
                  <a:pt x="95678" y="106204"/>
                </a:lnTo>
                <a:lnTo>
                  <a:pt x="91973" y="105546"/>
                </a:lnTo>
                <a:lnTo>
                  <a:pt x="90354" y="106089"/>
                </a:lnTo>
                <a:lnTo>
                  <a:pt x="87611" y="106261"/>
                </a:lnTo>
                <a:lnTo>
                  <a:pt x="85087" y="106623"/>
                </a:lnTo>
                <a:lnTo>
                  <a:pt x="81210" y="107880"/>
                </a:lnTo>
                <a:lnTo>
                  <a:pt x="77705" y="108623"/>
                </a:lnTo>
                <a:lnTo>
                  <a:pt x="74562" y="106061"/>
                </a:lnTo>
                <a:lnTo>
                  <a:pt x="70828" y="104318"/>
                </a:lnTo>
                <a:lnTo>
                  <a:pt x="66903" y="103279"/>
                </a:lnTo>
                <a:lnTo>
                  <a:pt x="65541" y="104032"/>
                </a:lnTo>
                <a:lnTo>
                  <a:pt x="64951" y="104632"/>
                </a:lnTo>
                <a:lnTo>
                  <a:pt x="61665" y="102365"/>
                </a:lnTo>
                <a:lnTo>
                  <a:pt x="60198" y="101555"/>
                </a:lnTo>
                <a:lnTo>
                  <a:pt x="59484" y="100679"/>
                </a:lnTo>
                <a:lnTo>
                  <a:pt x="58121" y="97650"/>
                </a:lnTo>
                <a:lnTo>
                  <a:pt x="57312" y="97555"/>
                </a:lnTo>
                <a:lnTo>
                  <a:pt x="54607" y="98679"/>
                </a:lnTo>
                <a:lnTo>
                  <a:pt x="51997" y="98631"/>
                </a:lnTo>
                <a:lnTo>
                  <a:pt x="50425" y="98422"/>
                </a:lnTo>
                <a:lnTo>
                  <a:pt x="45758" y="98555"/>
                </a:lnTo>
                <a:lnTo>
                  <a:pt x="45139" y="100622"/>
                </a:lnTo>
                <a:lnTo>
                  <a:pt x="44568" y="100936"/>
                </a:lnTo>
                <a:lnTo>
                  <a:pt x="43558" y="101213"/>
                </a:lnTo>
                <a:lnTo>
                  <a:pt x="41081" y="101079"/>
                </a:lnTo>
                <a:lnTo>
                  <a:pt x="37909" y="102613"/>
                </a:lnTo>
                <a:lnTo>
                  <a:pt x="34509" y="103546"/>
                </a:lnTo>
                <a:lnTo>
                  <a:pt x="31852" y="103565"/>
                </a:lnTo>
                <a:lnTo>
                  <a:pt x="29118" y="103118"/>
                </a:lnTo>
                <a:lnTo>
                  <a:pt x="27480" y="103441"/>
                </a:lnTo>
                <a:lnTo>
                  <a:pt x="23946" y="103603"/>
                </a:lnTo>
                <a:lnTo>
                  <a:pt x="21707" y="105832"/>
                </a:lnTo>
                <a:lnTo>
                  <a:pt x="18221" y="105708"/>
                </a:lnTo>
                <a:lnTo>
                  <a:pt x="15287" y="105337"/>
                </a:lnTo>
                <a:lnTo>
                  <a:pt x="15650" y="104632"/>
                </a:lnTo>
                <a:lnTo>
                  <a:pt x="16240" y="95764"/>
                </a:lnTo>
                <a:lnTo>
                  <a:pt x="17688" y="91792"/>
                </a:lnTo>
                <a:lnTo>
                  <a:pt x="17631" y="90973"/>
                </a:lnTo>
                <a:lnTo>
                  <a:pt x="17316" y="90354"/>
                </a:lnTo>
                <a:lnTo>
                  <a:pt x="16030" y="89716"/>
                </a:lnTo>
                <a:lnTo>
                  <a:pt x="15107" y="87563"/>
                </a:lnTo>
                <a:lnTo>
                  <a:pt x="13173" y="81896"/>
                </a:lnTo>
                <a:lnTo>
                  <a:pt x="12078" y="80753"/>
                </a:lnTo>
                <a:lnTo>
                  <a:pt x="9039" y="79553"/>
                </a:lnTo>
                <a:lnTo>
                  <a:pt x="6382" y="77914"/>
                </a:lnTo>
                <a:lnTo>
                  <a:pt x="4124" y="75743"/>
                </a:lnTo>
                <a:lnTo>
                  <a:pt x="0" y="70390"/>
                </a:lnTo>
                <a:lnTo>
                  <a:pt x="2086" y="69856"/>
                </a:lnTo>
                <a:lnTo>
                  <a:pt x="2714" y="68761"/>
                </a:lnTo>
                <a:lnTo>
                  <a:pt x="4800" y="65808"/>
                </a:lnTo>
                <a:lnTo>
                  <a:pt x="5039" y="64360"/>
                </a:lnTo>
                <a:lnTo>
                  <a:pt x="4819" y="63541"/>
                </a:lnTo>
                <a:lnTo>
                  <a:pt x="3420" y="62122"/>
                </a:lnTo>
                <a:lnTo>
                  <a:pt x="2467" y="59007"/>
                </a:lnTo>
                <a:lnTo>
                  <a:pt x="3181" y="56102"/>
                </a:lnTo>
                <a:lnTo>
                  <a:pt x="3248" y="54607"/>
                </a:lnTo>
                <a:lnTo>
                  <a:pt x="2543" y="53121"/>
                </a:lnTo>
                <a:lnTo>
                  <a:pt x="3277" y="51273"/>
                </a:lnTo>
                <a:lnTo>
                  <a:pt x="4782" y="50264"/>
                </a:lnTo>
                <a:lnTo>
                  <a:pt x="5725" y="49968"/>
                </a:lnTo>
                <a:lnTo>
                  <a:pt x="9677" y="49768"/>
                </a:lnTo>
                <a:lnTo>
                  <a:pt x="12182" y="46063"/>
                </a:lnTo>
                <a:lnTo>
                  <a:pt x="13706" y="44882"/>
                </a:lnTo>
                <a:lnTo>
                  <a:pt x="15268" y="42777"/>
                </a:lnTo>
                <a:lnTo>
                  <a:pt x="15993" y="42005"/>
                </a:lnTo>
                <a:lnTo>
                  <a:pt x="16678" y="40367"/>
                </a:lnTo>
                <a:lnTo>
                  <a:pt x="16916" y="38690"/>
                </a:lnTo>
                <a:lnTo>
                  <a:pt x="13782" y="36338"/>
                </a:lnTo>
                <a:lnTo>
                  <a:pt x="12716" y="34566"/>
                </a:lnTo>
                <a:lnTo>
                  <a:pt x="11316" y="32604"/>
                </a:lnTo>
                <a:lnTo>
                  <a:pt x="9430" y="31252"/>
                </a:lnTo>
                <a:lnTo>
                  <a:pt x="5629" y="28927"/>
                </a:lnTo>
                <a:lnTo>
                  <a:pt x="4143" y="26565"/>
                </a:lnTo>
                <a:lnTo>
                  <a:pt x="3477" y="23498"/>
                </a:lnTo>
                <a:lnTo>
                  <a:pt x="2467" y="21174"/>
                </a:lnTo>
                <a:lnTo>
                  <a:pt x="1352" y="19660"/>
                </a:lnTo>
                <a:lnTo>
                  <a:pt x="1143" y="18421"/>
                </a:lnTo>
                <a:lnTo>
                  <a:pt x="676" y="16907"/>
                </a:lnTo>
                <a:lnTo>
                  <a:pt x="571" y="13926"/>
                </a:lnTo>
                <a:lnTo>
                  <a:pt x="1476" y="9953"/>
                </a:lnTo>
                <a:lnTo>
                  <a:pt x="2057" y="8544"/>
                </a:lnTo>
                <a:lnTo>
                  <a:pt x="3343" y="8153"/>
                </a:lnTo>
                <a:lnTo>
                  <a:pt x="6772" y="6029"/>
                </a:lnTo>
                <a:lnTo>
                  <a:pt x="6934" y="3315"/>
                </a:lnTo>
                <a:lnTo>
                  <a:pt x="7553" y="1619"/>
                </a:lnTo>
                <a:lnTo>
                  <a:pt x="8639" y="648"/>
                </a:lnTo>
                <a:lnTo>
                  <a:pt x="9649" y="0"/>
                </a:lnTo>
                <a:lnTo>
                  <a:pt x="11525" y="1581"/>
                </a:lnTo>
                <a:lnTo>
                  <a:pt x="16078" y="4105"/>
                </a:lnTo>
                <a:lnTo>
                  <a:pt x="18298" y="5934"/>
                </a:lnTo>
                <a:lnTo>
                  <a:pt x="18183" y="7068"/>
                </a:lnTo>
                <a:lnTo>
                  <a:pt x="17145" y="8191"/>
                </a:lnTo>
                <a:lnTo>
                  <a:pt x="15164" y="9296"/>
                </a:lnTo>
                <a:lnTo>
                  <a:pt x="14011" y="10754"/>
                </a:lnTo>
                <a:lnTo>
                  <a:pt x="13697" y="12554"/>
                </a:lnTo>
                <a:lnTo>
                  <a:pt x="13992" y="13830"/>
                </a:lnTo>
                <a:lnTo>
                  <a:pt x="15364" y="14945"/>
                </a:lnTo>
                <a:lnTo>
                  <a:pt x="23536" y="13487"/>
                </a:lnTo>
                <a:lnTo>
                  <a:pt x="31823" y="14240"/>
                </a:lnTo>
                <a:lnTo>
                  <a:pt x="42948" y="16707"/>
                </a:lnTo>
                <a:lnTo>
                  <a:pt x="50321" y="17564"/>
                </a:lnTo>
                <a:lnTo>
                  <a:pt x="55779" y="16421"/>
                </a:lnTo>
                <a:lnTo>
                  <a:pt x="65865" y="18488"/>
                </a:lnTo>
                <a:lnTo>
                  <a:pt x="75266" y="20412"/>
                </a:lnTo>
                <a:lnTo>
                  <a:pt x="84287" y="20974"/>
                </a:lnTo>
                <a:lnTo>
                  <a:pt x="89335" y="19469"/>
                </a:lnTo>
                <a:lnTo>
                  <a:pt x="92888" y="17440"/>
                </a:lnTo>
                <a:lnTo>
                  <a:pt x="95945" y="13611"/>
                </a:lnTo>
                <a:lnTo>
                  <a:pt x="103498" y="8553"/>
                </a:lnTo>
                <a:lnTo>
                  <a:pt x="110804" y="5705"/>
                </a:lnTo>
                <a:lnTo>
                  <a:pt x="120386" y="3400"/>
                </a:lnTo>
                <a:lnTo>
                  <a:pt x="126787" y="2619"/>
                </a:lnTo>
                <a:lnTo>
                  <a:pt x="127682" y="3400"/>
                </a:lnTo>
                <a:lnTo>
                  <a:pt x="135827" y="8058"/>
                </a:lnTo>
                <a:lnTo>
                  <a:pt x="139455" y="8077"/>
                </a:lnTo>
                <a:lnTo>
                  <a:pt x="142389" y="8906"/>
                </a:lnTo>
                <a:lnTo>
                  <a:pt x="143466" y="10135"/>
                </a:lnTo>
                <a:lnTo>
                  <a:pt x="144199" y="10439"/>
                </a:lnTo>
                <a:lnTo>
                  <a:pt x="148104" y="9287"/>
                </a:lnTo>
                <a:lnTo>
                  <a:pt x="149828" y="11830"/>
                </a:lnTo>
                <a:lnTo>
                  <a:pt x="152524" y="15392"/>
                </a:lnTo>
                <a:lnTo>
                  <a:pt x="157124" y="17221"/>
                </a:lnTo>
                <a:lnTo>
                  <a:pt x="161220" y="18250"/>
                </a:lnTo>
                <a:lnTo>
                  <a:pt x="162516" y="1841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AD39ED3C-C308-F692-0346-90FA7A859A6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143 w 4410"/>
              <a:gd name="connsiteY0" fmla="*/ 10754 h 13011"/>
              <a:gd name="connsiteX1" fmla="*/ 3277 w 4410"/>
              <a:gd name="connsiteY1" fmla="*/ 13011 h 13011"/>
              <a:gd name="connsiteX2" fmla="*/ 2448 w 4410"/>
              <a:gd name="connsiteY2" fmla="*/ 12221 h 13011"/>
              <a:gd name="connsiteX3" fmla="*/ 352 w 4410"/>
              <a:gd name="connsiteY3" fmla="*/ 8315 h 13011"/>
              <a:gd name="connsiteX4" fmla="*/ 981 w 4410"/>
              <a:gd name="connsiteY4" fmla="*/ 5572 h 13011"/>
              <a:gd name="connsiteX5" fmla="*/ 0 w 4410"/>
              <a:gd name="connsiteY5" fmla="*/ 1648 h 13011"/>
              <a:gd name="connsiteX6" fmla="*/ 467 w 4410"/>
              <a:gd name="connsiteY6" fmla="*/ 524 h 13011"/>
              <a:gd name="connsiteX7" fmla="*/ 2981 w 4410"/>
              <a:gd name="connsiteY7" fmla="*/ 0 h 13011"/>
              <a:gd name="connsiteX8" fmla="*/ 3563 w 4410"/>
              <a:gd name="connsiteY8" fmla="*/ 172 h 13011"/>
              <a:gd name="connsiteX9" fmla="*/ 2810 w 4410"/>
              <a:gd name="connsiteY9" fmla="*/ 1429 h 13011"/>
              <a:gd name="connsiteX10" fmla="*/ 4200 w 4410"/>
              <a:gd name="connsiteY10" fmla="*/ 3620 h 13011"/>
              <a:gd name="connsiteX11" fmla="*/ 4410 w 4410"/>
              <a:gd name="connsiteY11" fmla="*/ 7230 h 13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10" h="13011">
                <a:moveTo>
                  <a:pt x="4143" y="10754"/>
                </a:moveTo>
                <a:lnTo>
                  <a:pt x="3277" y="13011"/>
                </a:lnTo>
                <a:lnTo>
                  <a:pt x="2448" y="12221"/>
                </a:lnTo>
                <a:lnTo>
                  <a:pt x="352" y="8315"/>
                </a:lnTo>
                <a:lnTo>
                  <a:pt x="981" y="5572"/>
                </a:lnTo>
                <a:lnTo>
                  <a:pt x="0" y="1648"/>
                </a:lnTo>
                <a:lnTo>
                  <a:pt x="467" y="524"/>
                </a:lnTo>
                <a:lnTo>
                  <a:pt x="2981" y="0"/>
                </a:lnTo>
                <a:lnTo>
                  <a:pt x="3563" y="172"/>
                </a:lnTo>
                <a:lnTo>
                  <a:pt x="2810" y="1429"/>
                </a:lnTo>
                <a:lnTo>
                  <a:pt x="4200" y="3620"/>
                </a:lnTo>
                <a:lnTo>
                  <a:pt x="4410" y="72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C7425463-DF72-89E4-B5A6-BDA6E1DBBCEC}"/>
              </a:ext>
            </a:extLst>
          </p:cNvPr>
          <p:cNvSpPr/>
          <p:nvPr/>
        </p:nvSpPr>
        <p:spPr>
          <a:xfrm>
            <a:off x="5872480" y="3312160"/>
            <a:ext cx="9658" cy="541"/>
          </a:xfrm>
          <a:custGeom>
            <a:avLst/>
            <a:gdLst>
              <a:gd name="connsiteX0" fmla="*/ 41157 w 48044"/>
              <a:gd name="connsiteY0" fmla="*/ 2315 h 56997"/>
              <a:gd name="connsiteX1" fmla="*/ 40624 w 48044"/>
              <a:gd name="connsiteY1" fmla="*/ 3010 h 56997"/>
              <a:gd name="connsiteX2" fmla="*/ 38176 w 48044"/>
              <a:gd name="connsiteY2" fmla="*/ 7982 h 56997"/>
              <a:gd name="connsiteX3" fmla="*/ 37700 w 48044"/>
              <a:gd name="connsiteY3" fmla="*/ 8734 h 56997"/>
              <a:gd name="connsiteX4" fmla="*/ 37967 w 48044"/>
              <a:gd name="connsiteY4" fmla="*/ 9192 h 56997"/>
              <a:gd name="connsiteX5" fmla="*/ 39014 w 48044"/>
              <a:gd name="connsiteY5" fmla="*/ 10135 h 56997"/>
              <a:gd name="connsiteX6" fmla="*/ 38395 w 48044"/>
              <a:gd name="connsiteY6" fmla="*/ 11706 h 56997"/>
              <a:gd name="connsiteX7" fmla="*/ 38157 w 48044"/>
              <a:gd name="connsiteY7" fmla="*/ 12125 h 56997"/>
              <a:gd name="connsiteX8" fmla="*/ 37690 w 48044"/>
              <a:gd name="connsiteY8" fmla="*/ 13583 h 56997"/>
              <a:gd name="connsiteX9" fmla="*/ 37948 w 48044"/>
              <a:gd name="connsiteY9" fmla="*/ 14926 h 56997"/>
              <a:gd name="connsiteX10" fmla="*/ 38538 w 48044"/>
              <a:gd name="connsiteY10" fmla="*/ 15421 h 56997"/>
              <a:gd name="connsiteX11" fmla="*/ 40129 w 48044"/>
              <a:gd name="connsiteY11" fmla="*/ 16069 h 56997"/>
              <a:gd name="connsiteX12" fmla="*/ 42510 w 48044"/>
              <a:gd name="connsiteY12" fmla="*/ 16535 h 56997"/>
              <a:gd name="connsiteX13" fmla="*/ 45320 w 48044"/>
              <a:gd name="connsiteY13" fmla="*/ 17659 h 56997"/>
              <a:gd name="connsiteX14" fmla="*/ 47215 w 48044"/>
              <a:gd name="connsiteY14" fmla="*/ 17859 h 56997"/>
              <a:gd name="connsiteX15" fmla="*/ 47663 w 48044"/>
              <a:gd name="connsiteY15" fmla="*/ 18669 h 56997"/>
              <a:gd name="connsiteX16" fmla="*/ 47577 w 48044"/>
              <a:gd name="connsiteY16" fmla="*/ 20107 h 56997"/>
              <a:gd name="connsiteX17" fmla="*/ 48034 w 48044"/>
              <a:gd name="connsiteY17" fmla="*/ 21355 h 56997"/>
              <a:gd name="connsiteX18" fmla="*/ 48044 w 48044"/>
              <a:gd name="connsiteY18" fmla="*/ 23593 h 56997"/>
              <a:gd name="connsiteX19" fmla="*/ 47482 w 48044"/>
              <a:gd name="connsiteY19" fmla="*/ 25565 h 56997"/>
              <a:gd name="connsiteX20" fmla="*/ 44586 w 48044"/>
              <a:gd name="connsiteY20" fmla="*/ 26489 h 56997"/>
              <a:gd name="connsiteX21" fmla="*/ 43091 w 48044"/>
              <a:gd name="connsiteY21" fmla="*/ 27499 h 56997"/>
              <a:gd name="connsiteX22" fmla="*/ 42691 w 48044"/>
              <a:gd name="connsiteY22" fmla="*/ 28013 h 56997"/>
              <a:gd name="connsiteX23" fmla="*/ 43053 w 48044"/>
              <a:gd name="connsiteY23" fmla="*/ 28603 h 56997"/>
              <a:gd name="connsiteX24" fmla="*/ 43243 w 48044"/>
              <a:gd name="connsiteY24" fmla="*/ 29394 h 56997"/>
              <a:gd name="connsiteX25" fmla="*/ 40519 w 48044"/>
              <a:gd name="connsiteY25" fmla="*/ 31366 h 56997"/>
              <a:gd name="connsiteX26" fmla="*/ 37719 w 48044"/>
              <a:gd name="connsiteY26" fmla="*/ 33928 h 56997"/>
              <a:gd name="connsiteX27" fmla="*/ 37052 w 48044"/>
              <a:gd name="connsiteY27" fmla="*/ 35652 h 56997"/>
              <a:gd name="connsiteX28" fmla="*/ 36490 w 48044"/>
              <a:gd name="connsiteY28" fmla="*/ 37700 h 56997"/>
              <a:gd name="connsiteX29" fmla="*/ 35671 w 48044"/>
              <a:gd name="connsiteY29" fmla="*/ 39005 h 56997"/>
              <a:gd name="connsiteX30" fmla="*/ 33537 w 48044"/>
              <a:gd name="connsiteY30" fmla="*/ 40891 h 56997"/>
              <a:gd name="connsiteX31" fmla="*/ 31356 w 48044"/>
              <a:gd name="connsiteY31" fmla="*/ 44682 h 56997"/>
              <a:gd name="connsiteX32" fmla="*/ 30289 w 48044"/>
              <a:gd name="connsiteY32" fmla="*/ 47139 h 56997"/>
              <a:gd name="connsiteX33" fmla="*/ 24946 w 48044"/>
              <a:gd name="connsiteY33" fmla="*/ 53045 h 56997"/>
              <a:gd name="connsiteX34" fmla="*/ 20193 w 48044"/>
              <a:gd name="connsiteY34" fmla="*/ 55997 h 56997"/>
              <a:gd name="connsiteX35" fmla="*/ 18812 w 48044"/>
              <a:gd name="connsiteY35" fmla="*/ 56998 h 56997"/>
              <a:gd name="connsiteX36" fmla="*/ 10401 w 48044"/>
              <a:gd name="connsiteY36" fmla="*/ 56826 h 56997"/>
              <a:gd name="connsiteX37" fmla="*/ 9763 w 48044"/>
              <a:gd name="connsiteY37" fmla="*/ 52845 h 56997"/>
              <a:gd name="connsiteX38" fmla="*/ 8487 w 48044"/>
              <a:gd name="connsiteY38" fmla="*/ 47406 h 56997"/>
              <a:gd name="connsiteX39" fmla="*/ 5591 w 48044"/>
              <a:gd name="connsiteY39" fmla="*/ 42501 h 56997"/>
              <a:gd name="connsiteX40" fmla="*/ 5286 w 48044"/>
              <a:gd name="connsiteY40" fmla="*/ 40443 h 56997"/>
              <a:gd name="connsiteX41" fmla="*/ 5419 w 48044"/>
              <a:gd name="connsiteY41" fmla="*/ 36481 h 56997"/>
              <a:gd name="connsiteX42" fmla="*/ 5429 w 48044"/>
              <a:gd name="connsiteY42" fmla="*/ 30918 h 56997"/>
              <a:gd name="connsiteX43" fmla="*/ 5239 w 48044"/>
              <a:gd name="connsiteY43" fmla="*/ 27927 h 56997"/>
              <a:gd name="connsiteX44" fmla="*/ 5305 w 48044"/>
              <a:gd name="connsiteY44" fmla="*/ 25746 h 56997"/>
              <a:gd name="connsiteX45" fmla="*/ 5667 w 48044"/>
              <a:gd name="connsiteY45" fmla="*/ 21955 h 56997"/>
              <a:gd name="connsiteX46" fmla="*/ 5619 w 48044"/>
              <a:gd name="connsiteY46" fmla="*/ 19688 h 56997"/>
              <a:gd name="connsiteX47" fmla="*/ 3724 w 48044"/>
              <a:gd name="connsiteY47" fmla="*/ 17078 h 56997"/>
              <a:gd name="connsiteX48" fmla="*/ 1362 w 48044"/>
              <a:gd name="connsiteY48" fmla="*/ 14297 h 56997"/>
              <a:gd name="connsiteX49" fmla="*/ 67 w 48044"/>
              <a:gd name="connsiteY49" fmla="*/ 12935 h 56997"/>
              <a:gd name="connsiteX50" fmla="*/ 0 w 48044"/>
              <a:gd name="connsiteY50" fmla="*/ 11840 h 56997"/>
              <a:gd name="connsiteX51" fmla="*/ 9 w 48044"/>
              <a:gd name="connsiteY51" fmla="*/ 10820 h 56997"/>
              <a:gd name="connsiteX52" fmla="*/ 391 w 48044"/>
              <a:gd name="connsiteY52" fmla="*/ 9344 h 56997"/>
              <a:gd name="connsiteX53" fmla="*/ 1314 w 48044"/>
              <a:gd name="connsiteY53" fmla="*/ 7696 h 56997"/>
              <a:gd name="connsiteX54" fmla="*/ 2353 w 48044"/>
              <a:gd name="connsiteY54" fmla="*/ 7515 h 56997"/>
              <a:gd name="connsiteX55" fmla="*/ 4906 w 48044"/>
              <a:gd name="connsiteY55" fmla="*/ 8172 h 56997"/>
              <a:gd name="connsiteX56" fmla="*/ 7563 w 48044"/>
              <a:gd name="connsiteY56" fmla="*/ 9573 h 56997"/>
              <a:gd name="connsiteX57" fmla="*/ 8973 w 48044"/>
              <a:gd name="connsiteY57" fmla="*/ 12725 h 56997"/>
              <a:gd name="connsiteX58" fmla="*/ 10058 w 48044"/>
              <a:gd name="connsiteY58" fmla="*/ 13173 h 56997"/>
              <a:gd name="connsiteX59" fmla="*/ 12021 w 48044"/>
              <a:gd name="connsiteY59" fmla="*/ 13163 h 56997"/>
              <a:gd name="connsiteX60" fmla="*/ 17040 w 48044"/>
              <a:gd name="connsiteY60" fmla="*/ 12754 h 56997"/>
              <a:gd name="connsiteX61" fmla="*/ 18288 w 48044"/>
              <a:gd name="connsiteY61" fmla="*/ 12802 h 56997"/>
              <a:gd name="connsiteX62" fmla="*/ 20564 w 48044"/>
              <a:gd name="connsiteY62" fmla="*/ 12049 h 56997"/>
              <a:gd name="connsiteX63" fmla="*/ 22831 w 48044"/>
              <a:gd name="connsiteY63" fmla="*/ 10725 h 56997"/>
              <a:gd name="connsiteX64" fmla="*/ 23489 w 48044"/>
              <a:gd name="connsiteY64" fmla="*/ 9353 h 56997"/>
              <a:gd name="connsiteX65" fmla="*/ 24012 w 48044"/>
              <a:gd name="connsiteY65" fmla="*/ 6258 h 56997"/>
              <a:gd name="connsiteX66" fmla="*/ 24489 w 48044"/>
              <a:gd name="connsiteY66" fmla="*/ 705 h 56997"/>
              <a:gd name="connsiteX67" fmla="*/ 25651 w 48044"/>
              <a:gd name="connsiteY67" fmla="*/ 648 h 56997"/>
              <a:gd name="connsiteX68" fmla="*/ 28813 w 48044"/>
              <a:gd name="connsiteY68" fmla="*/ 2619 h 56997"/>
              <a:gd name="connsiteX69" fmla="*/ 29499 w 48044"/>
              <a:gd name="connsiteY69" fmla="*/ 2753 h 56997"/>
              <a:gd name="connsiteX70" fmla="*/ 30156 w 48044"/>
              <a:gd name="connsiteY70" fmla="*/ 2686 h 56997"/>
              <a:gd name="connsiteX71" fmla="*/ 31261 w 48044"/>
              <a:gd name="connsiteY71" fmla="*/ 1705 h 56997"/>
              <a:gd name="connsiteX72" fmla="*/ 32604 w 48044"/>
              <a:gd name="connsiteY72" fmla="*/ 905 h 56997"/>
              <a:gd name="connsiteX73" fmla="*/ 33604 w 48044"/>
              <a:gd name="connsiteY73" fmla="*/ 924 h 56997"/>
              <a:gd name="connsiteX74" fmla="*/ 37281 w 48044"/>
              <a:gd name="connsiteY74" fmla="*/ 0 h 56997"/>
              <a:gd name="connsiteX75" fmla="*/ 39252 w 48044"/>
              <a:gd name="connsiteY75" fmla="*/ 1676 h 56997"/>
              <a:gd name="connsiteX76" fmla="*/ 40491 w 48044"/>
              <a:gd name="connsiteY76" fmla="*/ 2200 h 5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48044" h="56997">
                <a:moveTo>
                  <a:pt x="41157" y="2315"/>
                </a:moveTo>
                <a:lnTo>
                  <a:pt x="40624" y="3010"/>
                </a:lnTo>
                <a:lnTo>
                  <a:pt x="38176" y="7982"/>
                </a:lnTo>
                <a:lnTo>
                  <a:pt x="37700" y="8734"/>
                </a:lnTo>
                <a:lnTo>
                  <a:pt x="37967" y="9192"/>
                </a:lnTo>
                <a:lnTo>
                  <a:pt x="39014" y="10135"/>
                </a:lnTo>
                <a:lnTo>
                  <a:pt x="38395" y="11706"/>
                </a:lnTo>
                <a:lnTo>
                  <a:pt x="38157" y="12125"/>
                </a:lnTo>
                <a:lnTo>
                  <a:pt x="37690" y="13583"/>
                </a:lnTo>
                <a:lnTo>
                  <a:pt x="37948" y="14926"/>
                </a:lnTo>
                <a:lnTo>
                  <a:pt x="38538" y="15421"/>
                </a:lnTo>
                <a:lnTo>
                  <a:pt x="40129" y="16069"/>
                </a:lnTo>
                <a:lnTo>
                  <a:pt x="42510" y="16535"/>
                </a:lnTo>
                <a:lnTo>
                  <a:pt x="45320" y="17659"/>
                </a:lnTo>
                <a:lnTo>
                  <a:pt x="47215" y="17859"/>
                </a:lnTo>
                <a:lnTo>
                  <a:pt x="47663" y="18669"/>
                </a:lnTo>
                <a:lnTo>
                  <a:pt x="47577" y="20107"/>
                </a:lnTo>
                <a:lnTo>
                  <a:pt x="48034" y="21355"/>
                </a:lnTo>
                <a:lnTo>
                  <a:pt x="48044" y="23593"/>
                </a:lnTo>
                <a:lnTo>
                  <a:pt x="47482" y="25565"/>
                </a:lnTo>
                <a:lnTo>
                  <a:pt x="44586" y="26489"/>
                </a:lnTo>
                <a:lnTo>
                  <a:pt x="43091" y="27499"/>
                </a:lnTo>
                <a:lnTo>
                  <a:pt x="42691" y="28013"/>
                </a:lnTo>
                <a:lnTo>
                  <a:pt x="43053" y="28603"/>
                </a:lnTo>
                <a:lnTo>
                  <a:pt x="43243" y="29394"/>
                </a:lnTo>
                <a:lnTo>
                  <a:pt x="40519" y="31366"/>
                </a:lnTo>
                <a:lnTo>
                  <a:pt x="37719" y="33928"/>
                </a:lnTo>
                <a:lnTo>
                  <a:pt x="37052" y="35652"/>
                </a:lnTo>
                <a:lnTo>
                  <a:pt x="36490" y="37700"/>
                </a:lnTo>
                <a:lnTo>
                  <a:pt x="35671" y="39005"/>
                </a:lnTo>
                <a:lnTo>
                  <a:pt x="33537" y="40891"/>
                </a:lnTo>
                <a:lnTo>
                  <a:pt x="31356" y="44682"/>
                </a:lnTo>
                <a:lnTo>
                  <a:pt x="30289" y="47139"/>
                </a:lnTo>
                <a:lnTo>
                  <a:pt x="24946" y="53045"/>
                </a:lnTo>
                <a:lnTo>
                  <a:pt x="20193" y="55997"/>
                </a:lnTo>
                <a:lnTo>
                  <a:pt x="18812" y="56998"/>
                </a:lnTo>
                <a:lnTo>
                  <a:pt x="10401" y="56826"/>
                </a:lnTo>
                <a:lnTo>
                  <a:pt x="9763" y="52845"/>
                </a:lnTo>
                <a:lnTo>
                  <a:pt x="8487" y="47406"/>
                </a:lnTo>
                <a:lnTo>
                  <a:pt x="5591" y="42501"/>
                </a:lnTo>
                <a:lnTo>
                  <a:pt x="5286" y="40443"/>
                </a:lnTo>
                <a:lnTo>
                  <a:pt x="5419" y="36481"/>
                </a:lnTo>
                <a:lnTo>
                  <a:pt x="5429" y="30918"/>
                </a:lnTo>
                <a:lnTo>
                  <a:pt x="5239" y="27927"/>
                </a:lnTo>
                <a:lnTo>
                  <a:pt x="5305" y="25746"/>
                </a:lnTo>
                <a:lnTo>
                  <a:pt x="5667" y="21955"/>
                </a:lnTo>
                <a:lnTo>
                  <a:pt x="5619" y="19688"/>
                </a:lnTo>
                <a:lnTo>
                  <a:pt x="3724" y="17078"/>
                </a:lnTo>
                <a:lnTo>
                  <a:pt x="1362" y="14297"/>
                </a:lnTo>
                <a:lnTo>
                  <a:pt x="67" y="12935"/>
                </a:lnTo>
                <a:lnTo>
                  <a:pt x="0" y="11840"/>
                </a:lnTo>
                <a:lnTo>
                  <a:pt x="9" y="10820"/>
                </a:lnTo>
                <a:lnTo>
                  <a:pt x="391" y="9344"/>
                </a:lnTo>
                <a:lnTo>
                  <a:pt x="1314" y="7696"/>
                </a:lnTo>
                <a:lnTo>
                  <a:pt x="2353" y="7515"/>
                </a:lnTo>
                <a:lnTo>
                  <a:pt x="4906" y="8172"/>
                </a:lnTo>
                <a:lnTo>
                  <a:pt x="7563" y="9573"/>
                </a:lnTo>
                <a:lnTo>
                  <a:pt x="8973" y="12725"/>
                </a:lnTo>
                <a:lnTo>
                  <a:pt x="10058" y="13173"/>
                </a:lnTo>
                <a:lnTo>
                  <a:pt x="12021" y="13163"/>
                </a:lnTo>
                <a:lnTo>
                  <a:pt x="17040" y="12754"/>
                </a:lnTo>
                <a:lnTo>
                  <a:pt x="18288" y="12802"/>
                </a:lnTo>
                <a:lnTo>
                  <a:pt x="20564" y="12049"/>
                </a:lnTo>
                <a:lnTo>
                  <a:pt x="22831" y="10725"/>
                </a:lnTo>
                <a:lnTo>
                  <a:pt x="23489" y="9353"/>
                </a:lnTo>
                <a:lnTo>
                  <a:pt x="24012" y="6258"/>
                </a:lnTo>
                <a:lnTo>
                  <a:pt x="24489" y="705"/>
                </a:lnTo>
                <a:lnTo>
                  <a:pt x="25651" y="648"/>
                </a:lnTo>
                <a:lnTo>
                  <a:pt x="28813" y="2619"/>
                </a:lnTo>
                <a:lnTo>
                  <a:pt x="29499" y="2753"/>
                </a:lnTo>
                <a:lnTo>
                  <a:pt x="30156" y="2686"/>
                </a:lnTo>
                <a:lnTo>
                  <a:pt x="31261" y="1705"/>
                </a:lnTo>
                <a:lnTo>
                  <a:pt x="32604" y="905"/>
                </a:lnTo>
                <a:lnTo>
                  <a:pt x="33604" y="924"/>
                </a:lnTo>
                <a:lnTo>
                  <a:pt x="37281" y="0"/>
                </a:lnTo>
                <a:lnTo>
                  <a:pt x="39252" y="1676"/>
                </a:lnTo>
                <a:lnTo>
                  <a:pt x="40491" y="22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BB500DAD-416C-9B31-4975-762AC60AC064}"/>
              </a:ext>
            </a:extLst>
          </p:cNvPr>
          <p:cNvSpPr/>
          <p:nvPr/>
        </p:nvSpPr>
        <p:spPr>
          <a:xfrm>
            <a:off x="5872480" y="3312160"/>
            <a:ext cx="16506" cy="1574"/>
          </a:xfrm>
          <a:custGeom>
            <a:avLst/>
            <a:gdLst>
              <a:gd name="connsiteX0" fmla="*/ 75705 w 82095"/>
              <a:gd name="connsiteY0" fmla="*/ 18669 h 166039"/>
              <a:gd name="connsiteX1" fmla="*/ 74600 w 82095"/>
              <a:gd name="connsiteY1" fmla="*/ 20412 h 166039"/>
              <a:gd name="connsiteX2" fmla="*/ 72904 w 82095"/>
              <a:gd name="connsiteY2" fmla="*/ 24012 h 166039"/>
              <a:gd name="connsiteX3" fmla="*/ 72828 w 82095"/>
              <a:gd name="connsiteY3" fmla="*/ 26822 h 166039"/>
              <a:gd name="connsiteX4" fmla="*/ 76867 w 82095"/>
              <a:gd name="connsiteY4" fmla="*/ 32747 h 166039"/>
              <a:gd name="connsiteX5" fmla="*/ 77333 w 82095"/>
              <a:gd name="connsiteY5" fmla="*/ 33347 h 166039"/>
              <a:gd name="connsiteX6" fmla="*/ 78372 w 82095"/>
              <a:gd name="connsiteY6" fmla="*/ 34271 h 166039"/>
              <a:gd name="connsiteX7" fmla="*/ 78934 w 82095"/>
              <a:gd name="connsiteY7" fmla="*/ 35376 h 166039"/>
              <a:gd name="connsiteX8" fmla="*/ 79420 w 82095"/>
              <a:gd name="connsiteY8" fmla="*/ 38291 h 166039"/>
              <a:gd name="connsiteX9" fmla="*/ 79696 w 82095"/>
              <a:gd name="connsiteY9" fmla="*/ 41577 h 166039"/>
              <a:gd name="connsiteX10" fmla="*/ 80020 w 82095"/>
              <a:gd name="connsiteY10" fmla="*/ 43787 h 166039"/>
              <a:gd name="connsiteX11" fmla="*/ 81972 w 82095"/>
              <a:gd name="connsiteY11" fmla="*/ 46892 h 166039"/>
              <a:gd name="connsiteX12" fmla="*/ 82096 w 82095"/>
              <a:gd name="connsiteY12" fmla="*/ 48140 h 166039"/>
              <a:gd name="connsiteX13" fmla="*/ 80743 w 82095"/>
              <a:gd name="connsiteY13" fmla="*/ 52778 h 166039"/>
              <a:gd name="connsiteX14" fmla="*/ 80420 w 82095"/>
              <a:gd name="connsiteY14" fmla="*/ 53273 h 166039"/>
              <a:gd name="connsiteX15" fmla="*/ 80067 w 82095"/>
              <a:gd name="connsiteY15" fmla="*/ 53397 h 166039"/>
              <a:gd name="connsiteX16" fmla="*/ 77972 w 82095"/>
              <a:gd name="connsiteY16" fmla="*/ 52997 h 166039"/>
              <a:gd name="connsiteX17" fmla="*/ 77076 w 82095"/>
              <a:gd name="connsiteY17" fmla="*/ 53502 h 166039"/>
              <a:gd name="connsiteX18" fmla="*/ 75933 w 82095"/>
              <a:gd name="connsiteY18" fmla="*/ 55074 h 166039"/>
              <a:gd name="connsiteX19" fmla="*/ 75238 w 82095"/>
              <a:gd name="connsiteY19" fmla="*/ 56645 h 166039"/>
              <a:gd name="connsiteX20" fmla="*/ 75200 w 82095"/>
              <a:gd name="connsiteY20" fmla="*/ 57303 h 166039"/>
              <a:gd name="connsiteX21" fmla="*/ 77057 w 82095"/>
              <a:gd name="connsiteY21" fmla="*/ 60217 h 166039"/>
              <a:gd name="connsiteX22" fmla="*/ 75886 w 82095"/>
              <a:gd name="connsiteY22" fmla="*/ 64418 h 166039"/>
              <a:gd name="connsiteX23" fmla="*/ 74686 w 82095"/>
              <a:gd name="connsiteY23" fmla="*/ 67037 h 166039"/>
              <a:gd name="connsiteX24" fmla="*/ 72533 w 82095"/>
              <a:gd name="connsiteY24" fmla="*/ 68532 h 166039"/>
              <a:gd name="connsiteX25" fmla="*/ 70609 w 82095"/>
              <a:gd name="connsiteY25" fmla="*/ 68885 h 166039"/>
              <a:gd name="connsiteX26" fmla="*/ 69266 w 82095"/>
              <a:gd name="connsiteY26" fmla="*/ 69590 h 166039"/>
              <a:gd name="connsiteX27" fmla="*/ 68485 w 82095"/>
              <a:gd name="connsiteY27" fmla="*/ 70514 h 166039"/>
              <a:gd name="connsiteX28" fmla="*/ 68599 w 82095"/>
              <a:gd name="connsiteY28" fmla="*/ 73514 h 166039"/>
              <a:gd name="connsiteX29" fmla="*/ 65761 w 82095"/>
              <a:gd name="connsiteY29" fmla="*/ 76248 h 166039"/>
              <a:gd name="connsiteX30" fmla="*/ 64189 w 82095"/>
              <a:gd name="connsiteY30" fmla="*/ 78162 h 166039"/>
              <a:gd name="connsiteX31" fmla="*/ 63427 w 82095"/>
              <a:gd name="connsiteY31" fmla="*/ 79315 h 166039"/>
              <a:gd name="connsiteX32" fmla="*/ 63751 w 82095"/>
              <a:gd name="connsiteY32" fmla="*/ 82839 h 166039"/>
              <a:gd name="connsiteX33" fmla="*/ 62741 w 82095"/>
              <a:gd name="connsiteY33" fmla="*/ 86401 h 166039"/>
              <a:gd name="connsiteX34" fmla="*/ 60988 w 82095"/>
              <a:gd name="connsiteY34" fmla="*/ 89211 h 166039"/>
              <a:gd name="connsiteX35" fmla="*/ 57064 w 82095"/>
              <a:gd name="connsiteY35" fmla="*/ 89821 h 166039"/>
              <a:gd name="connsiteX36" fmla="*/ 53769 w 82095"/>
              <a:gd name="connsiteY36" fmla="*/ 90164 h 166039"/>
              <a:gd name="connsiteX37" fmla="*/ 52645 w 82095"/>
              <a:gd name="connsiteY37" fmla="*/ 97317 h 166039"/>
              <a:gd name="connsiteX38" fmla="*/ 52702 w 82095"/>
              <a:gd name="connsiteY38" fmla="*/ 101841 h 166039"/>
              <a:gd name="connsiteX39" fmla="*/ 52397 w 82095"/>
              <a:gd name="connsiteY39" fmla="*/ 106461 h 166039"/>
              <a:gd name="connsiteX40" fmla="*/ 51854 w 82095"/>
              <a:gd name="connsiteY40" fmla="*/ 108347 h 166039"/>
              <a:gd name="connsiteX41" fmla="*/ 52083 w 82095"/>
              <a:gd name="connsiteY41" fmla="*/ 110995 h 166039"/>
              <a:gd name="connsiteX42" fmla="*/ 51835 w 82095"/>
              <a:gd name="connsiteY42" fmla="*/ 116986 h 166039"/>
              <a:gd name="connsiteX43" fmla="*/ 51397 w 82095"/>
              <a:gd name="connsiteY43" fmla="*/ 121701 h 166039"/>
              <a:gd name="connsiteX44" fmla="*/ 51978 w 82095"/>
              <a:gd name="connsiteY44" fmla="*/ 122968 h 166039"/>
              <a:gd name="connsiteX45" fmla="*/ 52311 w 82095"/>
              <a:gd name="connsiteY45" fmla="*/ 125740 h 166039"/>
              <a:gd name="connsiteX46" fmla="*/ 52292 w 82095"/>
              <a:gd name="connsiteY46" fmla="*/ 128607 h 166039"/>
              <a:gd name="connsiteX47" fmla="*/ 53130 w 82095"/>
              <a:gd name="connsiteY47" fmla="*/ 130597 h 166039"/>
              <a:gd name="connsiteX48" fmla="*/ 54045 w 82095"/>
              <a:gd name="connsiteY48" fmla="*/ 132340 h 166039"/>
              <a:gd name="connsiteX49" fmla="*/ 54016 w 82095"/>
              <a:gd name="connsiteY49" fmla="*/ 133236 h 166039"/>
              <a:gd name="connsiteX50" fmla="*/ 53530 w 82095"/>
              <a:gd name="connsiteY50" fmla="*/ 133798 h 166039"/>
              <a:gd name="connsiteX51" fmla="*/ 53121 w 82095"/>
              <a:gd name="connsiteY51" fmla="*/ 134531 h 166039"/>
              <a:gd name="connsiteX52" fmla="*/ 53121 w 82095"/>
              <a:gd name="connsiteY52" fmla="*/ 141275 h 166039"/>
              <a:gd name="connsiteX53" fmla="*/ 53292 w 82095"/>
              <a:gd name="connsiteY53" fmla="*/ 143294 h 166039"/>
              <a:gd name="connsiteX54" fmla="*/ 53045 w 82095"/>
              <a:gd name="connsiteY54" fmla="*/ 144571 h 166039"/>
              <a:gd name="connsiteX55" fmla="*/ 52340 w 82095"/>
              <a:gd name="connsiteY55" fmla="*/ 145637 h 166039"/>
              <a:gd name="connsiteX56" fmla="*/ 52616 w 82095"/>
              <a:gd name="connsiteY56" fmla="*/ 149047 h 166039"/>
              <a:gd name="connsiteX57" fmla="*/ 53188 w 82095"/>
              <a:gd name="connsiteY57" fmla="*/ 151219 h 166039"/>
              <a:gd name="connsiteX58" fmla="*/ 53759 w 82095"/>
              <a:gd name="connsiteY58" fmla="*/ 152819 h 166039"/>
              <a:gd name="connsiteX59" fmla="*/ 53207 w 82095"/>
              <a:gd name="connsiteY59" fmla="*/ 154153 h 166039"/>
              <a:gd name="connsiteX60" fmla="*/ 52721 w 82095"/>
              <a:gd name="connsiteY60" fmla="*/ 155915 h 166039"/>
              <a:gd name="connsiteX61" fmla="*/ 51988 w 82095"/>
              <a:gd name="connsiteY61" fmla="*/ 160411 h 166039"/>
              <a:gd name="connsiteX62" fmla="*/ 51940 w 82095"/>
              <a:gd name="connsiteY62" fmla="*/ 161973 h 166039"/>
              <a:gd name="connsiteX63" fmla="*/ 40729 w 82095"/>
              <a:gd name="connsiteY63" fmla="*/ 163068 h 166039"/>
              <a:gd name="connsiteX64" fmla="*/ 28194 w 82095"/>
              <a:gd name="connsiteY64" fmla="*/ 164868 h 166039"/>
              <a:gd name="connsiteX65" fmla="*/ 22965 w 82095"/>
              <a:gd name="connsiteY65" fmla="*/ 166040 h 166039"/>
              <a:gd name="connsiteX66" fmla="*/ 22660 w 82095"/>
              <a:gd name="connsiteY66" fmla="*/ 165135 h 166039"/>
              <a:gd name="connsiteX67" fmla="*/ 27118 w 82095"/>
              <a:gd name="connsiteY67" fmla="*/ 163964 h 166039"/>
              <a:gd name="connsiteX68" fmla="*/ 26194 w 82095"/>
              <a:gd name="connsiteY68" fmla="*/ 160449 h 166039"/>
              <a:gd name="connsiteX69" fmla="*/ 23413 w 82095"/>
              <a:gd name="connsiteY69" fmla="*/ 156296 h 166039"/>
              <a:gd name="connsiteX70" fmla="*/ 22327 w 82095"/>
              <a:gd name="connsiteY70" fmla="*/ 155534 h 166039"/>
              <a:gd name="connsiteX71" fmla="*/ 21765 w 82095"/>
              <a:gd name="connsiteY71" fmla="*/ 153467 h 166039"/>
              <a:gd name="connsiteX72" fmla="*/ 22441 w 82095"/>
              <a:gd name="connsiteY72" fmla="*/ 152114 h 166039"/>
              <a:gd name="connsiteX73" fmla="*/ 22117 w 82095"/>
              <a:gd name="connsiteY73" fmla="*/ 151200 h 166039"/>
              <a:gd name="connsiteX74" fmla="*/ 21888 w 82095"/>
              <a:gd name="connsiteY74" fmla="*/ 148400 h 166039"/>
              <a:gd name="connsiteX75" fmla="*/ 20517 w 82095"/>
              <a:gd name="connsiteY75" fmla="*/ 145304 h 166039"/>
              <a:gd name="connsiteX76" fmla="*/ 23022 w 82095"/>
              <a:gd name="connsiteY76" fmla="*/ 145180 h 166039"/>
              <a:gd name="connsiteX77" fmla="*/ 23022 w 82095"/>
              <a:gd name="connsiteY77" fmla="*/ 135227 h 166039"/>
              <a:gd name="connsiteX78" fmla="*/ 23022 w 82095"/>
              <a:gd name="connsiteY78" fmla="*/ 125664 h 166039"/>
              <a:gd name="connsiteX79" fmla="*/ 23022 w 82095"/>
              <a:gd name="connsiteY79" fmla="*/ 117510 h 166039"/>
              <a:gd name="connsiteX80" fmla="*/ 23022 w 82095"/>
              <a:gd name="connsiteY80" fmla="*/ 111052 h 166039"/>
              <a:gd name="connsiteX81" fmla="*/ 22536 w 82095"/>
              <a:gd name="connsiteY81" fmla="*/ 103308 h 166039"/>
              <a:gd name="connsiteX82" fmla="*/ 22470 w 82095"/>
              <a:gd name="connsiteY82" fmla="*/ 97622 h 166039"/>
              <a:gd name="connsiteX83" fmla="*/ 22365 w 82095"/>
              <a:gd name="connsiteY83" fmla="*/ 90116 h 166039"/>
              <a:gd name="connsiteX84" fmla="*/ 21460 w 82095"/>
              <a:gd name="connsiteY84" fmla="*/ 87773 h 166039"/>
              <a:gd name="connsiteX85" fmla="*/ 17669 w 82095"/>
              <a:gd name="connsiteY85" fmla="*/ 83801 h 166039"/>
              <a:gd name="connsiteX86" fmla="*/ 16631 w 82095"/>
              <a:gd name="connsiteY86" fmla="*/ 81744 h 166039"/>
              <a:gd name="connsiteX87" fmla="*/ 16450 w 82095"/>
              <a:gd name="connsiteY87" fmla="*/ 79010 h 166039"/>
              <a:gd name="connsiteX88" fmla="*/ 15602 w 82095"/>
              <a:gd name="connsiteY88" fmla="*/ 76200 h 166039"/>
              <a:gd name="connsiteX89" fmla="*/ 15554 w 82095"/>
              <a:gd name="connsiteY89" fmla="*/ 71276 h 166039"/>
              <a:gd name="connsiteX90" fmla="*/ 15488 w 82095"/>
              <a:gd name="connsiteY90" fmla="*/ 65542 h 166039"/>
              <a:gd name="connsiteX91" fmla="*/ 15145 w 82095"/>
              <a:gd name="connsiteY91" fmla="*/ 64618 h 166039"/>
              <a:gd name="connsiteX92" fmla="*/ 11030 w 82095"/>
              <a:gd name="connsiteY92" fmla="*/ 61884 h 166039"/>
              <a:gd name="connsiteX93" fmla="*/ 5210 w 82095"/>
              <a:gd name="connsiteY93" fmla="*/ 58007 h 166039"/>
              <a:gd name="connsiteX94" fmla="*/ 771 w 82095"/>
              <a:gd name="connsiteY94" fmla="*/ 55054 h 166039"/>
              <a:gd name="connsiteX95" fmla="*/ 448 w 82095"/>
              <a:gd name="connsiteY95" fmla="*/ 54836 h 166039"/>
              <a:gd name="connsiteX96" fmla="*/ 0 w 82095"/>
              <a:gd name="connsiteY96" fmla="*/ 54112 h 166039"/>
              <a:gd name="connsiteX97" fmla="*/ 648 w 82095"/>
              <a:gd name="connsiteY97" fmla="*/ 45368 h 166039"/>
              <a:gd name="connsiteX98" fmla="*/ 1562 w 82095"/>
              <a:gd name="connsiteY98" fmla="*/ 44225 h 166039"/>
              <a:gd name="connsiteX99" fmla="*/ 2981 w 82095"/>
              <a:gd name="connsiteY99" fmla="*/ 40624 h 166039"/>
              <a:gd name="connsiteX100" fmla="*/ 3667 w 82095"/>
              <a:gd name="connsiteY100" fmla="*/ 37710 h 166039"/>
              <a:gd name="connsiteX101" fmla="*/ 4305 w 82095"/>
              <a:gd name="connsiteY101" fmla="*/ 37719 h 166039"/>
              <a:gd name="connsiteX102" fmla="*/ 5201 w 82095"/>
              <a:gd name="connsiteY102" fmla="*/ 36776 h 166039"/>
              <a:gd name="connsiteX103" fmla="*/ 5925 w 82095"/>
              <a:gd name="connsiteY103" fmla="*/ 35385 h 166039"/>
              <a:gd name="connsiteX104" fmla="*/ 6696 w 82095"/>
              <a:gd name="connsiteY104" fmla="*/ 35690 h 166039"/>
              <a:gd name="connsiteX105" fmla="*/ 7991 w 82095"/>
              <a:gd name="connsiteY105" fmla="*/ 35957 h 166039"/>
              <a:gd name="connsiteX106" fmla="*/ 8582 w 82095"/>
              <a:gd name="connsiteY106" fmla="*/ 35462 h 166039"/>
              <a:gd name="connsiteX107" fmla="*/ 8506 w 82095"/>
              <a:gd name="connsiteY107" fmla="*/ 34385 h 166039"/>
              <a:gd name="connsiteX108" fmla="*/ 8934 w 82095"/>
              <a:gd name="connsiteY108" fmla="*/ 33299 h 166039"/>
              <a:gd name="connsiteX109" fmla="*/ 9954 w 82095"/>
              <a:gd name="connsiteY109" fmla="*/ 32804 h 166039"/>
              <a:gd name="connsiteX110" fmla="*/ 10220 w 82095"/>
              <a:gd name="connsiteY110" fmla="*/ 31833 h 166039"/>
              <a:gd name="connsiteX111" fmla="*/ 10220 w 82095"/>
              <a:gd name="connsiteY111" fmla="*/ 30709 h 166039"/>
              <a:gd name="connsiteX112" fmla="*/ 11097 w 82095"/>
              <a:gd name="connsiteY112" fmla="*/ 30414 h 166039"/>
              <a:gd name="connsiteX113" fmla="*/ 12602 w 82095"/>
              <a:gd name="connsiteY113" fmla="*/ 30461 h 166039"/>
              <a:gd name="connsiteX114" fmla="*/ 13821 w 82095"/>
              <a:gd name="connsiteY114" fmla="*/ 30109 h 166039"/>
              <a:gd name="connsiteX115" fmla="*/ 14802 w 82095"/>
              <a:gd name="connsiteY115" fmla="*/ 29537 h 166039"/>
              <a:gd name="connsiteX116" fmla="*/ 16078 w 82095"/>
              <a:gd name="connsiteY116" fmla="*/ 27270 h 166039"/>
              <a:gd name="connsiteX117" fmla="*/ 16793 w 82095"/>
              <a:gd name="connsiteY117" fmla="*/ 26479 h 166039"/>
              <a:gd name="connsiteX118" fmla="*/ 17012 w 82095"/>
              <a:gd name="connsiteY118" fmla="*/ 25918 h 166039"/>
              <a:gd name="connsiteX119" fmla="*/ 17736 w 82095"/>
              <a:gd name="connsiteY119" fmla="*/ 25422 h 166039"/>
              <a:gd name="connsiteX120" fmla="*/ 19726 w 82095"/>
              <a:gd name="connsiteY120" fmla="*/ 25194 h 166039"/>
              <a:gd name="connsiteX121" fmla="*/ 21336 w 82095"/>
              <a:gd name="connsiteY121" fmla="*/ 25365 h 166039"/>
              <a:gd name="connsiteX122" fmla="*/ 22365 w 82095"/>
              <a:gd name="connsiteY122" fmla="*/ 26680 h 166039"/>
              <a:gd name="connsiteX123" fmla="*/ 29251 w 82095"/>
              <a:gd name="connsiteY123" fmla="*/ 25527 h 166039"/>
              <a:gd name="connsiteX124" fmla="*/ 32528 w 82095"/>
              <a:gd name="connsiteY124" fmla="*/ 26203 h 166039"/>
              <a:gd name="connsiteX125" fmla="*/ 39224 w 82095"/>
              <a:gd name="connsiteY125" fmla="*/ 20488 h 166039"/>
              <a:gd name="connsiteX126" fmla="*/ 40739 w 82095"/>
              <a:gd name="connsiteY126" fmla="*/ 18802 h 166039"/>
              <a:gd name="connsiteX127" fmla="*/ 42767 w 82095"/>
              <a:gd name="connsiteY127" fmla="*/ 14764 h 166039"/>
              <a:gd name="connsiteX128" fmla="*/ 43462 w 82095"/>
              <a:gd name="connsiteY128" fmla="*/ 13221 h 166039"/>
              <a:gd name="connsiteX129" fmla="*/ 44091 w 82095"/>
              <a:gd name="connsiteY129" fmla="*/ 10439 h 166039"/>
              <a:gd name="connsiteX130" fmla="*/ 42767 w 82095"/>
              <a:gd name="connsiteY130" fmla="*/ 5305 h 166039"/>
              <a:gd name="connsiteX131" fmla="*/ 42843 w 82095"/>
              <a:gd name="connsiteY131" fmla="*/ 4391 h 166039"/>
              <a:gd name="connsiteX132" fmla="*/ 45606 w 82095"/>
              <a:gd name="connsiteY132" fmla="*/ 3286 h 166039"/>
              <a:gd name="connsiteX133" fmla="*/ 49054 w 82095"/>
              <a:gd name="connsiteY133" fmla="*/ 2429 h 166039"/>
              <a:gd name="connsiteX134" fmla="*/ 50387 w 82095"/>
              <a:gd name="connsiteY134" fmla="*/ 2362 h 166039"/>
              <a:gd name="connsiteX135" fmla="*/ 51273 w 82095"/>
              <a:gd name="connsiteY135" fmla="*/ 1924 h 166039"/>
              <a:gd name="connsiteX136" fmla="*/ 52531 w 82095"/>
              <a:gd name="connsiteY136" fmla="*/ 810 h 166039"/>
              <a:gd name="connsiteX137" fmla="*/ 54578 w 82095"/>
              <a:gd name="connsiteY137" fmla="*/ 0 h 166039"/>
              <a:gd name="connsiteX138" fmla="*/ 55788 w 82095"/>
              <a:gd name="connsiteY138" fmla="*/ 267 h 166039"/>
              <a:gd name="connsiteX139" fmla="*/ 56531 w 82095"/>
              <a:gd name="connsiteY139" fmla="*/ 429 h 166039"/>
              <a:gd name="connsiteX140" fmla="*/ 63789 w 82095"/>
              <a:gd name="connsiteY140" fmla="*/ 7220 h 166039"/>
              <a:gd name="connsiteX141" fmla="*/ 66942 w 82095"/>
              <a:gd name="connsiteY141" fmla="*/ 10649 h 166039"/>
              <a:gd name="connsiteX142" fmla="*/ 67780 w 82095"/>
              <a:gd name="connsiteY142" fmla="*/ 12402 h 166039"/>
              <a:gd name="connsiteX143" fmla="*/ 69409 w 82095"/>
              <a:gd name="connsiteY143" fmla="*/ 13668 h 166039"/>
              <a:gd name="connsiteX144" fmla="*/ 71809 w 82095"/>
              <a:gd name="connsiteY144" fmla="*/ 14449 h 166039"/>
              <a:gd name="connsiteX145" fmla="*/ 74000 w 82095"/>
              <a:gd name="connsiteY145" fmla="*/ 16193 h 166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</a:cxnLst>
            <a:rect l="l" t="t" r="r" b="b"/>
            <a:pathLst>
              <a:path w="82095" h="166039">
                <a:moveTo>
                  <a:pt x="75705" y="18669"/>
                </a:moveTo>
                <a:lnTo>
                  <a:pt x="74600" y="20412"/>
                </a:lnTo>
                <a:lnTo>
                  <a:pt x="72904" y="24012"/>
                </a:lnTo>
                <a:lnTo>
                  <a:pt x="72828" y="26822"/>
                </a:lnTo>
                <a:lnTo>
                  <a:pt x="76867" y="32747"/>
                </a:lnTo>
                <a:lnTo>
                  <a:pt x="77333" y="33347"/>
                </a:lnTo>
                <a:lnTo>
                  <a:pt x="78372" y="34271"/>
                </a:lnTo>
                <a:lnTo>
                  <a:pt x="78934" y="35376"/>
                </a:lnTo>
                <a:lnTo>
                  <a:pt x="79420" y="38291"/>
                </a:lnTo>
                <a:lnTo>
                  <a:pt x="79696" y="41577"/>
                </a:lnTo>
                <a:lnTo>
                  <a:pt x="80020" y="43787"/>
                </a:lnTo>
                <a:lnTo>
                  <a:pt x="81972" y="46892"/>
                </a:lnTo>
                <a:lnTo>
                  <a:pt x="82096" y="48140"/>
                </a:lnTo>
                <a:lnTo>
                  <a:pt x="80743" y="52778"/>
                </a:lnTo>
                <a:lnTo>
                  <a:pt x="80420" y="53273"/>
                </a:lnTo>
                <a:lnTo>
                  <a:pt x="80067" y="53397"/>
                </a:lnTo>
                <a:lnTo>
                  <a:pt x="77972" y="52997"/>
                </a:lnTo>
                <a:lnTo>
                  <a:pt x="77076" y="53502"/>
                </a:lnTo>
                <a:lnTo>
                  <a:pt x="75933" y="55074"/>
                </a:lnTo>
                <a:lnTo>
                  <a:pt x="75238" y="56645"/>
                </a:lnTo>
                <a:lnTo>
                  <a:pt x="75200" y="57303"/>
                </a:lnTo>
                <a:lnTo>
                  <a:pt x="77057" y="60217"/>
                </a:lnTo>
                <a:lnTo>
                  <a:pt x="75886" y="64418"/>
                </a:lnTo>
                <a:lnTo>
                  <a:pt x="74686" y="67037"/>
                </a:lnTo>
                <a:lnTo>
                  <a:pt x="72533" y="68532"/>
                </a:lnTo>
                <a:lnTo>
                  <a:pt x="70609" y="68885"/>
                </a:lnTo>
                <a:lnTo>
                  <a:pt x="69266" y="69590"/>
                </a:lnTo>
                <a:lnTo>
                  <a:pt x="68485" y="70514"/>
                </a:lnTo>
                <a:lnTo>
                  <a:pt x="68599" y="73514"/>
                </a:lnTo>
                <a:lnTo>
                  <a:pt x="65761" y="76248"/>
                </a:lnTo>
                <a:lnTo>
                  <a:pt x="64189" y="78162"/>
                </a:lnTo>
                <a:lnTo>
                  <a:pt x="63427" y="79315"/>
                </a:lnTo>
                <a:lnTo>
                  <a:pt x="63751" y="82839"/>
                </a:lnTo>
                <a:lnTo>
                  <a:pt x="62741" y="86401"/>
                </a:lnTo>
                <a:lnTo>
                  <a:pt x="60988" y="89211"/>
                </a:lnTo>
                <a:lnTo>
                  <a:pt x="57064" y="89821"/>
                </a:lnTo>
                <a:lnTo>
                  <a:pt x="53769" y="90164"/>
                </a:lnTo>
                <a:lnTo>
                  <a:pt x="52645" y="97317"/>
                </a:lnTo>
                <a:lnTo>
                  <a:pt x="52702" y="101841"/>
                </a:lnTo>
                <a:lnTo>
                  <a:pt x="52397" y="106461"/>
                </a:lnTo>
                <a:lnTo>
                  <a:pt x="51854" y="108347"/>
                </a:lnTo>
                <a:lnTo>
                  <a:pt x="52083" y="110995"/>
                </a:lnTo>
                <a:lnTo>
                  <a:pt x="51835" y="116986"/>
                </a:lnTo>
                <a:lnTo>
                  <a:pt x="51397" y="121701"/>
                </a:lnTo>
                <a:lnTo>
                  <a:pt x="51978" y="122968"/>
                </a:lnTo>
                <a:lnTo>
                  <a:pt x="52311" y="125740"/>
                </a:lnTo>
                <a:lnTo>
                  <a:pt x="52292" y="128607"/>
                </a:lnTo>
                <a:lnTo>
                  <a:pt x="53130" y="130597"/>
                </a:lnTo>
                <a:lnTo>
                  <a:pt x="54045" y="132340"/>
                </a:lnTo>
                <a:lnTo>
                  <a:pt x="54016" y="133236"/>
                </a:lnTo>
                <a:lnTo>
                  <a:pt x="53530" y="133798"/>
                </a:lnTo>
                <a:lnTo>
                  <a:pt x="53121" y="134531"/>
                </a:lnTo>
                <a:lnTo>
                  <a:pt x="53121" y="141275"/>
                </a:lnTo>
                <a:lnTo>
                  <a:pt x="53292" y="143294"/>
                </a:lnTo>
                <a:lnTo>
                  <a:pt x="53045" y="144571"/>
                </a:lnTo>
                <a:lnTo>
                  <a:pt x="52340" y="145637"/>
                </a:lnTo>
                <a:lnTo>
                  <a:pt x="52616" y="149047"/>
                </a:lnTo>
                <a:lnTo>
                  <a:pt x="53188" y="151219"/>
                </a:lnTo>
                <a:lnTo>
                  <a:pt x="53759" y="152819"/>
                </a:lnTo>
                <a:lnTo>
                  <a:pt x="53207" y="154153"/>
                </a:lnTo>
                <a:lnTo>
                  <a:pt x="52721" y="155915"/>
                </a:lnTo>
                <a:lnTo>
                  <a:pt x="51988" y="160411"/>
                </a:lnTo>
                <a:lnTo>
                  <a:pt x="51940" y="161973"/>
                </a:lnTo>
                <a:lnTo>
                  <a:pt x="40729" y="163068"/>
                </a:lnTo>
                <a:lnTo>
                  <a:pt x="28194" y="164868"/>
                </a:lnTo>
                <a:lnTo>
                  <a:pt x="22965" y="166040"/>
                </a:lnTo>
                <a:lnTo>
                  <a:pt x="22660" y="165135"/>
                </a:lnTo>
                <a:lnTo>
                  <a:pt x="27118" y="163964"/>
                </a:lnTo>
                <a:lnTo>
                  <a:pt x="26194" y="160449"/>
                </a:lnTo>
                <a:lnTo>
                  <a:pt x="23413" y="156296"/>
                </a:lnTo>
                <a:lnTo>
                  <a:pt x="22327" y="155534"/>
                </a:lnTo>
                <a:lnTo>
                  <a:pt x="21765" y="153467"/>
                </a:lnTo>
                <a:lnTo>
                  <a:pt x="22441" y="152114"/>
                </a:lnTo>
                <a:lnTo>
                  <a:pt x="22117" y="151200"/>
                </a:lnTo>
                <a:lnTo>
                  <a:pt x="21888" y="148400"/>
                </a:lnTo>
                <a:lnTo>
                  <a:pt x="20517" y="145304"/>
                </a:lnTo>
                <a:lnTo>
                  <a:pt x="23022" y="145180"/>
                </a:lnTo>
                <a:lnTo>
                  <a:pt x="23022" y="135227"/>
                </a:lnTo>
                <a:lnTo>
                  <a:pt x="23022" y="125664"/>
                </a:lnTo>
                <a:lnTo>
                  <a:pt x="23022" y="117510"/>
                </a:lnTo>
                <a:lnTo>
                  <a:pt x="23022" y="111052"/>
                </a:lnTo>
                <a:lnTo>
                  <a:pt x="22536" y="103308"/>
                </a:lnTo>
                <a:lnTo>
                  <a:pt x="22470" y="97622"/>
                </a:lnTo>
                <a:lnTo>
                  <a:pt x="22365" y="90116"/>
                </a:lnTo>
                <a:lnTo>
                  <a:pt x="21460" y="87773"/>
                </a:lnTo>
                <a:lnTo>
                  <a:pt x="17669" y="83801"/>
                </a:lnTo>
                <a:lnTo>
                  <a:pt x="16631" y="81744"/>
                </a:lnTo>
                <a:lnTo>
                  <a:pt x="16450" y="79010"/>
                </a:lnTo>
                <a:lnTo>
                  <a:pt x="15602" y="76200"/>
                </a:lnTo>
                <a:lnTo>
                  <a:pt x="15554" y="71276"/>
                </a:lnTo>
                <a:lnTo>
                  <a:pt x="15488" y="65542"/>
                </a:lnTo>
                <a:lnTo>
                  <a:pt x="15145" y="64618"/>
                </a:lnTo>
                <a:lnTo>
                  <a:pt x="11030" y="61884"/>
                </a:lnTo>
                <a:lnTo>
                  <a:pt x="5210" y="58007"/>
                </a:lnTo>
                <a:lnTo>
                  <a:pt x="771" y="55054"/>
                </a:lnTo>
                <a:lnTo>
                  <a:pt x="448" y="54836"/>
                </a:lnTo>
                <a:lnTo>
                  <a:pt x="0" y="54112"/>
                </a:lnTo>
                <a:lnTo>
                  <a:pt x="648" y="45368"/>
                </a:lnTo>
                <a:lnTo>
                  <a:pt x="1562" y="44225"/>
                </a:lnTo>
                <a:lnTo>
                  <a:pt x="2981" y="40624"/>
                </a:lnTo>
                <a:lnTo>
                  <a:pt x="3667" y="37710"/>
                </a:lnTo>
                <a:lnTo>
                  <a:pt x="4305" y="37719"/>
                </a:lnTo>
                <a:lnTo>
                  <a:pt x="5201" y="36776"/>
                </a:lnTo>
                <a:lnTo>
                  <a:pt x="5925" y="35385"/>
                </a:lnTo>
                <a:lnTo>
                  <a:pt x="6696" y="35690"/>
                </a:lnTo>
                <a:lnTo>
                  <a:pt x="7991" y="35957"/>
                </a:lnTo>
                <a:lnTo>
                  <a:pt x="8582" y="35462"/>
                </a:lnTo>
                <a:lnTo>
                  <a:pt x="8506" y="34385"/>
                </a:lnTo>
                <a:lnTo>
                  <a:pt x="8934" y="33299"/>
                </a:lnTo>
                <a:lnTo>
                  <a:pt x="9954" y="32804"/>
                </a:lnTo>
                <a:lnTo>
                  <a:pt x="10220" y="31833"/>
                </a:lnTo>
                <a:lnTo>
                  <a:pt x="10220" y="30709"/>
                </a:lnTo>
                <a:lnTo>
                  <a:pt x="11097" y="30414"/>
                </a:lnTo>
                <a:lnTo>
                  <a:pt x="12602" y="30461"/>
                </a:lnTo>
                <a:lnTo>
                  <a:pt x="13821" y="30109"/>
                </a:lnTo>
                <a:lnTo>
                  <a:pt x="14802" y="29537"/>
                </a:lnTo>
                <a:lnTo>
                  <a:pt x="16078" y="27270"/>
                </a:lnTo>
                <a:lnTo>
                  <a:pt x="16793" y="26479"/>
                </a:lnTo>
                <a:lnTo>
                  <a:pt x="17012" y="25918"/>
                </a:lnTo>
                <a:lnTo>
                  <a:pt x="17736" y="25422"/>
                </a:lnTo>
                <a:lnTo>
                  <a:pt x="19726" y="25194"/>
                </a:lnTo>
                <a:lnTo>
                  <a:pt x="21336" y="25365"/>
                </a:lnTo>
                <a:lnTo>
                  <a:pt x="22365" y="26680"/>
                </a:lnTo>
                <a:lnTo>
                  <a:pt x="29251" y="25527"/>
                </a:lnTo>
                <a:lnTo>
                  <a:pt x="32528" y="26203"/>
                </a:lnTo>
                <a:lnTo>
                  <a:pt x="39224" y="20488"/>
                </a:lnTo>
                <a:lnTo>
                  <a:pt x="40739" y="18802"/>
                </a:lnTo>
                <a:lnTo>
                  <a:pt x="42767" y="14764"/>
                </a:lnTo>
                <a:lnTo>
                  <a:pt x="43462" y="13221"/>
                </a:lnTo>
                <a:lnTo>
                  <a:pt x="44091" y="10439"/>
                </a:lnTo>
                <a:lnTo>
                  <a:pt x="42767" y="5305"/>
                </a:lnTo>
                <a:lnTo>
                  <a:pt x="42843" y="4391"/>
                </a:lnTo>
                <a:lnTo>
                  <a:pt x="45606" y="3286"/>
                </a:lnTo>
                <a:lnTo>
                  <a:pt x="49054" y="2429"/>
                </a:lnTo>
                <a:lnTo>
                  <a:pt x="50387" y="2362"/>
                </a:lnTo>
                <a:lnTo>
                  <a:pt x="51273" y="1924"/>
                </a:lnTo>
                <a:lnTo>
                  <a:pt x="52531" y="810"/>
                </a:lnTo>
                <a:lnTo>
                  <a:pt x="54578" y="0"/>
                </a:lnTo>
                <a:lnTo>
                  <a:pt x="55788" y="267"/>
                </a:lnTo>
                <a:lnTo>
                  <a:pt x="56531" y="429"/>
                </a:lnTo>
                <a:lnTo>
                  <a:pt x="63789" y="7220"/>
                </a:lnTo>
                <a:lnTo>
                  <a:pt x="66942" y="10649"/>
                </a:lnTo>
                <a:lnTo>
                  <a:pt x="67780" y="12402"/>
                </a:lnTo>
                <a:lnTo>
                  <a:pt x="69409" y="13668"/>
                </a:lnTo>
                <a:lnTo>
                  <a:pt x="71809" y="14449"/>
                </a:lnTo>
                <a:lnTo>
                  <a:pt x="74000" y="161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78A9730C-C7C4-31ED-5560-53E6D9301980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171 w 2028"/>
              <a:gd name="connsiteY0" fmla="*/ 1286 h 1314"/>
              <a:gd name="connsiteX1" fmla="*/ 762 w 2028"/>
              <a:gd name="connsiteY1" fmla="*/ 1314 h 1314"/>
              <a:gd name="connsiteX2" fmla="*/ 448 w 2028"/>
              <a:gd name="connsiteY2" fmla="*/ 1086 h 1314"/>
              <a:gd name="connsiteX3" fmla="*/ 162 w 2028"/>
              <a:gd name="connsiteY3" fmla="*/ 667 h 1314"/>
              <a:gd name="connsiteX4" fmla="*/ 0 w 2028"/>
              <a:gd name="connsiteY4" fmla="*/ 248 h 1314"/>
              <a:gd name="connsiteX5" fmla="*/ 38 w 2028"/>
              <a:gd name="connsiteY5" fmla="*/ 0 h 1314"/>
              <a:gd name="connsiteX6" fmla="*/ 276 w 2028"/>
              <a:gd name="connsiteY6" fmla="*/ 114 h 1314"/>
              <a:gd name="connsiteX7" fmla="*/ 2029 w 2028"/>
              <a:gd name="connsiteY7" fmla="*/ 381 h 1314"/>
              <a:gd name="connsiteX8" fmla="*/ 1838 w 2028"/>
              <a:gd name="connsiteY8" fmla="*/ 695 h 1314"/>
              <a:gd name="connsiteX9" fmla="*/ 1533 w 2028"/>
              <a:gd name="connsiteY9" fmla="*/ 1029 h 1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28" h="1314">
                <a:moveTo>
                  <a:pt x="1171" y="1286"/>
                </a:moveTo>
                <a:lnTo>
                  <a:pt x="762" y="1314"/>
                </a:lnTo>
                <a:lnTo>
                  <a:pt x="448" y="1086"/>
                </a:lnTo>
                <a:lnTo>
                  <a:pt x="162" y="667"/>
                </a:lnTo>
                <a:lnTo>
                  <a:pt x="0" y="248"/>
                </a:lnTo>
                <a:lnTo>
                  <a:pt x="38" y="0"/>
                </a:lnTo>
                <a:lnTo>
                  <a:pt x="276" y="114"/>
                </a:lnTo>
                <a:lnTo>
                  <a:pt x="2029" y="381"/>
                </a:lnTo>
                <a:lnTo>
                  <a:pt x="1838" y="695"/>
                </a:lnTo>
                <a:lnTo>
                  <a:pt x="1533" y="10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7DF9544-C50E-6A34-630C-21E4D34B0B4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5746 w 33756"/>
              <a:gd name="connsiteY0" fmla="*/ 3305 h 26622"/>
              <a:gd name="connsiteX1" fmla="*/ 23565 w 33756"/>
              <a:gd name="connsiteY1" fmla="*/ 4467 h 26622"/>
              <a:gd name="connsiteX2" fmla="*/ 21413 w 33756"/>
              <a:gd name="connsiteY2" fmla="*/ 5915 h 26622"/>
              <a:gd name="connsiteX3" fmla="*/ 19260 w 33756"/>
              <a:gd name="connsiteY3" fmla="*/ 7163 h 26622"/>
              <a:gd name="connsiteX4" fmla="*/ 18259 w 33756"/>
              <a:gd name="connsiteY4" fmla="*/ 8144 h 26622"/>
              <a:gd name="connsiteX5" fmla="*/ 18612 w 33756"/>
              <a:gd name="connsiteY5" fmla="*/ 9515 h 26622"/>
              <a:gd name="connsiteX6" fmla="*/ 19136 w 33756"/>
              <a:gd name="connsiteY6" fmla="*/ 12535 h 26622"/>
              <a:gd name="connsiteX7" fmla="*/ 19421 w 33756"/>
              <a:gd name="connsiteY7" fmla="*/ 14906 h 26622"/>
              <a:gd name="connsiteX8" fmla="*/ 20174 w 33756"/>
              <a:gd name="connsiteY8" fmla="*/ 15849 h 26622"/>
              <a:gd name="connsiteX9" fmla="*/ 20764 w 33756"/>
              <a:gd name="connsiteY9" fmla="*/ 16793 h 26622"/>
              <a:gd name="connsiteX10" fmla="*/ 20527 w 33756"/>
              <a:gd name="connsiteY10" fmla="*/ 17821 h 26622"/>
              <a:gd name="connsiteX11" fmla="*/ 19250 w 33756"/>
              <a:gd name="connsiteY11" fmla="*/ 19783 h 26622"/>
              <a:gd name="connsiteX12" fmla="*/ 19974 w 33756"/>
              <a:gd name="connsiteY12" fmla="*/ 20164 h 26622"/>
              <a:gd name="connsiteX13" fmla="*/ 19050 w 33756"/>
              <a:gd name="connsiteY13" fmla="*/ 22765 h 26622"/>
              <a:gd name="connsiteX14" fmla="*/ 17679 w 33756"/>
              <a:gd name="connsiteY14" fmla="*/ 24689 h 26622"/>
              <a:gd name="connsiteX15" fmla="*/ 15783 w 33756"/>
              <a:gd name="connsiteY15" fmla="*/ 26260 h 26622"/>
              <a:gd name="connsiteX16" fmla="*/ 14564 w 33756"/>
              <a:gd name="connsiteY16" fmla="*/ 26622 h 26622"/>
              <a:gd name="connsiteX17" fmla="*/ 13583 w 33756"/>
              <a:gd name="connsiteY17" fmla="*/ 25955 h 26622"/>
              <a:gd name="connsiteX18" fmla="*/ 11982 w 33756"/>
              <a:gd name="connsiteY18" fmla="*/ 24231 h 26622"/>
              <a:gd name="connsiteX19" fmla="*/ 10239 w 33756"/>
              <a:gd name="connsiteY19" fmla="*/ 21841 h 26622"/>
              <a:gd name="connsiteX20" fmla="*/ 9430 w 33756"/>
              <a:gd name="connsiteY20" fmla="*/ 20450 h 26622"/>
              <a:gd name="connsiteX21" fmla="*/ 6925 w 33756"/>
              <a:gd name="connsiteY21" fmla="*/ 20260 h 26622"/>
              <a:gd name="connsiteX22" fmla="*/ 6029 w 33756"/>
              <a:gd name="connsiteY22" fmla="*/ 19155 h 26622"/>
              <a:gd name="connsiteX23" fmla="*/ 5972 w 33756"/>
              <a:gd name="connsiteY23" fmla="*/ 17802 h 26622"/>
              <a:gd name="connsiteX24" fmla="*/ 5268 w 33756"/>
              <a:gd name="connsiteY24" fmla="*/ 16221 h 26622"/>
              <a:gd name="connsiteX25" fmla="*/ 4277 w 33756"/>
              <a:gd name="connsiteY25" fmla="*/ 14526 h 26622"/>
              <a:gd name="connsiteX26" fmla="*/ 2810 w 33756"/>
              <a:gd name="connsiteY26" fmla="*/ 13211 h 26622"/>
              <a:gd name="connsiteX27" fmla="*/ 838 w 33756"/>
              <a:gd name="connsiteY27" fmla="*/ 12192 h 26622"/>
              <a:gd name="connsiteX28" fmla="*/ 0 w 33756"/>
              <a:gd name="connsiteY28" fmla="*/ 11458 h 26622"/>
              <a:gd name="connsiteX29" fmla="*/ 3048 w 33756"/>
              <a:gd name="connsiteY29" fmla="*/ 11506 h 26622"/>
              <a:gd name="connsiteX30" fmla="*/ 6296 w 33756"/>
              <a:gd name="connsiteY30" fmla="*/ 11078 h 26622"/>
              <a:gd name="connsiteX31" fmla="*/ 9640 w 33756"/>
              <a:gd name="connsiteY31" fmla="*/ 9658 h 26622"/>
              <a:gd name="connsiteX32" fmla="*/ 12859 w 33756"/>
              <a:gd name="connsiteY32" fmla="*/ 7944 h 26622"/>
              <a:gd name="connsiteX33" fmla="*/ 15564 w 33756"/>
              <a:gd name="connsiteY33" fmla="*/ 5982 h 26622"/>
              <a:gd name="connsiteX34" fmla="*/ 18107 w 33756"/>
              <a:gd name="connsiteY34" fmla="*/ 3772 h 26622"/>
              <a:gd name="connsiteX35" fmla="*/ 20764 w 33756"/>
              <a:gd name="connsiteY35" fmla="*/ 2029 h 26622"/>
              <a:gd name="connsiteX36" fmla="*/ 24908 w 33756"/>
              <a:gd name="connsiteY36" fmla="*/ 0 h 26622"/>
              <a:gd name="connsiteX37" fmla="*/ 26299 w 33756"/>
              <a:gd name="connsiteY37" fmla="*/ 162 h 26622"/>
              <a:gd name="connsiteX38" fmla="*/ 26289 w 33756"/>
              <a:gd name="connsiteY38" fmla="*/ 1600 h 26622"/>
              <a:gd name="connsiteX39" fmla="*/ 25746 w 33756"/>
              <a:gd name="connsiteY39" fmla="*/ 3305 h 26622"/>
              <a:gd name="connsiteX40" fmla="*/ 25746 w 33756"/>
              <a:gd name="connsiteY40" fmla="*/ 3305 h 26622"/>
              <a:gd name="connsiteX41" fmla="*/ 28775 w 33756"/>
              <a:gd name="connsiteY41" fmla="*/ 3305 h 26622"/>
              <a:gd name="connsiteX42" fmla="*/ 29528 w 33756"/>
              <a:gd name="connsiteY42" fmla="*/ 4181 h 26622"/>
              <a:gd name="connsiteX43" fmla="*/ 31118 w 33756"/>
              <a:gd name="connsiteY43" fmla="*/ 7277 h 26622"/>
              <a:gd name="connsiteX44" fmla="*/ 32157 w 33756"/>
              <a:gd name="connsiteY44" fmla="*/ 10382 h 26622"/>
              <a:gd name="connsiteX45" fmla="*/ 32490 w 33756"/>
              <a:gd name="connsiteY45" fmla="*/ 15116 h 26622"/>
              <a:gd name="connsiteX46" fmla="*/ 33757 w 33756"/>
              <a:gd name="connsiteY46" fmla="*/ 17126 h 26622"/>
              <a:gd name="connsiteX47" fmla="*/ 33557 w 33756"/>
              <a:gd name="connsiteY47" fmla="*/ 17535 h 26622"/>
              <a:gd name="connsiteX48" fmla="*/ 32795 w 33756"/>
              <a:gd name="connsiteY48" fmla="*/ 17878 h 26622"/>
              <a:gd name="connsiteX49" fmla="*/ 31614 w 33756"/>
              <a:gd name="connsiteY49" fmla="*/ 18021 h 26622"/>
              <a:gd name="connsiteX50" fmla="*/ 29576 w 33756"/>
              <a:gd name="connsiteY50" fmla="*/ 17564 h 26622"/>
              <a:gd name="connsiteX51" fmla="*/ 27880 w 33756"/>
              <a:gd name="connsiteY51" fmla="*/ 16869 h 26622"/>
              <a:gd name="connsiteX52" fmla="*/ 26394 w 33756"/>
              <a:gd name="connsiteY52" fmla="*/ 11744 h 26622"/>
              <a:gd name="connsiteX53" fmla="*/ 25737 w 33756"/>
              <a:gd name="connsiteY53" fmla="*/ 8849 h 26622"/>
              <a:gd name="connsiteX54" fmla="*/ 25794 w 33756"/>
              <a:gd name="connsiteY54" fmla="*/ 5391 h 26622"/>
              <a:gd name="connsiteX55" fmla="*/ 25746 w 33756"/>
              <a:gd name="connsiteY55" fmla="*/ 3305 h 26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3756" h="26622">
                <a:moveTo>
                  <a:pt x="25746" y="3305"/>
                </a:moveTo>
                <a:lnTo>
                  <a:pt x="23565" y="4467"/>
                </a:lnTo>
                <a:lnTo>
                  <a:pt x="21413" y="5915"/>
                </a:lnTo>
                <a:lnTo>
                  <a:pt x="19260" y="7163"/>
                </a:lnTo>
                <a:lnTo>
                  <a:pt x="18259" y="8144"/>
                </a:lnTo>
                <a:lnTo>
                  <a:pt x="18612" y="9515"/>
                </a:lnTo>
                <a:lnTo>
                  <a:pt x="19136" y="12535"/>
                </a:lnTo>
                <a:lnTo>
                  <a:pt x="19421" y="14906"/>
                </a:lnTo>
                <a:lnTo>
                  <a:pt x="20174" y="15849"/>
                </a:lnTo>
                <a:lnTo>
                  <a:pt x="20764" y="16793"/>
                </a:lnTo>
                <a:lnTo>
                  <a:pt x="20527" y="17821"/>
                </a:lnTo>
                <a:lnTo>
                  <a:pt x="19250" y="19783"/>
                </a:lnTo>
                <a:lnTo>
                  <a:pt x="19974" y="20164"/>
                </a:lnTo>
                <a:lnTo>
                  <a:pt x="19050" y="22765"/>
                </a:lnTo>
                <a:lnTo>
                  <a:pt x="17679" y="24689"/>
                </a:lnTo>
                <a:lnTo>
                  <a:pt x="15783" y="26260"/>
                </a:lnTo>
                <a:lnTo>
                  <a:pt x="14564" y="26622"/>
                </a:lnTo>
                <a:lnTo>
                  <a:pt x="13583" y="25955"/>
                </a:lnTo>
                <a:lnTo>
                  <a:pt x="11982" y="24231"/>
                </a:lnTo>
                <a:lnTo>
                  <a:pt x="10239" y="21841"/>
                </a:lnTo>
                <a:lnTo>
                  <a:pt x="9430" y="20450"/>
                </a:lnTo>
                <a:lnTo>
                  <a:pt x="6925" y="20260"/>
                </a:lnTo>
                <a:lnTo>
                  <a:pt x="6029" y="19155"/>
                </a:lnTo>
                <a:lnTo>
                  <a:pt x="5972" y="17802"/>
                </a:lnTo>
                <a:lnTo>
                  <a:pt x="5268" y="16221"/>
                </a:lnTo>
                <a:lnTo>
                  <a:pt x="4277" y="14526"/>
                </a:lnTo>
                <a:lnTo>
                  <a:pt x="2810" y="13211"/>
                </a:lnTo>
                <a:lnTo>
                  <a:pt x="838" y="12192"/>
                </a:lnTo>
                <a:lnTo>
                  <a:pt x="0" y="11458"/>
                </a:lnTo>
                <a:lnTo>
                  <a:pt x="3048" y="11506"/>
                </a:lnTo>
                <a:lnTo>
                  <a:pt x="6296" y="11078"/>
                </a:lnTo>
                <a:lnTo>
                  <a:pt x="9640" y="9658"/>
                </a:lnTo>
                <a:lnTo>
                  <a:pt x="12859" y="7944"/>
                </a:lnTo>
                <a:lnTo>
                  <a:pt x="15564" y="5982"/>
                </a:lnTo>
                <a:lnTo>
                  <a:pt x="18107" y="3772"/>
                </a:lnTo>
                <a:lnTo>
                  <a:pt x="20764" y="2029"/>
                </a:lnTo>
                <a:lnTo>
                  <a:pt x="24908" y="0"/>
                </a:lnTo>
                <a:lnTo>
                  <a:pt x="26299" y="162"/>
                </a:lnTo>
                <a:lnTo>
                  <a:pt x="26289" y="1600"/>
                </a:lnTo>
                <a:lnTo>
                  <a:pt x="25746" y="3305"/>
                </a:lnTo>
                <a:close/>
                <a:moveTo>
                  <a:pt x="25746" y="3305"/>
                </a:moveTo>
                <a:lnTo>
                  <a:pt x="28775" y="3305"/>
                </a:lnTo>
                <a:lnTo>
                  <a:pt x="29528" y="4181"/>
                </a:lnTo>
                <a:lnTo>
                  <a:pt x="31118" y="7277"/>
                </a:lnTo>
                <a:lnTo>
                  <a:pt x="32157" y="10382"/>
                </a:lnTo>
                <a:lnTo>
                  <a:pt x="32490" y="15116"/>
                </a:lnTo>
                <a:lnTo>
                  <a:pt x="33757" y="17126"/>
                </a:lnTo>
                <a:lnTo>
                  <a:pt x="33557" y="17535"/>
                </a:lnTo>
                <a:lnTo>
                  <a:pt x="32795" y="17878"/>
                </a:lnTo>
                <a:lnTo>
                  <a:pt x="31614" y="18021"/>
                </a:lnTo>
                <a:lnTo>
                  <a:pt x="29576" y="17564"/>
                </a:lnTo>
                <a:lnTo>
                  <a:pt x="27880" y="16869"/>
                </a:lnTo>
                <a:lnTo>
                  <a:pt x="26394" y="11744"/>
                </a:lnTo>
                <a:lnTo>
                  <a:pt x="25737" y="8849"/>
                </a:lnTo>
                <a:lnTo>
                  <a:pt x="25794" y="5391"/>
                </a:lnTo>
                <a:lnTo>
                  <a:pt x="25746" y="33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1EF7AA13-71E2-428D-7E94-909109207B95}"/>
              </a:ext>
            </a:extLst>
          </p:cNvPr>
          <p:cNvSpPr/>
          <p:nvPr/>
        </p:nvSpPr>
        <p:spPr>
          <a:xfrm>
            <a:off x="5872480" y="3312160"/>
            <a:ext cx="65302" cy="3467"/>
          </a:xfrm>
          <a:custGeom>
            <a:avLst/>
            <a:gdLst>
              <a:gd name="connsiteX0" fmla="*/ 307038 w 324792"/>
              <a:gd name="connsiteY0" fmla="*/ 287884 h 365798"/>
              <a:gd name="connsiteX1" fmla="*/ 307572 w 324792"/>
              <a:gd name="connsiteY1" fmla="*/ 283188 h 365798"/>
              <a:gd name="connsiteX2" fmla="*/ 307029 w 324792"/>
              <a:gd name="connsiteY2" fmla="*/ 279121 h 365798"/>
              <a:gd name="connsiteX3" fmla="*/ 306486 w 324792"/>
              <a:gd name="connsiteY3" fmla="*/ 278073 h 365798"/>
              <a:gd name="connsiteX4" fmla="*/ 298628 w 324792"/>
              <a:gd name="connsiteY4" fmla="*/ 273235 h 365798"/>
              <a:gd name="connsiteX5" fmla="*/ 291494 w 324792"/>
              <a:gd name="connsiteY5" fmla="*/ 268834 h 365798"/>
              <a:gd name="connsiteX6" fmla="*/ 282159 w 324792"/>
              <a:gd name="connsiteY6" fmla="*/ 263080 h 365798"/>
              <a:gd name="connsiteX7" fmla="*/ 270119 w 324792"/>
              <a:gd name="connsiteY7" fmla="*/ 263243 h 365798"/>
              <a:gd name="connsiteX8" fmla="*/ 257651 w 324792"/>
              <a:gd name="connsiteY8" fmla="*/ 263404 h 365798"/>
              <a:gd name="connsiteX9" fmla="*/ 245773 w 324792"/>
              <a:gd name="connsiteY9" fmla="*/ 265976 h 365798"/>
              <a:gd name="connsiteX10" fmla="*/ 234086 w 324792"/>
              <a:gd name="connsiteY10" fmla="*/ 268500 h 365798"/>
              <a:gd name="connsiteX11" fmla="*/ 228543 w 324792"/>
              <a:gd name="connsiteY11" fmla="*/ 269700 h 365798"/>
              <a:gd name="connsiteX12" fmla="*/ 217427 w 324792"/>
              <a:gd name="connsiteY12" fmla="*/ 272101 h 365798"/>
              <a:gd name="connsiteX13" fmla="*/ 210883 w 324792"/>
              <a:gd name="connsiteY13" fmla="*/ 273205 h 365798"/>
              <a:gd name="connsiteX14" fmla="*/ 209169 w 324792"/>
              <a:gd name="connsiteY14" fmla="*/ 277835 h 365798"/>
              <a:gd name="connsiteX15" fmla="*/ 206607 w 324792"/>
              <a:gd name="connsiteY15" fmla="*/ 284788 h 365798"/>
              <a:gd name="connsiteX16" fmla="*/ 204063 w 324792"/>
              <a:gd name="connsiteY16" fmla="*/ 288855 h 365798"/>
              <a:gd name="connsiteX17" fmla="*/ 201130 w 324792"/>
              <a:gd name="connsiteY17" fmla="*/ 293132 h 365798"/>
              <a:gd name="connsiteX18" fmla="*/ 196996 w 324792"/>
              <a:gd name="connsiteY18" fmla="*/ 299161 h 365798"/>
              <a:gd name="connsiteX19" fmla="*/ 196987 w 324792"/>
              <a:gd name="connsiteY19" fmla="*/ 306496 h 365798"/>
              <a:gd name="connsiteX20" fmla="*/ 196987 w 324792"/>
              <a:gd name="connsiteY20" fmla="*/ 313477 h 365798"/>
              <a:gd name="connsiteX21" fmla="*/ 194081 w 324792"/>
              <a:gd name="connsiteY21" fmla="*/ 323336 h 365798"/>
              <a:gd name="connsiteX22" fmla="*/ 191605 w 324792"/>
              <a:gd name="connsiteY22" fmla="*/ 331718 h 365798"/>
              <a:gd name="connsiteX23" fmla="*/ 189224 w 324792"/>
              <a:gd name="connsiteY23" fmla="*/ 339833 h 365798"/>
              <a:gd name="connsiteX24" fmla="*/ 187585 w 324792"/>
              <a:gd name="connsiteY24" fmla="*/ 345443 h 365798"/>
              <a:gd name="connsiteX25" fmla="*/ 186976 w 324792"/>
              <a:gd name="connsiteY25" fmla="*/ 346872 h 365798"/>
              <a:gd name="connsiteX26" fmla="*/ 186595 w 324792"/>
              <a:gd name="connsiteY26" fmla="*/ 346415 h 365798"/>
              <a:gd name="connsiteX27" fmla="*/ 184480 w 324792"/>
              <a:gd name="connsiteY27" fmla="*/ 344738 h 365798"/>
              <a:gd name="connsiteX28" fmla="*/ 182594 w 324792"/>
              <a:gd name="connsiteY28" fmla="*/ 341576 h 365798"/>
              <a:gd name="connsiteX29" fmla="*/ 182080 w 324792"/>
              <a:gd name="connsiteY29" fmla="*/ 340138 h 365798"/>
              <a:gd name="connsiteX30" fmla="*/ 181842 w 324792"/>
              <a:gd name="connsiteY30" fmla="*/ 340081 h 365798"/>
              <a:gd name="connsiteX31" fmla="*/ 170507 w 324792"/>
              <a:gd name="connsiteY31" fmla="*/ 340176 h 365798"/>
              <a:gd name="connsiteX32" fmla="*/ 159601 w 324792"/>
              <a:gd name="connsiteY32" fmla="*/ 340281 h 365798"/>
              <a:gd name="connsiteX33" fmla="*/ 158486 w 324792"/>
              <a:gd name="connsiteY33" fmla="*/ 340947 h 365798"/>
              <a:gd name="connsiteX34" fmla="*/ 156915 w 324792"/>
              <a:gd name="connsiteY34" fmla="*/ 340938 h 365798"/>
              <a:gd name="connsiteX35" fmla="*/ 155762 w 324792"/>
              <a:gd name="connsiteY35" fmla="*/ 340319 h 365798"/>
              <a:gd name="connsiteX36" fmla="*/ 154638 w 324792"/>
              <a:gd name="connsiteY36" fmla="*/ 340366 h 365798"/>
              <a:gd name="connsiteX37" fmla="*/ 153010 w 324792"/>
              <a:gd name="connsiteY37" fmla="*/ 340976 h 365798"/>
              <a:gd name="connsiteX38" fmla="*/ 151552 w 324792"/>
              <a:gd name="connsiteY38" fmla="*/ 342243 h 365798"/>
              <a:gd name="connsiteX39" fmla="*/ 147390 w 324792"/>
              <a:gd name="connsiteY39" fmla="*/ 350663 h 365798"/>
              <a:gd name="connsiteX40" fmla="*/ 145332 w 324792"/>
              <a:gd name="connsiteY40" fmla="*/ 354263 h 365798"/>
              <a:gd name="connsiteX41" fmla="*/ 143799 w 324792"/>
              <a:gd name="connsiteY41" fmla="*/ 357492 h 365798"/>
              <a:gd name="connsiteX42" fmla="*/ 142684 w 324792"/>
              <a:gd name="connsiteY42" fmla="*/ 363027 h 365798"/>
              <a:gd name="connsiteX43" fmla="*/ 142218 w 324792"/>
              <a:gd name="connsiteY43" fmla="*/ 363950 h 365798"/>
              <a:gd name="connsiteX44" fmla="*/ 140922 w 324792"/>
              <a:gd name="connsiteY44" fmla="*/ 362036 h 365798"/>
              <a:gd name="connsiteX45" fmla="*/ 139008 w 324792"/>
              <a:gd name="connsiteY45" fmla="*/ 356978 h 365798"/>
              <a:gd name="connsiteX46" fmla="*/ 138151 w 324792"/>
              <a:gd name="connsiteY46" fmla="*/ 354092 h 365798"/>
              <a:gd name="connsiteX47" fmla="*/ 136922 w 324792"/>
              <a:gd name="connsiteY47" fmla="*/ 350825 h 365798"/>
              <a:gd name="connsiteX48" fmla="*/ 134731 w 324792"/>
              <a:gd name="connsiteY48" fmla="*/ 346720 h 365798"/>
              <a:gd name="connsiteX49" fmla="*/ 132207 w 324792"/>
              <a:gd name="connsiteY49" fmla="*/ 345481 h 365798"/>
              <a:gd name="connsiteX50" fmla="*/ 130635 w 324792"/>
              <a:gd name="connsiteY50" fmla="*/ 345072 h 365798"/>
              <a:gd name="connsiteX51" fmla="*/ 128378 w 324792"/>
              <a:gd name="connsiteY51" fmla="*/ 344291 h 365798"/>
              <a:gd name="connsiteX52" fmla="*/ 124387 w 324792"/>
              <a:gd name="connsiteY52" fmla="*/ 343310 h 365798"/>
              <a:gd name="connsiteX53" fmla="*/ 122644 w 324792"/>
              <a:gd name="connsiteY53" fmla="*/ 343110 h 365798"/>
              <a:gd name="connsiteX54" fmla="*/ 111223 w 324792"/>
              <a:gd name="connsiteY54" fmla="*/ 342976 h 365798"/>
              <a:gd name="connsiteX55" fmla="*/ 110319 w 324792"/>
              <a:gd name="connsiteY55" fmla="*/ 342872 h 365798"/>
              <a:gd name="connsiteX56" fmla="*/ 105842 w 324792"/>
              <a:gd name="connsiteY56" fmla="*/ 343319 h 365798"/>
              <a:gd name="connsiteX57" fmla="*/ 103575 w 324792"/>
              <a:gd name="connsiteY57" fmla="*/ 343015 h 365798"/>
              <a:gd name="connsiteX58" fmla="*/ 101194 w 324792"/>
              <a:gd name="connsiteY58" fmla="*/ 340729 h 365798"/>
              <a:gd name="connsiteX59" fmla="*/ 95888 w 324792"/>
              <a:gd name="connsiteY59" fmla="*/ 336709 h 365798"/>
              <a:gd name="connsiteX60" fmla="*/ 94821 w 324792"/>
              <a:gd name="connsiteY60" fmla="*/ 335432 h 365798"/>
              <a:gd name="connsiteX61" fmla="*/ 92783 w 324792"/>
              <a:gd name="connsiteY61" fmla="*/ 334594 h 365798"/>
              <a:gd name="connsiteX62" fmla="*/ 91573 w 324792"/>
              <a:gd name="connsiteY62" fmla="*/ 334509 h 365798"/>
              <a:gd name="connsiteX63" fmla="*/ 90830 w 324792"/>
              <a:gd name="connsiteY63" fmla="*/ 335299 h 365798"/>
              <a:gd name="connsiteX64" fmla="*/ 89916 w 324792"/>
              <a:gd name="connsiteY64" fmla="*/ 338652 h 365798"/>
              <a:gd name="connsiteX65" fmla="*/ 88830 w 324792"/>
              <a:gd name="connsiteY65" fmla="*/ 341681 h 365798"/>
              <a:gd name="connsiteX66" fmla="*/ 87697 w 324792"/>
              <a:gd name="connsiteY66" fmla="*/ 343424 h 365798"/>
              <a:gd name="connsiteX67" fmla="*/ 83906 w 324792"/>
              <a:gd name="connsiteY67" fmla="*/ 344710 h 365798"/>
              <a:gd name="connsiteX68" fmla="*/ 80372 w 324792"/>
              <a:gd name="connsiteY68" fmla="*/ 346053 h 365798"/>
              <a:gd name="connsiteX69" fmla="*/ 78429 w 324792"/>
              <a:gd name="connsiteY69" fmla="*/ 346367 h 365798"/>
              <a:gd name="connsiteX70" fmla="*/ 77391 w 324792"/>
              <a:gd name="connsiteY70" fmla="*/ 347882 h 365798"/>
              <a:gd name="connsiteX71" fmla="*/ 76933 w 324792"/>
              <a:gd name="connsiteY71" fmla="*/ 350006 h 365798"/>
              <a:gd name="connsiteX72" fmla="*/ 76067 w 324792"/>
              <a:gd name="connsiteY72" fmla="*/ 351920 h 365798"/>
              <a:gd name="connsiteX73" fmla="*/ 70961 w 324792"/>
              <a:gd name="connsiteY73" fmla="*/ 354806 h 365798"/>
              <a:gd name="connsiteX74" fmla="*/ 69828 w 324792"/>
              <a:gd name="connsiteY74" fmla="*/ 356016 h 365798"/>
              <a:gd name="connsiteX75" fmla="*/ 69237 w 324792"/>
              <a:gd name="connsiteY75" fmla="*/ 358864 h 365798"/>
              <a:gd name="connsiteX76" fmla="*/ 66389 w 324792"/>
              <a:gd name="connsiteY76" fmla="*/ 362398 h 365798"/>
              <a:gd name="connsiteX77" fmla="*/ 65513 w 324792"/>
              <a:gd name="connsiteY77" fmla="*/ 363779 h 365798"/>
              <a:gd name="connsiteX78" fmla="*/ 61036 w 324792"/>
              <a:gd name="connsiteY78" fmla="*/ 364750 h 365798"/>
              <a:gd name="connsiteX79" fmla="*/ 55216 w 324792"/>
              <a:gd name="connsiteY79" fmla="*/ 365798 h 365798"/>
              <a:gd name="connsiteX80" fmla="*/ 51816 w 324792"/>
              <a:gd name="connsiteY80" fmla="*/ 365732 h 365798"/>
              <a:gd name="connsiteX81" fmla="*/ 49492 w 324792"/>
              <a:gd name="connsiteY81" fmla="*/ 365455 h 365798"/>
              <a:gd name="connsiteX82" fmla="*/ 48787 w 324792"/>
              <a:gd name="connsiteY82" fmla="*/ 364817 h 365798"/>
              <a:gd name="connsiteX83" fmla="*/ 47215 w 324792"/>
              <a:gd name="connsiteY83" fmla="*/ 363817 h 365798"/>
              <a:gd name="connsiteX84" fmla="*/ 46949 w 324792"/>
              <a:gd name="connsiteY84" fmla="*/ 362703 h 365798"/>
              <a:gd name="connsiteX85" fmla="*/ 46930 w 324792"/>
              <a:gd name="connsiteY85" fmla="*/ 361122 h 365798"/>
              <a:gd name="connsiteX86" fmla="*/ 47368 w 324792"/>
              <a:gd name="connsiteY86" fmla="*/ 358273 h 365798"/>
              <a:gd name="connsiteX87" fmla="*/ 47149 w 324792"/>
              <a:gd name="connsiteY87" fmla="*/ 354330 h 365798"/>
              <a:gd name="connsiteX88" fmla="*/ 45320 w 324792"/>
              <a:gd name="connsiteY88" fmla="*/ 349739 h 365798"/>
              <a:gd name="connsiteX89" fmla="*/ 45463 w 324792"/>
              <a:gd name="connsiteY89" fmla="*/ 348262 h 365798"/>
              <a:gd name="connsiteX90" fmla="*/ 45225 w 324792"/>
              <a:gd name="connsiteY90" fmla="*/ 346015 h 365798"/>
              <a:gd name="connsiteX91" fmla="*/ 44301 w 324792"/>
              <a:gd name="connsiteY91" fmla="*/ 341795 h 365798"/>
              <a:gd name="connsiteX92" fmla="*/ 41938 w 324792"/>
              <a:gd name="connsiteY92" fmla="*/ 339671 h 365798"/>
              <a:gd name="connsiteX93" fmla="*/ 41272 w 324792"/>
              <a:gd name="connsiteY93" fmla="*/ 336166 h 365798"/>
              <a:gd name="connsiteX94" fmla="*/ 40995 w 324792"/>
              <a:gd name="connsiteY94" fmla="*/ 333090 h 365798"/>
              <a:gd name="connsiteX95" fmla="*/ 39005 w 324792"/>
              <a:gd name="connsiteY95" fmla="*/ 329242 h 365798"/>
              <a:gd name="connsiteX96" fmla="*/ 38681 w 324792"/>
              <a:gd name="connsiteY96" fmla="*/ 324345 h 365798"/>
              <a:gd name="connsiteX97" fmla="*/ 38728 w 324792"/>
              <a:gd name="connsiteY97" fmla="*/ 320154 h 365798"/>
              <a:gd name="connsiteX98" fmla="*/ 35604 w 324792"/>
              <a:gd name="connsiteY98" fmla="*/ 315287 h 365798"/>
              <a:gd name="connsiteX99" fmla="*/ 32347 w 324792"/>
              <a:gd name="connsiteY99" fmla="*/ 310125 h 365798"/>
              <a:gd name="connsiteX100" fmla="*/ 29718 w 324792"/>
              <a:gd name="connsiteY100" fmla="*/ 309420 h 365798"/>
              <a:gd name="connsiteX101" fmla="*/ 29070 w 324792"/>
              <a:gd name="connsiteY101" fmla="*/ 308800 h 365798"/>
              <a:gd name="connsiteX102" fmla="*/ 28785 w 324792"/>
              <a:gd name="connsiteY102" fmla="*/ 307324 h 365798"/>
              <a:gd name="connsiteX103" fmla="*/ 28727 w 324792"/>
              <a:gd name="connsiteY103" fmla="*/ 305028 h 365798"/>
              <a:gd name="connsiteX104" fmla="*/ 28937 w 324792"/>
              <a:gd name="connsiteY104" fmla="*/ 303638 h 365798"/>
              <a:gd name="connsiteX105" fmla="*/ 30966 w 324792"/>
              <a:gd name="connsiteY105" fmla="*/ 301380 h 365798"/>
              <a:gd name="connsiteX106" fmla="*/ 31042 w 324792"/>
              <a:gd name="connsiteY106" fmla="*/ 301037 h 365798"/>
              <a:gd name="connsiteX107" fmla="*/ 30632 w 324792"/>
              <a:gd name="connsiteY107" fmla="*/ 300561 h 365798"/>
              <a:gd name="connsiteX108" fmla="*/ 25394 w 324792"/>
              <a:gd name="connsiteY108" fmla="*/ 297189 h 365798"/>
              <a:gd name="connsiteX109" fmla="*/ 24069 w 324792"/>
              <a:gd name="connsiteY109" fmla="*/ 296209 h 365798"/>
              <a:gd name="connsiteX110" fmla="*/ 23660 w 324792"/>
              <a:gd name="connsiteY110" fmla="*/ 295008 h 365798"/>
              <a:gd name="connsiteX111" fmla="*/ 23698 w 324792"/>
              <a:gd name="connsiteY111" fmla="*/ 293923 h 365798"/>
              <a:gd name="connsiteX112" fmla="*/ 24946 w 324792"/>
              <a:gd name="connsiteY112" fmla="*/ 292818 h 365798"/>
              <a:gd name="connsiteX113" fmla="*/ 25584 w 324792"/>
              <a:gd name="connsiteY113" fmla="*/ 291998 h 365798"/>
              <a:gd name="connsiteX114" fmla="*/ 24355 w 324792"/>
              <a:gd name="connsiteY114" fmla="*/ 289598 h 365798"/>
              <a:gd name="connsiteX115" fmla="*/ 24479 w 324792"/>
              <a:gd name="connsiteY115" fmla="*/ 287427 h 365798"/>
              <a:gd name="connsiteX116" fmla="*/ 23698 w 324792"/>
              <a:gd name="connsiteY116" fmla="*/ 286493 h 365798"/>
              <a:gd name="connsiteX117" fmla="*/ 23784 w 324792"/>
              <a:gd name="connsiteY117" fmla="*/ 285788 h 365798"/>
              <a:gd name="connsiteX118" fmla="*/ 24546 w 324792"/>
              <a:gd name="connsiteY118" fmla="*/ 285188 h 365798"/>
              <a:gd name="connsiteX119" fmla="*/ 27946 w 324792"/>
              <a:gd name="connsiteY119" fmla="*/ 284493 h 365798"/>
              <a:gd name="connsiteX120" fmla="*/ 29003 w 324792"/>
              <a:gd name="connsiteY120" fmla="*/ 282293 h 365798"/>
              <a:gd name="connsiteX121" fmla="*/ 29042 w 324792"/>
              <a:gd name="connsiteY121" fmla="*/ 280464 h 365798"/>
              <a:gd name="connsiteX122" fmla="*/ 28527 w 324792"/>
              <a:gd name="connsiteY122" fmla="*/ 279168 h 365798"/>
              <a:gd name="connsiteX123" fmla="*/ 25384 w 324792"/>
              <a:gd name="connsiteY123" fmla="*/ 275901 h 365798"/>
              <a:gd name="connsiteX124" fmla="*/ 25317 w 324792"/>
              <a:gd name="connsiteY124" fmla="*/ 275349 h 365798"/>
              <a:gd name="connsiteX125" fmla="*/ 28613 w 324792"/>
              <a:gd name="connsiteY125" fmla="*/ 270806 h 365798"/>
              <a:gd name="connsiteX126" fmla="*/ 30975 w 324792"/>
              <a:gd name="connsiteY126" fmla="*/ 267824 h 365798"/>
              <a:gd name="connsiteX127" fmla="*/ 31623 w 324792"/>
              <a:gd name="connsiteY127" fmla="*/ 267215 h 365798"/>
              <a:gd name="connsiteX128" fmla="*/ 31423 w 324792"/>
              <a:gd name="connsiteY128" fmla="*/ 266567 h 365798"/>
              <a:gd name="connsiteX129" fmla="*/ 30842 w 324792"/>
              <a:gd name="connsiteY129" fmla="*/ 265776 h 365798"/>
              <a:gd name="connsiteX130" fmla="*/ 29346 w 324792"/>
              <a:gd name="connsiteY130" fmla="*/ 264633 h 365798"/>
              <a:gd name="connsiteX131" fmla="*/ 27403 w 324792"/>
              <a:gd name="connsiteY131" fmla="*/ 263376 h 365798"/>
              <a:gd name="connsiteX132" fmla="*/ 25793 w 324792"/>
              <a:gd name="connsiteY132" fmla="*/ 261852 h 365798"/>
              <a:gd name="connsiteX133" fmla="*/ 23698 w 324792"/>
              <a:gd name="connsiteY133" fmla="*/ 259595 h 365798"/>
              <a:gd name="connsiteX134" fmla="*/ 21060 w 324792"/>
              <a:gd name="connsiteY134" fmla="*/ 257661 h 365798"/>
              <a:gd name="connsiteX135" fmla="*/ 19107 w 324792"/>
              <a:gd name="connsiteY135" fmla="*/ 255737 h 365798"/>
              <a:gd name="connsiteX136" fmla="*/ 18107 w 324792"/>
              <a:gd name="connsiteY136" fmla="*/ 254137 h 365798"/>
              <a:gd name="connsiteX137" fmla="*/ 18088 w 324792"/>
              <a:gd name="connsiteY137" fmla="*/ 252499 h 365798"/>
              <a:gd name="connsiteX138" fmla="*/ 17821 w 324792"/>
              <a:gd name="connsiteY138" fmla="*/ 249784 h 365798"/>
              <a:gd name="connsiteX139" fmla="*/ 16545 w 324792"/>
              <a:gd name="connsiteY139" fmla="*/ 245383 h 365798"/>
              <a:gd name="connsiteX140" fmla="*/ 16202 w 324792"/>
              <a:gd name="connsiteY140" fmla="*/ 242411 h 365798"/>
              <a:gd name="connsiteX141" fmla="*/ 15649 w 324792"/>
              <a:gd name="connsiteY141" fmla="*/ 239125 h 365798"/>
              <a:gd name="connsiteX142" fmla="*/ 15097 w 324792"/>
              <a:gd name="connsiteY142" fmla="*/ 236982 h 365798"/>
              <a:gd name="connsiteX143" fmla="*/ 14792 w 324792"/>
              <a:gd name="connsiteY143" fmla="*/ 234915 h 365798"/>
              <a:gd name="connsiteX144" fmla="*/ 13878 w 324792"/>
              <a:gd name="connsiteY144" fmla="*/ 232677 h 365798"/>
              <a:gd name="connsiteX145" fmla="*/ 13373 w 324792"/>
              <a:gd name="connsiteY145" fmla="*/ 231038 h 365798"/>
              <a:gd name="connsiteX146" fmla="*/ 14106 w 324792"/>
              <a:gd name="connsiteY146" fmla="*/ 229886 h 365798"/>
              <a:gd name="connsiteX147" fmla="*/ 14840 w 324792"/>
              <a:gd name="connsiteY147" fmla="*/ 228991 h 365798"/>
              <a:gd name="connsiteX148" fmla="*/ 14754 w 324792"/>
              <a:gd name="connsiteY148" fmla="*/ 228429 h 365798"/>
              <a:gd name="connsiteX149" fmla="*/ 9715 w 324792"/>
              <a:gd name="connsiteY149" fmla="*/ 226038 h 365798"/>
              <a:gd name="connsiteX150" fmla="*/ 8877 w 324792"/>
              <a:gd name="connsiteY150" fmla="*/ 225428 h 365798"/>
              <a:gd name="connsiteX151" fmla="*/ 7686 w 324792"/>
              <a:gd name="connsiteY151" fmla="*/ 220647 h 365798"/>
              <a:gd name="connsiteX152" fmla="*/ 4029 w 324792"/>
              <a:gd name="connsiteY152" fmla="*/ 216398 h 365798"/>
              <a:gd name="connsiteX153" fmla="*/ 3600 w 324792"/>
              <a:gd name="connsiteY153" fmla="*/ 213236 h 365798"/>
              <a:gd name="connsiteX154" fmla="*/ 3600 w 324792"/>
              <a:gd name="connsiteY154" fmla="*/ 213198 h 365798"/>
              <a:gd name="connsiteX155" fmla="*/ 3600 w 324792"/>
              <a:gd name="connsiteY155" fmla="*/ 211960 h 365798"/>
              <a:gd name="connsiteX156" fmla="*/ 3305 w 324792"/>
              <a:gd name="connsiteY156" fmla="*/ 209969 h 365798"/>
              <a:gd name="connsiteX157" fmla="*/ 2191 w 324792"/>
              <a:gd name="connsiteY157" fmla="*/ 208416 h 365798"/>
              <a:gd name="connsiteX158" fmla="*/ 524 w 324792"/>
              <a:gd name="connsiteY158" fmla="*/ 207340 h 365798"/>
              <a:gd name="connsiteX159" fmla="*/ 0 w 324792"/>
              <a:gd name="connsiteY159" fmla="*/ 206064 h 365798"/>
              <a:gd name="connsiteX160" fmla="*/ 552 w 324792"/>
              <a:gd name="connsiteY160" fmla="*/ 204721 h 365798"/>
              <a:gd name="connsiteX161" fmla="*/ 3800 w 324792"/>
              <a:gd name="connsiteY161" fmla="*/ 202064 h 365798"/>
              <a:gd name="connsiteX162" fmla="*/ 5544 w 324792"/>
              <a:gd name="connsiteY162" fmla="*/ 201616 h 365798"/>
              <a:gd name="connsiteX163" fmla="*/ 6001 w 324792"/>
              <a:gd name="connsiteY163" fmla="*/ 200263 h 365798"/>
              <a:gd name="connsiteX164" fmla="*/ 7058 w 324792"/>
              <a:gd name="connsiteY164" fmla="*/ 199197 h 365798"/>
              <a:gd name="connsiteX165" fmla="*/ 10115 w 324792"/>
              <a:gd name="connsiteY165" fmla="*/ 195291 h 365798"/>
              <a:gd name="connsiteX166" fmla="*/ 11916 w 324792"/>
              <a:gd name="connsiteY166" fmla="*/ 192729 h 365798"/>
              <a:gd name="connsiteX167" fmla="*/ 13716 w 324792"/>
              <a:gd name="connsiteY167" fmla="*/ 191186 h 365798"/>
              <a:gd name="connsiteX168" fmla="*/ 15802 w 324792"/>
              <a:gd name="connsiteY168" fmla="*/ 190119 h 365798"/>
              <a:gd name="connsiteX169" fmla="*/ 16707 w 324792"/>
              <a:gd name="connsiteY169" fmla="*/ 189224 h 365798"/>
              <a:gd name="connsiteX170" fmla="*/ 16230 w 324792"/>
              <a:gd name="connsiteY170" fmla="*/ 186471 h 365798"/>
              <a:gd name="connsiteX171" fmla="*/ 16373 w 324792"/>
              <a:gd name="connsiteY171" fmla="*/ 184614 h 365798"/>
              <a:gd name="connsiteX172" fmla="*/ 17097 w 324792"/>
              <a:gd name="connsiteY172" fmla="*/ 183442 h 365798"/>
              <a:gd name="connsiteX173" fmla="*/ 19183 w 324792"/>
              <a:gd name="connsiteY173" fmla="*/ 182204 h 365798"/>
              <a:gd name="connsiteX174" fmla="*/ 21060 w 324792"/>
              <a:gd name="connsiteY174" fmla="*/ 181261 h 365798"/>
              <a:gd name="connsiteX175" fmla="*/ 21460 w 324792"/>
              <a:gd name="connsiteY175" fmla="*/ 180794 h 365798"/>
              <a:gd name="connsiteX176" fmla="*/ 21298 w 324792"/>
              <a:gd name="connsiteY176" fmla="*/ 180099 h 365798"/>
              <a:gd name="connsiteX177" fmla="*/ 19574 w 324792"/>
              <a:gd name="connsiteY177" fmla="*/ 178689 h 365798"/>
              <a:gd name="connsiteX178" fmla="*/ 16021 w 324792"/>
              <a:gd name="connsiteY178" fmla="*/ 177460 h 365798"/>
              <a:gd name="connsiteX179" fmla="*/ 13668 w 324792"/>
              <a:gd name="connsiteY179" fmla="*/ 177584 h 365798"/>
              <a:gd name="connsiteX180" fmla="*/ 12230 w 324792"/>
              <a:gd name="connsiteY180" fmla="*/ 176498 h 365798"/>
              <a:gd name="connsiteX181" fmla="*/ 11439 w 324792"/>
              <a:gd name="connsiteY181" fmla="*/ 175574 h 365798"/>
              <a:gd name="connsiteX182" fmla="*/ 6782 w 324792"/>
              <a:gd name="connsiteY182" fmla="*/ 164182 h 365798"/>
              <a:gd name="connsiteX183" fmla="*/ 6010 w 324792"/>
              <a:gd name="connsiteY183" fmla="*/ 161525 h 365798"/>
              <a:gd name="connsiteX184" fmla="*/ 6067 w 324792"/>
              <a:gd name="connsiteY184" fmla="*/ 160496 h 365798"/>
              <a:gd name="connsiteX185" fmla="*/ 9192 w 324792"/>
              <a:gd name="connsiteY185" fmla="*/ 154877 h 365798"/>
              <a:gd name="connsiteX186" fmla="*/ 10458 w 324792"/>
              <a:gd name="connsiteY186" fmla="*/ 153038 h 365798"/>
              <a:gd name="connsiteX187" fmla="*/ 12649 w 324792"/>
              <a:gd name="connsiteY187" fmla="*/ 150390 h 365798"/>
              <a:gd name="connsiteX188" fmla="*/ 12259 w 324792"/>
              <a:gd name="connsiteY188" fmla="*/ 149343 h 365798"/>
              <a:gd name="connsiteX189" fmla="*/ 8420 w 324792"/>
              <a:gd name="connsiteY189" fmla="*/ 144952 h 365798"/>
              <a:gd name="connsiteX190" fmla="*/ 7239 w 324792"/>
              <a:gd name="connsiteY190" fmla="*/ 142866 h 365798"/>
              <a:gd name="connsiteX191" fmla="*/ 7268 w 324792"/>
              <a:gd name="connsiteY191" fmla="*/ 140779 h 365798"/>
              <a:gd name="connsiteX192" fmla="*/ 7648 w 324792"/>
              <a:gd name="connsiteY192" fmla="*/ 138256 h 365798"/>
              <a:gd name="connsiteX193" fmla="*/ 9877 w 324792"/>
              <a:gd name="connsiteY193" fmla="*/ 136893 h 365798"/>
              <a:gd name="connsiteX194" fmla="*/ 10516 w 324792"/>
              <a:gd name="connsiteY194" fmla="*/ 134836 h 365798"/>
              <a:gd name="connsiteX195" fmla="*/ 10982 w 324792"/>
              <a:gd name="connsiteY195" fmla="*/ 132807 h 365798"/>
              <a:gd name="connsiteX196" fmla="*/ 11935 w 324792"/>
              <a:gd name="connsiteY196" fmla="*/ 132140 h 365798"/>
              <a:gd name="connsiteX197" fmla="*/ 12906 w 324792"/>
              <a:gd name="connsiteY197" fmla="*/ 130988 h 365798"/>
              <a:gd name="connsiteX198" fmla="*/ 14059 w 324792"/>
              <a:gd name="connsiteY198" fmla="*/ 129330 h 365798"/>
              <a:gd name="connsiteX199" fmla="*/ 15850 w 324792"/>
              <a:gd name="connsiteY199" fmla="*/ 127883 h 365798"/>
              <a:gd name="connsiteX200" fmla="*/ 16907 w 324792"/>
              <a:gd name="connsiteY200" fmla="*/ 126778 h 365798"/>
              <a:gd name="connsiteX201" fmla="*/ 17135 w 324792"/>
              <a:gd name="connsiteY201" fmla="*/ 123701 h 365798"/>
              <a:gd name="connsiteX202" fmla="*/ 18012 w 324792"/>
              <a:gd name="connsiteY202" fmla="*/ 122863 h 365798"/>
              <a:gd name="connsiteX203" fmla="*/ 20460 w 324792"/>
              <a:gd name="connsiteY203" fmla="*/ 121882 h 365798"/>
              <a:gd name="connsiteX204" fmla="*/ 20707 w 324792"/>
              <a:gd name="connsiteY204" fmla="*/ 121091 h 365798"/>
              <a:gd name="connsiteX205" fmla="*/ 20155 w 324792"/>
              <a:gd name="connsiteY205" fmla="*/ 119024 h 365798"/>
              <a:gd name="connsiteX206" fmla="*/ 18935 w 324792"/>
              <a:gd name="connsiteY206" fmla="*/ 116843 h 365798"/>
              <a:gd name="connsiteX207" fmla="*/ 17945 w 324792"/>
              <a:gd name="connsiteY207" fmla="*/ 115776 h 365798"/>
              <a:gd name="connsiteX208" fmla="*/ 16640 w 324792"/>
              <a:gd name="connsiteY208" fmla="*/ 110423 h 365798"/>
              <a:gd name="connsiteX209" fmla="*/ 15278 w 324792"/>
              <a:gd name="connsiteY209" fmla="*/ 107766 h 365798"/>
              <a:gd name="connsiteX210" fmla="*/ 15850 w 324792"/>
              <a:gd name="connsiteY210" fmla="*/ 106699 h 365798"/>
              <a:gd name="connsiteX211" fmla="*/ 16793 w 324792"/>
              <a:gd name="connsiteY211" fmla="*/ 105346 h 365798"/>
              <a:gd name="connsiteX212" fmla="*/ 17707 w 324792"/>
              <a:gd name="connsiteY212" fmla="*/ 102670 h 365798"/>
              <a:gd name="connsiteX213" fmla="*/ 18002 w 324792"/>
              <a:gd name="connsiteY213" fmla="*/ 99555 h 365798"/>
              <a:gd name="connsiteX214" fmla="*/ 17774 w 324792"/>
              <a:gd name="connsiteY214" fmla="*/ 88106 h 365798"/>
              <a:gd name="connsiteX215" fmla="*/ 17831 w 324792"/>
              <a:gd name="connsiteY215" fmla="*/ 85849 h 365798"/>
              <a:gd name="connsiteX216" fmla="*/ 19031 w 324792"/>
              <a:gd name="connsiteY216" fmla="*/ 84277 h 365798"/>
              <a:gd name="connsiteX217" fmla="*/ 20793 w 324792"/>
              <a:gd name="connsiteY217" fmla="*/ 82448 h 365798"/>
              <a:gd name="connsiteX218" fmla="*/ 22288 w 324792"/>
              <a:gd name="connsiteY218" fmla="*/ 81753 h 365798"/>
              <a:gd name="connsiteX219" fmla="*/ 23698 w 324792"/>
              <a:gd name="connsiteY219" fmla="*/ 80601 h 365798"/>
              <a:gd name="connsiteX220" fmla="*/ 23593 w 324792"/>
              <a:gd name="connsiteY220" fmla="*/ 78439 h 365798"/>
              <a:gd name="connsiteX221" fmla="*/ 24527 w 324792"/>
              <a:gd name="connsiteY221" fmla="*/ 77162 h 365798"/>
              <a:gd name="connsiteX222" fmla="*/ 25679 w 324792"/>
              <a:gd name="connsiteY222" fmla="*/ 75562 h 365798"/>
              <a:gd name="connsiteX223" fmla="*/ 22107 w 324792"/>
              <a:gd name="connsiteY223" fmla="*/ 69266 h 365798"/>
              <a:gd name="connsiteX224" fmla="*/ 18964 w 324792"/>
              <a:gd name="connsiteY224" fmla="*/ 63732 h 365798"/>
              <a:gd name="connsiteX225" fmla="*/ 16021 w 324792"/>
              <a:gd name="connsiteY225" fmla="*/ 58541 h 365798"/>
              <a:gd name="connsiteX226" fmla="*/ 12611 w 324792"/>
              <a:gd name="connsiteY226" fmla="*/ 52540 h 365798"/>
              <a:gd name="connsiteX227" fmla="*/ 10373 w 324792"/>
              <a:gd name="connsiteY227" fmla="*/ 48587 h 365798"/>
              <a:gd name="connsiteX228" fmla="*/ 7582 w 324792"/>
              <a:gd name="connsiteY228" fmla="*/ 43682 h 365798"/>
              <a:gd name="connsiteX229" fmla="*/ 5134 w 324792"/>
              <a:gd name="connsiteY229" fmla="*/ 39376 h 365798"/>
              <a:gd name="connsiteX230" fmla="*/ 1791 w 324792"/>
              <a:gd name="connsiteY230" fmla="*/ 33509 h 365798"/>
              <a:gd name="connsiteX231" fmla="*/ 4896 w 324792"/>
              <a:gd name="connsiteY231" fmla="*/ 33404 h 365798"/>
              <a:gd name="connsiteX232" fmla="*/ 11154 w 324792"/>
              <a:gd name="connsiteY232" fmla="*/ 33614 h 365798"/>
              <a:gd name="connsiteX233" fmla="*/ 17211 w 324792"/>
              <a:gd name="connsiteY233" fmla="*/ 34662 h 365798"/>
              <a:gd name="connsiteX234" fmla="*/ 21317 w 324792"/>
              <a:gd name="connsiteY234" fmla="*/ 35119 h 365798"/>
              <a:gd name="connsiteX235" fmla="*/ 23031 w 324792"/>
              <a:gd name="connsiteY235" fmla="*/ 36014 h 365798"/>
              <a:gd name="connsiteX236" fmla="*/ 23412 w 324792"/>
              <a:gd name="connsiteY236" fmla="*/ 37452 h 365798"/>
              <a:gd name="connsiteX237" fmla="*/ 24546 w 324792"/>
              <a:gd name="connsiteY237" fmla="*/ 38119 h 365798"/>
              <a:gd name="connsiteX238" fmla="*/ 25860 w 324792"/>
              <a:gd name="connsiteY238" fmla="*/ 37862 h 365798"/>
              <a:gd name="connsiteX239" fmla="*/ 27346 w 324792"/>
              <a:gd name="connsiteY239" fmla="*/ 37767 h 365798"/>
              <a:gd name="connsiteX240" fmla="*/ 30671 w 324792"/>
              <a:gd name="connsiteY240" fmla="*/ 36300 h 365798"/>
              <a:gd name="connsiteX241" fmla="*/ 33356 w 324792"/>
              <a:gd name="connsiteY241" fmla="*/ 35319 h 365798"/>
              <a:gd name="connsiteX242" fmla="*/ 35671 w 324792"/>
              <a:gd name="connsiteY242" fmla="*/ 34147 h 365798"/>
              <a:gd name="connsiteX243" fmla="*/ 36862 w 324792"/>
              <a:gd name="connsiteY243" fmla="*/ 33004 h 365798"/>
              <a:gd name="connsiteX244" fmla="*/ 39748 w 324792"/>
              <a:gd name="connsiteY244" fmla="*/ 28994 h 365798"/>
              <a:gd name="connsiteX245" fmla="*/ 42072 w 324792"/>
              <a:gd name="connsiteY245" fmla="*/ 26784 h 365798"/>
              <a:gd name="connsiteX246" fmla="*/ 44215 w 324792"/>
              <a:gd name="connsiteY246" fmla="*/ 26013 h 365798"/>
              <a:gd name="connsiteX247" fmla="*/ 48396 w 324792"/>
              <a:gd name="connsiteY247" fmla="*/ 25689 h 365798"/>
              <a:gd name="connsiteX248" fmla="*/ 49721 w 324792"/>
              <a:gd name="connsiteY248" fmla="*/ 26318 h 365798"/>
              <a:gd name="connsiteX249" fmla="*/ 51425 w 324792"/>
              <a:gd name="connsiteY249" fmla="*/ 26241 h 365798"/>
              <a:gd name="connsiteX250" fmla="*/ 52902 w 324792"/>
              <a:gd name="connsiteY250" fmla="*/ 23965 h 365798"/>
              <a:gd name="connsiteX251" fmla="*/ 55150 w 324792"/>
              <a:gd name="connsiteY251" fmla="*/ 21450 h 365798"/>
              <a:gd name="connsiteX252" fmla="*/ 59579 w 324792"/>
              <a:gd name="connsiteY252" fmla="*/ 18317 h 365798"/>
              <a:gd name="connsiteX253" fmla="*/ 61827 w 324792"/>
              <a:gd name="connsiteY253" fmla="*/ 17459 h 365798"/>
              <a:gd name="connsiteX254" fmla="*/ 63227 w 324792"/>
              <a:gd name="connsiteY254" fmla="*/ 16364 h 365798"/>
              <a:gd name="connsiteX255" fmla="*/ 65627 w 324792"/>
              <a:gd name="connsiteY255" fmla="*/ 16202 h 365798"/>
              <a:gd name="connsiteX256" fmla="*/ 67742 w 324792"/>
              <a:gd name="connsiteY256" fmla="*/ 15059 h 365798"/>
              <a:gd name="connsiteX257" fmla="*/ 77943 w 324792"/>
              <a:gd name="connsiteY257" fmla="*/ 7144 h 365798"/>
              <a:gd name="connsiteX258" fmla="*/ 82077 w 324792"/>
              <a:gd name="connsiteY258" fmla="*/ 5106 h 365798"/>
              <a:gd name="connsiteX259" fmla="*/ 84649 w 324792"/>
              <a:gd name="connsiteY259" fmla="*/ 4734 h 365798"/>
              <a:gd name="connsiteX260" fmla="*/ 86782 w 324792"/>
              <a:gd name="connsiteY260" fmla="*/ 4248 h 365798"/>
              <a:gd name="connsiteX261" fmla="*/ 90402 w 324792"/>
              <a:gd name="connsiteY261" fmla="*/ 3115 h 365798"/>
              <a:gd name="connsiteX262" fmla="*/ 99470 w 324792"/>
              <a:gd name="connsiteY262" fmla="*/ 2010 h 365798"/>
              <a:gd name="connsiteX263" fmla="*/ 105289 w 324792"/>
              <a:gd name="connsiteY263" fmla="*/ 1562 h 365798"/>
              <a:gd name="connsiteX264" fmla="*/ 107156 w 324792"/>
              <a:gd name="connsiteY264" fmla="*/ 2658 h 365798"/>
              <a:gd name="connsiteX265" fmla="*/ 109252 w 324792"/>
              <a:gd name="connsiteY265" fmla="*/ 2343 h 365798"/>
              <a:gd name="connsiteX266" fmla="*/ 111033 w 324792"/>
              <a:gd name="connsiteY266" fmla="*/ 571 h 365798"/>
              <a:gd name="connsiteX267" fmla="*/ 112509 w 324792"/>
              <a:gd name="connsiteY267" fmla="*/ 0 h 365798"/>
              <a:gd name="connsiteX268" fmla="*/ 113595 w 324792"/>
              <a:gd name="connsiteY268" fmla="*/ 48 h 365798"/>
              <a:gd name="connsiteX269" fmla="*/ 115157 w 324792"/>
              <a:gd name="connsiteY269" fmla="*/ 2143 h 365798"/>
              <a:gd name="connsiteX270" fmla="*/ 115919 w 324792"/>
              <a:gd name="connsiteY270" fmla="*/ 4372 h 365798"/>
              <a:gd name="connsiteX271" fmla="*/ 115414 w 324792"/>
              <a:gd name="connsiteY271" fmla="*/ 6068 h 365798"/>
              <a:gd name="connsiteX272" fmla="*/ 115510 w 324792"/>
              <a:gd name="connsiteY272" fmla="*/ 8534 h 365798"/>
              <a:gd name="connsiteX273" fmla="*/ 116205 w 324792"/>
              <a:gd name="connsiteY273" fmla="*/ 11754 h 365798"/>
              <a:gd name="connsiteX274" fmla="*/ 115814 w 324792"/>
              <a:gd name="connsiteY274" fmla="*/ 14631 h 365798"/>
              <a:gd name="connsiteX275" fmla="*/ 113614 w 324792"/>
              <a:gd name="connsiteY275" fmla="*/ 18383 h 365798"/>
              <a:gd name="connsiteX276" fmla="*/ 112509 w 324792"/>
              <a:gd name="connsiteY276" fmla="*/ 19917 h 365798"/>
              <a:gd name="connsiteX277" fmla="*/ 112233 w 324792"/>
              <a:gd name="connsiteY277" fmla="*/ 21498 h 365798"/>
              <a:gd name="connsiteX278" fmla="*/ 112423 w 324792"/>
              <a:gd name="connsiteY278" fmla="*/ 23632 h 365798"/>
              <a:gd name="connsiteX279" fmla="*/ 113433 w 324792"/>
              <a:gd name="connsiteY279" fmla="*/ 27099 h 365798"/>
              <a:gd name="connsiteX280" fmla="*/ 115252 w 324792"/>
              <a:gd name="connsiteY280" fmla="*/ 31918 h 365798"/>
              <a:gd name="connsiteX281" fmla="*/ 115529 w 324792"/>
              <a:gd name="connsiteY281" fmla="*/ 35481 h 365798"/>
              <a:gd name="connsiteX282" fmla="*/ 114252 w 324792"/>
              <a:gd name="connsiteY282" fmla="*/ 37795 h 365798"/>
              <a:gd name="connsiteX283" fmla="*/ 113662 w 324792"/>
              <a:gd name="connsiteY283" fmla="*/ 39796 h 365798"/>
              <a:gd name="connsiteX284" fmla="*/ 113767 w 324792"/>
              <a:gd name="connsiteY284" fmla="*/ 41481 h 365798"/>
              <a:gd name="connsiteX285" fmla="*/ 114214 w 324792"/>
              <a:gd name="connsiteY285" fmla="*/ 42663 h 365798"/>
              <a:gd name="connsiteX286" fmla="*/ 115033 w 324792"/>
              <a:gd name="connsiteY286" fmla="*/ 43339 h 365798"/>
              <a:gd name="connsiteX287" fmla="*/ 115481 w 324792"/>
              <a:gd name="connsiteY287" fmla="*/ 44682 h 365798"/>
              <a:gd name="connsiteX288" fmla="*/ 115576 w 324792"/>
              <a:gd name="connsiteY288" fmla="*/ 46701 h 365798"/>
              <a:gd name="connsiteX289" fmla="*/ 116643 w 324792"/>
              <a:gd name="connsiteY289" fmla="*/ 48654 h 365798"/>
              <a:gd name="connsiteX290" fmla="*/ 118672 w 324792"/>
              <a:gd name="connsiteY290" fmla="*/ 50540 h 365798"/>
              <a:gd name="connsiteX291" fmla="*/ 119501 w 324792"/>
              <a:gd name="connsiteY291" fmla="*/ 52331 h 365798"/>
              <a:gd name="connsiteX292" fmla="*/ 119119 w 324792"/>
              <a:gd name="connsiteY292" fmla="*/ 54045 h 365798"/>
              <a:gd name="connsiteX293" fmla="*/ 119224 w 324792"/>
              <a:gd name="connsiteY293" fmla="*/ 55121 h 365798"/>
              <a:gd name="connsiteX294" fmla="*/ 119815 w 324792"/>
              <a:gd name="connsiteY294" fmla="*/ 55541 h 365798"/>
              <a:gd name="connsiteX295" fmla="*/ 120367 w 324792"/>
              <a:gd name="connsiteY295" fmla="*/ 55198 h 365798"/>
              <a:gd name="connsiteX296" fmla="*/ 121110 w 324792"/>
              <a:gd name="connsiteY296" fmla="*/ 54721 h 365798"/>
              <a:gd name="connsiteX297" fmla="*/ 121768 w 324792"/>
              <a:gd name="connsiteY297" fmla="*/ 54893 h 365798"/>
              <a:gd name="connsiteX298" fmla="*/ 123196 w 324792"/>
              <a:gd name="connsiteY298" fmla="*/ 57283 h 365798"/>
              <a:gd name="connsiteX299" fmla="*/ 123377 w 324792"/>
              <a:gd name="connsiteY299" fmla="*/ 57769 h 365798"/>
              <a:gd name="connsiteX300" fmla="*/ 124149 w 324792"/>
              <a:gd name="connsiteY300" fmla="*/ 59750 h 365798"/>
              <a:gd name="connsiteX301" fmla="*/ 124387 w 324792"/>
              <a:gd name="connsiteY301" fmla="*/ 61246 h 365798"/>
              <a:gd name="connsiteX302" fmla="*/ 126473 w 324792"/>
              <a:gd name="connsiteY302" fmla="*/ 62084 h 365798"/>
              <a:gd name="connsiteX303" fmla="*/ 128730 w 324792"/>
              <a:gd name="connsiteY303" fmla="*/ 62741 h 365798"/>
              <a:gd name="connsiteX304" fmla="*/ 129978 w 324792"/>
              <a:gd name="connsiteY304" fmla="*/ 63522 h 365798"/>
              <a:gd name="connsiteX305" fmla="*/ 132474 w 324792"/>
              <a:gd name="connsiteY305" fmla="*/ 65894 h 365798"/>
              <a:gd name="connsiteX306" fmla="*/ 134569 w 324792"/>
              <a:gd name="connsiteY306" fmla="*/ 67456 h 365798"/>
              <a:gd name="connsiteX307" fmla="*/ 137198 w 324792"/>
              <a:gd name="connsiteY307" fmla="*/ 68732 h 365798"/>
              <a:gd name="connsiteX308" fmla="*/ 138065 w 324792"/>
              <a:gd name="connsiteY308" fmla="*/ 70780 h 365798"/>
              <a:gd name="connsiteX309" fmla="*/ 139675 w 324792"/>
              <a:gd name="connsiteY309" fmla="*/ 73866 h 365798"/>
              <a:gd name="connsiteX310" fmla="*/ 144104 w 324792"/>
              <a:gd name="connsiteY310" fmla="*/ 75047 h 365798"/>
              <a:gd name="connsiteX311" fmla="*/ 149266 w 324792"/>
              <a:gd name="connsiteY311" fmla="*/ 75638 h 365798"/>
              <a:gd name="connsiteX312" fmla="*/ 152562 w 324792"/>
              <a:gd name="connsiteY312" fmla="*/ 76315 h 365798"/>
              <a:gd name="connsiteX313" fmla="*/ 156581 w 324792"/>
              <a:gd name="connsiteY313" fmla="*/ 74676 h 365798"/>
              <a:gd name="connsiteX314" fmla="*/ 159239 w 324792"/>
              <a:gd name="connsiteY314" fmla="*/ 74905 h 365798"/>
              <a:gd name="connsiteX315" fmla="*/ 161992 w 324792"/>
              <a:gd name="connsiteY315" fmla="*/ 76019 h 365798"/>
              <a:gd name="connsiteX316" fmla="*/ 163163 w 324792"/>
              <a:gd name="connsiteY316" fmla="*/ 76781 h 365798"/>
              <a:gd name="connsiteX317" fmla="*/ 165211 w 324792"/>
              <a:gd name="connsiteY317" fmla="*/ 78372 h 365798"/>
              <a:gd name="connsiteX318" fmla="*/ 168383 w 324792"/>
              <a:gd name="connsiteY318" fmla="*/ 80410 h 365798"/>
              <a:gd name="connsiteX319" fmla="*/ 170974 w 324792"/>
              <a:gd name="connsiteY319" fmla="*/ 81162 h 365798"/>
              <a:gd name="connsiteX320" fmla="*/ 172821 w 324792"/>
              <a:gd name="connsiteY320" fmla="*/ 80029 h 365798"/>
              <a:gd name="connsiteX321" fmla="*/ 174527 w 324792"/>
              <a:gd name="connsiteY321" fmla="*/ 79629 h 365798"/>
              <a:gd name="connsiteX322" fmla="*/ 175850 w 324792"/>
              <a:gd name="connsiteY322" fmla="*/ 80105 h 365798"/>
              <a:gd name="connsiteX323" fmla="*/ 176546 w 324792"/>
              <a:gd name="connsiteY323" fmla="*/ 82325 h 365798"/>
              <a:gd name="connsiteX324" fmla="*/ 177241 w 324792"/>
              <a:gd name="connsiteY324" fmla="*/ 83820 h 365798"/>
              <a:gd name="connsiteX325" fmla="*/ 178775 w 324792"/>
              <a:gd name="connsiteY325" fmla="*/ 84954 h 365798"/>
              <a:gd name="connsiteX326" fmla="*/ 182061 w 324792"/>
              <a:gd name="connsiteY326" fmla="*/ 87859 h 365798"/>
              <a:gd name="connsiteX327" fmla="*/ 183918 w 324792"/>
              <a:gd name="connsiteY327" fmla="*/ 89049 h 365798"/>
              <a:gd name="connsiteX328" fmla="*/ 186014 w 324792"/>
              <a:gd name="connsiteY328" fmla="*/ 88963 h 365798"/>
              <a:gd name="connsiteX329" fmla="*/ 190338 w 324792"/>
              <a:gd name="connsiteY329" fmla="*/ 90878 h 365798"/>
              <a:gd name="connsiteX330" fmla="*/ 194948 w 324792"/>
              <a:gd name="connsiteY330" fmla="*/ 92736 h 365798"/>
              <a:gd name="connsiteX331" fmla="*/ 197329 w 324792"/>
              <a:gd name="connsiteY331" fmla="*/ 93040 h 365798"/>
              <a:gd name="connsiteX332" fmla="*/ 199672 w 324792"/>
              <a:gd name="connsiteY332" fmla="*/ 92764 h 365798"/>
              <a:gd name="connsiteX333" fmla="*/ 201225 w 324792"/>
              <a:gd name="connsiteY333" fmla="*/ 93488 h 365798"/>
              <a:gd name="connsiteX334" fmla="*/ 201854 w 324792"/>
              <a:gd name="connsiteY334" fmla="*/ 95726 h 365798"/>
              <a:gd name="connsiteX335" fmla="*/ 205864 w 324792"/>
              <a:gd name="connsiteY335" fmla="*/ 100203 h 365798"/>
              <a:gd name="connsiteX336" fmla="*/ 207750 w 324792"/>
              <a:gd name="connsiteY336" fmla="*/ 101965 h 365798"/>
              <a:gd name="connsiteX337" fmla="*/ 209998 w 324792"/>
              <a:gd name="connsiteY337" fmla="*/ 103470 h 365798"/>
              <a:gd name="connsiteX338" fmla="*/ 215722 w 324792"/>
              <a:gd name="connsiteY338" fmla="*/ 103442 h 365798"/>
              <a:gd name="connsiteX339" fmla="*/ 217437 w 324792"/>
              <a:gd name="connsiteY339" fmla="*/ 103889 h 365798"/>
              <a:gd name="connsiteX340" fmla="*/ 219989 w 324792"/>
              <a:gd name="connsiteY340" fmla="*/ 103489 h 365798"/>
              <a:gd name="connsiteX341" fmla="*/ 227666 w 324792"/>
              <a:gd name="connsiteY341" fmla="*/ 102727 h 365798"/>
              <a:gd name="connsiteX342" fmla="*/ 229057 w 324792"/>
              <a:gd name="connsiteY342" fmla="*/ 102489 h 365798"/>
              <a:gd name="connsiteX343" fmla="*/ 233401 w 324792"/>
              <a:gd name="connsiteY343" fmla="*/ 104442 h 365798"/>
              <a:gd name="connsiteX344" fmla="*/ 238535 w 324792"/>
              <a:gd name="connsiteY344" fmla="*/ 107261 h 365798"/>
              <a:gd name="connsiteX345" fmla="*/ 241935 w 324792"/>
              <a:gd name="connsiteY345" fmla="*/ 109471 h 365798"/>
              <a:gd name="connsiteX346" fmla="*/ 244307 w 324792"/>
              <a:gd name="connsiteY346" fmla="*/ 110690 h 365798"/>
              <a:gd name="connsiteX347" fmla="*/ 245545 w 324792"/>
              <a:gd name="connsiteY347" fmla="*/ 112671 h 365798"/>
              <a:gd name="connsiteX348" fmla="*/ 246554 w 324792"/>
              <a:gd name="connsiteY348" fmla="*/ 114738 h 365798"/>
              <a:gd name="connsiteX349" fmla="*/ 247021 w 324792"/>
              <a:gd name="connsiteY349" fmla="*/ 116967 h 365798"/>
              <a:gd name="connsiteX350" fmla="*/ 246402 w 324792"/>
              <a:gd name="connsiteY350" fmla="*/ 119177 h 365798"/>
              <a:gd name="connsiteX351" fmla="*/ 245469 w 324792"/>
              <a:gd name="connsiteY351" fmla="*/ 120072 h 365798"/>
              <a:gd name="connsiteX352" fmla="*/ 245154 w 324792"/>
              <a:gd name="connsiteY352" fmla="*/ 121501 h 365798"/>
              <a:gd name="connsiteX353" fmla="*/ 245545 w 324792"/>
              <a:gd name="connsiteY353" fmla="*/ 123644 h 365798"/>
              <a:gd name="connsiteX354" fmla="*/ 247250 w 324792"/>
              <a:gd name="connsiteY354" fmla="*/ 125559 h 365798"/>
              <a:gd name="connsiteX355" fmla="*/ 247878 w 324792"/>
              <a:gd name="connsiteY355" fmla="*/ 127911 h 365798"/>
              <a:gd name="connsiteX356" fmla="*/ 248812 w 324792"/>
              <a:gd name="connsiteY356" fmla="*/ 132083 h 365798"/>
              <a:gd name="connsiteX357" fmla="*/ 249860 w 324792"/>
              <a:gd name="connsiteY357" fmla="*/ 133398 h 365798"/>
              <a:gd name="connsiteX358" fmla="*/ 250536 w 324792"/>
              <a:gd name="connsiteY358" fmla="*/ 146323 h 365798"/>
              <a:gd name="connsiteX359" fmla="*/ 247097 w 324792"/>
              <a:gd name="connsiteY359" fmla="*/ 146428 h 365798"/>
              <a:gd name="connsiteX360" fmla="*/ 242249 w 324792"/>
              <a:gd name="connsiteY360" fmla="*/ 146580 h 365798"/>
              <a:gd name="connsiteX361" fmla="*/ 243669 w 324792"/>
              <a:gd name="connsiteY361" fmla="*/ 147819 h 365798"/>
              <a:gd name="connsiteX362" fmla="*/ 247678 w 324792"/>
              <a:gd name="connsiteY362" fmla="*/ 152638 h 365798"/>
              <a:gd name="connsiteX363" fmla="*/ 251365 w 324792"/>
              <a:gd name="connsiteY363" fmla="*/ 157086 h 365798"/>
              <a:gd name="connsiteX364" fmla="*/ 251955 w 324792"/>
              <a:gd name="connsiteY364" fmla="*/ 164230 h 365798"/>
              <a:gd name="connsiteX365" fmla="*/ 252317 w 324792"/>
              <a:gd name="connsiteY365" fmla="*/ 168735 h 365798"/>
              <a:gd name="connsiteX366" fmla="*/ 252841 w 324792"/>
              <a:gd name="connsiteY366" fmla="*/ 175098 h 365798"/>
              <a:gd name="connsiteX367" fmla="*/ 253146 w 324792"/>
              <a:gd name="connsiteY367" fmla="*/ 178899 h 365798"/>
              <a:gd name="connsiteX368" fmla="*/ 262356 w 324792"/>
              <a:gd name="connsiteY368" fmla="*/ 179242 h 365798"/>
              <a:gd name="connsiteX369" fmla="*/ 272967 w 324792"/>
              <a:gd name="connsiteY369" fmla="*/ 179632 h 365798"/>
              <a:gd name="connsiteX370" fmla="*/ 285721 w 324792"/>
              <a:gd name="connsiteY370" fmla="*/ 180108 h 365798"/>
              <a:gd name="connsiteX371" fmla="*/ 296932 w 324792"/>
              <a:gd name="connsiteY371" fmla="*/ 180527 h 365798"/>
              <a:gd name="connsiteX372" fmla="*/ 298037 w 324792"/>
              <a:gd name="connsiteY372" fmla="*/ 180480 h 365798"/>
              <a:gd name="connsiteX373" fmla="*/ 299980 w 324792"/>
              <a:gd name="connsiteY373" fmla="*/ 179965 h 365798"/>
              <a:gd name="connsiteX374" fmla="*/ 301276 w 324792"/>
              <a:gd name="connsiteY374" fmla="*/ 179289 h 365798"/>
              <a:gd name="connsiteX375" fmla="*/ 302066 w 324792"/>
              <a:gd name="connsiteY375" fmla="*/ 179308 h 365798"/>
              <a:gd name="connsiteX376" fmla="*/ 302200 w 324792"/>
              <a:gd name="connsiteY376" fmla="*/ 180851 h 365798"/>
              <a:gd name="connsiteX377" fmla="*/ 301933 w 324792"/>
              <a:gd name="connsiteY377" fmla="*/ 182794 h 365798"/>
              <a:gd name="connsiteX378" fmla="*/ 301942 w 324792"/>
              <a:gd name="connsiteY378" fmla="*/ 185033 h 365798"/>
              <a:gd name="connsiteX379" fmla="*/ 298732 w 324792"/>
              <a:gd name="connsiteY379" fmla="*/ 189452 h 365798"/>
              <a:gd name="connsiteX380" fmla="*/ 298532 w 324792"/>
              <a:gd name="connsiteY380" fmla="*/ 190843 h 365798"/>
              <a:gd name="connsiteX381" fmla="*/ 299018 w 324792"/>
              <a:gd name="connsiteY381" fmla="*/ 196672 h 365798"/>
              <a:gd name="connsiteX382" fmla="*/ 300152 w 324792"/>
              <a:gd name="connsiteY382" fmla="*/ 201397 h 365798"/>
              <a:gd name="connsiteX383" fmla="*/ 300723 w 324792"/>
              <a:gd name="connsiteY383" fmla="*/ 205664 h 365798"/>
              <a:gd name="connsiteX384" fmla="*/ 302009 w 324792"/>
              <a:gd name="connsiteY384" fmla="*/ 206998 h 365798"/>
              <a:gd name="connsiteX385" fmla="*/ 305810 w 324792"/>
              <a:gd name="connsiteY385" fmla="*/ 209255 h 365798"/>
              <a:gd name="connsiteX386" fmla="*/ 311553 w 324792"/>
              <a:gd name="connsiteY386" fmla="*/ 213427 h 365798"/>
              <a:gd name="connsiteX387" fmla="*/ 313849 w 324792"/>
              <a:gd name="connsiteY387" fmla="*/ 213970 h 365798"/>
              <a:gd name="connsiteX388" fmla="*/ 315792 w 324792"/>
              <a:gd name="connsiteY388" fmla="*/ 213398 h 365798"/>
              <a:gd name="connsiteX389" fmla="*/ 316954 w 324792"/>
              <a:gd name="connsiteY389" fmla="*/ 215103 h 365798"/>
              <a:gd name="connsiteX390" fmla="*/ 317182 w 324792"/>
              <a:gd name="connsiteY390" fmla="*/ 217856 h 365798"/>
              <a:gd name="connsiteX391" fmla="*/ 320354 w 324792"/>
              <a:gd name="connsiteY391" fmla="*/ 225543 h 365798"/>
              <a:gd name="connsiteX392" fmla="*/ 322364 w 324792"/>
              <a:gd name="connsiteY392" fmla="*/ 230429 h 365798"/>
              <a:gd name="connsiteX393" fmla="*/ 323288 w 324792"/>
              <a:gd name="connsiteY393" fmla="*/ 232134 h 365798"/>
              <a:gd name="connsiteX394" fmla="*/ 324793 w 324792"/>
              <a:gd name="connsiteY394" fmla="*/ 233010 h 365798"/>
              <a:gd name="connsiteX395" fmla="*/ 324507 w 324792"/>
              <a:gd name="connsiteY395" fmla="*/ 233649 h 365798"/>
              <a:gd name="connsiteX396" fmla="*/ 323259 w 324792"/>
              <a:gd name="connsiteY396" fmla="*/ 233905 h 365798"/>
              <a:gd name="connsiteX397" fmla="*/ 322697 w 324792"/>
              <a:gd name="connsiteY397" fmla="*/ 234820 h 365798"/>
              <a:gd name="connsiteX398" fmla="*/ 320954 w 324792"/>
              <a:gd name="connsiteY398" fmla="*/ 240306 h 365798"/>
              <a:gd name="connsiteX399" fmla="*/ 318659 w 324792"/>
              <a:gd name="connsiteY399" fmla="*/ 247536 h 365798"/>
              <a:gd name="connsiteX400" fmla="*/ 317106 w 324792"/>
              <a:gd name="connsiteY400" fmla="*/ 252632 h 365798"/>
              <a:gd name="connsiteX401" fmla="*/ 318506 w 324792"/>
              <a:gd name="connsiteY401" fmla="*/ 252708 h 365798"/>
              <a:gd name="connsiteX402" fmla="*/ 318563 w 324792"/>
              <a:gd name="connsiteY402" fmla="*/ 254118 h 365798"/>
              <a:gd name="connsiteX403" fmla="*/ 318878 w 324792"/>
              <a:gd name="connsiteY403" fmla="*/ 256270 h 365798"/>
              <a:gd name="connsiteX404" fmla="*/ 317154 w 324792"/>
              <a:gd name="connsiteY404" fmla="*/ 256537 h 365798"/>
              <a:gd name="connsiteX405" fmla="*/ 316639 w 324792"/>
              <a:gd name="connsiteY405" fmla="*/ 257309 h 365798"/>
              <a:gd name="connsiteX406" fmla="*/ 314658 w 324792"/>
              <a:gd name="connsiteY406" fmla="*/ 261490 h 365798"/>
              <a:gd name="connsiteX407" fmla="*/ 312068 w 324792"/>
              <a:gd name="connsiteY407" fmla="*/ 266967 h 365798"/>
              <a:gd name="connsiteX408" fmla="*/ 309381 w 324792"/>
              <a:gd name="connsiteY408" fmla="*/ 272644 h 365798"/>
              <a:gd name="connsiteX409" fmla="*/ 307791 w 324792"/>
              <a:gd name="connsiteY409" fmla="*/ 276006 h 365798"/>
              <a:gd name="connsiteX410" fmla="*/ 310505 w 324792"/>
              <a:gd name="connsiteY410" fmla="*/ 278492 h 365798"/>
              <a:gd name="connsiteX411" fmla="*/ 315030 w 324792"/>
              <a:gd name="connsiteY411" fmla="*/ 282645 h 365798"/>
              <a:gd name="connsiteX412" fmla="*/ 314315 w 324792"/>
              <a:gd name="connsiteY412" fmla="*/ 283797 h 365798"/>
              <a:gd name="connsiteX413" fmla="*/ 312372 w 324792"/>
              <a:gd name="connsiteY413" fmla="*/ 284379 h 365798"/>
              <a:gd name="connsiteX414" fmla="*/ 310744 w 324792"/>
              <a:gd name="connsiteY414" fmla="*/ 284779 h 365798"/>
              <a:gd name="connsiteX415" fmla="*/ 309496 w 324792"/>
              <a:gd name="connsiteY415" fmla="*/ 286350 h 365798"/>
              <a:gd name="connsiteX416" fmla="*/ 308800 w 324792"/>
              <a:gd name="connsiteY416" fmla="*/ 287503 h 365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</a:cxnLst>
            <a:rect l="l" t="t" r="r" b="b"/>
            <a:pathLst>
              <a:path w="324792" h="365798">
                <a:moveTo>
                  <a:pt x="307038" y="287884"/>
                </a:moveTo>
                <a:lnTo>
                  <a:pt x="307572" y="283188"/>
                </a:lnTo>
                <a:lnTo>
                  <a:pt x="307029" y="279121"/>
                </a:lnTo>
                <a:lnTo>
                  <a:pt x="306486" y="278073"/>
                </a:lnTo>
                <a:lnTo>
                  <a:pt x="298628" y="273235"/>
                </a:lnTo>
                <a:lnTo>
                  <a:pt x="291494" y="268834"/>
                </a:lnTo>
                <a:lnTo>
                  <a:pt x="282159" y="263080"/>
                </a:lnTo>
                <a:lnTo>
                  <a:pt x="270119" y="263243"/>
                </a:lnTo>
                <a:lnTo>
                  <a:pt x="257651" y="263404"/>
                </a:lnTo>
                <a:lnTo>
                  <a:pt x="245773" y="265976"/>
                </a:lnTo>
                <a:lnTo>
                  <a:pt x="234086" y="268500"/>
                </a:lnTo>
                <a:lnTo>
                  <a:pt x="228543" y="269700"/>
                </a:lnTo>
                <a:lnTo>
                  <a:pt x="217427" y="272101"/>
                </a:lnTo>
                <a:lnTo>
                  <a:pt x="210883" y="273205"/>
                </a:lnTo>
                <a:lnTo>
                  <a:pt x="209169" y="277835"/>
                </a:lnTo>
                <a:lnTo>
                  <a:pt x="206607" y="284788"/>
                </a:lnTo>
                <a:lnTo>
                  <a:pt x="204063" y="288855"/>
                </a:lnTo>
                <a:lnTo>
                  <a:pt x="201130" y="293132"/>
                </a:lnTo>
                <a:lnTo>
                  <a:pt x="196996" y="299161"/>
                </a:lnTo>
                <a:lnTo>
                  <a:pt x="196987" y="306496"/>
                </a:lnTo>
                <a:lnTo>
                  <a:pt x="196987" y="313477"/>
                </a:lnTo>
                <a:lnTo>
                  <a:pt x="194081" y="323336"/>
                </a:lnTo>
                <a:lnTo>
                  <a:pt x="191605" y="331718"/>
                </a:lnTo>
                <a:lnTo>
                  <a:pt x="189224" y="339833"/>
                </a:lnTo>
                <a:lnTo>
                  <a:pt x="187585" y="345443"/>
                </a:lnTo>
                <a:lnTo>
                  <a:pt x="186976" y="346872"/>
                </a:lnTo>
                <a:lnTo>
                  <a:pt x="186595" y="346415"/>
                </a:lnTo>
                <a:lnTo>
                  <a:pt x="184480" y="344738"/>
                </a:lnTo>
                <a:lnTo>
                  <a:pt x="182594" y="341576"/>
                </a:lnTo>
                <a:lnTo>
                  <a:pt x="182080" y="340138"/>
                </a:lnTo>
                <a:lnTo>
                  <a:pt x="181842" y="340081"/>
                </a:lnTo>
                <a:lnTo>
                  <a:pt x="170507" y="340176"/>
                </a:lnTo>
                <a:lnTo>
                  <a:pt x="159601" y="340281"/>
                </a:lnTo>
                <a:lnTo>
                  <a:pt x="158486" y="340947"/>
                </a:lnTo>
                <a:lnTo>
                  <a:pt x="156915" y="340938"/>
                </a:lnTo>
                <a:lnTo>
                  <a:pt x="155762" y="340319"/>
                </a:lnTo>
                <a:lnTo>
                  <a:pt x="154638" y="340366"/>
                </a:lnTo>
                <a:lnTo>
                  <a:pt x="153010" y="340976"/>
                </a:lnTo>
                <a:lnTo>
                  <a:pt x="151552" y="342243"/>
                </a:lnTo>
                <a:lnTo>
                  <a:pt x="147390" y="350663"/>
                </a:lnTo>
                <a:lnTo>
                  <a:pt x="145332" y="354263"/>
                </a:lnTo>
                <a:lnTo>
                  <a:pt x="143799" y="357492"/>
                </a:lnTo>
                <a:lnTo>
                  <a:pt x="142684" y="363027"/>
                </a:lnTo>
                <a:lnTo>
                  <a:pt x="142218" y="363950"/>
                </a:lnTo>
                <a:lnTo>
                  <a:pt x="140922" y="362036"/>
                </a:lnTo>
                <a:lnTo>
                  <a:pt x="139008" y="356978"/>
                </a:lnTo>
                <a:lnTo>
                  <a:pt x="138151" y="354092"/>
                </a:lnTo>
                <a:lnTo>
                  <a:pt x="136922" y="350825"/>
                </a:lnTo>
                <a:lnTo>
                  <a:pt x="134731" y="346720"/>
                </a:lnTo>
                <a:lnTo>
                  <a:pt x="132207" y="345481"/>
                </a:lnTo>
                <a:lnTo>
                  <a:pt x="130635" y="345072"/>
                </a:lnTo>
                <a:lnTo>
                  <a:pt x="128378" y="344291"/>
                </a:lnTo>
                <a:lnTo>
                  <a:pt x="124387" y="343310"/>
                </a:lnTo>
                <a:lnTo>
                  <a:pt x="122644" y="343110"/>
                </a:lnTo>
                <a:lnTo>
                  <a:pt x="111223" y="342976"/>
                </a:lnTo>
                <a:lnTo>
                  <a:pt x="110319" y="342872"/>
                </a:lnTo>
                <a:lnTo>
                  <a:pt x="105842" y="343319"/>
                </a:lnTo>
                <a:lnTo>
                  <a:pt x="103575" y="343015"/>
                </a:lnTo>
                <a:lnTo>
                  <a:pt x="101194" y="340729"/>
                </a:lnTo>
                <a:lnTo>
                  <a:pt x="95888" y="336709"/>
                </a:lnTo>
                <a:lnTo>
                  <a:pt x="94821" y="335432"/>
                </a:lnTo>
                <a:lnTo>
                  <a:pt x="92783" y="334594"/>
                </a:lnTo>
                <a:lnTo>
                  <a:pt x="91573" y="334509"/>
                </a:lnTo>
                <a:lnTo>
                  <a:pt x="90830" y="335299"/>
                </a:lnTo>
                <a:lnTo>
                  <a:pt x="89916" y="338652"/>
                </a:lnTo>
                <a:lnTo>
                  <a:pt x="88830" y="341681"/>
                </a:lnTo>
                <a:lnTo>
                  <a:pt x="87697" y="343424"/>
                </a:lnTo>
                <a:lnTo>
                  <a:pt x="83906" y="344710"/>
                </a:lnTo>
                <a:lnTo>
                  <a:pt x="80372" y="346053"/>
                </a:lnTo>
                <a:lnTo>
                  <a:pt x="78429" y="346367"/>
                </a:lnTo>
                <a:lnTo>
                  <a:pt x="77391" y="347882"/>
                </a:lnTo>
                <a:lnTo>
                  <a:pt x="76933" y="350006"/>
                </a:lnTo>
                <a:lnTo>
                  <a:pt x="76067" y="351920"/>
                </a:lnTo>
                <a:lnTo>
                  <a:pt x="70961" y="354806"/>
                </a:lnTo>
                <a:lnTo>
                  <a:pt x="69828" y="356016"/>
                </a:lnTo>
                <a:lnTo>
                  <a:pt x="69237" y="358864"/>
                </a:lnTo>
                <a:lnTo>
                  <a:pt x="66389" y="362398"/>
                </a:lnTo>
                <a:lnTo>
                  <a:pt x="65513" y="363779"/>
                </a:lnTo>
                <a:lnTo>
                  <a:pt x="61036" y="364750"/>
                </a:lnTo>
                <a:lnTo>
                  <a:pt x="55216" y="365798"/>
                </a:lnTo>
                <a:lnTo>
                  <a:pt x="51816" y="365732"/>
                </a:lnTo>
                <a:lnTo>
                  <a:pt x="49492" y="365455"/>
                </a:lnTo>
                <a:lnTo>
                  <a:pt x="48787" y="364817"/>
                </a:lnTo>
                <a:lnTo>
                  <a:pt x="47215" y="363817"/>
                </a:lnTo>
                <a:lnTo>
                  <a:pt x="46949" y="362703"/>
                </a:lnTo>
                <a:lnTo>
                  <a:pt x="46930" y="361122"/>
                </a:lnTo>
                <a:lnTo>
                  <a:pt x="47368" y="358273"/>
                </a:lnTo>
                <a:lnTo>
                  <a:pt x="47149" y="354330"/>
                </a:lnTo>
                <a:lnTo>
                  <a:pt x="45320" y="349739"/>
                </a:lnTo>
                <a:lnTo>
                  <a:pt x="45463" y="348262"/>
                </a:lnTo>
                <a:lnTo>
                  <a:pt x="45225" y="346015"/>
                </a:lnTo>
                <a:lnTo>
                  <a:pt x="44301" y="341795"/>
                </a:lnTo>
                <a:lnTo>
                  <a:pt x="41938" y="339671"/>
                </a:lnTo>
                <a:lnTo>
                  <a:pt x="41272" y="336166"/>
                </a:lnTo>
                <a:lnTo>
                  <a:pt x="40995" y="333090"/>
                </a:lnTo>
                <a:lnTo>
                  <a:pt x="39005" y="329242"/>
                </a:lnTo>
                <a:lnTo>
                  <a:pt x="38681" y="324345"/>
                </a:lnTo>
                <a:lnTo>
                  <a:pt x="38728" y="320154"/>
                </a:lnTo>
                <a:lnTo>
                  <a:pt x="35604" y="315287"/>
                </a:lnTo>
                <a:lnTo>
                  <a:pt x="32347" y="310125"/>
                </a:lnTo>
                <a:lnTo>
                  <a:pt x="29718" y="309420"/>
                </a:lnTo>
                <a:lnTo>
                  <a:pt x="29070" y="308800"/>
                </a:lnTo>
                <a:lnTo>
                  <a:pt x="28785" y="307324"/>
                </a:lnTo>
                <a:lnTo>
                  <a:pt x="28727" y="305028"/>
                </a:lnTo>
                <a:lnTo>
                  <a:pt x="28937" y="303638"/>
                </a:lnTo>
                <a:lnTo>
                  <a:pt x="30966" y="301380"/>
                </a:lnTo>
                <a:lnTo>
                  <a:pt x="31042" y="301037"/>
                </a:lnTo>
                <a:lnTo>
                  <a:pt x="30632" y="300561"/>
                </a:lnTo>
                <a:lnTo>
                  <a:pt x="25394" y="297189"/>
                </a:lnTo>
                <a:lnTo>
                  <a:pt x="24069" y="296209"/>
                </a:lnTo>
                <a:lnTo>
                  <a:pt x="23660" y="295008"/>
                </a:lnTo>
                <a:lnTo>
                  <a:pt x="23698" y="293923"/>
                </a:lnTo>
                <a:lnTo>
                  <a:pt x="24946" y="292818"/>
                </a:lnTo>
                <a:lnTo>
                  <a:pt x="25584" y="291998"/>
                </a:lnTo>
                <a:lnTo>
                  <a:pt x="24355" y="289598"/>
                </a:lnTo>
                <a:lnTo>
                  <a:pt x="24479" y="287427"/>
                </a:lnTo>
                <a:lnTo>
                  <a:pt x="23698" y="286493"/>
                </a:lnTo>
                <a:lnTo>
                  <a:pt x="23784" y="285788"/>
                </a:lnTo>
                <a:lnTo>
                  <a:pt x="24546" y="285188"/>
                </a:lnTo>
                <a:lnTo>
                  <a:pt x="27946" y="284493"/>
                </a:lnTo>
                <a:lnTo>
                  <a:pt x="29003" y="282293"/>
                </a:lnTo>
                <a:lnTo>
                  <a:pt x="29042" y="280464"/>
                </a:lnTo>
                <a:lnTo>
                  <a:pt x="28527" y="279168"/>
                </a:lnTo>
                <a:lnTo>
                  <a:pt x="25384" y="275901"/>
                </a:lnTo>
                <a:lnTo>
                  <a:pt x="25317" y="275349"/>
                </a:lnTo>
                <a:lnTo>
                  <a:pt x="28613" y="270806"/>
                </a:lnTo>
                <a:lnTo>
                  <a:pt x="30975" y="267824"/>
                </a:lnTo>
                <a:lnTo>
                  <a:pt x="31623" y="267215"/>
                </a:lnTo>
                <a:lnTo>
                  <a:pt x="31423" y="266567"/>
                </a:lnTo>
                <a:lnTo>
                  <a:pt x="30842" y="265776"/>
                </a:lnTo>
                <a:lnTo>
                  <a:pt x="29346" y="264633"/>
                </a:lnTo>
                <a:lnTo>
                  <a:pt x="27403" y="263376"/>
                </a:lnTo>
                <a:lnTo>
                  <a:pt x="25793" y="261852"/>
                </a:lnTo>
                <a:lnTo>
                  <a:pt x="23698" y="259595"/>
                </a:lnTo>
                <a:lnTo>
                  <a:pt x="21060" y="257661"/>
                </a:lnTo>
                <a:lnTo>
                  <a:pt x="19107" y="255737"/>
                </a:lnTo>
                <a:lnTo>
                  <a:pt x="18107" y="254137"/>
                </a:lnTo>
                <a:lnTo>
                  <a:pt x="18088" y="252499"/>
                </a:lnTo>
                <a:lnTo>
                  <a:pt x="17821" y="249784"/>
                </a:lnTo>
                <a:lnTo>
                  <a:pt x="16545" y="245383"/>
                </a:lnTo>
                <a:lnTo>
                  <a:pt x="16202" y="242411"/>
                </a:lnTo>
                <a:lnTo>
                  <a:pt x="15649" y="239125"/>
                </a:lnTo>
                <a:lnTo>
                  <a:pt x="15097" y="236982"/>
                </a:lnTo>
                <a:lnTo>
                  <a:pt x="14792" y="234915"/>
                </a:lnTo>
                <a:lnTo>
                  <a:pt x="13878" y="232677"/>
                </a:lnTo>
                <a:lnTo>
                  <a:pt x="13373" y="231038"/>
                </a:lnTo>
                <a:lnTo>
                  <a:pt x="14106" y="229886"/>
                </a:lnTo>
                <a:lnTo>
                  <a:pt x="14840" y="228991"/>
                </a:lnTo>
                <a:lnTo>
                  <a:pt x="14754" y="228429"/>
                </a:lnTo>
                <a:lnTo>
                  <a:pt x="9715" y="226038"/>
                </a:lnTo>
                <a:lnTo>
                  <a:pt x="8877" y="225428"/>
                </a:lnTo>
                <a:lnTo>
                  <a:pt x="7686" y="220647"/>
                </a:lnTo>
                <a:lnTo>
                  <a:pt x="4029" y="216398"/>
                </a:lnTo>
                <a:lnTo>
                  <a:pt x="3600" y="213236"/>
                </a:lnTo>
                <a:lnTo>
                  <a:pt x="3600" y="213198"/>
                </a:lnTo>
                <a:lnTo>
                  <a:pt x="3600" y="211960"/>
                </a:lnTo>
                <a:lnTo>
                  <a:pt x="3305" y="209969"/>
                </a:lnTo>
                <a:lnTo>
                  <a:pt x="2191" y="208416"/>
                </a:lnTo>
                <a:lnTo>
                  <a:pt x="524" y="207340"/>
                </a:lnTo>
                <a:lnTo>
                  <a:pt x="0" y="206064"/>
                </a:lnTo>
                <a:lnTo>
                  <a:pt x="552" y="204721"/>
                </a:lnTo>
                <a:lnTo>
                  <a:pt x="3800" y="202064"/>
                </a:lnTo>
                <a:lnTo>
                  <a:pt x="5544" y="201616"/>
                </a:lnTo>
                <a:lnTo>
                  <a:pt x="6001" y="200263"/>
                </a:lnTo>
                <a:lnTo>
                  <a:pt x="7058" y="199197"/>
                </a:lnTo>
                <a:lnTo>
                  <a:pt x="10115" y="195291"/>
                </a:lnTo>
                <a:lnTo>
                  <a:pt x="11916" y="192729"/>
                </a:lnTo>
                <a:lnTo>
                  <a:pt x="13716" y="191186"/>
                </a:lnTo>
                <a:lnTo>
                  <a:pt x="15802" y="190119"/>
                </a:lnTo>
                <a:lnTo>
                  <a:pt x="16707" y="189224"/>
                </a:lnTo>
                <a:lnTo>
                  <a:pt x="16230" y="186471"/>
                </a:lnTo>
                <a:lnTo>
                  <a:pt x="16373" y="184614"/>
                </a:lnTo>
                <a:lnTo>
                  <a:pt x="17097" y="183442"/>
                </a:lnTo>
                <a:lnTo>
                  <a:pt x="19183" y="182204"/>
                </a:lnTo>
                <a:lnTo>
                  <a:pt x="21060" y="181261"/>
                </a:lnTo>
                <a:lnTo>
                  <a:pt x="21460" y="180794"/>
                </a:lnTo>
                <a:lnTo>
                  <a:pt x="21298" y="180099"/>
                </a:lnTo>
                <a:lnTo>
                  <a:pt x="19574" y="178689"/>
                </a:lnTo>
                <a:lnTo>
                  <a:pt x="16021" y="177460"/>
                </a:lnTo>
                <a:lnTo>
                  <a:pt x="13668" y="177584"/>
                </a:lnTo>
                <a:lnTo>
                  <a:pt x="12230" y="176498"/>
                </a:lnTo>
                <a:lnTo>
                  <a:pt x="11439" y="175574"/>
                </a:lnTo>
                <a:lnTo>
                  <a:pt x="6782" y="164182"/>
                </a:lnTo>
                <a:lnTo>
                  <a:pt x="6010" y="161525"/>
                </a:lnTo>
                <a:lnTo>
                  <a:pt x="6067" y="160496"/>
                </a:lnTo>
                <a:lnTo>
                  <a:pt x="9192" y="154877"/>
                </a:lnTo>
                <a:lnTo>
                  <a:pt x="10458" y="153038"/>
                </a:lnTo>
                <a:lnTo>
                  <a:pt x="12649" y="150390"/>
                </a:lnTo>
                <a:lnTo>
                  <a:pt x="12259" y="149343"/>
                </a:lnTo>
                <a:lnTo>
                  <a:pt x="8420" y="144952"/>
                </a:lnTo>
                <a:lnTo>
                  <a:pt x="7239" y="142866"/>
                </a:lnTo>
                <a:lnTo>
                  <a:pt x="7268" y="140779"/>
                </a:lnTo>
                <a:lnTo>
                  <a:pt x="7648" y="138256"/>
                </a:lnTo>
                <a:lnTo>
                  <a:pt x="9877" y="136893"/>
                </a:lnTo>
                <a:lnTo>
                  <a:pt x="10516" y="134836"/>
                </a:lnTo>
                <a:lnTo>
                  <a:pt x="10982" y="132807"/>
                </a:lnTo>
                <a:lnTo>
                  <a:pt x="11935" y="132140"/>
                </a:lnTo>
                <a:lnTo>
                  <a:pt x="12906" y="130988"/>
                </a:lnTo>
                <a:lnTo>
                  <a:pt x="14059" y="129330"/>
                </a:lnTo>
                <a:lnTo>
                  <a:pt x="15850" y="127883"/>
                </a:lnTo>
                <a:lnTo>
                  <a:pt x="16907" y="126778"/>
                </a:lnTo>
                <a:lnTo>
                  <a:pt x="17135" y="123701"/>
                </a:lnTo>
                <a:lnTo>
                  <a:pt x="18012" y="122863"/>
                </a:lnTo>
                <a:lnTo>
                  <a:pt x="20460" y="121882"/>
                </a:lnTo>
                <a:lnTo>
                  <a:pt x="20707" y="121091"/>
                </a:lnTo>
                <a:lnTo>
                  <a:pt x="20155" y="119024"/>
                </a:lnTo>
                <a:lnTo>
                  <a:pt x="18935" y="116843"/>
                </a:lnTo>
                <a:lnTo>
                  <a:pt x="17945" y="115776"/>
                </a:lnTo>
                <a:lnTo>
                  <a:pt x="16640" y="110423"/>
                </a:lnTo>
                <a:lnTo>
                  <a:pt x="15278" y="107766"/>
                </a:lnTo>
                <a:lnTo>
                  <a:pt x="15850" y="106699"/>
                </a:lnTo>
                <a:lnTo>
                  <a:pt x="16793" y="105346"/>
                </a:lnTo>
                <a:lnTo>
                  <a:pt x="17707" y="102670"/>
                </a:lnTo>
                <a:lnTo>
                  <a:pt x="18002" y="99555"/>
                </a:lnTo>
                <a:lnTo>
                  <a:pt x="17774" y="88106"/>
                </a:lnTo>
                <a:lnTo>
                  <a:pt x="17831" y="85849"/>
                </a:lnTo>
                <a:lnTo>
                  <a:pt x="19031" y="84277"/>
                </a:lnTo>
                <a:lnTo>
                  <a:pt x="20793" y="82448"/>
                </a:lnTo>
                <a:lnTo>
                  <a:pt x="22288" y="81753"/>
                </a:lnTo>
                <a:lnTo>
                  <a:pt x="23698" y="80601"/>
                </a:lnTo>
                <a:lnTo>
                  <a:pt x="23593" y="78439"/>
                </a:lnTo>
                <a:lnTo>
                  <a:pt x="24527" y="77162"/>
                </a:lnTo>
                <a:lnTo>
                  <a:pt x="25679" y="75562"/>
                </a:lnTo>
                <a:lnTo>
                  <a:pt x="22107" y="69266"/>
                </a:lnTo>
                <a:lnTo>
                  <a:pt x="18964" y="63732"/>
                </a:lnTo>
                <a:lnTo>
                  <a:pt x="16021" y="58541"/>
                </a:lnTo>
                <a:lnTo>
                  <a:pt x="12611" y="52540"/>
                </a:lnTo>
                <a:lnTo>
                  <a:pt x="10373" y="48587"/>
                </a:lnTo>
                <a:lnTo>
                  <a:pt x="7582" y="43682"/>
                </a:lnTo>
                <a:lnTo>
                  <a:pt x="5134" y="39376"/>
                </a:lnTo>
                <a:lnTo>
                  <a:pt x="1791" y="33509"/>
                </a:lnTo>
                <a:lnTo>
                  <a:pt x="4896" y="33404"/>
                </a:lnTo>
                <a:lnTo>
                  <a:pt x="11154" y="33614"/>
                </a:lnTo>
                <a:lnTo>
                  <a:pt x="17211" y="34662"/>
                </a:lnTo>
                <a:lnTo>
                  <a:pt x="21317" y="35119"/>
                </a:lnTo>
                <a:lnTo>
                  <a:pt x="23031" y="36014"/>
                </a:lnTo>
                <a:lnTo>
                  <a:pt x="23412" y="37452"/>
                </a:lnTo>
                <a:lnTo>
                  <a:pt x="24546" y="38119"/>
                </a:lnTo>
                <a:lnTo>
                  <a:pt x="25860" y="37862"/>
                </a:lnTo>
                <a:lnTo>
                  <a:pt x="27346" y="37767"/>
                </a:lnTo>
                <a:lnTo>
                  <a:pt x="30671" y="36300"/>
                </a:lnTo>
                <a:lnTo>
                  <a:pt x="33356" y="35319"/>
                </a:lnTo>
                <a:lnTo>
                  <a:pt x="35671" y="34147"/>
                </a:lnTo>
                <a:lnTo>
                  <a:pt x="36862" y="33004"/>
                </a:lnTo>
                <a:lnTo>
                  <a:pt x="39748" y="28994"/>
                </a:lnTo>
                <a:lnTo>
                  <a:pt x="42072" y="26784"/>
                </a:lnTo>
                <a:lnTo>
                  <a:pt x="44215" y="26013"/>
                </a:lnTo>
                <a:lnTo>
                  <a:pt x="48396" y="25689"/>
                </a:lnTo>
                <a:lnTo>
                  <a:pt x="49721" y="26318"/>
                </a:lnTo>
                <a:lnTo>
                  <a:pt x="51425" y="26241"/>
                </a:lnTo>
                <a:lnTo>
                  <a:pt x="52902" y="23965"/>
                </a:lnTo>
                <a:lnTo>
                  <a:pt x="55150" y="21450"/>
                </a:lnTo>
                <a:lnTo>
                  <a:pt x="59579" y="18317"/>
                </a:lnTo>
                <a:lnTo>
                  <a:pt x="61827" y="17459"/>
                </a:lnTo>
                <a:lnTo>
                  <a:pt x="63227" y="16364"/>
                </a:lnTo>
                <a:lnTo>
                  <a:pt x="65627" y="16202"/>
                </a:lnTo>
                <a:lnTo>
                  <a:pt x="67742" y="15059"/>
                </a:lnTo>
                <a:lnTo>
                  <a:pt x="77943" y="7144"/>
                </a:lnTo>
                <a:lnTo>
                  <a:pt x="82077" y="5106"/>
                </a:lnTo>
                <a:lnTo>
                  <a:pt x="84649" y="4734"/>
                </a:lnTo>
                <a:lnTo>
                  <a:pt x="86782" y="4248"/>
                </a:lnTo>
                <a:lnTo>
                  <a:pt x="90402" y="3115"/>
                </a:lnTo>
                <a:lnTo>
                  <a:pt x="99470" y="2010"/>
                </a:lnTo>
                <a:lnTo>
                  <a:pt x="105289" y="1562"/>
                </a:lnTo>
                <a:lnTo>
                  <a:pt x="107156" y="2658"/>
                </a:lnTo>
                <a:lnTo>
                  <a:pt x="109252" y="2343"/>
                </a:lnTo>
                <a:lnTo>
                  <a:pt x="111033" y="571"/>
                </a:lnTo>
                <a:lnTo>
                  <a:pt x="112509" y="0"/>
                </a:lnTo>
                <a:lnTo>
                  <a:pt x="113595" y="48"/>
                </a:lnTo>
                <a:lnTo>
                  <a:pt x="115157" y="2143"/>
                </a:lnTo>
                <a:lnTo>
                  <a:pt x="115919" y="4372"/>
                </a:lnTo>
                <a:lnTo>
                  <a:pt x="115414" y="6068"/>
                </a:lnTo>
                <a:lnTo>
                  <a:pt x="115510" y="8534"/>
                </a:lnTo>
                <a:lnTo>
                  <a:pt x="116205" y="11754"/>
                </a:lnTo>
                <a:lnTo>
                  <a:pt x="115814" y="14631"/>
                </a:lnTo>
                <a:lnTo>
                  <a:pt x="113614" y="18383"/>
                </a:lnTo>
                <a:lnTo>
                  <a:pt x="112509" y="19917"/>
                </a:lnTo>
                <a:lnTo>
                  <a:pt x="112233" y="21498"/>
                </a:lnTo>
                <a:lnTo>
                  <a:pt x="112423" y="23632"/>
                </a:lnTo>
                <a:lnTo>
                  <a:pt x="113433" y="27099"/>
                </a:lnTo>
                <a:lnTo>
                  <a:pt x="115252" y="31918"/>
                </a:lnTo>
                <a:lnTo>
                  <a:pt x="115529" y="35481"/>
                </a:lnTo>
                <a:lnTo>
                  <a:pt x="114252" y="37795"/>
                </a:lnTo>
                <a:lnTo>
                  <a:pt x="113662" y="39796"/>
                </a:lnTo>
                <a:lnTo>
                  <a:pt x="113767" y="41481"/>
                </a:lnTo>
                <a:lnTo>
                  <a:pt x="114214" y="42663"/>
                </a:lnTo>
                <a:lnTo>
                  <a:pt x="115033" y="43339"/>
                </a:lnTo>
                <a:lnTo>
                  <a:pt x="115481" y="44682"/>
                </a:lnTo>
                <a:lnTo>
                  <a:pt x="115576" y="46701"/>
                </a:lnTo>
                <a:lnTo>
                  <a:pt x="116643" y="48654"/>
                </a:lnTo>
                <a:lnTo>
                  <a:pt x="118672" y="50540"/>
                </a:lnTo>
                <a:lnTo>
                  <a:pt x="119501" y="52331"/>
                </a:lnTo>
                <a:lnTo>
                  <a:pt x="119119" y="54045"/>
                </a:lnTo>
                <a:lnTo>
                  <a:pt x="119224" y="55121"/>
                </a:lnTo>
                <a:lnTo>
                  <a:pt x="119815" y="55541"/>
                </a:lnTo>
                <a:lnTo>
                  <a:pt x="120367" y="55198"/>
                </a:lnTo>
                <a:lnTo>
                  <a:pt x="121110" y="54721"/>
                </a:lnTo>
                <a:lnTo>
                  <a:pt x="121768" y="54893"/>
                </a:lnTo>
                <a:lnTo>
                  <a:pt x="123196" y="57283"/>
                </a:lnTo>
                <a:lnTo>
                  <a:pt x="123377" y="57769"/>
                </a:lnTo>
                <a:lnTo>
                  <a:pt x="124149" y="59750"/>
                </a:lnTo>
                <a:lnTo>
                  <a:pt x="124387" y="61246"/>
                </a:lnTo>
                <a:lnTo>
                  <a:pt x="126473" y="62084"/>
                </a:lnTo>
                <a:lnTo>
                  <a:pt x="128730" y="62741"/>
                </a:lnTo>
                <a:lnTo>
                  <a:pt x="129978" y="63522"/>
                </a:lnTo>
                <a:lnTo>
                  <a:pt x="132474" y="65894"/>
                </a:lnTo>
                <a:lnTo>
                  <a:pt x="134569" y="67456"/>
                </a:lnTo>
                <a:lnTo>
                  <a:pt x="137198" y="68732"/>
                </a:lnTo>
                <a:lnTo>
                  <a:pt x="138065" y="70780"/>
                </a:lnTo>
                <a:lnTo>
                  <a:pt x="139675" y="73866"/>
                </a:lnTo>
                <a:lnTo>
                  <a:pt x="144104" y="75047"/>
                </a:lnTo>
                <a:lnTo>
                  <a:pt x="149266" y="75638"/>
                </a:lnTo>
                <a:lnTo>
                  <a:pt x="152562" y="76315"/>
                </a:lnTo>
                <a:lnTo>
                  <a:pt x="156581" y="74676"/>
                </a:lnTo>
                <a:lnTo>
                  <a:pt x="159239" y="74905"/>
                </a:lnTo>
                <a:lnTo>
                  <a:pt x="161992" y="76019"/>
                </a:lnTo>
                <a:lnTo>
                  <a:pt x="163163" y="76781"/>
                </a:lnTo>
                <a:lnTo>
                  <a:pt x="165211" y="78372"/>
                </a:lnTo>
                <a:lnTo>
                  <a:pt x="168383" y="80410"/>
                </a:lnTo>
                <a:lnTo>
                  <a:pt x="170974" y="81162"/>
                </a:lnTo>
                <a:lnTo>
                  <a:pt x="172821" y="80029"/>
                </a:lnTo>
                <a:lnTo>
                  <a:pt x="174527" y="79629"/>
                </a:lnTo>
                <a:lnTo>
                  <a:pt x="175850" y="80105"/>
                </a:lnTo>
                <a:lnTo>
                  <a:pt x="176546" y="82325"/>
                </a:lnTo>
                <a:lnTo>
                  <a:pt x="177241" y="83820"/>
                </a:lnTo>
                <a:lnTo>
                  <a:pt x="178775" y="84954"/>
                </a:lnTo>
                <a:lnTo>
                  <a:pt x="182061" y="87859"/>
                </a:lnTo>
                <a:lnTo>
                  <a:pt x="183918" y="89049"/>
                </a:lnTo>
                <a:lnTo>
                  <a:pt x="186014" y="88963"/>
                </a:lnTo>
                <a:lnTo>
                  <a:pt x="190338" y="90878"/>
                </a:lnTo>
                <a:lnTo>
                  <a:pt x="194948" y="92736"/>
                </a:lnTo>
                <a:lnTo>
                  <a:pt x="197329" y="93040"/>
                </a:lnTo>
                <a:lnTo>
                  <a:pt x="199672" y="92764"/>
                </a:lnTo>
                <a:lnTo>
                  <a:pt x="201225" y="93488"/>
                </a:lnTo>
                <a:lnTo>
                  <a:pt x="201854" y="95726"/>
                </a:lnTo>
                <a:lnTo>
                  <a:pt x="205864" y="100203"/>
                </a:lnTo>
                <a:lnTo>
                  <a:pt x="207750" y="101965"/>
                </a:lnTo>
                <a:lnTo>
                  <a:pt x="209998" y="103470"/>
                </a:lnTo>
                <a:lnTo>
                  <a:pt x="215722" y="103442"/>
                </a:lnTo>
                <a:lnTo>
                  <a:pt x="217437" y="103889"/>
                </a:lnTo>
                <a:lnTo>
                  <a:pt x="219989" y="103489"/>
                </a:lnTo>
                <a:lnTo>
                  <a:pt x="227666" y="102727"/>
                </a:lnTo>
                <a:lnTo>
                  <a:pt x="229057" y="102489"/>
                </a:lnTo>
                <a:lnTo>
                  <a:pt x="233401" y="104442"/>
                </a:lnTo>
                <a:lnTo>
                  <a:pt x="238535" y="107261"/>
                </a:lnTo>
                <a:lnTo>
                  <a:pt x="241935" y="109471"/>
                </a:lnTo>
                <a:lnTo>
                  <a:pt x="244307" y="110690"/>
                </a:lnTo>
                <a:lnTo>
                  <a:pt x="245545" y="112671"/>
                </a:lnTo>
                <a:lnTo>
                  <a:pt x="246554" y="114738"/>
                </a:lnTo>
                <a:lnTo>
                  <a:pt x="247021" y="116967"/>
                </a:lnTo>
                <a:lnTo>
                  <a:pt x="246402" y="119177"/>
                </a:lnTo>
                <a:lnTo>
                  <a:pt x="245469" y="120072"/>
                </a:lnTo>
                <a:lnTo>
                  <a:pt x="245154" y="121501"/>
                </a:lnTo>
                <a:lnTo>
                  <a:pt x="245545" y="123644"/>
                </a:lnTo>
                <a:lnTo>
                  <a:pt x="247250" y="125559"/>
                </a:lnTo>
                <a:lnTo>
                  <a:pt x="247878" y="127911"/>
                </a:lnTo>
                <a:lnTo>
                  <a:pt x="248812" y="132083"/>
                </a:lnTo>
                <a:lnTo>
                  <a:pt x="249860" y="133398"/>
                </a:lnTo>
                <a:lnTo>
                  <a:pt x="250536" y="146323"/>
                </a:lnTo>
                <a:lnTo>
                  <a:pt x="247097" y="146428"/>
                </a:lnTo>
                <a:lnTo>
                  <a:pt x="242249" y="146580"/>
                </a:lnTo>
                <a:lnTo>
                  <a:pt x="243669" y="147819"/>
                </a:lnTo>
                <a:lnTo>
                  <a:pt x="247678" y="152638"/>
                </a:lnTo>
                <a:lnTo>
                  <a:pt x="251365" y="157086"/>
                </a:lnTo>
                <a:lnTo>
                  <a:pt x="251955" y="164230"/>
                </a:lnTo>
                <a:lnTo>
                  <a:pt x="252317" y="168735"/>
                </a:lnTo>
                <a:lnTo>
                  <a:pt x="252841" y="175098"/>
                </a:lnTo>
                <a:lnTo>
                  <a:pt x="253146" y="178899"/>
                </a:lnTo>
                <a:lnTo>
                  <a:pt x="262356" y="179242"/>
                </a:lnTo>
                <a:lnTo>
                  <a:pt x="272967" y="179632"/>
                </a:lnTo>
                <a:lnTo>
                  <a:pt x="285721" y="180108"/>
                </a:lnTo>
                <a:lnTo>
                  <a:pt x="296932" y="180527"/>
                </a:lnTo>
                <a:lnTo>
                  <a:pt x="298037" y="180480"/>
                </a:lnTo>
                <a:lnTo>
                  <a:pt x="299980" y="179965"/>
                </a:lnTo>
                <a:lnTo>
                  <a:pt x="301276" y="179289"/>
                </a:lnTo>
                <a:lnTo>
                  <a:pt x="302066" y="179308"/>
                </a:lnTo>
                <a:lnTo>
                  <a:pt x="302200" y="180851"/>
                </a:lnTo>
                <a:lnTo>
                  <a:pt x="301933" y="182794"/>
                </a:lnTo>
                <a:lnTo>
                  <a:pt x="301942" y="185033"/>
                </a:lnTo>
                <a:lnTo>
                  <a:pt x="298732" y="189452"/>
                </a:lnTo>
                <a:lnTo>
                  <a:pt x="298532" y="190843"/>
                </a:lnTo>
                <a:lnTo>
                  <a:pt x="299018" y="196672"/>
                </a:lnTo>
                <a:lnTo>
                  <a:pt x="300152" y="201397"/>
                </a:lnTo>
                <a:lnTo>
                  <a:pt x="300723" y="205664"/>
                </a:lnTo>
                <a:lnTo>
                  <a:pt x="302009" y="206998"/>
                </a:lnTo>
                <a:lnTo>
                  <a:pt x="305810" y="209255"/>
                </a:lnTo>
                <a:lnTo>
                  <a:pt x="311553" y="213427"/>
                </a:lnTo>
                <a:lnTo>
                  <a:pt x="313849" y="213970"/>
                </a:lnTo>
                <a:lnTo>
                  <a:pt x="315792" y="213398"/>
                </a:lnTo>
                <a:lnTo>
                  <a:pt x="316954" y="215103"/>
                </a:lnTo>
                <a:lnTo>
                  <a:pt x="317182" y="217856"/>
                </a:lnTo>
                <a:lnTo>
                  <a:pt x="320354" y="225543"/>
                </a:lnTo>
                <a:lnTo>
                  <a:pt x="322364" y="230429"/>
                </a:lnTo>
                <a:lnTo>
                  <a:pt x="323288" y="232134"/>
                </a:lnTo>
                <a:lnTo>
                  <a:pt x="324793" y="233010"/>
                </a:lnTo>
                <a:lnTo>
                  <a:pt x="324507" y="233649"/>
                </a:lnTo>
                <a:lnTo>
                  <a:pt x="323259" y="233905"/>
                </a:lnTo>
                <a:lnTo>
                  <a:pt x="322697" y="234820"/>
                </a:lnTo>
                <a:lnTo>
                  <a:pt x="320954" y="240306"/>
                </a:lnTo>
                <a:lnTo>
                  <a:pt x="318659" y="247536"/>
                </a:lnTo>
                <a:lnTo>
                  <a:pt x="317106" y="252632"/>
                </a:lnTo>
                <a:lnTo>
                  <a:pt x="318506" y="252708"/>
                </a:lnTo>
                <a:lnTo>
                  <a:pt x="318563" y="254118"/>
                </a:lnTo>
                <a:lnTo>
                  <a:pt x="318878" y="256270"/>
                </a:lnTo>
                <a:lnTo>
                  <a:pt x="317154" y="256537"/>
                </a:lnTo>
                <a:lnTo>
                  <a:pt x="316639" y="257309"/>
                </a:lnTo>
                <a:lnTo>
                  <a:pt x="314658" y="261490"/>
                </a:lnTo>
                <a:lnTo>
                  <a:pt x="312068" y="266967"/>
                </a:lnTo>
                <a:lnTo>
                  <a:pt x="309381" y="272644"/>
                </a:lnTo>
                <a:lnTo>
                  <a:pt x="307791" y="276006"/>
                </a:lnTo>
                <a:lnTo>
                  <a:pt x="310505" y="278492"/>
                </a:lnTo>
                <a:lnTo>
                  <a:pt x="315030" y="282645"/>
                </a:lnTo>
                <a:lnTo>
                  <a:pt x="314315" y="283797"/>
                </a:lnTo>
                <a:lnTo>
                  <a:pt x="312372" y="284379"/>
                </a:lnTo>
                <a:lnTo>
                  <a:pt x="310744" y="284779"/>
                </a:lnTo>
                <a:lnTo>
                  <a:pt x="309496" y="286350"/>
                </a:lnTo>
                <a:lnTo>
                  <a:pt x="308800" y="2875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F8899FE8-FACA-5EB8-87C3-FB7CBEA0CE58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543 w 5200"/>
              <a:gd name="connsiteY0" fmla="*/ 2943 h 4009"/>
              <a:gd name="connsiteX1" fmla="*/ 1143 w 5200"/>
              <a:gd name="connsiteY1" fmla="*/ 4010 h 4009"/>
              <a:gd name="connsiteX2" fmla="*/ 476 w 5200"/>
              <a:gd name="connsiteY2" fmla="*/ 3924 h 4009"/>
              <a:gd name="connsiteX3" fmla="*/ 0 w 5200"/>
              <a:gd name="connsiteY3" fmla="*/ 3562 h 4009"/>
              <a:gd name="connsiteX4" fmla="*/ 2448 w 5200"/>
              <a:gd name="connsiteY4" fmla="*/ 2495 h 4009"/>
              <a:gd name="connsiteX5" fmla="*/ 4496 w 5200"/>
              <a:gd name="connsiteY5" fmla="*/ 0 h 4009"/>
              <a:gd name="connsiteX6" fmla="*/ 5201 w 5200"/>
              <a:gd name="connsiteY6" fmla="*/ 162 h 4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00" h="4009">
                <a:moveTo>
                  <a:pt x="3543" y="2943"/>
                </a:moveTo>
                <a:lnTo>
                  <a:pt x="1143" y="4010"/>
                </a:lnTo>
                <a:lnTo>
                  <a:pt x="476" y="3924"/>
                </a:lnTo>
                <a:lnTo>
                  <a:pt x="0" y="3562"/>
                </a:lnTo>
                <a:lnTo>
                  <a:pt x="2448" y="2495"/>
                </a:lnTo>
                <a:lnTo>
                  <a:pt x="4496" y="0"/>
                </a:lnTo>
                <a:lnTo>
                  <a:pt x="5201" y="1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53BFE96-B49F-2030-9A16-02AA38157616}"/>
              </a:ext>
            </a:extLst>
          </p:cNvPr>
          <p:cNvSpPr/>
          <p:nvPr/>
        </p:nvSpPr>
        <p:spPr>
          <a:xfrm>
            <a:off x="5872480" y="3312160"/>
            <a:ext cx="29201" cy="1465"/>
          </a:xfrm>
          <a:custGeom>
            <a:avLst/>
            <a:gdLst>
              <a:gd name="connsiteX0" fmla="*/ 4410 w 145237"/>
              <a:gd name="connsiteY0" fmla="*/ 151457 h 154514"/>
              <a:gd name="connsiteX1" fmla="*/ 3115 w 145237"/>
              <a:gd name="connsiteY1" fmla="*/ 154515 h 154514"/>
              <a:gd name="connsiteX2" fmla="*/ 2372 w 145237"/>
              <a:gd name="connsiteY2" fmla="*/ 153153 h 154514"/>
              <a:gd name="connsiteX3" fmla="*/ 2238 w 145237"/>
              <a:gd name="connsiteY3" fmla="*/ 150724 h 154514"/>
              <a:gd name="connsiteX4" fmla="*/ 1705 w 145237"/>
              <a:gd name="connsiteY4" fmla="*/ 149771 h 154514"/>
              <a:gd name="connsiteX5" fmla="*/ 600 w 145237"/>
              <a:gd name="connsiteY5" fmla="*/ 149190 h 154514"/>
              <a:gd name="connsiteX6" fmla="*/ 0 w 145237"/>
              <a:gd name="connsiteY6" fmla="*/ 148390 h 154514"/>
              <a:gd name="connsiteX7" fmla="*/ 47 w 145237"/>
              <a:gd name="connsiteY7" fmla="*/ 147190 h 154514"/>
              <a:gd name="connsiteX8" fmla="*/ 4048 w 145237"/>
              <a:gd name="connsiteY8" fmla="*/ 149114 h 154514"/>
              <a:gd name="connsiteX9" fmla="*/ 4410 w 145237"/>
              <a:gd name="connsiteY9" fmla="*/ 151457 h 154514"/>
              <a:gd name="connsiteX10" fmla="*/ 145237 w 145237"/>
              <a:gd name="connsiteY10" fmla="*/ 4353 h 154514"/>
              <a:gd name="connsiteX11" fmla="*/ 144589 w 145237"/>
              <a:gd name="connsiteY11" fmla="*/ 4934 h 154514"/>
              <a:gd name="connsiteX12" fmla="*/ 144018 w 145237"/>
              <a:gd name="connsiteY12" fmla="*/ 4886 h 154514"/>
              <a:gd name="connsiteX13" fmla="*/ 143637 w 145237"/>
              <a:gd name="connsiteY13" fmla="*/ 4324 h 154514"/>
              <a:gd name="connsiteX14" fmla="*/ 143570 w 145237"/>
              <a:gd name="connsiteY14" fmla="*/ 3391 h 154514"/>
              <a:gd name="connsiteX15" fmla="*/ 144113 w 145237"/>
              <a:gd name="connsiteY15" fmla="*/ 3648 h 154514"/>
              <a:gd name="connsiteX16" fmla="*/ 144313 w 145237"/>
              <a:gd name="connsiteY16" fmla="*/ 3791 h 154514"/>
              <a:gd name="connsiteX17" fmla="*/ 144485 w 145237"/>
              <a:gd name="connsiteY17" fmla="*/ 3981 h 154514"/>
              <a:gd name="connsiteX18" fmla="*/ 145237 w 145237"/>
              <a:gd name="connsiteY18" fmla="*/ 4353 h 154514"/>
              <a:gd name="connsiteX19" fmla="*/ 137350 w 145237"/>
              <a:gd name="connsiteY19" fmla="*/ 800 h 154514"/>
              <a:gd name="connsiteX20" fmla="*/ 137112 w 145237"/>
              <a:gd name="connsiteY20" fmla="*/ 905 h 154514"/>
              <a:gd name="connsiteX21" fmla="*/ 136769 w 145237"/>
              <a:gd name="connsiteY21" fmla="*/ 648 h 154514"/>
              <a:gd name="connsiteX22" fmla="*/ 136827 w 145237"/>
              <a:gd name="connsiteY22" fmla="*/ 191 h 154514"/>
              <a:gd name="connsiteX23" fmla="*/ 137112 w 145237"/>
              <a:gd name="connsiteY23" fmla="*/ 0 h 154514"/>
              <a:gd name="connsiteX24" fmla="*/ 137331 w 145237"/>
              <a:gd name="connsiteY24" fmla="*/ 133 h 154514"/>
              <a:gd name="connsiteX25" fmla="*/ 137503 w 145237"/>
              <a:gd name="connsiteY25" fmla="*/ 495 h 154514"/>
              <a:gd name="connsiteX26" fmla="*/ 137350 w 145237"/>
              <a:gd name="connsiteY26" fmla="*/ 800 h 15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45237" h="154514">
                <a:moveTo>
                  <a:pt x="4410" y="151457"/>
                </a:moveTo>
                <a:lnTo>
                  <a:pt x="3115" y="154515"/>
                </a:lnTo>
                <a:lnTo>
                  <a:pt x="2372" y="153153"/>
                </a:lnTo>
                <a:lnTo>
                  <a:pt x="2238" y="150724"/>
                </a:lnTo>
                <a:lnTo>
                  <a:pt x="1705" y="149771"/>
                </a:lnTo>
                <a:lnTo>
                  <a:pt x="600" y="149190"/>
                </a:lnTo>
                <a:lnTo>
                  <a:pt x="0" y="148390"/>
                </a:lnTo>
                <a:lnTo>
                  <a:pt x="47" y="147190"/>
                </a:lnTo>
                <a:lnTo>
                  <a:pt x="4048" y="149114"/>
                </a:lnTo>
                <a:lnTo>
                  <a:pt x="4410" y="151457"/>
                </a:lnTo>
                <a:close/>
                <a:moveTo>
                  <a:pt x="145237" y="4353"/>
                </a:moveTo>
                <a:lnTo>
                  <a:pt x="144589" y="4934"/>
                </a:lnTo>
                <a:lnTo>
                  <a:pt x="144018" y="4886"/>
                </a:lnTo>
                <a:lnTo>
                  <a:pt x="143637" y="4324"/>
                </a:lnTo>
                <a:lnTo>
                  <a:pt x="143570" y="3391"/>
                </a:lnTo>
                <a:lnTo>
                  <a:pt x="144113" y="3648"/>
                </a:lnTo>
                <a:lnTo>
                  <a:pt x="144313" y="3791"/>
                </a:lnTo>
                <a:lnTo>
                  <a:pt x="144485" y="3981"/>
                </a:lnTo>
                <a:lnTo>
                  <a:pt x="145237" y="4353"/>
                </a:lnTo>
                <a:close/>
                <a:moveTo>
                  <a:pt x="137350" y="800"/>
                </a:moveTo>
                <a:lnTo>
                  <a:pt x="137112" y="905"/>
                </a:lnTo>
                <a:lnTo>
                  <a:pt x="136769" y="648"/>
                </a:lnTo>
                <a:lnTo>
                  <a:pt x="136827" y="191"/>
                </a:lnTo>
                <a:lnTo>
                  <a:pt x="137112" y="0"/>
                </a:lnTo>
                <a:lnTo>
                  <a:pt x="137331" y="133"/>
                </a:lnTo>
                <a:lnTo>
                  <a:pt x="137503" y="495"/>
                </a:lnTo>
                <a:lnTo>
                  <a:pt x="137350" y="8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27AB0B1-A973-E881-87F7-4AF2501A24B9}"/>
              </a:ext>
            </a:extLst>
          </p:cNvPr>
          <p:cNvSpPr/>
          <p:nvPr/>
        </p:nvSpPr>
        <p:spPr>
          <a:xfrm>
            <a:off x="5872480" y="3312160"/>
            <a:ext cx="210648" cy="10363"/>
          </a:xfrm>
          <a:custGeom>
            <a:avLst/>
            <a:gdLst>
              <a:gd name="connsiteX0" fmla="*/ 468144 w 1047721"/>
              <a:gd name="connsiteY0" fmla="*/ 88268 h 1093222"/>
              <a:gd name="connsiteX1" fmla="*/ 468944 w 1047721"/>
              <a:gd name="connsiteY1" fmla="*/ 88525 h 1093222"/>
              <a:gd name="connsiteX2" fmla="*/ 470735 w 1047721"/>
              <a:gd name="connsiteY2" fmla="*/ 88744 h 1093222"/>
              <a:gd name="connsiteX3" fmla="*/ 474983 w 1047721"/>
              <a:gd name="connsiteY3" fmla="*/ 89763 h 1093222"/>
              <a:gd name="connsiteX4" fmla="*/ 480527 w 1047721"/>
              <a:gd name="connsiteY4" fmla="*/ 90916 h 1093222"/>
              <a:gd name="connsiteX5" fmla="*/ 482041 w 1047721"/>
              <a:gd name="connsiteY5" fmla="*/ 90516 h 1093222"/>
              <a:gd name="connsiteX6" fmla="*/ 482946 w 1047721"/>
              <a:gd name="connsiteY6" fmla="*/ 89706 h 1093222"/>
              <a:gd name="connsiteX7" fmla="*/ 483156 w 1047721"/>
              <a:gd name="connsiteY7" fmla="*/ 87334 h 1093222"/>
              <a:gd name="connsiteX8" fmla="*/ 483327 w 1047721"/>
              <a:gd name="connsiteY8" fmla="*/ 85658 h 1093222"/>
              <a:gd name="connsiteX9" fmla="*/ 482079 w 1047721"/>
              <a:gd name="connsiteY9" fmla="*/ 84182 h 1093222"/>
              <a:gd name="connsiteX10" fmla="*/ 480527 w 1047721"/>
              <a:gd name="connsiteY10" fmla="*/ 82505 h 1093222"/>
              <a:gd name="connsiteX11" fmla="*/ 479098 w 1047721"/>
              <a:gd name="connsiteY11" fmla="*/ 80420 h 1093222"/>
              <a:gd name="connsiteX12" fmla="*/ 477383 w 1047721"/>
              <a:gd name="connsiteY12" fmla="*/ 79819 h 1093222"/>
              <a:gd name="connsiteX13" fmla="*/ 477603 w 1047721"/>
              <a:gd name="connsiteY13" fmla="*/ 78743 h 1093222"/>
              <a:gd name="connsiteX14" fmla="*/ 478717 w 1047721"/>
              <a:gd name="connsiteY14" fmla="*/ 77629 h 1093222"/>
              <a:gd name="connsiteX15" fmla="*/ 479860 w 1047721"/>
              <a:gd name="connsiteY15" fmla="*/ 77019 h 1093222"/>
              <a:gd name="connsiteX16" fmla="*/ 480517 w 1047721"/>
              <a:gd name="connsiteY16" fmla="*/ 76267 h 1093222"/>
              <a:gd name="connsiteX17" fmla="*/ 481241 w 1047721"/>
              <a:gd name="connsiteY17" fmla="*/ 73485 h 1093222"/>
              <a:gd name="connsiteX18" fmla="*/ 481717 w 1047721"/>
              <a:gd name="connsiteY18" fmla="*/ 72990 h 1093222"/>
              <a:gd name="connsiteX19" fmla="*/ 482203 w 1047721"/>
              <a:gd name="connsiteY19" fmla="*/ 72866 h 1093222"/>
              <a:gd name="connsiteX20" fmla="*/ 482775 w 1047721"/>
              <a:gd name="connsiteY20" fmla="*/ 72971 h 1093222"/>
              <a:gd name="connsiteX21" fmla="*/ 483908 w 1047721"/>
              <a:gd name="connsiteY21" fmla="*/ 73695 h 1093222"/>
              <a:gd name="connsiteX22" fmla="*/ 488271 w 1047721"/>
              <a:gd name="connsiteY22" fmla="*/ 75905 h 1093222"/>
              <a:gd name="connsiteX23" fmla="*/ 490185 w 1047721"/>
              <a:gd name="connsiteY23" fmla="*/ 75571 h 1093222"/>
              <a:gd name="connsiteX24" fmla="*/ 497500 w 1047721"/>
              <a:gd name="connsiteY24" fmla="*/ 74990 h 1093222"/>
              <a:gd name="connsiteX25" fmla="*/ 498605 w 1047721"/>
              <a:gd name="connsiteY25" fmla="*/ 73714 h 1093222"/>
              <a:gd name="connsiteX26" fmla="*/ 500158 w 1047721"/>
              <a:gd name="connsiteY26" fmla="*/ 73428 h 1093222"/>
              <a:gd name="connsiteX27" fmla="*/ 502787 w 1047721"/>
              <a:gd name="connsiteY27" fmla="*/ 72152 h 1093222"/>
              <a:gd name="connsiteX28" fmla="*/ 503825 w 1047721"/>
              <a:gd name="connsiteY28" fmla="*/ 72066 h 1093222"/>
              <a:gd name="connsiteX29" fmla="*/ 504758 w 1047721"/>
              <a:gd name="connsiteY29" fmla="*/ 72371 h 1093222"/>
              <a:gd name="connsiteX30" fmla="*/ 505930 w 1047721"/>
              <a:gd name="connsiteY30" fmla="*/ 72133 h 1093222"/>
              <a:gd name="connsiteX31" fmla="*/ 507654 w 1047721"/>
              <a:gd name="connsiteY31" fmla="*/ 70942 h 1093222"/>
              <a:gd name="connsiteX32" fmla="*/ 508378 w 1047721"/>
              <a:gd name="connsiteY32" fmla="*/ 70818 h 1093222"/>
              <a:gd name="connsiteX33" fmla="*/ 508654 w 1047721"/>
              <a:gd name="connsiteY33" fmla="*/ 72133 h 1093222"/>
              <a:gd name="connsiteX34" fmla="*/ 509769 w 1047721"/>
              <a:gd name="connsiteY34" fmla="*/ 73495 h 1093222"/>
              <a:gd name="connsiteX35" fmla="*/ 511121 w 1047721"/>
              <a:gd name="connsiteY35" fmla="*/ 74743 h 1093222"/>
              <a:gd name="connsiteX36" fmla="*/ 511769 w 1047721"/>
              <a:gd name="connsiteY36" fmla="*/ 75028 h 1093222"/>
              <a:gd name="connsiteX37" fmla="*/ 514036 w 1047721"/>
              <a:gd name="connsiteY37" fmla="*/ 74628 h 1093222"/>
              <a:gd name="connsiteX38" fmla="*/ 515226 w 1047721"/>
              <a:gd name="connsiteY38" fmla="*/ 74981 h 1093222"/>
              <a:gd name="connsiteX39" fmla="*/ 515741 w 1047721"/>
              <a:gd name="connsiteY39" fmla="*/ 76143 h 1093222"/>
              <a:gd name="connsiteX40" fmla="*/ 515893 w 1047721"/>
              <a:gd name="connsiteY40" fmla="*/ 77152 h 1093222"/>
              <a:gd name="connsiteX41" fmla="*/ 516846 w 1047721"/>
              <a:gd name="connsiteY41" fmla="*/ 78010 h 1093222"/>
              <a:gd name="connsiteX42" fmla="*/ 518065 w 1047721"/>
              <a:gd name="connsiteY42" fmla="*/ 78029 h 1093222"/>
              <a:gd name="connsiteX43" fmla="*/ 518713 w 1047721"/>
              <a:gd name="connsiteY43" fmla="*/ 78381 h 1093222"/>
              <a:gd name="connsiteX44" fmla="*/ 519827 w 1047721"/>
              <a:gd name="connsiteY44" fmla="*/ 78934 h 1093222"/>
              <a:gd name="connsiteX45" fmla="*/ 520770 w 1047721"/>
              <a:gd name="connsiteY45" fmla="*/ 80200 h 1093222"/>
              <a:gd name="connsiteX46" fmla="*/ 522961 w 1047721"/>
              <a:gd name="connsiteY46" fmla="*/ 81210 h 1093222"/>
              <a:gd name="connsiteX47" fmla="*/ 526704 w 1047721"/>
              <a:gd name="connsiteY47" fmla="*/ 82620 h 1093222"/>
              <a:gd name="connsiteX48" fmla="*/ 528447 w 1047721"/>
              <a:gd name="connsiteY48" fmla="*/ 82639 h 1093222"/>
              <a:gd name="connsiteX49" fmla="*/ 530066 w 1047721"/>
              <a:gd name="connsiteY49" fmla="*/ 83067 h 1093222"/>
              <a:gd name="connsiteX50" fmla="*/ 531057 w 1047721"/>
              <a:gd name="connsiteY50" fmla="*/ 83496 h 1093222"/>
              <a:gd name="connsiteX51" fmla="*/ 532133 w 1047721"/>
              <a:gd name="connsiteY51" fmla="*/ 82705 h 1093222"/>
              <a:gd name="connsiteX52" fmla="*/ 535962 w 1047721"/>
              <a:gd name="connsiteY52" fmla="*/ 80524 h 1093222"/>
              <a:gd name="connsiteX53" fmla="*/ 537829 w 1047721"/>
              <a:gd name="connsiteY53" fmla="*/ 79305 h 1093222"/>
              <a:gd name="connsiteX54" fmla="*/ 539086 w 1047721"/>
              <a:gd name="connsiteY54" fmla="*/ 78381 h 1093222"/>
              <a:gd name="connsiteX55" fmla="*/ 540029 w 1047721"/>
              <a:gd name="connsiteY55" fmla="*/ 77505 h 1093222"/>
              <a:gd name="connsiteX56" fmla="*/ 540734 w 1047721"/>
              <a:gd name="connsiteY56" fmla="*/ 77276 h 1093222"/>
              <a:gd name="connsiteX57" fmla="*/ 541211 w 1047721"/>
              <a:gd name="connsiteY57" fmla="*/ 77800 h 1093222"/>
              <a:gd name="connsiteX58" fmla="*/ 541620 w 1047721"/>
              <a:gd name="connsiteY58" fmla="*/ 78505 h 1093222"/>
              <a:gd name="connsiteX59" fmla="*/ 542992 w 1047721"/>
              <a:gd name="connsiteY59" fmla="*/ 78915 h 1093222"/>
              <a:gd name="connsiteX60" fmla="*/ 546192 w 1047721"/>
              <a:gd name="connsiteY60" fmla="*/ 79734 h 1093222"/>
              <a:gd name="connsiteX61" fmla="*/ 547659 w 1047721"/>
              <a:gd name="connsiteY61" fmla="*/ 79962 h 1093222"/>
              <a:gd name="connsiteX62" fmla="*/ 549716 w 1047721"/>
              <a:gd name="connsiteY62" fmla="*/ 79267 h 1093222"/>
              <a:gd name="connsiteX63" fmla="*/ 551479 w 1047721"/>
              <a:gd name="connsiteY63" fmla="*/ 78076 h 1093222"/>
              <a:gd name="connsiteX64" fmla="*/ 552317 w 1047721"/>
              <a:gd name="connsiteY64" fmla="*/ 77667 h 1093222"/>
              <a:gd name="connsiteX65" fmla="*/ 553621 w 1047721"/>
              <a:gd name="connsiteY65" fmla="*/ 78857 h 1093222"/>
              <a:gd name="connsiteX66" fmla="*/ 554517 w 1047721"/>
              <a:gd name="connsiteY66" fmla="*/ 80524 h 1093222"/>
              <a:gd name="connsiteX67" fmla="*/ 555117 w 1047721"/>
              <a:gd name="connsiteY67" fmla="*/ 81258 h 1093222"/>
              <a:gd name="connsiteX68" fmla="*/ 556441 w 1047721"/>
              <a:gd name="connsiteY68" fmla="*/ 81086 h 1093222"/>
              <a:gd name="connsiteX69" fmla="*/ 559060 w 1047721"/>
              <a:gd name="connsiteY69" fmla="*/ 81343 h 1093222"/>
              <a:gd name="connsiteX70" fmla="*/ 560994 w 1047721"/>
              <a:gd name="connsiteY70" fmla="*/ 81877 h 1093222"/>
              <a:gd name="connsiteX71" fmla="*/ 562194 w 1047721"/>
              <a:gd name="connsiteY71" fmla="*/ 81829 h 1093222"/>
              <a:gd name="connsiteX72" fmla="*/ 563832 w 1047721"/>
              <a:gd name="connsiteY72" fmla="*/ 81086 h 1093222"/>
              <a:gd name="connsiteX73" fmla="*/ 564718 w 1047721"/>
              <a:gd name="connsiteY73" fmla="*/ 79619 h 1093222"/>
              <a:gd name="connsiteX74" fmla="*/ 567042 w 1047721"/>
              <a:gd name="connsiteY74" fmla="*/ 78276 h 1093222"/>
              <a:gd name="connsiteX75" fmla="*/ 569252 w 1047721"/>
              <a:gd name="connsiteY75" fmla="*/ 77038 h 1093222"/>
              <a:gd name="connsiteX76" fmla="*/ 570519 w 1047721"/>
              <a:gd name="connsiteY76" fmla="*/ 75390 h 1093222"/>
              <a:gd name="connsiteX77" fmla="*/ 572395 w 1047721"/>
              <a:gd name="connsiteY77" fmla="*/ 72647 h 1093222"/>
              <a:gd name="connsiteX78" fmla="*/ 573024 w 1047721"/>
              <a:gd name="connsiteY78" fmla="*/ 71476 h 1093222"/>
              <a:gd name="connsiteX79" fmla="*/ 573157 w 1047721"/>
              <a:gd name="connsiteY79" fmla="*/ 69494 h 1093222"/>
              <a:gd name="connsiteX80" fmla="*/ 575796 w 1047721"/>
              <a:gd name="connsiteY80" fmla="*/ 63741 h 1093222"/>
              <a:gd name="connsiteX81" fmla="*/ 576796 w 1047721"/>
              <a:gd name="connsiteY81" fmla="*/ 62684 h 1093222"/>
              <a:gd name="connsiteX82" fmla="*/ 577387 w 1047721"/>
              <a:gd name="connsiteY82" fmla="*/ 60865 h 1093222"/>
              <a:gd name="connsiteX83" fmla="*/ 578444 w 1047721"/>
              <a:gd name="connsiteY83" fmla="*/ 58759 h 1093222"/>
              <a:gd name="connsiteX84" fmla="*/ 578444 w 1047721"/>
              <a:gd name="connsiteY84" fmla="*/ 56997 h 1093222"/>
              <a:gd name="connsiteX85" fmla="*/ 579215 w 1047721"/>
              <a:gd name="connsiteY85" fmla="*/ 55293 h 1093222"/>
              <a:gd name="connsiteX86" fmla="*/ 580730 w 1047721"/>
              <a:gd name="connsiteY86" fmla="*/ 53826 h 1093222"/>
              <a:gd name="connsiteX87" fmla="*/ 581844 w 1047721"/>
              <a:gd name="connsiteY87" fmla="*/ 52902 h 1093222"/>
              <a:gd name="connsiteX88" fmla="*/ 583635 w 1047721"/>
              <a:gd name="connsiteY88" fmla="*/ 50425 h 1093222"/>
              <a:gd name="connsiteX89" fmla="*/ 584883 w 1047721"/>
              <a:gd name="connsiteY89" fmla="*/ 48092 h 1093222"/>
              <a:gd name="connsiteX90" fmla="*/ 587997 w 1047721"/>
              <a:gd name="connsiteY90" fmla="*/ 42919 h 1093222"/>
              <a:gd name="connsiteX91" fmla="*/ 588235 w 1047721"/>
              <a:gd name="connsiteY91" fmla="*/ 41453 h 1093222"/>
              <a:gd name="connsiteX92" fmla="*/ 589474 w 1047721"/>
              <a:gd name="connsiteY92" fmla="*/ 40576 h 1093222"/>
              <a:gd name="connsiteX93" fmla="*/ 589883 w 1047721"/>
              <a:gd name="connsiteY93" fmla="*/ 39462 h 1093222"/>
              <a:gd name="connsiteX94" fmla="*/ 591207 w 1047721"/>
              <a:gd name="connsiteY94" fmla="*/ 38081 h 1093222"/>
              <a:gd name="connsiteX95" fmla="*/ 592598 w 1047721"/>
              <a:gd name="connsiteY95" fmla="*/ 36995 h 1093222"/>
              <a:gd name="connsiteX96" fmla="*/ 593198 w 1047721"/>
              <a:gd name="connsiteY96" fmla="*/ 35385 h 1093222"/>
              <a:gd name="connsiteX97" fmla="*/ 594217 w 1047721"/>
              <a:gd name="connsiteY97" fmla="*/ 33718 h 1093222"/>
              <a:gd name="connsiteX98" fmla="*/ 596446 w 1047721"/>
              <a:gd name="connsiteY98" fmla="*/ 32471 h 1093222"/>
              <a:gd name="connsiteX99" fmla="*/ 597275 w 1047721"/>
              <a:gd name="connsiteY99" fmla="*/ 31899 h 1093222"/>
              <a:gd name="connsiteX100" fmla="*/ 599808 w 1047721"/>
              <a:gd name="connsiteY100" fmla="*/ 27308 h 1093222"/>
              <a:gd name="connsiteX101" fmla="*/ 600094 w 1047721"/>
              <a:gd name="connsiteY101" fmla="*/ 25260 h 1093222"/>
              <a:gd name="connsiteX102" fmla="*/ 602380 w 1047721"/>
              <a:gd name="connsiteY102" fmla="*/ 25184 h 1093222"/>
              <a:gd name="connsiteX103" fmla="*/ 605971 w 1047721"/>
              <a:gd name="connsiteY103" fmla="*/ 27556 h 1093222"/>
              <a:gd name="connsiteX104" fmla="*/ 608838 w 1047721"/>
              <a:gd name="connsiteY104" fmla="*/ 31051 h 1093222"/>
              <a:gd name="connsiteX105" fmla="*/ 612677 w 1047721"/>
              <a:gd name="connsiteY105" fmla="*/ 42281 h 1093222"/>
              <a:gd name="connsiteX106" fmla="*/ 613315 w 1047721"/>
              <a:gd name="connsiteY106" fmla="*/ 52654 h 1093222"/>
              <a:gd name="connsiteX107" fmla="*/ 614867 w 1047721"/>
              <a:gd name="connsiteY107" fmla="*/ 58083 h 1093222"/>
              <a:gd name="connsiteX108" fmla="*/ 619335 w 1047721"/>
              <a:gd name="connsiteY108" fmla="*/ 69399 h 1093222"/>
              <a:gd name="connsiteX109" fmla="*/ 619620 w 1047721"/>
              <a:gd name="connsiteY109" fmla="*/ 71494 h 1093222"/>
              <a:gd name="connsiteX110" fmla="*/ 620335 w 1047721"/>
              <a:gd name="connsiteY110" fmla="*/ 74028 h 1093222"/>
              <a:gd name="connsiteX111" fmla="*/ 621744 w 1047721"/>
              <a:gd name="connsiteY111" fmla="*/ 76714 h 1093222"/>
              <a:gd name="connsiteX112" fmla="*/ 623306 w 1047721"/>
              <a:gd name="connsiteY112" fmla="*/ 81134 h 1093222"/>
              <a:gd name="connsiteX113" fmla="*/ 623364 w 1047721"/>
              <a:gd name="connsiteY113" fmla="*/ 81953 h 1093222"/>
              <a:gd name="connsiteX114" fmla="*/ 622354 w 1047721"/>
              <a:gd name="connsiteY114" fmla="*/ 83153 h 1093222"/>
              <a:gd name="connsiteX115" fmla="*/ 623840 w 1047721"/>
              <a:gd name="connsiteY115" fmla="*/ 83239 h 1093222"/>
              <a:gd name="connsiteX116" fmla="*/ 625183 w 1047721"/>
              <a:gd name="connsiteY116" fmla="*/ 83953 h 1093222"/>
              <a:gd name="connsiteX117" fmla="*/ 626059 w 1047721"/>
              <a:gd name="connsiteY117" fmla="*/ 86754 h 1093222"/>
              <a:gd name="connsiteX118" fmla="*/ 627174 w 1047721"/>
              <a:gd name="connsiteY118" fmla="*/ 88649 h 1093222"/>
              <a:gd name="connsiteX119" fmla="*/ 629193 w 1047721"/>
              <a:gd name="connsiteY119" fmla="*/ 91240 h 1093222"/>
              <a:gd name="connsiteX120" fmla="*/ 633327 w 1047721"/>
              <a:gd name="connsiteY120" fmla="*/ 92088 h 1093222"/>
              <a:gd name="connsiteX121" fmla="*/ 636451 w 1047721"/>
              <a:gd name="connsiteY121" fmla="*/ 92402 h 1093222"/>
              <a:gd name="connsiteX122" fmla="*/ 640004 w 1047721"/>
              <a:gd name="connsiteY122" fmla="*/ 93869 h 1093222"/>
              <a:gd name="connsiteX123" fmla="*/ 642614 w 1047721"/>
              <a:gd name="connsiteY123" fmla="*/ 95745 h 1093222"/>
              <a:gd name="connsiteX124" fmla="*/ 644633 w 1047721"/>
              <a:gd name="connsiteY124" fmla="*/ 102117 h 1093222"/>
              <a:gd name="connsiteX125" fmla="*/ 643976 w 1047721"/>
              <a:gd name="connsiteY125" fmla="*/ 106118 h 1093222"/>
              <a:gd name="connsiteX126" fmla="*/ 644176 w 1047721"/>
              <a:gd name="connsiteY126" fmla="*/ 108937 h 1093222"/>
              <a:gd name="connsiteX127" fmla="*/ 643128 w 1047721"/>
              <a:gd name="connsiteY127" fmla="*/ 110042 h 1093222"/>
              <a:gd name="connsiteX128" fmla="*/ 640204 w 1047721"/>
              <a:gd name="connsiteY128" fmla="*/ 111890 h 1093222"/>
              <a:gd name="connsiteX129" fmla="*/ 639566 w 1047721"/>
              <a:gd name="connsiteY129" fmla="*/ 112871 h 1093222"/>
              <a:gd name="connsiteX130" fmla="*/ 633594 w 1047721"/>
              <a:gd name="connsiteY130" fmla="*/ 117634 h 1093222"/>
              <a:gd name="connsiteX131" fmla="*/ 632288 w 1047721"/>
              <a:gd name="connsiteY131" fmla="*/ 119882 h 1093222"/>
              <a:gd name="connsiteX132" fmla="*/ 629088 w 1047721"/>
              <a:gd name="connsiteY132" fmla="*/ 122901 h 1093222"/>
              <a:gd name="connsiteX133" fmla="*/ 625916 w 1047721"/>
              <a:gd name="connsiteY133" fmla="*/ 128654 h 1093222"/>
              <a:gd name="connsiteX134" fmla="*/ 621278 w 1047721"/>
              <a:gd name="connsiteY134" fmla="*/ 133912 h 1093222"/>
              <a:gd name="connsiteX135" fmla="*/ 619639 w 1047721"/>
              <a:gd name="connsiteY135" fmla="*/ 135245 h 1093222"/>
              <a:gd name="connsiteX136" fmla="*/ 617134 w 1047721"/>
              <a:gd name="connsiteY136" fmla="*/ 135550 h 1093222"/>
              <a:gd name="connsiteX137" fmla="*/ 615610 w 1047721"/>
              <a:gd name="connsiteY137" fmla="*/ 136360 h 1093222"/>
              <a:gd name="connsiteX138" fmla="*/ 612010 w 1047721"/>
              <a:gd name="connsiteY138" fmla="*/ 140656 h 1093222"/>
              <a:gd name="connsiteX139" fmla="*/ 607171 w 1047721"/>
              <a:gd name="connsiteY139" fmla="*/ 142084 h 1093222"/>
              <a:gd name="connsiteX140" fmla="*/ 606723 w 1047721"/>
              <a:gd name="connsiteY140" fmla="*/ 144570 h 1093222"/>
              <a:gd name="connsiteX141" fmla="*/ 603933 w 1047721"/>
              <a:gd name="connsiteY141" fmla="*/ 150247 h 1093222"/>
              <a:gd name="connsiteX142" fmla="*/ 601466 w 1047721"/>
              <a:gd name="connsiteY142" fmla="*/ 153352 h 1093222"/>
              <a:gd name="connsiteX143" fmla="*/ 599894 w 1047721"/>
              <a:gd name="connsiteY143" fmla="*/ 154400 h 1093222"/>
              <a:gd name="connsiteX144" fmla="*/ 595941 w 1047721"/>
              <a:gd name="connsiteY144" fmla="*/ 160058 h 1093222"/>
              <a:gd name="connsiteX145" fmla="*/ 595436 w 1047721"/>
              <a:gd name="connsiteY145" fmla="*/ 162535 h 1093222"/>
              <a:gd name="connsiteX146" fmla="*/ 595455 w 1047721"/>
              <a:gd name="connsiteY146" fmla="*/ 166868 h 1093222"/>
              <a:gd name="connsiteX147" fmla="*/ 592817 w 1047721"/>
              <a:gd name="connsiteY147" fmla="*/ 169507 h 1093222"/>
              <a:gd name="connsiteX148" fmla="*/ 590074 w 1047721"/>
              <a:gd name="connsiteY148" fmla="*/ 171183 h 1093222"/>
              <a:gd name="connsiteX149" fmla="*/ 589731 w 1047721"/>
              <a:gd name="connsiteY149" fmla="*/ 174888 h 1093222"/>
              <a:gd name="connsiteX150" fmla="*/ 588493 w 1047721"/>
              <a:gd name="connsiteY150" fmla="*/ 176155 h 1093222"/>
              <a:gd name="connsiteX151" fmla="*/ 587435 w 1047721"/>
              <a:gd name="connsiteY151" fmla="*/ 176974 h 1093222"/>
              <a:gd name="connsiteX152" fmla="*/ 581854 w 1047721"/>
              <a:gd name="connsiteY152" fmla="*/ 176003 h 1093222"/>
              <a:gd name="connsiteX153" fmla="*/ 573186 w 1047721"/>
              <a:gd name="connsiteY153" fmla="*/ 180032 h 1093222"/>
              <a:gd name="connsiteX154" fmla="*/ 570224 w 1047721"/>
              <a:gd name="connsiteY154" fmla="*/ 181032 h 1093222"/>
              <a:gd name="connsiteX155" fmla="*/ 579682 w 1047721"/>
              <a:gd name="connsiteY155" fmla="*/ 181232 h 1093222"/>
              <a:gd name="connsiteX156" fmla="*/ 582721 w 1047721"/>
              <a:gd name="connsiteY156" fmla="*/ 183375 h 1093222"/>
              <a:gd name="connsiteX157" fmla="*/ 589378 w 1047721"/>
              <a:gd name="connsiteY157" fmla="*/ 181956 h 1093222"/>
              <a:gd name="connsiteX158" fmla="*/ 597437 w 1047721"/>
              <a:gd name="connsiteY158" fmla="*/ 176851 h 1093222"/>
              <a:gd name="connsiteX159" fmla="*/ 600513 w 1047721"/>
              <a:gd name="connsiteY159" fmla="*/ 175774 h 1093222"/>
              <a:gd name="connsiteX160" fmla="*/ 606762 w 1047721"/>
              <a:gd name="connsiteY160" fmla="*/ 172307 h 1093222"/>
              <a:gd name="connsiteX161" fmla="*/ 609305 w 1047721"/>
              <a:gd name="connsiteY161" fmla="*/ 169993 h 1093222"/>
              <a:gd name="connsiteX162" fmla="*/ 613934 w 1047721"/>
              <a:gd name="connsiteY162" fmla="*/ 167221 h 1093222"/>
              <a:gd name="connsiteX163" fmla="*/ 614924 w 1047721"/>
              <a:gd name="connsiteY163" fmla="*/ 166002 h 1093222"/>
              <a:gd name="connsiteX164" fmla="*/ 617515 w 1047721"/>
              <a:gd name="connsiteY164" fmla="*/ 164706 h 1093222"/>
              <a:gd name="connsiteX165" fmla="*/ 618925 w 1047721"/>
              <a:gd name="connsiteY165" fmla="*/ 166354 h 1093222"/>
              <a:gd name="connsiteX166" fmla="*/ 619039 w 1047721"/>
              <a:gd name="connsiteY166" fmla="*/ 167392 h 1093222"/>
              <a:gd name="connsiteX167" fmla="*/ 616906 w 1047721"/>
              <a:gd name="connsiteY167" fmla="*/ 169421 h 1093222"/>
              <a:gd name="connsiteX168" fmla="*/ 617458 w 1047721"/>
              <a:gd name="connsiteY168" fmla="*/ 170726 h 1093222"/>
              <a:gd name="connsiteX169" fmla="*/ 618858 w 1047721"/>
              <a:gd name="connsiteY169" fmla="*/ 172364 h 1093222"/>
              <a:gd name="connsiteX170" fmla="*/ 619363 w 1047721"/>
              <a:gd name="connsiteY170" fmla="*/ 174631 h 1093222"/>
              <a:gd name="connsiteX171" fmla="*/ 619553 w 1047721"/>
              <a:gd name="connsiteY171" fmla="*/ 176355 h 1093222"/>
              <a:gd name="connsiteX172" fmla="*/ 620420 w 1047721"/>
              <a:gd name="connsiteY172" fmla="*/ 179375 h 1093222"/>
              <a:gd name="connsiteX173" fmla="*/ 623288 w 1047721"/>
              <a:gd name="connsiteY173" fmla="*/ 183461 h 1093222"/>
              <a:gd name="connsiteX174" fmla="*/ 623383 w 1047721"/>
              <a:gd name="connsiteY174" fmla="*/ 184813 h 1093222"/>
              <a:gd name="connsiteX175" fmla="*/ 622983 w 1047721"/>
              <a:gd name="connsiteY175" fmla="*/ 186595 h 1093222"/>
              <a:gd name="connsiteX176" fmla="*/ 624354 w 1047721"/>
              <a:gd name="connsiteY176" fmla="*/ 188061 h 1093222"/>
              <a:gd name="connsiteX177" fmla="*/ 625773 w 1047721"/>
              <a:gd name="connsiteY177" fmla="*/ 188928 h 1093222"/>
              <a:gd name="connsiteX178" fmla="*/ 630650 w 1047721"/>
              <a:gd name="connsiteY178" fmla="*/ 193329 h 1093222"/>
              <a:gd name="connsiteX179" fmla="*/ 634460 w 1047721"/>
              <a:gd name="connsiteY179" fmla="*/ 190871 h 1093222"/>
              <a:gd name="connsiteX180" fmla="*/ 636813 w 1047721"/>
              <a:gd name="connsiteY180" fmla="*/ 190157 h 1093222"/>
              <a:gd name="connsiteX181" fmla="*/ 638308 w 1047721"/>
              <a:gd name="connsiteY181" fmla="*/ 189128 h 1093222"/>
              <a:gd name="connsiteX182" fmla="*/ 641452 w 1047721"/>
              <a:gd name="connsiteY182" fmla="*/ 188443 h 1093222"/>
              <a:gd name="connsiteX183" fmla="*/ 644023 w 1047721"/>
              <a:gd name="connsiteY183" fmla="*/ 189471 h 1093222"/>
              <a:gd name="connsiteX184" fmla="*/ 648929 w 1047721"/>
              <a:gd name="connsiteY184" fmla="*/ 190948 h 1093222"/>
              <a:gd name="connsiteX185" fmla="*/ 652520 w 1047721"/>
              <a:gd name="connsiteY185" fmla="*/ 189376 h 1093222"/>
              <a:gd name="connsiteX186" fmla="*/ 659778 w 1047721"/>
              <a:gd name="connsiteY186" fmla="*/ 185776 h 1093222"/>
              <a:gd name="connsiteX187" fmla="*/ 657511 w 1047721"/>
              <a:gd name="connsiteY187" fmla="*/ 192148 h 1093222"/>
              <a:gd name="connsiteX188" fmla="*/ 655863 w 1047721"/>
              <a:gd name="connsiteY188" fmla="*/ 197996 h 1093222"/>
              <a:gd name="connsiteX189" fmla="*/ 654615 w 1047721"/>
              <a:gd name="connsiteY189" fmla="*/ 200358 h 1093222"/>
              <a:gd name="connsiteX190" fmla="*/ 653377 w 1047721"/>
              <a:gd name="connsiteY190" fmla="*/ 206721 h 1093222"/>
              <a:gd name="connsiteX191" fmla="*/ 652158 w 1047721"/>
              <a:gd name="connsiteY191" fmla="*/ 208426 h 1093222"/>
              <a:gd name="connsiteX192" fmla="*/ 651167 w 1047721"/>
              <a:gd name="connsiteY192" fmla="*/ 210369 h 1093222"/>
              <a:gd name="connsiteX193" fmla="*/ 652786 w 1047721"/>
              <a:gd name="connsiteY193" fmla="*/ 209693 h 1093222"/>
              <a:gd name="connsiteX194" fmla="*/ 654177 w 1047721"/>
              <a:gd name="connsiteY194" fmla="*/ 208769 h 1093222"/>
              <a:gd name="connsiteX195" fmla="*/ 655958 w 1047721"/>
              <a:gd name="connsiteY195" fmla="*/ 206321 h 1093222"/>
              <a:gd name="connsiteX196" fmla="*/ 657292 w 1047721"/>
              <a:gd name="connsiteY196" fmla="*/ 202063 h 1093222"/>
              <a:gd name="connsiteX197" fmla="*/ 662549 w 1047721"/>
              <a:gd name="connsiteY197" fmla="*/ 190700 h 1093222"/>
              <a:gd name="connsiteX198" fmla="*/ 664055 w 1047721"/>
              <a:gd name="connsiteY198" fmla="*/ 189690 h 1093222"/>
              <a:gd name="connsiteX199" fmla="*/ 668426 w 1047721"/>
              <a:gd name="connsiteY199" fmla="*/ 188395 h 1093222"/>
              <a:gd name="connsiteX200" fmla="*/ 675951 w 1047721"/>
              <a:gd name="connsiteY200" fmla="*/ 179308 h 1093222"/>
              <a:gd name="connsiteX201" fmla="*/ 678894 w 1047721"/>
              <a:gd name="connsiteY201" fmla="*/ 179337 h 1093222"/>
              <a:gd name="connsiteX202" fmla="*/ 680780 w 1047721"/>
              <a:gd name="connsiteY202" fmla="*/ 181423 h 1093222"/>
              <a:gd name="connsiteX203" fmla="*/ 682562 w 1047721"/>
              <a:gd name="connsiteY203" fmla="*/ 182661 h 1093222"/>
              <a:gd name="connsiteX204" fmla="*/ 683019 w 1047721"/>
              <a:gd name="connsiteY204" fmla="*/ 180175 h 1093222"/>
              <a:gd name="connsiteX205" fmla="*/ 685590 w 1047721"/>
              <a:gd name="connsiteY205" fmla="*/ 179165 h 1093222"/>
              <a:gd name="connsiteX206" fmla="*/ 682876 w 1047721"/>
              <a:gd name="connsiteY206" fmla="*/ 177937 h 1093222"/>
              <a:gd name="connsiteX207" fmla="*/ 682438 w 1047721"/>
              <a:gd name="connsiteY207" fmla="*/ 176822 h 1093222"/>
              <a:gd name="connsiteX208" fmla="*/ 682180 w 1047721"/>
              <a:gd name="connsiteY208" fmla="*/ 174965 h 1093222"/>
              <a:gd name="connsiteX209" fmla="*/ 684028 w 1047721"/>
              <a:gd name="connsiteY209" fmla="*/ 172450 h 1093222"/>
              <a:gd name="connsiteX210" fmla="*/ 682923 w 1047721"/>
              <a:gd name="connsiteY210" fmla="*/ 170221 h 1093222"/>
              <a:gd name="connsiteX211" fmla="*/ 686753 w 1047721"/>
              <a:gd name="connsiteY211" fmla="*/ 167421 h 1093222"/>
              <a:gd name="connsiteX212" fmla="*/ 686457 w 1047721"/>
              <a:gd name="connsiteY212" fmla="*/ 165316 h 1093222"/>
              <a:gd name="connsiteX213" fmla="*/ 687829 w 1047721"/>
              <a:gd name="connsiteY213" fmla="*/ 163582 h 1093222"/>
              <a:gd name="connsiteX214" fmla="*/ 689562 w 1047721"/>
              <a:gd name="connsiteY214" fmla="*/ 161792 h 1093222"/>
              <a:gd name="connsiteX215" fmla="*/ 691524 w 1047721"/>
              <a:gd name="connsiteY215" fmla="*/ 160925 h 1093222"/>
              <a:gd name="connsiteX216" fmla="*/ 691887 w 1047721"/>
              <a:gd name="connsiteY216" fmla="*/ 159391 h 1093222"/>
              <a:gd name="connsiteX217" fmla="*/ 693125 w 1047721"/>
              <a:gd name="connsiteY217" fmla="*/ 158763 h 1093222"/>
              <a:gd name="connsiteX218" fmla="*/ 694096 w 1047721"/>
              <a:gd name="connsiteY218" fmla="*/ 158534 h 1093222"/>
              <a:gd name="connsiteX219" fmla="*/ 696011 w 1047721"/>
              <a:gd name="connsiteY219" fmla="*/ 160248 h 1093222"/>
              <a:gd name="connsiteX220" fmla="*/ 698087 w 1047721"/>
              <a:gd name="connsiteY220" fmla="*/ 158229 h 1093222"/>
              <a:gd name="connsiteX221" fmla="*/ 700106 w 1047721"/>
              <a:gd name="connsiteY221" fmla="*/ 157439 h 1093222"/>
              <a:gd name="connsiteX222" fmla="*/ 701011 w 1047721"/>
              <a:gd name="connsiteY222" fmla="*/ 157791 h 1093222"/>
              <a:gd name="connsiteX223" fmla="*/ 702145 w 1047721"/>
              <a:gd name="connsiteY223" fmla="*/ 158687 h 1093222"/>
              <a:gd name="connsiteX224" fmla="*/ 703336 w 1047721"/>
              <a:gd name="connsiteY224" fmla="*/ 159067 h 1093222"/>
              <a:gd name="connsiteX225" fmla="*/ 704297 w 1047721"/>
              <a:gd name="connsiteY225" fmla="*/ 158905 h 1093222"/>
              <a:gd name="connsiteX226" fmla="*/ 706803 w 1047721"/>
              <a:gd name="connsiteY226" fmla="*/ 157610 h 1093222"/>
              <a:gd name="connsiteX227" fmla="*/ 709117 w 1047721"/>
              <a:gd name="connsiteY227" fmla="*/ 159696 h 1093222"/>
              <a:gd name="connsiteX228" fmla="*/ 710508 w 1047721"/>
              <a:gd name="connsiteY228" fmla="*/ 160153 h 1093222"/>
              <a:gd name="connsiteX229" fmla="*/ 710127 w 1047721"/>
              <a:gd name="connsiteY229" fmla="*/ 158982 h 1093222"/>
              <a:gd name="connsiteX230" fmla="*/ 709393 w 1047721"/>
              <a:gd name="connsiteY230" fmla="*/ 157896 h 1093222"/>
              <a:gd name="connsiteX231" fmla="*/ 709965 w 1047721"/>
              <a:gd name="connsiteY231" fmla="*/ 157010 h 1093222"/>
              <a:gd name="connsiteX232" fmla="*/ 711060 w 1047721"/>
              <a:gd name="connsiteY232" fmla="*/ 156458 h 1093222"/>
              <a:gd name="connsiteX233" fmla="*/ 714527 w 1047721"/>
              <a:gd name="connsiteY233" fmla="*/ 156953 h 1093222"/>
              <a:gd name="connsiteX234" fmla="*/ 716347 w 1047721"/>
              <a:gd name="connsiteY234" fmla="*/ 157886 h 1093222"/>
              <a:gd name="connsiteX235" fmla="*/ 718318 w 1047721"/>
              <a:gd name="connsiteY235" fmla="*/ 159610 h 1093222"/>
              <a:gd name="connsiteX236" fmla="*/ 721052 w 1047721"/>
              <a:gd name="connsiteY236" fmla="*/ 159734 h 1093222"/>
              <a:gd name="connsiteX237" fmla="*/ 723205 w 1047721"/>
              <a:gd name="connsiteY237" fmla="*/ 159553 h 1093222"/>
              <a:gd name="connsiteX238" fmla="*/ 724557 w 1047721"/>
              <a:gd name="connsiteY238" fmla="*/ 160525 h 1093222"/>
              <a:gd name="connsiteX239" fmla="*/ 726757 w 1047721"/>
              <a:gd name="connsiteY239" fmla="*/ 160515 h 1093222"/>
              <a:gd name="connsiteX240" fmla="*/ 727862 w 1047721"/>
              <a:gd name="connsiteY240" fmla="*/ 162030 h 1093222"/>
              <a:gd name="connsiteX241" fmla="*/ 731215 w 1047721"/>
              <a:gd name="connsiteY241" fmla="*/ 164154 h 1093222"/>
              <a:gd name="connsiteX242" fmla="*/ 731939 w 1047721"/>
              <a:gd name="connsiteY242" fmla="*/ 165592 h 1093222"/>
              <a:gd name="connsiteX243" fmla="*/ 734635 w 1047721"/>
              <a:gd name="connsiteY243" fmla="*/ 166287 h 1093222"/>
              <a:gd name="connsiteX244" fmla="*/ 737168 w 1047721"/>
              <a:gd name="connsiteY244" fmla="*/ 167173 h 1093222"/>
              <a:gd name="connsiteX245" fmla="*/ 739864 w 1047721"/>
              <a:gd name="connsiteY245" fmla="*/ 167411 h 1093222"/>
              <a:gd name="connsiteX246" fmla="*/ 742588 w 1047721"/>
              <a:gd name="connsiteY246" fmla="*/ 167202 h 1093222"/>
              <a:gd name="connsiteX247" fmla="*/ 742702 w 1047721"/>
              <a:gd name="connsiteY247" fmla="*/ 169021 h 1093222"/>
              <a:gd name="connsiteX248" fmla="*/ 744693 w 1047721"/>
              <a:gd name="connsiteY248" fmla="*/ 169516 h 1093222"/>
              <a:gd name="connsiteX249" fmla="*/ 747255 w 1047721"/>
              <a:gd name="connsiteY249" fmla="*/ 169116 h 1093222"/>
              <a:gd name="connsiteX250" fmla="*/ 749189 w 1047721"/>
              <a:gd name="connsiteY250" fmla="*/ 171355 h 1093222"/>
              <a:gd name="connsiteX251" fmla="*/ 754361 w 1047721"/>
              <a:gd name="connsiteY251" fmla="*/ 173041 h 1093222"/>
              <a:gd name="connsiteX252" fmla="*/ 757942 w 1047721"/>
              <a:gd name="connsiteY252" fmla="*/ 175622 h 1093222"/>
              <a:gd name="connsiteX253" fmla="*/ 760295 w 1047721"/>
              <a:gd name="connsiteY253" fmla="*/ 175165 h 1093222"/>
              <a:gd name="connsiteX254" fmla="*/ 762924 w 1047721"/>
              <a:gd name="connsiteY254" fmla="*/ 175850 h 1093222"/>
              <a:gd name="connsiteX255" fmla="*/ 765743 w 1047721"/>
              <a:gd name="connsiteY255" fmla="*/ 181461 h 1093222"/>
              <a:gd name="connsiteX256" fmla="*/ 766381 w 1047721"/>
              <a:gd name="connsiteY256" fmla="*/ 185442 h 1093222"/>
              <a:gd name="connsiteX257" fmla="*/ 767639 w 1047721"/>
              <a:gd name="connsiteY257" fmla="*/ 184890 h 1093222"/>
              <a:gd name="connsiteX258" fmla="*/ 768810 w 1047721"/>
              <a:gd name="connsiteY258" fmla="*/ 183109 h 1093222"/>
              <a:gd name="connsiteX259" fmla="*/ 770315 w 1047721"/>
              <a:gd name="connsiteY259" fmla="*/ 179851 h 1093222"/>
              <a:gd name="connsiteX260" fmla="*/ 773144 w 1047721"/>
              <a:gd name="connsiteY260" fmla="*/ 178775 h 1093222"/>
              <a:gd name="connsiteX261" fmla="*/ 774497 w 1047721"/>
              <a:gd name="connsiteY261" fmla="*/ 180022 h 1093222"/>
              <a:gd name="connsiteX262" fmla="*/ 777326 w 1047721"/>
              <a:gd name="connsiteY262" fmla="*/ 182023 h 1093222"/>
              <a:gd name="connsiteX263" fmla="*/ 779764 w 1047721"/>
              <a:gd name="connsiteY263" fmla="*/ 184213 h 1093222"/>
              <a:gd name="connsiteX264" fmla="*/ 780793 w 1047721"/>
              <a:gd name="connsiteY264" fmla="*/ 185623 h 1093222"/>
              <a:gd name="connsiteX265" fmla="*/ 782631 w 1047721"/>
              <a:gd name="connsiteY265" fmla="*/ 185852 h 1093222"/>
              <a:gd name="connsiteX266" fmla="*/ 781098 w 1047721"/>
              <a:gd name="connsiteY266" fmla="*/ 187585 h 1093222"/>
              <a:gd name="connsiteX267" fmla="*/ 782641 w 1047721"/>
              <a:gd name="connsiteY267" fmla="*/ 187404 h 1093222"/>
              <a:gd name="connsiteX268" fmla="*/ 784498 w 1047721"/>
              <a:gd name="connsiteY268" fmla="*/ 186176 h 1093222"/>
              <a:gd name="connsiteX269" fmla="*/ 786089 w 1047721"/>
              <a:gd name="connsiteY269" fmla="*/ 188728 h 1093222"/>
              <a:gd name="connsiteX270" fmla="*/ 787289 w 1047721"/>
              <a:gd name="connsiteY270" fmla="*/ 191510 h 1093222"/>
              <a:gd name="connsiteX271" fmla="*/ 787527 w 1047721"/>
              <a:gd name="connsiteY271" fmla="*/ 194338 h 1093222"/>
              <a:gd name="connsiteX272" fmla="*/ 786394 w 1047721"/>
              <a:gd name="connsiteY272" fmla="*/ 195958 h 1093222"/>
              <a:gd name="connsiteX273" fmla="*/ 785403 w 1047721"/>
              <a:gd name="connsiteY273" fmla="*/ 196977 h 1093222"/>
              <a:gd name="connsiteX274" fmla="*/ 784298 w 1047721"/>
              <a:gd name="connsiteY274" fmla="*/ 198977 h 1093222"/>
              <a:gd name="connsiteX275" fmla="*/ 782993 w 1047721"/>
              <a:gd name="connsiteY275" fmla="*/ 199339 h 1093222"/>
              <a:gd name="connsiteX276" fmla="*/ 781688 w 1047721"/>
              <a:gd name="connsiteY276" fmla="*/ 199987 h 1093222"/>
              <a:gd name="connsiteX277" fmla="*/ 783174 w 1047721"/>
              <a:gd name="connsiteY277" fmla="*/ 201444 h 1093222"/>
              <a:gd name="connsiteX278" fmla="*/ 784193 w 1047721"/>
              <a:gd name="connsiteY278" fmla="*/ 202844 h 1093222"/>
              <a:gd name="connsiteX279" fmla="*/ 786422 w 1047721"/>
              <a:gd name="connsiteY279" fmla="*/ 199053 h 1093222"/>
              <a:gd name="connsiteX280" fmla="*/ 787994 w 1047721"/>
              <a:gd name="connsiteY280" fmla="*/ 197986 h 1093222"/>
              <a:gd name="connsiteX281" fmla="*/ 790261 w 1047721"/>
              <a:gd name="connsiteY281" fmla="*/ 197396 h 1093222"/>
              <a:gd name="connsiteX282" fmla="*/ 791442 w 1047721"/>
              <a:gd name="connsiteY282" fmla="*/ 200092 h 1093222"/>
              <a:gd name="connsiteX283" fmla="*/ 791689 w 1047721"/>
              <a:gd name="connsiteY283" fmla="*/ 202644 h 1093222"/>
              <a:gd name="connsiteX284" fmla="*/ 787994 w 1047721"/>
              <a:gd name="connsiteY284" fmla="*/ 203702 h 1093222"/>
              <a:gd name="connsiteX285" fmla="*/ 787984 w 1047721"/>
              <a:gd name="connsiteY285" fmla="*/ 205711 h 1093222"/>
              <a:gd name="connsiteX286" fmla="*/ 786879 w 1047721"/>
              <a:gd name="connsiteY286" fmla="*/ 206854 h 1093222"/>
              <a:gd name="connsiteX287" fmla="*/ 786156 w 1047721"/>
              <a:gd name="connsiteY287" fmla="*/ 208169 h 1093222"/>
              <a:gd name="connsiteX288" fmla="*/ 785574 w 1047721"/>
              <a:gd name="connsiteY288" fmla="*/ 210912 h 1093222"/>
              <a:gd name="connsiteX289" fmla="*/ 784822 w 1047721"/>
              <a:gd name="connsiteY289" fmla="*/ 213188 h 1093222"/>
              <a:gd name="connsiteX290" fmla="*/ 782622 w 1047721"/>
              <a:gd name="connsiteY290" fmla="*/ 223285 h 1093222"/>
              <a:gd name="connsiteX291" fmla="*/ 782584 w 1047721"/>
              <a:gd name="connsiteY291" fmla="*/ 224952 h 1093222"/>
              <a:gd name="connsiteX292" fmla="*/ 785270 w 1047721"/>
              <a:gd name="connsiteY292" fmla="*/ 223171 h 1093222"/>
              <a:gd name="connsiteX293" fmla="*/ 790222 w 1047721"/>
              <a:gd name="connsiteY293" fmla="*/ 218027 h 1093222"/>
              <a:gd name="connsiteX294" fmla="*/ 791728 w 1047721"/>
              <a:gd name="connsiteY294" fmla="*/ 212550 h 1093222"/>
              <a:gd name="connsiteX295" fmla="*/ 793680 w 1047721"/>
              <a:gd name="connsiteY295" fmla="*/ 207150 h 1093222"/>
              <a:gd name="connsiteX296" fmla="*/ 795804 w 1047721"/>
              <a:gd name="connsiteY296" fmla="*/ 205454 h 1093222"/>
              <a:gd name="connsiteX297" fmla="*/ 797128 w 1047721"/>
              <a:gd name="connsiteY297" fmla="*/ 205454 h 1093222"/>
              <a:gd name="connsiteX298" fmla="*/ 799100 w 1047721"/>
              <a:gd name="connsiteY298" fmla="*/ 206045 h 1093222"/>
              <a:gd name="connsiteX299" fmla="*/ 799214 w 1047721"/>
              <a:gd name="connsiteY299" fmla="*/ 207816 h 1093222"/>
              <a:gd name="connsiteX300" fmla="*/ 798909 w 1047721"/>
              <a:gd name="connsiteY300" fmla="*/ 208836 h 1093222"/>
              <a:gd name="connsiteX301" fmla="*/ 796795 w 1047721"/>
              <a:gd name="connsiteY301" fmla="*/ 211522 h 1093222"/>
              <a:gd name="connsiteX302" fmla="*/ 795899 w 1047721"/>
              <a:gd name="connsiteY302" fmla="*/ 212988 h 1093222"/>
              <a:gd name="connsiteX303" fmla="*/ 796766 w 1047721"/>
              <a:gd name="connsiteY303" fmla="*/ 214436 h 1093222"/>
              <a:gd name="connsiteX304" fmla="*/ 801557 w 1047721"/>
              <a:gd name="connsiteY304" fmla="*/ 209988 h 1093222"/>
              <a:gd name="connsiteX305" fmla="*/ 803710 w 1047721"/>
              <a:gd name="connsiteY305" fmla="*/ 208426 h 1093222"/>
              <a:gd name="connsiteX306" fmla="*/ 805539 w 1047721"/>
              <a:gd name="connsiteY306" fmla="*/ 208740 h 1093222"/>
              <a:gd name="connsiteX307" fmla="*/ 809168 w 1047721"/>
              <a:gd name="connsiteY307" fmla="*/ 206683 h 1093222"/>
              <a:gd name="connsiteX308" fmla="*/ 816483 w 1047721"/>
              <a:gd name="connsiteY308" fmla="*/ 206254 h 1093222"/>
              <a:gd name="connsiteX309" fmla="*/ 817035 w 1047721"/>
              <a:gd name="connsiteY309" fmla="*/ 203902 h 1093222"/>
              <a:gd name="connsiteX310" fmla="*/ 818493 w 1047721"/>
              <a:gd name="connsiteY310" fmla="*/ 202902 h 1093222"/>
              <a:gd name="connsiteX311" fmla="*/ 822512 w 1047721"/>
              <a:gd name="connsiteY311" fmla="*/ 203168 h 1093222"/>
              <a:gd name="connsiteX312" fmla="*/ 830342 w 1047721"/>
              <a:gd name="connsiteY312" fmla="*/ 205264 h 1093222"/>
              <a:gd name="connsiteX313" fmla="*/ 833133 w 1047721"/>
              <a:gd name="connsiteY313" fmla="*/ 206978 h 1093222"/>
              <a:gd name="connsiteX314" fmla="*/ 837314 w 1047721"/>
              <a:gd name="connsiteY314" fmla="*/ 208569 h 1093222"/>
              <a:gd name="connsiteX315" fmla="*/ 839514 w 1047721"/>
              <a:gd name="connsiteY315" fmla="*/ 210464 h 1093222"/>
              <a:gd name="connsiteX316" fmla="*/ 848706 w 1047721"/>
              <a:gd name="connsiteY316" fmla="*/ 213950 h 1093222"/>
              <a:gd name="connsiteX317" fmla="*/ 855383 w 1047721"/>
              <a:gd name="connsiteY317" fmla="*/ 214322 h 1093222"/>
              <a:gd name="connsiteX318" fmla="*/ 858688 w 1047721"/>
              <a:gd name="connsiteY318" fmla="*/ 212741 h 1093222"/>
              <a:gd name="connsiteX319" fmla="*/ 862812 w 1047721"/>
              <a:gd name="connsiteY319" fmla="*/ 214398 h 1093222"/>
              <a:gd name="connsiteX320" fmla="*/ 864994 w 1047721"/>
              <a:gd name="connsiteY320" fmla="*/ 216255 h 1093222"/>
              <a:gd name="connsiteX321" fmla="*/ 869280 w 1047721"/>
              <a:gd name="connsiteY321" fmla="*/ 217256 h 1093222"/>
              <a:gd name="connsiteX322" fmla="*/ 873605 w 1047721"/>
              <a:gd name="connsiteY322" fmla="*/ 217779 h 1093222"/>
              <a:gd name="connsiteX323" fmla="*/ 876910 w 1047721"/>
              <a:gd name="connsiteY323" fmla="*/ 216446 h 1093222"/>
              <a:gd name="connsiteX324" fmla="*/ 885444 w 1047721"/>
              <a:gd name="connsiteY324" fmla="*/ 216008 h 1093222"/>
              <a:gd name="connsiteX325" fmla="*/ 896160 w 1047721"/>
              <a:gd name="connsiteY325" fmla="*/ 214036 h 1093222"/>
              <a:gd name="connsiteX326" fmla="*/ 902551 w 1047721"/>
              <a:gd name="connsiteY326" fmla="*/ 214503 h 1093222"/>
              <a:gd name="connsiteX327" fmla="*/ 909790 w 1047721"/>
              <a:gd name="connsiteY327" fmla="*/ 215789 h 1093222"/>
              <a:gd name="connsiteX328" fmla="*/ 914952 w 1047721"/>
              <a:gd name="connsiteY328" fmla="*/ 219094 h 1093222"/>
              <a:gd name="connsiteX329" fmla="*/ 919296 w 1047721"/>
              <a:gd name="connsiteY329" fmla="*/ 220961 h 1093222"/>
              <a:gd name="connsiteX330" fmla="*/ 921925 w 1047721"/>
              <a:gd name="connsiteY330" fmla="*/ 222799 h 1093222"/>
              <a:gd name="connsiteX331" fmla="*/ 926163 w 1047721"/>
              <a:gd name="connsiteY331" fmla="*/ 224714 h 1093222"/>
              <a:gd name="connsiteX332" fmla="*/ 935203 w 1047721"/>
              <a:gd name="connsiteY332" fmla="*/ 229848 h 1093222"/>
              <a:gd name="connsiteX333" fmla="*/ 938374 w 1047721"/>
              <a:gd name="connsiteY333" fmla="*/ 232820 h 1093222"/>
              <a:gd name="connsiteX334" fmla="*/ 943975 w 1047721"/>
              <a:gd name="connsiteY334" fmla="*/ 236858 h 1093222"/>
              <a:gd name="connsiteX335" fmla="*/ 949604 w 1047721"/>
              <a:gd name="connsiteY335" fmla="*/ 238553 h 1093222"/>
              <a:gd name="connsiteX336" fmla="*/ 952643 w 1047721"/>
              <a:gd name="connsiteY336" fmla="*/ 242783 h 1093222"/>
              <a:gd name="connsiteX337" fmla="*/ 955053 w 1047721"/>
              <a:gd name="connsiteY337" fmla="*/ 244688 h 1093222"/>
              <a:gd name="connsiteX338" fmla="*/ 961015 w 1047721"/>
              <a:gd name="connsiteY338" fmla="*/ 251831 h 1093222"/>
              <a:gd name="connsiteX339" fmla="*/ 967778 w 1047721"/>
              <a:gd name="connsiteY339" fmla="*/ 256832 h 1093222"/>
              <a:gd name="connsiteX340" fmla="*/ 972303 w 1047721"/>
              <a:gd name="connsiteY340" fmla="*/ 261833 h 1093222"/>
              <a:gd name="connsiteX341" fmla="*/ 980989 w 1047721"/>
              <a:gd name="connsiteY341" fmla="*/ 265052 h 1093222"/>
              <a:gd name="connsiteX342" fmla="*/ 984380 w 1047721"/>
              <a:gd name="connsiteY342" fmla="*/ 270367 h 1093222"/>
              <a:gd name="connsiteX343" fmla="*/ 990257 w 1047721"/>
              <a:gd name="connsiteY343" fmla="*/ 271015 h 1093222"/>
              <a:gd name="connsiteX344" fmla="*/ 992762 w 1047721"/>
              <a:gd name="connsiteY344" fmla="*/ 271805 h 1093222"/>
              <a:gd name="connsiteX345" fmla="*/ 995810 w 1047721"/>
              <a:gd name="connsiteY345" fmla="*/ 274044 h 1093222"/>
              <a:gd name="connsiteX346" fmla="*/ 999992 w 1047721"/>
              <a:gd name="connsiteY346" fmla="*/ 275291 h 1093222"/>
              <a:gd name="connsiteX347" fmla="*/ 1005440 w 1047721"/>
              <a:gd name="connsiteY347" fmla="*/ 274939 h 1093222"/>
              <a:gd name="connsiteX348" fmla="*/ 1011450 w 1047721"/>
              <a:gd name="connsiteY348" fmla="*/ 275196 h 1093222"/>
              <a:gd name="connsiteX349" fmla="*/ 1016318 w 1047721"/>
              <a:gd name="connsiteY349" fmla="*/ 274148 h 1093222"/>
              <a:gd name="connsiteX350" fmla="*/ 1027824 w 1047721"/>
              <a:gd name="connsiteY350" fmla="*/ 276139 h 1093222"/>
              <a:gd name="connsiteX351" fmla="*/ 1029633 w 1047721"/>
              <a:gd name="connsiteY351" fmla="*/ 277120 h 1093222"/>
              <a:gd name="connsiteX352" fmla="*/ 1032015 w 1047721"/>
              <a:gd name="connsiteY352" fmla="*/ 279378 h 1093222"/>
              <a:gd name="connsiteX353" fmla="*/ 1036215 w 1047721"/>
              <a:gd name="connsiteY353" fmla="*/ 287807 h 1093222"/>
              <a:gd name="connsiteX354" fmla="*/ 1038720 w 1047721"/>
              <a:gd name="connsiteY354" fmla="*/ 297161 h 1093222"/>
              <a:gd name="connsiteX355" fmla="*/ 1039959 w 1047721"/>
              <a:gd name="connsiteY355" fmla="*/ 304314 h 1093222"/>
              <a:gd name="connsiteX356" fmla="*/ 1042826 w 1047721"/>
              <a:gd name="connsiteY356" fmla="*/ 309877 h 1093222"/>
              <a:gd name="connsiteX357" fmla="*/ 1044388 w 1047721"/>
              <a:gd name="connsiteY357" fmla="*/ 320335 h 1093222"/>
              <a:gd name="connsiteX358" fmla="*/ 1045721 w 1047721"/>
              <a:gd name="connsiteY358" fmla="*/ 323631 h 1093222"/>
              <a:gd name="connsiteX359" fmla="*/ 1045826 w 1047721"/>
              <a:gd name="connsiteY359" fmla="*/ 326174 h 1093222"/>
              <a:gd name="connsiteX360" fmla="*/ 1046959 w 1047721"/>
              <a:gd name="connsiteY360" fmla="*/ 326745 h 1093222"/>
              <a:gd name="connsiteX361" fmla="*/ 1047722 w 1047721"/>
              <a:gd name="connsiteY361" fmla="*/ 333813 h 1093222"/>
              <a:gd name="connsiteX362" fmla="*/ 1047426 w 1047721"/>
              <a:gd name="connsiteY362" fmla="*/ 336661 h 1093222"/>
              <a:gd name="connsiteX363" fmla="*/ 1046321 w 1047721"/>
              <a:gd name="connsiteY363" fmla="*/ 340366 h 1093222"/>
              <a:gd name="connsiteX364" fmla="*/ 1046245 w 1047721"/>
              <a:gd name="connsiteY364" fmla="*/ 342024 h 1093222"/>
              <a:gd name="connsiteX365" fmla="*/ 1046407 w 1047721"/>
              <a:gd name="connsiteY365" fmla="*/ 343071 h 1093222"/>
              <a:gd name="connsiteX366" fmla="*/ 1045921 w 1047721"/>
              <a:gd name="connsiteY366" fmla="*/ 344624 h 1093222"/>
              <a:gd name="connsiteX367" fmla="*/ 1045769 w 1047721"/>
              <a:gd name="connsiteY367" fmla="*/ 346110 h 1093222"/>
              <a:gd name="connsiteX368" fmla="*/ 1046883 w 1047721"/>
              <a:gd name="connsiteY368" fmla="*/ 349444 h 1093222"/>
              <a:gd name="connsiteX369" fmla="*/ 1046940 w 1047721"/>
              <a:gd name="connsiteY369" fmla="*/ 352110 h 1093222"/>
              <a:gd name="connsiteX370" fmla="*/ 1045445 w 1047721"/>
              <a:gd name="connsiteY370" fmla="*/ 355349 h 1093222"/>
              <a:gd name="connsiteX371" fmla="*/ 1043407 w 1047721"/>
              <a:gd name="connsiteY371" fmla="*/ 363817 h 1093222"/>
              <a:gd name="connsiteX372" fmla="*/ 1038301 w 1047721"/>
              <a:gd name="connsiteY372" fmla="*/ 377866 h 1093222"/>
              <a:gd name="connsiteX373" fmla="*/ 1033405 w 1047721"/>
              <a:gd name="connsiteY373" fmla="*/ 385943 h 1093222"/>
              <a:gd name="connsiteX374" fmla="*/ 1026557 w 1047721"/>
              <a:gd name="connsiteY374" fmla="*/ 394287 h 1093222"/>
              <a:gd name="connsiteX375" fmla="*/ 1022090 w 1047721"/>
              <a:gd name="connsiteY375" fmla="*/ 398650 h 1093222"/>
              <a:gd name="connsiteX376" fmla="*/ 1020318 w 1047721"/>
              <a:gd name="connsiteY376" fmla="*/ 399097 h 1093222"/>
              <a:gd name="connsiteX377" fmla="*/ 1018699 w 1047721"/>
              <a:gd name="connsiteY377" fmla="*/ 398231 h 1093222"/>
              <a:gd name="connsiteX378" fmla="*/ 1019851 w 1047721"/>
              <a:gd name="connsiteY378" fmla="*/ 400536 h 1093222"/>
              <a:gd name="connsiteX379" fmla="*/ 1018851 w 1047721"/>
              <a:gd name="connsiteY379" fmla="*/ 402564 h 1093222"/>
              <a:gd name="connsiteX380" fmla="*/ 1014317 w 1047721"/>
              <a:gd name="connsiteY380" fmla="*/ 408718 h 1093222"/>
              <a:gd name="connsiteX381" fmla="*/ 1009812 w 1047721"/>
              <a:gd name="connsiteY381" fmla="*/ 412737 h 1093222"/>
              <a:gd name="connsiteX382" fmla="*/ 1005135 w 1047721"/>
              <a:gd name="connsiteY382" fmla="*/ 419728 h 1093222"/>
              <a:gd name="connsiteX383" fmla="*/ 1004783 w 1047721"/>
              <a:gd name="connsiteY383" fmla="*/ 419890 h 1093222"/>
              <a:gd name="connsiteX384" fmla="*/ 998791 w 1047721"/>
              <a:gd name="connsiteY384" fmla="*/ 422596 h 1093222"/>
              <a:gd name="connsiteX385" fmla="*/ 995248 w 1047721"/>
              <a:gd name="connsiteY385" fmla="*/ 424805 h 1093222"/>
              <a:gd name="connsiteX386" fmla="*/ 990714 w 1047721"/>
              <a:gd name="connsiteY386" fmla="*/ 428825 h 1093222"/>
              <a:gd name="connsiteX387" fmla="*/ 986552 w 1047721"/>
              <a:gd name="connsiteY387" fmla="*/ 435169 h 1093222"/>
              <a:gd name="connsiteX388" fmla="*/ 985695 w 1047721"/>
              <a:gd name="connsiteY388" fmla="*/ 435978 h 1093222"/>
              <a:gd name="connsiteX389" fmla="*/ 984161 w 1047721"/>
              <a:gd name="connsiteY389" fmla="*/ 435530 h 1093222"/>
              <a:gd name="connsiteX390" fmla="*/ 984209 w 1047721"/>
              <a:gd name="connsiteY390" fmla="*/ 438750 h 1093222"/>
              <a:gd name="connsiteX391" fmla="*/ 980627 w 1047721"/>
              <a:gd name="connsiteY391" fmla="*/ 443855 h 1093222"/>
              <a:gd name="connsiteX392" fmla="*/ 979532 w 1047721"/>
              <a:gd name="connsiteY392" fmla="*/ 444608 h 1093222"/>
              <a:gd name="connsiteX393" fmla="*/ 979561 w 1047721"/>
              <a:gd name="connsiteY393" fmla="*/ 443160 h 1093222"/>
              <a:gd name="connsiteX394" fmla="*/ 980180 w 1047721"/>
              <a:gd name="connsiteY394" fmla="*/ 442055 h 1093222"/>
              <a:gd name="connsiteX395" fmla="*/ 980465 w 1047721"/>
              <a:gd name="connsiteY395" fmla="*/ 440884 h 1093222"/>
              <a:gd name="connsiteX396" fmla="*/ 980446 w 1047721"/>
              <a:gd name="connsiteY396" fmla="*/ 439493 h 1093222"/>
              <a:gd name="connsiteX397" fmla="*/ 979446 w 1047721"/>
              <a:gd name="connsiteY397" fmla="*/ 440502 h 1093222"/>
              <a:gd name="connsiteX398" fmla="*/ 977322 w 1047721"/>
              <a:gd name="connsiteY398" fmla="*/ 444332 h 1093222"/>
              <a:gd name="connsiteX399" fmla="*/ 978037 w 1047721"/>
              <a:gd name="connsiteY399" fmla="*/ 447132 h 1093222"/>
              <a:gd name="connsiteX400" fmla="*/ 976503 w 1047721"/>
              <a:gd name="connsiteY400" fmla="*/ 451371 h 1093222"/>
              <a:gd name="connsiteX401" fmla="*/ 970636 w 1047721"/>
              <a:gd name="connsiteY401" fmla="*/ 463487 h 1093222"/>
              <a:gd name="connsiteX402" fmla="*/ 963454 w 1047721"/>
              <a:gd name="connsiteY402" fmla="*/ 473688 h 1093222"/>
              <a:gd name="connsiteX403" fmla="*/ 961796 w 1047721"/>
              <a:gd name="connsiteY403" fmla="*/ 476840 h 1093222"/>
              <a:gd name="connsiteX404" fmla="*/ 955900 w 1047721"/>
              <a:gd name="connsiteY404" fmla="*/ 483727 h 1093222"/>
              <a:gd name="connsiteX405" fmla="*/ 951567 w 1047721"/>
              <a:gd name="connsiteY405" fmla="*/ 487051 h 1093222"/>
              <a:gd name="connsiteX406" fmla="*/ 950347 w 1047721"/>
              <a:gd name="connsiteY406" fmla="*/ 487070 h 1093222"/>
              <a:gd name="connsiteX407" fmla="*/ 948966 w 1047721"/>
              <a:gd name="connsiteY407" fmla="*/ 486785 h 1093222"/>
              <a:gd name="connsiteX408" fmla="*/ 948271 w 1047721"/>
              <a:gd name="connsiteY408" fmla="*/ 481489 h 1093222"/>
              <a:gd name="connsiteX409" fmla="*/ 944823 w 1047721"/>
              <a:gd name="connsiteY409" fmla="*/ 478288 h 1093222"/>
              <a:gd name="connsiteX410" fmla="*/ 943832 w 1047721"/>
              <a:gd name="connsiteY410" fmla="*/ 477726 h 1093222"/>
              <a:gd name="connsiteX411" fmla="*/ 942422 w 1047721"/>
              <a:gd name="connsiteY411" fmla="*/ 481117 h 1093222"/>
              <a:gd name="connsiteX412" fmla="*/ 941241 w 1047721"/>
              <a:gd name="connsiteY412" fmla="*/ 482051 h 1093222"/>
              <a:gd name="connsiteX413" fmla="*/ 939537 w 1047721"/>
              <a:gd name="connsiteY413" fmla="*/ 482251 h 1093222"/>
              <a:gd name="connsiteX414" fmla="*/ 941356 w 1047721"/>
              <a:gd name="connsiteY414" fmla="*/ 483727 h 1093222"/>
              <a:gd name="connsiteX415" fmla="*/ 941889 w 1047721"/>
              <a:gd name="connsiteY415" fmla="*/ 485442 h 1093222"/>
              <a:gd name="connsiteX416" fmla="*/ 940032 w 1047721"/>
              <a:gd name="connsiteY416" fmla="*/ 488870 h 1093222"/>
              <a:gd name="connsiteX417" fmla="*/ 939975 w 1047721"/>
              <a:gd name="connsiteY417" fmla="*/ 491985 h 1093222"/>
              <a:gd name="connsiteX418" fmla="*/ 936660 w 1047721"/>
              <a:gd name="connsiteY418" fmla="*/ 495424 h 1093222"/>
              <a:gd name="connsiteX419" fmla="*/ 934736 w 1047721"/>
              <a:gd name="connsiteY419" fmla="*/ 497938 h 1093222"/>
              <a:gd name="connsiteX420" fmla="*/ 933764 w 1047721"/>
              <a:gd name="connsiteY420" fmla="*/ 501091 h 1093222"/>
              <a:gd name="connsiteX421" fmla="*/ 933174 w 1047721"/>
              <a:gd name="connsiteY421" fmla="*/ 504034 h 1093222"/>
              <a:gd name="connsiteX422" fmla="*/ 934631 w 1047721"/>
              <a:gd name="connsiteY422" fmla="*/ 503234 h 1093222"/>
              <a:gd name="connsiteX423" fmla="*/ 935326 w 1047721"/>
              <a:gd name="connsiteY423" fmla="*/ 503853 h 1093222"/>
              <a:gd name="connsiteX424" fmla="*/ 935869 w 1047721"/>
              <a:gd name="connsiteY424" fmla="*/ 504768 h 1093222"/>
              <a:gd name="connsiteX425" fmla="*/ 935536 w 1047721"/>
              <a:gd name="connsiteY425" fmla="*/ 506120 h 1093222"/>
              <a:gd name="connsiteX426" fmla="*/ 934469 w 1047721"/>
              <a:gd name="connsiteY426" fmla="*/ 508683 h 1093222"/>
              <a:gd name="connsiteX427" fmla="*/ 934631 w 1047721"/>
              <a:gd name="connsiteY427" fmla="*/ 515055 h 1093222"/>
              <a:gd name="connsiteX428" fmla="*/ 934279 w 1047721"/>
              <a:gd name="connsiteY428" fmla="*/ 516503 h 1093222"/>
              <a:gd name="connsiteX429" fmla="*/ 935336 w 1047721"/>
              <a:gd name="connsiteY429" fmla="*/ 518074 h 1093222"/>
              <a:gd name="connsiteX430" fmla="*/ 936460 w 1047721"/>
              <a:gd name="connsiteY430" fmla="*/ 515398 h 1093222"/>
              <a:gd name="connsiteX431" fmla="*/ 937108 w 1047721"/>
              <a:gd name="connsiteY431" fmla="*/ 516150 h 1093222"/>
              <a:gd name="connsiteX432" fmla="*/ 933974 w 1047721"/>
              <a:gd name="connsiteY432" fmla="*/ 533257 h 1093222"/>
              <a:gd name="connsiteX433" fmla="*/ 935203 w 1047721"/>
              <a:gd name="connsiteY433" fmla="*/ 540972 h 1093222"/>
              <a:gd name="connsiteX434" fmla="*/ 935660 w 1047721"/>
              <a:gd name="connsiteY434" fmla="*/ 549726 h 1093222"/>
              <a:gd name="connsiteX435" fmla="*/ 937070 w 1047721"/>
              <a:gd name="connsiteY435" fmla="*/ 558289 h 1093222"/>
              <a:gd name="connsiteX436" fmla="*/ 938622 w 1047721"/>
              <a:gd name="connsiteY436" fmla="*/ 565947 h 1093222"/>
              <a:gd name="connsiteX437" fmla="*/ 938746 w 1047721"/>
              <a:gd name="connsiteY437" fmla="*/ 566556 h 1093222"/>
              <a:gd name="connsiteX438" fmla="*/ 936603 w 1047721"/>
              <a:gd name="connsiteY438" fmla="*/ 575462 h 1093222"/>
              <a:gd name="connsiteX439" fmla="*/ 933860 w 1047721"/>
              <a:gd name="connsiteY439" fmla="*/ 584263 h 1093222"/>
              <a:gd name="connsiteX440" fmla="*/ 932212 w 1047721"/>
              <a:gd name="connsiteY440" fmla="*/ 591455 h 1093222"/>
              <a:gd name="connsiteX441" fmla="*/ 931173 w 1047721"/>
              <a:gd name="connsiteY441" fmla="*/ 599227 h 1093222"/>
              <a:gd name="connsiteX442" fmla="*/ 930135 w 1047721"/>
              <a:gd name="connsiteY442" fmla="*/ 602970 h 1093222"/>
              <a:gd name="connsiteX443" fmla="*/ 929802 w 1047721"/>
              <a:gd name="connsiteY443" fmla="*/ 606800 h 1093222"/>
              <a:gd name="connsiteX444" fmla="*/ 930993 w 1047721"/>
              <a:gd name="connsiteY444" fmla="*/ 615887 h 1093222"/>
              <a:gd name="connsiteX445" fmla="*/ 931440 w 1047721"/>
              <a:gd name="connsiteY445" fmla="*/ 617610 h 1093222"/>
              <a:gd name="connsiteX446" fmla="*/ 928116 w 1047721"/>
              <a:gd name="connsiteY446" fmla="*/ 621668 h 1093222"/>
              <a:gd name="connsiteX447" fmla="*/ 924525 w 1047721"/>
              <a:gd name="connsiteY447" fmla="*/ 623640 h 1093222"/>
              <a:gd name="connsiteX448" fmla="*/ 922544 w 1047721"/>
              <a:gd name="connsiteY448" fmla="*/ 625602 h 1093222"/>
              <a:gd name="connsiteX449" fmla="*/ 918162 w 1047721"/>
              <a:gd name="connsiteY449" fmla="*/ 632936 h 1093222"/>
              <a:gd name="connsiteX450" fmla="*/ 915781 w 1047721"/>
              <a:gd name="connsiteY450" fmla="*/ 643795 h 1093222"/>
              <a:gd name="connsiteX451" fmla="*/ 915724 w 1047721"/>
              <a:gd name="connsiteY451" fmla="*/ 649576 h 1093222"/>
              <a:gd name="connsiteX452" fmla="*/ 916848 w 1047721"/>
              <a:gd name="connsiteY452" fmla="*/ 661711 h 1093222"/>
              <a:gd name="connsiteX453" fmla="*/ 916010 w 1047721"/>
              <a:gd name="connsiteY453" fmla="*/ 666674 h 1093222"/>
              <a:gd name="connsiteX454" fmla="*/ 914619 w 1047721"/>
              <a:gd name="connsiteY454" fmla="*/ 669998 h 1093222"/>
              <a:gd name="connsiteX455" fmla="*/ 912981 w 1047721"/>
              <a:gd name="connsiteY455" fmla="*/ 672179 h 1093222"/>
              <a:gd name="connsiteX456" fmla="*/ 908799 w 1047721"/>
              <a:gd name="connsiteY456" fmla="*/ 674799 h 1093222"/>
              <a:gd name="connsiteX457" fmla="*/ 905047 w 1047721"/>
              <a:gd name="connsiteY457" fmla="*/ 681190 h 1093222"/>
              <a:gd name="connsiteX458" fmla="*/ 903418 w 1047721"/>
              <a:gd name="connsiteY458" fmla="*/ 687915 h 1093222"/>
              <a:gd name="connsiteX459" fmla="*/ 900846 w 1047721"/>
              <a:gd name="connsiteY459" fmla="*/ 690372 h 1093222"/>
              <a:gd name="connsiteX460" fmla="*/ 900322 w 1047721"/>
              <a:gd name="connsiteY460" fmla="*/ 694144 h 1093222"/>
              <a:gd name="connsiteX461" fmla="*/ 898255 w 1047721"/>
              <a:gd name="connsiteY461" fmla="*/ 698220 h 1093222"/>
              <a:gd name="connsiteX462" fmla="*/ 892893 w 1047721"/>
              <a:gd name="connsiteY462" fmla="*/ 704307 h 1093222"/>
              <a:gd name="connsiteX463" fmla="*/ 889406 w 1047721"/>
              <a:gd name="connsiteY463" fmla="*/ 706079 h 1093222"/>
              <a:gd name="connsiteX464" fmla="*/ 887749 w 1047721"/>
              <a:gd name="connsiteY464" fmla="*/ 707784 h 1093222"/>
              <a:gd name="connsiteX465" fmla="*/ 886692 w 1047721"/>
              <a:gd name="connsiteY465" fmla="*/ 711356 h 1093222"/>
              <a:gd name="connsiteX466" fmla="*/ 883330 w 1047721"/>
              <a:gd name="connsiteY466" fmla="*/ 717242 h 1093222"/>
              <a:gd name="connsiteX467" fmla="*/ 880853 w 1047721"/>
              <a:gd name="connsiteY467" fmla="*/ 724890 h 1093222"/>
              <a:gd name="connsiteX468" fmla="*/ 881501 w 1047721"/>
              <a:gd name="connsiteY468" fmla="*/ 727491 h 1093222"/>
              <a:gd name="connsiteX469" fmla="*/ 881539 w 1047721"/>
              <a:gd name="connsiteY469" fmla="*/ 727891 h 1093222"/>
              <a:gd name="connsiteX470" fmla="*/ 882444 w 1047721"/>
              <a:gd name="connsiteY470" fmla="*/ 736749 h 1093222"/>
              <a:gd name="connsiteX471" fmla="*/ 882110 w 1047721"/>
              <a:gd name="connsiteY471" fmla="*/ 739006 h 1093222"/>
              <a:gd name="connsiteX472" fmla="*/ 878843 w 1047721"/>
              <a:gd name="connsiteY472" fmla="*/ 741454 h 1093222"/>
              <a:gd name="connsiteX473" fmla="*/ 866537 w 1047721"/>
              <a:gd name="connsiteY473" fmla="*/ 746026 h 1093222"/>
              <a:gd name="connsiteX474" fmla="*/ 863260 w 1047721"/>
              <a:gd name="connsiteY474" fmla="*/ 747922 h 1093222"/>
              <a:gd name="connsiteX475" fmla="*/ 855916 w 1047721"/>
              <a:gd name="connsiteY475" fmla="*/ 755713 h 1093222"/>
              <a:gd name="connsiteX476" fmla="*/ 855459 w 1047721"/>
              <a:gd name="connsiteY476" fmla="*/ 757552 h 1093222"/>
              <a:gd name="connsiteX477" fmla="*/ 855764 w 1047721"/>
              <a:gd name="connsiteY477" fmla="*/ 760181 h 1093222"/>
              <a:gd name="connsiteX478" fmla="*/ 856964 w 1047721"/>
              <a:gd name="connsiteY478" fmla="*/ 761695 h 1093222"/>
              <a:gd name="connsiteX479" fmla="*/ 855726 w 1047721"/>
              <a:gd name="connsiteY479" fmla="*/ 763333 h 1093222"/>
              <a:gd name="connsiteX480" fmla="*/ 854259 w 1047721"/>
              <a:gd name="connsiteY480" fmla="*/ 766277 h 1093222"/>
              <a:gd name="connsiteX481" fmla="*/ 852116 w 1047721"/>
              <a:gd name="connsiteY481" fmla="*/ 766095 h 1093222"/>
              <a:gd name="connsiteX482" fmla="*/ 839857 w 1047721"/>
              <a:gd name="connsiteY482" fmla="*/ 766095 h 1093222"/>
              <a:gd name="connsiteX483" fmla="*/ 833228 w 1047721"/>
              <a:gd name="connsiteY483" fmla="*/ 767029 h 1093222"/>
              <a:gd name="connsiteX484" fmla="*/ 829780 w 1047721"/>
              <a:gd name="connsiteY484" fmla="*/ 766848 h 1093222"/>
              <a:gd name="connsiteX485" fmla="*/ 828227 w 1047721"/>
              <a:gd name="connsiteY485" fmla="*/ 766143 h 1093222"/>
              <a:gd name="connsiteX486" fmla="*/ 826494 w 1047721"/>
              <a:gd name="connsiteY486" fmla="*/ 764991 h 1093222"/>
              <a:gd name="connsiteX487" fmla="*/ 825970 w 1047721"/>
              <a:gd name="connsiteY487" fmla="*/ 763476 h 1093222"/>
              <a:gd name="connsiteX488" fmla="*/ 826913 w 1047721"/>
              <a:gd name="connsiteY488" fmla="*/ 761190 h 1093222"/>
              <a:gd name="connsiteX489" fmla="*/ 826351 w 1047721"/>
              <a:gd name="connsiteY489" fmla="*/ 759828 h 1093222"/>
              <a:gd name="connsiteX490" fmla="*/ 824532 w 1047721"/>
              <a:gd name="connsiteY490" fmla="*/ 759876 h 1093222"/>
              <a:gd name="connsiteX491" fmla="*/ 822541 w 1047721"/>
              <a:gd name="connsiteY491" fmla="*/ 760524 h 1093222"/>
              <a:gd name="connsiteX492" fmla="*/ 822198 w 1047721"/>
              <a:gd name="connsiteY492" fmla="*/ 761886 h 1093222"/>
              <a:gd name="connsiteX493" fmla="*/ 822341 w 1047721"/>
              <a:gd name="connsiteY493" fmla="*/ 762867 h 1093222"/>
              <a:gd name="connsiteX494" fmla="*/ 823084 w 1047721"/>
              <a:gd name="connsiteY494" fmla="*/ 764286 h 1093222"/>
              <a:gd name="connsiteX495" fmla="*/ 823493 w 1047721"/>
              <a:gd name="connsiteY495" fmla="*/ 766038 h 1093222"/>
              <a:gd name="connsiteX496" fmla="*/ 822674 w 1047721"/>
              <a:gd name="connsiteY496" fmla="*/ 767553 h 1093222"/>
              <a:gd name="connsiteX497" fmla="*/ 818788 w 1047721"/>
              <a:gd name="connsiteY497" fmla="*/ 767753 h 1093222"/>
              <a:gd name="connsiteX498" fmla="*/ 814426 w 1047721"/>
              <a:gd name="connsiteY498" fmla="*/ 769143 h 1093222"/>
              <a:gd name="connsiteX499" fmla="*/ 808977 w 1047721"/>
              <a:gd name="connsiteY499" fmla="*/ 769725 h 1093222"/>
              <a:gd name="connsiteX500" fmla="*/ 804634 w 1047721"/>
              <a:gd name="connsiteY500" fmla="*/ 770734 h 1093222"/>
              <a:gd name="connsiteX501" fmla="*/ 802634 w 1047721"/>
              <a:gd name="connsiteY501" fmla="*/ 769458 h 1093222"/>
              <a:gd name="connsiteX502" fmla="*/ 804634 w 1047721"/>
              <a:gd name="connsiteY502" fmla="*/ 768820 h 1093222"/>
              <a:gd name="connsiteX503" fmla="*/ 807510 w 1047721"/>
              <a:gd name="connsiteY503" fmla="*/ 769125 h 1093222"/>
              <a:gd name="connsiteX504" fmla="*/ 810596 w 1047721"/>
              <a:gd name="connsiteY504" fmla="*/ 768067 h 1093222"/>
              <a:gd name="connsiteX505" fmla="*/ 809873 w 1047721"/>
              <a:gd name="connsiteY505" fmla="*/ 766820 h 1093222"/>
              <a:gd name="connsiteX506" fmla="*/ 805510 w 1047721"/>
              <a:gd name="connsiteY506" fmla="*/ 765219 h 1093222"/>
              <a:gd name="connsiteX507" fmla="*/ 800662 w 1047721"/>
              <a:gd name="connsiteY507" fmla="*/ 766201 h 1093222"/>
              <a:gd name="connsiteX508" fmla="*/ 797976 w 1047721"/>
              <a:gd name="connsiteY508" fmla="*/ 768115 h 1093222"/>
              <a:gd name="connsiteX509" fmla="*/ 792099 w 1047721"/>
              <a:gd name="connsiteY509" fmla="*/ 767934 h 1093222"/>
              <a:gd name="connsiteX510" fmla="*/ 784898 w 1047721"/>
              <a:gd name="connsiteY510" fmla="*/ 769391 h 1093222"/>
              <a:gd name="connsiteX511" fmla="*/ 783727 w 1047721"/>
              <a:gd name="connsiteY511" fmla="*/ 770877 h 1093222"/>
              <a:gd name="connsiteX512" fmla="*/ 783927 w 1047721"/>
              <a:gd name="connsiteY512" fmla="*/ 773754 h 1093222"/>
              <a:gd name="connsiteX513" fmla="*/ 785327 w 1047721"/>
              <a:gd name="connsiteY513" fmla="*/ 774383 h 1093222"/>
              <a:gd name="connsiteX514" fmla="*/ 786708 w 1047721"/>
              <a:gd name="connsiteY514" fmla="*/ 775697 h 1093222"/>
              <a:gd name="connsiteX515" fmla="*/ 785384 w 1047721"/>
              <a:gd name="connsiteY515" fmla="*/ 776926 h 1093222"/>
              <a:gd name="connsiteX516" fmla="*/ 784098 w 1047721"/>
              <a:gd name="connsiteY516" fmla="*/ 777469 h 1093222"/>
              <a:gd name="connsiteX517" fmla="*/ 776497 w 1047721"/>
              <a:gd name="connsiteY517" fmla="*/ 778812 h 1093222"/>
              <a:gd name="connsiteX518" fmla="*/ 769448 w 1047721"/>
              <a:gd name="connsiteY518" fmla="*/ 784441 h 1093222"/>
              <a:gd name="connsiteX519" fmla="*/ 766505 w 1047721"/>
              <a:gd name="connsiteY519" fmla="*/ 785145 h 1093222"/>
              <a:gd name="connsiteX520" fmla="*/ 763886 w 1047721"/>
              <a:gd name="connsiteY520" fmla="*/ 787632 h 1093222"/>
              <a:gd name="connsiteX521" fmla="*/ 763619 w 1047721"/>
              <a:gd name="connsiteY521" fmla="*/ 789756 h 1093222"/>
              <a:gd name="connsiteX522" fmla="*/ 762791 w 1047721"/>
              <a:gd name="connsiteY522" fmla="*/ 791042 h 1093222"/>
              <a:gd name="connsiteX523" fmla="*/ 761114 w 1047721"/>
              <a:gd name="connsiteY523" fmla="*/ 791108 h 1093222"/>
              <a:gd name="connsiteX524" fmla="*/ 757438 w 1047721"/>
              <a:gd name="connsiteY524" fmla="*/ 789946 h 1093222"/>
              <a:gd name="connsiteX525" fmla="*/ 752665 w 1047721"/>
              <a:gd name="connsiteY525" fmla="*/ 789918 h 1093222"/>
              <a:gd name="connsiteX526" fmla="*/ 749217 w 1047721"/>
              <a:gd name="connsiteY526" fmla="*/ 790842 h 1093222"/>
              <a:gd name="connsiteX527" fmla="*/ 731606 w 1047721"/>
              <a:gd name="connsiteY527" fmla="*/ 799995 h 1093222"/>
              <a:gd name="connsiteX528" fmla="*/ 725281 w 1047721"/>
              <a:gd name="connsiteY528" fmla="*/ 803672 h 1093222"/>
              <a:gd name="connsiteX529" fmla="*/ 718071 w 1047721"/>
              <a:gd name="connsiteY529" fmla="*/ 811168 h 1093222"/>
              <a:gd name="connsiteX530" fmla="*/ 705907 w 1047721"/>
              <a:gd name="connsiteY530" fmla="*/ 819588 h 1093222"/>
              <a:gd name="connsiteX531" fmla="*/ 699516 w 1047721"/>
              <a:gd name="connsiteY531" fmla="*/ 824627 h 1093222"/>
              <a:gd name="connsiteX532" fmla="*/ 698306 w 1047721"/>
              <a:gd name="connsiteY532" fmla="*/ 825932 h 1093222"/>
              <a:gd name="connsiteX533" fmla="*/ 697297 w 1047721"/>
              <a:gd name="connsiteY533" fmla="*/ 825998 h 1093222"/>
              <a:gd name="connsiteX534" fmla="*/ 695297 w 1047721"/>
              <a:gd name="connsiteY534" fmla="*/ 827046 h 1093222"/>
              <a:gd name="connsiteX535" fmla="*/ 696087 w 1047721"/>
              <a:gd name="connsiteY535" fmla="*/ 827913 h 1093222"/>
              <a:gd name="connsiteX536" fmla="*/ 697449 w 1047721"/>
              <a:gd name="connsiteY536" fmla="*/ 827989 h 1093222"/>
              <a:gd name="connsiteX537" fmla="*/ 696887 w 1047721"/>
              <a:gd name="connsiteY537" fmla="*/ 830932 h 1093222"/>
              <a:gd name="connsiteX538" fmla="*/ 694344 w 1047721"/>
              <a:gd name="connsiteY538" fmla="*/ 832942 h 1093222"/>
              <a:gd name="connsiteX539" fmla="*/ 689572 w 1047721"/>
              <a:gd name="connsiteY539" fmla="*/ 838228 h 1093222"/>
              <a:gd name="connsiteX540" fmla="*/ 688515 w 1047721"/>
              <a:gd name="connsiteY540" fmla="*/ 837838 h 1093222"/>
              <a:gd name="connsiteX541" fmla="*/ 690029 w 1047721"/>
              <a:gd name="connsiteY541" fmla="*/ 835085 h 1093222"/>
              <a:gd name="connsiteX542" fmla="*/ 687686 w 1047721"/>
              <a:gd name="connsiteY542" fmla="*/ 834981 h 1093222"/>
              <a:gd name="connsiteX543" fmla="*/ 684238 w 1047721"/>
              <a:gd name="connsiteY543" fmla="*/ 833971 h 1093222"/>
              <a:gd name="connsiteX544" fmla="*/ 682742 w 1047721"/>
              <a:gd name="connsiteY544" fmla="*/ 835105 h 1093222"/>
              <a:gd name="connsiteX545" fmla="*/ 683571 w 1047721"/>
              <a:gd name="connsiteY545" fmla="*/ 837828 h 1093222"/>
              <a:gd name="connsiteX546" fmla="*/ 682276 w 1047721"/>
              <a:gd name="connsiteY546" fmla="*/ 839000 h 1093222"/>
              <a:gd name="connsiteX547" fmla="*/ 679923 w 1047721"/>
              <a:gd name="connsiteY547" fmla="*/ 839133 h 1093222"/>
              <a:gd name="connsiteX548" fmla="*/ 677789 w 1047721"/>
              <a:gd name="connsiteY548" fmla="*/ 838810 h 1093222"/>
              <a:gd name="connsiteX549" fmla="*/ 675446 w 1047721"/>
              <a:gd name="connsiteY549" fmla="*/ 836819 h 1093222"/>
              <a:gd name="connsiteX550" fmla="*/ 676504 w 1047721"/>
              <a:gd name="connsiteY550" fmla="*/ 840429 h 1093222"/>
              <a:gd name="connsiteX551" fmla="*/ 681457 w 1047721"/>
              <a:gd name="connsiteY551" fmla="*/ 841305 h 1093222"/>
              <a:gd name="connsiteX552" fmla="*/ 683514 w 1047721"/>
              <a:gd name="connsiteY552" fmla="*/ 842153 h 1093222"/>
              <a:gd name="connsiteX553" fmla="*/ 684286 w 1047721"/>
              <a:gd name="connsiteY553" fmla="*/ 843544 h 1093222"/>
              <a:gd name="connsiteX554" fmla="*/ 680438 w 1047721"/>
              <a:gd name="connsiteY554" fmla="*/ 849992 h 1093222"/>
              <a:gd name="connsiteX555" fmla="*/ 677218 w 1047721"/>
              <a:gd name="connsiteY555" fmla="*/ 850830 h 1093222"/>
              <a:gd name="connsiteX556" fmla="*/ 676866 w 1047721"/>
              <a:gd name="connsiteY556" fmla="*/ 851744 h 1093222"/>
              <a:gd name="connsiteX557" fmla="*/ 678637 w 1047721"/>
              <a:gd name="connsiteY557" fmla="*/ 851744 h 1093222"/>
              <a:gd name="connsiteX558" fmla="*/ 679618 w 1047721"/>
              <a:gd name="connsiteY558" fmla="*/ 853535 h 1093222"/>
              <a:gd name="connsiteX559" fmla="*/ 678466 w 1047721"/>
              <a:gd name="connsiteY559" fmla="*/ 860755 h 1093222"/>
              <a:gd name="connsiteX560" fmla="*/ 676875 w 1047721"/>
              <a:gd name="connsiteY560" fmla="*/ 862127 h 1093222"/>
              <a:gd name="connsiteX561" fmla="*/ 675942 w 1047721"/>
              <a:gd name="connsiteY561" fmla="*/ 862165 h 1093222"/>
              <a:gd name="connsiteX562" fmla="*/ 675018 w 1047721"/>
              <a:gd name="connsiteY562" fmla="*/ 863403 h 1093222"/>
              <a:gd name="connsiteX563" fmla="*/ 676285 w 1047721"/>
              <a:gd name="connsiteY563" fmla="*/ 865765 h 1093222"/>
              <a:gd name="connsiteX564" fmla="*/ 677599 w 1047721"/>
              <a:gd name="connsiteY564" fmla="*/ 867489 h 1093222"/>
              <a:gd name="connsiteX565" fmla="*/ 677418 w 1047721"/>
              <a:gd name="connsiteY565" fmla="*/ 870842 h 1093222"/>
              <a:gd name="connsiteX566" fmla="*/ 676923 w 1047721"/>
              <a:gd name="connsiteY566" fmla="*/ 873614 h 1093222"/>
              <a:gd name="connsiteX567" fmla="*/ 676894 w 1047721"/>
              <a:gd name="connsiteY567" fmla="*/ 876310 h 1093222"/>
              <a:gd name="connsiteX568" fmla="*/ 678551 w 1047721"/>
              <a:gd name="connsiteY568" fmla="*/ 881529 h 1093222"/>
              <a:gd name="connsiteX569" fmla="*/ 679152 w 1047721"/>
              <a:gd name="connsiteY569" fmla="*/ 886892 h 1093222"/>
              <a:gd name="connsiteX570" fmla="*/ 679818 w 1047721"/>
              <a:gd name="connsiteY570" fmla="*/ 888844 h 1093222"/>
              <a:gd name="connsiteX571" fmla="*/ 680199 w 1047721"/>
              <a:gd name="connsiteY571" fmla="*/ 891016 h 1093222"/>
              <a:gd name="connsiteX572" fmla="*/ 679094 w 1047721"/>
              <a:gd name="connsiteY572" fmla="*/ 893045 h 1093222"/>
              <a:gd name="connsiteX573" fmla="*/ 679723 w 1047721"/>
              <a:gd name="connsiteY573" fmla="*/ 896303 h 1093222"/>
              <a:gd name="connsiteX574" fmla="*/ 677837 w 1047721"/>
              <a:gd name="connsiteY574" fmla="*/ 901856 h 1093222"/>
              <a:gd name="connsiteX575" fmla="*/ 678828 w 1047721"/>
              <a:gd name="connsiteY575" fmla="*/ 909876 h 1093222"/>
              <a:gd name="connsiteX576" fmla="*/ 678428 w 1047721"/>
              <a:gd name="connsiteY576" fmla="*/ 917419 h 1093222"/>
              <a:gd name="connsiteX577" fmla="*/ 677685 w 1047721"/>
              <a:gd name="connsiteY577" fmla="*/ 921391 h 1093222"/>
              <a:gd name="connsiteX578" fmla="*/ 676485 w 1047721"/>
              <a:gd name="connsiteY578" fmla="*/ 924496 h 1093222"/>
              <a:gd name="connsiteX579" fmla="*/ 673703 w 1047721"/>
              <a:gd name="connsiteY579" fmla="*/ 928497 h 1093222"/>
              <a:gd name="connsiteX580" fmla="*/ 673646 w 1047721"/>
              <a:gd name="connsiteY580" fmla="*/ 932507 h 1093222"/>
              <a:gd name="connsiteX581" fmla="*/ 667655 w 1047721"/>
              <a:gd name="connsiteY581" fmla="*/ 936250 h 1093222"/>
              <a:gd name="connsiteX582" fmla="*/ 661035 w 1047721"/>
              <a:gd name="connsiteY582" fmla="*/ 941479 h 1093222"/>
              <a:gd name="connsiteX583" fmla="*/ 654920 w 1047721"/>
              <a:gd name="connsiteY583" fmla="*/ 947690 h 1093222"/>
              <a:gd name="connsiteX584" fmla="*/ 648338 w 1047721"/>
              <a:gd name="connsiteY584" fmla="*/ 956462 h 1093222"/>
              <a:gd name="connsiteX585" fmla="*/ 640661 w 1047721"/>
              <a:gd name="connsiteY585" fmla="*/ 969854 h 1093222"/>
              <a:gd name="connsiteX586" fmla="*/ 633546 w 1047721"/>
              <a:gd name="connsiteY586" fmla="*/ 989067 h 1093222"/>
              <a:gd name="connsiteX587" fmla="*/ 624983 w 1047721"/>
              <a:gd name="connsiteY587" fmla="*/ 1003659 h 1093222"/>
              <a:gd name="connsiteX588" fmla="*/ 621554 w 1047721"/>
              <a:gd name="connsiteY588" fmla="*/ 1008945 h 1093222"/>
              <a:gd name="connsiteX589" fmla="*/ 616925 w 1047721"/>
              <a:gd name="connsiteY589" fmla="*/ 1014870 h 1093222"/>
              <a:gd name="connsiteX590" fmla="*/ 610762 w 1047721"/>
              <a:gd name="connsiteY590" fmla="*/ 1021785 h 1093222"/>
              <a:gd name="connsiteX591" fmla="*/ 602514 w 1047721"/>
              <a:gd name="connsiteY591" fmla="*/ 1028719 h 1093222"/>
              <a:gd name="connsiteX592" fmla="*/ 593484 w 1047721"/>
              <a:gd name="connsiteY592" fmla="*/ 1034910 h 1093222"/>
              <a:gd name="connsiteX593" fmla="*/ 590226 w 1047721"/>
              <a:gd name="connsiteY593" fmla="*/ 1037701 h 1093222"/>
              <a:gd name="connsiteX594" fmla="*/ 587045 w 1047721"/>
              <a:gd name="connsiteY594" fmla="*/ 1041635 h 1093222"/>
              <a:gd name="connsiteX595" fmla="*/ 586254 w 1047721"/>
              <a:gd name="connsiteY595" fmla="*/ 1040006 h 1093222"/>
              <a:gd name="connsiteX596" fmla="*/ 586940 w 1047721"/>
              <a:gd name="connsiteY596" fmla="*/ 1037320 h 1093222"/>
              <a:gd name="connsiteX597" fmla="*/ 586502 w 1047721"/>
              <a:gd name="connsiteY597" fmla="*/ 1035310 h 1093222"/>
              <a:gd name="connsiteX598" fmla="*/ 586407 w 1047721"/>
              <a:gd name="connsiteY598" fmla="*/ 1032710 h 1093222"/>
              <a:gd name="connsiteX599" fmla="*/ 588226 w 1047721"/>
              <a:gd name="connsiteY599" fmla="*/ 1032224 h 1093222"/>
              <a:gd name="connsiteX600" fmla="*/ 590950 w 1047721"/>
              <a:gd name="connsiteY600" fmla="*/ 1033881 h 1093222"/>
              <a:gd name="connsiteX601" fmla="*/ 592341 w 1047721"/>
              <a:gd name="connsiteY601" fmla="*/ 1032758 h 1093222"/>
              <a:gd name="connsiteX602" fmla="*/ 593350 w 1047721"/>
              <a:gd name="connsiteY602" fmla="*/ 1031652 h 1093222"/>
              <a:gd name="connsiteX603" fmla="*/ 596637 w 1047721"/>
              <a:gd name="connsiteY603" fmla="*/ 1030957 h 1093222"/>
              <a:gd name="connsiteX604" fmla="*/ 602904 w 1047721"/>
              <a:gd name="connsiteY604" fmla="*/ 1024166 h 1093222"/>
              <a:gd name="connsiteX605" fmla="*/ 607552 w 1047721"/>
              <a:gd name="connsiteY605" fmla="*/ 1021661 h 1093222"/>
              <a:gd name="connsiteX606" fmla="*/ 610172 w 1047721"/>
              <a:gd name="connsiteY606" fmla="*/ 1017384 h 1093222"/>
              <a:gd name="connsiteX607" fmla="*/ 610619 w 1047721"/>
              <a:gd name="connsiteY607" fmla="*/ 1015117 h 1093222"/>
              <a:gd name="connsiteX608" fmla="*/ 610515 w 1047721"/>
              <a:gd name="connsiteY608" fmla="*/ 1010517 h 1093222"/>
              <a:gd name="connsiteX609" fmla="*/ 612000 w 1047721"/>
              <a:gd name="connsiteY609" fmla="*/ 1009345 h 1093222"/>
              <a:gd name="connsiteX610" fmla="*/ 615363 w 1047721"/>
              <a:gd name="connsiteY610" fmla="*/ 1009745 h 1093222"/>
              <a:gd name="connsiteX611" fmla="*/ 616048 w 1047721"/>
              <a:gd name="connsiteY611" fmla="*/ 1008431 h 1093222"/>
              <a:gd name="connsiteX612" fmla="*/ 615753 w 1047721"/>
              <a:gd name="connsiteY612" fmla="*/ 1006983 h 1093222"/>
              <a:gd name="connsiteX613" fmla="*/ 616410 w 1047721"/>
              <a:gd name="connsiteY613" fmla="*/ 1003820 h 1093222"/>
              <a:gd name="connsiteX614" fmla="*/ 620973 w 1047721"/>
              <a:gd name="connsiteY614" fmla="*/ 1001020 h 1093222"/>
              <a:gd name="connsiteX615" fmla="*/ 623135 w 1047721"/>
              <a:gd name="connsiteY615" fmla="*/ 997648 h 1093222"/>
              <a:gd name="connsiteX616" fmla="*/ 622411 w 1047721"/>
              <a:gd name="connsiteY616" fmla="*/ 989057 h 1093222"/>
              <a:gd name="connsiteX617" fmla="*/ 623249 w 1047721"/>
              <a:gd name="connsiteY617" fmla="*/ 988666 h 1093222"/>
              <a:gd name="connsiteX618" fmla="*/ 625126 w 1047721"/>
              <a:gd name="connsiteY618" fmla="*/ 990000 h 1093222"/>
              <a:gd name="connsiteX619" fmla="*/ 626012 w 1047721"/>
              <a:gd name="connsiteY619" fmla="*/ 989447 h 1093222"/>
              <a:gd name="connsiteX620" fmla="*/ 626954 w 1047721"/>
              <a:gd name="connsiteY620" fmla="*/ 985685 h 1093222"/>
              <a:gd name="connsiteX621" fmla="*/ 626497 w 1047721"/>
              <a:gd name="connsiteY621" fmla="*/ 983732 h 1093222"/>
              <a:gd name="connsiteX622" fmla="*/ 624288 w 1047721"/>
              <a:gd name="connsiteY622" fmla="*/ 983218 h 1093222"/>
              <a:gd name="connsiteX623" fmla="*/ 616648 w 1047721"/>
              <a:gd name="connsiteY623" fmla="*/ 987457 h 1093222"/>
              <a:gd name="connsiteX624" fmla="*/ 614163 w 1047721"/>
              <a:gd name="connsiteY624" fmla="*/ 987276 h 1093222"/>
              <a:gd name="connsiteX625" fmla="*/ 613753 w 1047721"/>
              <a:gd name="connsiteY625" fmla="*/ 983951 h 1093222"/>
              <a:gd name="connsiteX626" fmla="*/ 610038 w 1047721"/>
              <a:gd name="connsiteY626" fmla="*/ 982428 h 1093222"/>
              <a:gd name="connsiteX627" fmla="*/ 608590 w 1047721"/>
              <a:gd name="connsiteY627" fmla="*/ 979665 h 1093222"/>
              <a:gd name="connsiteX628" fmla="*/ 608162 w 1047721"/>
              <a:gd name="connsiteY628" fmla="*/ 977779 h 1093222"/>
              <a:gd name="connsiteX629" fmla="*/ 606876 w 1047721"/>
              <a:gd name="connsiteY629" fmla="*/ 977008 h 1093222"/>
              <a:gd name="connsiteX630" fmla="*/ 606952 w 1047721"/>
              <a:gd name="connsiteY630" fmla="*/ 980275 h 1093222"/>
              <a:gd name="connsiteX631" fmla="*/ 607305 w 1047721"/>
              <a:gd name="connsiteY631" fmla="*/ 983447 h 1093222"/>
              <a:gd name="connsiteX632" fmla="*/ 610638 w 1047721"/>
              <a:gd name="connsiteY632" fmla="*/ 987152 h 1093222"/>
              <a:gd name="connsiteX633" fmla="*/ 609829 w 1047721"/>
              <a:gd name="connsiteY633" fmla="*/ 988628 h 1093222"/>
              <a:gd name="connsiteX634" fmla="*/ 608247 w 1047721"/>
              <a:gd name="connsiteY634" fmla="*/ 990343 h 1093222"/>
              <a:gd name="connsiteX635" fmla="*/ 607143 w 1047721"/>
              <a:gd name="connsiteY635" fmla="*/ 994162 h 1093222"/>
              <a:gd name="connsiteX636" fmla="*/ 607266 w 1047721"/>
              <a:gd name="connsiteY636" fmla="*/ 999125 h 1093222"/>
              <a:gd name="connsiteX637" fmla="*/ 606371 w 1047721"/>
              <a:gd name="connsiteY637" fmla="*/ 997610 h 1093222"/>
              <a:gd name="connsiteX638" fmla="*/ 605228 w 1047721"/>
              <a:gd name="connsiteY638" fmla="*/ 996734 h 1093222"/>
              <a:gd name="connsiteX639" fmla="*/ 604761 w 1047721"/>
              <a:gd name="connsiteY639" fmla="*/ 1002068 h 1093222"/>
              <a:gd name="connsiteX640" fmla="*/ 602552 w 1047721"/>
              <a:gd name="connsiteY640" fmla="*/ 1004116 h 1093222"/>
              <a:gd name="connsiteX641" fmla="*/ 601856 w 1047721"/>
              <a:gd name="connsiteY641" fmla="*/ 1006126 h 1093222"/>
              <a:gd name="connsiteX642" fmla="*/ 602437 w 1047721"/>
              <a:gd name="connsiteY642" fmla="*/ 1008459 h 1093222"/>
              <a:gd name="connsiteX643" fmla="*/ 601294 w 1047721"/>
              <a:gd name="connsiteY643" fmla="*/ 1010069 h 1093222"/>
              <a:gd name="connsiteX644" fmla="*/ 595665 w 1047721"/>
              <a:gd name="connsiteY644" fmla="*/ 1014403 h 1093222"/>
              <a:gd name="connsiteX645" fmla="*/ 590055 w 1047721"/>
              <a:gd name="connsiteY645" fmla="*/ 1017365 h 1093222"/>
              <a:gd name="connsiteX646" fmla="*/ 588836 w 1047721"/>
              <a:gd name="connsiteY646" fmla="*/ 1018756 h 1093222"/>
              <a:gd name="connsiteX647" fmla="*/ 588235 w 1047721"/>
              <a:gd name="connsiteY647" fmla="*/ 1022070 h 1093222"/>
              <a:gd name="connsiteX648" fmla="*/ 587378 w 1047721"/>
              <a:gd name="connsiteY648" fmla="*/ 1025471 h 1093222"/>
              <a:gd name="connsiteX649" fmla="*/ 584892 w 1047721"/>
              <a:gd name="connsiteY649" fmla="*/ 1028471 h 1093222"/>
              <a:gd name="connsiteX650" fmla="*/ 582921 w 1047721"/>
              <a:gd name="connsiteY650" fmla="*/ 1034434 h 1093222"/>
              <a:gd name="connsiteX651" fmla="*/ 582968 w 1047721"/>
              <a:gd name="connsiteY651" fmla="*/ 1037006 h 1093222"/>
              <a:gd name="connsiteX652" fmla="*/ 583625 w 1047721"/>
              <a:gd name="connsiteY652" fmla="*/ 1040797 h 1093222"/>
              <a:gd name="connsiteX653" fmla="*/ 584683 w 1047721"/>
              <a:gd name="connsiteY653" fmla="*/ 1043292 h 1093222"/>
              <a:gd name="connsiteX654" fmla="*/ 583006 w 1047721"/>
              <a:gd name="connsiteY654" fmla="*/ 1044959 h 1093222"/>
              <a:gd name="connsiteX655" fmla="*/ 580749 w 1047721"/>
              <a:gd name="connsiteY655" fmla="*/ 1048197 h 1093222"/>
              <a:gd name="connsiteX656" fmla="*/ 578958 w 1047721"/>
              <a:gd name="connsiteY656" fmla="*/ 1051855 h 1093222"/>
              <a:gd name="connsiteX657" fmla="*/ 574500 w 1047721"/>
              <a:gd name="connsiteY657" fmla="*/ 1065619 h 1093222"/>
              <a:gd name="connsiteX658" fmla="*/ 570662 w 1047721"/>
              <a:gd name="connsiteY658" fmla="*/ 1073953 h 1093222"/>
              <a:gd name="connsiteX659" fmla="*/ 567699 w 1047721"/>
              <a:gd name="connsiteY659" fmla="*/ 1078039 h 1093222"/>
              <a:gd name="connsiteX660" fmla="*/ 563480 w 1047721"/>
              <a:gd name="connsiteY660" fmla="*/ 1082354 h 1093222"/>
              <a:gd name="connsiteX661" fmla="*/ 551459 w 1047721"/>
              <a:gd name="connsiteY661" fmla="*/ 1093223 h 1093222"/>
              <a:gd name="connsiteX662" fmla="*/ 550736 w 1047721"/>
              <a:gd name="connsiteY662" fmla="*/ 1093070 h 1093222"/>
              <a:gd name="connsiteX663" fmla="*/ 548973 w 1047721"/>
              <a:gd name="connsiteY663" fmla="*/ 1092194 h 1093222"/>
              <a:gd name="connsiteX664" fmla="*/ 547497 w 1047721"/>
              <a:gd name="connsiteY664" fmla="*/ 1091155 h 1093222"/>
              <a:gd name="connsiteX665" fmla="*/ 547164 w 1047721"/>
              <a:gd name="connsiteY665" fmla="*/ 1090460 h 1093222"/>
              <a:gd name="connsiteX666" fmla="*/ 546992 w 1047721"/>
              <a:gd name="connsiteY666" fmla="*/ 1089422 h 1093222"/>
              <a:gd name="connsiteX667" fmla="*/ 547192 w 1047721"/>
              <a:gd name="connsiteY667" fmla="*/ 1085507 h 1093222"/>
              <a:gd name="connsiteX668" fmla="*/ 547164 w 1047721"/>
              <a:gd name="connsiteY668" fmla="*/ 1075010 h 1093222"/>
              <a:gd name="connsiteX669" fmla="*/ 547688 w 1047721"/>
              <a:gd name="connsiteY669" fmla="*/ 1073029 h 1093222"/>
              <a:gd name="connsiteX670" fmla="*/ 548469 w 1047721"/>
              <a:gd name="connsiteY670" fmla="*/ 1071753 h 1093222"/>
              <a:gd name="connsiteX671" fmla="*/ 550812 w 1047721"/>
              <a:gd name="connsiteY671" fmla="*/ 1069905 h 1093222"/>
              <a:gd name="connsiteX672" fmla="*/ 553088 w 1047721"/>
              <a:gd name="connsiteY672" fmla="*/ 1067267 h 1093222"/>
              <a:gd name="connsiteX673" fmla="*/ 555660 w 1047721"/>
              <a:gd name="connsiteY673" fmla="*/ 1063905 h 1093222"/>
              <a:gd name="connsiteX674" fmla="*/ 558032 w 1047721"/>
              <a:gd name="connsiteY674" fmla="*/ 1061237 h 1093222"/>
              <a:gd name="connsiteX675" fmla="*/ 557184 w 1047721"/>
              <a:gd name="connsiteY675" fmla="*/ 1059447 h 1093222"/>
              <a:gd name="connsiteX676" fmla="*/ 555203 w 1047721"/>
              <a:gd name="connsiteY676" fmla="*/ 1057713 h 1093222"/>
              <a:gd name="connsiteX677" fmla="*/ 551688 w 1047721"/>
              <a:gd name="connsiteY677" fmla="*/ 1056323 h 1093222"/>
              <a:gd name="connsiteX678" fmla="*/ 548307 w 1047721"/>
              <a:gd name="connsiteY678" fmla="*/ 1053865 h 1093222"/>
              <a:gd name="connsiteX679" fmla="*/ 545306 w 1047721"/>
              <a:gd name="connsiteY679" fmla="*/ 1050702 h 1093222"/>
              <a:gd name="connsiteX680" fmla="*/ 543916 w 1047721"/>
              <a:gd name="connsiteY680" fmla="*/ 1047417 h 1093222"/>
              <a:gd name="connsiteX681" fmla="*/ 542639 w 1047721"/>
              <a:gd name="connsiteY681" fmla="*/ 1043873 h 1093222"/>
              <a:gd name="connsiteX682" fmla="*/ 541429 w 1047721"/>
              <a:gd name="connsiteY682" fmla="*/ 1041083 h 1093222"/>
              <a:gd name="connsiteX683" fmla="*/ 541030 w 1047721"/>
              <a:gd name="connsiteY683" fmla="*/ 1039806 h 1093222"/>
              <a:gd name="connsiteX684" fmla="*/ 539839 w 1047721"/>
              <a:gd name="connsiteY684" fmla="*/ 1039273 h 1093222"/>
              <a:gd name="connsiteX685" fmla="*/ 537953 w 1047721"/>
              <a:gd name="connsiteY685" fmla="*/ 1037853 h 1093222"/>
              <a:gd name="connsiteX686" fmla="*/ 536772 w 1047721"/>
              <a:gd name="connsiteY686" fmla="*/ 1036529 h 1093222"/>
              <a:gd name="connsiteX687" fmla="*/ 535048 w 1047721"/>
              <a:gd name="connsiteY687" fmla="*/ 1035767 h 1093222"/>
              <a:gd name="connsiteX688" fmla="*/ 531962 w 1047721"/>
              <a:gd name="connsiteY688" fmla="*/ 1034939 h 1093222"/>
              <a:gd name="connsiteX689" fmla="*/ 528752 w 1047721"/>
              <a:gd name="connsiteY689" fmla="*/ 1033481 h 1093222"/>
              <a:gd name="connsiteX690" fmla="*/ 524761 w 1047721"/>
              <a:gd name="connsiteY690" fmla="*/ 1030033 h 1093222"/>
              <a:gd name="connsiteX691" fmla="*/ 521884 w 1047721"/>
              <a:gd name="connsiteY691" fmla="*/ 1026214 h 1093222"/>
              <a:gd name="connsiteX692" fmla="*/ 520465 w 1047721"/>
              <a:gd name="connsiteY692" fmla="*/ 1023690 h 1093222"/>
              <a:gd name="connsiteX693" fmla="*/ 518951 w 1047721"/>
              <a:gd name="connsiteY693" fmla="*/ 1021918 h 1093222"/>
              <a:gd name="connsiteX694" fmla="*/ 510712 w 1047721"/>
              <a:gd name="connsiteY694" fmla="*/ 1018985 h 1093222"/>
              <a:gd name="connsiteX695" fmla="*/ 506968 w 1047721"/>
              <a:gd name="connsiteY695" fmla="*/ 1015489 h 1093222"/>
              <a:gd name="connsiteX696" fmla="*/ 505492 w 1047721"/>
              <a:gd name="connsiteY696" fmla="*/ 1016584 h 1093222"/>
              <a:gd name="connsiteX697" fmla="*/ 503291 w 1047721"/>
              <a:gd name="connsiteY697" fmla="*/ 1015517 h 1093222"/>
              <a:gd name="connsiteX698" fmla="*/ 501120 w 1047721"/>
              <a:gd name="connsiteY698" fmla="*/ 1013841 h 1093222"/>
              <a:gd name="connsiteX699" fmla="*/ 500472 w 1047721"/>
              <a:gd name="connsiteY699" fmla="*/ 1012545 h 1093222"/>
              <a:gd name="connsiteX700" fmla="*/ 499558 w 1047721"/>
              <a:gd name="connsiteY700" fmla="*/ 1011222 h 1093222"/>
              <a:gd name="connsiteX701" fmla="*/ 498700 w 1047721"/>
              <a:gd name="connsiteY701" fmla="*/ 1009707 h 1093222"/>
              <a:gd name="connsiteX702" fmla="*/ 498148 w 1047721"/>
              <a:gd name="connsiteY702" fmla="*/ 1008259 h 1093222"/>
              <a:gd name="connsiteX703" fmla="*/ 495919 w 1047721"/>
              <a:gd name="connsiteY703" fmla="*/ 1005716 h 1093222"/>
              <a:gd name="connsiteX704" fmla="*/ 493033 w 1047721"/>
              <a:gd name="connsiteY704" fmla="*/ 1002973 h 1093222"/>
              <a:gd name="connsiteX705" fmla="*/ 491814 w 1047721"/>
              <a:gd name="connsiteY705" fmla="*/ 1002192 h 1093222"/>
              <a:gd name="connsiteX706" fmla="*/ 491166 w 1047721"/>
              <a:gd name="connsiteY706" fmla="*/ 1002421 h 1093222"/>
              <a:gd name="connsiteX707" fmla="*/ 490547 w 1047721"/>
              <a:gd name="connsiteY707" fmla="*/ 1003468 h 1093222"/>
              <a:gd name="connsiteX708" fmla="*/ 490147 w 1047721"/>
              <a:gd name="connsiteY708" fmla="*/ 1004487 h 1093222"/>
              <a:gd name="connsiteX709" fmla="*/ 489061 w 1047721"/>
              <a:gd name="connsiteY709" fmla="*/ 1005163 h 1093222"/>
              <a:gd name="connsiteX710" fmla="*/ 487718 w 1047721"/>
              <a:gd name="connsiteY710" fmla="*/ 1006421 h 1093222"/>
              <a:gd name="connsiteX711" fmla="*/ 486337 w 1047721"/>
              <a:gd name="connsiteY711" fmla="*/ 1007964 h 1093222"/>
              <a:gd name="connsiteX712" fmla="*/ 484575 w 1047721"/>
              <a:gd name="connsiteY712" fmla="*/ 1008983 h 1093222"/>
              <a:gd name="connsiteX713" fmla="*/ 482479 w 1047721"/>
              <a:gd name="connsiteY713" fmla="*/ 1009336 h 1093222"/>
              <a:gd name="connsiteX714" fmla="*/ 481070 w 1047721"/>
              <a:gd name="connsiteY714" fmla="*/ 1009288 h 1093222"/>
              <a:gd name="connsiteX715" fmla="*/ 480784 w 1047721"/>
              <a:gd name="connsiteY715" fmla="*/ 1008678 h 1093222"/>
              <a:gd name="connsiteX716" fmla="*/ 480708 w 1047721"/>
              <a:gd name="connsiteY716" fmla="*/ 1006573 h 1093222"/>
              <a:gd name="connsiteX717" fmla="*/ 481232 w 1047721"/>
              <a:gd name="connsiteY717" fmla="*/ 1001782 h 1093222"/>
              <a:gd name="connsiteX718" fmla="*/ 480012 w 1047721"/>
              <a:gd name="connsiteY718" fmla="*/ 999935 h 1093222"/>
              <a:gd name="connsiteX719" fmla="*/ 478384 w 1047721"/>
              <a:gd name="connsiteY719" fmla="*/ 997953 h 1093222"/>
              <a:gd name="connsiteX720" fmla="*/ 476507 w 1047721"/>
              <a:gd name="connsiteY720" fmla="*/ 995315 h 1093222"/>
              <a:gd name="connsiteX721" fmla="*/ 470335 w 1047721"/>
              <a:gd name="connsiteY721" fmla="*/ 989724 h 1093222"/>
              <a:gd name="connsiteX722" fmla="*/ 461924 w 1047721"/>
              <a:gd name="connsiteY722" fmla="*/ 981694 h 1093222"/>
              <a:gd name="connsiteX723" fmla="*/ 458953 w 1047721"/>
              <a:gd name="connsiteY723" fmla="*/ 979246 h 1093222"/>
              <a:gd name="connsiteX724" fmla="*/ 456162 w 1047721"/>
              <a:gd name="connsiteY724" fmla="*/ 979056 h 1093222"/>
              <a:gd name="connsiteX725" fmla="*/ 453609 w 1047721"/>
              <a:gd name="connsiteY725" fmla="*/ 979332 h 1093222"/>
              <a:gd name="connsiteX726" fmla="*/ 451256 w 1047721"/>
              <a:gd name="connsiteY726" fmla="*/ 980389 h 1093222"/>
              <a:gd name="connsiteX727" fmla="*/ 449475 w 1047721"/>
              <a:gd name="connsiteY727" fmla="*/ 984094 h 1093222"/>
              <a:gd name="connsiteX728" fmla="*/ 448742 w 1047721"/>
              <a:gd name="connsiteY728" fmla="*/ 984666 h 1093222"/>
              <a:gd name="connsiteX729" fmla="*/ 444208 w 1047721"/>
              <a:gd name="connsiteY729" fmla="*/ 984590 h 1093222"/>
              <a:gd name="connsiteX730" fmla="*/ 439703 w 1047721"/>
              <a:gd name="connsiteY730" fmla="*/ 983990 h 1093222"/>
              <a:gd name="connsiteX731" fmla="*/ 438188 w 1047721"/>
              <a:gd name="connsiteY731" fmla="*/ 981732 h 1093222"/>
              <a:gd name="connsiteX732" fmla="*/ 439388 w 1047721"/>
              <a:gd name="connsiteY732" fmla="*/ 980265 h 1093222"/>
              <a:gd name="connsiteX733" fmla="*/ 443627 w 1047721"/>
              <a:gd name="connsiteY733" fmla="*/ 977008 h 1093222"/>
              <a:gd name="connsiteX734" fmla="*/ 445970 w 1047721"/>
              <a:gd name="connsiteY734" fmla="*/ 974102 h 1093222"/>
              <a:gd name="connsiteX735" fmla="*/ 446418 w 1047721"/>
              <a:gd name="connsiteY735" fmla="*/ 971560 h 1093222"/>
              <a:gd name="connsiteX736" fmla="*/ 448446 w 1047721"/>
              <a:gd name="connsiteY736" fmla="*/ 969274 h 1093222"/>
              <a:gd name="connsiteX737" fmla="*/ 452066 w 1047721"/>
              <a:gd name="connsiteY737" fmla="*/ 967254 h 1093222"/>
              <a:gd name="connsiteX738" fmla="*/ 456095 w 1047721"/>
              <a:gd name="connsiteY738" fmla="*/ 963539 h 1093222"/>
              <a:gd name="connsiteX739" fmla="*/ 460534 w 1047721"/>
              <a:gd name="connsiteY739" fmla="*/ 958129 h 1093222"/>
              <a:gd name="connsiteX740" fmla="*/ 463239 w 1047721"/>
              <a:gd name="connsiteY740" fmla="*/ 954148 h 1093222"/>
              <a:gd name="connsiteX741" fmla="*/ 464191 w 1047721"/>
              <a:gd name="connsiteY741" fmla="*/ 951576 h 1093222"/>
              <a:gd name="connsiteX742" fmla="*/ 465934 w 1047721"/>
              <a:gd name="connsiteY742" fmla="*/ 949595 h 1093222"/>
              <a:gd name="connsiteX743" fmla="*/ 468468 w 1047721"/>
              <a:gd name="connsiteY743" fmla="*/ 948204 h 1093222"/>
              <a:gd name="connsiteX744" fmla="*/ 470678 w 1047721"/>
              <a:gd name="connsiteY744" fmla="*/ 945308 h 1093222"/>
              <a:gd name="connsiteX745" fmla="*/ 472573 w 1047721"/>
              <a:gd name="connsiteY745" fmla="*/ 940908 h 1093222"/>
              <a:gd name="connsiteX746" fmla="*/ 475155 w 1047721"/>
              <a:gd name="connsiteY746" fmla="*/ 937412 h 1093222"/>
              <a:gd name="connsiteX747" fmla="*/ 478431 w 1047721"/>
              <a:gd name="connsiteY747" fmla="*/ 934822 h 1093222"/>
              <a:gd name="connsiteX748" fmla="*/ 480270 w 1047721"/>
              <a:gd name="connsiteY748" fmla="*/ 932669 h 1093222"/>
              <a:gd name="connsiteX749" fmla="*/ 480660 w 1047721"/>
              <a:gd name="connsiteY749" fmla="*/ 930964 h 1093222"/>
              <a:gd name="connsiteX750" fmla="*/ 481584 w 1047721"/>
              <a:gd name="connsiteY750" fmla="*/ 929878 h 1093222"/>
              <a:gd name="connsiteX751" fmla="*/ 483051 w 1047721"/>
              <a:gd name="connsiteY751" fmla="*/ 929402 h 1093222"/>
              <a:gd name="connsiteX752" fmla="*/ 483756 w 1047721"/>
              <a:gd name="connsiteY752" fmla="*/ 928506 h 1093222"/>
              <a:gd name="connsiteX753" fmla="*/ 483708 w 1047721"/>
              <a:gd name="connsiteY753" fmla="*/ 927192 h 1093222"/>
              <a:gd name="connsiteX754" fmla="*/ 484108 w 1047721"/>
              <a:gd name="connsiteY754" fmla="*/ 926297 h 1093222"/>
              <a:gd name="connsiteX755" fmla="*/ 484946 w 1047721"/>
              <a:gd name="connsiteY755" fmla="*/ 925821 h 1093222"/>
              <a:gd name="connsiteX756" fmla="*/ 486356 w 1047721"/>
              <a:gd name="connsiteY756" fmla="*/ 925992 h 1093222"/>
              <a:gd name="connsiteX757" fmla="*/ 488337 w 1047721"/>
              <a:gd name="connsiteY757" fmla="*/ 926801 h 1093222"/>
              <a:gd name="connsiteX758" fmla="*/ 489528 w 1047721"/>
              <a:gd name="connsiteY758" fmla="*/ 926649 h 1093222"/>
              <a:gd name="connsiteX759" fmla="*/ 489938 w 1047721"/>
              <a:gd name="connsiteY759" fmla="*/ 925535 h 1093222"/>
              <a:gd name="connsiteX760" fmla="*/ 489413 w 1047721"/>
              <a:gd name="connsiteY760" fmla="*/ 924258 h 1093222"/>
              <a:gd name="connsiteX761" fmla="*/ 487956 w 1047721"/>
              <a:gd name="connsiteY761" fmla="*/ 922829 h 1093222"/>
              <a:gd name="connsiteX762" fmla="*/ 488509 w 1047721"/>
              <a:gd name="connsiteY762" fmla="*/ 921277 h 1093222"/>
              <a:gd name="connsiteX763" fmla="*/ 492338 w 1047721"/>
              <a:gd name="connsiteY763" fmla="*/ 918762 h 1093222"/>
              <a:gd name="connsiteX764" fmla="*/ 495157 w 1047721"/>
              <a:gd name="connsiteY764" fmla="*/ 917810 h 1093222"/>
              <a:gd name="connsiteX765" fmla="*/ 496948 w 1047721"/>
              <a:gd name="connsiteY765" fmla="*/ 916257 h 1093222"/>
              <a:gd name="connsiteX766" fmla="*/ 498643 w 1047721"/>
              <a:gd name="connsiteY766" fmla="*/ 913790 h 1093222"/>
              <a:gd name="connsiteX767" fmla="*/ 501396 w 1047721"/>
              <a:gd name="connsiteY767" fmla="*/ 912076 h 1093222"/>
              <a:gd name="connsiteX768" fmla="*/ 505197 w 1047721"/>
              <a:gd name="connsiteY768" fmla="*/ 911104 h 1093222"/>
              <a:gd name="connsiteX769" fmla="*/ 506206 w 1047721"/>
              <a:gd name="connsiteY769" fmla="*/ 910180 h 1093222"/>
              <a:gd name="connsiteX770" fmla="*/ 506063 w 1047721"/>
              <a:gd name="connsiteY770" fmla="*/ 908990 h 1093222"/>
              <a:gd name="connsiteX771" fmla="*/ 506844 w 1047721"/>
              <a:gd name="connsiteY771" fmla="*/ 908133 h 1093222"/>
              <a:gd name="connsiteX772" fmla="*/ 509092 w 1047721"/>
              <a:gd name="connsiteY772" fmla="*/ 907514 h 1093222"/>
              <a:gd name="connsiteX773" fmla="*/ 510311 w 1047721"/>
              <a:gd name="connsiteY773" fmla="*/ 906351 h 1093222"/>
              <a:gd name="connsiteX774" fmla="*/ 510511 w 1047721"/>
              <a:gd name="connsiteY774" fmla="*/ 904646 h 1093222"/>
              <a:gd name="connsiteX775" fmla="*/ 511235 w 1047721"/>
              <a:gd name="connsiteY775" fmla="*/ 903065 h 1093222"/>
              <a:gd name="connsiteX776" fmla="*/ 512483 w 1047721"/>
              <a:gd name="connsiteY776" fmla="*/ 901608 h 1093222"/>
              <a:gd name="connsiteX777" fmla="*/ 513874 w 1047721"/>
              <a:gd name="connsiteY777" fmla="*/ 901065 h 1093222"/>
              <a:gd name="connsiteX778" fmla="*/ 515407 w 1047721"/>
              <a:gd name="connsiteY778" fmla="*/ 901437 h 1093222"/>
              <a:gd name="connsiteX779" fmla="*/ 516846 w 1047721"/>
              <a:gd name="connsiteY779" fmla="*/ 900884 h 1093222"/>
              <a:gd name="connsiteX780" fmla="*/ 518198 w 1047721"/>
              <a:gd name="connsiteY780" fmla="*/ 899408 h 1093222"/>
              <a:gd name="connsiteX781" fmla="*/ 519817 w 1047721"/>
              <a:gd name="connsiteY781" fmla="*/ 898722 h 1093222"/>
              <a:gd name="connsiteX782" fmla="*/ 521703 w 1047721"/>
              <a:gd name="connsiteY782" fmla="*/ 898817 h 1093222"/>
              <a:gd name="connsiteX783" fmla="*/ 522675 w 1047721"/>
              <a:gd name="connsiteY783" fmla="*/ 898493 h 1093222"/>
              <a:gd name="connsiteX784" fmla="*/ 525913 w 1047721"/>
              <a:gd name="connsiteY784" fmla="*/ 897807 h 1093222"/>
              <a:gd name="connsiteX785" fmla="*/ 527704 w 1047721"/>
              <a:gd name="connsiteY785" fmla="*/ 896569 h 1093222"/>
              <a:gd name="connsiteX786" fmla="*/ 529171 w 1047721"/>
              <a:gd name="connsiteY786" fmla="*/ 893798 h 1093222"/>
              <a:gd name="connsiteX787" fmla="*/ 530476 w 1047721"/>
              <a:gd name="connsiteY787" fmla="*/ 892731 h 1093222"/>
              <a:gd name="connsiteX788" fmla="*/ 531619 w 1047721"/>
              <a:gd name="connsiteY788" fmla="*/ 893350 h 1093222"/>
              <a:gd name="connsiteX789" fmla="*/ 533590 w 1047721"/>
              <a:gd name="connsiteY789" fmla="*/ 892426 h 1093222"/>
              <a:gd name="connsiteX790" fmla="*/ 536391 w 1047721"/>
              <a:gd name="connsiteY790" fmla="*/ 889959 h 1093222"/>
              <a:gd name="connsiteX791" fmla="*/ 536924 w 1047721"/>
              <a:gd name="connsiteY791" fmla="*/ 889911 h 1093222"/>
              <a:gd name="connsiteX792" fmla="*/ 538991 w 1047721"/>
              <a:gd name="connsiteY792" fmla="*/ 888759 h 1093222"/>
              <a:gd name="connsiteX793" fmla="*/ 541125 w 1047721"/>
              <a:gd name="connsiteY793" fmla="*/ 884492 h 1093222"/>
              <a:gd name="connsiteX794" fmla="*/ 542220 w 1047721"/>
              <a:gd name="connsiteY794" fmla="*/ 881644 h 1093222"/>
              <a:gd name="connsiteX795" fmla="*/ 541963 w 1047721"/>
              <a:gd name="connsiteY795" fmla="*/ 879310 h 1093222"/>
              <a:gd name="connsiteX796" fmla="*/ 541258 w 1047721"/>
              <a:gd name="connsiteY796" fmla="*/ 877643 h 1093222"/>
              <a:gd name="connsiteX797" fmla="*/ 541496 w 1047721"/>
              <a:gd name="connsiteY797" fmla="*/ 875195 h 1093222"/>
              <a:gd name="connsiteX798" fmla="*/ 542201 w 1047721"/>
              <a:gd name="connsiteY798" fmla="*/ 868556 h 1093222"/>
              <a:gd name="connsiteX799" fmla="*/ 542392 w 1047721"/>
              <a:gd name="connsiteY799" fmla="*/ 865842 h 1093222"/>
              <a:gd name="connsiteX800" fmla="*/ 543525 w 1047721"/>
              <a:gd name="connsiteY800" fmla="*/ 863956 h 1093222"/>
              <a:gd name="connsiteX801" fmla="*/ 543449 w 1047721"/>
              <a:gd name="connsiteY801" fmla="*/ 862088 h 1093222"/>
              <a:gd name="connsiteX802" fmla="*/ 541429 w 1047721"/>
              <a:gd name="connsiteY802" fmla="*/ 857897 h 1093222"/>
              <a:gd name="connsiteX803" fmla="*/ 539391 w 1047721"/>
              <a:gd name="connsiteY803" fmla="*/ 854221 h 1093222"/>
              <a:gd name="connsiteX804" fmla="*/ 538296 w 1047721"/>
              <a:gd name="connsiteY804" fmla="*/ 848001 h 1093222"/>
              <a:gd name="connsiteX805" fmla="*/ 537572 w 1047721"/>
              <a:gd name="connsiteY805" fmla="*/ 845639 h 1093222"/>
              <a:gd name="connsiteX806" fmla="*/ 535877 w 1047721"/>
              <a:gd name="connsiteY806" fmla="*/ 845010 h 1093222"/>
              <a:gd name="connsiteX807" fmla="*/ 534333 w 1047721"/>
              <a:gd name="connsiteY807" fmla="*/ 842953 h 1093222"/>
              <a:gd name="connsiteX808" fmla="*/ 532390 w 1047721"/>
              <a:gd name="connsiteY808" fmla="*/ 842772 h 1093222"/>
              <a:gd name="connsiteX809" fmla="*/ 531476 w 1047721"/>
              <a:gd name="connsiteY809" fmla="*/ 841981 h 1093222"/>
              <a:gd name="connsiteX810" fmla="*/ 530533 w 1047721"/>
              <a:gd name="connsiteY810" fmla="*/ 841334 h 1093222"/>
              <a:gd name="connsiteX811" fmla="*/ 529152 w 1047721"/>
              <a:gd name="connsiteY811" fmla="*/ 841524 h 1093222"/>
              <a:gd name="connsiteX812" fmla="*/ 527971 w 1047721"/>
              <a:gd name="connsiteY812" fmla="*/ 842724 h 1093222"/>
              <a:gd name="connsiteX813" fmla="*/ 525789 w 1047721"/>
              <a:gd name="connsiteY813" fmla="*/ 842762 h 1093222"/>
              <a:gd name="connsiteX814" fmla="*/ 524408 w 1047721"/>
              <a:gd name="connsiteY814" fmla="*/ 843258 h 1093222"/>
              <a:gd name="connsiteX815" fmla="*/ 522789 w 1047721"/>
              <a:gd name="connsiteY815" fmla="*/ 844324 h 1093222"/>
              <a:gd name="connsiteX816" fmla="*/ 521246 w 1047721"/>
              <a:gd name="connsiteY816" fmla="*/ 843839 h 1093222"/>
              <a:gd name="connsiteX817" fmla="*/ 520275 w 1047721"/>
              <a:gd name="connsiteY817" fmla="*/ 842896 h 1093222"/>
              <a:gd name="connsiteX818" fmla="*/ 518188 w 1047721"/>
              <a:gd name="connsiteY818" fmla="*/ 842886 h 1093222"/>
              <a:gd name="connsiteX819" fmla="*/ 518331 w 1047721"/>
              <a:gd name="connsiteY819" fmla="*/ 838667 h 1093222"/>
              <a:gd name="connsiteX820" fmla="*/ 522008 w 1047721"/>
              <a:gd name="connsiteY820" fmla="*/ 832418 h 1093222"/>
              <a:gd name="connsiteX821" fmla="*/ 522999 w 1047721"/>
              <a:gd name="connsiteY821" fmla="*/ 829513 h 1093222"/>
              <a:gd name="connsiteX822" fmla="*/ 522522 w 1047721"/>
              <a:gd name="connsiteY822" fmla="*/ 827865 h 1093222"/>
              <a:gd name="connsiteX823" fmla="*/ 523618 w 1047721"/>
              <a:gd name="connsiteY823" fmla="*/ 822065 h 1093222"/>
              <a:gd name="connsiteX824" fmla="*/ 526294 w 1047721"/>
              <a:gd name="connsiteY824" fmla="*/ 812140 h 1093222"/>
              <a:gd name="connsiteX825" fmla="*/ 527152 w 1047721"/>
              <a:gd name="connsiteY825" fmla="*/ 805653 h 1093222"/>
              <a:gd name="connsiteX826" fmla="*/ 526180 w 1047721"/>
              <a:gd name="connsiteY826" fmla="*/ 802596 h 1093222"/>
              <a:gd name="connsiteX827" fmla="*/ 526151 w 1047721"/>
              <a:gd name="connsiteY827" fmla="*/ 800462 h 1093222"/>
              <a:gd name="connsiteX828" fmla="*/ 527533 w 1047721"/>
              <a:gd name="connsiteY828" fmla="*/ 798652 h 1093222"/>
              <a:gd name="connsiteX829" fmla="*/ 528199 w 1047721"/>
              <a:gd name="connsiteY829" fmla="*/ 798109 h 1093222"/>
              <a:gd name="connsiteX830" fmla="*/ 524751 w 1047721"/>
              <a:gd name="connsiteY830" fmla="*/ 795899 h 1093222"/>
              <a:gd name="connsiteX831" fmla="*/ 522894 w 1047721"/>
              <a:gd name="connsiteY831" fmla="*/ 793880 h 1093222"/>
              <a:gd name="connsiteX832" fmla="*/ 520513 w 1047721"/>
              <a:gd name="connsiteY832" fmla="*/ 792442 h 1093222"/>
              <a:gd name="connsiteX833" fmla="*/ 517950 w 1047721"/>
              <a:gd name="connsiteY833" fmla="*/ 791289 h 1093222"/>
              <a:gd name="connsiteX834" fmla="*/ 516712 w 1047721"/>
              <a:gd name="connsiteY834" fmla="*/ 791775 h 1093222"/>
              <a:gd name="connsiteX835" fmla="*/ 515388 w 1047721"/>
              <a:gd name="connsiteY835" fmla="*/ 792442 h 1093222"/>
              <a:gd name="connsiteX836" fmla="*/ 512826 w 1047721"/>
              <a:gd name="connsiteY836" fmla="*/ 793499 h 1093222"/>
              <a:gd name="connsiteX837" fmla="*/ 509911 w 1047721"/>
              <a:gd name="connsiteY837" fmla="*/ 795328 h 1093222"/>
              <a:gd name="connsiteX838" fmla="*/ 508406 w 1047721"/>
              <a:gd name="connsiteY838" fmla="*/ 795995 h 1093222"/>
              <a:gd name="connsiteX839" fmla="*/ 505749 w 1047721"/>
              <a:gd name="connsiteY839" fmla="*/ 796671 h 1093222"/>
              <a:gd name="connsiteX840" fmla="*/ 502748 w 1047721"/>
              <a:gd name="connsiteY840" fmla="*/ 797252 h 1093222"/>
              <a:gd name="connsiteX841" fmla="*/ 500272 w 1047721"/>
              <a:gd name="connsiteY841" fmla="*/ 796871 h 1093222"/>
              <a:gd name="connsiteX842" fmla="*/ 498148 w 1047721"/>
              <a:gd name="connsiteY842" fmla="*/ 796480 h 1093222"/>
              <a:gd name="connsiteX843" fmla="*/ 496814 w 1047721"/>
              <a:gd name="connsiteY843" fmla="*/ 795328 h 1093222"/>
              <a:gd name="connsiteX844" fmla="*/ 496110 w 1047721"/>
              <a:gd name="connsiteY844" fmla="*/ 792823 h 1093222"/>
              <a:gd name="connsiteX845" fmla="*/ 496110 w 1047721"/>
              <a:gd name="connsiteY845" fmla="*/ 790708 h 1093222"/>
              <a:gd name="connsiteX846" fmla="*/ 495672 w 1047721"/>
              <a:gd name="connsiteY846" fmla="*/ 787641 h 1093222"/>
              <a:gd name="connsiteX847" fmla="*/ 494081 w 1047721"/>
              <a:gd name="connsiteY847" fmla="*/ 785908 h 1093222"/>
              <a:gd name="connsiteX848" fmla="*/ 493548 w 1047721"/>
              <a:gd name="connsiteY848" fmla="*/ 784565 h 1093222"/>
              <a:gd name="connsiteX849" fmla="*/ 493462 w 1047721"/>
              <a:gd name="connsiteY849" fmla="*/ 782936 h 1093222"/>
              <a:gd name="connsiteX850" fmla="*/ 493643 w 1047721"/>
              <a:gd name="connsiteY850" fmla="*/ 781117 h 1093222"/>
              <a:gd name="connsiteX851" fmla="*/ 494081 w 1047721"/>
              <a:gd name="connsiteY851" fmla="*/ 779774 h 1093222"/>
              <a:gd name="connsiteX852" fmla="*/ 493814 w 1047721"/>
              <a:gd name="connsiteY852" fmla="*/ 778145 h 1093222"/>
              <a:gd name="connsiteX853" fmla="*/ 493109 w 1047721"/>
              <a:gd name="connsiteY853" fmla="*/ 776992 h 1093222"/>
              <a:gd name="connsiteX854" fmla="*/ 493290 w 1047721"/>
              <a:gd name="connsiteY854" fmla="*/ 774983 h 1093222"/>
              <a:gd name="connsiteX855" fmla="*/ 492938 w 1047721"/>
              <a:gd name="connsiteY855" fmla="*/ 772201 h 1093222"/>
              <a:gd name="connsiteX856" fmla="*/ 491880 w 1047721"/>
              <a:gd name="connsiteY856" fmla="*/ 770477 h 1093222"/>
              <a:gd name="connsiteX857" fmla="*/ 491347 w 1047721"/>
              <a:gd name="connsiteY857" fmla="*/ 768477 h 1093222"/>
              <a:gd name="connsiteX858" fmla="*/ 491347 w 1047721"/>
              <a:gd name="connsiteY858" fmla="*/ 766477 h 1093222"/>
              <a:gd name="connsiteX859" fmla="*/ 490556 w 1047721"/>
              <a:gd name="connsiteY859" fmla="*/ 764476 h 1093222"/>
              <a:gd name="connsiteX860" fmla="*/ 490471 w 1047721"/>
              <a:gd name="connsiteY860" fmla="*/ 762286 h 1093222"/>
              <a:gd name="connsiteX861" fmla="*/ 491176 w 1047721"/>
              <a:gd name="connsiteY861" fmla="*/ 760285 h 1093222"/>
              <a:gd name="connsiteX862" fmla="*/ 491442 w 1047721"/>
              <a:gd name="connsiteY862" fmla="*/ 758285 h 1093222"/>
              <a:gd name="connsiteX863" fmla="*/ 490652 w 1047721"/>
              <a:gd name="connsiteY863" fmla="*/ 756856 h 1093222"/>
              <a:gd name="connsiteX864" fmla="*/ 489147 w 1047721"/>
              <a:gd name="connsiteY864" fmla="*/ 755999 h 1093222"/>
              <a:gd name="connsiteX865" fmla="*/ 487994 w 1047721"/>
              <a:gd name="connsiteY865" fmla="*/ 753713 h 1093222"/>
              <a:gd name="connsiteX866" fmla="*/ 487813 w 1047721"/>
              <a:gd name="connsiteY866" fmla="*/ 750760 h 1093222"/>
              <a:gd name="connsiteX867" fmla="*/ 486575 w 1047721"/>
              <a:gd name="connsiteY867" fmla="*/ 749151 h 1093222"/>
              <a:gd name="connsiteX868" fmla="*/ 485251 w 1047721"/>
              <a:gd name="connsiteY868" fmla="*/ 747817 h 1093222"/>
              <a:gd name="connsiteX869" fmla="*/ 483746 w 1047721"/>
              <a:gd name="connsiteY869" fmla="*/ 747817 h 1093222"/>
              <a:gd name="connsiteX870" fmla="*/ 481451 w 1047721"/>
              <a:gd name="connsiteY870" fmla="*/ 747055 h 1093222"/>
              <a:gd name="connsiteX871" fmla="*/ 479422 w 1047721"/>
              <a:gd name="connsiteY871" fmla="*/ 747151 h 1093222"/>
              <a:gd name="connsiteX872" fmla="*/ 476145 w 1047721"/>
              <a:gd name="connsiteY872" fmla="*/ 747055 h 1093222"/>
              <a:gd name="connsiteX873" fmla="*/ 474640 w 1047721"/>
              <a:gd name="connsiteY873" fmla="*/ 746579 h 1093222"/>
              <a:gd name="connsiteX874" fmla="*/ 473850 w 1047721"/>
              <a:gd name="connsiteY874" fmla="*/ 745541 h 1093222"/>
              <a:gd name="connsiteX875" fmla="*/ 471821 w 1047721"/>
              <a:gd name="connsiteY875" fmla="*/ 744122 h 1093222"/>
              <a:gd name="connsiteX876" fmla="*/ 470668 w 1047721"/>
              <a:gd name="connsiteY876" fmla="*/ 741654 h 1093222"/>
              <a:gd name="connsiteX877" fmla="*/ 469259 w 1047721"/>
              <a:gd name="connsiteY877" fmla="*/ 741178 h 1093222"/>
              <a:gd name="connsiteX878" fmla="*/ 467220 w 1047721"/>
              <a:gd name="connsiteY878" fmla="*/ 741940 h 1093222"/>
              <a:gd name="connsiteX879" fmla="*/ 466515 w 1047721"/>
              <a:gd name="connsiteY879" fmla="*/ 742893 h 1093222"/>
              <a:gd name="connsiteX880" fmla="*/ 465725 w 1047721"/>
              <a:gd name="connsiteY880" fmla="*/ 744226 h 1093222"/>
              <a:gd name="connsiteX881" fmla="*/ 464315 w 1047721"/>
              <a:gd name="connsiteY881" fmla="*/ 745750 h 1093222"/>
              <a:gd name="connsiteX882" fmla="*/ 462458 w 1047721"/>
              <a:gd name="connsiteY882" fmla="*/ 745655 h 1093222"/>
              <a:gd name="connsiteX883" fmla="*/ 460515 w 1047721"/>
              <a:gd name="connsiteY883" fmla="*/ 746512 h 1093222"/>
              <a:gd name="connsiteX884" fmla="*/ 458657 w 1047721"/>
              <a:gd name="connsiteY884" fmla="*/ 746608 h 1093222"/>
              <a:gd name="connsiteX885" fmla="*/ 456181 w 1047721"/>
              <a:gd name="connsiteY885" fmla="*/ 746798 h 1093222"/>
              <a:gd name="connsiteX886" fmla="*/ 453704 w 1047721"/>
              <a:gd name="connsiteY886" fmla="*/ 746036 h 1093222"/>
              <a:gd name="connsiteX887" fmla="*/ 450704 w 1047721"/>
              <a:gd name="connsiteY887" fmla="*/ 745179 h 1093222"/>
              <a:gd name="connsiteX888" fmla="*/ 448132 w 1047721"/>
              <a:gd name="connsiteY888" fmla="*/ 744607 h 1093222"/>
              <a:gd name="connsiteX889" fmla="*/ 445656 w 1047721"/>
              <a:gd name="connsiteY889" fmla="*/ 745179 h 1093222"/>
              <a:gd name="connsiteX890" fmla="*/ 443979 w 1047721"/>
              <a:gd name="connsiteY890" fmla="*/ 744703 h 1093222"/>
              <a:gd name="connsiteX891" fmla="*/ 441770 w 1047721"/>
              <a:gd name="connsiteY891" fmla="*/ 744417 h 1093222"/>
              <a:gd name="connsiteX892" fmla="*/ 439293 w 1047721"/>
              <a:gd name="connsiteY892" fmla="*/ 744226 h 1093222"/>
              <a:gd name="connsiteX893" fmla="*/ 437350 w 1047721"/>
              <a:gd name="connsiteY893" fmla="*/ 742702 h 1093222"/>
              <a:gd name="connsiteX894" fmla="*/ 435226 w 1047721"/>
              <a:gd name="connsiteY894" fmla="*/ 741854 h 1093222"/>
              <a:gd name="connsiteX895" fmla="*/ 434073 w 1047721"/>
              <a:gd name="connsiteY895" fmla="*/ 742140 h 1093222"/>
              <a:gd name="connsiteX896" fmla="*/ 432568 w 1047721"/>
              <a:gd name="connsiteY896" fmla="*/ 743093 h 1093222"/>
              <a:gd name="connsiteX897" fmla="*/ 430978 w 1047721"/>
              <a:gd name="connsiteY897" fmla="*/ 742902 h 1093222"/>
              <a:gd name="connsiteX898" fmla="*/ 428939 w 1047721"/>
              <a:gd name="connsiteY898" fmla="*/ 742140 h 1093222"/>
              <a:gd name="connsiteX899" fmla="*/ 428149 w 1047721"/>
              <a:gd name="connsiteY899" fmla="*/ 740340 h 1093222"/>
              <a:gd name="connsiteX900" fmla="*/ 428330 w 1047721"/>
              <a:gd name="connsiteY900" fmla="*/ 739197 h 1093222"/>
              <a:gd name="connsiteX901" fmla="*/ 428768 w 1047721"/>
              <a:gd name="connsiteY901" fmla="*/ 738054 h 1093222"/>
              <a:gd name="connsiteX902" fmla="*/ 429558 w 1047721"/>
              <a:gd name="connsiteY902" fmla="*/ 736444 h 1093222"/>
              <a:gd name="connsiteX903" fmla="*/ 429120 w 1047721"/>
              <a:gd name="connsiteY903" fmla="*/ 734739 h 1093222"/>
              <a:gd name="connsiteX904" fmla="*/ 429301 w 1047721"/>
              <a:gd name="connsiteY904" fmla="*/ 733225 h 1093222"/>
              <a:gd name="connsiteX905" fmla="*/ 429654 w 1047721"/>
              <a:gd name="connsiteY905" fmla="*/ 731901 h 1093222"/>
              <a:gd name="connsiteX906" fmla="*/ 430006 w 1047721"/>
              <a:gd name="connsiteY906" fmla="*/ 730387 h 1093222"/>
              <a:gd name="connsiteX907" fmla="*/ 429739 w 1047721"/>
              <a:gd name="connsiteY907" fmla="*/ 728967 h 1093222"/>
              <a:gd name="connsiteX908" fmla="*/ 429654 w 1047721"/>
              <a:gd name="connsiteY908" fmla="*/ 727453 h 1093222"/>
              <a:gd name="connsiteX909" fmla="*/ 429473 w 1047721"/>
              <a:gd name="connsiteY909" fmla="*/ 726033 h 1093222"/>
              <a:gd name="connsiteX910" fmla="*/ 429206 w 1047721"/>
              <a:gd name="connsiteY910" fmla="*/ 724519 h 1093222"/>
              <a:gd name="connsiteX911" fmla="*/ 430263 w 1047721"/>
              <a:gd name="connsiteY911" fmla="*/ 722348 h 1093222"/>
              <a:gd name="connsiteX912" fmla="*/ 431149 w 1047721"/>
              <a:gd name="connsiteY912" fmla="*/ 720557 h 1093222"/>
              <a:gd name="connsiteX913" fmla="*/ 430616 w 1047721"/>
              <a:gd name="connsiteY913" fmla="*/ 719052 h 1093222"/>
              <a:gd name="connsiteX914" fmla="*/ 430797 w 1047721"/>
              <a:gd name="connsiteY914" fmla="*/ 718013 h 1093222"/>
              <a:gd name="connsiteX915" fmla="*/ 431502 w 1047721"/>
              <a:gd name="connsiteY915" fmla="*/ 716318 h 1093222"/>
              <a:gd name="connsiteX916" fmla="*/ 432387 w 1047721"/>
              <a:gd name="connsiteY916" fmla="*/ 714242 h 1093222"/>
              <a:gd name="connsiteX917" fmla="*/ 432302 w 1047721"/>
              <a:gd name="connsiteY917" fmla="*/ 710374 h 1093222"/>
              <a:gd name="connsiteX918" fmla="*/ 431511 w 1047721"/>
              <a:gd name="connsiteY918" fmla="*/ 708117 h 1093222"/>
              <a:gd name="connsiteX919" fmla="*/ 430644 w 1047721"/>
              <a:gd name="connsiteY919" fmla="*/ 707507 h 1093222"/>
              <a:gd name="connsiteX920" fmla="*/ 430425 w 1047721"/>
              <a:gd name="connsiteY920" fmla="*/ 706831 h 1093222"/>
              <a:gd name="connsiteX921" fmla="*/ 430844 w 1047721"/>
              <a:gd name="connsiteY921" fmla="*/ 705936 h 1093222"/>
              <a:gd name="connsiteX922" fmla="*/ 430387 w 1047721"/>
              <a:gd name="connsiteY922" fmla="*/ 705021 h 1093222"/>
              <a:gd name="connsiteX923" fmla="*/ 430206 w 1047721"/>
              <a:gd name="connsiteY923" fmla="*/ 704078 h 1093222"/>
              <a:gd name="connsiteX924" fmla="*/ 430663 w 1047721"/>
              <a:gd name="connsiteY924" fmla="*/ 703259 h 1093222"/>
              <a:gd name="connsiteX925" fmla="*/ 430035 w 1047721"/>
              <a:gd name="connsiteY925" fmla="*/ 701640 h 1093222"/>
              <a:gd name="connsiteX926" fmla="*/ 428768 w 1047721"/>
              <a:gd name="connsiteY926" fmla="*/ 701173 h 1093222"/>
              <a:gd name="connsiteX927" fmla="*/ 428330 w 1047721"/>
              <a:gd name="connsiteY927" fmla="*/ 700706 h 1093222"/>
              <a:gd name="connsiteX928" fmla="*/ 427892 w 1047721"/>
              <a:gd name="connsiteY928" fmla="*/ 698916 h 1093222"/>
              <a:gd name="connsiteX929" fmla="*/ 427539 w 1047721"/>
              <a:gd name="connsiteY929" fmla="*/ 696849 h 1093222"/>
              <a:gd name="connsiteX930" fmla="*/ 427720 w 1047721"/>
              <a:gd name="connsiteY930" fmla="*/ 695258 h 1093222"/>
              <a:gd name="connsiteX931" fmla="*/ 427101 w 1047721"/>
              <a:gd name="connsiteY931" fmla="*/ 693858 h 1093222"/>
              <a:gd name="connsiteX932" fmla="*/ 426215 w 1047721"/>
              <a:gd name="connsiteY932" fmla="*/ 693010 h 1093222"/>
              <a:gd name="connsiteX933" fmla="*/ 425329 w 1047721"/>
              <a:gd name="connsiteY933" fmla="*/ 691515 h 1093222"/>
              <a:gd name="connsiteX934" fmla="*/ 424444 w 1047721"/>
              <a:gd name="connsiteY934" fmla="*/ 690391 h 1093222"/>
              <a:gd name="connsiteX935" fmla="*/ 424091 w 1047721"/>
              <a:gd name="connsiteY935" fmla="*/ 688800 h 1093222"/>
              <a:gd name="connsiteX936" fmla="*/ 423501 w 1047721"/>
              <a:gd name="connsiteY936" fmla="*/ 686743 h 1093222"/>
              <a:gd name="connsiteX937" fmla="*/ 425263 w 1047721"/>
              <a:gd name="connsiteY937" fmla="*/ 686362 h 1093222"/>
              <a:gd name="connsiteX938" fmla="*/ 425958 w 1047721"/>
              <a:gd name="connsiteY938" fmla="*/ 685210 h 1093222"/>
              <a:gd name="connsiteX939" fmla="*/ 427196 w 1047721"/>
              <a:gd name="connsiteY939" fmla="*/ 683648 h 1093222"/>
              <a:gd name="connsiteX940" fmla="*/ 428825 w 1047721"/>
              <a:gd name="connsiteY940" fmla="*/ 683238 h 1093222"/>
              <a:gd name="connsiteX941" fmla="*/ 430768 w 1047721"/>
              <a:gd name="connsiteY941" fmla="*/ 682666 h 1093222"/>
              <a:gd name="connsiteX942" fmla="*/ 431482 w 1047721"/>
              <a:gd name="connsiteY942" fmla="*/ 681514 h 1093222"/>
              <a:gd name="connsiteX943" fmla="*/ 426958 w 1047721"/>
              <a:gd name="connsiteY943" fmla="*/ 677361 h 1093222"/>
              <a:gd name="connsiteX944" fmla="*/ 424244 w 1047721"/>
              <a:gd name="connsiteY944" fmla="*/ 674875 h 1093222"/>
              <a:gd name="connsiteX945" fmla="*/ 425834 w 1047721"/>
              <a:gd name="connsiteY945" fmla="*/ 671503 h 1093222"/>
              <a:gd name="connsiteX946" fmla="*/ 428520 w 1047721"/>
              <a:gd name="connsiteY946" fmla="*/ 665835 h 1093222"/>
              <a:gd name="connsiteX947" fmla="*/ 431111 w 1047721"/>
              <a:gd name="connsiteY947" fmla="*/ 660349 h 1093222"/>
              <a:gd name="connsiteX948" fmla="*/ 433092 w 1047721"/>
              <a:gd name="connsiteY948" fmla="*/ 656177 h 1093222"/>
              <a:gd name="connsiteX949" fmla="*/ 433597 w 1047721"/>
              <a:gd name="connsiteY949" fmla="*/ 655406 h 1093222"/>
              <a:gd name="connsiteX950" fmla="*/ 435331 w 1047721"/>
              <a:gd name="connsiteY950" fmla="*/ 655139 h 1093222"/>
              <a:gd name="connsiteX951" fmla="*/ 435016 w 1047721"/>
              <a:gd name="connsiteY951" fmla="*/ 652986 h 1093222"/>
              <a:gd name="connsiteX952" fmla="*/ 434959 w 1047721"/>
              <a:gd name="connsiteY952" fmla="*/ 651577 h 1093222"/>
              <a:gd name="connsiteX953" fmla="*/ 433569 w 1047721"/>
              <a:gd name="connsiteY953" fmla="*/ 651501 h 1093222"/>
              <a:gd name="connsiteX954" fmla="*/ 435121 w 1047721"/>
              <a:gd name="connsiteY954" fmla="*/ 646414 h 1093222"/>
              <a:gd name="connsiteX955" fmla="*/ 437417 w 1047721"/>
              <a:gd name="connsiteY955" fmla="*/ 639175 h 1093222"/>
              <a:gd name="connsiteX956" fmla="*/ 439160 w 1047721"/>
              <a:gd name="connsiteY956" fmla="*/ 633698 h 1093222"/>
              <a:gd name="connsiteX957" fmla="*/ 439722 w 1047721"/>
              <a:gd name="connsiteY957" fmla="*/ 632784 h 1093222"/>
              <a:gd name="connsiteX958" fmla="*/ 440969 w 1047721"/>
              <a:gd name="connsiteY958" fmla="*/ 632527 h 1093222"/>
              <a:gd name="connsiteX959" fmla="*/ 441255 w 1047721"/>
              <a:gd name="connsiteY959" fmla="*/ 631898 h 1093222"/>
              <a:gd name="connsiteX960" fmla="*/ 439750 w 1047721"/>
              <a:gd name="connsiteY960" fmla="*/ 631022 h 1093222"/>
              <a:gd name="connsiteX961" fmla="*/ 438826 w 1047721"/>
              <a:gd name="connsiteY961" fmla="*/ 629317 h 1093222"/>
              <a:gd name="connsiteX962" fmla="*/ 436816 w 1047721"/>
              <a:gd name="connsiteY962" fmla="*/ 624430 h 1093222"/>
              <a:gd name="connsiteX963" fmla="*/ 433645 w 1047721"/>
              <a:gd name="connsiteY963" fmla="*/ 616734 h 1093222"/>
              <a:gd name="connsiteX964" fmla="*/ 433416 w 1047721"/>
              <a:gd name="connsiteY964" fmla="*/ 613981 h 1093222"/>
              <a:gd name="connsiteX965" fmla="*/ 432254 w 1047721"/>
              <a:gd name="connsiteY965" fmla="*/ 612286 h 1093222"/>
              <a:gd name="connsiteX966" fmla="*/ 430311 w 1047721"/>
              <a:gd name="connsiteY966" fmla="*/ 612858 h 1093222"/>
              <a:gd name="connsiteX967" fmla="*/ 428015 w 1047721"/>
              <a:gd name="connsiteY967" fmla="*/ 612315 h 1093222"/>
              <a:gd name="connsiteX968" fmla="*/ 422272 w 1047721"/>
              <a:gd name="connsiteY968" fmla="*/ 608143 h 1093222"/>
              <a:gd name="connsiteX969" fmla="*/ 418471 w 1047721"/>
              <a:gd name="connsiteY969" fmla="*/ 605885 h 1093222"/>
              <a:gd name="connsiteX970" fmla="*/ 417186 w 1047721"/>
              <a:gd name="connsiteY970" fmla="*/ 604552 h 1093222"/>
              <a:gd name="connsiteX971" fmla="*/ 416614 w 1047721"/>
              <a:gd name="connsiteY971" fmla="*/ 600275 h 1093222"/>
              <a:gd name="connsiteX972" fmla="*/ 415480 w 1047721"/>
              <a:gd name="connsiteY972" fmla="*/ 595560 h 1093222"/>
              <a:gd name="connsiteX973" fmla="*/ 414995 w 1047721"/>
              <a:gd name="connsiteY973" fmla="*/ 589731 h 1093222"/>
              <a:gd name="connsiteX974" fmla="*/ 415195 w 1047721"/>
              <a:gd name="connsiteY974" fmla="*/ 588340 h 1093222"/>
              <a:gd name="connsiteX975" fmla="*/ 418405 w 1047721"/>
              <a:gd name="connsiteY975" fmla="*/ 583920 h 1093222"/>
              <a:gd name="connsiteX976" fmla="*/ 418395 w 1047721"/>
              <a:gd name="connsiteY976" fmla="*/ 581692 h 1093222"/>
              <a:gd name="connsiteX977" fmla="*/ 418662 w 1047721"/>
              <a:gd name="connsiteY977" fmla="*/ 579739 h 1093222"/>
              <a:gd name="connsiteX978" fmla="*/ 418529 w 1047721"/>
              <a:gd name="connsiteY978" fmla="*/ 578196 h 1093222"/>
              <a:gd name="connsiteX979" fmla="*/ 417738 w 1047721"/>
              <a:gd name="connsiteY979" fmla="*/ 578177 h 1093222"/>
              <a:gd name="connsiteX980" fmla="*/ 416452 w 1047721"/>
              <a:gd name="connsiteY980" fmla="*/ 578853 h 1093222"/>
              <a:gd name="connsiteX981" fmla="*/ 414499 w 1047721"/>
              <a:gd name="connsiteY981" fmla="*/ 579368 h 1093222"/>
              <a:gd name="connsiteX982" fmla="*/ 413395 w 1047721"/>
              <a:gd name="connsiteY982" fmla="*/ 579415 h 1093222"/>
              <a:gd name="connsiteX983" fmla="*/ 402184 w 1047721"/>
              <a:gd name="connsiteY983" fmla="*/ 578996 h 1093222"/>
              <a:gd name="connsiteX984" fmla="*/ 389430 w 1047721"/>
              <a:gd name="connsiteY984" fmla="*/ 578520 h 1093222"/>
              <a:gd name="connsiteX985" fmla="*/ 378819 w 1047721"/>
              <a:gd name="connsiteY985" fmla="*/ 578120 h 1093222"/>
              <a:gd name="connsiteX986" fmla="*/ 369608 w 1047721"/>
              <a:gd name="connsiteY986" fmla="*/ 577777 h 1093222"/>
              <a:gd name="connsiteX987" fmla="*/ 369303 w 1047721"/>
              <a:gd name="connsiteY987" fmla="*/ 573976 h 1093222"/>
              <a:gd name="connsiteX988" fmla="*/ 368780 w 1047721"/>
              <a:gd name="connsiteY988" fmla="*/ 567623 h 1093222"/>
              <a:gd name="connsiteX989" fmla="*/ 368408 w 1047721"/>
              <a:gd name="connsiteY989" fmla="*/ 563108 h 1093222"/>
              <a:gd name="connsiteX990" fmla="*/ 367817 w 1047721"/>
              <a:gd name="connsiteY990" fmla="*/ 555965 h 1093222"/>
              <a:gd name="connsiteX991" fmla="*/ 364122 w 1047721"/>
              <a:gd name="connsiteY991" fmla="*/ 551516 h 1093222"/>
              <a:gd name="connsiteX992" fmla="*/ 360112 w 1047721"/>
              <a:gd name="connsiteY992" fmla="*/ 546697 h 1093222"/>
              <a:gd name="connsiteX993" fmla="*/ 358702 w 1047721"/>
              <a:gd name="connsiteY993" fmla="*/ 545459 h 1093222"/>
              <a:gd name="connsiteX994" fmla="*/ 363550 w 1047721"/>
              <a:gd name="connsiteY994" fmla="*/ 545306 h 1093222"/>
              <a:gd name="connsiteX995" fmla="*/ 366989 w 1047721"/>
              <a:gd name="connsiteY995" fmla="*/ 545201 h 1093222"/>
              <a:gd name="connsiteX996" fmla="*/ 366313 w 1047721"/>
              <a:gd name="connsiteY996" fmla="*/ 532276 h 1093222"/>
              <a:gd name="connsiteX997" fmla="*/ 365265 w 1047721"/>
              <a:gd name="connsiteY997" fmla="*/ 530962 h 1093222"/>
              <a:gd name="connsiteX998" fmla="*/ 364331 w 1047721"/>
              <a:gd name="connsiteY998" fmla="*/ 526790 h 1093222"/>
              <a:gd name="connsiteX999" fmla="*/ 363703 w 1047721"/>
              <a:gd name="connsiteY999" fmla="*/ 524427 h 1093222"/>
              <a:gd name="connsiteX1000" fmla="*/ 361998 w 1047721"/>
              <a:gd name="connsiteY1000" fmla="*/ 522522 h 1093222"/>
              <a:gd name="connsiteX1001" fmla="*/ 361607 w 1047721"/>
              <a:gd name="connsiteY1001" fmla="*/ 520370 h 1093222"/>
              <a:gd name="connsiteX1002" fmla="*/ 361922 w 1047721"/>
              <a:gd name="connsiteY1002" fmla="*/ 518941 h 1093222"/>
              <a:gd name="connsiteX1003" fmla="*/ 362855 w 1047721"/>
              <a:gd name="connsiteY1003" fmla="*/ 518055 h 1093222"/>
              <a:gd name="connsiteX1004" fmla="*/ 363474 w 1047721"/>
              <a:gd name="connsiteY1004" fmla="*/ 515845 h 1093222"/>
              <a:gd name="connsiteX1005" fmla="*/ 363007 w 1047721"/>
              <a:gd name="connsiteY1005" fmla="*/ 513626 h 1093222"/>
              <a:gd name="connsiteX1006" fmla="*/ 361998 w 1047721"/>
              <a:gd name="connsiteY1006" fmla="*/ 511559 h 1093222"/>
              <a:gd name="connsiteX1007" fmla="*/ 360759 w 1047721"/>
              <a:gd name="connsiteY1007" fmla="*/ 509578 h 1093222"/>
              <a:gd name="connsiteX1008" fmla="*/ 358388 w 1047721"/>
              <a:gd name="connsiteY1008" fmla="*/ 508359 h 1093222"/>
              <a:gd name="connsiteX1009" fmla="*/ 354997 w 1047721"/>
              <a:gd name="connsiteY1009" fmla="*/ 506149 h 1093222"/>
              <a:gd name="connsiteX1010" fmla="*/ 349853 w 1047721"/>
              <a:gd name="connsiteY1010" fmla="*/ 503339 h 1093222"/>
              <a:gd name="connsiteX1011" fmla="*/ 345510 w 1047721"/>
              <a:gd name="connsiteY1011" fmla="*/ 501377 h 1093222"/>
              <a:gd name="connsiteX1012" fmla="*/ 344119 w 1047721"/>
              <a:gd name="connsiteY1012" fmla="*/ 501615 h 1093222"/>
              <a:gd name="connsiteX1013" fmla="*/ 336442 w 1047721"/>
              <a:gd name="connsiteY1013" fmla="*/ 502377 h 1093222"/>
              <a:gd name="connsiteX1014" fmla="*/ 333889 w 1047721"/>
              <a:gd name="connsiteY1014" fmla="*/ 502777 h 1093222"/>
              <a:gd name="connsiteX1015" fmla="*/ 332175 w 1047721"/>
              <a:gd name="connsiteY1015" fmla="*/ 502329 h 1093222"/>
              <a:gd name="connsiteX1016" fmla="*/ 326450 w 1047721"/>
              <a:gd name="connsiteY1016" fmla="*/ 502348 h 1093222"/>
              <a:gd name="connsiteX1017" fmla="*/ 324202 w 1047721"/>
              <a:gd name="connsiteY1017" fmla="*/ 500844 h 1093222"/>
              <a:gd name="connsiteX1018" fmla="*/ 322316 w 1047721"/>
              <a:gd name="connsiteY1018" fmla="*/ 499081 h 1093222"/>
              <a:gd name="connsiteX1019" fmla="*/ 318306 w 1047721"/>
              <a:gd name="connsiteY1019" fmla="*/ 494605 h 1093222"/>
              <a:gd name="connsiteX1020" fmla="*/ 317687 w 1047721"/>
              <a:gd name="connsiteY1020" fmla="*/ 492366 h 1093222"/>
              <a:gd name="connsiteX1021" fmla="*/ 316135 w 1047721"/>
              <a:gd name="connsiteY1021" fmla="*/ 491652 h 1093222"/>
              <a:gd name="connsiteX1022" fmla="*/ 313782 w 1047721"/>
              <a:gd name="connsiteY1022" fmla="*/ 491928 h 1093222"/>
              <a:gd name="connsiteX1023" fmla="*/ 311401 w 1047721"/>
              <a:gd name="connsiteY1023" fmla="*/ 491623 h 1093222"/>
              <a:gd name="connsiteX1024" fmla="*/ 306791 w 1047721"/>
              <a:gd name="connsiteY1024" fmla="*/ 489766 h 1093222"/>
              <a:gd name="connsiteX1025" fmla="*/ 302466 w 1047721"/>
              <a:gd name="connsiteY1025" fmla="*/ 487861 h 1093222"/>
              <a:gd name="connsiteX1026" fmla="*/ 300371 w 1047721"/>
              <a:gd name="connsiteY1026" fmla="*/ 487937 h 1093222"/>
              <a:gd name="connsiteX1027" fmla="*/ 298513 w 1047721"/>
              <a:gd name="connsiteY1027" fmla="*/ 486746 h 1093222"/>
              <a:gd name="connsiteX1028" fmla="*/ 295227 w 1047721"/>
              <a:gd name="connsiteY1028" fmla="*/ 483841 h 1093222"/>
              <a:gd name="connsiteX1029" fmla="*/ 293694 w 1047721"/>
              <a:gd name="connsiteY1029" fmla="*/ 482708 h 1093222"/>
              <a:gd name="connsiteX1030" fmla="*/ 292998 w 1047721"/>
              <a:gd name="connsiteY1030" fmla="*/ 481203 h 1093222"/>
              <a:gd name="connsiteX1031" fmla="*/ 292303 w 1047721"/>
              <a:gd name="connsiteY1031" fmla="*/ 478993 h 1093222"/>
              <a:gd name="connsiteX1032" fmla="*/ 290979 w 1047721"/>
              <a:gd name="connsiteY1032" fmla="*/ 478517 h 1093222"/>
              <a:gd name="connsiteX1033" fmla="*/ 289274 w 1047721"/>
              <a:gd name="connsiteY1033" fmla="*/ 478917 h 1093222"/>
              <a:gd name="connsiteX1034" fmla="*/ 287426 w 1047721"/>
              <a:gd name="connsiteY1034" fmla="*/ 480050 h 1093222"/>
              <a:gd name="connsiteX1035" fmla="*/ 284836 w 1047721"/>
              <a:gd name="connsiteY1035" fmla="*/ 479298 h 1093222"/>
              <a:gd name="connsiteX1036" fmla="*/ 281664 w 1047721"/>
              <a:gd name="connsiteY1036" fmla="*/ 477260 h 1093222"/>
              <a:gd name="connsiteX1037" fmla="*/ 279616 w 1047721"/>
              <a:gd name="connsiteY1037" fmla="*/ 475669 h 1093222"/>
              <a:gd name="connsiteX1038" fmla="*/ 278444 w 1047721"/>
              <a:gd name="connsiteY1038" fmla="*/ 474916 h 1093222"/>
              <a:gd name="connsiteX1039" fmla="*/ 275692 w 1047721"/>
              <a:gd name="connsiteY1039" fmla="*/ 473802 h 1093222"/>
              <a:gd name="connsiteX1040" fmla="*/ 273034 w 1047721"/>
              <a:gd name="connsiteY1040" fmla="*/ 473573 h 1093222"/>
              <a:gd name="connsiteX1041" fmla="*/ 269015 w 1047721"/>
              <a:gd name="connsiteY1041" fmla="*/ 475212 h 1093222"/>
              <a:gd name="connsiteX1042" fmla="*/ 265719 w 1047721"/>
              <a:gd name="connsiteY1042" fmla="*/ 474535 h 1093222"/>
              <a:gd name="connsiteX1043" fmla="*/ 260556 w 1047721"/>
              <a:gd name="connsiteY1043" fmla="*/ 473945 h 1093222"/>
              <a:gd name="connsiteX1044" fmla="*/ 256137 w 1047721"/>
              <a:gd name="connsiteY1044" fmla="*/ 472754 h 1093222"/>
              <a:gd name="connsiteX1045" fmla="*/ 254527 w 1047721"/>
              <a:gd name="connsiteY1045" fmla="*/ 469668 h 1093222"/>
              <a:gd name="connsiteX1046" fmla="*/ 253660 w 1047721"/>
              <a:gd name="connsiteY1046" fmla="*/ 467630 h 1093222"/>
              <a:gd name="connsiteX1047" fmla="*/ 251031 w 1047721"/>
              <a:gd name="connsiteY1047" fmla="*/ 466354 h 1093222"/>
              <a:gd name="connsiteX1048" fmla="*/ 248936 w 1047721"/>
              <a:gd name="connsiteY1048" fmla="*/ 464791 h 1093222"/>
              <a:gd name="connsiteX1049" fmla="*/ 246440 w 1047721"/>
              <a:gd name="connsiteY1049" fmla="*/ 462420 h 1093222"/>
              <a:gd name="connsiteX1050" fmla="*/ 245202 w 1047721"/>
              <a:gd name="connsiteY1050" fmla="*/ 461629 h 1093222"/>
              <a:gd name="connsiteX1051" fmla="*/ 242945 w 1047721"/>
              <a:gd name="connsiteY1051" fmla="*/ 460972 h 1093222"/>
              <a:gd name="connsiteX1052" fmla="*/ 240859 w 1047721"/>
              <a:gd name="connsiteY1052" fmla="*/ 460134 h 1093222"/>
              <a:gd name="connsiteX1053" fmla="*/ 240630 w 1047721"/>
              <a:gd name="connsiteY1053" fmla="*/ 458638 h 1093222"/>
              <a:gd name="connsiteX1054" fmla="*/ 239849 w 1047721"/>
              <a:gd name="connsiteY1054" fmla="*/ 456667 h 1093222"/>
              <a:gd name="connsiteX1055" fmla="*/ 239668 w 1047721"/>
              <a:gd name="connsiteY1055" fmla="*/ 456181 h 1093222"/>
              <a:gd name="connsiteX1056" fmla="*/ 238249 w 1047721"/>
              <a:gd name="connsiteY1056" fmla="*/ 453790 h 1093222"/>
              <a:gd name="connsiteX1057" fmla="*/ 237582 w 1047721"/>
              <a:gd name="connsiteY1057" fmla="*/ 453619 h 1093222"/>
              <a:gd name="connsiteX1058" fmla="*/ 236849 w 1047721"/>
              <a:gd name="connsiteY1058" fmla="*/ 454095 h 1093222"/>
              <a:gd name="connsiteX1059" fmla="*/ 236296 w 1047721"/>
              <a:gd name="connsiteY1059" fmla="*/ 454438 h 1093222"/>
              <a:gd name="connsiteX1060" fmla="*/ 235696 w 1047721"/>
              <a:gd name="connsiteY1060" fmla="*/ 454019 h 1093222"/>
              <a:gd name="connsiteX1061" fmla="*/ 235591 w 1047721"/>
              <a:gd name="connsiteY1061" fmla="*/ 452952 h 1093222"/>
              <a:gd name="connsiteX1062" fmla="*/ 235972 w 1047721"/>
              <a:gd name="connsiteY1062" fmla="*/ 451237 h 1093222"/>
              <a:gd name="connsiteX1063" fmla="*/ 235153 w 1047721"/>
              <a:gd name="connsiteY1063" fmla="*/ 449447 h 1093222"/>
              <a:gd name="connsiteX1064" fmla="*/ 233124 w 1047721"/>
              <a:gd name="connsiteY1064" fmla="*/ 447560 h 1093222"/>
              <a:gd name="connsiteX1065" fmla="*/ 232058 w 1047721"/>
              <a:gd name="connsiteY1065" fmla="*/ 445608 h 1093222"/>
              <a:gd name="connsiteX1066" fmla="*/ 231962 w 1047721"/>
              <a:gd name="connsiteY1066" fmla="*/ 443589 h 1093222"/>
              <a:gd name="connsiteX1067" fmla="*/ 231515 w 1047721"/>
              <a:gd name="connsiteY1067" fmla="*/ 442246 h 1093222"/>
              <a:gd name="connsiteX1068" fmla="*/ 230705 w 1047721"/>
              <a:gd name="connsiteY1068" fmla="*/ 441560 h 1093222"/>
              <a:gd name="connsiteX1069" fmla="*/ 230248 w 1047721"/>
              <a:gd name="connsiteY1069" fmla="*/ 440379 h 1093222"/>
              <a:gd name="connsiteX1070" fmla="*/ 230153 w 1047721"/>
              <a:gd name="connsiteY1070" fmla="*/ 438702 h 1093222"/>
              <a:gd name="connsiteX1071" fmla="*/ 230743 w 1047721"/>
              <a:gd name="connsiteY1071" fmla="*/ 436702 h 1093222"/>
              <a:gd name="connsiteX1072" fmla="*/ 232020 w 1047721"/>
              <a:gd name="connsiteY1072" fmla="*/ 434387 h 1093222"/>
              <a:gd name="connsiteX1073" fmla="*/ 231743 w 1047721"/>
              <a:gd name="connsiteY1073" fmla="*/ 430816 h 1093222"/>
              <a:gd name="connsiteX1074" fmla="*/ 229924 w 1047721"/>
              <a:gd name="connsiteY1074" fmla="*/ 425996 h 1093222"/>
              <a:gd name="connsiteX1075" fmla="*/ 228914 w 1047721"/>
              <a:gd name="connsiteY1075" fmla="*/ 422529 h 1093222"/>
              <a:gd name="connsiteX1076" fmla="*/ 228724 w 1047721"/>
              <a:gd name="connsiteY1076" fmla="*/ 420395 h 1093222"/>
              <a:gd name="connsiteX1077" fmla="*/ 229000 w 1047721"/>
              <a:gd name="connsiteY1077" fmla="*/ 418814 h 1093222"/>
              <a:gd name="connsiteX1078" fmla="*/ 230105 w 1047721"/>
              <a:gd name="connsiteY1078" fmla="*/ 417281 h 1093222"/>
              <a:gd name="connsiteX1079" fmla="*/ 232305 w 1047721"/>
              <a:gd name="connsiteY1079" fmla="*/ 413518 h 1093222"/>
              <a:gd name="connsiteX1080" fmla="*/ 232696 w 1047721"/>
              <a:gd name="connsiteY1080" fmla="*/ 410651 h 1093222"/>
              <a:gd name="connsiteX1081" fmla="*/ 232000 w 1047721"/>
              <a:gd name="connsiteY1081" fmla="*/ 407422 h 1093222"/>
              <a:gd name="connsiteX1082" fmla="*/ 231905 w 1047721"/>
              <a:gd name="connsiteY1082" fmla="*/ 404955 h 1093222"/>
              <a:gd name="connsiteX1083" fmla="*/ 232410 w 1047721"/>
              <a:gd name="connsiteY1083" fmla="*/ 403260 h 1093222"/>
              <a:gd name="connsiteX1084" fmla="*/ 231648 w 1047721"/>
              <a:gd name="connsiteY1084" fmla="*/ 401041 h 1093222"/>
              <a:gd name="connsiteX1085" fmla="*/ 230086 w 1047721"/>
              <a:gd name="connsiteY1085" fmla="*/ 398945 h 1093222"/>
              <a:gd name="connsiteX1086" fmla="*/ 229000 w 1047721"/>
              <a:gd name="connsiteY1086" fmla="*/ 398897 h 1093222"/>
              <a:gd name="connsiteX1087" fmla="*/ 227524 w 1047721"/>
              <a:gd name="connsiteY1087" fmla="*/ 399469 h 1093222"/>
              <a:gd name="connsiteX1088" fmla="*/ 225743 w 1047721"/>
              <a:gd name="connsiteY1088" fmla="*/ 401241 h 1093222"/>
              <a:gd name="connsiteX1089" fmla="*/ 223647 w 1047721"/>
              <a:gd name="connsiteY1089" fmla="*/ 401555 h 1093222"/>
              <a:gd name="connsiteX1090" fmla="*/ 221790 w 1047721"/>
              <a:gd name="connsiteY1090" fmla="*/ 400460 h 1093222"/>
              <a:gd name="connsiteX1091" fmla="*/ 215960 w 1047721"/>
              <a:gd name="connsiteY1091" fmla="*/ 400917 h 1093222"/>
              <a:gd name="connsiteX1092" fmla="*/ 206902 w 1047721"/>
              <a:gd name="connsiteY1092" fmla="*/ 402012 h 1093222"/>
              <a:gd name="connsiteX1093" fmla="*/ 203283 w 1047721"/>
              <a:gd name="connsiteY1093" fmla="*/ 403145 h 1093222"/>
              <a:gd name="connsiteX1094" fmla="*/ 201149 w 1047721"/>
              <a:gd name="connsiteY1094" fmla="*/ 403631 h 1093222"/>
              <a:gd name="connsiteX1095" fmla="*/ 198568 w 1047721"/>
              <a:gd name="connsiteY1095" fmla="*/ 404003 h 1093222"/>
              <a:gd name="connsiteX1096" fmla="*/ 194434 w 1047721"/>
              <a:gd name="connsiteY1096" fmla="*/ 406041 h 1093222"/>
              <a:gd name="connsiteX1097" fmla="*/ 184233 w 1047721"/>
              <a:gd name="connsiteY1097" fmla="*/ 413956 h 1093222"/>
              <a:gd name="connsiteX1098" fmla="*/ 182118 w 1047721"/>
              <a:gd name="connsiteY1098" fmla="*/ 415109 h 1093222"/>
              <a:gd name="connsiteX1099" fmla="*/ 179718 w 1047721"/>
              <a:gd name="connsiteY1099" fmla="*/ 415271 h 1093222"/>
              <a:gd name="connsiteX1100" fmla="*/ 178318 w 1047721"/>
              <a:gd name="connsiteY1100" fmla="*/ 416366 h 1093222"/>
              <a:gd name="connsiteX1101" fmla="*/ 176069 w 1047721"/>
              <a:gd name="connsiteY1101" fmla="*/ 417223 h 1093222"/>
              <a:gd name="connsiteX1102" fmla="*/ 171650 w 1047721"/>
              <a:gd name="connsiteY1102" fmla="*/ 420357 h 1093222"/>
              <a:gd name="connsiteX1103" fmla="*/ 169402 w 1047721"/>
              <a:gd name="connsiteY1103" fmla="*/ 422872 h 1093222"/>
              <a:gd name="connsiteX1104" fmla="*/ 167926 w 1047721"/>
              <a:gd name="connsiteY1104" fmla="*/ 425148 h 1093222"/>
              <a:gd name="connsiteX1105" fmla="*/ 166221 w 1047721"/>
              <a:gd name="connsiteY1105" fmla="*/ 425224 h 1093222"/>
              <a:gd name="connsiteX1106" fmla="*/ 164897 w 1047721"/>
              <a:gd name="connsiteY1106" fmla="*/ 424596 h 1093222"/>
              <a:gd name="connsiteX1107" fmla="*/ 160715 w 1047721"/>
              <a:gd name="connsiteY1107" fmla="*/ 424910 h 1093222"/>
              <a:gd name="connsiteX1108" fmla="*/ 158572 w 1047721"/>
              <a:gd name="connsiteY1108" fmla="*/ 425691 h 1093222"/>
              <a:gd name="connsiteX1109" fmla="*/ 156248 w 1047721"/>
              <a:gd name="connsiteY1109" fmla="*/ 427901 h 1093222"/>
              <a:gd name="connsiteX1110" fmla="*/ 153362 w 1047721"/>
              <a:gd name="connsiteY1110" fmla="*/ 431902 h 1093222"/>
              <a:gd name="connsiteX1111" fmla="*/ 152171 w 1047721"/>
              <a:gd name="connsiteY1111" fmla="*/ 433045 h 1093222"/>
              <a:gd name="connsiteX1112" fmla="*/ 149847 w 1047721"/>
              <a:gd name="connsiteY1112" fmla="*/ 434226 h 1093222"/>
              <a:gd name="connsiteX1113" fmla="*/ 147161 w 1047721"/>
              <a:gd name="connsiteY1113" fmla="*/ 435207 h 1093222"/>
              <a:gd name="connsiteX1114" fmla="*/ 143837 w 1047721"/>
              <a:gd name="connsiteY1114" fmla="*/ 436674 h 1093222"/>
              <a:gd name="connsiteX1115" fmla="*/ 142351 w 1047721"/>
              <a:gd name="connsiteY1115" fmla="*/ 436769 h 1093222"/>
              <a:gd name="connsiteX1116" fmla="*/ 141037 w 1047721"/>
              <a:gd name="connsiteY1116" fmla="*/ 437026 h 1093222"/>
              <a:gd name="connsiteX1117" fmla="*/ 139903 w 1047721"/>
              <a:gd name="connsiteY1117" fmla="*/ 436359 h 1093222"/>
              <a:gd name="connsiteX1118" fmla="*/ 139522 w 1047721"/>
              <a:gd name="connsiteY1118" fmla="*/ 434921 h 1093222"/>
              <a:gd name="connsiteX1119" fmla="*/ 137808 w 1047721"/>
              <a:gd name="connsiteY1119" fmla="*/ 434016 h 1093222"/>
              <a:gd name="connsiteX1120" fmla="*/ 133712 w 1047721"/>
              <a:gd name="connsiteY1120" fmla="*/ 433559 h 1093222"/>
              <a:gd name="connsiteX1121" fmla="*/ 127645 w 1047721"/>
              <a:gd name="connsiteY1121" fmla="*/ 432511 h 1093222"/>
              <a:gd name="connsiteX1122" fmla="*/ 121386 w 1047721"/>
              <a:gd name="connsiteY1122" fmla="*/ 432311 h 1093222"/>
              <a:gd name="connsiteX1123" fmla="*/ 118281 w 1047721"/>
              <a:gd name="connsiteY1123" fmla="*/ 432406 h 1093222"/>
              <a:gd name="connsiteX1124" fmla="*/ 115729 w 1047721"/>
              <a:gd name="connsiteY1124" fmla="*/ 432473 h 1093222"/>
              <a:gd name="connsiteX1125" fmla="*/ 111300 w 1047721"/>
              <a:gd name="connsiteY1125" fmla="*/ 431911 h 1093222"/>
              <a:gd name="connsiteX1126" fmla="*/ 108071 w 1047721"/>
              <a:gd name="connsiteY1126" fmla="*/ 431816 h 1093222"/>
              <a:gd name="connsiteX1127" fmla="*/ 105242 w 1047721"/>
              <a:gd name="connsiteY1127" fmla="*/ 433235 h 1093222"/>
              <a:gd name="connsiteX1128" fmla="*/ 101127 w 1047721"/>
              <a:gd name="connsiteY1128" fmla="*/ 434997 h 1093222"/>
              <a:gd name="connsiteX1129" fmla="*/ 99250 w 1047721"/>
              <a:gd name="connsiteY1129" fmla="*/ 435445 h 1093222"/>
              <a:gd name="connsiteX1130" fmla="*/ 97869 w 1047721"/>
              <a:gd name="connsiteY1130" fmla="*/ 435512 h 1093222"/>
              <a:gd name="connsiteX1131" fmla="*/ 96526 w 1047721"/>
              <a:gd name="connsiteY1131" fmla="*/ 435292 h 1093222"/>
              <a:gd name="connsiteX1132" fmla="*/ 94955 w 1047721"/>
              <a:gd name="connsiteY1132" fmla="*/ 434378 h 1093222"/>
              <a:gd name="connsiteX1133" fmla="*/ 92755 w 1047721"/>
              <a:gd name="connsiteY1133" fmla="*/ 432273 h 1093222"/>
              <a:gd name="connsiteX1134" fmla="*/ 91059 w 1047721"/>
              <a:gd name="connsiteY1134" fmla="*/ 433083 h 1093222"/>
              <a:gd name="connsiteX1135" fmla="*/ 89840 w 1047721"/>
              <a:gd name="connsiteY1135" fmla="*/ 433987 h 1093222"/>
              <a:gd name="connsiteX1136" fmla="*/ 89859 w 1047721"/>
              <a:gd name="connsiteY1136" fmla="*/ 429406 h 1093222"/>
              <a:gd name="connsiteX1137" fmla="*/ 89888 w 1047721"/>
              <a:gd name="connsiteY1137" fmla="*/ 422519 h 1093222"/>
              <a:gd name="connsiteX1138" fmla="*/ 89916 w 1047721"/>
              <a:gd name="connsiteY1138" fmla="*/ 416452 h 1093222"/>
              <a:gd name="connsiteX1139" fmla="*/ 89935 w 1047721"/>
              <a:gd name="connsiteY1139" fmla="*/ 411604 h 1093222"/>
              <a:gd name="connsiteX1140" fmla="*/ 89954 w 1047721"/>
              <a:gd name="connsiteY1140" fmla="*/ 405946 h 1093222"/>
              <a:gd name="connsiteX1141" fmla="*/ 89973 w 1047721"/>
              <a:gd name="connsiteY1141" fmla="*/ 401955 h 1093222"/>
              <a:gd name="connsiteX1142" fmla="*/ 91126 w 1047721"/>
              <a:gd name="connsiteY1142" fmla="*/ 400440 h 1093222"/>
              <a:gd name="connsiteX1143" fmla="*/ 91830 w 1047721"/>
              <a:gd name="connsiteY1143" fmla="*/ 398745 h 1093222"/>
              <a:gd name="connsiteX1144" fmla="*/ 90983 w 1047721"/>
              <a:gd name="connsiteY1144" fmla="*/ 396478 h 1093222"/>
              <a:gd name="connsiteX1145" fmla="*/ 91173 w 1047721"/>
              <a:gd name="connsiteY1145" fmla="*/ 394402 h 1093222"/>
              <a:gd name="connsiteX1146" fmla="*/ 91764 w 1047721"/>
              <a:gd name="connsiteY1146" fmla="*/ 392954 h 1093222"/>
              <a:gd name="connsiteX1147" fmla="*/ 92535 w 1047721"/>
              <a:gd name="connsiteY1147" fmla="*/ 391544 h 1093222"/>
              <a:gd name="connsiteX1148" fmla="*/ 90754 w 1047721"/>
              <a:gd name="connsiteY1148" fmla="*/ 392249 h 1093222"/>
              <a:gd name="connsiteX1149" fmla="*/ 89973 w 1047721"/>
              <a:gd name="connsiteY1149" fmla="*/ 392639 h 1093222"/>
              <a:gd name="connsiteX1150" fmla="*/ 89021 w 1047721"/>
              <a:gd name="connsiteY1150" fmla="*/ 393706 h 1093222"/>
              <a:gd name="connsiteX1151" fmla="*/ 86716 w 1047721"/>
              <a:gd name="connsiteY1151" fmla="*/ 395154 h 1093222"/>
              <a:gd name="connsiteX1152" fmla="*/ 85172 w 1047721"/>
              <a:gd name="connsiteY1152" fmla="*/ 396602 h 1093222"/>
              <a:gd name="connsiteX1153" fmla="*/ 83353 w 1047721"/>
              <a:gd name="connsiteY1153" fmla="*/ 397783 h 1093222"/>
              <a:gd name="connsiteX1154" fmla="*/ 81048 w 1047721"/>
              <a:gd name="connsiteY1154" fmla="*/ 400383 h 1093222"/>
              <a:gd name="connsiteX1155" fmla="*/ 79153 w 1047721"/>
              <a:gd name="connsiteY1155" fmla="*/ 401812 h 1093222"/>
              <a:gd name="connsiteX1156" fmla="*/ 77181 w 1047721"/>
              <a:gd name="connsiteY1156" fmla="*/ 402726 h 1093222"/>
              <a:gd name="connsiteX1157" fmla="*/ 73905 w 1047721"/>
              <a:gd name="connsiteY1157" fmla="*/ 405784 h 1093222"/>
              <a:gd name="connsiteX1158" fmla="*/ 71190 w 1047721"/>
              <a:gd name="connsiteY1158" fmla="*/ 406394 h 1093222"/>
              <a:gd name="connsiteX1159" fmla="*/ 64008 w 1047721"/>
              <a:gd name="connsiteY1159" fmla="*/ 406860 h 1093222"/>
              <a:gd name="connsiteX1160" fmla="*/ 56540 w 1047721"/>
              <a:gd name="connsiteY1160" fmla="*/ 406851 h 1093222"/>
              <a:gd name="connsiteX1161" fmla="*/ 49711 w 1047721"/>
              <a:gd name="connsiteY1161" fmla="*/ 406841 h 1093222"/>
              <a:gd name="connsiteX1162" fmla="*/ 48682 w 1047721"/>
              <a:gd name="connsiteY1162" fmla="*/ 406803 h 1093222"/>
              <a:gd name="connsiteX1163" fmla="*/ 48749 w 1047721"/>
              <a:gd name="connsiteY1163" fmla="*/ 404279 h 1093222"/>
              <a:gd name="connsiteX1164" fmla="*/ 48920 w 1047721"/>
              <a:gd name="connsiteY1164" fmla="*/ 402498 h 1093222"/>
              <a:gd name="connsiteX1165" fmla="*/ 46587 w 1047721"/>
              <a:gd name="connsiteY1165" fmla="*/ 400621 h 1093222"/>
              <a:gd name="connsiteX1166" fmla="*/ 46425 w 1047721"/>
              <a:gd name="connsiteY1166" fmla="*/ 398307 h 1093222"/>
              <a:gd name="connsiteX1167" fmla="*/ 45806 w 1047721"/>
              <a:gd name="connsiteY1167" fmla="*/ 396707 h 1093222"/>
              <a:gd name="connsiteX1168" fmla="*/ 45025 w 1047721"/>
              <a:gd name="connsiteY1168" fmla="*/ 394754 h 1093222"/>
              <a:gd name="connsiteX1169" fmla="*/ 43396 w 1047721"/>
              <a:gd name="connsiteY1169" fmla="*/ 393506 h 1093222"/>
              <a:gd name="connsiteX1170" fmla="*/ 41100 w 1047721"/>
              <a:gd name="connsiteY1170" fmla="*/ 393021 h 1093222"/>
              <a:gd name="connsiteX1171" fmla="*/ 37338 w 1047721"/>
              <a:gd name="connsiteY1171" fmla="*/ 391944 h 1093222"/>
              <a:gd name="connsiteX1172" fmla="*/ 31756 w 1047721"/>
              <a:gd name="connsiteY1172" fmla="*/ 390820 h 1093222"/>
              <a:gd name="connsiteX1173" fmla="*/ 26422 w 1047721"/>
              <a:gd name="connsiteY1173" fmla="*/ 390744 h 1093222"/>
              <a:gd name="connsiteX1174" fmla="*/ 21193 w 1047721"/>
              <a:gd name="connsiteY1174" fmla="*/ 390849 h 1093222"/>
              <a:gd name="connsiteX1175" fmla="*/ 24384 w 1047721"/>
              <a:gd name="connsiteY1175" fmla="*/ 386924 h 1093222"/>
              <a:gd name="connsiteX1176" fmla="*/ 27575 w 1047721"/>
              <a:gd name="connsiteY1176" fmla="*/ 383010 h 1093222"/>
              <a:gd name="connsiteX1177" fmla="*/ 27480 w 1047721"/>
              <a:gd name="connsiteY1177" fmla="*/ 379600 h 1093222"/>
              <a:gd name="connsiteX1178" fmla="*/ 24898 w 1047721"/>
              <a:gd name="connsiteY1178" fmla="*/ 376628 h 1093222"/>
              <a:gd name="connsiteX1179" fmla="*/ 23508 w 1047721"/>
              <a:gd name="connsiteY1179" fmla="*/ 374780 h 1093222"/>
              <a:gd name="connsiteX1180" fmla="*/ 21355 w 1047721"/>
              <a:gd name="connsiteY1180" fmla="*/ 372237 h 1093222"/>
              <a:gd name="connsiteX1181" fmla="*/ 18697 w 1047721"/>
              <a:gd name="connsiteY1181" fmla="*/ 370475 h 1093222"/>
              <a:gd name="connsiteX1182" fmla="*/ 17250 w 1047721"/>
              <a:gd name="connsiteY1182" fmla="*/ 368132 h 1093222"/>
              <a:gd name="connsiteX1183" fmla="*/ 17383 w 1047721"/>
              <a:gd name="connsiteY1183" fmla="*/ 366713 h 1093222"/>
              <a:gd name="connsiteX1184" fmla="*/ 17154 w 1047721"/>
              <a:gd name="connsiteY1184" fmla="*/ 365779 h 1093222"/>
              <a:gd name="connsiteX1185" fmla="*/ 16145 w 1047721"/>
              <a:gd name="connsiteY1185" fmla="*/ 365236 h 1093222"/>
              <a:gd name="connsiteX1186" fmla="*/ 15135 w 1047721"/>
              <a:gd name="connsiteY1186" fmla="*/ 364379 h 1093222"/>
              <a:gd name="connsiteX1187" fmla="*/ 13745 w 1047721"/>
              <a:gd name="connsiteY1187" fmla="*/ 363436 h 1093222"/>
              <a:gd name="connsiteX1188" fmla="*/ 12116 w 1047721"/>
              <a:gd name="connsiteY1188" fmla="*/ 362188 h 1093222"/>
              <a:gd name="connsiteX1189" fmla="*/ 12116 w 1047721"/>
              <a:gd name="connsiteY1189" fmla="*/ 360940 h 1093222"/>
              <a:gd name="connsiteX1190" fmla="*/ 11497 w 1047721"/>
              <a:gd name="connsiteY1190" fmla="*/ 359616 h 1093222"/>
              <a:gd name="connsiteX1191" fmla="*/ 10487 w 1047721"/>
              <a:gd name="connsiteY1191" fmla="*/ 358064 h 1093222"/>
              <a:gd name="connsiteX1192" fmla="*/ 10487 w 1047721"/>
              <a:gd name="connsiteY1192" fmla="*/ 356816 h 1093222"/>
              <a:gd name="connsiteX1193" fmla="*/ 9553 w 1047721"/>
              <a:gd name="connsiteY1193" fmla="*/ 354863 h 1093222"/>
              <a:gd name="connsiteX1194" fmla="*/ 8544 w 1047721"/>
              <a:gd name="connsiteY1194" fmla="*/ 353463 h 1093222"/>
              <a:gd name="connsiteX1195" fmla="*/ 7534 w 1047721"/>
              <a:gd name="connsiteY1195" fmla="*/ 352530 h 1093222"/>
              <a:gd name="connsiteX1196" fmla="*/ 6058 w 1047721"/>
              <a:gd name="connsiteY1196" fmla="*/ 351206 h 1093222"/>
              <a:gd name="connsiteX1197" fmla="*/ 6134 w 1047721"/>
              <a:gd name="connsiteY1197" fmla="*/ 350120 h 1093222"/>
              <a:gd name="connsiteX1198" fmla="*/ 7220 w 1047721"/>
              <a:gd name="connsiteY1198" fmla="*/ 349577 h 1093222"/>
              <a:gd name="connsiteX1199" fmla="*/ 7687 w 1047721"/>
              <a:gd name="connsiteY1199" fmla="*/ 348329 h 1093222"/>
              <a:gd name="connsiteX1200" fmla="*/ 7534 w 1047721"/>
              <a:gd name="connsiteY1200" fmla="*/ 347081 h 1093222"/>
              <a:gd name="connsiteX1201" fmla="*/ 6296 w 1047721"/>
              <a:gd name="connsiteY1201" fmla="*/ 346300 h 1093222"/>
              <a:gd name="connsiteX1202" fmla="*/ 4820 w 1047721"/>
              <a:gd name="connsiteY1202" fmla="*/ 345910 h 1093222"/>
              <a:gd name="connsiteX1203" fmla="*/ 2877 w 1047721"/>
              <a:gd name="connsiteY1203" fmla="*/ 343652 h 1093222"/>
              <a:gd name="connsiteX1204" fmla="*/ 1476 w 1047721"/>
              <a:gd name="connsiteY1204" fmla="*/ 342481 h 1093222"/>
              <a:gd name="connsiteX1205" fmla="*/ 543 w 1047721"/>
              <a:gd name="connsiteY1205" fmla="*/ 341776 h 1093222"/>
              <a:gd name="connsiteX1206" fmla="*/ 0 w 1047721"/>
              <a:gd name="connsiteY1206" fmla="*/ 340995 h 1093222"/>
              <a:gd name="connsiteX1207" fmla="*/ 543 w 1047721"/>
              <a:gd name="connsiteY1207" fmla="*/ 340452 h 1093222"/>
              <a:gd name="connsiteX1208" fmla="*/ 1162 w 1047721"/>
              <a:gd name="connsiteY1208" fmla="*/ 339671 h 1093222"/>
              <a:gd name="connsiteX1209" fmla="*/ 1324 w 1047721"/>
              <a:gd name="connsiteY1209" fmla="*/ 338423 h 1093222"/>
              <a:gd name="connsiteX1210" fmla="*/ 1010 w 1047721"/>
              <a:gd name="connsiteY1210" fmla="*/ 337261 h 1093222"/>
              <a:gd name="connsiteX1211" fmla="*/ 1010 w 1047721"/>
              <a:gd name="connsiteY1211" fmla="*/ 336252 h 1093222"/>
              <a:gd name="connsiteX1212" fmla="*/ 1943 w 1047721"/>
              <a:gd name="connsiteY1212" fmla="*/ 335937 h 1093222"/>
              <a:gd name="connsiteX1213" fmla="*/ 2953 w 1047721"/>
              <a:gd name="connsiteY1213" fmla="*/ 336099 h 1093222"/>
              <a:gd name="connsiteX1214" fmla="*/ 3962 w 1047721"/>
              <a:gd name="connsiteY1214" fmla="*/ 335480 h 1093222"/>
              <a:gd name="connsiteX1215" fmla="*/ 5286 w 1047721"/>
              <a:gd name="connsiteY1215" fmla="*/ 335251 h 1093222"/>
              <a:gd name="connsiteX1216" fmla="*/ 6763 w 1047721"/>
              <a:gd name="connsiteY1216" fmla="*/ 335089 h 1093222"/>
              <a:gd name="connsiteX1217" fmla="*/ 7544 w 1047721"/>
              <a:gd name="connsiteY1217" fmla="*/ 334394 h 1093222"/>
              <a:gd name="connsiteX1218" fmla="*/ 7468 w 1047721"/>
              <a:gd name="connsiteY1218" fmla="*/ 333156 h 1093222"/>
              <a:gd name="connsiteX1219" fmla="*/ 6534 w 1047721"/>
              <a:gd name="connsiteY1219" fmla="*/ 330746 h 1093222"/>
              <a:gd name="connsiteX1220" fmla="*/ 5601 w 1047721"/>
              <a:gd name="connsiteY1220" fmla="*/ 329736 h 1093222"/>
              <a:gd name="connsiteX1221" fmla="*/ 5286 w 1047721"/>
              <a:gd name="connsiteY1221" fmla="*/ 328260 h 1093222"/>
              <a:gd name="connsiteX1222" fmla="*/ 6048 w 1047721"/>
              <a:gd name="connsiteY1222" fmla="*/ 325421 h 1093222"/>
              <a:gd name="connsiteX1223" fmla="*/ 6534 w 1047721"/>
              <a:gd name="connsiteY1223" fmla="*/ 323602 h 1093222"/>
              <a:gd name="connsiteX1224" fmla="*/ 8239 w 1047721"/>
              <a:gd name="connsiteY1224" fmla="*/ 321678 h 1093222"/>
              <a:gd name="connsiteX1225" fmla="*/ 13440 w 1047721"/>
              <a:gd name="connsiteY1225" fmla="*/ 317554 h 1093222"/>
              <a:gd name="connsiteX1226" fmla="*/ 18107 w 1047721"/>
              <a:gd name="connsiteY1226" fmla="*/ 314753 h 1093222"/>
              <a:gd name="connsiteX1227" fmla="*/ 20383 w 1047721"/>
              <a:gd name="connsiteY1227" fmla="*/ 314468 h 1093222"/>
              <a:gd name="connsiteX1228" fmla="*/ 22069 w 1047721"/>
              <a:gd name="connsiteY1228" fmla="*/ 313429 h 1093222"/>
              <a:gd name="connsiteX1229" fmla="*/ 23136 w 1047721"/>
              <a:gd name="connsiteY1229" fmla="*/ 311839 h 1093222"/>
              <a:gd name="connsiteX1230" fmla="*/ 23431 w 1047721"/>
              <a:gd name="connsiteY1230" fmla="*/ 310105 h 1093222"/>
              <a:gd name="connsiteX1231" fmla="*/ 23193 w 1047721"/>
              <a:gd name="connsiteY1231" fmla="*/ 308591 h 1093222"/>
              <a:gd name="connsiteX1232" fmla="*/ 22327 w 1047721"/>
              <a:gd name="connsiteY1232" fmla="*/ 306362 h 1093222"/>
              <a:gd name="connsiteX1233" fmla="*/ 21288 w 1047721"/>
              <a:gd name="connsiteY1233" fmla="*/ 303581 h 1093222"/>
              <a:gd name="connsiteX1234" fmla="*/ 20507 w 1047721"/>
              <a:gd name="connsiteY1234" fmla="*/ 302028 h 1093222"/>
              <a:gd name="connsiteX1235" fmla="*/ 21202 w 1047721"/>
              <a:gd name="connsiteY1235" fmla="*/ 300171 h 1093222"/>
              <a:gd name="connsiteX1236" fmla="*/ 22441 w 1047721"/>
              <a:gd name="connsiteY1236" fmla="*/ 297627 h 1093222"/>
              <a:gd name="connsiteX1237" fmla="*/ 24975 w 1047721"/>
              <a:gd name="connsiteY1237" fmla="*/ 293789 h 1093222"/>
              <a:gd name="connsiteX1238" fmla="*/ 27337 w 1047721"/>
              <a:gd name="connsiteY1238" fmla="*/ 289655 h 1093222"/>
              <a:gd name="connsiteX1239" fmla="*/ 27594 w 1047721"/>
              <a:gd name="connsiteY1239" fmla="*/ 288455 h 1093222"/>
              <a:gd name="connsiteX1240" fmla="*/ 27899 w 1047721"/>
              <a:gd name="connsiteY1240" fmla="*/ 285931 h 1093222"/>
              <a:gd name="connsiteX1241" fmla="*/ 28985 w 1047721"/>
              <a:gd name="connsiteY1241" fmla="*/ 280788 h 1093222"/>
              <a:gd name="connsiteX1242" fmla="*/ 29585 w 1047721"/>
              <a:gd name="connsiteY1242" fmla="*/ 278006 h 1093222"/>
              <a:gd name="connsiteX1243" fmla="*/ 29270 w 1047721"/>
              <a:gd name="connsiteY1243" fmla="*/ 276930 h 1093222"/>
              <a:gd name="connsiteX1244" fmla="*/ 29813 w 1047721"/>
              <a:gd name="connsiteY1244" fmla="*/ 275996 h 1093222"/>
              <a:gd name="connsiteX1245" fmla="*/ 31290 w 1047721"/>
              <a:gd name="connsiteY1245" fmla="*/ 275215 h 1093222"/>
              <a:gd name="connsiteX1246" fmla="*/ 34852 w 1047721"/>
              <a:gd name="connsiteY1246" fmla="*/ 274510 h 1093222"/>
              <a:gd name="connsiteX1247" fmla="*/ 37271 w 1047721"/>
              <a:gd name="connsiteY1247" fmla="*/ 272977 h 1093222"/>
              <a:gd name="connsiteX1248" fmla="*/ 40995 w 1047721"/>
              <a:gd name="connsiteY1248" fmla="*/ 270091 h 1093222"/>
              <a:gd name="connsiteX1249" fmla="*/ 44101 w 1047721"/>
              <a:gd name="connsiteY1249" fmla="*/ 267024 h 1093222"/>
              <a:gd name="connsiteX1250" fmla="*/ 46672 w 1047721"/>
              <a:gd name="connsiteY1250" fmla="*/ 266033 h 1093222"/>
              <a:gd name="connsiteX1251" fmla="*/ 51330 w 1047721"/>
              <a:gd name="connsiteY1251" fmla="*/ 263195 h 1093222"/>
              <a:gd name="connsiteX1252" fmla="*/ 54007 w 1047721"/>
              <a:gd name="connsiteY1252" fmla="*/ 261395 h 1093222"/>
              <a:gd name="connsiteX1253" fmla="*/ 55054 w 1047721"/>
              <a:gd name="connsiteY1253" fmla="*/ 260833 h 1093222"/>
              <a:gd name="connsiteX1254" fmla="*/ 57683 w 1047721"/>
              <a:gd name="connsiteY1254" fmla="*/ 259527 h 1093222"/>
              <a:gd name="connsiteX1255" fmla="*/ 62398 w 1047721"/>
              <a:gd name="connsiteY1255" fmla="*/ 259080 h 1093222"/>
              <a:gd name="connsiteX1256" fmla="*/ 66322 w 1047721"/>
              <a:gd name="connsiteY1256" fmla="*/ 258613 h 1093222"/>
              <a:gd name="connsiteX1257" fmla="*/ 68542 w 1047721"/>
              <a:gd name="connsiteY1257" fmla="*/ 257756 h 1093222"/>
              <a:gd name="connsiteX1258" fmla="*/ 71790 w 1047721"/>
              <a:gd name="connsiteY1258" fmla="*/ 257403 h 1093222"/>
              <a:gd name="connsiteX1259" fmla="*/ 73971 w 1047721"/>
              <a:gd name="connsiteY1259" fmla="*/ 256442 h 1093222"/>
              <a:gd name="connsiteX1260" fmla="*/ 76400 w 1047721"/>
              <a:gd name="connsiteY1260" fmla="*/ 256413 h 1093222"/>
              <a:gd name="connsiteX1261" fmla="*/ 80963 w 1047721"/>
              <a:gd name="connsiteY1261" fmla="*/ 255432 h 1093222"/>
              <a:gd name="connsiteX1262" fmla="*/ 82515 w 1047721"/>
              <a:gd name="connsiteY1262" fmla="*/ 253965 h 1093222"/>
              <a:gd name="connsiteX1263" fmla="*/ 83839 w 1047721"/>
              <a:gd name="connsiteY1263" fmla="*/ 252213 h 1093222"/>
              <a:gd name="connsiteX1264" fmla="*/ 85620 w 1047721"/>
              <a:gd name="connsiteY1264" fmla="*/ 250717 h 1093222"/>
              <a:gd name="connsiteX1265" fmla="*/ 87706 w 1047721"/>
              <a:gd name="connsiteY1265" fmla="*/ 250326 h 1093222"/>
              <a:gd name="connsiteX1266" fmla="*/ 90030 w 1047721"/>
              <a:gd name="connsiteY1266" fmla="*/ 250584 h 1093222"/>
              <a:gd name="connsiteX1267" fmla="*/ 92811 w 1047721"/>
              <a:gd name="connsiteY1267" fmla="*/ 250555 h 1093222"/>
              <a:gd name="connsiteX1268" fmla="*/ 96183 w 1047721"/>
              <a:gd name="connsiteY1268" fmla="*/ 250088 h 1093222"/>
              <a:gd name="connsiteX1269" fmla="*/ 97812 w 1047721"/>
              <a:gd name="connsiteY1269" fmla="*/ 251250 h 1093222"/>
              <a:gd name="connsiteX1270" fmla="*/ 98527 w 1047721"/>
              <a:gd name="connsiteY1270" fmla="*/ 252669 h 1093222"/>
              <a:gd name="connsiteX1271" fmla="*/ 100603 w 1047721"/>
              <a:gd name="connsiteY1271" fmla="*/ 254108 h 1093222"/>
              <a:gd name="connsiteX1272" fmla="*/ 102080 w 1047721"/>
              <a:gd name="connsiteY1272" fmla="*/ 254032 h 1093222"/>
              <a:gd name="connsiteX1273" fmla="*/ 103556 w 1047721"/>
              <a:gd name="connsiteY1273" fmla="*/ 253717 h 1093222"/>
              <a:gd name="connsiteX1274" fmla="*/ 105575 w 1047721"/>
              <a:gd name="connsiteY1274" fmla="*/ 254956 h 1093222"/>
              <a:gd name="connsiteX1275" fmla="*/ 106899 w 1047721"/>
              <a:gd name="connsiteY1275" fmla="*/ 254803 h 1093222"/>
              <a:gd name="connsiteX1276" fmla="*/ 107747 w 1047721"/>
              <a:gd name="connsiteY1276" fmla="*/ 254108 h 1093222"/>
              <a:gd name="connsiteX1277" fmla="*/ 107909 w 1047721"/>
              <a:gd name="connsiteY1277" fmla="*/ 252374 h 1093222"/>
              <a:gd name="connsiteX1278" fmla="*/ 108385 w 1047721"/>
              <a:gd name="connsiteY1278" fmla="*/ 251431 h 1093222"/>
              <a:gd name="connsiteX1279" fmla="*/ 109376 w 1047721"/>
              <a:gd name="connsiteY1279" fmla="*/ 246002 h 1093222"/>
              <a:gd name="connsiteX1280" fmla="*/ 111014 w 1047721"/>
              <a:gd name="connsiteY1280" fmla="*/ 237039 h 1093222"/>
              <a:gd name="connsiteX1281" fmla="*/ 112500 w 1047721"/>
              <a:gd name="connsiteY1281" fmla="*/ 228914 h 1093222"/>
              <a:gd name="connsiteX1282" fmla="*/ 114138 w 1047721"/>
              <a:gd name="connsiteY1282" fmla="*/ 219932 h 1093222"/>
              <a:gd name="connsiteX1283" fmla="*/ 115843 w 1047721"/>
              <a:gd name="connsiteY1283" fmla="*/ 210655 h 1093222"/>
              <a:gd name="connsiteX1284" fmla="*/ 117567 w 1047721"/>
              <a:gd name="connsiteY1284" fmla="*/ 201263 h 1093222"/>
              <a:gd name="connsiteX1285" fmla="*/ 118977 w 1047721"/>
              <a:gd name="connsiteY1285" fmla="*/ 193557 h 1093222"/>
              <a:gd name="connsiteX1286" fmla="*/ 120187 w 1047721"/>
              <a:gd name="connsiteY1286" fmla="*/ 186937 h 1093222"/>
              <a:gd name="connsiteX1287" fmla="*/ 120939 w 1047721"/>
              <a:gd name="connsiteY1287" fmla="*/ 182870 h 1093222"/>
              <a:gd name="connsiteX1288" fmla="*/ 122101 w 1047721"/>
              <a:gd name="connsiteY1288" fmla="*/ 177546 h 1093222"/>
              <a:gd name="connsiteX1289" fmla="*/ 122558 w 1047721"/>
              <a:gd name="connsiteY1289" fmla="*/ 172869 h 1093222"/>
              <a:gd name="connsiteX1290" fmla="*/ 123025 w 1047721"/>
              <a:gd name="connsiteY1290" fmla="*/ 171526 h 1093222"/>
              <a:gd name="connsiteX1291" fmla="*/ 122730 w 1047721"/>
              <a:gd name="connsiteY1291" fmla="*/ 170393 h 1093222"/>
              <a:gd name="connsiteX1292" fmla="*/ 121720 w 1047721"/>
              <a:gd name="connsiteY1292" fmla="*/ 168783 h 1093222"/>
              <a:gd name="connsiteX1293" fmla="*/ 121729 w 1047721"/>
              <a:gd name="connsiteY1293" fmla="*/ 168078 h 1093222"/>
              <a:gd name="connsiteX1294" fmla="*/ 121844 w 1047721"/>
              <a:gd name="connsiteY1294" fmla="*/ 167145 h 1093222"/>
              <a:gd name="connsiteX1295" fmla="*/ 121729 w 1047721"/>
              <a:gd name="connsiteY1295" fmla="*/ 166325 h 1093222"/>
              <a:gd name="connsiteX1296" fmla="*/ 120672 w 1047721"/>
              <a:gd name="connsiteY1296" fmla="*/ 165449 h 1093222"/>
              <a:gd name="connsiteX1297" fmla="*/ 119853 w 1047721"/>
              <a:gd name="connsiteY1297" fmla="*/ 164925 h 1093222"/>
              <a:gd name="connsiteX1298" fmla="*/ 119205 w 1047721"/>
              <a:gd name="connsiteY1298" fmla="*/ 164163 h 1093222"/>
              <a:gd name="connsiteX1299" fmla="*/ 118910 w 1047721"/>
              <a:gd name="connsiteY1299" fmla="*/ 163106 h 1093222"/>
              <a:gd name="connsiteX1300" fmla="*/ 118377 w 1047721"/>
              <a:gd name="connsiteY1300" fmla="*/ 162049 h 1093222"/>
              <a:gd name="connsiteX1301" fmla="*/ 118138 w 1047721"/>
              <a:gd name="connsiteY1301" fmla="*/ 160934 h 1093222"/>
              <a:gd name="connsiteX1302" fmla="*/ 117367 w 1047721"/>
              <a:gd name="connsiteY1302" fmla="*/ 160058 h 1093222"/>
              <a:gd name="connsiteX1303" fmla="*/ 117138 w 1047721"/>
              <a:gd name="connsiteY1303" fmla="*/ 158944 h 1093222"/>
              <a:gd name="connsiteX1304" fmla="*/ 117672 w 1047721"/>
              <a:gd name="connsiteY1304" fmla="*/ 157886 h 1093222"/>
              <a:gd name="connsiteX1305" fmla="*/ 117900 w 1047721"/>
              <a:gd name="connsiteY1305" fmla="*/ 156772 h 1093222"/>
              <a:gd name="connsiteX1306" fmla="*/ 117672 w 1047721"/>
              <a:gd name="connsiteY1306" fmla="*/ 155724 h 1093222"/>
              <a:gd name="connsiteX1307" fmla="*/ 117377 w 1047721"/>
              <a:gd name="connsiteY1307" fmla="*/ 154496 h 1093222"/>
              <a:gd name="connsiteX1308" fmla="*/ 116786 w 1047721"/>
              <a:gd name="connsiteY1308" fmla="*/ 153324 h 1093222"/>
              <a:gd name="connsiteX1309" fmla="*/ 115891 w 1047721"/>
              <a:gd name="connsiteY1309" fmla="*/ 152610 h 1093222"/>
              <a:gd name="connsiteX1310" fmla="*/ 113747 w 1047721"/>
              <a:gd name="connsiteY1310" fmla="*/ 151819 h 1093222"/>
              <a:gd name="connsiteX1311" fmla="*/ 111595 w 1047721"/>
              <a:gd name="connsiteY1311" fmla="*/ 149923 h 1093222"/>
              <a:gd name="connsiteX1312" fmla="*/ 109052 w 1047721"/>
              <a:gd name="connsiteY1312" fmla="*/ 148228 h 1093222"/>
              <a:gd name="connsiteX1313" fmla="*/ 105813 w 1047721"/>
              <a:gd name="connsiteY1313" fmla="*/ 145009 h 1093222"/>
              <a:gd name="connsiteX1314" fmla="*/ 105108 w 1047721"/>
              <a:gd name="connsiteY1314" fmla="*/ 143485 h 1093222"/>
              <a:gd name="connsiteX1315" fmla="*/ 105099 w 1047721"/>
              <a:gd name="connsiteY1315" fmla="*/ 139303 h 1093222"/>
              <a:gd name="connsiteX1316" fmla="*/ 105242 w 1047721"/>
              <a:gd name="connsiteY1316" fmla="*/ 134769 h 1093222"/>
              <a:gd name="connsiteX1317" fmla="*/ 105451 w 1047721"/>
              <a:gd name="connsiteY1317" fmla="*/ 127921 h 1093222"/>
              <a:gd name="connsiteX1318" fmla="*/ 105556 w 1047721"/>
              <a:gd name="connsiteY1318" fmla="*/ 124435 h 1093222"/>
              <a:gd name="connsiteX1319" fmla="*/ 107385 w 1047721"/>
              <a:gd name="connsiteY1319" fmla="*/ 124235 h 1093222"/>
              <a:gd name="connsiteX1320" fmla="*/ 108995 w 1047721"/>
              <a:gd name="connsiteY1320" fmla="*/ 124139 h 1093222"/>
              <a:gd name="connsiteX1321" fmla="*/ 110680 w 1047721"/>
              <a:gd name="connsiteY1321" fmla="*/ 123901 h 1093222"/>
              <a:gd name="connsiteX1322" fmla="*/ 112147 w 1047721"/>
              <a:gd name="connsiteY1322" fmla="*/ 123663 h 1093222"/>
              <a:gd name="connsiteX1323" fmla="*/ 113500 w 1047721"/>
              <a:gd name="connsiteY1323" fmla="*/ 123158 h 1093222"/>
              <a:gd name="connsiteX1324" fmla="*/ 114510 w 1047721"/>
              <a:gd name="connsiteY1324" fmla="*/ 122539 h 1093222"/>
              <a:gd name="connsiteX1325" fmla="*/ 115710 w 1047721"/>
              <a:gd name="connsiteY1325" fmla="*/ 122139 h 1093222"/>
              <a:gd name="connsiteX1326" fmla="*/ 116653 w 1047721"/>
              <a:gd name="connsiteY1326" fmla="*/ 122282 h 1093222"/>
              <a:gd name="connsiteX1327" fmla="*/ 117596 w 1047721"/>
              <a:gd name="connsiteY1327" fmla="*/ 121729 h 1093222"/>
              <a:gd name="connsiteX1328" fmla="*/ 118634 w 1047721"/>
              <a:gd name="connsiteY1328" fmla="*/ 121205 h 1093222"/>
              <a:gd name="connsiteX1329" fmla="*/ 119644 w 1047721"/>
              <a:gd name="connsiteY1329" fmla="*/ 120777 h 1093222"/>
              <a:gd name="connsiteX1330" fmla="*/ 121110 w 1047721"/>
              <a:gd name="connsiteY1330" fmla="*/ 120415 h 1093222"/>
              <a:gd name="connsiteX1331" fmla="*/ 122482 w 1047721"/>
              <a:gd name="connsiteY1331" fmla="*/ 121253 h 1093222"/>
              <a:gd name="connsiteX1332" fmla="*/ 123254 w 1047721"/>
              <a:gd name="connsiteY1332" fmla="*/ 122091 h 1093222"/>
              <a:gd name="connsiteX1333" fmla="*/ 124149 w 1047721"/>
              <a:gd name="connsiteY1333" fmla="*/ 122491 h 1093222"/>
              <a:gd name="connsiteX1334" fmla="*/ 124987 w 1047721"/>
              <a:gd name="connsiteY1334" fmla="*/ 122396 h 1093222"/>
              <a:gd name="connsiteX1335" fmla="*/ 125568 w 1047721"/>
              <a:gd name="connsiteY1335" fmla="*/ 122472 h 1093222"/>
              <a:gd name="connsiteX1336" fmla="*/ 126168 w 1047721"/>
              <a:gd name="connsiteY1336" fmla="*/ 123139 h 1093222"/>
              <a:gd name="connsiteX1337" fmla="*/ 126940 w 1047721"/>
              <a:gd name="connsiteY1337" fmla="*/ 123187 h 1093222"/>
              <a:gd name="connsiteX1338" fmla="*/ 128045 w 1047721"/>
              <a:gd name="connsiteY1338" fmla="*/ 123063 h 1093222"/>
              <a:gd name="connsiteX1339" fmla="*/ 129083 w 1047721"/>
              <a:gd name="connsiteY1339" fmla="*/ 122920 h 1093222"/>
              <a:gd name="connsiteX1340" fmla="*/ 129559 w 1047721"/>
              <a:gd name="connsiteY1340" fmla="*/ 122720 h 1093222"/>
              <a:gd name="connsiteX1341" fmla="*/ 129635 w 1047721"/>
              <a:gd name="connsiteY1341" fmla="*/ 122291 h 1093222"/>
              <a:gd name="connsiteX1342" fmla="*/ 129369 w 1047721"/>
              <a:gd name="connsiteY1342" fmla="*/ 121548 h 1093222"/>
              <a:gd name="connsiteX1343" fmla="*/ 129007 w 1047721"/>
              <a:gd name="connsiteY1343" fmla="*/ 120853 h 1093222"/>
              <a:gd name="connsiteX1344" fmla="*/ 129292 w 1047721"/>
              <a:gd name="connsiteY1344" fmla="*/ 119777 h 1093222"/>
              <a:gd name="connsiteX1345" fmla="*/ 129321 w 1047721"/>
              <a:gd name="connsiteY1345" fmla="*/ 118481 h 1093222"/>
              <a:gd name="connsiteX1346" fmla="*/ 129369 w 1047721"/>
              <a:gd name="connsiteY1346" fmla="*/ 116834 h 1093222"/>
              <a:gd name="connsiteX1347" fmla="*/ 128549 w 1047721"/>
              <a:gd name="connsiteY1347" fmla="*/ 115919 h 1093222"/>
              <a:gd name="connsiteX1348" fmla="*/ 127730 w 1047721"/>
              <a:gd name="connsiteY1348" fmla="*/ 114195 h 1093222"/>
              <a:gd name="connsiteX1349" fmla="*/ 126816 w 1047721"/>
              <a:gd name="connsiteY1349" fmla="*/ 112804 h 1093222"/>
              <a:gd name="connsiteX1350" fmla="*/ 125397 w 1047721"/>
              <a:gd name="connsiteY1350" fmla="*/ 111871 h 1093222"/>
              <a:gd name="connsiteX1351" fmla="*/ 124073 w 1047721"/>
              <a:gd name="connsiteY1351" fmla="*/ 111509 h 1093222"/>
              <a:gd name="connsiteX1352" fmla="*/ 122968 w 1047721"/>
              <a:gd name="connsiteY1352" fmla="*/ 112090 h 1093222"/>
              <a:gd name="connsiteX1353" fmla="*/ 121939 w 1047721"/>
              <a:gd name="connsiteY1353" fmla="*/ 112185 h 1093222"/>
              <a:gd name="connsiteX1354" fmla="*/ 121168 w 1047721"/>
              <a:gd name="connsiteY1354" fmla="*/ 111662 h 1093222"/>
              <a:gd name="connsiteX1355" fmla="*/ 119920 w 1047721"/>
              <a:gd name="connsiteY1355" fmla="*/ 111642 h 1093222"/>
              <a:gd name="connsiteX1356" fmla="*/ 118567 w 1047721"/>
              <a:gd name="connsiteY1356" fmla="*/ 111471 h 1093222"/>
              <a:gd name="connsiteX1357" fmla="*/ 117148 w 1047721"/>
              <a:gd name="connsiteY1357" fmla="*/ 111271 h 1093222"/>
              <a:gd name="connsiteX1358" fmla="*/ 114576 w 1047721"/>
              <a:gd name="connsiteY1358" fmla="*/ 111652 h 1093222"/>
              <a:gd name="connsiteX1359" fmla="*/ 113662 w 1047721"/>
              <a:gd name="connsiteY1359" fmla="*/ 111185 h 1093222"/>
              <a:gd name="connsiteX1360" fmla="*/ 112414 w 1047721"/>
              <a:gd name="connsiteY1360" fmla="*/ 111138 h 1093222"/>
              <a:gd name="connsiteX1361" fmla="*/ 110966 w 1047721"/>
              <a:gd name="connsiteY1361" fmla="*/ 111642 h 1093222"/>
              <a:gd name="connsiteX1362" fmla="*/ 111004 w 1047721"/>
              <a:gd name="connsiteY1362" fmla="*/ 105023 h 1093222"/>
              <a:gd name="connsiteX1363" fmla="*/ 111042 w 1047721"/>
              <a:gd name="connsiteY1363" fmla="*/ 98784 h 1093222"/>
              <a:gd name="connsiteX1364" fmla="*/ 111062 w 1047721"/>
              <a:gd name="connsiteY1364" fmla="*/ 94402 h 1093222"/>
              <a:gd name="connsiteX1365" fmla="*/ 112357 w 1047721"/>
              <a:gd name="connsiteY1365" fmla="*/ 94497 h 1093222"/>
              <a:gd name="connsiteX1366" fmla="*/ 113967 w 1047721"/>
              <a:gd name="connsiteY1366" fmla="*/ 93707 h 1093222"/>
              <a:gd name="connsiteX1367" fmla="*/ 116357 w 1047721"/>
              <a:gd name="connsiteY1367" fmla="*/ 93583 h 1093222"/>
              <a:gd name="connsiteX1368" fmla="*/ 118196 w 1047721"/>
              <a:gd name="connsiteY1368" fmla="*/ 92754 h 1093222"/>
              <a:gd name="connsiteX1369" fmla="*/ 119224 w 1047721"/>
              <a:gd name="connsiteY1369" fmla="*/ 92688 h 1093222"/>
              <a:gd name="connsiteX1370" fmla="*/ 121168 w 1047721"/>
              <a:gd name="connsiteY1370" fmla="*/ 93088 h 1093222"/>
              <a:gd name="connsiteX1371" fmla="*/ 123196 w 1047721"/>
              <a:gd name="connsiteY1371" fmla="*/ 93945 h 1093222"/>
              <a:gd name="connsiteX1372" fmla="*/ 125187 w 1047721"/>
              <a:gd name="connsiteY1372" fmla="*/ 94069 h 1093222"/>
              <a:gd name="connsiteX1373" fmla="*/ 130407 w 1047721"/>
              <a:gd name="connsiteY1373" fmla="*/ 94069 h 1093222"/>
              <a:gd name="connsiteX1374" fmla="*/ 136045 w 1047721"/>
              <a:gd name="connsiteY1374" fmla="*/ 94069 h 1093222"/>
              <a:gd name="connsiteX1375" fmla="*/ 142322 w 1047721"/>
              <a:gd name="connsiteY1375" fmla="*/ 94069 h 1093222"/>
              <a:gd name="connsiteX1376" fmla="*/ 148609 w 1047721"/>
              <a:gd name="connsiteY1376" fmla="*/ 94069 h 1093222"/>
              <a:gd name="connsiteX1377" fmla="*/ 154057 w 1047721"/>
              <a:gd name="connsiteY1377" fmla="*/ 94069 h 1093222"/>
              <a:gd name="connsiteX1378" fmla="*/ 155743 w 1047721"/>
              <a:gd name="connsiteY1378" fmla="*/ 94116 h 1093222"/>
              <a:gd name="connsiteX1379" fmla="*/ 154762 w 1047721"/>
              <a:gd name="connsiteY1379" fmla="*/ 92659 h 1093222"/>
              <a:gd name="connsiteX1380" fmla="*/ 153619 w 1047721"/>
              <a:gd name="connsiteY1380" fmla="*/ 90773 h 1093222"/>
              <a:gd name="connsiteX1381" fmla="*/ 154057 w 1047721"/>
              <a:gd name="connsiteY1381" fmla="*/ 89287 h 1093222"/>
              <a:gd name="connsiteX1382" fmla="*/ 154619 w 1047721"/>
              <a:gd name="connsiteY1382" fmla="*/ 87792 h 1093222"/>
              <a:gd name="connsiteX1383" fmla="*/ 155277 w 1047721"/>
              <a:gd name="connsiteY1383" fmla="*/ 87011 h 1093222"/>
              <a:gd name="connsiteX1384" fmla="*/ 156972 w 1047721"/>
              <a:gd name="connsiteY1384" fmla="*/ 87839 h 1093222"/>
              <a:gd name="connsiteX1385" fmla="*/ 158391 w 1047721"/>
              <a:gd name="connsiteY1385" fmla="*/ 90383 h 1093222"/>
              <a:gd name="connsiteX1386" fmla="*/ 159572 w 1047721"/>
              <a:gd name="connsiteY1386" fmla="*/ 92297 h 1093222"/>
              <a:gd name="connsiteX1387" fmla="*/ 160725 w 1047721"/>
              <a:gd name="connsiteY1387" fmla="*/ 93240 h 1093222"/>
              <a:gd name="connsiteX1388" fmla="*/ 162153 w 1047721"/>
              <a:gd name="connsiteY1388" fmla="*/ 93345 h 1093222"/>
              <a:gd name="connsiteX1389" fmla="*/ 163773 w 1047721"/>
              <a:gd name="connsiteY1389" fmla="*/ 93021 h 1093222"/>
              <a:gd name="connsiteX1390" fmla="*/ 165392 w 1047721"/>
              <a:gd name="connsiteY1390" fmla="*/ 92230 h 1093222"/>
              <a:gd name="connsiteX1391" fmla="*/ 168154 w 1047721"/>
              <a:gd name="connsiteY1391" fmla="*/ 88725 h 1093222"/>
              <a:gd name="connsiteX1392" fmla="*/ 170897 w 1047721"/>
              <a:gd name="connsiteY1392" fmla="*/ 85725 h 1093222"/>
              <a:gd name="connsiteX1393" fmla="*/ 172317 w 1047721"/>
              <a:gd name="connsiteY1393" fmla="*/ 84715 h 1093222"/>
              <a:gd name="connsiteX1394" fmla="*/ 173822 w 1047721"/>
              <a:gd name="connsiteY1394" fmla="*/ 83791 h 1093222"/>
              <a:gd name="connsiteX1395" fmla="*/ 174946 w 1047721"/>
              <a:gd name="connsiteY1395" fmla="*/ 83439 h 1093222"/>
              <a:gd name="connsiteX1396" fmla="*/ 176479 w 1047721"/>
              <a:gd name="connsiteY1396" fmla="*/ 83553 h 1093222"/>
              <a:gd name="connsiteX1397" fmla="*/ 177775 w 1047721"/>
              <a:gd name="connsiteY1397" fmla="*/ 84372 h 1093222"/>
              <a:gd name="connsiteX1398" fmla="*/ 178613 w 1047721"/>
              <a:gd name="connsiteY1398" fmla="*/ 85801 h 1093222"/>
              <a:gd name="connsiteX1399" fmla="*/ 181680 w 1047721"/>
              <a:gd name="connsiteY1399" fmla="*/ 90773 h 1093222"/>
              <a:gd name="connsiteX1400" fmla="*/ 183994 w 1047721"/>
              <a:gd name="connsiteY1400" fmla="*/ 94526 h 1093222"/>
              <a:gd name="connsiteX1401" fmla="*/ 184775 w 1047721"/>
              <a:gd name="connsiteY1401" fmla="*/ 96869 h 1093222"/>
              <a:gd name="connsiteX1402" fmla="*/ 184823 w 1047721"/>
              <a:gd name="connsiteY1402" fmla="*/ 102584 h 1093222"/>
              <a:gd name="connsiteX1403" fmla="*/ 184680 w 1047721"/>
              <a:gd name="connsiteY1403" fmla="*/ 107642 h 1093222"/>
              <a:gd name="connsiteX1404" fmla="*/ 184985 w 1047721"/>
              <a:gd name="connsiteY1404" fmla="*/ 108299 h 1093222"/>
              <a:gd name="connsiteX1405" fmla="*/ 185442 w 1047721"/>
              <a:gd name="connsiteY1405" fmla="*/ 108490 h 1093222"/>
              <a:gd name="connsiteX1406" fmla="*/ 190500 w 1047721"/>
              <a:gd name="connsiteY1406" fmla="*/ 107299 h 1093222"/>
              <a:gd name="connsiteX1407" fmla="*/ 197368 w 1047721"/>
              <a:gd name="connsiteY1407" fmla="*/ 113433 h 1093222"/>
              <a:gd name="connsiteX1408" fmla="*/ 202444 w 1047721"/>
              <a:gd name="connsiteY1408" fmla="*/ 117967 h 1093222"/>
              <a:gd name="connsiteX1409" fmla="*/ 204635 w 1047721"/>
              <a:gd name="connsiteY1409" fmla="*/ 119415 h 1093222"/>
              <a:gd name="connsiteX1410" fmla="*/ 205854 w 1047721"/>
              <a:gd name="connsiteY1410" fmla="*/ 119815 h 1093222"/>
              <a:gd name="connsiteX1411" fmla="*/ 208807 w 1047721"/>
              <a:gd name="connsiteY1411" fmla="*/ 119510 h 1093222"/>
              <a:gd name="connsiteX1412" fmla="*/ 212312 w 1047721"/>
              <a:gd name="connsiteY1412" fmla="*/ 118919 h 1093222"/>
              <a:gd name="connsiteX1413" fmla="*/ 214017 w 1047721"/>
              <a:gd name="connsiteY1413" fmla="*/ 118272 h 1093222"/>
              <a:gd name="connsiteX1414" fmla="*/ 215903 w 1047721"/>
              <a:gd name="connsiteY1414" fmla="*/ 116852 h 1093222"/>
              <a:gd name="connsiteX1415" fmla="*/ 218961 w 1047721"/>
              <a:gd name="connsiteY1415" fmla="*/ 114881 h 1093222"/>
              <a:gd name="connsiteX1416" fmla="*/ 221456 w 1047721"/>
              <a:gd name="connsiteY1416" fmla="*/ 113795 h 1093222"/>
              <a:gd name="connsiteX1417" fmla="*/ 222437 w 1047721"/>
              <a:gd name="connsiteY1417" fmla="*/ 113652 h 1093222"/>
              <a:gd name="connsiteX1418" fmla="*/ 223428 w 1047721"/>
              <a:gd name="connsiteY1418" fmla="*/ 114005 h 1093222"/>
              <a:gd name="connsiteX1419" fmla="*/ 225533 w 1047721"/>
              <a:gd name="connsiteY1419" fmla="*/ 115186 h 1093222"/>
              <a:gd name="connsiteX1420" fmla="*/ 226686 w 1047721"/>
              <a:gd name="connsiteY1420" fmla="*/ 117377 h 1093222"/>
              <a:gd name="connsiteX1421" fmla="*/ 225628 w 1047721"/>
              <a:gd name="connsiteY1421" fmla="*/ 119920 h 1093222"/>
              <a:gd name="connsiteX1422" fmla="*/ 225809 w 1047721"/>
              <a:gd name="connsiteY1422" fmla="*/ 121501 h 1093222"/>
              <a:gd name="connsiteX1423" fmla="*/ 228019 w 1047721"/>
              <a:gd name="connsiteY1423" fmla="*/ 121415 h 1093222"/>
              <a:gd name="connsiteX1424" fmla="*/ 229791 w 1047721"/>
              <a:gd name="connsiteY1424" fmla="*/ 118786 h 1093222"/>
              <a:gd name="connsiteX1425" fmla="*/ 231029 w 1047721"/>
              <a:gd name="connsiteY1425" fmla="*/ 116710 h 1093222"/>
              <a:gd name="connsiteX1426" fmla="*/ 233620 w 1047721"/>
              <a:gd name="connsiteY1426" fmla="*/ 115024 h 1093222"/>
              <a:gd name="connsiteX1427" fmla="*/ 236144 w 1047721"/>
              <a:gd name="connsiteY1427" fmla="*/ 112633 h 1093222"/>
              <a:gd name="connsiteX1428" fmla="*/ 237906 w 1047721"/>
              <a:gd name="connsiteY1428" fmla="*/ 110347 h 1093222"/>
              <a:gd name="connsiteX1429" fmla="*/ 239973 w 1047721"/>
              <a:gd name="connsiteY1429" fmla="*/ 109013 h 1093222"/>
              <a:gd name="connsiteX1430" fmla="*/ 243087 w 1047721"/>
              <a:gd name="connsiteY1430" fmla="*/ 107385 h 1093222"/>
              <a:gd name="connsiteX1431" fmla="*/ 245554 w 1047721"/>
              <a:gd name="connsiteY1431" fmla="*/ 106394 h 1093222"/>
              <a:gd name="connsiteX1432" fmla="*/ 247860 w 1047721"/>
              <a:gd name="connsiteY1432" fmla="*/ 106499 h 1093222"/>
              <a:gd name="connsiteX1433" fmla="*/ 249574 w 1047721"/>
              <a:gd name="connsiteY1433" fmla="*/ 105423 h 1093222"/>
              <a:gd name="connsiteX1434" fmla="*/ 251793 w 1047721"/>
              <a:gd name="connsiteY1434" fmla="*/ 103403 h 1093222"/>
              <a:gd name="connsiteX1435" fmla="*/ 253346 w 1047721"/>
              <a:gd name="connsiteY1435" fmla="*/ 101784 h 1093222"/>
              <a:gd name="connsiteX1436" fmla="*/ 254422 w 1047721"/>
              <a:gd name="connsiteY1436" fmla="*/ 101203 h 1093222"/>
              <a:gd name="connsiteX1437" fmla="*/ 256584 w 1047721"/>
              <a:gd name="connsiteY1437" fmla="*/ 101365 h 1093222"/>
              <a:gd name="connsiteX1438" fmla="*/ 259280 w 1047721"/>
              <a:gd name="connsiteY1438" fmla="*/ 101146 h 1093222"/>
              <a:gd name="connsiteX1439" fmla="*/ 261928 w 1047721"/>
              <a:gd name="connsiteY1439" fmla="*/ 99174 h 1093222"/>
              <a:gd name="connsiteX1440" fmla="*/ 264338 w 1047721"/>
              <a:gd name="connsiteY1440" fmla="*/ 96793 h 1093222"/>
              <a:gd name="connsiteX1441" fmla="*/ 265614 w 1047721"/>
              <a:gd name="connsiteY1441" fmla="*/ 92773 h 1093222"/>
              <a:gd name="connsiteX1442" fmla="*/ 266452 w 1047721"/>
              <a:gd name="connsiteY1442" fmla="*/ 89211 h 1093222"/>
              <a:gd name="connsiteX1443" fmla="*/ 267176 w 1047721"/>
              <a:gd name="connsiteY1443" fmla="*/ 88487 h 1093222"/>
              <a:gd name="connsiteX1444" fmla="*/ 268053 w 1047721"/>
              <a:gd name="connsiteY1444" fmla="*/ 87916 h 1093222"/>
              <a:gd name="connsiteX1445" fmla="*/ 269081 w 1047721"/>
              <a:gd name="connsiteY1445" fmla="*/ 87544 h 1093222"/>
              <a:gd name="connsiteX1446" fmla="*/ 271558 w 1047721"/>
              <a:gd name="connsiteY1446" fmla="*/ 87287 h 1093222"/>
              <a:gd name="connsiteX1447" fmla="*/ 275901 w 1047721"/>
              <a:gd name="connsiteY1447" fmla="*/ 85392 h 1093222"/>
              <a:gd name="connsiteX1448" fmla="*/ 278892 w 1047721"/>
              <a:gd name="connsiteY1448" fmla="*/ 83468 h 1093222"/>
              <a:gd name="connsiteX1449" fmla="*/ 281730 w 1047721"/>
              <a:gd name="connsiteY1449" fmla="*/ 83058 h 1093222"/>
              <a:gd name="connsiteX1450" fmla="*/ 282569 w 1047721"/>
              <a:gd name="connsiteY1450" fmla="*/ 82544 h 1093222"/>
              <a:gd name="connsiteX1451" fmla="*/ 283597 w 1047721"/>
              <a:gd name="connsiteY1451" fmla="*/ 80763 h 1093222"/>
              <a:gd name="connsiteX1452" fmla="*/ 284112 w 1047721"/>
              <a:gd name="connsiteY1452" fmla="*/ 77629 h 1093222"/>
              <a:gd name="connsiteX1453" fmla="*/ 283721 w 1047721"/>
              <a:gd name="connsiteY1453" fmla="*/ 75733 h 1093222"/>
              <a:gd name="connsiteX1454" fmla="*/ 278501 w 1047721"/>
              <a:gd name="connsiteY1454" fmla="*/ 75143 h 1093222"/>
              <a:gd name="connsiteX1455" fmla="*/ 275082 w 1047721"/>
              <a:gd name="connsiteY1455" fmla="*/ 75143 h 1093222"/>
              <a:gd name="connsiteX1456" fmla="*/ 269424 w 1047721"/>
              <a:gd name="connsiteY1456" fmla="*/ 74657 h 1093222"/>
              <a:gd name="connsiteX1457" fmla="*/ 266729 w 1047721"/>
              <a:gd name="connsiteY1457" fmla="*/ 73876 h 1093222"/>
              <a:gd name="connsiteX1458" fmla="*/ 266147 w 1047721"/>
              <a:gd name="connsiteY1458" fmla="*/ 73333 h 1093222"/>
              <a:gd name="connsiteX1459" fmla="*/ 266090 w 1047721"/>
              <a:gd name="connsiteY1459" fmla="*/ 72733 h 1093222"/>
              <a:gd name="connsiteX1460" fmla="*/ 266633 w 1047721"/>
              <a:gd name="connsiteY1460" fmla="*/ 71371 h 1093222"/>
              <a:gd name="connsiteX1461" fmla="*/ 267157 w 1047721"/>
              <a:gd name="connsiteY1461" fmla="*/ 68827 h 1093222"/>
              <a:gd name="connsiteX1462" fmla="*/ 266386 w 1047721"/>
              <a:gd name="connsiteY1462" fmla="*/ 65379 h 1093222"/>
              <a:gd name="connsiteX1463" fmla="*/ 263566 w 1047721"/>
              <a:gd name="connsiteY1463" fmla="*/ 59979 h 1093222"/>
              <a:gd name="connsiteX1464" fmla="*/ 261556 w 1047721"/>
              <a:gd name="connsiteY1464" fmla="*/ 54664 h 1093222"/>
              <a:gd name="connsiteX1465" fmla="*/ 261290 w 1047721"/>
              <a:gd name="connsiteY1465" fmla="*/ 50959 h 1093222"/>
              <a:gd name="connsiteX1466" fmla="*/ 261338 w 1047721"/>
              <a:gd name="connsiteY1466" fmla="*/ 47044 h 1093222"/>
              <a:gd name="connsiteX1467" fmla="*/ 261499 w 1047721"/>
              <a:gd name="connsiteY1467" fmla="*/ 44482 h 1093222"/>
              <a:gd name="connsiteX1468" fmla="*/ 260052 w 1047721"/>
              <a:gd name="connsiteY1468" fmla="*/ 42481 h 1093222"/>
              <a:gd name="connsiteX1469" fmla="*/ 252231 w 1047721"/>
              <a:gd name="connsiteY1469" fmla="*/ 36166 h 1093222"/>
              <a:gd name="connsiteX1470" fmla="*/ 249526 w 1047721"/>
              <a:gd name="connsiteY1470" fmla="*/ 33185 h 1093222"/>
              <a:gd name="connsiteX1471" fmla="*/ 248631 w 1047721"/>
              <a:gd name="connsiteY1471" fmla="*/ 31118 h 1093222"/>
              <a:gd name="connsiteX1472" fmla="*/ 245545 w 1047721"/>
              <a:gd name="connsiteY1472" fmla="*/ 27318 h 1093222"/>
              <a:gd name="connsiteX1473" fmla="*/ 246326 w 1047721"/>
              <a:gd name="connsiteY1473" fmla="*/ 26146 h 1093222"/>
              <a:gd name="connsiteX1474" fmla="*/ 248107 w 1047721"/>
              <a:gd name="connsiteY1474" fmla="*/ 26184 h 1093222"/>
              <a:gd name="connsiteX1475" fmla="*/ 249622 w 1047721"/>
              <a:gd name="connsiteY1475" fmla="*/ 27175 h 1093222"/>
              <a:gd name="connsiteX1476" fmla="*/ 251012 w 1047721"/>
              <a:gd name="connsiteY1476" fmla="*/ 29289 h 1093222"/>
              <a:gd name="connsiteX1477" fmla="*/ 252003 w 1047721"/>
              <a:gd name="connsiteY1477" fmla="*/ 29766 h 1093222"/>
              <a:gd name="connsiteX1478" fmla="*/ 253365 w 1047721"/>
              <a:gd name="connsiteY1478" fmla="*/ 29766 h 1093222"/>
              <a:gd name="connsiteX1479" fmla="*/ 260575 w 1047721"/>
              <a:gd name="connsiteY1479" fmla="*/ 29756 h 1093222"/>
              <a:gd name="connsiteX1480" fmla="*/ 262261 w 1047721"/>
              <a:gd name="connsiteY1480" fmla="*/ 30118 h 1093222"/>
              <a:gd name="connsiteX1481" fmla="*/ 263280 w 1047721"/>
              <a:gd name="connsiteY1481" fmla="*/ 30832 h 1093222"/>
              <a:gd name="connsiteX1482" fmla="*/ 264147 w 1047721"/>
              <a:gd name="connsiteY1482" fmla="*/ 31718 h 1093222"/>
              <a:gd name="connsiteX1483" fmla="*/ 265443 w 1047721"/>
              <a:gd name="connsiteY1483" fmla="*/ 34185 h 1093222"/>
              <a:gd name="connsiteX1484" fmla="*/ 266833 w 1047721"/>
              <a:gd name="connsiteY1484" fmla="*/ 35385 h 1093222"/>
              <a:gd name="connsiteX1485" fmla="*/ 269691 w 1047721"/>
              <a:gd name="connsiteY1485" fmla="*/ 35347 h 1093222"/>
              <a:gd name="connsiteX1486" fmla="*/ 274168 w 1047721"/>
              <a:gd name="connsiteY1486" fmla="*/ 35300 h 1093222"/>
              <a:gd name="connsiteX1487" fmla="*/ 276682 w 1047721"/>
              <a:gd name="connsiteY1487" fmla="*/ 35080 h 1093222"/>
              <a:gd name="connsiteX1488" fmla="*/ 278187 w 1047721"/>
              <a:gd name="connsiteY1488" fmla="*/ 35766 h 1093222"/>
              <a:gd name="connsiteX1489" fmla="*/ 280054 w 1047721"/>
              <a:gd name="connsiteY1489" fmla="*/ 36338 h 1093222"/>
              <a:gd name="connsiteX1490" fmla="*/ 283988 w 1047721"/>
              <a:gd name="connsiteY1490" fmla="*/ 35023 h 1093222"/>
              <a:gd name="connsiteX1491" fmla="*/ 285083 w 1047721"/>
              <a:gd name="connsiteY1491" fmla="*/ 34995 h 1093222"/>
              <a:gd name="connsiteX1492" fmla="*/ 286264 w 1047721"/>
              <a:gd name="connsiteY1492" fmla="*/ 35576 h 1093222"/>
              <a:gd name="connsiteX1493" fmla="*/ 290503 w 1047721"/>
              <a:gd name="connsiteY1493" fmla="*/ 39986 h 1093222"/>
              <a:gd name="connsiteX1494" fmla="*/ 292932 w 1047721"/>
              <a:gd name="connsiteY1494" fmla="*/ 41843 h 1093222"/>
              <a:gd name="connsiteX1495" fmla="*/ 294980 w 1047721"/>
              <a:gd name="connsiteY1495" fmla="*/ 44310 h 1093222"/>
              <a:gd name="connsiteX1496" fmla="*/ 297961 w 1047721"/>
              <a:gd name="connsiteY1496" fmla="*/ 44320 h 1093222"/>
              <a:gd name="connsiteX1497" fmla="*/ 300437 w 1047721"/>
              <a:gd name="connsiteY1497" fmla="*/ 42205 h 1093222"/>
              <a:gd name="connsiteX1498" fmla="*/ 301095 w 1047721"/>
              <a:gd name="connsiteY1498" fmla="*/ 35090 h 1093222"/>
              <a:gd name="connsiteX1499" fmla="*/ 301838 w 1047721"/>
              <a:gd name="connsiteY1499" fmla="*/ 33023 h 1093222"/>
              <a:gd name="connsiteX1500" fmla="*/ 303086 w 1047721"/>
              <a:gd name="connsiteY1500" fmla="*/ 32442 h 1093222"/>
              <a:gd name="connsiteX1501" fmla="*/ 304571 w 1047721"/>
              <a:gd name="connsiteY1501" fmla="*/ 32375 h 1093222"/>
              <a:gd name="connsiteX1502" fmla="*/ 306334 w 1047721"/>
              <a:gd name="connsiteY1502" fmla="*/ 31261 h 1093222"/>
              <a:gd name="connsiteX1503" fmla="*/ 308238 w 1047721"/>
              <a:gd name="connsiteY1503" fmla="*/ 29813 h 1093222"/>
              <a:gd name="connsiteX1504" fmla="*/ 309896 w 1047721"/>
              <a:gd name="connsiteY1504" fmla="*/ 29327 h 1093222"/>
              <a:gd name="connsiteX1505" fmla="*/ 316782 w 1047721"/>
              <a:gd name="connsiteY1505" fmla="*/ 30880 h 1093222"/>
              <a:gd name="connsiteX1506" fmla="*/ 318697 w 1047721"/>
              <a:gd name="connsiteY1506" fmla="*/ 30137 h 1093222"/>
              <a:gd name="connsiteX1507" fmla="*/ 325669 w 1047721"/>
              <a:gd name="connsiteY1507" fmla="*/ 28260 h 1093222"/>
              <a:gd name="connsiteX1508" fmla="*/ 332794 w 1047721"/>
              <a:gd name="connsiteY1508" fmla="*/ 25841 h 1093222"/>
              <a:gd name="connsiteX1509" fmla="*/ 334794 w 1047721"/>
              <a:gd name="connsiteY1509" fmla="*/ 22793 h 1093222"/>
              <a:gd name="connsiteX1510" fmla="*/ 337776 w 1047721"/>
              <a:gd name="connsiteY1510" fmla="*/ 21974 h 1093222"/>
              <a:gd name="connsiteX1511" fmla="*/ 340119 w 1047721"/>
              <a:gd name="connsiteY1511" fmla="*/ 19745 h 1093222"/>
              <a:gd name="connsiteX1512" fmla="*/ 342005 w 1047721"/>
              <a:gd name="connsiteY1512" fmla="*/ 19974 h 1093222"/>
              <a:gd name="connsiteX1513" fmla="*/ 344862 w 1047721"/>
              <a:gd name="connsiteY1513" fmla="*/ 20069 h 1093222"/>
              <a:gd name="connsiteX1514" fmla="*/ 346634 w 1047721"/>
              <a:gd name="connsiteY1514" fmla="*/ 19678 h 1093222"/>
              <a:gd name="connsiteX1515" fmla="*/ 347529 w 1047721"/>
              <a:gd name="connsiteY1515" fmla="*/ 19260 h 1093222"/>
              <a:gd name="connsiteX1516" fmla="*/ 348510 w 1047721"/>
              <a:gd name="connsiteY1516" fmla="*/ 18212 h 1093222"/>
              <a:gd name="connsiteX1517" fmla="*/ 350120 w 1047721"/>
              <a:gd name="connsiteY1517" fmla="*/ 15230 h 1093222"/>
              <a:gd name="connsiteX1518" fmla="*/ 352072 w 1047721"/>
              <a:gd name="connsiteY1518" fmla="*/ 14097 h 1093222"/>
              <a:gd name="connsiteX1519" fmla="*/ 354521 w 1047721"/>
              <a:gd name="connsiteY1519" fmla="*/ 12897 h 1093222"/>
              <a:gd name="connsiteX1520" fmla="*/ 356197 w 1047721"/>
              <a:gd name="connsiteY1520" fmla="*/ 11487 h 1093222"/>
              <a:gd name="connsiteX1521" fmla="*/ 357578 w 1047721"/>
              <a:gd name="connsiteY1521" fmla="*/ 9744 h 1093222"/>
              <a:gd name="connsiteX1522" fmla="*/ 358216 w 1047721"/>
              <a:gd name="connsiteY1522" fmla="*/ 8229 h 1093222"/>
              <a:gd name="connsiteX1523" fmla="*/ 358197 w 1047721"/>
              <a:gd name="connsiteY1523" fmla="*/ 7029 h 1093222"/>
              <a:gd name="connsiteX1524" fmla="*/ 357388 w 1047721"/>
              <a:gd name="connsiteY1524" fmla="*/ 4696 h 1093222"/>
              <a:gd name="connsiteX1525" fmla="*/ 356397 w 1047721"/>
              <a:gd name="connsiteY1525" fmla="*/ 2505 h 1093222"/>
              <a:gd name="connsiteX1526" fmla="*/ 355330 w 1047721"/>
              <a:gd name="connsiteY1526" fmla="*/ 1781 h 1093222"/>
              <a:gd name="connsiteX1527" fmla="*/ 354530 w 1047721"/>
              <a:gd name="connsiteY1527" fmla="*/ 1505 h 1093222"/>
              <a:gd name="connsiteX1528" fmla="*/ 356959 w 1047721"/>
              <a:gd name="connsiteY1528" fmla="*/ 991 h 1093222"/>
              <a:gd name="connsiteX1529" fmla="*/ 358959 w 1047721"/>
              <a:gd name="connsiteY1529" fmla="*/ 1762 h 1093222"/>
              <a:gd name="connsiteX1530" fmla="*/ 362083 w 1047721"/>
              <a:gd name="connsiteY1530" fmla="*/ 1876 h 1093222"/>
              <a:gd name="connsiteX1531" fmla="*/ 363445 w 1047721"/>
              <a:gd name="connsiteY1531" fmla="*/ 1286 h 1093222"/>
              <a:gd name="connsiteX1532" fmla="*/ 365417 w 1047721"/>
              <a:gd name="connsiteY1532" fmla="*/ 1571 h 1093222"/>
              <a:gd name="connsiteX1533" fmla="*/ 367913 w 1047721"/>
              <a:gd name="connsiteY1533" fmla="*/ 0 h 1093222"/>
              <a:gd name="connsiteX1534" fmla="*/ 369513 w 1047721"/>
              <a:gd name="connsiteY1534" fmla="*/ 514 h 1093222"/>
              <a:gd name="connsiteX1535" fmla="*/ 370570 w 1047721"/>
              <a:gd name="connsiteY1535" fmla="*/ 514 h 1093222"/>
              <a:gd name="connsiteX1536" fmla="*/ 371532 w 1047721"/>
              <a:gd name="connsiteY1536" fmla="*/ 1705 h 1093222"/>
              <a:gd name="connsiteX1537" fmla="*/ 372285 w 1047721"/>
              <a:gd name="connsiteY1537" fmla="*/ 3048 h 1093222"/>
              <a:gd name="connsiteX1538" fmla="*/ 374618 w 1047721"/>
              <a:gd name="connsiteY1538" fmla="*/ 4677 h 1093222"/>
              <a:gd name="connsiteX1539" fmla="*/ 374390 w 1047721"/>
              <a:gd name="connsiteY1539" fmla="*/ 7153 h 1093222"/>
              <a:gd name="connsiteX1540" fmla="*/ 373961 w 1047721"/>
              <a:gd name="connsiteY1540" fmla="*/ 9344 h 1093222"/>
              <a:gd name="connsiteX1541" fmla="*/ 373656 w 1047721"/>
              <a:gd name="connsiteY1541" fmla="*/ 11877 h 1093222"/>
              <a:gd name="connsiteX1542" fmla="*/ 373523 w 1047721"/>
              <a:gd name="connsiteY1542" fmla="*/ 13801 h 1093222"/>
              <a:gd name="connsiteX1543" fmla="*/ 372532 w 1047721"/>
              <a:gd name="connsiteY1543" fmla="*/ 15773 h 1093222"/>
              <a:gd name="connsiteX1544" fmla="*/ 371046 w 1047721"/>
              <a:gd name="connsiteY1544" fmla="*/ 17612 h 1093222"/>
              <a:gd name="connsiteX1545" fmla="*/ 370608 w 1047721"/>
              <a:gd name="connsiteY1545" fmla="*/ 18355 h 1093222"/>
              <a:gd name="connsiteX1546" fmla="*/ 370399 w 1047721"/>
              <a:gd name="connsiteY1546" fmla="*/ 19326 h 1093222"/>
              <a:gd name="connsiteX1547" fmla="*/ 371399 w 1047721"/>
              <a:gd name="connsiteY1547" fmla="*/ 19917 h 1093222"/>
              <a:gd name="connsiteX1548" fmla="*/ 373171 w 1047721"/>
              <a:gd name="connsiteY1548" fmla="*/ 20088 h 1093222"/>
              <a:gd name="connsiteX1549" fmla="*/ 375380 w 1047721"/>
              <a:gd name="connsiteY1549" fmla="*/ 20164 h 1093222"/>
              <a:gd name="connsiteX1550" fmla="*/ 376885 w 1047721"/>
              <a:gd name="connsiteY1550" fmla="*/ 20736 h 1093222"/>
              <a:gd name="connsiteX1551" fmla="*/ 378828 w 1047721"/>
              <a:gd name="connsiteY1551" fmla="*/ 20850 h 1093222"/>
              <a:gd name="connsiteX1552" fmla="*/ 381172 w 1047721"/>
              <a:gd name="connsiteY1552" fmla="*/ 22431 h 1093222"/>
              <a:gd name="connsiteX1553" fmla="*/ 382305 w 1047721"/>
              <a:gd name="connsiteY1553" fmla="*/ 23384 h 1093222"/>
              <a:gd name="connsiteX1554" fmla="*/ 382400 w 1047721"/>
              <a:gd name="connsiteY1554" fmla="*/ 24117 h 1093222"/>
              <a:gd name="connsiteX1555" fmla="*/ 381657 w 1047721"/>
              <a:gd name="connsiteY1555" fmla="*/ 25870 h 1093222"/>
              <a:gd name="connsiteX1556" fmla="*/ 381362 w 1047721"/>
              <a:gd name="connsiteY1556" fmla="*/ 27489 h 1093222"/>
              <a:gd name="connsiteX1557" fmla="*/ 381943 w 1047721"/>
              <a:gd name="connsiteY1557" fmla="*/ 28518 h 1093222"/>
              <a:gd name="connsiteX1558" fmla="*/ 382629 w 1047721"/>
              <a:gd name="connsiteY1558" fmla="*/ 29261 h 1093222"/>
              <a:gd name="connsiteX1559" fmla="*/ 384524 w 1047721"/>
              <a:gd name="connsiteY1559" fmla="*/ 32918 h 1093222"/>
              <a:gd name="connsiteX1560" fmla="*/ 385429 w 1047721"/>
              <a:gd name="connsiteY1560" fmla="*/ 34185 h 1093222"/>
              <a:gd name="connsiteX1561" fmla="*/ 386191 w 1047721"/>
              <a:gd name="connsiteY1561" fmla="*/ 34595 h 1093222"/>
              <a:gd name="connsiteX1562" fmla="*/ 386372 w 1047721"/>
              <a:gd name="connsiteY1562" fmla="*/ 35300 h 1093222"/>
              <a:gd name="connsiteX1563" fmla="*/ 385724 w 1047721"/>
              <a:gd name="connsiteY1563" fmla="*/ 36633 h 1093222"/>
              <a:gd name="connsiteX1564" fmla="*/ 384943 w 1047721"/>
              <a:gd name="connsiteY1564" fmla="*/ 38328 h 1093222"/>
              <a:gd name="connsiteX1565" fmla="*/ 383181 w 1047721"/>
              <a:gd name="connsiteY1565" fmla="*/ 40110 h 1093222"/>
              <a:gd name="connsiteX1566" fmla="*/ 382943 w 1047721"/>
              <a:gd name="connsiteY1566" fmla="*/ 41519 h 1093222"/>
              <a:gd name="connsiteX1567" fmla="*/ 381543 w 1047721"/>
              <a:gd name="connsiteY1567" fmla="*/ 42405 h 1093222"/>
              <a:gd name="connsiteX1568" fmla="*/ 378257 w 1047721"/>
              <a:gd name="connsiteY1568" fmla="*/ 44510 h 1093222"/>
              <a:gd name="connsiteX1569" fmla="*/ 378828 w 1047721"/>
              <a:gd name="connsiteY1569" fmla="*/ 47844 h 1093222"/>
              <a:gd name="connsiteX1570" fmla="*/ 378943 w 1047721"/>
              <a:gd name="connsiteY1570" fmla="*/ 49530 h 1093222"/>
              <a:gd name="connsiteX1571" fmla="*/ 378885 w 1047721"/>
              <a:gd name="connsiteY1571" fmla="*/ 50844 h 1093222"/>
              <a:gd name="connsiteX1572" fmla="*/ 377762 w 1047721"/>
              <a:gd name="connsiteY1572" fmla="*/ 52606 h 1093222"/>
              <a:gd name="connsiteX1573" fmla="*/ 375818 w 1047721"/>
              <a:gd name="connsiteY1573" fmla="*/ 57798 h 1093222"/>
              <a:gd name="connsiteX1574" fmla="*/ 375104 w 1047721"/>
              <a:gd name="connsiteY1574" fmla="*/ 60388 h 1093222"/>
              <a:gd name="connsiteX1575" fmla="*/ 374475 w 1047721"/>
              <a:gd name="connsiteY1575" fmla="*/ 66370 h 1093222"/>
              <a:gd name="connsiteX1576" fmla="*/ 374513 w 1047721"/>
              <a:gd name="connsiteY1576" fmla="*/ 68380 h 1093222"/>
              <a:gd name="connsiteX1577" fmla="*/ 375409 w 1047721"/>
              <a:gd name="connsiteY1577" fmla="*/ 71075 h 1093222"/>
              <a:gd name="connsiteX1578" fmla="*/ 377314 w 1047721"/>
              <a:gd name="connsiteY1578" fmla="*/ 77067 h 1093222"/>
              <a:gd name="connsiteX1579" fmla="*/ 378400 w 1047721"/>
              <a:gd name="connsiteY1579" fmla="*/ 78029 h 1093222"/>
              <a:gd name="connsiteX1580" fmla="*/ 380905 w 1047721"/>
              <a:gd name="connsiteY1580" fmla="*/ 79429 h 1093222"/>
              <a:gd name="connsiteX1581" fmla="*/ 381219 w 1047721"/>
              <a:gd name="connsiteY1581" fmla="*/ 83477 h 1093222"/>
              <a:gd name="connsiteX1582" fmla="*/ 381000 w 1047721"/>
              <a:gd name="connsiteY1582" fmla="*/ 87706 h 1093222"/>
              <a:gd name="connsiteX1583" fmla="*/ 380886 w 1047721"/>
              <a:gd name="connsiteY1583" fmla="*/ 89344 h 1093222"/>
              <a:gd name="connsiteX1584" fmla="*/ 381295 w 1047721"/>
              <a:gd name="connsiteY1584" fmla="*/ 90049 h 1093222"/>
              <a:gd name="connsiteX1585" fmla="*/ 382419 w 1047721"/>
              <a:gd name="connsiteY1585" fmla="*/ 90392 h 1093222"/>
              <a:gd name="connsiteX1586" fmla="*/ 383219 w 1047721"/>
              <a:gd name="connsiteY1586" fmla="*/ 90897 h 1093222"/>
              <a:gd name="connsiteX1587" fmla="*/ 383343 w 1047721"/>
              <a:gd name="connsiteY1587" fmla="*/ 92145 h 1093222"/>
              <a:gd name="connsiteX1588" fmla="*/ 383267 w 1047721"/>
              <a:gd name="connsiteY1588" fmla="*/ 93450 h 1093222"/>
              <a:gd name="connsiteX1589" fmla="*/ 385134 w 1047721"/>
              <a:gd name="connsiteY1589" fmla="*/ 94202 h 1093222"/>
              <a:gd name="connsiteX1590" fmla="*/ 386763 w 1047721"/>
              <a:gd name="connsiteY1590" fmla="*/ 94679 h 1093222"/>
              <a:gd name="connsiteX1591" fmla="*/ 388268 w 1047721"/>
              <a:gd name="connsiteY1591" fmla="*/ 96469 h 1093222"/>
              <a:gd name="connsiteX1592" fmla="*/ 390982 w 1047721"/>
              <a:gd name="connsiteY1592" fmla="*/ 99260 h 1093222"/>
              <a:gd name="connsiteX1593" fmla="*/ 392068 w 1047721"/>
              <a:gd name="connsiteY1593" fmla="*/ 99774 h 1093222"/>
              <a:gd name="connsiteX1594" fmla="*/ 392611 w 1047721"/>
              <a:gd name="connsiteY1594" fmla="*/ 100927 h 1093222"/>
              <a:gd name="connsiteX1595" fmla="*/ 394906 w 1047721"/>
              <a:gd name="connsiteY1595" fmla="*/ 103279 h 1093222"/>
              <a:gd name="connsiteX1596" fmla="*/ 398402 w 1047721"/>
              <a:gd name="connsiteY1596" fmla="*/ 104137 h 1093222"/>
              <a:gd name="connsiteX1597" fmla="*/ 401926 w 1047721"/>
              <a:gd name="connsiteY1597" fmla="*/ 105175 h 1093222"/>
              <a:gd name="connsiteX1598" fmla="*/ 403317 w 1047721"/>
              <a:gd name="connsiteY1598" fmla="*/ 106651 h 1093222"/>
              <a:gd name="connsiteX1599" fmla="*/ 404765 w 1047721"/>
              <a:gd name="connsiteY1599" fmla="*/ 107852 h 1093222"/>
              <a:gd name="connsiteX1600" fmla="*/ 405860 w 1047721"/>
              <a:gd name="connsiteY1600" fmla="*/ 107909 h 1093222"/>
              <a:gd name="connsiteX1601" fmla="*/ 406784 w 1047721"/>
              <a:gd name="connsiteY1601" fmla="*/ 107718 h 1093222"/>
              <a:gd name="connsiteX1602" fmla="*/ 408308 w 1047721"/>
              <a:gd name="connsiteY1602" fmla="*/ 106680 h 1093222"/>
              <a:gd name="connsiteX1603" fmla="*/ 409527 w 1047721"/>
              <a:gd name="connsiteY1603" fmla="*/ 105785 h 1093222"/>
              <a:gd name="connsiteX1604" fmla="*/ 411651 w 1047721"/>
              <a:gd name="connsiteY1604" fmla="*/ 105842 h 1093222"/>
              <a:gd name="connsiteX1605" fmla="*/ 414147 w 1047721"/>
              <a:gd name="connsiteY1605" fmla="*/ 105689 h 1093222"/>
              <a:gd name="connsiteX1606" fmla="*/ 414576 w 1047721"/>
              <a:gd name="connsiteY1606" fmla="*/ 104956 h 1093222"/>
              <a:gd name="connsiteX1607" fmla="*/ 414814 w 1047721"/>
              <a:gd name="connsiteY1607" fmla="*/ 104013 h 1093222"/>
              <a:gd name="connsiteX1608" fmla="*/ 414299 w 1047721"/>
              <a:gd name="connsiteY1608" fmla="*/ 101603 h 1093222"/>
              <a:gd name="connsiteX1609" fmla="*/ 415185 w 1047721"/>
              <a:gd name="connsiteY1609" fmla="*/ 100870 h 1093222"/>
              <a:gd name="connsiteX1610" fmla="*/ 417252 w 1047721"/>
              <a:gd name="connsiteY1610" fmla="*/ 100460 h 1093222"/>
              <a:gd name="connsiteX1611" fmla="*/ 417662 w 1047721"/>
              <a:gd name="connsiteY1611" fmla="*/ 99174 h 1093222"/>
              <a:gd name="connsiteX1612" fmla="*/ 418129 w 1047721"/>
              <a:gd name="connsiteY1612" fmla="*/ 98469 h 1093222"/>
              <a:gd name="connsiteX1613" fmla="*/ 418719 w 1047721"/>
              <a:gd name="connsiteY1613" fmla="*/ 97650 h 1093222"/>
              <a:gd name="connsiteX1614" fmla="*/ 419424 w 1047721"/>
              <a:gd name="connsiteY1614" fmla="*/ 97536 h 1093222"/>
              <a:gd name="connsiteX1615" fmla="*/ 420310 w 1047721"/>
              <a:gd name="connsiteY1615" fmla="*/ 98003 h 1093222"/>
              <a:gd name="connsiteX1616" fmla="*/ 421672 w 1047721"/>
              <a:gd name="connsiteY1616" fmla="*/ 98298 h 1093222"/>
              <a:gd name="connsiteX1617" fmla="*/ 423205 w 1047721"/>
              <a:gd name="connsiteY1617" fmla="*/ 98707 h 1093222"/>
              <a:gd name="connsiteX1618" fmla="*/ 424024 w 1047721"/>
              <a:gd name="connsiteY1618" fmla="*/ 99526 h 1093222"/>
              <a:gd name="connsiteX1619" fmla="*/ 425387 w 1047721"/>
              <a:gd name="connsiteY1619" fmla="*/ 99593 h 1093222"/>
              <a:gd name="connsiteX1620" fmla="*/ 426901 w 1047721"/>
              <a:gd name="connsiteY1620" fmla="*/ 99441 h 1093222"/>
              <a:gd name="connsiteX1621" fmla="*/ 427511 w 1047721"/>
              <a:gd name="connsiteY1621" fmla="*/ 98917 h 1093222"/>
              <a:gd name="connsiteX1622" fmla="*/ 427958 w 1047721"/>
              <a:gd name="connsiteY1622" fmla="*/ 98003 h 1093222"/>
              <a:gd name="connsiteX1623" fmla="*/ 428292 w 1047721"/>
              <a:gd name="connsiteY1623" fmla="*/ 96031 h 1093222"/>
              <a:gd name="connsiteX1624" fmla="*/ 429263 w 1047721"/>
              <a:gd name="connsiteY1624" fmla="*/ 95974 h 1093222"/>
              <a:gd name="connsiteX1625" fmla="*/ 431216 w 1047721"/>
              <a:gd name="connsiteY1625" fmla="*/ 95536 h 1093222"/>
              <a:gd name="connsiteX1626" fmla="*/ 433292 w 1047721"/>
              <a:gd name="connsiteY1626" fmla="*/ 94669 h 1093222"/>
              <a:gd name="connsiteX1627" fmla="*/ 436073 w 1047721"/>
              <a:gd name="connsiteY1627" fmla="*/ 94536 h 1093222"/>
              <a:gd name="connsiteX1628" fmla="*/ 438674 w 1047721"/>
              <a:gd name="connsiteY1628" fmla="*/ 94555 h 1093222"/>
              <a:gd name="connsiteX1629" fmla="*/ 439979 w 1047721"/>
              <a:gd name="connsiteY1629" fmla="*/ 93974 h 1093222"/>
              <a:gd name="connsiteX1630" fmla="*/ 441188 w 1047721"/>
              <a:gd name="connsiteY1630" fmla="*/ 92707 h 1093222"/>
              <a:gd name="connsiteX1631" fmla="*/ 443532 w 1047721"/>
              <a:gd name="connsiteY1631" fmla="*/ 89116 h 1093222"/>
              <a:gd name="connsiteX1632" fmla="*/ 444760 w 1047721"/>
              <a:gd name="connsiteY1632" fmla="*/ 88287 h 1093222"/>
              <a:gd name="connsiteX1633" fmla="*/ 446084 w 1047721"/>
              <a:gd name="connsiteY1633" fmla="*/ 87668 h 1093222"/>
              <a:gd name="connsiteX1634" fmla="*/ 447208 w 1047721"/>
              <a:gd name="connsiteY1634" fmla="*/ 87782 h 1093222"/>
              <a:gd name="connsiteX1635" fmla="*/ 449504 w 1047721"/>
              <a:gd name="connsiteY1635" fmla="*/ 87182 h 1093222"/>
              <a:gd name="connsiteX1636" fmla="*/ 451390 w 1047721"/>
              <a:gd name="connsiteY1636" fmla="*/ 86325 h 1093222"/>
              <a:gd name="connsiteX1637" fmla="*/ 452095 w 1047721"/>
              <a:gd name="connsiteY1637" fmla="*/ 86544 h 1093222"/>
              <a:gd name="connsiteX1638" fmla="*/ 453562 w 1047721"/>
              <a:gd name="connsiteY1638" fmla="*/ 88382 h 1093222"/>
              <a:gd name="connsiteX1639" fmla="*/ 454304 w 1047721"/>
              <a:gd name="connsiteY1639" fmla="*/ 88782 h 1093222"/>
              <a:gd name="connsiteX1640" fmla="*/ 455390 w 1047721"/>
              <a:gd name="connsiteY1640" fmla="*/ 88916 h 1093222"/>
              <a:gd name="connsiteX1641" fmla="*/ 458943 w 1047721"/>
              <a:gd name="connsiteY1641" fmla="*/ 89849 h 1093222"/>
              <a:gd name="connsiteX1642" fmla="*/ 460829 w 1047721"/>
              <a:gd name="connsiteY1642" fmla="*/ 89554 h 1093222"/>
              <a:gd name="connsiteX1643" fmla="*/ 462867 w 1047721"/>
              <a:gd name="connsiteY1643" fmla="*/ 88963 h 1093222"/>
              <a:gd name="connsiteX1644" fmla="*/ 464829 w 1047721"/>
              <a:gd name="connsiteY1644" fmla="*/ 88744 h 1093222"/>
              <a:gd name="connsiteX1645" fmla="*/ 466239 w 1047721"/>
              <a:gd name="connsiteY1645" fmla="*/ 89154 h 1093222"/>
              <a:gd name="connsiteX1646" fmla="*/ 467258 w 1047721"/>
              <a:gd name="connsiteY1646" fmla="*/ 88620 h 1093222"/>
              <a:gd name="connsiteX1647" fmla="*/ 468144 w 1047721"/>
              <a:gd name="connsiteY1647" fmla="*/ 88268 h 1093222"/>
              <a:gd name="connsiteX1648" fmla="*/ 633451 w 1047721"/>
              <a:gd name="connsiteY1648" fmla="*/ 88363 h 1093222"/>
              <a:gd name="connsiteX1649" fmla="*/ 630784 w 1047721"/>
              <a:gd name="connsiteY1649" fmla="*/ 89573 h 1093222"/>
              <a:gd name="connsiteX1650" fmla="*/ 629250 w 1047721"/>
              <a:gd name="connsiteY1650" fmla="*/ 89106 h 1093222"/>
              <a:gd name="connsiteX1651" fmla="*/ 627840 w 1047721"/>
              <a:gd name="connsiteY1651" fmla="*/ 85944 h 1093222"/>
              <a:gd name="connsiteX1652" fmla="*/ 628317 w 1047721"/>
              <a:gd name="connsiteY1652" fmla="*/ 83315 h 1093222"/>
              <a:gd name="connsiteX1653" fmla="*/ 630250 w 1047721"/>
              <a:gd name="connsiteY1653" fmla="*/ 82439 h 1093222"/>
              <a:gd name="connsiteX1654" fmla="*/ 631746 w 1047721"/>
              <a:gd name="connsiteY1654" fmla="*/ 82629 h 1093222"/>
              <a:gd name="connsiteX1655" fmla="*/ 632298 w 1047721"/>
              <a:gd name="connsiteY1655" fmla="*/ 82963 h 1093222"/>
              <a:gd name="connsiteX1656" fmla="*/ 633632 w 1047721"/>
              <a:gd name="connsiteY1656" fmla="*/ 87278 h 1093222"/>
              <a:gd name="connsiteX1657" fmla="*/ 633451 w 1047721"/>
              <a:gd name="connsiteY1657" fmla="*/ 88363 h 1093222"/>
              <a:gd name="connsiteX1658" fmla="*/ 637356 w 1047721"/>
              <a:gd name="connsiteY1658" fmla="*/ 129416 h 1093222"/>
              <a:gd name="connsiteX1659" fmla="*/ 634451 w 1047721"/>
              <a:gd name="connsiteY1659" fmla="*/ 130312 h 1093222"/>
              <a:gd name="connsiteX1660" fmla="*/ 633908 w 1047721"/>
              <a:gd name="connsiteY1660" fmla="*/ 129473 h 1093222"/>
              <a:gd name="connsiteX1661" fmla="*/ 633908 w 1047721"/>
              <a:gd name="connsiteY1661" fmla="*/ 126130 h 1093222"/>
              <a:gd name="connsiteX1662" fmla="*/ 634727 w 1047721"/>
              <a:gd name="connsiteY1662" fmla="*/ 124301 h 1093222"/>
              <a:gd name="connsiteX1663" fmla="*/ 638423 w 1047721"/>
              <a:gd name="connsiteY1663" fmla="*/ 123787 h 1093222"/>
              <a:gd name="connsiteX1664" fmla="*/ 638804 w 1047721"/>
              <a:gd name="connsiteY1664" fmla="*/ 123244 h 1093222"/>
              <a:gd name="connsiteX1665" fmla="*/ 639861 w 1047721"/>
              <a:gd name="connsiteY1665" fmla="*/ 122901 h 1093222"/>
              <a:gd name="connsiteX1666" fmla="*/ 640451 w 1047721"/>
              <a:gd name="connsiteY1666" fmla="*/ 124053 h 1093222"/>
              <a:gd name="connsiteX1667" fmla="*/ 640366 w 1047721"/>
              <a:gd name="connsiteY1667" fmla="*/ 125968 h 1093222"/>
              <a:gd name="connsiteX1668" fmla="*/ 637356 w 1047721"/>
              <a:gd name="connsiteY1668" fmla="*/ 129416 h 1093222"/>
              <a:gd name="connsiteX1669" fmla="*/ 630050 w 1047721"/>
              <a:gd name="connsiteY1669" fmla="*/ 136150 h 1093222"/>
              <a:gd name="connsiteX1670" fmla="*/ 629574 w 1047721"/>
              <a:gd name="connsiteY1670" fmla="*/ 140055 h 1093222"/>
              <a:gd name="connsiteX1671" fmla="*/ 624764 w 1047721"/>
              <a:gd name="connsiteY1671" fmla="*/ 138408 h 1093222"/>
              <a:gd name="connsiteX1672" fmla="*/ 625126 w 1047721"/>
              <a:gd name="connsiteY1672" fmla="*/ 134417 h 1093222"/>
              <a:gd name="connsiteX1673" fmla="*/ 627374 w 1047721"/>
              <a:gd name="connsiteY1673" fmla="*/ 133293 h 1093222"/>
              <a:gd name="connsiteX1674" fmla="*/ 629365 w 1047721"/>
              <a:gd name="connsiteY1674" fmla="*/ 131169 h 1093222"/>
              <a:gd name="connsiteX1675" fmla="*/ 630050 w 1047721"/>
              <a:gd name="connsiteY1675" fmla="*/ 128568 h 1093222"/>
              <a:gd name="connsiteX1676" fmla="*/ 630088 w 1047721"/>
              <a:gd name="connsiteY1676" fmla="*/ 125025 h 1093222"/>
              <a:gd name="connsiteX1677" fmla="*/ 630831 w 1047721"/>
              <a:gd name="connsiteY1677" fmla="*/ 124415 h 1093222"/>
              <a:gd name="connsiteX1678" fmla="*/ 631479 w 1047721"/>
              <a:gd name="connsiteY1678" fmla="*/ 124168 h 1093222"/>
              <a:gd name="connsiteX1679" fmla="*/ 632060 w 1047721"/>
              <a:gd name="connsiteY1679" fmla="*/ 124406 h 1093222"/>
              <a:gd name="connsiteX1680" fmla="*/ 632288 w 1047721"/>
              <a:gd name="connsiteY1680" fmla="*/ 129721 h 1093222"/>
              <a:gd name="connsiteX1681" fmla="*/ 632565 w 1047721"/>
              <a:gd name="connsiteY1681" fmla="*/ 132979 h 1093222"/>
              <a:gd name="connsiteX1682" fmla="*/ 630050 w 1047721"/>
              <a:gd name="connsiteY1682" fmla="*/ 136150 h 1093222"/>
              <a:gd name="connsiteX1683" fmla="*/ 648443 w 1047721"/>
              <a:gd name="connsiteY1683" fmla="*/ 132731 h 1093222"/>
              <a:gd name="connsiteX1684" fmla="*/ 649538 w 1047721"/>
              <a:gd name="connsiteY1684" fmla="*/ 134121 h 1093222"/>
              <a:gd name="connsiteX1685" fmla="*/ 645757 w 1047721"/>
              <a:gd name="connsiteY1685" fmla="*/ 139675 h 1093222"/>
              <a:gd name="connsiteX1686" fmla="*/ 643671 w 1047721"/>
              <a:gd name="connsiteY1686" fmla="*/ 140475 h 1093222"/>
              <a:gd name="connsiteX1687" fmla="*/ 641385 w 1047721"/>
              <a:gd name="connsiteY1687" fmla="*/ 140636 h 1093222"/>
              <a:gd name="connsiteX1688" fmla="*/ 638423 w 1047721"/>
              <a:gd name="connsiteY1688" fmla="*/ 138979 h 1093222"/>
              <a:gd name="connsiteX1689" fmla="*/ 633813 w 1047721"/>
              <a:gd name="connsiteY1689" fmla="*/ 139103 h 1093222"/>
              <a:gd name="connsiteX1690" fmla="*/ 632374 w 1047721"/>
              <a:gd name="connsiteY1690" fmla="*/ 138712 h 1093222"/>
              <a:gd name="connsiteX1691" fmla="*/ 632222 w 1047721"/>
              <a:gd name="connsiteY1691" fmla="*/ 136293 h 1093222"/>
              <a:gd name="connsiteX1692" fmla="*/ 634156 w 1047721"/>
              <a:gd name="connsiteY1692" fmla="*/ 133712 h 1093222"/>
              <a:gd name="connsiteX1693" fmla="*/ 638023 w 1047721"/>
              <a:gd name="connsiteY1693" fmla="*/ 133855 h 1093222"/>
              <a:gd name="connsiteX1694" fmla="*/ 644680 w 1047721"/>
              <a:gd name="connsiteY1694" fmla="*/ 131778 h 1093222"/>
              <a:gd name="connsiteX1695" fmla="*/ 648443 w 1047721"/>
              <a:gd name="connsiteY1695" fmla="*/ 132731 h 1093222"/>
              <a:gd name="connsiteX1696" fmla="*/ 656311 w 1047721"/>
              <a:gd name="connsiteY1696" fmla="*/ 142837 h 1093222"/>
              <a:gd name="connsiteX1697" fmla="*/ 649224 w 1047721"/>
              <a:gd name="connsiteY1697" fmla="*/ 143665 h 1093222"/>
              <a:gd name="connsiteX1698" fmla="*/ 645986 w 1047721"/>
              <a:gd name="connsiteY1698" fmla="*/ 142342 h 1093222"/>
              <a:gd name="connsiteX1699" fmla="*/ 646719 w 1047721"/>
              <a:gd name="connsiteY1699" fmla="*/ 141227 h 1093222"/>
              <a:gd name="connsiteX1700" fmla="*/ 649138 w 1047721"/>
              <a:gd name="connsiteY1700" fmla="*/ 139446 h 1093222"/>
              <a:gd name="connsiteX1701" fmla="*/ 652081 w 1047721"/>
              <a:gd name="connsiteY1701" fmla="*/ 138189 h 1093222"/>
              <a:gd name="connsiteX1702" fmla="*/ 654720 w 1047721"/>
              <a:gd name="connsiteY1702" fmla="*/ 137626 h 1093222"/>
              <a:gd name="connsiteX1703" fmla="*/ 657473 w 1047721"/>
              <a:gd name="connsiteY1703" fmla="*/ 138331 h 1093222"/>
              <a:gd name="connsiteX1704" fmla="*/ 658225 w 1047721"/>
              <a:gd name="connsiteY1704" fmla="*/ 139827 h 1093222"/>
              <a:gd name="connsiteX1705" fmla="*/ 657996 w 1047721"/>
              <a:gd name="connsiteY1705" fmla="*/ 141332 h 1093222"/>
              <a:gd name="connsiteX1706" fmla="*/ 656311 w 1047721"/>
              <a:gd name="connsiteY1706" fmla="*/ 142837 h 1093222"/>
              <a:gd name="connsiteX1707" fmla="*/ 623992 w 1047721"/>
              <a:gd name="connsiteY1707" fmla="*/ 143342 h 1093222"/>
              <a:gd name="connsiteX1708" fmla="*/ 616677 w 1047721"/>
              <a:gd name="connsiteY1708" fmla="*/ 148542 h 1093222"/>
              <a:gd name="connsiteX1709" fmla="*/ 614201 w 1047721"/>
              <a:gd name="connsiteY1709" fmla="*/ 146837 h 1093222"/>
              <a:gd name="connsiteX1710" fmla="*/ 613686 w 1047721"/>
              <a:gd name="connsiteY1710" fmla="*/ 145847 h 1093222"/>
              <a:gd name="connsiteX1711" fmla="*/ 614105 w 1047721"/>
              <a:gd name="connsiteY1711" fmla="*/ 144847 h 1093222"/>
              <a:gd name="connsiteX1712" fmla="*/ 614020 w 1047721"/>
              <a:gd name="connsiteY1712" fmla="*/ 144428 h 1093222"/>
              <a:gd name="connsiteX1713" fmla="*/ 614839 w 1047721"/>
              <a:gd name="connsiteY1713" fmla="*/ 142646 h 1093222"/>
              <a:gd name="connsiteX1714" fmla="*/ 618925 w 1047721"/>
              <a:gd name="connsiteY1714" fmla="*/ 141189 h 1093222"/>
              <a:gd name="connsiteX1715" fmla="*/ 620982 w 1047721"/>
              <a:gd name="connsiteY1715" fmla="*/ 140941 h 1093222"/>
              <a:gd name="connsiteX1716" fmla="*/ 623611 w 1047721"/>
              <a:gd name="connsiteY1716" fmla="*/ 141399 h 1093222"/>
              <a:gd name="connsiteX1717" fmla="*/ 624049 w 1047721"/>
              <a:gd name="connsiteY1717" fmla="*/ 142675 h 1093222"/>
              <a:gd name="connsiteX1718" fmla="*/ 623992 w 1047721"/>
              <a:gd name="connsiteY1718" fmla="*/ 143342 h 1093222"/>
              <a:gd name="connsiteX1719" fmla="*/ 651367 w 1047721"/>
              <a:gd name="connsiteY1719" fmla="*/ 145942 h 1093222"/>
              <a:gd name="connsiteX1720" fmla="*/ 653863 w 1047721"/>
              <a:gd name="connsiteY1720" fmla="*/ 146056 h 1093222"/>
              <a:gd name="connsiteX1721" fmla="*/ 657397 w 1047721"/>
              <a:gd name="connsiteY1721" fmla="*/ 145551 h 1093222"/>
              <a:gd name="connsiteX1722" fmla="*/ 659768 w 1047721"/>
              <a:gd name="connsiteY1722" fmla="*/ 144313 h 1093222"/>
              <a:gd name="connsiteX1723" fmla="*/ 662416 w 1047721"/>
              <a:gd name="connsiteY1723" fmla="*/ 144066 h 1093222"/>
              <a:gd name="connsiteX1724" fmla="*/ 665036 w 1047721"/>
              <a:gd name="connsiteY1724" fmla="*/ 144199 h 1093222"/>
              <a:gd name="connsiteX1725" fmla="*/ 673865 w 1047721"/>
              <a:gd name="connsiteY1725" fmla="*/ 145580 h 1093222"/>
              <a:gd name="connsiteX1726" fmla="*/ 679170 w 1047721"/>
              <a:gd name="connsiteY1726" fmla="*/ 146009 h 1093222"/>
              <a:gd name="connsiteX1727" fmla="*/ 681114 w 1047721"/>
              <a:gd name="connsiteY1727" fmla="*/ 146447 h 1093222"/>
              <a:gd name="connsiteX1728" fmla="*/ 683009 w 1047721"/>
              <a:gd name="connsiteY1728" fmla="*/ 147075 h 1093222"/>
              <a:gd name="connsiteX1729" fmla="*/ 684400 w 1047721"/>
              <a:gd name="connsiteY1729" fmla="*/ 147752 h 1093222"/>
              <a:gd name="connsiteX1730" fmla="*/ 684743 w 1047721"/>
              <a:gd name="connsiteY1730" fmla="*/ 149219 h 1093222"/>
              <a:gd name="connsiteX1731" fmla="*/ 683457 w 1047721"/>
              <a:gd name="connsiteY1731" fmla="*/ 151581 h 1093222"/>
              <a:gd name="connsiteX1732" fmla="*/ 682495 w 1047721"/>
              <a:gd name="connsiteY1732" fmla="*/ 154057 h 1093222"/>
              <a:gd name="connsiteX1733" fmla="*/ 681599 w 1047721"/>
              <a:gd name="connsiteY1733" fmla="*/ 157515 h 1093222"/>
              <a:gd name="connsiteX1734" fmla="*/ 680904 w 1047721"/>
              <a:gd name="connsiteY1734" fmla="*/ 158210 h 1093222"/>
              <a:gd name="connsiteX1735" fmla="*/ 679742 w 1047721"/>
              <a:gd name="connsiteY1735" fmla="*/ 158029 h 1093222"/>
              <a:gd name="connsiteX1736" fmla="*/ 680466 w 1047721"/>
              <a:gd name="connsiteY1736" fmla="*/ 161125 h 1093222"/>
              <a:gd name="connsiteX1737" fmla="*/ 680209 w 1047721"/>
              <a:gd name="connsiteY1737" fmla="*/ 162363 h 1093222"/>
              <a:gd name="connsiteX1738" fmla="*/ 679628 w 1047721"/>
              <a:gd name="connsiteY1738" fmla="*/ 163563 h 1093222"/>
              <a:gd name="connsiteX1739" fmla="*/ 678209 w 1047721"/>
              <a:gd name="connsiteY1739" fmla="*/ 166059 h 1093222"/>
              <a:gd name="connsiteX1740" fmla="*/ 676056 w 1047721"/>
              <a:gd name="connsiteY1740" fmla="*/ 169240 h 1093222"/>
              <a:gd name="connsiteX1741" fmla="*/ 675418 w 1047721"/>
              <a:gd name="connsiteY1741" fmla="*/ 169907 h 1093222"/>
              <a:gd name="connsiteX1742" fmla="*/ 673780 w 1047721"/>
              <a:gd name="connsiteY1742" fmla="*/ 171012 h 1093222"/>
              <a:gd name="connsiteX1743" fmla="*/ 672446 w 1047721"/>
              <a:gd name="connsiteY1743" fmla="*/ 172421 h 1093222"/>
              <a:gd name="connsiteX1744" fmla="*/ 672732 w 1047721"/>
              <a:gd name="connsiteY1744" fmla="*/ 173755 h 1093222"/>
              <a:gd name="connsiteX1745" fmla="*/ 673398 w 1047721"/>
              <a:gd name="connsiteY1745" fmla="*/ 175098 h 1093222"/>
              <a:gd name="connsiteX1746" fmla="*/ 672608 w 1047721"/>
              <a:gd name="connsiteY1746" fmla="*/ 176774 h 1093222"/>
              <a:gd name="connsiteX1747" fmla="*/ 670065 w 1047721"/>
              <a:gd name="connsiteY1747" fmla="*/ 179222 h 1093222"/>
              <a:gd name="connsiteX1748" fmla="*/ 668541 w 1047721"/>
              <a:gd name="connsiteY1748" fmla="*/ 179813 h 1093222"/>
              <a:gd name="connsiteX1749" fmla="*/ 667140 w 1047721"/>
              <a:gd name="connsiteY1749" fmla="*/ 180061 h 1093222"/>
              <a:gd name="connsiteX1750" fmla="*/ 665845 w 1047721"/>
              <a:gd name="connsiteY1750" fmla="*/ 179822 h 1093222"/>
              <a:gd name="connsiteX1751" fmla="*/ 663550 w 1047721"/>
              <a:gd name="connsiteY1751" fmla="*/ 177365 h 1093222"/>
              <a:gd name="connsiteX1752" fmla="*/ 663312 w 1047721"/>
              <a:gd name="connsiteY1752" fmla="*/ 179289 h 1093222"/>
              <a:gd name="connsiteX1753" fmla="*/ 662692 w 1047721"/>
              <a:gd name="connsiteY1753" fmla="*/ 181261 h 1093222"/>
              <a:gd name="connsiteX1754" fmla="*/ 661911 w 1047721"/>
              <a:gd name="connsiteY1754" fmla="*/ 182337 h 1093222"/>
              <a:gd name="connsiteX1755" fmla="*/ 658949 w 1047721"/>
              <a:gd name="connsiteY1755" fmla="*/ 182223 h 1093222"/>
              <a:gd name="connsiteX1756" fmla="*/ 657301 w 1047721"/>
              <a:gd name="connsiteY1756" fmla="*/ 181165 h 1093222"/>
              <a:gd name="connsiteX1757" fmla="*/ 654625 w 1047721"/>
              <a:gd name="connsiteY1757" fmla="*/ 179994 h 1093222"/>
              <a:gd name="connsiteX1758" fmla="*/ 654120 w 1047721"/>
              <a:gd name="connsiteY1758" fmla="*/ 183156 h 1093222"/>
              <a:gd name="connsiteX1759" fmla="*/ 652453 w 1047721"/>
              <a:gd name="connsiteY1759" fmla="*/ 185337 h 1093222"/>
              <a:gd name="connsiteX1760" fmla="*/ 650777 w 1047721"/>
              <a:gd name="connsiteY1760" fmla="*/ 186023 h 1093222"/>
              <a:gd name="connsiteX1761" fmla="*/ 648148 w 1047721"/>
              <a:gd name="connsiteY1761" fmla="*/ 186480 h 1093222"/>
              <a:gd name="connsiteX1762" fmla="*/ 646643 w 1047721"/>
              <a:gd name="connsiteY1762" fmla="*/ 187414 h 1093222"/>
              <a:gd name="connsiteX1763" fmla="*/ 643804 w 1047721"/>
              <a:gd name="connsiteY1763" fmla="*/ 186690 h 1093222"/>
              <a:gd name="connsiteX1764" fmla="*/ 641166 w 1047721"/>
              <a:gd name="connsiteY1764" fmla="*/ 185242 h 1093222"/>
              <a:gd name="connsiteX1765" fmla="*/ 639670 w 1047721"/>
              <a:gd name="connsiteY1765" fmla="*/ 185118 h 1093222"/>
              <a:gd name="connsiteX1766" fmla="*/ 638508 w 1047721"/>
              <a:gd name="connsiteY1766" fmla="*/ 186290 h 1093222"/>
              <a:gd name="connsiteX1767" fmla="*/ 632384 w 1047721"/>
              <a:gd name="connsiteY1767" fmla="*/ 186509 h 1093222"/>
              <a:gd name="connsiteX1768" fmla="*/ 629574 w 1047721"/>
              <a:gd name="connsiteY1768" fmla="*/ 187700 h 1093222"/>
              <a:gd name="connsiteX1769" fmla="*/ 627859 w 1047721"/>
              <a:gd name="connsiteY1769" fmla="*/ 187366 h 1093222"/>
              <a:gd name="connsiteX1770" fmla="*/ 625335 w 1047721"/>
              <a:gd name="connsiteY1770" fmla="*/ 184966 h 1093222"/>
              <a:gd name="connsiteX1771" fmla="*/ 624935 w 1047721"/>
              <a:gd name="connsiteY1771" fmla="*/ 183375 h 1093222"/>
              <a:gd name="connsiteX1772" fmla="*/ 623430 w 1047721"/>
              <a:gd name="connsiteY1772" fmla="*/ 180146 h 1093222"/>
              <a:gd name="connsiteX1773" fmla="*/ 622078 w 1047721"/>
              <a:gd name="connsiteY1773" fmla="*/ 176308 h 1093222"/>
              <a:gd name="connsiteX1774" fmla="*/ 621116 w 1047721"/>
              <a:gd name="connsiteY1774" fmla="*/ 172821 h 1093222"/>
              <a:gd name="connsiteX1775" fmla="*/ 621925 w 1047721"/>
              <a:gd name="connsiteY1775" fmla="*/ 169812 h 1093222"/>
              <a:gd name="connsiteX1776" fmla="*/ 623564 w 1047721"/>
              <a:gd name="connsiteY1776" fmla="*/ 169907 h 1093222"/>
              <a:gd name="connsiteX1777" fmla="*/ 625497 w 1047721"/>
              <a:gd name="connsiteY1777" fmla="*/ 170354 h 1093222"/>
              <a:gd name="connsiteX1778" fmla="*/ 625907 w 1047721"/>
              <a:gd name="connsiteY1778" fmla="*/ 170145 h 1093222"/>
              <a:gd name="connsiteX1779" fmla="*/ 626002 w 1047721"/>
              <a:gd name="connsiteY1779" fmla="*/ 169173 h 1093222"/>
              <a:gd name="connsiteX1780" fmla="*/ 625573 w 1047721"/>
              <a:gd name="connsiteY1780" fmla="*/ 168373 h 1093222"/>
              <a:gd name="connsiteX1781" fmla="*/ 622459 w 1047721"/>
              <a:gd name="connsiteY1781" fmla="*/ 168497 h 1093222"/>
              <a:gd name="connsiteX1782" fmla="*/ 620487 w 1047721"/>
              <a:gd name="connsiteY1782" fmla="*/ 166706 h 1093222"/>
              <a:gd name="connsiteX1783" fmla="*/ 620144 w 1047721"/>
              <a:gd name="connsiteY1783" fmla="*/ 163944 h 1093222"/>
              <a:gd name="connsiteX1784" fmla="*/ 620544 w 1047721"/>
              <a:gd name="connsiteY1784" fmla="*/ 158191 h 1093222"/>
              <a:gd name="connsiteX1785" fmla="*/ 620801 w 1047721"/>
              <a:gd name="connsiteY1785" fmla="*/ 157010 h 1093222"/>
              <a:gd name="connsiteX1786" fmla="*/ 622182 w 1047721"/>
              <a:gd name="connsiteY1786" fmla="*/ 155362 h 1093222"/>
              <a:gd name="connsiteX1787" fmla="*/ 622630 w 1047721"/>
              <a:gd name="connsiteY1787" fmla="*/ 153905 h 1093222"/>
              <a:gd name="connsiteX1788" fmla="*/ 622287 w 1047721"/>
              <a:gd name="connsiteY1788" fmla="*/ 152362 h 1093222"/>
              <a:gd name="connsiteX1789" fmla="*/ 622878 w 1047721"/>
              <a:gd name="connsiteY1789" fmla="*/ 149552 h 1093222"/>
              <a:gd name="connsiteX1790" fmla="*/ 624164 w 1047721"/>
              <a:gd name="connsiteY1790" fmla="*/ 147123 h 1093222"/>
              <a:gd name="connsiteX1791" fmla="*/ 629078 w 1047721"/>
              <a:gd name="connsiteY1791" fmla="*/ 144056 h 1093222"/>
              <a:gd name="connsiteX1792" fmla="*/ 634784 w 1047721"/>
              <a:gd name="connsiteY1792" fmla="*/ 142961 h 1093222"/>
              <a:gd name="connsiteX1793" fmla="*/ 651367 w 1047721"/>
              <a:gd name="connsiteY1793" fmla="*/ 145942 h 1093222"/>
              <a:gd name="connsiteX1794" fmla="*/ 592455 w 1047721"/>
              <a:gd name="connsiteY1794" fmla="*/ 177927 h 1093222"/>
              <a:gd name="connsiteX1795" fmla="*/ 589626 w 1047721"/>
              <a:gd name="connsiteY1795" fmla="*/ 178432 h 1093222"/>
              <a:gd name="connsiteX1796" fmla="*/ 593274 w 1047721"/>
              <a:gd name="connsiteY1796" fmla="*/ 171783 h 1093222"/>
              <a:gd name="connsiteX1797" fmla="*/ 596532 w 1047721"/>
              <a:gd name="connsiteY1797" fmla="*/ 168688 h 1093222"/>
              <a:gd name="connsiteX1798" fmla="*/ 596579 w 1047721"/>
              <a:gd name="connsiteY1798" fmla="*/ 162553 h 1093222"/>
              <a:gd name="connsiteX1799" fmla="*/ 600113 w 1047721"/>
              <a:gd name="connsiteY1799" fmla="*/ 157096 h 1093222"/>
              <a:gd name="connsiteX1800" fmla="*/ 603361 w 1047721"/>
              <a:gd name="connsiteY1800" fmla="*/ 154876 h 1093222"/>
              <a:gd name="connsiteX1801" fmla="*/ 607924 w 1047721"/>
              <a:gd name="connsiteY1801" fmla="*/ 154229 h 1093222"/>
              <a:gd name="connsiteX1802" fmla="*/ 610419 w 1047721"/>
              <a:gd name="connsiteY1802" fmla="*/ 157553 h 1093222"/>
              <a:gd name="connsiteX1803" fmla="*/ 607323 w 1047721"/>
              <a:gd name="connsiteY1803" fmla="*/ 166983 h 1093222"/>
              <a:gd name="connsiteX1804" fmla="*/ 606419 w 1047721"/>
              <a:gd name="connsiteY1804" fmla="*/ 167040 h 1093222"/>
              <a:gd name="connsiteX1805" fmla="*/ 602275 w 1047721"/>
              <a:gd name="connsiteY1805" fmla="*/ 172012 h 1093222"/>
              <a:gd name="connsiteX1806" fmla="*/ 597665 w 1047721"/>
              <a:gd name="connsiteY1806" fmla="*/ 175488 h 1093222"/>
              <a:gd name="connsiteX1807" fmla="*/ 592455 w 1047721"/>
              <a:gd name="connsiteY1807" fmla="*/ 177927 h 1093222"/>
              <a:gd name="connsiteX1808" fmla="*/ 778231 w 1047721"/>
              <a:gd name="connsiteY1808" fmla="*/ 174850 h 1093222"/>
              <a:gd name="connsiteX1809" fmla="*/ 776516 w 1047721"/>
              <a:gd name="connsiteY1809" fmla="*/ 176127 h 1093222"/>
              <a:gd name="connsiteX1810" fmla="*/ 775954 w 1047721"/>
              <a:gd name="connsiteY1810" fmla="*/ 176784 h 1093222"/>
              <a:gd name="connsiteX1811" fmla="*/ 774544 w 1047721"/>
              <a:gd name="connsiteY1811" fmla="*/ 176289 h 1093222"/>
              <a:gd name="connsiteX1812" fmla="*/ 774802 w 1047721"/>
              <a:gd name="connsiteY1812" fmla="*/ 175555 h 1093222"/>
              <a:gd name="connsiteX1813" fmla="*/ 775221 w 1047721"/>
              <a:gd name="connsiteY1813" fmla="*/ 175631 h 1093222"/>
              <a:gd name="connsiteX1814" fmla="*/ 775678 w 1047721"/>
              <a:gd name="connsiteY1814" fmla="*/ 173498 h 1093222"/>
              <a:gd name="connsiteX1815" fmla="*/ 778088 w 1047721"/>
              <a:gd name="connsiteY1815" fmla="*/ 173755 h 1093222"/>
              <a:gd name="connsiteX1816" fmla="*/ 778231 w 1047721"/>
              <a:gd name="connsiteY1816" fmla="*/ 174850 h 1093222"/>
              <a:gd name="connsiteX1817" fmla="*/ 788489 w 1047721"/>
              <a:gd name="connsiteY1817" fmla="*/ 217941 h 1093222"/>
              <a:gd name="connsiteX1818" fmla="*/ 785860 w 1047721"/>
              <a:gd name="connsiteY1818" fmla="*/ 220551 h 1093222"/>
              <a:gd name="connsiteX1819" fmla="*/ 786727 w 1047721"/>
              <a:gd name="connsiteY1819" fmla="*/ 217532 h 1093222"/>
              <a:gd name="connsiteX1820" fmla="*/ 786289 w 1047721"/>
              <a:gd name="connsiteY1820" fmla="*/ 215446 h 1093222"/>
              <a:gd name="connsiteX1821" fmla="*/ 786632 w 1047721"/>
              <a:gd name="connsiteY1821" fmla="*/ 213836 h 1093222"/>
              <a:gd name="connsiteX1822" fmla="*/ 788432 w 1047721"/>
              <a:gd name="connsiteY1822" fmla="*/ 212274 h 1093222"/>
              <a:gd name="connsiteX1823" fmla="*/ 788975 w 1047721"/>
              <a:gd name="connsiteY1823" fmla="*/ 212045 h 1093222"/>
              <a:gd name="connsiteX1824" fmla="*/ 788823 w 1047721"/>
              <a:gd name="connsiteY1824" fmla="*/ 213970 h 1093222"/>
              <a:gd name="connsiteX1825" fmla="*/ 788946 w 1047721"/>
              <a:gd name="connsiteY1825" fmla="*/ 214560 h 1093222"/>
              <a:gd name="connsiteX1826" fmla="*/ 788489 w 1047721"/>
              <a:gd name="connsiteY1826" fmla="*/ 217941 h 1093222"/>
              <a:gd name="connsiteX1827" fmla="*/ 942337 w 1047721"/>
              <a:gd name="connsiteY1827" fmla="*/ 490728 h 1093222"/>
              <a:gd name="connsiteX1828" fmla="*/ 941289 w 1047721"/>
              <a:gd name="connsiteY1828" fmla="*/ 491319 h 1093222"/>
              <a:gd name="connsiteX1829" fmla="*/ 941184 w 1047721"/>
              <a:gd name="connsiteY1829" fmla="*/ 489585 h 1093222"/>
              <a:gd name="connsiteX1830" fmla="*/ 943918 w 1047721"/>
              <a:gd name="connsiteY1830" fmla="*/ 487404 h 1093222"/>
              <a:gd name="connsiteX1831" fmla="*/ 944366 w 1047721"/>
              <a:gd name="connsiteY1831" fmla="*/ 484822 h 1093222"/>
              <a:gd name="connsiteX1832" fmla="*/ 945794 w 1047721"/>
              <a:gd name="connsiteY1832" fmla="*/ 486013 h 1093222"/>
              <a:gd name="connsiteX1833" fmla="*/ 946175 w 1047721"/>
              <a:gd name="connsiteY1833" fmla="*/ 487337 h 1093222"/>
              <a:gd name="connsiteX1834" fmla="*/ 946156 w 1047721"/>
              <a:gd name="connsiteY1834" fmla="*/ 487889 h 1093222"/>
              <a:gd name="connsiteX1835" fmla="*/ 942337 w 1047721"/>
              <a:gd name="connsiteY1835" fmla="*/ 490728 h 1093222"/>
              <a:gd name="connsiteX1836" fmla="*/ 938070 w 1047721"/>
              <a:gd name="connsiteY1836" fmla="*/ 500996 h 1093222"/>
              <a:gd name="connsiteX1837" fmla="*/ 937155 w 1047721"/>
              <a:gd name="connsiteY1837" fmla="*/ 502606 h 1093222"/>
              <a:gd name="connsiteX1838" fmla="*/ 936098 w 1047721"/>
              <a:gd name="connsiteY1838" fmla="*/ 502368 h 1093222"/>
              <a:gd name="connsiteX1839" fmla="*/ 935679 w 1047721"/>
              <a:gd name="connsiteY1839" fmla="*/ 501291 h 1093222"/>
              <a:gd name="connsiteX1840" fmla="*/ 934898 w 1047721"/>
              <a:gd name="connsiteY1840" fmla="*/ 500243 h 1093222"/>
              <a:gd name="connsiteX1841" fmla="*/ 935317 w 1047721"/>
              <a:gd name="connsiteY1841" fmla="*/ 499424 h 1093222"/>
              <a:gd name="connsiteX1842" fmla="*/ 936022 w 1047721"/>
              <a:gd name="connsiteY1842" fmla="*/ 498958 h 1093222"/>
              <a:gd name="connsiteX1843" fmla="*/ 937974 w 1047721"/>
              <a:gd name="connsiteY1843" fmla="*/ 499024 h 1093222"/>
              <a:gd name="connsiteX1844" fmla="*/ 938070 w 1047721"/>
              <a:gd name="connsiteY1844" fmla="*/ 500996 h 1093222"/>
              <a:gd name="connsiteX1845" fmla="*/ 798376 w 1047721"/>
              <a:gd name="connsiteY1845" fmla="*/ 771982 h 1093222"/>
              <a:gd name="connsiteX1846" fmla="*/ 799214 w 1047721"/>
              <a:gd name="connsiteY1846" fmla="*/ 772773 h 1093222"/>
              <a:gd name="connsiteX1847" fmla="*/ 797671 w 1047721"/>
              <a:gd name="connsiteY1847" fmla="*/ 772697 h 1093222"/>
              <a:gd name="connsiteX1848" fmla="*/ 795937 w 1047721"/>
              <a:gd name="connsiteY1848" fmla="*/ 773392 h 1093222"/>
              <a:gd name="connsiteX1849" fmla="*/ 793280 w 1047721"/>
              <a:gd name="connsiteY1849" fmla="*/ 774011 h 1093222"/>
              <a:gd name="connsiteX1850" fmla="*/ 792213 w 1047721"/>
              <a:gd name="connsiteY1850" fmla="*/ 772849 h 1093222"/>
              <a:gd name="connsiteX1851" fmla="*/ 794509 w 1047721"/>
              <a:gd name="connsiteY1851" fmla="*/ 771229 h 1093222"/>
              <a:gd name="connsiteX1852" fmla="*/ 795347 w 1047721"/>
              <a:gd name="connsiteY1852" fmla="*/ 770020 h 1093222"/>
              <a:gd name="connsiteX1853" fmla="*/ 795947 w 1047721"/>
              <a:gd name="connsiteY1853" fmla="*/ 770277 h 1093222"/>
              <a:gd name="connsiteX1854" fmla="*/ 796719 w 1047721"/>
              <a:gd name="connsiteY1854" fmla="*/ 771153 h 1093222"/>
              <a:gd name="connsiteX1855" fmla="*/ 798376 w 1047721"/>
              <a:gd name="connsiteY1855" fmla="*/ 771982 h 1093222"/>
              <a:gd name="connsiteX1856" fmla="*/ 768144 w 1047721"/>
              <a:gd name="connsiteY1856" fmla="*/ 793651 h 1093222"/>
              <a:gd name="connsiteX1857" fmla="*/ 768125 w 1047721"/>
              <a:gd name="connsiteY1857" fmla="*/ 795166 h 1093222"/>
              <a:gd name="connsiteX1858" fmla="*/ 767010 w 1047721"/>
              <a:gd name="connsiteY1858" fmla="*/ 794394 h 1093222"/>
              <a:gd name="connsiteX1859" fmla="*/ 764057 w 1047721"/>
              <a:gd name="connsiteY1859" fmla="*/ 794985 h 1093222"/>
              <a:gd name="connsiteX1860" fmla="*/ 763029 w 1047721"/>
              <a:gd name="connsiteY1860" fmla="*/ 793842 h 1093222"/>
              <a:gd name="connsiteX1861" fmla="*/ 767010 w 1047721"/>
              <a:gd name="connsiteY1861" fmla="*/ 788956 h 1093222"/>
              <a:gd name="connsiteX1862" fmla="*/ 767810 w 1047721"/>
              <a:gd name="connsiteY1862" fmla="*/ 789670 h 1093222"/>
              <a:gd name="connsiteX1863" fmla="*/ 768429 w 1047721"/>
              <a:gd name="connsiteY1863" fmla="*/ 790556 h 1093222"/>
              <a:gd name="connsiteX1864" fmla="*/ 768858 w 1047721"/>
              <a:gd name="connsiteY1864" fmla="*/ 791794 h 1093222"/>
              <a:gd name="connsiteX1865" fmla="*/ 768401 w 1047721"/>
              <a:gd name="connsiteY1865" fmla="*/ 792594 h 1093222"/>
              <a:gd name="connsiteX1866" fmla="*/ 768144 w 1047721"/>
              <a:gd name="connsiteY1866" fmla="*/ 793651 h 1093222"/>
              <a:gd name="connsiteX1867" fmla="*/ 679285 w 1047721"/>
              <a:gd name="connsiteY1867" fmla="*/ 867442 h 1093222"/>
              <a:gd name="connsiteX1868" fmla="*/ 678790 w 1047721"/>
              <a:gd name="connsiteY1868" fmla="*/ 867804 h 1093222"/>
              <a:gd name="connsiteX1869" fmla="*/ 677113 w 1047721"/>
              <a:gd name="connsiteY1869" fmla="*/ 864117 h 1093222"/>
              <a:gd name="connsiteX1870" fmla="*/ 680485 w 1047721"/>
              <a:gd name="connsiteY1870" fmla="*/ 860584 h 1093222"/>
              <a:gd name="connsiteX1871" fmla="*/ 681609 w 1047721"/>
              <a:gd name="connsiteY1871" fmla="*/ 862012 h 1093222"/>
              <a:gd name="connsiteX1872" fmla="*/ 680714 w 1047721"/>
              <a:gd name="connsiteY1872" fmla="*/ 864813 h 1093222"/>
              <a:gd name="connsiteX1873" fmla="*/ 679723 w 1047721"/>
              <a:gd name="connsiteY1873" fmla="*/ 866794 h 1093222"/>
              <a:gd name="connsiteX1874" fmla="*/ 679285 w 1047721"/>
              <a:gd name="connsiteY1874" fmla="*/ 867442 h 1093222"/>
              <a:gd name="connsiteX1875" fmla="*/ 681923 w 1047721"/>
              <a:gd name="connsiteY1875" fmla="*/ 908218 h 1093222"/>
              <a:gd name="connsiteX1876" fmla="*/ 680085 w 1047721"/>
              <a:gd name="connsiteY1876" fmla="*/ 909580 h 1093222"/>
              <a:gd name="connsiteX1877" fmla="*/ 680418 w 1047721"/>
              <a:gd name="connsiteY1877" fmla="*/ 902446 h 1093222"/>
              <a:gd name="connsiteX1878" fmla="*/ 681409 w 1047721"/>
              <a:gd name="connsiteY1878" fmla="*/ 900065 h 1093222"/>
              <a:gd name="connsiteX1879" fmla="*/ 682485 w 1047721"/>
              <a:gd name="connsiteY1879" fmla="*/ 898284 h 1093222"/>
              <a:gd name="connsiteX1880" fmla="*/ 683819 w 1047721"/>
              <a:gd name="connsiteY1880" fmla="*/ 897188 h 1093222"/>
              <a:gd name="connsiteX1881" fmla="*/ 684809 w 1047721"/>
              <a:gd name="connsiteY1881" fmla="*/ 898741 h 1093222"/>
              <a:gd name="connsiteX1882" fmla="*/ 683962 w 1047721"/>
              <a:gd name="connsiteY1882" fmla="*/ 902180 h 1093222"/>
              <a:gd name="connsiteX1883" fmla="*/ 681628 w 1047721"/>
              <a:gd name="connsiteY1883" fmla="*/ 906399 h 1093222"/>
              <a:gd name="connsiteX1884" fmla="*/ 681923 w 1047721"/>
              <a:gd name="connsiteY1884" fmla="*/ 908218 h 1093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</a:cxnLst>
            <a:rect l="l" t="t" r="r" b="b"/>
            <a:pathLst>
              <a:path w="1047721" h="1093222">
                <a:moveTo>
                  <a:pt x="468144" y="88268"/>
                </a:moveTo>
                <a:lnTo>
                  <a:pt x="468944" y="88525"/>
                </a:lnTo>
                <a:lnTo>
                  <a:pt x="470735" y="88744"/>
                </a:lnTo>
                <a:lnTo>
                  <a:pt x="474983" y="89763"/>
                </a:lnTo>
                <a:lnTo>
                  <a:pt x="480527" y="90916"/>
                </a:lnTo>
                <a:lnTo>
                  <a:pt x="482041" y="90516"/>
                </a:lnTo>
                <a:lnTo>
                  <a:pt x="482946" y="89706"/>
                </a:lnTo>
                <a:lnTo>
                  <a:pt x="483156" y="87334"/>
                </a:lnTo>
                <a:lnTo>
                  <a:pt x="483327" y="85658"/>
                </a:lnTo>
                <a:lnTo>
                  <a:pt x="482079" y="84182"/>
                </a:lnTo>
                <a:lnTo>
                  <a:pt x="480527" y="82505"/>
                </a:lnTo>
                <a:lnTo>
                  <a:pt x="479098" y="80420"/>
                </a:lnTo>
                <a:lnTo>
                  <a:pt x="477383" y="79819"/>
                </a:lnTo>
                <a:lnTo>
                  <a:pt x="477603" y="78743"/>
                </a:lnTo>
                <a:lnTo>
                  <a:pt x="478717" y="77629"/>
                </a:lnTo>
                <a:lnTo>
                  <a:pt x="479860" y="77019"/>
                </a:lnTo>
                <a:lnTo>
                  <a:pt x="480517" y="76267"/>
                </a:lnTo>
                <a:lnTo>
                  <a:pt x="481241" y="73485"/>
                </a:lnTo>
                <a:lnTo>
                  <a:pt x="481717" y="72990"/>
                </a:lnTo>
                <a:lnTo>
                  <a:pt x="482203" y="72866"/>
                </a:lnTo>
                <a:lnTo>
                  <a:pt x="482775" y="72971"/>
                </a:lnTo>
                <a:lnTo>
                  <a:pt x="483908" y="73695"/>
                </a:lnTo>
                <a:lnTo>
                  <a:pt x="488271" y="75905"/>
                </a:lnTo>
                <a:lnTo>
                  <a:pt x="490185" y="75571"/>
                </a:lnTo>
                <a:lnTo>
                  <a:pt x="497500" y="74990"/>
                </a:lnTo>
                <a:lnTo>
                  <a:pt x="498605" y="73714"/>
                </a:lnTo>
                <a:lnTo>
                  <a:pt x="500158" y="73428"/>
                </a:lnTo>
                <a:lnTo>
                  <a:pt x="502787" y="72152"/>
                </a:lnTo>
                <a:lnTo>
                  <a:pt x="503825" y="72066"/>
                </a:lnTo>
                <a:lnTo>
                  <a:pt x="504758" y="72371"/>
                </a:lnTo>
                <a:lnTo>
                  <a:pt x="505930" y="72133"/>
                </a:lnTo>
                <a:lnTo>
                  <a:pt x="507654" y="70942"/>
                </a:lnTo>
                <a:lnTo>
                  <a:pt x="508378" y="70818"/>
                </a:lnTo>
                <a:lnTo>
                  <a:pt x="508654" y="72133"/>
                </a:lnTo>
                <a:lnTo>
                  <a:pt x="509769" y="73495"/>
                </a:lnTo>
                <a:lnTo>
                  <a:pt x="511121" y="74743"/>
                </a:lnTo>
                <a:lnTo>
                  <a:pt x="511769" y="75028"/>
                </a:lnTo>
                <a:lnTo>
                  <a:pt x="514036" y="74628"/>
                </a:lnTo>
                <a:lnTo>
                  <a:pt x="515226" y="74981"/>
                </a:lnTo>
                <a:lnTo>
                  <a:pt x="515741" y="76143"/>
                </a:lnTo>
                <a:lnTo>
                  <a:pt x="515893" y="77152"/>
                </a:lnTo>
                <a:lnTo>
                  <a:pt x="516846" y="78010"/>
                </a:lnTo>
                <a:lnTo>
                  <a:pt x="518065" y="78029"/>
                </a:lnTo>
                <a:lnTo>
                  <a:pt x="518713" y="78381"/>
                </a:lnTo>
                <a:lnTo>
                  <a:pt x="519827" y="78934"/>
                </a:lnTo>
                <a:lnTo>
                  <a:pt x="520770" y="80200"/>
                </a:lnTo>
                <a:lnTo>
                  <a:pt x="522961" y="81210"/>
                </a:lnTo>
                <a:lnTo>
                  <a:pt x="526704" y="82620"/>
                </a:lnTo>
                <a:lnTo>
                  <a:pt x="528447" y="82639"/>
                </a:lnTo>
                <a:lnTo>
                  <a:pt x="530066" y="83067"/>
                </a:lnTo>
                <a:lnTo>
                  <a:pt x="531057" y="83496"/>
                </a:lnTo>
                <a:lnTo>
                  <a:pt x="532133" y="82705"/>
                </a:lnTo>
                <a:lnTo>
                  <a:pt x="535962" y="80524"/>
                </a:lnTo>
                <a:lnTo>
                  <a:pt x="537829" y="79305"/>
                </a:lnTo>
                <a:lnTo>
                  <a:pt x="539086" y="78381"/>
                </a:lnTo>
                <a:lnTo>
                  <a:pt x="540029" y="77505"/>
                </a:lnTo>
                <a:lnTo>
                  <a:pt x="540734" y="77276"/>
                </a:lnTo>
                <a:lnTo>
                  <a:pt x="541211" y="77800"/>
                </a:lnTo>
                <a:lnTo>
                  <a:pt x="541620" y="78505"/>
                </a:lnTo>
                <a:lnTo>
                  <a:pt x="542992" y="78915"/>
                </a:lnTo>
                <a:lnTo>
                  <a:pt x="546192" y="79734"/>
                </a:lnTo>
                <a:lnTo>
                  <a:pt x="547659" y="79962"/>
                </a:lnTo>
                <a:lnTo>
                  <a:pt x="549716" y="79267"/>
                </a:lnTo>
                <a:lnTo>
                  <a:pt x="551479" y="78076"/>
                </a:lnTo>
                <a:lnTo>
                  <a:pt x="552317" y="77667"/>
                </a:lnTo>
                <a:lnTo>
                  <a:pt x="553621" y="78857"/>
                </a:lnTo>
                <a:lnTo>
                  <a:pt x="554517" y="80524"/>
                </a:lnTo>
                <a:lnTo>
                  <a:pt x="555117" y="81258"/>
                </a:lnTo>
                <a:lnTo>
                  <a:pt x="556441" y="81086"/>
                </a:lnTo>
                <a:lnTo>
                  <a:pt x="559060" y="81343"/>
                </a:lnTo>
                <a:lnTo>
                  <a:pt x="560994" y="81877"/>
                </a:lnTo>
                <a:lnTo>
                  <a:pt x="562194" y="81829"/>
                </a:lnTo>
                <a:lnTo>
                  <a:pt x="563832" y="81086"/>
                </a:lnTo>
                <a:lnTo>
                  <a:pt x="564718" y="79619"/>
                </a:lnTo>
                <a:lnTo>
                  <a:pt x="567042" y="78276"/>
                </a:lnTo>
                <a:lnTo>
                  <a:pt x="569252" y="77038"/>
                </a:lnTo>
                <a:lnTo>
                  <a:pt x="570519" y="75390"/>
                </a:lnTo>
                <a:lnTo>
                  <a:pt x="572395" y="72647"/>
                </a:lnTo>
                <a:lnTo>
                  <a:pt x="573024" y="71476"/>
                </a:lnTo>
                <a:lnTo>
                  <a:pt x="573157" y="69494"/>
                </a:lnTo>
                <a:lnTo>
                  <a:pt x="575796" y="63741"/>
                </a:lnTo>
                <a:lnTo>
                  <a:pt x="576796" y="62684"/>
                </a:lnTo>
                <a:lnTo>
                  <a:pt x="577387" y="60865"/>
                </a:lnTo>
                <a:lnTo>
                  <a:pt x="578444" y="58759"/>
                </a:lnTo>
                <a:lnTo>
                  <a:pt x="578444" y="56997"/>
                </a:lnTo>
                <a:lnTo>
                  <a:pt x="579215" y="55293"/>
                </a:lnTo>
                <a:lnTo>
                  <a:pt x="580730" y="53826"/>
                </a:lnTo>
                <a:lnTo>
                  <a:pt x="581844" y="52902"/>
                </a:lnTo>
                <a:lnTo>
                  <a:pt x="583635" y="50425"/>
                </a:lnTo>
                <a:lnTo>
                  <a:pt x="584883" y="48092"/>
                </a:lnTo>
                <a:lnTo>
                  <a:pt x="587997" y="42919"/>
                </a:lnTo>
                <a:lnTo>
                  <a:pt x="588235" y="41453"/>
                </a:lnTo>
                <a:lnTo>
                  <a:pt x="589474" y="40576"/>
                </a:lnTo>
                <a:lnTo>
                  <a:pt x="589883" y="39462"/>
                </a:lnTo>
                <a:lnTo>
                  <a:pt x="591207" y="38081"/>
                </a:lnTo>
                <a:lnTo>
                  <a:pt x="592598" y="36995"/>
                </a:lnTo>
                <a:lnTo>
                  <a:pt x="593198" y="35385"/>
                </a:lnTo>
                <a:lnTo>
                  <a:pt x="594217" y="33718"/>
                </a:lnTo>
                <a:lnTo>
                  <a:pt x="596446" y="32471"/>
                </a:lnTo>
                <a:lnTo>
                  <a:pt x="597275" y="31899"/>
                </a:lnTo>
                <a:lnTo>
                  <a:pt x="599808" y="27308"/>
                </a:lnTo>
                <a:lnTo>
                  <a:pt x="600094" y="25260"/>
                </a:lnTo>
                <a:lnTo>
                  <a:pt x="602380" y="25184"/>
                </a:lnTo>
                <a:lnTo>
                  <a:pt x="605971" y="27556"/>
                </a:lnTo>
                <a:lnTo>
                  <a:pt x="608838" y="31051"/>
                </a:lnTo>
                <a:lnTo>
                  <a:pt x="612677" y="42281"/>
                </a:lnTo>
                <a:lnTo>
                  <a:pt x="613315" y="52654"/>
                </a:lnTo>
                <a:lnTo>
                  <a:pt x="614867" y="58083"/>
                </a:lnTo>
                <a:lnTo>
                  <a:pt x="619335" y="69399"/>
                </a:lnTo>
                <a:lnTo>
                  <a:pt x="619620" y="71494"/>
                </a:lnTo>
                <a:lnTo>
                  <a:pt x="620335" y="74028"/>
                </a:lnTo>
                <a:lnTo>
                  <a:pt x="621744" y="76714"/>
                </a:lnTo>
                <a:lnTo>
                  <a:pt x="623306" y="81134"/>
                </a:lnTo>
                <a:lnTo>
                  <a:pt x="623364" y="81953"/>
                </a:lnTo>
                <a:lnTo>
                  <a:pt x="622354" y="83153"/>
                </a:lnTo>
                <a:lnTo>
                  <a:pt x="623840" y="83239"/>
                </a:lnTo>
                <a:lnTo>
                  <a:pt x="625183" y="83953"/>
                </a:lnTo>
                <a:lnTo>
                  <a:pt x="626059" y="86754"/>
                </a:lnTo>
                <a:lnTo>
                  <a:pt x="627174" y="88649"/>
                </a:lnTo>
                <a:lnTo>
                  <a:pt x="629193" y="91240"/>
                </a:lnTo>
                <a:lnTo>
                  <a:pt x="633327" y="92088"/>
                </a:lnTo>
                <a:lnTo>
                  <a:pt x="636451" y="92402"/>
                </a:lnTo>
                <a:lnTo>
                  <a:pt x="640004" y="93869"/>
                </a:lnTo>
                <a:lnTo>
                  <a:pt x="642614" y="95745"/>
                </a:lnTo>
                <a:lnTo>
                  <a:pt x="644633" y="102117"/>
                </a:lnTo>
                <a:lnTo>
                  <a:pt x="643976" y="106118"/>
                </a:lnTo>
                <a:lnTo>
                  <a:pt x="644176" y="108937"/>
                </a:lnTo>
                <a:lnTo>
                  <a:pt x="643128" y="110042"/>
                </a:lnTo>
                <a:lnTo>
                  <a:pt x="640204" y="111890"/>
                </a:lnTo>
                <a:lnTo>
                  <a:pt x="639566" y="112871"/>
                </a:lnTo>
                <a:lnTo>
                  <a:pt x="633594" y="117634"/>
                </a:lnTo>
                <a:lnTo>
                  <a:pt x="632288" y="119882"/>
                </a:lnTo>
                <a:lnTo>
                  <a:pt x="629088" y="122901"/>
                </a:lnTo>
                <a:lnTo>
                  <a:pt x="625916" y="128654"/>
                </a:lnTo>
                <a:lnTo>
                  <a:pt x="621278" y="133912"/>
                </a:lnTo>
                <a:lnTo>
                  <a:pt x="619639" y="135245"/>
                </a:lnTo>
                <a:lnTo>
                  <a:pt x="617134" y="135550"/>
                </a:lnTo>
                <a:lnTo>
                  <a:pt x="615610" y="136360"/>
                </a:lnTo>
                <a:lnTo>
                  <a:pt x="612010" y="140656"/>
                </a:lnTo>
                <a:lnTo>
                  <a:pt x="607171" y="142084"/>
                </a:lnTo>
                <a:lnTo>
                  <a:pt x="606723" y="144570"/>
                </a:lnTo>
                <a:lnTo>
                  <a:pt x="603933" y="150247"/>
                </a:lnTo>
                <a:lnTo>
                  <a:pt x="601466" y="153352"/>
                </a:lnTo>
                <a:lnTo>
                  <a:pt x="599894" y="154400"/>
                </a:lnTo>
                <a:lnTo>
                  <a:pt x="595941" y="160058"/>
                </a:lnTo>
                <a:lnTo>
                  <a:pt x="595436" y="162535"/>
                </a:lnTo>
                <a:lnTo>
                  <a:pt x="595455" y="166868"/>
                </a:lnTo>
                <a:lnTo>
                  <a:pt x="592817" y="169507"/>
                </a:lnTo>
                <a:lnTo>
                  <a:pt x="590074" y="171183"/>
                </a:lnTo>
                <a:lnTo>
                  <a:pt x="589731" y="174888"/>
                </a:lnTo>
                <a:lnTo>
                  <a:pt x="588493" y="176155"/>
                </a:lnTo>
                <a:lnTo>
                  <a:pt x="587435" y="176974"/>
                </a:lnTo>
                <a:lnTo>
                  <a:pt x="581854" y="176003"/>
                </a:lnTo>
                <a:lnTo>
                  <a:pt x="573186" y="180032"/>
                </a:lnTo>
                <a:lnTo>
                  <a:pt x="570224" y="181032"/>
                </a:lnTo>
                <a:lnTo>
                  <a:pt x="579682" y="181232"/>
                </a:lnTo>
                <a:lnTo>
                  <a:pt x="582721" y="183375"/>
                </a:lnTo>
                <a:lnTo>
                  <a:pt x="589378" y="181956"/>
                </a:lnTo>
                <a:lnTo>
                  <a:pt x="597437" y="176851"/>
                </a:lnTo>
                <a:lnTo>
                  <a:pt x="600513" y="175774"/>
                </a:lnTo>
                <a:lnTo>
                  <a:pt x="606762" y="172307"/>
                </a:lnTo>
                <a:lnTo>
                  <a:pt x="609305" y="169993"/>
                </a:lnTo>
                <a:lnTo>
                  <a:pt x="613934" y="167221"/>
                </a:lnTo>
                <a:lnTo>
                  <a:pt x="614924" y="166002"/>
                </a:lnTo>
                <a:lnTo>
                  <a:pt x="617515" y="164706"/>
                </a:lnTo>
                <a:lnTo>
                  <a:pt x="618925" y="166354"/>
                </a:lnTo>
                <a:lnTo>
                  <a:pt x="619039" y="167392"/>
                </a:lnTo>
                <a:lnTo>
                  <a:pt x="616906" y="169421"/>
                </a:lnTo>
                <a:lnTo>
                  <a:pt x="617458" y="170726"/>
                </a:lnTo>
                <a:lnTo>
                  <a:pt x="618858" y="172364"/>
                </a:lnTo>
                <a:lnTo>
                  <a:pt x="619363" y="174631"/>
                </a:lnTo>
                <a:lnTo>
                  <a:pt x="619553" y="176355"/>
                </a:lnTo>
                <a:lnTo>
                  <a:pt x="620420" y="179375"/>
                </a:lnTo>
                <a:lnTo>
                  <a:pt x="623288" y="183461"/>
                </a:lnTo>
                <a:lnTo>
                  <a:pt x="623383" y="184813"/>
                </a:lnTo>
                <a:lnTo>
                  <a:pt x="622983" y="186595"/>
                </a:lnTo>
                <a:lnTo>
                  <a:pt x="624354" y="188061"/>
                </a:lnTo>
                <a:lnTo>
                  <a:pt x="625773" y="188928"/>
                </a:lnTo>
                <a:lnTo>
                  <a:pt x="630650" y="193329"/>
                </a:lnTo>
                <a:lnTo>
                  <a:pt x="634460" y="190871"/>
                </a:lnTo>
                <a:lnTo>
                  <a:pt x="636813" y="190157"/>
                </a:lnTo>
                <a:lnTo>
                  <a:pt x="638308" y="189128"/>
                </a:lnTo>
                <a:lnTo>
                  <a:pt x="641452" y="188443"/>
                </a:lnTo>
                <a:lnTo>
                  <a:pt x="644023" y="189471"/>
                </a:lnTo>
                <a:lnTo>
                  <a:pt x="648929" y="190948"/>
                </a:lnTo>
                <a:lnTo>
                  <a:pt x="652520" y="189376"/>
                </a:lnTo>
                <a:lnTo>
                  <a:pt x="659778" y="185776"/>
                </a:lnTo>
                <a:lnTo>
                  <a:pt x="657511" y="192148"/>
                </a:lnTo>
                <a:lnTo>
                  <a:pt x="655863" y="197996"/>
                </a:lnTo>
                <a:lnTo>
                  <a:pt x="654615" y="200358"/>
                </a:lnTo>
                <a:lnTo>
                  <a:pt x="653377" y="206721"/>
                </a:lnTo>
                <a:lnTo>
                  <a:pt x="652158" y="208426"/>
                </a:lnTo>
                <a:lnTo>
                  <a:pt x="651167" y="210369"/>
                </a:lnTo>
                <a:lnTo>
                  <a:pt x="652786" y="209693"/>
                </a:lnTo>
                <a:lnTo>
                  <a:pt x="654177" y="208769"/>
                </a:lnTo>
                <a:lnTo>
                  <a:pt x="655958" y="206321"/>
                </a:lnTo>
                <a:lnTo>
                  <a:pt x="657292" y="202063"/>
                </a:lnTo>
                <a:lnTo>
                  <a:pt x="662549" y="190700"/>
                </a:lnTo>
                <a:lnTo>
                  <a:pt x="664055" y="189690"/>
                </a:lnTo>
                <a:lnTo>
                  <a:pt x="668426" y="188395"/>
                </a:lnTo>
                <a:lnTo>
                  <a:pt x="675951" y="179308"/>
                </a:lnTo>
                <a:lnTo>
                  <a:pt x="678894" y="179337"/>
                </a:lnTo>
                <a:lnTo>
                  <a:pt x="680780" y="181423"/>
                </a:lnTo>
                <a:lnTo>
                  <a:pt x="682562" y="182661"/>
                </a:lnTo>
                <a:lnTo>
                  <a:pt x="683019" y="180175"/>
                </a:lnTo>
                <a:lnTo>
                  <a:pt x="685590" y="179165"/>
                </a:lnTo>
                <a:lnTo>
                  <a:pt x="682876" y="177937"/>
                </a:lnTo>
                <a:lnTo>
                  <a:pt x="682438" y="176822"/>
                </a:lnTo>
                <a:lnTo>
                  <a:pt x="682180" y="174965"/>
                </a:lnTo>
                <a:lnTo>
                  <a:pt x="684028" y="172450"/>
                </a:lnTo>
                <a:lnTo>
                  <a:pt x="682923" y="170221"/>
                </a:lnTo>
                <a:lnTo>
                  <a:pt x="686753" y="167421"/>
                </a:lnTo>
                <a:lnTo>
                  <a:pt x="686457" y="165316"/>
                </a:lnTo>
                <a:lnTo>
                  <a:pt x="687829" y="163582"/>
                </a:lnTo>
                <a:lnTo>
                  <a:pt x="689562" y="161792"/>
                </a:lnTo>
                <a:lnTo>
                  <a:pt x="691524" y="160925"/>
                </a:lnTo>
                <a:lnTo>
                  <a:pt x="691887" y="159391"/>
                </a:lnTo>
                <a:lnTo>
                  <a:pt x="693125" y="158763"/>
                </a:lnTo>
                <a:lnTo>
                  <a:pt x="694096" y="158534"/>
                </a:lnTo>
                <a:lnTo>
                  <a:pt x="696011" y="160248"/>
                </a:lnTo>
                <a:lnTo>
                  <a:pt x="698087" y="158229"/>
                </a:lnTo>
                <a:lnTo>
                  <a:pt x="700106" y="157439"/>
                </a:lnTo>
                <a:lnTo>
                  <a:pt x="701011" y="157791"/>
                </a:lnTo>
                <a:lnTo>
                  <a:pt x="702145" y="158687"/>
                </a:lnTo>
                <a:lnTo>
                  <a:pt x="703336" y="159067"/>
                </a:lnTo>
                <a:lnTo>
                  <a:pt x="704297" y="158905"/>
                </a:lnTo>
                <a:lnTo>
                  <a:pt x="706803" y="157610"/>
                </a:lnTo>
                <a:lnTo>
                  <a:pt x="709117" y="159696"/>
                </a:lnTo>
                <a:lnTo>
                  <a:pt x="710508" y="160153"/>
                </a:lnTo>
                <a:lnTo>
                  <a:pt x="710127" y="158982"/>
                </a:lnTo>
                <a:lnTo>
                  <a:pt x="709393" y="157896"/>
                </a:lnTo>
                <a:lnTo>
                  <a:pt x="709965" y="157010"/>
                </a:lnTo>
                <a:lnTo>
                  <a:pt x="711060" y="156458"/>
                </a:lnTo>
                <a:lnTo>
                  <a:pt x="714527" y="156953"/>
                </a:lnTo>
                <a:lnTo>
                  <a:pt x="716347" y="157886"/>
                </a:lnTo>
                <a:lnTo>
                  <a:pt x="718318" y="159610"/>
                </a:lnTo>
                <a:lnTo>
                  <a:pt x="721052" y="159734"/>
                </a:lnTo>
                <a:lnTo>
                  <a:pt x="723205" y="159553"/>
                </a:lnTo>
                <a:lnTo>
                  <a:pt x="724557" y="160525"/>
                </a:lnTo>
                <a:lnTo>
                  <a:pt x="726757" y="160515"/>
                </a:lnTo>
                <a:lnTo>
                  <a:pt x="727862" y="162030"/>
                </a:lnTo>
                <a:lnTo>
                  <a:pt x="731215" y="164154"/>
                </a:lnTo>
                <a:lnTo>
                  <a:pt x="731939" y="165592"/>
                </a:lnTo>
                <a:lnTo>
                  <a:pt x="734635" y="166287"/>
                </a:lnTo>
                <a:lnTo>
                  <a:pt x="737168" y="167173"/>
                </a:lnTo>
                <a:lnTo>
                  <a:pt x="739864" y="167411"/>
                </a:lnTo>
                <a:lnTo>
                  <a:pt x="742588" y="167202"/>
                </a:lnTo>
                <a:lnTo>
                  <a:pt x="742702" y="169021"/>
                </a:lnTo>
                <a:lnTo>
                  <a:pt x="744693" y="169516"/>
                </a:lnTo>
                <a:lnTo>
                  <a:pt x="747255" y="169116"/>
                </a:lnTo>
                <a:lnTo>
                  <a:pt x="749189" y="171355"/>
                </a:lnTo>
                <a:lnTo>
                  <a:pt x="754361" y="173041"/>
                </a:lnTo>
                <a:lnTo>
                  <a:pt x="757942" y="175622"/>
                </a:lnTo>
                <a:lnTo>
                  <a:pt x="760295" y="175165"/>
                </a:lnTo>
                <a:lnTo>
                  <a:pt x="762924" y="175850"/>
                </a:lnTo>
                <a:lnTo>
                  <a:pt x="765743" y="181461"/>
                </a:lnTo>
                <a:lnTo>
                  <a:pt x="766381" y="185442"/>
                </a:lnTo>
                <a:lnTo>
                  <a:pt x="767639" y="184890"/>
                </a:lnTo>
                <a:lnTo>
                  <a:pt x="768810" y="183109"/>
                </a:lnTo>
                <a:lnTo>
                  <a:pt x="770315" y="179851"/>
                </a:lnTo>
                <a:lnTo>
                  <a:pt x="773144" y="178775"/>
                </a:lnTo>
                <a:lnTo>
                  <a:pt x="774497" y="180022"/>
                </a:lnTo>
                <a:lnTo>
                  <a:pt x="777326" y="182023"/>
                </a:lnTo>
                <a:lnTo>
                  <a:pt x="779764" y="184213"/>
                </a:lnTo>
                <a:lnTo>
                  <a:pt x="780793" y="185623"/>
                </a:lnTo>
                <a:lnTo>
                  <a:pt x="782631" y="185852"/>
                </a:lnTo>
                <a:lnTo>
                  <a:pt x="781098" y="187585"/>
                </a:lnTo>
                <a:lnTo>
                  <a:pt x="782641" y="187404"/>
                </a:lnTo>
                <a:lnTo>
                  <a:pt x="784498" y="186176"/>
                </a:lnTo>
                <a:lnTo>
                  <a:pt x="786089" y="188728"/>
                </a:lnTo>
                <a:lnTo>
                  <a:pt x="787289" y="191510"/>
                </a:lnTo>
                <a:lnTo>
                  <a:pt x="787527" y="194338"/>
                </a:lnTo>
                <a:lnTo>
                  <a:pt x="786394" y="195958"/>
                </a:lnTo>
                <a:lnTo>
                  <a:pt x="785403" y="196977"/>
                </a:lnTo>
                <a:lnTo>
                  <a:pt x="784298" y="198977"/>
                </a:lnTo>
                <a:lnTo>
                  <a:pt x="782993" y="199339"/>
                </a:lnTo>
                <a:lnTo>
                  <a:pt x="781688" y="199987"/>
                </a:lnTo>
                <a:lnTo>
                  <a:pt x="783174" y="201444"/>
                </a:lnTo>
                <a:lnTo>
                  <a:pt x="784193" y="202844"/>
                </a:lnTo>
                <a:lnTo>
                  <a:pt x="786422" y="199053"/>
                </a:lnTo>
                <a:lnTo>
                  <a:pt x="787994" y="197986"/>
                </a:lnTo>
                <a:lnTo>
                  <a:pt x="790261" y="197396"/>
                </a:lnTo>
                <a:lnTo>
                  <a:pt x="791442" y="200092"/>
                </a:lnTo>
                <a:lnTo>
                  <a:pt x="791689" y="202644"/>
                </a:lnTo>
                <a:lnTo>
                  <a:pt x="787994" y="203702"/>
                </a:lnTo>
                <a:lnTo>
                  <a:pt x="787984" y="205711"/>
                </a:lnTo>
                <a:lnTo>
                  <a:pt x="786879" y="206854"/>
                </a:lnTo>
                <a:lnTo>
                  <a:pt x="786156" y="208169"/>
                </a:lnTo>
                <a:lnTo>
                  <a:pt x="785574" y="210912"/>
                </a:lnTo>
                <a:lnTo>
                  <a:pt x="784822" y="213188"/>
                </a:lnTo>
                <a:lnTo>
                  <a:pt x="782622" y="223285"/>
                </a:lnTo>
                <a:lnTo>
                  <a:pt x="782584" y="224952"/>
                </a:lnTo>
                <a:lnTo>
                  <a:pt x="785270" y="223171"/>
                </a:lnTo>
                <a:lnTo>
                  <a:pt x="790222" y="218027"/>
                </a:lnTo>
                <a:lnTo>
                  <a:pt x="791728" y="212550"/>
                </a:lnTo>
                <a:lnTo>
                  <a:pt x="793680" y="207150"/>
                </a:lnTo>
                <a:lnTo>
                  <a:pt x="795804" y="205454"/>
                </a:lnTo>
                <a:lnTo>
                  <a:pt x="797128" y="205454"/>
                </a:lnTo>
                <a:lnTo>
                  <a:pt x="799100" y="206045"/>
                </a:lnTo>
                <a:lnTo>
                  <a:pt x="799214" y="207816"/>
                </a:lnTo>
                <a:lnTo>
                  <a:pt x="798909" y="208836"/>
                </a:lnTo>
                <a:lnTo>
                  <a:pt x="796795" y="211522"/>
                </a:lnTo>
                <a:lnTo>
                  <a:pt x="795899" y="212988"/>
                </a:lnTo>
                <a:lnTo>
                  <a:pt x="796766" y="214436"/>
                </a:lnTo>
                <a:lnTo>
                  <a:pt x="801557" y="209988"/>
                </a:lnTo>
                <a:lnTo>
                  <a:pt x="803710" y="208426"/>
                </a:lnTo>
                <a:lnTo>
                  <a:pt x="805539" y="208740"/>
                </a:lnTo>
                <a:lnTo>
                  <a:pt x="809168" y="206683"/>
                </a:lnTo>
                <a:lnTo>
                  <a:pt x="816483" y="206254"/>
                </a:lnTo>
                <a:lnTo>
                  <a:pt x="817035" y="203902"/>
                </a:lnTo>
                <a:lnTo>
                  <a:pt x="818493" y="202902"/>
                </a:lnTo>
                <a:lnTo>
                  <a:pt x="822512" y="203168"/>
                </a:lnTo>
                <a:lnTo>
                  <a:pt x="830342" y="205264"/>
                </a:lnTo>
                <a:lnTo>
                  <a:pt x="833133" y="206978"/>
                </a:lnTo>
                <a:lnTo>
                  <a:pt x="837314" y="208569"/>
                </a:lnTo>
                <a:lnTo>
                  <a:pt x="839514" y="210464"/>
                </a:lnTo>
                <a:lnTo>
                  <a:pt x="848706" y="213950"/>
                </a:lnTo>
                <a:lnTo>
                  <a:pt x="855383" y="214322"/>
                </a:lnTo>
                <a:lnTo>
                  <a:pt x="858688" y="212741"/>
                </a:lnTo>
                <a:lnTo>
                  <a:pt x="862812" y="214398"/>
                </a:lnTo>
                <a:lnTo>
                  <a:pt x="864994" y="216255"/>
                </a:lnTo>
                <a:lnTo>
                  <a:pt x="869280" y="217256"/>
                </a:lnTo>
                <a:lnTo>
                  <a:pt x="873605" y="217779"/>
                </a:lnTo>
                <a:lnTo>
                  <a:pt x="876910" y="216446"/>
                </a:lnTo>
                <a:lnTo>
                  <a:pt x="885444" y="216008"/>
                </a:lnTo>
                <a:lnTo>
                  <a:pt x="896160" y="214036"/>
                </a:lnTo>
                <a:lnTo>
                  <a:pt x="902551" y="214503"/>
                </a:lnTo>
                <a:lnTo>
                  <a:pt x="909790" y="215789"/>
                </a:lnTo>
                <a:lnTo>
                  <a:pt x="914952" y="219094"/>
                </a:lnTo>
                <a:lnTo>
                  <a:pt x="919296" y="220961"/>
                </a:lnTo>
                <a:lnTo>
                  <a:pt x="921925" y="222799"/>
                </a:lnTo>
                <a:lnTo>
                  <a:pt x="926163" y="224714"/>
                </a:lnTo>
                <a:lnTo>
                  <a:pt x="935203" y="229848"/>
                </a:lnTo>
                <a:lnTo>
                  <a:pt x="938374" y="232820"/>
                </a:lnTo>
                <a:lnTo>
                  <a:pt x="943975" y="236858"/>
                </a:lnTo>
                <a:lnTo>
                  <a:pt x="949604" y="238553"/>
                </a:lnTo>
                <a:lnTo>
                  <a:pt x="952643" y="242783"/>
                </a:lnTo>
                <a:lnTo>
                  <a:pt x="955053" y="244688"/>
                </a:lnTo>
                <a:lnTo>
                  <a:pt x="961015" y="251831"/>
                </a:lnTo>
                <a:lnTo>
                  <a:pt x="967778" y="256832"/>
                </a:lnTo>
                <a:lnTo>
                  <a:pt x="972303" y="261833"/>
                </a:lnTo>
                <a:lnTo>
                  <a:pt x="980989" y="265052"/>
                </a:lnTo>
                <a:lnTo>
                  <a:pt x="984380" y="270367"/>
                </a:lnTo>
                <a:lnTo>
                  <a:pt x="990257" y="271015"/>
                </a:lnTo>
                <a:lnTo>
                  <a:pt x="992762" y="271805"/>
                </a:lnTo>
                <a:lnTo>
                  <a:pt x="995810" y="274044"/>
                </a:lnTo>
                <a:lnTo>
                  <a:pt x="999992" y="275291"/>
                </a:lnTo>
                <a:lnTo>
                  <a:pt x="1005440" y="274939"/>
                </a:lnTo>
                <a:lnTo>
                  <a:pt x="1011450" y="275196"/>
                </a:lnTo>
                <a:lnTo>
                  <a:pt x="1016318" y="274148"/>
                </a:lnTo>
                <a:lnTo>
                  <a:pt x="1027824" y="276139"/>
                </a:lnTo>
                <a:lnTo>
                  <a:pt x="1029633" y="277120"/>
                </a:lnTo>
                <a:lnTo>
                  <a:pt x="1032015" y="279378"/>
                </a:lnTo>
                <a:lnTo>
                  <a:pt x="1036215" y="287807"/>
                </a:lnTo>
                <a:lnTo>
                  <a:pt x="1038720" y="297161"/>
                </a:lnTo>
                <a:lnTo>
                  <a:pt x="1039959" y="304314"/>
                </a:lnTo>
                <a:lnTo>
                  <a:pt x="1042826" y="309877"/>
                </a:lnTo>
                <a:lnTo>
                  <a:pt x="1044388" y="320335"/>
                </a:lnTo>
                <a:lnTo>
                  <a:pt x="1045721" y="323631"/>
                </a:lnTo>
                <a:lnTo>
                  <a:pt x="1045826" y="326174"/>
                </a:lnTo>
                <a:lnTo>
                  <a:pt x="1046959" y="326745"/>
                </a:lnTo>
                <a:lnTo>
                  <a:pt x="1047722" y="333813"/>
                </a:lnTo>
                <a:lnTo>
                  <a:pt x="1047426" y="336661"/>
                </a:lnTo>
                <a:lnTo>
                  <a:pt x="1046321" y="340366"/>
                </a:lnTo>
                <a:lnTo>
                  <a:pt x="1046245" y="342024"/>
                </a:lnTo>
                <a:lnTo>
                  <a:pt x="1046407" y="343071"/>
                </a:lnTo>
                <a:lnTo>
                  <a:pt x="1045921" y="344624"/>
                </a:lnTo>
                <a:lnTo>
                  <a:pt x="1045769" y="346110"/>
                </a:lnTo>
                <a:lnTo>
                  <a:pt x="1046883" y="349444"/>
                </a:lnTo>
                <a:lnTo>
                  <a:pt x="1046940" y="352110"/>
                </a:lnTo>
                <a:lnTo>
                  <a:pt x="1045445" y="355349"/>
                </a:lnTo>
                <a:lnTo>
                  <a:pt x="1043407" y="363817"/>
                </a:lnTo>
                <a:lnTo>
                  <a:pt x="1038301" y="377866"/>
                </a:lnTo>
                <a:lnTo>
                  <a:pt x="1033405" y="385943"/>
                </a:lnTo>
                <a:lnTo>
                  <a:pt x="1026557" y="394287"/>
                </a:lnTo>
                <a:lnTo>
                  <a:pt x="1022090" y="398650"/>
                </a:lnTo>
                <a:lnTo>
                  <a:pt x="1020318" y="399097"/>
                </a:lnTo>
                <a:lnTo>
                  <a:pt x="1018699" y="398231"/>
                </a:lnTo>
                <a:lnTo>
                  <a:pt x="1019851" y="400536"/>
                </a:lnTo>
                <a:lnTo>
                  <a:pt x="1018851" y="402564"/>
                </a:lnTo>
                <a:lnTo>
                  <a:pt x="1014317" y="408718"/>
                </a:lnTo>
                <a:lnTo>
                  <a:pt x="1009812" y="412737"/>
                </a:lnTo>
                <a:lnTo>
                  <a:pt x="1005135" y="419728"/>
                </a:lnTo>
                <a:lnTo>
                  <a:pt x="1004783" y="419890"/>
                </a:lnTo>
                <a:lnTo>
                  <a:pt x="998791" y="422596"/>
                </a:lnTo>
                <a:lnTo>
                  <a:pt x="995248" y="424805"/>
                </a:lnTo>
                <a:lnTo>
                  <a:pt x="990714" y="428825"/>
                </a:lnTo>
                <a:lnTo>
                  <a:pt x="986552" y="435169"/>
                </a:lnTo>
                <a:lnTo>
                  <a:pt x="985695" y="435978"/>
                </a:lnTo>
                <a:lnTo>
                  <a:pt x="984161" y="435530"/>
                </a:lnTo>
                <a:lnTo>
                  <a:pt x="984209" y="438750"/>
                </a:lnTo>
                <a:lnTo>
                  <a:pt x="980627" y="443855"/>
                </a:lnTo>
                <a:lnTo>
                  <a:pt x="979532" y="444608"/>
                </a:lnTo>
                <a:lnTo>
                  <a:pt x="979561" y="443160"/>
                </a:lnTo>
                <a:lnTo>
                  <a:pt x="980180" y="442055"/>
                </a:lnTo>
                <a:lnTo>
                  <a:pt x="980465" y="440884"/>
                </a:lnTo>
                <a:lnTo>
                  <a:pt x="980446" y="439493"/>
                </a:lnTo>
                <a:lnTo>
                  <a:pt x="979446" y="440502"/>
                </a:lnTo>
                <a:lnTo>
                  <a:pt x="977322" y="444332"/>
                </a:lnTo>
                <a:lnTo>
                  <a:pt x="978037" y="447132"/>
                </a:lnTo>
                <a:lnTo>
                  <a:pt x="976503" y="451371"/>
                </a:lnTo>
                <a:lnTo>
                  <a:pt x="970636" y="463487"/>
                </a:lnTo>
                <a:lnTo>
                  <a:pt x="963454" y="473688"/>
                </a:lnTo>
                <a:lnTo>
                  <a:pt x="961796" y="476840"/>
                </a:lnTo>
                <a:lnTo>
                  <a:pt x="955900" y="483727"/>
                </a:lnTo>
                <a:lnTo>
                  <a:pt x="951567" y="487051"/>
                </a:lnTo>
                <a:lnTo>
                  <a:pt x="950347" y="487070"/>
                </a:lnTo>
                <a:lnTo>
                  <a:pt x="948966" y="486785"/>
                </a:lnTo>
                <a:lnTo>
                  <a:pt x="948271" y="481489"/>
                </a:lnTo>
                <a:lnTo>
                  <a:pt x="944823" y="478288"/>
                </a:lnTo>
                <a:lnTo>
                  <a:pt x="943832" y="477726"/>
                </a:lnTo>
                <a:lnTo>
                  <a:pt x="942422" y="481117"/>
                </a:lnTo>
                <a:lnTo>
                  <a:pt x="941241" y="482051"/>
                </a:lnTo>
                <a:lnTo>
                  <a:pt x="939537" y="482251"/>
                </a:lnTo>
                <a:lnTo>
                  <a:pt x="941356" y="483727"/>
                </a:lnTo>
                <a:lnTo>
                  <a:pt x="941889" y="485442"/>
                </a:lnTo>
                <a:lnTo>
                  <a:pt x="940032" y="488870"/>
                </a:lnTo>
                <a:lnTo>
                  <a:pt x="939975" y="491985"/>
                </a:lnTo>
                <a:lnTo>
                  <a:pt x="936660" y="495424"/>
                </a:lnTo>
                <a:lnTo>
                  <a:pt x="934736" y="497938"/>
                </a:lnTo>
                <a:lnTo>
                  <a:pt x="933764" y="501091"/>
                </a:lnTo>
                <a:lnTo>
                  <a:pt x="933174" y="504034"/>
                </a:lnTo>
                <a:lnTo>
                  <a:pt x="934631" y="503234"/>
                </a:lnTo>
                <a:lnTo>
                  <a:pt x="935326" y="503853"/>
                </a:lnTo>
                <a:lnTo>
                  <a:pt x="935869" y="504768"/>
                </a:lnTo>
                <a:lnTo>
                  <a:pt x="935536" y="506120"/>
                </a:lnTo>
                <a:lnTo>
                  <a:pt x="934469" y="508683"/>
                </a:lnTo>
                <a:lnTo>
                  <a:pt x="934631" y="515055"/>
                </a:lnTo>
                <a:lnTo>
                  <a:pt x="934279" y="516503"/>
                </a:lnTo>
                <a:lnTo>
                  <a:pt x="935336" y="518074"/>
                </a:lnTo>
                <a:lnTo>
                  <a:pt x="936460" y="515398"/>
                </a:lnTo>
                <a:lnTo>
                  <a:pt x="937108" y="516150"/>
                </a:lnTo>
                <a:lnTo>
                  <a:pt x="933974" y="533257"/>
                </a:lnTo>
                <a:lnTo>
                  <a:pt x="935203" y="540972"/>
                </a:lnTo>
                <a:lnTo>
                  <a:pt x="935660" y="549726"/>
                </a:lnTo>
                <a:lnTo>
                  <a:pt x="937070" y="558289"/>
                </a:lnTo>
                <a:lnTo>
                  <a:pt x="938622" y="565947"/>
                </a:lnTo>
                <a:lnTo>
                  <a:pt x="938746" y="566556"/>
                </a:lnTo>
                <a:lnTo>
                  <a:pt x="936603" y="575462"/>
                </a:lnTo>
                <a:lnTo>
                  <a:pt x="933860" y="584263"/>
                </a:lnTo>
                <a:lnTo>
                  <a:pt x="932212" y="591455"/>
                </a:lnTo>
                <a:lnTo>
                  <a:pt x="931173" y="599227"/>
                </a:lnTo>
                <a:lnTo>
                  <a:pt x="930135" y="602970"/>
                </a:lnTo>
                <a:lnTo>
                  <a:pt x="929802" y="606800"/>
                </a:lnTo>
                <a:lnTo>
                  <a:pt x="930993" y="615887"/>
                </a:lnTo>
                <a:lnTo>
                  <a:pt x="931440" y="617610"/>
                </a:lnTo>
                <a:lnTo>
                  <a:pt x="928116" y="621668"/>
                </a:lnTo>
                <a:lnTo>
                  <a:pt x="924525" y="623640"/>
                </a:lnTo>
                <a:lnTo>
                  <a:pt x="922544" y="625602"/>
                </a:lnTo>
                <a:lnTo>
                  <a:pt x="918162" y="632936"/>
                </a:lnTo>
                <a:lnTo>
                  <a:pt x="915781" y="643795"/>
                </a:lnTo>
                <a:lnTo>
                  <a:pt x="915724" y="649576"/>
                </a:lnTo>
                <a:lnTo>
                  <a:pt x="916848" y="661711"/>
                </a:lnTo>
                <a:lnTo>
                  <a:pt x="916010" y="666674"/>
                </a:lnTo>
                <a:lnTo>
                  <a:pt x="914619" y="669998"/>
                </a:lnTo>
                <a:lnTo>
                  <a:pt x="912981" y="672179"/>
                </a:lnTo>
                <a:lnTo>
                  <a:pt x="908799" y="674799"/>
                </a:lnTo>
                <a:lnTo>
                  <a:pt x="905047" y="681190"/>
                </a:lnTo>
                <a:lnTo>
                  <a:pt x="903418" y="687915"/>
                </a:lnTo>
                <a:lnTo>
                  <a:pt x="900846" y="690372"/>
                </a:lnTo>
                <a:lnTo>
                  <a:pt x="900322" y="694144"/>
                </a:lnTo>
                <a:lnTo>
                  <a:pt x="898255" y="698220"/>
                </a:lnTo>
                <a:lnTo>
                  <a:pt x="892893" y="704307"/>
                </a:lnTo>
                <a:lnTo>
                  <a:pt x="889406" y="706079"/>
                </a:lnTo>
                <a:lnTo>
                  <a:pt x="887749" y="707784"/>
                </a:lnTo>
                <a:lnTo>
                  <a:pt x="886692" y="711356"/>
                </a:lnTo>
                <a:lnTo>
                  <a:pt x="883330" y="717242"/>
                </a:lnTo>
                <a:lnTo>
                  <a:pt x="880853" y="724890"/>
                </a:lnTo>
                <a:lnTo>
                  <a:pt x="881501" y="727491"/>
                </a:lnTo>
                <a:lnTo>
                  <a:pt x="881539" y="727891"/>
                </a:lnTo>
                <a:lnTo>
                  <a:pt x="882444" y="736749"/>
                </a:lnTo>
                <a:lnTo>
                  <a:pt x="882110" y="739006"/>
                </a:lnTo>
                <a:lnTo>
                  <a:pt x="878843" y="741454"/>
                </a:lnTo>
                <a:lnTo>
                  <a:pt x="866537" y="746026"/>
                </a:lnTo>
                <a:lnTo>
                  <a:pt x="863260" y="747922"/>
                </a:lnTo>
                <a:lnTo>
                  <a:pt x="855916" y="755713"/>
                </a:lnTo>
                <a:lnTo>
                  <a:pt x="855459" y="757552"/>
                </a:lnTo>
                <a:lnTo>
                  <a:pt x="855764" y="760181"/>
                </a:lnTo>
                <a:lnTo>
                  <a:pt x="856964" y="761695"/>
                </a:lnTo>
                <a:lnTo>
                  <a:pt x="855726" y="763333"/>
                </a:lnTo>
                <a:lnTo>
                  <a:pt x="854259" y="766277"/>
                </a:lnTo>
                <a:lnTo>
                  <a:pt x="852116" y="766095"/>
                </a:lnTo>
                <a:lnTo>
                  <a:pt x="839857" y="766095"/>
                </a:lnTo>
                <a:lnTo>
                  <a:pt x="833228" y="767029"/>
                </a:lnTo>
                <a:lnTo>
                  <a:pt x="829780" y="766848"/>
                </a:lnTo>
                <a:lnTo>
                  <a:pt x="828227" y="766143"/>
                </a:lnTo>
                <a:lnTo>
                  <a:pt x="826494" y="764991"/>
                </a:lnTo>
                <a:lnTo>
                  <a:pt x="825970" y="763476"/>
                </a:lnTo>
                <a:lnTo>
                  <a:pt x="826913" y="761190"/>
                </a:lnTo>
                <a:lnTo>
                  <a:pt x="826351" y="759828"/>
                </a:lnTo>
                <a:lnTo>
                  <a:pt x="824532" y="759876"/>
                </a:lnTo>
                <a:lnTo>
                  <a:pt x="822541" y="760524"/>
                </a:lnTo>
                <a:lnTo>
                  <a:pt x="822198" y="761886"/>
                </a:lnTo>
                <a:lnTo>
                  <a:pt x="822341" y="762867"/>
                </a:lnTo>
                <a:lnTo>
                  <a:pt x="823084" y="764286"/>
                </a:lnTo>
                <a:lnTo>
                  <a:pt x="823493" y="766038"/>
                </a:lnTo>
                <a:lnTo>
                  <a:pt x="822674" y="767553"/>
                </a:lnTo>
                <a:lnTo>
                  <a:pt x="818788" y="767753"/>
                </a:lnTo>
                <a:lnTo>
                  <a:pt x="814426" y="769143"/>
                </a:lnTo>
                <a:lnTo>
                  <a:pt x="808977" y="769725"/>
                </a:lnTo>
                <a:lnTo>
                  <a:pt x="804634" y="770734"/>
                </a:lnTo>
                <a:lnTo>
                  <a:pt x="802634" y="769458"/>
                </a:lnTo>
                <a:lnTo>
                  <a:pt x="804634" y="768820"/>
                </a:lnTo>
                <a:lnTo>
                  <a:pt x="807510" y="769125"/>
                </a:lnTo>
                <a:lnTo>
                  <a:pt x="810596" y="768067"/>
                </a:lnTo>
                <a:lnTo>
                  <a:pt x="809873" y="766820"/>
                </a:lnTo>
                <a:lnTo>
                  <a:pt x="805510" y="765219"/>
                </a:lnTo>
                <a:lnTo>
                  <a:pt x="800662" y="766201"/>
                </a:lnTo>
                <a:lnTo>
                  <a:pt x="797976" y="768115"/>
                </a:lnTo>
                <a:lnTo>
                  <a:pt x="792099" y="767934"/>
                </a:lnTo>
                <a:lnTo>
                  <a:pt x="784898" y="769391"/>
                </a:lnTo>
                <a:lnTo>
                  <a:pt x="783727" y="770877"/>
                </a:lnTo>
                <a:lnTo>
                  <a:pt x="783927" y="773754"/>
                </a:lnTo>
                <a:lnTo>
                  <a:pt x="785327" y="774383"/>
                </a:lnTo>
                <a:lnTo>
                  <a:pt x="786708" y="775697"/>
                </a:lnTo>
                <a:lnTo>
                  <a:pt x="785384" y="776926"/>
                </a:lnTo>
                <a:lnTo>
                  <a:pt x="784098" y="777469"/>
                </a:lnTo>
                <a:lnTo>
                  <a:pt x="776497" y="778812"/>
                </a:lnTo>
                <a:lnTo>
                  <a:pt x="769448" y="784441"/>
                </a:lnTo>
                <a:lnTo>
                  <a:pt x="766505" y="785145"/>
                </a:lnTo>
                <a:lnTo>
                  <a:pt x="763886" y="787632"/>
                </a:lnTo>
                <a:lnTo>
                  <a:pt x="763619" y="789756"/>
                </a:lnTo>
                <a:lnTo>
                  <a:pt x="762791" y="791042"/>
                </a:lnTo>
                <a:lnTo>
                  <a:pt x="761114" y="791108"/>
                </a:lnTo>
                <a:lnTo>
                  <a:pt x="757438" y="789946"/>
                </a:lnTo>
                <a:lnTo>
                  <a:pt x="752665" y="789918"/>
                </a:lnTo>
                <a:lnTo>
                  <a:pt x="749217" y="790842"/>
                </a:lnTo>
                <a:lnTo>
                  <a:pt x="731606" y="799995"/>
                </a:lnTo>
                <a:lnTo>
                  <a:pt x="725281" y="803672"/>
                </a:lnTo>
                <a:lnTo>
                  <a:pt x="718071" y="811168"/>
                </a:lnTo>
                <a:lnTo>
                  <a:pt x="705907" y="819588"/>
                </a:lnTo>
                <a:lnTo>
                  <a:pt x="699516" y="824627"/>
                </a:lnTo>
                <a:lnTo>
                  <a:pt x="698306" y="825932"/>
                </a:lnTo>
                <a:lnTo>
                  <a:pt x="697297" y="825998"/>
                </a:lnTo>
                <a:lnTo>
                  <a:pt x="695297" y="827046"/>
                </a:lnTo>
                <a:lnTo>
                  <a:pt x="696087" y="827913"/>
                </a:lnTo>
                <a:lnTo>
                  <a:pt x="697449" y="827989"/>
                </a:lnTo>
                <a:lnTo>
                  <a:pt x="696887" y="830932"/>
                </a:lnTo>
                <a:lnTo>
                  <a:pt x="694344" y="832942"/>
                </a:lnTo>
                <a:lnTo>
                  <a:pt x="689572" y="838228"/>
                </a:lnTo>
                <a:lnTo>
                  <a:pt x="688515" y="837838"/>
                </a:lnTo>
                <a:lnTo>
                  <a:pt x="690029" y="835085"/>
                </a:lnTo>
                <a:lnTo>
                  <a:pt x="687686" y="834981"/>
                </a:lnTo>
                <a:lnTo>
                  <a:pt x="684238" y="833971"/>
                </a:lnTo>
                <a:lnTo>
                  <a:pt x="682742" y="835105"/>
                </a:lnTo>
                <a:lnTo>
                  <a:pt x="683571" y="837828"/>
                </a:lnTo>
                <a:lnTo>
                  <a:pt x="682276" y="839000"/>
                </a:lnTo>
                <a:lnTo>
                  <a:pt x="679923" y="839133"/>
                </a:lnTo>
                <a:lnTo>
                  <a:pt x="677789" y="838810"/>
                </a:lnTo>
                <a:lnTo>
                  <a:pt x="675446" y="836819"/>
                </a:lnTo>
                <a:lnTo>
                  <a:pt x="676504" y="840429"/>
                </a:lnTo>
                <a:lnTo>
                  <a:pt x="681457" y="841305"/>
                </a:lnTo>
                <a:lnTo>
                  <a:pt x="683514" y="842153"/>
                </a:lnTo>
                <a:lnTo>
                  <a:pt x="684286" y="843544"/>
                </a:lnTo>
                <a:lnTo>
                  <a:pt x="680438" y="849992"/>
                </a:lnTo>
                <a:lnTo>
                  <a:pt x="677218" y="850830"/>
                </a:lnTo>
                <a:lnTo>
                  <a:pt x="676866" y="851744"/>
                </a:lnTo>
                <a:lnTo>
                  <a:pt x="678637" y="851744"/>
                </a:lnTo>
                <a:lnTo>
                  <a:pt x="679618" y="853535"/>
                </a:lnTo>
                <a:lnTo>
                  <a:pt x="678466" y="860755"/>
                </a:lnTo>
                <a:lnTo>
                  <a:pt x="676875" y="862127"/>
                </a:lnTo>
                <a:lnTo>
                  <a:pt x="675942" y="862165"/>
                </a:lnTo>
                <a:lnTo>
                  <a:pt x="675018" y="863403"/>
                </a:lnTo>
                <a:lnTo>
                  <a:pt x="676285" y="865765"/>
                </a:lnTo>
                <a:lnTo>
                  <a:pt x="677599" y="867489"/>
                </a:lnTo>
                <a:lnTo>
                  <a:pt x="677418" y="870842"/>
                </a:lnTo>
                <a:lnTo>
                  <a:pt x="676923" y="873614"/>
                </a:lnTo>
                <a:lnTo>
                  <a:pt x="676894" y="876310"/>
                </a:lnTo>
                <a:lnTo>
                  <a:pt x="678551" y="881529"/>
                </a:lnTo>
                <a:lnTo>
                  <a:pt x="679152" y="886892"/>
                </a:lnTo>
                <a:lnTo>
                  <a:pt x="679818" y="888844"/>
                </a:lnTo>
                <a:lnTo>
                  <a:pt x="680199" y="891016"/>
                </a:lnTo>
                <a:lnTo>
                  <a:pt x="679094" y="893045"/>
                </a:lnTo>
                <a:lnTo>
                  <a:pt x="679723" y="896303"/>
                </a:lnTo>
                <a:lnTo>
                  <a:pt x="677837" y="901856"/>
                </a:lnTo>
                <a:lnTo>
                  <a:pt x="678828" y="909876"/>
                </a:lnTo>
                <a:lnTo>
                  <a:pt x="678428" y="917419"/>
                </a:lnTo>
                <a:lnTo>
                  <a:pt x="677685" y="921391"/>
                </a:lnTo>
                <a:lnTo>
                  <a:pt x="676485" y="924496"/>
                </a:lnTo>
                <a:lnTo>
                  <a:pt x="673703" y="928497"/>
                </a:lnTo>
                <a:lnTo>
                  <a:pt x="673646" y="932507"/>
                </a:lnTo>
                <a:lnTo>
                  <a:pt x="667655" y="936250"/>
                </a:lnTo>
                <a:lnTo>
                  <a:pt x="661035" y="941479"/>
                </a:lnTo>
                <a:lnTo>
                  <a:pt x="654920" y="947690"/>
                </a:lnTo>
                <a:lnTo>
                  <a:pt x="648338" y="956462"/>
                </a:lnTo>
                <a:lnTo>
                  <a:pt x="640661" y="969854"/>
                </a:lnTo>
                <a:lnTo>
                  <a:pt x="633546" y="989067"/>
                </a:lnTo>
                <a:lnTo>
                  <a:pt x="624983" y="1003659"/>
                </a:lnTo>
                <a:lnTo>
                  <a:pt x="621554" y="1008945"/>
                </a:lnTo>
                <a:lnTo>
                  <a:pt x="616925" y="1014870"/>
                </a:lnTo>
                <a:lnTo>
                  <a:pt x="610762" y="1021785"/>
                </a:lnTo>
                <a:lnTo>
                  <a:pt x="602514" y="1028719"/>
                </a:lnTo>
                <a:lnTo>
                  <a:pt x="593484" y="1034910"/>
                </a:lnTo>
                <a:lnTo>
                  <a:pt x="590226" y="1037701"/>
                </a:lnTo>
                <a:lnTo>
                  <a:pt x="587045" y="1041635"/>
                </a:lnTo>
                <a:lnTo>
                  <a:pt x="586254" y="1040006"/>
                </a:lnTo>
                <a:lnTo>
                  <a:pt x="586940" y="1037320"/>
                </a:lnTo>
                <a:lnTo>
                  <a:pt x="586502" y="1035310"/>
                </a:lnTo>
                <a:lnTo>
                  <a:pt x="586407" y="1032710"/>
                </a:lnTo>
                <a:lnTo>
                  <a:pt x="588226" y="1032224"/>
                </a:lnTo>
                <a:lnTo>
                  <a:pt x="590950" y="1033881"/>
                </a:lnTo>
                <a:lnTo>
                  <a:pt x="592341" y="1032758"/>
                </a:lnTo>
                <a:lnTo>
                  <a:pt x="593350" y="1031652"/>
                </a:lnTo>
                <a:lnTo>
                  <a:pt x="596637" y="1030957"/>
                </a:lnTo>
                <a:lnTo>
                  <a:pt x="602904" y="1024166"/>
                </a:lnTo>
                <a:lnTo>
                  <a:pt x="607552" y="1021661"/>
                </a:lnTo>
                <a:lnTo>
                  <a:pt x="610172" y="1017384"/>
                </a:lnTo>
                <a:lnTo>
                  <a:pt x="610619" y="1015117"/>
                </a:lnTo>
                <a:lnTo>
                  <a:pt x="610515" y="1010517"/>
                </a:lnTo>
                <a:lnTo>
                  <a:pt x="612000" y="1009345"/>
                </a:lnTo>
                <a:lnTo>
                  <a:pt x="615363" y="1009745"/>
                </a:lnTo>
                <a:lnTo>
                  <a:pt x="616048" y="1008431"/>
                </a:lnTo>
                <a:lnTo>
                  <a:pt x="615753" y="1006983"/>
                </a:lnTo>
                <a:lnTo>
                  <a:pt x="616410" y="1003820"/>
                </a:lnTo>
                <a:lnTo>
                  <a:pt x="620973" y="1001020"/>
                </a:lnTo>
                <a:lnTo>
                  <a:pt x="623135" y="997648"/>
                </a:lnTo>
                <a:lnTo>
                  <a:pt x="622411" y="989057"/>
                </a:lnTo>
                <a:lnTo>
                  <a:pt x="623249" y="988666"/>
                </a:lnTo>
                <a:lnTo>
                  <a:pt x="625126" y="990000"/>
                </a:lnTo>
                <a:lnTo>
                  <a:pt x="626012" y="989447"/>
                </a:lnTo>
                <a:lnTo>
                  <a:pt x="626954" y="985685"/>
                </a:lnTo>
                <a:lnTo>
                  <a:pt x="626497" y="983732"/>
                </a:lnTo>
                <a:lnTo>
                  <a:pt x="624288" y="983218"/>
                </a:lnTo>
                <a:lnTo>
                  <a:pt x="616648" y="987457"/>
                </a:lnTo>
                <a:lnTo>
                  <a:pt x="614163" y="987276"/>
                </a:lnTo>
                <a:lnTo>
                  <a:pt x="613753" y="983951"/>
                </a:lnTo>
                <a:lnTo>
                  <a:pt x="610038" y="982428"/>
                </a:lnTo>
                <a:lnTo>
                  <a:pt x="608590" y="979665"/>
                </a:lnTo>
                <a:lnTo>
                  <a:pt x="608162" y="977779"/>
                </a:lnTo>
                <a:lnTo>
                  <a:pt x="606876" y="977008"/>
                </a:lnTo>
                <a:lnTo>
                  <a:pt x="606952" y="980275"/>
                </a:lnTo>
                <a:lnTo>
                  <a:pt x="607305" y="983447"/>
                </a:lnTo>
                <a:lnTo>
                  <a:pt x="610638" y="987152"/>
                </a:lnTo>
                <a:lnTo>
                  <a:pt x="609829" y="988628"/>
                </a:lnTo>
                <a:lnTo>
                  <a:pt x="608247" y="990343"/>
                </a:lnTo>
                <a:lnTo>
                  <a:pt x="607143" y="994162"/>
                </a:lnTo>
                <a:lnTo>
                  <a:pt x="607266" y="999125"/>
                </a:lnTo>
                <a:lnTo>
                  <a:pt x="606371" y="997610"/>
                </a:lnTo>
                <a:lnTo>
                  <a:pt x="605228" y="996734"/>
                </a:lnTo>
                <a:lnTo>
                  <a:pt x="604761" y="1002068"/>
                </a:lnTo>
                <a:lnTo>
                  <a:pt x="602552" y="1004116"/>
                </a:lnTo>
                <a:lnTo>
                  <a:pt x="601856" y="1006126"/>
                </a:lnTo>
                <a:lnTo>
                  <a:pt x="602437" y="1008459"/>
                </a:lnTo>
                <a:lnTo>
                  <a:pt x="601294" y="1010069"/>
                </a:lnTo>
                <a:lnTo>
                  <a:pt x="595665" y="1014403"/>
                </a:lnTo>
                <a:lnTo>
                  <a:pt x="590055" y="1017365"/>
                </a:lnTo>
                <a:lnTo>
                  <a:pt x="588836" y="1018756"/>
                </a:lnTo>
                <a:lnTo>
                  <a:pt x="588235" y="1022070"/>
                </a:lnTo>
                <a:lnTo>
                  <a:pt x="587378" y="1025471"/>
                </a:lnTo>
                <a:lnTo>
                  <a:pt x="584892" y="1028471"/>
                </a:lnTo>
                <a:lnTo>
                  <a:pt x="582921" y="1034434"/>
                </a:lnTo>
                <a:lnTo>
                  <a:pt x="582968" y="1037006"/>
                </a:lnTo>
                <a:lnTo>
                  <a:pt x="583625" y="1040797"/>
                </a:lnTo>
                <a:lnTo>
                  <a:pt x="584683" y="1043292"/>
                </a:lnTo>
                <a:lnTo>
                  <a:pt x="583006" y="1044959"/>
                </a:lnTo>
                <a:lnTo>
                  <a:pt x="580749" y="1048197"/>
                </a:lnTo>
                <a:lnTo>
                  <a:pt x="578958" y="1051855"/>
                </a:lnTo>
                <a:lnTo>
                  <a:pt x="574500" y="1065619"/>
                </a:lnTo>
                <a:lnTo>
                  <a:pt x="570662" y="1073953"/>
                </a:lnTo>
                <a:lnTo>
                  <a:pt x="567699" y="1078039"/>
                </a:lnTo>
                <a:lnTo>
                  <a:pt x="563480" y="1082354"/>
                </a:lnTo>
                <a:lnTo>
                  <a:pt x="551459" y="1093223"/>
                </a:lnTo>
                <a:lnTo>
                  <a:pt x="550736" y="1093070"/>
                </a:lnTo>
                <a:lnTo>
                  <a:pt x="548973" y="1092194"/>
                </a:lnTo>
                <a:lnTo>
                  <a:pt x="547497" y="1091155"/>
                </a:lnTo>
                <a:lnTo>
                  <a:pt x="547164" y="1090460"/>
                </a:lnTo>
                <a:lnTo>
                  <a:pt x="546992" y="1089422"/>
                </a:lnTo>
                <a:lnTo>
                  <a:pt x="547192" y="1085507"/>
                </a:lnTo>
                <a:lnTo>
                  <a:pt x="547164" y="1075010"/>
                </a:lnTo>
                <a:lnTo>
                  <a:pt x="547688" y="1073029"/>
                </a:lnTo>
                <a:lnTo>
                  <a:pt x="548469" y="1071753"/>
                </a:lnTo>
                <a:lnTo>
                  <a:pt x="550812" y="1069905"/>
                </a:lnTo>
                <a:lnTo>
                  <a:pt x="553088" y="1067267"/>
                </a:lnTo>
                <a:lnTo>
                  <a:pt x="555660" y="1063905"/>
                </a:lnTo>
                <a:lnTo>
                  <a:pt x="558032" y="1061237"/>
                </a:lnTo>
                <a:lnTo>
                  <a:pt x="557184" y="1059447"/>
                </a:lnTo>
                <a:lnTo>
                  <a:pt x="555203" y="1057713"/>
                </a:lnTo>
                <a:lnTo>
                  <a:pt x="551688" y="1056323"/>
                </a:lnTo>
                <a:lnTo>
                  <a:pt x="548307" y="1053865"/>
                </a:lnTo>
                <a:lnTo>
                  <a:pt x="545306" y="1050702"/>
                </a:lnTo>
                <a:lnTo>
                  <a:pt x="543916" y="1047417"/>
                </a:lnTo>
                <a:lnTo>
                  <a:pt x="542639" y="1043873"/>
                </a:lnTo>
                <a:lnTo>
                  <a:pt x="541429" y="1041083"/>
                </a:lnTo>
                <a:lnTo>
                  <a:pt x="541030" y="1039806"/>
                </a:lnTo>
                <a:lnTo>
                  <a:pt x="539839" y="1039273"/>
                </a:lnTo>
                <a:lnTo>
                  <a:pt x="537953" y="1037853"/>
                </a:lnTo>
                <a:lnTo>
                  <a:pt x="536772" y="1036529"/>
                </a:lnTo>
                <a:lnTo>
                  <a:pt x="535048" y="1035767"/>
                </a:lnTo>
                <a:lnTo>
                  <a:pt x="531962" y="1034939"/>
                </a:lnTo>
                <a:lnTo>
                  <a:pt x="528752" y="1033481"/>
                </a:lnTo>
                <a:lnTo>
                  <a:pt x="524761" y="1030033"/>
                </a:lnTo>
                <a:lnTo>
                  <a:pt x="521884" y="1026214"/>
                </a:lnTo>
                <a:lnTo>
                  <a:pt x="520465" y="1023690"/>
                </a:lnTo>
                <a:lnTo>
                  <a:pt x="518951" y="1021918"/>
                </a:lnTo>
                <a:lnTo>
                  <a:pt x="510712" y="1018985"/>
                </a:lnTo>
                <a:lnTo>
                  <a:pt x="506968" y="1015489"/>
                </a:lnTo>
                <a:lnTo>
                  <a:pt x="505492" y="1016584"/>
                </a:lnTo>
                <a:lnTo>
                  <a:pt x="503291" y="1015517"/>
                </a:lnTo>
                <a:lnTo>
                  <a:pt x="501120" y="1013841"/>
                </a:lnTo>
                <a:lnTo>
                  <a:pt x="500472" y="1012545"/>
                </a:lnTo>
                <a:lnTo>
                  <a:pt x="499558" y="1011222"/>
                </a:lnTo>
                <a:lnTo>
                  <a:pt x="498700" y="1009707"/>
                </a:lnTo>
                <a:lnTo>
                  <a:pt x="498148" y="1008259"/>
                </a:lnTo>
                <a:lnTo>
                  <a:pt x="495919" y="1005716"/>
                </a:lnTo>
                <a:lnTo>
                  <a:pt x="493033" y="1002973"/>
                </a:lnTo>
                <a:lnTo>
                  <a:pt x="491814" y="1002192"/>
                </a:lnTo>
                <a:lnTo>
                  <a:pt x="491166" y="1002421"/>
                </a:lnTo>
                <a:lnTo>
                  <a:pt x="490547" y="1003468"/>
                </a:lnTo>
                <a:lnTo>
                  <a:pt x="490147" y="1004487"/>
                </a:lnTo>
                <a:lnTo>
                  <a:pt x="489061" y="1005163"/>
                </a:lnTo>
                <a:lnTo>
                  <a:pt x="487718" y="1006421"/>
                </a:lnTo>
                <a:lnTo>
                  <a:pt x="486337" y="1007964"/>
                </a:lnTo>
                <a:lnTo>
                  <a:pt x="484575" y="1008983"/>
                </a:lnTo>
                <a:lnTo>
                  <a:pt x="482479" y="1009336"/>
                </a:lnTo>
                <a:lnTo>
                  <a:pt x="481070" y="1009288"/>
                </a:lnTo>
                <a:lnTo>
                  <a:pt x="480784" y="1008678"/>
                </a:lnTo>
                <a:lnTo>
                  <a:pt x="480708" y="1006573"/>
                </a:lnTo>
                <a:lnTo>
                  <a:pt x="481232" y="1001782"/>
                </a:lnTo>
                <a:lnTo>
                  <a:pt x="480012" y="999935"/>
                </a:lnTo>
                <a:lnTo>
                  <a:pt x="478384" y="997953"/>
                </a:lnTo>
                <a:lnTo>
                  <a:pt x="476507" y="995315"/>
                </a:lnTo>
                <a:lnTo>
                  <a:pt x="470335" y="989724"/>
                </a:lnTo>
                <a:lnTo>
                  <a:pt x="461924" y="981694"/>
                </a:lnTo>
                <a:lnTo>
                  <a:pt x="458953" y="979246"/>
                </a:lnTo>
                <a:lnTo>
                  <a:pt x="456162" y="979056"/>
                </a:lnTo>
                <a:lnTo>
                  <a:pt x="453609" y="979332"/>
                </a:lnTo>
                <a:lnTo>
                  <a:pt x="451256" y="980389"/>
                </a:lnTo>
                <a:lnTo>
                  <a:pt x="449475" y="984094"/>
                </a:lnTo>
                <a:lnTo>
                  <a:pt x="448742" y="984666"/>
                </a:lnTo>
                <a:lnTo>
                  <a:pt x="444208" y="984590"/>
                </a:lnTo>
                <a:lnTo>
                  <a:pt x="439703" y="983990"/>
                </a:lnTo>
                <a:lnTo>
                  <a:pt x="438188" y="981732"/>
                </a:lnTo>
                <a:lnTo>
                  <a:pt x="439388" y="980265"/>
                </a:lnTo>
                <a:lnTo>
                  <a:pt x="443627" y="977008"/>
                </a:lnTo>
                <a:lnTo>
                  <a:pt x="445970" y="974102"/>
                </a:lnTo>
                <a:lnTo>
                  <a:pt x="446418" y="971560"/>
                </a:lnTo>
                <a:lnTo>
                  <a:pt x="448446" y="969274"/>
                </a:lnTo>
                <a:lnTo>
                  <a:pt x="452066" y="967254"/>
                </a:lnTo>
                <a:lnTo>
                  <a:pt x="456095" y="963539"/>
                </a:lnTo>
                <a:lnTo>
                  <a:pt x="460534" y="958129"/>
                </a:lnTo>
                <a:lnTo>
                  <a:pt x="463239" y="954148"/>
                </a:lnTo>
                <a:lnTo>
                  <a:pt x="464191" y="951576"/>
                </a:lnTo>
                <a:lnTo>
                  <a:pt x="465934" y="949595"/>
                </a:lnTo>
                <a:lnTo>
                  <a:pt x="468468" y="948204"/>
                </a:lnTo>
                <a:lnTo>
                  <a:pt x="470678" y="945308"/>
                </a:lnTo>
                <a:lnTo>
                  <a:pt x="472573" y="940908"/>
                </a:lnTo>
                <a:lnTo>
                  <a:pt x="475155" y="937412"/>
                </a:lnTo>
                <a:lnTo>
                  <a:pt x="478431" y="934822"/>
                </a:lnTo>
                <a:lnTo>
                  <a:pt x="480270" y="932669"/>
                </a:lnTo>
                <a:lnTo>
                  <a:pt x="480660" y="930964"/>
                </a:lnTo>
                <a:lnTo>
                  <a:pt x="481584" y="929878"/>
                </a:lnTo>
                <a:lnTo>
                  <a:pt x="483051" y="929402"/>
                </a:lnTo>
                <a:lnTo>
                  <a:pt x="483756" y="928506"/>
                </a:lnTo>
                <a:lnTo>
                  <a:pt x="483708" y="927192"/>
                </a:lnTo>
                <a:lnTo>
                  <a:pt x="484108" y="926297"/>
                </a:lnTo>
                <a:lnTo>
                  <a:pt x="484946" y="925821"/>
                </a:lnTo>
                <a:lnTo>
                  <a:pt x="486356" y="925992"/>
                </a:lnTo>
                <a:lnTo>
                  <a:pt x="488337" y="926801"/>
                </a:lnTo>
                <a:lnTo>
                  <a:pt x="489528" y="926649"/>
                </a:lnTo>
                <a:lnTo>
                  <a:pt x="489938" y="925535"/>
                </a:lnTo>
                <a:lnTo>
                  <a:pt x="489413" y="924258"/>
                </a:lnTo>
                <a:lnTo>
                  <a:pt x="487956" y="922829"/>
                </a:lnTo>
                <a:lnTo>
                  <a:pt x="488509" y="921277"/>
                </a:lnTo>
                <a:lnTo>
                  <a:pt x="492338" y="918762"/>
                </a:lnTo>
                <a:lnTo>
                  <a:pt x="495157" y="917810"/>
                </a:lnTo>
                <a:lnTo>
                  <a:pt x="496948" y="916257"/>
                </a:lnTo>
                <a:lnTo>
                  <a:pt x="498643" y="913790"/>
                </a:lnTo>
                <a:lnTo>
                  <a:pt x="501396" y="912076"/>
                </a:lnTo>
                <a:lnTo>
                  <a:pt x="505197" y="911104"/>
                </a:lnTo>
                <a:lnTo>
                  <a:pt x="506206" y="910180"/>
                </a:lnTo>
                <a:lnTo>
                  <a:pt x="506063" y="908990"/>
                </a:lnTo>
                <a:lnTo>
                  <a:pt x="506844" y="908133"/>
                </a:lnTo>
                <a:lnTo>
                  <a:pt x="509092" y="907514"/>
                </a:lnTo>
                <a:lnTo>
                  <a:pt x="510311" y="906351"/>
                </a:lnTo>
                <a:lnTo>
                  <a:pt x="510511" y="904646"/>
                </a:lnTo>
                <a:lnTo>
                  <a:pt x="511235" y="903065"/>
                </a:lnTo>
                <a:lnTo>
                  <a:pt x="512483" y="901608"/>
                </a:lnTo>
                <a:lnTo>
                  <a:pt x="513874" y="901065"/>
                </a:lnTo>
                <a:lnTo>
                  <a:pt x="515407" y="901437"/>
                </a:lnTo>
                <a:lnTo>
                  <a:pt x="516846" y="900884"/>
                </a:lnTo>
                <a:lnTo>
                  <a:pt x="518198" y="899408"/>
                </a:lnTo>
                <a:lnTo>
                  <a:pt x="519817" y="898722"/>
                </a:lnTo>
                <a:lnTo>
                  <a:pt x="521703" y="898817"/>
                </a:lnTo>
                <a:lnTo>
                  <a:pt x="522675" y="898493"/>
                </a:lnTo>
                <a:lnTo>
                  <a:pt x="525913" y="897807"/>
                </a:lnTo>
                <a:lnTo>
                  <a:pt x="527704" y="896569"/>
                </a:lnTo>
                <a:lnTo>
                  <a:pt x="529171" y="893798"/>
                </a:lnTo>
                <a:lnTo>
                  <a:pt x="530476" y="892731"/>
                </a:lnTo>
                <a:lnTo>
                  <a:pt x="531619" y="893350"/>
                </a:lnTo>
                <a:lnTo>
                  <a:pt x="533590" y="892426"/>
                </a:lnTo>
                <a:lnTo>
                  <a:pt x="536391" y="889959"/>
                </a:lnTo>
                <a:lnTo>
                  <a:pt x="536924" y="889911"/>
                </a:lnTo>
                <a:lnTo>
                  <a:pt x="538991" y="888759"/>
                </a:lnTo>
                <a:lnTo>
                  <a:pt x="541125" y="884492"/>
                </a:lnTo>
                <a:lnTo>
                  <a:pt x="542220" y="881644"/>
                </a:lnTo>
                <a:lnTo>
                  <a:pt x="541963" y="879310"/>
                </a:lnTo>
                <a:lnTo>
                  <a:pt x="541258" y="877643"/>
                </a:lnTo>
                <a:lnTo>
                  <a:pt x="541496" y="875195"/>
                </a:lnTo>
                <a:lnTo>
                  <a:pt x="542201" y="868556"/>
                </a:lnTo>
                <a:lnTo>
                  <a:pt x="542392" y="865842"/>
                </a:lnTo>
                <a:lnTo>
                  <a:pt x="543525" y="863956"/>
                </a:lnTo>
                <a:lnTo>
                  <a:pt x="543449" y="862088"/>
                </a:lnTo>
                <a:lnTo>
                  <a:pt x="541429" y="857897"/>
                </a:lnTo>
                <a:lnTo>
                  <a:pt x="539391" y="854221"/>
                </a:lnTo>
                <a:lnTo>
                  <a:pt x="538296" y="848001"/>
                </a:lnTo>
                <a:lnTo>
                  <a:pt x="537572" y="845639"/>
                </a:lnTo>
                <a:lnTo>
                  <a:pt x="535877" y="845010"/>
                </a:lnTo>
                <a:lnTo>
                  <a:pt x="534333" y="842953"/>
                </a:lnTo>
                <a:lnTo>
                  <a:pt x="532390" y="842772"/>
                </a:lnTo>
                <a:lnTo>
                  <a:pt x="531476" y="841981"/>
                </a:lnTo>
                <a:lnTo>
                  <a:pt x="530533" y="841334"/>
                </a:lnTo>
                <a:lnTo>
                  <a:pt x="529152" y="841524"/>
                </a:lnTo>
                <a:lnTo>
                  <a:pt x="527971" y="842724"/>
                </a:lnTo>
                <a:lnTo>
                  <a:pt x="525789" y="842762"/>
                </a:lnTo>
                <a:lnTo>
                  <a:pt x="524408" y="843258"/>
                </a:lnTo>
                <a:lnTo>
                  <a:pt x="522789" y="844324"/>
                </a:lnTo>
                <a:lnTo>
                  <a:pt x="521246" y="843839"/>
                </a:lnTo>
                <a:lnTo>
                  <a:pt x="520275" y="842896"/>
                </a:lnTo>
                <a:lnTo>
                  <a:pt x="518188" y="842886"/>
                </a:lnTo>
                <a:lnTo>
                  <a:pt x="518331" y="838667"/>
                </a:lnTo>
                <a:lnTo>
                  <a:pt x="522008" y="832418"/>
                </a:lnTo>
                <a:lnTo>
                  <a:pt x="522999" y="829513"/>
                </a:lnTo>
                <a:lnTo>
                  <a:pt x="522522" y="827865"/>
                </a:lnTo>
                <a:lnTo>
                  <a:pt x="523618" y="822065"/>
                </a:lnTo>
                <a:lnTo>
                  <a:pt x="526294" y="812140"/>
                </a:lnTo>
                <a:lnTo>
                  <a:pt x="527152" y="805653"/>
                </a:lnTo>
                <a:lnTo>
                  <a:pt x="526180" y="802596"/>
                </a:lnTo>
                <a:lnTo>
                  <a:pt x="526151" y="800462"/>
                </a:lnTo>
                <a:lnTo>
                  <a:pt x="527533" y="798652"/>
                </a:lnTo>
                <a:lnTo>
                  <a:pt x="528199" y="798109"/>
                </a:lnTo>
                <a:lnTo>
                  <a:pt x="524751" y="795899"/>
                </a:lnTo>
                <a:lnTo>
                  <a:pt x="522894" y="793880"/>
                </a:lnTo>
                <a:lnTo>
                  <a:pt x="520513" y="792442"/>
                </a:lnTo>
                <a:lnTo>
                  <a:pt x="517950" y="791289"/>
                </a:lnTo>
                <a:lnTo>
                  <a:pt x="516712" y="791775"/>
                </a:lnTo>
                <a:lnTo>
                  <a:pt x="515388" y="792442"/>
                </a:lnTo>
                <a:lnTo>
                  <a:pt x="512826" y="793499"/>
                </a:lnTo>
                <a:lnTo>
                  <a:pt x="509911" y="795328"/>
                </a:lnTo>
                <a:lnTo>
                  <a:pt x="508406" y="795995"/>
                </a:lnTo>
                <a:lnTo>
                  <a:pt x="505749" y="796671"/>
                </a:lnTo>
                <a:lnTo>
                  <a:pt x="502748" y="797252"/>
                </a:lnTo>
                <a:lnTo>
                  <a:pt x="500272" y="796871"/>
                </a:lnTo>
                <a:lnTo>
                  <a:pt x="498148" y="796480"/>
                </a:lnTo>
                <a:lnTo>
                  <a:pt x="496814" y="795328"/>
                </a:lnTo>
                <a:lnTo>
                  <a:pt x="496110" y="792823"/>
                </a:lnTo>
                <a:lnTo>
                  <a:pt x="496110" y="790708"/>
                </a:lnTo>
                <a:lnTo>
                  <a:pt x="495672" y="787641"/>
                </a:lnTo>
                <a:lnTo>
                  <a:pt x="494081" y="785908"/>
                </a:lnTo>
                <a:lnTo>
                  <a:pt x="493548" y="784565"/>
                </a:lnTo>
                <a:lnTo>
                  <a:pt x="493462" y="782936"/>
                </a:lnTo>
                <a:lnTo>
                  <a:pt x="493643" y="781117"/>
                </a:lnTo>
                <a:lnTo>
                  <a:pt x="494081" y="779774"/>
                </a:lnTo>
                <a:lnTo>
                  <a:pt x="493814" y="778145"/>
                </a:lnTo>
                <a:lnTo>
                  <a:pt x="493109" y="776992"/>
                </a:lnTo>
                <a:lnTo>
                  <a:pt x="493290" y="774983"/>
                </a:lnTo>
                <a:lnTo>
                  <a:pt x="492938" y="772201"/>
                </a:lnTo>
                <a:lnTo>
                  <a:pt x="491880" y="770477"/>
                </a:lnTo>
                <a:lnTo>
                  <a:pt x="491347" y="768477"/>
                </a:lnTo>
                <a:lnTo>
                  <a:pt x="491347" y="766477"/>
                </a:lnTo>
                <a:lnTo>
                  <a:pt x="490556" y="764476"/>
                </a:lnTo>
                <a:lnTo>
                  <a:pt x="490471" y="762286"/>
                </a:lnTo>
                <a:lnTo>
                  <a:pt x="491176" y="760285"/>
                </a:lnTo>
                <a:lnTo>
                  <a:pt x="491442" y="758285"/>
                </a:lnTo>
                <a:lnTo>
                  <a:pt x="490652" y="756856"/>
                </a:lnTo>
                <a:lnTo>
                  <a:pt x="489147" y="755999"/>
                </a:lnTo>
                <a:lnTo>
                  <a:pt x="487994" y="753713"/>
                </a:lnTo>
                <a:lnTo>
                  <a:pt x="487813" y="750760"/>
                </a:lnTo>
                <a:lnTo>
                  <a:pt x="486575" y="749151"/>
                </a:lnTo>
                <a:lnTo>
                  <a:pt x="485251" y="747817"/>
                </a:lnTo>
                <a:lnTo>
                  <a:pt x="483746" y="747817"/>
                </a:lnTo>
                <a:lnTo>
                  <a:pt x="481451" y="747055"/>
                </a:lnTo>
                <a:lnTo>
                  <a:pt x="479422" y="747151"/>
                </a:lnTo>
                <a:lnTo>
                  <a:pt x="476145" y="747055"/>
                </a:lnTo>
                <a:lnTo>
                  <a:pt x="474640" y="746579"/>
                </a:lnTo>
                <a:lnTo>
                  <a:pt x="473850" y="745541"/>
                </a:lnTo>
                <a:lnTo>
                  <a:pt x="471821" y="744122"/>
                </a:lnTo>
                <a:lnTo>
                  <a:pt x="470668" y="741654"/>
                </a:lnTo>
                <a:lnTo>
                  <a:pt x="469259" y="741178"/>
                </a:lnTo>
                <a:lnTo>
                  <a:pt x="467220" y="741940"/>
                </a:lnTo>
                <a:lnTo>
                  <a:pt x="466515" y="742893"/>
                </a:lnTo>
                <a:lnTo>
                  <a:pt x="465725" y="744226"/>
                </a:lnTo>
                <a:lnTo>
                  <a:pt x="464315" y="745750"/>
                </a:lnTo>
                <a:lnTo>
                  <a:pt x="462458" y="745655"/>
                </a:lnTo>
                <a:lnTo>
                  <a:pt x="460515" y="746512"/>
                </a:lnTo>
                <a:lnTo>
                  <a:pt x="458657" y="746608"/>
                </a:lnTo>
                <a:lnTo>
                  <a:pt x="456181" y="746798"/>
                </a:lnTo>
                <a:lnTo>
                  <a:pt x="453704" y="746036"/>
                </a:lnTo>
                <a:lnTo>
                  <a:pt x="450704" y="745179"/>
                </a:lnTo>
                <a:lnTo>
                  <a:pt x="448132" y="744607"/>
                </a:lnTo>
                <a:lnTo>
                  <a:pt x="445656" y="745179"/>
                </a:lnTo>
                <a:lnTo>
                  <a:pt x="443979" y="744703"/>
                </a:lnTo>
                <a:lnTo>
                  <a:pt x="441770" y="744417"/>
                </a:lnTo>
                <a:lnTo>
                  <a:pt x="439293" y="744226"/>
                </a:lnTo>
                <a:lnTo>
                  <a:pt x="437350" y="742702"/>
                </a:lnTo>
                <a:lnTo>
                  <a:pt x="435226" y="741854"/>
                </a:lnTo>
                <a:lnTo>
                  <a:pt x="434073" y="742140"/>
                </a:lnTo>
                <a:lnTo>
                  <a:pt x="432568" y="743093"/>
                </a:lnTo>
                <a:lnTo>
                  <a:pt x="430978" y="742902"/>
                </a:lnTo>
                <a:lnTo>
                  <a:pt x="428939" y="742140"/>
                </a:lnTo>
                <a:lnTo>
                  <a:pt x="428149" y="740340"/>
                </a:lnTo>
                <a:lnTo>
                  <a:pt x="428330" y="739197"/>
                </a:lnTo>
                <a:lnTo>
                  <a:pt x="428768" y="738054"/>
                </a:lnTo>
                <a:lnTo>
                  <a:pt x="429558" y="736444"/>
                </a:lnTo>
                <a:lnTo>
                  <a:pt x="429120" y="734739"/>
                </a:lnTo>
                <a:lnTo>
                  <a:pt x="429301" y="733225"/>
                </a:lnTo>
                <a:lnTo>
                  <a:pt x="429654" y="731901"/>
                </a:lnTo>
                <a:lnTo>
                  <a:pt x="430006" y="730387"/>
                </a:lnTo>
                <a:lnTo>
                  <a:pt x="429739" y="728967"/>
                </a:lnTo>
                <a:lnTo>
                  <a:pt x="429654" y="727453"/>
                </a:lnTo>
                <a:lnTo>
                  <a:pt x="429473" y="726033"/>
                </a:lnTo>
                <a:lnTo>
                  <a:pt x="429206" y="724519"/>
                </a:lnTo>
                <a:lnTo>
                  <a:pt x="430263" y="722348"/>
                </a:lnTo>
                <a:lnTo>
                  <a:pt x="431149" y="720557"/>
                </a:lnTo>
                <a:lnTo>
                  <a:pt x="430616" y="719052"/>
                </a:lnTo>
                <a:lnTo>
                  <a:pt x="430797" y="718013"/>
                </a:lnTo>
                <a:lnTo>
                  <a:pt x="431502" y="716318"/>
                </a:lnTo>
                <a:lnTo>
                  <a:pt x="432387" y="714242"/>
                </a:lnTo>
                <a:lnTo>
                  <a:pt x="432302" y="710374"/>
                </a:lnTo>
                <a:lnTo>
                  <a:pt x="431511" y="708117"/>
                </a:lnTo>
                <a:lnTo>
                  <a:pt x="430644" y="707507"/>
                </a:lnTo>
                <a:lnTo>
                  <a:pt x="430425" y="706831"/>
                </a:lnTo>
                <a:lnTo>
                  <a:pt x="430844" y="705936"/>
                </a:lnTo>
                <a:lnTo>
                  <a:pt x="430387" y="705021"/>
                </a:lnTo>
                <a:lnTo>
                  <a:pt x="430206" y="704078"/>
                </a:lnTo>
                <a:lnTo>
                  <a:pt x="430663" y="703259"/>
                </a:lnTo>
                <a:lnTo>
                  <a:pt x="430035" y="701640"/>
                </a:lnTo>
                <a:lnTo>
                  <a:pt x="428768" y="701173"/>
                </a:lnTo>
                <a:lnTo>
                  <a:pt x="428330" y="700706"/>
                </a:lnTo>
                <a:lnTo>
                  <a:pt x="427892" y="698916"/>
                </a:lnTo>
                <a:lnTo>
                  <a:pt x="427539" y="696849"/>
                </a:lnTo>
                <a:lnTo>
                  <a:pt x="427720" y="695258"/>
                </a:lnTo>
                <a:lnTo>
                  <a:pt x="427101" y="693858"/>
                </a:lnTo>
                <a:lnTo>
                  <a:pt x="426215" y="693010"/>
                </a:lnTo>
                <a:lnTo>
                  <a:pt x="425329" y="691515"/>
                </a:lnTo>
                <a:lnTo>
                  <a:pt x="424444" y="690391"/>
                </a:lnTo>
                <a:lnTo>
                  <a:pt x="424091" y="688800"/>
                </a:lnTo>
                <a:lnTo>
                  <a:pt x="423501" y="686743"/>
                </a:lnTo>
                <a:lnTo>
                  <a:pt x="425263" y="686362"/>
                </a:lnTo>
                <a:lnTo>
                  <a:pt x="425958" y="685210"/>
                </a:lnTo>
                <a:lnTo>
                  <a:pt x="427196" y="683648"/>
                </a:lnTo>
                <a:lnTo>
                  <a:pt x="428825" y="683238"/>
                </a:lnTo>
                <a:lnTo>
                  <a:pt x="430768" y="682666"/>
                </a:lnTo>
                <a:lnTo>
                  <a:pt x="431482" y="681514"/>
                </a:lnTo>
                <a:lnTo>
                  <a:pt x="426958" y="677361"/>
                </a:lnTo>
                <a:lnTo>
                  <a:pt x="424244" y="674875"/>
                </a:lnTo>
                <a:lnTo>
                  <a:pt x="425834" y="671503"/>
                </a:lnTo>
                <a:lnTo>
                  <a:pt x="428520" y="665835"/>
                </a:lnTo>
                <a:lnTo>
                  <a:pt x="431111" y="660349"/>
                </a:lnTo>
                <a:lnTo>
                  <a:pt x="433092" y="656177"/>
                </a:lnTo>
                <a:lnTo>
                  <a:pt x="433597" y="655406"/>
                </a:lnTo>
                <a:lnTo>
                  <a:pt x="435331" y="655139"/>
                </a:lnTo>
                <a:lnTo>
                  <a:pt x="435016" y="652986"/>
                </a:lnTo>
                <a:lnTo>
                  <a:pt x="434959" y="651577"/>
                </a:lnTo>
                <a:lnTo>
                  <a:pt x="433569" y="651501"/>
                </a:lnTo>
                <a:lnTo>
                  <a:pt x="435121" y="646414"/>
                </a:lnTo>
                <a:lnTo>
                  <a:pt x="437417" y="639175"/>
                </a:lnTo>
                <a:lnTo>
                  <a:pt x="439160" y="633698"/>
                </a:lnTo>
                <a:lnTo>
                  <a:pt x="439722" y="632784"/>
                </a:lnTo>
                <a:lnTo>
                  <a:pt x="440969" y="632527"/>
                </a:lnTo>
                <a:lnTo>
                  <a:pt x="441255" y="631898"/>
                </a:lnTo>
                <a:lnTo>
                  <a:pt x="439750" y="631022"/>
                </a:lnTo>
                <a:lnTo>
                  <a:pt x="438826" y="629317"/>
                </a:lnTo>
                <a:lnTo>
                  <a:pt x="436816" y="624430"/>
                </a:lnTo>
                <a:lnTo>
                  <a:pt x="433645" y="616734"/>
                </a:lnTo>
                <a:lnTo>
                  <a:pt x="433416" y="613981"/>
                </a:lnTo>
                <a:lnTo>
                  <a:pt x="432254" y="612286"/>
                </a:lnTo>
                <a:lnTo>
                  <a:pt x="430311" y="612858"/>
                </a:lnTo>
                <a:lnTo>
                  <a:pt x="428015" y="612315"/>
                </a:lnTo>
                <a:lnTo>
                  <a:pt x="422272" y="608143"/>
                </a:lnTo>
                <a:lnTo>
                  <a:pt x="418471" y="605885"/>
                </a:lnTo>
                <a:lnTo>
                  <a:pt x="417186" y="604552"/>
                </a:lnTo>
                <a:lnTo>
                  <a:pt x="416614" y="600275"/>
                </a:lnTo>
                <a:lnTo>
                  <a:pt x="415480" y="595560"/>
                </a:lnTo>
                <a:lnTo>
                  <a:pt x="414995" y="589731"/>
                </a:lnTo>
                <a:lnTo>
                  <a:pt x="415195" y="588340"/>
                </a:lnTo>
                <a:lnTo>
                  <a:pt x="418405" y="583920"/>
                </a:lnTo>
                <a:lnTo>
                  <a:pt x="418395" y="581692"/>
                </a:lnTo>
                <a:lnTo>
                  <a:pt x="418662" y="579739"/>
                </a:lnTo>
                <a:lnTo>
                  <a:pt x="418529" y="578196"/>
                </a:lnTo>
                <a:lnTo>
                  <a:pt x="417738" y="578177"/>
                </a:lnTo>
                <a:lnTo>
                  <a:pt x="416452" y="578853"/>
                </a:lnTo>
                <a:lnTo>
                  <a:pt x="414499" y="579368"/>
                </a:lnTo>
                <a:lnTo>
                  <a:pt x="413395" y="579415"/>
                </a:lnTo>
                <a:lnTo>
                  <a:pt x="402184" y="578996"/>
                </a:lnTo>
                <a:lnTo>
                  <a:pt x="389430" y="578520"/>
                </a:lnTo>
                <a:lnTo>
                  <a:pt x="378819" y="578120"/>
                </a:lnTo>
                <a:lnTo>
                  <a:pt x="369608" y="577777"/>
                </a:lnTo>
                <a:lnTo>
                  <a:pt x="369303" y="573976"/>
                </a:lnTo>
                <a:lnTo>
                  <a:pt x="368780" y="567623"/>
                </a:lnTo>
                <a:lnTo>
                  <a:pt x="368408" y="563108"/>
                </a:lnTo>
                <a:lnTo>
                  <a:pt x="367817" y="555965"/>
                </a:lnTo>
                <a:lnTo>
                  <a:pt x="364122" y="551516"/>
                </a:lnTo>
                <a:lnTo>
                  <a:pt x="360112" y="546697"/>
                </a:lnTo>
                <a:lnTo>
                  <a:pt x="358702" y="545459"/>
                </a:lnTo>
                <a:lnTo>
                  <a:pt x="363550" y="545306"/>
                </a:lnTo>
                <a:lnTo>
                  <a:pt x="366989" y="545201"/>
                </a:lnTo>
                <a:lnTo>
                  <a:pt x="366313" y="532276"/>
                </a:lnTo>
                <a:lnTo>
                  <a:pt x="365265" y="530962"/>
                </a:lnTo>
                <a:lnTo>
                  <a:pt x="364331" y="526790"/>
                </a:lnTo>
                <a:lnTo>
                  <a:pt x="363703" y="524427"/>
                </a:lnTo>
                <a:lnTo>
                  <a:pt x="361998" y="522522"/>
                </a:lnTo>
                <a:lnTo>
                  <a:pt x="361607" y="520370"/>
                </a:lnTo>
                <a:lnTo>
                  <a:pt x="361922" y="518941"/>
                </a:lnTo>
                <a:lnTo>
                  <a:pt x="362855" y="518055"/>
                </a:lnTo>
                <a:lnTo>
                  <a:pt x="363474" y="515845"/>
                </a:lnTo>
                <a:lnTo>
                  <a:pt x="363007" y="513626"/>
                </a:lnTo>
                <a:lnTo>
                  <a:pt x="361998" y="511559"/>
                </a:lnTo>
                <a:lnTo>
                  <a:pt x="360759" y="509578"/>
                </a:lnTo>
                <a:lnTo>
                  <a:pt x="358388" y="508359"/>
                </a:lnTo>
                <a:lnTo>
                  <a:pt x="354997" y="506149"/>
                </a:lnTo>
                <a:lnTo>
                  <a:pt x="349853" y="503339"/>
                </a:lnTo>
                <a:lnTo>
                  <a:pt x="345510" y="501377"/>
                </a:lnTo>
                <a:lnTo>
                  <a:pt x="344119" y="501615"/>
                </a:lnTo>
                <a:lnTo>
                  <a:pt x="336442" y="502377"/>
                </a:lnTo>
                <a:lnTo>
                  <a:pt x="333889" y="502777"/>
                </a:lnTo>
                <a:lnTo>
                  <a:pt x="332175" y="502329"/>
                </a:lnTo>
                <a:lnTo>
                  <a:pt x="326450" y="502348"/>
                </a:lnTo>
                <a:lnTo>
                  <a:pt x="324202" y="500844"/>
                </a:lnTo>
                <a:lnTo>
                  <a:pt x="322316" y="499081"/>
                </a:lnTo>
                <a:lnTo>
                  <a:pt x="318306" y="494605"/>
                </a:lnTo>
                <a:lnTo>
                  <a:pt x="317687" y="492366"/>
                </a:lnTo>
                <a:lnTo>
                  <a:pt x="316135" y="491652"/>
                </a:lnTo>
                <a:lnTo>
                  <a:pt x="313782" y="491928"/>
                </a:lnTo>
                <a:lnTo>
                  <a:pt x="311401" y="491623"/>
                </a:lnTo>
                <a:lnTo>
                  <a:pt x="306791" y="489766"/>
                </a:lnTo>
                <a:lnTo>
                  <a:pt x="302466" y="487861"/>
                </a:lnTo>
                <a:lnTo>
                  <a:pt x="300371" y="487937"/>
                </a:lnTo>
                <a:lnTo>
                  <a:pt x="298513" y="486746"/>
                </a:lnTo>
                <a:lnTo>
                  <a:pt x="295227" y="483841"/>
                </a:lnTo>
                <a:lnTo>
                  <a:pt x="293694" y="482708"/>
                </a:lnTo>
                <a:lnTo>
                  <a:pt x="292998" y="481203"/>
                </a:lnTo>
                <a:lnTo>
                  <a:pt x="292303" y="478993"/>
                </a:lnTo>
                <a:lnTo>
                  <a:pt x="290979" y="478517"/>
                </a:lnTo>
                <a:lnTo>
                  <a:pt x="289274" y="478917"/>
                </a:lnTo>
                <a:lnTo>
                  <a:pt x="287426" y="480050"/>
                </a:lnTo>
                <a:lnTo>
                  <a:pt x="284836" y="479298"/>
                </a:lnTo>
                <a:lnTo>
                  <a:pt x="281664" y="477260"/>
                </a:lnTo>
                <a:lnTo>
                  <a:pt x="279616" y="475669"/>
                </a:lnTo>
                <a:lnTo>
                  <a:pt x="278444" y="474916"/>
                </a:lnTo>
                <a:lnTo>
                  <a:pt x="275692" y="473802"/>
                </a:lnTo>
                <a:lnTo>
                  <a:pt x="273034" y="473573"/>
                </a:lnTo>
                <a:lnTo>
                  <a:pt x="269015" y="475212"/>
                </a:lnTo>
                <a:lnTo>
                  <a:pt x="265719" y="474535"/>
                </a:lnTo>
                <a:lnTo>
                  <a:pt x="260556" y="473945"/>
                </a:lnTo>
                <a:lnTo>
                  <a:pt x="256137" y="472754"/>
                </a:lnTo>
                <a:lnTo>
                  <a:pt x="254527" y="469668"/>
                </a:lnTo>
                <a:lnTo>
                  <a:pt x="253660" y="467630"/>
                </a:lnTo>
                <a:lnTo>
                  <a:pt x="251031" y="466354"/>
                </a:lnTo>
                <a:lnTo>
                  <a:pt x="248936" y="464791"/>
                </a:lnTo>
                <a:lnTo>
                  <a:pt x="246440" y="462420"/>
                </a:lnTo>
                <a:lnTo>
                  <a:pt x="245202" y="461629"/>
                </a:lnTo>
                <a:lnTo>
                  <a:pt x="242945" y="460972"/>
                </a:lnTo>
                <a:lnTo>
                  <a:pt x="240859" y="460134"/>
                </a:lnTo>
                <a:lnTo>
                  <a:pt x="240630" y="458638"/>
                </a:lnTo>
                <a:lnTo>
                  <a:pt x="239849" y="456667"/>
                </a:lnTo>
                <a:lnTo>
                  <a:pt x="239668" y="456181"/>
                </a:lnTo>
                <a:lnTo>
                  <a:pt x="238249" y="453790"/>
                </a:lnTo>
                <a:lnTo>
                  <a:pt x="237582" y="453619"/>
                </a:lnTo>
                <a:lnTo>
                  <a:pt x="236849" y="454095"/>
                </a:lnTo>
                <a:lnTo>
                  <a:pt x="236296" y="454438"/>
                </a:lnTo>
                <a:lnTo>
                  <a:pt x="235696" y="454019"/>
                </a:lnTo>
                <a:lnTo>
                  <a:pt x="235591" y="452952"/>
                </a:lnTo>
                <a:lnTo>
                  <a:pt x="235972" y="451237"/>
                </a:lnTo>
                <a:lnTo>
                  <a:pt x="235153" y="449447"/>
                </a:lnTo>
                <a:lnTo>
                  <a:pt x="233124" y="447560"/>
                </a:lnTo>
                <a:lnTo>
                  <a:pt x="232058" y="445608"/>
                </a:lnTo>
                <a:lnTo>
                  <a:pt x="231962" y="443589"/>
                </a:lnTo>
                <a:lnTo>
                  <a:pt x="231515" y="442246"/>
                </a:lnTo>
                <a:lnTo>
                  <a:pt x="230705" y="441560"/>
                </a:lnTo>
                <a:lnTo>
                  <a:pt x="230248" y="440379"/>
                </a:lnTo>
                <a:lnTo>
                  <a:pt x="230153" y="438702"/>
                </a:lnTo>
                <a:lnTo>
                  <a:pt x="230743" y="436702"/>
                </a:lnTo>
                <a:lnTo>
                  <a:pt x="232020" y="434387"/>
                </a:lnTo>
                <a:lnTo>
                  <a:pt x="231743" y="430816"/>
                </a:lnTo>
                <a:lnTo>
                  <a:pt x="229924" y="425996"/>
                </a:lnTo>
                <a:lnTo>
                  <a:pt x="228914" y="422529"/>
                </a:lnTo>
                <a:lnTo>
                  <a:pt x="228724" y="420395"/>
                </a:lnTo>
                <a:lnTo>
                  <a:pt x="229000" y="418814"/>
                </a:lnTo>
                <a:lnTo>
                  <a:pt x="230105" y="417281"/>
                </a:lnTo>
                <a:lnTo>
                  <a:pt x="232305" y="413518"/>
                </a:lnTo>
                <a:lnTo>
                  <a:pt x="232696" y="410651"/>
                </a:lnTo>
                <a:lnTo>
                  <a:pt x="232000" y="407422"/>
                </a:lnTo>
                <a:lnTo>
                  <a:pt x="231905" y="404955"/>
                </a:lnTo>
                <a:lnTo>
                  <a:pt x="232410" y="403260"/>
                </a:lnTo>
                <a:lnTo>
                  <a:pt x="231648" y="401041"/>
                </a:lnTo>
                <a:lnTo>
                  <a:pt x="230086" y="398945"/>
                </a:lnTo>
                <a:lnTo>
                  <a:pt x="229000" y="398897"/>
                </a:lnTo>
                <a:lnTo>
                  <a:pt x="227524" y="399469"/>
                </a:lnTo>
                <a:lnTo>
                  <a:pt x="225743" y="401241"/>
                </a:lnTo>
                <a:lnTo>
                  <a:pt x="223647" y="401555"/>
                </a:lnTo>
                <a:lnTo>
                  <a:pt x="221790" y="400460"/>
                </a:lnTo>
                <a:lnTo>
                  <a:pt x="215960" y="400917"/>
                </a:lnTo>
                <a:lnTo>
                  <a:pt x="206902" y="402012"/>
                </a:lnTo>
                <a:lnTo>
                  <a:pt x="203283" y="403145"/>
                </a:lnTo>
                <a:lnTo>
                  <a:pt x="201149" y="403631"/>
                </a:lnTo>
                <a:lnTo>
                  <a:pt x="198568" y="404003"/>
                </a:lnTo>
                <a:lnTo>
                  <a:pt x="194434" y="406041"/>
                </a:lnTo>
                <a:lnTo>
                  <a:pt x="184233" y="413956"/>
                </a:lnTo>
                <a:lnTo>
                  <a:pt x="182118" y="415109"/>
                </a:lnTo>
                <a:lnTo>
                  <a:pt x="179718" y="415271"/>
                </a:lnTo>
                <a:lnTo>
                  <a:pt x="178318" y="416366"/>
                </a:lnTo>
                <a:lnTo>
                  <a:pt x="176069" y="417223"/>
                </a:lnTo>
                <a:lnTo>
                  <a:pt x="171650" y="420357"/>
                </a:lnTo>
                <a:lnTo>
                  <a:pt x="169402" y="422872"/>
                </a:lnTo>
                <a:lnTo>
                  <a:pt x="167926" y="425148"/>
                </a:lnTo>
                <a:lnTo>
                  <a:pt x="166221" y="425224"/>
                </a:lnTo>
                <a:lnTo>
                  <a:pt x="164897" y="424596"/>
                </a:lnTo>
                <a:lnTo>
                  <a:pt x="160715" y="424910"/>
                </a:lnTo>
                <a:lnTo>
                  <a:pt x="158572" y="425691"/>
                </a:lnTo>
                <a:lnTo>
                  <a:pt x="156248" y="427901"/>
                </a:lnTo>
                <a:lnTo>
                  <a:pt x="153362" y="431902"/>
                </a:lnTo>
                <a:lnTo>
                  <a:pt x="152171" y="433045"/>
                </a:lnTo>
                <a:lnTo>
                  <a:pt x="149847" y="434226"/>
                </a:lnTo>
                <a:lnTo>
                  <a:pt x="147161" y="435207"/>
                </a:lnTo>
                <a:lnTo>
                  <a:pt x="143837" y="436674"/>
                </a:lnTo>
                <a:lnTo>
                  <a:pt x="142351" y="436769"/>
                </a:lnTo>
                <a:lnTo>
                  <a:pt x="141037" y="437026"/>
                </a:lnTo>
                <a:lnTo>
                  <a:pt x="139903" y="436359"/>
                </a:lnTo>
                <a:lnTo>
                  <a:pt x="139522" y="434921"/>
                </a:lnTo>
                <a:lnTo>
                  <a:pt x="137808" y="434016"/>
                </a:lnTo>
                <a:lnTo>
                  <a:pt x="133712" y="433559"/>
                </a:lnTo>
                <a:lnTo>
                  <a:pt x="127645" y="432511"/>
                </a:lnTo>
                <a:lnTo>
                  <a:pt x="121386" y="432311"/>
                </a:lnTo>
                <a:lnTo>
                  <a:pt x="118281" y="432406"/>
                </a:lnTo>
                <a:lnTo>
                  <a:pt x="115729" y="432473"/>
                </a:lnTo>
                <a:lnTo>
                  <a:pt x="111300" y="431911"/>
                </a:lnTo>
                <a:lnTo>
                  <a:pt x="108071" y="431816"/>
                </a:lnTo>
                <a:lnTo>
                  <a:pt x="105242" y="433235"/>
                </a:lnTo>
                <a:lnTo>
                  <a:pt x="101127" y="434997"/>
                </a:lnTo>
                <a:lnTo>
                  <a:pt x="99250" y="435445"/>
                </a:lnTo>
                <a:lnTo>
                  <a:pt x="97869" y="435512"/>
                </a:lnTo>
                <a:lnTo>
                  <a:pt x="96526" y="435292"/>
                </a:lnTo>
                <a:lnTo>
                  <a:pt x="94955" y="434378"/>
                </a:lnTo>
                <a:lnTo>
                  <a:pt x="92755" y="432273"/>
                </a:lnTo>
                <a:lnTo>
                  <a:pt x="91059" y="433083"/>
                </a:lnTo>
                <a:lnTo>
                  <a:pt x="89840" y="433987"/>
                </a:lnTo>
                <a:lnTo>
                  <a:pt x="89859" y="429406"/>
                </a:lnTo>
                <a:lnTo>
                  <a:pt x="89888" y="422519"/>
                </a:lnTo>
                <a:lnTo>
                  <a:pt x="89916" y="416452"/>
                </a:lnTo>
                <a:lnTo>
                  <a:pt x="89935" y="411604"/>
                </a:lnTo>
                <a:lnTo>
                  <a:pt x="89954" y="405946"/>
                </a:lnTo>
                <a:lnTo>
                  <a:pt x="89973" y="401955"/>
                </a:lnTo>
                <a:lnTo>
                  <a:pt x="91126" y="400440"/>
                </a:lnTo>
                <a:lnTo>
                  <a:pt x="91830" y="398745"/>
                </a:lnTo>
                <a:lnTo>
                  <a:pt x="90983" y="396478"/>
                </a:lnTo>
                <a:lnTo>
                  <a:pt x="91173" y="394402"/>
                </a:lnTo>
                <a:lnTo>
                  <a:pt x="91764" y="392954"/>
                </a:lnTo>
                <a:lnTo>
                  <a:pt x="92535" y="391544"/>
                </a:lnTo>
                <a:lnTo>
                  <a:pt x="90754" y="392249"/>
                </a:lnTo>
                <a:lnTo>
                  <a:pt x="89973" y="392639"/>
                </a:lnTo>
                <a:lnTo>
                  <a:pt x="89021" y="393706"/>
                </a:lnTo>
                <a:lnTo>
                  <a:pt x="86716" y="395154"/>
                </a:lnTo>
                <a:lnTo>
                  <a:pt x="85172" y="396602"/>
                </a:lnTo>
                <a:lnTo>
                  <a:pt x="83353" y="397783"/>
                </a:lnTo>
                <a:lnTo>
                  <a:pt x="81048" y="400383"/>
                </a:lnTo>
                <a:lnTo>
                  <a:pt x="79153" y="401812"/>
                </a:lnTo>
                <a:lnTo>
                  <a:pt x="77181" y="402726"/>
                </a:lnTo>
                <a:lnTo>
                  <a:pt x="73905" y="405784"/>
                </a:lnTo>
                <a:lnTo>
                  <a:pt x="71190" y="406394"/>
                </a:lnTo>
                <a:lnTo>
                  <a:pt x="64008" y="406860"/>
                </a:lnTo>
                <a:lnTo>
                  <a:pt x="56540" y="406851"/>
                </a:lnTo>
                <a:lnTo>
                  <a:pt x="49711" y="406841"/>
                </a:lnTo>
                <a:lnTo>
                  <a:pt x="48682" y="406803"/>
                </a:lnTo>
                <a:lnTo>
                  <a:pt x="48749" y="404279"/>
                </a:lnTo>
                <a:lnTo>
                  <a:pt x="48920" y="402498"/>
                </a:lnTo>
                <a:lnTo>
                  <a:pt x="46587" y="400621"/>
                </a:lnTo>
                <a:lnTo>
                  <a:pt x="46425" y="398307"/>
                </a:lnTo>
                <a:lnTo>
                  <a:pt x="45806" y="396707"/>
                </a:lnTo>
                <a:lnTo>
                  <a:pt x="45025" y="394754"/>
                </a:lnTo>
                <a:lnTo>
                  <a:pt x="43396" y="393506"/>
                </a:lnTo>
                <a:lnTo>
                  <a:pt x="41100" y="393021"/>
                </a:lnTo>
                <a:lnTo>
                  <a:pt x="37338" y="391944"/>
                </a:lnTo>
                <a:lnTo>
                  <a:pt x="31756" y="390820"/>
                </a:lnTo>
                <a:lnTo>
                  <a:pt x="26422" y="390744"/>
                </a:lnTo>
                <a:lnTo>
                  <a:pt x="21193" y="390849"/>
                </a:lnTo>
                <a:lnTo>
                  <a:pt x="24384" y="386924"/>
                </a:lnTo>
                <a:lnTo>
                  <a:pt x="27575" y="383010"/>
                </a:lnTo>
                <a:lnTo>
                  <a:pt x="27480" y="379600"/>
                </a:lnTo>
                <a:lnTo>
                  <a:pt x="24898" y="376628"/>
                </a:lnTo>
                <a:lnTo>
                  <a:pt x="23508" y="374780"/>
                </a:lnTo>
                <a:lnTo>
                  <a:pt x="21355" y="372237"/>
                </a:lnTo>
                <a:lnTo>
                  <a:pt x="18697" y="370475"/>
                </a:lnTo>
                <a:lnTo>
                  <a:pt x="17250" y="368132"/>
                </a:lnTo>
                <a:lnTo>
                  <a:pt x="17383" y="366713"/>
                </a:lnTo>
                <a:lnTo>
                  <a:pt x="17154" y="365779"/>
                </a:lnTo>
                <a:lnTo>
                  <a:pt x="16145" y="365236"/>
                </a:lnTo>
                <a:lnTo>
                  <a:pt x="15135" y="364379"/>
                </a:lnTo>
                <a:lnTo>
                  <a:pt x="13745" y="363436"/>
                </a:lnTo>
                <a:lnTo>
                  <a:pt x="12116" y="362188"/>
                </a:lnTo>
                <a:lnTo>
                  <a:pt x="12116" y="360940"/>
                </a:lnTo>
                <a:lnTo>
                  <a:pt x="11497" y="359616"/>
                </a:lnTo>
                <a:lnTo>
                  <a:pt x="10487" y="358064"/>
                </a:lnTo>
                <a:lnTo>
                  <a:pt x="10487" y="356816"/>
                </a:lnTo>
                <a:lnTo>
                  <a:pt x="9553" y="354863"/>
                </a:lnTo>
                <a:lnTo>
                  <a:pt x="8544" y="353463"/>
                </a:lnTo>
                <a:lnTo>
                  <a:pt x="7534" y="352530"/>
                </a:lnTo>
                <a:lnTo>
                  <a:pt x="6058" y="351206"/>
                </a:lnTo>
                <a:lnTo>
                  <a:pt x="6134" y="350120"/>
                </a:lnTo>
                <a:lnTo>
                  <a:pt x="7220" y="349577"/>
                </a:lnTo>
                <a:lnTo>
                  <a:pt x="7687" y="348329"/>
                </a:lnTo>
                <a:lnTo>
                  <a:pt x="7534" y="347081"/>
                </a:lnTo>
                <a:lnTo>
                  <a:pt x="6296" y="346300"/>
                </a:lnTo>
                <a:lnTo>
                  <a:pt x="4820" y="345910"/>
                </a:lnTo>
                <a:lnTo>
                  <a:pt x="2877" y="343652"/>
                </a:lnTo>
                <a:lnTo>
                  <a:pt x="1476" y="342481"/>
                </a:lnTo>
                <a:lnTo>
                  <a:pt x="543" y="341776"/>
                </a:lnTo>
                <a:lnTo>
                  <a:pt x="0" y="340995"/>
                </a:lnTo>
                <a:lnTo>
                  <a:pt x="543" y="340452"/>
                </a:lnTo>
                <a:lnTo>
                  <a:pt x="1162" y="339671"/>
                </a:lnTo>
                <a:lnTo>
                  <a:pt x="1324" y="338423"/>
                </a:lnTo>
                <a:lnTo>
                  <a:pt x="1010" y="337261"/>
                </a:lnTo>
                <a:lnTo>
                  <a:pt x="1010" y="336252"/>
                </a:lnTo>
                <a:lnTo>
                  <a:pt x="1943" y="335937"/>
                </a:lnTo>
                <a:lnTo>
                  <a:pt x="2953" y="336099"/>
                </a:lnTo>
                <a:lnTo>
                  <a:pt x="3962" y="335480"/>
                </a:lnTo>
                <a:lnTo>
                  <a:pt x="5286" y="335251"/>
                </a:lnTo>
                <a:lnTo>
                  <a:pt x="6763" y="335089"/>
                </a:lnTo>
                <a:lnTo>
                  <a:pt x="7544" y="334394"/>
                </a:lnTo>
                <a:lnTo>
                  <a:pt x="7468" y="333156"/>
                </a:lnTo>
                <a:lnTo>
                  <a:pt x="6534" y="330746"/>
                </a:lnTo>
                <a:lnTo>
                  <a:pt x="5601" y="329736"/>
                </a:lnTo>
                <a:lnTo>
                  <a:pt x="5286" y="328260"/>
                </a:lnTo>
                <a:lnTo>
                  <a:pt x="6048" y="325421"/>
                </a:lnTo>
                <a:lnTo>
                  <a:pt x="6534" y="323602"/>
                </a:lnTo>
                <a:lnTo>
                  <a:pt x="8239" y="321678"/>
                </a:lnTo>
                <a:lnTo>
                  <a:pt x="13440" y="317554"/>
                </a:lnTo>
                <a:lnTo>
                  <a:pt x="18107" y="314753"/>
                </a:lnTo>
                <a:lnTo>
                  <a:pt x="20383" y="314468"/>
                </a:lnTo>
                <a:lnTo>
                  <a:pt x="22069" y="313429"/>
                </a:lnTo>
                <a:lnTo>
                  <a:pt x="23136" y="311839"/>
                </a:lnTo>
                <a:lnTo>
                  <a:pt x="23431" y="310105"/>
                </a:lnTo>
                <a:lnTo>
                  <a:pt x="23193" y="308591"/>
                </a:lnTo>
                <a:lnTo>
                  <a:pt x="22327" y="306362"/>
                </a:lnTo>
                <a:lnTo>
                  <a:pt x="21288" y="303581"/>
                </a:lnTo>
                <a:lnTo>
                  <a:pt x="20507" y="302028"/>
                </a:lnTo>
                <a:lnTo>
                  <a:pt x="21202" y="300171"/>
                </a:lnTo>
                <a:lnTo>
                  <a:pt x="22441" y="297627"/>
                </a:lnTo>
                <a:lnTo>
                  <a:pt x="24975" y="293789"/>
                </a:lnTo>
                <a:lnTo>
                  <a:pt x="27337" y="289655"/>
                </a:lnTo>
                <a:lnTo>
                  <a:pt x="27594" y="288455"/>
                </a:lnTo>
                <a:lnTo>
                  <a:pt x="27899" y="285931"/>
                </a:lnTo>
                <a:lnTo>
                  <a:pt x="28985" y="280788"/>
                </a:lnTo>
                <a:lnTo>
                  <a:pt x="29585" y="278006"/>
                </a:lnTo>
                <a:lnTo>
                  <a:pt x="29270" y="276930"/>
                </a:lnTo>
                <a:lnTo>
                  <a:pt x="29813" y="275996"/>
                </a:lnTo>
                <a:lnTo>
                  <a:pt x="31290" y="275215"/>
                </a:lnTo>
                <a:lnTo>
                  <a:pt x="34852" y="274510"/>
                </a:lnTo>
                <a:lnTo>
                  <a:pt x="37271" y="272977"/>
                </a:lnTo>
                <a:lnTo>
                  <a:pt x="40995" y="270091"/>
                </a:lnTo>
                <a:lnTo>
                  <a:pt x="44101" y="267024"/>
                </a:lnTo>
                <a:lnTo>
                  <a:pt x="46672" y="266033"/>
                </a:lnTo>
                <a:lnTo>
                  <a:pt x="51330" y="263195"/>
                </a:lnTo>
                <a:lnTo>
                  <a:pt x="54007" y="261395"/>
                </a:lnTo>
                <a:lnTo>
                  <a:pt x="55054" y="260833"/>
                </a:lnTo>
                <a:lnTo>
                  <a:pt x="57683" y="259527"/>
                </a:lnTo>
                <a:lnTo>
                  <a:pt x="62398" y="259080"/>
                </a:lnTo>
                <a:lnTo>
                  <a:pt x="66322" y="258613"/>
                </a:lnTo>
                <a:lnTo>
                  <a:pt x="68542" y="257756"/>
                </a:lnTo>
                <a:lnTo>
                  <a:pt x="71790" y="257403"/>
                </a:lnTo>
                <a:lnTo>
                  <a:pt x="73971" y="256442"/>
                </a:lnTo>
                <a:lnTo>
                  <a:pt x="76400" y="256413"/>
                </a:lnTo>
                <a:lnTo>
                  <a:pt x="80963" y="255432"/>
                </a:lnTo>
                <a:lnTo>
                  <a:pt x="82515" y="253965"/>
                </a:lnTo>
                <a:lnTo>
                  <a:pt x="83839" y="252213"/>
                </a:lnTo>
                <a:lnTo>
                  <a:pt x="85620" y="250717"/>
                </a:lnTo>
                <a:lnTo>
                  <a:pt x="87706" y="250326"/>
                </a:lnTo>
                <a:lnTo>
                  <a:pt x="90030" y="250584"/>
                </a:lnTo>
                <a:lnTo>
                  <a:pt x="92811" y="250555"/>
                </a:lnTo>
                <a:lnTo>
                  <a:pt x="96183" y="250088"/>
                </a:lnTo>
                <a:lnTo>
                  <a:pt x="97812" y="251250"/>
                </a:lnTo>
                <a:lnTo>
                  <a:pt x="98527" y="252669"/>
                </a:lnTo>
                <a:lnTo>
                  <a:pt x="100603" y="254108"/>
                </a:lnTo>
                <a:lnTo>
                  <a:pt x="102080" y="254032"/>
                </a:lnTo>
                <a:lnTo>
                  <a:pt x="103556" y="253717"/>
                </a:lnTo>
                <a:lnTo>
                  <a:pt x="105575" y="254956"/>
                </a:lnTo>
                <a:lnTo>
                  <a:pt x="106899" y="254803"/>
                </a:lnTo>
                <a:lnTo>
                  <a:pt x="107747" y="254108"/>
                </a:lnTo>
                <a:lnTo>
                  <a:pt x="107909" y="252374"/>
                </a:lnTo>
                <a:lnTo>
                  <a:pt x="108385" y="251431"/>
                </a:lnTo>
                <a:lnTo>
                  <a:pt x="109376" y="246002"/>
                </a:lnTo>
                <a:lnTo>
                  <a:pt x="111014" y="237039"/>
                </a:lnTo>
                <a:lnTo>
                  <a:pt x="112500" y="228914"/>
                </a:lnTo>
                <a:lnTo>
                  <a:pt x="114138" y="219932"/>
                </a:lnTo>
                <a:lnTo>
                  <a:pt x="115843" y="210655"/>
                </a:lnTo>
                <a:lnTo>
                  <a:pt x="117567" y="201263"/>
                </a:lnTo>
                <a:lnTo>
                  <a:pt x="118977" y="193557"/>
                </a:lnTo>
                <a:lnTo>
                  <a:pt x="120187" y="186937"/>
                </a:lnTo>
                <a:lnTo>
                  <a:pt x="120939" y="182870"/>
                </a:lnTo>
                <a:lnTo>
                  <a:pt x="122101" y="177546"/>
                </a:lnTo>
                <a:lnTo>
                  <a:pt x="122558" y="172869"/>
                </a:lnTo>
                <a:lnTo>
                  <a:pt x="123025" y="171526"/>
                </a:lnTo>
                <a:lnTo>
                  <a:pt x="122730" y="170393"/>
                </a:lnTo>
                <a:lnTo>
                  <a:pt x="121720" y="168783"/>
                </a:lnTo>
                <a:lnTo>
                  <a:pt x="121729" y="168078"/>
                </a:lnTo>
                <a:lnTo>
                  <a:pt x="121844" y="167145"/>
                </a:lnTo>
                <a:lnTo>
                  <a:pt x="121729" y="166325"/>
                </a:lnTo>
                <a:lnTo>
                  <a:pt x="120672" y="165449"/>
                </a:lnTo>
                <a:lnTo>
                  <a:pt x="119853" y="164925"/>
                </a:lnTo>
                <a:lnTo>
                  <a:pt x="119205" y="164163"/>
                </a:lnTo>
                <a:lnTo>
                  <a:pt x="118910" y="163106"/>
                </a:lnTo>
                <a:lnTo>
                  <a:pt x="118377" y="162049"/>
                </a:lnTo>
                <a:lnTo>
                  <a:pt x="118138" y="160934"/>
                </a:lnTo>
                <a:lnTo>
                  <a:pt x="117367" y="160058"/>
                </a:lnTo>
                <a:lnTo>
                  <a:pt x="117138" y="158944"/>
                </a:lnTo>
                <a:lnTo>
                  <a:pt x="117672" y="157886"/>
                </a:lnTo>
                <a:lnTo>
                  <a:pt x="117900" y="156772"/>
                </a:lnTo>
                <a:lnTo>
                  <a:pt x="117672" y="155724"/>
                </a:lnTo>
                <a:lnTo>
                  <a:pt x="117377" y="154496"/>
                </a:lnTo>
                <a:lnTo>
                  <a:pt x="116786" y="153324"/>
                </a:lnTo>
                <a:lnTo>
                  <a:pt x="115891" y="152610"/>
                </a:lnTo>
                <a:lnTo>
                  <a:pt x="113747" y="151819"/>
                </a:lnTo>
                <a:lnTo>
                  <a:pt x="111595" y="149923"/>
                </a:lnTo>
                <a:lnTo>
                  <a:pt x="109052" y="148228"/>
                </a:lnTo>
                <a:lnTo>
                  <a:pt x="105813" y="145009"/>
                </a:lnTo>
                <a:lnTo>
                  <a:pt x="105108" y="143485"/>
                </a:lnTo>
                <a:lnTo>
                  <a:pt x="105099" y="139303"/>
                </a:lnTo>
                <a:lnTo>
                  <a:pt x="105242" y="134769"/>
                </a:lnTo>
                <a:lnTo>
                  <a:pt x="105451" y="127921"/>
                </a:lnTo>
                <a:lnTo>
                  <a:pt x="105556" y="124435"/>
                </a:lnTo>
                <a:lnTo>
                  <a:pt x="107385" y="124235"/>
                </a:lnTo>
                <a:lnTo>
                  <a:pt x="108995" y="124139"/>
                </a:lnTo>
                <a:lnTo>
                  <a:pt x="110680" y="123901"/>
                </a:lnTo>
                <a:lnTo>
                  <a:pt x="112147" y="123663"/>
                </a:lnTo>
                <a:lnTo>
                  <a:pt x="113500" y="123158"/>
                </a:lnTo>
                <a:lnTo>
                  <a:pt x="114510" y="122539"/>
                </a:lnTo>
                <a:lnTo>
                  <a:pt x="115710" y="122139"/>
                </a:lnTo>
                <a:lnTo>
                  <a:pt x="116653" y="122282"/>
                </a:lnTo>
                <a:lnTo>
                  <a:pt x="117596" y="121729"/>
                </a:lnTo>
                <a:lnTo>
                  <a:pt x="118634" y="121205"/>
                </a:lnTo>
                <a:lnTo>
                  <a:pt x="119644" y="120777"/>
                </a:lnTo>
                <a:lnTo>
                  <a:pt x="121110" y="120415"/>
                </a:lnTo>
                <a:lnTo>
                  <a:pt x="122482" y="121253"/>
                </a:lnTo>
                <a:lnTo>
                  <a:pt x="123254" y="122091"/>
                </a:lnTo>
                <a:lnTo>
                  <a:pt x="124149" y="122491"/>
                </a:lnTo>
                <a:lnTo>
                  <a:pt x="124987" y="122396"/>
                </a:lnTo>
                <a:lnTo>
                  <a:pt x="125568" y="122472"/>
                </a:lnTo>
                <a:lnTo>
                  <a:pt x="126168" y="123139"/>
                </a:lnTo>
                <a:lnTo>
                  <a:pt x="126940" y="123187"/>
                </a:lnTo>
                <a:lnTo>
                  <a:pt x="128045" y="123063"/>
                </a:lnTo>
                <a:lnTo>
                  <a:pt x="129083" y="122920"/>
                </a:lnTo>
                <a:lnTo>
                  <a:pt x="129559" y="122720"/>
                </a:lnTo>
                <a:lnTo>
                  <a:pt x="129635" y="122291"/>
                </a:lnTo>
                <a:lnTo>
                  <a:pt x="129369" y="121548"/>
                </a:lnTo>
                <a:lnTo>
                  <a:pt x="129007" y="120853"/>
                </a:lnTo>
                <a:lnTo>
                  <a:pt x="129292" y="119777"/>
                </a:lnTo>
                <a:lnTo>
                  <a:pt x="129321" y="118481"/>
                </a:lnTo>
                <a:lnTo>
                  <a:pt x="129369" y="116834"/>
                </a:lnTo>
                <a:lnTo>
                  <a:pt x="128549" y="115919"/>
                </a:lnTo>
                <a:lnTo>
                  <a:pt x="127730" y="114195"/>
                </a:lnTo>
                <a:lnTo>
                  <a:pt x="126816" y="112804"/>
                </a:lnTo>
                <a:lnTo>
                  <a:pt x="125397" y="111871"/>
                </a:lnTo>
                <a:lnTo>
                  <a:pt x="124073" y="111509"/>
                </a:lnTo>
                <a:lnTo>
                  <a:pt x="122968" y="112090"/>
                </a:lnTo>
                <a:lnTo>
                  <a:pt x="121939" y="112185"/>
                </a:lnTo>
                <a:lnTo>
                  <a:pt x="121168" y="111662"/>
                </a:lnTo>
                <a:lnTo>
                  <a:pt x="119920" y="111642"/>
                </a:lnTo>
                <a:lnTo>
                  <a:pt x="118567" y="111471"/>
                </a:lnTo>
                <a:lnTo>
                  <a:pt x="117148" y="111271"/>
                </a:lnTo>
                <a:lnTo>
                  <a:pt x="114576" y="111652"/>
                </a:lnTo>
                <a:lnTo>
                  <a:pt x="113662" y="111185"/>
                </a:lnTo>
                <a:lnTo>
                  <a:pt x="112414" y="111138"/>
                </a:lnTo>
                <a:lnTo>
                  <a:pt x="110966" y="111642"/>
                </a:lnTo>
                <a:lnTo>
                  <a:pt x="111004" y="105023"/>
                </a:lnTo>
                <a:lnTo>
                  <a:pt x="111042" y="98784"/>
                </a:lnTo>
                <a:lnTo>
                  <a:pt x="111062" y="94402"/>
                </a:lnTo>
                <a:lnTo>
                  <a:pt x="112357" y="94497"/>
                </a:lnTo>
                <a:lnTo>
                  <a:pt x="113967" y="93707"/>
                </a:lnTo>
                <a:lnTo>
                  <a:pt x="116357" y="93583"/>
                </a:lnTo>
                <a:lnTo>
                  <a:pt x="118196" y="92754"/>
                </a:lnTo>
                <a:lnTo>
                  <a:pt x="119224" y="92688"/>
                </a:lnTo>
                <a:lnTo>
                  <a:pt x="121168" y="93088"/>
                </a:lnTo>
                <a:lnTo>
                  <a:pt x="123196" y="93945"/>
                </a:lnTo>
                <a:lnTo>
                  <a:pt x="125187" y="94069"/>
                </a:lnTo>
                <a:lnTo>
                  <a:pt x="130407" y="94069"/>
                </a:lnTo>
                <a:lnTo>
                  <a:pt x="136045" y="94069"/>
                </a:lnTo>
                <a:lnTo>
                  <a:pt x="142322" y="94069"/>
                </a:lnTo>
                <a:lnTo>
                  <a:pt x="148609" y="94069"/>
                </a:lnTo>
                <a:lnTo>
                  <a:pt x="154057" y="94069"/>
                </a:lnTo>
                <a:lnTo>
                  <a:pt x="155743" y="94116"/>
                </a:lnTo>
                <a:lnTo>
                  <a:pt x="154762" y="92659"/>
                </a:lnTo>
                <a:lnTo>
                  <a:pt x="153619" y="90773"/>
                </a:lnTo>
                <a:lnTo>
                  <a:pt x="154057" y="89287"/>
                </a:lnTo>
                <a:lnTo>
                  <a:pt x="154619" y="87792"/>
                </a:lnTo>
                <a:lnTo>
                  <a:pt x="155277" y="87011"/>
                </a:lnTo>
                <a:lnTo>
                  <a:pt x="156972" y="87839"/>
                </a:lnTo>
                <a:lnTo>
                  <a:pt x="158391" y="90383"/>
                </a:lnTo>
                <a:lnTo>
                  <a:pt x="159572" y="92297"/>
                </a:lnTo>
                <a:lnTo>
                  <a:pt x="160725" y="93240"/>
                </a:lnTo>
                <a:lnTo>
                  <a:pt x="162153" y="93345"/>
                </a:lnTo>
                <a:lnTo>
                  <a:pt x="163773" y="93021"/>
                </a:lnTo>
                <a:lnTo>
                  <a:pt x="165392" y="92230"/>
                </a:lnTo>
                <a:lnTo>
                  <a:pt x="168154" y="88725"/>
                </a:lnTo>
                <a:lnTo>
                  <a:pt x="170897" y="85725"/>
                </a:lnTo>
                <a:lnTo>
                  <a:pt x="172317" y="84715"/>
                </a:lnTo>
                <a:lnTo>
                  <a:pt x="173822" y="83791"/>
                </a:lnTo>
                <a:lnTo>
                  <a:pt x="174946" y="83439"/>
                </a:lnTo>
                <a:lnTo>
                  <a:pt x="176479" y="83553"/>
                </a:lnTo>
                <a:lnTo>
                  <a:pt x="177775" y="84372"/>
                </a:lnTo>
                <a:lnTo>
                  <a:pt x="178613" y="85801"/>
                </a:lnTo>
                <a:lnTo>
                  <a:pt x="181680" y="90773"/>
                </a:lnTo>
                <a:lnTo>
                  <a:pt x="183994" y="94526"/>
                </a:lnTo>
                <a:lnTo>
                  <a:pt x="184775" y="96869"/>
                </a:lnTo>
                <a:lnTo>
                  <a:pt x="184823" y="102584"/>
                </a:lnTo>
                <a:lnTo>
                  <a:pt x="184680" y="107642"/>
                </a:lnTo>
                <a:lnTo>
                  <a:pt x="184985" y="108299"/>
                </a:lnTo>
                <a:lnTo>
                  <a:pt x="185442" y="108490"/>
                </a:lnTo>
                <a:lnTo>
                  <a:pt x="190500" y="107299"/>
                </a:lnTo>
                <a:lnTo>
                  <a:pt x="197368" y="113433"/>
                </a:lnTo>
                <a:lnTo>
                  <a:pt x="202444" y="117967"/>
                </a:lnTo>
                <a:lnTo>
                  <a:pt x="204635" y="119415"/>
                </a:lnTo>
                <a:lnTo>
                  <a:pt x="205854" y="119815"/>
                </a:lnTo>
                <a:lnTo>
                  <a:pt x="208807" y="119510"/>
                </a:lnTo>
                <a:lnTo>
                  <a:pt x="212312" y="118919"/>
                </a:lnTo>
                <a:lnTo>
                  <a:pt x="214017" y="118272"/>
                </a:lnTo>
                <a:lnTo>
                  <a:pt x="215903" y="116852"/>
                </a:lnTo>
                <a:lnTo>
                  <a:pt x="218961" y="114881"/>
                </a:lnTo>
                <a:lnTo>
                  <a:pt x="221456" y="113795"/>
                </a:lnTo>
                <a:lnTo>
                  <a:pt x="222437" y="113652"/>
                </a:lnTo>
                <a:lnTo>
                  <a:pt x="223428" y="114005"/>
                </a:lnTo>
                <a:lnTo>
                  <a:pt x="225533" y="115186"/>
                </a:lnTo>
                <a:lnTo>
                  <a:pt x="226686" y="117377"/>
                </a:lnTo>
                <a:lnTo>
                  <a:pt x="225628" y="119920"/>
                </a:lnTo>
                <a:lnTo>
                  <a:pt x="225809" y="121501"/>
                </a:lnTo>
                <a:lnTo>
                  <a:pt x="228019" y="121415"/>
                </a:lnTo>
                <a:lnTo>
                  <a:pt x="229791" y="118786"/>
                </a:lnTo>
                <a:lnTo>
                  <a:pt x="231029" y="116710"/>
                </a:lnTo>
                <a:lnTo>
                  <a:pt x="233620" y="115024"/>
                </a:lnTo>
                <a:lnTo>
                  <a:pt x="236144" y="112633"/>
                </a:lnTo>
                <a:lnTo>
                  <a:pt x="237906" y="110347"/>
                </a:lnTo>
                <a:lnTo>
                  <a:pt x="239973" y="109013"/>
                </a:lnTo>
                <a:lnTo>
                  <a:pt x="243087" y="107385"/>
                </a:lnTo>
                <a:lnTo>
                  <a:pt x="245554" y="106394"/>
                </a:lnTo>
                <a:lnTo>
                  <a:pt x="247860" y="106499"/>
                </a:lnTo>
                <a:lnTo>
                  <a:pt x="249574" y="105423"/>
                </a:lnTo>
                <a:lnTo>
                  <a:pt x="251793" y="103403"/>
                </a:lnTo>
                <a:lnTo>
                  <a:pt x="253346" y="101784"/>
                </a:lnTo>
                <a:lnTo>
                  <a:pt x="254422" y="101203"/>
                </a:lnTo>
                <a:lnTo>
                  <a:pt x="256584" y="101365"/>
                </a:lnTo>
                <a:lnTo>
                  <a:pt x="259280" y="101146"/>
                </a:lnTo>
                <a:lnTo>
                  <a:pt x="261928" y="99174"/>
                </a:lnTo>
                <a:lnTo>
                  <a:pt x="264338" y="96793"/>
                </a:lnTo>
                <a:lnTo>
                  <a:pt x="265614" y="92773"/>
                </a:lnTo>
                <a:lnTo>
                  <a:pt x="266452" y="89211"/>
                </a:lnTo>
                <a:lnTo>
                  <a:pt x="267176" y="88487"/>
                </a:lnTo>
                <a:lnTo>
                  <a:pt x="268053" y="87916"/>
                </a:lnTo>
                <a:lnTo>
                  <a:pt x="269081" y="87544"/>
                </a:lnTo>
                <a:lnTo>
                  <a:pt x="271558" y="87287"/>
                </a:lnTo>
                <a:lnTo>
                  <a:pt x="275901" y="85392"/>
                </a:lnTo>
                <a:lnTo>
                  <a:pt x="278892" y="83468"/>
                </a:lnTo>
                <a:lnTo>
                  <a:pt x="281730" y="83058"/>
                </a:lnTo>
                <a:lnTo>
                  <a:pt x="282569" y="82544"/>
                </a:lnTo>
                <a:lnTo>
                  <a:pt x="283597" y="80763"/>
                </a:lnTo>
                <a:lnTo>
                  <a:pt x="284112" y="77629"/>
                </a:lnTo>
                <a:lnTo>
                  <a:pt x="283721" y="75733"/>
                </a:lnTo>
                <a:lnTo>
                  <a:pt x="278501" y="75143"/>
                </a:lnTo>
                <a:lnTo>
                  <a:pt x="275082" y="75143"/>
                </a:lnTo>
                <a:lnTo>
                  <a:pt x="269424" y="74657"/>
                </a:lnTo>
                <a:lnTo>
                  <a:pt x="266729" y="73876"/>
                </a:lnTo>
                <a:lnTo>
                  <a:pt x="266147" y="73333"/>
                </a:lnTo>
                <a:lnTo>
                  <a:pt x="266090" y="72733"/>
                </a:lnTo>
                <a:lnTo>
                  <a:pt x="266633" y="71371"/>
                </a:lnTo>
                <a:lnTo>
                  <a:pt x="267157" y="68827"/>
                </a:lnTo>
                <a:lnTo>
                  <a:pt x="266386" y="65379"/>
                </a:lnTo>
                <a:lnTo>
                  <a:pt x="263566" y="59979"/>
                </a:lnTo>
                <a:lnTo>
                  <a:pt x="261556" y="54664"/>
                </a:lnTo>
                <a:lnTo>
                  <a:pt x="261290" y="50959"/>
                </a:lnTo>
                <a:lnTo>
                  <a:pt x="261338" y="47044"/>
                </a:lnTo>
                <a:lnTo>
                  <a:pt x="261499" y="44482"/>
                </a:lnTo>
                <a:lnTo>
                  <a:pt x="260052" y="42481"/>
                </a:lnTo>
                <a:lnTo>
                  <a:pt x="252231" y="36166"/>
                </a:lnTo>
                <a:lnTo>
                  <a:pt x="249526" y="33185"/>
                </a:lnTo>
                <a:lnTo>
                  <a:pt x="248631" y="31118"/>
                </a:lnTo>
                <a:lnTo>
                  <a:pt x="245545" y="27318"/>
                </a:lnTo>
                <a:lnTo>
                  <a:pt x="246326" y="26146"/>
                </a:lnTo>
                <a:lnTo>
                  <a:pt x="248107" y="26184"/>
                </a:lnTo>
                <a:lnTo>
                  <a:pt x="249622" y="27175"/>
                </a:lnTo>
                <a:lnTo>
                  <a:pt x="251012" y="29289"/>
                </a:lnTo>
                <a:lnTo>
                  <a:pt x="252003" y="29766"/>
                </a:lnTo>
                <a:lnTo>
                  <a:pt x="253365" y="29766"/>
                </a:lnTo>
                <a:lnTo>
                  <a:pt x="260575" y="29756"/>
                </a:lnTo>
                <a:lnTo>
                  <a:pt x="262261" y="30118"/>
                </a:lnTo>
                <a:lnTo>
                  <a:pt x="263280" y="30832"/>
                </a:lnTo>
                <a:lnTo>
                  <a:pt x="264147" y="31718"/>
                </a:lnTo>
                <a:lnTo>
                  <a:pt x="265443" y="34185"/>
                </a:lnTo>
                <a:lnTo>
                  <a:pt x="266833" y="35385"/>
                </a:lnTo>
                <a:lnTo>
                  <a:pt x="269691" y="35347"/>
                </a:lnTo>
                <a:lnTo>
                  <a:pt x="274168" y="35300"/>
                </a:lnTo>
                <a:lnTo>
                  <a:pt x="276682" y="35080"/>
                </a:lnTo>
                <a:lnTo>
                  <a:pt x="278187" y="35766"/>
                </a:lnTo>
                <a:lnTo>
                  <a:pt x="280054" y="36338"/>
                </a:lnTo>
                <a:lnTo>
                  <a:pt x="283988" y="35023"/>
                </a:lnTo>
                <a:lnTo>
                  <a:pt x="285083" y="34995"/>
                </a:lnTo>
                <a:lnTo>
                  <a:pt x="286264" y="35576"/>
                </a:lnTo>
                <a:lnTo>
                  <a:pt x="290503" y="39986"/>
                </a:lnTo>
                <a:lnTo>
                  <a:pt x="292932" y="41843"/>
                </a:lnTo>
                <a:lnTo>
                  <a:pt x="294980" y="44310"/>
                </a:lnTo>
                <a:lnTo>
                  <a:pt x="297961" y="44320"/>
                </a:lnTo>
                <a:lnTo>
                  <a:pt x="300437" y="42205"/>
                </a:lnTo>
                <a:lnTo>
                  <a:pt x="301095" y="35090"/>
                </a:lnTo>
                <a:lnTo>
                  <a:pt x="301838" y="33023"/>
                </a:lnTo>
                <a:lnTo>
                  <a:pt x="303086" y="32442"/>
                </a:lnTo>
                <a:lnTo>
                  <a:pt x="304571" y="32375"/>
                </a:lnTo>
                <a:lnTo>
                  <a:pt x="306334" y="31261"/>
                </a:lnTo>
                <a:lnTo>
                  <a:pt x="308238" y="29813"/>
                </a:lnTo>
                <a:lnTo>
                  <a:pt x="309896" y="29327"/>
                </a:lnTo>
                <a:lnTo>
                  <a:pt x="316782" y="30880"/>
                </a:lnTo>
                <a:lnTo>
                  <a:pt x="318697" y="30137"/>
                </a:lnTo>
                <a:lnTo>
                  <a:pt x="325669" y="28260"/>
                </a:lnTo>
                <a:lnTo>
                  <a:pt x="332794" y="25841"/>
                </a:lnTo>
                <a:lnTo>
                  <a:pt x="334794" y="22793"/>
                </a:lnTo>
                <a:lnTo>
                  <a:pt x="337776" y="21974"/>
                </a:lnTo>
                <a:lnTo>
                  <a:pt x="340119" y="19745"/>
                </a:lnTo>
                <a:lnTo>
                  <a:pt x="342005" y="19974"/>
                </a:lnTo>
                <a:lnTo>
                  <a:pt x="344862" y="20069"/>
                </a:lnTo>
                <a:lnTo>
                  <a:pt x="346634" y="19678"/>
                </a:lnTo>
                <a:lnTo>
                  <a:pt x="347529" y="19260"/>
                </a:lnTo>
                <a:lnTo>
                  <a:pt x="348510" y="18212"/>
                </a:lnTo>
                <a:lnTo>
                  <a:pt x="350120" y="15230"/>
                </a:lnTo>
                <a:lnTo>
                  <a:pt x="352072" y="14097"/>
                </a:lnTo>
                <a:lnTo>
                  <a:pt x="354521" y="12897"/>
                </a:lnTo>
                <a:lnTo>
                  <a:pt x="356197" y="11487"/>
                </a:lnTo>
                <a:lnTo>
                  <a:pt x="357578" y="9744"/>
                </a:lnTo>
                <a:lnTo>
                  <a:pt x="358216" y="8229"/>
                </a:lnTo>
                <a:lnTo>
                  <a:pt x="358197" y="7029"/>
                </a:lnTo>
                <a:lnTo>
                  <a:pt x="357388" y="4696"/>
                </a:lnTo>
                <a:lnTo>
                  <a:pt x="356397" y="2505"/>
                </a:lnTo>
                <a:lnTo>
                  <a:pt x="355330" y="1781"/>
                </a:lnTo>
                <a:lnTo>
                  <a:pt x="354530" y="1505"/>
                </a:lnTo>
                <a:lnTo>
                  <a:pt x="356959" y="991"/>
                </a:lnTo>
                <a:lnTo>
                  <a:pt x="358959" y="1762"/>
                </a:lnTo>
                <a:lnTo>
                  <a:pt x="362083" y="1876"/>
                </a:lnTo>
                <a:lnTo>
                  <a:pt x="363445" y="1286"/>
                </a:lnTo>
                <a:lnTo>
                  <a:pt x="365417" y="1571"/>
                </a:lnTo>
                <a:lnTo>
                  <a:pt x="367913" y="0"/>
                </a:lnTo>
                <a:lnTo>
                  <a:pt x="369513" y="514"/>
                </a:lnTo>
                <a:lnTo>
                  <a:pt x="370570" y="514"/>
                </a:lnTo>
                <a:lnTo>
                  <a:pt x="371532" y="1705"/>
                </a:lnTo>
                <a:lnTo>
                  <a:pt x="372285" y="3048"/>
                </a:lnTo>
                <a:lnTo>
                  <a:pt x="374618" y="4677"/>
                </a:lnTo>
                <a:lnTo>
                  <a:pt x="374390" y="7153"/>
                </a:lnTo>
                <a:lnTo>
                  <a:pt x="373961" y="9344"/>
                </a:lnTo>
                <a:lnTo>
                  <a:pt x="373656" y="11877"/>
                </a:lnTo>
                <a:lnTo>
                  <a:pt x="373523" y="13801"/>
                </a:lnTo>
                <a:lnTo>
                  <a:pt x="372532" y="15773"/>
                </a:lnTo>
                <a:lnTo>
                  <a:pt x="371046" y="17612"/>
                </a:lnTo>
                <a:lnTo>
                  <a:pt x="370608" y="18355"/>
                </a:lnTo>
                <a:lnTo>
                  <a:pt x="370399" y="19326"/>
                </a:lnTo>
                <a:lnTo>
                  <a:pt x="371399" y="19917"/>
                </a:lnTo>
                <a:lnTo>
                  <a:pt x="373171" y="20088"/>
                </a:lnTo>
                <a:lnTo>
                  <a:pt x="375380" y="20164"/>
                </a:lnTo>
                <a:lnTo>
                  <a:pt x="376885" y="20736"/>
                </a:lnTo>
                <a:lnTo>
                  <a:pt x="378828" y="20850"/>
                </a:lnTo>
                <a:lnTo>
                  <a:pt x="381172" y="22431"/>
                </a:lnTo>
                <a:lnTo>
                  <a:pt x="382305" y="23384"/>
                </a:lnTo>
                <a:lnTo>
                  <a:pt x="382400" y="24117"/>
                </a:lnTo>
                <a:lnTo>
                  <a:pt x="381657" y="25870"/>
                </a:lnTo>
                <a:lnTo>
                  <a:pt x="381362" y="27489"/>
                </a:lnTo>
                <a:lnTo>
                  <a:pt x="381943" y="28518"/>
                </a:lnTo>
                <a:lnTo>
                  <a:pt x="382629" y="29261"/>
                </a:lnTo>
                <a:lnTo>
                  <a:pt x="384524" y="32918"/>
                </a:lnTo>
                <a:lnTo>
                  <a:pt x="385429" y="34185"/>
                </a:lnTo>
                <a:lnTo>
                  <a:pt x="386191" y="34595"/>
                </a:lnTo>
                <a:lnTo>
                  <a:pt x="386372" y="35300"/>
                </a:lnTo>
                <a:lnTo>
                  <a:pt x="385724" y="36633"/>
                </a:lnTo>
                <a:lnTo>
                  <a:pt x="384943" y="38328"/>
                </a:lnTo>
                <a:lnTo>
                  <a:pt x="383181" y="40110"/>
                </a:lnTo>
                <a:lnTo>
                  <a:pt x="382943" y="41519"/>
                </a:lnTo>
                <a:lnTo>
                  <a:pt x="381543" y="42405"/>
                </a:lnTo>
                <a:lnTo>
                  <a:pt x="378257" y="44510"/>
                </a:lnTo>
                <a:lnTo>
                  <a:pt x="378828" y="47844"/>
                </a:lnTo>
                <a:lnTo>
                  <a:pt x="378943" y="49530"/>
                </a:lnTo>
                <a:lnTo>
                  <a:pt x="378885" y="50844"/>
                </a:lnTo>
                <a:lnTo>
                  <a:pt x="377762" y="52606"/>
                </a:lnTo>
                <a:lnTo>
                  <a:pt x="375818" y="57798"/>
                </a:lnTo>
                <a:lnTo>
                  <a:pt x="375104" y="60388"/>
                </a:lnTo>
                <a:lnTo>
                  <a:pt x="374475" y="66370"/>
                </a:lnTo>
                <a:lnTo>
                  <a:pt x="374513" y="68380"/>
                </a:lnTo>
                <a:lnTo>
                  <a:pt x="375409" y="71075"/>
                </a:lnTo>
                <a:lnTo>
                  <a:pt x="377314" y="77067"/>
                </a:lnTo>
                <a:lnTo>
                  <a:pt x="378400" y="78029"/>
                </a:lnTo>
                <a:lnTo>
                  <a:pt x="380905" y="79429"/>
                </a:lnTo>
                <a:lnTo>
                  <a:pt x="381219" y="83477"/>
                </a:lnTo>
                <a:lnTo>
                  <a:pt x="381000" y="87706"/>
                </a:lnTo>
                <a:lnTo>
                  <a:pt x="380886" y="89344"/>
                </a:lnTo>
                <a:lnTo>
                  <a:pt x="381295" y="90049"/>
                </a:lnTo>
                <a:lnTo>
                  <a:pt x="382419" y="90392"/>
                </a:lnTo>
                <a:lnTo>
                  <a:pt x="383219" y="90897"/>
                </a:lnTo>
                <a:lnTo>
                  <a:pt x="383343" y="92145"/>
                </a:lnTo>
                <a:lnTo>
                  <a:pt x="383267" y="93450"/>
                </a:lnTo>
                <a:lnTo>
                  <a:pt x="385134" y="94202"/>
                </a:lnTo>
                <a:lnTo>
                  <a:pt x="386763" y="94679"/>
                </a:lnTo>
                <a:lnTo>
                  <a:pt x="388268" y="96469"/>
                </a:lnTo>
                <a:lnTo>
                  <a:pt x="390982" y="99260"/>
                </a:lnTo>
                <a:lnTo>
                  <a:pt x="392068" y="99774"/>
                </a:lnTo>
                <a:lnTo>
                  <a:pt x="392611" y="100927"/>
                </a:lnTo>
                <a:lnTo>
                  <a:pt x="394906" y="103279"/>
                </a:lnTo>
                <a:lnTo>
                  <a:pt x="398402" y="104137"/>
                </a:lnTo>
                <a:lnTo>
                  <a:pt x="401926" y="105175"/>
                </a:lnTo>
                <a:lnTo>
                  <a:pt x="403317" y="106651"/>
                </a:lnTo>
                <a:lnTo>
                  <a:pt x="404765" y="107852"/>
                </a:lnTo>
                <a:lnTo>
                  <a:pt x="405860" y="107909"/>
                </a:lnTo>
                <a:lnTo>
                  <a:pt x="406784" y="107718"/>
                </a:lnTo>
                <a:lnTo>
                  <a:pt x="408308" y="106680"/>
                </a:lnTo>
                <a:lnTo>
                  <a:pt x="409527" y="105785"/>
                </a:lnTo>
                <a:lnTo>
                  <a:pt x="411651" y="105842"/>
                </a:lnTo>
                <a:lnTo>
                  <a:pt x="414147" y="105689"/>
                </a:lnTo>
                <a:lnTo>
                  <a:pt x="414576" y="104956"/>
                </a:lnTo>
                <a:lnTo>
                  <a:pt x="414814" y="104013"/>
                </a:lnTo>
                <a:lnTo>
                  <a:pt x="414299" y="101603"/>
                </a:lnTo>
                <a:lnTo>
                  <a:pt x="415185" y="100870"/>
                </a:lnTo>
                <a:lnTo>
                  <a:pt x="417252" y="100460"/>
                </a:lnTo>
                <a:lnTo>
                  <a:pt x="417662" y="99174"/>
                </a:lnTo>
                <a:lnTo>
                  <a:pt x="418129" y="98469"/>
                </a:lnTo>
                <a:lnTo>
                  <a:pt x="418719" y="97650"/>
                </a:lnTo>
                <a:lnTo>
                  <a:pt x="419424" y="97536"/>
                </a:lnTo>
                <a:lnTo>
                  <a:pt x="420310" y="98003"/>
                </a:lnTo>
                <a:lnTo>
                  <a:pt x="421672" y="98298"/>
                </a:lnTo>
                <a:lnTo>
                  <a:pt x="423205" y="98707"/>
                </a:lnTo>
                <a:lnTo>
                  <a:pt x="424024" y="99526"/>
                </a:lnTo>
                <a:lnTo>
                  <a:pt x="425387" y="99593"/>
                </a:lnTo>
                <a:lnTo>
                  <a:pt x="426901" y="99441"/>
                </a:lnTo>
                <a:lnTo>
                  <a:pt x="427511" y="98917"/>
                </a:lnTo>
                <a:lnTo>
                  <a:pt x="427958" y="98003"/>
                </a:lnTo>
                <a:lnTo>
                  <a:pt x="428292" y="96031"/>
                </a:lnTo>
                <a:lnTo>
                  <a:pt x="429263" y="95974"/>
                </a:lnTo>
                <a:lnTo>
                  <a:pt x="431216" y="95536"/>
                </a:lnTo>
                <a:lnTo>
                  <a:pt x="433292" y="94669"/>
                </a:lnTo>
                <a:lnTo>
                  <a:pt x="436073" y="94536"/>
                </a:lnTo>
                <a:lnTo>
                  <a:pt x="438674" y="94555"/>
                </a:lnTo>
                <a:lnTo>
                  <a:pt x="439979" y="93974"/>
                </a:lnTo>
                <a:lnTo>
                  <a:pt x="441188" y="92707"/>
                </a:lnTo>
                <a:lnTo>
                  <a:pt x="443532" y="89116"/>
                </a:lnTo>
                <a:lnTo>
                  <a:pt x="444760" y="88287"/>
                </a:lnTo>
                <a:lnTo>
                  <a:pt x="446084" y="87668"/>
                </a:lnTo>
                <a:lnTo>
                  <a:pt x="447208" y="87782"/>
                </a:lnTo>
                <a:lnTo>
                  <a:pt x="449504" y="87182"/>
                </a:lnTo>
                <a:lnTo>
                  <a:pt x="451390" y="86325"/>
                </a:lnTo>
                <a:lnTo>
                  <a:pt x="452095" y="86544"/>
                </a:lnTo>
                <a:lnTo>
                  <a:pt x="453562" y="88382"/>
                </a:lnTo>
                <a:lnTo>
                  <a:pt x="454304" y="88782"/>
                </a:lnTo>
                <a:lnTo>
                  <a:pt x="455390" y="88916"/>
                </a:lnTo>
                <a:lnTo>
                  <a:pt x="458943" y="89849"/>
                </a:lnTo>
                <a:lnTo>
                  <a:pt x="460829" y="89554"/>
                </a:lnTo>
                <a:lnTo>
                  <a:pt x="462867" y="88963"/>
                </a:lnTo>
                <a:lnTo>
                  <a:pt x="464829" y="88744"/>
                </a:lnTo>
                <a:lnTo>
                  <a:pt x="466239" y="89154"/>
                </a:lnTo>
                <a:lnTo>
                  <a:pt x="467258" y="88620"/>
                </a:lnTo>
                <a:lnTo>
                  <a:pt x="468144" y="88268"/>
                </a:lnTo>
                <a:close/>
                <a:moveTo>
                  <a:pt x="633451" y="88363"/>
                </a:moveTo>
                <a:lnTo>
                  <a:pt x="630784" y="89573"/>
                </a:lnTo>
                <a:lnTo>
                  <a:pt x="629250" y="89106"/>
                </a:lnTo>
                <a:lnTo>
                  <a:pt x="627840" y="85944"/>
                </a:lnTo>
                <a:lnTo>
                  <a:pt x="628317" y="83315"/>
                </a:lnTo>
                <a:lnTo>
                  <a:pt x="630250" y="82439"/>
                </a:lnTo>
                <a:lnTo>
                  <a:pt x="631746" y="82629"/>
                </a:lnTo>
                <a:lnTo>
                  <a:pt x="632298" y="82963"/>
                </a:lnTo>
                <a:lnTo>
                  <a:pt x="633632" y="87278"/>
                </a:lnTo>
                <a:lnTo>
                  <a:pt x="633451" y="88363"/>
                </a:lnTo>
                <a:close/>
                <a:moveTo>
                  <a:pt x="637356" y="129416"/>
                </a:moveTo>
                <a:lnTo>
                  <a:pt x="634451" y="130312"/>
                </a:lnTo>
                <a:lnTo>
                  <a:pt x="633908" y="129473"/>
                </a:lnTo>
                <a:lnTo>
                  <a:pt x="633908" y="126130"/>
                </a:lnTo>
                <a:lnTo>
                  <a:pt x="634727" y="124301"/>
                </a:lnTo>
                <a:lnTo>
                  <a:pt x="638423" y="123787"/>
                </a:lnTo>
                <a:lnTo>
                  <a:pt x="638804" y="123244"/>
                </a:lnTo>
                <a:lnTo>
                  <a:pt x="639861" y="122901"/>
                </a:lnTo>
                <a:lnTo>
                  <a:pt x="640451" y="124053"/>
                </a:lnTo>
                <a:lnTo>
                  <a:pt x="640366" y="125968"/>
                </a:lnTo>
                <a:lnTo>
                  <a:pt x="637356" y="129416"/>
                </a:lnTo>
                <a:close/>
                <a:moveTo>
                  <a:pt x="630050" y="136150"/>
                </a:moveTo>
                <a:lnTo>
                  <a:pt x="629574" y="140055"/>
                </a:lnTo>
                <a:lnTo>
                  <a:pt x="624764" y="138408"/>
                </a:lnTo>
                <a:lnTo>
                  <a:pt x="625126" y="134417"/>
                </a:lnTo>
                <a:lnTo>
                  <a:pt x="627374" y="133293"/>
                </a:lnTo>
                <a:lnTo>
                  <a:pt x="629365" y="131169"/>
                </a:lnTo>
                <a:lnTo>
                  <a:pt x="630050" y="128568"/>
                </a:lnTo>
                <a:lnTo>
                  <a:pt x="630088" y="125025"/>
                </a:lnTo>
                <a:lnTo>
                  <a:pt x="630831" y="124415"/>
                </a:lnTo>
                <a:lnTo>
                  <a:pt x="631479" y="124168"/>
                </a:lnTo>
                <a:lnTo>
                  <a:pt x="632060" y="124406"/>
                </a:lnTo>
                <a:lnTo>
                  <a:pt x="632288" y="129721"/>
                </a:lnTo>
                <a:lnTo>
                  <a:pt x="632565" y="132979"/>
                </a:lnTo>
                <a:lnTo>
                  <a:pt x="630050" y="136150"/>
                </a:lnTo>
                <a:close/>
                <a:moveTo>
                  <a:pt x="648443" y="132731"/>
                </a:moveTo>
                <a:lnTo>
                  <a:pt x="649538" y="134121"/>
                </a:lnTo>
                <a:lnTo>
                  <a:pt x="645757" y="139675"/>
                </a:lnTo>
                <a:lnTo>
                  <a:pt x="643671" y="140475"/>
                </a:lnTo>
                <a:lnTo>
                  <a:pt x="641385" y="140636"/>
                </a:lnTo>
                <a:lnTo>
                  <a:pt x="638423" y="138979"/>
                </a:lnTo>
                <a:lnTo>
                  <a:pt x="633813" y="139103"/>
                </a:lnTo>
                <a:lnTo>
                  <a:pt x="632374" y="138712"/>
                </a:lnTo>
                <a:lnTo>
                  <a:pt x="632222" y="136293"/>
                </a:lnTo>
                <a:lnTo>
                  <a:pt x="634156" y="133712"/>
                </a:lnTo>
                <a:lnTo>
                  <a:pt x="638023" y="133855"/>
                </a:lnTo>
                <a:lnTo>
                  <a:pt x="644680" y="131778"/>
                </a:lnTo>
                <a:lnTo>
                  <a:pt x="648443" y="132731"/>
                </a:lnTo>
                <a:close/>
                <a:moveTo>
                  <a:pt x="656311" y="142837"/>
                </a:moveTo>
                <a:lnTo>
                  <a:pt x="649224" y="143665"/>
                </a:lnTo>
                <a:lnTo>
                  <a:pt x="645986" y="142342"/>
                </a:lnTo>
                <a:lnTo>
                  <a:pt x="646719" y="141227"/>
                </a:lnTo>
                <a:lnTo>
                  <a:pt x="649138" y="139446"/>
                </a:lnTo>
                <a:lnTo>
                  <a:pt x="652081" y="138189"/>
                </a:lnTo>
                <a:lnTo>
                  <a:pt x="654720" y="137626"/>
                </a:lnTo>
                <a:lnTo>
                  <a:pt x="657473" y="138331"/>
                </a:lnTo>
                <a:lnTo>
                  <a:pt x="658225" y="139827"/>
                </a:lnTo>
                <a:lnTo>
                  <a:pt x="657996" y="141332"/>
                </a:lnTo>
                <a:lnTo>
                  <a:pt x="656311" y="142837"/>
                </a:lnTo>
                <a:close/>
                <a:moveTo>
                  <a:pt x="623992" y="143342"/>
                </a:moveTo>
                <a:lnTo>
                  <a:pt x="616677" y="148542"/>
                </a:lnTo>
                <a:lnTo>
                  <a:pt x="614201" y="146837"/>
                </a:lnTo>
                <a:lnTo>
                  <a:pt x="613686" y="145847"/>
                </a:lnTo>
                <a:lnTo>
                  <a:pt x="614105" y="144847"/>
                </a:lnTo>
                <a:lnTo>
                  <a:pt x="614020" y="144428"/>
                </a:lnTo>
                <a:lnTo>
                  <a:pt x="614839" y="142646"/>
                </a:lnTo>
                <a:lnTo>
                  <a:pt x="618925" y="141189"/>
                </a:lnTo>
                <a:lnTo>
                  <a:pt x="620982" y="140941"/>
                </a:lnTo>
                <a:lnTo>
                  <a:pt x="623611" y="141399"/>
                </a:lnTo>
                <a:lnTo>
                  <a:pt x="624049" y="142675"/>
                </a:lnTo>
                <a:lnTo>
                  <a:pt x="623992" y="143342"/>
                </a:lnTo>
                <a:close/>
                <a:moveTo>
                  <a:pt x="651367" y="145942"/>
                </a:moveTo>
                <a:lnTo>
                  <a:pt x="653863" y="146056"/>
                </a:lnTo>
                <a:lnTo>
                  <a:pt x="657397" y="145551"/>
                </a:lnTo>
                <a:lnTo>
                  <a:pt x="659768" y="144313"/>
                </a:lnTo>
                <a:lnTo>
                  <a:pt x="662416" y="144066"/>
                </a:lnTo>
                <a:lnTo>
                  <a:pt x="665036" y="144199"/>
                </a:lnTo>
                <a:lnTo>
                  <a:pt x="673865" y="145580"/>
                </a:lnTo>
                <a:lnTo>
                  <a:pt x="679170" y="146009"/>
                </a:lnTo>
                <a:lnTo>
                  <a:pt x="681114" y="146447"/>
                </a:lnTo>
                <a:lnTo>
                  <a:pt x="683009" y="147075"/>
                </a:lnTo>
                <a:lnTo>
                  <a:pt x="684400" y="147752"/>
                </a:lnTo>
                <a:lnTo>
                  <a:pt x="684743" y="149219"/>
                </a:lnTo>
                <a:lnTo>
                  <a:pt x="683457" y="151581"/>
                </a:lnTo>
                <a:lnTo>
                  <a:pt x="682495" y="154057"/>
                </a:lnTo>
                <a:lnTo>
                  <a:pt x="681599" y="157515"/>
                </a:lnTo>
                <a:lnTo>
                  <a:pt x="680904" y="158210"/>
                </a:lnTo>
                <a:lnTo>
                  <a:pt x="679742" y="158029"/>
                </a:lnTo>
                <a:lnTo>
                  <a:pt x="680466" y="161125"/>
                </a:lnTo>
                <a:lnTo>
                  <a:pt x="680209" y="162363"/>
                </a:lnTo>
                <a:lnTo>
                  <a:pt x="679628" y="163563"/>
                </a:lnTo>
                <a:lnTo>
                  <a:pt x="678209" y="166059"/>
                </a:lnTo>
                <a:lnTo>
                  <a:pt x="676056" y="169240"/>
                </a:lnTo>
                <a:lnTo>
                  <a:pt x="675418" y="169907"/>
                </a:lnTo>
                <a:lnTo>
                  <a:pt x="673780" y="171012"/>
                </a:lnTo>
                <a:lnTo>
                  <a:pt x="672446" y="172421"/>
                </a:lnTo>
                <a:lnTo>
                  <a:pt x="672732" y="173755"/>
                </a:lnTo>
                <a:lnTo>
                  <a:pt x="673398" y="175098"/>
                </a:lnTo>
                <a:lnTo>
                  <a:pt x="672608" y="176774"/>
                </a:lnTo>
                <a:lnTo>
                  <a:pt x="670065" y="179222"/>
                </a:lnTo>
                <a:lnTo>
                  <a:pt x="668541" y="179813"/>
                </a:lnTo>
                <a:lnTo>
                  <a:pt x="667140" y="180061"/>
                </a:lnTo>
                <a:lnTo>
                  <a:pt x="665845" y="179822"/>
                </a:lnTo>
                <a:lnTo>
                  <a:pt x="663550" y="177365"/>
                </a:lnTo>
                <a:lnTo>
                  <a:pt x="663312" y="179289"/>
                </a:lnTo>
                <a:lnTo>
                  <a:pt x="662692" y="181261"/>
                </a:lnTo>
                <a:lnTo>
                  <a:pt x="661911" y="182337"/>
                </a:lnTo>
                <a:lnTo>
                  <a:pt x="658949" y="182223"/>
                </a:lnTo>
                <a:lnTo>
                  <a:pt x="657301" y="181165"/>
                </a:lnTo>
                <a:lnTo>
                  <a:pt x="654625" y="179994"/>
                </a:lnTo>
                <a:lnTo>
                  <a:pt x="654120" y="183156"/>
                </a:lnTo>
                <a:lnTo>
                  <a:pt x="652453" y="185337"/>
                </a:lnTo>
                <a:lnTo>
                  <a:pt x="650777" y="186023"/>
                </a:lnTo>
                <a:lnTo>
                  <a:pt x="648148" y="186480"/>
                </a:lnTo>
                <a:lnTo>
                  <a:pt x="646643" y="187414"/>
                </a:lnTo>
                <a:lnTo>
                  <a:pt x="643804" y="186690"/>
                </a:lnTo>
                <a:lnTo>
                  <a:pt x="641166" y="185242"/>
                </a:lnTo>
                <a:lnTo>
                  <a:pt x="639670" y="185118"/>
                </a:lnTo>
                <a:lnTo>
                  <a:pt x="638508" y="186290"/>
                </a:lnTo>
                <a:lnTo>
                  <a:pt x="632384" y="186509"/>
                </a:lnTo>
                <a:lnTo>
                  <a:pt x="629574" y="187700"/>
                </a:lnTo>
                <a:lnTo>
                  <a:pt x="627859" y="187366"/>
                </a:lnTo>
                <a:lnTo>
                  <a:pt x="625335" y="184966"/>
                </a:lnTo>
                <a:lnTo>
                  <a:pt x="624935" y="183375"/>
                </a:lnTo>
                <a:lnTo>
                  <a:pt x="623430" y="180146"/>
                </a:lnTo>
                <a:lnTo>
                  <a:pt x="622078" y="176308"/>
                </a:lnTo>
                <a:lnTo>
                  <a:pt x="621116" y="172821"/>
                </a:lnTo>
                <a:lnTo>
                  <a:pt x="621925" y="169812"/>
                </a:lnTo>
                <a:lnTo>
                  <a:pt x="623564" y="169907"/>
                </a:lnTo>
                <a:lnTo>
                  <a:pt x="625497" y="170354"/>
                </a:lnTo>
                <a:lnTo>
                  <a:pt x="625907" y="170145"/>
                </a:lnTo>
                <a:lnTo>
                  <a:pt x="626002" y="169173"/>
                </a:lnTo>
                <a:lnTo>
                  <a:pt x="625573" y="168373"/>
                </a:lnTo>
                <a:lnTo>
                  <a:pt x="622459" y="168497"/>
                </a:lnTo>
                <a:lnTo>
                  <a:pt x="620487" y="166706"/>
                </a:lnTo>
                <a:lnTo>
                  <a:pt x="620144" y="163944"/>
                </a:lnTo>
                <a:lnTo>
                  <a:pt x="620544" y="158191"/>
                </a:lnTo>
                <a:lnTo>
                  <a:pt x="620801" y="157010"/>
                </a:lnTo>
                <a:lnTo>
                  <a:pt x="622182" y="155362"/>
                </a:lnTo>
                <a:lnTo>
                  <a:pt x="622630" y="153905"/>
                </a:lnTo>
                <a:lnTo>
                  <a:pt x="622287" y="152362"/>
                </a:lnTo>
                <a:lnTo>
                  <a:pt x="622878" y="149552"/>
                </a:lnTo>
                <a:lnTo>
                  <a:pt x="624164" y="147123"/>
                </a:lnTo>
                <a:lnTo>
                  <a:pt x="629078" y="144056"/>
                </a:lnTo>
                <a:lnTo>
                  <a:pt x="634784" y="142961"/>
                </a:lnTo>
                <a:lnTo>
                  <a:pt x="651367" y="145942"/>
                </a:lnTo>
                <a:close/>
                <a:moveTo>
                  <a:pt x="592455" y="177927"/>
                </a:moveTo>
                <a:lnTo>
                  <a:pt x="589626" y="178432"/>
                </a:lnTo>
                <a:lnTo>
                  <a:pt x="593274" y="171783"/>
                </a:lnTo>
                <a:lnTo>
                  <a:pt x="596532" y="168688"/>
                </a:lnTo>
                <a:lnTo>
                  <a:pt x="596579" y="162553"/>
                </a:lnTo>
                <a:lnTo>
                  <a:pt x="600113" y="157096"/>
                </a:lnTo>
                <a:lnTo>
                  <a:pt x="603361" y="154876"/>
                </a:lnTo>
                <a:lnTo>
                  <a:pt x="607924" y="154229"/>
                </a:lnTo>
                <a:lnTo>
                  <a:pt x="610419" y="157553"/>
                </a:lnTo>
                <a:lnTo>
                  <a:pt x="607323" y="166983"/>
                </a:lnTo>
                <a:lnTo>
                  <a:pt x="606419" y="167040"/>
                </a:lnTo>
                <a:lnTo>
                  <a:pt x="602275" y="172012"/>
                </a:lnTo>
                <a:lnTo>
                  <a:pt x="597665" y="175488"/>
                </a:lnTo>
                <a:lnTo>
                  <a:pt x="592455" y="177927"/>
                </a:lnTo>
                <a:close/>
                <a:moveTo>
                  <a:pt x="778231" y="174850"/>
                </a:moveTo>
                <a:lnTo>
                  <a:pt x="776516" y="176127"/>
                </a:lnTo>
                <a:lnTo>
                  <a:pt x="775954" y="176784"/>
                </a:lnTo>
                <a:lnTo>
                  <a:pt x="774544" y="176289"/>
                </a:lnTo>
                <a:lnTo>
                  <a:pt x="774802" y="175555"/>
                </a:lnTo>
                <a:lnTo>
                  <a:pt x="775221" y="175631"/>
                </a:lnTo>
                <a:lnTo>
                  <a:pt x="775678" y="173498"/>
                </a:lnTo>
                <a:lnTo>
                  <a:pt x="778088" y="173755"/>
                </a:lnTo>
                <a:lnTo>
                  <a:pt x="778231" y="174850"/>
                </a:lnTo>
                <a:close/>
                <a:moveTo>
                  <a:pt x="788489" y="217941"/>
                </a:moveTo>
                <a:lnTo>
                  <a:pt x="785860" y="220551"/>
                </a:lnTo>
                <a:lnTo>
                  <a:pt x="786727" y="217532"/>
                </a:lnTo>
                <a:lnTo>
                  <a:pt x="786289" y="215446"/>
                </a:lnTo>
                <a:lnTo>
                  <a:pt x="786632" y="213836"/>
                </a:lnTo>
                <a:lnTo>
                  <a:pt x="788432" y="212274"/>
                </a:lnTo>
                <a:lnTo>
                  <a:pt x="788975" y="212045"/>
                </a:lnTo>
                <a:lnTo>
                  <a:pt x="788823" y="213970"/>
                </a:lnTo>
                <a:lnTo>
                  <a:pt x="788946" y="214560"/>
                </a:lnTo>
                <a:lnTo>
                  <a:pt x="788489" y="217941"/>
                </a:lnTo>
                <a:close/>
                <a:moveTo>
                  <a:pt x="942337" y="490728"/>
                </a:moveTo>
                <a:lnTo>
                  <a:pt x="941289" y="491319"/>
                </a:lnTo>
                <a:lnTo>
                  <a:pt x="941184" y="489585"/>
                </a:lnTo>
                <a:lnTo>
                  <a:pt x="943918" y="487404"/>
                </a:lnTo>
                <a:lnTo>
                  <a:pt x="944366" y="484822"/>
                </a:lnTo>
                <a:lnTo>
                  <a:pt x="945794" y="486013"/>
                </a:lnTo>
                <a:lnTo>
                  <a:pt x="946175" y="487337"/>
                </a:lnTo>
                <a:lnTo>
                  <a:pt x="946156" y="487889"/>
                </a:lnTo>
                <a:lnTo>
                  <a:pt x="942337" y="490728"/>
                </a:lnTo>
                <a:close/>
                <a:moveTo>
                  <a:pt x="938070" y="500996"/>
                </a:moveTo>
                <a:lnTo>
                  <a:pt x="937155" y="502606"/>
                </a:lnTo>
                <a:lnTo>
                  <a:pt x="936098" y="502368"/>
                </a:lnTo>
                <a:lnTo>
                  <a:pt x="935679" y="501291"/>
                </a:lnTo>
                <a:lnTo>
                  <a:pt x="934898" y="500243"/>
                </a:lnTo>
                <a:lnTo>
                  <a:pt x="935317" y="499424"/>
                </a:lnTo>
                <a:lnTo>
                  <a:pt x="936022" y="498958"/>
                </a:lnTo>
                <a:lnTo>
                  <a:pt x="937974" y="499024"/>
                </a:lnTo>
                <a:lnTo>
                  <a:pt x="938070" y="500996"/>
                </a:lnTo>
                <a:close/>
                <a:moveTo>
                  <a:pt x="798376" y="771982"/>
                </a:moveTo>
                <a:lnTo>
                  <a:pt x="799214" y="772773"/>
                </a:lnTo>
                <a:lnTo>
                  <a:pt x="797671" y="772697"/>
                </a:lnTo>
                <a:lnTo>
                  <a:pt x="795937" y="773392"/>
                </a:lnTo>
                <a:lnTo>
                  <a:pt x="793280" y="774011"/>
                </a:lnTo>
                <a:lnTo>
                  <a:pt x="792213" y="772849"/>
                </a:lnTo>
                <a:lnTo>
                  <a:pt x="794509" y="771229"/>
                </a:lnTo>
                <a:lnTo>
                  <a:pt x="795347" y="770020"/>
                </a:lnTo>
                <a:lnTo>
                  <a:pt x="795947" y="770277"/>
                </a:lnTo>
                <a:lnTo>
                  <a:pt x="796719" y="771153"/>
                </a:lnTo>
                <a:lnTo>
                  <a:pt x="798376" y="771982"/>
                </a:lnTo>
                <a:close/>
                <a:moveTo>
                  <a:pt x="768144" y="793651"/>
                </a:moveTo>
                <a:lnTo>
                  <a:pt x="768125" y="795166"/>
                </a:lnTo>
                <a:lnTo>
                  <a:pt x="767010" y="794394"/>
                </a:lnTo>
                <a:lnTo>
                  <a:pt x="764057" y="794985"/>
                </a:lnTo>
                <a:lnTo>
                  <a:pt x="763029" y="793842"/>
                </a:lnTo>
                <a:lnTo>
                  <a:pt x="767010" y="788956"/>
                </a:lnTo>
                <a:lnTo>
                  <a:pt x="767810" y="789670"/>
                </a:lnTo>
                <a:lnTo>
                  <a:pt x="768429" y="790556"/>
                </a:lnTo>
                <a:lnTo>
                  <a:pt x="768858" y="791794"/>
                </a:lnTo>
                <a:lnTo>
                  <a:pt x="768401" y="792594"/>
                </a:lnTo>
                <a:lnTo>
                  <a:pt x="768144" y="793651"/>
                </a:lnTo>
                <a:close/>
                <a:moveTo>
                  <a:pt x="679285" y="867442"/>
                </a:moveTo>
                <a:lnTo>
                  <a:pt x="678790" y="867804"/>
                </a:lnTo>
                <a:lnTo>
                  <a:pt x="677113" y="864117"/>
                </a:lnTo>
                <a:lnTo>
                  <a:pt x="680485" y="860584"/>
                </a:lnTo>
                <a:lnTo>
                  <a:pt x="681609" y="862012"/>
                </a:lnTo>
                <a:lnTo>
                  <a:pt x="680714" y="864813"/>
                </a:lnTo>
                <a:lnTo>
                  <a:pt x="679723" y="866794"/>
                </a:lnTo>
                <a:lnTo>
                  <a:pt x="679285" y="867442"/>
                </a:lnTo>
                <a:close/>
                <a:moveTo>
                  <a:pt x="681923" y="908218"/>
                </a:moveTo>
                <a:lnTo>
                  <a:pt x="680085" y="909580"/>
                </a:lnTo>
                <a:lnTo>
                  <a:pt x="680418" y="902446"/>
                </a:lnTo>
                <a:lnTo>
                  <a:pt x="681409" y="900065"/>
                </a:lnTo>
                <a:lnTo>
                  <a:pt x="682485" y="898284"/>
                </a:lnTo>
                <a:lnTo>
                  <a:pt x="683819" y="897188"/>
                </a:lnTo>
                <a:lnTo>
                  <a:pt x="684809" y="898741"/>
                </a:lnTo>
                <a:lnTo>
                  <a:pt x="683962" y="902180"/>
                </a:lnTo>
                <a:lnTo>
                  <a:pt x="681628" y="906399"/>
                </a:lnTo>
                <a:lnTo>
                  <a:pt x="681923" y="9082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042DEFC0-A341-BFE0-D24F-803BACEFF0B3}"/>
              </a:ext>
            </a:extLst>
          </p:cNvPr>
          <p:cNvSpPr/>
          <p:nvPr/>
        </p:nvSpPr>
        <p:spPr>
          <a:xfrm>
            <a:off x="5872480" y="3312160"/>
            <a:ext cx="33526" cy="1656"/>
          </a:xfrm>
          <a:custGeom>
            <a:avLst/>
            <a:gdLst>
              <a:gd name="connsiteX0" fmla="*/ 47034 w 166744"/>
              <a:gd name="connsiteY0" fmla="*/ 30756 h 174688"/>
              <a:gd name="connsiteX1" fmla="*/ 46473 w 166744"/>
              <a:gd name="connsiteY1" fmla="*/ 31014 h 174688"/>
              <a:gd name="connsiteX2" fmla="*/ 44148 w 166744"/>
              <a:gd name="connsiteY2" fmla="*/ 28051 h 174688"/>
              <a:gd name="connsiteX3" fmla="*/ 42282 w 166744"/>
              <a:gd name="connsiteY3" fmla="*/ 27194 h 174688"/>
              <a:gd name="connsiteX4" fmla="*/ 45196 w 166744"/>
              <a:gd name="connsiteY4" fmla="*/ 25098 h 174688"/>
              <a:gd name="connsiteX5" fmla="*/ 46463 w 166744"/>
              <a:gd name="connsiteY5" fmla="*/ 23298 h 174688"/>
              <a:gd name="connsiteX6" fmla="*/ 46435 w 166744"/>
              <a:gd name="connsiteY6" fmla="*/ 19365 h 174688"/>
              <a:gd name="connsiteX7" fmla="*/ 47149 w 166744"/>
              <a:gd name="connsiteY7" fmla="*/ 17202 h 174688"/>
              <a:gd name="connsiteX8" fmla="*/ 46911 w 166744"/>
              <a:gd name="connsiteY8" fmla="*/ 15335 h 174688"/>
              <a:gd name="connsiteX9" fmla="*/ 47549 w 166744"/>
              <a:gd name="connsiteY9" fmla="*/ 13430 h 174688"/>
              <a:gd name="connsiteX10" fmla="*/ 46682 w 166744"/>
              <a:gd name="connsiteY10" fmla="*/ 11287 h 174688"/>
              <a:gd name="connsiteX11" fmla="*/ 44244 w 166744"/>
              <a:gd name="connsiteY11" fmla="*/ 9582 h 174688"/>
              <a:gd name="connsiteX12" fmla="*/ 39415 w 166744"/>
              <a:gd name="connsiteY12" fmla="*/ 2810 h 174688"/>
              <a:gd name="connsiteX13" fmla="*/ 31785 w 166744"/>
              <a:gd name="connsiteY13" fmla="*/ 1162 h 174688"/>
              <a:gd name="connsiteX14" fmla="*/ 27832 w 166744"/>
              <a:gd name="connsiteY14" fmla="*/ 1096 h 174688"/>
              <a:gd name="connsiteX15" fmla="*/ 30004 w 166744"/>
              <a:gd name="connsiteY15" fmla="*/ 0 h 174688"/>
              <a:gd name="connsiteX16" fmla="*/ 32004 w 166744"/>
              <a:gd name="connsiteY16" fmla="*/ 133 h 174688"/>
              <a:gd name="connsiteX17" fmla="*/ 35090 w 166744"/>
              <a:gd name="connsiteY17" fmla="*/ 781 h 174688"/>
              <a:gd name="connsiteX18" fmla="*/ 38786 w 166744"/>
              <a:gd name="connsiteY18" fmla="*/ 1096 h 174688"/>
              <a:gd name="connsiteX19" fmla="*/ 41043 w 166744"/>
              <a:gd name="connsiteY19" fmla="*/ 3086 h 174688"/>
              <a:gd name="connsiteX20" fmla="*/ 43196 w 166744"/>
              <a:gd name="connsiteY20" fmla="*/ 5734 h 174688"/>
              <a:gd name="connsiteX21" fmla="*/ 45149 w 166744"/>
              <a:gd name="connsiteY21" fmla="*/ 6801 h 174688"/>
              <a:gd name="connsiteX22" fmla="*/ 45949 w 166744"/>
              <a:gd name="connsiteY22" fmla="*/ 7477 h 174688"/>
              <a:gd name="connsiteX23" fmla="*/ 45863 w 166744"/>
              <a:gd name="connsiteY23" fmla="*/ 8249 h 174688"/>
              <a:gd name="connsiteX24" fmla="*/ 46187 w 166744"/>
              <a:gd name="connsiteY24" fmla="*/ 8973 h 174688"/>
              <a:gd name="connsiteX25" fmla="*/ 48730 w 166744"/>
              <a:gd name="connsiteY25" fmla="*/ 10211 h 174688"/>
              <a:gd name="connsiteX26" fmla="*/ 51292 w 166744"/>
              <a:gd name="connsiteY26" fmla="*/ 12202 h 174688"/>
              <a:gd name="connsiteX27" fmla="*/ 52045 w 166744"/>
              <a:gd name="connsiteY27" fmla="*/ 18040 h 174688"/>
              <a:gd name="connsiteX28" fmla="*/ 48597 w 166744"/>
              <a:gd name="connsiteY28" fmla="*/ 20803 h 174688"/>
              <a:gd name="connsiteX29" fmla="*/ 47968 w 166744"/>
              <a:gd name="connsiteY29" fmla="*/ 29242 h 174688"/>
              <a:gd name="connsiteX30" fmla="*/ 47034 w 166744"/>
              <a:gd name="connsiteY30" fmla="*/ 30756 h 174688"/>
              <a:gd name="connsiteX31" fmla="*/ 13154 w 166744"/>
              <a:gd name="connsiteY31" fmla="*/ 6287 h 174688"/>
              <a:gd name="connsiteX32" fmla="*/ 16393 w 166744"/>
              <a:gd name="connsiteY32" fmla="*/ 7220 h 174688"/>
              <a:gd name="connsiteX33" fmla="*/ 18136 w 166744"/>
              <a:gd name="connsiteY33" fmla="*/ 7087 h 174688"/>
              <a:gd name="connsiteX34" fmla="*/ 19174 w 166744"/>
              <a:gd name="connsiteY34" fmla="*/ 6487 h 174688"/>
              <a:gd name="connsiteX35" fmla="*/ 23965 w 166744"/>
              <a:gd name="connsiteY35" fmla="*/ 6734 h 174688"/>
              <a:gd name="connsiteX36" fmla="*/ 27832 w 166744"/>
              <a:gd name="connsiteY36" fmla="*/ 5839 h 174688"/>
              <a:gd name="connsiteX37" fmla="*/ 28413 w 166744"/>
              <a:gd name="connsiteY37" fmla="*/ 7420 h 174688"/>
              <a:gd name="connsiteX38" fmla="*/ 28318 w 166744"/>
              <a:gd name="connsiteY38" fmla="*/ 8249 h 174688"/>
              <a:gd name="connsiteX39" fmla="*/ 20088 w 166744"/>
              <a:gd name="connsiteY39" fmla="*/ 9020 h 174688"/>
              <a:gd name="connsiteX40" fmla="*/ 12544 w 166744"/>
              <a:gd name="connsiteY40" fmla="*/ 11344 h 174688"/>
              <a:gd name="connsiteX41" fmla="*/ 8411 w 166744"/>
              <a:gd name="connsiteY41" fmla="*/ 12916 h 174688"/>
              <a:gd name="connsiteX42" fmla="*/ 6467 w 166744"/>
              <a:gd name="connsiteY42" fmla="*/ 13097 h 174688"/>
              <a:gd name="connsiteX43" fmla="*/ 4982 w 166744"/>
              <a:gd name="connsiteY43" fmla="*/ 12268 h 174688"/>
              <a:gd name="connsiteX44" fmla="*/ 0 w 166744"/>
              <a:gd name="connsiteY44" fmla="*/ 7487 h 174688"/>
              <a:gd name="connsiteX45" fmla="*/ 1333 w 166744"/>
              <a:gd name="connsiteY45" fmla="*/ 7963 h 174688"/>
              <a:gd name="connsiteX46" fmla="*/ 5010 w 166744"/>
              <a:gd name="connsiteY46" fmla="*/ 10668 h 174688"/>
              <a:gd name="connsiteX47" fmla="*/ 7296 w 166744"/>
              <a:gd name="connsiteY47" fmla="*/ 10173 h 174688"/>
              <a:gd name="connsiteX48" fmla="*/ 9420 w 166744"/>
              <a:gd name="connsiteY48" fmla="*/ 8382 h 174688"/>
              <a:gd name="connsiteX49" fmla="*/ 9744 w 166744"/>
              <a:gd name="connsiteY49" fmla="*/ 7030 h 174688"/>
              <a:gd name="connsiteX50" fmla="*/ 9430 w 166744"/>
              <a:gd name="connsiteY50" fmla="*/ 6391 h 174688"/>
              <a:gd name="connsiteX51" fmla="*/ 10392 w 166744"/>
              <a:gd name="connsiteY51" fmla="*/ 4248 h 174688"/>
              <a:gd name="connsiteX52" fmla="*/ 13154 w 166744"/>
              <a:gd name="connsiteY52" fmla="*/ 6287 h 174688"/>
              <a:gd name="connsiteX53" fmla="*/ 62446 w 166744"/>
              <a:gd name="connsiteY53" fmla="*/ 43053 h 174688"/>
              <a:gd name="connsiteX54" fmla="*/ 66846 w 166744"/>
              <a:gd name="connsiteY54" fmla="*/ 46368 h 174688"/>
              <a:gd name="connsiteX55" fmla="*/ 70599 w 166744"/>
              <a:gd name="connsiteY55" fmla="*/ 47625 h 174688"/>
              <a:gd name="connsiteX56" fmla="*/ 74657 w 166744"/>
              <a:gd name="connsiteY56" fmla="*/ 51778 h 174688"/>
              <a:gd name="connsiteX57" fmla="*/ 76410 w 166744"/>
              <a:gd name="connsiteY57" fmla="*/ 53254 h 174688"/>
              <a:gd name="connsiteX58" fmla="*/ 76724 w 166744"/>
              <a:gd name="connsiteY58" fmla="*/ 54598 h 174688"/>
              <a:gd name="connsiteX59" fmla="*/ 76038 w 166744"/>
              <a:gd name="connsiteY59" fmla="*/ 60731 h 174688"/>
              <a:gd name="connsiteX60" fmla="*/ 75124 w 166744"/>
              <a:gd name="connsiteY60" fmla="*/ 64418 h 174688"/>
              <a:gd name="connsiteX61" fmla="*/ 75257 w 166744"/>
              <a:gd name="connsiteY61" fmla="*/ 67647 h 174688"/>
              <a:gd name="connsiteX62" fmla="*/ 74305 w 166744"/>
              <a:gd name="connsiteY62" fmla="*/ 66685 h 174688"/>
              <a:gd name="connsiteX63" fmla="*/ 73342 w 166744"/>
              <a:gd name="connsiteY63" fmla="*/ 64570 h 174688"/>
              <a:gd name="connsiteX64" fmla="*/ 71761 w 166744"/>
              <a:gd name="connsiteY64" fmla="*/ 63360 h 174688"/>
              <a:gd name="connsiteX65" fmla="*/ 71228 w 166744"/>
              <a:gd name="connsiteY65" fmla="*/ 62722 h 174688"/>
              <a:gd name="connsiteX66" fmla="*/ 74067 w 166744"/>
              <a:gd name="connsiteY66" fmla="*/ 62579 h 174688"/>
              <a:gd name="connsiteX67" fmla="*/ 74314 w 166744"/>
              <a:gd name="connsiteY67" fmla="*/ 59246 h 174688"/>
              <a:gd name="connsiteX68" fmla="*/ 75705 w 166744"/>
              <a:gd name="connsiteY68" fmla="*/ 56617 h 174688"/>
              <a:gd name="connsiteX69" fmla="*/ 75495 w 166744"/>
              <a:gd name="connsiteY69" fmla="*/ 53873 h 174688"/>
              <a:gd name="connsiteX70" fmla="*/ 72181 w 166744"/>
              <a:gd name="connsiteY70" fmla="*/ 50854 h 174688"/>
              <a:gd name="connsiteX71" fmla="*/ 69914 w 166744"/>
              <a:gd name="connsiteY71" fmla="*/ 48197 h 174688"/>
              <a:gd name="connsiteX72" fmla="*/ 66418 w 166744"/>
              <a:gd name="connsiteY72" fmla="*/ 47339 h 174688"/>
              <a:gd name="connsiteX73" fmla="*/ 63189 w 166744"/>
              <a:gd name="connsiteY73" fmla="*/ 44691 h 174688"/>
              <a:gd name="connsiteX74" fmla="*/ 61265 w 166744"/>
              <a:gd name="connsiteY74" fmla="*/ 44368 h 174688"/>
              <a:gd name="connsiteX75" fmla="*/ 58912 w 166744"/>
              <a:gd name="connsiteY75" fmla="*/ 44834 h 174688"/>
              <a:gd name="connsiteX76" fmla="*/ 59760 w 166744"/>
              <a:gd name="connsiteY76" fmla="*/ 43253 h 174688"/>
              <a:gd name="connsiteX77" fmla="*/ 60351 w 166744"/>
              <a:gd name="connsiteY77" fmla="*/ 41158 h 174688"/>
              <a:gd name="connsiteX78" fmla="*/ 60779 w 166744"/>
              <a:gd name="connsiteY78" fmla="*/ 40758 h 174688"/>
              <a:gd name="connsiteX79" fmla="*/ 62446 w 166744"/>
              <a:gd name="connsiteY79" fmla="*/ 43053 h 174688"/>
              <a:gd name="connsiteX80" fmla="*/ 33176 w 166744"/>
              <a:gd name="connsiteY80" fmla="*/ 65951 h 174688"/>
              <a:gd name="connsiteX81" fmla="*/ 33118 w 166744"/>
              <a:gd name="connsiteY81" fmla="*/ 69495 h 174688"/>
              <a:gd name="connsiteX82" fmla="*/ 33414 w 166744"/>
              <a:gd name="connsiteY82" fmla="*/ 72142 h 174688"/>
              <a:gd name="connsiteX83" fmla="*/ 33147 w 166744"/>
              <a:gd name="connsiteY83" fmla="*/ 73085 h 174688"/>
              <a:gd name="connsiteX84" fmla="*/ 30251 w 166744"/>
              <a:gd name="connsiteY84" fmla="*/ 74857 h 174688"/>
              <a:gd name="connsiteX85" fmla="*/ 29509 w 166744"/>
              <a:gd name="connsiteY85" fmla="*/ 75848 h 174688"/>
              <a:gd name="connsiteX86" fmla="*/ 26784 w 166744"/>
              <a:gd name="connsiteY86" fmla="*/ 76848 h 174688"/>
              <a:gd name="connsiteX87" fmla="*/ 25137 w 166744"/>
              <a:gd name="connsiteY87" fmla="*/ 78239 h 174688"/>
              <a:gd name="connsiteX88" fmla="*/ 24308 w 166744"/>
              <a:gd name="connsiteY88" fmla="*/ 75981 h 174688"/>
              <a:gd name="connsiteX89" fmla="*/ 22708 w 166744"/>
              <a:gd name="connsiteY89" fmla="*/ 74591 h 174688"/>
              <a:gd name="connsiteX90" fmla="*/ 22441 w 166744"/>
              <a:gd name="connsiteY90" fmla="*/ 72219 h 174688"/>
              <a:gd name="connsiteX91" fmla="*/ 21222 w 166744"/>
              <a:gd name="connsiteY91" fmla="*/ 73019 h 174688"/>
              <a:gd name="connsiteX92" fmla="*/ 19450 w 166744"/>
              <a:gd name="connsiteY92" fmla="*/ 72533 h 174688"/>
              <a:gd name="connsiteX93" fmla="*/ 16535 w 166744"/>
              <a:gd name="connsiteY93" fmla="*/ 70742 h 174688"/>
              <a:gd name="connsiteX94" fmla="*/ 14697 w 166744"/>
              <a:gd name="connsiteY94" fmla="*/ 68304 h 174688"/>
              <a:gd name="connsiteX95" fmla="*/ 17278 w 166744"/>
              <a:gd name="connsiteY95" fmla="*/ 67885 h 174688"/>
              <a:gd name="connsiteX96" fmla="*/ 17812 w 166744"/>
              <a:gd name="connsiteY96" fmla="*/ 69399 h 174688"/>
              <a:gd name="connsiteX97" fmla="*/ 19850 w 166744"/>
              <a:gd name="connsiteY97" fmla="*/ 67542 h 174688"/>
              <a:gd name="connsiteX98" fmla="*/ 19383 w 166744"/>
              <a:gd name="connsiteY98" fmla="*/ 66561 h 174688"/>
              <a:gd name="connsiteX99" fmla="*/ 19012 w 166744"/>
              <a:gd name="connsiteY99" fmla="*/ 66437 h 174688"/>
              <a:gd name="connsiteX100" fmla="*/ 18345 w 166744"/>
              <a:gd name="connsiteY100" fmla="*/ 64618 h 174688"/>
              <a:gd name="connsiteX101" fmla="*/ 21412 w 166744"/>
              <a:gd name="connsiteY101" fmla="*/ 59836 h 174688"/>
              <a:gd name="connsiteX102" fmla="*/ 22079 w 166744"/>
              <a:gd name="connsiteY102" fmla="*/ 56750 h 174688"/>
              <a:gd name="connsiteX103" fmla="*/ 20688 w 166744"/>
              <a:gd name="connsiteY103" fmla="*/ 51788 h 174688"/>
              <a:gd name="connsiteX104" fmla="*/ 21993 w 166744"/>
              <a:gd name="connsiteY104" fmla="*/ 51464 h 174688"/>
              <a:gd name="connsiteX105" fmla="*/ 25451 w 166744"/>
              <a:gd name="connsiteY105" fmla="*/ 53207 h 174688"/>
              <a:gd name="connsiteX106" fmla="*/ 27003 w 166744"/>
              <a:gd name="connsiteY106" fmla="*/ 54921 h 174688"/>
              <a:gd name="connsiteX107" fmla="*/ 27051 w 166744"/>
              <a:gd name="connsiteY107" fmla="*/ 57274 h 174688"/>
              <a:gd name="connsiteX108" fmla="*/ 28508 w 166744"/>
              <a:gd name="connsiteY108" fmla="*/ 59084 h 174688"/>
              <a:gd name="connsiteX109" fmla="*/ 30613 w 166744"/>
              <a:gd name="connsiteY109" fmla="*/ 63437 h 174688"/>
              <a:gd name="connsiteX110" fmla="*/ 33176 w 166744"/>
              <a:gd name="connsiteY110" fmla="*/ 65951 h 174688"/>
              <a:gd name="connsiteX111" fmla="*/ 43777 w 166744"/>
              <a:gd name="connsiteY111" fmla="*/ 56969 h 174688"/>
              <a:gd name="connsiteX112" fmla="*/ 40758 w 166744"/>
              <a:gd name="connsiteY112" fmla="*/ 57579 h 174688"/>
              <a:gd name="connsiteX113" fmla="*/ 38595 w 166744"/>
              <a:gd name="connsiteY113" fmla="*/ 56979 h 174688"/>
              <a:gd name="connsiteX114" fmla="*/ 38043 w 166744"/>
              <a:gd name="connsiteY114" fmla="*/ 56493 h 174688"/>
              <a:gd name="connsiteX115" fmla="*/ 38967 w 166744"/>
              <a:gd name="connsiteY115" fmla="*/ 55683 h 174688"/>
              <a:gd name="connsiteX116" fmla="*/ 40996 w 166744"/>
              <a:gd name="connsiteY116" fmla="*/ 55007 h 174688"/>
              <a:gd name="connsiteX117" fmla="*/ 44263 w 166744"/>
              <a:gd name="connsiteY117" fmla="*/ 54940 h 174688"/>
              <a:gd name="connsiteX118" fmla="*/ 45692 w 166744"/>
              <a:gd name="connsiteY118" fmla="*/ 55740 h 174688"/>
              <a:gd name="connsiteX119" fmla="*/ 45863 w 166744"/>
              <a:gd name="connsiteY119" fmla="*/ 56093 h 174688"/>
              <a:gd name="connsiteX120" fmla="*/ 43777 w 166744"/>
              <a:gd name="connsiteY120" fmla="*/ 56969 h 174688"/>
              <a:gd name="connsiteX121" fmla="*/ 98289 w 166744"/>
              <a:gd name="connsiteY121" fmla="*/ 80772 h 174688"/>
              <a:gd name="connsiteX122" fmla="*/ 98469 w 166744"/>
              <a:gd name="connsiteY122" fmla="*/ 82248 h 174688"/>
              <a:gd name="connsiteX123" fmla="*/ 96679 w 166744"/>
              <a:gd name="connsiteY123" fmla="*/ 81953 h 174688"/>
              <a:gd name="connsiteX124" fmla="*/ 94031 w 166744"/>
              <a:gd name="connsiteY124" fmla="*/ 82534 h 174688"/>
              <a:gd name="connsiteX125" fmla="*/ 93078 w 166744"/>
              <a:gd name="connsiteY125" fmla="*/ 82553 h 174688"/>
              <a:gd name="connsiteX126" fmla="*/ 93669 w 166744"/>
              <a:gd name="connsiteY126" fmla="*/ 81534 h 174688"/>
              <a:gd name="connsiteX127" fmla="*/ 95507 w 166744"/>
              <a:gd name="connsiteY127" fmla="*/ 80163 h 174688"/>
              <a:gd name="connsiteX128" fmla="*/ 95602 w 166744"/>
              <a:gd name="connsiteY128" fmla="*/ 78858 h 174688"/>
              <a:gd name="connsiteX129" fmla="*/ 93326 w 166744"/>
              <a:gd name="connsiteY129" fmla="*/ 76972 h 174688"/>
              <a:gd name="connsiteX130" fmla="*/ 90688 w 166744"/>
              <a:gd name="connsiteY130" fmla="*/ 72276 h 174688"/>
              <a:gd name="connsiteX131" fmla="*/ 89449 w 166744"/>
              <a:gd name="connsiteY131" fmla="*/ 71161 h 174688"/>
              <a:gd name="connsiteX132" fmla="*/ 88859 w 166744"/>
              <a:gd name="connsiteY132" fmla="*/ 69390 h 174688"/>
              <a:gd name="connsiteX133" fmla="*/ 86639 w 166744"/>
              <a:gd name="connsiteY133" fmla="*/ 67494 h 174688"/>
              <a:gd name="connsiteX134" fmla="*/ 87097 w 166744"/>
              <a:gd name="connsiteY134" fmla="*/ 66485 h 174688"/>
              <a:gd name="connsiteX135" fmla="*/ 87554 w 166744"/>
              <a:gd name="connsiteY135" fmla="*/ 66247 h 174688"/>
              <a:gd name="connsiteX136" fmla="*/ 89049 w 166744"/>
              <a:gd name="connsiteY136" fmla="*/ 66732 h 174688"/>
              <a:gd name="connsiteX137" fmla="*/ 92440 w 166744"/>
              <a:gd name="connsiteY137" fmla="*/ 73495 h 174688"/>
              <a:gd name="connsiteX138" fmla="*/ 92659 w 166744"/>
              <a:gd name="connsiteY138" fmla="*/ 74143 h 174688"/>
              <a:gd name="connsiteX139" fmla="*/ 98289 w 166744"/>
              <a:gd name="connsiteY139" fmla="*/ 80772 h 174688"/>
              <a:gd name="connsiteX140" fmla="*/ 35481 w 166744"/>
              <a:gd name="connsiteY140" fmla="*/ 79324 h 174688"/>
              <a:gd name="connsiteX141" fmla="*/ 35528 w 166744"/>
              <a:gd name="connsiteY141" fmla="*/ 79991 h 174688"/>
              <a:gd name="connsiteX142" fmla="*/ 32880 w 166744"/>
              <a:gd name="connsiteY142" fmla="*/ 81829 h 174688"/>
              <a:gd name="connsiteX143" fmla="*/ 34804 w 166744"/>
              <a:gd name="connsiteY143" fmla="*/ 83144 h 174688"/>
              <a:gd name="connsiteX144" fmla="*/ 36614 w 166744"/>
              <a:gd name="connsiteY144" fmla="*/ 80286 h 174688"/>
              <a:gd name="connsiteX145" fmla="*/ 38052 w 166744"/>
              <a:gd name="connsiteY145" fmla="*/ 82610 h 174688"/>
              <a:gd name="connsiteX146" fmla="*/ 38843 w 166744"/>
              <a:gd name="connsiteY146" fmla="*/ 86954 h 174688"/>
              <a:gd name="connsiteX147" fmla="*/ 38710 w 166744"/>
              <a:gd name="connsiteY147" fmla="*/ 87716 h 174688"/>
              <a:gd name="connsiteX148" fmla="*/ 38843 w 166744"/>
              <a:gd name="connsiteY148" fmla="*/ 88364 h 174688"/>
              <a:gd name="connsiteX149" fmla="*/ 39119 w 166744"/>
              <a:gd name="connsiteY149" fmla="*/ 89192 h 174688"/>
              <a:gd name="connsiteX150" fmla="*/ 39186 w 166744"/>
              <a:gd name="connsiteY150" fmla="*/ 90392 h 174688"/>
              <a:gd name="connsiteX151" fmla="*/ 37719 w 166744"/>
              <a:gd name="connsiteY151" fmla="*/ 94174 h 174688"/>
              <a:gd name="connsiteX152" fmla="*/ 32442 w 166744"/>
              <a:gd name="connsiteY152" fmla="*/ 93783 h 174688"/>
              <a:gd name="connsiteX153" fmla="*/ 32318 w 166744"/>
              <a:gd name="connsiteY153" fmla="*/ 90592 h 174688"/>
              <a:gd name="connsiteX154" fmla="*/ 31499 w 166744"/>
              <a:gd name="connsiteY154" fmla="*/ 89973 h 174688"/>
              <a:gd name="connsiteX155" fmla="*/ 30270 w 166744"/>
              <a:gd name="connsiteY155" fmla="*/ 85411 h 174688"/>
              <a:gd name="connsiteX156" fmla="*/ 28623 w 166744"/>
              <a:gd name="connsiteY156" fmla="*/ 83944 h 174688"/>
              <a:gd name="connsiteX157" fmla="*/ 26327 w 166744"/>
              <a:gd name="connsiteY157" fmla="*/ 80191 h 174688"/>
              <a:gd name="connsiteX158" fmla="*/ 27661 w 166744"/>
              <a:gd name="connsiteY158" fmla="*/ 79220 h 174688"/>
              <a:gd name="connsiteX159" fmla="*/ 29442 w 166744"/>
              <a:gd name="connsiteY159" fmla="*/ 79543 h 174688"/>
              <a:gd name="connsiteX160" fmla="*/ 30356 w 166744"/>
              <a:gd name="connsiteY160" fmla="*/ 79086 h 174688"/>
              <a:gd name="connsiteX161" fmla="*/ 32823 w 166744"/>
              <a:gd name="connsiteY161" fmla="*/ 78724 h 174688"/>
              <a:gd name="connsiteX162" fmla="*/ 34319 w 166744"/>
              <a:gd name="connsiteY162" fmla="*/ 78210 h 174688"/>
              <a:gd name="connsiteX163" fmla="*/ 35481 w 166744"/>
              <a:gd name="connsiteY163" fmla="*/ 79324 h 174688"/>
              <a:gd name="connsiteX164" fmla="*/ 121777 w 166744"/>
              <a:gd name="connsiteY164" fmla="*/ 84611 h 174688"/>
              <a:gd name="connsiteX165" fmla="*/ 119653 w 166744"/>
              <a:gd name="connsiteY165" fmla="*/ 87764 h 174688"/>
              <a:gd name="connsiteX166" fmla="*/ 118520 w 166744"/>
              <a:gd name="connsiteY166" fmla="*/ 87497 h 174688"/>
              <a:gd name="connsiteX167" fmla="*/ 119158 w 166744"/>
              <a:gd name="connsiteY167" fmla="*/ 83525 h 174688"/>
              <a:gd name="connsiteX168" fmla="*/ 120625 w 166744"/>
              <a:gd name="connsiteY168" fmla="*/ 82896 h 174688"/>
              <a:gd name="connsiteX169" fmla="*/ 121206 w 166744"/>
              <a:gd name="connsiteY169" fmla="*/ 82934 h 174688"/>
              <a:gd name="connsiteX170" fmla="*/ 121777 w 166744"/>
              <a:gd name="connsiteY170" fmla="*/ 84611 h 174688"/>
              <a:gd name="connsiteX171" fmla="*/ 88764 w 166744"/>
              <a:gd name="connsiteY171" fmla="*/ 102556 h 174688"/>
              <a:gd name="connsiteX172" fmla="*/ 87649 w 166744"/>
              <a:gd name="connsiteY172" fmla="*/ 102727 h 174688"/>
              <a:gd name="connsiteX173" fmla="*/ 85658 w 166744"/>
              <a:gd name="connsiteY173" fmla="*/ 101956 h 174688"/>
              <a:gd name="connsiteX174" fmla="*/ 80982 w 166744"/>
              <a:gd name="connsiteY174" fmla="*/ 98431 h 174688"/>
              <a:gd name="connsiteX175" fmla="*/ 78810 w 166744"/>
              <a:gd name="connsiteY175" fmla="*/ 98127 h 174688"/>
              <a:gd name="connsiteX176" fmla="*/ 79524 w 166744"/>
              <a:gd name="connsiteY176" fmla="*/ 96136 h 174688"/>
              <a:gd name="connsiteX177" fmla="*/ 81182 w 166744"/>
              <a:gd name="connsiteY177" fmla="*/ 96831 h 174688"/>
              <a:gd name="connsiteX178" fmla="*/ 84953 w 166744"/>
              <a:gd name="connsiteY178" fmla="*/ 99870 h 174688"/>
              <a:gd name="connsiteX179" fmla="*/ 86373 w 166744"/>
              <a:gd name="connsiteY179" fmla="*/ 101394 h 174688"/>
              <a:gd name="connsiteX180" fmla="*/ 88764 w 166744"/>
              <a:gd name="connsiteY180" fmla="*/ 102556 h 174688"/>
              <a:gd name="connsiteX181" fmla="*/ 110795 w 166744"/>
              <a:gd name="connsiteY181" fmla="*/ 118624 h 174688"/>
              <a:gd name="connsiteX182" fmla="*/ 110623 w 166744"/>
              <a:gd name="connsiteY182" fmla="*/ 119367 h 174688"/>
              <a:gd name="connsiteX183" fmla="*/ 107251 w 166744"/>
              <a:gd name="connsiteY183" fmla="*/ 113605 h 174688"/>
              <a:gd name="connsiteX184" fmla="*/ 103003 w 166744"/>
              <a:gd name="connsiteY184" fmla="*/ 112204 h 174688"/>
              <a:gd name="connsiteX185" fmla="*/ 100565 w 166744"/>
              <a:gd name="connsiteY185" fmla="*/ 110814 h 174688"/>
              <a:gd name="connsiteX186" fmla="*/ 101070 w 166744"/>
              <a:gd name="connsiteY186" fmla="*/ 110024 h 174688"/>
              <a:gd name="connsiteX187" fmla="*/ 102765 w 166744"/>
              <a:gd name="connsiteY187" fmla="*/ 109681 h 174688"/>
              <a:gd name="connsiteX188" fmla="*/ 103051 w 166744"/>
              <a:gd name="connsiteY188" fmla="*/ 107852 h 174688"/>
              <a:gd name="connsiteX189" fmla="*/ 102327 w 166744"/>
              <a:gd name="connsiteY189" fmla="*/ 105871 h 174688"/>
              <a:gd name="connsiteX190" fmla="*/ 100089 w 166744"/>
              <a:gd name="connsiteY190" fmla="*/ 101870 h 174688"/>
              <a:gd name="connsiteX191" fmla="*/ 98831 w 166744"/>
              <a:gd name="connsiteY191" fmla="*/ 99155 h 174688"/>
              <a:gd name="connsiteX192" fmla="*/ 98251 w 166744"/>
              <a:gd name="connsiteY192" fmla="*/ 98527 h 174688"/>
              <a:gd name="connsiteX193" fmla="*/ 98079 w 166744"/>
              <a:gd name="connsiteY193" fmla="*/ 96250 h 174688"/>
              <a:gd name="connsiteX194" fmla="*/ 100736 w 166744"/>
              <a:gd name="connsiteY194" fmla="*/ 99784 h 174688"/>
              <a:gd name="connsiteX195" fmla="*/ 101841 w 166744"/>
              <a:gd name="connsiteY195" fmla="*/ 102918 h 174688"/>
              <a:gd name="connsiteX196" fmla="*/ 103623 w 166744"/>
              <a:gd name="connsiteY196" fmla="*/ 105985 h 174688"/>
              <a:gd name="connsiteX197" fmla="*/ 104813 w 166744"/>
              <a:gd name="connsiteY197" fmla="*/ 111262 h 174688"/>
              <a:gd name="connsiteX198" fmla="*/ 108214 w 166744"/>
              <a:gd name="connsiteY198" fmla="*/ 113052 h 174688"/>
              <a:gd name="connsiteX199" fmla="*/ 110661 w 166744"/>
              <a:gd name="connsiteY199" fmla="*/ 115605 h 174688"/>
              <a:gd name="connsiteX200" fmla="*/ 110795 w 166744"/>
              <a:gd name="connsiteY200" fmla="*/ 118624 h 174688"/>
              <a:gd name="connsiteX201" fmla="*/ 131721 w 166744"/>
              <a:gd name="connsiteY201" fmla="*/ 123549 h 174688"/>
              <a:gd name="connsiteX202" fmla="*/ 132331 w 166744"/>
              <a:gd name="connsiteY202" fmla="*/ 124063 h 174688"/>
              <a:gd name="connsiteX203" fmla="*/ 130626 w 166744"/>
              <a:gd name="connsiteY203" fmla="*/ 125225 h 174688"/>
              <a:gd name="connsiteX204" fmla="*/ 126787 w 166744"/>
              <a:gd name="connsiteY204" fmla="*/ 123797 h 174688"/>
              <a:gd name="connsiteX205" fmla="*/ 125921 w 166744"/>
              <a:gd name="connsiteY205" fmla="*/ 123901 h 174688"/>
              <a:gd name="connsiteX206" fmla="*/ 125158 w 166744"/>
              <a:gd name="connsiteY206" fmla="*/ 122377 h 174688"/>
              <a:gd name="connsiteX207" fmla="*/ 124863 w 166744"/>
              <a:gd name="connsiteY207" fmla="*/ 121253 h 174688"/>
              <a:gd name="connsiteX208" fmla="*/ 125054 w 166744"/>
              <a:gd name="connsiteY208" fmla="*/ 120215 h 174688"/>
              <a:gd name="connsiteX209" fmla="*/ 127340 w 166744"/>
              <a:gd name="connsiteY209" fmla="*/ 121015 h 174688"/>
              <a:gd name="connsiteX210" fmla="*/ 128568 w 166744"/>
              <a:gd name="connsiteY210" fmla="*/ 122511 h 174688"/>
              <a:gd name="connsiteX211" fmla="*/ 131721 w 166744"/>
              <a:gd name="connsiteY211" fmla="*/ 123549 h 174688"/>
              <a:gd name="connsiteX212" fmla="*/ 127730 w 166744"/>
              <a:gd name="connsiteY212" fmla="*/ 138208 h 174688"/>
              <a:gd name="connsiteX213" fmla="*/ 125854 w 166744"/>
              <a:gd name="connsiteY213" fmla="*/ 139075 h 174688"/>
              <a:gd name="connsiteX214" fmla="*/ 126273 w 166744"/>
              <a:gd name="connsiteY214" fmla="*/ 137589 h 174688"/>
              <a:gd name="connsiteX215" fmla="*/ 129864 w 166744"/>
              <a:gd name="connsiteY215" fmla="*/ 135065 h 174688"/>
              <a:gd name="connsiteX216" fmla="*/ 131855 w 166744"/>
              <a:gd name="connsiteY216" fmla="*/ 132845 h 174688"/>
              <a:gd name="connsiteX217" fmla="*/ 132988 w 166744"/>
              <a:gd name="connsiteY217" fmla="*/ 132055 h 174688"/>
              <a:gd name="connsiteX218" fmla="*/ 133388 w 166744"/>
              <a:gd name="connsiteY218" fmla="*/ 131445 h 174688"/>
              <a:gd name="connsiteX219" fmla="*/ 134969 w 166744"/>
              <a:gd name="connsiteY219" fmla="*/ 130626 h 174688"/>
              <a:gd name="connsiteX220" fmla="*/ 135760 w 166744"/>
              <a:gd name="connsiteY220" fmla="*/ 129197 h 174688"/>
              <a:gd name="connsiteX221" fmla="*/ 135541 w 166744"/>
              <a:gd name="connsiteY221" fmla="*/ 128026 h 174688"/>
              <a:gd name="connsiteX222" fmla="*/ 133893 w 166744"/>
              <a:gd name="connsiteY222" fmla="*/ 126092 h 174688"/>
              <a:gd name="connsiteX223" fmla="*/ 133912 w 166744"/>
              <a:gd name="connsiteY223" fmla="*/ 124730 h 174688"/>
              <a:gd name="connsiteX224" fmla="*/ 134484 w 166744"/>
              <a:gd name="connsiteY224" fmla="*/ 123768 h 174688"/>
              <a:gd name="connsiteX225" fmla="*/ 137265 w 166744"/>
              <a:gd name="connsiteY225" fmla="*/ 123320 h 174688"/>
              <a:gd name="connsiteX226" fmla="*/ 136531 w 166744"/>
              <a:gd name="connsiteY226" fmla="*/ 124768 h 174688"/>
              <a:gd name="connsiteX227" fmla="*/ 137627 w 166744"/>
              <a:gd name="connsiteY227" fmla="*/ 128864 h 174688"/>
              <a:gd name="connsiteX228" fmla="*/ 133931 w 166744"/>
              <a:gd name="connsiteY228" fmla="*/ 133960 h 174688"/>
              <a:gd name="connsiteX229" fmla="*/ 130769 w 166744"/>
              <a:gd name="connsiteY229" fmla="*/ 135541 h 174688"/>
              <a:gd name="connsiteX230" fmla="*/ 127730 w 166744"/>
              <a:gd name="connsiteY230" fmla="*/ 138208 h 174688"/>
              <a:gd name="connsiteX231" fmla="*/ 158896 w 166744"/>
              <a:gd name="connsiteY231" fmla="*/ 132026 h 174688"/>
              <a:gd name="connsiteX232" fmla="*/ 160553 w 166744"/>
              <a:gd name="connsiteY232" fmla="*/ 132436 h 174688"/>
              <a:gd name="connsiteX233" fmla="*/ 161458 w 166744"/>
              <a:gd name="connsiteY233" fmla="*/ 132407 h 174688"/>
              <a:gd name="connsiteX234" fmla="*/ 164516 w 166744"/>
              <a:gd name="connsiteY234" fmla="*/ 133265 h 174688"/>
              <a:gd name="connsiteX235" fmla="*/ 166335 w 166744"/>
              <a:gd name="connsiteY235" fmla="*/ 134455 h 174688"/>
              <a:gd name="connsiteX236" fmla="*/ 166745 w 166744"/>
              <a:gd name="connsiteY236" fmla="*/ 134941 h 174688"/>
              <a:gd name="connsiteX237" fmla="*/ 165764 w 166744"/>
              <a:gd name="connsiteY237" fmla="*/ 135998 h 174688"/>
              <a:gd name="connsiteX238" fmla="*/ 162954 w 166744"/>
              <a:gd name="connsiteY238" fmla="*/ 133998 h 174688"/>
              <a:gd name="connsiteX239" fmla="*/ 160496 w 166744"/>
              <a:gd name="connsiteY239" fmla="*/ 133741 h 174688"/>
              <a:gd name="connsiteX240" fmla="*/ 157048 w 166744"/>
              <a:gd name="connsiteY240" fmla="*/ 133788 h 174688"/>
              <a:gd name="connsiteX241" fmla="*/ 155667 w 166744"/>
              <a:gd name="connsiteY241" fmla="*/ 133407 h 174688"/>
              <a:gd name="connsiteX242" fmla="*/ 156591 w 166744"/>
              <a:gd name="connsiteY242" fmla="*/ 131254 h 174688"/>
              <a:gd name="connsiteX243" fmla="*/ 158896 w 166744"/>
              <a:gd name="connsiteY243" fmla="*/ 132026 h 174688"/>
              <a:gd name="connsiteX244" fmla="*/ 162239 w 166744"/>
              <a:gd name="connsiteY244" fmla="*/ 158458 h 174688"/>
              <a:gd name="connsiteX245" fmla="*/ 158677 w 166744"/>
              <a:gd name="connsiteY245" fmla="*/ 159858 h 174688"/>
              <a:gd name="connsiteX246" fmla="*/ 158315 w 166744"/>
              <a:gd name="connsiteY246" fmla="*/ 158210 h 174688"/>
              <a:gd name="connsiteX247" fmla="*/ 160134 w 166744"/>
              <a:gd name="connsiteY247" fmla="*/ 156886 h 174688"/>
              <a:gd name="connsiteX248" fmla="*/ 162239 w 166744"/>
              <a:gd name="connsiteY248" fmla="*/ 158458 h 174688"/>
              <a:gd name="connsiteX249" fmla="*/ 159267 w 166744"/>
              <a:gd name="connsiteY249" fmla="*/ 167430 h 174688"/>
              <a:gd name="connsiteX250" fmla="*/ 158420 w 166744"/>
              <a:gd name="connsiteY250" fmla="*/ 169517 h 174688"/>
              <a:gd name="connsiteX251" fmla="*/ 155591 w 166744"/>
              <a:gd name="connsiteY251" fmla="*/ 173498 h 174688"/>
              <a:gd name="connsiteX252" fmla="*/ 149276 w 166744"/>
              <a:gd name="connsiteY252" fmla="*/ 174498 h 174688"/>
              <a:gd name="connsiteX253" fmla="*/ 142323 w 166744"/>
              <a:gd name="connsiteY253" fmla="*/ 174689 h 174688"/>
              <a:gd name="connsiteX254" fmla="*/ 141789 w 166744"/>
              <a:gd name="connsiteY254" fmla="*/ 173603 h 174688"/>
              <a:gd name="connsiteX255" fmla="*/ 141637 w 166744"/>
              <a:gd name="connsiteY255" fmla="*/ 172650 h 174688"/>
              <a:gd name="connsiteX256" fmla="*/ 142141 w 166744"/>
              <a:gd name="connsiteY256" fmla="*/ 171155 h 174688"/>
              <a:gd name="connsiteX257" fmla="*/ 142094 w 166744"/>
              <a:gd name="connsiteY257" fmla="*/ 170564 h 174688"/>
              <a:gd name="connsiteX258" fmla="*/ 141808 w 166744"/>
              <a:gd name="connsiteY258" fmla="*/ 169964 h 174688"/>
              <a:gd name="connsiteX259" fmla="*/ 144361 w 166744"/>
              <a:gd name="connsiteY259" fmla="*/ 169326 h 174688"/>
              <a:gd name="connsiteX260" fmla="*/ 146018 w 166744"/>
              <a:gd name="connsiteY260" fmla="*/ 167478 h 174688"/>
              <a:gd name="connsiteX261" fmla="*/ 148657 w 166744"/>
              <a:gd name="connsiteY261" fmla="*/ 167164 h 174688"/>
              <a:gd name="connsiteX262" fmla="*/ 151943 w 166744"/>
              <a:gd name="connsiteY262" fmla="*/ 168469 h 174688"/>
              <a:gd name="connsiteX263" fmla="*/ 153715 w 166744"/>
              <a:gd name="connsiteY263" fmla="*/ 168516 h 174688"/>
              <a:gd name="connsiteX264" fmla="*/ 156334 w 166744"/>
              <a:gd name="connsiteY264" fmla="*/ 167088 h 174688"/>
              <a:gd name="connsiteX265" fmla="*/ 158439 w 166744"/>
              <a:gd name="connsiteY265" fmla="*/ 163992 h 174688"/>
              <a:gd name="connsiteX266" fmla="*/ 159687 w 166744"/>
              <a:gd name="connsiteY266" fmla="*/ 164392 h 174688"/>
              <a:gd name="connsiteX267" fmla="*/ 159267 w 166744"/>
              <a:gd name="connsiteY267" fmla="*/ 167430 h 174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</a:cxnLst>
            <a:rect l="l" t="t" r="r" b="b"/>
            <a:pathLst>
              <a:path w="166744" h="174688">
                <a:moveTo>
                  <a:pt x="47034" y="30756"/>
                </a:moveTo>
                <a:lnTo>
                  <a:pt x="46473" y="31014"/>
                </a:lnTo>
                <a:lnTo>
                  <a:pt x="44148" y="28051"/>
                </a:lnTo>
                <a:lnTo>
                  <a:pt x="42282" y="27194"/>
                </a:lnTo>
                <a:lnTo>
                  <a:pt x="45196" y="25098"/>
                </a:lnTo>
                <a:lnTo>
                  <a:pt x="46463" y="23298"/>
                </a:lnTo>
                <a:lnTo>
                  <a:pt x="46435" y="19365"/>
                </a:lnTo>
                <a:lnTo>
                  <a:pt x="47149" y="17202"/>
                </a:lnTo>
                <a:lnTo>
                  <a:pt x="46911" y="15335"/>
                </a:lnTo>
                <a:lnTo>
                  <a:pt x="47549" y="13430"/>
                </a:lnTo>
                <a:lnTo>
                  <a:pt x="46682" y="11287"/>
                </a:lnTo>
                <a:lnTo>
                  <a:pt x="44244" y="9582"/>
                </a:lnTo>
                <a:lnTo>
                  <a:pt x="39415" y="2810"/>
                </a:lnTo>
                <a:lnTo>
                  <a:pt x="31785" y="1162"/>
                </a:lnTo>
                <a:lnTo>
                  <a:pt x="27832" y="1096"/>
                </a:lnTo>
                <a:lnTo>
                  <a:pt x="30004" y="0"/>
                </a:lnTo>
                <a:lnTo>
                  <a:pt x="32004" y="133"/>
                </a:lnTo>
                <a:lnTo>
                  <a:pt x="35090" y="781"/>
                </a:lnTo>
                <a:lnTo>
                  <a:pt x="38786" y="1096"/>
                </a:lnTo>
                <a:lnTo>
                  <a:pt x="41043" y="3086"/>
                </a:lnTo>
                <a:lnTo>
                  <a:pt x="43196" y="5734"/>
                </a:lnTo>
                <a:lnTo>
                  <a:pt x="45149" y="6801"/>
                </a:lnTo>
                <a:lnTo>
                  <a:pt x="45949" y="7477"/>
                </a:lnTo>
                <a:lnTo>
                  <a:pt x="45863" y="8249"/>
                </a:lnTo>
                <a:lnTo>
                  <a:pt x="46187" y="8973"/>
                </a:lnTo>
                <a:lnTo>
                  <a:pt x="48730" y="10211"/>
                </a:lnTo>
                <a:lnTo>
                  <a:pt x="51292" y="12202"/>
                </a:lnTo>
                <a:lnTo>
                  <a:pt x="52045" y="18040"/>
                </a:lnTo>
                <a:lnTo>
                  <a:pt x="48597" y="20803"/>
                </a:lnTo>
                <a:lnTo>
                  <a:pt x="47968" y="29242"/>
                </a:lnTo>
                <a:lnTo>
                  <a:pt x="47034" y="30756"/>
                </a:lnTo>
                <a:close/>
                <a:moveTo>
                  <a:pt x="13154" y="6287"/>
                </a:moveTo>
                <a:lnTo>
                  <a:pt x="16393" y="7220"/>
                </a:lnTo>
                <a:lnTo>
                  <a:pt x="18136" y="7087"/>
                </a:lnTo>
                <a:lnTo>
                  <a:pt x="19174" y="6487"/>
                </a:lnTo>
                <a:lnTo>
                  <a:pt x="23965" y="6734"/>
                </a:lnTo>
                <a:lnTo>
                  <a:pt x="27832" y="5839"/>
                </a:lnTo>
                <a:lnTo>
                  <a:pt x="28413" y="7420"/>
                </a:lnTo>
                <a:lnTo>
                  <a:pt x="28318" y="8249"/>
                </a:lnTo>
                <a:lnTo>
                  <a:pt x="20088" y="9020"/>
                </a:lnTo>
                <a:lnTo>
                  <a:pt x="12544" y="11344"/>
                </a:lnTo>
                <a:lnTo>
                  <a:pt x="8411" y="12916"/>
                </a:lnTo>
                <a:lnTo>
                  <a:pt x="6467" y="13097"/>
                </a:lnTo>
                <a:lnTo>
                  <a:pt x="4982" y="12268"/>
                </a:lnTo>
                <a:lnTo>
                  <a:pt x="0" y="7487"/>
                </a:lnTo>
                <a:lnTo>
                  <a:pt x="1333" y="7963"/>
                </a:lnTo>
                <a:lnTo>
                  <a:pt x="5010" y="10668"/>
                </a:lnTo>
                <a:lnTo>
                  <a:pt x="7296" y="10173"/>
                </a:lnTo>
                <a:lnTo>
                  <a:pt x="9420" y="8382"/>
                </a:lnTo>
                <a:lnTo>
                  <a:pt x="9744" y="7030"/>
                </a:lnTo>
                <a:lnTo>
                  <a:pt x="9430" y="6391"/>
                </a:lnTo>
                <a:lnTo>
                  <a:pt x="10392" y="4248"/>
                </a:lnTo>
                <a:lnTo>
                  <a:pt x="13154" y="6287"/>
                </a:lnTo>
                <a:close/>
                <a:moveTo>
                  <a:pt x="62446" y="43053"/>
                </a:moveTo>
                <a:lnTo>
                  <a:pt x="66846" y="46368"/>
                </a:lnTo>
                <a:lnTo>
                  <a:pt x="70599" y="47625"/>
                </a:lnTo>
                <a:lnTo>
                  <a:pt x="74657" y="51778"/>
                </a:lnTo>
                <a:lnTo>
                  <a:pt x="76410" y="53254"/>
                </a:lnTo>
                <a:lnTo>
                  <a:pt x="76724" y="54598"/>
                </a:lnTo>
                <a:lnTo>
                  <a:pt x="76038" y="60731"/>
                </a:lnTo>
                <a:lnTo>
                  <a:pt x="75124" y="64418"/>
                </a:lnTo>
                <a:lnTo>
                  <a:pt x="75257" y="67647"/>
                </a:lnTo>
                <a:lnTo>
                  <a:pt x="74305" y="66685"/>
                </a:lnTo>
                <a:lnTo>
                  <a:pt x="73342" y="64570"/>
                </a:lnTo>
                <a:lnTo>
                  <a:pt x="71761" y="63360"/>
                </a:lnTo>
                <a:lnTo>
                  <a:pt x="71228" y="62722"/>
                </a:lnTo>
                <a:lnTo>
                  <a:pt x="74067" y="62579"/>
                </a:lnTo>
                <a:lnTo>
                  <a:pt x="74314" y="59246"/>
                </a:lnTo>
                <a:lnTo>
                  <a:pt x="75705" y="56617"/>
                </a:lnTo>
                <a:lnTo>
                  <a:pt x="75495" y="53873"/>
                </a:lnTo>
                <a:lnTo>
                  <a:pt x="72181" y="50854"/>
                </a:lnTo>
                <a:lnTo>
                  <a:pt x="69914" y="48197"/>
                </a:lnTo>
                <a:lnTo>
                  <a:pt x="66418" y="47339"/>
                </a:lnTo>
                <a:lnTo>
                  <a:pt x="63189" y="44691"/>
                </a:lnTo>
                <a:lnTo>
                  <a:pt x="61265" y="44368"/>
                </a:lnTo>
                <a:lnTo>
                  <a:pt x="58912" y="44834"/>
                </a:lnTo>
                <a:lnTo>
                  <a:pt x="59760" y="43253"/>
                </a:lnTo>
                <a:lnTo>
                  <a:pt x="60351" y="41158"/>
                </a:lnTo>
                <a:lnTo>
                  <a:pt x="60779" y="40758"/>
                </a:lnTo>
                <a:lnTo>
                  <a:pt x="62446" y="43053"/>
                </a:lnTo>
                <a:close/>
                <a:moveTo>
                  <a:pt x="33176" y="65951"/>
                </a:moveTo>
                <a:lnTo>
                  <a:pt x="33118" y="69495"/>
                </a:lnTo>
                <a:lnTo>
                  <a:pt x="33414" y="72142"/>
                </a:lnTo>
                <a:lnTo>
                  <a:pt x="33147" y="73085"/>
                </a:lnTo>
                <a:lnTo>
                  <a:pt x="30251" y="74857"/>
                </a:lnTo>
                <a:lnTo>
                  <a:pt x="29509" y="75848"/>
                </a:lnTo>
                <a:lnTo>
                  <a:pt x="26784" y="76848"/>
                </a:lnTo>
                <a:lnTo>
                  <a:pt x="25137" y="78239"/>
                </a:lnTo>
                <a:lnTo>
                  <a:pt x="24308" y="75981"/>
                </a:lnTo>
                <a:lnTo>
                  <a:pt x="22708" y="74591"/>
                </a:lnTo>
                <a:lnTo>
                  <a:pt x="22441" y="72219"/>
                </a:lnTo>
                <a:lnTo>
                  <a:pt x="21222" y="73019"/>
                </a:lnTo>
                <a:lnTo>
                  <a:pt x="19450" y="72533"/>
                </a:lnTo>
                <a:lnTo>
                  <a:pt x="16535" y="70742"/>
                </a:lnTo>
                <a:lnTo>
                  <a:pt x="14697" y="68304"/>
                </a:lnTo>
                <a:lnTo>
                  <a:pt x="17278" y="67885"/>
                </a:lnTo>
                <a:lnTo>
                  <a:pt x="17812" y="69399"/>
                </a:lnTo>
                <a:lnTo>
                  <a:pt x="19850" y="67542"/>
                </a:lnTo>
                <a:lnTo>
                  <a:pt x="19383" y="66561"/>
                </a:lnTo>
                <a:lnTo>
                  <a:pt x="19012" y="66437"/>
                </a:lnTo>
                <a:lnTo>
                  <a:pt x="18345" y="64618"/>
                </a:lnTo>
                <a:lnTo>
                  <a:pt x="21412" y="59836"/>
                </a:lnTo>
                <a:lnTo>
                  <a:pt x="22079" y="56750"/>
                </a:lnTo>
                <a:lnTo>
                  <a:pt x="20688" y="51788"/>
                </a:lnTo>
                <a:lnTo>
                  <a:pt x="21993" y="51464"/>
                </a:lnTo>
                <a:lnTo>
                  <a:pt x="25451" y="53207"/>
                </a:lnTo>
                <a:lnTo>
                  <a:pt x="27003" y="54921"/>
                </a:lnTo>
                <a:lnTo>
                  <a:pt x="27051" y="57274"/>
                </a:lnTo>
                <a:lnTo>
                  <a:pt x="28508" y="59084"/>
                </a:lnTo>
                <a:lnTo>
                  <a:pt x="30613" y="63437"/>
                </a:lnTo>
                <a:lnTo>
                  <a:pt x="33176" y="65951"/>
                </a:lnTo>
                <a:close/>
                <a:moveTo>
                  <a:pt x="43777" y="56969"/>
                </a:moveTo>
                <a:lnTo>
                  <a:pt x="40758" y="57579"/>
                </a:lnTo>
                <a:lnTo>
                  <a:pt x="38595" y="56979"/>
                </a:lnTo>
                <a:lnTo>
                  <a:pt x="38043" y="56493"/>
                </a:lnTo>
                <a:lnTo>
                  <a:pt x="38967" y="55683"/>
                </a:lnTo>
                <a:lnTo>
                  <a:pt x="40996" y="55007"/>
                </a:lnTo>
                <a:lnTo>
                  <a:pt x="44263" y="54940"/>
                </a:lnTo>
                <a:lnTo>
                  <a:pt x="45692" y="55740"/>
                </a:lnTo>
                <a:lnTo>
                  <a:pt x="45863" y="56093"/>
                </a:lnTo>
                <a:lnTo>
                  <a:pt x="43777" y="56969"/>
                </a:lnTo>
                <a:close/>
                <a:moveTo>
                  <a:pt x="98289" y="80772"/>
                </a:moveTo>
                <a:lnTo>
                  <a:pt x="98469" y="82248"/>
                </a:lnTo>
                <a:lnTo>
                  <a:pt x="96679" y="81953"/>
                </a:lnTo>
                <a:lnTo>
                  <a:pt x="94031" y="82534"/>
                </a:lnTo>
                <a:lnTo>
                  <a:pt x="93078" y="82553"/>
                </a:lnTo>
                <a:lnTo>
                  <a:pt x="93669" y="81534"/>
                </a:lnTo>
                <a:lnTo>
                  <a:pt x="95507" y="80163"/>
                </a:lnTo>
                <a:lnTo>
                  <a:pt x="95602" y="78858"/>
                </a:lnTo>
                <a:lnTo>
                  <a:pt x="93326" y="76972"/>
                </a:lnTo>
                <a:lnTo>
                  <a:pt x="90688" y="72276"/>
                </a:lnTo>
                <a:lnTo>
                  <a:pt x="89449" y="71161"/>
                </a:lnTo>
                <a:lnTo>
                  <a:pt x="88859" y="69390"/>
                </a:lnTo>
                <a:lnTo>
                  <a:pt x="86639" y="67494"/>
                </a:lnTo>
                <a:lnTo>
                  <a:pt x="87097" y="66485"/>
                </a:lnTo>
                <a:lnTo>
                  <a:pt x="87554" y="66247"/>
                </a:lnTo>
                <a:lnTo>
                  <a:pt x="89049" y="66732"/>
                </a:lnTo>
                <a:lnTo>
                  <a:pt x="92440" y="73495"/>
                </a:lnTo>
                <a:lnTo>
                  <a:pt x="92659" y="74143"/>
                </a:lnTo>
                <a:lnTo>
                  <a:pt x="98289" y="80772"/>
                </a:lnTo>
                <a:close/>
                <a:moveTo>
                  <a:pt x="35481" y="79324"/>
                </a:moveTo>
                <a:lnTo>
                  <a:pt x="35528" y="79991"/>
                </a:lnTo>
                <a:lnTo>
                  <a:pt x="32880" y="81829"/>
                </a:lnTo>
                <a:lnTo>
                  <a:pt x="34804" y="83144"/>
                </a:lnTo>
                <a:lnTo>
                  <a:pt x="36614" y="80286"/>
                </a:lnTo>
                <a:lnTo>
                  <a:pt x="38052" y="82610"/>
                </a:lnTo>
                <a:lnTo>
                  <a:pt x="38843" y="86954"/>
                </a:lnTo>
                <a:lnTo>
                  <a:pt x="38710" y="87716"/>
                </a:lnTo>
                <a:lnTo>
                  <a:pt x="38843" y="88364"/>
                </a:lnTo>
                <a:lnTo>
                  <a:pt x="39119" y="89192"/>
                </a:lnTo>
                <a:lnTo>
                  <a:pt x="39186" y="90392"/>
                </a:lnTo>
                <a:lnTo>
                  <a:pt x="37719" y="94174"/>
                </a:lnTo>
                <a:lnTo>
                  <a:pt x="32442" y="93783"/>
                </a:lnTo>
                <a:lnTo>
                  <a:pt x="32318" y="90592"/>
                </a:lnTo>
                <a:lnTo>
                  <a:pt x="31499" y="89973"/>
                </a:lnTo>
                <a:lnTo>
                  <a:pt x="30270" y="85411"/>
                </a:lnTo>
                <a:lnTo>
                  <a:pt x="28623" y="83944"/>
                </a:lnTo>
                <a:lnTo>
                  <a:pt x="26327" y="80191"/>
                </a:lnTo>
                <a:lnTo>
                  <a:pt x="27661" y="79220"/>
                </a:lnTo>
                <a:lnTo>
                  <a:pt x="29442" y="79543"/>
                </a:lnTo>
                <a:lnTo>
                  <a:pt x="30356" y="79086"/>
                </a:lnTo>
                <a:lnTo>
                  <a:pt x="32823" y="78724"/>
                </a:lnTo>
                <a:lnTo>
                  <a:pt x="34319" y="78210"/>
                </a:lnTo>
                <a:lnTo>
                  <a:pt x="35481" y="79324"/>
                </a:lnTo>
                <a:close/>
                <a:moveTo>
                  <a:pt x="121777" y="84611"/>
                </a:moveTo>
                <a:lnTo>
                  <a:pt x="119653" y="87764"/>
                </a:lnTo>
                <a:lnTo>
                  <a:pt x="118520" y="87497"/>
                </a:lnTo>
                <a:lnTo>
                  <a:pt x="119158" y="83525"/>
                </a:lnTo>
                <a:lnTo>
                  <a:pt x="120625" y="82896"/>
                </a:lnTo>
                <a:lnTo>
                  <a:pt x="121206" y="82934"/>
                </a:lnTo>
                <a:lnTo>
                  <a:pt x="121777" y="84611"/>
                </a:lnTo>
                <a:close/>
                <a:moveTo>
                  <a:pt x="88764" y="102556"/>
                </a:moveTo>
                <a:lnTo>
                  <a:pt x="87649" y="102727"/>
                </a:lnTo>
                <a:lnTo>
                  <a:pt x="85658" y="101956"/>
                </a:lnTo>
                <a:lnTo>
                  <a:pt x="80982" y="98431"/>
                </a:lnTo>
                <a:lnTo>
                  <a:pt x="78810" y="98127"/>
                </a:lnTo>
                <a:lnTo>
                  <a:pt x="79524" y="96136"/>
                </a:lnTo>
                <a:lnTo>
                  <a:pt x="81182" y="96831"/>
                </a:lnTo>
                <a:lnTo>
                  <a:pt x="84953" y="99870"/>
                </a:lnTo>
                <a:lnTo>
                  <a:pt x="86373" y="101394"/>
                </a:lnTo>
                <a:lnTo>
                  <a:pt x="88764" y="102556"/>
                </a:lnTo>
                <a:close/>
                <a:moveTo>
                  <a:pt x="110795" y="118624"/>
                </a:moveTo>
                <a:lnTo>
                  <a:pt x="110623" y="119367"/>
                </a:lnTo>
                <a:lnTo>
                  <a:pt x="107251" y="113605"/>
                </a:lnTo>
                <a:lnTo>
                  <a:pt x="103003" y="112204"/>
                </a:lnTo>
                <a:lnTo>
                  <a:pt x="100565" y="110814"/>
                </a:lnTo>
                <a:lnTo>
                  <a:pt x="101070" y="110024"/>
                </a:lnTo>
                <a:lnTo>
                  <a:pt x="102765" y="109681"/>
                </a:lnTo>
                <a:lnTo>
                  <a:pt x="103051" y="107852"/>
                </a:lnTo>
                <a:lnTo>
                  <a:pt x="102327" y="105871"/>
                </a:lnTo>
                <a:lnTo>
                  <a:pt x="100089" y="101870"/>
                </a:lnTo>
                <a:lnTo>
                  <a:pt x="98831" y="99155"/>
                </a:lnTo>
                <a:lnTo>
                  <a:pt x="98251" y="98527"/>
                </a:lnTo>
                <a:lnTo>
                  <a:pt x="98079" y="96250"/>
                </a:lnTo>
                <a:lnTo>
                  <a:pt x="100736" y="99784"/>
                </a:lnTo>
                <a:lnTo>
                  <a:pt x="101841" y="102918"/>
                </a:lnTo>
                <a:lnTo>
                  <a:pt x="103623" y="105985"/>
                </a:lnTo>
                <a:lnTo>
                  <a:pt x="104813" y="111262"/>
                </a:lnTo>
                <a:lnTo>
                  <a:pt x="108214" y="113052"/>
                </a:lnTo>
                <a:lnTo>
                  <a:pt x="110661" y="115605"/>
                </a:lnTo>
                <a:lnTo>
                  <a:pt x="110795" y="118624"/>
                </a:lnTo>
                <a:close/>
                <a:moveTo>
                  <a:pt x="131721" y="123549"/>
                </a:moveTo>
                <a:lnTo>
                  <a:pt x="132331" y="124063"/>
                </a:lnTo>
                <a:lnTo>
                  <a:pt x="130626" y="125225"/>
                </a:lnTo>
                <a:lnTo>
                  <a:pt x="126787" y="123797"/>
                </a:lnTo>
                <a:lnTo>
                  <a:pt x="125921" y="123901"/>
                </a:lnTo>
                <a:lnTo>
                  <a:pt x="125158" y="122377"/>
                </a:lnTo>
                <a:lnTo>
                  <a:pt x="124863" y="121253"/>
                </a:lnTo>
                <a:lnTo>
                  <a:pt x="125054" y="120215"/>
                </a:lnTo>
                <a:lnTo>
                  <a:pt x="127340" y="121015"/>
                </a:lnTo>
                <a:lnTo>
                  <a:pt x="128568" y="122511"/>
                </a:lnTo>
                <a:lnTo>
                  <a:pt x="131721" y="123549"/>
                </a:lnTo>
                <a:close/>
                <a:moveTo>
                  <a:pt x="127730" y="138208"/>
                </a:moveTo>
                <a:lnTo>
                  <a:pt x="125854" y="139075"/>
                </a:lnTo>
                <a:lnTo>
                  <a:pt x="126273" y="137589"/>
                </a:lnTo>
                <a:lnTo>
                  <a:pt x="129864" y="135065"/>
                </a:lnTo>
                <a:lnTo>
                  <a:pt x="131855" y="132845"/>
                </a:lnTo>
                <a:lnTo>
                  <a:pt x="132988" y="132055"/>
                </a:lnTo>
                <a:lnTo>
                  <a:pt x="133388" y="131445"/>
                </a:lnTo>
                <a:lnTo>
                  <a:pt x="134969" y="130626"/>
                </a:lnTo>
                <a:lnTo>
                  <a:pt x="135760" y="129197"/>
                </a:lnTo>
                <a:lnTo>
                  <a:pt x="135541" y="128026"/>
                </a:lnTo>
                <a:lnTo>
                  <a:pt x="133893" y="126092"/>
                </a:lnTo>
                <a:lnTo>
                  <a:pt x="133912" y="124730"/>
                </a:lnTo>
                <a:lnTo>
                  <a:pt x="134484" y="123768"/>
                </a:lnTo>
                <a:lnTo>
                  <a:pt x="137265" y="123320"/>
                </a:lnTo>
                <a:lnTo>
                  <a:pt x="136531" y="124768"/>
                </a:lnTo>
                <a:lnTo>
                  <a:pt x="137627" y="128864"/>
                </a:lnTo>
                <a:lnTo>
                  <a:pt x="133931" y="133960"/>
                </a:lnTo>
                <a:lnTo>
                  <a:pt x="130769" y="135541"/>
                </a:lnTo>
                <a:lnTo>
                  <a:pt x="127730" y="138208"/>
                </a:lnTo>
                <a:close/>
                <a:moveTo>
                  <a:pt x="158896" y="132026"/>
                </a:moveTo>
                <a:lnTo>
                  <a:pt x="160553" y="132436"/>
                </a:lnTo>
                <a:lnTo>
                  <a:pt x="161458" y="132407"/>
                </a:lnTo>
                <a:lnTo>
                  <a:pt x="164516" y="133265"/>
                </a:lnTo>
                <a:lnTo>
                  <a:pt x="166335" y="134455"/>
                </a:lnTo>
                <a:lnTo>
                  <a:pt x="166745" y="134941"/>
                </a:lnTo>
                <a:lnTo>
                  <a:pt x="165764" y="135998"/>
                </a:lnTo>
                <a:lnTo>
                  <a:pt x="162954" y="133998"/>
                </a:lnTo>
                <a:lnTo>
                  <a:pt x="160496" y="133741"/>
                </a:lnTo>
                <a:lnTo>
                  <a:pt x="157048" y="133788"/>
                </a:lnTo>
                <a:lnTo>
                  <a:pt x="155667" y="133407"/>
                </a:lnTo>
                <a:lnTo>
                  <a:pt x="156591" y="131254"/>
                </a:lnTo>
                <a:lnTo>
                  <a:pt x="158896" y="132026"/>
                </a:lnTo>
                <a:close/>
                <a:moveTo>
                  <a:pt x="162239" y="158458"/>
                </a:moveTo>
                <a:lnTo>
                  <a:pt x="158677" y="159858"/>
                </a:lnTo>
                <a:lnTo>
                  <a:pt x="158315" y="158210"/>
                </a:lnTo>
                <a:lnTo>
                  <a:pt x="160134" y="156886"/>
                </a:lnTo>
                <a:lnTo>
                  <a:pt x="162239" y="158458"/>
                </a:lnTo>
                <a:close/>
                <a:moveTo>
                  <a:pt x="159267" y="167430"/>
                </a:moveTo>
                <a:lnTo>
                  <a:pt x="158420" y="169517"/>
                </a:lnTo>
                <a:lnTo>
                  <a:pt x="155591" y="173498"/>
                </a:lnTo>
                <a:lnTo>
                  <a:pt x="149276" y="174498"/>
                </a:lnTo>
                <a:lnTo>
                  <a:pt x="142323" y="174689"/>
                </a:lnTo>
                <a:lnTo>
                  <a:pt x="141789" y="173603"/>
                </a:lnTo>
                <a:lnTo>
                  <a:pt x="141637" y="172650"/>
                </a:lnTo>
                <a:lnTo>
                  <a:pt x="142141" y="171155"/>
                </a:lnTo>
                <a:lnTo>
                  <a:pt x="142094" y="170564"/>
                </a:lnTo>
                <a:lnTo>
                  <a:pt x="141808" y="169964"/>
                </a:lnTo>
                <a:lnTo>
                  <a:pt x="144361" y="169326"/>
                </a:lnTo>
                <a:lnTo>
                  <a:pt x="146018" y="167478"/>
                </a:lnTo>
                <a:lnTo>
                  <a:pt x="148657" y="167164"/>
                </a:lnTo>
                <a:lnTo>
                  <a:pt x="151943" y="168469"/>
                </a:lnTo>
                <a:lnTo>
                  <a:pt x="153715" y="168516"/>
                </a:lnTo>
                <a:lnTo>
                  <a:pt x="156334" y="167088"/>
                </a:lnTo>
                <a:lnTo>
                  <a:pt x="158439" y="163992"/>
                </a:lnTo>
                <a:lnTo>
                  <a:pt x="159687" y="164392"/>
                </a:lnTo>
                <a:lnTo>
                  <a:pt x="159267" y="1674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60AAC374-80B5-5790-9445-B47D13DE2BA6}"/>
              </a:ext>
            </a:extLst>
          </p:cNvPr>
          <p:cNvSpPr/>
          <p:nvPr/>
        </p:nvSpPr>
        <p:spPr>
          <a:xfrm>
            <a:off x="5872480" y="3312160"/>
            <a:ext cx="17975" cy="457"/>
          </a:xfrm>
          <a:custGeom>
            <a:avLst/>
            <a:gdLst>
              <a:gd name="connsiteX0" fmla="*/ 77334 w 89410"/>
              <a:gd name="connsiteY0" fmla="*/ 16611 h 48263"/>
              <a:gd name="connsiteX1" fmla="*/ 77181 w 89410"/>
              <a:gd name="connsiteY1" fmla="*/ 17288 h 48263"/>
              <a:gd name="connsiteX2" fmla="*/ 76428 w 89410"/>
              <a:gd name="connsiteY2" fmla="*/ 19107 h 48263"/>
              <a:gd name="connsiteX3" fmla="*/ 75933 w 89410"/>
              <a:gd name="connsiteY3" fmla="*/ 21069 h 48263"/>
              <a:gd name="connsiteX4" fmla="*/ 76343 w 89410"/>
              <a:gd name="connsiteY4" fmla="*/ 22688 h 48263"/>
              <a:gd name="connsiteX5" fmla="*/ 78038 w 89410"/>
              <a:gd name="connsiteY5" fmla="*/ 24603 h 48263"/>
              <a:gd name="connsiteX6" fmla="*/ 80315 w 89410"/>
              <a:gd name="connsiteY6" fmla="*/ 26136 h 48263"/>
              <a:gd name="connsiteX7" fmla="*/ 83201 w 89410"/>
              <a:gd name="connsiteY7" fmla="*/ 26251 h 48263"/>
              <a:gd name="connsiteX8" fmla="*/ 85868 w 89410"/>
              <a:gd name="connsiteY8" fmla="*/ 25660 h 48263"/>
              <a:gd name="connsiteX9" fmla="*/ 86925 w 89410"/>
              <a:gd name="connsiteY9" fmla="*/ 25908 h 48263"/>
              <a:gd name="connsiteX10" fmla="*/ 88373 w 89410"/>
              <a:gd name="connsiteY10" fmla="*/ 28470 h 48263"/>
              <a:gd name="connsiteX11" fmla="*/ 89411 w 89410"/>
              <a:gd name="connsiteY11" fmla="*/ 30680 h 48263"/>
              <a:gd name="connsiteX12" fmla="*/ 88002 w 89410"/>
              <a:gd name="connsiteY12" fmla="*/ 32966 h 48263"/>
              <a:gd name="connsiteX13" fmla="*/ 87239 w 89410"/>
              <a:gd name="connsiteY13" fmla="*/ 34966 h 48263"/>
              <a:gd name="connsiteX14" fmla="*/ 86973 w 89410"/>
              <a:gd name="connsiteY14" fmla="*/ 36386 h 48263"/>
              <a:gd name="connsiteX15" fmla="*/ 87144 w 89410"/>
              <a:gd name="connsiteY15" fmla="*/ 37005 h 48263"/>
              <a:gd name="connsiteX16" fmla="*/ 88002 w 89410"/>
              <a:gd name="connsiteY16" fmla="*/ 38148 h 48263"/>
              <a:gd name="connsiteX17" fmla="*/ 89002 w 89410"/>
              <a:gd name="connsiteY17" fmla="*/ 40110 h 48263"/>
              <a:gd name="connsiteX18" fmla="*/ 89145 w 89410"/>
              <a:gd name="connsiteY18" fmla="*/ 41910 h 48263"/>
              <a:gd name="connsiteX19" fmla="*/ 88506 w 89410"/>
              <a:gd name="connsiteY19" fmla="*/ 43101 h 48263"/>
              <a:gd name="connsiteX20" fmla="*/ 87135 w 89410"/>
              <a:gd name="connsiteY20" fmla="*/ 43691 h 48263"/>
              <a:gd name="connsiteX21" fmla="*/ 85668 w 89410"/>
              <a:gd name="connsiteY21" fmla="*/ 43520 h 48263"/>
              <a:gd name="connsiteX22" fmla="*/ 84458 w 89410"/>
              <a:gd name="connsiteY22" fmla="*/ 43548 h 48263"/>
              <a:gd name="connsiteX23" fmla="*/ 82953 w 89410"/>
              <a:gd name="connsiteY23" fmla="*/ 43758 h 48263"/>
              <a:gd name="connsiteX24" fmla="*/ 80591 w 89410"/>
              <a:gd name="connsiteY24" fmla="*/ 44415 h 48263"/>
              <a:gd name="connsiteX25" fmla="*/ 78400 w 89410"/>
              <a:gd name="connsiteY25" fmla="*/ 45272 h 48263"/>
              <a:gd name="connsiteX26" fmla="*/ 74276 w 89410"/>
              <a:gd name="connsiteY26" fmla="*/ 45120 h 48263"/>
              <a:gd name="connsiteX27" fmla="*/ 72628 w 89410"/>
              <a:gd name="connsiteY27" fmla="*/ 43339 h 48263"/>
              <a:gd name="connsiteX28" fmla="*/ 71857 w 89410"/>
              <a:gd name="connsiteY28" fmla="*/ 43329 h 48263"/>
              <a:gd name="connsiteX29" fmla="*/ 68113 w 89410"/>
              <a:gd name="connsiteY29" fmla="*/ 45634 h 48263"/>
              <a:gd name="connsiteX30" fmla="*/ 64027 w 89410"/>
              <a:gd name="connsiteY30" fmla="*/ 45225 h 48263"/>
              <a:gd name="connsiteX31" fmla="*/ 56598 w 89410"/>
              <a:gd name="connsiteY31" fmla="*/ 45996 h 48263"/>
              <a:gd name="connsiteX32" fmla="*/ 53483 w 89410"/>
              <a:gd name="connsiteY32" fmla="*/ 46177 h 48263"/>
              <a:gd name="connsiteX33" fmla="*/ 50292 w 89410"/>
              <a:gd name="connsiteY33" fmla="*/ 45920 h 48263"/>
              <a:gd name="connsiteX34" fmla="*/ 48673 w 89410"/>
              <a:gd name="connsiteY34" fmla="*/ 45434 h 48263"/>
              <a:gd name="connsiteX35" fmla="*/ 45682 w 89410"/>
              <a:gd name="connsiteY35" fmla="*/ 43815 h 48263"/>
              <a:gd name="connsiteX36" fmla="*/ 42958 w 89410"/>
              <a:gd name="connsiteY36" fmla="*/ 42643 h 48263"/>
              <a:gd name="connsiteX37" fmla="*/ 40195 w 89410"/>
              <a:gd name="connsiteY37" fmla="*/ 43720 h 48263"/>
              <a:gd name="connsiteX38" fmla="*/ 39214 w 89410"/>
              <a:gd name="connsiteY38" fmla="*/ 43920 h 48263"/>
              <a:gd name="connsiteX39" fmla="*/ 37005 w 89410"/>
              <a:gd name="connsiteY39" fmla="*/ 46682 h 48263"/>
              <a:gd name="connsiteX40" fmla="*/ 32195 w 89410"/>
              <a:gd name="connsiteY40" fmla="*/ 47597 h 48263"/>
              <a:gd name="connsiteX41" fmla="*/ 27404 w 89410"/>
              <a:gd name="connsiteY41" fmla="*/ 48263 h 48263"/>
              <a:gd name="connsiteX42" fmla="*/ 25984 w 89410"/>
              <a:gd name="connsiteY42" fmla="*/ 47901 h 48263"/>
              <a:gd name="connsiteX43" fmla="*/ 23279 w 89410"/>
              <a:gd name="connsiteY43" fmla="*/ 47730 h 48263"/>
              <a:gd name="connsiteX44" fmla="*/ 23184 w 89410"/>
              <a:gd name="connsiteY44" fmla="*/ 47082 h 48263"/>
              <a:gd name="connsiteX45" fmla="*/ 23270 w 89410"/>
              <a:gd name="connsiteY45" fmla="*/ 46453 h 48263"/>
              <a:gd name="connsiteX46" fmla="*/ 22650 w 89410"/>
              <a:gd name="connsiteY46" fmla="*/ 45958 h 48263"/>
              <a:gd name="connsiteX47" fmla="*/ 21555 w 89410"/>
              <a:gd name="connsiteY47" fmla="*/ 45444 h 48263"/>
              <a:gd name="connsiteX48" fmla="*/ 19669 w 89410"/>
              <a:gd name="connsiteY48" fmla="*/ 45225 h 48263"/>
              <a:gd name="connsiteX49" fmla="*/ 17250 w 89410"/>
              <a:gd name="connsiteY49" fmla="*/ 44539 h 48263"/>
              <a:gd name="connsiteX50" fmla="*/ 15859 w 89410"/>
              <a:gd name="connsiteY50" fmla="*/ 43882 h 48263"/>
              <a:gd name="connsiteX51" fmla="*/ 10944 w 89410"/>
              <a:gd name="connsiteY51" fmla="*/ 44853 h 48263"/>
              <a:gd name="connsiteX52" fmla="*/ 8077 w 89410"/>
              <a:gd name="connsiteY52" fmla="*/ 43396 h 48263"/>
              <a:gd name="connsiteX53" fmla="*/ 4819 w 89410"/>
              <a:gd name="connsiteY53" fmla="*/ 41386 h 48263"/>
              <a:gd name="connsiteX54" fmla="*/ 3172 w 89410"/>
              <a:gd name="connsiteY54" fmla="*/ 40519 h 48263"/>
              <a:gd name="connsiteX55" fmla="*/ 2581 w 89410"/>
              <a:gd name="connsiteY55" fmla="*/ 37414 h 48263"/>
              <a:gd name="connsiteX56" fmla="*/ 2000 w 89410"/>
              <a:gd name="connsiteY56" fmla="*/ 36414 h 48263"/>
              <a:gd name="connsiteX57" fmla="*/ 714 w 89410"/>
              <a:gd name="connsiteY57" fmla="*/ 35357 h 48263"/>
              <a:gd name="connsiteX58" fmla="*/ 0 w 89410"/>
              <a:gd name="connsiteY58" fmla="*/ 34119 h 48263"/>
              <a:gd name="connsiteX59" fmla="*/ 581 w 89410"/>
              <a:gd name="connsiteY59" fmla="*/ 32852 h 48263"/>
              <a:gd name="connsiteX60" fmla="*/ 3820 w 89410"/>
              <a:gd name="connsiteY60" fmla="*/ 30480 h 48263"/>
              <a:gd name="connsiteX61" fmla="*/ 4076 w 89410"/>
              <a:gd name="connsiteY61" fmla="*/ 29918 h 48263"/>
              <a:gd name="connsiteX62" fmla="*/ 5582 w 89410"/>
              <a:gd name="connsiteY62" fmla="*/ 25498 h 48263"/>
              <a:gd name="connsiteX63" fmla="*/ 7668 w 89410"/>
              <a:gd name="connsiteY63" fmla="*/ 23879 h 48263"/>
              <a:gd name="connsiteX64" fmla="*/ 9725 w 89410"/>
              <a:gd name="connsiteY64" fmla="*/ 21641 h 48263"/>
              <a:gd name="connsiteX65" fmla="*/ 11278 w 89410"/>
              <a:gd name="connsiteY65" fmla="*/ 18079 h 48263"/>
              <a:gd name="connsiteX66" fmla="*/ 14268 w 89410"/>
              <a:gd name="connsiteY66" fmla="*/ 14411 h 48263"/>
              <a:gd name="connsiteX67" fmla="*/ 17564 w 89410"/>
              <a:gd name="connsiteY67" fmla="*/ 10649 h 48263"/>
              <a:gd name="connsiteX68" fmla="*/ 19831 w 89410"/>
              <a:gd name="connsiteY68" fmla="*/ 7582 h 48263"/>
              <a:gd name="connsiteX69" fmla="*/ 21327 w 89410"/>
              <a:gd name="connsiteY69" fmla="*/ 6153 h 48263"/>
              <a:gd name="connsiteX70" fmla="*/ 24432 w 89410"/>
              <a:gd name="connsiteY70" fmla="*/ 4619 h 48263"/>
              <a:gd name="connsiteX71" fmla="*/ 27022 w 89410"/>
              <a:gd name="connsiteY71" fmla="*/ 3715 h 48263"/>
              <a:gd name="connsiteX72" fmla="*/ 28823 w 89410"/>
              <a:gd name="connsiteY72" fmla="*/ 1667 h 48263"/>
              <a:gd name="connsiteX73" fmla="*/ 30985 w 89410"/>
              <a:gd name="connsiteY73" fmla="*/ 514 h 48263"/>
              <a:gd name="connsiteX74" fmla="*/ 33204 w 89410"/>
              <a:gd name="connsiteY74" fmla="*/ 0 h 48263"/>
              <a:gd name="connsiteX75" fmla="*/ 36509 w 89410"/>
              <a:gd name="connsiteY75" fmla="*/ 286 h 48263"/>
              <a:gd name="connsiteX76" fmla="*/ 39614 w 89410"/>
              <a:gd name="connsiteY76" fmla="*/ 1010 h 48263"/>
              <a:gd name="connsiteX77" fmla="*/ 43024 w 89410"/>
              <a:gd name="connsiteY77" fmla="*/ 2038 h 48263"/>
              <a:gd name="connsiteX78" fmla="*/ 43415 w 89410"/>
              <a:gd name="connsiteY78" fmla="*/ 2867 h 48263"/>
              <a:gd name="connsiteX79" fmla="*/ 43119 w 89410"/>
              <a:gd name="connsiteY79" fmla="*/ 4315 h 48263"/>
              <a:gd name="connsiteX80" fmla="*/ 42634 w 89410"/>
              <a:gd name="connsiteY80" fmla="*/ 5801 h 48263"/>
              <a:gd name="connsiteX81" fmla="*/ 42624 w 89410"/>
              <a:gd name="connsiteY81" fmla="*/ 6553 h 48263"/>
              <a:gd name="connsiteX82" fmla="*/ 43139 w 89410"/>
              <a:gd name="connsiteY82" fmla="*/ 6972 h 48263"/>
              <a:gd name="connsiteX83" fmla="*/ 46472 w 89410"/>
              <a:gd name="connsiteY83" fmla="*/ 7258 h 48263"/>
              <a:gd name="connsiteX84" fmla="*/ 50559 w 89410"/>
              <a:gd name="connsiteY84" fmla="*/ 7030 h 48263"/>
              <a:gd name="connsiteX85" fmla="*/ 52844 w 89410"/>
              <a:gd name="connsiteY85" fmla="*/ 7230 h 48263"/>
              <a:gd name="connsiteX86" fmla="*/ 57950 w 89410"/>
              <a:gd name="connsiteY86" fmla="*/ 8592 h 48263"/>
              <a:gd name="connsiteX87" fmla="*/ 59436 w 89410"/>
              <a:gd name="connsiteY87" fmla="*/ 9553 h 48263"/>
              <a:gd name="connsiteX88" fmla="*/ 60998 w 89410"/>
              <a:gd name="connsiteY88" fmla="*/ 10287 h 48263"/>
              <a:gd name="connsiteX89" fmla="*/ 62532 w 89410"/>
              <a:gd name="connsiteY89" fmla="*/ 10163 h 48263"/>
              <a:gd name="connsiteX90" fmla="*/ 64455 w 89410"/>
              <a:gd name="connsiteY90" fmla="*/ 8582 h 48263"/>
              <a:gd name="connsiteX91" fmla="*/ 66484 w 89410"/>
              <a:gd name="connsiteY91" fmla="*/ 7248 h 48263"/>
              <a:gd name="connsiteX92" fmla="*/ 67742 w 89410"/>
              <a:gd name="connsiteY92" fmla="*/ 7030 h 48263"/>
              <a:gd name="connsiteX93" fmla="*/ 68646 w 89410"/>
              <a:gd name="connsiteY93" fmla="*/ 7458 h 48263"/>
              <a:gd name="connsiteX94" fmla="*/ 70266 w 89410"/>
              <a:gd name="connsiteY94" fmla="*/ 8734 h 48263"/>
              <a:gd name="connsiteX95" fmla="*/ 73638 w 89410"/>
              <a:gd name="connsiteY95" fmla="*/ 9935 h 48263"/>
              <a:gd name="connsiteX96" fmla="*/ 76628 w 89410"/>
              <a:gd name="connsiteY96" fmla="*/ 10839 h 48263"/>
              <a:gd name="connsiteX97" fmla="*/ 77610 w 89410"/>
              <a:gd name="connsiteY97" fmla="*/ 11697 h 48263"/>
              <a:gd name="connsiteX98" fmla="*/ 77267 w 89410"/>
              <a:gd name="connsiteY98" fmla="*/ 15383 h 48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89410" h="48263">
                <a:moveTo>
                  <a:pt x="77334" y="16611"/>
                </a:moveTo>
                <a:lnTo>
                  <a:pt x="77181" y="17288"/>
                </a:lnTo>
                <a:lnTo>
                  <a:pt x="76428" y="19107"/>
                </a:lnTo>
                <a:lnTo>
                  <a:pt x="75933" y="21069"/>
                </a:lnTo>
                <a:lnTo>
                  <a:pt x="76343" y="22688"/>
                </a:lnTo>
                <a:lnTo>
                  <a:pt x="78038" y="24603"/>
                </a:lnTo>
                <a:lnTo>
                  <a:pt x="80315" y="26136"/>
                </a:lnTo>
                <a:lnTo>
                  <a:pt x="83201" y="26251"/>
                </a:lnTo>
                <a:lnTo>
                  <a:pt x="85868" y="25660"/>
                </a:lnTo>
                <a:lnTo>
                  <a:pt x="86925" y="25908"/>
                </a:lnTo>
                <a:lnTo>
                  <a:pt x="88373" y="28470"/>
                </a:lnTo>
                <a:lnTo>
                  <a:pt x="89411" y="30680"/>
                </a:lnTo>
                <a:lnTo>
                  <a:pt x="88002" y="32966"/>
                </a:lnTo>
                <a:lnTo>
                  <a:pt x="87239" y="34966"/>
                </a:lnTo>
                <a:lnTo>
                  <a:pt x="86973" y="36386"/>
                </a:lnTo>
                <a:lnTo>
                  <a:pt x="87144" y="37005"/>
                </a:lnTo>
                <a:lnTo>
                  <a:pt x="88002" y="38148"/>
                </a:lnTo>
                <a:lnTo>
                  <a:pt x="89002" y="40110"/>
                </a:lnTo>
                <a:lnTo>
                  <a:pt x="89145" y="41910"/>
                </a:lnTo>
                <a:lnTo>
                  <a:pt x="88506" y="43101"/>
                </a:lnTo>
                <a:lnTo>
                  <a:pt x="87135" y="43691"/>
                </a:lnTo>
                <a:lnTo>
                  <a:pt x="85668" y="43520"/>
                </a:lnTo>
                <a:lnTo>
                  <a:pt x="84458" y="43548"/>
                </a:lnTo>
                <a:lnTo>
                  <a:pt x="82953" y="43758"/>
                </a:lnTo>
                <a:lnTo>
                  <a:pt x="80591" y="44415"/>
                </a:lnTo>
                <a:lnTo>
                  <a:pt x="78400" y="45272"/>
                </a:lnTo>
                <a:lnTo>
                  <a:pt x="74276" y="45120"/>
                </a:lnTo>
                <a:lnTo>
                  <a:pt x="72628" y="43339"/>
                </a:lnTo>
                <a:lnTo>
                  <a:pt x="71857" y="43329"/>
                </a:lnTo>
                <a:lnTo>
                  <a:pt x="68113" y="45634"/>
                </a:lnTo>
                <a:lnTo>
                  <a:pt x="64027" y="45225"/>
                </a:lnTo>
                <a:lnTo>
                  <a:pt x="56598" y="45996"/>
                </a:lnTo>
                <a:lnTo>
                  <a:pt x="53483" y="46177"/>
                </a:lnTo>
                <a:lnTo>
                  <a:pt x="50292" y="45920"/>
                </a:lnTo>
                <a:lnTo>
                  <a:pt x="48673" y="45434"/>
                </a:lnTo>
                <a:lnTo>
                  <a:pt x="45682" y="43815"/>
                </a:lnTo>
                <a:lnTo>
                  <a:pt x="42958" y="42643"/>
                </a:lnTo>
                <a:lnTo>
                  <a:pt x="40195" y="43720"/>
                </a:lnTo>
                <a:lnTo>
                  <a:pt x="39214" y="43920"/>
                </a:lnTo>
                <a:lnTo>
                  <a:pt x="37005" y="46682"/>
                </a:lnTo>
                <a:lnTo>
                  <a:pt x="32195" y="47597"/>
                </a:lnTo>
                <a:lnTo>
                  <a:pt x="27404" y="48263"/>
                </a:lnTo>
                <a:lnTo>
                  <a:pt x="25984" y="47901"/>
                </a:lnTo>
                <a:lnTo>
                  <a:pt x="23279" y="47730"/>
                </a:lnTo>
                <a:lnTo>
                  <a:pt x="23184" y="47082"/>
                </a:lnTo>
                <a:lnTo>
                  <a:pt x="23270" y="46453"/>
                </a:lnTo>
                <a:lnTo>
                  <a:pt x="22650" y="45958"/>
                </a:lnTo>
                <a:lnTo>
                  <a:pt x="21555" y="45444"/>
                </a:lnTo>
                <a:lnTo>
                  <a:pt x="19669" y="45225"/>
                </a:lnTo>
                <a:lnTo>
                  <a:pt x="17250" y="44539"/>
                </a:lnTo>
                <a:lnTo>
                  <a:pt x="15859" y="43882"/>
                </a:lnTo>
                <a:lnTo>
                  <a:pt x="10944" y="44853"/>
                </a:lnTo>
                <a:lnTo>
                  <a:pt x="8077" y="43396"/>
                </a:lnTo>
                <a:lnTo>
                  <a:pt x="4819" y="41386"/>
                </a:lnTo>
                <a:lnTo>
                  <a:pt x="3172" y="40519"/>
                </a:lnTo>
                <a:lnTo>
                  <a:pt x="2581" y="37414"/>
                </a:lnTo>
                <a:lnTo>
                  <a:pt x="2000" y="36414"/>
                </a:lnTo>
                <a:lnTo>
                  <a:pt x="714" y="35357"/>
                </a:lnTo>
                <a:lnTo>
                  <a:pt x="0" y="34119"/>
                </a:lnTo>
                <a:lnTo>
                  <a:pt x="581" y="32852"/>
                </a:lnTo>
                <a:lnTo>
                  <a:pt x="3820" y="30480"/>
                </a:lnTo>
                <a:lnTo>
                  <a:pt x="4076" y="29918"/>
                </a:lnTo>
                <a:lnTo>
                  <a:pt x="5582" y="25498"/>
                </a:lnTo>
                <a:lnTo>
                  <a:pt x="7668" y="23879"/>
                </a:lnTo>
                <a:lnTo>
                  <a:pt x="9725" y="21641"/>
                </a:lnTo>
                <a:lnTo>
                  <a:pt x="11278" y="18079"/>
                </a:lnTo>
                <a:lnTo>
                  <a:pt x="14268" y="14411"/>
                </a:lnTo>
                <a:lnTo>
                  <a:pt x="17564" y="10649"/>
                </a:lnTo>
                <a:lnTo>
                  <a:pt x="19831" y="7582"/>
                </a:lnTo>
                <a:lnTo>
                  <a:pt x="21327" y="6153"/>
                </a:lnTo>
                <a:lnTo>
                  <a:pt x="24432" y="4619"/>
                </a:lnTo>
                <a:lnTo>
                  <a:pt x="27022" y="3715"/>
                </a:lnTo>
                <a:lnTo>
                  <a:pt x="28823" y="1667"/>
                </a:lnTo>
                <a:lnTo>
                  <a:pt x="30985" y="514"/>
                </a:lnTo>
                <a:lnTo>
                  <a:pt x="33204" y="0"/>
                </a:lnTo>
                <a:lnTo>
                  <a:pt x="36509" y="286"/>
                </a:lnTo>
                <a:lnTo>
                  <a:pt x="39614" y="1010"/>
                </a:lnTo>
                <a:lnTo>
                  <a:pt x="43024" y="2038"/>
                </a:lnTo>
                <a:lnTo>
                  <a:pt x="43415" y="2867"/>
                </a:lnTo>
                <a:lnTo>
                  <a:pt x="43119" y="4315"/>
                </a:lnTo>
                <a:lnTo>
                  <a:pt x="42634" y="5801"/>
                </a:lnTo>
                <a:lnTo>
                  <a:pt x="42624" y="6553"/>
                </a:lnTo>
                <a:lnTo>
                  <a:pt x="43139" y="6972"/>
                </a:lnTo>
                <a:lnTo>
                  <a:pt x="46472" y="7258"/>
                </a:lnTo>
                <a:lnTo>
                  <a:pt x="50559" y="7030"/>
                </a:lnTo>
                <a:lnTo>
                  <a:pt x="52844" y="7230"/>
                </a:lnTo>
                <a:lnTo>
                  <a:pt x="57950" y="8592"/>
                </a:lnTo>
                <a:lnTo>
                  <a:pt x="59436" y="9553"/>
                </a:lnTo>
                <a:lnTo>
                  <a:pt x="60998" y="10287"/>
                </a:lnTo>
                <a:lnTo>
                  <a:pt x="62532" y="10163"/>
                </a:lnTo>
                <a:lnTo>
                  <a:pt x="64455" y="8582"/>
                </a:lnTo>
                <a:lnTo>
                  <a:pt x="66484" y="7248"/>
                </a:lnTo>
                <a:lnTo>
                  <a:pt x="67742" y="7030"/>
                </a:lnTo>
                <a:lnTo>
                  <a:pt x="68646" y="7458"/>
                </a:lnTo>
                <a:lnTo>
                  <a:pt x="70266" y="8734"/>
                </a:lnTo>
                <a:lnTo>
                  <a:pt x="73638" y="9935"/>
                </a:lnTo>
                <a:lnTo>
                  <a:pt x="76628" y="10839"/>
                </a:lnTo>
                <a:lnTo>
                  <a:pt x="77610" y="11697"/>
                </a:lnTo>
                <a:lnTo>
                  <a:pt x="77267" y="1538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AE41BB73-7AAF-E6C9-1C74-E4055F0B8BD3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210 w 3790"/>
              <a:gd name="connsiteY0" fmla="*/ 2924 h 3638"/>
              <a:gd name="connsiteX1" fmla="*/ 2724 w 3790"/>
              <a:gd name="connsiteY1" fmla="*/ 3143 h 3638"/>
              <a:gd name="connsiteX2" fmla="*/ 1514 w 3790"/>
              <a:gd name="connsiteY2" fmla="*/ 3134 h 3638"/>
              <a:gd name="connsiteX3" fmla="*/ 1105 w 3790"/>
              <a:gd name="connsiteY3" fmla="*/ 3191 h 3638"/>
              <a:gd name="connsiteX4" fmla="*/ 505 w 3790"/>
              <a:gd name="connsiteY4" fmla="*/ 3639 h 3638"/>
              <a:gd name="connsiteX5" fmla="*/ 314 w 3790"/>
              <a:gd name="connsiteY5" fmla="*/ 3448 h 3638"/>
              <a:gd name="connsiteX6" fmla="*/ 95 w 3790"/>
              <a:gd name="connsiteY6" fmla="*/ 3105 h 3638"/>
              <a:gd name="connsiteX7" fmla="*/ 0 w 3790"/>
              <a:gd name="connsiteY7" fmla="*/ 2210 h 3638"/>
              <a:gd name="connsiteX8" fmla="*/ 267 w 3790"/>
              <a:gd name="connsiteY8" fmla="*/ 1210 h 3638"/>
              <a:gd name="connsiteX9" fmla="*/ 657 w 3790"/>
              <a:gd name="connsiteY9" fmla="*/ 743 h 3638"/>
              <a:gd name="connsiteX10" fmla="*/ 1343 w 3790"/>
              <a:gd name="connsiteY10" fmla="*/ 333 h 3638"/>
              <a:gd name="connsiteX11" fmla="*/ 1896 w 3790"/>
              <a:gd name="connsiteY11" fmla="*/ 95 h 3638"/>
              <a:gd name="connsiteX12" fmla="*/ 2429 w 3790"/>
              <a:gd name="connsiteY12" fmla="*/ 0 h 3638"/>
              <a:gd name="connsiteX13" fmla="*/ 2715 w 3790"/>
              <a:gd name="connsiteY13" fmla="*/ 28 h 3638"/>
              <a:gd name="connsiteX14" fmla="*/ 3715 w 3790"/>
              <a:gd name="connsiteY14" fmla="*/ 762 h 3638"/>
              <a:gd name="connsiteX15" fmla="*/ 3791 w 3790"/>
              <a:gd name="connsiteY15" fmla="*/ 1286 h 3638"/>
              <a:gd name="connsiteX16" fmla="*/ 3638 w 3790"/>
              <a:gd name="connsiteY16" fmla="*/ 1934 h 3638"/>
              <a:gd name="connsiteX17" fmla="*/ 3477 w 3790"/>
              <a:gd name="connsiteY17" fmla="*/ 2400 h 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790" h="3638">
                <a:moveTo>
                  <a:pt x="3210" y="2924"/>
                </a:moveTo>
                <a:lnTo>
                  <a:pt x="2724" y="3143"/>
                </a:lnTo>
                <a:lnTo>
                  <a:pt x="1514" y="3134"/>
                </a:lnTo>
                <a:lnTo>
                  <a:pt x="1105" y="3191"/>
                </a:lnTo>
                <a:lnTo>
                  <a:pt x="505" y="3639"/>
                </a:lnTo>
                <a:lnTo>
                  <a:pt x="314" y="3448"/>
                </a:lnTo>
                <a:lnTo>
                  <a:pt x="95" y="3105"/>
                </a:lnTo>
                <a:lnTo>
                  <a:pt x="0" y="2210"/>
                </a:lnTo>
                <a:lnTo>
                  <a:pt x="267" y="1210"/>
                </a:lnTo>
                <a:lnTo>
                  <a:pt x="657" y="743"/>
                </a:lnTo>
                <a:lnTo>
                  <a:pt x="1343" y="333"/>
                </a:lnTo>
                <a:lnTo>
                  <a:pt x="1896" y="95"/>
                </a:lnTo>
                <a:lnTo>
                  <a:pt x="2429" y="0"/>
                </a:lnTo>
                <a:lnTo>
                  <a:pt x="2715" y="28"/>
                </a:lnTo>
                <a:lnTo>
                  <a:pt x="3715" y="762"/>
                </a:lnTo>
                <a:lnTo>
                  <a:pt x="3791" y="1286"/>
                </a:lnTo>
                <a:lnTo>
                  <a:pt x="3638" y="1934"/>
                </a:lnTo>
                <a:lnTo>
                  <a:pt x="3477" y="24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4504A7F1-8E53-485F-0842-B7A7180CF881}"/>
              </a:ext>
            </a:extLst>
          </p:cNvPr>
          <p:cNvSpPr/>
          <p:nvPr/>
        </p:nvSpPr>
        <p:spPr>
          <a:xfrm>
            <a:off x="5872480" y="3312160"/>
            <a:ext cx="50451" cy="2473"/>
          </a:xfrm>
          <a:custGeom>
            <a:avLst/>
            <a:gdLst>
              <a:gd name="connsiteX0" fmla="*/ 141180 w 250936"/>
              <a:gd name="connsiteY0" fmla="*/ 172 h 260861"/>
              <a:gd name="connsiteX1" fmla="*/ 140656 w 250936"/>
              <a:gd name="connsiteY1" fmla="*/ 1553 h 260861"/>
              <a:gd name="connsiteX2" fmla="*/ 140246 w 250936"/>
              <a:gd name="connsiteY2" fmla="*/ 3563 h 260861"/>
              <a:gd name="connsiteX3" fmla="*/ 140741 w 250936"/>
              <a:gd name="connsiteY3" fmla="*/ 5067 h 260861"/>
              <a:gd name="connsiteX4" fmla="*/ 141808 w 250936"/>
              <a:gd name="connsiteY4" fmla="*/ 7087 h 260861"/>
              <a:gd name="connsiteX5" fmla="*/ 143352 w 250936"/>
              <a:gd name="connsiteY5" fmla="*/ 8849 h 260861"/>
              <a:gd name="connsiteX6" fmla="*/ 144532 w 250936"/>
              <a:gd name="connsiteY6" fmla="*/ 9896 h 260861"/>
              <a:gd name="connsiteX7" fmla="*/ 145933 w 250936"/>
              <a:gd name="connsiteY7" fmla="*/ 12497 h 260861"/>
              <a:gd name="connsiteX8" fmla="*/ 147342 w 250936"/>
              <a:gd name="connsiteY8" fmla="*/ 15754 h 260861"/>
              <a:gd name="connsiteX9" fmla="*/ 149190 w 250936"/>
              <a:gd name="connsiteY9" fmla="*/ 18288 h 260861"/>
              <a:gd name="connsiteX10" fmla="*/ 154610 w 250936"/>
              <a:gd name="connsiteY10" fmla="*/ 24099 h 260861"/>
              <a:gd name="connsiteX11" fmla="*/ 155210 w 250936"/>
              <a:gd name="connsiteY11" fmla="*/ 26184 h 260861"/>
              <a:gd name="connsiteX12" fmla="*/ 155963 w 250936"/>
              <a:gd name="connsiteY12" fmla="*/ 28251 h 260861"/>
              <a:gd name="connsiteX13" fmla="*/ 159372 w 250936"/>
              <a:gd name="connsiteY13" fmla="*/ 32223 h 260861"/>
              <a:gd name="connsiteX14" fmla="*/ 159906 w 250936"/>
              <a:gd name="connsiteY14" fmla="*/ 33547 h 260861"/>
              <a:gd name="connsiteX15" fmla="*/ 159677 w 250936"/>
              <a:gd name="connsiteY15" fmla="*/ 36243 h 260861"/>
              <a:gd name="connsiteX16" fmla="*/ 163182 w 250936"/>
              <a:gd name="connsiteY16" fmla="*/ 44358 h 260861"/>
              <a:gd name="connsiteX17" fmla="*/ 165488 w 250936"/>
              <a:gd name="connsiteY17" fmla="*/ 49102 h 260861"/>
              <a:gd name="connsiteX18" fmla="*/ 167440 w 250936"/>
              <a:gd name="connsiteY18" fmla="*/ 49978 h 260861"/>
              <a:gd name="connsiteX19" fmla="*/ 173679 w 250936"/>
              <a:gd name="connsiteY19" fmla="*/ 55036 h 260861"/>
              <a:gd name="connsiteX20" fmla="*/ 179127 w 250936"/>
              <a:gd name="connsiteY20" fmla="*/ 59112 h 260861"/>
              <a:gd name="connsiteX21" fmla="*/ 185500 w 250936"/>
              <a:gd name="connsiteY21" fmla="*/ 61865 h 260861"/>
              <a:gd name="connsiteX22" fmla="*/ 190176 w 250936"/>
              <a:gd name="connsiteY22" fmla="*/ 63675 h 260861"/>
              <a:gd name="connsiteX23" fmla="*/ 192491 w 250936"/>
              <a:gd name="connsiteY23" fmla="*/ 64999 h 260861"/>
              <a:gd name="connsiteX24" fmla="*/ 193653 w 250936"/>
              <a:gd name="connsiteY24" fmla="*/ 66266 h 260861"/>
              <a:gd name="connsiteX25" fmla="*/ 194586 w 250936"/>
              <a:gd name="connsiteY25" fmla="*/ 68704 h 260861"/>
              <a:gd name="connsiteX26" fmla="*/ 195072 w 250936"/>
              <a:gd name="connsiteY26" fmla="*/ 72952 h 260861"/>
              <a:gd name="connsiteX27" fmla="*/ 195234 w 250936"/>
              <a:gd name="connsiteY27" fmla="*/ 75695 h 260861"/>
              <a:gd name="connsiteX28" fmla="*/ 200263 w 250936"/>
              <a:gd name="connsiteY28" fmla="*/ 75591 h 260861"/>
              <a:gd name="connsiteX29" fmla="*/ 204426 w 250936"/>
              <a:gd name="connsiteY29" fmla="*/ 75838 h 260861"/>
              <a:gd name="connsiteX30" fmla="*/ 205883 w 250936"/>
              <a:gd name="connsiteY30" fmla="*/ 76391 h 260861"/>
              <a:gd name="connsiteX31" fmla="*/ 206426 w 250936"/>
              <a:gd name="connsiteY31" fmla="*/ 77171 h 260861"/>
              <a:gd name="connsiteX32" fmla="*/ 206302 w 250936"/>
              <a:gd name="connsiteY32" fmla="*/ 78981 h 260861"/>
              <a:gd name="connsiteX33" fmla="*/ 206360 w 250936"/>
              <a:gd name="connsiteY33" fmla="*/ 81686 h 260861"/>
              <a:gd name="connsiteX34" fmla="*/ 206550 w 250936"/>
              <a:gd name="connsiteY34" fmla="*/ 83868 h 260861"/>
              <a:gd name="connsiteX35" fmla="*/ 206121 w 250936"/>
              <a:gd name="connsiteY35" fmla="*/ 86192 h 260861"/>
              <a:gd name="connsiteX36" fmla="*/ 205826 w 250936"/>
              <a:gd name="connsiteY36" fmla="*/ 88935 h 260861"/>
              <a:gd name="connsiteX37" fmla="*/ 205626 w 250936"/>
              <a:gd name="connsiteY37" fmla="*/ 92345 h 260861"/>
              <a:gd name="connsiteX38" fmla="*/ 206264 w 250936"/>
              <a:gd name="connsiteY38" fmla="*/ 93669 h 260861"/>
              <a:gd name="connsiteX39" fmla="*/ 210293 w 250936"/>
              <a:gd name="connsiteY39" fmla="*/ 97965 h 260861"/>
              <a:gd name="connsiteX40" fmla="*/ 211979 w 250936"/>
              <a:gd name="connsiteY40" fmla="*/ 100746 h 260861"/>
              <a:gd name="connsiteX41" fmla="*/ 213779 w 250936"/>
              <a:gd name="connsiteY41" fmla="*/ 104966 h 260861"/>
              <a:gd name="connsiteX42" fmla="*/ 214827 w 250936"/>
              <a:gd name="connsiteY42" fmla="*/ 106318 h 260861"/>
              <a:gd name="connsiteX43" fmla="*/ 215675 w 250936"/>
              <a:gd name="connsiteY43" fmla="*/ 106861 h 260861"/>
              <a:gd name="connsiteX44" fmla="*/ 219313 w 250936"/>
              <a:gd name="connsiteY44" fmla="*/ 107318 h 260861"/>
              <a:gd name="connsiteX45" fmla="*/ 228676 w 250936"/>
              <a:gd name="connsiteY45" fmla="*/ 109090 h 260861"/>
              <a:gd name="connsiteX46" fmla="*/ 234448 w 250936"/>
              <a:gd name="connsiteY46" fmla="*/ 110709 h 260861"/>
              <a:gd name="connsiteX47" fmla="*/ 239030 w 250936"/>
              <a:gd name="connsiteY47" fmla="*/ 112376 h 260861"/>
              <a:gd name="connsiteX48" fmla="*/ 240945 w 250936"/>
              <a:gd name="connsiteY48" fmla="*/ 112814 h 260861"/>
              <a:gd name="connsiteX49" fmla="*/ 241868 w 250936"/>
              <a:gd name="connsiteY49" fmla="*/ 113262 h 260861"/>
              <a:gd name="connsiteX50" fmla="*/ 242183 w 250936"/>
              <a:gd name="connsiteY50" fmla="*/ 113672 h 260861"/>
              <a:gd name="connsiteX51" fmla="*/ 241611 w 250936"/>
              <a:gd name="connsiteY51" fmla="*/ 117348 h 260861"/>
              <a:gd name="connsiteX52" fmla="*/ 241811 w 250936"/>
              <a:gd name="connsiteY52" fmla="*/ 118539 h 260861"/>
              <a:gd name="connsiteX53" fmla="*/ 242326 w 250936"/>
              <a:gd name="connsiteY53" fmla="*/ 119605 h 260861"/>
              <a:gd name="connsiteX54" fmla="*/ 243107 w 250936"/>
              <a:gd name="connsiteY54" fmla="*/ 120444 h 260861"/>
              <a:gd name="connsiteX55" fmla="*/ 244050 w 250936"/>
              <a:gd name="connsiteY55" fmla="*/ 120958 h 260861"/>
              <a:gd name="connsiteX56" fmla="*/ 247526 w 250936"/>
              <a:gd name="connsiteY56" fmla="*/ 121358 h 260861"/>
              <a:gd name="connsiteX57" fmla="*/ 249622 w 250936"/>
              <a:gd name="connsiteY57" fmla="*/ 123597 h 260861"/>
              <a:gd name="connsiteX58" fmla="*/ 250936 w 250936"/>
              <a:gd name="connsiteY58" fmla="*/ 124635 h 260861"/>
              <a:gd name="connsiteX59" fmla="*/ 244659 w 250936"/>
              <a:gd name="connsiteY59" fmla="*/ 125196 h 260861"/>
              <a:gd name="connsiteX60" fmla="*/ 241545 w 250936"/>
              <a:gd name="connsiteY60" fmla="*/ 127064 h 260861"/>
              <a:gd name="connsiteX61" fmla="*/ 239745 w 250936"/>
              <a:gd name="connsiteY61" fmla="*/ 130416 h 260861"/>
              <a:gd name="connsiteX62" fmla="*/ 236906 w 250936"/>
              <a:gd name="connsiteY62" fmla="*/ 132883 h 260861"/>
              <a:gd name="connsiteX63" fmla="*/ 233049 w 250936"/>
              <a:gd name="connsiteY63" fmla="*/ 134455 h 260861"/>
              <a:gd name="connsiteX64" fmla="*/ 228971 w 250936"/>
              <a:gd name="connsiteY64" fmla="*/ 135531 h 260861"/>
              <a:gd name="connsiteX65" fmla="*/ 224667 w 250936"/>
              <a:gd name="connsiteY65" fmla="*/ 136122 h 260861"/>
              <a:gd name="connsiteX66" fmla="*/ 220076 w 250936"/>
              <a:gd name="connsiteY66" fmla="*/ 139008 h 260861"/>
              <a:gd name="connsiteX67" fmla="*/ 215208 w 250936"/>
              <a:gd name="connsiteY67" fmla="*/ 144199 h 260861"/>
              <a:gd name="connsiteX68" fmla="*/ 212722 w 250936"/>
              <a:gd name="connsiteY68" fmla="*/ 147466 h 260861"/>
              <a:gd name="connsiteX69" fmla="*/ 212617 w 250936"/>
              <a:gd name="connsiteY69" fmla="*/ 148819 h 260861"/>
              <a:gd name="connsiteX70" fmla="*/ 211531 w 250936"/>
              <a:gd name="connsiteY70" fmla="*/ 149981 h 260861"/>
              <a:gd name="connsiteX71" fmla="*/ 209445 w 250936"/>
              <a:gd name="connsiteY71" fmla="*/ 150962 h 260861"/>
              <a:gd name="connsiteX72" fmla="*/ 208264 w 250936"/>
              <a:gd name="connsiteY72" fmla="*/ 152152 h 260861"/>
              <a:gd name="connsiteX73" fmla="*/ 207998 w 250936"/>
              <a:gd name="connsiteY73" fmla="*/ 153534 h 260861"/>
              <a:gd name="connsiteX74" fmla="*/ 206883 w 250936"/>
              <a:gd name="connsiteY74" fmla="*/ 154191 h 260861"/>
              <a:gd name="connsiteX75" fmla="*/ 204940 w 250936"/>
              <a:gd name="connsiteY75" fmla="*/ 154134 h 260861"/>
              <a:gd name="connsiteX76" fmla="*/ 203568 w 250936"/>
              <a:gd name="connsiteY76" fmla="*/ 155153 h 260861"/>
              <a:gd name="connsiteX77" fmla="*/ 202778 w 250936"/>
              <a:gd name="connsiteY77" fmla="*/ 157229 h 260861"/>
              <a:gd name="connsiteX78" fmla="*/ 201063 w 250936"/>
              <a:gd name="connsiteY78" fmla="*/ 158496 h 260861"/>
              <a:gd name="connsiteX79" fmla="*/ 198397 w 250936"/>
              <a:gd name="connsiteY79" fmla="*/ 158944 h 260861"/>
              <a:gd name="connsiteX80" fmla="*/ 196101 w 250936"/>
              <a:gd name="connsiteY80" fmla="*/ 160115 h 260861"/>
              <a:gd name="connsiteX81" fmla="*/ 194167 w 250936"/>
              <a:gd name="connsiteY81" fmla="*/ 162020 h 260861"/>
              <a:gd name="connsiteX82" fmla="*/ 192691 w 250936"/>
              <a:gd name="connsiteY82" fmla="*/ 162992 h 260861"/>
              <a:gd name="connsiteX83" fmla="*/ 191643 w 250936"/>
              <a:gd name="connsiteY83" fmla="*/ 163020 h 260861"/>
              <a:gd name="connsiteX84" fmla="*/ 190015 w 250936"/>
              <a:gd name="connsiteY84" fmla="*/ 164573 h 260861"/>
              <a:gd name="connsiteX85" fmla="*/ 187376 w 250936"/>
              <a:gd name="connsiteY85" fmla="*/ 168250 h 260861"/>
              <a:gd name="connsiteX86" fmla="*/ 186938 w 250936"/>
              <a:gd name="connsiteY86" fmla="*/ 169955 h 260861"/>
              <a:gd name="connsiteX87" fmla="*/ 183318 w 250936"/>
              <a:gd name="connsiteY87" fmla="*/ 183842 h 260861"/>
              <a:gd name="connsiteX88" fmla="*/ 181337 w 250936"/>
              <a:gd name="connsiteY88" fmla="*/ 185490 h 260861"/>
              <a:gd name="connsiteX89" fmla="*/ 177508 w 250936"/>
              <a:gd name="connsiteY89" fmla="*/ 188357 h 260861"/>
              <a:gd name="connsiteX90" fmla="*/ 174403 w 250936"/>
              <a:gd name="connsiteY90" fmla="*/ 191795 h 260861"/>
              <a:gd name="connsiteX91" fmla="*/ 173070 w 250936"/>
              <a:gd name="connsiteY91" fmla="*/ 193824 h 260861"/>
              <a:gd name="connsiteX92" fmla="*/ 171612 w 250936"/>
              <a:gd name="connsiteY92" fmla="*/ 194729 h 260861"/>
              <a:gd name="connsiteX93" fmla="*/ 164488 w 250936"/>
              <a:gd name="connsiteY93" fmla="*/ 196425 h 260861"/>
              <a:gd name="connsiteX94" fmla="*/ 161849 w 250936"/>
              <a:gd name="connsiteY94" fmla="*/ 197330 h 260861"/>
              <a:gd name="connsiteX95" fmla="*/ 158639 w 250936"/>
              <a:gd name="connsiteY95" fmla="*/ 198644 h 260861"/>
              <a:gd name="connsiteX96" fmla="*/ 157839 w 250936"/>
              <a:gd name="connsiteY96" fmla="*/ 199825 h 260861"/>
              <a:gd name="connsiteX97" fmla="*/ 157049 w 250936"/>
              <a:gd name="connsiteY97" fmla="*/ 204149 h 260861"/>
              <a:gd name="connsiteX98" fmla="*/ 154839 w 250936"/>
              <a:gd name="connsiteY98" fmla="*/ 210341 h 260861"/>
              <a:gd name="connsiteX99" fmla="*/ 153048 w 250936"/>
              <a:gd name="connsiteY99" fmla="*/ 214922 h 260861"/>
              <a:gd name="connsiteX100" fmla="*/ 151886 w 250936"/>
              <a:gd name="connsiteY100" fmla="*/ 218913 h 260861"/>
              <a:gd name="connsiteX101" fmla="*/ 149866 w 250936"/>
              <a:gd name="connsiteY101" fmla="*/ 223876 h 260861"/>
              <a:gd name="connsiteX102" fmla="*/ 148114 w 250936"/>
              <a:gd name="connsiteY102" fmla="*/ 225543 h 260861"/>
              <a:gd name="connsiteX103" fmla="*/ 146123 w 250936"/>
              <a:gd name="connsiteY103" fmla="*/ 227066 h 260861"/>
              <a:gd name="connsiteX104" fmla="*/ 143513 w 250936"/>
              <a:gd name="connsiteY104" fmla="*/ 227819 h 260861"/>
              <a:gd name="connsiteX105" fmla="*/ 139961 w 250936"/>
              <a:gd name="connsiteY105" fmla="*/ 228295 h 260861"/>
              <a:gd name="connsiteX106" fmla="*/ 136732 w 250936"/>
              <a:gd name="connsiteY106" fmla="*/ 228162 h 260861"/>
              <a:gd name="connsiteX107" fmla="*/ 134236 w 250936"/>
              <a:gd name="connsiteY107" fmla="*/ 228229 h 260861"/>
              <a:gd name="connsiteX108" fmla="*/ 130769 w 250936"/>
              <a:gd name="connsiteY108" fmla="*/ 229981 h 260861"/>
              <a:gd name="connsiteX109" fmla="*/ 127531 w 250936"/>
              <a:gd name="connsiteY109" fmla="*/ 230105 h 260861"/>
              <a:gd name="connsiteX110" fmla="*/ 122387 w 250936"/>
              <a:gd name="connsiteY110" fmla="*/ 229086 h 260861"/>
              <a:gd name="connsiteX111" fmla="*/ 118225 w 250936"/>
              <a:gd name="connsiteY111" fmla="*/ 228105 h 260861"/>
              <a:gd name="connsiteX112" fmla="*/ 116367 w 250936"/>
              <a:gd name="connsiteY112" fmla="*/ 227905 h 260861"/>
              <a:gd name="connsiteX113" fmla="*/ 112690 w 250936"/>
              <a:gd name="connsiteY113" fmla="*/ 224657 h 260861"/>
              <a:gd name="connsiteX114" fmla="*/ 110328 w 250936"/>
              <a:gd name="connsiteY114" fmla="*/ 224714 h 260861"/>
              <a:gd name="connsiteX115" fmla="*/ 106718 w 250936"/>
              <a:gd name="connsiteY115" fmla="*/ 224457 h 260861"/>
              <a:gd name="connsiteX116" fmla="*/ 104690 w 250936"/>
              <a:gd name="connsiteY116" fmla="*/ 223714 h 260861"/>
              <a:gd name="connsiteX117" fmla="*/ 102813 w 250936"/>
              <a:gd name="connsiteY117" fmla="*/ 222056 h 260861"/>
              <a:gd name="connsiteX118" fmla="*/ 98727 w 250936"/>
              <a:gd name="connsiteY118" fmla="*/ 218799 h 260861"/>
              <a:gd name="connsiteX119" fmla="*/ 94736 w 250936"/>
              <a:gd name="connsiteY119" fmla="*/ 216161 h 260861"/>
              <a:gd name="connsiteX120" fmla="*/ 91202 w 250936"/>
              <a:gd name="connsiteY120" fmla="*/ 214599 h 260861"/>
              <a:gd name="connsiteX121" fmla="*/ 87906 w 250936"/>
              <a:gd name="connsiteY121" fmla="*/ 213875 h 260861"/>
              <a:gd name="connsiteX122" fmla="*/ 84773 w 250936"/>
              <a:gd name="connsiteY122" fmla="*/ 214522 h 260861"/>
              <a:gd name="connsiteX123" fmla="*/ 82335 w 250936"/>
              <a:gd name="connsiteY123" fmla="*/ 215218 h 260861"/>
              <a:gd name="connsiteX124" fmla="*/ 81392 w 250936"/>
              <a:gd name="connsiteY124" fmla="*/ 215560 h 260861"/>
              <a:gd name="connsiteX125" fmla="*/ 79496 w 250936"/>
              <a:gd name="connsiteY125" fmla="*/ 216922 h 260861"/>
              <a:gd name="connsiteX126" fmla="*/ 77562 w 250936"/>
              <a:gd name="connsiteY126" fmla="*/ 219503 h 260861"/>
              <a:gd name="connsiteX127" fmla="*/ 75952 w 250936"/>
              <a:gd name="connsiteY127" fmla="*/ 223542 h 260861"/>
              <a:gd name="connsiteX128" fmla="*/ 75343 w 250936"/>
              <a:gd name="connsiteY128" fmla="*/ 226019 h 260861"/>
              <a:gd name="connsiteX129" fmla="*/ 73552 w 250936"/>
              <a:gd name="connsiteY129" fmla="*/ 231286 h 260861"/>
              <a:gd name="connsiteX130" fmla="*/ 71181 w 250936"/>
              <a:gd name="connsiteY130" fmla="*/ 237611 h 260861"/>
              <a:gd name="connsiteX131" fmla="*/ 70047 w 250936"/>
              <a:gd name="connsiteY131" fmla="*/ 239430 h 260861"/>
              <a:gd name="connsiteX132" fmla="*/ 68732 w 250936"/>
              <a:gd name="connsiteY132" fmla="*/ 240782 h 260861"/>
              <a:gd name="connsiteX133" fmla="*/ 66656 w 250936"/>
              <a:gd name="connsiteY133" fmla="*/ 241983 h 260861"/>
              <a:gd name="connsiteX134" fmla="*/ 59884 w 250936"/>
              <a:gd name="connsiteY134" fmla="*/ 247022 h 260861"/>
              <a:gd name="connsiteX135" fmla="*/ 56493 w 250936"/>
              <a:gd name="connsiteY135" fmla="*/ 252708 h 260861"/>
              <a:gd name="connsiteX136" fmla="*/ 54359 w 250936"/>
              <a:gd name="connsiteY136" fmla="*/ 254365 h 260861"/>
              <a:gd name="connsiteX137" fmla="*/ 51788 w 250936"/>
              <a:gd name="connsiteY137" fmla="*/ 255137 h 260861"/>
              <a:gd name="connsiteX138" fmla="*/ 49606 w 250936"/>
              <a:gd name="connsiteY138" fmla="*/ 255623 h 260861"/>
              <a:gd name="connsiteX139" fmla="*/ 48406 w 250936"/>
              <a:gd name="connsiteY139" fmla="*/ 256575 h 260861"/>
              <a:gd name="connsiteX140" fmla="*/ 47063 w 250936"/>
              <a:gd name="connsiteY140" fmla="*/ 259452 h 260861"/>
              <a:gd name="connsiteX141" fmla="*/ 45901 w 250936"/>
              <a:gd name="connsiteY141" fmla="*/ 260471 h 260861"/>
              <a:gd name="connsiteX142" fmla="*/ 44615 w 250936"/>
              <a:gd name="connsiteY142" fmla="*/ 260861 h 260861"/>
              <a:gd name="connsiteX143" fmla="*/ 40739 w 250936"/>
              <a:gd name="connsiteY143" fmla="*/ 260518 h 260861"/>
              <a:gd name="connsiteX144" fmla="*/ 39500 w 250936"/>
              <a:gd name="connsiteY144" fmla="*/ 260223 h 260861"/>
              <a:gd name="connsiteX145" fmla="*/ 29233 w 250936"/>
              <a:gd name="connsiteY145" fmla="*/ 260785 h 260861"/>
              <a:gd name="connsiteX146" fmla="*/ 26098 w 250936"/>
              <a:gd name="connsiteY146" fmla="*/ 259880 h 260861"/>
              <a:gd name="connsiteX147" fmla="*/ 23879 w 250936"/>
              <a:gd name="connsiteY147" fmla="*/ 259509 h 260861"/>
              <a:gd name="connsiteX148" fmla="*/ 20384 w 250936"/>
              <a:gd name="connsiteY148" fmla="*/ 260709 h 260861"/>
              <a:gd name="connsiteX149" fmla="*/ 18917 w 250936"/>
              <a:gd name="connsiteY149" fmla="*/ 259918 h 260861"/>
              <a:gd name="connsiteX150" fmla="*/ 17745 w 250936"/>
              <a:gd name="connsiteY150" fmla="*/ 257527 h 260861"/>
              <a:gd name="connsiteX151" fmla="*/ 17174 w 250936"/>
              <a:gd name="connsiteY151" fmla="*/ 252727 h 260861"/>
              <a:gd name="connsiteX152" fmla="*/ 17355 w 250936"/>
              <a:gd name="connsiteY152" fmla="*/ 248651 h 260861"/>
              <a:gd name="connsiteX153" fmla="*/ 19260 w 250936"/>
              <a:gd name="connsiteY153" fmla="*/ 245573 h 260861"/>
              <a:gd name="connsiteX154" fmla="*/ 20841 w 250936"/>
              <a:gd name="connsiteY154" fmla="*/ 243326 h 260861"/>
              <a:gd name="connsiteX155" fmla="*/ 22393 w 250936"/>
              <a:gd name="connsiteY155" fmla="*/ 240382 h 260861"/>
              <a:gd name="connsiteX156" fmla="*/ 22593 w 250936"/>
              <a:gd name="connsiteY156" fmla="*/ 239068 h 260861"/>
              <a:gd name="connsiteX157" fmla="*/ 22279 w 250936"/>
              <a:gd name="connsiteY157" fmla="*/ 237887 h 260861"/>
              <a:gd name="connsiteX158" fmla="*/ 21974 w 250936"/>
              <a:gd name="connsiteY158" fmla="*/ 235477 h 260861"/>
              <a:gd name="connsiteX159" fmla="*/ 21803 w 250936"/>
              <a:gd name="connsiteY159" fmla="*/ 233001 h 260861"/>
              <a:gd name="connsiteX160" fmla="*/ 19603 w 250936"/>
              <a:gd name="connsiteY160" fmla="*/ 227609 h 260861"/>
              <a:gd name="connsiteX161" fmla="*/ 16898 w 250936"/>
              <a:gd name="connsiteY161" fmla="*/ 220476 h 260861"/>
              <a:gd name="connsiteX162" fmla="*/ 13249 w 250936"/>
              <a:gd name="connsiteY162" fmla="*/ 212541 h 260861"/>
              <a:gd name="connsiteX163" fmla="*/ 12116 w 250936"/>
              <a:gd name="connsiteY163" fmla="*/ 210360 h 260861"/>
              <a:gd name="connsiteX164" fmla="*/ 9830 w 250936"/>
              <a:gd name="connsiteY164" fmla="*/ 206921 h 260861"/>
              <a:gd name="connsiteX165" fmla="*/ 1372 w 250936"/>
              <a:gd name="connsiteY165" fmla="*/ 200387 h 260861"/>
              <a:gd name="connsiteX166" fmla="*/ 76 w 250936"/>
              <a:gd name="connsiteY166" fmla="*/ 199501 h 260861"/>
              <a:gd name="connsiteX167" fmla="*/ 76 w 250936"/>
              <a:gd name="connsiteY167" fmla="*/ 198777 h 260861"/>
              <a:gd name="connsiteX168" fmla="*/ 76 w 250936"/>
              <a:gd name="connsiteY168" fmla="*/ 192453 h 260861"/>
              <a:gd name="connsiteX169" fmla="*/ 67 w 250936"/>
              <a:gd name="connsiteY169" fmla="*/ 184090 h 260861"/>
              <a:gd name="connsiteX170" fmla="*/ 58 w 250936"/>
              <a:gd name="connsiteY170" fmla="*/ 175736 h 260861"/>
              <a:gd name="connsiteX171" fmla="*/ 48 w 250936"/>
              <a:gd name="connsiteY171" fmla="*/ 167411 h 260861"/>
              <a:gd name="connsiteX172" fmla="*/ 38 w 250936"/>
              <a:gd name="connsiteY172" fmla="*/ 159096 h 260861"/>
              <a:gd name="connsiteX173" fmla="*/ 28 w 250936"/>
              <a:gd name="connsiteY173" fmla="*/ 150809 h 260861"/>
              <a:gd name="connsiteX174" fmla="*/ 19 w 250936"/>
              <a:gd name="connsiteY174" fmla="*/ 142532 h 260861"/>
              <a:gd name="connsiteX175" fmla="*/ 19 w 250936"/>
              <a:gd name="connsiteY175" fmla="*/ 134274 h 260861"/>
              <a:gd name="connsiteX176" fmla="*/ 10 w 250936"/>
              <a:gd name="connsiteY176" fmla="*/ 126035 h 260861"/>
              <a:gd name="connsiteX177" fmla="*/ 0 w 250936"/>
              <a:gd name="connsiteY177" fmla="*/ 119082 h 260861"/>
              <a:gd name="connsiteX178" fmla="*/ 6096 w 250936"/>
              <a:gd name="connsiteY178" fmla="*/ 119082 h 260861"/>
              <a:gd name="connsiteX179" fmla="*/ 13631 w 250936"/>
              <a:gd name="connsiteY179" fmla="*/ 119082 h 260861"/>
              <a:gd name="connsiteX180" fmla="*/ 22593 w 250936"/>
              <a:gd name="connsiteY180" fmla="*/ 119082 h 260861"/>
              <a:gd name="connsiteX181" fmla="*/ 26556 w 250936"/>
              <a:gd name="connsiteY181" fmla="*/ 119082 h 260861"/>
              <a:gd name="connsiteX182" fmla="*/ 26784 w 250936"/>
              <a:gd name="connsiteY182" fmla="*/ 117986 h 260861"/>
              <a:gd name="connsiteX183" fmla="*/ 26784 w 250936"/>
              <a:gd name="connsiteY183" fmla="*/ 112890 h 260861"/>
              <a:gd name="connsiteX184" fmla="*/ 26765 w 250936"/>
              <a:gd name="connsiteY184" fmla="*/ 101232 h 260861"/>
              <a:gd name="connsiteX185" fmla="*/ 26747 w 250936"/>
              <a:gd name="connsiteY185" fmla="*/ 89602 h 260861"/>
              <a:gd name="connsiteX186" fmla="*/ 26727 w 250936"/>
              <a:gd name="connsiteY186" fmla="*/ 78010 h 260861"/>
              <a:gd name="connsiteX187" fmla="*/ 26718 w 250936"/>
              <a:gd name="connsiteY187" fmla="*/ 66447 h 260861"/>
              <a:gd name="connsiteX188" fmla="*/ 26699 w 250936"/>
              <a:gd name="connsiteY188" fmla="*/ 54921 h 260861"/>
              <a:gd name="connsiteX189" fmla="*/ 26680 w 250936"/>
              <a:gd name="connsiteY189" fmla="*/ 43415 h 260861"/>
              <a:gd name="connsiteX190" fmla="*/ 26661 w 250936"/>
              <a:gd name="connsiteY190" fmla="*/ 31947 h 260861"/>
              <a:gd name="connsiteX191" fmla="*/ 26651 w 250936"/>
              <a:gd name="connsiteY191" fmla="*/ 20488 h 260861"/>
              <a:gd name="connsiteX192" fmla="*/ 26641 w 250936"/>
              <a:gd name="connsiteY192" fmla="*/ 14850 h 260861"/>
              <a:gd name="connsiteX193" fmla="*/ 33557 w 250936"/>
              <a:gd name="connsiteY193" fmla="*/ 14507 h 260861"/>
              <a:gd name="connsiteX194" fmla="*/ 41491 w 250936"/>
              <a:gd name="connsiteY194" fmla="*/ 13354 h 260861"/>
              <a:gd name="connsiteX195" fmla="*/ 54369 w 250936"/>
              <a:gd name="connsiteY195" fmla="*/ 11487 h 260861"/>
              <a:gd name="connsiteX196" fmla="*/ 66361 w 250936"/>
              <a:gd name="connsiteY196" fmla="*/ 9163 h 260861"/>
              <a:gd name="connsiteX197" fmla="*/ 74190 w 250936"/>
              <a:gd name="connsiteY197" fmla="*/ 7811 h 260861"/>
              <a:gd name="connsiteX198" fmla="*/ 83468 w 250936"/>
              <a:gd name="connsiteY198" fmla="*/ 6201 h 260861"/>
              <a:gd name="connsiteX199" fmla="*/ 86659 w 250936"/>
              <a:gd name="connsiteY199" fmla="*/ 5925 h 260861"/>
              <a:gd name="connsiteX200" fmla="*/ 87525 w 250936"/>
              <a:gd name="connsiteY200" fmla="*/ 6144 h 260861"/>
              <a:gd name="connsiteX201" fmla="*/ 88783 w 250936"/>
              <a:gd name="connsiteY201" fmla="*/ 6696 h 260861"/>
              <a:gd name="connsiteX202" fmla="*/ 93088 w 250936"/>
              <a:gd name="connsiteY202" fmla="*/ 12392 h 260861"/>
              <a:gd name="connsiteX203" fmla="*/ 95774 w 250936"/>
              <a:gd name="connsiteY203" fmla="*/ 16736 h 260861"/>
              <a:gd name="connsiteX204" fmla="*/ 96317 w 250936"/>
              <a:gd name="connsiteY204" fmla="*/ 18602 h 260861"/>
              <a:gd name="connsiteX205" fmla="*/ 96831 w 250936"/>
              <a:gd name="connsiteY205" fmla="*/ 18802 h 260861"/>
              <a:gd name="connsiteX206" fmla="*/ 98098 w 250936"/>
              <a:gd name="connsiteY206" fmla="*/ 18498 h 260861"/>
              <a:gd name="connsiteX207" fmla="*/ 99527 w 250936"/>
              <a:gd name="connsiteY207" fmla="*/ 17802 h 260861"/>
              <a:gd name="connsiteX208" fmla="*/ 103899 w 250936"/>
              <a:gd name="connsiteY208" fmla="*/ 13468 h 260861"/>
              <a:gd name="connsiteX209" fmla="*/ 104813 w 250936"/>
              <a:gd name="connsiteY209" fmla="*/ 12335 h 260861"/>
              <a:gd name="connsiteX210" fmla="*/ 107604 w 250936"/>
              <a:gd name="connsiteY210" fmla="*/ 10239 h 260861"/>
              <a:gd name="connsiteX211" fmla="*/ 110986 w 250936"/>
              <a:gd name="connsiteY211" fmla="*/ 8097 h 260861"/>
              <a:gd name="connsiteX212" fmla="*/ 114052 w 250936"/>
              <a:gd name="connsiteY212" fmla="*/ 6582 h 260861"/>
              <a:gd name="connsiteX213" fmla="*/ 117129 w 250936"/>
              <a:gd name="connsiteY213" fmla="*/ 5325 h 260861"/>
              <a:gd name="connsiteX214" fmla="*/ 118549 w 250936"/>
              <a:gd name="connsiteY214" fmla="*/ 5639 h 260861"/>
              <a:gd name="connsiteX215" fmla="*/ 120225 w 250936"/>
              <a:gd name="connsiteY215" fmla="*/ 6725 h 260861"/>
              <a:gd name="connsiteX216" fmla="*/ 121711 w 250936"/>
              <a:gd name="connsiteY216" fmla="*/ 7401 h 260861"/>
              <a:gd name="connsiteX217" fmla="*/ 128702 w 250936"/>
              <a:gd name="connsiteY217" fmla="*/ 2153 h 260861"/>
              <a:gd name="connsiteX218" fmla="*/ 131826 w 250936"/>
              <a:gd name="connsiteY218" fmla="*/ 943 h 260861"/>
              <a:gd name="connsiteX219" fmla="*/ 140037 w 250936"/>
              <a:gd name="connsiteY219" fmla="*/ 0 h 26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</a:cxnLst>
            <a:rect l="l" t="t" r="r" b="b"/>
            <a:pathLst>
              <a:path w="250936" h="260861">
                <a:moveTo>
                  <a:pt x="141180" y="172"/>
                </a:moveTo>
                <a:lnTo>
                  <a:pt x="140656" y="1553"/>
                </a:lnTo>
                <a:lnTo>
                  <a:pt x="140246" y="3563"/>
                </a:lnTo>
                <a:lnTo>
                  <a:pt x="140741" y="5067"/>
                </a:lnTo>
                <a:lnTo>
                  <a:pt x="141808" y="7087"/>
                </a:lnTo>
                <a:lnTo>
                  <a:pt x="143352" y="8849"/>
                </a:lnTo>
                <a:lnTo>
                  <a:pt x="144532" y="9896"/>
                </a:lnTo>
                <a:lnTo>
                  <a:pt x="145933" y="12497"/>
                </a:lnTo>
                <a:lnTo>
                  <a:pt x="147342" y="15754"/>
                </a:lnTo>
                <a:lnTo>
                  <a:pt x="149190" y="18288"/>
                </a:lnTo>
                <a:lnTo>
                  <a:pt x="154610" y="24099"/>
                </a:lnTo>
                <a:lnTo>
                  <a:pt x="155210" y="26184"/>
                </a:lnTo>
                <a:lnTo>
                  <a:pt x="155963" y="28251"/>
                </a:lnTo>
                <a:lnTo>
                  <a:pt x="159372" y="32223"/>
                </a:lnTo>
                <a:lnTo>
                  <a:pt x="159906" y="33547"/>
                </a:lnTo>
                <a:lnTo>
                  <a:pt x="159677" y="36243"/>
                </a:lnTo>
                <a:lnTo>
                  <a:pt x="163182" y="44358"/>
                </a:lnTo>
                <a:lnTo>
                  <a:pt x="165488" y="49102"/>
                </a:lnTo>
                <a:lnTo>
                  <a:pt x="167440" y="49978"/>
                </a:lnTo>
                <a:lnTo>
                  <a:pt x="173679" y="55036"/>
                </a:lnTo>
                <a:lnTo>
                  <a:pt x="179127" y="59112"/>
                </a:lnTo>
                <a:lnTo>
                  <a:pt x="185500" y="61865"/>
                </a:lnTo>
                <a:lnTo>
                  <a:pt x="190176" y="63675"/>
                </a:lnTo>
                <a:lnTo>
                  <a:pt x="192491" y="64999"/>
                </a:lnTo>
                <a:lnTo>
                  <a:pt x="193653" y="66266"/>
                </a:lnTo>
                <a:lnTo>
                  <a:pt x="194586" y="68704"/>
                </a:lnTo>
                <a:lnTo>
                  <a:pt x="195072" y="72952"/>
                </a:lnTo>
                <a:lnTo>
                  <a:pt x="195234" y="75695"/>
                </a:lnTo>
                <a:lnTo>
                  <a:pt x="200263" y="75591"/>
                </a:lnTo>
                <a:lnTo>
                  <a:pt x="204426" y="75838"/>
                </a:lnTo>
                <a:lnTo>
                  <a:pt x="205883" y="76391"/>
                </a:lnTo>
                <a:lnTo>
                  <a:pt x="206426" y="77171"/>
                </a:lnTo>
                <a:lnTo>
                  <a:pt x="206302" y="78981"/>
                </a:lnTo>
                <a:lnTo>
                  <a:pt x="206360" y="81686"/>
                </a:lnTo>
                <a:lnTo>
                  <a:pt x="206550" y="83868"/>
                </a:lnTo>
                <a:lnTo>
                  <a:pt x="206121" y="86192"/>
                </a:lnTo>
                <a:lnTo>
                  <a:pt x="205826" y="88935"/>
                </a:lnTo>
                <a:lnTo>
                  <a:pt x="205626" y="92345"/>
                </a:lnTo>
                <a:lnTo>
                  <a:pt x="206264" y="93669"/>
                </a:lnTo>
                <a:lnTo>
                  <a:pt x="210293" y="97965"/>
                </a:lnTo>
                <a:lnTo>
                  <a:pt x="211979" y="100746"/>
                </a:lnTo>
                <a:lnTo>
                  <a:pt x="213779" y="104966"/>
                </a:lnTo>
                <a:lnTo>
                  <a:pt x="214827" y="106318"/>
                </a:lnTo>
                <a:lnTo>
                  <a:pt x="215675" y="106861"/>
                </a:lnTo>
                <a:lnTo>
                  <a:pt x="219313" y="107318"/>
                </a:lnTo>
                <a:lnTo>
                  <a:pt x="228676" y="109090"/>
                </a:lnTo>
                <a:lnTo>
                  <a:pt x="234448" y="110709"/>
                </a:lnTo>
                <a:lnTo>
                  <a:pt x="239030" y="112376"/>
                </a:lnTo>
                <a:lnTo>
                  <a:pt x="240945" y="112814"/>
                </a:lnTo>
                <a:lnTo>
                  <a:pt x="241868" y="113262"/>
                </a:lnTo>
                <a:lnTo>
                  <a:pt x="242183" y="113672"/>
                </a:lnTo>
                <a:lnTo>
                  <a:pt x="241611" y="117348"/>
                </a:lnTo>
                <a:lnTo>
                  <a:pt x="241811" y="118539"/>
                </a:lnTo>
                <a:lnTo>
                  <a:pt x="242326" y="119605"/>
                </a:lnTo>
                <a:lnTo>
                  <a:pt x="243107" y="120444"/>
                </a:lnTo>
                <a:lnTo>
                  <a:pt x="244050" y="120958"/>
                </a:lnTo>
                <a:lnTo>
                  <a:pt x="247526" y="121358"/>
                </a:lnTo>
                <a:lnTo>
                  <a:pt x="249622" y="123597"/>
                </a:lnTo>
                <a:lnTo>
                  <a:pt x="250936" y="124635"/>
                </a:lnTo>
                <a:lnTo>
                  <a:pt x="244659" y="125196"/>
                </a:lnTo>
                <a:lnTo>
                  <a:pt x="241545" y="127064"/>
                </a:lnTo>
                <a:lnTo>
                  <a:pt x="239745" y="130416"/>
                </a:lnTo>
                <a:lnTo>
                  <a:pt x="236906" y="132883"/>
                </a:lnTo>
                <a:lnTo>
                  <a:pt x="233049" y="134455"/>
                </a:lnTo>
                <a:lnTo>
                  <a:pt x="228971" y="135531"/>
                </a:lnTo>
                <a:lnTo>
                  <a:pt x="224667" y="136122"/>
                </a:lnTo>
                <a:lnTo>
                  <a:pt x="220076" y="139008"/>
                </a:lnTo>
                <a:lnTo>
                  <a:pt x="215208" y="144199"/>
                </a:lnTo>
                <a:lnTo>
                  <a:pt x="212722" y="147466"/>
                </a:lnTo>
                <a:lnTo>
                  <a:pt x="212617" y="148819"/>
                </a:lnTo>
                <a:lnTo>
                  <a:pt x="211531" y="149981"/>
                </a:lnTo>
                <a:lnTo>
                  <a:pt x="209445" y="150962"/>
                </a:lnTo>
                <a:lnTo>
                  <a:pt x="208264" y="152152"/>
                </a:lnTo>
                <a:lnTo>
                  <a:pt x="207998" y="153534"/>
                </a:lnTo>
                <a:lnTo>
                  <a:pt x="206883" y="154191"/>
                </a:lnTo>
                <a:lnTo>
                  <a:pt x="204940" y="154134"/>
                </a:lnTo>
                <a:lnTo>
                  <a:pt x="203568" y="155153"/>
                </a:lnTo>
                <a:lnTo>
                  <a:pt x="202778" y="157229"/>
                </a:lnTo>
                <a:lnTo>
                  <a:pt x="201063" y="158496"/>
                </a:lnTo>
                <a:lnTo>
                  <a:pt x="198397" y="158944"/>
                </a:lnTo>
                <a:lnTo>
                  <a:pt x="196101" y="160115"/>
                </a:lnTo>
                <a:lnTo>
                  <a:pt x="194167" y="162020"/>
                </a:lnTo>
                <a:lnTo>
                  <a:pt x="192691" y="162992"/>
                </a:lnTo>
                <a:lnTo>
                  <a:pt x="191643" y="163020"/>
                </a:lnTo>
                <a:lnTo>
                  <a:pt x="190015" y="164573"/>
                </a:lnTo>
                <a:lnTo>
                  <a:pt x="187376" y="168250"/>
                </a:lnTo>
                <a:lnTo>
                  <a:pt x="186938" y="169955"/>
                </a:lnTo>
                <a:lnTo>
                  <a:pt x="183318" y="183842"/>
                </a:lnTo>
                <a:lnTo>
                  <a:pt x="181337" y="185490"/>
                </a:lnTo>
                <a:lnTo>
                  <a:pt x="177508" y="188357"/>
                </a:lnTo>
                <a:lnTo>
                  <a:pt x="174403" y="191795"/>
                </a:lnTo>
                <a:lnTo>
                  <a:pt x="173070" y="193824"/>
                </a:lnTo>
                <a:lnTo>
                  <a:pt x="171612" y="194729"/>
                </a:lnTo>
                <a:lnTo>
                  <a:pt x="164488" y="196425"/>
                </a:lnTo>
                <a:lnTo>
                  <a:pt x="161849" y="197330"/>
                </a:lnTo>
                <a:lnTo>
                  <a:pt x="158639" y="198644"/>
                </a:lnTo>
                <a:lnTo>
                  <a:pt x="157839" y="199825"/>
                </a:lnTo>
                <a:lnTo>
                  <a:pt x="157049" y="204149"/>
                </a:lnTo>
                <a:lnTo>
                  <a:pt x="154839" y="210341"/>
                </a:lnTo>
                <a:lnTo>
                  <a:pt x="153048" y="214922"/>
                </a:lnTo>
                <a:lnTo>
                  <a:pt x="151886" y="218913"/>
                </a:lnTo>
                <a:lnTo>
                  <a:pt x="149866" y="223876"/>
                </a:lnTo>
                <a:lnTo>
                  <a:pt x="148114" y="225543"/>
                </a:lnTo>
                <a:lnTo>
                  <a:pt x="146123" y="227066"/>
                </a:lnTo>
                <a:lnTo>
                  <a:pt x="143513" y="227819"/>
                </a:lnTo>
                <a:lnTo>
                  <a:pt x="139961" y="228295"/>
                </a:lnTo>
                <a:lnTo>
                  <a:pt x="136732" y="228162"/>
                </a:lnTo>
                <a:lnTo>
                  <a:pt x="134236" y="228229"/>
                </a:lnTo>
                <a:lnTo>
                  <a:pt x="130769" y="229981"/>
                </a:lnTo>
                <a:lnTo>
                  <a:pt x="127531" y="230105"/>
                </a:lnTo>
                <a:lnTo>
                  <a:pt x="122387" y="229086"/>
                </a:lnTo>
                <a:lnTo>
                  <a:pt x="118225" y="228105"/>
                </a:lnTo>
                <a:lnTo>
                  <a:pt x="116367" y="227905"/>
                </a:lnTo>
                <a:lnTo>
                  <a:pt x="112690" y="224657"/>
                </a:lnTo>
                <a:lnTo>
                  <a:pt x="110328" y="224714"/>
                </a:lnTo>
                <a:lnTo>
                  <a:pt x="106718" y="224457"/>
                </a:lnTo>
                <a:lnTo>
                  <a:pt x="104690" y="223714"/>
                </a:lnTo>
                <a:lnTo>
                  <a:pt x="102813" y="222056"/>
                </a:lnTo>
                <a:lnTo>
                  <a:pt x="98727" y="218799"/>
                </a:lnTo>
                <a:lnTo>
                  <a:pt x="94736" y="216161"/>
                </a:lnTo>
                <a:lnTo>
                  <a:pt x="91202" y="214599"/>
                </a:lnTo>
                <a:lnTo>
                  <a:pt x="87906" y="213875"/>
                </a:lnTo>
                <a:lnTo>
                  <a:pt x="84773" y="214522"/>
                </a:lnTo>
                <a:lnTo>
                  <a:pt x="82335" y="215218"/>
                </a:lnTo>
                <a:lnTo>
                  <a:pt x="81392" y="215560"/>
                </a:lnTo>
                <a:lnTo>
                  <a:pt x="79496" y="216922"/>
                </a:lnTo>
                <a:lnTo>
                  <a:pt x="77562" y="219503"/>
                </a:lnTo>
                <a:lnTo>
                  <a:pt x="75952" y="223542"/>
                </a:lnTo>
                <a:lnTo>
                  <a:pt x="75343" y="226019"/>
                </a:lnTo>
                <a:lnTo>
                  <a:pt x="73552" y="231286"/>
                </a:lnTo>
                <a:lnTo>
                  <a:pt x="71181" y="237611"/>
                </a:lnTo>
                <a:lnTo>
                  <a:pt x="70047" y="239430"/>
                </a:lnTo>
                <a:lnTo>
                  <a:pt x="68732" y="240782"/>
                </a:lnTo>
                <a:lnTo>
                  <a:pt x="66656" y="241983"/>
                </a:lnTo>
                <a:lnTo>
                  <a:pt x="59884" y="247022"/>
                </a:lnTo>
                <a:lnTo>
                  <a:pt x="56493" y="252708"/>
                </a:lnTo>
                <a:lnTo>
                  <a:pt x="54359" y="254365"/>
                </a:lnTo>
                <a:lnTo>
                  <a:pt x="51788" y="255137"/>
                </a:lnTo>
                <a:lnTo>
                  <a:pt x="49606" y="255623"/>
                </a:lnTo>
                <a:lnTo>
                  <a:pt x="48406" y="256575"/>
                </a:lnTo>
                <a:lnTo>
                  <a:pt x="47063" y="259452"/>
                </a:lnTo>
                <a:lnTo>
                  <a:pt x="45901" y="260471"/>
                </a:lnTo>
                <a:lnTo>
                  <a:pt x="44615" y="260861"/>
                </a:lnTo>
                <a:lnTo>
                  <a:pt x="40739" y="260518"/>
                </a:lnTo>
                <a:lnTo>
                  <a:pt x="39500" y="260223"/>
                </a:lnTo>
                <a:lnTo>
                  <a:pt x="29233" y="260785"/>
                </a:lnTo>
                <a:lnTo>
                  <a:pt x="26098" y="259880"/>
                </a:lnTo>
                <a:lnTo>
                  <a:pt x="23879" y="259509"/>
                </a:lnTo>
                <a:lnTo>
                  <a:pt x="20384" y="260709"/>
                </a:lnTo>
                <a:lnTo>
                  <a:pt x="18917" y="259918"/>
                </a:lnTo>
                <a:lnTo>
                  <a:pt x="17745" y="257527"/>
                </a:lnTo>
                <a:lnTo>
                  <a:pt x="17174" y="252727"/>
                </a:lnTo>
                <a:lnTo>
                  <a:pt x="17355" y="248651"/>
                </a:lnTo>
                <a:lnTo>
                  <a:pt x="19260" y="245573"/>
                </a:lnTo>
                <a:lnTo>
                  <a:pt x="20841" y="243326"/>
                </a:lnTo>
                <a:lnTo>
                  <a:pt x="22393" y="240382"/>
                </a:lnTo>
                <a:lnTo>
                  <a:pt x="22593" y="239068"/>
                </a:lnTo>
                <a:lnTo>
                  <a:pt x="22279" y="237887"/>
                </a:lnTo>
                <a:lnTo>
                  <a:pt x="21974" y="235477"/>
                </a:lnTo>
                <a:lnTo>
                  <a:pt x="21803" y="233001"/>
                </a:lnTo>
                <a:lnTo>
                  <a:pt x="19603" y="227609"/>
                </a:lnTo>
                <a:lnTo>
                  <a:pt x="16898" y="220476"/>
                </a:lnTo>
                <a:lnTo>
                  <a:pt x="13249" y="212541"/>
                </a:lnTo>
                <a:lnTo>
                  <a:pt x="12116" y="210360"/>
                </a:lnTo>
                <a:lnTo>
                  <a:pt x="9830" y="206921"/>
                </a:lnTo>
                <a:lnTo>
                  <a:pt x="1372" y="200387"/>
                </a:lnTo>
                <a:lnTo>
                  <a:pt x="76" y="199501"/>
                </a:lnTo>
                <a:lnTo>
                  <a:pt x="76" y="198777"/>
                </a:lnTo>
                <a:lnTo>
                  <a:pt x="76" y="192453"/>
                </a:lnTo>
                <a:lnTo>
                  <a:pt x="67" y="184090"/>
                </a:lnTo>
                <a:lnTo>
                  <a:pt x="58" y="175736"/>
                </a:lnTo>
                <a:lnTo>
                  <a:pt x="48" y="167411"/>
                </a:lnTo>
                <a:lnTo>
                  <a:pt x="38" y="159096"/>
                </a:lnTo>
                <a:lnTo>
                  <a:pt x="28" y="150809"/>
                </a:lnTo>
                <a:lnTo>
                  <a:pt x="19" y="142532"/>
                </a:lnTo>
                <a:lnTo>
                  <a:pt x="19" y="134274"/>
                </a:lnTo>
                <a:lnTo>
                  <a:pt x="10" y="126035"/>
                </a:lnTo>
                <a:lnTo>
                  <a:pt x="0" y="119082"/>
                </a:lnTo>
                <a:lnTo>
                  <a:pt x="6096" y="119082"/>
                </a:lnTo>
                <a:lnTo>
                  <a:pt x="13631" y="119082"/>
                </a:lnTo>
                <a:lnTo>
                  <a:pt x="22593" y="119082"/>
                </a:lnTo>
                <a:lnTo>
                  <a:pt x="26556" y="119082"/>
                </a:lnTo>
                <a:lnTo>
                  <a:pt x="26784" y="117986"/>
                </a:lnTo>
                <a:lnTo>
                  <a:pt x="26784" y="112890"/>
                </a:lnTo>
                <a:lnTo>
                  <a:pt x="26765" y="101232"/>
                </a:lnTo>
                <a:lnTo>
                  <a:pt x="26747" y="89602"/>
                </a:lnTo>
                <a:lnTo>
                  <a:pt x="26727" y="78010"/>
                </a:lnTo>
                <a:lnTo>
                  <a:pt x="26718" y="66447"/>
                </a:lnTo>
                <a:lnTo>
                  <a:pt x="26699" y="54921"/>
                </a:lnTo>
                <a:lnTo>
                  <a:pt x="26680" y="43415"/>
                </a:lnTo>
                <a:lnTo>
                  <a:pt x="26661" y="31947"/>
                </a:lnTo>
                <a:lnTo>
                  <a:pt x="26651" y="20488"/>
                </a:lnTo>
                <a:lnTo>
                  <a:pt x="26641" y="14850"/>
                </a:lnTo>
                <a:lnTo>
                  <a:pt x="33557" y="14507"/>
                </a:lnTo>
                <a:lnTo>
                  <a:pt x="41491" y="13354"/>
                </a:lnTo>
                <a:lnTo>
                  <a:pt x="54369" y="11487"/>
                </a:lnTo>
                <a:lnTo>
                  <a:pt x="66361" y="9163"/>
                </a:lnTo>
                <a:lnTo>
                  <a:pt x="74190" y="7811"/>
                </a:lnTo>
                <a:lnTo>
                  <a:pt x="83468" y="6201"/>
                </a:lnTo>
                <a:lnTo>
                  <a:pt x="86659" y="5925"/>
                </a:lnTo>
                <a:lnTo>
                  <a:pt x="87525" y="6144"/>
                </a:lnTo>
                <a:lnTo>
                  <a:pt x="88783" y="6696"/>
                </a:lnTo>
                <a:lnTo>
                  <a:pt x="93088" y="12392"/>
                </a:lnTo>
                <a:lnTo>
                  <a:pt x="95774" y="16736"/>
                </a:lnTo>
                <a:lnTo>
                  <a:pt x="96317" y="18602"/>
                </a:lnTo>
                <a:lnTo>
                  <a:pt x="96831" y="18802"/>
                </a:lnTo>
                <a:lnTo>
                  <a:pt x="98098" y="18498"/>
                </a:lnTo>
                <a:lnTo>
                  <a:pt x="99527" y="17802"/>
                </a:lnTo>
                <a:lnTo>
                  <a:pt x="103899" y="13468"/>
                </a:lnTo>
                <a:lnTo>
                  <a:pt x="104813" y="12335"/>
                </a:lnTo>
                <a:lnTo>
                  <a:pt x="107604" y="10239"/>
                </a:lnTo>
                <a:lnTo>
                  <a:pt x="110986" y="8097"/>
                </a:lnTo>
                <a:lnTo>
                  <a:pt x="114052" y="6582"/>
                </a:lnTo>
                <a:lnTo>
                  <a:pt x="117129" y="5325"/>
                </a:lnTo>
                <a:lnTo>
                  <a:pt x="118549" y="5639"/>
                </a:lnTo>
                <a:lnTo>
                  <a:pt x="120225" y="6725"/>
                </a:lnTo>
                <a:lnTo>
                  <a:pt x="121711" y="7401"/>
                </a:lnTo>
                <a:lnTo>
                  <a:pt x="128702" y="2153"/>
                </a:lnTo>
                <a:lnTo>
                  <a:pt x="131826" y="943"/>
                </a:lnTo>
                <a:lnTo>
                  <a:pt x="14003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C2FB0D3-96E6-0C8D-9192-752263A3F63C}"/>
              </a:ext>
            </a:extLst>
          </p:cNvPr>
          <p:cNvSpPr/>
          <p:nvPr/>
        </p:nvSpPr>
        <p:spPr>
          <a:xfrm>
            <a:off x="5872480" y="3312160"/>
            <a:ext cx="51245" cy="2088"/>
          </a:xfrm>
          <a:custGeom>
            <a:avLst/>
            <a:gdLst>
              <a:gd name="connsiteX0" fmla="*/ 132931 w 254889"/>
              <a:gd name="connsiteY0" fmla="*/ 143 h 220217"/>
              <a:gd name="connsiteX1" fmla="*/ 136579 w 254889"/>
              <a:gd name="connsiteY1" fmla="*/ 4305 h 220217"/>
              <a:gd name="connsiteX2" fmla="*/ 137436 w 254889"/>
              <a:gd name="connsiteY2" fmla="*/ 4467 h 220217"/>
              <a:gd name="connsiteX3" fmla="*/ 139465 w 254889"/>
              <a:gd name="connsiteY3" fmla="*/ 2829 h 220217"/>
              <a:gd name="connsiteX4" fmla="*/ 139865 w 254889"/>
              <a:gd name="connsiteY4" fmla="*/ 2724 h 220217"/>
              <a:gd name="connsiteX5" fmla="*/ 144056 w 254889"/>
              <a:gd name="connsiteY5" fmla="*/ 2581 h 220217"/>
              <a:gd name="connsiteX6" fmla="*/ 145999 w 254889"/>
              <a:gd name="connsiteY6" fmla="*/ 4029 h 220217"/>
              <a:gd name="connsiteX7" fmla="*/ 147447 w 254889"/>
              <a:gd name="connsiteY7" fmla="*/ 6848 h 220217"/>
              <a:gd name="connsiteX8" fmla="*/ 148780 w 254889"/>
              <a:gd name="connsiteY8" fmla="*/ 9096 h 220217"/>
              <a:gd name="connsiteX9" fmla="*/ 150229 w 254889"/>
              <a:gd name="connsiteY9" fmla="*/ 9706 h 220217"/>
              <a:gd name="connsiteX10" fmla="*/ 154305 w 254889"/>
              <a:gd name="connsiteY10" fmla="*/ 6877 h 220217"/>
              <a:gd name="connsiteX11" fmla="*/ 156563 w 254889"/>
              <a:gd name="connsiteY11" fmla="*/ 5934 h 220217"/>
              <a:gd name="connsiteX12" fmla="*/ 158049 w 254889"/>
              <a:gd name="connsiteY12" fmla="*/ 5963 h 220217"/>
              <a:gd name="connsiteX13" fmla="*/ 163278 w 254889"/>
              <a:gd name="connsiteY13" fmla="*/ 8506 h 220217"/>
              <a:gd name="connsiteX14" fmla="*/ 165735 w 254889"/>
              <a:gd name="connsiteY14" fmla="*/ 9896 h 220217"/>
              <a:gd name="connsiteX15" fmla="*/ 166297 w 254889"/>
              <a:gd name="connsiteY15" fmla="*/ 11154 h 220217"/>
              <a:gd name="connsiteX16" fmla="*/ 166354 w 254889"/>
              <a:gd name="connsiteY16" fmla="*/ 12640 h 220217"/>
              <a:gd name="connsiteX17" fmla="*/ 165688 w 254889"/>
              <a:gd name="connsiteY17" fmla="*/ 14840 h 220217"/>
              <a:gd name="connsiteX18" fmla="*/ 165164 w 254889"/>
              <a:gd name="connsiteY18" fmla="*/ 17231 h 220217"/>
              <a:gd name="connsiteX19" fmla="*/ 166754 w 254889"/>
              <a:gd name="connsiteY19" fmla="*/ 20050 h 220217"/>
              <a:gd name="connsiteX20" fmla="*/ 168603 w 254889"/>
              <a:gd name="connsiteY20" fmla="*/ 21965 h 220217"/>
              <a:gd name="connsiteX21" fmla="*/ 172555 w 254889"/>
              <a:gd name="connsiteY21" fmla="*/ 18802 h 220217"/>
              <a:gd name="connsiteX22" fmla="*/ 174013 w 254889"/>
              <a:gd name="connsiteY22" fmla="*/ 17926 h 220217"/>
              <a:gd name="connsiteX23" fmla="*/ 175603 w 254889"/>
              <a:gd name="connsiteY23" fmla="*/ 17897 h 220217"/>
              <a:gd name="connsiteX24" fmla="*/ 177737 w 254889"/>
              <a:gd name="connsiteY24" fmla="*/ 16726 h 220217"/>
              <a:gd name="connsiteX25" fmla="*/ 179280 w 254889"/>
              <a:gd name="connsiteY25" fmla="*/ 14954 h 220217"/>
              <a:gd name="connsiteX26" fmla="*/ 180756 w 254889"/>
              <a:gd name="connsiteY26" fmla="*/ 14344 h 220217"/>
              <a:gd name="connsiteX27" fmla="*/ 183585 w 254889"/>
              <a:gd name="connsiteY27" fmla="*/ 14764 h 220217"/>
              <a:gd name="connsiteX28" fmla="*/ 188690 w 254889"/>
              <a:gd name="connsiteY28" fmla="*/ 14344 h 220217"/>
              <a:gd name="connsiteX29" fmla="*/ 194643 w 254889"/>
              <a:gd name="connsiteY29" fmla="*/ 17116 h 220217"/>
              <a:gd name="connsiteX30" fmla="*/ 195158 w 254889"/>
              <a:gd name="connsiteY30" fmla="*/ 17974 h 220217"/>
              <a:gd name="connsiteX31" fmla="*/ 198130 w 254889"/>
              <a:gd name="connsiteY31" fmla="*/ 21212 h 220217"/>
              <a:gd name="connsiteX32" fmla="*/ 199168 w 254889"/>
              <a:gd name="connsiteY32" fmla="*/ 22822 h 220217"/>
              <a:gd name="connsiteX33" fmla="*/ 200149 w 254889"/>
              <a:gd name="connsiteY33" fmla="*/ 23336 h 220217"/>
              <a:gd name="connsiteX34" fmla="*/ 201730 w 254889"/>
              <a:gd name="connsiteY34" fmla="*/ 24917 h 220217"/>
              <a:gd name="connsiteX35" fmla="*/ 203854 w 254889"/>
              <a:gd name="connsiteY35" fmla="*/ 25908 h 220217"/>
              <a:gd name="connsiteX36" fmla="*/ 205321 w 254889"/>
              <a:gd name="connsiteY36" fmla="*/ 25603 h 220217"/>
              <a:gd name="connsiteX37" fmla="*/ 206026 w 254889"/>
              <a:gd name="connsiteY37" fmla="*/ 26127 h 220217"/>
              <a:gd name="connsiteX38" fmla="*/ 206683 w 254889"/>
              <a:gd name="connsiteY38" fmla="*/ 27365 h 220217"/>
              <a:gd name="connsiteX39" fmla="*/ 206731 w 254889"/>
              <a:gd name="connsiteY39" fmla="*/ 29480 h 220217"/>
              <a:gd name="connsiteX40" fmla="*/ 206521 w 254889"/>
              <a:gd name="connsiteY40" fmla="*/ 35500 h 220217"/>
              <a:gd name="connsiteX41" fmla="*/ 205483 w 254889"/>
              <a:gd name="connsiteY41" fmla="*/ 37233 h 220217"/>
              <a:gd name="connsiteX42" fmla="*/ 204388 w 254889"/>
              <a:gd name="connsiteY42" fmla="*/ 38643 h 220217"/>
              <a:gd name="connsiteX43" fmla="*/ 204111 w 254889"/>
              <a:gd name="connsiteY43" fmla="*/ 39738 h 220217"/>
              <a:gd name="connsiteX44" fmla="*/ 204216 w 254889"/>
              <a:gd name="connsiteY44" fmla="*/ 41062 h 220217"/>
              <a:gd name="connsiteX45" fmla="*/ 205902 w 254889"/>
              <a:gd name="connsiteY45" fmla="*/ 43653 h 220217"/>
              <a:gd name="connsiteX46" fmla="*/ 208074 w 254889"/>
              <a:gd name="connsiteY46" fmla="*/ 47663 h 220217"/>
              <a:gd name="connsiteX47" fmla="*/ 208579 w 254889"/>
              <a:gd name="connsiteY47" fmla="*/ 49978 h 220217"/>
              <a:gd name="connsiteX48" fmla="*/ 208579 w 254889"/>
              <a:gd name="connsiteY48" fmla="*/ 51721 h 220217"/>
              <a:gd name="connsiteX49" fmla="*/ 205617 w 254889"/>
              <a:gd name="connsiteY49" fmla="*/ 56826 h 220217"/>
              <a:gd name="connsiteX50" fmla="*/ 204635 w 254889"/>
              <a:gd name="connsiteY50" fmla="*/ 58017 h 220217"/>
              <a:gd name="connsiteX51" fmla="*/ 203950 w 254889"/>
              <a:gd name="connsiteY51" fmla="*/ 60522 h 220217"/>
              <a:gd name="connsiteX52" fmla="*/ 203588 w 254889"/>
              <a:gd name="connsiteY52" fmla="*/ 63065 h 220217"/>
              <a:gd name="connsiteX53" fmla="*/ 203797 w 254889"/>
              <a:gd name="connsiteY53" fmla="*/ 64122 h 220217"/>
              <a:gd name="connsiteX54" fmla="*/ 208750 w 254889"/>
              <a:gd name="connsiteY54" fmla="*/ 68161 h 220217"/>
              <a:gd name="connsiteX55" fmla="*/ 212417 w 254889"/>
              <a:gd name="connsiteY55" fmla="*/ 70342 h 220217"/>
              <a:gd name="connsiteX56" fmla="*/ 213236 w 254889"/>
              <a:gd name="connsiteY56" fmla="*/ 71409 h 220217"/>
              <a:gd name="connsiteX57" fmla="*/ 213313 w 254889"/>
              <a:gd name="connsiteY57" fmla="*/ 72076 h 220217"/>
              <a:gd name="connsiteX58" fmla="*/ 211370 w 254889"/>
              <a:gd name="connsiteY58" fmla="*/ 76390 h 220217"/>
              <a:gd name="connsiteX59" fmla="*/ 211179 w 254889"/>
              <a:gd name="connsiteY59" fmla="*/ 77553 h 220217"/>
              <a:gd name="connsiteX60" fmla="*/ 214113 w 254889"/>
              <a:gd name="connsiteY60" fmla="*/ 79334 h 220217"/>
              <a:gd name="connsiteX61" fmla="*/ 215741 w 254889"/>
              <a:gd name="connsiteY61" fmla="*/ 82144 h 220217"/>
              <a:gd name="connsiteX62" fmla="*/ 217170 w 254889"/>
              <a:gd name="connsiteY62" fmla="*/ 86716 h 220217"/>
              <a:gd name="connsiteX63" fmla="*/ 219961 w 254889"/>
              <a:gd name="connsiteY63" fmla="*/ 91087 h 220217"/>
              <a:gd name="connsiteX64" fmla="*/ 225971 w 254889"/>
              <a:gd name="connsiteY64" fmla="*/ 94955 h 220217"/>
              <a:gd name="connsiteX65" fmla="*/ 230344 w 254889"/>
              <a:gd name="connsiteY65" fmla="*/ 97469 h 220217"/>
              <a:gd name="connsiteX66" fmla="*/ 231257 w 254889"/>
              <a:gd name="connsiteY66" fmla="*/ 98612 h 220217"/>
              <a:gd name="connsiteX67" fmla="*/ 231572 w 254889"/>
              <a:gd name="connsiteY67" fmla="*/ 99965 h 220217"/>
              <a:gd name="connsiteX68" fmla="*/ 231239 w 254889"/>
              <a:gd name="connsiteY68" fmla="*/ 102946 h 220217"/>
              <a:gd name="connsiteX69" fmla="*/ 230105 w 254889"/>
              <a:gd name="connsiteY69" fmla="*/ 106575 h 220217"/>
              <a:gd name="connsiteX70" fmla="*/ 229334 w 254889"/>
              <a:gd name="connsiteY70" fmla="*/ 108585 h 220217"/>
              <a:gd name="connsiteX71" fmla="*/ 231115 w 254889"/>
              <a:gd name="connsiteY71" fmla="*/ 109423 h 220217"/>
              <a:gd name="connsiteX72" fmla="*/ 235696 w 254889"/>
              <a:gd name="connsiteY72" fmla="*/ 109195 h 220217"/>
              <a:gd name="connsiteX73" fmla="*/ 241268 w 254889"/>
              <a:gd name="connsiteY73" fmla="*/ 109899 h 220217"/>
              <a:gd name="connsiteX74" fmla="*/ 247945 w 254889"/>
              <a:gd name="connsiteY74" fmla="*/ 113881 h 220217"/>
              <a:gd name="connsiteX75" fmla="*/ 247965 w 254889"/>
              <a:gd name="connsiteY75" fmla="*/ 115662 h 220217"/>
              <a:gd name="connsiteX76" fmla="*/ 247279 w 254889"/>
              <a:gd name="connsiteY76" fmla="*/ 117291 h 220217"/>
              <a:gd name="connsiteX77" fmla="*/ 247736 w 254889"/>
              <a:gd name="connsiteY77" fmla="*/ 118996 h 220217"/>
              <a:gd name="connsiteX78" fmla="*/ 248460 w 254889"/>
              <a:gd name="connsiteY78" fmla="*/ 120444 h 220217"/>
              <a:gd name="connsiteX79" fmla="*/ 254241 w 254889"/>
              <a:gd name="connsiteY79" fmla="*/ 124873 h 220217"/>
              <a:gd name="connsiteX80" fmla="*/ 254794 w 254889"/>
              <a:gd name="connsiteY80" fmla="*/ 126159 h 220217"/>
              <a:gd name="connsiteX81" fmla="*/ 254889 w 254889"/>
              <a:gd name="connsiteY81" fmla="*/ 128311 h 220217"/>
              <a:gd name="connsiteX82" fmla="*/ 254737 w 254889"/>
              <a:gd name="connsiteY82" fmla="*/ 129883 h 220217"/>
              <a:gd name="connsiteX83" fmla="*/ 253137 w 254889"/>
              <a:gd name="connsiteY83" fmla="*/ 130207 h 220217"/>
              <a:gd name="connsiteX84" fmla="*/ 251356 w 254889"/>
              <a:gd name="connsiteY84" fmla="*/ 130940 h 220217"/>
              <a:gd name="connsiteX85" fmla="*/ 248451 w 254889"/>
              <a:gd name="connsiteY85" fmla="*/ 132826 h 220217"/>
              <a:gd name="connsiteX86" fmla="*/ 247308 w 254889"/>
              <a:gd name="connsiteY86" fmla="*/ 135484 h 220217"/>
              <a:gd name="connsiteX87" fmla="*/ 242602 w 254889"/>
              <a:gd name="connsiteY87" fmla="*/ 139141 h 220217"/>
              <a:gd name="connsiteX88" fmla="*/ 239706 w 254889"/>
              <a:gd name="connsiteY88" fmla="*/ 140798 h 220217"/>
              <a:gd name="connsiteX89" fmla="*/ 237392 w 254889"/>
              <a:gd name="connsiteY89" fmla="*/ 140865 h 220217"/>
              <a:gd name="connsiteX90" fmla="*/ 231886 w 254889"/>
              <a:gd name="connsiteY90" fmla="*/ 140122 h 220217"/>
              <a:gd name="connsiteX91" fmla="*/ 229953 w 254889"/>
              <a:gd name="connsiteY91" fmla="*/ 138322 h 220217"/>
              <a:gd name="connsiteX92" fmla="*/ 229153 w 254889"/>
              <a:gd name="connsiteY92" fmla="*/ 136665 h 220217"/>
              <a:gd name="connsiteX93" fmla="*/ 227038 w 254889"/>
              <a:gd name="connsiteY93" fmla="*/ 135912 h 220217"/>
              <a:gd name="connsiteX94" fmla="*/ 224228 w 254889"/>
              <a:gd name="connsiteY94" fmla="*/ 135845 h 220217"/>
              <a:gd name="connsiteX95" fmla="*/ 220352 w 254889"/>
              <a:gd name="connsiteY95" fmla="*/ 136131 h 220217"/>
              <a:gd name="connsiteX96" fmla="*/ 219561 w 254889"/>
              <a:gd name="connsiteY96" fmla="*/ 136636 h 220217"/>
              <a:gd name="connsiteX97" fmla="*/ 218923 w 254889"/>
              <a:gd name="connsiteY97" fmla="*/ 138665 h 220217"/>
              <a:gd name="connsiteX98" fmla="*/ 217275 w 254889"/>
              <a:gd name="connsiteY98" fmla="*/ 142142 h 220217"/>
              <a:gd name="connsiteX99" fmla="*/ 216094 w 254889"/>
              <a:gd name="connsiteY99" fmla="*/ 144094 h 220217"/>
              <a:gd name="connsiteX100" fmla="*/ 217065 w 254889"/>
              <a:gd name="connsiteY100" fmla="*/ 145294 h 220217"/>
              <a:gd name="connsiteX101" fmla="*/ 218609 w 254889"/>
              <a:gd name="connsiteY101" fmla="*/ 147790 h 220217"/>
              <a:gd name="connsiteX102" fmla="*/ 221009 w 254889"/>
              <a:gd name="connsiteY102" fmla="*/ 150952 h 220217"/>
              <a:gd name="connsiteX103" fmla="*/ 223485 w 254889"/>
              <a:gd name="connsiteY103" fmla="*/ 153762 h 220217"/>
              <a:gd name="connsiteX104" fmla="*/ 224276 w 254889"/>
              <a:gd name="connsiteY104" fmla="*/ 155477 h 220217"/>
              <a:gd name="connsiteX105" fmla="*/ 224237 w 254889"/>
              <a:gd name="connsiteY105" fmla="*/ 156705 h 220217"/>
              <a:gd name="connsiteX106" fmla="*/ 223066 w 254889"/>
              <a:gd name="connsiteY106" fmla="*/ 158144 h 220217"/>
              <a:gd name="connsiteX107" fmla="*/ 223238 w 254889"/>
              <a:gd name="connsiteY107" fmla="*/ 161039 h 220217"/>
              <a:gd name="connsiteX108" fmla="*/ 225638 w 254889"/>
              <a:gd name="connsiteY108" fmla="*/ 164840 h 220217"/>
              <a:gd name="connsiteX109" fmla="*/ 224828 w 254889"/>
              <a:gd name="connsiteY109" fmla="*/ 165449 h 220217"/>
              <a:gd name="connsiteX110" fmla="*/ 224580 w 254889"/>
              <a:gd name="connsiteY110" fmla="*/ 170107 h 220217"/>
              <a:gd name="connsiteX111" fmla="*/ 224609 w 254889"/>
              <a:gd name="connsiteY111" fmla="*/ 175070 h 220217"/>
              <a:gd name="connsiteX112" fmla="*/ 225257 w 254889"/>
              <a:gd name="connsiteY112" fmla="*/ 176269 h 220217"/>
              <a:gd name="connsiteX113" fmla="*/ 226543 w 254889"/>
              <a:gd name="connsiteY113" fmla="*/ 177260 h 220217"/>
              <a:gd name="connsiteX114" fmla="*/ 227638 w 254889"/>
              <a:gd name="connsiteY114" fmla="*/ 179070 h 220217"/>
              <a:gd name="connsiteX115" fmla="*/ 229458 w 254889"/>
              <a:gd name="connsiteY115" fmla="*/ 183185 h 220217"/>
              <a:gd name="connsiteX116" fmla="*/ 229581 w 254889"/>
              <a:gd name="connsiteY116" fmla="*/ 184261 h 220217"/>
              <a:gd name="connsiteX117" fmla="*/ 224514 w 254889"/>
              <a:gd name="connsiteY117" fmla="*/ 183956 h 220217"/>
              <a:gd name="connsiteX118" fmla="*/ 218427 w 254889"/>
              <a:gd name="connsiteY118" fmla="*/ 184080 h 220217"/>
              <a:gd name="connsiteX119" fmla="*/ 215008 w 254889"/>
              <a:gd name="connsiteY119" fmla="*/ 186471 h 220217"/>
              <a:gd name="connsiteX120" fmla="*/ 213675 w 254889"/>
              <a:gd name="connsiteY120" fmla="*/ 185918 h 220217"/>
              <a:gd name="connsiteX121" fmla="*/ 211294 w 254889"/>
              <a:gd name="connsiteY121" fmla="*/ 185309 h 220217"/>
              <a:gd name="connsiteX122" fmla="*/ 208655 w 254889"/>
              <a:gd name="connsiteY122" fmla="*/ 186642 h 220217"/>
              <a:gd name="connsiteX123" fmla="*/ 205054 w 254889"/>
              <a:gd name="connsiteY123" fmla="*/ 190672 h 220217"/>
              <a:gd name="connsiteX124" fmla="*/ 202635 w 254889"/>
              <a:gd name="connsiteY124" fmla="*/ 193177 h 220217"/>
              <a:gd name="connsiteX125" fmla="*/ 200283 w 254889"/>
              <a:gd name="connsiteY125" fmla="*/ 196682 h 220217"/>
              <a:gd name="connsiteX126" fmla="*/ 199540 w 254889"/>
              <a:gd name="connsiteY126" fmla="*/ 198577 h 220217"/>
              <a:gd name="connsiteX127" fmla="*/ 198054 w 254889"/>
              <a:gd name="connsiteY127" fmla="*/ 202063 h 220217"/>
              <a:gd name="connsiteX128" fmla="*/ 196691 w 254889"/>
              <a:gd name="connsiteY128" fmla="*/ 206045 h 220217"/>
              <a:gd name="connsiteX129" fmla="*/ 197434 w 254889"/>
              <a:gd name="connsiteY129" fmla="*/ 208826 h 220217"/>
              <a:gd name="connsiteX130" fmla="*/ 198549 w 254889"/>
              <a:gd name="connsiteY130" fmla="*/ 211407 h 220217"/>
              <a:gd name="connsiteX131" fmla="*/ 198797 w 254889"/>
              <a:gd name="connsiteY131" fmla="*/ 214189 h 220217"/>
              <a:gd name="connsiteX132" fmla="*/ 199349 w 254889"/>
              <a:gd name="connsiteY132" fmla="*/ 216360 h 220217"/>
              <a:gd name="connsiteX133" fmla="*/ 197863 w 254889"/>
              <a:gd name="connsiteY133" fmla="*/ 217941 h 220217"/>
              <a:gd name="connsiteX134" fmla="*/ 196996 w 254889"/>
              <a:gd name="connsiteY134" fmla="*/ 220218 h 220217"/>
              <a:gd name="connsiteX135" fmla="*/ 194463 w 254889"/>
              <a:gd name="connsiteY135" fmla="*/ 219818 h 220217"/>
              <a:gd name="connsiteX136" fmla="*/ 191358 w 254889"/>
              <a:gd name="connsiteY136" fmla="*/ 217637 h 220217"/>
              <a:gd name="connsiteX137" fmla="*/ 190700 w 254889"/>
              <a:gd name="connsiteY137" fmla="*/ 214474 h 220217"/>
              <a:gd name="connsiteX138" fmla="*/ 188309 w 254889"/>
              <a:gd name="connsiteY138" fmla="*/ 212274 h 220217"/>
              <a:gd name="connsiteX139" fmla="*/ 186738 w 254889"/>
              <a:gd name="connsiteY139" fmla="*/ 211122 h 220217"/>
              <a:gd name="connsiteX140" fmla="*/ 184147 w 254889"/>
              <a:gd name="connsiteY140" fmla="*/ 210950 h 220217"/>
              <a:gd name="connsiteX141" fmla="*/ 180004 w 254889"/>
              <a:gd name="connsiteY141" fmla="*/ 211979 h 220217"/>
              <a:gd name="connsiteX142" fmla="*/ 174584 w 254889"/>
              <a:gd name="connsiteY142" fmla="*/ 212769 h 220217"/>
              <a:gd name="connsiteX143" fmla="*/ 170498 w 254889"/>
              <a:gd name="connsiteY143" fmla="*/ 212979 h 220217"/>
              <a:gd name="connsiteX144" fmla="*/ 168269 w 254889"/>
              <a:gd name="connsiteY144" fmla="*/ 214103 h 220217"/>
              <a:gd name="connsiteX145" fmla="*/ 164973 w 254889"/>
              <a:gd name="connsiteY145" fmla="*/ 215208 h 220217"/>
              <a:gd name="connsiteX146" fmla="*/ 163697 w 254889"/>
              <a:gd name="connsiteY146" fmla="*/ 213893 h 220217"/>
              <a:gd name="connsiteX147" fmla="*/ 161868 w 254889"/>
              <a:gd name="connsiteY147" fmla="*/ 210303 h 220217"/>
              <a:gd name="connsiteX148" fmla="*/ 160373 w 254889"/>
              <a:gd name="connsiteY148" fmla="*/ 206721 h 220217"/>
              <a:gd name="connsiteX149" fmla="*/ 159334 w 254889"/>
              <a:gd name="connsiteY149" fmla="*/ 205149 h 220217"/>
              <a:gd name="connsiteX150" fmla="*/ 158439 w 254889"/>
              <a:gd name="connsiteY150" fmla="*/ 204711 h 220217"/>
              <a:gd name="connsiteX151" fmla="*/ 157334 w 254889"/>
              <a:gd name="connsiteY151" fmla="*/ 204797 h 220217"/>
              <a:gd name="connsiteX152" fmla="*/ 156067 w 254889"/>
              <a:gd name="connsiteY152" fmla="*/ 205930 h 220217"/>
              <a:gd name="connsiteX153" fmla="*/ 155115 w 254889"/>
              <a:gd name="connsiteY153" fmla="*/ 207102 h 220217"/>
              <a:gd name="connsiteX154" fmla="*/ 153772 w 254889"/>
              <a:gd name="connsiteY154" fmla="*/ 207511 h 220217"/>
              <a:gd name="connsiteX155" fmla="*/ 151695 w 254889"/>
              <a:gd name="connsiteY155" fmla="*/ 208455 h 220217"/>
              <a:gd name="connsiteX156" fmla="*/ 150181 w 254889"/>
              <a:gd name="connsiteY156" fmla="*/ 209731 h 220217"/>
              <a:gd name="connsiteX157" fmla="*/ 148524 w 254889"/>
              <a:gd name="connsiteY157" fmla="*/ 213027 h 220217"/>
              <a:gd name="connsiteX158" fmla="*/ 147428 w 254889"/>
              <a:gd name="connsiteY158" fmla="*/ 212798 h 220217"/>
              <a:gd name="connsiteX159" fmla="*/ 146295 w 254889"/>
              <a:gd name="connsiteY159" fmla="*/ 212036 h 220217"/>
              <a:gd name="connsiteX160" fmla="*/ 144990 w 254889"/>
              <a:gd name="connsiteY160" fmla="*/ 208350 h 220217"/>
              <a:gd name="connsiteX161" fmla="*/ 143199 w 254889"/>
              <a:gd name="connsiteY161" fmla="*/ 207502 h 220217"/>
              <a:gd name="connsiteX162" fmla="*/ 140332 w 254889"/>
              <a:gd name="connsiteY162" fmla="*/ 207454 h 220217"/>
              <a:gd name="connsiteX163" fmla="*/ 136779 w 254889"/>
              <a:gd name="connsiteY163" fmla="*/ 206673 h 220217"/>
              <a:gd name="connsiteX164" fmla="*/ 133893 w 254889"/>
              <a:gd name="connsiteY164" fmla="*/ 205549 h 220217"/>
              <a:gd name="connsiteX165" fmla="*/ 132845 w 254889"/>
              <a:gd name="connsiteY165" fmla="*/ 205816 h 220217"/>
              <a:gd name="connsiteX166" fmla="*/ 131121 w 254889"/>
              <a:gd name="connsiteY166" fmla="*/ 207388 h 220217"/>
              <a:gd name="connsiteX167" fmla="*/ 129274 w 254889"/>
              <a:gd name="connsiteY167" fmla="*/ 207616 h 220217"/>
              <a:gd name="connsiteX168" fmla="*/ 125197 w 254889"/>
              <a:gd name="connsiteY168" fmla="*/ 206216 h 220217"/>
              <a:gd name="connsiteX169" fmla="*/ 124406 w 254889"/>
              <a:gd name="connsiteY169" fmla="*/ 206864 h 220217"/>
              <a:gd name="connsiteX170" fmla="*/ 123330 w 254889"/>
              <a:gd name="connsiteY170" fmla="*/ 208931 h 220217"/>
              <a:gd name="connsiteX171" fmla="*/ 122063 w 254889"/>
              <a:gd name="connsiteY171" fmla="*/ 210921 h 220217"/>
              <a:gd name="connsiteX172" fmla="*/ 120958 w 254889"/>
              <a:gd name="connsiteY172" fmla="*/ 211122 h 220217"/>
              <a:gd name="connsiteX173" fmla="*/ 120339 w 254889"/>
              <a:gd name="connsiteY173" fmla="*/ 210607 h 220217"/>
              <a:gd name="connsiteX174" fmla="*/ 120682 w 254889"/>
              <a:gd name="connsiteY174" fmla="*/ 207073 h 220217"/>
              <a:gd name="connsiteX175" fmla="*/ 118320 w 254889"/>
              <a:gd name="connsiteY175" fmla="*/ 205826 h 220217"/>
              <a:gd name="connsiteX176" fmla="*/ 114338 w 254889"/>
              <a:gd name="connsiteY176" fmla="*/ 205626 h 220217"/>
              <a:gd name="connsiteX177" fmla="*/ 111538 w 254889"/>
              <a:gd name="connsiteY177" fmla="*/ 206140 h 220217"/>
              <a:gd name="connsiteX178" fmla="*/ 110176 w 254889"/>
              <a:gd name="connsiteY178" fmla="*/ 205997 h 220217"/>
              <a:gd name="connsiteX179" fmla="*/ 109471 w 254889"/>
              <a:gd name="connsiteY179" fmla="*/ 205311 h 220217"/>
              <a:gd name="connsiteX180" fmla="*/ 106042 w 254889"/>
              <a:gd name="connsiteY180" fmla="*/ 199358 h 220217"/>
              <a:gd name="connsiteX181" fmla="*/ 104232 w 254889"/>
              <a:gd name="connsiteY181" fmla="*/ 198977 h 220217"/>
              <a:gd name="connsiteX182" fmla="*/ 100984 w 254889"/>
              <a:gd name="connsiteY182" fmla="*/ 199272 h 220217"/>
              <a:gd name="connsiteX183" fmla="*/ 96193 w 254889"/>
              <a:gd name="connsiteY183" fmla="*/ 198549 h 220217"/>
              <a:gd name="connsiteX184" fmla="*/ 90669 w 254889"/>
              <a:gd name="connsiteY184" fmla="*/ 197206 h 220217"/>
              <a:gd name="connsiteX185" fmla="*/ 87630 w 254889"/>
              <a:gd name="connsiteY185" fmla="*/ 196710 h 220217"/>
              <a:gd name="connsiteX186" fmla="*/ 86059 w 254889"/>
              <a:gd name="connsiteY186" fmla="*/ 195367 h 220217"/>
              <a:gd name="connsiteX187" fmla="*/ 82658 w 254889"/>
              <a:gd name="connsiteY187" fmla="*/ 194910 h 220217"/>
              <a:gd name="connsiteX188" fmla="*/ 73514 w 254889"/>
              <a:gd name="connsiteY188" fmla="*/ 192386 h 220217"/>
              <a:gd name="connsiteX189" fmla="*/ 69790 w 254889"/>
              <a:gd name="connsiteY189" fmla="*/ 191938 h 220217"/>
              <a:gd name="connsiteX190" fmla="*/ 64294 w 254889"/>
              <a:gd name="connsiteY190" fmla="*/ 191900 h 220217"/>
              <a:gd name="connsiteX191" fmla="*/ 55931 w 254889"/>
              <a:gd name="connsiteY191" fmla="*/ 191338 h 220217"/>
              <a:gd name="connsiteX192" fmla="*/ 50568 w 254889"/>
              <a:gd name="connsiteY192" fmla="*/ 191653 h 220217"/>
              <a:gd name="connsiteX193" fmla="*/ 48083 w 254889"/>
              <a:gd name="connsiteY193" fmla="*/ 192491 h 220217"/>
              <a:gd name="connsiteX194" fmla="*/ 45215 w 254889"/>
              <a:gd name="connsiteY194" fmla="*/ 193015 h 220217"/>
              <a:gd name="connsiteX195" fmla="*/ 40367 w 254889"/>
              <a:gd name="connsiteY195" fmla="*/ 193472 h 220217"/>
              <a:gd name="connsiteX196" fmla="*/ 38395 w 254889"/>
              <a:gd name="connsiteY196" fmla="*/ 193424 h 220217"/>
              <a:gd name="connsiteX197" fmla="*/ 35290 w 254889"/>
              <a:gd name="connsiteY197" fmla="*/ 193700 h 220217"/>
              <a:gd name="connsiteX198" fmla="*/ 31728 w 254889"/>
              <a:gd name="connsiteY198" fmla="*/ 194377 h 220217"/>
              <a:gd name="connsiteX199" fmla="*/ 30709 w 254889"/>
              <a:gd name="connsiteY199" fmla="*/ 195624 h 220217"/>
              <a:gd name="connsiteX200" fmla="*/ 29537 w 254889"/>
              <a:gd name="connsiteY200" fmla="*/ 198377 h 220217"/>
              <a:gd name="connsiteX201" fmla="*/ 25441 w 254889"/>
              <a:gd name="connsiteY201" fmla="*/ 203120 h 220217"/>
              <a:gd name="connsiteX202" fmla="*/ 21470 w 254889"/>
              <a:gd name="connsiteY202" fmla="*/ 206264 h 220217"/>
              <a:gd name="connsiteX203" fmla="*/ 20746 w 254889"/>
              <a:gd name="connsiteY203" fmla="*/ 206530 h 220217"/>
              <a:gd name="connsiteX204" fmla="*/ 18422 w 254889"/>
              <a:gd name="connsiteY204" fmla="*/ 204864 h 220217"/>
              <a:gd name="connsiteX205" fmla="*/ 16488 w 254889"/>
              <a:gd name="connsiteY205" fmla="*/ 204302 h 220217"/>
              <a:gd name="connsiteX206" fmla="*/ 14211 w 254889"/>
              <a:gd name="connsiteY206" fmla="*/ 204121 h 220217"/>
              <a:gd name="connsiteX207" fmla="*/ 12602 w 254889"/>
              <a:gd name="connsiteY207" fmla="*/ 204654 h 220217"/>
              <a:gd name="connsiteX208" fmla="*/ 11592 w 254889"/>
              <a:gd name="connsiteY208" fmla="*/ 205445 h 220217"/>
              <a:gd name="connsiteX209" fmla="*/ 11725 w 254889"/>
              <a:gd name="connsiteY209" fmla="*/ 209093 h 220217"/>
              <a:gd name="connsiteX210" fmla="*/ 11497 w 254889"/>
              <a:gd name="connsiteY210" fmla="*/ 209407 h 220217"/>
              <a:gd name="connsiteX211" fmla="*/ 9744 w 254889"/>
              <a:gd name="connsiteY211" fmla="*/ 205083 h 220217"/>
              <a:gd name="connsiteX212" fmla="*/ 9887 w 254889"/>
              <a:gd name="connsiteY212" fmla="*/ 201158 h 220217"/>
              <a:gd name="connsiteX213" fmla="*/ 10859 w 254889"/>
              <a:gd name="connsiteY213" fmla="*/ 198911 h 220217"/>
              <a:gd name="connsiteX214" fmla="*/ 12049 w 254889"/>
              <a:gd name="connsiteY214" fmla="*/ 196882 h 220217"/>
              <a:gd name="connsiteX215" fmla="*/ 11564 w 254889"/>
              <a:gd name="connsiteY215" fmla="*/ 193843 h 220217"/>
              <a:gd name="connsiteX216" fmla="*/ 12725 w 254889"/>
              <a:gd name="connsiteY216" fmla="*/ 189814 h 220217"/>
              <a:gd name="connsiteX217" fmla="*/ 12764 w 254889"/>
              <a:gd name="connsiteY217" fmla="*/ 186890 h 220217"/>
              <a:gd name="connsiteX218" fmla="*/ 12249 w 254889"/>
              <a:gd name="connsiteY218" fmla="*/ 185633 h 220217"/>
              <a:gd name="connsiteX219" fmla="*/ 11306 w 254889"/>
              <a:gd name="connsiteY219" fmla="*/ 184175 h 220217"/>
              <a:gd name="connsiteX220" fmla="*/ 8716 w 254889"/>
              <a:gd name="connsiteY220" fmla="*/ 182556 h 220217"/>
              <a:gd name="connsiteX221" fmla="*/ 7573 w 254889"/>
              <a:gd name="connsiteY221" fmla="*/ 181289 h 220217"/>
              <a:gd name="connsiteX222" fmla="*/ 4067 w 254889"/>
              <a:gd name="connsiteY222" fmla="*/ 179594 h 220217"/>
              <a:gd name="connsiteX223" fmla="*/ 591 w 254889"/>
              <a:gd name="connsiteY223" fmla="*/ 177489 h 220217"/>
              <a:gd name="connsiteX224" fmla="*/ 0 w 254889"/>
              <a:gd name="connsiteY224" fmla="*/ 176193 h 220217"/>
              <a:gd name="connsiteX225" fmla="*/ 162 w 254889"/>
              <a:gd name="connsiteY225" fmla="*/ 175308 h 220217"/>
              <a:gd name="connsiteX226" fmla="*/ 771 w 254889"/>
              <a:gd name="connsiteY226" fmla="*/ 173955 h 220217"/>
              <a:gd name="connsiteX227" fmla="*/ 3429 w 254889"/>
              <a:gd name="connsiteY227" fmla="*/ 170002 h 220217"/>
              <a:gd name="connsiteX228" fmla="*/ 6306 w 254889"/>
              <a:gd name="connsiteY228" fmla="*/ 166154 h 220217"/>
              <a:gd name="connsiteX229" fmla="*/ 8144 w 254889"/>
              <a:gd name="connsiteY229" fmla="*/ 164611 h 220217"/>
              <a:gd name="connsiteX230" fmla="*/ 17907 w 254889"/>
              <a:gd name="connsiteY230" fmla="*/ 159658 h 220217"/>
              <a:gd name="connsiteX231" fmla="*/ 19412 w 254889"/>
              <a:gd name="connsiteY231" fmla="*/ 157924 h 220217"/>
              <a:gd name="connsiteX232" fmla="*/ 19793 w 254889"/>
              <a:gd name="connsiteY232" fmla="*/ 154991 h 220217"/>
              <a:gd name="connsiteX233" fmla="*/ 19812 w 254889"/>
              <a:gd name="connsiteY233" fmla="*/ 152857 h 220217"/>
              <a:gd name="connsiteX234" fmla="*/ 19631 w 254889"/>
              <a:gd name="connsiteY234" fmla="*/ 149047 h 220217"/>
              <a:gd name="connsiteX235" fmla="*/ 19031 w 254889"/>
              <a:gd name="connsiteY235" fmla="*/ 143618 h 220217"/>
              <a:gd name="connsiteX236" fmla="*/ 18288 w 254889"/>
              <a:gd name="connsiteY236" fmla="*/ 139865 h 220217"/>
              <a:gd name="connsiteX237" fmla="*/ 16421 w 254889"/>
              <a:gd name="connsiteY237" fmla="*/ 132797 h 220217"/>
              <a:gd name="connsiteX238" fmla="*/ 11335 w 254889"/>
              <a:gd name="connsiteY238" fmla="*/ 118100 h 220217"/>
              <a:gd name="connsiteX239" fmla="*/ 8277 w 254889"/>
              <a:gd name="connsiteY239" fmla="*/ 102736 h 220217"/>
              <a:gd name="connsiteX240" fmla="*/ 10268 w 254889"/>
              <a:gd name="connsiteY240" fmla="*/ 103641 h 220217"/>
              <a:gd name="connsiteX241" fmla="*/ 14935 w 254889"/>
              <a:gd name="connsiteY241" fmla="*/ 103975 h 220217"/>
              <a:gd name="connsiteX242" fmla="*/ 18641 w 254889"/>
              <a:gd name="connsiteY242" fmla="*/ 102918 h 220217"/>
              <a:gd name="connsiteX243" fmla="*/ 20564 w 254889"/>
              <a:gd name="connsiteY243" fmla="*/ 102765 h 220217"/>
              <a:gd name="connsiteX244" fmla="*/ 22279 w 254889"/>
              <a:gd name="connsiteY244" fmla="*/ 103108 h 220217"/>
              <a:gd name="connsiteX245" fmla="*/ 24832 w 254889"/>
              <a:gd name="connsiteY245" fmla="*/ 102498 h 220217"/>
              <a:gd name="connsiteX246" fmla="*/ 27165 w 254889"/>
              <a:gd name="connsiteY246" fmla="*/ 102251 h 220217"/>
              <a:gd name="connsiteX247" fmla="*/ 28375 w 254889"/>
              <a:gd name="connsiteY247" fmla="*/ 103632 h 220217"/>
              <a:gd name="connsiteX248" fmla="*/ 30547 w 254889"/>
              <a:gd name="connsiteY248" fmla="*/ 104851 h 220217"/>
              <a:gd name="connsiteX249" fmla="*/ 34843 w 254889"/>
              <a:gd name="connsiteY249" fmla="*/ 103099 h 220217"/>
              <a:gd name="connsiteX250" fmla="*/ 38643 w 254889"/>
              <a:gd name="connsiteY250" fmla="*/ 100917 h 220217"/>
              <a:gd name="connsiteX251" fmla="*/ 42586 w 254889"/>
              <a:gd name="connsiteY251" fmla="*/ 101155 h 220217"/>
              <a:gd name="connsiteX252" fmla="*/ 43149 w 254889"/>
              <a:gd name="connsiteY252" fmla="*/ 100079 h 220217"/>
              <a:gd name="connsiteX253" fmla="*/ 44129 w 254889"/>
              <a:gd name="connsiteY253" fmla="*/ 94602 h 220217"/>
              <a:gd name="connsiteX254" fmla="*/ 45301 w 254889"/>
              <a:gd name="connsiteY254" fmla="*/ 93402 h 220217"/>
              <a:gd name="connsiteX255" fmla="*/ 50016 w 254889"/>
              <a:gd name="connsiteY255" fmla="*/ 93954 h 220217"/>
              <a:gd name="connsiteX256" fmla="*/ 51759 w 254889"/>
              <a:gd name="connsiteY256" fmla="*/ 92964 h 220217"/>
              <a:gd name="connsiteX257" fmla="*/ 53588 w 254889"/>
              <a:gd name="connsiteY257" fmla="*/ 90259 h 220217"/>
              <a:gd name="connsiteX258" fmla="*/ 56369 w 254889"/>
              <a:gd name="connsiteY258" fmla="*/ 88563 h 220217"/>
              <a:gd name="connsiteX259" fmla="*/ 58694 w 254889"/>
              <a:gd name="connsiteY259" fmla="*/ 88573 h 220217"/>
              <a:gd name="connsiteX260" fmla="*/ 61113 w 254889"/>
              <a:gd name="connsiteY260" fmla="*/ 86668 h 220217"/>
              <a:gd name="connsiteX261" fmla="*/ 62303 w 254889"/>
              <a:gd name="connsiteY261" fmla="*/ 87944 h 220217"/>
              <a:gd name="connsiteX262" fmla="*/ 62884 w 254889"/>
              <a:gd name="connsiteY262" fmla="*/ 90221 h 220217"/>
              <a:gd name="connsiteX263" fmla="*/ 62084 w 254889"/>
              <a:gd name="connsiteY263" fmla="*/ 92030 h 220217"/>
              <a:gd name="connsiteX264" fmla="*/ 62427 w 254889"/>
              <a:gd name="connsiteY264" fmla="*/ 92745 h 220217"/>
              <a:gd name="connsiteX265" fmla="*/ 64104 w 254889"/>
              <a:gd name="connsiteY265" fmla="*/ 93640 h 220217"/>
              <a:gd name="connsiteX266" fmla="*/ 66970 w 254889"/>
              <a:gd name="connsiteY266" fmla="*/ 93612 h 220217"/>
              <a:gd name="connsiteX267" fmla="*/ 68809 w 254889"/>
              <a:gd name="connsiteY267" fmla="*/ 92869 h 220217"/>
              <a:gd name="connsiteX268" fmla="*/ 69238 w 254889"/>
              <a:gd name="connsiteY268" fmla="*/ 91830 h 220217"/>
              <a:gd name="connsiteX269" fmla="*/ 69238 w 254889"/>
              <a:gd name="connsiteY269" fmla="*/ 89945 h 220217"/>
              <a:gd name="connsiteX270" fmla="*/ 68780 w 254889"/>
              <a:gd name="connsiteY270" fmla="*/ 88182 h 220217"/>
              <a:gd name="connsiteX271" fmla="*/ 67561 w 254889"/>
              <a:gd name="connsiteY271" fmla="*/ 86668 h 220217"/>
              <a:gd name="connsiteX272" fmla="*/ 65275 w 254889"/>
              <a:gd name="connsiteY272" fmla="*/ 85877 h 220217"/>
              <a:gd name="connsiteX273" fmla="*/ 63684 w 254889"/>
              <a:gd name="connsiteY273" fmla="*/ 85858 h 220217"/>
              <a:gd name="connsiteX274" fmla="*/ 63418 w 254889"/>
              <a:gd name="connsiteY274" fmla="*/ 84887 h 220217"/>
              <a:gd name="connsiteX275" fmla="*/ 63961 w 254889"/>
              <a:gd name="connsiteY275" fmla="*/ 82820 h 220217"/>
              <a:gd name="connsiteX276" fmla="*/ 65370 w 254889"/>
              <a:gd name="connsiteY276" fmla="*/ 78991 h 220217"/>
              <a:gd name="connsiteX277" fmla="*/ 67104 w 254889"/>
              <a:gd name="connsiteY277" fmla="*/ 75533 h 220217"/>
              <a:gd name="connsiteX278" fmla="*/ 68161 w 254889"/>
              <a:gd name="connsiteY278" fmla="*/ 74228 h 220217"/>
              <a:gd name="connsiteX279" fmla="*/ 68342 w 254889"/>
              <a:gd name="connsiteY279" fmla="*/ 73019 h 220217"/>
              <a:gd name="connsiteX280" fmla="*/ 68142 w 254889"/>
              <a:gd name="connsiteY280" fmla="*/ 70923 h 220217"/>
              <a:gd name="connsiteX281" fmla="*/ 68104 w 254889"/>
              <a:gd name="connsiteY281" fmla="*/ 67142 h 220217"/>
              <a:gd name="connsiteX282" fmla="*/ 69657 w 254889"/>
              <a:gd name="connsiteY282" fmla="*/ 61808 h 220217"/>
              <a:gd name="connsiteX283" fmla="*/ 71752 w 254889"/>
              <a:gd name="connsiteY283" fmla="*/ 57826 h 220217"/>
              <a:gd name="connsiteX284" fmla="*/ 74562 w 254889"/>
              <a:gd name="connsiteY284" fmla="*/ 56521 h 220217"/>
              <a:gd name="connsiteX285" fmla="*/ 78000 w 254889"/>
              <a:gd name="connsiteY285" fmla="*/ 55826 h 220217"/>
              <a:gd name="connsiteX286" fmla="*/ 80201 w 254889"/>
              <a:gd name="connsiteY286" fmla="*/ 53921 h 220217"/>
              <a:gd name="connsiteX287" fmla="*/ 81286 w 254889"/>
              <a:gd name="connsiteY287" fmla="*/ 51730 h 220217"/>
              <a:gd name="connsiteX288" fmla="*/ 81696 w 254889"/>
              <a:gd name="connsiteY288" fmla="*/ 49873 h 220217"/>
              <a:gd name="connsiteX289" fmla="*/ 82220 w 254889"/>
              <a:gd name="connsiteY289" fmla="*/ 48273 h 220217"/>
              <a:gd name="connsiteX290" fmla="*/ 83315 w 254889"/>
              <a:gd name="connsiteY290" fmla="*/ 47568 h 220217"/>
              <a:gd name="connsiteX291" fmla="*/ 91583 w 254889"/>
              <a:gd name="connsiteY291" fmla="*/ 48006 h 220217"/>
              <a:gd name="connsiteX292" fmla="*/ 92850 w 254889"/>
              <a:gd name="connsiteY292" fmla="*/ 44548 h 220217"/>
              <a:gd name="connsiteX293" fmla="*/ 93564 w 254889"/>
              <a:gd name="connsiteY293" fmla="*/ 43586 h 220217"/>
              <a:gd name="connsiteX294" fmla="*/ 95145 w 254889"/>
              <a:gd name="connsiteY294" fmla="*/ 42558 h 220217"/>
              <a:gd name="connsiteX295" fmla="*/ 96251 w 254889"/>
              <a:gd name="connsiteY295" fmla="*/ 41329 h 220217"/>
              <a:gd name="connsiteX296" fmla="*/ 95841 w 254889"/>
              <a:gd name="connsiteY296" fmla="*/ 40376 h 220217"/>
              <a:gd name="connsiteX297" fmla="*/ 93726 w 254889"/>
              <a:gd name="connsiteY297" fmla="*/ 39767 h 220217"/>
              <a:gd name="connsiteX298" fmla="*/ 88754 w 254889"/>
              <a:gd name="connsiteY298" fmla="*/ 39224 h 220217"/>
              <a:gd name="connsiteX299" fmla="*/ 87754 w 254889"/>
              <a:gd name="connsiteY299" fmla="*/ 38072 h 220217"/>
              <a:gd name="connsiteX300" fmla="*/ 88068 w 254889"/>
              <a:gd name="connsiteY300" fmla="*/ 36690 h 220217"/>
              <a:gd name="connsiteX301" fmla="*/ 89392 w 254889"/>
              <a:gd name="connsiteY301" fmla="*/ 33109 h 220217"/>
              <a:gd name="connsiteX302" fmla="*/ 90659 w 254889"/>
              <a:gd name="connsiteY302" fmla="*/ 28480 h 220217"/>
              <a:gd name="connsiteX303" fmla="*/ 91317 w 254889"/>
              <a:gd name="connsiteY303" fmla="*/ 24889 h 220217"/>
              <a:gd name="connsiteX304" fmla="*/ 91383 w 254889"/>
              <a:gd name="connsiteY304" fmla="*/ 22765 h 220217"/>
              <a:gd name="connsiteX305" fmla="*/ 92097 w 254889"/>
              <a:gd name="connsiteY305" fmla="*/ 22193 h 220217"/>
              <a:gd name="connsiteX306" fmla="*/ 96145 w 254889"/>
              <a:gd name="connsiteY306" fmla="*/ 21517 h 220217"/>
              <a:gd name="connsiteX307" fmla="*/ 97507 w 254889"/>
              <a:gd name="connsiteY307" fmla="*/ 20793 h 220217"/>
              <a:gd name="connsiteX308" fmla="*/ 100994 w 254889"/>
              <a:gd name="connsiteY308" fmla="*/ 15878 h 220217"/>
              <a:gd name="connsiteX309" fmla="*/ 103651 w 254889"/>
              <a:gd name="connsiteY309" fmla="*/ 15040 h 220217"/>
              <a:gd name="connsiteX310" fmla="*/ 110519 w 254889"/>
              <a:gd name="connsiteY310" fmla="*/ 16307 h 220217"/>
              <a:gd name="connsiteX311" fmla="*/ 113662 w 254889"/>
              <a:gd name="connsiteY311" fmla="*/ 16212 h 220217"/>
              <a:gd name="connsiteX312" fmla="*/ 114519 w 254889"/>
              <a:gd name="connsiteY312" fmla="*/ 16326 h 220217"/>
              <a:gd name="connsiteX313" fmla="*/ 117663 w 254889"/>
              <a:gd name="connsiteY313" fmla="*/ 16545 h 220217"/>
              <a:gd name="connsiteX314" fmla="*/ 118006 w 254889"/>
              <a:gd name="connsiteY314" fmla="*/ 16050 h 220217"/>
              <a:gd name="connsiteX315" fmla="*/ 119415 w 254889"/>
              <a:gd name="connsiteY315" fmla="*/ 11182 h 220217"/>
              <a:gd name="connsiteX316" fmla="*/ 120806 w 254889"/>
              <a:gd name="connsiteY316" fmla="*/ 9763 h 220217"/>
              <a:gd name="connsiteX317" fmla="*/ 126206 w 254889"/>
              <a:gd name="connsiteY317" fmla="*/ 3334 h 220217"/>
              <a:gd name="connsiteX318" fmla="*/ 129836 w 254889"/>
              <a:gd name="connsiteY318" fmla="*/ 600 h 220217"/>
              <a:gd name="connsiteX319" fmla="*/ 132131 w 254889"/>
              <a:gd name="connsiteY319" fmla="*/ 0 h 220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</a:cxnLst>
            <a:rect l="l" t="t" r="r" b="b"/>
            <a:pathLst>
              <a:path w="254889" h="220217">
                <a:moveTo>
                  <a:pt x="132931" y="143"/>
                </a:moveTo>
                <a:lnTo>
                  <a:pt x="136579" y="4305"/>
                </a:lnTo>
                <a:lnTo>
                  <a:pt x="137436" y="4467"/>
                </a:lnTo>
                <a:lnTo>
                  <a:pt x="139465" y="2829"/>
                </a:lnTo>
                <a:lnTo>
                  <a:pt x="139865" y="2724"/>
                </a:lnTo>
                <a:lnTo>
                  <a:pt x="144056" y="2581"/>
                </a:lnTo>
                <a:lnTo>
                  <a:pt x="145999" y="4029"/>
                </a:lnTo>
                <a:lnTo>
                  <a:pt x="147447" y="6848"/>
                </a:lnTo>
                <a:lnTo>
                  <a:pt x="148780" y="9096"/>
                </a:lnTo>
                <a:lnTo>
                  <a:pt x="150229" y="9706"/>
                </a:lnTo>
                <a:lnTo>
                  <a:pt x="154305" y="6877"/>
                </a:lnTo>
                <a:lnTo>
                  <a:pt x="156563" y="5934"/>
                </a:lnTo>
                <a:lnTo>
                  <a:pt x="158049" y="5963"/>
                </a:lnTo>
                <a:lnTo>
                  <a:pt x="163278" y="8506"/>
                </a:lnTo>
                <a:lnTo>
                  <a:pt x="165735" y="9896"/>
                </a:lnTo>
                <a:lnTo>
                  <a:pt x="166297" y="11154"/>
                </a:lnTo>
                <a:lnTo>
                  <a:pt x="166354" y="12640"/>
                </a:lnTo>
                <a:lnTo>
                  <a:pt x="165688" y="14840"/>
                </a:lnTo>
                <a:lnTo>
                  <a:pt x="165164" y="17231"/>
                </a:lnTo>
                <a:lnTo>
                  <a:pt x="166754" y="20050"/>
                </a:lnTo>
                <a:lnTo>
                  <a:pt x="168603" y="21965"/>
                </a:lnTo>
                <a:lnTo>
                  <a:pt x="172555" y="18802"/>
                </a:lnTo>
                <a:lnTo>
                  <a:pt x="174013" y="17926"/>
                </a:lnTo>
                <a:lnTo>
                  <a:pt x="175603" y="17897"/>
                </a:lnTo>
                <a:lnTo>
                  <a:pt x="177737" y="16726"/>
                </a:lnTo>
                <a:lnTo>
                  <a:pt x="179280" y="14954"/>
                </a:lnTo>
                <a:lnTo>
                  <a:pt x="180756" y="14344"/>
                </a:lnTo>
                <a:lnTo>
                  <a:pt x="183585" y="14764"/>
                </a:lnTo>
                <a:lnTo>
                  <a:pt x="188690" y="14344"/>
                </a:lnTo>
                <a:lnTo>
                  <a:pt x="194643" y="17116"/>
                </a:lnTo>
                <a:lnTo>
                  <a:pt x="195158" y="17974"/>
                </a:lnTo>
                <a:lnTo>
                  <a:pt x="198130" y="21212"/>
                </a:lnTo>
                <a:lnTo>
                  <a:pt x="199168" y="22822"/>
                </a:lnTo>
                <a:lnTo>
                  <a:pt x="200149" y="23336"/>
                </a:lnTo>
                <a:lnTo>
                  <a:pt x="201730" y="24917"/>
                </a:lnTo>
                <a:lnTo>
                  <a:pt x="203854" y="25908"/>
                </a:lnTo>
                <a:lnTo>
                  <a:pt x="205321" y="25603"/>
                </a:lnTo>
                <a:lnTo>
                  <a:pt x="206026" y="26127"/>
                </a:lnTo>
                <a:lnTo>
                  <a:pt x="206683" y="27365"/>
                </a:lnTo>
                <a:lnTo>
                  <a:pt x="206731" y="29480"/>
                </a:lnTo>
                <a:lnTo>
                  <a:pt x="206521" y="35500"/>
                </a:lnTo>
                <a:lnTo>
                  <a:pt x="205483" y="37233"/>
                </a:lnTo>
                <a:lnTo>
                  <a:pt x="204388" y="38643"/>
                </a:lnTo>
                <a:lnTo>
                  <a:pt x="204111" y="39738"/>
                </a:lnTo>
                <a:lnTo>
                  <a:pt x="204216" y="41062"/>
                </a:lnTo>
                <a:lnTo>
                  <a:pt x="205902" y="43653"/>
                </a:lnTo>
                <a:lnTo>
                  <a:pt x="208074" y="47663"/>
                </a:lnTo>
                <a:lnTo>
                  <a:pt x="208579" y="49978"/>
                </a:lnTo>
                <a:lnTo>
                  <a:pt x="208579" y="51721"/>
                </a:lnTo>
                <a:lnTo>
                  <a:pt x="205617" y="56826"/>
                </a:lnTo>
                <a:lnTo>
                  <a:pt x="204635" y="58017"/>
                </a:lnTo>
                <a:lnTo>
                  <a:pt x="203950" y="60522"/>
                </a:lnTo>
                <a:lnTo>
                  <a:pt x="203588" y="63065"/>
                </a:lnTo>
                <a:lnTo>
                  <a:pt x="203797" y="64122"/>
                </a:lnTo>
                <a:lnTo>
                  <a:pt x="208750" y="68161"/>
                </a:lnTo>
                <a:lnTo>
                  <a:pt x="212417" y="70342"/>
                </a:lnTo>
                <a:lnTo>
                  <a:pt x="213236" y="71409"/>
                </a:lnTo>
                <a:lnTo>
                  <a:pt x="213313" y="72076"/>
                </a:lnTo>
                <a:lnTo>
                  <a:pt x="211370" y="76390"/>
                </a:lnTo>
                <a:lnTo>
                  <a:pt x="211179" y="77553"/>
                </a:lnTo>
                <a:lnTo>
                  <a:pt x="214113" y="79334"/>
                </a:lnTo>
                <a:lnTo>
                  <a:pt x="215741" y="82144"/>
                </a:lnTo>
                <a:lnTo>
                  <a:pt x="217170" y="86716"/>
                </a:lnTo>
                <a:lnTo>
                  <a:pt x="219961" y="91087"/>
                </a:lnTo>
                <a:lnTo>
                  <a:pt x="225971" y="94955"/>
                </a:lnTo>
                <a:lnTo>
                  <a:pt x="230344" y="97469"/>
                </a:lnTo>
                <a:lnTo>
                  <a:pt x="231257" y="98612"/>
                </a:lnTo>
                <a:lnTo>
                  <a:pt x="231572" y="99965"/>
                </a:lnTo>
                <a:lnTo>
                  <a:pt x="231239" y="102946"/>
                </a:lnTo>
                <a:lnTo>
                  <a:pt x="230105" y="106575"/>
                </a:lnTo>
                <a:lnTo>
                  <a:pt x="229334" y="108585"/>
                </a:lnTo>
                <a:lnTo>
                  <a:pt x="231115" y="109423"/>
                </a:lnTo>
                <a:lnTo>
                  <a:pt x="235696" y="109195"/>
                </a:lnTo>
                <a:lnTo>
                  <a:pt x="241268" y="109899"/>
                </a:lnTo>
                <a:lnTo>
                  <a:pt x="247945" y="113881"/>
                </a:lnTo>
                <a:lnTo>
                  <a:pt x="247965" y="115662"/>
                </a:lnTo>
                <a:lnTo>
                  <a:pt x="247279" y="117291"/>
                </a:lnTo>
                <a:lnTo>
                  <a:pt x="247736" y="118996"/>
                </a:lnTo>
                <a:lnTo>
                  <a:pt x="248460" y="120444"/>
                </a:lnTo>
                <a:lnTo>
                  <a:pt x="254241" y="124873"/>
                </a:lnTo>
                <a:lnTo>
                  <a:pt x="254794" y="126159"/>
                </a:lnTo>
                <a:lnTo>
                  <a:pt x="254889" y="128311"/>
                </a:lnTo>
                <a:lnTo>
                  <a:pt x="254737" y="129883"/>
                </a:lnTo>
                <a:lnTo>
                  <a:pt x="253137" y="130207"/>
                </a:lnTo>
                <a:lnTo>
                  <a:pt x="251356" y="130940"/>
                </a:lnTo>
                <a:lnTo>
                  <a:pt x="248451" y="132826"/>
                </a:lnTo>
                <a:lnTo>
                  <a:pt x="247308" y="135484"/>
                </a:lnTo>
                <a:lnTo>
                  <a:pt x="242602" y="139141"/>
                </a:lnTo>
                <a:lnTo>
                  <a:pt x="239706" y="140798"/>
                </a:lnTo>
                <a:lnTo>
                  <a:pt x="237392" y="140865"/>
                </a:lnTo>
                <a:lnTo>
                  <a:pt x="231886" y="140122"/>
                </a:lnTo>
                <a:lnTo>
                  <a:pt x="229953" y="138322"/>
                </a:lnTo>
                <a:lnTo>
                  <a:pt x="229153" y="136665"/>
                </a:lnTo>
                <a:lnTo>
                  <a:pt x="227038" y="135912"/>
                </a:lnTo>
                <a:lnTo>
                  <a:pt x="224228" y="135845"/>
                </a:lnTo>
                <a:lnTo>
                  <a:pt x="220352" y="136131"/>
                </a:lnTo>
                <a:lnTo>
                  <a:pt x="219561" y="136636"/>
                </a:lnTo>
                <a:lnTo>
                  <a:pt x="218923" y="138665"/>
                </a:lnTo>
                <a:lnTo>
                  <a:pt x="217275" y="142142"/>
                </a:lnTo>
                <a:lnTo>
                  <a:pt x="216094" y="144094"/>
                </a:lnTo>
                <a:lnTo>
                  <a:pt x="217065" y="145294"/>
                </a:lnTo>
                <a:lnTo>
                  <a:pt x="218609" y="147790"/>
                </a:lnTo>
                <a:lnTo>
                  <a:pt x="221009" y="150952"/>
                </a:lnTo>
                <a:lnTo>
                  <a:pt x="223485" y="153762"/>
                </a:lnTo>
                <a:lnTo>
                  <a:pt x="224276" y="155477"/>
                </a:lnTo>
                <a:lnTo>
                  <a:pt x="224237" y="156705"/>
                </a:lnTo>
                <a:lnTo>
                  <a:pt x="223066" y="158144"/>
                </a:lnTo>
                <a:lnTo>
                  <a:pt x="223238" y="161039"/>
                </a:lnTo>
                <a:lnTo>
                  <a:pt x="225638" y="164840"/>
                </a:lnTo>
                <a:lnTo>
                  <a:pt x="224828" y="165449"/>
                </a:lnTo>
                <a:lnTo>
                  <a:pt x="224580" y="170107"/>
                </a:lnTo>
                <a:lnTo>
                  <a:pt x="224609" y="175070"/>
                </a:lnTo>
                <a:lnTo>
                  <a:pt x="225257" y="176269"/>
                </a:lnTo>
                <a:lnTo>
                  <a:pt x="226543" y="177260"/>
                </a:lnTo>
                <a:lnTo>
                  <a:pt x="227638" y="179070"/>
                </a:lnTo>
                <a:lnTo>
                  <a:pt x="229458" y="183185"/>
                </a:lnTo>
                <a:lnTo>
                  <a:pt x="229581" y="184261"/>
                </a:lnTo>
                <a:lnTo>
                  <a:pt x="224514" y="183956"/>
                </a:lnTo>
                <a:lnTo>
                  <a:pt x="218427" y="184080"/>
                </a:lnTo>
                <a:lnTo>
                  <a:pt x="215008" y="186471"/>
                </a:lnTo>
                <a:lnTo>
                  <a:pt x="213675" y="185918"/>
                </a:lnTo>
                <a:lnTo>
                  <a:pt x="211294" y="185309"/>
                </a:lnTo>
                <a:lnTo>
                  <a:pt x="208655" y="186642"/>
                </a:lnTo>
                <a:lnTo>
                  <a:pt x="205054" y="190672"/>
                </a:lnTo>
                <a:lnTo>
                  <a:pt x="202635" y="193177"/>
                </a:lnTo>
                <a:lnTo>
                  <a:pt x="200283" y="196682"/>
                </a:lnTo>
                <a:lnTo>
                  <a:pt x="199540" y="198577"/>
                </a:lnTo>
                <a:lnTo>
                  <a:pt x="198054" y="202063"/>
                </a:lnTo>
                <a:lnTo>
                  <a:pt x="196691" y="206045"/>
                </a:lnTo>
                <a:lnTo>
                  <a:pt x="197434" y="208826"/>
                </a:lnTo>
                <a:lnTo>
                  <a:pt x="198549" y="211407"/>
                </a:lnTo>
                <a:lnTo>
                  <a:pt x="198797" y="214189"/>
                </a:lnTo>
                <a:lnTo>
                  <a:pt x="199349" y="216360"/>
                </a:lnTo>
                <a:lnTo>
                  <a:pt x="197863" y="217941"/>
                </a:lnTo>
                <a:lnTo>
                  <a:pt x="196996" y="220218"/>
                </a:lnTo>
                <a:lnTo>
                  <a:pt x="194463" y="219818"/>
                </a:lnTo>
                <a:lnTo>
                  <a:pt x="191358" y="217637"/>
                </a:lnTo>
                <a:lnTo>
                  <a:pt x="190700" y="214474"/>
                </a:lnTo>
                <a:lnTo>
                  <a:pt x="188309" y="212274"/>
                </a:lnTo>
                <a:lnTo>
                  <a:pt x="186738" y="211122"/>
                </a:lnTo>
                <a:lnTo>
                  <a:pt x="184147" y="210950"/>
                </a:lnTo>
                <a:lnTo>
                  <a:pt x="180004" y="211979"/>
                </a:lnTo>
                <a:lnTo>
                  <a:pt x="174584" y="212769"/>
                </a:lnTo>
                <a:lnTo>
                  <a:pt x="170498" y="212979"/>
                </a:lnTo>
                <a:lnTo>
                  <a:pt x="168269" y="214103"/>
                </a:lnTo>
                <a:lnTo>
                  <a:pt x="164973" y="215208"/>
                </a:lnTo>
                <a:lnTo>
                  <a:pt x="163697" y="213893"/>
                </a:lnTo>
                <a:lnTo>
                  <a:pt x="161868" y="210303"/>
                </a:lnTo>
                <a:lnTo>
                  <a:pt x="160373" y="206721"/>
                </a:lnTo>
                <a:lnTo>
                  <a:pt x="159334" y="205149"/>
                </a:lnTo>
                <a:lnTo>
                  <a:pt x="158439" y="204711"/>
                </a:lnTo>
                <a:lnTo>
                  <a:pt x="157334" y="204797"/>
                </a:lnTo>
                <a:lnTo>
                  <a:pt x="156067" y="205930"/>
                </a:lnTo>
                <a:lnTo>
                  <a:pt x="155115" y="207102"/>
                </a:lnTo>
                <a:lnTo>
                  <a:pt x="153772" y="207511"/>
                </a:lnTo>
                <a:lnTo>
                  <a:pt x="151695" y="208455"/>
                </a:lnTo>
                <a:lnTo>
                  <a:pt x="150181" y="209731"/>
                </a:lnTo>
                <a:lnTo>
                  <a:pt x="148524" y="213027"/>
                </a:lnTo>
                <a:lnTo>
                  <a:pt x="147428" y="212798"/>
                </a:lnTo>
                <a:lnTo>
                  <a:pt x="146295" y="212036"/>
                </a:lnTo>
                <a:lnTo>
                  <a:pt x="144990" y="208350"/>
                </a:lnTo>
                <a:lnTo>
                  <a:pt x="143199" y="207502"/>
                </a:lnTo>
                <a:lnTo>
                  <a:pt x="140332" y="207454"/>
                </a:lnTo>
                <a:lnTo>
                  <a:pt x="136779" y="206673"/>
                </a:lnTo>
                <a:lnTo>
                  <a:pt x="133893" y="205549"/>
                </a:lnTo>
                <a:lnTo>
                  <a:pt x="132845" y="205816"/>
                </a:lnTo>
                <a:lnTo>
                  <a:pt x="131121" y="207388"/>
                </a:lnTo>
                <a:lnTo>
                  <a:pt x="129274" y="207616"/>
                </a:lnTo>
                <a:lnTo>
                  <a:pt x="125197" y="206216"/>
                </a:lnTo>
                <a:lnTo>
                  <a:pt x="124406" y="206864"/>
                </a:lnTo>
                <a:lnTo>
                  <a:pt x="123330" y="208931"/>
                </a:lnTo>
                <a:lnTo>
                  <a:pt x="122063" y="210921"/>
                </a:lnTo>
                <a:lnTo>
                  <a:pt x="120958" y="211122"/>
                </a:lnTo>
                <a:lnTo>
                  <a:pt x="120339" y="210607"/>
                </a:lnTo>
                <a:lnTo>
                  <a:pt x="120682" y="207073"/>
                </a:lnTo>
                <a:lnTo>
                  <a:pt x="118320" y="205826"/>
                </a:lnTo>
                <a:lnTo>
                  <a:pt x="114338" y="205626"/>
                </a:lnTo>
                <a:lnTo>
                  <a:pt x="111538" y="206140"/>
                </a:lnTo>
                <a:lnTo>
                  <a:pt x="110176" y="205997"/>
                </a:lnTo>
                <a:lnTo>
                  <a:pt x="109471" y="205311"/>
                </a:lnTo>
                <a:lnTo>
                  <a:pt x="106042" y="199358"/>
                </a:lnTo>
                <a:lnTo>
                  <a:pt x="104232" y="198977"/>
                </a:lnTo>
                <a:lnTo>
                  <a:pt x="100984" y="199272"/>
                </a:lnTo>
                <a:lnTo>
                  <a:pt x="96193" y="198549"/>
                </a:lnTo>
                <a:lnTo>
                  <a:pt x="90669" y="197206"/>
                </a:lnTo>
                <a:lnTo>
                  <a:pt x="87630" y="196710"/>
                </a:lnTo>
                <a:lnTo>
                  <a:pt x="86059" y="195367"/>
                </a:lnTo>
                <a:lnTo>
                  <a:pt x="82658" y="194910"/>
                </a:lnTo>
                <a:lnTo>
                  <a:pt x="73514" y="192386"/>
                </a:lnTo>
                <a:lnTo>
                  <a:pt x="69790" y="191938"/>
                </a:lnTo>
                <a:lnTo>
                  <a:pt x="64294" y="191900"/>
                </a:lnTo>
                <a:lnTo>
                  <a:pt x="55931" y="191338"/>
                </a:lnTo>
                <a:lnTo>
                  <a:pt x="50568" y="191653"/>
                </a:lnTo>
                <a:lnTo>
                  <a:pt x="48083" y="192491"/>
                </a:lnTo>
                <a:lnTo>
                  <a:pt x="45215" y="193015"/>
                </a:lnTo>
                <a:lnTo>
                  <a:pt x="40367" y="193472"/>
                </a:lnTo>
                <a:lnTo>
                  <a:pt x="38395" y="193424"/>
                </a:lnTo>
                <a:lnTo>
                  <a:pt x="35290" y="193700"/>
                </a:lnTo>
                <a:lnTo>
                  <a:pt x="31728" y="194377"/>
                </a:lnTo>
                <a:lnTo>
                  <a:pt x="30709" y="195624"/>
                </a:lnTo>
                <a:lnTo>
                  <a:pt x="29537" y="198377"/>
                </a:lnTo>
                <a:lnTo>
                  <a:pt x="25441" y="203120"/>
                </a:lnTo>
                <a:lnTo>
                  <a:pt x="21470" y="206264"/>
                </a:lnTo>
                <a:lnTo>
                  <a:pt x="20746" y="206530"/>
                </a:lnTo>
                <a:lnTo>
                  <a:pt x="18422" y="204864"/>
                </a:lnTo>
                <a:lnTo>
                  <a:pt x="16488" y="204302"/>
                </a:lnTo>
                <a:lnTo>
                  <a:pt x="14211" y="204121"/>
                </a:lnTo>
                <a:lnTo>
                  <a:pt x="12602" y="204654"/>
                </a:lnTo>
                <a:lnTo>
                  <a:pt x="11592" y="205445"/>
                </a:lnTo>
                <a:lnTo>
                  <a:pt x="11725" y="209093"/>
                </a:lnTo>
                <a:lnTo>
                  <a:pt x="11497" y="209407"/>
                </a:lnTo>
                <a:lnTo>
                  <a:pt x="9744" y="205083"/>
                </a:lnTo>
                <a:lnTo>
                  <a:pt x="9887" y="201158"/>
                </a:lnTo>
                <a:lnTo>
                  <a:pt x="10859" y="198911"/>
                </a:lnTo>
                <a:lnTo>
                  <a:pt x="12049" y="196882"/>
                </a:lnTo>
                <a:lnTo>
                  <a:pt x="11564" y="193843"/>
                </a:lnTo>
                <a:lnTo>
                  <a:pt x="12725" y="189814"/>
                </a:lnTo>
                <a:lnTo>
                  <a:pt x="12764" y="186890"/>
                </a:lnTo>
                <a:lnTo>
                  <a:pt x="12249" y="185633"/>
                </a:lnTo>
                <a:lnTo>
                  <a:pt x="11306" y="184175"/>
                </a:lnTo>
                <a:lnTo>
                  <a:pt x="8716" y="182556"/>
                </a:lnTo>
                <a:lnTo>
                  <a:pt x="7573" y="181289"/>
                </a:lnTo>
                <a:lnTo>
                  <a:pt x="4067" y="179594"/>
                </a:lnTo>
                <a:lnTo>
                  <a:pt x="591" y="177489"/>
                </a:lnTo>
                <a:lnTo>
                  <a:pt x="0" y="176193"/>
                </a:lnTo>
                <a:lnTo>
                  <a:pt x="162" y="175308"/>
                </a:lnTo>
                <a:lnTo>
                  <a:pt x="771" y="173955"/>
                </a:lnTo>
                <a:lnTo>
                  <a:pt x="3429" y="170002"/>
                </a:lnTo>
                <a:lnTo>
                  <a:pt x="6306" y="166154"/>
                </a:lnTo>
                <a:lnTo>
                  <a:pt x="8144" y="164611"/>
                </a:lnTo>
                <a:lnTo>
                  <a:pt x="17907" y="159658"/>
                </a:lnTo>
                <a:lnTo>
                  <a:pt x="19412" y="157924"/>
                </a:lnTo>
                <a:lnTo>
                  <a:pt x="19793" y="154991"/>
                </a:lnTo>
                <a:lnTo>
                  <a:pt x="19812" y="152857"/>
                </a:lnTo>
                <a:lnTo>
                  <a:pt x="19631" y="149047"/>
                </a:lnTo>
                <a:lnTo>
                  <a:pt x="19031" y="143618"/>
                </a:lnTo>
                <a:lnTo>
                  <a:pt x="18288" y="139865"/>
                </a:lnTo>
                <a:lnTo>
                  <a:pt x="16421" y="132797"/>
                </a:lnTo>
                <a:lnTo>
                  <a:pt x="11335" y="118100"/>
                </a:lnTo>
                <a:lnTo>
                  <a:pt x="8277" y="102736"/>
                </a:lnTo>
                <a:lnTo>
                  <a:pt x="10268" y="103641"/>
                </a:lnTo>
                <a:lnTo>
                  <a:pt x="14935" y="103975"/>
                </a:lnTo>
                <a:lnTo>
                  <a:pt x="18641" y="102918"/>
                </a:lnTo>
                <a:lnTo>
                  <a:pt x="20564" y="102765"/>
                </a:lnTo>
                <a:lnTo>
                  <a:pt x="22279" y="103108"/>
                </a:lnTo>
                <a:lnTo>
                  <a:pt x="24832" y="102498"/>
                </a:lnTo>
                <a:lnTo>
                  <a:pt x="27165" y="102251"/>
                </a:lnTo>
                <a:lnTo>
                  <a:pt x="28375" y="103632"/>
                </a:lnTo>
                <a:lnTo>
                  <a:pt x="30547" y="104851"/>
                </a:lnTo>
                <a:lnTo>
                  <a:pt x="34843" y="103099"/>
                </a:lnTo>
                <a:lnTo>
                  <a:pt x="38643" y="100917"/>
                </a:lnTo>
                <a:lnTo>
                  <a:pt x="42586" y="101155"/>
                </a:lnTo>
                <a:lnTo>
                  <a:pt x="43149" y="100079"/>
                </a:lnTo>
                <a:lnTo>
                  <a:pt x="44129" y="94602"/>
                </a:lnTo>
                <a:lnTo>
                  <a:pt x="45301" y="93402"/>
                </a:lnTo>
                <a:lnTo>
                  <a:pt x="50016" y="93954"/>
                </a:lnTo>
                <a:lnTo>
                  <a:pt x="51759" y="92964"/>
                </a:lnTo>
                <a:lnTo>
                  <a:pt x="53588" y="90259"/>
                </a:lnTo>
                <a:lnTo>
                  <a:pt x="56369" y="88563"/>
                </a:lnTo>
                <a:lnTo>
                  <a:pt x="58694" y="88573"/>
                </a:lnTo>
                <a:lnTo>
                  <a:pt x="61113" y="86668"/>
                </a:lnTo>
                <a:lnTo>
                  <a:pt x="62303" y="87944"/>
                </a:lnTo>
                <a:lnTo>
                  <a:pt x="62884" y="90221"/>
                </a:lnTo>
                <a:lnTo>
                  <a:pt x="62084" y="92030"/>
                </a:lnTo>
                <a:lnTo>
                  <a:pt x="62427" y="92745"/>
                </a:lnTo>
                <a:lnTo>
                  <a:pt x="64104" y="93640"/>
                </a:lnTo>
                <a:lnTo>
                  <a:pt x="66970" y="93612"/>
                </a:lnTo>
                <a:lnTo>
                  <a:pt x="68809" y="92869"/>
                </a:lnTo>
                <a:lnTo>
                  <a:pt x="69238" y="91830"/>
                </a:lnTo>
                <a:lnTo>
                  <a:pt x="69238" y="89945"/>
                </a:lnTo>
                <a:lnTo>
                  <a:pt x="68780" y="88182"/>
                </a:lnTo>
                <a:lnTo>
                  <a:pt x="67561" y="86668"/>
                </a:lnTo>
                <a:lnTo>
                  <a:pt x="65275" y="85877"/>
                </a:lnTo>
                <a:lnTo>
                  <a:pt x="63684" y="85858"/>
                </a:lnTo>
                <a:lnTo>
                  <a:pt x="63418" y="84887"/>
                </a:lnTo>
                <a:lnTo>
                  <a:pt x="63961" y="82820"/>
                </a:lnTo>
                <a:lnTo>
                  <a:pt x="65370" y="78991"/>
                </a:lnTo>
                <a:lnTo>
                  <a:pt x="67104" y="75533"/>
                </a:lnTo>
                <a:lnTo>
                  <a:pt x="68161" y="74228"/>
                </a:lnTo>
                <a:lnTo>
                  <a:pt x="68342" y="73019"/>
                </a:lnTo>
                <a:lnTo>
                  <a:pt x="68142" y="70923"/>
                </a:lnTo>
                <a:lnTo>
                  <a:pt x="68104" y="67142"/>
                </a:lnTo>
                <a:lnTo>
                  <a:pt x="69657" y="61808"/>
                </a:lnTo>
                <a:lnTo>
                  <a:pt x="71752" y="57826"/>
                </a:lnTo>
                <a:lnTo>
                  <a:pt x="74562" y="56521"/>
                </a:lnTo>
                <a:lnTo>
                  <a:pt x="78000" y="55826"/>
                </a:lnTo>
                <a:lnTo>
                  <a:pt x="80201" y="53921"/>
                </a:lnTo>
                <a:lnTo>
                  <a:pt x="81286" y="51730"/>
                </a:lnTo>
                <a:lnTo>
                  <a:pt x="81696" y="49873"/>
                </a:lnTo>
                <a:lnTo>
                  <a:pt x="82220" y="48273"/>
                </a:lnTo>
                <a:lnTo>
                  <a:pt x="83315" y="47568"/>
                </a:lnTo>
                <a:lnTo>
                  <a:pt x="91583" y="48006"/>
                </a:lnTo>
                <a:lnTo>
                  <a:pt x="92850" y="44548"/>
                </a:lnTo>
                <a:lnTo>
                  <a:pt x="93564" y="43586"/>
                </a:lnTo>
                <a:lnTo>
                  <a:pt x="95145" y="42558"/>
                </a:lnTo>
                <a:lnTo>
                  <a:pt x="96251" y="41329"/>
                </a:lnTo>
                <a:lnTo>
                  <a:pt x="95841" y="40376"/>
                </a:lnTo>
                <a:lnTo>
                  <a:pt x="93726" y="39767"/>
                </a:lnTo>
                <a:lnTo>
                  <a:pt x="88754" y="39224"/>
                </a:lnTo>
                <a:lnTo>
                  <a:pt x="87754" y="38072"/>
                </a:lnTo>
                <a:lnTo>
                  <a:pt x="88068" y="36690"/>
                </a:lnTo>
                <a:lnTo>
                  <a:pt x="89392" y="33109"/>
                </a:lnTo>
                <a:lnTo>
                  <a:pt x="90659" y="28480"/>
                </a:lnTo>
                <a:lnTo>
                  <a:pt x="91317" y="24889"/>
                </a:lnTo>
                <a:lnTo>
                  <a:pt x="91383" y="22765"/>
                </a:lnTo>
                <a:lnTo>
                  <a:pt x="92097" y="22193"/>
                </a:lnTo>
                <a:lnTo>
                  <a:pt x="96145" y="21517"/>
                </a:lnTo>
                <a:lnTo>
                  <a:pt x="97507" y="20793"/>
                </a:lnTo>
                <a:lnTo>
                  <a:pt x="100994" y="15878"/>
                </a:lnTo>
                <a:lnTo>
                  <a:pt x="103651" y="15040"/>
                </a:lnTo>
                <a:lnTo>
                  <a:pt x="110519" y="16307"/>
                </a:lnTo>
                <a:lnTo>
                  <a:pt x="113662" y="16212"/>
                </a:lnTo>
                <a:lnTo>
                  <a:pt x="114519" y="16326"/>
                </a:lnTo>
                <a:lnTo>
                  <a:pt x="117663" y="16545"/>
                </a:lnTo>
                <a:lnTo>
                  <a:pt x="118006" y="16050"/>
                </a:lnTo>
                <a:lnTo>
                  <a:pt x="119415" y="11182"/>
                </a:lnTo>
                <a:lnTo>
                  <a:pt x="120806" y="9763"/>
                </a:lnTo>
                <a:lnTo>
                  <a:pt x="126206" y="3334"/>
                </a:lnTo>
                <a:lnTo>
                  <a:pt x="129836" y="600"/>
                </a:lnTo>
                <a:lnTo>
                  <a:pt x="132131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7E55520F-AFBE-7C75-B95E-95747DAB02B5}"/>
              </a:ext>
            </a:extLst>
          </p:cNvPr>
          <p:cNvSpPr/>
          <p:nvPr/>
        </p:nvSpPr>
        <p:spPr>
          <a:xfrm>
            <a:off x="5872480" y="3312160"/>
            <a:ext cx="9144" cy="684"/>
          </a:xfrm>
          <a:custGeom>
            <a:avLst/>
            <a:gdLst>
              <a:gd name="connsiteX0" fmla="*/ 25184 w 38747"/>
              <a:gd name="connsiteY0" fmla="*/ 276 h 72142"/>
              <a:gd name="connsiteX1" fmla="*/ 23755 w 38747"/>
              <a:gd name="connsiteY1" fmla="*/ 3458 h 72142"/>
              <a:gd name="connsiteX2" fmla="*/ 25184 w 38747"/>
              <a:gd name="connsiteY2" fmla="*/ 3867 h 72142"/>
              <a:gd name="connsiteX3" fmla="*/ 26479 w 38747"/>
              <a:gd name="connsiteY3" fmla="*/ 3572 h 72142"/>
              <a:gd name="connsiteX4" fmla="*/ 29613 w 38747"/>
              <a:gd name="connsiteY4" fmla="*/ 3686 h 72142"/>
              <a:gd name="connsiteX5" fmla="*/ 30813 w 38747"/>
              <a:gd name="connsiteY5" fmla="*/ 7173 h 72142"/>
              <a:gd name="connsiteX6" fmla="*/ 30499 w 38747"/>
              <a:gd name="connsiteY6" fmla="*/ 10096 h 72142"/>
              <a:gd name="connsiteX7" fmla="*/ 27546 w 38747"/>
              <a:gd name="connsiteY7" fmla="*/ 17793 h 72142"/>
              <a:gd name="connsiteX8" fmla="*/ 27175 w 38747"/>
              <a:gd name="connsiteY8" fmla="*/ 20431 h 72142"/>
              <a:gd name="connsiteX9" fmla="*/ 25832 w 38747"/>
              <a:gd name="connsiteY9" fmla="*/ 24384 h 72142"/>
              <a:gd name="connsiteX10" fmla="*/ 27651 w 38747"/>
              <a:gd name="connsiteY10" fmla="*/ 26984 h 72142"/>
              <a:gd name="connsiteX11" fmla="*/ 25946 w 38747"/>
              <a:gd name="connsiteY11" fmla="*/ 30432 h 72142"/>
              <a:gd name="connsiteX12" fmla="*/ 25365 w 38747"/>
              <a:gd name="connsiteY12" fmla="*/ 32661 h 72142"/>
              <a:gd name="connsiteX13" fmla="*/ 25232 w 38747"/>
              <a:gd name="connsiteY13" fmla="*/ 36014 h 72142"/>
              <a:gd name="connsiteX14" fmla="*/ 26089 w 38747"/>
              <a:gd name="connsiteY14" fmla="*/ 42377 h 72142"/>
              <a:gd name="connsiteX15" fmla="*/ 24708 w 38747"/>
              <a:gd name="connsiteY15" fmla="*/ 51540 h 72142"/>
              <a:gd name="connsiteX16" fmla="*/ 22270 w 38747"/>
              <a:gd name="connsiteY16" fmla="*/ 55541 h 72142"/>
              <a:gd name="connsiteX17" fmla="*/ 20755 w 38747"/>
              <a:gd name="connsiteY17" fmla="*/ 57055 h 72142"/>
              <a:gd name="connsiteX18" fmla="*/ 18050 w 38747"/>
              <a:gd name="connsiteY18" fmla="*/ 61027 h 72142"/>
              <a:gd name="connsiteX19" fmla="*/ 14497 w 38747"/>
              <a:gd name="connsiteY19" fmla="*/ 62208 h 72142"/>
              <a:gd name="connsiteX20" fmla="*/ 9573 w 38747"/>
              <a:gd name="connsiteY20" fmla="*/ 68599 h 72142"/>
              <a:gd name="connsiteX21" fmla="*/ 8706 w 38747"/>
              <a:gd name="connsiteY21" fmla="*/ 70276 h 72142"/>
              <a:gd name="connsiteX22" fmla="*/ 9182 w 38747"/>
              <a:gd name="connsiteY22" fmla="*/ 72085 h 72142"/>
              <a:gd name="connsiteX23" fmla="*/ 8030 w 38747"/>
              <a:gd name="connsiteY23" fmla="*/ 72104 h 72142"/>
              <a:gd name="connsiteX24" fmla="*/ 3315 w 38747"/>
              <a:gd name="connsiteY24" fmla="*/ 71809 h 72142"/>
              <a:gd name="connsiteX25" fmla="*/ 124 w 38747"/>
              <a:gd name="connsiteY25" fmla="*/ 72142 h 72142"/>
              <a:gd name="connsiteX26" fmla="*/ 0 w 38747"/>
              <a:gd name="connsiteY26" fmla="*/ 71980 h 72142"/>
              <a:gd name="connsiteX27" fmla="*/ 257 w 38747"/>
              <a:gd name="connsiteY27" fmla="*/ 65113 h 72142"/>
              <a:gd name="connsiteX28" fmla="*/ 667 w 38747"/>
              <a:gd name="connsiteY28" fmla="*/ 54473 h 72142"/>
              <a:gd name="connsiteX29" fmla="*/ 962 w 38747"/>
              <a:gd name="connsiteY29" fmla="*/ 46654 h 72142"/>
              <a:gd name="connsiteX30" fmla="*/ 1248 w 38747"/>
              <a:gd name="connsiteY30" fmla="*/ 38995 h 72142"/>
              <a:gd name="connsiteX31" fmla="*/ 1467 w 38747"/>
              <a:gd name="connsiteY31" fmla="*/ 33252 h 72142"/>
              <a:gd name="connsiteX32" fmla="*/ 1762 w 38747"/>
              <a:gd name="connsiteY32" fmla="*/ 25422 h 72142"/>
              <a:gd name="connsiteX33" fmla="*/ 2019 w 38747"/>
              <a:gd name="connsiteY33" fmla="*/ 18660 h 72142"/>
              <a:gd name="connsiteX34" fmla="*/ 1991 w 38747"/>
              <a:gd name="connsiteY34" fmla="*/ 16231 h 72142"/>
              <a:gd name="connsiteX35" fmla="*/ 2762 w 38747"/>
              <a:gd name="connsiteY35" fmla="*/ 14307 h 72142"/>
              <a:gd name="connsiteX36" fmla="*/ 4982 w 38747"/>
              <a:gd name="connsiteY36" fmla="*/ 13506 h 72142"/>
              <a:gd name="connsiteX37" fmla="*/ 7858 w 38747"/>
              <a:gd name="connsiteY37" fmla="*/ 15183 h 72142"/>
              <a:gd name="connsiteX38" fmla="*/ 9058 w 38747"/>
              <a:gd name="connsiteY38" fmla="*/ 15878 h 72142"/>
              <a:gd name="connsiteX39" fmla="*/ 10135 w 38747"/>
              <a:gd name="connsiteY39" fmla="*/ 15478 h 72142"/>
              <a:gd name="connsiteX40" fmla="*/ 11506 w 38747"/>
              <a:gd name="connsiteY40" fmla="*/ 14459 h 72142"/>
              <a:gd name="connsiteX41" fmla="*/ 13183 w 38747"/>
              <a:gd name="connsiteY41" fmla="*/ 11497 h 72142"/>
              <a:gd name="connsiteX42" fmla="*/ 17393 w 38747"/>
              <a:gd name="connsiteY42" fmla="*/ 5372 h 72142"/>
              <a:gd name="connsiteX43" fmla="*/ 19079 w 38747"/>
              <a:gd name="connsiteY43" fmla="*/ 1019 h 72142"/>
              <a:gd name="connsiteX44" fmla="*/ 20726 w 38747"/>
              <a:gd name="connsiteY44" fmla="*/ 153 h 72142"/>
              <a:gd name="connsiteX45" fmla="*/ 23108 w 38747"/>
              <a:gd name="connsiteY45" fmla="*/ 0 h 72142"/>
              <a:gd name="connsiteX46" fmla="*/ 25184 w 38747"/>
              <a:gd name="connsiteY46" fmla="*/ 276 h 72142"/>
              <a:gd name="connsiteX47" fmla="*/ 34404 w 38747"/>
              <a:gd name="connsiteY47" fmla="*/ 15583 h 72142"/>
              <a:gd name="connsiteX48" fmla="*/ 33138 w 38747"/>
              <a:gd name="connsiteY48" fmla="*/ 16097 h 72142"/>
              <a:gd name="connsiteX49" fmla="*/ 34185 w 38747"/>
              <a:gd name="connsiteY49" fmla="*/ 14487 h 72142"/>
              <a:gd name="connsiteX50" fmla="*/ 34338 w 38747"/>
              <a:gd name="connsiteY50" fmla="*/ 13459 h 72142"/>
              <a:gd name="connsiteX51" fmla="*/ 35805 w 38747"/>
              <a:gd name="connsiteY51" fmla="*/ 9154 h 72142"/>
              <a:gd name="connsiteX52" fmla="*/ 36852 w 38747"/>
              <a:gd name="connsiteY52" fmla="*/ 9173 h 72142"/>
              <a:gd name="connsiteX53" fmla="*/ 37129 w 38747"/>
              <a:gd name="connsiteY53" fmla="*/ 9554 h 72142"/>
              <a:gd name="connsiteX54" fmla="*/ 34404 w 38747"/>
              <a:gd name="connsiteY54" fmla="*/ 15583 h 72142"/>
              <a:gd name="connsiteX55" fmla="*/ 37024 w 38747"/>
              <a:gd name="connsiteY55" fmla="*/ 29585 h 72142"/>
              <a:gd name="connsiteX56" fmla="*/ 34966 w 38747"/>
              <a:gd name="connsiteY56" fmla="*/ 33481 h 72142"/>
              <a:gd name="connsiteX57" fmla="*/ 34833 w 38747"/>
              <a:gd name="connsiteY57" fmla="*/ 32366 h 72142"/>
              <a:gd name="connsiteX58" fmla="*/ 35690 w 38747"/>
              <a:gd name="connsiteY58" fmla="*/ 29480 h 72142"/>
              <a:gd name="connsiteX59" fmla="*/ 36852 w 38747"/>
              <a:gd name="connsiteY59" fmla="*/ 28470 h 72142"/>
              <a:gd name="connsiteX60" fmla="*/ 37576 w 38747"/>
              <a:gd name="connsiteY60" fmla="*/ 27404 h 72142"/>
              <a:gd name="connsiteX61" fmla="*/ 37738 w 38747"/>
              <a:gd name="connsiteY61" fmla="*/ 26146 h 72142"/>
              <a:gd name="connsiteX62" fmla="*/ 38748 w 38747"/>
              <a:gd name="connsiteY62" fmla="*/ 26756 h 72142"/>
              <a:gd name="connsiteX63" fmla="*/ 38491 w 38747"/>
              <a:gd name="connsiteY63" fmla="*/ 27994 h 72142"/>
              <a:gd name="connsiteX64" fmla="*/ 37024 w 38747"/>
              <a:gd name="connsiteY64" fmla="*/ 29585 h 72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8747" h="72142">
                <a:moveTo>
                  <a:pt x="25184" y="276"/>
                </a:moveTo>
                <a:lnTo>
                  <a:pt x="23755" y="3458"/>
                </a:lnTo>
                <a:lnTo>
                  <a:pt x="25184" y="3867"/>
                </a:lnTo>
                <a:lnTo>
                  <a:pt x="26479" y="3572"/>
                </a:lnTo>
                <a:lnTo>
                  <a:pt x="29613" y="3686"/>
                </a:lnTo>
                <a:lnTo>
                  <a:pt x="30813" y="7173"/>
                </a:lnTo>
                <a:lnTo>
                  <a:pt x="30499" y="10096"/>
                </a:lnTo>
                <a:lnTo>
                  <a:pt x="27546" y="17793"/>
                </a:lnTo>
                <a:lnTo>
                  <a:pt x="27175" y="20431"/>
                </a:lnTo>
                <a:lnTo>
                  <a:pt x="25832" y="24384"/>
                </a:lnTo>
                <a:lnTo>
                  <a:pt x="27651" y="26984"/>
                </a:lnTo>
                <a:lnTo>
                  <a:pt x="25946" y="30432"/>
                </a:lnTo>
                <a:lnTo>
                  <a:pt x="25365" y="32661"/>
                </a:lnTo>
                <a:lnTo>
                  <a:pt x="25232" y="36014"/>
                </a:lnTo>
                <a:lnTo>
                  <a:pt x="26089" y="42377"/>
                </a:lnTo>
                <a:lnTo>
                  <a:pt x="24708" y="51540"/>
                </a:lnTo>
                <a:lnTo>
                  <a:pt x="22270" y="55541"/>
                </a:lnTo>
                <a:lnTo>
                  <a:pt x="20755" y="57055"/>
                </a:lnTo>
                <a:lnTo>
                  <a:pt x="18050" y="61027"/>
                </a:lnTo>
                <a:lnTo>
                  <a:pt x="14497" y="62208"/>
                </a:lnTo>
                <a:lnTo>
                  <a:pt x="9573" y="68599"/>
                </a:lnTo>
                <a:lnTo>
                  <a:pt x="8706" y="70276"/>
                </a:lnTo>
                <a:lnTo>
                  <a:pt x="9182" y="72085"/>
                </a:lnTo>
                <a:lnTo>
                  <a:pt x="8030" y="72104"/>
                </a:lnTo>
                <a:lnTo>
                  <a:pt x="3315" y="71809"/>
                </a:lnTo>
                <a:lnTo>
                  <a:pt x="124" y="72142"/>
                </a:lnTo>
                <a:lnTo>
                  <a:pt x="0" y="71980"/>
                </a:lnTo>
                <a:lnTo>
                  <a:pt x="257" y="65113"/>
                </a:lnTo>
                <a:lnTo>
                  <a:pt x="667" y="54473"/>
                </a:lnTo>
                <a:lnTo>
                  <a:pt x="962" y="46654"/>
                </a:lnTo>
                <a:lnTo>
                  <a:pt x="1248" y="38995"/>
                </a:lnTo>
                <a:lnTo>
                  <a:pt x="1467" y="33252"/>
                </a:lnTo>
                <a:lnTo>
                  <a:pt x="1762" y="25422"/>
                </a:lnTo>
                <a:lnTo>
                  <a:pt x="2019" y="18660"/>
                </a:lnTo>
                <a:lnTo>
                  <a:pt x="1991" y="16231"/>
                </a:lnTo>
                <a:lnTo>
                  <a:pt x="2762" y="14307"/>
                </a:lnTo>
                <a:lnTo>
                  <a:pt x="4982" y="13506"/>
                </a:lnTo>
                <a:lnTo>
                  <a:pt x="7858" y="15183"/>
                </a:lnTo>
                <a:lnTo>
                  <a:pt x="9058" y="15878"/>
                </a:lnTo>
                <a:lnTo>
                  <a:pt x="10135" y="15478"/>
                </a:lnTo>
                <a:lnTo>
                  <a:pt x="11506" y="14459"/>
                </a:lnTo>
                <a:lnTo>
                  <a:pt x="13183" y="11497"/>
                </a:lnTo>
                <a:lnTo>
                  <a:pt x="17393" y="5372"/>
                </a:lnTo>
                <a:lnTo>
                  <a:pt x="19079" y="1019"/>
                </a:lnTo>
                <a:lnTo>
                  <a:pt x="20726" y="153"/>
                </a:lnTo>
                <a:lnTo>
                  <a:pt x="23108" y="0"/>
                </a:lnTo>
                <a:lnTo>
                  <a:pt x="25184" y="276"/>
                </a:lnTo>
                <a:close/>
                <a:moveTo>
                  <a:pt x="34404" y="15583"/>
                </a:moveTo>
                <a:lnTo>
                  <a:pt x="33138" y="16097"/>
                </a:lnTo>
                <a:lnTo>
                  <a:pt x="34185" y="14487"/>
                </a:lnTo>
                <a:lnTo>
                  <a:pt x="34338" y="13459"/>
                </a:lnTo>
                <a:lnTo>
                  <a:pt x="35805" y="9154"/>
                </a:lnTo>
                <a:lnTo>
                  <a:pt x="36852" y="9173"/>
                </a:lnTo>
                <a:lnTo>
                  <a:pt x="37129" y="9554"/>
                </a:lnTo>
                <a:lnTo>
                  <a:pt x="34404" y="15583"/>
                </a:lnTo>
                <a:close/>
                <a:moveTo>
                  <a:pt x="37024" y="29585"/>
                </a:moveTo>
                <a:lnTo>
                  <a:pt x="34966" y="33481"/>
                </a:lnTo>
                <a:lnTo>
                  <a:pt x="34833" y="32366"/>
                </a:lnTo>
                <a:lnTo>
                  <a:pt x="35690" y="29480"/>
                </a:lnTo>
                <a:lnTo>
                  <a:pt x="36852" y="28470"/>
                </a:lnTo>
                <a:lnTo>
                  <a:pt x="37576" y="27404"/>
                </a:lnTo>
                <a:lnTo>
                  <a:pt x="37738" y="26146"/>
                </a:lnTo>
                <a:lnTo>
                  <a:pt x="38748" y="26756"/>
                </a:lnTo>
                <a:lnTo>
                  <a:pt x="38491" y="27994"/>
                </a:lnTo>
                <a:lnTo>
                  <a:pt x="37024" y="295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FD4D157-7921-B1FE-E641-D12345F4CB41}"/>
              </a:ext>
            </a:extLst>
          </p:cNvPr>
          <p:cNvSpPr/>
          <p:nvPr/>
        </p:nvSpPr>
        <p:spPr>
          <a:xfrm>
            <a:off x="5872480" y="3312160"/>
            <a:ext cx="474811" cy="29124"/>
          </a:xfrm>
          <a:custGeom>
            <a:avLst/>
            <a:gdLst>
              <a:gd name="connsiteX0" fmla="*/ 1911658 w 2361628"/>
              <a:gd name="connsiteY0" fmla="*/ 22069 h 3072212"/>
              <a:gd name="connsiteX1" fmla="*/ 1933461 w 2361628"/>
              <a:gd name="connsiteY1" fmla="*/ 26032 h 3072212"/>
              <a:gd name="connsiteX2" fmla="*/ 1940528 w 2361628"/>
              <a:gd name="connsiteY2" fmla="*/ 24594 h 3072212"/>
              <a:gd name="connsiteX3" fmla="*/ 1948606 w 2361628"/>
              <a:gd name="connsiteY3" fmla="*/ 34242 h 3072212"/>
              <a:gd name="connsiteX4" fmla="*/ 1953473 w 2361628"/>
              <a:gd name="connsiteY4" fmla="*/ 35366 h 3072212"/>
              <a:gd name="connsiteX5" fmla="*/ 1961493 w 2361628"/>
              <a:gd name="connsiteY5" fmla="*/ 33547 h 3072212"/>
              <a:gd name="connsiteX6" fmla="*/ 1967341 w 2361628"/>
              <a:gd name="connsiteY6" fmla="*/ 35833 h 3072212"/>
              <a:gd name="connsiteX7" fmla="*/ 1989106 w 2361628"/>
              <a:gd name="connsiteY7" fmla="*/ 37976 h 3072212"/>
              <a:gd name="connsiteX8" fmla="*/ 1993630 w 2361628"/>
              <a:gd name="connsiteY8" fmla="*/ 41710 h 3072212"/>
              <a:gd name="connsiteX9" fmla="*/ 1993573 w 2361628"/>
              <a:gd name="connsiteY9" fmla="*/ 46196 h 3072212"/>
              <a:gd name="connsiteX10" fmla="*/ 1988877 w 2361628"/>
              <a:gd name="connsiteY10" fmla="*/ 55883 h 3072212"/>
              <a:gd name="connsiteX11" fmla="*/ 1982572 w 2361628"/>
              <a:gd name="connsiteY11" fmla="*/ 65170 h 3072212"/>
              <a:gd name="connsiteX12" fmla="*/ 1941900 w 2361628"/>
              <a:gd name="connsiteY12" fmla="*/ 95050 h 3072212"/>
              <a:gd name="connsiteX13" fmla="*/ 1938909 w 2361628"/>
              <a:gd name="connsiteY13" fmla="*/ 99965 h 3072212"/>
              <a:gd name="connsiteX14" fmla="*/ 1946834 w 2361628"/>
              <a:gd name="connsiteY14" fmla="*/ 101508 h 3072212"/>
              <a:gd name="connsiteX15" fmla="*/ 1958521 w 2361628"/>
              <a:gd name="connsiteY15" fmla="*/ 100155 h 3072212"/>
              <a:gd name="connsiteX16" fmla="*/ 1967579 w 2361628"/>
              <a:gd name="connsiteY16" fmla="*/ 96869 h 3072212"/>
              <a:gd name="connsiteX17" fmla="*/ 1978257 w 2361628"/>
              <a:gd name="connsiteY17" fmla="*/ 86792 h 3072212"/>
              <a:gd name="connsiteX18" fmla="*/ 1981791 w 2361628"/>
              <a:gd name="connsiteY18" fmla="*/ 86211 h 3072212"/>
              <a:gd name="connsiteX19" fmla="*/ 1988572 w 2361628"/>
              <a:gd name="connsiteY19" fmla="*/ 81296 h 3072212"/>
              <a:gd name="connsiteX20" fmla="*/ 2001707 w 2361628"/>
              <a:gd name="connsiteY20" fmla="*/ 67466 h 3072212"/>
              <a:gd name="connsiteX21" fmla="*/ 2012213 w 2361628"/>
              <a:gd name="connsiteY21" fmla="*/ 59912 h 3072212"/>
              <a:gd name="connsiteX22" fmla="*/ 2016967 w 2361628"/>
              <a:gd name="connsiteY22" fmla="*/ 63236 h 3072212"/>
              <a:gd name="connsiteX23" fmla="*/ 2020967 w 2361628"/>
              <a:gd name="connsiteY23" fmla="*/ 68475 h 3072212"/>
              <a:gd name="connsiteX24" fmla="*/ 2023662 w 2361628"/>
              <a:gd name="connsiteY24" fmla="*/ 69075 h 3072212"/>
              <a:gd name="connsiteX25" fmla="*/ 2025063 w 2361628"/>
              <a:gd name="connsiteY25" fmla="*/ 65037 h 3072212"/>
              <a:gd name="connsiteX26" fmla="*/ 2027311 w 2361628"/>
              <a:gd name="connsiteY26" fmla="*/ 53959 h 3072212"/>
              <a:gd name="connsiteX27" fmla="*/ 2028625 w 2361628"/>
              <a:gd name="connsiteY27" fmla="*/ 49921 h 3072212"/>
              <a:gd name="connsiteX28" fmla="*/ 2032082 w 2361628"/>
              <a:gd name="connsiteY28" fmla="*/ 47025 h 3072212"/>
              <a:gd name="connsiteX29" fmla="*/ 2034197 w 2361628"/>
              <a:gd name="connsiteY29" fmla="*/ 47339 h 3072212"/>
              <a:gd name="connsiteX30" fmla="*/ 2037617 w 2361628"/>
              <a:gd name="connsiteY30" fmla="*/ 52607 h 3072212"/>
              <a:gd name="connsiteX31" fmla="*/ 2041408 w 2361628"/>
              <a:gd name="connsiteY31" fmla="*/ 65018 h 3072212"/>
              <a:gd name="connsiteX32" fmla="*/ 2044903 w 2361628"/>
              <a:gd name="connsiteY32" fmla="*/ 73590 h 3072212"/>
              <a:gd name="connsiteX33" fmla="*/ 2046789 w 2361628"/>
              <a:gd name="connsiteY33" fmla="*/ 73733 h 3072212"/>
              <a:gd name="connsiteX34" fmla="*/ 2054781 w 2361628"/>
              <a:gd name="connsiteY34" fmla="*/ 64037 h 3072212"/>
              <a:gd name="connsiteX35" fmla="*/ 2058810 w 2361628"/>
              <a:gd name="connsiteY35" fmla="*/ 62779 h 3072212"/>
              <a:gd name="connsiteX36" fmla="*/ 2067963 w 2361628"/>
              <a:gd name="connsiteY36" fmla="*/ 66304 h 3072212"/>
              <a:gd name="connsiteX37" fmla="*/ 2071764 w 2361628"/>
              <a:gd name="connsiteY37" fmla="*/ 70580 h 3072212"/>
              <a:gd name="connsiteX38" fmla="*/ 2072450 w 2361628"/>
              <a:gd name="connsiteY38" fmla="*/ 75124 h 3072212"/>
              <a:gd name="connsiteX39" fmla="*/ 2070011 w 2361628"/>
              <a:gd name="connsiteY39" fmla="*/ 79886 h 3072212"/>
              <a:gd name="connsiteX40" fmla="*/ 2068506 w 2361628"/>
              <a:gd name="connsiteY40" fmla="*/ 83991 h 3072212"/>
              <a:gd name="connsiteX41" fmla="*/ 2067916 w 2361628"/>
              <a:gd name="connsiteY41" fmla="*/ 87440 h 3072212"/>
              <a:gd name="connsiteX42" fmla="*/ 2069249 w 2361628"/>
              <a:gd name="connsiteY42" fmla="*/ 91430 h 3072212"/>
              <a:gd name="connsiteX43" fmla="*/ 2074793 w 2361628"/>
              <a:gd name="connsiteY43" fmla="*/ 99936 h 3072212"/>
              <a:gd name="connsiteX44" fmla="*/ 2082813 w 2361628"/>
              <a:gd name="connsiteY44" fmla="*/ 118262 h 3072212"/>
              <a:gd name="connsiteX45" fmla="*/ 2082765 w 2361628"/>
              <a:gd name="connsiteY45" fmla="*/ 124949 h 3072212"/>
              <a:gd name="connsiteX46" fmla="*/ 2078393 w 2361628"/>
              <a:gd name="connsiteY46" fmla="*/ 138446 h 3072212"/>
              <a:gd name="connsiteX47" fmla="*/ 2078498 w 2361628"/>
              <a:gd name="connsiteY47" fmla="*/ 141837 h 3072212"/>
              <a:gd name="connsiteX48" fmla="*/ 2099129 w 2361628"/>
              <a:gd name="connsiteY48" fmla="*/ 127664 h 3072212"/>
              <a:gd name="connsiteX49" fmla="*/ 2119932 w 2361628"/>
              <a:gd name="connsiteY49" fmla="*/ 134007 h 3072212"/>
              <a:gd name="connsiteX50" fmla="*/ 2125818 w 2361628"/>
              <a:gd name="connsiteY50" fmla="*/ 138332 h 3072212"/>
              <a:gd name="connsiteX51" fmla="*/ 2128076 w 2361628"/>
              <a:gd name="connsiteY51" fmla="*/ 143523 h 3072212"/>
              <a:gd name="connsiteX52" fmla="*/ 2130476 w 2361628"/>
              <a:gd name="connsiteY52" fmla="*/ 152057 h 3072212"/>
              <a:gd name="connsiteX53" fmla="*/ 2133029 w 2361628"/>
              <a:gd name="connsiteY53" fmla="*/ 163878 h 3072212"/>
              <a:gd name="connsiteX54" fmla="*/ 2131257 w 2361628"/>
              <a:gd name="connsiteY54" fmla="*/ 176108 h 3072212"/>
              <a:gd name="connsiteX55" fmla="*/ 2122122 w 2361628"/>
              <a:gd name="connsiteY55" fmla="*/ 194967 h 3072212"/>
              <a:gd name="connsiteX56" fmla="*/ 2112674 w 2361628"/>
              <a:gd name="connsiteY56" fmla="*/ 209483 h 3072212"/>
              <a:gd name="connsiteX57" fmla="*/ 2107111 w 2361628"/>
              <a:gd name="connsiteY57" fmla="*/ 222437 h 3072212"/>
              <a:gd name="connsiteX58" fmla="*/ 2098567 w 2361628"/>
              <a:gd name="connsiteY58" fmla="*/ 229495 h 3072212"/>
              <a:gd name="connsiteX59" fmla="*/ 2069278 w 2361628"/>
              <a:gd name="connsiteY59" fmla="*/ 260185 h 3072212"/>
              <a:gd name="connsiteX60" fmla="*/ 2054962 w 2361628"/>
              <a:gd name="connsiteY60" fmla="*/ 269919 h 3072212"/>
              <a:gd name="connsiteX61" fmla="*/ 2046732 w 2361628"/>
              <a:gd name="connsiteY61" fmla="*/ 279444 h 3072212"/>
              <a:gd name="connsiteX62" fmla="*/ 2043036 w 2361628"/>
              <a:gd name="connsiteY62" fmla="*/ 281102 h 3072212"/>
              <a:gd name="connsiteX63" fmla="*/ 2025596 w 2361628"/>
              <a:gd name="connsiteY63" fmla="*/ 279283 h 3072212"/>
              <a:gd name="connsiteX64" fmla="*/ 2020976 w 2361628"/>
              <a:gd name="connsiteY64" fmla="*/ 284502 h 3072212"/>
              <a:gd name="connsiteX65" fmla="*/ 2018405 w 2361628"/>
              <a:gd name="connsiteY65" fmla="*/ 293246 h 3072212"/>
              <a:gd name="connsiteX66" fmla="*/ 2012909 w 2361628"/>
              <a:gd name="connsiteY66" fmla="*/ 297399 h 3072212"/>
              <a:gd name="connsiteX67" fmla="*/ 2004784 w 2361628"/>
              <a:gd name="connsiteY67" fmla="*/ 300361 h 3072212"/>
              <a:gd name="connsiteX68" fmla="*/ 1988182 w 2361628"/>
              <a:gd name="connsiteY68" fmla="*/ 302752 h 3072212"/>
              <a:gd name="connsiteX69" fmla="*/ 1984457 w 2361628"/>
              <a:gd name="connsiteY69" fmla="*/ 312506 h 3072212"/>
              <a:gd name="connsiteX70" fmla="*/ 1983505 w 2361628"/>
              <a:gd name="connsiteY70" fmla="*/ 319088 h 3072212"/>
              <a:gd name="connsiteX71" fmla="*/ 1981886 w 2361628"/>
              <a:gd name="connsiteY71" fmla="*/ 324183 h 3072212"/>
              <a:gd name="connsiteX72" fmla="*/ 1980476 w 2361628"/>
              <a:gd name="connsiteY72" fmla="*/ 326641 h 3072212"/>
              <a:gd name="connsiteX73" fmla="*/ 1933042 w 2361628"/>
              <a:gd name="connsiteY73" fmla="*/ 360874 h 3072212"/>
              <a:gd name="connsiteX74" fmla="*/ 1932165 w 2361628"/>
              <a:gd name="connsiteY74" fmla="*/ 366532 h 3072212"/>
              <a:gd name="connsiteX75" fmla="*/ 1936937 w 2361628"/>
              <a:gd name="connsiteY75" fmla="*/ 368856 h 3072212"/>
              <a:gd name="connsiteX76" fmla="*/ 1942948 w 2361628"/>
              <a:gd name="connsiteY76" fmla="*/ 366532 h 3072212"/>
              <a:gd name="connsiteX77" fmla="*/ 2011975 w 2361628"/>
              <a:gd name="connsiteY77" fmla="*/ 324983 h 3072212"/>
              <a:gd name="connsiteX78" fmla="*/ 2025224 w 2361628"/>
              <a:gd name="connsiteY78" fmla="*/ 322202 h 3072212"/>
              <a:gd name="connsiteX79" fmla="*/ 2037521 w 2361628"/>
              <a:gd name="connsiteY79" fmla="*/ 325241 h 3072212"/>
              <a:gd name="connsiteX80" fmla="*/ 2036112 w 2361628"/>
              <a:gd name="connsiteY80" fmla="*/ 335004 h 3072212"/>
              <a:gd name="connsiteX81" fmla="*/ 2018709 w 2361628"/>
              <a:gd name="connsiteY81" fmla="*/ 362379 h 3072212"/>
              <a:gd name="connsiteX82" fmla="*/ 1996545 w 2361628"/>
              <a:gd name="connsiteY82" fmla="*/ 386639 h 3072212"/>
              <a:gd name="connsiteX83" fmla="*/ 1985477 w 2361628"/>
              <a:gd name="connsiteY83" fmla="*/ 404813 h 3072212"/>
              <a:gd name="connsiteX84" fmla="*/ 1957473 w 2361628"/>
              <a:gd name="connsiteY84" fmla="*/ 435654 h 3072212"/>
              <a:gd name="connsiteX85" fmla="*/ 1934585 w 2361628"/>
              <a:gd name="connsiteY85" fmla="*/ 465763 h 3072212"/>
              <a:gd name="connsiteX86" fmla="*/ 1925793 w 2361628"/>
              <a:gd name="connsiteY86" fmla="*/ 480841 h 3072212"/>
              <a:gd name="connsiteX87" fmla="*/ 1914011 w 2361628"/>
              <a:gd name="connsiteY87" fmla="*/ 507416 h 3072212"/>
              <a:gd name="connsiteX88" fmla="*/ 1909982 w 2361628"/>
              <a:gd name="connsiteY88" fmla="*/ 513769 h 3072212"/>
              <a:gd name="connsiteX89" fmla="*/ 1905086 w 2361628"/>
              <a:gd name="connsiteY89" fmla="*/ 516379 h 3072212"/>
              <a:gd name="connsiteX90" fmla="*/ 1899323 w 2361628"/>
              <a:gd name="connsiteY90" fmla="*/ 515283 h 3072212"/>
              <a:gd name="connsiteX91" fmla="*/ 1894132 w 2361628"/>
              <a:gd name="connsiteY91" fmla="*/ 511464 h 3072212"/>
              <a:gd name="connsiteX92" fmla="*/ 1887207 w 2361628"/>
              <a:gd name="connsiteY92" fmla="*/ 501606 h 3072212"/>
              <a:gd name="connsiteX93" fmla="*/ 1880892 w 2361628"/>
              <a:gd name="connsiteY93" fmla="*/ 490509 h 3072212"/>
              <a:gd name="connsiteX94" fmla="*/ 1878911 w 2361628"/>
              <a:gd name="connsiteY94" fmla="*/ 488556 h 3072212"/>
              <a:gd name="connsiteX95" fmla="*/ 1880102 w 2361628"/>
              <a:gd name="connsiteY95" fmla="*/ 494071 h 3072212"/>
              <a:gd name="connsiteX96" fmla="*/ 1892265 w 2361628"/>
              <a:gd name="connsiteY96" fmla="*/ 530562 h 3072212"/>
              <a:gd name="connsiteX97" fmla="*/ 1890875 w 2361628"/>
              <a:gd name="connsiteY97" fmla="*/ 537524 h 3072212"/>
              <a:gd name="connsiteX98" fmla="*/ 1868548 w 2361628"/>
              <a:gd name="connsiteY98" fmla="*/ 544849 h 3072212"/>
              <a:gd name="connsiteX99" fmla="*/ 1858661 w 2361628"/>
              <a:gd name="connsiteY99" fmla="*/ 551288 h 3072212"/>
              <a:gd name="connsiteX100" fmla="*/ 1853565 w 2361628"/>
              <a:gd name="connsiteY100" fmla="*/ 552850 h 3072212"/>
              <a:gd name="connsiteX101" fmla="*/ 1849955 w 2361628"/>
              <a:gd name="connsiteY101" fmla="*/ 551688 h 3072212"/>
              <a:gd name="connsiteX102" fmla="*/ 1846431 w 2361628"/>
              <a:gd name="connsiteY102" fmla="*/ 552345 h 3072212"/>
              <a:gd name="connsiteX103" fmla="*/ 1843002 w 2361628"/>
              <a:gd name="connsiteY103" fmla="*/ 554831 h 3072212"/>
              <a:gd name="connsiteX104" fmla="*/ 1842811 w 2361628"/>
              <a:gd name="connsiteY104" fmla="*/ 557584 h 3072212"/>
              <a:gd name="connsiteX105" fmla="*/ 1845869 w 2361628"/>
              <a:gd name="connsiteY105" fmla="*/ 560594 h 3072212"/>
              <a:gd name="connsiteX106" fmla="*/ 1854765 w 2361628"/>
              <a:gd name="connsiteY106" fmla="*/ 562947 h 3072212"/>
              <a:gd name="connsiteX107" fmla="*/ 1874520 w 2361628"/>
              <a:gd name="connsiteY107" fmla="*/ 554984 h 3072212"/>
              <a:gd name="connsiteX108" fmla="*/ 1877692 w 2361628"/>
              <a:gd name="connsiteY108" fmla="*/ 555546 h 3072212"/>
              <a:gd name="connsiteX109" fmla="*/ 1882778 w 2361628"/>
              <a:gd name="connsiteY109" fmla="*/ 559432 h 3072212"/>
              <a:gd name="connsiteX110" fmla="*/ 1883026 w 2361628"/>
              <a:gd name="connsiteY110" fmla="*/ 562956 h 3072212"/>
              <a:gd name="connsiteX111" fmla="*/ 1877720 w 2361628"/>
              <a:gd name="connsiteY111" fmla="*/ 574196 h 3072212"/>
              <a:gd name="connsiteX112" fmla="*/ 1861728 w 2361628"/>
              <a:gd name="connsiteY112" fmla="*/ 587512 h 3072212"/>
              <a:gd name="connsiteX113" fmla="*/ 1863814 w 2361628"/>
              <a:gd name="connsiteY113" fmla="*/ 588274 h 3072212"/>
              <a:gd name="connsiteX114" fmla="*/ 1868395 w 2361628"/>
              <a:gd name="connsiteY114" fmla="*/ 592960 h 3072212"/>
              <a:gd name="connsiteX115" fmla="*/ 1868291 w 2361628"/>
              <a:gd name="connsiteY115" fmla="*/ 597170 h 3072212"/>
              <a:gd name="connsiteX116" fmla="*/ 1863252 w 2361628"/>
              <a:gd name="connsiteY116" fmla="*/ 607028 h 3072212"/>
              <a:gd name="connsiteX117" fmla="*/ 1860871 w 2361628"/>
              <a:gd name="connsiteY117" fmla="*/ 610162 h 3072212"/>
              <a:gd name="connsiteX118" fmla="*/ 1845450 w 2361628"/>
              <a:gd name="connsiteY118" fmla="*/ 619258 h 3072212"/>
              <a:gd name="connsiteX119" fmla="*/ 1838735 w 2361628"/>
              <a:gd name="connsiteY119" fmla="*/ 621392 h 3072212"/>
              <a:gd name="connsiteX120" fmla="*/ 1832829 w 2361628"/>
              <a:gd name="connsiteY120" fmla="*/ 620259 h 3072212"/>
              <a:gd name="connsiteX121" fmla="*/ 1805788 w 2361628"/>
              <a:gd name="connsiteY121" fmla="*/ 600304 h 3072212"/>
              <a:gd name="connsiteX122" fmla="*/ 1796244 w 2361628"/>
              <a:gd name="connsiteY122" fmla="*/ 597399 h 3072212"/>
              <a:gd name="connsiteX123" fmla="*/ 1787176 w 2361628"/>
              <a:gd name="connsiteY123" fmla="*/ 592312 h 3072212"/>
              <a:gd name="connsiteX124" fmla="*/ 1780489 w 2361628"/>
              <a:gd name="connsiteY124" fmla="*/ 593179 h 3072212"/>
              <a:gd name="connsiteX125" fmla="*/ 1773384 w 2361628"/>
              <a:gd name="connsiteY125" fmla="*/ 599084 h 3072212"/>
              <a:gd name="connsiteX126" fmla="*/ 1776575 w 2361628"/>
              <a:gd name="connsiteY126" fmla="*/ 602047 h 3072212"/>
              <a:gd name="connsiteX127" fmla="*/ 1789671 w 2361628"/>
              <a:gd name="connsiteY127" fmla="*/ 607686 h 3072212"/>
              <a:gd name="connsiteX128" fmla="*/ 1800597 w 2361628"/>
              <a:gd name="connsiteY128" fmla="*/ 608771 h 3072212"/>
              <a:gd name="connsiteX129" fmla="*/ 1805130 w 2361628"/>
              <a:gd name="connsiteY129" fmla="*/ 610962 h 3072212"/>
              <a:gd name="connsiteX130" fmla="*/ 1806912 w 2361628"/>
              <a:gd name="connsiteY130" fmla="*/ 614601 h 3072212"/>
              <a:gd name="connsiteX131" fmla="*/ 1811626 w 2361628"/>
              <a:gd name="connsiteY131" fmla="*/ 627774 h 3072212"/>
              <a:gd name="connsiteX132" fmla="*/ 1812388 w 2361628"/>
              <a:gd name="connsiteY132" fmla="*/ 634803 h 3072212"/>
              <a:gd name="connsiteX133" fmla="*/ 1811350 w 2361628"/>
              <a:gd name="connsiteY133" fmla="*/ 641318 h 3072212"/>
              <a:gd name="connsiteX134" fmla="*/ 1809922 w 2361628"/>
              <a:gd name="connsiteY134" fmla="*/ 645862 h 3072212"/>
              <a:gd name="connsiteX135" fmla="*/ 1808112 w 2361628"/>
              <a:gd name="connsiteY135" fmla="*/ 648443 h 3072212"/>
              <a:gd name="connsiteX136" fmla="*/ 1805321 w 2361628"/>
              <a:gd name="connsiteY136" fmla="*/ 649738 h 3072212"/>
              <a:gd name="connsiteX137" fmla="*/ 1794624 w 2361628"/>
              <a:gd name="connsiteY137" fmla="*/ 648824 h 3072212"/>
              <a:gd name="connsiteX138" fmla="*/ 1790633 w 2361628"/>
              <a:gd name="connsiteY138" fmla="*/ 650415 h 3072212"/>
              <a:gd name="connsiteX139" fmla="*/ 1785995 w 2361628"/>
              <a:gd name="connsiteY139" fmla="*/ 654187 h 3072212"/>
              <a:gd name="connsiteX140" fmla="*/ 1780184 w 2361628"/>
              <a:gd name="connsiteY140" fmla="*/ 655825 h 3072212"/>
              <a:gd name="connsiteX141" fmla="*/ 1769707 w 2361628"/>
              <a:gd name="connsiteY141" fmla="*/ 655072 h 3072212"/>
              <a:gd name="connsiteX142" fmla="*/ 1757372 w 2361628"/>
              <a:gd name="connsiteY142" fmla="*/ 660559 h 3072212"/>
              <a:gd name="connsiteX143" fmla="*/ 1750847 w 2361628"/>
              <a:gd name="connsiteY143" fmla="*/ 661559 h 3072212"/>
              <a:gd name="connsiteX144" fmla="*/ 1743618 w 2361628"/>
              <a:gd name="connsiteY144" fmla="*/ 659082 h 3072212"/>
              <a:gd name="connsiteX145" fmla="*/ 1735779 w 2361628"/>
              <a:gd name="connsiteY145" fmla="*/ 652948 h 3072212"/>
              <a:gd name="connsiteX146" fmla="*/ 1727511 w 2361628"/>
              <a:gd name="connsiteY146" fmla="*/ 649843 h 3072212"/>
              <a:gd name="connsiteX147" fmla="*/ 1713538 w 2361628"/>
              <a:gd name="connsiteY147" fmla="*/ 647224 h 3072212"/>
              <a:gd name="connsiteX148" fmla="*/ 1714710 w 2361628"/>
              <a:gd name="connsiteY148" fmla="*/ 650758 h 3072212"/>
              <a:gd name="connsiteX149" fmla="*/ 1719634 w 2361628"/>
              <a:gd name="connsiteY149" fmla="*/ 652243 h 3072212"/>
              <a:gd name="connsiteX150" fmla="*/ 1729664 w 2361628"/>
              <a:gd name="connsiteY150" fmla="*/ 661654 h 3072212"/>
              <a:gd name="connsiteX151" fmla="*/ 1734455 w 2361628"/>
              <a:gd name="connsiteY151" fmla="*/ 674332 h 3072212"/>
              <a:gd name="connsiteX152" fmla="*/ 1738970 w 2361628"/>
              <a:gd name="connsiteY152" fmla="*/ 676466 h 3072212"/>
              <a:gd name="connsiteX153" fmla="*/ 1748190 w 2361628"/>
              <a:gd name="connsiteY153" fmla="*/ 686772 h 3072212"/>
              <a:gd name="connsiteX154" fmla="*/ 1754886 w 2361628"/>
              <a:gd name="connsiteY154" fmla="*/ 688400 h 3072212"/>
              <a:gd name="connsiteX155" fmla="*/ 1761830 w 2361628"/>
              <a:gd name="connsiteY155" fmla="*/ 691896 h 3072212"/>
              <a:gd name="connsiteX156" fmla="*/ 1771621 w 2361628"/>
              <a:gd name="connsiteY156" fmla="*/ 687400 h 3072212"/>
              <a:gd name="connsiteX157" fmla="*/ 1778194 w 2361628"/>
              <a:gd name="connsiteY157" fmla="*/ 688238 h 3072212"/>
              <a:gd name="connsiteX158" fmla="*/ 1776822 w 2361628"/>
              <a:gd name="connsiteY158" fmla="*/ 713308 h 3072212"/>
              <a:gd name="connsiteX159" fmla="*/ 1773917 w 2361628"/>
              <a:gd name="connsiteY159" fmla="*/ 715728 h 3072212"/>
              <a:gd name="connsiteX160" fmla="*/ 1758086 w 2361628"/>
              <a:gd name="connsiteY160" fmla="*/ 715728 h 3072212"/>
              <a:gd name="connsiteX161" fmla="*/ 1750562 w 2361628"/>
              <a:gd name="connsiteY161" fmla="*/ 712118 h 3072212"/>
              <a:gd name="connsiteX162" fmla="*/ 1747237 w 2361628"/>
              <a:gd name="connsiteY162" fmla="*/ 708384 h 3072212"/>
              <a:gd name="connsiteX163" fmla="*/ 1739941 w 2361628"/>
              <a:gd name="connsiteY163" fmla="*/ 704136 h 3072212"/>
              <a:gd name="connsiteX164" fmla="*/ 1733369 w 2361628"/>
              <a:gd name="connsiteY164" fmla="*/ 706593 h 3072212"/>
              <a:gd name="connsiteX165" fmla="*/ 1727416 w 2361628"/>
              <a:gd name="connsiteY165" fmla="*/ 706060 h 3072212"/>
              <a:gd name="connsiteX166" fmla="*/ 1723378 w 2361628"/>
              <a:gd name="connsiteY166" fmla="*/ 708555 h 3072212"/>
              <a:gd name="connsiteX167" fmla="*/ 1716967 w 2361628"/>
              <a:gd name="connsiteY167" fmla="*/ 708460 h 3072212"/>
              <a:gd name="connsiteX168" fmla="*/ 1700213 w 2361628"/>
              <a:gd name="connsiteY168" fmla="*/ 712670 h 3072212"/>
              <a:gd name="connsiteX169" fmla="*/ 1691354 w 2361628"/>
              <a:gd name="connsiteY169" fmla="*/ 712718 h 3072212"/>
              <a:gd name="connsiteX170" fmla="*/ 1684820 w 2361628"/>
              <a:gd name="connsiteY170" fmla="*/ 710003 h 3072212"/>
              <a:gd name="connsiteX171" fmla="*/ 1677229 w 2361628"/>
              <a:gd name="connsiteY171" fmla="*/ 709165 h 3072212"/>
              <a:gd name="connsiteX172" fmla="*/ 1668571 w 2361628"/>
              <a:gd name="connsiteY172" fmla="*/ 710174 h 3072212"/>
              <a:gd name="connsiteX173" fmla="*/ 1669171 w 2361628"/>
              <a:gd name="connsiteY173" fmla="*/ 713061 h 3072212"/>
              <a:gd name="connsiteX174" fmla="*/ 1672838 w 2361628"/>
              <a:gd name="connsiteY174" fmla="*/ 713927 h 3072212"/>
              <a:gd name="connsiteX175" fmla="*/ 1678181 w 2361628"/>
              <a:gd name="connsiteY175" fmla="*/ 718604 h 3072212"/>
              <a:gd name="connsiteX176" fmla="*/ 1683134 w 2361628"/>
              <a:gd name="connsiteY176" fmla="*/ 725767 h 3072212"/>
              <a:gd name="connsiteX177" fmla="*/ 1687249 w 2361628"/>
              <a:gd name="connsiteY177" fmla="*/ 728767 h 3072212"/>
              <a:gd name="connsiteX178" fmla="*/ 1692183 w 2361628"/>
              <a:gd name="connsiteY178" fmla="*/ 727072 h 3072212"/>
              <a:gd name="connsiteX179" fmla="*/ 1697203 w 2361628"/>
              <a:gd name="connsiteY179" fmla="*/ 723729 h 3072212"/>
              <a:gd name="connsiteX180" fmla="*/ 1715529 w 2361628"/>
              <a:gd name="connsiteY180" fmla="*/ 718214 h 3072212"/>
              <a:gd name="connsiteX181" fmla="*/ 1723568 w 2361628"/>
              <a:gd name="connsiteY181" fmla="*/ 717318 h 3072212"/>
              <a:gd name="connsiteX182" fmla="*/ 1730740 w 2361628"/>
              <a:gd name="connsiteY182" fmla="*/ 719757 h 3072212"/>
              <a:gd name="connsiteX183" fmla="*/ 1735512 w 2361628"/>
              <a:gd name="connsiteY183" fmla="*/ 722795 h 3072212"/>
              <a:gd name="connsiteX184" fmla="*/ 1738846 w 2361628"/>
              <a:gd name="connsiteY184" fmla="*/ 726443 h 3072212"/>
              <a:gd name="connsiteX185" fmla="*/ 1743056 w 2361628"/>
              <a:gd name="connsiteY185" fmla="*/ 736083 h 3072212"/>
              <a:gd name="connsiteX186" fmla="*/ 1753619 w 2361628"/>
              <a:gd name="connsiteY186" fmla="*/ 737264 h 3072212"/>
              <a:gd name="connsiteX187" fmla="*/ 1761677 w 2361628"/>
              <a:gd name="connsiteY187" fmla="*/ 740445 h 3072212"/>
              <a:gd name="connsiteX188" fmla="*/ 1774517 w 2361628"/>
              <a:gd name="connsiteY188" fmla="*/ 754294 h 3072212"/>
              <a:gd name="connsiteX189" fmla="*/ 1778051 w 2361628"/>
              <a:gd name="connsiteY189" fmla="*/ 755342 h 3072212"/>
              <a:gd name="connsiteX190" fmla="*/ 1779470 w 2361628"/>
              <a:gd name="connsiteY190" fmla="*/ 758895 h 3072212"/>
              <a:gd name="connsiteX191" fmla="*/ 1776746 w 2361628"/>
              <a:gd name="connsiteY191" fmla="*/ 767734 h 3072212"/>
              <a:gd name="connsiteX192" fmla="*/ 1776441 w 2361628"/>
              <a:gd name="connsiteY192" fmla="*/ 773020 h 3072212"/>
              <a:gd name="connsiteX193" fmla="*/ 1767564 w 2361628"/>
              <a:gd name="connsiteY193" fmla="*/ 783212 h 3072212"/>
              <a:gd name="connsiteX194" fmla="*/ 1753715 w 2361628"/>
              <a:gd name="connsiteY194" fmla="*/ 786165 h 3072212"/>
              <a:gd name="connsiteX195" fmla="*/ 1738493 w 2361628"/>
              <a:gd name="connsiteY195" fmla="*/ 785222 h 3072212"/>
              <a:gd name="connsiteX196" fmla="*/ 1727597 w 2361628"/>
              <a:gd name="connsiteY196" fmla="*/ 786403 h 3072212"/>
              <a:gd name="connsiteX197" fmla="*/ 1726454 w 2361628"/>
              <a:gd name="connsiteY197" fmla="*/ 787679 h 3072212"/>
              <a:gd name="connsiteX198" fmla="*/ 1733931 w 2361628"/>
              <a:gd name="connsiteY198" fmla="*/ 790337 h 3072212"/>
              <a:gd name="connsiteX199" fmla="*/ 1751257 w 2361628"/>
              <a:gd name="connsiteY199" fmla="*/ 802100 h 3072212"/>
              <a:gd name="connsiteX200" fmla="*/ 1757972 w 2361628"/>
              <a:gd name="connsiteY200" fmla="*/ 808444 h 3072212"/>
              <a:gd name="connsiteX201" fmla="*/ 1759144 w 2361628"/>
              <a:gd name="connsiteY201" fmla="*/ 812149 h 3072212"/>
              <a:gd name="connsiteX202" fmla="*/ 1749600 w 2361628"/>
              <a:gd name="connsiteY202" fmla="*/ 826170 h 3072212"/>
              <a:gd name="connsiteX203" fmla="*/ 1741170 w 2361628"/>
              <a:gd name="connsiteY203" fmla="*/ 853592 h 3072212"/>
              <a:gd name="connsiteX204" fmla="*/ 1738398 w 2361628"/>
              <a:gd name="connsiteY204" fmla="*/ 855736 h 3072212"/>
              <a:gd name="connsiteX205" fmla="*/ 1735512 w 2361628"/>
              <a:gd name="connsiteY205" fmla="*/ 856488 h 3072212"/>
              <a:gd name="connsiteX206" fmla="*/ 1728083 w 2361628"/>
              <a:gd name="connsiteY206" fmla="*/ 856012 h 3072212"/>
              <a:gd name="connsiteX207" fmla="*/ 1718662 w 2361628"/>
              <a:gd name="connsiteY207" fmla="*/ 862822 h 3072212"/>
              <a:gd name="connsiteX208" fmla="*/ 1711547 w 2361628"/>
              <a:gd name="connsiteY208" fmla="*/ 864184 h 3072212"/>
              <a:gd name="connsiteX209" fmla="*/ 1698660 w 2361628"/>
              <a:gd name="connsiteY209" fmla="*/ 861632 h 3072212"/>
              <a:gd name="connsiteX210" fmla="*/ 1683782 w 2361628"/>
              <a:gd name="connsiteY210" fmla="*/ 861774 h 3072212"/>
              <a:gd name="connsiteX211" fmla="*/ 1682610 w 2361628"/>
              <a:gd name="connsiteY211" fmla="*/ 866156 h 3072212"/>
              <a:gd name="connsiteX212" fmla="*/ 1681867 w 2361628"/>
              <a:gd name="connsiteY212" fmla="*/ 874509 h 3072212"/>
              <a:gd name="connsiteX213" fmla="*/ 1681944 w 2361628"/>
              <a:gd name="connsiteY213" fmla="*/ 886997 h 3072212"/>
              <a:gd name="connsiteX214" fmla="*/ 1682848 w 2361628"/>
              <a:gd name="connsiteY214" fmla="*/ 903513 h 3072212"/>
              <a:gd name="connsiteX215" fmla="*/ 1682067 w 2361628"/>
              <a:gd name="connsiteY215" fmla="*/ 915476 h 3072212"/>
              <a:gd name="connsiteX216" fmla="*/ 1679620 w 2361628"/>
              <a:gd name="connsiteY216" fmla="*/ 923001 h 3072212"/>
              <a:gd name="connsiteX217" fmla="*/ 1676524 w 2361628"/>
              <a:gd name="connsiteY217" fmla="*/ 928526 h 3072212"/>
              <a:gd name="connsiteX218" fmla="*/ 1670923 w 2361628"/>
              <a:gd name="connsiteY218" fmla="*/ 933879 h 3072212"/>
              <a:gd name="connsiteX219" fmla="*/ 1665170 w 2361628"/>
              <a:gd name="connsiteY219" fmla="*/ 937203 h 3072212"/>
              <a:gd name="connsiteX220" fmla="*/ 1660865 w 2361628"/>
              <a:gd name="connsiteY220" fmla="*/ 938374 h 3072212"/>
              <a:gd name="connsiteX221" fmla="*/ 1653702 w 2361628"/>
              <a:gd name="connsiteY221" fmla="*/ 938565 h 3072212"/>
              <a:gd name="connsiteX222" fmla="*/ 1633147 w 2361628"/>
              <a:gd name="connsiteY222" fmla="*/ 942384 h 3072212"/>
              <a:gd name="connsiteX223" fmla="*/ 1623117 w 2361628"/>
              <a:gd name="connsiteY223" fmla="*/ 942156 h 3072212"/>
              <a:gd name="connsiteX224" fmla="*/ 1615326 w 2361628"/>
              <a:gd name="connsiteY224" fmla="*/ 940537 h 3072212"/>
              <a:gd name="connsiteX225" fmla="*/ 1607268 w 2361628"/>
              <a:gd name="connsiteY225" fmla="*/ 935203 h 3072212"/>
              <a:gd name="connsiteX226" fmla="*/ 1593837 w 2361628"/>
              <a:gd name="connsiteY226" fmla="*/ 920039 h 3072212"/>
              <a:gd name="connsiteX227" fmla="*/ 1590027 w 2361628"/>
              <a:gd name="connsiteY227" fmla="*/ 916657 h 3072212"/>
              <a:gd name="connsiteX228" fmla="*/ 1586294 w 2361628"/>
              <a:gd name="connsiteY228" fmla="*/ 914686 h 3072212"/>
              <a:gd name="connsiteX229" fmla="*/ 1586436 w 2361628"/>
              <a:gd name="connsiteY229" fmla="*/ 917972 h 3072212"/>
              <a:gd name="connsiteX230" fmla="*/ 1590456 w 2361628"/>
              <a:gd name="connsiteY230" fmla="*/ 926478 h 3072212"/>
              <a:gd name="connsiteX231" fmla="*/ 1593809 w 2361628"/>
              <a:gd name="connsiteY231" fmla="*/ 931945 h 3072212"/>
              <a:gd name="connsiteX232" fmla="*/ 1596495 w 2361628"/>
              <a:gd name="connsiteY232" fmla="*/ 934383 h 3072212"/>
              <a:gd name="connsiteX233" fmla="*/ 1595866 w 2361628"/>
              <a:gd name="connsiteY233" fmla="*/ 936965 h 3072212"/>
              <a:gd name="connsiteX234" fmla="*/ 1589942 w 2361628"/>
              <a:gd name="connsiteY234" fmla="*/ 941013 h 3072212"/>
              <a:gd name="connsiteX235" fmla="*/ 1583408 w 2361628"/>
              <a:gd name="connsiteY235" fmla="*/ 942823 h 3072212"/>
              <a:gd name="connsiteX236" fmla="*/ 1575664 w 2361628"/>
              <a:gd name="connsiteY236" fmla="*/ 942756 h 3072212"/>
              <a:gd name="connsiteX237" fmla="*/ 1575416 w 2361628"/>
              <a:gd name="connsiteY237" fmla="*/ 944318 h 3072212"/>
              <a:gd name="connsiteX238" fmla="*/ 1578035 w 2361628"/>
              <a:gd name="connsiteY238" fmla="*/ 948661 h 3072212"/>
              <a:gd name="connsiteX239" fmla="*/ 1581445 w 2361628"/>
              <a:gd name="connsiteY239" fmla="*/ 952738 h 3072212"/>
              <a:gd name="connsiteX240" fmla="*/ 1583684 w 2361628"/>
              <a:gd name="connsiteY240" fmla="*/ 953957 h 3072212"/>
              <a:gd name="connsiteX241" fmla="*/ 1589618 w 2361628"/>
              <a:gd name="connsiteY241" fmla="*/ 952700 h 3072212"/>
              <a:gd name="connsiteX242" fmla="*/ 1596485 w 2361628"/>
              <a:gd name="connsiteY242" fmla="*/ 947537 h 3072212"/>
              <a:gd name="connsiteX243" fmla="*/ 1600772 w 2361628"/>
              <a:gd name="connsiteY243" fmla="*/ 946014 h 3072212"/>
              <a:gd name="connsiteX244" fmla="*/ 1609306 w 2361628"/>
              <a:gd name="connsiteY244" fmla="*/ 947242 h 3072212"/>
              <a:gd name="connsiteX245" fmla="*/ 1612668 w 2361628"/>
              <a:gd name="connsiteY245" fmla="*/ 949081 h 3072212"/>
              <a:gd name="connsiteX246" fmla="*/ 1623317 w 2361628"/>
              <a:gd name="connsiteY246" fmla="*/ 960339 h 3072212"/>
              <a:gd name="connsiteX247" fmla="*/ 1624803 w 2361628"/>
              <a:gd name="connsiteY247" fmla="*/ 960863 h 3072212"/>
              <a:gd name="connsiteX248" fmla="*/ 1632690 w 2361628"/>
              <a:gd name="connsiteY248" fmla="*/ 955205 h 3072212"/>
              <a:gd name="connsiteX249" fmla="*/ 1644091 w 2361628"/>
              <a:gd name="connsiteY249" fmla="*/ 954900 h 3072212"/>
              <a:gd name="connsiteX250" fmla="*/ 1648273 w 2361628"/>
              <a:gd name="connsiteY250" fmla="*/ 959444 h 3072212"/>
              <a:gd name="connsiteX251" fmla="*/ 1649873 w 2361628"/>
              <a:gd name="connsiteY251" fmla="*/ 968226 h 3072212"/>
              <a:gd name="connsiteX252" fmla="*/ 1650073 w 2361628"/>
              <a:gd name="connsiteY252" fmla="*/ 975312 h 3072212"/>
              <a:gd name="connsiteX253" fmla="*/ 1648863 w 2361628"/>
              <a:gd name="connsiteY253" fmla="*/ 980713 h 3072212"/>
              <a:gd name="connsiteX254" fmla="*/ 1651492 w 2361628"/>
              <a:gd name="connsiteY254" fmla="*/ 985961 h 3072212"/>
              <a:gd name="connsiteX255" fmla="*/ 1657950 w 2361628"/>
              <a:gd name="connsiteY255" fmla="*/ 991057 h 3072212"/>
              <a:gd name="connsiteX256" fmla="*/ 1662960 w 2361628"/>
              <a:gd name="connsiteY256" fmla="*/ 992153 h 3072212"/>
              <a:gd name="connsiteX257" fmla="*/ 1666523 w 2361628"/>
              <a:gd name="connsiteY257" fmla="*/ 989276 h 3072212"/>
              <a:gd name="connsiteX258" fmla="*/ 1671933 w 2361628"/>
              <a:gd name="connsiteY258" fmla="*/ 982275 h 3072212"/>
              <a:gd name="connsiteX259" fmla="*/ 1674228 w 2361628"/>
              <a:gd name="connsiteY259" fmla="*/ 980618 h 3072212"/>
              <a:gd name="connsiteX260" fmla="*/ 1676400 w 2361628"/>
              <a:gd name="connsiteY260" fmla="*/ 981008 h 3072212"/>
              <a:gd name="connsiteX261" fmla="*/ 1679705 w 2361628"/>
              <a:gd name="connsiteY261" fmla="*/ 986114 h 3072212"/>
              <a:gd name="connsiteX262" fmla="*/ 1684153 w 2361628"/>
              <a:gd name="connsiteY262" fmla="*/ 995886 h 3072212"/>
              <a:gd name="connsiteX263" fmla="*/ 1684563 w 2361628"/>
              <a:gd name="connsiteY263" fmla="*/ 1007231 h 3072212"/>
              <a:gd name="connsiteX264" fmla="*/ 1680943 w 2361628"/>
              <a:gd name="connsiteY264" fmla="*/ 1020118 h 3072212"/>
              <a:gd name="connsiteX265" fmla="*/ 1676514 w 2361628"/>
              <a:gd name="connsiteY265" fmla="*/ 1028519 h 3072212"/>
              <a:gd name="connsiteX266" fmla="*/ 1659141 w 2361628"/>
              <a:gd name="connsiteY266" fmla="*/ 1042273 h 3072212"/>
              <a:gd name="connsiteX267" fmla="*/ 1653892 w 2361628"/>
              <a:gd name="connsiteY267" fmla="*/ 1047645 h 3072212"/>
              <a:gd name="connsiteX268" fmla="*/ 1649740 w 2361628"/>
              <a:gd name="connsiteY268" fmla="*/ 1053227 h 3072212"/>
              <a:gd name="connsiteX269" fmla="*/ 1643720 w 2361628"/>
              <a:gd name="connsiteY269" fmla="*/ 1058237 h 3072212"/>
              <a:gd name="connsiteX270" fmla="*/ 1631890 w 2361628"/>
              <a:gd name="connsiteY270" fmla="*/ 1064905 h 3072212"/>
              <a:gd name="connsiteX271" fmla="*/ 1625651 w 2361628"/>
              <a:gd name="connsiteY271" fmla="*/ 1066152 h 3072212"/>
              <a:gd name="connsiteX272" fmla="*/ 1612192 w 2361628"/>
              <a:gd name="connsiteY272" fmla="*/ 1073296 h 3072212"/>
              <a:gd name="connsiteX273" fmla="*/ 1609268 w 2361628"/>
              <a:gd name="connsiteY273" fmla="*/ 1073620 h 3072212"/>
              <a:gd name="connsiteX274" fmla="*/ 1604905 w 2361628"/>
              <a:gd name="connsiteY274" fmla="*/ 1072458 h 3072212"/>
              <a:gd name="connsiteX275" fmla="*/ 1604000 w 2361628"/>
              <a:gd name="connsiteY275" fmla="*/ 1068981 h 3072212"/>
              <a:gd name="connsiteX276" fmla="*/ 1605115 w 2361628"/>
              <a:gd name="connsiteY276" fmla="*/ 1062780 h 3072212"/>
              <a:gd name="connsiteX277" fmla="*/ 1606553 w 2361628"/>
              <a:gd name="connsiteY277" fmla="*/ 1056989 h 3072212"/>
              <a:gd name="connsiteX278" fmla="*/ 1608334 w 2361628"/>
              <a:gd name="connsiteY278" fmla="*/ 1051608 h 3072212"/>
              <a:gd name="connsiteX279" fmla="*/ 1608401 w 2361628"/>
              <a:gd name="connsiteY279" fmla="*/ 1047121 h 3072212"/>
              <a:gd name="connsiteX280" fmla="*/ 1604601 w 2361628"/>
              <a:gd name="connsiteY280" fmla="*/ 1040120 h 3072212"/>
              <a:gd name="connsiteX281" fmla="*/ 1601934 w 2361628"/>
              <a:gd name="connsiteY281" fmla="*/ 1036873 h 3072212"/>
              <a:gd name="connsiteX282" fmla="*/ 1599352 w 2361628"/>
              <a:gd name="connsiteY282" fmla="*/ 1035234 h 3072212"/>
              <a:gd name="connsiteX283" fmla="*/ 1594161 w 2361628"/>
              <a:gd name="connsiteY283" fmla="*/ 1036187 h 3072212"/>
              <a:gd name="connsiteX284" fmla="*/ 1591228 w 2361628"/>
              <a:gd name="connsiteY284" fmla="*/ 1038111 h 3072212"/>
              <a:gd name="connsiteX285" fmla="*/ 1588084 w 2361628"/>
              <a:gd name="connsiteY285" fmla="*/ 1038482 h 3072212"/>
              <a:gd name="connsiteX286" fmla="*/ 1584731 w 2361628"/>
              <a:gd name="connsiteY286" fmla="*/ 1037282 h 3072212"/>
              <a:gd name="connsiteX287" fmla="*/ 1581912 w 2361628"/>
              <a:gd name="connsiteY287" fmla="*/ 1034310 h 3072212"/>
              <a:gd name="connsiteX288" fmla="*/ 1576264 w 2361628"/>
              <a:gd name="connsiteY288" fmla="*/ 1021813 h 3072212"/>
              <a:gd name="connsiteX289" fmla="*/ 1574140 w 2361628"/>
              <a:gd name="connsiteY289" fmla="*/ 1020213 h 3072212"/>
              <a:gd name="connsiteX290" fmla="*/ 1571358 w 2361628"/>
              <a:gd name="connsiteY290" fmla="*/ 1020613 h 3072212"/>
              <a:gd name="connsiteX291" fmla="*/ 1568863 w 2361628"/>
              <a:gd name="connsiteY291" fmla="*/ 1018813 h 3072212"/>
              <a:gd name="connsiteX292" fmla="*/ 1566663 w 2361628"/>
              <a:gd name="connsiteY292" fmla="*/ 1014813 h 3072212"/>
              <a:gd name="connsiteX293" fmla="*/ 1563014 w 2361628"/>
              <a:gd name="connsiteY293" fmla="*/ 1010936 h 3072212"/>
              <a:gd name="connsiteX294" fmla="*/ 1563986 w 2361628"/>
              <a:gd name="connsiteY294" fmla="*/ 1013898 h 3072212"/>
              <a:gd name="connsiteX295" fmla="*/ 1567634 w 2361628"/>
              <a:gd name="connsiteY295" fmla="*/ 1021051 h 3072212"/>
              <a:gd name="connsiteX296" fmla="*/ 1570177 w 2361628"/>
              <a:gd name="connsiteY296" fmla="*/ 1028129 h 3072212"/>
              <a:gd name="connsiteX297" fmla="*/ 1571606 w 2361628"/>
              <a:gd name="connsiteY297" fmla="*/ 1035129 h 3072212"/>
              <a:gd name="connsiteX298" fmla="*/ 1570939 w 2361628"/>
              <a:gd name="connsiteY298" fmla="*/ 1040606 h 3072212"/>
              <a:gd name="connsiteX299" fmla="*/ 1540040 w 2361628"/>
              <a:gd name="connsiteY299" fmla="*/ 1043635 h 3072212"/>
              <a:gd name="connsiteX300" fmla="*/ 1526762 w 2361628"/>
              <a:gd name="connsiteY300" fmla="*/ 1042054 h 3072212"/>
              <a:gd name="connsiteX301" fmla="*/ 1524076 w 2361628"/>
              <a:gd name="connsiteY301" fmla="*/ 1037273 h 3072212"/>
              <a:gd name="connsiteX302" fmla="*/ 1517723 w 2361628"/>
              <a:gd name="connsiteY302" fmla="*/ 1016499 h 3072212"/>
              <a:gd name="connsiteX303" fmla="*/ 1516342 w 2361628"/>
              <a:gd name="connsiteY303" fmla="*/ 1053036 h 3072212"/>
              <a:gd name="connsiteX304" fmla="*/ 1493196 w 2361628"/>
              <a:gd name="connsiteY304" fmla="*/ 1058913 h 3072212"/>
              <a:gd name="connsiteX305" fmla="*/ 1487786 w 2361628"/>
              <a:gd name="connsiteY305" fmla="*/ 1057923 h 3072212"/>
              <a:gd name="connsiteX306" fmla="*/ 1478785 w 2361628"/>
              <a:gd name="connsiteY306" fmla="*/ 1053894 h 3072212"/>
              <a:gd name="connsiteX307" fmla="*/ 1467145 w 2361628"/>
              <a:gd name="connsiteY307" fmla="*/ 1044140 h 3072212"/>
              <a:gd name="connsiteX308" fmla="*/ 1462326 w 2361628"/>
              <a:gd name="connsiteY308" fmla="*/ 1037634 h 3072212"/>
              <a:gd name="connsiteX309" fmla="*/ 1460440 w 2361628"/>
              <a:gd name="connsiteY309" fmla="*/ 1031129 h 3072212"/>
              <a:gd name="connsiteX310" fmla="*/ 1459040 w 2361628"/>
              <a:gd name="connsiteY310" fmla="*/ 1027557 h 3072212"/>
              <a:gd name="connsiteX311" fmla="*/ 1458125 w 2361628"/>
              <a:gd name="connsiteY311" fmla="*/ 1026947 h 3072212"/>
              <a:gd name="connsiteX312" fmla="*/ 1455230 w 2361628"/>
              <a:gd name="connsiteY312" fmla="*/ 1034806 h 3072212"/>
              <a:gd name="connsiteX313" fmla="*/ 1452067 w 2361628"/>
              <a:gd name="connsiteY313" fmla="*/ 1050760 h 3072212"/>
              <a:gd name="connsiteX314" fmla="*/ 1444114 w 2361628"/>
              <a:gd name="connsiteY314" fmla="*/ 1046655 h 3072212"/>
              <a:gd name="connsiteX315" fmla="*/ 1434046 w 2361628"/>
              <a:gd name="connsiteY315" fmla="*/ 1042635 h 3072212"/>
              <a:gd name="connsiteX316" fmla="*/ 1430426 w 2361628"/>
              <a:gd name="connsiteY316" fmla="*/ 1026843 h 3072212"/>
              <a:gd name="connsiteX317" fmla="*/ 1430217 w 2361628"/>
              <a:gd name="connsiteY317" fmla="*/ 1049665 h 3072212"/>
              <a:gd name="connsiteX318" fmla="*/ 1413996 w 2361628"/>
              <a:gd name="connsiteY318" fmla="*/ 1046664 h 3072212"/>
              <a:gd name="connsiteX319" fmla="*/ 1406195 w 2361628"/>
              <a:gd name="connsiteY319" fmla="*/ 1047512 h 3072212"/>
              <a:gd name="connsiteX320" fmla="*/ 1403909 w 2361628"/>
              <a:gd name="connsiteY320" fmla="*/ 1027509 h 3072212"/>
              <a:gd name="connsiteX321" fmla="*/ 1403528 w 2361628"/>
              <a:gd name="connsiteY321" fmla="*/ 1005164 h 3072212"/>
              <a:gd name="connsiteX322" fmla="*/ 1400366 w 2361628"/>
              <a:gd name="connsiteY322" fmla="*/ 1019337 h 3072212"/>
              <a:gd name="connsiteX323" fmla="*/ 1401747 w 2361628"/>
              <a:gd name="connsiteY323" fmla="*/ 1031291 h 3072212"/>
              <a:gd name="connsiteX324" fmla="*/ 1402194 w 2361628"/>
              <a:gd name="connsiteY324" fmla="*/ 1045731 h 3072212"/>
              <a:gd name="connsiteX325" fmla="*/ 1395298 w 2361628"/>
              <a:gd name="connsiteY325" fmla="*/ 1041635 h 3072212"/>
              <a:gd name="connsiteX326" fmla="*/ 1380173 w 2361628"/>
              <a:gd name="connsiteY326" fmla="*/ 1039625 h 3072212"/>
              <a:gd name="connsiteX327" fmla="*/ 1374810 w 2361628"/>
              <a:gd name="connsiteY327" fmla="*/ 1037634 h 3072212"/>
              <a:gd name="connsiteX328" fmla="*/ 1375496 w 2361628"/>
              <a:gd name="connsiteY328" fmla="*/ 1018327 h 3072212"/>
              <a:gd name="connsiteX329" fmla="*/ 1376686 w 2361628"/>
              <a:gd name="connsiteY329" fmla="*/ 998849 h 3072212"/>
              <a:gd name="connsiteX330" fmla="*/ 1396165 w 2361628"/>
              <a:gd name="connsiteY330" fmla="*/ 979199 h 3072212"/>
              <a:gd name="connsiteX331" fmla="*/ 1401909 w 2361628"/>
              <a:gd name="connsiteY331" fmla="*/ 969807 h 3072212"/>
              <a:gd name="connsiteX332" fmla="*/ 1406138 w 2361628"/>
              <a:gd name="connsiteY332" fmla="*/ 966006 h 3072212"/>
              <a:gd name="connsiteX333" fmla="*/ 1412824 w 2361628"/>
              <a:gd name="connsiteY333" fmla="*/ 963606 h 3072212"/>
              <a:gd name="connsiteX334" fmla="*/ 1421368 w 2361628"/>
              <a:gd name="connsiteY334" fmla="*/ 962111 h 3072212"/>
              <a:gd name="connsiteX335" fmla="*/ 1427188 w 2361628"/>
              <a:gd name="connsiteY335" fmla="*/ 963263 h 3072212"/>
              <a:gd name="connsiteX336" fmla="*/ 1433836 w 2361628"/>
              <a:gd name="connsiteY336" fmla="*/ 962139 h 3072212"/>
              <a:gd name="connsiteX337" fmla="*/ 1441780 w 2361628"/>
              <a:gd name="connsiteY337" fmla="*/ 958577 h 3072212"/>
              <a:gd name="connsiteX338" fmla="*/ 1447457 w 2361628"/>
              <a:gd name="connsiteY338" fmla="*/ 957548 h 3072212"/>
              <a:gd name="connsiteX339" fmla="*/ 1448524 w 2361628"/>
              <a:gd name="connsiteY339" fmla="*/ 956281 h 3072212"/>
              <a:gd name="connsiteX340" fmla="*/ 1446886 w 2361628"/>
              <a:gd name="connsiteY340" fmla="*/ 954424 h 3072212"/>
              <a:gd name="connsiteX341" fmla="*/ 1440809 w 2361628"/>
              <a:gd name="connsiteY341" fmla="*/ 941413 h 3072212"/>
              <a:gd name="connsiteX342" fmla="*/ 1438627 w 2361628"/>
              <a:gd name="connsiteY342" fmla="*/ 938441 h 3072212"/>
              <a:gd name="connsiteX343" fmla="*/ 1436408 w 2361628"/>
              <a:gd name="connsiteY343" fmla="*/ 937117 h 3072212"/>
              <a:gd name="connsiteX344" fmla="*/ 1432017 w 2361628"/>
              <a:gd name="connsiteY344" fmla="*/ 936527 h 3072212"/>
              <a:gd name="connsiteX345" fmla="*/ 1427759 w 2361628"/>
              <a:gd name="connsiteY345" fmla="*/ 930774 h 3072212"/>
              <a:gd name="connsiteX346" fmla="*/ 1425292 w 2361628"/>
              <a:gd name="connsiteY346" fmla="*/ 925678 h 3072212"/>
              <a:gd name="connsiteX347" fmla="*/ 1422654 w 2361628"/>
              <a:gd name="connsiteY347" fmla="*/ 918724 h 3072212"/>
              <a:gd name="connsiteX348" fmla="*/ 1418434 w 2361628"/>
              <a:gd name="connsiteY348" fmla="*/ 905466 h 3072212"/>
              <a:gd name="connsiteX349" fmla="*/ 1414243 w 2361628"/>
              <a:gd name="connsiteY349" fmla="*/ 890540 h 3072212"/>
              <a:gd name="connsiteX350" fmla="*/ 1416320 w 2361628"/>
              <a:gd name="connsiteY350" fmla="*/ 882282 h 3072212"/>
              <a:gd name="connsiteX351" fmla="*/ 1423264 w 2361628"/>
              <a:gd name="connsiteY351" fmla="*/ 875767 h 3072212"/>
              <a:gd name="connsiteX352" fmla="*/ 1430226 w 2361628"/>
              <a:gd name="connsiteY352" fmla="*/ 871233 h 3072212"/>
              <a:gd name="connsiteX353" fmla="*/ 1437199 w 2361628"/>
              <a:gd name="connsiteY353" fmla="*/ 868699 h 3072212"/>
              <a:gd name="connsiteX354" fmla="*/ 1443028 w 2361628"/>
              <a:gd name="connsiteY354" fmla="*/ 868642 h 3072212"/>
              <a:gd name="connsiteX355" fmla="*/ 1450058 w 2361628"/>
              <a:gd name="connsiteY355" fmla="*/ 872271 h 3072212"/>
              <a:gd name="connsiteX356" fmla="*/ 1459944 w 2361628"/>
              <a:gd name="connsiteY356" fmla="*/ 879262 h 3072212"/>
              <a:gd name="connsiteX357" fmla="*/ 1465621 w 2361628"/>
              <a:gd name="connsiteY357" fmla="*/ 887139 h 3072212"/>
              <a:gd name="connsiteX358" fmla="*/ 1472737 w 2361628"/>
              <a:gd name="connsiteY358" fmla="*/ 903703 h 3072212"/>
              <a:gd name="connsiteX359" fmla="*/ 1477432 w 2361628"/>
              <a:gd name="connsiteY359" fmla="*/ 916762 h 3072212"/>
              <a:gd name="connsiteX360" fmla="*/ 1481242 w 2361628"/>
              <a:gd name="connsiteY360" fmla="*/ 922620 h 3072212"/>
              <a:gd name="connsiteX361" fmla="*/ 1498292 w 2361628"/>
              <a:gd name="connsiteY361" fmla="*/ 933183 h 3072212"/>
              <a:gd name="connsiteX362" fmla="*/ 1503959 w 2361628"/>
              <a:gd name="connsiteY362" fmla="*/ 934888 h 3072212"/>
              <a:gd name="connsiteX363" fmla="*/ 1510694 w 2361628"/>
              <a:gd name="connsiteY363" fmla="*/ 934041 h 3072212"/>
              <a:gd name="connsiteX364" fmla="*/ 1524419 w 2361628"/>
              <a:gd name="connsiteY364" fmla="*/ 931278 h 3072212"/>
              <a:gd name="connsiteX365" fmla="*/ 1531163 w 2361628"/>
              <a:gd name="connsiteY365" fmla="*/ 928383 h 3072212"/>
              <a:gd name="connsiteX366" fmla="*/ 1534192 w 2361628"/>
              <a:gd name="connsiteY366" fmla="*/ 924935 h 3072212"/>
              <a:gd name="connsiteX367" fmla="*/ 1535744 w 2361628"/>
              <a:gd name="connsiteY367" fmla="*/ 919972 h 3072212"/>
              <a:gd name="connsiteX368" fmla="*/ 1537688 w 2361628"/>
              <a:gd name="connsiteY368" fmla="*/ 916143 h 3072212"/>
              <a:gd name="connsiteX369" fmla="*/ 1543755 w 2361628"/>
              <a:gd name="connsiteY369" fmla="*/ 907313 h 3072212"/>
              <a:gd name="connsiteX370" fmla="*/ 1553051 w 2361628"/>
              <a:gd name="connsiteY370" fmla="*/ 888825 h 3072212"/>
              <a:gd name="connsiteX371" fmla="*/ 1558195 w 2361628"/>
              <a:gd name="connsiteY371" fmla="*/ 874071 h 3072212"/>
              <a:gd name="connsiteX372" fmla="*/ 1559414 w 2361628"/>
              <a:gd name="connsiteY372" fmla="*/ 869071 h 3072212"/>
              <a:gd name="connsiteX373" fmla="*/ 1560443 w 2361628"/>
              <a:gd name="connsiteY373" fmla="*/ 863003 h 3072212"/>
              <a:gd name="connsiteX374" fmla="*/ 1561271 w 2361628"/>
              <a:gd name="connsiteY374" fmla="*/ 855850 h 3072212"/>
              <a:gd name="connsiteX375" fmla="*/ 1558376 w 2361628"/>
              <a:gd name="connsiteY375" fmla="*/ 859660 h 3072212"/>
              <a:gd name="connsiteX376" fmla="*/ 1542336 w 2361628"/>
              <a:gd name="connsiteY376" fmla="*/ 896226 h 3072212"/>
              <a:gd name="connsiteX377" fmla="*/ 1539011 w 2361628"/>
              <a:gd name="connsiteY377" fmla="*/ 902780 h 3072212"/>
              <a:gd name="connsiteX378" fmla="*/ 1529620 w 2361628"/>
              <a:gd name="connsiteY378" fmla="*/ 913790 h 3072212"/>
              <a:gd name="connsiteX379" fmla="*/ 1525648 w 2361628"/>
              <a:gd name="connsiteY379" fmla="*/ 915562 h 3072212"/>
              <a:gd name="connsiteX380" fmla="*/ 1519237 w 2361628"/>
              <a:gd name="connsiteY380" fmla="*/ 915019 h 3072212"/>
              <a:gd name="connsiteX381" fmla="*/ 1510741 w 2361628"/>
              <a:gd name="connsiteY381" fmla="*/ 910152 h 3072212"/>
              <a:gd name="connsiteX382" fmla="*/ 1500721 w 2361628"/>
              <a:gd name="connsiteY382" fmla="*/ 917886 h 3072212"/>
              <a:gd name="connsiteX383" fmla="*/ 1494644 w 2361628"/>
              <a:gd name="connsiteY383" fmla="*/ 915924 h 3072212"/>
              <a:gd name="connsiteX384" fmla="*/ 1489262 w 2361628"/>
              <a:gd name="connsiteY384" fmla="*/ 910514 h 3072212"/>
              <a:gd name="connsiteX385" fmla="*/ 1489196 w 2361628"/>
              <a:gd name="connsiteY385" fmla="*/ 884901 h 3072212"/>
              <a:gd name="connsiteX386" fmla="*/ 1482366 w 2361628"/>
              <a:gd name="connsiteY386" fmla="*/ 864108 h 3072212"/>
              <a:gd name="connsiteX387" fmla="*/ 1489910 w 2361628"/>
              <a:gd name="connsiteY387" fmla="*/ 853478 h 3072212"/>
              <a:gd name="connsiteX388" fmla="*/ 1496159 w 2361628"/>
              <a:gd name="connsiteY388" fmla="*/ 846849 h 3072212"/>
              <a:gd name="connsiteX389" fmla="*/ 1507284 w 2361628"/>
              <a:gd name="connsiteY389" fmla="*/ 829485 h 3072212"/>
              <a:gd name="connsiteX390" fmla="*/ 1509722 w 2361628"/>
              <a:gd name="connsiteY390" fmla="*/ 829304 h 3072212"/>
              <a:gd name="connsiteX391" fmla="*/ 1517780 w 2361628"/>
              <a:gd name="connsiteY391" fmla="*/ 832056 h 3072212"/>
              <a:gd name="connsiteX392" fmla="*/ 1513361 w 2361628"/>
              <a:gd name="connsiteY392" fmla="*/ 828085 h 3072212"/>
              <a:gd name="connsiteX393" fmla="*/ 1509036 w 2361628"/>
              <a:gd name="connsiteY393" fmla="*/ 822189 h 3072212"/>
              <a:gd name="connsiteX394" fmla="*/ 1499407 w 2361628"/>
              <a:gd name="connsiteY394" fmla="*/ 823712 h 3072212"/>
              <a:gd name="connsiteX395" fmla="*/ 1502807 w 2361628"/>
              <a:gd name="connsiteY395" fmla="*/ 785498 h 3072212"/>
              <a:gd name="connsiteX396" fmla="*/ 1496359 w 2361628"/>
              <a:gd name="connsiteY396" fmla="*/ 814149 h 3072212"/>
              <a:gd name="connsiteX397" fmla="*/ 1489786 w 2361628"/>
              <a:gd name="connsiteY397" fmla="*/ 828970 h 3072212"/>
              <a:gd name="connsiteX398" fmla="*/ 1485805 w 2361628"/>
              <a:gd name="connsiteY398" fmla="*/ 836409 h 3072212"/>
              <a:gd name="connsiteX399" fmla="*/ 1481347 w 2361628"/>
              <a:gd name="connsiteY399" fmla="*/ 840677 h 3072212"/>
              <a:gd name="connsiteX400" fmla="*/ 1464459 w 2361628"/>
              <a:gd name="connsiteY400" fmla="*/ 844353 h 3072212"/>
              <a:gd name="connsiteX401" fmla="*/ 1468612 w 2361628"/>
              <a:gd name="connsiteY401" fmla="*/ 830609 h 3072212"/>
              <a:gd name="connsiteX402" fmla="*/ 1472422 w 2361628"/>
              <a:gd name="connsiteY402" fmla="*/ 810120 h 3072212"/>
              <a:gd name="connsiteX403" fmla="*/ 1468393 w 2361628"/>
              <a:gd name="connsiteY403" fmla="*/ 817807 h 3072212"/>
              <a:gd name="connsiteX404" fmla="*/ 1458868 w 2361628"/>
              <a:gd name="connsiteY404" fmla="*/ 829294 h 3072212"/>
              <a:gd name="connsiteX405" fmla="*/ 1451743 w 2361628"/>
              <a:gd name="connsiteY405" fmla="*/ 835295 h 3072212"/>
              <a:gd name="connsiteX406" fmla="*/ 1445876 w 2361628"/>
              <a:gd name="connsiteY406" fmla="*/ 838438 h 3072212"/>
              <a:gd name="connsiteX407" fmla="*/ 1434484 w 2361628"/>
              <a:gd name="connsiteY407" fmla="*/ 837676 h 3072212"/>
              <a:gd name="connsiteX408" fmla="*/ 1428807 w 2361628"/>
              <a:gd name="connsiteY408" fmla="*/ 831952 h 3072212"/>
              <a:gd name="connsiteX409" fmla="*/ 1430426 w 2361628"/>
              <a:gd name="connsiteY409" fmla="*/ 817826 h 3072212"/>
              <a:gd name="connsiteX410" fmla="*/ 1430426 w 2361628"/>
              <a:gd name="connsiteY410" fmla="*/ 800262 h 3072212"/>
              <a:gd name="connsiteX411" fmla="*/ 1433903 w 2361628"/>
              <a:gd name="connsiteY411" fmla="*/ 792051 h 3072212"/>
              <a:gd name="connsiteX412" fmla="*/ 1439170 w 2361628"/>
              <a:gd name="connsiteY412" fmla="*/ 781460 h 3072212"/>
              <a:gd name="connsiteX413" fmla="*/ 1444819 w 2361628"/>
              <a:gd name="connsiteY413" fmla="*/ 767077 h 3072212"/>
              <a:gd name="connsiteX414" fmla="*/ 1448695 w 2361628"/>
              <a:gd name="connsiteY414" fmla="*/ 751989 h 3072212"/>
              <a:gd name="connsiteX415" fmla="*/ 1463821 w 2361628"/>
              <a:gd name="connsiteY415" fmla="*/ 745217 h 3072212"/>
              <a:gd name="connsiteX416" fmla="*/ 1478547 w 2361628"/>
              <a:gd name="connsiteY416" fmla="*/ 742436 h 3072212"/>
              <a:gd name="connsiteX417" fmla="*/ 1490872 w 2361628"/>
              <a:gd name="connsiteY417" fmla="*/ 734368 h 3072212"/>
              <a:gd name="connsiteX418" fmla="*/ 1496911 w 2361628"/>
              <a:gd name="connsiteY418" fmla="*/ 732949 h 3072212"/>
              <a:gd name="connsiteX419" fmla="*/ 1502693 w 2361628"/>
              <a:gd name="connsiteY419" fmla="*/ 736787 h 3072212"/>
              <a:gd name="connsiteX420" fmla="*/ 1526200 w 2361628"/>
              <a:gd name="connsiteY420" fmla="*/ 743074 h 3072212"/>
              <a:gd name="connsiteX421" fmla="*/ 1535849 w 2361628"/>
              <a:gd name="connsiteY421" fmla="*/ 747846 h 3072212"/>
              <a:gd name="connsiteX422" fmla="*/ 1540078 w 2361628"/>
              <a:gd name="connsiteY422" fmla="*/ 751303 h 3072212"/>
              <a:gd name="connsiteX423" fmla="*/ 1543212 w 2361628"/>
              <a:gd name="connsiteY423" fmla="*/ 752542 h 3072212"/>
              <a:gd name="connsiteX424" fmla="*/ 1546527 w 2361628"/>
              <a:gd name="connsiteY424" fmla="*/ 747389 h 3072212"/>
              <a:gd name="connsiteX425" fmla="*/ 1550737 w 2361628"/>
              <a:gd name="connsiteY425" fmla="*/ 742388 h 3072212"/>
              <a:gd name="connsiteX426" fmla="*/ 1565386 w 2361628"/>
              <a:gd name="connsiteY426" fmla="*/ 742902 h 3072212"/>
              <a:gd name="connsiteX427" fmla="*/ 1569425 w 2361628"/>
              <a:gd name="connsiteY427" fmla="*/ 741979 h 3072212"/>
              <a:gd name="connsiteX428" fmla="*/ 1573159 w 2361628"/>
              <a:gd name="connsiteY428" fmla="*/ 739626 h 3072212"/>
              <a:gd name="connsiteX429" fmla="*/ 1577702 w 2361628"/>
              <a:gd name="connsiteY429" fmla="*/ 734863 h 3072212"/>
              <a:gd name="connsiteX430" fmla="*/ 1583055 w 2361628"/>
              <a:gd name="connsiteY430" fmla="*/ 727653 h 3072212"/>
              <a:gd name="connsiteX431" fmla="*/ 1583874 w 2361628"/>
              <a:gd name="connsiteY431" fmla="*/ 724100 h 3072212"/>
              <a:gd name="connsiteX432" fmla="*/ 1580159 w 2361628"/>
              <a:gd name="connsiteY432" fmla="*/ 724224 h 3072212"/>
              <a:gd name="connsiteX433" fmla="*/ 1576435 w 2361628"/>
              <a:gd name="connsiteY433" fmla="*/ 726043 h 3072212"/>
              <a:gd name="connsiteX434" fmla="*/ 1570844 w 2361628"/>
              <a:gd name="connsiteY434" fmla="*/ 731310 h 3072212"/>
              <a:gd name="connsiteX435" fmla="*/ 1565462 w 2361628"/>
              <a:gd name="connsiteY435" fmla="*/ 734139 h 3072212"/>
              <a:gd name="connsiteX436" fmla="*/ 1559976 w 2361628"/>
              <a:gd name="connsiteY436" fmla="*/ 733606 h 3072212"/>
              <a:gd name="connsiteX437" fmla="*/ 1548898 w 2361628"/>
              <a:gd name="connsiteY437" fmla="*/ 729158 h 3072212"/>
              <a:gd name="connsiteX438" fmla="*/ 1529648 w 2361628"/>
              <a:gd name="connsiteY438" fmla="*/ 728358 h 3072212"/>
              <a:gd name="connsiteX439" fmla="*/ 1519828 w 2361628"/>
              <a:gd name="connsiteY439" fmla="*/ 726329 h 3072212"/>
              <a:gd name="connsiteX440" fmla="*/ 1515275 w 2361628"/>
              <a:gd name="connsiteY440" fmla="*/ 724167 h 3072212"/>
              <a:gd name="connsiteX441" fmla="*/ 1512713 w 2361628"/>
              <a:gd name="connsiteY441" fmla="*/ 721185 h 3072212"/>
              <a:gd name="connsiteX442" fmla="*/ 1510475 w 2361628"/>
              <a:gd name="connsiteY442" fmla="*/ 716699 h 3072212"/>
              <a:gd name="connsiteX443" fmla="*/ 1508550 w 2361628"/>
              <a:gd name="connsiteY443" fmla="*/ 710689 h 3072212"/>
              <a:gd name="connsiteX444" fmla="*/ 1509551 w 2361628"/>
              <a:gd name="connsiteY444" fmla="*/ 706460 h 3072212"/>
              <a:gd name="connsiteX445" fmla="*/ 1513475 w 2361628"/>
              <a:gd name="connsiteY445" fmla="*/ 704021 h 3072212"/>
              <a:gd name="connsiteX446" fmla="*/ 1516866 w 2361628"/>
              <a:gd name="connsiteY446" fmla="*/ 703507 h 3072212"/>
              <a:gd name="connsiteX447" fmla="*/ 1522305 w 2361628"/>
              <a:gd name="connsiteY447" fmla="*/ 706831 h 3072212"/>
              <a:gd name="connsiteX448" fmla="*/ 1528410 w 2361628"/>
              <a:gd name="connsiteY448" fmla="*/ 712451 h 3072212"/>
              <a:gd name="connsiteX449" fmla="*/ 1535059 w 2361628"/>
              <a:gd name="connsiteY449" fmla="*/ 713175 h 3072212"/>
              <a:gd name="connsiteX450" fmla="*/ 1532754 w 2361628"/>
              <a:gd name="connsiteY450" fmla="*/ 708041 h 3072212"/>
              <a:gd name="connsiteX451" fmla="*/ 1524305 w 2361628"/>
              <a:gd name="connsiteY451" fmla="*/ 697687 h 3072212"/>
              <a:gd name="connsiteX452" fmla="*/ 1518447 w 2361628"/>
              <a:gd name="connsiteY452" fmla="*/ 688858 h 3072212"/>
              <a:gd name="connsiteX453" fmla="*/ 1513532 w 2361628"/>
              <a:gd name="connsiteY453" fmla="*/ 677932 h 3072212"/>
              <a:gd name="connsiteX454" fmla="*/ 1509751 w 2361628"/>
              <a:gd name="connsiteY454" fmla="*/ 667045 h 3072212"/>
              <a:gd name="connsiteX455" fmla="*/ 1501359 w 2361628"/>
              <a:gd name="connsiteY455" fmla="*/ 649824 h 3072212"/>
              <a:gd name="connsiteX456" fmla="*/ 1494587 w 2361628"/>
              <a:gd name="connsiteY456" fmla="*/ 632517 h 3072212"/>
              <a:gd name="connsiteX457" fmla="*/ 1489815 w 2361628"/>
              <a:gd name="connsiteY457" fmla="*/ 624792 h 3072212"/>
              <a:gd name="connsiteX458" fmla="*/ 1484776 w 2361628"/>
              <a:gd name="connsiteY458" fmla="*/ 620954 h 3072212"/>
              <a:gd name="connsiteX459" fmla="*/ 1469422 w 2361628"/>
              <a:gd name="connsiteY459" fmla="*/ 616153 h 3072212"/>
              <a:gd name="connsiteX460" fmla="*/ 1466345 w 2361628"/>
              <a:gd name="connsiteY460" fmla="*/ 613020 h 3072212"/>
              <a:gd name="connsiteX461" fmla="*/ 1459011 w 2361628"/>
              <a:gd name="connsiteY461" fmla="*/ 597579 h 3072212"/>
              <a:gd name="connsiteX462" fmla="*/ 1457039 w 2361628"/>
              <a:gd name="connsiteY462" fmla="*/ 571138 h 3072212"/>
              <a:gd name="connsiteX463" fmla="*/ 1453829 w 2361628"/>
              <a:gd name="connsiteY463" fmla="*/ 554812 h 3072212"/>
              <a:gd name="connsiteX464" fmla="*/ 1456925 w 2361628"/>
              <a:gd name="connsiteY464" fmla="*/ 533676 h 3072212"/>
              <a:gd name="connsiteX465" fmla="*/ 1462040 w 2361628"/>
              <a:gd name="connsiteY465" fmla="*/ 523989 h 3072212"/>
              <a:gd name="connsiteX466" fmla="*/ 1492720 w 2361628"/>
              <a:gd name="connsiteY466" fmla="*/ 531533 h 3072212"/>
              <a:gd name="connsiteX467" fmla="*/ 1505664 w 2361628"/>
              <a:gd name="connsiteY467" fmla="*/ 530400 h 3072212"/>
              <a:gd name="connsiteX468" fmla="*/ 1522209 w 2361628"/>
              <a:gd name="connsiteY468" fmla="*/ 533086 h 3072212"/>
              <a:gd name="connsiteX469" fmla="*/ 1531115 w 2361628"/>
              <a:gd name="connsiteY469" fmla="*/ 538286 h 3072212"/>
              <a:gd name="connsiteX470" fmla="*/ 1541269 w 2361628"/>
              <a:gd name="connsiteY470" fmla="*/ 551136 h 3072212"/>
              <a:gd name="connsiteX471" fmla="*/ 1550346 w 2361628"/>
              <a:gd name="connsiteY471" fmla="*/ 565499 h 3072212"/>
              <a:gd name="connsiteX472" fmla="*/ 1559081 w 2361628"/>
              <a:gd name="connsiteY472" fmla="*/ 575034 h 3072212"/>
              <a:gd name="connsiteX473" fmla="*/ 1567120 w 2361628"/>
              <a:gd name="connsiteY473" fmla="*/ 587978 h 3072212"/>
              <a:gd name="connsiteX474" fmla="*/ 1575892 w 2361628"/>
              <a:gd name="connsiteY474" fmla="*/ 607000 h 3072212"/>
              <a:gd name="connsiteX475" fmla="*/ 1581055 w 2361628"/>
              <a:gd name="connsiteY475" fmla="*/ 616048 h 3072212"/>
              <a:gd name="connsiteX476" fmla="*/ 1585532 w 2361628"/>
              <a:gd name="connsiteY476" fmla="*/ 621544 h 3072212"/>
              <a:gd name="connsiteX477" fmla="*/ 1591551 w 2361628"/>
              <a:gd name="connsiteY477" fmla="*/ 626269 h 3072212"/>
              <a:gd name="connsiteX478" fmla="*/ 1602905 w 2361628"/>
              <a:gd name="connsiteY478" fmla="*/ 632203 h 3072212"/>
              <a:gd name="connsiteX479" fmla="*/ 1612802 w 2361628"/>
              <a:gd name="connsiteY479" fmla="*/ 634155 h 3072212"/>
              <a:gd name="connsiteX480" fmla="*/ 1617936 w 2361628"/>
              <a:gd name="connsiteY480" fmla="*/ 633384 h 3072212"/>
              <a:gd name="connsiteX481" fmla="*/ 1623422 w 2361628"/>
              <a:gd name="connsiteY481" fmla="*/ 629088 h 3072212"/>
              <a:gd name="connsiteX482" fmla="*/ 1627327 w 2361628"/>
              <a:gd name="connsiteY482" fmla="*/ 623983 h 3072212"/>
              <a:gd name="connsiteX483" fmla="*/ 1622974 w 2361628"/>
              <a:gd name="connsiteY483" fmla="*/ 622573 h 3072212"/>
              <a:gd name="connsiteX484" fmla="*/ 1611573 w 2361628"/>
              <a:gd name="connsiteY484" fmla="*/ 623173 h 3072212"/>
              <a:gd name="connsiteX485" fmla="*/ 1603658 w 2361628"/>
              <a:gd name="connsiteY485" fmla="*/ 620459 h 3072212"/>
              <a:gd name="connsiteX486" fmla="*/ 1599143 w 2361628"/>
              <a:gd name="connsiteY486" fmla="*/ 614429 h 3072212"/>
              <a:gd name="connsiteX487" fmla="*/ 1594342 w 2361628"/>
              <a:gd name="connsiteY487" fmla="*/ 606257 h 3072212"/>
              <a:gd name="connsiteX488" fmla="*/ 1586713 w 2361628"/>
              <a:gd name="connsiteY488" fmla="*/ 590741 h 3072212"/>
              <a:gd name="connsiteX489" fmla="*/ 1580941 w 2361628"/>
              <a:gd name="connsiteY489" fmla="*/ 580511 h 3072212"/>
              <a:gd name="connsiteX490" fmla="*/ 1568320 w 2361628"/>
              <a:gd name="connsiteY490" fmla="*/ 563680 h 3072212"/>
              <a:gd name="connsiteX491" fmla="*/ 1558995 w 2361628"/>
              <a:gd name="connsiteY491" fmla="*/ 546773 h 3072212"/>
              <a:gd name="connsiteX492" fmla="*/ 1551508 w 2361628"/>
              <a:gd name="connsiteY492" fmla="*/ 530562 h 3072212"/>
              <a:gd name="connsiteX493" fmla="*/ 1550813 w 2361628"/>
              <a:gd name="connsiteY493" fmla="*/ 523465 h 3072212"/>
              <a:gd name="connsiteX494" fmla="*/ 1556223 w 2361628"/>
              <a:gd name="connsiteY494" fmla="*/ 518503 h 3072212"/>
              <a:gd name="connsiteX495" fmla="*/ 1562872 w 2361628"/>
              <a:gd name="connsiteY495" fmla="*/ 515017 h 3072212"/>
              <a:gd name="connsiteX496" fmla="*/ 1604477 w 2361628"/>
              <a:gd name="connsiteY496" fmla="*/ 503834 h 3072212"/>
              <a:gd name="connsiteX497" fmla="*/ 1629299 w 2361628"/>
              <a:gd name="connsiteY497" fmla="*/ 490357 h 3072212"/>
              <a:gd name="connsiteX498" fmla="*/ 1639376 w 2361628"/>
              <a:gd name="connsiteY498" fmla="*/ 474574 h 3072212"/>
              <a:gd name="connsiteX499" fmla="*/ 1640577 w 2361628"/>
              <a:gd name="connsiteY499" fmla="*/ 470868 h 3072212"/>
              <a:gd name="connsiteX500" fmla="*/ 1673809 w 2361628"/>
              <a:gd name="connsiteY500" fmla="*/ 448247 h 3072212"/>
              <a:gd name="connsiteX501" fmla="*/ 1697308 w 2361628"/>
              <a:gd name="connsiteY501" fmla="*/ 439817 h 3072212"/>
              <a:gd name="connsiteX502" fmla="*/ 1706347 w 2361628"/>
              <a:gd name="connsiteY502" fmla="*/ 438445 h 3072212"/>
              <a:gd name="connsiteX503" fmla="*/ 1714529 w 2361628"/>
              <a:gd name="connsiteY503" fmla="*/ 434769 h 3072212"/>
              <a:gd name="connsiteX504" fmla="*/ 1714872 w 2361628"/>
              <a:gd name="connsiteY504" fmla="*/ 432511 h 3072212"/>
              <a:gd name="connsiteX505" fmla="*/ 1707709 w 2361628"/>
              <a:gd name="connsiteY505" fmla="*/ 429425 h 3072212"/>
              <a:gd name="connsiteX506" fmla="*/ 1700470 w 2361628"/>
              <a:gd name="connsiteY506" fmla="*/ 427911 h 3072212"/>
              <a:gd name="connsiteX507" fmla="*/ 1684039 w 2361628"/>
              <a:gd name="connsiteY507" fmla="*/ 428006 h 3072212"/>
              <a:gd name="connsiteX508" fmla="*/ 1669409 w 2361628"/>
              <a:gd name="connsiteY508" fmla="*/ 425196 h 3072212"/>
              <a:gd name="connsiteX509" fmla="*/ 1664999 w 2361628"/>
              <a:gd name="connsiteY509" fmla="*/ 420062 h 3072212"/>
              <a:gd name="connsiteX510" fmla="*/ 1665913 w 2361628"/>
              <a:gd name="connsiteY510" fmla="*/ 411642 h 3072212"/>
              <a:gd name="connsiteX511" fmla="*/ 1667313 w 2361628"/>
              <a:gd name="connsiteY511" fmla="*/ 404374 h 3072212"/>
              <a:gd name="connsiteX512" fmla="*/ 1671733 w 2361628"/>
              <a:gd name="connsiteY512" fmla="*/ 392154 h 3072212"/>
              <a:gd name="connsiteX513" fmla="*/ 1676467 w 2361628"/>
              <a:gd name="connsiteY513" fmla="*/ 382915 h 3072212"/>
              <a:gd name="connsiteX514" fmla="*/ 1696536 w 2361628"/>
              <a:gd name="connsiteY514" fmla="*/ 355968 h 3072212"/>
              <a:gd name="connsiteX515" fmla="*/ 1710042 w 2361628"/>
              <a:gd name="connsiteY515" fmla="*/ 344481 h 3072212"/>
              <a:gd name="connsiteX516" fmla="*/ 1713938 w 2361628"/>
              <a:gd name="connsiteY516" fmla="*/ 336509 h 3072212"/>
              <a:gd name="connsiteX517" fmla="*/ 1684877 w 2361628"/>
              <a:gd name="connsiteY517" fmla="*/ 354244 h 3072212"/>
              <a:gd name="connsiteX518" fmla="*/ 1674724 w 2361628"/>
              <a:gd name="connsiteY518" fmla="*/ 366941 h 3072212"/>
              <a:gd name="connsiteX519" fmla="*/ 1664522 w 2361628"/>
              <a:gd name="connsiteY519" fmla="*/ 385801 h 3072212"/>
              <a:gd name="connsiteX520" fmla="*/ 1659236 w 2361628"/>
              <a:gd name="connsiteY520" fmla="*/ 391316 h 3072212"/>
              <a:gd name="connsiteX521" fmla="*/ 1655464 w 2361628"/>
              <a:gd name="connsiteY521" fmla="*/ 389858 h 3072212"/>
              <a:gd name="connsiteX522" fmla="*/ 1652102 w 2361628"/>
              <a:gd name="connsiteY522" fmla="*/ 391601 h 3072212"/>
              <a:gd name="connsiteX523" fmla="*/ 1649130 w 2361628"/>
              <a:gd name="connsiteY523" fmla="*/ 396535 h 3072212"/>
              <a:gd name="connsiteX524" fmla="*/ 1646644 w 2361628"/>
              <a:gd name="connsiteY524" fmla="*/ 405517 h 3072212"/>
              <a:gd name="connsiteX525" fmla="*/ 1644634 w 2361628"/>
              <a:gd name="connsiteY525" fmla="*/ 418471 h 3072212"/>
              <a:gd name="connsiteX526" fmla="*/ 1642815 w 2361628"/>
              <a:gd name="connsiteY526" fmla="*/ 427234 h 3072212"/>
              <a:gd name="connsiteX527" fmla="*/ 1641177 w 2361628"/>
              <a:gd name="connsiteY527" fmla="*/ 431892 h 3072212"/>
              <a:gd name="connsiteX528" fmla="*/ 1637043 w 2361628"/>
              <a:gd name="connsiteY528" fmla="*/ 438598 h 3072212"/>
              <a:gd name="connsiteX529" fmla="*/ 1627089 w 2361628"/>
              <a:gd name="connsiteY529" fmla="*/ 451647 h 3072212"/>
              <a:gd name="connsiteX530" fmla="*/ 1603743 w 2361628"/>
              <a:gd name="connsiteY530" fmla="*/ 469706 h 3072212"/>
              <a:gd name="connsiteX531" fmla="*/ 1595885 w 2361628"/>
              <a:gd name="connsiteY531" fmla="*/ 474259 h 3072212"/>
              <a:gd name="connsiteX532" fmla="*/ 1589151 w 2361628"/>
              <a:gd name="connsiteY532" fmla="*/ 474983 h 3072212"/>
              <a:gd name="connsiteX533" fmla="*/ 1567348 w 2361628"/>
              <a:gd name="connsiteY533" fmla="*/ 485032 h 3072212"/>
              <a:gd name="connsiteX534" fmla="*/ 1560805 w 2361628"/>
              <a:gd name="connsiteY534" fmla="*/ 485423 h 3072212"/>
              <a:gd name="connsiteX535" fmla="*/ 1553556 w 2361628"/>
              <a:gd name="connsiteY535" fmla="*/ 482384 h 3072212"/>
              <a:gd name="connsiteX536" fmla="*/ 1556652 w 2361628"/>
              <a:gd name="connsiteY536" fmla="*/ 473688 h 3072212"/>
              <a:gd name="connsiteX537" fmla="*/ 1568187 w 2361628"/>
              <a:gd name="connsiteY537" fmla="*/ 457514 h 3072212"/>
              <a:gd name="connsiteX538" fmla="*/ 1571244 w 2361628"/>
              <a:gd name="connsiteY538" fmla="*/ 450256 h 3072212"/>
              <a:gd name="connsiteX539" fmla="*/ 1563872 w 2361628"/>
              <a:gd name="connsiteY539" fmla="*/ 451847 h 3072212"/>
              <a:gd name="connsiteX540" fmla="*/ 1556347 w 2361628"/>
              <a:gd name="connsiteY540" fmla="*/ 456286 h 3072212"/>
              <a:gd name="connsiteX541" fmla="*/ 1539735 w 2361628"/>
              <a:gd name="connsiteY541" fmla="*/ 459943 h 3072212"/>
              <a:gd name="connsiteX542" fmla="*/ 1533163 w 2361628"/>
              <a:gd name="connsiteY542" fmla="*/ 466535 h 3072212"/>
              <a:gd name="connsiteX543" fmla="*/ 1526800 w 2361628"/>
              <a:gd name="connsiteY543" fmla="*/ 478422 h 3072212"/>
              <a:gd name="connsiteX544" fmla="*/ 1521695 w 2361628"/>
              <a:gd name="connsiteY544" fmla="*/ 485842 h 3072212"/>
              <a:gd name="connsiteX545" fmla="*/ 1517856 w 2361628"/>
              <a:gd name="connsiteY545" fmla="*/ 488852 h 3072212"/>
              <a:gd name="connsiteX546" fmla="*/ 1512561 w 2361628"/>
              <a:gd name="connsiteY546" fmla="*/ 490642 h 3072212"/>
              <a:gd name="connsiteX547" fmla="*/ 1493101 w 2361628"/>
              <a:gd name="connsiteY547" fmla="*/ 491557 h 3072212"/>
              <a:gd name="connsiteX548" fmla="*/ 1488786 w 2361628"/>
              <a:gd name="connsiteY548" fmla="*/ 490766 h 3072212"/>
              <a:gd name="connsiteX549" fmla="*/ 1477585 w 2361628"/>
              <a:gd name="connsiteY549" fmla="*/ 481794 h 3072212"/>
              <a:gd name="connsiteX550" fmla="*/ 1467669 w 2361628"/>
              <a:gd name="connsiteY550" fmla="*/ 484899 h 3072212"/>
              <a:gd name="connsiteX551" fmla="*/ 1463573 w 2361628"/>
              <a:gd name="connsiteY551" fmla="*/ 484299 h 3072212"/>
              <a:gd name="connsiteX552" fmla="*/ 1456049 w 2361628"/>
              <a:gd name="connsiteY552" fmla="*/ 477936 h 3072212"/>
              <a:gd name="connsiteX553" fmla="*/ 1453810 w 2361628"/>
              <a:gd name="connsiteY553" fmla="*/ 473793 h 3072212"/>
              <a:gd name="connsiteX554" fmla="*/ 1454134 w 2361628"/>
              <a:gd name="connsiteY554" fmla="*/ 468201 h 3072212"/>
              <a:gd name="connsiteX555" fmla="*/ 1458487 w 2361628"/>
              <a:gd name="connsiteY555" fmla="*/ 457619 h 3072212"/>
              <a:gd name="connsiteX556" fmla="*/ 1463526 w 2361628"/>
              <a:gd name="connsiteY556" fmla="*/ 447389 h 3072212"/>
              <a:gd name="connsiteX557" fmla="*/ 1479909 w 2361628"/>
              <a:gd name="connsiteY557" fmla="*/ 424663 h 3072212"/>
              <a:gd name="connsiteX558" fmla="*/ 1490415 w 2361628"/>
              <a:gd name="connsiteY558" fmla="*/ 413909 h 3072212"/>
              <a:gd name="connsiteX559" fmla="*/ 1505550 w 2361628"/>
              <a:gd name="connsiteY559" fmla="*/ 404584 h 3072212"/>
              <a:gd name="connsiteX560" fmla="*/ 1541126 w 2361628"/>
              <a:gd name="connsiteY560" fmla="*/ 394087 h 3072212"/>
              <a:gd name="connsiteX561" fmla="*/ 1542736 w 2361628"/>
              <a:gd name="connsiteY561" fmla="*/ 386353 h 3072212"/>
              <a:gd name="connsiteX562" fmla="*/ 1506741 w 2361628"/>
              <a:gd name="connsiteY562" fmla="*/ 394992 h 3072212"/>
              <a:gd name="connsiteX563" fmla="*/ 1476118 w 2361628"/>
              <a:gd name="connsiteY563" fmla="*/ 405841 h 3072212"/>
              <a:gd name="connsiteX564" fmla="*/ 1471146 w 2361628"/>
              <a:gd name="connsiteY564" fmla="*/ 409813 h 3072212"/>
              <a:gd name="connsiteX565" fmla="*/ 1464021 w 2361628"/>
              <a:gd name="connsiteY565" fmla="*/ 420348 h 3072212"/>
              <a:gd name="connsiteX566" fmla="*/ 1441390 w 2361628"/>
              <a:gd name="connsiteY566" fmla="*/ 457914 h 3072212"/>
              <a:gd name="connsiteX567" fmla="*/ 1434713 w 2361628"/>
              <a:gd name="connsiteY567" fmla="*/ 467258 h 3072212"/>
              <a:gd name="connsiteX568" fmla="*/ 1424511 w 2361628"/>
              <a:gd name="connsiteY568" fmla="*/ 469478 h 3072212"/>
              <a:gd name="connsiteX569" fmla="*/ 1416701 w 2361628"/>
              <a:gd name="connsiteY569" fmla="*/ 466325 h 3072212"/>
              <a:gd name="connsiteX570" fmla="*/ 1410595 w 2361628"/>
              <a:gd name="connsiteY570" fmla="*/ 461629 h 3072212"/>
              <a:gd name="connsiteX571" fmla="*/ 1400089 w 2361628"/>
              <a:gd name="connsiteY571" fmla="*/ 450628 h 3072212"/>
              <a:gd name="connsiteX572" fmla="*/ 1392165 w 2361628"/>
              <a:gd name="connsiteY572" fmla="*/ 444684 h 3072212"/>
              <a:gd name="connsiteX573" fmla="*/ 1388412 w 2361628"/>
              <a:gd name="connsiteY573" fmla="*/ 440684 h 3072212"/>
              <a:gd name="connsiteX574" fmla="*/ 1386202 w 2361628"/>
              <a:gd name="connsiteY574" fmla="*/ 436626 h 3072212"/>
              <a:gd name="connsiteX575" fmla="*/ 1384402 w 2361628"/>
              <a:gd name="connsiteY575" fmla="*/ 431864 h 3072212"/>
              <a:gd name="connsiteX576" fmla="*/ 1383030 w 2361628"/>
              <a:gd name="connsiteY576" fmla="*/ 426396 h 3072212"/>
              <a:gd name="connsiteX577" fmla="*/ 1385602 w 2361628"/>
              <a:gd name="connsiteY577" fmla="*/ 421815 h 3072212"/>
              <a:gd name="connsiteX578" fmla="*/ 1405757 w 2361628"/>
              <a:gd name="connsiteY578" fmla="*/ 411861 h 3072212"/>
              <a:gd name="connsiteX579" fmla="*/ 1433141 w 2361628"/>
              <a:gd name="connsiteY579" fmla="*/ 413804 h 3072212"/>
              <a:gd name="connsiteX580" fmla="*/ 1445428 w 2361628"/>
              <a:gd name="connsiteY580" fmla="*/ 411747 h 3072212"/>
              <a:gd name="connsiteX581" fmla="*/ 1457516 w 2361628"/>
              <a:gd name="connsiteY581" fmla="*/ 405708 h 3072212"/>
              <a:gd name="connsiteX582" fmla="*/ 1475356 w 2361628"/>
              <a:gd name="connsiteY582" fmla="*/ 390563 h 3072212"/>
              <a:gd name="connsiteX583" fmla="*/ 1494768 w 2361628"/>
              <a:gd name="connsiteY583" fmla="*/ 369065 h 3072212"/>
              <a:gd name="connsiteX584" fmla="*/ 1498568 w 2361628"/>
              <a:gd name="connsiteY584" fmla="*/ 362131 h 3072212"/>
              <a:gd name="connsiteX585" fmla="*/ 1491482 w 2361628"/>
              <a:gd name="connsiteY585" fmla="*/ 360607 h 3072212"/>
              <a:gd name="connsiteX586" fmla="*/ 1486233 w 2361628"/>
              <a:gd name="connsiteY586" fmla="*/ 362293 h 3072212"/>
              <a:gd name="connsiteX587" fmla="*/ 1473603 w 2361628"/>
              <a:gd name="connsiteY587" fmla="*/ 370056 h 3072212"/>
              <a:gd name="connsiteX588" fmla="*/ 1453610 w 2361628"/>
              <a:gd name="connsiteY588" fmla="*/ 390725 h 3072212"/>
              <a:gd name="connsiteX589" fmla="*/ 1436170 w 2361628"/>
              <a:gd name="connsiteY589" fmla="*/ 397964 h 3072212"/>
              <a:gd name="connsiteX590" fmla="*/ 1393089 w 2361628"/>
              <a:gd name="connsiteY590" fmla="*/ 401793 h 3072212"/>
              <a:gd name="connsiteX591" fmla="*/ 1379411 w 2361628"/>
              <a:gd name="connsiteY591" fmla="*/ 407489 h 3072212"/>
              <a:gd name="connsiteX592" fmla="*/ 1373410 w 2361628"/>
              <a:gd name="connsiteY592" fmla="*/ 406270 h 3072212"/>
              <a:gd name="connsiteX593" fmla="*/ 1368885 w 2361628"/>
              <a:gd name="connsiteY593" fmla="*/ 400717 h 3072212"/>
              <a:gd name="connsiteX594" fmla="*/ 1363847 w 2361628"/>
              <a:gd name="connsiteY594" fmla="*/ 390382 h 3072212"/>
              <a:gd name="connsiteX595" fmla="*/ 1364742 w 2361628"/>
              <a:gd name="connsiteY595" fmla="*/ 382048 h 3072212"/>
              <a:gd name="connsiteX596" fmla="*/ 1375010 w 2361628"/>
              <a:gd name="connsiteY596" fmla="*/ 372647 h 3072212"/>
              <a:gd name="connsiteX597" fmla="*/ 1383049 w 2361628"/>
              <a:gd name="connsiteY597" fmla="*/ 370446 h 3072212"/>
              <a:gd name="connsiteX598" fmla="*/ 1384487 w 2361628"/>
              <a:gd name="connsiteY598" fmla="*/ 368513 h 3072212"/>
              <a:gd name="connsiteX599" fmla="*/ 1373076 w 2361628"/>
              <a:gd name="connsiteY599" fmla="*/ 359350 h 3072212"/>
              <a:gd name="connsiteX600" fmla="*/ 1372067 w 2361628"/>
              <a:gd name="connsiteY600" fmla="*/ 354644 h 3072212"/>
              <a:gd name="connsiteX601" fmla="*/ 1378658 w 2361628"/>
              <a:gd name="connsiteY601" fmla="*/ 344186 h 3072212"/>
              <a:gd name="connsiteX602" fmla="*/ 1392955 w 2361628"/>
              <a:gd name="connsiteY602" fmla="*/ 328641 h 3072212"/>
              <a:gd name="connsiteX603" fmla="*/ 1400185 w 2361628"/>
              <a:gd name="connsiteY603" fmla="*/ 323707 h 3072212"/>
              <a:gd name="connsiteX604" fmla="*/ 1413424 w 2361628"/>
              <a:gd name="connsiteY604" fmla="*/ 320554 h 3072212"/>
              <a:gd name="connsiteX605" fmla="*/ 1427055 w 2361628"/>
              <a:gd name="connsiteY605" fmla="*/ 322269 h 3072212"/>
              <a:gd name="connsiteX606" fmla="*/ 1427579 w 2361628"/>
              <a:gd name="connsiteY606" fmla="*/ 319278 h 3072212"/>
              <a:gd name="connsiteX607" fmla="*/ 1414101 w 2361628"/>
              <a:gd name="connsiteY607" fmla="*/ 313315 h 3072212"/>
              <a:gd name="connsiteX608" fmla="*/ 1404004 w 2361628"/>
              <a:gd name="connsiteY608" fmla="*/ 312220 h 3072212"/>
              <a:gd name="connsiteX609" fmla="*/ 1390660 w 2361628"/>
              <a:gd name="connsiteY609" fmla="*/ 316430 h 3072212"/>
              <a:gd name="connsiteX610" fmla="*/ 1355236 w 2361628"/>
              <a:gd name="connsiteY610" fmla="*/ 341728 h 3072212"/>
              <a:gd name="connsiteX611" fmla="*/ 1352226 w 2361628"/>
              <a:gd name="connsiteY611" fmla="*/ 340966 h 3072212"/>
              <a:gd name="connsiteX612" fmla="*/ 1347073 w 2361628"/>
              <a:gd name="connsiteY612" fmla="*/ 336633 h 3072212"/>
              <a:gd name="connsiteX613" fmla="*/ 1348550 w 2361628"/>
              <a:gd name="connsiteY613" fmla="*/ 330403 h 3072212"/>
              <a:gd name="connsiteX614" fmla="*/ 1367495 w 2361628"/>
              <a:gd name="connsiteY614" fmla="*/ 303619 h 3072212"/>
              <a:gd name="connsiteX615" fmla="*/ 1368123 w 2361628"/>
              <a:gd name="connsiteY615" fmla="*/ 299361 h 3072212"/>
              <a:gd name="connsiteX616" fmla="*/ 1354512 w 2361628"/>
              <a:gd name="connsiteY616" fmla="*/ 299961 h 3072212"/>
              <a:gd name="connsiteX617" fmla="*/ 1350521 w 2361628"/>
              <a:gd name="connsiteY617" fmla="*/ 298685 h 3072212"/>
              <a:gd name="connsiteX618" fmla="*/ 1346616 w 2361628"/>
              <a:gd name="connsiteY618" fmla="*/ 295475 h 3072212"/>
              <a:gd name="connsiteX619" fmla="*/ 1341072 w 2361628"/>
              <a:gd name="connsiteY619" fmla="*/ 298323 h 3072212"/>
              <a:gd name="connsiteX620" fmla="*/ 1333881 w 2361628"/>
              <a:gd name="connsiteY620" fmla="*/ 307219 h 3072212"/>
              <a:gd name="connsiteX621" fmla="*/ 1328814 w 2361628"/>
              <a:gd name="connsiteY621" fmla="*/ 311001 h 3072212"/>
              <a:gd name="connsiteX622" fmla="*/ 1325861 w 2361628"/>
              <a:gd name="connsiteY622" fmla="*/ 309734 h 3072212"/>
              <a:gd name="connsiteX623" fmla="*/ 1318346 w 2361628"/>
              <a:gd name="connsiteY623" fmla="*/ 299209 h 3072212"/>
              <a:gd name="connsiteX624" fmla="*/ 1319317 w 2361628"/>
              <a:gd name="connsiteY624" fmla="*/ 290332 h 3072212"/>
              <a:gd name="connsiteX625" fmla="*/ 1325299 w 2361628"/>
              <a:gd name="connsiteY625" fmla="*/ 279130 h 3072212"/>
              <a:gd name="connsiteX626" fmla="*/ 1330766 w 2361628"/>
              <a:gd name="connsiteY626" fmla="*/ 271015 h 3072212"/>
              <a:gd name="connsiteX627" fmla="*/ 1338186 w 2361628"/>
              <a:gd name="connsiteY627" fmla="*/ 263557 h 3072212"/>
              <a:gd name="connsiteX628" fmla="*/ 1350264 w 2361628"/>
              <a:gd name="connsiteY628" fmla="*/ 254175 h 3072212"/>
              <a:gd name="connsiteX629" fmla="*/ 1359008 w 2361628"/>
              <a:gd name="connsiteY629" fmla="*/ 251003 h 3072212"/>
              <a:gd name="connsiteX630" fmla="*/ 1373162 w 2361628"/>
              <a:gd name="connsiteY630" fmla="*/ 250898 h 3072212"/>
              <a:gd name="connsiteX631" fmla="*/ 1379906 w 2361628"/>
              <a:gd name="connsiteY631" fmla="*/ 246688 h 3072212"/>
              <a:gd name="connsiteX632" fmla="*/ 1385907 w 2361628"/>
              <a:gd name="connsiteY632" fmla="*/ 239325 h 3072212"/>
              <a:gd name="connsiteX633" fmla="*/ 1393422 w 2361628"/>
              <a:gd name="connsiteY633" fmla="*/ 227324 h 3072212"/>
              <a:gd name="connsiteX634" fmla="*/ 1401661 w 2361628"/>
              <a:gd name="connsiteY634" fmla="*/ 219008 h 3072212"/>
              <a:gd name="connsiteX635" fmla="*/ 1415129 w 2361628"/>
              <a:gd name="connsiteY635" fmla="*/ 212141 h 3072212"/>
              <a:gd name="connsiteX636" fmla="*/ 1426474 w 2361628"/>
              <a:gd name="connsiteY636" fmla="*/ 214351 h 3072212"/>
              <a:gd name="connsiteX637" fmla="*/ 1432741 w 2361628"/>
              <a:gd name="connsiteY637" fmla="*/ 220332 h 3072212"/>
              <a:gd name="connsiteX638" fmla="*/ 1437713 w 2361628"/>
              <a:gd name="connsiteY638" fmla="*/ 230753 h 3072212"/>
              <a:gd name="connsiteX639" fmla="*/ 1443057 w 2361628"/>
              <a:gd name="connsiteY639" fmla="*/ 238687 h 3072212"/>
              <a:gd name="connsiteX640" fmla="*/ 1443561 w 2361628"/>
              <a:gd name="connsiteY640" fmla="*/ 232286 h 3072212"/>
              <a:gd name="connsiteX641" fmla="*/ 1447981 w 2361628"/>
              <a:gd name="connsiteY641" fmla="*/ 224361 h 3072212"/>
              <a:gd name="connsiteX642" fmla="*/ 1453525 w 2361628"/>
              <a:gd name="connsiteY642" fmla="*/ 220951 h 3072212"/>
              <a:gd name="connsiteX643" fmla="*/ 1460192 w 2361628"/>
              <a:gd name="connsiteY643" fmla="*/ 222085 h 3072212"/>
              <a:gd name="connsiteX644" fmla="*/ 1466050 w 2361628"/>
              <a:gd name="connsiteY644" fmla="*/ 225866 h 3072212"/>
              <a:gd name="connsiteX645" fmla="*/ 1473622 w 2361628"/>
              <a:gd name="connsiteY645" fmla="*/ 235439 h 3072212"/>
              <a:gd name="connsiteX646" fmla="*/ 1479747 w 2361628"/>
              <a:gd name="connsiteY646" fmla="*/ 239716 h 3072212"/>
              <a:gd name="connsiteX647" fmla="*/ 1482623 w 2361628"/>
              <a:gd name="connsiteY647" fmla="*/ 239459 h 3072212"/>
              <a:gd name="connsiteX648" fmla="*/ 1486224 w 2361628"/>
              <a:gd name="connsiteY648" fmla="*/ 234182 h 3072212"/>
              <a:gd name="connsiteX649" fmla="*/ 1495806 w 2361628"/>
              <a:gd name="connsiteY649" fmla="*/ 234067 h 3072212"/>
              <a:gd name="connsiteX650" fmla="*/ 1495606 w 2361628"/>
              <a:gd name="connsiteY650" fmla="*/ 231819 h 3072212"/>
              <a:gd name="connsiteX651" fmla="*/ 1492482 w 2361628"/>
              <a:gd name="connsiteY651" fmla="*/ 226276 h 3072212"/>
              <a:gd name="connsiteX652" fmla="*/ 1488700 w 2361628"/>
              <a:gd name="connsiteY652" fmla="*/ 222304 h 3072212"/>
              <a:gd name="connsiteX653" fmla="*/ 1454753 w 2361628"/>
              <a:gd name="connsiteY653" fmla="*/ 194386 h 3072212"/>
              <a:gd name="connsiteX654" fmla="*/ 1453810 w 2361628"/>
              <a:gd name="connsiteY654" fmla="*/ 188214 h 3072212"/>
              <a:gd name="connsiteX655" fmla="*/ 1465250 w 2361628"/>
              <a:gd name="connsiteY655" fmla="*/ 182404 h 3072212"/>
              <a:gd name="connsiteX656" fmla="*/ 1472403 w 2361628"/>
              <a:gd name="connsiteY656" fmla="*/ 175431 h 3072212"/>
              <a:gd name="connsiteX657" fmla="*/ 1475765 w 2361628"/>
              <a:gd name="connsiteY657" fmla="*/ 173726 h 3072212"/>
              <a:gd name="connsiteX658" fmla="*/ 1484147 w 2361628"/>
              <a:gd name="connsiteY658" fmla="*/ 158772 h 3072212"/>
              <a:gd name="connsiteX659" fmla="*/ 1489624 w 2361628"/>
              <a:gd name="connsiteY659" fmla="*/ 150933 h 3072212"/>
              <a:gd name="connsiteX660" fmla="*/ 1499759 w 2361628"/>
              <a:gd name="connsiteY660" fmla="*/ 141961 h 3072212"/>
              <a:gd name="connsiteX661" fmla="*/ 1503826 w 2361628"/>
              <a:gd name="connsiteY661" fmla="*/ 144418 h 3072212"/>
              <a:gd name="connsiteX662" fmla="*/ 1508941 w 2361628"/>
              <a:gd name="connsiteY662" fmla="*/ 152324 h 3072212"/>
              <a:gd name="connsiteX663" fmla="*/ 1513894 w 2361628"/>
              <a:gd name="connsiteY663" fmla="*/ 157248 h 3072212"/>
              <a:gd name="connsiteX664" fmla="*/ 1528448 w 2361628"/>
              <a:gd name="connsiteY664" fmla="*/ 161925 h 3072212"/>
              <a:gd name="connsiteX665" fmla="*/ 1534678 w 2361628"/>
              <a:gd name="connsiteY665" fmla="*/ 166783 h 3072212"/>
              <a:gd name="connsiteX666" fmla="*/ 1545774 w 2361628"/>
              <a:gd name="connsiteY666" fmla="*/ 194405 h 3072212"/>
              <a:gd name="connsiteX667" fmla="*/ 1550194 w 2361628"/>
              <a:gd name="connsiteY667" fmla="*/ 203330 h 3072212"/>
              <a:gd name="connsiteX668" fmla="*/ 1556509 w 2361628"/>
              <a:gd name="connsiteY668" fmla="*/ 212446 h 3072212"/>
              <a:gd name="connsiteX669" fmla="*/ 1560262 w 2361628"/>
              <a:gd name="connsiteY669" fmla="*/ 215865 h 3072212"/>
              <a:gd name="connsiteX670" fmla="*/ 1567682 w 2361628"/>
              <a:gd name="connsiteY670" fmla="*/ 218046 h 3072212"/>
              <a:gd name="connsiteX671" fmla="*/ 1568444 w 2361628"/>
              <a:gd name="connsiteY671" fmla="*/ 212922 h 3072212"/>
              <a:gd name="connsiteX672" fmla="*/ 1559633 w 2361628"/>
              <a:gd name="connsiteY672" fmla="*/ 200073 h 3072212"/>
              <a:gd name="connsiteX673" fmla="*/ 1557214 w 2361628"/>
              <a:gd name="connsiteY673" fmla="*/ 192586 h 3072212"/>
              <a:gd name="connsiteX674" fmla="*/ 1558252 w 2361628"/>
              <a:gd name="connsiteY674" fmla="*/ 186214 h 3072212"/>
              <a:gd name="connsiteX675" fmla="*/ 1560128 w 2361628"/>
              <a:gd name="connsiteY675" fmla="*/ 182851 h 3072212"/>
              <a:gd name="connsiteX676" fmla="*/ 1562843 w 2361628"/>
              <a:gd name="connsiteY676" fmla="*/ 182547 h 3072212"/>
              <a:gd name="connsiteX677" fmla="*/ 1569796 w 2361628"/>
              <a:gd name="connsiteY677" fmla="*/ 188252 h 3072212"/>
              <a:gd name="connsiteX678" fmla="*/ 1588294 w 2361628"/>
              <a:gd name="connsiteY678" fmla="*/ 207455 h 3072212"/>
              <a:gd name="connsiteX679" fmla="*/ 1615945 w 2361628"/>
              <a:gd name="connsiteY679" fmla="*/ 229895 h 3072212"/>
              <a:gd name="connsiteX680" fmla="*/ 1626546 w 2361628"/>
              <a:gd name="connsiteY680" fmla="*/ 235067 h 3072212"/>
              <a:gd name="connsiteX681" fmla="*/ 1633090 w 2361628"/>
              <a:gd name="connsiteY681" fmla="*/ 242973 h 3072212"/>
              <a:gd name="connsiteX682" fmla="*/ 1639053 w 2361628"/>
              <a:gd name="connsiteY682" fmla="*/ 252536 h 3072212"/>
              <a:gd name="connsiteX683" fmla="*/ 1644930 w 2361628"/>
              <a:gd name="connsiteY683" fmla="*/ 259099 h 3072212"/>
              <a:gd name="connsiteX684" fmla="*/ 1646025 w 2361628"/>
              <a:gd name="connsiteY684" fmla="*/ 258480 h 3072212"/>
              <a:gd name="connsiteX685" fmla="*/ 1640548 w 2361628"/>
              <a:gd name="connsiteY685" fmla="*/ 243716 h 3072212"/>
              <a:gd name="connsiteX686" fmla="*/ 1627175 w 2361628"/>
              <a:gd name="connsiteY686" fmla="*/ 225314 h 3072212"/>
              <a:gd name="connsiteX687" fmla="*/ 1591399 w 2361628"/>
              <a:gd name="connsiteY687" fmla="*/ 193367 h 3072212"/>
              <a:gd name="connsiteX688" fmla="*/ 1577245 w 2361628"/>
              <a:gd name="connsiteY688" fmla="*/ 176374 h 3072212"/>
              <a:gd name="connsiteX689" fmla="*/ 1570396 w 2361628"/>
              <a:gd name="connsiteY689" fmla="*/ 164792 h 3072212"/>
              <a:gd name="connsiteX690" fmla="*/ 1565215 w 2361628"/>
              <a:gd name="connsiteY690" fmla="*/ 152981 h 3072212"/>
              <a:gd name="connsiteX691" fmla="*/ 1565110 w 2361628"/>
              <a:gd name="connsiteY691" fmla="*/ 146485 h 3072212"/>
              <a:gd name="connsiteX692" fmla="*/ 1569987 w 2361628"/>
              <a:gd name="connsiteY692" fmla="*/ 138855 h 3072212"/>
              <a:gd name="connsiteX693" fmla="*/ 1576550 w 2361628"/>
              <a:gd name="connsiteY693" fmla="*/ 132769 h 3072212"/>
              <a:gd name="connsiteX694" fmla="*/ 1584712 w 2361628"/>
              <a:gd name="connsiteY694" fmla="*/ 130350 h 3072212"/>
              <a:gd name="connsiteX695" fmla="*/ 1585693 w 2361628"/>
              <a:gd name="connsiteY695" fmla="*/ 127806 h 3072212"/>
              <a:gd name="connsiteX696" fmla="*/ 1578274 w 2361628"/>
              <a:gd name="connsiteY696" fmla="*/ 118624 h 3072212"/>
              <a:gd name="connsiteX697" fmla="*/ 1573892 w 2361628"/>
              <a:gd name="connsiteY697" fmla="*/ 110642 h 3072212"/>
              <a:gd name="connsiteX698" fmla="*/ 1574044 w 2361628"/>
              <a:gd name="connsiteY698" fmla="*/ 105051 h 3072212"/>
              <a:gd name="connsiteX699" fmla="*/ 1582903 w 2361628"/>
              <a:gd name="connsiteY699" fmla="*/ 100765 h 3072212"/>
              <a:gd name="connsiteX700" fmla="*/ 1588399 w 2361628"/>
              <a:gd name="connsiteY700" fmla="*/ 102060 h 3072212"/>
              <a:gd name="connsiteX701" fmla="*/ 1598847 w 2361628"/>
              <a:gd name="connsiteY701" fmla="*/ 112157 h 3072212"/>
              <a:gd name="connsiteX702" fmla="*/ 1607572 w 2361628"/>
              <a:gd name="connsiteY702" fmla="*/ 116910 h 3072212"/>
              <a:gd name="connsiteX703" fmla="*/ 1608982 w 2361628"/>
              <a:gd name="connsiteY703" fmla="*/ 113843 h 3072212"/>
              <a:gd name="connsiteX704" fmla="*/ 1599972 w 2361628"/>
              <a:gd name="connsiteY704" fmla="*/ 86849 h 3072212"/>
              <a:gd name="connsiteX705" fmla="*/ 1599133 w 2361628"/>
              <a:gd name="connsiteY705" fmla="*/ 80696 h 3072212"/>
              <a:gd name="connsiteX706" fmla="*/ 1600467 w 2361628"/>
              <a:gd name="connsiteY706" fmla="*/ 77086 h 3072212"/>
              <a:gd name="connsiteX707" fmla="*/ 1603629 w 2361628"/>
              <a:gd name="connsiteY707" fmla="*/ 73409 h 3072212"/>
              <a:gd name="connsiteX708" fmla="*/ 1613068 w 2361628"/>
              <a:gd name="connsiteY708" fmla="*/ 75514 h 3072212"/>
              <a:gd name="connsiteX709" fmla="*/ 1628604 w 2361628"/>
              <a:gd name="connsiteY709" fmla="*/ 88811 h 3072212"/>
              <a:gd name="connsiteX710" fmla="*/ 1656426 w 2361628"/>
              <a:gd name="connsiteY710" fmla="*/ 95440 h 3072212"/>
              <a:gd name="connsiteX711" fmla="*/ 1664075 w 2361628"/>
              <a:gd name="connsiteY711" fmla="*/ 94450 h 3072212"/>
              <a:gd name="connsiteX712" fmla="*/ 1662922 w 2361628"/>
              <a:gd name="connsiteY712" fmla="*/ 91402 h 3072212"/>
              <a:gd name="connsiteX713" fmla="*/ 1651816 w 2361628"/>
              <a:gd name="connsiteY713" fmla="*/ 83210 h 3072212"/>
              <a:gd name="connsiteX714" fmla="*/ 1640186 w 2361628"/>
              <a:gd name="connsiteY714" fmla="*/ 72133 h 3072212"/>
              <a:gd name="connsiteX715" fmla="*/ 1635062 w 2361628"/>
              <a:gd name="connsiteY715" fmla="*/ 65408 h 3072212"/>
              <a:gd name="connsiteX716" fmla="*/ 1631299 w 2361628"/>
              <a:gd name="connsiteY716" fmla="*/ 56302 h 3072212"/>
              <a:gd name="connsiteX717" fmla="*/ 1626842 w 2361628"/>
              <a:gd name="connsiteY717" fmla="*/ 48701 h 3072212"/>
              <a:gd name="connsiteX718" fmla="*/ 1626470 w 2361628"/>
              <a:gd name="connsiteY718" fmla="*/ 45044 h 3072212"/>
              <a:gd name="connsiteX719" fmla="*/ 1633652 w 2361628"/>
              <a:gd name="connsiteY719" fmla="*/ 39100 h 3072212"/>
              <a:gd name="connsiteX720" fmla="*/ 1652521 w 2361628"/>
              <a:gd name="connsiteY720" fmla="*/ 40262 h 3072212"/>
              <a:gd name="connsiteX721" fmla="*/ 1670047 w 2361628"/>
              <a:gd name="connsiteY721" fmla="*/ 49378 h 3072212"/>
              <a:gd name="connsiteX722" fmla="*/ 1684915 w 2361628"/>
              <a:gd name="connsiteY722" fmla="*/ 46082 h 3072212"/>
              <a:gd name="connsiteX723" fmla="*/ 1694288 w 2361628"/>
              <a:gd name="connsiteY723" fmla="*/ 48349 h 3072212"/>
              <a:gd name="connsiteX724" fmla="*/ 1697993 w 2361628"/>
              <a:gd name="connsiteY724" fmla="*/ 51092 h 3072212"/>
              <a:gd name="connsiteX725" fmla="*/ 1704775 w 2361628"/>
              <a:gd name="connsiteY725" fmla="*/ 60970 h 3072212"/>
              <a:gd name="connsiteX726" fmla="*/ 1726292 w 2361628"/>
              <a:gd name="connsiteY726" fmla="*/ 96212 h 3072212"/>
              <a:gd name="connsiteX727" fmla="*/ 1728578 w 2361628"/>
              <a:gd name="connsiteY727" fmla="*/ 101756 h 3072212"/>
              <a:gd name="connsiteX728" fmla="*/ 1731026 w 2361628"/>
              <a:gd name="connsiteY728" fmla="*/ 110147 h 3072212"/>
              <a:gd name="connsiteX729" fmla="*/ 1733636 w 2361628"/>
              <a:gd name="connsiteY729" fmla="*/ 121368 h 3072212"/>
              <a:gd name="connsiteX730" fmla="*/ 1737303 w 2361628"/>
              <a:gd name="connsiteY730" fmla="*/ 124397 h 3072212"/>
              <a:gd name="connsiteX731" fmla="*/ 1744390 w 2361628"/>
              <a:gd name="connsiteY731" fmla="*/ 116710 h 3072212"/>
              <a:gd name="connsiteX732" fmla="*/ 1749161 w 2361628"/>
              <a:gd name="connsiteY732" fmla="*/ 109223 h 3072212"/>
              <a:gd name="connsiteX733" fmla="*/ 1747095 w 2361628"/>
              <a:gd name="connsiteY733" fmla="*/ 101946 h 3072212"/>
              <a:gd name="connsiteX734" fmla="*/ 1735226 w 2361628"/>
              <a:gd name="connsiteY734" fmla="*/ 85115 h 3072212"/>
              <a:gd name="connsiteX735" fmla="*/ 1732531 w 2361628"/>
              <a:gd name="connsiteY735" fmla="*/ 77867 h 3072212"/>
              <a:gd name="connsiteX736" fmla="*/ 1726587 w 2361628"/>
              <a:gd name="connsiteY736" fmla="*/ 65542 h 3072212"/>
              <a:gd name="connsiteX737" fmla="*/ 1713262 w 2361628"/>
              <a:gd name="connsiteY737" fmla="*/ 43244 h 3072212"/>
              <a:gd name="connsiteX738" fmla="*/ 1709709 w 2361628"/>
              <a:gd name="connsiteY738" fmla="*/ 32766 h 3072212"/>
              <a:gd name="connsiteX739" fmla="*/ 1707471 w 2361628"/>
              <a:gd name="connsiteY739" fmla="*/ 23793 h 3072212"/>
              <a:gd name="connsiteX740" fmla="*/ 1744361 w 2361628"/>
              <a:gd name="connsiteY740" fmla="*/ 15288 h 3072212"/>
              <a:gd name="connsiteX741" fmla="*/ 1779927 w 2361628"/>
              <a:gd name="connsiteY741" fmla="*/ 22793 h 3072212"/>
              <a:gd name="connsiteX742" fmla="*/ 1785709 w 2361628"/>
              <a:gd name="connsiteY742" fmla="*/ 28089 h 3072212"/>
              <a:gd name="connsiteX743" fmla="*/ 1789500 w 2361628"/>
              <a:gd name="connsiteY743" fmla="*/ 35433 h 3072212"/>
              <a:gd name="connsiteX744" fmla="*/ 1793224 w 2361628"/>
              <a:gd name="connsiteY744" fmla="*/ 46549 h 3072212"/>
              <a:gd name="connsiteX745" fmla="*/ 1798930 w 2361628"/>
              <a:gd name="connsiteY745" fmla="*/ 57836 h 3072212"/>
              <a:gd name="connsiteX746" fmla="*/ 1810455 w 2361628"/>
              <a:gd name="connsiteY746" fmla="*/ 74981 h 3072212"/>
              <a:gd name="connsiteX747" fmla="*/ 1826847 w 2361628"/>
              <a:gd name="connsiteY747" fmla="*/ 85554 h 3072212"/>
              <a:gd name="connsiteX748" fmla="*/ 1823714 w 2361628"/>
              <a:gd name="connsiteY748" fmla="*/ 78353 h 3072212"/>
              <a:gd name="connsiteX749" fmla="*/ 1811445 w 2361628"/>
              <a:gd name="connsiteY749" fmla="*/ 59465 h 3072212"/>
              <a:gd name="connsiteX750" fmla="*/ 1805902 w 2361628"/>
              <a:gd name="connsiteY750" fmla="*/ 46406 h 3072212"/>
              <a:gd name="connsiteX751" fmla="*/ 1805931 w 2361628"/>
              <a:gd name="connsiteY751" fmla="*/ 37500 h 3072212"/>
              <a:gd name="connsiteX752" fmla="*/ 1806921 w 2361628"/>
              <a:gd name="connsiteY752" fmla="*/ 30670 h 3072212"/>
              <a:gd name="connsiteX753" fmla="*/ 1808864 w 2361628"/>
              <a:gd name="connsiteY753" fmla="*/ 25946 h 3072212"/>
              <a:gd name="connsiteX754" fmla="*/ 1822752 w 2361628"/>
              <a:gd name="connsiteY754" fmla="*/ 7763 h 3072212"/>
              <a:gd name="connsiteX755" fmla="*/ 1842602 w 2361628"/>
              <a:gd name="connsiteY755" fmla="*/ 2238 h 3072212"/>
              <a:gd name="connsiteX756" fmla="*/ 1844897 w 2361628"/>
              <a:gd name="connsiteY756" fmla="*/ 3258 h 3072212"/>
              <a:gd name="connsiteX757" fmla="*/ 1860328 w 2361628"/>
              <a:gd name="connsiteY757" fmla="*/ 31175 h 3072212"/>
              <a:gd name="connsiteX758" fmla="*/ 1867652 w 2361628"/>
              <a:gd name="connsiteY758" fmla="*/ 42462 h 3072212"/>
              <a:gd name="connsiteX759" fmla="*/ 1872777 w 2361628"/>
              <a:gd name="connsiteY759" fmla="*/ 46977 h 3072212"/>
              <a:gd name="connsiteX760" fmla="*/ 1872977 w 2361628"/>
              <a:gd name="connsiteY760" fmla="*/ 45015 h 3072212"/>
              <a:gd name="connsiteX761" fmla="*/ 1865881 w 2361628"/>
              <a:gd name="connsiteY761" fmla="*/ 32337 h 3072212"/>
              <a:gd name="connsiteX762" fmla="*/ 1860423 w 2361628"/>
              <a:gd name="connsiteY762" fmla="*/ 25394 h 3072212"/>
              <a:gd name="connsiteX763" fmla="*/ 1859861 w 2361628"/>
              <a:gd name="connsiteY763" fmla="*/ 21031 h 3072212"/>
              <a:gd name="connsiteX764" fmla="*/ 1868910 w 2361628"/>
              <a:gd name="connsiteY764" fmla="*/ 7429 h 3072212"/>
              <a:gd name="connsiteX765" fmla="*/ 1874644 w 2361628"/>
              <a:gd name="connsiteY765" fmla="*/ 4001 h 3072212"/>
              <a:gd name="connsiteX766" fmla="*/ 1898723 w 2361628"/>
              <a:gd name="connsiteY766" fmla="*/ 0 h 3072212"/>
              <a:gd name="connsiteX767" fmla="*/ 1901457 w 2361628"/>
              <a:gd name="connsiteY767" fmla="*/ 1448 h 3072212"/>
              <a:gd name="connsiteX768" fmla="*/ 1903743 w 2361628"/>
              <a:gd name="connsiteY768" fmla="*/ 5239 h 3072212"/>
              <a:gd name="connsiteX769" fmla="*/ 1909429 w 2361628"/>
              <a:gd name="connsiteY769" fmla="*/ 20193 h 3072212"/>
              <a:gd name="connsiteX770" fmla="*/ 1911658 w 2361628"/>
              <a:gd name="connsiteY770" fmla="*/ 22069 h 3072212"/>
              <a:gd name="connsiteX771" fmla="*/ 1312955 w 2361628"/>
              <a:gd name="connsiteY771" fmla="*/ 389001 h 3072212"/>
              <a:gd name="connsiteX772" fmla="*/ 1316450 w 2361628"/>
              <a:gd name="connsiteY772" fmla="*/ 403422 h 3072212"/>
              <a:gd name="connsiteX773" fmla="*/ 1329347 w 2361628"/>
              <a:gd name="connsiteY773" fmla="*/ 437274 h 3072212"/>
              <a:gd name="connsiteX774" fmla="*/ 1335186 w 2361628"/>
              <a:gd name="connsiteY774" fmla="*/ 449390 h 3072212"/>
              <a:gd name="connsiteX775" fmla="*/ 1345111 w 2361628"/>
              <a:gd name="connsiteY775" fmla="*/ 464325 h 3072212"/>
              <a:gd name="connsiteX776" fmla="*/ 1346340 w 2361628"/>
              <a:gd name="connsiteY776" fmla="*/ 469668 h 3072212"/>
              <a:gd name="connsiteX777" fmla="*/ 1346454 w 2361628"/>
              <a:gd name="connsiteY777" fmla="*/ 471907 h 3072212"/>
              <a:gd name="connsiteX778" fmla="*/ 1346168 w 2361628"/>
              <a:gd name="connsiteY778" fmla="*/ 479774 h 3072212"/>
              <a:gd name="connsiteX779" fmla="*/ 1348997 w 2361628"/>
              <a:gd name="connsiteY779" fmla="*/ 482679 h 3072212"/>
              <a:gd name="connsiteX780" fmla="*/ 1357541 w 2361628"/>
              <a:gd name="connsiteY780" fmla="*/ 487185 h 3072212"/>
              <a:gd name="connsiteX781" fmla="*/ 1367057 w 2361628"/>
              <a:gd name="connsiteY781" fmla="*/ 495271 h 3072212"/>
              <a:gd name="connsiteX782" fmla="*/ 1368771 w 2361628"/>
              <a:gd name="connsiteY782" fmla="*/ 494814 h 3072212"/>
              <a:gd name="connsiteX783" fmla="*/ 1372086 w 2361628"/>
              <a:gd name="connsiteY783" fmla="*/ 490033 h 3072212"/>
              <a:gd name="connsiteX784" fmla="*/ 1376067 w 2361628"/>
              <a:gd name="connsiteY784" fmla="*/ 488718 h 3072212"/>
              <a:gd name="connsiteX785" fmla="*/ 1381296 w 2361628"/>
              <a:gd name="connsiteY785" fmla="*/ 489871 h 3072212"/>
              <a:gd name="connsiteX786" fmla="*/ 1383802 w 2361628"/>
              <a:gd name="connsiteY786" fmla="*/ 493290 h 3072212"/>
              <a:gd name="connsiteX787" fmla="*/ 1385630 w 2361628"/>
              <a:gd name="connsiteY787" fmla="*/ 498310 h 3072212"/>
              <a:gd name="connsiteX788" fmla="*/ 1386402 w 2361628"/>
              <a:gd name="connsiteY788" fmla="*/ 501891 h 3072212"/>
              <a:gd name="connsiteX789" fmla="*/ 1386516 w 2361628"/>
              <a:gd name="connsiteY789" fmla="*/ 504654 h 3072212"/>
              <a:gd name="connsiteX790" fmla="*/ 1384640 w 2361628"/>
              <a:gd name="connsiteY790" fmla="*/ 510016 h 3072212"/>
              <a:gd name="connsiteX791" fmla="*/ 1384849 w 2361628"/>
              <a:gd name="connsiteY791" fmla="*/ 512074 h 3072212"/>
              <a:gd name="connsiteX792" fmla="*/ 1385973 w 2361628"/>
              <a:gd name="connsiteY792" fmla="*/ 514560 h 3072212"/>
              <a:gd name="connsiteX793" fmla="*/ 1386173 w 2361628"/>
              <a:gd name="connsiteY793" fmla="*/ 517465 h 3072212"/>
              <a:gd name="connsiteX794" fmla="*/ 1384287 w 2361628"/>
              <a:gd name="connsiteY794" fmla="*/ 528771 h 3072212"/>
              <a:gd name="connsiteX795" fmla="*/ 1384811 w 2361628"/>
              <a:gd name="connsiteY795" fmla="*/ 532905 h 3072212"/>
              <a:gd name="connsiteX796" fmla="*/ 1389593 w 2361628"/>
              <a:gd name="connsiteY796" fmla="*/ 543096 h 3072212"/>
              <a:gd name="connsiteX797" fmla="*/ 1393927 w 2361628"/>
              <a:gd name="connsiteY797" fmla="*/ 548154 h 3072212"/>
              <a:gd name="connsiteX798" fmla="*/ 1402471 w 2361628"/>
              <a:gd name="connsiteY798" fmla="*/ 553631 h 3072212"/>
              <a:gd name="connsiteX799" fmla="*/ 1408033 w 2361628"/>
              <a:gd name="connsiteY799" fmla="*/ 553231 h 3072212"/>
              <a:gd name="connsiteX800" fmla="*/ 1411491 w 2361628"/>
              <a:gd name="connsiteY800" fmla="*/ 556698 h 3072212"/>
              <a:gd name="connsiteX801" fmla="*/ 1411576 w 2361628"/>
              <a:gd name="connsiteY801" fmla="*/ 554565 h 3072212"/>
              <a:gd name="connsiteX802" fmla="*/ 1410005 w 2361628"/>
              <a:gd name="connsiteY802" fmla="*/ 548107 h 3072212"/>
              <a:gd name="connsiteX803" fmla="*/ 1406652 w 2361628"/>
              <a:gd name="connsiteY803" fmla="*/ 538896 h 3072212"/>
              <a:gd name="connsiteX804" fmla="*/ 1400461 w 2361628"/>
              <a:gd name="connsiteY804" fmla="*/ 534133 h 3072212"/>
              <a:gd name="connsiteX805" fmla="*/ 1399556 w 2361628"/>
              <a:gd name="connsiteY805" fmla="*/ 528704 h 3072212"/>
              <a:gd name="connsiteX806" fmla="*/ 1399099 w 2361628"/>
              <a:gd name="connsiteY806" fmla="*/ 519398 h 3072212"/>
              <a:gd name="connsiteX807" fmla="*/ 1399632 w 2361628"/>
              <a:gd name="connsiteY807" fmla="*/ 513236 h 3072212"/>
              <a:gd name="connsiteX808" fmla="*/ 1402804 w 2361628"/>
              <a:gd name="connsiteY808" fmla="*/ 508245 h 3072212"/>
              <a:gd name="connsiteX809" fmla="*/ 1405490 w 2361628"/>
              <a:gd name="connsiteY809" fmla="*/ 506635 h 3072212"/>
              <a:gd name="connsiteX810" fmla="*/ 1413491 w 2361628"/>
              <a:gd name="connsiteY810" fmla="*/ 506406 h 3072212"/>
              <a:gd name="connsiteX811" fmla="*/ 1417901 w 2361628"/>
              <a:gd name="connsiteY811" fmla="*/ 508635 h 3072212"/>
              <a:gd name="connsiteX812" fmla="*/ 1425521 w 2361628"/>
              <a:gd name="connsiteY812" fmla="*/ 515598 h 3072212"/>
              <a:gd name="connsiteX813" fmla="*/ 1426312 w 2361628"/>
              <a:gd name="connsiteY813" fmla="*/ 519379 h 3072212"/>
              <a:gd name="connsiteX814" fmla="*/ 1426721 w 2361628"/>
              <a:gd name="connsiteY814" fmla="*/ 526828 h 3072212"/>
              <a:gd name="connsiteX815" fmla="*/ 1427036 w 2361628"/>
              <a:gd name="connsiteY815" fmla="*/ 541696 h 3072212"/>
              <a:gd name="connsiteX816" fmla="*/ 1426845 w 2361628"/>
              <a:gd name="connsiteY816" fmla="*/ 544878 h 3072212"/>
              <a:gd name="connsiteX817" fmla="*/ 1420330 w 2361628"/>
              <a:gd name="connsiteY817" fmla="*/ 553212 h 3072212"/>
              <a:gd name="connsiteX818" fmla="*/ 1418911 w 2361628"/>
              <a:gd name="connsiteY818" fmla="*/ 558841 h 3072212"/>
              <a:gd name="connsiteX819" fmla="*/ 1420559 w 2361628"/>
              <a:gd name="connsiteY819" fmla="*/ 560432 h 3072212"/>
              <a:gd name="connsiteX820" fmla="*/ 1426150 w 2361628"/>
              <a:gd name="connsiteY820" fmla="*/ 561680 h 3072212"/>
              <a:gd name="connsiteX821" fmla="*/ 1434779 w 2361628"/>
              <a:gd name="connsiteY821" fmla="*/ 566776 h 3072212"/>
              <a:gd name="connsiteX822" fmla="*/ 1438161 w 2361628"/>
              <a:gd name="connsiteY822" fmla="*/ 567290 h 3072212"/>
              <a:gd name="connsiteX823" fmla="*/ 1441523 w 2361628"/>
              <a:gd name="connsiteY823" fmla="*/ 579034 h 3072212"/>
              <a:gd name="connsiteX824" fmla="*/ 1444171 w 2361628"/>
              <a:gd name="connsiteY824" fmla="*/ 590150 h 3072212"/>
              <a:gd name="connsiteX825" fmla="*/ 1442237 w 2361628"/>
              <a:gd name="connsiteY825" fmla="*/ 603618 h 3072212"/>
              <a:gd name="connsiteX826" fmla="*/ 1439704 w 2361628"/>
              <a:gd name="connsiteY826" fmla="*/ 625031 h 3072212"/>
              <a:gd name="connsiteX827" fmla="*/ 1437675 w 2361628"/>
              <a:gd name="connsiteY827" fmla="*/ 629898 h 3072212"/>
              <a:gd name="connsiteX828" fmla="*/ 1435675 w 2361628"/>
              <a:gd name="connsiteY828" fmla="*/ 637270 h 3072212"/>
              <a:gd name="connsiteX829" fmla="*/ 1437075 w 2361628"/>
              <a:gd name="connsiteY829" fmla="*/ 638604 h 3072212"/>
              <a:gd name="connsiteX830" fmla="*/ 1445571 w 2361628"/>
              <a:gd name="connsiteY830" fmla="*/ 635670 h 3072212"/>
              <a:gd name="connsiteX831" fmla="*/ 1447286 w 2361628"/>
              <a:gd name="connsiteY831" fmla="*/ 634670 h 3072212"/>
              <a:gd name="connsiteX832" fmla="*/ 1452963 w 2361628"/>
              <a:gd name="connsiteY832" fmla="*/ 627469 h 3072212"/>
              <a:gd name="connsiteX833" fmla="*/ 1461297 w 2361628"/>
              <a:gd name="connsiteY833" fmla="*/ 629145 h 3072212"/>
              <a:gd name="connsiteX834" fmla="*/ 1464097 w 2361628"/>
              <a:gd name="connsiteY834" fmla="*/ 631012 h 3072212"/>
              <a:gd name="connsiteX835" fmla="*/ 1465478 w 2361628"/>
              <a:gd name="connsiteY835" fmla="*/ 633536 h 3072212"/>
              <a:gd name="connsiteX836" fmla="*/ 1468022 w 2361628"/>
              <a:gd name="connsiteY836" fmla="*/ 641547 h 3072212"/>
              <a:gd name="connsiteX837" fmla="*/ 1470117 w 2361628"/>
              <a:gd name="connsiteY837" fmla="*/ 652091 h 3072212"/>
              <a:gd name="connsiteX838" fmla="*/ 1471670 w 2361628"/>
              <a:gd name="connsiteY838" fmla="*/ 651129 h 3072212"/>
              <a:gd name="connsiteX839" fmla="*/ 1475546 w 2361628"/>
              <a:gd name="connsiteY839" fmla="*/ 638327 h 3072212"/>
              <a:gd name="connsiteX840" fmla="*/ 1476956 w 2361628"/>
              <a:gd name="connsiteY840" fmla="*/ 635156 h 3072212"/>
              <a:gd name="connsiteX841" fmla="*/ 1478890 w 2361628"/>
              <a:gd name="connsiteY841" fmla="*/ 632079 h 3072212"/>
              <a:gd name="connsiteX842" fmla="*/ 1479709 w 2361628"/>
              <a:gd name="connsiteY842" fmla="*/ 632651 h 3072212"/>
              <a:gd name="connsiteX843" fmla="*/ 1483624 w 2361628"/>
              <a:gd name="connsiteY843" fmla="*/ 644623 h 3072212"/>
              <a:gd name="connsiteX844" fmla="*/ 1492329 w 2361628"/>
              <a:gd name="connsiteY844" fmla="*/ 665531 h 3072212"/>
              <a:gd name="connsiteX845" fmla="*/ 1495320 w 2361628"/>
              <a:gd name="connsiteY845" fmla="*/ 674075 h 3072212"/>
              <a:gd name="connsiteX846" fmla="*/ 1495901 w 2361628"/>
              <a:gd name="connsiteY846" fmla="*/ 680361 h 3072212"/>
              <a:gd name="connsiteX847" fmla="*/ 1492177 w 2361628"/>
              <a:gd name="connsiteY847" fmla="*/ 687657 h 3072212"/>
              <a:gd name="connsiteX848" fmla="*/ 1489272 w 2361628"/>
              <a:gd name="connsiteY848" fmla="*/ 691286 h 3072212"/>
              <a:gd name="connsiteX849" fmla="*/ 1467841 w 2361628"/>
              <a:gd name="connsiteY849" fmla="*/ 706679 h 3072212"/>
              <a:gd name="connsiteX850" fmla="*/ 1458249 w 2361628"/>
              <a:gd name="connsiteY850" fmla="*/ 715318 h 3072212"/>
              <a:gd name="connsiteX851" fmla="*/ 1453467 w 2361628"/>
              <a:gd name="connsiteY851" fmla="*/ 721966 h 3072212"/>
              <a:gd name="connsiteX852" fmla="*/ 1451029 w 2361628"/>
              <a:gd name="connsiteY852" fmla="*/ 724176 h 3072212"/>
              <a:gd name="connsiteX853" fmla="*/ 1445876 w 2361628"/>
              <a:gd name="connsiteY853" fmla="*/ 723148 h 3072212"/>
              <a:gd name="connsiteX854" fmla="*/ 1444704 w 2361628"/>
              <a:gd name="connsiteY854" fmla="*/ 724252 h 3072212"/>
              <a:gd name="connsiteX855" fmla="*/ 1443114 w 2361628"/>
              <a:gd name="connsiteY855" fmla="*/ 734863 h 3072212"/>
              <a:gd name="connsiteX856" fmla="*/ 1441409 w 2361628"/>
              <a:gd name="connsiteY856" fmla="*/ 739378 h 3072212"/>
              <a:gd name="connsiteX857" fmla="*/ 1436970 w 2361628"/>
              <a:gd name="connsiteY857" fmla="*/ 746646 h 3072212"/>
              <a:gd name="connsiteX858" fmla="*/ 1430760 w 2361628"/>
              <a:gd name="connsiteY858" fmla="*/ 759724 h 3072212"/>
              <a:gd name="connsiteX859" fmla="*/ 1427055 w 2361628"/>
              <a:gd name="connsiteY859" fmla="*/ 765429 h 3072212"/>
              <a:gd name="connsiteX860" fmla="*/ 1420530 w 2361628"/>
              <a:gd name="connsiteY860" fmla="*/ 761267 h 3072212"/>
              <a:gd name="connsiteX861" fmla="*/ 1418911 w 2361628"/>
              <a:gd name="connsiteY861" fmla="*/ 755180 h 3072212"/>
              <a:gd name="connsiteX862" fmla="*/ 1418006 w 2361628"/>
              <a:gd name="connsiteY862" fmla="*/ 741388 h 3072212"/>
              <a:gd name="connsiteX863" fmla="*/ 1417882 w 2361628"/>
              <a:gd name="connsiteY863" fmla="*/ 735635 h 3072212"/>
              <a:gd name="connsiteX864" fmla="*/ 1418082 w 2361628"/>
              <a:gd name="connsiteY864" fmla="*/ 732596 h 3072212"/>
              <a:gd name="connsiteX865" fmla="*/ 1418901 w 2361628"/>
              <a:gd name="connsiteY865" fmla="*/ 727643 h 3072212"/>
              <a:gd name="connsiteX866" fmla="*/ 1421730 w 2361628"/>
              <a:gd name="connsiteY866" fmla="*/ 715642 h 3072212"/>
              <a:gd name="connsiteX867" fmla="*/ 1421387 w 2361628"/>
              <a:gd name="connsiteY867" fmla="*/ 714375 h 3072212"/>
              <a:gd name="connsiteX868" fmla="*/ 1420082 w 2361628"/>
              <a:gd name="connsiteY868" fmla="*/ 715385 h 3072212"/>
              <a:gd name="connsiteX869" fmla="*/ 1415748 w 2361628"/>
              <a:gd name="connsiteY869" fmla="*/ 721395 h 3072212"/>
              <a:gd name="connsiteX870" fmla="*/ 1414043 w 2361628"/>
              <a:gd name="connsiteY870" fmla="*/ 724548 h 3072212"/>
              <a:gd name="connsiteX871" fmla="*/ 1412453 w 2361628"/>
              <a:gd name="connsiteY871" fmla="*/ 730034 h 3072212"/>
              <a:gd name="connsiteX872" fmla="*/ 1411748 w 2361628"/>
              <a:gd name="connsiteY872" fmla="*/ 739207 h 3072212"/>
              <a:gd name="connsiteX873" fmla="*/ 1412377 w 2361628"/>
              <a:gd name="connsiteY873" fmla="*/ 755990 h 3072212"/>
              <a:gd name="connsiteX874" fmla="*/ 1411757 w 2361628"/>
              <a:gd name="connsiteY874" fmla="*/ 762705 h 3072212"/>
              <a:gd name="connsiteX875" fmla="*/ 1410043 w 2361628"/>
              <a:gd name="connsiteY875" fmla="*/ 766029 h 3072212"/>
              <a:gd name="connsiteX876" fmla="*/ 1410729 w 2361628"/>
              <a:gd name="connsiteY876" fmla="*/ 768610 h 3072212"/>
              <a:gd name="connsiteX877" fmla="*/ 1415834 w 2361628"/>
              <a:gd name="connsiteY877" fmla="*/ 772154 h 3072212"/>
              <a:gd name="connsiteX878" fmla="*/ 1416739 w 2361628"/>
              <a:gd name="connsiteY878" fmla="*/ 773706 h 3072212"/>
              <a:gd name="connsiteX879" fmla="*/ 1417301 w 2361628"/>
              <a:gd name="connsiteY879" fmla="*/ 776516 h 3072212"/>
              <a:gd name="connsiteX880" fmla="*/ 1417520 w 2361628"/>
              <a:gd name="connsiteY880" fmla="*/ 780564 h 3072212"/>
              <a:gd name="connsiteX881" fmla="*/ 1417272 w 2361628"/>
              <a:gd name="connsiteY881" fmla="*/ 784289 h 3072212"/>
              <a:gd name="connsiteX882" fmla="*/ 1415739 w 2361628"/>
              <a:gd name="connsiteY882" fmla="*/ 790013 h 3072212"/>
              <a:gd name="connsiteX883" fmla="*/ 1412872 w 2361628"/>
              <a:gd name="connsiteY883" fmla="*/ 792337 h 3072212"/>
              <a:gd name="connsiteX884" fmla="*/ 1409214 w 2361628"/>
              <a:gd name="connsiteY884" fmla="*/ 789737 h 3072212"/>
              <a:gd name="connsiteX885" fmla="*/ 1401299 w 2361628"/>
              <a:gd name="connsiteY885" fmla="*/ 775554 h 3072212"/>
              <a:gd name="connsiteX886" fmla="*/ 1397860 w 2361628"/>
              <a:gd name="connsiteY886" fmla="*/ 776345 h 3072212"/>
              <a:gd name="connsiteX887" fmla="*/ 1396994 w 2361628"/>
              <a:gd name="connsiteY887" fmla="*/ 777973 h 3072212"/>
              <a:gd name="connsiteX888" fmla="*/ 1397737 w 2361628"/>
              <a:gd name="connsiteY888" fmla="*/ 783041 h 3072212"/>
              <a:gd name="connsiteX889" fmla="*/ 1400166 w 2361628"/>
              <a:gd name="connsiteY889" fmla="*/ 794347 h 3072212"/>
              <a:gd name="connsiteX890" fmla="*/ 1400613 w 2361628"/>
              <a:gd name="connsiteY890" fmla="*/ 803681 h 3072212"/>
              <a:gd name="connsiteX891" fmla="*/ 1399489 w 2361628"/>
              <a:gd name="connsiteY891" fmla="*/ 811406 h 3072212"/>
              <a:gd name="connsiteX892" fmla="*/ 1397222 w 2361628"/>
              <a:gd name="connsiteY892" fmla="*/ 823522 h 3072212"/>
              <a:gd name="connsiteX893" fmla="*/ 1395670 w 2361628"/>
              <a:gd name="connsiteY893" fmla="*/ 829961 h 3072212"/>
              <a:gd name="connsiteX894" fmla="*/ 1394832 w 2361628"/>
              <a:gd name="connsiteY894" fmla="*/ 830818 h 3072212"/>
              <a:gd name="connsiteX895" fmla="*/ 1390898 w 2361628"/>
              <a:gd name="connsiteY895" fmla="*/ 831009 h 3072212"/>
              <a:gd name="connsiteX896" fmla="*/ 1387526 w 2361628"/>
              <a:gd name="connsiteY896" fmla="*/ 827761 h 3072212"/>
              <a:gd name="connsiteX897" fmla="*/ 1377515 w 2361628"/>
              <a:gd name="connsiteY897" fmla="*/ 806568 h 3072212"/>
              <a:gd name="connsiteX898" fmla="*/ 1372562 w 2361628"/>
              <a:gd name="connsiteY898" fmla="*/ 797443 h 3072212"/>
              <a:gd name="connsiteX899" fmla="*/ 1365323 w 2361628"/>
              <a:gd name="connsiteY899" fmla="*/ 779450 h 3072212"/>
              <a:gd name="connsiteX900" fmla="*/ 1363475 w 2361628"/>
              <a:gd name="connsiteY900" fmla="*/ 775716 h 3072212"/>
              <a:gd name="connsiteX901" fmla="*/ 1362361 w 2361628"/>
              <a:gd name="connsiteY901" fmla="*/ 774887 h 3072212"/>
              <a:gd name="connsiteX902" fmla="*/ 1361313 w 2361628"/>
              <a:gd name="connsiteY902" fmla="*/ 782669 h 3072212"/>
              <a:gd name="connsiteX903" fmla="*/ 1363323 w 2361628"/>
              <a:gd name="connsiteY903" fmla="*/ 789832 h 3072212"/>
              <a:gd name="connsiteX904" fmla="*/ 1369838 w 2361628"/>
              <a:gd name="connsiteY904" fmla="*/ 806568 h 3072212"/>
              <a:gd name="connsiteX905" fmla="*/ 1373734 w 2361628"/>
              <a:gd name="connsiteY905" fmla="*/ 818626 h 3072212"/>
              <a:gd name="connsiteX906" fmla="*/ 1376534 w 2361628"/>
              <a:gd name="connsiteY906" fmla="*/ 828542 h 3072212"/>
              <a:gd name="connsiteX907" fmla="*/ 1376982 w 2361628"/>
              <a:gd name="connsiteY907" fmla="*/ 832628 h 3072212"/>
              <a:gd name="connsiteX908" fmla="*/ 1376020 w 2361628"/>
              <a:gd name="connsiteY908" fmla="*/ 834238 h 3072212"/>
              <a:gd name="connsiteX909" fmla="*/ 1374581 w 2361628"/>
              <a:gd name="connsiteY909" fmla="*/ 833323 h 3072212"/>
              <a:gd name="connsiteX910" fmla="*/ 1372667 w 2361628"/>
              <a:gd name="connsiteY910" fmla="*/ 829875 h 3072212"/>
              <a:gd name="connsiteX911" fmla="*/ 1366733 w 2361628"/>
              <a:gd name="connsiteY911" fmla="*/ 824046 h 3072212"/>
              <a:gd name="connsiteX912" fmla="*/ 1364266 w 2361628"/>
              <a:gd name="connsiteY912" fmla="*/ 820779 h 3072212"/>
              <a:gd name="connsiteX913" fmla="*/ 1362656 w 2361628"/>
              <a:gd name="connsiteY913" fmla="*/ 816997 h 3072212"/>
              <a:gd name="connsiteX914" fmla="*/ 1359694 w 2361628"/>
              <a:gd name="connsiteY914" fmla="*/ 814121 h 3072212"/>
              <a:gd name="connsiteX915" fmla="*/ 1355388 w 2361628"/>
              <a:gd name="connsiteY915" fmla="*/ 812140 h 3072212"/>
              <a:gd name="connsiteX916" fmla="*/ 1351055 w 2361628"/>
              <a:gd name="connsiteY916" fmla="*/ 811759 h 3072212"/>
              <a:gd name="connsiteX917" fmla="*/ 1346711 w 2361628"/>
              <a:gd name="connsiteY917" fmla="*/ 812968 h 3072212"/>
              <a:gd name="connsiteX918" fmla="*/ 1345892 w 2361628"/>
              <a:gd name="connsiteY918" fmla="*/ 814816 h 3072212"/>
              <a:gd name="connsiteX919" fmla="*/ 1350788 w 2361628"/>
              <a:gd name="connsiteY919" fmla="*/ 819979 h 3072212"/>
              <a:gd name="connsiteX920" fmla="*/ 1352493 w 2361628"/>
              <a:gd name="connsiteY920" fmla="*/ 822846 h 3072212"/>
              <a:gd name="connsiteX921" fmla="*/ 1353760 w 2361628"/>
              <a:gd name="connsiteY921" fmla="*/ 826503 h 3072212"/>
              <a:gd name="connsiteX922" fmla="*/ 1354588 w 2361628"/>
              <a:gd name="connsiteY922" fmla="*/ 830942 h 3072212"/>
              <a:gd name="connsiteX923" fmla="*/ 1352979 w 2361628"/>
              <a:gd name="connsiteY923" fmla="*/ 833742 h 3072212"/>
              <a:gd name="connsiteX924" fmla="*/ 1346902 w 2361628"/>
              <a:gd name="connsiteY924" fmla="*/ 835495 h 3072212"/>
              <a:gd name="connsiteX925" fmla="*/ 1338777 w 2361628"/>
              <a:gd name="connsiteY925" fmla="*/ 834381 h 3072212"/>
              <a:gd name="connsiteX926" fmla="*/ 1325642 w 2361628"/>
              <a:gd name="connsiteY926" fmla="*/ 830523 h 3072212"/>
              <a:gd name="connsiteX927" fmla="*/ 1312555 w 2361628"/>
              <a:gd name="connsiteY927" fmla="*/ 824132 h 3072212"/>
              <a:gd name="connsiteX928" fmla="*/ 1300467 w 2361628"/>
              <a:gd name="connsiteY928" fmla="*/ 814140 h 3072212"/>
              <a:gd name="connsiteX929" fmla="*/ 1291723 w 2361628"/>
              <a:gd name="connsiteY929" fmla="*/ 804053 h 3072212"/>
              <a:gd name="connsiteX930" fmla="*/ 1288266 w 2361628"/>
              <a:gd name="connsiteY930" fmla="*/ 798652 h 3072212"/>
              <a:gd name="connsiteX931" fmla="*/ 1287180 w 2361628"/>
              <a:gd name="connsiteY931" fmla="*/ 794595 h 3072212"/>
              <a:gd name="connsiteX932" fmla="*/ 1290457 w 2361628"/>
              <a:gd name="connsiteY932" fmla="*/ 791042 h 3072212"/>
              <a:gd name="connsiteX933" fmla="*/ 1301925 w 2361628"/>
              <a:gd name="connsiteY933" fmla="*/ 786470 h 3072212"/>
              <a:gd name="connsiteX934" fmla="*/ 1313421 w 2361628"/>
              <a:gd name="connsiteY934" fmla="*/ 783527 h 3072212"/>
              <a:gd name="connsiteX935" fmla="*/ 1311602 w 2361628"/>
              <a:gd name="connsiteY935" fmla="*/ 780964 h 3072212"/>
              <a:gd name="connsiteX936" fmla="*/ 1290742 w 2361628"/>
              <a:gd name="connsiteY936" fmla="*/ 775116 h 3072212"/>
              <a:gd name="connsiteX937" fmla="*/ 1283875 w 2361628"/>
              <a:gd name="connsiteY937" fmla="*/ 774049 h 3072212"/>
              <a:gd name="connsiteX938" fmla="*/ 1280217 w 2361628"/>
              <a:gd name="connsiteY938" fmla="*/ 775592 h 3072212"/>
              <a:gd name="connsiteX939" fmla="*/ 1276017 w 2361628"/>
              <a:gd name="connsiteY939" fmla="*/ 774687 h 3072212"/>
              <a:gd name="connsiteX940" fmla="*/ 1272731 w 2361628"/>
              <a:gd name="connsiteY940" fmla="*/ 770020 h 3072212"/>
              <a:gd name="connsiteX941" fmla="*/ 1268378 w 2361628"/>
              <a:gd name="connsiteY941" fmla="*/ 761152 h 3072212"/>
              <a:gd name="connsiteX942" fmla="*/ 1266177 w 2361628"/>
              <a:gd name="connsiteY942" fmla="*/ 755256 h 3072212"/>
              <a:gd name="connsiteX943" fmla="*/ 1266473 w 2361628"/>
              <a:gd name="connsiteY943" fmla="*/ 752942 h 3072212"/>
              <a:gd name="connsiteX944" fmla="*/ 1268130 w 2361628"/>
              <a:gd name="connsiteY944" fmla="*/ 751627 h 3072212"/>
              <a:gd name="connsiteX945" fmla="*/ 1277569 w 2361628"/>
              <a:gd name="connsiteY945" fmla="*/ 752751 h 3072212"/>
              <a:gd name="connsiteX946" fmla="*/ 1278865 w 2361628"/>
              <a:gd name="connsiteY946" fmla="*/ 751856 h 3072212"/>
              <a:gd name="connsiteX947" fmla="*/ 1274140 w 2361628"/>
              <a:gd name="connsiteY947" fmla="*/ 747398 h 3072212"/>
              <a:gd name="connsiteX948" fmla="*/ 1259015 w 2361628"/>
              <a:gd name="connsiteY948" fmla="*/ 738540 h 3072212"/>
              <a:gd name="connsiteX949" fmla="*/ 1253338 w 2361628"/>
              <a:gd name="connsiteY949" fmla="*/ 730663 h 3072212"/>
              <a:gd name="connsiteX950" fmla="*/ 1252299 w 2361628"/>
              <a:gd name="connsiteY950" fmla="*/ 727577 h 3072212"/>
              <a:gd name="connsiteX951" fmla="*/ 1251871 w 2361628"/>
              <a:gd name="connsiteY951" fmla="*/ 724538 h 3072212"/>
              <a:gd name="connsiteX952" fmla="*/ 1252052 w 2361628"/>
              <a:gd name="connsiteY952" fmla="*/ 721547 h 3072212"/>
              <a:gd name="connsiteX953" fmla="*/ 1257738 w 2361628"/>
              <a:gd name="connsiteY953" fmla="*/ 715489 h 3072212"/>
              <a:gd name="connsiteX954" fmla="*/ 1275283 w 2361628"/>
              <a:gd name="connsiteY954" fmla="*/ 701069 h 3072212"/>
              <a:gd name="connsiteX955" fmla="*/ 1281303 w 2361628"/>
              <a:gd name="connsiteY955" fmla="*/ 698821 h 3072212"/>
              <a:gd name="connsiteX956" fmla="*/ 1287371 w 2361628"/>
              <a:gd name="connsiteY956" fmla="*/ 698678 h 3072212"/>
              <a:gd name="connsiteX957" fmla="*/ 1291590 w 2361628"/>
              <a:gd name="connsiteY957" fmla="*/ 694496 h 3072212"/>
              <a:gd name="connsiteX958" fmla="*/ 1295238 w 2361628"/>
              <a:gd name="connsiteY958" fmla="*/ 680647 h 3072212"/>
              <a:gd name="connsiteX959" fmla="*/ 1313412 w 2361628"/>
              <a:gd name="connsiteY959" fmla="*/ 675637 h 3072212"/>
              <a:gd name="connsiteX960" fmla="*/ 1327414 w 2361628"/>
              <a:gd name="connsiteY960" fmla="*/ 669360 h 3072212"/>
              <a:gd name="connsiteX961" fmla="*/ 1328585 w 2361628"/>
              <a:gd name="connsiteY961" fmla="*/ 667645 h 3072212"/>
              <a:gd name="connsiteX962" fmla="*/ 1318079 w 2361628"/>
              <a:gd name="connsiteY962" fmla="*/ 668807 h 3072212"/>
              <a:gd name="connsiteX963" fmla="*/ 1303230 w 2361628"/>
              <a:gd name="connsiteY963" fmla="*/ 667550 h 3072212"/>
              <a:gd name="connsiteX964" fmla="*/ 1296905 w 2361628"/>
              <a:gd name="connsiteY964" fmla="*/ 657987 h 3072212"/>
              <a:gd name="connsiteX965" fmla="*/ 1292619 w 2361628"/>
              <a:gd name="connsiteY965" fmla="*/ 656349 h 3072212"/>
              <a:gd name="connsiteX966" fmla="*/ 1287875 w 2361628"/>
              <a:gd name="connsiteY966" fmla="*/ 656425 h 3072212"/>
              <a:gd name="connsiteX967" fmla="*/ 1282360 w 2361628"/>
              <a:gd name="connsiteY967" fmla="*/ 659435 h 3072212"/>
              <a:gd name="connsiteX968" fmla="*/ 1272931 w 2361628"/>
              <a:gd name="connsiteY968" fmla="*/ 668312 h 3072212"/>
              <a:gd name="connsiteX969" fmla="*/ 1268397 w 2361628"/>
              <a:gd name="connsiteY969" fmla="*/ 670370 h 3072212"/>
              <a:gd name="connsiteX970" fmla="*/ 1258167 w 2361628"/>
              <a:gd name="connsiteY970" fmla="*/ 679494 h 3072212"/>
              <a:gd name="connsiteX971" fmla="*/ 1255319 w 2361628"/>
              <a:gd name="connsiteY971" fmla="*/ 678847 h 3072212"/>
              <a:gd name="connsiteX972" fmla="*/ 1253890 w 2361628"/>
              <a:gd name="connsiteY972" fmla="*/ 677761 h 3072212"/>
              <a:gd name="connsiteX973" fmla="*/ 1253461 w 2361628"/>
              <a:gd name="connsiteY973" fmla="*/ 675980 h 3072212"/>
              <a:gd name="connsiteX974" fmla="*/ 1255309 w 2361628"/>
              <a:gd name="connsiteY974" fmla="*/ 669922 h 3072212"/>
              <a:gd name="connsiteX975" fmla="*/ 1257995 w 2361628"/>
              <a:gd name="connsiteY975" fmla="*/ 665769 h 3072212"/>
              <a:gd name="connsiteX976" fmla="*/ 1257443 w 2361628"/>
              <a:gd name="connsiteY976" fmla="*/ 664340 h 3072212"/>
              <a:gd name="connsiteX977" fmla="*/ 1253433 w 2361628"/>
              <a:gd name="connsiteY977" fmla="*/ 663464 h 3072212"/>
              <a:gd name="connsiteX978" fmla="*/ 1248785 w 2361628"/>
              <a:gd name="connsiteY978" fmla="*/ 663635 h 3072212"/>
              <a:gd name="connsiteX979" fmla="*/ 1245556 w 2361628"/>
              <a:gd name="connsiteY979" fmla="*/ 665074 h 3072212"/>
              <a:gd name="connsiteX980" fmla="*/ 1233764 w 2361628"/>
              <a:gd name="connsiteY980" fmla="*/ 673103 h 3072212"/>
              <a:gd name="connsiteX981" fmla="*/ 1228477 w 2361628"/>
              <a:gd name="connsiteY981" fmla="*/ 679085 h 3072212"/>
              <a:gd name="connsiteX982" fmla="*/ 1226887 w 2361628"/>
              <a:gd name="connsiteY982" fmla="*/ 679618 h 3072212"/>
              <a:gd name="connsiteX983" fmla="*/ 1221181 w 2361628"/>
              <a:gd name="connsiteY983" fmla="*/ 670265 h 3072212"/>
              <a:gd name="connsiteX984" fmla="*/ 1212075 w 2361628"/>
              <a:gd name="connsiteY984" fmla="*/ 665102 h 3072212"/>
              <a:gd name="connsiteX985" fmla="*/ 1210046 w 2361628"/>
              <a:gd name="connsiteY985" fmla="*/ 661064 h 3072212"/>
              <a:gd name="connsiteX986" fmla="*/ 1211913 w 2361628"/>
              <a:gd name="connsiteY986" fmla="*/ 645100 h 3072212"/>
              <a:gd name="connsiteX987" fmla="*/ 1214571 w 2361628"/>
              <a:gd name="connsiteY987" fmla="*/ 641795 h 3072212"/>
              <a:gd name="connsiteX988" fmla="*/ 1221553 w 2361628"/>
              <a:gd name="connsiteY988" fmla="*/ 639089 h 3072212"/>
              <a:gd name="connsiteX989" fmla="*/ 1242470 w 2361628"/>
              <a:gd name="connsiteY989" fmla="*/ 624402 h 3072212"/>
              <a:gd name="connsiteX990" fmla="*/ 1243651 w 2361628"/>
              <a:gd name="connsiteY990" fmla="*/ 621554 h 3072212"/>
              <a:gd name="connsiteX991" fmla="*/ 1245622 w 2361628"/>
              <a:gd name="connsiteY991" fmla="*/ 614058 h 3072212"/>
              <a:gd name="connsiteX992" fmla="*/ 1240841 w 2361628"/>
              <a:gd name="connsiteY992" fmla="*/ 615658 h 3072212"/>
              <a:gd name="connsiteX993" fmla="*/ 1230354 w 2361628"/>
              <a:gd name="connsiteY993" fmla="*/ 622897 h 3072212"/>
              <a:gd name="connsiteX994" fmla="*/ 1221696 w 2361628"/>
              <a:gd name="connsiteY994" fmla="*/ 626488 h 3072212"/>
              <a:gd name="connsiteX995" fmla="*/ 1214866 w 2361628"/>
              <a:gd name="connsiteY995" fmla="*/ 626469 h 3072212"/>
              <a:gd name="connsiteX996" fmla="*/ 1209875 w 2361628"/>
              <a:gd name="connsiteY996" fmla="*/ 625440 h 3072212"/>
              <a:gd name="connsiteX997" fmla="*/ 1206713 w 2361628"/>
              <a:gd name="connsiteY997" fmla="*/ 623411 h 3072212"/>
              <a:gd name="connsiteX998" fmla="*/ 1202912 w 2361628"/>
              <a:gd name="connsiteY998" fmla="*/ 618801 h 3072212"/>
              <a:gd name="connsiteX999" fmla="*/ 1190530 w 2361628"/>
              <a:gd name="connsiteY999" fmla="*/ 597294 h 3072212"/>
              <a:gd name="connsiteX1000" fmla="*/ 1187158 w 2361628"/>
              <a:gd name="connsiteY1000" fmla="*/ 586778 h 3072212"/>
              <a:gd name="connsiteX1001" fmla="*/ 1186682 w 2361628"/>
              <a:gd name="connsiteY1001" fmla="*/ 577434 h 3072212"/>
              <a:gd name="connsiteX1002" fmla="*/ 1185815 w 2361628"/>
              <a:gd name="connsiteY1002" fmla="*/ 570281 h 3072212"/>
              <a:gd name="connsiteX1003" fmla="*/ 1182233 w 2361628"/>
              <a:gd name="connsiteY1003" fmla="*/ 552964 h 3072212"/>
              <a:gd name="connsiteX1004" fmla="*/ 1208732 w 2361628"/>
              <a:gd name="connsiteY1004" fmla="*/ 563747 h 3072212"/>
              <a:gd name="connsiteX1005" fmla="*/ 1219105 w 2361628"/>
              <a:gd name="connsiteY1005" fmla="*/ 565785 h 3072212"/>
              <a:gd name="connsiteX1006" fmla="*/ 1239098 w 2361628"/>
              <a:gd name="connsiteY1006" fmla="*/ 566490 h 3072212"/>
              <a:gd name="connsiteX1007" fmla="*/ 1240031 w 2361628"/>
              <a:gd name="connsiteY1007" fmla="*/ 565433 h 3072212"/>
              <a:gd name="connsiteX1008" fmla="*/ 1240326 w 2361628"/>
              <a:gd name="connsiteY1008" fmla="*/ 562632 h 3072212"/>
              <a:gd name="connsiteX1009" fmla="*/ 1239974 w 2361628"/>
              <a:gd name="connsiteY1009" fmla="*/ 558070 h 3072212"/>
              <a:gd name="connsiteX1010" fmla="*/ 1240126 w 2361628"/>
              <a:gd name="connsiteY1010" fmla="*/ 554546 h 3072212"/>
              <a:gd name="connsiteX1011" fmla="*/ 1240784 w 2361628"/>
              <a:gd name="connsiteY1011" fmla="*/ 552079 h 3072212"/>
              <a:gd name="connsiteX1012" fmla="*/ 1248213 w 2361628"/>
              <a:gd name="connsiteY1012" fmla="*/ 545792 h 3072212"/>
              <a:gd name="connsiteX1013" fmla="*/ 1249337 w 2361628"/>
              <a:gd name="connsiteY1013" fmla="*/ 543716 h 3072212"/>
              <a:gd name="connsiteX1014" fmla="*/ 1240584 w 2361628"/>
              <a:gd name="connsiteY1014" fmla="*/ 542677 h 3072212"/>
              <a:gd name="connsiteX1015" fmla="*/ 1224486 w 2361628"/>
              <a:gd name="connsiteY1015" fmla="*/ 553183 h 3072212"/>
              <a:gd name="connsiteX1016" fmla="*/ 1218800 w 2361628"/>
              <a:gd name="connsiteY1016" fmla="*/ 553088 h 3072212"/>
              <a:gd name="connsiteX1017" fmla="*/ 1212352 w 2361628"/>
              <a:gd name="connsiteY1017" fmla="*/ 538048 h 3072212"/>
              <a:gd name="connsiteX1018" fmla="*/ 1205465 w 2361628"/>
              <a:gd name="connsiteY1018" fmla="*/ 540696 h 3072212"/>
              <a:gd name="connsiteX1019" fmla="*/ 1202207 w 2361628"/>
              <a:gd name="connsiteY1019" fmla="*/ 539506 h 3072212"/>
              <a:gd name="connsiteX1020" fmla="*/ 1197140 w 2361628"/>
              <a:gd name="connsiteY1020" fmla="*/ 535696 h 3072212"/>
              <a:gd name="connsiteX1021" fmla="*/ 1194654 w 2361628"/>
              <a:gd name="connsiteY1021" fmla="*/ 532362 h 3072212"/>
              <a:gd name="connsiteX1022" fmla="*/ 1193044 w 2361628"/>
              <a:gd name="connsiteY1022" fmla="*/ 528228 h 3072212"/>
              <a:gd name="connsiteX1023" fmla="*/ 1192359 w 2361628"/>
              <a:gd name="connsiteY1023" fmla="*/ 524751 h 3072212"/>
              <a:gd name="connsiteX1024" fmla="*/ 1192587 w 2361628"/>
              <a:gd name="connsiteY1024" fmla="*/ 521913 h 3072212"/>
              <a:gd name="connsiteX1025" fmla="*/ 1193949 w 2361628"/>
              <a:gd name="connsiteY1025" fmla="*/ 518741 h 3072212"/>
              <a:gd name="connsiteX1026" fmla="*/ 1199893 w 2361628"/>
              <a:gd name="connsiteY1026" fmla="*/ 514321 h 3072212"/>
              <a:gd name="connsiteX1027" fmla="*/ 1202579 w 2361628"/>
              <a:gd name="connsiteY1027" fmla="*/ 513902 h 3072212"/>
              <a:gd name="connsiteX1028" fmla="*/ 1209647 w 2361628"/>
              <a:gd name="connsiteY1028" fmla="*/ 516741 h 3072212"/>
              <a:gd name="connsiteX1029" fmla="*/ 1214952 w 2361628"/>
              <a:gd name="connsiteY1029" fmla="*/ 516531 h 3072212"/>
              <a:gd name="connsiteX1030" fmla="*/ 1213199 w 2361628"/>
              <a:gd name="connsiteY1030" fmla="*/ 511797 h 3072212"/>
              <a:gd name="connsiteX1031" fmla="*/ 1205541 w 2361628"/>
              <a:gd name="connsiteY1031" fmla="*/ 499796 h 3072212"/>
              <a:gd name="connsiteX1032" fmla="*/ 1198836 w 2361628"/>
              <a:gd name="connsiteY1032" fmla="*/ 486394 h 3072212"/>
              <a:gd name="connsiteX1033" fmla="*/ 1199340 w 2361628"/>
              <a:gd name="connsiteY1033" fmla="*/ 463772 h 3072212"/>
              <a:gd name="connsiteX1034" fmla="*/ 1204846 w 2361628"/>
              <a:gd name="connsiteY1034" fmla="*/ 458934 h 3072212"/>
              <a:gd name="connsiteX1035" fmla="*/ 1210551 w 2361628"/>
              <a:gd name="connsiteY1035" fmla="*/ 458133 h 3072212"/>
              <a:gd name="connsiteX1036" fmla="*/ 1216114 w 2361628"/>
              <a:gd name="connsiteY1036" fmla="*/ 463906 h 3072212"/>
              <a:gd name="connsiteX1037" fmla="*/ 1223591 w 2361628"/>
              <a:gd name="connsiteY1037" fmla="*/ 464696 h 3072212"/>
              <a:gd name="connsiteX1038" fmla="*/ 1228944 w 2361628"/>
              <a:gd name="connsiteY1038" fmla="*/ 471183 h 3072212"/>
              <a:gd name="connsiteX1039" fmla="*/ 1232506 w 2361628"/>
              <a:gd name="connsiteY1039" fmla="*/ 483546 h 3072212"/>
              <a:gd name="connsiteX1040" fmla="*/ 1236736 w 2361628"/>
              <a:gd name="connsiteY1040" fmla="*/ 483318 h 3072212"/>
              <a:gd name="connsiteX1041" fmla="*/ 1243394 w 2361628"/>
              <a:gd name="connsiteY1041" fmla="*/ 485642 h 3072212"/>
              <a:gd name="connsiteX1042" fmla="*/ 1258300 w 2361628"/>
              <a:gd name="connsiteY1042" fmla="*/ 485461 h 3072212"/>
              <a:gd name="connsiteX1043" fmla="*/ 1255605 w 2361628"/>
              <a:gd name="connsiteY1043" fmla="*/ 481060 h 3072212"/>
              <a:gd name="connsiteX1044" fmla="*/ 1250966 w 2361628"/>
              <a:gd name="connsiteY1044" fmla="*/ 477212 h 3072212"/>
              <a:gd name="connsiteX1045" fmla="*/ 1240431 w 2361628"/>
              <a:gd name="connsiteY1045" fmla="*/ 472135 h 3072212"/>
              <a:gd name="connsiteX1046" fmla="*/ 1235288 w 2361628"/>
              <a:gd name="connsiteY1046" fmla="*/ 453847 h 3072212"/>
              <a:gd name="connsiteX1047" fmla="*/ 1224401 w 2361628"/>
              <a:gd name="connsiteY1047" fmla="*/ 444332 h 3072212"/>
              <a:gd name="connsiteX1048" fmla="*/ 1215876 w 2361628"/>
              <a:gd name="connsiteY1048" fmla="*/ 439331 h 3072212"/>
              <a:gd name="connsiteX1049" fmla="*/ 1216019 w 2361628"/>
              <a:gd name="connsiteY1049" fmla="*/ 435112 h 3072212"/>
              <a:gd name="connsiteX1050" fmla="*/ 1222420 w 2361628"/>
              <a:gd name="connsiteY1050" fmla="*/ 411785 h 3072212"/>
              <a:gd name="connsiteX1051" fmla="*/ 1230154 w 2361628"/>
              <a:gd name="connsiteY1051" fmla="*/ 403412 h 3072212"/>
              <a:gd name="connsiteX1052" fmla="*/ 1242479 w 2361628"/>
              <a:gd name="connsiteY1052" fmla="*/ 406584 h 3072212"/>
              <a:gd name="connsiteX1053" fmla="*/ 1250585 w 2361628"/>
              <a:gd name="connsiteY1053" fmla="*/ 402117 h 3072212"/>
              <a:gd name="connsiteX1054" fmla="*/ 1261015 w 2361628"/>
              <a:gd name="connsiteY1054" fmla="*/ 393754 h 3072212"/>
              <a:gd name="connsiteX1055" fmla="*/ 1271235 w 2361628"/>
              <a:gd name="connsiteY1055" fmla="*/ 397631 h 3072212"/>
              <a:gd name="connsiteX1056" fmla="*/ 1273874 w 2361628"/>
              <a:gd name="connsiteY1056" fmla="*/ 397269 h 3072212"/>
              <a:gd name="connsiteX1057" fmla="*/ 1275436 w 2361628"/>
              <a:gd name="connsiteY1057" fmla="*/ 394687 h 3072212"/>
              <a:gd name="connsiteX1058" fmla="*/ 1276798 w 2361628"/>
              <a:gd name="connsiteY1058" fmla="*/ 389744 h 3072212"/>
              <a:gd name="connsiteX1059" fmla="*/ 1276807 w 2361628"/>
              <a:gd name="connsiteY1059" fmla="*/ 385181 h 3072212"/>
              <a:gd name="connsiteX1060" fmla="*/ 1275455 w 2361628"/>
              <a:gd name="connsiteY1060" fmla="*/ 380991 h 3072212"/>
              <a:gd name="connsiteX1061" fmla="*/ 1272235 w 2361628"/>
              <a:gd name="connsiteY1061" fmla="*/ 375771 h 3072212"/>
              <a:gd name="connsiteX1062" fmla="*/ 1259196 w 2361628"/>
              <a:gd name="connsiteY1062" fmla="*/ 375047 h 3072212"/>
              <a:gd name="connsiteX1063" fmla="*/ 1253423 w 2361628"/>
              <a:gd name="connsiteY1063" fmla="*/ 372990 h 3072212"/>
              <a:gd name="connsiteX1064" fmla="*/ 1251176 w 2361628"/>
              <a:gd name="connsiteY1064" fmla="*/ 370199 h 3072212"/>
              <a:gd name="connsiteX1065" fmla="*/ 1250528 w 2361628"/>
              <a:gd name="connsiteY1065" fmla="*/ 365979 h 3072212"/>
              <a:gd name="connsiteX1066" fmla="*/ 1250185 w 2361628"/>
              <a:gd name="connsiteY1066" fmla="*/ 361617 h 3072212"/>
              <a:gd name="connsiteX1067" fmla="*/ 1250147 w 2361628"/>
              <a:gd name="connsiteY1067" fmla="*/ 357121 h 3072212"/>
              <a:gd name="connsiteX1068" fmla="*/ 1250490 w 2361628"/>
              <a:gd name="connsiteY1068" fmla="*/ 354349 h 3072212"/>
              <a:gd name="connsiteX1069" fmla="*/ 1251575 w 2361628"/>
              <a:gd name="connsiteY1069" fmla="*/ 352835 h 3072212"/>
              <a:gd name="connsiteX1070" fmla="*/ 1254776 w 2361628"/>
              <a:gd name="connsiteY1070" fmla="*/ 351053 h 3072212"/>
              <a:gd name="connsiteX1071" fmla="*/ 1266930 w 2361628"/>
              <a:gd name="connsiteY1071" fmla="*/ 350825 h 3072212"/>
              <a:gd name="connsiteX1072" fmla="*/ 1274207 w 2361628"/>
              <a:gd name="connsiteY1072" fmla="*/ 348367 h 3072212"/>
              <a:gd name="connsiteX1073" fmla="*/ 1282179 w 2361628"/>
              <a:gd name="connsiteY1073" fmla="*/ 351587 h 3072212"/>
              <a:gd name="connsiteX1074" fmla="*/ 1298810 w 2361628"/>
              <a:gd name="connsiteY1074" fmla="*/ 363626 h 3072212"/>
              <a:gd name="connsiteX1075" fmla="*/ 1304173 w 2361628"/>
              <a:gd name="connsiteY1075" fmla="*/ 369732 h 3072212"/>
              <a:gd name="connsiteX1076" fmla="*/ 1309897 w 2361628"/>
              <a:gd name="connsiteY1076" fmla="*/ 379895 h 3072212"/>
              <a:gd name="connsiteX1077" fmla="*/ 1312955 w 2361628"/>
              <a:gd name="connsiteY1077" fmla="*/ 389001 h 3072212"/>
              <a:gd name="connsiteX1078" fmla="*/ 1128341 w 2361628"/>
              <a:gd name="connsiteY1078" fmla="*/ 576863 h 3072212"/>
              <a:gd name="connsiteX1079" fmla="*/ 1128941 w 2361628"/>
              <a:gd name="connsiteY1079" fmla="*/ 596741 h 3072212"/>
              <a:gd name="connsiteX1080" fmla="*/ 1128379 w 2361628"/>
              <a:gd name="connsiteY1080" fmla="*/ 606647 h 3072212"/>
              <a:gd name="connsiteX1081" fmla="*/ 1127017 w 2361628"/>
              <a:gd name="connsiteY1081" fmla="*/ 613915 h 3072212"/>
              <a:gd name="connsiteX1082" fmla="*/ 1125826 w 2361628"/>
              <a:gd name="connsiteY1082" fmla="*/ 615620 h 3072212"/>
              <a:gd name="connsiteX1083" fmla="*/ 1124226 w 2361628"/>
              <a:gd name="connsiteY1083" fmla="*/ 615858 h 3072212"/>
              <a:gd name="connsiteX1084" fmla="*/ 1116921 w 2361628"/>
              <a:gd name="connsiteY1084" fmla="*/ 610181 h 3072212"/>
              <a:gd name="connsiteX1085" fmla="*/ 1114692 w 2361628"/>
              <a:gd name="connsiteY1085" fmla="*/ 606828 h 3072212"/>
              <a:gd name="connsiteX1086" fmla="*/ 1114577 w 2361628"/>
              <a:gd name="connsiteY1086" fmla="*/ 603999 h 3072212"/>
              <a:gd name="connsiteX1087" fmla="*/ 1113863 w 2361628"/>
              <a:gd name="connsiteY1087" fmla="*/ 598446 h 3072212"/>
              <a:gd name="connsiteX1088" fmla="*/ 1108977 w 2361628"/>
              <a:gd name="connsiteY1088" fmla="*/ 591217 h 3072212"/>
              <a:gd name="connsiteX1089" fmla="*/ 1099842 w 2361628"/>
              <a:gd name="connsiteY1089" fmla="*/ 592388 h 3072212"/>
              <a:gd name="connsiteX1090" fmla="*/ 1096042 w 2361628"/>
              <a:gd name="connsiteY1090" fmla="*/ 591693 h 3072212"/>
              <a:gd name="connsiteX1091" fmla="*/ 1094518 w 2361628"/>
              <a:gd name="connsiteY1091" fmla="*/ 589531 h 3072212"/>
              <a:gd name="connsiteX1092" fmla="*/ 1093565 w 2361628"/>
              <a:gd name="connsiteY1092" fmla="*/ 586416 h 3072212"/>
              <a:gd name="connsiteX1093" fmla="*/ 1092670 w 2361628"/>
              <a:gd name="connsiteY1093" fmla="*/ 573748 h 3072212"/>
              <a:gd name="connsiteX1094" fmla="*/ 1092822 w 2361628"/>
              <a:gd name="connsiteY1094" fmla="*/ 569252 h 3072212"/>
              <a:gd name="connsiteX1095" fmla="*/ 1093946 w 2361628"/>
              <a:gd name="connsiteY1095" fmla="*/ 561404 h 3072212"/>
              <a:gd name="connsiteX1096" fmla="*/ 1094623 w 2361628"/>
              <a:gd name="connsiteY1096" fmla="*/ 559499 h 3072212"/>
              <a:gd name="connsiteX1097" fmla="*/ 1101319 w 2361628"/>
              <a:gd name="connsiteY1097" fmla="*/ 552212 h 3072212"/>
              <a:gd name="connsiteX1098" fmla="*/ 1103233 w 2361628"/>
              <a:gd name="connsiteY1098" fmla="*/ 551593 h 3072212"/>
              <a:gd name="connsiteX1099" fmla="*/ 1111425 w 2361628"/>
              <a:gd name="connsiteY1099" fmla="*/ 554345 h 3072212"/>
              <a:gd name="connsiteX1100" fmla="*/ 1118683 w 2361628"/>
              <a:gd name="connsiteY1100" fmla="*/ 554698 h 3072212"/>
              <a:gd name="connsiteX1101" fmla="*/ 1122331 w 2361628"/>
              <a:gd name="connsiteY1101" fmla="*/ 556736 h 3072212"/>
              <a:gd name="connsiteX1102" fmla="*/ 1125588 w 2361628"/>
              <a:gd name="connsiteY1102" fmla="*/ 561299 h 3072212"/>
              <a:gd name="connsiteX1103" fmla="*/ 1127503 w 2361628"/>
              <a:gd name="connsiteY1103" fmla="*/ 568176 h 3072212"/>
              <a:gd name="connsiteX1104" fmla="*/ 1128341 w 2361628"/>
              <a:gd name="connsiteY1104" fmla="*/ 576863 h 3072212"/>
              <a:gd name="connsiteX1105" fmla="*/ 1004459 w 2361628"/>
              <a:gd name="connsiteY1105" fmla="*/ 675875 h 3072212"/>
              <a:gd name="connsiteX1106" fmla="*/ 1010726 w 2361628"/>
              <a:gd name="connsiteY1106" fmla="*/ 678799 h 3072212"/>
              <a:gd name="connsiteX1107" fmla="*/ 1018137 w 2361628"/>
              <a:gd name="connsiteY1107" fmla="*/ 688010 h 3072212"/>
              <a:gd name="connsiteX1108" fmla="*/ 1025147 w 2361628"/>
              <a:gd name="connsiteY1108" fmla="*/ 707355 h 3072212"/>
              <a:gd name="connsiteX1109" fmla="*/ 1025500 w 2361628"/>
              <a:gd name="connsiteY1109" fmla="*/ 709813 h 3072212"/>
              <a:gd name="connsiteX1110" fmla="*/ 1025538 w 2361628"/>
              <a:gd name="connsiteY1110" fmla="*/ 713003 h 3072212"/>
              <a:gd name="connsiteX1111" fmla="*/ 1025252 w 2361628"/>
              <a:gd name="connsiteY1111" fmla="*/ 716909 h 3072212"/>
              <a:gd name="connsiteX1112" fmla="*/ 1024328 w 2361628"/>
              <a:gd name="connsiteY1112" fmla="*/ 721976 h 3072212"/>
              <a:gd name="connsiteX1113" fmla="*/ 1023052 w 2361628"/>
              <a:gd name="connsiteY1113" fmla="*/ 725005 h 3072212"/>
              <a:gd name="connsiteX1114" fmla="*/ 1026652 w 2361628"/>
              <a:gd name="connsiteY1114" fmla="*/ 728682 h 3072212"/>
              <a:gd name="connsiteX1115" fmla="*/ 1027052 w 2361628"/>
              <a:gd name="connsiteY1115" fmla="*/ 730472 h 3072212"/>
              <a:gd name="connsiteX1116" fmla="*/ 1026728 w 2361628"/>
              <a:gd name="connsiteY1116" fmla="*/ 734530 h 3072212"/>
              <a:gd name="connsiteX1117" fmla="*/ 1027166 w 2361628"/>
              <a:gd name="connsiteY1117" fmla="*/ 737521 h 3072212"/>
              <a:gd name="connsiteX1118" fmla="*/ 1029348 w 2361628"/>
              <a:gd name="connsiteY1118" fmla="*/ 734568 h 3072212"/>
              <a:gd name="connsiteX1119" fmla="*/ 1031215 w 2361628"/>
              <a:gd name="connsiteY1119" fmla="*/ 730044 h 3072212"/>
              <a:gd name="connsiteX1120" fmla="*/ 1031681 w 2361628"/>
              <a:gd name="connsiteY1120" fmla="*/ 727129 h 3072212"/>
              <a:gd name="connsiteX1121" fmla="*/ 1032062 w 2361628"/>
              <a:gd name="connsiteY1121" fmla="*/ 719261 h 3072212"/>
              <a:gd name="connsiteX1122" fmla="*/ 1037530 w 2361628"/>
              <a:gd name="connsiteY1122" fmla="*/ 715328 h 3072212"/>
              <a:gd name="connsiteX1123" fmla="*/ 1043273 w 2361628"/>
              <a:gd name="connsiteY1123" fmla="*/ 709574 h 3072212"/>
              <a:gd name="connsiteX1124" fmla="*/ 1045978 w 2361628"/>
              <a:gd name="connsiteY1124" fmla="*/ 708270 h 3072212"/>
              <a:gd name="connsiteX1125" fmla="*/ 1050493 w 2361628"/>
              <a:gd name="connsiteY1125" fmla="*/ 709613 h 3072212"/>
              <a:gd name="connsiteX1126" fmla="*/ 1061314 w 2361628"/>
              <a:gd name="connsiteY1126" fmla="*/ 723205 h 3072212"/>
              <a:gd name="connsiteX1127" fmla="*/ 1065438 w 2361628"/>
              <a:gd name="connsiteY1127" fmla="*/ 724500 h 3072212"/>
              <a:gd name="connsiteX1128" fmla="*/ 1066943 w 2361628"/>
              <a:gd name="connsiteY1128" fmla="*/ 726091 h 3072212"/>
              <a:gd name="connsiteX1129" fmla="*/ 1068315 w 2361628"/>
              <a:gd name="connsiteY1129" fmla="*/ 729224 h 3072212"/>
              <a:gd name="connsiteX1130" fmla="*/ 1068410 w 2361628"/>
              <a:gd name="connsiteY1130" fmla="*/ 732606 h 3072212"/>
              <a:gd name="connsiteX1131" fmla="*/ 1066209 w 2361628"/>
              <a:gd name="connsiteY1131" fmla="*/ 740426 h 3072212"/>
              <a:gd name="connsiteX1132" fmla="*/ 1065371 w 2361628"/>
              <a:gd name="connsiteY1132" fmla="*/ 745169 h 3072212"/>
              <a:gd name="connsiteX1133" fmla="*/ 1065886 w 2361628"/>
              <a:gd name="connsiteY1133" fmla="*/ 748246 h 3072212"/>
              <a:gd name="connsiteX1134" fmla="*/ 1071534 w 2361628"/>
              <a:gd name="connsiteY1134" fmla="*/ 750827 h 3072212"/>
              <a:gd name="connsiteX1135" fmla="*/ 1084402 w 2361628"/>
              <a:gd name="connsiteY1135" fmla="*/ 745674 h 3072212"/>
              <a:gd name="connsiteX1136" fmla="*/ 1095651 w 2361628"/>
              <a:gd name="connsiteY1136" fmla="*/ 758266 h 3072212"/>
              <a:gd name="connsiteX1137" fmla="*/ 1101881 w 2361628"/>
              <a:gd name="connsiteY1137" fmla="*/ 773097 h 3072212"/>
              <a:gd name="connsiteX1138" fmla="*/ 1106491 w 2361628"/>
              <a:gd name="connsiteY1138" fmla="*/ 778050 h 3072212"/>
              <a:gd name="connsiteX1139" fmla="*/ 1107224 w 2361628"/>
              <a:gd name="connsiteY1139" fmla="*/ 780717 h 3072212"/>
              <a:gd name="connsiteX1140" fmla="*/ 1105910 w 2361628"/>
              <a:gd name="connsiteY1140" fmla="*/ 783222 h 3072212"/>
              <a:gd name="connsiteX1141" fmla="*/ 1104595 w 2361628"/>
              <a:gd name="connsiteY1141" fmla="*/ 790089 h 3072212"/>
              <a:gd name="connsiteX1142" fmla="*/ 1100900 w 2361628"/>
              <a:gd name="connsiteY1142" fmla="*/ 795185 h 3072212"/>
              <a:gd name="connsiteX1143" fmla="*/ 1100109 w 2361628"/>
              <a:gd name="connsiteY1143" fmla="*/ 797481 h 3072212"/>
              <a:gd name="connsiteX1144" fmla="*/ 1102081 w 2361628"/>
              <a:gd name="connsiteY1144" fmla="*/ 803500 h 3072212"/>
              <a:gd name="connsiteX1145" fmla="*/ 1102233 w 2361628"/>
              <a:gd name="connsiteY1145" fmla="*/ 807272 h 3072212"/>
              <a:gd name="connsiteX1146" fmla="*/ 1101976 w 2361628"/>
              <a:gd name="connsiteY1146" fmla="*/ 812492 h 3072212"/>
              <a:gd name="connsiteX1147" fmla="*/ 1102690 w 2361628"/>
              <a:gd name="connsiteY1147" fmla="*/ 815416 h 3072212"/>
              <a:gd name="connsiteX1148" fmla="*/ 1107738 w 2361628"/>
              <a:gd name="connsiteY1148" fmla="*/ 818531 h 3072212"/>
              <a:gd name="connsiteX1149" fmla="*/ 1119254 w 2361628"/>
              <a:gd name="connsiteY1149" fmla="*/ 839676 h 3072212"/>
              <a:gd name="connsiteX1150" fmla="*/ 1121350 w 2361628"/>
              <a:gd name="connsiteY1150" fmla="*/ 845525 h 3072212"/>
              <a:gd name="connsiteX1151" fmla="*/ 1122655 w 2361628"/>
              <a:gd name="connsiteY1151" fmla="*/ 852802 h 3072212"/>
              <a:gd name="connsiteX1152" fmla="*/ 1122788 w 2361628"/>
              <a:gd name="connsiteY1152" fmla="*/ 855250 h 3072212"/>
              <a:gd name="connsiteX1153" fmla="*/ 1121140 w 2361628"/>
              <a:gd name="connsiteY1153" fmla="*/ 859260 h 3072212"/>
              <a:gd name="connsiteX1154" fmla="*/ 1119350 w 2361628"/>
              <a:gd name="connsiteY1154" fmla="*/ 870556 h 3072212"/>
              <a:gd name="connsiteX1155" fmla="*/ 1118330 w 2361628"/>
              <a:gd name="connsiteY1155" fmla="*/ 873128 h 3072212"/>
              <a:gd name="connsiteX1156" fmla="*/ 1113654 w 2361628"/>
              <a:gd name="connsiteY1156" fmla="*/ 875319 h 3072212"/>
              <a:gd name="connsiteX1157" fmla="*/ 1105157 w 2361628"/>
              <a:gd name="connsiteY1157" fmla="*/ 877300 h 3072212"/>
              <a:gd name="connsiteX1158" fmla="*/ 1097223 w 2361628"/>
              <a:gd name="connsiteY1158" fmla="*/ 881129 h 3072212"/>
              <a:gd name="connsiteX1159" fmla="*/ 1088698 w 2361628"/>
              <a:gd name="connsiteY1159" fmla="*/ 876205 h 3072212"/>
              <a:gd name="connsiteX1160" fmla="*/ 1080373 w 2361628"/>
              <a:gd name="connsiteY1160" fmla="*/ 868690 h 3072212"/>
              <a:gd name="connsiteX1161" fmla="*/ 1077849 w 2361628"/>
              <a:gd name="connsiteY1161" fmla="*/ 863737 h 3072212"/>
              <a:gd name="connsiteX1162" fmla="*/ 1075773 w 2361628"/>
              <a:gd name="connsiteY1162" fmla="*/ 857717 h 3072212"/>
              <a:gd name="connsiteX1163" fmla="*/ 1075230 w 2361628"/>
              <a:gd name="connsiteY1163" fmla="*/ 855355 h 3072212"/>
              <a:gd name="connsiteX1164" fmla="*/ 1074392 w 2361628"/>
              <a:gd name="connsiteY1164" fmla="*/ 845610 h 3072212"/>
              <a:gd name="connsiteX1165" fmla="*/ 1073944 w 2361628"/>
              <a:gd name="connsiteY1165" fmla="*/ 843524 h 3072212"/>
              <a:gd name="connsiteX1166" fmla="*/ 1070429 w 2361628"/>
              <a:gd name="connsiteY1166" fmla="*/ 838010 h 3072212"/>
              <a:gd name="connsiteX1167" fmla="*/ 1067314 w 2361628"/>
              <a:gd name="connsiteY1167" fmla="*/ 829723 h 3072212"/>
              <a:gd name="connsiteX1168" fmla="*/ 1061333 w 2361628"/>
              <a:gd name="connsiteY1168" fmla="*/ 828999 h 3072212"/>
              <a:gd name="connsiteX1169" fmla="*/ 1047121 w 2361628"/>
              <a:gd name="connsiteY1169" fmla="*/ 820522 h 3072212"/>
              <a:gd name="connsiteX1170" fmla="*/ 1041035 w 2361628"/>
              <a:gd name="connsiteY1170" fmla="*/ 818493 h 3072212"/>
              <a:gd name="connsiteX1171" fmla="*/ 1034958 w 2361628"/>
              <a:gd name="connsiteY1171" fmla="*/ 819093 h 3072212"/>
              <a:gd name="connsiteX1172" fmla="*/ 1026338 w 2361628"/>
              <a:gd name="connsiteY1172" fmla="*/ 822512 h 3072212"/>
              <a:gd name="connsiteX1173" fmla="*/ 1024719 w 2361628"/>
              <a:gd name="connsiteY1173" fmla="*/ 821598 h 3072212"/>
              <a:gd name="connsiteX1174" fmla="*/ 1023252 w 2361628"/>
              <a:gd name="connsiteY1174" fmla="*/ 819055 h 3072212"/>
              <a:gd name="connsiteX1175" fmla="*/ 1021928 w 2361628"/>
              <a:gd name="connsiteY1175" fmla="*/ 814883 h 3072212"/>
              <a:gd name="connsiteX1176" fmla="*/ 1021604 w 2361628"/>
              <a:gd name="connsiteY1176" fmla="*/ 811816 h 3072212"/>
              <a:gd name="connsiteX1177" fmla="*/ 1023014 w 2361628"/>
              <a:gd name="connsiteY1177" fmla="*/ 806406 h 3072212"/>
              <a:gd name="connsiteX1178" fmla="*/ 997734 w 2361628"/>
              <a:gd name="connsiteY1178" fmla="*/ 813216 h 3072212"/>
              <a:gd name="connsiteX1179" fmla="*/ 990533 w 2361628"/>
              <a:gd name="connsiteY1179" fmla="*/ 821055 h 3072212"/>
              <a:gd name="connsiteX1180" fmla="*/ 980437 w 2361628"/>
              <a:gd name="connsiteY1180" fmla="*/ 819817 h 3072212"/>
              <a:gd name="connsiteX1181" fmla="*/ 975398 w 2361628"/>
              <a:gd name="connsiteY1181" fmla="*/ 816502 h 3072212"/>
              <a:gd name="connsiteX1182" fmla="*/ 968693 w 2361628"/>
              <a:gd name="connsiteY1182" fmla="*/ 808977 h 3072212"/>
              <a:gd name="connsiteX1183" fmla="*/ 965597 w 2361628"/>
              <a:gd name="connsiteY1183" fmla="*/ 802396 h 3072212"/>
              <a:gd name="connsiteX1184" fmla="*/ 962758 w 2361628"/>
              <a:gd name="connsiteY1184" fmla="*/ 793490 h 3072212"/>
              <a:gd name="connsiteX1185" fmla="*/ 962492 w 2361628"/>
              <a:gd name="connsiteY1185" fmla="*/ 786727 h 3072212"/>
              <a:gd name="connsiteX1186" fmla="*/ 964787 w 2361628"/>
              <a:gd name="connsiteY1186" fmla="*/ 782145 h 3072212"/>
              <a:gd name="connsiteX1187" fmla="*/ 967178 w 2361628"/>
              <a:gd name="connsiteY1187" fmla="*/ 779412 h 3072212"/>
              <a:gd name="connsiteX1188" fmla="*/ 969664 w 2361628"/>
              <a:gd name="connsiteY1188" fmla="*/ 778535 h 3072212"/>
              <a:gd name="connsiteX1189" fmla="*/ 983380 w 2361628"/>
              <a:gd name="connsiteY1189" fmla="*/ 783879 h 3072212"/>
              <a:gd name="connsiteX1190" fmla="*/ 995401 w 2361628"/>
              <a:gd name="connsiteY1190" fmla="*/ 786594 h 3072212"/>
              <a:gd name="connsiteX1191" fmla="*/ 1000582 w 2361628"/>
              <a:gd name="connsiteY1191" fmla="*/ 783869 h 3072212"/>
              <a:gd name="connsiteX1192" fmla="*/ 1002935 w 2361628"/>
              <a:gd name="connsiteY1192" fmla="*/ 776573 h 3072212"/>
              <a:gd name="connsiteX1193" fmla="*/ 1000125 w 2361628"/>
              <a:gd name="connsiteY1193" fmla="*/ 772639 h 3072212"/>
              <a:gd name="connsiteX1194" fmla="*/ 988552 w 2361628"/>
              <a:gd name="connsiteY1194" fmla="*/ 771030 h 3072212"/>
              <a:gd name="connsiteX1195" fmla="*/ 991019 w 2361628"/>
              <a:gd name="connsiteY1195" fmla="*/ 767163 h 3072212"/>
              <a:gd name="connsiteX1196" fmla="*/ 1000801 w 2361628"/>
              <a:gd name="connsiteY1196" fmla="*/ 763172 h 3072212"/>
              <a:gd name="connsiteX1197" fmla="*/ 1005907 w 2361628"/>
              <a:gd name="connsiteY1197" fmla="*/ 757209 h 3072212"/>
              <a:gd name="connsiteX1198" fmla="*/ 1004926 w 2361628"/>
              <a:gd name="connsiteY1198" fmla="*/ 755113 h 3072212"/>
              <a:gd name="connsiteX1199" fmla="*/ 1001982 w 2361628"/>
              <a:gd name="connsiteY1199" fmla="*/ 752713 h 3072212"/>
              <a:gd name="connsiteX1200" fmla="*/ 988876 w 2361628"/>
              <a:gd name="connsiteY1200" fmla="*/ 753418 h 3072212"/>
              <a:gd name="connsiteX1201" fmla="*/ 984161 w 2361628"/>
              <a:gd name="connsiteY1201" fmla="*/ 751046 h 3072212"/>
              <a:gd name="connsiteX1202" fmla="*/ 983904 w 2361628"/>
              <a:gd name="connsiteY1202" fmla="*/ 749075 h 3072212"/>
              <a:gd name="connsiteX1203" fmla="*/ 984961 w 2361628"/>
              <a:gd name="connsiteY1203" fmla="*/ 746550 h 3072212"/>
              <a:gd name="connsiteX1204" fmla="*/ 992429 w 2361628"/>
              <a:gd name="connsiteY1204" fmla="*/ 734282 h 3072212"/>
              <a:gd name="connsiteX1205" fmla="*/ 992124 w 2361628"/>
              <a:gd name="connsiteY1205" fmla="*/ 732044 h 3072212"/>
              <a:gd name="connsiteX1206" fmla="*/ 988914 w 2361628"/>
              <a:gd name="connsiteY1206" fmla="*/ 727996 h 3072212"/>
              <a:gd name="connsiteX1207" fmla="*/ 986095 w 2361628"/>
              <a:gd name="connsiteY1207" fmla="*/ 722719 h 3072212"/>
              <a:gd name="connsiteX1208" fmla="*/ 985047 w 2361628"/>
              <a:gd name="connsiteY1208" fmla="*/ 722119 h 3072212"/>
              <a:gd name="connsiteX1209" fmla="*/ 978551 w 2361628"/>
              <a:gd name="connsiteY1209" fmla="*/ 726834 h 3072212"/>
              <a:gd name="connsiteX1210" fmla="*/ 969426 w 2361628"/>
              <a:gd name="connsiteY1210" fmla="*/ 744893 h 3072212"/>
              <a:gd name="connsiteX1211" fmla="*/ 967245 w 2361628"/>
              <a:gd name="connsiteY1211" fmla="*/ 747493 h 3072212"/>
              <a:gd name="connsiteX1212" fmla="*/ 965159 w 2361628"/>
              <a:gd name="connsiteY1212" fmla="*/ 747341 h 3072212"/>
              <a:gd name="connsiteX1213" fmla="*/ 963168 w 2361628"/>
              <a:gd name="connsiteY1213" fmla="*/ 744455 h 3072212"/>
              <a:gd name="connsiteX1214" fmla="*/ 963187 w 2361628"/>
              <a:gd name="connsiteY1214" fmla="*/ 740683 h 3072212"/>
              <a:gd name="connsiteX1215" fmla="*/ 965216 w 2361628"/>
              <a:gd name="connsiteY1215" fmla="*/ 736016 h 3072212"/>
              <a:gd name="connsiteX1216" fmla="*/ 969445 w 2361628"/>
              <a:gd name="connsiteY1216" fmla="*/ 721947 h 3072212"/>
              <a:gd name="connsiteX1217" fmla="*/ 969140 w 2361628"/>
              <a:gd name="connsiteY1217" fmla="*/ 716899 h 3072212"/>
              <a:gd name="connsiteX1218" fmla="*/ 965006 w 2361628"/>
              <a:gd name="connsiteY1218" fmla="*/ 713527 h 3072212"/>
              <a:gd name="connsiteX1219" fmla="*/ 954110 w 2361628"/>
              <a:gd name="connsiteY1219" fmla="*/ 716051 h 3072212"/>
              <a:gd name="connsiteX1220" fmla="*/ 948042 w 2361628"/>
              <a:gd name="connsiteY1220" fmla="*/ 716147 h 3072212"/>
              <a:gd name="connsiteX1221" fmla="*/ 947099 w 2361628"/>
              <a:gd name="connsiteY1221" fmla="*/ 712146 h 3072212"/>
              <a:gd name="connsiteX1222" fmla="*/ 946852 w 2361628"/>
              <a:gd name="connsiteY1222" fmla="*/ 704631 h 3072212"/>
              <a:gd name="connsiteX1223" fmla="*/ 947099 w 2361628"/>
              <a:gd name="connsiteY1223" fmla="*/ 697535 h 3072212"/>
              <a:gd name="connsiteX1224" fmla="*/ 948604 w 2361628"/>
              <a:gd name="connsiteY1224" fmla="*/ 686372 h 3072212"/>
              <a:gd name="connsiteX1225" fmla="*/ 950709 w 2361628"/>
              <a:gd name="connsiteY1225" fmla="*/ 677789 h 3072212"/>
              <a:gd name="connsiteX1226" fmla="*/ 951995 w 2361628"/>
              <a:gd name="connsiteY1226" fmla="*/ 674713 h 3072212"/>
              <a:gd name="connsiteX1227" fmla="*/ 966445 w 2361628"/>
              <a:gd name="connsiteY1227" fmla="*/ 676532 h 3072212"/>
              <a:gd name="connsiteX1228" fmla="*/ 990048 w 2361628"/>
              <a:gd name="connsiteY1228" fmla="*/ 671170 h 3072212"/>
              <a:gd name="connsiteX1229" fmla="*/ 996953 w 2361628"/>
              <a:gd name="connsiteY1229" fmla="*/ 670598 h 3072212"/>
              <a:gd name="connsiteX1230" fmla="*/ 1004459 w 2361628"/>
              <a:gd name="connsiteY1230" fmla="*/ 675875 h 3072212"/>
              <a:gd name="connsiteX1231" fmla="*/ 1197502 w 2361628"/>
              <a:gd name="connsiteY1231" fmla="*/ 785031 h 3072212"/>
              <a:gd name="connsiteX1232" fmla="*/ 1203817 w 2361628"/>
              <a:gd name="connsiteY1232" fmla="*/ 788546 h 3072212"/>
              <a:gd name="connsiteX1233" fmla="*/ 1214704 w 2361628"/>
              <a:gd name="connsiteY1233" fmla="*/ 787003 h 3072212"/>
              <a:gd name="connsiteX1234" fmla="*/ 1218667 w 2361628"/>
              <a:gd name="connsiteY1234" fmla="*/ 789565 h 3072212"/>
              <a:gd name="connsiteX1235" fmla="*/ 1228868 w 2361628"/>
              <a:gd name="connsiteY1235" fmla="*/ 798557 h 3072212"/>
              <a:gd name="connsiteX1236" fmla="*/ 1231964 w 2361628"/>
              <a:gd name="connsiteY1236" fmla="*/ 803843 h 3072212"/>
              <a:gd name="connsiteX1237" fmla="*/ 1232707 w 2361628"/>
              <a:gd name="connsiteY1237" fmla="*/ 807825 h 3072212"/>
              <a:gd name="connsiteX1238" fmla="*/ 1232716 w 2361628"/>
              <a:gd name="connsiteY1238" fmla="*/ 809844 h 3072212"/>
              <a:gd name="connsiteX1239" fmla="*/ 1229335 w 2361628"/>
              <a:gd name="connsiteY1239" fmla="*/ 814159 h 3072212"/>
              <a:gd name="connsiteX1240" fmla="*/ 1222543 w 2361628"/>
              <a:gd name="connsiteY1240" fmla="*/ 820722 h 3072212"/>
              <a:gd name="connsiteX1241" fmla="*/ 1220905 w 2361628"/>
              <a:gd name="connsiteY1241" fmla="*/ 825665 h 3072212"/>
              <a:gd name="connsiteX1242" fmla="*/ 1226963 w 2361628"/>
              <a:gd name="connsiteY1242" fmla="*/ 831809 h 3072212"/>
              <a:gd name="connsiteX1243" fmla="*/ 1230039 w 2361628"/>
              <a:gd name="connsiteY1243" fmla="*/ 837248 h 3072212"/>
              <a:gd name="connsiteX1244" fmla="*/ 1231421 w 2361628"/>
              <a:gd name="connsiteY1244" fmla="*/ 841124 h 3072212"/>
              <a:gd name="connsiteX1245" fmla="*/ 1231468 w 2361628"/>
              <a:gd name="connsiteY1245" fmla="*/ 845106 h 3072212"/>
              <a:gd name="connsiteX1246" fmla="*/ 1227382 w 2361628"/>
              <a:gd name="connsiteY1246" fmla="*/ 855812 h 3072212"/>
              <a:gd name="connsiteX1247" fmla="*/ 1224391 w 2361628"/>
              <a:gd name="connsiteY1247" fmla="*/ 858946 h 3072212"/>
              <a:gd name="connsiteX1248" fmla="*/ 1219810 w 2361628"/>
              <a:gd name="connsiteY1248" fmla="*/ 858603 h 3072212"/>
              <a:gd name="connsiteX1249" fmla="*/ 1217638 w 2361628"/>
              <a:gd name="connsiteY1249" fmla="*/ 859574 h 3072212"/>
              <a:gd name="connsiteX1250" fmla="*/ 1211780 w 2361628"/>
              <a:gd name="connsiteY1250" fmla="*/ 864537 h 3072212"/>
              <a:gd name="connsiteX1251" fmla="*/ 1202665 w 2361628"/>
              <a:gd name="connsiteY1251" fmla="*/ 869261 h 3072212"/>
              <a:gd name="connsiteX1252" fmla="*/ 1190225 w 2361628"/>
              <a:gd name="connsiteY1252" fmla="*/ 871204 h 3072212"/>
              <a:gd name="connsiteX1253" fmla="*/ 1186853 w 2361628"/>
              <a:gd name="connsiteY1253" fmla="*/ 874109 h 3072212"/>
              <a:gd name="connsiteX1254" fmla="*/ 1180681 w 2361628"/>
              <a:gd name="connsiteY1254" fmla="*/ 878853 h 3072212"/>
              <a:gd name="connsiteX1255" fmla="*/ 1176519 w 2361628"/>
              <a:gd name="connsiteY1255" fmla="*/ 879596 h 3072212"/>
              <a:gd name="connsiteX1256" fmla="*/ 1175156 w 2361628"/>
              <a:gd name="connsiteY1256" fmla="*/ 876881 h 3072212"/>
              <a:gd name="connsiteX1257" fmla="*/ 1174537 w 2361628"/>
              <a:gd name="connsiteY1257" fmla="*/ 872871 h 3072212"/>
              <a:gd name="connsiteX1258" fmla="*/ 1174861 w 2361628"/>
              <a:gd name="connsiteY1258" fmla="*/ 870090 h 3072212"/>
              <a:gd name="connsiteX1259" fmla="*/ 1175738 w 2361628"/>
              <a:gd name="connsiteY1259" fmla="*/ 866632 h 3072212"/>
              <a:gd name="connsiteX1260" fmla="*/ 1173756 w 2361628"/>
              <a:gd name="connsiteY1260" fmla="*/ 863384 h 3072212"/>
              <a:gd name="connsiteX1261" fmla="*/ 1164841 w 2361628"/>
              <a:gd name="connsiteY1261" fmla="*/ 857136 h 3072212"/>
              <a:gd name="connsiteX1262" fmla="*/ 1159650 w 2361628"/>
              <a:gd name="connsiteY1262" fmla="*/ 848392 h 3072212"/>
              <a:gd name="connsiteX1263" fmla="*/ 1158907 w 2361628"/>
              <a:gd name="connsiteY1263" fmla="*/ 845620 h 3072212"/>
              <a:gd name="connsiteX1264" fmla="*/ 1158650 w 2361628"/>
              <a:gd name="connsiteY1264" fmla="*/ 843163 h 3072212"/>
              <a:gd name="connsiteX1265" fmla="*/ 1170184 w 2361628"/>
              <a:gd name="connsiteY1265" fmla="*/ 841534 h 3072212"/>
              <a:gd name="connsiteX1266" fmla="*/ 1175147 w 2361628"/>
              <a:gd name="connsiteY1266" fmla="*/ 839753 h 3072212"/>
              <a:gd name="connsiteX1267" fmla="*/ 1177347 w 2361628"/>
              <a:gd name="connsiteY1267" fmla="*/ 836886 h 3072212"/>
              <a:gd name="connsiteX1268" fmla="*/ 1177719 w 2361628"/>
              <a:gd name="connsiteY1268" fmla="*/ 835209 h 3072212"/>
              <a:gd name="connsiteX1269" fmla="*/ 1175509 w 2361628"/>
              <a:gd name="connsiteY1269" fmla="*/ 834485 h 3072212"/>
              <a:gd name="connsiteX1270" fmla="*/ 1167603 w 2361628"/>
              <a:gd name="connsiteY1270" fmla="*/ 828504 h 3072212"/>
              <a:gd name="connsiteX1271" fmla="*/ 1154344 w 2361628"/>
              <a:gd name="connsiteY1271" fmla="*/ 824922 h 3072212"/>
              <a:gd name="connsiteX1272" fmla="*/ 1153716 w 2361628"/>
              <a:gd name="connsiteY1272" fmla="*/ 820750 h 3072212"/>
              <a:gd name="connsiteX1273" fmla="*/ 1148191 w 2361628"/>
              <a:gd name="connsiteY1273" fmla="*/ 812378 h 3072212"/>
              <a:gd name="connsiteX1274" fmla="*/ 1147658 w 2361628"/>
              <a:gd name="connsiteY1274" fmla="*/ 804377 h 3072212"/>
              <a:gd name="connsiteX1275" fmla="*/ 1146458 w 2361628"/>
              <a:gd name="connsiteY1275" fmla="*/ 802157 h 3072212"/>
              <a:gd name="connsiteX1276" fmla="*/ 1142695 w 2361628"/>
              <a:gd name="connsiteY1276" fmla="*/ 798662 h 3072212"/>
              <a:gd name="connsiteX1277" fmla="*/ 1142143 w 2361628"/>
              <a:gd name="connsiteY1277" fmla="*/ 797509 h 3072212"/>
              <a:gd name="connsiteX1278" fmla="*/ 1141028 w 2361628"/>
              <a:gd name="connsiteY1278" fmla="*/ 792309 h 3072212"/>
              <a:gd name="connsiteX1279" fmla="*/ 1140857 w 2361628"/>
              <a:gd name="connsiteY1279" fmla="*/ 789461 h 3072212"/>
              <a:gd name="connsiteX1280" fmla="*/ 1141067 w 2361628"/>
              <a:gd name="connsiteY1280" fmla="*/ 786870 h 3072212"/>
              <a:gd name="connsiteX1281" fmla="*/ 1147886 w 2361628"/>
              <a:gd name="connsiteY1281" fmla="*/ 781374 h 3072212"/>
              <a:gd name="connsiteX1282" fmla="*/ 1146934 w 2361628"/>
              <a:gd name="connsiteY1282" fmla="*/ 777554 h 3072212"/>
              <a:gd name="connsiteX1283" fmla="*/ 1141752 w 2361628"/>
              <a:gd name="connsiteY1283" fmla="*/ 763210 h 3072212"/>
              <a:gd name="connsiteX1284" fmla="*/ 1140390 w 2361628"/>
              <a:gd name="connsiteY1284" fmla="*/ 755171 h 3072212"/>
              <a:gd name="connsiteX1285" fmla="*/ 1140609 w 2361628"/>
              <a:gd name="connsiteY1285" fmla="*/ 752113 h 3072212"/>
              <a:gd name="connsiteX1286" fmla="*/ 1143829 w 2361628"/>
              <a:gd name="connsiteY1286" fmla="*/ 747846 h 3072212"/>
              <a:gd name="connsiteX1287" fmla="*/ 1148353 w 2361628"/>
              <a:gd name="connsiteY1287" fmla="*/ 747751 h 3072212"/>
              <a:gd name="connsiteX1288" fmla="*/ 1160297 w 2361628"/>
              <a:gd name="connsiteY1288" fmla="*/ 749046 h 3072212"/>
              <a:gd name="connsiteX1289" fmla="*/ 1166012 w 2361628"/>
              <a:gd name="connsiteY1289" fmla="*/ 750827 h 3072212"/>
              <a:gd name="connsiteX1290" fmla="*/ 1171708 w 2361628"/>
              <a:gd name="connsiteY1290" fmla="*/ 754285 h 3072212"/>
              <a:gd name="connsiteX1291" fmla="*/ 1177947 w 2361628"/>
              <a:gd name="connsiteY1291" fmla="*/ 759409 h 3072212"/>
              <a:gd name="connsiteX1292" fmla="*/ 1187272 w 2361628"/>
              <a:gd name="connsiteY1292" fmla="*/ 763934 h 3072212"/>
              <a:gd name="connsiteX1293" fmla="*/ 1190254 w 2361628"/>
              <a:gd name="connsiteY1293" fmla="*/ 766915 h 3072212"/>
              <a:gd name="connsiteX1294" fmla="*/ 1195864 w 2361628"/>
              <a:gd name="connsiteY1294" fmla="*/ 776383 h 3072212"/>
              <a:gd name="connsiteX1295" fmla="*/ 1196464 w 2361628"/>
              <a:gd name="connsiteY1295" fmla="*/ 779374 h 3072212"/>
              <a:gd name="connsiteX1296" fmla="*/ 1196092 w 2361628"/>
              <a:gd name="connsiteY1296" fmla="*/ 782345 h 3072212"/>
              <a:gd name="connsiteX1297" fmla="*/ 1197502 w 2361628"/>
              <a:gd name="connsiteY1297" fmla="*/ 785031 h 3072212"/>
              <a:gd name="connsiteX1298" fmla="*/ 833638 w 2361628"/>
              <a:gd name="connsiteY1298" fmla="*/ 768934 h 3072212"/>
              <a:gd name="connsiteX1299" fmla="*/ 838314 w 2361628"/>
              <a:gd name="connsiteY1299" fmla="*/ 776830 h 3072212"/>
              <a:gd name="connsiteX1300" fmla="*/ 839915 w 2361628"/>
              <a:gd name="connsiteY1300" fmla="*/ 776678 h 3072212"/>
              <a:gd name="connsiteX1301" fmla="*/ 841962 w 2361628"/>
              <a:gd name="connsiteY1301" fmla="*/ 778126 h 3072212"/>
              <a:gd name="connsiteX1302" fmla="*/ 842953 w 2361628"/>
              <a:gd name="connsiteY1302" fmla="*/ 780183 h 3072212"/>
              <a:gd name="connsiteX1303" fmla="*/ 845763 w 2361628"/>
              <a:gd name="connsiteY1303" fmla="*/ 790175 h 3072212"/>
              <a:gd name="connsiteX1304" fmla="*/ 846296 w 2361628"/>
              <a:gd name="connsiteY1304" fmla="*/ 795109 h 3072212"/>
              <a:gd name="connsiteX1305" fmla="*/ 846468 w 2361628"/>
              <a:gd name="connsiteY1305" fmla="*/ 801443 h 3072212"/>
              <a:gd name="connsiteX1306" fmla="*/ 846039 w 2361628"/>
              <a:gd name="connsiteY1306" fmla="*/ 806729 h 3072212"/>
              <a:gd name="connsiteX1307" fmla="*/ 845010 w 2361628"/>
              <a:gd name="connsiteY1307" fmla="*/ 810968 h 3072212"/>
              <a:gd name="connsiteX1308" fmla="*/ 842496 w 2361628"/>
              <a:gd name="connsiteY1308" fmla="*/ 813645 h 3072212"/>
              <a:gd name="connsiteX1309" fmla="*/ 836505 w 2361628"/>
              <a:gd name="connsiteY1309" fmla="*/ 815311 h 3072212"/>
              <a:gd name="connsiteX1310" fmla="*/ 828142 w 2361628"/>
              <a:gd name="connsiteY1310" fmla="*/ 812797 h 3072212"/>
              <a:gd name="connsiteX1311" fmla="*/ 820884 w 2361628"/>
              <a:gd name="connsiteY1311" fmla="*/ 816045 h 3072212"/>
              <a:gd name="connsiteX1312" fmla="*/ 817540 w 2361628"/>
              <a:gd name="connsiteY1312" fmla="*/ 816464 h 3072212"/>
              <a:gd name="connsiteX1313" fmla="*/ 808539 w 2361628"/>
              <a:gd name="connsiteY1313" fmla="*/ 814388 h 3072212"/>
              <a:gd name="connsiteX1314" fmla="*/ 806272 w 2361628"/>
              <a:gd name="connsiteY1314" fmla="*/ 812864 h 3072212"/>
              <a:gd name="connsiteX1315" fmla="*/ 801281 w 2361628"/>
              <a:gd name="connsiteY1315" fmla="*/ 806872 h 3072212"/>
              <a:gd name="connsiteX1316" fmla="*/ 797471 w 2361628"/>
              <a:gd name="connsiteY1316" fmla="*/ 804396 h 3072212"/>
              <a:gd name="connsiteX1317" fmla="*/ 795871 w 2361628"/>
              <a:gd name="connsiteY1317" fmla="*/ 805720 h 3072212"/>
              <a:gd name="connsiteX1318" fmla="*/ 793956 w 2361628"/>
              <a:gd name="connsiteY1318" fmla="*/ 810987 h 3072212"/>
              <a:gd name="connsiteX1319" fmla="*/ 790366 w 2361628"/>
              <a:gd name="connsiteY1319" fmla="*/ 817474 h 3072212"/>
              <a:gd name="connsiteX1320" fmla="*/ 788165 w 2361628"/>
              <a:gd name="connsiteY1320" fmla="*/ 819141 h 3072212"/>
              <a:gd name="connsiteX1321" fmla="*/ 781688 w 2361628"/>
              <a:gd name="connsiteY1321" fmla="*/ 818055 h 3072212"/>
              <a:gd name="connsiteX1322" fmla="*/ 771763 w 2361628"/>
              <a:gd name="connsiteY1322" fmla="*/ 807082 h 3072212"/>
              <a:gd name="connsiteX1323" fmla="*/ 760362 w 2361628"/>
              <a:gd name="connsiteY1323" fmla="*/ 810330 h 3072212"/>
              <a:gd name="connsiteX1324" fmla="*/ 748541 w 2361628"/>
              <a:gd name="connsiteY1324" fmla="*/ 816740 h 3072212"/>
              <a:gd name="connsiteX1325" fmla="*/ 743931 w 2361628"/>
              <a:gd name="connsiteY1325" fmla="*/ 817940 h 3072212"/>
              <a:gd name="connsiteX1326" fmla="*/ 742579 w 2361628"/>
              <a:gd name="connsiteY1326" fmla="*/ 816083 h 3072212"/>
              <a:gd name="connsiteX1327" fmla="*/ 740721 w 2361628"/>
              <a:gd name="connsiteY1327" fmla="*/ 811263 h 3072212"/>
              <a:gd name="connsiteX1328" fmla="*/ 741007 w 2361628"/>
              <a:gd name="connsiteY1328" fmla="*/ 808834 h 3072212"/>
              <a:gd name="connsiteX1329" fmla="*/ 744531 w 2361628"/>
              <a:gd name="connsiteY1329" fmla="*/ 801453 h 3072212"/>
              <a:gd name="connsiteX1330" fmla="*/ 752399 w 2361628"/>
              <a:gd name="connsiteY1330" fmla="*/ 793661 h 3072212"/>
              <a:gd name="connsiteX1331" fmla="*/ 758152 w 2361628"/>
              <a:gd name="connsiteY1331" fmla="*/ 789251 h 3072212"/>
              <a:gd name="connsiteX1332" fmla="*/ 769563 w 2361628"/>
              <a:gd name="connsiteY1332" fmla="*/ 782812 h 3072212"/>
              <a:gd name="connsiteX1333" fmla="*/ 783069 w 2361628"/>
              <a:gd name="connsiteY1333" fmla="*/ 779183 h 3072212"/>
              <a:gd name="connsiteX1334" fmla="*/ 788118 w 2361628"/>
              <a:gd name="connsiteY1334" fmla="*/ 775326 h 3072212"/>
              <a:gd name="connsiteX1335" fmla="*/ 791308 w 2361628"/>
              <a:gd name="connsiteY1335" fmla="*/ 769801 h 3072212"/>
              <a:gd name="connsiteX1336" fmla="*/ 800100 w 2361628"/>
              <a:gd name="connsiteY1336" fmla="*/ 761048 h 3072212"/>
              <a:gd name="connsiteX1337" fmla="*/ 805282 w 2361628"/>
              <a:gd name="connsiteY1337" fmla="*/ 757399 h 3072212"/>
              <a:gd name="connsiteX1338" fmla="*/ 812225 w 2361628"/>
              <a:gd name="connsiteY1338" fmla="*/ 754275 h 3072212"/>
              <a:gd name="connsiteX1339" fmla="*/ 817845 w 2361628"/>
              <a:gd name="connsiteY1339" fmla="*/ 754437 h 3072212"/>
              <a:gd name="connsiteX1340" fmla="*/ 824989 w 2361628"/>
              <a:gd name="connsiteY1340" fmla="*/ 761581 h 3072212"/>
              <a:gd name="connsiteX1341" fmla="*/ 830323 w 2361628"/>
              <a:gd name="connsiteY1341" fmla="*/ 765124 h 3072212"/>
              <a:gd name="connsiteX1342" fmla="*/ 833638 w 2361628"/>
              <a:gd name="connsiteY1342" fmla="*/ 768934 h 3072212"/>
              <a:gd name="connsiteX1343" fmla="*/ 1015756 w 2361628"/>
              <a:gd name="connsiteY1343" fmla="*/ 835914 h 3072212"/>
              <a:gd name="connsiteX1344" fmla="*/ 1012688 w 2361628"/>
              <a:gd name="connsiteY1344" fmla="*/ 838524 h 3072212"/>
              <a:gd name="connsiteX1345" fmla="*/ 1009107 w 2361628"/>
              <a:gd name="connsiteY1345" fmla="*/ 836990 h 3072212"/>
              <a:gd name="connsiteX1346" fmla="*/ 1008602 w 2361628"/>
              <a:gd name="connsiteY1346" fmla="*/ 835362 h 3072212"/>
              <a:gd name="connsiteX1347" fmla="*/ 1008536 w 2361628"/>
              <a:gd name="connsiteY1347" fmla="*/ 833390 h 3072212"/>
              <a:gd name="connsiteX1348" fmla="*/ 1008898 w 2361628"/>
              <a:gd name="connsiteY1348" fmla="*/ 831075 h 3072212"/>
              <a:gd name="connsiteX1349" fmla="*/ 1012898 w 2361628"/>
              <a:gd name="connsiteY1349" fmla="*/ 822922 h 3072212"/>
              <a:gd name="connsiteX1350" fmla="*/ 1016565 w 2361628"/>
              <a:gd name="connsiteY1350" fmla="*/ 820122 h 3072212"/>
              <a:gd name="connsiteX1351" fmla="*/ 1018746 w 2361628"/>
              <a:gd name="connsiteY1351" fmla="*/ 819588 h 3072212"/>
              <a:gd name="connsiteX1352" fmla="*/ 1020518 w 2361628"/>
              <a:gd name="connsiteY1352" fmla="*/ 822369 h 3072212"/>
              <a:gd name="connsiteX1353" fmla="*/ 1021509 w 2361628"/>
              <a:gd name="connsiteY1353" fmla="*/ 826551 h 3072212"/>
              <a:gd name="connsiteX1354" fmla="*/ 1015756 w 2361628"/>
              <a:gd name="connsiteY1354" fmla="*/ 835914 h 3072212"/>
              <a:gd name="connsiteX1355" fmla="*/ 816474 w 2361628"/>
              <a:gd name="connsiteY1355" fmla="*/ 841524 h 3072212"/>
              <a:gd name="connsiteX1356" fmla="*/ 837895 w 2361628"/>
              <a:gd name="connsiteY1356" fmla="*/ 844629 h 3072212"/>
              <a:gd name="connsiteX1357" fmla="*/ 838819 w 2361628"/>
              <a:gd name="connsiteY1357" fmla="*/ 845210 h 3072212"/>
              <a:gd name="connsiteX1358" fmla="*/ 838905 w 2361628"/>
              <a:gd name="connsiteY1358" fmla="*/ 847534 h 3072212"/>
              <a:gd name="connsiteX1359" fmla="*/ 837295 w 2361628"/>
              <a:gd name="connsiteY1359" fmla="*/ 854945 h 3072212"/>
              <a:gd name="connsiteX1360" fmla="*/ 834828 w 2361628"/>
              <a:gd name="connsiteY1360" fmla="*/ 860317 h 3072212"/>
              <a:gd name="connsiteX1361" fmla="*/ 823398 w 2361628"/>
              <a:gd name="connsiteY1361" fmla="*/ 867032 h 3072212"/>
              <a:gd name="connsiteX1362" fmla="*/ 808654 w 2361628"/>
              <a:gd name="connsiteY1362" fmla="*/ 873100 h 3072212"/>
              <a:gd name="connsiteX1363" fmla="*/ 805596 w 2361628"/>
              <a:gd name="connsiteY1363" fmla="*/ 876033 h 3072212"/>
              <a:gd name="connsiteX1364" fmla="*/ 805834 w 2361628"/>
              <a:gd name="connsiteY1364" fmla="*/ 877776 h 3072212"/>
              <a:gd name="connsiteX1365" fmla="*/ 807034 w 2361628"/>
              <a:gd name="connsiteY1365" fmla="*/ 879958 h 3072212"/>
              <a:gd name="connsiteX1366" fmla="*/ 809501 w 2361628"/>
              <a:gd name="connsiteY1366" fmla="*/ 882701 h 3072212"/>
              <a:gd name="connsiteX1367" fmla="*/ 820922 w 2361628"/>
              <a:gd name="connsiteY1367" fmla="*/ 882082 h 3072212"/>
              <a:gd name="connsiteX1368" fmla="*/ 823674 w 2361628"/>
              <a:gd name="connsiteY1368" fmla="*/ 883263 h 3072212"/>
              <a:gd name="connsiteX1369" fmla="*/ 824646 w 2361628"/>
              <a:gd name="connsiteY1369" fmla="*/ 885044 h 3072212"/>
              <a:gd name="connsiteX1370" fmla="*/ 825237 w 2361628"/>
              <a:gd name="connsiteY1370" fmla="*/ 887625 h 3072212"/>
              <a:gd name="connsiteX1371" fmla="*/ 825598 w 2361628"/>
              <a:gd name="connsiteY1371" fmla="*/ 890997 h 3072212"/>
              <a:gd name="connsiteX1372" fmla="*/ 825608 w 2361628"/>
              <a:gd name="connsiteY1372" fmla="*/ 902360 h 3072212"/>
              <a:gd name="connsiteX1373" fmla="*/ 825008 w 2361628"/>
              <a:gd name="connsiteY1373" fmla="*/ 908914 h 3072212"/>
              <a:gd name="connsiteX1374" fmla="*/ 823427 w 2361628"/>
              <a:gd name="connsiteY1374" fmla="*/ 914810 h 3072212"/>
              <a:gd name="connsiteX1375" fmla="*/ 818807 w 2361628"/>
              <a:gd name="connsiteY1375" fmla="*/ 918991 h 3072212"/>
              <a:gd name="connsiteX1376" fmla="*/ 810482 w 2361628"/>
              <a:gd name="connsiteY1376" fmla="*/ 924497 h 3072212"/>
              <a:gd name="connsiteX1377" fmla="*/ 804843 w 2361628"/>
              <a:gd name="connsiteY1377" fmla="*/ 926944 h 3072212"/>
              <a:gd name="connsiteX1378" fmla="*/ 800395 w 2361628"/>
              <a:gd name="connsiteY1378" fmla="*/ 926059 h 3072212"/>
              <a:gd name="connsiteX1379" fmla="*/ 795966 w 2361628"/>
              <a:gd name="connsiteY1379" fmla="*/ 926630 h 3072212"/>
              <a:gd name="connsiteX1380" fmla="*/ 776564 w 2361628"/>
              <a:gd name="connsiteY1380" fmla="*/ 936946 h 3072212"/>
              <a:gd name="connsiteX1381" fmla="*/ 770563 w 2361628"/>
              <a:gd name="connsiteY1381" fmla="*/ 937003 h 3072212"/>
              <a:gd name="connsiteX1382" fmla="*/ 765324 w 2361628"/>
              <a:gd name="connsiteY1382" fmla="*/ 934517 h 3072212"/>
              <a:gd name="connsiteX1383" fmla="*/ 758076 w 2361628"/>
              <a:gd name="connsiteY1383" fmla="*/ 924763 h 3072212"/>
              <a:gd name="connsiteX1384" fmla="*/ 750542 w 2361628"/>
              <a:gd name="connsiteY1384" fmla="*/ 920915 h 3072212"/>
              <a:gd name="connsiteX1385" fmla="*/ 747322 w 2361628"/>
              <a:gd name="connsiteY1385" fmla="*/ 916505 h 3072212"/>
              <a:gd name="connsiteX1386" fmla="*/ 744160 w 2361628"/>
              <a:gd name="connsiteY1386" fmla="*/ 914086 h 3072212"/>
              <a:gd name="connsiteX1387" fmla="*/ 743283 w 2361628"/>
              <a:gd name="connsiteY1387" fmla="*/ 910542 h 3072212"/>
              <a:gd name="connsiteX1388" fmla="*/ 742979 w 2361628"/>
              <a:gd name="connsiteY1388" fmla="*/ 907894 h 3072212"/>
              <a:gd name="connsiteX1389" fmla="*/ 743512 w 2361628"/>
              <a:gd name="connsiteY1389" fmla="*/ 905466 h 3072212"/>
              <a:gd name="connsiteX1390" fmla="*/ 744884 w 2361628"/>
              <a:gd name="connsiteY1390" fmla="*/ 903256 h 3072212"/>
              <a:gd name="connsiteX1391" fmla="*/ 745331 w 2361628"/>
              <a:gd name="connsiteY1391" fmla="*/ 901370 h 3072212"/>
              <a:gd name="connsiteX1392" fmla="*/ 744074 w 2361628"/>
              <a:gd name="connsiteY1392" fmla="*/ 895893 h 3072212"/>
              <a:gd name="connsiteX1393" fmla="*/ 743493 w 2361628"/>
              <a:gd name="connsiteY1393" fmla="*/ 890645 h 3072212"/>
              <a:gd name="connsiteX1394" fmla="*/ 741312 w 2361628"/>
              <a:gd name="connsiteY1394" fmla="*/ 883072 h 3072212"/>
              <a:gd name="connsiteX1395" fmla="*/ 740988 w 2361628"/>
              <a:gd name="connsiteY1395" fmla="*/ 878700 h 3072212"/>
              <a:gd name="connsiteX1396" fmla="*/ 740997 w 2361628"/>
              <a:gd name="connsiteY1396" fmla="*/ 875833 h 3072212"/>
              <a:gd name="connsiteX1397" fmla="*/ 741359 w 2361628"/>
              <a:gd name="connsiteY1397" fmla="*/ 872738 h 3072212"/>
              <a:gd name="connsiteX1398" fmla="*/ 742807 w 2361628"/>
              <a:gd name="connsiteY1398" fmla="*/ 867204 h 3072212"/>
              <a:gd name="connsiteX1399" fmla="*/ 743560 w 2361628"/>
              <a:gd name="connsiteY1399" fmla="*/ 866080 h 3072212"/>
              <a:gd name="connsiteX1400" fmla="*/ 747979 w 2361628"/>
              <a:gd name="connsiteY1400" fmla="*/ 865213 h 3072212"/>
              <a:gd name="connsiteX1401" fmla="*/ 753780 w 2361628"/>
              <a:gd name="connsiteY1401" fmla="*/ 862336 h 3072212"/>
              <a:gd name="connsiteX1402" fmla="*/ 767144 w 2361628"/>
              <a:gd name="connsiteY1402" fmla="*/ 853983 h 3072212"/>
              <a:gd name="connsiteX1403" fmla="*/ 796500 w 2361628"/>
              <a:gd name="connsiteY1403" fmla="*/ 843477 h 3072212"/>
              <a:gd name="connsiteX1404" fmla="*/ 805415 w 2361628"/>
              <a:gd name="connsiteY1404" fmla="*/ 844458 h 3072212"/>
              <a:gd name="connsiteX1405" fmla="*/ 809320 w 2361628"/>
              <a:gd name="connsiteY1405" fmla="*/ 842391 h 3072212"/>
              <a:gd name="connsiteX1406" fmla="*/ 816474 w 2361628"/>
              <a:gd name="connsiteY1406" fmla="*/ 841524 h 3072212"/>
              <a:gd name="connsiteX1407" fmla="*/ 726272 w 2361628"/>
              <a:gd name="connsiteY1407" fmla="*/ 886073 h 3072212"/>
              <a:gd name="connsiteX1408" fmla="*/ 718957 w 2361628"/>
              <a:gd name="connsiteY1408" fmla="*/ 890349 h 3072212"/>
              <a:gd name="connsiteX1409" fmla="*/ 714108 w 2361628"/>
              <a:gd name="connsiteY1409" fmla="*/ 890245 h 3072212"/>
              <a:gd name="connsiteX1410" fmla="*/ 705526 w 2361628"/>
              <a:gd name="connsiteY1410" fmla="*/ 884215 h 3072212"/>
              <a:gd name="connsiteX1411" fmla="*/ 695582 w 2361628"/>
              <a:gd name="connsiteY1411" fmla="*/ 865680 h 3072212"/>
              <a:gd name="connsiteX1412" fmla="*/ 694277 w 2361628"/>
              <a:gd name="connsiteY1412" fmla="*/ 859012 h 3072212"/>
              <a:gd name="connsiteX1413" fmla="*/ 697992 w 2361628"/>
              <a:gd name="connsiteY1413" fmla="*/ 857812 h 3072212"/>
              <a:gd name="connsiteX1414" fmla="*/ 700697 w 2361628"/>
              <a:gd name="connsiteY1414" fmla="*/ 855755 h 3072212"/>
              <a:gd name="connsiteX1415" fmla="*/ 702383 w 2361628"/>
              <a:gd name="connsiteY1415" fmla="*/ 852840 h 3072212"/>
              <a:gd name="connsiteX1416" fmla="*/ 705574 w 2361628"/>
              <a:gd name="connsiteY1416" fmla="*/ 849649 h 3072212"/>
              <a:gd name="connsiteX1417" fmla="*/ 712965 w 2361628"/>
              <a:gd name="connsiteY1417" fmla="*/ 844848 h 3072212"/>
              <a:gd name="connsiteX1418" fmla="*/ 713861 w 2361628"/>
              <a:gd name="connsiteY1418" fmla="*/ 846706 h 3072212"/>
              <a:gd name="connsiteX1419" fmla="*/ 713699 w 2361628"/>
              <a:gd name="connsiteY1419" fmla="*/ 850640 h 3072212"/>
              <a:gd name="connsiteX1420" fmla="*/ 714308 w 2361628"/>
              <a:gd name="connsiteY1420" fmla="*/ 854297 h 3072212"/>
              <a:gd name="connsiteX1421" fmla="*/ 716956 w 2361628"/>
              <a:gd name="connsiteY1421" fmla="*/ 855078 h 3072212"/>
              <a:gd name="connsiteX1422" fmla="*/ 719461 w 2361628"/>
              <a:gd name="connsiteY1422" fmla="*/ 857688 h 3072212"/>
              <a:gd name="connsiteX1423" fmla="*/ 724529 w 2361628"/>
              <a:gd name="connsiteY1423" fmla="*/ 865670 h 3072212"/>
              <a:gd name="connsiteX1424" fmla="*/ 727996 w 2361628"/>
              <a:gd name="connsiteY1424" fmla="*/ 867204 h 3072212"/>
              <a:gd name="connsiteX1425" fmla="*/ 729244 w 2361628"/>
              <a:gd name="connsiteY1425" fmla="*/ 868947 h 3072212"/>
              <a:gd name="connsiteX1426" fmla="*/ 729901 w 2361628"/>
              <a:gd name="connsiteY1426" fmla="*/ 871614 h 3072212"/>
              <a:gd name="connsiteX1427" fmla="*/ 732006 w 2361628"/>
              <a:gd name="connsiteY1427" fmla="*/ 876252 h 3072212"/>
              <a:gd name="connsiteX1428" fmla="*/ 731968 w 2361628"/>
              <a:gd name="connsiteY1428" fmla="*/ 878653 h 3072212"/>
              <a:gd name="connsiteX1429" fmla="*/ 729120 w 2361628"/>
              <a:gd name="connsiteY1429" fmla="*/ 883415 h 3072212"/>
              <a:gd name="connsiteX1430" fmla="*/ 726272 w 2361628"/>
              <a:gd name="connsiteY1430" fmla="*/ 886073 h 3072212"/>
              <a:gd name="connsiteX1431" fmla="*/ 1050769 w 2361628"/>
              <a:gd name="connsiteY1431" fmla="*/ 893369 h 3072212"/>
              <a:gd name="connsiteX1432" fmla="*/ 1047093 w 2361628"/>
              <a:gd name="connsiteY1432" fmla="*/ 894531 h 3072212"/>
              <a:gd name="connsiteX1433" fmla="*/ 1040444 w 2361628"/>
              <a:gd name="connsiteY1433" fmla="*/ 893921 h 3072212"/>
              <a:gd name="connsiteX1434" fmla="*/ 1032481 w 2361628"/>
              <a:gd name="connsiteY1434" fmla="*/ 889406 h 3072212"/>
              <a:gd name="connsiteX1435" fmla="*/ 1030329 w 2361628"/>
              <a:gd name="connsiteY1435" fmla="*/ 884111 h 3072212"/>
              <a:gd name="connsiteX1436" fmla="*/ 1029881 w 2361628"/>
              <a:gd name="connsiteY1436" fmla="*/ 875700 h 3072212"/>
              <a:gd name="connsiteX1437" fmla="*/ 1029976 w 2361628"/>
              <a:gd name="connsiteY1437" fmla="*/ 871023 h 3072212"/>
              <a:gd name="connsiteX1438" fmla="*/ 1030615 w 2361628"/>
              <a:gd name="connsiteY1438" fmla="*/ 870109 h 3072212"/>
              <a:gd name="connsiteX1439" fmla="*/ 1035549 w 2361628"/>
              <a:gd name="connsiteY1439" fmla="*/ 868994 h 3072212"/>
              <a:gd name="connsiteX1440" fmla="*/ 1044778 w 2361628"/>
              <a:gd name="connsiteY1440" fmla="*/ 867689 h 3072212"/>
              <a:gd name="connsiteX1441" fmla="*/ 1052217 w 2361628"/>
              <a:gd name="connsiteY1441" fmla="*/ 868642 h 3072212"/>
              <a:gd name="connsiteX1442" fmla="*/ 1060704 w 2361628"/>
              <a:gd name="connsiteY1442" fmla="*/ 873471 h 3072212"/>
              <a:gd name="connsiteX1443" fmla="*/ 1064143 w 2361628"/>
              <a:gd name="connsiteY1443" fmla="*/ 876567 h 3072212"/>
              <a:gd name="connsiteX1444" fmla="*/ 1065895 w 2361628"/>
              <a:gd name="connsiteY1444" fmla="*/ 878738 h 3072212"/>
              <a:gd name="connsiteX1445" fmla="*/ 1068076 w 2361628"/>
              <a:gd name="connsiteY1445" fmla="*/ 883139 h 3072212"/>
              <a:gd name="connsiteX1446" fmla="*/ 1068791 w 2361628"/>
              <a:gd name="connsiteY1446" fmla="*/ 885082 h 3072212"/>
              <a:gd name="connsiteX1447" fmla="*/ 1069258 w 2361628"/>
              <a:gd name="connsiteY1447" fmla="*/ 888530 h 3072212"/>
              <a:gd name="connsiteX1448" fmla="*/ 1058685 w 2361628"/>
              <a:gd name="connsiteY1448" fmla="*/ 889292 h 3072212"/>
              <a:gd name="connsiteX1449" fmla="*/ 1053694 w 2361628"/>
              <a:gd name="connsiteY1449" fmla="*/ 890645 h 3072212"/>
              <a:gd name="connsiteX1450" fmla="*/ 1050769 w 2361628"/>
              <a:gd name="connsiteY1450" fmla="*/ 893369 h 3072212"/>
              <a:gd name="connsiteX1451" fmla="*/ 1216752 w 2361628"/>
              <a:gd name="connsiteY1451" fmla="*/ 881358 h 3072212"/>
              <a:gd name="connsiteX1452" fmla="*/ 1223477 w 2361628"/>
              <a:gd name="connsiteY1452" fmla="*/ 886177 h 3072212"/>
              <a:gd name="connsiteX1453" fmla="*/ 1230782 w 2361628"/>
              <a:gd name="connsiteY1453" fmla="*/ 883625 h 3072212"/>
              <a:gd name="connsiteX1454" fmla="*/ 1238621 w 2361628"/>
              <a:gd name="connsiteY1454" fmla="*/ 883349 h 3072212"/>
              <a:gd name="connsiteX1455" fmla="*/ 1256052 w 2361628"/>
              <a:gd name="connsiteY1455" fmla="*/ 885406 h 3072212"/>
              <a:gd name="connsiteX1456" fmla="*/ 1267597 w 2361628"/>
              <a:gd name="connsiteY1456" fmla="*/ 884034 h 3072212"/>
              <a:gd name="connsiteX1457" fmla="*/ 1270578 w 2361628"/>
              <a:gd name="connsiteY1457" fmla="*/ 884844 h 3072212"/>
              <a:gd name="connsiteX1458" fmla="*/ 1275131 w 2361628"/>
              <a:gd name="connsiteY1458" fmla="*/ 887930 h 3072212"/>
              <a:gd name="connsiteX1459" fmla="*/ 1277541 w 2361628"/>
              <a:gd name="connsiteY1459" fmla="*/ 891654 h 3072212"/>
              <a:gd name="connsiteX1460" fmla="*/ 1279731 w 2361628"/>
              <a:gd name="connsiteY1460" fmla="*/ 897922 h 3072212"/>
              <a:gd name="connsiteX1461" fmla="*/ 1274102 w 2361628"/>
              <a:gd name="connsiteY1461" fmla="*/ 901732 h 3072212"/>
              <a:gd name="connsiteX1462" fmla="*/ 1269283 w 2361628"/>
              <a:gd name="connsiteY1462" fmla="*/ 920982 h 3072212"/>
              <a:gd name="connsiteX1463" fmla="*/ 1268635 w 2361628"/>
              <a:gd name="connsiteY1463" fmla="*/ 921934 h 3072212"/>
              <a:gd name="connsiteX1464" fmla="*/ 1263387 w 2361628"/>
              <a:gd name="connsiteY1464" fmla="*/ 922191 h 3072212"/>
              <a:gd name="connsiteX1465" fmla="*/ 1260815 w 2361628"/>
              <a:gd name="connsiteY1465" fmla="*/ 923715 h 3072212"/>
              <a:gd name="connsiteX1466" fmla="*/ 1245508 w 2361628"/>
              <a:gd name="connsiteY1466" fmla="*/ 921001 h 3072212"/>
              <a:gd name="connsiteX1467" fmla="*/ 1203322 w 2361628"/>
              <a:gd name="connsiteY1467" fmla="*/ 919782 h 3072212"/>
              <a:gd name="connsiteX1468" fmla="*/ 1201474 w 2361628"/>
              <a:gd name="connsiteY1468" fmla="*/ 917391 h 3072212"/>
              <a:gd name="connsiteX1469" fmla="*/ 1195921 w 2361628"/>
              <a:gd name="connsiteY1469" fmla="*/ 906104 h 3072212"/>
              <a:gd name="connsiteX1470" fmla="*/ 1195578 w 2361628"/>
              <a:gd name="connsiteY1470" fmla="*/ 901617 h 3072212"/>
              <a:gd name="connsiteX1471" fmla="*/ 1196578 w 2361628"/>
              <a:gd name="connsiteY1471" fmla="*/ 896369 h 3072212"/>
              <a:gd name="connsiteX1472" fmla="*/ 1197769 w 2361628"/>
              <a:gd name="connsiteY1472" fmla="*/ 892864 h 3072212"/>
              <a:gd name="connsiteX1473" fmla="*/ 1199150 w 2361628"/>
              <a:gd name="connsiteY1473" fmla="*/ 891121 h 3072212"/>
              <a:gd name="connsiteX1474" fmla="*/ 1211428 w 2361628"/>
              <a:gd name="connsiteY1474" fmla="*/ 882567 h 3072212"/>
              <a:gd name="connsiteX1475" fmla="*/ 1216752 w 2361628"/>
              <a:gd name="connsiteY1475" fmla="*/ 881358 h 3072212"/>
              <a:gd name="connsiteX1476" fmla="*/ 974188 w 2361628"/>
              <a:gd name="connsiteY1476" fmla="*/ 961454 h 3072212"/>
              <a:gd name="connsiteX1477" fmla="*/ 970093 w 2361628"/>
              <a:gd name="connsiteY1477" fmla="*/ 963587 h 3072212"/>
              <a:gd name="connsiteX1478" fmla="*/ 961958 w 2361628"/>
              <a:gd name="connsiteY1478" fmla="*/ 958710 h 3072212"/>
              <a:gd name="connsiteX1479" fmla="*/ 956624 w 2361628"/>
              <a:gd name="connsiteY1479" fmla="*/ 956605 h 3072212"/>
              <a:gd name="connsiteX1480" fmla="*/ 952214 w 2361628"/>
              <a:gd name="connsiteY1480" fmla="*/ 947880 h 3072212"/>
              <a:gd name="connsiteX1481" fmla="*/ 947499 w 2361628"/>
              <a:gd name="connsiteY1481" fmla="*/ 935917 h 3072212"/>
              <a:gd name="connsiteX1482" fmla="*/ 943785 w 2361628"/>
              <a:gd name="connsiteY1482" fmla="*/ 922592 h 3072212"/>
              <a:gd name="connsiteX1483" fmla="*/ 942394 w 2361628"/>
              <a:gd name="connsiteY1483" fmla="*/ 914686 h 3072212"/>
              <a:gd name="connsiteX1484" fmla="*/ 939698 w 2361628"/>
              <a:gd name="connsiteY1484" fmla="*/ 909971 h 3072212"/>
              <a:gd name="connsiteX1485" fmla="*/ 938765 w 2361628"/>
              <a:gd name="connsiteY1485" fmla="*/ 902122 h 3072212"/>
              <a:gd name="connsiteX1486" fmla="*/ 933869 w 2361628"/>
              <a:gd name="connsiteY1486" fmla="*/ 889740 h 3072212"/>
              <a:gd name="connsiteX1487" fmla="*/ 934679 w 2361628"/>
              <a:gd name="connsiteY1487" fmla="*/ 887921 h 3072212"/>
              <a:gd name="connsiteX1488" fmla="*/ 939289 w 2361628"/>
              <a:gd name="connsiteY1488" fmla="*/ 886092 h 3072212"/>
              <a:gd name="connsiteX1489" fmla="*/ 946642 w 2361628"/>
              <a:gd name="connsiteY1489" fmla="*/ 888406 h 3072212"/>
              <a:gd name="connsiteX1490" fmla="*/ 950166 w 2361628"/>
              <a:gd name="connsiteY1490" fmla="*/ 892807 h 3072212"/>
              <a:gd name="connsiteX1491" fmla="*/ 954615 w 2361628"/>
              <a:gd name="connsiteY1491" fmla="*/ 900170 h 3072212"/>
              <a:gd name="connsiteX1492" fmla="*/ 960377 w 2361628"/>
              <a:gd name="connsiteY1492" fmla="*/ 911838 h 3072212"/>
              <a:gd name="connsiteX1493" fmla="*/ 962158 w 2361628"/>
              <a:gd name="connsiteY1493" fmla="*/ 916981 h 3072212"/>
              <a:gd name="connsiteX1494" fmla="*/ 962511 w 2361628"/>
              <a:gd name="connsiteY1494" fmla="*/ 924020 h 3072212"/>
              <a:gd name="connsiteX1495" fmla="*/ 963549 w 2361628"/>
              <a:gd name="connsiteY1495" fmla="*/ 927821 h 3072212"/>
              <a:gd name="connsiteX1496" fmla="*/ 968502 w 2361628"/>
              <a:gd name="connsiteY1496" fmla="*/ 928487 h 3072212"/>
              <a:gd name="connsiteX1497" fmla="*/ 974598 w 2361628"/>
              <a:gd name="connsiteY1497" fmla="*/ 937717 h 3072212"/>
              <a:gd name="connsiteX1498" fmla="*/ 975703 w 2361628"/>
              <a:gd name="connsiteY1498" fmla="*/ 941280 h 3072212"/>
              <a:gd name="connsiteX1499" fmla="*/ 976960 w 2361628"/>
              <a:gd name="connsiteY1499" fmla="*/ 948490 h 3072212"/>
              <a:gd name="connsiteX1500" fmla="*/ 976874 w 2361628"/>
              <a:gd name="connsiteY1500" fmla="*/ 951919 h 3072212"/>
              <a:gd name="connsiteX1501" fmla="*/ 975903 w 2361628"/>
              <a:gd name="connsiteY1501" fmla="*/ 958968 h 3072212"/>
              <a:gd name="connsiteX1502" fmla="*/ 974188 w 2361628"/>
              <a:gd name="connsiteY1502" fmla="*/ 961454 h 3072212"/>
              <a:gd name="connsiteX1503" fmla="*/ 1367809 w 2361628"/>
              <a:gd name="connsiteY1503" fmla="*/ 946271 h 3072212"/>
              <a:gd name="connsiteX1504" fmla="*/ 1360818 w 2361628"/>
              <a:gd name="connsiteY1504" fmla="*/ 953195 h 3072212"/>
              <a:gd name="connsiteX1505" fmla="*/ 1357246 w 2361628"/>
              <a:gd name="connsiteY1505" fmla="*/ 952948 h 3072212"/>
              <a:gd name="connsiteX1506" fmla="*/ 1336796 w 2361628"/>
              <a:gd name="connsiteY1506" fmla="*/ 938755 h 3072212"/>
              <a:gd name="connsiteX1507" fmla="*/ 1332681 w 2361628"/>
              <a:gd name="connsiteY1507" fmla="*/ 931697 h 3072212"/>
              <a:gd name="connsiteX1508" fmla="*/ 1331890 w 2361628"/>
              <a:gd name="connsiteY1508" fmla="*/ 926925 h 3072212"/>
              <a:gd name="connsiteX1509" fmla="*/ 1331671 w 2361628"/>
              <a:gd name="connsiteY1509" fmla="*/ 920134 h 3072212"/>
              <a:gd name="connsiteX1510" fmla="*/ 1331738 w 2361628"/>
              <a:gd name="connsiteY1510" fmla="*/ 910780 h 3072212"/>
              <a:gd name="connsiteX1511" fmla="*/ 1332624 w 2361628"/>
              <a:gd name="connsiteY1511" fmla="*/ 904456 h 3072212"/>
              <a:gd name="connsiteX1512" fmla="*/ 1333700 w 2361628"/>
              <a:gd name="connsiteY1512" fmla="*/ 902256 h 3072212"/>
              <a:gd name="connsiteX1513" fmla="*/ 1336110 w 2361628"/>
              <a:gd name="connsiteY1513" fmla="*/ 899998 h 3072212"/>
              <a:gd name="connsiteX1514" fmla="*/ 1340825 w 2361628"/>
              <a:gd name="connsiteY1514" fmla="*/ 898608 h 3072212"/>
              <a:gd name="connsiteX1515" fmla="*/ 1345311 w 2361628"/>
              <a:gd name="connsiteY1515" fmla="*/ 899398 h 3072212"/>
              <a:gd name="connsiteX1516" fmla="*/ 1352055 w 2361628"/>
              <a:gd name="connsiteY1516" fmla="*/ 901932 h 3072212"/>
              <a:gd name="connsiteX1517" fmla="*/ 1358760 w 2361628"/>
              <a:gd name="connsiteY1517" fmla="*/ 906123 h 3072212"/>
              <a:gd name="connsiteX1518" fmla="*/ 1367666 w 2361628"/>
              <a:gd name="connsiteY1518" fmla="*/ 918924 h 3072212"/>
              <a:gd name="connsiteX1519" fmla="*/ 1370857 w 2361628"/>
              <a:gd name="connsiteY1519" fmla="*/ 924992 h 3072212"/>
              <a:gd name="connsiteX1520" fmla="*/ 1371533 w 2361628"/>
              <a:gd name="connsiteY1520" fmla="*/ 932840 h 3072212"/>
              <a:gd name="connsiteX1521" fmla="*/ 1371524 w 2361628"/>
              <a:gd name="connsiteY1521" fmla="*/ 937622 h 3072212"/>
              <a:gd name="connsiteX1522" fmla="*/ 1371057 w 2361628"/>
              <a:gd name="connsiteY1522" fmla="*/ 941099 h 3072212"/>
              <a:gd name="connsiteX1523" fmla="*/ 1370133 w 2361628"/>
              <a:gd name="connsiteY1523" fmla="*/ 943270 h 3072212"/>
              <a:gd name="connsiteX1524" fmla="*/ 1367809 w 2361628"/>
              <a:gd name="connsiteY1524" fmla="*/ 946271 h 3072212"/>
              <a:gd name="connsiteX1525" fmla="*/ 680323 w 2361628"/>
              <a:gd name="connsiteY1525" fmla="*/ 934622 h 3072212"/>
              <a:gd name="connsiteX1526" fmla="*/ 682342 w 2361628"/>
              <a:gd name="connsiteY1526" fmla="*/ 939375 h 3072212"/>
              <a:gd name="connsiteX1527" fmla="*/ 682485 w 2361628"/>
              <a:gd name="connsiteY1527" fmla="*/ 941280 h 3072212"/>
              <a:gd name="connsiteX1528" fmla="*/ 681514 w 2361628"/>
              <a:gd name="connsiteY1528" fmla="*/ 943289 h 3072212"/>
              <a:gd name="connsiteX1529" fmla="*/ 678380 w 2361628"/>
              <a:gd name="connsiteY1529" fmla="*/ 946471 h 3072212"/>
              <a:gd name="connsiteX1530" fmla="*/ 662616 w 2361628"/>
              <a:gd name="connsiteY1530" fmla="*/ 957062 h 3072212"/>
              <a:gd name="connsiteX1531" fmla="*/ 659530 w 2361628"/>
              <a:gd name="connsiteY1531" fmla="*/ 962016 h 3072212"/>
              <a:gd name="connsiteX1532" fmla="*/ 660692 w 2361628"/>
              <a:gd name="connsiteY1532" fmla="*/ 966254 h 3072212"/>
              <a:gd name="connsiteX1533" fmla="*/ 666379 w 2361628"/>
              <a:gd name="connsiteY1533" fmla="*/ 974808 h 3072212"/>
              <a:gd name="connsiteX1534" fmla="*/ 672160 w 2361628"/>
              <a:gd name="connsiteY1534" fmla="*/ 982018 h 3072212"/>
              <a:gd name="connsiteX1535" fmla="*/ 673408 w 2361628"/>
              <a:gd name="connsiteY1535" fmla="*/ 985590 h 3072212"/>
              <a:gd name="connsiteX1536" fmla="*/ 670655 w 2361628"/>
              <a:gd name="connsiteY1536" fmla="*/ 989209 h 3072212"/>
              <a:gd name="connsiteX1537" fmla="*/ 665388 w 2361628"/>
              <a:gd name="connsiteY1537" fmla="*/ 988057 h 3072212"/>
              <a:gd name="connsiteX1538" fmla="*/ 663426 w 2361628"/>
              <a:gd name="connsiteY1538" fmla="*/ 988371 h 3072212"/>
              <a:gd name="connsiteX1539" fmla="*/ 661568 w 2361628"/>
              <a:gd name="connsiteY1539" fmla="*/ 990048 h 3072212"/>
              <a:gd name="connsiteX1540" fmla="*/ 662073 w 2361628"/>
              <a:gd name="connsiteY1540" fmla="*/ 993229 h 3072212"/>
              <a:gd name="connsiteX1541" fmla="*/ 667893 w 2361628"/>
              <a:gd name="connsiteY1541" fmla="*/ 1003764 h 3072212"/>
              <a:gd name="connsiteX1542" fmla="*/ 669808 w 2361628"/>
              <a:gd name="connsiteY1542" fmla="*/ 1009402 h 3072212"/>
              <a:gd name="connsiteX1543" fmla="*/ 669760 w 2361628"/>
              <a:gd name="connsiteY1543" fmla="*/ 1012308 h 3072212"/>
              <a:gd name="connsiteX1544" fmla="*/ 668731 w 2361628"/>
              <a:gd name="connsiteY1544" fmla="*/ 1015136 h 3072212"/>
              <a:gd name="connsiteX1545" fmla="*/ 666293 w 2361628"/>
              <a:gd name="connsiteY1545" fmla="*/ 1019013 h 3072212"/>
              <a:gd name="connsiteX1546" fmla="*/ 662435 w 2361628"/>
              <a:gd name="connsiteY1546" fmla="*/ 1023919 h 3072212"/>
              <a:gd name="connsiteX1547" fmla="*/ 655825 w 2361628"/>
              <a:gd name="connsiteY1547" fmla="*/ 1027833 h 3072212"/>
              <a:gd name="connsiteX1548" fmla="*/ 641614 w 2361628"/>
              <a:gd name="connsiteY1548" fmla="*/ 1033062 h 3072212"/>
              <a:gd name="connsiteX1549" fmla="*/ 641147 w 2361628"/>
              <a:gd name="connsiteY1549" fmla="*/ 1037130 h 3072212"/>
              <a:gd name="connsiteX1550" fmla="*/ 641242 w 2361628"/>
              <a:gd name="connsiteY1550" fmla="*/ 1040216 h 3072212"/>
              <a:gd name="connsiteX1551" fmla="*/ 640899 w 2361628"/>
              <a:gd name="connsiteY1551" fmla="*/ 1047693 h 3072212"/>
              <a:gd name="connsiteX1552" fmla="*/ 640413 w 2361628"/>
              <a:gd name="connsiteY1552" fmla="*/ 1051141 h 3072212"/>
              <a:gd name="connsiteX1553" fmla="*/ 638718 w 2361628"/>
              <a:gd name="connsiteY1553" fmla="*/ 1056932 h 3072212"/>
              <a:gd name="connsiteX1554" fmla="*/ 637489 w 2361628"/>
              <a:gd name="connsiteY1554" fmla="*/ 1059637 h 3072212"/>
              <a:gd name="connsiteX1555" fmla="*/ 635356 w 2361628"/>
              <a:gd name="connsiteY1555" fmla="*/ 1061495 h 3072212"/>
              <a:gd name="connsiteX1556" fmla="*/ 632327 w 2361628"/>
              <a:gd name="connsiteY1556" fmla="*/ 1062504 h 3072212"/>
              <a:gd name="connsiteX1557" fmla="*/ 628441 w 2361628"/>
              <a:gd name="connsiteY1557" fmla="*/ 1062485 h 3072212"/>
              <a:gd name="connsiteX1558" fmla="*/ 622030 w 2361628"/>
              <a:gd name="connsiteY1558" fmla="*/ 1057523 h 3072212"/>
              <a:gd name="connsiteX1559" fmla="*/ 619116 w 2361628"/>
              <a:gd name="connsiteY1559" fmla="*/ 1054341 h 3072212"/>
              <a:gd name="connsiteX1560" fmla="*/ 615067 w 2361628"/>
              <a:gd name="connsiteY1560" fmla="*/ 1047426 h 3072212"/>
              <a:gd name="connsiteX1561" fmla="*/ 614334 w 2361628"/>
              <a:gd name="connsiteY1561" fmla="*/ 1042787 h 3072212"/>
              <a:gd name="connsiteX1562" fmla="*/ 614734 w 2361628"/>
              <a:gd name="connsiteY1562" fmla="*/ 1037063 h 3072212"/>
              <a:gd name="connsiteX1563" fmla="*/ 615801 w 2361628"/>
              <a:gd name="connsiteY1563" fmla="*/ 1028186 h 3072212"/>
              <a:gd name="connsiteX1564" fmla="*/ 617563 w 2361628"/>
              <a:gd name="connsiteY1564" fmla="*/ 1019061 h 3072212"/>
              <a:gd name="connsiteX1565" fmla="*/ 620020 w 2361628"/>
              <a:gd name="connsiteY1565" fmla="*/ 1009679 h 3072212"/>
              <a:gd name="connsiteX1566" fmla="*/ 620754 w 2361628"/>
              <a:gd name="connsiteY1566" fmla="*/ 1003811 h 3072212"/>
              <a:gd name="connsiteX1567" fmla="*/ 619754 w 2361628"/>
              <a:gd name="connsiteY1567" fmla="*/ 1001487 h 3072212"/>
              <a:gd name="connsiteX1568" fmla="*/ 618077 w 2361628"/>
              <a:gd name="connsiteY1568" fmla="*/ 1001373 h 3072212"/>
              <a:gd name="connsiteX1569" fmla="*/ 612848 w 2361628"/>
              <a:gd name="connsiteY1569" fmla="*/ 1005192 h 3072212"/>
              <a:gd name="connsiteX1570" fmla="*/ 609476 w 2361628"/>
              <a:gd name="connsiteY1570" fmla="*/ 1006583 h 3072212"/>
              <a:gd name="connsiteX1571" fmla="*/ 606866 w 2361628"/>
              <a:gd name="connsiteY1571" fmla="*/ 1009364 h 3072212"/>
              <a:gd name="connsiteX1572" fmla="*/ 605019 w 2361628"/>
              <a:gd name="connsiteY1572" fmla="*/ 1013517 h 3072212"/>
              <a:gd name="connsiteX1573" fmla="*/ 603971 w 2361628"/>
              <a:gd name="connsiteY1573" fmla="*/ 1018003 h 3072212"/>
              <a:gd name="connsiteX1574" fmla="*/ 603380 w 2361628"/>
              <a:gd name="connsiteY1574" fmla="*/ 1026585 h 3072212"/>
              <a:gd name="connsiteX1575" fmla="*/ 602390 w 2361628"/>
              <a:gd name="connsiteY1575" fmla="*/ 1031262 h 3072212"/>
              <a:gd name="connsiteX1576" fmla="*/ 599570 w 2361628"/>
              <a:gd name="connsiteY1576" fmla="*/ 1033805 h 3072212"/>
              <a:gd name="connsiteX1577" fmla="*/ 595351 w 2361628"/>
              <a:gd name="connsiteY1577" fmla="*/ 1033767 h 3072212"/>
              <a:gd name="connsiteX1578" fmla="*/ 593750 w 2361628"/>
              <a:gd name="connsiteY1578" fmla="*/ 1035206 h 3072212"/>
              <a:gd name="connsiteX1579" fmla="*/ 592960 w 2361628"/>
              <a:gd name="connsiteY1579" fmla="*/ 1038320 h 3072212"/>
              <a:gd name="connsiteX1580" fmla="*/ 593531 w 2361628"/>
              <a:gd name="connsiteY1580" fmla="*/ 1040835 h 3072212"/>
              <a:gd name="connsiteX1581" fmla="*/ 597694 w 2361628"/>
              <a:gd name="connsiteY1581" fmla="*/ 1046112 h 3072212"/>
              <a:gd name="connsiteX1582" fmla="*/ 598208 w 2361628"/>
              <a:gd name="connsiteY1582" fmla="*/ 1051979 h 3072212"/>
              <a:gd name="connsiteX1583" fmla="*/ 597703 w 2361628"/>
              <a:gd name="connsiteY1583" fmla="*/ 1055513 h 3072212"/>
              <a:gd name="connsiteX1584" fmla="*/ 593207 w 2361628"/>
              <a:gd name="connsiteY1584" fmla="*/ 1062009 h 3072212"/>
              <a:gd name="connsiteX1585" fmla="*/ 592150 w 2361628"/>
              <a:gd name="connsiteY1585" fmla="*/ 1064181 h 3072212"/>
              <a:gd name="connsiteX1586" fmla="*/ 589359 w 2361628"/>
              <a:gd name="connsiteY1586" fmla="*/ 1074296 h 3072212"/>
              <a:gd name="connsiteX1587" fmla="*/ 588331 w 2361628"/>
              <a:gd name="connsiteY1587" fmla="*/ 1076839 h 3072212"/>
              <a:gd name="connsiteX1588" fmla="*/ 586007 w 2361628"/>
              <a:gd name="connsiteY1588" fmla="*/ 1079154 h 3072212"/>
              <a:gd name="connsiteX1589" fmla="*/ 583663 w 2361628"/>
              <a:gd name="connsiteY1589" fmla="*/ 1078887 h 3072212"/>
              <a:gd name="connsiteX1590" fmla="*/ 581492 w 2361628"/>
              <a:gd name="connsiteY1590" fmla="*/ 1075211 h 3072212"/>
              <a:gd name="connsiteX1591" fmla="*/ 578320 w 2361628"/>
              <a:gd name="connsiteY1591" fmla="*/ 1068238 h 3072212"/>
              <a:gd name="connsiteX1592" fmla="*/ 576177 w 2361628"/>
              <a:gd name="connsiteY1592" fmla="*/ 1062209 h 3072212"/>
              <a:gd name="connsiteX1593" fmla="*/ 575081 w 2361628"/>
              <a:gd name="connsiteY1593" fmla="*/ 1057142 h 3072212"/>
              <a:gd name="connsiteX1594" fmla="*/ 574148 w 2361628"/>
              <a:gd name="connsiteY1594" fmla="*/ 1054884 h 3072212"/>
              <a:gd name="connsiteX1595" fmla="*/ 572633 w 2361628"/>
              <a:gd name="connsiteY1595" fmla="*/ 1056446 h 3072212"/>
              <a:gd name="connsiteX1596" fmla="*/ 570805 w 2361628"/>
              <a:gd name="connsiteY1596" fmla="*/ 1061704 h 3072212"/>
              <a:gd name="connsiteX1597" fmla="*/ 570757 w 2361628"/>
              <a:gd name="connsiteY1597" fmla="*/ 1065771 h 3072212"/>
              <a:gd name="connsiteX1598" fmla="*/ 571157 w 2361628"/>
              <a:gd name="connsiteY1598" fmla="*/ 1071810 h 3072212"/>
              <a:gd name="connsiteX1599" fmla="*/ 571052 w 2361628"/>
              <a:gd name="connsiteY1599" fmla="*/ 1075525 h 3072212"/>
              <a:gd name="connsiteX1600" fmla="*/ 568385 w 2361628"/>
              <a:gd name="connsiteY1600" fmla="*/ 1079868 h 3072212"/>
              <a:gd name="connsiteX1601" fmla="*/ 568776 w 2361628"/>
              <a:gd name="connsiteY1601" fmla="*/ 1081850 h 3072212"/>
              <a:gd name="connsiteX1602" fmla="*/ 573462 w 2361628"/>
              <a:gd name="connsiteY1602" fmla="*/ 1087165 h 3072212"/>
              <a:gd name="connsiteX1603" fmla="*/ 574062 w 2361628"/>
              <a:gd name="connsiteY1603" fmla="*/ 1089546 h 3072212"/>
              <a:gd name="connsiteX1604" fmla="*/ 574091 w 2361628"/>
              <a:gd name="connsiteY1604" fmla="*/ 1093232 h 3072212"/>
              <a:gd name="connsiteX1605" fmla="*/ 573777 w 2361628"/>
              <a:gd name="connsiteY1605" fmla="*/ 1094889 h 3072212"/>
              <a:gd name="connsiteX1606" fmla="*/ 571900 w 2361628"/>
              <a:gd name="connsiteY1606" fmla="*/ 1094623 h 3072212"/>
              <a:gd name="connsiteX1607" fmla="*/ 570319 w 2361628"/>
              <a:gd name="connsiteY1607" fmla="*/ 1098871 h 3072212"/>
              <a:gd name="connsiteX1608" fmla="*/ 568509 w 2361628"/>
              <a:gd name="connsiteY1608" fmla="*/ 1102233 h 3072212"/>
              <a:gd name="connsiteX1609" fmla="*/ 563747 w 2361628"/>
              <a:gd name="connsiteY1609" fmla="*/ 1108434 h 3072212"/>
              <a:gd name="connsiteX1610" fmla="*/ 557127 w 2361628"/>
              <a:gd name="connsiteY1610" fmla="*/ 1109186 h 3072212"/>
              <a:gd name="connsiteX1611" fmla="*/ 551650 w 2361628"/>
              <a:gd name="connsiteY1611" fmla="*/ 1112158 h 3072212"/>
              <a:gd name="connsiteX1612" fmla="*/ 550488 w 2361628"/>
              <a:gd name="connsiteY1612" fmla="*/ 1112063 h 3072212"/>
              <a:gd name="connsiteX1613" fmla="*/ 549164 w 2361628"/>
              <a:gd name="connsiteY1613" fmla="*/ 1107196 h 3072212"/>
              <a:gd name="connsiteX1614" fmla="*/ 547678 w 2361628"/>
              <a:gd name="connsiteY1614" fmla="*/ 1097509 h 3072212"/>
              <a:gd name="connsiteX1615" fmla="*/ 546354 w 2361628"/>
              <a:gd name="connsiteY1615" fmla="*/ 1091984 h 3072212"/>
              <a:gd name="connsiteX1616" fmla="*/ 544373 w 2361628"/>
              <a:gd name="connsiteY1616" fmla="*/ 1089155 h 3072212"/>
              <a:gd name="connsiteX1617" fmla="*/ 541925 w 2361628"/>
              <a:gd name="connsiteY1617" fmla="*/ 1078040 h 3072212"/>
              <a:gd name="connsiteX1618" fmla="*/ 540782 w 2361628"/>
              <a:gd name="connsiteY1618" fmla="*/ 1074439 h 3072212"/>
              <a:gd name="connsiteX1619" fmla="*/ 539658 w 2361628"/>
              <a:gd name="connsiteY1619" fmla="*/ 1072991 h 3072212"/>
              <a:gd name="connsiteX1620" fmla="*/ 538724 w 2361628"/>
              <a:gd name="connsiteY1620" fmla="*/ 1072610 h 3072212"/>
              <a:gd name="connsiteX1621" fmla="*/ 537343 w 2361628"/>
              <a:gd name="connsiteY1621" fmla="*/ 1074763 h 3072212"/>
              <a:gd name="connsiteX1622" fmla="*/ 534162 w 2361628"/>
              <a:gd name="connsiteY1622" fmla="*/ 1090679 h 3072212"/>
              <a:gd name="connsiteX1623" fmla="*/ 528971 w 2361628"/>
              <a:gd name="connsiteY1623" fmla="*/ 1094718 h 3072212"/>
              <a:gd name="connsiteX1624" fmla="*/ 526113 w 2361628"/>
              <a:gd name="connsiteY1624" fmla="*/ 1095451 h 3072212"/>
              <a:gd name="connsiteX1625" fmla="*/ 523237 w 2361628"/>
              <a:gd name="connsiteY1625" fmla="*/ 1095004 h 3072212"/>
              <a:gd name="connsiteX1626" fmla="*/ 516112 w 2361628"/>
              <a:gd name="connsiteY1626" fmla="*/ 1090670 h 3072212"/>
              <a:gd name="connsiteX1627" fmla="*/ 510397 w 2361628"/>
              <a:gd name="connsiteY1627" fmla="*/ 1089069 h 3072212"/>
              <a:gd name="connsiteX1628" fmla="*/ 506406 w 2361628"/>
              <a:gd name="connsiteY1628" fmla="*/ 1090908 h 3072212"/>
              <a:gd name="connsiteX1629" fmla="*/ 499853 w 2361628"/>
              <a:gd name="connsiteY1629" fmla="*/ 1097356 h 3072212"/>
              <a:gd name="connsiteX1630" fmla="*/ 497243 w 2361628"/>
              <a:gd name="connsiteY1630" fmla="*/ 1099071 h 3072212"/>
              <a:gd name="connsiteX1631" fmla="*/ 493700 w 2361628"/>
              <a:gd name="connsiteY1631" fmla="*/ 1098337 h 3072212"/>
              <a:gd name="connsiteX1632" fmla="*/ 492147 w 2361628"/>
              <a:gd name="connsiteY1632" fmla="*/ 1095908 h 3072212"/>
              <a:gd name="connsiteX1633" fmla="*/ 490823 w 2361628"/>
              <a:gd name="connsiteY1633" fmla="*/ 1091927 h 3072212"/>
              <a:gd name="connsiteX1634" fmla="*/ 490671 w 2361628"/>
              <a:gd name="connsiteY1634" fmla="*/ 1089508 h 3072212"/>
              <a:gd name="connsiteX1635" fmla="*/ 491700 w 2361628"/>
              <a:gd name="connsiteY1635" fmla="*/ 1088660 h 3072212"/>
              <a:gd name="connsiteX1636" fmla="*/ 493328 w 2361628"/>
              <a:gd name="connsiteY1636" fmla="*/ 1084021 h 3072212"/>
              <a:gd name="connsiteX1637" fmla="*/ 493281 w 2361628"/>
              <a:gd name="connsiteY1637" fmla="*/ 1082154 h 3072212"/>
              <a:gd name="connsiteX1638" fmla="*/ 491671 w 2361628"/>
              <a:gd name="connsiteY1638" fmla="*/ 1079468 h 3072212"/>
              <a:gd name="connsiteX1639" fmla="*/ 491652 w 2361628"/>
              <a:gd name="connsiteY1639" fmla="*/ 1077373 h 3072212"/>
              <a:gd name="connsiteX1640" fmla="*/ 492233 w 2361628"/>
              <a:gd name="connsiteY1640" fmla="*/ 1075954 h 3072212"/>
              <a:gd name="connsiteX1641" fmla="*/ 492100 w 2361628"/>
              <a:gd name="connsiteY1641" fmla="*/ 1074944 h 3072212"/>
              <a:gd name="connsiteX1642" fmla="*/ 491271 w 2361628"/>
              <a:gd name="connsiteY1642" fmla="*/ 1074334 h 3072212"/>
              <a:gd name="connsiteX1643" fmla="*/ 489652 w 2361628"/>
              <a:gd name="connsiteY1643" fmla="*/ 1074906 h 3072212"/>
              <a:gd name="connsiteX1644" fmla="*/ 483822 w 2361628"/>
              <a:gd name="connsiteY1644" fmla="*/ 1077992 h 3072212"/>
              <a:gd name="connsiteX1645" fmla="*/ 484480 w 2361628"/>
              <a:gd name="connsiteY1645" fmla="*/ 1074630 h 3072212"/>
              <a:gd name="connsiteX1646" fmla="*/ 487261 w 2361628"/>
              <a:gd name="connsiteY1646" fmla="*/ 1067581 h 3072212"/>
              <a:gd name="connsiteX1647" fmla="*/ 494071 w 2361628"/>
              <a:gd name="connsiteY1647" fmla="*/ 1053436 h 3072212"/>
              <a:gd name="connsiteX1648" fmla="*/ 496643 w 2361628"/>
              <a:gd name="connsiteY1648" fmla="*/ 1049255 h 3072212"/>
              <a:gd name="connsiteX1649" fmla="*/ 498186 w 2361628"/>
              <a:gd name="connsiteY1649" fmla="*/ 1047988 h 3072212"/>
              <a:gd name="connsiteX1650" fmla="*/ 518274 w 2361628"/>
              <a:gd name="connsiteY1650" fmla="*/ 1043416 h 3072212"/>
              <a:gd name="connsiteX1651" fmla="*/ 519684 w 2361628"/>
              <a:gd name="connsiteY1651" fmla="*/ 1042045 h 3072212"/>
              <a:gd name="connsiteX1652" fmla="*/ 529228 w 2361628"/>
              <a:gd name="connsiteY1652" fmla="*/ 1022680 h 3072212"/>
              <a:gd name="connsiteX1653" fmla="*/ 531952 w 2361628"/>
              <a:gd name="connsiteY1653" fmla="*/ 1018213 h 3072212"/>
              <a:gd name="connsiteX1654" fmla="*/ 534743 w 2361628"/>
              <a:gd name="connsiteY1654" fmla="*/ 1014651 h 3072212"/>
              <a:gd name="connsiteX1655" fmla="*/ 548440 w 2361628"/>
              <a:gd name="connsiteY1655" fmla="*/ 1002792 h 3072212"/>
              <a:gd name="connsiteX1656" fmla="*/ 549716 w 2361628"/>
              <a:gd name="connsiteY1656" fmla="*/ 1000068 h 3072212"/>
              <a:gd name="connsiteX1657" fmla="*/ 551859 w 2361628"/>
              <a:gd name="connsiteY1657" fmla="*/ 991791 h 3072212"/>
              <a:gd name="connsiteX1658" fmla="*/ 553107 w 2361628"/>
              <a:gd name="connsiteY1658" fmla="*/ 989705 h 3072212"/>
              <a:gd name="connsiteX1659" fmla="*/ 556070 w 2361628"/>
              <a:gd name="connsiteY1659" fmla="*/ 986552 h 3072212"/>
              <a:gd name="connsiteX1660" fmla="*/ 565937 w 2361628"/>
              <a:gd name="connsiteY1660" fmla="*/ 969616 h 3072212"/>
              <a:gd name="connsiteX1661" fmla="*/ 574929 w 2361628"/>
              <a:gd name="connsiteY1661" fmla="*/ 957263 h 3072212"/>
              <a:gd name="connsiteX1662" fmla="*/ 579491 w 2361628"/>
              <a:gd name="connsiteY1662" fmla="*/ 949566 h 3072212"/>
              <a:gd name="connsiteX1663" fmla="*/ 585740 w 2361628"/>
              <a:gd name="connsiteY1663" fmla="*/ 941746 h 3072212"/>
              <a:gd name="connsiteX1664" fmla="*/ 592960 w 2361628"/>
              <a:gd name="connsiteY1664" fmla="*/ 938384 h 3072212"/>
              <a:gd name="connsiteX1665" fmla="*/ 614744 w 2361628"/>
              <a:gd name="connsiteY1665" fmla="*/ 932459 h 3072212"/>
              <a:gd name="connsiteX1666" fmla="*/ 630422 w 2361628"/>
              <a:gd name="connsiteY1666" fmla="*/ 940241 h 3072212"/>
              <a:gd name="connsiteX1667" fmla="*/ 634155 w 2361628"/>
              <a:gd name="connsiteY1667" fmla="*/ 940727 h 3072212"/>
              <a:gd name="connsiteX1668" fmla="*/ 635984 w 2361628"/>
              <a:gd name="connsiteY1668" fmla="*/ 938527 h 3072212"/>
              <a:gd name="connsiteX1669" fmla="*/ 637632 w 2361628"/>
              <a:gd name="connsiteY1669" fmla="*/ 934945 h 3072212"/>
              <a:gd name="connsiteX1670" fmla="*/ 639975 w 2361628"/>
              <a:gd name="connsiteY1670" fmla="*/ 936450 h 3072212"/>
              <a:gd name="connsiteX1671" fmla="*/ 645795 w 2361628"/>
              <a:gd name="connsiteY1671" fmla="*/ 937546 h 3072212"/>
              <a:gd name="connsiteX1672" fmla="*/ 647081 w 2361628"/>
              <a:gd name="connsiteY1672" fmla="*/ 936689 h 3072212"/>
              <a:gd name="connsiteX1673" fmla="*/ 649529 w 2361628"/>
              <a:gd name="connsiteY1673" fmla="*/ 932612 h 3072212"/>
              <a:gd name="connsiteX1674" fmla="*/ 647852 w 2361628"/>
              <a:gd name="connsiteY1674" fmla="*/ 930373 h 3072212"/>
              <a:gd name="connsiteX1675" fmla="*/ 640804 w 2361628"/>
              <a:gd name="connsiteY1675" fmla="*/ 926249 h 3072212"/>
              <a:gd name="connsiteX1676" fmla="*/ 640375 w 2361628"/>
              <a:gd name="connsiteY1676" fmla="*/ 924144 h 3072212"/>
              <a:gd name="connsiteX1677" fmla="*/ 640537 w 2361628"/>
              <a:gd name="connsiteY1677" fmla="*/ 922153 h 3072212"/>
              <a:gd name="connsiteX1678" fmla="*/ 643014 w 2361628"/>
              <a:gd name="connsiteY1678" fmla="*/ 917381 h 3072212"/>
              <a:gd name="connsiteX1679" fmla="*/ 646005 w 2361628"/>
              <a:gd name="connsiteY1679" fmla="*/ 914286 h 3072212"/>
              <a:gd name="connsiteX1680" fmla="*/ 654663 w 2361628"/>
              <a:gd name="connsiteY1680" fmla="*/ 911962 h 3072212"/>
              <a:gd name="connsiteX1681" fmla="*/ 658635 w 2361628"/>
              <a:gd name="connsiteY1681" fmla="*/ 912562 h 3072212"/>
              <a:gd name="connsiteX1682" fmla="*/ 662749 w 2361628"/>
              <a:gd name="connsiteY1682" fmla="*/ 915876 h 3072212"/>
              <a:gd name="connsiteX1683" fmla="*/ 668112 w 2361628"/>
              <a:gd name="connsiteY1683" fmla="*/ 922706 h 3072212"/>
              <a:gd name="connsiteX1684" fmla="*/ 680323 w 2361628"/>
              <a:gd name="connsiteY1684" fmla="*/ 934622 h 3072212"/>
              <a:gd name="connsiteX1685" fmla="*/ 1248547 w 2361628"/>
              <a:gd name="connsiteY1685" fmla="*/ 988752 h 3072212"/>
              <a:gd name="connsiteX1686" fmla="*/ 1253547 w 2361628"/>
              <a:gd name="connsiteY1686" fmla="*/ 989771 h 3072212"/>
              <a:gd name="connsiteX1687" fmla="*/ 1257824 w 2361628"/>
              <a:gd name="connsiteY1687" fmla="*/ 988200 h 3072212"/>
              <a:gd name="connsiteX1688" fmla="*/ 1261491 w 2361628"/>
              <a:gd name="connsiteY1688" fmla="*/ 988552 h 3072212"/>
              <a:gd name="connsiteX1689" fmla="*/ 1266901 w 2361628"/>
              <a:gd name="connsiteY1689" fmla="*/ 993305 h 3072212"/>
              <a:gd name="connsiteX1690" fmla="*/ 1271921 w 2361628"/>
              <a:gd name="connsiteY1690" fmla="*/ 1000535 h 3072212"/>
              <a:gd name="connsiteX1691" fmla="*/ 1275769 w 2361628"/>
              <a:gd name="connsiteY1691" fmla="*/ 1003802 h 3072212"/>
              <a:gd name="connsiteX1692" fmla="*/ 1277017 w 2361628"/>
              <a:gd name="connsiteY1692" fmla="*/ 1005440 h 3072212"/>
              <a:gd name="connsiteX1693" fmla="*/ 1277503 w 2361628"/>
              <a:gd name="connsiteY1693" fmla="*/ 1007259 h 3072212"/>
              <a:gd name="connsiteX1694" fmla="*/ 1278103 w 2361628"/>
              <a:gd name="connsiteY1694" fmla="*/ 1012689 h 3072212"/>
              <a:gd name="connsiteX1695" fmla="*/ 1278084 w 2361628"/>
              <a:gd name="connsiteY1695" fmla="*/ 1015203 h 3072212"/>
              <a:gd name="connsiteX1696" fmla="*/ 1277798 w 2361628"/>
              <a:gd name="connsiteY1696" fmla="*/ 1017203 h 3072212"/>
              <a:gd name="connsiteX1697" fmla="*/ 1276112 w 2361628"/>
              <a:gd name="connsiteY1697" fmla="*/ 1022137 h 3072212"/>
              <a:gd name="connsiteX1698" fmla="*/ 1274693 w 2361628"/>
              <a:gd name="connsiteY1698" fmla="*/ 1028224 h 3072212"/>
              <a:gd name="connsiteX1699" fmla="*/ 1271769 w 2361628"/>
              <a:gd name="connsiteY1699" fmla="*/ 1033567 h 3072212"/>
              <a:gd name="connsiteX1700" fmla="*/ 1270206 w 2361628"/>
              <a:gd name="connsiteY1700" fmla="*/ 1037587 h 3072212"/>
              <a:gd name="connsiteX1701" fmla="*/ 1268863 w 2361628"/>
              <a:gd name="connsiteY1701" fmla="*/ 1042654 h 3072212"/>
              <a:gd name="connsiteX1702" fmla="*/ 1271873 w 2361628"/>
              <a:gd name="connsiteY1702" fmla="*/ 1039635 h 3072212"/>
              <a:gd name="connsiteX1703" fmla="*/ 1283275 w 2361628"/>
              <a:gd name="connsiteY1703" fmla="*/ 1022833 h 3072212"/>
              <a:gd name="connsiteX1704" fmla="*/ 1290742 w 2361628"/>
              <a:gd name="connsiteY1704" fmla="*/ 1024842 h 3072212"/>
              <a:gd name="connsiteX1705" fmla="*/ 1301944 w 2361628"/>
              <a:gd name="connsiteY1705" fmla="*/ 1023337 h 3072212"/>
              <a:gd name="connsiteX1706" fmla="*/ 1315517 w 2361628"/>
              <a:gd name="connsiteY1706" fmla="*/ 1016422 h 3072212"/>
              <a:gd name="connsiteX1707" fmla="*/ 1321956 w 2361628"/>
              <a:gd name="connsiteY1707" fmla="*/ 1015346 h 3072212"/>
              <a:gd name="connsiteX1708" fmla="*/ 1328461 w 2361628"/>
              <a:gd name="connsiteY1708" fmla="*/ 1015851 h 3072212"/>
              <a:gd name="connsiteX1709" fmla="*/ 1333291 w 2361628"/>
              <a:gd name="connsiteY1709" fmla="*/ 1018032 h 3072212"/>
              <a:gd name="connsiteX1710" fmla="*/ 1343606 w 2361628"/>
              <a:gd name="connsiteY1710" fmla="*/ 1027338 h 3072212"/>
              <a:gd name="connsiteX1711" fmla="*/ 1347178 w 2361628"/>
              <a:gd name="connsiteY1711" fmla="*/ 1031758 h 3072212"/>
              <a:gd name="connsiteX1712" fmla="*/ 1348521 w 2361628"/>
              <a:gd name="connsiteY1712" fmla="*/ 1034872 h 3072212"/>
              <a:gd name="connsiteX1713" fmla="*/ 1348845 w 2361628"/>
              <a:gd name="connsiteY1713" fmla="*/ 1037168 h 3072212"/>
              <a:gd name="connsiteX1714" fmla="*/ 1346730 w 2361628"/>
              <a:gd name="connsiteY1714" fmla="*/ 1040721 h 3072212"/>
              <a:gd name="connsiteX1715" fmla="*/ 1340253 w 2361628"/>
              <a:gd name="connsiteY1715" fmla="*/ 1038558 h 3072212"/>
              <a:gd name="connsiteX1716" fmla="*/ 1329585 w 2361628"/>
              <a:gd name="connsiteY1716" fmla="*/ 1036653 h 3072212"/>
              <a:gd name="connsiteX1717" fmla="*/ 1327633 w 2361628"/>
              <a:gd name="connsiteY1717" fmla="*/ 1035472 h 3072212"/>
              <a:gd name="connsiteX1718" fmla="*/ 1325975 w 2361628"/>
              <a:gd name="connsiteY1718" fmla="*/ 1035568 h 3072212"/>
              <a:gd name="connsiteX1719" fmla="*/ 1324766 w 2361628"/>
              <a:gd name="connsiteY1719" fmla="*/ 1036853 h 3072212"/>
              <a:gd name="connsiteX1720" fmla="*/ 1325528 w 2361628"/>
              <a:gd name="connsiteY1720" fmla="*/ 1041730 h 3072212"/>
              <a:gd name="connsiteX1721" fmla="*/ 1327699 w 2361628"/>
              <a:gd name="connsiteY1721" fmla="*/ 1042797 h 3072212"/>
              <a:gd name="connsiteX1722" fmla="*/ 1340510 w 2361628"/>
              <a:gd name="connsiteY1722" fmla="*/ 1043845 h 3072212"/>
              <a:gd name="connsiteX1723" fmla="*/ 1382487 w 2361628"/>
              <a:gd name="connsiteY1723" fmla="*/ 1059237 h 3072212"/>
              <a:gd name="connsiteX1724" fmla="*/ 1384240 w 2361628"/>
              <a:gd name="connsiteY1724" fmla="*/ 1064124 h 3072212"/>
              <a:gd name="connsiteX1725" fmla="*/ 1383773 w 2361628"/>
              <a:gd name="connsiteY1725" fmla="*/ 1066286 h 3072212"/>
              <a:gd name="connsiteX1726" fmla="*/ 1382287 w 2361628"/>
              <a:gd name="connsiteY1726" fmla="*/ 1068667 h 3072212"/>
              <a:gd name="connsiteX1727" fmla="*/ 1379230 w 2361628"/>
              <a:gd name="connsiteY1727" fmla="*/ 1071867 h 3072212"/>
              <a:gd name="connsiteX1728" fmla="*/ 1355017 w 2361628"/>
              <a:gd name="connsiteY1728" fmla="*/ 1075354 h 3072212"/>
              <a:gd name="connsiteX1729" fmla="*/ 1341244 w 2361628"/>
              <a:gd name="connsiteY1729" fmla="*/ 1072267 h 3072212"/>
              <a:gd name="connsiteX1730" fmla="*/ 1329671 w 2361628"/>
              <a:gd name="connsiteY1730" fmla="*/ 1067295 h 3072212"/>
              <a:gd name="connsiteX1731" fmla="*/ 1325737 w 2361628"/>
              <a:gd name="connsiteY1731" fmla="*/ 1068410 h 3072212"/>
              <a:gd name="connsiteX1732" fmla="*/ 1329157 w 2361628"/>
              <a:gd name="connsiteY1732" fmla="*/ 1075144 h 3072212"/>
              <a:gd name="connsiteX1733" fmla="*/ 1336100 w 2361628"/>
              <a:gd name="connsiteY1733" fmla="*/ 1077192 h 3072212"/>
              <a:gd name="connsiteX1734" fmla="*/ 1341911 w 2361628"/>
              <a:gd name="connsiteY1734" fmla="*/ 1081164 h 3072212"/>
              <a:gd name="connsiteX1735" fmla="*/ 1344320 w 2361628"/>
              <a:gd name="connsiteY1735" fmla="*/ 1084478 h 3072212"/>
              <a:gd name="connsiteX1736" fmla="*/ 1356636 w 2361628"/>
              <a:gd name="connsiteY1736" fmla="*/ 1087003 h 3072212"/>
              <a:gd name="connsiteX1737" fmla="*/ 1358646 w 2361628"/>
              <a:gd name="connsiteY1737" fmla="*/ 1089574 h 3072212"/>
              <a:gd name="connsiteX1738" fmla="*/ 1362475 w 2361628"/>
              <a:gd name="connsiteY1738" fmla="*/ 1096128 h 3072212"/>
              <a:gd name="connsiteX1739" fmla="*/ 1365685 w 2361628"/>
              <a:gd name="connsiteY1739" fmla="*/ 1096632 h 3072212"/>
              <a:gd name="connsiteX1740" fmla="*/ 1368866 w 2361628"/>
              <a:gd name="connsiteY1740" fmla="*/ 1101195 h 3072212"/>
              <a:gd name="connsiteX1741" fmla="*/ 1371486 w 2361628"/>
              <a:gd name="connsiteY1741" fmla="*/ 1109005 h 3072212"/>
              <a:gd name="connsiteX1742" fmla="*/ 1372695 w 2361628"/>
              <a:gd name="connsiteY1742" fmla="*/ 1110044 h 3072212"/>
              <a:gd name="connsiteX1743" fmla="*/ 1376410 w 2361628"/>
              <a:gd name="connsiteY1743" fmla="*/ 1108643 h 3072212"/>
              <a:gd name="connsiteX1744" fmla="*/ 1382659 w 2361628"/>
              <a:gd name="connsiteY1744" fmla="*/ 1115387 h 3072212"/>
              <a:gd name="connsiteX1745" fmla="*/ 1384602 w 2361628"/>
              <a:gd name="connsiteY1745" fmla="*/ 1118988 h 3072212"/>
              <a:gd name="connsiteX1746" fmla="*/ 1384611 w 2361628"/>
              <a:gd name="connsiteY1746" fmla="*/ 1121674 h 3072212"/>
              <a:gd name="connsiteX1747" fmla="*/ 1383221 w 2361628"/>
              <a:gd name="connsiteY1747" fmla="*/ 1125874 h 3072212"/>
              <a:gd name="connsiteX1748" fmla="*/ 1380430 w 2361628"/>
              <a:gd name="connsiteY1748" fmla="*/ 1131561 h 3072212"/>
              <a:gd name="connsiteX1749" fmla="*/ 1373362 w 2361628"/>
              <a:gd name="connsiteY1749" fmla="*/ 1138237 h 3072212"/>
              <a:gd name="connsiteX1750" fmla="*/ 1372810 w 2361628"/>
              <a:gd name="connsiteY1750" fmla="*/ 1140238 h 3072212"/>
              <a:gd name="connsiteX1751" fmla="*/ 1381068 w 2361628"/>
              <a:gd name="connsiteY1751" fmla="*/ 1139457 h 3072212"/>
              <a:gd name="connsiteX1752" fmla="*/ 1382592 w 2361628"/>
              <a:gd name="connsiteY1752" fmla="*/ 1140343 h 3072212"/>
              <a:gd name="connsiteX1753" fmla="*/ 1392317 w 2361628"/>
              <a:gd name="connsiteY1753" fmla="*/ 1152106 h 3072212"/>
              <a:gd name="connsiteX1754" fmla="*/ 1393593 w 2361628"/>
              <a:gd name="connsiteY1754" fmla="*/ 1152316 h 3072212"/>
              <a:gd name="connsiteX1755" fmla="*/ 1394393 w 2361628"/>
              <a:gd name="connsiteY1755" fmla="*/ 1151096 h 3072212"/>
              <a:gd name="connsiteX1756" fmla="*/ 1395327 w 2361628"/>
              <a:gd name="connsiteY1756" fmla="*/ 1146934 h 3072212"/>
              <a:gd name="connsiteX1757" fmla="*/ 1394908 w 2361628"/>
              <a:gd name="connsiteY1757" fmla="*/ 1143076 h 3072212"/>
              <a:gd name="connsiteX1758" fmla="*/ 1393717 w 2361628"/>
              <a:gd name="connsiteY1758" fmla="*/ 1137714 h 3072212"/>
              <a:gd name="connsiteX1759" fmla="*/ 1394031 w 2361628"/>
              <a:gd name="connsiteY1759" fmla="*/ 1133808 h 3072212"/>
              <a:gd name="connsiteX1760" fmla="*/ 1395860 w 2361628"/>
              <a:gd name="connsiteY1760" fmla="*/ 1131380 h 3072212"/>
              <a:gd name="connsiteX1761" fmla="*/ 1397699 w 2361628"/>
              <a:gd name="connsiteY1761" fmla="*/ 1130179 h 3072212"/>
              <a:gd name="connsiteX1762" fmla="*/ 1399565 w 2361628"/>
              <a:gd name="connsiteY1762" fmla="*/ 1130198 h 3072212"/>
              <a:gd name="connsiteX1763" fmla="*/ 1401594 w 2361628"/>
              <a:gd name="connsiteY1763" fmla="*/ 1131637 h 3072212"/>
              <a:gd name="connsiteX1764" fmla="*/ 1411424 w 2361628"/>
              <a:gd name="connsiteY1764" fmla="*/ 1145915 h 3072212"/>
              <a:gd name="connsiteX1765" fmla="*/ 1424035 w 2361628"/>
              <a:gd name="connsiteY1765" fmla="*/ 1139104 h 3072212"/>
              <a:gd name="connsiteX1766" fmla="*/ 1426331 w 2361628"/>
              <a:gd name="connsiteY1766" fmla="*/ 1142162 h 3072212"/>
              <a:gd name="connsiteX1767" fmla="*/ 1428236 w 2361628"/>
              <a:gd name="connsiteY1767" fmla="*/ 1147877 h 3072212"/>
              <a:gd name="connsiteX1768" fmla="*/ 1429121 w 2361628"/>
              <a:gd name="connsiteY1768" fmla="*/ 1148820 h 3072212"/>
              <a:gd name="connsiteX1769" fmla="*/ 1433789 w 2361628"/>
              <a:gd name="connsiteY1769" fmla="*/ 1137428 h 3072212"/>
              <a:gd name="connsiteX1770" fmla="*/ 1436665 w 2361628"/>
              <a:gd name="connsiteY1770" fmla="*/ 1134589 h 3072212"/>
              <a:gd name="connsiteX1771" fmla="*/ 1448495 w 2361628"/>
              <a:gd name="connsiteY1771" fmla="*/ 1148125 h 3072212"/>
              <a:gd name="connsiteX1772" fmla="*/ 1455706 w 2361628"/>
              <a:gd name="connsiteY1772" fmla="*/ 1151106 h 3072212"/>
              <a:gd name="connsiteX1773" fmla="*/ 1458601 w 2361628"/>
              <a:gd name="connsiteY1773" fmla="*/ 1153992 h 3072212"/>
              <a:gd name="connsiteX1774" fmla="*/ 1463955 w 2361628"/>
              <a:gd name="connsiteY1774" fmla="*/ 1157164 h 3072212"/>
              <a:gd name="connsiteX1775" fmla="*/ 1471565 w 2361628"/>
              <a:gd name="connsiteY1775" fmla="*/ 1158364 h 3072212"/>
              <a:gd name="connsiteX1776" fmla="*/ 1472822 w 2361628"/>
              <a:gd name="connsiteY1776" fmla="*/ 1153382 h 3072212"/>
              <a:gd name="connsiteX1777" fmla="*/ 1468441 w 2361628"/>
              <a:gd name="connsiteY1777" fmla="*/ 1146962 h 3072212"/>
              <a:gd name="connsiteX1778" fmla="*/ 1471003 w 2361628"/>
              <a:gd name="connsiteY1778" fmla="*/ 1144143 h 3072212"/>
              <a:gd name="connsiteX1779" fmla="*/ 1481471 w 2361628"/>
              <a:gd name="connsiteY1779" fmla="*/ 1138676 h 3072212"/>
              <a:gd name="connsiteX1780" fmla="*/ 1487062 w 2361628"/>
              <a:gd name="connsiteY1780" fmla="*/ 1139447 h 3072212"/>
              <a:gd name="connsiteX1781" fmla="*/ 1497368 w 2361628"/>
              <a:gd name="connsiteY1781" fmla="*/ 1131675 h 3072212"/>
              <a:gd name="connsiteX1782" fmla="*/ 1503693 w 2361628"/>
              <a:gd name="connsiteY1782" fmla="*/ 1130618 h 3072212"/>
              <a:gd name="connsiteX1783" fmla="*/ 1507579 w 2361628"/>
              <a:gd name="connsiteY1783" fmla="*/ 1130751 h 3072212"/>
              <a:gd name="connsiteX1784" fmla="*/ 1520333 w 2361628"/>
              <a:gd name="connsiteY1784" fmla="*/ 1118940 h 3072212"/>
              <a:gd name="connsiteX1785" fmla="*/ 1523362 w 2361628"/>
              <a:gd name="connsiteY1785" fmla="*/ 1117054 h 3072212"/>
              <a:gd name="connsiteX1786" fmla="*/ 1525562 w 2361628"/>
              <a:gd name="connsiteY1786" fmla="*/ 1112806 h 3072212"/>
              <a:gd name="connsiteX1787" fmla="*/ 1530572 w 2361628"/>
              <a:gd name="connsiteY1787" fmla="*/ 1113473 h 3072212"/>
              <a:gd name="connsiteX1788" fmla="*/ 1544136 w 2361628"/>
              <a:gd name="connsiteY1788" fmla="*/ 1120216 h 3072212"/>
              <a:gd name="connsiteX1789" fmla="*/ 1547975 w 2361628"/>
              <a:gd name="connsiteY1789" fmla="*/ 1119607 h 3072212"/>
              <a:gd name="connsiteX1790" fmla="*/ 1562405 w 2361628"/>
              <a:gd name="connsiteY1790" fmla="*/ 1112882 h 3072212"/>
              <a:gd name="connsiteX1791" fmla="*/ 1567748 w 2361628"/>
              <a:gd name="connsiteY1791" fmla="*/ 1111234 h 3072212"/>
              <a:gd name="connsiteX1792" fmla="*/ 1573101 w 2361628"/>
              <a:gd name="connsiteY1792" fmla="*/ 1111482 h 3072212"/>
              <a:gd name="connsiteX1793" fmla="*/ 1586636 w 2361628"/>
              <a:gd name="connsiteY1793" fmla="*/ 1115425 h 3072212"/>
              <a:gd name="connsiteX1794" fmla="*/ 1596762 w 2361628"/>
              <a:gd name="connsiteY1794" fmla="*/ 1119654 h 3072212"/>
              <a:gd name="connsiteX1795" fmla="*/ 1599905 w 2361628"/>
              <a:gd name="connsiteY1795" fmla="*/ 1121874 h 3072212"/>
              <a:gd name="connsiteX1796" fmla="*/ 1598790 w 2361628"/>
              <a:gd name="connsiteY1796" fmla="*/ 1127417 h 3072212"/>
              <a:gd name="connsiteX1797" fmla="*/ 1599305 w 2361628"/>
              <a:gd name="connsiteY1797" fmla="*/ 1129056 h 3072212"/>
              <a:gd name="connsiteX1798" fmla="*/ 1600619 w 2361628"/>
              <a:gd name="connsiteY1798" fmla="*/ 1130246 h 3072212"/>
              <a:gd name="connsiteX1799" fmla="*/ 1603924 w 2361628"/>
              <a:gd name="connsiteY1799" fmla="*/ 1131865 h 3072212"/>
              <a:gd name="connsiteX1800" fmla="*/ 1616574 w 2361628"/>
              <a:gd name="connsiteY1800" fmla="*/ 1131970 h 3072212"/>
              <a:gd name="connsiteX1801" fmla="*/ 1622069 w 2361628"/>
              <a:gd name="connsiteY1801" fmla="*/ 1133370 h 3072212"/>
              <a:gd name="connsiteX1802" fmla="*/ 1626441 w 2361628"/>
              <a:gd name="connsiteY1802" fmla="*/ 1138523 h 3072212"/>
              <a:gd name="connsiteX1803" fmla="*/ 1627489 w 2361628"/>
              <a:gd name="connsiteY1803" fmla="*/ 1140571 h 3072212"/>
              <a:gd name="connsiteX1804" fmla="*/ 1627308 w 2361628"/>
              <a:gd name="connsiteY1804" fmla="*/ 1142705 h 3072212"/>
              <a:gd name="connsiteX1805" fmla="*/ 1623003 w 2361628"/>
              <a:gd name="connsiteY1805" fmla="*/ 1148239 h 3072212"/>
              <a:gd name="connsiteX1806" fmla="*/ 1623708 w 2361628"/>
              <a:gd name="connsiteY1806" fmla="*/ 1149401 h 3072212"/>
              <a:gd name="connsiteX1807" fmla="*/ 1628004 w 2361628"/>
              <a:gd name="connsiteY1807" fmla="*/ 1150687 h 3072212"/>
              <a:gd name="connsiteX1808" fmla="*/ 1637681 w 2361628"/>
              <a:gd name="connsiteY1808" fmla="*/ 1151315 h 3072212"/>
              <a:gd name="connsiteX1809" fmla="*/ 1639757 w 2361628"/>
              <a:gd name="connsiteY1809" fmla="*/ 1152592 h 3072212"/>
              <a:gd name="connsiteX1810" fmla="*/ 1641748 w 2361628"/>
              <a:gd name="connsiteY1810" fmla="*/ 1159450 h 3072212"/>
              <a:gd name="connsiteX1811" fmla="*/ 1643834 w 2361628"/>
              <a:gd name="connsiteY1811" fmla="*/ 1168899 h 3072212"/>
              <a:gd name="connsiteX1812" fmla="*/ 1643796 w 2361628"/>
              <a:gd name="connsiteY1812" fmla="*/ 1172642 h 3072212"/>
              <a:gd name="connsiteX1813" fmla="*/ 1640443 w 2361628"/>
              <a:gd name="connsiteY1813" fmla="*/ 1178976 h 3072212"/>
              <a:gd name="connsiteX1814" fmla="*/ 1631280 w 2361628"/>
              <a:gd name="connsiteY1814" fmla="*/ 1187396 h 3072212"/>
              <a:gd name="connsiteX1815" fmla="*/ 1621117 w 2361628"/>
              <a:gd name="connsiteY1815" fmla="*/ 1194359 h 3072212"/>
              <a:gd name="connsiteX1816" fmla="*/ 1620460 w 2361628"/>
              <a:gd name="connsiteY1816" fmla="*/ 1196150 h 3072212"/>
              <a:gd name="connsiteX1817" fmla="*/ 1623708 w 2361628"/>
              <a:gd name="connsiteY1817" fmla="*/ 1199464 h 3072212"/>
              <a:gd name="connsiteX1818" fmla="*/ 1627061 w 2361628"/>
              <a:gd name="connsiteY1818" fmla="*/ 1200912 h 3072212"/>
              <a:gd name="connsiteX1819" fmla="*/ 1629699 w 2361628"/>
              <a:gd name="connsiteY1819" fmla="*/ 1200626 h 3072212"/>
              <a:gd name="connsiteX1820" fmla="*/ 1637814 w 2361628"/>
              <a:gd name="connsiteY1820" fmla="*/ 1197474 h 3072212"/>
              <a:gd name="connsiteX1821" fmla="*/ 1639653 w 2361628"/>
              <a:gd name="connsiteY1821" fmla="*/ 1197531 h 3072212"/>
              <a:gd name="connsiteX1822" fmla="*/ 1643377 w 2361628"/>
              <a:gd name="connsiteY1822" fmla="*/ 1200750 h 3072212"/>
              <a:gd name="connsiteX1823" fmla="*/ 1645101 w 2361628"/>
              <a:gd name="connsiteY1823" fmla="*/ 1203931 h 3072212"/>
              <a:gd name="connsiteX1824" fmla="*/ 1646682 w 2361628"/>
              <a:gd name="connsiteY1824" fmla="*/ 1208170 h 3072212"/>
              <a:gd name="connsiteX1825" fmla="*/ 1643834 w 2361628"/>
              <a:gd name="connsiteY1825" fmla="*/ 1212009 h 3072212"/>
              <a:gd name="connsiteX1826" fmla="*/ 1632166 w 2361628"/>
              <a:gd name="connsiteY1826" fmla="*/ 1216771 h 3072212"/>
              <a:gd name="connsiteX1827" fmla="*/ 1625270 w 2361628"/>
              <a:gd name="connsiteY1827" fmla="*/ 1210513 h 3072212"/>
              <a:gd name="connsiteX1828" fmla="*/ 1622955 w 2361628"/>
              <a:gd name="connsiteY1828" fmla="*/ 1209123 h 3072212"/>
              <a:gd name="connsiteX1829" fmla="*/ 1621384 w 2361628"/>
              <a:gd name="connsiteY1829" fmla="*/ 1209666 h 3072212"/>
              <a:gd name="connsiteX1830" fmla="*/ 1622269 w 2361628"/>
              <a:gd name="connsiteY1830" fmla="*/ 1212418 h 3072212"/>
              <a:gd name="connsiteX1831" fmla="*/ 1625603 w 2361628"/>
              <a:gd name="connsiteY1831" fmla="*/ 1217371 h 3072212"/>
              <a:gd name="connsiteX1832" fmla="*/ 1626699 w 2361628"/>
              <a:gd name="connsiteY1832" fmla="*/ 1220638 h 3072212"/>
              <a:gd name="connsiteX1833" fmla="*/ 1625537 w 2361628"/>
              <a:gd name="connsiteY1833" fmla="*/ 1222219 h 3072212"/>
              <a:gd name="connsiteX1834" fmla="*/ 1624984 w 2361628"/>
              <a:gd name="connsiteY1834" fmla="*/ 1225344 h 3072212"/>
              <a:gd name="connsiteX1835" fmla="*/ 1625051 w 2361628"/>
              <a:gd name="connsiteY1835" fmla="*/ 1229992 h 3072212"/>
              <a:gd name="connsiteX1836" fmla="*/ 1624775 w 2361628"/>
              <a:gd name="connsiteY1836" fmla="*/ 1234707 h 3072212"/>
              <a:gd name="connsiteX1837" fmla="*/ 1623651 w 2361628"/>
              <a:gd name="connsiteY1837" fmla="*/ 1242022 h 3072212"/>
              <a:gd name="connsiteX1838" fmla="*/ 1623251 w 2361628"/>
              <a:gd name="connsiteY1838" fmla="*/ 1242317 h 3072212"/>
              <a:gd name="connsiteX1839" fmla="*/ 1597895 w 2361628"/>
              <a:gd name="connsiteY1839" fmla="*/ 1243813 h 3072212"/>
              <a:gd name="connsiteX1840" fmla="*/ 1594838 w 2361628"/>
              <a:gd name="connsiteY1840" fmla="*/ 1245127 h 3072212"/>
              <a:gd name="connsiteX1841" fmla="*/ 1587703 w 2361628"/>
              <a:gd name="connsiteY1841" fmla="*/ 1250252 h 3072212"/>
              <a:gd name="connsiteX1842" fmla="*/ 1582312 w 2361628"/>
              <a:gd name="connsiteY1842" fmla="*/ 1252823 h 3072212"/>
              <a:gd name="connsiteX1843" fmla="*/ 1578797 w 2361628"/>
              <a:gd name="connsiteY1843" fmla="*/ 1253214 h 3072212"/>
              <a:gd name="connsiteX1844" fmla="*/ 1575368 w 2361628"/>
              <a:gd name="connsiteY1844" fmla="*/ 1252280 h 3072212"/>
              <a:gd name="connsiteX1845" fmla="*/ 1566110 w 2361628"/>
              <a:gd name="connsiteY1845" fmla="*/ 1246965 h 3072212"/>
              <a:gd name="connsiteX1846" fmla="*/ 1559947 w 2361628"/>
              <a:gd name="connsiteY1846" fmla="*/ 1247966 h 3072212"/>
              <a:gd name="connsiteX1847" fmla="*/ 1557528 w 2361628"/>
              <a:gd name="connsiteY1847" fmla="*/ 1247461 h 3072212"/>
              <a:gd name="connsiteX1848" fmla="*/ 1552308 w 2361628"/>
              <a:gd name="connsiteY1848" fmla="*/ 1243917 h 3072212"/>
              <a:gd name="connsiteX1849" fmla="*/ 1551042 w 2361628"/>
              <a:gd name="connsiteY1849" fmla="*/ 1242127 h 3072212"/>
              <a:gd name="connsiteX1850" fmla="*/ 1548927 w 2361628"/>
              <a:gd name="connsiteY1850" fmla="*/ 1237469 h 3072212"/>
              <a:gd name="connsiteX1851" fmla="*/ 1547336 w 2361628"/>
              <a:gd name="connsiteY1851" fmla="*/ 1231068 h 3072212"/>
              <a:gd name="connsiteX1852" fmla="*/ 1547460 w 2361628"/>
              <a:gd name="connsiteY1852" fmla="*/ 1227115 h 3072212"/>
              <a:gd name="connsiteX1853" fmla="*/ 1548127 w 2361628"/>
              <a:gd name="connsiteY1853" fmla="*/ 1221400 h 3072212"/>
              <a:gd name="connsiteX1854" fmla="*/ 1547717 w 2361628"/>
              <a:gd name="connsiteY1854" fmla="*/ 1218524 h 3072212"/>
              <a:gd name="connsiteX1855" fmla="*/ 1546231 w 2361628"/>
              <a:gd name="connsiteY1855" fmla="*/ 1218514 h 3072212"/>
              <a:gd name="connsiteX1856" fmla="*/ 1544574 w 2361628"/>
              <a:gd name="connsiteY1856" fmla="*/ 1217324 h 3072212"/>
              <a:gd name="connsiteX1857" fmla="*/ 1539583 w 2361628"/>
              <a:gd name="connsiteY1857" fmla="*/ 1211551 h 3072212"/>
              <a:gd name="connsiteX1858" fmla="*/ 1536506 w 2361628"/>
              <a:gd name="connsiteY1858" fmla="*/ 1209847 h 3072212"/>
              <a:gd name="connsiteX1859" fmla="*/ 1535935 w 2361628"/>
              <a:gd name="connsiteY1859" fmla="*/ 1210789 h 3072212"/>
              <a:gd name="connsiteX1860" fmla="*/ 1536840 w 2361628"/>
              <a:gd name="connsiteY1860" fmla="*/ 1215304 h 3072212"/>
              <a:gd name="connsiteX1861" fmla="*/ 1537440 w 2361628"/>
              <a:gd name="connsiteY1861" fmla="*/ 1216743 h 3072212"/>
              <a:gd name="connsiteX1862" fmla="*/ 1540726 w 2361628"/>
              <a:gd name="connsiteY1862" fmla="*/ 1220029 h 3072212"/>
              <a:gd name="connsiteX1863" fmla="*/ 1541336 w 2361628"/>
              <a:gd name="connsiteY1863" fmla="*/ 1223829 h 3072212"/>
              <a:gd name="connsiteX1864" fmla="*/ 1539935 w 2361628"/>
              <a:gd name="connsiteY1864" fmla="*/ 1233402 h 3072212"/>
              <a:gd name="connsiteX1865" fmla="*/ 1539440 w 2361628"/>
              <a:gd name="connsiteY1865" fmla="*/ 1234935 h 3072212"/>
              <a:gd name="connsiteX1866" fmla="*/ 1536249 w 2361628"/>
              <a:gd name="connsiteY1866" fmla="*/ 1241917 h 3072212"/>
              <a:gd name="connsiteX1867" fmla="*/ 1533839 w 2361628"/>
              <a:gd name="connsiteY1867" fmla="*/ 1243898 h 3072212"/>
              <a:gd name="connsiteX1868" fmla="*/ 1527258 w 2361628"/>
              <a:gd name="connsiteY1868" fmla="*/ 1244051 h 3072212"/>
              <a:gd name="connsiteX1869" fmla="*/ 1517180 w 2361628"/>
              <a:gd name="connsiteY1869" fmla="*/ 1248985 h 3072212"/>
              <a:gd name="connsiteX1870" fmla="*/ 1512360 w 2361628"/>
              <a:gd name="connsiteY1870" fmla="*/ 1249699 h 3072212"/>
              <a:gd name="connsiteX1871" fmla="*/ 1505903 w 2361628"/>
              <a:gd name="connsiteY1871" fmla="*/ 1248547 h 3072212"/>
              <a:gd name="connsiteX1872" fmla="*/ 1501864 w 2361628"/>
              <a:gd name="connsiteY1872" fmla="*/ 1246299 h 3072212"/>
              <a:gd name="connsiteX1873" fmla="*/ 1499245 w 2361628"/>
              <a:gd name="connsiteY1873" fmla="*/ 1243717 h 3072212"/>
              <a:gd name="connsiteX1874" fmla="*/ 1496701 w 2361628"/>
              <a:gd name="connsiteY1874" fmla="*/ 1240050 h 3072212"/>
              <a:gd name="connsiteX1875" fmla="*/ 1495368 w 2361628"/>
              <a:gd name="connsiteY1875" fmla="*/ 1239774 h 3072212"/>
              <a:gd name="connsiteX1876" fmla="*/ 1494692 w 2361628"/>
              <a:gd name="connsiteY1876" fmla="*/ 1247727 h 3072212"/>
              <a:gd name="connsiteX1877" fmla="*/ 1493444 w 2361628"/>
              <a:gd name="connsiteY1877" fmla="*/ 1248756 h 3072212"/>
              <a:gd name="connsiteX1878" fmla="*/ 1491282 w 2361628"/>
              <a:gd name="connsiteY1878" fmla="*/ 1248632 h 3072212"/>
              <a:gd name="connsiteX1879" fmla="*/ 1487938 w 2361628"/>
              <a:gd name="connsiteY1879" fmla="*/ 1246165 h 3072212"/>
              <a:gd name="connsiteX1880" fmla="*/ 1485186 w 2361628"/>
              <a:gd name="connsiteY1880" fmla="*/ 1240412 h 3072212"/>
              <a:gd name="connsiteX1881" fmla="*/ 1484328 w 2361628"/>
              <a:gd name="connsiteY1881" fmla="*/ 1240431 h 3072212"/>
              <a:gd name="connsiteX1882" fmla="*/ 1483947 w 2361628"/>
              <a:gd name="connsiteY1882" fmla="*/ 1243784 h 3072212"/>
              <a:gd name="connsiteX1883" fmla="*/ 1483328 w 2361628"/>
              <a:gd name="connsiteY1883" fmla="*/ 1245984 h 3072212"/>
              <a:gd name="connsiteX1884" fmla="*/ 1482481 w 2361628"/>
              <a:gd name="connsiteY1884" fmla="*/ 1247023 h 3072212"/>
              <a:gd name="connsiteX1885" fmla="*/ 1475404 w 2361628"/>
              <a:gd name="connsiteY1885" fmla="*/ 1250604 h 3072212"/>
              <a:gd name="connsiteX1886" fmla="*/ 1471460 w 2361628"/>
              <a:gd name="connsiteY1886" fmla="*/ 1250623 h 3072212"/>
              <a:gd name="connsiteX1887" fmla="*/ 1467336 w 2361628"/>
              <a:gd name="connsiteY1887" fmla="*/ 1246518 h 3072212"/>
              <a:gd name="connsiteX1888" fmla="*/ 1464631 w 2361628"/>
              <a:gd name="connsiteY1888" fmla="*/ 1246927 h 3072212"/>
              <a:gd name="connsiteX1889" fmla="*/ 1461164 w 2361628"/>
              <a:gd name="connsiteY1889" fmla="*/ 1249147 h 3072212"/>
              <a:gd name="connsiteX1890" fmla="*/ 1452744 w 2361628"/>
              <a:gd name="connsiteY1890" fmla="*/ 1244946 h 3072212"/>
              <a:gd name="connsiteX1891" fmla="*/ 1450734 w 2361628"/>
              <a:gd name="connsiteY1891" fmla="*/ 1244775 h 3072212"/>
              <a:gd name="connsiteX1892" fmla="*/ 1452467 w 2361628"/>
              <a:gd name="connsiteY1892" fmla="*/ 1251575 h 3072212"/>
              <a:gd name="connsiteX1893" fmla="*/ 1449686 w 2361628"/>
              <a:gd name="connsiteY1893" fmla="*/ 1252623 h 3072212"/>
              <a:gd name="connsiteX1894" fmla="*/ 1443685 w 2361628"/>
              <a:gd name="connsiteY1894" fmla="*/ 1252452 h 3072212"/>
              <a:gd name="connsiteX1895" fmla="*/ 1433817 w 2361628"/>
              <a:gd name="connsiteY1895" fmla="*/ 1250261 h 3072212"/>
              <a:gd name="connsiteX1896" fmla="*/ 1427702 w 2361628"/>
              <a:gd name="connsiteY1896" fmla="*/ 1253442 h 3072212"/>
              <a:gd name="connsiteX1897" fmla="*/ 1416653 w 2361628"/>
              <a:gd name="connsiteY1897" fmla="*/ 1251537 h 3072212"/>
              <a:gd name="connsiteX1898" fmla="*/ 1405500 w 2361628"/>
              <a:gd name="connsiteY1898" fmla="*/ 1251061 h 3072212"/>
              <a:gd name="connsiteX1899" fmla="*/ 1403423 w 2361628"/>
              <a:gd name="connsiteY1899" fmla="*/ 1249509 h 3072212"/>
              <a:gd name="connsiteX1900" fmla="*/ 1401956 w 2361628"/>
              <a:gd name="connsiteY1900" fmla="*/ 1246327 h 3072212"/>
              <a:gd name="connsiteX1901" fmla="*/ 1401899 w 2361628"/>
              <a:gd name="connsiteY1901" fmla="*/ 1243498 h 3072212"/>
              <a:gd name="connsiteX1902" fmla="*/ 1402442 w 2361628"/>
              <a:gd name="connsiteY1902" fmla="*/ 1239564 h 3072212"/>
              <a:gd name="connsiteX1903" fmla="*/ 1404071 w 2361628"/>
              <a:gd name="connsiteY1903" fmla="*/ 1233697 h 3072212"/>
              <a:gd name="connsiteX1904" fmla="*/ 1406795 w 2361628"/>
              <a:gd name="connsiteY1904" fmla="*/ 1225877 h 3072212"/>
              <a:gd name="connsiteX1905" fmla="*/ 1407738 w 2361628"/>
              <a:gd name="connsiteY1905" fmla="*/ 1221734 h 3072212"/>
              <a:gd name="connsiteX1906" fmla="*/ 1405280 w 2361628"/>
              <a:gd name="connsiteY1906" fmla="*/ 1219810 h 3072212"/>
              <a:gd name="connsiteX1907" fmla="*/ 1403756 w 2361628"/>
              <a:gd name="connsiteY1907" fmla="*/ 1217238 h 3072212"/>
              <a:gd name="connsiteX1908" fmla="*/ 1402509 w 2361628"/>
              <a:gd name="connsiteY1908" fmla="*/ 1216943 h 3072212"/>
              <a:gd name="connsiteX1909" fmla="*/ 1398575 w 2361628"/>
              <a:gd name="connsiteY1909" fmla="*/ 1219981 h 3072212"/>
              <a:gd name="connsiteX1910" fmla="*/ 1396013 w 2361628"/>
              <a:gd name="connsiteY1910" fmla="*/ 1228801 h 3072212"/>
              <a:gd name="connsiteX1911" fmla="*/ 1394051 w 2361628"/>
              <a:gd name="connsiteY1911" fmla="*/ 1231354 h 3072212"/>
              <a:gd name="connsiteX1912" fmla="*/ 1393184 w 2361628"/>
              <a:gd name="connsiteY1912" fmla="*/ 1229211 h 3072212"/>
              <a:gd name="connsiteX1913" fmla="*/ 1392536 w 2361628"/>
              <a:gd name="connsiteY1913" fmla="*/ 1223858 h 3072212"/>
              <a:gd name="connsiteX1914" fmla="*/ 1391669 w 2361628"/>
              <a:gd name="connsiteY1914" fmla="*/ 1221248 h 3072212"/>
              <a:gd name="connsiteX1915" fmla="*/ 1390593 w 2361628"/>
              <a:gd name="connsiteY1915" fmla="*/ 1221391 h 3072212"/>
              <a:gd name="connsiteX1916" fmla="*/ 1389545 w 2361628"/>
              <a:gd name="connsiteY1916" fmla="*/ 1222820 h 3072212"/>
              <a:gd name="connsiteX1917" fmla="*/ 1388526 w 2361628"/>
              <a:gd name="connsiteY1917" fmla="*/ 1225544 h 3072212"/>
              <a:gd name="connsiteX1918" fmla="*/ 1386993 w 2361628"/>
              <a:gd name="connsiteY1918" fmla="*/ 1226525 h 3072212"/>
              <a:gd name="connsiteX1919" fmla="*/ 1384945 w 2361628"/>
              <a:gd name="connsiteY1919" fmla="*/ 1225782 h 3072212"/>
              <a:gd name="connsiteX1920" fmla="*/ 1384221 w 2361628"/>
              <a:gd name="connsiteY1920" fmla="*/ 1227115 h 3072212"/>
              <a:gd name="connsiteX1921" fmla="*/ 1384821 w 2361628"/>
              <a:gd name="connsiteY1921" fmla="*/ 1230516 h 3072212"/>
              <a:gd name="connsiteX1922" fmla="*/ 1385030 w 2361628"/>
              <a:gd name="connsiteY1922" fmla="*/ 1233688 h 3072212"/>
              <a:gd name="connsiteX1923" fmla="*/ 1384849 w 2361628"/>
              <a:gd name="connsiteY1923" fmla="*/ 1236650 h 3072212"/>
              <a:gd name="connsiteX1924" fmla="*/ 1383078 w 2361628"/>
              <a:gd name="connsiteY1924" fmla="*/ 1239507 h 3072212"/>
              <a:gd name="connsiteX1925" fmla="*/ 1378048 w 2361628"/>
              <a:gd name="connsiteY1925" fmla="*/ 1243660 h 3072212"/>
              <a:gd name="connsiteX1926" fmla="*/ 1375143 w 2361628"/>
              <a:gd name="connsiteY1926" fmla="*/ 1244984 h 3072212"/>
              <a:gd name="connsiteX1927" fmla="*/ 1367504 w 2361628"/>
              <a:gd name="connsiteY1927" fmla="*/ 1245603 h 3072212"/>
              <a:gd name="connsiteX1928" fmla="*/ 1362942 w 2361628"/>
              <a:gd name="connsiteY1928" fmla="*/ 1244375 h 3072212"/>
              <a:gd name="connsiteX1929" fmla="*/ 1353683 w 2361628"/>
              <a:gd name="connsiteY1929" fmla="*/ 1239393 h 3072212"/>
              <a:gd name="connsiteX1930" fmla="*/ 1348559 w 2361628"/>
              <a:gd name="connsiteY1930" fmla="*/ 1239164 h 3072212"/>
              <a:gd name="connsiteX1931" fmla="*/ 1342387 w 2361628"/>
              <a:gd name="connsiteY1931" fmla="*/ 1230773 h 3072212"/>
              <a:gd name="connsiteX1932" fmla="*/ 1337501 w 2361628"/>
              <a:gd name="connsiteY1932" fmla="*/ 1228830 h 3072212"/>
              <a:gd name="connsiteX1933" fmla="*/ 1337748 w 2361628"/>
              <a:gd name="connsiteY1933" fmla="*/ 1225772 h 3072212"/>
              <a:gd name="connsiteX1934" fmla="*/ 1339882 w 2361628"/>
              <a:gd name="connsiteY1934" fmla="*/ 1220086 h 3072212"/>
              <a:gd name="connsiteX1935" fmla="*/ 1339815 w 2361628"/>
              <a:gd name="connsiteY1935" fmla="*/ 1218381 h 3072212"/>
              <a:gd name="connsiteX1936" fmla="*/ 1333138 w 2361628"/>
              <a:gd name="connsiteY1936" fmla="*/ 1226677 h 3072212"/>
              <a:gd name="connsiteX1937" fmla="*/ 1332233 w 2361628"/>
              <a:gd name="connsiteY1937" fmla="*/ 1229316 h 3072212"/>
              <a:gd name="connsiteX1938" fmla="*/ 1333014 w 2361628"/>
              <a:gd name="connsiteY1938" fmla="*/ 1235431 h 3072212"/>
              <a:gd name="connsiteX1939" fmla="*/ 1332128 w 2361628"/>
              <a:gd name="connsiteY1939" fmla="*/ 1235869 h 3072212"/>
              <a:gd name="connsiteX1940" fmla="*/ 1327537 w 2361628"/>
              <a:gd name="connsiteY1940" fmla="*/ 1233678 h 3072212"/>
              <a:gd name="connsiteX1941" fmla="*/ 1323023 w 2361628"/>
              <a:gd name="connsiteY1941" fmla="*/ 1235345 h 3072212"/>
              <a:gd name="connsiteX1942" fmla="*/ 1321937 w 2361628"/>
              <a:gd name="connsiteY1942" fmla="*/ 1234850 h 3072212"/>
              <a:gd name="connsiteX1943" fmla="*/ 1318822 w 2361628"/>
              <a:gd name="connsiteY1943" fmla="*/ 1230440 h 3072212"/>
              <a:gd name="connsiteX1944" fmla="*/ 1313336 w 2361628"/>
              <a:gd name="connsiteY1944" fmla="*/ 1225944 h 3072212"/>
              <a:gd name="connsiteX1945" fmla="*/ 1310916 w 2361628"/>
              <a:gd name="connsiteY1945" fmla="*/ 1220886 h 3072212"/>
              <a:gd name="connsiteX1946" fmla="*/ 1307144 w 2361628"/>
              <a:gd name="connsiteY1946" fmla="*/ 1204998 h 3072212"/>
              <a:gd name="connsiteX1947" fmla="*/ 1305230 w 2361628"/>
              <a:gd name="connsiteY1947" fmla="*/ 1194397 h 3072212"/>
              <a:gd name="connsiteX1948" fmla="*/ 1305468 w 2361628"/>
              <a:gd name="connsiteY1948" fmla="*/ 1192225 h 3072212"/>
              <a:gd name="connsiteX1949" fmla="*/ 1308268 w 2361628"/>
              <a:gd name="connsiteY1949" fmla="*/ 1189215 h 3072212"/>
              <a:gd name="connsiteX1950" fmla="*/ 1307849 w 2361628"/>
              <a:gd name="connsiteY1950" fmla="*/ 1186863 h 3072212"/>
              <a:gd name="connsiteX1951" fmla="*/ 1304363 w 2361628"/>
              <a:gd name="connsiteY1951" fmla="*/ 1180852 h 3072212"/>
              <a:gd name="connsiteX1952" fmla="*/ 1300601 w 2361628"/>
              <a:gd name="connsiteY1952" fmla="*/ 1175776 h 3072212"/>
              <a:gd name="connsiteX1953" fmla="*/ 1299486 w 2361628"/>
              <a:gd name="connsiteY1953" fmla="*/ 1172251 h 3072212"/>
              <a:gd name="connsiteX1954" fmla="*/ 1298972 w 2361628"/>
              <a:gd name="connsiteY1954" fmla="*/ 1168679 h 3072212"/>
              <a:gd name="connsiteX1955" fmla="*/ 1298477 w 2361628"/>
              <a:gd name="connsiteY1955" fmla="*/ 1163498 h 3072212"/>
              <a:gd name="connsiteX1956" fmla="*/ 1298458 w 2361628"/>
              <a:gd name="connsiteY1956" fmla="*/ 1159659 h 3072212"/>
              <a:gd name="connsiteX1957" fmla="*/ 1298905 w 2361628"/>
              <a:gd name="connsiteY1957" fmla="*/ 1157173 h 3072212"/>
              <a:gd name="connsiteX1958" fmla="*/ 1301058 w 2361628"/>
              <a:gd name="connsiteY1958" fmla="*/ 1149391 h 3072212"/>
              <a:gd name="connsiteX1959" fmla="*/ 1306944 w 2361628"/>
              <a:gd name="connsiteY1959" fmla="*/ 1135351 h 3072212"/>
              <a:gd name="connsiteX1960" fmla="*/ 1307735 w 2361628"/>
              <a:gd name="connsiteY1960" fmla="*/ 1132789 h 3072212"/>
              <a:gd name="connsiteX1961" fmla="*/ 1308049 w 2361628"/>
              <a:gd name="connsiteY1961" fmla="*/ 1130256 h 3072212"/>
              <a:gd name="connsiteX1962" fmla="*/ 1307240 w 2361628"/>
              <a:gd name="connsiteY1962" fmla="*/ 1122750 h 3072212"/>
              <a:gd name="connsiteX1963" fmla="*/ 1306097 w 2361628"/>
              <a:gd name="connsiteY1963" fmla="*/ 1115197 h 3072212"/>
              <a:gd name="connsiteX1964" fmla="*/ 1304944 w 2361628"/>
              <a:gd name="connsiteY1964" fmla="*/ 1109777 h 3072212"/>
              <a:gd name="connsiteX1965" fmla="*/ 1301696 w 2361628"/>
              <a:gd name="connsiteY1965" fmla="*/ 1102262 h 3072212"/>
              <a:gd name="connsiteX1966" fmla="*/ 1297229 w 2361628"/>
              <a:gd name="connsiteY1966" fmla="*/ 1094413 h 3072212"/>
              <a:gd name="connsiteX1967" fmla="*/ 1290942 w 2361628"/>
              <a:gd name="connsiteY1967" fmla="*/ 1080230 h 3072212"/>
              <a:gd name="connsiteX1968" fmla="*/ 1286285 w 2361628"/>
              <a:gd name="connsiteY1968" fmla="*/ 1069115 h 3072212"/>
              <a:gd name="connsiteX1969" fmla="*/ 1280713 w 2361628"/>
              <a:gd name="connsiteY1969" fmla="*/ 1053332 h 3072212"/>
              <a:gd name="connsiteX1970" fmla="*/ 1278026 w 2361628"/>
              <a:gd name="connsiteY1970" fmla="*/ 1051960 h 3072212"/>
              <a:gd name="connsiteX1971" fmla="*/ 1274912 w 2361628"/>
              <a:gd name="connsiteY1971" fmla="*/ 1052684 h 3072212"/>
              <a:gd name="connsiteX1972" fmla="*/ 1268197 w 2361628"/>
              <a:gd name="connsiteY1972" fmla="*/ 1058142 h 3072212"/>
              <a:gd name="connsiteX1973" fmla="*/ 1265939 w 2361628"/>
              <a:gd name="connsiteY1973" fmla="*/ 1060723 h 3072212"/>
              <a:gd name="connsiteX1974" fmla="*/ 1265387 w 2361628"/>
              <a:gd name="connsiteY1974" fmla="*/ 1062457 h 3072212"/>
              <a:gd name="connsiteX1975" fmla="*/ 1260386 w 2361628"/>
              <a:gd name="connsiteY1975" fmla="*/ 1062847 h 3072212"/>
              <a:gd name="connsiteX1976" fmla="*/ 1246213 w 2361628"/>
              <a:gd name="connsiteY1976" fmla="*/ 1061428 h 3072212"/>
              <a:gd name="connsiteX1977" fmla="*/ 1240793 w 2361628"/>
              <a:gd name="connsiteY1977" fmla="*/ 1059752 h 3072212"/>
              <a:gd name="connsiteX1978" fmla="*/ 1236745 w 2361628"/>
              <a:gd name="connsiteY1978" fmla="*/ 1060190 h 3072212"/>
              <a:gd name="connsiteX1979" fmla="*/ 1229801 w 2361628"/>
              <a:gd name="connsiteY1979" fmla="*/ 1064190 h 3072212"/>
              <a:gd name="connsiteX1980" fmla="*/ 1222391 w 2361628"/>
              <a:gd name="connsiteY1980" fmla="*/ 1063438 h 3072212"/>
              <a:gd name="connsiteX1981" fmla="*/ 1217752 w 2361628"/>
              <a:gd name="connsiteY1981" fmla="*/ 1052293 h 3072212"/>
              <a:gd name="connsiteX1982" fmla="*/ 1207218 w 2361628"/>
              <a:gd name="connsiteY1982" fmla="*/ 1046264 h 3072212"/>
              <a:gd name="connsiteX1983" fmla="*/ 1204074 w 2361628"/>
              <a:gd name="connsiteY1983" fmla="*/ 1042873 h 3072212"/>
              <a:gd name="connsiteX1984" fmla="*/ 1201922 w 2361628"/>
              <a:gd name="connsiteY1984" fmla="*/ 1038225 h 3072212"/>
              <a:gd name="connsiteX1985" fmla="*/ 1202636 w 2361628"/>
              <a:gd name="connsiteY1985" fmla="*/ 1035177 h 3072212"/>
              <a:gd name="connsiteX1986" fmla="*/ 1208627 w 2361628"/>
              <a:gd name="connsiteY1986" fmla="*/ 1032443 h 3072212"/>
              <a:gd name="connsiteX1987" fmla="*/ 1211123 w 2361628"/>
              <a:gd name="connsiteY1987" fmla="*/ 1029424 h 3072212"/>
              <a:gd name="connsiteX1988" fmla="*/ 1212313 w 2361628"/>
              <a:gd name="connsiteY1988" fmla="*/ 1026986 h 3072212"/>
              <a:gd name="connsiteX1989" fmla="*/ 1206370 w 2361628"/>
              <a:gd name="connsiteY1989" fmla="*/ 1029091 h 3072212"/>
              <a:gd name="connsiteX1990" fmla="*/ 1203750 w 2361628"/>
              <a:gd name="connsiteY1990" fmla="*/ 1028719 h 3072212"/>
              <a:gd name="connsiteX1991" fmla="*/ 1185882 w 2361628"/>
              <a:gd name="connsiteY1991" fmla="*/ 1013308 h 3072212"/>
              <a:gd name="connsiteX1992" fmla="*/ 1180376 w 2361628"/>
              <a:gd name="connsiteY1992" fmla="*/ 1010574 h 3072212"/>
              <a:gd name="connsiteX1993" fmla="*/ 1179443 w 2361628"/>
              <a:gd name="connsiteY1993" fmla="*/ 1009183 h 3072212"/>
              <a:gd name="connsiteX1994" fmla="*/ 1178976 w 2361628"/>
              <a:gd name="connsiteY1994" fmla="*/ 1007354 h 3072212"/>
              <a:gd name="connsiteX1995" fmla="*/ 1178985 w 2361628"/>
              <a:gd name="connsiteY1995" fmla="*/ 1005078 h 3072212"/>
              <a:gd name="connsiteX1996" fmla="*/ 1179509 w 2361628"/>
              <a:gd name="connsiteY1996" fmla="*/ 1001649 h 3072212"/>
              <a:gd name="connsiteX1997" fmla="*/ 1184824 w 2361628"/>
              <a:gd name="connsiteY1997" fmla="*/ 1005983 h 3072212"/>
              <a:gd name="connsiteX1998" fmla="*/ 1187206 w 2361628"/>
              <a:gd name="connsiteY1998" fmla="*/ 1006307 h 3072212"/>
              <a:gd name="connsiteX1999" fmla="*/ 1190930 w 2361628"/>
              <a:gd name="connsiteY1999" fmla="*/ 1005011 h 3072212"/>
              <a:gd name="connsiteX2000" fmla="*/ 1192254 w 2361628"/>
              <a:gd name="connsiteY2000" fmla="*/ 1002306 h 3072212"/>
              <a:gd name="connsiteX2001" fmla="*/ 1191406 w 2361628"/>
              <a:gd name="connsiteY2001" fmla="*/ 1000725 h 3072212"/>
              <a:gd name="connsiteX2002" fmla="*/ 1185320 w 2361628"/>
              <a:gd name="connsiteY2002" fmla="*/ 995515 h 3072212"/>
              <a:gd name="connsiteX2003" fmla="*/ 1182376 w 2361628"/>
              <a:gd name="connsiteY2003" fmla="*/ 991543 h 3072212"/>
              <a:gd name="connsiteX2004" fmla="*/ 1181243 w 2361628"/>
              <a:gd name="connsiteY2004" fmla="*/ 988647 h 3072212"/>
              <a:gd name="connsiteX2005" fmla="*/ 1182414 w 2361628"/>
              <a:gd name="connsiteY2005" fmla="*/ 984533 h 3072212"/>
              <a:gd name="connsiteX2006" fmla="*/ 1182719 w 2361628"/>
              <a:gd name="connsiteY2006" fmla="*/ 981742 h 3072212"/>
              <a:gd name="connsiteX2007" fmla="*/ 1184681 w 2361628"/>
              <a:gd name="connsiteY2007" fmla="*/ 980170 h 3072212"/>
              <a:gd name="connsiteX2008" fmla="*/ 1188291 w 2361628"/>
              <a:gd name="connsiteY2008" fmla="*/ 979818 h 3072212"/>
              <a:gd name="connsiteX2009" fmla="*/ 1192911 w 2361628"/>
              <a:gd name="connsiteY2009" fmla="*/ 977837 h 3072212"/>
              <a:gd name="connsiteX2010" fmla="*/ 1201360 w 2361628"/>
              <a:gd name="connsiteY2010" fmla="*/ 972426 h 3072212"/>
              <a:gd name="connsiteX2011" fmla="*/ 1207018 w 2361628"/>
              <a:gd name="connsiteY2011" fmla="*/ 970493 h 3072212"/>
              <a:gd name="connsiteX2012" fmla="*/ 1212666 w 2361628"/>
              <a:gd name="connsiteY2012" fmla="*/ 970788 h 3072212"/>
              <a:gd name="connsiteX2013" fmla="*/ 1226353 w 2361628"/>
              <a:gd name="connsiteY2013" fmla="*/ 976322 h 3072212"/>
              <a:gd name="connsiteX2014" fmla="*/ 1239993 w 2361628"/>
              <a:gd name="connsiteY2014" fmla="*/ 983323 h 3072212"/>
              <a:gd name="connsiteX2015" fmla="*/ 1248547 w 2361628"/>
              <a:gd name="connsiteY2015" fmla="*/ 988752 h 3072212"/>
              <a:gd name="connsiteX2016" fmla="*/ 733539 w 2361628"/>
              <a:gd name="connsiteY2016" fmla="*/ 1008593 h 3072212"/>
              <a:gd name="connsiteX2017" fmla="*/ 729482 w 2361628"/>
              <a:gd name="connsiteY2017" fmla="*/ 1012403 h 3072212"/>
              <a:gd name="connsiteX2018" fmla="*/ 701707 w 2361628"/>
              <a:gd name="connsiteY2018" fmla="*/ 1006773 h 3072212"/>
              <a:gd name="connsiteX2019" fmla="*/ 700192 w 2361628"/>
              <a:gd name="connsiteY2019" fmla="*/ 1005002 h 3072212"/>
              <a:gd name="connsiteX2020" fmla="*/ 699468 w 2361628"/>
              <a:gd name="connsiteY2020" fmla="*/ 1002592 h 3072212"/>
              <a:gd name="connsiteX2021" fmla="*/ 704498 w 2361628"/>
              <a:gd name="connsiteY2021" fmla="*/ 995991 h 3072212"/>
              <a:gd name="connsiteX2022" fmla="*/ 710575 w 2361628"/>
              <a:gd name="connsiteY2022" fmla="*/ 993134 h 3072212"/>
              <a:gd name="connsiteX2023" fmla="*/ 724691 w 2361628"/>
              <a:gd name="connsiteY2023" fmla="*/ 990838 h 3072212"/>
              <a:gd name="connsiteX2024" fmla="*/ 729615 w 2361628"/>
              <a:gd name="connsiteY2024" fmla="*/ 993419 h 3072212"/>
              <a:gd name="connsiteX2025" fmla="*/ 732873 w 2361628"/>
              <a:gd name="connsiteY2025" fmla="*/ 996429 h 3072212"/>
              <a:gd name="connsiteX2026" fmla="*/ 734720 w 2361628"/>
              <a:gd name="connsiteY2026" fmla="*/ 999039 h 3072212"/>
              <a:gd name="connsiteX2027" fmla="*/ 735492 w 2361628"/>
              <a:gd name="connsiteY2027" fmla="*/ 1003926 h 3072212"/>
              <a:gd name="connsiteX2028" fmla="*/ 733539 w 2361628"/>
              <a:gd name="connsiteY2028" fmla="*/ 1008593 h 3072212"/>
              <a:gd name="connsiteX2029" fmla="*/ 1370667 w 2361628"/>
              <a:gd name="connsiteY2029" fmla="*/ 1035834 h 3072212"/>
              <a:gd name="connsiteX2030" fmla="*/ 1369419 w 2361628"/>
              <a:gd name="connsiteY2030" fmla="*/ 1037396 h 3072212"/>
              <a:gd name="connsiteX2031" fmla="*/ 1365390 w 2361628"/>
              <a:gd name="connsiteY2031" fmla="*/ 1036596 h 3072212"/>
              <a:gd name="connsiteX2032" fmla="*/ 1364056 w 2361628"/>
              <a:gd name="connsiteY2032" fmla="*/ 1038120 h 3072212"/>
              <a:gd name="connsiteX2033" fmla="*/ 1361913 w 2361628"/>
              <a:gd name="connsiteY2033" fmla="*/ 1037254 h 3072212"/>
              <a:gd name="connsiteX2034" fmla="*/ 1358960 w 2361628"/>
              <a:gd name="connsiteY2034" fmla="*/ 1033996 h 3072212"/>
              <a:gd name="connsiteX2035" fmla="*/ 1355512 w 2361628"/>
              <a:gd name="connsiteY2035" fmla="*/ 1027576 h 3072212"/>
              <a:gd name="connsiteX2036" fmla="*/ 1351569 w 2361628"/>
              <a:gd name="connsiteY2036" fmla="*/ 1017956 h 3072212"/>
              <a:gd name="connsiteX2037" fmla="*/ 1348492 w 2361628"/>
              <a:gd name="connsiteY2037" fmla="*/ 1009621 h 3072212"/>
              <a:gd name="connsiteX2038" fmla="*/ 1348321 w 2361628"/>
              <a:gd name="connsiteY2038" fmla="*/ 1007326 h 3072212"/>
              <a:gd name="connsiteX2039" fmla="*/ 1349331 w 2361628"/>
              <a:gd name="connsiteY2039" fmla="*/ 1003411 h 3072212"/>
              <a:gd name="connsiteX2040" fmla="*/ 1352407 w 2361628"/>
              <a:gd name="connsiteY2040" fmla="*/ 1000801 h 3072212"/>
              <a:gd name="connsiteX2041" fmla="*/ 1359713 w 2361628"/>
              <a:gd name="connsiteY2041" fmla="*/ 997658 h 3072212"/>
              <a:gd name="connsiteX2042" fmla="*/ 1364723 w 2361628"/>
              <a:gd name="connsiteY2042" fmla="*/ 997744 h 3072212"/>
              <a:gd name="connsiteX2043" fmla="*/ 1369381 w 2361628"/>
              <a:gd name="connsiteY2043" fmla="*/ 1004087 h 3072212"/>
              <a:gd name="connsiteX2044" fmla="*/ 1370695 w 2361628"/>
              <a:gd name="connsiteY2044" fmla="*/ 1006269 h 3072212"/>
              <a:gd name="connsiteX2045" fmla="*/ 1371495 w 2361628"/>
              <a:gd name="connsiteY2045" fmla="*/ 1008859 h 3072212"/>
              <a:gd name="connsiteX2046" fmla="*/ 1371514 w 2361628"/>
              <a:gd name="connsiteY2046" fmla="*/ 1011346 h 3072212"/>
              <a:gd name="connsiteX2047" fmla="*/ 1371133 w 2361628"/>
              <a:gd name="connsiteY2047" fmla="*/ 1013517 h 3072212"/>
              <a:gd name="connsiteX2048" fmla="*/ 1369019 w 2361628"/>
              <a:gd name="connsiteY2048" fmla="*/ 1018337 h 3072212"/>
              <a:gd name="connsiteX2049" fmla="*/ 1368095 w 2361628"/>
              <a:gd name="connsiteY2049" fmla="*/ 1021690 h 3072212"/>
              <a:gd name="connsiteX2050" fmla="*/ 1368095 w 2361628"/>
              <a:gd name="connsiteY2050" fmla="*/ 1024966 h 3072212"/>
              <a:gd name="connsiteX2051" fmla="*/ 1368552 w 2361628"/>
              <a:gd name="connsiteY2051" fmla="*/ 1029710 h 3072212"/>
              <a:gd name="connsiteX2052" fmla="*/ 1369400 w 2361628"/>
              <a:gd name="connsiteY2052" fmla="*/ 1032824 h 3072212"/>
              <a:gd name="connsiteX2053" fmla="*/ 1370648 w 2361628"/>
              <a:gd name="connsiteY2053" fmla="*/ 1034329 h 3072212"/>
              <a:gd name="connsiteX2054" fmla="*/ 1370667 w 2361628"/>
              <a:gd name="connsiteY2054" fmla="*/ 1035834 h 3072212"/>
              <a:gd name="connsiteX2055" fmla="*/ 874367 w 2361628"/>
              <a:gd name="connsiteY2055" fmla="*/ 1086583 h 3072212"/>
              <a:gd name="connsiteX2056" fmla="*/ 877738 w 2361628"/>
              <a:gd name="connsiteY2056" fmla="*/ 1086898 h 3072212"/>
              <a:gd name="connsiteX2057" fmla="*/ 881682 w 2361628"/>
              <a:gd name="connsiteY2057" fmla="*/ 1085679 h 3072212"/>
              <a:gd name="connsiteX2058" fmla="*/ 886130 w 2361628"/>
              <a:gd name="connsiteY2058" fmla="*/ 1086517 h 3072212"/>
              <a:gd name="connsiteX2059" fmla="*/ 888140 w 2361628"/>
              <a:gd name="connsiteY2059" fmla="*/ 1089003 h 3072212"/>
              <a:gd name="connsiteX2060" fmla="*/ 889568 w 2361628"/>
              <a:gd name="connsiteY2060" fmla="*/ 1093413 h 3072212"/>
              <a:gd name="connsiteX2061" fmla="*/ 889625 w 2361628"/>
              <a:gd name="connsiteY2061" fmla="*/ 1095775 h 3072212"/>
              <a:gd name="connsiteX2062" fmla="*/ 889340 w 2361628"/>
              <a:gd name="connsiteY2062" fmla="*/ 1097804 h 3072212"/>
              <a:gd name="connsiteX2063" fmla="*/ 888721 w 2361628"/>
              <a:gd name="connsiteY2063" fmla="*/ 1099490 h 3072212"/>
              <a:gd name="connsiteX2064" fmla="*/ 882968 w 2361628"/>
              <a:gd name="connsiteY2064" fmla="*/ 1110529 h 3072212"/>
              <a:gd name="connsiteX2065" fmla="*/ 881624 w 2361628"/>
              <a:gd name="connsiteY2065" fmla="*/ 1114330 h 3072212"/>
              <a:gd name="connsiteX2066" fmla="*/ 883482 w 2361628"/>
              <a:gd name="connsiteY2066" fmla="*/ 1115254 h 3072212"/>
              <a:gd name="connsiteX2067" fmla="*/ 884377 w 2361628"/>
              <a:gd name="connsiteY2067" fmla="*/ 1114616 h 3072212"/>
              <a:gd name="connsiteX2068" fmla="*/ 890121 w 2361628"/>
              <a:gd name="connsiteY2068" fmla="*/ 1106377 h 3072212"/>
              <a:gd name="connsiteX2069" fmla="*/ 894445 w 2361628"/>
              <a:gd name="connsiteY2069" fmla="*/ 1103795 h 3072212"/>
              <a:gd name="connsiteX2070" fmla="*/ 897722 w 2361628"/>
              <a:gd name="connsiteY2070" fmla="*/ 1103195 h 3072212"/>
              <a:gd name="connsiteX2071" fmla="*/ 903122 w 2361628"/>
              <a:gd name="connsiteY2071" fmla="*/ 1104843 h 3072212"/>
              <a:gd name="connsiteX2072" fmla="*/ 905275 w 2361628"/>
              <a:gd name="connsiteY2072" fmla="*/ 1106262 h 3072212"/>
              <a:gd name="connsiteX2073" fmla="*/ 906751 w 2361628"/>
              <a:gd name="connsiteY2073" fmla="*/ 1107948 h 3072212"/>
              <a:gd name="connsiteX2074" fmla="*/ 907552 w 2361628"/>
              <a:gd name="connsiteY2074" fmla="*/ 1109891 h 3072212"/>
              <a:gd name="connsiteX2075" fmla="*/ 909676 w 2361628"/>
              <a:gd name="connsiteY2075" fmla="*/ 1117768 h 3072212"/>
              <a:gd name="connsiteX2076" fmla="*/ 911209 w 2361628"/>
              <a:gd name="connsiteY2076" fmla="*/ 1127893 h 3072212"/>
              <a:gd name="connsiteX2077" fmla="*/ 911457 w 2361628"/>
              <a:gd name="connsiteY2077" fmla="*/ 1126855 h 3072212"/>
              <a:gd name="connsiteX2078" fmla="*/ 911495 w 2361628"/>
              <a:gd name="connsiteY2078" fmla="*/ 1121188 h 3072212"/>
              <a:gd name="connsiteX2079" fmla="*/ 911790 w 2361628"/>
              <a:gd name="connsiteY2079" fmla="*/ 1116759 h 3072212"/>
              <a:gd name="connsiteX2080" fmla="*/ 917096 w 2361628"/>
              <a:gd name="connsiteY2080" fmla="*/ 1113768 h 3072212"/>
              <a:gd name="connsiteX2081" fmla="*/ 917229 w 2361628"/>
              <a:gd name="connsiteY2081" fmla="*/ 1112777 h 3072212"/>
              <a:gd name="connsiteX2082" fmla="*/ 915324 w 2361628"/>
              <a:gd name="connsiteY2082" fmla="*/ 1110310 h 3072212"/>
              <a:gd name="connsiteX2083" fmla="*/ 913705 w 2361628"/>
              <a:gd name="connsiteY2083" fmla="*/ 1106938 h 3072212"/>
              <a:gd name="connsiteX2084" fmla="*/ 912581 w 2361628"/>
              <a:gd name="connsiteY2084" fmla="*/ 1100614 h 3072212"/>
              <a:gd name="connsiteX2085" fmla="*/ 913019 w 2361628"/>
              <a:gd name="connsiteY2085" fmla="*/ 1098252 h 3072212"/>
              <a:gd name="connsiteX2086" fmla="*/ 914124 w 2361628"/>
              <a:gd name="connsiteY2086" fmla="*/ 1095708 h 3072212"/>
              <a:gd name="connsiteX2087" fmla="*/ 917524 w 2361628"/>
              <a:gd name="connsiteY2087" fmla="*/ 1090289 h 3072212"/>
              <a:gd name="connsiteX2088" fmla="*/ 921496 w 2361628"/>
              <a:gd name="connsiteY2088" fmla="*/ 1087041 h 3072212"/>
              <a:gd name="connsiteX2089" fmla="*/ 925020 w 2361628"/>
              <a:gd name="connsiteY2089" fmla="*/ 1086250 h 3072212"/>
              <a:gd name="connsiteX2090" fmla="*/ 938165 w 2361628"/>
              <a:gd name="connsiteY2090" fmla="*/ 1091908 h 3072212"/>
              <a:gd name="connsiteX2091" fmla="*/ 943337 w 2361628"/>
              <a:gd name="connsiteY2091" fmla="*/ 1096547 h 3072212"/>
              <a:gd name="connsiteX2092" fmla="*/ 945442 w 2361628"/>
              <a:gd name="connsiteY2092" fmla="*/ 1098928 h 3072212"/>
              <a:gd name="connsiteX2093" fmla="*/ 946204 w 2361628"/>
              <a:gd name="connsiteY2093" fmla="*/ 1100623 h 3072212"/>
              <a:gd name="connsiteX2094" fmla="*/ 947299 w 2361628"/>
              <a:gd name="connsiteY2094" fmla="*/ 1106034 h 3072212"/>
              <a:gd name="connsiteX2095" fmla="*/ 949500 w 2361628"/>
              <a:gd name="connsiteY2095" fmla="*/ 1120750 h 3072212"/>
              <a:gd name="connsiteX2096" fmla="*/ 949490 w 2361628"/>
              <a:gd name="connsiteY2096" fmla="*/ 1125455 h 3072212"/>
              <a:gd name="connsiteX2097" fmla="*/ 948471 w 2361628"/>
              <a:gd name="connsiteY2097" fmla="*/ 1132999 h 3072212"/>
              <a:gd name="connsiteX2098" fmla="*/ 944223 w 2361628"/>
              <a:gd name="connsiteY2098" fmla="*/ 1147039 h 3072212"/>
              <a:gd name="connsiteX2099" fmla="*/ 943575 w 2361628"/>
              <a:gd name="connsiteY2099" fmla="*/ 1156497 h 3072212"/>
              <a:gd name="connsiteX2100" fmla="*/ 939298 w 2361628"/>
              <a:gd name="connsiteY2100" fmla="*/ 1179767 h 3072212"/>
              <a:gd name="connsiteX2101" fmla="*/ 936374 w 2361628"/>
              <a:gd name="connsiteY2101" fmla="*/ 1186034 h 3072212"/>
              <a:gd name="connsiteX2102" fmla="*/ 933155 w 2361628"/>
              <a:gd name="connsiteY2102" fmla="*/ 1190406 h 3072212"/>
              <a:gd name="connsiteX2103" fmla="*/ 919905 w 2361628"/>
              <a:gd name="connsiteY2103" fmla="*/ 1198074 h 3072212"/>
              <a:gd name="connsiteX2104" fmla="*/ 909942 w 2361628"/>
              <a:gd name="connsiteY2104" fmla="*/ 1205836 h 3072212"/>
              <a:gd name="connsiteX2105" fmla="*/ 907418 w 2361628"/>
              <a:gd name="connsiteY2105" fmla="*/ 1207056 h 3072212"/>
              <a:gd name="connsiteX2106" fmla="*/ 904799 w 2361628"/>
              <a:gd name="connsiteY2106" fmla="*/ 1207160 h 3072212"/>
              <a:gd name="connsiteX2107" fmla="*/ 896550 w 2361628"/>
              <a:gd name="connsiteY2107" fmla="*/ 1204589 h 3072212"/>
              <a:gd name="connsiteX2108" fmla="*/ 886978 w 2361628"/>
              <a:gd name="connsiteY2108" fmla="*/ 1199645 h 3072212"/>
              <a:gd name="connsiteX2109" fmla="*/ 881539 w 2361628"/>
              <a:gd name="connsiteY2109" fmla="*/ 1201045 h 3072212"/>
              <a:gd name="connsiteX2110" fmla="*/ 876110 w 2361628"/>
              <a:gd name="connsiteY2110" fmla="*/ 1204608 h 3072212"/>
              <a:gd name="connsiteX2111" fmla="*/ 872690 w 2361628"/>
              <a:gd name="connsiteY2111" fmla="*/ 1205560 h 3072212"/>
              <a:gd name="connsiteX2112" fmla="*/ 869480 w 2361628"/>
              <a:gd name="connsiteY2112" fmla="*/ 1205094 h 3072212"/>
              <a:gd name="connsiteX2113" fmla="*/ 866289 w 2361628"/>
              <a:gd name="connsiteY2113" fmla="*/ 1203817 h 3072212"/>
              <a:gd name="connsiteX2114" fmla="*/ 862089 w 2361628"/>
              <a:gd name="connsiteY2114" fmla="*/ 1200474 h 3072212"/>
              <a:gd name="connsiteX2115" fmla="*/ 864260 w 2361628"/>
              <a:gd name="connsiteY2115" fmla="*/ 1198950 h 3072212"/>
              <a:gd name="connsiteX2116" fmla="*/ 865251 w 2361628"/>
              <a:gd name="connsiteY2116" fmla="*/ 1197235 h 3072212"/>
              <a:gd name="connsiteX2117" fmla="*/ 864375 w 2361628"/>
              <a:gd name="connsiteY2117" fmla="*/ 1195473 h 3072212"/>
              <a:gd name="connsiteX2118" fmla="*/ 859955 w 2361628"/>
              <a:gd name="connsiteY2118" fmla="*/ 1192930 h 3072212"/>
              <a:gd name="connsiteX2119" fmla="*/ 855374 w 2361628"/>
              <a:gd name="connsiteY2119" fmla="*/ 1198578 h 3072212"/>
              <a:gd name="connsiteX2120" fmla="*/ 841991 w 2361628"/>
              <a:gd name="connsiteY2120" fmla="*/ 1211694 h 3072212"/>
              <a:gd name="connsiteX2121" fmla="*/ 824008 w 2361628"/>
              <a:gd name="connsiteY2121" fmla="*/ 1216066 h 3072212"/>
              <a:gd name="connsiteX2122" fmla="*/ 818369 w 2361628"/>
              <a:gd name="connsiteY2122" fmla="*/ 1218724 h 3072212"/>
              <a:gd name="connsiteX2123" fmla="*/ 814187 w 2361628"/>
              <a:gd name="connsiteY2123" fmla="*/ 1222143 h 3072212"/>
              <a:gd name="connsiteX2124" fmla="*/ 812006 w 2361628"/>
              <a:gd name="connsiteY2124" fmla="*/ 1224953 h 3072212"/>
              <a:gd name="connsiteX2125" fmla="*/ 808673 w 2361628"/>
              <a:gd name="connsiteY2125" fmla="*/ 1231544 h 3072212"/>
              <a:gd name="connsiteX2126" fmla="*/ 803548 w 2361628"/>
              <a:gd name="connsiteY2126" fmla="*/ 1236488 h 3072212"/>
              <a:gd name="connsiteX2127" fmla="*/ 794280 w 2361628"/>
              <a:gd name="connsiteY2127" fmla="*/ 1241879 h 3072212"/>
              <a:gd name="connsiteX2128" fmla="*/ 782488 w 2361628"/>
              <a:gd name="connsiteY2128" fmla="*/ 1250214 h 3072212"/>
              <a:gd name="connsiteX2129" fmla="*/ 761352 w 2361628"/>
              <a:gd name="connsiteY2129" fmla="*/ 1258710 h 3072212"/>
              <a:gd name="connsiteX2130" fmla="*/ 748055 w 2361628"/>
              <a:gd name="connsiteY2130" fmla="*/ 1260196 h 3072212"/>
              <a:gd name="connsiteX2131" fmla="*/ 734768 w 2361628"/>
              <a:gd name="connsiteY2131" fmla="*/ 1257395 h 3072212"/>
              <a:gd name="connsiteX2132" fmla="*/ 730558 w 2361628"/>
              <a:gd name="connsiteY2132" fmla="*/ 1255109 h 3072212"/>
              <a:gd name="connsiteX2133" fmla="*/ 726148 w 2361628"/>
              <a:gd name="connsiteY2133" fmla="*/ 1251528 h 3072212"/>
              <a:gd name="connsiteX2134" fmla="*/ 717109 w 2361628"/>
              <a:gd name="connsiteY2134" fmla="*/ 1243032 h 3072212"/>
              <a:gd name="connsiteX2135" fmla="*/ 714613 w 2361628"/>
              <a:gd name="connsiteY2135" fmla="*/ 1239955 h 3072212"/>
              <a:gd name="connsiteX2136" fmla="*/ 711708 w 2361628"/>
              <a:gd name="connsiteY2136" fmla="*/ 1233249 h 3072212"/>
              <a:gd name="connsiteX2137" fmla="*/ 713423 w 2361628"/>
              <a:gd name="connsiteY2137" fmla="*/ 1228773 h 3072212"/>
              <a:gd name="connsiteX2138" fmla="*/ 718242 w 2361628"/>
              <a:gd name="connsiteY2138" fmla="*/ 1223591 h 3072212"/>
              <a:gd name="connsiteX2139" fmla="*/ 725453 w 2361628"/>
              <a:gd name="connsiteY2139" fmla="*/ 1218867 h 3072212"/>
              <a:gd name="connsiteX2140" fmla="*/ 739845 w 2361628"/>
              <a:gd name="connsiteY2140" fmla="*/ 1212456 h 3072212"/>
              <a:gd name="connsiteX2141" fmla="*/ 752904 w 2361628"/>
              <a:gd name="connsiteY2141" fmla="*/ 1202150 h 3072212"/>
              <a:gd name="connsiteX2142" fmla="*/ 757523 w 2361628"/>
              <a:gd name="connsiteY2142" fmla="*/ 1200207 h 3072212"/>
              <a:gd name="connsiteX2143" fmla="*/ 770096 w 2361628"/>
              <a:gd name="connsiteY2143" fmla="*/ 1198617 h 3072212"/>
              <a:gd name="connsiteX2144" fmla="*/ 776430 w 2361628"/>
              <a:gd name="connsiteY2144" fmla="*/ 1199588 h 3072212"/>
              <a:gd name="connsiteX2145" fmla="*/ 781012 w 2361628"/>
              <a:gd name="connsiteY2145" fmla="*/ 1199045 h 3072212"/>
              <a:gd name="connsiteX2146" fmla="*/ 784031 w 2361628"/>
              <a:gd name="connsiteY2146" fmla="*/ 1197626 h 3072212"/>
              <a:gd name="connsiteX2147" fmla="*/ 788518 w 2361628"/>
              <a:gd name="connsiteY2147" fmla="*/ 1193883 h 3072212"/>
              <a:gd name="connsiteX2148" fmla="*/ 795071 w 2361628"/>
              <a:gd name="connsiteY2148" fmla="*/ 1186396 h 3072212"/>
              <a:gd name="connsiteX2149" fmla="*/ 799852 w 2361628"/>
              <a:gd name="connsiteY2149" fmla="*/ 1179357 h 3072212"/>
              <a:gd name="connsiteX2150" fmla="*/ 801062 w 2361628"/>
              <a:gd name="connsiteY2150" fmla="*/ 1176052 h 3072212"/>
              <a:gd name="connsiteX2151" fmla="*/ 799462 w 2361628"/>
              <a:gd name="connsiteY2151" fmla="*/ 1172956 h 3072212"/>
              <a:gd name="connsiteX2152" fmla="*/ 797119 w 2361628"/>
              <a:gd name="connsiteY2152" fmla="*/ 1172518 h 3072212"/>
              <a:gd name="connsiteX2153" fmla="*/ 789299 w 2361628"/>
              <a:gd name="connsiteY2153" fmla="*/ 1179786 h 3072212"/>
              <a:gd name="connsiteX2154" fmla="*/ 785365 w 2361628"/>
              <a:gd name="connsiteY2154" fmla="*/ 1182224 h 3072212"/>
              <a:gd name="connsiteX2155" fmla="*/ 781088 w 2361628"/>
              <a:gd name="connsiteY2155" fmla="*/ 1182395 h 3072212"/>
              <a:gd name="connsiteX2156" fmla="*/ 775221 w 2361628"/>
              <a:gd name="connsiteY2156" fmla="*/ 1184872 h 3072212"/>
              <a:gd name="connsiteX2157" fmla="*/ 769506 w 2361628"/>
              <a:gd name="connsiteY2157" fmla="*/ 1185862 h 3072212"/>
              <a:gd name="connsiteX2158" fmla="*/ 768401 w 2361628"/>
              <a:gd name="connsiteY2158" fmla="*/ 1185786 h 3072212"/>
              <a:gd name="connsiteX2159" fmla="*/ 762448 w 2361628"/>
              <a:gd name="connsiteY2159" fmla="*/ 1178862 h 3072212"/>
              <a:gd name="connsiteX2160" fmla="*/ 759266 w 2361628"/>
              <a:gd name="connsiteY2160" fmla="*/ 1177643 h 3072212"/>
              <a:gd name="connsiteX2161" fmla="*/ 757790 w 2361628"/>
              <a:gd name="connsiteY2161" fmla="*/ 1178366 h 3072212"/>
              <a:gd name="connsiteX2162" fmla="*/ 756428 w 2361628"/>
              <a:gd name="connsiteY2162" fmla="*/ 1180205 h 3072212"/>
              <a:gd name="connsiteX2163" fmla="*/ 753847 w 2361628"/>
              <a:gd name="connsiteY2163" fmla="*/ 1185310 h 3072212"/>
              <a:gd name="connsiteX2164" fmla="*/ 752361 w 2361628"/>
              <a:gd name="connsiteY2164" fmla="*/ 1187148 h 3072212"/>
              <a:gd name="connsiteX2165" fmla="*/ 749789 w 2361628"/>
              <a:gd name="connsiteY2165" fmla="*/ 1188472 h 3072212"/>
              <a:gd name="connsiteX2166" fmla="*/ 739407 w 2361628"/>
              <a:gd name="connsiteY2166" fmla="*/ 1189987 h 3072212"/>
              <a:gd name="connsiteX2167" fmla="*/ 729463 w 2361628"/>
              <a:gd name="connsiteY2167" fmla="*/ 1192540 h 3072212"/>
              <a:gd name="connsiteX2168" fmla="*/ 727253 w 2361628"/>
              <a:gd name="connsiteY2168" fmla="*/ 1190958 h 3072212"/>
              <a:gd name="connsiteX2169" fmla="*/ 725910 w 2361628"/>
              <a:gd name="connsiteY2169" fmla="*/ 1188006 h 3072212"/>
              <a:gd name="connsiteX2170" fmla="*/ 725634 w 2361628"/>
              <a:gd name="connsiteY2170" fmla="*/ 1186215 h 3072212"/>
              <a:gd name="connsiteX2171" fmla="*/ 725481 w 2361628"/>
              <a:gd name="connsiteY2171" fmla="*/ 1180129 h 3072212"/>
              <a:gd name="connsiteX2172" fmla="*/ 724814 w 2361628"/>
              <a:gd name="connsiteY2172" fmla="*/ 1177709 h 3072212"/>
              <a:gd name="connsiteX2173" fmla="*/ 725691 w 2361628"/>
              <a:gd name="connsiteY2173" fmla="*/ 1172623 h 3072212"/>
              <a:gd name="connsiteX2174" fmla="*/ 726824 w 2361628"/>
              <a:gd name="connsiteY2174" fmla="*/ 1168737 h 3072212"/>
              <a:gd name="connsiteX2175" fmla="*/ 728215 w 2361628"/>
              <a:gd name="connsiteY2175" fmla="*/ 1166060 h 3072212"/>
              <a:gd name="connsiteX2176" fmla="*/ 735054 w 2361628"/>
              <a:gd name="connsiteY2176" fmla="*/ 1158135 h 3072212"/>
              <a:gd name="connsiteX2177" fmla="*/ 736016 w 2361628"/>
              <a:gd name="connsiteY2177" fmla="*/ 1156068 h 3072212"/>
              <a:gd name="connsiteX2178" fmla="*/ 732758 w 2361628"/>
              <a:gd name="connsiteY2178" fmla="*/ 1156497 h 3072212"/>
              <a:gd name="connsiteX2179" fmla="*/ 725014 w 2361628"/>
              <a:gd name="connsiteY2179" fmla="*/ 1160383 h 3072212"/>
              <a:gd name="connsiteX2180" fmla="*/ 724005 w 2361628"/>
              <a:gd name="connsiteY2180" fmla="*/ 1159040 h 3072212"/>
              <a:gd name="connsiteX2181" fmla="*/ 722195 w 2361628"/>
              <a:gd name="connsiteY2181" fmla="*/ 1154592 h 3072212"/>
              <a:gd name="connsiteX2182" fmla="*/ 721328 w 2361628"/>
              <a:gd name="connsiteY2182" fmla="*/ 1154144 h 3072212"/>
              <a:gd name="connsiteX2183" fmla="*/ 720338 w 2361628"/>
              <a:gd name="connsiteY2183" fmla="*/ 1155992 h 3072212"/>
              <a:gd name="connsiteX2184" fmla="*/ 719757 w 2361628"/>
              <a:gd name="connsiteY2184" fmla="*/ 1158583 h 3072212"/>
              <a:gd name="connsiteX2185" fmla="*/ 718423 w 2361628"/>
              <a:gd name="connsiteY2185" fmla="*/ 1169270 h 3072212"/>
              <a:gd name="connsiteX2186" fmla="*/ 717252 w 2361628"/>
              <a:gd name="connsiteY2186" fmla="*/ 1174709 h 3072212"/>
              <a:gd name="connsiteX2187" fmla="*/ 714137 w 2361628"/>
              <a:gd name="connsiteY2187" fmla="*/ 1173613 h 3072212"/>
              <a:gd name="connsiteX2188" fmla="*/ 710289 w 2361628"/>
              <a:gd name="connsiteY2188" fmla="*/ 1170327 h 3072212"/>
              <a:gd name="connsiteX2189" fmla="*/ 708851 w 2361628"/>
              <a:gd name="connsiteY2189" fmla="*/ 1169889 h 3072212"/>
              <a:gd name="connsiteX2190" fmla="*/ 708022 w 2361628"/>
              <a:gd name="connsiteY2190" fmla="*/ 1170927 h 3072212"/>
              <a:gd name="connsiteX2191" fmla="*/ 708289 w 2361628"/>
              <a:gd name="connsiteY2191" fmla="*/ 1172766 h 3072212"/>
              <a:gd name="connsiteX2192" fmla="*/ 712194 w 2361628"/>
              <a:gd name="connsiteY2192" fmla="*/ 1181843 h 3072212"/>
              <a:gd name="connsiteX2193" fmla="*/ 712241 w 2361628"/>
              <a:gd name="connsiteY2193" fmla="*/ 1185005 h 3072212"/>
              <a:gd name="connsiteX2194" fmla="*/ 709679 w 2361628"/>
              <a:gd name="connsiteY2194" fmla="*/ 1190530 h 3072212"/>
              <a:gd name="connsiteX2195" fmla="*/ 698783 w 2361628"/>
              <a:gd name="connsiteY2195" fmla="*/ 1199655 h 3072212"/>
              <a:gd name="connsiteX2196" fmla="*/ 694477 w 2361628"/>
              <a:gd name="connsiteY2196" fmla="*/ 1202093 h 3072212"/>
              <a:gd name="connsiteX2197" fmla="*/ 692953 w 2361628"/>
              <a:gd name="connsiteY2197" fmla="*/ 1201150 h 3072212"/>
              <a:gd name="connsiteX2198" fmla="*/ 691582 w 2361628"/>
              <a:gd name="connsiteY2198" fmla="*/ 1198655 h 3072212"/>
              <a:gd name="connsiteX2199" fmla="*/ 690372 w 2361628"/>
              <a:gd name="connsiteY2199" fmla="*/ 1194587 h 3072212"/>
              <a:gd name="connsiteX2200" fmla="*/ 687543 w 2361628"/>
              <a:gd name="connsiteY2200" fmla="*/ 1189111 h 3072212"/>
              <a:gd name="connsiteX2201" fmla="*/ 685867 w 2361628"/>
              <a:gd name="connsiteY2201" fmla="*/ 1187882 h 3072212"/>
              <a:gd name="connsiteX2202" fmla="*/ 683981 w 2361628"/>
              <a:gd name="connsiteY2202" fmla="*/ 1187720 h 3072212"/>
              <a:gd name="connsiteX2203" fmla="*/ 682247 w 2361628"/>
              <a:gd name="connsiteY2203" fmla="*/ 1188853 h 3072212"/>
              <a:gd name="connsiteX2204" fmla="*/ 680666 w 2361628"/>
              <a:gd name="connsiteY2204" fmla="*/ 1191282 h 3072212"/>
              <a:gd name="connsiteX2205" fmla="*/ 679675 w 2361628"/>
              <a:gd name="connsiteY2205" fmla="*/ 1193864 h 3072212"/>
              <a:gd name="connsiteX2206" fmla="*/ 678742 w 2361628"/>
              <a:gd name="connsiteY2206" fmla="*/ 1198655 h 3072212"/>
              <a:gd name="connsiteX2207" fmla="*/ 676761 w 2361628"/>
              <a:gd name="connsiteY2207" fmla="*/ 1202312 h 3072212"/>
              <a:gd name="connsiteX2208" fmla="*/ 675542 w 2361628"/>
              <a:gd name="connsiteY2208" fmla="*/ 1202931 h 3072212"/>
              <a:gd name="connsiteX2209" fmla="*/ 664473 w 2361628"/>
              <a:gd name="connsiteY2209" fmla="*/ 1195349 h 3072212"/>
              <a:gd name="connsiteX2210" fmla="*/ 655558 w 2361628"/>
              <a:gd name="connsiteY2210" fmla="*/ 1181814 h 3072212"/>
              <a:gd name="connsiteX2211" fmla="*/ 645805 w 2361628"/>
              <a:gd name="connsiteY2211" fmla="*/ 1183929 h 3072212"/>
              <a:gd name="connsiteX2212" fmla="*/ 641433 w 2361628"/>
              <a:gd name="connsiteY2212" fmla="*/ 1183453 h 3072212"/>
              <a:gd name="connsiteX2213" fmla="*/ 628136 w 2361628"/>
              <a:gd name="connsiteY2213" fmla="*/ 1178471 h 3072212"/>
              <a:gd name="connsiteX2214" fmla="*/ 626450 w 2361628"/>
              <a:gd name="connsiteY2214" fmla="*/ 1175385 h 3072212"/>
              <a:gd name="connsiteX2215" fmla="*/ 625516 w 2361628"/>
              <a:gd name="connsiteY2215" fmla="*/ 1171356 h 3072212"/>
              <a:gd name="connsiteX2216" fmla="*/ 625612 w 2361628"/>
              <a:gd name="connsiteY2216" fmla="*/ 1169165 h 3072212"/>
              <a:gd name="connsiteX2217" fmla="*/ 626164 w 2361628"/>
              <a:gd name="connsiteY2217" fmla="*/ 1166898 h 3072212"/>
              <a:gd name="connsiteX2218" fmla="*/ 627850 w 2361628"/>
              <a:gd name="connsiteY2218" fmla="*/ 1162383 h 3072212"/>
              <a:gd name="connsiteX2219" fmla="*/ 631203 w 2361628"/>
              <a:gd name="connsiteY2219" fmla="*/ 1155535 h 3072212"/>
              <a:gd name="connsiteX2220" fmla="*/ 632603 w 2361628"/>
              <a:gd name="connsiteY2220" fmla="*/ 1153325 h 3072212"/>
              <a:gd name="connsiteX2221" fmla="*/ 634689 w 2361628"/>
              <a:gd name="connsiteY2221" fmla="*/ 1151496 h 3072212"/>
              <a:gd name="connsiteX2222" fmla="*/ 637451 w 2361628"/>
              <a:gd name="connsiteY2222" fmla="*/ 1150058 h 3072212"/>
              <a:gd name="connsiteX2223" fmla="*/ 644490 w 2361628"/>
              <a:gd name="connsiteY2223" fmla="*/ 1149258 h 3072212"/>
              <a:gd name="connsiteX2224" fmla="*/ 662616 w 2361628"/>
              <a:gd name="connsiteY2224" fmla="*/ 1149001 h 3072212"/>
              <a:gd name="connsiteX2225" fmla="*/ 666245 w 2361628"/>
              <a:gd name="connsiteY2225" fmla="*/ 1147934 h 3072212"/>
              <a:gd name="connsiteX2226" fmla="*/ 686076 w 2361628"/>
              <a:gd name="connsiteY2226" fmla="*/ 1134532 h 3072212"/>
              <a:gd name="connsiteX2227" fmla="*/ 688343 w 2361628"/>
              <a:gd name="connsiteY2227" fmla="*/ 1132323 h 3072212"/>
              <a:gd name="connsiteX2228" fmla="*/ 691248 w 2361628"/>
              <a:gd name="connsiteY2228" fmla="*/ 1128008 h 3072212"/>
              <a:gd name="connsiteX2229" fmla="*/ 691906 w 2361628"/>
              <a:gd name="connsiteY2229" fmla="*/ 1126217 h 3072212"/>
              <a:gd name="connsiteX2230" fmla="*/ 691782 w 2361628"/>
              <a:gd name="connsiteY2230" fmla="*/ 1125045 h 3072212"/>
              <a:gd name="connsiteX2231" fmla="*/ 667388 w 2361628"/>
              <a:gd name="connsiteY2231" fmla="*/ 1135742 h 3072212"/>
              <a:gd name="connsiteX2232" fmla="*/ 656930 w 2361628"/>
              <a:gd name="connsiteY2232" fmla="*/ 1138038 h 3072212"/>
              <a:gd name="connsiteX2233" fmla="*/ 640899 w 2361628"/>
              <a:gd name="connsiteY2233" fmla="*/ 1136294 h 3072212"/>
              <a:gd name="connsiteX2234" fmla="*/ 637880 w 2361628"/>
              <a:gd name="connsiteY2234" fmla="*/ 1134618 h 3072212"/>
              <a:gd name="connsiteX2235" fmla="*/ 637194 w 2361628"/>
              <a:gd name="connsiteY2235" fmla="*/ 1131637 h 3072212"/>
              <a:gd name="connsiteX2236" fmla="*/ 640537 w 2361628"/>
              <a:gd name="connsiteY2236" fmla="*/ 1123693 h 3072212"/>
              <a:gd name="connsiteX2237" fmla="*/ 642299 w 2361628"/>
              <a:gd name="connsiteY2237" fmla="*/ 1120731 h 3072212"/>
              <a:gd name="connsiteX2238" fmla="*/ 646862 w 2361628"/>
              <a:gd name="connsiteY2238" fmla="*/ 1117921 h 3072212"/>
              <a:gd name="connsiteX2239" fmla="*/ 657892 w 2361628"/>
              <a:gd name="connsiteY2239" fmla="*/ 1113939 h 3072212"/>
              <a:gd name="connsiteX2240" fmla="*/ 672637 w 2361628"/>
              <a:gd name="connsiteY2240" fmla="*/ 1110405 h 3072212"/>
              <a:gd name="connsiteX2241" fmla="*/ 682295 w 2361628"/>
              <a:gd name="connsiteY2241" fmla="*/ 1110329 h 3072212"/>
              <a:gd name="connsiteX2242" fmla="*/ 690401 w 2361628"/>
              <a:gd name="connsiteY2242" fmla="*/ 1107519 h 3072212"/>
              <a:gd name="connsiteX2243" fmla="*/ 695277 w 2361628"/>
              <a:gd name="connsiteY2243" fmla="*/ 1104300 h 3072212"/>
              <a:gd name="connsiteX2244" fmla="*/ 678952 w 2361628"/>
              <a:gd name="connsiteY2244" fmla="*/ 1104471 h 3072212"/>
              <a:gd name="connsiteX2245" fmla="*/ 659292 w 2361628"/>
              <a:gd name="connsiteY2245" fmla="*/ 1105976 h 3072212"/>
              <a:gd name="connsiteX2246" fmla="*/ 656453 w 2361628"/>
              <a:gd name="connsiteY2246" fmla="*/ 1104929 h 3072212"/>
              <a:gd name="connsiteX2247" fmla="*/ 650834 w 2361628"/>
              <a:gd name="connsiteY2247" fmla="*/ 1100680 h 3072212"/>
              <a:gd name="connsiteX2248" fmla="*/ 650567 w 2361628"/>
              <a:gd name="connsiteY2248" fmla="*/ 1097575 h 3072212"/>
              <a:gd name="connsiteX2249" fmla="*/ 652815 w 2361628"/>
              <a:gd name="connsiteY2249" fmla="*/ 1093832 h 3072212"/>
              <a:gd name="connsiteX2250" fmla="*/ 653634 w 2361628"/>
              <a:gd name="connsiteY2250" fmla="*/ 1091032 h 3072212"/>
              <a:gd name="connsiteX2251" fmla="*/ 652024 w 2361628"/>
              <a:gd name="connsiteY2251" fmla="*/ 1084726 h 3072212"/>
              <a:gd name="connsiteX2252" fmla="*/ 652520 w 2361628"/>
              <a:gd name="connsiteY2252" fmla="*/ 1082269 h 3072212"/>
              <a:gd name="connsiteX2253" fmla="*/ 656187 w 2361628"/>
              <a:gd name="connsiteY2253" fmla="*/ 1076992 h 3072212"/>
              <a:gd name="connsiteX2254" fmla="*/ 662721 w 2361628"/>
              <a:gd name="connsiteY2254" fmla="*/ 1071267 h 3072212"/>
              <a:gd name="connsiteX2255" fmla="*/ 666750 w 2361628"/>
              <a:gd name="connsiteY2255" fmla="*/ 1070448 h 3072212"/>
              <a:gd name="connsiteX2256" fmla="*/ 674522 w 2361628"/>
              <a:gd name="connsiteY2256" fmla="*/ 1072410 h 3072212"/>
              <a:gd name="connsiteX2257" fmla="*/ 696678 w 2361628"/>
              <a:gd name="connsiteY2257" fmla="*/ 1074439 h 3072212"/>
              <a:gd name="connsiteX2258" fmla="*/ 700973 w 2361628"/>
              <a:gd name="connsiteY2258" fmla="*/ 1073706 h 3072212"/>
              <a:gd name="connsiteX2259" fmla="*/ 698259 w 2361628"/>
              <a:gd name="connsiteY2259" fmla="*/ 1071220 h 3072212"/>
              <a:gd name="connsiteX2260" fmla="*/ 694401 w 2361628"/>
              <a:gd name="connsiteY2260" fmla="*/ 1069362 h 3072212"/>
              <a:gd name="connsiteX2261" fmla="*/ 677294 w 2361628"/>
              <a:gd name="connsiteY2261" fmla="*/ 1066181 h 3072212"/>
              <a:gd name="connsiteX2262" fmla="*/ 673751 w 2361628"/>
              <a:gd name="connsiteY2262" fmla="*/ 1064752 h 3072212"/>
              <a:gd name="connsiteX2263" fmla="*/ 673075 w 2361628"/>
              <a:gd name="connsiteY2263" fmla="*/ 1062790 h 3072212"/>
              <a:gd name="connsiteX2264" fmla="*/ 672817 w 2361628"/>
              <a:gd name="connsiteY2264" fmla="*/ 1059885 h 3072212"/>
              <a:gd name="connsiteX2265" fmla="*/ 672989 w 2361628"/>
              <a:gd name="connsiteY2265" fmla="*/ 1056037 h 3072212"/>
              <a:gd name="connsiteX2266" fmla="*/ 674227 w 2361628"/>
              <a:gd name="connsiteY2266" fmla="*/ 1052093 h 3072212"/>
              <a:gd name="connsiteX2267" fmla="*/ 679533 w 2361628"/>
              <a:gd name="connsiteY2267" fmla="*/ 1043816 h 3072212"/>
              <a:gd name="connsiteX2268" fmla="*/ 695096 w 2361628"/>
              <a:gd name="connsiteY2268" fmla="*/ 1036968 h 3072212"/>
              <a:gd name="connsiteX2269" fmla="*/ 701288 w 2361628"/>
              <a:gd name="connsiteY2269" fmla="*/ 1036025 h 3072212"/>
              <a:gd name="connsiteX2270" fmla="*/ 707488 w 2361628"/>
              <a:gd name="connsiteY2270" fmla="*/ 1036472 h 3072212"/>
              <a:gd name="connsiteX2271" fmla="*/ 713794 w 2361628"/>
              <a:gd name="connsiteY2271" fmla="*/ 1039549 h 3072212"/>
              <a:gd name="connsiteX2272" fmla="*/ 716604 w 2361628"/>
              <a:gd name="connsiteY2272" fmla="*/ 1042216 h 3072212"/>
              <a:gd name="connsiteX2273" fmla="*/ 718014 w 2361628"/>
              <a:gd name="connsiteY2273" fmla="*/ 1045493 h 3072212"/>
              <a:gd name="connsiteX2274" fmla="*/ 718690 w 2361628"/>
              <a:gd name="connsiteY2274" fmla="*/ 1048541 h 3072212"/>
              <a:gd name="connsiteX2275" fmla="*/ 718766 w 2361628"/>
              <a:gd name="connsiteY2275" fmla="*/ 1053798 h 3072212"/>
              <a:gd name="connsiteX2276" fmla="*/ 719071 w 2361628"/>
              <a:gd name="connsiteY2276" fmla="*/ 1055865 h 3072212"/>
              <a:gd name="connsiteX2277" fmla="*/ 720214 w 2361628"/>
              <a:gd name="connsiteY2277" fmla="*/ 1059313 h 3072212"/>
              <a:gd name="connsiteX2278" fmla="*/ 723843 w 2361628"/>
              <a:gd name="connsiteY2278" fmla="*/ 1067372 h 3072212"/>
              <a:gd name="connsiteX2279" fmla="*/ 726510 w 2361628"/>
              <a:gd name="connsiteY2279" fmla="*/ 1069877 h 3072212"/>
              <a:gd name="connsiteX2280" fmla="*/ 738816 w 2361628"/>
              <a:gd name="connsiteY2280" fmla="*/ 1065200 h 3072212"/>
              <a:gd name="connsiteX2281" fmla="*/ 743941 w 2361628"/>
              <a:gd name="connsiteY2281" fmla="*/ 1064152 h 3072212"/>
              <a:gd name="connsiteX2282" fmla="*/ 749094 w 2361628"/>
              <a:gd name="connsiteY2282" fmla="*/ 1065619 h 3072212"/>
              <a:gd name="connsiteX2283" fmla="*/ 756599 w 2361628"/>
              <a:gd name="connsiteY2283" fmla="*/ 1070439 h 3072212"/>
              <a:gd name="connsiteX2284" fmla="*/ 766324 w 2361628"/>
              <a:gd name="connsiteY2284" fmla="*/ 1084917 h 3072212"/>
              <a:gd name="connsiteX2285" fmla="*/ 778850 w 2361628"/>
              <a:gd name="connsiteY2285" fmla="*/ 1099566 h 3072212"/>
              <a:gd name="connsiteX2286" fmla="*/ 778793 w 2361628"/>
              <a:gd name="connsiteY2286" fmla="*/ 1102709 h 3072212"/>
              <a:gd name="connsiteX2287" fmla="*/ 773992 w 2361628"/>
              <a:gd name="connsiteY2287" fmla="*/ 1107567 h 3072212"/>
              <a:gd name="connsiteX2288" fmla="*/ 773087 w 2361628"/>
              <a:gd name="connsiteY2288" fmla="*/ 1109643 h 3072212"/>
              <a:gd name="connsiteX2289" fmla="*/ 773735 w 2361628"/>
              <a:gd name="connsiteY2289" fmla="*/ 1111082 h 3072212"/>
              <a:gd name="connsiteX2290" fmla="*/ 778526 w 2361628"/>
              <a:gd name="connsiteY2290" fmla="*/ 1112034 h 3072212"/>
              <a:gd name="connsiteX2291" fmla="*/ 783012 w 2361628"/>
              <a:gd name="connsiteY2291" fmla="*/ 1111320 h 3072212"/>
              <a:gd name="connsiteX2292" fmla="*/ 787298 w 2361628"/>
              <a:gd name="connsiteY2292" fmla="*/ 1112406 h 3072212"/>
              <a:gd name="connsiteX2293" fmla="*/ 788260 w 2361628"/>
              <a:gd name="connsiteY2293" fmla="*/ 1113654 h 3072212"/>
              <a:gd name="connsiteX2294" fmla="*/ 789832 w 2361628"/>
              <a:gd name="connsiteY2294" fmla="*/ 1118930 h 3072212"/>
              <a:gd name="connsiteX2295" fmla="*/ 792013 w 2361628"/>
              <a:gd name="connsiteY2295" fmla="*/ 1128217 h 3072212"/>
              <a:gd name="connsiteX2296" fmla="*/ 794604 w 2361628"/>
              <a:gd name="connsiteY2296" fmla="*/ 1135113 h 3072212"/>
              <a:gd name="connsiteX2297" fmla="*/ 797604 w 2361628"/>
              <a:gd name="connsiteY2297" fmla="*/ 1139657 h 3072212"/>
              <a:gd name="connsiteX2298" fmla="*/ 800567 w 2361628"/>
              <a:gd name="connsiteY2298" fmla="*/ 1141981 h 3072212"/>
              <a:gd name="connsiteX2299" fmla="*/ 804929 w 2361628"/>
              <a:gd name="connsiteY2299" fmla="*/ 1142152 h 3072212"/>
              <a:gd name="connsiteX2300" fmla="*/ 809311 w 2361628"/>
              <a:gd name="connsiteY2300" fmla="*/ 1140800 h 3072212"/>
              <a:gd name="connsiteX2301" fmla="*/ 816426 w 2361628"/>
              <a:gd name="connsiteY2301" fmla="*/ 1141247 h 3072212"/>
              <a:gd name="connsiteX2302" fmla="*/ 853135 w 2361628"/>
              <a:gd name="connsiteY2302" fmla="*/ 1146467 h 3072212"/>
              <a:gd name="connsiteX2303" fmla="*/ 855307 w 2361628"/>
              <a:gd name="connsiteY2303" fmla="*/ 1145562 h 3072212"/>
              <a:gd name="connsiteX2304" fmla="*/ 856860 w 2361628"/>
              <a:gd name="connsiteY2304" fmla="*/ 1142695 h 3072212"/>
              <a:gd name="connsiteX2305" fmla="*/ 857784 w 2361628"/>
              <a:gd name="connsiteY2305" fmla="*/ 1137857 h 3072212"/>
              <a:gd name="connsiteX2306" fmla="*/ 858136 w 2361628"/>
              <a:gd name="connsiteY2306" fmla="*/ 1133866 h 3072212"/>
              <a:gd name="connsiteX2307" fmla="*/ 857631 w 2361628"/>
              <a:gd name="connsiteY2307" fmla="*/ 1128398 h 3072212"/>
              <a:gd name="connsiteX2308" fmla="*/ 856917 w 2361628"/>
              <a:gd name="connsiteY2308" fmla="*/ 1125779 h 3072212"/>
              <a:gd name="connsiteX2309" fmla="*/ 834161 w 2361628"/>
              <a:gd name="connsiteY2309" fmla="*/ 1107938 h 3072212"/>
              <a:gd name="connsiteX2310" fmla="*/ 832180 w 2361628"/>
              <a:gd name="connsiteY2310" fmla="*/ 1100690 h 3072212"/>
              <a:gd name="connsiteX2311" fmla="*/ 843296 w 2361628"/>
              <a:gd name="connsiteY2311" fmla="*/ 1090527 h 3072212"/>
              <a:gd name="connsiteX2312" fmla="*/ 844096 w 2361628"/>
              <a:gd name="connsiteY2312" fmla="*/ 1088165 h 3072212"/>
              <a:gd name="connsiteX2313" fmla="*/ 844306 w 2361628"/>
              <a:gd name="connsiteY2313" fmla="*/ 1084917 h 3072212"/>
              <a:gd name="connsiteX2314" fmla="*/ 843934 w 2361628"/>
              <a:gd name="connsiteY2314" fmla="*/ 1080773 h 3072212"/>
              <a:gd name="connsiteX2315" fmla="*/ 842429 w 2361628"/>
              <a:gd name="connsiteY2315" fmla="*/ 1076811 h 3072212"/>
              <a:gd name="connsiteX2316" fmla="*/ 836457 w 2361628"/>
              <a:gd name="connsiteY2316" fmla="*/ 1069229 h 3072212"/>
              <a:gd name="connsiteX2317" fmla="*/ 831171 w 2361628"/>
              <a:gd name="connsiteY2317" fmla="*/ 1068086 h 3072212"/>
              <a:gd name="connsiteX2318" fmla="*/ 823341 w 2361628"/>
              <a:gd name="connsiteY2318" fmla="*/ 1060571 h 3072212"/>
              <a:gd name="connsiteX2319" fmla="*/ 822112 w 2361628"/>
              <a:gd name="connsiteY2319" fmla="*/ 1058666 h 3072212"/>
              <a:gd name="connsiteX2320" fmla="*/ 821103 w 2361628"/>
              <a:gd name="connsiteY2320" fmla="*/ 1055656 h 3072212"/>
              <a:gd name="connsiteX2321" fmla="*/ 820312 w 2361628"/>
              <a:gd name="connsiteY2321" fmla="*/ 1051531 h 3072212"/>
              <a:gd name="connsiteX2322" fmla="*/ 820445 w 2361628"/>
              <a:gd name="connsiteY2322" fmla="*/ 1048360 h 3072212"/>
              <a:gd name="connsiteX2323" fmla="*/ 821503 w 2361628"/>
              <a:gd name="connsiteY2323" fmla="*/ 1046131 h 3072212"/>
              <a:gd name="connsiteX2324" fmla="*/ 829218 w 2361628"/>
              <a:gd name="connsiteY2324" fmla="*/ 1038396 h 3072212"/>
              <a:gd name="connsiteX2325" fmla="*/ 832342 w 2361628"/>
              <a:gd name="connsiteY2325" fmla="*/ 1034091 h 3072212"/>
              <a:gd name="connsiteX2326" fmla="*/ 841962 w 2361628"/>
              <a:gd name="connsiteY2326" fmla="*/ 1014565 h 3072212"/>
              <a:gd name="connsiteX2327" fmla="*/ 846411 w 2361628"/>
              <a:gd name="connsiteY2327" fmla="*/ 1006621 h 3072212"/>
              <a:gd name="connsiteX2328" fmla="*/ 849592 w 2361628"/>
              <a:gd name="connsiteY2328" fmla="*/ 1002878 h 3072212"/>
              <a:gd name="connsiteX2329" fmla="*/ 852830 w 2361628"/>
              <a:gd name="connsiteY2329" fmla="*/ 1000554 h 3072212"/>
              <a:gd name="connsiteX2330" fmla="*/ 859965 w 2361628"/>
              <a:gd name="connsiteY2330" fmla="*/ 999468 h 3072212"/>
              <a:gd name="connsiteX2331" fmla="*/ 867385 w 2361628"/>
              <a:gd name="connsiteY2331" fmla="*/ 1006840 h 3072212"/>
              <a:gd name="connsiteX2332" fmla="*/ 869023 w 2361628"/>
              <a:gd name="connsiteY2332" fmla="*/ 1007297 h 3072212"/>
              <a:gd name="connsiteX2333" fmla="*/ 869699 w 2361628"/>
              <a:gd name="connsiteY2333" fmla="*/ 1009231 h 3072212"/>
              <a:gd name="connsiteX2334" fmla="*/ 869413 w 2361628"/>
              <a:gd name="connsiteY2334" fmla="*/ 1012650 h 3072212"/>
              <a:gd name="connsiteX2335" fmla="*/ 868480 w 2361628"/>
              <a:gd name="connsiteY2335" fmla="*/ 1015898 h 3072212"/>
              <a:gd name="connsiteX2336" fmla="*/ 865823 w 2361628"/>
              <a:gd name="connsiteY2336" fmla="*/ 1021747 h 3072212"/>
              <a:gd name="connsiteX2337" fmla="*/ 865203 w 2361628"/>
              <a:gd name="connsiteY2337" fmla="*/ 1024195 h 3072212"/>
              <a:gd name="connsiteX2338" fmla="*/ 865403 w 2361628"/>
              <a:gd name="connsiteY2338" fmla="*/ 1026719 h 3072212"/>
              <a:gd name="connsiteX2339" fmla="*/ 867223 w 2361628"/>
              <a:gd name="connsiteY2339" fmla="*/ 1032510 h 3072212"/>
              <a:gd name="connsiteX2340" fmla="*/ 867785 w 2361628"/>
              <a:gd name="connsiteY2340" fmla="*/ 1036310 h 3072212"/>
              <a:gd name="connsiteX2341" fmla="*/ 868185 w 2361628"/>
              <a:gd name="connsiteY2341" fmla="*/ 1042702 h 3072212"/>
              <a:gd name="connsiteX2342" fmla="*/ 868480 w 2361628"/>
              <a:gd name="connsiteY2342" fmla="*/ 1043645 h 3072212"/>
              <a:gd name="connsiteX2343" fmla="*/ 872947 w 2361628"/>
              <a:gd name="connsiteY2343" fmla="*/ 1049017 h 3072212"/>
              <a:gd name="connsiteX2344" fmla="*/ 877005 w 2361628"/>
              <a:gd name="connsiteY2344" fmla="*/ 1055999 h 3072212"/>
              <a:gd name="connsiteX2345" fmla="*/ 878881 w 2361628"/>
              <a:gd name="connsiteY2345" fmla="*/ 1066886 h 3072212"/>
              <a:gd name="connsiteX2346" fmla="*/ 877424 w 2361628"/>
              <a:gd name="connsiteY2346" fmla="*/ 1070629 h 3072212"/>
              <a:gd name="connsiteX2347" fmla="*/ 874004 w 2361628"/>
              <a:gd name="connsiteY2347" fmla="*/ 1075773 h 3072212"/>
              <a:gd name="connsiteX2348" fmla="*/ 871976 w 2361628"/>
              <a:gd name="connsiteY2348" fmla="*/ 1080049 h 3072212"/>
              <a:gd name="connsiteX2349" fmla="*/ 871328 w 2361628"/>
              <a:gd name="connsiteY2349" fmla="*/ 1083459 h 3072212"/>
              <a:gd name="connsiteX2350" fmla="*/ 871842 w 2361628"/>
              <a:gd name="connsiteY2350" fmla="*/ 1085517 h 3072212"/>
              <a:gd name="connsiteX2351" fmla="*/ 874367 w 2361628"/>
              <a:gd name="connsiteY2351" fmla="*/ 1086583 h 3072212"/>
              <a:gd name="connsiteX2352" fmla="*/ 1063266 w 2361628"/>
              <a:gd name="connsiteY2352" fmla="*/ 1027576 h 3072212"/>
              <a:gd name="connsiteX2353" fmla="*/ 1056342 w 2361628"/>
              <a:gd name="connsiteY2353" fmla="*/ 1028081 h 3072212"/>
              <a:gd name="connsiteX2354" fmla="*/ 1053141 w 2361628"/>
              <a:gd name="connsiteY2354" fmla="*/ 1026700 h 3072212"/>
              <a:gd name="connsiteX2355" fmla="*/ 1052932 w 2361628"/>
              <a:gd name="connsiteY2355" fmla="*/ 1024671 h 3072212"/>
              <a:gd name="connsiteX2356" fmla="*/ 1055703 w 2361628"/>
              <a:gd name="connsiteY2356" fmla="*/ 1022004 h 3072212"/>
              <a:gd name="connsiteX2357" fmla="*/ 1064914 w 2361628"/>
              <a:gd name="connsiteY2357" fmla="*/ 1017641 h 3072212"/>
              <a:gd name="connsiteX2358" fmla="*/ 1070334 w 2361628"/>
              <a:gd name="connsiteY2358" fmla="*/ 1009660 h 3072212"/>
              <a:gd name="connsiteX2359" fmla="*/ 1072353 w 2361628"/>
              <a:gd name="connsiteY2359" fmla="*/ 1008669 h 3072212"/>
              <a:gd name="connsiteX2360" fmla="*/ 1079430 w 2361628"/>
              <a:gd name="connsiteY2360" fmla="*/ 1007526 h 3072212"/>
              <a:gd name="connsiteX2361" fmla="*/ 1083554 w 2361628"/>
              <a:gd name="connsiteY2361" fmla="*/ 1007774 h 3072212"/>
              <a:gd name="connsiteX2362" fmla="*/ 1088850 w 2361628"/>
              <a:gd name="connsiteY2362" fmla="*/ 1009660 h 3072212"/>
              <a:gd name="connsiteX2363" fmla="*/ 1076087 w 2361628"/>
              <a:gd name="connsiteY2363" fmla="*/ 1019527 h 3072212"/>
              <a:gd name="connsiteX2364" fmla="*/ 1063266 w 2361628"/>
              <a:gd name="connsiteY2364" fmla="*/ 1027576 h 3072212"/>
              <a:gd name="connsiteX2365" fmla="*/ 1157497 w 2361628"/>
              <a:gd name="connsiteY2365" fmla="*/ 1040521 h 3072212"/>
              <a:gd name="connsiteX2366" fmla="*/ 1157802 w 2361628"/>
              <a:gd name="connsiteY2366" fmla="*/ 1045607 h 3072212"/>
              <a:gd name="connsiteX2367" fmla="*/ 1157478 w 2361628"/>
              <a:gd name="connsiteY2367" fmla="*/ 1049531 h 3072212"/>
              <a:gd name="connsiteX2368" fmla="*/ 1156535 w 2361628"/>
              <a:gd name="connsiteY2368" fmla="*/ 1052284 h 3072212"/>
              <a:gd name="connsiteX2369" fmla="*/ 1156497 w 2361628"/>
              <a:gd name="connsiteY2369" fmla="*/ 1055446 h 3072212"/>
              <a:gd name="connsiteX2370" fmla="*/ 1157354 w 2361628"/>
              <a:gd name="connsiteY2370" fmla="*/ 1059009 h 3072212"/>
              <a:gd name="connsiteX2371" fmla="*/ 1160926 w 2361628"/>
              <a:gd name="connsiteY2371" fmla="*/ 1067953 h 3072212"/>
              <a:gd name="connsiteX2372" fmla="*/ 1162060 w 2361628"/>
              <a:gd name="connsiteY2372" fmla="*/ 1072734 h 3072212"/>
              <a:gd name="connsiteX2373" fmla="*/ 1162231 w 2361628"/>
              <a:gd name="connsiteY2373" fmla="*/ 1077516 h 3072212"/>
              <a:gd name="connsiteX2374" fmla="*/ 1162050 w 2361628"/>
              <a:gd name="connsiteY2374" fmla="*/ 1080783 h 3072212"/>
              <a:gd name="connsiteX2375" fmla="*/ 1159850 w 2361628"/>
              <a:gd name="connsiteY2375" fmla="*/ 1087098 h 3072212"/>
              <a:gd name="connsiteX2376" fmla="*/ 1158869 w 2361628"/>
              <a:gd name="connsiteY2376" fmla="*/ 1095223 h 3072212"/>
              <a:gd name="connsiteX2377" fmla="*/ 1158812 w 2361628"/>
              <a:gd name="connsiteY2377" fmla="*/ 1099509 h 3072212"/>
              <a:gd name="connsiteX2378" fmla="*/ 1160126 w 2361628"/>
              <a:gd name="connsiteY2378" fmla="*/ 1106186 h 3072212"/>
              <a:gd name="connsiteX2379" fmla="*/ 1160164 w 2361628"/>
              <a:gd name="connsiteY2379" fmla="*/ 1109282 h 3072212"/>
              <a:gd name="connsiteX2380" fmla="*/ 1157688 w 2361628"/>
              <a:gd name="connsiteY2380" fmla="*/ 1114568 h 3072212"/>
              <a:gd name="connsiteX2381" fmla="*/ 1152439 w 2361628"/>
              <a:gd name="connsiteY2381" fmla="*/ 1119159 h 3072212"/>
              <a:gd name="connsiteX2382" fmla="*/ 1153182 w 2361628"/>
              <a:gd name="connsiteY2382" fmla="*/ 1121578 h 3072212"/>
              <a:gd name="connsiteX2383" fmla="*/ 1164498 w 2361628"/>
              <a:gd name="connsiteY2383" fmla="*/ 1127370 h 3072212"/>
              <a:gd name="connsiteX2384" fmla="*/ 1165355 w 2361628"/>
              <a:gd name="connsiteY2384" fmla="*/ 1128674 h 3072212"/>
              <a:gd name="connsiteX2385" fmla="*/ 1165298 w 2361628"/>
              <a:gd name="connsiteY2385" fmla="*/ 1141619 h 3072212"/>
              <a:gd name="connsiteX2386" fmla="*/ 1167270 w 2361628"/>
              <a:gd name="connsiteY2386" fmla="*/ 1155726 h 3072212"/>
              <a:gd name="connsiteX2387" fmla="*/ 1166536 w 2361628"/>
              <a:gd name="connsiteY2387" fmla="*/ 1155992 h 3072212"/>
              <a:gd name="connsiteX2388" fmla="*/ 1163812 w 2361628"/>
              <a:gd name="connsiteY2388" fmla="*/ 1151601 h 3072212"/>
              <a:gd name="connsiteX2389" fmla="*/ 1158783 w 2361628"/>
              <a:gd name="connsiteY2389" fmla="*/ 1146362 h 3072212"/>
              <a:gd name="connsiteX2390" fmla="*/ 1152773 w 2361628"/>
              <a:gd name="connsiteY2390" fmla="*/ 1156116 h 3072212"/>
              <a:gd name="connsiteX2391" fmla="*/ 1153459 w 2361628"/>
              <a:gd name="connsiteY2391" fmla="*/ 1172566 h 3072212"/>
              <a:gd name="connsiteX2392" fmla="*/ 1157411 w 2361628"/>
              <a:gd name="connsiteY2392" fmla="*/ 1179852 h 3072212"/>
              <a:gd name="connsiteX2393" fmla="*/ 1158612 w 2361628"/>
              <a:gd name="connsiteY2393" fmla="*/ 1183996 h 3072212"/>
              <a:gd name="connsiteX2394" fmla="*/ 1158221 w 2361628"/>
              <a:gd name="connsiteY2394" fmla="*/ 1186482 h 3072212"/>
              <a:gd name="connsiteX2395" fmla="*/ 1154878 w 2361628"/>
              <a:gd name="connsiteY2395" fmla="*/ 1187587 h 3072212"/>
              <a:gd name="connsiteX2396" fmla="*/ 1153716 w 2361628"/>
              <a:gd name="connsiteY2396" fmla="*/ 1187044 h 3072212"/>
              <a:gd name="connsiteX2397" fmla="*/ 1150287 w 2361628"/>
              <a:gd name="connsiteY2397" fmla="*/ 1183767 h 3072212"/>
              <a:gd name="connsiteX2398" fmla="*/ 1148296 w 2361628"/>
              <a:gd name="connsiteY2398" fmla="*/ 1178804 h 3072212"/>
              <a:gd name="connsiteX2399" fmla="*/ 1147667 w 2361628"/>
              <a:gd name="connsiteY2399" fmla="*/ 1178976 h 3072212"/>
              <a:gd name="connsiteX2400" fmla="*/ 1147058 w 2361628"/>
              <a:gd name="connsiteY2400" fmla="*/ 1181367 h 3072212"/>
              <a:gd name="connsiteX2401" fmla="*/ 1147458 w 2361628"/>
              <a:gd name="connsiteY2401" fmla="*/ 1183796 h 3072212"/>
              <a:gd name="connsiteX2402" fmla="*/ 1149782 w 2361628"/>
              <a:gd name="connsiteY2402" fmla="*/ 1188196 h 3072212"/>
              <a:gd name="connsiteX2403" fmla="*/ 1150763 w 2361628"/>
              <a:gd name="connsiteY2403" fmla="*/ 1193444 h 3072212"/>
              <a:gd name="connsiteX2404" fmla="*/ 1149734 w 2361628"/>
              <a:gd name="connsiteY2404" fmla="*/ 1194930 h 3072212"/>
              <a:gd name="connsiteX2405" fmla="*/ 1146286 w 2361628"/>
              <a:gd name="connsiteY2405" fmla="*/ 1196283 h 3072212"/>
              <a:gd name="connsiteX2406" fmla="*/ 1141628 w 2361628"/>
              <a:gd name="connsiteY2406" fmla="*/ 1196340 h 3072212"/>
              <a:gd name="connsiteX2407" fmla="*/ 1134313 w 2361628"/>
              <a:gd name="connsiteY2407" fmla="*/ 1198702 h 3072212"/>
              <a:gd name="connsiteX2408" fmla="*/ 1130713 w 2361628"/>
              <a:gd name="connsiteY2408" fmla="*/ 1199064 h 3072212"/>
              <a:gd name="connsiteX2409" fmla="*/ 1127198 w 2361628"/>
              <a:gd name="connsiteY2409" fmla="*/ 1197788 h 3072212"/>
              <a:gd name="connsiteX2410" fmla="*/ 1122512 w 2361628"/>
              <a:gd name="connsiteY2410" fmla="*/ 1197483 h 3072212"/>
              <a:gd name="connsiteX2411" fmla="*/ 1118616 w 2361628"/>
              <a:gd name="connsiteY2411" fmla="*/ 1198045 h 3072212"/>
              <a:gd name="connsiteX2412" fmla="*/ 1116235 w 2361628"/>
              <a:gd name="connsiteY2412" fmla="*/ 1197007 h 3072212"/>
              <a:gd name="connsiteX2413" fmla="*/ 1114063 w 2361628"/>
              <a:gd name="connsiteY2413" fmla="*/ 1194559 h 3072212"/>
              <a:gd name="connsiteX2414" fmla="*/ 1111539 w 2361628"/>
              <a:gd name="connsiteY2414" fmla="*/ 1195149 h 3072212"/>
              <a:gd name="connsiteX2415" fmla="*/ 1106024 w 2361628"/>
              <a:gd name="connsiteY2415" fmla="*/ 1201350 h 3072212"/>
              <a:gd name="connsiteX2416" fmla="*/ 1097480 w 2361628"/>
              <a:gd name="connsiteY2416" fmla="*/ 1199379 h 3072212"/>
              <a:gd name="connsiteX2417" fmla="*/ 1089784 w 2361628"/>
              <a:gd name="connsiteY2417" fmla="*/ 1198874 h 3072212"/>
              <a:gd name="connsiteX2418" fmla="*/ 1088231 w 2361628"/>
              <a:gd name="connsiteY2418" fmla="*/ 1196807 h 3072212"/>
              <a:gd name="connsiteX2419" fmla="*/ 1086507 w 2361628"/>
              <a:gd name="connsiteY2419" fmla="*/ 1192768 h 3072212"/>
              <a:gd name="connsiteX2420" fmla="*/ 1083116 w 2361628"/>
              <a:gd name="connsiteY2420" fmla="*/ 1180100 h 3072212"/>
              <a:gd name="connsiteX2421" fmla="*/ 1083755 w 2361628"/>
              <a:gd name="connsiteY2421" fmla="*/ 1176900 h 3072212"/>
              <a:gd name="connsiteX2422" fmla="*/ 1091975 w 2361628"/>
              <a:gd name="connsiteY2422" fmla="*/ 1175156 h 3072212"/>
              <a:gd name="connsiteX2423" fmla="*/ 1092146 w 2361628"/>
              <a:gd name="connsiteY2423" fmla="*/ 1174061 h 3072212"/>
              <a:gd name="connsiteX2424" fmla="*/ 1086307 w 2361628"/>
              <a:gd name="connsiteY2424" fmla="*/ 1169499 h 3072212"/>
              <a:gd name="connsiteX2425" fmla="*/ 1079602 w 2361628"/>
              <a:gd name="connsiteY2425" fmla="*/ 1166136 h 3072212"/>
              <a:gd name="connsiteX2426" fmla="*/ 1076496 w 2361628"/>
              <a:gd name="connsiteY2426" fmla="*/ 1163488 h 3072212"/>
              <a:gd name="connsiteX2427" fmla="*/ 1077211 w 2361628"/>
              <a:gd name="connsiteY2427" fmla="*/ 1158431 h 3072212"/>
              <a:gd name="connsiteX2428" fmla="*/ 1077011 w 2361628"/>
              <a:gd name="connsiteY2428" fmla="*/ 1157154 h 3072212"/>
              <a:gd name="connsiteX2429" fmla="*/ 1088565 w 2361628"/>
              <a:gd name="connsiteY2429" fmla="*/ 1151353 h 3072212"/>
              <a:gd name="connsiteX2430" fmla="*/ 1096966 w 2361628"/>
              <a:gd name="connsiteY2430" fmla="*/ 1139857 h 3072212"/>
              <a:gd name="connsiteX2431" fmla="*/ 1102176 w 2361628"/>
              <a:gd name="connsiteY2431" fmla="*/ 1135161 h 3072212"/>
              <a:gd name="connsiteX2432" fmla="*/ 1102557 w 2361628"/>
              <a:gd name="connsiteY2432" fmla="*/ 1132884 h 3072212"/>
              <a:gd name="connsiteX2433" fmla="*/ 1106967 w 2361628"/>
              <a:gd name="connsiteY2433" fmla="*/ 1130513 h 3072212"/>
              <a:gd name="connsiteX2434" fmla="*/ 1117168 w 2361628"/>
              <a:gd name="connsiteY2434" fmla="*/ 1129084 h 3072212"/>
              <a:gd name="connsiteX2435" fmla="*/ 1117568 w 2361628"/>
              <a:gd name="connsiteY2435" fmla="*/ 1125865 h 3072212"/>
              <a:gd name="connsiteX2436" fmla="*/ 1098309 w 2361628"/>
              <a:gd name="connsiteY2436" fmla="*/ 1127712 h 3072212"/>
              <a:gd name="connsiteX2437" fmla="*/ 1071934 w 2361628"/>
              <a:gd name="connsiteY2437" fmla="*/ 1134275 h 3072212"/>
              <a:gd name="connsiteX2438" fmla="*/ 1063781 w 2361628"/>
              <a:gd name="connsiteY2438" fmla="*/ 1137495 h 3072212"/>
              <a:gd name="connsiteX2439" fmla="*/ 1056980 w 2361628"/>
              <a:gd name="connsiteY2439" fmla="*/ 1135618 h 3072212"/>
              <a:gd name="connsiteX2440" fmla="*/ 1028109 w 2361628"/>
              <a:gd name="connsiteY2440" fmla="*/ 1145724 h 3072212"/>
              <a:gd name="connsiteX2441" fmla="*/ 1026881 w 2361628"/>
              <a:gd name="connsiteY2441" fmla="*/ 1145724 h 3072212"/>
              <a:gd name="connsiteX2442" fmla="*/ 1023861 w 2361628"/>
              <a:gd name="connsiteY2442" fmla="*/ 1142524 h 3072212"/>
              <a:gd name="connsiteX2443" fmla="*/ 1021270 w 2361628"/>
              <a:gd name="connsiteY2443" fmla="*/ 1136513 h 3072212"/>
              <a:gd name="connsiteX2444" fmla="*/ 1023128 w 2361628"/>
              <a:gd name="connsiteY2444" fmla="*/ 1132313 h 3072212"/>
              <a:gd name="connsiteX2445" fmla="*/ 1031605 w 2361628"/>
              <a:gd name="connsiteY2445" fmla="*/ 1124312 h 3072212"/>
              <a:gd name="connsiteX2446" fmla="*/ 1035844 w 2361628"/>
              <a:gd name="connsiteY2446" fmla="*/ 1117263 h 3072212"/>
              <a:gd name="connsiteX2447" fmla="*/ 1035349 w 2361628"/>
              <a:gd name="connsiteY2447" fmla="*/ 1113454 h 3072212"/>
              <a:gd name="connsiteX2448" fmla="*/ 1038720 w 2361628"/>
              <a:gd name="connsiteY2448" fmla="*/ 1106653 h 3072212"/>
              <a:gd name="connsiteX2449" fmla="*/ 1044112 w 2361628"/>
              <a:gd name="connsiteY2449" fmla="*/ 1105691 h 3072212"/>
              <a:gd name="connsiteX2450" fmla="*/ 1053284 w 2361628"/>
              <a:gd name="connsiteY2450" fmla="*/ 1111282 h 3072212"/>
              <a:gd name="connsiteX2451" fmla="*/ 1058047 w 2361628"/>
              <a:gd name="connsiteY2451" fmla="*/ 1116816 h 3072212"/>
              <a:gd name="connsiteX2452" fmla="*/ 1062323 w 2361628"/>
              <a:gd name="connsiteY2452" fmla="*/ 1119397 h 3072212"/>
              <a:gd name="connsiteX2453" fmla="*/ 1066114 w 2361628"/>
              <a:gd name="connsiteY2453" fmla="*/ 1118883 h 3072212"/>
              <a:gd name="connsiteX2454" fmla="*/ 1070039 w 2361628"/>
              <a:gd name="connsiteY2454" fmla="*/ 1115025 h 3072212"/>
              <a:gd name="connsiteX2455" fmla="*/ 1069048 w 2361628"/>
              <a:gd name="connsiteY2455" fmla="*/ 1114587 h 3072212"/>
              <a:gd name="connsiteX2456" fmla="*/ 1062390 w 2361628"/>
              <a:gd name="connsiteY2456" fmla="*/ 1116635 h 3072212"/>
              <a:gd name="connsiteX2457" fmla="*/ 1061609 w 2361628"/>
              <a:gd name="connsiteY2457" fmla="*/ 1116035 h 3072212"/>
              <a:gd name="connsiteX2458" fmla="*/ 1058218 w 2361628"/>
              <a:gd name="connsiteY2458" fmla="*/ 1109853 h 3072212"/>
              <a:gd name="connsiteX2459" fmla="*/ 1056742 w 2361628"/>
              <a:gd name="connsiteY2459" fmla="*/ 1105900 h 3072212"/>
              <a:gd name="connsiteX2460" fmla="*/ 1055789 w 2361628"/>
              <a:gd name="connsiteY2460" fmla="*/ 1101938 h 3072212"/>
              <a:gd name="connsiteX2461" fmla="*/ 1055732 w 2361628"/>
              <a:gd name="connsiteY2461" fmla="*/ 1099137 h 3072212"/>
              <a:gd name="connsiteX2462" fmla="*/ 1057780 w 2361628"/>
              <a:gd name="connsiteY2462" fmla="*/ 1093803 h 3072212"/>
              <a:gd name="connsiteX2463" fmla="*/ 1050150 w 2361628"/>
              <a:gd name="connsiteY2463" fmla="*/ 1092041 h 3072212"/>
              <a:gd name="connsiteX2464" fmla="*/ 1047302 w 2361628"/>
              <a:gd name="connsiteY2464" fmla="*/ 1088336 h 3072212"/>
              <a:gd name="connsiteX2465" fmla="*/ 1045997 w 2361628"/>
              <a:gd name="connsiteY2465" fmla="*/ 1083707 h 3072212"/>
              <a:gd name="connsiteX2466" fmla="*/ 1046283 w 2361628"/>
              <a:gd name="connsiteY2466" fmla="*/ 1081697 h 3072212"/>
              <a:gd name="connsiteX2467" fmla="*/ 1048684 w 2361628"/>
              <a:gd name="connsiteY2467" fmla="*/ 1076258 h 3072212"/>
              <a:gd name="connsiteX2468" fmla="*/ 1055160 w 2361628"/>
              <a:gd name="connsiteY2468" fmla="*/ 1068734 h 3072212"/>
              <a:gd name="connsiteX2469" fmla="*/ 1054408 w 2361628"/>
              <a:gd name="connsiteY2469" fmla="*/ 1066648 h 3072212"/>
              <a:gd name="connsiteX2470" fmla="*/ 1044978 w 2361628"/>
              <a:gd name="connsiteY2470" fmla="*/ 1066819 h 3072212"/>
              <a:gd name="connsiteX2471" fmla="*/ 1042902 w 2361628"/>
              <a:gd name="connsiteY2471" fmla="*/ 1065838 h 3072212"/>
              <a:gd name="connsiteX2472" fmla="*/ 1038882 w 2361628"/>
              <a:gd name="connsiteY2472" fmla="*/ 1061133 h 3072212"/>
              <a:gd name="connsiteX2473" fmla="*/ 1039768 w 2361628"/>
              <a:gd name="connsiteY2473" fmla="*/ 1055903 h 3072212"/>
              <a:gd name="connsiteX2474" fmla="*/ 1043521 w 2361628"/>
              <a:gd name="connsiteY2474" fmla="*/ 1048217 h 3072212"/>
              <a:gd name="connsiteX2475" fmla="*/ 1046350 w 2361628"/>
              <a:gd name="connsiteY2475" fmla="*/ 1043664 h 3072212"/>
              <a:gd name="connsiteX2476" fmla="*/ 1048245 w 2361628"/>
              <a:gd name="connsiteY2476" fmla="*/ 1042264 h 3072212"/>
              <a:gd name="connsiteX2477" fmla="*/ 1051198 w 2361628"/>
              <a:gd name="connsiteY2477" fmla="*/ 1042292 h 3072212"/>
              <a:gd name="connsiteX2478" fmla="*/ 1058199 w 2361628"/>
              <a:gd name="connsiteY2478" fmla="*/ 1045274 h 3072212"/>
              <a:gd name="connsiteX2479" fmla="*/ 1060218 w 2361628"/>
              <a:gd name="connsiteY2479" fmla="*/ 1046912 h 3072212"/>
              <a:gd name="connsiteX2480" fmla="*/ 1065581 w 2361628"/>
              <a:gd name="connsiteY2480" fmla="*/ 1054322 h 3072212"/>
              <a:gd name="connsiteX2481" fmla="*/ 1066952 w 2361628"/>
              <a:gd name="connsiteY2481" fmla="*/ 1058542 h 3072212"/>
              <a:gd name="connsiteX2482" fmla="*/ 1066781 w 2361628"/>
              <a:gd name="connsiteY2482" fmla="*/ 1062590 h 3072212"/>
              <a:gd name="connsiteX2483" fmla="*/ 1067810 w 2361628"/>
              <a:gd name="connsiteY2483" fmla="*/ 1065562 h 3072212"/>
              <a:gd name="connsiteX2484" fmla="*/ 1071972 w 2361628"/>
              <a:gd name="connsiteY2484" fmla="*/ 1069886 h 3072212"/>
              <a:gd name="connsiteX2485" fmla="*/ 1089860 w 2361628"/>
              <a:gd name="connsiteY2485" fmla="*/ 1092079 h 3072212"/>
              <a:gd name="connsiteX2486" fmla="*/ 1093203 w 2361628"/>
              <a:gd name="connsiteY2486" fmla="*/ 1097290 h 3072212"/>
              <a:gd name="connsiteX2487" fmla="*/ 1095489 w 2361628"/>
              <a:gd name="connsiteY2487" fmla="*/ 1099585 h 3072212"/>
              <a:gd name="connsiteX2488" fmla="*/ 1099623 w 2361628"/>
              <a:gd name="connsiteY2488" fmla="*/ 1101271 h 3072212"/>
              <a:gd name="connsiteX2489" fmla="*/ 1102043 w 2361628"/>
              <a:gd name="connsiteY2489" fmla="*/ 1100919 h 3072212"/>
              <a:gd name="connsiteX2490" fmla="*/ 1104014 w 2361628"/>
              <a:gd name="connsiteY2490" fmla="*/ 1099366 h 3072212"/>
              <a:gd name="connsiteX2491" fmla="*/ 1104348 w 2361628"/>
              <a:gd name="connsiteY2491" fmla="*/ 1097356 h 3072212"/>
              <a:gd name="connsiteX2492" fmla="*/ 1096613 w 2361628"/>
              <a:gd name="connsiteY2492" fmla="*/ 1089651 h 3072212"/>
              <a:gd name="connsiteX2493" fmla="*/ 1094670 w 2361628"/>
              <a:gd name="connsiteY2493" fmla="*/ 1085536 h 3072212"/>
              <a:gd name="connsiteX2494" fmla="*/ 1093013 w 2361628"/>
              <a:gd name="connsiteY2494" fmla="*/ 1079906 h 3072212"/>
              <a:gd name="connsiteX2495" fmla="*/ 1093737 w 2361628"/>
              <a:gd name="connsiteY2495" fmla="*/ 1078087 h 3072212"/>
              <a:gd name="connsiteX2496" fmla="*/ 1095985 w 2361628"/>
              <a:gd name="connsiteY2496" fmla="*/ 1077459 h 3072212"/>
              <a:gd name="connsiteX2497" fmla="*/ 1101642 w 2361628"/>
              <a:gd name="connsiteY2497" fmla="*/ 1078201 h 3072212"/>
              <a:gd name="connsiteX2498" fmla="*/ 1108301 w 2361628"/>
              <a:gd name="connsiteY2498" fmla="*/ 1076678 h 3072212"/>
              <a:gd name="connsiteX2499" fmla="*/ 1100919 w 2361628"/>
              <a:gd name="connsiteY2499" fmla="*/ 1074296 h 3072212"/>
              <a:gd name="connsiteX2500" fmla="*/ 1096099 w 2361628"/>
              <a:gd name="connsiteY2500" fmla="*/ 1071134 h 3072212"/>
              <a:gd name="connsiteX2501" fmla="*/ 1091146 w 2361628"/>
              <a:gd name="connsiteY2501" fmla="*/ 1070982 h 3072212"/>
              <a:gd name="connsiteX2502" fmla="*/ 1084955 w 2361628"/>
              <a:gd name="connsiteY2502" fmla="*/ 1065895 h 3072212"/>
              <a:gd name="connsiteX2503" fmla="*/ 1084955 w 2361628"/>
              <a:gd name="connsiteY2503" fmla="*/ 1064305 h 3072212"/>
              <a:gd name="connsiteX2504" fmla="*/ 1086469 w 2361628"/>
              <a:gd name="connsiteY2504" fmla="*/ 1062676 h 3072212"/>
              <a:gd name="connsiteX2505" fmla="*/ 1094889 w 2361628"/>
              <a:gd name="connsiteY2505" fmla="*/ 1060409 h 3072212"/>
              <a:gd name="connsiteX2506" fmla="*/ 1096480 w 2361628"/>
              <a:gd name="connsiteY2506" fmla="*/ 1059437 h 3072212"/>
              <a:gd name="connsiteX2507" fmla="*/ 1096623 w 2361628"/>
              <a:gd name="connsiteY2507" fmla="*/ 1058018 h 3072212"/>
              <a:gd name="connsiteX2508" fmla="*/ 1093842 w 2361628"/>
              <a:gd name="connsiteY2508" fmla="*/ 1054589 h 3072212"/>
              <a:gd name="connsiteX2509" fmla="*/ 1091365 w 2361628"/>
              <a:gd name="connsiteY2509" fmla="*/ 1052722 h 3072212"/>
              <a:gd name="connsiteX2510" fmla="*/ 1078640 w 2361628"/>
              <a:gd name="connsiteY2510" fmla="*/ 1048560 h 3072212"/>
              <a:gd name="connsiteX2511" fmla="*/ 1074115 w 2361628"/>
              <a:gd name="connsiteY2511" fmla="*/ 1043892 h 3072212"/>
              <a:gd name="connsiteX2512" fmla="*/ 1072677 w 2361628"/>
              <a:gd name="connsiteY2512" fmla="*/ 1041664 h 3072212"/>
              <a:gd name="connsiteX2513" fmla="*/ 1072220 w 2361628"/>
              <a:gd name="connsiteY2513" fmla="*/ 1039501 h 3072212"/>
              <a:gd name="connsiteX2514" fmla="*/ 1073849 w 2361628"/>
              <a:gd name="connsiteY2514" fmla="*/ 1033958 h 3072212"/>
              <a:gd name="connsiteX2515" fmla="*/ 1080688 w 2361628"/>
              <a:gd name="connsiteY2515" fmla="*/ 1026986 h 3072212"/>
              <a:gd name="connsiteX2516" fmla="*/ 1085650 w 2361628"/>
              <a:gd name="connsiteY2516" fmla="*/ 1023642 h 3072212"/>
              <a:gd name="connsiteX2517" fmla="*/ 1094184 w 2361628"/>
              <a:gd name="connsiteY2517" fmla="*/ 1021194 h 3072212"/>
              <a:gd name="connsiteX2518" fmla="*/ 1100995 w 2361628"/>
              <a:gd name="connsiteY2518" fmla="*/ 1021490 h 3072212"/>
              <a:gd name="connsiteX2519" fmla="*/ 1104872 w 2361628"/>
              <a:gd name="connsiteY2519" fmla="*/ 1022433 h 3072212"/>
              <a:gd name="connsiteX2520" fmla="*/ 1113949 w 2361628"/>
              <a:gd name="connsiteY2520" fmla="*/ 1034263 h 3072212"/>
              <a:gd name="connsiteX2521" fmla="*/ 1118225 w 2361628"/>
              <a:gd name="connsiteY2521" fmla="*/ 1041997 h 3072212"/>
              <a:gd name="connsiteX2522" fmla="*/ 1125693 w 2361628"/>
              <a:gd name="connsiteY2522" fmla="*/ 1040644 h 3072212"/>
              <a:gd name="connsiteX2523" fmla="*/ 1123531 w 2361628"/>
              <a:gd name="connsiteY2523" fmla="*/ 1032510 h 3072212"/>
              <a:gd name="connsiteX2524" fmla="*/ 1122131 w 2361628"/>
              <a:gd name="connsiteY2524" fmla="*/ 1023537 h 3072212"/>
              <a:gd name="connsiteX2525" fmla="*/ 1124341 w 2361628"/>
              <a:gd name="connsiteY2525" fmla="*/ 1020232 h 3072212"/>
              <a:gd name="connsiteX2526" fmla="*/ 1130494 w 2361628"/>
              <a:gd name="connsiteY2526" fmla="*/ 1014355 h 3072212"/>
              <a:gd name="connsiteX2527" fmla="*/ 1135390 w 2361628"/>
              <a:gd name="connsiteY2527" fmla="*/ 1017432 h 3072212"/>
              <a:gd name="connsiteX2528" fmla="*/ 1141771 w 2361628"/>
              <a:gd name="connsiteY2528" fmla="*/ 1025366 h 3072212"/>
              <a:gd name="connsiteX2529" fmla="*/ 1143171 w 2361628"/>
              <a:gd name="connsiteY2529" fmla="*/ 1028062 h 3072212"/>
              <a:gd name="connsiteX2530" fmla="*/ 1150353 w 2361628"/>
              <a:gd name="connsiteY2530" fmla="*/ 1032939 h 3072212"/>
              <a:gd name="connsiteX2531" fmla="*/ 1154601 w 2361628"/>
              <a:gd name="connsiteY2531" fmla="*/ 1034558 h 3072212"/>
              <a:gd name="connsiteX2532" fmla="*/ 1156802 w 2361628"/>
              <a:gd name="connsiteY2532" fmla="*/ 1037158 h 3072212"/>
              <a:gd name="connsiteX2533" fmla="*/ 1157497 w 2361628"/>
              <a:gd name="connsiteY2533" fmla="*/ 1040521 h 3072212"/>
              <a:gd name="connsiteX2534" fmla="*/ 988505 w 2361628"/>
              <a:gd name="connsiteY2534" fmla="*/ 1027138 h 3072212"/>
              <a:gd name="connsiteX2535" fmla="*/ 989828 w 2361628"/>
              <a:gd name="connsiteY2535" fmla="*/ 1027776 h 3072212"/>
              <a:gd name="connsiteX2536" fmla="*/ 993905 w 2361628"/>
              <a:gd name="connsiteY2536" fmla="*/ 1025481 h 3072212"/>
              <a:gd name="connsiteX2537" fmla="*/ 996534 w 2361628"/>
              <a:gd name="connsiteY2537" fmla="*/ 1025071 h 3072212"/>
              <a:gd name="connsiteX2538" fmla="*/ 999468 w 2361628"/>
              <a:gd name="connsiteY2538" fmla="*/ 1029405 h 3072212"/>
              <a:gd name="connsiteX2539" fmla="*/ 1000230 w 2361628"/>
              <a:gd name="connsiteY2539" fmla="*/ 1032234 h 3072212"/>
              <a:gd name="connsiteX2540" fmla="*/ 1010774 w 2361628"/>
              <a:gd name="connsiteY2540" fmla="*/ 1039263 h 3072212"/>
              <a:gd name="connsiteX2541" fmla="*/ 1014489 w 2361628"/>
              <a:gd name="connsiteY2541" fmla="*/ 1042416 h 3072212"/>
              <a:gd name="connsiteX2542" fmla="*/ 1014965 w 2361628"/>
              <a:gd name="connsiteY2542" fmla="*/ 1044512 h 3072212"/>
              <a:gd name="connsiteX2543" fmla="*/ 1013641 w 2361628"/>
              <a:gd name="connsiteY2543" fmla="*/ 1047502 h 3072212"/>
              <a:gd name="connsiteX2544" fmla="*/ 1010526 w 2361628"/>
              <a:gd name="connsiteY2544" fmla="*/ 1051398 h 3072212"/>
              <a:gd name="connsiteX2545" fmla="*/ 1007535 w 2361628"/>
              <a:gd name="connsiteY2545" fmla="*/ 1054037 h 3072212"/>
              <a:gd name="connsiteX2546" fmla="*/ 1003240 w 2361628"/>
              <a:gd name="connsiteY2546" fmla="*/ 1056132 h 3072212"/>
              <a:gd name="connsiteX2547" fmla="*/ 981894 w 2361628"/>
              <a:gd name="connsiteY2547" fmla="*/ 1056446 h 3072212"/>
              <a:gd name="connsiteX2548" fmla="*/ 979570 w 2361628"/>
              <a:gd name="connsiteY2548" fmla="*/ 1055494 h 3072212"/>
              <a:gd name="connsiteX2549" fmla="*/ 978227 w 2361628"/>
              <a:gd name="connsiteY2549" fmla="*/ 1052036 h 3072212"/>
              <a:gd name="connsiteX2550" fmla="*/ 975589 w 2361628"/>
              <a:gd name="connsiteY2550" fmla="*/ 1039082 h 3072212"/>
              <a:gd name="connsiteX2551" fmla="*/ 973712 w 2361628"/>
              <a:gd name="connsiteY2551" fmla="*/ 1032072 h 3072212"/>
              <a:gd name="connsiteX2552" fmla="*/ 973007 w 2361628"/>
              <a:gd name="connsiteY2552" fmla="*/ 1027176 h 3072212"/>
              <a:gd name="connsiteX2553" fmla="*/ 973474 w 2361628"/>
              <a:gd name="connsiteY2553" fmla="*/ 1024433 h 3072212"/>
              <a:gd name="connsiteX2554" fmla="*/ 975751 w 2361628"/>
              <a:gd name="connsiteY2554" fmla="*/ 1021671 h 3072212"/>
              <a:gd name="connsiteX2555" fmla="*/ 983647 w 2361628"/>
              <a:gd name="connsiteY2555" fmla="*/ 1017537 h 3072212"/>
              <a:gd name="connsiteX2556" fmla="*/ 987142 w 2361628"/>
              <a:gd name="connsiteY2556" fmla="*/ 1017537 h 3072212"/>
              <a:gd name="connsiteX2557" fmla="*/ 989333 w 2361628"/>
              <a:gd name="connsiteY2557" fmla="*/ 1018594 h 3072212"/>
              <a:gd name="connsiteX2558" fmla="*/ 990229 w 2361628"/>
              <a:gd name="connsiteY2558" fmla="*/ 1020699 h 3072212"/>
              <a:gd name="connsiteX2559" fmla="*/ 989952 w 2361628"/>
              <a:gd name="connsiteY2559" fmla="*/ 1023547 h 3072212"/>
              <a:gd name="connsiteX2560" fmla="*/ 988505 w 2361628"/>
              <a:gd name="connsiteY2560" fmla="*/ 1027138 h 3072212"/>
              <a:gd name="connsiteX2561" fmla="*/ 1036501 w 2361628"/>
              <a:gd name="connsiteY2561" fmla="*/ 1091260 h 3072212"/>
              <a:gd name="connsiteX2562" fmla="*/ 1042102 w 2361628"/>
              <a:gd name="connsiteY2562" fmla="*/ 1098033 h 3072212"/>
              <a:gd name="connsiteX2563" fmla="*/ 1042368 w 2361628"/>
              <a:gd name="connsiteY2563" fmla="*/ 1099585 h 3072212"/>
              <a:gd name="connsiteX2564" fmla="*/ 1041311 w 2361628"/>
              <a:gd name="connsiteY2564" fmla="*/ 1100871 h 3072212"/>
              <a:gd name="connsiteX2565" fmla="*/ 1034072 w 2361628"/>
              <a:gd name="connsiteY2565" fmla="*/ 1104443 h 3072212"/>
              <a:gd name="connsiteX2566" fmla="*/ 1031262 w 2361628"/>
              <a:gd name="connsiteY2566" fmla="*/ 1107291 h 3072212"/>
              <a:gd name="connsiteX2567" fmla="*/ 1028910 w 2361628"/>
              <a:gd name="connsiteY2567" fmla="*/ 1113930 h 3072212"/>
              <a:gd name="connsiteX2568" fmla="*/ 1027081 w 2361628"/>
              <a:gd name="connsiteY2568" fmla="*/ 1116997 h 3072212"/>
              <a:gd name="connsiteX2569" fmla="*/ 1017356 w 2361628"/>
              <a:gd name="connsiteY2569" fmla="*/ 1118826 h 3072212"/>
              <a:gd name="connsiteX2570" fmla="*/ 1007431 w 2361628"/>
              <a:gd name="connsiteY2570" fmla="*/ 1118740 h 3072212"/>
              <a:gd name="connsiteX2571" fmla="*/ 1009298 w 2361628"/>
              <a:gd name="connsiteY2571" fmla="*/ 1112339 h 3072212"/>
              <a:gd name="connsiteX2572" fmla="*/ 1014727 w 2361628"/>
              <a:gd name="connsiteY2572" fmla="*/ 1101843 h 3072212"/>
              <a:gd name="connsiteX2573" fmla="*/ 1010450 w 2361628"/>
              <a:gd name="connsiteY2573" fmla="*/ 1097480 h 3072212"/>
              <a:gd name="connsiteX2574" fmla="*/ 995267 w 2361628"/>
              <a:gd name="connsiteY2574" fmla="*/ 1104748 h 3072212"/>
              <a:gd name="connsiteX2575" fmla="*/ 989505 w 2361628"/>
              <a:gd name="connsiteY2575" fmla="*/ 1100280 h 3072212"/>
              <a:gd name="connsiteX2576" fmla="*/ 994439 w 2361628"/>
              <a:gd name="connsiteY2576" fmla="*/ 1088812 h 3072212"/>
              <a:gd name="connsiteX2577" fmla="*/ 989524 w 2361628"/>
              <a:gd name="connsiteY2577" fmla="*/ 1087755 h 3072212"/>
              <a:gd name="connsiteX2578" fmla="*/ 982628 w 2361628"/>
              <a:gd name="connsiteY2578" fmla="*/ 1087707 h 3072212"/>
              <a:gd name="connsiteX2579" fmla="*/ 978256 w 2361628"/>
              <a:gd name="connsiteY2579" fmla="*/ 1080878 h 3072212"/>
              <a:gd name="connsiteX2580" fmla="*/ 979732 w 2361628"/>
              <a:gd name="connsiteY2580" fmla="*/ 1072639 h 3072212"/>
              <a:gd name="connsiteX2581" fmla="*/ 988781 w 2361628"/>
              <a:gd name="connsiteY2581" fmla="*/ 1068076 h 3072212"/>
              <a:gd name="connsiteX2582" fmla="*/ 1000563 w 2361628"/>
              <a:gd name="connsiteY2582" fmla="*/ 1064124 h 3072212"/>
              <a:gd name="connsiteX2583" fmla="*/ 1013212 w 2361628"/>
              <a:gd name="connsiteY2583" fmla="*/ 1058123 h 3072212"/>
              <a:gd name="connsiteX2584" fmla="*/ 1023109 w 2361628"/>
              <a:gd name="connsiteY2584" fmla="*/ 1058628 h 3072212"/>
              <a:gd name="connsiteX2585" fmla="*/ 1026957 w 2361628"/>
              <a:gd name="connsiteY2585" fmla="*/ 1061485 h 3072212"/>
              <a:gd name="connsiteX2586" fmla="*/ 1028233 w 2361628"/>
              <a:gd name="connsiteY2586" fmla="*/ 1071058 h 3072212"/>
              <a:gd name="connsiteX2587" fmla="*/ 1029462 w 2361628"/>
              <a:gd name="connsiteY2587" fmla="*/ 1082373 h 3072212"/>
              <a:gd name="connsiteX2588" fmla="*/ 1031186 w 2361628"/>
              <a:gd name="connsiteY2588" fmla="*/ 1083335 h 3072212"/>
              <a:gd name="connsiteX2589" fmla="*/ 1036501 w 2361628"/>
              <a:gd name="connsiteY2589" fmla="*/ 1091260 h 3072212"/>
              <a:gd name="connsiteX2590" fmla="*/ 1655721 w 2361628"/>
              <a:gd name="connsiteY2590" fmla="*/ 1101071 h 3072212"/>
              <a:gd name="connsiteX2591" fmla="*/ 1656026 w 2361628"/>
              <a:gd name="connsiteY2591" fmla="*/ 1107529 h 3072212"/>
              <a:gd name="connsiteX2592" fmla="*/ 1654083 w 2361628"/>
              <a:gd name="connsiteY2592" fmla="*/ 1107234 h 3072212"/>
              <a:gd name="connsiteX2593" fmla="*/ 1647901 w 2361628"/>
              <a:gd name="connsiteY2593" fmla="*/ 1111444 h 3072212"/>
              <a:gd name="connsiteX2594" fmla="*/ 1642853 w 2361628"/>
              <a:gd name="connsiteY2594" fmla="*/ 1112044 h 3072212"/>
              <a:gd name="connsiteX2595" fmla="*/ 1640329 w 2361628"/>
              <a:gd name="connsiteY2595" fmla="*/ 1110158 h 3072212"/>
              <a:gd name="connsiteX2596" fmla="*/ 1638729 w 2361628"/>
              <a:gd name="connsiteY2596" fmla="*/ 1105748 h 3072212"/>
              <a:gd name="connsiteX2597" fmla="*/ 1642672 w 2361628"/>
              <a:gd name="connsiteY2597" fmla="*/ 1097499 h 3072212"/>
              <a:gd name="connsiteX2598" fmla="*/ 1647206 w 2361628"/>
              <a:gd name="connsiteY2598" fmla="*/ 1091708 h 3072212"/>
              <a:gd name="connsiteX2599" fmla="*/ 1652645 w 2361628"/>
              <a:gd name="connsiteY2599" fmla="*/ 1082669 h 3072212"/>
              <a:gd name="connsiteX2600" fmla="*/ 1657169 w 2361628"/>
              <a:gd name="connsiteY2600" fmla="*/ 1076706 h 3072212"/>
              <a:gd name="connsiteX2601" fmla="*/ 1659398 w 2361628"/>
              <a:gd name="connsiteY2601" fmla="*/ 1077954 h 3072212"/>
              <a:gd name="connsiteX2602" fmla="*/ 1661560 w 2361628"/>
              <a:gd name="connsiteY2602" fmla="*/ 1081116 h 3072212"/>
              <a:gd name="connsiteX2603" fmla="*/ 1658855 w 2361628"/>
              <a:gd name="connsiteY2603" fmla="*/ 1090089 h 3072212"/>
              <a:gd name="connsiteX2604" fmla="*/ 1655902 w 2361628"/>
              <a:gd name="connsiteY2604" fmla="*/ 1094537 h 3072212"/>
              <a:gd name="connsiteX2605" fmla="*/ 1655721 w 2361628"/>
              <a:gd name="connsiteY2605" fmla="*/ 1101071 h 3072212"/>
              <a:gd name="connsiteX2606" fmla="*/ 606095 w 2361628"/>
              <a:gd name="connsiteY2606" fmla="*/ 1138657 h 3072212"/>
              <a:gd name="connsiteX2607" fmla="*/ 598456 w 2361628"/>
              <a:gd name="connsiteY2607" fmla="*/ 1145534 h 3072212"/>
              <a:gd name="connsiteX2608" fmla="*/ 593027 w 2361628"/>
              <a:gd name="connsiteY2608" fmla="*/ 1144819 h 3072212"/>
              <a:gd name="connsiteX2609" fmla="*/ 585826 w 2361628"/>
              <a:gd name="connsiteY2609" fmla="*/ 1139762 h 3072212"/>
              <a:gd name="connsiteX2610" fmla="*/ 579958 w 2361628"/>
              <a:gd name="connsiteY2610" fmla="*/ 1138047 h 3072212"/>
              <a:gd name="connsiteX2611" fmla="*/ 577891 w 2361628"/>
              <a:gd name="connsiteY2611" fmla="*/ 1136361 h 3072212"/>
              <a:gd name="connsiteX2612" fmla="*/ 577587 w 2361628"/>
              <a:gd name="connsiteY2612" fmla="*/ 1134609 h 3072212"/>
              <a:gd name="connsiteX2613" fmla="*/ 579577 w 2361628"/>
              <a:gd name="connsiteY2613" fmla="*/ 1129732 h 3072212"/>
              <a:gd name="connsiteX2614" fmla="*/ 582073 w 2361628"/>
              <a:gd name="connsiteY2614" fmla="*/ 1125836 h 3072212"/>
              <a:gd name="connsiteX2615" fmla="*/ 588045 w 2361628"/>
              <a:gd name="connsiteY2615" fmla="*/ 1118149 h 3072212"/>
              <a:gd name="connsiteX2616" fmla="*/ 598132 w 2361628"/>
              <a:gd name="connsiteY2616" fmla="*/ 1103214 h 3072212"/>
              <a:gd name="connsiteX2617" fmla="*/ 604733 w 2361628"/>
              <a:gd name="connsiteY2617" fmla="*/ 1097537 h 3072212"/>
              <a:gd name="connsiteX2618" fmla="*/ 611210 w 2361628"/>
              <a:gd name="connsiteY2618" fmla="*/ 1093508 h 3072212"/>
              <a:gd name="connsiteX2619" fmla="*/ 617820 w 2361628"/>
              <a:gd name="connsiteY2619" fmla="*/ 1084478 h 3072212"/>
              <a:gd name="connsiteX2620" fmla="*/ 621478 w 2361628"/>
              <a:gd name="connsiteY2620" fmla="*/ 1080430 h 3072212"/>
              <a:gd name="connsiteX2621" fmla="*/ 624649 w 2361628"/>
              <a:gd name="connsiteY2621" fmla="*/ 1080135 h 3072212"/>
              <a:gd name="connsiteX2622" fmla="*/ 627888 w 2361628"/>
              <a:gd name="connsiteY2622" fmla="*/ 1081878 h 3072212"/>
              <a:gd name="connsiteX2623" fmla="*/ 628250 w 2361628"/>
              <a:gd name="connsiteY2623" fmla="*/ 1084345 h 3072212"/>
              <a:gd name="connsiteX2624" fmla="*/ 624850 w 2361628"/>
              <a:gd name="connsiteY2624" fmla="*/ 1096651 h 3072212"/>
              <a:gd name="connsiteX2625" fmla="*/ 622459 w 2361628"/>
              <a:gd name="connsiteY2625" fmla="*/ 1101585 h 3072212"/>
              <a:gd name="connsiteX2626" fmla="*/ 617782 w 2361628"/>
              <a:gd name="connsiteY2626" fmla="*/ 1114244 h 3072212"/>
              <a:gd name="connsiteX2627" fmla="*/ 608809 w 2361628"/>
              <a:gd name="connsiteY2627" fmla="*/ 1135275 h 3072212"/>
              <a:gd name="connsiteX2628" fmla="*/ 606095 w 2361628"/>
              <a:gd name="connsiteY2628" fmla="*/ 1138657 h 3072212"/>
              <a:gd name="connsiteX2629" fmla="*/ 1242355 w 2361628"/>
              <a:gd name="connsiteY2629" fmla="*/ 1120350 h 3072212"/>
              <a:gd name="connsiteX2630" fmla="*/ 1239746 w 2361628"/>
              <a:gd name="connsiteY2630" fmla="*/ 1120397 h 3072212"/>
              <a:gd name="connsiteX2631" fmla="*/ 1236345 w 2361628"/>
              <a:gd name="connsiteY2631" fmla="*/ 1118140 h 3072212"/>
              <a:gd name="connsiteX2632" fmla="*/ 1235383 w 2361628"/>
              <a:gd name="connsiteY2632" fmla="*/ 1115778 h 3072212"/>
              <a:gd name="connsiteX2633" fmla="*/ 1234650 w 2361628"/>
              <a:gd name="connsiteY2633" fmla="*/ 1112530 h 3072212"/>
              <a:gd name="connsiteX2634" fmla="*/ 1234145 w 2361628"/>
              <a:gd name="connsiteY2634" fmla="*/ 1108405 h 3072212"/>
              <a:gd name="connsiteX2635" fmla="*/ 1233440 w 2361628"/>
              <a:gd name="connsiteY2635" fmla="*/ 1105091 h 3072212"/>
              <a:gd name="connsiteX2636" fmla="*/ 1232525 w 2361628"/>
              <a:gd name="connsiteY2636" fmla="*/ 1102604 h 3072212"/>
              <a:gd name="connsiteX2637" fmla="*/ 1232335 w 2361628"/>
              <a:gd name="connsiteY2637" fmla="*/ 1100528 h 3072212"/>
              <a:gd name="connsiteX2638" fmla="*/ 1232868 w 2361628"/>
              <a:gd name="connsiteY2638" fmla="*/ 1098861 h 3072212"/>
              <a:gd name="connsiteX2639" fmla="*/ 1233983 w 2361628"/>
              <a:gd name="connsiteY2639" fmla="*/ 1097928 h 3072212"/>
              <a:gd name="connsiteX2640" fmla="*/ 1236526 w 2361628"/>
              <a:gd name="connsiteY2640" fmla="*/ 1097623 h 3072212"/>
              <a:gd name="connsiteX2641" fmla="*/ 1242060 w 2361628"/>
              <a:gd name="connsiteY2641" fmla="*/ 1093299 h 3072212"/>
              <a:gd name="connsiteX2642" fmla="*/ 1243108 w 2361628"/>
              <a:gd name="connsiteY2642" fmla="*/ 1093765 h 3072212"/>
              <a:gd name="connsiteX2643" fmla="*/ 1243841 w 2361628"/>
              <a:gd name="connsiteY2643" fmla="*/ 1096061 h 3072212"/>
              <a:gd name="connsiteX2644" fmla="*/ 1244594 w 2361628"/>
              <a:gd name="connsiteY2644" fmla="*/ 1102043 h 3072212"/>
              <a:gd name="connsiteX2645" fmla="*/ 1245384 w 2361628"/>
              <a:gd name="connsiteY2645" fmla="*/ 1105576 h 3072212"/>
              <a:gd name="connsiteX2646" fmla="*/ 1247566 w 2361628"/>
              <a:gd name="connsiteY2646" fmla="*/ 1112015 h 3072212"/>
              <a:gd name="connsiteX2647" fmla="*/ 1248528 w 2361628"/>
              <a:gd name="connsiteY2647" fmla="*/ 1116149 h 3072212"/>
              <a:gd name="connsiteX2648" fmla="*/ 1248328 w 2361628"/>
              <a:gd name="connsiteY2648" fmla="*/ 1117425 h 3072212"/>
              <a:gd name="connsiteX2649" fmla="*/ 1247642 w 2361628"/>
              <a:gd name="connsiteY2649" fmla="*/ 1118559 h 3072212"/>
              <a:gd name="connsiteX2650" fmla="*/ 1242355 w 2361628"/>
              <a:gd name="connsiteY2650" fmla="*/ 1120350 h 3072212"/>
              <a:gd name="connsiteX2651" fmla="*/ 532638 w 2361628"/>
              <a:gd name="connsiteY2651" fmla="*/ 1120797 h 3072212"/>
              <a:gd name="connsiteX2652" fmla="*/ 530552 w 2361628"/>
              <a:gd name="connsiteY2652" fmla="*/ 1121302 h 3072212"/>
              <a:gd name="connsiteX2653" fmla="*/ 528237 w 2361628"/>
              <a:gd name="connsiteY2653" fmla="*/ 1120083 h 3072212"/>
              <a:gd name="connsiteX2654" fmla="*/ 528771 w 2361628"/>
              <a:gd name="connsiteY2654" fmla="*/ 1117302 h 3072212"/>
              <a:gd name="connsiteX2655" fmla="*/ 533981 w 2361628"/>
              <a:gd name="connsiteY2655" fmla="*/ 1109672 h 3072212"/>
              <a:gd name="connsiteX2656" fmla="*/ 534267 w 2361628"/>
              <a:gd name="connsiteY2656" fmla="*/ 1107491 h 3072212"/>
              <a:gd name="connsiteX2657" fmla="*/ 534200 w 2361628"/>
              <a:gd name="connsiteY2657" fmla="*/ 1105700 h 3072212"/>
              <a:gd name="connsiteX2658" fmla="*/ 533552 w 2361628"/>
              <a:gd name="connsiteY2658" fmla="*/ 1103605 h 3072212"/>
              <a:gd name="connsiteX2659" fmla="*/ 534867 w 2361628"/>
              <a:gd name="connsiteY2659" fmla="*/ 1100919 h 3072212"/>
              <a:gd name="connsiteX2660" fmla="*/ 536981 w 2361628"/>
              <a:gd name="connsiteY2660" fmla="*/ 1099814 h 3072212"/>
              <a:gd name="connsiteX2661" fmla="*/ 537686 w 2361628"/>
              <a:gd name="connsiteY2661" fmla="*/ 1100861 h 3072212"/>
              <a:gd name="connsiteX2662" fmla="*/ 537924 w 2361628"/>
              <a:gd name="connsiteY2662" fmla="*/ 1103205 h 3072212"/>
              <a:gd name="connsiteX2663" fmla="*/ 537439 w 2361628"/>
              <a:gd name="connsiteY2663" fmla="*/ 1110006 h 3072212"/>
              <a:gd name="connsiteX2664" fmla="*/ 536781 w 2361628"/>
              <a:gd name="connsiteY2664" fmla="*/ 1113292 h 3072212"/>
              <a:gd name="connsiteX2665" fmla="*/ 535886 w 2361628"/>
              <a:gd name="connsiteY2665" fmla="*/ 1116092 h 3072212"/>
              <a:gd name="connsiteX2666" fmla="*/ 534505 w 2361628"/>
              <a:gd name="connsiteY2666" fmla="*/ 1118597 h 3072212"/>
              <a:gd name="connsiteX2667" fmla="*/ 532638 w 2361628"/>
              <a:gd name="connsiteY2667" fmla="*/ 1120797 h 3072212"/>
              <a:gd name="connsiteX2668" fmla="*/ 1200864 w 2361628"/>
              <a:gd name="connsiteY2668" fmla="*/ 1146105 h 3072212"/>
              <a:gd name="connsiteX2669" fmla="*/ 1198788 w 2361628"/>
              <a:gd name="connsiteY2669" fmla="*/ 1149610 h 3072212"/>
              <a:gd name="connsiteX2670" fmla="*/ 1196645 w 2361628"/>
              <a:gd name="connsiteY2670" fmla="*/ 1149868 h 3072212"/>
              <a:gd name="connsiteX2671" fmla="*/ 1193759 w 2361628"/>
              <a:gd name="connsiteY2671" fmla="*/ 1146553 h 3072212"/>
              <a:gd name="connsiteX2672" fmla="*/ 1190625 w 2361628"/>
              <a:gd name="connsiteY2672" fmla="*/ 1147801 h 3072212"/>
              <a:gd name="connsiteX2673" fmla="*/ 1186339 w 2361628"/>
              <a:gd name="connsiteY2673" fmla="*/ 1154506 h 3072212"/>
              <a:gd name="connsiteX2674" fmla="*/ 1184815 w 2361628"/>
              <a:gd name="connsiteY2674" fmla="*/ 1158440 h 3072212"/>
              <a:gd name="connsiteX2675" fmla="*/ 1183643 w 2361628"/>
              <a:gd name="connsiteY2675" fmla="*/ 1159859 h 3072212"/>
              <a:gd name="connsiteX2676" fmla="*/ 1180052 w 2361628"/>
              <a:gd name="connsiteY2676" fmla="*/ 1161088 h 3072212"/>
              <a:gd name="connsiteX2677" fmla="*/ 1178500 w 2361628"/>
              <a:gd name="connsiteY2677" fmla="*/ 1159974 h 3072212"/>
              <a:gd name="connsiteX2678" fmla="*/ 1177042 w 2361628"/>
              <a:gd name="connsiteY2678" fmla="*/ 1156478 h 3072212"/>
              <a:gd name="connsiteX2679" fmla="*/ 1175671 w 2361628"/>
              <a:gd name="connsiteY2679" fmla="*/ 1150582 h 3072212"/>
              <a:gd name="connsiteX2680" fmla="*/ 1176680 w 2361628"/>
              <a:gd name="connsiteY2680" fmla="*/ 1146134 h 3072212"/>
              <a:gd name="connsiteX2681" fmla="*/ 1180062 w 2361628"/>
              <a:gd name="connsiteY2681" fmla="*/ 1143133 h 3072212"/>
              <a:gd name="connsiteX2682" fmla="*/ 1188968 w 2361628"/>
              <a:gd name="connsiteY2682" fmla="*/ 1138228 h 3072212"/>
              <a:gd name="connsiteX2683" fmla="*/ 1191520 w 2361628"/>
              <a:gd name="connsiteY2683" fmla="*/ 1135790 h 3072212"/>
              <a:gd name="connsiteX2684" fmla="*/ 1191797 w 2361628"/>
              <a:gd name="connsiteY2684" fmla="*/ 1133170 h 3072212"/>
              <a:gd name="connsiteX2685" fmla="*/ 1192330 w 2361628"/>
              <a:gd name="connsiteY2685" fmla="*/ 1131437 h 3072212"/>
              <a:gd name="connsiteX2686" fmla="*/ 1193121 w 2361628"/>
              <a:gd name="connsiteY2686" fmla="*/ 1130589 h 3072212"/>
              <a:gd name="connsiteX2687" fmla="*/ 1199064 w 2361628"/>
              <a:gd name="connsiteY2687" fmla="*/ 1135018 h 3072212"/>
              <a:gd name="connsiteX2688" fmla="*/ 1201884 w 2361628"/>
              <a:gd name="connsiteY2688" fmla="*/ 1137999 h 3072212"/>
              <a:gd name="connsiteX2689" fmla="*/ 1204017 w 2361628"/>
              <a:gd name="connsiteY2689" fmla="*/ 1141371 h 3072212"/>
              <a:gd name="connsiteX2690" fmla="*/ 1203789 w 2361628"/>
              <a:gd name="connsiteY2690" fmla="*/ 1142714 h 3072212"/>
              <a:gd name="connsiteX2691" fmla="*/ 1200864 w 2361628"/>
              <a:gd name="connsiteY2691" fmla="*/ 1146105 h 3072212"/>
              <a:gd name="connsiteX2692" fmla="*/ 1268654 w 2361628"/>
              <a:gd name="connsiteY2692" fmla="*/ 1196778 h 3072212"/>
              <a:gd name="connsiteX2693" fmla="*/ 1270378 w 2361628"/>
              <a:gd name="connsiteY2693" fmla="*/ 1204617 h 3072212"/>
              <a:gd name="connsiteX2694" fmla="*/ 1270692 w 2361628"/>
              <a:gd name="connsiteY2694" fmla="*/ 1207770 h 3072212"/>
              <a:gd name="connsiteX2695" fmla="*/ 1270778 w 2361628"/>
              <a:gd name="connsiteY2695" fmla="*/ 1214409 h 3072212"/>
              <a:gd name="connsiteX2696" fmla="*/ 1270045 w 2361628"/>
              <a:gd name="connsiteY2696" fmla="*/ 1223029 h 3072212"/>
              <a:gd name="connsiteX2697" fmla="*/ 1269549 w 2361628"/>
              <a:gd name="connsiteY2697" fmla="*/ 1224610 h 3072212"/>
              <a:gd name="connsiteX2698" fmla="*/ 1268844 w 2361628"/>
              <a:gd name="connsiteY2698" fmla="*/ 1225334 h 3072212"/>
              <a:gd name="connsiteX2699" fmla="*/ 1268501 w 2361628"/>
              <a:gd name="connsiteY2699" fmla="*/ 1227544 h 3072212"/>
              <a:gd name="connsiteX2700" fmla="*/ 1268530 w 2361628"/>
              <a:gd name="connsiteY2700" fmla="*/ 1231240 h 3072212"/>
              <a:gd name="connsiteX2701" fmla="*/ 1267835 w 2361628"/>
              <a:gd name="connsiteY2701" fmla="*/ 1233487 h 3072212"/>
              <a:gd name="connsiteX2702" fmla="*/ 1266415 w 2361628"/>
              <a:gd name="connsiteY2702" fmla="*/ 1234288 h 3072212"/>
              <a:gd name="connsiteX2703" fmla="*/ 1256833 w 2361628"/>
              <a:gd name="connsiteY2703" fmla="*/ 1235974 h 3072212"/>
              <a:gd name="connsiteX2704" fmla="*/ 1250909 w 2361628"/>
              <a:gd name="connsiteY2704" fmla="*/ 1235650 h 3072212"/>
              <a:gd name="connsiteX2705" fmla="*/ 1242127 w 2361628"/>
              <a:gd name="connsiteY2705" fmla="*/ 1236726 h 3072212"/>
              <a:gd name="connsiteX2706" fmla="*/ 1237774 w 2361628"/>
              <a:gd name="connsiteY2706" fmla="*/ 1236183 h 3072212"/>
              <a:gd name="connsiteX2707" fmla="*/ 1234926 w 2361628"/>
              <a:gd name="connsiteY2707" fmla="*/ 1234373 h 3072212"/>
              <a:gd name="connsiteX2708" fmla="*/ 1230782 w 2361628"/>
              <a:gd name="connsiteY2708" fmla="*/ 1230344 h 3072212"/>
              <a:gd name="connsiteX2709" fmla="*/ 1222029 w 2361628"/>
              <a:gd name="connsiteY2709" fmla="*/ 1220781 h 3072212"/>
              <a:gd name="connsiteX2710" fmla="*/ 1217619 w 2361628"/>
              <a:gd name="connsiteY2710" fmla="*/ 1220448 h 3072212"/>
              <a:gd name="connsiteX2711" fmla="*/ 1206541 w 2361628"/>
              <a:gd name="connsiteY2711" fmla="*/ 1217076 h 3072212"/>
              <a:gd name="connsiteX2712" fmla="*/ 1200426 w 2361628"/>
              <a:gd name="connsiteY2712" fmla="*/ 1206617 h 3072212"/>
              <a:gd name="connsiteX2713" fmla="*/ 1198083 w 2361628"/>
              <a:gd name="connsiteY2713" fmla="*/ 1204741 h 3072212"/>
              <a:gd name="connsiteX2714" fmla="*/ 1195721 w 2361628"/>
              <a:gd name="connsiteY2714" fmla="*/ 1207875 h 3072212"/>
              <a:gd name="connsiteX2715" fmla="*/ 1195083 w 2361628"/>
              <a:gd name="connsiteY2715" fmla="*/ 1207170 h 3072212"/>
              <a:gd name="connsiteX2716" fmla="*/ 1194435 w 2361628"/>
              <a:gd name="connsiteY2716" fmla="*/ 1205055 h 3072212"/>
              <a:gd name="connsiteX2717" fmla="*/ 1193778 w 2361628"/>
              <a:gd name="connsiteY2717" fmla="*/ 1201531 h 3072212"/>
              <a:gd name="connsiteX2718" fmla="*/ 1192625 w 2361628"/>
              <a:gd name="connsiteY2718" fmla="*/ 1199721 h 3072212"/>
              <a:gd name="connsiteX2719" fmla="*/ 1187987 w 2361628"/>
              <a:gd name="connsiteY2719" fmla="*/ 1200664 h 3072212"/>
              <a:gd name="connsiteX2720" fmla="*/ 1187148 w 2361628"/>
              <a:gd name="connsiteY2720" fmla="*/ 1199474 h 3072212"/>
              <a:gd name="connsiteX2721" fmla="*/ 1186929 w 2361628"/>
              <a:gd name="connsiteY2721" fmla="*/ 1196378 h 3072212"/>
              <a:gd name="connsiteX2722" fmla="*/ 1186996 w 2361628"/>
              <a:gd name="connsiteY2722" fmla="*/ 1193683 h 3072212"/>
              <a:gd name="connsiteX2723" fmla="*/ 1187825 w 2361628"/>
              <a:gd name="connsiteY2723" fmla="*/ 1189444 h 3072212"/>
              <a:gd name="connsiteX2724" fmla="*/ 1192711 w 2361628"/>
              <a:gd name="connsiteY2724" fmla="*/ 1177700 h 3072212"/>
              <a:gd name="connsiteX2725" fmla="*/ 1195130 w 2361628"/>
              <a:gd name="connsiteY2725" fmla="*/ 1176871 h 3072212"/>
              <a:gd name="connsiteX2726" fmla="*/ 1198121 w 2361628"/>
              <a:gd name="connsiteY2726" fmla="*/ 1174690 h 3072212"/>
              <a:gd name="connsiteX2727" fmla="*/ 1199779 w 2361628"/>
              <a:gd name="connsiteY2727" fmla="*/ 1168298 h 3072212"/>
              <a:gd name="connsiteX2728" fmla="*/ 1199607 w 2361628"/>
              <a:gd name="connsiteY2728" fmla="*/ 1162241 h 3072212"/>
              <a:gd name="connsiteX2729" fmla="*/ 1204160 w 2361628"/>
              <a:gd name="connsiteY2729" fmla="*/ 1153173 h 3072212"/>
              <a:gd name="connsiteX2730" fmla="*/ 1206875 w 2361628"/>
              <a:gd name="connsiteY2730" fmla="*/ 1150487 h 3072212"/>
              <a:gd name="connsiteX2731" fmla="*/ 1211751 w 2361628"/>
              <a:gd name="connsiteY2731" fmla="*/ 1144124 h 3072212"/>
              <a:gd name="connsiteX2732" fmla="*/ 1228363 w 2361628"/>
              <a:gd name="connsiteY2732" fmla="*/ 1134132 h 3072212"/>
              <a:gd name="connsiteX2733" fmla="*/ 1232945 w 2361628"/>
              <a:gd name="connsiteY2733" fmla="*/ 1133256 h 3072212"/>
              <a:gd name="connsiteX2734" fmla="*/ 1239079 w 2361628"/>
              <a:gd name="connsiteY2734" fmla="*/ 1134008 h 3072212"/>
              <a:gd name="connsiteX2735" fmla="*/ 1245003 w 2361628"/>
              <a:gd name="connsiteY2735" fmla="*/ 1137199 h 3072212"/>
              <a:gd name="connsiteX2736" fmla="*/ 1249566 w 2361628"/>
              <a:gd name="connsiteY2736" fmla="*/ 1142486 h 3072212"/>
              <a:gd name="connsiteX2737" fmla="*/ 1258862 w 2361628"/>
              <a:gd name="connsiteY2737" fmla="*/ 1155440 h 3072212"/>
              <a:gd name="connsiteX2738" fmla="*/ 1263091 w 2361628"/>
              <a:gd name="connsiteY2738" fmla="*/ 1163222 h 3072212"/>
              <a:gd name="connsiteX2739" fmla="*/ 1265339 w 2361628"/>
              <a:gd name="connsiteY2739" fmla="*/ 1171175 h 3072212"/>
              <a:gd name="connsiteX2740" fmla="*/ 1267359 w 2361628"/>
              <a:gd name="connsiteY2740" fmla="*/ 1175728 h 3072212"/>
              <a:gd name="connsiteX2741" fmla="*/ 1269863 w 2361628"/>
              <a:gd name="connsiteY2741" fmla="*/ 1185482 h 3072212"/>
              <a:gd name="connsiteX2742" fmla="*/ 1268949 w 2361628"/>
              <a:gd name="connsiteY2742" fmla="*/ 1189282 h 3072212"/>
              <a:gd name="connsiteX2743" fmla="*/ 1268406 w 2361628"/>
              <a:gd name="connsiteY2743" fmla="*/ 1194387 h 3072212"/>
              <a:gd name="connsiteX2744" fmla="*/ 1268654 w 2361628"/>
              <a:gd name="connsiteY2744" fmla="*/ 1196778 h 3072212"/>
              <a:gd name="connsiteX2745" fmla="*/ 985904 w 2361628"/>
              <a:gd name="connsiteY2745" fmla="*/ 1195911 h 3072212"/>
              <a:gd name="connsiteX2746" fmla="*/ 980856 w 2361628"/>
              <a:gd name="connsiteY2746" fmla="*/ 1196473 h 3072212"/>
              <a:gd name="connsiteX2747" fmla="*/ 972150 w 2361628"/>
              <a:gd name="connsiteY2747" fmla="*/ 1193330 h 3072212"/>
              <a:gd name="connsiteX2748" fmla="*/ 966969 w 2361628"/>
              <a:gd name="connsiteY2748" fmla="*/ 1187263 h 3072212"/>
              <a:gd name="connsiteX2749" fmla="*/ 965387 w 2361628"/>
              <a:gd name="connsiteY2749" fmla="*/ 1184339 h 3072212"/>
              <a:gd name="connsiteX2750" fmla="*/ 965540 w 2361628"/>
              <a:gd name="connsiteY2750" fmla="*/ 1183015 h 3072212"/>
              <a:gd name="connsiteX2751" fmla="*/ 966435 w 2361628"/>
              <a:gd name="connsiteY2751" fmla="*/ 1181700 h 3072212"/>
              <a:gd name="connsiteX2752" fmla="*/ 967683 w 2361628"/>
              <a:gd name="connsiteY2752" fmla="*/ 1177728 h 3072212"/>
              <a:gd name="connsiteX2753" fmla="*/ 970645 w 2361628"/>
              <a:gd name="connsiteY2753" fmla="*/ 1166213 h 3072212"/>
              <a:gd name="connsiteX2754" fmla="*/ 971760 w 2361628"/>
              <a:gd name="connsiteY2754" fmla="*/ 1163145 h 3072212"/>
              <a:gd name="connsiteX2755" fmla="*/ 976427 w 2361628"/>
              <a:gd name="connsiteY2755" fmla="*/ 1156449 h 3072212"/>
              <a:gd name="connsiteX2756" fmla="*/ 979846 w 2361628"/>
              <a:gd name="connsiteY2756" fmla="*/ 1154659 h 3072212"/>
              <a:gd name="connsiteX2757" fmla="*/ 987104 w 2361628"/>
              <a:gd name="connsiteY2757" fmla="*/ 1155230 h 3072212"/>
              <a:gd name="connsiteX2758" fmla="*/ 991314 w 2361628"/>
              <a:gd name="connsiteY2758" fmla="*/ 1158697 h 3072212"/>
              <a:gd name="connsiteX2759" fmla="*/ 993077 w 2361628"/>
              <a:gd name="connsiteY2759" fmla="*/ 1160926 h 3072212"/>
              <a:gd name="connsiteX2760" fmla="*/ 994334 w 2361628"/>
              <a:gd name="connsiteY2760" fmla="*/ 1163593 h 3072212"/>
              <a:gd name="connsiteX2761" fmla="*/ 995572 w 2361628"/>
              <a:gd name="connsiteY2761" fmla="*/ 1169546 h 3072212"/>
              <a:gd name="connsiteX2762" fmla="*/ 995877 w 2361628"/>
              <a:gd name="connsiteY2762" fmla="*/ 1173385 h 3072212"/>
              <a:gd name="connsiteX2763" fmla="*/ 997991 w 2361628"/>
              <a:gd name="connsiteY2763" fmla="*/ 1177757 h 3072212"/>
              <a:gd name="connsiteX2764" fmla="*/ 998620 w 2361628"/>
              <a:gd name="connsiteY2764" fmla="*/ 1180281 h 3072212"/>
              <a:gd name="connsiteX2765" fmla="*/ 998658 w 2361628"/>
              <a:gd name="connsiteY2765" fmla="*/ 1182748 h 3072212"/>
              <a:gd name="connsiteX2766" fmla="*/ 998068 w 2361628"/>
              <a:gd name="connsiteY2766" fmla="*/ 1185243 h 3072212"/>
              <a:gd name="connsiteX2767" fmla="*/ 996858 w 2361628"/>
              <a:gd name="connsiteY2767" fmla="*/ 1187749 h 3072212"/>
              <a:gd name="connsiteX2768" fmla="*/ 994077 w 2361628"/>
              <a:gd name="connsiteY2768" fmla="*/ 1191406 h 3072212"/>
              <a:gd name="connsiteX2769" fmla="*/ 985904 w 2361628"/>
              <a:gd name="connsiteY2769" fmla="*/ 1195911 h 3072212"/>
              <a:gd name="connsiteX2770" fmla="*/ 1221505 w 2361628"/>
              <a:gd name="connsiteY2770" fmla="*/ 1249918 h 3072212"/>
              <a:gd name="connsiteX2771" fmla="*/ 1220286 w 2361628"/>
              <a:gd name="connsiteY2771" fmla="*/ 1250423 h 3072212"/>
              <a:gd name="connsiteX2772" fmla="*/ 1217905 w 2361628"/>
              <a:gd name="connsiteY2772" fmla="*/ 1249851 h 3072212"/>
              <a:gd name="connsiteX2773" fmla="*/ 1208932 w 2361628"/>
              <a:gd name="connsiteY2773" fmla="*/ 1245375 h 3072212"/>
              <a:gd name="connsiteX2774" fmla="*/ 1207408 w 2361628"/>
              <a:gd name="connsiteY2774" fmla="*/ 1243536 h 3072212"/>
              <a:gd name="connsiteX2775" fmla="*/ 1206970 w 2361628"/>
              <a:gd name="connsiteY2775" fmla="*/ 1242184 h 3072212"/>
              <a:gd name="connsiteX2776" fmla="*/ 1209008 w 2361628"/>
              <a:gd name="connsiteY2776" fmla="*/ 1240555 h 3072212"/>
              <a:gd name="connsiteX2777" fmla="*/ 1209780 w 2361628"/>
              <a:gd name="connsiteY2777" fmla="*/ 1238822 h 3072212"/>
              <a:gd name="connsiteX2778" fmla="*/ 1212056 w 2361628"/>
              <a:gd name="connsiteY2778" fmla="*/ 1236707 h 3072212"/>
              <a:gd name="connsiteX2779" fmla="*/ 1216076 w 2361628"/>
              <a:gd name="connsiteY2779" fmla="*/ 1236717 h 3072212"/>
              <a:gd name="connsiteX2780" fmla="*/ 1220286 w 2361628"/>
              <a:gd name="connsiteY2780" fmla="*/ 1241870 h 3072212"/>
              <a:gd name="connsiteX2781" fmla="*/ 1222267 w 2361628"/>
              <a:gd name="connsiteY2781" fmla="*/ 1246499 h 3072212"/>
              <a:gd name="connsiteX2782" fmla="*/ 1222372 w 2361628"/>
              <a:gd name="connsiteY2782" fmla="*/ 1248537 h 3072212"/>
              <a:gd name="connsiteX2783" fmla="*/ 1221505 w 2361628"/>
              <a:gd name="connsiteY2783" fmla="*/ 1249918 h 3072212"/>
              <a:gd name="connsiteX2784" fmla="*/ 1166736 w 2361628"/>
              <a:gd name="connsiteY2784" fmla="*/ 1247832 h 3072212"/>
              <a:gd name="connsiteX2785" fmla="*/ 1158697 w 2361628"/>
              <a:gd name="connsiteY2785" fmla="*/ 1253890 h 3072212"/>
              <a:gd name="connsiteX2786" fmla="*/ 1156945 w 2361628"/>
              <a:gd name="connsiteY2786" fmla="*/ 1251537 h 3072212"/>
              <a:gd name="connsiteX2787" fmla="*/ 1156183 w 2361628"/>
              <a:gd name="connsiteY2787" fmla="*/ 1249404 h 3072212"/>
              <a:gd name="connsiteX2788" fmla="*/ 1162431 w 2361628"/>
              <a:gd name="connsiteY2788" fmla="*/ 1240184 h 3072212"/>
              <a:gd name="connsiteX2789" fmla="*/ 1165098 w 2361628"/>
              <a:gd name="connsiteY2789" fmla="*/ 1237755 h 3072212"/>
              <a:gd name="connsiteX2790" fmla="*/ 1167727 w 2361628"/>
              <a:gd name="connsiteY2790" fmla="*/ 1240631 h 3072212"/>
              <a:gd name="connsiteX2791" fmla="*/ 1168451 w 2361628"/>
              <a:gd name="connsiteY2791" fmla="*/ 1242813 h 3072212"/>
              <a:gd name="connsiteX2792" fmla="*/ 1168117 w 2361628"/>
              <a:gd name="connsiteY2792" fmla="*/ 1244489 h 3072212"/>
              <a:gd name="connsiteX2793" fmla="*/ 1166736 w 2361628"/>
              <a:gd name="connsiteY2793" fmla="*/ 1247832 h 3072212"/>
              <a:gd name="connsiteX2794" fmla="*/ 568452 w 2361628"/>
              <a:gd name="connsiteY2794" fmla="*/ 1288723 h 3072212"/>
              <a:gd name="connsiteX2795" fmla="*/ 568662 w 2361628"/>
              <a:gd name="connsiteY2795" fmla="*/ 1289133 h 3072212"/>
              <a:gd name="connsiteX2796" fmla="*/ 575539 w 2361628"/>
              <a:gd name="connsiteY2796" fmla="*/ 1280055 h 3072212"/>
              <a:gd name="connsiteX2797" fmla="*/ 579711 w 2361628"/>
              <a:gd name="connsiteY2797" fmla="*/ 1279560 h 3072212"/>
              <a:gd name="connsiteX2798" fmla="*/ 582625 w 2361628"/>
              <a:gd name="connsiteY2798" fmla="*/ 1280370 h 3072212"/>
              <a:gd name="connsiteX2799" fmla="*/ 583549 w 2361628"/>
              <a:gd name="connsiteY2799" fmla="*/ 1281532 h 3072212"/>
              <a:gd name="connsiteX2800" fmla="*/ 584130 w 2361628"/>
              <a:gd name="connsiteY2800" fmla="*/ 1283322 h 3072212"/>
              <a:gd name="connsiteX2801" fmla="*/ 584416 w 2361628"/>
              <a:gd name="connsiteY2801" fmla="*/ 1287266 h 3072212"/>
              <a:gd name="connsiteX2802" fmla="*/ 584606 w 2361628"/>
              <a:gd name="connsiteY2802" fmla="*/ 1296981 h 3072212"/>
              <a:gd name="connsiteX2803" fmla="*/ 584978 w 2361628"/>
              <a:gd name="connsiteY2803" fmla="*/ 1298181 h 3072212"/>
              <a:gd name="connsiteX2804" fmla="*/ 585930 w 2361628"/>
              <a:gd name="connsiteY2804" fmla="*/ 1297629 h 3072212"/>
              <a:gd name="connsiteX2805" fmla="*/ 587445 w 2361628"/>
              <a:gd name="connsiteY2805" fmla="*/ 1295343 h 3072212"/>
              <a:gd name="connsiteX2806" fmla="*/ 594979 w 2361628"/>
              <a:gd name="connsiteY2806" fmla="*/ 1280960 h 3072212"/>
              <a:gd name="connsiteX2807" fmla="*/ 598151 w 2361628"/>
              <a:gd name="connsiteY2807" fmla="*/ 1276988 h 3072212"/>
              <a:gd name="connsiteX2808" fmla="*/ 600323 w 2361628"/>
              <a:gd name="connsiteY2808" fmla="*/ 1275798 h 3072212"/>
              <a:gd name="connsiteX2809" fmla="*/ 609524 w 2361628"/>
              <a:gd name="connsiteY2809" fmla="*/ 1273626 h 3072212"/>
              <a:gd name="connsiteX2810" fmla="*/ 615772 w 2361628"/>
              <a:gd name="connsiteY2810" fmla="*/ 1273693 h 3072212"/>
              <a:gd name="connsiteX2811" fmla="*/ 622678 w 2361628"/>
              <a:gd name="connsiteY2811" fmla="*/ 1275045 h 3072212"/>
              <a:gd name="connsiteX2812" fmla="*/ 627831 w 2361628"/>
              <a:gd name="connsiteY2812" fmla="*/ 1277074 h 3072212"/>
              <a:gd name="connsiteX2813" fmla="*/ 636280 w 2361628"/>
              <a:gd name="connsiteY2813" fmla="*/ 1283027 h 3072212"/>
              <a:gd name="connsiteX2814" fmla="*/ 642918 w 2361628"/>
              <a:gd name="connsiteY2814" fmla="*/ 1289847 h 3072212"/>
              <a:gd name="connsiteX2815" fmla="*/ 649014 w 2361628"/>
              <a:gd name="connsiteY2815" fmla="*/ 1297076 h 3072212"/>
              <a:gd name="connsiteX2816" fmla="*/ 669455 w 2361628"/>
              <a:gd name="connsiteY2816" fmla="*/ 1323956 h 3072212"/>
              <a:gd name="connsiteX2817" fmla="*/ 678104 w 2361628"/>
              <a:gd name="connsiteY2817" fmla="*/ 1331805 h 3072212"/>
              <a:gd name="connsiteX2818" fmla="*/ 681409 w 2361628"/>
              <a:gd name="connsiteY2818" fmla="*/ 1336243 h 3072212"/>
              <a:gd name="connsiteX2819" fmla="*/ 682876 w 2361628"/>
              <a:gd name="connsiteY2819" fmla="*/ 1339472 h 3072212"/>
              <a:gd name="connsiteX2820" fmla="*/ 684162 w 2361628"/>
              <a:gd name="connsiteY2820" fmla="*/ 1343511 h 3072212"/>
              <a:gd name="connsiteX2821" fmla="*/ 684562 w 2361628"/>
              <a:gd name="connsiteY2821" fmla="*/ 1347273 h 3072212"/>
              <a:gd name="connsiteX2822" fmla="*/ 684057 w 2361628"/>
              <a:gd name="connsiteY2822" fmla="*/ 1350769 h 3072212"/>
              <a:gd name="connsiteX2823" fmla="*/ 683114 w 2361628"/>
              <a:gd name="connsiteY2823" fmla="*/ 1353207 h 3072212"/>
              <a:gd name="connsiteX2824" fmla="*/ 681037 w 2361628"/>
              <a:gd name="connsiteY2824" fmla="*/ 1355274 h 3072212"/>
              <a:gd name="connsiteX2825" fmla="*/ 668531 w 2361628"/>
              <a:gd name="connsiteY2825" fmla="*/ 1364009 h 3072212"/>
              <a:gd name="connsiteX2826" fmla="*/ 661949 w 2361628"/>
              <a:gd name="connsiteY2826" fmla="*/ 1366676 h 3072212"/>
              <a:gd name="connsiteX2827" fmla="*/ 655425 w 2361628"/>
              <a:gd name="connsiteY2827" fmla="*/ 1370514 h 3072212"/>
              <a:gd name="connsiteX2828" fmla="*/ 639842 w 2361628"/>
              <a:gd name="connsiteY2828" fmla="*/ 1383992 h 3072212"/>
              <a:gd name="connsiteX2829" fmla="*/ 629174 w 2361628"/>
              <a:gd name="connsiteY2829" fmla="*/ 1390364 h 3072212"/>
              <a:gd name="connsiteX2830" fmla="*/ 615306 w 2361628"/>
              <a:gd name="connsiteY2830" fmla="*/ 1402728 h 3072212"/>
              <a:gd name="connsiteX2831" fmla="*/ 589150 w 2361628"/>
              <a:gd name="connsiteY2831" fmla="*/ 1422416 h 3072212"/>
              <a:gd name="connsiteX2832" fmla="*/ 586035 w 2361628"/>
              <a:gd name="connsiteY2832" fmla="*/ 1426350 h 3072212"/>
              <a:gd name="connsiteX2833" fmla="*/ 584606 w 2361628"/>
              <a:gd name="connsiteY2833" fmla="*/ 1429169 h 3072212"/>
              <a:gd name="connsiteX2834" fmla="*/ 577225 w 2361628"/>
              <a:gd name="connsiteY2834" fmla="*/ 1451220 h 3072212"/>
              <a:gd name="connsiteX2835" fmla="*/ 574415 w 2361628"/>
              <a:gd name="connsiteY2835" fmla="*/ 1456296 h 3072212"/>
              <a:gd name="connsiteX2836" fmla="*/ 567614 w 2361628"/>
              <a:gd name="connsiteY2836" fmla="*/ 1461459 h 3072212"/>
              <a:gd name="connsiteX2837" fmla="*/ 559003 w 2361628"/>
              <a:gd name="connsiteY2837" fmla="*/ 1462745 h 3072212"/>
              <a:gd name="connsiteX2838" fmla="*/ 556593 w 2361628"/>
              <a:gd name="connsiteY2838" fmla="*/ 1464183 h 3072212"/>
              <a:gd name="connsiteX2839" fmla="*/ 556203 w 2361628"/>
              <a:gd name="connsiteY2839" fmla="*/ 1471679 h 3072212"/>
              <a:gd name="connsiteX2840" fmla="*/ 553117 w 2361628"/>
              <a:gd name="connsiteY2840" fmla="*/ 1484052 h 3072212"/>
              <a:gd name="connsiteX2841" fmla="*/ 551612 w 2361628"/>
              <a:gd name="connsiteY2841" fmla="*/ 1492329 h 3072212"/>
              <a:gd name="connsiteX2842" fmla="*/ 549554 w 2361628"/>
              <a:gd name="connsiteY2842" fmla="*/ 1514285 h 3072212"/>
              <a:gd name="connsiteX2843" fmla="*/ 549078 w 2361628"/>
              <a:gd name="connsiteY2843" fmla="*/ 1516466 h 3072212"/>
              <a:gd name="connsiteX2844" fmla="*/ 547507 w 2361628"/>
              <a:gd name="connsiteY2844" fmla="*/ 1520495 h 3072212"/>
              <a:gd name="connsiteX2845" fmla="*/ 544840 w 2361628"/>
              <a:gd name="connsiteY2845" fmla="*/ 1524848 h 3072212"/>
              <a:gd name="connsiteX2846" fmla="*/ 536524 w 2361628"/>
              <a:gd name="connsiteY2846" fmla="*/ 1529858 h 3072212"/>
              <a:gd name="connsiteX2847" fmla="*/ 530390 w 2361628"/>
              <a:gd name="connsiteY2847" fmla="*/ 1532477 h 3072212"/>
              <a:gd name="connsiteX2848" fmla="*/ 522046 w 2361628"/>
              <a:gd name="connsiteY2848" fmla="*/ 1534649 h 3072212"/>
              <a:gd name="connsiteX2849" fmla="*/ 520056 w 2361628"/>
              <a:gd name="connsiteY2849" fmla="*/ 1533163 h 3072212"/>
              <a:gd name="connsiteX2850" fmla="*/ 518046 w 2361628"/>
              <a:gd name="connsiteY2850" fmla="*/ 1529744 h 3072212"/>
              <a:gd name="connsiteX2851" fmla="*/ 515941 w 2361628"/>
              <a:gd name="connsiteY2851" fmla="*/ 1529439 h 3072212"/>
              <a:gd name="connsiteX2852" fmla="*/ 514645 w 2361628"/>
              <a:gd name="connsiteY2852" fmla="*/ 1529982 h 3072212"/>
              <a:gd name="connsiteX2853" fmla="*/ 503758 w 2361628"/>
              <a:gd name="connsiteY2853" fmla="*/ 1544926 h 3072212"/>
              <a:gd name="connsiteX2854" fmla="*/ 493252 w 2361628"/>
              <a:gd name="connsiteY2854" fmla="*/ 1550937 h 3072212"/>
              <a:gd name="connsiteX2855" fmla="*/ 488699 w 2361628"/>
              <a:gd name="connsiteY2855" fmla="*/ 1556347 h 3072212"/>
              <a:gd name="connsiteX2856" fmla="*/ 485489 w 2361628"/>
              <a:gd name="connsiteY2856" fmla="*/ 1558881 h 3072212"/>
              <a:gd name="connsiteX2857" fmla="*/ 482908 w 2361628"/>
              <a:gd name="connsiteY2857" fmla="*/ 1559662 h 3072212"/>
              <a:gd name="connsiteX2858" fmla="*/ 478660 w 2361628"/>
              <a:gd name="connsiteY2858" fmla="*/ 1559185 h 3072212"/>
              <a:gd name="connsiteX2859" fmla="*/ 475583 w 2361628"/>
              <a:gd name="connsiteY2859" fmla="*/ 1556738 h 3072212"/>
              <a:gd name="connsiteX2860" fmla="*/ 472802 w 2361628"/>
              <a:gd name="connsiteY2860" fmla="*/ 1552956 h 3072212"/>
              <a:gd name="connsiteX2861" fmla="*/ 470707 w 2361628"/>
              <a:gd name="connsiteY2861" fmla="*/ 1548841 h 3072212"/>
              <a:gd name="connsiteX2862" fmla="*/ 465315 w 2361628"/>
              <a:gd name="connsiteY2862" fmla="*/ 1531792 h 3072212"/>
              <a:gd name="connsiteX2863" fmla="*/ 462991 w 2361628"/>
              <a:gd name="connsiteY2863" fmla="*/ 1525915 h 3072212"/>
              <a:gd name="connsiteX2864" fmla="*/ 461020 w 2361628"/>
              <a:gd name="connsiteY2864" fmla="*/ 1522971 h 3072212"/>
              <a:gd name="connsiteX2865" fmla="*/ 455733 w 2361628"/>
              <a:gd name="connsiteY2865" fmla="*/ 1512446 h 3072212"/>
              <a:gd name="connsiteX2866" fmla="*/ 454276 w 2361628"/>
              <a:gd name="connsiteY2866" fmla="*/ 1510322 h 3072212"/>
              <a:gd name="connsiteX2867" fmla="*/ 434169 w 2361628"/>
              <a:gd name="connsiteY2867" fmla="*/ 1496863 h 3072212"/>
              <a:gd name="connsiteX2868" fmla="*/ 424377 w 2361628"/>
              <a:gd name="connsiteY2868" fmla="*/ 1489262 h 3072212"/>
              <a:gd name="connsiteX2869" fmla="*/ 422005 w 2361628"/>
              <a:gd name="connsiteY2869" fmla="*/ 1486576 h 3072212"/>
              <a:gd name="connsiteX2870" fmla="*/ 419814 w 2361628"/>
              <a:gd name="connsiteY2870" fmla="*/ 1485005 h 3072212"/>
              <a:gd name="connsiteX2871" fmla="*/ 407241 w 2361628"/>
              <a:gd name="connsiteY2871" fmla="*/ 1486052 h 3072212"/>
              <a:gd name="connsiteX2872" fmla="*/ 405575 w 2361628"/>
              <a:gd name="connsiteY2872" fmla="*/ 1485643 h 3072212"/>
              <a:gd name="connsiteX2873" fmla="*/ 405146 w 2361628"/>
              <a:gd name="connsiteY2873" fmla="*/ 1484519 h 3072212"/>
              <a:gd name="connsiteX2874" fmla="*/ 406632 w 2361628"/>
              <a:gd name="connsiteY2874" fmla="*/ 1480509 h 3072212"/>
              <a:gd name="connsiteX2875" fmla="*/ 407222 w 2361628"/>
              <a:gd name="connsiteY2875" fmla="*/ 1477975 h 3072212"/>
              <a:gd name="connsiteX2876" fmla="*/ 407422 w 2361628"/>
              <a:gd name="connsiteY2876" fmla="*/ 1475489 h 3072212"/>
              <a:gd name="connsiteX2877" fmla="*/ 407203 w 2361628"/>
              <a:gd name="connsiteY2877" fmla="*/ 1471470 h 3072212"/>
              <a:gd name="connsiteX2878" fmla="*/ 407365 w 2361628"/>
              <a:gd name="connsiteY2878" fmla="*/ 1470736 h 3072212"/>
              <a:gd name="connsiteX2879" fmla="*/ 412137 w 2361628"/>
              <a:gd name="connsiteY2879" fmla="*/ 1466764 h 3072212"/>
              <a:gd name="connsiteX2880" fmla="*/ 411366 w 2361628"/>
              <a:gd name="connsiteY2880" fmla="*/ 1465936 h 3072212"/>
              <a:gd name="connsiteX2881" fmla="*/ 410804 w 2361628"/>
              <a:gd name="connsiteY2881" fmla="*/ 1464383 h 3072212"/>
              <a:gd name="connsiteX2882" fmla="*/ 410461 w 2361628"/>
              <a:gd name="connsiteY2882" fmla="*/ 1462087 h 3072212"/>
              <a:gd name="connsiteX2883" fmla="*/ 410975 w 2361628"/>
              <a:gd name="connsiteY2883" fmla="*/ 1460487 h 3072212"/>
              <a:gd name="connsiteX2884" fmla="*/ 412366 w 2361628"/>
              <a:gd name="connsiteY2884" fmla="*/ 1459563 h 3072212"/>
              <a:gd name="connsiteX2885" fmla="*/ 414052 w 2361628"/>
              <a:gd name="connsiteY2885" fmla="*/ 1455839 h 3072212"/>
              <a:gd name="connsiteX2886" fmla="*/ 416033 w 2361628"/>
              <a:gd name="connsiteY2886" fmla="*/ 1449286 h 3072212"/>
              <a:gd name="connsiteX2887" fmla="*/ 417509 w 2361628"/>
              <a:gd name="connsiteY2887" fmla="*/ 1445590 h 3072212"/>
              <a:gd name="connsiteX2888" fmla="*/ 419557 w 2361628"/>
              <a:gd name="connsiteY2888" fmla="*/ 1443209 h 3072212"/>
              <a:gd name="connsiteX2889" fmla="*/ 423234 w 2361628"/>
              <a:gd name="connsiteY2889" fmla="*/ 1436827 h 3072212"/>
              <a:gd name="connsiteX2890" fmla="*/ 425863 w 2361628"/>
              <a:gd name="connsiteY2890" fmla="*/ 1434246 h 3072212"/>
              <a:gd name="connsiteX2891" fmla="*/ 428082 w 2361628"/>
              <a:gd name="connsiteY2891" fmla="*/ 1430998 h 3072212"/>
              <a:gd name="connsiteX2892" fmla="*/ 428149 w 2361628"/>
              <a:gd name="connsiteY2892" fmla="*/ 1429531 h 3072212"/>
              <a:gd name="connsiteX2893" fmla="*/ 427244 w 2361628"/>
              <a:gd name="connsiteY2893" fmla="*/ 1428407 h 3072212"/>
              <a:gd name="connsiteX2894" fmla="*/ 426930 w 2361628"/>
              <a:gd name="connsiteY2894" fmla="*/ 1425921 h 3072212"/>
              <a:gd name="connsiteX2895" fmla="*/ 427339 w 2361628"/>
              <a:gd name="connsiteY2895" fmla="*/ 1418139 h 3072212"/>
              <a:gd name="connsiteX2896" fmla="*/ 427320 w 2361628"/>
              <a:gd name="connsiteY2896" fmla="*/ 1414120 h 3072212"/>
              <a:gd name="connsiteX2897" fmla="*/ 427720 w 2361628"/>
              <a:gd name="connsiteY2897" fmla="*/ 1410748 h 3072212"/>
              <a:gd name="connsiteX2898" fmla="*/ 428539 w 2361628"/>
              <a:gd name="connsiteY2898" fmla="*/ 1408033 h 3072212"/>
              <a:gd name="connsiteX2899" fmla="*/ 429578 w 2361628"/>
              <a:gd name="connsiteY2899" fmla="*/ 1406233 h 3072212"/>
              <a:gd name="connsiteX2900" fmla="*/ 438893 w 2361628"/>
              <a:gd name="connsiteY2900" fmla="*/ 1400537 h 3072212"/>
              <a:gd name="connsiteX2901" fmla="*/ 439360 w 2361628"/>
              <a:gd name="connsiteY2901" fmla="*/ 1398880 h 3072212"/>
              <a:gd name="connsiteX2902" fmla="*/ 439474 w 2361628"/>
              <a:gd name="connsiteY2902" fmla="*/ 1396975 h 3072212"/>
              <a:gd name="connsiteX2903" fmla="*/ 439226 w 2361628"/>
              <a:gd name="connsiteY2903" fmla="*/ 1394813 h 3072212"/>
              <a:gd name="connsiteX2904" fmla="*/ 438750 w 2361628"/>
              <a:gd name="connsiteY2904" fmla="*/ 1393298 h 3072212"/>
              <a:gd name="connsiteX2905" fmla="*/ 437274 w 2361628"/>
              <a:gd name="connsiteY2905" fmla="*/ 1392050 h 3072212"/>
              <a:gd name="connsiteX2906" fmla="*/ 434788 w 2361628"/>
              <a:gd name="connsiteY2906" fmla="*/ 1391707 h 3072212"/>
              <a:gd name="connsiteX2907" fmla="*/ 432625 w 2361628"/>
              <a:gd name="connsiteY2907" fmla="*/ 1388402 h 3072212"/>
              <a:gd name="connsiteX2908" fmla="*/ 432111 w 2361628"/>
              <a:gd name="connsiteY2908" fmla="*/ 1386802 h 3072212"/>
              <a:gd name="connsiteX2909" fmla="*/ 432978 w 2361628"/>
              <a:gd name="connsiteY2909" fmla="*/ 1382259 h 3072212"/>
              <a:gd name="connsiteX2910" fmla="*/ 437178 w 2361628"/>
              <a:gd name="connsiteY2910" fmla="*/ 1374991 h 3072212"/>
              <a:gd name="connsiteX2911" fmla="*/ 438598 w 2361628"/>
              <a:gd name="connsiteY2911" fmla="*/ 1371391 h 3072212"/>
              <a:gd name="connsiteX2912" fmla="*/ 443132 w 2361628"/>
              <a:gd name="connsiteY2912" fmla="*/ 1355055 h 3072212"/>
              <a:gd name="connsiteX2913" fmla="*/ 451418 w 2361628"/>
              <a:gd name="connsiteY2913" fmla="*/ 1344854 h 3072212"/>
              <a:gd name="connsiteX2914" fmla="*/ 453666 w 2361628"/>
              <a:gd name="connsiteY2914" fmla="*/ 1333805 h 3072212"/>
              <a:gd name="connsiteX2915" fmla="*/ 459896 w 2361628"/>
              <a:gd name="connsiteY2915" fmla="*/ 1322003 h 3072212"/>
              <a:gd name="connsiteX2916" fmla="*/ 459886 w 2361628"/>
              <a:gd name="connsiteY2916" fmla="*/ 1320365 h 3072212"/>
              <a:gd name="connsiteX2917" fmla="*/ 457876 w 2361628"/>
              <a:gd name="connsiteY2917" fmla="*/ 1316317 h 3072212"/>
              <a:gd name="connsiteX2918" fmla="*/ 452133 w 2361628"/>
              <a:gd name="connsiteY2918" fmla="*/ 1313507 h 3072212"/>
              <a:gd name="connsiteX2919" fmla="*/ 449361 w 2361628"/>
              <a:gd name="connsiteY2919" fmla="*/ 1309164 h 3072212"/>
              <a:gd name="connsiteX2920" fmla="*/ 447513 w 2361628"/>
              <a:gd name="connsiteY2920" fmla="*/ 1304211 h 3072212"/>
              <a:gd name="connsiteX2921" fmla="*/ 439103 w 2361628"/>
              <a:gd name="connsiteY2921" fmla="*/ 1275455 h 3072212"/>
              <a:gd name="connsiteX2922" fmla="*/ 437664 w 2361628"/>
              <a:gd name="connsiteY2922" fmla="*/ 1273292 h 3072212"/>
              <a:gd name="connsiteX2923" fmla="*/ 437236 w 2361628"/>
              <a:gd name="connsiteY2923" fmla="*/ 1269911 h 3072212"/>
              <a:gd name="connsiteX2924" fmla="*/ 435521 w 2361628"/>
              <a:gd name="connsiteY2924" fmla="*/ 1267673 h 3072212"/>
              <a:gd name="connsiteX2925" fmla="*/ 435874 w 2361628"/>
              <a:gd name="connsiteY2925" fmla="*/ 1265577 h 3072212"/>
              <a:gd name="connsiteX2926" fmla="*/ 468697 w 2361628"/>
              <a:gd name="connsiteY2926" fmla="*/ 1256843 h 3072212"/>
              <a:gd name="connsiteX2927" fmla="*/ 491290 w 2361628"/>
              <a:gd name="connsiteY2927" fmla="*/ 1254052 h 3072212"/>
              <a:gd name="connsiteX2928" fmla="*/ 514693 w 2361628"/>
              <a:gd name="connsiteY2928" fmla="*/ 1246403 h 3072212"/>
              <a:gd name="connsiteX2929" fmla="*/ 521208 w 2361628"/>
              <a:gd name="connsiteY2929" fmla="*/ 1245956 h 3072212"/>
              <a:gd name="connsiteX2930" fmla="*/ 526256 w 2361628"/>
              <a:gd name="connsiteY2930" fmla="*/ 1247470 h 3072212"/>
              <a:gd name="connsiteX2931" fmla="*/ 531238 w 2361628"/>
              <a:gd name="connsiteY2931" fmla="*/ 1251442 h 3072212"/>
              <a:gd name="connsiteX2932" fmla="*/ 537839 w 2361628"/>
              <a:gd name="connsiteY2932" fmla="*/ 1258376 h 3072212"/>
              <a:gd name="connsiteX2933" fmla="*/ 546583 w 2361628"/>
              <a:gd name="connsiteY2933" fmla="*/ 1265111 h 3072212"/>
              <a:gd name="connsiteX2934" fmla="*/ 562918 w 2361628"/>
              <a:gd name="connsiteY2934" fmla="*/ 1274912 h 3072212"/>
              <a:gd name="connsiteX2935" fmla="*/ 573100 w 2361628"/>
              <a:gd name="connsiteY2935" fmla="*/ 1276960 h 3072212"/>
              <a:gd name="connsiteX2936" fmla="*/ 569014 w 2361628"/>
              <a:gd name="connsiteY2936" fmla="*/ 1284723 h 3072212"/>
              <a:gd name="connsiteX2937" fmla="*/ 568433 w 2361628"/>
              <a:gd name="connsiteY2937" fmla="*/ 1287047 h 3072212"/>
              <a:gd name="connsiteX2938" fmla="*/ 568452 w 2361628"/>
              <a:gd name="connsiteY2938" fmla="*/ 1288723 h 3072212"/>
              <a:gd name="connsiteX2939" fmla="*/ 1278598 w 2361628"/>
              <a:gd name="connsiteY2939" fmla="*/ 1283999 h 3072212"/>
              <a:gd name="connsiteX2940" fmla="*/ 1289104 w 2361628"/>
              <a:gd name="connsiteY2940" fmla="*/ 1288618 h 3072212"/>
              <a:gd name="connsiteX2941" fmla="*/ 1294219 w 2361628"/>
              <a:gd name="connsiteY2941" fmla="*/ 1291638 h 3072212"/>
              <a:gd name="connsiteX2942" fmla="*/ 1296734 w 2361628"/>
              <a:gd name="connsiteY2942" fmla="*/ 1293647 h 3072212"/>
              <a:gd name="connsiteX2943" fmla="*/ 1301515 w 2361628"/>
              <a:gd name="connsiteY2943" fmla="*/ 1300410 h 3072212"/>
              <a:gd name="connsiteX2944" fmla="*/ 1303954 w 2361628"/>
              <a:gd name="connsiteY2944" fmla="*/ 1302353 h 3072212"/>
              <a:gd name="connsiteX2945" fmla="*/ 1313269 w 2361628"/>
              <a:gd name="connsiteY2945" fmla="*/ 1298438 h 3072212"/>
              <a:gd name="connsiteX2946" fmla="*/ 1319784 w 2361628"/>
              <a:gd name="connsiteY2946" fmla="*/ 1296981 h 3072212"/>
              <a:gd name="connsiteX2947" fmla="*/ 1334281 w 2361628"/>
              <a:gd name="connsiteY2947" fmla="*/ 1298772 h 3072212"/>
              <a:gd name="connsiteX2948" fmla="*/ 1346587 w 2361628"/>
              <a:gd name="connsiteY2948" fmla="*/ 1304344 h 3072212"/>
              <a:gd name="connsiteX2949" fmla="*/ 1351121 w 2361628"/>
              <a:gd name="connsiteY2949" fmla="*/ 1308526 h 3072212"/>
              <a:gd name="connsiteX2950" fmla="*/ 1353884 w 2361628"/>
              <a:gd name="connsiteY2950" fmla="*/ 1312355 h 3072212"/>
              <a:gd name="connsiteX2951" fmla="*/ 1353169 w 2361628"/>
              <a:gd name="connsiteY2951" fmla="*/ 1316574 h 3072212"/>
              <a:gd name="connsiteX2952" fmla="*/ 1350902 w 2361628"/>
              <a:gd name="connsiteY2952" fmla="*/ 1323356 h 3072212"/>
              <a:gd name="connsiteX2953" fmla="*/ 1348245 w 2361628"/>
              <a:gd name="connsiteY2953" fmla="*/ 1329785 h 3072212"/>
              <a:gd name="connsiteX2954" fmla="*/ 1342930 w 2361628"/>
              <a:gd name="connsiteY2954" fmla="*/ 1339815 h 3072212"/>
              <a:gd name="connsiteX2955" fmla="*/ 1338406 w 2361628"/>
              <a:gd name="connsiteY2955" fmla="*/ 1344806 h 3072212"/>
              <a:gd name="connsiteX2956" fmla="*/ 1337281 w 2361628"/>
              <a:gd name="connsiteY2956" fmla="*/ 1347197 h 3072212"/>
              <a:gd name="connsiteX2957" fmla="*/ 1336577 w 2361628"/>
              <a:gd name="connsiteY2957" fmla="*/ 1350512 h 3072212"/>
              <a:gd name="connsiteX2958" fmla="*/ 1334824 w 2361628"/>
              <a:gd name="connsiteY2958" fmla="*/ 1355350 h 3072212"/>
              <a:gd name="connsiteX2959" fmla="*/ 1329966 w 2361628"/>
              <a:gd name="connsiteY2959" fmla="*/ 1365752 h 3072212"/>
              <a:gd name="connsiteX2960" fmla="*/ 1328671 w 2361628"/>
              <a:gd name="connsiteY2960" fmla="*/ 1367523 h 3072212"/>
              <a:gd name="connsiteX2961" fmla="*/ 1321832 w 2361628"/>
              <a:gd name="connsiteY2961" fmla="*/ 1372057 h 3072212"/>
              <a:gd name="connsiteX2962" fmla="*/ 1324175 w 2361628"/>
              <a:gd name="connsiteY2962" fmla="*/ 1374086 h 3072212"/>
              <a:gd name="connsiteX2963" fmla="*/ 1325242 w 2361628"/>
              <a:gd name="connsiteY2963" fmla="*/ 1375877 h 3072212"/>
              <a:gd name="connsiteX2964" fmla="*/ 1324337 w 2361628"/>
              <a:gd name="connsiteY2964" fmla="*/ 1380439 h 3072212"/>
              <a:gd name="connsiteX2965" fmla="*/ 1320022 w 2361628"/>
              <a:gd name="connsiteY2965" fmla="*/ 1391412 h 3072212"/>
              <a:gd name="connsiteX2966" fmla="*/ 1315545 w 2361628"/>
              <a:gd name="connsiteY2966" fmla="*/ 1401489 h 3072212"/>
              <a:gd name="connsiteX2967" fmla="*/ 1312421 w 2361628"/>
              <a:gd name="connsiteY2967" fmla="*/ 1407490 h 3072212"/>
              <a:gd name="connsiteX2968" fmla="*/ 1306735 w 2361628"/>
              <a:gd name="connsiteY2968" fmla="*/ 1416120 h 3072212"/>
              <a:gd name="connsiteX2969" fmla="*/ 1303601 w 2361628"/>
              <a:gd name="connsiteY2969" fmla="*/ 1418549 h 3072212"/>
              <a:gd name="connsiteX2970" fmla="*/ 1299410 w 2361628"/>
              <a:gd name="connsiteY2970" fmla="*/ 1419301 h 3072212"/>
              <a:gd name="connsiteX2971" fmla="*/ 1274045 w 2361628"/>
              <a:gd name="connsiteY2971" fmla="*/ 1411776 h 3072212"/>
              <a:gd name="connsiteX2972" fmla="*/ 1267682 w 2361628"/>
              <a:gd name="connsiteY2972" fmla="*/ 1411900 h 3072212"/>
              <a:gd name="connsiteX2973" fmla="*/ 1250775 w 2361628"/>
              <a:gd name="connsiteY2973" fmla="*/ 1415834 h 3072212"/>
              <a:gd name="connsiteX2974" fmla="*/ 1252366 w 2361628"/>
              <a:gd name="connsiteY2974" fmla="*/ 1417758 h 3072212"/>
              <a:gd name="connsiteX2975" fmla="*/ 1258557 w 2361628"/>
              <a:gd name="connsiteY2975" fmla="*/ 1420663 h 3072212"/>
              <a:gd name="connsiteX2976" fmla="*/ 1262548 w 2361628"/>
              <a:gd name="connsiteY2976" fmla="*/ 1423826 h 3072212"/>
              <a:gd name="connsiteX2977" fmla="*/ 1267854 w 2361628"/>
              <a:gd name="connsiteY2977" fmla="*/ 1433617 h 3072212"/>
              <a:gd name="connsiteX2978" fmla="*/ 1268540 w 2361628"/>
              <a:gd name="connsiteY2978" fmla="*/ 1436056 h 3072212"/>
              <a:gd name="connsiteX2979" fmla="*/ 1268873 w 2361628"/>
              <a:gd name="connsiteY2979" fmla="*/ 1438885 h 3072212"/>
              <a:gd name="connsiteX2980" fmla="*/ 1268673 w 2361628"/>
              <a:gd name="connsiteY2980" fmla="*/ 1444419 h 3072212"/>
              <a:gd name="connsiteX2981" fmla="*/ 1268311 w 2361628"/>
              <a:gd name="connsiteY2981" fmla="*/ 1445819 h 3072212"/>
              <a:gd name="connsiteX2982" fmla="*/ 1259881 w 2361628"/>
              <a:gd name="connsiteY2982" fmla="*/ 1460659 h 3072212"/>
              <a:gd name="connsiteX2983" fmla="*/ 1257157 w 2361628"/>
              <a:gd name="connsiteY2983" fmla="*/ 1471374 h 3072212"/>
              <a:gd name="connsiteX2984" fmla="*/ 1255414 w 2361628"/>
              <a:gd name="connsiteY2984" fmla="*/ 1480166 h 3072212"/>
              <a:gd name="connsiteX2985" fmla="*/ 1252576 w 2361628"/>
              <a:gd name="connsiteY2985" fmla="*/ 1482576 h 3072212"/>
              <a:gd name="connsiteX2986" fmla="*/ 1243127 w 2361628"/>
              <a:gd name="connsiteY2986" fmla="*/ 1478871 h 3072212"/>
              <a:gd name="connsiteX2987" fmla="*/ 1240079 w 2361628"/>
              <a:gd name="connsiteY2987" fmla="*/ 1478985 h 3072212"/>
              <a:gd name="connsiteX2988" fmla="*/ 1229478 w 2361628"/>
              <a:gd name="connsiteY2988" fmla="*/ 1481547 h 3072212"/>
              <a:gd name="connsiteX2989" fmla="*/ 1224534 w 2361628"/>
              <a:gd name="connsiteY2989" fmla="*/ 1480280 h 3072212"/>
              <a:gd name="connsiteX2990" fmla="*/ 1225229 w 2361628"/>
              <a:gd name="connsiteY2990" fmla="*/ 1467012 h 3072212"/>
              <a:gd name="connsiteX2991" fmla="*/ 1224534 w 2361628"/>
              <a:gd name="connsiteY2991" fmla="*/ 1452562 h 3072212"/>
              <a:gd name="connsiteX2992" fmla="*/ 1222972 w 2361628"/>
              <a:gd name="connsiteY2992" fmla="*/ 1438666 h 3072212"/>
              <a:gd name="connsiteX2993" fmla="*/ 1215038 w 2361628"/>
              <a:gd name="connsiteY2993" fmla="*/ 1413624 h 3072212"/>
              <a:gd name="connsiteX2994" fmla="*/ 1214161 w 2361628"/>
              <a:gd name="connsiteY2994" fmla="*/ 1409148 h 3072212"/>
              <a:gd name="connsiteX2995" fmla="*/ 1213571 w 2361628"/>
              <a:gd name="connsiteY2995" fmla="*/ 1404309 h 3072212"/>
              <a:gd name="connsiteX2996" fmla="*/ 1213275 w 2361628"/>
              <a:gd name="connsiteY2996" fmla="*/ 1399118 h 3072212"/>
              <a:gd name="connsiteX2997" fmla="*/ 1213304 w 2361628"/>
              <a:gd name="connsiteY2997" fmla="*/ 1393870 h 3072212"/>
              <a:gd name="connsiteX2998" fmla="*/ 1213857 w 2361628"/>
              <a:gd name="connsiteY2998" fmla="*/ 1383221 h 3072212"/>
              <a:gd name="connsiteX2999" fmla="*/ 1213923 w 2361628"/>
              <a:gd name="connsiteY2999" fmla="*/ 1377791 h 3072212"/>
              <a:gd name="connsiteX3000" fmla="*/ 1213523 w 2361628"/>
              <a:gd name="connsiteY3000" fmla="*/ 1363561 h 3072212"/>
              <a:gd name="connsiteX3001" fmla="*/ 1212456 w 2361628"/>
              <a:gd name="connsiteY3001" fmla="*/ 1342025 h 3072212"/>
              <a:gd name="connsiteX3002" fmla="*/ 1212352 w 2361628"/>
              <a:gd name="connsiteY3002" fmla="*/ 1334357 h 3072212"/>
              <a:gd name="connsiteX3003" fmla="*/ 1212428 w 2361628"/>
              <a:gd name="connsiteY3003" fmla="*/ 1331290 h 3072212"/>
              <a:gd name="connsiteX3004" fmla="*/ 1212761 w 2361628"/>
              <a:gd name="connsiteY3004" fmla="*/ 1328947 h 3072212"/>
              <a:gd name="connsiteX3005" fmla="*/ 1214457 w 2361628"/>
              <a:gd name="connsiteY3005" fmla="*/ 1325832 h 3072212"/>
              <a:gd name="connsiteX3006" fmla="*/ 1217714 w 2361628"/>
              <a:gd name="connsiteY3006" fmla="*/ 1323584 h 3072212"/>
              <a:gd name="connsiteX3007" fmla="*/ 1219381 w 2361628"/>
              <a:gd name="connsiteY3007" fmla="*/ 1323242 h 3072212"/>
              <a:gd name="connsiteX3008" fmla="*/ 1229801 w 2361628"/>
              <a:gd name="connsiteY3008" fmla="*/ 1329862 h 3072212"/>
              <a:gd name="connsiteX3009" fmla="*/ 1234593 w 2361628"/>
              <a:gd name="connsiteY3009" fmla="*/ 1332062 h 3072212"/>
              <a:gd name="connsiteX3010" fmla="*/ 1237783 w 2361628"/>
              <a:gd name="connsiteY3010" fmla="*/ 1331967 h 3072212"/>
              <a:gd name="connsiteX3011" fmla="*/ 1237955 w 2361628"/>
              <a:gd name="connsiteY3011" fmla="*/ 1331214 h 3072212"/>
              <a:gd name="connsiteX3012" fmla="*/ 1235116 w 2361628"/>
              <a:gd name="connsiteY3012" fmla="*/ 1329823 h 3072212"/>
              <a:gd name="connsiteX3013" fmla="*/ 1232449 w 2361628"/>
              <a:gd name="connsiteY3013" fmla="*/ 1326975 h 3072212"/>
              <a:gd name="connsiteX3014" fmla="*/ 1228106 w 2361628"/>
              <a:gd name="connsiteY3014" fmla="*/ 1318470 h 3072212"/>
              <a:gd name="connsiteX3015" fmla="*/ 1226115 w 2361628"/>
              <a:gd name="connsiteY3015" fmla="*/ 1311154 h 3072212"/>
              <a:gd name="connsiteX3016" fmla="*/ 1225715 w 2361628"/>
              <a:gd name="connsiteY3016" fmla="*/ 1308725 h 3072212"/>
              <a:gd name="connsiteX3017" fmla="*/ 1225620 w 2361628"/>
              <a:gd name="connsiteY3017" fmla="*/ 1306182 h 3072212"/>
              <a:gd name="connsiteX3018" fmla="*/ 1225820 w 2361628"/>
              <a:gd name="connsiteY3018" fmla="*/ 1303525 h 3072212"/>
              <a:gd name="connsiteX3019" fmla="*/ 1226449 w 2361628"/>
              <a:gd name="connsiteY3019" fmla="*/ 1301134 h 3072212"/>
              <a:gd name="connsiteX3020" fmla="*/ 1228630 w 2361628"/>
              <a:gd name="connsiteY3020" fmla="*/ 1297372 h 3072212"/>
              <a:gd name="connsiteX3021" fmla="*/ 1230401 w 2361628"/>
              <a:gd name="connsiteY3021" fmla="*/ 1295667 h 3072212"/>
              <a:gd name="connsiteX3022" fmla="*/ 1236936 w 2361628"/>
              <a:gd name="connsiteY3022" fmla="*/ 1291333 h 3072212"/>
              <a:gd name="connsiteX3023" fmla="*/ 1243527 w 2361628"/>
              <a:gd name="connsiteY3023" fmla="*/ 1288685 h 3072212"/>
              <a:gd name="connsiteX3024" fmla="*/ 1258062 w 2361628"/>
              <a:gd name="connsiteY3024" fmla="*/ 1286885 h 3072212"/>
              <a:gd name="connsiteX3025" fmla="*/ 1262186 w 2361628"/>
              <a:gd name="connsiteY3025" fmla="*/ 1288180 h 3072212"/>
              <a:gd name="connsiteX3026" fmla="*/ 1268482 w 2361628"/>
              <a:gd name="connsiteY3026" fmla="*/ 1283408 h 3072212"/>
              <a:gd name="connsiteX3027" fmla="*/ 1272197 w 2361628"/>
              <a:gd name="connsiteY3027" fmla="*/ 1282265 h 3072212"/>
              <a:gd name="connsiteX3028" fmla="*/ 1278598 w 2361628"/>
              <a:gd name="connsiteY3028" fmla="*/ 1283999 h 3072212"/>
              <a:gd name="connsiteX3029" fmla="*/ 1142276 w 2361628"/>
              <a:gd name="connsiteY3029" fmla="*/ 1312374 h 3072212"/>
              <a:gd name="connsiteX3030" fmla="*/ 1134580 w 2361628"/>
              <a:gd name="connsiteY3030" fmla="*/ 1314402 h 3072212"/>
              <a:gd name="connsiteX3031" fmla="*/ 1131027 w 2361628"/>
              <a:gd name="connsiteY3031" fmla="*/ 1313536 h 3072212"/>
              <a:gd name="connsiteX3032" fmla="*/ 1129151 w 2361628"/>
              <a:gd name="connsiteY3032" fmla="*/ 1316184 h 3072212"/>
              <a:gd name="connsiteX3033" fmla="*/ 1127674 w 2361628"/>
              <a:gd name="connsiteY3033" fmla="*/ 1317308 h 3072212"/>
              <a:gd name="connsiteX3034" fmla="*/ 1123474 w 2361628"/>
              <a:gd name="connsiteY3034" fmla="*/ 1317793 h 3072212"/>
              <a:gd name="connsiteX3035" fmla="*/ 1114806 w 2361628"/>
              <a:gd name="connsiteY3035" fmla="*/ 1313012 h 3072212"/>
              <a:gd name="connsiteX3036" fmla="*/ 1112472 w 2361628"/>
              <a:gd name="connsiteY3036" fmla="*/ 1311345 h 3072212"/>
              <a:gd name="connsiteX3037" fmla="*/ 1111625 w 2361628"/>
              <a:gd name="connsiteY3037" fmla="*/ 1309792 h 3072212"/>
              <a:gd name="connsiteX3038" fmla="*/ 1111977 w 2361628"/>
              <a:gd name="connsiteY3038" fmla="*/ 1308306 h 3072212"/>
              <a:gd name="connsiteX3039" fmla="*/ 1113530 w 2361628"/>
              <a:gd name="connsiteY3039" fmla="*/ 1306878 h 3072212"/>
              <a:gd name="connsiteX3040" fmla="*/ 1120178 w 2361628"/>
              <a:gd name="connsiteY3040" fmla="*/ 1304697 h 3072212"/>
              <a:gd name="connsiteX3041" fmla="*/ 1122645 w 2361628"/>
              <a:gd name="connsiteY3041" fmla="*/ 1303087 h 3072212"/>
              <a:gd name="connsiteX3042" fmla="*/ 1123655 w 2361628"/>
              <a:gd name="connsiteY3042" fmla="*/ 1300839 h 3072212"/>
              <a:gd name="connsiteX3043" fmla="*/ 1125322 w 2361628"/>
              <a:gd name="connsiteY3043" fmla="*/ 1299029 h 3072212"/>
              <a:gd name="connsiteX3044" fmla="*/ 1127627 w 2361628"/>
              <a:gd name="connsiteY3044" fmla="*/ 1297657 h 3072212"/>
              <a:gd name="connsiteX3045" fmla="*/ 1133856 w 2361628"/>
              <a:gd name="connsiteY3045" fmla="*/ 1296343 h 3072212"/>
              <a:gd name="connsiteX3046" fmla="*/ 1147867 w 2361628"/>
              <a:gd name="connsiteY3046" fmla="*/ 1289514 h 3072212"/>
              <a:gd name="connsiteX3047" fmla="*/ 1154830 w 2361628"/>
              <a:gd name="connsiteY3047" fmla="*/ 1288542 h 3072212"/>
              <a:gd name="connsiteX3048" fmla="*/ 1157564 w 2361628"/>
              <a:gd name="connsiteY3048" fmla="*/ 1289123 h 3072212"/>
              <a:gd name="connsiteX3049" fmla="*/ 1158383 w 2361628"/>
              <a:gd name="connsiteY3049" fmla="*/ 1290933 h 3072212"/>
              <a:gd name="connsiteX3050" fmla="*/ 1158602 w 2361628"/>
              <a:gd name="connsiteY3050" fmla="*/ 1292733 h 3072212"/>
              <a:gd name="connsiteX3051" fmla="*/ 1158221 w 2361628"/>
              <a:gd name="connsiteY3051" fmla="*/ 1294533 h 3072212"/>
              <a:gd name="connsiteX3052" fmla="*/ 1156040 w 2361628"/>
              <a:gd name="connsiteY3052" fmla="*/ 1299153 h 3072212"/>
              <a:gd name="connsiteX3053" fmla="*/ 1153201 w 2361628"/>
              <a:gd name="connsiteY3053" fmla="*/ 1302734 h 3072212"/>
              <a:gd name="connsiteX3054" fmla="*/ 1145562 w 2361628"/>
              <a:gd name="connsiteY3054" fmla="*/ 1310421 h 3072212"/>
              <a:gd name="connsiteX3055" fmla="*/ 1142276 w 2361628"/>
              <a:gd name="connsiteY3055" fmla="*/ 1312374 h 3072212"/>
              <a:gd name="connsiteX3056" fmla="*/ 1095985 w 2361628"/>
              <a:gd name="connsiteY3056" fmla="*/ 1304916 h 3072212"/>
              <a:gd name="connsiteX3057" fmla="*/ 1118549 w 2361628"/>
              <a:gd name="connsiteY3057" fmla="*/ 1325490 h 3072212"/>
              <a:gd name="connsiteX3058" fmla="*/ 1121712 w 2361628"/>
              <a:gd name="connsiteY3058" fmla="*/ 1323804 h 3072212"/>
              <a:gd name="connsiteX3059" fmla="*/ 1128532 w 2361628"/>
              <a:gd name="connsiteY3059" fmla="*/ 1322727 h 3072212"/>
              <a:gd name="connsiteX3060" fmla="*/ 1135618 w 2361628"/>
              <a:gd name="connsiteY3060" fmla="*/ 1319717 h 3072212"/>
              <a:gd name="connsiteX3061" fmla="*/ 1145448 w 2361628"/>
              <a:gd name="connsiteY3061" fmla="*/ 1317212 h 3072212"/>
              <a:gd name="connsiteX3062" fmla="*/ 1151439 w 2361628"/>
              <a:gd name="connsiteY3062" fmla="*/ 1312650 h 3072212"/>
              <a:gd name="connsiteX3063" fmla="*/ 1153992 w 2361628"/>
              <a:gd name="connsiteY3063" fmla="*/ 1311345 h 3072212"/>
              <a:gd name="connsiteX3064" fmla="*/ 1158326 w 2361628"/>
              <a:gd name="connsiteY3064" fmla="*/ 1310535 h 3072212"/>
              <a:gd name="connsiteX3065" fmla="*/ 1160688 w 2361628"/>
              <a:gd name="connsiteY3065" fmla="*/ 1310554 h 3072212"/>
              <a:gd name="connsiteX3066" fmla="*/ 1167498 w 2361628"/>
              <a:gd name="connsiteY3066" fmla="*/ 1313021 h 3072212"/>
              <a:gd name="connsiteX3067" fmla="*/ 1170232 w 2361628"/>
              <a:gd name="connsiteY3067" fmla="*/ 1314755 h 3072212"/>
              <a:gd name="connsiteX3068" fmla="*/ 1171680 w 2361628"/>
              <a:gd name="connsiteY3068" fmla="*/ 1316574 h 3072212"/>
              <a:gd name="connsiteX3069" fmla="*/ 1173251 w 2361628"/>
              <a:gd name="connsiteY3069" fmla="*/ 1319879 h 3072212"/>
              <a:gd name="connsiteX3070" fmla="*/ 1175938 w 2361628"/>
              <a:gd name="connsiteY3070" fmla="*/ 1327909 h 3072212"/>
              <a:gd name="connsiteX3071" fmla="*/ 1176337 w 2361628"/>
              <a:gd name="connsiteY3071" fmla="*/ 1330890 h 3072212"/>
              <a:gd name="connsiteX3072" fmla="*/ 1176195 w 2361628"/>
              <a:gd name="connsiteY3072" fmla="*/ 1331690 h 3072212"/>
              <a:gd name="connsiteX3073" fmla="*/ 1173718 w 2361628"/>
              <a:gd name="connsiteY3073" fmla="*/ 1336605 h 3072212"/>
              <a:gd name="connsiteX3074" fmla="*/ 1172061 w 2361628"/>
              <a:gd name="connsiteY3074" fmla="*/ 1338739 h 3072212"/>
              <a:gd name="connsiteX3075" fmla="*/ 1168651 w 2361628"/>
              <a:gd name="connsiteY3075" fmla="*/ 1340768 h 3072212"/>
              <a:gd name="connsiteX3076" fmla="*/ 1165689 w 2361628"/>
              <a:gd name="connsiteY3076" fmla="*/ 1341387 h 3072212"/>
              <a:gd name="connsiteX3077" fmla="*/ 1163145 w 2361628"/>
              <a:gd name="connsiteY3077" fmla="*/ 1344930 h 3072212"/>
              <a:gd name="connsiteX3078" fmla="*/ 1160278 w 2361628"/>
              <a:gd name="connsiteY3078" fmla="*/ 1343987 h 3072212"/>
              <a:gd name="connsiteX3079" fmla="*/ 1159507 w 2361628"/>
              <a:gd name="connsiteY3079" fmla="*/ 1347216 h 3072212"/>
              <a:gd name="connsiteX3080" fmla="*/ 1159812 w 2361628"/>
              <a:gd name="connsiteY3080" fmla="*/ 1349188 h 3072212"/>
              <a:gd name="connsiteX3081" fmla="*/ 1160583 w 2361628"/>
              <a:gd name="connsiteY3081" fmla="*/ 1350150 h 3072212"/>
              <a:gd name="connsiteX3082" fmla="*/ 1162022 w 2361628"/>
              <a:gd name="connsiteY3082" fmla="*/ 1349921 h 3072212"/>
              <a:gd name="connsiteX3083" fmla="*/ 1163669 w 2361628"/>
              <a:gd name="connsiteY3083" fmla="*/ 1348550 h 3072212"/>
              <a:gd name="connsiteX3084" fmla="*/ 1166870 w 2361628"/>
              <a:gd name="connsiteY3084" fmla="*/ 1349235 h 3072212"/>
              <a:gd name="connsiteX3085" fmla="*/ 1168556 w 2361628"/>
              <a:gd name="connsiteY3085" fmla="*/ 1351350 h 3072212"/>
              <a:gd name="connsiteX3086" fmla="*/ 1170070 w 2361628"/>
              <a:gd name="connsiteY3086" fmla="*/ 1354836 h 3072212"/>
              <a:gd name="connsiteX3087" fmla="*/ 1168946 w 2361628"/>
              <a:gd name="connsiteY3087" fmla="*/ 1358055 h 3072212"/>
              <a:gd name="connsiteX3088" fmla="*/ 1163288 w 2361628"/>
              <a:gd name="connsiteY3088" fmla="*/ 1362504 h 3072212"/>
              <a:gd name="connsiteX3089" fmla="*/ 1154954 w 2361628"/>
              <a:gd name="connsiteY3089" fmla="*/ 1367514 h 3072212"/>
              <a:gd name="connsiteX3090" fmla="*/ 1144800 w 2361628"/>
              <a:gd name="connsiteY3090" fmla="*/ 1383192 h 3072212"/>
              <a:gd name="connsiteX3091" fmla="*/ 1139457 w 2361628"/>
              <a:gd name="connsiteY3091" fmla="*/ 1389717 h 3072212"/>
              <a:gd name="connsiteX3092" fmla="*/ 1138352 w 2361628"/>
              <a:gd name="connsiteY3092" fmla="*/ 1391745 h 3072212"/>
              <a:gd name="connsiteX3093" fmla="*/ 1137809 w 2361628"/>
              <a:gd name="connsiteY3093" fmla="*/ 1393784 h 3072212"/>
              <a:gd name="connsiteX3094" fmla="*/ 1137971 w 2361628"/>
              <a:gd name="connsiteY3094" fmla="*/ 1397632 h 3072212"/>
              <a:gd name="connsiteX3095" fmla="*/ 1138209 w 2361628"/>
              <a:gd name="connsiteY3095" fmla="*/ 1399185 h 3072212"/>
              <a:gd name="connsiteX3096" fmla="*/ 1139685 w 2361628"/>
              <a:gd name="connsiteY3096" fmla="*/ 1399804 h 3072212"/>
              <a:gd name="connsiteX3097" fmla="*/ 1144648 w 2361628"/>
              <a:gd name="connsiteY3097" fmla="*/ 1394431 h 3072212"/>
              <a:gd name="connsiteX3098" fmla="*/ 1147848 w 2361628"/>
              <a:gd name="connsiteY3098" fmla="*/ 1391926 h 3072212"/>
              <a:gd name="connsiteX3099" fmla="*/ 1151096 w 2361628"/>
              <a:gd name="connsiteY3099" fmla="*/ 1390545 h 3072212"/>
              <a:gd name="connsiteX3100" fmla="*/ 1156830 w 2361628"/>
              <a:gd name="connsiteY3100" fmla="*/ 1390450 h 3072212"/>
              <a:gd name="connsiteX3101" fmla="*/ 1159202 w 2361628"/>
              <a:gd name="connsiteY3101" fmla="*/ 1391279 h 3072212"/>
              <a:gd name="connsiteX3102" fmla="*/ 1163498 w 2361628"/>
              <a:gd name="connsiteY3102" fmla="*/ 1394508 h 3072212"/>
              <a:gd name="connsiteX3103" fmla="*/ 1167432 w 2361628"/>
              <a:gd name="connsiteY3103" fmla="*/ 1399470 h 3072212"/>
              <a:gd name="connsiteX3104" fmla="*/ 1168308 w 2361628"/>
              <a:gd name="connsiteY3104" fmla="*/ 1401270 h 3072212"/>
              <a:gd name="connsiteX3105" fmla="*/ 1167927 w 2361628"/>
              <a:gd name="connsiteY3105" fmla="*/ 1403080 h 3072212"/>
              <a:gd name="connsiteX3106" fmla="*/ 1166298 w 2361628"/>
              <a:gd name="connsiteY3106" fmla="*/ 1404890 h 3072212"/>
              <a:gd name="connsiteX3107" fmla="*/ 1166117 w 2361628"/>
              <a:gd name="connsiteY3107" fmla="*/ 1406081 h 3072212"/>
              <a:gd name="connsiteX3108" fmla="*/ 1169870 w 2361628"/>
              <a:gd name="connsiteY3108" fmla="*/ 1408576 h 3072212"/>
              <a:gd name="connsiteX3109" fmla="*/ 1174004 w 2361628"/>
              <a:gd name="connsiteY3109" fmla="*/ 1415320 h 3072212"/>
              <a:gd name="connsiteX3110" fmla="*/ 1174271 w 2361628"/>
              <a:gd name="connsiteY3110" fmla="*/ 1419397 h 3072212"/>
              <a:gd name="connsiteX3111" fmla="*/ 1172470 w 2361628"/>
              <a:gd name="connsiteY3111" fmla="*/ 1423416 h 3072212"/>
              <a:gd name="connsiteX3112" fmla="*/ 1171975 w 2361628"/>
              <a:gd name="connsiteY3112" fmla="*/ 1426102 h 3072212"/>
              <a:gd name="connsiteX3113" fmla="*/ 1172794 w 2361628"/>
              <a:gd name="connsiteY3113" fmla="*/ 1427464 h 3072212"/>
              <a:gd name="connsiteX3114" fmla="*/ 1174833 w 2361628"/>
              <a:gd name="connsiteY3114" fmla="*/ 1426645 h 3072212"/>
              <a:gd name="connsiteX3115" fmla="*/ 1179719 w 2361628"/>
              <a:gd name="connsiteY3115" fmla="*/ 1422140 h 3072212"/>
              <a:gd name="connsiteX3116" fmla="*/ 1185005 w 2361628"/>
              <a:gd name="connsiteY3116" fmla="*/ 1419787 h 3072212"/>
              <a:gd name="connsiteX3117" fmla="*/ 1187129 w 2361628"/>
              <a:gd name="connsiteY3117" fmla="*/ 1420044 h 3072212"/>
              <a:gd name="connsiteX3118" fmla="*/ 1188463 w 2361628"/>
              <a:gd name="connsiteY3118" fmla="*/ 1421082 h 3072212"/>
              <a:gd name="connsiteX3119" fmla="*/ 1189873 w 2361628"/>
              <a:gd name="connsiteY3119" fmla="*/ 1427255 h 3072212"/>
              <a:gd name="connsiteX3120" fmla="*/ 1191044 w 2361628"/>
              <a:gd name="connsiteY3120" fmla="*/ 1434170 h 3072212"/>
              <a:gd name="connsiteX3121" fmla="*/ 1191187 w 2361628"/>
              <a:gd name="connsiteY3121" fmla="*/ 1439961 h 3072212"/>
              <a:gd name="connsiteX3122" fmla="*/ 1190311 w 2361628"/>
              <a:gd name="connsiteY3122" fmla="*/ 1444647 h 3072212"/>
              <a:gd name="connsiteX3123" fmla="*/ 1189053 w 2361628"/>
              <a:gd name="connsiteY3123" fmla="*/ 1448295 h 3072212"/>
              <a:gd name="connsiteX3124" fmla="*/ 1185882 w 2361628"/>
              <a:gd name="connsiteY3124" fmla="*/ 1452801 h 3072212"/>
              <a:gd name="connsiteX3125" fmla="*/ 1183015 w 2361628"/>
              <a:gd name="connsiteY3125" fmla="*/ 1454515 h 3072212"/>
              <a:gd name="connsiteX3126" fmla="*/ 1181519 w 2361628"/>
              <a:gd name="connsiteY3126" fmla="*/ 1454534 h 3072212"/>
              <a:gd name="connsiteX3127" fmla="*/ 1181672 w 2361628"/>
              <a:gd name="connsiteY3127" fmla="*/ 1455296 h 3072212"/>
              <a:gd name="connsiteX3128" fmla="*/ 1185072 w 2361628"/>
              <a:gd name="connsiteY3128" fmla="*/ 1459030 h 3072212"/>
              <a:gd name="connsiteX3129" fmla="*/ 1186491 w 2361628"/>
              <a:gd name="connsiteY3129" fmla="*/ 1462011 h 3072212"/>
              <a:gd name="connsiteX3130" fmla="*/ 1187091 w 2361628"/>
              <a:gd name="connsiteY3130" fmla="*/ 1464878 h 3072212"/>
              <a:gd name="connsiteX3131" fmla="*/ 1186891 w 2361628"/>
              <a:gd name="connsiteY3131" fmla="*/ 1467641 h 3072212"/>
              <a:gd name="connsiteX3132" fmla="*/ 1186425 w 2361628"/>
              <a:gd name="connsiteY3132" fmla="*/ 1469993 h 3072212"/>
              <a:gd name="connsiteX3133" fmla="*/ 1182462 w 2361628"/>
              <a:gd name="connsiteY3133" fmla="*/ 1478680 h 3072212"/>
              <a:gd name="connsiteX3134" fmla="*/ 1182672 w 2361628"/>
              <a:gd name="connsiteY3134" fmla="*/ 1479918 h 3072212"/>
              <a:gd name="connsiteX3135" fmla="*/ 1183767 w 2361628"/>
              <a:gd name="connsiteY3135" fmla="*/ 1480480 h 3072212"/>
              <a:gd name="connsiteX3136" fmla="*/ 1186253 w 2361628"/>
              <a:gd name="connsiteY3136" fmla="*/ 1485452 h 3072212"/>
              <a:gd name="connsiteX3137" fmla="*/ 1186548 w 2361628"/>
              <a:gd name="connsiteY3137" fmla="*/ 1496959 h 3072212"/>
              <a:gd name="connsiteX3138" fmla="*/ 1177642 w 2361628"/>
              <a:gd name="connsiteY3138" fmla="*/ 1500550 h 3072212"/>
              <a:gd name="connsiteX3139" fmla="*/ 1175547 w 2361628"/>
              <a:gd name="connsiteY3139" fmla="*/ 1503207 h 3072212"/>
              <a:gd name="connsiteX3140" fmla="*/ 1173090 w 2361628"/>
              <a:gd name="connsiteY3140" fmla="*/ 1507465 h 3072212"/>
              <a:gd name="connsiteX3141" fmla="*/ 1170270 w 2361628"/>
              <a:gd name="connsiteY3141" fmla="*/ 1510636 h 3072212"/>
              <a:gd name="connsiteX3142" fmla="*/ 1163879 w 2361628"/>
              <a:gd name="connsiteY3142" fmla="*/ 1513970 h 3072212"/>
              <a:gd name="connsiteX3143" fmla="*/ 1160640 w 2361628"/>
              <a:gd name="connsiteY3143" fmla="*/ 1514351 h 3072212"/>
              <a:gd name="connsiteX3144" fmla="*/ 1144629 w 2361628"/>
              <a:gd name="connsiteY3144" fmla="*/ 1511570 h 3072212"/>
              <a:gd name="connsiteX3145" fmla="*/ 1143010 w 2361628"/>
              <a:gd name="connsiteY3145" fmla="*/ 1509951 h 3072212"/>
              <a:gd name="connsiteX3146" fmla="*/ 1141886 w 2361628"/>
              <a:gd name="connsiteY3146" fmla="*/ 1507055 h 3072212"/>
              <a:gd name="connsiteX3147" fmla="*/ 1141267 w 2361628"/>
              <a:gd name="connsiteY3147" fmla="*/ 1502883 h 3072212"/>
              <a:gd name="connsiteX3148" fmla="*/ 1141095 w 2361628"/>
              <a:gd name="connsiteY3148" fmla="*/ 1499588 h 3072212"/>
              <a:gd name="connsiteX3149" fmla="*/ 1141381 w 2361628"/>
              <a:gd name="connsiteY3149" fmla="*/ 1497187 h 3072212"/>
              <a:gd name="connsiteX3150" fmla="*/ 1141295 w 2361628"/>
              <a:gd name="connsiteY3150" fmla="*/ 1495787 h 3072212"/>
              <a:gd name="connsiteX3151" fmla="*/ 1140847 w 2361628"/>
              <a:gd name="connsiteY3151" fmla="*/ 1495377 h 3072212"/>
              <a:gd name="connsiteX3152" fmla="*/ 1139066 w 2361628"/>
              <a:gd name="connsiteY3152" fmla="*/ 1497787 h 3072212"/>
              <a:gd name="connsiteX3153" fmla="*/ 1137209 w 2361628"/>
              <a:gd name="connsiteY3153" fmla="*/ 1502150 h 3072212"/>
              <a:gd name="connsiteX3154" fmla="*/ 1138228 w 2361628"/>
              <a:gd name="connsiteY3154" fmla="*/ 1506979 h 3072212"/>
              <a:gd name="connsiteX3155" fmla="*/ 1143286 w 2361628"/>
              <a:gd name="connsiteY3155" fmla="*/ 1520343 h 3072212"/>
              <a:gd name="connsiteX3156" fmla="*/ 1144257 w 2361628"/>
              <a:gd name="connsiteY3156" fmla="*/ 1526057 h 3072212"/>
              <a:gd name="connsiteX3157" fmla="*/ 1144400 w 2361628"/>
              <a:gd name="connsiteY3157" fmla="*/ 1528477 h 3072212"/>
              <a:gd name="connsiteX3158" fmla="*/ 1144172 w 2361628"/>
              <a:gd name="connsiteY3158" fmla="*/ 1530287 h 3072212"/>
              <a:gd name="connsiteX3159" fmla="*/ 1138457 w 2361628"/>
              <a:gd name="connsiteY3159" fmla="*/ 1537992 h 3072212"/>
              <a:gd name="connsiteX3160" fmla="*/ 1135151 w 2361628"/>
              <a:gd name="connsiteY3160" fmla="*/ 1540593 h 3072212"/>
              <a:gd name="connsiteX3161" fmla="*/ 1131761 w 2361628"/>
              <a:gd name="connsiteY3161" fmla="*/ 1541888 h 3072212"/>
              <a:gd name="connsiteX3162" fmla="*/ 1128532 w 2361628"/>
              <a:gd name="connsiteY3162" fmla="*/ 1540916 h 3072212"/>
              <a:gd name="connsiteX3163" fmla="*/ 1125465 w 2361628"/>
              <a:gd name="connsiteY3163" fmla="*/ 1537697 h 3072212"/>
              <a:gd name="connsiteX3164" fmla="*/ 1123121 w 2361628"/>
              <a:gd name="connsiteY3164" fmla="*/ 1536259 h 3072212"/>
              <a:gd name="connsiteX3165" fmla="*/ 1118283 w 2361628"/>
              <a:gd name="connsiteY3165" fmla="*/ 1536459 h 3072212"/>
              <a:gd name="connsiteX3166" fmla="*/ 1116768 w 2361628"/>
              <a:gd name="connsiteY3166" fmla="*/ 1534792 h 3072212"/>
              <a:gd name="connsiteX3167" fmla="*/ 1115368 w 2361628"/>
              <a:gd name="connsiteY3167" fmla="*/ 1531687 h 3072212"/>
              <a:gd name="connsiteX3168" fmla="*/ 1111968 w 2361628"/>
              <a:gd name="connsiteY3168" fmla="*/ 1520495 h 3072212"/>
              <a:gd name="connsiteX3169" fmla="*/ 1107215 w 2361628"/>
              <a:gd name="connsiteY3169" fmla="*/ 1512513 h 3072212"/>
              <a:gd name="connsiteX3170" fmla="*/ 1103119 w 2361628"/>
              <a:gd name="connsiteY3170" fmla="*/ 1503521 h 3072212"/>
              <a:gd name="connsiteX3171" fmla="*/ 1092708 w 2361628"/>
              <a:gd name="connsiteY3171" fmla="*/ 1490301 h 3072212"/>
              <a:gd name="connsiteX3172" fmla="*/ 1087317 w 2361628"/>
              <a:gd name="connsiteY3172" fmla="*/ 1482338 h 3072212"/>
              <a:gd name="connsiteX3173" fmla="*/ 1080135 w 2361628"/>
              <a:gd name="connsiteY3173" fmla="*/ 1469441 h 3072212"/>
              <a:gd name="connsiteX3174" fmla="*/ 1077135 w 2361628"/>
              <a:gd name="connsiteY3174" fmla="*/ 1466507 h 3072212"/>
              <a:gd name="connsiteX3175" fmla="*/ 1074639 w 2361628"/>
              <a:gd name="connsiteY3175" fmla="*/ 1465326 h 3072212"/>
              <a:gd name="connsiteX3176" fmla="*/ 1069734 w 2361628"/>
              <a:gd name="connsiteY3176" fmla="*/ 1464393 h 3072212"/>
              <a:gd name="connsiteX3177" fmla="*/ 1068600 w 2361628"/>
              <a:gd name="connsiteY3177" fmla="*/ 1462773 h 3072212"/>
              <a:gd name="connsiteX3178" fmla="*/ 1066810 w 2361628"/>
              <a:gd name="connsiteY3178" fmla="*/ 1458344 h 3072212"/>
              <a:gd name="connsiteX3179" fmla="*/ 1063723 w 2361628"/>
              <a:gd name="connsiteY3179" fmla="*/ 1455010 h 3072212"/>
              <a:gd name="connsiteX3180" fmla="*/ 1062600 w 2361628"/>
              <a:gd name="connsiteY3180" fmla="*/ 1454591 h 3072212"/>
              <a:gd name="connsiteX3181" fmla="*/ 1060780 w 2361628"/>
              <a:gd name="connsiteY3181" fmla="*/ 1455382 h 3072212"/>
              <a:gd name="connsiteX3182" fmla="*/ 1055980 w 2361628"/>
              <a:gd name="connsiteY3182" fmla="*/ 1458459 h 3072212"/>
              <a:gd name="connsiteX3183" fmla="*/ 1049950 w 2361628"/>
              <a:gd name="connsiteY3183" fmla="*/ 1455201 h 3072212"/>
              <a:gd name="connsiteX3184" fmla="*/ 1048598 w 2361628"/>
              <a:gd name="connsiteY3184" fmla="*/ 1452906 h 3072212"/>
              <a:gd name="connsiteX3185" fmla="*/ 1047798 w 2361628"/>
              <a:gd name="connsiteY3185" fmla="*/ 1449019 h 3072212"/>
              <a:gd name="connsiteX3186" fmla="*/ 1047036 w 2361628"/>
              <a:gd name="connsiteY3186" fmla="*/ 1446876 h 3072212"/>
              <a:gd name="connsiteX3187" fmla="*/ 1044997 w 2361628"/>
              <a:gd name="connsiteY3187" fmla="*/ 1444952 h 3072212"/>
              <a:gd name="connsiteX3188" fmla="*/ 1043273 w 2361628"/>
              <a:gd name="connsiteY3188" fmla="*/ 1440066 h 3072212"/>
              <a:gd name="connsiteX3189" fmla="*/ 1031815 w 2361628"/>
              <a:gd name="connsiteY3189" fmla="*/ 1430398 h 3072212"/>
              <a:gd name="connsiteX3190" fmla="*/ 1025004 w 2361628"/>
              <a:gd name="connsiteY3190" fmla="*/ 1419225 h 3072212"/>
              <a:gd name="connsiteX3191" fmla="*/ 1023623 w 2361628"/>
              <a:gd name="connsiteY3191" fmla="*/ 1415167 h 3072212"/>
              <a:gd name="connsiteX3192" fmla="*/ 1023490 w 2361628"/>
              <a:gd name="connsiteY3192" fmla="*/ 1413510 h 3072212"/>
              <a:gd name="connsiteX3193" fmla="*/ 1024185 w 2361628"/>
              <a:gd name="connsiteY3193" fmla="*/ 1408090 h 3072212"/>
              <a:gd name="connsiteX3194" fmla="*/ 1025766 w 2361628"/>
              <a:gd name="connsiteY3194" fmla="*/ 1401928 h 3072212"/>
              <a:gd name="connsiteX3195" fmla="*/ 1027833 w 2361628"/>
              <a:gd name="connsiteY3195" fmla="*/ 1395775 h 3072212"/>
              <a:gd name="connsiteX3196" fmla="*/ 1029100 w 2361628"/>
              <a:gd name="connsiteY3196" fmla="*/ 1393250 h 3072212"/>
              <a:gd name="connsiteX3197" fmla="*/ 1033586 w 2361628"/>
              <a:gd name="connsiteY3197" fmla="*/ 1387916 h 3072212"/>
              <a:gd name="connsiteX3198" fmla="*/ 1037120 w 2361628"/>
              <a:gd name="connsiteY3198" fmla="*/ 1386707 h 3072212"/>
              <a:gd name="connsiteX3199" fmla="*/ 1042054 w 2361628"/>
              <a:gd name="connsiteY3199" fmla="*/ 1387383 h 3072212"/>
              <a:gd name="connsiteX3200" fmla="*/ 1044645 w 2361628"/>
              <a:gd name="connsiteY3200" fmla="*/ 1388574 h 3072212"/>
              <a:gd name="connsiteX3201" fmla="*/ 1046978 w 2361628"/>
              <a:gd name="connsiteY3201" fmla="*/ 1392146 h 3072212"/>
              <a:gd name="connsiteX3202" fmla="*/ 1047969 w 2361628"/>
              <a:gd name="connsiteY3202" fmla="*/ 1396251 h 3072212"/>
              <a:gd name="connsiteX3203" fmla="*/ 1049141 w 2361628"/>
              <a:gd name="connsiteY3203" fmla="*/ 1399013 h 3072212"/>
              <a:gd name="connsiteX3204" fmla="*/ 1052798 w 2361628"/>
              <a:gd name="connsiteY3204" fmla="*/ 1402032 h 3072212"/>
              <a:gd name="connsiteX3205" fmla="*/ 1054780 w 2361628"/>
              <a:gd name="connsiteY3205" fmla="*/ 1404452 h 3072212"/>
              <a:gd name="connsiteX3206" fmla="*/ 1057694 w 2361628"/>
              <a:gd name="connsiteY3206" fmla="*/ 1410071 h 3072212"/>
              <a:gd name="connsiteX3207" fmla="*/ 1059942 w 2361628"/>
              <a:gd name="connsiteY3207" fmla="*/ 1416815 h 3072212"/>
              <a:gd name="connsiteX3208" fmla="*/ 1062009 w 2361628"/>
              <a:gd name="connsiteY3208" fmla="*/ 1419035 h 3072212"/>
              <a:gd name="connsiteX3209" fmla="*/ 1066971 w 2361628"/>
              <a:gd name="connsiteY3209" fmla="*/ 1419787 h 3072212"/>
              <a:gd name="connsiteX3210" fmla="*/ 1072096 w 2361628"/>
              <a:gd name="connsiteY3210" fmla="*/ 1418644 h 3072212"/>
              <a:gd name="connsiteX3211" fmla="*/ 1083088 w 2361628"/>
              <a:gd name="connsiteY3211" fmla="*/ 1414405 h 3072212"/>
              <a:gd name="connsiteX3212" fmla="*/ 1083535 w 2361628"/>
              <a:gd name="connsiteY3212" fmla="*/ 1413872 h 3072212"/>
              <a:gd name="connsiteX3213" fmla="*/ 1084212 w 2361628"/>
              <a:gd name="connsiteY3213" fmla="*/ 1411348 h 3072212"/>
              <a:gd name="connsiteX3214" fmla="*/ 1085469 w 2361628"/>
              <a:gd name="connsiteY3214" fmla="*/ 1395889 h 3072212"/>
              <a:gd name="connsiteX3215" fmla="*/ 1086221 w 2361628"/>
              <a:gd name="connsiteY3215" fmla="*/ 1395822 h 3072212"/>
              <a:gd name="connsiteX3216" fmla="*/ 1089955 w 2361628"/>
              <a:gd name="connsiteY3216" fmla="*/ 1402994 h 3072212"/>
              <a:gd name="connsiteX3217" fmla="*/ 1091013 w 2361628"/>
              <a:gd name="connsiteY3217" fmla="*/ 1403785 h 3072212"/>
              <a:gd name="connsiteX3218" fmla="*/ 1092622 w 2361628"/>
              <a:gd name="connsiteY3218" fmla="*/ 1402290 h 3072212"/>
              <a:gd name="connsiteX3219" fmla="*/ 1093575 w 2361628"/>
              <a:gd name="connsiteY3219" fmla="*/ 1398813 h 3072212"/>
              <a:gd name="connsiteX3220" fmla="*/ 1093461 w 2361628"/>
              <a:gd name="connsiteY3220" fmla="*/ 1397156 h 3072212"/>
              <a:gd name="connsiteX3221" fmla="*/ 1091117 w 2361628"/>
              <a:gd name="connsiteY3221" fmla="*/ 1388726 h 3072212"/>
              <a:gd name="connsiteX3222" fmla="*/ 1089727 w 2361628"/>
              <a:gd name="connsiteY3222" fmla="*/ 1385049 h 3072212"/>
              <a:gd name="connsiteX3223" fmla="*/ 1088488 w 2361628"/>
              <a:gd name="connsiteY3223" fmla="*/ 1382763 h 3072212"/>
              <a:gd name="connsiteX3224" fmla="*/ 1087107 w 2361628"/>
              <a:gd name="connsiteY3224" fmla="*/ 1382011 h 3072212"/>
              <a:gd name="connsiteX3225" fmla="*/ 1084117 w 2361628"/>
              <a:gd name="connsiteY3225" fmla="*/ 1382744 h 3072212"/>
              <a:gd name="connsiteX3226" fmla="*/ 1081840 w 2361628"/>
              <a:gd name="connsiteY3226" fmla="*/ 1381116 h 3072212"/>
              <a:gd name="connsiteX3227" fmla="*/ 1081335 w 2361628"/>
              <a:gd name="connsiteY3227" fmla="*/ 1378772 h 3072212"/>
              <a:gd name="connsiteX3228" fmla="*/ 1081707 w 2361628"/>
              <a:gd name="connsiteY3228" fmla="*/ 1375610 h 3072212"/>
              <a:gd name="connsiteX3229" fmla="*/ 1082964 w 2361628"/>
              <a:gd name="connsiteY3229" fmla="*/ 1372276 h 3072212"/>
              <a:gd name="connsiteX3230" fmla="*/ 1084317 w 2361628"/>
              <a:gd name="connsiteY3230" fmla="*/ 1370362 h 3072212"/>
              <a:gd name="connsiteX3231" fmla="*/ 1086936 w 2361628"/>
              <a:gd name="connsiteY3231" fmla="*/ 1369371 h 3072212"/>
              <a:gd name="connsiteX3232" fmla="*/ 1090003 w 2361628"/>
              <a:gd name="connsiteY3232" fmla="*/ 1370343 h 3072212"/>
              <a:gd name="connsiteX3233" fmla="*/ 1094251 w 2361628"/>
              <a:gd name="connsiteY3233" fmla="*/ 1374381 h 3072212"/>
              <a:gd name="connsiteX3234" fmla="*/ 1096937 w 2361628"/>
              <a:gd name="connsiteY3234" fmla="*/ 1375277 h 3072212"/>
              <a:gd name="connsiteX3235" fmla="*/ 1100709 w 2361628"/>
              <a:gd name="connsiteY3235" fmla="*/ 1374124 h 3072212"/>
              <a:gd name="connsiteX3236" fmla="*/ 1095880 w 2361628"/>
              <a:gd name="connsiteY3236" fmla="*/ 1371752 h 3072212"/>
              <a:gd name="connsiteX3237" fmla="*/ 1089136 w 2361628"/>
              <a:gd name="connsiteY3237" fmla="*/ 1362399 h 3072212"/>
              <a:gd name="connsiteX3238" fmla="*/ 1086250 w 2361628"/>
              <a:gd name="connsiteY3238" fmla="*/ 1360637 h 3072212"/>
              <a:gd name="connsiteX3239" fmla="*/ 1082726 w 2361628"/>
              <a:gd name="connsiteY3239" fmla="*/ 1364666 h 3072212"/>
              <a:gd name="connsiteX3240" fmla="*/ 1080345 w 2361628"/>
              <a:gd name="connsiteY3240" fmla="*/ 1366180 h 3072212"/>
              <a:gd name="connsiteX3241" fmla="*/ 1075849 w 2361628"/>
              <a:gd name="connsiteY3241" fmla="*/ 1368143 h 3072212"/>
              <a:gd name="connsiteX3242" fmla="*/ 1072267 w 2361628"/>
              <a:gd name="connsiteY3242" fmla="*/ 1368428 h 3072212"/>
              <a:gd name="connsiteX3243" fmla="*/ 1057256 w 2361628"/>
              <a:gd name="connsiteY3243" fmla="*/ 1353912 h 3072212"/>
              <a:gd name="connsiteX3244" fmla="*/ 1056427 w 2361628"/>
              <a:gd name="connsiteY3244" fmla="*/ 1352522 h 3072212"/>
              <a:gd name="connsiteX3245" fmla="*/ 1055322 w 2361628"/>
              <a:gd name="connsiteY3245" fmla="*/ 1348721 h 3072212"/>
              <a:gd name="connsiteX3246" fmla="*/ 1055456 w 2361628"/>
              <a:gd name="connsiteY3246" fmla="*/ 1346968 h 3072212"/>
              <a:gd name="connsiteX3247" fmla="*/ 1056932 w 2361628"/>
              <a:gd name="connsiteY3247" fmla="*/ 1344254 h 3072212"/>
              <a:gd name="connsiteX3248" fmla="*/ 1060676 w 2361628"/>
              <a:gd name="connsiteY3248" fmla="*/ 1340653 h 3072212"/>
              <a:gd name="connsiteX3249" fmla="*/ 1066238 w 2361628"/>
              <a:gd name="connsiteY3249" fmla="*/ 1338396 h 3072212"/>
              <a:gd name="connsiteX3250" fmla="*/ 1069962 w 2361628"/>
              <a:gd name="connsiteY3250" fmla="*/ 1338034 h 3072212"/>
              <a:gd name="connsiteX3251" fmla="*/ 1073210 w 2361628"/>
              <a:gd name="connsiteY3251" fmla="*/ 1340720 h 3072212"/>
              <a:gd name="connsiteX3252" fmla="*/ 1077954 w 2361628"/>
              <a:gd name="connsiteY3252" fmla="*/ 1347978 h 3072212"/>
              <a:gd name="connsiteX3253" fmla="*/ 1082107 w 2361628"/>
              <a:gd name="connsiteY3253" fmla="*/ 1352198 h 3072212"/>
              <a:gd name="connsiteX3254" fmla="*/ 1082450 w 2361628"/>
              <a:gd name="connsiteY3254" fmla="*/ 1350674 h 3072212"/>
              <a:gd name="connsiteX3255" fmla="*/ 1081716 w 2361628"/>
              <a:gd name="connsiteY3255" fmla="*/ 1346511 h 3072212"/>
              <a:gd name="connsiteX3256" fmla="*/ 1079821 w 2361628"/>
              <a:gd name="connsiteY3256" fmla="*/ 1340320 h 3072212"/>
              <a:gd name="connsiteX3257" fmla="*/ 1078459 w 2361628"/>
              <a:gd name="connsiteY3257" fmla="*/ 1338625 h 3072212"/>
              <a:gd name="connsiteX3258" fmla="*/ 1075125 w 2361628"/>
              <a:gd name="connsiteY3258" fmla="*/ 1336767 h 3072212"/>
              <a:gd name="connsiteX3259" fmla="*/ 1072039 w 2361628"/>
              <a:gd name="connsiteY3259" fmla="*/ 1332490 h 3072212"/>
              <a:gd name="connsiteX3260" fmla="*/ 1070591 w 2361628"/>
              <a:gd name="connsiteY3260" fmla="*/ 1329319 h 3072212"/>
              <a:gd name="connsiteX3261" fmla="*/ 1069819 w 2361628"/>
              <a:gd name="connsiteY3261" fmla="*/ 1325918 h 3072212"/>
              <a:gd name="connsiteX3262" fmla="*/ 1069724 w 2361628"/>
              <a:gd name="connsiteY3262" fmla="*/ 1322280 h 3072212"/>
              <a:gd name="connsiteX3263" fmla="*/ 1070315 w 2361628"/>
              <a:gd name="connsiteY3263" fmla="*/ 1319784 h 3072212"/>
              <a:gd name="connsiteX3264" fmla="*/ 1071591 w 2361628"/>
              <a:gd name="connsiteY3264" fmla="*/ 1318441 h 3072212"/>
              <a:gd name="connsiteX3265" fmla="*/ 1083126 w 2361628"/>
              <a:gd name="connsiteY3265" fmla="*/ 1314783 h 3072212"/>
              <a:gd name="connsiteX3266" fmla="*/ 1091184 w 2361628"/>
              <a:gd name="connsiteY3266" fmla="*/ 1318832 h 3072212"/>
              <a:gd name="connsiteX3267" fmla="*/ 1096299 w 2361628"/>
              <a:gd name="connsiteY3267" fmla="*/ 1319422 h 3072212"/>
              <a:gd name="connsiteX3268" fmla="*/ 1098423 w 2361628"/>
              <a:gd name="connsiteY3268" fmla="*/ 1314450 h 3072212"/>
              <a:gd name="connsiteX3269" fmla="*/ 1097680 w 2361628"/>
              <a:gd name="connsiteY3269" fmla="*/ 1313479 h 3072212"/>
              <a:gd name="connsiteX3270" fmla="*/ 1094994 w 2361628"/>
              <a:gd name="connsiteY3270" fmla="*/ 1314764 h 3072212"/>
              <a:gd name="connsiteX3271" fmla="*/ 1091956 w 2361628"/>
              <a:gd name="connsiteY3271" fmla="*/ 1314736 h 3072212"/>
              <a:gd name="connsiteX3272" fmla="*/ 1090060 w 2361628"/>
              <a:gd name="connsiteY3272" fmla="*/ 1312002 h 3072212"/>
              <a:gd name="connsiteX3273" fmla="*/ 1090003 w 2361628"/>
              <a:gd name="connsiteY3273" fmla="*/ 1310402 h 3072212"/>
              <a:gd name="connsiteX3274" fmla="*/ 1092375 w 2361628"/>
              <a:gd name="connsiteY3274" fmla="*/ 1306573 h 3072212"/>
              <a:gd name="connsiteX3275" fmla="*/ 1095985 w 2361628"/>
              <a:gd name="connsiteY3275" fmla="*/ 1304916 h 3072212"/>
              <a:gd name="connsiteX3276" fmla="*/ 1454534 w 2361628"/>
              <a:gd name="connsiteY3276" fmla="*/ 1565967 h 3072212"/>
              <a:gd name="connsiteX3277" fmla="*/ 1455592 w 2361628"/>
              <a:gd name="connsiteY3277" fmla="*/ 1567767 h 3072212"/>
              <a:gd name="connsiteX3278" fmla="*/ 1461697 w 2361628"/>
              <a:gd name="connsiteY3278" fmla="*/ 1565472 h 3072212"/>
              <a:gd name="connsiteX3279" fmla="*/ 1466888 w 2361628"/>
              <a:gd name="connsiteY3279" fmla="*/ 1562824 h 3072212"/>
              <a:gd name="connsiteX3280" fmla="*/ 1474975 w 2361628"/>
              <a:gd name="connsiteY3280" fmla="*/ 1556499 h 3072212"/>
              <a:gd name="connsiteX3281" fmla="*/ 1479804 w 2361628"/>
              <a:gd name="connsiteY3281" fmla="*/ 1554299 h 3072212"/>
              <a:gd name="connsiteX3282" fmla="*/ 1494482 w 2361628"/>
              <a:gd name="connsiteY3282" fmla="*/ 1554337 h 3072212"/>
              <a:gd name="connsiteX3283" fmla="*/ 1496978 w 2361628"/>
              <a:gd name="connsiteY3283" fmla="*/ 1555528 h 3072212"/>
              <a:gd name="connsiteX3284" fmla="*/ 1495873 w 2361628"/>
              <a:gd name="connsiteY3284" fmla="*/ 1559309 h 3072212"/>
              <a:gd name="connsiteX3285" fmla="*/ 1495263 w 2361628"/>
              <a:gd name="connsiteY3285" fmla="*/ 1560376 h 3072212"/>
              <a:gd name="connsiteX3286" fmla="*/ 1495749 w 2361628"/>
              <a:gd name="connsiteY3286" fmla="*/ 1562014 h 3072212"/>
              <a:gd name="connsiteX3287" fmla="*/ 1497330 w 2361628"/>
              <a:gd name="connsiteY3287" fmla="*/ 1564224 h 3072212"/>
              <a:gd name="connsiteX3288" fmla="*/ 1500492 w 2361628"/>
              <a:gd name="connsiteY3288" fmla="*/ 1566682 h 3072212"/>
              <a:gd name="connsiteX3289" fmla="*/ 1501740 w 2361628"/>
              <a:gd name="connsiteY3289" fmla="*/ 1564481 h 3072212"/>
              <a:gd name="connsiteX3290" fmla="*/ 1502654 w 2361628"/>
              <a:gd name="connsiteY3290" fmla="*/ 1559157 h 3072212"/>
              <a:gd name="connsiteX3291" fmla="*/ 1504817 w 2361628"/>
              <a:gd name="connsiteY3291" fmla="*/ 1537126 h 3072212"/>
              <a:gd name="connsiteX3292" fmla="*/ 1505731 w 2361628"/>
              <a:gd name="connsiteY3292" fmla="*/ 1530420 h 3072212"/>
              <a:gd name="connsiteX3293" fmla="*/ 1506169 w 2361628"/>
              <a:gd name="connsiteY3293" fmla="*/ 1524048 h 3072212"/>
              <a:gd name="connsiteX3294" fmla="*/ 1506122 w 2361628"/>
              <a:gd name="connsiteY3294" fmla="*/ 1518009 h 3072212"/>
              <a:gd name="connsiteX3295" fmla="*/ 1505064 w 2361628"/>
              <a:gd name="connsiteY3295" fmla="*/ 1514170 h 3072212"/>
              <a:gd name="connsiteX3296" fmla="*/ 1501302 w 2361628"/>
              <a:gd name="connsiteY3296" fmla="*/ 1511865 h 3072212"/>
              <a:gd name="connsiteX3297" fmla="*/ 1496168 w 2361628"/>
              <a:gd name="connsiteY3297" fmla="*/ 1512246 h 3072212"/>
              <a:gd name="connsiteX3298" fmla="*/ 1493530 w 2361628"/>
              <a:gd name="connsiteY3298" fmla="*/ 1511646 h 3072212"/>
              <a:gd name="connsiteX3299" fmla="*/ 1490339 w 2361628"/>
              <a:gd name="connsiteY3299" fmla="*/ 1510455 h 3072212"/>
              <a:gd name="connsiteX3300" fmla="*/ 1487967 w 2361628"/>
              <a:gd name="connsiteY3300" fmla="*/ 1508589 h 3072212"/>
              <a:gd name="connsiteX3301" fmla="*/ 1486424 w 2361628"/>
              <a:gd name="connsiteY3301" fmla="*/ 1506055 h 3072212"/>
              <a:gd name="connsiteX3302" fmla="*/ 1483357 w 2361628"/>
              <a:gd name="connsiteY3302" fmla="*/ 1498416 h 3072212"/>
              <a:gd name="connsiteX3303" fmla="*/ 1481099 w 2361628"/>
              <a:gd name="connsiteY3303" fmla="*/ 1494139 h 3072212"/>
              <a:gd name="connsiteX3304" fmla="*/ 1475299 w 2361628"/>
              <a:gd name="connsiteY3304" fmla="*/ 1486395 h 3072212"/>
              <a:gd name="connsiteX3305" fmla="*/ 1472670 w 2361628"/>
              <a:gd name="connsiteY3305" fmla="*/ 1483805 h 3072212"/>
              <a:gd name="connsiteX3306" fmla="*/ 1473994 w 2361628"/>
              <a:gd name="connsiteY3306" fmla="*/ 1480738 h 3072212"/>
              <a:gd name="connsiteX3307" fmla="*/ 1479271 w 2361628"/>
              <a:gd name="connsiteY3307" fmla="*/ 1477194 h 3072212"/>
              <a:gd name="connsiteX3308" fmla="*/ 1482452 w 2361628"/>
              <a:gd name="connsiteY3308" fmla="*/ 1473832 h 3072212"/>
              <a:gd name="connsiteX3309" fmla="*/ 1486195 w 2361628"/>
              <a:gd name="connsiteY3309" fmla="*/ 1463945 h 3072212"/>
              <a:gd name="connsiteX3310" fmla="*/ 1488443 w 2361628"/>
              <a:gd name="connsiteY3310" fmla="*/ 1462345 h 3072212"/>
              <a:gd name="connsiteX3311" fmla="*/ 1496549 w 2361628"/>
              <a:gd name="connsiteY3311" fmla="*/ 1463659 h 3072212"/>
              <a:gd name="connsiteX3312" fmla="*/ 1507512 w 2361628"/>
              <a:gd name="connsiteY3312" fmla="*/ 1471403 h 3072212"/>
              <a:gd name="connsiteX3313" fmla="*/ 1514380 w 2361628"/>
              <a:gd name="connsiteY3313" fmla="*/ 1478080 h 3072212"/>
              <a:gd name="connsiteX3314" fmla="*/ 1516190 w 2361628"/>
              <a:gd name="connsiteY3314" fmla="*/ 1478794 h 3072212"/>
              <a:gd name="connsiteX3315" fmla="*/ 1516228 w 2361628"/>
              <a:gd name="connsiteY3315" fmla="*/ 1477585 h 3072212"/>
              <a:gd name="connsiteX3316" fmla="*/ 1514485 w 2361628"/>
              <a:gd name="connsiteY3316" fmla="*/ 1474461 h 3072212"/>
              <a:gd name="connsiteX3317" fmla="*/ 1506579 w 2361628"/>
              <a:gd name="connsiteY3317" fmla="*/ 1466174 h 3072212"/>
              <a:gd name="connsiteX3318" fmla="*/ 1502988 w 2361628"/>
              <a:gd name="connsiteY3318" fmla="*/ 1460116 h 3072212"/>
              <a:gd name="connsiteX3319" fmla="*/ 1501264 w 2361628"/>
              <a:gd name="connsiteY3319" fmla="*/ 1455782 h 3072212"/>
              <a:gd name="connsiteX3320" fmla="*/ 1502083 w 2361628"/>
              <a:gd name="connsiteY3320" fmla="*/ 1453896 h 3072212"/>
              <a:gd name="connsiteX3321" fmla="*/ 1506531 w 2361628"/>
              <a:gd name="connsiteY3321" fmla="*/ 1451972 h 3072212"/>
              <a:gd name="connsiteX3322" fmla="*/ 1507112 w 2361628"/>
              <a:gd name="connsiteY3322" fmla="*/ 1449753 h 3072212"/>
              <a:gd name="connsiteX3323" fmla="*/ 1501064 w 2361628"/>
              <a:gd name="connsiteY3323" fmla="*/ 1447133 h 3072212"/>
              <a:gd name="connsiteX3324" fmla="*/ 1497997 w 2361628"/>
              <a:gd name="connsiteY3324" fmla="*/ 1447190 h 3072212"/>
              <a:gd name="connsiteX3325" fmla="*/ 1495520 w 2361628"/>
              <a:gd name="connsiteY3325" fmla="*/ 1449067 h 3072212"/>
              <a:gd name="connsiteX3326" fmla="*/ 1492853 w 2361628"/>
              <a:gd name="connsiteY3326" fmla="*/ 1449191 h 3072212"/>
              <a:gd name="connsiteX3327" fmla="*/ 1487919 w 2361628"/>
              <a:gd name="connsiteY3327" fmla="*/ 1445781 h 3072212"/>
              <a:gd name="connsiteX3328" fmla="*/ 1486576 w 2361628"/>
              <a:gd name="connsiteY3328" fmla="*/ 1443790 h 3072212"/>
              <a:gd name="connsiteX3329" fmla="*/ 1483728 w 2361628"/>
              <a:gd name="connsiteY3329" fmla="*/ 1437875 h 3072212"/>
              <a:gd name="connsiteX3330" fmla="*/ 1482233 w 2361628"/>
              <a:gd name="connsiteY3330" fmla="*/ 1432712 h 3072212"/>
              <a:gd name="connsiteX3331" fmla="*/ 1480576 w 2361628"/>
              <a:gd name="connsiteY3331" fmla="*/ 1429503 h 3072212"/>
              <a:gd name="connsiteX3332" fmla="*/ 1479975 w 2361628"/>
              <a:gd name="connsiteY3332" fmla="*/ 1426940 h 3072212"/>
              <a:gd name="connsiteX3333" fmla="*/ 1479652 w 2361628"/>
              <a:gd name="connsiteY3333" fmla="*/ 1418958 h 3072212"/>
              <a:gd name="connsiteX3334" fmla="*/ 1479795 w 2361628"/>
              <a:gd name="connsiteY3334" fmla="*/ 1414243 h 3072212"/>
              <a:gd name="connsiteX3335" fmla="*/ 1480461 w 2361628"/>
              <a:gd name="connsiteY3335" fmla="*/ 1410205 h 3072212"/>
              <a:gd name="connsiteX3336" fmla="*/ 1481661 w 2361628"/>
              <a:gd name="connsiteY3336" fmla="*/ 1406833 h 3072212"/>
              <a:gd name="connsiteX3337" fmla="*/ 1484862 w 2361628"/>
              <a:gd name="connsiteY3337" fmla="*/ 1400585 h 3072212"/>
              <a:gd name="connsiteX3338" fmla="*/ 1486662 w 2361628"/>
              <a:gd name="connsiteY3338" fmla="*/ 1398784 h 3072212"/>
              <a:gd name="connsiteX3339" fmla="*/ 1490015 w 2361628"/>
              <a:gd name="connsiteY3339" fmla="*/ 1397965 h 3072212"/>
              <a:gd name="connsiteX3340" fmla="*/ 1497301 w 2361628"/>
              <a:gd name="connsiteY3340" fmla="*/ 1401070 h 3072212"/>
              <a:gd name="connsiteX3341" fmla="*/ 1516894 w 2361628"/>
              <a:gd name="connsiteY3341" fmla="*/ 1412234 h 3072212"/>
              <a:gd name="connsiteX3342" fmla="*/ 1516428 w 2361628"/>
              <a:gd name="connsiteY3342" fmla="*/ 1408652 h 3072212"/>
              <a:gd name="connsiteX3343" fmla="*/ 1494511 w 2361628"/>
              <a:gd name="connsiteY3343" fmla="*/ 1393536 h 3072212"/>
              <a:gd name="connsiteX3344" fmla="*/ 1486767 w 2361628"/>
              <a:gd name="connsiteY3344" fmla="*/ 1389621 h 3072212"/>
              <a:gd name="connsiteX3345" fmla="*/ 1484871 w 2361628"/>
              <a:gd name="connsiteY3345" fmla="*/ 1384106 h 3072212"/>
              <a:gd name="connsiteX3346" fmla="*/ 1496539 w 2361628"/>
              <a:gd name="connsiteY3346" fmla="*/ 1362818 h 3072212"/>
              <a:gd name="connsiteX3347" fmla="*/ 1507293 w 2361628"/>
              <a:gd name="connsiteY3347" fmla="*/ 1357779 h 3072212"/>
              <a:gd name="connsiteX3348" fmla="*/ 1512646 w 2361628"/>
              <a:gd name="connsiteY3348" fmla="*/ 1351512 h 3072212"/>
              <a:gd name="connsiteX3349" fmla="*/ 1521390 w 2361628"/>
              <a:gd name="connsiteY3349" fmla="*/ 1351236 h 3072212"/>
              <a:gd name="connsiteX3350" fmla="*/ 1529601 w 2361628"/>
              <a:gd name="connsiteY3350" fmla="*/ 1355217 h 3072212"/>
              <a:gd name="connsiteX3351" fmla="*/ 1529744 w 2361628"/>
              <a:gd name="connsiteY3351" fmla="*/ 1354131 h 3072212"/>
              <a:gd name="connsiteX3352" fmla="*/ 1526038 w 2361628"/>
              <a:gd name="connsiteY3352" fmla="*/ 1346635 h 3072212"/>
              <a:gd name="connsiteX3353" fmla="*/ 1526324 w 2361628"/>
              <a:gd name="connsiteY3353" fmla="*/ 1344759 h 3072212"/>
              <a:gd name="connsiteX3354" fmla="*/ 1530982 w 2361628"/>
              <a:gd name="connsiteY3354" fmla="*/ 1340272 h 3072212"/>
              <a:gd name="connsiteX3355" fmla="*/ 1539516 w 2361628"/>
              <a:gd name="connsiteY3355" fmla="*/ 1334986 h 3072212"/>
              <a:gd name="connsiteX3356" fmla="*/ 1549937 w 2361628"/>
              <a:gd name="connsiteY3356" fmla="*/ 1330776 h 3072212"/>
              <a:gd name="connsiteX3357" fmla="*/ 1552004 w 2361628"/>
              <a:gd name="connsiteY3357" fmla="*/ 1328585 h 3072212"/>
              <a:gd name="connsiteX3358" fmla="*/ 1554671 w 2361628"/>
              <a:gd name="connsiteY3358" fmla="*/ 1327033 h 3072212"/>
              <a:gd name="connsiteX3359" fmla="*/ 1559585 w 2361628"/>
              <a:gd name="connsiteY3359" fmla="*/ 1325680 h 3072212"/>
              <a:gd name="connsiteX3360" fmla="*/ 1571796 w 2361628"/>
              <a:gd name="connsiteY3360" fmla="*/ 1325032 h 3072212"/>
              <a:gd name="connsiteX3361" fmla="*/ 1578655 w 2361628"/>
              <a:gd name="connsiteY3361" fmla="*/ 1325661 h 3072212"/>
              <a:gd name="connsiteX3362" fmla="*/ 1587770 w 2361628"/>
              <a:gd name="connsiteY3362" fmla="*/ 1328880 h 3072212"/>
              <a:gd name="connsiteX3363" fmla="*/ 1593094 w 2361628"/>
              <a:gd name="connsiteY3363" fmla="*/ 1334719 h 3072212"/>
              <a:gd name="connsiteX3364" fmla="*/ 1594752 w 2361628"/>
              <a:gd name="connsiteY3364" fmla="*/ 1338205 h 3072212"/>
              <a:gd name="connsiteX3365" fmla="*/ 1597581 w 2361628"/>
              <a:gd name="connsiteY3365" fmla="*/ 1349340 h 3072212"/>
              <a:gd name="connsiteX3366" fmla="*/ 1599895 w 2361628"/>
              <a:gd name="connsiteY3366" fmla="*/ 1364818 h 3072212"/>
              <a:gd name="connsiteX3367" fmla="*/ 1603277 w 2361628"/>
              <a:gd name="connsiteY3367" fmla="*/ 1371209 h 3072212"/>
              <a:gd name="connsiteX3368" fmla="*/ 1608715 w 2361628"/>
              <a:gd name="connsiteY3368" fmla="*/ 1374734 h 3072212"/>
              <a:gd name="connsiteX3369" fmla="*/ 1612478 w 2361628"/>
              <a:gd name="connsiteY3369" fmla="*/ 1378553 h 3072212"/>
              <a:gd name="connsiteX3370" fmla="*/ 1614554 w 2361628"/>
              <a:gd name="connsiteY3370" fmla="*/ 1382668 h 3072212"/>
              <a:gd name="connsiteX3371" fmla="*/ 1615107 w 2361628"/>
              <a:gd name="connsiteY3371" fmla="*/ 1387831 h 3072212"/>
              <a:gd name="connsiteX3372" fmla="*/ 1614135 w 2361628"/>
              <a:gd name="connsiteY3372" fmla="*/ 1394031 h 3072212"/>
              <a:gd name="connsiteX3373" fmla="*/ 1614869 w 2361628"/>
              <a:gd name="connsiteY3373" fmla="*/ 1400366 h 3072212"/>
              <a:gd name="connsiteX3374" fmla="*/ 1617297 w 2361628"/>
              <a:gd name="connsiteY3374" fmla="*/ 1406824 h 3072212"/>
              <a:gd name="connsiteX3375" fmla="*/ 1619174 w 2361628"/>
              <a:gd name="connsiteY3375" fmla="*/ 1410472 h 3072212"/>
              <a:gd name="connsiteX3376" fmla="*/ 1623279 w 2361628"/>
              <a:gd name="connsiteY3376" fmla="*/ 1414634 h 3072212"/>
              <a:gd name="connsiteX3377" fmla="*/ 1623346 w 2361628"/>
              <a:gd name="connsiteY3377" fmla="*/ 1416853 h 3072212"/>
              <a:gd name="connsiteX3378" fmla="*/ 1622060 w 2361628"/>
              <a:gd name="connsiteY3378" fmla="*/ 1419387 h 3072212"/>
              <a:gd name="connsiteX3379" fmla="*/ 1619345 w 2361628"/>
              <a:gd name="connsiteY3379" fmla="*/ 1422845 h 3072212"/>
              <a:gd name="connsiteX3380" fmla="*/ 1612640 w 2361628"/>
              <a:gd name="connsiteY3380" fmla="*/ 1433598 h 3072212"/>
              <a:gd name="connsiteX3381" fmla="*/ 1603991 w 2361628"/>
              <a:gd name="connsiteY3381" fmla="*/ 1445352 h 3072212"/>
              <a:gd name="connsiteX3382" fmla="*/ 1597828 w 2361628"/>
              <a:gd name="connsiteY3382" fmla="*/ 1455458 h 3072212"/>
              <a:gd name="connsiteX3383" fmla="*/ 1597524 w 2361628"/>
              <a:gd name="connsiteY3383" fmla="*/ 1458430 h 3072212"/>
              <a:gd name="connsiteX3384" fmla="*/ 1610354 w 2361628"/>
              <a:gd name="connsiteY3384" fmla="*/ 1442618 h 3072212"/>
              <a:gd name="connsiteX3385" fmla="*/ 1614345 w 2361628"/>
              <a:gd name="connsiteY3385" fmla="*/ 1443180 h 3072212"/>
              <a:gd name="connsiteX3386" fmla="*/ 1614526 w 2361628"/>
              <a:gd name="connsiteY3386" fmla="*/ 1445400 h 3072212"/>
              <a:gd name="connsiteX3387" fmla="*/ 1611916 w 2361628"/>
              <a:gd name="connsiteY3387" fmla="*/ 1453125 h 3072212"/>
              <a:gd name="connsiteX3388" fmla="*/ 1608734 w 2361628"/>
              <a:gd name="connsiteY3388" fmla="*/ 1459983 h 3072212"/>
              <a:gd name="connsiteX3389" fmla="*/ 1605534 w 2361628"/>
              <a:gd name="connsiteY3389" fmla="*/ 1464364 h 3072212"/>
              <a:gd name="connsiteX3390" fmla="*/ 1606125 w 2361628"/>
              <a:gd name="connsiteY3390" fmla="*/ 1466012 h 3072212"/>
              <a:gd name="connsiteX3391" fmla="*/ 1612221 w 2361628"/>
              <a:gd name="connsiteY3391" fmla="*/ 1473660 h 3072212"/>
              <a:gd name="connsiteX3392" fmla="*/ 1611097 w 2361628"/>
              <a:gd name="connsiteY3392" fmla="*/ 1474918 h 3072212"/>
              <a:gd name="connsiteX3393" fmla="*/ 1608153 w 2361628"/>
              <a:gd name="connsiteY3393" fmla="*/ 1474299 h 3072212"/>
              <a:gd name="connsiteX3394" fmla="*/ 1606953 w 2361628"/>
              <a:gd name="connsiteY3394" fmla="*/ 1474984 h 3072212"/>
              <a:gd name="connsiteX3395" fmla="*/ 1606077 w 2361628"/>
              <a:gd name="connsiteY3395" fmla="*/ 1476375 h 3072212"/>
              <a:gd name="connsiteX3396" fmla="*/ 1605534 w 2361628"/>
              <a:gd name="connsiteY3396" fmla="*/ 1478461 h 3072212"/>
              <a:gd name="connsiteX3397" fmla="*/ 1605496 w 2361628"/>
              <a:gd name="connsiteY3397" fmla="*/ 1481395 h 3072212"/>
              <a:gd name="connsiteX3398" fmla="*/ 1605972 w 2361628"/>
              <a:gd name="connsiteY3398" fmla="*/ 1485167 h 3072212"/>
              <a:gd name="connsiteX3399" fmla="*/ 1605925 w 2361628"/>
              <a:gd name="connsiteY3399" fmla="*/ 1487976 h 3072212"/>
              <a:gd name="connsiteX3400" fmla="*/ 1605353 w 2361628"/>
              <a:gd name="connsiteY3400" fmla="*/ 1489834 h 3072212"/>
              <a:gd name="connsiteX3401" fmla="*/ 1605963 w 2361628"/>
              <a:gd name="connsiteY3401" fmla="*/ 1490605 h 3072212"/>
              <a:gd name="connsiteX3402" fmla="*/ 1607753 w 2361628"/>
              <a:gd name="connsiteY3402" fmla="*/ 1490282 h 3072212"/>
              <a:gd name="connsiteX3403" fmla="*/ 1609258 w 2361628"/>
              <a:gd name="connsiteY3403" fmla="*/ 1488748 h 3072212"/>
              <a:gd name="connsiteX3404" fmla="*/ 1611840 w 2361628"/>
              <a:gd name="connsiteY3404" fmla="*/ 1483662 h 3072212"/>
              <a:gd name="connsiteX3405" fmla="*/ 1620374 w 2361628"/>
              <a:gd name="connsiteY3405" fmla="*/ 1469727 h 3072212"/>
              <a:gd name="connsiteX3406" fmla="*/ 1625832 w 2361628"/>
              <a:gd name="connsiteY3406" fmla="*/ 1464488 h 3072212"/>
              <a:gd name="connsiteX3407" fmla="*/ 1627594 w 2361628"/>
              <a:gd name="connsiteY3407" fmla="*/ 1464031 h 3072212"/>
              <a:gd name="connsiteX3408" fmla="*/ 1632614 w 2361628"/>
              <a:gd name="connsiteY3408" fmla="*/ 1467441 h 3072212"/>
              <a:gd name="connsiteX3409" fmla="*/ 1633785 w 2361628"/>
              <a:gd name="connsiteY3409" fmla="*/ 1467241 h 3072212"/>
              <a:gd name="connsiteX3410" fmla="*/ 1628261 w 2361628"/>
              <a:gd name="connsiteY3410" fmla="*/ 1456411 h 3072212"/>
              <a:gd name="connsiteX3411" fmla="*/ 1627784 w 2361628"/>
              <a:gd name="connsiteY3411" fmla="*/ 1453658 h 3072212"/>
              <a:gd name="connsiteX3412" fmla="*/ 1628908 w 2361628"/>
              <a:gd name="connsiteY3412" fmla="*/ 1449591 h 3072212"/>
              <a:gd name="connsiteX3413" fmla="*/ 1629585 w 2361628"/>
              <a:gd name="connsiteY3413" fmla="*/ 1448191 h 3072212"/>
              <a:gd name="connsiteX3414" fmla="*/ 1632661 w 2361628"/>
              <a:gd name="connsiteY3414" fmla="*/ 1445190 h 3072212"/>
              <a:gd name="connsiteX3415" fmla="*/ 1635214 w 2361628"/>
              <a:gd name="connsiteY3415" fmla="*/ 1443590 h 3072212"/>
              <a:gd name="connsiteX3416" fmla="*/ 1636643 w 2361628"/>
              <a:gd name="connsiteY3416" fmla="*/ 1444257 h 3072212"/>
              <a:gd name="connsiteX3417" fmla="*/ 1638900 w 2361628"/>
              <a:gd name="connsiteY3417" fmla="*/ 1449810 h 3072212"/>
              <a:gd name="connsiteX3418" fmla="*/ 1639948 w 2361628"/>
              <a:gd name="connsiteY3418" fmla="*/ 1453668 h 3072212"/>
              <a:gd name="connsiteX3419" fmla="*/ 1641824 w 2361628"/>
              <a:gd name="connsiteY3419" fmla="*/ 1455210 h 3072212"/>
              <a:gd name="connsiteX3420" fmla="*/ 1645996 w 2361628"/>
              <a:gd name="connsiteY3420" fmla="*/ 1453220 h 3072212"/>
              <a:gd name="connsiteX3421" fmla="*/ 1648778 w 2361628"/>
              <a:gd name="connsiteY3421" fmla="*/ 1448495 h 3072212"/>
              <a:gd name="connsiteX3422" fmla="*/ 1652226 w 2361628"/>
              <a:gd name="connsiteY3422" fmla="*/ 1451591 h 3072212"/>
              <a:gd name="connsiteX3423" fmla="*/ 1657417 w 2361628"/>
              <a:gd name="connsiteY3423" fmla="*/ 1458954 h 3072212"/>
              <a:gd name="connsiteX3424" fmla="*/ 1656940 w 2361628"/>
              <a:gd name="connsiteY3424" fmla="*/ 1466288 h 3072212"/>
              <a:gd name="connsiteX3425" fmla="*/ 1656940 w 2361628"/>
              <a:gd name="connsiteY3425" fmla="*/ 1473603 h 3072212"/>
              <a:gd name="connsiteX3426" fmla="*/ 1657207 w 2361628"/>
              <a:gd name="connsiteY3426" fmla="*/ 1478937 h 3072212"/>
              <a:gd name="connsiteX3427" fmla="*/ 1663408 w 2361628"/>
              <a:gd name="connsiteY3427" fmla="*/ 1488662 h 3072212"/>
              <a:gd name="connsiteX3428" fmla="*/ 1667723 w 2361628"/>
              <a:gd name="connsiteY3428" fmla="*/ 1492910 h 3072212"/>
              <a:gd name="connsiteX3429" fmla="*/ 1668513 w 2361628"/>
              <a:gd name="connsiteY3429" fmla="*/ 1492939 h 3072212"/>
              <a:gd name="connsiteX3430" fmla="*/ 1668418 w 2361628"/>
              <a:gd name="connsiteY3430" fmla="*/ 1491491 h 3072212"/>
              <a:gd name="connsiteX3431" fmla="*/ 1667513 w 2361628"/>
              <a:gd name="connsiteY3431" fmla="*/ 1488272 h 3072212"/>
              <a:gd name="connsiteX3432" fmla="*/ 1665142 w 2361628"/>
              <a:gd name="connsiteY3432" fmla="*/ 1485043 h 3072212"/>
              <a:gd name="connsiteX3433" fmla="*/ 1663008 w 2361628"/>
              <a:gd name="connsiteY3433" fmla="*/ 1480042 h 3072212"/>
              <a:gd name="connsiteX3434" fmla="*/ 1661084 w 2361628"/>
              <a:gd name="connsiteY3434" fmla="*/ 1473918 h 3072212"/>
              <a:gd name="connsiteX3435" fmla="*/ 1662227 w 2361628"/>
              <a:gd name="connsiteY3435" fmla="*/ 1459544 h 3072212"/>
              <a:gd name="connsiteX3436" fmla="*/ 1665456 w 2361628"/>
              <a:gd name="connsiteY3436" fmla="*/ 1451991 h 3072212"/>
              <a:gd name="connsiteX3437" fmla="*/ 1668580 w 2361628"/>
              <a:gd name="connsiteY3437" fmla="*/ 1453934 h 3072212"/>
              <a:gd name="connsiteX3438" fmla="*/ 1672695 w 2361628"/>
              <a:gd name="connsiteY3438" fmla="*/ 1458297 h 3072212"/>
              <a:gd name="connsiteX3439" fmla="*/ 1675933 w 2361628"/>
              <a:gd name="connsiteY3439" fmla="*/ 1458697 h 3072212"/>
              <a:gd name="connsiteX3440" fmla="*/ 1681039 w 2361628"/>
              <a:gd name="connsiteY3440" fmla="*/ 1458239 h 3072212"/>
              <a:gd name="connsiteX3441" fmla="*/ 1691478 w 2361628"/>
              <a:gd name="connsiteY3441" fmla="*/ 1467022 h 3072212"/>
              <a:gd name="connsiteX3442" fmla="*/ 1697079 w 2361628"/>
              <a:gd name="connsiteY3442" fmla="*/ 1467212 h 3072212"/>
              <a:gd name="connsiteX3443" fmla="*/ 1696565 w 2361628"/>
              <a:gd name="connsiteY3443" fmla="*/ 1463631 h 3072212"/>
              <a:gd name="connsiteX3444" fmla="*/ 1692316 w 2361628"/>
              <a:gd name="connsiteY3444" fmla="*/ 1461907 h 3072212"/>
              <a:gd name="connsiteX3445" fmla="*/ 1686125 w 2361628"/>
              <a:gd name="connsiteY3445" fmla="*/ 1457049 h 3072212"/>
              <a:gd name="connsiteX3446" fmla="*/ 1676476 w 2361628"/>
              <a:gd name="connsiteY3446" fmla="*/ 1451248 h 3072212"/>
              <a:gd name="connsiteX3447" fmla="*/ 1672038 w 2361628"/>
              <a:gd name="connsiteY3447" fmla="*/ 1444590 h 3072212"/>
              <a:gd name="connsiteX3448" fmla="*/ 1671209 w 2361628"/>
              <a:gd name="connsiteY3448" fmla="*/ 1441447 h 3072212"/>
              <a:gd name="connsiteX3449" fmla="*/ 1671333 w 2361628"/>
              <a:gd name="connsiteY3449" fmla="*/ 1438066 h 3072212"/>
              <a:gd name="connsiteX3450" fmla="*/ 1671885 w 2361628"/>
              <a:gd name="connsiteY3450" fmla="*/ 1435075 h 3072212"/>
              <a:gd name="connsiteX3451" fmla="*/ 1672857 w 2361628"/>
              <a:gd name="connsiteY3451" fmla="*/ 1432474 h 3072212"/>
              <a:gd name="connsiteX3452" fmla="*/ 1674790 w 2361628"/>
              <a:gd name="connsiteY3452" fmla="*/ 1429912 h 3072212"/>
              <a:gd name="connsiteX3453" fmla="*/ 1684125 w 2361628"/>
              <a:gd name="connsiteY3453" fmla="*/ 1422092 h 3072212"/>
              <a:gd name="connsiteX3454" fmla="*/ 1690754 w 2361628"/>
              <a:gd name="connsiteY3454" fmla="*/ 1418749 h 3072212"/>
              <a:gd name="connsiteX3455" fmla="*/ 1695736 w 2361628"/>
              <a:gd name="connsiteY3455" fmla="*/ 1417663 h 3072212"/>
              <a:gd name="connsiteX3456" fmla="*/ 1704061 w 2361628"/>
              <a:gd name="connsiteY3456" fmla="*/ 1417749 h 3072212"/>
              <a:gd name="connsiteX3457" fmla="*/ 1713738 w 2361628"/>
              <a:gd name="connsiteY3457" fmla="*/ 1419120 h 3072212"/>
              <a:gd name="connsiteX3458" fmla="*/ 1718967 w 2361628"/>
              <a:gd name="connsiteY3458" fmla="*/ 1421425 h 3072212"/>
              <a:gd name="connsiteX3459" fmla="*/ 1724968 w 2361628"/>
              <a:gd name="connsiteY3459" fmla="*/ 1426959 h 3072212"/>
              <a:gd name="connsiteX3460" fmla="*/ 1732578 w 2361628"/>
              <a:gd name="connsiteY3460" fmla="*/ 1432417 h 3072212"/>
              <a:gd name="connsiteX3461" fmla="*/ 1735293 w 2361628"/>
              <a:gd name="connsiteY3461" fmla="*/ 1433389 h 3072212"/>
              <a:gd name="connsiteX3462" fmla="*/ 1738465 w 2361628"/>
              <a:gd name="connsiteY3462" fmla="*/ 1433265 h 3072212"/>
              <a:gd name="connsiteX3463" fmla="*/ 1742084 w 2361628"/>
              <a:gd name="connsiteY3463" fmla="*/ 1432036 h 3072212"/>
              <a:gd name="connsiteX3464" fmla="*/ 1745533 w 2361628"/>
              <a:gd name="connsiteY3464" fmla="*/ 1432484 h 3072212"/>
              <a:gd name="connsiteX3465" fmla="*/ 1756496 w 2361628"/>
              <a:gd name="connsiteY3465" fmla="*/ 1440552 h 3072212"/>
              <a:gd name="connsiteX3466" fmla="*/ 1759391 w 2361628"/>
              <a:gd name="connsiteY3466" fmla="*/ 1444685 h 3072212"/>
              <a:gd name="connsiteX3467" fmla="*/ 1761153 w 2361628"/>
              <a:gd name="connsiteY3467" fmla="*/ 1449676 h 3072212"/>
              <a:gd name="connsiteX3468" fmla="*/ 1762459 w 2361628"/>
              <a:gd name="connsiteY3468" fmla="*/ 1454515 h 3072212"/>
              <a:gd name="connsiteX3469" fmla="*/ 1763297 w 2361628"/>
              <a:gd name="connsiteY3469" fmla="*/ 1459192 h 3072212"/>
              <a:gd name="connsiteX3470" fmla="*/ 1762954 w 2361628"/>
              <a:gd name="connsiteY3470" fmla="*/ 1462973 h 3072212"/>
              <a:gd name="connsiteX3471" fmla="*/ 1753829 w 2361628"/>
              <a:gd name="connsiteY3471" fmla="*/ 1479223 h 3072212"/>
              <a:gd name="connsiteX3472" fmla="*/ 1749857 w 2361628"/>
              <a:gd name="connsiteY3472" fmla="*/ 1481976 h 3072212"/>
              <a:gd name="connsiteX3473" fmla="*/ 1747228 w 2361628"/>
              <a:gd name="connsiteY3473" fmla="*/ 1488091 h 3072212"/>
              <a:gd name="connsiteX3474" fmla="*/ 1743313 w 2361628"/>
              <a:gd name="connsiteY3474" fmla="*/ 1499597 h 3072212"/>
              <a:gd name="connsiteX3475" fmla="*/ 1739999 w 2361628"/>
              <a:gd name="connsiteY3475" fmla="*/ 1505731 h 3072212"/>
              <a:gd name="connsiteX3476" fmla="*/ 1739694 w 2361628"/>
              <a:gd name="connsiteY3476" fmla="*/ 1506922 h 3072212"/>
              <a:gd name="connsiteX3477" fmla="*/ 1740389 w 2361628"/>
              <a:gd name="connsiteY3477" fmla="*/ 1507217 h 3072212"/>
              <a:gd name="connsiteX3478" fmla="*/ 1742380 w 2361628"/>
              <a:gd name="connsiteY3478" fmla="*/ 1504474 h 3072212"/>
              <a:gd name="connsiteX3479" fmla="*/ 1745818 w 2361628"/>
              <a:gd name="connsiteY3479" fmla="*/ 1496549 h 3072212"/>
              <a:gd name="connsiteX3480" fmla="*/ 1748314 w 2361628"/>
              <a:gd name="connsiteY3480" fmla="*/ 1489691 h 3072212"/>
              <a:gd name="connsiteX3481" fmla="*/ 1752895 w 2361628"/>
              <a:gd name="connsiteY3481" fmla="*/ 1484005 h 3072212"/>
              <a:gd name="connsiteX3482" fmla="*/ 1760401 w 2361628"/>
              <a:gd name="connsiteY3482" fmla="*/ 1477204 h 3072212"/>
              <a:gd name="connsiteX3483" fmla="*/ 1766935 w 2361628"/>
              <a:gd name="connsiteY3483" fmla="*/ 1473946 h 3072212"/>
              <a:gd name="connsiteX3484" fmla="*/ 1772498 w 2361628"/>
              <a:gd name="connsiteY3484" fmla="*/ 1474260 h 3072212"/>
              <a:gd name="connsiteX3485" fmla="*/ 1777184 w 2361628"/>
              <a:gd name="connsiteY3485" fmla="*/ 1475242 h 3072212"/>
              <a:gd name="connsiteX3486" fmla="*/ 1780984 w 2361628"/>
              <a:gd name="connsiteY3486" fmla="*/ 1476899 h 3072212"/>
              <a:gd name="connsiteX3487" fmla="*/ 1783242 w 2361628"/>
              <a:gd name="connsiteY3487" fmla="*/ 1478290 h 3072212"/>
              <a:gd name="connsiteX3488" fmla="*/ 1783956 w 2361628"/>
              <a:gd name="connsiteY3488" fmla="*/ 1479413 h 3072212"/>
              <a:gd name="connsiteX3489" fmla="*/ 1785480 w 2361628"/>
              <a:gd name="connsiteY3489" fmla="*/ 1484519 h 3072212"/>
              <a:gd name="connsiteX3490" fmla="*/ 1785395 w 2361628"/>
              <a:gd name="connsiteY3490" fmla="*/ 1487967 h 3072212"/>
              <a:gd name="connsiteX3491" fmla="*/ 1784442 w 2361628"/>
              <a:gd name="connsiteY3491" fmla="*/ 1491844 h 3072212"/>
              <a:gd name="connsiteX3492" fmla="*/ 1782642 w 2361628"/>
              <a:gd name="connsiteY3492" fmla="*/ 1496216 h 3072212"/>
              <a:gd name="connsiteX3493" fmla="*/ 1774469 w 2361628"/>
              <a:gd name="connsiteY3493" fmla="*/ 1501045 h 3072212"/>
              <a:gd name="connsiteX3494" fmla="*/ 1769993 w 2361628"/>
              <a:gd name="connsiteY3494" fmla="*/ 1504826 h 3072212"/>
              <a:gd name="connsiteX3495" fmla="*/ 1767211 w 2361628"/>
              <a:gd name="connsiteY3495" fmla="*/ 1506226 h 3072212"/>
              <a:gd name="connsiteX3496" fmla="*/ 1758877 w 2361628"/>
              <a:gd name="connsiteY3496" fmla="*/ 1507627 h 3072212"/>
              <a:gd name="connsiteX3497" fmla="*/ 1759249 w 2361628"/>
              <a:gd name="connsiteY3497" fmla="*/ 1509113 h 3072212"/>
              <a:gd name="connsiteX3498" fmla="*/ 1765440 w 2361628"/>
              <a:gd name="connsiteY3498" fmla="*/ 1511160 h 3072212"/>
              <a:gd name="connsiteX3499" fmla="*/ 1772355 w 2361628"/>
              <a:gd name="connsiteY3499" fmla="*/ 1510475 h 3072212"/>
              <a:gd name="connsiteX3500" fmla="*/ 1772174 w 2361628"/>
              <a:gd name="connsiteY3500" fmla="*/ 1512903 h 3072212"/>
              <a:gd name="connsiteX3501" fmla="*/ 1768926 w 2361628"/>
              <a:gd name="connsiteY3501" fmla="*/ 1519342 h 3072212"/>
              <a:gd name="connsiteX3502" fmla="*/ 1767878 w 2361628"/>
              <a:gd name="connsiteY3502" fmla="*/ 1524924 h 3072212"/>
              <a:gd name="connsiteX3503" fmla="*/ 1768783 w 2361628"/>
              <a:gd name="connsiteY3503" fmla="*/ 1529477 h 3072212"/>
              <a:gd name="connsiteX3504" fmla="*/ 1768612 w 2361628"/>
              <a:gd name="connsiteY3504" fmla="*/ 1533173 h 3072212"/>
              <a:gd name="connsiteX3505" fmla="*/ 1766192 w 2361628"/>
              <a:gd name="connsiteY3505" fmla="*/ 1540907 h 3072212"/>
              <a:gd name="connsiteX3506" fmla="*/ 1763411 w 2361628"/>
              <a:gd name="connsiteY3506" fmla="*/ 1547851 h 3072212"/>
              <a:gd name="connsiteX3507" fmla="*/ 1764459 w 2361628"/>
              <a:gd name="connsiteY3507" fmla="*/ 1548879 h 3072212"/>
              <a:gd name="connsiteX3508" fmla="*/ 1770802 w 2361628"/>
              <a:gd name="connsiteY3508" fmla="*/ 1538897 h 3072212"/>
              <a:gd name="connsiteX3509" fmla="*/ 1772498 w 2361628"/>
              <a:gd name="connsiteY3509" fmla="*/ 1527896 h 3072212"/>
              <a:gd name="connsiteX3510" fmla="*/ 1775060 w 2361628"/>
              <a:gd name="connsiteY3510" fmla="*/ 1518161 h 3072212"/>
              <a:gd name="connsiteX3511" fmla="*/ 1778041 w 2361628"/>
              <a:gd name="connsiteY3511" fmla="*/ 1512780 h 3072212"/>
              <a:gd name="connsiteX3512" fmla="*/ 1780289 w 2361628"/>
              <a:gd name="connsiteY3512" fmla="*/ 1510732 h 3072212"/>
              <a:gd name="connsiteX3513" fmla="*/ 1787376 w 2361628"/>
              <a:gd name="connsiteY3513" fmla="*/ 1509903 h 3072212"/>
              <a:gd name="connsiteX3514" fmla="*/ 1791300 w 2361628"/>
              <a:gd name="connsiteY3514" fmla="*/ 1504159 h 3072212"/>
              <a:gd name="connsiteX3515" fmla="*/ 1794662 w 2361628"/>
              <a:gd name="connsiteY3515" fmla="*/ 1502331 h 3072212"/>
              <a:gd name="connsiteX3516" fmla="*/ 1796063 w 2361628"/>
              <a:gd name="connsiteY3516" fmla="*/ 1502302 h 3072212"/>
              <a:gd name="connsiteX3517" fmla="*/ 1798920 w 2361628"/>
              <a:gd name="connsiteY3517" fmla="*/ 1504445 h 3072212"/>
              <a:gd name="connsiteX3518" fmla="*/ 1798749 w 2361628"/>
              <a:gd name="connsiteY3518" fmla="*/ 1506703 h 3072212"/>
              <a:gd name="connsiteX3519" fmla="*/ 1794605 w 2361628"/>
              <a:gd name="connsiteY3519" fmla="*/ 1516933 h 3072212"/>
              <a:gd name="connsiteX3520" fmla="*/ 1785823 w 2361628"/>
              <a:gd name="connsiteY3520" fmla="*/ 1533363 h 3072212"/>
              <a:gd name="connsiteX3521" fmla="*/ 1789405 w 2361628"/>
              <a:gd name="connsiteY3521" fmla="*/ 1531496 h 3072212"/>
              <a:gd name="connsiteX3522" fmla="*/ 1791833 w 2361628"/>
              <a:gd name="connsiteY3522" fmla="*/ 1527601 h 3072212"/>
              <a:gd name="connsiteX3523" fmla="*/ 1795082 w 2361628"/>
              <a:gd name="connsiteY3523" fmla="*/ 1523705 h 3072212"/>
              <a:gd name="connsiteX3524" fmla="*/ 1798768 w 2361628"/>
              <a:gd name="connsiteY3524" fmla="*/ 1517923 h 3072212"/>
              <a:gd name="connsiteX3525" fmla="*/ 1801206 w 2361628"/>
              <a:gd name="connsiteY3525" fmla="*/ 1523162 h 3072212"/>
              <a:gd name="connsiteX3526" fmla="*/ 1804959 w 2361628"/>
              <a:gd name="connsiteY3526" fmla="*/ 1527058 h 3072212"/>
              <a:gd name="connsiteX3527" fmla="*/ 1807197 w 2361628"/>
              <a:gd name="connsiteY3527" fmla="*/ 1535935 h 3072212"/>
              <a:gd name="connsiteX3528" fmla="*/ 1810817 w 2361628"/>
              <a:gd name="connsiteY3528" fmla="*/ 1540193 h 3072212"/>
              <a:gd name="connsiteX3529" fmla="*/ 1813007 w 2361628"/>
              <a:gd name="connsiteY3529" fmla="*/ 1543488 h 3072212"/>
              <a:gd name="connsiteX3530" fmla="*/ 1812693 w 2361628"/>
              <a:gd name="connsiteY3530" fmla="*/ 1537907 h 3072212"/>
              <a:gd name="connsiteX3531" fmla="*/ 1809531 w 2361628"/>
              <a:gd name="connsiteY3531" fmla="*/ 1526639 h 3072212"/>
              <a:gd name="connsiteX3532" fmla="*/ 1810398 w 2361628"/>
              <a:gd name="connsiteY3532" fmla="*/ 1522105 h 3072212"/>
              <a:gd name="connsiteX3533" fmla="*/ 1812836 w 2361628"/>
              <a:gd name="connsiteY3533" fmla="*/ 1519838 h 3072212"/>
              <a:gd name="connsiteX3534" fmla="*/ 1820447 w 2361628"/>
              <a:gd name="connsiteY3534" fmla="*/ 1510275 h 3072212"/>
              <a:gd name="connsiteX3535" fmla="*/ 1825762 w 2361628"/>
              <a:gd name="connsiteY3535" fmla="*/ 1513465 h 3072212"/>
              <a:gd name="connsiteX3536" fmla="*/ 1829038 w 2361628"/>
              <a:gd name="connsiteY3536" fmla="*/ 1516294 h 3072212"/>
              <a:gd name="connsiteX3537" fmla="*/ 1830676 w 2361628"/>
              <a:gd name="connsiteY3537" fmla="*/ 1515542 h 3072212"/>
              <a:gd name="connsiteX3538" fmla="*/ 1834810 w 2361628"/>
              <a:gd name="connsiteY3538" fmla="*/ 1515942 h 3072212"/>
              <a:gd name="connsiteX3539" fmla="*/ 1841440 w 2361628"/>
              <a:gd name="connsiteY3539" fmla="*/ 1517485 h 3072212"/>
              <a:gd name="connsiteX3540" fmla="*/ 1847888 w 2361628"/>
              <a:gd name="connsiteY3540" fmla="*/ 1520152 h 3072212"/>
              <a:gd name="connsiteX3541" fmla="*/ 1854156 w 2361628"/>
              <a:gd name="connsiteY3541" fmla="*/ 1523943 h 3072212"/>
              <a:gd name="connsiteX3542" fmla="*/ 1858985 w 2361628"/>
              <a:gd name="connsiteY3542" fmla="*/ 1528363 h 3072212"/>
              <a:gd name="connsiteX3543" fmla="*/ 1862376 w 2361628"/>
              <a:gd name="connsiteY3543" fmla="*/ 1533420 h 3072212"/>
              <a:gd name="connsiteX3544" fmla="*/ 1864433 w 2361628"/>
              <a:gd name="connsiteY3544" fmla="*/ 1536906 h 3072212"/>
              <a:gd name="connsiteX3545" fmla="*/ 1865147 w 2361628"/>
              <a:gd name="connsiteY3545" fmla="*/ 1538830 h 3072212"/>
              <a:gd name="connsiteX3546" fmla="*/ 1866291 w 2361628"/>
              <a:gd name="connsiteY3546" fmla="*/ 1543831 h 3072212"/>
              <a:gd name="connsiteX3547" fmla="*/ 1865414 w 2361628"/>
              <a:gd name="connsiteY3547" fmla="*/ 1547146 h 3072212"/>
              <a:gd name="connsiteX3548" fmla="*/ 1860680 w 2361628"/>
              <a:gd name="connsiteY3548" fmla="*/ 1554766 h 3072212"/>
              <a:gd name="connsiteX3549" fmla="*/ 1858051 w 2361628"/>
              <a:gd name="connsiteY3549" fmla="*/ 1558214 h 3072212"/>
              <a:gd name="connsiteX3550" fmla="*/ 1855432 w 2361628"/>
              <a:gd name="connsiteY3550" fmla="*/ 1559757 h 3072212"/>
              <a:gd name="connsiteX3551" fmla="*/ 1848402 w 2361628"/>
              <a:gd name="connsiteY3551" fmla="*/ 1558242 h 3072212"/>
              <a:gd name="connsiteX3552" fmla="*/ 1846221 w 2361628"/>
              <a:gd name="connsiteY3552" fmla="*/ 1559109 h 3072212"/>
              <a:gd name="connsiteX3553" fmla="*/ 1843926 w 2361628"/>
              <a:gd name="connsiteY3553" fmla="*/ 1561490 h 3072212"/>
              <a:gd name="connsiteX3554" fmla="*/ 1836601 w 2361628"/>
              <a:gd name="connsiteY3554" fmla="*/ 1571873 h 3072212"/>
              <a:gd name="connsiteX3555" fmla="*/ 1832553 w 2361628"/>
              <a:gd name="connsiteY3555" fmla="*/ 1576340 h 3072212"/>
              <a:gd name="connsiteX3556" fmla="*/ 1828571 w 2361628"/>
              <a:gd name="connsiteY3556" fmla="*/ 1579188 h 3072212"/>
              <a:gd name="connsiteX3557" fmla="*/ 1827648 w 2361628"/>
              <a:gd name="connsiteY3557" fmla="*/ 1580683 h 3072212"/>
              <a:gd name="connsiteX3558" fmla="*/ 1836201 w 2361628"/>
              <a:gd name="connsiteY3558" fmla="*/ 1580540 h 3072212"/>
              <a:gd name="connsiteX3559" fmla="*/ 1838573 w 2361628"/>
              <a:gd name="connsiteY3559" fmla="*/ 1577473 h 3072212"/>
              <a:gd name="connsiteX3560" fmla="*/ 1840554 w 2361628"/>
              <a:gd name="connsiteY3560" fmla="*/ 1571711 h 3072212"/>
              <a:gd name="connsiteX3561" fmla="*/ 1844326 w 2361628"/>
              <a:gd name="connsiteY3561" fmla="*/ 1565748 h 3072212"/>
              <a:gd name="connsiteX3562" fmla="*/ 1851450 w 2361628"/>
              <a:gd name="connsiteY3562" fmla="*/ 1563005 h 3072212"/>
              <a:gd name="connsiteX3563" fmla="*/ 1861385 w 2361628"/>
              <a:gd name="connsiteY3563" fmla="*/ 1568891 h 3072212"/>
              <a:gd name="connsiteX3564" fmla="*/ 1866319 w 2361628"/>
              <a:gd name="connsiteY3564" fmla="*/ 1568653 h 3072212"/>
              <a:gd name="connsiteX3565" fmla="*/ 1870091 w 2361628"/>
              <a:gd name="connsiteY3565" fmla="*/ 1562748 h 3072212"/>
              <a:gd name="connsiteX3566" fmla="*/ 1874301 w 2361628"/>
              <a:gd name="connsiteY3566" fmla="*/ 1558709 h 3072212"/>
              <a:gd name="connsiteX3567" fmla="*/ 1875958 w 2361628"/>
              <a:gd name="connsiteY3567" fmla="*/ 1557909 h 3072212"/>
              <a:gd name="connsiteX3568" fmla="*/ 1876854 w 2361628"/>
              <a:gd name="connsiteY3568" fmla="*/ 1558357 h 3072212"/>
              <a:gd name="connsiteX3569" fmla="*/ 1880054 w 2361628"/>
              <a:gd name="connsiteY3569" fmla="*/ 1562567 h 3072212"/>
              <a:gd name="connsiteX3570" fmla="*/ 1881016 w 2361628"/>
              <a:gd name="connsiteY3570" fmla="*/ 1566320 h 3072212"/>
              <a:gd name="connsiteX3571" fmla="*/ 1880950 w 2361628"/>
              <a:gd name="connsiteY3571" fmla="*/ 1574845 h 3072212"/>
              <a:gd name="connsiteX3572" fmla="*/ 1880521 w 2361628"/>
              <a:gd name="connsiteY3572" fmla="*/ 1577416 h 3072212"/>
              <a:gd name="connsiteX3573" fmla="*/ 1877673 w 2361628"/>
              <a:gd name="connsiteY3573" fmla="*/ 1583817 h 3072212"/>
              <a:gd name="connsiteX3574" fmla="*/ 1870720 w 2361628"/>
              <a:gd name="connsiteY3574" fmla="*/ 1593380 h 3072212"/>
              <a:gd name="connsiteX3575" fmla="*/ 1866167 w 2361628"/>
              <a:gd name="connsiteY3575" fmla="*/ 1596952 h 3072212"/>
              <a:gd name="connsiteX3576" fmla="*/ 1861128 w 2361628"/>
              <a:gd name="connsiteY3576" fmla="*/ 1598867 h 3072212"/>
              <a:gd name="connsiteX3577" fmla="*/ 1855632 w 2361628"/>
              <a:gd name="connsiteY3577" fmla="*/ 1602086 h 3072212"/>
              <a:gd name="connsiteX3578" fmla="*/ 1853689 w 2361628"/>
              <a:gd name="connsiteY3578" fmla="*/ 1604677 h 3072212"/>
              <a:gd name="connsiteX3579" fmla="*/ 1851793 w 2361628"/>
              <a:gd name="connsiteY3579" fmla="*/ 1608344 h 3072212"/>
              <a:gd name="connsiteX3580" fmla="*/ 1849898 w 2361628"/>
              <a:gd name="connsiteY3580" fmla="*/ 1610792 h 3072212"/>
              <a:gd name="connsiteX3581" fmla="*/ 1847488 w 2361628"/>
              <a:gd name="connsiteY3581" fmla="*/ 1612821 h 3072212"/>
              <a:gd name="connsiteX3582" fmla="*/ 1850641 w 2361628"/>
              <a:gd name="connsiteY3582" fmla="*/ 1615802 h 3072212"/>
              <a:gd name="connsiteX3583" fmla="*/ 1851841 w 2361628"/>
              <a:gd name="connsiteY3583" fmla="*/ 1615716 h 3072212"/>
              <a:gd name="connsiteX3584" fmla="*/ 1853003 w 2361628"/>
              <a:gd name="connsiteY3584" fmla="*/ 1613935 h 3072212"/>
              <a:gd name="connsiteX3585" fmla="*/ 1856175 w 2361628"/>
              <a:gd name="connsiteY3585" fmla="*/ 1606896 h 3072212"/>
              <a:gd name="connsiteX3586" fmla="*/ 1858537 w 2361628"/>
              <a:gd name="connsiteY3586" fmla="*/ 1603820 h 3072212"/>
              <a:gd name="connsiteX3587" fmla="*/ 1859880 w 2361628"/>
              <a:gd name="connsiteY3587" fmla="*/ 1603172 h 3072212"/>
              <a:gd name="connsiteX3588" fmla="*/ 1861261 w 2361628"/>
              <a:gd name="connsiteY3588" fmla="*/ 1603467 h 3072212"/>
              <a:gd name="connsiteX3589" fmla="*/ 1862604 w 2361628"/>
              <a:gd name="connsiteY3589" fmla="*/ 1604858 h 3072212"/>
              <a:gd name="connsiteX3590" fmla="*/ 1863919 w 2361628"/>
              <a:gd name="connsiteY3590" fmla="*/ 1607325 h 3072212"/>
              <a:gd name="connsiteX3591" fmla="*/ 1863814 w 2361628"/>
              <a:gd name="connsiteY3591" fmla="*/ 1613326 h 3072212"/>
              <a:gd name="connsiteX3592" fmla="*/ 1859813 w 2361628"/>
              <a:gd name="connsiteY3592" fmla="*/ 1636871 h 3072212"/>
              <a:gd name="connsiteX3593" fmla="*/ 1860461 w 2361628"/>
              <a:gd name="connsiteY3593" fmla="*/ 1636805 h 3072212"/>
              <a:gd name="connsiteX3594" fmla="*/ 1862928 w 2361628"/>
              <a:gd name="connsiteY3594" fmla="*/ 1630451 h 3072212"/>
              <a:gd name="connsiteX3595" fmla="*/ 1870081 w 2361628"/>
              <a:gd name="connsiteY3595" fmla="*/ 1605829 h 3072212"/>
              <a:gd name="connsiteX3596" fmla="*/ 1871834 w 2361628"/>
              <a:gd name="connsiteY3596" fmla="*/ 1600857 h 3072212"/>
              <a:gd name="connsiteX3597" fmla="*/ 1875291 w 2361628"/>
              <a:gd name="connsiteY3597" fmla="*/ 1595828 h 3072212"/>
              <a:gd name="connsiteX3598" fmla="*/ 1883035 w 2361628"/>
              <a:gd name="connsiteY3598" fmla="*/ 1588180 h 3072212"/>
              <a:gd name="connsiteX3599" fmla="*/ 1889017 w 2361628"/>
              <a:gd name="connsiteY3599" fmla="*/ 1584160 h 3072212"/>
              <a:gd name="connsiteX3600" fmla="*/ 1895770 w 2361628"/>
              <a:gd name="connsiteY3600" fmla="*/ 1580769 h 3072212"/>
              <a:gd name="connsiteX3601" fmla="*/ 1899371 w 2361628"/>
              <a:gd name="connsiteY3601" fmla="*/ 1579512 h 3072212"/>
              <a:gd name="connsiteX3602" fmla="*/ 1903495 w 2361628"/>
              <a:gd name="connsiteY3602" fmla="*/ 1580359 h 3072212"/>
              <a:gd name="connsiteX3603" fmla="*/ 1906172 w 2361628"/>
              <a:gd name="connsiteY3603" fmla="*/ 1584312 h 3072212"/>
              <a:gd name="connsiteX3604" fmla="*/ 1909791 w 2361628"/>
              <a:gd name="connsiteY3604" fmla="*/ 1585027 h 3072212"/>
              <a:gd name="connsiteX3605" fmla="*/ 1914192 w 2361628"/>
              <a:gd name="connsiteY3605" fmla="*/ 1584036 h 3072212"/>
              <a:gd name="connsiteX3606" fmla="*/ 1917030 w 2361628"/>
              <a:gd name="connsiteY3606" fmla="*/ 1584512 h 3072212"/>
              <a:gd name="connsiteX3607" fmla="*/ 1920249 w 2361628"/>
              <a:gd name="connsiteY3607" fmla="*/ 1586075 h 3072212"/>
              <a:gd name="connsiteX3608" fmla="*/ 1923002 w 2361628"/>
              <a:gd name="connsiteY3608" fmla="*/ 1588999 h 3072212"/>
              <a:gd name="connsiteX3609" fmla="*/ 1927679 w 2361628"/>
              <a:gd name="connsiteY3609" fmla="*/ 1592313 h 3072212"/>
              <a:gd name="connsiteX3610" fmla="*/ 1938242 w 2361628"/>
              <a:gd name="connsiteY3610" fmla="*/ 1598505 h 3072212"/>
              <a:gd name="connsiteX3611" fmla="*/ 1939557 w 2361628"/>
              <a:gd name="connsiteY3611" fmla="*/ 1599809 h 3072212"/>
              <a:gd name="connsiteX3612" fmla="*/ 1940776 w 2361628"/>
              <a:gd name="connsiteY3612" fmla="*/ 1602143 h 3072212"/>
              <a:gd name="connsiteX3613" fmla="*/ 1941919 w 2361628"/>
              <a:gd name="connsiteY3613" fmla="*/ 1605525 h 3072212"/>
              <a:gd name="connsiteX3614" fmla="*/ 1941776 w 2361628"/>
              <a:gd name="connsiteY3614" fmla="*/ 1608858 h 3072212"/>
              <a:gd name="connsiteX3615" fmla="*/ 1940357 w 2361628"/>
              <a:gd name="connsiteY3615" fmla="*/ 1612154 h 3072212"/>
              <a:gd name="connsiteX3616" fmla="*/ 1938595 w 2361628"/>
              <a:gd name="connsiteY3616" fmla="*/ 1614154 h 3072212"/>
              <a:gd name="connsiteX3617" fmla="*/ 1936490 w 2361628"/>
              <a:gd name="connsiteY3617" fmla="*/ 1614888 h 3072212"/>
              <a:gd name="connsiteX3618" fmla="*/ 1934309 w 2361628"/>
              <a:gd name="connsiteY3618" fmla="*/ 1616678 h 3072212"/>
              <a:gd name="connsiteX3619" fmla="*/ 1930279 w 2361628"/>
              <a:gd name="connsiteY3619" fmla="*/ 1621355 h 3072212"/>
              <a:gd name="connsiteX3620" fmla="*/ 1928965 w 2361628"/>
              <a:gd name="connsiteY3620" fmla="*/ 1622146 h 3072212"/>
              <a:gd name="connsiteX3621" fmla="*/ 1922640 w 2361628"/>
              <a:gd name="connsiteY3621" fmla="*/ 1624146 h 3072212"/>
              <a:gd name="connsiteX3622" fmla="*/ 1916783 w 2361628"/>
              <a:gd name="connsiteY3622" fmla="*/ 1625127 h 3072212"/>
              <a:gd name="connsiteX3623" fmla="*/ 1913115 w 2361628"/>
              <a:gd name="connsiteY3623" fmla="*/ 1626994 h 3072212"/>
              <a:gd name="connsiteX3624" fmla="*/ 1906077 w 2361628"/>
              <a:gd name="connsiteY3624" fmla="*/ 1632033 h 3072212"/>
              <a:gd name="connsiteX3625" fmla="*/ 1896380 w 2361628"/>
              <a:gd name="connsiteY3625" fmla="*/ 1641348 h 3072212"/>
              <a:gd name="connsiteX3626" fmla="*/ 1896485 w 2361628"/>
              <a:gd name="connsiteY3626" fmla="*/ 1643548 h 3072212"/>
              <a:gd name="connsiteX3627" fmla="*/ 1900352 w 2361628"/>
              <a:gd name="connsiteY3627" fmla="*/ 1644615 h 3072212"/>
              <a:gd name="connsiteX3628" fmla="*/ 1903486 w 2361628"/>
              <a:gd name="connsiteY3628" fmla="*/ 1643215 h 3072212"/>
              <a:gd name="connsiteX3629" fmla="*/ 1907801 w 2361628"/>
              <a:gd name="connsiteY3629" fmla="*/ 1636795 h 3072212"/>
              <a:gd name="connsiteX3630" fmla="*/ 1911849 w 2361628"/>
              <a:gd name="connsiteY3630" fmla="*/ 1634338 h 3072212"/>
              <a:gd name="connsiteX3631" fmla="*/ 1918183 w 2361628"/>
              <a:gd name="connsiteY3631" fmla="*/ 1632366 h 3072212"/>
              <a:gd name="connsiteX3632" fmla="*/ 1926936 w 2361628"/>
              <a:gd name="connsiteY3632" fmla="*/ 1630642 h 3072212"/>
              <a:gd name="connsiteX3633" fmla="*/ 1930689 w 2361628"/>
              <a:gd name="connsiteY3633" fmla="*/ 1630909 h 3072212"/>
              <a:gd name="connsiteX3634" fmla="*/ 1931365 w 2361628"/>
              <a:gd name="connsiteY3634" fmla="*/ 1631261 h 3072212"/>
              <a:gd name="connsiteX3635" fmla="*/ 1931861 w 2361628"/>
              <a:gd name="connsiteY3635" fmla="*/ 1632785 h 3072212"/>
              <a:gd name="connsiteX3636" fmla="*/ 1932165 w 2361628"/>
              <a:gd name="connsiteY3636" fmla="*/ 1635481 h 3072212"/>
              <a:gd name="connsiteX3637" fmla="*/ 1930727 w 2361628"/>
              <a:gd name="connsiteY3637" fmla="*/ 1638986 h 3072212"/>
              <a:gd name="connsiteX3638" fmla="*/ 1929070 w 2361628"/>
              <a:gd name="connsiteY3638" fmla="*/ 1640643 h 3072212"/>
              <a:gd name="connsiteX3639" fmla="*/ 1924545 w 2361628"/>
              <a:gd name="connsiteY3639" fmla="*/ 1648539 h 3072212"/>
              <a:gd name="connsiteX3640" fmla="*/ 1927517 w 2361628"/>
              <a:gd name="connsiteY3640" fmla="*/ 1650578 h 3072212"/>
              <a:gd name="connsiteX3641" fmla="*/ 1931603 w 2361628"/>
              <a:gd name="connsiteY3641" fmla="*/ 1651454 h 3072212"/>
              <a:gd name="connsiteX3642" fmla="*/ 1933947 w 2361628"/>
              <a:gd name="connsiteY3642" fmla="*/ 1649349 h 3072212"/>
              <a:gd name="connsiteX3643" fmla="*/ 1936051 w 2361628"/>
              <a:gd name="connsiteY3643" fmla="*/ 1644510 h 3072212"/>
              <a:gd name="connsiteX3644" fmla="*/ 1938414 w 2361628"/>
              <a:gd name="connsiteY3644" fmla="*/ 1641815 h 3072212"/>
              <a:gd name="connsiteX3645" fmla="*/ 1941033 w 2361628"/>
              <a:gd name="connsiteY3645" fmla="*/ 1641281 h 3072212"/>
              <a:gd name="connsiteX3646" fmla="*/ 1943338 w 2361628"/>
              <a:gd name="connsiteY3646" fmla="*/ 1640043 h 3072212"/>
              <a:gd name="connsiteX3647" fmla="*/ 1945319 w 2361628"/>
              <a:gd name="connsiteY3647" fmla="*/ 1638100 h 3072212"/>
              <a:gd name="connsiteX3648" fmla="*/ 1945862 w 2361628"/>
              <a:gd name="connsiteY3648" fmla="*/ 1636824 h 3072212"/>
              <a:gd name="connsiteX3649" fmla="*/ 1942967 w 2361628"/>
              <a:gd name="connsiteY3649" fmla="*/ 1634290 h 3072212"/>
              <a:gd name="connsiteX3650" fmla="*/ 1942738 w 2361628"/>
              <a:gd name="connsiteY3650" fmla="*/ 1632747 h 3072212"/>
              <a:gd name="connsiteX3651" fmla="*/ 1943919 w 2361628"/>
              <a:gd name="connsiteY3651" fmla="*/ 1628956 h 3072212"/>
              <a:gd name="connsiteX3652" fmla="*/ 1946043 w 2361628"/>
              <a:gd name="connsiteY3652" fmla="*/ 1624746 h 3072212"/>
              <a:gd name="connsiteX3653" fmla="*/ 1948263 w 2361628"/>
              <a:gd name="connsiteY3653" fmla="*/ 1622127 h 3072212"/>
              <a:gd name="connsiteX3654" fmla="*/ 1949901 w 2361628"/>
              <a:gd name="connsiteY3654" fmla="*/ 1621917 h 3072212"/>
              <a:gd name="connsiteX3655" fmla="*/ 1955349 w 2361628"/>
              <a:gd name="connsiteY3655" fmla="*/ 1624727 h 3072212"/>
              <a:gd name="connsiteX3656" fmla="*/ 1959074 w 2361628"/>
              <a:gd name="connsiteY3656" fmla="*/ 1629623 h 3072212"/>
              <a:gd name="connsiteX3657" fmla="*/ 1968494 w 2361628"/>
              <a:gd name="connsiteY3657" fmla="*/ 1644187 h 3072212"/>
              <a:gd name="connsiteX3658" fmla="*/ 1969703 w 2361628"/>
              <a:gd name="connsiteY3658" fmla="*/ 1647006 h 3072212"/>
              <a:gd name="connsiteX3659" fmla="*/ 1972980 w 2361628"/>
              <a:gd name="connsiteY3659" fmla="*/ 1657721 h 3072212"/>
              <a:gd name="connsiteX3660" fmla="*/ 1973599 w 2361628"/>
              <a:gd name="connsiteY3660" fmla="*/ 1662465 h 3072212"/>
              <a:gd name="connsiteX3661" fmla="*/ 1973066 w 2361628"/>
              <a:gd name="connsiteY3661" fmla="*/ 1665761 h 3072212"/>
              <a:gd name="connsiteX3662" fmla="*/ 1972294 w 2361628"/>
              <a:gd name="connsiteY3662" fmla="*/ 1667770 h 3072212"/>
              <a:gd name="connsiteX3663" fmla="*/ 1971284 w 2361628"/>
              <a:gd name="connsiteY3663" fmla="*/ 1668494 h 3072212"/>
              <a:gd name="connsiteX3664" fmla="*/ 1969218 w 2361628"/>
              <a:gd name="connsiteY3664" fmla="*/ 1668513 h 3072212"/>
              <a:gd name="connsiteX3665" fmla="*/ 1956673 w 2361628"/>
              <a:gd name="connsiteY3665" fmla="*/ 1664160 h 3072212"/>
              <a:gd name="connsiteX3666" fmla="*/ 1950949 w 2361628"/>
              <a:gd name="connsiteY3666" fmla="*/ 1664732 h 3072212"/>
              <a:gd name="connsiteX3667" fmla="*/ 1948444 w 2361628"/>
              <a:gd name="connsiteY3667" fmla="*/ 1665951 h 3072212"/>
              <a:gd name="connsiteX3668" fmla="*/ 1946424 w 2361628"/>
              <a:gd name="connsiteY3668" fmla="*/ 1667770 h 3072212"/>
              <a:gd name="connsiteX3669" fmla="*/ 1944853 w 2361628"/>
              <a:gd name="connsiteY3669" fmla="*/ 1670076 h 3072212"/>
              <a:gd name="connsiteX3670" fmla="*/ 1943738 w 2361628"/>
              <a:gd name="connsiteY3670" fmla="*/ 1672857 h 3072212"/>
              <a:gd name="connsiteX3671" fmla="*/ 1941538 w 2361628"/>
              <a:gd name="connsiteY3671" fmla="*/ 1674419 h 3072212"/>
              <a:gd name="connsiteX3672" fmla="*/ 1933575 w 2361628"/>
              <a:gd name="connsiteY3672" fmla="*/ 1674476 h 3072212"/>
              <a:gd name="connsiteX3673" fmla="*/ 1929108 w 2361628"/>
              <a:gd name="connsiteY3673" fmla="*/ 1676019 h 3072212"/>
              <a:gd name="connsiteX3674" fmla="*/ 1921421 w 2361628"/>
              <a:gd name="connsiteY3674" fmla="*/ 1679781 h 3072212"/>
              <a:gd name="connsiteX3675" fmla="*/ 1918659 w 2361628"/>
              <a:gd name="connsiteY3675" fmla="*/ 1681848 h 3072212"/>
              <a:gd name="connsiteX3676" fmla="*/ 1918040 w 2361628"/>
              <a:gd name="connsiteY3676" fmla="*/ 1684563 h 3072212"/>
              <a:gd name="connsiteX3677" fmla="*/ 1922745 w 2361628"/>
              <a:gd name="connsiteY3677" fmla="*/ 1684096 h 3072212"/>
              <a:gd name="connsiteX3678" fmla="*/ 1930489 w 2361628"/>
              <a:gd name="connsiteY3678" fmla="*/ 1680572 h 3072212"/>
              <a:gd name="connsiteX3679" fmla="*/ 1937766 w 2361628"/>
              <a:gd name="connsiteY3679" fmla="*/ 1679572 h 3072212"/>
              <a:gd name="connsiteX3680" fmla="*/ 1949929 w 2361628"/>
              <a:gd name="connsiteY3680" fmla="*/ 1687316 h 3072212"/>
              <a:gd name="connsiteX3681" fmla="*/ 1953930 w 2361628"/>
              <a:gd name="connsiteY3681" fmla="*/ 1688516 h 3072212"/>
              <a:gd name="connsiteX3682" fmla="*/ 1956159 w 2361628"/>
              <a:gd name="connsiteY3682" fmla="*/ 1687402 h 3072212"/>
              <a:gd name="connsiteX3683" fmla="*/ 1958835 w 2361628"/>
              <a:gd name="connsiteY3683" fmla="*/ 1687059 h 3072212"/>
              <a:gd name="connsiteX3684" fmla="*/ 1968560 w 2361628"/>
              <a:gd name="connsiteY3684" fmla="*/ 1687573 h 3072212"/>
              <a:gd name="connsiteX3685" fmla="*/ 1971856 w 2361628"/>
              <a:gd name="connsiteY3685" fmla="*/ 1688525 h 3072212"/>
              <a:gd name="connsiteX3686" fmla="*/ 1976780 w 2361628"/>
              <a:gd name="connsiteY3686" fmla="*/ 1691488 h 3072212"/>
              <a:gd name="connsiteX3687" fmla="*/ 1984315 w 2361628"/>
              <a:gd name="connsiteY3687" fmla="*/ 1697898 h 3072212"/>
              <a:gd name="connsiteX3688" fmla="*/ 1985763 w 2361628"/>
              <a:gd name="connsiteY3688" fmla="*/ 1699774 h 3072212"/>
              <a:gd name="connsiteX3689" fmla="*/ 1986601 w 2361628"/>
              <a:gd name="connsiteY3689" fmla="*/ 1701746 h 3072212"/>
              <a:gd name="connsiteX3690" fmla="*/ 1986839 w 2361628"/>
              <a:gd name="connsiteY3690" fmla="*/ 1703803 h 3072212"/>
              <a:gd name="connsiteX3691" fmla="*/ 1986763 w 2361628"/>
              <a:gd name="connsiteY3691" fmla="*/ 1708880 h 3072212"/>
              <a:gd name="connsiteX3692" fmla="*/ 1986010 w 2361628"/>
              <a:gd name="connsiteY3692" fmla="*/ 1710595 h 3072212"/>
              <a:gd name="connsiteX3693" fmla="*/ 1983458 w 2361628"/>
              <a:gd name="connsiteY3693" fmla="*/ 1711757 h 3072212"/>
              <a:gd name="connsiteX3694" fmla="*/ 1972628 w 2361628"/>
              <a:gd name="connsiteY3694" fmla="*/ 1710414 h 3072212"/>
              <a:gd name="connsiteX3695" fmla="*/ 1969322 w 2361628"/>
              <a:gd name="connsiteY3695" fmla="*/ 1709357 h 3072212"/>
              <a:gd name="connsiteX3696" fmla="*/ 1965255 w 2361628"/>
              <a:gd name="connsiteY3696" fmla="*/ 1710690 h 3072212"/>
              <a:gd name="connsiteX3697" fmla="*/ 1961959 w 2361628"/>
              <a:gd name="connsiteY3697" fmla="*/ 1710223 h 3072212"/>
              <a:gd name="connsiteX3698" fmla="*/ 1957740 w 2361628"/>
              <a:gd name="connsiteY3698" fmla="*/ 1708195 h 3072212"/>
              <a:gd name="connsiteX3699" fmla="*/ 1953111 w 2361628"/>
              <a:gd name="connsiteY3699" fmla="*/ 1704584 h 3072212"/>
              <a:gd name="connsiteX3700" fmla="*/ 1946167 w 2361628"/>
              <a:gd name="connsiteY3700" fmla="*/ 1708004 h 3072212"/>
              <a:gd name="connsiteX3701" fmla="*/ 1940605 w 2361628"/>
              <a:gd name="connsiteY3701" fmla="*/ 1705785 h 3072212"/>
              <a:gd name="connsiteX3702" fmla="*/ 1934918 w 2361628"/>
              <a:gd name="connsiteY3702" fmla="*/ 1707756 h 3072212"/>
              <a:gd name="connsiteX3703" fmla="*/ 1923641 w 2361628"/>
              <a:gd name="connsiteY3703" fmla="*/ 1715862 h 3072212"/>
              <a:gd name="connsiteX3704" fmla="*/ 1924898 w 2361628"/>
              <a:gd name="connsiteY3704" fmla="*/ 1717253 h 3072212"/>
              <a:gd name="connsiteX3705" fmla="*/ 1940347 w 2361628"/>
              <a:gd name="connsiteY3705" fmla="*/ 1710309 h 3072212"/>
              <a:gd name="connsiteX3706" fmla="*/ 1943329 w 2361628"/>
              <a:gd name="connsiteY3706" fmla="*/ 1710728 h 3072212"/>
              <a:gd name="connsiteX3707" fmla="*/ 1948215 w 2361628"/>
              <a:gd name="connsiteY3707" fmla="*/ 1713271 h 3072212"/>
              <a:gd name="connsiteX3708" fmla="*/ 1955930 w 2361628"/>
              <a:gd name="connsiteY3708" fmla="*/ 1718253 h 3072212"/>
              <a:gd name="connsiteX3709" fmla="*/ 1958093 w 2361628"/>
              <a:gd name="connsiteY3709" fmla="*/ 1720291 h 3072212"/>
              <a:gd name="connsiteX3710" fmla="*/ 1958111 w 2361628"/>
              <a:gd name="connsiteY3710" fmla="*/ 1728102 h 3072212"/>
              <a:gd name="connsiteX3711" fmla="*/ 1956930 w 2361628"/>
              <a:gd name="connsiteY3711" fmla="*/ 1733331 h 3072212"/>
              <a:gd name="connsiteX3712" fmla="*/ 1954568 w 2361628"/>
              <a:gd name="connsiteY3712" fmla="*/ 1739198 h 3072212"/>
              <a:gd name="connsiteX3713" fmla="*/ 1951025 w 2361628"/>
              <a:gd name="connsiteY3713" fmla="*/ 1738408 h 3072212"/>
              <a:gd name="connsiteX3714" fmla="*/ 1942776 w 2361628"/>
              <a:gd name="connsiteY3714" fmla="*/ 1734760 h 3072212"/>
              <a:gd name="connsiteX3715" fmla="*/ 1939404 w 2361628"/>
              <a:gd name="connsiteY3715" fmla="*/ 1734255 h 3072212"/>
              <a:gd name="connsiteX3716" fmla="*/ 1936937 w 2361628"/>
              <a:gd name="connsiteY3716" fmla="*/ 1734855 h 3072212"/>
              <a:gd name="connsiteX3717" fmla="*/ 1933623 w 2361628"/>
              <a:gd name="connsiteY3717" fmla="*/ 1737189 h 3072212"/>
              <a:gd name="connsiteX3718" fmla="*/ 1932051 w 2361628"/>
              <a:gd name="connsiteY3718" fmla="*/ 1737265 h 3072212"/>
              <a:gd name="connsiteX3719" fmla="*/ 1918859 w 2361628"/>
              <a:gd name="connsiteY3719" fmla="*/ 1732636 h 3072212"/>
              <a:gd name="connsiteX3720" fmla="*/ 1915897 w 2361628"/>
              <a:gd name="connsiteY3720" fmla="*/ 1732417 h 3072212"/>
              <a:gd name="connsiteX3721" fmla="*/ 1915554 w 2361628"/>
              <a:gd name="connsiteY3721" fmla="*/ 1732893 h 3072212"/>
              <a:gd name="connsiteX3722" fmla="*/ 1916182 w 2361628"/>
              <a:gd name="connsiteY3722" fmla="*/ 1733807 h 3072212"/>
              <a:gd name="connsiteX3723" fmla="*/ 1928146 w 2361628"/>
              <a:gd name="connsiteY3723" fmla="*/ 1740980 h 3072212"/>
              <a:gd name="connsiteX3724" fmla="*/ 1936994 w 2361628"/>
              <a:gd name="connsiteY3724" fmla="*/ 1741761 h 3072212"/>
              <a:gd name="connsiteX3725" fmla="*/ 1942538 w 2361628"/>
              <a:gd name="connsiteY3725" fmla="*/ 1742999 h 3072212"/>
              <a:gd name="connsiteX3726" fmla="*/ 1945824 w 2361628"/>
              <a:gd name="connsiteY3726" fmla="*/ 1745180 h 3072212"/>
              <a:gd name="connsiteX3727" fmla="*/ 1947377 w 2361628"/>
              <a:gd name="connsiteY3727" fmla="*/ 1746790 h 3072212"/>
              <a:gd name="connsiteX3728" fmla="*/ 1947491 w 2361628"/>
              <a:gd name="connsiteY3728" fmla="*/ 1751552 h 3072212"/>
              <a:gd name="connsiteX3729" fmla="*/ 1950444 w 2361628"/>
              <a:gd name="connsiteY3729" fmla="*/ 1756334 h 3072212"/>
              <a:gd name="connsiteX3730" fmla="*/ 1953101 w 2361628"/>
              <a:gd name="connsiteY3730" fmla="*/ 1758277 h 3072212"/>
              <a:gd name="connsiteX3731" fmla="*/ 1954797 w 2361628"/>
              <a:gd name="connsiteY3731" fmla="*/ 1758372 h 3072212"/>
              <a:gd name="connsiteX3732" fmla="*/ 1957711 w 2361628"/>
              <a:gd name="connsiteY3732" fmla="*/ 1756610 h 3072212"/>
              <a:gd name="connsiteX3733" fmla="*/ 1960655 w 2361628"/>
              <a:gd name="connsiteY3733" fmla="*/ 1756343 h 3072212"/>
              <a:gd name="connsiteX3734" fmla="*/ 1963036 w 2361628"/>
              <a:gd name="connsiteY3734" fmla="*/ 1757563 h 3072212"/>
              <a:gd name="connsiteX3735" fmla="*/ 1966017 w 2361628"/>
              <a:gd name="connsiteY3735" fmla="*/ 1760192 h 3072212"/>
              <a:gd name="connsiteX3736" fmla="*/ 1969618 w 2361628"/>
              <a:gd name="connsiteY3736" fmla="*/ 1760925 h 3072212"/>
              <a:gd name="connsiteX3737" fmla="*/ 1972780 w 2361628"/>
              <a:gd name="connsiteY3737" fmla="*/ 1762525 h 3072212"/>
              <a:gd name="connsiteX3738" fmla="*/ 1975218 w 2361628"/>
              <a:gd name="connsiteY3738" fmla="*/ 1762849 h 3072212"/>
              <a:gd name="connsiteX3739" fmla="*/ 1982086 w 2361628"/>
              <a:gd name="connsiteY3739" fmla="*/ 1762106 h 3072212"/>
              <a:gd name="connsiteX3740" fmla="*/ 1985067 w 2361628"/>
              <a:gd name="connsiteY3740" fmla="*/ 1763106 h 3072212"/>
              <a:gd name="connsiteX3741" fmla="*/ 1985839 w 2361628"/>
              <a:gd name="connsiteY3741" fmla="*/ 1763982 h 3072212"/>
              <a:gd name="connsiteX3742" fmla="*/ 1984543 w 2361628"/>
              <a:gd name="connsiteY3742" fmla="*/ 1765516 h 3072212"/>
              <a:gd name="connsiteX3743" fmla="*/ 1978266 w 2361628"/>
              <a:gd name="connsiteY3743" fmla="*/ 1769183 h 3072212"/>
              <a:gd name="connsiteX3744" fmla="*/ 1977314 w 2361628"/>
              <a:gd name="connsiteY3744" fmla="*/ 1772660 h 3072212"/>
              <a:gd name="connsiteX3745" fmla="*/ 1980857 w 2361628"/>
              <a:gd name="connsiteY3745" fmla="*/ 1777175 h 3072212"/>
              <a:gd name="connsiteX3746" fmla="*/ 1982715 w 2361628"/>
              <a:gd name="connsiteY3746" fmla="*/ 1780623 h 3072212"/>
              <a:gd name="connsiteX3747" fmla="*/ 1982629 w 2361628"/>
              <a:gd name="connsiteY3747" fmla="*/ 1783194 h 3072212"/>
              <a:gd name="connsiteX3748" fmla="*/ 1980733 w 2361628"/>
              <a:gd name="connsiteY3748" fmla="*/ 1789033 h 3072212"/>
              <a:gd name="connsiteX3749" fmla="*/ 1980257 w 2361628"/>
              <a:gd name="connsiteY3749" fmla="*/ 1791376 h 3072212"/>
              <a:gd name="connsiteX3750" fmla="*/ 1980876 w 2361628"/>
              <a:gd name="connsiteY3750" fmla="*/ 1791567 h 3072212"/>
              <a:gd name="connsiteX3751" fmla="*/ 1985439 w 2361628"/>
              <a:gd name="connsiteY3751" fmla="*/ 1786842 h 3072212"/>
              <a:gd name="connsiteX3752" fmla="*/ 1986153 w 2361628"/>
              <a:gd name="connsiteY3752" fmla="*/ 1787442 h 3072212"/>
              <a:gd name="connsiteX3753" fmla="*/ 1986629 w 2361628"/>
              <a:gd name="connsiteY3753" fmla="*/ 1793977 h 3072212"/>
              <a:gd name="connsiteX3754" fmla="*/ 1987210 w 2361628"/>
              <a:gd name="connsiteY3754" fmla="*/ 1793605 h 3072212"/>
              <a:gd name="connsiteX3755" fmla="*/ 1988744 w 2361628"/>
              <a:gd name="connsiteY3755" fmla="*/ 1788205 h 3072212"/>
              <a:gd name="connsiteX3756" fmla="*/ 1988067 w 2361628"/>
              <a:gd name="connsiteY3756" fmla="*/ 1780975 h 3072212"/>
              <a:gd name="connsiteX3757" fmla="*/ 1990744 w 2361628"/>
              <a:gd name="connsiteY3757" fmla="*/ 1778117 h 3072212"/>
              <a:gd name="connsiteX3758" fmla="*/ 1999259 w 2361628"/>
              <a:gd name="connsiteY3758" fmla="*/ 1775946 h 3072212"/>
              <a:gd name="connsiteX3759" fmla="*/ 1997821 w 2361628"/>
              <a:gd name="connsiteY3759" fmla="*/ 1787290 h 3072212"/>
              <a:gd name="connsiteX3760" fmla="*/ 1997602 w 2361628"/>
              <a:gd name="connsiteY3760" fmla="*/ 1793158 h 3072212"/>
              <a:gd name="connsiteX3761" fmla="*/ 1993878 w 2361628"/>
              <a:gd name="connsiteY3761" fmla="*/ 1802873 h 3072212"/>
              <a:gd name="connsiteX3762" fmla="*/ 1990773 w 2361628"/>
              <a:gd name="connsiteY3762" fmla="*/ 1805997 h 3072212"/>
              <a:gd name="connsiteX3763" fmla="*/ 1990868 w 2361628"/>
              <a:gd name="connsiteY3763" fmla="*/ 1806645 h 3072212"/>
              <a:gd name="connsiteX3764" fmla="*/ 1993078 w 2361628"/>
              <a:gd name="connsiteY3764" fmla="*/ 1807874 h 3072212"/>
              <a:gd name="connsiteX3765" fmla="*/ 1994459 w 2361628"/>
              <a:gd name="connsiteY3765" fmla="*/ 1808007 h 3072212"/>
              <a:gd name="connsiteX3766" fmla="*/ 1995783 w 2361628"/>
              <a:gd name="connsiteY3766" fmla="*/ 1806492 h 3072212"/>
              <a:gd name="connsiteX3767" fmla="*/ 1998936 w 2361628"/>
              <a:gd name="connsiteY3767" fmla="*/ 1799006 h 3072212"/>
              <a:gd name="connsiteX3768" fmla="*/ 2005336 w 2361628"/>
              <a:gd name="connsiteY3768" fmla="*/ 1791176 h 3072212"/>
              <a:gd name="connsiteX3769" fmla="*/ 2006499 w 2361628"/>
              <a:gd name="connsiteY3769" fmla="*/ 1791005 h 3072212"/>
              <a:gd name="connsiteX3770" fmla="*/ 2006451 w 2361628"/>
              <a:gd name="connsiteY3770" fmla="*/ 1793843 h 3072212"/>
              <a:gd name="connsiteX3771" fmla="*/ 2005632 w 2361628"/>
              <a:gd name="connsiteY3771" fmla="*/ 1799101 h 3072212"/>
              <a:gd name="connsiteX3772" fmla="*/ 2008585 w 2361628"/>
              <a:gd name="connsiteY3772" fmla="*/ 1801558 h 3072212"/>
              <a:gd name="connsiteX3773" fmla="*/ 2011404 w 2361628"/>
              <a:gd name="connsiteY3773" fmla="*/ 1799120 h 3072212"/>
              <a:gd name="connsiteX3774" fmla="*/ 2012937 w 2361628"/>
              <a:gd name="connsiteY3774" fmla="*/ 1797015 h 3072212"/>
              <a:gd name="connsiteX3775" fmla="*/ 2016481 w 2361628"/>
              <a:gd name="connsiteY3775" fmla="*/ 1797320 h 3072212"/>
              <a:gd name="connsiteX3776" fmla="*/ 2018090 w 2361628"/>
              <a:gd name="connsiteY3776" fmla="*/ 1798320 h 3072212"/>
              <a:gd name="connsiteX3777" fmla="*/ 2018567 w 2361628"/>
              <a:gd name="connsiteY3777" fmla="*/ 1800635 h 3072212"/>
              <a:gd name="connsiteX3778" fmla="*/ 2016938 w 2361628"/>
              <a:gd name="connsiteY3778" fmla="*/ 1810303 h 3072212"/>
              <a:gd name="connsiteX3779" fmla="*/ 2017233 w 2361628"/>
              <a:gd name="connsiteY3779" fmla="*/ 1812684 h 3072212"/>
              <a:gd name="connsiteX3780" fmla="*/ 2020967 w 2361628"/>
              <a:gd name="connsiteY3780" fmla="*/ 1819085 h 3072212"/>
              <a:gd name="connsiteX3781" fmla="*/ 2021348 w 2361628"/>
              <a:gd name="connsiteY3781" fmla="*/ 1818694 h 3072212"/>
              <a:gd name="connsiteX3782" fmla="*/ 2020643 w 2361628"/>
              <a:gd name="connsiteY3782" fmla="*/ 1815608 h 3072212"/>
              <a:gd name="connsiteX3783" fmla="*/ 2019872 w 2361628"/>
              <a:gd name="connsiteY3783" fmla="*/ 1807969 h 3072212"/>
              <a:gd name="connsiteX3784" fmla="*/ 2020595 w 2361628"/>
              <a:gd name="connsiteY3784" fmla="*/ 1804645 h 3072212"/>
              <a:gd name="connsiteX3785" fmla="*/ 2023672 w 2361628"/>
              <a:gd name="connsiteY3785" fmla="*/ 1800368 h 3072212"/>
              <a:gd name="connsiteX3786" fmla="*/ 2029978 w 2361628"/>
              <a:gd name="connsiteY3786" fmla="*/ 1794196 h 3072212"/>
              <a:gd name="connsiteX3787" fmla="*/ 2032321 w 2361628"/>
              <a:gd name="connsiteY3787" fmla="*/ 1792967 h 3072212"/>
              <a:gd name="connsiteX3788" fmla="*/ 2033778 w 2361628"/>
              <a:gd name="connsiteY3788" fmla="*/ 1793805 h 3072212"/>
              <a:gd name="connsiteX3789" fmla="*/ 2036102 w 2361628"/>
              <a:gd name="connsiteY3789" fmla="*/ 1796777 h 3072212"/>
              <a:gd name="connsiteX3790" fmla="*/ 2035378 w 2361628"/>
              <a:gd name="connsiteY3790" fmla="*/ 1798549 h 3072212"/>
              <a:gd name="connsiteX3791" fmla="*/ 2032873 w 2361628"/>
              <a:gd name="connsiteY3791" fmla="*/ 1800397 h 3072212"/>
              <a:gd name="connsiteX3792" fmla="*/ 2031016 w 2361628"/>
              <a:gd name="connsiteY3792" fmla="*/ 1803740 h 3072212"/>
              <a:gd name="connsiteX3793" fmla="*/ 2029797 w 2361628"/>
              <a:gd name="connsiteY3793" fmla="*/ 1808569 h 3072212"/>
              <a:gd name="connsiteX3794" fmla="*/ 2031149 w 2361628"/>
              <a:gd name="connsiteY3794" fmla="*/ 1811141 h 3072212"/>
              <a:gd name="connsiteX3795" fmla="*/ 2036264 w 2361628"/>
              <a:gd name="connsiteY3795" fmla="*/ 1811369 h 3072212"/>
              <a:gd name="connsiteX3796" fmla="*/ 2041398 w 2361628"/>
              <a:gd name="connsiteY3796" fmla="*/ 1807407 h 3072212"/>
              <a:gd name="connsiteX3797" fmla="*/ 2044351 w 2361628"/>
              <a:gd name="connsiteY3797" fmla="*/ 1809359 h 3072212"/>
              <a:gd name="connsiteX3798" fmla="*/ 2047856 w 2361628"/>
              <a:gd name="connsiteY3798" fmla="*/ 1814493 h 3072212"/>
              <a:gd name="connsiteX3799" fmla="*/ 2054276 w 2361628"/>
              <a:gd name="connsiteY3799" fmla="*/ 1822723 h 3072212"/>
              <a:gd name="connsiteX3800" fmla="*/ 2057934 w 2361628"/>
              <a:gd name="connsiteY3800" fmla="*/ 1820485 h 3072212"/>
              <a:gd name="connsiteX3801" fmla="*/ 2062458 w 2361628"/>
              <a:gd name="connsiteY3801" fmla="*/ 1826714 h 3072212"/>
              <a:gd name="connsiteX3802" fmla="*/ 2056381 w 2361628"/>
              <a:gd name="connsiteY3802" fmla="*/ 1831638 h 3072212"/>
              <a:gd name="connsiteX3803" fmla="*/ 2058238 w 2361628"/>
              <a:gd name="connsiteY3803" fmla="*/ 1841954 h 3072212"/>
              <a:gd name="connsiteX3804" fmla="*/ 2050342 w 2361628"/>
              <a:gd name="connsiteY3804" fmla="*/ 1841535 h 3072212"/>
              <a:gd name="connsiteX3805" fmla="*/ 2045903 w 2361628"/>
              <a:gd name="connsiteY3805" fmla="*/ 1842335 h 3072212"/>
              <a:gd name="connsiteX3806" fmla="*/ 2042932 w 2361628"/>
              <a:gd name="connsiteY3806" fmla="*/ 1841411 h 3072212"/>
              <a:gd name="connsiteX3807" fmla="*/ 2039741 w 2361628"/>
              <a:gd name="connsiteY3807" fmla="*/ 1841735 h 3072212"/>
              <a:gd name="connsiteX3808" fmla="*/ 2042703 w 2361628"/>
              <a:gd name="connsiteY3808" fmla="*/ 1844164 h 3072212"/>
              <a:gd name="connsiteX3809" fmla="*/ 2048409 w 2361628"/>
              <a:gd name="connsiteY3809" fmla="*/ 1845164 h 3072212"/>
              <a:gd name="connsiteX3810" fmla="*/ 2048932 w 2361628"/>
              <a:gd name="connsiteY3810" fmla="*/ 1848269 h 3072212"/>
              <a:gd name="connsiteX3811" fmla="*/ 2053409 w 2361628"/>
              <a:gd name="connsiteY3811" fmla="*/ 1848193 h 3072212"/>
              <a:gd name="connsiteX3812" fmla="*/ 2056771 w 2361628"/>
              <a:gd name="connsiteY3812" fmla="*/ 1847593 h 3072212"/>
              <a:gd name="connsiteX3813" fmla="*/ 2062839 w 2361628"/>
              <a:gd name="connsiteY3813" fmla="*/ 1847717 h 3072212"/>
              <a:gd name="connsiteX3814" fmla="*/ 2063163 w 2361628"/>
              <a:gd name="connsiteY3814" fmla="*/ 1844145 h 3072212"/>
              <a:gd name="connsiteX3815" fmla="*/ 2067106 w 2361628"/>
              <a:gd name="connsiteY3815" fmla="*/ 1842106 h 3072212"/>
              <a:gd name="connsiteX3816" fmla="*/ 2069373 w 2361628"/>
              <a:gd name="connsiteY3816" fmla="*/ 1839859 h 3072212"/>
              <a:gd name="connsiteX3817" fmla="*/ 2071259 w 2361628"/>
              <a:gd name="connsiteY3817" fmla="*/ 1841192 h 3072212"/>
              <a:gd name="connsiteX3818" fmla="*/ 2076745 w 2361628"/>
              <a:gd name="connsiteY3818" fmla="*/ 1842716 h 3072212"/>
              <a:gd name="connsiteX3819" fmla="*/ 2084118 w 2361628"/>
              <a:gd name="connsiteY3819" fmla="*/ 1849726 h 3072212"/>
              <a:gd name="connsiteX3820" fmla="*/ 2080870 w 2361628"/>
              <a:gd name="connsiteY3820" fmla="*/ 1853908 h 3072212"/>
              <a:gd name="connsiteX3821" fmla="*/ 2079984 w 2361628"/>
              <a:gd name="connsiteY3821" fmla="*/ 1857851 h 3072212"/>
              <a:gd name="connsiteX3822" fmla="*/ 2078888 w 2361628"/>
              <a:gd name="connsiteY3822" fmla="*/ 1861185 h 3072212"/>
              <a:gd name="connsiteX3823" fmla="*/ 2078279 w 2361628"/>
              <a:gd name="connsiteY3823" fmla="*/ 1864185 h 3072212"/>
              <a:gd name="connsiteX3824" fmla="*/ 2076984 w 2361628"/>
              <a:gd name="connsiteY3824" fmla="*/ 1866243 h 3072212"/>
              <a:gd name="connsiteX3825" fmla="*/ 2066430 w 2361628"/>
              <a:gd name="connsiteY3825" fmla="*/ 1877959 h 3072212"/>
              <a:gd name="connsiteX3826" fmla="*/ 2068182 w 2361628"/>
              <a:gd name="connsiteY3826" fmla="*/ 1878063 h 3072212"/>
              <a:gd name="connsiteX3827" fmla="*/ 2072649 w 2361628"/>
              <a:gd name="connsiteY3827" fmla="*/ 1875244 h 3072212"/>
              <a:gd name="connsiteX3828" fmla="*/ 2081355 w 2361628"/>
              <a:gd name="connsiteY3828" fmla="*/ 1871024 h 3072212"/>
              <a:gd name="connsiteX3829" fmla="*/ 2086204 w 2361628"/>
              <a:gd name="connsiteY3829" fmla="*/ 1869329 h 3072212"/>
              <a:gd name="connsiteX3830" fmla="*/ 2089652 w 2361628"/>
              <a:gd name="connsiteY3830" fmla="*/ 1870453 h 3072212"/>
              <a:gd name="connsiteX3831" fmla="*/ 2091395 w 2361628"/>
              <a:gd name="connsiteY3831" fmla="*/ 1870501 h 3072212"/>
              <a:gd name="connsiteX3832" fmla="*/ 2092938 w 2361628"/>
              <a:gd name="connsiteY3832" fmla="*/ 1868996 h 3072212"/>
              <a:gd name="connsiteX3833" fmla="*/ 2095814 w 2361628"/>
              <a:gd name="connsiteY3833" fmla="*/ 1870729 h 3072212"/>
              <a:gd name="connsiteX3834" fmla="*/ 2101777 w 2361628"/>
              <a:gd name="connsiteY3834" fmla="*/ 1872320 h 3072212"/>
              <a:gd name="connsiteX3835" fmla="*/ 2108626 w 2361628"/>
              <a:gd name="connsiteY3835" fmla="*/ 1862671 h 3072212"/>
              <a:gd name="connsiteX3836" fmla="*/ 2112769 w 2361628"/>
              <a:gd name="connsiteY3836" fmla="*/ 1864566 h 3072212"/>
              <a:gd name="connsiteX3837" fmla="*/ 2116627 w 2361628"/>
              <a:gd name="connsiteY3837" fmla="*/ 1870529 h 3072212"/>
              <a:gd name="connsiteX3838" fmla="*/ 2124894 w 2361628"/>
              <a:gd name="connsiteY3838" fmla="*/ 1880940 h 3072212"/>
              <a:gd name="connsiteX3839" fmla="*/ 2129209 w 2361628"/>
              <a:gd name="connsiteY3839" fmla="*/ 1886969 h 3072212"/>
              <a:gd name="connsiteX3840" fmla="*/ 2130638 w 2361628"/>
              <a:gd name="connsiteY3840" fmla="*/ 1889703 h 3072212"/>
              <a:gd name="connsiteX3841" fmla="*/ 2130438 w 2361628"/>
              <a:gd name="connsiteY3841" fmla="*/ 1892389 h 3072212"/>
              <a:gd name="connsiteX3842" fmla="*/ 2126542 w 2361628"/>
              <a:gd name="connsiteY3842" fmla="*/ 1895227 h 3072212"/>
              <a:gd name="connsiteX3843" fmla="*/ 2124542 w 2361628"/>
              <a:gd name="connsiteY3843" fmla="*/ 1895799 h 3072212"/>
              <a:gd name="connsiteX3844" fmla="*/ 2119294 w 2361628"/>
              <a:gd name="connsiteY3844" fmla="*/ 1890436 h 3072212"/>
              <a:gd name="connsiteX3845" fmla="*/ 2114474 w 2361628"/>
              <a:gd name="connsiteY3845" fmla="*/ 1887722 h 3072212"/>
              <a:gd name="connsiteX3846" fmla="*/ 2111540 w 2361628"/>
              <a:gd name="connsiteY3846" fmla="*/ 1888017 h 3072212"/>
              <a:gd name="connsiteX3847" fmla="*/ 2108626 w 2361628"/>
              <a:gd name="connsiteY3847" fmla="*/ 1890084 h 3072212"/>
              <a:gd name="connsiteX3848" fmla="*/ 2109540 w 2361628"/>
              <a:gd name="connsiteY3848" fmla="*/ 1891236 h 3072212"/>
              <a:gd name="connsiteX3849" fmla="*/ 2121218 w 2361628"/>
              <a:gd name="connsiteY3849" fmla="*/ 1899485 h 3072212"/>
              <a:gd name="connsiteX3850" fmla="*/ 2123256 w 2361628"/>
              <a:gd name="connsiteY3850" fmla="*/ 1905543 h 3072212"/>
              <a:gd name="connsiteX3851" fmla="*/ 2123408 w 2361628"/>
              <a:gd name="connsiteY3851" fmla="*/ 1908181 h 3072212"/>
              <a:gd name="connsiteX3852" fmla="*/ 2115607 w 2361628"/>
              <a:gd name="connsiteY3852" fmla="*/ 1912172 h 3072212"/>
              <a:gd name="connsiteX3853" fmla="*/ 2113102 w 2361628"/>
              <a:gd name="connsiteY3853" fmla="*/ 1912401 h 3072212"/>
              <a:gd name="connsiteX3854" fmla="*/ 2107702 w 2361628"/>
              <a:gd name="connsiteY3854" fmla="*/ 1910496 h 3072212"/>
              <a:gd name="connsiteX3855" fmla="*/ 2104539 w 2361628"/>
              <a:gd name="connsiteY3855" fmla="*/ 1906934 h 3072212"/>
              <a:gd name="connsiteX3856" fmla="*/ 2101929 w 2361628"/>
              <a:gd name="connsiteY3856" fmla="*/ 1905648 h 3072212"/>
              <a:gd name="connsiteX3857" fmla="*/ 2098310 w 2361628"/>
              <a:gd name="connsiteY3857" fmla="*/ 1905219 h 3072212"/>
              <a:gd name="connsiteX3858" fmla="*/ 2097148 w 2361628"/>
              <a:gd name="connsiteY3858" fmla="*/ 1905914 h 3072212"/>
              <a:gd name="connsiteX3859" fmla="*/ 2101091 w 2361628"/>
              <a:gd name="connsiteY3859" fmla="*/ 1911972 h 3072212"/>
              <a:gd name="connsiteX3860" fmla="*/ 2100710 w 2361628"/>
              <a:gd name="connsiteY3860" fmla="*/ 1913782 h 3072212"/>
              <a:gd name="connsiteX3861" fmla="*/ 2098672 w 2361628"/>
              <a:gd name="connsiteY3861" fmla="*/ 1914963 h 3072212"/>
              <a:gd name="connsiteX3862" fmla="*/ 2097672 w 2361628"/>
              <a:gd name="connsiteY3862" fmla="*/ 1917868 h 3072212"/>
              <a:gd name="connsiteX3863" fmla="*/ 2105463 w 2361628"/>
              <a:gd name="connsiteY3863" fmla="*/ 1923098 h 3072212"/>
              <a:gd name="connsiteX3864" fmla="*/ 2111293 w 2361628"/>
              <a:gd name="connsiteY3864" fmla="*/ 1928393 h 3072212"/>
              <a:gd name="connsiteX3865" fmla="*/ 2112150 w 2361628"/>
              <a:gd name="connsiteY3865" fmla="*/ 1930517 h 3072212"/>
              <a:gd name="connsiteX3866" fmla="*/ 2108216 w 2361628"/>
              <a:gd name="connsiteY3866" fmla="*/ 1932089 h 3072212"/>
              <a:gd name="connsiteX3867" fmla="*/ 2105397 w 2361628"/>
              <a:gd name="connsiteY3867" fmla="*/ 1932451 h 3072212"/>
              <a:gd name="connsiteX3868" fmla="*/ 2099424 w 2361628"/>
              <a:gd name="connsiteY3868" fmla="*/ 1931680 h 3072212"/>
              <a:gd name="connsiteX3869" fmla="*/ 2096148 w 2361628"/>
              <a:gd name="connsiteY3869" fmla="*/ 1930565 h 3072212"/>
              <a:gd name="connsiteX3870" fmla="*/ 2095243 w 2361628"/>
              <a:gd name="connsiteY3870" fmla="*/ 1931756 h 3072212"/>
              <a:gd name="connsiteX3871" fmla="*/ 2098624 w 2361628"/>
              <a:gd name="connsiteY3871" fmla="*/ 1934537 h 3072212"/>
              <a:gd name="connsiteX3872" fmla="*/ 2099939 w 2361628"/>
              <a:gd name="connsiteY3872" fmla="*/ 1936404 h 3072212"/>
              <a:gd name="connsiteX3873" fmla="*/ 2100958 w 2361628"/>
              <a:gd name="connsiteY3873" fmla="*/ 1939004 h 3072212"/>
              <a:gd name="connsiteX3874" fmla="*/ 2101548 w 2361628"/>
              <a:gd name="connsiteY3874" fmla="*/ 1941452 h 3072212"/>
              <a:gd name="connsiteX3875" fmla="*/ 2101720 w 2361628"/>
              <a:gd name="connsiteY3875" fmla="*/ 1943738 h 3072212"/>
              <a:gd name="connsiteX3876" fmla="*/ 2098948 w 2361628"/>
              <a:gd name="connsiteY3876" fmla="*/ 1945615 h 3072212"/>
              <a:gd name="connsiteX3877" fmla="*/ 2095614 w 2361628"/>
              <a:gd name="connsiteY3877" fmla="*/ 1950872 h 3072212"/>
              <a:gd name="connsiteX3878" fmla="*/ 2094310 w 2361628"/>
              <a:gd name="connsiteY3878" fmla="*/ 1956302 h 3072212"/>
              <a:gd name="connsiteX3879" fmla="*/ 2091300 w 2361628"/>
              <a:gd name="connsiteY3879" fmla="*/ 1956816 h 3072212"/>
              <a:gd name="connsiteX3880" fmla="*/ 2090080 w 2361628"/>
              <a:gd name="connsiteY3880" fmla="*/ 1955797 h 3072212"/>
              <a:gd name="connsiteX3881" fmla="*/ 2086023 w 2361628"/>
              <a:gd name="connsiteY3881" fmla="*/ 1957445 h 3072212"/>
              <a:gd name="connsiteX3882" fmla="*/ 2080670 w 2361628"/>
              <a:gd name="connsiteY3882" fmla="*/ 1955178 h 3072212"/>
              <a:gd name="connsiteX3883" fmla="*/ 2078755 w 2361628"/>
              <a:gd name="connsiteY3883" fmla="*/ 1952701 h 3072212"/>
              <a:gd name="connsiteX3884" fmla="*/ 2072926 w 2361628"/>
              <a:gd name="connsiteY3884" fmla="*/ 1942452 h 3072212"/>
              <a:gd name="connsiteX3885" fmla="*/ 2072773 w 2361628"/>
              <a:gd name="connsiteY3885" fmla="*/ 1943605 h 3072212"/>
              <a:gd name="connsiteX3886" fmla="*/ 2074231 w 2361628"/>
              <a:gd name="connsiteY3886" fmla="*/ 1948786 h 3072212"/>
              <a:gd name="connsiteX3887" fmla="*/ 2073935 w 2361628"/>
              <a:gd name="connsiteY3887" fmla="*/ 1951854 h 3072212"/>
              <a:gd name="connsiteX3888" fmla="*/ 2067763 w 2361628"/>
              <a:gd name="connsiteY3888" fmla="*/ 1954073 h 3072212"/>
              <a:gd name="connsiteX3889" fmla="*/ 2067782 w 2361628"/>
              <a:gd name="connsiteY3889" fmla="*/ 1954940 h 3072212"/>
              <a:gd name="connsiteX3890" fmla="*/ 2071573 w 2361628"/>
              <a:gd name="connsiteY3890" fmla="*/ 1956549 h 3072212"/>
              <a:gd name="connsiteX3891" fmla="*/ 2076164 w 2361628"/>
              <a:gd name="connsiteY3891" fmla="*/ 1957797 h 3072212"/>
              <a:gd name="connsiteX3892" fmla="*/ 2075450 w 2361628"/>
              <a:gd name="connsiteY3892" fmla="*/ 1962550 h 3072212"/>
              <a:gd name="connsiteX3893" fmla="*/ 2075469 w 2361628"/>
              <a:gd name="connsiteY3893" fmla="*/ 1982648 h 3072212"/>
              <a:gd name="connsiteX3894" fmla="*/ 2074440 w 2361628"/>
              <a:gd name="connsiteY3894" fmla="*/ 1989725 h 3072212"/>
              <a:gd name="connsiteX3895" fmla="*/ 2072192 w 2361628"/>
              <a:gd name="connsiteY3895" fmla="*/ 1995888 h 3072212"/>
              <a:gd name="connsiteX3896" fmla="*/ 2068963 w 2361628"/>
              <a:gd name="connsiteY3896" fmla="*/ 2001765 h 3072212"/>
              <a:gd name="connsiteX3897" fmla="*/ 2065477 w 2361628"/>
              <a:gd name="connsiteY3897" fmla="*/ 1997916 h 3072212"/>
              <a:gd name="connsiteX3898" fmla="*/ 2064077 w 2361628"/>
              <a:gd name="connsiteY3898" fmla="*/ 1993973 h 3072212"/>
              <a:gd name="connsiteX3899" fmla="*/ 2062906 w 2361628"/>
              <a:gd name="connsiteY3899" fmla="*/ 1991954 h 3072212"/>
              <a:gd name="connsiteX3900" fmla="*/ 2061239 w 2361628"/>
              <a:gd name="connsiteY3900" fmla="*/ 1990306 h 3072212"/>
              <a:gd name="connsiteX3901" fmla="*/ 2059076 w 2361628"/>
              <a:gd name="connsiteY3901" fmla="*/ 1989525 h 3072212"/>
              <a:gd name="connsiteX3902" fmla="*/ 2056800 w 2361628"/>
              <a:gd name="connsiteY3902" fmla="*/ 1989496 h 3072212"/>
              <a:gd name="connsiteX3903" fmla="*/ 2054381 w 2361628"/>
              <a:gd name="connsiteY3903" fmla="*/ 1993030 h 3072212"/>
              <a:gd name="connsiteX3904" fmla="*/ 2051742 w 2361628"/>
              <a:gd name="connsiteY3904" fmla="*/ 1989982 h 3072212"/>
              <a:gd name="connsiteX3905" fmla="*/ 2049199 w 2361628"/>
              <a:gd name="connsiteY3905" fmla="*/ 1986286 h 3072212"/>
              <a:gd name="connsiteX3906" fmla="*/ 2050161 w 2361628"/>
              <a:gd name="connsiteY3906" fmla="*/ 1976580 h 3072212"/>
              <a:gd name="connsiteX3907" fmla="*/ 2051237 w 2361628"/>
              <a:gd name="connsiteY3907" fmla="*/ 1971704 h 3072212"/>
              <a:gd name="connsiteX3908" fmla="*/ 2050809 w 2361628"/>
              <a:gd name="connsiteY3908" fmla="*/ 1971732 h 3072212"/>
              <a:gd name="connsiteX3909" fmla="*/ 2049361 w 2361628"/>
              <a:gd name="connsiteY3909" fmla="*/ 1974047 h 3072212"/>
              <a:gd name="connsiteX3910" fmla="*/ 2045884 w 2361628"/>
              <a:gd name="connsiteY3910" fmla="*/ 1981172 h 3072212"/>
              <a:gd name="connsiteX3911" fmla="*/ 2043608 w 2361628"/>
              <a:gd name="connsiteY3911" fmla="*/ 1989830 h 3072212"/>
              <a:gd name="connsiteX3912" fmla="*/ 2040665 w 2361628"/>
              <a:gd name="connsiteY3912" fmla="*/ 1986505 h 3072212"/>
              <a:gd name="connsiteX3913" fmla="*/ 2038007 w 2361628"/>
              <a:gd name="connsiteY3913" fmla="*/ 1982353 h 3072212"/>
              <a:gd name="connsiteX3914" fmla="*/ 2035816 w 2361628"/>
              <a:gd name="connsiteY3914" fmla="*/ 1978181 h 3072212"/>
              <a:gd name="connsiteX3915" fmla="*/ 2032264 w 2361628"/>
              <a:gd name="connsiteY3915" fmla="*/ 1973351 h 3072212"/>
              <a:gd name="connsiteX3916" fmla="*/ 2028825 w 2361628"/>
              <a:gd name="connsiteY3916" fmla="*/ 1967655 h 3072212"/>
              <a:gd name="connsiteX3917" fmla="*/ 2027025 w 2361628"/>
              <a:gd name="connsiteY3917" fmla="*/ 1960931 h 3072212"/>
              <a:gd name="connsiteX3918" fmla="*/ 2026187 w 2361628"/>
              <a:gd name="connsiteY3918" fmla="*/ 1959540 h 3072212"/>
              <a:gd name="connsiteX3919" fmla="*/ 2024186 w 2361628"/>
              <a:gd name="connsiteY3919" fmla="*/ 1953911 h 3072212"/>
              <a:gd name="connsiteX3920" fmla="*/ 2023396 w 2361628"/>
              <a:gd name="connsiteY3920" fmla="*/ 1952301 h 3072212"/>
              <a:gd name="connsiteX3921" fmla="*/ 2022701 w 2361628"/>
              <a:gd name="connsiteY3921" fmla="*/ 1951758 h 3072212"/>
              <a:gd name="connsiteX3922" fmla="*/ 2020986 w 2361628"/>
              <a:gd name="connsiteY3922" fmla="*/ 1948234 h 3072212"/>
              <a:gd name="connsiteX3923" fmla="*/ 2021615 w 2361628"/>
              <a:gd name="connsiteY3923" fmla="*/ 1944453 h 3072212"/>
              <a:gd name="connsiteX3924" fmla="*/ 2024320 w 2361628"/>
              <a:gd name="connsiteY3924" fmla="*/ 1939976 h 3072212"/>
              <a:gd name="connsiteX3925" fmla="*/ 2026777 w 2361628"/>
              <a:gd name="connsiteY3925" fmla="*/ 1936756 h 3072212"/>
              <a:gd name="connsiteX3926" fmla="*/ 2030863 w 2361628"/>
              <a:gd name="connsiteY3926" fmla="*/ 1933575 h 3072212"/>
              <a:gd name="connsiteX3927" fmla="*/ 2035635 w 2361628"/>
              <a:gd name="connsiteY3927" fmla="*/ 1931784 h 3072212"/>
              <a:gd name="connsiteX3928" fmla="*/ 2037807 w 2361628"/>
              <a:gd name="connsiteY3928" fmla="*/ 1927660 h 3072212"/>
              <a:gd name="connsiteX3929" fmla="*/ 2040465 w 2361628"/>
              <a:gd name="connsiteY3929" fmla="*/ 1920126 h 3072212"/>
              <a:gd name="connsiteX3930" fmla="*/ 2043379 w 2361628"/>
              <a:gd name="connsiteY3930" fmla="*/ 1914858 h 3072212"/>
              <a:gd name="connsiteX3931" fmla="*/ 2046551 w 2361628"/>
              <a:gd name="connsiteY3931" fmla="*/ 1911877 h 3072212"/>
              <a:gd name="connsiteX3932" fmla="*/ 2044970 w 2361628"/>
              <a:gd name="connsiteY3932" fmla="*/ 1911315 h 3072212"/>
              <a:gd name="connsiteX3933" fmla="*/ 2040941 w 2361628"/>
              <a:gd name="connsiteY3933" fmla="*/ 1913877 h 3072212"/>
              <a:gd name="connsiteX3934" fmla="*/ 2038112 w 2361628"/>
              <a:gd name="connsiteY3934" fmla="*/ 1917602 h 3072212"/>
              <a:gd name="connsiteX3935" fmla="*/ 2034740 w 2361628"/>
              <a:gd name="connsiteY3935" fmla="*/ 1923783 h 3072212"/>
              <a:gd name="connsiteX3936" fmla="*/ 2031606 w 2361628"/>
              <a:gd name="connsiteY3936" fmla="*/ 1927717 h 3072212"/>
              <a:gd name="connsiteX3937" fmla="*/ 2023567 w 2361628"/>
              <a:gd name="connsiteY3937" fmla="*/ 1932280 h 3072212"/>
              <a:gd name="connsiteX3938" fmla="*/ 2020615 w 2361628"/>
              <a:gd name="connsiteY3938" fmla="*/ 1933194 h 3072212"/>
              <a:gd name="connsiteX3939" fmla="*/ 2017195 w 2361628"/>
              <a:gd name="connsiteY3939" fmla="*/ 1933680 h 3072212"/>
              <a:gd name="connsiteX3940" fmla="*/ 2009651 w 2361628"/>
              <a:gd name="connsiteY3940" fmla="*/ 1933042 h 3072212"/>
              <a:gd name="connsiteX3941" fmla="*/ 2007908 w 2361628"/>
              <a:gd name="connsiteY3941" fmla="*/ 1931508 h 3072212"/>
              <a:gd name="connsiteX3942" fmla="*/ 2008813 w 2361628"/>
              <a:gd name="connsiteY3942" fmla="*/ 1927146 h 3072212"/>
              <a:gd name="connsiteX3943" fmla="*/ 2014185 w 2361628"/>
              <a:gd name="connsiteY3943" fmla="*/ 1919335 h 3072212"/>
              <a:gd name="connsiteX3944" fmla="*/ 2013328 w 2361628"/>
              <a:gd name="connsiteY3944" fmla="*/ 1918783 h 3072212"/>
              <a:gd name="connsiteX3945" fmla="*/ 2011442 w 2361628"/>
              <a:gd name="connsiteY3945" fmla="*/ 1921555 h 3072212"/>
              <a:gd name="connsiteX3946" fmla="*/ 2008851 w 2361628"/>
              <a:gd name="connsiteY3946" fmla="*/ 1923469 h 3072212"/>
              <a:gd name="connsiteX3947" fmla="*/ 2006603 w 2361628"/>
              <a:gd name="connsiteY3947" fmla="*/ 1924450 h 3072212"/>
              <a:gd name="connsiteX3948" fmla="*/ 2003298 w 2361628"/>
              <a:gd name="connsiteY3948" fmla="*/ 1924098 h 3072212"/>
              <a:gd name="connsiteX3949" fmla="*/ 1999421 w 2361628"/>
              <a:gd name="connsiteY3949" fmla="*/ 1919230 h 3072212"/>
              <a:gd name="connsiteX3950" fmla="*/ 1997583 w 2361628"/>
              <a:gd name="connsiteY3950" fmla="*/ 1917726 h 3072212"/>
              <a:gd name="connsiteX3951" fmla="*/ 1993792 w 2361628"/>
              <a:gd name="connsiteY3951" fmla="*/ 1916040 h 3072212"/>
              <a:gd name="connsiteX3952" fmla="*/ 1992249 w 2361628"/>
              <a:gd name="connsiteY3952" fmla="*/ 1914363 h 3072212"/>
              <a:gd name="connsiteX3953" fmla="*/ 1985953 w 2361628"/>
              <a:gd name="connsiteY3953" fmla="*/ 1902324 h 3072212"/>
              <a:gd name="connsiteX3954" fmla="*/ 1984686 w 2361628"/>
              <a:gd name="connsiteY3954" fmla="*/ 1899114 h 3072212"/>
              <a:gd name="connsiteX3955" fmla="*/ 1983943 w 2361628"/>
              <a:gd name="connsiteY3955" fmla="*/ 1895942 h 3072212"/>
              <a:gd name="connsiteX3956" fmla="*/ 1981924 w 2361628"/>
              <a:gd name="connsiteY3956" fmla="*/ 1893284 h 3072212"/>
              <a:gd name="connsiteX3957" fmla="*/ 1978619 w 2361628"/>
              <a:gd name="connsiteY3957" fmla="*/ 1891113 h 3072212"/>
              <a:gd name="connsiteX3958" fmla="*/ 1977857 w 2361628"/>
              <a:gd name="connsiteY3958" fmla="*/ 1891475 h 3072212"/>
              <a:gd name="connsiteX3959" fmla="*/ 1979047 w 2361628"/>
              <a:gd name="connsiteY3959" fmla="*/ 1894189 h 3072212"/>
              <a:gd name="connsiteX3960" fmla="*/ 1979085 w 2361628"/>
              <a:gd name="connsiteY3960" fmla="*/ 1896523 h 3072212"/>
              <a:gd name="connsiteX3961" fmla="*/ 1976200 w 2361628"/>
              <a:gd name="connsiteY3961" fmla="*/ 1897980 h 3072212"/>
              <a:gd name="connsiteX3962" fmla="*/ 1973190 w 2361628"/>
              <a:gd name="connsiteY3962" fmla="*/ 1897475 h 3072212"/>
              <a:gd name="connsiteX3963" fmla="*/ 1970037 w 2361628"/>
              <a:gd name="connsiteY3963" fmla="*/ 1895008 h 3072212"/>
              <a:gd name="connsiteX3964" fmla="*/ 1969760 w 2361628"/>
              <a:gd name="connsiteY3964" fmla="*/ 1898323 h 3072212"/>
              <a:gd name="connsiteX3965" fmla="*/ 1973132 w 2361628"/>
              <a:gd name="connsiteY3965" fmla="*/ 1904190 h 3072212"/>
              <a:gd name="connsiteX3966" fmla="*/ 1973180 w 2361628"/>
              <a:gd name="connsiteY3966" fmla="*/ 1911591 h 3072212"/>
              <a:gd name="connsiteX3967" fmla="*/ 1972227 w 2361628"/>
              <a:gd name="connsiteY3967" fmla="*/ 1912353 h 3072212"/>
              <a:gd name="connsiteX3968" fmla="*/ 1969932 w 2361628"/>
              <a:gd name="connsiteY3968" fmla="*/ 1912782 h 3072212"/>
              <a:gd name="connsiteX3969" fmla="*/ 1968389 w 2361628"/>
              <a:gd name="connsiteY3969" fmla="*/ 1911868 h 3072212"/>
              <a:gd name="connsiteX3970" fmla="*/ 1963283 w 2361628"/>
              <a:gd name="connsiteY3970" fmla="*/ 1906343 h 3072212"/>
              <a:gd name="connsiteX3971" fmla="*/ 1958445 w 2361628"/>
              <a:gd name="connsiteY3971" fmla="*/ 1902485 h 3072212"/>
              <a:gd name="connsiteX3972" fmla="*/ 1955035 w 2361628"/>
              <a:gd name="connsiteY3972" fmla="*/ 1900342 h 3072212"/>
              <a:gd name="connsiteX3973" fmla="*/ 1954635 w 2361628"/>
              <a:gd name="connsiteY3973" fmla="*/ 1901866 h 3072212"/>
              <a:gd name="connsiteX3974" fmla="*/ 1956845 w 2361628"/>
              <a:gd name="connsiteY3974" fmla="*/ 1908543 h 3072212"/>
              <a:gd name="connsiteX3975" fmla="*/ 1959416 w 2361628"/>
              <a:gd name="connsiteY3975" fmla="*/ 1915106 h 3072212"/>
              <a:gd name="connsiteX3976" fmla="*/ 1963617 w 2361628"/>
              <a:gd name="connsiteY3976" fmla="*/ 1920497 h 3072212"/>
              <a:gd name="connsiteX3977" fmla="*/ 1970313 w 2361628"/>
              <a:gd name="connsiteY3977" fmla="*/ 1926898 h 3072212"/>
              <a:gd name="connsiteX3978" fmla="*/ 1973351 w 2361628"/>
              <a:gd name="connsiteY3978" fmla="*/ 1930575 h 3072212"/>
              <a:gd name="connsiteX3979" fmla="*/ 1970961 w 2361628"/>
              <a:gd name="connsiteY3979" fmla="*/ 1935747 h 3072212"/>
              <a:gd name="connsiteX3980" fmla="*/ 1968875 w 2361628"/>
              <a:gd name="connsiteY3980" fmla="*/ 1937433 h 3072212"/>
              <a:gd name="connsiteX3981" fmla="*/ 1967589 w 2361628"/>
              <a:gd name="connsiteY3981" fmla="*/ 1937966 h 3072212"/>
              <a:gd name="connsiteX3982" fmla="*/ 1963522 w 2361628"/>
              <a:gd name="connsiteY3982" fmla="*/ 1937966 h 3072212"/>
              <a:gd name="connsiteX3983" fmla="*/ 1956111 w 2361628"/>
              <a:gd name="connsiteY3983" fmla="*/ 1935109 h 3072212"/>
              <a:gd name="connsiteX3984" fmla="*/ 1952635 w 2361628"/>
              <a:gd name="connsiteY3984" fmla="*/ 1931918 h 3072212"/>
              <a:gd name="connsiteX3985" fmla="*/ 1947586 w 2361628"/>
              <a:gd name="connsiteY3985" fmla="*/ 1924279 h 3072212"/>
              <a:gd name="connsiteX3986" fmla="*/ 1939233 w 2361628"/>
              <a:gd name="connsiteY3986" fmla="*/ 1916373 h 3072212"/>
              <a:gd name="connsiteX3987" fmla="*/ 1937423 w 2361628"/>
              <a:gd name="connsiteY3987" fmla="*/ 1916421 h 3072212"/>
              <a:gd name="connsiteX3988" fmla="*/ 1931508 w 2361628"/>
              <a:gd name="connsiteY3988" fmla="*/ 1919631 h 3072212"/>
              <a:gd name="connsiteX3989" fmla="*/ 1932432 w 2361628"/>
              <a:gd name="connsiteY3989" fmla="*/ 1920145 h 3072212"/>
              <a:gd name="connsiteX3990" fmla="*/ 1936242 w 2361628"/>
              <a:gd name="connsiteY3990" fmla="*/ 1920373 h 3072212"/>
              <a:gd name="connsiteX3991" fmla="*/ 1939033 w 2361628"/>
              <a:gd name="connsiteY3991" fmla="*/ 1921402 h 3072212"/>
              <a:gd name="connsiteX3992" fmla="*/ 1945719 w 2361628"/>
              <a:gd name="connsiteY3992" fmla="*/ 1927622 h 3072212"/>
              <a:gd name="connsiteX3993" fmla="*/ 1946224 w 2361628"/>
              <a:gd name="connsiteY3993" fmla="*/ 1930251 h 3072212"/>
              <a:gd name="connsiteX3994" fmla="*/ 1944557 w 2361628"/>
              <a:gd name="connsiteY3994" fmla="*/ 1933165 h 3072212"/>
              <a:gd name="connsiteX3995" fmla="*/ 1944662 w 2361628"/>
              <a:gd name="connsiteY3995" fmla="*/ 1936842 h 3072212"/>
              <a:gd name="connsiteX3996" fmla="*/ 1946539 w 2361628"/>
              <a:gd name="connsiteY3996" fmla="*/ 1941262 h 3072212"/>
              <a:gd name="connsiteX3997" fmla="*/ 1948453 w 2361628"/>
              <a:gd name="connsiteY3997" fmla="*/ 1944081 h 3072212"/>
              <a:gd name="connsiteX3998" fmla="*/ 1952377 w 2361628"/>
              <a:gd name="connsiteY3998" fmla="*/ 1946062 h 3072212"/>
              <a:gd name="connsiteX3999" fmla="*/ 1954359 w 2361628"/>
              <a:gd name="connsiteY3999" fmla="*/ 1946329 h 3072212"/>
              <a:gd name="connsiteX4000" fmla="*/ 1955101 w 2361628"/>
              <a:gd name="connsiteY4000" fmla="*/ 1947605 h 3072212"/>
              <a:gd name="connsiteX4001" fmla="*/ 1952749 w 2361628"/>
              <a:gd name="connsiteY4001" fmla="*/ 1957378 h 3072212"/>
              <a:gd name="connsiteX4002" fmla="*/ 1952549 w 2361628"/>
              <a:gd name="connsiteY4002" fmla="*/ 1960035 h 3072212"/>
              <a:gd name="connsiteX4003" fmla="*/ 1953225 w 2361628"/>
              <a:gd name="connsiteY4003" fmla="*/ 1961140 h 3072212"/>
              <a:gd name="connsiteX4004" fmla="*/ 1954044 w 2361628"/>
              <a:gd name="connsiteY4004" fmla="*/ 1961226 h 3072212"/>
              <a:gd name="connsiteX4005" fmla="*/ 1959092 w 2361628"/>
              <a:gd name="connsiteY4005" fmla="*/ 1957235 h 3072212"/>
              <a:gd name="connsiteX4006" fmla="*/ 1961207 w 2361628"/>
              <a:gd name="connsiteY4006" fmla="*/ 1956254 h 3072212"/>
              <a:gd name="connsiteX4007" fmla="*/ 1963036 w 2361628"/>
              <a:gd name="connsiteY4007" fmla="*/ 1956054 h 3072212"/>
              <a:gd name="connsiteX4008" fmla="*/ 1965160 w 2361628"/>
              <a:gd name="connsiteY4008" fmla="*/ 1957178 h 3072212"/>
              <a:gd name="connsiteX4009" fmla="*/ 1967579 w 2361628"/>
              <a:gd name="connsiteY4009" fmla="*/ 1959626 h 3072212"/>
              <a:gd name="connsiteX4010" fmla="*/ 1969008 w 2361628"/>
              <a:gd name="connsiteY4010" fmla="*/ 1962141 h 3072212"/>
              <a:gd name="connsiteX4011" fmla="*/ 1969437 w 2361628"/>
              <a:gd name="connsiteY4011" fmla="*/ 1964731 h 3072212"/>
              <a:gd name="connsiteX4012" fmla="*/ 1970161 w 2361628"/>
              <a:gd name="connsiteY4012" fmla="*/ 1966427 h 3072212"/>
              <a:gd name="connsiteX4013" fmla="*/ 1975123 w 2361628"/>
              <a:gd name="connsiteY4013" fmla="*/ 1969160 h 3072212"/>
              <a:gd name="connsiteX4014" fmla="*/ 1974666 w 2361628"/>
              <a:gd name="connsiteY4014" fmla="*/ 1970437 h 3072212"/>
              <a:gd name="connsiteX4015" fmla="*/ 1969560 w 2361628"/>
              <a:gd name="connsiteY4015" fmla="*/ 1974533 h 3072212"/>
              <a:gd name="connsiteX4016" fmla="*/ 1969284 w 2361628"/>
              <a:gd name="connsiteY4016" fmla="*/ 1975171 h 3072212"/>
              <a:gd name="connsiteX4017" fmla="*/ 1970303 w 2361628"/>
              <a:gd name="connsiteY4017" fmla="*/ 1975466 h 3072212"/>
              <a:gd name="connsiteX4018" fmla="*/ 1973533 w 2361628"/>
              <a:gd name="connsiteY4018" fmla="*/ 1977904 h 3072212"/>
              <a:gd name="connsiteX4019" fmla="*/ 1976504 w 2361628"/>
              <a:gd name="connsiteY4019" fmla="*/ 1981714 h 3072212"/>
              <a:gd name="connsiteX4020" fmla="*/ 1978314 w 2361628"/>
              <a:gd name="connsiteY4020" fmla="*/ 1986239 h 3072212"/>
              <a:gd name="connsiteX4021" fmla="*/ 1978685 w 2361628"/>
              <a:gd name="connsiteY4021" fmla="*/ 1988458 h 3072212"/>
              <a:gd name="connsiteX4022" fmla="*/ 1978666 w 2361628"/>
              <a:gd name="connsiteY4022" fmla="*/ 1990573 h 3072212"/>
              <a:gd name="connsiteX4023" fmla="*/ 1979076 w 2361628"/>
              <a:gd name="connsiteY4023" fmla="*/ 1991830 h 3072212"/>
              <a:gd name="connsiteX4024" fmla="*/ 1980648 w 2361628"/>
              <a:gd name="connsiteY4024" fmla="*/ 1992049 h 3072212"/>
              <a:gd name="connsiteX4025" fmla="*/ 1981286 w 2361628"/>
              <a:gd name="connsiteY4025" fmla="*/ 1991249 h 3072212"/>
              <a:gd name="connsiteX4026" fmla="*/ 1982010 w 2361628"/>
              <a:gd name="connsiteY4026" fmla="*/ 1991401 h 3072212"/>
              <a:gd name="connsiteX4027" fmla="*/ 1982800 w 2361628"/>
              <a:gd name="connsiteY4027" fmla="*/ 1992506 h 3072212"/>
              <a:gd name="connsiteX4028" fmla="*/ 1983629 w 2361628"/>
              <a:gd name="connsiteY4028" fmla="*/ 1995954 h 3072212"/>
              <a:gd name="connsiteX4029" fmla="*/ 1985420 w 2361628"/>
              <a:gd name="connsiteY4029" fmla="*/ 2006022 h 3072212"/>
              <a:gd name="connsiteX4030" fmla="*/ 1986363 w 2361628"/>
              <a:gd name="connsiteY4030" fmla="*/ 2008842 h 3072212"/>
              <a:gd name="connsiteX4031" fmla="*/ 1986906 w 2361628"/>
              <a:gd name="connsiteY4031" fmla="*/ 2008937 h 3072212"/>
              <a:gd name="connsiteX4032" fmla="*/ 1987191 w 2361628"/>
              <a:gd name="connsiteY4032" fmla="*/ 1998859 h 3072212"/>
              <a:gd name="connsiteX4033" fmla="*/ 1988020 w 2361628"/>
              <a:gd name="connsiteY4033" fmla="*/ 1997183 h 3072212"/>
              <a:gd name="connsiteX4034" fmla="*/ 1991163 w 2361628"/>
              <a:gd name="connsiteY4034" fmla="*/ 1998974 h 3072212"/>
              <a:gd name="connsiteX4035" fmla="*/ 1995773 w 2361628"/>
              <a:gd name="connsiteY4035" fmla="*/ 2002908 h 3072212"/>
              <a:gd name="connsiteX4036" fmla="*/ 1999021 w 2361628"/>
              <a:gd name="connsiteY4036" fmla="*/ 2006394 h 3072212"/>
              <a:gd name="connsiteX4037" fmla="*/ 1999402 w 2361628"/>
              <a:gd name="connsiteY4037" fmla="*/ 2008022 h 3072212"/>
              <a:gd name="connsiteX4038" fmla="*/ 1996945 w 2361628"/>
              <a:gd name="connsiteY4038" fmla="*/ 2011185 h 3072212"/>
              <a:gd name="connsiteX4039" fmla="*/ 1997469 w 2361628"/>
              <a:gd name="connsiteY4039" fmla="*/ 2012585 h 3072212"/>
              <a:gd name="connsiteX4040" fmla="*/ 1999269 w 2361628"/>
              <a:gd name="connsiteY4040" fmla="*/ 2014642 h 3072212"/>
              <a:gd name="connsiteX4041" fmla="*/ 2000926 w 2361628"/>
              <a:gd name="connsiteY4041" fmla="*/ 2013861 h 3072212"/>
              <a:gd name="connsiteX4042" fmla="*/ 2002126 w 2361628"/>
              <a:gd name="connsiteY4042" fmla="*/ 2010337 h 3072212"/>
              <a:gd name="connsiteX4043" fmla="*/ 2004193 w 2361628"/>
              <a:gd name="connsiteY4043" fmla="*/ 2006860 h 3072212"/>
              <a:gd name="connsiteX4044" fmla="*/ 2006641 w 2361628"/>
              <a:gd name="connsiteY4044" fmla="*/ 2004393 h 3072212"/>
              <a:gd name="connsiteX4045" fmla="*/ 2011204 w 2361628"/>
              <a:gd name="connsiteY4045" fmla="*/ 2006422 h 3072212"/>
              <a:gd name="connsiteX4046" fmla="*/ 2014976 w 2361628"/>
              <a:gd name="connsiteY4046" fmla="*/ 2011613 h 3072212"/>
              <a:gd name="connsiteX4047" fmla="*/ 2015547 w 2361628"/>
              <a:gd name="connsiteY4047" fmla="*/ 2013395 h 3072212"/>
              <a:gd name="connsiteX4048" fmla="*/ 2018014 w 2361628"/>
              <a:gd name="connsiteY4048" fmla="*/ 2015633 h 3072212"/>
              <a:gd name="connsiteX4049" fmla="*/ 2020186 w 2361628"/>
              <a:gd name="connsiteY4049" fmla="*/ 2014385 h 3072212"/>
              <a:gd name="connsiteX4050" fmla="*/ 2024386 w 2361628"/>
              <a:gd name="connsiteY4050" fmla="*/ 2020310 h 3072212"/>
              <a:gd name="connsiteX4051" fmla="*/ 2022396 w 2361628"/>
              <a:gd name="connsiteY4051" fmla="*/ 2022986 h 3072212"/>
              <a:gd name="connsiteX4052" fmla="*/ 2018024 w 2361628"/>
              <a:gd name="connsiteY4052" fmla="*/ 2026873 h 3072212"/>
              <a:gd name="connsiteX4053" fmla="*/ 2017586 w 2361628"/>
              <a:gd name="connsiteY4053" fmla="*/ 2028187 h 3072212"/>
              <a:gd name="connsiteX4054" fmla="*/ 2018633 w 2361628"/>
              <a:gd name="connsiteY4054" fmla="*/ 2027892 h 3072212"/>
              <a:gd name="connsiteX4055" fmla="*/ 2026958 w 2361628"/>
              <a:gd name="connsiteY4055" fmla="*/ 2027892 h 3072212"/>
              <a:gd name="connsiteX4056" fmla="*/ 2029206 w 2361628"/>
              <a:gd name="connsiteY4056" fmla="*/ 2029444 h 3072212"/>
              <a:gd name="connsiteX4057" fmla="*/ 2029739 w 2361628"/>
              <a:gd name="connsiteY4057" fmla="*/ 2032416 h 3072212"/>
              <a:gd name="connsiteX4058" fmla="*/ 2026044 w 2361628"/>
              <a:gd name="connsiteY4058" fmla="*/ 2040655 h 3072212"/>
              <a:gd name="connsiteX4059" fmla="*/ 2022653 w 2361628"/>
              <a:gd name="connsiteY4059" fmla="*/ 2039922 h 3072212"/>
              <a:gd name="connsiteX4060" fmla="*/ 2018166 w 2361628"/>
              <a:gd name="connsiteY4060" fmla="*/ 2039722 h 3072212"/>
              <a:gd name="connsiteX4061" fmla="*/ 2015861 w 2361628"/>
              <a:gd name="connsiteY4061" fmla="*/ 2040160 h 3072212"/>
              <a:gd name="connsiteX4062" fmla="*/ 2016224 w 2361628"/>
              <a:gd name="connsiteY4062" fmla="*/ 2041227 h 3072212"/>
              <a:gd name="connsiteX4063" fmla="*/ 2022434 w 2361628"/>
              <a:gd name="connsiteY4063" fmla="*/ 2045008 h 3072212"/>
              <a:gd name="connsiteX4064" fmla="*/ 2024196 w 2361628"/>
              <a:gd name="connsiteY4064" fmla="*/ 2048113 h 3072212"/>
              <a:gd name="connsiteX4065" fmla="*/ 2026577 w 2361628"/>
              <a:gd name="connsiteY4065" fmla="*/ 2051285 h 3072212"/>
              <a:gd name="connsiteX4066" fmla="*/ 2027730 w 2361628"/>
              <a:gd name="connsiteY4066" fmla="*/ 2053895 h 3072212"/>
              <a:gd name="connsiteX4067" fmla="*/ 2027701 w 2361628"/>
              <a:gd name="connsiteY4067" fmla="*/ 2055095 h 3072212"/>
              <a:gd name="connsiteX4068" fmla="*/ 2026720 w 2361628"/>
              <a:gd name="connsiteY4068" fmla="*/ 2056895 h 3072212"/>
              <a:gd name="connsiteX4069" fmla="*/ 2027187 w 2361628"/>
              <a:gd name="connsiteY4069" fmla="*/ 2057495 h 3072212"/>
              <a:gd name="connsiteX4070" fmla="*/ 2031444 w 2361628"/>
              <a:gd name="connsiteY4070" fmla="*/ 2058676 h 3072212"/>
              <a:gd name="connsiteX4071" fmla="*/ 2034083 w 2361628"/>
              <a:gd name="connsiteY4071" fmla="*/ 2057619 h 3072212"/>
              <a:gd name="connsiteX4072" fmla="*/ 2037398 w 2361628"/>
              <a:gd name="connsiteY4072" fmla="*/ 2057219 h 3072212"/>
              <a:gd name="connsiteX4073" fmla="*/ 2040322 w 2361628"/>
              <a:gd name="connsiteY4073" fmla="*/ 2057514 h 3072212"/>
              <a:gd name="connsiteX4074" fmla="*/ 2040550 w 2361628"/>
              <a:gd name="connsiteY4074" fmla="*/ 2058638 h 3072212"/>
              <a:gd name="connsiteX4075" fmla="*/ 2040112 w 2361628"/>
              <a:gd name="connsiteY4075" fmla="*/ 2061601 h 3072212"/>
              <a:gd name="connsiteX4076" fmla="*/ 2037121 w 2361628"/>
              <a:gd name="connsiteY4076" fmla="*/ 2064334 h 3072212"/>
              <a:gd name="connsiteX4077" fmla="*/ 2037921 w 2361628"/>
              <a:gd name="connsiteY4077" fmla="*/ 2064973 h 3072212"/>
              <a:gd name="connsiteX4078" fmla="*/ 2041436 w 2361628"/>
              <a:gd name="connsiteY4078" fmla="*/ 2064191 h 3072212"/>
              <a:gd name="connsiteX4079" fmla="*/ 2043046 w 2361628"/>
              <a:gd name="connsiteY4079" fmla="*/ 2065468 h 3072212"/>
              <a:gd name="connsiteX4080" fmla="*/ 2045132 w 2361628"/>
              <a:gd name="connsiteY4080" fmla="*/ 2071945 h 3072212"/>
              <a:gd name="connsiteX4081" fmla="*/ 2047475 w 2361628"/>
              <a:gd name="connsiteY4081" fmla="*/ 2077012 h 3072212"/>
              <a:gd name="connsiteX4082" fmla="*/ 2045570 w 2361628"/>
              <a:gd name="connsiteY4082" fmla="*/ 2078174 h 3072212"/>
              <a:gd name="connsiteX4083" fmla="*/ 2043446 w 2361628"/>
              <a:gd name="connsiteY4083" fmla="*/ 2078612 h 3072212"/>
              <a:gd name="connsiteX4084" fmla="*/ 2043751 w 2361628"/>
              <a:gd name="connsiteY4084" fmla="*/ 2085051 h 3072212"/>
              <a:gd name="connsiteX4085" fmla="*/ 2045132 w 2361628"/>
              <a:gd name="connsiteY4085" fmla="*/ 2091623 h 3072212"/>
              <a:gd name="connsiteX4086" fmla="*/ 2045141 w 2361628"/>
              <a:gd name="connsiteY4086" fmla="*/ 2097900 h 3072212"/>
              <a:gd name="connsiteX4087" fmla="*/ 2044703 w 2361628"/>
              <a:gd name="connsiteY4087" fmla="*/ 2103463 h 3072212"/>
              <a:gd name="connsiteX4088" fmla="*/ 2042760 w 2361628"/>
              <a:gd name="connsiteY4088" fmla="*/ 2104692 h 3072212"/>
              <a:gd name="connsiteX4089" fmla="*/ 2040684 w 2361628"/>
              <a:gd name="connsiteY4089" fmla="*/ 2104568 h 3072212"/>
              <a:gd name="connsiteX4090" fmla="*/ 2039855 w 2361628"/>
              <a:gd name="connsiteY4090" fmla="*/ 2103177 h 3072212"/>
              <a:gd name="connsiteX4091" fmla="*/ 2034759 w 2361628"/>
              <a:gd name="connsiteY4091" fmla="*/ 2086489 h 3072212"/>
              <a:gd name="connsiteX4092" fmla="*/ 2033502 w 2361628"/>
              <a:gd name="connsiteY4092" fmla="*/ 2083460 h 3072212"/>
              <a:gd name="connsiteX4093" fmla="*/ 2031997 w 2361628"/>
              <a:gd name="connsiteY4093" fmla="*/ 2080813 h 3072212"/>
              <a:gd name="connsiteX4094" fmla="*/ 2026596 w 2361628"/>
              <a:gd name="connsiteY4094" fmla="*/ 2073526 h 3072212"/>
              <a:gd name="connsiteX4095" fmla="*/ 2026806 w 2361628"/>
              <a:gd name="connsiteY4095" fmla="*/ 2074697 h 3072212"/>
              <a:gd name="connsiteX4096" fmla="*/ 2028149 w 2361628"/>
              <a:gd name="connsiteY4096" fmla="*/ 2078060 h 3072212"/>
              <a:gd name="connsiteX4097" fmla="*/ 2029339 w 2361628"/>
              <a:gd name="connsiteY4097" fmla="*/ 2083060 h 3072212"/>
              <a:gd name="connsiteX4098" fmla="*/ 2030892 w 2361628"/>
              <a:gd name="connsiteY4098" fmla="*/ 2092985 h 3072212"/>
              <a:gd name="connsiteX4099" fmla="*/ 2031597 w 2361628"/>
              <a:gd name="connsiteY4099" fmla="*/ 2099348 h 3072212"/>
              <a:gd name="connsiteX4100" fmla="*/ 2031283 w 2361628"/>
              <a:gd name="connsiteY4100" fmla="*/ 2101758 h 3072212"/>
              <a:gd name="connsiteX4101" fmla="*/ 2030178 w 2361628"/>
              <a:gd name="connsiteY4101" fmla="*/ 2102349 h 3072212"/>
              <a:gd name="connsiteX4102" fmla="*/ 2029882 w 2361628"/>
              <a:gd name="connsiteY4102" fmla="*/ 2103501 h 3072212"/>
              <a:gd name="connsiteX4103" fmla="*/ 2030406 w 2361628"/>
              <a:gd name="connsiteY4103" fmla="*/ 2105216 h 3072212"/>
              <a:gd name="connsiteX4104" fmla="*/ 2034540 w 2361628"/>
              <a:gd name="connsiteY4104" fmla="*/ 2111664 h 3072212"/>
              <a:gd name="connsiteX4105" fmla="*/ 2036531 w 2361628"/>
              <a:gd name="connsiteY4105" fmla="*/ 2115531 h 3072212"/>
              <a:gd name="connsiteX4106" fmla="*/ 2037941 w 2361628"/>
              <a:gd name="connsiteY4106" fmla="*/ 2119541 h 3072212"/>
              <a:gd name="connsiteX4107" fmla="*/ 2039255 w 2361628"/>
              <a:gd name="connsiteY4107" fmla="*/ 2122246 h 3072212"/>
              <a:gd name="connsiteX4108" fmla="*/ 2040474 w 2361628"/>
              <a:gd name="connsiteY4108" fmla="*/ 2123646 h 3072212"/>
              <a:gd name="connsiteX4109" fmla="*/ 2040169 w 2361628"/>
              <a:gd name="connsiteY4109" fmla="*/ 2124799 h 3072212"/>
              <a:gd name="connsiteX4110" fmla="*/ 2038350 w 2361628"/>
              <a:gd name="connsiteY4110" fmla="*/ 2125685 h 3072212"/>
              <a:gd name="connsiteX4111" fmla="*/ 2035226 w 2361628"/>
              <a:gd name="connsiteY4111" fmla="*/ 2126113 h 3072212"/>
              <a:gd name="connsiteX4112" fmla="*/ 2033768 w 2361628"/>
              <a:gd name="connsiteY4112" fmla="*/ 2125571 h 3072212"/>
              <a:gd name="connsiteX4113" fmla="*/ 2028168 w 2361628"/>
              <a:gd name="connsiteY4113" fmla="*/ 2121865 h 3072212"/>
              <a:gd name="connsiteX4114" fmla="*/ 2027368 w 2361628"/>
              <a:gd name="connsiteY4114" fmla="*/ 2123027 h 3072212"/>
              <a:gd name="connsiteX4115" fmla="*/ 2030473 w 2361628"/>
              <a:gd name="connsiteY4115" fmla="*/ 2136534 h 3072212"/>
              <a:gd name="connsiteX4116" fmla="*/ 2030378 w 2361628"/>
              <a:gd name="connsiteY4116" fmla="*/ 2139744 h 3072212"/>
              <a:gd name="connsiteX4117" fmla="*/ 2028816 w 2361628"/>
              <a:gd name="connsiteY4117" fmla="*/ 2140887 h 3072212"/>
              <a:gd name="connsiteX4118" fmla="*/ 2026892 w 2361628"/>
              <a:gd name="connsiteY4118" fmla="*/ 2139553 h 3072212"/>
              <a:gd name="connsiteX4119" fmla="*/ 2024606 w 2361628"/>
              <a:gd name="connsiteY4119" fmla="*/ 2135734 h 3072212"/>
              <a:gd name="connsiteX4120" fmla="*/ 2021110 w 2361628"/>
              <a:gd name="connsiteY4120" fmla="*/ 2131476 h 3072212"/>
              <a:gd name="connsiteX4121" fmla="*/ 2016404 w 2361628"/>
              <a:gd name="connsiteY4121" fmla="*/ 2126761 h 3072212"/>
              <a:gd name="connsiteX4122" fmla="*/ 2011918 w 2361628"/>
              <a:gd name="connsiteY4122" fmla="*/ 2123066 h 3072212"/>
              <a:gd name="connsiteX4123" fmla="*/ 2010861 w 2361628"/>
              <a:gd name="connsiteY4123" fmla="*/ 2123161 h 3072212"/>
              <a:gd name="connsiteX4124" fmla="*/ 2010175 w 2361628"/>
              <a:gd name="connsiteY4124" fmla="*/ 2124256 h 3072212"/>
              <a:gd name="connsiteX4125" fmla="*/ 2009423 w 2361628"/>
              <a:gd name="connsiteY4125" fmla="*/ 2124437 h 3072212"/>
              <a:gd name="connsiteX4126" fmla="*/ 2008613 w 2361628"/>
              <a:gd name="connsiteY4126" fmla="*/ 2123704 h 3072212"/>
              <a:gd name="connsiteX4127" fmla="*/ 2007108 w 2361628"/>
              <a:gd name="connsiteY4127" fmla="*/ 2120922 h 3072212"/>
              <a:gd name="connsiteX4128" fmla="*/ 2005536 w 2361628"/>
              <a:gd name="connsiteY4128" fmla="*/ 2119027 h 3072212"/>
              <a:gd name="connsiteX4129" fmla="*/ 1998983 w 2361628"/>
              <a:gd name="connsiteY4129" fmla="*/ 2112750 h 3072212"/>
              <a:gd name="connsiteX4130" fmla="*/ 1998307 w 2361628"/>
              <a:gd name="connsiteY4130" fmla="*/ 2112683 h 3072212"/>
              <a:gd name="connsiteX4131" fmla="*/ 1998926 w 2361628"/>
              <a:gd name="connsiteY4131" fmla="*/ 2114569 h 3072212"/>
              <a:gd name="connsiteX4132" fmla="*/ 1999593 w 2361628"/>
              <a:gd name="connsiteY4132" fmla="*/ 2118694 h 3072212"/>
              <a:gd name="connsiteX4133" fmla="*/ 1998850 w 2361628"/>
              <a:gd name="connsiteY4133" fmla="*/ 2119589 h 3072212"/>
              <a:gd name="connsiteX4134" fmla="*/ 1997135 w 2361628"/>
              <a:gd name="connsiteY4134" fmla="*/ 2119255 h 3072212"/>
              <a:gd name="connsiteX4135" fmla="*/ 1993878 w 2361628"/>
              <a:gd name="connsiteY4135" fmla="*/ 2117455 h 3072212"/>
              <a:gd name="connsiteX4136" fmla="*/ 1991687 w 2361628"/>
              <a:gd name="connsiteY4136" fmla="*/ 2113331 h 3072212"/>
              <a:gd name="connsiteX4137" fmla="*/ 1988906 w 2361628"/>
              <a:gd name="connsiteY4137" fmla="*/ 2106140 h 3072212"/>
              <a:gd name="connsiteX4138" fmla="*/ 1987449 w 2361628"/>
              <a:gd name="connsiteY4138" fmla="*/ 2103415 h 3072212"/>
              <a:gd name="connsiteX4139" fmla="*/ 1987315 w 2361628"/>
              <a:gd name="connsiteY4139" fmla="*/ 2105187 h 3072212"/>
              <a:gd name="connsiteX4140" fmla="*/ 1988087 w 2361628"/>
              <a:gd name="connsiteY4140" fmla="*/ 2112036 h 3072212"/>
              <a:gd name="connsiteX4141" fmla="*/ 1987934 w 2361628"/>
              <a:gd name="connsiteY4141" fmla="*/ 2114331 h 3072212"/>
              <a:gd name="connsiteX4142" fmla="*/ 1986305 w 2361628"/>
              <a:gd name="connsiteY4142" fmla="*/ 2114950 h 3072212"/>
              <a:gd name="connsiteX4143" fmla="*/ 1985610 w 2361628"/>
              <a:gd name="connsiteY4143" fmla="*/ 2114322 h 3072212"/>
              <a:gd name="connsiteX4144" fmla="*/ 1984934 w 2361628"/>
              <a:gd name="connsiteY4144" fmla="*/ 2112502 h 3072212"/>
              <a:gd name="connsiteX4145" fmla="*/ 1984277 w 2361628"/>
              <a:gd name="connsiteY4145" fmla="*/ 2109483 h 3072212"/>
              <a:gd name="connsiteX4146" fmla="*/ 1982715 w 2361628"/>
              <a:gd name="connsiteY4146" fmla="*/ 2107178 h 3072212"/>
              <a:gd name="connsiteX4147" fmla="*/ 1980266 w 2361628"/>
              <a:gd name="connsiteY4147" fmla="*/ 2105606 h 3072212"/>
              <a:gd name="connsiteX4148" fmla="*/ 1978885 w 2361628"/>
              <a:gd name="connsiteY4148" fmla="*/ 2103949 h 3072212"/>
              <a:gd name="connsiteX4149" fmla="*/ 1978209 w 2361628"/>
              <a:gd name="connsiteY4149" fmla="*/ 2101006 h 3072212"/>
              <a:gd name="connsiteX4150" fmla="*/ 1977733 w 2361628"/>
              <a:gd name="connsiteY4150" fmla="*/ 2100329 h 3072212"/>
              <a:gd name="connsiteX4151" fmla="*/ 1973399 w 2361628"/>
              <a:gd name="connsiteY4151" fmla="*/ 2101015 h 3072212"/>
              <a:gd name="connsiteX4152" fmla="*/ 1971227 w 2361628"/>
              <a:gd name="connsiteY4152" fmla="*/ 2098891 h 3072212"/>
              <a:gd name="connsiteX4153" fmla="*/ 1964969 w 2361628"/>
              <a:gd name="connsiteY4153" fmla="*/ 2090499 h 3072212"/>
              <a:gd name="connsiteX4154" fmla="*/ 1959235 w 2361628"/>
              <a:gd name="connsiteY4154" fmla="*/ 2081355 h 3072212"/>
              <a:gd name="connsiteX4155" fmla="*/ 1955626 w 2361628"/>
              <a:gd name="connsiteY4155" fmla="*/ 2076498 h 3072212"/>
              <a:gd name="connsiteX4156" fmla="*/ 1954320 w 2361628"/>
              <a:gd name="connsiteY4156" fmla="*/ 2075345 h 3072212"/>
              <a:gd name="connsiteX4157" fmla="*/ 1956235 w 2361628"/>
              <a:gd name="connsiteY4157" fmla="*/ 2081289 h 3072212"/>
              <a:gd name="connsiteX4158" fmla="*/ 1958349 w 2361628"/>
              <a:gd name="connsiteY4158" fmla="*/ 2090023 h 3072212"/>
              <a:gd name="connsiteX4159" fmla="*/ 1958883 w 2361628"/>
              <a:gd name="connsiteY4159" fmla="*/ 2093995 h 3072212"/>
              <a:gd name="connsiteX4160" fmla="*/ 1957911 w 2361628"/>
              <a:gd name="connsiteY4160" fmla="*/ 2094176 h 3072212"/>
              <a:gd name="connsiteX4161" fmla="*/ 1955797 w 2361628"/>
              <a:gd name="connsiteY4161" fmla="*/ 2092414 h 3072212"/>
              <a:gd name="connsiteX4162" fmla="*/ 1944948 w 2361628"/>
              <a:gd name="connsiteY4162" fmla="*/ 2081155 h 3072212"/>
              <a:gd name="connsiteX4163" fmla="*/ 1938261 w 2361628"/>
              <a:gd name="connsiteY4163" fmla="*/ 2075831 h 3072212"/>
              <a:gd name="connsiteX4164" fmla="*/ 1934547 w 2361628"/>
              <a:gd name="connsiteY4164" fmla="*/ 2074888 h 3072212"/>
              <a:gd name="connsiteX4165" fmla="*/ 1928498 w 2361628"/>
              <a:gd name="connsiteY4165" fmla="*/ 2074240 h 3072212"/>
              <a:gd name="connsiteX4166" fmla="*/ 1927108 w 2361628"/>
              <a:gd name="connsiteY4166" fmla="*/ 2077174 h 3072212"/>
              <a:gd name="connsiteX4167" fmla="*/ 1930365 w 2361628"/>
              <a:gd name="connsiteY4167" fmla="*/ 2083670 h 3072212"/>
              <a:gd name="connsiteX4168" fmla="*/ 1933537 w 2361628"/>
              <a:gd name="connsiteY4168" fmla="*/ 2088556 h 3072212"/>
              <a:gd name="connsiteX4169" fmla="*/ 1936623 w 2361628"/>
              <a:gd name="connsiteY4169" fmla="*/ 2091833 h 3072212"/>
              <a:gd name="connsiteX4170" fmla="*/ 1941471 w 2361628"/>
              <a:gd name="connsiteY4170" fmla="*/ 2098196 h 3072212"/>
              <a:gd name="connsiteX4171" fmla="*/ 1945901 w 2361628"/>
              <a:gd name="connsiteY4171" fmla="*/ 2106359 h 3072212"/>
              <a:gd name="connsiteX4172" fmla="*/ 1947691 w 2361628"/>
              <a:gd name="connsiteY4172" fmla="*/ 2108864 h 3072212"/>
              <a:gd name="connsiteX4173" fmla="*/ 1953730 w 2361628"/>
              <a:gd name="connsiteY4173" fmla="*/ 2112331 h 3072212"/>
              <a:gd name="connsiteX4174" fmla="*/ 1956883 w 2361628"/>
              <a:gd name="connsiteY4174" fmla="*/ 2113255 h 3072212"/>
              <a:gd name="connsiteX4175" fmla="*/ 1960131 w 2361628"/>
              <a:gd name="connsiteY4175" fmla="*/ 2113521 h 3072212"/>
              <a:gd name="connsiteX4176" fmla="*/ 1960426 w 2361628"/>
              <a:gd name="connsiteY4176" fmla="*/ 2114750 h 3072212"/>
              <a:gd name="connsiteX4177" fmla="*/ 1958854 w 2361628"/>
              <a:gd name="connsiteY4177" fmla="*/ 2117046 h 3072212"/>
              <a:gd name="connsiteX4178" fmla="*/ 1958502 w 2361628"/>
              <a:gd name="connsiteY4178" fmla="*/ 2118455 h 3072212"/>
              <a:gd name="connsiteX4179" fmla="*/ 1965684 w 2361628"/>
              <a:gd name="connsiteY4179" fmla="*/ 2122056 h 3072212"/>
              <a:gd name="connsiteX4180" fmla="*/ 1968399 w 2361628"/>
              <a:gd name="connsiteY4180" fmla="*/ 2124056 h 3072212"/>
              <a:gd name="connsiteX4181" fmla="*/ 1971018 w 2361628"/>
              <a:gd name="connsiteY4181" fmla="*/ 2127371 h 3072212"/>
              <a:gd name="connsiteX4182" fmla="*/ 1972513 w 2361628"/>
              <a:gd name="connsiteY4182" fmla="*/ 2128190 h 3072212"/>
              <a:gd name="connsiteX4183" fmla="*/ 1978743 w 2361628"/>
              <a:gd name="connsiteY4183" fmla="*/ 2136515 h 3072212"/>
              <a:gd name="connsiteX4184" fmla="*/ 1980295 w 2361628"/>
              <a:gd name="connsiteY4184" fmla="*/ 2137839 h 3072212"/>
              <a:gd name="connsiteX4185" fmla="*/ 1985848 w 2361628"/>
              <a:gd name="connsiteY4185" fmla="*/ 2140534 h 3072212"/>
              <a:gd name="connsiteX4186" fmla="*/ 1987696 w 2361628"/>
              <a:gd name="connsiteY4186" fmla="*/ 2142258 h 3072212"/>
              <a:gd name="connsiteX4187" fmla="*/ 1990754 w 2361628"/>
              <a:gd name="connsiteY4187" fmla="*/ 2147592 h 3072212"/>
              <a:gd name="connsiteX4188" fmla="*/ 1992678 w 2361628"/>
              <a:gd name="connsiteY4188" fmla="*/ 2150307 h 3072212"/>
              <a:gd name="connsiteX4189" fmla="*/ 1995392 w 2361628"/>
              <a:gd name="connsiteY4189" fmla="*/ 2156717 h 3072212"/>
              <a:gd name="connsiteX4190" fmla="*/ 1997421 w 2361628"/>
              <a:gd name="connsiteY4190" fmla="*/ 2159546 h 3072212"/>
              <a:gd name="connsiteX4191" fmla="*/ 2002393 w 2361628"/>
              <a:gd name="connsiteY4191" fmla="*/ 2162775 h 3072212"/>
              <a:gd name="connsiteX4192" fmla="*/ 2004517 w 2361628"/>
              <a:gd name="connsiteY4192" fmla="*/ 2163699 h 3072212"/>
              <a:gd name="connsiteX4193" fmla="*/ 2005470 w 2361628"/>
              <a:gd name="connsiteY4193" fmla="*/ 2164918 h 3072212"/>
              <a:gd name="connsiteX4194" fmla="*/ 2004822 w 2361628"/>
              <a:gd name="connsiteY4194" fmla="*/ 2167814 h 3072212"/>
              <a:gd name="connsiteX4195" fmla="*/ 2004222 w 2361628"/>
              <a:gd name="connsiteY4195" fmla="*/ 2169024 h 3072212"/>
              <a:gd name="connsiteX4196" fmla="*/ 2001383 w 2361628"/>
              <a:gd name="connsiteY4196" fmla="*/ 2171005 h 3072212"/>
              <a:gd name="connsiteX4197" fmla="*/ 2001831 w 2361628"/>
              <a:gd name="connsiteY4197" fmla="*/ 2173767 h 3072212"/>
              <a:gd name="connsiteX4198" fmla="*/ 2003431 w 2361628"/>
              <a:gd name="connsiteY4198" fmla="*/ 2178682 h 3072212"/>
              <a:gd name="connsiteX4199" fmla="*/ 2003365 w 2361628"/>
              <a:gd name="connsiteY4199" fmla="*/ 2181720 h 3072212"/>
              <a:gd name="connsiteX4200" fmla="*/ 2001631 w 2361628"/>
              <a:gd name="connsiteY4200" fmla="*/ 2182902 h 3072212"/>
              <a:gd name="connsiteX4201" fmla="*/ 1998078 w 2361628"/>
              <a:gd name="connsiteY4201" fmla="*/ 2184302 h 3072212"/>
              <a:gd name="connsiteX4202" fmla="*/ 1996288 w 2361628"/>
              <a:gd name="connsiteY4202" fmla="*/ 2184187 h 3072212"/>
              <a:gd name="connsiteX4203" fmla="*/ 1993592 w 2361628"/>
              <a:gd name="connsiteY4203" fmla="*/ 2183025 h 3072212"/>
              <a:gd name="connsiteX4204" fmla="*/ 1990211 w 2361628"/>
              <a:gd name="connsiteY4204" fmla="*/ 2181044 h 3072212"/>
              <a:gd name="connsiteX4205" fmla="*/ 1983476 w 2361628"/>
              <a:gd name="connsiteY4205" fmla="*/ 2176101 h 3072212"/>
              <a:gd name="connsiteX4206" fmla="*/ 1973370 w 2361628"/>
              <a:gd name="connsiteY4206" fmla="*/ 2172672 h 3072212"/>
              <a:gd name="connsiteX4207" fmla="*/ 1969599 w 2361628"/>
              <a:gd name="connsiteY4207" fmla="*/ 2170833 h 3072212"/>
              <a:gd name="connsiteX4208" fmla="*/ 1968341 w 2361628"/>
              <a:gd name="connsiteY4208" fmla="*/ 2169176 h 3072212"/>
              <a:gd name="connsiteX4209" fmla="*/ 1966436 w 2361628"/>
              <a:gd name="connsiteY4209" fmla="*/ 2168195 h 3072212"/>
              <a:gd name="connsiteX4210" fmla="*/ 1941347 w 2361628"/>
              <a:gd name="connsiteY4210" fmla="*/ 2163394 h 3072212"/>
              <a:gd name="connsiteX4211" fmla="*/ 1937147 w 2361628"/>
              <a:gd name="connsiteY4211" fmla="*/ 2162213 h 3072212"/>
              <a:gd name="connsiteX4212" fmla="*/ 1934537 w 2361628"/>
              <a:gd name="connsiteY4212" fmla="*/ 2160746 h 3072212"/>
              <a:gd name="connsiteX4213" fmla="*/ 1932118 w 2361628"/>
              <a:gd name="connsiteY4213" fmla="*/ 2158575 h 3072212"/>
              <a:gd name="connsiteX4214" fmla="*/ 1922545 w 2361628"/>
              <a:gd name="connsiteY4214" fmla="*/ 2153612 h 3072212"/>
              <a:gd name="connsiteX4215" fmla="*/ 1921383 w 2361628"/>
              <a:gd name="connsiteY4215" fmla="*/ 2152526 h 3072212"/>
              <a:gd name="connsiteX4216" fmla="*/ 1914954 w 2361628"/>
              <a:gd name="connsiteY4216" fmla="*/ 2143982 h 3072212"/>
              <a:gd name="connsiteX4217" fmla="*/ 1910172 w 2361628"/>
              <a:gd name="connsiteY4217" fmla="*/ 2133943 h 3072212"/>
              <a:gd name="connsiteX4218" fmla="*/ 1908582 w 2361628"/>
              <a:gd name="connsiteY4218" fmla="*/ 2132591 h 3072212"/>
              <a:gd name="connsiteX4219" fmla="*/ 1903381 w 2361628"/>
              <a:gd name="connsiteY4219" fmla="*/ 2131266 h 3072212"/>
              <a:gd name="connsiteX4220" fmla="*/ 1899037 w 2361628"/>
              <a:gd name="connsiteY4220" fmla="*/ 2132105 h 3072212"/>
              <a:gd name="connsiteX4221" fmla="*/ 1896123 w 2361628"/>
              <a:gd name="connsiteY4221" fmla="*/ 2133210 h 3072212"/>
              <a:gd name="connsiteX4222" fmla="*/ 1891703 w 2361628"/>
              <a:gd name="connsiteY4222" fmla="*/ 2132848 h 3072212"/>
              <a:gd name="connsiteX4223" fmla="*/ 1888817 w 2361628"/>
              <a:gd name="connsiteY4223" fmla="*/ 2131209 h 3072212"/>
              <a:gd name="connsiteX4224" fmla="*/ 1882740 w 2361628"/>
              <a:gd name="connsiteY4224" fmla="*/ 2126666 h 3072212"/>
              <a:gd name="connsiteX4225" fmla="*/ 1876587 w 2361628"/>
              <a:gd name="connsiteY4225" fmla="*/ 2124247 h 3072212"/>
              <a:gd name="connsiteX4226" fmla="*/ 1871224 w 2361628"/>
              <a:gd name="connsiteY4226" fmla="*/ 2120265 h 3072212"/>
              <a:gd name="connsiteX4227" fmla="*/ 1868453 w 2361628"/>
              <a:gd name="connsiteY4227" fmla="*/ 2118855 h 3072212"/>
              <a:gd name="connsiteX4228" fmla="*/ 1868710 w 2361628"/>
              <a:gd name="connsiteY4228" fmla="*/ 2117836 h 3072212"/>
              <a:gd name="connsiteX4229" fmla="*/ 1872720 w 2361628"/>
              <a:gd name="connsiteY4229" fmla="*/ 2111883 h 3072212"/>
              <a:gd name="connsiteX4230" fmla="*/ 1871472 w 2361628"/>
              <a:gd name="connsiteY4230" fmla="*/ 2111969 h 3072212"/>
              <a:gd name="connsiteX4231" fmla="*/ 1864500 w 2361628"/>
              <a:gd name="connsiteY4231" fmla="*/ 2116503 h 3072212"/>
              <a:gd name="connsiteX4232" fmla="*/ 1861995 w 2361628"/>
              <a:gd name="connsiteY4232" fmla="*/ 2115112 h 3072212"/>
              <a:gd name="connsiteX4233" fmla="*/ 1857880 w 2361628"/>
              <a:gd name="connsiteY4233" fmla="*/ 2111550 h 3072212"/>
              <a:gd name="connsiteX4234" fmla="*/ 1854784 w 2361628"/>
              <a:gd name="connsiteY4234" fmla="*/ 2107959 h 3072212"/>
              <a:gd name="connsiteX4235" fmla="*/ 1848412 w 2361628"/>
              <a:gd name="connsiteY4235" fmla="*/ 2097986 h 3072212"/>
              <a:gd name="connsiteX4236" fmla="*/ 1844754 w 2361628"/>
              <a:gd name="connsiteY4236" fmla="*/ 2094357 h 3072212"/>
              <a:gd name="connsiteX4237" fmla="*/ 1845269 w 2361628"/>
              <a:gd name="connsiteY4237" fmla="*/ 2093538 h 3072212"/>
              <a:gd name="connsiteX4238" fmla="*/ 1849383 w 2361628"/>
              <a:gd name="connsiteY4238" fmla="*/ 2093204 h 3072212"/>
              <a:gd name="connsiteX4239" fmla="*/ 1852660 w 2361628"/>
              <a:gd name="connsiteY4239" fmla="*/ 2093519 h 3072212"/>
              <a:gd name="connsiteX4240" fmla="*/ 1854860 w 2361628"/>
              <a:gd name="connsiteY4240" fmla="*/ 2092690 h 3072212"/>
              <a:gd name="connsiteX4241" fmla="*/ 1859099 w 2361628"/>
              <a:gd name="connsiteY4241" fmla="*/ 2088614 h 3072212"/>
              <a:gd name="connsiteX4242" fmla="*/ 1860928 w 2361628"/>
              <a:gd name="connsiteY4242" fmla="*/ 2086042 h 3072212"/>
              <a:gd name="connsiteX4243" fmla="*/ 1861109 w 2361628"/>
              <a:gd name="connsiteY4243" fmla="*/ 2084527 h 3072212"/>
              <a:gd name="connsiteX4244" fmla="*/ 1857566 w 2361628"/>
              <a:gd name="connsiteY4244" fmla="*/ 2084146 h 3072212"/>
              <a:gd name="connsiteX4245" fmla="*/ 1856804 w 2361628"/>
              <a:gd name="connsiteY4245" fmla="*/ 2083413 h 3072212"/>
              <a:gd name="connsiteX4246" fmla="*/ 1856175 w 2361628"/>
              <a:gd name="connsiteY4246" fmla="*/ 2081736 h 3072212"/>
              <a:gd name="connsiteX4247" fmla="*/ 1854546 w 2361628"/>
              <a:gd name="connsiteY4247" fmla="*/ 2079584 h 3072212"/>
              <a:gd name="connsiteX4248" fmla="*/ 1851908 w 2361628"/>
              <a:gd name="connsiteY4248" fmla="*/ 2076964 h 3072212"/>
              <a:gd name="connsiteX4249" fmla="*/ 1848907 w 2361628"/>
              <a:gd name="connsiteY4249" fmla="*/ 2075831 h 3072212"/>
              <a:gd name="connsiteX4250" fmla="*/ 1838601 w 2361628"/>
              <a:gd name="connsiteY4250" fmla="*/ 2076802 h 3072212"/>
              <a:gd name="connsiteX4251" fmla="*/ 1836811 w 2361628"/>
              <a:gd name="connsiteY4251" fmla="*/ 2075650 h 3072212"/>
              <a:gd name="connsiteX4252" fmla="*/ 1836849 w 2361628"/>
              <a:gd name="connsiteY4252" fmla="*/ 2073897 h 3072212"/>
              <a:gd name="connsiteX4253" fmla="*/ 1838859 w 2361628"/>
              <a:gd name="connsiteY4253" fmla="*/ 2068954 h 3072212"/>
              <a:gd name="connsiteX4254" fmla="*/ 1839954 w 2361628"/>
              <a:gd name="connsiteY4254" fmla="*/ 2066963 h 3072212"/>
              <a:gd name="connsiteX4255" fmla="*/ 1840306 w 2361628"/>
              <a:gd name="connsiteY4255" fmla="*/ 2065858 h 3072212"/>
              <a:gd name="connsiteX4256" fmla="*/ 1839906 w 2361628"/>
              <a:gd name="connsiteY4256" fmla="*/ 2065649 h 3072212"/>
              <a:gd name="connsiteX4257" fmla="*/ 1838516 w 2361628"/>
              <a:gd name="connsiteY4257" fmla="*/ 2065773 h 3072212"/>
              <a:gd name="connsiteX4258" fmla="*/ 1832544 w 2361628"/>
              <a:gd name="connsiteY4258" fmla="*/ 2070211 h 3072212"/>
              <a:gd name="connsiteX4259" fmla="*/ 1831248 w 2361628"/>
              <a:gd name="connsiteY4259" fmla="*/ 2069887 h 3072212"/>
              <a:gd name="connsiteX4260" fmla="*/ 1828905 w 2361628"/>
              <a:gd name="connsiteY4260" fmla="*/ 2065201 h 3072212"/>
              <a:gd name="connsiteX4261" fmla="*/ 1827486 w 2361628"/>
              <a:gd name="connsiteY4261" fmla="*/ 2059839 h 3072212"/>
              <a:gd name="connsiteX4262" fmla="*/ 1826447 w 2361628"/>
              <a:gd name="connsiteY4262" fmla="*/ 2057953 h 3072212"/>
              <a:gd name="connsiteX4263" fmla="*/ 1825066 w 2361628"/>
              <a:gd name="connsiteY4263" fmla="*/ 2057314 h 3072212"/>
              <a:gd name="connsiteX4264" fmla="*/ 1820161 w 2361628"/>
              <a:gd name="connsiteY4264" fmla="*/ 2052018 h 3072212"/>
              <a:gd name="connsiteX4265" fmla="*/ 1813179 w 2361628"/>
              <a:gd name="connsiteY4265" fmla="*/ 2041912 h 3072212"/>
              <a:gd name="connsiteX4266" fmla="*/ 1810607 w 2361628"/>
              <a:gd name="connsiteY4266" fmla="*/ 2038741 h 3072212"/>
              <a:gd name="connsiteX4267" fmla="*/ 1807750 w 2361628"/>
              <a:gd name="connsiteY4267" fmla="*/ 2035893 h 3072212"/>
              <a:gd name="connsiteX4268" fmla="*/ 1805683 w 2361628"/>
              <a:gd name="connsiteY4268" fmla="*/ 2034683 h 3072212"/>
              <a:gd name="connsiteX4269" fmla="*/ 1805978 w 2361628"/>
              <a:gd name="connsiteY4269" fmla="*/ 2033188 h 3072212"/>
              <a:gd name="connsiteX4270" fmla="*/ 1810398 w 2361628"/>
              <a:gd name="connsiteY4270" fmla="*/ 2024710 h 3072212"/>
              <a:gd name="connsiteX4271" fmla="*/ 1810579 w 2361628"/>
              <a:gd name="connsiteY4271" fmla="*/ 2023320 h 3072212"/>
              <a:gd name="connsiteX4272" fmla="*/ 1806788 w 2361628"/>
              <a:gd name="connsiteY4272" fmla="*/ 2023843 h 3072212"/>
              <a:gd name="connsiteX4273" fmla="*/ 1801073 w 2361628"/>
              <a:gd name="connsiteY4273" fmla="*/ 2022081 h 3072212"/>
              <a:gd name="connsiteX4274" fmla="*/ 1798358 w 2361628"/>
              <a:gd name="connsiteY4274" fmla="*/ 2024215 h 3072212"/>
              <a:gd name="connsiteX4275" fmla="*/ 1796634 w 2361628"/>
              <a:gd name="connsiteY4275" fmla="*/ 2024339 h 3072212"/>
              <a:gd name="connsiteX4276" fmla="*/ 1794624 w 2361628"/>
              <a:gd name="connsiteY4276" fmla="*/ 2023148 h 3072212"/>
              <a:gd name="connsiteX4277" fmla="*/ 1793491 w 2361628"/>
              <a:gd name="connsiteY4277" fmla="*/ 2023596 h 3072212"/>
              <a:gd name="connsiteX4278" fmla="*/ 1792424 w 2361628"/>
              <a:gd name="connsiteY4278" fmla="*/ 2030559 h 3072212"/>
              <a:gd name="connsiteX4279" fmla="*/ 1791605 w 2361628"/>
              <a:gd name="connsiteY4279" fmla="*/ 2032302 h 3072212"/>
              <a:gd name="connsiteX4280" fmla="*/ 1790414 w 2361628"/>
              <a:gd name="connsiteY4280" fmla="*/ 2033235 h 3072212"/>
              <a:gd name="connsiteX4281" fmla="*/ 1789366 w 2361628"/>
              <a:gd name="connsiteY4281" fmla="*/ 2033111 h 3072212"/>
              <a:gd name="connsiteX4282" fmla="*/ 1788462 w 2361628"/>
              <a:gd name="connsiteY4282" fmla="*/ 2031930 h 3072212"/>
              <a:gd name="connsiteX4283" fmla="*/ 1788481 w 2361628"/>
              <a:gd name="connsiteY4283" fmla="*/ 2030311 h 3072212"/>
              <a:gd name="connsiteX4284" fmla="*/ 1787614 w 2361628"/>
              <a:gd name="connsiteY4284" fmla="*/ 2021748 h 3072212"/>
              <a:gd name="connsiteX4285" fmla="*/ 1785623 w 2361628"/>
              <a:gd name="connsiteY4285" fmla="*/ 2020481 h 3072212"/>
              <a:gd name="connsiteX4286" fmla="*/ 1779994 w 2361628"/>
              <a:gd name="connsiteY4286" fmla="*/ 2020148 h 3072212"/>
              <a:gd name="connsiteX4287" fmla="*/ 1778784 w 2361628"/>
              <a:gd name="connsiteY4287" fmla="*/ 2019452 h 3072212"/>
              <a:gd name="connsiteX4288" fmla="*/ 1777413 w 2361628"/>
              <a:gd name="connsiteY4288" fmla="*/ 2017862 h 3072212"/>
              <a:gd name="connsiteX4289" fmla="*/ 1776241 w 2361628"/>
              <a:gd name="connsiteY4289" fmla="*/ 2014909 h 3072212"/>
              <a:gd name="connsiteX4290" fmla="*/ 1775270 w 2361628"/>
              <a:gd name="connsiteY4290" fmla="*/ 2010604 h 3072212"/>
              <a:gd name="connsiteX4291" fmla="*/ 1774155 w 2361628"/>
              <a:gd name="connsiteY4291" fmla="*/ 2008232 h 3072212"/>
              <a:gd name="connsiteX4292" fmla="*/ 1772898 w 2361628"/>
              <a:gd name="connsiteY4292" fmla="*/ 2007813 h 3072212"/>
              <a:gd name="connsiteX4293" fmla="*/ 1771888 w 2361628"/>
              <a:gd name="connsiteY4293" fmla="*/ 2008165 h 3072212"/>
              <a:gd name="connsiteX4294" fmla="*/ 1771126 w 2361628"/>
              <a:gd name="connsiteY4294" fmla="*/ 2009280 h 3072212"/>
              <a:gd name="connsiteX4295" fmla="*/ 1769374 w 2361628"/>
              <a:gd name="connsiteY4295" fmla="*/ 2009975 h 3072212"/>
              <a:gd name="connsiteX4296" fmla="*/ 1766621 w 2361628"/>
              <a:gd name="connsiteY4296" fmla="*/ 2010242 h 3072212"/>
              <a:gd name="connsiteX4297" fmla="*/ 1766535 w 2361628"/>
              <a:gd name="connsiteY4297" fmla="*/ 2011899 h 3072212"/>
              <a:gd name="connsiteX4298" fmla="*/ 1769116 w 2361628"/>
              <a:gd name="connsiteY4298" fmla="*/ 2014947 h 3072212"/>
              <a:gd name="connsiteX4299" fmla="*/ 1771612 w 2361628"/>
              <a:gd name="connsiteY4299" fmla="*/ 2019291 h 3072212"/>
              <a:gd name="connsiteX4300" fmla="*/ 1774012 w 2361628"/>
              <a:gd name="connsiteY4300" fmla="*/ 2024910 h 3072212"/>
              <a:gd name="connsiteX4301" fmla="*/ 1772555 w 2361628"/>
              <a:gd name="connsiteY4301" fmla="*/ 2028673 h 3072212"/>
              <a:gd name="connsiteX4302" fmla="*/ 1767230 w 2361628"/>
              <a:gd name="connsiteY4302" fmla="*/ 2030587 h 3072212"/>
              <a:gd name="connsiteX4303" fmla="*/ 1762592 w 2361628"/>
              <a:gd name="connsiteY4303" fmla="*/ 2031149 h 3072212"/>
              <a:gd name="connsiteX4304" fmla="*/ 1758639 w 2361628"/>
              <a:gd name="connsiteY4304" fmla="*/ 2030359 h 3072212"/>
              <a:gd name="connsiteX4305" fmla="*/ 1755610 w 2361628"/>
              <a:gd name="connsiteY4305" fmla="*/ 2029054 h 3072212"/>
              <a:gd name="connsiteX4306" fmla="*/ 1751352 w 2361628"/>
              <a:gd name="connsiteY4306" fmla="*/ 2025929 h 3072212"/>
              <a:gd name="connsiteX4307" fmla="*/ 1745275 w 2361628"/>
              <a:gd name="connsiteY4307" fmla="*/ 2026949 h 3072212"/>
              <a:gd name="connsiteX4308" fmla="*/ 1743894 w 2361628"/>
              <a:gd name="connsiteY4308" fmla="*/ 2035150 h 3072212"/>
              <a:gd name="connsiteX4309" fmla="*/ 1742599 w 2361628"/>
              <a:gd name="connsiteY4309" fmla="*/ 2035597 h 3072212"/>
              <a:gd name="connsiteX4310" fmla="*/ 1736807 w 2361628"/>
              <a:gd name="connsiteY4310" fmla="*/ 2035388 h 3072212"/>
              <a:gd name="connsiteX4311" fmla="*/ 1734503 w 2361628"/>
              <a:gd name="connsiteY4311" fmla="*/ 2036112 h 3072212"/>
              <a:gd name="connsiteX4312" fmla="*/ 1726778 w 2361628"/>
              <a:gd name="connsiteY4312" fmla="*/ 2040627 h 3072212"/>
              <a:gd name="connsiteX4313" fmla="*/ 1724425 w 2361628"/>
              <a:gd name="connsiteY4313" fmla="*/ 2041255 h 3072212"/>
              <a:gd name="connsiteX4314" fmla="*/ 1722635 w 2361628"/>
              <a:gd name="connsiteY4314" fmla="*/ 2040722 h 3072212"/>
              <a:gd name="connsiteX4315" fmla="*/ 1720901 w 2361628"/>
              <a:gd name="connsiteY4315" fmla="*/ 2041808 h 3072212"/>
              <a:gd name="connsiteX4316" fmla="*/ 1718300 w 2361628"/>
              <a:gd name="connsiteY4316" fmla="*/ 2044389 h 3072212"/>
              <a:gd name="connsiteX4317" fmla="*/ 1714767 w 2361628"/>
              <a:gd name="connsiteY4317" fmla="*/ 2044656 h 3072212"/>
              <a:gd name="connsiteX4318" fmla="*/ 1710290 w 2361628"/>
              <a:gd name="connsiteY4318" fmla="*/ 2042617 h 3072212"/>
              <a:gd name="connsiteX4319" fmla="*/ 1706490 w 2361628"/>
              <a:gd name="connsiteY4319" fmla="*/ 2041741 h 3072212"/>
              <a:gd name="connsiteX4320" fmla="*/ 1703365 w 2361628"/>
              <a:gd name="connsiteY4320" fmla="*/ 2042027 h 3072212"/>
              <a:gd name="connsiteX4321" fmla="*/ 1700146 w 2361628"/>
              <a:gd name="connsiteY4321" fmla="*/ 2040827 h 3072212"/>
              <a:gd name="connsiteX4322" fmla="*/ 1696831 w 2361628"/>
              <a:gd name="connsiteY4322" fmla="*/ 2038122 h 3072212"/>
              <a:gd name="connsiteX4323" fmla="*/ 1694136 w 2361628"/>
              <a:gd name="connsiteY4323" fmla="*/ 2036912 h 3072212"/>
              <a:gd name="connsiteX4324" fmla="*/ 1690583 w 2361628"/>
              <a:gd name="connsiteY4324" fmla="*/ 2037112 h 3072212"/>
              <a:gd name="connsiteX4325" fmla="*/ 1689764 w 2361628"/>
              <a:gd name="connsiteY4325" fmla="*/ 2036683 h 3072212"/>
              <a:gd name="connsiteX4326" fmla="*/ 1684582 w 2361628"/>
              <a:gd name="connsiteY4326" fmla="*/ 2030873 h 3072212"/>
              <a:gd name="connsiteX4327" fmla="*/ 1682972 w 2361628"/>
              <a:gd name="connsiteY4327" fmla="*/ 2028501 h 3072212"/>
              <a:gd name="connsiteX4328" fmla="*/ 1679515 w 2361628"/>
              <a:gd name="connsiteY4328" fmla="*/ 2021138 h 3072212"/>
              <a:gd name="connsiteX4329" fmla="*/ 1678905 w 2361628"/>
              <a:gd name="connsiteY4329" fmla="*/ 2018214 h 3072212"/>
              <a:gd name="connsiteX4330" fmla="*/ 1678810 w 2361628"/>
              <a:gd name="connsiteY4330" fmla="*/ 2015080 h 3072212"/>
              <a:gd name="connsiteX4331" fmla="*/ 1679115 w 2361628"/>
              <a:gd name="connsiteY4331" fmla="*/ 2012766 h 3072212"/>
              <a:gd name="connsiteX4332" fmla="*/ 1680315 w 2361628"/>
              <a:gd name="connsiteY4332" fmla="*/ 2009261 h 3072212"/>
              <a:gd name="connsiteX4333" fmla="*/ 1681629 w 2361628"/>
              <a:gd name="connsiteY4333" fmla="*/ 2000993 h 3072212"/>
              <a:gd name="connsiteX4334" fmla="*/ 1682706 w 2361628"/>
              <a:gd name="connsiteY4334" fmla="*/ 1998240 h 3072212"/>
              <a:gd name="connsiteX4335" fmla="*/ 1684325 w 2361628"/>
              <a:gd name="connsiteY4335" fmla="*/ 1995735 h 3072212"/>
              <a:gd name="connsiteX4336" fmla="*/ 1687497 w 2361628"/>
              <a:gd name="connsiteY4336" fmla="*/ 1992554 h 3072212"/>
              <a:gd name="connsiteX4337" fmla="*/ 1698955 w 2361628"/>
              <a:gd name="connsiteY4337" fmla="*/ 1986934 h 3072212"/>
              <a:gd name="connsiteX4338" fmla="*/ 1701270 w 2361628"/>
              <a:gd name="connsiteY4338" fmla="*/ 1984705 h 3072212"/>
              <a:gd name="connsiteX4339" fmla="*/ 1701194 w 2361628"/>
              <a:gd name="connsiteY4339" fmla="*/ 1983229 h 3072212"/>
              <a:gd name="connsiteX4340" fmla="*/ 1698584 w 2361628"/>
              <a:gd name="connsiteY4340" fmla="*/ 1976314 h 3072212"/>
              <a:gd name="connsiteX4341" fmla="*/ 1698612 w 2361628"/>
              <a:gd name="connsiteY4341" fmla="*/ 1974533 h 3072212"/>
              <a:gd name="connsiteX4342" fmla="*/ 1699489 w 2361628"/>
              <a:gd name="connsiteY4342" fmla="*/ 1973494 h 3072212"/>
              <a:gd name="connsiteX4343" fmla="*/ 1701346 w 2361628"/>
              <a:gd name="connsiteY4343" fmla="*/ 1969437 h 3072212"/>
              <a:gd name="connsiteX4344" fmla="*/ 1702184 w 2361628"/>
              <a:gd name="connsiteY4344" fmla="*/ 1968303 h 3072212"/>
              <a:gd name="connsiteX4345" fmla="*/ 1704204 w 2361628"/>
              <a:gd name="connsiteY4345" fmla="*/ 1967675 h 3072212"/>
              <a:gd name="connsiteX4346" fmla="*/ 1708404 w 2361628"/>
              <a:gd name="connsiteY4346" fmla="*/ 1969732 h 3072212"/>
              <a:gd name="connsiteX4347" fmla="*/ 1712024 w 2361628"/>
              <a:gd name="connsiteY4347" fmla="*/ 1970561 h 3072212"/>
              <a:gd name="connsiteX4348" fmla="*/ 1716824 w 2361628"/>
              <a:gd name="connsiteY4348" fmla="*/ 1970827 h 3072212"/>
              <a:gd name="connsiteX4349" fmla="*/ 1724768 w 2361628"/>
              <a:gd name="connsiteY4349" fmla="*/ 1973656 h 3072212"/>
              <a:gd name="connsiteX4350" fmla="*/ 1735855 w 2361628"/>
              <a:gd name="connsiteY4350" fmla="*/ 1979038 h 3072212"/>
              <a:gd name="connsiteX4351" fmla="*/ 1742227 w 2361628"/>
              <a:gd name="connsiteY4351" fmla="*/ 1982772 h 3072212"/>
              <a:gd name="connsiteX4352" fmla="*/ 1747047 w 2361628"/>
              <a:gd name="connsiteY4352" fmla="*/ 1988258 h 3072212"/>
              <a:gd name="connsiteX4353" fmla="*/ 1750476 w 2361628"/>
              <a:gd name="connsiteY4353" fmla="*/ 1993630 h 3072212"/>
              <a:gd name="connsiteX4354" fmla="*/ 1750962 w 2361628"/>
              <a:gd name="connsiteY4354" fmla="*/ 1996345 h 3072212"/>
              <a:gd name="connsiteX4355" fmla="*/ 1749371 w 2361628"/>
              <a:gd name="connsiteY4355" fmla="*/ 2000517 h 3072212"/>
              <a:gd name="connsiteX4356" fmla="*/ 1748571 w 2361628"/>
              <a:gd name="connsiteY4356" fmla="*/ 2001736 h 3072212"/>
              <a:gd name="connsiteX4357" fmla="*/ 1748619 w 2361628"/>
              <a:gd name="connsiteY4357" fmla="*/ 2003165 h 3072212"/>
              <a:gd name="connsiteX4358" fmla="*/ 1749514 w 2361628"/>
              <a:gd name="connsiteY4358" fmla="*/ 2004784 h 3072212"/>
              <a:gd name="connsiteX4359" fmla="*/ 1752286 w 2361628"/>
              <a:gd name="connsiteY4359" fmla="*/ 2007146 h 3072212"/>
              <a:gd name="connsiteX4360" fmla="*/ 1752952 w 2361628"/>
              <a:gd name="connsiteY4360" fmla="*/ 2006251 h 3072212"/>
              <a:gd name="connsiteX4361" fmla="*/ 1752743 w 2361628"/>
              <a:gd name="connsiteY4361" fmla="*/ 2003422 h 3072212"/>
              <a:gd name="connsiteX4362" fmla="*/ 1753324 w 2361628"/>
              <a:gd name="connsiteY4362" fmla="*/ 2001041 h 3072212"/>
              <a:gd name="connsiteX4363" fmla="*/ 1754686 w 2361628"/>
              <a:gd name="connsiteY4363" fmla="*/ 1999117 h 3072212"/>
              <a:gd name="connsiteX4364" fmla="*/ 1754838 w 2361628"/>
              <a:gd name="connsiteY4364" fmla="*/ 1996612 h 3072212"/>
              <a:gd name="connsiteX4365" fmla="*/ 1753781 w 2361628"/>
              <a:gd name="connsiteY4365" fmla="*/ 1993525 h 3072212"/>
              <a:gd name="connsiteX4366" fmla="*/ 1752467 w 2361628"/>
              <a:gd name="connsiteY4366" fmla="*/ 1990858 h 3072212"/>
              <a:gd name="connsiteX4367" fmla="*/ 1750886 w 2361628"/>
              <a:gd name="connsiteY4367" fmla="*/ 1988610 h 3072212"/>
              <a:gd name="connsiteX4368" fmla="*/ 1743723 w 2361628"/>
              <a:gd name="connsiteY4368" fmla="*/ 1980857 h 3072212"/>
              <a:gd name="connsiteX4369" fmla="*/ 1743037 w 2361628"/>
              <a:gd name="connsiteY4369" fmla="*/ 1978276 h 3072212"/>
              <a:gd name="connsiteX4370" fmla="*/ 1745437 w 2361628"/>
              <a:gd name="connsiteY4370" fmla="*/ 1977114 h 3072212"/>
              <a:gd name="connsiteX4371" fmla="*/ 1755915 w 2361628"/>
              <a:gd name="connsiteY4371" fmla="*/ 1979724 h 3072212"/>
              <a:gd name="connsiteX4372" fmla="*/ 1759934 w 2361628"/>
              <a:gd name="connsiteY4372" fmla="*/ 1979143 h 3072212"/>
              <a:gd name="connsiteX4373" fmla="*/ 1761458 w 2361628"/>
              <a:gd name="connsiteY4373" fmla="*/ 1976104 h 3072212"/>
              <a:gd name="connsiteX4374" fmla="*/ 1763106 w 2361628"/>
              <a:gd name="connsiteY4374" fmla="*/ 1974028 h 3072212"/>
              <a:gd name="connsiteX4375" fmla="*/ 1764868 w 2361628"/>
              <a:gd name="connsiteY4375" fmla="*/ 1972904 h 3072212"/>
              <a:gd name="connsiteX4376" fmla="*/ 1768392 w 2361628"/>
              <a:gd name="connsiteY4376" fmla="*/ 1972418 h 3072212"/>
              <a:gd name="connsiteX4377" fmla="*/ 1773326 w 2361628"/>
              <a:gd name="connsiteY4377" fmla="*/ 1973837 h 3072212"/>
              <a:gd name="connsiteX4378" fmla="*/ 1775746 w 2361628"/>
              <a:gd name="connsiteY4378" fmla="*/ 1974047 h 3072212"/>
              <a:gd name="connsiteX4379" fmla="*/ 1777889 w 2361628"/>
              <a:gd name="connsiteY4379" fmla="*/ 1973532 h 3072212"/>
              <a:gd name="connsiteX4380" fmla="*/ 1780670 w 2361628"/>
              <a:gd name="connsiteY4380" fmla="*/ 1971875 h 3072212"/>
              <a:gd name="connsiteX4381" fmla="*/ 1784785 w 2361628"/>
              <a:gd name="connsiteY4381" fmla="*/ 1966322 h 3072212"/>
              <a:gd name="connsiteX4382" fmla="*/ 1787414 w 2361628"/>
              <a:gd name="connsiteY4382" fmla="*/ 1965065 h 3072212"/>
              <a:gd name="connsiteX4383" fmla="*/ 1791395 w 2361628"/>
              <a:gd name="connsiteY4383" fmla="*/ 1964188 h 3072212"/>
              <a:gd name="connsiteX4384" fmla="*/ 1794377 w 2361628"/>
              <a:gd name="connsiteY4384" fmla="*/ 1964065 h 3072212"/>
              <a:gd name="connsiteX4385" fmla="*/ 1799787 w 2361628"/>
              <a:gd name="connsiteY4385" fmla="*/ 1966284 h 3072212"/>
              <a:gd name="connsiteX4386" fmla="*/ 1803121 w 2361628"/>
              <a:gd name="connsiteY4386" fmla="*/ 1966227 h 3072212"/>
              <a:gd name="connsiteX4387" fmla="*/ 1802854 w 2361628"/>
              <a:gd name="connsiteY4387" fmla="*/ 1962512 h 3072212"/>
              <a:gd name="connsiteX4388" fmla="*/ 1800644 w 2361628"/>
              <a:gd name="connsiteY4388" fmla="*/ 1955378 h 3072212"/>
              <a:gd name="connsiteX4389" fmla="*/ 1797892 w 2361628"/>
              <a:gd name="connsiteY4389" fmla="*/ 1948015 h 3072212"/>
              <a:gd name="connsiteX4390" fmla="*/ 1795758 w 2361628"/>
              <a:gd name="connsiteY4390" fmla="*/ 1945510 h 3072212"/>
              <a:gd name="connsiteX4391" fmla="*/ 1790224 w 2361628"/>
              <a:gd name="connsiteY4391" fmla="*/ 1940814 h 3072212"/>
              <a:gd name="connsiteX4392" fmla="*/ 1783718 w 2361628"/>
              <a:gd name="connsiteY4392" fmla="*/ 1931927 h 3072212"/>
              <a:gd name="connsiteX4393" fmla="*/ 1780384 w 2361628"/>
              <a:gd name="connsiteY4393" fmla="*/ 1926384 h 3072212"/>
              <a:gd name="connsiteX4394" fmla="*/ 1779508 w 2361628"/>
              <a:gd name="connsiteY4394" fmla="*/ 1923602 h 3072212"/>
              <a:gd name="connsiteX4395" fmla="*/ 1779975 w 2361628"/>
              <a:gd name="connsiteY4395" fmla="*/ 1921754 h 3072212"/>
              <a:gd name="connsiteX4396" fmla="*/ 1781080 w 2361628"/>
              <a:gd name="connsiteY4396" fmla="*/ 1919040 h 3072212"/>
              <a:gd name="connsiteX4397" fmla="*/ 1792872 w 2361628"/>
              <a:gd name="connsiteY4397" fmla="*/ 1909086 h 3072212"/>
              <a:gd name="connsiteX4398" fmla="*/ 1802216 w 2361628"/>
              <a:gd name="connsiteY4398" fmla="*/ 1899142 h 3072212"/>
              <a:gd name="connsiteX4399" fmla="*/ 1806311 w 2361628"/>
              <a:gd name="connsiteY4399" fmla="*/ 1894027 h 3072212"/>
              <a:gd name="connsiteX4400" fmla="*/ 1808283 w 2361628"/>
              <a:gd name="connsiteY4400" fmla="*/ 1890455 h 3072212"/>
              <a:gd name="connsiteX4401" fmla="*/ 1810331 w 2361628"/>
              <a:gd name="connsiteY4401" fmla="*/ 1887855 h 3072212"/>
              <a:gd name="connsiteX4402" fmla="*/ 1812465 w 2361628"/>
              <a:gd name="connsiteY4402" fmla="*/ 1886217 h 3072212"/>
              <a:gd name="connsiteX4403" fmla="*/ 1816951 w 2361628"/>
              <a:gd name="connsiteY4403" fmla="*/ 1884255 h 3072212"/>
              <a:gd name="connsiteX4404" fmla="*/ 1818237 w 2361628"/>
              <a:gd name="connsiteY4404" fmla="*/ 1881740 h 3072212"/>
              <a:gd name="connsiteX4405" fmla="*/ 1818513 w 2361628"/>
              <a:gd name="connsiteY4405" fmla="*/ 1877463 h 3072212"/>
              <a:gd name="connsiteX4406" fmla="*/ 1819266 w 2361628"/>
              <a:gd name="connsiteY4406" fmla="*/ 1873739 h 3072212"/>
              <a:gd name="connsiteX4407" fmla="*/ 1823485 w 2361628"/>
              <a:gd name="connsiteY4407" fmla="*/ 1863690 h 3072212"/>
              <a:gd name="connsiteX4408" fmla="*/ 1826724 w 2361628"/>
              <a:gd name="connsiteY4408" fmla="*/ 1860956 h 3072212"/>
              <a:gd name="connsiteX4409" fmla="*/ 1831610 w 2361628"/>
              <a:gd name="connsiteY4409" fmla="*/ 1859061 h 3072212"/>
              <a:gd name="connsiteX4410" fmla="*/ 1834820 w 2361628"/>
              <a:gd name="connsiteY4410" fmla="*/ 1856632 h 3072212"/>
              <a:gd name="connsiteX4411" fmla="*/ 1838697 w 2361628"/>
              <a:gd name="connsiteY4411" fmla="*/ 1848298 h 3072212"/>
              <a:gd name="connsiteX4412" fmla="*/ 1838316 w 2361628"/>
              <a:gd name="connsiteY4412" fmla="*/ 1846221 h 3072212"/>
              <a:gd name="connsiteX4413" fmla="*/ 1836525 w 2361628"/>
              <a:gd name="connsiteY4413" fmla="*/ 1844640 h 3072212"/>
              <a:gd name="connsiteX4414" fmla="*/ 1835134 w 2361628"/>
              <a:gd name="connsiteY4414" fmla="*/ 1842240 h 3072212"/>
              <a:gd name="connsiteX4415" fmla="*/ 1829162 w 2361628"/>
              <a:gd name="connsiteY4415" fmla="*/ 1820132 h 3072212"/>
              <a:gd name="connsiteX4416" fmla="*/ 1825181 w 2361628"/>
              <a:gd name="connsiteY4416" fmla="*/ 1809350 h 3072212"/>
              <a:gd name="connsiteX4417" fmla="*/ 1820408 w 2361628"/>
              <a:gd name="connsiteY4417" fmla="*/ 1799901 h 3072212"/>
              <a:gd name="connsiteX4418" fmla="*/ 1816141 w 2361628"/>
              <a:gd name="connsiteY4418" fmla="*/ 1788328 h 3072212"/>
              <a:gd name="connsiteX4419" fmla="*/ 1809064 w 2361628"/>
              <a:gd name="connsiteY4419" fmla="*/ 1776851 h 3072212"/>
              <a:gd name="connsiteX4420" fmla="*/ 1808979 w 2361628"/>
              <a:gd name="connsiteY4420" fmla="*/ 1773793 h 3072212"/>
              <a:gd name="connsiteX4421" fmla="*/ 1810236 w 2361628"/>
              <a:gd name="connsiteY4421" fmla="*/ 1770326 h 3072212"/>
              <a:gd name="connsiteX4422" fmla="*/ 1809636 w 2361628"/>
              <a:gd name="connsiteY4422" fmla="*/ 1769535 h 3072212"/>
              <a:gd name="connsiteX4423" fmla="*/ 1802330 w 2361628"/>
              <a:gd name="connsiteY4423" fmla="*/ 1774603 h 3072212"/>
              <a:gd name="connsiteX4424" fmla="*/ 1800606 w 2361628"/>
              <a:gd name="connsiteY4424" fmla="*/ 1774831 h 3072212"/>
              <a:gd name="connsiteX4425" fmla="*/ 1797806 w 2361628"/>
              <a:gd name="connsiteY4425" fmla="*/ 1772631 h 3072212"/>
              <a:gd name="connsiteX4426" fmla="*/ 1795910 w 2361628"/>
              <a:gd name="connsiteY4426" fmla="*/ 1769878 h 3072212"/>
              <a:gd name="connsiteX4427" fmla="*/ 1794329 w 2361628"/>
              <a:gd name="connsiteY4427" fmla="*/ 1765059 h 3072212"/>
              <a:gd name="connsiteX4428" fmla="*/ 1794491 w 2361628"/>
              <a:gd name="connsiteY4428" fmla="*/ 1762535 h 3072212"/>
              <a:gd name="connsiteX4429" fmla="*/ 1795529 w 2361628"/>
              <a:gd name="connsiteY4429" fmla="*/ 1760144 h 3072212"/>
              <a:gd name="connsiteX4430" fmla="*/ 1796920 w 2361628"/>
              <a:gd name="connsiteY4430" fmla="*/ 1754229 h 3072212"/>
              <a:gd name="connsiteX4431" fmla="*/ 1796967 w 2361628"/>
              <a:gd name="connsiteY4431" fmla="*/ 1751209 h 3072212"/>
              <a:gd name="connsiteX4432" fmla="*/ 1796491 w 2361628"/>
              <a:gd name="connsiteY4432" fmla="*/ 1748323 h 3072212"/>
              <a:gd name="connsiteX4433" fmla="*/ 1795863 w 2361628"/>
              <a:gd name="connsiteY4433" fmla="*/ 1746314 h 3072212"/>
              <a:gd name="connsiteX4434" fmla="*/ 1795072 w 2361628"/>
              <a:gd name="connsiteY4434" fmla="*/ 1745180 h 3072212"/>
              <a:gd name="connsiteX4435" fmla="*/ 1792843 w 2361628"/>
              <a:gd name="connsiteY4435" fmla="*/ 1744475 h 3072212"/>
              <a:gd name="connsiteX4436" fmla="*/ 1789157 w 2361628"/>
              <a:gd name="connsiteY4436" fmla="*/ 1744189 h 3072212"/>
              <a:gd name="connsiteX4437" fmla="*/ 1787957 w 2361628"/>
              <a:gd name="connsiteY4437" fmla="*/ 1745218 h 3072212"/>
              <a:gd name="connsiteX4438" fmla="*/ 1792015 w 2361628"/>
              <a:gd name="connsiteY4438" fmla="*/ 1754172 h 3072212"/>
              <a:gd name="connsiteX4439" fmla="*/ 1791395 w 2361628"/>
              <a:gd name="connsiteY4439" fmla="*/ 1756372 h 3072212"/>
              <a:gd name="connsiteX4440" fmla="*/ 1786223 w 2361628"/>
              <a:gd name="connsiteY4440" fmla="*/ 1757334 h 3072212"/>
              <a:gd name="connsiteX4441" fmla="*/ 1783890 w 2361628"/>
              <a:gd name="connsiteY4441" fmla="*/ 1756915 h 3072212"/>
              <a:gd name="connsiteX4442" fmla="*/ 1781756 w 2361628"/>
              <a:gd name="connsiteY4442" fmla="*/ 1755829 h 3072212"/>
              <a:gd name="connsiteX4443" fmla="*/ 1779823 w 2361628"/>
              <a:gd name="connsiteY4443" fmla="*/ 1754077 h 3072212"/>
              <a:gd name="connsiteX4444" fmla="*/ 1773793 w 2361628"/>
              <a:gd name="connsiteY4444" fmla="*/ 1744723 h 3072212"/>
              <a:gd name="connsiteX4445" fmla="*/ 1772517 w 2361628"/>
              <a:gd name="connsiteY4445" fmla="*/ 1741189 h 3072212"/>
              <a:gd name="connsiteX4446" fmla="*/ 1772917 w 2361628"/>
              <a:gd name="connsiteY4446" fmla="*/ 1738617 h 3072212"/>
              <a:gd name="connsiteX4447" fmla="*/ 1772402 w 2361628"/>
              <a:gd name="connsiteY4447" fmla="*/ 1737284 h 3072212"/>
              <a:gd name="connsiteX4448" fmla="*/ 1771174 w 2361628"/>
              <a:gd name="connsiteY4448" fmla="*/ 1738141 h 3072212"/>
              <a:gd name="connsiteX4449" fmla="*/ 1769507 w 2361628"/>
              <a:gd name="connsiteY4449" fmla="*/ 1738198 h 3072212"/>
              <a:gd name="connsiteX4450" fmla="*/ 1767240 w 2361628"/>
              <a:gd name="connsiteY4450" fmla="*/ 1737293 h 3072212"/>
              <a:gd name="connsiteX4451" fmla="*/ 1766773 w 2361628"/>
              <a:gd name="connsiteY4451" fmla="*/ 1736189 h 3072212"/>
              <a:gd name="connsiteX4452" fmla="*/ 1771003 w 2361628"/>
              <a:gd name="connsiteY4452" fmla="*/ 1731083 h 3072212"/>
              <a:gd name="connsiteX4453" fmla="*/ 1771241 w 2361628"/>
              <a:gd name="connsiteY4453" fmla="*/ 1729502 h 3072212"/>
              <a:gd name="connsiteX4454" fmla="*/ 1769288 w 2361628"/>
              <a:gd name="connsiteY4454" fmla="*/ 1727816 h 3072212"/>
              <a:gd name="connsiteX4455" fmla="*/ 1766373 w 2361628"/>
              <a:gd name="connsiteY4455" fmla="*/ 1727473 h 3072212"/>
              <a:gd name="connsiteX4456" fmla="*/ 1765592 w 2361628"/>
              <a:gd name="connsiteY4456" fmla="*/ 1725959 h 3072212"/>
              <a:gd name="connsiteX4457" fmla="*/ 1766583 w 2361628"/>
              <a:gd name="connsiteY4457" fmla="*/ 1724339 h 3072212"/>
              <a:gd name="connsiteX4458" fmla="*/ 1770536 w 2361628"/>
              <a:gd name="connsiteY4458" fmla="*/ 1721530 h 3072212"/>
              <a:gd name="connsiteX4459" fmla="*/ 1771936 w 2361628"/>
              <a:gd name="connsiteY4459" fmla="*/ 1719672 h 3072212"/>
              <a:gd name="connsiteX4460" fmla="*/ 1769564 w 2361628"/>
              <a:gd name="connsiteY4460" fmla="*/ 1718272 h 3072212"/>
              <a:gd name="connsiteX4461" fmla="*/ 1768240 w 2361628"/>
              <a:gd name="connsiteY4461" fmla="*/ 1718148 h 3072212"/>
              <a:gd name="connsiteX4462" fmla="*/ 1765583 w 2361628"/>
              <a:gd name="connsiteY4462" fmla="*/ 1721225 h 3072212"/>
              <a:gd name="connsiteX4463" fmla="*/ 1761582 w 2361628"/>
              <a:gd name="connsiteY4463" fmla="*/ 1727483 h 3072212"/>
              <a:gd name="connsiteX4464" fmla="*/ 1758667 w 2361628"/>
              <a:gd name="connsiteY4464" fmla="*/ 1729797 h 3072212"/>
              <a:gd name="connsiteX4465" fmla="*/ 1754676 w 2361628"/>
              <a:gd name="connsiteY4465" fmla="*/ 1726902 h 3072212"/>
              <a:gd name="connsiteX4466" fmla="*/ 1752162 w 2361628"/>
              <a:gd name="connsiteY4466" fmla="*/ 1725940 h 3072212"/>
              <a:gd name="connsiteX4467" fmla="*/ 1750400 w 2361628"/>
              <a:gd name="connsiteY4467" fmla="*/ 1726568 h 3072212"/>
              <a:gd name="connsiteX4468" fmla="*/ 1747714 w 2361628"/>
              <a:gd name="connsiteY4468" fmla="*/ 1731397 h 3072212"/>
              <a:gd name="connsiteX4469" fmla="*/ 1741856 w 2361628"/>
              <a:gd name="connsiteY4469" fmla="*/ 1734922 h 3072212"/>
              <a:gd name="connsiteX4470" fmla="*/ 1731359 w 2361628"/>
              <a:gd name="connsiteY4470" fmla="*/ 1743199 h 3072212"/>
              <a:gd name="connsiteX4471" fmla="*/ 1726854 w 2361628"/>
              <a:gd name="connsiteY4471" fmla="*/ 1745828 h 3072212"/>
              <a:gd name="connsiteX4472" fmla="*/ 1721996 w 2361628"/>
              <a:gd name="connsiteY4472" fmla="*/ 1745361 h 3072212"/>
              <a:gd name="connsiteX4473" fmla="*/ 1721072 w 2361628"/>
              <a:gd name="connsiteY4473" fmla="*/ 1743694 h 3072212"/>
              <a:gd name="connsiteX4474" fmla="*/ 1721158 w 2361628"/>
              <a:gd name="connsiteY4474" fmla="*/ 1740856 h 3072212"/>
              <a:gd name="connsiteX4475" fmla="*/ 1721491 w 2361628"/>
              <a:gd name="connsiteY4475" fmla="*/ 1738513 h 3072212"/>
              <a:gd name="connsiteX4476" fmla="*/ 1722082 w 2361628"/>
              <a:gd name="connsiteY4476" fmla="*/ 1736684 h 3072212"/>
              <a:gd name="connsiteX4477" fmla="*/ 1722272 w 2361628"/>
              <a:gd name="connsiteY4477" fmla="*/ 1734436 h 3072212"/>
              <a:gd name="connsiteX4478" fmla="*/ 1721920 w 2361628"/>
              <a:gd name="connsiteY4478" fmla="*/ 1724949 h 3072212"/>
              <a:gd name="connsiteX4479" fmla="*/ 1722730 w 2361628"/>
              <a:gd name="connsiteY4479" fmla="*/ 1722339 h 3072212"/>
              <a:gd name="connsiteX4480" fmla="*/ 1724387 w 2361628"/>
              <a:gd name="connsiteY4480" fmla="*/ 1720777 h 3072212"/>
              <a:gd name="connsiteX4481" fmla="*/ 1727444 w 2361628"/>
              <a:gd name="connsiteY4481" fmla="*/ 1719139 h 3072212"/>
              <a:gd name="connsiteX4482" fmla="*/ 1735245 w 2361628"/>
              <a:gd name="connsiteY4482" fmla="*/ 1721101 h 3072212"/>
              <a:gd name="connsiteX4483" fmla="*/ 1738865 w 2361628"/>
              <a:gd name="connsiteY4483" fmla="*/ 1720748 h 3072212"/>
              <a:gd name="connsiteX4484" fmla="*/ 1741408 w 2361628"/>
              <a:gd name="connsiteY4484" fmla="*/ 1718548 h 3072212"/>
              <a:gd name="connsiteX4485" fmla="*/ 1743951 w 2361628"/>
              <a:gd name="connsiteY4485" fmla="*/ 1715357 h 3072212"/>
              <a:gd name="connsiteX4486" fmla="*/ 1746504 w 2361628"/>
              <a:gd name="connsiteY4486" fmla="*/ 1711166 h 3072212"/>
              <a:gd name="connsiteX4487" fmla="*/ 1747047 w 2361628"/>
              <a:gd name="connsiteY4487" fmla="*/ 1707128 h 3072212"/>
              <a:gd name="connsiteX4488" fmla="*/ 1744342 w 2361628"/>
              <a:gd name="connsiteY4488" fmla="*/ 1700575 h 3072212"/>
              <a:gd name="connsiteX4489" fmla="*/ 1743323 w 2361628"/>
              <a:gd name="connsiteY4489" fmla="*/ 1699127 h 3072212"/>
              <a:gd name="connsiteX4490" fmla="*/ 1736389 w 2361628"/>
              <a:gd name="connsiteY4490" fmla="*/ 1693993 h 3072212"/>
              <a:gd name="connsiteX4491" fmla="*/ 1732559 w 2361628"/>
              <a:gd name="connsiteY4491" fmla="*/ 1692126 h 3072212"/>
              <a:gd name="connsiteX4492" fmla="*/ 1729178 w 2361628"/>
              <a:gd name="connsiteY4492" fmla="*/ 1691316 h 3072212"/>
              <a:gd name="connsiteX4493" fmla="*/ 1726730 w 2361628"/>
              <a:gd name="connsiteY4493" fmla="*/ 1689840 h 3072212"/>
              <a:gd name="connsiteX4494" fmla="*/ 1725206 w 2361628"/>
              <a:gd name="connsiteY4494" fmla="*/ 1687678 h 3072212"/>
              <a:gd name="connsiteX4495" fmla="*/ 1723730 w 2361628"/>
              <a:gd name="connsiteY4495" fmla="*/ 1684087 h 3072212"/>
              <a:gd name="connsiteX4496" fmla="*/ 1723606 w 2361628"/>
              <a:gd name="connsiteY4496" fmla="*/ 1681629 h 3072212"/>
              <a:gd name="connsiteX4497" fmla="*/ 1723844 w 2361628"/>
              <a:gd name="connsiteY4497" fmla="*/ 1678400 h 3072212"/>
              <a:gd name="connsiteX4498" fmla="*/ 1725254 w 2361628"/>
              <a:gd name="connsiteY4498" fmla="*/ 1676172 h 3072212"/>
              <a:gd name="connsiteX4499" fmla="*/ 1731455 w 2361628"/>
              <a:gd name="connsiteY4499" fmla="*/ 1673600 h 3072212"/>
              <a:gd name="connsiteX4500" fmla="*/ 1731378 w 2361628"/>
              <a:gd name="connsiteY4500" fmla="*/ 1672933 h 3072212"/>
              <a:gd name="connsiteX4501" fmla="*/ 1726311 w 2361628"/>
              <a:gd name="connsiteY4501" fmla="*/ 1671038 h 3072212"/>
              <a:gd name="connsiteX4502" fmla="*/ 1723920 w 2361628"/>
              <a:gd name="connsiteY4502" fmla="*/ 1671257 h 3072212"/>
              <a:gd name="connsiteX4503" fmla="*/ 1721872 w 2361628"/>
              <a:gd name="connsiteY4503" fmla="*/ 1673381 h 3072212"/>
              <a:gd name="connsiteX4504" fmla="*/ 1719291 w 2361628"/>
              <a:gd name="connsiteY4504" fmla="*/ 1678362 h 3072212"/>
              <a:gd name="connsiteX4505" fmla="*/ 1717796 w 2361628"/>
              <a:gd name="connsiteY4505" fmla="*/ 1679762 h 3072212"/>
              <a:gd name="connsiteX4506" fmla="*/ 1713166 w 2361628"/>
              <a:gd name="connsiteY4506" fmla="*/ 1676829 h 3072212"/>
              <a:gd name="connsiteX4507" fmla="*/ 1710385 w 2361628"/>
              <a:gd name="connsiteY4507" fmla="*/ 1676400 h 3072212"/>
              <a:gd name="connsiteX4508" fmla="*/ 1708509 w 2361628"/>
              <a:gd name="connsiteY4508" fmla="*/ 1675000 h 3072212"/>
              <a:gd name="connsiteX4509" fmla="*/ 1707471 w 2361628"/>
              <a:gd name="connsiteY4509" fmla="*/ 1673647 h 3072212"/>
              <a:gd name="connsiteX4510" fmla="*/ 1708099 w 2361628"/>
              <a:gd name="connsiteY4510" fmla="*/ 1672257 h 3072212"/>
              <a:gd name="connsiteX4511" fmla="*/ 1710404 w 2361628"/>
              <a:gd name="connsiteY4511" fmla="*/ 1670847 h 3072212"/>
              <a:gd name="connsiteX4512" fmla="*/ 1714414 w 2361628"/>
              <a:gd name="connsiteY4512" fmla="*/ 1666523 h 3072212"/>
              <a:gd name="connsiteX4513" fmla="*/ 1714681 w 2361628"/>
              <a:gd name="connsiteY4513" fmla="*/ 1664189 h 3072212"/>
              <a:gd name="connsiteX4514" fmla="*/ 1711909 w 2361628"/>
              <a:gd name="connsiteY4514" fmla="*/ 1660369 h 3072212"/>
              <a:gd name="connsiteX4515" fmla="*/ 1710471 w 2361628"/>
              <a:gd name="connsiteY4515" fmla="*/ 1659493 h 3072212"/>
              <a:gd name="connsiteX4516" fmla="*/ 1704689 w 2361628"/>
              <a:gd name="connsiteY4516" fmla="*/ 1658064 h 3072212"/>
              <a:gd name="connsiteX4517" fmla="*/ 1697688 w 2361628"/>
              <a:gd name="connsiteY4517" fmla="*/ 1659484 h 3072212"/>
              <a:gd name="connsiteX4518" fmla="*/ 1695088 w 2361628"/>
              <a:gd name="connsiteY4518" fmla="*/ 1658760 h 3072212"/>
              <a:gd name="connsiteX4519" fmla="*/ 1693917 w 2361628"/>
              <a:gd name="connsiteY4519" fmla="*/ 1654502 h 3072212"/>
              <a:gd name="connsiteX4520" fmla="*/ 1693174 w 2361628"/>
              <a:gd name="connsiteY4520" fmla="*/ 1649416 h 3072212"/>
              <a:gd name="connsiteX4521" fmla="*/ 1692859 w 2361628"/>
              <a:gd name="connsiteY4521" fmla="*/ 1643491 h 3072212"/>
              <a:gd name="connsiteX4522" fmla="*/ 1691593 w 2361628"/>
              <a:gd name="connsiteY4522" fmla="*/ 1633347 h 3072212"/>
              <a:gd name="connsiteX4523" fmla="*/ 1690202 w 2361628"/>
              <a:gd name="connsiteY4523" fmla="*/ 1628004 h 3072212"/>
              <a:gd name="connsiteX4524" fmla="*/ 1688373 w 2361628"/>
              <a:gd name="connsiteY4524" fmla="*/ 1627327 h 3072212"/>
              <a:gd name="connsiteX4525" fmla="*/ 1679972 w 2361628"/>
              <a:gd name="connsiteY4525" fmla="*/ 1629537 h 3072212"/>
              <a:gd name="connsiteX4526" fmla="*/ 1677981 w 2361628"/>
              <a:gd name="connsiteY4526" fmla="*/ 1629566 h 3072212"/>
              <a:gd name="connsiteX4527" fmla="*/ 1676581 w 2361628"/>
              <a:gd name="connsiteY4527" fmla="*/ 1628899 h 3072212"/>
              <a:gd name="connsiteX4528" fmla="*/ 1671028 w 2361628"/>
              <a:gd name="connsiteY4528" fmla="*/ 1622060 h 3072212"/>
              <a:gd name="connsiteX4529" fmla="*/ 1668780 w 2361628"/>
              <a:gd name="connsiteY4529" fmla="*/ 1619631 h 3072212"/>
              <a:gd name="connsiteX4530" fmla="*/ 1667532 w 2361628"/>
              <a:gd name="connsiteY4530" fmla="*/ 1619060 h 3072212"/>
              <a:gd name="connsiteX4531" fmla="*/ 1663494 w 2361628"/>
              <a:gd name="connsiteY4531" fmla="*/ 1611735 h 3072212"/>
              <a:gd name="connsiteX4532" fmla="*/ 1661941 w 2361628"/>
              <a:gd name="connsiteY4532" fmla="*/ 1610306 h 3072212"/>
              <a:gd name="connsiteX4533" fmla="*/ 1660093 w 2361628"/>
              <a:gd name="connsiteY4533" fmla="*/ 1606687 h 3072212"/>
              <a:gd name="connsiteX4534" fmla="*/ 1657960 w 2361628"/>
              <a:gd name="connsiteY4534" fmla="*/ 1600848 h 3072212"/>
              <a:gd name="connsiteX4535" fmla="*/ 1655645 w 2361628"/>
              <a:gd name="connsiteY4535" fmla="*/ 1599057 h 3072212"/>
              <a:gd name="connsiteX4536" fmla="*/ 1653150 w 2361628"/>
              <a:gd name="connsiteY4536" fmla="*/ 1601334 h 3072212"/>
              <a:gd name="connsiteX4537" fmla="*/ 1650654 w 2361628"/>
              <a:gd name="connsiteY4537" fmla="*/ 1604591 h 3072212"/>
              <a:gd name="connsiteX4538" fmla="*/ 1648158 w 2361628"/>
              <a:gd name="connsiteY4538" fmla="*/ 1608820 h 3072212"/>
              <a:gd name="connsiteX4539" fmla="*/ 1646806 w 2361628"/>
              <a:gd name="connsiteY4539" fmla="*/ 1612383 h 3072212"/>
              <a:gd name="connsiteX4540" fmla="*/ 1646596 w 2361628"/>
              <a:gd name="connsiteY4540" fmla="*/ 1615297 h 3072212"/>
              <a:gd name="connsiteX4541" fmla="*/ 1648149 w 2361628"/>
              <a:gd name="connsiteY4541" fmla="*/ 1617555 h 3072212"/>
              <a:gd name="connsiteX4542" fmla="*/ 1656969 w 2361628"/>
              <a:gd name="connsiteY4542" fmla="*/ 1621298 h 3072212"/>
              <a:gd name="connsiteX4543" fmla="*/ 1659207 w 2361628"/>
              <a:gd name="connsiteY4543" fmla="*/ 1623793 h 3072212"/>
              <a:gd name="connsiteX4544" fmla="*/ 1661103 w 2361628"/>
              <a:gd name="connsiteY4544" fmla="*/ 1627899 h 3072212"/>
              <a:gd name="connsiteX4545" fmla="*/ 1662522 w 2361628"/>
              <a:gd name="connsiteY4545" fmla="*/ 1632890 h 3072212"/>
              <a:gd name="connsiteX4546" fmla="*/ 1663456 w 2361628"/>
              <a:gd name="connsiteY4546" fmla="*/ 1638786 h 3072212"/>
              <a:gd name="connsiteX4547" fmla="*/ 1663379 w 2361628"/>
              <a:gd name="connsiteY4547" fmla="*/ 1643167 h 3072212"/>
              <a:gd name="connsiteX4548" fmla="*/ 1662284 w 2361628"/>
              <a:gd name="connsiteY4548" fmla="*/ 1646072 h 3072212"/>
              <a:gd name="connsiteX4549" fmla="*/ 1660388 w 2361628"/>
              <a:gd name="connsiteY4549" fmla="*/ 1648644 h 3072212"/>
              <a:gd name="connsiteX4550" fmla="*/ 1654959 w 2361628"/>
              <a:gd name="connsiteY4550" fmla="*/ 1652711 h 3072212"/>
              <a:gd name="connsiteX4551" fmla="*/ 1649330 w 2361628"/>
              <a:gd name="connsiteY4551" fmla="*/ 1655093 h 3072212"/>
              <a:gd name="connsiteX4552" fmla="*/ 1643663 w 2361628"/>
              <a:gd name="connsiteY4552" fmla="*/ 1655655 h 3072212"/>
              <a:gd name="connsiteX4553" fmla="*/ 1640977 w 2361628"/>
              <a:gd name="connsiteY4553" fmla="*/ 1655102 h 3072212"/>
              <a:gd name="connsiteX4554" fmla="*/ 1626375 w 2361628"/>
              <a:gd name="connsiteY4554" fmla="*/ 1647215 h 3072212"/>
              <a:gd name="connsiteX4555" fmla="*/ 1623746 w 2361628"/>
              <a:gd name="connsiteY4555" fmla="*/ 1647158 h 3072212"/>
              <a:gd name="connsiteX4556" fmla="*/ 1620374 w 2361628"/>
              <a:gd name="connsiteY4556" fmla="*/ 1646092 h 3072212"/>
              <a:gd name="connsiteX4557" fmla="*/ 1612792 w 2361628"/>
              <a:gd name="connsiteY4557" fmla="*/ 1642834 h 3072212"/>
              <a:gd name="connsiteX4558" fmla="*/ 1608639 w 2361628"/>
              <a:gd name="connsiteY4558" fmla="*/ 1642472 h 3072212"/>
              <a:gd name="connsiteX4559" fmla="*/ 1601353 w 2361628"/>
              <a:gd name="connsiteY4559" fmla="*/ 1639767 h 3072212"/>
              <a:gd name="connsiteX4560" fmla="*/ 1589027 w 2361628"/>
              <a:gd name="connsiteY4560" fmla="*/ 1638186 h 3072212"/>
              <a:gd name="connsiteX4561" fmla="*/ 1586560 w 2361628"/>
              <a:gd name="connsiteY4561" fmla="*/ 1639491 h 3072212"/>
              <a:gd name="connsiteX4562" fmla="*/ 1589837 w 2361628"/>
              <a:gd name="connsiteY4562" fmla="*/ 1643139 h 3072212"/>
              <a:gd name="connsiteX4563" fmla="*/ 1592713 w 2361628"/>
              <a:gd name="connsiteY4563" fmla="*/ 1644968 h 3072212"/>
              <a:gd name="connsiteX4564" fmla="*/ 1595180 w 2361628"/>
              <a:gd name="connsiteY4564" fmla="*/ 1644987 h 3072212"/>
              <a:gd name="connsiteX4565" fmla="*/ 1598733 w 2361628"/>
              <a:gd name="connsiteY4565" fmla="*/ 1648235 h 3072212"/>
              <a:gd name="connsiteX4566" fmla="*/ 1603362 w 2361628"/>
              <a:gd name="connsiteY4566" fmla="*/ 1654683 h 3072212"/>
              <a:gd name="connsiteX4567" fmla="*/ 1606001 w 2361628"/>
              <a:gd name="connsiteY4567" fmla="*/ 1658522 h 3072212"/>
              <a:gd name="connsiteX4568" fmla="*/ 1608192 w 2361628"/>
              <a:gd name="connsiteY4568" fmla="*/ 1663084 h 3072212"/>
              <a:gd name="connsiteX4569" fmla="*/ 1608258 w 2361628"/>
              <a:gd name="connsiteY4569" fmla="*/ 1664656 h 3072212"/>
              <a:gd name="connsiteX4570" fmla="*/ 1606077 w 2361628"/>
              <a:gd name="connsiteY4570" fmla="*/ 1667780 h 3072212"/>
              <a:gd name="connsiteX4571" fmla="*/ 1588894 w 2361628"/>
              <a:gd name="connsiteY4571" fmla="*/ 1651368 h 3072212"/>
              <a:gd name="connsiteX4572" fmla="*/ 1578378 w 2361628"/>
              <a:gd name="connsiteY4572" fmla="*/ 1657122 h 3072212"/>
              <a:gd name="connsiteX4573" fmla="*/ 1573540 w 2361628"/>
              <a:gd name="connsiteY4573" fmla="*/ 1659255 h 3072212"/>
              <a:gd name="connsiteX4574" fmla="*/ 1569396 w 2361628"/>
              <a:gd name="connsiteY4574" fmla="*/ 1659588 h 3072212"/>
              <a:gd name="connsiteX4575" fmla="*/ 1564215 w 2361628"/>
              <a:gd name="connsiteY4575" fmla="*/ 1657331 h 3072212"/>
              <a:gd name="connsiteX4576" fmla="*/ 1552518 w 2361628"/>
              <a:gd name="connsiteY4576" fmla="*/ 1649387 h 3072212"/>
              <a:gd name="connsiteX4577" fmla="*/ 1548089 w 2361628"/>
              <a:gd name="connsiteY4577" fmla="*/ 1646606 h 3072212"/>
              <a:gd name="connsiteX4578" fmla="*/ 1546517 w 2361628"/>
              <a:gd name="connsiteY4578" fmla="*/ 1646206 h 3072212"/>
              <a:gd name="connsiteX4579" fmla="*/ 1536335 w 2361628"/>
              <a:gd name="connsiteY4579" fmla="*/ 1649663 h 3072212"/>
              <a:gd name="connsiteX4580" fmla="*/ 1527562 w 2361628"/>
              <a:gd name="connsiteY4580" fmla="*/ 1649825 h 3072212"/>
              <a:gd name="connsiteX4581" fmla="*/ 1509846 w 2361628"/>
              <a:gd name="connsiteY4581" fmla="*/ 1646511 h 3072212"/>
              <a:gd name="connsiteX4582" fmla="*/ 1503340 w 2361628"/>
              <a:gd name="connsiteY4582" fmla="*/ 1644291 h 3072212"/>
              <a:gd name="connsiteX4583" fmla="*/ 1501626 w 2361628"/>
              <a:gd name="connsiteY4583" fmla="*/ 1641967 h 3072212"/>
              <a:gd name="connsiteX4584" fmla="*/ 1499492 w 2361628"/>
              <a:gd name="connsiteY4584" fmla="*/ 1640796 h 3072212"/>
              <a:gd name="connsiteX4585" fmla="*/ 1495606 w 2361628"/>
              <a:gd name="connsiteY4585" fmla="*/ 1640796 h 3072212"/>
              <a:gd name="connsiteX4586" fmla="*/ 1485452 w 2361628"/>
              <a:gd name="connsiteY4586" fmla="*/ 1638195 h 3072212"/>
              <a:gd name="connsiteX4587" fmla="*/ 1476156 w 2361628"/>
              <a:gd name="connsiteY4587" fmla="*/ 1644053 h 3072212"/>
              <a:gd name="connsiteX4588" fmla="*/ 1464983 w 2361628"/>
              <a:gd name="connsiteY4588" fmla="*/ 1638691 h 3072212"/>
              <a:gd name="connsiteX4589" fmla="*/ 1461668 w 2361628"/>
              <a:gd name="connsiteY4589" fmla="*/ 1635519 h 3072212"/>
              <a:gd name="connsiteX4590" fmla="*/ 1460611 w 2361628"/>
              <a:gd name="connsiteY4590" fmla="*/ 1633347 h 3072212"/>
              <a:gd name="connsiteX4591" fmla="*/ 1457363 w 2361628"/>
              <a:gd name="connsiteY4591" fmla="*/ 1624222 h 3072212"/>
              <a:gd name="connsiteX4592" fmla="*/ 1456915 w 2361628"/>
              <a:gd name="connsiteY4592" fmla="*/ 1619317 h 3072212"/>
              <a:gd name="connsiteX4593" fmla="*/ 1457839 w 2361628"/>
              <a:gd name="connsiteY4593" fmla="*/ 1614878 h 3072212"/>
              <a:gd name="connsiteX4594" fmla="*/ 1458754 w 2361628"/>
              <a:gd name="connsiteY4594" fmla="*/ 1611830 h 3072212"/>
              <a:gd name="connsiteX4595" fmla="*/ 1459668 w 2361628"/>
              <a:gd name="connsiteY4595" fmla="*/ 1610173 h 3072212"/>
              <a:gd name="connsiteX4596" fmla="*/ 1453582 w 2361628"/>
              <a:gd name="connsiteY4596" fmla="*/ 1615278 h 3072212"/>
              <a:gd name="connsiteX4597" fmla="*/ 1451448 w 2361628"/>
              <a:gd name="connsiteY4597" fmla="*/ 1616116 h 3072212"/>
              <a:gd name="connsiteX4598" fmla="*/ 1448638 w 2361628"/>
              <a:gd name="connsiteY4598" fmla="*/ 1616316 h 3072212"/>
              <a:gd name="connsiteX4599" fmla="*/ 1440266 w 2361628"/>
              <a:gd name="connsiteY4599" fmla="*/ 1614430 h 3072212"/>
              <a:gd name="connsiteX4600" fmla="*/ 1438942 w 2361628"/>
              <a:gd name="connsiteY4600" fmla="*/ 1615402 h 3072212"/>
              <a:gd name="connsiteX4601" fmla="*/ 1439370 w 2361628"/>
              <a:gd name="connsiteY4601" fmla="*/ 1617183 h 3072212"/>
              <a:gd name="connsiteX4602" fmla="*/ 1441561 w 2361628"/>
              <a:gd name="connsiteY4602" fmla="*/ 1619783 h 3072212"/>
              <a:gd name="connsiteX4603" fmla="*/ 1441847 w 2361628"/>
              <a:gd name="connsiteY4603" fmla="*/ 1621346 h 3072212"/>
              <a:gd name="connsiteX4604" fmla="*/ 1437180 w 2361628"/>
              <a:gd name="connsiteY4604" fmla="*/ 1622565 h 3072212"/>
              <a:gd name="connsiteX4605" fmla="*/ 1430103 w 2361628"/>
              <a:gd name="connsiteY4605" fmla="*/ 1621298 h 3072212"/>
              <a:gd name="connsiteX4606" fmla="*/ 1427017 w 2361628"/>
              <a:gd name="connsiteY4606" fmla="*/ 1621850 h 3072212"/>
              <a:gd name="connsiteX4607" fmla="*/ 1425616 w 2361628"/>
              <a:gd name="connsiteY4607" fmla="*/ 1622565 h 3072212"/>
              <a:gd name="connsiteX4608" fmla="*/ 1422426 w 2361628"/>
              <a:gd name="connsiteY4608" fmla="*/ 1626651 h 3072212"/>
              <a:gd name="connsiteX4609" fmla="*/ 1421130 w 2361628"/>
              <a:gd name="connsiteY4609" fmla="*/ 1627575 h 3072212"/>
              <a:gd name="connsiteX4610" fmla="*/ 1419454 w 2361628"/>
              <a:gd name="connsiteY4610" fmla="*/ 1627156 h 3072212"/>
              <a:gd name="connsiteX4611" fmla="*/ 1412034 w 2361628"/>
              <a:gd name="connsiteY4611" fmla="*/ 1617897 h 3072212"/>
              <a:gd name="connsiteX4612" fmla="*/ 1406052 w 2361628"/>
              <a:gd name="connsiteY4612" fmla="*/ 1612011 h 3072212"/>
              <a:gd name="connsiteX4613" fmla="*/ 1399080 w 2361628"/>
              <a:gd name="connsiteY4613" fmla="*/ 1609744 h 3072212"/>
              <a:gd name="connsiteX4614" fmla="*/ 1395879 w 2361628"/>
              <a:gd name="connsiteY4614" fmla="*/ 1607858 h 3072212"/>
              <a:gd name="connsiteX4615" fmla="*/ 1394127 w 2361628"/>
              <a:gd name="connsiteY4615" fmla="*/ 1605582 h 3072212"/>
              <a:gd name="connsiteX4616" fmla="*/ 1384506 w 2361628"/>
              <a:gd name="connsiteY4616" fmla="*/ 1586494 h 3072212"/>
              <a:gd name="connsiteX4617" fmla="*/ 1383192 w 2361628"/>
              <a:gd name="connsiteY4617" fmla="*/ 1582350 h 3072212"/>
              <a:gd name="connsiteX4618" fmla="*/ 1380144 w 2361628"/>
              <a:gd name="connsiteY4618" fmla="*/ 1567215 h 3072212"/>
              <a:gd name="connsiteX4619" fmla="*/ 1379125 w 2361628"/>
              <a:gd name="connsiteY4619" fmla="*/ 1563967 h 3072212"/>
              <a:gd name="connsiteX4620" fmla="*/ 1377887 w 2361628"/>
              <a:gd name="connsiteY4620" fmla="*/ 1561824 h 3072212"/>
              <a:gd name="connsiteX4621" fmla="*/ 1380306 w 2361628"/>
              <a:gd name="connsiteY4621" fmla="*/ 1561376 h 3072212"/>
              <a:gd name="connsiteX4622" fmla="*/ 1389402 w 2361628"/>
              <a:gd name="connsiteY4622" fmla="*/ 1563234 h 3072212"/>
              <a:gd name="connsiteX4623" fmla="*/ 1398213 w 2361628"/>
              <a:gd name="connsiteY4623" fmla="*/ 1563148 h 3072212"/>
              <a:gd name="connsiteX4624" fmla="*/ 1402994 w 2361628"/>
              <a:gd name="connsiteY4624" fmla="*/ 1564386 h 3072212"/>
              <a:gd name="connsiteX4625" fmla="*/ 1408548 w 2361628"/>
              <a:gd name="connsiteY4625" fmla="*/ 1568177 h 3072212"/>
              <a:gd name="connsiteX4626" fmla="*/ 1415777 w 2361628"/>
              <a:gd name="connsiteY4626" fmla="*/ 1570882 h 3072212"/>
              <a:gd name="connsiteX4627" fmla="*/ 1420959 w 2361628"/>
              <a:gd name="connsiteY4627" fmla="*/ 1571454 h 3072212"/>
              <a:gd name="connsiteX4628" fmla="*/ 1429255 w 2361628"/>
              <a:gd name="connsiteY4628" fmla="*/ 1570453 h 3072212"/>
              <a:gd name="connsiteX4629" fmla="*/ 1438685 w 2361628"/>
              <a:gd name="connsiteY4629" fmla="*/ 1567920 h 3072212"/>
              <a:gd name="connsiteX4630" fmla="*/ 1439799 w 2361628"/>
              <a:gd name="connsiteY4630" fmla="*/ 1565948 h 3072212"/>
              <a:gd name="connsiteX4631" fmla="*/ 1433684 w 2361628"/>
              <a:gd name="connsiteY4631" fmla="*/ 1562557 h 3072212"/>
              <a:gd name="connsiteX4632" fmla="*/ 1428245 w 2361628"/>
              <a:gd name="connsiteY4632" fmla="*/ 1558052 h 3072212"/>
              <a:gd name="connsiteX4633" fmla="*/ 1423216 w 2361628"/>
              <a:gd name="connsiteY4633" fmla="*/ 1552184 h 3072212"/>
              <a:gd name="connsiteX4634" fmla="*/ 1420225 w 2361628"/>
              <a:gd name="connsiteY4634" fmla="*/ 1549699 h 3072212"/>
              <a:gd name="connsiteX4635" fmla="*/ 1415196 w 2361628"/>
              <a:gd name="connsiteY4635" fmla="*/ 1548146 h 3072212"/>
              <a:gd name="connsiteX4636" fmla="*/ 1401061 w 2361628"/>
              <a:gd name="connsiteY4636" fmla="*/ 1547060 h 3072212"/>
              <a:gd name="connsiteX4637" fmla="*/ 1387964 w 2361628"/>
              <a:gd name="connsiteY4637" fmla="*/ 1543098 h 3072212"/>
              <a:gd name="connsiteX4638" fmla="*/ 1378915 w 2361628"/>
              <a:gd name="connsiteY4638" fmla="*/ 1537735 h 3072212"/>
              <a:gd name="connsiteX4639" fmla="*/ 1371552 w 2361628"/>
              <a:gd name="connsiteY4639" fmla="*/ 1531772 h 3072212"/>
              <a:gd name="connsiteX4640" fmla="*/ 1368562 w 2361628"/>
              <a:gd name="connsiteY4640" fmla="*/ 1528515 h 3072212"/>
              <a:gd name="connsiteX4641" fmla="*/ 1367485 w 2361628"/>
              <a:gd name="connsiteY4641" fmla="*/ 1526000 h 3072212"/>
              <a:gd name="connsiteX4642" fmla="*/ 1366342 w 2361628"/>
              <a:gd name="connsiteY4642" fmla="*/ 1518114 h 3072212"/>
              <a:gd name="connsiteX4643" fmla="*/ 1365133 w 2361628"/>
              <a:gd name="connsiteY4643" fmla="*/ 1504788 h 3072212"/>
              <a:gd name="connsiteX4644" fmla="*/ 1363961 w 2361628"/>
              <a:gd name="connsiteY4644" fmla="*/ 1495777 h 3072212"/>
              <a:gd name="connsiteX4645" fmla="*/ 1362837 w 2361628"/>
              <a:gd name="connsiteY4645" fmla="*/ 1491167 h 3072212"/>
              <a:gd name="connsiteX4646" fmla="*/ 1362685 w 2361628"/>
              <a:gd name="connsiteY4646" fmla="*/ 1487119 h 3072212"/>
              <a:gd name="connsiteX4647" fmla="*/ 1365190 w 2361628"/>
              <a:gd name="connsiteY4647" fmla="*/ 1478451 h 3072212"/>
              <a:gd name="connsiteX4648" fmla="*/ 1372343 w 2361628"/>
              <a:gd name="connsiteY4648" fmla="*/ 1468974 h 3072212"/>
              <a:gd name="connsiteX4649" fmla="*/ 1372524 w 2361628"/>
              <a:gd name="connsiteY4649" fmla="*/ 1467488 h 3072212"/>
              <a:gd name="connsiteX4650" fmla="*/ 1371105 w 2361628"/>
              <a:gd name="connsiteY4650" fmla="*/ 1467050 h 3072212"/>
              <a:gd name="connsiteX4651" fmla="*/ 1368104 w 2361628"/>
              <a:gd name="connsiteY4651" fmla="*/ 1464631 h 3072212"/>
              <a:gd name="connsiteX4652" fmla="*/ 1367142 w 2361628"/>
              <a:gd name="connsiteY4652" fmla="*/ 1461078 h 3072212"/>
              <a:gd name="connsiteX4653" fmla="*/ 1366752 w 2361628"/>
              <a:gd name="connsiteY4653" fmla="*/ 1455439 h 3072212"/>
              <a:gd name="connsiteX4654" fmla="*/ 1366733 w 2361628"/>
              <a:gd name="connsiteY4654" fmla="*/ 1450638 h 3072212"/>
              <a:gd name="connsiteX4655" fmla="*/ 1367066 w 2361628"/>
              <a:gd name="connsiteY4655" fmla="*/ 1446686 h 3072212"/>
              <a:gd name="connsiteX4656" fmla="*/ 1368257 w 2361628"/>
              <a:gd name="connsiteY4656" fmla="*/ 1441742 h 3072212"/>
              <a:gd name="connsiteX4657" fmla="*/ 1371343 w 2361628"/>
              <a:gd name="connsiteY4657" fmla="*/ 1432817 h 3072212"/>
              <a:gd name="connsiteX4658" fmla="*/ 1375753 w 2361628"/>
              <a:gd name="connsiteY4658" fmla="*/ 1421921 h 3072212"/>
              <a:gd name="connsiteX4659" fmla="*/ 1380534 w 2361628"/>
              <a:gd name="connsiteY4659" fmla="*/ 1411624 h 3072212"/>
              <a:gd name="connsiteX4660" fmla="*/ 1381354 w 2361628"/>
              <a:gd name="connsiteY4660" fmla="*/ 1408243 h 3072212"/>
              <a:gd name="connsiteX4661" fmla="*/ 1381773 w 2361628"/>
              <a:gd name="connsiteY4661" fmla="*/ 1399032 h 3072212"/>
              <a:gd name="connsiteX4662" fmla="*/ 1382401 w 2361628"/>
              <a:gd name="connsiteY4662" fmla="*/ 1392288 h 3072212"/>
              <a:gd name="connsiteX4663" fmla="*/ 1383059 w 2361628"/>
              <a:gd name="connsiteY4663" fmla="*/ 1387526 h 3072212"/>
              <a:gd name="connsiteX4664" fmla="*/ 1384068 w 2361628"/>
              <a:gd name="connsiteY4664" fmla="*/ 1383944 h 3072212"/>
              <a:gd name="connsiteX4665" fmla="*/ 1387021 w 2361628"/>
              <a:gd name="connsiteY4665" fmla="*/ 1377115 h 3072212"/>
              <a:gd name="connsiteX4666" fmla="*/ 1390707 w 2361628"/>
              <a:gd name="connsiteY4666" fmla="*/ 1370610 h 3072212"/>
              <a:gd name="connsiteX4667" fmla="*/ 1396479 w 2361628"/>
              <a:gd name="connsiteY4667" fmla="*/ 1365047 h 3072212"/>
              <a:gd name="connsiteX4668" fmla="*/ 1396965 w 2361628"/>
              <a:gd name="connsiteY4668" fmla="*/ 1362980 h 3072212"/>
              <a:gd name="connsiteX4669" fmla="*/ 1397041 w 2361628"/>
              <a:gd name="connsiteY4669" fmla="*/ 1360123 h 3072212"/>
              <a:gd name="connsiteX4670" fmla="*/ 1397375 w 2361628"/>
              <a:gd name="connsiteY4670" fmla="*/ 1357979 h 3072212"/>
              <a:gd name="connsiteX4671" fmla="*/ 1397965 w 2361628"/>
              <a:gd name="connsiteY4671" fmla="*/ 1356570 h 3072212"/>
              <a:gd name="connsiteX4672" fmla="*/ 1412272 w 2361628"/>
              <a:gd name="connsiteY4672" fmla="*/ 1338510 h 3072212"/>
              <a:gd name="connsiteX4673" fmla="*/ 1418787 w 2361628"/>
              <a:gd name="connsiteY4673" fmla="*/ 1331109 h 3072212"/>
              <a:gd name="connsiteX4674" fmla="*/ 1424311 w 2361628"/>
              <a:gd name="connsiteY4674" fmla="*/ 1326394 h 3072212"/>
              <a:gd name="connsiteX4675" fmla="*/ 1430922 w 2361628"/>
              <a:gd name="connsiteY4675" fmla="*/ 1322908 h 3072212"/>
              <a:gd name="connsiteX4676" fmla="*/ 1449734 w 2361628"/>
              <a:gd name="connsiteY4676" fmla="*/ 1315764 h 3072212"/>
              <a:gd name="connsiteX4677" fmla="*/ 1459421 w 2361628"/>
              <a:gd name="connsiteY4677" fmla="*/ 1313774 h 3072212"/>
              <a:gd name="connsiteX4678" fmla="*/ 1471603 w 2361628"/>
              <a:gd name="connsiteY4678" fmla="*/ 1314212 h 3072212"/>
              <a:gd name="connsiteX4679" fmla="*/ 1494063 w 2361628"/>
              <a:gd name="connsiteY4679" fmla="*/ 1318241 h 3072212"/>
              <a:gd name="connsiteX4680" fmla="*/ 1496768 w 2361628"/>
              <a:gd name="connsiteY4680" fmla="*/ 1321070 h 3072212"/>
              <a:gd name="connsiteX4681" fmla="*/ 1497454 w 2361628"/>
              <a:gd name="connsiteY4681" fmla="*/ 1322489 h 3072212"/>
              <a:gd name="connsiteX4682" fmla="*/ 1498435 w 2361628"/>
              <a:gd name="connsiteY4682" fmla="*/ 1326499 h 3072212"/>
              <a:gd name="connsiteX4683" fmla="*/ 1497692 w 2361628"/>
              <a:gd name="connsiteY4683" fmla="*/ 1329061 h 3072212"/>
              <a:gd name="connsiteX4684" fmla="*/ 1491548 w 2361628"/>
              <a:gd name="connsiteY4684" fmla="*/ 1337720 h 3072212"/>
              <a:gd name="connsiteX4685" fmla="*/ 1483814 w 2361628"/>
              <a:gd name="connsiteY4685" fmla="*/ 1344882 h 3072212"/>
              <a:gd name="connsiteX4686" fmla="*/ 1478785 w 2361628"/>
              <a:gd name="connsiteY4686" fmla="*/ 1351112 h 3072212"/>
              <a:gd name="connsiteX4687" fmla="*/ 1470270 w 2361628"/>
              <a:gd name="connsiteY4687" fmla="*/ 1365028 h 3072212"/>
              <a:gd name="connsiteX4688" fmla="*/ 1467974 w 2361628"/>
              <a:gd name="connsiteY4688" fmla="*/ 1369886 h 3072212"/>
              <a:gd name="connsiteX4689" fmla="*/ 1457420 w 2361628"/>
              <a:gd name="connsiteY4689" fmla="*/ 1397470 h 3072212"/>
              <a:gd name="connsiteX4690" fmla="*/ 1454925 w 2361628"/>
              <a:gd name="connsiteY4690" fmla="*/ 1401994 h 3072212"/>
              <a:gd name="connsiteX4691" fmla="*/ 1453458 w 2361628"/>
              <a:gd name="connsiteY4691" fmla="*/ 1405604 h 3072212"/>
              <a:gd name="connsiteX4692" fmla="*/ 1452439 w 2361628"/>
              <a:gd name="connsiteY4692" fmla="*/ 1415396 h 3072212"/>
              <a:gd name="connsiteX4693" fmla="*/ 1452744 w 2361628"/>
              <a:gd name="connsiteY4693" fmla="*/ 1418863 h 3072212"/>
              <a:gd name="connsiteX4694" fmla="*/ 1454391 w 2361628"/>
              <a:gd name="connsiteY4694" fmla="*/ 1424511 h 3072212"/>
              <a:gd name="connsiteX4695" fmla="*/ 1460125 w 2361628"/>
              <a:gd name="connsiteY4695" fmla="*/ 1436703 h 3072212"/>
              <a:gd name="connsiteX4696" fmla="*/ 1461668 w 2361628"/>
              <a:gd name="connsiteY4696" fmla="*/ 1442371 h 3072212"/>
              <a:gd name="connsiteX4697" fmla="*/ 1461630 w 2361628"/>
              <a:gd name="connsiteY4697" fmla="*/ 1447562 h 3072212"/>
              <a:gd name="connsiteX4698" fmla="*/ 1460992 w 2361628"/>
              <a:gd name="connsiteY4698" fmla="*/ 1459878 h 3072212"/>
              <a:gd name="connsiteX4699" fmla="*/ 1460916 w 2361628"/>
              <a:gd name="connsiteY4699" fmla="*/ 1466088 h 3072212"/>
              <a:gd name="connsiteX4700" fmla="*/ 1461173 w 2361628"/>
              <a:gd name="connsiteY4700" fmla="*/ 1472032 h 3072212"/>
              <a:gd name="connsiteX4701" fmla="*/ 1462354 w 2361628"/>
              <a:gd name="connsiteY4701" fmla="*/ 1480490 h 3072212"/>
              <a:gd name="connsiteX4702" fmla="*/ 1464459 w 2361628"/>
              <a:gd name="connsiteY4702" fmla="*/ 1491415 h 3072212"/>
              <a:gd name="connsiteX4703" fmla="*/ 1469336 w 2361628"/>
              <a:gd name="connsiteY4703" fmla="*/ 1502397 h 3072212"/>
              <a:gd name="connsiteX4704" fmla="*/ 1476985 w 2361628"/>
              <a:gd name="connsiteY4704" fmla="*/ 1513427 h 3072212"/>
              <a:gd name="connsiteX4705" fmla="*/ 1482681 w 2361628"/>
              <a:gd name="connsiteY4705" fmla="*/ 1520695 h 3072212"/>
              <a:gd name="connsiteX4706" fmla="*/ 1488291 w 2361628"/>
              <a:gd name="connsiteY4706" fmla="*/ 1526029 h 3072212"/>
              <a:gd name="connsiteX4707" fmla="*/ 1494930 w 2361628"/>
              <a:gd name="connsiteY4707" fmla="*/ 1533896 h 3072212"/>
              <a:gd name="connsiteX4708" fmla="*/ 1496406 w 2361628"/>
              <a:gd name="connsiteY4708" fmla="*/ 1537678 h 3072212"/>
              <a:gd name="connsiteX4709" fmla="*/ 1493349 w 2361628"/>
              <a:gd name="connsiteY4709" fmla="*/ 1541840 h 3072212"/>
              <a:gd name="connsiteX4710" fmla="*/ 1486195 w 2361628"/>
              <a:gd name="connsiteY4710" fmla="*/ 1548213 h 3072212"/>
              <a:gd name="connsiteX4711" fmla="*/ 1476794 w 2361628"/>
              <a:gd name="connsiteY4711" fmla="*/ 1550937 h 3072212"/>
              <a:gd name="connsiteX4712" fmla="*/ 1471765 w 2361628"/>
              <a:gd name="connsiteY4712" fmla="*/ 1553528 h 3072212"/>
              <a:gd name="connsiteX4713" fmla="*/ 1465507 w 2361628"/>
              <a:gd name="connsiteY4713" fmla="*/ 1559042 h 3072212"/>
              <a:gd name="connsiteX4714" fmla="*/ 1457658 w 2361628"/>
              <a:gd name="connsiteY4714" fmla="*/ 1563433 h 3072212"/>
              <a:gd name="connsiteX4715" fmla="*/ 1454534 w 2361628"/>
              <a:gd name="connsiteY4715" fmla="*/ 1565967 h 3072212"/>
              <a:gd name="connsiteX4716" fmla="*/ 1643043 w 2361628"/>
              <a:gd name="connsiteY4716" fmla="*/ 1332824 h 3072212"/>
              <a:gd name="connsiteX4717" fmla="*/ 1647606 w 2361628"/>
              <a:gd name="connsiteY4717" fmla="*/ 1334072 h 3072212"/>
              <a:gd name="connsiteX4718" fmla="*/ 1676486 w 2361628"/>
              <a:gd name="connsiteY4718" fmla="*/ 1331747 h 3072212"/>
              <a:gd name="connsiteX4719" fmla="*/ 1682467 w 2361628"/>
              <a:gd name="connsiteY4719" fmla="*/ 1333481 h 3072212"/>
              <a:gd name="connsiteX4720" fmla="*/ 1700660 w 2361628"/>
              <a:gd name="connsiteY4720" fmla="*/ 1343978 h 3072212"/>
              <a:gd name="connsiteX4721" fmla="*/ 1705356 w 2361628"/>
              <a:gd name="connsiteY4721" fmla="*/ 1347473 h 3072212"/>
              <a:gd name="connsiteX4722" fmla="*/ 1707671 w 2361628"/>
              <a:gd name="connsiteY4722" fmla="*/ 1352083 h 3072212"/>
              <a:gd name="connsiteX4723" fmla="*/ 1709766 w 2361628"/>
              <a:gd name="connsiteY4723" fmla="*/ 1359332 h 3072212"/>
              <a:gd name="connsiteX4724" fmla="*/ 1710738 w 2361628"/>
              <a:gd name="connsiteY4724" fmla="*/ 1360923 h 3072212"/>
              <a:gd name="connsiteX4725" fmla="*/ 1717329 w 2361628"/>
              <a:gd name="connsiteY4725" fmla="*/ 1365218 h 3072212"/>
              <a:gd name="connsiteX4726" fmla="*/ 1720044 w 2361628"/>
              <a:gd name="connsiteY4726" fmla="*/ 1370400 h 3072212"/>
              <a:gd name="connsiteX4727" fmla="*/ 1720996 w 2361628"/>
              <a:gd name="connsiteY4727" fmla="*/ 1373077 h 3072212"/>
              <a:gd name="connsiteX4728" fmla="*/ 1722387 w 2361628"/>
              <a:gd name="connsiteY4728" fmla="*/ 1379182 h 3072212"/>
              <a:gd name="connsiteX4729" fmla="*/ 1725368 w 2361628"/>
              <a:gd name="connsiteY4729" fmla="*/ 1382630 h 3072212"/>
              <a:gd name="connsiteX4730" fmla="*/ 1728768 w 2361628"/>
              <a:gd name="connsiteY4730" fmla="*/ 1384592 h 3072212"/>
              <a:gd name="connsiteX4731" fmla="*/ 1729883 w 2361628"/>
              <a:gd name="connsiteY4731" fmla="*/ 1386383 h 3072212"/>
              <a:gd name="connsiteX4732" fmla="*/ 1729350 w 2361628"/>
              <a:gd name="connsiteY4732" fmla="*/ 1393993 h 3072212"/>
              <a:gd name="connsiteX4733" fmla="*/ 1730797 w 2361628"/>
              <a:gd name="connsiteY4733" fmla="*/ 1397527 h 3072212"/>
              <a:gd name="connsiteX4734" fmla="*/ 1734007 w 2361628"/>
              <a:gd name="connsiteY4734" fmla="*/ 1401785 h 3072212"/>
              <a:gd name="connsiteX4735" fmla="*/ 1735207 w 2361628"/>
              <a:gd name="connsiteY4735" fmla="*/ 1404623 h 3072212"/>
              <a:gd name="connsiteX4736" fmla="*/ 1732712 w 2361628"/>
              <a:gd name="connsiteY4736" fmla="*/ 1408081 h 3072212"/>
              <a:gd name="connsiteX4737" fmla="*/ 1726911 w 2361628"/>
              <a:gd name="connsiteY4737" fmla="*/ 1410110 h 3072212"/>
              <a:gd name="connsiteX4738" fmla="*/ 1710528 w 2361628"/>
              <a:gd name="connsiteY4738" fmla="*/ 1407995 h 3072212"/>
              <a:gd name="connsiteX4739" fmla="*/ 1688544 w 2361628"/>
              <a:gd name="connsiteY4739" fmla="*/ 1403204 h 3072212"/>
              <a:gd name="connsiteX4740" fmla="*/ 1675762 w 2361628"/>
              <a:gd name="connsiteY4740" fmla="*/ 1404566 h 3072212"/>
              <a:gd name="connsiteX4741" fmla="*/ 1669352 w 2361628"/>
              <a:gd name="connsiteY4741" fmla="*/ 1406757 h 3072212"/>
              <a:gd name="connsiteX4742" fmla="*/ 1653845 w 2361628"/>
              <a:gd name="connsiteY4742" fmla="*/ 1414539 h 3072212"/>
              <a:gd name="connsiteX4743" fmla="*/ 1648892 w 2361628"/>
              <a:gd name="connsiteY4743" fmla="*/ 1415796 h 3072212"/>
              <a:gd name="connsiteX4744" fmla="*/ 1644053 w 2361628"/>
              <a:gd name="connsiteY4744" fmla="*/ 1415958 h 3072212"/>
              <a:gd name="connsiteX4745" fmla="*/ 1635490 w 2361628"/>
              <a:gd name="connsiteY4745" fmla="*/ 1409605 h 3072212"/>
              <a:gd name="connsiteX4746" fmla="*/ 1632385 w 2361628"/>
              <a:gd name="connsiteY4746" fmla="*/ 1406233 h 3072212"/>
              <a:gd name="connsiteX4747" fmla="*/ 1631356 w 2361628"/>
              <a:gd name="connsiteY4747" fmla="*/ 1403614 h 3072212"/>
              <a:gd name="connsiteX4748" fmla="*/ 1629318 w 2361628"/>
              <a:gd name="connsiteY4748" fmla="*/ 1395917 h 3072212"/>
              <a:gd name="connsiteX4749" fmla="*/ 1627642 w 2361628"/>
              <a:gd name="connsiteY4749" fmla="*/ 1386650 h 3072212"/>
              <a:gd name="connsiteX4750" fmla="*/ 1626784 w 2361628"/>
              <a:gd name="connsiteY4750" fmla="*/ 1379001 h 3072212"/>
              <a:gd name="connsiteX4751" fmla="*/ 1625794 w 2361628"/>
              <a:gd name="connsiteY4751" fmla="*/ 1373143 h 3072212"/>
              <a:gd name="connsiteX4752" fmla="*/ 1622870 w 2361628"/>
              <a:gd name="connsiteY4752" fmla="*/ 1371200 h 3072212"/>
              <a:gd name="connsiteX4753" fmla="*/ 1614173 w 2361628"/>
              <a:gd name="connsiteY4753" fmla="*/ 1368857 h 3072212"/>
              <a:gd name="connsiteX4754" fmla="*/ 1611259 w 2361628"/>
              <a:gd name="connsiteY4754" fmla="*/ 1365647 h 3072212"/>
              <a:gd name="connsiteX4755" fmla="*/ 1609935 w 2361628"/>
              <a:gd name="connsiteY4755" fmla="*/ 1362970 h 3072212"/>
              <a:gd name="connsiteX4756" fmla="*/ 1608658 w 2361628"/>
              <a:gd name="connsiteY4756" fmla="*/ 1358627 h 3072212"/>
              <a:gd name="connsiteX4757" fmla="*/ 1608687 w 2361628"/>
              <a:gd name="connsiteY4757" fmla="*/ 1354112 h 3072212"/>
              <a:gd name="connsiteX4758" fmla="*/ 1609354 w 2361628"/>
              <a:gd name="connsiteY4758" fmla="*/ 1350121 h 3072212"/>
              <a:gd name="connsiteX4759" fmla="*/ 1609916 w 2361628"/>
              <a:gd name="connsiteY4759" fmla="*/ 1349140 h 3072212"/>
              <a:gd name="connsiteX4760" fmla="*/ 1611011 w 2361628"/>
              <a:gd name="connsiteY4760" fmla="*/ 1349035 h 3072212"/>
              <a:gd name="connsiteX4761" fmla="*/ 1608573 w 2361628"/>
              <a:gd name="connsiteY4761" fmla="*/ 1344178 h 3072212"/>
              <a:gd name="connsiteX4762" fmla="*/ 1607734 w 2361628"/>
              <a:gd name="connsiteY4762" fmla="*/ 1338815 h 3072212"/>
              <a:gd name="connsiteX4763" fmla="*/ 1607677 w 2361628"/>
              <a:gd name="connsiteY4763" fmla="*/ 1331309 h 3072212"/>
              <a:gd name="connsiteX4764" fmla="*/ 1607992 w 2361628"/>
              <a:gd name="connsiteY4764" fmla="*/ 1326490 h 3072212"/>
              <a:gd name="connsiteX4765" fmla="*/ 1608687 w 2361628"/>
              <a:gd name="connsiteY4765" fmla="*/ 1324366 h 3072212"/>
              <a:gd name="connsiteX4766" fmla="*/ 1610297 w 2361628"/>
              <a:gd name="connsiteY4766" fmla="*/ 1322994 h 3072212"/>
              <a:gd name="connsiteX4767" fmla="*/ 1614068 w 2361628"/>
              <a:gd name="connsiteY4767" fmla="*/ 1322080 h 3072212"/>
              <a:gd name="connsiteX4768" fmla="*/ 1619660 w 2361628"/>
              <a:gd name="connsiteY4768" fmla="*/ 1322261 h 3072212"/>
              <a:gd name="connsiteX4769" fmla="*/ 1627470 w 2361628"/>
              <a:gd name="connsiteY4769" fmla="*/ 1327823 h 3072212"/>
              <a:gd name="connsiteX4770" fmla="*/ 1633642 w 2361628"/>
              <a:gd name="connsiteY4770" fmla="*/ 1328357 h 3072212"/>
              <a:gd name="connsiteX4771" fmla="*/ 1643043 w 2361628"/>
              <a:gd name="connsiteY4771" fmla="*/ 1332824 h 3072212"/>
              <a:gd name="connsiteX4772" fmla="*/ 954662 w 2361628"/>
              <a:gd name="connsiteY4772" fmla="*/ 1401080 h 3072212"/>
              <a:gd name="connsiteX4773" fmla="*/ 953310 w 2361628"/>
              <a:gd name="connsiteY4773" fmla="*/ 1401537 h 3072212"/>
              <a:gd name="connsiteX4774" fmla="*/ 950776 w 2361628"/>
              <a:gd name="connsiteY4774" fmla="*/ 1399432 h 3072212"/>
              <a:gd name="connsiteX4775" fmla="*/ 947061 w 2361628"/>
              <a:gd name="connsiteY4775" fmla="*/ 1394755 h 3072212"/>
              <a:gd name="connsiteX4776" fmla="*/ 940994 w 2361628"/>
              <a:gd name="connsiteY4776" fmla="*/ 1385230 h 3072212"/>
              <a:gd name="connsiteX4777" fmla="*/ 933755 w 2361628"/>
              <a:gd name="connsiteY4777" fmla="*/ 1375734 h 3072212"/>
              <a:gd name="connsiteX4778" fmla="*/ 932640 w 2361628"/>
              <a:gd name="connsiteY4778" fmla="*/ 1370019 h 3072212"/>
              <a:gd name="connsiteX4779" fmla="*/ 930840 w 2361628"/>
              <a:gd name="connsiteY4779" fmla="*/ 1365742 h 3072212"/>
              <a:gd name="connsiteX4780" fmla="*/ 921601 w 2361628"/>
              <a:gd name="connsiteY4780" fmla="*/ 1355541 h 3072212"/>
              <a:gd name="connsiteX4781" fmla="*/ 915600 w 2361628"/>
              <a:gd name="connsiteY4781" fmla="*/ 1351388 h 3072212"/>
              <a:gd name="connsiteX4782" fmla="*/ 911028 w 2361628"/>
              <a:gd name="connsiteY4782" fmla="*/ 1349312 h 3072212"/>
              <a:gd name="connsiteX4783" fmla="*/ 910276 w 2361628"/>
              <a:gd name="connsiteY4783" fmla="*/ 1346445 h 3072212"/>
              <a:gd name="connsiteX4784" fmla="*/ 913448 w 2361628"/>
              <a:gd name="connsiteY4784" fmla="*/ 1338072 h 3072212"/>
              <a:gd name="connsiteX4785" fmla="*/ 917086 w 2361628"/>
              <a:gd name="connsiteY4785" fmla="*/ 1331357 h 3072212"/>
              <a:gd name="connsiteX4786" fmla="*/ 919248 w 2361628"/>
              <a:gd name="connsiteY4786" fmla="*/ 1328919 h 3072212"/>
              <a:gd name="connsiteX4787" fmla="*/ 925982 w 2361628"/>
              <a:gd name="connsiteY4787" fmla="*/ 1326728 h 3072212"/>
              <a:gd name="connsiteX4788" fmla="*/ 948700 w 2361628"/>
              <a:gd name="connsiteY4788" fmla="*/ 1322222 h 3072212"/>
              <a:gd name="connsiteX4789" fmla="*/ 953891 w 2361628"/>
              <a:gd name="connsiteY4789" fmla="*/ 1322089 h 3072212"/>
              <a:gd name="connsiteX4790" fmla="*/ 959329 w 2361628"/>
              <a:gd name="connsiteY4790" fmla="*/ 1324261 h 3072212"/>
              <a:gd name="connsiteX4791" fmla="*/ 966807 w 2361628"/>
              <a:gd name="connsiteY4791" fmla="*/ 1333500 h 3072212"/>
              <a:gd name="connsiteX4792" fmla="*/ 969921 w 2361628"/>
              <a:gd name="connsiteY4792" fmla="*/ 1334548 h 3072212"/>
              <a:gd name="connsiteX4793" fmla="*/ 971779 w 2361628"/>
              <a:gd name="connsiteY4793" fmla="*/ 1336615 h 3072212"/>
              <a:gd name="connsiteX4794" fmla="*/ 973417 w 2361628"/>
              <a:gd name="connsiteY4794" fmla="*/ 1340053 h 3072212"/>
              <a:gd name="connsiteX4795" fmla="*/ 974284 w 2361628"/>
              <a:gd name="connsiteY4795" fmla="*/ 1343549 h 3072212"/>
              <a:gd name="connsiteX4796" fmla="*/ 974360 w 2361628"/>
              <a:gd name="connsiteY4796" fmla="*/ 1350655 h 3072212"/>
              <a:gd name="connsiteX4797" fmla="*/ 973541 w 2361628"/>
              <a:gd name="connsiteY4797" fmla="*/ 1361104 h 3072212"/>
              <a:gd name="connsiteX4798" fmla="*/ 972503 w 2361628"/>
              <a:gd name="connsiteY4798" fmla="*/ 1365085 h 3072212"/>
              <a:gd name="connsiteX4799" fmla="*/ 967978 w 2361628"/>
              <a:gd name="connsiteY4799" fmla="*/ 1378382 h 3072212"/>
              <a:gd name="connsiteX4800" fmla="*/ 963225 w 2361628"/>
              <a:gd name="connsiteY4800" fmla="*/ 1385649 h 3072212"/>
              <a:gd name="connsiteX4801" fmla="*/ 962320 w 2361628"/>
              <a:gd name="connsiteY4801" fmla="*/ 1390336 h 3072212"/>
              <a:gd name="connsiteX4802" fmla="*/ 960396 w 2361628"/>
              <a:gd name="connsiteY4802" fmla="*/ 1394041 h 3072212"/>
              <a:gd name="connsiteX4803" fmla="*/ 957024 w 2361628"/>
              <a:gd name="connsiteY4803" fmla="*/ 1398575 h 3072212"/>
              <a:gd name="connsiteX4804" fmla="*/ 954662 w 2361628"/>
              <a:gd name="connsiteY4804" fmla="*/ 1401080 h 3072212"/>
              <a:gd name="connsiteX4805" fmla="*/ 707850 w 2361628"/>
              <a:gd name="connsiteY4805" fmla="*/ 1430550 h 3072212"/>
              <a:gd name="connsiteX4806" fmla="*/ 709546 w 2361628"/>
              <a:gd name="connsiteY4806" fmla="*/ 1431674 h 3072212"/>
              <a:gd name="connsiteX4807" fmla="*/ 712641 w 2361628"/>
              <a:gd name="connsiteY4807" fmla="*/ 1430741 h 3072212"/>
              <a:gd name="connsiteX4808" fmla="*/ 717137 w 2361628"/>
              <a:gd name="connsiteY4808" fmla="*/ 1427760 h 3072212"/>
              <a:gd name="connsiteX4809" fmla="*/ 722929 w 2361628"/>
              <a:gd name="connsiteY4809" fmla="*/ 1425302 h 3072212"/>
              <a:gd name="connsiteX4810" fmla="*/ 730025 w 2361628"/>
              <a:gd name="connsiteY4810" fmla="*/ 1423388 h 3072212"/>
              <a:gd name="connsiteX4811" fmla="*/ 731901 w 2361628"/>
              <a:gd name="connsiteY4811" fmla="*/ 1425721 h 3072212"/>
              <a:gd name="connsiteX4812" fmla="*/ 733082 w 2361628"/>
              <a:gd name="connsiteY4812" fmla="*/ 1425245 h 3072212"/>
              <a:gd name="connsiteX4813" fmla="*/ 735168 w 2361628"/>
              <a:gd name="connsiteY4813" fmla="*/ 1421454 h 3072212"/>
              <a:gd name="connsiteX4814" fmla="*/ 735540 w 2361628"/>
              <a:gd name="connsiteY4814" fmla="*/ 1418949 h 3072212"/>
              <a:gd name="connsiteX4815" fmla="*/ 735282 w 2361628"/>
              <a:gd name="connsiteY4815" fmla="*/ 1416120 h 3072212"/>
              <a:gd name="connsiteX4816" fmla="*/ 735406 w 2361628"/>
              <a:gd name="connsiteY4816" fmla="*/ 1409948 h 3072212"/>
              <a:gd name="connsiteX4817" fmla="*/ 736521 w 2361628"/>
              <a:gd name="connsiteY4817" fmla="*/ 1406214 h 3072212"/>
              <a:gd name="connsiteX4818" fmla="*/ 740731 w 2361628"/>
              <a:gd name="connsiteY4818" fmla="*/ 1398346 h 3072212"/>
              <a:gd name="connsiteX4819" fmla="*/ 742988 w 2361628"/>
              <a:gd name="connsiteY4819" fmla="*/ 1395498 h 3072212"/>
              <a:gd name="connsiteX4820" fmla="*/ 746579 w 2361628"/>
              <a:gd name="connsiteY4820" fmla="*/ 1394193 h 3072212"/>
              <a:gd name="connsiteX4821" fmla="*/ 755132 w 2361628"/>
              <a:gd name="connsiteY4821" fmla="*/ 1395041 h 3072212"/>
              <a:gd name="connsiteX4822" fmla="*/ 763153 w 2361628"/>
              <a:gd name="connsiteY4822" fmla="*/ 1399546 h 3072212"/>
              <a:gd name="connsiteX4823" fmla="*/ 773992 w 2361628"/>
              <a:gd name="connsiteY4823" fmla="*/ 1403956 h 3072212"/>
              <a:gd name="connsiteX4824" fmla="*/ 789842 w 2361628"/>
              <a:gd name="connsiteY4824" fmla="*/ 1415015 h 3072212"/>
              <a:gd name="connsiteX4825" fmla="*/ 794804 w 2361628"/>
              <a:gd name="connsiteY4825" fmla="*/ 1419711 h 3072212"/>
              <a:gd name="connsiteX4826" fmla="*/ 795318 w 2361628"/>
              <a:gd name="connsiteY4826" fmla="*/ 1423768 h 3072212"/>
              <a:gd name="connsiteX4827" fmla="*/ 792509 w 2361628"/>
              <a:gd name="connsiteY4827" fmla="*/ 1432398 h 3072212"/>
              <a:gd name="connsiteX4828" fmla="*/ 785679 w 2361628"/>
              <a:gd name="connsiteY4828" fmla="*/ 1444523 h 3072212"/>
              <a:gd name="connsiteX4829" fmla="*/ 780193 w 2361628"/>
              <a:gd name="connsiteY4829" fmla="*/ 1448886 h 3072212"/>
              <a:gd name="connsiteX4830" fmla="*/ 778078 w 2361628"/>
              <a:gd name="connsiteY4830" fmla="*/ 1451553 h 3072212"/>
              <a:gd name="connsiteX4831" fmla="*/ 781650 w 2361628"/>
              <a:gd name="connsiteY4831" fmla="*/ 1453382 h 3072212"/>
              <a:gd name="connsiteX4832" fmla="*/ 783965 w 2361628"/>
              <a:gd name="connsiteY4832" fmla="*/ 1456477 h 3072212"/>
              <a:gd name="connsiteX4833" fmla="*/ 787479 w 2361628"/>
              <a:gd name="connsiteY4833" fmla="*/ 1452010 h 3072212"/>
              <a:gd name="connsiteX4834" fmla="*/ 790051 w 2361628"/>
              <a:gd name="connsiteY4834" fmla="*/ 1447000 h 3072212"/>
              <a:gd name="connsiteX4835" fmla="*/ 793690 w 2361628"/>
              <a:gd name="connsiteY4835" fmla="*/ 1442828 h 3072212"/>
              <a:gd name="connsiteX4836" fmla="*/ 794928 w 2361628"/>
              <a:gd name="connsiteY4836" fmla="*/ 1442457 h 3072212"/>
              <a:gd name="connsiteX4837" fmla="*/ 795233 w 2361628"/>
              <a:gd name="connsiteY4837" fmla="*/ 1443342 h 3072212"/>
              <a:gd name="connsiteX4838" fmla="*/ 794604 w 2361628"/>
              <a:gd name="connsiteY4838" fmla="*/ 1445485 h 3072212"/>
              <a:gd name="connsiteX4839" fmla="*/ 794328 w 2361628"/>
              <a:gd name="connsiteY4839" fmla="*/ 1447581 h 3072212"/>
              <a:gd name="connsiteX4840" fmla="*/ 794423 w 2361628"/>
              <a:gd name="connsiteY4840" fmla="*/ 1449629 h 3072212"/>
              <a:gd name="connsiteX4841" fmla="*/ 794842 w 2361628"/>
              <a:gd name="connsiteY4841" fmla="*/ 1450867 h 3072212"/>
              <a:gd name="connsiteX4842" fmla="*/ 797071 w 2361628"/>
              <a:gd name="connsiteY4842" fmla="*/ 1451505 h 3072212"/>
              <a:gd name="connsiteX4843" fmla="*/ 798271 w 2361628"/>
              <a:gd name="connsiteY4843" fmla="*/ 1450734 h 3072212"/>
              <a:gd name="connsiteX4844" fmla="*/ 803100 w 2361628"/>
              <a:gd name="connsiteY4844" fmla="*/ 1444847 h 3072212"/>
              <a:gd name="connsiteX4845" fmla="*/ 807844 w 2361628"/>
              <a:gd name="connsiteY4845" fmla="*/ 1435799 h 3072212"/>
              <a:gd name="connsiteX4846" fmla="*/ 815035 w 2361628"/>
              <a:gd name="connsiteY4846" fmla="*/ 1429931 h 3072212"/>
              <a:gd name="connsiteX4847" fmla="*/ 816997 w 2361628"/>
              <a:gd name="connsiteY4847" fmla="*/ 1426931 h 3072212"/>
              <a:gd name="connsiteX4848" fmla="*/ 823255 w 2361628"/>
              <a:gd name="connsiteY4848" fmla="*/ 1424426 h 3072212"/>
              <a:gd name="connsiteX4849" fmla="*/ 823179 w 2361628"/>
              <a:gd name="connsiteY4849" fmla="*/ 1422654 h 3072212"/>
              <a:gd name="connsiteX4850" fmla="*/ 823465 w 2361628"/>
              <a:gd name="connsiteY4850" fmla="*/ 1415653 h 3072212"/>
              <a:gd name="connsiteX4851" fmla="*/ 821274 w 2361628"/>
              <a:gd name="connsiteY4851" fmla="*/ 1412662 h 3072212"/>
              <a:gd name="connsiteX4852" fmla="*/ 813930 w 2361628"/>
              <a:gd name="connsiteY4852" fmla="*/ 1406385 h 3072212"/>
              <a:gd name="connsiteX4853" fmla="*/ 810301 w 2361628"/>
              <a:gd name="connsiteY4853" fmla="*/ 1398832 h 3072212"/>
              <a:gd name="connsiteX4854" fmla="*/ 811063 w 2361628"/>
              <a:gd name="connsiteY4854" fmla="*/ 1393022 h 3072212"/>
              <a:gd name="connsiteX4855" fmla="*/ 815111 w 2361628"/>
              <a:gd name="connsiteY4855" fmla="*/ 1393870 h 3072212"/>
              <a:gd name="connsiteX4856" fmla="*/ 826199 w 2361628"/>
              <a:gd name="connsiteY4856" fmla="*/ 1394489 h 3072212"/>
              <a:gd name="connsiteX4857" fmla="*/ 828504 w 2361628"/>
              <a:gd name="connsiteY4857" fmla="*/ 1395270 h 3072212"/>
              <a:gd name="connsiteX4858" fmla="*/ 839153 w 2361628"/>
              <a:gd name="connsiteY4858" fmla="*/ 1405100 h 3072212"/>
              <a:gd name="connsiteX4859" fmla="*/ 842924 w 2361628"/>
              <a:gd name="connsiteY4859" fmla="*/ 1411196 h 3072212"/>
              <a:gd name="connsiteX4860" fmla="*/ 845915 w 2361628"/>
              <a:gd name="connsiteY4860" fmla="*/ 1414205 h 3072212"/>
              <a:gd name="connsiteX4861" fmla="*/ 852202 w 2361628"/>
              <a:gd name="connsiteY4861" fmla="*/ 1418587 h 3072212"/>
              <a:gd name="connsiteX4862" fmla="*/ 854316 w 2361628"/>
              <a:gd name="connsiteY4862" fmla="*/ 1422140 h 3072212"/>
              <a:gd name="connsiteX4863" fmla="*/ 855802 w 2361628"/>
              <a:gd name="connsiteY4863" fmla="*/ 1423578 h 3072212"/>
              <a:gd name="connsiteX4864" fmla="*/ 856317 w 2361628"/>
              <a:gd name="connsiteY4864" fmla="*/ 1425073 h 3072212"/>
              <a:gd name="connsiteX4865" fmla="*/ 855859 w 2361628"/>
              <a:gd name="connsiteY4865" fmla="*/ 1426626 h 3072212"/>
              <a:gd name="connsiteX4866" fmla="*/ 855621 w 2361628"/>
              <a:gd name="connsiteY4866" fmla="*/ 1430274 h 3072212"/>
              <a:gd name="connsiteX4867" fmla="*/ 856793 w 2361628"/>
              <a:gd name="connsiteY4867" fmla="*/ 1431446 h 3072212"/>
              <a:gd name="connsiteX4868" fmla="*/ 860879 w 2361628"/>
              <a:gd name="connsiteY4868" fmla="*/ 1432817 h 3072212"/>
              <a:gd name="connsiteX4869" fmla="*/ 862022 w 2361628"/>
              <a:gd name="connsiteY4869" fmla="*/ 1434284 h 3072212"/>
              <a:gd name="connsiteX4870" fmla="*/ 863536 w 2361628"/>
              <a:gd name="connsiteY4870" fmla="*/ 1438894 h 3072212"/>
              <a:gd name="connsiteX4871" fmla="*/ 865422 w 2361628"/>
              <a:gd name="connsiteY4871" fmla="*/ 1446628 h 3072212"/>
              <a:gd name="connsiteX4872" fmla="*/ 867061 w 2361628"/>
              <a:gd name="connsiteY4872" fmla="*/ 1454972 h 3072212"/>
              <a:gd name="connsiteX4873" fmla="*/ 869652 w 2361628"/>
              <a:gd name="connsiteY4873" fmla="*/ 1470603 h 3072212"/>
              <a:gd name="connsiteX4874" fmla="*/ 874814 w 2361628"/>
              <a:gd name="connsiteY4874" fmla="*/ 1491234 h 3072212"/>
              <a:gd name="connsiteX4875" fmla="*/ 876576 w 2361628"/>
              <a:gd name="connsiteY4875" fmla="*/ 1504017 h 3072212"/>
              <a:gd name="connsiteX4876" fmla="*/ 877176 w 2361628"/>
              <a:gd name="connsiteY4876" fmla="*/ 1506350 h 3072212"/>
              <a:gd name="connsiteX4877" fmla="*/ 878338 w 2361628"/>
              <a:gd name="connsiteY4877" fmla="*/ 1507950 h 3072212"/>
              <a:gd name="connsiteX4878" fmla="*/ 881653 w 2361628"/>
              <a:gd name="connsiteY4878" fmla="*/ 1510284 h 3072212"/>
              <a:gd name="connsiteX4879" fmla="*/ 884206 w 2361628"/>
              <a:gd name="connsiteY4879" fmla="*/ 1513580 h 3072212"/>
              <a:gd name="connsiteX4880" fmla="*/ 887206 w 2361628"/>
              <a:gd name="connsiteY4880" fmla="*/ 1514637 h 3072212"/>
              <a:gd name="connsiteX4881" fmla="*/ 887940 w 2361628"/>
              <a:gd name="connsiteY4881" fmla="*/ 1514342 h 3072212"/>
              <a:gd name="connsiteX4882" fmla="*/ 888692 w 2361628"/>
              <a:gd name="connsiteY4882" fmla="*/ 1511513 h 3072212"/>
              <a:gd name="connsiteX4883" fmla="*/ 890568 w 2361628"/>
              <a:gd name="connsiteY4883" fmla="*/ 1506998 h 3072212"/>
              <a:gd name="connsiteX4884" fmla="*/ 899665 w 2361628"/>
              <a:gd name="connsiteY4884" fmla="*/ 1498197 h 3072212"/>
              <a:gd name="connsiteX4885" fmla="*/ 900141 w 2361628"/>
              <a:gd name="connsiteY4885" fmla="*/ 1496825 h 3072212"/>
              <a:gd name="connsiteX4886" fmla="*/ 899065 w 2361628"/>
              <a:gd name="connsiteY4886" fmla="*/ 1494796 h 3072212"/>
              <a:gd name="connsiteX4887" fmla="*/ 898731 w 2361628"/>
              <a:gd name="connsiteY4887" fmla="*/ 1493406 h 3072212"/>
              <a:gd name="connsiteX4888" fmla="*/ 898865 w 2361628"/>
              <a:gd name="connsiteY4888" fmla="*/ 1492463 h 3072212"/>
              <a:gd name="connsiteX4889" fmla="*/ 900760 w 2361628"/>
              <a:gd name="connsiteY4889" fmla="*/ 1491729 h 3072212"/>
              <a:gd name="connsiteX4890" fmla="*/ 894426 w 2361628"/>
              <a:gd name="connsiteY4890" fmla="*/ 1480452 h 3072212"/>
              <a:gd name="connsiteX4891" fmla="*/ 890330 w 2361628"/>
              <a:gd name="connsiteY4891" fmla="*/ 1469688 h 3072212"/>
              <a:gd name="connsiteX4892" fmla="*/ 887701 w 2361628"/>
              <a:gd name="connsiteY4892" fmla="*/ 1456268 h 3072212"/>
              <a:gd name="connsiteX4893" fmla="*/ 887301 w 2361628"/>
              <a:gd name="connsiteY4893" fmla="*/ 1452324 h 3072212"/>
              <a:gd name="connsiteX4894" fmla="*/ 886911 w 2361628"/>
              <a:gd name="connsiteY4894" fmla="*/ 1443904 h 3072212"/>
              <a:gd name="connsiteX4895" fmla="*/ 886054 w 2361628"/>
              <a:gd name="connsiteY4895" fmla="*/ 1441685 h 3072212"/>
              <a:gd name="connsiteX4896" fmla="*/ 884606 w 2361628"/>
              <a:gd name="connsiteY4896" fmla="*/ 1439647 h 3072212"/>
              <a:gd name="connsiteX4897" fmla="*/ 884006 w 2361628"/>
              <a:gd name="connsiteY4897" fmla="*/ 1437018 h 3072212"/>
              <a:gd name="connsiteX4898" fmla="*/ 884234 w 2361628"/>
              <a:gd name="connsiteY4898" fmla="*/ 1433789 h 3072212"/>
              <a:gd name="connsiteX4899" fmla="*/ 883949 w 2361628"/>
              <a:gd name="connsiteY4899" fmla="*/ 1431017 h 3072212"/>
              <a:gd name="connsiteX4900" fmla="*/ 882272 w 2361628"/>
              <a:gd name="connsiteY4900" fmla="*/ 1425207 h 3072212"/>
              <a:gd name="connsiteX4901" fmla="*/ 875824 w 2361628"/>
              <a:gd name="connsiteY4901" fmla="*/ 1384087 h 3072212"/>
              <a:gd name="connsiteX4902" fmla="*/ 875843 w 2361628"/>
              <a:gd name="connsiteY4902" fmla="*/ 1380030 h 3072212"/>
              <a:gd name="connsiteX4903" fmla="*/ 876729 w 2361628"/>
              <a:gd name="connsiteY4903" fmla="*/ 1376972 h 3072212"/>
              <a:gd name="connsiteX4904" fmla="*/ 879024 w 2361628"/>
              <a:gd name="connsiteY4904" fmla="*/ 1375220 h 3072212"/>
              <a:gd name="connsiteX4905" fmla="*/ 882720 w 2361628"/>
              <a:gd name="connsiteY4905" fmla="*/ 1374791 h 3072212"/>
              <a:gd name="connsiteX4906" fmla="*/ 883892 w 2361628"/>
              <a:gd name="connsiteY4906" fmla="*/ 1373829 h 3072212"/>
              <a:gd name="connsiteX4907" fmla="*/ 882529 w 2361628"/>
              <a:gd name="connsiteY4907" fmla="*/ 1372353 h 3072212"/>
              <a:gd name="connsiteX4908" fmla="*/ 880110 w 2361628"/>
              <a:gd name="connsiteY4908" fmla="*/ 1367876 h 3072212"/>
              <a:gd name="connsiteX4909" fmla="*/ 879796 w 2361628"/>
              <a:gd name="connsiteY4909" fmla="*/ 1365809 h 3072212"/>
              <a:gd name="connsiteX4910" fmla="*/ 881405 w 2361628"/>
              <a:gd name="connsiteY4910" fmla="*/ 1361618 h 3072212"/>
              <a:gd name="connsiteX4911" fmla="*/ 889664 w 2361628"/>
              <a:gd name="connsiteY4911" fmla="*/ 1363456 h 3072212"/>
              <a:gd name="connsiteX4912" fmla="*/ 895645 w 2361628"/>
              <a:gd name="connsiteY4912" fmla="*/ 1367228 h 3072212"/>
              <a:gd name="connsiteX4913" fmla="*/ 905875 w 2361628"/>
              <a:gd name="connsiteY4913" fmla="*/ 1376153 h 3072212"/>
              <a:gd name="connsiteX4914" fmla="*/ 906913 w 2361628"/>
              <a:gd name="connsiteY4914" fmla="*/ 1375667 h 3072212"/>
              <a:gd name="connsiteX4915" fmla="*/ 908037 w 2361628"/>
              <a:gd name="connsiteY4915" fmla="*/ 1371229 h 3072212"/>
              <a:gd name="connsiteX4916" fmla="*/ 910219 w 2361628"/>
              <a:gd name="connsiteY4916" fmla="*/ 1368381 h 3072212"/>
              <a:gd name="connsiteX4917" fmla="*/ 913495 w 2361628"/>
              <a:gd name="connsiteY4917" fmla="*/ 1369314 h 3072212"/>
              <a:gd name="connsiteX4918" fmla="*/ 922754 w 2361628"/>
              <a:gd name="connsiteY4918" fmla="*/ 1375772 h 3072212"/>
              <a:gd name="connsiteX4919" fmla="*/ 933460 w 2361628"/>
              <a:gd name="connsiteY4919" fmla="*/ 1387221 h 3072212"/>
              <a:gd name="connsiteX4920" fmla="*/ 940641 w 2361628"/>
              <a:gd name="connsiteY4920" fmla="*/ 1392831 h 3072212"/>
              <a:gd name="connsiteX4921" fmla="*/ 945680 w 2361628"/>
              <a:gd name="connsiteY4921" fmla="*/ 1400413 h 3072212"/>
              <a:gd name="connsiteX4922" fmla="*/ 949109 w 2361628"/>
              <a:gd name="connsiteY4922" fmla="*/ 1407547 h 3072212"/>
              <a:gd name="connsiteX4923" fmla="*/ 951271 w 2361628"/>
              <a:gd name="connsiteY4923" fmla="*/ 1413034 h 3072212"/>
              <a:gd name="connsiteX4924" fmla="*/ 951367 w 2361628"/>
              <a:gd name="connsiteY4924" fmla="*/ 1415167 h 3072212"/>
              <a:gd name="connsiteX4925" fmla="*/ 950871 w 2361628"/>
              <a:gd name="connsiteY4925" fmla="*/ 1417358 h 3072212"/>
              <a:gd name="connsiteX4926" fmla="*/ 951376 w 2361628"/>
              <a:gd name="connsiteY4926" fmla="*/ 1420206 h 3072212"/>
              <a:gd name="connsiteX4927" fmla="*/ 952890 w 2361628"/>
              <a:gd name="connsiteY4927" fmla="*/ 1423711 h 3072212"/>
              <a:gd name="connsiteX4928" fmla="*/ 953729 w 2361628"/>
              <a:gd name="connsiteY4928" fmla="*/ 1426845 h 3072212"/>
              <a:gd name="connsiteX4929" fmla="*/ 954415 w 2361628"/>
              <a:gd name="connsiteY4929" fmla="*/ 1433484 h 3072212"/>
              <a:gd name="connsiteX4930" fmla="*/ 955777 w 2361628"/>
              <a:gd name="connsiteY4930" fmla="*/ 1442095 h 3072212"/>
              <a:gd name="connsiteX4931" fmla="*/ 956120 w 2361628"/>
              <a:gd name="connsiteY4931" fmla="*/ 1446390 h 3072212"/>
              <a:gd name="connsiteX4932" fmla="*/ 965635 w 2361628"/>
              <a:gd name="connsiteY4932" fmla="*/ 1484414 h 3072212"/>
              <a:gd name="connsiteX4933" fmla="*/ 967454 w 2361628"/>
              <a:gd name="connsiteY4933" fmla="*/ 1491034 h 3072212"/>
              <a:gd name="connsiteX4934" fmla="*/ 968616 w 2361628"/>
              <a:gd name="connsiteY4934" fmla="*/ 1494092 h 3072212"/>
              <a:gd name="connsiteX4935" fmla="*/ 975265 w 2361628"/>
              <a:gd name="connsiteY4935" fmla="*/ 1508474 h 3072212"/>
              <a:gd name="connsiteX4936" fmla="*/ 978808 w 2361628"/>
              <a:gd name="connsiteY4936" fmla="*/ 1518847 h 3072212"/>
              <a:gd name="connsiteX4937" fmla="*/ 979151 w 2361628"/>
              <a:gd name="connsiteY4937" fmla="*/ 1525753 h 3072212"/>
              <a:gd name="connsiteX4938" fmla="*/ 979627 w 2361628"/>
              <a:gd name="connsiteY4938" fmla="*/ 1527734 h 3072212"/>
              <a:gd name="connsiteX4939" fmla="*/ 979780 w 2361628"/>
              <a:gd name="connsiteY4939" fmla="*/ 1530896 h 3072212"/>
              <a:gd name="connsiteX4940" fmla="*/ 979608 w 2361628"/>
              <a:gd name="connsiteY4940" fmla="*/ 1535240 h 3072212"/>
              <a:gd name="connsiteX4941" fmla="*/ 978827 w 2361628"/>
              <a:gd name="connsiteY4941" fmla="*/ 1538964 h 3072212"/>
              <a:gd name="connsiteX4942" fmla="*/ 977437 w 2361628"/>
              <a:gd name="connsiteY4942" fmla="*/ 1542079 h 3072212"/>
              <a:gd name="connsiteX4943" fmla="*/ 976093 w 2361628"/>
              <a:gd name="connsiteY4943" fmla="*/ 1546431 h 3072212"/>
              <a:gd name="connsiteX4944" fmla="*/ 974065 w 2361628"/>
              <a:gd name="connsiteY4944" fmla="*/ 1556004 h 3072212"/>
              <a:gd name="connsiteX4945" fmla="*/ 973893 w 2361628"/>
              <a:gd name="connsiteY4945" fmla="*/ 1558347 h 3072212"/>
              <a:gd name="connsiteX4946" fmla="*/ 975350 w 2361628"/>
              <a:gd name="connsiteY4946" fmla="*/ 1561624 h 3072212"/>
              <a:gd name="connsiteX4947" fmla="*/ 984656 w 2361628"/>
              <a:gd name="connsiteY4947" fmla="*/ 1572873 h 3072212"/>
              <a:gd name="connsiteX4948" fmla="*/ 990362 w 2361628"/>
              <a:gd name="connsiteY4948" fmla="*/ 1586265 h 3072212"/>
              <a:gd name="connsiteX4949" fmla="*/ 993038 w 2361628"/>
              <a:gd name="connsiteY4949" fmla="*/ 1588608 h 3072212"/>
              <a:gd name="connsiteX4950" fmla="*/ 1000220 w 2361628"/>
              <a:gd name="connsiteY4950" fmla="*/ 1596923 h 3072212"/>
              <a:gd name="connsiteX4951" fmla="*/ 1007964 w 2361628"/>
              <a:gd name="connsiteY4951" fmla="*/ 1601619 h 3072212"/>
              <a:gd name="connsiteX4952" fmla="*/ 1010574 w 2361628"/>
              <a:gd name="connsiteY4952" fmla="*/ 1603639 h 3072212"/>
              <a:gd name="connsiteX4953" fmla="*/ 1013041 w 2361628"/>
              <a:gd name="connsiteY4953" fmla="*/ 1606610 h 3072212"/>
              <a:gd name="connsiteX4954" fmla="*/ 1013784 w 2361628"/>
              <a:gd name="connsiteY4954" fmla="*/ 1606725 h 3072212"/>
              <a:gd name="connsiteX4955" fmla="*/ 1015279 w 2361628"/>
              <a:gd name="connsiteY4955" fmla="*/ 1606163 h 3072212"/>
              <a:gd name="connsiteX4956" fmla="*/ 1015708 w 2361628"/>
              <a:gd name="connsiteY4956" fmla="*/ 1605353 h 3072212"/>
              <a:gd name="connsiteX4957" fmla="*/ 1015813 w 2361628"/>
              <a:gd name="connsiteY4957" fmla="*/ 1604153 h 3072212"/>
              <a:gd name="connsiteX4958" fmla="*/ 1013632 w 2361628"/>
              <a:gd name="connsiteY4958" fmla="*/ 1597876 h 3072212"/>
              <a:gd name="connsiteX4959" fmla="*/ 1013479 w 2361628"/>
              <a:gd name="connsiteY4959" fmla="*/ 1595409 h 3072212"/>
              <a:gd name="connsiteX4960" fmla="*/ 1014517 w 2361628"/>
              <a:gd name="connsiteY4960" fmla="*/ 1594980 h 3072212"/>
              <a:gd name="connsiteX4961" fmla="*/ 1022509 w 2361628"/>
              <a:gd name="connsiteY4961" fmla="*/ 1605686 h 3072212"/>
              <a:gd name="connsiteX4962" fmla="*/ 1026824 w 2361628"/>
              <a:gd name="connsiteY4962" fmla="*/ 1609925 h 3072212"/>
              <a:gd name="connsiteX4963" fmla="*/ 1032720 w 2361628"/>
              <a:gd name="connsiteY4963" fmla="*/ 1614364 h 3072212"/>
              <a:gd name="connsiteX4964" fmla="*/ 1042845 w 2361628"/>
              <a:gd name="connsiteY4964" fmla="*/ 1624546 h 3072212"/>
              <a:gd name="connsiteX4965" fmla="*/ 1044254 w 2361628"/>
              <a:gd name="connsiteY4965" fmla="*/ 1625375 h 3072212"/>
              <a:gd name="connsiteX4966" fmla="*/ 1049731 w 2361628"/>
              <a:gd name="connsiteY4966" fmla="*/ 1624441 h 3072212"/>
              <a:gd name="connsiteX4967" fmla="*/ 1051227 w 2361628"/>
              <a:gd name="connsiteY4967" fmla="*/ 1625079 h 3072212"/>
              <a:gd name="connsiteX4968" fmla="*/ 1052170 w 2361628"/>
              <a:gd name="connsiteY4968" fmla="*/ 1626080 h 3072212"/>
              <a:gd name="connsiteX4969" fmla="*/ 1052560 w 2361628"/>
              <a:gd name="connsiteY4969" fmla="*/ 1627442 h 3072212"/>
              <a:gd name="connsiteX4970" fmla="*/ 1052779 w 2361628"/>
              <a:gd name="connsiteY4970" fmla="*/ 1633433 h 3072212"/>
              <a:gd name="connsiteX4971" fmla="*/ 1054275 w 2361628"/>
              <a:gd name="connsiteY4971" fmla="*/ 1636376 h 3072212"/>
              <a:gd name="connsiteX4972" fmla="*/ 1062914 w 2361628"/>
              <a:gd name="connsiteY4972" fmla="*/ 1635119 h 3072212"/>
              <a:gd name="connsiteX4973" fmla="*/ 1065333 w 2361628"/>
              <a:gd name="connsiteY4973" fmla="*/ 1635376 h 3072212"/>
              <a:gd name="connsiteX4974" fmla="*/ 1066876 w 2361628"/>
              <a:gd name="connsiteY4974" fmla="*/ 1636319 h 3072212"/>
              <a:gd name="connsiteX4975" fmla="*/ 1068162 w 2361628"/>
              <a:gd name="connsiteY4975" fmla="*/ 1638272 h 3072212"/>
              <a:gd name="connsiteX4976" fmla="*/ 1070020 w 2361628"/>
              <a:gd name="connsiteY4976" fmla="*/ 1644644 h 3072212"/>
              <a:gd name="connsiteX4977" fmla="*/ 1071734 w 2361628"/>
              <a:gd name="connsiteY4977" fmla="*/ 1657131 h 3072212"/>
              <a:gd name="connsiteX4978" fmla="*/ 1071820 w 2361628"/>
              <a:gd name="connsiteY4978" fmla="*/ 1661579 h 3072212"/>
              <a:gd name="connsiteX4979" fmla="*/ 1071029 w 2361628"/>
              <a:gd name="connsiteY4979" fmla="*/ 1669028 h 3072212"/>
              <a:gd name="connsiteX4980" fmla="*/ 1069772 w 2361628"/>
              <a:gd name="connsiteY4980" fmla="*/ 1671761 h 3072212"/>
              <a:gd name="connsiteX4981" fmla="*/ 1068134 w 2361628"/>
              <a:gd name="connsiteY4981" fmla="*/ 1672619 h 3072212"/>
              <a:gd name="connsiteX4982" fmla="*/ 1063523 w 2361628"/>
              <a:gd name="connsiteY4982" fmla="*/ 1671780 h 3072212"/>
              <a:gd name="connsiteX4983" fmla="*/ 1060285 w 2361628"/>
              <a:gd name="connsiteY4983" fmla="*/ 1669418 h 3072212"/>
              <a:gd name="connsiteX4984" fmla="*/ 1058609 w 2361628"/>
              <a:gd name="connsiteY4984" fmla="*/ 1666408 h 3072212"/>
              <a:gd name="connsiteX4985" fmla="*/ 1057094 w 2361628"/>
              <a:gd name="connsiteY4985" fmla="*/ 1659865 h 3072212"/>
              <a:gd name="connsiteX4986" fmla="*/ 1056370 w 2361628"/>
              <a:gd name="connsiteY4986" fmla="*/ 1658598 h 3072212"/>
              <a:gd name="connsiteX4987" fmla="*/ 1055713 w 2361628"/>
              <a:gd name="connsiteY4987" fmla="*/ 1659922 h 3072212"/>
              <a:gd name="connsiteX4988" fmla="*/ 1054198 w 2361628"/>
              <a:gd name="connsiteY4988" fmla="*/ 1665913 h 3072212"/>
              <a:gd name="connsiteX4989" fmla="*/ 1053208 w 2361628"/>
              <a:gd name="connsiteY4989" fmla="*/ 1668561 h 3072212"/>
              <a:gd name="connsiteX4990" fmla="*/ 1051998 w 2361628"/>
              <a:gd name="connsiteY4990" fmla="*/ 1670314 h 3072212"/>
              <a:gd name="connsiteX4991" fmla="*/ 1049703 w 2361628"/>
              <a:gd name="connsiteY4991" fmla="*/ 1669885 h 3072212"/>
              <a:gd name="connsiteX4992" fmla="*/ 1046321 w 2361628"/>
              <a:gd name="connsiteY4992" fmla="*/ 1667275 h 3072212"/>
              <a:gd name="connsiteX4993" fmla="*/ 1039968 w 2361628"/>
              <a:gd name="connsiteY4993" fmla="*/ 1660589 h 3072212"/>
              <a:gd name="connsiteX4994" fmla="*/ 1037720 w 2361628"/>
              <a:gd name="connsiteY4994" fmla="*/ 1658931 h 3072212"/>
              <a:gd name="connsiteX4995" fmla="*/ 1036330 w 2361628"/>
              <a:gd name="connsiteY4995" fmla="*/ 1659217 h 3072212"/>
              <a:gd name="connsiteX4996" fmla="*/ 1033291 w 2361628"/>
              <a:gd name="connsiteY4996" fmla="*/ 1661484 h 3072212"/>
              <a:gd name="connsiteX4997" fmla="*/ 1028605 w 2361628"/>
              <a:gd name="connsiteY4997" fmla="*/ 1665723 h 3072212"/>
              <a:gd name="connsiteX4998" fmla="*/ 1026671 w 2361628"/>
              <a:gd name="connsiteY4998" fmla="*/ 1668828 h 3072212"/>
              <a:gd name="connsiteX4999" fmla="*/ 1027490 w 2361628"/>
              <a:gd name="connsiteY4999" fmla="*/ 1670809 h 3072212"/>
              <a:gd name="connsiteX5000" fmla="*/ 1028033 w 2361628"/>
              <a:gd name="connsiteY5000" fmla="*/ 1673295 h 3072212"/>
              <a:gd name="connsiteX5001" fmla="*/ 1028300 w 2361628"/>
              <a:gd name="connsiteY5001" fmla="*/ 1676286 h 3072212"/>
              <a:gd name="connsiteX5002" fmla="*/ 1028138 w 2361628"/>
              <a:gd name="connsiteY5002" fmla="*/ 1678486 h 3072212"/>
              <a:gd name="connsiteX5003" fmla="*/ 1027538 w 2361628"/>
              <a:gd name="connsiteY5003" fmla="*/ 1679905 h 3072212"/>
              <a:gd name="connsiteX5004" fmla="*/ 1025985 w 2361628"/>
              <a:gd name="connsiteY5004" fmla="*/ 1681591 h 3072212"/>
              <a:gd name="connsiteX5005" fmla="*/ 1022709 w 2361628"/>
              <a:gd name="connsiteY5005" fmla="*/ 1681877 h 3072212"/>
              <a:gd name="connsiteX5006" fmla="*/ 1017994 w 2361628"/>
              <a:gd name="connsiteY5006" fmla="*/ 1680582 h 3072212"/>
              <a:gd name="connsiteX5007" fmla="*/ 1014270 w 2361628"/>
              <a:gd name="connsiteY5007" fmla="*/ 1678286 h 3072212"/>
              <a:gd name="connsiteX5008" fmla="*/ 1007745 w 2361628"/>
              <a:gd name="connsiteY5008" fmla="*/ 1672171 h 3072212"/>
              <a:gd name="connsiteX5009" fmla="*/ 1006250 w 2361628"/>
              <a:gd name="connsiteY5009" fmla="*/ 1671323 h 3072212"/>
              <a:gd name="connsiteX5010" fmla="*/ 1004230 w 2361628"/>
              <a:gd name="connsiteY5010" fmla="*/ 1672685 h 3072212"/>
              <a:gd name="connsiteX5011" fmla="*/ 1003430 w 2361628"/>
              <a:gd name="connsiteY5011" fmla="*/ 1674467 h 3072212"/>
              <a:gd name="connsiteX5012" fmla="*/ 1004678 w 2361628"/>
              <a:gd name="connsiteY5012" fmla="*/ 1677010 h 3072212"/>
              <a:gd name="connsiteX5013" fmla="*/ 1007993 w 2361628"/>
              <a:gd name="connsiteY5013" fmla="*/ 1680296 h 3072212"/>
              <a:gd name="connsiteX5014" fmla="*/ 1012041 w 2361628"/>
              <a:gd name="connsiteY5014" fmla="*/ 1685735 h 3072212"/>
              <a:gd name="connsiteX5015" fmla="*/ 1013127 w 2361628"/>
              <a:gd name="connsiteY5015" fmla="*/ 1686792 h 3072212"/>
              <a:gd name="connsiteX5016" fmla="*/ 1014165 w 2361628"/>
              <a:gd name="connsiteY5016" fmla="*/ 1686668 h 3072212"/>
              <a:gd name="connsiteX5017" fmla="*/ 1014536 w 2361628"/>
              <a:gd name="connsiteY5017" fmla="*/ 1687668 h 3072212"/>
              <a:gd name="connsiteX5018" fmla="*/ 1014994 w 2361628"/>
              <a:gd name="connsiteY5018" fmla="*/ 1690583 h 3072212"/>
              <a:gd name="connsiteX5019" fmla="*/ 1014784 w 2361628"/>
              <a:gd name="connsiteY5019" fmla="*/ 1695583 h 3072212"/>
              <a:gd name="connsiteX5020" fmla="*/ 1012831 w 2361628"/>
              <a:gd name="connsiteY5020" fmla="*/ 1705528 h 3072212"/>
              <a:gd name="connsiteX5021" fmla="*/ 1012631 w 2361628"/>
              <a:gd name="connsiteY5021" fmla="*/ 1707890 h 3072212"/>
              <a:gd name="connsiteX5022" fmla="*/ 1013431 w 2361628"/>
              <a:gd name="connsiteY5022" fmla="*/ 1707328 h 3072212"/>
              <a:gd name="connsiteX5023" fmla="*/ 1018946 w 2361628"/>
              <a:gd name="connsiteY5023" fmla="*/ 1697565 h 3072212"/>
              <a:gd name="connsiteX5024" fmla="*/ 1021794 w 2361628"/>
              <a:gd name="connsiteY5024" fmla="*/ 1694821 h 3072212"/>
              <a:gd name="connsiteX5025" fmla="*/ 1027967 w 2361628"/>
              <a:gd name="connsiteY5025" fmla="*/ 1690497 h 3072212"/>
              <a:gd name="connsiteX5026" fmla="*/ 1030634 w 2361628"/>
              <a:gd name="connsiteY5026" fmla="*/ 1687316 h 3072212"/>
              <a:gd name="connsiteX5027" fmla="*/ 1038530 w 2361628"/>
              <a:gd name="connsiteY5027" fmla="*/ 1686449 h 3072212"/>
              <a:gd name="connsiteX5028" fmla="*/ 1041349 w 2361628"/>
              <a:gd name="connsiteY5028" fmla="*/ 1688192 h 3072212"/>
              <a:gd name="connsiteX5029" fmla="*/ 1043159 w 2361628"/>
              <a:gd name="connsiteY5029" fmla="*/ 1691211 h 3072212"/>
              <a:gd name="connsiteX5030" fmla="*/ 1043226 w 2361628"/>
              <a:gd name="connsiteY5030" fmla="*/ 1692583 h 3072212"/>
              <a:gd name="connsiteX5031" fmla="*/ 1041159 w 2361628"/>
              <a:gd name="connsiteY5031" fmla="*/ 1696117 h 3072212"/>
              <a:gd name="connsiteX5032" fmla="*/ 1040778 w 2361628"/>
              <a:gd name="connsiteY5032" fmla="*/ 1697889 h 3072212"/>
              <a:gd name="connsiteX5033" fmla="*/ 1040673 w 2361628"/>
              <a:gd name="connsiteY5033" fmla="*/ 1700117 h 3072212"/>
              <a:gd name="connsiteX5034" fmla="*/ 1040863 w 2361628"/>
              <a:gd name="connsiteY5034" fmla="*/ 1702108 h 3072212"/>
              <a:gd name="connsiteX5035" fmla="*/ 1041340 w 2361628"/>
              <a:gd name="connsiteY5035" fmla="*/ 1703880 h 3072212"/>
              <a:gd name="connsiteX5036" fmla="*/ 1042759 w 2361628"/>
              <a:gd name="connsiteY5036" fmla="*/ 1705508 h 3072212"/>
              <a:gd name="connsiteX5037" fmla="*/ 1045274 w 2361628"/>
              <a:gd name="connsiteY5037" fmla="*/ 1704794 h 3072212"/>
              <a:gd name="connsiteX5038" fmla="*/ 1045978 w 2361628"/>
              <a:gd name="connsiteY5038" fmla="*/ 1705204 h 3072212"/>
              <a:gd name="connsiteX5039" fmla="*/ 1047321 w 2361628"/>
              <a:gd name="connsiteY5039" fmla="*/ 1706928 h 3072212"/>
              <a:gd name="connsiteX5040" fmla="*/ 1048207 w 2361628"/>
              <a:gd name="connsiteY5040" fmla="*/ 1709595 h 3072212"/>
              <a:gd name="connsiteX5041" fmla="*/ 1048245 w 2361628"/>
              <a:gd name="connsiteY5041" fmla="*/ 1713300 h 3072212"/>
              <a:gd name="connsiteX5042" fmla="*/ 1046397 w 2361628"/>
              <a:gd name="connsiteY5042" fmla="*/ 1721406 h 3072212"/>
              <a:gd name="connsiteX5043" fmla="*/ 1043092 w 2361628"/>
              <a:gd name="connsiteY5043" fmla="*/ 1724044 h 3072212"/>
              <a:gd name="connsiteX5044" fmla="*/ 1032977 w 2361628"/>
              <a:gd name="connsiteY5044" fmla="*/ 1728930 h 3072212"/>
              <a:gd name="connsiteX5045" fmla="*/ 1029510 w 2361628"/>
              <a:gd name="connsiteY5045" fmla="*/ 1731445 h 3072212"/>
              <a:gd name="connsiteX5046" fmla="*/ 1022833 w 2361628"/>
              <a:gd name="connsiteY5046" fmla="*/ 1733226 h 3072212"/>
              <a:gd name="connsiteX5047" fmla="*/ 1020251 w 2361628"/>
              <a:gd name="connsiteY5047" fmla="*/ 1735579 h 3072212"/>
              <a:gd name="connsiteX5048" fmla="*/ 1018642 w 2361628"/>
              <a:gd name="connsiteY5048" fmla="*/ 1736293 h 3072212"/>
              <a:gd name="connsiteX5049" fmla="*/ 1011498 w 2361628"/>
              <a:gd name="connsiteY5049" fmla="*/ 1735912 h 3072212"/>
              <a:gd name="connsiteX5050" fmla="*/ 1003325 w 2361628"/>
              <a:gd name="connsiteY5050" fmla="*/ 1737398 h 3072212"/>
              <a:gd name="connsiteX5051" fmla="*/ 993915 w 2361628"/>
              <a:gd name="connsiteY5051" fmla="*/ 1734484 h 3072212"/>
              <a:gd name="connsiteX5052" fmla="*/ 987314 w 2361628"/>
              <a:gd name="connsiteY5052" fmla="*/ 1733188 h 3072212"/>
              <a:gd name="connsiteX5053" fmla="*/ 979684 w 2361628"/>
              <a:gd name="connsiteY5053" fmla="*/ 1728540 h 3072212"/>
              <a:gd name="connsiteX5054" fmla="*/ 976808 w 2361628"/>
              <a:gd name="connsiteY5054" fmla="*/ 1729711 h 3072212"/>
              <a:gd name="connsiteX5055" fmla="*/ 973836 w 2361628"/>
              <a:gd name="connsiteY5055" fmla="*/ 1732693 h 3072212"/>
              <a:gd name="connsiteX5056" fmla="*/ 959549 w 2361628"/>
              <a:gd name="connsiteY5056" fmla="*/ 1729111 h 3072212"/>
              <a:gd name="connsiteX5057" fmla="*/ 957853 w 2361628"/>
              <a:gd name="connsiteY5057" fmla="*/ 1726511 h 3072212"/>
              <a:gd name="connsiteX5058" fmla="*/ 958415 w 2361628"/>
              <a:gd name="connsiteY5058" fmla="*/ 1724816 h 3072212"/>
              <a:gd name="connsiteX5059" fmla="*/ 961796 w 2361628"/>
              <a:gd name="connsiteY5059" fmla="*/ 1719262 h 3072212"/>
              <a:gd name="connsiteX5060" fmla="*/ 962016 w 2361628"/>
              <a:gd name="connsiteY5060" fmla="*/ 1718101 h 3072212"/>
              <a:gd name="connsiteX5061" fmla="*/ 961854 w 2361628"/>
              <a:gd name="connsiteY5061" fmla="*/ 1717110 h 3072212"/>
              <a:gd name="connsiteX5062" fmla="*/ 955367 w 2361628"/>
              <a:gd name="connsiteY5062" fmla="*/ 1716157 h 3072212"/>
              <a:gd name="connsiteX5063" fmla="*/ 948128 w 2361628"/>
              <a:gd name="connsiteY5063" fmla="*/ 1713186 h 3072212"/>
              <a:gd name="connsiteX5064" fmla="*/ 940860 w 2361628"/>
              <a:gd name="connsiteY5064" fmla="*/ 1711709 h 3072212"/>
              <a:gd name="connsiteX5065" fmla="*/ 935422 w 2361628"/>
              <a:gd name="connsiteY5065" fmla="*/ 1712128 h 3072212"/>
              <a:gd name="connsiteX5066" fmla="*/ 931878 w 2361628"/>
              <a:gd name="connsiteY5066" fmla="*/ 1711043 h 3072212"/>
              <a:gd name="connsiteX5067" fmla="*/ 928421 w 2361628"/>
              <a:gd name="connsiteY5067" fmla="*/ 1708595 h 3072212"/>
              <a:gd name="connsiteX5068" fmla="*/ 926525 w 2361628"/>
              <a:gd name="connsiteY5068" fmla="*/ 1706356 h 3072212"/>
              <a:gd name="connsiteX5069" fmla="*/ 926183 w 2361628"/>
              <a:gd name="connsiteY5069" fmla="*/ 1704337 h 3072212"/>
              <a:gd name="connsiteX5070" fmla="*/ 926135 w 2361628"/>
              <a:gd name="connsiteY5070" fmla="*/ 1702118 h 3072212"/>
              <a:gd name="connsiteX5071" fmla="*/ 926440 w 2361628"/>
              <a:gd name="connsiteY5071" fmla="*/ 1697660 h 3072212"/>
              <a:gd name="connsiteX5072" fmla="*/ 925982 w 2361628"/>
              <a:gd name="connsiteY5072" fmla="*/ 1694517 h 3072212"/>
              <a:gd name="connsiteX5073" fmla="*/ 924411 w 2361628"/>
              <a:gd name="connsiteY5073" fmla="*/ 1692031 h 3072212"/>
              <a:gd name="connsiteX5074" fmla="*/ 921210 w 2361628"/>
              <a:gd name="connsiteY5074" fmla="*/ 1689802 h 3072212"/>
              <a:gd name="connsiteX5075" fmla="*/ 918029 w 2361628"/>
              <a:gd name="connsiteY5075" fmla="*/ 1690068 h 3072212"/>
              <a:gd name="connsiteX5076" fmla="*/ 915333 w 2361628"/>
              <a:gd name="connsiteY5076" fmla="*/ 1692535 h 3072212"/>
              <a:gd name="connsiteX5077" fmla="*/ 912771 w 2361628"/>
              <a:gd name="connsiteY5077" fmla="*/ 1697069 h 3072212"/>
              <a:gd name="connsiteX5078" fmla="*/ 908018 w 2361628"/>
              <a:gd name="connsiteY5078" fmla="*/ 1709633 h 3072212"/>
              <a:gd name="connsiteX5079" fmla="*/ 905637 w 2361628"/>
              <a:gd name="connsiteY5079" fmla="*/ 1711766 h 3072212"/>
              <a:gd name="connsiteX5080" fmla="*/ 899465 w 2361628"/>
              <a:gd name="connsiteY5080" fmla="*/ 1720796 h 3072212"/>
              <a:gd name="connsiteX5081" fmla="*/ 897150 w 2361628"/>
              <a:gd name="connsiteY5081" fmla="*/ 1722996 h 3072212"/>
              <a:gd name="connsiteX5082" fmla="*/ 885835 w 2361628"/>
              <a:gd name="connsiteY5082" fmla="*/ 1726559 h 3072212"/>
              <a:gd name="connsiteX5083" fmla="*/ 872423 w 2361628"/>
              <a:gd name="connsiteY5083" fmla="*/ 1728016 h 3072212"/>
              <a:gd name="connsiteX5084" fmla="*/ 867413 w 2361628"/>
              <a:gd name="connsiteY5084" fmla="*/ 1730788 h 3072212"/>
              <a:gd name="connsiteX5085" fmla="*/ 862651 w 2361628"/>
              <a:gd name="connsiteY5085" fmla="*/ 1735969 h 3072212"/>
              <a:gd name="connsiteX5086" fmla="*/ 856898 w 2361628"/>
              <a:gd name="connsiteY5086" fmla="*/ 1740960 h 3072212"/>
              <a:gd name="connsiteX5087" fmla="*/ 842829 w 2361628"/>
              <a:gd name="connsiteY5087" fmla="*/ 1747076 h 3072212"/>
              <a:gd name="connsiteX5088" fmla="*/ 829828 w 2361628"/>
              <a:gd name="connsiteY5088" fmla="*/ 1750476 h 3072212"/>
              <a:gd name="connsiteX5089" fmla="*/ 816226 w 2361628"/>
              <a:gd name="connsiteY5089" fmla="*/ 1751962 h 3072212"/>
              <a:gd name="connsiteX5090" fmla="*/ 806053 w 2361628"/>
              <a:gd name="connsiteY5090" fmla="*/ 1754276 h 3072212"/>
              <a:gd name="connsiteX5091" fmla="*/ 803129 w 2361628"/>
              <a:gd name="connsiteY5091" fmla="*/ 1753114 h 3072212"/>
              <a:gd name="connsiteX5092" fmla="*/ 798576 w 2361628"/>
              <a:gd name="connsiteY5092" fmla="*/ 1753543 h 3072212"/>
              <a:gd name="connsiteX5093" fmla="*/ 793671 w 2361628"/>
              <a:gd name="connsiteY5093" fmla="*/ 1756924 h 3072212"/>
              <a:gd name="connsiteX5094" fmla="*/ 788137 w 2361628"/>
              <a:gd name="connsiteY5094" fmla="*/ 1757582 h 3072212"/>
              <a:gd name="connsiteX5095" fmla="*/ 767105 w 2361628"/>
              <a:gd name="connsiteY5095" fmla="*/ 1758810 h 3072212"/>
              <a:gd name="connsiteX5096" fmla="*/ 757447 w 2361628"/>
              <a:gd name="connsiteY5096" fmla="*/ 1761068 h 3072212"/>
              <a:gd name="connsiteX5097" fmla="*/ 752151 w 2361628"/>
              <a:gd name="connsiteY5097" fmla="*/ 1761668 h 3072212"/>
              <a:gd name="connsiteX5098" fmla="*/ 747998 w 2361628"/>
              <a:gd name="connsiteY5098" fmla="*/ 1761363 h 3072212"/>
              <a:gd name="connsiteX5099" fmla="*/ 745103 w 2361628"/>
              <a:gd name="connsiteY5099" fmla="*/ 1760430 h 3072212"/>
              <a:gd name="connsiteX5100" fmla="*/ 742331 w 2361628"/>
              <a:gd name="connsiteY5100" fmla="*/ 1757429 h 3072212"/>
              <a:gd name="connsiteX5101" fmla="*/ 739483 w 2361628"/>
              <a:gd name="connsiteY5101" fmla="*/ 1752800 h 3072212"/>
              <a:gd name="connsiteX5102" fmla="*/ 733692 w 2361628"/>
              <a:gd name="connsiteY5102" fmla="*/ 1740399 h 3072212"/>
              <a:gd name="connsiteX5103" fmla="*/ 732034 w 2361628"/>
              <a:gd name="connsiteY5103" fmla="*/ 1735160 h 3072212"/>
              <a:gd name="connsiteX5104" fmla="*/ 732682 w 2361628"/>
              <a:gd name="connsiteY5104" fmla="*/ 1726149 h 3072212"/>
              <a:gd name="connsiteX5105" fmla="*/ 732254 w 2361628"/>
              <a:gd name="connsiteY5105" fmla="*/ 1720910 h 3072212"/>
              <a:gd name="connsiteX5106" fmla="*/ 730329 w 2361628"/>
              <a:gd name="connsiteY5106" fmla="*/ 1709547 h 3072212"/>
              <a:gd name="connsiteX5107" fmla="*/ 729967 w 2361628"/>
              <a:gd name="connsiteY5107" fmla="*/ 1708566 h 3072212"/>
              <a:gd name="connsiteX5108" fmla="*/ 719833 w 2361628"/>
              <a:gd name="connsiteY5108" fmla="*/ 1704327 h 3072212"/>
              <a:gd name="connsiteX5109" fmla="*/ 713165 w 2361628"/>
              <a:gd name="connsiteY5109" fmla="*/ 1702984 h 3072212"/>
              <a:gd name="connsiteX5110" fmla="*/ 703107 w 2361628"/>
              <a:gd name="connsiteY5110" fmla="*/ 1702708 h 3072212"/>
              <a:gd name="connsiteX5111" fmla="*/ 690810 w 2361628"/>
              <a:gd name="connsiteY5111" fmla="*/ 1703308 h 3072212"/>
              <a:gd name="connsiteX5112" fmla="*/ 678533 w 2361628"/>
              <a:gd name="connsiteY5112" fmla="*/ 1701937 h 3072212"/>
              <a:gd name="connsiteX5113" fmla="*/ 672046 w 2361628"/>
              <a:gd name="connsiteY5113" fmla="*/ 1700384 h 3072212"/>
              <a:gd name="connsiteX5114" fmla="*/ 665607 w 2361628"/>
              <a:gd name="connsiteY5114" fmla="*/ 1697841 h 3072212"/>
              <a:gd name="connsiteX5115" fmla="*/ 654596 w 2361628"/>
              <a:gd name="connsiteY5115" fmla="*/ 1691211 h 3072212"/>
              <a:gd name="connsiteX5116" fmla="*/ 653977 w 2361628"/>
              <a:gd name="connsiteY5116" fmla="*/ 1690535 h 3072212"/>
              <a:gd name="connsiteX5117" fmla="*/ 653120 w 2361628"/>
              <a:gd name="connsiteY5117" fmla="*/ 1688316 h 3072212"/>
              <a:gd name="connsiteX5118" fmla="*/ 652034 w 2361628"/>
              <a:gd name="connsiteY5118" fmla="*/ 1684553 h 3072212"/>
              <a:gd name="connsiteX5119" fmla="*/ 649291 w 2361628"/>
              <a:gd name="connsiteY5119" fmla="*/ 1679648 h 3072212"/>
              <a:gd name="connsiteX5120" fmla="*/ 641785 w 2361628"/>
              <a:gd name="connsiteY5120" fmla="*/ 1668656 h 3072212"/>
              <a:gd name="connsiteX5121" fmla="*/ 638813 w 2361628"/>
              <a:gd name="connsiteY5121" fmla="*/ 1662103 h 3072212"/>
              <a:gd name="connsiteX5122" fmla="*/ 638327 w 2361628"/>
              <a:gd name="connsiteY5122" fmla="*/ 1660436 h 3072212"/>
              <a:gd name="connsiteX5123" fmla="*/ 637613 w 2361628"/>
              <a:gd name="connsiteY5123" fmla="*/ 1655607 h 3072212"/>
              <a:gd name="connsiteX5124" fmla="*/ 636670 w 2361628"/>
              <a:gd name="connsiteY5124" fmla="*/ 1647597 h 3072212"/>
              <a:gd name="connsiteX5125" fmla="*/ 636365 w 2361628"/>
              <a:gd name="connsiteY5125" fmla="*/ 1642672 h 3072212"/>
              <a:gd name="connsiteX5126" fmla="*/ 637242 w 2361628"/>
              <a:gd name="connsiteY5126" fmla="*/ 1639662 h 3072212"/>
              <a:gd name="connsiteX5127" fmla="*/ 637975 w 2361628"/>
              <a:gd name="connsiteY5127" fmla="*/ 1639062 h 3072212"/>
              <a:gd name="connsiteX5128" fmla="*/ 653520 w 2361628"/>
              <a:gd name="connsiteY5128" fmla="*/ 1633176 h 3072212"/>
              <a:gd name="connsiteX5129" fmla="*/ 680914 w 2361628"/>
              <a:gd name="connsiteY5129" fmla="*/ 1626699 h 3072212"/>
              <a:gd name="connsiteX5130" fmla="*/ 705955 w 2361628"/>
              <a:gd name="connsiteY5130" fmla="*/ 1622317 h 3072212"/>
              <a:gd name="connsiteX5131" fmla="*/ 717328 w 2361628"/>
              <a:gd name="connsiteY5131" fmla="*/ 1622708 h 3072212"/>
              <a:gd name="connsiteX5132" fmla="*/ 724024 w 2361628"/>
              <a:gd name="connsiteY5132" fmla="*/ 1624765 h 3072212"/>
              <a:gd name="connsiteX5133" fmla="*/ 730739 w 2361628"/>
              <a:gd name="connsiteY5133" fmla="*/ 1625698 h 3072212"/>
              <a:gd name="connsiteX5134" fmla="*/ 742893 w 2361628"/>
              <a:gd name="connsiteY5134" fmla="*/ 1626165 h 3072212"/>
              <a:gd name="connsiteX5135" fmla="*/ 758200 w 2361628"/>
              <a:gd name="connsiteY5135" fmla="*/ 1629213 h 3072212"/>
              <a:gd name="connsiteX5136" fmla="*/ 761276 w 2361628"/>
              <a:gd name="connsiteY5136" fmla="*/ 1628956 h 3072212"/>
              <a:gd name="connsiteX5137" fmla="*/ 768144 w 2361628"/>
              <a:gd name="connsiteY5137" fmla="*/ 1626889 h 3072212"/>
              <a:gd name="connsiteX5138" fmla="*/ 770182 w 2361628"/>
              <a:gd name="connsiteY5138" fmla="*/ 1625232 h 3072212"/>
              <a:gd name="connsiteX5139" fmla="*/ 781031 w 2361628"/>
              <a:gd name="connsiteY5139" fmla="*/ 1625441 h 3072212"/>
              <a:gd name="connsiteX5140" fmla="*/ 783136 w 2361628"/>
              <a:gd name="connsiteY5140" fmla="*/ 1624422 h 3072212"/>
              <a:gd name="connsiteX5141" fmla="*/ 785070 w 2361628"/>
              <a:gd name="connsiteY5141" fmla="*/ 1622593 h 3072212"/>
              <a:gd name="connsiteX5142" fmla="*/ 782574 w 2361628"/>
              <a:gd name="connsiteY5142" fmla="*/ 1619164 h 3072212"/>
              <a:gd name="connsiteX5143" fmla="*/ 772192 w 2361628"/>
              <a:gd name="connsiteY5143" fmla="*/ 1611621 h 3072212"/>
              <a:gd name="connsiteX5144" fmla="*/ 744617 w 2361628"/>
              <a:gd name="connsiteY5144" fmla="*/ 1598038 h 3072212"/>
              <a:gd name="connsiteX5145" fmla="*/ 737892 w 2361628"/>
              <a:gd name="connsiteY5145" fmla="*/ 1595133 h 3072212"/>
              <a:gd name="connsiteX5146" fmla="*/ 728262 w 2361628"/>
              <a:gd name="connsiteY5146" fmla="*/ 1592037 h 3072212"/>
              <a:gd name="connsiteX5147" fmla="*/ 722681 w 2361628"/>
              <a:gd name="connsiteY5147" fmla="*/ 1591589 h 3072212"/>
              <a:gd name="connsiteX5148" fmla="*/ 715566 w 2361628"/>
              <a:gd name="connsiteY5148" fmla="*/ 1593361 h 3072212"/>
              <a:gd name="connsiteX5149" fmla="*/ 712918 w 2361628"/>
              <a:gd name="connsiteY5149" fmla="*/ 1593285 h 3072212"/>
              <a:gd name="connsiteX5150" fmla="*/ 705936 w 2361628"/>
              <a:gd name="connsiteY5150" fmla="*/ 1595942 h 3072212"/>
              <a:gd name="connsiteX5151" fmla="*/ 699307 w 2361628"/>
              <a:gd name="connsiteY5151" fmla="*/ 1597628 h 3072212"/>
              <a:gd name="connsiteX5152" fmla="*/ 686733 w 2361628"/>
              <a:gd name="connsiteY5152" fmla="*/ 1599257 h 3072212"/>
              <a:gd name="connsiteX5153" fmla="*/ 668560 w 2361628"/>
              <a:gd name="connsiteY5153" fmla="*/ 1600448 h 3072212"/>
              <a:gd name="connsiteX5154" fmla="*/ 666017 w 2361628"/>
              <a:gd name="connsiteY5154" fmla="*/ 1600095 h 3072212"/>
              <a:gd name="connsiteX5155" fmla="*/ 662283 w 2361628"/>
              <a:gd name="connsiteY5155" fmla="*/ 1598028 h 3072212"/>
              <a:gd name="connsiteX5156" fmla="*/ 659568 w 2361628"/>
              <a:gd name="connsiteY5156" fmla="*/ 1597438 h 3072212"/>
              <a:gd name="connsiteX5157" fmla="*/ 641785 w 2361628"/>
              <a:gd name="connsiteY5157" fmla="*/ 1599057 h 3072212"/>
              <a:gd name="connsiteX5158" fmla="*/ 625897 w 2361628"/>
              <a:gd name="connsiteY5158" fmla="*/ 1596971 h 3072212"/>
              <a:gd name="connsiteX5159" fmla="*/ 607800 w 2361628"/>
              <a:gd name="connsiteY5159" fmla="*/ 1575988 h 3072212"/>
              <a:gd name="connsiteX5160" fmla="*/ 604799 w 2361628"/>
              <a:gd name="connsiteY5160" fmla="*/ 1569501 h 3072212"/>
              <a:gd name="connsiteX5161" fmla="*/ 605438 w 2361628"/>
              <a:gd name="connsiteY5161" fmla="*/ 1566853 h 3072212"/>
              <a:gd name="connsiteX5162" fmla="*/ 607667 w 2361628"/>
              <a:gd name="connsiteY5162" fmla="*/ 1564005 h 3072212"/>
              <a:gd name="connsiteX5163" fmla="*/ 616629 w 2361628"/>
              <a:gd name="connsiteY5163" fmla="*/ 1555776 h 3072212"/>
              <a:gd name="connsiteX5164" fmla="*/ 619830 w 2361628"/>
              <a:gd name="connsiteY5164" fmla="*/ 1553804 h 3072212"/>
              <a:gd name="connsiteX5165" fmla="*/ 633203 w 2361628"/>
              <a:gd name="connsiteY5165" fmla="*/ 1549365 h 3072212"/>
              <a:gd name="connsiteX5166" fmla="*/ 646529 w 2361628"/>
              <a:gd name="connsiteY5166" fmla="*/ 1543974 h 3072212"/>
              <a:gd name="connsiteX5167" fmla="*/ 657054 w 2361628"/>
              <a:gd name="connsiteY5167" fmla="*/ 1538888 h 3072212"/>
              <a:gd name="connsiteX5168" fmla="*/ 662216 w 2361628"/>
              <a:gd name="connsiteY5168" fmla="*/ 1537116 h 3072212"/>
              <a:gd name="connsiteX5169" fmla="*/ 667188 w 2361628"/>
              <a:gd name="connsiteY5169" fmla="*/ 1536906 h 3072212"/>
              <a:gd name="connsiteX5170" fmla="*/ 671208 w 2361628"/>
              <a:gd name="connsiteY5170" fmla="*/ 1535221 h 3072212"/>
              <a:gd name="connsiteX5171" fmla="*/ 670389 w 2361628"/>
              <a:gd name="connsiteY5171" fmla="*/ 1533611 h 3072212"/>
              <a:gd name="connsiteX5172" fmla="*/ 667102 w 2361628"/>
              <a:gd name="connsiteY5172" fmla="*/ 1531763 h 3072212"/>
              <a:gd name="connsiteX5173" fmla="*/ 667140 w 2361628"/>
              <a:gd name="connsiteY5173" fmla="*/ 1529144 h 3072212"/>
              <a:gd name="connsiteX5174" fmla="*/ 668845 w 2361628"/>
              <a:gd name="connsiteY5174" fmla="*/ 1527886 h 3072212"/>
              <a:gd name="connsiteX5175" fmla="*/ 675427 w 2361628"/>
              <a:gd name="connsiteY5175" fmla="*/ 1526553 h 3072212"/>
              <a:gd name="connsiteX5176" fmla="*/ 682428 w 2361628"/>
              <a:gd name="connsiteY5176" fmla="*/ 1528172 h 3072212"/>
              <a:gd name="connsiteX5177" fmla="*/ 685924 w 2361628"/>
              <a:gd name="connsiteY5177" fmla="*/ 1527620 h 3072212"/>
              <a:gd name="connsiteX5178" fmla="*/ 686924 w 2361628"/>
              <a:gd name="connsiteY5178" fmla="*/ 1525829 h 3072212"/>
              <a:gd name="connsiteX5179" fmla="*/ 685990 w 2361628"/>
              <a:gd name="connsiteY5179" fmla="*/ 1524391 h 3072212"/>
              <a:gd name="connsiteX5180" fmla="*/ 679352 w 2361628"/>
              <a:gd name="connsiteY5180" fmla="*/ 1521400 h 3072212"/>
              <a:gd name="connsiteX5181" fmla="*/ 647443 w 2361628"/>
              <a:gd name="connsiteY5181" fmla="*/ 1530001 h 3072212"/>
              <a:gd name="connsiteX5182" fmla="*/ 632555 w 2361628"/>
              <a:gd name="connsiteY5182" fmla="*/ 1530801 h 3072212"/>
              <a:gd name="connsiteX5183" fmla="*/ 622230 w 2361628"/>
              <a:gd name="connsiteY5183" fmla="*/ 1534487 h 3072212"/>
              <a:gd name="connsiteX5184" fmla="*/ 616553 w 2361628"/>
              <a:gd name="connsiteY5184" fmla="*/ 1534373 h 3072212"/>
              <a:gd name="connsiteX5185" fmla="*/ 609800 w 2361628"/>
              <a:gd name="connsiteY5185" fmla="*/ 1530696 h 3072212"/>
              <a:gd name="connsiteX5186" fmla="*/ 608895 w 2361628"/>
              <a:gd name="connsiteY5186" fmla="*/ 1529591 h 3072212"/>
              <a:gd name="connsiteX5187" fmla="*/ 608771 w 2361628"/>
              <a:gd name="connsiteY5187" fmla="*/ 1528077 h 3072212"/>
              <a:gd name="connsiteX5188" fmla="*/ 610857 w 2361628"/>
              <a:gd name="connsiteY5188" fmla="*/ 1523143 h 3072212"/>
              <a:gd name="connsiteX5189" fmla="*/ 618077 w 2361628"/>
              <a:gd name="connsiteY5189" fmla="*/ 1520180 h 3072212"/>
              <a:gd name="connsiteX5190" fmla="*/ 621716 w 2361628"/>
              <a:gd name="connsiteY5190" fmla="*/ 1511837 h 3072212"/>
              <a:gd name="connsiteX5191" fmla="*/ 617830 w 2361628"/>
              <a:gd name="connsiteY5191" fmla="*/ 1511694 h 3072212"/>
              <a:gd name="connsiteX5192" fmla="*/ 604895 w 2361628"/>
              <a:gd name="connsiteY5192" fmla="*/ 1513485 h 3072212"/>
              <a:gd name="connsiteX5193" fmla="*/ 599246 w 2361628"/>
              <a:gd name="connsiteY5193" fmla="*/ 1512713 h 3072212"/>
              <a:gd name="connsiteX5194" fmla="*/ 591617 w 2361628"/>
              <a:gd name="connsiteY5194" fmla="*/ 1509503 h 3072212"/>
              <a:gd name="connsiteX5195" fmla="*/ 589379 w 2361628"/>
              <a:gd name="connsiteY5195" fmla="*/ 1505674 h 3072212"/>
              <a:gd name="connsiteX5196" fmla="*/ 588426 w 2361628"/>
              <a:gd name="connsiteY5196" fmla="*/ 1502902 h 3072212"/>
              <a:gd name="connsiteX5197" fmla="*/ 588264 w 2361628"/>
              <a:gd name="connsiteY5197" fmla="*/ 1499588 h 3072212"/>
              <a:gd name="connsiteX5198" fmla="*/ 588521 w 2361628"/>
              <a:gd name="connsiteY5198" fmla="*/ 1490139 h 3072212"/>
              <a:gd name="connsiteX5199" fmla="*/ 589169 w 2361628"/>
              <a:gd name="connsiteY5199" fmla="*/ 1485043 h 3072212"/>
              <a:gd name="connsiteX5200" fmla="*/ 589569 w 2361628"/>
              <a:gd name="connsiteY5200" fmla="*/ 1483890 h 3072212"/>
              <a:gd name="connsiteX5201" fmla="*/ 599056 w 2361628"/>
              <a:gd name="connsiteY5201" fmla="*/ 1468098 h 3072212"/>
              <a:gd name="connsiteX5202" fmla="*/ 604971 w 2361628"/>
              <a:gd name="connsiteY5202" fmla="*/ 1464783 h 3072212"/>
              <a:gd name="connsiteX5203" fmla="*/ 609124 w 2361628"/>
              <a:gd name="connsiteY5203" fmla="*/ 1459754 h 3072212"/>
              <a:gd name="connsiteX5204" fmla="*/ 609286 w 2361628"/>
              <a:gd name="connsiteY5204" fmla="*/ 1457649 h 3072212"/>
              <a:gd name="connsiteX5205" fmla="*/ 608266 w 2361628"/>
              <a:gd name="connsiteY5205" fmla="*/ 1455525 h 3072212"/>
              <a:gd name="connsiteX5206" fmla="*/ 604399 w 2361628"/>
              <a:gd name="connsiteY5206" fmla="*/ 1450372 h 3072212"/>
              <a:gd name="connsiteX5207" fmla="*/ 602847 w 2361628"/>
              <a:gd name="connsiteY5207" fmla="*/ 1447752 h 3072212"/>
              <a:gd name="connsiteX5208" fmla="*/ 601970 w 2361628"/>
              <a:gd name="connsiteY5208" fmla="*/ 1445238 h 3072212"/>
              <a:gd name="connsiteX5209" fmla="*/ 602628 w 2361628"/>
              <a:gd name="connsiteY5209" fmla="*/ 1441266 h 3072212"/>
              <a:gd name="connsiteX5210" fmla="*/ 604818 w 2361628"/>
              <a:gd name="connsiteY5210" fmla="*/ 1435818 h 3072212"/>
              <a:gd name="connsiteX5211" fmla="*/ 611276 w 2361628"/>
              <a:gd name="connsiteY5211" fmla="*/ 1426988 h 3072212"/>
              <a:gd name="connsiteX5212" fmla="*/ 626812 w 2361628"/>
              <a:gd name="connsiteY5212" fmla="*/ 1409138 h 3072212"/>
              <a:gd name="connsiteX5213" fmla="*/ 634708 w 2361628"/>
              <a:gd name="connsiteY5213" fmla="*/ 1401585 h 3072212"/>
              <a:gd name="connsiteX5214" fmla="*/ 642318 w 2361628"/>
              <a:gd name="connsiteY5214" fmla="*/ 1397489 h 3072212"/>
              <a:gd name="connsiteX5215" fmla="*/ 652967 w 2361628"/>
              <a:gd name="connsiteY5215" fmla="*/ 1388755 h 3072212"/>
              <a:gd name="connsiteX5216" fmla="*/ 680266 w 2361628"/>
              <a:gd name="connsiteY5216" fmla="*/ 1374153 h 3072212"/>
              <a:gd name="connsiteX5217" fmla="*/ 704698 w 2361628"/>
              <a:gd name="connsiteY5217" fmla="*/ 1359360 h 3072212"/>
              <a:gd name="connsiteX5218" fmla="*/ 713689 w 2361628"/>
              <a:gd name="connsiteY5218" fmla="*/ 1363275 h 3072212"/>
              <a:gd name="connsiteX5219" fmla="*/ 716242 w 2361628"/>
              <a:gd name="connsiteY5219" fmla="*/ 1366342 h 3072212"/>
              <a:gd name="connsiteX5220" fmla="*/ 717375 w 2361628"/>
              <a:gd name="connsiteY5220" fmla="*/ 1368933 h 3072212"/>
              <a:gd name="connsiteX5221" fmla="*/ 718366 w 2361628"/>
              <a:gd name="connsiteY5221" fmla="*/ 1372562 h 3072212"/>
              <a:gd name="connsiteX5222" fmla="*/ 719214 w 2361628"/>
              <a:gd name="connsiteY5222" fmla="*/ 1377220 h 3072212"/>
              <a:gd name="connsiteX5223" fmla="*/ 720385 w 2361628"/>
              <a:gd name="connsiteY5223" fmla="*/ 1387278 h 3072212"/>
              <a:gd name="connsiteX5224" fmla="*/ 720538 w 2361628"/>
              <a:gd name="connsiteY5224" fmla="*/ 1392441 h 3072212"/>
              <a:gd name="connsiteX5225" fmla="*/ 720338 w 2361628"/>
              <a:gd name="connsiteY5225" fmla="*/ 1397603 h 3072212"/>
              <a:gd name="connsiteX5226" fmla="*/ 719776 w 2361628"/>
              <a:gd name="connsiteY5226" fmla="*/ 1402271 h 3072212"/>
              <a:gd name="connsiteX5227" fmla="*/ 718852 w 2361628"/>
              <a:gd name="connsiteY5227" fmla="*/ 1406433 h 3072212"/>
              <a:gd name="connsiteX5228" fmla="*/ 717023 w 2361628"/>
              <a:gd name="connsiteY5228" fmla="*/ 1411500 h 3072212"/>
              <a:gd name="connsiteX5229" fmla="*/ 714280 w 2361628"/>
              <a:gd name="connsiteY5229" fmla="*/ 1417453 h 3072212"/>
              <a:gd name="connsiteX5230" fmla="*/ 708470 w 2361628"/>
              <a:gd name="connsiteY5230" fmla="*/ 1427607 h 3072212"/>
              <a:gd name="connsiteX5231" fmla="*/ 707850 w 2361628"/>
              <a:gd name="connsiteY5231" fmla="*/ 1430550 h 3072212"/>
              <a:gd name="connsiteX5232" fmla="*/ 1182053 w 2361628"/>
              <a:gd name="connsiteY5232" fmla="*/ 1399565 h 3072212"/>
              <a:gd name="connsiteX5233" fmla="*/ 1177738 w 2361628"/>
              <a:gd name="connsiteY5233" fmla="*/ 1400470 h 3072212"/>
              <a:gd name="connsiteX5234" fmla="*/ 1173756 w 2361628"/>
              <a:gd name="connsiteY5234" fmla="*/ 1394070 h 3072212"/>
              <a:gd name="connsiteX5235" fmla="*/ 1173623 w 2361628"/>
              <a:gd name="connsiteY5235" fmla="*/ 1388078 h 3072212"/>
              <a:gd name="connsiteX5236" fmla="*/ 1173890 w 2361628"/>
              <a:gd name="connsiteY5236" fmla="*/ 1384764 h 3072212"/>
              <a:gd name="connsiteX5237" fmla="*/ 1174385 w 2361628"/>
              <a:gd name="connsiteY5237" fmla="*/ 1381849 h 3072212"/>
              <a:gd name="connsiteX5238" fmla="*/ 1175833 w 2361628"/>
              <a:gd name="connsiteY5238" fmla="*/ 1379353 h 3072212"/>
              <a:gd name="connsiteX5239" fmla="*/ 1179909 w 2361628"/>
              <a:gd name="connsiteY5239" fmla="*/ 1376439 h 3072212"/>
              <a:gd name="connsiteX5240" fmla="*/ 1181757 w 2361628"/>
              <a:gd name="connsiteY5240" fmla="*/ 1378601 h 3072212"/>
              <a:gd name="connsiteX5241" fmla="*/ 1182434 w 2361628"/>
              <a:gd name="connsiteY5241" fmla="*/ 1381192 h 3072212"/>
              <a:gd name="connsiteX5242" fmla="*/ 1183053 w 2361628"/>
              <a:gd name="connsiteY5242" fmla="*/ 1382211 h 3072212"/>
              <a:gd name="connsiteX5243" fmla="*/ 1185682 w 2361628"/>
              <a:gd name="connsiteY5243" fmla="*/ 1384449 h 3072212"/>
              <a:gd name="connsiteX5244" fmla="*/ 1186948 w 2361628"/>
              <a:gd name="connsiteY5244" fmla="*/ 1387031 h 3072212"/>
              <a:gd name="connsiteX5245" fmla="*/ 1186815 w 2361628"/>
              <a:gd name="connsiteY5245" fmla="*/ 1389993 h 3072212"/>
              <a:gd name="connsiteX5246" fmla="*/ 1185967 w 2361628"/>
              <a:gd name="connsiteY5246" fmla="*/ 1394479 h 3072212"/>
              <a:gd name="connsiteX5247" fmla="*/ 1185024 w 2361628"/>
              <a:gd name="connsiteY5247" fmla="*/ 1397356 h 3072212"/>
              <a:gd name="connsiteX5248" fmla="*/ 1183996 w 2361628"/>
              <a:gd name="connsiteY5248" fmla="*/ 1398622 h 3072212"/>
              <a:gd name="connsiteX5249" fmla="*/ 1182053 w 2361628"/>
              <a:gd name="connsiteY5249" fmla="*/ 1399565 h 3072212"/>
              <a:gd name="connsiteX5250" fmla="*/ 1772117 w 2361628"/>
              <a:gd name="connsiteY5250" fmla="*/ 2952417 h 3072212"/>
              <a:gd name="connsiteX5251" fmla="*/ 1770688 w 2361628"/>
              <a:gd name="connsiteY5251" fmla="*/ 2952598 h 3072212"/>
              <a:gd name="connsiteX5252" fmla="*/ 1768164 w 2361628"/>
              <a:gd name="connsiteY5252" fmla="*/ 2952417 h 3072212"/>
              <a:gd name="connsiteX5253" fmla="*/ 1764430 w 2361628"/>
              <a:gd name="connsiteY5253" fmla="*/ 2953683 h 3072212"/>
              <a:gd name="connsiteX5254" fmla="*/ 1759534 w 2361628"/>
              <a:gd name="connsiteY5254" fmla="*/ 2956351 h 3072212"/>
              <a:gd name="connsiteX5255" fmla="*/ 1753600 w 2361628"/>
              <a:gd name="connsiteY5255" fmla="*/ 2961123 h 3072212"/>
              <a:gd name="connsiteX5256" fmla="*/ 1743151 w 2361628"/>
              <a:gd name="connsiteY5256" fmla="*/ 2971429 h 3072212"/>
              <a:gd name="connsiteX5257" fmla="*/ 1742989 w 2361628"/>
              <a:gd name="connsiteY5257" fmla="*/ 2971667 h 3072212"/>
              <a:gd name="connsiteX5258" fmla="*/ 1742799 w 2361628"/>
              <a:gd name="connsiteY5258" fmla="*/ 2971514 h 3072212"/>
              <a:gd name="connsiteX5259" fmla="*/ 1742094 w 2361628"/>
              <a:gd name="connsiteY5259" fmla="*/ 2971695 h 3072212"/>
              <a:gd name="connsiteX5260" fmla="*/ 1739141 w 2361628"/>
              <a:gd name="connsiteY5260" fmla="*/ 2974648 h 3072212"/>
              <a:gd name="connsiteX5261" fmla="*/ 1736055 w 2361628"/>
              <a:gd name="connsiteY5261" fmla="*/ 2976296 h 3072212"/>
              <a:gd name="connsiteX5262" fmla="*/ 1728473 w 2361628"/>
              <a:gd name="connsiteY5262" fmla="*/ 2978973 h 3072212"/>
              <a:gd name="connsiteX5263" fmla="*/ 1726683 w 2361628"/>
              <a:gd name="connsiteY5263" fmla="*/ 2980173 h 3072212"/>
              <a:gd name="connsiteX5264" fmla="*/ 1724473 w 2361628"/>
              <a:gd name="connsiteY5264" fmla="*/ 2980868 h 3072212"/>
              <a:gd name="connsiteX5265" fmla="*/ 1721844 w 2361628"/>
              <a:gd name="connsiteY5265" fmla="*/ 2981068 h 3072212"/>
              <a:gd name="connsiteX5266" fmla="*/ 1719205 w 2361628"/>
              <a:gd name="connsiteY5266" fmla="*/ 2981830 h 3072212"/>
              <a:gd name="connsiteX5267" fmla="*/ 1716548 w 2361628"/>
              <a:gd name="connsiteY5267" fmla="*/ 2983154 h 3072212"/>
              <a:gd name="connsiteX5268" fmla="*/ 1711081 w 2361628"/>
              <a:gd name="connsiteY5268" fmla="*/ 2987164 h 3072212"/>
              <a:gd name="connsiteX5269" fmla="*/ 1709747 w 2361628"/>
              <a:gd name="connsiteY5269" fmla="*/ 2987278 h 3072212"/>
              <a:gd name="connsiteX5270" fmla="*/ 1709185 w 2361628"/>
              <a:gd name="connsiteY5270" fmla="*/ 2986535 h 3072212"/>
              <a:gd name="connsiteX5271" fmla="*/ 1709376 w 2361628"/>
              <a:gd name="connsiteY5271" fmla="*/ 2985973 h 3072212"/>
              <a:gd name="connsiteX5272" fmla="*/ 1710290 w 2361628"/>
              <a:gd name="connsiteY5272" fmla="*/ 2984983 h 3072212"/>
              <a:gd name="connsiteX5273" fmla="*/ 1713633 w 2361628"/>
              <a:gd name="connsiteY5273" fmla="*/ 2982963 h 3072212"/>
              <a:gd name="connsiteX5274" fmla="*/ 1713176 w 2361628"/>
              <a:gd name="connsiteY5274" fmla="*/ 2982583 h 3072212"/>
              <a:gd name="connsiteX5275" fmla="*/ 1712167 w 2361628"/>
              <a:gd name="connsiteY5275" fmla="*/ 2983011 h 3072212"/>
              <a:gd name="connsiteX5276" fmla="*/ 1710585 w 2361628"/>
              <a:gd name="connsiteY5276" fmla="*/ 2984249 h 3072212"/>
              <a:gd name="connsiteX5277" fmla="*/ 1709976 w 2361628"/>
              <a:gd name="connsiteY5277" fmla="*/ 2984116 h 3072212"/>
              <a:gd name="connsiteX5278" fmla="*/ 1710309 w 2361628"/>
              <a:gd name="connsiteY5278" fmla="*/ 2982611 h 3072212"/>
              <a:gd name="connsiteX5279" fmla="*/ 1709290 w 2361628"/>
              <a:gd name="connsiteY5279" fmla="*/ 2982306 h 3072212"/>
              <a:gd name="connsiteX5280" fmla="*/ 1706909 w 2361628"/>
              <a:gd name="connsiteY5280" fmla="*/ 2983202 h 3072212"/>
              <a:gd name="connsiteX5281" fmla="*/ 1705423 w 2361628"/>
              <a:gd name="connsiteY5281" fmla="*/ 2983402 h 3072212"/>
              <a:gd name="connsiteX5282" fmla="*/ 1704832 w 2361628"/>
              <a:gd name="connsiteY5282" fmla="*/ 2982906 h 3072212"/>
              <a:gd name="connsiteX5283" fmla="*/ 1704156 w 2361628"/>
              <a:gd name="connsiteY5283" fmla="*/ 2982906 h 3072212"/>
              <a:gd name="connsiteX5284" fmla="*/ 1703384 w 2361628"/>
              <a:gd name="connsiteY5284" fmla="*/ 2983392 h 3072212"/>
              <a:gd name="connsiteX5285" fmla="*/ 1702156 w 2361628"/>
              <a:gd name="connsiteY5285" fmla="*/ 2983297 h 3072212"/>
              <a:gd name="connsiteX5286" fmla="*/ 1700222 w 2361628"/>
              <a:gd name="connsiteY5286" fmla="*/ 2983944 h 3072212"/>
              <a:gd name="connsiteX5287" fmla="*/ 1696240 w 2361628"/>
              <a:gd name="connsiteY5287" fmla="*/ 2985316 h 3072212"/>
              <a:gd name="connsiteX5288" fmla="*/ 1695250 w 2361628"/>
              <a:gd name="connsiteY5288" fmla="*/ 2986411 h 3072212"/>
              <a:gd name="connsiteX5289" fmla="*/ 1695212 w 2361628"/>
              <a:gd name="connsiteY5289" fmla="*/ 2986783 h 3072212"/>
              <a:gd name="connsiteX5290" fmla="*/ 1698955 w 2361628"/>
              <a:gd name="connsiteY5290" fmla="*/ 2985059 h 3072212"/>
              <a:gd name="connsiteX5291" fmla="*/ 1700698 w 2361628"/>
              <a:gd name="connsiteY5291" fmla="*/ 2984497 h 3072212"/>
              <a:gd name="connsiteX5292" fmla="*/ 1701984 w 2361628"/>
              <a:gd name="connsiteY5292" fmla="*/ 2984230 h 3072212"/>
              <a:gd name="connsiteX5293" fmla="*/ 1702480 w 2361628"/>
              <a:gd name="connsiteY5293" fmla="*/ 2984611 h 3072212"/>
              <a:gd name="connsiteX5294" fmla="*/ 1702022 w 2361628"/>
              <a:gd name="connsiteY5294" fmla="*/ 2985488 h 3072212"/>
              <a:gd name="connsiteX5295" fmla="*/ 1702013 w 2361628"/>
              <a:gd name="connsiteY5295" fmla="*/ 2986040 h 3072212"/>
              <a:gd name="connsiteX5296" fmla="*/ 1702965 w 2361628"/>
              <a:gd name="connsiteY5296" fmla="*/ 2986269 h 3072212"/>
              <a:gd name="connsiteX5297" fmla="*/ 1703527 w 2361628"/>
              <a:gd name="connsiteY5297" fmla="*/ 2986040 h 3072212"/>
              <a:gd name="connsiteX5298" fmla="*/ 1703575 w 2361628"/>
              <a:gd name="connsiteY5298" fmla="*/ 2985802 h 3072212"/>
              <a:gd name="connsiteX5299" fmla="*/ 1703108 w 2361628"/>
              <a:gd name="connsiteY5299" fmla="*/ 2985554 h 3072212"/>
              <a:gd name="connsiteX5300" fmla="*/ 1703118 w 2361628"/>
              <a:gd name="connsiteY5300" fmla="*/ 2985202 h 3072212"/>
              <a:gd name="connsiteX5301" fmla="*/ 1703603 w 2361628"/>
              <a:gd name="connsiteY5301" fmla="*/ 2984764 h 3072212"/>
              <a:gd name="connsiteX5302" fmla="*/ 1707776 w 2361628"/>
              <a:gd name="connsiteY5302" fmla="*/ 2983497 h 3072212"/>
              <a:gd name="connsiteX5303" fmla="*/ 1708633 w 2361628"/>
              <a:gd name="connsiteY5303" fmla="*/ 2984421 h 3072212"/>
              <a:gd name="connsiteX5304" fmla="*/ 1707728 w 2361628"/>
              <a:gd name="connsiteY5304" fmla="*/ 2986964 h 3072212"/>
              <a:gd name="connsiteX5305" fmla="*/ 1708118 w 2361628"/>
              <a:gd name="connsiteY5305" fmla="*/ 2988193 h 3072212"/>
              <a:gd name="connsiteX5306" fmla="*/ 1709785 w 2361628"/>
              <a:gd name="connsiteY5306" fmla="*/ 2988107 h 3072212"/>
              <a:gd name="connsiteX5307" fmla="*/ 1711681 w 2361628"/>
              <a:gd name="connsiteY5307" fmla="*/ 2987450 h 3072212"/>
              <a:gd name="connsiteX5308" fmla="*/ 1713805 w 2361628"/>
              <a:gd name="connsiteY5308" fmla="*/ 2986231 h 3072212"/>
              <a:gd name="connsiteX5309" fmla="*/ 1714529 w 2361628"/>
              <a:gd name="connsiteY5309" fmla="*/ 2986211 h 3072212"/>
              <a:gd name="connsiteX5310" fmla="*/ 1713853 w 2361628"/>
              <a:gd name="connsiteY5310" fmla="*/ 2987402 h 3072212"/>
              <a:gd name="connsiteX5311" fmla="*/ 1712738 w 2361628"/>
              <a:gd name="connsiteY5311" fmla="*/ 2988498 h 3072212"/>
              <a:gd name="connsiteX5312" fmla="*/ 1710233 w 2361628"/>
              <a:gd name="connsiteY5312" fmla="*/ 2990393 h 3072212"/>
              <a:gd name="connsiteX5313" fmla="*/ 1709700 w 2361628"/>
              <a:gd name="connsiteY5313" fmla="*/ 2991698 h 3072212"/>
              <a:gd name="connsiteX5314" fmla="*/ 1709738 w 2361628"/>
              <a:gd name="connsiteY5314" fmla="*/ 2992041 h 3072212"/>
              <a:gd name="connsiteX5315" fmla="*/ 1710519 w 2361628"/>
              <a:gd name="connsiteY5315" fmla="*/ 2991526 h 3072212"/>
              <a:gd name="connsiteX5316" fmla="*/ 1713271 w 2361628"/>
              <a:gd name="connsiteY5316" fmla="*/ 2991212 h 3072212"/>
              <a:gd name="connsiteX5317" fmla="*/ 1714329 w 2361628"/>
              <a:gd name="connsiteY5317" fmla="*/ 2991212 h 3072212"/>
              <a:gd name="connsiteX5318" fmla="*/ 1714100 w 2361628"/>
              <a:gd name="connsiteY5318" fmla="*/ 2992031 h 3072212"/>
              <a:gd name="connsiteX5319" fmla="*/ 1712624 w 2361628"/>
              <a:gd name="connsiteY5319" fmla="*/ 2992517 h 3072212"/>
              <a:gd name="connsiteX5320" fmla="*/ 1709414 w 2361628"/>
              <a:gd name="connsiteY5320" fmla="*/ 2994241 h 3072212"/>
              <a:gd name="connsiteX5321" fmla="*/ 1706833 w 2361628"/>
              <a:gd name="connsiteY5321" fmla="*/ 2994851 h 3072212"/>
              <a:gd name="connsiteX5322" fmla="*/ 1705318 w 2361628"/>
              <a:gd name="connsiteY5322" fmla="*/ 2994498 h 3072212"/>
              <a:gd name="connsiteX5323" fmla="*/ 1705013 w 2361628"/>
              <a:gd name="connsiteY5323" fmla="*/ 2993622 h 3072212"/>
              <a:gd name="connsiteX5324" fmla="*/ 1705928 w 2361628"/>
              <a:gd name="connsiteY5324" fmla="*/ 2992222 h 3072212"/>
              <a:gd name="connsiteX5325" fmla="*/ 1705794 w 2361628"/>
              <a:gd name="connsiteY5325" fmla="*/ 2991850 h 3072212"/>
              <a:gd name="connsiteX5326" fmla="*/ 1703727 w 2361628"/>
              <a:gd name="connsiteY5326" fmla="*/ 2992812 h 3072212"/>
              <a:gd name="connsiteX5327" fmla="*/ 1703127 w 2361628"/>
              <a:gd name="connsiteY5327" fmla="*/ 2992774 h 3072212"/>
              <a:gd name="connsiteX5328" fmla="*/ 1702451 w 2361628"/>
              <a:gd name="connsiteY5328" fmla="*/ 2991898 h 3072212"/>
              <a:gd name="connsiteX5329" fmla="*/ 1702565 w 2361628"/>
              <a:gd name="connsiteY5329" fmla="*/ 2991698 h 3072212"/>
              <a:gd name="connsiteX5330" fmla="*/ 1703499 w 2361628"/>
              <a:gd name="connsiteY5330" fmla="*/ 2991707 h 3072212"/>
              <a:gd name="connsiteX5331" fmla="*/ 1703937 w 2361628"/>
              <a:gd name="connsiteY5331" fmla="*/ 2991250 h 3072212"/>
              <a:gd name="connsiteX5332" fmla="*/ 1702184 w 2361628"/>
              <a:gd name="connsiteY5332" fmla="*/ 2990974 h 3072212"/>
              <a:gd name="connsiteX5333" fmla="*/ 1699612 w 2361628"/>
              <a:gd name="connsiteY5333" fmla="*/ 2991622 h 3072212"/>
              <a:gd name="connsiteX5334" fmla="*/ 1697412 w 2361628"/>
              <a:gd name="connsiteY5334" fmla="*/ 2991307 h 3072212"/>
              <a:gd name="connsiteX5335" fmla="*/ 1696050 w 2361628"/>
              <a:gd name="connsiteY5335" fmla="*/ 2990279 h 3072212"/>
              <a:gd name="connsiteX5336" fmla="*/ 1695679 w 2361628"/>
              <a:gd name="connsiteY5336" fmla="*/ 2989641 h 3072212"/>
              <a:gd name="connsiteX5337" fmla="*/ 1696317 w 2361628"/>
              <a:gd name="connsiteY5337" fmla="*/ 2989383 h 3072212"/>
              <a:gd name="connsiteX5338" fmla="*/ 1696174 w 2361628"/>
              <a:gd name="connsiteY5338" fmla="*/ 2989002 h 3072212"/>
              <a:gd name="connsiteX5339" fmla="*/ 1695250 w 2361628"/>
              <a:gd name="connsiteY5339" fmla="*/ 2988498 h 3072212"/>
              <a:gd name="connsiteX5340" fmla="*/ 1692621 w 2361628"/>
              <a:gd name="connsiteY5340" fmla="*/ 2988259 h 3072212"/>
              <a:gd name="connsiteX5341" fmla="*/ 1691897 w 2361628"/>
              <a:gd name="connsiteY5341" fmla="*/ 2988678 h 3072212"/>
              <a:gd name="connsiteX5342" fmla="*/ 1691431 w 2361628"/>
              <a:gd name="connsiteY5342" fmla="*/ 2989574 h 3072212"/>
              <a:gd name="connsiteX5343" fmla="*/ 1688687 w 2361628"/>
              <a:gd name="connsiteY5343" fmla="*/ 2989517 h 3072212"/>
              <a:gd name="connsiteX5344" fmla="*/ 1687306 w 2361628"/>
              <a:gd name="connsiteY5344" fmla="*/ 2990136 h 3072212"/>
              <a:gd name="connsiteX5345" fmla="*/ 1684125 w 2361628"/>
              <a:gd name="connsiteY5345" fmla="*/ 2990688 h 3072212"/>
              <a:gd name="connsiteX5346" fmla="*/ 1679143 w 2361628"/>
              <a:gd name="connsiteY5346" fmla="*/ 2991183 h 3072212"/>
              <a:gd name="connsiteX5347" fmla="*/ 1675171 w 2361628"/>
              <a:gd name="connsiteY5347" fmla="*/ 2991965 h 3072212"/>
              <a:gd name="connsiteX5348" fmla="*/ 1672200 w 2361628"/>
              <a:gd name="connsiteY5348" fmla="*/ 2993031 h 3072212"/>
              <a:gd name="connsiteX5349" fmla="*/ 1670009 w 2361628"/>
              <a:gd name="connsiteY5349" fmla="*/ 2993431 h 3072212"/>
              <a:gd name="connsiteX5350" fmla="*/ 1668590 w 2361628"/>
              <a:gd name="connsiteY5350" fmla="*/ 2993165 h 3072212"/>
              <a:gd name="connsiteX5351" fmla="*/ 1666227 w 2361628"/>
              <a:gd name="connsiteY5351" fmla="*/ 2993517 h 3072212"/>
              <a:gd name="connsiteX5352" fmla="*/ 1662922 w 2361628"/>
              <a:gd name="connsiteY5352" fmla="*/ 2994479 h 3072212"/>
              <a:gd name="connsiteX5353" fmla="*/ 1657693 w 2361628"/>
              <a:gd name="connsiteY5353" fmla="*/ 2995251 h 3072212"/>
              <a:gd name="connsiteX5354" fmla="*/ 1655769 w 2361628"/>
              <a:gd name="connsiteY5354" fmla="*/ 2996003 h 3072212"/>
              <a:gd name="connsiteX5355" fmla="*/ 1652969 w 2361628"/>
              <a:gd name="connsiteY5355" fmla="*/ 2998041 h 3072212"/>
              <a:gd name="connsiteX5356" fmla="*/ 1649292 w 2361628"/>
              <a:gd name="connsiteY5356" fmla="*/ 3001366 h 3072212"/>
              <a:gd name="connsiteX5357" fmla="*/ 1646796 w 2361628"/>
              <a:gd name="connsiteY5357" fmla="*/ 3002994 h 3072212"/>
              <a:gd name="connsiteX5358" fmla="*/ 1645463 w 2361628"/>
              <a:gd name="connsiteY5358" fmla="*/ 3002937 h 3072212"/>
              <a:gd name="connsiteX5359" fmla="*/ 1644548 w 2361628"/>
              <a:gd name="connsiteY5359" fmla="*/ 3003347 h 3072212"/>
              <a:gd name="connsiteX5360" fmla="*/ 1644044 w 2361628"/>
              <a:gd name="connsiteY5360" fmla="*/ 3004233 h 3072212"/>
              <a:gd name="connsiteX5361" fmla="*/ 1642167 w 2361628"/>
              <a:gd name="connsiteY5361" fmla="*/ 3005471 h 3072212"/>
              <a:gd name="connsiteX5362" fmla="*/ 1641434 w 2361628"/>
              <a:gd name="connsiteY5362" fmla="*/ 3006442 h 3072212"/>
              <a:gd name="connsiteX5363" fmla="*/ 1641062 w 2361628"/>
              <a:gd name="connsiteY5363" fmla="*/ 3007852 h 3072212"/>
              <a:gd name="connsiteX5364" fmla="*/ 1639824 w 2361628"/>
              <a:gd name="connsiteY5364" fmla="*/ 3010072 h 3072212"/>
              <a:gd name="connsiteX5365" fmla="*/ 1636671 w 2361628"/>
              <a:gd name="connsiteY5365" fmla="*/ 3014948 h 3072212"/>
              <a:gd name="connsiteX5366" fmla="*/ 1636700 w 2361628"/>
              <a:gd name="connsiteY5366" fmla="*/ 3015634 h 3072212"/>
              <a:gd name="connsiteX5367" fmla="*/ 1637910 w 2361628"/>
              <a:gd name="connsiteY5367" fmla="*/ 3017406 h 3072212"/>
              <a:gd name="connsiteX5368" fmla="*/ 1640300 w 2361628"/>
              <a:gd name="connsiteY5368" fmla="*/ 3018063 h 3072212"/>
              <a:gd name="connsiteX5369" fmla="*/ 1643253 w 2361628"/>
              <a:gd name="connsiteY5369" fmla="*/ 3018987 h 3072212"/>
              <a:gd name="connsiteX5370" fmla="*/ 1646634 w 2361628"/>
              <a:gd name="connsiteY5370" fmla="*/ 3019015 h 3072212"/>
              <a:gd name="connsiteX5371" fmla="*/ 1648339 w 2361628"/>
              <a:gd name="connsiteY5371" fmla="*/ 3019415 h 3072212"/>
              <a:gd name="connsiteX5372" fmla="*/ 1649578 w 2361628"/>
              <a:gd name="connsiteY5372" fmla="*/ 3019054 h 3072212"/>
              <a:gd name="connsiteX5373" fmla="*/ 1651664 w 2361628"/>
              <a:gd name="connsiteY5373" fmla="*/ 3017787 h 3072212"/>
              <a:gd name="connsiteX5374" fmla="*/ 1655731 w 2361628"/>
              <a:gd name="connsiteY5374" fmla="*/ 3016301 h 3072212"/>
              <a:gd name="connsiteX5375" fmla="*/ 1655788 w 2361628"/>
              <a:gd name="connsiteY5375" fmla="*/ 3016482 h 3072212"/>
              <a:gd name="connsiteX5376" fmla="*/ 1655607 w 2361628"/>
              <a:gd name="connsiteY5376" fmla="*/ 3022768 h 3072212"/>
              <a:gd name="connsiteX5377" fmla="*/ 1655417 w 2361628"/>
              <a:gd name="connsiteY5377" fmla="*/ 3023245 h 3072212"/>
              <a:gd name="connsiteX5378" fmla="*/ 1656226 w 2361628"/>
              <a:gd name="connsiteY5378" fmla="*/ 3024321 h 3072212"/>
              <a:gd name="connsiteX5379" fmla="*/ 1656445 w 2361628"/>
              <a:gd name="connsiteY5379" fmla="*/ 3025045 h 3072212"/>
              <a:gd name="connsiteX5380" fmla="*/ 1656302 w 2361628"/>
              <a:gd name="connsiteY5380" fmla="*/ 3025864 h 3072212"/>
              <a:gd name="connsiteX5381" fmla="*/ 1657083 w 2361628"/>
              <a:gd name="connsiteY5381" fmla="*/ 3026988 h 3072212"/>
              <a:gd name="connsiteX5382" fmla="*/ 1658779 w 2361628"/>
              <a:gd name="connsiteY5382" fmla="*/ 3028407 h 3072212"/>
              <a:gd name="connsiteX5383" fmla="*/ 1659436 w 2361628"/>
              <a:gd name="connsiteY5383" fmla="*/ 3029417 h 3072212"/>
              <a:gd name="connsiteX5384" fmla="*/ 1659055 w 2361628"/>
              <a:gd name="connsiteY5384" fmla="*/ 3030017 h 3072212"/>
              <a:gd name="connsiteX5385" fmla="*/ 1655836 w 2361628"/>
              <a:gd name="connsiteY5385" fmla="*/ 3031655 h 3072212"/>
              <a:gd name="connsiteX5386" fmla="*/ 1654102 w 2361628"/>
              <a:gd name="connsiteY5386" fmla="*/ 3031827 h 3072212"/>
              <a:gd name="connsiteX5387" fmla="*/ 1652654 w 2361628"/>
              <a:gd name="connsiteY5387" fmla="*/ 3031274 h 3072212"/>
              <a:gd name="connsiteX5388" fmla="*/ 1650302 w 2361628"/>
              <a:gd name="connsiteY5388" fmla="*/ 3030998 h 3072212"/>
              <a:gd name="connsiteX5389" fmla="*/ 1647044 w 2361628"/>
              <a:gd name="connsiteY5389" fmla="*/ 3030989 h 3072212"/>
              <a:gd name="connsiteX5390" fmla="*/ 1641491 w 2361628"/>
              <a:gd name="connsiteY5390" fmla="*/ 3031960 h 3072212"/>
              <a:gd name="connsiteX5391" fmla="*/ 1639691 w 2361628"/>
              <a:gd name="connsiteY5391" fmla="*/ 3032084 h 3072212"/>
              <a:gd name="connsiteX5392" fmla="*/ 1638700 w 2361628"/>
              <a:gd name="connsiteY5392" fmla="*/ 3031684 h 3072212"/>
              <a:gd name="connsiteX5393" fmla="*/ 1637414 w 2361628"/>
              <a:gd name="connsiteY5393" fmla="*/ 3031798 h 3072212"/>
              <a:gd name="connsiteX5394" fmla="*/ 1632699 w 2361628"/>
              <a:gd name="connsiteY5394" fmla="*/ 3033103 h 3072212"/>
              <a:gd name="connsiteX5395" fmla="*/ 1627975 w 2361628"/>
              <a:gd name="connsiteY5395" fmla="*/ 3033836 h 3072212"/>
              <a:gd name="connsiteX5396" fmla="*/ 1624746 w 2361628"/>
              <a:gd name="connsiteY5396" fmla="*/ 3034846 h 3072212"/>
              <a:gd name="connsiteX5397" fmla="*/ 1622993 w 2361628"/>
              <a:gd name="connsiteY5397" fmla="*/ 3036151 h 3072212"/>
              <a:gd name="connsiteX5398" fmla="*/ 1621927 w 2361628"/>
              <a:gd name="connsiteY5398" fmla="*/ 3037284 h 3072212"/>
              <a:gd name="connsiteX5399" fmla="*/ 1620888 w 2361628"/>
              <a:gd name="connsiteY5399" fmla="*/ 3038161 h 3072212"/>
              <a:gd name="connsiteX5400" fmla="*/ 1620069 w 2361628"/>
              <a:gd name="connsiteY5400" fmla="*/ 3038418 h 3072212"/>
              <a:gd name="connsiteX5401" fmla="*/ 1618583 w 2361628"/>
              <a:gd name="connsiteY5401" fmla="*/ 3040676 h 3072212"/>
              <a:gd name="connsiteX5402" fmla="*/ 1618726 w 2361628"/>
              <a:gd name="connsiteY5402" fmla="*/ 3041009 h 3072212"/>
              <a:gd name="connsiteX5403" fmla="*/ 1620822 w 2361628"/>
              <a:gd name="connsiteY5403" fmla="*/ 3040875 h 3072212"/>
              <a:gd name="connsiteX5404" fmla="*/ 1622498 w 2361628"/>
              <a:gd name="connsiteY5404" fmla="*/ 3041533 h 3072212"/>
              <a:gd name="connsiteX5405" fmla="*/ 1627851 w 2361628"/>
              <a:gd name="connsiteY5405" fmla="*/ 3042190 h 3072212"/>
              <a:gd name="connsiteX5406" fmla="*/ 1628994 w 2361628"/>
              <a:gd name="connsiteY5406" fmla="*/ 3042818 h 3072212"/>
              <a:gd name="connsiteX5407" fmla="*/ 1628146 w 2361628"/>
              <a:gd name="connsiteY5407" fmla="*/ 3043104 h 3072212"/>
              <a:gd name="connsiteX5408" fmla="*/ 1620050 w 2361628"/>
              <a:gd name="connsiteY5408" fmla="*/ 3041980 h 3072212"/>
              <a:gd name="connsiteX5409" fmla="*/ 1618012 w 2361628"/>
              <a:gd name="connsiteY5409" fmla="*/ 3042104 h 3072212"/>
              <a:gd name="connsiteX5410" fmla="*/ 1614173 w 2361628"/>
              <a:gd name="connsiteY5410" fmla="*/ 3041314 h 3072212"/>
              <a:gd name="connsiteX5411" fmla="*/ 1608544 w 2361628"/>
              <a:gd name="connsiteY5411" fmla="*/ 3039599 h 3072212"/>
              <a:gd name="connsiteX5412" fmla="*/ 1602877 w 2361628"/>
              <a:gd name="connsiteY5412" fmla="*/ 3038904 h 3072212"/>
              <a:gd name="connsiteX5413" fmla="*/ 1597171 w 2361628"/>
              <a:gd name="connsiteY5413" fmla="*/ 3039218 h 3072212"/>
              <a:gd name="connsiteX5414" fmla="*/ 1593114 w 2361628"/>
              <a:gd name="connsiteY5414" fmla="*/ 3040085 h 3072212"/>
              <a:gd name="connsiteX5415" fmla="*/ 1590694 w 2361628"/>
              <a:gd name="connsiteY5415" fmla="*/ 3041485 h 3072212"/>
              <a:gd name="connsiteX5416" fmla="*/ 1584417 w 2361628"/>
              <a:gd name="connsiteY5416" fmla="*/ 3046705 h 3072212"/>
              <a:gd name="connsiteX5417" fmla="*/ 1582303 w 2361628"/>
              <a:gd name="connsiteY5417" fmla="*/ 3049524 h 3072212"/>
              <a:gd name="connsiteX5418" fmla="*/ 1581455 w 2361628"/>
              <a:gd name="connsiteY5418" fmla="*/ 3052153 h 3072212"/>
              <a:gd name="connsiteX5419" fmla="*/ 1580760 w 2361628"/>
              <a:gd name="connsiteY5419" fmla="*/ 3053487 h 3072212"/>
              <a:gd name="connsiteX5420" fmla="*/ 1580217 w 2361628"/>
              <a:gd name="connsiteY5420" fmla="*/ 3053534 h 3072212"/>
              <a:gd name="connsiteX5421" fmla="*/ 1580226 w 2361628"/>
              <a:gd name="connsiteY5421" fmla="*/ 3052934 h 3072212"/>
              <a:gd name="connsiteX5422" fmla="*/ 1580779 w 2361628"/>
              <a:gd name="connsiteY5422" fmla="*/ 3051696 h 3072212"/>
              <a:gd name="connsiteX5423" fmla="*/ 1580550 w 2361628"/>
              <a:gd name="connsiteY5423" fmla="*/ 3051448 h 3072212"/>
              <a:gd name="connsiteX5424" fmla="*/ 1579083 w 2361628"/>
              <a:gd name="connsiteY5424" fmla="*/ 3052744 h 3072212"/>
              <a:gd name="connsiteX5425" fmla="*/ 1578854 w 2361628"/>
              <a:gd name="connsiteY5425" fmla="*/ 3053115 h 3072212"/>
              <a:gd name="connsiteX5426" fmla="*/ 1576007 w 2361628"/>
              <a:gd name="connsiteY5426" fmla="*/ 3053534 h 3072212"/>
              <a:gd name="connsiteX5427" fmla="*/ 1572911 w 2361628"/>
              <a:gd name="connsiteY5427" fmla="*/ 3054772 h 3072212"/>
              <a:gd name="connsiteX5428" fmla="*/ 1568872 w 2361628"/>
              <a:gd name="connsiteY5428" fmla="*/ 3057087 h 3072212"/>
              <a:gd name="connsiteX5429" fmla="*/ 1566186 w 2361628"/>
              <a:gd name="connsiteY5429" fmla="*/ 3059068 h 3072212"/>
              <a:gd name="connsiteX5430" fmla="*/ 1564853 w 2361628"/>
              <a:gd name="connsiteY5430" fmla="*/ 3060697 h 3072212"/>
              <a:gd name="connsiteX5431" fmla="*/ 1564100 w 2361628"/>
              <a:gd name="connsiteY5431" fmla="*/ 3062602 h 3072212"/>
              <a:gd name="connsiteX5432" fmla="*/ 1563938 w 2361628"/>
              <a:gd name="connsiteY5432" fmla="*/ 3064774 h 3072212"/>
              <a:gd name="connsiteX5433" fmla="*/ 1563519 w 2361628"/>
              <a:gd name="connsiteY5433" fmla="*/ 3065202 h 3072212"/>
              <a:gd name="connsiteX5434" fmla="*/ 1562033 w 2361628"/>
              <a:gd name="connsiteY5434" fmla="*/ 3062773 h 3072212"/>
              <a:gd name="connsiteX5435" fmla="*/ 1561043 w 2361628"/>
              <a:gd name="connsiteY5435" fmla="*/ 3061868 h 3072212"/>
              <a:gd name="connsiteX5436" fmla="*/ 1559947 w 2361628"/>
              <a:gd name="connsiteY5436" fmla="*/ 3061440 h 3072212"/>
              <a:gd name="connsiteX5437" fmla="*/ 1558747 w 2361628"/>
              <a:gd name="connsiteY5437" fmla="*/ 3061488 h 3072212"/>
              <a:gd name="connsiteX5438" fmla="*/ 1554909 w 2361628"/>
              <a:gd name="connsiteY5438" fmla="*/ 3062878 h 3072212"/>
              <a:gd name="connsiteX5439" fmla="*/ 1552156 w 2361628"/>
              <a:gd name="connsiteY5439" fmla="*/ 3062545 h 3072212"/>
              <a:gd name="connsiteX5440" fmla="*/ 1548822 w 2361628"/>
              <a:gd name="connsiteY5440" fmla="*/ 3060973 h 3072212"/>
              <a:gd name="connsiteX5441" fmla="*/ 1547574 w 2361628"/>
              <a:gd name="connsiteY5441" fmla="*/ 3060230 h 3072212"/>
              <a:gd name="connsiteX5442" fmla="*/ 1547327 w 2361628"/>
              <a:gd name="connsiteY5442" fmla="*/ 3058478 h 3072212"/>
              <a:gd name="connsiteX5443" fmla="*/ 1547670 w 2361628"/>
              <a:gd name="connsiteY5443" fmla="*/ 3055049 h 3072212"/>
              <a:gd name="connsiteX5444" fmla="*/ 1548422 w 2361628"/>
              <a:gd name="connsiteY5444" fmla="*/ 3052877 h 3072212"/>
              <a:gd name="connsiteX5445" fmla="*/ 1548117 w 2361628"/>
              <a:gd name="connsiteY5445" fmla="*/ 3052715 h 3072212"/>
              <a:gd name="connsiteX5446" fmla="*/ 1548517 w 2361628"/>
              <a:gd name="connsiteY5446" fmla="*/ 3051982 h 3072212"/>
              <a:gd name="connsiteX5447" fmla="*/ 1550375 w 2361628"/>
              <a:gd name="connsiteY5447" fmla="*/ 3050848 h 3072212"/>
              <a:gd name="connsiteX5448" fmla="*/ 1554004 w 2361628"/>
              <a:gd name="connsiteY5448" fmla="*/ 3048924 h 3072212"/>
              <a:gd name="connsiteX5449" fmla="*/ 1557309 w 2361628"/>
              <a:gd name="connsiteY5449" fmla="*/ 3045019 h 3072212"/>
              <a:gd name="connsiteX5450" fmla="*/ 1559957 w 2361628"/>
              <a:gd name="connsiteY5450" fmla="*/ 3042685 h 3072212"/>
              <a:gd name="connsiteX5451" fmla="*/ 1562624 w 2361628"/>
              <a:gd name="connsiteY5451" fmla="*/ 3040275 h 3072212"/>
              <a:gd name="connsiteX5452" fmla="*/ 1564148 w 2361628"/>
              <a:gd name="connsiteY5452" fmla="*/ 3036113 h 3072212"/>
              <a:gd name="connsiteX5453" fmla="*/ 1566043 w 2361628"/>
              <a:gd name="connsiteY5453" fmla="*/ 3026007 h 3072212"/>
              <a:gd name="connsiteX5454" fmla="*/ 1568853 w 2361628"/>
              <a:gd name="connsiteY5454" fmla="*/ 3025064 h 3072212"/>
              <a:gd name="connsiteX5455" fmla="*/ 1572359 w 2361628"/>
              <a:gd name="connsiteY5455" fmla="*/ 3023540 h 3072212"/>
              <a:gd name="connsiteX5456" fmla="*/ 1574845 w 2361628"/>
              <a:gd name="connsiteY5456" fmla="*/ 3021797 h 3072212"/>
              <a:gd name="connsiteX5457" fmla="*/ 1576311 w 2361628"/>
              <a:gd name="connsiteY5457" fmla="*/ 3019863 h 3072212"/>
              <a:gd name="connsiteX5458" fmla="*/ 1577892 w 2361628"/>
              <a:gd name="connsiteY5458" fmla="*/ 3018482 h 3072212"/>
              <a:gd name="connsiteX5459" fmla="*/ 1579569 w 2361628"/>
              <a:gd name="connsiteY5459" fmla="*/ 3017673 h 3072212"/>
              <a:gd name="connsiteX5460" fmla="*/ 1581255 w 2361628"/>
              <a:gd name="connsiteY5460" fmla="*/ 3016415 h 3072212"/>
              <a:gd name="connsiteX5461" fmla="*/ 1582960 w 2361628"/>
              <a:gd name="connsiteY5461" fmla="*/ 3014701 h 3072212"/>
              <a:gd name="connsiteX5462" fmla="*/ 1584160 w 2361628"/>
              <a:gd name="connsiteY5462" fmla="*/ 3012329 h 3072212"/>
              <a:gd name="connsiteX5463" fmla="*/ 1584874 w 2361628"/>
              <a:gd name="connsiteY5463" fmla="*/ 3009300 h 3072212"/>
              <a:gd name="connsiteX5464" fmla="*/ 1585074 w 2361628"/>
              <a:gd name="connsiteY5464" fmla="*/ 3006233 h 3072212"/>
              <a:gd name="connsiteX5465" fmla="*/ 1584770 w 2361628"/>
              <a:gd name="connsiteY5465" fmla="*/ 3003118 h 3072212"/>
              <a:gd name="connsiteX5466" fmla="*/ 1584722 w 2361628"/>
              <a:gd name="connsiteY5466" fmla="*/ 2990593 h 3072212"/>
              <a:gd name="connsiteX5467" fmla="*/ 1584360 w 2361628"/>
              <a:gd name="connsiteY5467" fmla="*/ 2987669 h 3072212"/>
              <a:gd name="connsiteX5468" fmla="*/ 1584998 w 2361628"/>
              <a:gd name="connsiteY5468" fmla="*/ 2985068 h 3072212"/>
              <a:gd name="connsiteX5469" fmla="*/ 1586636 w 2361628"/>
              <a:gd name="connsiteY5469" fmla="*/ 2982773 h 3072212"/>
              <a:gd name="connsiteX5470" fmla="*/ 1587646 w 2361628"/>
              <a:gd name="connsiteY5470" fmla="*/ 2980544 h 3072212"/>
              <a:gd name="connsiteX5471" fmla="*/ 1588018 w 2361628"/>
              <a:gd name="connsiteY5471" fmla="*/ 2978372 h 3072212"/>
              <a:gd name="connsiteX5472" fmla="*/ 1588818 w 2361628"/>
              <a:gd name="connsiteY5472" fmla="*/ 2976553 h 3072212"/>
              <a:gd name="connsiteX5473" fmla="*/ 1590046 w 2361628"/>
              <a:gd name="connsiteY5473" fmla="*/ 2975086 h 3072212"/>
              <a:gd name="connsiteX5474" fmla="*/ 1591237 w 2361628"/>
              <a:gd name="connsiteY5474" fmla="*/ 2974134 h 3072212"/>
              <a:gd name="connsiteX5475" fmla="*/ 1592390 w 2361628"/>
              <a:gd name="connsiteY5475" fmla="*/ 2973686 h 3072212"/>
              <a:gd name="connsiteX5476" fmla="*/ 1593171 w 2361628"/>
              <a:gd name="connsiteY5476" fmla="*/ 2972791 h 3072212"/>
              <a:gd name="connsiteX5477" fmla="*/ 1593580 w 2361628"/>
              <a:gd name="connsiteY5477" fmla="*/ 2971429 h 3072212"/>
              <a:gd name="connsiteX5478" fmla="*/ 1594514 w 2361628"/>
              <a:gd name="connsiteY5478" fmla="*/ 2969733 h 3072212"/>
              <a:gd name="connsiteX5479" fmla="*/ 1595961 w 2361628"/>
              <a:gd name="connsiteY5479" fmla="*/ 2967704 h 3072212"/>
              <a:gd name="connsiteX5480" fmla="*/ 1596495 w 2361628"/>
              <a:gd name="connsiteY5480" fmla="*/ 2965942 h 3072212"/>
              <a:gd name="connsiteX5481" fmla="*/ 1596419 w 2361628"/>
              <a:gd name="connsiteY5481" fmla="*/ 2963218 h 3072212"/>
              <a:gd name="connsiteX5482" fmla="*/ 1596485 w 2361628"/>
              <a:gd name="connsiteY5482" fmla="*/ 2960456 h 3072212"/>
              <a:gd name="connsiteX5483" fmla="*/ 1595904 w 2361628"/>
              <a:gd name="connsiteY5483" fmla="*/ 2958875 h 3072212"/>
              <a:gd name="connsiteX5484" fmla="*/ 1594809 w 2361628"/>
              <a:gd name="connsiteY5484" fmla="*/ 2957456 h 3072212"/>
              <a:gd name="connsiteX5485" fmla="*/ 1594352 w 2361628"/>
              <a:gd name="connsiteY5485" fmla="*/ 2955903 h 3072212"/>
              <a:gd name="connsiteX5486" fmla="*/ 1594428 w 2361628"/>
              <a:gd name="connsiteY5486" fmla="*/ 2953407 h 3072212"/>
              <a:gd name="connsiteX5487" fmla="*/ 1593847 w 2361628"/>
              <a:gd name="connsiteY5487" fmla="*/ 2953160 h 3072212"/>
              <a:gd name="connsiteX5488" fmla="*/ 1592818 w 2361628"/>
              <a:gd name="connsiteY5488" fmla="*/ 2953036 h 3072212"/>
              <a:gd name="connsiteX5489" fmla="*/ 1591866 w 2361628"/>
              <a:gd name="connsiteY5489" fmla="*/ 2951998 h 3072212"/>
              <a:gd name="connsiteX5490" fmla="*/ 1590580 w 2361628"/>
              <a:gd name="connsiteY5490" fmla="*/ 2949493 h 3072212"/>
              <a:gd name="connsiteX5491" fmla="*/ 1589456 w 2361628"/>
              <a:gd name="connsiteY5491" fmla="*/ 2947854 h 3072212"/>
              <a:gd name="connsiteX5492" fmla="*/ 1588494 w 2361628"/>
              <a:gd name="connsiteY5492" fmla="*/ 2947083 h 3072212"/>
              <a:gd name="connsiteX5493" fmla="*/ 1588151 w 2361628"/>
              <a:gd name="connsiteY5493" fmla="*/ 2946311 h 3072212"/>
              <a:gd name="connsiteX5494" fmla="*/ 1587122 w 2361628"/>
              <a:gd name="connsiteY5494" fmla="*/ 2945435 h 3072212"/>
              <a:gd name="connsiteX5495" fmla="*/ 1585665 w 2361628"/>
              <a:gd name="connsiteY5495" fmla="*/ 2944911 h 3072212"/>
              <a:gd name="connsiteX5496" fmla="*/ 1585055 w 2361628"/>
              <a:gd name="connsiteY5496" fmla="*/ 2944130 h 3072212"/>
              <a:gd name="connsiteX5497" fmla="*/ 1585284 w 2361628"/>
              <a:gd name="connsiteY5497" fmla="*/ 2943082 h 3072212"/>
              <a:gd name="connsiteX5498" fmla="*/ 1588008 w 2361628"/>
              <a:gd name="connsiteY5498" fmla="*/ 2942682 h 3072212"/>
              <a:gd name="connsiteX5499" fmla="*/ 1593237 w 2361628"/>
              <a:gd name="connsiteY5499" fmla="*/ 2942920 h 3072212"/>
              <a:gd name="connsiteX5500" fmla="*/ 1596000 w 2361628"/>
              <a:gd name="connsiteY5500" fmla="*/ 2943177 h 3072212"/>
              <a:gd name="connsiteX5501" fmla="*/ 1596304 w 2361628"/>
              <a:gd name="connsiteY5501" fmla="*/ 2943463 h 3072212"/>
              <a:gd name="connsiteX5502" fmla="*/ 1595485 w 2361628"/>
              <a:gd name="connsiteY5502" fmla="*/ 2945444 h 3072212"/>
              <a:gd name="connsiteX5503" fmla="*/ 1595571 w 2361628"/>
              <a:gd name="connsiteY5503" fmla="*/ 2946673 h 3072212"/>
              <a:gd name="connsiteX5504" fmla="*/ 1596390 w 2361628"/>
              <a:gd name="connsiteY5504" fmla="*/ 2947893 h 3072212"/>
              <a:gd name="connsiteX5505" fmla="*/ 1596866 w 2361628"/>
              <a:gd name="connsiteY5505" fmla="*/ 2949502 h 3072212"/>
              <a:gd name="connsiteX5506" fmla="*/ 1596990 w 2361628"/>
              <a:gd name="connsiteY5506" fmla="*/ 2951502 h 3072212"/>
              <a:gd name="connsiteX5507" fmla="*/ 1598381 w 2361628"/>
              <a:gd name="connsiteY5507" fmla="*/ 2952245 h 3072212"/>
              <a:gd name="connsiteX5508" fmla="*/ 1598762 w 2361628"/>
              <a:gd name="connsiteY5508" fmla="*/ 2952474 h 3072212"/>
              <a:gd name="connsiteX5509" fmla="*/ 1599124 w 2361628"/>
              <a:gd name="connsiteY5509" fmla="*/ 2953541 h 3072212"/>
              <a:gd name="connsiteX5510" fmla="*/ 1600248 w 2361628"/>
              <a:gd name="connsiteY5510" fmla="*/ 2953779 h 3072212"/>
              <a:gd name="connsiteX5511" fmla="*/ 1600600 w 2361628"/>
              <a:gd name="connsiteY5511" fmla="*/ 2954369 h 3072212"/>
              <a:gd name="connsiteX5512" fmla="*/ 1600172 w 2361628"/>
              <a:gd name="connsiteY5512" fmla="*/ 2955303 h 3072212"/>
              <a:gd name="connsiteX5513" fmla="*/ 1600371 w 2361628"/>
              <a:gd name="connsiteY5513" fmla="*/ 2955674 h 3072212"/>
              <a:gd name="connsiteX5514" fmla="*/ 1601962 w 2361628"/>
              <a:gd name="connsiteY5514" fmla="*/ 2955836 h 3072212"/>
              <a:gd name="connsiteX5515" fmla="*/ 1603086 w 2361628"/>
              <a:gd name="connsiteY5515" fmla="*/ 2954208 h 3072212"/>
              <a:gd name="connsiteX5516" fmla="*/ 1603620 w 2361628"/>
              <a:gd name="connsiteY5516" fmla="*/ 2953817 h 3072212"/>
              <a:gd name="connsiteX5517" fmla="*/ 1604667 w 2361628"/>
              <a:gd name="connsiteY5517" fmla="*/ 2953731 h 3072212"/>
              <a:gd name="connsiteX5518" fmla="*/ 1604839 w 2361628"/>
              <a:gd name="connsiteY5518" fmla="*/ 2954141 h 3072212"/>
              <a:gd name="connsiteX5519" fmla="*/ 1604134 w 2361628"/>
              <a:gd name="connsiteY5519" fmla="*/ 2955055 h 3072212"/>
              <a:gd name="connsiteX5520" fmla="*/ 1603772 w 2361628"/>
              <a:gd name="connsiteY5520" fmla="*/ 2956093 h 3072212"/>
              <a:gd name="connsiteX5521" fmla="*/ 1603762 w 2361628"/>
              <a:gd name="connsiteY5521" fmla="*/ 2957246 h 3072212"/>
              <a:gd name="connsiteX5522" fmla="*/ 1602962 w 2361628"/>
              <a:gd name="connsiteY5522" fmla="*/ 2958503 h 3072212"/>
              <a:gd name="connsiteX5523" fmla="*/ 1600524 w 2361628"/>
              <a:gd name="connsiteY5523" fmla="*/ 2960770 h 3072212"/>
              <a:gd name="connsiteX5524" fmla="*/ 1600457 w 2361628"/>
              <a:gd name="connsiteY5524" fmla="*/ 2961256 h 3072212"/>
              <a:gd name="connsiteX5525" fmla="*/ 1600991 w 2361628"/>
              <a:gd name="connsiteY5525" fmla="*/ 2961418 h 3072212"/>
              <a:gd name="connsiteX5526" fmla="*/ 1603353 w 2361628"/>
              <a:gd name="connsiteY5526" fmla="*/ 2960037 h 3072212"/>
              <a:gd name="connsiteX5527" fmla="*/ 1604915 w 2361628"/>
              <a:gd name="connsiteY5527" fmla="*/ 2959780 h 3072212"/>
              <a:gd name="connsiteX5528" fmla="*/ 1606096 w 2361628"/>
              <a:gd name="connsiteY5528" fmla="*/ 2960237 h 3072212"/>
              <a:gd name="connsiteX5529" fmla="*/ 1606744 w 2361628"/>
              <a:gd name="connsiteY5529" fmla="*/ 2960837 h 3072212"/>
              <a:gd name="connsiteX5530" fmla="*/ 1606858 w 2361628"/>
              <a:gd name="connsiteY5530" fmla="*/ 2961570 h 3072212"/>
              <a:gd name="connsiteX5531" fmla="*/ 1606591 w 2361628"/>
              <a:gd name="connsiteY5531" fmla="*/ 2963418 h 3072212"/>
              <a:gd name="connsiteX5532" fmla="*/ 1605944 w 2361628"/>
              <a:gd name="connsiteY5532" fmla="*/ 2966380 h 3072212"/>
              <a:gd name="connsiteX5533" fmla="*/ 1606363 w 2361628"/>
              <a:gd name="connsiteY5533" fmla="*/ 2966952 h 3072212"/>
              <a:gd name="connsiteX5534" fmla="*/ 1607849 w 2361628"/>
              <a:gd name="connsiteY5534" fmla="*/ 2965133 h 3072212"/>
              <a:gd name="connsiteX5535" fmla="*/ 1609563 w 2361628"/>
              <a:gd name="connsiteY5535" fmla="*/ 2963856 h 3072212"/>
              <a:gd name="connsiteX5536" fmla="*/ 1612763 w 2361628"/>
              <a:gd name="connsiteY5536" fmla="*/ 2962856 h 3072212"/>
              <a:gd name="connsiteX5537" fmla="*/ 1613316 w 2361628"/>
              <a:gd name="connsiteY5537" fmla="*/ 2963066 h 3072212"/>
              <a:gd name="connsiteX5538" fmla="*/ 1614830 w 2361628"/>
              <a:gd name="connsiteY5538" fmla="*/ 2966161 h 3072212"/>
              <a:gd name="connsiteX5539" fmla="*/ 1618374 w 2361628"/>
              <a:gd name="connsiteY5539" fmla="*/ 2968438 h 3072212"/>
              <a:gd name="connsiteX5540" fmla="*/ 1624641 w 2361628"/>
              <a:gd name="connsiteY5540" fmla="*/ 2970991 h 3072212"/>
              <a:gd name="connsiteX5541" fmla="*/ 1628413 w 2361628"/>
              <a:gd name="connsiteY5541" fmla="*/ 2971743 h 3072212"/>
              <a:gd name="connsiteX5542" fmla="*/ 1629689 w 2361628"/>
              <a:gd name="connsiteY5542" fmla="*/ 2970695 h 3072212"/>
              <a:gd name="connsiteX5543" fmla="*/ 1630471 w 2361628"/>
              <a:gd name="connsiteY5543" fmla="*/ 2968667 h 3072212"/>
              <a:gd name="connsiteX5544" fmla="*/ 1630747 w 2361628"/>
              <a:gd name="connsiteY5544" fmla="*/ 2965647 h 3072212"/>
              <a:gd name="connsiteX5545" fmla="*/ 1630109 w 2361628"/>
              <a:gd name="connsiteY5545" fmla="*/ 2963504 h 3072212"/>
              <a:gd name="connsiteX5546" fmla="*/ 1628566 w 2361628"/>
              <a:gd name="connsiteY5546" fmla="*/ 2962247 h 3072212"/>
              <a:gd name="connsiteX5547" fmla="*/ 1627794 w 2361628"/>
              <a:gd name="connsiteY5547" fmla="*/ 2961027 h 3072212"/>
              <a:gd name="connsiteX5548" fmla="*/ 1627784 w 2361628"/>
              <a:gd name="connsiteY5548" fmla="*/ 2959856 h 3072212"/>
              <a:gd name="connsiteX5549" fmla="*/ 1628946 w 2361628"/>
              <a:gd name="connsiteY5549" fmla="*/ 2958846 h 3072212"/>
              <a:gd name="connsiteX5550" fmla="*/ 1630756 w 2361628"/>
              <a:gd name="connsiteY5550" fmla="*/ 2958017 h 3072212"/>
              <a:gd name="connsiteX5551" fmla="*/ 1632556 w 2361628"/>
              <a:gd name="connsiteY5551" fmla="*/ 2957741 h 3072212"/>
              <a:gd name="connsiteX5552" fmla="*/ 1632795 w 2361628"/>
              <a:gd name="connsiteY5552" fmla="*/ 2958056 h 3072212"/>
              <a:gd name="connsiteX5553" fmla="*/ 1632395 w 2361628"/>
              <a:gd name="connsiteY5553" fmla="*/ 2959227 h 3072212"/>
              <a:gd name="connsiteX5554" fmla="*/ 1632671 w 2361628"/>
              <a:gd name="connsiteY5554" fmla="*/ 2959627 h 3072212"/>
              <a:gd name="connsiteX5555" fmla="*/ 1633566 w 2361628"/>
              <a:gd name="connsiteY5555" fmla="*/ 2959760 h 3072212"/>
              <a:gd name="connsiteX5556" fmla="*/ 1633966 w 2361628"/>
              <a:gd name="connsiteY5556" fmla="*/ 2960161 h 3072212"/>
              <a:gd name="connsiteX5557" fmla="*/ 1635290 w 2361628"/>
              <a:gd name="connsiteY5557" fmla="*/ 2961313 h 3072212"/>
              <a:gd name="connsiteX5558" fmla="*/ 1638214 w 2361628"/>
              <a:gd name="connsiteY5558" fmla="*/ 2961570 h 3072212"/>
              <a:gd name="connsiteX5559" fmla="*/ 1639272 w 2361628"/>
              <a:gd name="connsiteY5559" fmla="*/ 2961284 h 3072212"/>
              <a:gd name="connsiteX5560" fmla="*/ 1638452 w 2361628"/>
              <a:gd name="connsiteY5560" fmla="*/ 2960446 h 3072212"/>
              <a:gd name="connsiteX5561" fmla="*/ 1638319 w 2361628"/>
              <a:gd name="connsiteY5561" fmla="*/ 2959322 h 3072212"/>
              <a:gd name="connsiteX5562" fmla="*/ 1638881 w 2361628"/>
              <a:gd name="connsiteY5562" fmla="*/ 2957913 h 3072212"/>
              <a:gd name="connsiteX5563" fmla="*/ 1638786 w 2361628"/>
              <a:gd name="connsiteY5563" fmla="*/ 2957303 h 3072212"/>
              <a:gd name="connsiteX5564" fmla="*/ 1637805 w 2361628"/>
              <a:gd name="connsiteY5564" fmla="*/ 2957760 h 3072212"/>
              <a:gd name="connsiteX5565" fmla="*/ 1637805 w 2361628"/>
              <a:gd name="connsiteY5565" fmla="*/ 2958922 h 3072212"/>
              <a:gd name="connsiteX5566" fmla="*/ 1637357 w 2361628"/>
              <a:gd name="connsiteY5566" fmla="*/ 2959542 h 3072212"/>
              <a:gd name="connsiteX5567" fmla="*/ 1636767 w 2361628"/>
              <a:gd name="connsiteY5567" fmla="*/ 2959398 h 3072212"/>
              <a:gd name="connsiteX5568" fmla="*/ 1636414 w 2361628"/>
              <a:gd name="connsiteY5568" fmla="*/ 2958084 h 3072212"/>
              <a:gd name="connsiteX5569" fmla="*/ 1636004 w 2361628"/>
              <a:gd name="connsiteY5569" fmla="*/ 2956931 h 3072212"/>
              <a:gd name="connsiteX5570" fmla="*/ 1635242 w 2361628"/>
              <a:gd name="connsiteY5570" fmla="*/ 2954998 h 3072212"/>
              <a:gd name="connsiteX5571" fmla="*/ 1633261 w 2361628"/>
              <a:gd name="connsiteY5571" fmla="*/ 2954236 h 3072212"/>
              <a:gd name="connsiteX5572" fmla="*/ 1632556 w 2361628"/>
              <a:gd name="connsiteY5572" fmla="*/ 2953569 h 3072212"/>
              <a:gd name="connsiteX5573" fmla="*/ 1632480 w 2361628"/>
              <a:gd name="connsiteY5573" fmla="*/ 2952560 h 3072212"/>
              <a:gd name="connsiteX5574" fmla="*/ 1632099 w 2361628"/>
              <a:gd name="connsiteY5574" fmla="*/ 2951959 h 3072212"/>
              <a:gd name="connsiteX5575" fmla="*/ 1631404 w 2361628"/>
              <a:gd name="connsiteY5575" fmla="*/ 2951769 h 3072212"/>
              <a:gd name="connsiteX5576" fmla="*/ 1630080 w 2361628"/>
              <a:gd name="connsiteY5576" fmla="*/ 2949883 h 3072212"/>
              <a:gd name="connsiteX5577" fmla="*/ 1628356 w 2361628"/>
              <a:gd name="connsiteY5577" fmla="*/ 2948473 h 3072212"/>
              <a:gd name="connsiteX5578" fmla="*/ 1628423 w 2361628"/>
              <a:gd name="connsiteY5578" fmla="*/ 2947835 h 3072212"/>
              <a:gd name="connsiteX5579" fmla="*/ 1630042 w 2361628"/>
              <a:gd name="connsiteY5579" fmla="*/ 2947464 h 3072212"/>
              <a:gd name="connsiteX5580" fmla="*/ 1630471 w 2361628"/>
              <a:gd name="connsiteY5580" fmla="*/ 2946816 h 3072212"/>
              <a:gd name="connsiteX5581" fmla="*/ 1630232 w 2361628"/>
              <a:gd name="connsiteY5581" fmla="*/ 2945959 h 3072212"/>
              <a:gd name="connsiteX5582" fmla="*/ 1629328 w 2361628"/>
              <a:gd name="connsiteY5582" fmla="*/ 2944892 h 3072212"/>
              <a:gd name="connsiteX5583" fmla="*/ 1628642 w 2361628"/>
              <a:gd name="connsiteY5583" fmla="*/ 2944625 h 3072212"/>
              <a:gd name="connsiteX5584" fmla="*/ 1628184 w 2361628"/>
              <a:gd name="connsiteY5584" fmla="*/ 2945168 h 3072212"/>
              <a:gd name="connsiteX5585" fmla="*/ 1627775 w 2361628"/>
              <a:gd name="connsiteY5585" fmla="*/ 2945006 h 3072212"/>
              <a:gd name="connsiteX5586" fmla="*/ 1627413 w 2361628"/>
              <a:gd name="connsiteY5586" fmla="*/ 2944158 h 3072212"/>
              <a:gd name="connsiteX5587" fmla="*/ 1627670 w 2361628"/>
              <a:gd name="connsiteY5587" fmla="*/ 2942797 h 3072212"/>
              <a:gd name="connsiteX5588" fmla="*/ 1629318 w 2361628"/>
              <a:gd name="connsiteY5588" fmla="*/ 2941215 h 3072212"/>
              <a:gd name="connsiteX5589" fmla="*/ 1629547 w 2361628"/>
              <a:gd name="connsiteY5589" fmla="*/ 2939644 h 3072212"/>
              <a:gd name="connsiteX5590" fmla="*/ 1629127 w 2361628"/>
              <a:gd name="connsiteY5590" fmla="*/ 2938424 h 3072212"/>
              <a:gd name="connsiteX5591" fmla="*/ 1628204 w 2361628"/>
              <a:gd name="connsiteY5591" fmla="*/ 2937710 h 3072212"/>
              <a:gd name="connsiteX5592" fmla="*/ 1626784 w 2361628"/>
              <a:gd name="connsiteY5592" fmla="*/ 2937501 h 3072212"/>
              <a:gd name="connsiteX5593" fmla="*/ 1625946 w 2361628"/>
              <a:gd name="connsiteY5593" fmla="*/ 2937586 h 3072212"/>
              <a:gd name="connsiteX5594" fmla="*/ 1625698 w 2361628"/>
              <a:gd name="connsiteY5594" fmla="*/ 2937967 h 3072212"/>
              <a:gd name="connsiteX5595" fmla="*/ 1626175 w 2361628"/>
              <a:gd name="connsiteY5595" fmla="*/ 2939406 h 3072212"/>
              <a:gd name="connsiteX5596" fmla="*/ 1625918 w 2361628"/>
              <a:gd name="connsiteY5596" fmla="*/ 2939587 h 3072212"/>
              <a:gd name="connsiteX5597" fmla="*/ 1623422 w 2361628"/>
              <a:gd name="connsiteY5597" fmla="*/ 2938967 h 3072212"/>
              <a:gd name="connsiteX5598" fmla="*/ 1622574 w 2361628"/>
              <a:gd name="connsiteY5598" fmla="*/ 2938101 h 3072212"/>
              <a:gd name="connsiteX5599" fmla="*/ 1621317 w 2361628"/>
              <a:gd name="connsiteY5599" fmla="*/ 2937491 h 3072212"/>
              <a:gd name="connsiteX5600" fmla="*/ 1620374 w 2361628"/>
              <a:gd name="connsiteY5600" fmla="*/ 2935243 h 3072212"/>
              <a:gd name="connsiteX5601" fmla="*/ 1620184 w 2361628"/>
              <a:gd name="connsiteY5601" fmla="*/ 2933643 h 3072212"/>
              <a:gd name="connsiteX5602" fmla="*/ 1620269 w 2361628"/>
              <a:gd name="connsiteY5602" fmla="*/ 2930862 h 3072212"/>
              <a:gd name="connsiteX5603" fmla="*/ 1619583 w 2361628"/>
              <a:gd name="connsiteY5603" fmla="*/ 2929099 h 3072212"/>
              <a:gd name="connsiteX5604" fmla="*/ 1619174 w 2361628"/>
              <a:gd name="connsiteY5604" fmla="*/ 2928899 h 3072212"/>
              <a:gd name="connsiteX5605" fmla="*/ 1619241 w 2361628"/>
              <a:gd name="connsiteY5605" fmla="*/ 2929947 h 3072212"/>
              <a:gd name="connsiteX5606" fmla="*/ 1618783 w 2361628"/>
              <a:gd name="connsiteY5606" fmla="*/ 2930471 h 3072212"/>
              <a:gd name="connsiteX5607" fmla="*/ 1617678 w 2361628"/>
              <a:gd name="connsiteY5607" fmla="*/ 2930747 h 3072212"/>
              <a:gd name="connsiteX5608" fmla="*/ 1617002 w 2361628"/>
              <a:gd name="connsiteY5608" fmla="*/ 2930262 h 3072212"/>
              <a:gd name="connsiteX5609" fmla="*/ 1616764 w 2361628"/>
              <a:gd name="connsiteY5609" fmla="*/ 2929014 h 3072212"/>
              <a:gd name="connsiteX5610" fmla="*/ 1616078 w 2361628"/>
              <a:gd name="connsiteY5610" fmla="*/ 2927966 h 3072212"/>
              <a:gd name="connsiteX5611" fmla="*/ 1614821 w 2361628"/>
              <a:gd name="connsiteY5611" fmla="*/ 2926747 h 3072212"/>
              <a:gd name="connsiteX5612" fmla="*/ 1613849 w 2361628"/>
              <a:gd name="connsiteY5612" fmla="*/ 2925023 h 3072212"/>
              <a:gd name="connsiteX5613" fmla="*/ 1613525 w 2361628"/>
              <a:gd name="connsiteY5613" fmla="*/ 2924251 h 3072212"/>
              <a:gd name="connsiteX5614" fmla="*/ 1613468 w 2361628"/>
              <a:gd name="connsiteY5614" fmla="*/ 2923489 h 3072212"/>
              <a:gd name="connsiteX5615" fmla="*/ 1613126 w 2361628"/>
              <a:gd name="connsiteY5615" fmla="*/ 2922603 h 3072212"/>
              <a:gd name="connsiteX5616" fmla="*/ 1612049 w 2361628"/>
              <a:gd name="connsiteY5616" fmla="*/ 2921622 h 3072212"/>
              <a:gd name="connsiteX5617" fmla="*/ 1611601 w 2361628"/>
              <a:gd name="connsiteY5617" fmla="*/ 2919994 h 3072212"/>
              <a:gd name="connsiteX5618" fmla="*/ 1611116 w 2361628"/>
              <a:gd name="connsiteY5618" fmla="*/ 2919279 h 3072212"/>
              <a:gd name="connsiteX5619" fmla="*/ 1609649 w 2361628"/>
              <a:gd name="connsiteY5619" fmla="*/ 2917679 h 3072212"/>
              <a:gd name="connsiteX5620" fmla="*/ 1609154 w 2361628"/>
              <a:gd name="connsiteY5620" fmla="*/ 2916784 h 3072212"/>
              <a:gd name="connsiteX5621" fmla="*/ 1608820 w 2361628"/>
              <a:gd name="connsiteY5621" fmla="*/ 2916450 h 3072212"/>
              <a:gd name="connsiteX5622" fmla="*/ 1606877 w 2361628"/>
              <a:gd name="connsiteY5622" fmla="*/ 2916450 h 3072212"/>
              <a:gd name="connsiteX5623" fmla="*/ 1604801 w 2361628"/>
              <a:gd name="connsiteY5623" fmla="*/ 2916422 h 3072212"/>
              <a:gd name="connsiteX5624" fmla="*/ 1601353 w 2361628"/>
              <a:gd name="connsiteY5624" fmla="*/ 2916812 h 3072212"/>
              <a:gd name="connsiteX5625" fmla="*/ 1599667 w 2361628"/>
              <a:gd name="connsiteY5625" fmla="*/ 2916308 h 3072212"/>
              <a:gd name="connsiteX5626" fmla="*/ 1599743 w 2361628"/>
              <a:gd name="connsiteY5626" fmla="*/ 2914898 h 3072212"/>
              <a:gd name="connsiteX5627" fmla="*/ 1599619 w 2361628"/>
              <a:gd name="connsiteY5627" fmla="*/ 2914117 h 3072212"/>
              <a:gd name="connsiteX5628" fmla="*/ 1599305 w 2361628"/>
              <a:gd name="connsiteY5628" fmla="*/ 2913964 h 3072212"/>
              <a:gd name="connsiteX5629" fmla="*/ 1598838 w 2361628"/>
              <a:gd name="connsiteY5629" fmla="*/ 2914345 h 3072212"/>
              <a:gd name="connsiteX5630" fmla="*/ 1598686 w 2361628"/>
              <a:gd name="connsiteY5630" fmla="*/ 2914926 h 3072212"/>
              <a:gd name="connsiteX5631" fmla="*/ 1597619 w 2361628"/>
              <a:gd name="connsiteY5631" fmla="*/ 2915574 h 3072212"/>
              <a:gd name="connsiteX5632" fmla="*/ 1595838 w 2361628"/>
              <a:gd name="connsiteY5632" fmla="*/ 2915574 h 3072212"/>
              <a:gd name="connsiteX5633" fmla="*/ 1591932 w 2361628"/>
              <a:gd name="connsiteY5633" fmla="*/ 2914793 h 3072212"/>
              <a:gd name="connsiteX5634" fmla="*/ 1590513 w 2361628"/>
              <a:gd name="connsiteY5634" fmla="*/ 2914850 h 3072212"/>
              <a:gd name="connsiteX5635" fmla="*/ 1587989 w 2361628"/>
              <a:gd name="connsiteY5635" fmla="*/ 2915860 h 3072212"/>
              <a:gd name="connsiteX5636" fmla="*/ 1587179 w 2361628"/>
              <a:gd name="connsiteY5636" fmla="*/ 2915422 h 3072212"/>
              <a:gd name="connsiteX5637" fmla="*/ 1588037 w 2361628"/>
              <a:gd name="connsiteY5637" fmla="*/ 2914717 h 3072212"/>
              <a:gd name="connsiteX5638" fmla="*/ 1587980 w 2361628"/>
              <a:gd name="connsiteY5638" fmla="*/ 2914117 h 3072212"/>
              <a:gd name="connsiteX5639" fmla="*/ 1587275 w 2361628"/>
              <a:gd name="connsiteY5639" fmla="*/ 2913936 h 3072212"/>
              <a:gd name="connsiteX5640" fmla="*/ 1587122 w 2361628"/>
              <a:gd name="connsiteY5640" fmla="*/ 2913602 h 3072212"/>
              <a:gd name="connsiteX5641" fmla="*/ 1586836 w 2361628"/>
              <a:gd name="connsiteY5641" fmla="*/ 2913040 h 3072212"/>
              <a:gd name="connsiteX5642" fmla="*/ 1589475 w 2361628"/>
              <a:gd name="connsiteY5642" fmla="*/ 2911707 h 3072212"/>
              <a:gd name="connsiteX5643" fmla="*/ 1589399 w 2361628"/>
              <a:gd name="connsiteY5643" fmla="*/ 2911107 h 3072212"/>
              <a:gd name="connsiteX5644" fmla="*/ 1587503 w 2361628"/>
              <a:gd name="connsiteY5644" fmla="*/ 2909992 h 3072212"/>
              <a:gd name="connsiteX5645" fmla="*/ 1586684 w 2361628"/>
              <a:gd name="connsiteY5645" fmla="*/ 2910154 h 3072212"/>
              <a:gd name="connsiteX5646" fmla="*/ 1586275 w 2361628"/>
              <a:gd name="connsiteY5646" fmla="*/ 2911012 h 3072212"/>
              <a:gd name="connsiteX5647" fmla="*/ 1585551 w 2361628"/>
              <a:gd name="connsiteY5647" fmla="*/ 2911555 h 3072212"/>
              <a:gd name="connsiteX5648" fmla="*/ 1584522 w 2361628"/>
              <a:gd name="connsiteY5648" fmla="*/ 2911773 h 3072212"/>
              <a:gd name="connsiteX5649" fmla="*/ 1583903 w 2361628"/>
              <a:gd name="connsiteY5649" fmla="*/ 2912374 h 3072212"/>
              <a:gd name="connsiteX5650" fmla="*/ 1583503 w 2361628"/>
              <a:gd name="connsiteY5650" fmla="*/ 2912355 h 3072212"/>
              <a:gd name="connsiteX5651" fmla="*/ 1583493 w 2361628"/>
              <a:gd name="connsiteY5651" fmla="*/ 2911831 h 3072212"/>
              <a:gd name="connsiteX5652" fmla="*/ 1583398 w 2361628"/>
              <a:gd name="connsiteY5652" fmla="*/ 2910564 h 3072212"/>
              <a:gd name="connsiteX5653" fmla="*/ 1582131 w 2361628"/>
              <a:gd name="connsiteY5653" fmla="*/ 2910164 h 3072212"/>
              <a:gd name="connsiteX5654" fmla="*/ 1576911 w 2361628"/>
              <a:gd name="connsiteY5654" fmla="*/ 2909630 h 3072212"/>
              <a:gd name="connsiteX5655" fmla="*/ 1574130 w 2361628"/>
              <a:gd name="connsiteY5655" fmla="*/ 2909516 h 3072212"/>
              <a:gd name="connsiteX5656" fmla="*/ 1571987 w 2361628"/>
              <a:gd name="connsiteY5656" fmla="*/ 2909430 h 3072212"/>
              <a:gd name="connsiteX5657" fmla="*/ 1568730 w 2361628"/>
              <a:gd name="connsiteY5657" fmla="*/ 2908316 h 3072212"/>
              <a:gd name="connsiteX5658" fmla="*/ 1567863 w 2361628"/>
              <a:gd name="connsiteY5658" fmla="*/ 2907144 h 3072212"/>
              <a:gd name="connsiteX5659" fmla="*/ 1561243 w 2361628"/>
              <a:gd name="connsiteY5659" fmla="*/ 2907764 h 3072212"/>
              <a:gd name="connsiteX5660" fmla="*/ 1560167 w 2361628"/>
              <a:gd name="connsiteY5660" fmla="*/ 2907945 h 3072212"/>
              <a:gd name="connsiteX5661" fmla="*/ 1559481 w 2361628"/>
              <a:gd name="connsiteY5661" fmla="*/ 2907811 h 3072212"/>
              <a:gd name="connsiteX5662" fmla="*/ 1557995 w 2361628"/>
              <a:gd name="connsiteY5662" fmla="*/ 2906611 h 3072212"/>
              <a:gd name="connsiteX5663" fmla="*/ 1553299 w 2361628"/>
              <a:gd name="connsiteY5663" fmla="*/ 2907335 h 3072212"/>
              <a:gd name="connsiteX5664" fmla="*/ 1549803 w 2361628"/>
              <a:gd name="connsiteY5664" fmla="*/ 2907611 h 3072212"/>
              <a:gd name="connsiteX5665" fmla="*/ 1538211 w 2361628"/>
              <a:gd name="connsiteY5665" fmla="*/ 2905440 h 3072212"/>
              <a:gd name="connsiteX5666" fmla="*/ 1535201 w 2361628"/>
              <a:gd name="connsiteY5666" fmla="*/ 2904554 h 3072212"/>
              <a:gd name="connsiteX5667" fmla="*/ 1534639 w 2361628"/>
              <a:gd name="connsiteY5667" fmla="*/ 2903887 h 3072212"/>
              <a:gd name="connsiteX5668" fmla="*/ 1532830 w 2361628"/>
              <a:gd name="connsiteY5668" fmla="*/ 2903430 h 3072212"/>
              <a:gd name="connsiteX5669" fmla="*/ 1527962 w 2361628"/>
              <a:gd name="connsiteY5669" fmla="*/ 2902963 h 3072212"/>
              <a:gd name="connsiteX5670" fmla="*/ 1527420 w 2361628"/>
              <a:gd name="connsiteY5670" fmla="*/ 2902791 h 3072212"/>
              <a:gd name="connsiteX5671" fmla="*/ 1526924 w 2361628"/>
              <a:gd name="connsiteY5671" fmla="*/ 2901763 h 3072212"/>
              <a:gd name="connsiteX5672" fmla="*/ 1525524 w 2361628"/>
              <a:gd name="connsiteY5672" fmla="*/ 2901410 h 3072212"/>
              <a:gd name="connsiteX5673" fmla="*/ 1522867 w 2361628"/>
              <a:gd name="connsiteY5673" fmla="*/ 2901344 h 3072212"/>
              <a:gd name="connsiteX5674" fmla="*/ 1521305 w 2361628"/>
              <a:gd name="connsiteY5674" fmla="*/ 2900686 h 3072212"/>
              <a:gd name="connsiteX5675" fmla="*/ 1520857 w 2361628"/>
              <a:gd name="connsiteY5675" fmla="*/ 2899439 h 3072212"/>
              <a:gd name="connsiteX5676" fmla="*/ 1520923 w 2361628"/>
              <a:gd name="connsiteY5676" fmla="*/ 2898000 h 3072212"/>
              <a:gd name="connsiteX5677" fmla="*/ 1521524 w 2361628"/>
              <a:gd name="connsiteY5677" fmla="*/ 2896372 h 3072212"/>
              <a:gd name="connsiteX5678" fmla="*/ 1521438 w 2361628"/>
              <a:gd name="connsiteY5678" fmla="*/ 2895038 h 3072212"/>
              <a:gd name="connsiteX5679" fmla="*/ 1520609 w 2361628"/>
              <a:gd name="connsiteY5679" fmla="*/ 2893781 h 3072212"/>
              <a:gd name="connsiteX5680" fmla="*/ 1519352 w 2361628"/>
              <a:gd name="connsiteY5680" fmla="*/ 2892885 h 3072212"/>
              <a:gd name="connsiteX5681" fmla="*/ 1517475 w 2361628"/>
              <a:gd name="connsiteY5681" fmla="*/ 2893105 h 3072212"/>
              <a:gd name="connsiteX5682" fmla="*/ 1514580 w 2361628"/>
              <a:gd name="connsiteY5682" fmla="*/ 2894095 h 3072212"/>
              <a:gd name="connsiteX5683" fmla="*/ 1512218 w 2361628"/>
              <a:gd name="connsiteY5683" fmla="*/ 2894448 h 3072212"/>
              <a:gd name="connsiteX5684" fmla="*/ 1511513 w 2361628"/>
              <a:gd name="connsiteY5684" fmla="*/ 2895152 h 3072212"/>
              <a:gd name="connsiteX5685" fmla="*/ 1511065 w 2361628"/>
              <a:gd name="connsiteY5685" fmla="*/ 2895733 h 3072212"/>
              <a:gd name="connsiteX5686" fmla="*/ 1510398 w 2361628"/>
              <a:gd name="connsiteY5686" fmla="*/ 2895953 h 3072212"/>
              <a:gd name="connsiteX5687" fmla="*/ 1508589 w 2361628"/>
              <a:gd name="connsiteY5687" fmla="*/ 2893628 h 3072212"/>
              <a:gd name="connsiteX5688" fmla="*/ 1508589 w 2361628"/>
              <a:gd name="connsiteY5688" fmla="*/ 2892343 h 3072212"/>
              <a:gd name="connsiteX5689" fmla="*/ 1509151 w 2361628"/>
              <a:gd name="connsiteY5689" fmla="*/ 2891438 h 3072212"/>
              <a:gd name="connsiteX5690" fmla="*/ 1511332 w 2361628"/>
              <a:gd name="connsiteY5690" fmla="*/ 2888561 h 3072212"/>
              <a:gd name="connsiteX5691" fmla="*/ 1512075 w 2361628"/>
              <a:gd name="connsiteY5691" fmla="*/ 2886656 h 3072212"/>
              <a:gd name="connsiteX5692" fmla="*/ 1511379 w 2361628"/>
              <a:gd name="connsiteY5692" fmla="*/ 2885723 h 3072212"/>
              <a:gd name="connsiteX5693" fmla="*/ 1510741 w 2361628"/>
              <a:gd name="connsiteY5693" fmla="*/ 2885856 h 3072212"/>
              <a:gd name="connsiteX5694" fmla="*/ 1510141 w 2361628"/>
              <a:gd name="connsiteY5694" fmla="*/ 2887047 h 3072212"/>
              <a:gd name="connsiteX5695" fmla="*/ 1509684 w 2361628"/>
              <a:gd name="connsiteY5695" fmla="*/ 2887647 h 3072212"/>
              <a:gd name="connsiteX5696" fmla="*/ 1509351 w 2361628"/>
              <a:gd name="connsiteY5696" fmla="*/ 2887647 h 3072212"/>
              <a:gd name="connsiteX5697" fmla="*/ 1508789 w 2361628"/>
              <a:gd name="connsiteY5697" fmla="*/ 2886380 h 3072212"/>
              <a:gd name="connsiteX5698" fmla="*/ 1508989 w 2361628"/>
              <a:gd name="connsiteY5698" fmla="*/ 2883437 h 3072212"/>
              <a:gd name="connsiteX5699" fmla="*/ 1509674 w 2361628"/>
              <a:gd name="connsiteY5699" fmla="*/ 2882332 h 3072212"/>
              <a:gd name="connsiteX5700" fmla="*/ 1510827 w 2361628"/>
              <a:gd name="connsiteY5700" fmla="*/ 2881798 h 3072212"/>
              <a:gd name="connsiteX5701" fmla="*/ 1512875 w 2361628"/>
              <a:gd name="connsiteY5701" fmla="*/ 2881960 h 3072212"/>
              <a:gd name="connsiteX5702" fmla="*/ 1513561 w 2361628"/>
              <a:gd name="connsiteY5702" fmla="*/ 2881579 h 3072212"/>
              <a:gd name="connsiteX5703" fmla="*/ 1513951 w 2361628"/>
              <a:gd name="connsiteY5703" fmla="*/ 2880541 h 3072212"/>
              <a:gd name="connsiteX5704" fmla="*/ 1513484 w 2361628"/>
              <a:gd name="connsiteY5704" fmla="*/ 2879541 h 3072212"/>
              <a:gd name="connsiteX5705" fmla="*/ 1512151 w 2361628"/>
              <a:gd name="connsiteY5705" fmla="*/ 2878569 h 3072212"/>
              <a:gd name="connsiteX5706" fmla="*/ 1510732 w 2361628"/>
              <a:gd name="connsiteY5706" fmla="*/ 2878046 h 3072212"/>
              <a:gd name="connsiteX5707" fmla="*/ 1509217 w 2361628"/>
              <a:gd name="connsiteY5707" fmla="*/ 2877979 h 3072212"/>
              <a:gd name="connsiteX5708" fmla="*/ 1508217 w 2361628"/>
              <a:gd name="connsiteY5708" fmla="*/ 2878312 h 3072212"/>
              <a:gd name="connsiteX5709" fmla="*/ 1507722 w 2361628"/>
              <a:gd name="connsiteY5709" fmla="*/ 2879046 h 3072212"/>
              <a:gd name="connsiteX5710" fmla="*/ 1507065 w 2361628"/>
              <a:gd name="connsiteY5710" fmla="*/ 2878893 h 3072212"/>
              <a:gd name="connsiteX5711" fmla="*/ 1506245 w 2361628"/>
              <a:gd name="connsiteY5711" fmla="*/ 2877855 h 3072212"/>
              <a:gd name="connsiteX5712" fmla="*/ 1503712 w 2361628"/>
              <a:gd name="connsiteY5712" fmla="*/ 2876588 h 3072212"/>
              <a:gd name="connsiteX5713" fmla="*/ 1503055 w 2361628"/>
              <a:gd name="connsiteY5713" fmla="*/ 2875702 h 3072212"/>
              <a:gd name="connsiteX5714" fmla="*/ 1503150 w 2361628"/>
              <a:gd name="connsiteY5714" fmla="*/ 2874426 h 3072212"/>
              <a:gd name="connsiteX5715" fmla="*/ 1504741 w 2361628"/>
              <a:gd name="connsiteY5715" fmla="*/ 2871168 h 3072212"/>
              <a:gd name="connsiteX5716" fmla="*/ 1504540 w 2361628"/>
              <a:gd name="connsiteY5716" fmla="*/ 2870302 h 3072212"/>
              <a:gd name="connsiteX5717" fmla="*/ 1505379 w 2361628"/>
              <a:gd name="connsiteY5717" fmla="*/ 2868378 h 3072212"/>
              <a:gd name="connsiteX5718" fmla="*/ 1507246 w 2361628"/>
              <a:gd name="connsiteY5718" fmla="*/ 2865396 h 3072212"/>
              <a:gd name="connsiteX5719" fmla="*/ 1507884 w 2361628"/>
              <a:gd name="connsiteY5719" fmla="*/ 2863310 h 3072212"/>
              <a:gd name="connsiteX5720" fmla="*/ 1507293 w 2361628"/>
              <a:gd name="connsiteY5720" fmla="*/ 2862129 h 3072212"/>
              <a:gd name="connsiteX5721" fmla="*/ 1506636 w 2361628"/>
              <a:gd name="connsiteY5721" fmla="*/ 2861472 h 3072212"/>
              <a:gd name="connsiteX5722" fmla="*/ 1505903 w 2361628"/>
              <a:gd name="connsiteY5722" fmla="*/ 2861329 h 3072212"/>
              <a:gd name="connsiteX5723" fmla="*/ 1505236 w 2361628"/>
              <a:gd name="connsiteY5723" fmla="*/ 2860548 h 3072212"/>
              <a:gd name="connsiteX5724" fmla="*/ 1504636 w 2361628"/>
              <a:gd name="connsiteY5724" fmla="*/ 2859129 h 3072212"/>
              <a:gd name="connsiteX5725" fmla="*/ 1503150 w 2361628"/>
              <a:gd name="connsiteY5725" fmla="*/ 2857748 h 3072212"/>
              <a:gd name="connsiteX5726" fmla="*/ 1500769 w 2361628"/>
              <a:gd name="connsiteY5726" fmla="*/ 2856414 h 3072212"/>
              <a:gd name="connsiteX5727" fmla="*/ 1498749 w 2361628"/>
              <a:gd name="connsiteY5727" fmla="*/ 2854662 h 3072212"/>
              <a:gd name="connsiteX5728" fmla="*/ 1497101 w 2361628"/>
              <a:gd name="connsiteY5728" fmla="*/ 2852490 h 3072212"/>
              <a:gd name="connsiteX5729" fmla="*/ 1496654 w 2361628"/>
              <a:gd name="connsiteY5729" fmla="*/ 2850747 h 3072212"/>
              <a:gd name="connsiteX5730" fmla="*/ 1497416 w 2361628"/>
              <a:gd name="connsiteY5730" fmla="*/ 2849442 h 3072212"/>
              <a:gd name="connsiteX5731" fmla="*/ 1497711 w 2361628"/>
              <a:gd name="connsiteY5731" fmla="*/ 2848404 h 3072212"/>
              <a:gd name="connsiteX5732" fmla="*/ 1497540 w 2361628"/>
              <a:gd name="connsiteY5732" fmla="*/ 2847623 h 3072212"/>
              <a:gd name="connsiteX5733" fmla="*/ 1498083 w 2361628"/>
              <a:gd name="connsiteY5733" fmla="*/ 2846508 h 3072212"/>
              <a:gd name="connsiteX5734" fmla="*/ 1499111 w 2361628"/>
              <a:gd name="connsiteY5734" fmla="*/ 2844651 h 3072212"/>
              <a:gd name="connsiteX5735" fmla="*/ 1499168 w 2361628"/>
              <a:gd name="connsiteY5735" fmla="*/ 2843251 h 3072212"/>
              <a:gd name="connsiteX5736" fmla="*/ 1499302 w 2361628"/>
              <a:gd name="connsiteY5736" fmla="*/ 2842165 h 3072212"/>
              <a:gd name="connsiteX5737" fmla="*/ 1500578 w 2361628"/>
              <a:gd name="connsiteY5737" fmla="*/ 2840527 h 3072212"/>
              <a:gd name="connsiteX5738" fmla="*/ 1501111 w 2361628"/>
              <a:gd name="connsiteY5738" fmla="*/ 2839269 h 3072212"/>
              <a:gd name="connsiteX5739" fmla="*/ 1500911 w 2361628"/>
              <a:gd name="connsiteY5739" fmla="*/ 2838402 h 3072212"/>
              <a:gd name="connsiteX5740" fmla="*/ 1498006 w 2361628"/>
              <a:gd name="connsiteY5740" fmla="*/ 2837993 h 3072212"/>
              <a:gd name="connsiteX5741" fmla="*/ 1492387 w 2361628"/>
              <a:gd name="connsiteY5741" fmla="*/ 2838040 h 3072212"/>
              <a:gd name="connsiteX5742" fmla="*/ 1487881 w 2361628"/>
              <a:gd name="connsiteY5742" fmla="*/ 2838383 h 3072212"/>
              <a:gd name="connsiteX5743" fmla="*/ 1484490 w 2361628"/>
              <a:gd name="connsiteY5743" fmla="*/ 2839022 h 3072212"/>
              <a:gd name="connsiteX5744" fmla="*/ 1480614 w 2361628"/>
              <a:gd name="connsiteY5744" fmla="*/ 2838755 h 3072212"/>
              <a:gd name="connsiteX5745" fmla="*/ 1476251 w 2361628"/>
              <a:gd name="connsiteY5745" fmla="*/ 2837583 h 3072212"/>
              <a:gd name="connsiteX5746" fmla="*/ 1472613 w 2361628"/>
              <a:gd name="connsiteY5746" fmla="*/ 2835212 h 3072212"/>
              <a:gd name="connsiteX5747" fmla="*/ 1469708 w 2361628"/>
              <a:gd name="connsiteY5747" fmla="*/ 2831649 h 3072212"/>
              <a:gd name="connsiteX5748" fmla="*/ 1467526 w 2361628"/>
              <a:gd name="connsiteY5748" fmla="*/ 2828001 h 3072212"/>
              <a:gd name="connsiteX5749" fmla="*/ 1466059 w 2361628"/>
              <a:gd name="connsiteY5749" fmla="*/ 2824248 h 3072212"/>
              <a:gd name="connsiteX5750" fmla="*/ 1465469 w 2361628"/>
              <a:gd name="connsiteY5750" fmla="*/ 2820981 h 3072212"/>
              <a:gd name="connsiteX5751" fmla="*/ 1465193 w 2361628"/>
              <a:gd name="connsiteY5751" fmla="*/ 2820172 h 3072212"/>
              <a:gd name="connsiteX5752" fmla="*/ 1464545 w 2361628"/>
              <a:gd name="connsiteY5752" fmla="*/ 2819476 h 3072212"/>
              <a:gd name="connsiteX5753" fmla="*/ 1463955 w 2361628"/>
              <a:gd name="connsiteY5753" fmla="*/ 2817562 h 3072212"/>
              <a:gd name="connsiteX5754" fmla="*/ 1463431 w 2361628"/>
              <a:gd name="connsiteY5754" fmla="*/ 2814428 h 3072212"/>
              <a:gd name="connsiteX5755" fmla="*/ 1462745 w 2361628"/>
              <a:gd name="connsiteY5755" fmla="*/ 2812437 h 3072212"/>
              <a:gd name="connsiteX5756" fmla="*/ 1461897 w 2361628"/>
              <a:gd name="connsiteY5756" fmla="*/ 2811589 h 3072212"/>
              <a:gd name="connsiteX5757" fmla="*/ 1461611 w 2361628"/>
              <a:gd name="connsiteY5757" fmla="*/ 2810885 h 3072212"/>
              <a:gd name="connsiteX5758" fmla="*/ 1460383 w 2361628"/>
              <a:gd name="connsiteY5758" fmla="*/ 2808827 h 3072212"/>
              <a:gd name="connsiteX5759" fmla="*/ 1459868 w 2361628"/>
              <a:gd name="connsiteY5759" fmla="*/ 2807751 h 3072212"/>
              <a:gd name="connsiteX5760" fmla="*/ 1459706 w 2361628"/>
              <a:gd name="connsiteY5760" fmla="*/ 2807056 h 3072212"/>
              <a:gd name="connsiteX5761" fmla="*/ 1458735 w 2361628"/>
              <a:gd name="connsiteY5761" fmla="*/ 2805970 h 3072212"/>
              <a:gd name="connsiteX5762" fmla="*/ 1458020 w 2361628"/>
              <a:gd name="connsiteY5762" fmla="*/ 2805694 h 3072212"/>
              <a:gd name="connsiteX5763" fmla="*/ 1454772 w 2361628"/>
              <a:gd name="connsiteY5763" fmla="*/ 2806170 h 3072212"/>
              <a:gd name="connsiteX5764" fmla="*/ 1453687 w 2361628"/>
              <a:gd name="connsiteY5764" fmla="*/ 2805179 h 3072212"/>
              <a:gd name="connsiteX5765" fmla="*/ 1453115 w 2361628"/>
              <a:gd name="connsiteY5765" fmla="*/ 2804484 h 3072212"/>
              <a:gd name="connsiteX5766" fmla="*/ 1451782 w 2361628"/>
              <a:gd name="connsiteY5766" fmla="*/ 2803941 h 3072212"/>
              <a:gd name="connsiteX5767" fmla="*/ 1450200 w 2361628"/>
              <a:gd name="connsiteY5767" fmla="*/ 2804236 h 3072212"/>
              <a:gd name="connsiteX5768" fmla="*/ 1448372 w 2361628"/>
              <a:gd name="connsiteY5768" fmla="*/ 2805370 h 3072212"/>
              <a:gd name="connsiteX5769" fmla="*/ 1446562 w 2361628"/>
              <a:gd name="connsiteY5769" fmla="*/ 2805379 h 3072212"/>
              <a:gd name="connsiteX5770" fmla="*/ 1443333 w 2361628"/>
              <a:gd name="connsiteY5770" fmla="*/ 2804713 h 3072212"/>
              <a:gd name="connsiteX5771" fmla="*/ 1441294 w 2361628"/>
              <a:gd name="connsiteY5771" fmla="*/ 2805113 h 3072212"/>
              <a:gd name="connsiteX5772" fmla="*/ 1437580 w 2361628"/>
              <a:gd name="connsiteY5772" fmla="*/ 2805236 h 3072212"/>
              <a:gd name="connsiteX5773" fmla="*/ 1435227 w 2361628"/>
              <a:gd name="connsiteY5773" fmla="*/ 2804284 h 3072212"/>
              <a:gd name="connsiteX5774" fmla="*/ 1432665 w 2361628"/>
              <a:gd name="connsiteY5774" fmla="*/ 2802855 h 3072212"/>
              <a:gd name="connsiteX5775" fmla="*/ 1431150 w 2361628"/>
              <a:gd name="connsiteY5775" fmla="*/ 2802560 h 3072212"/>
              <a:gd name="connsiteX5776" fmla="*/ 1429722 w 2361628"/>
              <a:gd name="connsiteY5776" fmla="*/ 2802703 h 3072212"/>
              <a:gd name="connsiteX5777" fmla="*/ 1428788 w 2361628"/>
              <a:gd name="connsiteY5777" fmla="*/ 2802303 h 3072212"/>
              <a:gd name="connsiteX5778" fmla="*/ 1428369 w 2361628"/>
              <a:gd name="connsiteY5778" fmla="*/ 2801379 h 3072212"/>
              <a:gd name="connsiteX5779" fmla="*/ 1427731 w 2361628"/>
              <a:gd name="connsiteY5779" fmla="*/ 2801093 h 3072212"/>
              <a:gd name="connsiteX5780" fmla="*/ 1425226 w 2361628"/>
              <a:gd name="connsiteY5780" fmla="*/ 2800236 h 3072212"/>
              <a:gd name="connsiteX5781" fmla="*/ 1423207 w 2361628"/>
              <a:gd name="connsiteY5781" fmla="*/ 2799398 h 3072212"/>
              <a:gd name="connsiteX5782" fmla="*/ 1417739 w 2361628"/>
              <a:gd name="connsiteY5782" fmla="*/ 2797826 h 3072212"/>
              <a:gd name="connsiteX5783" fmla="*/ 1416215 w 2361628"/>
              <a:gd name="connsiteY5783" fmla="*/ 2796207 h 3072212"/>
              <a:gd name="connsiteX5784" fmla="*/ 1414948 w 2361628"/>
              <a:gd name="connsiteY5784" fmla="*/ 2796092 h 3072212"/>
              <a:gd name="connsiteX5785" fmla="*/ 1413386 w 2361628"/>
              <a:gd name="connsiteY5785" fmla="*/ 2796226 h 3072212"/>
              <a:gd name="connsiteX5786" fmla="*/ 1412519 w 2361628"/>
              <a:gd name="connsiteY5786" fmla="*/ 2796902 h 3072212"/>
              <a:gd name="connsiteX5787" fmla="*/ 1411453 w 2361628"/>
              <a:gd name="connsiteY5787" fmla="*/ 2797074 h 3072212"/>
              <a:gd name="connsiteX5788" fmla="*/ 1410195 w 2361628"/>
              <a:gd name="connsiteY5788" fmla="*/ 2796740 h 3072212"/>
              <a:gd name="connsiteX5789" fmla="*/ 1409767 w 2361628"/>
              <a:gd name="connsiteY5789" fmla="*/ 2797226 h 3072212"/>
              <a:gd name="connsiteX5790" fmla="*/ 1410167 w 2361628"/>
              <a:gd name="connsiteY5790" fmla="*/ 2798521 h 3072212"/>
              <a:gd name="connsiteX5791" fmla="*/ 1410224 w 2361628"/>
              <a:gd name="connsiteY5791" fmla="*/ 2799531 h 3072212"/>
              <a:gd name="connsiteX5792" fmla="*/ 1410824 w 2361628"/>
              <a:gd name="connsiteY5792" fmla="*/ 2801550 h 3072212"/>
              <a:gd name="connsiteX5793" fmla="*/ 1412881 w 2361628"/>
              <a:gd name="connsiteY5793" fmla="*/ 2803427 h 3072212"/>
              <a:gd name="connsiteX5794" fmla="*/ 1413910 w 2361628"/>
              <a:gd name="connsiteY5794" fmla="*/ 2805236 h 3072212"/>
              <a:gd name="connsiteX5795" fmla="*/ 1413901 w 2361628"/>
              <a:gd name="connsiteY5795" fmla="*/ 2806980 h 3072212"/>
              <a:gd name="connsiteX5796" fmla="*/ 1413120 w 2361628"/>
              <a:gd name="connsiteY5796" fmla="*/ 2808999 h 3072212"/>
              <a:gd name="connsiteX5797" fmla="*/ 1410586 w 2361628"/>
              <a:gd name="connsiteY5797" fmla="*/ 2812475 h 3072212"/>
              <a:gd name="connsiteX5798" fmla="*/ 1410186 w 2361628"/>
              <a:gd name="connsiteY5798" fmla="*/ 2812514 h 3072212"/>
              <a:gd name="connsiteX5799" fmla="*/ 1408119 w 2361628"/>
              <a:gd name="connsiteY5799" fmla="*/ 2812980 h 3072212"/>
              <a:gd name="connsiteX5800" fmla="*/ 1406957 w 2361628"/>
              <a:gd name="connsiteY5800" fmla="*/ 2813866 h 3072212"/>
              <a:gd name="connsiteX5801" fmla="*/ 1406128 w 2361628"/>
              <a:gd name="connsiteY5801" fmla="*/ 2814066 h 3072212"/>
              <a:gd name="connsiteX5802" fmla="*/ 1405633 w 2361628"/>
              <a:gd name="connsiteY5802" fmla="*/ 2813590 h 3072212"/>
              <a:gd name="connsiteX5803" fmla="*/ 1404957 w 2361628"/>
              <a:gd name="connsiteY5803" fmla="*/ 2813952 h 3072212"/>
              <a:gd name="connsiteX5804" fmla="*/ 1404090 w 2361628"/>
              <a:gd name="connsiteY5804" fmla="*/ 2815142 h 3072212"/>
              <a:gd name="connsiteX5805" fmla="*/ 1403728 w 2361628"/>
              <a:gd name="connsiteY5805" fmla="*/ 2816114 h 3072212"/>
              <a:gd name="connsiteX5806" fmla="*/ 1403861 w 2361628"/>
              <a:gd name="connsiteY5806" fmla="*/ 2816857 h 3072212"/>
              <a:gd name="connsiteX5807" fmla="*/ 1403423 w 2361628"/>
              <a:gd name="connsiteY5807" fmla="*/ 2817705 h 3072212"/>
              <a:gd name="connsiteX5808" fmla="*/ 1402413 w 2361628"/>
              <a:gd name="connsiteY5808" fmla="*/ 2818657 h 3072212"/>
              <a:gd name="connsiteX5809" fmla="*/ 1401861 w 2361628"/>
              <a:gd name="connsiteY5809" fmla="*/ 2818524 h 3072212"/>
              <a:gd name="connsiteX5810" fmla="*/ 1401594 w 2361628"/>
              <a:gd name="connsiteY5810" fmla="*/ 2817438 h 3072212"/>
              <a:gd name="connsiteX5811" fmla="*/ 1401194 w 2361628"/>
              <a:gd name="connsiteY5811" fmla="*/ 2816685 h 3072212"/>
              <a:gd name="connsiteX5812" fmla="*/ 1401671 w 2361628"/>
              <a:gd name="connsiteY5812" fmla="*/ 2815257 h 3072212"/>
              <a:gd name="connsiteX5813" fmla="*/ 1406290 w 2361628"/>
              <a:gd name="connsiteY5813" fmla="*/ 2810113 h 3072212"/>
              <a:gd name="connsiteX5814" fmla="*/ 1407900 w 2361628"/>
              <a:gd name="connsiteY5814" fmla="*/ 2807961 h 3072212"/>
              <a:gd name="connsiteX5815" fmla="*/ 1408186 w 2361628"/>
              <a:gd name="connsiteY5815" fmla="*/ 2806770 h 3072212"/>
              <a:gd name="connsiteX5816" fmla="*/ 1408014 w 2361628"/>
              <a:gd name="connsiteY5816" fmla="*/ 2805265 h 3072212"/>
              <a:gd name="connsiteX5817" fmla="*/ 1407395 w 2361628"/>
              <a:gd name="connsiteY5817" fmla="*/ 2803446 h 3072212"/>
              <a:gd name="connsiteX5818" fmla="*/ 1406242 w 2361628"/>
              <a:gd name="connsiteY5818" fmla="*/ 2802465 h 3072212"/>
              <a:gd name="connsiteX5819" fmla="*/ 1404576 w 2361628"/>
              <a:gd name="connsiteY5819" fmla="*/ 2802341 h 3072212"/>
              <a:gd name="connsiteX5820" fmla="*/ 1403376 w 2361628"/>
              <a:gd name="connsiteY5820" fmla="*/ 2802941 h 3072212"/>
              <a:gd name="connsiteX5821" fmla="*/ 1402509 w 2361628"/>
              <a:gd name="connsiteY5821" fmla="*/ 2804855 h 3072212"/>
              <a:gd name="connsiteX5822" fmla="*/ 1402318 w 2361628"/>
              <a:gd name="connsiteY5822" fmla="*/ 2806170 h 3072212"/>
              <a:gd name="connsiteX5823" fmla="*/ 1402061 w 2361628"/>
              <a:gd name="connsiteY5823" fmla="*/ 2808970 h 3072212"/>
              <a:gd name="connsiteX5824" fmla="*/ 1402118 w 2361628"/>
              <a:gd name="connsiteY5824" fmla="*/ 2809999 h 3072212"/>
              <a:gd name="connsiteX5825" fmla="*/ 1401699 w 2361628"/>
              <a:gd name="connsiteY5825" fmla="*/ 2810742 h 3072212"/>
              <a:gd name="connsiteX5826" fmla="*/ 1400718 w 2361628"/>
              <a:gd name="connsiteY5826" fmla="*/ 2811142 h 3072212"/>
              <a:gd name="connsiteX5827" fmla="*/ 1400099 w 2361628"/>
              <a:gd name="connsiteY5827" fmla="*/ 2812399 h 3072212"/>
              <a:gd name="connsiteX5828" fmla="*/ 1399842 w 2361628"/>
              <a:gd name="connsiteY5828" fmla="*/ 2814523 h 3072212"/>
              <a:gd name="connsiteX5829" fmla="*/ 1399327 w 2361628"/>
              <a:gd name="connsiteY5829" fmla="*/ 2815714 h 3072212"/>
              <a:gd name="connsiteX5830" fmla="*/ 1398546 w 2361628"/>
              <a:gd name="connsiteY5830" fmla="*/ 2815971 h 3072212"/>
              <a:gd name="connsiteX5831" fmla="*/ 1397946 w 2361628"/>
              <a:gd name="connsiteY5831" fmla="*/ 2817343 h 3072212"/>
              <a:gd name="connsiteX5832" fmla="*/ 1397518 w 2361628"/>
              <a:gd name="connsiteY5832" fmla="*/ 2819810 h 3072212"/>
              <a:gd name="connsiteX5833" fmla="*/ 1397184 w 2361628"/>
              <a:gd name="connsiteY5833" fmla="*/ 2821029 h 3072212"/>
              <a:gd name="connsiteX5834" fmla="*/ 1395889 w 2361628"/>
              <a:gd name="connsiteY5834" fmla="*/ 2821657 h 3072212"/>
              <a:gd name="connsiteX5835" fmla="*/ 1393069 w 2361628"/>
              <a:gd name="connsiteY5835" fmla="*/ 2822905 h 3072212"/>
              <a:gd name="connsiteX5836" fmla="*/ 1391879 w 2361628"/>
              <a:gd name="connsiteY5836" fmla="*/ 2822982 h 3072212"/>
              <a:gd name="connsiteX5837" fmla="*/ 1392336 w 2361628"/>
              <a:gd name="connsiteY5837" fmla="*/ 2821886 h 3072212"/>
              <a:gd name="connsiteX5838" fmla="*/ 1392841 w 2361628"/>
              <a:gd name="connsiteY5838" fmla="*/ 2821267 h 3072212"/>
              <a:gd name="connsiteX5839" fmla="*/ 1393393 w 2361628"/>
              <a:gd name="connsiteY5839" fmla="*/ 2821134 h 3072212"/>
              <a:gd name="connsiteX5840" fmla="*/ 1394946 w 2361628"/>
              <a:gd name="connsiteY5840" fmla="*/ 2816114 h 3072212"/>
              <a:gd name="connsiteX5841" fmla="*/ 1396403 w 2361628"/>
              <a:gd name="connsiteY5841" fmla="*/ 2813466 h 3072212"/>
              <a:gd name="connsiteX5842" fmla="*/ 1396117 w 2361628"/>
              <a:gd name="connsiteY5842" fmla="*/ 2813037 h 3072212"/>
              <a:gd name="connsiteX5843" fmla="*/ 1387783 w 2361628"/>
              <a:gd name="connsiteY5843" fmla="*/ 2816476 h 3072212"/>
              <a:gd name="connsiteX5844" fmla="*/ 1384725 w 2361628"/>
              <a:gd name="connsiteY5844" fmla="*/ 2818362 h 3072212"/>
              <a:gd name="connsiteX5845" fmla="*/ 1384078 w 2361628"/>
              <a:gd name="connsiteY5845" fmla="*/ 2819695 h 3072212"/>
              <a:gd name="connsiteX5846" fmla="*/ 1383963 w 2361628"/>
              <a:gd name="connsiteY5846" fmla="*/ 2821114 h 3072212"/>
              <a:gd name="connsiteX5847" fmla="*/ 1384373 w 2361628"/>
              <a:gd name="connsiteY5847" fmla="*/ 2822610 h 3072212"/>
              <a:gd name="connsiteX5848" fmla="*/ 1384173 w 2361628"/>
              <a:gd name="connsiteY5848" fmla="*/ 2823982 h 3072212"/>
              <a:gd name="connsiteX5849" fmla="*/ 1383354 w 2361628"/>
              <a:gd name="connsiteY5849" fmla="*/ 2825220 h 3072212"/>
              <a:gd name="connsiteX5850" fmla="*/ 1382163 w 2361628"/>
              <a:gd name="connsiteY5850" fmla="*/ 2828239 h 3072212"/>
              <a:gd name="connsiteX5851" fmla="*/ 1381678 w 2361628"/>
              <a:gd name="connsiteY5851" fmla="*/ 2830049 h 3072212"/>
              <a:gd name="connsiteX5852" fmla="*/ 1380868 w 2361628"/>
              <a:gd name="connsiteY5852" fmla="*/ 2831554 h 3072212"/>
              <a:gd name="connsiteX5853" fmla="*/ 1378382 w 2361628"/>
              <a:gd name="connsiteY5853" fmla="*/ 2832449 h 3072212"/>
              <a:gd name="connsiteX5854" fmla="*/ 1378087 w 2361628"/>
              <a:gd name="connsiteY5854" fmla="*/ 2832707 h 3072212"/>
              <a:gd name="connsiteX5855" fmla="*/ 1375477 w 2361628"/>
              <a:gd name="connsiteY5855" fmla="*/ 2835869 h 3072212"/>
              <a:gd name="connsiteX5856" fmla="*/ 1374677 w 2361628"/>
              <a:gd name="connsiteY5856" fmla="*/ 2836316 h 3072212"/>
              <a:gd name="connsiteX5857" fmla="*/ 1369390 w 2361628"/>
              <a:gd name="connsiteY5857" fmla="*/ 2835773 h 3072212"/>
              <a:gd name="connsiteX5858" fmla="*/ 1366028 w 2361628"/>
              <a:gd name="connsiteY5858" fmla="*/ 2836564 h 3072212"/>
              <a:gd name="connsiteX5859" fmla="*/ 1363551 w 2361628"/>
              <a:gd name="connsiteY5859" fmla="*/ 2835773 h 3072212"/>
              <a:gd name="connsiteX5860" fmla="*/ 1362313 w 2361628"/>
              <a:gd name="connsiteY5860" fmla="*/ 2833268 h 3072212"/>
              <a:gd name="connsiteX5861" fmla="*/ 1360923 w 2361628"/>
              <a:gd name="connsiteY5861" fmla="*/ 2831678 h 3072212"/>
              <a:gd name="connsiteX5862" fmla="*/ 1354817 w 2361628"/>
              <a:gd name="connsiteY5862" fmla="*/ 2832430 h 3072212"/>
              <a:gd name="connsiteX5863" fmla="*/ 1347149 w 2361628"/>
              <a:gd name="connsiteY5863" fmla="*/ 2831897 h 3072212"/>
              <a:gd name="connsiteX5864" fmla="*/ 1343473 w 2361628"/>
              <a:gd name="connsiteY5864" fmla="*/ 2832211 h 3072212"/>
              <a:gd name="connsiteX5865" fmla="*/ 1342063 w 2361628"/>
              <a:gd name="connsiteY5865" fmla="*/ 2831154 h 3072212"/>
              <a:gd name="connsiteX5866" fmla="*/ 1340910 w 2361628"/>
              <a:gd name="connsiteY5866" fmla="*/ 2828382 h 3072212"/>
              <a:gd name="connsiteX5867" fmla="*/ 1338891 w 2361628"/>
              <a:gd name="connsiteY5867" fmla="*/ 2828030 h 3072212"/>
              <a:gd name="connsiteX5868" fmla="*/ 1335481 w 2361628"/>
              <a:gd name="connsiteY5868" fmla="*/ 2828649 h 3072212"/>
              <a:gd name="connsiteX5869" fmla="*/ 1330747 w 2361628"/>
              <a:gd name="connsiteY5869" fmla="*/ 2832211 h 3072212"/>
              <a:gd name="connsiteX5870" fmla="*/ 1326299 w 2361628"/>
              <a:gd name="connsiteY5870" fmla="*/ 2834049 h 3072212"/>
              <a:gd name="connsiteX5871" fmla="*/ 1322794 w 2361628"/>
              <a:gd name="connsiteY5871" fmla="*/ 2834059 h 3072212"/>
              <a:gd name="connsiteX5872" fmla="*/ 1319346 w 2361628"/>
              <a:gd name="connsiteY5872" fmla="*/ 2832211 h 3072212"/>
              <a:gd name="connsiteX5873" fmla="*/ 1313707 w 2361628"/>
              <a:gd name="connsiteY5873" fmla="*/ 2828497 h 3072212"/>
              <a:gd name="connsiteX5874" fmla="*/ 1309783 w 2361628"/>
              <a:gd name="connsiteY5874" fmla="*/ 2824324 h 3072212"/>
              <a:gd name="connsiteX5875" fmla="*/ 1305325 w 2361628"/>
              <a:gd name="connsiteY5875" fmla="*/ 2822858 h 3072212"/>
              <a:gd name="connsiteX5876" fmla="*/ 1301934 w 2361628"/>
              <a:gd name="connsiteY5876" fmla="*/ 2823239 h 3072212"/>
              <a:gd name="connsiteX5877" fmla="*/ 1300601 w 2361628"/>
              <a:gd name="connsiteY5877" fmla="*/ 2825334 h 3072212"/>
              <a:gd name="connsiteX5878" fmla="*/ 1298829 w 2361628"/>
              <a:gd name="connsiteY5878" fmla="*/ 2825334 h 3072212"/>
              <a:gd name="connsiteX5879" fmla="*/ 1297591 w 2361628"/>
              <a:gd name="connsiteY5879" fmla="*/ 2821762 h 3072212"/>
              <a:gd name="connsiteX5880" fmla="*/ 1296524 w 2361628"/>
              <a:gd name="connsiteY5880" fmla="*/ 2818972 h 3072212"/>
              <a:gd name="connsiteX5881" fmla="*/ 1294314 w 2361628"/>
              <a:gd name="connsiteY5881" fmla="*/ 2817781 h 3072212"/>
              <a:gd name="connsiteX5882" fmla="*/ 1290323 w 2361628"/>
              <a:gd name="connsiteY5882" fmla="*/ 2815095 h 3072212"/>
              <a:gd name="connsiteX5883" fmla="*/ 1287542 w 2361628"/>
              <a:gd name="connsiteY5883" fmla="*/ 2813647 h 3072212"/>
              <a:gd name="connsiteX5884" fmla="*/ 1283275 w 2361628"/>
              <a:gd name="connsiteY5884" fmla="*/ 2811875 h 3072212"/>
              <a:gd name="connsiteX5885" fmla="*/ 1281798 w 2361628"/>
              <a:gd name="connsiteY5885" fmla="*/ 2811551 h 3072212"/>
              <a:gd name="connsiteX5886" fmla="*/ 1279027 w 2361628"/>
              <a:gd name="connsiteY5886" fmla="*/ 2811333 h 3072212"/>
              <a:gd name="connsiteX5887" fmla="*/ 1276274 w 2361628"/>
              <a:gd name="connsiteY5887" fmla="*/ 2811190 h 3072212"/>
              <a:gd name="connsiteX5888" fmla="*/ 1273073 w 2361628"/>
              <a:gd name="connsiteY5888" fmla="*/ 2811685 h 3072212"/>
              <a:gd name="connsiteX5889" fmla="*/ 1273102 w 2361628"/>
              <a:gd name="connsiteY5889" fmla="*/ 2811656 h 3072212"/>
              <a:gd name="connsiteX5890" fmla="*/ 1272978 w 2361628"/>
              <a:gd name="connsiteY5890" fmla="*/ 2811694 h 3072212"/>
              <a:gd name="connsiteX5891" fmla="*/ 1273073 w 2361628"/>
              <a:gd name="connsiteY5891" fmla="*/ 2811685 h 3072212"/>
              <a:gd name="connsiteX5892" fmla="*/ 1270778 w 2361628"/>
              <a:gd name="connsiteY5892" fmla="*/ 2813914 h 3072212"/>
              <a:gd name="connsiteX5893" fmla="*/ 1268092 w 2361628"/>
              <a:gd name="connsiteY5893" fmla="*/ 2814895 h 3072212"/>
              <a:gd name="connsiteX5894" fmla="*/ 1264253 w 2361628"/>
              <a:gd name="connsiteY5894" fmla="*/ 2815352 h 3072212"/>
              <a:gd name="connsiteX5895" fmla="*/ 1261691 w 2361628"/>
              <a:gd name="connsiteY5895" fmla="*/ 2814409 h 3072212"/>
              <a:gd name="connsiteX5896" fmla="*/ 1260405 w 2361628"/>
              <a:gd name="connsiteY5896" fmla="*/ 2812056 h 3072212"/>
              <a:gd name="connsiteX5897" fmla="*/ 1254966 w 2361628"/>
              <a:gd name="connsiteY5897" fmla="*/ 2809970 h 3072212"/>
              <a:gd name="connsiteX5898" fmla="*/ 1245375 w 2361628"/>
              <a:gd name="connsiteY5898" fmla="*/ 2808151 h 3072212"/>
              <a:gd name="connsiteX5899" fmla="*/ 1239850 w 2361628"/>
              <a:gd name="connsiteY5899" fmla="*/ 2806599 h 3072212"/>
              <a:gd name="connsiteX5900" fmla="*/ 1238393 w 2361628"/>
              <a:gd name="connsiteY5900" fmla="*/ 2805313 h 3072212"/>
              <a:gd name="connsiteX5901" fmla="*/ 1237602 w 2361628"/>
              <a:gd name="connsiteY5901" fmla="*/ 2803932 h 3072212"/>
              <a:gd name="connsiteX5902" fmla="*/ 1237402 w 2361628"/>
              <a:gd name="connsiteY5902" fmla="*/ 2801722 h 3072212"/>
              <a:gd name="connsiteX5903" fmla="*/ 1237393 w 2361628"/>
              <a:gd name="connsiteY5903" fmla="*/ 2801712 h 3072212"/>
              <a:gd name="connsiteX5904" fmla="*/ 1234973 w 2361628"/>
              <a:gd name="connsiteY5904" fmla="*/ 2796045 h 3072212"/>
              <a:gd name="connsiteX5905" fmla="*/ 1233926 w 2361628"/>
              <a:gd name="connsiteY5905" fmla="*/ 2791320 h 3072212"/>
              <a:gd name="connsiteX5906" fmla="*/ 1233449 w 2361628"/>
              <a:gd name="connsiteY5906" fmla="*/ 2785634 h 3072212"/>
              <a:gd name="connsiteX5907" fmla="*/ 1233611 w 2361628"/>
              <a:gd name="connsiteY5907" fmla="*/ 2783757 h 3072212"/>
              <a:gd name="connsiteX5908" fmla="*/ 1233059 w 2361628"/>
              <a:gd name="connsiteY5908" fmla="*/ 2783167 h 3072212"/>
              <a:gd name="connsiteX5909" fmla="*/ 1231335 w 2361628"/>
              <a:gd name="connsiteY5909" fmla="*/ 2781929 h 3072212"/>
              <a:gd name="connsiteX5910" fmla="*/ 1225563 w 2361628"/>
              <a:gd name="connsiteY5910" fmla="*/ 2781100 h 3072212"/>
              <a:gd name="connsiteX5911" fmla="*/ 1225487 w 2361628"/>
              <a:gd name="connsiteY5911" fmla="*/ 2787901 h 3072212"/>
              <a:gd name="connsiteX5912" fmla="*/ 1225382 w 2361628"/>
              <a:gd name="connsiteY5912" fmla="*/ 2796502 h 3072212"/>
              <a:gd name="connsiteX5913" fmla="*/ 1219076 w 2361628"/>
              <a:gd name="connsiteY5913" fmla="*/ 2796445 h 3072212"/>
              <a:gd name="connsiteX5914" fmla="*/ 1207684 w 2361628"/>
              <a:gd name="connsiteY5914" fmla="*/ 2796445 h 3072212"/>
              <a:gd name="connsiteX5915" fmla="*/ 1196283 w 2361628"/>
              <a:gd name="connsiteY5915" fmla="*/ 2796445 h 3072212"/>
              <a:gd name="connsiteX5916" fmla="*/ 1184881 w 2361628"/>
              <a:gd name="connsiteY5916" fmla="*/ 2796445 h 3072212"/>
              <a:gd name="connsiteX5917" fmla="*/ 1173490 w 2361628"/>
              <a:gd name="connsiteY5917" fmla="*/ 2796445 h 3072212"/>
              <a:gd name="connsiteX5918" fmla="*/ 1162088 w 2361628"/>
              <a:gd name="connsiteY5918" fmla="*/ 2796445 h 3072212"/>
              <a:gd name="connsiteX5919" fmla="*/ 1150687 w 2361628"/>
              <a:gd name="connsiteY5919" fmla="*/ 2796445 h 3072212"/>
              <a:gd name="connsiteX5920" fmla="*/ 1139285 w 2361628"/>
              <a:gd name="connsiteY5920" fmla="*/ 2796445 h 3072212"/>
              <a:gd name="connsiteX5921" fmla="*/ 1127893 w 2361628"/>
              <a:gd name="connsiteY5921" fmla="*/ 2796445 h 3072212"/>
              <a:gd name="connsiteX5922" fmla="*/ 1116492 w 2361628"/>
              <a:gd name="connsiteY5922" fmla="*/ 2796445 h 3072212"/>
              <a:gd name="connsiteX5923" fmla="*/ 1105081 w 2361628"/>
              <a:gd name="connsiteY5923" fmla="*/ 2796445 h 3072212"/>
              <a:gd name="connsiteX5924" fmla="*/ 1093689 w 2361628"/>
              <a:gd name="connsiteY5924" fmla="*/ 2796445 h 3072212"/>
              <a:gd name="connsiteX5925" fmla="*/ 1082288 w 2361628"/>
              <a:gd name="connsiteY5925" fmla="*/ 2796445 h 3072212"/>
              <a:gd name="connsiteX5926" fmla="*/ 1070886 w 2361628"/>
              <a:gd name="connsiteY5926" fmla="*/ 2796445 h 3072212"/>
              <a:gd name="connsiteX5927" fmla="*/ 1059485 w 2361628"/>
              <a:gd name="connsiteY5927" fmla="*/ 2796445 h 3072212"/>
              <a:gd name="connsiteX5928" fmla="*/ 1048093 w 2361628"/>
              <a:gd name="connsiteY5928" fmla="*/ 2796445 h 3072212"/>
              <a:gd name="connsiteX5929" fmla="*/ 1036691 w 2361628"/>
              <a:gd name="connsiteY5929" fmla="*/ 2796445 h 3072212"/>
              <a:gd name="connsiteX5930" fmla="*/ 1025290 w 2361628"/>
              <a:gd name="connsiteY5930" fmla="*/ 2796445 h 3072212"/>
              <a:gd name="connsiteX5931" fmla="*/ 1013898 w 2361628"/>
              <a:gd name="connsiteY5931" fmla="*/ 2796445 h 3072212"/>
              <a:gd name="connsiteX5932" fmla="*/ 1002497 w 2361628"/>
              <a:gd name="connsiteY5932" fmla="*/ 2796445 h 3072212"/>
              <a:gd name="connsiteX5933" fmla="*/ 991095 w 2361628"/>
              <a:gd name="connsiteY5933" fmla="*/ 2796445 h 3072212"/>
              <a:gd name="connsiteX5934" fmla="*/ 979694 w 2361628"/>
              <a:gd name="connsiteY5934" fmla="*/ 2796445 h 3072212"/>
              <a:gd name="connsiteX5935" fmla="*/ 968302 w 2361628"/>
              <a:gd name="connsiteY5935" fmla="*/ 2796445 h 3072212"/>
              <a:gd name="connsiteX5936" fmla="*/ 956901 w 2361628"/>
              <a:gd name="connsiteY5936" fmla="*/ 2796445 h 3072212"/>
              <a:gd name="connsiteX5937" fmla="*/ 945499 w 2361628"/>
              <a:gd name="connsiteY5937" fmla="*/ 2796445 h 3072212"/>
              <a:gd name="connsiteX5938" fmla="*/ 934107 w 2361628"/>
              <a:gd name="connsiteY5938" fmla="*/ 2796445 h 3072212"/>
              <a:gd name="connsiteX5939" fmla="*/ 922706 w 2361628"/>
              <a:gd name="connsiteY5939" fmla="*/ 2796445 h 3072212"/>
              <a:gd name="connsiteX5940" fmla="*/ 911304 w 2361628"/>
              <a:gd name="connsiteY5940" fmla="*/ 2796445 h 3072212"/>
              <a:gd name="connsiteX5941" fmla="*/ 899912 w 2361628"/>
              <a:gd name="connsiteY5941" fmla="*/ 2796445 h 3072212"/>
              <a:gd name="connsiteX5942" fmla="*/ 888511 w 2361628"/>
              <a:gd name="connsiteY5942" fmla="*/ 2796445 h 3072212"/>
              <a:gd name="connsiteX5943" fmla="*/ 877110 w 2361628"/>
              <a:gd name="connsiteY5943" fmla="*/ 2796445 h 3072212"/>
              <a:gd name="connsiteX5944" fmla="*/ 865708 w 2361628"/>
              <a:gd name="connsiteY5944" fmla="*/ 2796445 h 3072212"/>
              <a:gd name="connsiteX5945" fmla="*/ 854316 w 2361628"/>
              <a:gd name="connsiteY5945" fmla="*/ 2796445 h 3072212"/>
              <a:gd name="connsiteX5946" fmla="*/ 842915 w 2361628"/>
              <a:gd name="connsiteY5946" fmla="*/ 2796445 h 3072212"/>
              <a:gd name="connsiteX5947" fmla="*/ 831513 w 2361628"/>
              <a:gd name="connsiteY5947" fmla="*/ 2796445 h 3072212"/>
              <a:gd name="connsiteX5948" fmla="*/ 820122 w 2361628"/>
              <a:gd name="connsiteY5948" fmla="*/ 2796445 h 3072212"/>
              <a:gd name="connsiteX5949" fmla="*/ 808720 w 2361628"/>
              <a:gd name="connsiteY5949" fmla="*/ 2796445 h 3072212"/>
              <a:gd name="connsiteX5950" fmla="*/ 797319 w 2361628"/>
              <a:gd name="connsiteY5950" fmla="*/ 2796445 h 3072212"/>
              <a:gd name="connsiteX5951" fmla="*/ 785917 w 2361628"/>
              <a:gd name="connsiteY5951" fmla="*/ 2796445 h 3072212"/>
              <a:gd name="connsiteX5952" fmla="*/ 774525 w 2361628"/>
              <a:gd name="connsiteY5952" fmla="*/ 2796445 h 3072212"/>
              <a:gd name="connsiteX5953" fmla="*/ 763124 w 2361628"/>
              <a:gd name="connsiteY5953" fmla="*/ 2796445 h 3072212"/>
              <a:gd name="connsiteX5954" fmla="*/ 751723 w 2361628"/>
              <a:gd name="connsiteY5954" fmla="*/ 2796445 h 3072212"/>
              <a:gd name="connsiteX5955" fmla="*/ 740331 w 2361628"/>
              <a:gd name="connsiteY5955" fmla="*/ 2796445 h 3072212"/>
              <a:gd name="connsiteX5956" fmla="*/ 728929 w 2361628"/>
              <a:gd name="connsiteY5956" fmla="*/ 2796445 h 3072212"/>
              <a:gd name="connsiteX5957" fmla="*/ 717528 w 2361628"/>
              <a:gd name="connsiteY5957" fmla="*/ 2796445 h 3072212"/>
              <a:gd name="connsiteX5958" fmla="*/ 706126 w 2361628"/>
              <a:gd name="connsiteY5958" fmla="*/ 2796445 h 3072212"/>
              <a:gd name="connsiteX5959" fmla="*/ 694734 w 2361628"/>
              <a:gd name="connsiteY5959" fmla="*/ 2796445 h 3072212"/>
              <a:gd name="connsiteX5960" fmla="*/ 683333 w 2361628"/>
              <a:gd name="connsiteY5960" fmla="*/ 2796445 h 3072212"/>
              <a:gd name="connsiteX5961" fmla="*/ 671932 w 2361628"/>
              <a:gd name="connsiteY5961" fmla="*/ 2796445 h 3072212"/>
              <a:gd name="connsiteX5962" fmla="*/ 660540 w 2361628"/>
              <a:gd name="connsiteY5962" fmla="*/ 2796445 h 3072212"/>
              <a:gd name="connsiteX5963" fmla="*/ 649138 w 2361628"/>
              <a:gd name="connsiteY5963" fmla="*/ 2796445 h 3072212"/>
              <a:gd name="connsiteX5964" fmla="*/ 637737 w 2361628"/>
              <a:gd name="connsiteY5964" fmla="*/ 2796445 h 3072212"/>
              <a:gd name="connsiteX5965" fmla="*/ 626335 w 2361628"/>
              <a:gd name="connsiteY5965" fmla="*/ 2796445 h 3072212"/>
              <a:gd name="connsiteX5966" fmla="*/ 614944 w 2361628"/>
              <a:gd name="connsiteY5966" fmla="*/ 2796445 h 3072212"/>
              <a:gd name="connsiteX5967" fmla="*/ 603542 w 2361628"/>
              <a:gd name="connsiteY5967" fmla="*/ 2796445 h 3072212"/>
              <a:gd name="connsiteX5968" fmla="*/ 592141 w 2361628"/>
              <a:gd name="connsiteY5968" fmla="*/ 2796445 h 3072212"/>
              <a:gd name="connsiteX5969" fmla="*/ 580749 w 2361628"/>
              <a:gd name="connsiteY5969" fmla="*/ 2796445 h 3072212"/>
              <a:gd name="connsiteX5970" fmla="*/ 569347 w 2361628"/>
              <a:gd name="connsiteY5970" fmla="*/ 2796445 h 3072212"/>
              <a:gd name="connsiteX5971" fmla="*/ 557946 w 2361628"/>
              <a:gd name="connsiteY5971" fmla="*/ 2796445 h 3072212"/>
              <a:gd name="connsiteX5972" fmla="*/ 546545 w 2361628"/>
              <a:gd name="connsiteY5972" fmla="*/ 2796445 h 3072212"/>
              <a:gd name="connsiteX5973" fmla="*/ 535153 w 2361628"/>
              <a:gd name="connsiteY5973" fmla="*/ 2796445 h 3072212"/>
              <a:gd name="connsiteX5974" fmla="*/ 523751 w 2361628"/>
              <a:gd name="connsiteY5974" fmla="*/ 2796445 h 3072212"/>
              <a:gd name="connsiteX5975" fmla="*/ 512350 w 2361628"/>
              <a:gd name="connsiteY5975" fmla="*/ 2796445 h 3072212"/>
              <a:gd name="connsiteX5976" fmla="*/ 500958 w 2361628"/>
              <a:gd name="connsiteY5976" fmla="*/ 2796445 h 3072212"/>
              <a:gd name="connsiteX5977" fmla="*/ 489556 w 2361628"/>
              <a:gd name="connsiteY5977" fmla="*/ 2796445 h 3072212"/>
              <a:gd name="connsiteX5978" fmla="*/ 486813 w 2361628"/>
              <a:gd name="connsiteY5978" fmla="*/ 2796445 h 3072212"/>
              <a:gd name="connsiteX5979" fmla="*/ 485804 w 2361628"/>
              <a:gd name="connsiteY5979" fmla="*/ 2795006 h 3072212"/>
              <a:gd name="connsiteX5980" fmla="*/ 483203 w 2361628"/>
              <a:gd name="connsiteY5980" fmla="*/ 2793121 h 3072212"/>
              <a:gd name="connsiteX5981" fmla="*/ 482175 w 2361628"/>
              <a:gd name="connsiteY5981" fmla="*/ 2793121 h 3072212"/>
              <a:gd name="connsiteX5982" fmla="*/ 481117 w 2361628"/>
              <a:gd name="connsiteY5982" fmla="*/ 2793683 h 3072212"/>
              <a:gd name="connsiteX5983" fmla="*/ 480451 w 2361628"/>
              <a:gd name="connsiteY5983" fmla="*/ 2794597 h 3072212"/>
              <a:gd name="connsiteX5984" fmla="*/ 479860 w 2361628"/>
              <a:gd name="connsiteY5984" fmla="*/ 2796445 h 3072212"/>
              <a:gd name="connsiteX5985" fmla="*/ 479479 w 2361628"/>
              <a:gd name="connsiteY5985" fmla="*/ 2797064 h 3072212"/>
              <a:gd name="connsiteX5986" fmla="*/ 479098 w 2361628"/>
              <a:gd name="connsiteY5986" fmla="*/ 2796959 h 3072212"/>
              <a:gd name="connsiteX5987" fmla="*/ 478860 w 2361628"/>
              <a:gd name="connsiteY5987" fmla="*/ 2796435 h 3072212"/>
              <a:gd name="connsiteX5988" fmla="*/ 478022 w 2361628"/>
              <a:gd name="connsiteY5988" fmla="*/ 2793864 h 3072212"/>
              <a:gd name="connsiteX5989" fmla="*/ 478241 w 2361628"/>
              <a:gd name="connsiteY5989" fmla="*/ 2792711 h 3072212"/>
              <a:gd name="connsiteX5990" fmla="*/ 479098 w 2361628"/>
              <a:gd name="connsiteY5990" fmla="*/ 2791330 h 3072212"/>
              <a:gd name="connsiteX5991" fmla="*/ 479041 w 2361628"/>
              <a:gd name="connsiteY5991" fmla="*/ 2790835 h 3072212"/>
              <a:gd name="connsiteX5992" fmla="*/ 477155 w 2361628"/>
              <a:gd name="connsiteY5992" fmla="*/ 2791225 h 3072212"/>
              <a:gd name="connsiteX5993" fmla="*/ 476307 w 2361628"/>
              <a:gd name="connsiteY5993" fmla="*/ 2790873 h 3072212"/>
              <a:gd name="connsiteX5994" fmla="*/ 475917 w 2361628"/>
              <a:gd name="connsiteY5994" fmla="*/ 2790130 h 3072212"/>
              <a:gd name="connsiteX5995" fmla="*/ 476060 w 2361628"/>
              <a:gd name="connsiteY5995" fmla="*/ 2787196 h 3072212"/>
              <a:gd name="connsiteX5996" fmla="*/ 475040 w 2361628"/>
              <a:gd name="connsiteY5996" fmla="*/ 2785529 h 3072212"/>
              <a:gd name="connsiteX5997" fmla="*/ 476250 w 2361628"/>
              <a:gd name="connsiteY5997" fmla="*/ 2784824 h 3072212"/>
              <a:gd name="connsiteX5998" fmla="*/ 479374 w 2361628"/>
              <a:gd name="connsiteY5998" fmla="*/ 2784262 h 3072212"/>
              <a:gd name="connsiteX5999" fmla="*/ 482565 w 2361628"/>
              <a:gd name="connsiteY5999" fmla="*/ 2784196 h 3072212"/>
              <a:gd name="connsiteX6000" fmla="*/ 483489 w 2361628"/>
              <a:gd name="connsiteY6000" fmla="*/ 2782976 h 3072212"/>
              <a:gd name="connsiteX6001" fmla="*/ 484394 w 2361628"/>
              <a:gd name="connsiteY6001" fmla="*/ 2779871 h 3072212"/>
              <a:gd name="connsiteX6002" fmla="*/ 482117 w 2361628"/>
              <a:gd name="connsiteY6002" fmla="*/ 2782719 h 3072212"/>
              <a:gd name="connsiteX6003" fmla="*/ 480746 w 2361628"/>
              <a:gd name="connsiteY6003" fmla="*/ 2783014 h 3072212"/>
              <a:gd name="connsiteX6004" fmla="*/ 476507 w 2361628"/>
              <a:gd name="connsiteY6004" fmla="*/ 2781948 h 3072212"/>
              <a:gd name="connsiteX6005" fmla="*/ 473764 w 2361628"/>
              <a:gd name="connsiteY6005" fmla="*/ 2782119 h 3072212"/>
              <a:gd name="connsiteX6006" fmla="*/ 473393 w 2361628"/>
              <a:gd name="connsiteY6006" fmla="*/ 2781491 h 3072212"/>
              <a:gd name="connsiteX6007" fmla="*/ 473507 w 2361628"/>
              <a:gd name="connsiteY6007" fmla="*/ 2780852 h 3072212"/>
              <a:gd name="connsiteX6008" fmla="*/ 474107 w 2361628"/>
              <a:gd name="connsiteY6008" fmla="*/ 2780224 h 3072212"/>
              <a:gd name="connsiteX6009" fmla="*/ 474545 w 2361628"/>
              <a:gd name="connsiteY6009" fmla="*/ 2778071 h 3072212"/>
              <a:gd name="connsiteX6010" fmla="*/ 475202 w 2361628"/>
              <a:gd name="connsiteY6010" fmla="*/ 2772013 h 3072212"/>
              <a:gd name="connsiteX6011" fmla="*/ 476060 w 2361628"/>
              <a:gd name="connsiteY6011" fmla="*/ 2769803 h 3072212"/>
              <a:gd name="connsiteX6012" fmla="*/ 476355 w 2361628"/>
              <a:gd name="connsiteY6012" fmla="*/ 2768603 h 3072212"/>
              <a:gd name="connsiteX6013" fmla="*/ 476145 w 2361628"/>
              <a:gd name="connsiteY6013" fmla="*/ 2768327 h 3072212"/>
              <a:gd name="connsiteX6014" fmla="*/ 472469 w 2361628"/>
              <a:gd name="connsiteY6014" fmla="*/ 2772547 h 3072212"/>
              <a:gd name="connsiteX6015" fmla="*/ 472154 w 2361628"/>
              <a:gd name="connsiteY6015" fmla="*/ 2773880 h 3072212"/>
              <a:gd name="connsiteX6016" fmla="*/ 472535 w 2361628"/>
              <a:gd name="connsiteY6016" fmla="*/ 2775042 h 3072212"/>
              <a:gd name="connsiteX6017" fmla="*/ 472183 w 2361628"/>
              <a:gd name="connsiteY6017" fmla="*/ 2777414 h 3072212"/>
              <a:gd name="connsiteX6018" fmla="*/ 470487 w 2361628"/>
              <a:gd name="connsiteY6018" fmla="*/ 2778128 h 3072212"/>
              <a:gd name="connsiteX6019" fmla="*/ 469478 w 2361628"/>
              <a:gd name="connsiteY6019" fmla="*/ 2777738 h 3072212"/>
              <a:gd name="connsiteX6020" fmla="*/ 467573 w 2361628"/>
              <a:gd name="connsiteY6020" fmla="*/ 2779738 h 3072212"/>
              <a:gd name="connsiteX6021" fmla="*/ 466973 w 2361628"/>
              <a:gd name="connsiteY6021" fmla="*/ 2779948 h 3072212"/>
              <a:gd name="connsiteX6022" fmla="*/ 458200 w 2361628"/>
              <a:gd name="connsiteY6022" fmla="*/ 2776443 h 3072212"/>
              <a:gd name="connsiteX6023" fmla="*/ 457314 w 2361628"/>
              <a:gd name="connsiteY6023" fmla="*/ 2775956 h 3072212"/>
              <a:gd name="connsiteX6024" fmla="*/ 455800 w 2361628"/>
              <a:gd name="connsiteY6024" fmla="*/ 2774318 h 3072212"/>
              <a:gd name="connsiteX6025" fmla="*/ 453657 w 2361628"/>
              <a:gd name="connsiteY6025" fmla="*/ 2771518 h 3072212"/>
              <a:gd name="connsiteX6026" fmla="*/ 452980 w 2361628"/>
              <a:gd name="connsiteY6026" fmla="*/ 2769098 h 3072212"/>
              <a:gd name="connsiteX6027" fmla="*/ 453781 w 2361628"/>
              <a:gd name="connsiteY6027" fmla="*/ 2767051 h 3072212"/>
              <a:gd name="connsiteX6028" fmla="*/ 454619 w 2361628"/>
              <a:gd name="connsiteY6028" fmla="*/ 2766032 h 3072212"/>
              <a:gd name="connsiteX6029" fmla="*/ 455505 w 2361628"/>
              <a:gd name="connsiteY6029" fmla="*/ 2766032 h 3072212"/>
              <a:gd name="connsiteX6030" fmla="*/ 456495 w 2361628"/>
              <a:gd name="connsiteY6030" fmla="*/ 2766803 h 3072212"/>
              <a:gd name="connsiteX6031" fmla="*/ 458514 w 2361628"/>
              <a:gd name="connsiteY6031" fmla="*/ 2770137 h 3072212"/>
              <a:gd name="connsiteX6032" fmla="*/ 459315 w 2361628"/>
              <a:gd name="connsiteY6032" fmla="*/ 2772194 h 3072212"/>
              <a:gd name="connsiteX6033" fmla="*/ 461401 w 2361628"/>
              <a:gd name="connsiteY6033" fmla="*/ 2771908 h 3072212"/>
              <a:gd name="connsiteX6034" fmla="*/ 464772 w 2361628"/>
              <a:gd name="connsiteY6034" fmla="*/ 2769270 h 3072212"/>
              <a:gd name="connsiteX6035" fmla="*/ 465582 w 2361628"/>
              <a:gd name="connsiteY6035" fmla="*/ 2768289 h 3072212"/>
              <a:gd name="connsiteX6036" fmla="*/ 462220 w 2361628"/>
              <a:gd name="connsiteY6036" fmla="*/ 2769289 h 3072212"/>
              <a:gd name="connsiteX6037" fmla="*/ 460772 w 2361628"/>
              <a:gd name="connsiteY6037" fmla="*/ 2769222 h 3072212"/>
              <a:gd name="connsiteX6038" fmla="*/ 459296 w 2361628"/>
              <a:gd name="connsiteY6038" fmla="*/ 2768127 h 3072212"/>
              <a:gd name="connsiteX6039" fmla="*/ 457791 w 2361628"/>
              <a:gd name="connsiteY6039" fmla="*/ 2765993 h 3072212"/>
              <a:gd name="connsiteX6040" fmla="*/ 457000 w 2361628"/>
              <a:gd name="connsiteY6040" fmla="*/ 2763574 h 3072212"/>
              <a:gd name="connsiteX6041" fmla="*/ 456990 w 2361628"/>
              <a:gd name="connsiteY6041" fmla="*/ 2755887 h 3072212"/>
              <a:gd name="connsiteX6042" fmla="*/ 457505 w 2361628"/>
              <a:gd name="connsiteY6042" fmla="*/ 2754401 h 3072212"/>
              <a:gd name="connsiteX6043" fmla="*/ 459134 w 2361628"/>
              <a:gd name="connsiteY6043" fmla="*/ 2753297 h 3072212"/>
              <a:gd name="connsiteX6044" fmla="*/ 460181 w 2361628"/>
              <a:gd name="connsiteY6044" fmla="*/ 2751458 h 3072212"/>
              <a:gd name="connsiteX6045" fmla="*/ 460105 w 2361628"/>
              <a:gd name="connsiteY6045" fmla="*/ 2750677 h 3072212"/>
              <a:gd name="connsiteX6046" fmla="*/ 459095 w 2361628"/>
              <a:gd name="connsiteY6046" fmla="*/ 2749115 h 3072212"/>
              <a:gd name="connsiteX6047" fmla="*/ 457638 w 2361628"/>
              <a:gd name="connsiteY6047" fmla="*/ 2747896 h 3072212"/>
              <a:gd name="connsiteX6048" fmla="*/ 456209 w 2361628"/>
              <a:gd name="connsiteY6048" fmla="*/ 2747286 h 3072212"/>
              <a:gd name="connsiteX6049" fmla="*/ 455886 w 2361628"/>
              <a:gd name="connsiteY6049" fmla="*/ 2747477 h 3072212"/>
              <a:gd name="connsiteX6050" fmla="*/ 458095 w 2361628"/>
              <a:gd name="connsiteY6050" fmla="*/ 2750858 h 3072212"/>
              <a:gd name="connsiteX6051" fmla="*/ 458019 w 2361628"/>
              <a:gd name="connsiteY6051" fmla="*/ 2752125 h 3072212"/>
              <a:gd name="connsiteX6052" fmla="*/ 455571 w 2361628"/>
              <a:gd name="connsiteY6052" fmla="*/ 2755421 h 3072212"/>
              <a:gd name="connsiteX6053" fmla="*/ 455200 w 2361628"/>
              <a:gd name="connsiteY6053" fmla="*/ 2756392 h 3072212"/>
              <a:gd name="connsiteX6054" fmla="*/ 455181 w 2361628"/>
              <a:gd name="connsiteY6054" fmla="*/ 2759593 h 3072212"/>
              <a:gd name="connsiteX6055" fmla="*/ 454838 w 2361628"/>
              <a:gd name="connsiteY6055" fmla="*/ 2760278 h 3072212"/>
              <a:gd name="connsiteX6056" fmla="*/ 452866 w 2361628"/>
              <a:gd name="connsiteY6056" fmla="*/ 2761183 h 3072212"/>
              <a:gd name="connsiteX6057" fmla="*/ 450656 w 2361628"/>
              <a:gd name="connsiteY6057" fmla="*/ 2763698 h 3072212"/>
              <a:gd name="connsiteX6058" fmla="*/ 446923 w 2361628"/>
              <a:gd name="connsiteY6058" fmla="*/ 2764546 h 3072212"/>
              <a:gd name="connsiteX6059" fmla="*/ 443408 w 2361628"/>
              <a:gd name="connsiteY6059" fmla="*/ 2764298 h 3072212"/>
              <a:gd name="connsiteX6060" fmla="*/ 441522 w 2361628"/>
              <a:gd name="connsiteY6060" fmla="*/ 2763060 h 3072212"/>
              <a:gd name="connsiteX6061" fmla="*/ 435664 w 2361628"/>
              <a:gd name="connsiteY6061" fmla="*/ 2756878 h 3072212"/>
              <a:gd name="connsiteX6062" fmla="*/ 433521 w 2361628"/>
              <a:gd name="connsiteY6062" fmla="*/ 2754287 h 3072212"/>
              <a:gd name="connsiteX6063" fmla="*/ 433473 w 2361628"/>
              <a:gd name="connsiteY6063" fmla="*/ 2752106 h 3072212"/>
              <a:gd name="connsiteX6064" fmla="*/ 429463 w 2361628"/>
              <a:gd name="connsiteY6064" fmla="*/ 2744391 h 3072212"/>
              <a:gd name="connsiteX6065" fmla="*/ 429482 w 2361628"/>
              <a:gd name="connsiteY6065" fmla="*/ 2742734 h 3072212"/>
              <a:gd name="connsiteX6066" fmla="*/ 428092 w 2361628"/>
              <a:gd name="connsiteY6066" fmla="*/ 2740323 h 3072212"/>
              <a:gd name="connsiteX6067" fmla="*/ 426539 w 2361628"/>
              <a:gd name="connsiteY6067" fmla="*/ 2739981 h 3072212"/>
              <a:gd name="connsiteX6068" fmla="*/ 426187 w 2361628"/>
              <a:gd name="connsiteY6068" fmla="*/ 2737685 h 3072212"/>
              <a:gd name="connsiteX6069" fmla="*/ 429387 w 2361628"/>
              <a:gd name="connsiteY6069" fmla="*/ 2732713 h 3072212"/>
              <a:gd name="connsiteX6070" fmla="*/ 431368 w 2361628"/>
              <a:gd name="connsiteY6070" fmla="*/ 2728522 h 3072212"/>
              <a:gd name="connsiteX6071" fmla="*/ 431597 w 2361628"/>
              <a:gd name="connsiteY6071" fmla="*/ 2727198 h 3072212"/>
              <a:gd name="connsiteX6072" fmla="*/ 431511 w 2361628"/>
              <a:gd name="connsiteY6072" fmla="*/ 2725150 h 3072212"/>
              <a:gd name="connsiteX6073" fmla="*/ 431035 w 2361628"/>
              <a:gd name="connsiteY6073" fmla="*/ 2720588 h 3072212"/>
              <a:gd name="connsiteX6074" fmla="*/ 431444 w 2361628"/>
              <a:gd name="connsiteY6074" fmla="*/ 2718607 h 3072212"/>
              <a:gd name="connsiteX6075" fmla="*/ 429473 w 2361628"/>
              <a:gd name="connsiteY6075" fmla="*/ 2721217 h 3072212"/>
              <a:gd name="connsiteX6076" fmla="*/ 429054 w 2361628"/>
              <a:gd name="connsiteY6076" fmla="*/ 2723150 h 3072212"/>
              <a:gd name="connsiteX6077" fmla="*/ 429539 w 2361628"/>
              <a:gd name="connsiteY6077" fmla="*/ 2725103 h 3072212"/>
              <a:gd name="connsiteX6078" fmla="*/ 429235 w 2361628"/>
              <a:gd name="connsiteY6078" fmla="*/ 2727322 h 3072212"/>
              <a:gd name="connsiteX6079" fmla="*/ 428092 w 2361628"/>
              <a:gd name="connsiteY6079" fmla="*/ 2730418 h 3072212"/>
              <a:gd name="connsiteX6080" fmla="*/ 426129 w 2361628"/>
              <a:gd name="connsiteY6080" fmla="*/ 2733694 h 3072212"/>
              <a:gd name="connsiteX6081" fmla="*/ 422091 w 2361628"/>
              <a:gd name="connsiteY6081" fmla="*/ 2735266 h 3072212"/>
              <a:gd name="connsiteX6082" fmla="*/ 414966 w 2361628"/>
              <a:gd name="connsiteY6082" fmla="*/ 2734390 h 3072212"/>
              <a:gd name="connsiteX6083" fmla="*/ 414147 w 2361628"/>
              <a:gd name="connsiteY6083" fmla="*/ 2733970 h 3072212"/>
              <a:gd name="connsiteX6084" fmla="*/ 413642 w 2361628"/>
              <a:gd name="connsiteY6084" fmla="*/ 2732846 h 3072212"/>
              <a:gd name="connsiteX6085" fmla="*/ 413280 w 2361628"/>
              <a:gd name="connsiteY6085" fmla="*/ 2728027 h 3072212"/>
              <a:gd name="connsiteX6086" fmla="*/ 412852 w 2361628"/>
              <a:gd name="connsiteY6086" fmla="*/ 2728627 h 3072212"/>
              <a:gd name="connsiteX6087" fmla="*/ 412042 w 2361628"/>
              <a:gd name="connsiteY6087" fmla="*/ 2731199 h 3072212"/>
              <a:gd name="connsiteX6088" fmla="*/ 411394 w 2361628"/>
              <a:gd name="connsiteY6088" fmla="*/ 2734875 h 3072212"/>
              <a:gd name="connsiteX6089" fmla="*/ 410566 w 2361628"/>
              <a:gd name="connsiteY6089" fmla="*/ 2735704 h 3072212"/>
              <a:gd name="connsiteX6090" fmla="*/ 409061 w 2361628"/>
              <a:gd name="connsiteY6090" fmla="*/ 2735771 h 3072212"/>
              <a:gd name="connsiteX6091" fmla="*/ 407889 w 2361628"/>
              <a:gd name="connsiteY6091" fmla="*/ 2735180 h 3072212"/>
              <a:gd name="connsiteX6092" fmla="*/ 407051 w 2361628"/>
              <a:gd name="connsiteY6092" fmla="*/ 2733942 h 3072212"/>
              <a:gd name="connsiteX6093" fmla="*/ 405260 w 2361628"/>
              <a:gd name="connsiteY6093" fmla="*/ 2733837 h 3072212"/>
              <a:gd name="connsiteX6094" fmla="*/ 401907 w 2361628"/>
              <a:gd name="connsiteY6094" fmla="*/ 2734818 h 3072212"/>
              <a:gd name="connsiteX6095" fmla="*/ 400326 w 2361628"/>
              <a:gd name="connsiteY6095" fmla="*/ 2734418 h 3072212"/>
              <a:gd name="connsiteX6096" fmla="*/ 398450 w 2361628"/>
              <a:gd name="connsiteY6096" fmla="*/ 2734380 h 3072212"/>
              <a:gd name="connsiteX6097" fmla="*/ 394649 w 2361628"/>
              <a:gd name="connsiteY6097" fmla="*/ 2733304 h 3072212"/>
              <a:gd name="connsiteX6098" fmla="*/ 390154 w 2361628"/>
              <a:gd name="connsiteY6098" fmla="*/ 2733027 h 3072212"/>
              <a:gd name="connsiteX6099" fmla="*/ 388944 w 2361628"/>
              <a:gd name="connsiteY6099" fmla="*/ 2732199 h 3072212"/>
              <a:gd name="connsiteX6100" fmla="*/ 389011 w 2361628"/>
              <a:gd name="connsiteY6100" fmla="*/ 2730608 h 3072212"/>
              <a:gd name="connsiteX6101" fmla="*/ 389849 w 2361628"/>
              <a:gd name="connsiteY6101" fmla="*/ 2729808 h 3072212"/>
              <a:gd name="connsiteX6102" fmla="*/ 394592 w 2361628"/>
              <a:gd name="connsiteY6102" fmla="*/ 2729094 h 3072212"/>
              <a:gd name="connsiteX6103" fmla="*/ 399183 w 2361628"/>
              <a:gd name="connsiteY6103" fmla="*/ 2727389 h 3072212"/>
              <a:gd name="connsiteX6104" fmla="*/ 403717 w 2361628"/>
              <a:gd name="connsiteY6104" fmla="*/ 2726550 h 3072212"/>
              <a:gd name="connsiteX6105" fmla="*/ 403536 w 2361628"/>
              <a:gd name="connsiteY6105" fmla="*/ 2725684 h 3072212"/>
              <a:gd name="connsiteX6106" fmla="*/ 401488 w 2361628"/>
              <a:gd name="connsiteY6106" fmla="*/ 2725417 h 3072212"/>
              <a:gd name="connsiteX6107" fmla="*/ 391077 w 2361628"/>
              <a:gd name="connsiteY6107" fmla="*/ 2727293 h 3072212"/>
              <a:gd name="connsiteX6108" fmla="*/ 387801 w 2361628"/>
              <a:gd name="connsiteY6108" fmla="*/ 2727074 h 3072212"/>
              <a:gd name="connsiteX6109" fmla="*/ 387229 w 2361628"/>
              <a:gd name="connsiteY6109" fmla="*/ 2726769 h 3072212"/>
              <a:gd name="connsiteX6110" fmla="*/ 387153 w 2361628"/>
              <a:gd name="connsiteY6110" fmla="*/ 2724874 h 3072212"/>
              <a:gd name="connsiteX6111" fmla="*/ 388353 w 2361628"/>
              <a:gd name="connsiteY6111" fmla="*/ 2723074 h 3072212"/>
              <a:gd name="connsiteX6112" fmla="*/ 390363 w 2361628"/>
              <a:gd name="connsiteY6112" fmla="*/ 2721397 h 3072212"/>
              <a:gd name="connsiteX6113" fmla="*/ 390963 w 2361628"/>
              <a:gd name="connsiteY6113" fmla="*/ 2720121 h 3072212"/>
              <a:gd name="connsiteX6114" fmla="*/ 389801 w 2361628"/>
              <a:gd name="connsiteY6114" fmla="*/ 2719578 h 3072212"/>
              <a:gd name="connsiteX6115" fmla="*/ 387925 w 2361628"/>
              <a:gd name="connsiteY6115" fmla="*/ 2719931 h 3072212"/>
              <a:gd name="connsiteX6116" fmla="*/ 387029 w 2361628"/>
              <a:gd name="connsiteY6116" fmla="*/ 2718911 h 3072212"/>
              <a:gd name="connsiteX6117" fmla="*/ 388020 w 2361628"/>
              <a:gd name="connsiteY6117" fmla="*/ 2714920 h 3072212"/>
              <a:gd name="connsiteX6118" fmla="*/ 387144 w 2361628"/>
              <a:gd name="connsiteY6118" fmla="*/ 2710844 h 3072212"/>
              <a:gd name="connsiteX6119" fmla="*/ 385924 w 2361628"/>
              <a:gd name="connsiteY6119" fmla="*/ 2714711 h 3072212"/>
              <a:gd name="connsiteX6120" fmla="*/ 384086 w 2361628"/>
              <a:gd name="connsiteY6120" fmla="*/ 2716844 h 3072212"/>
              <a:gd name="connsiteX6121" fmla="*/ 375304 w 2361628"/>
              <a:gd name="connsiteY6121" fmla="*/ 2717749 h 3072212"/>
              <a:gd name="connsiteX6122" fmla="*/ 373875 w 2361628"/>
              <a:gd name="connsiteY6122" fmla="*/ 2718883 h 3072212"/>
              <a:gd name="connsiteX6123" fmla="*/ 372713 w 2361628"/>
              <a:gd name="connsiteY6123" fmla="*/ 2718854 h 3072212"/>
              <a:gd name="connsiteX6124" fmla="*/ 367103 w 2361628"/>
              <a:gd name="connsiteY6124" fmla="*/ 2716806 h 3072212"/>
              <a:gd name="connsiteX6125" fmla="*/ 364712 w 2361628"/>
              <a:gd name="connsiteY6125" fmla="*/ 2715558 h 3072212"/>
              <a:gd name="connsiteX6126" fmla="*/ 362464 w 2361628"/>
              <a:gd name="connsiteY6126" fmla="*/ 2713701 h 3072212"/>
              <a:gd name="connsiteX6127" fmla="*/ 358464 w 2361628"/>
              <a:gd name="connsiteY6127" fmla="*/ 2709539 h 3072212"/>
              <a:gd name="connsiteX6128" fmla="*/ 355330 w 2361628"/>
              <a:gd name="connsiteY6128" fmla="*/ 2706834 h 3072212"/>
              <a:gd name="connsiteX6129" fmla="*/ 355159 w 2361628"/>
              <a:gd name="connsiteY6129" fmla="*/ 2701833 h 3072212"/>
              <a:gd name="connsiteX6130" fmla="*/ 355825 w 2361628"/>
              <a:gd name="connsiteY6130" fmla="*/ 2698642 h 3072212"/>
              <a:gd name="connsiteX6131" fmla="*/ 357340 w 2361628"/>
              <a:gd name="connsiteY6131" fmla="*/ 2695061 h 3072212"/>
              <a:gd name="connsiteX6132" fmla="*/ 363036 w 2361628"/>
              <a:gd name="connsiteY6132" fmla="*/ 2687317 h 3072212"/>
              <a:gd name="connsiteX6133" fmla="*/ 364988 w 2361628"/>
              <a:gd name="connsiteY6133" fmla="*/ 2685840 h 3072212"/>
              <a:gd name="connsiteX6134" fmla="*/ 366760 w 2361628"/>
              <a:gd name="connsiteY6134" fmla="*/ 2685336 h 3072212"/>
              <a:gd name="connsiteX6135" fmla="*/ 375114 w 2361628"/>
              <a:gd name="connsiteY6135" fmla="*/ 2684659 h 3072212"/>
              <a:gd name="connsiteX6136" fmla="*/ 381333 w 2361628"/>
              <a:gd name="connsiteY6136" fmla="*/ 2683678 h 3072212"/>
              <a:gd name="connsiteX6137" fmla="*/ 382514 w 2361628"/>
              <a:gd name="connsiteY6137" fmla="*/ 2683212 h 3072212"/>
              <a:gd name="connsiteX6138" fmla="*/ 373361 w 2361628"/>
              <a:gd name="connsiteY6138" fmla="*/ 2682640 h 3072212"/>
              <a:gd name="connsiteX6139" fmla="*/ 365217 w 2361628"/>
              <a:gd name="connsiteY6139" fmla="*/ 2683040 h 3072212"/>
              <a:gd name="connsiteX6140" fmla="*/ 362436 w 2361628"/>
              <a:gd name="connsiteY6140" fmla="*/ 2684259 h 3072212"/>
              <a:gd name="connsiteX6141" fmla="*/ 358873 w 2361628"/>
              <a:gd name="connsiteY6141" fmla="*/ 2689241 h 3072212"/>
              <a:gd name="connsiteX6142" fmla="*/ 357969 w 2361628"/>
              <a:gd name="connsiteY6142" fmla="*/ 2691336 h 3072212"/>
              <a:gd name="connsiteX6143" fmla="*/ 357026 w 2361628"/>
              <a:gd name="connsiteY6143" fmla="*/ 2692860 h 3072212"/>
              <a:gd name="connsiteX6144" fmla="*/ 356387 w 2361628"/>
              <a:gd name="connsiteY6144" fmla="*/ 2692898 h 3072212"/>
              <a:gd name="connsiteX6145" fmla="*/ 355178 w 2361628"/>
              <a:gd name="connsiteY6145" fmla="*/ 2692356 h 3072212"/>
              <a:gd name="connsiteX6146" fmla="*/ 354787 w 2361628"/>
              <a:gd name="connsiteY6146" fmla="*/ 2691699 h 3072212"/>
              <a:gd name="connsiteX6147" fmla="*/ 354282 w 2361628"/>
              <a:gd name="connsiteY6147" fmla="*/ 2690070 h 3072212"/>
              <a:gd name="connsiteX6148" fmla="*/ 352368 w 2361628"/>
              <a:gd name="connsiteY6148" fmla="*/ 2687479 h 3072212"/>
              <a:gd name="connsiteX6149" fmla="*/ 351530 w 2361628"/>
              <a:gd name="connsiteY6149" fmla="*/ 2684498 h 3072212"/>
              <a:gd name="connsiteX6150" fmla="*/ 351034 w 2361628"/>
              <a:gd name="connsiteY6150" fmla="*/ 2680107 h 3072212"/>
              <a:gd name="connsiteX6151" fmla="*/ 351196 w 2361628"/>
              <a:gd name="connsiteY6151" fmla="*/ 2678144 h 3072212"/>
              <a:gd name="connsiteX6152" fmla="*/ 352082 w 2361628"/>
              <a:gd name="connsiteY6152" fmla="*/ 2675630 h 3072212"/>
              <a:gd name="connsiteX6153" fmla="*/ 354816 w 2361628"/>
              <a:gd name="connsiteY6153" fmla="*/ 2670686 h 3072212"/>
              <a:gd name="connsiteX6154" fmla="*/ 351311 w 2361628"/>
              <a:gd name="connsiteY6154" fmla="*/ 2670810 h 3072212"/>
              <a:gd name="connsiteX6155" fmla="*/ 351720 w 2361628"/>
              <a:gd name="connsiteY6155" fmla="*/ 2666638 h 3072212"/>
              <a:gd name="connsiteX6156" fmla="*/ 353006 w 2361628"/>
              <a:gd name="connsiteY6156" fmla="*/ 2662095 h 3072212"/>
              <a:gd name="connsiteX6157" fmla="*/ 356264 w 2361628"/>
              <a:gd name="connsiteY6157" fmla="*/ 2659399 h 3072212"/>
              <a:gd name="connsiteX6158" fmla="*/ 359569 w 2361628"/>
              <a:gd name="connsiteY6158" fmla="*/ 2657456 h 3072212"/>
              <a:gd name="connsiteX6159" fmla="*/ 362560 w 2361628"/>
              <a:gd name="connsiteY6159" fmla="*/ 2654903 h 3072212"/>
              <a:gd name="connsiteX6160" fmla="*/ 367789 w 2361628"/>
              <a:gd name="connsiteY6160" fmla="*/ 2653198 h 3072212"/>
              <a:gd name="connsiteX6161" fmla="*/ 369570 w 2361628"/>
              <a:gd name="connsiteY6161" fmla="*/ 2656704 h 3072212"/>
              <a:gd name="connsiteX6162" fmla="*/ 374056 w 2361628"/>
              <a:gd name="connsiteY6162" fmla="*/ 2657761 h 3072212"/>
              <a:gd name="connsiteX6163" fmla="*/ 375352 w 2361628"/>
              <a:gd name="connsiteY6163" fmla="*/ 2659333 h 3072212"/>
              <a:gd name="connsiteX6164" fmla="*/ 376942 w 2361628"/>
              <a:gd name="connsiteY6164" fmla="*/ 2662219 h 3072212"/>
              <a:gd name="connsiteX6165" fmla="*/ 378914 w 2361628"/>
              <a:gd name="connsiteY6165" fmla="*/ 2664962 h 3072212"/>
              <a:gd name="connsiteX6166" fmla="*/ 381257 w 2361628"/>
              <a:gd name="connsiteY6166" fmla="*/ 2667572 h 3072212"/>
              <a:gd name="connsiteX6167" fmla="*/ 381914 w 2361628"/>
              <a:gd name="connsiteY6167" fmla="*/ 2667762 h 3072212"/>
              <a:gd name="connsiteX6168" fmla="*/ 380886 w 2361628"/>
              <a:gd name="connsiteY6168" fmla="*/ 2665514 h 3072212"/>
              <a:gd name="connsiteX6169" fmla="*/ 377076 w 2361628"/>
              <a:gd name="connsiteY6169" fmla="*/ 2660599 h 3072212"/>
              <a:gd name="connsiteX6170" fmla="*/ 376904 w 2361628"/>
              <a:gd name="connsiteY6170" fmla="*/ 2658866 h 3072212"/>
              <a:gd name="connsiteX6171" fmla="*/ 375923 w 2361628"/>
              <a:gd name="connsiteY6171" fmla="*/ 2656980 h 3072212"/>
              <a:gd name="connsiteX6172" fmla="*/ 370875 w 2361628"/>
              <a:gd name="connsiteY6172" fmla="*/ 2654256 h 3072212"/>
              <a:gd name="connsiteX6173" fmla="*/ 369980 w 2361628"/>
              <a:gd name="connsiteY6173" fmla="*/ 2653217 h 3072212"/>
              <a:gd name="connsiteX6174" fmla="*/ 369084 w 2361628"/>
              <a:gd name="connsiteY6174" fmla="*/ 2650465 h 3072212"/>
              <a:gd name="connsiteX6175" fmla="*/ 368703 w 2361628"/>
              <a:gd name="connsiteY6175" fmla="*/ 2648683 h 3072212"/>
              <a:gd name="connsiteX6176" fmla="*/ 369265 w 2361628"/>
              <a:gd name="connsiteY6176" fmla="*/ 2646959 h 3072212"/>
              <a:gd name="connsiteX6177" fmla="*/ 374399 w 2361628"/>
              <a:gd name="connsiteY6177" fmla="*/ 2641683 h 3072212"/>
              <a:gd name="connsiteX6178" fmla="*/ 375571 w 2361628"/>
              <a:gd name="connsiteY6178" fmla="*/ 2638901 h 3072212"/>
              <a:gd name="connsiteX6179" fmla="*/ 375571 w 2361628"/>
              <a:gd name="connsiteY6179" fmla="*/ 2637587 h 3072212"/>
              <a:gd name="connsiteX6180" fmla="*/ 375171 w 2361628"/>
              <a:gd name="connsiteY6180" fmla="*/ 2636101 h 3072212"/>
              <a:gd name="connsiteX6181" fmla="*/ 374047 w 2361628"/>
              <a:gd name="connsiteY6181" fmla="*/ 2633548 h 3072212"/>
              <a:gd name="connsiteX6182" fmla="*/ 373751 w 2361628"/>
              <a:gd name="connsiteY6182" fmla="*/ 2633548 h 3072212"/>
              <a:gd name="connsiteX6183" fmla="*/ 374104 w 2361628"/>
              <a:gd name="connsiteY6183" fmla="*/ 2637425 h 3072212"/>
              <a:gd name="connsiteX6184" fmla="*/ 373923 w 2361628"/>
              <a:gd name="connsiteY6184" fmla="*/ 2638949 h 3072212"/>
              <a:gd name="connsiteX6185" fmla="*/ 373342 w 2361628"/>
              <a:gd name="connsiteY6185" fmla="*/ 2640635 h 3072212"/>
              <a:gd name="connsiteX6186" fmla="*/ 372504 w 2361628"/>
              <a:gd name="connsiteY6186" fmla="*/ 2641911 h 3072212"/>
              <a:gd name="connsiteX6187" fmla="*/ 371408 w 2361628"/>
              <a:gd name="connsiteY6187" fmla="*/ 2642788 h 3072212"/>
              <a:gd name="connsiteX6188" fmla="*/ 360388 w 2361628"/>
              <a:gd name="connsiteY6188" fmla="*/ 2654770 h 3072212"/>
              <a:gd name="connsiteX6189" fmla="*/ 359293 w 2361628"/>
              <a:gd name="connsiteY6189" fmla="*/ 2655475 h 3072212"/>
              <a:gd name="connsiteX6190" fmla="*/ 355197 w 2361628"/>
              <a:gd name="connsiteY6190" fmla="*/ 2656551 h 3072212"/>
              <a:gd name="connsiteX6191" fmla="*/ 353101 w 2361628"/>
              <a:gd name="connsiteY6191" fmla="*/ 2657818 h 3072212"/>
              <a:gd name="connsiteX6192" fmla="*/ 351968 w 2361628"/>
              <a:gd name="connsiteY6192" fmla="*/ 2659485 h 3072212"/>
              <a:gd name="connsiteX6193" fmla="*/ 350158 w 2361628"/>
              <a:gd name="connsiteY6193" fmla="*/ 2663847 h 3072212"/>
              <a:gd name="connsiteX6194" fmla="*/ 347663 w 2361628"/>
              <a:gd name="connsiteY6194" fmla="*/ 2672534 h 3072212"/>
              <a:gd name="connsiteX6195" fmla="*/ 344805 w 2361628"/>
              <a:gd name="connsiteY6195" fmla="*/ 2679535 h 3072212"/>
              <a:gd name="connsiteX6196" fmla="*/ 342367 w 2361628"/>
              <a:gd name="connsiteY6196" fmla="*/ 2670467 h 3072212"/>
              <a:gd name="connsiteX6197" fmla="*/ 337985 w 2361628"/>
              <a:gd name="connsiteY6197" fmla="*/ 2663504 h 3072212"/>
              <a:gd name="connsiteX6198" fmla="*/ 346548 w 2361628"/>
              <a:gd name="connsiteY6198" fmla="*/ 2656570 h 3072212"/>
              <a:gd name="connsiteX6199" fmla="*/ 346767 w 2361628"/>
              <a:gd name="connsiteY6199" fmla="*/ 2655513 h 3072212"/>
              <a:gd name="connsiteX6200" fmla="*/ 345938 w 2361628"/>
              <a:gd name="connsiteY6200" fmla="*/ 2651798 h 3072212"/>
              <a:gd name="connsiteX6201" fmla="*/ 346177 w 2361628"/>
              <a:gd name="connsiteY6201" fmla="*/ 2650665 h 3072212"/>
              <a:gd name="connsiteX6202" fmla="*/ 346977 w 2361628"/>
              <a:gd name="connsiteY6202" fmla="*/ 2649036 h 3072212"/>
              <a:gd name="connsiteX6203" fmla="*/ 349148 w 2361628"/>
              <a:gd name="connsiteY6203" fmla="*/ 2646645 h 3072212"/>
              <a:gd name="connsiteX6204" fmla="*/ 349063 w 2361628"/>
              <a:gd name="connsiteY6204" fmla="*/ 2646407 h 3072212"/>
              <a:gd name="connsiteX6205" fmla="*/ 346529 w 2361628"/>
              <a:gd name="connsiteY6205" fmla="*/ 2647264 h 3072212"/>
              <a:gd name="connsiteX6206" fmla="*/ 342633 w 2361628"/>
              <a:gd name="connsiteY6206" fmla="*/ 2652656 h 3072212"/>
              <a:gd name="connsiteX6207" fmla="*/ 341109 w 2361628"/>
              <a:gd name="connsiteY6207" fmla="*/ 2654389 h 3072212"/>
              <a:gd name="connsiteX6208" fmla="*/ 340290 w 2361628"/>
              <a:gd name="connsiteY6208" fmla="*/ 2654618 h 3072212"/>
              <a:gd name="connsiteX6209" fmla="*/ 340195 w 2361628"/>
              <a:gd name="connsiteY6209" fmla="*/ 2651446 h 3072212"/>
              <a:gd name="connsiteX6210" fmla="*/ 342290 w 2361628"/>
              <a:gd name="connsiteY6210" fmla="*/ 2643216 h 3072212"/>
              <a:gd name="connsiteX6211" fmla="*/ 344014 w 2361628"/>
              <a:gd name="connsiteY6211" fmla="*/ 2635187 h 3072212"/>
              <a:gd name="connsiteX6212" fmla="*/ 344643 w 2361628"/>
              <a:gd name="connsiteY6212" fmla="*/ 2632882 h 3072212"/>
              <a:gd name="connsiteX6213" fmla="*/ 346129 w 2361628"/>
              <a:gd name="connsiteY6213" fmla="*/ 2630558 h 3072212"/>
              <a:gd name="connsiteX6214" fmla="*/ 344719 w 2361628"/>
              <a:gd name="connsiteY6214" fmla="*/ 2630729 h 3072212"/>
              <a:gd name="connsiteX6215" fmla="*/ 337795 w 2361628"/>
              <a:gd name="connsiteY6215" fmla="*/ 2634310 h 3072212"/>
              <a:gd name="connsiteX6216" fmla="*/ 335471 w 2361628"/>
              <a:gd name="connsiteY6216" fmla="*/ 2632072 h 3072212"/>
              <a:gd name="connsiteX6217" fmla="*/ 333527 w 2361628"/>
              <a:gd name="connsiteY6217" fmla="*/ 2620366 h 3072212"/>
              <a:gd name="connsiteX6218" fmla="*/ 330117 w 2361628"/>
              <a:gd name="connsiteY6218" fmla="*/ 2615775 h 3072212"/>
              <a:gd name="connsiteX6219" fmla="*/ 324336 w 2361628"/>
              <a:gd name="connsiteY6219" fmla="*/ 2612012 h 3072212"/>
              <a:gd name="connsiteX6220" fmla="*/ 318659 w 2361628"/>
              <a:gd name="connsiteY6220" fmla="*/ 2610260 h 3072212"/>
              <a:gd name="connsiteX6221" fmla="*/ 317363 w 2361628"/>
              <a:gd name="connsiteY6221" fmla="*/ 2606897 h 3072212"/>
              <a:gd name="connsiteX6222" fmla="*/ 316240 w 2361628"/>
              <a:gd name="connsiteY6222" fmla="*/ 2602802 h 3072212"/>
              <a:gd name="connsiteX6223" fmla="*/ 317764 w 2361628"/>
              <a:gd name="connsiteY6223" fmla="*/ 2597973 h 3072212"/>
              <a:gd name="connsiteX6224" fmla="*/ 320250 w 2361628"/>
              <a:gd name="connsiteY6224" fmla="*/ 2595677 h 3072212"/>
              <a:gd name="connsiteX6225" fmla="*/ 322545 w 2361628"/>
              <a:gd name="connsiteY6225" fmla="*/ 2594639 h 3072212"/>
              <a:gd name="connsiteX6226" fmla="*/ 324717 w 2361628"/>
              <a:gd name="connsiteY6226" fmla="*/ 2595115 h 3072212"/>
              <a:gd name="connsiteX6227" fmla="*/ 324831 w 2361628"/>
              <a:gd name="connsiteY6227" fmla="*/ 2596887 h 3072212"/>
              <a:gd name="connsiteX6228" fmla="*/ 323355 w 2361628"/>
              <a:gd name="connsiteY6228" fmla="*/ 2601649 h 3072212"/>
              <a:gd name="connsiteX6229" fmla="*/ 325298 w 2361628"/>
              <a:gd name="connsiteY6229" fmla="*/ 2602097 h 3072212"/>
              <a:gd name="connsiteX6230" fmla="*/ 333070 w 2361628"/>
              <a:gd name="connsiteY6230" fmla="*/ 2607859 h 3072212"/>
              <a:gd name="connsiteX6231" fmla="*/ 334766 w 2361628"/>
              <a:gd name="connsiteY6231" fmla="*/ 2608326 h 3072212"/>
              <a:gd name="connsiteX6232" fmla="*/ 337985 w 2361628"/>
              <a:gd name="connsiteY6232" fmla="*/ 2606107 h 3072212"/>
              <a:gd name="connsiteX6233" fmla="*/ 339776 w 2361628"/>
              <a:gd name="connsiteY6233" fmla="*/ 2606192 h 3072212"/>
              <a:gd name="connsiteX6234" fmla="*/ 344005 w 2361628"/>
              <a:gd name="connsiteY6234" fmla="*/ 2607983 h 3072212"/>
              <a:gd name="connsiteX6235" fmla="*/ 345434 w 2361628"/>
              <a:gd name="connsiteY6235" fmla="*/ 2610145 h 3072212"/>
              <a:gd name="connsiteX6236" fmla="*/ 349482 w 2361628"/>
              <a:gd name="connsiteY6236" fmla="*/ 2614374 h 3072212"/>
              <a:gd name="connsiteX6237" fmla="*/ 348882 w 2361628"/>
              <a:gd name="connsiteY6237" fmla="*/ 2611917 h 3072212"/>
              <a:gd name="connsiteX6238" fmla="*/ 344472 w 2361628"/>
              <a:gd name="connsiteY6238" fmla="*/ 2606726 h 3072212"/>
              <a:gd name="connsiteX6239" fmla="*/ 342014 w 2361628"/>
              <a:gd name="connsiteY6239" fmla="*/ 2605059 h 3072212"/>
              <a:gd name="connsiteX6240" fmla="*/ 337680 w 2361628"/>
              <a:gd name="connsiteY6240" fmla="*/ 2604735 h 3072212"/>
              <a:gd name="connsiteX6241" fmla="*/ 334994 w 2361628"/>
              <a:gd name="connsiteY6241" fmla="*/ 2605602 h 3072212"/>
              <a:gd name="connsiteX6242" fmla="*/ 333861 w 2361628"/>
              <a:gd name="connsiteY6242" fmla="*/ 2605354 h 3072212"/>
              <a:gd name="connsiteX6243" fmla="*/ 331489 w 2361628"/>
              <a:gd name="connsiteY6243" fmla="*/ 2604030 h 3072212"/>
              <a:gd name="connsiteX6244" fmla="*/ 329479 w 2361628"/>
              <a:gd name="connsiteY6244" fmla="*/ 2601849 h 3072212"/>
              <a:gd name="connsiteX6245" fmla="*/ 327469 w 2361628"/>
              <a:gd name="connsiteY6245" fmla="*/ 2597077 h 3072212"/>
              <a:gd name="connsiteX6246" fmla="*/ 327012 w 2361628"/>
              <a:gd name="connsiteY6246" fmla="*/ 2594858 h 3072212"/>
              <a:gd name="connsiteX6247" fmla="*/ 327127 w 2361628"/>
              <a:gd name="connsiteY6247" fmla="*/ 2593210 h 3072212"/>
              <a:gd name="connsiteX6248" fmla="*/ 327603 w 2361628"/>
              <a:gd name="connsiteY6248" fmla="*/ 2591705 h 3072212"/>
              <a:gd name="connsiteX6249" fmla="*/ 328432 w 2361628"/>
              <a:gd name="connsiteY6249" fmla="*/ 2590362 h 3072212"/>
              <a:gd name="connsiteX6250" fmla="*/ 330079 w 2361628"/>
              <a:gd name="connsiteY6250" fmla="*/ 2589381 h 3072212"/>
              <a:gd name="connsiteX6251" fmla="*/ 332556 w 2361628"/>
              <a:gd name="connsiteY6251" fmla="*/ 2588781 h 3072212"/>
              <a:gd name="connsiteX6252" fmla="*/ 333308 w 2361628"/>
              <a:gd name="connsiteY6252" fmla="*/ 2588190 h 3072212"/>
              <a:gd name="connsiteX6253" fmla="*/ 330136 w 2361628"/>
              <a:gd name="connsiteY6253" fmla="*/ 2585438 h 3072212"/>
              <a:gd name="connsiteX6254" fmla="*/ 328698 w 2361628"/>
              <a:gd name="connsiteY6254" fmla="*/ 2585447 h 3072212"/>
              <a:gd name="connsiteX6255" fmla="*/ 323745 w 2361628"/>
              <a:gd name="connsiteY6255" fmla="*/ 2589467 h 3072212"/>
              <a:gd name="connsiteX6256" fmla="*/ 322736 w 2361628"/>
              <a:gd name="connsiteY6256" fmla="*/ 2589781 h 3072212"/>
              <a:gd name="connsiteX6257" fmla="*/ 322307 w 2361628"/>
              <a:gd name="connsiteY6257" fmla="*/ 2589000 h 3072212"/>
              <a:gd name="connsiteX6258" fmla="*/ 321897 w 2361628"/>
              <a:gd name="connsiteY6258" fmla="*/ 2588933 h 3072212"/>
              <a:gd name="connsiteX6259" fmla="*/ 320440 w 2361628"/>
              <a:gd name="connsiteY6259" fmla="*/ 2590914 h 3072212"/>
              <a:gd name="connsiteX6260" fmla="*/ 319307 w 2361628"/>
              <a:gd name="connsiteY6260" fmla="*/ 2591800 h 3072212"/>
              <a:gd name="connsiteX6261" fmla="*/ 315249 w 2361628"/>
              <a:gd name="connsiteY6261" fmla="*/ 2597944 h 3072212"/>
              <a:gd name="connsiteX6262" fmla="*/ 314620 w 2361628"/>
              <a:gd name="connsiteY6262" fmla="*/ 2600878 h 3072212"/>
              <a:gd name="connsiteX6263" fmla="*/ 314392 w 2361628"/>
              <a:gd name="connsiteY6263" fmla="*/ 2605240 h 3072212"/>
              <a:gd name="connsiteX6264" fmla="*/ 313925 w 2361628"/>
              <a:gd name="connsiteY6264" fmla="*/ 2607974 h 3072212"/>
              <a:gd name="connsiteX6265" fmla="*/ 313220 w 2361628"/>
              <a:gd name="connsiteY6265" fmla="*/ 2609079 h 3072212"/>
              <a:gd name="connsiteX6266" fmla="*/ 308458 w 2361628"/>
              <a:gd name="connsiteY6266" fmla="*/ 2611165 h 3072212"/>
              <a:gd name="connsiteX6267" fmla="*/ 305753 w 2361628"/>
              <a:gd name="connsiteY6267" fmla="*/ 2615413 h 3072212"/>
              <a:gd name="connsiteX6268" fmla="*/ 302466 w 2361628"/>
              <a:gd name="connsiteY6268" fmla="*/ 2611755 h 3072212"/>
              <a:gd name="connsiteX6269" fmla="*/ 298856 w 2361628"/>
              <a:gd name="connsiteY6269" fmla="*/ 2608212 h 3072212"/>
              <a:gd name="connsiteX6270" fmla="*/ 296447 w 2361628"/>
              <a:gd name="connsiteY6270" fmla="*/ 2602001 h 3072212"/>
              <a:gd name="connsiteX6271" fmla="*/ 292103 w 2361628"/>
              <a:gd name="connsiteY6271" fmla="*/ 2600906 h 3072212"/>
              <a:gd name="connsiteX6272" fmla="*/ 287055 w 2361628"/>
              <a:gd name="connsiteY6272" fmla="*/ 2597372 h 3072212"/>
              <a:gd name="connsiteX6273" fmla="*/ 285131 w 2361628"/>
              <a:gd name="connsiteY6273" fmla="*/ 2594229 h 3072212"/>
              <a:gd name="connsiteX6274" fmla="*/ 287865 w 2361628"/>
              <a:gd name="connsiteY6274" fmla="*/ 2587743 h 3072212"/>
              <a:gd name="connsiteX6275" fmla="*/ 291789 w 2361628"/>
              <a:gd name="connsiteY6275" fmla="*/ 2582837 h 3072212"/>
              <a:gd name="connsiteX6276" fmla="*/ 292389 w 2361628"/>
              <a:gd name="connsiteY6276" fmla="*/ 2576932 h 3072212"/>
              <a:gd name="connsiteX6277" fmla="*/ 292932 w 2361628"/>
              <a:gd name="connsiteY6277" fmla="*/ 2575665 h 3072212"/>
              <a:gd name="connsiteX6278" fmla="*/ 299676 w 2361628"/>
              <a:gd name="connsiteY6278" fmla="*/ 2574198 h 3072212"/>
              <a:gd name="connsiteX6279" fmla="*/ 304076 w 2361628"/>
              <a:gd name="connsiteY6279" fmla="*/ 2571264 h 3072212"/>
              <a:gd name="connsiteX6280" fmla="*/ 299561 w 2361628"/>
              <a:gd name="connsiteY6280" fmla="*/ 2570998 h 3072212"/>
              <a:gd name="connsiteX6281" fmla="*/ 296789 w 2361628"/>
              <a:gd name="connsiteY6281" fmla="*/ 2571445 h 3072212"/>
              <a:gd name="connsiteX6282" fmla="*/ 291827 w 2361628"/>
              <a:gd name="connsiteY6282" fmla="*/ 2573493 h 3072212"/>
              <a:gd name="connsiteX6283" fmla="*/ 286321 w 2361628"/>
              <a:gd name="connsiteY6283" fmla="*/ 2569436 h 3072212"/>
              <a:gd name="connsiteX6284" fmla="*/ 283474 w 2361628"/>
              <a:gd name="connsiteY6284" fmla="*/ 2565721 h 3072212"/>
              <a:gd name="connsiteX6285" fmla="*/ 282578 w 2361628"/>
              <a:gd name="connsiteY6285" fmla="*/ 2562549 h 3072212"/>
              <a:gd name="connsiteX6286" fmla="*/ 283559 w 2361628"/>
              <a:gd name="connsiteY6286" fmla="*/ 2559863 h 3072212"/>
              <a:gd name="connsiteX6287" fmla="*/ 283693 w 2361628"/>
              <a:gd name="connsiteY6287" fmla="*/ 2557120 h 3072212"/>
              <a:gd name="connsiteX6288" fmla="*/ 284188 w 2361628"/>
              <a:gd name="connsiteY6288" fmla="*/ 2553405 h 3072212"/>
              <a:gd name="connsiteX6289" fmla="*/ 284712 w 2361628"/>
              <a:gd name="connsiteY6289" fmla="*/ 2551786 h 3072212"/>
              <a:gd name="connsiteX6290" fmla="*/ 285874 w 2361628"/>
              <a:gd name="connsiteY6290" fmla="*/ 2549709 h 3072212"/>
              <a:gd name="connsiteX6291" fmla="*/ 288236 w 2361628"/>
              <a:gd name="connsiteY6291" fmla="*/ 2548319 h 3072212"/>
              <a:gd name="connsiteX6292" fmla="*/ 290322 w 2361628"/>
              <a:gd name="connsiteY6292" fmla="*/ 2544042 h 3072212"/>
              <a:gd name="connsiteX6293" fmla="*/ 291179 w 2361628"/>
              <a:gd name="connsiteY6293" fmla="*/ 2541051 h 3072212"/>
              <a:gd name="connsiteX6294" fmla="*/ 295456 w 2361628"/>
              <a:gd name="connsiteY6294" fmla="*/ 2532040 h 3072212"/>
              <a:gd name="connsiteX6295" fmla="*/ 297018 w 2361628"/>
              <a:gd name="connsiteY6295" fmla="*/ 2528145 h 3072212"/>
              <a:gd name="connsiteX6296" fmla="*/ 299942 w 2361628"/>
              <a:gd name="connsiteY6296" fmla="*/ 2522725 h 3072212"/>
              <a:gd name="connsiteX6297" fmla="*/ 305829 w 2361628"/>
              <a:gd name="connsiteY6297" fmla="*/ 2514181 h 3072212"/>
              <a:gd name="connsiteX6298" fmla="*/ 303971 w 2361628"/>
              <a:gd name="connsiteY6298" fmla="*/ 2514667 h 3072212"/>
              <a:gd name="connsiteX6299" fmla="*/ 303000 w 2361628"/>
              <a:gd name="connsiteY6299" fmla="*/ 2515400 h 3072212"/>
              <a:gd name="connsiteX6300" fmla="*/ 302066 w 2361628"/>
              <a:gd name="connsiteY6300" fmla="*/ 2515315 h 3072212"/>
              <a:gd name="connsiteX6301" fmla="*/ 301190 w 2361628"/>
              <a:gd name="connsiteY6301" fmla="*/ 2514400 h 3072212"/>
              <a:gd name="connsiteX6302" fmla="*/ 300361 w 2361628"/>
              <a:gd name="connsiteY6302" fmla="*/ 2512505 h 3072212"/>
              <a:gd name="connsiteX6303" fmla="*/ 299571 w 2361628"/>
              <a:gd name="connsiteY6303" fmla="*/ 2509619 h 3072212"/>
              <a:gd name="connsiteX6304" fmla="*/ 299123 w 2361628"/>
              <a:gd name="connsiteY6304" fmla="*/ 2510885 h 3072212"/>
              <a:gd name="connsiteX6305" fmla="*/ 299018 w 2361628"/>
              <a:gd name="connsiteY6305" fmla="*/ 2516296 h 3072212"/>
              <a:gd name="connsiteX6306" fmla="*/ 298428 w 2361628"/>
              <a:gd name="connsiteY6306" fmla="*/ 2520915 h 3072212"/>
              <a:gd name="connsiteX6307" fmla="*/ 297380 w 2361628"/>
              <a:gd name="connsiteY6307" fmla="*/ 2524115 h 3072212"/>
              <a:gd name="connsiteX6308" fmla="*/ 294494 w 2361628"/>
              <a:gd name="connsiteY6308" fmla="*/ 2530621 h 3072212"/>
              <a:gd name="connsiteX6309" fmla="*/ 292798 w 2361628"/>
              <a:gd name="connsiteY6309" fmla="*/ 2533145 h 3072212"/>
              <a:gd name="connsiteX6310" fmla="*/ 291636 w 2361628"/>
              <a:gd name="connsiteY6310" fmla="*/ 2530793 h 3072212"/>
              <a:gd name="connsiteX6311" fmla="*/ 292532 w 2361628"/>
              <a:gd name="connsiteY6311" fmla="*/ 2526735 h 3072212"/>
              <a:gd name="connsiteX6312" fmla="*/ 294199 w 2361628"/>
              <a:gd name="connsiteY6312" fmla="*/ 2523497 h 3072212"/>
              <a:gd name="connsiteX6313" fmla="*/ 294484 w 2361628"/>
              <a:gd name="connsiteY6313" fmla="*/ 2519058 h 3072212"/>
              <a:gd name="connsiteX6314" fmla="*/ 292903 w 2361628"/>
              <a:gd name="connsiteY6314" fmla="*/ 2513743 h 3072212"/>
              <a:gd name="connsiteX6315" fmla="*/ 291941 w 2361628"/>
              <a:gd name="connsiteY6315" fmla="*/ 2509456 h 3072212"/>
              <a:gd name="connsiteX6316" fmla="*/ 291589 w 2361628"/>
              <a:gd name="connsiteY6316" fmla="*/ 2506199 h 3072212"/>
              <a:gd name="connsiteX6317" fmla="*/ 291541 w 2361628"/>
              <a:gd name="connsiteY6317" fmla="*/ 2503218 h 3072212"/>
              <a:gd name="connsiteX6318" fmla="*/ 291798 w 2361628"/>
              <a:gd name="connsiteY6318" fmla="*/ 2500522 h 3072212"/>
              <a:gd name="connsiteX6319" fmla="*/ 292465 w 2361628"/>
              <a:gd name="connsiteY6319" fmla="*/ 2497579 h 3072212"/>
              <a:gd name="connsiteX6320" fmla="*/ 293532 w 2361628"/>
              <a:gd name="connsiteY6320" fmla="*/ 2494398 h 3072212"/>
              <a:gd name="connsiteX6321" fmla="*/ 293399 w 2361628"/>
              <a:gd name="connsiteY6321" fmla="*/ 2494045 h 3072212"/>
              <a:gd name="connsiteX6322" fmla="*/ 293694 w 2361628"/>
              <a:gd name="connsiteY6322" fmla="*/ 2491073 h 3072212"/>
              <a:gd name="connsiteX6323" fmla="*/ 293456 w 2361628"/>
              <a:gd name="connsiteY6323" fmla="*/ 2488025 h 3072212"/>
              <a:gd name="connsiteX6324" fmla="*/ 292570 w 2361628"/>
              <a:gd name="connsiteY6324" fmla="*/ 2485606 h 3072212"/>
              <a:gd name="connsiteX6325" fmla="*/ 291446 w 2361628"/>
              <a:gd name="connsiteY6325" fmla="*/ 2483501 h 3072212"/>
              <a:gd name="connsiteX6326" fmla="*/ 288322 w 2361628"/>
              <a:gd name="connsiteY6326" fmla="*/ 2484768 h 3072212"/>
              <a:gd name="connsiteX6327" fmla="*/ 283016 w 2361628"/>
              <a:gd name="connsiteY6327" fmla="*/ 2482872 h 3072212"/>
              <a:gd name="connsiteX6328" fmla="*/ 281302 w 2361628"/>
              <a:gd name="connsiteY6328" fmla="*/ 2477700 h 3072212"/>
              <a:gd name="connsiteX6329" fmla="*/ 276711 w 2361628"/>
              <a:gd name="connsiteY6329" fmla="*/ 2476110 h 3072212"/>
              <a:gd name="connsiteX6330" fmla="*/ 274234 w 2361628"/>
              <a:gd name="connsiteY6330" fmla="*/ 2472395 h 3072212"/>
              <a:gd name="connsiteX6331" fmla="*/ 269196 w 2361628"/>
              <a:gd name="connsiteY6331" fmla="*/ 2470576 h 3072212"/>
              <a:gd name="connsiteX6332" fmla="*/ 265109 w 2361628"/>
              <a:gd name="connsiteY6332" fmla="*/ 2469309 h 3072212"/>
              <a:gd name="connsiteX6333" fmla="*/ 261995 w 2361628"/>
              <a:gd name="connsiteY6333" fmla="*/ 2467166 h 3072212"/>
              <a:gd name="connsiteX6334" fmla="*/ 258347 w 2361628"/>
              <a:gd name="connsiteY6334" fmla="*/ 2464651 h 3072212"/>
              <a:gd name="connsiteX6335" fmla="*/ 254708 w 2361628"/>
              <a:gd name="connsiteY6335" fmla="*/ 2461965 h 3072212"/>
              <a:gd name="connsiteX6336" fmla="*/ 251946 w 2361628"/>
              <a:gd name="connsiteY6336" fmla="*/ 2459927 h 3072212"/>
              <a:gd name="connsiteX6337" fmla="*/ 249936 w 2361628"/>
              <a:gd name="connsiteY6337" fmla="*/ 2460050 h 3072212"/>
              <a:gd name="connsiteX6338" fmla="*/ 245316 w 2361628"/>
              <a:gd name="connsiteY6338" fmla="*/ 2460346 h 3072212"/>
              <a:gd name="connsiteX6339" fmla="*/ 245088 w 2361628"/>
              <a:gd name="connsiteY6339" fmla="*/ 2455745 h 3072212"/>
              <a:gd name="connsiteX6340" fmla="*/ 243669 w 2361628"/>
              <a:gd name="connsiteY6340" fmla="*/ 2452964 h 3072212"/>
              <a:gd name="connsiteX6341" fmla="*/ 244202 w 2361628"/>
              <a:gd name="connsiteY6341" fmla="*/ 2450497 h 3072212"/>
              <a:gd name="connsiteX6342" fmla="*/ 241630 w 2361628"/>
              <a:gd name="connsiteY6342" fmla="*/ 2449230 h 3072212"/>
              <a:gd name="connsiteX6343" fmla="*/ 237839 w 2361628"/>
              <a:gd name="connsiteY6343" fmla="*/ 2447373 h 3072212"/>
              <a:gd name="connsiteX6344" fmla="*/ 238944 w 2361628"/>
              <a:gd name="connsiteY6344" fmla="*/ 2442648 h 3072212"/>
              <a:gd name="connsiteX6345" fmla="*/ 239782 w 2361628"/>
              <a:gd name="connsiteY6345" fmla="*/ 2439067 h 3072212"/>
              <a:gd name="connsiteX6346" fmla="*/ 236430 w 2361628"/>
              <a:gd name="connsiteY6346" fmla="*/ 2438010 h 3072212"/>
              <a:gd name="connsiteX6347" fmla="*/ 231591 w 2361628"/>
              <a:gd name="connsiteY6347" fmla="*/ 2436476 h 3072212"/>
              <a:gd name="connsiteX6348" fmla="*/ 233153 w 2361628"/>
              <a:gd name="connsiteY6348" fmla="*/ 2433238 h 3072212"/>
              <a:gd name="connsiteX6349" fmla="*/ 234420 w 2361628"/>
              <a:gd name="connsiteY6349" fmla="*/ 2430618 h 3072212"/>
              <a:gd name="connsiteX6350" fmla="*/ 232562 w 2361628"/>
              <a:gd name="connsiteY6350" fmla="*/ 2426780 h 3072212"/>
              <a:gd name="connsiteX6351" fmla="*/ 228800 w 2361628"/>
              <a:gd name="connsiteY6351" fmla="*/ 2420331 h 3072212"/>
              <a:gd name="connsiteX6352" fmla="*/ 225914 w 2361628"/>
              <a:gd name="connsiteY6352" fmla="*/ 2415712 h 3072212"/>
              <a:gd name="connsiteX6353" fmla="*/ 222142 w 2361628"/>
              <a:gd name="connsiteY6353" fmla="*/ 2408482 h 3072212"/>
              <a:gd name="connsiteX6354" fmla="*/ 218827 w 2361628"/>
              <a:gd name="connsiteY6354" fmla="*/ 2402110 h 3072212"/>
              <a:gd name="connsiteX6355" fmla="*/ 216113 w 2361628"/>
              <a:gd name="connsiteY6355" fmla="*/ 2396890 h 3072212"/>
              <a:gd name="connsiteX6356" fmla="*/ 213855 w 2361628"/>
              <a:gd name="connsiteY6356" fmla="*/ 2393271 h 3072212"/>
              <a:gd name="connsiteX6357" fmla="*/ 210674 w 2361628"/>
              <a:gd name="connsiteY6357" fmla="*/ 2386784 h 3072212"/>
              <a:gd name="connsiteX6358" fmla="*/ 206531 w 2361628"/>
              <a:gd name="connsiteY6358" fmla="*/ 2379440 h 3072212"/>
              <a:gd name="connsiteX6359" fmla="*/ 202597 w 2361628"/>
              <a:gd name="connsiteY6359" fmla="*/ 2373649 h 3072212"/>
              <a:gd name="connsiteX6360" fmla="*/ 203168 w 2361628"/>
              <a:gd name="connsiteY6360" fmla="*/ 2369887 h 3072212"/>
              <a:gd name="connsiteX6361" fmla="*/ 199282 w 2361628"/>
              <a:gd name="connsiteY6361" fmla="*/ 2365162 h 3072212"/>
              <a:gd name="connsiteX6362" fmla="*/ 195872 w 2361628"/>
              <a:gd name="connsiteY6362" fmla="*/ 2360371 h 3072212"/>
              <a:gd name="connsiteX6363" fmla="*/ 191948 w 2361628"/>
              <a:gd name="connsiteY6363" fmla="*/ 2354837 h 3072212"/>
              <a:gd name="connsiteX6364" fmla="*/ 188071 w 2361628"/>
              <a:gd name="connsiteY6364" fmla="*/ 2352123 h 3072212"/>
              <a:gd name="connsiteX6365" fmla="*/ 185299 w 2361628"/>
              <a:gd name="connsiteY6365" fmla="*/ 2350180 h 3072212"/>
              <a:gd name="connsiteX6366" fmla="*/ 181308 w 2361628"/>
              <a:gd name="connsiteY6366" fmla="*/ 2347379 h 3072212"/>
              <a:gd name="connsiteX6367" fmla="*/ 179213 w 2361628"/>
              <a:gd name="connsiteY6367" fmla="*/ 2344864 h 3072212"/>
              <a:gd name="connsiteX6368" fmla="*/ 178337 w 2361628"/>
              <a:gd name="connsiteY6368" fmla="*/ 2342731 h 3072212"/>
              <a:gd name="connsiteX6369" fmla="*/ 177432 w 2361628"/>
              <a:gd name="connsiteY6369" fmla="*/ 2341236 h 3072212"/>
              <a:gd name="connsiteX6370" fmla="*/ 176641 w 2361628"/>
              <a:gd name="connsiteY6370" fmla="*/ 2339140 h 3072212"/>
              <a:gd name="connsiteX6371" fmla="*/ 176184 w 2361628"/>
              <a:gd name="connsiteY6371" fmla="*/ 2336702 h 3072212"/>
              <a:gd name="connsiteX6372" fmla="*/ 175365 w 2361628"/>
              <a:gd name="connsiteY6372" fmla="*/ 2335197 h 3072212"/>
              <a:gd name="connsiteX6373" fmla="*/ 170526 w 2361628"/>
              <a:gd name="connsiteY6373" fmla="*/ 2331558 h 3072212"/>
              <a:gd name="connsiteX6374" fmla="*/ 169050 w 2361628"/>
              <a:gd name="connsiteY6374" fmla="*/ 2329272 h 3072212"/>
              <a:gd name="connsiteX6375" fmla="*/ 165706 w 2361628"/>
              <a:gd name="connsiteY6375" fmla="*/ 2326624 h 3072212"/>
              <a:gd name="connsiteX6376" fmla="*/ 162906 w 2361628"/>
              <a:gd name="connsiteY6376" fmla="*/ 2325519 h 3072212"/>
              <a:gd name="connsiteX6377" fmla="*/ 161925 w 2361628"/>
              <a:gd name="connsiteY6377" fmla="*/ 2324624 h 3072212"/>
              <a:gd name="connsiteX6378" fmla="*/ 158515 w 2361628"/>
              <a:gd name="connsiteY6378" fmla="*/ 2316604 h 3072212"/>
              <a:gd name="connsiteX6379" fmla="*/ 159067 w 2361628"/>
              <a:gd name="connsiteY6379" fmla="*/ 2313737 h 3072212"/>
              <a:gd name="connsiteX6380" fmla="*/ 159448 w 2361628"/>
              <a:gd name="connsiteY6380" fmla="*/ 2310860 h 3072212"/>
              <a:gd name="connsiteX6381" fmla="*/ 159067 w 2361628"/>
              <a:gd name="connsiteY6381" fmla="*/ 2309384 h 3072212"/>
              <a:gd name="connsiteX6382" fmla="*/ 153457 w 2361628"/>
              <a:gd name="connsiteY6382" fmla="*/ 2303240 h 3072212"/>
              <a:gd name="connsiteX6383" fmla="*/ 150600 w 2361628"/>
              <a:gd name="connsiteY6383" fmla="*/ 2300688 h 3072212"/>
              <a:gd name="connsiteX6384" fmla="*/ 147714 w 2361628"/>
              <a:gd name="connsiteY6384" fmla="*/ 2298040 h 3072212"/>
              <a:gd name="connsiteX6385" fmla="*/ 141656 w 2361628"/>
              <a:gd name="connsiteY6385" fmla="*/ 2301459 h 3072212"/>
              <a:gd name="connsiteX6386" fmla="*/ 135455 w 2361628"/>
              <a:gd name="connsiteY6386" fmla="*/ 2304955 h 3072212"/>
              <a:gd name="connsiteX6387" fmla="*/ 131112 w 2361628"/>
              <a:gd name="connsiteY6387" fmla="*/ 2306241 h 3072212"/>
              <a:gd name="connsiteX6388" fmla="*/ 125111 w 2361628"/>
              <a:gd name="connsiteY6388" fmla="*/ 2308012 h 3072212"/>
              <a:gd name="connsiteX6389" fmla="*/ 127102 w 2361628"/>
              <a:gd name="connsiteY6389" fmla="*/ 2311803 h 3072212"/>
              <a:gd name="connsiteX6390" fmla="*/ 126282 w 2361628"/>
              <a:gd name="connsiteY6390" fmla="*/ 2314575 h 3072212"/>
              <a:gd name="connsiteX6391" fmla="*/ 124416 w 2361628"/>
              <a:gd name="connsiteY6391" fmla="*/ 2315851 h 3072212"/>
              <a:gd name="connsiteX6392" fmla="*/ 121244 w 2361628"/>
              <a:gd name="connsiteY6392" fmla="*/ 2315690 h 3072212"/>
              <a:gd name="connsiteX6393" fmla="*/ 121234 w 2361628"/>
              <a:gd name="connsiteY6393" fmla="*/ 2325072 h 3072212"/>
              <a:gd name="connsiteX6394" fmla="*/ 118243 w 2361628"/>
              <a:gd name="connsiteY6394" fmla="*/ 2331730 h 3072212"/>
              <a:gd name="connsiteX6395" fmla="*/ 111976 w 2361628"/>
              <a:gd name="connsiteY6395" fmla="*/ 2331844 h 3072212"/>
              <a:gd name="connsiteX6396" fmla="*/ 108604 w 2361628"/>
              <a:gd name="connsiteY6396" fmla="*/ 2334130 h 3072212"/>
              <a:gd name="connsiteX6397" fmla="*/ 103603 w 2361628"/>
              <a:gd name="connsiteY6397" fmla="*/ 2337511 h 3072212"/>
              <a:gd name="connsiteX6398" fmla="*/ 99555 w 2361628"/>
              <a:gd name="connsiteY6398" fmla="*/ 2340245 h 3072212"/>
              <a:gd name="connsiteX6399" fmla="*/ 95250 w 2361628"/>
              <a:gd name="connsiteY6399" fmla="*/ 2344646 h 3072212"/>
              <a:gd name="connsiteX6400" fmla="*/ 93050 w 2361628"/>
              <a:gd name="connsiteY6400" fmla="*/ 2344017 h 3072212"/>
              <a:gd name="connsiteX6401" fmla="*/ 94031 w 2361628"/>
              <a:gd name="connsiteY6401" fmla="*/ 2340093 h 3072212"/>
              <a:gd name="connsiteX6402" fmla="*/ 92440 w 2361628"/>
              <a:gd name="connsiteY6402" fmla="*/ 2333435 h 3072212"/>
              <a:gd name="connsiteX6403" fmla="*/ 91116 w 2361628"/>
              <a:gd name="connsiteY6403" fmla="*/ 2327872 h 3072212"/>
              <a:gd name="connsiteX6404" fmla="*/ 88354 w 2361628"/>
              <a:gd name="connsiteY6404" fmla="*/ 2325005 h 3072212"/>
              <a:gd name="connsiteX6405" fmla="*/ 83706 w 2361628"/>
              <a:gd name="connsiteY6405" fmla="*/ 2320176 h 3072212"/>
              <a:gd name="connsiteX6406" fmla="*/ 80220 w 2361628"/>
              <a:gd name="connsiteY6406" fmla="*/ 2316537 h 3072212"/>
              <a:gd name="connsiteX6407" fmla="*/ 75238 w 2361628"/>
              <a:gd name="connsiteY6407" fmla="*/ 2311337 h 3072212"/>
              <a:gd name="connsiteX6408" fmla="*/ 71752 w 2361628"/>
              <a:gd name="connsiteY6408" fmla="*/ 2307689 h 3072212"/>
              <a:gd name="connsiteX6409" fmla="*/ 68123 w 2361628"/>
              <a:gd name="connsiteY6409" fmla="*/ 2303878 h 3072212"/>
              <a:gd name="connsiteX6410" fmla="*/ 63351 w 2361628"/>
              <a:gd name="connsiteY6410" fmla="*/ 2298849 h 3072212"/>
              <a:gd name="connsiteX6411" fmla="*/ 61389 w 2361628"/>
              <a:gd name="connsiteY6411" fmla="*/ 2292315 h 3072212"/>
              <a:gd name="connsiteX6412" fmla="*/ 57026 w 2361628"/>
              <a:gd name="connsiteY6412" fmla="*/ 2289943 h 3072212"/>
              <a:gd name="connsiteX6413" fmla="*/ 52359 w 2361628"/>
              <a:gd name="connsiteY6413" fmla="*/ 2287410 h 3072212"/>
              <a:gd name="connsiteX6414" fmla="*/ 48568 w 2361628"/>
              <a:gd name="connsiteY6414" fmla="*/ 2282581 h 3072212"/>
              <a:gd name="connsiteX6415" fmla="*/ 49854 w 2361628"/>
              <a:gd name="connsiteY6415" fmla="*/ 2277809 h 3072212"/>
              <a:gd name="connsiteX6416" fmla="*/ 51397 w 2361628"/>
              <a:gd name="connsiteY6416" fmla="*/ 2272075 h 3072212"/>
              <a:gd name="connsiteX6417" fmla="*/ 51397 w 2361628"/>
              <a:gd name="connsiteY6417" fmla="*/ 2268608 h 3072212"/>
              <a:gd name="connsiteX6418" fmla="*/ 47234 w 2361628"/>
              <a:gd name="connsiteY6418" fmla="*/ 2268817 h 3072212"/>
              <a:gd name="connsiteX6419" fmla="*/ 40996 w 2361628"/>
              <a:gd name="connsiteY6419" fmla="*/ 2269141 h 3072212"/>
              <a:gd name="connsiteX6420" fmla="*/ 35433 w 2361628"/>
              <a:gd name="connsiteY6420" fmla="*/ 2269427 h 3072212"/>
              <a:gd name="connsiteX6421" fmla="*/ 31309 w 2361628"/>
              <a:gd name="connsiteY6421" fmla="*/ 2273494 h 3072212"/>
              <a:gd name="connsiteX6422" fmla="*/ 27499 w 2361628"/>
              <a:gd name="connsiteY6422" fmla="*/ 2277247 h 3072212"/>
              <a:gd name="connsiteX6423" fmla="*/ 21526 w 2361628"/>
              <a:gd name="connsiteY6423" fmla="*/ 2274322 h 3072212"/>
              <a:gd name="connsiteX6424" fmla="*/ 14688 w 2361628"/>
              <a:gd name="connsiteY6424" fmla="*/ 2270970 h 3072212"/>
              <a:gd name="connsiteX6425" fmla="*/ 12744 w 2361628"/>
              <a:gd name="connsiteY6425" fmla="*/ 2275342 h 3072212"/>
              <a:gd name="connsiteX6426" fmla="*/ 6401 w 2361628"/>
              <a:gd name="connsiteY6426" fmla="*/ 2273151 h 3072212"/>
              <a:gd name="connsiteX6427" fmla="*/ 0 w 2361628"/>
              <a:gd name="connsiteY6427" fmla="*/ 2270941 h 3072212"/>
              <a:gd name="connsiteX6428" fmla="*/ 0 w 2361628"/>
              <a:gd name="connsiteY6428" fmla="*/ 2255130 h 3072212"/>
              <a:gd name="connsiteX6429" fmla="*/ 0 w 2361628"/>
              <a:gd name="connsiteY6429" fmla="*/ 2239175 h 3072212"/>
              <a:gd name="connsiteX6430" fmla="*/ 0 w 2361628"/>
              <a:gd name="connsiteY6430" fmla="*/ 2223078 h 3072212"/>
              <a:gd name="connsiteX6431" fmla="*/ 0 w 2361628"/>
              <a:gd name="connsiteY6431" fmla="*/ 2206819 h 3072212"/>
              <a:gd name="connsiteX6432" fmla="*/ 0 w 2361628"/>
              <a:gd name="connsiteY6432" fmla="*/ 2190417 h 3072212"/>
              <a:gd name="connsiteX6433" fmla="*/ 0 w 2361628"/>
              <a:gd name="connsiteY6433" fmla="*/ 2173853 h 3072212"/>
              <a:gd name="connsiteX6434" fmla="*/ 0 w 2361628"/>
              <a:gd name="connsiteY6434" fmla="*/ 2157136 h 3072212"/>
              <a:gd name="connsiteX6435" fmla="*/ 0 w 2361628"/>
              <a:gd name="connsiteY6435" fmla="*/ 2140249 h 3072212"/>
              <a:gd name="connsiteX6436" fmla="*/ 0 w 2361628"/>
              <a:gd name="connsiteY6436" fmla="*/ 2123189 h 3072212"/>
              <a:gd name="connsiteX6437" fmla="*/ 0 w 2361628"/>
              <a:gd name="connsiteY6437" fmla="*/ 2105959 h 3072212"/>
              <a:gd name="connsiteX6438" fmla="*/ 0 w 2361628"/>
              <a:gd name="connsiteY6438" fmla="*/ 2088575 h 3072212"/>
              <a:gd name="connsiteX6439" fmla="*/ 0 w 2361628"/>
              <a:gd name="connsiteY6439" fmla="*/ 2070992 h 3072212"/>
              <a:gd name="connsiteX6440" fmla="*/ 0 w 2361628"/>
              <a:gd name="connsiteY6440" fmla="*/ 2053228 h 3072212"/>
              <a:gd name="connsiteX6441" fmla="*/ 0 w 2361628"/>
              <a:gd name="connsiteY6441" fmla="*/ 2035273 h 3072212"/>
              <a:gd name="connsiteX6442" fmla="*/ 0 w 2361628"/>
              <a:gd name="connsiteY6442" fmla="*/ 2017128 h 3072212"/>
              <a:gd name="connsiteX6443" fmla="*/ 0 w 2361628"/>
              <a:gd name="connsiteY6443" fmla="*/ 1998783 h 3072212"/>
              <a:gd name="connsiteX6444" fmla="*/ 0 w 2361628"/>
              <a:gd name="connsiteY6444" fmla="*/ 1980238 h 3072212"/>
              <a:gd name="connsiteX6445" fmla="*/ 0 w 2361628"/>
              <a:gd name="connsiteY6445" fmla="*/ 1961483 h 3072212"/>
              <a:gd name="connsiteX6446" fmla="*/ 0 w 2361628"/>
              <a:gd name="connsiteY6446" fmla="*/ 1942519 h 3072212"/>
              <a:gd name="connsiteX6447" fmla="*/ 0 w 2361628"/>
              <a:gd name="connsiteY6447" fmla="*/ 1923336 h 3072212"/>
              <a:gd name="connsiteX6448" fmla="*/ 0 w 2361628"/>
              <a:gd name="connsiteY6448" fmla="*/ 1903933 h 3072212"/>
              <a:gd name="connsiteX6449" fmla="*/ 0 w 2361628"/>
              <a:gd name="connsiteY6449" fmla="*/ 1884293 h 3072212"/>
              <a:gd name="connsiteX6450" fmla="*/ 0 w 2361628"/>
              <a:gd name="connsiteY6450" fmla="*/ 1864424 h 3072212"/>
              <a:gd name="connsiteX6451" fmla="*/ 0 w 2361628"/>
              <a:gd name="connsiteY6451" fmla="*/ 1844316 h 3072212"/>
              <a:gd name="connsiteX6452" fmla="*/ 0 w 2361628"/>
              <a:gd name="connsiteY6452" fmla="*/ 1823961 h 3072212"/>
              <a:gd name="connsiteX6453" fmla="*/ 0 w 2361628"/>
              <a:gd name="connsiteY6453" fmla="*/ 1803349 h 3072212"/>
              <a:gd name="connsiteX6454" fmla="*/ 0 w 2361628"/>
              <a:gd name="connsiteY6454" fmla="*/ 1782480 h 3072212"/>
              <a:gd name="connsiteX6455" fmla="*/ 0 w 2361628"/>
              <a:gd name="connsiteY6455" fmla="*/ 1761334 h 3072212"/>
              <a:gd name="connsiteX6456" fmla="*/ 0 w 2361628"/>
              <a:gd name="connsiteY6456" fmla="*/ 1739913 h 3072212"/>
              <a:gd name="connsiteX6457" fmla="*/ 0 w 2361628"/>
              <a:gd name="connsiteY6457" fmla="*/ 1718215 h 3072212"/>
              <a:gd name="connsiteX6458" fmla="*/ 0 w 2361628"/>
              <a:gd name="connsiteY6458" fmla="*/ 1696222 h 3072212"/>
              <a:gd name="connsiteX6459" fmla="*/ 0 w 2361628"/>
              <a:gd name="connsiteY6459" fmla="*/ 1673933 h 3072212"/>
              <a:gd name="connsiteX6460" fmla="*/ 3800 w 2361628"/>
              <a:gd name="connsiteY6460" fmla="*/ 1675124 h 3072212"/>
              <a:gd name="connsiteX6461" fmla="*/ 15954 w 2361628"/>
              <a:gd name="connsiteY6461" fmla="*/ 1677638 h 3072212"/>
              <a:gd name="connsiteX6462" fmla="*/ 27413 w 2361628"/>
              <a:gd name="connsiteY6462" fmla="*/ 1676162 h 3072212"/>
              <a:gd name="connsiteX6463" fmla="*/ 48663 w 2361628"/>
              <a:gd name="connsiteY6463" fmla="*/ 1684287 h 3072212"/>
              <a:gd name="connsiteX6464" fmla="*/ 61808 w 2361628"/>
              <a:gd name="connsiteY6464" fmla="*/ 1699384 h 3072212"/>
              <a:gd name="connsiteX6465" fmla="*/ 72466 w 2361628"/>
              <a:gd name="connsiteY6465" fmla="*/ 1706756 h 3072212"/>
              <a:gd name="connsiteX6466" fmla="*/ 76819 w 2361628"/>
              <a:gd name="connsiteY6466" fmla="*/ 1711795 h 3072212"/>
              <a:gd name="connsiteX6467" fmla="*/ 83744 w 2361628"/>
              <a:gd name="connsiteY6467" fmla="*/ 1716224 h 3072212"/>
              <a:gd name="connsiteX6468" fmla="*/ 100032 w 2361628"/>
              <a:gd name="connsiteY6468" fmla="*/ 1725835 h 3072212"/>
              <a:gd name="connsiteX6469" fmla="*/ 105099 w 2361628"/>
              <a:gd name="connsiteY6469" fmla="*/ 1726816 h 3072212"/>
              <a:gd name="connsiteX6470" fmla="*/ 114538 w 2361628"/>
              <a:gd name="connsiteY6470" fmla="*/ 1731397 h 3072212"/>
              <a:gd name="connsiteX6471" fmla="*/ 120386 w 2361628"/>
              <a:gd name="connsiteY6471" fmla="*/ 1730797 h 3072212"/>
              <a:gd name="connsiteX6472" fmla="*/ 130445 w 2361628"/>
              <a:gd name="connsiteY6472" fmla="*/ 1731921 h 3072212"/>
              <a:gd name="connsiteX6473" fmla="*/ 137284 w 2361628"/>
              <a:gd name="connsiteY6473" fmla="*/ 1735588 h 3072212"/>
              <a:gd name="connsiteX6474" fmla="*/ 150771 w 2361628"/>
              <a:gd name="connsiteY6474" fmla="*/ 1745628 h 3072212"/>
              <a:gd name="connsiteX6475" fmla="*/ 153533 w 2361628"/>
              <a:gd name="connsiteY6475" fmla="*/ 1746523 h 3072212"/>
              <a:gd name="connsiteX6476" fmla="*/ 154276 w 2361628"/>
              <a:gd name="connsiteY6476" fmla="*/ 1745790 h 3072212"/>
              <a:gd name="connsiteX6477" fmla="*/ 149581 w 2361628"/>
              <a:gd name="connsiteY6477" fmla="*/ 1735865 h 3072212"/>
              <a:gd name="connsiteX6478" fmla="*/ 148838 w 2361628"/>
              <a:gd name="connsiteY6478" fmla="*/ 1734903 h 3072212"/>
              <a:gd name="connsiteX6479" fmla="*/ 143399 w 2361628"/>
              <a:gd name="connsiteY6479" fmla="*/ 1731178 h 3072212"/>
              <a:gd name="connsiteX6480" fmla="*/ 137027 w 2361628"/>
              <a:gd name="connsiteY6480" fmla="*/ 1729340 h 3072212"/>
              <a:gd name="connsiteX6481" fmla="*/ 136541 w 2361628"/>
              <a:gd name="connsiteY6481" fmla="*/ 1728616 h 3072212"/>
              <a:gd name="connsiteX6482" fmla="*/ 135350 w 2361628"/>
              <a:gd name="connsiteY6482" fmla="*/ 1725082 h 3072212"/>
              <a:gd name="connsiteX6483" fmla="*/ 135731 w 2361628"/>
              <a:gd name="connsiteY6483" fmla="*/ 1723711 h 3072212"/>
              <a:gd name="connsiteX6484" fmla="*/ 137122 w 2361628"/>
              <a:gd name="connsiteY6484" fmla="*/ 1723082 h 3072212"/>
              <a:gd name="connsiteX6485" fmla="*/ 141875 w 2361628"/>
              <a:gd name="connsiteY6485" fmla="*/ 1723111 h 3072212"/>
              <a:gd name="connsiteX6486" fmla="*/ 144685 w 2361628"/>
              <a:gd name="connsiteY6486" fmla="*/ 1722549 h 3072212"/>
              <a:gd name="connsiteX6487" fmla="*/ 145075 w 2361628"/>
              <a:gd name="connsiteY6487" fmla="*/ 1721158 h 3072212"/>
              <a:gd name="connsiteX6488" fmla="*/ 143056 w 2361628"/>
              <a:gd name="connsiteY6488" fmla="*/ 1720834 h 3072212"/>
              <a:gd name="connsiteX6489" fmla="*/ 140618 w 2361628"/>
              <a:gd name="connsiteY6489" fmla="*/ 1719482 h 3072212"/>
              <a:gd name="connsiteX6490" fmla="*/ 137712 w 2361628"/>
              <a:gd name="connsiteY6490" fmla="*/ 1717100 h 3072212"/>
              <a:gd name="connsiteX6491" fmla="*/ 136103 w 2361628"/>
              <a:gd name="connsiteY6491" fmla="*/ 1714852 h 3072212"/>
              <a:gd name="connsiteX6492" fmla="*/ 141951 w 2361628"/>
              <a:gd name="connsiteY6492" fmla="*/ 1699822 h 3072212"/>
              <a:gd name="connsiteX6493" fmla="*/ 143999 w 2361628"/>
              <a:gd name="connsiteY6493" fmla="*/ 1701346 h 3072212"/>
              <a:gd name="connsiteX6494" fmla="*/ 147085 w 2361628"/>
              <a:gd name="connsiteY6494" fmla="*/ 1697850 h 3072212"/>
              <a:gd name="connsiteX6495" fmla="*/ 152610 w 2361628"/>
              <a:gd name="connsiteY6495" fmla="*/ 1700070 h 3072212"/>
              <a:gd name="connsiteX6496" fmla="*/ 153619 w 2361628"/>
              <a:gd name="connsiteY6496" fmla="*/ 1698860 h 3072212"/>
              <a:gd name="connsiteX6497" fmla="*/ 154295 w 2361628"/>
              <a:gd name="connsiteY6497" fmla="*/ 1691173 h 3072212"/>
              <a:gd name="connsiteX6498" fmla="*/ 155115 w 2361628"/>
              <a:gd name="connsiteY6498" fmla="*/ 1689316 h 3072212"/>
              <a:gd name="connsiteX6499" fmla="*/ 156677 w 2361628"/>
              <a:gd name="connsiteY6499" fmla="*/ 1687935 h 3072212"/>
              <a:gd name="connsiteX6500" fmla="*/ 164373 w 2361628"/>
              <a:gd name="connsiteY6500" fmla="*/ 1686554 h 3072212"/>
              <a:gd name="connsiteX6501" fmla="*/ 173965 w 2361628"/>
              <a:gd name="connsiteY6501" fmla="*/ 1687925 h 3072212"/>
              <a:gd name="connsiteX6502" fmla="*/ 174955 w 2361628"/>
              <a:gd name="connsiteY6502" fmla="*/ 1687182 h 3072212"/>
              <a:gd name="connsiteX6503" fmla="*/ 174031 w 2361628"/>
              <a:gd name="connsiteY6503" fmla="*/ 1682020 h 3072212"/>
              <a:gd name="connsiteX6504" fmla="*/ 173926 w 2361628"/>
              <a:gd name="connsiteY6504" fmla="*/ 1679981 h 3072212"/>
              <a:gd name="connsiteX6505" fmla="*/ 174508 w 2361628"/>
              <a:gd name="connsiteY6505" fmla="*/ 1675314 h 3072212"/>
              <a:gd name="connsiteX6506" fmla="*/ 175108 w 2361628"/>
              <a:gd name="connsiteY6506" fmla="*/ 1672809 h 3072212"/>
              <a:gd name="connsiteX6507" fmla="*/ 176241 w 2361628"/>
              <a:gd name="connsiteY6507" fmla="*/ 1671552 h 3072212"/>
              <a:gd name="connsiteX6508" fmla="*/ 180708 w 2361628"/>
              <a:gd name="connsiteY6508" fmla="*/ 1672542 h 3072212"/>
              <a:gd name="connsiteX6509" fmla="*/ 182099 w 2361628"/>
              <a:gd name="connsiteY6509" fmla="*/ 1674847 h 3072212"/>
              <a:gd name="connsiteX6510" fmla="*/ 183594 w 2361628"/>
              <a:gd name="connsiteY6510" fmla="*/ 1678800 h 3072212"/>
              <a:gd name="connsiteX6511" fmla="*/ 185109 w 2361628"/>
              <a:gd name="connsiteY6511" fmla="*/ 1681048 h 3072212"/>
              <a:gd name="connsiteX6512" fmla="*/ 189852 w 2361628"/>
              <a:gd name="connsiteY6512" fmla="*/ 1683315 h 3072212"/>
              <a:gd name="connsiteX6513" fmla="*/ 190395 w 2361628"/>
              <a:gd name="connsiteY6513" fmla="*/ 1684877 h 3072212"/>
              <a:gd name="connsiteX6514" fmla="*/ 188585 w 2361628"/>
              <a:gd name="connsiteY6514" fmla="*/ 1690830 h 3072212"/>
              <a:gd name="connsiteX6515" fmla="*/ 186690 w 2361628"/>
              <a:gd name="connsiteY6515" fmla="*/ 1693945 h 3072212"/>
              <a:gd name="connsiteX6516" fmla="*/ 182766 w 2361628"/>
              <a:gd name="connsiteY6516" fmla="*/ 1702108 h 3072212"/>
              <a:gd name="connsiteX6517" fmla="*/ 182518 w 2361628"/>
              <a:gd name="connsiteY6517" fmla="*/ 1704204 h 3072212"/>
              <a:gd name="connsiteX6518" fmla="*/ 188566 w 2361628"/>
              <a:gd name="connsiteY6518" fmla="*/ 1700546 h 3072212"/>
              <a:gd name="connsiteX6519" fmla="*/ 195358 w 2361628"/>
              <a:gd name="connsiteY6519" fmla="*/ 1695469 h 3072212"/>
              <a:gd name="connsiteX6520" fmla="*/ 201187 w 2361628"/>
              <a:gd name="connsiteY6520" fmla="*/ 1692669 h 3072212"/>
              <a:gd name="connsiteX6521" fmla="*/ 206064 w 2361628"/>
              <a:gd name="connsiteY6521" fmla="*/ 1692154 h 3072212"/>
              <a:gd name="connsiteX6522" fmla="*/ 209550 w 2361628"/>
              <a:gd name="connsiteY6522" fmla="*/ 1690497 h 3072212"/>
              <a:gd name="connsiteX6523" fmla="*/ 211655 w 2361628"/>
              <a:gd name="connsiteY6523" fmla="*/ 1687706 h 3072212"/>
              <a:gd name="connsiteX6524" fmla="*/ 213160 w 2361628"/>
              <a:gd name="connsiteY6524" fmla="*/ 1684839 h 3072212"/>
              <a:gd name="connsiteX6525" fmla="*/ 216179 w 2361628"/>
              <a:gd name="connsiteY6525" fmla="*/ 1675552 h 3072212"/>
              <a:gd name="connsiteX6526" fmla="*/ 218180 w 2361628"/>
              <a:gd name="connsiteY6526" fmla="*/ 1673943 h 3072212"/>
              <a:gd name="connsiteX6527" fmla="*/ 226562 w 2361628"/>
              <a:gd name="connsiteY6527" fmla="*/ 1674514 h 3072212"/>
              <a:gd name="connsiteX6528" fmla="*/ 228552 w 2361628"/>
              <a:gd name="connsiteY6528" fmla="*/ 1674228 h 3072212"/>
              <a:gd name="connsiteX6529" fmla="*/ 229848 w 2361628"/>
              <a:gd name="connsiteY6529" fmla="*/ 1673323 h 3072212"/>
              <a:gd name="connsiteX6530" fmla="*/ 229610 w 2361628"/>
              <a:gd name="connsiteY6530" fmla="*/ 1672142 h 3072212"/>
              <a:gd name="connsiteX6531" fmla="*/ 227838 w 2361628"/>
              <a:gd name="connsiteY6531" fmla="*/ 1670704 h 3072212"/>
              <a:gd name="connsiteX6532" fmla="*/ 225447 w 2361628"/>
              <a:gd name="connsiteY6532" fmla="*/ 1670304 h 3072212"/>
              <a:gd name="connsiteX6533" fmla="*/ 225390 w 2361628"/>
              <a:gd name="connsiteY6533" fmla="*/ 1669647 h 3072212"/>
              <a:gd name="connsiteX6534" fmla="*/ 226276 w 2361628"/>
              <a:gd name="connsiteY6534" fmla="*/ 1668113 h 3072212"/>
              <a:gd name="connsiteX6535" fmla="*/ 227581 w 2361628"/>
              <a:gd name="connsiteY6535" fmla="*/ 1667227 h 3072212"/>
              <a:gd name="connsiteX6536" fmla="*/ 231715 w 2361628"/>
              <a:gd name="connsiteY6536" fmla="*/ 1666170 h 3072212"/>
              <a:gd name="connsiteX6537" fmla="*/ 234429 w 2361628"/>
              <a:gd name="connsiteY6537" fmla="*/ 1669542 h 3072212"/>
              <a:gd name="connsiteX6538" fmla="*/ 236277 w 2361628"/>
              <a:gd name="connsiteY6538" fmla="*/ 1669780 h 3072212"/>
              <a:gd name="connsiteX6539" fmla="*/ 242411 w 2361628"/>
              <a:gd name="connsiteY6539" fmla="*/ 1666037 h 3072212"/>
              <a:gd name="connsiteX6540" fmla="*/ 251832 w 2361628"/>
              <a:gd name="connsiteY6540" fmla="*/ 1656074 h 3072212"/>
              <a:gd name="connsiteX6541" fmla="*/ 255594 w 2361628"/>
              <a:gd name="connsiteY6541" fmla="*/ 1653292 h 3072212"/>
              <a:gd name="connsiteX6542" fmla="*/ 258861 w 2361628"/>
              <a:gd name="connsiteY6542" fmla="*/ 1652807 h 3072212"/>
              <a:gd name="connsiteX6543" fmla="*/ 261614 w 2361628"/>
              <a:gd name="connsiteY6543" fmla="*/ 1654626 h 3072212"/>
              <a:gd name="connsiteX6544" fmla="*/ 263738 w 2361628"/>
              <a:gd name="connsiteY6544" fmla="*/ 1654150 h 3072212"/>
              <a:gd name="connsiteX6545" fmla="*/ 266529 w 2361628"/>
              <a:gd name="connsiteY6545" fmla="*/ 1648492 h 3072212"/>
              <a:gd name="connsiteX6546" fmla="*/ 267633 w 2361628"/>
              <a:gd name="connsiteY6546" fmla="*/ 1645472 h 3072212"/>
              <a:gd name="connsiteX6547" fmla="*/ 269357 w 2361628"/>
              <a:gd name="connsiteY6547" fmla="*/ 1642853 h 3072212"/>
              <a:gd name="connsiteX6548" fmla="*/ 276330 w 2361628"/>
              <a:gd name="connsiteY6548" fmla="*/ 1636938 h 3072212"/>
              <a:gd name="connsiteX6549" fmla="*/ 280797 w 2361628"/>
              <a:gd name="connsiteY6549" fmla="*/ 1635671 h 3072212"/>
              <a:gd name="connsiteX6550" fmla="*/ 283521 w 2361628"/>
              <a:gd name="connsiteY6550" fmla="*/ 1636767 h 3072212"/>
              <a:gd name="connsiteX6551" fmla="*/ 286769 w 2361628"/>
              <a:gd name="connsiteY6551" fmla="*/ 1639224 h 3072212"/>
              <a:gd name="connsiteX6552" fmla="*/ 289446 w 2361628"/>
              <a:gd name="connsiteY6552" fmla="*/ 1640176 h 3072212"/>
              <a:gd name="connsiteX6553" fmla="*/ 292970 w 2361628"/>
              <a:gd name="connsiteY6553" fmla="*/ 1639453 h 3072212"/>
              <a:gd name="connsiteX6554" fmla="*/ 295599 w 2361628"/>
              <a:gd name="connsiteY6554" fmla="*/ 1639777 h 3072212"/>
              <a:gd name="connsiteX6555" fmla="*/ 296847 w 2361628"/>
              <a:gd name="connsiteY6555" fmla="*/ 1638586 h 3072212"/>
              <a:gd name="connsiteX6556" fmla="*/ 301342 w 2361628"/>
              <a:gd name="connsiteY6556" fmla="*/ 1631823 h 3072212"/>
              <a:gd name="connsiteX6557" fmla="*/ 302800 w 2361628"/>
              <a:gd name="connsiteY6557" fmla="*/ 1631756 h 3072212"/>
              <a:gd name="connsiteX6558" fmla="*/ 304200 w 2361628"/>
              <a:gd name="connsiteY6558" fmla="*/ 1633747 h 3072212"/>
              <a:gd name="connsiteX6559" fmla="*/ 306457 w 2361628"/>
              <a:gd name="connsiteY6559" fmla="*/ 1638652 h 3072212"/>
              <a:gd name="connsiteX6560" fmla="*/ 306467 w 2361628"/>
              <a:gd name="connsiteY6560" fmla="*/ 1641110 h 3072212"/>
              <a:gd name="connsiteX6561" fmla="*/ 303524 w 2361628"/>
              <a:gd name="connsiteY6561" fmla="*/ 1647063 h 3072212"/>
              <a:gd name="connsiteX6562" fmla="*/ 281854 w 2361628"/>
              <a:gd name="connsiteY6562" fmla="*/ 1663979 h 3072212"/>
              <a:gd name="connsiteX6563" fmla="*/ 275177 w 2361628"/>
              <a:gd name="connsiteY6563" fmla="*/ 1671228 h 3072212"/>
              <a:gd name="connsiteX6564" fmla="*/ 271872 w 2361628"/>
              <a:gd name="connsiteY6564" fmla="*/ 1673876 h 3072212"/>
              <a:gd name="connsiteX6565" fmla="*/ 268453 w 2361628"/>
              <a:gd name="connsiteY6565" fmla="*/ 1675371 h 3072212"/>
              <a:gd name="connsiteX6566" fmla="*/ 261823 w 2361628"/>
              <a:gd name="connsiteY6566" fmla="*/ 1676619 h 3072212"/>
              <a:gd name="connsiteX6567" fmla="*/ 259194 w 2361628"/>
              <a:gd name="connsiteY6567" fmla="*/ 1678086 h 3072212"/>
              <a:gd name="connsiteX6568" fmla="*/ 254737 w 2361628"/>
              <a:gd name="connsiteY6568" fmla="*/ 1679400 h 3072212"/>
              <a:gd name="connsiteX6569" fmla="*/ 244316 w 2361628"/>
              <a:gd name="connsiteY6569" fmla="*/ 1681705 h 3072212"/>
              <a:gd name="connsiteX6570" fmla="*/ 242316 w 2361628"/>
              <a:gd name="connsiteY6570" fmla="*/ 1682820 h 3072212"/>
              <a:gd name="connsiteX6571" fmla="*/ 240954 w 2361628"/>
              <a:gd name="connsiteY6571" fmla="*/ 1684125 h 3072212"/>
              <a:gd name="connsiteX6572" fmla="*/ 237211 w 2361628"/>
              <a:gd name="connsiteY6572" fmla="*/ 1692907 h 3072212"/>
              <a:gd name="connsiteX6573" fmla="*/ 235391 w 2361628"/>
              <a:gd name="connsiteY6573" fmla="*/ 1695764 h 3072212"/>
              <a:gd name="connsiteX6574" fmla="*/ 231810 w 2361628"/>
              <a:gd name="connsiteY6574" fmla="*/ 1700060 h 3072212"/>
              <a:gd name="connsiteX6575" fmla="*/ 227790 w 2361628"/>
              <a:gd name="connsiteY6575" fmla="*/ 1702689 h 3072212"/>
              <a:gd name="connsiteX6576" fmla="*/ 222294 w 2361628"/>
              <a:gd name="connsiteY6576" fmla="*/ 1703689 h 3072212"/>
              <a:gd name="connsiteX6577" fmla="*/ 218799 w 2361628"/>
              <a:gd name="connsiteY6577" fmla="*/ 1707766 h 3072212"/>
              <a:gd name="connsiteX6578" fmla="*/ 214779 w 2361628"/>
              <a:gd name="connsiteY6578" fmla="*/ 1715595 h 3072212"/>
              <a:gd name="connsiteX6579" fmla="*/ 211531 w 2361628"/>
              <a:gd name="connsiteY6579" fmla="*/ 1721025 h 3072212"/>
              <a:gd name="connsiteX6580" fmla="*/ 207826 w 2361628"/>
              <a:gd name="connsiteY6580" fmla="*/ 1725616 h 3072212"/>
              <a:gd name="connsiteX6581" fmla="*/ 203797 w 2361628"/>
              <a:gd name="connsiteY6581" fmla="*/ 1731598 h 3072212"/>
              <a:gd name="connsiteX6582" fmla="*/ 202749 w 2361628"/>
              <a:gd name="connsiteY6582" fmla="*/ 1734741 h 3072212"/>
              <a:gd name="connsiteX6583" fmla="*/ 203949 w 2361628"/>
              <a:gd name="connsiteY6583" fmla="*/ 1738865 h 3072212"/>
              <a:gd name="connsiteX6584" fmla="*/ 204616 w 2361628"/>
              <a:gd name="connsiteY6584" fmla="*/ 1740237 h 3072212"/>
              <a:gd name="connsiteX6585" fmla="*/ 208664 w 2361628"/>
              <a:gd name="connsiteY6585" fmla="*/ 1742456 h 3072212"/>
              <a:gd name="connsiteX6586" fmla="*/ 210236 w 2361628"/>
              <a:gd name="connsiteY6586" fmla="*/ 1741951 h 3072212"/>
              <a:gd name="connsiteX6587" fmla="*/ 208788 w 2361628"/>
              <a:gd name="connsiteY6587" fmla="*/ 1739751 h 3072212"/>
              <a:gd name="connsiteX6588" fmla="*/ 205388 w 2361628"/>
              <a:gd name="connsiteY6588" fmla="*/ 1736560 h 3072212"/>
              <a:gd name="connsiteX6589" fmla="*/ 204930 w 2361628"/>
              <a:gd name="connsiteY6589" fmla="*/ 1735407 h 3072212"/>
              <a:gd name="connsiteX6590" fmla="*/ 205807 w 2361628"/>
              <a:gd name="connsiteY6590" fmla="*/ 1734503 h 3072212"/>
              <a:gd name="connsiteX6591" fmla="*/ 221790 w 2361628"/>
              <a:gd name="connsiteY6591" fmla="*/ 1736912 h 3072212"/>
              <a:gd name="connsiteX6592" fmla="*/ 225219 w 2361628"/>
              <a:gd name="connsiteY6592" fmla="*/ 1734484 h 3072212"/>
              <a:gd name="connsiteX6593" fmla="*/ 226419 w 2361628"/>
              <a:gd name="connsiteY6593" fmla="*/ 1732417 h 3072212"/>
              <a:gd name="connsiteX6594" fmla="*/ 226162 w 2361628"/>
              <a:gd name="connsiteY6594" fmla="*/ 1731359 h 3072212"/>
              <a:gd name="connsiteX6595" fmla="*/ 221828 w 2361628"/>
              <a:gd name="connsiteY6595" fmla="*/ 1730921 h 3072212"/>
              <a:gd name="connsiteX6596" fmla="*/ 220894 w 2361628"/>
              <a:gd name="connsiteY6596" fmla="*/ 1728950 h 3072212"/>
              <a:gd name="connsiteX6597" fmla="*/ 220209 w 2361628"/>
              <a:gd name="connsiteY6597" fmla="*/ 1725235 h 3072212"/>
              <a:gd name="connsiteX6598" fmla="*/ 220066 w 2361628"/>
              <a:gd name="connsiteY6598" fmla="*/ 1722272 h 3072212"/>
              <a:gd name="connsiteX6599" fmla="*/ 220456 w 2361628"/>
              <a:gd name="connsiteY6599" fmla="*/ 1720072 h 3072212"/>
              <a:gd name="connsiteX6600" fmla="*/ 221437 w 2361628"/>
              <a:gd name="connsiteY6600" fmla="*/ 1717272 h 3072212"/>
              <a:gd name="connsiteX6601" fmla="*/ 226085 w 2361628"/>
              <a:gd name="connsiteY6601" fmla="*/ 1712671 h 3072212"/>
              <a:gd name="connsiteX6602" fmla="*/ 231086 w 2361628"/>
              <a:gd name="connsiteY6602" fmla="*/ 1710700 h 3072212"/>
              <a:gd name="connsiteX6603" fmla="*/ 234934 w 2361628"/>
              <a:gd name="connsiteY6603" fmla="*/ 1708090 h 3072212"/>
              <a:gd name="connsiteX6604" fmla="*/ 237068 w 2361628"/>
              <a:gd name="connsiteY6604" fmla="*/ 1705623 h 3072212"/>
              <a:gd name="connsiteX6605" fmla="*/ 242811 w 2361628"/>
              <a:gd name="connsiteY6605" fmla="*/ 1701394 h 3072212"/>
              <a:gd name="connsiteX6606" fmla="*/ 245116 w 2361628"/>
              <a:gd name="connsiteY6606" fmla="*/ 1697955 h 3072212"/>
              <a:gd name="connsiteX6607" fmla="*/ 246355 w 2361628"/>
              <a:gd name="connsiteY6607" fmla="*/ 1695279 h 3072212"/>
              <a:gd name="connsiteX6608" fmla="*/ 246507 w 2361628"/>
              <a:gd name="connsiteY6608" fmla="*/ 1693945 h 3072212"/>
              <a:gd name="connsiteX6609" fmla="*/ 245469 w 2361628"/>
              <a:gd name="connsiteY6609" fmla="*/ 1692974 h 3072212"/>
              <a:gd name="connsiteX6610" fmla="*/ 246317 w 2361628"/>
              <a:gd name="connsiteY6610" fmla="*/ 1690668 h 3072212"/>
              <a:gd name="connsiteX6611" fmla="*/ 250498 w 2361628"/>
              <a:gd name="connsiteY6611" fmla="*/ 1688602 h 3072212"/>
              <a:gd name="connsiteX6612" fmla="*/ 252336 w 2361628"/>
              <a:gd name="connsiteY6612" fmla="*/ 1688421 h 3072212"/>
              <a:gd name="connsiteX6613" fmla="*/ 258223 w 2361628"/>
              <a:gd name="connsiteY6613" fmla="*/ 1690402 h 3072212"/>
              <a:gd name="connsiteX6614" fmla="*/ 259290 w 2361628"/>
              <a:gd name="connsiteY6614" fmla="*/ 1691945 h 3072212"/>
              <a:gd name="connsiteX6615" fmla="*/ 258709 w 2361628"/>
              <a:gd name="connsiteY6615" fmla="*/ 1696031 h 3072212"/>
              <a:gd name="connsiteX6616" fmla="*/ 259528 w 2361628"/>
              <a:gd name="connsiteY6616" fmla="*/ 1695841 h 3072212"/>
              <a:gd name="connsiteX6617" fmla="*/ 261795 w 2361628"/>
              <a:gd name="connsiteY6617" fmla="*/ 1690640 h 3072212"/>
              <a:gd name="connsiteX6618" fmla="*/ 263061 w 2361628"/>
              <a:gd name="connsiteY6618" fmla="*/ 1688906 h 3072212"/>
              <a:gd name="connsiteX6619" fmla="*/ 264366 w 2361628"/>
              <a:gd name="connsiteY6619" fmla="*/ 1688564 h 3072212"/>
              <a:gd name="connsiteX6620" fmla="*/ 265690 w 2361628"/>
              <a:gd name="connsiteY6620" fmla="*/ 1689230 h 3072212"/>
              <a:gd name="connsiteX6621" fmla="*/ 267033 w 2361628"/>
              <a:gd name="connsiteY6621" fmla="*/ 1690907 h 3072212"/>
              <a:gd name="connsiteX6622" fmla="*/ 267757 w 2361628"/>
              <a:gd name="connsiteY6622" fmla="*/ 1695898 h 3072212"/>
              <a:gd name="connsiteX6623" fmla="*/ 267872 w 2361628"/>
              <a:gd name="connsiteY6623" fmla="*/ 1704184 h 3072212"/>
              <a:gd name="connsiteX6624" fmla="*/ 268176 w 2361628"/>
              <a:gd name="connsiteY6624" fmla="*/ 1707518 h 3072212"/>
              <a:gd name="connsiteX6625" fmla="*/ 269681 w 2361628"/>
              <a:gd name="connsiteY6625" fmla="*/ 1701803 h 3072212"/>
              <a:gd name="connsiteX6626" fmla="*/ 270729 w 2361628"/>
              <a:gd name="connsiteY6626" fmla="*/ 1699146 h 3072212"/>
              <a:gd name="connsiteX6627" fmla="*/ 276463 w 2361628"/>
              <a:gd name="connsiteY6627" fmla="*/ 1686897 h 3072212"/>
              <a:gd name="connsiteX6628" fmla="*/ 280330 w 2361628"/>
              <a:gd name="connsiteY6628" fmla="*/ 1680153 h 3072212"/>
              <a:gd name="connsiteX6629" fmla="*/ 284674 w 2361628"/>
              <a:gd name="connsiteY6629" fmla="*/ 1673552 h 3072212"/>
              <a:gd name="connsiteX6630" fmla="*/ 290979 w 2361628"/>
              <a:gd name="connsiteY6630" fmla="*/ 1668599 h 3072212"/>
              <a:gd name="connsiteX6631" fmla="*/ 305562 w 2361628"/>
              <a:gd name="connsiteY6631" fmla="*/ 1660360 h 3072212"/>
              <a:gd name="connsiteX6632" fmla="*/ 313773 w 2361628"/>
              <a:gd name="connsiteY6632" fmla="*/ 1658131 h 3072212"/>
              <a:gd name="connsiteX6633" fmla="*/ 317935 w 2361628"/>
              <a:gd name="connsiteY6633" fmla="*/ 1656074 h 3072212"/>
              <a:gd name="connsiteX6634" fmla="*/ 319973 w 2361628"/>
              <a:gd name="connsiteY6634" fmla="*/ 1654283 h 3072212"/>
              <a:gd name="connsiteX6635" fmla="*/ 321269 w 2361628"/>
              <a:gd name="connsiteY6635" fmla="*/ 1652073 h 3072212"/>
              <a:gd name="connsiteX6636" fmla="*/ 323555 w 2361628"/>
              <a:gd name="connsiteY6636" fmla="*/ 1649521 h 3072212"/>
              <a:gd name="connsiteX6637" fmla="*/ 323964 w 2361628"/>
              <a:gd name="connsiteY6637" fmla="*/ 1649730 h 3072212"/>
              <a:gd name="connsiteX6638" fmla="*/ 323078 w 2361628"/>
              <a:gd name="connsiteY6638" fmla="*/ 1655074 h 3072212"/>
              <a:gd name="connsiteX6639" fmla="*/ 322488 w 2361628"/>
              <a:gd name="connsiteY6639" fmla="*/ 1656617 h 3072212"/>
              <a:gd name="connsiteX6640" fmla="*/ 317144 w 2361628"/>
              <a:gd name="connsiteY6640" fmla="*/ 1659912 h 3072212"/>
              <a:gd name="connsiteX6641" fmla="*/ 316621 w 2361628"/>
              <a:gd name="connsiteY6641" fmla="*/ 1662427 h 3072212"/>
              <a:gd name="connsiteX6642" fmla="*/ 317202 w 2361628"/>
              <a:gd name="connsiteY6642" fmla="*/ 1666294 h 3072212"/>
              <a:gd name="connsiteX6643" fmla="*/ 318126 w 2361628"/>
              <a:gd name="connsiteY6643" fmla="*/ 1668837 h 3072212"/>
              <a:gd name="connsiteX6644" fmla="*/ 319392 w 2361628"/>
              <a:gd name="connsiteY6644" fmla="*/ 1670066 h 3072212"/>
              <a:gd name="connsiteX6645" fmla="*/ 321602 w 2361628"/>
              <a:gd name="connsiteY6645" fmla="*/ 1669199 h 3072212"/>
              <a:gd name="connsiteX6646" fmla="*/ 324774 w 2361628"/>
              <a:gd name="connsiteY6646" fmla="*/ 1666218 h 3072212"/>
              <a:gd name="connsiteX6647" fmla="*/ 328717 w 2361628"/>
              <a:gd name="connsiteY6647" fmla="*/ 1661646 h 3072212"/>
              <a:gd name="connsiteX6648" fmla="*/ 337242 w 2361628"/>
              <a:gd name="connsiteY6648" fmla="*/ 1649997 h 3072212"/>
              <a:gd name="connsiteX6649" fmla="*/ 337976 w 2361628"/>
              <a:gd name="connsiteY6649" fmla="*/ 1647854 h 3072212"/>
              <a:gd name="connsiteX6650" fmla="*/ 340128 w 2361628"/>
              <a:gd name="connsiteY6650" fmla="*/ 1638424 h 3072212"/>
              <a:gd name="connsiteX6651" fmla="*/ 345015 w 2361628"/>
              <a:gd name="connsiteY6651" fmla="*/ 1634242 h 3072212"/>
              <a:gd name="connsiteX6652" fmla="*/ 353863 w 2361628"/>
              <a:gd name="connsiteY6652" fmla="*/ 1629480 h 3072212"/>
              <a:gd name="connsiteX6653" fmla="*/ 356035 w 2361628"/>
              <a:gd name="connsiteY6653" fmla="*/ 1626441 h 3072212"/>
              <a:gd name="connsiteX6654" fmla="*/ 348282 w 2361628"/>
              <a:gd name="connsiteY6654" fmla="*/ 1623860 h 3072212"/>
              <a:gd name="connsiteX6655" fmla="*/ 346672 w 2361628"/>
              <a:gd name="connsiteY6655" fmla="*/ 1622079 h 3072212"/>
              <a:gd name="connsiteX6656" fmla="*/ 346424 w 2361628"/>
              <a:gd name="connsiteY6656" fmla="*/ 1621012 h 3072212"/>
              <a:gd name="connsiteX6657" fmla="*/ 347891 w 2361628"/>
              <a:gd name="connsiteY6657" fmla="*/ 1618279 h 3072212"/>
              <a:gd name="connsiteX6658" fmla="*/ 344348 w 2361628"/>
              <a:gd name="connsiteY6658" fmla="*/ 1615554 h 3072212"/>
              <a:gd name="connsiteX6659" fmla="*/ 343043 w 2361628"/>
              <a:gd name="connsiteY6659" fmla="*/ 1613878 h 3072212"/>
              <a:gd name="connsiteX6660" fmla="*/ 343100 w 2361628"/>
              <a:gd name="connsiteY6660" fmla="*/ 1608982 h 3072212"/>
              <a:gd name="connsiteX6661" fmla="*/ 344186 w 2361628"/>
              <a:gd name="connsiteY6661" fmla="*/ 1605458 h 3072212"/>
              <a:gd name="connsiteX6662" fmla="*/ 346510 w 2361628"/>
              <a:gd name="connsiteY6662" fmla="*/ 1602038 h 3072212"/>
              <a:gd name="connsiteX6663" fmla="*/ 347834 w 2361628"/>
              <a:gd name="connsiteY6663" fmla="*/ 1601438 h 3072212"/>
              <a:gd name="connsiteX6664" fmla="*/ 351292 w 2361628"/>
              <a:gd name="connsiteY6664" fmla="*/ 1603429 h 3072212"/>
              <a:gd name="connsiteX6665" fmla="*/ 354206 w 2361628"/>
              <a:gd name="connsiteY6665" fmla="*/ 1605991 h 3072212"/>
              <a:gd name="connsiteX6666" fmla="*/ 364255 w 2361628"/>
              <a:gd name="connsiteY6666" fmla="*/ 1617831 h 3072212"/>
              <a:gd name="connsiteX6667" fmla="*/ 368294 w 2361628"/>
              <a:gd name="connsiteY6667" fmla="*/ 1623584 h 3072212"/>
              <a:gd name="connsiteX6668" fmla="*/ 370637 w 2361628"/>
              <a:gd name="connsiteY6668" fmla="*/ 1628080 h 3072212"/>
              <a:gd name="connsiteX6669" fmla="*/ 376295 w 2361628"/>
              <a:gd name="connsiteY6669" fmla="*/ 1642053 h 3072212"/>
              <a:gd name="connsiteX6670" fmla="*/ 378790 w 2361628"/>
              <a:gd name="connsiteY6670" fmla="*/ 1650073 h 3072212"/>
              <a:gd name="connsiteX6671" fmla="*/ 380790 w 2361628"/>
              <a:gd name="connsiteY6671" fmla="*/ 1658293 h 3072212"/>
              <a:gd name="connsiteX6672" fmla="*/ 382762 w 2361628"/>
              <a:gd name="connsiteY6672" fmla="*/ 1664199 h 3072212"/>
              <a:gd name="connsiteX6673" fmla="*/ 384705 w 2361628"/>
              <a:gd name="connsiteY6673" fmla="*/ 1667809 h 3072212"/>
              <a:gd name="connsiteX6674" fmla="*/ 394373 w 2361628"/>
              <a:gd name="connsiteY6674" fmla="*/ 1682020 h 3072212"/>
              <a:gd name="connsiteX6675" fmla="*/ 399355 w 2361628"/>
              <a:gd name="connsiteY6675" fmla="*/ 1687982 h 3072212"/>
              <a:gd name="connsiteX6676" fmla="*/ 403536 w 2361628"/>
              <a:gd name="connsiteY6676" fmla="*/ 1691678 h 3072212"/>
              <a:gd name="connsiteX6677" fmla="*/ 408337 w 2361628"/>
              <a:gd name="connsiteY6677" fmla="*/ 1694602 h 3072212"/>
              <a:gd name="connsiteX6678" fmla="*/ 413757 w 2361628"/>
              <a:gd name="connsiteY6678" fmla="*/ 1696755 h 3072212"/>
              <a:gd name="connsiteX6679" fmla="*/ 417452 w 2361628"/>
              <a:gd name="connsiteY6679" fmla="*/ 1696936 h 3072212"/>
              <a:gd name="connsiteX6680" fmla="*/ 423196 w 2361628"/>
              <a:gd name="connsiteY6680" fmla="*/ 1690964 h 3072212"/>
              <a:gd name="connsiteX6681" fmla="*/ 423329 w 2361628"/>
              <a:gd name="connsiteY6681" fmla="*/ 1687020 h 3072212"/>
              <a:gd name="connsiteX6682" fmla="*/ 420795 w 2361628"/>
              <a:gd name="connsiteY6682" fmla="*/ 1680429 h 3072212"/>
              <a:gd name="connsiteX6683" fmla="*/ 418243 w 2361628"/>
              <a:gd name="connsiteY6683" fmla="*/ 1675848 h 3072212"/>
              <a:gd name="connsiteX6684" fmla="*/ 418548 w 2361628"/>
              <a:gd name="connsiteY6684" fmla="*/ 1673047 h 3072212"/>
              <a:gd name="connsiteX6685" fmla="*/ 421919 w 2361628"/>
              <a:gd name="connsiteY6685" fmla="*/ 1667666 h 3072212"/>
              <a:gd name="connsiteX6686" fmla="*/ 421691 w 2361628"/>
              <a:gd name="connsiteY6686" fmla="*/ 1665789 h 3072212"/>
              <a:gd name="connsiteX6687" fmla="*/ 422405 w 2361628"/>
              <a:gd name="connsiteY6687" fmla="*/ 1660217 h 3072212"/>
              <a:gd name="connsiteX6688" fmla="*/ 424739 w 2361628"/>
              <a:gd name="connsiteY6688" fmla="*/ 1661284 h 3072212"/>
              <a:gd name="connsiteX6689" fmla="*/ 425653 w 2361628"/>
              <a:gd name="connsiteY6689" fmla="*/ 1661065 h 3072212"/>
              <a:gd name="connsiteX6690" fmla="*/ 426958 w 2361628"/>
              <a:gd name="connsiteY6690" fmla="*/ 1659017 h 3072212"/>
              <a:gd name="connsiteX6691" fmla="*/ 428635 w 2361628"/>
              <a:gd name="connsiteY6691" fmla="*/ 1655131 h 3072212"/>
              <a:gd name="connsiteX6692" fmla="*/ 430749 w 2361628"/>
              <a:gd name="connsiteY6692" fmla="*/ 1651911 h 3072212"/>
              <a:gd name="connsiteX6693" fmla="*/ 433302 w 2361628"/>
              <a:gd name="connsiteY6693" fmla="*/ 1649359 h 3072212"/>
              <a:gd name="connsiteX6694" fmla="*/ 433988 w 2361628"/>
              <a:gd name="connsiteY6694" fmla="*/ 1647682 h 3072212"/>
              <a:gd name="connsiteX6695" fmla="*/ 431454 w 2361628"/>
              <a:gd name="connsiteY6695" fmla="*/ 1646472 h 3072212"/>
              <a:gd name="connsiteX6696" fmla="*/ 429920 w 2361628"/>
              <a:gd name="connsiteY6696" fmla="*/ 1646472 h 3072212"/>
              <a:gd name="connsiteX6697" fmla="*/ 428777 w 2361628"/>
              <a:gd name="connsiteY6697" fmla="*/ 1645920 h 3072212"/>
              <a:gd name="connsiteX6698" fmla="*/ 428034 w 2361628"/>
              <a:gd name="connsiteY6698" fmla="*/ 1644825 h 3072212"/>
              <a:gd name="connsiteX6699" fmla="*/ 429044 w 2361628"/>
              <a:gd name="connsiteY6699" fmla="*/ 1643634 h 3072212"/>
              <a:gd name="connsiteX6700" fmla="*/ 434588 w 2361628"/>
              <a:gd name="connsiteY6700" fmla="*/ 1640624 h 3072212"/>
              <a:gd name="connsiteX6701" fmla="*/ 435626 w 2361628"/>
              <a:gd name="connsiteY6701" fmla="*/ 1637738 h 3072212"/>
              <a:gd name="connsiteX6702" fmla="*/ 437398 w 2361628"/>
              <a:gd name="connsiteY6702" fmla="*/ 1635814 h 3072212"/>
              <a:gd name="connsiteX6703" fmla="*/ 439674 w 2361628"/>
              <a:gd name="connsiteY6703" fmla="*/ 1635042 h 3072212"/>
              <a:gd name="connsiteX6704" fmla="*/ 441074 w 2361628"/>
              <a:gd name="connsiteY6704" fmla="*/ 1635843 h 3072212"/>
              <a:gd name="connsiteX6705" fmla="*/ 442627 w 2361628"/>
              <a:gd name="connsiteY6705" fmla="*/ 1638233 h 3072212"/>
              <a:gd name="connsiteX6706" fmla="*/ 442703 w 2361628"/>
              <a:gd name="connsiteY6706" fmla="*/ 1642053 h 3072212"/>
              <a:gd name="connsiteX6707" fmla="*/ 442017 w 2361628"/>
              <a:gd name="connsiteY6707" fmla="*/ 1648254 h 3072212"/>
              <a:gd name="connsiteX6708" fmla="*/ 441893 w 2361628"/>
              <a:gd name="connsiteY6708" fmla="*/ 1653245 h 3072212"/>
              <a:gd name="connsiteX6709" fmla="*/ 443636 w 2361628"/>
              <a:gd name="connsiteY6709" fmla="*/ 1664951 h 3072212"/>
              <a:gd name="connsiteX6710" fmla="*/ 445179 w 2361628"/>
              <a:gd name="connsiteY6710" fmla="*/ 1667494 h 3072212"/>
              <a:gd name="connsiteX6711" fmla="*/ 451180 w 2361628"/>
              <a:gd name="connsiteY6711" fmla="*/ 1670923 h 3072212"/>
              <a:gd name="connsiteX6712" fmla="*/ 450809 w 2361628"/>
              <a:gd name="connsiteY6712" fmla="*/ 1673752 h 3072212"/>
              <a:gd name="connsiteX6713" fmla="*/ 443865 w 2361628"/>
              <a:gd name="connsiteY6713" fmla="*/ 1685944 h 3072212"/>
              <a:gd name="connsiteX6714" fmla="*/ 442379 w 2361628"/>
              <a:gd name="connsiteY6714" fmla="*/ 1688916 h 3072212"/>
              <a:gd name="connsiteX6715" fmla="*/ 441646 w 2361628"/>
              <a:gd name="connsiteY6715" fmla="*/ 1691173 h 3072212"/>
              <a:gd name="connsiteX6716" fmla="*/ 441893 w 2361628"/>
              <a:gd name="connsiteY6716" fmla="*/ 1693078 h 3072212"/>
              <a:gd name="connsiteX6717" fmla="*/ 443122 w 2361628"/>
              <a:gd name="connsiteY6717" fmla="*/ 1694640 h 3072212"/>
              <a:gd name="connsiteX6718" fmla="*/ 445475 w 2361628"/>
              <a:gd name="connsiteY6718" fmla="*/ 1695745 h 3072212"/>
              <a:gd name="connsiteX6719" fmla="*/ 451533 w 2361628"/>
              <a:gd name="connsiteY6719" fmla="*/ 1696193 h 3072212"/>
              <a:gd name="connsiteX6720" fmla="*/ 453190 w 2361628"/>
              <a:gd name="connsiteY6720" fmla="*/ 1695136 h 3072212"/>
              <a:gd name="connsiteX6721" fmla="*/ 464963 w 2361628"/>
              <a:gd name="connsiteY6721" fmla="*/ 1694793 h 3072212"/>
              <a:gd name="connsiteX6722" fmla="*/ 467125 w 2361628"/>
              <a:gd name="connsiteY6722" fmla="*/ 1693888 h 3072212"/>
              <a:gd name="connsiteX6723" fmla="*/ 468944 w 2361628"/>
              <a:gd name="connsiteY6723" fmla="*/ 1691554 h 3072212"/>
              <a:gd name="connsiteX6724" fmla="*/ 471592 w 2361628"/>
              <a:gd name="connsiteY6724" fmla="*/ 1685725 h 3072212"/>
              <a:gd name="connsiteX6725" fmla="*/ 474593 w 2361628"/>
              <a:gd name="connsiteY6725" fmla="*/ 1683944 h 3072212"/>
              <a:gd name="connsiteX6726" fmla="*/ 475536 w 2361628"/>
              <a:gd name="connsiteY6726" fmla="*/ 1682306 h 3072212"/>
              <a:gd name="connsiteX6727" fmla="*/ 477383 w 2361628"/>
              <a:gd name="connsiteY6727" fmla="*/ 1675333 h 3072212"/>
              <a:gd name="connsiteX6728" fmla="*/ 478298 w 2361628"/>
              <a:gd name="connsiteY6728" fmla="*/ 1667208 h 3072212"/>
              <a:gd name="connsiteX6729" fmla="*/ 479203 w 2361628"/>
              <a:gd name="connsiteY6729" fmla="*/ 1663789 h 3072212"/>
              <a:gd name="connsiteX6730" fmla="*/ 480565 w 2361628"/>
              <a:gd name="connsiteY6730" fmla="*/ 1661655 h 3072212"/>
              <a:gd name="connsiteX6731" fmla="*/ 482413 w 2361628"/>
              <a:gd name="connsiteY6731" fmla="*/ 1660970 h 3072212"/>
              <a:gd name="connsiteX6732" fmla="*/ 486994 w 2361628"/>
              <a:gd name="connsiteY6732" fmla="*/ 1661770 h 3072212"/>
              <a:gd name="connsiteX6733" fmla="*/ 489147 w 2361628"/>
              <a:gd name="connsiteY6733" fmla="*/ 1661074 h 3072212"/>
              <a:gd name="connsiteX6734" fmla="*/ 497634 w 2361628"/>
              <a:gd name="connsiteY6734" fmla="*/ 1661770 h 3072212"/>
              <a:gd name="connsiteX6735" fmla="*/ 506120 w 2361628"/>
              <a:gd name="connsiteY6735" fmla="*/ 1661170 h 3072212"/>
              <a:gd name="connsiteX6736" fmla="*/ 514893 w 2361628"/>
              <a:gd name="connsiteY6736" fmla="*/ 1662617 h 3072212"/>
              <a:gd name="connsiteX6737" fmla="*/ 520522 w 2361628"/>
              <a:gd name="connsiteY6737" fmla="*/ 1664294 h 3072212"/>
              <a:gd name="connsiteX6738" fmla="*/ 525732 w 2361628"/>
              <a:gd name="connsiteY6738" fmla="*/ 1666932 h 3072212"/>
              <a:gd name="connsiteX6739" fmla="*/ 535724 w 2361628"/>
              <a:gd name="connsiteY6739" fmla="*/ 1673181 h 3072212"/>
              <a:gd name="connsiteX6740" fmla="*/ 539677 w 2361628"/>
              <a:gd name="connsiteY6740" fmla="*/ 1676524 h 3072212"/>
              <a:gd name="connsiteX6741" fmla="*/ 553631 w 2361628"/>
              <a:gd name="connsiteY6741" fmla="*/ 1691507 h 3072212"/>
              <a:gd name="connsiteX6742" fmla="*/ 557708 w 2361628"/>
              <a:gd name="connsiteY6742" fmla="*/ 1694545 h 3072212"/>
              <a:gd name="connsiteX6743" fmla="*/ 565385 w 2361628"/>
              <a:gd name="connsiteY6743" fmla="*/ 1697441 h 3072212"/>
              <a:gd name="connsiteX6744" fmla="*/ 591693 w 2361628"/>
              <a:gd name="connsiteY6744" fmla="*/ 1703880 h 3072212"/>
              <a:gd name="connsiteX6745" fmla="*/ 594998 w 2361628"/>
              <a:gd name="connsiteY6745" fmla="*/ 1705604 h 3072212"/>
              <a:gd name="connsiteX6746" fmla="*/ 601932 w 2361628"/>
              <a:gd name="connsiteY6746" fmla="*/ 1712328 h 3072212"/>
              <a:gd name="connsiteX6747" fmla="*/ 606704 w 2361628"/>
              <a:gd name="connsiteY6747" fmla="*/ 1716234 h 3072212"/>
              <a:gd name="connsiteX6748" fmla="*/ 612372 w 2361628"/>
              <a:gd name="connsiteY6748" fmla="*/ 1719958 h 3072212"/>
              <a:gd name="connsiteX6749" fmla="*/ 619449 w 2361628"/>
              <a:gd name="connsiteY6749" fmla="*/ 1723168 h 3072212"/>
              <a:gd name="connsiteX6750" fmla="*/ 633327 w 2361628"/>
              <a:gd name="connsiteY6750" fmla="*/ 1728006 h 3072212"/>
              <a:gd name="connsiteX6751" fmla="*/ 635584 w 2361628"/>
              <a:gd name="connsiteY6751" fmla="*/ 1729607 h 3072212"/>
              <a:gd name="connsiteX6752" fmla="*/ 638127 w 2361628"/>
              <a:gd name="connsiteY6752" fmla="*/ 1730073 h 3072212"/>
              <a:gd name="connsiteX6753" fmla="*/ 640956 w 2361628"/>
              <a:gd name="connsiteY6753" fmla="*/ 1729416 h 3072212"/>
              <a:gd name="connsiteX6754" fmla="*/ 653672 w 2361628"/>
              <a:gd name="connsiteY6754" fmla="*/ 1732178 h 3072212"/>
              <a:gd name="connsiteX6755" fmla="*/ 657025 w 2361628"/>
              <a:gd name="connsiteY6755" fmla="*/ 1732045 h 3072212"/>
              <a:gd name="connsiteX6756" fmla="*/ 659444 w 2361628"/>
              <a:gd name="connsiteY6756" fmla="*/ 1732560 h 3072212"/>
              <a:gd name="connsiteX6757" fmla="*/ 662426 w 2361628"/>
              <a:gd name="connsiteY6757" fmla="*/ 1734541 h 3072212"/>
              <a:gd name="connsiteX6758" fmla="*/ 666788 w 2361628"/>
              <a:gd name="connsiteY6758" fmla="*/ 1735274 h 3072212"/>
              <a:gd name="connsiteX6759" fmla="*/ 666636 w 2361628"/>
              <a:gd name="connsiteY6759" fmla="*/ 1733902 h 3072212"/>
              <a:gd name="connsiteX6760" fmla="*/ 661654 w 2361628"/>
              <a:gd name="connsiteY6760" fmla="*/ 1726302 h 3072212"/>
              <a:gd name="connsiteX6761" fmla="*/ 661873 w 2361628"/>
              <a:gd name="connsiteY6761" fmla="*/ 1725101 h 3072212"/>
              <a:gd name="connsiteX6762" fmla="*/ 663921 w 2361628"/>
              <a:gd name="connsiteY6762" fmla="*/ 1725006 h 3072212"/>
              <a:gd name="connsiteX6763" fmla="*/ 670084 w 2361628"/>
              <a:gd name="connsiteY6763" fmla="*/ 1726282 h 3072212"/>
              <a:gd name="connsiteX6764" fmla="*/ 671493 w 2361628"/>
              <a:gd name="connsiteY6764" fmla="*/ 1724111 h 3072212"/>
              <a:gd name="connsiteX6765" fmla="*/ 673551 w 2361628"/>
              <a:gd name="connsiteY6765" fmla="*/ 1724158 h 3072212"/>
              <a:gd name="connsiteX6766" fmla="*/ 678237 w 2361628"/>
              <a:gd name="connsiteY6766" fmla="*/ 1725206 h 3072212"/>
              <a:gd name="connsiteX6767" fmla="*/ 683285 w 2361628"/>
              <a:gd name="connsiteY6767" fmla="*/ 1727559 h 3072212"/>
              <a:gd name="connsiteX6768" fmla="*/ 688696 w 2361628"/>
              <a:gd name="connsiteY6768" fmla="*/ 1731197 h 3072212"/>
              <a:gd name="connsiteX6769" fmla="*/ 695277 w 2361628"/>
              <a:gd name="connsiteY6769" fmla="*/ 1734303 h 3072212"/>
              <a:gd name="connsiteX6770" fmla="*/ 705260 w 2361628"/>
              <a:gd name="connsiteY6770" fmla="*/ 1741980 h 3072212"/>
              <a:gd name="connsiteX6771" fmla="*/ 710775 w 2361628"/>
              <a:gd name="connsiteY6771" fmla="*/ 1748342 h 3072212"/>
              <a:gd name="connsiteX6772" fmla="*/ 716004 w 2361628"/>
              <a:gd name="connsiteY6772" fmla="*/ 1756220 h 3072212"/>
              <a:gd name="connsiteX6773" fmla="*/ 718871 w 2361628"/>
              <a:gd name="connsiteY6773" fmla="*/ 1761668 h 3072212"/>
              <a:gd name="connsiteX6774" fmla="*/ 719376 w 2361628"/>
              <a:gd name="connsiteY6774" fmla="*/ 1764716 h 3072212"/>
              <a:gd name="connsiteX6775" fmla="*/ 720471 w 2361628"/>
              <a:gd name="connsiteY6775" fmla="*/ 1766221 h 3072212"/>
              <a:gd name="connsiteX6776" fmla="*/ 722147 w 2361628"/>
              <a:gd name="connsiteY6776" fmla="*/ 1766202 h 3072212"/>
              <a:gd name="connsiteX6777" fmla="*/ 722786 w 2361628"/>
              <a:gd name="connsiteY6777" fmla="*/ 1767354 h 3072212"/>
              <a:gd name="connsiteX6778" fmla="*/ 721281 w 2361628"/>
              <a:gd name="connsiteY6778" fmla="*/ 1774060 h 3072212"/>
              <a:gd name="connsiteX6779" fmla="*/ 720414 w 2361628"/>
              <a:gd name="connsiteY6779" fmla="*/ 1775727 h 3072212"/>
              <a:gd name="connsiteX6780" fmla="*/ 719271 w 2361628"/>
              <a:gd name="connsiteY6780" fmla="*/ 1776927 h 3072212"/>
              <a:gd name="connsiteX6781" fmla="*/ 714489 w 2361628"/>
              <a:gd name="connsiteY6781" fmla="*/ 1778289 h 3072212"/>
              <a:gd name="connsiteX6782" fmla="*/ 701383 w 2361628"/>
              <a:gd name="connsiteY6782" fmla="*/ 1776679 h 3072212"/>
              <a:gd name="connsiteX6783" fmla="*/ 699059 w 2361628"/>
              <a:gd name="connsiteY6783" fmla="*/ 1782070 h 3072212"/>
              <a:gd name="connsiteX6784" fmla="*/ 691715 w 2361628"/>
              <a:gd name="connsiteY6784" fmla="*/ 1786614 h 3072212"/>
              <a:gd name="connsiteX6785" fmla="*/ 690410 w 2361628"/>
              <a:gd name="connsiteY6785" fmla="*/ 1788595 h 3072212"/>
              <a:gd name="connsiteX6786" fmla="*/ 690115 w 2361628"/>
              <a:gd name="connsiteY6786" fmla="*/ 1790033 h 3072212"/>
              <a:gd name="connsiteX6787" fmla="*/ 690648 w 2361628"/>
              <a:gd name="connsiteY6787" fmla="*/ 1794729 h 3072212"/>
              <a:gd name="connsiteX6788" fmla="*/ 689715 w 2361628"/>
              <a:gd name="connsiteY6788" fmla="*/ 1796158 h 3072212"/>
              <a:gd name="connsiteX6789" fmla="*/ 683695 w 2361628"/>
              <a:gd name="connsiteY6789" fmla="*/ 1801492 h 3072212"/>
              <a:gd name="connsiteX6790" fmla="*/ 683495 w 2361628"/>
              <a:gd name="connsiteY6790" fmla="*/ 1802997 h 3072212"/>
              <a:gd name="connsiteX6791" fmla="*/ 687400 w 2361628"/>
              <a:gd name="connsiteY6791" fmla="*/ 1805178 h 3072212"/>
              <a:gd name="connsiteX6792" fmla="*/ 691553 w 2361628"/>
              <a:gd name="connsiteY6792" fmla="*/ 1808893 h 3072212"/>
              <a:gd name="connsiteX6793" fmla="*/ 694820 w 2361628"/>
              <a:gd name="connsiteY6793" fmla="*/ 1809798 h 3072212"/>
              <a:gd name="connsiteX6794" fmla="*/ 698945 w 2361628"/>
              <a:gd name="connsiteY6794" fmla="*/ 1809293 h 3072212"/>
              <a:gd name="connsiteX6795" fmla="*/ 704126 w 2361628"/>
              <a:gd name="connsiteY6795" fmla="*/ 1810598 h 3072212"/>
              <a:gd name="connsiteX6796" fmla="*/ 710365 w 2361628"/>
              <a:gd name="connsiteY6796" fmla="*/ 1813703 h 3072212"/>
              <a:gd name="connsiteX6797" fmla="*/ 714708 w 2361628"/>
              <a:gd name="connsiteY6797" fmla="*/ 1815113 h 3072212"/>
              <a:gd name="connsiteX6798" fmla="*/ 717147 w 2361628"/>
              <a:gd name="connsiteY6798" fmla="*/ 1814846 h 3072212"/>
              <a:gd name="connsiteX6799" fmla="*/ 720481 w 2361628"/>
              <a:gd name="connsiteY6799" fmla="*/ 1815417 h 3072212"/>
              <a:gd name="connsiteX6800" fmla="*/ 724700 w 2361628"/>
              <a:gd name="connsiteY6800" fmla="*/ 1816827 h 3072212"/>
              <a:gd name="connsiteX6801" fmla="*/ 730348 w 2361628"/>
              <a:gd name="connsiteY6801" fmla="*/ 1817313 h 3072212"/>
              <a:gd name="connsiteX6802" fmla="*/ 742826 w 2361628"/>
              <a:gd name="connsiteY6802" fmla="*/ 1817189 h 3072212"/>
              <a:gd name="connsiteX6803" fmla="*/ 746570 w 2361628"/>
              <a:gd name="connsiteY6803" fmla="*/ 1818246 h 3072212"/>
              <a:gd name="connsiteX6804" fmla="*/ 751799 w 2361628"/>
              <a:gd name="connsiteY6804" fmla="*/ 1818723 h 3072212"/>
              <a:gd name="connsiteX6805" fmla="*/ 761857 w 2361628"/>
              <a:gd name="connsiteY6805" fmla="*/ 1818570 h 3072212"/>
              <a:gd name="connsiteX6806" fmla="*/ 763676 w 2361628"/>
              <a:gd name="connsiteY6806" fmla="*/ 1818370 h 3072212"/>
              <a:gd name="connsiteX6807" fmla="*/ 766896 w 2361628"/>
              <a:gd name="connsiteY6807" fmla="*/ 1815922 h 3072212"/>
              <a:gd name="connsiteX6808" fmla="*/ 768972 w 2361628"/>
              <a:gd name="connsiteY6808" fmla="*/ 1815113 h 3072212"/>
              <a:gd name="connsiteX6809" fmla="*/ 772592 w 2361628"/>
              <a:gd name="connsiteY6809" fmla="*/ 1815075 h 3072212"/>
              <a:gd name="connsiteX6810" fmla="*/ 783031 w 2361628"/>
              <a:gd name="connsiteY6810" fmla="*/ 1813274 h 3072212"/>
              <a:gd name="connsiteX6811" fmla="*/ 786641 w 2361628"/>
              <a:gd name="connsiteY6811" fmla="*/ 1813303 h 3072212"/>
              <a:gd name="connsiteX6812" fmla="*/ 789984 w 2361628"/>
              <a:gd name="connsiteY6812" fmla="*/ 1811931 h 3072212"/>
              <a:gd name="connsiteX6813" fmla="*/ 794261 w 2361628"/>
              <a:gd name="connsiteY6813" fmla="*/ 1809169 h 3072212"/>
              <a:gd name="connsiteX6814" fmla="*/ 796900 w 2361628"/>
              <a:gd name="connsiteY6814" fmla="*/ 1808645 h 3072212"/>
              <a:gd name="connsiteX6815" fmla="*/ 797900 w 2361628"/>
              <a:gd name="connsiteY6815" fmla="*/ 1810369 h 3072212"/>
              <a:gd name="connsiteX6816" fmla="*/ 799700 w 2361628"/>
              <a:gd name="connsiteY6816" fmla="*/ 1811122 h 3072212"/>
              <a:gd name="connsiteX6817" fmla="*/ 802300 w 2361628"/>
              <a:gd name="connsiteY6817" fmla="*/ 1810903 h 3072212"/>
              <a:gd name="connsiteX6818" fmla="*/ 807253 w 2361628"/>
              <a:gd name="connsiteY6818" fmla="*/ 1807969 h 3072212"/>
              <a:gd name="connsiteX6819" fmla="*/ 818826 w 2361628"/>
              <a:gd name="connsiteY6819" fmla="*/ 1799320 h 3072212"/>
              <a:gd name="connsiteX6820" fmla="*/ 822989 w 2361628"/>
              <a:gd name="connsiteY6820" fmla="*/ 1799330 h 3072212"/>
              <a:gd name="connsiteX6821" fmla="*/ 826046 w 2361628"/>
              <a:gd name="connsiteY6821" fmla="*/ 1796606 h 3072212"/>
              <a:gd name="connsiteX6822" fmla="*/ 826799 w 2361628"/>
              <a:gd name="connsiteY6822" fmla="*/ 1796558 h 3072212"/>
              <a:gd name="connsiteX6823" fmla="*/ 827637 w 2361628"/>
              <a:gd name="connsiteY6823" fmla="*/ 1797682 h 3072212"/>
              <a:gd name="connsiteX6824" fmla="*/ 830466 w 2361628"/>
              <a:gd name="connsiteY6824" fmla="*/ 1804025 h 3072212"/>
              <a:gd name="connsiteX6825" fmla="*/ 831332 w 2361628"/>
              <a:gd name="connsiteY6825" fmla="*/ 1805045 h 3072212"/>
              <a:gd name="connsiteX6826" fmla="*/ 833285 w 2361628"/>
              <a:gd name="connsiteY6826" fmla="*/ 1805597 h 3072212"/>
              <a:gd name="connsiteX6827" fmla="*/ 835190 w 2361628"/>
              <a:gd name="connsiteY6827" fmla="*/ 1808836 h 3072212"/>
              <a:gd name="connsiteX6828" fmla="*/ 837171 w 2361628"/>
              <a:gd name="connsiteY6828" fmla="*/ 1813665 h 3072212"/>
              <a:gd name="connsiteX6829" fmla="*/ 838657 w 2361628"/>
              <a:gd name="connsiteY6829" fmla="*/ 1815008 h 3072212"/>
              <a:gd name="connsiteX6830" fmla="*/ 849516 w 2361628"/>
              <a:gd name="connsiteY6830" fmla="*/ 1815208 h 3072212"/>
              <a:gd name="connsiteX6831" fmla="*/ 853335 w 2361628"/>
              <a:gd name="connsiteY6831" fmla="*/ 1816551 h 3072212"/>
              <a:gd name="connsiteX6832" fmla="*/ 854488 w 2361628"/>
              <a:gd name="connsiteY6832" fmla="*/ 1817932 h 3072212"/>
              <a:gd name="connsiteX6833" fmla="*/ 855659 w 2361628"/>
              <a:gd name="connsiteY6833" fmla="*/ 1821733 h 3072212"/>
              <a:gd name="connsiteX6834" fmla="*/ 856374 w 2361628"/>
              <a:gd name="connsiteY6834" fmla="*/ 1829067 h 3072212"/>
              <a:gd name="connsiteX6835" fmla="*/ 856850 w 2361628"/>
              <a:gd name="connsiteY6835" fmla="*/ 1831743 h 3072212"/>
              <a:gd name="connsiteX6836" fmla="*/ 858431 w 2361628"/>
              <a:gd name="connsiteY6836" fmla="*/ 1835639 h 3072212"/>
              <a:gd name="connsiteX6837" fmla="*/ 859469 w 2361628"/>
              <a:gd name="connsiteY6837" fmla="*/ 1836763 h 3072212"/>
              <a:gd name="connsiteX6838" fmla="*/ 860450 w 2361628"/>
              <a:gd name="connsiteY6838" fmla="*/ 1835687 h 3072212"/>
              <a:gd name="connsiteX6839" fmla="*/ 863127 w 2361628"/>
              <a:gd name="connsiteY6839" fmla="*/ 1825542 h 3072212"/>
              <a:gd name="connsiteX6840" fmla="*/ 864060 w 2361628"/>
              <a:gd name="connsiteY6840" fmla="*/ 1823904 h 3072212"/>
              <a:gd name="connsiteX6841" fmla="*/ 865851 w 2361628"/>
              <a:gd name="connsiteY6841" fmla="*/ 1824476 h 3072212"/>
              <a:gd name="connsiteX6842" fmla="*/ 866394 w 2361628"/>
              <a:gd name="connsiteY6842" fmla="*/ 1824971 h 3072212"/>
              <a:gd name="connsiteX6843" fmla="*/ 869109 w 2361628"/>
              <a:gd name="connsiteY6843" fmla="*/ 1832496 h 3072212"/>
              <a:gd name="connsiteX6844" fmla="*/ 872966 w 2361628"/>
              <a:gd name="connsiteY6844" fmla="*/ 1838058 h 3072212"/>
              <a:gd name="connsiteX6845" fmla="*/ 882539 w 2361628"/>
              <a:gd name="connsiteY6845" fmla="*/ 1848241 h 3072212"/>
              <a:gd name="connsiteX6846" fmla="*/ 884101 w 2361628"/>
              <a:gd name="connsiteY6846" fmla="*/ 1851965 h 3072212"/>
              <a:gd name="connsiteX6847" fmla="*/ 884673 w 2361628"/>
              <a:gd name="connsiteY6847" fmla="*/ 1854718 h 3072212"/>
              <a:gd name="connsiteX6848" fmla="*/ 884130 w 2361628"/>
              <a:gd name="connsiteY6848" fmla="*/ 1857175 h 3072212"/>
              <a:gd name="connsiteX6849" fmla="*/ 882482 w 2361628"/>
              <a:gd name="connsiteY6849" fmla="*/ 1859347 h 3072212"/>
              <a:gd name="connsiteX6850" fmla="*/ 879881 w 2361628"/>
              <a:gd name="connsiteY6850" fmla="*/ 1861090 h 3072212"/>
              <a:gd name="connsiteX6851" fmla="*/ 876348 w 2361628"/>
              <a:gd name="connsiteY6851" fmla="*/ 1862404 h 3072212"/>
              <a:gd name="connsiteX6852" fmla="*/ 873042 w 2361628"/>
              <a:gd name="connsiteY6852" fmla="*/ 1861928 h 3072212"/>
              <a:gd name="connsiteX6853" fmla="*/ 869975 w 2361628"/>
              <a:gd name="connsiteY6853" fmla="*/ 1859671 h 3072212"/>
              <a:gd name="connsiteX6854" fmla="*/ 868985 w 2361628"/>
              <a:gd name="connsiteY6854" fmla="*/ 1859537 h 3072212"/>
              <a:gd name="connsiteX6855" fmla="*/ 870080 w 2361628"/>
              <a:gd name="connsiteY6855" fmla="*/ 1861547 h 3072212"/>
              <a:gd name="connsiteX6856" fmla="*/ 876424 w 2361628"/>
              <a:gd name="connsiteY6856" fmla="*/ 1869872 h 3072212"/>
              <a:gd name="connsiteX6857" fmla="*/ 878034 w 2361628"/>
              <a:gd name="connsiteY6857" fmla="*/ 1873187 h 3072212"/>
              <a:gd name="connsiteX6858" fmla="*/ 879539 w 2361628"/>
              <a:gd name="connsiteY6858" fmla="*/ 1875377 h 3072212"/>
              <a:gd name="connsiteX6859" fmla="*/ 880929 w 2361628"/>
              <a:gd name="connsiteY6859" fmla="*/ 1876463 h 3072212"/>
              <a:gd name="connsiteX6860" fmla="*/ 882206 w 2361628"/>
              <a:gd name="connsiteY6860" fmla="*/ 1878254 h 3072212"/>
              <a:gd name="connsiteX6861" fmla="*/ 883377 w 2361628"/>
              <a:gd name="connsiteY6861" fmla="*/ 1880740 h 3072212"/>
              <a:gd name="connsiteX6862" fmla="*/ 888644 w 2361628"/>
              <a:gd name="connsiteY6862" fmla="*/ 1887341 h 3072212"/>
              <a:gd name="connsiteX6863" fmla="*/ 890140 w 2361628"/>
              <a:gd name="connsiteY6863" fmla="*/ 1890484 h 3072212"/>
              <a:gd name="connsiteX6864" fmla="*/ 896141 w 2361628"/>
              <a:gd name="connsiteY6864" fmla="*/ 1900237 h 3072212"/>
              <a:gd name="connsiteX6865" fmla="*/ 898989 w 2361628"/>
              <a:gd name="connsiteY6865" fmla="*/ 1904057 h 3072212"/>
              <a:gd name="connsiteX6866" fmla="*/ 901189 w 2361628"/>
              <a:gd name="connsiteY6866" fmla="*/ 1906248 h 3072212"/>
              <a:gd name="connsiteX6867" fmla="*/ 902037 w 2361628"/>
              <a:gd name="connsiteY6867" fmla="*/ 1906467 h 3072212"/>
              <a:gd name="connsiteX6868" fmla="*/ 901541 w 2361628"/>
              <a:gd name="connsiteY6868" fmla="*/ 1904705 h 3072212"/>
              <a:gd name="connsiteX6869" fmla="*/ 893883 w 2361628"/>
              <a:gd name="connsiteY6869" fmla="*/ 1891722 h 3072212"/>
              <a:gd name="connsiteX6870" fmla="*/ 889978 w 2361628"/>
              <a:gd name="connsiteY6870" fmla="*/ 1883531 h 3072212"/>
              <a:gd name="connsiteX6871" fmla="*/ 889425 w 2361628"/>
              <a:gd name="connsiteY6871" fmla="*/ 1881559 h 3072212"/>
              <a:gd name="connsiteX6872" fmla="*/ 889178 w 2361628"/>
              <a:gd name="connsiteY6872" fmla="*/ 1878540 h 3072212"/>
              <a:gd name="connsiteX6873" fmla="*/ 889025 w 2361628"/>
              <a:gd name="connsiteY6873" fmla="*/ 1868481 h 3072212"/>
              <a:gd name="connsiteX6874" fmla="*/ 889587 w 2361628"/>
              <a:gd name="connsiteY6874" fmla="*/ 1866938 h 3072212"/>
              <a:gd name="connsiteX6875" fmla="*/ 892226 w 2361628"/>
              <a:gd name="connsiteY6875" fmla="*/ 1865643 h 3072212"/>
              <a:gd name="connsiteX6876" fmla="*/ 895617 w 2361628"/>
              <a:gd name="connsiteY6876" fmla="*/ 1870215 h 3072212"/>
              <a:gd name="connsiteX6877" fmla="*/ 896903 w 2361628"/>
              <a:gd name="connsiteY6877" fmla="*/ 1870853 h 3072212"/>
              <a:gd name="connsiteX6878" fmla="*/ 897769 w 2361628"/>
              <a:gd name="connsiteY6878" fmla="*/ 1870586 h 3072212"/>
              <a:gd name="connsiteX6879" fmla="*/ 898217 w 2361628"/>
              <a:gd name="connsiteY6879" fmla="*/ 1869405 h 3072212"/>
              <a:gd name="connsiteX6880" fmla="*/ 900170 w 2361628"/>
              <a:gd name="connsiteY6880" fmla="*/ 1870501 h 3072212"/>
              <a:gd name="connsiteX6881" fmla="*/ 903618 w 2361628"/>
              <a:gd name="connsiteY6881" fmla="*/ 1873863 h 3072212"/>
              <a:gd name="connsiteX6882" fmla="*/ 904789 w 2361628"/>
              <a:gd name="connsiteY6882" fmla="*/ 1873920 h 3072212"/>
              <a:gd name="connsiteX6883" fmla="*/ 902189 w 2361628"/>
              <a:gd name="connsiteY6883" fmla="*/ 1867472 h 3072212"/>
              <a:gd name="connsiteX6884" fmla="*/ 900332 w 2361628"/>
              <a:gd name="connsiteY6884" fmla="*/ 1864309 h 3072212"/>
              <a:gd name="connsiteX6885" fmla="*/ 899674 w 2361628"/>
              <a:gd name="connsiteY6885" fmla="*/ 1862109 h 3072212"/>
              <a:gd name="connsiteX6886" fmla="*/ 901408 w 2361628"/>
              <a:gd name="connsiteY6886" fmla="*/ 1858785 h 3072212"/>
              <a:gd name="connsiteX6887" fmla="*/ 900465 w 2361628"/>
              <a:gd name="connsiteY6887" fmla="*/ 1857108 h 3072212"/>
              <a:gd name="connsiteX6888" fmla="*/ 896083 w 2361628"/>
              <a:gd name="connsiteY6888" fmla="*/ 1852193 h 3072212"/>
              <a:gd name="connsiteX6889" fmla="*/ 893807 w 2361628"/>
              <a:gd name="connsiteY6889" fmla="*/ 1847088 h 3072212"/>
              <a:gd name="connsiteX6890" fmla="*/ 891759 w 2361628"/>
              <a:gd name="connsiteY6890" fmla="*/ 1839344 h 3072212"/>
              <a:gd name="connsiteX6891" fmla="*/ 891578 w 2361628"/>
              <a:gd name="connsiteY6891" fmla="*/ 1836325 h 3072212"/>
              <a:gd name="connsiteX6892" fmla="*/ 891912 w 2361628"/>
              <a:gd name="connsiteY6892" fmla="*/ 1833124 h 3072212"/>
              <a:gd name="connsiteX6893" fmla="*/ 891607 w 2361628"/>
              <a:gd name="connsiteY6893" fmla="*/ 1830543 h 3072212"/>
              <a:gd name="connsiteX6894" fmla="*/ 888844 w 2361628"/>
              <a:gd name="connsiteY6894" fmla="*/ 1825257 h 3072212"/>
              <a:gd name="connsiteX6895" fmla="*/ 885854 w 2361628"/>
              <a:gd name="connsiteY6895" fmla="*/ 1821590 h 3072212"/>
              <a:gd name="connsiteX6896" fmla="*/ 883472 w 2361628"/>
              <a:gd name="connsiteY6896" fmla="*/ 1817313 h 3072212"/>
              <a:gd name="connsiteX6897" fmla="*/ 882987 w 2361628"/>
              <a:gd name="connsiteY6897" fmla="*/ 1815055 h 3072212"/>
              <a:gd name="connsiteX6898" fmla="*/ 883358 w 2361628"/>
              <a:gd name="connsiteY6898" fmla="*/ 1808940 h 3072212"/>
              <a:gd name="connsiteX6899" fmla="*/ 885158 w 2361628"/>
              <a:gd name="connsiteY6899" fmla="*/ 1806273 h 3072212"/>
              <a:gd name="connsiteX6900" fmla="*/ 888568 w 2361628"/>
              <a:gd name="connsiteY6900" fmla="*/ 1802692 h 3072212"/>
              <a:gd name="connsiteX6901" fmla="*/ 889492 w 2361628"/>
              <a:gd name="connsiteY6901" fmla="*/ 1798987 h 3072212"/>
              <a:gd name="connsiteX6902" fmla="*/ 887920 w 2361628"/>
              <a:gd name="connsiteY6902" fmla="*/ 1795167 h 3072212"/>
              <a:gd name="connsiteX6903" fmla="*/ 887635 w 2361628"/>
              <a:gd name="connsiteY6903" fmla="*/ 1793424 h 3072212"/>
              <a:gd name="connsiteX6904" fmla="*/ 888625 w 2361628"/>
              <a:gd name="connsiteY6904" fmla="*/ 1793758 h 3072212"/>
              <a:gd name="connsiteX6905" fmla="*/ 895360 w 2361628"/>
              <a:gd name="connsiteY6905" fmla="*/ 1791834 h 3072212"/>
              <a:gd name="connsiteX6906" fmla="*/ 897045 w 2361628"/>
              <a:gd name="connsiteY6906" fmla="*/ 1792510 h 3072212"/>
              <a:gd name="connsiteX6907" fmla="*/ 899589 w 2361628"/>
              <a:gd name="connsiteY6907" fmla="*/ 1791691 h 3072212"/>
              <a:gd name="connsiteX6908" fmla="*/ 902980 w 2361628"/>
              <a:gd name="connsiteY6908" fmla="*/ 1789357 h 3072212"/>
              <a:gd name="connsiteX6909" fmla="*/ 905637 w 2361628"/>
              <a:gd name="connsiteY6909" fmla="*/ 1788309 h 3072212"/>
              <a:gd name="connsiteX6910" fmla="*/ 909142 w 2361628"/>
              <a:gd name="connsiteY6910" fmla="*/ 1788462 h 3072212"/>
              <a:gd name="connsiteX6911" fmla="*/ 911038 w 2361628"/>
              <a:gd name="connsiteY6911" fmla="*/ 1787900 h 3072212"/>
              <a:gd name="connsiteX6912" fmla="*/ 913362 w 2361628"/>
              <a:gd name="connsiteY6912" fmla="*/ 1786861 h 3072212"/>
              <a:gd name="connsiteX6913" fmla="*/ 914562 w 2361628"/>
              <a:gd name="connsiteY6913" fmla="*/ 1785699 h 3072212"/>
              <a:gd name="connsiteX6914" fmla="*/ 916696 w 2361628"/>
              <a:gd name="connsiteY6914" fmla="*/ 1781251 h 3072212"/>
              <a:gd name="connsiteX6915" fmla="*/ 917839 w 2361628"/>
              <a:gd name="connsiteY6915" fmla="*/ 1780584 h 3072212"/>
              <a:gd name="connsiteX6916" fmla="*/ 921410 w 2361628"/>
              <a:gd name="connsiteY6916" fmla="*/ 1781070 h 3072212"/>
              <a:gd name="connsiteX6917" fmla="*/ 923420 w 2361628"/>
              <a:gd name="connsiteY6917" fmla="*/ 1782051 h 3072212"/>
              <a:gd name="connsiteX6918" fmla="*/ 924363 w 2361628"/>
              <a:gd name="connsiteY6918" fmla="*/ 1781699 h 3072212"/>
              <a:gd name="connsiteX6919" fmla="*/ 924220 w 2361628"/>
              <a:gd name="connsiteY6919" fmla="*/ 1775365 h 3072212"/>
              <a:gd name="connsiteX6920" fmla="*/ 924897 w 2361628"/>
              <a:gd name="connsiteY6920" fmla="*/ 1773136 h 3072212"/>
              <a:gd name="connsiteX6921" fmla="*/ 928459 w 2361628"/>
              <a:gd name="connsiteY6921" fmla="*/ 1768516 h 3072212"/>
              <a:gd name="connsiteX6922" fmla="*/ 932174 w 2361628"/>
              <a:gd name="connsiteY6922" fmla="*/ 1768031 h 3072212"/>
              <a:gd name="connsiteX6923" fmla="*/ 934660 w 2361628"/>
              <a:gd name="connsiteY6923" fmla="*/ 1766764 h 3072212"/>
              <a:gd name="connsiteX6924" fmla="*/ 937498 w 2361628"/>
              <a:gd name="connsiteY6924" fmla="*/ 1764173 h 3072212"/>
              <a:gd name="connsiteX6925" fmla="*/ 939527 w 2361628"/>
              <a:gd name="connsiteY6925" fmla="*/ 1761839 h 3072212"/>
              <a:gd name="connsiteX6926" fmla="*/ 941556 w 2361628"/>
              <a:gd name="connsiteY6926" fmla="*/ 1758086 h 3072212"/>
              <a:gd name="connsiteX6927" fmla="*/ 942384 w 2361628"/>
              <a:gd name="connsiteY6927" fmla="*/ 1753286 h 3072212"/>
              <a:gd name="connsiteX6928" fmla="*/ 941737 w 2361628"/>
              <a:gd name="connsiteY6928" fmla="*/ 1751905 h 3072212"/>
              <a:gd name="connsiteX6929" fmla="*/ 937517 w 2361628"/>
              <a:gd name="connsiteY6929" fmla="*/ 1750047 h 3072212"/>
              <a:gd name="connsiteX6930" fmla="*/ 934984 w 2361628"/>
              <a:gd name="connsiteY6930" fmla="*/ 1751019 h 3072212"/>
              <a:gd name="connsiteX6931" fmla="*/ 929364 w 2361628"/>
              <a:gd name="connsiteY6931" fmla="*/ 1754438 h 3072212"/>
              <a:gd name="connsiteX6932" fmla="*/ 923458 w 2361628"/>
              <a:gd name="connsiteY6932" fmla="*/ 1758829 h 3072212"/>
              <a:gd name="connsiteX6933" fmla="*/ 921182 w 2361628"/>
              <a:gd name="connsiteY6933" fmla="*/ 1762897 h 3072212"/>
              <a:gd name="connsiteX6934" fmla="*/ 920563 w 2361628"/>
              <a:gd name="connsiteY6934" fmla="*/ 1768097 h 3072212"/>
              <a:gd name="connsiteX6935" fmla="*/ 919448 w 2361628"/>
              <a:gd name="connsiteY6935" fmla="*/ 1770383 h 3072212"/>
              <a:gd name="connsiteX6936" fmla="*/ 914848 w 2361628"/>
              <a:gd name="connsiteY6936" fmla="*/ 1768212 h 3072212"/>
              <a:gd name="connsiteX6937" fmla="*/ 912886 w 2361628"/>
              <a:gd name="connsiteY6937" fmla="*/ 1768250 h 3072212"/>
              <a:gd name="connsiteX6938" fmla="*/ 910428 w 2361628"/>
              <a:gd name="connsiteY6938" fmla="*/ 1769155 h 3072212"/>
              <a:gd name="connsiteX6939" fmla="*/ 907818 w 2361628"/>
              <a:gd name="connsiteY6939" fmla="*/ 1771145 h 3072212"/>
              <a:gd name="connsiteX6940" fmla="*/ 905065 w 2361628"/>
              <a:gd name="connsiteY6940" fmla="*/ 1774231 h 3072212"/>
              <a:gd name="connsiteX6941" fmla="*/ 901008 w 2361628"/>
              <a:gd name="connsiteY6941" fmla="*/ 1774793 h 3072212"/>
              <a:gd name="connsiteX6942" fmla="*/ 895636 w 2361628"/>
              <a:gd name="connsiteY6942" fmla="*/ 1772841 h 3072212"/>
              <a:gd name="connsiteX6943" fmla="*/ 892416 w 2361628"/>
              <a:gd name="connsiteY6943" fmla="*/ 1772288 h 3072212"/>
              <a:gd name="connsiteX6944" fmla="*/ 889149 w 2361628"/>
              <a:gd name="connsiteY6944" fmla="*/ 1775565 h 3072212"/>
              <a:gd name="connsiteX6945" fmla="*/ 889349 w 2361628"/>
              <a:gd name="connsiteY6945" fmla="*/ 1777994 h 3072212"/>
              <a:gd name="connsiteX6946" fmla="*/ 890864 w 2361628"/>
              <a:gd name="connsiteY6946" fmla="*/ 1781537 h 3072212"/>
              <a:gd name="connsiteX6947" fmla="*/ 889359 w 2361628"/>
              <a:gd name="connsiteY6947" fmla="*/ 1783633 h 3072212"/>
              <a:gd name="connsiteX6948" fmla="*/ 881520 w 2361628"/>
              <a:gd name="connsiteY6948" fmla="*/ 1784414 h 3072212"/>
              <a:gd name="connsiteX6949" fmla="*/ 879453 w 2361628"/>
              <a:gd name="connsiteY6949" fmla="*/ 1783956 h 3072212"/>
              <a:gd name="connsiteX6950" fmla="*/ 875271 w 2361628"/>
              <a:gd name="connsiteY6950" fmla="*/ 1785347 h 3072212"/>
              <a:gd name="connsiteX6951" fmla="*/ 873624 w 2361628"/>
              <a:gd name="connsiteY6951" fmla="*/ 1785042 h 3072212"/>
              <a:gd name="connsiteX6952" fmla="*/ 872423 w 2361628"/>
              <a:gd name="connsiteY6952" fmla="*/ 1783356 h 3072212"/>
              <a:gd name="connsiteX6953" fmla="*/ 863899 w 2361628"/>
              <a:gd name="connsiteY6953" fmla="*/ 1776174 h 3072212"/>
              <a:gd name="connsiteX6954" fmla="*/ 863060 w 2361628"/>
              <a:gd name="connsiteY6954" fmla="*/ 1774717 h 3072212"/>
              <a:gd name="connsiteX6955" fmla="*/ 865127 w 2361628"/>
              <a:gd name="connsiteY6955" fmla="*/ 1768859 h 3072212"/>
              <a:gd name="connsiteX6956" fmla="*/ 873014 w 2361628"/>
              <a:gd name="connsiteY6956" fmla="*/ 1752886 h 3072212"/>
              <a:gd name="connsiteX6957" fmla="*/ 873881 w 2361628"/>
              <a:gd name="connsiteY6957" fmla="*/ 1751933 h 3072212"/>
              <a:gd name="connsiteX6958" fmla="*/ 888511 w 2361628"/>
              <a:gd name="connsiteY6958" fmla="*/ 1749133 h 3072212"/>
              <a:gd name="connsiteX6959" fmla="*/ 897341 w 2361628"/>
              <a:gd name="connsiteY6959" fmla="*/ 1746199 h 3072212"/>
              <a:gd name="connsiteX6960" fmla="*/ 913524 w 2361628"/>
              <a:gd name="connsiteY6960" fmla="*/ 1737303 h 3072212"/>
              <a:gd name="connsiteX6961" fmla="*/ 916658 w 2361628"/>
              <a:gd name="connsiteY6961" fmla="*/ 1736569 h 3072212"/>
              <a:gd name="connsiteX6962" fmla="*/ 927059 w 2361628"/>
              <a:gd name="connsiteY6962" fmla="*/ 1730645 h 3072212"/>
              <a:gd name="connsiteX6963" fmla="*/ 931335 w 2361628"/>
              <a:gd name="connsiteY6963" fmla="*/ 1729131 h 3072212"/>
              <a:gd name="connsiteX6964" fmla="*/ 935307 w 2361628"/>
              <a:gd name="connsiteY6964" fmla="*/ 1730159 h 3072212"/>
              <a:gd name="connsiteX6965" fmla="*/ 941127 w 2361628"/>
              <a:gd name="connsiteY6965" fmla="*/ 1733217 h 3072212"/>
              <a:gd name="connsiteX6966" fmla="*/ 944128 w 2361628"/>
              <a:gd name="connsiteY6966" fmla="*/ 1735931 h 3072212"/>
              <a:gd name="connsiteX6967" fmla="*/ 946252 w 2361628"/>
              <a:gd name="connsiteY6967" fmla="*/ 1739303 h 3072212"/>
              <a:gd name="connsiteX6968" fmla="*/ 948023 w 2361628"/>
              <a:gd name="connsiteY6968" fmla="*/ 1744009 h 3072212"/>
              <a:gd name="connsiteX6969" fmla="*/ 950233 w 2361628"/>
              <a:gd name="connsiteY6969" fmla="*/ 1754324 h 3072212"/>
              <a:gd name="connsiteX6970" fmla="*/ 950995 w 2361628"/>
              <a:gd name="connsiteY6970" fmla="*/ 1763059 h 3072212"/>
              <a:gd name="connsiteX6971" fmla="*/ 952367 w 2361628"/>
              <a:gd name="connsiteY6971" fmla="*/ 1766288 h 3072212"/>
              <a:gd name="connsiteX6972" fmla="*/ 957243 w 2361628"/>
              <a:gd name="connsiteY6972" fmla="*/ 1772336 h 3072212"/>
              <a:gd name="connsiteX6973" fmla="*/ 959748 w 2361628"/>
              <a:gd name="connsiteY6973" fmla="*/ 1774669 h 3072212"/>
              <a:gd name="connsiteX6974" fmla="*/ 961292 w 2361628"/>
              <a:gd name="connsiteY6974" fmla="*/ 1775403 h 3072212"/>
              <a:gd name="connsiteX6975" fmla="*/ 962625 w 2361628"/>
              <a:gd name="connsiteY6975" fmla="*/ 1773993 h 3072212"/>
              <a:gd name="connsiteX6976" fmla="*/ 963540 w 2361628"/>
              <a:gd name="connsiteY6976" fmla="*/ 1773765 h 3072212"/>
              <a:gd name="connsiteX6977" fmla="*/ 964149 w 2361628"/>
              <a:gd name="connsiteY6977" fmla="*/ 1774308 h 3072212"/>
              <a:gd name="connsiteX6978" fmla="*/ 964816 w 2361628"/>
              <a:gd name="connsiteY6978" fmla="*/ 1778098 h 3072212"/>
              <a:gd name="connsiteX6979" fmla="*/ 965683 w 2361628"/>
              <a:gd name="connsiteY6979" fmla="*/ 1778480 h 3072212"/>
              <a:gd name="connsiteX6980" fmla="*/ 968616 w 2361628"/>
              <a:gd name="connsiteY6980" fmla="*/ 1778003 h 3072212"/>
              <a:gd name="connsiteX6981" fmla="*/ 971731 w 2361628"/>
              <a:gd name="connsiteY6981" fmla="*/ 1779575 h 3072212"/>
              <a:gd name="connsiteX6982" fmla="*/ 972179 w 2361628"/>
              <a:gd name="connsiteY6982" fmla="*/ 1780737 h 3072212"/>
              <a:gd name="connsiteX6983" fmla="*/ 971512 w 2361628"/>
              <a:gd name="connsiteY6983" fmla="*/ 1785414 h 3072212"/>
              <a:gd name="connsiteX6984" fmla="*/ 972398 w 2361628"/>
              <a:gd name="connsiteY6984" fmla="*/ 1787376 h 3072212"/>
              <a:gd name="connsiteX6985" fmla="*/ 976170 w 2361628"/>
              <a:gd name="connsiteY6985" fmla="*/ 1791548 h 3072212"/>
              <a:gd name="connsiteX6986" fmla="*/ 979808 w 2361628"/>
              <a:gd name="connsiteY6986" fmla="*/ 1793119 h 3072212"/>
              <a:gd name="connsiteX6987" fmla="*/ 984009 w 2361628"/>
              <a:gd name="connsiteY6987" fmla="*/ 1793834 h 3072212"/>
              <a:gd name="connsiteX6988" fmla="*/ 991810 w 2361628"/>
              <a:gd name="connsiteY6988" fmla="*/ 1793129 h 3072212"/>
              <a:gd name="connsiteX6989" fmla="*/ 998344 w 2361628"/>
              <a:gd name="connsiteY6989" fmla="*/ 1791129 h 3072212"/>
              <a:gd name="connsiteX6990" fmla="*/ 1003240 w 2361628"/>
              <a:gd name="connsiteY6990" fmla="*/ 1787843 h 3072212"/>
              <a:gd name="connsiteX6991" fmla="*/ 1007269 w 2361628"/>
              <a:gd name="connsiteY6991" fmla="*/ 1791510 h 3072212"/>
              <a:gd name="connsiteX6992" fmla="*/ 1015327 w 2361628"/>
              <a:gd name="connsiteY6992" fmla="*/ 1800320 h 3072212"/>
              <a:gd name="connsiteX6993" fmla="*/ 1020147 w 2361628"/>
              <a:gd name="connsiteY6993" fmla="*/ 1806531 h 3072212"/>
              <a:gd name="connsiteX6994" fmla="*/ 1024138 w 2361628"/>
              <a:gd name="connsiteY6994" fmla="*/ 1809445 h 3072212"/>
              <a:gd name="connsiteX6995" fmla="*/ 1032234 w 2361628"/>
              <a:gd name="connsiteY6995" fmla="*/ 1812931 h 3072212"/>
              <a:gd name="connsiteX6996" fmla="*/ 1034072 w 2361628"/>
              <a:gd name="connsiteY6996" fmla="*/ 1814808 h 3072212"/>
              <a:gd name="connsiteX6997" fmla="*/ 1037034 w 2361628"/>
              <a:gd name="connsiteY6997" fmla="*/ 1815017 h 3072212"/>
              <a:gd name="connsiteX6998" fmla="*/ 1041111 w 2361628"/>
              <a:gd name="connsiteY6998" fmla="*/ 1813560 h 3072212"/>
              <a:gd name="connsiteX6999" fmla="*/ 1045750 w 2361628"/>
              <a:gd name="connsiteY6999" fmla="*/ 1814132 h 3072212"/>
              <a:gd name="connsiteX7000" fmla="*/ 1050951 w 2361628"/>
              <a:gd name="connsiteY7000" fmla="*/ 1816713 h 3072212"/>
              <a:gd name="connsiteX7001" fmla="*/ 1054532 w 2361628"/>
              <a:gd name="connsiteY7001" fmla="*/ 1817799 h 3072212"/>
              <a:gd name="connsiteX7002" fmla="*/ 1066791 w 2361628"/>
              <a:gd name="connsiteY7002" fmla="*/ 1812922 h 3072212"/>
              <a:gd name="connsiteX7003" fmla="*/ 1068667 w 2361628"/>
              <a:gd name="connsiteY7003" fmla="*/ 1812693 h 3072212"/>
              <a:gd name="connsiteX7004" fmla="*/ 1073229 w 2361628"/>
              <a:gd name="connsiteY7004" fmla="*/ 1810341 h 3072212"/>
              <a:gd name="connsiteX7005" fmla="*/ 1076173 w 2361628"/>
              <a:gd name="connsiteY7005" fmla="*/ 1809626 h 3072212"/>
              <a:gd name="connsiteX7006" fmla="*/ 1079630 w 2361628"/>
              <a:gd name="connsiteY7006" fmla="*/ 1809683 h 3072212"/>
              <a:gd name="connsiteX7007" fmla="*/ 1082212 w 2361628"/>
              <a:gd name="connsiteY7007" fmla="*/ 1808969 h 3072212"/>
              <a:gd name="connsiteX7008" fmla="*/ 1083917 w 2361628"/>
              <a:gd name="connsiteY7008" fmla="*/ 1807474 h 3072212"/>
              <a:gd name="connsiteX7009" fmla="*/ 1090413 w 2361628"/>
              <a:gd name="connsiteY7009" fmla="*/ 1807540 h 3072212"/>
              <a:gd name="connsiteX7010" fmla="*/ 1102176 w 2361628"/>
              <a:gd name="connsiteY7010" fmla="*/ 1809217 h 3072212"/>
              <a:gd name="connsiteX7011" fmla="*/ 1110215 w 2361628"/>
              <a:gd name="connsiteY7011" fmla="*/ 1811388 h 3072212"/>
              <a:gd name="connsiteX7012" fmla="*/ 1114987 w 2361628"/>
              <a:gd name="connsiteY7012" fmla="*/ 1814132 h 3072212"/>
              <a:gd name="connsiteX7013" fmla="*/ 1118911 w 2361628"/>
              <a:gd name="connsiteY7013" fmla="*/ 1815665 h 3072212"/>
              <a:gd name="connsiteX7014" fmla="*/ 1121978 w 2361628"/>
              <a:gd name="connsiteY7014" fmla="*/ 1815998 h 3072212"/>
              <a:gd name="connsiteX7015" fmla="*/ 1124960 w 2361628"/>
              <a:gd name="connsiteY7015" fmla="*/ 1815513 h 3072212"/>
              <a:gd name="connsiteX7016" fmla="*/ 1127865 w 2361628"/>
              <a:gd name="connsiteY7016" fmla="*/ 1814198 h 3072212"/>
              <a:gd name="connsiteX7017" fmla="*/ 1130922 w 2361628"/>
              <a:gd name="connsiteY7017" fmla="*/ 1811703 h 3072212"/>
              <a:gd name="connsiteX7018" fmla="*/ 1137457 w 2361628"/>
              <a:gd name="connsiteY7018" fmla="*/ 1810426 h 3072212"/>
              <a:gd name="connsiteX7019" fmla="*/ 1138542 w 2361628"/>
              <a:gd name="connsiteY7019" fmla="*/ 1809769 h 3072212"/>
              <a:gd name="connsiteX7020" fmla="*/ 1138409 w 2361628"/>
              <a:gd name="connsiteY7020" fmla="*/ 1808397 h 3072212"/>
              <a:gd name="connsiteX7021" fmla="*/ 1137047 w 2361628"/>
              <a:gd name="connsiteY7021" fmla="*/ 1806321 h 3072212"/>
              <a:gd name="connsiteX7022" fmla="*/ 1133342 w 2361628"/>
              <a:gd name="connsiteY7022" fmla="*/ 1802368 h 3072212"/>
              <a:gd name="connsiteX7023" fmla="*/ 1130751 w 2361628"/>
              <a:gd name="connsiteY7023" fmla="*/ 1798511 h 3072212"/>
              <a:gd name="connsiteX7024" fmla="*/ 1130246 w 2361628"/>
              <a:gd name="connsiteY7024" fmla="*/ 1796053 h 3072212"/>
              <a:gd name="connsiteX7025" fmla="*/ 1130303 w 2361628"/>
              <a:gd name="connsiteY7025" fmla="*/ 1793072 h 3072212"/>
              <a:gd name="connsiteX7026" fmla="*/ 1131103 w 2361628"/>
              <a:gd name="connsiteY7026" fmla="*/ 1791348 h 3072212"/>
              <a:gd name="connsiteX7027" fmla="*/ 1132665 w 2361628"/>
              <a:gd name="connsiteY7027" fmla="*/ 1790891 h 3072212"/>
              <a:gd name="connsiteX7028" fmla="*/ 1135113 w 2361628"/>
              <a:gd name="connsiteY7028" fmla="*/ 1792738 h 3072212"/>
              <a:gd name="connsiteX7029" fmla="*/ 1138457 w 2361628"/>
              <a:gd name="connsiteY7029" fmla="*/ 1796901 h 3072212"/>
              <a:gd name="connsiteX7030" fmla="*/ 1147877 w 2361628"/>
              <a:gd name="connsiteY7030" fmla="*/ 1812408 h 3072212"/>
              <a:gd name="connsiteX7031" fmla="*/ 1150144 w 2361628"/>
              <a:gd name="connsiteY7031" fmla="*/ 1814598 h 3072212"/>
              <a:gd name="connsiteX7032" fmla="*/ 1151392 w 2361628"/>
              <a:gd name="connsiteY7032" fmla="*/ 1816560 h 3072212"/>
              <a:gd name="connsiteX7033" fmla="*/ 1160040 w 2361628"/>
              <a:gd name="connsiteY7033" fmla="*/ 1822161 h 3072212"/>
              <a:gd name="connsiteX7034" fmla="*/ 1164117 w 2361628"/>
              <a:gd name="connsiteY7034" fmla="*/ 1823152 h 3072212"/>
              <a:gd name="connsiteX7035" fmla="*/ 1168946 w 2361628"/>
              <a:gd name="connsiteY7035" fmla="*/ 1819694 h 3072212"/>
              <a:gd name="connsiteX7036" fmla="*/ 1171080 w 2361628"/>
              <a:gd name="connsiteY7036" fmla="*/ 1817542 h 3072212"/>
              <a:gd name="connsiteX7037" fmla="*/ 1172118 w 2361628"/>
              <a:gd name="connsiteY7037" fmla="*/ 1815465 h 3072212"/>
              <a:gd name="connsiteX7038" fmla="*/ 1172070 w 2361628"/>
              <a:gd name="connsiteY7038" fmla="*/ 1813465 h 3072212"/>
              <a:gd name="connsiteX7039" fmla="*/ 1172528 w 2361628"/>
              <a:gd name="connsiteY7039" fmla="*/ 1810541 h 3072212"/>
              <a:gd name="connsiteX7040" fmla="*/ 1172042 w 2361628"/>
              <a:gd name="connsiteY7040" fmla="*/ 1808731 h 3072212"/>
              <a:gd name="connsiteX7041" fmla="*/ 1170746 w 2361628"/>
              <a:gd name="connsiteY7041" fmla="*/ 1806378 h 3072212"/>
              <a:gd name="connsiteX7042" fmla="*/ 1167279 w 2361628"/>
              <a:gd name="connsiteY7042" fmla="*/ 1803102 h 3072212"/>
              <a:gd name="connsiteX7043" fmla="*/ 1161650 w 2361628"/>
              <a:gd name="connsiteY7043" fmla="*/ 1798882 h 3072212"/>
              <a:gd name="connsiteX7044" fmla="*/ 1156507 w 2361628"/>
              <a:gd name="connsiteY7044" fmla="*/ 1797644 h 3072212"/>
              <a:gd name="connsiteX7045" fmla="*/ 1151849 w 2361628"/>
              <a:gd name="connsiteY7045" fmla="*/ 1799396 h 3072212"/>
              <a:gd name="connsiteX7046" fmla="*/ 1146572 w 2361628"/>
              <a:gd name="connsiteY7046" fmla="*/ 1802987 h 3072212"/>
              <a:gd name="connsiteX7047" fmla="*/ 1144381 w 2361628"/>
              <a:gd name="connsiteY7047" fmla="*/ 1801578 h 3072212"/>
              <a:gd name="connsiteX7048" fmla="*/ 1137809 w 2361628"/>
              <a:gd name="connsiteY7048" fmla="*/ 1791472 h 3072212"/>
              <a:gd name="connsiteX7049" fmla="*/ 1136152 w 2361628"/>
              <a:gd name="connsiteY7049" fmla="*/ 1787681 h 3072212"/>
              <a:gd name="connsiteX7050" fmla="*/ 1136152 w 2361628"/>
              <a:gd name="connsiteY7050" fmla="*/ 1786633 h 3072212"/>
              <a:gd name="connsiteX7051" fmla="*/ 1139200 w 2361628"/>
              <a:gd name="connsiteY7051" fmla="*/ 1787843 h 3072212"/>
              <a:gd name="connsiteX7052" fmla="*/ 1139343 w 2361628"/>
              <a:gd name="connsiteY7052" fmla="*/ 1786614 h 3072212"/>
              <a:gd name="connsiteX7053" fmla="*/ 1137523 w 2361628"/>
              <a:gd name="connsiteY7053" fmla="*/ 1781708 h 3072212"/>
              <a:gd name="connsiteX7054" fmla="*/ 1136399 w 2361628"/>
              <a:gd name="connsiteY7054" fmla="*/ 1780070 h 3072212"/>
              <a:gd name="connsiteX7055" fmla="*/ 1132608 w 2361628"/>
              <a:gd name="connsiteY7055" fmla="*/ 1772307 h 3072212"/>
              <a:gd name="connsiteX7056" fmla="*/ 1132141 w 2361628"/>
              <a:gd name="connsiteY7056" fmla="*/ 1769964 h 3072212"/>
              <a:gd name="connsiteX7057" fmla="*/ 1134504 w 2361628"/>
              <a:gd name="connsiteY7057" fmla="*/ 1769431 h 3072212"/>
              <a:gd name="connsiteX7058" fmla="*/ 1135571 w 2361628"/>
              <a:gd name="connsiteY7058" fmla="*/ 1768516 h 3072212"/>
              <a:gd name="connsiteX7059" fmla="*/ 1136999 w 2361628"/>
              <a:gd name="connsiteY7059" fmla="*/ 1768612 h 3072212"/>
              <a:gd name="connsiteX7060" fmla="*/ 1143686 w 2361628"/>
              <a:gd name="connsiteY7060" fmla="*/ 1773288 h 3072212"/>
              <a:gd name="connsiteX7061" fmla="*/ 1147105 w 2361628"/>
              <a:gd name="connsiteY7061" fmla="*/ 1771202 h 3072212"/>
              <a:gd name="connsiteX7062" fmla="*/ 1155030 w 2361628"/>
              <a:gd name="connsiteY7062" fmla="*/ 1768212 h 3072212"/>
              <a:gd name="connsiteX7063" fmla="*/ 1151906 w 2361628"/>
              <a:gd name="connsiteY7063" fmla="*/ 1763716 h 3072212"/>
              <a:gd name="connsiteX7064" fmla="*/ 1151163 w 2361628"/>
              <a:gd name="connsiteY7064" fmla="*/ 1759277 h 3072212"/>
              <a:gd name="connsiteX7065" fmla="*/ 1151534 w 2361628"/>
              <a:gd name="connsiteY7065" fmla="*/ 1758305 h 3072212"/>
              <a:gd name="connsiteX7066" fmla="*/ 1154116 w 2361628"/>
              <a:gd name="connsiteY7066" fmla="*/ 1757648 h 3072212"/>
              <a:gd name="connsiteX7067" fmla="*/ 1159164 w 2361628"/>
              <a:gd name="connsiteY7067" fmla="*/ 1761354 h 3072212"/>
              <a:gd name="connsiteX7068" fmla="*/ 1161612 w 2361628"/>
              <a:gd name="connsiteY7068" fmla="*/ 1761868 h 3072212"/>
              <a:gd name="connsiteX7069" fmla="*/ 1163403 w 2361628"/>
              <a:gd name="connsiteY7069" fmla="*/ 1760401 h 3072212"/>
              <a:gd name="connsiteX7070" fmla="*/ 1165298 w 2361628"/>
              <a:gd name="connsiteY7070" fmla="*/ 1760296 h 3072212"/>
              <a:gd name="connsiteX7071" fmla="*/ 1167289 w 2361628"/>
              <a:gd name="connsiteY7071" fmla="*/ 1761563 h 3072212"/>
              <a:gd name="connsiteX7072" fmla="*/ 1169156 w 2361628"/>
              <a:gd name="connsiteY7072" fmla="*/ 1763468 h 3072212"/>
              <a:gd name="connsiteX7073" fmla="*/ 1172632 w 2361628"/>
              <a:gd name="connsiteY7073" fmla="*/ 1768907 h 3072212"/>
              <a:gd name="connsiteX7074" fmla="*/ 1174347 w 2361628"/>
              <a:gd name="connsiteY7074" fmla="*/ 1772174 h 3072212"/>
              <a:gd name="connsiteX7075" fmla="*/ 1176280 w 2361628"/>
              <a:gd name="connsiteY7075" fmla="*/ 1777089 h 3072212"/>
              <a:gd name="connsiteX7076" fmla="*/ 1176890 w 2361628"/>
              <a:gd name="connsiteY7076" fmla="*/ 1777775 h 3072212"/>
              <a:gd name="connsiteX7077" fmla="*/ 1186205 w 2361628"/>
              <a:gd name="connsiteY7077" fmla="*/ 1778146 h 3072212"/>
              <a:gd name="connsiteX7078" fmla="*/ 1191492 w 2361628"/>
              <a:gd name="connsiteY7078" fmla="*/ 1773793 h 3072212"/>
              <a:gd name="connsiteX7079" fmla="*/ 1191378 w 2361628"/>
              <a:gd name="connsiteY7079" fmla="*/ 1775279 h 3072212"/>
              <a:gd name="connsiteX7080" fmla="*/ 1190168 w 2361628"/>
              <a:gd name="connsiteY7080" fmla="*/ 1778689 h 3072212"/>
              <a:gd name="connsiteX7081" fmla="*/ 1183615 w 2361628"/>
              <a:gd name="connsiteY7081" fmla="*/ 1791719 h 3072212"/>
              <a:gd name="connsiteX7082" fmla="*/ 1183662 w 2361628"/>
              <a:gd name="connsiteY7082" fmla="*/ 1793300 h 3072212"/>
              <a:gd name="connsiteX7083" fmla="*/ 1187129 w 2361628"/>
              <a:gd name="connsiteY7083" fmla="*/ 1792605 h 3072212"/>
              <a:gd name="connsiteX7084" fmla="*/ 1188758 w 2361628"/>
              <a:gd name="connsiteY7084" fmla="*/ 1791557 h 3072212"/>
              <a:gd name="connsiteX7085" fmla="*/ 1189758 w 2361628"/>
              <a:gd name="connsiteY7085" fmla="*/ 1789995 h 3072212"/>
              <a:gd name="connsiteX7086" fmla="*/ 1190625 w 2361628"/>
              <a:gd name="connsiteY7086" fmla="*/ 1786347 h 3072212"/>
              <a:gd name="connsiteX7087" fmla="*/ 1191206 w 2361628"/>
              <a:gd name="connsiteY7087" fmla="*/ 1785271 h 3072212"/>
              <a:gd name="connsiteX7088" fmla="*/ 1200931 w 2361628"/>
              <a:gd name="connsiteY7088" fmla="*/ 1779118 h 3072212"/>
              <a:gd name="connsiteX7089" fmla="*/ 1203750 w 2361628"/>
              <a:gd name="connsiteY7089" fmla="*/ 1778203 h 3072212"/>
              <a:gd name="connsiteX7090" fmla="*/ 1201988 w 2361628"/>
              <a:gd name="connsiteY7090" fmla="*/ 1784776 h 3072212"/>
              <a:gd name="connsiteX7091" fmla="*/ 1198369 w 2361628"/>
              <a:gd name="connsiteY7091" fmla="*/ 1808017 h 3072212"/>
              <a:gd name="connsiteX7092" fmla="*/ 1197635 w 2361628"/>
              <a:gd name="connsiteY7092" fmla="*/ 1816056 h 3072212"/>
              <a:gd name="connsiteX7093" fmla="*/ 1196845 w 2361628"/>
              <a:gd name="connsiteY7093" fmla="*/ 1818780 h 3072212"/>
              <a:gd name="connsiteX7094" fmla="*/ 1193025 w 2361628"/>
              <a:gd name="connsiteY7094" fmla="*/ 1827571 h 3072212"/>
              <a:gd name="connsiteX7095" fmla="*/ 1193083 w 2361628"/>
              <a:gd name="connsiteY7095" fmla="*/ 1830648 h 3072212"/>
              <a:gd name="connsiteX7096" fmla="*/ 1197264 w 2361628"/>
              <a:gd name="connsiteY7096" fmla="*/ 1837992 h 3072212"/>
              <a:gd name="connsiteX7097" fmla="*/ 1198007 w 2361628"/>
              <a:gd name="connsiteY7097" fmla="*/ 1839982 h 3072212"/>
              <a:gd name="connsiteX7098" fmla="*/ 1198426 w 2361628"/>
              <a:gd name="connsiteY7098" fmla="*/ 1845983 h 3072212"/>
              <a:gd name="connsiteX7099" fmla="*/ 1199169 w 2361628"/>
              <a:gd name="connsiteY7099" fmla="*/ 1847174 h 3072212"/>
              <a:gd name="connsiteX7100" fmla="*/ 1202617 w 2361628"/>
              <a:gd name="connsiteY7100" fmla="*/ 1847240 h 3072212"/>
              <a:gd name="connsiteX7101" fmla="*/ 1206189 w 2361628"/>
              <a:gd name="connsiteY7101" fmla="*/ 1845335 h 3072212"/>
              <a:gd name="connsiteX7102" fmla="*/ 1210447 w 2361628"/>
              <a:gd name="connsiteY7102" fmla="*/ 1844069 h 3072212"/>
              <a:gd name="connsiteX7103" fmla="*/ 1211104 w 2361628"/>
              <a:gd name="connsiteY7103" fmla="*/ 1845316 h 3072212"/>
              <a:gd name="connsiteX7104" fmla="*/ 1208770 w 2361628"/>
              <a:gd name="connsiteY7104" fmla="*/ 1852565 h 3072212"/>
              <a:gd name="connsiteX7105" fmla="*/ 1208904 w 2361628"/>
              <a:gd name="connsiteY7105" fmla="*/ 1853194 h 3072212"/>
              <a:gd name="connsiteX7106" fmla="*/ 1212942 w 2361628"/>
              <a:gd name="connsiteY7106" fmla="*/ 1851336 h 3072212"/>
              <a:gd name="connsiteX7107" fmla="*/ 1214800 w 2361628"/>
              <a:gd name="connsiteY7107" fmla="*/ 1851089 h 3072212"/>
              <a:gd name="connsiteX7108" fmla="*/ 1215562 w 2361628"/>
              <a:gd name="connsiteY7108" fmla="*/ 1851508 h 3072212"/>
              <a:gd name="connsiteX7109" fmla="*/ 1218571 w 2361628"/>
              <a:gd name="connsiteY7109" fmla="*/ 1855194 h 3072212"/>
              <a:gd name="connsiteX7110" fmla="*/ 1218876 w 2361628"/>
              <a:gd name="connsiteY7110" fmla="*/ 1857947 h 3072212"/>
              <a:gd name="connsiteX7111" fmla="*/ 1218810 w 2361628"/>
              <a:gd name="connsiteY7111" fmla="*/ 1862033 h 3072212"/>
              <a:gd name="connsiteX7112" fmla="*/ 1218495 w 2361628"/>
              <a:gd name="connsiteY7112" fmla="*/ 1864967 h 3072212"/>
              <a:gd name="connsiteX7113" fmla="*/ 1217476 w 2361628"/>
              <a:gd name="connsiteY7113" fmla="*/ 1866595 h 3072212"/>
              <a:gd name="connsiteX7114" fmla="*/ 1216266 w 2361628"/>
              <a:gd name="connsiteY7114" fmla="*/ 1867243 h 3072212"/>
              <a:gd name="connsiteX7115" fmla="*/ 1214742 w 2361628"/>
              <a:gd name="connsiteY7115" fmla="*/ 1867729 h 3072212"/>
              <a:gd name="connsiteX7116" fmla="*/ 1213371 w 2361628"/>
              <a:gd name="connsiteY7116" fmla="*/ 1867529 h 3072212"/>
              <a:gd name="connsiteX7117" fmla="*/ 1209142 w 2361628"/>
              <a:gd name="connsiteY7117" fmla="*/ 1868138 h 3072212"/>
              <a:gd name="connsiteX7118" fmla="*/ 1206656 w 2361628"/>
              <a:gd name="connsiteY7118" fmla="*/ 1867357 h 3072212"/>
              <a:gd name="connsiteX7119" fmla="*/ 1204189 w 2361628"/>
              <a:gd name="connsiteY7119" fmla="*/ 1865119 h 3072212"/>
              <a:gd name="connsiteX7120" fmla="*/ 1202436 w 2361628"/>
              <a:gd name="connsiteY7120" fmla="*/ 1864576 h 3072212"/>
              <a:gd name="connsiteX7121" fmla="*/ 1200407 w 2361628"/>
              <a:gd name="connsiteY7121" fmla="*/ 1866300 h 3072212"/>
              <a:gd name="connsiteX7122" fmla="*/ 1197197 w 2361628"/>
              <a:gd name="connsiteY7122" fmla="*/ 1866014 h 3072212"/>
              <a:gd name="connsiteX7123" fmla="*/ 1193597 w 2361628"/>
              <a:gd name="connsiteY7123" fmla="*/ 1861061 h 3072212"/>
              <a:gd name="connsiteX7124" fmla="*/ 1192159 w 2361628"/>
              <a:gd name="connsiteY7124" fmla="*/ 1861528 h 3072212"/>
              <a:gd name="connsiteX7125" fmla="*/ 1191673 w 2361628"/>
              <a:gd name="connsiteY7125" fmla="*/ 1862319 h 3072212"/>
              <a:gd name="connsiteX7126" fmla="*/ 1191730 w 2361628"/>
              <a:gd name="connsiteY7126" fmla="*/ 1863385 h 3072212"/>
              <a:gd name="connsiteX7127" fmla="*/ 1193349 w 2361628"/>
              <a:gd name="connsiteY7127" fmla="*/ 1866586 h 3072212"/>
              <a:gd name="connsiteX7128" fmla="*/ 1206027 w 2361628"/>
              <a:gd name="connsiteY7128" fmla="*/ 1883445 h 3072212"/>
              <a:gd name="connsiteX7129" fmla="*/ 1207951 w 2361628"/>
              <a:gd name="connsiteY7129" fmla="*/ 1886912 h 3072212"/>
              <a:gd name="connsiteX7130" fmla="*/ 1208380 w 2361628"/>
              <a:gd name="connsiteY7130" fmla="*/ 1891875 h 3072212"/>
              <a:gd name="connsiteX7131" fmla="*/ 1208637 w 2361628"/>
              <a:gd name="connsiteY7131" fmla="*/ 1891856 h 3072212"/>
              <a:gd name="connsiteX7132" fmla="*/ 1209827 w 2361628"/>
              <a:gd name="connsiteY7132" fmla="*/ 1886893 h 3072212"/>
              <a:gd name="connsiteX7133" fmla="*/ 1209056 w 2361628"/>
              <a:gd name="connsiteY7133" fmla="*/ 1884493 h 3072212"/>
              <a:gd name="connsiteX7134" fmla="*/ 1202531 w 2361628"/>
              <a:gd name="connsiteY7134" fmla="*/ 1874711 h 3072212"/>
              <a:gd name="connsiteX7135" fmla="*/ 1201750 w 2361628"/>
              <a:gd name="connsiteY7135" fmla="*/ 1871129 h 3072212"/>
              <a:gd name="connsiteX7136" fmla="*/ 1201979 w 2361628"/>
              <a:gd name="connsiteY7136" fmla="*/ 1870148 h 3072212"/>
              <a:gd name="connsiteX7137" fmla="*/ 1203703 w 2361628"/>
              <a:gd name="connsiteY7137" fmla="*/ 1869148 h 3072212"/>
              <a:gd name="connsiteX7138" fmla="*/ 1212990 w 2361628"/>
              <a:gd name="connsiteY7138" fmla="*/ 1871596 h 3072212"/>
              <a:gd name="connsiteX7139" fmla="*/ 1216590 w 2361628"/>
              <a:gd name="connsiteY7139" fmla="*/ 1871063 h 3072212"/>
              <a:gd name="connsiteX7140" fmla="*/ 1219010 w 2361628"/>
              <a:gd name="connsiteY7140" fmla="*/ 1869339 h 3072212"/>
              <a:gd name="connsiteX7141" fmla="*/ 1220229 w 2361628"/>
              <a:gd name="connsiteY7141" fmla="*/ 1867205 h 3072212"/>
              <a:gd name="connsiteX7142" fmla="*/ 1221115 w 2361628"/>
              <a:gd name="connsiteY7142" fmla="*/ 1855432 h 3072212"/>
              <a:gd name="connsiteX7143" fmla="*/ 1222781 w 2361628"/>
              <a:gd name="connsiteY7143" fmla="*/ 1847850 h 3072212"/>
              <a:gd name="connsiteX7144" fmla="*/ 1221791 w 2361628"/>
              <a:gd name="connsiteY7144" fmla="*/ 1841030 h 3072212"/>
              <a:gd name="connsiteX7145" fmla="*/ 1219276 w 2361628"/>
              <a:gd name="connsiteY7145" fmla="*/ 1830114 h 3072212"/>
              <a:gd name="connsiteX7146" fmla="*/ 1217305 w 2361628"/>
              <a:gd name="connsiteY7146" fmla="*/ 1823657 h 3072212"/>
              <a:gd name="connsiteX7147" fmla="*/ 1212752 w 2361628"/>
              <a:gd name="connsiteY7147" fmla="*/ 1817075 h 3072212"/>
              <a:gd name="connsiteX7148" fmla="*/ 1212304 w 2361628"/>
              <a:gd name="connsiteY7148" fmla="*/ 1814713 h 3072212"/>
              <a:gd name="connsiteX7149" fmla="*/ 1217381 w 2361628"/>
              <a:gd name="connsiteY7149" fmla="*/ 1794577 h 3072212"/>
              <a:gd name="connsiteX7150" fmla="*/ 1218295 w 2361628"/>
              <a:gd name="connsiteY7150" fmla="*/ 1792872 h 3072212"/>
              <a:gd name="connsiteX7151" fmla="*/ 1219429 w 2361628"/>
              <a:gd name="connsiteY7151" fmla="*/ 1792129 h 3072212"/>
              <a:gd name="connsiteX7152" fmla="*/ 1223420 w 2361628"/>
              <a:gd name="connsiteY7152" fmla="*/ 1791834 h 3072212"/>
              <a:gd name="connsiteX7153" fmla="*/ 1226325 w 2361628"/>
              <a:gd name="connsiteY7153" fmla="*/ 1790148 h 3072212"/>
              <a:gd name="connsiteX7154" fmla="*/ 1230887 w 2361628"/>
              <a:gd name="connsiteY7154" fmla="*/ 1792510 h 3072212"/>
              <a:gd name="connsiteX7155" fmla="*/ 1233402 w 2361628"/>
              <a:gd name="connsiteY7155" fmla="*/ 1793129 h 3072212"/>
              <a:gd name="connsiteX7156" fmla="*/ 1236526 w 2361628"/>
              <a:gd name="connsiteY7156" fmla="*/ 1791043 h 3072212"/>
              <a:gd name="connsiteX7157" fmla="*/ 1243451 w 2361628"/>
              <a:gd name="connsiteY7157" fmla="*/ 1782499 h 3072212"/>
              <a:gd name="connsiteX7158" fmla="*/ 1246165 w 2361628"/>
              <a:gd name="connsiteY7158" fmla="*/ 1779842 h 3072212"/>
              <a:gd name="connsiteX7159" fmla="*/ 1249613 w 2361628"/>
              <a:gd name="connsiteY7159" fmla="*/ 1774812 h 3072212"/>
              <a:gd name="connsiteX7160" fmla="*/ 1253795 w 2361628"/>
              <a:gd name="connsiteY7160" fmla="*/ 1767383 h 3072212"/>
              <a:gd name="connsiteX7161" fmla="*/ 1258357 w 2361628"/>
              <a:gd name="connsiteY7161" fmla="*/ 1761982 h 3072212"/>
              <a:gd name="connsiteX7162" fmla="*/ 1265730 w 2361628"/>
              <a:gd name="connsiteY7162" fmla="*/ 1756924 h 3072212"/>
              <a:gd name="connsiteX7163" fmla="*/ 1270245 w 2361628"/>
              <a:gd name="connsiteY7163" fmla="*/ 1752848 h 3072212"/>
              <a:gd name="connsiteX7164" fmla="*/ 1271159 w 2361628"/>
              <a:gd name="connsiteY7164" fmla="*/ 1751381 h 3072212"/>
              <a:gd name="connsiteX7165" fmla="*/ 1266968 w 2361628"/>
              <a:gd name="connsiteY7165" fmla="*/ 1751028 h 3072212"/>
              <a:gd name="connsiteX7166" fmla="*/ 1265949 w 2361628"/>
              <a:gd name="connsiteY7166" fmla="*/ 1750333 h 3072212"/>
              <a:gd name="connsiteX7167" fmla="*/ 1265082 w 2361628"/>
              <a:gd name="connsiteY7167" fmla="*/ 1746456 h 3072212"/>
              <a:gd name="connsiteX7168" fmla="*/ 1265520 w 2361628"/>
              <a:gd name="connsiteY7168" fmla="*/ 1739255 h 3072212"/>
              <a:gd name="connsiteX7169" fmla="*/ 1265444 w 2361628"/>
              <a:gd name="connsiteY7169" fmla="*/ 1735236 h 3072212"/>
              <a:gd name="connsiteX7170" fmla="*/ 1264949 w 2361628"/>
              <a:gd name="connsiteY7170" fmla="*/ 1731598 h 3072212"/>
              <a:gd name="connsiteX7171" fmla="*/ 1264034 w 2361628"/>
              <a:gd name="connsiteY7171" fmla="*/ 1728349 h 3072212"/>
              <a:gd name="connsiteX7172" fmla="*/ 1262701 w 2361628"/>
              <a:gd name="connsiteY7172" fmla="*/ 1725482 h 3072212"/>
              <a:gd name="connsiteX7173" fmla="*/ 1261482 w 2361628"/>
              <a:gd name="connsiteY7173" fmla="*/ 1723758 h 3072212"/>
              <a:gd name="connsiteX7174" fmla="*/ 1260377 w 2361628"/>
              <a:gd name="connsiteY7174" fmla="*/ 1723187 h 3072212"/>
              <a:gd name="connsiteX7175" fmla="*/ 1259624 w 2361628"/>
              <a:gd name="connsiteY7175" fmla="*/ 1723444 h 3072212"/>
              <a:gd name="connsiteX7176" fmla="*/ 1259215 w 2361628"/>
              <a:gd name="connsiteY7176" fmla="*/ 1724530 h 3072212"/>
              <a:gd name="connsiteX7177" fmla="*/ 1258091 w 2361628"/>
              <a:gd name="connsiteY7177" fmla="*/ 1731455 h 3072212"/>
              <a:gd name="connsiteX7178" fmla="*/ 1256662 w 2361628"/>
              <a:gd name="connsiteY7178" fmla="*/ 1736522 h 3072212"/>
              <a:gd name="connsiteX7179" fmla="*/ 1254700 w 2361628"/>
              <a:gd name="connsiteY7179" fmla="*/ 1739170 h 3072212"/>
              <a:gd name="connsiteX7180" fmla="*/ 1250633 w 2361628"/>
              <a:gd name="connsiteY7180" fmla="*/ 1740951 h 3072212"/>
              <a:gd name="connsiteX7181" fmla="*/ 1243651 w 2361628"/>
              <a:gd name="connsiteY7181" fmla="*/ 1742265 h 3072212"/>
              <a:gd name="connsiteX7182" fmla="*/ 1240755 w 2361628"/>
              <a:gd name="connsiteY7182" fmla="*/ 1739856 h 3072212"/>
              <a:gd name="connsiteX7183" fmla="*/ 1240384 w 2361628"/>
              <a:gd name="connsiteY7183" fmla="*/ 1737808 h 3072212"/>
              <a:gd name="connsiteX7184" fmla="*/ 1241393 w 2361628"/>
              <a:gd name="connsiteY7184" fmla="*/ 1729778 h 3072212"/>
              <a:gd name="connsiteX7185" fmla="*/ 1243717 w 2361628"/>
              <a:gd name="connsiteY7185" fmla="*/ 1726321 h 3072212"/>
              <a:gd name="connsiteX7186" fmla="*/ 1250109 w 2361628"/>
              <a:gd name="connsiteY7186" fmla="*/ 1719491 h 3072212"/>
              <a:gd name="connsiteX7187" fmla="*/ 1254204 w 2361628"/>
              <a:gd name="connsiteY7187" fmla="*/ 1714005 h 3072212"/>
              <a:gd name="connsiteX7188" fmla="*/ 1254271 w 2361628"/>
              <a:gd name="connsiteY7188" fmla="*/ 1713052 h 3072212"/>
              <a:gd name="connsiteX7189" fmla="*/ 1250509 w 2361628"/>
              <a:gd name="connsiteY7189" fmla="*/ 1713005 h 3072212"/>
              <a:gd name="connsiteX7190" fmla="*/ 1249613 w 2361628"/>
              <a:gd name="connsiteY7190" fmla="*/ 1711871 h 3072212"/>
              <a:gd name="connsiteX7191" fmla="*/ 1248823 w 2361628"/>
              <a:gd name="connsiteY7191" fmla="*/ 1705099 h 3072212"/>
              <a:gd name="connsiteX7192" fmla="*/ 1249042 w 2361628"/>
              <a:gd name="connsiteY7192" fmla="*/ 1702556 h 3072212"/>
              <a:gd name="connsiteX7193" fmla="*/ 1249632 w 2361628"/>
              <a:gd name="connsiteY7193" fmla="*/ 1699651 h 3072212"/>
              <a:gd name="connsiteX7194" fmla="*/ 1252261 w 2361628"/>
              <a:gd name="connsiteY7194" fmla="*/ 1697526 h 3072212"/>
              <a:gd name="connsiteX7195" fmla="*/ 1260338 w 2361628"/>
              <a:gd name="connsiteY7195" fmla="*/ 1694907 h 3072212"/>
              <a:gd name="connsiteX7196" fmla="*/ 1266616 w 2361628"/>
              <a:gd name="connsiteY7196" fmla="*/ 1691821 h 3072212"/>
              <a:gd name="connsiteX7197" fmla="*/ 1266806 w 2361628"/>
              <a:gd name="connsiteY7197" fmla="*/ 1692897 h 3072212"/>
              <a:gd name="connsiteX7198" fmla="*/ 1261767 w 2361628"/>
              <a:gd name="connsiteY7198" fmla="*/ 1702127 h 3072212"/>
              <a:gd name="connsiteX7199" fmla="*/ 1261243 w 2361628"/>
              <a:gd name="connsiteY7199" fmla="*/ 1704261 h 3072212"/>
              <a:gd name="connsiteX7200" fmla="*/ 1263168 w 2361628"/>
              <a:gd name="connsiteY7200" fmla="*/ 1706251 h 3072212"/>
              <a:gd name="connsiteX7201" fmla="*/ 1268006 w 2361628"/>
              <a:gd name="connsiteY7201" fmla="*/ 1700917 h 3072212"/>
              <a:gd name="connsiteX7202" fmla="*/ 1271130 w 2361628"/>
              <a:gd name="connsiteY7202" fmla="*/ 1696507 h 3072212"/>
              <a:gd name="connsiteX7203" fmla="*/ 1271654 w 2361628"/>
              <a:gd name="connsiteY7203" fmla="*/ 1695002 h 3072212"/>
              <a:gd name="connsiteX7204" fmla="*/ 1268816 w 2361628"/>
              <a:gd name="connsiteY7204" fmla="*/ 1694450 h 3072212"/>
              <a:gd name="connsiteX7205" fmla="*/ 1268663 w 2361628"/>
              <a:gd name="connsiteY7205" fmla="*/ 1692621 h 3072212"/>
              <a:gd name="connsiteX7206" fmla="*/ 1269206 w 2361628"/>
              <a:gd name="connsiteY7206" fmla="*/ 1689259 h 3072212"/>
              <a:gd name="connsiteX7207" fmla="*/ 1268949 w 2361628"/>
              <a:gd name="connsiteY7207" fmla="*/ 1686954 h 3072212"/>
              <a:gd name="connsiteX7208" fmla="*/ 1265806 w 2361628"/>
              <a:gd name="connsiteY7208" fmla="*/ 1684049 h 3072212"/>
              <a:gd name="connsiteX7209" fmla="*/ 1261939 w 2361628"/>
              <a:gd name="connsiteY7209" fmla="*/ 1685668 h 3072212"/>
              <a:gd name="connsiteX7210" fmla="*/ 1258710 w 2361628"/>
              <a:gd name="connsiteY7210" fmla="*/ 1688725 h 3072212"/>
              <a:gd name="connsiteX7211" fmla="*/ 1256033 w 2361628"/>
              <a:gd name="connsiteY7211" fmla="*/ 1689554 h 3072212"/>
              <a:gd name="connsiteX7212" fmla="*/ 1252080 w 2361628"/>
              <a:gd name="connsiteY7212" fmla="*/ 1689611 h 3072212"/>
              <a:gd name="connsiteX7213" fmla="*/ 1249204 w 2361628"/>
              <a:gd name="connsiteY7213" fmla="*/ 1688916 h 3072212"/>
              <a:gd name="connsiteX7214" fmla="*/ 1247404 w 2361628"/>
              <a:gd name="connsiteY7214" fmla="*/ 1687459 h 3072212"/>
              <a:gd name="connsiteX7215" fmla="*/ 1245232 w 2361628"/>
              <a:gd name="connsiteY7215" fmla="*/ 1684192 h 3072212"/>
              <a:gd name="connsiteX7216" fmla="*/ 1242698 w 2361628"/>
              <a:gd name="connsiteY7216" fmla="*/ 1679115 h 3072212"/>
              <a:gd name="connsiteX7217" fmla="*/ 1239498 w 2361628"/>
              <a:gd name="connsiteY7217" fmla="*/ 1674038 h 3072212"/>
              <a:gd name="connsiteX7218" fmla="*/ 1238364 w 2361628"/>
              <a:gd name="connsiteY7218" fmla="*/ 1673485 h 3072212"/>
              <a:gd name="connsiteX7219" fmla="*/ 1237393 w 2361628"/>
              <a:gd name="connsiteY7219" fmla="*/ 1674057 h 3072212"/>
              <a:gd name="connsiteX7220" fmla="*/ 1235345 w 2361628"/>
              <a:gd name="connsiteY7220" fmla="*/ 1678962 h 3072212"/>
              <a:gd name="connsiteX7221" fmla="*/ 1234459 w 2361628"/>
              <a:gd name="connsiteY7221" fmla="*/ 1679553 h 3072212"/>
              <a:gd name="connsiteX7222" fmla="*/ 1221905 w 2361628"/>
              <a:gd name="connsiteY7222" fmla="*/ 1672676 h 3072212"/>
              <a:gd name="connsiteX7223" fmla="*/ 1216581 w 2361628"/>
              <a:gd name="connsiteY7223" fmla="*/ 1668809 h 3072212"/>
              <a:gd name="connsiteX7224" fmla="*/ 1213999 w 2361628"/>
              <a:gd name="connsiteY7224" fmla="*/ 1665875 h 3072212"/>
              <a:gd name="connsiteX7225" fmla="*/ 1210799 w 2361628"/>
              <a:gd name="connsiteY7225" fmla="*/ 1664132 h 3072212"/>
              <a:gd name="connsiteX7226" fmla="*/ 1206970 w 2361628"/>
              <a:gd name="connsiteY7226" fmla="*/ 1663598 h 3072212"/>
              <a:gd name="connsiteX7227" fmla="*/ 1203912 w 2361628"/>
              <a:gd name="connsiteY7227" fmla="*/ 1662227 h 3072212"/>
              <a:gd name="connsiteX7228" fmla="*/ 1201636 w 2361628"/>
              <a:gd name="connsiteY7228" fmla="*/ 1660036 h 3072212"/>
              <a:gd name="connsiteX7229" fmla="*/ 1199788 w 2361628"/>
              <a:gd name="connsiteY7229" fmla="*/ 1656874 h 3072212"/>
              <a:gd name="connsiteX7230" fmla="*/ 1198378 w 2361628"/>
              <a:gd name="connsiteY7230" fmla="*/ 1652750 h 3072212"/>
              <a:gd name="connsiteX7231" fmla="*/ 1195778 w 2361628"/>
              <a:gd name="connsiteY7231" fmla="*/ 1647539 h 3072212"/>
              <a:gd name="connsiteX7232" fmla="*/ 1189815 w 2361628"/>
              <a:gd name="connsiteY7232" fmla="*/ 1637119 h 3072212"/>
              <a:gd name="connsiteX7233" fmla="*/ 1188234 w 2361628"/>
              <a:gd name="connsiteY7233" fmla="*/ 1630394 h 3072212"/>
              <a:gd name="connsiteX7234" fmla="*/ 1188015 w 2361628"/>
              <a:gd name="connsiteY7234" fmla="*/ 1627813 h 3072212"/>
              <a:gd name="connsiteX7235" fmla="*/ 1188387 w 2361628"/>
              <a:gd name="connsiteY7235" fmla="*/ 1621146 h 3072212"/>
              <a:gd name="connsiteX7236" fmla="*/ 1193968 w 2361628"/>
              <a:gd name="connsiteY7236" fmla="*/ 1609763 h 3072212"/>
              <a:gd name="connsiteX7237" fmla="*/ 1195007 w 2361628"/>
              <a:gd name="connsiteY7237" fmla="*/ 1606467 h 3072212"/>
              <a:gd name="connsiteX7238" fmla="*/ 1196912 w 2361628"/>
              <a:gd name="connsiteY7238" fmla="*/ 1604039 h 3072212"/>
              <a:gd name="connsiteX7239" fmla="*/ 1199683 w 2361628"/>
              <a:gd name="connsiteY7239" fmla="*/ 1602477 h 3072212"/>
              <a:gd name="connsiteX7240" fmla="*/ 1201674 w 2361628"/>
              <a:gd name="connsiteY7240" fmla="*/ 1602000 h 3072212"/>
              <a:gd name="connsiteX7241" fmla="*/ 1206208 w 2361628"/>
              <a:gd name="connsiteY7241" fmla="*/ 1603458 h 3072212"/>
              <a:gd name="connsiteX7242" fmla="*/ 1203493 w 2361628"/>
              <a:gd name="connsiteY7242" fmla="*/ 1599905 h 3072212"/>
              <a:gd name="connsiteX7243" fmla="*/ 1203284 w 2361628"/>
              <a:gd name="connsiteY7243" fmla="*/ 1598000 h 3072212"/>
              <a:gd name="connsiteX7244" fmla="*/ 1206008 w 2361628"/>
              <a:gd name="connsiteY7244" fmla="*/ 1591761 h 3072212"/>
              <a:gd name="connsiteX7245" fmla="*/ 1205475 w 2361628"/>
              <a:gd name="connsiteY7245" fmla="*/ 1591475 h 3072212"/>
              <a:gd name="connsiteX7246" fmla="*/ 1197988 w 2361628"/>
              <a:gd name="connsiteY7246" fmla="*/ 1596276 h 3072212"/>
              <a:gd name="connsiteX7247" fmla="*/ 1196073 w 2361628"/>
              <a:gd name="connsiteY7247" fmla="*/ 1595952 h 3072212"/>
              <a:gd name="connsiteX7248" fmla="*/ 1193378 w 2361628"/>
              <a:gd name="connsiteY7248" fmla="*/ 1593018 h 3072212"/>
              <a:gd name="connsiteX7249" fmla="*/ 1188301 w 2361628"/>
              <a:gd name="connsiteY7249" fmla="*/ 1582483 h 3072212"/>
              <a:gd name="connsiteX7250" fmla="*/ 1188244 w 2361628"/>
              <a:gd name="connsiteY7250" fmla="*/ 1575892 h 3072212"/>
              <a:gd name="connsiteX7251" fmla="*/ 1189834 w 2361628"/>
              <a:gd name="connsiteY7251" fmla="*/ 1566672 h 3072212"/>
              <a:gd name="connsiteX7252" fmla="*/ 1190397 w 2361628"/>
              <a:gd name="connsiteY7252" fmla="*/ 1561138 h 3072212"/>
              <a:gd name="connsiteX7253" fmla="*/ 1188949 w 2361628"/>
              <a:gd name="connsiteY7253" fmla="*/ 1556404 h 3072212"/>
              <a:gd name="connsiteX7254" fmla="*/ 1189492 w 2361628"/>
              <a:gd name="connsiteY7254" fmla="*/ 1555071 h 3072212"/>
              <a:gd name="connsiteX7255" fmla="*/ 1191063 w 2361628"/>
              <a:gd name="connsiteY7255" fmla="*/ 1553737 h 3072212"/>
              <a:gd name="connsiteX7256" fmla="*/ 1191720 w 2361628"/>
              <a:gd name="connsiteY7256" fmla="*/ 1552308 h 3072212"/>
              <a:gd name="connsiteX7257" fmla="*/ 1191035 w 2361628"/>
              <a:gd name="connsiteY7257" fmla="*/ 1547051 h 3072212"/>
              <a:gd name="connsiteX7258" fmla="*/ 1192130 w 2361628"/>
              <a:gd name="connsiteY7258" fmla="*/ 1544241 h 3072212"/>
              <a:gd name="connsiteX7259" fmla="*/ 1195721 w 2361628"/>
              <a:gd name="connsiteY7259" fmla="*/ 1538783 h 3072212"/>
              <a:gd name="connsiteX7260" fmla="*/ 1199245 w 2361628"/>
              <a:gd name="connsiteY7260" fmla="*/ 1533992 h 3072212"/>
              <a:gd name="connsiteX7261" fmla="*/ 1201322 w 2361628"/>
              <a:gd name="connsiteY7261" fmla="*/ 1532525 h 3072212"/>
              <a:gd name="connsiteX7262" fmla="*/ 1203122 w 2361628"/>
              <a:gd name="connsiteY7262" fmla="*/ 1532801 h 3072212"/>
              <a:gd name="connsiteX7263" fmla="*/ 1204998 w 2361628"/>
              <a:gd name="connsiteY7263" fmla="*/ 1534268 h 3072212"/>
              <a:gd name="connsiteX7264" fmla="*/ 1206960 w 2361628"/>
              <a:gd name="connsiteY7264" fmla="*/ 1536945 h 3072212"/>
              <a:gd name="connsiteX7265" fmla="*/ 1210313 w 2361628"/>
              <a:gd name="connsiteY7265" fmla="*/ 1539697 h 3072212"/>
              <a:gd name="connsiteX7266" fmla="*/ 1212799 w 2361628"/>
              <a:gd name="connsiteY7266" fmla="*/ 1540478 h 3072212"/>
              <a:gd name="connsiteX7267" fmla="*/ 1214619 w 2361628"/>
              <a:gd name="connsiteY7267" fmla="*/ 1538973 h 3072212"/>
              <a:gd name="connsiteX7268" fmla="*/ 1217743 w 2361628"/>
              <a:gd name="connsiteY7268" fmla="*/ 1528648 h 3072212"/>
              <a:gd name="connsiteX7269" fmla="*/ 1218848 w 2361628"/>
              <a:gd name="connsiteY7269" fmla="*/ 1525991 h 3072212"/>
              <a:gd name="connsiteX7270" fmla="*/ 1217809 w 2361628"/>
              <a:gd name="connsiteY7270" fmla="*/ 1524838 h 3072212"/>
              <a:gd name="connsiteX7271" fmla="*/ 1211685 w 2361628"/>
              <a:gd name="connsiteY7271" fmla="*/ 1524943 h 3072212"/>
              <a:gd name="connsiteX7272" fmla="*/ 1209037 w 2361628"/>
              <a:gd name="connsiteY7272" fmla="*/ 1524086 h 3072212"/>
              <a:gd name="connsiteX7273" fmla="*/ 1207513 w 2361628"/>
              <a:gd name="connsiteY7273" fmla="*/ 1523086 h 3072212"/>
              <a:gd name="connsiteX7274" fmla="*/ 1206389 w 2361628"/>
              <a:gd name="connsiteY7274" fmla="*/ 1519114 h 3072212"/>
              <a:gd name="connsiteX7275" fmla="*/ 1207313 w 2361628"/>
              <a:gd name="connsiteY7275" fmla="*/ 1516990 h 3072212"/>
              <a:gd name="connsiteX7276" fmla="*/ 1213237 w 2361628"/>
              <a:gd name="connsiteY7276" fmla="*/ 1509598 h 3072212"/>
              <a:gd name="connsiteX7277" fmla="*/ 1216028 w 2361628"/>
              <a:gd name="connsiteY7277" fmla="*/ 1501816 h 3072212"/>
              <a:gd name="connsiteX7278" fmla="*/ 1224325 w 2361628"/>
              <a:gd name="connsiteY7278" fmla="*/ 1490929 h 3072212"/>
              <a:gd name="connsiteX7279" fmla="*/ 1232726 w 2361628"/>
              <a:gd name="connsiteY7279" fmla="*/ 1485795 h 3072212"/>
              <a:gd name="connsiteX7280" fmla="*/ 1236793 w 2361628"/>
              <a:gd name="connsiteY7280" fmla="*/ 1484100 h 3072212"/>
              <a:gd name="connsiteX7281" fmla="*/ 1240107 w 2361628"/>
              <a:gd name="connsiteY7281" fmla="*/ 1483757 h 3072212"/>
              <a:gd name="connsiteX7282" fmla="*/ 1241546 w 2361628"/>
              <a:gd name="connsiteY7282" fmla="*/ 1484443 h 3072212"/>
              <a:gd name="connsiteX7283" fmla="*/ 1243317 w 2361628"/>
              <a:gd name="connsiteY7283" fmla="*/ 1489910 h 3072212"/>
              <a:gd name="connsiteX7284" fmla="*/ 1243641 w 2361628"/>
              <a:gd name="connsiteY7284" fmla="*/ 1495663 h 3072212"/>
              <a:gd name="connsiteX7285" fmla="*/ 1248204 w 2361628"/>
              <a:gd name="connsiteY7285" fmla="*/ 1502826 h 3072212"/>
              <a:gd name="connsiteX7286" fmla="*/ 1251871 w 2361628"/>
              <a:gd name="connsiteY7286" fmla="*/ 1503369 h 3072212"/>
              <a:gd name="connsiteX7287" fmla="*/ 1254147 w 2361628"/>
              <a:gd name="connsiteY7287" fmla="*/ 1502293 h 3072212"/>
              <a:gd name="connsiteX7288" fmla="*/ 1261520 w 2361628"/>
              <a:gd name="connsiteY7288" fmla="*/ 1502712 h 3072212"/>
              <a:gd name="connsiteX7289" fmla="*/ 1263225 w 2361628"/>
              <a:gd name="connsiteY7289" fmla="*/ 1504712 h 3072212"/>
              <a:gd name="connsiteX7290" fmla="*/ 1263101 w 2361628"/>
              <a:gd name="connsiteY7290" fmla="*/ 1506941 h 3072212"/>
              <a:gd name="connsiteX7291" fmla="*/ 1262282 w 2361628"/>
              <a:gd name="connsiteY7291" fmla="*/ 1510541 h 3072212"/>
              <a:gd name="connsiteX7292" fmla="*/ 1262786 w 2361628"/>
              <a:gd name="connsiteY7292" fmla="*/ 1513618 h 3072212"/>
              <a:gd name="connsiteX7293" fmla="*/ 1267787 w 2361628"/>
              <a:gd name="connsiteY7293" fmla="*/ 1519485 h 3072212"/>
              <a:gd name="connsiteX7294" fmla="*/ 1272292 w 2361628"/>
              <a:gd name="connsiteY7294" fmla="*/ 1523533 h 3072212"/>
              <a:gd name="connsiteX7295" fmla="*/ 1276331 w 2361628"/>
              <a:gd name="connsiteY7295" fmla="*/ 1528572 h 3072212"/>
              <a:gd name="connsiteX7296" fmla="*/ 1282351 w 2361628"/>
              <a:gd name="connsiteY7296" fmla="*/ 1539050 h 3072212"/>
              <a:gd name="connsiteX7297" fmla="*/ 1283656 w 2361628"/>
              <a:gd name="connsiteY7297" fmla="*/ 1542002 h 3072212"/>
              <a:gd name="connsiteX7298" fmla="*/ 1284561 w 2361628"/>
              <a:gd name="connsiteY7298" fmla="*/ 1545184 h 3072212"/>
              <a:gd name="connsiteX7299" fmla="*/ 1286123 w 2361628"/>
              <a:gd name="connsiteY7299" fmla="*/ 1556766 h 3072212"/>
              <a:gd name="connsiteX7300" fmla="*/ 1286323 w 2361628"/>
              <a:gd name="connsiteY7300" fmla="*/ 1561138 h 3072212"/>
              <a:gd name="connsiteX7301" fmla="*/ 1285751 w 2361628"/>
              <a:gd name="connsiteY7301" fmla="*/ 1573711 h 3072212"/>
              <a:gd name="connsiteX7302" fmla="*/ 1285275 w 2361628"/>
              <a:gd name="connsiteY7302" fmla="*/ 1576083 h 3072212"/>
              <a:gd name="connsiteX7303" fmla="*/ 1283684 w 2361628"/>
              <a:gd name="connsiteY7303" fmla="*/ 1578921 h 3072212"/>
              <a:gd name="connsiteX7304" fmla="*/ 1284237 w 2361628"/>
              <a:gd name="connsiteY7304" fmla="*/ 1580074 h 3072212"/>
              <a:gd name="connsiteX7305" fmla="*/ 1288990 w 2361628"/>
              <a:gd name="connsiteY7305" fmla="*/ 1583322 h 3072212"/>
              <a:gd name="connsiteX7306" fmla="*/ 1292762 w 2361628"/>
              <a:gd name="connsiteY7306" fmla="*/ 1589751 h 3072212"/>
              <a:gd name="connsiteX7307" fmla="*/ 1294743 w 2361628"/>
              <a:gd name="connsiteY7307" fmla="*/ 1591818 h 3072212"/>
              <a:gd name="connsiteX7308" fmla="*/ 1299524 w 2361628"/>
              <a:gd name="connsiteY7308" fmla="*/ 1595276 h 3072212"/>
              <a:gd name="connsiteX7309" fmla="*/ 1300391 w 2361628"/>
              <a:gd name="connsiteY7309" fmla="*/ 1596581 h 3072212"/>
              <a:gd name="connsiteX7310" fmla="*/ 1301477 w 2361628"/>
              <a:gd name="connsiteY7310" fmla="*/ 1598733 h 3072212"/>
              <a:gd name="connsiteX7311" fmla="*/ 1304173 w 2361628"/>
              <a:gd name="connsiteY7311" fmla="*/ 1607925 h 3072212"/>
              <a:gd name="connsiteX7312" fmla="*/ 1308592 w 2361628"/>
              <a:gd name="connsiteY7312" fmla="*/ 1616164 h 3072212"/>
              <a:gd name="connsiteX7313" fmla="*/ 1308916 w 2361628"/>
              <a:gd name="connsiteY7313" fmla="*/ 1617936 h 3072212"/>
              <a:gd name="connsiteX7314" fmla="*/ 1307963 w 2361628"/>
              <a:gd name="connsiteY7314" fmla="*/ 1621793 h 3072212"/>
              <a:gd name="connsiteX7315" fmla="*/ 1308640 w 2361628"/>
              <a:gd name="connsiteY7315" fmla="*/ 1623012 h 3072212"/>
              <a:gd name="connsiteX7316" fmla="*/ 1310345 w 2361628"/>
              <a:gd name="connsiteY7316" fmla="*/ 1624422 h 3072212"/>
              <a:gd name="connsiteX7317" fmla="*/ 1311878 w 2361628"/>
              <a:gd name="connsiteY7317" fmla="*/ 1623689 h 3072212"/>
              <a:gd name="connsiteX7318" fmla="*/ 1313231 w 2361628"/>
              <a:gd name="connsiteY7318" fmla="*/ 1620803 h 3072212"/>
              <a:gd name="connsiteX7319" fmla="*/ 1314707 w 2361628"/>
              <a:gd name="connsiteY7319" fmla="*/ 1619964 h 3072212"/>
              <a:gd name="connsiteX7320" fmla="*/ 1316298 w 2361628"/>
              <a:gd name="connsiteY7320" fmla="*/ 1621184 h 3072212"/>
              <a:gd name="connsiteX7321" fmla="*/ 1317508 w 2361628"/>
              <a:gd name="connsiteY7321" fmla="*/ 1623327 h 3072212"/>
              <a:gd name="connsiteX7322" fmla="*/ 1319155 w 2361628"/>
              <a:gd name="connsiteY7322" fmla="*/ 1628566 h 3072212"/>
              <a:gd name="connsiteX7323" fmla="*/ 1321556 w 2361628"/>
              <a:gd name="connsiteY7323" fmla="*/ 1632880 h 3072212"/>
              <a:gd name="connsiteX7324" fmla="*/ 1321356 w 2361628"/>
              <a:gd name="connsiteY7324" fmla="*/ 1634195 h 3072212"/>
              <a:gd name="connsiteX7325" fmla="*/ 1320165 w 2361628"/>
              <a:gd name="connsiteY7325" fmla="*/ 1635271 h 3072212"/>
              <a:gd name="connsiteX7326" fmla="*/ 1313679 w 2361628"/>
              <a:gd name="connsiteY7326" fmla="*/ 1636462 h 3072212"/>
              <a:gd name="connsiteX7327" fmla="*/ 1310030 w 2361628"/>
              <a:gd name="connsiteY7327" fmla="*/ 1635633 h 3072212"/>
              <a:gd name="connsiteX7328" fmla="*/ 1306659 w 2361628"/>
              <a:gd name="connsiteY7328" fmla="*/ 1633528 h 3072212"/>
              <a:gd name="connsiteX7329" fmla="*/ 1304315 w 2361628"/>
              <a:gd name="connsiteY7329" fmla="*/ 1631347 h 3072212"/>
              <a:gd name="connsiteX7330" fmla="*/ 1302134 w 2361628"/>
              <a:gd name="connsiteY7330" fmla="*/ 1628004 h 3072212"/>
              <a:gd name="connsiteX7331" fmla="*/ 1301325 w 2361628"/>
              <a:gd name="connsiteY7331" fmla="*/ 1628356 h 3072212"/>
              <a:gd name="connsiteX7332" fmla="*/ 1300182 w 2361628"/>
              <a:gd name="connsiteY7332" fmla="*/ 1631080 h 3072212"/>
              <a:gd name="connsiteX7333" fmla="*/ 1297743 w 2361628"/>
              <a:gd name="connsiteY7333" fmla="*/ 1635052 h 3072212"/>
              <a:gd name="connsiteX7334" fmla="*/ 1296219 w 2361628"/>
              <a:gd name="connsiteY7334" fmla="*/ 1638710 h 3072212"/>
              <a:gd name="connsiteX7335" fmla="*/ 1297991 w 2361628"/>
              <a:gd name="connsiteY7335" fmla="*/ 1640329 h 3072212"/>
              <a:gd name="connsiteX7336" fmla="*/ 1306516 w 2361628"/>
              <a:gd name="connsiteY7336" fmla="*/ 1640224 h 3072212"/>
              <a:gd name="connsiteX7337" fmla="*/ 1308364 w 2361628"/>
              <a:gd name="connsiteY7337" fmla="*/ 1641253 h 3072212"/>
              <a:gd name="connsiteX7338" fmla="*/ 1310526 w 2361628"/>
              <a:gd name="connsiteY7338" fmla="*/ 1643815 h 3072212"/>
              <a:gd name="connsiteX7339" fmla="*/ 1308059 w 2361628"/>
              <a:gd name="connsiteY7339" fmla="*/ 1648092 h 3072212"/>
              <a:gd name="connsiteX7340" fmla="*/ 1302296 w 2361628"/>
              <a:gd name="connsiteY7340" fmla="*/ 1655245 h 3072212"/>
              <a:gd name="connsiteX7341" fmla="*/ 1289837 w 2361628"/>
              <a:gd name="connsiteY7341" fmla="*/ 1669028 h 3072212"/>
              <a:gd name="connsiteX7342" fmla="*/ 1286180 w 2361628"/>
              <a:gd name="connsiteY7342" fmla="*/ 1672552 h 3072212"/>
              <a:gd name="connsiteX7343" fmla="*/ 1287066 w 2361628"/>
              <a:gd name="connsiteY7343" fmla="*/ 1673571 h 3072212"/>
              <a:gd name="connsiteX7344" fmla="*/ 1288456 w 2361628"/>
              <a:gd name="connsiteY7344" fmla="*/ 1673828 h 3072212"/>
              <a:gd name="connsiteX7345" fmla="*/ 1292733 w 2361628"/>
              <a:gd name="connsiteY7345" fmla="*/ 1673228 h 3072212"/>
              <a:gd name="connsiteX7346" fmla="*/ 1296724 w 2361628"/>
              <a:gd name="connsiteY7346" fmla="*/ 1671390 h 3072212"/>
              <a:gd name="connsiteX7347" fmla="*/ 1301582 w 2361628"/>
              <a:gd name="connsiteY7347" fmla="*/ 1672180 h 3072212"/>
              <a:gd name="connsiteX7348" fmla="*/ 1303744 w 2361628"/>
              <a:gd name="connsiteY7348" fmla="*/ 1673685 h 3072212"/>
              <a:gd name="connsiteX7349" fmla="*/ 1303011 w 2361628"/>
              <a:gd name="connsiteY7349" fmla="*/ 1675143 h 3072212"/>
              <a:gd name="connsiteX7350" fmla="*/ 1304325 w 2361628"/>
              <a:gd name="connsiteY7350" fmla="*/ 1677524 h 3072212"/>
              <a:gd name="connsiteX7351" fmla="*/ 1312269 w 2361628"/>
              <a:gd name="connsiteY7351" fmla="*/ 1683039 h 3072212"/>
              <a:gd name="connsiteX7352" fmla="*/ 1317288 w 2361628"/>
              <a:gd name="connsiteY7352" fmla="*/ 1681944 h 3072212"/>
              <a:gd name="connsiteX7353" fmla="*/ 1322413 w 2361628"/>
              <a:gd name="connsiteY7353" fmla="*/ 1676629 h 3072212"/>
              <a:gd name="connsiteX7354" fmla="*/ 1326375 w 2361628"/>
              <a:gd name="connsiteY7354" fmla="*/ 1673990 h 3072212"/>
              <a:gd name="connsiteX7355" fmla="*/ 1331252 w 2361628"/>
              <a:gd name="connsiteY7355" fmla="*/ 1674352 h 3072212"/>
              <a:gd name="connsiteX7356" fmla="*/ 1332614 w 2361628"/>
              <a:gd name="connsiteY7356" fmla="*/ 1674943 h 3072212"/>
              <a:gd name="connsiteX7357" fmla="*/ 1332090 w 2361628"/>
              <a:gd name="connsiteY7357" fmla="*/ 1676238 h 3072212"/>
              <a:gd name="connsiteX7358" fmla="*/ 1328490 w 2361628"/>
              <a:gd name="connsiteY7358" fmla="*/ 1679219 h 3072212"/>
              <a:gd name="connsiteX7359" fmla="*/ 1325232 w 2361628"/>
              <a:gd name="connsiteY7359" fmla="*/ 1682534 h 3072212"/>
              <a:gd name="connsiteX7360" fmla="*/ 1324880 w 2361628"/>
              <a:gd name="connsiteY7360" fmla="*/ 1683468 h 3072212"/>
              <a:gd name="connsiteX7361" fmla="*/ 1328938 w 2361628"/>
              <a:gd name="connsiteY7361" fmla="*/ 1682134 h 3072212"/>
              <a:gd name="connsiteX7362" fmla="*/ 1337977 w 2361628"/>
              <a:gd name="connsiteY7362" fmla="*/ 1684249 h 3072212"/>
              <a:gd name="connsiteX7363" fmla="*/ 1342368 w 2361628"/>
              <a:gd name="connsiteY7363" fmla="*/ 1684773 h 3072212"/>
              <a:gd name="connsiteX7364" fmla="*/ 1345549 w 2361628"/>
              <a:gd name="connsiteY7364" fmla="*/ 1684239 h 3072212"/>
              <a:gd name="connsiteX7365" fmla="*/ 1348530 w 2361628"/>
              <a:gd name="connsiteY7365" fmla="*/ 1685077 h 3072212"/>
              <a:gd name="connsiteX7366" fmla="*/ 1351321 w 2361628"/>
              <a:gd name="connsiteY7366" fmla="*/ 1687287 h 3072212"/>
              <a:gd name="connsiteX7367" fmla="*/ 1352255 w 2361628"/>
              <a:gd name="connsiteY7367" fmla="*/ 1688687 h 3072212"/>
              <a:gd name="connsiteX7368" fmla="*/ 1349645 w 2361628"/>
              <a:gd name="connsiteY7368" fmla="*/ 1689592 h 3072212"/>
              <a:gd name="connsiteX7369" fmla="*/ 1347178 w 2361628"/>
              <a:gd name="connsiteY7369" fmla="*/ 1689573 h 3072212"/>
              <a:gd name="connsiteX7370" fmla="*/ 1345082 w 2361628"/>
              <a:gd name="connsiteY7370" fmla="*/ 1690916 h 3072212"/>
              <a:gd name="connsiteX7371" fmla="*/ 1343358 w 2361628"/>
              <a:gd name="connsiteY7371" fmla="*/ 1693593 h 3072212"/>
              <a:gd name="connsiteX7372" fmla="*/ 1342130 w 2361628"/>
              <a:gd name="connsiteY7372" fmla="*/ 1697060 h 3072212"/>
              <a:gd name="connsiteX7373" fmla="*/ 1341396 w 2361628"/>
              <a:gd name="connsiteY7373" fmla="*/ 1701318 h 3072212"/>
              <a:gd name="connsiteX7374" fmla="*/ 1339520 w 2361628"/>
              <a:gd name="connsiteY7374" fmla="*/ 1703070 h 3072212"/>
              <a:gd name="connsiteX7375" fmla="*/ 1336510 w 2361628"/>
              <a:gd name="connsiteY7375" fmla="*/ 1702327 h 3072212"/>
              <a:gd name="connsiteX7376" fmla="*/ 1335329 w 2361628"/>
              <a:gd name="connsiteY7376" fmla="*/ 1701127 h 3072212"/>
              <a:gd name="connsiteX7377" fmla="*/ 1335977 w 2361628"/>
              <a:gd name="connsiteY7377" fmla="*/ 1699441 h 3072212"/>
              <a:gd name="connsiteX7378" fmla="*/ 1335100 w 2361628"/>
              <a:gd name="connsiteY7378" fmla="*/ 1699203 h 3072212"/>
              <a:gd name="connsiteX7379" fmla="*/ 1332690 w 2361628"/>
              <a:gd name="connsiteY7379" fmla="*/ 1700403 h 3072212"/>
              <a:gd name="connsiteX7380" fmla="*/ 1330814 w 2361628"/>
              <a:gd name="connsiteY7380" fmla="*/ 1700432 h 3072212"/>
              <a:gd name="connsiteX7381" fmla="*/ 1330300 w 2361628"/>
              <a:gd name="connsiteY7381" fmla="*/ 1701679 h 3072212"/>
              <a:gd name="connsiteX7382" fmla="*/ 1343463 w 2361628"/>
              <a:gd name="connsiteY7382" fmla="*/ 1715186 h 3072212"/>
              <a:gd name="connsiteX7383" fmla="*/ 1347673 w 2361628"/>
              <a:gd name="connsiteY7383" fmla="*/ 1727054 h 3072212"/>
              <a:gd name="connsiteX7384" fmla="*/ 1350569 w 2361628"/>
              <a:gd name="connsiteY7384" fmla="*/ 1731931 h 3072212"/>
              <a:gd name="connsiteX7385" fmla="*/ 1350855 w 2361628"/>
              <a:gd name="connsiteY7385" fmla="*/ 1733217 h 3072212"/>
              <a:gd name="connsiteX7386" fmla="*/ 1348969 w 2361628"/>
              <a:gd name="connsiteY7386" fmla="*/ 1736484 h 3072212"/>
              <a:gd name="connsiteX7387" fmla="*/ 1348873 w 2361628"/>
              <a:gd name="connsiteY7387" fmla="*/ 1738970 h 3072212"/>
              <a:gd name="connsiteX7388" fmla="*/ 1349740 w 2361628"/>
              <a:gd name="connsiteY7388" fmla="*/ 1746123 h 3072212"/>
              <a:gd name="connsiteX7389" fmla="*/ 1349340 w 2361628"/>
              <a:gd name="connsiteY7389" fmla="*/ 1751809 h 3072212"/>
              <a:gd name="connsiteX7390" fmla="*/ 1348045 w 2361628"/>
              <a:gd name="connsiteY7390" fmla="*/ 1761782 h 3072212"/>
              <a:gd name="connsiteX7391" fmla="*/ 1349254 w 2361628"/>
              <a:gd name="connsiteY7391" fmla="*/ 1764868 h 3072212"/>
              <a:gd name="connsiteX7392" fmla="*/ 1352064 w 2361628"/>
              <a:gd name="connsiteY7392" fmla="*/ 1767592 h 3072212"/>
              <a:gd name="connsiteX7393" fmla="*/ 1353750 w 2361628"/>
              <a:gd name="connsiteY7393" fmla="*/ 1771069 h 3072212"/>
              <a:gd name="connsiteX7394" fmla="*/ 1354903 w 2361628"/>
              <a:gd name="connsiteY7394" fmla="*/ 1772260 h 3072212"/>
              <a:gd name="connsiteX7395" fmla="*/ 1355760 w 2361628"/>
              <a:gd name="connsiteY7395" fmla="*/ 1775051 h 3072212"/>
              <a:gd name="connsiteX7396" fmla="*/ 1356760 w 2361628"/>
              <a:gd name="connsiteY7396" fmla="*/ 1776803 h 3072212"/>
              <a:gd name="connsiteX7397" fmla="*/ 1357913 w 2361628"/>
              <a:gd name="connsiteY7397" fmla="*/ 1777518 h 3072212"/>
              <a:gd name="connsiteX7398" fmla="*/ 1358722 w 2361628"/>
              <a:gd name="connsiteY7398" fmla="*/ 1776603 h 3072212"/>
              <a:gd name="connsiteX7399" fmla="*/ 1359199 w 2361628"/>
              <a:gd name="connsiteY7399" fmla="*/ 1774050 h 3072212"/>
              <a:gd name="connsiteX7400" fmla="*/ 1360275 w 2361628"/>
              <a:gd name="connsiteY7400" fmla="*/ 1771660 h 3072212"/>
              <a:gd name="connsiteX7401" fmla="*/ 1363247 w 2361628"/>
              <a:gd name="connsiteY7401" fmla="*/ 1767354 h 3072212"/>
              <a:gd name="connsiteX7402" fmla="*/ 1366123 w 2361628"/>
              <a:gd name="connsiteY7402" fmla="*/ 1760611 h 3072212"/>
              <a:gd name="connsiteX7403" fmla="*/ 1366609 w 2361628"/>
              <a:gd name="connsiteY7403" fmla="*/ 1758372 h 3072212"/>
              <a:gd name="connsiteX7404" fmla="*/ 1366152 w 2361628"/>
              <a:gd name="connsiteY7404" fmla="*/ 1753048 h 3072212"/>
              <a:gd name="connsiteX7405" fmla="*/ 1366485 w 2361628"/>
              <a:gd name="connsiteY7405" fmla="*/ 1750762 h 3072212"/>
              <a:gd name="connsiteX7406" fmla="*/ 1369190 w 2361628"/>
              <a:gd name="connsiteY7406" fmla="*/ 1742656 h 3072212"/>
              <a:gd name="connsiteX7407" fmla="*/ 1370047 w 2361628"/>
              <a:gd name="connsiteY7407" fmla="*/ 1737017 h 3072212"/>
              <a:gd name="connsiteX7408" fmla="*/ 1370867 w 2361628"/>
              <a:gd name="connsiteY7408" fmla="*/ 1728188 h 3072212"/>
              <a:gd name="connsiteX7409" fmla="*/ 1372295 w 2361628"/>
              <a:gd name="connsiteY7409" fmla="*/ 1722015 h 3072212"/>
              <a:gd name="connsiteX7410" fmla="*/ 1375362 w 2361628"/>
              <a:gd name="connsiteY7410" fmla="*/ 1716757 h 3072212"/>
              <a:gd name="connsiteX7411" fmla="*/ 1380715 w 2361628"/>
              <a:gd name="connsiteY7411" fmla="*/ 1706089 h 3072212"/>
              <a:gd name="connsiteX7412" fmla="*/ 1382649 w 2361628"/>
              <a:gd name="connsiteY7412" fmla="*/ 1703946 h 3072212"/>
              <a:gd name="connsiteX7413" fmla="*/ 1384821 w 2361628"/>
              <a:gd name="connsiteY7413" fmla="*/ 1702889 h 3072212"/>
              <a:gd name="connsiteX7414" fmla="*/ 1388612 w 2361628"/>
              <a:gd name="connsiteY7414" fmla="*/ 1703137 h 3072212"/>
              <a:gd name="connsiteX7415" fmla="*/ 1391374 w 2361628"/>
              <a:gd name="connsiteY7415" fmla="*/ 1706585 h 3072212"/>
              <a:gd name="connsiteX7416" fmla="*/ 1395089 w 2361628"/>
              <a:gd name="connsiteY7416" fmla="*/ 1712938 h 3072212"/>
              <a:gd name="connsiteX7417" fmla="*/ 1399823 w 2361628"/>
              <a:gd name="connsiteY7417" fmla="*/ 1718701 h 3072212"/>
              <a:gd name="connsiteX7418" fmla="*/ 1408433 w 2361628"/>
              <a:gd name="connsiteY7418" fmla="*/ 1726483 h 3072212"/>
              <a:gd name="connsiteX7419" fmla="*/ 1410891 w 2361628"/>
              <a:gd name="connsiteY7419" fmla="*/ 1729416 h 3072212"/>
              <a:gd name="connsiteX7420" fmla="*/ 1415767 w 2361628"/>
              <a:gd name="connsiteY7420" fmla="*/ 1737065 h 3072212"/>
              <a:gd name="connsiteX7421" fmla="*/ 1417825 w 2361628"/>
              <a:gd name="connsiteY7421" fmla="*/ 1744618 h 3072212"/>
              <a:gd name="connsiteX7422" fmla="*/ 1419235 w 2361628"/>
              <a:gd name="connsiteY7422" fmla="*/ 1755219 h 3072212"/>
              <a:gd name="connsiteX7423" fmla="*/ 1420454 w 2361628"/>
              <a:gd name="connsiteY7423" fmla="*/ 1761573 h 3072212"/>
              <a:gd name="connsiteX7424" fmla="*/ 1421473 w 2361628"/>
              <a:gd name="connsiteY7424" fmla="*/ 1763725 h 3072212"/>
              <a:gd name="connsiteX7425" fmla="*/ 1421940 w 2361628"/>
              <a:gd name="connsiteY7425" fmla="*/ 1766916 h 3072212"/>
              <a:gd name="connsiteX7426" fmla="*/ 1421854 w 2361628"/>
              <a:gd name="connsiteY7426" fmla="*/ 1771155 h 3072212"/>
              <a:gd name="connsiteX7427" fmla="*/ 1421463 w 2361628"/>
              <a:gd name="connsiteY7427" fmla="*/ 1774460 h 3072212"/>
              <a:gd name="connsiteX7428" fmla="*/ 1420787 w 2361628"/>
              <a:gd name="connsiteY7428" fmla="*/ 1776841 h 3072212"/>
              <a:gd name="connsiteX7429" fmla="*/ 1419730 w 2361628"/>
              <a:gd name="connsiteY7429" fmla="*/ 1778194 h 3072212"/>
              <a:gd name="connsiteX7430" fmla="*/ 1417101 w 2361628"/>
              <a:gd name="connsiteY7430" fmla="*/ 1778632 h 3072212"/>
              <a:gd name="connsiteX7431" fmla="*/ 1413891 w 2361628"/>
              <a:gd name="connsiteY7431" fmla="*/ 1777975 h 3072212"/>
              <a:gd name="connsiteX7432" fmla="*/ 1412967 w 2361628"/>
              <a:gd name="connsiteY7432" fmla="*/ 1776908 h 3072212"/>
              <a:gd name="connsiteX7433" fmla="*/ 1411281 w 2361628"/>
              <a:gd name="connsiteY7433" fmla="*/ 1771936 h 3072212"/>
              <a:gd name="connsiteX7434" fmla="*/ 1410576 w 2361628"/>
              <a:gd name="connsiteY7434" fmla="*/ 1771631 h 3072212"/>
              <a:gd name="connsiteX7435" fmla="*/ 1407595 w 2361628"/>
              <a:gd name="connsiteY7435" fmla="*/ 1775298 h 3072212"/>
              <a:gd name="connsiteX7436" fmla="*/ 1407224 w 2361628"/>
              <a:gd name="connsiteY7436" fmla="*/ 1777346 h 3072212"/>
              <a:gd name="connsiteX7437" fmla="*/ 1408319 w 2361628"/>
              <a:gd name="connsiteY7437" fmla="*/ 1784118 h 3072212"/>
              <a:gd name="connsiteX7438" fmla="*/ 1408176 w 2361628"/>
              <a:gd name="connsiteY7438" fmla="*/ 1796777 h 3072212"/>
              <a:gd name="connsiteX7439" fmla="*/ 1408481 w 2361628"/>
              <a:gd name="connsiteY7439" fmla="*/ 1799520 h 3072212"/>
              <a:gd name="connsiteX7440" fmla="*/ 1411634 w 2361628"/>
              <a:gd name="connsiteY7440" fmla="*/ 1812588 h 3072212"/>
              <a:gd name="connsiteX7441" fmla="*/ 1416949 w 2361628"/>
              <a:gd name="connsiteY7441" fmla="*/ 1822456 h 3072212"/>
              <a:gd name="connsiteX7442" fmla="*/ 1430255 w 2361628"/>
              <a:gd name="connsiteY7442" fmla="*/ 1841316 h 3072212"/>
              <a:gd name="connsiteX7443" fmla="*/ 1431017 w 2361628"/>
              <a:gd name="connsiteY7443" fmla="*/ 1843440 h 3072212"/>
              <a:gd name="connsiteX7444" fmla="*/ 1432427 w 2361628"/>
              <a:gd name="connsiteY7444" fmla="*/ 1851079 h 3072212"/>
              <a:gd name="connsiteX7445" fmla="*/ 1433122 w 2361628"/>
              <a:gd name="connsiteY7445" fmla="*/ 1852670 h 3072212"/>
              <a:gd name="connsiteX7446" fmla="*/ 1433989 w 2361628"/>
              <a:gd name="connsiteY7446" fmla="*/ 1853622 h 3072212"/>
              <a:gd name="connsiteX7447" fmla="*/ 1435037 w 2361628"/>
              <a:gd name="connsiteY7447" fmla="*/ 1853927 h 3072212"/>
              <a:gd name="connsiteX7448" fmla="*/ 1436484 w 2361628"/>
              <a:gd name="connsiteY7448" fmla="*/ 1853165 h 3072212"/>
              <a:gd name="connsiteX7449" fmla="*/ 1441380 w 2361628"/>
              <a:gd name="connsiteY7449" fmla="*/ 1847374 h 3072212"/>
              <a:gd name="connsiteX7450" fmla="*/ 1445638 w 2361628"/>
              <a:gd name="connsiteY7450" fmla="*/ 1841249 h 3072212"/>
              <a:gd name="connsiteX7451" fmla="*/ 1448610 w 2361628"/>
              <a:gd name="connsiteY7451" fmla="*/ 1838049 h 3072212"/>
              <a:gd name="connsiteX7452" fmla="*/ 1450296 w 2361628"/>
              <a:gd name="connsiteY7452" fmla="*/ 1837792 h 3072212"/>
              <a:gd name="connsiteX7453" fmla="*/ 1452105 w 2361628"/>
              <a:gd name="connsiteY7453" fmla="*/ 1836668 h 3072212"/>
              <a:gd name="connsiteX7454" fmla="*/ 1454048 w 2361628"/>
              <a:gd name="connsiteY7454" fmla="*/ 1834687 h 3072212"/>
              <a:gd name="connsiteX7455" fmla="*/ 1455344 w 2361628"/>
              <a:gd name="connsiteY7455" fmla="*/ 1832505 h 3072212"/>
              <a:gd name="connsiteX7456" fmla="*/ 1456001 w 2361628"/>
              <a:gd name="connsiteY7456" fmla="*/ 1830124 h 3072212"/>
              <a:gd name="connsiteX7457" fmla="*/ 1456877 w 2361628"/>
              <a:gd name="connsiteY7457" fmla="*/ 1820790 h 3072212"/>
              <a:gd name="connsiteX7458" fmla="*/ 1457620 w 2361628"/>
              <a:gd name="connsiteY7458" fmla="*/ 1816313 h 3072212"/>
              <a:gd name="connsiteX7459" fmla="*/ 1459697 w 2361628"/>
              <a:gd name="connsiteY7459" fmla="*/ 1810179 h 3072212"/>
              <a:gd name="connsiteX7460" fmla="*/ 1460459 w 2361628"/>
              <a:gd name="connsiteY7460" fmla="*/ 1808436 h 3072212"/>
              <a:gd name="connsiteX7461" fmla="*/ 1470755 w 2361628"/>
              <a:gd name="connsiteY7461" fmla="*/ 1792757 h 3072212"/>
              <a:gd name="connsiteX7462" fmla="*/ 1471603 w 2361628"/>
              <a:gd name="connsiteY7462" fmla="*/ 1790814 h 3072212"/>
              <a:gd name="connsiteX7463" fmla="*/ 1475975 w 2361628"/>
              <a:gd name="connsiteY7463" fmla="*/ 1772441 h 3072212"/>
              <a:gd name="connsiteX7464" fmla="*/ 1477518 w 2361628"/>
              <a:gd name="connsiteY7464" fmla="*/ 1763954 h 3072212"/>
              <a:gd name="connsiteX7465" fmla="*/ 1477737 w 2361628"/>
              <a:gd name="connsiteY7465" fmla="*/ 1758820 h 3072212"/>
              <a:gd name="connsiteX7466" fmla="*/ 1477147 w 2361628"/>
              <a:gd name="connsiteY7466" fmla="*/ 1754229 h 3072212"/>
              <a:gd name="connsiteX7467" fmla="*/ 1477442 w 2361628"/>
              <a:gd name="connsiteY7467" fmla="*/ 1750438 h 3072212"/>
              <a:gd name="connsiteX7468" fmla="*/ 1478623 w 2361628"/>
              <a:gd name="connsiteY7468" fmla="*/ 1747447 h 3072212"/>
              <a:gd name="connsiteX7469" fmla="*/ 1479871 w 2361628"/>
              <a:gd name="connsiteY7469" fmla="*/ 1745332 h 3072212"/>
              <a:gd name="connsiteX7470" fmla="*/ 1482023 w 2361628"/>
              <a:gd name="connsiteY7470" fmla="*/ 1743189 h 3072212"/>
              <a:gd name="connsiteX7471" fmla="*/ 1483214 w 2361628"/>
              <a:gd name="connsiteY7471" fmla="*/ 1740170 h 3072212"/>
              <a:gd name="connsiteX7472" fmla="*/ 1483928 w 2361628"/>
              <a:gd name="connsiteY7472" fmla="*/ 1739865 h 3072212"/>
              <a:gd name="connsiteX7473" fmla="*/ 1485691 w 2361628"/>
              <a:gd name="connsiteY7473" fmla="*/ 1739846 h 3072212"/>
              <a:gd name="connsiteX7474" fmla="*/ 1488015 w 2361628"/>
              <a:gd name="connsiteY7474" fmla="*/ 1741903 h 3072212"/>
              <a:gd name="connsiteX7475" fmla="*/ 1489700 w 2361628"/>
              <a:gd name="connsiteY7475" fmla="*/ 1742275 h 3072212"/>
              <a:gd name="connsiteX7476" fmla="*/ 1500597 w 2361628"/>
              <a:gd name="connsiteY7476" fmla="*/ 1739913 h 3072212"/>
              <a:gd name="connsiteX7477" fmla="*/ 1500597 w 2361628"/>
              <a:gd name="connsiteY7477" fmla="*/ 1738656 h 3072212"/>
              <a:gd name="connsiteX7478" fmla="*/ 1494206 w 2361628"/>
              <a:gd name="connsiteY7478" fmla="*/ 1734684 h 3072212"/>
              <a:gd name="connsiteX7479" fmla="*/ 1494273 w 2361628"/>
              <a:gd name="connsiteY7479" fmla="*/ 1732693 h 3072212"/>
              <a:gd name="connsiteX7480" fmla="*/ 1494834 w 2361628"/>
              <a:gd name="connsiteY7480" fmla="*/ 1729950 h 3072212"/>
              <a:gd name="connsiteX7481" fmla="*/ 1496844 w 2361628"/>
              <a:gd name="connsiteY7481" fmla="*/ 1726883 h 3072212"/>
              <a:gd name="connsiteX7482" fmla="*/ 1499311 w 2361628"/>
              <a:gd name="connsiteY7482" fmla="*/ 1725911 h 3072212"/>
              <a:gd name="connsiteX7483" fmla="*/ 1499864 w 2361628"/>
              <a:gd name="connsiteY7483" fmla="*/ 1723958 h 3072212"/>
              <a:gd name="connsiteX7484" fmla="*/ 1499930 w 2361628"/>
              <a:gd name="connsiteY7484" fmla="*/ 1721539 h 3072212"/>
              <a:gd name="connsiteX7485" fmla="*/ 1500740 w 2361628"/>
              <a:gd name="connsiteY7485" fmla="*/ 1717586 h 3072212"/>
              <a:gd name="connsiteX7486" fmla="*/ 1499997 w 2361628"/>
              <a:gd name="connsiteY7486" fmla="*/ 1716176 h 3072212"/>
              <a:gd name="connsiteX7487" fmla="*/ 1494025 w 2361628"/>
              <a:gd name="connsiteY7487" fmla="*/ 1710700 h 3072212"/>
              <a:gd name="connsiteX7488" fmla="*/ 1490577 w 2361628"/>
              <a:gd name="connsiteY7488" fmla="*/ 1710928 h 3072212"/>
              <a:gd name="connsiteX7489" fmla="*/ 1489700 w 2361628"/>
              <a:gd name="connsiteY7489" fmla="*/ 1710214 h 3072212"/>
              <a:gd name="connsiteX7490" fmla="*/ 1486719 w 2361628"/>
              <a:gd name="connsiteY7490" fmla="*/ 1705728 h 3072212"/>
              <a:gd name="connsiteX7491" fmla="*/ 1485633 w 2361628"/>
              <a:gd name="connsiteY7491" fmla="*/ 1699193 h 3072212"/>
              <a:gd name="connsiteX7492" fmla="*/ 1485519 w 2361628"/>
              <a:gd name="connsiteY7492" fmla="*/ 1696507 h 3072212"/>
              <a:gd name="connsiteX7493" fmla="*/ 1485929 w 2361628"/>
              <a:gd name="connsiteY7493" fmla="*/ 1692183 h 3072212"/>
              <a:gd name="connsiteX7494" fmla="*/ 1486310 w 2361628"/>
              <a:gd name="connsiteY7494" fmla="*/ 1690983 h 3072212"/>
              <a:gd name="connsiteX7495" fmla="*/ 1486119 w 2361628"/>
              <a:gd name="connsiteY7495" fmla="*/ 1689021 h 3072212"/>
              <a:gd name="connsiteX7496" fmla="*/ 1485367 w 2361628"/>
              <a:gd name="connsiteY7496" fmla="*/ 1686296 h 3072212"/>
              <a:gd name="connsiteX7497" fmla="*/ 1485309 w 2361628"/>
              <a:gd name="connsiteY7497" fmla="*/ 1683877 h 3072212"/>
              <a:gd name="connsiteX7498" fmla="*/ 1485938 w 2361628"/>
              <a:gd name="connsiteY7498" fmla="*/ 1681753 h 3072212"/>
              <a:gd name="connsiteX7499" fmla="*/ 1485557 w 2361628"/>
              <a:gd name="connsiteY7499" fmla="*/ 1679238 h 3072212"/>
              <a:gd name="connsiteX7500" fmla="*/ 1484167 w 2361628"/>
              <a:gd name="connsiteY7500" fmla="*/ 1676314 h 3072212"/>
              <a:gd name="connsiteX7501" fmla="*/ 1483624 w 2361628"/>
              <a:gd name="connsiteY7501" fmla="*/ 1673800 h 3072212"/>
              <a:gd name="connsiteX7502" fmla="*/ 1485081 w 2361628"/>
              <a:gd name="connsiteY7502" fmla="*/ 1666361 h 3072212"/>
              <a:gd name="connsiteX7503" fmla="*/ 1485129 w 2361628"/>
              <a:gd name="connsiteY7503" fmla="*/ 1664075 h 3072212"/>
              <a:gd name="connsiteX7504" fmla="*/ 1483757 w 2361628"/>
              <a:gd name="connsiteY7504" fmla="*/ 1660884 h 3072212"/>
              <a:gd name="connsiteX7505" fmla="*/ 1482757 w 2361628"/>
              <a:gd name="connsiteY7505" fmla="*/ 1659646 h 3072212"/>
              <a:gd name="connsiteX7506" fmla="*/ 1483490 w 2361628"/>
              <a:gd name="connsiteY7506" fmla="*/ 1658855 h 3072212"/>
              <a:gd name="connsiteX7507" fmla="*/ 1485957 w 2361628"/>
              <a:gd name="connsiteY7507" fmla="*/ 1658522 h 3072212"/>
              <a:gd name="connsiteX7508" fmla="*/ 1488910 w 2361628"/>
              <a:gd name="connsiteY7508" fmla="*/ 1659560 h 3072212"/>
              <a:gd name="connsiteX7509" fmla="*/ 1492329 w 2361628"/>
              <a:gd name="connsiteY7509" fmla="*/ 1661960 h 3072212"/>
              <a:gd name="connsiteX7510" fmla="*/ 1496530 w 2361628"/>
              <a:gd name="connsiteY7510" fmla="*/ 1661989 h 3072212"/>
              <a:gd name="connsiteX7511" fmla="*/ 1501492 w 2361628"/>
              <a:gd name="connsiteY7511" fmla="*/ 1659646 h 3072212"/>
              <a:gd name="connsiteX7512" fmla="*/ 1506541 w 2361628"/>
              <a:gd name="connsiteY7512" fmla="*/ 1658512 h 3072212"/>
              <a:gd name="connsiteX7513" fmla="*/ 1515266 w 2361628"/>
              <a:gd name="connsiteY7513" fmla="*/ 1658979 h 3072212"/>
              <a:gd name="connsiteX7514" fmla="*/ 1517323 w 2361628"/>
              <a:gd name="connsiteY7514" fmla="*/ 1659646 h 3072212"/>
              <a:gd name="connsiteX7515" fmla="*/ 1526000 w 2361628"/>
              <a:gd name="connsiteY7515" fmla="*/ 1666580 h 3072212"/>
              <a:gd name="connsiteX7516" fmla="*/ 1532734 w 2361628"/>
              <a:gd name="connsiteY7516" fmla="*/ 1670095 h 3072212"/>
              <a:gd name="connsiteX7517" fmla="*/ 1535773 w 2361628"/>
              <a:gd name="connsiteY7517" fmla="*/ 1669771 h 3072212"/>
              <a:gd name="connsiteX7518" fmla="*/ 1550746 w 2361628"/>
              <a:gd name="connsiteY7518" fmla="*/ 1671161 h 3072212"/>
              <a:gd name="connsiteX7519" fmla="*/ 1557318 w 2361628"/>
              <a:gd name="connsiteY7519" fmla="*/ 1670456 h 3072212"/>
              <a:gd name="connsiteX7520" fmla="*/ 1560719 w 2361628"/>
              <a:gd name="connsiteY7520" fmla="*/ 1670771 h 3072212"/>
              <a:gd name="connsiteX7521" fmla="*/ 1567253 w 2361628"/>
              <a:gd name="connsiteY7521" fmla="*/ 1674552 h 3072212"/>
              <a:gd name="connsiteX7522" fmla="*/ 1566824 w 2361628"/>
              <a:gd name="connsiteY7522" fmla="*/ 1677695 h 3072212"/>
              <a:gd name="connsiteX7523" fmla="*/ 1564005 w 2361628"/>
              <a:gd name="connsiteY7523" fmla="*/ 1682944 h 3072212"/>
              <a:gd name="connsiteX7524" fmla="*/ 1560328 w 2361628"/>
              <a:gd name="connsiteY7524" fmla="*/ 1684020 h 3072212"/>
              <a:gd name="connsiteX7525" fmla="*/ 1557080 w 2361628"/>
              <a:gd name="connsiteY7525" fmla="*/ 1685830 h 3072212"/>
              <a:gd name="connsiteX7526" fmla="*/ 1560090 w 2361628"/>
              <a:gd name="connsiteY7526" fmla="*/ 1688573 h 3072212"/>
              <a:gd name="connsiteX7527" fmla="*/ 1568977 w 2361628"/>
              <a:gd name="connsiteY7527" fmla="*/ 1692250 h 3072212"/>
              <a:gd name="connsiteX7528" fmla="*/ 1571063 w 2361628"/>
              <a:gd name="connsiteY7528" fmla="*/ 1698127 h 3072212"/>
              <a:gd name="connsiteX7529" fmla="*/ 1571692 w 2361628"/>
              <a:gd name="connsiteY7529" fmla="*/ 1700813 h 3072212"/>
              <a:gd name="connsiteX7530" fmla="*/ 1570663 w 2361628"/>
              <a:gd name="connsiteY7530" fmla="*/ 1703232 h 3072212"/>
              <a:gd name="connsiteX7531" fmla="*/ 1571177 w 2361628"/>
              <a:gd name="connsiteY7531" fmla="*/ 1704442 h 3072212"/>
              <a:gd name="connsiteX7532" fmla="*/ 1573235 w 2361628"/>
              <a:gd name="connsiteY7532" fmla="*/ 1704442 h 3072212"/>
              <a:gd name="connsiteX7533" fmla="*/ 1578550 w 2361628"/>
              <a:gd name="connsiteY7533" fmla="*/ 1702394 h 3072212"/>
              <a:gd name="connsiteX7534" fmla="*/ 1584417 w 2361628"/>
              <a:gd name="connsiteY7534" fmla="*/ 1703746 h 3072212"/>
              <a:gd name="connsiteX7535" fmla="*/ 1592961 w 2361628"/>
              <a:gd name="connsiteY7535" fmla="*/ 1708261 h 3072212"/>
              <a:gd name="connsiteX7536" fmla="*/ 1593885 w 2361628"/>
              <a:gd name="connsiteY7536" fmla="*/ 1709204 h 3072212"/>
              <a:gd name="connsiteX7537" fmla="*/ 1595390 w 2361628"/>
              <a:gd name="connsiteY7537" fmla="*/ 1712719 h 3072212"/>
              <a:gd name="connsiteX7538" fmla="*/ 1595199 w 2361628"/>
              <a:gd name="connsiteY7538" fmla="*/ 1714138 h 3072212"/>
              <a:gd name="connsiteX7539" fmla="*/ 1587646 w 2361628"/>
              <a:gd name="connsiteY7539" fmla="*/ 1722873 h 3072212"/>
              <a:gd name="connsiteX7540" fmla="*/ 1583712 w 2361628"/>
              <a:gd name="connsiteY7540" fmla="*/ 1726321 h 3072212"/>
              <a:gd name="connsiteX7541" fmla="*/ 1578550 w 2361628"/>
              <a:gd name="connsiteY7541" fmla="*/ 1729864 h 3072212"/>
              <a:gd name="connsiteX7542" fmla="*/ 1578378 w 2361628"/>
              <a:gd name="connsiteY7542" fmla="*/ 1731750 h 3072212"/>
              <a:gd name="connsiteX7543" fmla="*/ 1585627 w 2361628"/>
              <a:gd name="connsiteY7543" fmla="*/ 1732102 h 3072212"/>
              <a:gd name="connsiteX7544" fmla="*/ 1591266 w 2361628"/>
              <a:gd name="connsiteY7544" fmla="*/ 1733093 h 3072212"/>
              <a:gd name="connsiteX7545" fmla="*/ 1593809 w 2361628"/>
              <a:gd name="connsiteY7545" fmla="*/ 1734245 h 3072212"/>
              <a:gd name="connsiteX7546" fmla="*/ 1595133 w 2361628"/>
              <a:gd name="connsiteY7546" fmla="*/ 1735874 h 3072212"/>
              <a:gd name="connsiteX7547" fmla="*/ 1596942 w 2361628"/>
              <a:gd name="connsiteY7547" fmla="*/ 1739379 h 3072212"/>
              <a:gd name="connsiteX7548" fmla="*/ 1597238 w 2361628"/>
              <a:gd name="connsiteY7548" fmla="*/ 1742142 h 3072212"/>
              <a:gd name="connsiteX7549" fmla="*/ 1597057 w 2361628"/>
              <a:gd name="connsiteY7549" fmla="*/ 1745875 h 3072212"/>
              <a:gd name="connsiteX7550" fmla="*/ 1596457 w 2361628"/>
              <a:gd name="connsiteY7550" fmla="*/ 1748466 h 3072212"/>
              <a:gd name="connsiteX7551" fmla="*/ 1589904 w 2361628"/>
              <a:gd name="connsiteY7551" fmla="*/ 1755877 h 3072212"/>
              <a:gd name="connsiteX7552" fmla="*/ 1586894 w 2361628"/>
              <a:gd name="connsiteY7552" fmla="*/ 1758191 h 3072212"/>
              <a:gd name="connsiteX7553" fmla="*/ 1581769 w 2361628"/>
              <a:gd name="connsiteY7553" fmla="*/ 1760925 h 3072212"/>
              <a:gd name="connsiteX7554" fmla="*/ 1579540 w 2361628"/>
              <a:gd name="connsiteY7554" fmla="*/ 1762973 h 3072212"/>
              <a:gd name="connsiteX7555" fmla="*/ 1577092 w 2361628"/>
              <a:gd name="connsiteY7555" fmla="*/ 1762687 h 3072212"/>
              <a:gd name="connsiteX7556" fmla="*/ 1574425 w 2361628"/>
              <a:gd name="connsiteY7556" fmla="*/ 1760077 h 3072212"/>
              <a:gd name="connsiteX7557" fmla="*/ 1571644 w 2361628"/>
              <a:gd name="connsiteY7557" fmla="*/ 1759515 h 3072212"/>
              <a:gd name="connsiteX7558" fmla="*/ 1566643 w 2361628"/>
              <a:gd name="connsiteY7558" fmla="*/ 1761611 h 3072212"/>
              <a:gd name="connsiteX7559" fmla="*/ 1563929 w 2361628"/>
              <a:gd name="connsiteY7559" fmla="*/ 1761534 h 3072212"/>
              <a:gd name="connsiteX7560" fmla="*/ 1562595 w 2361628"/>
              <a:gd name="connsiteY7560" fmla="*/ 1762268 h 3072212"/>
              <a:gd name="connsiteX7561" fmla="*/ 1562491 w 2361628"/>
              <a:gd name="connsiteY7561" fmla="*/ 1763878 h 3072212"/>
              <a:gd name="connsiteX7562" fmla="*/ 1564862 w 2361628"/>
              <a:gd name="connsiteY7562" fmla="*/ 1768526 h 3072212"/>
              <a:gd name="connsiteX7563" fmla="*/ 1566234 w 2361628"/>
              <a:gd name="connsiteY7563" fmla="*/ 1770355 h 3072212"/>
              <a:gd name="connsiteX7564" fmla="*/ 1566767 w 2361628"/>
              <a:gd name="connsiteY7564" fmla="*/ 1771726 h 3072212"/>
              <a:gd name="connsiteX7565" fmla="*/ 1565758 w 2361628"/>
              <a:gd name="connsiteY7565" fmla="*/ 1774022 h 3072212"/>
              <a:gd name="connsiteX7566" fmla="*/ 1565967 w 2361628"/>
              <a:gd name="connsiteY7566" fmla="*/ 1774746 h 3072212"/>
              <a:gd name="connsiteX7567" fmla="*/ 1566767 w 2361628"/>
              <a:gd name="connsiteY7567" fmla="*/ 1775565 h 3072212"/>
              <a:gd name="connsiteX7568" fmla="*/ 1571320 w 2361628"/>
              <a:gd name="connsiteY7568" fmla="*/ 1785642 h 3072212"/>
              <a:gd name="connsiteX7569" fmla="*/ 1572282 w 2361628"/>
              <a:gd name="connsiteY7569" fmla="*/ 1786414 h 3072212"/>
              <a:gd name="connsiteX7570" fmla="*/ 1573225 w 2361628"/>
              <a:gd name="connsiteY7570" fmla="*/ 1786033 h 3072212"/>
              <a:gd name="connsiteX7571" fmla="*/ 1575197 w 2361628"/>
              <a:gd name="connsiteY7571" fmla="*/ 1783166 h 3072212"/>
              <a:gd name="connsiteX7572" fmla="*/ 1576368 w 2361628"/>
              <a:gd name="connsiteY7572" fmla="*/ 1781994 h 3072212"/>
              <a:gd name="connsiteX7573" fmla="*/ 1576940 w 2361628"/>
              <a:gd name="connsiteY7573" fmla="*/ 1782147 h 3072212"/>
              <a:gd name="connsiteX7574" fmla="*/ 1576921 w 2361628"/>
              <a:gd name="connsiteY7574" fmla="*/ 1783614 h 3072212"/>
              <a:gd name="connsiteX7575" fmla="*/ 1574816 w 2361628"/>
              <a:gd name="connsiteY7575" fmla="*/ 1792348 h 3072212"/>
              <a:gd name="connsiteX7576" fmla="*/ 1574540 w 2361628"/>
              <a:gd name="connsiteY7576" fmla="*/ 1794672 h 3072212"/>
              <a:gd name="connsiteX7577" fmla="*/ 1574587 w 2361628"/>
              <a:gd name="connsiteY7577" fmla="*/ 1796748 h 3072212"/>
              <a:gd name="connsiteX7578" fmla="*/ 1575597 w 2361628"/>
              <a:gd name="connsiteY7578" fmla="*/ 1801139 h 3072212"/>
              <a:gd name="connsiteX7579" fmla="*/ 1577902 w 2361628"/>
              <a:gd name="connsiteY7579" fmla="*/ 1805835 h 3072212"/>
              <a:gd name="connsiteX7580" fmla="*/ 1580760 w 2361628"/>
              <a:gd name="connsiteY7580" fmla="*/ 1810045 h 3072212"/>
              <a:gd name="connsiteX7581" fmla="*/ 1585055 w 2361628"/>
              <a:gd name="connsiteY7581" fmla="*/ 1815694 h 3072212"/>
              <a:gd name="connsiteX7582" fmla="*/ 1590827 w 2361628"/>
              <a:gd name="connsiteY7582" fmla="*/ 1821704 h 3072212"/>
              <a:gd name="connsiteX7583" fmla="*/ 1592980 w 2361628"/>
              <a:gd name="connsiteY7583" fmla="*/ 1824619 h 3072212"/>
              <a:gd name="connsiteX7584" fmla="*/ 1596133 w 2361628"/>
              <a:gd name="connsiteY7584" fmla="*/ 1831467 h 3072212"/>
              <a:gd name="connsiteX7585" fmla="*/ 1596781 w 2361628"/>
              <a:gd name="connsiteY7585" fmla="*/ 1834086 h 3072212"/>
              <a:gd name="connsiteX7586" fmla="*/ 1595952 w 2361628"/>
              <a:gd name="connsiteY7586" fmla="*/ 1841240 h 3072212"/>
              <a:gd name="connsiteX7587" fmla="*/ 1593647 w 2361628"/>
              <a:gd name="connsiteY7587" fmla="*/ 1852879 h 3072212"/>
              <a:gd name="connsiteX7588" fmla="*/ 1592161 w 2361628"/>
              <a:gd name="connsiteY7588" fmla="*/ 1859461 h 3072212"/>
              <a:gd name="connsiteX7589" fmla="*/ 1591494 w 2361628"/>
              <a:gd name="connsiteY7589" fmla="*/ 1861042 h 3072212"/>
              <a:gd name="connsiteX7590" fmla="*/ 1587141 w 2361628"/>
              <a:gd name="connsiteY7590" fmla="*/ 1865690 h 3072212"/>
              <a:gd name="connsiteX7591" fmla="*/ 1584674 w 2361628"/>
              <a:gd name="connsiteY7591" fmla="*/ 1866776 h 3072212"/>
              <a:gd name="connsiteX7592" fmla="*/ 1580607 w 2361628"/>
              <a:gd name="connsiteY7592" fmla="*/ 1866652 h 3072212"/>
              <a:gd name="connsiteX7593" fmla="*/ 1579236 w 2361628"/>
              <a:gd name="connsiteY7593" fmla="*/ 1867557 h 3072212"/>
              <a:gd name="connsiteX7594" fmla="*/ 1577111 w 2361628"/>
              <a:gd name="connsiteY7594" fmla="*/ 1871263 h 3072212"/>
              <a:gd name="connsiteX7595" fmla="*/ 1574225 w 2361628"/>
              <a:gd name="connsiteY7595" fmla="*/ 1877739 h 3072212"/>
              <a:gd name="connsiteX7596" fmla="*/ 1571949 w 2361628"/>
              <a:gd name="connsiteY7596" fmla="*/ 1881835 h 3072212"/>
              <a:gd name="connsiteX7597" fmla="*/ 1570291 w 2361628"/>
              <a:gd name="connsiteY7597" fmla="*/ 1883559 h 3072212"/>
              <a:gd name="connsiteX7598" fmla="*/ 1567234 w 2361628"/>
              <a:gd name="connsiteY7598" fmla="*/ 1885569 h 3072212"/>
              <a:gd name="connsiteX7599" fmla="*/ 1562452 w 2361628"/>
              <a:gd name="connsiteY7599" fmla="*/ 1891503 h 3072212"/>
              <a:gd name="connsiteX7600" fmla="*/ 1560100 w 2361628"/>
              <a:gd name="connsiteY7600" fmla="*/ 1893780 h 3072212"/>
              <a:gd name="connsiteX7601" fmla="*/ 1551889 w 2361628"/>
              <a:gd name="connsiteY7601" fmla="*/ 1896247 h 3072212"/>
              <a:gd name="connsiteX7602" fmla="*/ 1545203 w 2361628"/>
              <a:gd name="connsiteY7602" fmla="*/ 1904229 h 3072212"/>
              <a:gd name="connsiteX7603" fmla="*/ 1542545 w 2361628"/>
              <a:gd name="connsiteY7603" fmla="*/ 1906857 h 3072212"/>
              <a:gd name="connsiteX7604" fmla="*/ 1539659 w 2361628"/>
              <a:gd name="connsiteY7604" fmla="*/ 1908248 h 3072212"/>
              <a:gd name="connsiteX7605" fmla="*/ 1536535 w 2361628"/>
              <a:gd name="connsiteY7605" fmla="*/ 1908420 h 3072212"/>
              <a:gd name="connsiteX7606" fmla="*/ 1534744 w 2361628"/>
              <a:gd name="connsiteY7606" fmla="*/ 1907143 h 3072212"/>
              <a:gd name="connsiteX7607" fmla="*/ 1533725 w 2361628"/>
              <a:gd name="connsiteY7607" fmla="*/ 1902285 h 3072212"/>
              <a:gd name="connsiteX7608" fmla="*/ 1533125 w 2361628"/>
              <a:gd name="connsiteY7608" fmla="*/ 1900685 h 3072212"/>
              <a:gd name="connsiteX7609" fmla="*/ 1530763 w 2361628"/>
              <a:gd name="connsiteY7609" fmla="*/ 1897351 h 3072212"/>
              <a:gd name="connsiteX7610" fmla="*/ 1525924 w 2361628"/>
              <a:gd name="connsiteY7610" fmla="*/ 1887626 h 3072212"/>
              <a:gd name="connsiteX7611" fmla="*/ 1523838 w 2361628"/>
              <a:gd name="connsiteY7611" fmla="*/ 1884283 h 3072212"/>
              <a:gd name="connsiteX7612" fmla="*/ 1522447 w 2361628"/>
              <a:gd name="connsiteY7612" fmla="*/ 1883540 h 3072212"/>
              <a:gd name="connsiteX7613" fmla="*/ 1519657 w 2361628"/>
              <a:gd name="connsiteY7613" fmla="*/ 1884064 h 3072212"/>
              <a:gd name="connsiteX7614" fmla="*/ 1518228 w 2361628"/>
              <a:gd name="connsiteY7614" fmla="*/ 1883750 h 3072212"/>
              <a:gd name="connsiteX7615" fmla="*/ 1515113 w 2361628"/>
              <a:gd name="connsiteY7615" fmla="*/ 1880673 h 3072212"/>
              <a:gd name="connsiteX7616" fmla="*/ 1513989 w 2361628"/>
              <a:gd name="connsiteY7616" fmla="*/ 1878682 h 3072212"/>
              <a:gd name="connsiteX7617" fmla="*/ 1514132 w 2361628"/>
              <a:gd name="connsiteY7617" fmla="*/ 1877902 h 3072212"/>
              <a:gd name="connsiteX7618" fmla="*/ 1516494 w 2361628"/>
              <a:gd name="connsiteY7618" fmla="*/ 1876768 h 3072212"/>
              <a:gd name="connsiteX7619" fmla="*/ 1515485 w 2361628"/>
              <a:gd name="connsiteY7619" fmla="*/ 1875168 h 3072212"/>
              <a:gd name="connsiteX7620" fmla="*/ 1511322 w 2361628"/>
              <a:gd name="connsiteY7620" fmla="*/ 1870767 h 3072212"/>
              <a:gd name="connsiteX7621" fmla="*/ 1509598 w 2361628"/>
              <a:gd name="connsiteY7621" fmla="*/ 1868453 h 3072212"/>
              <a:gd name="connsiteX7622" fmla="*/ 1509389 w 2361628"/>
              <a:gd name="connsiteY7622" fmla="*/ 1867662 h 3072212"/>
              <a:gd name="connsiteX7623" fmla="*/ 1505264 w 2361628"/>
              <a:gd name="connsiteY7623" fmla="*/ 1864671 h 3072212"/>
              <a:gd name="connsiteX7624" fmla="*/ 1501169 w 2361628"/>
              <a:gd name="connsiteY7624" fmla="*/ 1863842 h 3072212"/>
              <a:gd name="connsiteX7625" fmla="*/ 1495978 w 2361628"/>
              <a:gd name="connsiteY7625" fmla="*/ 1868805 h 3072212"/>
              <a:gd name="connsiteX7626" fmla="*/ 1494006 w 2361628"/>
              <a:gd name="connsiteY7626" fmla="*/ 1872158 h 3072212"/>
              <a:gd name="connsiteX7627" fmla="*/ 1494072 w 2361628"/>
              <a:gd name="connsiteY7627" fmla="*/ 1873253 h 3072212"/>
              <a:gd name="connsiteX7628" fmla="*/ 1496558 w 2361628"/>
              <a:gd name="connsiteY7628" fmla="*/ 1874530 h 3072212"/>
              <a:gd name="connsiteX7629" fmla="*/ 1497635 w 2361628"/>
              <a:gd name="connsiteY7629" fmla="*/ 1873910 h 3072212"/>
              <a:gd name="connsiteX7630" fmla="*/ 1499749 w 2361628"/>
              <a:gd name="connsiteY7630" fmla="*/ 1870824 h 3072212"/>
              <a:gd name="connsiteX7631" fmla="*/ 1500864 w 2361628"/>
              <a:gd name="connsiteY7631" fmla="*/ 1869862 h 3072212"/>
              <a:gd name="connsiteX7632" fmla="*/ 1504064 w 2361628"/>
              <a:gd name="connsiteY7632" fmla="*/ 1870348 h 3072212"/>
              <a:gd name="connsiteX7633" fmla="*/ 1506712 w 2361628"/>
              <a:gd name="connsiteY7633" fmla="*/ 1872482 h 3072212"/>
              <a:gd name="connsiteX7634" fmla="*/ 1507674 w 2361628"/>
              <a:gd name="connsiteY7634" fmla="*/ 1874330 h 3072212"/>
              <a:gd name="connsiteX7635" fmla="*/ 1508027 w 2361628"/>
              <a:gd name="connsiteY7635" fmla="*/ 1875587 h 3072212"/>
              <a:gd name="connsiteX7636" fmla="*/ 1515256 w 2361628"/>
              <a:gd name="connsiteY7636" fmla="*/ 1885398 h 3072212"/>
              <a:gd name="connsiteX7637" fmla="*/ 1517818 w 2361628"/>
              <a:gd name="connsiteY7637" fmla="*/ 1887379 h 3072212"/>
              <a:gd name="connsiteX7638" fmla="*/ 1518885 w 2361628"/>
              <a:gd name="connsiteY7638" fmla="*/ 1889712 h 3072212"/>
              <a:gd name="connsiteX7639" fmla="*/ 1519695 w 2361628"/>
              <a:gd name="connsiteY7639" fmla="*/ 1893589 h 3072212"/>
              <a:gd name="connsiteX7640" fmla="*/ 1521266 w 2361628"/>
              <a:gd name="connsiteY7640" fmla="*/ 1897885 h 3072212"/>
              <a:gd name="connsiteX7641" fmla="*/ 1524743 w 2361628"/>
              <a:gd name="connsiteY7641" fmla="*/ 1904952 h 3072212"/>
              <a:gd name="connsiteX7642" fmla="*/ 1528439 w 2361628"/>
              <a:gd name="connsiteY7642" fmla="*/ 1913649 h 3072212"/>
              <a:gd name="connsiteX7643" fmla="*/ 1529201 w 2361628"/>
              <a:gd name="connsiteY7643" fmla="*/ 1917068 h 3072212"/>
              <a:gd name="connsiteX7644" fmla="*/ 1527286 w 2361628"/>
              <a:gd name="connsiteY7644" fmla="*/ 1918716 h 3072212"/>
              <a:gd name="connsiteX7645" fmla="*/ 1526324 w 2361628"/>
              <a:gd name="connsiteY7645" fmla="*/ 1918840 h 3072212"/>
              <a:gd name="connsiteX7646" fmla="*/ 1523476 w 2361628"/>
              <a:gd name="connsiteY7646" fmla="*/ 1917554 h 3072212"/>
              <a:gd name="connsiteX7647" fmla="*/ 1515951 w 2361628"/>
              <a:gd name="connsiteY7647" fmla="*/ 1913535 h 3072212"/>
              <a:gd name="connsiteX7648" fmla="*/ 1515113 w 2361628"/>
              <a:gd name="connsiteY7648" fmla="*/ 1913611 h 3072212"/>
              <a:gd name="connsiteX7649" fmla="*/ 1513132 w 2361628"/>
              <a:gd name="connsiteY7649" fmla="*/ 1915725 h 3072212"/>
              <a:gd name="connsiteX7650" fmla="*/ 1511503 w 2361628"/>
              <a:gd name="connsiteY7650" fmla="*/ 1920526 h 3072212"/>
              <a:gd name="connsiteX7651" fmla="*/ 1510989 w 2361628"/>
              <a:gd name="connsiteY7651" fmla="*/ 1920983 h 3072212"/>
              <a:gd name="connsiteX7652" fmla="*/ 1506988 w 2361628"/>
              <a:gd name="connsiteY7652" fmla="*/ 1919107 h 3072212"/>
              <a:gd name="connsiteX7653" fmla="*/ 1499492 w 2361628"/>
              <a:gd name="connsiteY7653" fmla="*/ 1914887 h 3072212"/>
              <a:gd name="connsiteX7654" fmla="*/ 1494473 w 2361628"/>
              <a:gd name="connsiteY7654" fmla="*/ 1911306 h 3072212"/>
              <a:gd name="connsiteX7655" fmla="*/ 1491929 w 2361628"/>
              <a:gd name="connsiteY7655" fmla="*/ 1908353 h 3072212"/>
              <a:gd name="connsiteX7656" fmla="*/ 1488843 w 2361628"/>
              <a:gd name="connsiteY7656" fmla="*/ 1903638 h 3072212"/>
              <a:gd name="connsiteX7657" fmla="*/ 1485224 w 2361628"/>
              <a:gd name="connsiteY7657" fmla="*/ 1897142 h 3072212"/>
              <a:gd name="connsiteX7658" fmla="*/ 1480899 w 2361628"/>
              <a:gd name="connsiteY7658" fmla="*/ 1895065 h 3072212"/>
              <a:gd name="connsiteX7659" fmla="*/ 1475880 w 2361628"/>
              <a:gd name="connsiteY7659" fmla="*/ 1897437 h 3072212"/>
              <a:gd name="connsiteX7660" fmla="*/ 1468622 w 2361628"/>
              <a:gd name="connsiteY7660" fmla="*/ 1898275 h 3072212"/>
              <a:gd name="connsiteX7661" fmla="*/ 1453382 w 2361628"/>
              <a:gd name="connsiteY7661" fmla="*/ 1897542 h 3072212"/>
              <a:gd name="connsiteX7662" fmla="*/ 1451381 w 2361628"/>
              <a:gd name="connsiteY7662" fmla="*/ 1898104 h 3072212"/>
              <a:gd name="connsiteX7663" fmla="*/ 1450610 w 2361628"/>
              <a:gd name="connsiteY7663" fmla="*/ 1898914 h 3072212"/>
              <a:gd name="connsiteX7664" fmla="*/ 1451905 w 2361628"/>
              <a:gd name="connsiteY7664" fmla="*/ 1902485 h 3072212"/>
              <a:gd name="connsiteX7665" fmla="*/ 1451600 w 2361628"/>
              <a:gd name="connsiteY7665" fmla="*/ 1903467 h 3072212"/>
              <a:gd name="connsiteX7666" fmla="*/ 1450581 w 2361628"/>
              <a:gd name="connsiteY7666" fmla="*/ 1904133 h 3072212"/>
              <a:gd name="connsiteX7667" fmla="*/ 1450353 w 2361628"/>
              <a:gd name="connsiteY7667" fmla="*/ 1905181 h 3072212"/>
              <a:gd name="connsiteX7668" fmla="*/ 1452010 w 2361628"/>
              <a:gd name="connsiteY7668" fmla="*/ 1908953 h 3072212"/>
              <a:gd name="connsiteX7669" fmla="*/ 1454696 w 2361628"/>
              <a:gd name="connsiteY7669" fmla="*/ 1911515 h 3072212"/>
              <a:gd name="connsiteX7670" fmla="*/ 1462278 w 2361628"/>
              <a:gd name="connsiteY7670" fmla="*/ 1914973 h 3072212"/>
              <a:gd name="connsiteX7671" fmla="*/ 1467298 w 2361628"/>
              <a:gd name="connsiteY7671" fmla="*/ 1917935 h 3072212"/>
              <a:gd name="connsiteX7672" fmla="*/ 1470298 w 2361628"/>
              <a:gd name="connsiteY7672" fmla="*/ 1920478 h 3072212"/>
              <a:gd name="connsiteX7673" fmla="*/ 1471279 w 2361628"/>
              <a:gd name="connsiteY7673" fmla="*/ 1922621 h 3072212"/>
              <a:gd name="connsiteX7674" fmla="*/ 1471432 w 2361628"/>
              <a:gd name="connsiteY7674" fmla="*/ 1924964 h 3072212"/>
              <a:gd name="connsiteX7675" fmla="*/ 1470003 w 2361628"/>
              <a:gd name="connsiteY7675" fmla="*/ 1929613 h 3072212"/>
              <a:gd name="connsiteX7676" fmla="*/ 1469184 w 2361628"/>
              <a:gd name="connsiteY7676" fmla="*/ 1931318 h 3072212"/>
              <a:gd name="connsiteX7677" fmla="*/ 1451562 w 2361628"/>
              <a:gd name="connsiteY7677" fmla="*/ 1954282 h 3072212"/>
              <a:gd name="connsiteX7678" fmla="*/ 1444847 w 2361628"/>
              <a:gd name="connsiteY7678" fmla="*/ 1963483 h 3072212"/>
              <a:gd name="connsiteX7679" fmla="*/ 1441428 w 2361628"/>
              <a:gd name="connsiteY7679" fmla="*/ 1969113 h 3072212"/>
              <a:gd name="connsiteX7680" fmla="*/ 1438418 w 2361628"/>
              <a:gd name="connsiteY7680" fmla="*/ 1972818 h 3072212"/>
              <a:gd name="connsiteX7681" fmla="*/ 1435808 w 2361628"/>
              <a:gd name="connsiteY7681" fmla="*/ 1974628 h 3072212"/>
              <a:gd name="connsiteX7682" fmla="*/ 1431493 w 2361628"/>
              <a:gd name="connsiteY7682" fmla="*/ 1975637 h 3072212"/>
              <a:gd name="connsiteX7683" fmla="*/ 1425473 w 2361628"/>
              <a:gd name="connsiteY7683" fmla="*/ 1975866 h 3072212"/>
              <a:gd name="connsiteX7684" fmla="*/ 1417672 w 2361628"/>
              <a:gd name="connsiteY7684" fmla="*/ 1974999 h 3072212"/>
              <a:gd name="connsiteX7685" fmla="*/ 1413634 w 2361628"/>
              <a:gd name="connsiteY7685" fmla="*/ 1972075 h 3072212"/>
              <a:gd name="connsiteX7686" fmla="*/ 1406309 w 2361628"/>
              <a:gd name="connsiteY7686" fmla="*/ 1964255 h 3072212"/>
              <a:gd name="connsiteX7687" fmla="*/ 1401175 w 2361628"/>
              <a:gd name="connsiteY7687" fmla="*/ 1959645 h 3072212"/>
              <a:gd name="connsiteX7688" fmla="*/ 1398880 w 2361628"/>
              <a:gd name="connsiteY7688" fmla="*/ 1958102 h 3072212"/>
              <a:gd name="connsiteX7689" fmla="*/ 1396965 w 2361628"/>
              <a:gd name="connsiteY7689" fmla="*/ 1953749 h 3072212"/>
              <a:gd name="connsiteX7690" fmla="*/ 1395241 w 2361628"/>
              <a:gd name="connsiteY7690" fmla="*/ 1952911 h 3072212"/>
              <a:gd name="connsiteX7691" fmla="*/ 1391564 w 2361628"/>
              <a:gd name="connsiteY7691" fmla="*/ 1952177 h 3072212"/>
              <a:gd name="connsiteX7692" fmla="*/ 1387783 w 2361628"/>
              <a:gd name="connsiteY7692" fmla="*/ 1949844 h 3072212"/>
              <a:gd name="connsiteX7693" fmla="*/ 1378896 w 2361628"/>
              <a:gd name="connsiteY7693" fmla="*/ 1941909 h 3072212"/>
              <a:gd name="connsiteX7694" fmla="*/ 1374286 w 2361628"/>
              <a:gd name="connsiteY7694" fmla="*/ 1938738 h 3072212"/>
              <a:gd name="connsiteX7695" fmla="*/ 1370095 w 2361628"/>
              <a:gd name="connsiteY7695" fmla="*/ 1936985 h 3072212"/>
              <a:gd name="connsiteX7696" fmla="*/ 1366323 w 2361628"/>
              <a:gd name="connsiteY7696" fmla="*/ 1936671 h 3072212"/>
              <a:gd name="connsiteX7697" fmla="*/ 1364894 w 2361628"/>
              <a:gd name="connsiteY7697" fmla="*/ 1937147 h 3072212"/>
              <a:gd name="connsiteX7698" fmla="*/ 1367466 w 2361628"/>
              <a:gd name="connsiteY7698" fmla="*/ 1941157 h 3072212"/>
              <a:gd name="connsiteX7699" fmla="*/ 1366342 w 2361628"/>
              <a:gd name="connsiteY7699" fmla="*/ 1941405 h 3072212"/>
              <a:gd name="connsiteX7700" fmla="*/ 1363294 w 2361628"/>
              <a:gd name="connsiteY7700" fmla="*/ 1940490 h 3072212"/>
              <a:gd name="connsiteX7701" fmla="*/ 1360284 w 2361628"/>
              <a:gd name="connsiteY7701" fmla="*/ 1940500 h 3072212"/>
              <a:gd name="connsiteX7702" fmla="*/ 1354941 w 2361628"/>
              <a:gd name="connsiteY7702" fmla="*/ 1937623 h 3072212"/>
              <a:gd name="connsiteX7703" fmla="*/ 1349674 w 2361628"/>
              <a:gd name="connsiteY7703" fmla="*/ 1938004 h 3072212"/>
              <a:gd name="connsiteX7704" fmla="*/ 1345873 w 2361628"/>
              <a:gd name="connsiteY7704" fmla="*/ 1937423 h 3072212"/>
              <a:gd name="connsiteX7705" fmla="*/ 1341320 w 2361628"/>
              <a:gd name="connsiteY7705" fmla="*/ 1935823 h 3072212"/>
              <a:gd name="connsiteX7706" fmla="*/ 1336405 w 2361628"/>
              <a:gd name="connsiteY7706" fmla="*/ 1935042 h 3072212"/>
              <a:gd name="connsiteX7707" fmla="*/ 1328490 w 2361628"/>
              <a:gd name="connsiteY7707" fmla="*/ 1935118 h 3072212"/>
              <a:gd name="connsiteX7708" fmla="*/ 1325661 w 2361628"/>
              <a:gd name="connsiteY7708" fmla="*/ 1935461 h 3072212"/>
              <a:gd name="connsiteX7709" fmla="*/ 1325242 w 2361628"/>
              <a:gd name="connsiteY7709" fmla="*/ 1936214 h 3072212"/>
              <a:gd name="connsiteX7710" fmla="*/ 1329033 w 2361628"/>
              <a:gd name="connsiteY7710" fmla="*/ 1939719 h 3072212"/>
              <a:gd name="connsiteX7711" fmla="*/ 1335557 w 2361628"/>
              <a:gd name="connsiteY7711" fmla="*/ 1943938 h 3072212"/>
              <a:gd name="connsiteX7712" fmla="*/ 1334691 w 2361628"/>
              <a:gd name="connsiteY7712" fmla="*/ 1940300 h 3072212"/>
              <a:gd name="connsiteX7713" fmla="*/ 1334919 w 2361628"/>
              <a:gd name="connsiteY7713" fmla="*/ 1939357 h 3072212"/>
              <a:gd name="connsiteX7714" fmla="*/ 1337100 w 2361628"/>
              <a:gd name="connsiteY7714" fmla="*/ 1938090 h 3072212"/>
              <a:gd name="connsiteX7715" fmla="*/ 1347435 w 2361628"/>
              <a:gd name="connsiteY7715" fmla="*/ 1940338 h 3072212"/>
              <a:gd name="connsiteX7716" fmla="*/ 1359151 w 2361628"/>
              <a:gd name="connsiteY7716" fmla="*/ 1945053 h 3072212"/>
              <a:gd name="connsiteX7717" fmla="*/ 1362123 w 2361628"/>
              <a:gd name="connsiteY7717" fmla="*/ 1945510 h 3072212"/>
              <a:gd name="connsiteX7718" fmla="*/ 1365418 w 2361628"/>
              <a:gd name="connsiteY7718" fmla="*/ 1947158 h 3072212"/>
              <a:gd name="connsiteX7719" fmla="*/ 1369057 w 2361628"/>
              <a:gd name="connsiteY7719" fmla="*/ 1949996 h 3072212"/>
              <a:gd name="connsiteX7720" fmla="*/ 1374077 w 2361628"/>
              <a:gd name="connsiteY7720" fmla="*/ 1955759 h 3072212"/>
              <a:gd name="connsiteX7721" fmla="*/ 1383659 w 2361628"/>
              <a:gd name="connsiteY7721" fmla="*/ 1968751 h 3072212"/>
              <a:gd name="connsiteX7722" fmla="*/ 1386735 w 2361628"/>
              <a:gd name="connsiteY7722" fmla="*/ 1972008 h 3072212"/>
              <a:gd name="connsiteX7723" fmla="*/ 1390812 w 2361628"/>
              <a:gd name="connsiteY7723" fmla="*/ 1975037 h 3072212"/>
              <a:gd name="connsiteX7724" fmla="*/ 1411567 w 2361628"/>
              <a:gd name="connsiteY7724" fmla="*/ 1979409 h 3072212"/>
              <a:gd name="connsiteX7725" fmla="*/ 1418730 w 2361628"/>
              <a:gd name="connsiteY7725" fmla="*/ 1979381 h 3072212"/>
              <a:gd name="connsiteX7726" fmla="*/ 1433103 w 2361628"/>
              <a:gd name="connsiteY7726" fmla="*/ 1980638 h 3072212"/>
              <a:gd name="connsiteX7727" fmla="*/ 1440694 w 2361628"/>
              <a:gd name="connsiteY7727" fmla="*/ 1982915 h 3072212"/>
              <a:gd name="connsiteX7728" fmla="*/ 1442847 w 2361628"/>
              <a:gd name="connsiteY7728" fmla="*/ 1984620 h 3072212"/>
              <a:gd name="connsiteX7729" fmla="*/ 1443514 w 2361628"/>
              <a:gd name="connsiteY7729" fmla="*/ 1990306 h 3072212"/>
              <a:gd name="connsiteX7730" fmla="*/ 1442818 w 2361628"/>
              <a:gd name="connsiteY7730" fmla="*/ 1993154 h 3072212"/>
              <a:gd name="connsiteX7731" fmla="*/ 1438694 w 2361628"/>
              <a:gd name="connsiteY7731" fmla="*/ 2001793 h 3072212"/>
              <a:gd name="connsiteX7732" fmla="*/ 1436084 w 2361628"/>
              <a:gd name="connsiteY7732" fmla="*/ 2008127 h 3072212"/>
              <a:gd name="connsiteX7733" fmla="*/ 1419920 w 2361628"/>
              <a:gd name="connsiteY7733" fmla="*/ 2034635 h 3072212"/>
              <a:gd name="connsiteX7734" fmla="*/ 1417825 w 2361628"/>
              <a:gd name="connsiteY7734" fmla="*/ 2040674 h 3072212"/>
              <a:gd name="connsiteX7735" fmla="*/ 1416910 w 2361628"/>
              <a:gd name="connsiteY7735" fmla="*/ 2044275 h 3072212"/>
              <a:gd name="connsiteX7736" fmla="*/ 1414024 w 2361628"/>
              <a:gd name="connsiteY7736" fmla="*/ 2047999 h 3072212"/>
              <a:gd name="connsiteX7737" fmla="*/ 1406719 w 2361628"/>
              <a:gd name="connsiteY7737" fmla="*/ 2053752 h 3072212"/>
              <a:gd name="connsiteX7738" fmla="*/ 1399394 w 2361628"/>
              <a:gd name="connsiteY7738" fmla="*/ 2058629 h 3072212"/>
              <a:gd name="connsiteX7739" fmla="*/ 1394993 w 2361628"/>
              <a:gd name="connsiteY7739" fmla="*/ 2059677 h 3072212"/>
              <a:gd name="connsiteX7740" fmla="*/ 1391069 w 2361628"/>
              <a:gd name="connsiteY7740" fmla="*/ 2058514 h 3072212"/>
              <a:gd name="connsiteX7741" fmla="*/ 1388526 w 2361628"/>
              <a:gd name="connsiteY7741" fmla="*/ 2057105 h 3072212"/>
              <a:gd name="connsiteX7742" fmla="*/ 1384754 w 2361628"/>
              <a:gd name="connsiteY7742" fmla="*/ 2052257 h 3072212"/>
              <a:gd name="connsiteX7743" fmla="*/ 1384526 w 2361628"/>
              <a:gd name="connsiteY7743" fmla="*/ 2052761 h 3072212"/>
              <a:gd name="connsiteX7744" fmla="*/ 1387250 w 2361628"/>
              <a:gd name="connsiteY7744" fmla="*/ 2060343 h 3072212"/>
              <a:gd name="connsiteX7745" fmla="*/ 1386611 w 2361628"/>
              <a:gd name="connsiteY7745" fmla="*/ 2061115 h 3072212"/>
              <a:gd name="connsiteX7746" fmla="*/ 1384402 w 2361628"/>
              <a:gd name="connsiteY7746" fmla="*/ 2060162 h 3072212"/>
              <a:gd name="connsiteX7747" fmla="*/ 1379344 w 2361628"/>
              <a:gd name="connsiteY7747" fmla="*/ 2056762 h 3072212"/>
              <a:gd name="connsiteX7748" fmla="*/ 1377706 w 2361628"/>
              <a:gd name="connsiteY7748" fmla="*/ 2057391 h 3072212"/>
              <a:gd name="connsiteX7749" fmla="*/ 1376734 w 2361628"/>
              <a:gd name="connsiteY7749" fmla="*/ 2058314 h 3072212"/>
              <a:gd name="connsiteX7750" fmla="*/ 1375391 w 2361628"/>
              <a:gd name="connsiteY7750" fmla="*/ 2058295 h 3072212"/>
              <a:gd name="connsiteX7751" fmla="*/ 1373667 w 2361628"/>
              <a:gd name="connsiteY7751" fmla="*/ 2057333 h 3072212"/>
              <a:gd name="connsiteX7752" fmla="*/ 1370543 w 2361628"/>
              <a:gd name="connsiteY7752" fmla="*/ 2054504 h 3072212"/>
              <a:gd name="connsiteX7753" fmla="*/ 1369714 w 2361628"/>
              <a:gd name="connsiteY7753" fmla="*/ 2053123 h 3072212"/>
              <a:gd name="connsiteX7754" fmla="*/ 1368962 w 2361628"/>
              <a:gd name="connsiteY7754" fmla="*/ 2048913 h 3072212"/>
              <a:gd name="connsiteX7755" fmla="*/ 1368447 w 2361628"/>
              <a:gd name="connsiteY7755" fmla="*/ 2048161 h 3072212"/>
              <a:gd name="connsiteX7756" fmla="*/ 1362294 w 2361628"/>
              <a:gd name="connsiteY7756" fmla="*/ 2050590 h 3072212"/>
              <a:gd name="connsiteX7757" fmla="*/ 1361265 w 2361628"/>
              <a:gd name="connsiteY7757" fmla="*/ 2051399 h 3072212"/>
              <a:gd name="connsiteX7758" fmla="*/ 1363790 w 2361628"/>
              <a:gd name="connsiteY7758" fmla="*/ 2053085 h 3072212"/>
              <a:gd name="connsiteX7759" fmla="*/ 1364647 w 2361628"/>
              <a:gd name="connsiteY7759" fmla="*/ 2054276 h 3072212"/>
              <a:gd name="connsiteX7760" fmla="*/ 1367133 w 2361628"/>
              <a:gd name="connsiteY7760" fmla="*/ 2060486 h 3072212"/>
              <a:gd name="connsiteX7761" fmla="*/ 1367266 w 2361628"/>
              <a:gd name="connsiteY7761" fmla="*/ 2061820 h 3072212"/>
              <a:gd name="connsiteX7762" fmla="*/ 1365495 w 2361628"/>
              <a:gd name="connsiteY7762" fmla="*/ 2062629 h 3072212"/>
              <a:gd name="connsiteX7763" fmla="*/ 1359608 w 2361628"/>
              <a:gd name="connsiteY7763" fmla="*/ 2060296 h 3072212"/>
              <a:gd name="connsiteX7764" fmla="*/ 1358903 w 2361628"/>
              <a:gd name="connsiteY7764" fmla="*/ 2060496 h 3072212"/>
              <a:gd name="connsiteX7765" fmla="*/ 1361808 w 2361628"/>
              <a:gd name="connsiteY7765" fmla="*/ 2066649 h 3072212"/>
              <a:gd name="connsiteX7766" fmla="*/ 1362923 w 2361628"/>
              <a:gd name="connsiteY7766" fmla="*/ 2069573 h 3072212"/>
              <a:gd name="connsiteX7767" fmla="*/ 1363047 w 2361628"/>
              <a:gd name="connsiteY7767" fmla="*/ 2071088 h 3072212"/>
              <a:gd name="connsiteX7768" fmla="*/ 1359275 w 2361628"/>
              <a:gd name="connsiteY7768" fmla="*/ 2078003 h 3072212"/>
              <a:gd name="connsiteX7769" fmla="*/ 1356855 w 2361628"/>
              <a:gd name="connsiteY7769" fmla="*/ 2080879 h 3072212"/>
              <a:gd name="connsiteX7770" fmla="*/ 1353550 w 2361628"/>
              <a:gd name="connsiteY7770" fmla="*/ 2081927 h 3072212"/>
              <a:gd name="connsiteX7771" fmla="*/ 1351483 w 2361628"/>
              <a:gd name="connsiteY7771" fmla="*/ 2081222 h 3072212"/>
              <a:gd name="connsiteX7772" fmla="*/ 1349150 w 2361628"/>
              <a:gd name="connsiteY7772" fmla="*/ 2079460 h 3072212"/>
              <a:gd name="connsiteX7773" fmla="*/ 1347464 w 2361628"/>
              <a:gd name="connsiteY7773" fmla="*/ 2079708 h 3072212"/>
              <a:gd name="connsiteX7774" fmla="*/ 1346435 w 2361628"/>
              <a:gd name="connsiteY7774" fmla="*/ 2081965 h 3072212"/>
              <a:gd name="connsiteX7775" fmla="*/ 1344511 w 2361628"/>
              <a:gd name="connsiteY7775" fmla="*/ 2083575 h 3072212"/>
              <a:gd name="connsiteX7776" fmla="*/ 1341701 w 2361628"/>
              <a:gd name="connsiteY7776" fmla="*/ 2084537 h 3072212"/>
              <a:gd name="connsiteX7777" fmla="*/ 1338129 w 2361628"/>
              <a:gd name="connsiteY7777" fmla="*/ 2084118 h 3072212"/>
              <a:gd name="connsiteX7778" fmla="*/ 1333786 w 2361628"/>
              <a:gd name="connsiteY7778" fmla="*/ 2082318 h 3072212"/>
              <a:gd name="connsiteX7779" fmla="*/ 1322270 w 2361628"/>
              <a:gd name="connsiteY7779" fmla="*/ 2075831 h 3072212"/>
              <a:gd name="connsiteX7780" fmla="*/ 1318641 w 2361628"/>
              <a:gd name="connsiteY7780" fmla="*/ 2074831 h 3072212"/>
              <a:gd name="connsiteX7781" fmla="*/ 1311916 w 2361628"/>
              <a:gd name="connsiteY7781" fmla="*/ 2073935 h 3072212"/>
              <a:gd name="connsiteX7782" fmla="*/ 1311116 w 2361628"/>
              <a:gd name="connsiteY7782" fmla="*/ 2073012 h 3072212"/>
              <a:gd name="connsiteX7783" fmla="*/ 1311173 w 2361628"/>
              <a:gd name="connsiteY7783" fmla="*/ 2072135 h 3072212"/>
              <a:gd name="connsiteX7784" fmla="*/ 1312097 w 2361628"/>
              <a:gd name="connsiteY7784" fmla="*/ 2071307 h 3072212"/>
              <a:gd name="connsiteX7785" fmla="*/ 1311840 w 2361628"/>
              <a:gd name="connsiteY7785" fmla="*/ 2070592 h 3072212"/>
              <a:gd name="connsiteX7786" fmla="*/ 1310421 w 2361628"/>
              <a:gd name="connsiteY7786" fmla="*/ 2069992 h 3072212"/>
              <a:gd name="connsiteX7787" fmla="*/ 1308945 w 2361628"/>
              <a:gd name="connsiteY7787" fmla="*/ 2070564 h 3072212"/>
              <a:gd name="connsiteX7788" fmla="*/ 1307411 w 2361628"/>
              <a:gd name="connsiteY7788" fmla="*/ 2072297 h 3072212"/>
              <a:gd name="connsiteX7789" fmla="*/ 1304735 w 2361628"/>
              <a:gd name="connsiteY7789" fmla="*/ 2072812 h 3072212"/>
              <a:gd name="connsiteX7790" fmla="*/ 1300905 w 2361628"/>
              <a:gd name="connsiteY7790" fmla="*/ 2072107 h 3072212"/>
              <a:gd name="connsiteX7791" fmla="*/ 1295248 w 2361628"/>
              <a:gd name="connsiteY7791" fmla="*/ 2069573 h 3072212"/>
              <a:gd name="connsiteX7792" fmla="*/ 1284018 w 2361628"/>
              <a:gd name="connsiteY7792" fmla="*/ 2063020 h 3072212"/>
              <a:gd name="connsiteX7793" fmla="*/ 1271731 w 2361628"/>
              <a:gd name="connsiteY7793" fmla="*/ 2057467 h 3072212"/>
              <a:gd name="connsiteX7794" fmla="*/ 1264606 w 2361628"/>
              <a:gd name="connsiteY7794" fmla="*/ 2050237 h 3072212"/>
              <a:gd name="connsiteX7795" fmla="*/ 1267263 w 2361628"/>
              <a:gd name="connsiteY7795" fmla="*/ 2056752 h 3072212"/>
              <a:gd name="connsiteX7796" fmla="*/ 1267044 w 2361628"/>
              <a:gd name="connsiteY7796" fmla="*/ 2058953 h 3072212"/>
              <a:gd name="connsiteX7797" fmla="*/ 1265682 w 2361628"/>
              <a:gd name="connsiteY7797" fmla="*/ 2060886 h 3072212"/>
              <a:gd name="connsiteX7798" fmla="*/ 1265453 w 2361628"/>
              <a:gd name="connsiteY7798" fmla="*/ 2062791 h 3072212"/>
              <a:gd name="connsiteX7799" fmla="*/ 1268244 w 2361628"/>
              <a:gd name="connsiteY7799" fmla="*/ 2067411 h 3072212"/>
              <a:gd name="connsiteX7800" fmla="*/ 1272102 w 2361628"/>
              <a:gd name="connsiteY7800" fmla="*/ 2069068 h 3072212"/>
              <a:gd name="connsiteX7801" fmla="*/ 1275988 w 2361628"/>
              <a:gd name="connsiteY7801" fmla="*/ 2068887 h 3072212"/>
              <a:gd name="connsiteX7802" fmla="*/ 1276093 w 2361628"/>
              <a:gd name="connsiteY7802" fmla="*/ 2068135 h 3072212"/>
              <a:gd name="connsiteX7803" fmla="*/ 1274474 w 2361628"/>
              <a:gd name="connsiteY7803" fmla="*/ 2066982 h 3072212"/>
              <a:gd name="connsiteX7804" fmla="*/ 1273045 w 2361628"/>
              <a:gd name="connsiteY7804" fmla="*/ 2065306 h 3072212"/>
              <a:gd name="connsiteX7805" fmla="*/ 1272359 w 2361628"/>
              <a:gd name="connsiteY7805" fmla="*/ 2062801 h 3072212"/>
              <a:gd name="connsiteX7806" fmla="*/ 1273092 w 2361628"/>
              <a:gd name="connsiteY7806" fmla="*/ 2062363 h 3072212"/>
              <a:gd name="connsiteX7807" fmla="*/ 1276521 w 2361628"/>
              <a:gd name="connsiteY7807" fmla="*/ 2063677 h 3072212"/>
              <a:gd name="connsiteX7808" fmla="*/ 1278779 w 2361628"/>
              <a:gd name="connsiteY7808" fmla="*/ 2065201 h 3072212"/>
              <a:gd name="connsiteX7809" fmla="*/ 1295800 w 2361628"/>
              <a:gd name="connsiteY7809" fmla="*/ 2073707 h 3072212"/>
              <a:gd name="connsiteX7810" fmla="*/ 1300877 w 2361628"/>
              <a:gd name="connsiteY7810" fmla="*/ 2075298 h 3072212"/>
              <a:gd name="connsiteX7811" fmla="*/ 1304687 w 2361628"/>
              <a:gd name="connsiteY7811" fmla="*/ 2076936 h 3072212"/>
              <a:gd name="connsiteX7812" fmla="*/ 1305744 w 2361628"/>
              <a:gd name="connsiteY7812" fmla="*/ 2077907 h 3072212"/>
              <a:gd name="connsiteX7813" fmla="*/ 1304458 w 2361628"/>
              <a:gd name="connsiteY7813" fmla="*/ 2080012 h 3072212"/>
              <a:gd name="connsiteX7814" fmla="*/ 1297619 w 2361628"/>
              <a:gd name="connsiteY7814" fmla="*/ 2085261 h 3072212"/>
              <a:gd name="connsiteX7815" fmla="*/ 1297505 w 2361628"/>
              <a:gd name="connsiteY7815" fmla="*/ 2086118 h 3072212"/>
              <a:gd name="connsiteX7816" fmla="*/ 1302201 w 2361628"/>
              <a:gd name="connsiteY7816" fmla="*/ 2085642 h 3072212"/>
              <a:gd name="connsiteX7817" fmla="*/ 1307897 w 2361628"/>
              <a:gd name="connsiteY7817" fmla="*/ 2081022 h 3072212"/>
              <a:gd name="connsiteX7818" fmla="*/ 1311097 w 2361628"/>
              <a:gd name="connsiteY7818" fmla="*/ 2078869 h 3072212"/>
              <a:gd name="connsiteX7819" fmla="*/ 1314174 w 2361628"/>
              <a:gd name="connsiteY7819" fmla="*/ 2077555 h 3072212"/>
              <a:gd name="connsiteX7820" fmla="*/ 1318336 w 2361628"/>
              <a:gd name="connsiteY7820" fmla="*/ 2079831 h 3072212"/>
              <a:gd name="connsiteX7821" fmla="*/ 1323594 w 2361628"/>
              <a:gd name="connsiteY7821" fmla="*/ 2085689 h 3072212"/>
              <a:gd name="connsiteX7822" fmla="*/ 1327852 w 2361628"/>
              <a:gd name="connsiteY7822" fmla="*/ 2089004 h 3072212"/>
              <a:gd name="connsiteX7823" fmla="*/ 1333919 w 2361628"/>
              <a:gd name="connsiteY7823" fmla="*/ 2090852 h 3072212"/>
              <a:gd name="connsiteX7824" fmla="*/ 1337472 w 2361628"/>
              <a:gd name="connsiteY7824" fmla="*/ 2092833 h 3072212"/>
              <a:gd name="connsiteX7825" fmla="*/ 1343444 w 2361628"/>
              <a:gd name="connsiteY7825" fmla="*/ 2098272 h 3072212"/>
              <a:gd name="connsiteX7826" fmla="*/ 1344387 w 2361628"/>
              <a:gd name="connsiteY7826" fmla="*/ 2101101 h 3072212"/>
              <a:gd name="connsiteX7827" fmla="*/ 1344940 w 2361628"/>
              <a:gd name="connsiteY7827" fmla="*/ 2112559 h 3072212"/>
              <a:gd name="connsiteX7828" fmla="*/ 1344730 w 2361628"/>
              <a:gd name="connsiteY7828" fmla="*/ 2115312 h 3072212"/>
              <a:gd name="connsiteX7829" fmla="*/ 1343949 w 2361628"/>
              <a:gd name="connsiteY7829" fmla="*/ 2118046 h 3072212"/>
              <a:gd name="connsiteX7830" fmla="*/ 1342606 w 2361628"/>
              <a:gd name="connsiteY7830" fmla="*/ 2120741 h 3072212"/>
              <a:gd name="connsiteX7831" fmla="*/ 1340110 w 2361628"/>
              <a:gd name="connsiteY7831" fmla="*/ 2122246 h 3072212"/>
              <a:gd name="connsiteX7832" fmla="*/ 1336462 w 2361628"/>
              <a:gd name="connsiteY7832" fmla="*/ 2122570 h 3072212"/>
              <a:gd name="connsiteX7833" fmla="*/ 1333595 w 2361628"/>
              <a:gd name="connsiteY7833" fmla="*/ 2123675 h 3072212"/>
              <a:gd name="connsiteX7834" fmla="*/ 1327328 w 2361628"/>
              <a:gd name="connsiteY7834" fmla="*/ 2129685 h 3072212"/>
              <a:gd name="connsiteX7835" fmla="*/ 1324670 w 2361628"/>
              <a:gd name="connsiteY7835" fmla="*/ 2130552 h 3072212"/>
              <a:gd name="connsiteX7836" fmla="*/ 1313421 w 2361628"/>
              <a:gd name="connsiteY7836" fmla="*/ 2128761 h 3072212"/>
              <a:gd name="connsiteX7837" fmla="*/ 1309021 w 2361628"/>
              <a:gd name="connsiteY7837" fmla="*/ 2127085 h 3072212"/>
              <a:gd name="connsiteX7838" fmla="*/ 1306992 w 2361628"/>
              <a:gd name="connsiteY7838" fmla="*/ 2127190 h 3072212"/>
              <a:gd name="connsiteX7839" fmla="*/ 1305868 w 2361628"/>
              <a:gd name="connsiteY7839" fmla="*/ 2128514 h 3072212"/>
              <a:gd name="connsiteX7840" fmla="*/ 1304687 w 2361628"/>
              <a:gd name="connsiteY7840" fmla="*/ 2129114 h 3072212"/>
              <a:gd name="connsiteX7841" fmla="*/ 1300277 w 2361628"/>
              <a:gd name="connsiteY7841" fmla="*/ 2129666 h 3072212"/>
              <a:gd name="connsiteX7842" fmla="*/ 1299563 w 2361628"/>
              <a:gd name="connsiteY7842" fmla="*/ 2130743 h 3072212"/>
              <a:gd name="connsiteX7843" fmla="*/ 1299839 w 2361628"/>
              <a:gd name="connsiteY7843" fmla="*/ 2132409 h 3072212"/>
              <a:gd name="connsiteX7844" fmla="*/ 1300705 w 2361628"/>
              <a:gd name="connsiteY7844" fmla="*/ 2134657 h 3072212"/>
              <a:gd name="connsiteX7845" fmla="*/ 1301782 w 2361628"/>
              <a:gd name="connsiteY7845" fmla="*/ 2135953 h 3072212"/>
              <a:gd name="connsiteX7846" fmla="*/ 1303439 w 2361628"/>
              <a:gd name="connsiteY7846" fmla="*/ 2137582 h 3072212"/>
              <a:gd name="connsiteX7847" fmla="*/ 1305954 w 2361628"/>
              <a:gd name="connsiteY7847" fmla="*/ 2138648 h 3072212"/>
              <a:gd name="connsiteX7848" fmla="*/ 1311116 w 2361628"/>
              <a:gd name="connsiteY7848" fmla="*/ 2139839 h 3072212"/>
              <a:gd name="connsiteX7849" fmla="*/ 1311650 w 2361628"/>
              <a:gd name="connsiteY7849" fmla="*/ 2142877 h 3072212"/>
              <a:gd name="connsiteX7850" fmla="*/ 1311421 w 2361628"/>
              <a:gd name="connsiteY7850" fmla="*/ 2143859 h 3072212"/>
              <a:gd name="connsiteX7851" fmla="*/ 1309726 w 2361628"/>
              <a:gd name="connsiteY7851" fmla="*/ 2145878 h 3072212"/>
              <a:gd name="connsiteX7852" fmla="*/ 1307763 w 2361628"/>
              <a:gd name="connsiteY7852" fmla="*/ 2145678 h 3072212"/>
              <a:gd name="connsiteX7853" fmla="*/ 1304392 w 2361628"/>
              <a:gd name="connsiteY7853" fmla="*/ 2143287 h 3072212"/>
              <a:gd name="connsiteX7854" fmla="*/ 1302734 w 2361628"/>
              <a:gd name="connsiteY7854" fmla="*/ 2143192 h 3072212"/>
              <a:gd name="connsiteX7855" fmla="*/ 1301277 w 2361628"/>
              <a:gd name="connsiteY7855" fmla="*/ 2144487 h 3072212"/>
              <a:gd name="connsiteX7856" fmla="*/ 1299248 w 2361628"/>
              <a:gd name="connsiteY7856" fmla="*/ 2144916 h 3072212"/>
              <a:gd name="connsiteX7857" fmla="*/ 1296648 w 2361628"/>
              <a:gd name="connsiteY7857" fmla="*/ 2144468 h 3072212"/>
              <a:gd name="connsiteX7858" fmla="*/ 1295200 w 2361628"/>
              <a:gd name="connsiteY7858" fmla="*/ 2145516 h 3072212"/>
              <a:gd name="connsiteX7859" fmla="*/ 1294914 w 2361628"/>
              <a:gd name="connsiteY7859" fmla="*/ 2148050 h 3072212"/>
              <a:gd name="connsiteX7860" fmla="*/ 1294038 w 2361628"/>
              <a:gd name="connsiteY7860" fmla="*/ 2149945 h 3072212"/>
              <a:gd name="connsiteX7861" fmla="*/ 1291038 w 2361628"/>
              <a:gd name="connsiteY7861" fmla="*/ 2152936 h 3072212"/>
              <a:gd name="connsiteX7862" fmla="*/ 1289418 w 2361628"/>
              <a:gd name="connsiteY7862" fmla="*/ 2155136 h 3072212"/>
              <a:gd name="connsiteX7863" fmla="*/ 1289466 w 2361628"/>
              <a:gd name="connsiteY7863" fmla="*/ 2156870 h 3072212"/>
              <a:gd name="connsiteX7864" fmla="*/ 1291190 w 2361628"/>
              <a:gd name="connsiteY7864" fmla="*/ 2158117 h 3072212"/>
              <a:gd name="connsiteX7865" fmla="*/ 1293171 w 2361628"/>
              <a:gd name="connsiteY7865" fmla="*/ 2160946 h 3072212"/>
              <a:gd name="connsiteX7866" fmla="*/ 1295400 w 2361628"/>
              <a:gd name="connsiteY7866" fmla="*/ 2165337 h 3072212"/>
              <a:gd name="connsiteX7867" fmla="*/ 1295829 w 2361628"/>
              <a:gd name="connsiteY7867" fmla="*/ 2167281 h 3072212"/>
              <a:gd name="connsiteX7868" fmla="*/ 1294457 w 2361628"/>
              <a:gd name="connsiteY7868" fmla="*/ 2166766 h 3072212"/>
              <a:gd name="connsiteX7869" fmla="*/ 1292609 w 2361628"/>
              <a:gd name="connsiteY7869" fmla="*/ 2165023 h 3072212"/>
              <a:gd name="connsiteX7870" fmla="*/ 1290295 w 2361628"/>
              <a:gd name="connsiteY7870" fmla="*/ 2162042 h 3072212"/>
              <a:gd name="connsiteX7871" fmla="*/ 1286789 w 2361628"/>
              <a:gd name="connsiteY7871" fmla="*/ 2159375 h 3072212"/>
              <a:gd name="connsiteX7872" fmla="*/ 1279074 w 2361628"/>
              <a:gd name="connsiteY7872" fmla="*/ 2155889 h 3072212"/>
              <a:gd name="connsiteX7873" fmla="*/ 1277712 w 2361628"/>
              <a:gd name="connsiteY7873" fmla="*/ 2155993 h 3072212"/>
              <a:gd name="connsiteX7874" fmla="*/ 1278407 w 2361628"/>
              <a:gd name="connsiteY7874" fmla="*/ 2156879 h 3072212"/>
              <a:gd name="connsiteX7875" fmla="*/ 1283522 w 2361628"/>
              <a:gd name="connsiteY7875" fmla="*/ 2160537 h 3072212"/>
              <a:gd name="connsiteX7876" fmla="*/ 1285485 w 2361628"/>
              <a:gd name="connsiteY7876" fmla="*/ 2162890 h 3072212"/>
              <a:gd name="connsiteX7877" fmla="*/ 1285723 w 2361628"/>
              <a:gd name="connsiteY7877" fmla="*/ 2164604 h 3072212"/>
              <a:gd name="connsiteX7878" fmla="*/ 1281436 w 2361628"/>
              <a:gd name="connsiteY7878" fmla="*/ 2168347 h 3072212"/>
              <a:gd name="connsiteX7879" fmla="*/ 1281322 w 2361628"/>
              <a:gd name="connsiteY7879" fmla="*/ 2169595 h 3072212"/>
              <a:gd name="connsiteX7880" fmla="*/ 1282456 w 2361628"/>
              <a:gd name="connsiteY7880" fmla="*/ 2170691 h 3072212"/>
              <a:gd name="connsiteX7881" fmla="*/ 1282760 w 2361628"/>
              <a:gd name="connsiteY7881" fmla="*/ 2171605 h 3072212"/>
              <a:gd name="connsiteX7882" fmla="*/ 1281236 w 2361628"/>
              <a:gd name="connsiteY7882" fmla="*/ 2173434 h 3072212"/>
              <a:gd name="connsiteX7883" fmla="*/ 1278722 w 2361628"/>
              <a:gd name="connsiteY7883" fmla="*/ 2174967 h 3072212"/>
              <a:gd name="connsiteX7884" fmla="*/ 1273855 w 2361628"/>
              <a:gd name="connsiteY7884" fmla="*/ 2175186 h 3072212"/>
              <a:gd name="connsiteX7885" fmla="*/ 1273407 w 2361628"/>
              <a:gd name="connsiteY7885" fmla="*/ 2176053 h 3072212"/>
              <a:gd name="connsiteX7886" fmla="*/ 1275264 w 2361628"/>
              <a:gd name="connsiteY7886" fmla="*/ 2177929 h 3072212"/>
              <a:gd name="connsiteX7887" fmla="*/ 1275883 w 2361628"/>
              <a:gd name="connsiteY7887" fmla="*/ 2179091 h 3072212"/>
              <a:gd name="connsiteX7888" fmla="*/ 1274293 w 2361628"/>
              <a:gd name="connsiteY7888" fmla="*/ 2180692 h 3072212"/>
              <a:gd name="connsiteX7889" fmla="*/ 1273254 w 2361628"/>
              <a:gd name="connsiteY7889" fmla="*/ 2180911 h 3072212"/>
              <a:gd name="connsiteX7890" fmla="*/ 1267644 w 2361628"/>
              <a:gd name="connsiteY7890" fmla="*/ 2180168 h 3072212"/>
              <a:gd name="connsiteX7891" fmla="*/ 1269121 w 2361628"/>
              <a:gd name="connsiteY7891" fmla="*/ 2184159 h 3072212"/>
              <a:gd name="connsiteX7892" fmla="*/ 1269987 w 2361628"/>
              <a:gd name="connsiteY7892" fmla="*/ 2185550 h 3072212"/>
              <a:gd name="connsiteX7893" fmla="*/ 1271711 w 2361628"/>
              <a:gd name="connsiteY7893" fmla="*/ 2187521 h 3072212"/>
              <a:gd name="connsiteX7894" fmla="*/ 1274797 w 2361628"/>
              <a:gd name="connsiteY7894" fmla="*/ 2189340 h 3072212"/>
              <a:gd name="connsiteX7895" fmla="*/ 1274855 w 2361628"/>
              <a:gd name="connsiteY7895" fmla="*/ 2190045 h 3072212"/>
              <a:gd name="connsiteX7896" fmla="*/ 1273778 w 2361628"/>
              <a:gd name="connsiteY7896" fmla="*/ 2191607 h 3072212"/>
              <a:gd name="connsiteX7897" fmla="*/ 1271950 w 2361628"/>
              <a:gd name="connsiteY7897" fmla="*/ 2193512 h 3072212"/>
              <a:gd name="connsiteX7898" fmla="*/ 1264225 w 2361628"/>
              <a:gd name="connsiteY7898" fmla="*/ 2199313 h 3072212"/>
              <a:gd name="connsiteX7899" fmla="*/ 1258796 w 2361628"/>
              <a:gd name="connsiteY7899" fmla="*/ 2206095 h 3072212"/>
              <a:gd name="connsiteX7900" fmla="*/ 1258043 w 2361628"/>
              <a:gd name="connsiteY7900" fmla="*/ 2208209 h 3072212"/>
              <a:gd name="connsiteX7901" fmla="*/ 1259424 w 2361628"/>
              <a:gd name="connsiteY7901" fmla="*/ 2212648 h 3072212"/>
              <a:gd name="connsiteX7902" fmla="*/ 1259434 w 2361628"/>
              <a:gd name="connsiteY7902" fmla="*/ 2213762 h 3072212"/>
              <a:gd name="connsiteX7903" fmla="*/ 1258014 w 2361628"/>
              <a:gd name="connsiteY7903" fmla="*/ 2215772 h 3072212"/>
              <a:gd name="connsiteX7904" fmla="*/ 1254843 w 2361628"/>
              <a:gd name="connsiteY7904" fmla="*/ 2215220 h 3072212"/>
              <a:gd name="connsiteX7905" fmla="*/ 1254242 w 2361628"/>
              <a:gd name="connsiteY7905" fmla="*/ 2216010 h 3072212"/>
              <a:gd name="connsiteX7906" fmla="*/ 1254995 w 2361628"/>
              <a:gd name="connsiteY7906" fmla="*/ 2218087 h 3072212"/>
              <a:gd name="connsiteX7907" fmla="*/ 1255138 w 2361628"/>
              <a:gd name="connsiteY7907" fmla="*/ 2221135 h 3072212"/>
              <a:gd name="connsiteX7908" fmla="*/ 1254662 w 2361628"/>
              <a:gd name="connsiteY7908" fmla="*/ 2225145 h 3072212"/>
              <a:gd name="connsiteX7909" fmla="*/ 1252318 w 2361628"/>
              <a:gd name="connsiteY7909" fmla="*/ 2231450 h 3072212"/>
              <a:gd name="connsiteX7910" fmla="*/ 1248185 w 2361628"/>
              <a:gd name="connsiteY7910" fmla="*/ 2239937 h 3072212"/>
              <a:gd name="connsiteX7911" fmla="*/ 1245013 w 2361628"/>
              <a:gd name="connsiteY7911" fmla="*/ 2247614 h 3072212"/>
              <a:gd name="connsiteX7912" fmla="*/ 1242813 w 2361628"/>
              <a:gd name="connsiteY7912" fmla="*/ 2254491 h 3072212"/>
              <a:gd name="connsiteX7913" fmla="*/ 1241222 w 2361628"/>
              <a:gd name="connsiteY7913" fmla="*/ 2257892 h 3072212"/>
              <a:gd name="connsiteX7914" fmla="*/ 1238288 w 2361628"/>
              <a:gd name="connsiteY7914" fmla="*/ 2258121 h 3072212"/>
              <a:gd name="connsiteX7915" fmla="*/ 1236069 w 2361628"/>
              <a:gd name="connsiteY7915" fmla="*/ 2260264 h 3072212"/>
              <a:gd name="connsiteX7916" fmla="*/ 1237583 w 2361628"/>
              <a:gd name="connsiteY7916" fmla="*/ 2261387 h 3072212"/>
              <a:gd name="connsiteX7917" fmla="*/ 1238507 w 2361628"/>
              <a:gd name="connsiteY7917" fmla="*/ 2262702 h 3072212"/>
              <a:gd name="connsiteX7918" fmla="*/ 1239145 w 2361628"/>
              <a:gd name="connsiteY7918" fmla="*/ 2264693 h 3072212"/>
              <a:gd name="connsiteX7919" fmla="*/ 1238517 w 2361628"/>
              <a:gd name="connsiteY7919" fmla="*/ 2270912 h 3072212"/>
              <a:gd name="connsiteX7920" fmla="*/ 1236612 w 2361628"/>
              <a:gd name="connsiteY7920" fmla="*/ 2281314 h 3072212"/>
              <a:gd name="connsiteX7921" fmla="*/ 1235431 w 2361628"/>
              <a:gd name="connsiteY7921" fmla="*/ 2289543 h 3072212"/>
              <a:gd name="connsiteX7922" fmla="*/ 1235669 w 2361628"/>
              <a:gd name="connsiteY7922" fmla="*/ 2314699 h 3072212"/>
              <a:gd name="connsiteX7923" fmla="*/ 1235364 w 2361628"/>
              <a:gd name="connsiteY7923" fmla="*/ 2325710 h 3072212"/>
              <a:gd name="connsiteX7924" fmla="*/ 1234526 w 2361628"/>
              <a:gd name="connsiteY7924" fmla="*/ 2331787 h 3072212"/>
              <a:gd name="connsiteX7925" fmla="*/ 1233164 w 2361628"/>
              <a:gd name="connsiteY7925" fmla="*/ 2335083 h 3072212"/>
              <a:gd name="connsiteX7926" fmla="*/ 1230840 w 2361628"/>
              <a:gd name="connsiteY7926" fmla="*/ 2336073 h 3072212"/>
              <a:gd name="connsiteX7927" fmla="*/ 1233802 w 2361628"/>
              <a:gd name="connsiteY7927" fmla="*/ 2337035 h 3072212"/>
              <a:gd name="connsiteX7928" fmla="*/ 1235688 w 2361628"/>
              <a:gd name="connsiteY7928" fmla="*/ 2338578 h 3072212"/>
              <a:gd name="connsiteX7929" fmla="*/ 1236555 w 2361628"/>
              <a:gd name="connsiteY7929" fmla="*/ 2340921 h 3072212"/>
              <a:gd name="connsiteX7930" fmla="*/ 1237364 w 2361628"/>
              <a:gd name="connsiteY7930" fmla="*/ 2344655 h 3072212"/>
              <a:gd name="connsiteX7931" fmla="*/ 1238431 w 2361628"/>
              <a:gd name="connsiteY7931" fmla="*/ 2346370 h 3072212"/>
              <a:gd name="connsiteX7932" fmla="*/ 1239755 w 2361628"/>
              <a:gd name="connsiteY7932" fmla="*/ 2346074 h 3072212"/>
              <a:gd name="connsiteX7933" fmla="*/ 1240946 w 2361628"/>
              <a:gd name="connsiteY7933" fmla="*/ 2346455 h 3072212"/>
              <a:gd name="connsiteX7934" fmla="*/ 1242003 w 2361628"/>
              <a:gd name="connsiteY7934" fmla="*/ 2347493 h 3072212"/>
              <a:gd name="connsiteX7935" fmla="*/ 1245222 w 2361628"/>
              <a:gd name="connsiteY7935" fmla="*/ 2352789 h 3072212"/>
              <a:gd name="connsiteX7936" fmla="*/ 1248756 w 2361628"/>
              <a:gd name="connsiteY7936" fmla="*/ 2354304 h 3072212"/>
              <a:gd name="connsiteX7937" fmla="*/ 1248928 w 2361628"/>
              <a:gd name="connsiteY7937" fmla="*/ 2357238 h 3072212"/>
              <a:gd name="connsiteX7938" fmla="*/ 1247537 w 2361628"/>
              <a:gd name="connsiteY7938" fmla="*/ 2373573 h 3072212"/>
              <a:gd name="connsiteX7939" fmla="*/ 1247547 w 2361628"/>
              <a:gd name="connsiteY7939" fmla="*/ 2375697 h 3072212"/>
              <a:gd name="connsiteX7940" fmla="*/ 1249147 w 2361628"/>
              <a:gd name="connsiteY7940" fmla="*/ 2371592 h 3072212"/>
              <a:gd name="connsiteX7941" fmla="*/ 1250833 w 2361628"/>
              <a:gd name="connsiteY7941" fmla="*/ 2358904 h 3072212"/>
              <a:gd name="connsiteX7942" fmla="*/ 1253128 w 2361628"/>
              <a:gd name="connsiteY7942" fmla="*/ 2353237 h 3072212"/>
              <a:gd name="connsiteX7943" fmla="*/ 1254928 w 2361628"/>
              <a:gd name="connsiteY7943" fmla="*/ 2352037 h 3072212"/>
              <a:gd name="connsiteX7944" fmla="*/ 1262301 w 2361628"/>
              <a:gd name="connsiteY7944" fmla="*/ 2351399 h 3072212"/>
              <a:gd name="connsiteX7945" fmla="*/ 1270159 w 2361628"/>
              <a:gd name="connsiteY7945" fmla="*/ 2352837 h 3072212"/>
              <a:gd name="connsiteX7946" fmla="*/ 1273131 w 2361628"/>
              <a:gd name="connsiteY7946" fmla="*/ 2353018 h 3072212"/>
              <a:gd name="connsiteX7947" fmla="*/ 1275721 w 2361628"/>
              <a:gd name="connsiteY7947" fmla="*/ 2352227 h 3072212"/>
              <a:gd name="connsiteX7948" fmla="*/ 1278379 w 2361628"/>
              <a:gd name="connsiteY7948" fmla="*/ 2353818 h 3072212"/>
              <a:gd name="connsiteX7949" fmla="*/ 1279027 w 2361628"/>
              <a:gd name="connsiteY7949" fmla="*/ 2355409 h 3072212"/>
              <a:gd name="connsiteX7950" fmla="*/ 1279779 w 2361628"/>
              <a:gd name="connsiteY7950" fmla="*/ 2362086 h 3072212"/>
              <a:gd name="connsiteX7951" fmla="*/ 1280484 w 2361628"/>
              <a:gd name="connsiteY7951" fmla="*/ 2365886 h 3072212"/>
              <a:gd name="connsiteX7952" fmla="*/ 1285161 w 2361628"/>
              <a:gd name="connsiteY7952" fmla="*/ 2379383 h 3072212"/>
              <a:gd name="connsiteX7953" fmla="*/ 1287390 w 2361628"/>
              <a:gd name="connsiteY7953" fmla="*/ 2386899 h 3072212"/>
              <a:gd name="connsiteX7954" fmla="*/ 1290114 w 2361628"/>
              <a:gd name="connsiteY7954" fmla="*/ 2398557 h 3072212"/>
              <a:gd name="connsiteX7955" fmla="*/ 1291133 w 2361628"/>
              <a:gd name="connsiteY7955" fmla="*/ 2401881 h 3072212"/>
              <a:gd name="connsiteX7956" fmla="*/ 1296800 w 2361628"/>
              <a:gd name="connsiteY7956" fmla="*/ 2417283 h 3072212"/>
              <a:gd name="connsiteX7957" fmla="*/ 1297877 w 2361628"/>
              <a:gd name="connsiteY7957" fmla="*/ 2421436 h 3072212"/>
              <a:gd name="connsiteX7958" fmla="*/ 1298315 w 2361628"/>
              <a:gd name="connsiteY7958" fmla="*/ 2424627 h 3072212"/>
              <a:gd name="connsiteX7959" fmla="*/ 1298124 w 2361628"/>
              <a:gd name="connsiteY7959" fmla="*/ 2426865 h 3072212"/>
              <a:gd name="connsiteX7960" fmla="*/ 1297096 w 2361628"/>
              <a:gd name="connsiteY7960" fmla="*/ 2430304 h 3072212"/>
              <a:gd name="connsiteX7961" fmla="*/ 1295219 w 2361628"/>
              <a:gd name="connsiteY7961" fmla="*/ 2434942 h 3072212"/>
              <a:gd name="connsiteX7962" fmla="*/ 1293467 w 2361628"/>
              <a:gd name="connsiteY7962" fmla="*/ 2438467 h 3072212"/>
              <a:gd name="connsiteX7963" fmla="*/ 1291828 w 2361628"/>
              <a:gd name="connsiteY7963" fmla="*/ 2440896 h 3072212"/>
              <a:gd name="connsiteX7964" fmla="*/ 1290152 w 2361628"/>
              <a:gd name="connsiteY7964" fmla="*/ 2442696 h 3072212"/>
              <a:gd name="connsiteX7965" fmla="*/ 1288428 w 2361628"/>
              <a:gd name="connsiteY7965" fmla="*/ 2443887 h 3072212"/>
              <a:gd name="connsiteX7966" fmla="*/ 1288542 w 2361628"/>
              <a:gd name="connsiteY7966" fmla="*/ 2444201 h 3072212"/>
              <a:gd name="connsiteX7967" fmla="*/ 1290495 w 2361628"/>
              <a:gd name="connsiteY7967" fmla="*/ 2443629 h 3072212"/>
              <a:gd name="connsiteX7968" fmla="*/ 1292476 w 2361628"/>
              <a:gd name="connsiteY7968" fmla="*/ 2442420 h 3072212"/>
              <a:gd name="connsiteX7969" fmla="*/ 1296238 w 2361628"/>
              <a:gd name="connsiteY7969" fmla="*/ 2439286 h 3072212"/>
              <a:gd name="connsiteX7970" fmla="*/ 1297686 w 2361628"/>
              <a:gd name="connsiteY7970" fmla="*/ 2438581 h 3072212"/>
              <a:gd name="connsiteX7971" fmla="*/ 1301772 w 2361628"/>
              <a:gd name="connsiteY7971" fmla="*/ 2438134 h 3072212"/>
              <a:gd name="connsiteX7972" fmla="*/ 1301906 w 2361628"/>
              <a:gd name="connsiteY7972" fmla="*/ 2439267 h 3072212"/>
              <a:gd name="connsiteX7973" fmla="*/ 1299934 w 2361628"/>
              <a:gd name="connsiteY7973" fmla="*/ 2441600 h 3072212"/>
              <a:gd name="connsiteX7974" fmla="*/ 1300372 w 2361628"/>
              <a:gd name="connsiteY7974" fmla="*/ 2441820 h 3072212"/>
              <a:gd name="connsiteX7975" fmla="*/ 1303220 w 2361628"/>
              <a:gd name="connsiteY7975" fmla="*/ 2439934 h 3072212"/>
              <a:gd name="connsiteX7976" fmla="*/ 1309392 w 2361628"/>
              <a:gd name="connsiteY7976" fmla="*/ 2437248 h 3072212"/>
              <a:gd name="connsiteX7977" fmla="*/ 1333633 w 2361628"/>
              <a:gd name="connsiteY7977" fmla="*/ 2428513 h 3072212"/>
              <a:gd name="connsiteX7978" fmla="*/ 1339348 w 2361628"/>
              <a:gd name="connsiteY7978" fmla="*/ 2427732 h 3072212"/>
              <a:gd name="connsiteX7979" fmla="*/ 1347502 w 2361628"/>
              <a:gd name="connsiteY7979" fmla="*/ 2429332 h 3072212"/>
              <a:gd name="connsiteX7980" fmla="*/ 1354112 w 2361628"/>
              <a:gd name="connsiteY7980" fmla="*/ 2433047 h 3072212"/>
              <a:gd name="connsiteX7981" fmla="*/ 1361323 w 2361628"/>
              <a:gd name="connsiteY7981" fmla="*/ 2437819 h 3072212"/>
              <a:gd name="connsiteX7982" fmla="*/ 1368924 w 2361628"/>
              <a:gd name="connsiteY7982" fmla="*/ 2441277 h 3072212"/>
              <a:gd name="connsiteX7983" fmla="*/ 1380916 w 2361628"/>
              <a:gd name="connsiteY7983" fmla="*/ 2444506 h 3072212"/>
              <a:gd name="connsiteX7984" fmla="*/ 1384411 w 2361628"/>
              <a:gd name="connsiteY7984" fmla="*/ 2446049 h 3072212"/>
              <a:gd name="connsiteX7985" fmla="*/ 1391441 w 2361628"/>
              <a:gd name="connsiteY7985" fmla="*/ 2447639 h 3072212"/>
              <a:gd name="connsiteX7986" fmla="*/ 1394698 w 2361628"/>
              <a:gd name="connsiteY7986" fmla="*/ 2449440 h 3072212"/>
              <a:gd name="connsiteX7987" fmla="*/ 1398613 w 2361628"/>
              <a:gd name="connsiteY7987" fmla="*/ 2453783 h 3072212"/>
              <a:gd name="connsiteX7988" fmla="*/ 1404842 w 2361628"/>
              <a:gd name="connsiteY7988" fmla="*/ 2459431 h 3072212"/>
              <a:gd name="connsiteX7989" fmla="*/ 1409538 w 2361628"/>
              <a:gd name="connsiteY7989" fmla="*/ 2462965 h 3072212"/>
              <a:gd name="connsiteX7990" fmla="*/ 1414786 w 2361628"/>
              <a:gd name="connsiteY7990" fmla="*/ 2466270 h 3072212"/>
              <a:gd name="connsiteX7991" fmla="*/ 1420054 w 2361628"/>
              <a:gd name="connsiteY7991" fmla="*/ 2472328 h 3072212"/>
              <a:gd name="connsiteX7992" fmla="*/ 1428531 w 2361628"/>
              <a:gd name="connsiteY7992" fmla="*/ 2486006 h 3072212"/>
              <a:gd name="connsiteX7993" fmla="*/ 1430626 w 2361628"/>
              <a:gd name="connsiteY7993" fmla="*/ 2487683 h 3072212"/>
              <a:gd name="connsiteX7994" fmla="*/ 1435856 w 2361628"/>
              <a:gd name="connsiteY7994" fmla="*/ 2489902 h 3072212"/>
              <a:gd name="connsiteX7995" fmla="*/ 1445676 w 2361628"/>
              <a:gd name="connsiteY7995" fmla="*/ 2492769 h 3072212"/>
              <a:gd name="connsiteX7996" fmla="*/ 1460173 w 2361628"/>
              <a:gd name="connsiteY7996" fmla="*/ 2499484 h 3072212"/>
              <a:gd name="connsiteX7997" fmla="*/ 1466545 w 2361628"/>
              <a:gd name="connsiteY7997" fmla="*/ 2502103 h 3072212"/>
              <a:gd name="connsiteX7998" fmla="*/ 1470670 w 2361628"/>
              <a:gd name="connsiteY7998" fmla="*/ 2503141 h 3072212"/>
              <a:gd name="connsiteX7999" fmla="*/ 1474784 w 2361628"/>
              <a:gd name="connsiteY7999" fmla="*/ 2504980 h 3072212"/>
              <a:gd name="connsiteX8000" fmla="*/ 1478899 w 2361628"/>
              <a:gd name="connsiteY8000" fmla="*/ 2507618 h 3072212"/>
              <a:gd name="connsiteX8001" fmla="*/ 1482042 w 2361628"/>
              <a:gd name="connsiteY8001" fmla="*/ 2510485 h 3072212"/>
              <a:gd name="connsiteX8002" fmla="*/ 1484205 w 2361628"/>
              <a:gd name="connsiteY8002" fmla="*/ 2513591 h 3072212"/>
              <a:gd name="connsiteX8003" fmla="*/ 1486110 w 2361628"/>
              <a:gd name="connsiteY8003" fmla="*/ 2515619 h 3072212"/>
              <a:gd name="connsiteX8004" fmla="*/ 1489443 w 2361628"/>
              <a:gd name="connsiteY8004" fmla="*/ 2517867 h 3072212"/>
              <a:gd name="connsiteX8005" fmla="*/ 1491167 w 2361628"/>
              <a:gd name="connsiteY8005" fmla="*/ 2519477 h 3072212"/>
              <a:gd name="connsiteX8006" fmla="*/ 1491329 w 2361628"/>
              <a:gd name="connsiteY8006" fmla="*/ 2521887 h 3072212"/>
              <a:gd name="connsiteX8007" fmla="*/ 1487319 w 2361628"/>
              <a:gd name="connsiteY8007" fmla="*/ 2531326 h 3072212"/>
              <a:gd name="connsiteX8008" fmla="*/ 1487234 w 2361628"/>
              <a:gd name="connsiteY8008" fmla="*/ 2532078 h 3072212"/>
              <a:gd name="connsiteX8009" fmla="*/ 1491291 w 2361628"/>
              <a:gd name="connsiteY8009" fmla="*/ 2525306 h 3072212"/>
              <a:gd name="connsiteX8010" fmla="*/ 1493558 w 2361628"/>
              <a:gd name="connsiteY8010" fmla="*/ 2523354 h 3072212"/>
              <a:gd name="connsiteX8011" fmla="*/ 1495368 w 2361628"/>
              <a:gd name="connsiteY8011" fmla="*/ 2522439 h 3072212"/>
              <a:gd name="connsiteX8012" fmla="*/ 1499140 w 2361628"/>
              <a:gd name="connsiteY8012" fmla="*/ 2522544 h 3072212"/>
              <a:gd name="connsiteX8013" fmla="*/ 1504864 w 2361628"/>
              <a:gd name="connsiteY8013" fmla="*/ 2523677 h 3072212"/>
              <a:gd name="connsiteX8014" fmla="*/ 1509884 w 2361628"/>
              <a:gd name="connsiteY8014" fmla="*/ 2523687 h 3072212"/>
              <a:gd name="connsiteX8015" fmla="*/ 1514199 w 2361628"/>
              <a:gd name="connsiteY8015" fmla="*/ 2522582 h 3072212"/>
              <a:gd name="connsiteX8016" fmla="*/ 1517876 w 2361628"/>
              <a:gd name="connsiteY8016" fmla="*/ 2522087 h 3072212"/>
              <a:gd name="connsiteX8017" fmla="*/ 1520914 w 2361628"/>
              <a:gd name="connsiteY8017" fmla="*/ 2522191 h 3072212"/>
              <a:gd name="connsiteX8018" fmla="*/ 1523114 w 2361628"/>
              <a:gd name="connsiteY8018" fmla="*/ 2521858 h 3072212"/>
              <a:gd name="connsiteX8019" fmla="*/ 1524486 w 2361628"/>
              <a:gd name="connsiteY8019" fmla="*/ 2521096 h 3072212"/>
              <a:gd name="connsiteX8020" fmla="*/ 1526124 w 2361628"/>
              <a:gd name="connsiteY8020" fmla="*/ 2521077 h 3072212"/>
              <a:gd name="connsiteX8021" fmla="*/ 1532620 w 2361628"/>
              <a:gd name="connsiteY8021" fmla="*/ 2523430 h 3072212"/>
              <a:gd name="connsiteX8022" fmla="*/ 1535249 w 2361628"/>
              <a:gd name="connsiteY8022" fmla="*/ 2523554 h 3072212"/>
              <a:gd name="connsiteX8023" fmla="*/ 1544746 w 2361628"/>
              <a:gd name="connsiteY8023" fmla="*/ 2525763 h 3072212"/>
              <a:gd name="connsiteX8024" fmla="*/ 1550842 w 2361628"/>
              <a:gd name="connsiteY8024" fmla="*/ 2524973 h 3072212"/>
              <a:gd name="connsiteX8025" fmla="*/ 1551889 w 2361628"/>
              <a:gd name="connsiteY8025" fmla="*/ 2525401 h 3072212"/>
              <a:gd name="connsiteX8026" fmla="*/ 1554013 w 2361628"/>
              <a:gd name="connsiteY8026" fmla="*/ 2528278 h 3072212"/>
              <a:gd name="connsiteX8027" fmla="*/ 1555804 w 2361628"/>
              <a:gd name="connsiteY8027" fmla="*/ 2528497 h 3072212"/>
              <a:gd name="connsiteX8028" fmla="*/ 1558833 w 2361628"/>
              <a:gd name="connsiteY8028" fmla="*/ 2528050 h 3072212"/>
              <a:gd name="connsiteX8029" fmla="*/ 1561776 w 2361628"/>
              <a:gd name="connsiteY8029" fmla="*/ 2528831 h 3072212"/>
              <a:gd name="connsiteX8030" fmla="*/ 1566701 w 2361628"/>
              <a:gd name="connsiteY8030" fmla="*/ 2532602 h 3072212"/>
              <a:gd name="connsiteX8031" fmla="*/ 1568977 w 2361628"/>
              <a:gd name="connsiteY8031" fmla="*/ 2535841 h 3072212"/>
              <a:gd name="connsiteX8032" fmla="*/ 1571158 w 2361628"/>
              <a:gd name="connsiteY8032" fmla="*/ 2542442 h 3072212"/>
              <a:gd name="connsiteX8033" fmla="*/ 1571349 w 2361628"/>
              <a:gd name="connsiteY8033" fmla="*/ 2544413 h 3072212"/>
              <a:gd name="connsiteX8034" fmla="*/ 1567310 w 2361628"/>
              <a:gd name="connsiteY8034" fmla="*/ 2559625 h 3072212"/>
              <a:gd name="connsiteX8035" fmla="*/ 1566043 w 2361628"/>
              <a:gd name="connsiteY8035" fmla="*/ 2565483 h 3072212"/>
              <a:gd name="connsiteX8036" fmla="*/ 1565872 w 2361628"/>
              <a:gd name="connsiteY8036" fmla="*/ 2570569 h 3072212"/>
              <a:gd name="connsiteX8037" fmla="*/ 1566672 w 2361628"/>
              <a:gd name="connsiteY8037" fmla="*/ 2573493 h 3072212"/>
              <a:gd name="connsiteX8038" fmla="*/ 1570168 w 2361628"/>
              <a:gd name="connsiteY8038" fmla="*/ 2578389 h 3072212"/>
              <a:gd name="connsiteX8039" fmla="*/ 1570796 w 2361628"/>
              <a:gd name="connsiteY8039" fmla="*/ 2579665 h 3072212"/>
              <a:gd name="connsiteX8040" fmla="*/ 1572863 w 2361628"/>
              <a:gd name="connsiteY8040" fmla="*/ 2586876 h 3072212"/>
              <a:gd name="connsiteX8041" fmla="*/ 1573435 w 2361628"/>
              <a:gd name="connsiteY8041" fmla="*/ 2589952 h 3072212"/>
              <a:gd name="connsiteX8042" fmla="*/ 1573206 w 2361628"/>
              <a:gd name="connsiteY8042" fmla="*/ 2593477 h 3072212"/>
              <a:gd name="connsiteX8043" fmla="*/ 1572120 w 2361628"/>
              <a:gd name="connsiteY8043" fmla="*/ 2599268 h 3072212"/>
              <a:gd name="connsiteX8044" fmla="*/ 1572397 w 2361628"/>
              <a:gd name="connsiteY8044" fmla="*/ 2603668 h 3072212"/>
              <a:gd name="connsiteX8045" fmla="*/ 1573311 w 2361628"/>
              <a:gd name="connsiteY8045" fmla="*/ 2610307 h 3072212"/>
              <a:gd name="connsiteX8046" fmla="*/ 1572968 w 2361628"/>
              <a:gd name="connsiteY8046" fmla="*/ 2614794 h 3072212"/>
              <a:gd name="connsiteX8047" fmla="*/ 1571358 w 2361628"/>
              <a:gd name="connsiteY8047" fmla="*/ 2617146 h 3072212"/>
              <a:gd name="connsiteX8048" fmla="*/ 1570272 w 2361628"/>
              <a:gd name="connsiteY8048" fmla="*/ 2619442 h 3072212"/>
              <a:gd name="connsiteX8049" fmla="*/ 1569425 w 2361628"/>
              <a:gd name="connsiteY8049" fmla="*/ 2623604 h 3072212"/>
              <a:gd name="connsiteX8050" fmla="*/ 1569425 w 2361628"/>
              <a:gd name="connsiteY8050" fmla="*/ 2625176 h 3072212"/>
              <a:gd name="connsiteX8051" fmla="*/ 1570253 w 2361628"/>
              <a:gd name="connsiteY8051" fmla="*/ 2628262 h 3072212"/>
              <a:gd name="connsiteX8052" fmla="*/ 1571796 w 2361628"/>
              <a:gd name="connsiteY8052" fmla="*/ 2630005 h 3072212"/>
              <a:gd name="connsiteX8053" fmla="*/ 1574330 w 2361628"/>
              <a:gd name="connsiteY8053" fmla="*/ 2631967 h 3072212"/>
              <a:gd name="connsiteX8054" fmla="*/ 1576683 w 2361628"/>
              <a:gd name="connsiteY8054" fmla="*/ 2634872 h 3072212"/>
              <a:gd name="connsiteX8055" fmla="*/ 1580979 w 2361628"/>
              <a:gd name="connsiteY8055" fmla="*/ 2641921 h 3072212"/>
              <a:gd name="connsiteX8056" fmla="*/ 1584103 w 2361628"/>
              <a:gd name="connsiteY8056" fmla="*/ 2645778 h 3072212"/>
              <a:gd name="connsiteX8057" fmla="*/ 1587922 w 2361628"/>
              <a:gd name="connsiteY8057" fmla="*/ 2651522 h 3072212"/>
              <a:gd name="connsiteX8058" fmla="*/ 1588665 w 2361628"/>
              <a:gd name="connsiteY8058" fmla="*/ 2654380 h 3072212"/>
              <a:gd name="connsiteX8059" fmla="*/ 1587598 w 2361628"/>
              <a:gd name="connsiteY8059" fmla="*/ 2656266 h 3072212"/>
              <a:gd name="connsiteX8060" fmla="*/ 1586275 w 2361628"/>
              <a:gd name="connsiteY8060" fmla="*/ 2657580 h 3072212"/>
              <a:gd name="connsiteX8061" fmla="*/ 1583198 w 2361628"/>
              <a:gd name="connsiteY8061" fmla="*/ 2659342 h 3072212"/>
              <a:gd name="connsiteX8062" fmla="*/ 1581817 w 2361628"/>
              <a:gd name="connsiteY8062" fmla="*/ 2660618 h 3072212"/>
              <a:gd name="connsiteX8063" fmla="*/ 1582169 w 2361628"/>
              <a:gd name="connsiteY8063" fmla="*/ 2660923 h 3072212"/>
              <a:gd name="connsiteX8064" fmla="*/ 1586627 w 2361628"/>
              <a:gd name="connsiteY8064" fmla="*/ 2659971 h 3072212"/>
              <a:gd name="connsiteX8065" fmla="*/ 1589256 w 2361628"/>
              <a:gd name="connsiteY8065" fmla="*/ 2660075 h 3072212"/>
              <a:gd name="connsiteX8066" fmla="*/ 1591485 w 2361628"/>
              <a:gd name="connsiteY8066" fmla="*/ 2661476 h 3072212"/>
              <a:gd name="connsiteX8067" fmla="*/ 1593304 w 2361628"/>
              <a:gd name="connsiteY8067" fmla="*/ 2664190 h 3072212"/>
              <a:gd name="connsiteX8068" fmla="*/ 1596323 w 2361628"/>
              <a:gd name="connsiteY8068" fmla="*/ 2666495 h 3072212"/>
              <a:gd name="connsiteX8069" fmla="*/ 1600543 w 2361628"/>
              <a:gd name="connsiteY8069" fmla="*/ 2668391 h 3072212"/>
              <a:gd name="connsiteX8070" fmla="*/ 1604782 w 2361628"/>
              <a:gd name="connsiteY8070" fmla="*/ 2671563 h 3072212"/>
              <a:gd name="connsiteX8071" fmla="*/ 1611811 w 2361628"/>
              <a:gd name="connsiteY8071" fmla="*/ 2679078 h 3072212"/>
              <a:gd name="connsiteX8072" fmla="*/ 1613078 w 2361628"/>
              <a:gd name="connsiteY8072" fmla="*/ 2680802 h 3072212"/>
              <a:gd name="connsiteX8073" fmla="*/ 1614945 w 2361628"/>
              <a:gd name="connsiteY8073" fmla="*/ 2684726 h 3072212"/>
              <a:gd name="connsiteX8074" fmla="*/ 1617412 w 2361628"/>
              <a:gd name="connsiteY8074" fmla="*/ 2690822 h 3072212"/>
              <a:gd name="connsiteX8075" fmla="*/ 1618698 w 2361628"/>
              <a:gd name="connsiteY8075" fmla="*/ 2694794 h 3072212"/>
              <a:gd name="connsiteX8076" fmla="*/ 1618812 w 2361628"/>
              <a:gd name="connsiteY8076" fmla="*/ 2696661 h 3072212"/>
              <a:gd name="connsiteX8077" fmla="*/ 1617421 w 2361628"/>
              <a:gd name="connsiteY8077" fmla="*/ 2698537 h 3072212"/>
              <a:gd name="connsiteX8078" fmla="*/ 1612678 w 2361628"/>
              <a:gd name="connsiteY8078" fmla="*/ 2701947 h 3072212"/>
              <a:gd name="connsiteX8079" fmla="*/ 1607906 w 2361628"/>
              <a:gd name="connsiteY8079" fmla="*/ 2707891 h 3072212"/>
              <a:gd name="connsiteX8080" fmla="*/ 1609411 w 2361628"/>
              <a:gd name="connsiteY8080" fmla="*/ 2707605 h 3072212"/>
              <a:gd name="connsiteX8081" fmla="*/ 1612563 w 2361628"/>
              <a:gd name="connsiteY8081" fmla="*/ 2705090 h 3072212"/>
              <a:gd name="connsiteX8082" fmla="*/ 1617878 w 2361628"/>
              <a:gd name="connsiteY8082" fmla="*/ 2700128 h 3072212"/>
              <a:gd name="connsiteX8083" fmla="*/ 1620831 w 2361628"/>
              <a:gd name="connsiteY8083" fmla="*/ 2699166 h 3072212"/>
              <a:gd name="connsiteX8084" fmla="*/ 1623565 w 2361628"/>
              <a:gd name="connsiteY8084" fmla="*/ 2699747 h 3072212"/>
              <a:gd name="connsiteX8085" fmla="*/ 1627899 w 2361628"/>
              <a:gd name="connsiteY8085" fmla="*/ 2701176 h 3072212"/>
              <a:gd name="connsiteX8086" fmla="*/ 1631718 w 2361628"/>
              <a:gd name="connsiteY8086" fmla="*/ 2703205 h 3072212"/>
              <a:gd name="connsiteX8087" fmla="*/ 1635042 w 2361628"/>
              <a:gd name="connsiteY8087" fmla="*/ 2705833 h 3072212"/>
              <a:gd name="connsiteX8088" fmla="*/ 1639986 w 2361628"/>
              <a:gd name="connsiteY8088" fmla="*/ 2712863 h 3072212"/>
              <a:gd name="connsiteX8089" fmla="*/ 1645206 w 2361628"/>
              <a:gd name="connsiteY8089" fmla="*/ 2718454 h 3072212"/>
              <a:gd name="connsiteX8090" fmla="*/ 1648101 w 2361628"/>
              <a:gd name="connsiteY8090" fmla="*/ 2723217 h 3072212"/>
              <a:gd name="connsiteX8091" fmla="*/ 1647225 w 2361628"/>
              <a:gd name="connsiteY8091" fmla="*/ 2720188 h 3072212"/>
              <a:gd name="connsiteX8092" fmla="*/ 1645301 w 2361628"/>
              <a:gd name="connsiteY8092" fmla="*/ 2716692 h 3072212"/>
              <a:gd name="connsiteX8093" fmla="*/ 1640396 w 2361628"/>
              <a:gd name="connsiteY8093" fmla="*/ 2711120 h 3072212"/>
              <a:gd name="connsiteX8094" fmla="*/ 1638300 w 2361628"/>
              <a:gd name="connsiteY8094" fmla="*/ 2708205 h 3072212"/>
              <a:gd name="connsiteX8095" fmla="*/ 1637852 w 2361628"/>
              <a:gd name="connsiteY8095" fmla="*/ 2706814 h 3072212"/>
              <a:gd name="connsiteX8096" fmla="*/ 1637690 w 2361628"/>
              <a:gd name="connsiteY8096" fmla="*/ 2705291 h 3072212"/>
              <a:gd name="connsiteX8097" fmla="*/ 1638072 w 2361628"/>
              <a:gd name="connsiteY8097" fmla="*/ 2702509 h 3072212"/>
              <a:gd name="connsiteX8098" fmla="*/ 1638986 w 2361628"/>
              <a:gd name="connsiteY8098" fmla="*/ 2698461 h 3072212"/>
              <a:gd name="connsiteX8099" fmla="*/ 1640215 w 2361628"/>
              <a:gd name="connsiteY8099" fmla="*/ 2695604 h 3072212"/>
              <a:gd name="connsiteX8100" fmla="*/ 1641748 w 2361628"/>
              <a:gd name="connsiteY8100" fmla="*/ 2693937 h 3072212"/>
              <a:gd name="connsiteX8101" fmla="*/ 1642767 w 2361628"/>
              <a:gd name="connsiteY8101" fmla="*/ 2692165 h 3072212"/>
              <a:gd name="connsiteX8102" fmla="*/ 1643291 w 2361628"/>
              <a:gd name="connsiteY8102" fmla="*/ 2690289 h 3072212"/>
              <a:gd name="connsiteX8103" fmla="*/ 1644101 w 2361628"/>
              <a:gd name="connsiteY8103" fmla="*/ 2688908 h 3072212"/>
              <a:gd name="connsiteX8104" fmla="*/ 1648349 w 2361628"/>
              <a:gd name="connsiteY8104" fmla="*/ 2686403 h 3072212"/>
              <a:gd name="connsiteX8105" fmla="*/ 1649463 w 2361628"/>
              <a:gd name="connsiteY8105" fmla="*/ 2686631 h 3072212"/>
              <a:gd name="connsiteX8106" fmla="*/ 1650340 w 2361628"/>
              <a:gd name="connsiteY8106" fmla="*/ 2689670 h 3072212"/>
              <a:gd name="connsiteX8107" fmla="*/ 1651359 w 2361628"/>
              <a:gd name="connsiteY8107" fmla="*/ 2690298 h 3072212"/>
              <a:gd name="connsiteX8108" fmla="*/ 1653321 w 2361628"/>
              <a:gd name="connsiteY8108" fmla="*/ 2690774 h 3072212"/>
              <a:gd name="connsiteX8109" fmla="*/ 1654969 w 2361628"/>
              <a:gd name="connsiteY8109" fmla="*/ 2691822 h 3072212"/>
              <a:gd name="connsiteX8110" fmla="*/ 1656312 w 2361628"/>
              <a:gd name="connsiteY8110" fmla="*/ 2693441 h 3072212"/>
              <a:gd name="connsiteX8111" fmla="*/ 1657264 w 2361628"/>
              <a:gd name="connsiteY8111" fmla="*/ 2695080 h 3072212"/>
              <a:gd name="connsiteX8112" fmla="*/ 1657817 w 2361628"/>
              <a:gd name="connsiteY8112" fmla="*/ 2696747 h 3072212"/>
              <a:gd name="connsiteX8113" fmla="*/ 1659084 w 2361628"/>
              <a:gd name="connsiteY8113" fmla="*/ 2702167 h 3072212"/>
              <a:gd name="connsiteX8114" fmla="*/ 1659988 w 2361628"/>
              <a:gd name="connsiteY8114" fmla="*/ 2704672 h 3072212"/>
              <a:gd name="connsiteX8115" fmla="*/ 1660141 w 2361628"/>
              <a:gd name="connsiteY8115" fmla="*/ 2701633 h 3072212"/>
              <a:gd name="connsiteX8116" fmla="*/ 1661198 w 2361628"/>
              <a:gd name="connsiteY8116" fmla="*/ 2696842 h 3072212"/>
              <a:gd name="connsiteX8117" fmla="*/ 1662008 w 2361628"/>
              <a:gd name="connsiteY8117" fmla="*/ 2694870 h 3072212"/>
              <a:gd name="connsiteX8118" fmla="*/ 1664579 w 2361628"/>
              <a:gd name="connsiteY8118" fmla="*/ 2691984 h 3072212"/>
              <a:gd name="connsiteX8119" fmla="*/ 1664446 w 2361628"/>
              <a:gd name="connsiteY8119" fmla="*/ 2690736 h 3072212"/>
              <a:gd name="connsiteX8120" fmla="*/ 1663379 w 2361628"/>
              <a:gd name="connsiteY8120" fmla="*/ 2689060 h 3072212"/>
              <a:gd name="connsiteX8121" fmla="*/ 1657998 w 2361628"/>
              <a:gd name="connsiteY8121" fmla="*/ 2681840 h 3072212"/>
              <a:gd name="connsiteX8122" fmla="*/ 1657893 w 2361628"/>
              <a:gd name="connsiteY8122" fmla="*/ 2680078 h 3072212"/>
              <a:gd name="connsiteX8123" fmla="*/ 1659331 w 2361628"/>
              <a:gd name="connsiteY8123" fmla="*/ 2679040 h 3072212"/>
              <a:gd name="connsiteX8124" fmla="*/ 1660312 w 2361628"/>
              <a:gd name="connsiteY8124" fmla="*/ 2677040 h 3072212"/>
              <a:gd name="connsiteX8125" fmla="*/ 1660846 w 2361628"/>
              <a:gd name="connsiteY8125" fmla="*/ 2674087 h 3072212"/>
              <a:gd name="connsiteX8126" fmla="*/ 1661998 w 2361628"/>
              <a:gd name="connsiteY8126" fmla="*/ 2671944 h 3072212"/>
              <a:gd name="connsiteX8127" fmla="*/ 1665370 w 2361628"/>
              <a:gd name="connsiteY8127" fmla="*/ 2668924 h 3072212"/>
              <a:gd name="connsiteX8128" fmla="*/ 1668275 w 2361628"/>
              <a:gd name="connsiteY8128" fmla="*/ 2664276 h 3072212"/>
              <a:gd name="connsiteX8129" fmla="*/ 1669771 w 2361628"/>
              <a:gd name="connsiteY8129" fmla="*/ 2661076 h 3072212"/>
              <a:gd name="connsiteX8130" fmla="*/ 1670990 w 2361628"/>
              <a:gd name="connsiteY8130" fmla="*/ 2659390 h 3072212"/>
              <a:gd name="connsiteX8131" fmla="*/ 1672161 w 2361628"/>
              <a:gd name="connsiteY8131" fmla="*/ 2658990 h 3072212"/>
              <a:gd name="connsiteX8132" fmla="*/ 1670418 w 2361628"/>
              <a:gd name="connsiteY8132" fmla="*/ 2657694 h 3072212"/>
              <a:gd name="connsiteX8133" fmla="*/ 1670076 w 2361628"/>
              <a:gd name="connsiteY8133" fmla="*/ 2656847 h 3072212"/>
              <a:gd name="connsiteX8134" fmla="*/ 1669990 w 2361628"/>
              <a:gd name="connsiteY8134" fmla="*/ 2652979 h 3072212"/>
              <a:gd name="connsiteX8135" fmla="*/ 1669237 w 2361628"/>
              <a:gd name="connsiteY8135" fmla="*/ 2648922 h 3072212"/>
              <a:gd name="connsiteX8136" fmla="*/ 1668075 w 2361628"/>
              <a:gd name="connsiteY8136" fmla="*/ 2647026 h 3072212"/>
              <a:gd name="connsiteX8137" fmla="*/ 1664780 w 2361628"/>
              <a:gd name="connsiteY8137" fmla="*/ 2642959 h 3072212"/>
              <a:gd name="connsiteX8138" fmla="*/ 1664237 w 2361628"/>
              <a:gd name="connsiteY8138" fmla="*/ 2641749 h 3072212"/>
              <a:gd name="connsiteX8139" fmla="*/ 1663656 w 2361628"/>
              <a:gd name="connsiteY8139" fmla="*/ 2637149 h 3072212"/>
              <a:gd name="connsiteX8140" fmla="*/ 1663980 w 2361628"/>
              <a:gd name="connsiteY8140" fmla="*/ 2634834 h 3072212"/>
              <a:gd name="connsiteX8141" fmla="*/ 1664827 w 2361628"/>
              <a:gd name="connsiteY8141" fmla="*/ 2632891 h 3072212"/>
              <a:gd name="connsiteX8142" fmla="*/ 1664341 w 2361628"/>
              <a:gd name="connsiteY8142" fmla="*/ 2631015 h 3072212"/>
              <a:gd name="connsiteX8143" fmla="*/ 1661284 w 2361628"/>
              <a:gd name="connsiteY8143" fmla="*/ 2627605 h 3072212"/>
              <a:gd name="connsiteX8144" fmla="*/ 1660103 w 2361628"/>
              <a:gd name="connsiteY8144" fmla="*/ 2624623 h 3072212"/>
              <a:gd name="connsiteX8145" fmla="*/ 1658798 w 2361628"/>
              <a:gd name="connsiteY8145" fmla="*/ 2617384 h 3072212"/>
              <a:gd name="connsiteX8146" fmla="*/ 1657598 w 2361628"/>
              <a:gd name="connsiteY8146" fmla="*/ 2608269 h 3072212"/>
              <a:gd name="connsiteX8147" fmla="*/ 1656236 w 2361628"/>
              <a:gd name="connsiteY8147" fmla="*/ 2601535 h 3072212"/>
              <a:gd name="connsiteX8148" fmla="*/ 1654702 w 2361628"/>
              <a:gd name="connsiteY8148" fmla="*/ 2597210 h 3072212"/>
              <a:gd name="connsiteX8149" fmla="*/ 1654359 w 2361628"/>
              <a:gd name="connsiteY8149" fmla="*/ 2594486 h 3072212"/>
              <a:gd name="connsiteX8150" fmla="*/ 1655207 w 2361628"/>
              <a:gd name="connsiteY8150" fmla="*/ 2593353 h 3072212"/>
              <a:gd name="connsiteX8151" fmla="*/ 1656312 w 2361628"/>
              <a:gd name="connsiteY8151" fmla="*/ 2589933 h 3072212"/>
              <a:gd name="connsiteX8152" fmla="*/ 1657302 w 2361628"/>
              <a:gd name="connsiteY8152" fmla="*/ 2589095 h 3072212"/>
              <a:gd name="connsiteX8153" fmla="*/ 1658846 w 2361628"/>
              <a:gd name="connsiteY8153" fmla="*/ 2589314 h 3072212"/>
              <a:gd name="connsiteX8154" fmla="*/ 1658874 w 2361628"/>
              <a:gd name="connsiteY8154" fmla="*/ 2588924 h 3072212"/>
              <a:gd name="connsiteX8155" fmla="*/ 1656531 w 2361628"/>
              <a:gd name="connsiteY8155" fmla="*/ 2587076 h 3072212"/>
              <a:gd name="connsiteX8156" fmla="*/ 1655378 w 2361628"/>
              <a:gd name="connsiteY8156" fmla="*/ 2584752 h 3072212"/>
              <a:gd name="connsiteX8157" fmla="*/ 1655426 w 2361628"/>
              <a:gd name="connsiteY8157" fmla="*/ 2583894 h 3072212"/>
              <a:gd name="connsiteX8158" fmla="*/ 1657493 w 2361628"/>
              <a:gd name="connsiteY8158" fmla="*/ 2581580 h 3072212"/>
              <a:gd name="connsiteX8159" fmla="*/ 1657122 w 2361628"/>
              <a:gd name="connsiteY8159" fmla="*/ 2580599 h 3072212"/>
              <a:gd name="connsiteX8160" fmla="*/ 1655588 w 2361628"/>
              <a:gd name="connsiteY8160" fmla="*/ 2579332 h 3072212"/>
              <a:gd name="connsiteX8161" fmla="*/ 1650921 w 2361628"/>
              <a:gd name="connsiteY8161" fmla="*/ 2577199 h 3072212"/>
              <a:gd name="connsiteX8162" fmla="*/ 1652607 w 2361628"/>
              <a:gd name="connsiteY8162" fmla="*/ 2576379 h 3072212"/>
              <a:gd name="connsiteX8163" fmla="*/ 1653673 w 2361628"/>
              <a:gd name="connsiteY8163" fmla="*/ 2574541 h 3072212"/>
              <a:gd name="connsiteX8164" fmla="*/ 1653464 w 2361628"/>
              <a:gd name="connsiteY8164" fmla="*/ 2573998 h 3072212"/>
              <a:gd name="connsiteX8165" fmla="*/ 1651616 w 2361628"/>
              <a:gd name="connsiteY8165" fmla="*/ 2573246 h 3072212"/>
              <a:gd name="connsiteX8166" fmla="*/ 1649482 w 2361628"/>
              <a:gd name="connsiteY8166" fmla="*/ 2571826 h 3072212"/>
              <a:gd name="connsiteX8167" fmla="*/ 1647873 w 2361628"/>
              <a:gd name="connsiteY8167" fmla="*/ 2569702 h 3072212"/>
              <a:gd name="connsiteX8168" fmla="*/ 1645882 w 2361628"/>
              <a:gd name="connsiteY8168" fmla="*/ 2566350 h 3072212"/>
              <a:gd name="connsiteX8169" fmla="*/ 1644672 w 2361628"/>
              <a:gd name="connsiteY8169" fmla="*/ 2563683 h 3072212"/>
              <a:gd name="connsiteX8170" fmla="*/ 1643482 w 2361628"/>
              <a:gd name="connsiteY8170" fmla="*/ 2559244 h 3072212"/>
              <a:gd name="connsiteX8171" fmla="*/ 1641415 w 2361628"/>
              <a:gd name="connsiteY8171" fmla="*/ 2554176 h 3072212"/>
              <a:gd name="connsiteX8172" fmla="*/ 1640510 w 2361628"/>
              <a:gd name="connsiteY8172" fmla="*/ 2552910 h 3072212"/>
              <a:gd name="connsiteX8173" fmla="*/ 1639472 w 2361628"/>
              <a:gd name="connsiteY8173" fmla="*/ 2552100 h 3072212"/>
              <a:gd name="connsiteX8174" fmla="*/ 1638310 w 2361628"/>
              <a:gd name="connsiteY8174" fmla="*/ 2551719 h 3072212"/>
              <a:gd name="connsiteX8175" fmla="*/ 1638348 w 2361628"/>
              <a:gd name="connsiteY8175" fmla="*/ 2550938 h 3072212"/>
              <a:gd name="connsiteX8176" fmla="*/ 1639595 w 2361628"/>
              <a:gd name="connsiteY8176" fmla="*/ 2549757 h 3072212"/>
              <a:gd name="connsiteX8177" fmla="*/ 1659817 w 2361628"/>
              <a:gd name="connsiteY8177" fmla="*/ 2541241 h 3072212"/>
              <a:gd name="connsiteX8178" fmla="*/ 1661503 w 2361628"/>
              <a:gd name="connsiteY8178" fmla="*/ 2540013 h 3072212"/>
              <a:gd name="connsiteX8179" fmla="*/ 1671428 w 2361628"/>
              <a:gd name="connsiteY8179" fmla="*/ 2535231 h 3072212"/>
              <a:gd name="connsiteX8180" fmla="*/ 1676010 w 2361628"/>
              <a:gd name="connsiteY8180" fmla="*/ 2532555 h 3072212"/>
              <a:gd name="connsiteX8181" fmla="*/ 1680677 w 2361628"/>
              <a:gd name="connsiteY8181" fmla="*/ 2528697 h 3072212"/>
              <a:gd name="connsiteX8182" fmla="*/ 1687030 w 2361628"/>
              <a:gd name="connsiteY8182" fmla="*/ 2524725 h 3072212"/>
              <a:gd name="connsiteX8183" fmla="*/ 1690125 w 2361628"/>
              <a:gd name="connsiteY8183" fmla="*/ 2522153 h 3072212"/>
              <a:gd name="connsiteX8184" fmla="*/ 1692078 w 2361628"/>
              <a:gd name="connsiteY8184" fmla="*/ 2519677 h 3072212"/>
              <a:gd name="connsiteX8185" fmla="*/ 1702165 w 2361628"/>
              <a:gd name="connsiteY8185" fmla="*/ 2509743 h 3072212"/>
              <a:gd name="connsiteX8186" fmla="*/ 1706442 w 2361628"/>
              <a:gd name="connsiteY8186" fmla="*/ 2504637 h 3072212"/>
              <a:gd name="connsiteX8187" fmla="*/ 1708918 w 2361628"/>
              <a:gd name="connsiteY8187" fmla="*/ 2500246 h 3072212"/>
              <a:gd name="connsiteX8188" fmla="*/ 1712509 w 2361628"/>
              <a:gd name="connsiteY8188" fmla="*/ 2494979 h 3072212"/>
              <a:gd name="connsiteX8189" fmla="*/ 1717224 w 2361628"/>
              <a:gd name="connsiteY8189" fmla="*/ 2488825 h 3072212"/>
              <a:gd name="connsiteX8190" fmla="*/ 1720206 w 2361628"/>
              <a:gd name="connsiteY8190" fmla="*/ 2483530 h 3072212"/>
              <a:gd name="connsiteX8191" fmla="*/ 1721444 w 2361628"/>
              <a:gd name="connsiteY8191" fmla="*/ 2479100 h 3072212"/>
              <a:gd name="connsiteX8192" fmla="*/ 1722987 w 2361628"/>
              <a:gd name="connsiteY8192" fmla="*/ 2471452 h 3072212"/>
              <a:gd name="connsiteX8193" fmla="*/ 1723425 w 2361628"/>
              <a:gd name="connsiteY8193" fmla="*/ 2464641 h 3072212"/>
              <a:gd name="connsiteX8194" fmla="*/ 1723701 w 2361628"/>
              <a:gd name="connsiteY8194" fmla="*/ 2454612 h 3072212"/>
              <a:gd name="connsiteX8195" fmla="*/ 1723539 w 2361628"/>
              <a:gd name="connsiteY8195" fmla="*/ 2445611 h 3072212"/>
              <a:gd name="connsiteX8196" fmla="*/ 1722272 w 2361628"/>
              <a:gd name="connsiteY8196" fmla="*/ 2431418 h 3072212"/>
              <a:gd name="connsiteX8197" fmla="*/ 1721510 w 2361628"/>
              <a:gd name="connsiteY8197" fmla="*/ 2426932 h 3072212"/>
              <a:gd name="connsiteX8198" fmla="*/ 1720063 w 2361628"/>
              <a:gd name="connsiteY8198" fmla="*/ 2421579 h 3072212"/>
              <a:gd name="connsiteX8199" fmla="*/ 1716567 w 2361628"/>
              <a:gd name="connsiteY8199" fmla="*/ 2410758 h 3072212"/>
              <a:gd name="connsiteX8200" fmla="*/ 1715938 w 2361628"/>
              <a:gd name="connsiteY8200" fmla="*/ 2407796 h 3072212"/>
              <a:gd name="connsiteX8201" fmla="*/ 1713767 w 2361628"/>
              <a:gd name="connsiteY8201" fmla="*/ 2402796 h 3072212"/>
              <a:gd name="connsiteX8202" fmla="*/ 1706661 w 2361628"/>
              <a:gd name="connsiteY8202" fmla="*/ 2389708 h 3072212"/>
              <a:gd name="connsiteX8203" fmla="*/ 1697774 w 2361628"/>
              <a:gd name="connsiteY8203" fmla="*/ 2380793 h 3072212"/>
              <a:gd name="connsiteX8204" fmla="*/ 1696088 w 2361628"/>
              <a:gd name="connsiteY8204" fmla="*/ 2378555 h 3072212"/>
              <a:gd name="connsiteX8205" fmla="*/ 1692564 w 2361628"/>
              <a:gd name="connsiteY8205" fmla="*/ 2375926 h 3072212"/>
              <a:gd name="connsiteX8206" fmla="*/ 1687211 w 2361628"/>
              <a:gd name="connsiteY8206" fmla="*/ 2372906 h 3072212"/>
              <a:gd name="connsiteX8207" fmla="*/ 1683753 w 2361628"/>
              <a:gd name="connsiteY8207" fmla="*/ 2370439 h 3072212"/>
              <a:gd name="connsiteX8208" fmla="*/ 1674714 w 2361628"/>
              <a:gd name="connsiteY8208" fmla="*/ 2361171 h 3072212"/>
              <a:gd name="connsiteX8209" fmla="*/ 1671733 w 2361628"/>
              <a:gd name="connsiteY8209" fmla="*/ 2360057 h 3072212"/>
              <a:gd name="connsiteX8210" fmla="*/ 1670580 w 2361628"/>
              <a:gd name="connsiteY8210" fmla="*/ 2357666 h 3072212"/>
              <a:gd name="connsiteX8211" fmla="*/ 1670342 w 2361628"/>
              <a:gd name="connsiteY8211" fmla="*/ 2355961 h 3072212"/>
              <a:gd name="connsiteX8212" fmla="*/ 1670685 w 2361628"/>
              <a:gd name="connsiteY8212" fmla="*/ 2351504 h 3072212"/>
              <a:gd name="connsiteX8213" fmla="*/ 1671209 w 2361628"/>
              <a:gd name="connsiteY8213" fmla="*/ 2348408 h 3072212"/>
              <a:gd name="connsiteX8214" fmla="*/ 1671847 w 2361628"/>
              <a:gd name="connsiteY8214" fmla="*/ 2346132 h 3072212"/>
              <a:gd name="connsiteX8215" fmla="*/ 1672600 w 2361628"/>
              <a:gd name="connsiteY8215" fmla="*/ 2344665 h 3072212"/>
              <a:gd name="connsiteX8216" fmla="*/ 1677572 w 2361628"/>
              <a:gd name="connsiteY8216" fmla="*/ 2337768 h 3072212"/>
              <a:gd name="connsiteX8217" fmla="*/ 1680353 w 2361628"/>
              <a:gd name="connsiteY8217" fmla="*/ 2332225 h 3072212"/>
              <a:gd name="connsiteX8218" fmla="*/ 1682296 w 2361628"/>
              <a:gd name="connsiteY8218" fmla="*/ 2329186 h 3072212"/>
              <a:gd name="connsiteX8219" fmla="*/ 1684439 w 2361628"/>
              <a:gd name="connsiteY8219" fmla="*/ 2326815 h 3072212"/>
              <a:gd name="connsiteX8220" fmla="*/ 1688306 w 2361628"/>
              <a:gd name="connsiteY8220" fmla="*/ 2323710 h 3072212"/>
              <a:gd name="connsiteX8221" fmla="*/ 1690507 w 2361628"/>
              <a:gd name="connsiteY8221" fmla="*/ 2319785 h 3072212"/>
              <a:gd name="connsiteX8222" fmla="*/ 1690002 w 2361628"/>
              <a:gd name="connsiteY8222" fmla="*/ 2318195 h 3072212"/>
              <a:gd name="connsiteX8223" fmla="*/ 1688259 w 2361628"/>
              <a:gd name="connsiteY8223" fmla="*/ 2316452 h 3072212"/>
              <a:gd name="connsiteX8224" fmla="*/ 1687878 w 2361628"/>
              <a:gd name="connsiteY8224" fmla="*/ 2314756 h 3072212"/>
              <a:gd name="connsiteX8225" fmla="*/ 1690821 w 2361628"/>
              <a:gd name="connsiteY8225" fmla="*/ 2310422 h 3072212"/>
              <a:gd name="connsiteX8226" fmla="*/ 1691231 w 2361628"/>
              <a:gd name="connsiteY8226" fmla="*/ 2309222 h 3072212"/>
              <a:gd name="connsiteX8227" fmla="*/ 1690850 w 2361628"/>
              <a:gd name="connsiteY8227" fmla="*/ 2305126 h 3072212"/>
              <a:gd name="connsiteX8228" fmla="*/ 1691421 w 2361628"/>
              <a:gd name="connsiteY8228" fmla="*/ 2304212 h 3072212"/>
              <a:gd name="connsiteX8229" fmla="*/ 1695050 w 2361628"/>
              <a:gd name="connsiteY8229" fmla="*/ 2303964 h 3072212"/>
              <a:gd name="connsiteX8230" fmla="*/ 1700232 w 2361628"/>
              <a:gd name="connsiteY8230" fmla="*/ 2309841 h 3072212"/>
              <a:gd name="connsiteX8231" fmla="*/ 1701498 w 2361628"/>
              <a:gd name="connsiteY8231" fmla="*/ 2309327 h 3072212"/>
              <a:gd name="connsiteX8232" fmla="*/ 1699841 w 2361628"/>
              <a:gd name="connsiteY8232" fmla="*/ 2307708 h 3072212"/>
              <a:gd name="connsiteX8233" fmla="*/ 1697860 w 2361628"/>
              <a:gd name="connsiteY8233" fmla="*/ 2303745 h 3072212"/>
              <a:gd name="connsiteX8234" fmla="*/ 1698146 w 2361628"/>
              <a:gd name="connsiteY8234" fmla="*/ 2302097 h 3072212"/>
              <a:gd name="connsiteX8235" fmla="*/ 1701965 w 2361628"/>
              <a:gd name="connsiteY8235" fmla="*/ 2297811 h 3072212"/>
              <a:gd name="connsiteX8236" fmla="*/ 1702070 w 2361628"/>
              <a:gd name="connsiteY8236" fmla="*/ 2295858 h 3072212"/>
              <a:gd name="connsiteX8237" fmla="*/ 1700975 w 2361628"/>
              <a:gd name="connsiteY8237" fmla="*/ 2293153 h 3072212"/>
              <a:gd name="connsiteX8238" fmla="*/ 1700851 w 2361628"/>
              <a:gd name="connsiteY8238" fmla="*/ 2290982 h 3072212"/>
              <a:gd name="connsiteX8239" fmla="*/ 1703089 w 2361628"/>
              <a:gd name="connsiteY8239" fmla="*/ 2285810 h 3072212"/>
              <a:gd name="connsiteX8240" fmla="*/ 1702489 w 2361628"/>
              <a:gd name="connsiteY8240" fmla="*/ 2284724 h 3072212"/>
              <a:gd name="connsiteX8241" fmla="*/ 1696193 w 2361628"/>
              <a:gd name="connsiteY8241" fmla="*/ 2283724 h 3072212"/>
              <a:gd name="connsiteX8242" fmla="*/ 1695155 w 2361628"/>
              <a:gd name="connsiteY8242" fmla="*/ 2282276 h 3072212"/>
              <a:gd name="connsiteX8243" fmla="*/ 1695526 w 2361628"/>
              <a:gd name="connsiteY8243" fmla="*/ 2281590 h 3072212"/>
              <a:gd name="connsiteX8244" fmla="*/ 1698489 w 2361628"/>
              <a:gd name="connsiteY8244" fmla="*/ 2279847 h 3072212"/>
              <a:gd name="connsiteX8245" fmla="*/ 1698717 w 2361628"/>
              <a:gd name="connsiteY8245" fmla="*/ 2279190 h 3072212"/>
              <a:gd name="connsiteX8246" fmla="*/ 1693488 w 2361628"/>
              <a:gd name="connsiteY8246" fmla="*/ 2267531 h 3072212"/>
              <a:gd name="connsiteX8247" fmla="*/ 1692612 w 2361628"/>
              <a:gd name="connsiteY8247" fmla="*/ 2264045 h 3072212"/>
              <a:gd name="connsiteX8248" fmla="*/ 1694841 w 2361628"/>
              <a:gd name="connsiteY8248" fmla="*/ 2259730 h 3072212"/>
              <a:gd name="connsiteX8249" fmla="*/ 1697374 w 2361628"/>
              <a:gd name="connsiteY8249" fmla="*/ 2257778 h 3072212"/>
              <a:gd name="connsiteX8250" fmla="*/ 1697050 w 2361628"/>
              <a:gd name="connsiteY8250" fmla="*/ 2256663 h 3072212"/>
              <a:gd name="connsiteX8251" fmla="*/ 1693736 w 2361628"/>
              <a:gd name="connsiteY8251" fmla="*/ 2256463 h 3072212"/>
              <a:gd name="connsiteX8252" fmla="*/ 1691716 w 2361628"/>
              <a:gd name="connsiteY8252" fmla="*/ 2255873 h 3072212"/>
              <a:gd name="connsiteX8253" fmla="*/ 1689697 w 2361628"/>
              <a:gd name="connsiteY8253" fmla="*/ 2252501 h 3072212"/>
              <a:gd name="connsiteX8254" fmla="*/ 1690488 w 2361628"/>
              <a:gd name="connsiteY8254" fmla="*/ 2250367 h 3072212"/>
              <a:gd name="connsiteX8255" fmla="*/ 1691211 w 2361628"/>
              <a:gd name="connsiteY8255" fmla="*/ 2249386 h 3072212"/>
              <a:gd name="connsiteX8256" fmla="*/ 1693183 w 2361628"/>
              <a:gd name="connsiteY8256" fmla="*/ 2244328 h 3072212"/>
              <a:gd name="connsiteX8257" fmla="*/ 1695079 w 2361628"/>
              <a:gd name="connsiteY8257" fmla="*/ 2243290 h 3072212"/>
              <a:gd name="connsiteX8258" fmla="*/ 1694717 w 2361628"/>
              <a:gd name="connsiteY8258" fmla="*/ 2242385 h 3072212"/>
              <a:gd name="connsiteX8259" fmla="*/ 1687544 w 2361628"/>
              <a:gd name="connsiteY8259" fmla="*/ 2244538 h 3072212"/>
              <a:gd name="connsiteX8260" fmla="*/ 1684163 w 2361628"/>
              <a:gd name="connsiteY8260" fmla="*/ 2242766 h 3072212"/>
              <a:gd name="connsiteX8261" fmla="*/ 1680839 w 2361628"/>
              <a:gd name="connsiteY8261" fmla="*/ 2243233 h 3072212"/>
              <a:gd name="connsiteX8262" fmla="*/ 1679258 w 2361628"/>
              <a:gd name="connsiteY8262" fmla="*/ 2242709 h 3072212"/>
              <a:gd name="connsiteX8263" fmla="*/ 1679839 w 2361628"/>
              <a:gd name="connsiteY8263" fmla="*/ 2240899 h 3072212"/>
              <a:gd name="connsiteX8264" fmla="*/ 1685858 w 2361628"/>
              <a:gd name="connsiteY8264" fmla="*/ 2232641 h 3072212"/>
              <a:gd name="connsiteX8265" fmla="*/ 1688640 w 2361628"/>
              <a:gd name="connsiteY8265" fmla="*/ 2228155 h 3072212"/>
              <a:gd name="connsiteX8266" fmla="*/ 1690383 w 2361628"/>
              <a:gd name="connsiteY8266" fmla="*/ 2224097 h 3072212"/>
              <a:gd name="connsiteX8267" fmla="*/ 1691307 w 2361628"/>
              <a:gd name="connsiteY8267" fmla="*/ 2221392 h 3072212"/>
              <a:gd name="connsiteX8268" fmla="*/ 1691402 w 2361628"/>
              <a:gd name="connsiteY8268" fmla="*/ 2220040 h 3072212"/>
              <a:gd name="connsiteX8269" fmla="*/ 1690792 w 2361628"/>
              <a:gd name="connsiteY8269" fmla="*/ 2211019 h 3072212"/>
              <a:gd name="connsiteX8270" fmla="*/ 1691154 w 2361628"/>
              <a:gd name="connsiteY8270" fmla="*/ 2208543 h 3072212"/>
              <a:gd name="connsiteX8271" fmla="*/ 1693488 w 2361628"/>
              <a:gd name="connsiteY8271" fmla="*/ 2206238 h 3072212"/>
              <a:gd name="connsiteX8272" fmla="*/ 1697079 w 2361628"/>
              <a:gd name="connsiteY8272" fmla="*/ 2201894 h 3072212"/>
              <a:gd name="connsiteX8273" fmla="*/ 1692154 w 2361628"/>
              <a:gd name="connsiteY8273" fmla="*/ 2197961 h 3072212"/>
              <a:gd name="connsiteX8274" fmla="*/ 1689078 w 2361628"/>
              <a:gd name="connsiteY8274" fmla="*/ 2194113 h 3072212"/>
              <a:gd name="connsiteX8275" fmla="*/ 1687040 w 2361628"/>
              <a:gd name="connsiteY8275" fmla="*/ 2192207 h 3072212"/>
              <a:gd name="connsiteX8276" fmla="*/ 1685496 w 2361628"/>
              <a:gd name="connsiteY8276" fmla="*/ 2190331 h 3072212"/>
              <a:gd name="connsiteX8277" fmla="*/ 1683515 w 2361628"/>
              <a:gd name="connsiteY8277" fmla="*/ 2186369 h 3072212"/>
              <a:gd name="connsiteX8278" fmla="*/ 1682020 w 2361628"/>
              <a:gd name="connsiteY8278" fmla="*/ 2181197 h 3072212"/>
              <a:gd name="connsiteX8279" fmla="*/ 1680429 w 2361628"/>
              <a:gd name="connsiteY8279" fmla="*/ 2170729 h 3072212"/>
              <a:gd name="connsiteX8280" fmla="*/ 1680172 w 2361628"/>
              <a:gd name="connsiteY8280" fmla="*/ 2164937 h 3072212"/>
              <a:gd name="connsiteX8281" fmla="*/ 1680534 w 2361628"/>
              <a:gd name="connsiteY8281" fmla="*/ 2160727 h 3072212"/>
              <a:gd name="connsiteX8282" fmla="*/ 1681201 w 2361628"/>
              <a:gd name="connsiteY8282" fmla="*/ 2158670 h 3072212"/>
              <a:gd name="connsiteX8283" fmla="*/ 1682287 w 2361628"/>
              <a:gd name="connsiteY8283" fmla="*/ 2156527 h 3072212"/>
              <a:gd name="connsiteX8284" fmla="*/ 1686782 w 2361628"/>
              <a:gd name="connsiteY8284" fmla="*/ 2152431 h 3072212"/>
              <a:gd name="connsiteX8285" fmla="*/ 1694698 w 2361628"/>
              <a:gd name="connsiteY8285" fmla="*/ 2146373 h 3072212"/>
              <a:gd name="connsiteX8286" fmla="*/ 1700879 w 2361628"/>
              <a:gd name="connsiteY8286" fmla="*/ 2143992 h 3072212"/>
              <a:gd name="connsiteX8287" fmla="*/ 1705347 w 2361628"/>
              <a:gd name="connsiteY8287" fmla="*/ 2145297 h 3072212"/>
              <a:gd name="connsiteX8288" fmla="*/ 1714062 w 2361628"/>
              <a:gd name="connsiteY8288" fmla="*/ 2146716 h 3072212"/>
              <a:gd name="connsiteX8289" fmla="*/ 1721091 w 2361628"/>
              <a:gd name="connsiteY8289" fmla="*/ 2150164 h 3072212"/>
              <a:gd name="connsiteX8290" fmla="*/ 1742466 w 2361628"/>
              <a:gd name="connsiteY8290" fmla="*/ 2158794 h 3072212"/>
              <a:gd name="connsiteX8291" fmla="*/ 1746247 w 2361628"/>
              <a:gd name="connsiteY8291" fmla="*/ 2162604 h 3072212"/>
              <a:gd name="connsiteX8292" fmla="*/ 1742675 w 2361628"/>
              <a:gd name="connsiteY8292" fmla="*/ 2165814 h 3072212"/>
              <a:gd name="connsiteX8293" fmla="*/ 1743189 w 2361628"/>
              <a:gd name="connsiteY8293" fmla="*/ 2166604 h 3072212"/>
              <a:gd name="connsiteX8294" fmla="*/ 1751238 w 2361628"/>
              <a:gd name="connsiteY8294" fmla="*/ 2160480 h 3072212"/>
              <a:gd name="connsiteX8295" fmla="*/ 1753362 w 2361628"/>
              <a:gd name="connsiteY8295" fmla="*/ 2159299 h 3072212"/>
              <a:gd name="connsiteX8296" fmla="*/ 1755181 w 2361628"/>
              <a:gd name="connsiteY8296" fmla="*/ 2159013 h 3072212"/>
              <a:gd name="connsiteX8297" fmla="*/ 1761258 w 2361628"/>
              <a:gd name="connsiteY8297" fmla="*/ 2161385 h 3072212"/>
              <a:gd name="connsiteX8298" fmla="*/ 1763697 w 2361628"/>
              <a:gd name="connsiteY8298" fmla="*/ 2161746 h 3072212"/>
              <a:gd name="connsiteX8299" fmla="*/ 1766773 w 2361628"/>
              <a:gd name="connsiteY8299" fmla="*/ 2163728 h 3072212"/>
              <a:gd name="connsiteX8300" fmla="*/ 1774117 w 2361628"/>
              <a:gd name="connsiteY8300" fmla="*/ 2170271 h 3072212"/>
              <a:gd name="connsiteX8301" fmla="*/ 1774641 w 2361628"/>
              <a:gd name="connsiteY8301" fmla="*/ 2169728 h 3072212"/>
              <a:gd name="connsiteX8302" fmla="*/ 1772584 w 2361628"/>
              <a:gd name="connsiteY8302" fmla="*/ 2166395 h 3072212"/>
              <a:gd name="connsiteX8303" fmla="*/ 1773765 w 2361628"/>
              <a:gd name="connsiteY8303" fmla="*/ 2164804 h 3072212"/>
              <a:gd name="connsiteX8304" fmla="*/ 1779556 w 2361628"/>
              <a:gd name="connsiteY8304" fmla="*/ 2161327 h 3072212"/>
              <a:gd name="connsiteX8305" fmla="*/ 1785537 w 2361628"/>
              <a:gd name="connsiteY8305" fmla="*/ 2158479 h 3072212"/>
              <a:gd name="connsiteX8306" fmla="*/ 1789786 w 2361628"/>
              <a:gd name="connsiteY8306" fmla="*/ 2155679 h 3072212"/>
              <a:gd name="connsiteX8307" fmla="*/ 1794291 w 2361628"/>
              <a:gd name="connsiteY8307" fmla="*/ 2151974 h 3072212"/>
              <a:gd name="connsiteX8308" fmla="*/ 1797339 w 2361628"/>
              <a:gd name="connsiteY8308" fmla="*/ 2149993 h 3072212"/>
              <a:gd name="connsiteX8309" fmla="*/ 1798911 w 2361628"/>
              <a:gd name="connsiteY8309" fmla="*/ 2149735 h 3072212"/>
              <a:gd name="connsiteX8310" fmla="*/ 1800920 w 2361628"/>
              <a:gd name="connsiteY8310" fmla="*/ 2150831 h 3072212"/>
              <a:gd name="connsiteX8311" fmla="*/ 1806302 w 2361628"/>
              <a:gd name="connsiteY8311" fmla="*/ 2155755 h 3072212"/>
              <a:gd name="connsiteX8312" fmla="*/ 1809760 w 2361628"/>
              <a:gd name="connsiteY8312" fmla="*/ 2158279 h 3072212"/>
              <a:gd name="connsiteX8313" fmla="*/ 1812541 w 2361628"/>
              <a:gd name="connsiteY8313" fmla="*/ 2160908 h 3072212"/>
              <a:gd name="connsiteX8314" fmla="*/ 1816437 w 2361628"/>
              <a:gd name="connsiteY8314" fmla="*/ 2165547 h 3072212"/>
              <a:gd name="connsiteX8315" fmla="*/ 1817961 w 2361628"/>
              <a:gd name="connsiteY8315" fmla="*/ 2166557 h 3072212"/>
              <a:gd name="connsiteX8316" fmla="*/ 1820913 w 2361628"/>
              <a:gd name="connsiteY8316" fmla="*/ 2169700 h 3072212"/>
              <a:gd name="connsiteX8317" fmla="*/ 1824838 w 2361628"/>
              <a:gd name="connsiteY8317" fmla="*/ 2169376 h 3072212"/>
              <a:gd name="connsiteX8318" fmla="*/ 1826124 w 2361628"/>
              <a:gd name="connsiteY8318" fmla="*/ 2169748 h 3072212"/>
              <a:gd name="connsiteX8319" fmla="*/ 1826552 w 2361628"/>
              <a:gd name="connsiteY8319" fmla="*/ 2170357 h 3072212"/>
              <a:gd name="connsiteX8320" fmla="*/ 1827209 w 2361628"/>
              <a:gd name="connsiteY8320" fmla="*/ 2172481 h 3072212"/>
              <a:gd name="connsiteX8321" fmla="*/ 1827562 w 2361628"/>
              <a:gd name="connsiteY8321" fmla="*/ 2173843 h 3072212"/>
              <a:gd name="connsiteX8322" fmla="*/ 1827581 w 2361628"/>
              <a:gd name="connsiteY8322" fmla="*/ 2175301 h 3072212"/>
              <a:gd name="connsiteX8323" fmla="*/ 1826676 w 2361628"/>
              <a:gd name="connsiteY8323" fmla="*/ 2179387 h 3072212"/>
              <a:gd name="connsiteX8324" fmla="*/ 1823857 w 2361628"/>
              <a:gd name="connsiteY8324" fmla="*/ 2185902 h 3072212"/>
              <a:gd name="connsiteX8325" fmla="*/ 1825038 w 2361628"/>
              <a:gd name="connsiteY8325" fmla="*/ 2186007 h 3072212"/>
              <a:gd name="connsiteX8326" fmla="*/ 1826828 w 2361628"/>
              <a:gd name="connsiteY8326" fmla="*/ 2184616 h 3072212"/>
              <a:gd name="connsiteX8327" fmla="*/ 1829152 w 2361628"/>
              <a:gd name="connsiteY8327" fmla="*/ 2182130 h 3072212"/>
              <a:gd name="connsiteX8328" fmla="*/ 1830972 w 2361628"/>
              <a:gd name="connsiteY8328" fmla="*/ 2181254 h 3072212"/>
              <a:gd name="connsiteX8329" fmla="*/ 1834848 w 2361628"/>
              <a:gd name="connsiteY8329" fmla="*/ 2183235 h 3072212"/>
              <a:gd name="connsiteX8330" fmla="*/ 1838449 w 2361628"/>
              <a:gd name="connsiteY8330" fmla="*/ 2186416 h 3072212"/>
              <a:gd name="connsiteX8331" fmla="*/ 1839716 w 2361628"/>
              <a:gd name="connsiteY8331" fmla="*/ 2188102 h 3072212"/>
              <a:gd name="connsiteX8332" fmla="*/ 1841116 w 2361628"/>
              <a:gd name="connsiteY8332" fmla="*/ 2190845 h 3072212"/>
              <a:gd name="connsiteX8333" fmla="*/ 1842307 w 2361628"/>
              <a:gd name="connsiteY8333" fmla="*/ 2192255 h 3072212"/>
              <a:gd name="connsiteX8334" fmla="*/ 1843411 w 2361628"/>
              <a:gd name="connsiteY8334" fmla="*/ 2194960 h 3072212"/>
              <a:gd name="connsiteX8335" fmla="*/ 1843335 w 2361628"/>
              <a:gd name="connsiteY8335" fmla="*/ 2195837 h 3072212"/>
              <a:gd name="connsiteX8336" fmla="*/ 1842297 w 2361628"/>
              <a:gd name="connsiteY8336" fmla="*/ 2197151 h 3072212"/>
              <a:gd name="connsiteX8337" fmla="*/ 1837887 w 2361628"/>
              <a:gd name="connsiteY8337" fmla="*/ 2199361 h 3072212"/>
              <a:gd name="connsiteX8338" fmla="*/ 1838725 w 2361628"/>
              <a:gd name="connsiteY8338" fmla="*/ 2200189 h 3072212"/>
              <a:gd name="connsiteX8339" fmla="*/ 1843878 w 2361628"/>
              <a:gd name="connsiteY8339" fmla="*/ 2198799 h 3072212"/>
              <a:gd name="connsiteX8340" fmla="*/ 1845450 w 2361628"/>
              <a:gd name="connsiteY8340" fmla="*/ 2197427 h 3072212"/>
              <a:gd name="connsiteX8341" fmla="*/ 1846574 w 2361628"/>
              <a:gd name="connsiteY8341" fmla="*/ 2195141 h 3072212"/>
              <a:gd name="connsiteX8342" fmla="*/ 1848079 w 2361628"/>
              <a:gd name="connsiteY8342" fmla="*/ 2194493 h 3072212"/>
              <a:gd name="connsiteX8343" fmla="*/ 1854165 w 2361628"/>
              <a:gd name="connsiteY8343" fmla="*/ 2198504 h 3072212"/>
              <a:gd name="connsiteX8344" fmla="*/ 1855060 w 2361628"/>
              <a:gd name="connsiteY8344" fmla="*/ 2199894 h 3072212"/>
              <a:gd name="connsiteX8345" fmla="*/ 1854670 w 2361628"/>
              <a:gd name="connsiteY8345" fmla="*/ 2200980 h 3072212"/>
              <a:gd name="connsiteX8346" fmla="*/ 1853679 w 2361628"/>
              <a:gd name="connsiteY8346" fmla="*/ 2202209 h 3072212"/>
              <a:gd name="connsiteX8347" fmla="*/ 1851022 w 2361628"/>
              <a:gd name="connsiteY8347" fmla="*/ 2203571 h 3072212"/>
              <a:gd name="connsiteX8348" fmla="*/ 1848745 w 2361628"/>
              <a:gd name="connsiteY8348" fmla="*/ 2206962 h 3072212"/>
              <a:gd name="connsiteX8349" fmla="*/ 1848384 w 2361628"/>
              <a:gd name="connsiteY8349" fmla="*/ 2208419 h 3072212"/>
              <a:gd name="connsiteX8350" fmla="*/ 1850003 w 2361628"/>
              <a:gd name="connsiteY8350" fmla="*/ 2209457 h 3072212"/>
              <a:gd name="connsiteX8351" fmla="*/ 1853975 w 2361628"/>
              <a:gd name="connsiteY8351" fmla="*/ 2209905 h 3072212"/>
              <a:gd name="connsiteX8352" fmla="*/ 1853946 w 2361628"/>
              <a:gd name="connsiteY8352" fmla="*/ 2210705 h 3072212"/>
              <a:gd name="connsiteX8353" fmla="*/ 1851650 w 2361628"/>
              <a:gd name="connsiteY8353" fmla="*/ 2212191 h 3072212"/>
              <a:gd name="connsiteX8354" fmla="*/ 1851346 w 2361628"/>
              <a:gd name="connsiteY8354" fmla="*/ 2214134 h 3072212"/>
              <a:gd name="connsiteX8355" fmla="*/ 1856480 w 2361628"/>
              <a:gd name="connsiteY8355" fmla="*/ 2221021 h 3072212"/>
              <a:gd name="connsiteX8356" fmla="*/ 1859918 w 2361628"/>
              <a:gd name="connsiteY8356" fmla="*/ 2224030 h 3072212"/>
              <a:gd name="connsiteX8357" fmla="*/ 1861900 w 2361628"/>
              <a:gd name="connsiteY8357" fmla="*/ 2224583 h 3072212"/>
              <a:gd name="connsiteX8358" fmla="*/ 1866529 w 2361628"/>
              <a:gd name="connsiteY8358" fmla="*/ 2224726 h 3072212"/>
              <a:gd name="connsiteX8359" fmla="*/ 1870281 w 2361628"/>
              <a:gd name="connsiteY8359" fmla="*/ 2225888 h 3072212"/>
              <a:gd name="connsiteX8360" fmla="*/ 1878616 w 2361628"/>
              <a:gd name="connsiteY8360" fmla="*/ 2229774 h 3072212"/>
              <a:gd name="connsiteX8361" fmla="*/ 1883493 w 2361628"/>
              <a:gd name="connsiteY8361" fmla="*/ 2230479 h 3072212"/>
              <a:gd name="connsiteX8362" fmla="*/ 1887693 w 2361628"/>
              <a:gd name="connsiteY8362" fmla="*/ 2229288 h 3072212"/>
              <a:gd name="connsiteX8363" fmla="*/ 1890484 w 2361628"/>
              <a:gd name="connsiteY8363" fmla="*/ 2229031 h 3072212"/>
              <a:gd name="connsiteX8364" fmla="*/ 1892941 w 2361628"/>
              <a:gd name="connsiteY8364" fmla="*/ 2230584 h 3072212"/>
              <a:gd name="connsiteX8365" fmla="*/ 1893732 w 2361628"/>
              <a:gd name="connsiteY8365" fmla="*/ 2231679 h 3072212"/>
              <a:gd name="connsiteX8366" fmla="*/ 1894103 w 2361628"/>
              <a:gd name="connsiteY8366" fmla="*/ 2233860 h 3072212"/>
              <a:gd name="connsiteX8367" fmla="*/ 1894056 w 2361628"/>
              <a:gd name="connsiteY8367" fmla="*/ 2237118 h 3072212"/>
              <a:gd name="connsiteX8368" fmla="*/ 1895408 w 2361628"/>
              <a:gd name="connsiteY8368" fmla="*/ 2239394 h 3072212"/>
              <a:gd name="connsiteX8369" fmla="*/ 1898161 w 2361628"/>
              <a:gd name="connsiteY8369" fmla="*/ 2240699 h 3072212"/>
              <a:gd name="connsiteX8370" fmla="*/ 1900380 w 2361628"/>
              <a:gd name="connsiteY8370" fmla="*/ 2240499 h 3072212"/>
              <a:gd name="connsiteX8371" fmla="*/ 1903295 w 2361628"/>
              <a:gd name="connsiteY8371" fmla="*/ 2237946 h 3072212"/>
              <a:gd name="connsiteX8372" fmla="*/ 1905752 w 2361628"/>
              <a:gd name="connsiteY8372" fmla="*/ 2237508 h 3072212"/>
              <a:gd name="connsiteX8373" fmla="*/ 1906572 w 2361628"/>
              <a:gd name="connsiteY8373" fmla="*/ 2235594 h 3072212"/>
              <a:gd name="connsiteX8374" fmla="*/ 1907296 w 2361628"/>
              <a:gd name="connsiteY8374" fmla="*/ 2232031 h 3072212"/>
              <a:gd name="connsiteX8375" fmla="*/ 1908010 w 2361628"/>
              <a:gd name="connsiteY8375" fmla="*/ 2230088 h 3072212"/>
              <a:gd name="connsiteX8376" fmla="*/ 1909791 w 2361628"/>
              <a:gd name="connsiteY8376" fmla="*/ 2229526 h 3072212"/>
              <a:gd name="connsiteX8377" fmla="*/ 1911220 w 2361628"/>
              <a:gd name="connsiteY8377" fmla="*/ 2230584 h 3072212"/>
              <a:gd name="connsiteX8378" fmla="*/ 1912058 w 2361628"/>
              <a:gd name="connsiteY8378" fmla="*/ 2232203 h 3072212"/>
              <a:gd name="connsiteX8379" fmla="*/ 1913601 w 2361628"/>
              <a:gd name="connsiteY8379" fmla="*/ 2237070 h 3072212"/>
              <a:gd name="connsiteX8380" fmla="*/ 1914030 w 2361628"/>
              <a:gd name="connsiteY8380" fmla="*/ 2239242 h 3072212"/>
              <a:gd name="connsiteX8381" fmla="*/ 1913858 w 2361628"/>
              <a:gd name="connsiteY8381" fmla="*/ 2241223 h 3072212"/>
              <a:gd name="connsiteX8382" fmla="*/ 1913087 w 2361628"/>
              <a:gd name="connsiteY8382" fmla="*/ 2243004 h 3072212"/>
              <a:gd name="connsiteX8383" fmla="*/ 1911572 w 2361628"/>
              <a:gd name="connsiteY8383" fmla="*/ 2244900 h 3072212"/>
              <a:gd name="connsiteX8384" fmla="*/ 1909324 w 2361628"/>
              <a:gd name="connsiteY8384" fmla="*/ 2246910 h 3072212"/>
              <a:gd name="connsiteX8385" fmla="*/ 1907553 w 2361628"/>
              <a:gd name="connsiteY8385" fmla="*/ 2249796 h 3072212"/>
              <a:gd name="connsiteX8386" fmla="*/ 1905391 w 2361628"/>
              <a:gd name="connsiteY8386" fmla="*/ 2256454 h 3072212"/>
              <a:gd name="connsiteX8387" fmla="*/ 1904591 w 2361628"/>
              <a:gd name="connsiteY8387" fmla="*/ 2260797 h 3072212"/>
              <a:gd name="connsiteX8388" fmla="*/ 1904371 w 2361628"/>
              <a:gd name="connsiteY8388" fmla="*/ 2263359 h 3072212"/>
              <a:gd name="connsiteX8389" fmla="*/ 1904467 w 2361628"/>
              <a:gd name="connsiteY8389" fmla="*/ 2266150 h 3072212"/>
              <a:gd name="connsiteX8390" fmla="*/ 1904876 w 2361628"/>
              <a:gd name="connsiteY8390" fmla="*/ 2269188 h 3072212"/>
              <a:gd name="connsiteX8391" fmla="*/ 1905734 w 2361628"/>
              <a:gd name="connsiteY8391" fmla="*/ 2271684 h 3072212"/>
              <a:gd name="connsiteX8392" fmla="*/ 1907743 w 2361628"/>
              <a:gd name="connsiteY8392" fmla="*/ 2275208 h 3072212"/>
              <a:gd name="connsiteX8393" fmla="*/ 1907867 w 2361628"/>
              <a:gd name="connsiteY8393" fmla="*/ 2276380 h 3072212"/>
              <a:gd name="connsiteX8394" fmla="*/ 1908019 w 2361628"/>
              <a:gd name="connsiteY8394" fmla="*/ 2279228 h 3072212"/>
              <a:gd name="connsiteX8395" fmla="*/ 1907839 w 2361628"/>
              <a:gd name="connsiteY8395" fmla="*/ 2280476 h 3072212"/>
              <a:gd name="connsiteX8396" fmla="*/ 1906667 w 2361628"/>
              <a:gd name="connsiteY8396" fmla="*/ 2282952 h 3072212"/>
              <a:gd name="connsiteX8397" fmla="*/ 1903409 w 2361628"/>
              <a:gd name="connsiteY8397" fmla="*/ 2285419 h 3072212"/>
              <a:gd name="connsiteX8398" fmla="*/ 1898942 w 2361628"/>
              <a:gd name="connsiteY8398" fmla="*/ 2286057 h 3072212"/>
              <a:gd name="connsiteX8399" fmla="*/ 1884331 w 2361628"/>
              <a:gd name="connsiteY8399" fmla="*/ 2286200 h 3072212"/>
              <a:gd name="connsiteX8400" fmla="*/ 1880445 w 2361628"/>
              <a:gd name="connsiteY8400" fmla="*/ 2285610 h 3072212"/>
              <a:gd name="connsiteX8401" fmla="*/ 1881388 w 2361628"/>
              <a:gd name="connsiteY8401" fmla="*/ 2287848 h 3072212"/>
              <a:gd name="connsiteX8402" fmla="*/ 1885474 w 2361628"/>
              <a:gd name="connsiteY8402" fmla="*/ 2288562 h 3072212"/>
              <a:gd name="connsiteX8403" fmla="*/ 1889217 w 2361628"/>
              <a:gd name="connsiteY8403" fmla="*/ 2288534 h 3072212"/>
              <a:gd name="connsiteX8404" fmla="*/ 1903152 w 2361628"/>
              <a:gd name="connsiteY8404" fmla="*/ 2289943 h 3072212"/>
              <a:gd name="connsiteX8405" fmla="*/ 1905067 w 2361628"/>
              <a:gd name="connsiteY8405" fmla="*/ 2291372 h 3072212"/>
              <a:gd name="connsiteX8406" fmla="*/ 1906686 w 2361628"/>
              <a:gd name="connsiteY8406" fmla="*/ 2293887 h 3072212"/>
              <a:gd name="connsiteX8407" fmla="*/ 1907839 w 2361628"/>
              <a:gd name="connsiteY8407" fmla="*/ 2296478 h 3072212"/>
              <a:gd name="connsiteX8408" fmla="*/ 1908982 w 2361628"/>
              <a:gd name="connsiteY8408" fmla="*/ 2301754 h 3072212"/>
              <a:gd name="connsiteX8409" fmla="*/ 1909191 w 2361628"/>
              <a:gd name="connsiteY8409" fmla="*/ 2304250 h 3072212"/>
              <a:gd name="connsiteX8410" fmla="*/ 1908582 w 2361628"/>
              <a:gd name="connsiteY8410" fmla="*/ 2307022 h 3072212"/>
              <a:gd name="connsiteX8411" fmla="*/ 1907143 w 2361628"/>
              <a:gd name="connsiteY8411" fmla="*/ 2310060 h 3072212"/>
              <a:gd name="connsiteX8412" fmla="*/ 1906172 w 2361628"/>
              <a:gd name="connsiteY8412" fmla="*/ 2314089 h 3072212"/>
              <a:gd name="connsiteX8413" fmla="*/ 1905676 w 2361628"/>
              <a:gd name="connsiteY8413" fmla="*/ 2319119 h 3072212"/>
              <a:gd name="connsiteX8414" fmla="*/ 1906457 w 2361628"/>
              <a:gd name="connsiteY8414" fmla="*/ 2321776 h 3072212"/>
              <a:gd name="connsiteX8415" fmla="*/ 1913992 w 2361628"/>
              <a:gd name="connsiteY8415" fmla="*/ 2321986 h 3072212"/>
              <a:gd name="connsiteX8416" fmla="*/ 1915487 w 2361628"/>
              <a:gd name="connsiteY8416" fmla="*/ 2323795 h 3072212"/>
              <a:gd name="connsiteX8417" fmla="*/ 1915315 w 2361628"/>
              <a:gd name="connsiteY8417" fmla="*/ 2325148 h 3072212"/>
              <a:gd name="connsiteX8418" fmla="*/ 1912639 w 2361628"/>
              <a:gd name="connsiteY8418" fmla="*/ 2330215 h 3072212"/>
              <a:gd name="connsiteX8419" fmla="*/ 1912392 w 2361628"/>
              <a:gd name="connsiteY8419" fmla="*/ 2331653 h 3072212"/>
              <a:gd name="connsiteX8420" fmla="*/ 1913611 w 2361628"/>
              <a:gd name="connsiteY8420" fmla="*/ 2335063 h 3072212"/>
              <a:gd name="connsiteX8421" fmla="*/ 1913439 w 2361628"/>
              <a:gd name="connsiteY8421" fmla="*/ 2336035 h 3072212"/>
              <a:gd name="connsiteX8422" fmla="*/ 1912696 w 2361628"/>
              <a:gd name="connsiteY8422" fmla="*/ 2337025 h 3072212"/>
              <a:gd name="connsiteX8423" fmla="*/ 1911982 w 2361628"/>
              <a:gd name="connsiteY8423" fmla="*/ 2339578 h 3072212"/>
              <a:gd name="connsiteX8424" fmla="*/ 1911306 w 2361628"/>
              <a:gd name="connsiteY8424" fmla="*/ 2343683 h 3072212"/>
              <a:gd name="connsiteX8425" fmla="*/ 1910458 w 2361628"/>
              <a:gd name="connsiteY8425" fmla="*/ 2346341 h 3072212"/>
              <a:gd name="connsiteX8426" fmla="*/ 1908410 w 2361628"/>
              <a:gd name="connsiteY8426" fmla="*/ 2348389 h 3072212"/>
              <a:gd name="connsiteX8427" fmla="*/ 1907343 w 2361628"/>
              <a:gd name="connsiteY8427" fmla="*/ 2348837 h 3072212"/>
              <a:gd name="connsiteX8428" fmla="*/ 1906562 w 2361628"/>
              <a:gd name="connsiteY8428" fmla="*/ 2348294 h 3072212"/>
              <a:gd name="connsiteX8429" fmla="*/ 1904543 w 2361628"/>
              <a:gd name="connsiteY8429" fmla="*/ 2342702 h 3072212"/>
              <a:gd name="connsiteX8430" fmla="*/ 1903714 w 2361628"/>
              <a:gd name="connsiteY8430" fmla="*/ 2341864 h 3072212"/>
              <a:gd name="connsiteX8431" fmla="*/ 1902924 w 2361628"/>
              <a:gd name="connsiteY8431" fmla="*/ 2342388 h 3072212"/>
              <a:gd name="connsiteX8432" fmla="*/ 1902524 w 2361628"/>
              <a:gd name="connsiteY8432" fmla="*/ 2343255 h 3072212"/>
              <a:gd name="connsiteX8433" fmla="*/ 1902524 w 2361628"/>
              <a:gd name="connsiteY8433" fmla="*/ 2344465 h 3072212"/>
              <a:gd name="connsiteX8434" fmla="*/ 1902171 w 2361628"/>
              <a:gd name="connsiteY8434" fmla="*/ 2345712 h 3072212"/>
              <a:gd name="connsiteX8435" fmla="*/ 1901476 w 2361628"/>
              <a:gd name="connsiteY8435" fmla="*/ 2346998 h 3072212"/>
              <a:gd name="connsiteX8436" fmla="*/ 1898494 w 2361628"/>
              <a:gd name="connsiteY8436" fmla="*/ 2349056 h 3072212"/>
              <a:gd name="connsiteX8437" fmla="*/ 1893656 w 2361628"/>
              <a:gd name="connsiteY8437" fmla="*/ 2350446 h 3072212"/>
              <a:gd name="connsiteX8438" fmla="*/ 1893808 w 2361628"/>
              <a:gd name="connsiteY8438" fmla="*/ 2351932 h 3072212"/>
              <a:gd name="connsiteX8439" fmla="*/ 1897047 w 2361628"/>
              <a:gd name="connsiteY8439" fmla="*/ 2352723 h 3072212"/>
              <a:gd name="connsiteX8440" fmla="*/ 1901181 w 2361628"/>
              <a:gd name="connsiteY8440" fmla="*/ 2355199 h 3072212"/>
              <a:gd name="connsiteX8441" fmla="*/ 1903552 w 2361628"/>
              <a:gd name="connsiteY8441" fmla="*/ 2355599 h 3072212"/>
              <a:gd name="connsiteX8442" fmla="*/ 1907276 w 2361628"/>
              <a:gd name="connsiteY8442" fmla="*/ 2353599 h 3072212"/>
              <a:gd name="connsiteX8443" fmla="*/ 1914458 w 2361628"/>
              <a:gd name="connsiteY8443" fmla="*/ 2347293 h 3072212"/>
              <a:gd name="connsiteX8444" fmla="*/ 1917421 w 2361628"/>
              <a:gd name="connsiteY8444" fmla="*/ 2345579 h 3072212"/>
              <a:gd name="connsiteX8445" fmla="*/ 1920031 w 2361628"/>
              <a:gd name="connsiteY8445" fmla="*/ 2344922 h 3072212"/>
              <a:gd name="connsiteX8446" fmla="*/ 1922974 w 2361628"/>
              <a:gd name="connsiteY8446" fmla="*/ 2344836 h 3072212"/>
              <a:gd name="connsiteX8447" fmla="*/ 1926231 w 2361628"/>
              <a:gd name="connsiteY8447" fmla="*/ 2345322 h 3072212"/>
              <a:gd name="connsiteX8448" fmla="*/ 1932737 w 2361628"/>
              <a:gd name="connsiteY8448" fmla="*/ 2344512 h 3072212"/>
              <a:gd name="connsiteX8449" fmla="*/ 1934365 w 2361628"/>
              <a:gd name="connsiteY8449" fmla="*/ 2345112 h 3072212"/>
              <a:gd name="connsiteX8450" fmla="*/ 1936356 w 2361628"/>
              <a:gd name="connsiteY8450" fmla="*/ 2346503 h 3072212"/>
              <a:gd name="connsiteX8451" fmla="*/ 1938709 w 2361628"/>
              <a:gd name="connsiteY8451" fmla="*/ 2348684 h 3072212"/>
              <a:gd name="connsiteX8452" fmla="*/ 1940328 w 2361628"/>
              <a:gd name="connsiteY8452" fmla="*/ 2350789 h 3072212"/>
              <a:gd name="connsiteX8453" fmla="*/ 1941214 w 2361628"/>
              <a:gd name="connsiteY8453" fmla="*/ 2352808 h 3072212"/>
              <a:gd name="connsiteX8454" fmla="*/ 1942681 w 2361628"/>
              <a:gd name="connsiteY8454" fmla="*/ 2360409 h 3072212"/>
              <a:gd name="connsiteX8455" fmla="*/ 1944643 w 2361628"/>
              <a:gd name="connsiteY8455" fmla="*/ 2362391 h 3072212"/>
              <a:gd name="connsiteX8456" fmla="*/ 1945119 w 2361628"/>
              <a:gd name="connsiteY8456" fmla="*/ 2363848 h 3072212"/>
              <a:gd name="connsiteX8457" fmla="*/ 1945281 w 2361628"/>
              <a:gd name="connsiteY8457" fmla="*/ 2366067 h 3072212"/>
              <a:gd name="connsiteX8458" fmla="*/ 1945158 w 2361628"/>
              <a:gd name="connsiteY8458" fmla="*/ 2370420 h 3072212"/>
              <a:gd name="connsiteX8459" fmla="*/ 1942995 w 2361628"/>
              <a:gd name="connsiteY8459" fmla="*/ 2379174 h 3072212"/>
              <a:gd name="connsiteX8460" fmla="*/ 1941881 w 2361628"/>
              <a:gd name="connsiteY8460" fmla="*/ 2382393 h 3072212"/>
              <a:gd name="connsiteX8461" fmla="*/ 1938900 w 2361628"/>
              <a:gd name="connsiteY8461" fmla="*/ 2386784 h 3072212"/>
              <a:gd name="connsiteX8462" fmla="*/ 1935461 w 2361628"/>
              <a:gd name="connsiteY8462" fmla="*/ 2388765 h 3072212"/>
              <a:gd name="connsiteX8463" fmla="*/ 1929346 w 2361628"/>
              <a:gd name="connsiteY8463" fmla="*/ 2390632 h 3072212"/>
              <a:gd name="connsiteX8464" fmla="*/ 1926155 w 2361628"/>
              <a:gd name="connsiteY8464" fmla="*/ 2392194 h 3072212"/>
              <a:gd name="connsiteX8465" fmla="*/ 1923745 w 2361628"/>
              <a:gd name="connsiteY8465" fmla="*/ 2394347 h 3072212"/>
              <a:gd name="connsiteX8466" fmla="*/ 1923602 w 2361628"/>
              <a:gd name="connsiteY8466" fmla="*/ 2395528 h 3072212"/>
              <a:gd name="connsiteX8467" fmla="*/ 1930546 w 2361628"/>
              <a:gd name="connsiteY8467" fmla="*/ 2391842 h 3072212"/>
              <a:gd name="connsiteX8468" fmla="*/ 1938195 w 2361628"/>
              <a:gd name="connsiteY8468" fmla="*/ 2390042 h 3072212"/>
              <a:gd name="connsiteX8469" fmla="*/ 1940376 w 2361628"/>
              <a:gd name="connsiteY8469" fmla="*/ 2388022 h 3072212"/>
              <a:gd name="connsiteX8470" fmla="*/ 1942024 w 2361628"/>
              <a:gd name="connsiteY8470" fmla="*/ 2386051 h 3072212"/>
              <a:gd name="connsiteX8471" fmla="*/ 1943700 w 2361628"/>
              <a:gd name="connsiteY8471" fmla="*/ 2381660 h 3072212"/>
              <a:gd name="connsiteX8472" fmla="*/ 1946739 w 2361628"/>
              <a:gd name="connsiteY8472" fmla="*/ 2370239 h 3072212"/>
              <a:gd name="connsiteX8473" fmla="*/ 1948463 w 2361628"/>
              <a:gd name="connsiteY8473" fmla="*/ 2366639 h 3072212"/>
              <a:gd name="connsiteX8474" fmla="*/ 1950863 w 2361628"/>
              <a:gd name="connsiteY8474" fmla="*/ 2366029 h 3072212"/>
              <a:gd name="connsiteX8475" fmla="*/ 1951930 w 2361628"/>
              <a:gd name="connsiteY8475" fmla="*/ 2367258 h 3072212"/>
              <a:gd name="connsiteX8476" fmla="*/ 1954425 w 2361628"/>
              <a:gd name="connsiteY8476" fmla="*/ 2373973 h 3072212"/>
              <a:gd name="connsiteX8477" fmla="*/ 1954416 w 2361628"/>
              <a:gd name="connsiteY8477" fmla="*/ 2375678 h 3072212"/>
              <a:gd name="connsiteX8478" fmla="*/ 1953797 w 2361628"/>
              <a:gd name="connsiteY8478" fmla="*/ 2377126 h 3072212"/>
              <a:gd name="connsiteX8479" fmla="*/ 1949720 w 2361628"/>
              <a:gd name="connsiteY8479" fmla="*/ 2383622 h 3072212"/>
              <a:gd name="connsiteX8480" fmla="*/ 1951187 w 2361628"/>
              <a:gd name="connsiteY8480" fmla="*/ 2382964 h 3072212"/>
              <a:gd name="connsiteX8481" fmla="*/ 1955283 w 2361628"/>
              <a:gd name="connsiteY8481" fmla="*/ 2376859 h 3072212"/>
              <a:gd name="connsiteX8482" fmla="*/ 1956149 w 2361628"/>
              <a:gd name="connsiteY8482" fmla="*/ 2374945 h 3072212"/>
              <a:gd name="connsiteX8483" fmla="*/ 1956635 w 2361628"/>
              <a:gd name="connsiteY8483" fmla="*/ 2372135 h 3072212"/>
              <a:gd name="connsiteX8484" fmla="*/ 1957950 w 2361628"/>
              <a:gd name="connsiteY8484" fmla="*/ 2370144 h 3072212"/>
              <a:gd name="connsiteX8485" fmla="*/ 1958454 w 2361628"/>
              <a:gd name="connsiteY8485" fmla="*/ 2371125 h 3072212"/>
              <a:gd name="connsiteX8486" fmla="*/ 1959721 w 2361628"/>
              <a:gd name="connsiteY8486" fmla="*/ 2378317 h 3072212"/>
              <a:gd name="connsiteX8487" fmla="*/ 1959759 w 2361628"/>
              <a:gd name="connsiteY8487" fmla="*/ 2383555 h 3072212"/>
              <a:gd name="connsiteX8488" fmla="*/ 1959959 w 2361628"/>
              <a:gd name="connsiteY8488" fmla="*/ 2385232 h 3072212"/>
              <a:gd name="connsiteX8489" fmla="*/ 1959502 w 2361628"/>
              <a:gd name="connsiteY8489" fmla="*/ 2390194 h 3072212"/>
              <a:gd name="connsiteX8490" fmla="*/ 1960017 w 2361628"/>
              <a:gd name="connsiteY8490" fmla="*/ 2391080 h 3072212"/>
              <a:gd name="connsiteX8491" fmla="*/ 1961245 w 2361628"/>
              <a:gd name="connsiteY8491" fmla="*/ 2386794 h 3072212"/>
              <a:gd name="connsiteX8492" fmla="*/ 1961645 w 2361628"/>
              <a:gd name="connsiteY8492" fmla="*/ 2383555 h 3072212"/>
              <a:gd name="connsiteX8493" fmla="*/ 1962207 w 2361628"/>
              <a:gd name="connsiteY8493" fmla="*/ 2381240 h 3072212"/>
              <a:gd name="connsiteX8494" fmla="*/ 1962922 w 2361628"/>
              <a:gd name="connsiteY8494" fmla="*/ 2379850 h 3072212"/>
              <a:gd name="connsiteX8495" fmla="*/ 1967932 w 2361628"/>
              <a:gd name="connsiteY8495" fmla="*/ 2375468 h 3072212"/>
              <a:gd name="connsiteX8496" fmla="*/ 1973790 w 2361628"/>
              <a:gd name="connsiteY8496" fmla="*/ 2371897 h 3072212"/>
              <a:gd name="connsiteX8497" fmla="*/ 1977619 w 2361628"/>
              <a:gd name="connsiteY8497" fmla="*/ 2368715 h 3072212"/>
              <a:gd name="connsiteX8498" fmla="*/ 1980800 w 2361628"/>
              <a:gd name="connsiteY8498" fmla="*/ 2367191 h 3072212"/>
              <a:gd name="connsiteX8499" fmla="*/ 1985562 w 2361628"/>
              <a:gd name="connsiteY8499" fmla="*/ 2365753 h 3072212"/>
              <a:gd name="connsiteX8500" fmla="*/ 1988610 w 2361628"/>
              <a:gd name="connsiteY8500" fmla="*/ 2362791 h 3072212"/>
              <a:gd name="connsiteX8501" fmla="*/ 1989954 w 2361628"/>
              <a:gd name="connsiteY8501" fmla="*/ 2358304 h 3072212"/>
              <a:gd name="connsiteX8502" fmla="*/ 1991097 w 2361628"/>
              <a:gd name="connsiteY8502" fmla="*/ 2355190 h 3072212"/>
              <a:gd name="connsiteX8503" fmla="*/ 1992040 w 2361628"/>
              <a:gd name="connsiteY8503" fmla="*/ 2353466 h 3072212"/>
              <a:gd name="connsiteX8504" fmla="*/ 1995183 w 2361628"/>
              <a:gd name="connsiteY8504" fmla="*/ 2350361 h 3072212"/>
              <a:gd name="connsiteX8505" fmla="*/ 1996897 w 2361628"/>
              <a:gd name="connsiteY8505" fmla="*/ 2350180 h 3072212"/>
              <a:gd name="connsiteX8506" fmla="*/ 1998526 w 2361628"/>
              <a:gd name="connsiteY8506" fmla="*/ 2351332 h 3072212"/>
              <a:gd name="connsiteX8507" fmla="*/ 2000374 w 2361628"/>
              <a:gd name="connsiteY8507" fmla="*/ 2353656 h 3072212"/>
              <a:gd name="connsiteX8508" fmla="*/ 2002441 w 2361628"/>
              <a:gd name="connsiteY8508" fmla="*/ 2357152 h 3072212"/>
              <a:gd name="connsiteX8509" fmla="*/ 2003679 w 2361628"/>
              <a:gd name="connsiteY8509" fmla="*/ 2359895 h 3072212"/>
              <a:gd name="connsiteX8510" fmla="*/ 2004079 w 2361628"/>
              <a:gd name="connsiteY8510" fmla="*/ 2361876 h 3072212"/>
              <a:gd name="connsiteX8511" fmla="*/ 2004412 w 2361628"/>
              <a:gd name="connsiteY8511" fmla="*/ 2368820 h 3072212"/>
              <a:gd name="connsiteX8512" fmla="*/ 2004813 w 2361628"/>
              <a:gd name="connsiteY8512" fmla="*/ 2368801 h 3072212"/>
              <a:gd name="connsiteX8513" fmla="*/ 2006717 w 2361628"/>
              <a:gd name="connsiteY8513" fmla="*/ 2363496 h 3072212"/>
              <a:gd name="connsiteX8514" fmla="*/ 2006937 w 2361628"/>
              <a:gd name="connsiteY8514" fmla="*/ 2361610 h 3072212"/>
              <a:gd name="connsiteX8515" fmla="*/ 2006803 w 2361628"/>
              <a:gd name="connsiteY8515" fmla="*/ 2359619 h 3072212"/>
              <a:gd name="connsiteX8516" fmla="*/ 2006222 w 2361628"/>
              <a:gd name="connsiteY8516" fmla="*/ 2357628 h 3072212"/>
              <a:gd name="connsiteX8517" fmla="*/ 2004308 w 2361628"/>
              <a:gd name="connsiteY8517" fmla="*/ 2353266 h 3072212"/>
              <a:gd name="connsiteX8518" fmla="*/ 2003555 w 2361628"/>
              <a:gd name="connsiteY8518" fmla="*/ 2350532 h 3072212"/>
              <a:gd name="connsiteX8519" fmla="*/ 2003727 w 2361628"/>
              <a:gd name="connsiteY8519" fmla="*/ 2348846 h 3072212"/>
              <a:gd name="connsiteX8520" fmla="*/ 2005756 w 2361628"/>
              <a:gd name="connsiteY8520" fmla="*/ 2347884 h 3072212"/>
              <a:gd name="connsiteX8521" fmla="*/ 2008756 w 2361628"/>
              <a:gd name="connsiteY8521" fmla="*/ 2347503 h 3072212"/>
              <a:gd name="connsiteX8522" fmla="*/ 2009261 w 2361628"/>
              <a:gd name="connsiteY8522" fmla="*/ 2346789 h 3072212"/>
              <a:gd name="connsiteX8523" fmla="*/ 2007060 w 2361628"/>
              <a:gd name="connsiteY8523" fmla="*/ 2344979 h 3072212"/>
              <a:gd name="connsiteX8524" fmla="*/ 2007003 w 2361628"/>
              <a:gd name="connsiteY8524" fmla="*/ 2343998 h 3072212"/>
              <a:gd name="connsiteX8525" fmla="*/ 2009128 w 2361628"/>
              <a:gd name="connsiteY8525" fmla="*/ 2340769 h 3072212"/>
              <a:gd name="connsiteX8526" fmla="*/ 2010375 w 2361628"/>
              <a:gd name="connsiteY8526" fmla="*/ 2340588 h 3072212"/>
              <a:gd name="connsiteX8527" fmla="*/ 2012814 w 2361628"/>
              <a:gd name="connsiteY8527" fmla="*/ 2341093 h 3072212"/>
              <a:gd name="connsiteX8528" fmla="*/ 2012328 w 2361628"/>
              <a:gd name="connsiteY8528" fmla="*/ 2339435 h 3072212"/>
              <a:gd name="connsiteX8529" fmla="*/ 2012347 w 2361628"/>
              <a:gd name="connsiteY8529" fmla="*/ 2338340 h 3072212"/>
              <a:gd name="connsiteX8530" fmla="*/ 2013032 w 2361628"/>
              <a:gd name="connsiteY8530" fmla="*/ 2337911 h 3072212"/>
              <a:gd name="connsiteX8531" fmla="*/ 2017071 w 2361628"/>
              <a:gd name="connsiteY8531" fmla="*/ 2338959 h 3072212"/>
              <a:gd name="connsiteX8532" fmla="*/ 2017547 w 2361628"/>
              <a:gd name="connsiteY8532" fmla="*/ 2337692 h 3072212"/>
              <a:gd name="connsiteX8533" fmla="*/ 2021024 w 2361628"/>
              <a:gd name="connsiteY8533" fmla="*/ 2337578 h 3072212"/>
              <a:gd name="connsiteX8534" fmla="*/ 2021367 w 2361628"/>
              <a:gd name="connsiteY8534" fmla="*/ 2336445 h 3072212"/>
              <a:gd name="connsiteX8535" fmla="*/ 2018357 w 2361628"/>
              <a:gd name="connsiteY8535" fmla="*/ 2334825 h 3072212"/>
              <a:gd name="connsiteX8536" fmla="*/ 2015414 w 2361628"/>
              <a:gd name="connsiteY8536" fmla="*/ 2333825 h 3072212"/>
              <a:gd name="connsiteX8537" fmla="*/ 2014509 w 2361628"/>
              <a:gd name="connsiteY8537" fmla="*/ 2332939 h 3072212"/>
              <a:gd name="connsiteX8538" fmla="*/ 2013823 w 2361628"/>
              <a:gd name="connsiteY8538" fmla="*/ 2331634 h 3072212"/>
              <a:gd name="connsiteX8539" fmla="*/ 2012909 w 2361628"/>
              <a:gd name="connsiteY8539" fmla="*/ 2328481 h 3072212"/>
              <a:gd name="connsiteX8540" fmla="*/ 2013128 w 2361628"/>
              <a:gd name="connsiteY8540" fmla="*/ 2327643 h 3072212"/>
              <a:gd name="connsiteX8541" fmla="*/ 2013957 w 2361628"/>
              <a:gd name="connsiteY8541" fmla="*/ 2327634 h 3072212"/>
              <a:gd name="connsiteX8542" fmla="*/ 2015395 w 2361628"/>
              <a:gd name="connsiteY8542" fmla="*/ 2328501 h 3072212"/>
              <a:gd name="connsiteX8543" fmla="*/ 2016176 w 2361628"/>
              <a:gd name="connsiteY8543" fmla="*/ 2326843 h 3072212"/>
              <a:gd name="connsiteX8544" fmla="*/ 2017052 w 2361628"/>
              <a:gd name="connsiteY8544" fmla="*/ 2322938 h 3072212"/>
              <a:gd name="connsiteX8545" fmla="*/ 2017919 w 2361628"/>
              <a:gd name="connsiteY8545" fmla="*/ 2321338 h 3072212"/>
              <a:gd name="connsiteX8546" fmla="*/ 2020624 w 2361628"/>
              <a:gd name="connsiteY8546" fmla="*/ 2323186 h 3072212"/>
              <a:gd name="connsiteX8547" fmla="*/ 2020738 w 2361628"/>
              <a:gd name="connsiteY8547" fmla="*/ 2322395 h 3072212"/>
              <a:gd name="connsiteX8548" fmla="*/ 2018548 w 2361628"/>
              <a:gd name="connsiteY8548" fmla="*/ 2316242 h 3072212"/>
              <a:gd name="connsiteX8549" fmla="*/ 2018938 w 2361628"/>
              <a:gd name="connsiteY8549" fmla="*/ 2315051 h 3072212"/>
              <a:gd name="connsiteX8550" fmla="*/ 2022291 w 2361628"/>
              <a:gd name="connsiteY8550" fmla="*/ 2314604 h 3072212"/>
              <a:gd name="connsiteX8551" fmla="*/ 2024320 w 2361628"/>
              <a:gd name="connsiteY8551" fmla="*/ 2315375 h 3072212"/>
              <a:gd name="connsiteX8552" fmla="*/ 2029654 w 2361628"/>
              <a:gd name="connsiteY8552" fmla="*/ 2319900 h 3072212"/>
              <a:gd name="connsiteX8553" fmla="*/ 2030616 w 2361628"/>
              <a:gd name="connsiteY8553" fmla="*/ 2319385 h 3072212"/>
              <a:gd name="connsiteX8554" fmla="*/ 2029797 w 2361628"/>
              <a:gd name="connsiteY8554" fmla="*/ 2318147 h 3072212"/>
              <a:gd name="connsiteX8555" fmla="*/ 2027072 w 2361628"/>
              <a:gd name="connsiteY8555" fmla="*/ 2315480 h 3072212"/>
              <a:gd name="connsiteX8556" fmla="*/ 2024606 w 2361628"/>
              <a:gd name="connsiteY8556" fmla="*/ 2313737 h 3072212"/>
              <a:gd name="connsiteX8557" fmla="*/ 2022405 w 2361628"/>
              <a:gd name="connsiteY8557" fmla="*/ 2312918 h 3072212"/>
              <a:gd name="connsiteX8558" fmla="*/ 2020748 w 2361628"/>
              <a:gd name="connsiteY8558" fmla="*/ 2311432 h 3072212"/>
              <a:gd name="connsiteX8559" fmla="*/ 2018938 w 2361628"/>
              <a:gd name="connsiteY8559" fmla="*/ 2307355 h 3072212"/>
              <a:gd name="connsiteX8560" fmla="*/ 2018633 w 2361628"/>
              <a:gd name="connsiteY8560" fmla="*/ 2305669 h 3072212"/>
              <a:gd name="connsiteX8561" fmla="*/ 2018786 w 2361628"/>
              <a:gd name="connsiteY8561" fmla="*/ 2303469 h 3072212"/>
              <a:gd name="connsiteX8562" fmla="*/ 2020052 w 2361628"/>
              <a:gd name="connsiteY8562" fmla="*/ 2298907 h 3072212"/>
              <a:gd name="connsiteX8563" fmla="*/ 2020786 w 2361628"/>
              <a:gd name="connsiteY8563" fmla="*/ 2297916 h 3072212"/>
              <a:gd name="connsiteX8564" fmla="*/ 2022072 w 2361628"/>
              <a:gd name="connsiteY8564" fmla="*/ 2297183 h 3072212"/>
              <a:gd name="connsiteX8565" fmla="*/ 2023920 w 2361628"/>
              <a:gd name="connsiteY8565" fmla="*/ 2296706 h 3072212"/>
              <a:gd name="connsiteX8566" fmla="*/ 2025967 w 2361628"/>
              <a:gd name="connsiteY8566" fmla="*/ 2297154 h 3072212"/>
              <a:gd name="connsiteX8567" fmla="*/ 2030187 w 2361628"/>
              <a:gd name="connsiteY8567" fmla="*/ 2300164 h 3072212"/>
              <a:gd name="connsiteX8568" fmla="*/ 2030892 w 2361628"/>
              <a:gd name="connsiteY8568" fmla="*/ 2299211 h 3072212"/>
              <a:gd name="connsiteX8569" fmla="*/ 2028616 w 2361628"/>
              <a:gd name="connsiteY8569" fmla="*/ 2297573 h 3072212"/>
              <a:gd name="connsiteX8570" fmla="*/ 2027387 w 2361628"/>
              <a:gd name="connsiteY8570" fmla="*/ 2296058 h 3072212"/>
              <a:gd name="connsiteX8571" fmla="*/ 2026796 w 2361628"/>
              <a:gd name="connsiteY8571" fmla="*/ 2294115 h 3072212"/>
              <a:gd name="connsiteX8572" fmla="*/ 2027053 w 2361628"/>
              <a:gd name="connsiteY8572" fmla="*/ 2291915 h 3072212"/>
              <a:gd name="connsiteX8573" fmla="*/ 2028844 w 2361628"/>
              <a:gd name="connsiteY8573" fmla="*/ 2287362 h 3072212"/>
              <a:gd name="connsiteX8574" fmla="*/ 2029682 w 2361628"/>
              <a:gd name="connsiteY8574" fmla="*/ 2283686 h 3072212"/>
              <a:gd name="connsiteX8575" fmla="*/ 2033483 w 2361628"/>
              <a:gd name="connsiteY8575" fmla="*/ 2273513 h 3072212"/>
              <a:gd name="connsiteX8576" fmla="*/ 2034597 w 2361628"/>
              <a:gd name="connsiteY8576" fmla="*/ 2271655 h 3072212"/>
              <a:gd name="connsiteX8577" fmla="*/ 2035788 w 2361628"/>
              <a:gd name="connsiteY8577" fmla="*/ 2270474 h 3072212"/>
              <a:gd name="connsiteX8578" fmla="*/ 2036531 w 2361628"/>
              <a:gd name="connsiteY8578" fmla="*/ 2269255 h 3072212"/>
              <a:gd name="connsiteX8579" fmla="*/ 2039512 w 2361628"/>
              <a:gd name="connsiteY8579" fmla="*/ 2268979 h 3072212"/>
              <a:gd name="connsiteX8580" fmla="*/ 2045027 w 2361628"/>
              <a:gd name="connsiteY8580" fmla="*/ 2272636 h 3072212"/>
              <a:gd name="connsiteX8581" fmla="*/ 2046713 w 2361628"/>
              <a:gd name="connsiteY8581" fmla="*/ 2274799 h 3072212"/>
              <a:gd name="connsiteX8582" fmla="*/ 2047161 w 2361628"/>
              <a:gd name="connsiteY8582" fmla="*/ 2277847 h 3072212"/>
              <a:gd name="connsiteX8583" fmla="*/ 2044274 w 2361628"/>
              <a:gd name="connsiteY8583" fmla="*/ 2281961 h 3072212"/>
              <a:gd name="connsiteX8584" fmla="*/ 2039312 w 2361628"/>
              <a:gd name="connsiteY8584" fmla="*/ 2285029 h 3072212"/>
              <a:gd name="connsiteX8585" fmla="*/ 2037836 w 2361628"/>
              <a:gd name="connsiteY8585" fmla="*/ 2286362 h 3072212"/>
              <a:gd name="connsiteX8586" fmla="*/ 2038798 w 2361628"/>
              <a:gd name="connsiteY8586" fmla="*/ 2287143 h 3072212"/>
              <a:gd name="connsiteX8587" fmla="*/ 2043436 w 2361628"/>
              <a:gd name="connsiteY8587" fmla="*/ 2284695 h 3072212"/>
              <a:gd name="connsiteX8588" fmla="*/ 2047484 w 2361628"/>
              <a:gd name="connsiteY8588" fmla="*/ 2283552 h 3072212"/>
              <a:gd name="connsiteX8589" fmla="*/ 2050809 w 2361628"/>
              <a:gd name="connsiteY8589" fmla="*/ 2283590 h 3072212"/>
              <a:gd name="connsiteX8590" fmla="*/ 2053504 w 2361628"/>
              <a:gd name="connsiteY8590" fmla="*/ 2288458 h 3072212"/>
              <a:gd name="connsiteX8591" fmla="*/ 2053885 w 2361628"/>
              <a:gd name="connsiteY8591" fmla="*/ 2295182 h 3072212"/>
              <a:gd name="connsiteX8592" fmla="*/ 2052342 w 2361628"/>
              <a:gd name="connsiteY8592" fmla="*/ 2300773 h 3072212"/>
              <a:gd name="connsiteX8593" fmla="*/ 2054362 w 2361628"/>
              <a:gd name="connsiteY8593" fmla="*/ 2297992 h 3072212"/>
              <a:gd name="connsiteX8594" fmla="*/ 2056895 w 2361628"/>
              <a:gd name="connsiteY8594" fmla="*/ 2296459 h 3072212"/>
              <a:gd name="connsiteX8595" fmla="*/ 2058962 w 2361628"/>
              <a:gd name="connsiteY8595" fmla="*/ 2300107 h 3072212"/>
              <a:gd name="connsiteX8596" fmla="*/ 2059210 w 2361628"/>
              <a:gd name="connsiteY8596" fmla="*/ 2303078 h 3072212"/>
              <a:gd name="connsiteX8597" fmla="*/ 2060296 w 2361628"/>
              <a:gd name="connsiteY8597" fmla="*/ 2305860 h 3072212"/>
              <a:gd name="connsiteX8598" fmla="*/ 2062639 w 2361628"/>
              <a:gd name="connsiteY8598" fmla="*/ 2309584 h 3072212"/>
              <a:gd name="connsiteX8599" fmla="*/ 2065077 w 2361628"/>
              <a:gd name="connsiteY8599" fmla="*/ 2312842 h 3072212"/>
              <a:gd name="connsiteX8600" fmla="*/ 2062401 w 2361628"/>
              <a:gd name="connsiteY8600" fmla="*/ 2316242 h 3072212"/>
              <a:gd name="connsiteX8601" fmla="*/ 2059181 w 2361628"/>
              <a:gd name="connsiteY8601" fmla="*/ 2318271 h 3072212"/>
              <a:gd name="connsiteX8602" fmla="*/ 2059858 w 2361628"/>
              <a:gd name="connsiteY8602" fmla="*/ 2319785 h 3072212"/>
              <a:gd name="connsiteX8603" fmla="*/ 2064258 w 2361628"/>
              <a:gd name="connsiteY8603" fmla="*/ 2321405 h 3072212"/>
              <a:gd name="connsiteX8604" fmla="*/ 2064858 w 2361628"/>
              <a:gd name="connsiteY8604" fmla="*/ 2323005 h 3072212"/>
              <a:gd name="connsiteX8605" fmla="*/ 2064401 w 2361628"/>
              <a:gd name="connsiteY8605" fmla="*/ 2325176 h 3072212"/>
              <a:gd name="connsiteX8606" fmla="*/ 2065039 w 2361628"/>
              <a:gd name="connsiteY8606" fmla="*/ 2325167 h 3072212"/>
              <a:gd name="connsiteX8607" fmla="*/ 2068097 w 2361628"/>
              <a:gd name="connsiteY8607" fmla="*/ 2321814 h 3072212"/>
              <a:gd name="connsiteX8608" fmla="*/ 2070707 w 2361628"/>
              <a:gd name="connsiteY8608" fmla="*/ 2322262 h 3072212"/>
              <a:gd name="connsiteX8609" fmla="*/ 2074040 w 2361628"/>
              <a:gd name="connsiteY8609" fmla="*/ 2329491 h 3072212"/>
              <a:gd name="connsiteX8610" fmla="*/ 2071611 w 2361628"/>
              <a:gd name="connsiteY8610" fmla="*/ 2333615 h 3072212"/>
              <a:gd name="connsiteX8611" fmla="*/ 2067887 w 2361628"/>
              <a:gd name="connsiteY8611" fmla="*/ 2335502 h 3072212"/>
              <a:gd name="connsiteX8612" fmla="*/ 2064925 w 2361628"/>
              <a:gd name="connsiteY8612" fmla="*/ 2336302 h 3072212"/>
              <a:gd name="connsiteX8613" fmla="*/ 2060801 w 2361628"/>
              <a:gd name="connsiteY8613" fmla="*/ 2336187 h 3072212"/>
              <a:gd name="connsiteX8614" fmla="*/ 2059181 w 2361628"/>
              <a:gd name="connsiteY8614" fmla="*/ 2336797 h 3072212"/>
              <a:gd name="connsiteX8615" fmla="*/ 2059981 w 2361628"/>
              <a:gd name="connsiteY8615" fmla="*/ 2338169 h 3072212"/>
              <a:gd name="connsiteX8616" fmla="*/ 2063925 w 2361628"/>
              <a:gd name="connsiteY8616" fmla="*/ 2338188 h 3072212"/>
              <a:gd name="connsiteX8617" fmla="*/ 2069954 w 2361628"/>
              <a:gd name="connsiteY8617" fmla="*/ 2337149 h 3072212"/>
              <a:gd name="connsiteX8618" fmla="*/ 2074469 w 2361628"/>
              <a:gd name="connsiteY8618" fmla="*/ 2335454 h 3072212"/>
              <a:gd name="connsiteX8619" fmla="*/ 2076431 w 2361628"/>
              <a:gd name="connsiteY8619" fmla="*/ 2335349 h 3072212"/>
              <a:gd name="connsiteX8620" fmla="*/ 2078498 w 2361628"/>
              <a:gd name="connsiteY8620" fmla="*/ 2336035 h 3072212"/>
              <a:gd name="connsiteX8621" fmla="*/ 2079193 w 2361628"/>
              <a:gd name="connsiteY8621" fmla="*/ 2336616 h 3072212"/>
              <a:gd name="connsiteX8622" fmla="*/ 2077022 w 2361628"/>
              <a:gd name="connsiteY8622" fmla="*/ 2337797 h 3072212"/>
              <a:gd name="connsiteX8623" fmla="*/ 2076850 w 2361628"/>
              <a:gd name="connsiteY8623" fmla="*/ 2338207 h 3072212"/>
              <a:gd name="connsiteX8624" fmla="*/ 2077660 w 2361628"/>
              <a:gd name="connsiteY8624" fmla="*/ 2339416 h 3072212"/>
              <a:gd name="connsiteX8625" fmla="*/ 2079346 w 2361628"/>
              <a:gd name="connsiteY8625" fmla="*/ 2343312 h 3072212"/>
              <a:gd name="connsiteX8626" fmla="*/ 2079193 w 2361628"/>
              <a:gd name="connsiteY8626" fmla="*/ 2344188 h 3072212"/>
              <a:gd name="connsiteX8627" fmla="*/ 2077583 w 2361628"/>
              <a:gd name="connsiteY8627" fmla="*/ 2346446 h 3072212"/>
              <a:gd name="connsiteX8628" fmla="*/ 2080165 w 2361628"/>
              <a:gd name="connsiteY8628" fmla="*/ 2346941 h 3072212"/>
              <a:gd name="connsiteX8629" fmla="*/ 2083775 w 2361628"/>
              <a:gd name="connsiteY8629" fmla="*/ 2345884 h 3072212"/>
              <a:gd name="connsiteX8630" fmla="*/ 2084899 w 2361628"/>
              <a:gd name="connsiteY8630" fmla="*/ 2347055 h 3072212"/>
              <a:gd name="connsiteX8631" fmla="*/ 2087099 w 2361628"/>
              <a:gd name="connsiteY8631" fmla="*/ 2351713 h 3072212"/>
              <a:gd name="connsiteX8632" fmla="*/ 2088490 w 2361628"/>
              <a:gd name="connsiteY8632" fmla="*/ 2356476 h 3072212"/>
              <a:gd name="connsiteX8633" fmla="*/ 2082384 w 2361628"/>
              <a:gd name="connsiteY8633" fmla="*/ 2362972 h 3072212"/>
              <a:gd name="connsiteX8634" fmla="*/ 2079279 w 2361628"/>
              <a:gd name="connsiteY8634" fmla="*/ 2364315 h 3072212"/>
              <a:gd name="connsiteX8635" fmla="*/ 2074697 w 2361628"/>
              <a:gd name="connsiteY8635" fmla="*/ 2367734 h 3072212"/>
              <a:gd name="connsiteX8636" fmla="*/ 2073412 w 2361628"/>
              <a:gd name="connsiteY8636" fmla="*/ 2370468 h 3072212"/>
              <a:gd name="connsiteX8637" fmla="*/ 2070764 w 2361628"/>
              <a:gd name="connsiteY8637" fmla="*/ 2373973 h 3072212"/>
              <a:gd name="connsiteX8638" fmla="*/ 2072459 w 2361628"/>
              <a:gd name="connsiteY8638" fmla="*/ 2373935 h 3072212"/>
              <a:gd name="connsiteX8639" fmla="*/ 2077193 w 2361628"/>
              <a:gd name="connsiteY8639" fmla="*/ 2368306 h 3072212"/>
              <a:gd name="connsiteX8640" fmla="*/ 2079508 w 2361628"/>
              <a:gd name="connsiteY8640" fmla="*/ 2366991 h 3072212"/>
              <a:gd name="connsiteX8641" fmla="*/ 2081232 w 2361628"/>
              <a:gd name="connsiteY8641" fmla="*/ 2367324 h 3072212"/>
              <a:gd name="connsiteX8642" fmla="*/ 2081927 w 2361628"/>
              <a:gd name="connsiteY8642" fmla="*/ 2368277 h 3072212"/>
              <a:gd name="connsiteX8643" fmla="*/ 2081584 w 2361628"/>
              <a:gd name="connsiteY8643" fmla="*/ 2369858 h 3072212"/>
              <a:gd name="connsiteX8644" fmla="*/ 2083099 w 2361628"/>
              <a:gd name="connsiteY8644" fmla="*/ 2369658 h 3072212"/>
              <a:gd name="connsiteX8645" fmla="*/ 2089461 w 2361628"/>
              <a:gd name="connsiteY8645" fmla="*/ 2366363 h 3072212"/>
              <a:gd name="connsiteX8646" fmla="*/ 2092138 w 2361628"/>
              <a:gd name="connsiteY8646" fmla="*/ 2365705 h 3072212"/>
              <a:gd name="connsiteX8647" fmla="*/ 2095595 w 2361628"/>
              <a:gd name="connsiteY8647" fmla="*/ 2365496 h 3072212"/>
              <a:gd name="connsiteX8648" fmla="*/ 2095976 w 2361628"/>
              <a:gd name="connsiteY8648" fmla="*/ 2366639 h 3072212"/>
              <a:gd name="connsiteX8649" fmla="*/ 2093824 w 2361628"/>
              <a:gd name="connsiteY8649" fmla="*/ 2374525 h 3072212"/>
              <a:gd name="connsiteX8650" fmla="*/ 2090147 w 2361628"/>
              <a:gd name="connsiteY8650" fmla="*/ 2380555 h 3072212"/>
              <a:gd name="connsiteX8651" fmla="*/ 2083441 w 2361628"/>
              <a:gd name="connsiteY8651" fmla="*/ 2384260 h 3072212"/>
              <a:gd name="connsiteX8652" fmla="*/ 2081070 w 2361628"/>
              <a:gd name="connsiteY8652" fmla="*/ 2386432 h 3072212"/>
              <a:gd name="connsiteX8653" fmla="*/ 2078126 w 2361628"/>
              <a:gd name="connsiteY8653" fmla="*/ 2389937 h 3072212"/>
              <a:gd name="connsiteX8654" fmla="*/ 2079241 w 2361628"/>
              <a:gd name="connsiteY8654" fmla="*/ 2390565 h 3072212"/>
              <a:gd name="connsiteX8655" fmla="*/ 2085632 w 2361628"/>
              <a:gd name="connsiteY8655" fmla="*/ 2385974 h 3072212"/>
              <a:gd name="connsiteX8656" fmla="*/ 2089995 w 2361628"/>
              <a:gd name="connsiteY8656" fmla="*/ 2384155 h 3072212"/>
              <a:gd name="connsiteX8657" fmla="*/ 2096129 w 2361628"/>
              <a:gd name="connsiteY8657" fmla="*/ 2382698 h 3072212"/>
              <a:gd name="connsiteX8658" fmla="*/ 2098853 w 2361628"/>
              <a:gd name="connsiteY8658" fmla="*/ 2382898 h 3072212"/>
              <a:gd name="connsiteX8659" fmla="*/ 2103682 w 2361628"/>
              <a:gd name="connsiteY8659" fmla="*/ 2392061 h 3072212"/>
              <a:gd name="connsiteX8660" fmla="*/ 2106463 w 2361628"/>
              <a:gd name="connsiteY8660" fmla="*/ 2392947 h 3072212"/>
              <a:gd name="connsiteX8661" fmla="*/ 2108711 w 2361628"/>
              <a:gd name="connsiteY8661" fmla="*/ 2392471 h 3072212"/>
              <a:gd name="connsiteX8662" fmla="*/ 2112959 w 2361628"/>
              <a:gd name="connsiteY8662" fmla="*/ 2395100 h 3072212"/>
              <a:gd name="connsiteX8663" fmla="*/ 2114550 w 2361628"/>
              <a:gd name="connsiteY8663" fmla="*/ 2397633 h 3072212"/>
              <a:gd name="connsiteX8664" fmla="*/ 2114150 w 2361628"/>
              <a:gd name="connsiteY8664" fmla="*/ 2399452 h 3072212"/>
              <a:gd name="connsiteX8665" fmla="*/ 2112712 w 2361628"/>
              <a:gd name="connsiteY8665" fmla="*/ 2400538 h 3072212"/>
              <a:gd name="connsiteX8666" fmla="*/ 2111988 w 2361628"/>
              <a:gd name="connsiteY8666" fmla="*/ 2402234 h 3072212"/>
              <a:gd name="connsiteX8667" fmla="*/ 2113683 w 2361628"/>
              <a:gd name="connsiteY8667" fmla="*/ 2407272 h 3072212"/>
              <a:gd name="connsiteX8668" fmla="*/ 2112702 w 2361628"/>
              <a:gd name="connsiteY8668" fmla="*/ 2410092 h 3072212"/>
              <a:gd name="connsiteX8669" fmla="*/ 2109607 w 2361628"/>
              <a:gd name="connsiteY8669" fmla="*/ 2412578 h 3072212"/>
              <a:gd name="connsiteX8670" fmla="*/ 2107387 w 2361628"/>
              <a:gd name="connsiteY8670" fmla="*/ 2413835 h 3072212"/>
              <a:gd name="connsiteX8671" fmla="*/ 2105063 w 2361628"/>
              <a:gd name="connsiteY8671" fmla="*/ 2414226 h 3072212"/>
              <a:gd name="connsiteX8672" fmla="*/ 2102796 w 2361628"/>
              <a:gd name="connsiteY8672" fmla="*/ 2416426 h 3072212"/>
              <a:gd name="connsiteX8673" fmla="*/ 2101768 w 2361628"/>
              <a:gd name="connsiteY8673" fmla="*/ 2416750 h 3072212"/>
              <a:gd name="connsiteX8674" fmla="*/ 2098605 w 2361628"/>
              <a:gd name="connsiteY8674" fmla="*/ 2416188 h 3072212"/>
              <a:gd name="connsiteX8675" fmla="*/ 2099691 w 2361628"/>
              <a:gd name="connsiteY8675" fmla="*/ 2417540 h 3072212"/>
              <a:gd name="connsiteX8676" fmla="*/ 2101253 w 2361628"/>
              <a:gd name="connsiteY8676" fmla="*/ 2418226 h 3072212"/>
              <a:gd name="connsiteX8677" fmla="*/ 2103749 w 2361628"/>
              <a:gd name="connsiteY8677" fmla="*/ 2418598 h 3072212"/>
              <a:gd name="connsiteX8678" fmla="*/ 2106663 w 2361628"/>
              <a:gd name="connsiteY8678" fmla="*/ 2417902 h 3072212"/>
              <a:gd name="connsiteX8679" fmla="*/ 2109502 w 2361628"/>
              <a:gd name="connsiteY8679" fmla="*/ 2417988 h 3072212"/>
              <a:gd name="connsiteX8680" fmla="*/ 2113969 w 2361628"/>
              <a:gd name="connsiteY8680" fmla="*/ 2419579 h 3072212"/>
              <a:gd name="connsiteX8681" fmla="*/ 2115836 w 2361628"/>
              <a:gd name="connsiteY8681" fmla="*/ 2421531 h 3072212"/>
              <a:gd name="connsiteX8682" fmla="*/ 2115865 w 2361628"/>
              <a:gd name="connsiteY8682" fmla="*/ 2422074 h 3072212"/>
              <a:gd name="connsiteX8683" fmla="*/ 2114903 w 2361628"/>
              <a:gd name="connsiteY8683" fmla="*/ 2423189 h 3072212"/>
              <a:gd name="connsiteX8684" fmla="*/ 2113493 w 2361628"/>
              <a:gd name="connsiteY8684" fmla="*/ 2426818 h 3072212"/>
              <a:gd name="connsiteX8685" fmla="*/ 2112464 w 2361628"/>
              <a:gd name="connsiteY8685" fmla="*/ 2428123 h 3072212"/>
              <a:gd name="connsiteX8686" fmla="*/ 2113340 w 2361628"/>
              <a:gd name="connsiteY8686" fmla="*/ 2429104 h 3072212"/>
              <a:gd name="connsiteX8687" fmla="*/ 2115579 w 2361628"/>
              <a:gd name="connsiteY8687" fmla="*/ 2430609 h 3072212"/>
              <a:gd name="connsiteX8688" fmla="*/ 2117246 w 2361628"/>
              <a:gd name="connsiteY8688" fmla="*/ 2431161 h 3072212"/>
              <a:gd name="connsiteX8689" fmla="*/ 2119437 w 2361628"/>
              <a:gd name="connsiteY8689" fmla="*/ 2430675 h 3072212"/>
              <a:gd name="connsiteX8690" fmla="*/ 2121780 w 2361628"/>
              <a:gd name="connsiteY8690" fmla="*/ 2431314 h 3072212"/>
              <a:gd name="connsiteX8691" fmla="*/ 2129666 w 2361628"/>
              <a:gd name="connsiteY8691" fmla="*/ 2439791 h 3072212"/>
              <a:gd name="connsiteX8692" fmla="*/ 2129342 w 2361628"/>
              <a:gd name="connsiteY8692" fmla="*/ 2444153 h 3072212"/>
              <a:gd name="connsiteX8693" fmla="*/ 2128152 w 2361628"/>
              <a:gd name="connsiteY8693" fmla="*/ 2447506 h 3072212"/>
              <a:gd name="connsiteX8694" fmla="*/ 2128619 w 2361628"/>
              <a:gd name="connsiteY8694" fmla="*/ 2451268 h 3072212"/>
              <a:gd name="connsiteX8695" fmla="*/ 2128647 w 2361628"/>
              <a:gd name="connsiteY8695" fmla="*/ 2455888 h 3072212"/>
              <a:gd name="connsiteX8696" fmla="*/ 2124371 w 2361628"/>
              <a:gd name="connsiteY8696" fmla="*/ 2457164 h 3072212"/>
              <a:gd name="connsiteX8697" fmla="*/ 2110178 w 2361628"/>
              <a:gd name="connsiteY8697" fmla="*/ 2455002 h 3072212"/>
              <a:gd name="connsiteX8698" fmla="*/ 2102063 w 2361628"/>
              <a:gd name="connsiteY8698" fmla="*/ 2451697 h 3072212"/>
              <a:gd name="connsiteX8699" fmla="*/ 2101644 w 2361628"/>
              <a:gd name="connsiteY8699" fmla="*/ 2450687 h 3072212"/>
              <a:gd name="connsiteX8700" fmla="*/ 2103939 w 2361628"/>
              <a:gd name="connsiteY8700" fmla="*/ 2448497 h 3072212"/>
              <a:gd name="connsiteX8701" fmla="*/ 2101901 w 2361628"/>
              <a:gd name="connsiteY8701" fmla="*/ 2448325 h 3072212"/>
              <a:gd name="connsiteX8702" fmla="*/ 2099539 w 2361628"/>
              <a:gd name="connsiteY8702" fmla="*/ 2449192 h 3072212"/>
              <a:gd name="connsiteX8703" fmla="*/ 2098548 w 2361628"/>
              <a:gd name="connsiteY8703" fmla="*/ 2450011 h 3072212"/>
              <a:gd name="connsiteX8704" fmla="*/ 2101272 w 2361628"/>
              <a:gd name="connsiteY8704" fmla="*/ 2453497 h 3072212"/>
              <a:gd name="connsiteX8705" fmla="*/ 2108730 w 2361628"/>
              <a:gd name="connsiteY8705" fmla="*/ 2456564 h 3072212"/>
              <a:gd name="connsiteX8706" fmla="*/ 2112064 w 2361628"/>
              <a:gd name="connsiteY8706" fmla="*/ 2460250 h 3072212"/>
              <a:gd name="connsiteX8707" fmla="*/ 2115722 w 2361628"/>
              <a:gd name="connsiteY8707" fmla="*/ 2460565 h 3072212"/>
              <a:gd name="connsiteX8708" fmla="*/ 2116836 w 2361628"/>
              <a:gd name="connsiteY8708" fmla="*/ 2461232 h 3072212"/>
              <a:gd name="connsiteX8709" fmla="*/ 2118855 w 2361628"/>
              <a:gd name="connsiteY8709" fmla="*/ 2463384 h 3072212"/>
              <a:gd name="connsiteX8710" fmla="*/ 2118255 w 2361628"/>
              <a:gd name="connsiteY8710" fmla="*/ 2464127 h 3072212"/>
              <a:gd name="connsiteX8711" fmla="*/ 2114531 w 2361628"/>
              <a:gd name="connsiteY8711" fmla="*/ 2464384 h 3072212"/>
              <a:gd name="connsiteX8712" fmla="*/ 2111588 w 2361628"/>
              <a:gd name="connsiteY8712" fmla="*/ 2466880 h 3072212"/>
              <a:gd name="connsiteX8713" fmla="*/ 2113436 w 2361628"/>
              <a:gd name="connsiteY8713" fmla="*/ 2468337 h 3072212"/>
              <a:gd name="connsiteX8714" fmla="*/ 2120065 w 2361628"/>
              <a:gd name="connsiteY8714" fmla="*/ 2469614 h 3072212"/>
              <a:gd name="connsiteX8715" fmla="*/ 2124818 w 2361628"/>
              <a:gd name="connsiteY8715" fmla="*/ 2469937 h 3072212"/>
              <a:gd name="connsiteX8716" fmla="*/ 2127199 w 2361628"/>
              <a:gd name="connsiteY8716" fmla="*/ 2471366 h 3072212"/>
              <a:gd name="connsiteX8717" fmla="*/ 2125237 w 2361628"/>
              <a:gd name="connsiteY8717" fmla="*/ 2472957 h 3072212"/>
              <a:gd name="connsiteX8718" fmla="*/ 2119665 w 2361628"/>
              <a:gd name="connsiteY8718" fmla="*/ 2474824 h 3072212"/>
              <a:gd name="connsiteX8719" fmla="*/ 2119503 w 2361628"/>
              <a:gd name="connsiteY8719" fmla="*/ 2477605 h 3072212"/>
              <a:gd name="connsiteX8720" fmla="*/ 2123637 w 2361628"/>
              <a:gd name="connsiteY8720" fmla="*/ 2478710 h 3072212"/>
              <a:gd name="connsiteX8721" fmla="*/ 2127314 w 2361628"/>
              <a:gd name="connsiteY8721" fmla="*/ 2478043 h 3072212"/>
              <a:gd name="connsiteX8722" fmla="*/ 2128819 w 2361628"/>
              <a:gd name="connsiteY8722" fmla="*/ 2478319 h 3072212"/>
              <a:gd name="connsiteX8723" fmla="*/ 2129895 w 2361628"/>
              <a:gd name="connsiteY8723" fmla="*/ 2485016 h 3072212"/>
              <a:gd name="connsiteX8724" fmla="*/ 2130514 w 2361628"/>
              <a:gd name="connsiteY8724" fmla="*/ 2486406 h 3072212"/>
              <a:gd name="connsiteX8725" fmla="*/ 2126561 w 2361628"/>
              <a:gd name="connsiteY8725" fmla="*/ 2487587 h 3072212"/>
              <a:gd name="connsiteX8726" fmla="*/ 2126542 w 2361628"/>
              <a:gd name="connsiteY8726" fmla="*/ 2488864 h 3072212"/>
              <a:gd name="connsiteX8727" fmla="*/ 2129171 w 2361628"/>
              <a:gd name="connsiteY8727" fmla="*/ 2489911 h 3072212"/>
              <a:gd name="connsiteX8728" fmla="*/ 2133533 w 2361628"/>
              <a:gd name="connsiteY8728" fmla="*/ 2490778 h 3072212"/>
              <a:gd name="connsiteX8729" fmla="*/ 2134972 w 2361628"/>
              <a:gd name="connsiteY8729" fmla="*/ 2491978 h 3072212"/>
              <a:gd name="connsiteX8730" fmla="*/ 2135267 w 2361628"/>
              <a:gd name="connsiteY8730" fmla="*/ 2493959 h 3072212"/>
              <a:gd name="connsiteX8731" fmla="*/ 2136162 w 2361628"/>
              <a:gd name="connsiteY8731" fmla="*/ 2495017 h 3072212"/>
              <a:gd name="connsiteX8732" fmla="*/ 2138667 w 2361628"/>
              <a:gd name="connsiteY8732" fmla="*/ 2495207 h 3072212"/>
              <a:gd name="connsiteX8733" fmla="*/ 2141430 w 2361628"/>
              <a:gd name="connsiteY8733" fmla="*/ 2492740 h 3072212"/>
              <a:gd name="connsiteX8734" fmla="*/ 2143049 w 2361628"/>
              <a:gd name="connsiteY8734" fmla="*/ 2490664 h 3072212"/>
              <a:gd name="connsiteX8735" fmla="*/ 2145421 w 2361628"/>
              <a:gd name="connsiteY8735" fmla="*/ 2491445 h 3072212"/>
              <a:gd name="connsiteX8736" fmla="*/ 2145602 w 2361628"/>
              <a:gd name="connsiteY8736" fmla="*/ 2494036 h 3072212"/>
              <a:gd name="connsiteX8737" fmla="*/ 2148421 w 2361628"/>
              <a:gd name="connsiteY8737" fmla="*/ 2496988 h 3072212"/>
              <a:gd name="connsiteX8738" fmla="*/ 2149450 w 2361628"/>
              <a:gd name="connsiteY8738" fmla="*/ 2497474 h 3072212"/>
              <a:gd name="connsiteX8739" fmla="*/ 2150259 w 2361628"/>
              <a:gd name="connsiteY8739" fmla="*/ 2501637 h 3072212"/>
              <a:gd name="connsiteX8740" fmla="*/ 2152564 w 2361628"/>
              <a:gd name="connsiteY8740" fmla="*/ 2497931 h 3072212"/>
              <a:gd name="connsiteX8741" fmla="*/ 2154250 w 2361628"/>
              <a:gd name="connsiteY8741" fmla="*/ 2498722 h 3072212"/>
              <a:gd name="connsiteX8742" fmla="*/ 2156165 w 2361628"/>
              <a:gd name="connsiteY8742" fmla="*/ 2498903 h 3072212"/>
              <a:gd name="connsiteX8743" fmla="*/ 2155508 w 2361628"/>
              <a:gd name="connsiteY8743" fmla="*/ 2502484 h 3072212"/>
              <a:gd name="connsiteX8744" fmla="*/ 2154365 w 2361628"/>
              <a:gd name="connsiteY8744" fmla="*/ 2505304 h 3072212"/>
              <a:gd name="connsiteX8745" fmla="*/ 2155869 w 2361628"/>
              <a:gd name="connsiteY8745" fmla="*/ 2507066 h 3072212"/>
              <a:gd name="connsiteX8746" fmla="*/ 2157041 w 2361628"/>
              <a:gd name="connsiteY8746" fmla="*/ 2509676 h 3072212"/>
              <a:gd name="connsiteX8747" fmla="*/ 2160146 w 2361628"/>
              <a:gd name="connsiteY8747" fmla="*/ 2513257 h 3072212"/>
              <a:gd name="connsiteX8748" fmla="*/ 2159299 w 2361628"/>
              <a:gd name="connsiteY8748" fmla="*/ 2514972 h 3072212"/>
              <a:gd name="connsiteX8749" fmla="*/ 2155641 w 2361628"/>
              <a:gd name="connsiteY8749" fmla="*/ 2518639 h 3072212"/>
              <a:gd name="connsiteX8750" fmla="*/ 2153707 w 2361628"/>
              <a:gd name="connsiteY8750" fmla="*/ 2524420 h 3072212"/>
              <a:gd name="connsiteX8751" fmla="*/ 2153250 w 2361628"/>
              <a:gd name="connsiteY8751" fmla="*/ 2526421 h 3072212"/>
              <a:gd name="connsiteX8752" fmla="*/ 2151374 w 2361628"/>
              <a:gd name="connsiteY8752" fmla="*/ 2529735 h 3072212"/>
              <a:gd name="connsiteX8753" fmla="*/ 2148793 w 2361628"/>
              <a:gd name="connsiteY8753" fmla="*/ 2532936 h 3072212"/>
              <a:gd name="connsiteX8754" fmla="*/ 2150412 w 2361628"/>
              <a:gd name="connsiteY8754" fmla="*/ 2532593 h 3072212"/>
              <a:gd name="connsiteX8755" fmla="*/ 2156174 w 2361628"/>
              <a:gd name="connsiteY8755" fmla="*/ 2526687 h 3072212"/>
              <a:gd name="connsiteX8756" fmla="*/ 2159603 w 2361628"/>
              <a:gd name="connsiteY8756" fmla="*/ 2524706 h 3072212"/>
              <a:gd name="connsiteX8757" fmla="*/ 2167147 w 2361628"/>
              <a:gd name="connsiteY8757" fmla="*/ 2523630 h 3072212"/>
              <a:gd name="connsiteX8758" fmla="*/ 2168966 w 2361628"/>
              <a:gd name="connsiteY8758" fmla="*/ 2521973 h 3072212"/>
              <a:gd name="connsiteX8759" fmla="*/ 2171729 w 2361628"/>
              <a:gd name="connsiteY8759" fmla="*/ 2521287 h 3072212"/>
              <a:gd name="connsiteX8760" fmla="*/ 2173424 w 2361628"/>
              <a:gd name="connsiteY8760" fmla="*/ 2523182 h 3072212"/>
              <a:gd name="connsiteX8761" fmla="*/ 2173596 w 2361628"/>
              <a:gd name="connsiteY8761" fmla="*/ 2526592 h 3072212"/>
              <a:gd name="connsiteX8762" fmla="*/ 2175824 w 2361628"/>
              <a:gd name="connsiteY8762" fmla="*/ 2527659 h 3072212"/>
              <a:gd name="connsiteX8763" fmla="*/ 2178177 w 2361628"/>
              <a:gd name="connsiteY8763" fmla="*/ 2526535 h 3072212"/>
              <a:gd name="connsiteX8764" fmla="*/ 2180311 w 2361628"/>
              <a:gd name="connsiteY8764" fmla="*/ 2527535 h 3072212"/>
              <a:gd name="connsiteX8765" fmla="*/ 2179034 w 2361628"/>
              <a:gd name="connsiteY8765" fmla="*/ 2529678 h 3072212"/>
              <a:gd name="connsiteX8766" fmla="*/ 2172196 w 2361628"/>
              <a:gd name="connsiteY8766" fmla="*/ 2538413 h 3072212"/>
              <a:gd name="connsiteX8767" fmla="*/ 2170205 w 2361628"/>
              <a:gd name="connsiteY8767" fmla="*/ 2541908 h 3072212"/>
              <a:gd name="connsiteX8768" fmla="*/ 2169633 w 2361628"/>
              <a:gd name="connsiteY8768" fmla="*/ 2544375 h 3072212"/>
              <a:gd name="connsiteX8769" fmla="*/ 2171986 w 2361628"/>
              <a:gd name="connsiteY8769" fmla="*/ 2540994 h 3072212"/>
              <a:gd name="connsiteX8770" fmla="*/ 2180578 w 2361628"/>
              <a:gd name="connsiteY8770" fmla="*/ 2533164 h 3072212"/>
              <a:gd name="connsiteX8771" fmla="*/ 2181501 w 2361628"/>
              <a:gd name="connsiteY8771" fmla="*/ 2531983 h 3072212"/>
              <a:gd name="connsiteX8772" fmla="*/ 2183368 w 2361628"/>
              <a:gd name="connsiteY8772" fmla="*/ 2528621 h 3072212"/>
              <a:gd name="connsiteX8773" fmla="*/ 2185092 w 2361628"/>
              <a:gd name="connsiteY8773" fmla="*/ 2526421 h 3072212"/>
              <a:gd name="connsiteX8774" fmla="*/ 2189721 w 2361628"/>
              <a:gd name="connsiteY8774" fmla="*/ 2527202 h 3072212"/>
              <a:gd name="connsiteX8775" fmla="*/ 2192103 w 2361628"/>
              <a:gd name="connsiteY8775" fmla="*/ 2528783 h 3072212"/>
              <a:gd name="connsiteX8776" fmla="*/ 2193208 w 2361628"/>
              <a:gd name="connsiteY8776" fmla="*/ 2533184 h 3072212"/>
              <a:gd name="connsiteX8777" fmla="*/ 2195084 w 2361628"/>
              <a:gd name="connsiteY8777" fmla="*/ 2537965 h 3072212"/>
              <a:gd name="connsiteX8778" fmla="*/ 2197904 w 2361628"/>
              <a:gd name="connsiteY8778" fmla="*/ 2543251 h 3072212"/>
              <a:gd name="connsiteX8779" fmla="*/ 2205400 w 2361628"/>
              <a:gd name="connsiteY8779" fmla="*/ 2545814 h 3072212"/>
              <a:gd name="connsiteX8780" fmla="*/ 2208124 w 2361628"/>
              <a:gd name="connsiteY8780" fmla="*/ 2546223 h 3072212"/>
              <a:gd name="connsiteX8781" fmla="*/ 2212810 w 2361628"/>
              <a:gd name="connsiteY8781" fmla="*/ 2544442 h 3072212"/>
              <a:gd name="connsiteX8782" fmla="*/ 2213553 w 2361628"/>
              <a:gd name="connsiteY8782" fmla="*/ 2541975 h 3072212"/>
              <a:gd name="connsiteX8783" fmla="*/ 2217211 w 2361628"/>
              <a:gd name="connsiteY8783" fmla="*/ 2541213 h 3072212"/>
              <a:gd name="connsiteX8784" fmla="*/ 2219782 w 2361628"/>
              <a:gd name="connsiteY8784" fmla="*/ 2541518 h 3072212"/>
              <a:gd name="connsiteX8785" fmla="*/ 2220668 w 2361628"/>
              <a:gd name="connsiteY8785" fmla="*/ 2546271 h 3072212"/>
              <a:gd name="connsiteX8786" fmla="*/ 2223411 w 2361628"/>
              <a:gd name="connsiteY8786" fmla="*/ 2548785 h 3072212"/>
              <a:gd name="connsiteX8787" fmla="*/ 2226136 w 2361628"/>
              <a:gd name="connsiteY8787" fmla="*/ 2550862 h 3072212"/>
              <a:gd name="connsiteX8788" fmla="*/ 2228764 w 2361628"/>
              <a:gd name="connsiteY8788" fmla="*/ 2551938 h 3072212"/>
              <a:gd name="connsiteX8789" fmla="*/ 2232603 w 2361628"/>
              <a:gd name="connsiteY8789" fmla="*/ 2552405 h 3072212"/>
              <a:gd name="connsiteX8790" fmla="*/ 2234708 w 2361628"/>
              <a:gd name="connsiteY8790" fmla="*/ 2554681 h 3072212"/>
              <a:gd name="connsiteX8791" fmla="*/ 2234708 w 2361628"/>
              <a:gd name="connsiteY8791" fmla="*/ 2555624 h 3072212"/>
              <a:gd name="connsiteX8792" fmla="*/ 2232546 w 2361628"/>
              <a:gd name="connsiteY8792" fmla="*/ 2558053 h 3072212"/>
              <a:gd name="connsiteX8793" fmla="*/ 2230460 w 2361628"/>
              <a:gd name="connsiteY8793" fmla="*/ 2561587 h 3072212"/>
              <a:gd name="connsiteX8794" fmla="*/ 2226821 w 2361628"/>
              <a:gd name="connsiteY8794" fmla="*/ 2564054 h 3072212"/>
              <a:gd name="connsiteX8795" fmla="*/ 2221745 w 2361628"/>
              <a:gd name="connsiteY8795" fmla="*/ 2564168 h 3072212"/>
              <a:gd name="connsiteX8796" fmla="*/ 2214734 w 2361628"/>
              <a:gd name="connsiteY8796" fmla="*/ 2565711 h 3072212"/>
              <a:gd name="connsiteX8797" fmla="*/ 2214448 w 2361628"/>
              <a:gd name="connsiteY8797" fmla="*/ 2567102 h 3072212"/>
              <a:gd name="connsiteX8798" fmla="*/ 2212905 w 2361628"/>
              <a:gd name="connsiteY8798" fmla="*/ 2568635 h 3072212"/>
              <a:gd name="connsiteX8799" fmla="*/ 2209181 w 2361628"/>
              <a:gd name="connsiteY8799" fmla="*/ 2570150 h 3072212"/>
              <a:gd name="connsiteX8800" fmla="*/ 2207152 w 2361628"/>
              <a:gd name="connsiteY8800" fmla="*/ 2571302 h 3072212"/>
              <a:gd name="connsiteX8801" fmla="*/ 2203857 w 2361628"/>
              <a:gd name="connsiteY8801" fmla="*/ 2576998 h 3072212"/>
              <a:gd name="connsiteX8802" fmla="*/ 2201856 w 2361628"/>
              <a:gd name="connsiteY8802" fmla="*/ 2579427 h 3072212"/>
              <a:gd name="connsiteX8803" fmla="*/ 2199551 w 2361628"/>
              <a:gd name="connsiteY8803" fmla="*/ 2579884 h 3072212"/>
              <a:gd name="connsiteX8804" fmla="*/ 2196303 w 2361628"/>
              <a:gd name="connsiteY8804" fmla="*/ 2579656 h 3072212"/>
              <a:gd name="connsiteX8805" fmla="*/ 2194179 w 2361628"/>
              <a:gd name="connsiteY8805" fmla="*/ 2580170 h 3072212"/>
              <a:gd name="connsiteX8806" fmla="*/ 2192617 w 2361628"/>
              <a:gd name="connsiteY8806" fmla="*/ 2581208 h 3072212"/>
              <a:gd name="connsiteX8807" fmla="*/ 2191703 w 2361628"/>
              <a:gd name="connsiteY8807" fmla="*/ 2582751 h 3072212"/>
              <a:gd name="connsiteX8808" fmla="*/ 2190998 w 2361628"/>
              <a:gd name="connsiteY8808" fmla="*/ 2583332 h 3072212"/>
              <a:gd name="connsiteX8809" fmla="*/ 2186655 w 2361628"/>
              <a:gd name="connsiteY8809" fmla="*/ 2584895 h 3072212"/>
              <a:gd name="connsiteX8810" fmla="*/ 2178758 w 2361628"/>
              <a:gd name="connsiteY8810" fmla="*/ 2589190 h 3072212"/>
              <a:gd name="connsiteX8811" fmla="*/ 2174586 w 2361628"/>
              <a:gd name="connsiteY8811" fmla="*/ 2589324 h 3072212"/>
              <a:gd name="connsiteX8812" fmla="*/ 2172005 w 2361628"/>
              <a:gd name="connsiteY8812" fmla="*/ 2588828 h 3072212"/>
              <a:gd name="connsiteX8813" fmla="*/ 2170033 w 2361628"/>
              <a:gd name="connsiteY8813" fmla="*/ 2589181 h 3072212"/>
              <a:gd name="connsiteX8814" fmla="*/ 2168690 w 2361628"/>
              <a:gd name="connsiteY8814" fmla="*/ 2590381 h 3072212"/>
              <a:gd name="connsiteX8815" fmla="*/ 2164918 w 2361628"/>
              <a:gd name="connsiteY8815" fmla="*/ 2592467 h 3072212"/>
              <a:gd name="connsiteX8816" fmla="*/ 2163785 w 2361628"/>
              <a:gd name="connsiteY8816" fmla="*/ 2593734 h 3072212"/>
              <a:gd name="connsiteX8817" fmla="*/ 2163118 w 2361628"/>
              <a:gd name="connsiteY8817" fmla="*/ 2595191 h 3072212"/>
              <a:gd name="connsiteX8818" fmla="*/ 2162604 w 2361628"/>
              <a:gd name="connsiteY8818" fmla="*/ 2598191 h 3072212"/>
              <a:gd name="connsiteX8819" fmla="*/ 2162156 w 2361628"/>
              <a:gd name="connsiteY8819" fmla="*/ 2599277 h 3072212"/>
              <a:gd name="connsiteX8820" fmla="*/ 2161423 w 2361628"/>
              <a:gd name="connsiteY8820" fmla="*/ 2599906 h 3072212"/>
              <a:gd name="connsiteX8821" fmla="*/ 2158251 w 2361628"/>
              <a:gd name="connsiteY8821" fmla="*/ 2599287 h 3072212"/>
              <a:gd name="connsiteX8822" fmla="*/ 2154717 w 2361628"/>
              <a:gd name="connsiteY8822" fmla="*/ 2597334 h 3072212"/>
              <a:gd name="connsiteX8823" fmla="*/ 2155412 w 2361628"/>
              <a:gd name="connsiteY8823" fmla="*/ 2599401 h 3072212"/>
              <a:gd name="connsiteX8824" fmla="*/ 2161003 w 2361628"/>
              <a:gd name="connsiteY8824" fmla="*/ 2602878 h 3072212"/>
              <a:gd name="connsiteX8825" fmla="*/ 2162604 w 2361628"/>
              <a:gd name="connsiteY8825" fmla="*/ 2604811 h 3072212"/>
              <a:gd name="connsiteX8826" fmla="*/ 2161080 w 2361628"/>
              <a:gd name="connsiteY8826" fmla="*/ 2606478 h 3072212"/>
              <a:gd name="connsiteX8827" fmla="*/ 2157517 w 2361628"/>
              <a:gd name="connsiteY8827" fmla="*/ 2609088 h 3072212"/>
              <a:gd name="connsiteX8828" fmla="*/ 2157108 w 2361628"/>
              <a:gd name="connsiteY8828" fmla="*/ 2610488 h 3072212"/>
              <a:gd name="connsiteX8829" fmla="*/ 2158565 w 2361628"/>
              <a:gd name="connsiteY8829" fmla="*/ 2611231 h 3072212"/>
              <a:gd name="connsiteX8830" fmla="*/ 2157984 w 2361628"/>
              <a:gd name="connsiteY8830" fmla="*/ 2612412 h 3072212"/>
              <a:gd name="connsiteX8831" fmla="*/ 2156031 w 2361628"/>
              <a:gd name="connsiteY8831" fmla="*/ 2613670 h 3072212"/>
              <a:gd name="connsiteX8832" fmla="*/ 2156251 w 2361628"/>
              <a:gd name="connsiteY8832" fmla="*/ 2614184 h 3072212"/>
              <a:gd name="connsiteX8833" fmla="*/ 2156460 w 2361628"/>
              <a:gd name="connsiteY8833" fmla="*/ 2614689 h 3072212"/>
              <a:gd name="connsiteX8834" fmla="*/ 2161299 w 2361628"/>
              <a:gd name="connsiteY8834" fmla="*/ 2612889 h 3072212"/>
              <a:gd name="connsiteX8835" fmla="*/ 2165614 w 2361628"/>
              <a:gd name="connsiteY8835" fmla="*/ 2609041 h 3072212"/>
              <a:gd name="connsiteX8836" fmla="*/ 2168424 w 2361628"/>
              <a:gd name="connsiteY8836" fmla="*/ 2605135 h 3072212"/>
              <a:gd name="connsiteX8837" fmla="*/ 2169833 w 2361628"/>
              <a:gd name="connsiteY8837" fmla="*/ 2604040 h 3072212"/>
              <a:gd name="connsiteX8838" fmla="*/ 2175386 w 2361628"/>
              <a:gd name="connsiteY8838" fmla="*/ 2602592 h 3072212"/>
              <a:gd name="connsiteX8839" fmla="*/ 2178672 w 2361628"/>
              <a:gd name="connsiteY8839" fmla="*/ 2600887 h 3072212"/>
              <a:gd name="connsiteX8840" fmla="*/ 2183378 w 2361628"/>
              <a:gd name="connsiteY8840" fmla="*/ 2597782 h 3072212"/>
              <a:gd name="connsiteX8841" fmla="*/ 2188531 w 2361628"/>
              <a:gd name="connsiteY8841" fmla="*/ 2593267 h 3072212"/>
              <a:gd name="connsiteX8842" fmla="*/ 2194141 w 2361628"/>
              <a:gd name="connsiteY8842" fmla="*/ 2587333 h 3072212"/>
              <a:gd name="connsiteX8843" fmla="*/ 2201285 w 2361628"/>
              <a:gd name="connsiteY8843" fmla="*/ 2582685 h 3072212"/>
              <a:gd name="connsiteX8844" fmla="*/ 2209981 w 2361628"/>
              <a:gd name="connsiteY8844" fmla="*/ 2579332 h 3072212"/>
              <a:gd name="connsiteX8845" fmla="*/ 2216363 w 2361628"/>
              <a:gd name="connsiteY8845" fmla="*/ 2577617 h 3072212"/>
              <a:gd name="connsiteX8846" fmla="*/ 2220430 w 2361628"/>
              <a:gd name="connsiteY8846" fmla="*/ 2577541 h 3072212"/>
              <a:gd name="connsiteX8847" fmla="*/ 2220630 w 2361628"/>
              <a:gd name="connsiteY8847" fmla="*/ 2576979 h 3072212"/>
              <a:gd name="connsiteX8848" fmla="*/ 2216982 w 2361628"/>
              <a:gd name="connsiteY8848" fmla="*/ 2575922 h 3072212"/>
              <a:gd name="connsiteX8849" fmla="*/ 2213972 w 2361628"/>
              <a:gd name="connsiteY8849" fmla="*/ 2575722 h 3072212"/>
              <a:gd name="connsiteX8850" fmla="*/ 2210229 w 2361628"/>
              <a:gd name="connsiteY8850" fmla="*/ 2576494 h 3072212"/>
              <a:gd name="connsiteX8851" fmla="*/ 2209067 w 2361628"/>
              <a:gd name="connsiteY8851" fmla="*/ 2574674 h 3072212"/>
              <a:gd name="connsiteX8852" fmla="*/ 2209191 w 2361628"/>
              <a:gd name="connsiteY8852" fmla="*/ 2573884 h 3072212"/>
              <a:gd name="connsiteX8853" fmla="*/ 2210419 w 2361628"/>
              <a:gd name="connsiteY8853" fmla="*/ 2572531 h 3072212"/>
              <a:gd name="connsiteX8854" fmla="*/ 2213572 w 2361628"/>
              <a:gd name="connsiteY8854" fmla="*/ 2571322 h 3072212"/>
              <a:gd name="connsiteX8855" fmla="*/ 2229003 w 2361628"/>
              <a:gd name="connsiteY8855" fmla="*/ 2573008 h 3072212"/>
              <a:gd name="connsiteX8856" fmla="*/ 2234318 w 2361628"/>
              <a:gd name="connsiteY8856" fmla="*/ 2574303 h 3072212"/>
              <a:gd name="connsiteX8857" fmla="*/ 2240128 w 2361628"/>
              <a:gd name="connsiteY8857" fmla="*/ 2585133 h 3072212"/>
              <a:gd name="connsiteX8858" fmla="*/ 2241461 w 2361628"/>
              <a:gd name="connsiteY8858" fmla="*/ 2588600 h 3072212"/>
              <a:gd name="connsiteX8859" fmla="*/ 2241842 w 2361628"/>
              <a:gd name="connsiteY8859" fmla="*/ 2591124 h 3072212"/>
              <a:gd name="connsiteX8860" fmla="*/ 2241252 w 2361628"/>
              <a:gd name="connsiteY8860" fmla="*/ 2592705 h 3072212"/>
              <a:gd name="connsiteX8861" fmla="*/ 2238927 w 2361628"/>
              <a:gd name="connsiteY8861" fmla="*/ 2594572 h 3072212"/>
              <a:gd name="connsiteX8862" fmla="*/ 2232365 w 2361628"/>
              <a:gd name="connsiteY8862" fmla="*/ 2598277 h 3072212"/>
              <a:gd name="connsiteX8863" fmla="*/ 2231441 w 2361628"/>
              <a:gd name="connsiteY8863" fmla="*/ 2599258 h 3072212"/>
              <a:gd name="connsiteX8864" fmla="*/ 2231355 w 2361628"/>
              <a:gd name="connsiteY8864" fmla="*/ 2599773 h 3072212"/>
              <a:gd name="connsiteX8865" fmla="*/ 2234222 w 2361628"/>
              <a:gd name="connsiteY8865" fmla="*/ 2600525 h 3072212"/>
              <a:gd name="connsiteX8866" fmla="*/ 2235127 w 2361628"/>
              <a:gd name="connsiteY8866" fmla="*/ 2601544 h 3072212"/>
              <a:gd name="connsiteX8867" fmla="*/ 2236584 w 2361628"/>
              <a:gd name="connsiteY8867" fmla="*/ 2605650 h 3072212"/>
              <a:gd name="connsiteX8868" fmla="*/ 2239537 w 2361628"/>
              <a:gd name="connsiteY8868" fmla="*/ 2602982 h 3072212"/>
              <a:gd name="connsiteX8869" fmla="*/ 2245128 w 2361628"/>
              <a:gd name="connsiteY8869" fmla="*/ 2596506 h 3072212"/>
              <a:gd name="connsiteX8870" fmla="*/ 2249700 w 2361628"/>
              <a:gd name="connsiteY8870" fmla="*/ 2593496 h 3072212"/>
              <a:gd name="connsiteX8871" fmla="*/ 2253558 w 2361628"/>
              <a:gd name="connsiteY8871" fmla="*/ 2592677 h 3072212"/>
              <a:gd name="connsiteX8872" fmla="*/ 2258168 w 2361628"/>
              <a:gd name="connsiteY8872" fmla="*/ 2592276 h 3072212"/>
              <a:gd name="connsiteX8873" fmla="*/ 2259759 w 2361628"/>
              <a:gd name="connsiteY8873" fmla="*/ 2592334 h 3072212"/>
              <a:gd name="connsiteX8874" fmla="*/ 2260311 w 2361628"/>
              <a:gd name="connsiteY8874" fmla="*/ 2594439 h 3072212"/>
              <a:gd name="connsiteX8875" fmla="*/ 2262731 w 2361628"/>
              <a:gd name="connsiteY8875" fmla="*/ 2598658 h 3072212"/>
              <a:gd name="connsiteX8876" fmla="*/ 2264969 w 2361628"/>
              <a:gd name="connsiteY8876" fmla="*/ 2599754 h 3072212"/>
              <a:gd name="connsiteX8877" fmla="*/ 2269246 w 2361628"/>
              <a:gd name="connsiteY8877" fmla="*/ 2600315 h 3072212"/>
              <a:gd name="connsiteX8878" fmla="*/ 2273094 w 2361628"/>
              <a:gd name="connsiteY8878" fmla="*/ 2605535 h 3072212"/>
              <a:gd name="connsiteX8879" fmla="*/ 2274560 w 2361628"/>
              <a:gd name="connsiteY8879" fmla="*/ 2609126 h 3072212"/>
              <a:gd name="connsiteX8880" fmla="*/ 2275951 w 2361628"/>
              <a:gd name="connsiteY8880" fmla="*/ 2611222 h 3072212"/>
              <a:gd name="connsiteX8881" fmla="*/ 2275837 w 2361628"/>
              <a:gd name="connsiteY8881" fmla="*/ 2612631 h 3072212"/>
              <a:gd name="connsiteX8882" fmla="*/ 2276066 w 2361628"/>
              <a:gd name="connsiteY8882" fmla="*/ 2613813 h 3072212"/>
              <a:gd name="connsiteX8883" fmla="*/ 2277075 w 2361628"/>
              <a:gd name="connsiteY8883" fmla="*/ 2615603 h 3072212"/>
              <a:gd name="connsiteX8884" fmla="*/ 2277580 w 2361628"/>
              <a:gd name="connsiteY8884" fmla="*/ 2617108 h 3072212"/>
              <a:gd name="connsiteX8885" fmla="*/ 2277304 w 2361628"/>
              <a:gd name="connsiteY8885" fmla="*/ 2620547 h 3072212"/>
              <a:gd name="connsiteX8886" fmla="*/ 2275056 w 2361628"/>
              <a:gd name="connsiteY8886" fmla="*/ 2626500 h 3072212"/>
              <a:gd name="connsiteX8887" fmla="*/ 2276723 w 2361628"/>
              <a:gd name="connsiteY8887" fmla="*/ 2631891 h 3072212"/>
              <a:gd name="connsiteX8888" fmla="*/ 2275970 w 2361628"/>
              <a:gd name="connsiteY8888" fmla="*/ 2634320 h 3072212"/>
              <a:gd name="connsiteX8889" fmla="*/ 2275580 w 2361628"/>
              <a:gd name="connsiteY8889" fmla="*/ 2638187 h 3072212"/>
              <a:gd name="connsiteX8890" fmla="*/ 2277018 w 2361628"/>
              <a:gd name="connsiteY8890" fmla="*/ 2640768 h 3072212"/>
              <a:gd name="connsiteX8891" fmla="*/ 2277447 w 2361628"/>
              <a:gd name="connsiteY8891" fmla="*/ 2642264 h 3072212"/>
              <a:gd name="connsiteX8892" fmla="*/ 2276228 w 2361628"/>
              <a:gd name="connsiteY8892" fmla="*/ 2643140 h 3072212"/>
              <a:gd name="connsiteX8893" fmla="*/ 2267712 w 2361628"/>
              <a:gd name="connsiteY8893" fmla="*/ 2645273 h 3072212"/>
              <a:gd name="connsiteX8894" fmla="*/ 2264359 w 2361628"/>
              <a:gd name="connsiteY8894" fmla="*/ 2645312 h 3072212"/>
              <a:gd name="connsiteX8895" fmla="*/ 2263493 w 2361628"/>
              <a:gd name="connsiteY8895" fmla="*/ 2646598 h 3072212"/>
              <a:gd name="connsiteX8896" fmla="*/ 2266074 w 2361628"/>
              <a:gd name="connsiteY8896" fmla="*/ 2646979 h 3072212"/>
              <a:gd name="connsiteX8897" fmla="*/ 2270770 w 2361628"/>
              <a:gd name="connsiteY8897" fmla="*/ 2646912 h 3072212"/>
              <a:gd name="connsiteX8898" fmla="*/ 2276446 w 2361628"/>
              <a:gd name="connsiteY8898" fmla="*/ 2648217 h 3072212"/>
              <a:gd name="connsiteX8899" fmla="*/ 2278952 w 2361628"/>
              <a:gd name="connsiteY8899" fmla="*/ 2649664 h 3072212"/>
              <a:gd name="connsiteX8900" fmla="*/ 2280028 w 2361628"/>
              <a:gd name="connsiteY8900" fmla="*/ 2651693 h 3072212"/>
              <a:gd name="connsiteX8901" fmla="*/ 2279752 w 2361628"/>
              <a:gd name="connsiteY8901" fmla="*/ 2653303 h 3072212"/>
              <a:gd name="connsiteX8902" fmla="*/ 2278123 w 2361628"/>
              <a:gd name="connsiteY8902" fmla="*/ 2654494 h 3072212"/>
              <a:gd name="connsiteX8903" fmla="*/ 2274932 w 2361628"/>
              <a:gd name="connsiteY8903" fmla="*/ 2654265 h 3072212"/>
              <a:gd name="connsiteX8904" fmla="*/ 2271855 w 2361628"/>
              <a:gd name="connsiteY8904" fmla="*/ 2653179 h 3072212"/>
              <a:gd name="connsiteX8905" fmla="*/ 2272046 w 2361628"/>
              <a:gd name="connsiteY8905" fmla="*/ 2654237 h 3072212"/>
              <a:gd name="connsiteX8906" fmla="*/ 2276608 w 2361628"/>
              <a:gd name="connsiteY8906" fmla="*/ 2656856 h 3072212"/>
              <a:gd name="connsiteX8907" fmla="*/ 2277952 w 2361628"/>
              <a:gd name="connsiteY8907" fmla="*/ 2658190 h 3072212"/>
              <a:gd name="connsiteX8908" fmla="*/ 2280419 w 2361628"/>
              <a:gd name="connsiteY8908" fmla="*/ 2659856 h 3072212"/>
              <a:gd name="connsiteX8909" fmla="*/ 2280904 w 2361628"/>
              <a:gd name="connsiteY8909" fmla="*/ 2662095 h 3072212"/>
              <a:gd name="connsiteX8910" fmla="*/ 2280304 w 2361628"/>
              <a:gd name="connsiteY8910" fmla="*/ 2664371 h 3072212"/>
              <a:gd name="connsiteX8911" fmla="*/ 2271694 w 2361628"/>
              <a:gd name="connsiteY8911" fmla="*/ 2673410 h 3072212"/>
              <a:gd name="connsiteX8912" fmla="*/ 2264607 w 2361628"/>
              <a:gd name="connsiteY8912" fmla="*/ 2679125 h 3072212"/>
              <a:gd name="connsiteX8913" fmla="*/ 2257492 w 2361628"/>
              <a:gd name="connsiteY8913" fmla="*/ 2684116 h 3072212"/>
              <a:gd name="connsiteX8914" fmla="*/ 2246071 w 2361628"/>
              <a:gd name="connsiteY8914" fmla="*/ 2693699 h 3072212"/>
              <a:gd name="connsiteX8915" fmla="*/ 2244938 w 2361628"/>
              <a:gd name="connsiteY8915" fmla="*/ 2694166 h 3072212"/>
              <a:gd name="connsiteX8916" fmla="*/ 2242871 w 2361628"/>
              <a:gd name="connsiteY8916" fmla="*/ 2694346 h 3072212"/>
              <a:gd name="connsiteX8917" fmla="*/ 2237432 w 2361628"/>
              <a:gd name="connsiteY8917" fmla="*/ 2692822 h 3072212"/>
              <a:gd name="connsiteX8918" fmla="*/ 2233089 w 2361628"/>
              <a:gd name="connsiteY8918" fmla="*/ 2693213 h 3072212"/>
              <a:gd name="connsiteX8919" fmla="*/ 2224859 w 2361628"/>
              <a:gd name="connsiteY8919" fmla="*/ 2695061 h 3072212"/>
              <a:gd name="connsiteX8920" fmla="*/ 2222611 w 2361628"/>
              <a:gd name="connsiteY8920" fmla="*/ 2696194 h 3072212"/>
              <a:gd name="connsiteX8921" fmla="*/ 2218096 w 2361628"/>
              <a:gd name="connsiteY8921" fmla="*/ 2699500 h 3072212"/>
              <a:gd name="connsiteX8922" fmla="*/ 2216306 w 2361628"/>
              <a:gd name="connsiteY8922" fmla="*/ 2699966 h 3072212"/>
              <a:gd name="connsiteX8923" fmla="*/ 2211467 w 2361628"/>
              <a:gd name="connsiteY8923" fmla="*/ 2700642 h 3072212"/>
              <a:gd name="connsiteX8924" fmla="*/ 2206876 w 2361628"/>
              <a:gd name="connsiteY8924" fmla="*/ 2700185 h 3072212"/>
              <a:gd name="connsiteX8925" fmla="*/ 2205057 w 2361628"/>
              <a:gd name="connsiteY8925" fmla="*/ 2700642 h 3072212"/>
              <a:gd name="connsiteX8926" fmla="*/ 2202847 w 2361628"/>
              <a:gd name="connsiteY8926" fmla="*/ 2702262 h 3072212"/>
              <a:gd name="connsiteX8927" fmla="*/ 2202266 w 2361628"/>
              <a:gd name="connsiteY8927" fmla="*/ 2703119 h 3072212"/>
              <a:gd name="connsiteX8928" fmla="*/ 2201656 w 2361628"/>
              <a:gd name="connsiteY8928" fmla="*/ 2705900 h 3072212"/>
              <a:gd name="connsiteX8929" fmla="*/ 2190503 w 2361628"/>
              <a:gd name="connsiteY8929" fmla="*/ 2718302 h 3072212"/>
              <a:gd name="connsiteX8930" fmla="*/ 2187550 w 2361628"/>
              <a:gd name="connsiteY8930" fmla="*/ 2722493 h 3072212"/>
              <a:gd name="connsiteX8931" fmla="*/ 2181863 w 2361628"/>
              <a:gd name="connsiteY8931" fmla="*/ 2726893 h 3072212"/>
              <a:gd name="connsiteX8932" fmla="*/ 2175615 w 2361628"/>
              <a:gd name="connsiteY8932" fmla="*/ 2734590 h 3072212"/>
              <a:gd name="connsiteX8933" fmla="*/ 2170176 w 2361628"/>
              <a:gd name="connsiteY8933" fmla="*/ 2737685 h 3072212"/>
              <a:gd name="connsiteX8934" fmla="*/ 2168281 w 2361628"/>
              <a:gd name="connsiteY8934" fmla="*/ 2741943 h 3072212"/>
              <a:gd name="connsiteX8935" fmla="*/ 2163099 w 2361628"/>
              <a:gd name="connsiteY8935" fmla="*/ 2744524 h 3072212"/>
              <a:gd name="connsiteX8936" fmla="*/ 2153526 w 2361628"/>
              <a:gd name="connsiteY8936" fmla="*/ 2745181 h 3072212"/>
              <a:gd name="connsiteX8937" fmla="*/ 2148983 w 2361628"/>
              <a:gd name="connsiteY8937" fmla="*/ 2745915 h 3072212"/>
              <a:gd name="connsiteX8938" fmla="*/ 2143659 w 2361628"/>
              <a:gd name="connsiteY8938" fmla="*/ 2744724 h 3072212"/>
              <a:gd name="connsiteX8939" fmla="*/ 2139677 w 2361628"/>
              <a:gd name="connsiteY8939" fmla="*/ 2746572 h 3072212"/>
              <a:gd name="connsiteX8940" fmla="*/ 2133676 w 2361628"/>
              <a:gd name="connsiteY8940" fmla="*/ 2747153 h 3072212"/>
              <a:gd name="connsiteX8941" fmla="*/ 2130762 w 2361628"/>
              <a:gd name="connsiteY8941" fmla="*/ 2746715 h 3072212"/>
              <a:gd name="connsiteX8942" fmla="*/ 2119132 w 2361628"/>
              <a:gd name="connsiteY8942" fmla="*/ 2750791 h 3072212"/>
              <a:gd name="connsiteX8943" fmla="*/ 2116179 w 2361628"/>
              <a:gd name="connsiteY8943" fmla="*/ 2746924 h 3072212"/>
              <a:gd name="connsiteX8944" fmla="*/ 2113931 w 2361628"/>
              <a:gd name="connsiteY8944" fmla="*/ 2745429 h 3072212"/>
              <a:gd name="connsiteX8945" fmla="*/ 2107368 w 2361628"/>
              <a:gd name="connsiteY8945" fmla="*/ 2745181 h 3072212"/>
              <a:gd name="connsiteX8946" fmla="*/ 2102111 w 2361628"/>
              <a:gd name="connsiteY8946" fmla="*/ 2743581 h 3072212"/>
              <a:gd name="connsiteX8947" fmla="*/ 2097319 w 2361628"/>
              <a:gd name="connsiteY8947" fmla="*/ 2743276 h 3072212"/>
              <a:gd name="connsiteX8948" fmla="*/ 2092652 w 2361628"/>
              <a:gd name="connsiteY8948" fmla="*/ 2742562 h 3072212"/>
              <a:gd name="connsiteX8949" fmla="*/ 2089585 w 2361628"/>
              <a:gd name="connsiteY8949" fmla="*/ 2742572 h 3072212"/>
              <a:gd name="connsiteX8950" fmla="*/ 2086394 w 2361628"/>
              <a:gd name="connsiteY8950" fmla="*/ 2742990 h 3072212"/>
              <a:gd name="connsiteX8951" fmla="*/ 2081432 w 2361628"/>
              <a:gd name="connsiteY8951" fmla="*/ 2742886 h 3072212"/>
              <a:gd name="connsiteX8952" fmla="*/ 2078679 w 2361628"/>
              <a:gd name="connsiteY8952" fmla="*/ 2745019 h 3072212"/>
              <a:gd name="connsiteX8953" fmla="*/ 2069373 w 2361628"/>
              <a:gd name="connsiteY8953" fmla="*/ 2744372 h 3072212"/>
              <a:gd name="connsiteX8954" fmla="*/ 2065449 w 2361628"/>
              <a:gd name="connsiteY8954" fmla="*/ 2742438 h 3072212"/>
              <a:gd name="connsiteX8955" fmla="*/ 2062229 w 2361628"/>
              <a:gd name="connsiteY8955" fmla="*/ 2742038 h 3072212"/>
              <a:gd name="connsiteX8956" fmla="*/ 2057905 w 2361628"/>
              <a:gd name="connsiteY8956" fmla="*/ 2742467 h 3072212"/>
              <a:gd name="connsiteX8957" fmla="*/ 2053771 w 2361628"/>
              <a:gd name="connsiteY8957" fmla="*/ 2743905 h 3072212"/>
              <a:gd name="connsiteX8958" fmla="*/ 2044722 w 2361628"/>
              <a:gd name="connsiteY8958" fmla="*/ 2742257 h 3072212"/>
              <a:gd name="connsiteX8959" fmla="*/ 2035131 w 2361628"/>
              <a:gd name="connsiteY8959" fmla="*/ 2743648 h 3072212"/>
              <a:gd name="connsiteX8960" fmla="*/ 2026758 w 2361628"/>
              <a:gd name="connsiteY8960" fmla="*/ 2742714 h 3072212"/>
              <a:gd name="connsiteX8961" fmla="*/ 2024415 w 2361628"/>
              <a:gd name="connsiteY8961" fmla="*/ 2741791 h 3072212"/>
              <a:gd name="connsiteX8962" fmla="*/ 2011213 w 2361628"/>
              <a:gd name="connsiteY8962" fmla="*/ 2744334 h 3072212"/>
              <a:gd name="connsiteX8963" fmla="*/ 2006051 w 2361628"/>
              <a:gd name="connsiteY8963" fmla="*/ 2742876 h 3072212"/>
              <a:gd name="connsiteX8964" fmla="*/ 2001498 w 2361628"/>
              <a:gd name="connsiteY8964" fmla="*/ 2746762 h 3072212"/>
              <a:gd name="connsiteX8965" fmla="*/ 1998374 w 2361628"/>
              <a:gd name="connsiteY8965" fmla="*/ 2745953 h 3072212"/>
              <a:gd name="connsiteX8966" fmla="*/ 1994992 w 2361628"/>
              <a:gd name="connsiteY8966" fmla="*/ 2746524 h 3072212"/>
              <a:gd name="connsiteX8967" fmla="*/ 1993935 w 2361628"/>
              <a:gd name="connsiteY8967" fmla="*/ 2745800 h 3072212"/>
              <a:gd name="connsiteX8968" fmla="*/ 1991678 w 2361628"/>
              <a:gd name="connsiteY8968" fmla="*/ 2746315 h 3072212"/>
              <a:gd name="connsiteX8969" fmla="*/ 1990220 w 2361628"/>
              <a:gd name="connsiteY8969" fmla="*/ 2748429 h 3072212"/>
              <a:gd name="connsiteX8970" fmla="*/ 1988306 w 2361628"/>
              <a:gd name="connsiteY8970" fmla="*/ 2748667 h 3072212"/>
              <a:gd name="connsiteX8971" fmla="*/ 1985124 w 2361628"/>
              <a:gd name="connsiteY8971" fmla="*/ 2752401 h 3072212"/>
              <a:gd name="connsiteX8972" fmla="*/ 1979771 w 2361628"/>
              <a:gd name="connsiteY8972" fmla="*/ 2755382 h 3072212"/>
              <a:gd name="connsiteX8973" fmla="*/ 1971932 w 2361628"/>
              <a:gd name="connsiteY8973" fmla="*/ 2771565 h 3072212"/>
              <a:gd name="connsiteX8974" fmla="*/ 1971199 w 2361628"/>
              <a:gd name="connsiteY8974" fmla="*/ 2777747 h 3072212"/>
              <a:gd name="connsiteX8975" fmla="*/ 1968256 w 2361628"/>
              <a:gd name="connsiteY8975" fmla="*/ 2781948 h 3072212"/>
              <a:gd name="connsiteX8976" fmla="*/ 1965655 w 2361628"/>
              <a:gd name="connsiteY8976" fmla="*/ 2782519 h 3072212"/>
              <a:gd name="connsiteX8977" fmla="*/ 1963512 w 2361628"/>
              <a:gd name="connsiteY8977" fmla="*/ 2782615 h 3072212"/>
              <a:gd name="connsiteX8978" fmla="*/ 1949958 w 2361628"/>
              <a:gd name="connsiteY8978" fmla="*/ 2785701 h 3072212"/>
              <a:gd name="connsiteX8979" fmla="*/ 1943929 w 2361628"/>
              <a:gd name="connsiteY8979" fmla="*/ 2788139 h 3072212"/>
              <a:gd name="connsiteX8980" fmla="*/ 1945567 w 2361628"/>
              <a:gd name="connsiteY8980" fmla="*/ 2790073 h 3072212"/>
              <a:gd name="connsiteX8981" fmla="*/ 1943586 w 2361628"/>
              <a:gd name="connsiteY8981" fmla="*/ 2791511 h 3072212"/>
              <a:gd name="connsiteX8982" fmla="*/ 1940385 w 2361628"/>
              <a:gd name="connsiteY8982" fmla="*/ 2792111 h 3072212"/>
              <a:gd name="connsiteX8983" fmla="*/ 1936928 w 2361628"/>
              <a:gd name="connsiteY8983" fmla="*/ 2793883 h 3072212"/>
              <a:gd name="connsiteX8984" fmla="*/ 1934680 w 2361628"/>
              <a:gd name="connsiteY8984" fmla="*/ 2795864 h 3072212"/>
              <a:gd name="connsiteX8985" fmla="*/ 1933575 w 2361628"/>
              <a:gd name="connsiteY8985" fmla="*/ 2798616 h 3072212"/>
              <a:gd name="connsiteX8986" fmla="*/ 1926631 w 2361628"/>
              <a:gd name="connsiteY8986" fmla="*/ 2803103 h 3072212"/>
              <a:gd name="connsiteX8987" fmla="*/ 1918564 w 2361628"/>
              <a:gd name="connsiteY8987" fmla="*/ 2813418 h 3072212"/>
              <a:gd name="connsiteX8988" fmla="*/ 1914706 w 2361628"/>
              <a:gd name="connsiteY8988" fmla="*/ 2820943 h 3072212"/>
              <a:gd name="connsiteX8989" fmla="*/ 1910020 w 2361628"/>
              <a:gd name="connsiteY8989" fmla="*/ 2826382 h 3072212"/>
              <a:gd name="connsiteX8990" fmla="*/ 1906715 w 2361628"/>
              <a:gd name="connsiteY8990" fmla="*/ 2828449 h 3072212"/>
              <a:gd name="connsiteX8991" fmla="*/ 1904362 w 2361628"/>
              <a:gd name="connsiteY8991" fmla="*/ 2828773 h 3072212"/>
              <a:gd name="connsiteX8992" fmla="*/ 1901962 w 2361628"/>
              <a:gd name="connsiteY8992" fmla="*/ 2828125 h 3072212"/>
              <a:gd name="connsiteX8993" fmla="*/ 1897971 w 2361628"/>
              <a:gd name="connsiteY8993" fmla="*/ 2825582 h 3072212"/>
              <a:gd name="connsiteX8994" fmla="*/ 1895037 w 2361628"/>
              <a:gd name="connsiteY8994" fmla="*/ 2825296 h 3072212"/>
              <a:gd name="connsiteX8995" fmla="*/ 1887731 w 2361628"/>
              <a:gd name="connsiteY8995" fmla="*/ 2821743 h 3072212"/>
              <a:gd name="connsiteX8996" fmla="*/ 1870767 w 2361628"/>
              <a:gd name="connsiteY8996" fmla="*/ 2818171 h 3072212"/>
              <a:gd name="connsiteX8997" fmla="*/ 1873329 w 2361628"/>
              <a:gd name="connsiteY8997" fmla="*/ 2819505 h 3072212"/>
              <a:gd name="connsiteX8998" fmla="*/ 1875568 w 2361628"/>
              <a:gd name="connsiteY8998" fmla="*/ 2821705 h 3072212"/>
              <a:gd name="connsiteX8999" fmla="*/ 1880054 w 2361628"/>
              <a:gd name="connsiteY8999" fmla="*/ 2822277 h 3072212"/>
              <a:gd name="connsiteX9000" fmla="*/ 1884607 w 2361628"/>
              <a:gd name="connsiteY9000" fmla="*/ 2822229 h 3072212"/>
              <a:gd name="connsiteX9001" fmla="*/ 1894103 w 2361628"/>
              <a:gd name="connsiteY9001" fmla="*/ 2826668 h 3072212"/>
              <a:gd name="connsiteX9002" fmla="*/ 1898761 w 2361628"/>
              <a:gd name="connsiteY9002" fmla="*/ 2828182 h 3072212"/>
              <a:gd name="connsiteX9003" fmla="*/ 1901590 w 2361628"/>
              <a:gd name="connsiteY9003" fmla="*/ 2829516 h 3072212"/>
              <a:gd name="connsiteX9004" fmla="*/ 1904009 w 2361628"/>
              <a:gd name="connsiteY9004" fmla="*/ 2832478 h 3072212"/>
              <a:gd name="connsiteX9005" fmla="*/ 1902276 w 2361628"/>
              <a:gd name="connsiteY9005" fmla="*/ 2838279 h 3072212"/>
              <a:gd name="connsiteX9006" fmla="*/ 1900523 w 2361628"/>
              <a:gd name="connsiteY9006" fmla="*/ 2843060 h 3072212"/>
              <a:gd name="connsiteX9007" fmla="*/ 1898142 w 2361628"/>
              <a:gd name="connsiteY9007" fmla="*/ 2846718 h 3072212"/>
              <a:gd name="connsiteX9008" fmla="*/ 1889970 w 2361628"/>
              <a:gd name="connsiteY9008" fmla="*/ 2856081 h 3072212"/>
              <a:gd name="connsiteX9009" fmla="*/ 1886007 w 2361628"/>
              <a:gd name="connsiteY9009" fmla="*/ 2859214 h 3072212"/>
              <a:gd name="connsiteX9010" fmla="*/ 1879121 w 2361628"/>
              <a:gd name="connsiteY9010" fmla="*/ 2870359 h 3072212"/>
              <a:gd name="connsiteX9011" fmla="*/ 1871986 w 2361628"/>
              <a:gd name="connsiteY9011" fmla="*/ 2875569 h 3072212"/>
              <a:gd name="connsiteX9012" fmla="*/ 1868167 w 2361628"/>
              <a:gd name="connsiteY9012" fmla="*/ 2878760 h 3072212"/>
              <a:gd name="connsiteX9013" fmla="*/ 1864100 w 2361628"/>
              <a:gd name="connsiteY9013" fmla="*/ 2883789 h 3072212"/>
              <a:gd name="connsiteX9014" fmla="*/ 1854556 w 2361628"/>
              <a:gd name="connsiteY9014" fmla="*/ 2887580 h 3072212"/>
              <a:gd name="connsiteX9015" fmla="*/ 1851012 w 2361628"/>
              <a:gd name="connsiteY9015" fmla="*/ 2888542 h 3072212"/>
              <a:gd name="connsiteX9016" fmla="*/ 1847745 w 2361628"/>
              <a:gd name="connsiteY9016" fmla="*/ 2888028 h 3072212"/>
              <a:gd name="connsiteX9017" fmla="*/ 1843773 w 2361628"/>
              <a:gd name="connsiteY9017" fmla="*/ 2891104 h 3072212"/>
              <a:gd name="connsiteX9018" fmla="*/ 1839059 w 2361628"/>
              <a:gd name="connsiteY9018" fmla="*/ 2892990 h 3072212"/>
              <a:gd name="connsiteX9019" fmla="*/ 1837668 w 2361628"/>
              <a:gd name="connsiteY9019" fmla="*/ 2895848 h 3072212"/>
              <a:gd name="connsiteX9020" fmla="*/ 1826352 w 2361628"/>
              <a:gd name="connsiteY9020" fmla="*/ 2903487 h 3072212"/>
              <a:gd name="connsiteX9021" fmla="*/ 1822009 w 2361628"/>
              <a:gd name="connsiteY9021" fmla="*/ 2904449 h 3072212"/>
              <a:gd name="connsiteX9022" fmla="*/ 1818313 w 2361628"/>
              <a:gd name="connsiteY9022" fmla="*/ 2906478 h 3072212"/>
              <a:gd name="connsiteX9023" fmla="*/ 1817218 w 2361628"/>
              <a:gd name="connsiteY9023" fmla="*/ 2909916 h 3072212"/>
              <a:gd name="connsiteX9024" fmla="*/ 1813912 w 2361628"/>
              <a:gd name="connsiteY9024" fmla="*/ 2911993 h 3072212"/>
              <a:gd name="connsiteX9025" fmla="*/ 1812998 w 2361628"/>
              <a:gd name="connsiteY9025" fmla="*/ 2913583 h 3072212"/>
              <a:gd name="connsiteX9026" fmla="*/ 1810217 w 2361628"/>
              <a:gd name="connsiteY9026" fmla="*/ 2918374 h 3072212"/>
              <a:gd name="connsiteX9027" fmla="*/ 1805054 w 2361628"/>
              <a:gd name="connsiteY9027" fmla="*/ 2924547 h 3072212"/>
              <a:gd name="connsiteX9028" fmla="*/ 1798768 w 2361628"/>
              <a:gd name="connsiteY9028" fmla="*/ 2925585 h 3072212"/>
              <a:gd name="connsiteX9029" fmla="*/ 1796472 w 2361628"/>
              <a:gd name="connsiteY9029" fmla="*/ 2927728 h 3072212"/>
              <a:gd name="connsiteX9030" fmla="*/ 1793815 w 2361628"/>
              <a:gd name="connsiteY9030" fmla="*/ 2931185 h 3072212"/>
              <a:gd name="connsiteX9031" fmla="*/ 1790053 w 2361628"/>
              <a:gd name="connsiteY9031" fmla="*/ 2933557 h 3072212"/>
              <a:gd name="connsiteX9032" fmla="*/ 1782642 w 2361628"/>
              <a:gd name="connsiteY9032" fmla="*/ 2932443 h 3072212"/>
              <a:gd name="connsiteX9033" fmla="*/ 1784442 w 2361628"/>
              <a:gd name="connsiteY9033" fmla="*/ 2933891 h 3072212"/>
              <a:gd name="connsiteX9034" fmla="*/ 1791072 w 2361628"/>
              <a:gd name="connsiteY9034" fmla="*/ 2936148 h 3072212"/>
              <a:gd name="connsiteX9035" fmla="*/ 1791757 w 2361628"/>
              <a:gd name="connsiteY9035" fmla="*/ 2939501 h 3072212"/>
              <a:gd name="connsiteX9036" fmla="*/ 1788433 w 2361628"/>
              <a:gd name="connsiteY9036" fmla="*/ 2940301 h 3072212"/>
              <a:gd name="connsiteX9037" fmla="*/ 1781480 w 2361628"/>
              <a:gd name="connsiteY9037" fmla="*/ 2944749 h 3072212"/>
              <a:gd name="connsiteX9038" fmla="*/ 1772117 w 2361628"/>
              <a:gd name="connsiteY9038" fmla="*/ 2952417 h 3072212"/>
              <a:gd name="connsiteX9039" fmla="*/ 1087803 w 2361628"/>
              <a:gd name="connsiteY9039" fmla="*/ 1607706 h 3072212"/>
              <a:gd name="connsiteX9040" fmla="*/ 1087460 w 2361628"/>
              <a:gd name="connsiteY9040" fmla="*/ 1608353 h 3072212"/>
              <a:gd name="connsiteX9041" fmla="*/ 1081688 w 2361628"/>
              <a:gd name="connsiteY9041" fmla="*/ 1605372 h 3072212"/>
              <a:gd name="connsiteX9042" fmla="*/ 1079459 w 2361628"/>
              <a:gd name="connsiteY9042" fmla="*/ 1603610 h 3072212"/>
              <a:gd name="connsiteX9043" fmla="*/ 1078735 w 2361628"/>
              <a:gd name="connsiteY9043" fmla="*/ 1602305 h 3072212"/>
              <a:gd name="connsiteX9044" fmla="*/ 1078221 w 2361628"/>
              <a:gd name="connsiteY9044" fmla="*/ 1599648 h 3072212"/>
              <a:gd name="connsiteX9045" fmla="*/ 1077916 w 2361628"/>
              <a:gd name="connsiteY9045" fmla="*/ 1595628 h 3072212"/>
              <a:gd name="connsiteX9046" fmla="*/ 1079068 w 2361628"/>
              <a:gd name="connsiteY9046" fmla="*/ 1593685 h 3072212"/>
              <a:gd name="connsiteX9047" fmla="*/ 1081669 w 2361628"/>
              <a:gd name="connsiteY9047" fmla="*/ 1593828 h 3072212"/>
              <a:gd name="connsiteX9048" fmla="*/ 1084450 w 2361628"/>
              <a:gd name="connsiteY9048" fmla="*/ 1595371 h 3072212"/>
              <a:gd name="connsiteX9049" fmla="*/ 1088669 w 2361628"/>
              <a:gd name="connsiteY9049" fmla="*/ 1599781 h 3072212"/>
              <a:gd name="connsiteX9050" fmla="*/ 1087469 w 2361628"/>
              <a:gd name="connsiteY9050" fmla="*/ 1601086 h 3072212"/>
              <a:gd name="connsiteX9051" fmla="*/ 1087412 w 2361628"/>
              <a:gd name="connsiteY9051" fmla="*/ 1603972 h 3072212"/>
              <a:gd name="connsiteX9052" fmla="*/ 1087888 w 2361628"/>
              <a:gd name="connsiteY9052" fmla="*/ 1606696 h 3072212"/>
              <a:gd name="connsiteX9053" fmla="*/ 1087803 w 2361628"/>
              <a:gd name="connsiteY9053" fmla="*/ 1607706 h 3072212"/>
              <a:gd name="connsiteX9054" fmla="*/ 1445876 w 2361628"/>
              <a:gd name="connsiteY9054" fmla="*/ 1638024 h 3072212"/>
              <a:gd name="connsiteX9055" fmla="*/ 1448933 w 2361628"/>
              <a:gd name="connsiteY9055" fmla="*/ 1638652 h 3072212"/>
              <a:gd name="connsiteX9056" fmla="*/ 1451810 w 2361628"/>
              <a:gd name="connsiteY9056" fmla="*/ 1637881 h 3072212"/>
              <a:gd name="connsiteX9057" fmla="*/ 1453906 w 2361628"/>
              <a:gd name="connsiteY9057" fmla="*/ 1638614 h 3072212"/>
              <a:gd name="connsiteX9058" fmla="*/ 1455230 w 2361628"/>
              <a:gd name="connsiteY9058" fmla="*/ 1640843 h 3072212"/>
              <a:gd name="connsiteX9059" fmla="*/ 1456096 w 2361628"/>
              <a:gd name="connsiteY9059" fmla="*/ 1643158 h 3072212"/>
              <a:gd name="connsiteX9060" fmla="*/ 1456515 w 2361628"/>
              <a:gd name="connsiteY9060" fmla="*/ 1645549 h 3072212"/>
              <a:gd name="connsiteX9061" fmla="*/ 1455382 w 2361628"/>
              <a:gd name="connsiteY9061" fmla="*/ 1647244 h 3072212"/>
              <a:gd name="connsiteX9062" fmla="*/ 1450658 w 2361628"/>
              <a:gd name="connsiteY9062" fmla="*/ 1648720 h 3072212"/>
              <a:gd name="connsiteX9063" fmla="*/ 1447438 w 2361628"/>
              <a:gd name="connsiteY9063" fmla="*/ 1647987 h 3072212"/>
              <a:gd name="connsiteX9064" fmla="*/ 1443990 w 2361628"/>
              <a:gd name="connsiteY9064" fmla="*/ 1646006 h 3072212"/>
              <a:gd name="connsiteX9065" fmla="*/ 1442390 w 2361628"/>
              <a:gd name="connsiteY9065" fmla="*/ 1646882 h 3072212"/>
              <a:gd name="connsiteX9066" fmla="*/ 1438456 w 2361628"/>
              <a:gd name="connsiteY9066" fmla="*/ 1645444 h 3072212"/>
              <a:gd name="connsiteX9067" fmla="*/ 1436503 w 2361628"/>
              <a:gd name="connsiteY9067" fmla="*/ 1643463 h 3072212"/>
              <a:gd name="connsiteX9068" fmla="*/ 1434913 w 2361628"/>
              <a:gd name="connsiteY9068" fmla="*/ 1640634 h 3072212"/>
              <a:gd name="connsiteX9069" fmla="*/ 1434913 w 2361628"/>
              <a:gd name="connsiteY9069" fmla="*/ 1638900 h 3072212"/>
              <a:gd name="connsiteX9070" fmla="*/ 1439056 w 2361628"/>
              <a:gd name="connsiteY9070" fmla="*/ 1636938 h 3072212"/>
              <a:gd name="connsiteX9071" fmla="*/ 1440685 w 2361628"/>
              <a:gd name="connsiteY9071" fmla="*/ 1635404 h 3072212"/>
              <a:gd name="connsiteX9072" fmla="*/ 1445876 w 2361628"/>
              <a:gd name="connsiteY9072" fmla="*/ 1638024 h 3072212"/>
              <a:gd name="connsiteX9073" fmla="*/ 1164489 w 2361628"/>
              <a:gd name="connsiteY9073" fmla="*/ 1674562 h 3072212"/>
              <a:gd name="connsiteX9074" fmla="*/ 1165308 w 2361628"/>
              <a:gd name="connsiteY9074" fmla="*/ 1675476 h 3072212"/>
              <a:gd name="connsiteX9075" fmla="*/ 1166860 w 2361628"/>
              <a:gd name="connsiteY9075" fmla="*/ 1674695 h 3072212"/>
              <a:gd name="connsiteX9076" fmla="*/ 1168060 w 2361628"/>
              <a:gd name="connsiteY9076" fmla="*/ 1672190 h 3072212"/>
              <a:gd name="connsiteX9077" fmla="*/ 1168794 w 2361628"/>
              <a:gd name="connsiteY9077" fmla="*/ 1671714 h 3072212"/>
              <a:gd name="connsiteX9078" fmla="*/ 1169927 w 2361628"/>
              <a:gd name="connsiteY9078" fmla="*/ 1672190 h 3072212"/>
              <a:gd name="connsiteX9079" fmla="*/ 1173661 w 2361628"/>
              <a:gd name="connsiteY9079" fmla="*/ 1676676 h 3072212"/>
              <a:gd name="connsiteX9080" fmla="*/ 1176528 w 2361628"/>
              <a:gd name="connsiteY9080" fmla="*/ 1681372 h 3072212"/>
              <a:gd name="connsiteX9081" fmla="*/ 1179567 w 2361628"/>
              <a:gd name="connsiteY9081" fmla="*/ 1684706 h 3072212"/>
              <a:gd name="connsiteX9082" fmla="*/ 1184396 w 2361628"/>
              <a:gd name="connsiteY9082" fmla="*/ 1687668 h 3072212"/>
              <a:gd name="connsiteX9083" fmla="*/ 1194940 w 2361628"/>
              <a:gd name="connsiteY9083" fmla="*/ 1697288 h 3072212"/>
              <a:gd name="connsiteX9084" fmla="*/ 1198045 w 2361628"/>
              <a:gd name="connsiteY9084" fmla="*/ 1703765 h 3072212"/>
              <a:gd name="connsiteX9085" fmla="*/ 1201322 w 2361628"/>
              <a:gd name="connsiteY9085" fmla="*/ 1713786 h 3072212"/>
              <a:gd name="connsiteX9086" fmla="*/ 1204255 w 2361628"/>
              <a:gd name="connsiteY9086" fmla="*/ 1721387 h 3072212"/>
              <a:gd name="connsiteX9087" fmla="*/ 1206837 w 2361628"/>
              <a:gd name="connsiteY9087" fmla="*/ 1726616 h 3072212"/>
              <a:gd name="connsiteX9088" fmla="*/ 1209608 w 2361628"/>
              <a:gd name="connsiteY9088" fmla="*/ 1730769 h 3072212"/>
              <a:gd name="connsiteX9089" fmla="*/ 1214038 w 2361628"/>
              <a:gd name="connsiteY9089" fmla="*/ 1735398 h 3072212"/>
              <a:gd name="connsiteX9090" fmla="*/ 1218000 w 2361628"/>
              <a:gd name="connsiteY9090" fmla="*/ 1732026 h 3072212"/>
              <a:gd name="connsiteX9091" fmla="*/ 1219695 w 2361628"/>
              <a:gd name="connsiteY9091" fmla="*/ 1731169 h 3072212"/>
              <a:gd name="connsiteX9092" fmla="*/ 1221153 w 2361628"/>
              <a:gd name="connsiteY9092" fmla="*/ 1732569 h 3072212"/>
              <a:gd name="connsiteX9093" fmla="*/ 1222534 w 2361628"/>
              <a:gd name="connsiteY9093" fmla="*/ 1736055 h 3072212"/>
              <a:gd name="connsiteX9094" fmla="*/ 1221800 w 2361628"/>
              <a:gd name="connsiteY9094" fmla="*/ 1737608 h 3072212"/>
              <a:gd name="connsiteX9095" fmla="*/ 1220076 w 2361628"/>
              <a:gd name="connsiteY9095" fmla="*/ 1739579 h 3072212"/>
              <a:gd name="connsiteX9096" fmla="*/ 1217238 w 2361628"/>
              <a:gd name="connsiteY9096" fmla="*/ 1741875 h 3072212"/>
              <a:gd name="connsiteX9097" fmla="*/ 1213266 w 2361628"/>
              <a:gd name="connsiteY9097" fmla="*/ 1742046 h 3072212"/>
              <a:gd name="connsiteX9098" fmla="*/ 1211361 w 2361628"/>
              <a:gd name="connsiteY9098" fmla="*/ 1742713 h 3072212"/>
              <a:gd name="connsiteX9099" fmla="*/ 1208246 w 2361628"/>
              <a:gd name="connsiteY9099" fmla="*/ 1746352 h 3072212"/>
              <a:gd name="connsiteX9100" fmla="*/ 1205770 w 2361628"/>
              <a:gd name="connsiteY9100" fmla="*/ 1750695 h 3072212"/>
              <a:gd name="connsiteX9101" fmla="*/ 1202312 w 2361628"/>
              <a:gd name="connsiteY9101" fmla="*/ 1752152 h 3072212"/>
              <a:gd name="connsiteX9102" fmla="*/ 1195797 w 2361628"/>
              <a:gd name="connsiteY9102" fmla="*/ 1759420 h 3072212"/>
              <a:gd name="connsiteX9103" fmla="*/ 1192216 w 2361628"/>
              <a:gd name="connsiteY9103" fmla="*/ 1762125 h 3072212"/>
              <a:gd name="connsiteX9104" fmla="*/ 1186939 w 2361628"/>
              <a:gd name="connsiteY9104" fmla="*/ 1762849 h 3072212"/>
              <a:gd name="connsiteX9105" fmla="*/ 1175995 w 2361628"/>
              <a:gd name="connsiteY9105" fmla="*/ 1757172 h 3072212"/>
              <a:gd name="connsiteX9106" fmla="*/ 1169175 w 2361628"/>
              <a:gd name="connsiteY9106" fmla="*/ 1757963 h 3072212"/>
              <a:gd name="connsiteX9107" fmla="*/ 1163603 w 2361628"/>
              <a:gd name="connsiteY9107" fmla="*/ 1756801 h 3072212"/>
              <a:gd name="connsiteX9108" fmla="*/ 1157383 w 2361628"/>
              <a:gd name="connsiteY9108" fmla="*/ 1750790 h 3072212"/>
              <a:gd name="connsiteX9109" fmla="*/ 1152554 w 2361628"/>
              <a:gd name="connsiteY9109" fmla="*/ 1747380 h 3072212"/>
              <a:gd name="connsiteX9110" fmla="*/ 1143210 w 2361628"/>
              <a:gd name="connsiteY9110" fmla="*/ 1742456 h 3072212"/>
              <a:gd name="connsiteX9111" fmla="*/ 1142600 w 2361628"/>
              <a:gd name="connsiteY9111" fmla="*/ 1741722 h 3072212"/>
              <a:gd name="connsiteX9112" fmla="*/ 1142200 w 2361628"/>
              <a:gd name="connsiteY9112" fmla="*/ 1740056 h 3072212"/>
              <a:gd name="connsiteX9113" fmla="*/ 1142009 w 2361628"/>
              <a:gd name="connsiteY9113" fmla="*/ 1737455 h 3072212"/>
              <a:gd name="connsiteX9114" fmla="*/ 1141590 w 2361628"/>
              <a:gd name="connsiteY9114" fmla="*/ 1735703 h 3072212"/>
              <a:gd name="connsiteX9115" fmla="*/ 1140933 w 2361628"/>
              <a:gd name="connsiteY9115" fmla="*/ 1734817 h 3072212"/>
              <a:gd name="connsiteX9116" fmla="*/ 1139466 w 2361628"/>
              <a:gd name="connsiteY9116" fmla="*/ 1734893 h 3072212"/>
              <a:gd name="connsiteX9117" fmla="*/ 1137961 w 2361628"/>
              <a:gd name="connsiteY9117" fmla="*/ 1736617 h 3072212"/>
              <a:gd name="connsiteX9118" fmla="*/ 1135075 w 2361628"/>
              <a:gd name="connsiteY9118" fmla="*/ 1738103 h 3072212"/>
              <a:gd name="connsiteX9119" fmla="*/ 1130684 w 2361628"/>
              <a:gd name="connsiteY9119" fmla="*/ 1737770 h 3072212"/>
              <a:gd name="connsiteX9120" fmla="*/ 1128779 w 2361628"/>
              <a:gd name="connsiteY9120" fmla="*/ 1736741 h 3072212"/>
              <a:gd name="connsiteX9121" fmla="*/ 1127322 w 2361628"/>
              <a:gd name="connsiteY9121" fmla="*/ 1735122 h 3072212"/>
              <a:gd name="connsiteX9122" fmla="*/ 1126531 w 2361628"/>
              <a:gd name="connsiteY9122" fmla="*/ 1733217 h 3072212"/>
              <a:gd name="connsiteX9123" fmla="*/ 1126408 w 2361628"/>
              <a:gd name="connsiteY9123" fmla="*/ 1731035 h 3072212"/>
              <a:gd name="connsiteX9124" fmla="*/ 1126007 w 2361628"/>
              <a:gd name="connsiteY9124" fmla="*/ 1729350 h 3072212"/>
              <a:gd name="connsiteX9125" fmla="*/ 1125322 w 2361628"/>
              <a:gd name="connsiteY9125" fmla="*/ 1728159 h 3072212"/>
              <a:gd name="connsiteX9126" fmla="*/ 1123731 w 2361628"/>
              <a:gd name="connsiteY9126" fmla="*/ 1728130 h 3072212"/>
              <a:gd name="connsiteX9127" fmla="*/ 1121235 w 2361628"/>
              <a:gd name="connsiteY9127" fmla="*/ 1729264 h 3072212"/>
              <a:gd name="connsiteX9128" fmla="*/ 1120254 w 2361628"/>
              <a:gd name="connsiteY9128" fmla="*/ 1730654 h 3072212"/>
              <a:gd name="connsiteX9129" fmla="*/ 1120807 w 2361628"/>
              <a:gd name="connsiteY9129" fmla="*/ 1732312 h 3072212"/>
              <a:gd name="connsiteX9130" fmla="*/ 1120350 w 2361628"/>
              <a:gd name="connsiteY9130" fmla="*/ 1733293 h 3072212"/>
              <a:gd name="connsiteX9131" fmla="*/ 1115987 w 2361628"/>
              <a:gd name="connsiteY9131" fmla="*/ 1733302 h 3072212"/>
              <a:gd name="connsiteX9132" fmla="*/ 1114273 w 2361628"/>
              <a:gd name="connsiteY9132" fmla="*/ 1732331 h 3072212"/>
              <a:gd name="connsiteX9133" fmla="*/ 1110987 w 2361628"/>
              <a:gd name="connsiteY9133" fmla="*/ 1729264 h 3072212"/>
              <a:gd name="connsiteX9134" fmla="*/ 1109548 w 2361628"/>
              <a:gd name="connsiteY9134" fmla="*/ 1726149 h 3072212"/>
              <a:gd name="connsiteX9135" fmla="*/ 1107700 w 2361628"/>
              <a:gd name="connsiteY9135" fmla="*/ 1720596 h 3072212"/>
              <a:gd name="connsiteX9136" fmla="*/ 1107881 w 2361628"/>
              <a:gd name="connsiteY9136" fmla="*/ 1719091 h 3072212"/>
              <a:gd name="connsiteX9137" fmla="*/ 1109063 w 2361628"/>
              <a:gd name="connsiteY9137" fmla="*/ 1715700 h 3072212"/>
              <a:gd name="connsiteX9138" fmla="*/ 1110596 w 2361628"/>
              <a:gd name="connsiteY9138" fmla="*/ 1713328 h 3072212"/>
              <a:gd name="connsiteX9139" fmla="*/ 1120502 w 2361628"/>
              <a:gd name="connsiteY9139" fmla="*/ 1711938 h 3072212"/>
              <a:gd name="connsiteX9140" fmla="*/ 1125131 w 2361628"/>
              <a:gd name="connsiteY9140" fmla="*/ 1710595 h 3072212"/>
              <a:gd name="connsiteX9141" fmla="*/ 1130170 w 2361628"/>
              <a:gd name="connsiteY9141" fmla="*/ 1706718 h 3072212"/>
              <a:gd name="connsiteX9142" fmla="*/ 1136056 w 2361628"/>
              <a:gd name="connsiteY9142" fmla="*/ 1699993 h 3072212"/>
              <a:gd name="connsiteX9143" fmla="*/ 1137333 w 2361628"/>
              <a:gd name="connsiteY9143" fmla="*/ 1697993 h 3072212"/>
              <a:gd name="connsiteX9144" fmla="*/ 1137485 w 2361628"/>
              <a:gd name="connsiteY9144" fmla="*/ 1696526 h 3072212"/>
              <a:gd name="connsiteX9145" fmla="*/ 1137056 w 2361628"/>
              <a:gd name="connsiteY9145" fmla="*/ 1694936 h 3072212"/>
              <a:gd name="connsiteX9146" fmla="*/ 1135218 w 2361628"/>
              <a:gd name="connsiteY9146" fmla="*/ 1691040 h 3072212"/>
              <a:gd name="connsiteX9147" fmla="*/ 1134599 w 2361628"/>
              <a:gd name="connsiteY9147" fmla="*/ 1688373 h 3072212"/>
              <a:gd name="connsiteX9148" fmla="*/ 1135190 w 2361628"/>
              <a:gd name="connsiteY9148" fmla="*/ 1687106 h 3072212"/>
              <a:gd name="connsiteX9149" fmla="*/ 1137552 w 2361628"/>
              <a:gd name="connsiteY9149" fmla="*/ 1686992 h 3072212"/>
              <a:gd name="connsiteX9150" fmla="*/ 1136313 w 2361628"/>
              <a:gd name="connsiteY9150" fmla="*/ 1685477 h 3072212"/>
              <a:gd name="connsiteX9151" fmla="*/ 1135256 w 2361628"/>
              <a:gd name="connsiteY9151" fmla="*/ 1683334 h 3072212"/>
              <a:gd name="connsiteX9152" fmla="*/ 1134885 w 2361628"/>
              <a:gd name="connsiteY9152" fmla="*/ 1681991 h 3072212"/>
              <a:gd name="connsiteX9153" fmla="*/ 1134942 w 2361628"/>
              <a:gd name="connsiteY9153" fmla="*/ 1679848 h 3072212"/>
              <a:gd name="connsiteX9154" fmla="*/ 1136818 w 2361628"/>
              <a:gd name="connsiteY9154" fmla="*/ 1679381 h 3072212"/>
              <a:gd name="connsiteX9155" fmla="*/ 1139133 w 2361628"/>
              <a:gd name="connsiteY9155" fmla="*/ 1680448 h 3072212"/>
              <a:gd name="connsiteX9156" fmla="*/ 1143600 w 2361628"/>
              <a:gd name="connsiteY9156" fmla="*/ 1686601 h 3072212"/>
              <a:gd name="connsiteX9157" fmla="*/ 1145381 w 2361628"/>
              <a:gd name="connsiteY9157" fmla="*/ 1687792 h 3072212"/>
              <a:gd name="connsiteX9158" fmla="*/ 1148439 w 2361628"/>
              <a:gd name="connsiteY9158" fmla="*/ 1688725 h 3072212"/>
              <a:gd name="connsiteX9159" fmla="*/ 1145191 w 2361628"/>
              <a:gd name="connsiteY9159" fmla="*/ 1684496 h 3072212"/>
              <a:gd name="connsiteX9160" fmla="*/ 1141819 w 2361628"/>
              <a:gd name="connsiteY9160" fmla="*/ 1675562 h 3072212"/>
              <a:gd name="connsiteX9161" fmla="*/ 1141400 w 2361628"/>
              <a:gd name="connsiteY9161" fmla="*/ 1672466 h 3072212"/>
              <a:gd name="connsiteX9162" fmla="*/ 1141486 w 2361628"/>
              <a:gd name="connsiteY9162" fmla="*/ 1670742 h 3072212"/>
              <a:gd name="connsiteX9163" fmla="*/ 1142371 w 2361628"/>
              <a:gd name="connsiteY9163" fmla="*/ 1665904 h 3072212"/>
              <a:gd name="connsiteX9164" fmla="*/ 1143162 w 2361628"/>
              <a:gd name="connsiteY9164" fmla="*/ 1663922 h 3072212"/>
              <a:gd name="connsiteX9165" fmla="*/ 1144181 w 2361628"/>
              <a:gd name="connsiteY9165" fmla="*/ 1662617 h 3072212"/>
              <a:gd name="connsiteX9166" fmla="*/ 1147382 w 2361628"/>
              <a:gd name="connsiteY9166" fmla="*/ 1659827 h 3072212"/>
              <a:gd name="connsiteX9167" fmla="*/ 1152516 w 2361628"/>
              <a:gd name="connsiteY9167" fmla="*/ 1657874 h 3072212"/>
              <a:gd name="connsiteX9168" fmla="*/ 1155135 w 2361628"/>
              <a:gd name="connsiteY9168" fmla="*/ 1657617 h 3072212"/>
              <a:gd name="connsiteX9169" fmla="*/ 1157792 w 2361628"/>
              <a:gd name="connsiteY9169" fmla="*/ 1659198 h 3072212"/>
              <a:gd name="connsiteX9170" fmla="*/ 1160117 w 2361628"/>
              <a:gd name="connsiteY9170" fmla="*/ 1662227 h 3072212"/>
              <a:gd name="connsiteX9171" fmla="*/ 1165279 w 2361628"/>
              <a:gd name="connsiteY9171" fmla="*/ 1667151 h 3072212"/>
              <a:gd name="connsiteX9172" fmla="*/ 1166051 w 2361628"/>
              <a:gd name="connsiteY9172" fmla="*/ 1669161 h 3072212"/>
              <a:gd name="connsiteX9173" fmla="*/ 1165965 w 2361628"/>
              <a:gd name="connsiteY9173" fmla="*/ 1670095 h 3072212"/>
              <a:gd name="connsiteX9174" fmla="*/ 1163974 w 2361628"/>
              <a:gd name="connsiteY9174" fmla="*/ 1671438 h 3072212"/>
              <a:gd name="connsiteX9175" fmla="*/ 1163726 w 2361628"/>
              <a:gd name="connsiteY9175" fmla="*/ 1672666 h 3072212"/>
              <a:gd name="connsiteX9176" fmla="*/ 1164489 w 2361628"/>
              <a:gd name="connsiteY9176" fmla="*/ 1674562 h 3072212"/>
              <a:gd name="connsiteX9177" fmla="*/ 1645892 w 2361628"/>
              <a:gd name="connsiteY9177" fmla="*/ 1663379 h 3072212"/>
              <a:gd name="connsiteX9178" fmla="*/ 1646968 w 2361628"/>
              <a:gd name="connsiteY9178" fmla="*/ 1667809 h 3072212"/>
              <a:gd name="connsiteX9179" fmla="*/ 1647644 w 2361628"/>
              <a:gd name="connsiteY9179" fmla="*/ 1669199 h 3072212"/>
              <a:gd name="connsiteX9180" fmla="*/ 1646644 w 2361628"/>
              <a:gd name="connsiteY9180" fmla="*/ 1671295 h 3072212"/>
              <a:gd name="connsiteX9181" fmla="*/ 1642624 w 2361628"/>
              <a:gd name="connsiteY9181" fmla="*/ 1675467 h 3072212"/>
              <a:gd name="connsiteX9182" fmla="*/ 1633833 w 2361628"/>
              <a:gd name="connsiteY9182" fmla="*/ 1677162 h 3072212"/>
              <a:gd name="connsiteX9183" fmla="*/ 1629404 w 2361628"/>
              <a:gd name="connsiteY9183" fmla="*/ 1675190 h 3072212"/>
              <a:gd name="connsiteX9184" fmla="*/ 1631442 w 2361628"/>
              <a:gd name="connsiteY9184" fmla="*/ 1681162 h 3072212"/>
              <a:gd name="connsiteX9185" fmla="*/ 1631880 w 2361628"/>
              <a:gd name="connsiteY9185" fmla="*/ 1683668 h 3072212"/>
              <a:gd name="connsiteX9186" fmla="*/ 1631261 w 2361628"/>
              <a:gd name="connsiteY9186" fmla="*/ 1684725 h 3072212"/>
              <a:gd name="connsiteX9187" fmla="*/ 1629413 w 2361628"/>
              <a:gd name="connsiteY9187" fmla="*/ 1684411 h 3072212"/>
              <a:gd name="connsiteX9188" fmla="*/ 1626356 w 2361628"/>
              <a:gd name="connsiteY9188" fmla="*/ 1682725 h 3072212"/>
              <a:gd name="connsiteX9189" fmla="*/ 1624594 w 2361628"/>
              <a:gd name="connsiteY9189" fmla="*/ 1680705 h 3072212"/>
              <a:gd name="connsiteX9190" fmla="*/ 1624136 w 2361628"/>
              <a:gd name="connsiteY9190" fmla="*/ 1678353 h 3072212"/>
              <a:gd name="connsiteX9191" fmla="*/ 1623498 w 2361628"/>
              <a:gd name="connsiteY9191" fmla="*/ 1677829 h 3072212"/>
              <a:gd name="connsiteX9192" fmla="*/ 1622670 w 2361628"/>
              <a:gd name="connsiteY9192" fmla="*/ 1679143 h 3072212"/>
              <a:gd name="connsiteX9193" fmla="*/ 1621869 w 2361628"/>
              <a:gd name="connsiteY9193" fmla="*/ 1678848 h 3072212"/>
              <a:gd name="connsiteX9194" fmla="*/ 1620050 w 2361628"/>
              <a:gd name="connsiteY9194" fmla="*/ 1675333 h 3072212"/>
              <a:gd name="connsiteX9195" fmla="*/ 1618707 w 2361628"/>
              <a:gd name="connsiteY9195" fmla="*/ 1674019 h 3072212"/>
              <a:gd name="connsiteX9196" fmla="*/ 1609877 w 2361628"/>
              <a:gd name="connsiteY9196" fmla="*/ 1671923 h 3072212"/>
              <a:gd name="connsiteX9197" fmla="*/ 1609439 w 2361628"/>
              <a:gd name="connsiteY9197" fmla="*/ 1670980 h 3072212"/>
              <a:gd name="connsiteX9198" fmla="*/ 1609896 w 2361628"/>
              <a:gd name="connsiteY9198" fmla="*/ 1669352 h 3072212"/>
              <a:gd name="connsiteX9199" fmla="*/ 1611259 w 2361628"/>
              <a:gd name="connsiteY9199" fmla="*/ 1667027 h 3072212"/>
              <a:gd name="connsiteX9200" fmla="*/ 1613240 w 2361628"/>
              <a:gd name="connsiteY9200" fmla="*/ 1666246 h 3072212"/>
              <a:gd name="connsiteX9201" fmla="*/ 1618231 w 2361628"/>
              <a:gd name="connsiteY9201" fmla="*/ 1667285 h 3072212"/>
              <a:gd name="connsiteX9202" fmla="*/ 1618631 w 2361628"/>
              <a:gd name="connsiteY9202" fmla="*/ 1666685 h 3072212"/>
              <a:gd name="connsiteX9203" fmla="*/ 1618964 w 2361628"/>
              <a:gd name="connsiteY9203" fmla="*/ 1663760 h 3072212"/>
              <a:gd name="connsiteX9204" fmla="*/ 1619336 w 2361628"/>
              <a:gd name="connsiteY9204" fmla="*/ 1662608 h 3072212"/>
              <a:gd name="connsiteX9205" fmla="*/ 1622793 w 2361628"/>
              <a:gd name="connsiteY9205" fmla="*/ 1662903 h 3072212"/>
              <a:gd name="connsiteX9206" fmla="*/ 1624965 w 2361628"/>
              <a:gd name="connsiteY9206" fmla="*/ 1662275 h 3072212"/>
              <a:gd name="connsiteX9207" fmla="*/ 1626165 w 2361628"/>
              <a:gd name="connsiteY9207" fmla="*/ 1663779 h 3072212"/>
              <a:gd name="connsiteX9208" fmla="*/ 1627346 w 2361628"/>
              <a:gd name="connsiteY9208" fmla="*/ 1667275 h 3072212"/>
              <a:gd name="connsiteX9209" fmla="*/ 1629023 w 2361628"/>
              <a:gd name="connsiteY9209" fmla="*/ 1666637 h 3072212"/>
              <a:gd name="connsiteX9210" fmla="*/ 1631452 w 2361628"/>
              <a:gd name="connsiteY9210" fmla="*/ 1667142 h 3072212"/>
              <a:gd name="connsiteX9211" fmla="*/ 1634157 w 2361628"/>
              <a:gd name="connsiteY9211" fmla="*/ 1665865 h 3072212"/>
              <a:gd name="connsiteX9212" fmla="*/ 1638300 w 2361628"/>
              <a:gd name="connsiteY9212" fmla="*/ 1662760 h 3072212"/>
              <a:gd name="connsiteX9213" fmla="*/ 1641529 w 2361628"/>
              <a:gd name="connsiteY9213" fmla="*/ 1661608 h 3072212"/>
              <a:gd name="connsiteX9214" fmla="*/ 1645892 w 2361628"/>
              <a:gd name="connsiteY9214" fmla="*/ 1663379 h 3072212"/>
              <a:gd name="connsiteX9215" fmla="*/ 1683363 w 2361628"/>
              <a:gd name="connsiteY9215" fmla="*/ 1669009 h 3072212"/>
              <a:gd name="connsiteX9216" fmla="*/ 1684735 w 2361628"/>
              <a:gd name="connsiteY9216" fmla="*/ 1672857 h 3072212"/>
              <a:gd name="connsiteX9217" fmla="*/ 1684963 w 2361628"/>
              <a:gd name="connsiteY9217" fmla="*/ 1674847 h 3072212"/>
              <a:gd name="connsiteX9218" fmla="*/ 1683068 w 2361628"/>
              <a:gd name="connsiteY9218" fmla="*/ 1677191 h 3072212"/>
              <a:gd name="connsiteX9219" fmla="*/ 1675924 w 2361628"/>
              <a:gd name="connsiteY9219" fmla="*/ 1681525 h 3072212"/>
              <a:gd name="connsiteX9220" fmla="*/ 1671571 w 2361628"/>
              <a:gd name="connsiteY9220" fmla="*/ 1685287 h 3072212"/>
              <a:gd name="connsiteX9221" fmla="*/ 1669371 w 2361628"/>
              <a:gd name="connsiteY9221" fmla="*/ 1686125 h 3072212"/>
              <a:gd name="connsiteX9222" fmla="*/ 1666437 w 2361628"/>
              <a:gd name="connsiteY9222" fmla="*/ 1685287 h 3072212"/>
              <a:gd name="connsiteX9223" fmla="*/ 1662875 w 2361628"/>
              <a:gd name="connsiteY9223" fmla="*/ 1687030 h 3072212"/>
              <a:gd name="connsiteX9224" fmla="*/ 1661465 w 2361628"/>
              <a:gd name="connsiteY9224" fmla="*/ 1686801 h 3072212"/>
              <a:gd name="connsiteX9225" fmla="*/ 1663046 w 2361628"/>
              <a:gd name="connsiteY9225" fmla="*/ 1683725 h 3072212"/>
              <a:gd name="connsiteX9226" fmla="*/ 1668675 w 2361628"/>
              <a:gd name="connsiteY9226" fmla="*/ 1674867 h 3072212"/>
              <a:gd name="connsiteX9227" fmla="*/ 1673400 w 2361628"/>
              <a:gd name="connsiteY9227" fmla="*/ 1673962 h 3072212"/>
              <a:gd name="connsiteX9228" fmla="*/ 1674943 w 2361628"/>
              <a:gd name="connsiteY9228" fmla="*/ 1672104 h 3072212"/>
              <a:gd name="connsiteX9229" fmla="*/ 1676248 w 2361628"/>
              <a:gd name="connsiteY9229" fmla="*/ 1672704 h 3072212"/>
              <a:gd name="connsiteX9230" fmla="*/ 1677000 w 2361628"/>
              <a:gd name="connsiteY9230" fmla="*/ 1671161 h 3072212"/>
              <a:gd name="connsiteX9231" fmla="*/ 1677134 w 2361628"/>
              <a:gd name="connsiteY9231" fmla="*/ 1668875 h 3072212"/>
              <a:gd name="connsiteX9232" fmla="*/ 1678781 w 2361628"/>
              <a:gd name="connsiteY9232" fmla="*/ 1667123 h 3072212"/>
              <a:gd name="connsiteX9233" fmla="*/ 1680267 w 2361628"/>
              <a:gd name="connsiteY9233" fmla="*/ 1667142 h 3072212"/>
              <a:gd name="connsiteX9234" fmla="*/ 1683363 w 2361628"/>
              <a:gd name="connsiteY9234" fmla="*/ 1669009 h 3072212"/>
              <a:gd name="connsiteX9235" fmla="*/ 1953740 w 2361628"/>
              <a:gd name="connsiteY9235" fmla="*/ 1682363 h 3072212"/>
              <a:gd name="connsiteX9236" fmla="*/ 1953054 w 2361628"/>
              <a:gd name="connsiteY9236" fmla="*/ 1682820 h 3072212"/>
              <a:gd name="connsiteX9237" fmla="*/ 1946053 w 2361628"/>
              <a:gd name="connsiteY9237" fmla="*/ 1679343 h 3072212"/>
              <a:gd name="connsiteX9238" fmla="*/ 1945538 w 2361628"/>
              <a:gd name="connsiteY9238" fmla="*/ 1676562 h 3072212"/>
              <a:gd name="connsiteX9239" fmla="*/ 1948968 w 2361628"/>
              <a:gd name="connsiteY9239" fmla="*/ 1673466 h 3072212"/>
              <a:gd name="connsiteX9240" fmla="*/ 1951749 w 2361628"/>
              <a:gd name="connsiteY9240" fmla="*/ 1671800 h 3072212"/>
              <a:gd name="connsiteX9241" fmla="*/ 1953892 w 2361628"/>
              <a:gd name="connsiteY9241" fmla="*/ 1671561 h 3072212"/>
              <a:gd name="connsiteX9242" fmla="*/ 1956026 w 2361628"/>
              <a:gd name="connsiteY9242" fmla="*/ 1672085 h 3072212"/>
              <a:gd name="connsiteX9243" fmla="*/ 1958016 w 2361628"/>
              <a:gd name="connsiteY9243" fmla="*/ 1675429 h 3072212"/>
              <a:gd name="connsiteX9244" fmla="*/ 1955606 w 2361628"/>
              <a:gd name="connsiteY9244" fmla="*/ 1678476 h 3072212"/>
              <a:gd name="connsiteX9245" fmla="*/ 1953740 w 2361628"/>
              <a:gd name="connsiteY9245" fmla="*/ 1682363 h 3072212"/>
              <a:gd name="connsiteX9246" fmla="*/ 52349 w 2361628"/>
              <a:gd name="connsiteY9246" fmla="*/ 1679610 h 3072212"/>
              <a:gd name="connsiteX9247" fmla="*/ 50149 w 2361628"/>
              <a:gd name="connsiteY9247" fmla="*/ 1682477 h 3072212"/>
              <a:gd name="connsiteX9248" fmla="*/ 46634 w 2361628"/>
              <a:gd name="connsiteY9248" fmla="*/ 1679486 h 3072212"/>
              <a:gd name="connsiteX9249" fmla="*/ 45720 w 2361628"/>
              <a:gd name="connsiteY9249" fmla="*/ 1678000 h 3072212"/>
              <a:gd name="connsiteX9250" fmla="*/ 49778 w 2361628"/>
              <a:gd name="connsiteY9250" fmla="*/ 1674028 h 3072212"/>
              <a:gd name="connsiteX9251" fmla="*/ 51568 w 2361628"/>
              <a:gd name="connsiteY9251" fmla="*/ 1674181 h 3072212"/>
              <a:gd name="connsiteX9252" fmla="*/ 55340 w 2361628"/>
              <a:gd name="connsiteY9252" fmla="*/ 1676543 h 3072212"/>
              <a:gd name="connsiteX9253" fmla="*/ 56750 w 2361628"/>
              <a:gd name="connsiteY9253" fmla="*/ 1678629 h 3072212"/>
              <a:gd name="connsiteX9254" fmla="*/ 52349 w 2361628"/>
              <a:gd name="connsiteY9254" fmla="*/ 1679610 h 3072212"/>
              <a:gd name="connsiteX9255" fmla="*/ 1215971 w 2361628"/>
              <a:gd name="connsiteY9255" fmla="*/ 1679858 h 3072212"/>
              <a:gd name="connsiteX9256" fmla="*/ 1219524 w 2361628"/>
              <a:gd name="connsiteY9256" fmla="*/ 1684982 h 3072212"/>
              <a:gd name="connsiteX9257" fmla="*/ 1219495 w 2361628"/>
              <a:gd name="connsiteY9257" fmla="*/ 1687468 h 3072212"/>
              <a:gd name="connsiteX9258" fmla="*/ 1219038 w 2361628"/>
              <a:gd name="connsiteY9258" fmla="*/ 1691602 h 3072212"/>
              <a:gd name="connsiteX9259" fmla="*/ 1218019 w 2361628"/>
              <a:gd name="connsiteY9259" fmla="*/ 1694736 h 3072212"/>
              <a:gd name="connsiteX9260" fmla="*/ 1216447 w 2361628"/>
              <a:gd name="connsiteY9260" fmla="*/ 1696888 h 3072212"/>
              <a:gd name="connsiteX9261" fmla="*/ 1214247 w 2361628"/>
              <a:gd name="connsiteY9261" fmla="*/ 1697965 h 3072212"/>
              <a:gd name="connsiteX9262" fmla="*/ 1211418 w 2361628"/>
              <a:gd name="connsiteY9262" fmla="*/ 1697974 h 3072212"/>
              <a:gd name="connsiteX9263" fmla="*/ 1210199 w 2361628"/>
              <a:gd name="connsiteY9263" fmla="*/ 1697079 h 3072212"/>
              <a:gd name="connsiteX9264" fmla="*/ 1211113 w 2361628"/>
              <a:gd name="connsiteY9264" fmla="*/ 1693897 h 3072212"/>
              <a:gd name="connsiteX9265" fmla="*/ 1211799 w 2361628"/>
              <a:gd name="connsiteY9265" fmla="*/ 1692955 h 3072212"/>
              <a:gd name="connsiteX9266" fmla="*/ 1211913 w 2361628"/>
              <a:gd name="connsiteY9266" fmla="*/ 1690145 h 3072212"/>
              <a:gd name="connsiteX9267" fmla="*/ 1211456 w 2361628"/>
              <a:gd name="connsiteY9267" fmla="*/ 1685477 h 3072212"/>
              <a:gd name="connsiteX9268" fmla="*/ 1210885 w 2361628"/>
              <a:gd name="connsiteY9268" fmla="*/ 1682601 h 3072212"/>
              <a:gd name="connsiteX9269" fmla="*/ 1209294 w 2361628"/>
              <a:gd name="connsiteY9269" fmla="*/ 1680953 h 3072212"/>
              <a:gd name="connsiteX9270" fmla="*/ 1208151 w 2361628"/>
              <a:gd name="connsiteY9270" fmla="*/ 1680886 h 3072212"/>
              <a:gd name="connsiteX9271" fmla="*/ 1207837 w 2361628"/>
              <a:gd name="connsiteY9271" fmla="*/ 1682410 h 3072212"/>
              <a:gd name="connsiteX9272" fmla="*/ 1208361 w 2361628"/>
              <a:gd name="connsiteY9272" fmla="*/ 1685525 h 3072212"/>
              <a:gd name="connsiteX9273" fmla="*/ 1207999 w 2361628"/>
              <a:gd name="connsiteY9273" fmla="*/ 1689545 h 3072212"/>
              <a:gd name="connsiteX9274" fmla="*/ 1206760 w 2361628"/>
              <a:gd name="connsiteY9274" fmla="*/ 1694469 h 3072212"/>
              <a:gd name="connsiteX9275" fmla="*/ 1205817 w 2361628"/>
              <a:gd name="connsiteY9275" fmla="*/ 1696783 h 3072212"/>
              <a:gd name="connsiteX9276" fmla="*/ 1204141 w 2361628"/>
              <a:gd name="connsiteY9276" fmla="*/ 1695612 h 3072212"/>
              <a:gd name="connsiteX9277" fmla="*/ 1203351 w 2361628"/>
              <a:gd name="connsiteY9277" fmla="*/ 1693736 h 3072212"/>
              <a:gd name="connsiteX9278" fmla="*/ 1203560 w 2361628"/>
              <a:gd name="connsiteY9278" fmla="*/ 1690640 h 3072212"/>
              <a:gd name="connsiteX9279" fmla="*/ 1203112 w 2361628"/>
              <a:gd name="connsiteY9279" fmla="*/ 1687830 h 3072212"/>
              <a:gd name="connsiteX9280" fmla="*/ 1203531 w 2361628"/>
              <a:gd name="connsiteY9280" fmla="*/ 1684849 h 3072212"/>
              <a:gd name="connsiteX9281" fmla="*/ 1204674 w 2361628"/>
              <a:gd name="connsiteY9281" fmla="*/ 1680401 h 3072212"/>
              <a:gd name="connsiteX9282" fmla="*/ 1206284 w 2361628"/>
              <a:gd name="connsiteY9282" fmla="*/ 1677419 h 3072212"/>
              <a:gd name="connsiteX9283" fmla="*/ 1208370 w 2361628"/>
              <a:gd name="connsiteY9283" fmla="*/ 1675905 h 3072212"/>
              <a:gd name="connsiteX9284" fmla="*/ 1210808 w 2361628"/>
              <a:gd name="connsiteY9284" fmla="*/ 1676009 h 3072212"/>
              <a:gd name="connsiteX9285" fmla="*/ 1213590 w 2361628"/>
              <a:gd name="connsiteY9285" fmla="*/ 1677733 h 3072212"/>
              <a:gd name="connsiteX9286" fmla="*/ 1215971 w 2361628"/>
              <a:gd name="connsiteY9286" fmla="*/ 1679858 h 3072212"/>
              <a:gd name="connsiteX9287" fmla="*/ 1064714 w 2361628"/>
              <a:gd name="connsiteY9287" fmla="*/ 1693316 h 3072212"/>
              <a:gd name="connsiteX9288" fmla="*/ 1062533 w 2361628"/>
              <a:gd name="connsiteY9288" fmla="*/ 1693964 h 3072212"/>
              <a:gd name="connsiteX9289" fmla="*/ 1062133 w 2361628"/>
              <a:gd name="connsiteY9289" fmla="*/ 1693802 h 3072212"/>
              <a:gd name="connsiteX9290" fmla="*/ 1062323 w 2361628"/>
              <a:gd name="connsiteY9290" fmla="*/ 1691735 h 3072212"/>
              <a:gd name="connsiteX9291" fmla="*/ 1062161 w 2361628"/>
              <a:gd name="connsiteY9291" fmla="*/ 1690697 h 3072212"/>
              <a:gd name="connsiteX9292" fmla="*/ 1061571 w 2361628"/>
              <a:gd name="connsiteY9292" fmla="*/ 1689954 h 3072212"/>
              <a:gd name="connsiteX9293" fmla="*/ 1063495 w 2361628"/>
              <a:gd name="connsiteY9293" fmla="*/ 1688306 h 3072212"/>
              <a:gd name="connsiteX9294" fmla="*/ 1063771 w 2361628"/>
              <a:gd name="connsiteY9294" fmla="*/ 1687020 h 3072212"/>
              <a:gd name="connsiteX9295" fmla="*/ 1063162 w 2361628"/>
              <a:gd name="connsiteY9295" fmla="*/ 1686030 h 3072212"/>
              <a:gd name="connsiteX9296" fmla="*/ 1060533 w 2361628"/>
              <a:gd name="connsiteY9296" fmla="*/ 1684153 h 3072212"/>
              <a:gd name="connsiteX9297" fmla="*/ 1059780 w 2361628"/>
              <a:gd name="connsiteY9297" fmla="*/ 1682448 h 3072212"/>
              <a:gd name="connsiteX9298" fmla="*/ 1059923 w 2361628"/>
              <a:gd name="connsiteY9298" fmla="*/ 1680953 h 3072212"/>
              <a:gd name="connsiteX9299" fmla="*/ 1060952 w 2361628"/>
              <a:gd name="connsiteY9299" fmla="*/ 1679667 h 3072212"/>
              <a:gd name="connsiteX9300" fmla="*/ 1062771 w 2361628"/>
              <a:gd name="connsiteY9300" fmla="*/ 1679867 h 3072212"/>
              <a:gd name="connsiteX9301" fmla="*/ 1066686 w 2361628"/>
              <a:gd name="connsiteY9301" fmla="*/ 1682372 h 3072212"/>
              <a:gd name="connsiteX9302" fmla="*/ 1068476 w 2361628"/>
              <a:gd name="connsiteY9302" fmla="*/ 1685830 h 3072212"/>
              <a:gd name="connsiteX9303" fmla="*/ 1069296 w 2361628"/>
              <a:gd name="connsiteY9303" fmla="*/ 1688392 h 3072212"/>
              <a:gd name="connsiteX9304" fmla="*/ 1068000 w 2361628"/>
              <a:gd name="connsiteY9304" fmla="*/ 1688773 h 3072212"/>
              <a:gd name="connsiteX9305" fmla="*/ 1066981 w 2361628"/>
              <a:gd name="connsiteY9305" fmla="*/ 1689802 h 3072212"/>
              <a:gd name="connsiteX9306" fmla="*/ 1065914 w 2361628"/>
              <a:gd name="connsiteY9306" fmla="*/ 1691983 h 3072212"/>
              <a:gd name="connsiteX9307" fmla="*/ 1064714 w 2361628"/>
              <a:gd name="connsiteY9307" fmla="*/ 1693316 h 3072212"/>
              <a:gd name="connsiteX9308" fmla="*/ 1710995 w 2361628"/>
              <a:gd name="connsiteY9308" fmla="*/ 1712433 h 3072212"/>
              <a:gd name="connsiteX9309" fmla="*/ 1707623 w 2361628"/>
              <a:gd name="connsiteY9309" fmla="*/ 1713300 h 3072212"/>
              <a:gd name="connsiteX9310" fmla="*/ 1705127 w 2361628"/>
              <a:gd name="connsiteY9310" fmla="*/ 1712852 h 3072212"/>
              <a:gd name="connsiteX9311" fmla="*/ 1703508 w 2361628"/>
              <a:gd name="connsiteY9311" fmla="*/ 1711081 h 3072212"/>
              <a:gd name="connsiteX9312" fmla="*/ 1702270 w 2361628"/>
              <a:gd name="connsiteY9312" fmla="*/ 1708680 h 3072212"/>
              <a:gd name="connsiteX9313" fmla="*/ 1700736 w 2361628"/>
              <a:gd name="connsiteY9313" fmla="*/ 1702622 h 3072212"/>
              <a:gd name="connsiteX9314" fmla="*/ 1701308 w 2361628"/>
              <a:gd name="connsiteY9314" fmla="*/ 1699793 h 3072212"/>
              <a:gd name="connsiteX9315" fmla="*/ 1701489 w 2361628"/>
              <a:gd name="connsiteY9315" fmla="*/ 1694707 h 3072212"/>
              <a:gd name="connsiteX9316" fmla="*/ 1701765 w 2361628"/>
              <a:gd name="connsiteY9316" fmla="*/ 1692793 h 3072212"/>
              <a:gd name="connsiteX9317" fmla="*/ 1702365 w 2361628"/>
              <a:gd name="connsiteY9317" fmla="*/ 1691840 h 3072212"/>
              <a:gd name="connsiteX9318" fmla="*/ 1705870 w 2361628"/>
              <a:gd name="connsiteY9318" fmla="*/ 1690040 h 3072212"/>
              <a:gd name="connsiteX9319" fmla="*/ 1707966 w 2361628"/>
              <a:gd name="connsiteY9319" fmla="*/ 1690240 h 3072212"/>
              <a:gd name="connsiteX9320" fmla="*/ 1711042 w 2361628"/>
              <a:gd name="connsiteY9320" fmla="*/ 1692192 h 3072212"/>
              <a:gd name="connsiteX9321" fmla="*/ 1717681 w 2361628"/>
              <a:gd name="connsiteY9321" fmla="*/ 1692783 h 3072212"/>
              <a:gd name="connsiteX9322" fmla="*/ 1719329 w 2361628"/>
              <a:gd name="connsiteY9322" fmla="*/ 1694574 h 3072212"/>
              <a:gd name="connsiteX9323" fmla="*/ 1719729 w 2361628"/>
              <a:gd name="connsiteY9323" fmla="*/ 1695660 h 3072212"/>
              <a:gd name="connsiteX9324" fmla="*/ 1719701 w 2361628"/>
              <a:gd name="connsiteY9324" fmla="*/ 1696993 h 3072212"/>
              <a:gd name="connsiteX9325" fmla="*/ 1719234 w 2361628"/>
              <a:gd name="connsiteY9325" fmla="*/ 1698574 h 3072212"/>
              <a:gd name="connsiteX9326" fmla="*/ 1715948 w 2361628"/>
              <a:gd name="connsiteY9326" fmla="*/ 1703175 h 3072212"/>
              <a:gd name="connsiteX9327" fmla="*/ 1714367 w 2361628"/>
              <a:gd name="connsiteY9327" fmla="*/ 1706337 h 3072212"/>
              <a:gd name="connsiteX9328" fmla="*/ 1713243 w 2361628"/>
              <a:gd name="connsiteY9328" fmla="*/ 1710109 h 3072212"/>
              <a:gd name="connsiteX9329" fmla="*/ 1710995 w 2361628"/>
              <a:gd name="connsiteY9329" fmla="*/ 1712433 h 3072212"/>
              <a:gd name="connsiteX9330" fmla="*/ 1358017 w 2361628"/>
              <a:gd name="connsiteY9330" fmla="*/ 1691640 h 3072212"/>
              <a:gd name="connsiteX9331" fmla="*/ 1358617 w 2361628"/>
              <a:gd name="connsiteY9331" fmla="*/ 1696345 h 3072212"/>
              <a:gd name="connsiteX9332" fmla="*/ 1356217 w 2361628"/>
              <a:gd name="connsiteY9332" fmla="*/ 1702708 h 3072212"/>
              <a:gd name="connsiteX9333" fmla="*/ 1355465 w 2361628"/>
              <a:gd name="connsiteY9333" fmla="*/ 1703851 h 3072212"/>
              <a:gd name="connsiteX9334" fmla="*/ 1354531 w 2361628"/>
              <a:gd name="connsiteY9334" fmla="*/ 1704270 h 3072212"/>
              <a:gd name="connsiteX9335" fmla="*/ 1353626 w 2361628"/>
              <a:gd name="connsiteY9335" fmla="*/ 1703489 h 3072212"/>
              <a:gd name="connsiteX9336" fmla="*/ 1350931 w 2361628"/>
              <a:gd name="connsiteY9336" fmla="*/ 1698498 h 3072212"/>
              <a:gd name="connsiteX9337" fmla="*/ 1350197 w 2361628"/>
              <a:gd name="connsiteY9337" fmla="*/ 1695374 h 3072212"/>
              <a:gd name="connsiteX9338" fmla="*/ 1351188 w 2361628"/>
              <a:gd name="connsiteY9338" fmla="*/ 1693812 h 3072212"/>
              <a:gd name="connsiteX9339" fmla="*/ 1353274 w 2361628"/>
              <a:gd name="connsiteY9339" fmla="*/ 1691859 h 3072212"/>
              <a:gd name="connsiteX9340" fmla="*/ 1354750 w 2361628"/>
              <a:gd name="connsiteY9340" fmla="*/ 1690907 h 3072212"/>
              <a:gd name="connsiteX9341" fmla="*/ 1356598 w 2361628"/>
              <a:gd name="connsiteY9341" fmla="*/ 1691726 h 3072212"/>
              <a:gd name="connsiteX9342" fmla="*/ 1357246 w 2361628"/>
              <a:gd name="connsiteY9342" fmla="*/ 1690345 h 3072212"/>
              <a:gd name="connsiteX9343" fmla="*/ 1358017 w 2361628"/>
              <a:gd name="connsiteY9343" fmla="*/ 1691640 h 3072212"/>
              <a:gd name="connsiteX9344" fmla="*/ 1651778 w 2361628"/>
              <a:gd name="connsiteY9344" fmla="*/ 1734655 h 3072212"/>
              <a:gd name="connsiteX9345" fmla="*/ 1649930 w 2361628"/>
              <a:gd name="connsiteY9345" fmla="*/ 1735150 h 3072212"/>
              <a:gd name="connsiteX9346" fmla="*/ 1647749 w 2361628"/>
              <a:gd name="connsiteY9346" fmla="*/ 1733750 h 3072212"/>
              <a:gd name="connsiteX9347" fmla="*/ 1646968 w 2361628"/>
              <a:gd name="connsiteY9347" fmla="*/ 1731350 h 3072212"/>
              <a:gd name="connsiteX9348" fmla="*/ 1646558 w 2361628"/>
              <a:gd name="connsiteY9348" fmla="*/ 1728911 h 3072212"/>
              <a:gd name="connsiteX9349" fmla="*/ 1646949 w 2361628"/>
              <a:gd name="connsiteY9349" fmla="*/ 1727654 h 3072212"/>
              <a:gd name="connsiteX9350" fmla="*/ 1647930 w 2361628"/>
              <a:gd name="connsiteY9350" fmla="*/ 1726464 h 3072212"/>
              <a:gd name="connsiteX9351" fmla="*/ 1649254 w 2361628"/>
              <a:gd name="connsiteY9351" fmla="*/ 1723749 h 3072212"/>
              <a:gd name="connsiteX9352" fmla="*/ 1650930 w 2361628"/>
              <a:gd name="connsiteY9352" fmla="*/ 1719501 h 3072212"/>
              <a:gd name="connsiteX9353" fmla="*/ 1653540 w 2361628"/>
              <a:gd name="connsiteY9353" fmla="*/ 1716643 h 3072212"/>
              <a:gd name="connsiteX9354" fmla="*/ 1659274 w 2361628"/>
              <a:gd name="connsiteY9354" fmla="*/ 1713995 h 3072212"/>
              <a:gd name="connsiteX9355" fmla="*/ 1660084 w 2361628"/>
              <a:gd name="connsiteY9355" fmla="*/ 1713052 h 3072212"/>
              <a:gd name="connsiteX9356" fmla="*/ 1662646 w 2361628"/>
              <a:gd name="connsiteY9356" fmla="*/ 1705556 h 3072212"/>
              <a:gd name="connsiteX9357" fmla="*/ 1663513 w 2361628"/>
              <a:gd name="connsiteY9357" fmla="*/ 1704270 h 3072212"/>
              <a:gd name="connsiteX9358" fmla="*/ 1666446 w 2361628"/>
              <a:gd name="connsiteY9358" fmla="*/ 1703508 h 3072212"/>
              <a:gd name="connsiteX9359" fmla="*/ 1666761 w 2361628"/>
              <a:gd name="connsiteY9359" fmla="*/ 1702537 h 3072212"/>
              <a:gd name="connsiteX9360" fmla="*/ 1665723 w 2361628"/>
              <a:gd name="connsiteY9360" fmla="*/ 1700679 h 3072212"/>
              <a:gd name="connsiteX9361" fmla="*/ 1665723 w 2361628"/>
              <a:gd name="connsiteY9361" fmla="*/ 1698765 h 3072212"/>
              <a:gd name="connsiteX9362" fmla="*/ 1666761 w 2361628"/>
              <a:gd name="connsiteY9362" fmla="*/ 1696783 h 3072212"/>
              <a:gd name="connsiteX9363" fmla="*/ 1668189 w 2361628"/>
              <a:gd name="connsiteY9363" fmla="*/ 1695317 h 3072212"/>
              <a:gd name="connsiteX9364" fmla="*/ 1671895 w 2361628"/>
              <a:gd name="connsiteY9364" fmla="*/ 1693878 h 3072212"/>
              <a:gd name="connsiteX9365" fmla="*/ 1675248 w 2361628"/>
              <a:gd name="connsiteY9365" fmla="*/ 1694145 h 3072212"/>
              <a:gd name="connsiteX9366" fmla="*/ 1676105 w 2361628"/>
              <a:gd name="connsiteY9366" fmla="*/ 1694698 h 3072212"/>
              <a:gd name="connsiteX9367" fmla="*/ 1676857 w 2361628"/>
              <a:gd name="connsiteY9367" fmla="*/ 1696022 h 3072212"/>
              <a:gd name="connsiteX9368" fmla="*/ 1677886 w 2361628"/>
              <a:gd name="connsiteY9368" fmla="*/ 1699555 h 3072212"/>
              <a:gd name="connsiteX9369" fmla="*/ 1678019 w 2361628"/>
              <a:gd name="connsiteY9369" fmla="*/ 1700355 h 3072212"/>
              <a:gd name="connsiteX9370" fmla="*/ 1676467 w 2361628"/>
              <a:gd name="connsiteY9370" fmla="*/ 1703470 h 3072212"/>
              <a:gd name="connsiteX9371" fmla="*/ 1672400 w 2361628"/>
              <a:gd name="connsiteY9371" fmla="*/ 1708252 h 3072212"/>
              <a:gd name="connsiteX9372" fmla="*/ 1669885 w 2361628"/>
              <a:gd name="connsiteY9372" fmla="*/ 1712243 h 3072212"/>
              <a:gd name="connsiteX9373" fmla="*/ 1669380 w 2361628"/>
              <a:gd name="connsiteY9373" fmla="*/ 1713548 h 3072212"/>
              <a:gd name="connsiteX9374" fmla="*/ 1669152 w 2361628"/>
              <a:gd name="connsiteY9374" fmla="*/ 1715224 h 3072212"/>
              <a:gd name="connsiteX9375" fmla="*/ 1668209 w 2361628"/>
              <a:gd name="connsiteY9375" fmla="*/ 1717262 h 3072212"/>
              <a:gd name="connsiteX9376" fmla="*/ 1665275 w 2361628"/>
              <a:gd name="connsiteY9376" fmla="*/ 1722149 h 3072212"/>
              <a:gd name="connsiteX9377" fmla="*/ 1663294 w 2361628"/>
              <a:gd name="connsiteY9377" fmla="*/ 1726854 h 3072212"/>
              <a:gd name="connsiteX9378" fmla="*/ 1661332 w 2361628"/>
              <a:gd name="connsiteY9378" fmla="*/ 1729435 h 3072212"/>
              <a:gd name="connsiteX9379" fmla="*/ 1655959 w 2361628"/>
              <a:gd name="connsiteY9379" fmla="*/ 1731864 h 3072212"/>
              <a:gd name="connsiteX9380" fmla="*/ 1651778 w 2361628"/>
              <a:gd name="connsiteY9380" fmla="*/ 1734655 h 3072212"/>
              <a:gd name="connsiteX9381" fmla="*/ 1350188 w 2361628"/>
              <a:gd name="connsiteY9381" fmla="*/ 1706613 h 3072212"/>
              <a:gd name="connsiteX9382" fmla="*/ 1347997 w 2361628"/>
              <a:gd name="connsiteY9382" fmla="*/ 1707490 h 3072212"/>
              <a:gd name="connsiteX9383" fmla="*/ 1346625 w 2361628"/>
              <a:gd name="connsiteY9383" fmla="*/ 1704365 h 3072212"/>
              <a:gd name="connsiteX9384" fmla="*/ 1345511 w 2361628"/>
              <a:gd name="connsiteY9384" fmla="*/ 1703718 h 3072212"/>
              <a:gd name="connsiteX9385" fmla="*/ 1345016 w 2361628"/>
              <a:gd name="connsiteY9385" fmla="*/ 1701632 h 3072212"/>
              <a:gd name="connsiteX9386" fmla="*/ 1342720 w 2361628"/>
              <a:gd name="connsiteY9386" fmla="*/ 1701222 h 3072212"/>
              <a:gd name="connsiteX9387" fmla="*/ 1342882 w 2361628"/>
              <a:gd name="connsiteY9387" fmla="*/ 1697936 h 3072212"/>
              <a:gd name="connsiteX9388" fmla="*/ 1343501 w 2361628"/>
              <a:gd name="connsiteY9388" fmla="*/ 1696326 h 3072212"/>
              <a:gd name="connsiteX9389" fmla="*/ 1345635 w 2361628"/>
              <a:gd name="connsiteY9389" fmla="*/ 1695050 h 3072212"/>
              <a:gd name="connsiteX9390" fmla="*/ 1347321 w 2361628"/>
              <a:gd name="connsiteY9390" fmla="*/ 1695536 h 3072212"/>
              <a:gd name="connsiteX9391" fmla="*/ 1348921 w 2361628"/>
              <a:gd name="connsiteY9391" fmla="*/ 1698803 h 3072212"/>
              <a:gd name="connsiteX9392" fmla="*/ 1349702 w 2361628"/>
              <a:gd name="connsiteY9392" fmla="*/ 1701384 h 3072212"/>
              <a:gd name="connsiteX9393" fmla="*/ 1350378 w 2361628"/>
              <a:gd name="connsiteY9393" fmla="*/ 1704689 h 3072212"/>
              <a:gd name="connsiteX9394" fmla="*/ 1350188 w 2361628"/>
              <a:gd name="connsiteY9394" fmla="*/ 1706613 h 3072212"/>
              <a:gd name="connsiteX9395" fmla="*/ 1096185 w 2361628"/>
              <a:gd name="connsiteY9395" fmla="*/ 1722168 h 3072212"/>
              <a:gd name="connsiteX9396" fmla="*/ 1095556 w 2361628"/>
              <a:gd name="connsiteY9396" fmla="*/ 1726606 h 3072212"/>
              <a:gd name="connsiteX9397" fmla="*/ 1092260 w 2361628"/>
              <a:gd name="connsiteY9397" fmla="*/ 1725416 h 3072212"/>
              <a:gd name="connsiteX9398" fmla="*/ 1090803 w 2361628"/>
              <a:gd name="connsiteY9398" fmla="*/ 1723816 h 3072212"/>
              <a:gd name="connsiteX9399" fmla="*/ 1089565 w 2361628"/>
              <a:gd name="connsiteY9399" fmla="*/ 1720167 h 3072212"/>
              <a:gd name="connsiteX9400" fmla="*/ 1089422 w 2361628"/>
              <a:gd name="connsiteY9400" fmla="*/ 1719243 h 3072212"/>
              <a:gd name="connsiteX9401" fmla="*/ 1089698 w 2361628"/>
              <a:gd name="connsiteY9401" fmla="*/ 1717843 h 3072212"/>
              <a:gd name="connsiteX9402" fmla="*/ 1091041 w 2361628"/>
              <a:gd name="connsiteY9402" fmla="*/ 1714662 h 3072212"/>
              <a:gd name="connsiteX9403" fmla="*/ 1091946 w 2361628"/>
              <a:gd name="connsiteY9403" fmla="*/ 1713500 h 3072212"/>
              <a:gd name="connsiteX9404" fmla="*/ 1094099 w 2361628"/>
              <a:gd name="connsiteY9404" fmla="*/ 1714852 h 3072212"/>
              <a:gd name="connsiteX9405" fmla="*/ 1095099 w 2361628"/>
              <a:gd name="connsiteY9405" fmla="*/ 1716719 h 3072212"/>
              <a:gd name="connsiteX9406" fmla="*/ 1095889 w 2361628"/>
              <a:gd name="connsiteY9406" fmla="*/ 1719672 h 3072212"/>
              <a:gd name="connsiteX9407" fmla="*/ 1096185 w 2361628"/>
              <a:gd name="connsiteY9407" fmla="*/ 1722168 h 3072212"/>
              <a:gd name="connsiteX9408" fmla="*/ 1090232 w 2361628"/>
              <a:gd name="connsiteY9408" fmla="*/ 1737522 h 3072212"/>
              <a:gd name="connsiteX9409" fmla="*/ 1089384 w 2361628"/>
              <a:gd name="connsiteY9409" fmla="*/ 1739865 h 3072212"/>
              <a:gd name="connsiteX9410" fmla="*/ 1088336 w 2361628"/>
              <a:gd name="connsiteY9410" fmla="*/ 1740522 h 3072212"/>
              <a:gd name="connsiteX9411" fmla="*/ 1086260 w 2361628"/>
              <a:gd name="connsiteY9411" fmla="*/ 1743266 h 3072212"/>
              <a:gd name="connsiteX9412" fmla="*/ 1085412 w 2361628"/>
              <a:gd name="connsiteY9412" fmla="*/ 1743637 h 3072212"/>
              <a:gd name="connsiteX9413" fmla="*/ 1084202 w 2361628"/>
              <a:gd name="connsiteY9413" fmla="*/ 1741894 h 3072212"/>
              <a:gd name="connsiteX9414" fmla="*/ 1083183 w 2361628"/>
              <a:gd name="connsiteY9414" fmla="*/ 1739046 h 3072212"/>
              <a:gd name="connsiteX9415" fmla="*/ 1082754 w 2361628"/>
              <a:gd name="connsiteY9415" fmla="*/ 1738598 h 3072212"/>
              <a:gd name="connsiteX9416" fmla="*/ 1082107 w 2361628"/>
              <a:gd name="connsiteY9416" fmla="*/ 1738713 h 3072212"/>
              <a:gd name="connsiteX9417" fmla="*/ 1080707 w 2361628"/>
              <a:gd name="connsiteY9417" fmla="*/ 1740522 h 3072212"/>
              <a:gd name="connsiteX9418" fmla="*/ 1080087 w 2361628"/>
              <a:gd name="connsiteY9418" fmla="*/ 1740494 h 3072212"/>
              <a:gd name="connsiteX9419" fmla="*/ 1079573 w 2361628"/>
              <a:gd name="connsiteY9419" fmla="*/ 1739275 h 3072212"/>
              <a:gd name="connsiteX9420" fmla="*/ 1079325 w 2361628"/>
              <a:gd name="connsiteY9420" fmla="*/ 1736846 h 3072212"/>
              <a:gd name="connsiteX9421" fmla="*/ 1079344 w 2361628"/>
              <a:gd name="connsiteY9421" fmla="*/ 1733188 h 3072212"/>
              <a:gd name="connsiteX9422" fmla="*/ 1080002 w 2361628"/>
              <a:gd name="connsiteY9422" fmla="*/ 1727540 h 3072212"/>
              <a:gd name="connsiteX9423" fmla="*/ 1080040 w 2361628"/>
              <a:gd name="connsiteY9423" fmla="*/ 1725482 h 3072212"/>
              <a:gd name="connsiteX9424" fmla="*/ 1079687 w 2361628"/>
              <a:gd name="connsiteY9424" fmla="*/ 1723911 h 3072212"/>
              <a:gd name="connsiteX9425" fmla="*/ 1079983 w 2361628"/>
              <a:gd name="connsiteY9425" fmla="*/ 1722482 h 3072212"/>
              <a:gd name="connsiteX9426" fmla="*/ 1080926 w 2361628"/>
              <a:gd name="connsiteY9426" fmla="*/ 1721187 h 3072212"/>
              <a:gd name="connsiteX9427" fmla="*/ 1082135 w 2361628"/>
              <a:gd name="connsiteY9427" fmla="*/ 1720577 h 3072212"/>
              <a:gd name="connsiteX9428" fmla="*/ 1084974 w 2361628"/>
              <a:gd name="connsiteY9428" fmla="*/ 1721091 h 3072212"/>
              <a:gd name="connsiteX9429" fmla="*/ 1087222 w 2361628"/>
              <a:gd name="connsiteY9429" fmla="*/ 1723368 h 3072212"/>
              <a:gd name="connsiteX9430" fmla="*/ 1088317 w 2361628"/>
              <a:gd name="connsiteY9430" fmla="*/ 1726340 h 3072212"/>
              <a:gd name="connsiteX9431" fmla="*/ 1090508 w 2361628"/>
              <a:gd name="connsiteY9431" fmla="*/ 1728683 h 3072212"/>
              <a:gd name="connsiteX9432" fmla="*/ 1091270 w 2361628"/>
              <a:gd name="connsiteY9432" fmla="*/ 1730331 h 3072212"/>
              <a:gd name="connsiteX9433" fmla="*/ 1090232 w 2361628"/>
              <a:gd name="connsiteY9433" fmla="*/ 1737522 h 3072212"/>
              <a:gd name="connsiteX9434" fmla="*/ 1046693 w 2361628"/>
              <a:gd name="connsiteY9434" fmla="*/ 1753724 h 3072212"/>
              <a:gd name="connsiteX9435" fmla="*/ 1045588 w 2361628"/>
              <a:gd name="connsiteY9435" fmla="*/ 1753819 h 3072212"/>
              <a:gd name="connsiteX9436" fmla="*/ 1044054 w 2361628"/>
              <a:gd name="connsiteY9436" fmla="*/ 1752505 h 3072212"/>
              <a:gd name="connsiteX9437" fmla="*/ 1035453 w 2361628"/>
              <a:gd name="connsiteY9437" fmla="*/ 1748047 h 3072212"/>
              <a:gd name="connsiteX9438" fmla="*/ 1034329 w 2361628"/>
              <a:gd name="connsiteY9438" fmla="*/ 1746695 h 3072212"/>
              <a:gd name="connsiteX9439" fmla="*/ 1035339 w 2361628"/>
              <a:gd name="connsiteY9439" fmla="*/ 1744818 h 3072212"/>
              <a:gd name="connsiteX9440" fmla="*/ 1038473 w 2361628"/>
              <a:gd name="connsiteY9440" fmla="*/ 1742399 h 3072212"/>
              <a:gd name="connsiteX9441" fmla="*/ 1040587 w 2361628"/>
              <a:gd name="connsiteY9441" fmla="*/ 1739922 h 3072212"/>
              <a:gd name="connsiteX9442" fmla="*/ 1042216 w 2361628"/>
              <a:gd name="connsiteY9442" fmla="*/ 1736131 h 3072212"/>
              <a:gd name="connsiteX9443" fmla="*/ 1047159 w 2361628"/>
              <a:gd name="connsiteY9443" fmla="*/ 1738084 h 3072212"/>
              <a:gd name="connsiteX9444" fmla="*/ 1049007 w 2361628"/>
              <a:gd name="connsiteY9444" fmla="*/ 1739875 h 3072212"/>
              <a:gd name="connsiteX9445" fmla="*/ 1049712 w 2361628"/>
              <a:gd name="connsiteY9445" fmla="*/ 1741437 h 3072212"/>
              <a:gd name="connsiteX9446" fmla="*/ 1050017 w 2361628"/>
              <a:gd name="connsiteY9446" fmla="*/ 1743599 h 3072212"/>
              <a:gd name="connsiteX9447" fmla="*/ 1049741 w 2361628"/>
              <a:gd name="connsiteY9447" fmla="*/ 1748895 h 3072212"/>
              <a:gd name="connsiteX9448" fmla="*/ 1048074 w 2361628"/>
              <a:gd name="connsiteY9448" fmla="*/ 1750019 h 3072212"/>
              <a:gd name="connsiteX9449" fmla="*/ 1046693 w 2361628"/>
              <a:gd name="connsiteY9449" fmla="*/ 1753724 h 3072212"/>
              <a:gd name="connsiteX9450" fmla="*/ 1767516 w 2361628"/>
              <a:gd name="connsiteY9450" fmla="*/ 1771012 h 3072212"/>
              <a:gd name="connsiteX9451" fmla="*/ 1765421 w 2361628"/>
              <a:gd name="connsiteY9451" fmla="*/ 1771479 h 3072212"/>
              <a:gd name="connsiteX9452" fmla="*/ 1762392 w 2361628"/>
              <a:gd name="connsiteY9452" fmla="*/ 1766992 h 3072212"/>
              <a:gd name="connsiteX9453" fmla="*/ 1756039 w 2361628"/>
              <a:gd name="connsiteY9453" fmla="*/ 1761877 h 3072212"/>
              <a:gd name="connsiteX9454" fmla="*/ 1753629 w 2361628"/>
              <a:gd name="connsiteY9454" fmla="*/ 1758163 h 3072212"/>
              <a:gd name="connsiteX9455" fmla="*/ 1753543 w 2361628"/>
              <a:gd name="connsiteY9455" fmla="*/ 1756362 h 3072212"/>
              <a:gd name="connsiteX9456" fmla="*/ 1753733 w 2361628"/>
              <a:gd name="connsiteY9456" fmla="*/ 1753534 h 3072212"/>
              <a:gd name="connsiteX9457" fmla="*/ 1754429 w 2361628"/>
              <a:gd name="connsiteY9457" fmla="*/ 1750076 h 3072212"/>
              <a:gd name="connsiteX9458" fmla="*/ 1756639 w 2361628"/>
              <a:gd name="connsiteY9458" fmla="*/ 1746285 h 3072212"/>
              <a:gd name="connsiteX9459" fmla="*/ 1758982 w 2361628"/>
              <a:gd name="connsiteY9459" fmla="*/ 1745675 h 3072212"/>
              <a:gd name="connsiteX9460" fmla="*/ 1762325 w 2361628"/>
              <a:gd name="connsiteY9460" fmla="*/ 1746514 h 3072212"/>
              <a:gd name="connsiteX9461" fmla="*/ 1764754 w 2361628"/>
              <a:gd name="connsiteY9461" fmla="*/ 1749238 h 3072212"/>
              <a:gd name="connsiteX9462" fmla="*/ 1767402 w 2361628"/>
              <a:gd name="connsiteY9462" fmla="*/ 1756772 h 3072212"/>
              <a:gd name="connsiteX9463" fmla="*/ 1769164 w 2361628"/>
              <a:gd name="connsiteY9463" fmla="*/ 1760439 h 3072212"/>
              <a:gd name="connsiteX9464" fmla="*/ 1769717 w 2361628"/>
              <a:gd name="connsiteY9464" fmla="*/ 1763097 h 3072212"/>
              <a:gd name="connsiteX9465" fmla="*/ 1768840 w 2361628"/>
              <a:gd name="connsiteY9465" fmla="*/ 1764344 h 3072212"/>
              <a:gd name="connsiteX9466" fmla="*/ 1768916 w 2361628"/>
              <a:gd name="connsiteY9466" fmla="*/ 1765573 h 3072212"/>
              <a:gd name="connsiteX9467" fmla="*/ 1769317 w 2361628"/>
              <a:gd name="connsiteY9467" fmla="*/ 1766335 h 3072212"/>
              <a:gd name="connsiteX9468" fmla="*/ 1769164 w 2361628"/>
              <a:gd name="connsiteY9468" fmla="*/ 1767726 h 3072212"/>
              <a:gd name="connsiteX9469" fmla="*/ 1768459 w 2361628"/>
              <a:gd name="connsiteY9469" fmla="*/ 1769764 h 3072212"/>
              <a:gd name="connsiteX9470" fmla="*/ 1767516 w 2361628"/>
              <a:gd name="connsiteY9470" fmla="*/ 1771012 h 3072212"/>
              <a:gd name="connsiteX9471" fmla="*/ 974665 w 2361628"/>
              <a:gd name="connsiteY9471" fmla="*/ 1766868 h 3072212"/>
              <a:gd name="connsiteX9472" fmla="*/ 973188 w 2361628"/>
              <a:gd name="connsiteY9472" fmla="*/ 1767135 h 3072212"/>
              <a:gd name="connsiteX9473" fmla="*/ 970417 w 2361628"/>
              <a:gd name="connsiteY9473" fmla="*/ 1765973 h 3072212"/>
              <a:gd name="connsiteX9474" fmla="*/ 966359 w 2361628"/>
              <a:gd name="connsiteY9474" fmla="*/ 1763382 h 3072212"/>
              <a:gd name="connsiteX9475" fmla="*/ 963311 w 2361628"/>
              <a:gd name="connsiteY9475" fmla="*/ 1760630 h 3072212"/>
              <a:gd name="connsiteX9476" fmla="*/ 961273 w 2361628"/>
              <a:gd name="connsiteY9476" fmla="*/ 1757725 h 3072212"/>
              <a:gd name="connsiteX9477" fmla="*/ 961015 w 2361628"/>
              <a:gd name="connsiteY9477" fmla="*/ 1755724 h 3072212"/>
              <a:gd name="connsiteX9478" fmla="*/ 962549 w 2361628"/>
              <a:gd name="connsiteY9478" fmla="*/ 1754610 h 3072212"/>
              <a:gd name="connsiteX9479" fmla="*/ 964873 w 2361628"/>
              <a:gd name="connsiteY9479" fmla="*/ 1754057 h 3072212"/>
              <a:gd name="connsiteX9480" fmla="*/ 970407 w 2361628"/>
              <a:gd name="connsiteY9480" fmla="*/ 1754429 h 3072212"/>
              <a:gd name="connsiteX9481" fmla="*/ 973036 w 2361628"/>
              <a:gd name="connsiteY9481" fmla="*/ 1755534 h 3072212"/>
              <a:gd name="connsiteX9482" fmla="*/ 976513 w 2361628"/>
              <a:gd name="connsiteY9482" fmla="*/ 1759763 h 3072212"/>
              <a:gd name="connsiteX9483" fmla="*/ 977246 w 2361628"/>
              <a:gd name="connsiteY9483" fmla="*/ 1762154 h 3072212"/>
              <a:gd name="connsiteX9484" fmla="*/ 977360 w 2361628"/>
              <a:gd name="connsiteY9484" fmla="*/ 1763697 h 3072212"/>
              <a:gd name="connsiteX9485" fmla="*/ 976913 w 2361628"/>
              <a:gd name="connsiteY9485" fmla="*/ 1765030 h 3072212"/>
              <a:gd name="connsiteX9486" fmla="*/ 974665 w 2361628"/>
              <a:gd name="connsiteY9486" fmla="*/ 1766868 h 3072212"/>
              <a:gd name="connsiteX9487" fmla="*/ 1657874 w 2361628"/>
              <a:gd name="connsiteY9487" fmla="*/ 1782261 h 3072212"/>
              <a:gd name="connsiteX9488" fmla="*/ 1655693 w 2361628"/>
              <a:gd name="connsiteY9488" fmla="*/ 1783051 h 3072212"/>
              <a:gd name="connsiteX9489" fmla="*/ 1652750 w 2361628"/>
              <a:gd name="connsiteY9489" fmla="*/ 1779232 h 3072212"/>
              <a:gd name="connsiteX9490" fmla="*/ 1652731 w 2361628"/>
              <a:gd name="connsiteY9490" fmla="*/ 1777108 h 3072212"/>
              <a:gd name="connsiteX9491" fmla="*/ 1653302 w 2361628"/>
              <a:gd name="connsiteY9491" fmla="*/ 1771993 h 3072212"/>
              <a:gd name="connsiteX9492" fmla="*/ 1658674 w 2361628"/>
              <a:gd name="connsiteY9492" fmla="*/ 1770707 h 3072212"/>
              <a:gd name="connsiteX9493" fmla="*/ 1660912 w 2361628"/>
              <a:gd name="connsiteY9493" fmla="*/ 1773793 h 3072212"/>
              <a:gd name="connsiteX9494" fmla="*/ 1661989 w 2361628"/>
              <a:gd name="connsiteY9494" fmla="*/ 1776832 h 3072212"/>
              <a:gd name="connsiteX9495" fmla="*/ 1657874 w 2361628"/>
              <a:gd name="connsiteY9495" fmla="*/ 1782261 h 3072212"/>
              <a:gd name="connsiteX9496" fmla="*/ 1746266 w 2361628"/>
              <a:gd name="connsiteY9496" fmla="*/ 1772907 h 3072212"/>
              <a:gd name="connsiteX9497" fmla="*/ 1760220 w 2361628"/>
              <a:gd name="connsiteY9497" fmla="*/ 1779289 h 3072212"/>
              <a:gd name="connsiteX9498" fmla="*/ 1761582 w 2361628"/>
              <a:gd name="connsiteY9498" fmla="*/ 1781604 h 3072212"/>
              <a:gd name="connsiteX9499" fmla="*/ 1762249 w 2361628"/>
              <a:gd name="connsiteY9499" fmla="*/ 1783671 h 3072212"/>
              <a:gd name="connsiteX9500" fmla="*/ 1762639 w 2361628"/>
              <a:gd name="connsiteY9500" fmla="*/ 1785966 h 3072212"/>
              <a:gd name="connsiteX9501" fmla="*/ 1762668 w 2361628"/>
              <a:gd name="connsiteY9501" fmla="*/ 1790681 h 3072212"/>
              <a:gd name="connsiteX9502" fmla="*/ 1762382 w 2361628"/>
              <a:gd name="connsiteY9502" fmla="*/ 1792567 h 3072212"/>
              <a:gd name="connsiteX9503" fmla="*/ 1761020 w 2361628"/>
              <a:gd name="connsiteY9503" fmla="*/ 1797120 h 3072212"/>
              <a:gd name="connsiteX9504" fmla="*/ 1760925 w 2361628"/>
              <a:gd name="connsiteY9504" fmla="*/ 1798539 h 3072212"/>
              <a:gd name="connsiteX9505" fmla="*/ 1762020 w 2361628"/>
              <a:gd name="connsiteY9505" fmla="*/ 1813693 h 3072212"/>
              <a:gd name="connsiteX9506" fmla="*/ 1761906 w 2361628"/>
              <a:gd name="connsiteY9506" fmla="*/ 1821904 h 3072212"/>
              <a:gd name="connsiteX9507" fmla="*/ 1760925 w 2361628"/>
              <a:gd name="connsiteY9507" fmla="*/ 1828724 h 3072212"/>
              <a:gd name="connsiteX9508" fmla="*/ 1758925 w 2361628"/>
              <a:gd name="connsiteY9508" fmla="*/ 1834182 h 3072212"/>
              <a:gd name="connsiteX9509" fmla="*/ 1755915 w 2361628"/>
              <a:gd name="connsiteY9509" fmla="*/ 1838268 h 3072212"/>
              <a:gd name="connsiteX9510" fmla="*/ 1753629 w 2361628"/>
              <a:gd name="connsiteY9510" fmla="*/ 1840611 h 3072212"/>
              <a:gd name="connsiteX9511" fmla="*/ 1743475 w 2361628"/>
              <a:gd name="connsiteY9511" fmla="*/ 1846364 h 3072212"/>
              <a:gd name="connsiteX9512" fmla="*/ 1736284 w 2361628"/>
              <a:gd name="connsiteY9512" fmla="*/ 1847850 h 3072212"/>
              <a:gd name="connsiteX9513" fmla="*/ 1728702 w 2361628"/>
              <a:gd name="connsiteY9513" fmla="*/ 1848117 h 3072212"/>
              <a:gd name="connsiteX9514" fmla="*/ 1719043 w 2361628"/>
              <a:gd name="connsiteY9514" fmla="*/ 1849660 h 3072212"/>
              <a:gd name="connsiteX9515" fmla="*/ 1714633 w 2361628"/>
              <a:gd name="connsiteY9515" fmla="*/ 1849336 h 3072212"/>
              <a:gd name="connsiteX9516" fmla="*/ 1712357 w 2361628"/>
              <a:gd name="connsiteY9516" fmla="*/ 1848660 h 3072212"/>
              <a:gd name="connsiteX9517" fmla="*/ 1710738 w 2361628"/>
              <a:gd name="connsiteY9517" fmla="*/ 1847507 h 3072212"/>
              <a:gd name="connsiteX9518" fmla="*/ 1708842 w 2361628"/>
              <a:gd name="connsiteY9518" fmla="*/ 1843869 h 3072212"/>
              <a:gd name="connsiteX9519" fmla="*/ 1706670 w 2361628"/>
              <a:gd name="connsiteY9519" fmla="*/ 1837715 h 3072212"/>
              <a:gd name="connsiteX9520" fmla="*/ 1704880 w 2361628"/>
              <a:gd name="connsiteY9520" fmla="*/ 1830762 h 3072212"/>
              <a:gd name="connsiteX9521" fmla="*/ 1702737 w 2361628"/>
              <a:gd name="connsiteY9521" fmla="*/ 1818361 h 3072212"/>
              <a:gd name="connsiteX9522" fmla="*/ 1702699 w 2361628"/>
              <a:gd name="connsiteY9522" fmla="*/ 1816884 h 3072212"/>
              <a:gd name="connsiteX9523" fmla="*/ 1704766 w 2361628"/>
              <a:gd name="connsiteY9523" fmla="*/ 1806712 h 3072212"/>
              <a:gd name="connsiteX9524" fmla="*/ 1707509 w 2361628"/>
              <a:gd name="connsiteY9524" fmla="*/ 1799825 h 3072212"/>
              <a:gd name="connsiteX9525" fmla="*/ 1712347 w 2361628"/>
              <a:gd name="connsiteY9525" fmla="*/ 1789557 h 3072212"/>
              <a:gd name="connsiteX9526" fmla="*/ 1717815 w 2361628"/>
              <a:gd name="connsiteY9526" fmla="*/ 1779489 h 3072212"/>
              <a:gd name="connsiteX9527" fmla="*/ 1719205 w 2361628"/>
              <a:gd name="connsiteY9527" fmla="*/ 1777822 h 3072212"/>
              <a:gd name="connsiteX9528" fmla="*/ 1721672 w 2361628"/>
              <a:gd name="connsiteY9528" fmla="*/ 1776051 h 3072212"/>
              <a:gd name="connsiteX9529" fmla="*/ 1727854 w 2361628"/>
              <a:gd name="connsiteY9529" fmla="*/ 1773174 h 3072212"/>
              <a:gd name="connsiteX9530" fmla="*/ 1732979 w 2361628"/>
              <a:gd name="connsiteY9530" fmla="*/ 1773898 h 3072212"/>
              <a:gd name="connsiteX9531" fmla="*/ 1735236 w 2361628"/>
              <a:gd name="connsiteY9531" fmla="*/ 1773536 h 3072212"/>
              <a:gd name="connsiteX9532" fmla="*/ 1738055 w 2361628"/>
              <a:gd name="connsiteY9532" fmla="*/ 1772193 h 3072212"/>
              <a:gd name="connsiteX9533" fmla="*/ 1741160 w 2361628"/>
              <a:gd name="connsiteY9533" fmla="*/ 1771869 h 3072212"/>
              <a:gd name="connsiteX9534" fmla="*/ 1746266 w 2361628"/>
              <a:gd name="connsiteY9534" fmla="*/ 1772907 h 3072212"/>
              <a:gd name="connsiteX9535" fmla="*/ 1454363 w 2361628"/>
              <a:gd name="connsiteY9535" fmla="*/ 1814779 h 3072212"/>
              <a:gd name="connsiteX9536" fmla="*/ 1453220 w 2361628"/>
              <a:gd name="connsiteY9536" fmla="*/ 1814856 h 3072212"/>
              <a:gd name="connsiteX9537" fmla="*/ 1451410 w 2361628"/>
              <a:gd name="connsiteY9537" fmla="*/ 1813779 h 3072212"/>
              <a:gd name="connsiteX9538" fmla="*/ 1447257 w 2361628"/>
              <a:gd name="connsiteY9538" fmla="*/ 1809512 h 3072212"/>
              <a:gd name="connsiteX9539" fmla="*/ 1446419 w 2361628"/>
              <a:gd name="connsiteY9539" fmla="*/ 1807664 h 3072212"/>
              <a:gd name="connsiteX9540" fmla="*/ 1446000 w 2361628"/>
              <a:gd name="connsiteY9540" fmla="*/ 1805502 h 3072212"/>
              <a:gd name="connsiteX9541" fmla="*/ 1446000 w 2361628"/>
              <a:gd name="connsiteY9541" fmla="*/ 1803025 h 3072212"/>
              <a:gd name="connsiteX9542" fmla="*/ 1446371 w 2361628"/>
              <a:gd name="connsiteY9542" fmla="*/ 1800454 h 3072212"/>
              <a:gd name="connsiteX9543" fmla="*/ 1447638 w 2361628"/>
              <a:gd name="connsiteY9543" fmla="*/ 1795310 h 3072212"/>
              <a:gd name="connsiteX9544" fmla="*/ 1445219 w 2361628"/>
              <a:gd name="connsiteY9544" fmla="*/ 1791214 h 3072212"/>
              <a:gd name="connsiteX9545" fmla="*/ 1444628 w 2361628"/>
              <a:gd name="connsiteY9545" fmla="*/ 1788881 h 3072212"/>
              <a:gd name="connsiteX9546" fmla="*/ 1444914 w 2361628"/>
              <a:gd name="connsiteY9546" fmla="*/ 1787557 h 3072212"/>
              <a:gd name="connsiteX9547" fmla="*/ 1446267 w 2361628"/>
              <a:gd name="connsiteY9547" fmla="*/ 1784385 h 3072212"/>
              <a:gd name="connsiteX9548" fmla="*/ 1446638 w 2361628"/>
              <a:gd name="connsiteY9548" fmla="*/ 1782404 h 3072212"/>
              <a:gd name="connsiteX9549" fmla="*/ 1448000 w 2361628"/>
              <a:gd name="connsiteY9549" fmla="*/ 1779584 h 3072212"/>
              <a:gd name="connsiteX9550" fmla="*/ 1451524 w 2361628"/>
              <a:gd name="connsiteY9550" fmla="*/ 1774108 h 3072212"/>
              <a:gd name="connsiteX9551" fmla="*/ 1455058 w 2361628"/>
              <a:gd name="connsiteY9551" fmla="*/ 1775403 h 3072212"/>
              <a:gd name="connsiteX9552" fmla="*/ 1458211 w 2361628"/>
              <a:gd name="connsiteY9552" fmla="*/ 1779889 h 3072212"/>
              <a:gd name="connsiteX9553" fmla="*/ 1459030 w 2361628"/>
              <a:gd name="connsiteY9553" fmla="*/ 1782918 h 3072212"/>
              <a:gd name="connsiteX9554" fmla="*/ 1458782 w 2361628"/>
              <a:gd name="connsiteY9554" fmla="*/ 1786128 h 3072212"/>
              <a:gd name="connsiteX9555" fmla="*/ 1459059 w 2361628"/>
              <a:gd name="connsiteY9555" fmla="*/ 1790767 h 3072212"/>
              <a:gd name="connsiteX9556" fmla="*/ 1459849 w 2361628"/>
              <a:gd name="connsiteY9556" fmla="*/ 1796834 h 3072212"/>
              <a:gd name="connsiteX9557" fmla="*/ 1460059 w 2361628"/>
              <a:gd name="connsiteY9557" fmla="*/ 1801216 h 3072212"/>
              <a:gd name="connsiteX9558" fmla="*/ 1459678 w 2361628"/>
              <a:gd name="connsiteY9558" fmla="*/ 1803940 h 3072212"/>
              <a:gd name="connsiteX9559" fmla="*/ 1458325 w 2361628"/>
              <a:gd name="connsiteY9559" fmla="*/ 1809036 h 3072212"/>
              <a:gd name="connsiteX9560" fmla="*/ 1457182 w 2361628"/>
              <a:gd name="connsiteY9560" fmla="*/ 1811398 h 3072212"/>
              <a:gd name="connsiteX9561" fmla="*/ 1455677 w 2361628"/>
              <a:gd name="connsiteY9561" fmla="*/ 1813608 h 3072212"/>
              <a:gd name="connsiteX9562" fmla="*/ 1454363 w 2361628"/>
              <a:gd name="connsiteY9562" fmla="*/ 1814779 h 3072212"/>
              <a:gd name="connsiteX9563" fmla="*/ 846811 w 2361628"/>
              <a:gd name="connsiteY9563" fmla="*/ 1796710 h 3072212"/>
              <a:gd name="connsiteX9564" fmla="*/ 845811 w 2361628"/>
              <a:gd name="connsiteY9564" fmla="*/ 1796939 h 3072212"/>
              <a:gd name="connsiteX9565" fmla="*/ 842143 w 2361628"/>
              <a:gd name="connsiteY9565" fmla="*/ 1792700 h 3072212"/>
              <a:gd name="connsiteX9566" fmla="*/ 842915 w 2361628"/>
              <a:gd name="connsiteY9566" fmla="*/ 1789052 h 3072212"/>
              <a:gd name="connsiteX9567" fmla="*/ 846315 w 2361628"/>
              <a:gd name="connsiteY9567" fmla="*/ 1792786 h 3072212"/>
              <a:gd name="connsiteX9568" fmla="*/ 846801 w 2361628"/>
              <a:gd name="connsiteY9568" fmla="*/ 1795110 h 3072212"/>
              <a:gd name="connsiteX9569" fmla="*/ 846811 w 2361628"/>
              <a:gd name="connsiteY9569" fmla="*/ 1796710 h 3072212"/>
              <a:gd name="connsiteX9570" fmla="*/ 1801178 w 2361628"/>
              <a:gd name="connsiteY9570" fmla="*/ 1811398 h 3072212"/>
              <a:gd name="connsiteX9571" fmla="*/ 1788147 w 2361628"/>
              <a:gd name="connsiteY9571" fmla="*/ 1811493 h 3072212"/>
              <a:gd name="connsiteX9572" fmla="*/ 1781061 w 2361628"/>
              <a:gd name="connsiteY9572" fmla="*/ 1810988 h 3072212"/>
              <a:gd name="connsiteX9573" fmla="*/ 1778213 w 2361628"/>
              <a:gd name="connsiteY9573" fmla="*/ 1809912 h 3072212"/>
              <a:gd name="connsiteX9574" fmla="*/ 1775736 w 2361628"/>
              <a:gd name="connsiteY9574" fmla="*/ 1808236 h 3072212"/>
              <a:gd name="connsiteX9575" fmla="*/ 1772927 w 2361628"/>
              <a:gd name="connsiteY9575" fmla="*/ 1802787 h 3072212"/>
              <a:gd name="connsiteX9576" fmla="*/ 1771126 w 2361628"/>
              <a:gd name="connsiteY9576" fmla="*/ 1797148 h 3072212"/>
              <a:gd name="connsiteX9577" fmla="*/ 1771041 w 2361628"/>
              <a:gd name="connsiteY9577" fmla="*/ 1794748 h 3072212"/>
              <a:gd name="connsiteX9578" fmla="*/ 1771517 w 2361628"/>
              <a:gd name="connsiteY9578" fmla="*/ 1792586 h 3072212"/>
              <a:gd name="connsiteX9579" fmla="*/ 1772184 w 2361628"/>
              <a:gd name="connsiteY9579" fmla="*/ 1791272 h 3072212"/>
              <a:gd name="connsiteX9580" fmla="*/ 1780927 w 2361628"/>
              <a:gd name="connsiteY9580" fmla="*/ 1789386 h 3072212"/>
              <a:gd name="connsiteX9581" fmla="*/ 1788090 w 2361628"/>
              <a:gd name="connsiteY9581" fmla="*/ 1791738 h 3072212"/>
              <a:gd name="connsiteX9582" fmla="*/ 1794253 w 2361628"/>
              <a:gd name="connsiteY9582" fmla="*/ 1794500 h 3072212"/>
              <a:gd name="connsiteX9583" fmla="*/ 1802187 w 2361628"/>
              <a:gd name="connsiteY9583" fmla="*/ 1794967 h 3072212"/>
              <a:gd name="connsiteX9584" fmla="*/ 1804597 w 2361628"/>
              <a:gd name="connsiteY9584" fmla="*/ 1796015 h 3072212"/>
              <a:gd name="connsiteX9585" fmla="*/ 1805521 w 2361628"/>
              <a:gd name="connsiteY9585" fmla="*/ 1796787 h 3072212"/>
              <a:gd name="connsiteX9586" fmla="*/ 1806159 w 2361628"/>
              <a:gd name="connsiteY9586" fmla="*/ 1798206 h 3072212"/>
              <a:gd name="connsiteX9587" fmla="*/ 1807064 w 2361628"/>
              <a:gd name="connsiteY9587" fmla="*/ 1804692 h 3072212"/>
              <a:gd name="connsiteX9588" fmla="*/ 1807150 w 2361628"/>
              <a:gd name="connsiteY9588" fmla="*/ 1808140 h 3072212"/>
              <a:gd name="connsiteX9589" fmla="*/ 1806912 w 2361628"/>
              <a:gd name="connsiteY9589" fmla="*/ 1810750 h 3072212"/>
              <a:gd name="connsiteX9590" fmla="*/ 1801178 w 2361628"/>
              <a:gd name="connsiteY9590" fmla="*/ 1811398 h 3072212"/>
              <a:gd name="connsiteX9591" fmla="*/ 851002 w 2361628"/>
              <a:gd name="connsiteY9591" fmla="*/ 1797320 h 3072212"/>
              <a:gd name="connsiteX9592" fmla="*/ 854011 w 2361628"/>
              <a:gd name="connsiteY9592" fmla="*/ 1798072 h 3072212"/>
              <a:gd name="connsiteX9593" fmla="*/ 856240 w 2361628"/>
              <a:gd name="connsiteY9593" fmla="*/ 1797510 h 3072212"/>
              <a:gd name="connsiteX9594" fmla="*/ 857869 w 2361628"/>
              <a:gd name="connsiteY9594" fmla="*/ 1800377 h 3072212"/>
              <a:gd name="connsiteX9595" fmla="*/ 858498 w 2361628"/>
              <a:gd name="connsiteY9595" fmla="*/ 1803283 h 3072212"/>
              <a:gd name="connsiteX9596" fmla="*/ 858288 w 2361628"/>
              <a:gd name="connsiteY9596" fmla="*/ 1804273 h 3072212"/>
              <a:gd name="connsiteX9597" fmla="*/ 857583 w 2361628"/>
              <a:gd name="connsiteY9597" fmla="*/ 1804673 h 3072212"/>
              <a:gd name="connsiteX9598" fmla="*/ 852878 w 2361628"/>
              <a:gd name="connsiteY9598" fmla="*/ 1801463 h 3072212"/>
              <a:gd name="connsiteX9599" fmla="*/ 851125 w 2361628"/>
              <a:gd name="connsiteY9599" fmla="*/ 1799492 h 3072212"/>
              <a:gd name="connsiteX9600" fmla="*/ 850535 w 2361628"/>
              <a:gd name="connsiteY9600" fmla="*/ 1797834 h 3072212"/>
              <a:gd name="connsiteX9601" fmla="*/ 851002 w 2361628"/>
              <a:gd name="connsiteY9601" fmla="*/ 1797320 h 3072212"/>
              <a:gd name="connsiteX9602" fmla="*/ 884863 w 2361628"/>
              <a:gd name="connsiteY9602" fmla="*/ 1838163 h 3072212"/>
              <a:gd name="connsiteX9603" fmla="*/ 883520 w 2361628"/>
              <a:gd name="connsiteY9603" fmla="*/ 1843964 h 3072212"/>
              <a:gd name="connsiteX9604" fmla="*/ 883006 w 2361628"/>
              <a:gd name="connsiteY9604" fmla="*/ 1843421 h 3072212"/>
              <a:gd name="connsiteX9605" fmla="*/ 882082 w 2361628"/>
              <a:gd name="connsiteY9605" fmla="*/ 1840649 h 3072212"/>
              <a:gd name="connsiteX9606" fmla="*/ 880224 w 2361628"/>
              <a:gd name="connsiteY9606" fmla="*/ 1839316 h 3072212"/>
              <a:gd name="connsiteX9607" fmla="*/ 878119 w 2361628"/>
              <a:gd name="connsiteY9607" fmla="*/ 1836230 h 3072212"/>
              <a:gd name="connsiteX9608" fmla="*/ 878148 w 2361628"/>
              <a:gd name="connsiteY9608" fmla="*/ 1829581 h 3072212"/>
              <a:gd name="connsiteX9609" fmla="*/ 878957 w 2361628"/>
              <a:gd name="connsiteY9609" fmla="*/ 1826552 h 3072212"/>
              <a:gd name="connsiteX9610" fmla="*/ 878777 w 2361628"/>
              <a:gd name="connsiteY9610" fmla="*/ 1822313 h 3072212"/>
              <a:gd name="connsiteX9611" fmla="*/ 880872 w 2361628"/>
              <a:gd name="connsiteY9611" fmla="*/ 1819761 h 3072212"/>
              <a:gd name="connsiteX9612" fmla="*/ 882425 w 2361628"/>
              <a:gd name="connsiteY9612" fmla="*/ 1822761 h 3072212"/>
              <a:gd name="connsiteX9613" fmla="*/ 882853 w 2361628"/>
              <a:gd name="connsiteY9613" fmla="*/ 1827857 h 3072212"/>
              <a:gd name="connsiteX9614" fmla="*/ 882463 w 2361628"/>
              <a:gd name="connsiteY9614" fmla="*/ 1830362 h 3072212"/>
              <a:gd name="connsiteX9615" fmla="*/ 884006 w 2361628"/>
              <a:gd name="connsiteY9615" fmla="*/ 1832953 h 3072212"/>
              <a:gd name="connsiteX9616" fmla="*/ 884720 w 2361628"/>
              <a:gd name="connsiteY9616" fmla="*/ 1833610 h 3072212"/>
              <a:gd name="connsiteX9617" fmla="*/ 885101 w 2361628"/>
              <a:gd name="connsiteY9617" fmla="*/ 1835687 h 3072212"/>
              <a:gd name="connsiteX9618" fmla="*/ 884863 w 2361628"/>
              <a:gd name="connsiteY9618" fmla="*/ 1838163 h 3072212"/>
              <a:gd name="connsiteX9619" fmla="*/ 2093633 w 2361628"/>
              <a:gd name="connsiteY9619" fmla="*/ 1862004 h 3072212"/>
              <a:gd name="connsiteX9620" fmla="*/ 2090318 w 2361628"/>
              <a:gd name="connsiteY9620" fmla="*/ 1863890 h 3072212"/>
              <a:gd name="connsiteX9621" fmla="*/ 2088547 w 2361628"/>
              <a:gd name="connsiteY9621" fmla="*/ 1861576 h 3072212"/>
              <a:gd name="connsiteX9622" fmla="*/ 2089795 w 2361628"/>
              <a:gd name="connsiteY9622" fmla="*/ 1860928 h 3072212"/>
              <a:gd name="connsiteX9623" fmla="*/ 2091614 w 2361628"/>
              <a:gd name="connsiteY9623" fmla="*/ 1858147 h 3072212"/>
              <a:gd name="connsiteX9624" fmla="*/ 2094090 w 2361628"/>
              <a:gd name="connsiteY9624" fmla="*/ 1855699 h 3072212"/>
              <a:gd name="connsiteX9625" fmla="*/ 2095129 w 2361628"/>
              <a:gd name="connsiteY9625" fmla="*/ 1853727 h 3072212"/>
              <a:gd name="connsiteX9626" fmla="*/ 2099291 w 2361628"/>
              <a:gd name="connsiteY9626" fmla="*/ 1852822 h 3072212"/>
              <a:gd name="connsiteX9627" fmla="*/ 2100710 w 2361628"/>
              <a:gd name="connsiteY9627" fmla="*/ 1852927 h 3072212"/>
              <a:gd name="connsiteX9628" fmla="*/ 2101253 w 2361628"/>
              <a:gd name="connsiteY9628" fmla="*/ 1853632 h 3072212"/>
              <a:gd name="connsiteX9629" fmla="*/ 2098891 w 2361628"/>
              <a:gd name="connsiteY9629" fmla="*/ 1856661 h 3072212"/>
              <a:gd name="connsiteX9630" fmla="*/ 2093633 w 2361628"/>
              <a:gd name="connsiteY9630" fmla="*/ 1862004 h 3072212"/>
              <a:gd name="connsiteX9631" fmla="*/ 879710 w 2361628"/>
              <a:gd name="connsiteY9631" fmla="*/ 1865509 h 3072212"/>
              <a:gd name="connsiteX9632" fmla="*/ 883082 w 2361628"/>
              <a:gd name="connsiteY9632" fmla="*/ 1866052 h 3072212"/>
              <a:gd name="connsiteX9633" fmla="*/ 887387 w 2361628"/>
              <a:gd name="connsiteY9633" fmla="*/ 1865967 h 3072212"/>
              <a:gd name="connsiteX9634" fmla="*/ 886644 w 2361628"/>
              <a:gd name="connsiteY9634" fmla="*/ 1871234 h 3072212"/>
              <a:gd name="connsiteX9635" fmla="*/ 884996 w 2361628"/>
              <a:gd name="connsiteY9635" fmla="*/ 1874606 h 3072212"/>
              <a:gd name="connsiteX9636" fmla="*/ 883691 w 2361628"/>
              <a:gd name="connsiteY9636" fmla="*/ 1875558 h 3072212"/>
              <a:gd name="connsiteX9637" fmla="*/ 883120 w 2361628"/>
              <a:gd name="connsiteY9637" fmla="*/ 1873720 h 3072212"/>
              <a:gd name="connsiteX9638" fmla="*/ 880586 w 2361628"/>
              <a:gd name="connsiteY9638" fmla="*/ 1869500 h 3072212"/>
              <a:gd name="connsiteX9639" fmla="*/ 879710 w 2361628"/>
              <a:gd name="connsiteY9639" fmla="*/ 1865509 h 3072212"/>
              <a:gd name="connsiteX9640" fmla="*/ 1547184 w 2361628"/>
              <a:gd name="connsiteY9640" fmla="*/ 1914163 h 3072212"/>
              <a:gd name="connsiteX9641" fmla="*/ 1549851 w 2361628"/>
              <a:gd name="connsiteY9641" fmla="*/ 1914973 h 3072212"/>
              <a:gd name="connsiteX9642" fmla="*/ 1551870 w 2361628"/>
              <a:gd name="connsiteY9642" fmla="*/ 1914887 h 3072212"/>
              <a:gd name="connsiteX9643" fmla="*/ 1552318 w 2361628"/>
              <a:gd name="connsiteY9643" fmla="*/ 1915858 h 3072212"/>
              <a:gd name="connsiteX9644" fmla="*/ 1550194 w 2361628"/>
              <a:gd name="connsiteY9644" fmla="*/ 1919088 h 3072212"/>
              <a:gd name="connsiteX9645" fmla="*/ 1548889 w 2361628"/>
              <a:gd name="connsiteY9645" fmla="*/ 1919697 h 3072212"/>
              <a:gd name="connsiteX9646" fmla="*/ 1546536 w 2361628"/>
              <a:gd name="connsiteY9646" fmla="*/ 1917383 h 3072212"/>
              <a:gd name="connsiteX9647" fmla="*/ 1544765 w 2361628"/>
              <a:gd name="connsiteY9647" fmla="*/ 1914544 h 3072212"/>
              <a:gd name="connsiteX9648" fmla="*/ 1544269 w 2361628"/>
              <a:gd name="connsiteY9648" fmla="*/ 1912820 h 3072212"/>
              <a:gd name="connsiteX9649" fmla="*/ 1544126 w 2361628"/>
              <a:gd name="connsiteY9649" fmla="*/ 1910925 h 3072212"/>
              <a:gd name="connsiteX9650" fmla="*/ 1544536 w 2361628"/>
              <a:gd name="connsiteY9650" fmla="*/ 1910591 h 3072212"/>
              <a:gd name="connsiteX9651" fmla="*/ 1547184 w 2361628"/>
              <a:gd name="connsiteY9651" fmla="*/ 1914163 h 3072212"/>
              <a:gd name="connsiteX9652" fmla="*/ 1531077 w 2361628"/>
              <a:gd name="connsiteY9652" fmla="*/ 1946129 h 3072212"/>
              <a:gd name="connsiteX9653" fmla="*/ 1534506 w 2361628"/>
              <a:gd name="connsiteY9653" fmla="*/ 1948682 h 3072212"/>
              <a:gd name="connsiteX9654" fmla="*/ 1537935 w 2361628"/>
              <a:gd name="connsiteY9654" fmla="*/ 1950130 h 3072212"/>
              <a:gd name="connsiteX9655" fmla="*/ 1543450 w 2361628"/>
              <a:gd name="connsiteY9655" fmla="*/ 1950911 h 3072212"/>
              <a:gd name="connsiteX9656" fmla="*/ 1544241 w 2361628"/>
              <a:gd name="connsiteY9656" fmla="*/ 1951444 h 3072212"/>
              <a:gd name="connsiteX9657" fmla="*/ 1544241 w 2361628"/>
              <a:gd name="connsiteY9657" fmla="*/ 1952644 h 3072212"/>
              <a:gd name="connsiteX9658" fmla="*/ 1543450 w 2361628"/>
              <a:gd name="connsiteY9658" fmla="*/ 1954501 h 3072212"/>
              <a:gd name="connsiteX9659" fmla="*/ 1541612 w 2361628"/>
              <a:gd name="connsiteY9659" fmla="*/ 1956883 h 3072212"/>
              <a:gd name="connsiteX9660" fmla="*/ 1540297 w 2361628"/>
              <a:gd name="connsiteY9660" fmla="*/ 1956949 h 3072212"/>
              <a:gd name="connsiteX9661" fmla="*/ 1537249 w 2361628"/>
              <a:gd name="connsiteY9661" fmla="*/ 1955273 h 3072212"/>
              <a:gd name="connsiteX9662" fmla="*/ 1536135 w 2361628"/>
              <a:gd name="connsiteY9662" fmla="*/ 1954416 h 3072212"/>
              <a:gd name="connsiteX9663" fmla="*/ 1534906 w 2361628"/>
              <a:gd name="connsiteY9663" fmla="*/ 1952501 h 3072212"/>
              <a:gd name="connsiteX9664" fmla="*/ 1534287 w 2361628"/>
              <a:gd name="connsiteY9664" fmla="*/ 1952320 h 3072212"/>
              <a:gd name="connsiteX9665" fmla="*/ 1533487 w 2361628"/>
              <a:gd name="connsiteY9665" fmla="*/ 1952958 h 3072212"/>
              <a:gd name="connsiteX9666" fmla="*/ 1533277 w 2361628"/>
              <a:gd name="connsiteY9666" fmla="*/ 1953797 h 3072212"/>
              <a:gd name="connsiteX9667" fmla="*/ 1533649 w 2361628"/>
              <a:gd name="connsiteY9667" fmla="*/ 1954844 h 3072212"/>
              <a:gd name="connsiteX9668" fmla="*/ 1533144 w 2361628"/>
              <a:gd name="connsiteY9668" fmla="*/ 1955140 h 3072212"/>
              <a:gd name="connsiteX9669" fmla="*/ 1529448 w 2361628"/>
              <a:gd name="connsiteY9669" fmla="*/ 1954416 h 3072212"/>
              <a:gd name="connsiteX9670" fmla="*/ 1528867 w 2361628"/>
              <a:gd name="connsiteY9670" fmla="*/ 1953806 h 3072212"/>
              <a:gd name="connsiteX9671" fmla="*/ 1529163 w 2361628"/>
              <a:gd name="connsiteY9671" fmla="*/ 1951749 h 3072212"/>
              <a:gd name="connsiteX9672" fmla="*/ 1531734 w 2361628"/>
              <a:gd name="connsiteY9672" fmla="*/ 1948748 h 3072212"/>
              <a:gd name="connsiteX9673" fmla="*/ 1529477 w 2361628"/>
              <a:gd name="connsiteY9673" fmla="*/ 1947824 h 3072212"/>
              <a:gd name="connsiteX9674" fmla="*/ 1528753 w 2361628"/>
              <a:gd name="connsiteY9674" fmla="*/ 1946710 h 3072212"/>
              <a:gd name="connsiteX9675" fmla="*/ 1525400 w 2361628"/>
              <a:gd name="connsiteY9675" fmla="*/ 1948596 h 3072212"/>
              <a:gd name="connsiteX9676" fmla="*/ 1523543 w 2361628"/>
              <a:gd name="connsiteY9676" fmla="*/ 1949053 h 3072212"/>
              <a:gd name="connsiteX9677" fmla="*/ 1520609 w 2361628"/>
              <a:gd name="connsiteY9677" fmla="*/ 1947729 h 3072212"/>
              <a:gd name="connsiteX9678" fmla="*/ 1520295 w 2361628"/>
              <a:gd name="connsiteY9678" fmla="*/ 1940843 h 3072212"/>
              <a:gd name="connsiteX9679" fmla="*/ 1519942 w 2361628"/>
              <a:gd name="connsiteY9679" fmla="*/ 1938318 h 3072212"/>
              <a:gd name="connsiteX9680" fmla="*/ 1518609 w 2361628"/>
              <a:gd name="connsiteY9680" fmla="*/ 1936604 h 3072212"/>
              <a:gd name="connsiteX9681" fmla="*/ 1517818 w 2361628"/>
              <a:gd name="connsiteY9681" fmla="*/ 1934794 h 3072212"/>
              <a:gd name="connsiteX9682" fmla="*/ 1516532 w 2361628"/>
              <a:gd name="connsiteY9682" fmla="*/ 1933423 h 3072212"/>
              <a:gd name="connsiteX9683" fmla="*/ 1513884 w 2361628"/>
              <a:gd name="connsiteY9683" fmla="*/ 1932032 h 3072212"/>
              <a:gd name="connsiteX9684" fmla="*/ 1511732 w 2361628"/>
              <a:gd name="connsiteY9684" fmla="*/ 1928574 h 3072212"/>
              <a:gd name="connsiteX9685" fmla="*/ 1511284 w 2361628"/>
              <a:gd name="connsiteY9685" fmla="*/ 1927003 h 3072212"/>
              <a:gd name="connsiteX9686" fmla="*/ 1511580 w 2361628"/>
              <a:gd name="connsiteY9686" fmla="*/ 1925812 h 3072212"/>
              <a:gd name="connsiteX9687" fmla="*/ 1512894 w 2361628"/>
              <a:gd name="connsiteY9687" fmla="*/ 1924183 h 3072212"/>
              <a:gd name="connsiteX9688" fmla="*/ 1520504 w 2361628"/>
              <a:gd name="connsiteY9688" fmla="*/ 1927689 h 3072212"/>
              <a:gd name="connsiteX9689" fmla="*/ 1525095 w 2361628"/>
              <a:gd name="connsiteY9689" fmla="*/ 1931003 h 3072212"/>
              <a:gd name="connsiteX9690" fmla="*/ 1529467 w 2361628"/>
              <a:gd name="connsiteY9690" fmla="*/ 1935052 h 3072212"/>
              <a:gd name="connsiteX9691" fmla="*/ 1531753 w 2361628"/>
              <a:gd name="connsiteY9691" fmla="*/ 1938042 h 3072212"/>
              <a:gd name="connsiteX9692" fmla="*/ 1531953 w 2361628"/>
              <a:gd name="connsiteY9692" fmla="*/ 1939985 h 3072212"/>
              <a:gd name="connsiteX9693" fmla="*/ 1531382 w 2361628"/>
              <a:gd name="connsiteY9693" fmla="*/ 1941919 h 3072212"/>
              <a:gd name="connsiteX9694" fmla="*/ 1530039 w 2361628"/>
              <a:gd name="connsiteY9694" fmla="*/ 1943853 h 3072212"/>
              <a:gd name="connsiteX9695" fmla="*/ 1531077 w 2361628"/>
              <a:gd name="connsiteY9695" fmla="*/ 1946129 h 3072212"/>
              <a:gd name="connsiteX9696" fmla="*/ 1505712 w 2361628"/>
              <a:gd name="connsiteY9696" fmla="*/ 1960512 h 3072212"/>
              <a:gd name="connsiteX9697" fmla="*/ 1504321 w 2361628"/>
              <a:gd name="connsiteY9697" fmla="*/ 1961236 h 3072212"/>
              <a:gd name="connsiteX9698" fmla="*/ 1502826 w 2361628"/>
              <a:gd name="connsiteY9698" fmla="*/ 1960826 h 3072212"/>
              <a:gd name="connsiteX9699" fmla="*/ 1501559 w 2361628"/>
              <a:gd name="connsiteY9699" fmla="*/ 1958959 h 3072212"/>
              <a:gd name="connsiteX9700" fmla="*/ 1500530 w 2361628"/>
              <a:gd name="connsiteY9700" fmla="*/ 1955625 h 3072212"/>
              <a:gd name="connsiteX9701" fmla="*/ 1498864 w 2361628"/>
              <a:gd name="connsiteY9701" fmla="*/ 1953120 h 3072212"/>
              <a:gd name="connsiteX9702" fmla="*/ 1495101 w 2361628"/>
              <a:gd name="connsiteY9702" fmla="*/ 1949996 h 3072212"/>
              <a:gd name="connsiteX9703" fmla="*/ 1494454 w 2361628"/>
              <a:gd name="connsiteY9703" fmla="*/ 1948767 h 3072212"/>
              <a:gd name="connsiteX9704" fmla="*/ 1493387 w 2361628"/>
              <a:gd name="connsiteY9704" fmla="*/ 1944557 h 3072212"/>
              <a:gd name="connsiteX9705" fmla="*/ 1493177 w 2361628"/>
              <a:gd name="connsiteY9705" fmla="*/ 1940347 h 3072212"/>
              <a:gd name="connsiteX9706" fmla="*/ 1492377 w 2361628"/>
              <a:gd name="connsiteY9706" fmla="*/ 1936528 h 3072212"/>
              <a:gd name="connsiteX9707" fmla="*/ 1492339 w 2361628"/>
              <a:gd name="connsiteY9707" fmla="*/ 1934642 h 3072212"/>
              <a:gd name="connsiteX9708" fmla="*/ 1493034 w 2361628"/>
              <a:gd name="connsiteY9708" fmla="*/ 1931822 h 3072212"/>
              <a:gd name="connsiteX9709" fmla="*/ 1496197 w 2361628"/>
              <a:gd name="connsiteY9709" fmla="*/ 1931156 h 3072212"/>
              <a:gd name="connsiteX9710" fmla="*/ 1498673 w 2361628"/>
              <a:gd name="connsiteY9710" fmla="*/ 1932270 h 3072212"/>
              <a:gd name="connsiteX9711" fmla="*/ 1499178 w 2361628"/>
              <a:gd name="connsiteY9711" fmla="*/ 1933023 h 3072212"/>
              <a:gd name="connsiteX9712" fmla="*/ 1499988 w 2361628"/>
              <a:gd name="connsiteY9712" fmla="*/ 1934661 h 3072212"/>
              <a:gd name="connsiteX9713" fmla="*/ 1500521 w 2361628"/>
              <a:gd name="connsiteY9713" fmla="*/ 1936661 h 3072212"/>
              <a:gd name="connsiteX9714" fmla="*/ 1503521 w 2361628"/>
              <a:gd name="connsiteY9714" fmla="*/ 1942062 h 3072212"/>
              <a:gd name="connsiteX9715" fmla="*/ 1505274 w 2361628"/>
              <a:gd name="connsiteY9715" fmla="*/ 1946348 h 3072212"/>
              <a:gd name="connsiteX9716" fmla="*/ 1507655 w 2361628"/>
              <a:gd name="connsiteY9716" fmla="*/ 1955168 h 3072212"/>
              <a:gd name="connsiteX9717" fmla="*/ 1507665 w 2361628"/>
              <a:gd name="connsiteY9717" fmla="*/ 1956845 h 3072212"/>
              <a:gd name="connsiteX9718" fmla="*/ 1507026 w 2361628"/>
              <a:gd name="connsiteY9718" fmla="*/ 1958626 h 3072212"/>
              <a:gd name="connsiteX9719" fmla="*/ 1505712 w 2361628"/>
              <a:gd name="connsiteY9719" fmla="*/ 1960512 h 3072212"/>
              <a:gd name="connsiteX9720" fmla="*/ 1499168 w 2361628"/>
              <a:gd name="connsiteY9720" fmla="*/ 1980657 h 3072212"/>
              <a:gd name="connsiteX9721" fmla="*/ 1500092 w 2361628"/>
              <a:gd name="connsiteY9721" fmla="*/ 1981429 h 3072212"/>
              <a:gd name="connsiteX9722" fmla="*/ 1501245 w 2361628"/>
              <a:gd name="connsiteY9722" fmla="*/ 1980991 h 3072212"/>
              <a:gd name="connsiteX9723" fmla="*/ 1503140 w 2361628"/>
              <a:gd name="connsiteY9723" fmla="*/ 1977838 h 3072212"/>
              <a:gd name="connsiteX9724" fmla="*/ 1507389 w 2361628"/>
              <a:gd name="connsiteY9724" fmla="*/ 1968732 h 3072212"/>
              <a:gd name="connsiteX9725" fmla="*/ 1508579 w 2361628"/>
              <a:gd name="connsiteY9725" fmla="*/ 1967875 h 3072212"/>
              <a:gd name="connsiteX9726" fmla="*/ 1510370 w 2361628"/>
              <a:gd name="connsiteY9726" fmla="*/ 1968018 h 3072212"/>
              <a:gd name="connsiteX9727" fmla="*/ 1516647 w 2361628"/>
              <a:gd name="connsiteY9727" fmla="*/ 1973875 h 3072212"/>
              <a:gd name="connsiteX9728" fmla="*/ 1518952 w 2361628"/>
              <a:gd name="connsiteY9728" fmla="*/ 1977133 h 3072212"/>
              <a:gd name="connsiteX9729" fmla="*/ 1520200 w 2361628"/>
              <a:gd name="connsiteY9729" fmla="*/ 1981657 h 3072212"/>
              <a:gd name="connsiteX9730" fmla="*/ 1521495 w 2361628"/>
              <a:gd name="connsiteY9730" fmla="*/ 1983419 h 3072212"/>
              <a:gd name="connsiteX9731" fmla="*/ 1526439 w 2361628"/>
              <a:gd name="connsiteY9731" fmla="*/ 1985753 h 3072212"/>
              <a:gd name="connsiteX9732" fmla="*/ 1531191 w 2361628"/>
              <a:gd name="connsiteY9732" fmla="*/ 1986534 h 3072212"/>
              <a:gd name="connsiteX9733" fmla="*/ 1537383 w 2361628"/>
              <a:gd name="connsiteY9733" fmla="*/ 1988896 h 3072212"/>
              <a:gd name="connsiteX9734" fmla="*/ 1539621 w 2361628"/>
              <a:gd name="connsiteY9734" fmla="*/ 1990668 h 3072212"/>
              <a:gd name="connsiteX9735" fmla="*/ 1544565 w 2361628"/>
              <a:gd name="connsiteY9735" fmla="*/ 1999269 h 3072212"/>
              <a:gd name="connsiteX9736" fmla="*/ 1545136 w 2361628"/>
              <a:gd name="connsiteY9736" fmla="*/ 1999793 h 3072212"/>
              <a:gd name="connsiteX9737" fmla="*/ 1550756 w 2361628"/>
              <a:gd name="connsiteY9737" fmla="*/ 2003288 h 3072212"/>
              <a:gd name="connsiteX9738" fmla="*/ 1559385 w 2361628"/>
              <a:gd name="connsiteY9738" fmla="*/ 2011061 h 3072212"/>
              <a:gd name="connsiteX9739" fmla="*/ 1561567 w 2361628"/>
              <a:gd name="connsiteY9739" fmla="*/ 2012214 h 3072212"/>
              <a:gd name="connsiteX9740" fmla="*/ 1569968 w 2361628"/>
              <a:gd name="connsiteY9740" fmla="*/ 2014766 h 3072212"/>
              <a:gd name="connsiteX9741" fmla="*/ 1572978 w 2361628"/>
              <a:gd name="connsiteY9741" fmla="*/ 2016671 h 3072212"/>
              <a:gd name="connsiteX9742" fmla="*/ 1575892 w 2361628"/>
              <a:gd name="connsiteY9742" fmla="*/ 2019567 h 3072212"/>
              <a:gd name="connsiteX9743" fmla="*/ 1579131 w 2361628"/>
              <a:gd name="connsiteY9743" fmla="*/ 2024853 h 3072212"/>
              <a:gd name="connsiteX9744" fmla="*/ 1582922 w 2361628"/>
              <a:gd name="connsiteY9744" fmla="*/ 2033130 h 3072212"/>
              <a:gd name="connsiteX9745" fmla="*/ 1585893 w 2361628"/>
              <a:gd name="connsiteY9745" fmla="*/ 2046275 h 3072212"/>
              <a:gd name="connsiteX9746" fmla="*/ 1586122 w 2361628"/>
              <a:gd name="connsiteY9746" fmla="*/ 2048856 h 3072212"/>
              <a:gd name="connsiteX9747" fmla="*/ 1585760 w 2361628"/>
              <a:gd name="connsiteY9747" fmla="*/ 2050390 h 3072212"/>
              <a:gd name="connsiteX9748" fmla="*/ 1584684 w 2361628"/>
              <a:gd name="connsiteY9748" fmla="*/ 2052018 h 3072212"/>
              <a:gd name="connsiteX9749" fmla="*/ 1579826 w 2361628"/>
              <a:gd name="connsiteY9749" fmla="*/ 2057372 h 3072212"/>
              <a:gd name="connsiteX9750" fmla="*/ 1580236 w 2361628"/>
              <a:gd name="connsiteY9750" fmla="*/ 2058276 h 3072212"/>
              <a:gd name="connsiteX9751" fmla="*/ 1584808 w 2361628"/>
              <a:gd name="connsiteY9751" fmla="*/ 2057943 h 3072212"/>
              <a:gd name="connsiteX9752" fmla="*/ 1594980 w 2361628"/>
              <a:gd name="connsiteY9752" fmla="*/ 2054657 h 3072212"/>
              <a:gd name="connsiteX9753" fmla="*/ 1601172 w 2361628"/>
              <a:gd name="connsiteY9753" fmla="*/ 2057019 h 3072212"/>
              <a:gd name="connsiteX9754" fmla="*/ 1603324 w 2361628"/>
              <a:gd name="connsiteY9754" fmla="*/ 2057391 h 3072212"/>
              <a:gd name="connsiteX9755" fmla="*/ 1603820 w 2361628"/>
              <a:gd name="connsiteY9755" fmla="*/ 2057257 h 3072212"/>
              <a:gd name="connsiteX9756" fmla="*/ 1606058 w 2361628"/>
              <a:gd name="connsiteY9756" fmla="*/ 2053152 h 3072212"/>
              <a:gd name="connsiteX9757" fmla="*/ 1608525 w 2361628"/>
              <a:gd name="connsiteY9757" fmla="*/ 2053790 h 3072212"/>
              <a:gd name="connsiteX9758" fmla="*/ 1612125 w 2361628"/>
              <a:gd name="connsiteY9758" fmla="*/ 2057771 h 3072212"/>
              <a:gd name="connsiteX9759" fmla="*/ 1614449 w 2361628"/>
              <a:gd name="connsiteY9759" fmla="*/ 2060981 h 3072212"/>
              <a:gd name="connsiteX9760" fmla="*/ 1615478 w 2361628"/>
              <a:gd name="connsiteY9760" fmla="*/ 2063420 h 3072212"/>
              <a:gd name="connsiteX9761" fmla="*/ 1615202 w 2361628"/>
              <a:gd name="connsiteY9761" fmla="*/ 2064801 h 3072212"/>
              <a:gd name="connsiteX9762" fmla="*/ 1612821 w 2361628"/>
              <a:gd name="connsiteY9762" fmla="*/ 2065277 h 3072212"/>
              <a:gd name="connsiteX9763" fmla="*/ 1618640 w 2361628"/>
              <a:gd name="connsiteY9763" fmla="*/ 2067611 h 3072212"/>
              <a:gd name="connsiteX9764" fmla="*/ 1623698 w 2361628"/>
              <a:gd name="connsiteY9764" fmla="*/ 2071307 h 3072212"/>
              <a:gd name="connsiteX9765" fmla="*/ 1622612 w 2361628"/>
              <a:gd name="connsiteY9765" fmla="*/ 2073707 h 3072212"/>
              <a:gd name="connsiteX9766" fmla="*/ 1617212 w 2361628"/>
              <a:gd name="connsiteY9766" fmla="*/ 2079041 h 3072212"/>
              <a:gd name="connsiteX9767" fmla="*/ 1611659 w 2361628"/>
              <a:gd name="connsiteY9767" fmla="*/ 2083689 h 3072212"/>
              <a:gd name="connsiteX9768" fmla="*/ 1605191 w 2361628"/>
              <a:gd name="connsiteY9768" fmla="*/ 2090642 h 3072212"/>
              <a:gd name="connsiteX9769" fmla="*/ 1603581 w 2361628"/>
              <a:gd name="connsiteY9769" fmla="*/ 2091700 h 3072212"/>
              <a:gd name="connsiteX9770" fmla="*/ 1602715 w 2361628"/>
              <a:gd name="connsiteY9770" fmla="*/ 2091757 h 3072212"/>
              <a:gd name="connsiteX9771" fmla="*/ 1599143 w 2361628"/>
              <a:gd name="connsiteY9771" fmla="*/ 2090461 h 3072212"/>
              <a:gd name="connsiteX9772" fmla="*/ 1594009 w 2361628"/>
              <a:gd name="connsiteY9772" fmla="*/ 2087175 h 3072212"/>
              <a:gd name="connsiteX9773" fmla="*/ 1578188 w 2361628"/>
              <a:gd name="connsiteY9773" fmla="*/ 2079593 h 3072212"/>
              <a:gd name="connsiteX9774" fmla="*/ 1573301 w 2361628"/>
              <a:gd name="connsiteY9774" fmla="*/ 2077984 h 3072212"/>
              <a:gd name="connsiteX9775" fmla="*/ 1567101 w 2361628"/>
              <a:gd name="connsiteY9775" fmla="*/ 2077041 h 3072212"/>
              <a:gd name="connsiteX9776" fmla="*/ 1566205 w 2361628"/>
              <a:gd name="connsiteY9776" fmla="*/ 2075250 h 3072212"/>
              <a:gd name="connsiteX9777" fmla="*/ 1564729 w 2361628"/>
              <a:gd name="connsiteY9777" fmla="*/ 2063725 h 3072212"/>
              <a:gd name="connsiteX9778" fmla="*/ 1561938 w 2361628"/>
              <a:gd name="connsiteY9778" fmla="*/ 2061677 h 3072212"/>
              <a:gd name="connsiteX9779" fmla="*/ 1552366 w 2361628"/>
              <a:gd name="connsiteY9779" fmla="*/ 2059257 h 3072212"/>
              <a:gd name="connsiteX9780" fmla="*/ 1549584 w 2361628"/>
              <a:gd name="connsiteY9780" fmla="*/ 2057867 h 3072212"/>
              <a:gd name="connsiteX9781" fmla="*/ 1549451 w 2361628"/>
              <a:gd name="connsiteY9781" fmla="*/ 2055533 h 3072212"/>
              <a:gd name="connsiteX9782" fmla="*/ 1550051 w 2361628"/>
              <a:gd name="connsiteY9782" fmla="*/ 2051523 h 3072212"/>
              <a:gd name="connsiteX9783" fmla="*/ 1548736 w 2361628"/>
              <a:gd name="connsiteY9783" fmla="*/ 2049561 h 3072212"/>
              <a:gd name="connsiteX9784" fmla="*/ 1545517 w 2361628"/>
              <a:gd name="connsiteY9784" fmla="*/ 2049647 h 3072212"/>
              <a:gd name="connsiteX9785" fmla="*/ 1542355 w 2361628"/>
              <a:gd name="connsiteY9785" fmla="*/ 2050475 h 3072212"/>
              <a:gd name="connsiteX9786" fmla="*/ 1537268 w 2361628"/>
              <a:gd name="connsiteY9786" fmla="*/ 2053200 h 3072212"/>
              <a:gd name="connsiteX9787" fmla="*/ 1534878 w 2361628"/>
              <a:gd name="connsiteY9787" fmla="*/ 2055714 h 3072212"/>
              <a:gd name="connsiteX9788" fmla="*/ 1533982 w 2361628"/>
              <a:gd name="connsiteY9788" fmla="*/ 2058438 h 3072212"/>
              <a:gd name="connsiteX9789" fmla="*/ 1533420 w 2361628"/>
              <a:gd name="connsiteY9789" fmla="*/ 2064249 h 3072212"/>
              <a:gd name="connsiteX9790" fmla="*/ 1532792 w 2361628"/>
              <a:gd name="connsiteY9790" fmla="*/ 2066992 h 3072212"/>
              <a:gd name="connsiteX9791" fmla="*/ 1531010 w 2361628"/>
              <a:gd name="connsiteY9791" fmla="*/ 2070583 h 3072212"/>
              <a:gd name="connsiteX9792" fmla="*/ 1523152 w 2361628"/>
              <a:gd name="connsiteY9792" fmla="*/ 2079841 h 3072212"/>
              <a:gd name="connsiteX9793" fmla="*/ 1519961 w 2361628"/>
              <a:gd name="connsiteY9793" fmla="*/ 2082622 h 3072212"/>
              <a:gd name="connsiteX9794" fmla="*/ 1516790 w 2361628"/>
              <a:gd name="connsiteY9794" fmla="*/ 2083413 h 3072212"/>
              <a:gd name="connsiteX9795" fmla="*/ 1515532 w 2361628"/>
              <a:gd name="connsiteY9795" fmla="*/ 2084299 h 3072212"/>
              <a:gd name="connsiteX9796" fmla="*/ 1513399 w 2361628"/>
              <a:gd name="connsiteY9796" fmla="*/ 2087699 h 3072212"/>
              <a:gd name="connsiteX9797" fmla="*/ 1510227 w 2361628"/>
              <a:gd name="connsiteY9797" fmla="*/ 2096005 h 3072212"/>
              <a:gd name="connsiteX9798" fmla="*/ 1508932 w 2361628"/>
              <a:gd name="connsiteY9798" fmla="*/ 2098386 h 3072212"/>
              <a:gd name="connsiteX9799" fmla="*/ 1506836 w 2361628"/>
              <a:gd name="connsiteY9799" fmla="*/ 2100806 h 3072212"/>
              <a:gd name="connsiteX9800" fmla="*/ 1502493 w 2361628"/>
              <a:gd name="connsiteY9800" fmla="*/ 2104501 h 3072212"/>
              <a:gd name="connsiteX9801" fmla="*/ 1498054 w 2361628"/>
              <a:gd name="connsiteY9801" fmla="*/ 2107454 h 3072212"/>
              <a:gd name="connsiteX9802" fmla="*/ 1490662 w 2361628"/>
              <a:gd name="connsiteY9802" fmla="*/ 2110874 h 3072212"/>
              <a:gd name="connsiteX9803" fmla="*/ 1486529 w 2361628"/>
              <a:gd name="connsiteY9803" fmla="*/ 2112036 h 3072212"/>
              <a:gd name="connsiteX9804" fmla="*/ 1483776 w 2361628"/>
              <a:gd name="connsiteY9804" fmla="*/ 2110883 h 3072212"/>
              <a:gd name="connsiteX9805" fmla="*/ 1481890 w 2361628"/>
              <a:gd name="connsiteY9805" fmla="*/ 2103082 h 3072212"/>
              <a:gd name="connsiteX9806" fmla="*/ 1477928 w 2361628"/>
              <a:gd name="connsiteY9806" fmla="*/ 2079946 h 3072212"/>
              <a:gd name="connsiteX9807" fmla="*/ 1477270 w 2361628"/>
              <a:gd name="connsiteY9807" fmla="*/ 2078374 h 3072212"/>
              <a:gd name="connsiteX9808" fmla="*/ 1476470 w 2361628"/>
              <a:gd name="connsiteY9808" fmla="*/ 2077393 h 3072212"/>
              <a:gd name="connsiteX9809" fmla="*/ 1475508 w 2361628"/>
              <a:gd name="connsiteY9809" fmla="*/ 2077012 h 3072212"/>
              <a:gd name="connsiteX9810" fmla="*/ 1462221 w 2361628"/>
              <a:gd name="connsiteY9810" fmla="*/ 2080012 h 3072212"/>
              <a:gd name="connsiteX9811" fmla="*/ 1454896 w 2361628"/>
              <a:gd name="connsiteY9811" fmla="*/ 2079679 h 3072212"/>
              <a:gd name="connsiteX9812" fmla="*/ 1447648 w 2361628"/>
              <a:gd name="connsiteY9812" fmla="*/ 2084908 h 3072212"/>
              <a:gd name="connsiteX9813" fmla="*/ 1445819 w 2361628"/>
              <a:gd name="connsiteY9813" fmla="*/ 2085289 h 3072212"/>
              <a:gd name="connsiteX9814" fmla="*/ 1442142 w 2361628"/>
              <a:gd name="connsiteY9814" fmla="*/ 2085118 h 3072212"/>
              <a:gd name="connsiteX9815" fmla="*/ 1439494 w 2361628"/>
              <a:gd name="connsiteY9815" fmla="*/ 2084289 h 3072212"/>
              <a:gd name="connsiteX9816" fmla="*/ 1438818 w 2361628"/>
              <a:gd name="connsiteY9816" fmla="*/ 2083718 h 3072212"/>
              <a:gd name="connsiteX9817" fmla="*/ 1438370 w 2361628"/>
              <a:gd name="connsiteY9817" fmla="*/ 2081460 h 3072212"/>
              <a:gd name="connsiteX9818" fmla="*/ 1438504 w 2361628"/>
              <a:gd name="connsiteY9818" fmla="*/ 2079079 h 3072212"/>
              <a:gd name="connsiteX9819" fmla="*/ 1439428 w 2361628"/>
              <a:gd name="connsiteY9819" fmla="*/ 2076507 h 3072212"/>
              <a:gd name="connsiteX9820" fmla="*/ 1442704 w 2361628"/>
              <a:gd name="connsiteY9820" fmla="*/ 2069535 h 3072212"/>
              <a:gd name="connsiteX9821" fmla="*/ 1445371 w 2361628"/>
              <a:gd name="connsiteY9821" fmla="*/ 2065211 h 3072212"/>
              <a:gd name="connsiteX9822" fmla="*/ 1446600 w 2361628"/>
              <a:gd name="connsiteY9822" fmla="*/ 2063867 h 3072212"/>
              <a:gd name="connsiteX9823" fmla="*/ 1459011 w 2361628"/>
              <a:gd name="connsiteY9823" fmla="*/ 2056086 h 3072212"/>
              <a:gd name="connsiteX9824" fmla="*/ 1462030 w 2361628"/>
              <a:gd name="connsiteY9824" fmla="*/ 2053514 h 3072212"/>
              <a:gd name="connsiteX9825" fmla="*/ 1463545 w 2361628"/>
              <a:gd name="connsiteY9825" fmla="*/ 2050875 h 3072212"/>
              <a:gd name="connsiteX9826" fmla="*/ 1463545 w 2361628"/>
              <a:gd name="connsiteY9826" fmla="*/ 2048161 h 3072212"/>
              <a:gd name="connsiteX9827" fmla="*/ 1462954 w 2361628"/>
              <a:gd name="connsiteY9827" fmla="*/ 2044675 h 3072212"/>
              <a:gd name="connsiteX9828" fmla="*/ 1460802 w 2361628"/>
              <a:gd name="connsiteY9828" fmla="*/ 2036150 h 3072212"/>
              <a:gd name="connsiteX9829" fmla="*/ 1460259 w 2361628"/>
              <a:gd name="connsiteY9829" fmla="*/ 2028320 h 3072212"/>
              <a:gd name="connsiteX9830" fmla="*/ 1460278 w 2361628"/>
              <a:gd name="connsiteY9830" fmla="*/ 2024415 h 3072212"/>
              <a:gd name="connsiteX9831" fmla="*/ 1461087 w 2361628"/>
              <a:gd name="connsiteY9831" fmla="*/ 2018405 h 3072212"/>
              <a:gd name="connsiteX9832" fmla="*/ 1464193 w 2361628"/>
              <a:gd name="connsiteY9832" fmla="*/ 2003736 h 3072212"/>
              <a:gd name="connsiteX9833" fmla="*/ 1465240 w 2361628"/>
              <a:gd name="connsiteY9833" fmla="*/ 1996554 h 3072212"/>
              <a:gd name="connsiteX9834" fmla="*/ 1467221 w 2361628"/>
              <a:gd name="connsiteY9834" fmla="*/ 1970637 h 3072212"/>
              <a:gd name="connsiteX9835" fmla="*/ 1468279 w 2361628"/>
              <a:gd name="connsiteY9835" fmla="*/ 1963141 h 3072212"/>
              <a:gd name="connsiteX9836" fmla="*/ 1469822 w 2361628"/>
              <a:gd name="connsiteY9836" fmla="*/ 1956264 h 3072212"/>
              <a:gd name="connsiteX9837" fmla="*/ 1471298 w 2361628"/>
              <a:gd name="connsiteY9837" fmla="*/ 1952120 h 3072212"/>
              <a:gd name="connsiteX9838" fmla="*/ 1475251 w 2361628"/>
              <a:gd name="connsiteY9838" fmla="*/ 1943805 h 3072212"/>
              <a:gd name="connsiteX9839" fmla="*/ 1478318 w 2361628"/>
              <a:gd name="connsiteY9839" fmla="*/ 1940462 h 3072212"/>
              <a:gd name="connsiteX9840" fmla="*/ 1482176 w 2361628"/>
              <a:gd name="connsiteY9840" fmla="*/ 1938138 h 3072212"/>
              <a:gd name="connsiteX9841" fmla="*/ 1483024 w 2361628"/>
              <a:gd name="connsiteY9841" fmla="*/ 1938404 h 3072212"/>
              <a:gd name="connsiteX9842" fmla="*/ 1483757 w 2361628"/>
              <a:gd name="connsiteY9842" fmla="*/ 1939376 h 3072212"/>
              <a:gd name="connsiteX9843" fmla="*/ 1485176 w 2361628"/>
              <a:gd name="connsiteY9843" fmla="*/ 1942910 h 3072212"/>
              <a:gd name="connsiteX9844" fmla="*/ 1490558 w 2361628"/>
              <a:gd name="connsiteY9844" fmla="*/ 1946177 h 3072212"/>
              <a:gd name="connsiteX9845" fmla="*/ 1492291 w 2361628"/>
              <a:gd name="connsiteY9845" fmla="*/ 1949339 h 3072212"/>
              <a:gd name="connsiteX9846" fmla="*/ 1493511 w 2361628"/>
              <a:gd name="connsiteY9846" fmla="*/ 1952844 h 3072212"/>
              <a:gd name="connsiteX9847" fmla="*/ 1494177 w 2361628"/>
              <a:gd name="connsiteY9847" fmla="*/ 1957397 h 3072212"/>
              <a:gd name="connsiteX9848" fmla="*/ 1493511 w 2361628"/>
              <a:gd name="connsiteY9848" fmla="*/ 1959378 h 3072212"/>
              <a:gd name="connsiteX9849" fmla="*/ 1490948 w 2361628"/>
              <a:gd name="connsiteY9849" fmla="*/ 1962369 h 3072212"/>
              <a:gd name="connsiteX9850" fmla="*/ 1490510 w 2361628"/>
              <a:gd name="connsiteY9850" fmla="*/ 1963627 h 3072212"/>
              <a:gd name="connsiteX9851" fmla="*/ 1490586 w 2361628"/>
              <a:gd name="connsiteY9851" fmla="*/ 1964655 h 3072212"/>
              <a:gd name="connsiteX9852" fmla="*/ 1495501 w 2361628"/>
              <a:gd name="connsiteY9852" fmla="*/ 1969341 h 3072212"/>
              <a:gd name="connsiteX9853" fmla="*/ 1499168 w 2361628"/>
              <a:gd name="connsiteY9853" fmla="*/ 1980657 h 3072212"/>
              <a:gd name="connsiteX9854" fmla="*/ 1693707 w 2361628"/>
              <a:gd name="connsiteY9854" fmla="*/ 2059753 h 3072212"/>
              <a:gd name="connsiteX9855" fmla="*/ 1691783 w 2361628"/>
              <a:gd name="connsiteY9855" fmla="*/ 2062563 h 3072212"/>
              <a:gd name="connsiteX9856" fmla="*/ 1686039 w 2361628"/>
              <a:gd name="connsiteY9856" fmla="*/ 2061572 h 3072212"/>
              <a:gd name="connsiteX9857" fmla="*/ 1685258 w 2361628"/>
              <a:gd name="connsiteY9857" fmla="*/ 2060715 h 3072212"/>
              <a:gd name="connsiteX9858" fmla="*/ 1685049 w 2361628"/>
              <a:gd name="connsiteY9858" fmla="*/ 2059686 h 3072212"/>
              <a:gd name="connsiteX9859" fmla="*/ 1685973 w 2361628"/>
              <a:gd name="connsiteY9859" fmla="*/ 2058353 h 3072212"/>
              <a:gd name="connsiteX9860" fmla="*/ 1691869 w 2361628"/>
              <a:gd name="connsiteY9860" fmla="*/ 2057086 h 3072212"/>
              <a:gd name="connsiteX9861" fmla="*/ 1694374 w 2361628"/>
              <a:gd name="connsiteY9861" fmla="*/ 2056990 h 3072212"/>
              <a:gd name="connsiteX9862" fmla="*/ 1695650 w 2361628"/>
              <a:gd name="connsiteY9862" fmla="*/ 2057410 h 3072212"/>
              <a:gd name="connsiteX9863" fmla="*/ 1695802 w 2361628"/>
              <a:gd name="connsiteY9863" fmla="*/ 2057914 h 3072212"/>
              <a:gd name="connsiteX9864" fmla="*/ 1693707 w 2361628"/>
              <a:gd name="connsiteY9864" fmla="*/ 2059753 h 3072212"/>
              <a:gd name="connsiteX9865" fmla="*/ 1719491 w 2361628"/>
              <a:gd name="connsiteY9865" fmla="*/ 2095767 h 3072212"/>
              <a:gd name="connsiteX9866" fmla="*/ 1716672 w 2361628"/>
              <a:gd name="connsiteY9866" fmla="*/ 2096357 h 3072212"/>
              <a:gd name="connsiteX9867" fmla="*/ 1712967 w 2361628"/>
              <a:gd name="connsiteY9867" fmla="*/ 2095024 h 3072212"/>
              <a:gd name="connsiteX9868" fmla="*/ 1709347 w 2361628"/>
              <a:gd name="connsiteY9868" fmla="*/ 2092433 h 3072212"/>
              <a:gd name="connsiteX9869" fmla="*/ 1701127 w 2361628"/>
              <a:gd name="connsiteY9869" fmla="*/ 2084137 h 3072212"/>
              <a:gd name="connsiteX9870" fmla="*/ 1707299 w 2361628"/>
              <a:gd name="connsiteY9870" fmla="*/ 2078507 h 3072212"/>
              <a:gd name="connsiteX9871" fmla="*/ 1717196 w 2361628"/>
              <a:gd name="connsiteY9871" fmla="*/ 2085032 h 3072212"/>
              <a:gd name="connsiteX9872" fmla="*/ 1720168 w 2361628"/>
              <a:gd name="connsiteY9872" fmla="*/ 2089223 h 3072212"/>
              <a:gd name="connsiteX9873" fmla="*/ 1719491 w 2361628"/>
              <a:gd name="connsiteY9873" fmla="*/ 2095767 h 3072212"/>
              <a:gd name="connsiteX9874" fmla="*/ 1687440 w 2361628"/>
              <a:gd name="connsiteY9874" fmla="*/ 2091195 h 3072212"/>
              <a:gd name="connsiteX9875" fmla="*/ 1689697 w 2361628"/>
              <a:gd name="connsiteY9875" fmla="*/ 2093747 h 3072212"/>
              <a:gd name="connsiteX9876" fmla="*/ 1692059 w 2361628"/>
              <a:gd name="connsiteY9876" fmla="*/ 2093567 h 3072212"/>
              <a:gd name="connsiteX9877" fmla="*/ 1693364 w 2361628"/>
              <a:gd name="connsiteY9877" fmla="*/ 2095643 h 3072212"/>
              <a:gd name="connsiteX9878" fmla="*/ 1696479 w 2361628"/>
              <a:gd name="connsiteY9878" fmla="*/ 2102120 h 3072212"/>
              <a:gd name="connsiteX9879" fmla="*/ 1696774 w 2361628"/>
              <a:gd name="connsiteY9879" fmla="*/ 2103196 h 3072212"/>
              <a:gd name="connsiteX9880" fmla="*/ 1696631 w 2361628"/>
              <a:gd name="connsiteY9880" fmla="*/ 2105292 h 3072212"/>
              <a:gd name="connsiteX9881" fmla="*/ 1694993 w 2361628"/>
              <a:gd name="connsiteY9881" fmla="*/ 2107968 h 3072212"/>
              <a:gd name="connsiteX9882" fmla="*/ 1693288 w 2361628"/>
              <a:gd name="connsiteY9882" fmla="*/ 2109378 h 3072212"/>
              <a:gd name="connsiteX9883" fmla="*/ 1689716 w 2361628"/>
              <a:gd name="connsiteY9883" fmla="*/ 2111445 h 3072212"/>
              <a:gd name="connsiteX9884" fmla="*/ 1685677 w 2361628"/>
              <a:gd name="connsiteY9884" fmla="*/ 2112340 h 3072212"/>
              <a:gd name="connsiteX9885" fmla="*/ 1683487 w 2361628"/>
              <a:gd name="connsiteY9885" fmla="*/ 2110893 h 3072212"/>
              <a:gd name="connsiteX9886" fmla="*/ 1677295 w 2361628"/>
              <a:gd name="connsiteY9886" fmla="*/ 2104920 h 3072212"/>
              <a:gd name="connsiteX9887" fmla="*/ 1671609 w 2361628"/>
              <a:gd name="connsiteY9887" fmla="*/ 2097910 h 3072212"/>
              <a:gd name="connsiteX9888" fmla="*/ 1669790 w 2361628"/>
              <a:gd name="connsiteY9888" fmla="*/ 2093986 h 3072212"/>
              <a:gd name="connsiteX9889" fmla="*/ 1670580 w 2361628"/>
              <a:gd name="connsiteY9889" fmla="*/ 2092357 h 3072212"/>
              <a:gd name="connsiteX9890" fmla="*/ 1672990 w 2361628"/>
              <a:gd name="connsiteY9890" fmla="*/ 2091223 h 3072212"/>
              <a:gd name="connsiteX9891" fmla="*/ 1677867 w 2361628"/>
              <a:gd name="connsiteY9891" fmla="*/ 2090052 h 3072212"/>
              <a:gd name="connsiteX9892" fmla="*/ 1685916 w 2361628"/>
              <a:gd name="connsiteY9892" fmla="*/ 2090690 h 3072212"/>
              <a:gd name="connsiteX9893" fmla="*/ 1687440 w 2361628"/>
              <a:gd name="connsiteY9893" fmla="*/ 2091195 h 3072212"/>
              <a:gd name="connsiteX9894" fmla="*/ 1577197 w 2361628"/>
              <a:gd name="connsiteY9894" fmla="*/ 2121780 h 3072212"/>
              <a:gd name="connsiteX9895" fmla="*/ 1578264 w 2361628"/>
              <a:gd name="connsiteY9895" fmla="*/ 2123418 h 3072212"/>
              <a:gd name="connsiteX9896" fmla="*/ 1578588 w 2361628"/>
              <a:gd name="connsiteY9896" fmla="*/ 2125894 h 3072212"/>
              <a:gd name="connsiteX9897" fmla="*/ 1578169 w 2361628"/>
              <a:gd name="connsiteY9897" fmla="*/ 2129190 h 3072212"/>
              <a:gd name="connsiteX9898" fmla="*/ 1577483 w 2361628"/>
              <a:gd name="connsiteY9898" fmla="*/ 2132190 h 3072212"/>
              <a:gd name="connsiteX9899" fmla="*/ 1576531 w 2361628"/>
              <a:gd name="connsiteY9899" fmla="*/ 2134886 h 3072212"/>
              <a:gd name="connsiteX9900" fmla="*/ 1574178 w 2361628"/>
              <a:gd name="connsiteY9900" fmla="*/ 2139420 h 3072212"/>
              <a:gd name="connsiteX9901" fmla="*/ 1566843 w 2361628"/>
              <a:gd name="connsiteY9901" fmla="*/ 2147145 h 3072212"/>
              <a:gd name="connsiteX9902" fmla="*/ 1564091 w 2361628"/>
              <a:gd name="connsiteY9902" fmla="*/ 2151326 h 3072212"/>
              <a:gd name="connsiteX9903" fmla="*/ 1562024 w 2361628"/>
              <a:gd name="connsiteY9903" fmla="*/ 2153831 h 3072212"/>
              <a:gd name="connsiteX9904" fmla="*/ 1550060 w 2361628"/>
              <a:gd name="connsiteY9904" fmla="*/ 2164937 h 3072212"/>
              <a:gd name="connsiteX9905" fmla="*/ 1548575 w 2361628"/>
              <a:gd name="connsiteY9905" fmla="*/ 2165480 h 3072212"/>
              <a:gd name="connsiteX9906" fmla="*/ 1547012 w 2361628"/>
              <a:gd name="connsiteY9906" fmla="*/ 2165271 h 3072212"/>
              <a:gd name="connsiteX9907" fmla="*/ 1543736 w 2361628"/>
              <a:gd name="connsiteY9907" fmla="*/ 2163623 h 3072212"/>
              <a:gd name="connsiteX9908" fmla="*/ 1540412 w 2361628"/>
              <a:gd name="connsiteY9908" fmla="*/ 2163328 h 3072212"/>
              <a:gd name="connsiteX9909" fmla="*/ 1531801 w 2361628"/>
              <a:gd name="connsiteY9909" fmla="*/ 2167785 h 3072212"/>
              <a:gd name="connsiteX9910" fmla="*/ 1531382 w 2361628"/>
              <a:gd name="connsiteY9910" fmla="*/ 2167023 h 3072212"/>
              <a:gd name="connsiteX9911" fmla="*/ 1531001 w 2361628"/>
              <a:gd name="connsiteY9911" fmla="*/ 2162232 h 3072212"/>
              <a:gd name="connsiteX9912" fmla="*/ 1530134 w 2361628"/>
              <a:gd name="connsiteY9912" fmla="*/ 2159575 h 3072212"/>
              <a:gd name="connsiteX9913" fmla="*/ 1526334 w 2361628"/>
              <a:gd name="connsiteY9913" fmla="*/ 2153888 h 3072212"/>
              <a:gd name="connsiteX9914" fmla="*/ 1526086 w 2361628"/>
              <a:gd name="connsiteY9914" fmla="*/ 2152555 h 3072212"/>
              <a:gd name="connsiteX9915" fmla="*/ 1526134 w 2361628"/>
              <a:gd name="connsiteY9915" fmla="*/ 2150898 h 3072212"/>
              <a:gd name="connsiteX9916" fmla="*/ 1526439 w 2361628"/>
              <a:gd name="connsiteY9916" fmla="*/ 2149612 h 3072212"/>
              <a:gd name="connsiteX9917" fmla="*/ 1530725 w 2361628"/>
              <a:gd name="connsiteY9917" fmla="*/ 2144268 h 3072212"/>
              <a:gd name="connsiteX9918" fmla="*/ 1540421 w 2361628"/>
              <a:gd name="connsiteY9918" fmla="*/ 2124675 h 3072212"/>
              <a:gd name="connsiteX9919" fmla="*/ 1542745 w 2361628"/>
              <a:gd name="connsiteY9919" fmla="*/ 2123704 h 3072212"/>
              <a:gd name="connsiteX9920" fmla="*/ 1547517 w 2361628"/>
              <a:gd name="connsiteY9920" fmla="*/ 2125894 h 3072212"/>
              <a:gd name="connsiteX9921" fmla="*/ 1549784 w 2361628"/>
              <a:gd name="connsiteY9921" fmla="*/ 2126599 h 3072212"/>
              <a:gd name="connsiteX9922" fmla="*/ 1551404 w 2361628"/>
              <a:gd name="connsiteY9922" fmla="*/ 2126495 h 3072212"/>
              <a:gd name="connsiteX9923" fmla="*/ 1558338 w 2361628"/>
              <a:gd name="connsiteY9923" fmla="*/ 2122351 h 3072212"/>
              <a:gd name="connsiteX9924" fmla="*/ 1564929 w 2361628"/>
              <a:gd name="connsiteY9924" fmla="*/ 2122846 h 3072212"/>
              <a:gd name="connsiteX9925" fmla="*/ 1570939 w 2361628"/>
              <a:gd name="connsiteY9925" fmla="*/ 2120418 h 3072212"/>
              <a:gd name="connsiteX9926" fmla="*/ 1573759 w 2361628"/>
              <a:gd name="connsiteY9926" fmla="*/ 2120408 h 3072212"/>
              <a:gd name="connsiteX9927" fmla="*/ 1575940 w 2361628"/>
              <a:gd name="connsiteY9927" fmla="*/ 2120827 h 3072212"/>
              <a:gd name="connsiteX9928" fmla="*/ 1577197 w 2361628"/>
              <a:gd name="connsiteY9928" fmla="*/ 2121780 h 3072212"/>
              <a:gd name="connsiteX9929" fmla="*/ 1888979 w 2361628"/>
              <a:gd name="connsiteY9929" fmla="*/ 2145421 h 3072212"/>
              <a:gd name="connsiteX9930" fmla="*/ 1887131 w 2361628"/>
              <a:gd name="connsiteY9930" fmla="*/ 2145649 h 3072212"/>
              <a:gd name="connsiteX9931" fmla="*/ 1883521 w 2361628"/>
              <a:gd name="connsiteY9931" fmla="*/ 2145211 h 3072212"/>
              <a:gd name="connsiteX9932" fmla="*/ 1879644 w 2361628"/>
              <a:gd name="connsiteY9932" fmla="*/ 2144011 h 3072212"/>
              <a:gd name="connsiteX9933" fmla="*/ 1877520 w 2361628"/>
              <a:gd name="connsiteY9933" fmla="*/ 2142639 h 3072212"/>
              <a:gd name="connsiteX9934" fmla="*/ 1875606 w 2361628"/>
              <a:gd name="connsiteY9934" fmla="*/ 2139658 h 3072212"/>
              <a:gd name="connsiteX9935" fmla="*/ 1875235 w 2361628"/>
              <a:gd name="connsiteY9935" fmla="*/ 2136391 h 3072212"/>
              <a:gd name="connsiteX9936" fmla="*/ 1871634 w 2361628"/>
              <a:gd name="connsiteY9936" fmla="*/ 2131524 h 3072212"/>
              <a:gd name="connsiteX9937" fmla="*/ 1867605 w 2361628"/>
              <a:gd name="connsiteY9937" fmla="*/ 2129885 h 3072212"/>
              <a:gd name="connsiteX9938" fmla="*/ 1865386 w 2361628"/>
              <a:gd name="connsiteY9938" fmla="*/ 2126495 h 3072212"/>
              <a:gd name="connsiteX9939" fmla="*/ 1867662 w 2361628"/>
              <a:gd name="connsiteY9939" fmla="*/ 2126256 h 3072212"/>
              <a:gd name="connsiteX9940" fmla="*/ 1870900 w 2361628"/>
              <a:gd name="connsiteY9940" fmla="*/ 2126999 h 3072212"/>
              <a:gd name="connsiteX9941" fmla="*/ 1875692 w 2361628"/>
              <a:gd name="connsiteY9941" fmla="*/ 2128476 h 3072212"/>
              <a:gd name="connsiteX9942" fmla="*/ 1879978 w 2361628"/>
              <a:gd name="connsiteY9942" fmla="*/ 2130409 h 3072212"/>
              <a:gd name="connsiteX9943" fmla="*/ 1886169 w 2361628"/>
              <a:gd name="connsiteY9943" fmla="*/ 2134686 h 3072212"/>
              <a:gd name="connsiteX9944" fmla="*/ 1888188 w 2361628"/>
              <a:gd name="connsiteY9944" fmla="*/ 2138639 h 3072212"/>
              <a:gd name="connsiteX9945" fmla="*/ 1890198 w 2361628"/>
              <a:gd name="connsiteY9945" fmla="*/ 2141534 h 3072212"/>
              <a:gd name="connsiteX9946" fmla="*/ 1890808 w 2361628"/>
              <a:gd name="connsiteY9946" fmla="*/ 2143725 h 3072212"/>
              <a:gd name="connsiteX9947" fmla="*/ 1890274 w 2361628"/>
              <a:gd name="connsiteY9947" fmla="*/ 2144687 h 3072212"/>
              <a:gd name="connsiteX9948" fmla="*/ 1888979 w 2361628"/>
              <a:gd name="connsiteY9948" fmla="*/ 2145421 h 3072212"/>
              <a:gd name="connsiteX9949" fmla="*/ 1791052 w 2361628"/>
              <a:gd name="connsiteY9949" fmla="*/ 2141382 h 3072212"/>
              <a:gd name="connsiteX9950" fmla="*/ 1789633 w 2361628"/>
              <a:gd name="connsiteY9950" fmla="*/ 2141887 h 3072212"/>
              <a:gd name="connsiteX9951" fmla="*/ 1784290 w 2361628"/>
              <a:gd name="connsiteY9951" fmla="*/ 2141173 h 3072212"/>
              <a:gd name="connsiteX9952" fmla="*/ 1777717 w 2361628"/>
              <a:gd name="connsiteY9952" fmla="*/ 2138448 h 3072212"/>
              <a:gd name="connsiteX9953" fmla="*/ 1774327 w 2361628"/>
              <a:gd name="connsiteY9953" fmla="*/ 2135886 h 3072212"/>
              <a:gd name="connsiteX9954" fmla="*/ 1774498 w 2361628"/>
              <a:gd name="connsiteY9954" fmla="*/ 2135096 h 3072212"/>
              <a:gd name="connsiteX9955" fmla="*/ 1775993 w 2361628"/>
              <a:gd name="connsiteY9955" fmla="*/ 2134686 h 3072212"/>
              <a:gd name="connsiteX9956" fmla="*/ 1777689 w 2361628"/>
              <a:gd name="connsiteY9956" fmla="*/ 2135086 h 3072212"/>
              <a:gd name="connsiteX9957" fmla="*/ 1780528 w 2361628"/>
              <a:gd name="connsiteY9957" fmla="*/ 2136877 h 3072212"/>
              <a:gd name="connsiteX9958" fmla="*/ 1788166 w 2361628"/>
              <a:gd name="connsiteY9958" fmla="*/ 2137782 h 3072212"/>
              <a:gd name="connsiteX9959" fmla="*/ 1790624 w 2361628"/>
              <a:gd name="connsiteY9959" fmla="*/ 2138810 h 3072212"/>
              <a:gd name="connsiteX9960" fmla="*/ 1791395 w 2361628"/>
              <a:gd name="connsiteY9960" fmla="*/ 2140353 h 3072212"/>
              <a:gd name="connsiteX9961" fmla="*/ 1791052 w 2361628"/>
              <a:gd name="connsiteY9961" fmla="*/ 2141382 h 3072212"/>
              <a:gd name="connsiteX9962" fmla="*/ 2036359 w 2361628"/>
              <a:gd name="connsiteY9962" fmla="*/ 2144840 h 3072212"/>
              <a:gd name="connsiteX9963" fmla="*/ 2041493 w 2361628"/>
              <a:gd name="connsiteY9963" fmla="*/ 2145459 h 3072212"/>
              <a:gd name="connsiteX9964" fmla="*/ 2044608 w 2361628"/>
              <a:gd name="connsiteY9964" fmla="*/ 2145240 h 3072212"/>
              <a:gd name="connsiteX9965" fmla="*/ 2045951 w 2361628"/>
              <a:gd name="connsiteY9965" fmla="*/ 2146154 h 3072212"/>
              <a:gd name="connsiteX9966" fmla="*/ 2047208 w 2361628"/>
              <a:gd name="connsiteY9966" fmla="*/ 2148964 h 3072212"/>
              <a:gd name="connsiteX9967" fmla="*/ 2045599 w 2361628"/>
              <a:gd name="connsiteY9967" fmla="*/ 2152974 h 3072212"/>
              <a:gd name="connsiteX9968" fmla="*/ 2043779 w 2361628"/>
              <a:gd name="connsiteY9968" fmla="*/ 2154508 h 3072212"/>
              <a:gd name="connsiteX9969" fmla="*/ 2040808 w 2361628"/>
              <a:gd name="connsiteY9969" fmla="*/ 2154955 h 3072212"/>
              <a:gd name="connsiteX9970" fmla="*/ 2035997 w 2361628"/>
              <a:gd name="connsiteY9970" fmla="*/ 2153650 h 3072212"/>
              <a:gd name="connsiteX9971" fmla="*/ 2034293 w 2361628"/>
              <a:gd name="connsiteY9971" fmla="*/ 2152793 h 3072212"/>
              <a:gd name="connsiteX9972" fmla="*/ 2032816 w 2361628"/>
              <a:gd name="connsiteY9972" fmla="*/ 2150640 h 3072212"/>
              <a:gd name="connsiteX9973" fmla="*/ 2033502 w 2361628"/>
              <a:gd name="connsiteY9973" fmla="*/ 2149097 h 3072212"/>
              <a:gd name="connsiteX9974" fmla="*/ 2035883 w 2361628"/>
              <a:gd name="connsiteY9974" fmla="*/ 2148564 h 3072212"/>
              <a:gd name="connsiteX9975" fmla="*/ 2036283 w 2361628"/>
              <a:gd name="connsiteY9975" fmla="*/ 2147945 h 3072212"/>
              <a:gd name="connsiteX9976" fmla="*/ 2035674 w 2361628"/>
              <a:gd name="connsiteY9976" fmla="*/ 2146754 h 3072212"/>
              <a:gd name="connsiteX9977" fmla="*/ 2035702 w 2361628"/>
              <a:gd name="connsiteY9977" fmla="*/ 2145716 h 3072212"/>
              <a:gd name="connsiteX9978" fmla="*/ 2036359 w 2361628"/>
              <a:gd name="connsiteY9978" fmla="*/ 2144840 h 3072212"/>
              <a:gd name="connsiteX9979" fmla="*/ 1642834 w 2361628"/>
              <a:gd name="connsiteY9979" fmla="*/ 2153336 h 3072212"/>
              <a:gd name="connsiteX9980" fmla="*/ 1644949 w 2361628"/>
              <a:gd name="connsiteY9980" fmla="*/ 2154907 h 3072212"/>
              <a:gd name="connsiteX9981" fmla="*/ 1648425 w 2361628"/>
              <a:gd name="connsiteY9981" fmla="*/ 2160127 h 3072212"/>
              <a:gd name="connsiteX9982" fmla="*/ 1649749 w 2361628"/>
              <a:gd name="connsiteY9982" fmla="*/ 2162766 h 3072212"/>
              <a:gd name="connsiteX9983" fmla="*/ 1650140 w 2361628"/>
              <a:gd name="connsiteY9983" fmla="*/ 2166300 h 3072212"/>
              <a:gd name="connsiteX9984" fmla="*/ 1649216 w 2361628"/>
              <a:gd name="connsiteY9984" fmla="*/ 2171014 h 3072212"/>
              <a:gd name="connsiteX9985" fmla="*/ 1648749 w 2361628"/>
              <a:gd name="connsiteY9985" fmla="*/ 2175424 h 3072212"/>
              <a:gd name="connsiteX9986" fmla="*/ 1647454 w 2361628"/>
              <a:gd name="connsiteY9986" fmla="*/ 2178739 h 3072212"/>
              <a:gd name="connsiteX9987" fmla="*/ 1645053 w 2361628"/>
              <a:gd name="connsiteY9987" fmla="*/ 2182921 h 3072212"/>
              <a:gd name="connsiteX9988" fmla="*/ 1642920 w 2361628"/>
              <a:gd name="connsiteY9988" fmla="*/ 2187788 h 3072212"/>
              <a:gd name="connsiteX9989" fmla="*/ 1641062 w 2361628"/>
              <a:gd name="connsiteY9989" fmla="*/ 2193341 h 3072212"/>
              <a:gd name="connsiteX9990" fmla="*/ 1639529 w 2361628"/>
              <a:gd name="connsiteY9990" fmla="*/ 2197008 h 3072212"/>
              <a:gd name="connsiteX9991" fmla="*/ 1638310 w 2361628"/>
              <a:gd name="connsiteY9991" fmla="*/ 2198799 h 3072212"/>
              <a:gd name="connsiteX9992" fmla="*/ 1636995 w 2361628"/>
              <a:gd name="connsiteY9992" fmla="*/ 2199732 h 3072212"/>
              <a:gd name="connsiteX9993" fmla="*/ 1635585 w 2361628"/>
              <a:gd name="connsiteY9993" fmla="*/ 2199799 h 3072212"/>
              <a:gd name="connsiteX9994" fmla="*/ 1633442 w 2361628"/>
              <a:gd name="connsiteY9994" fmla="*/ 2197808 h 3072212"/>
              <a:gd name="connsiteX9995" fmla="*/ 1630556 w 2361628"/>
              <a:gd name="connsiteY9995" fmla="*/ 2193731 h 3072212"/>
              <a:gd name="connsiteX9996" fmla="*/ 1628204 w 2361628"/>
              <a:gd name="connsiteY9996" fmla="*/ 2191236 h 3072212"/>
              <a:gd name="connsiteX9997" fmla="*/ 1625184 w 2361628"/>
              <a:gd name="connsiteY9997" fmla="*/ 2189521 h 3072212"/>
              <a:gd name="connsiteX9998" fmla="*/ 1623574 w 2361628"/>
              <a:gd name="connsiteY9998" fmla="*/ 2187207 h 3072212"/>
              <a:gd name="connsiteX9999" fmla="*/ 1623279 w 2361628"/>
              <a:gd name="connsiteY9999" fmla="*/ 2184921 h 3072212"/>
              <a:gd name="connsiteX10000" fmla="*/ 1623174 w 2361628"/>
              <a:gd name="connsiteY10000" fmla="*/ 2177491 h 3072212"/>
              <a:gd name="connsiteX10001" fmla="*/ 1623308 w 2361628"/>
              <a:gd name="connsiteY10001" fmla="*/ 2173786 h 3072212"/>
              <a:gd name="connsiteX10002" fmla="*/ 1623708 w 2361628"/>
              <a:gd name="connsiteY10002" fmla="*/ 2170681 h 3072212"/>
              <a:gd name="connsiteX10003" fmla="*/ 1624384 w 2361628"/>
              <a:gd name="connsiteY10003" fmla="*/ 2168185 h 3072212"/>
              <a:gd name="connsiteX10004" fmla="*/ 1625889 w 2361628"/>
              <a:gd name="connsiteY10004" fmla="*/ 2164747 h 3072212"/>
              <a:gd name="connsiteX10005" fmla="*/ 1630080 w 2361628"/>
              <a:gd name="connsiteY10005" fmla="*/ 2157279 h 3072212"/>
              <a:gd name="connsiteX10006" fmla="*/ 1632614 w 2361628"/>
              <a:gd name="connsiteY10006" fmla="*/ 2154412 h 3072212"/>
              <a:gd name="connsiteX10007" fmla="*/ 1634185 w 2361628"/>
              <a:gd name="connsiteY10007" fmla="*/ 2153745 h 3072212"/>
              <a:gd name="connsiteX10008" fmla="*/ 1638348 w 2361628"/>
              <a:gd name="connsiteY10008" fmla="*/ 2154288 h 3072212"/>
              <a:gd name="connsiteX10009" fmla="*/ 1640034 w 2361628"/>
              <a:gd name="connsiteY10009" fmla="*/ 2154098 h 3072212"/>
              <a:gd name="connsiteX10010" fmla="*/ 1641424 w 2361628"/>
              <a:gd name="connsiteY10010" fmla="*/ 2153241 h 3072212"/>
              <a:gd name="connsiteX10011" fmla="*/ 1642834 w 2361628"/>
              <a:gd name="connsiteY10011" fmla="*/ 2153336 h 3072212"/>
              <a:gd name="connsiteX10012" fmla="*/ 2030835 w 2361628"/>
              <a:gd name="connsiteY10012" fmla="*/ 2183768 h 3072212"/>
              <a:gd name="connsiteX10013" fmla="*/ 2031435 w 2361628"/>
              <a:gd name="connsiteY10013" fmla="*/ 2184264 h 3072212"/>
              <a:gd name="connsiteX10014" fmla="*/ 2032159 w 2361628"/>
              <a:gd name="connsiteY10014" fmla="*/ 2183673 h 3072212"/>
              <a:gd name="connsiteX10015" fmla="*/ 2032711 w 2361628"/>
              <a:gd name="connsiteY10015" fmla="*/ 2184178 h 3072212"/>
              <a:gd name="connsiteX10016" fmla="*/ 2033083 w 2361628"/>
              <a:gd name="connsiteY10016" fmla="*/ 2185778 h 3072212"/>
              <a:gd name="connsiteX10017" fmla="*/ 2033692 w 2361628"/>
              <a:gd name="connsiteY10017" fmla="*/ 2186883 h 3072212"/>
              <a:gd name="connsiteX10018" fmla="*/ 2035254 w 2361628"/>
              <a:gd name="connsiteY10018" fmla="*/ 2188331 h 3072212"/>
              <a:gd name="connsiteX10019" fmla="*/ 2035778 w 2361628"/>
              <a:gd name="connsiteY10019" fmla="*/ 2189359 h 3072212"/>
              <a:gd name="connsiteX10020" fmla="*/ 2035740 w 2361628"/>
              <a:gd name="connsiteY10020" fmla="*/ 2190398 h 3072212"/>
              <a:gd name="connsiteX10021" fmla="*/ 2034416 w 2361628"/>
              <a:gd name="connsiteY10021" fmla="*/ 2191988 h 3072212"/>
              <a:gd name="connsiteX10022" fmla="*/ 2033588 w 2361628"/>
              <a:gd name="connsiteY10022" fmla="*/ 2192026 h 3072212"/>
              <a:gd name="connsiteX10023" fmla="*/ 2027215 w 2361628"/>
              <a:gd name="connsiteY10023" fmla="*/ 2188350 h 3072212"/>
              <a:gd name="connsiteX10024" fmla="*/ 2025501 w 2361628"/>
              <a:gd name="connsiteY10024" fmla="*/ 2184597 h 3072212"/>
              <a:gd name="connsiteX10025" fmla="*/ 2025358 w 2361628"/>
              <a:gd name="connsiteY10025" fmla="*/ 2182692 h 3072212"/>
              <a:gd name="connsiteX10026" fmla="*/ 2026025 w 2361628"/>
              <a:gd name="connsiteY10026" fmla="*/ 2180949 h 3072212"/>
              <a:gd name="connsiteX10027" fmla="*/ 2027006 w 2361628"/>
              <a:gd name="connsiteY10027" fmla="*/ 2180111 h 3072212"/>
              <a:gd name="connsiteX10028" fmla="*/ 2028301 w 2361628"/>
              <a:gd name="connsiteY10028" fmla="*/ 2180168 h 3072212"/>
              <a:gd name="connsiteX10029" fmla="*/ 2029835 w 2361628"/>
              <a:gd name="connsiteY10029" fmla="*/ 2181092 h 3072212"/>
              <a:gd name="connsiteX10030" fmla="*/ 2030835 w 2361628"/>
              <a:gd name="connsiteY10030" fmla="*/ 2183768 h 3072212"/>
              <a:gd name="connsiteX10031" fmla="*/ 1281989 w 2361628"/>
              <a:gd name="connsiteY10031" fmla="*/ 2185749 h 3072212"/>
              <a:gd name="connsiteX10032" fmla="*/ 1280893 w 2361628"/>
              <a:gd name="connsiteY10032" fmla="*/ 2185883 h 3072212"/>
              <a:gd name="connsiteX10033" fmla="*/ 1278446 w 2361628"/>
              <a:gd name="connsiteY10033" fmla="*/ 2182997 h 3072212"/>
              <a:gd name="connsiteX10034" fmla="*/ 1277903 w 2361628"/>
              <a:gd name="connsiteY10034" fmla="*/ 2181530 h 3072212"/>
              <a:gd name="connsiteX10035" fmla="*/ 1281132 w 2361628"/>
              <a:gd name="connsiteY10035" fmla="*/ 2180596 h 3072212"/>
              <a:gd name="connsiteX10036" fmla="*/ 1283341 w 2361628"/>
              <a:gd name="connsiteY10036" fmla="*/ 2183168 h 3072212"/>
              <a:gd name="connsiteX10037" fmla="*/ 1283151 w 2361628"/>
              <a:gd name="connsiteY10037" fmla="*/ 2184426 h 3072212"/>
              <a:gd name="connsiteX10038" fmla="*/ 1281989 w 2361628"/>
              <a:gd name="connsiteY10038" fmla="*/ 2185749 h 3072212"/>
              <a:gd name="connsiteX10039" fmla="*/ 2036131 w 2361628"/>
              <a:gd name="connsiteY10039" fmla="*/ 2212581 h 3072212"/>
              <a:gd name="connsiteX10040" fmla="*/ 2035483 w 2361628"/>
              <a:gd name="connsiteY10040" fmla="*/ 2213229 h 3072212"/>
              <a:gd name="connsiteX10041" fmla="*/ 2034873 w 2361628"/>
              <a:gd name="connsiteY10041" fmla="*/ 2213077 h 3072212"/>
              <a:gd name="connsiteX10042" fmla="*/ 2032883 w 2361628"/>
              <a:gd name="connsiteY10042" fmla="*/ 2210105 h 3072212"/>
              <a:gd name="connsiteX10043" fmla="*/ 2030206 w 2361628"/>
              <a:gd name="connsiteY10043" fmla="*/ 2208905 h 3072212"/>
              <a:gd name="connsiteX10044" fmla="*/ 2029216 w 2361628"/>
              <a:gd name="connsiteY10044" fmla="*/ 2207733 h 3072212"/>
              <a:gd name="connsiteX10045" fmla="*/ 2021129 w 2361628"/>
              <a:gd name="connsiteY10045" fmla="*/ 2201580 h 3072212"/>
              <a:gd name="connsiteX10046" fmla="*/ 2020253 w 2361628"/>
              <a:gd name="connsiteY10046" fmla="*/ 2198884 h 3072212"/>
              <a:gd name="connsiteX10047" fmla="*/ 2020110 w 2361628"/>
              <a:gd name="connsiteY10047" fmla="*/ 2196722 h 3072212"/>
              <a:gd name="connsiteX10048" fmla="*/ 2022796 w 2361628"/>
              <a:gd name="connsiteY10048" fmla="*/ 2195665 h 3072212"/>
              <a:gd name="connsiteX10049" fmla="*/ 2028187 w 2361628"/>
              <a:gd name="connsiteY10049" fmla="*/ 2194684 h 3072212"/>
              <a:gd name="connsiteX10050" fmla="*/ 2032873 w 2361628"/>
              <a:gd name="connsiteY10050" fmla="*/ 2194712 h 3072212"/>
              <a:gd name="connsiteX10051" fmla="*/ 2037274 w 2361628"/>
              <a:gd name="connsiteY10051" fmla="*/ 2195998 h 3072212"/>
              <a:gd name="connsiteX10052" fmla="*/ 2038169 w 2361628"/>
              <a:gd name="connsiteY10052" fmla="*/ 2197379 h 3072212"/>
              <a:gd name="connsiteX10053" fmla="*/ 2040484 w 2361628"/>
              <a:gd name="connsiteY10053" fmla="*/ 2199885 h 3072212"/>
              <a:gd name="connsiteX10054" fmla="*/ 2039912 w 2361628"/>
              <a:gd name="connsiteY10054" fmla="*/ 2202895 h 3072212"/>
              <a:gd name="connsiteX10055" fmla="*/ 2039769 w 2361628"/>
              <a:gd name="connsiteY10055" fmla="*/ 2206685 h 3072212"/>
              <a:gd name="connsiteX10056" fmla="*/ 2038807 w 2361628"/>
              <a:gd name="connsiteY10056" fmla="*/ 2208533 h 3072212"/>
              <a:gd name="connsiteX10057" fmla="*/ 2037331 w 2361628"/>
              <a:gd name="connsiteY10057" fmla="*/ 2209933 h 3072212"/>
              <a:gd name="connsiteX10058" fmla="*/ 2036131 w 2361628"/>
              <a:gd name="connsiteY10058" fmla="*/ 2212581 h 3072212"/>
              <a:gd name="connsiteX10059" fmla="*/ 1669933 w 2361628"/>
              <a:gd name="connsiteY10059" fmla="*/ 2247729 h 3072212"/>
              <a:gd name="connsiteX10060" fmla="*/ 1666265 w 2361628"/>
              <a:gd name="connsiteY10060" fmla="*/ 2248367 h 3072212"/>
              <a:gd name="connsiteX10061" fmla="*/ 1666256 w 2361628"/>
              <a:gd name="connsiteY10061" fmla="*/ 2247576 h 3072212"/>
              <a:gd name="connsiteX10062" fmla="*/ 1667789 w 2361628"/>
              <a:gd name="connsiteY10062" fmla="*/ 2245338 h 3072212"/>
              <a:gd name="connsiteX10063" fmla="*/ 1673466 w 2361628"/>
              <a:gd name="connsiteY10063" fmla="*/ 2243376 h 3072212"/>
              <a:gd name="connsiteX10064" fmla="*/ 1677686 w 2361628"/>
              <a:gd name="connsiteY10064" fmla="*/ 2242795 h 3072212"/>
              <a:gd name="connsiteX10065" fmla="*/ 1676695 w 2361628"/>
              <a:gd name="connsiteY10065" fmla="*/ 2244700 h 3072212"/>
              <a:gd name="connsiteX10066" fmla="*/ 1674190 w 2361628"/>
              <a:gd name="connsiteY10066" fmla="*/ 2246205 h 3072212"/>
              <a:gd name="connsiteX10067" fmla="*/ 1669933 w 2361628"/>
              <a:gd name="connsiteY10067" fmla="*/ 2247729 h 3072212"/>
              <a:gd name="connsiteX10068" fmla="*/ 1945205 w 2361628"/>
              <a:gd name="connsiteY10068" fmla="*/ 2274141 h 3072212"/>
              <a:gd name="connsiteX10069" fmla="*/ 1942795 w 2361628"/>
              <a:gd name="connsiteY10069" fmla="*/ 2274570 h 3072212"/>
              <a:gd name="connsiteX10070" fmla="*/ 1941700 w 2361628"/>
              <a:gd name="connsiteY10070" fmla="*/ 2273427 h 3072212"/>
              <a:gd name="connsiteX10071" fmla="*/ 1941633 w 2361628"/>
              <a:gd name="connsiteY10071" fmla="*/ 2270160 h 3072212"/>
              <a:gd name="connsiteX10072" fmla="*/ 1942424 w 2361628"/>
              <a:gd name="connsiteY10072" fmla="*/ 2267684 h 3072212"/>
              <a:gd name="connsiteX10073" fmla="*/ 1945196 w 2361628"/>
              <a:gd name="connsiteY10073" fmla="*/ 2262550 h 3072212"/>
              <a:gd name="connsiteX10074" fmla="*/ 1947682 w 2361628"/>
              <a:gd name="connsiteY10074" fmla="*/ 2256787 h 3072212"/>
              <a:gd name="connsiteX10075" fmla="*/ 1949129 w 2361628"/>
              <a:gd name="connsiteY10075" fmla="*/ 2255387 h 3072212"/>
              <a:gd name="connsiteX10076" fmla="*/ 1952054 w 2361628"/>
              <a:gd name="connsiteY10076" fmla="*/ 2256339 h 3072212"/>
              <a:gd name="connsiteX10077" fmla="*/ 1953758 w 2361628"/>
              <a:gd name="connsiteY10077" fmla="*/ 2257997 h 3072212"/>
              <a:gd name="connsiteX10078" fmla="*/ 1955540 w 2361628"/>
              <a:gd name="connsiteY10078" fmla="*/ 2260768 h 3072212"/>
              <a:gd name="connsiteX10079" fmla="*/ 1956311 w 2361628"/>
              <a:gd name="connsiteY10079" fmla="*/ 2262892 h 3072212"/>
              <a:gd name="connsiteX10080" fmla="*/ 1955635 w 2361628"/>
              <a:gd name="connsiteY10080" fmla="*/ 2266026 h 3072212"/>
              <a:gd name="connsiteX10081" fmla="*/ 1953549 w 2361628"/>
              <a:gd name="connsiteY10081" fmla="*/ 2268817 h 3072212"/>
              <a:gd name="connsiteX10082" fmla="*/ 1951139 w 2361628"/>
              <a:gd name="connsiteY10082" fmla="*/ 2270722 h 3072212"/>
              <a:gd name="connsiteX10083" fmla="*/ 1945205 w 2361628"/>
              <a:gd name="connsiteY10083" fmla="*/ 2274141 h 3072212"/>
              <a:gd name="connsiteX10084" fmla="*/ 2047504 w 2361628"/>
              <a:gd name="connsiteY10084" fmla="*/ 2267350 h 3072212"/>
              <a:gd name="connsiteX10085" fmla="*/ 2046570 w 2361628"/>
              <a:gd name="connsiteY10085" fmla="*/ 2271084 h 3072212"/>
              <a:gd name="connsiteX10086" fmla="*/ 2043465 w 2361628"/>
              <a:gd name="connsiteY10086" fmla="*/ 2269712 h 3072212"/>
              <a:gd name="connsiteX10087" fmla="*/ 2038655 w 2361628"/>
              <a:gd name="connsiteY10087" fmla="*/ 2266893 h 3072212"/>
              <a:gd name="connsiteX10088" fmla="*/ 2036759 w 2361628"/>
              <a:gd name="connsiteY10088" fmla="*/ 2265017 h 3072212"/>
              <a:gd name="connsiteX10089" fmla="*/ 2036093 w 2361628"/>
              <a:gd name="connsiteY10089" fmla="*/ 2262959 h 3072212"/>
              <a:gd name="connsiteX10090" fmla="*/ 2036026 w 2361628"/>
              <a:gd name="connsiteY10090" fmla="*/ 2260111 h 3072212"/>
              <a:gd name="connsiteX10091" fmla="*/ 2037464 w 2361628"/>
              <a:gd name="connsiteY10091" fmla="*/ 2259644 h 3072212"/>
              <a:gd name="connsiteX10092" fmla="*/ 2041103 w 2361628"/>
              <a:gd name="connsiteY10092" fmla="*/ 2259378 h 3072212"/>
              <a:gd name="connsiteX10093" fmla="*/ 2044141 w 2361628"/>
              <a:gd name="connsiteY10093" fmla="*/ 2263340 h 3072212"/>
              <a:gd name="connsiteX10094" fmla="*/ 2045017 w 2361628"/>
              <a:gd name="connsiteY10094" fmla="*/ 2263950 h 3072212"/>
              <a:gd name="connsiteX10095" fmla="*/ 2047504 w 2361628"/>
              <a:gd name="connsiteY10095" fmla="*/ 2267350 h 3072212"/>
              <a:gd name="connsiteX10096" fmla="*/ 1628956 w 2361628"/>
              <a:gd name="connsiteY10096" fmla="*/ 2299240 h 3072212"/>
              <a:gd name="connsiteX10097" fmla="*/ 1626203 w 2361628"/>
              <a:gd name="connsiteY10097" fmla="*/ 2299611 h 3072212"/>
              <a:gd name="connsiteX10098" fmla="*/ 1627403 w 2361628"/>
              <a:gd name="connsiteY10098" fmla="*/ 2296459 h 3072212"/>
              <a:gd name="connsiteX10099" fmla="*/ 1628432 w 2361628"/>
              <a:gd name="connsiteY10099" fmla="*/ 2294935 h 3072212"/>
              <a:gd name="connsiteX10100" fmla="*/ 1629566 w 2361628"/>
              <a:gd name="connsiteY10100" fmla="*/ 2293963 h 3072212"/>
              <a:gd name="connsiteX10101" fmla="*/ 1631852 w 2361628"/>
              <a:gd name="connsiteY10101" fmla="*/ 2293601 h 3072212"/>
              <a:gd name="connsiteX10102" fmla="*/ 1633376 w 2361628"/>
              <a:gd name="connsiteY10102" fmla="*/ 2294868 h 3072212"/>
              <a:gd name="connsiteX10103" fmla="*/ 1632014 w 2361628"/>
              <a:gd name="connsiteY10103" fmla="*/ 2297163 h 3072212"/>
              <a:gd name="connsiteX10104" fmla="*/ 1628956 w 2361628"/>
              <a:gd name="connsiteY10104" fmla="*/ 2299240 h 3072212"/>
              <a:gd name="connsiteX10105" fmla="*/ 1623050 w 2361628"/>
              <a:gd name="connsiteY10105" fmla="*/ 2307003 h 3072212"/>
              <a:gd name="connsiteX10106" fmla="*/ 1622193 w 2361628"/>
              <a:gd name="connsiteY10106" fmla="*/ 2307165 h 3072212"/>
              <a:gd name="connsiteX10107" fmla="*/ 1621993 w 2361628"/>
              <a:gd name="connsiteY10107" fmla="*/ 2306527 h 3072212"/>
              <a:gd name="connsiteX10108" fmla="*/ 1622679 w 2361628"/>
              <a:gd name="connsiteY10108" fmla="*/ 2304364 h 3072212"/>
              <a:gd name="connsiteX10109" fmla="*/ 1623813 w 2361628"/>
              <a:gd name="connsiteY10109" fmla="*/ 2304107 h 3072212"/>
              <a:gd name="connsiteX10110" fmla="*/ 1625060 w 2361628"/>
              <a:gd name="connsiteY10110" fmla="*/ 2301697 h 3072212"/>
              <a:gd name="connsiteX10111" fmla="*/ 1626203 w 2361628"/>
              <a:gd name="connsiteY10111" fmla="*/ 2302536 h 3072212"/>
              <a:gd name="connsiteX10112" fmla="*/ 1625784 w 2361628"/>
              <a:gd name="connsiteY10112" fmla="*/ 2303878 h 3072212"/>
              <a:gd name="connsiteX10113" fmla="*/ 1624241 w 2361628"/>
              <a:gd name="connsiteY10113" fmla="*/ 2305917 h 3072212"/>
              <a:gd name="connsiteX10114" fmla="*/ 1623050 w 2361628"/>
              <a:gd name="connsiteY10114" fmla="*/ 2307003 h 3072212"/>
              <a:gd name="connsiteX10115" fmla="*/ 1920449 w 2361628"/>
              <a:gd name="connsiteY10115" fmla="*/ 2337550 h 3072212"/>
              <a:gd name="connsiteX10116" fmla="*/ 1918830 w 2361628"/>
              <a:gd name="connsiteY10116" fmla="*/ 2341312 h 3072212"/>
              <a:gd name="connsiteX10117" fmla="*/ 1916668 w 2361628"/>
              <a:gd name="connsiteY10117" fmla="*/ 2340845 h 3072212"/>
              <a:gd name="connsiteX10118" fmla="*/ 1915887 w 2361628"/>
              <a:gd name="connsiteY10118" fmla="*/ 2341626 h 3072212"/>
              <a:gd name="connsiteX10119" fmla="*/ 1915297 w 2361628"/>
              <a:gd name="connsiteY10119" fmla="*/ 2341664 h 3072212"/>
              <a:gd name="connsiteX10120" fmla="*/ 1916278 w 2361628"/>
              <a:gd name="connsiteY10120" fmla="*/ 2338130 h 3072212"/>
              <a:gd name="connsiteX10121" fmla="*/ 1916411 w 2361628"/>
              <a:gd name="connsiteY10121" fmla="*/ 2335749 h 3072212"/>
              <a:gd name="connsiteX10122" fmla="*/ 1915916 w 2361628"/>
              <a:gd name="connsiteY10122" fmla="*/ 2333339 h 3072212"/>
              <a:gd name="connsiteX10123" fmla="*/ 1916630 w 2361628"/>
              <a:gd name="connsiteY10123" fmla="*/ 2332111 h 3072212"/>
              <a:gd name="connsiteX10124" fmla="*/ 1919516 w 2361628"/>
              <a:gd name="connsiteY10124" fmla="*/ 2332044 h 3072212"/>
              <a:gd name="connsiteX10125" fmla="*/ 1919545 w 2361628"/>
              <a:gd name="connsiteY10125" fmla="*/ 2334816 h 3072212"/>
              <a:gd name="connsiteX10126" fmla="*/ 1919897 w 2361628"/>
              <a:gd name="connsiteY10126" fmla="*/ 2335854 h 3072212"/>
              <a:gd name="connsiteX10127" fmla="*/ 1920573 w 2361628"/>
              <a:gd name="connsiteY10127" fmla="*/ 2336330 h 3072212"/>
              <a:gd name="connsiteX10128" fmla="*/ 1920449 w 2361628"/>
              <a:gd name="connsiteY10128" fmla="*/ 2337550 h 3072212"/>
              <a:gd name="connsiteX10129" fmla="*/ 1638252 w 2361628"/>
              <a:gd name="connsiteY10129" fmla="*/ 2414940 h 3072212"/>
              <a:gd name="connsiteX10130" fmla="*/ 1637833 w 2361628"/>
              <a:gd name="connsiteY10130" fmla="*/ 2415340 h 3072212"/>
              <a:gd name="connsiteX10131" fmla="*/ 1636681 w 2361628"/>
              <a:gd name="connsiteY10131" fmla="*/ 2414988 h 3072212"/>
              <a:gd name="connsiteX10132" fmla="*/ 1636233 w 2361628"/>
              <a:gd name="connsiteY10132" fmla="*/ 2418255 h 3072212"/>
              <a:gd name="connsiteX10133" fmla="*/ 1635795 w 2361628"/>
              <a:gd name="connsiteY10133" fmla="*/ 2418559 h 3072212"/>
              <a:gd name="connsiteX10134" fmla="*/ 1635004 w 2361628"/>
              <a:gd name="connsiteY10134" fmla="*/ 2416550 h 3072212"/>
              <a:gd name="connsiteX10135" fmla="*/ 1635605 w 2361628"/>
              <a:gd name="connsiteY10135" fmla="*/ 2414826 h 3072212"/>
              <a:gd name="connsiteX10136" fmla="*/ 1635519 w 2361628"/>
              <a:gd name="connsiteY10136" fmla="*/ 2413635 h 3072212"/>
              <a:gd name="connsiteX10137" fmla="*/ 1635738 w 2361628"/>
              <a:gd name="connsiteY10137" fmla="*/ 2412759 h 3072212"/>
              <a:gd name="connsiteX10138" fmla="*/ 1636890 w 2361628"/>
              <a:gd name="connsiteY10138" fmla="*/ 2410797 h 3072212"/>
              <a:gd name="connsiteX10139" fmla="*/ 1637567 w 2361628"/>
              <a:gd name="connsiteY10139" fmla="*/ 2410340 h 3072212"/>
              <a:gd name="connsiteX10140" fmla="*/ 1637995 w 2361628"/>
              <a:gd name="connsiteY10140" fmla="*/ 2410511 h 3072212"/>
              <a:gd name="connsiteX10141" fmla="*/ 1638348 w 2361628"/>
              <a:gd name="connsiteY10141" fmla="*/ 2412978 h 3072212"/>
              <a:gd name="connsiteX10142" fmla="*/ 1638252 w 2361628"/>
              <a:gd name="connsiteY10142" fmla="*/ 2414940 h 3072212"/>
              <a:gd name="connsiteX10143" fmla="*/ 2118703 w 2361628"/>
              <a:gd name="connsiteY10143" fmla="*/ 2412997 h 3072212"/>
              <a:gd name="connsiteX10144" fmla="*/ 2120951 w 2361628"/>
              <a:gd name="connsiteY10144" fmla="*/ 2414464 h 3072212"/>
              <a:gd name="connsiteX10145" fmla="*/ 2121541 w 2361628"/>
              <a:gd name="connsiteY10145" fmla="*/ 2419865 h 3072212"/>
              <a:gd name="connsiteX10146" fmla="*/ 2117322 w 2361628"/>
              <a:gd name="connsiteY10146" fmla="*/ 2419550 h 3072212"/>
              <a:gd name="connsiteX10147" fmla="*/ 2112502 w 2361628"/>
              <a:gd name="connsiteY10147" fmla="*/ 2415931 h 3072212"/>
              <a:gd name="connsiteX10148" fmla="*/ 2111550 w 2361628"/>
              <a:gd name="connsiteY10148" fmla="*/ 2413292 h 3072212"/>
              <a:gd name="connsiteX10149" fmla="*/ 2111654 w 2361628"/>
              <a:gd name="connsiteY10149" fmla="*/ 2412835 h 3072212"/>
              <a:gd name="connsiteX10150" fmla="*/ 2112293 w 2361628"/>
              <a:gd name="connsiteY10150" fmla="*/ 2412378 h 3072212"/>
              <a:gd name="connsiteX10151" fmla="*/ 2113512 w 2361628"/>
              <a:gd name="connsiteY10151" fmla="*/ 2413007 h 3072212"/>
              <a:gd name="connsiteX10152" fmla="*/ 2114703 w 2361628"/>
              <a:gd name="connsiteY10152" fmla="*/ 2412054 h 3072212"/>
              <a:gd name="connsiteX10153" fmla="*/ 2115893 w 2361628"/>
              <a:gd name="connsiteY10153" fmla="*/ 2411749 h 3072212"/>
              <a:gd name="connsiteX10154" fmla="*/ 2118703 w 2361628"/>
              <a:gd name="connsiteY10154" fmla="*/ 2412997 h 3072212"/>
              <a:gd name="connsiteX10155" fmla="*/ 1634233 w 2361628"/>
              <a:gd name="connsiteY10155" fmla="*/ 2451373 h 3072212"/>
              <a:gd name="connsiteX10156" fmla="*/ 1633499 w 2361628"/>
              <a:gd name="connsiteY10156" fmla="*/ 2452221 h 3072212"/>
              <a:gd name="connsiteX10157" fmla="*/ 1632185 w 2361628"/>
              <a:gd name="connsiteY10157" fmla="*/ 2451259 h 3072212"/>
              <a:gd name="connsiteX10158" fmla="*/ 1632128 w 2361628"/>
              <a:gd name="connsiteY10158" fmla="*/ 2448811 h 3072212"/>
              <a:gd name="connsiteX10159" fmla="*/ 1633395 w 2361628"/>
              <a:gd name="connsiteY10159" fmla="*/ 2446944 h 3072212"/>
              <a:gd name="connsiteX10160" fmla="*/ 1634395 w 2361628"/>
              <a:gd name="connsiteY10160" fmla="*/ 2447030 h 3072212"/>
              <a:gd name="connsiteX10161" fmla="*/ 1635300 w 2361628"/>
              <a:gd name="connsiteY10161" fmla="*/ 2448020 h 3072212"/>
              <a:gd name="connsiteX10162" fmla="*/ 1635081 w 2361628"/>
              <a:gd name="connsiteY10162" fmla="*/ 2449344 h 3072212"/>
              <a:gd name="connsiteX10163" fmla="*/ 1634233 w 2361628"/>
              <a:gd name="connsiteY10163" fmla="*/ 2451373 h 3072212"/>
              <a:gd name="connsiteX10164" fmla="*/ 1643558 w 2361628"/>
              <a:gd name="connsiteY10164" fmla="*/ 2457107 h 3072212"/>
              <a:gd name="connsiteX10165" fmla="*/ 1642615 w 2361628"/>
              <a:gd name="connsiteY10165" fmla="*/ 2457726 h 3072212"/>
              <a:gd name="connsiteX10166" fmla="*/ 1641977 w 2361628"/>
              <a:gd name="connsiteY10166" fmla="*/ 2457679 h 3072212"/>
              <a:gd name="connsiteX10167" fmla="*/ 1642691 w 2361628"/>
              <a:gd name="connsiteY10167" fmla="*/ 2453374 h 3072212"/>
              <a:gd name="connsiteX10168" fmla="*/ 1641862 w 2361628"/>
              <a:gd name="connsiteY10168" fmla="*/ 2451840 h 3072212"/>
              <a:gd name="connsiteX10169" fmla="*/ 1641815 w 2361628"/>
              <a:gd name="connsiteY10169" fmla="*/ 2451059 h 3072212"/>
              <a:gd name="connsiteX10170" fmla="*/ 1642177 w 2361628"/>
              <a:gd name="connsiteY10170" fmla="*/ 2450344 h 3072212"/>
              <a:gd name="connsiteX10171" fmla="*/ 1642634 w 2361628"/>
              <a:gd name="connsiteY10171" fmla="*/ 2450192 h 3072212"/>
              <a:gd name="connsiteX10172" fmla="*/ 1643748 w 2361628"/>
              <a:gd name="connsiteY10172" fmla="*/ 2451526 h 3072212"/>
              <a:gd name="connsiteX10173" fmla="*/ 1644291 w 2361628"/>
              <a:gd name="connsiteY10173" fmla="*/ 2452916 h 3072212"/>
              <a:gd name="connsiteX10174" fmla="*/ 1644529 w 2361628"/>
              <a:gd name="connsiteY10174" fmla="*/ 2454297 h 3072212"/>
              <a:gd name="connsiteX10175" fmla="*/ 1644463 w 2361628"/>
              <a:gd name="connsiteY10175" fmla="*/ 2455659 h 3072212"/>
              <a:gd name="connsiteX10176" fmla="*/ 1644148 w 2361628"/>
              <a:gd name="connsiteY10176" fmla="*/ 2456593 h 3072212"/>
              <a:gd name="connsiteX10177" fmla="*/ 1643558 w 2361628"/>
              <a:gd name="connsiteY10177" fmla="*/ 2457107 h 3072212"/>
              <a:gd name="connsiteX10178" fmla="*/ 1659131 w 2361628"/>
              <a:gd name="connsiteY10178" fmla="*/ 2475967 h 3072212"/>
              <a:gd name="connsiteX10179" fmla="*/ 1656931 w 2361628"/>
              <a:gd name="connsiteY10179" fmla="*/ 2480815 h 3072212"/>
              <a:gd name="connsiteX10180" fmla="*/ 1655169 w 2361628"/>
              <a:gd name="connsiteY10180" fmla="*/ 2485463 h 3072212"/>
              <a:gd name="connsiteX10181" fmla="*/ 1652721 w 2361628"/>
              <a:gd name="connsiteY10181" fmla="*/ 2494179 h 3072212"/>
              <a:gd name="connsiteX10182" fmla="*/ 1651321 w 2361628"/>
              <a:gd name="connsiteY10182" fmla="*/ 2494493 h 3072212"/>
              <a:gd name="connsiteX10183" fmla="*/ 1650102 w 2361628"/>
              <a:gd name="connsiteY10183" fmla="*/ 2492397 h 3072212"/>
              <a:gd name="connsiteX10184" fmla="*/ 1653616 w 2361628"/>
              <a:gd name="connsiteY10184" fmla="*/ 2482187 h 3072212"/>
              <a:gd name="connsiteX10185" fmla="*/ 1653778 w 2361628"/>
              <a:gd name="connsiteY10185" fmla="*/ 2481044 h 3072212"/>
              <a:gd name="connsiteX10186" fmla="*/ 1653616 w 2361628"/>
              <a:gd name="connsiteY10186" fmla="*/ 2480062 h 3072212"/>
              <a:gd name="connsiteX10187" fmla="*/ 1652549 w 2361628"/>
              <a:gd name="connsiteY10187" fmla="*/ 2478548 h 3072212"/>
              <a:gd name="connsiteX10188" fmla="*/ 1651492 w 2361628"/>
              <a:gd name="connsiteY10188" fmla="*/ 2480291 h 3072212"/>
              <a:gd name="connsiteX10189" fmla="*/ 1646530 w 2361628"/>
              <a:gd name="connsiteY10189" fmla="*/ 2491807 h 3072212"/>
              <a:gd name="connsiteX10190" fmla="*/ 1645244 w 2361628"/>
              <a:gd name="connsiteY10190" fmla="*/ 2493645 h 3072212"/>
              <a:gd name="connsiteX10191" fmla="*/ 1644187 w 2361628"/>
              <a:gd name="connsiteY10191" fmla="*/ 2494664 h 3072212"/>
              <a:gd name="connsiteX10192" fmla="*/ 1643339 w 2361628"/>
              <a:gd name="connsiteY10192" fmla="*/ 2494864 h 3072212"/>
              <a:gd name="connsiteX10193" fmla="*/ 1641224 w 2361628"/>
              <a:gd name="connsiteY10193" fmla="*/ 2494626 h 3072212"/>
              <a:gd name="connsiteX10194" fmla="*/ 1636976 w 2361628"/>
              <a:gd name="connsiteY10194" fmla="*/ 2497903 h 3072212"/>
              <a:gd name="connsiteX10195" fmla="*/ 1644120 w 2361628"/>
              <a:gd name="connsiteY10195" fmla="*/ 2484253 h 3072212"/>
              <a:gd name="connsiteX10196" fmla="*/ 1644196 w 2361628"/>
              <a:gd name="connsiteY10196" fmla="*/ 2483215 h 3072212"/>
              <a:gd name="connsiteX10197" fmla="*/ 1642863 w 2361628"/>
              <a:gd name="connsiteY10197" fmla="*/ 2482577 h 3072212"/>
              <a:gd name="connsiteX10198" fmla="*/ 1642329 w 2361628"/>
              <a:gd name="connsiteY10198" fmla="*/ 2482930 h 3072212"/>
              <a:gd name="connsiteX10199" fmla="*/ 1636538 w 2361628"/>
              <a:gd name="connsiteY10199" fmla="*/ 2491540 h 3072212"/>
              <a:gd name="connsiteX10200" fmla="*/ 1633233 w 2361628"/>
              <a:gd name="connsiteY10200" fmla="*/ 2494845 h 3072212"/>
              <a:gd name="connsiteX10201" fmla="*/ 1631023 w 2361628"/>
              <a:gd name="connsiteY10201" fmla="*/ 2493845 h 3072212"/>
              <a:gd name="connsiteX10202" fmla="*/ 1630461 w 2361628"/>
              <a:gd name="connsiteY10202" fmla="*/ 2492940 h 3072212"/>
              <a:gd name="connsiteX10203" fmla="*/ 1630661 w 2361628"/>
              <a:gd name="connsiteY10203" fmla="*/ 2491940 h 3072212"/>
              <a:gd name="connsiteX10204" fmla="*/ 1636290 w 2361628"/>
              <a:gd name="connsiteY10204" fmla="*/ 2483244 h 3072212"/>
              <a:gd name="connsiteX10205" fmla="*/ 1641472 w 2361628"/>
              <a:gd name="connsiteY10205" fmla="*/ 2476995 h 3072212"/>
              <a:gd name="connsiteX10206" fmla="*/ 1643644 w 2361628"/>
              <a:gd name="connsiteY10206" fmla="*/ 2473052 h 3072212"/>
              <a:gd name="connsiteX10207" fmla="*/ 1644520 w 2361628"/>
              <a:gd name="connsiteY10207" fmla="*/ 2469328 h 3072212"/>
              <a:gd name="connsiteX10208" fmla="*/ 1644910 w 2361628"/>
              <a:gd name="connsiteY10208" fmla="*/ 2466594 h 3072212"/>
              <a:gd name="connsiteX10209" fmla="*/ 1644882 w 2361628"/>
              <a:gd name="connsiteY10209" fmla="*/ 2463594 h 3072212"/>
              <a:gd name="connsiteX10210" fmla="*/ 1645149 w 2361628"/>
              <a:gd name="connsiteY10210" fmla="*/ 2462765 h 3072212"/>
              <a:gd name="connsiteX10211" fmla="*/ 1645444 w 2361628"/>
              <a:gd name="connsiteY10211" fmla="*/ 2462917 h 3072212"/>
              <a:gd name="connsiteX10212" fmla="*/ 1645777 w 2361628"/>
              <a:gd name="connsiteY10212" fmla="*/ 2464051 h 3072212"/>
              <a:gd name="connsiteX10213" fmla="*/ 1645863 w 2361628"/>
              <a:gd name="connsiteY10213" fmla="*/ 2467223 h 3072212"/>
              <a:gd name="connsiteX10214" fmla="*/ 1644682 w 2361628"/>
              <a:gd name="connsiteY10214" fmla="*/ 2473709 h 3072212"/>
              <a:gd name="connsiteX10215" fmla="*/ 1643729 w 2361628"/>
              <a:gd name="connsiteY10215" fmla="*/ 2476891 h 3072212"/>
              <a:gd name="connsiteX10216" fmla="*/ 1642596 w 2361628"/>
              <a:gd name="connsiteY10216" fmla="*/ 2479510 h 3072212"/>
              <a:gd name="connsiteX10217" fmla="*/ 1643072 w 2361628"/>
              <a:gd name="connsiteY10217" fmla="*/ 2480082 h 3072212"/>
              <a:gd name="connsiteX10218" fmla="*/ 1645158 w 2361628"/>
              <a:gd name="connsiteY10218" fmla="*/ 2478596 h 3072212"/>
              <a:gd name="connsiteX10219" fmla="*/ 1646920 w 2361628"/>
              <a:gd name="connsiteY10219" fmla="*/ 2475452 h 3072212"/>
              <a:gd name="connsiteX10220" fmla="*/ 1648339 w 2361628"/>
              <a:gd name="connsiteY10220" fmla="*/ 2470652 h 3072212"/>
              <a:gd name="connsiteX10221" fmla="*/ 1649254 w 2361628"/>
              <a:gd name="connsiteY10221" fmla="*/ 2466470 h 3072212"/>
              <a:gd name="connsiteX10222" fmla="*/ 1650130 w 2361628"/>
              <a:gd name="connsiteY10222" fmla="*/ 2459831 h 3072212"/>
              <a:gd name="connsiteX10223" fmla="*/ 1650425 w 2361628"/>
              <a:gd name="connsiteY10223" fmla="*/ 2460060 h 3072212"/>
              <a:gd name="connsiteX10224" fmla="*/ 1650835 w 2361628"/>
              <a:gd name="connsiteY10224" fmla="*/ 2461384 h 3072212"/>
              <a:gd name="connsiteX10225" fmla="*/ 1651778 w 2361628"/>
              <a:gd name="connsiteY10225" fmla="*/ 2462327 h 3072212"/>
              <a:gd name="connsiteX10226" fmla="*/ 1653254 w 2361628"/>
              <a:gd name="connsiteY10226" fmla="*/ 2462879 h 3072212"/>
              <a:gd name="connsiteX10227" fmla="*/ 1654092 w 2361628"/>
              <a:gd name="connsiteY10227" fmla="*/ 2463727 h 3072212"/>
              <a:gd name="connsiteX10228" fmla="*/ 1654712 w 2361628"/>
              <a:gd name="connsiteY10228" fmla="*/ 2465956 h 3072212"/>
              <a:gd name="connsiteX10229" fmla="*/ 1655312 w 2361628"/>
              <a:gd name="connsiteY10229" fmla="*/ 2466937 h 3072212"/>
              <a:gd name="connsiteX10230" fmla="*/ 1657521 w 2361628"/>
              <a:gd name="connsiteY10230" fmla="*/ 2467766 h 3072212"/>
              <a:gd name="connsiteX10231" fmla="*/ 1658369 w 2361628"/>
              <a:gd name="connsiteY10231" fmla="*/ 2468471 h 3072212"/>
              <a:gd name="connsiteX10232" fmla="*/ 1658979 w 2361628"/>
              <a:gd name="connsiteY10232" fmla="*/ 2470890 h 3072212"/>
              <a:gd name="connsiteX10233" fmla="*/ 1658922 w 2361628"/>
              <a:gd name="connsiteY10233" fmla="*/ 2472166 h 3072212"/>
              <a:gd name="connsiteX10234" fmla="*/ 1659226 w 2361628"/>
              <a:gd name="connsiteY10234" fmla="*/ 2472985 h 3072212"/>
              <a:gd name="connsiteX10235" fmla="*/ 1659884 w 2361628"/>
              <a:gd name="connsiteY10235" fmla="*/ 2473347 h 3072212"/>
              <a:gd name="connsiteX10236" fmla="*/ 1659131 w 2361628"/>
              <a:gd name="connsiteY10236" fmla="*/ 2475967 h 3072212"/>
              <a:gd name="connsiteX10237" fmla="*/ 1631280 w 2361628"/>
              <a:gd name="connsiteY10237" fmla="*/ 2478805 h 3072212"/>
              <a:gd name="connsiteX10238" fmla="*/ 1629908 w 2361628"/>
              <a:gd name="connsiteY10238" fmla="*/ 2479167 h 3072212"/>
              <a:gd name="connsiteX10239" fmla="*/ 1628299 w 2361628"/>
              <a:gd name="connsiteY10239" fmla="*/ 2478472 h 3072212"/>
              <a:gd name="connsiteX10240" fmla="*/ 1629137 w 2361628"/>
              <a:gd name="connsiteY10240" fmla="*/ 2474938 h 3072212"/>
              <a:gd name="connsiteX10241" fmla="*/ 1630537 w 2361628"/>
              <a:gd name="connsiteY10241" fmla="*/ 2473471 h 3072212"/>
              <a:gd name="connsiteX10242" fmla="*/ 1634023 w 2361628"/>
              <a:gd name="connsiteY10242" fmla="*/ 2472004 h 3072212"/>
              <a:gd name="connsiteX10243" fmla="*/ 1634623 w 2361628"/>
              <a:gd name="connsiteY10243" fmla="*/ 2471100 h 3072212"/>
              <a:gd name="connsiteX10244" fmla="*/ 1635738 w 2361628"/>
              <a:gd name="connsiteY10244" fmla="*/ 2470652 h 3072212"/>
              <a:gd name="connsiteX10245" fmla="*/ 1637376 w 2361628"/>
              <a:gd name="connsiteY10245" fmla="*/ 2470652 h 3072212"/>
              <a:gd name="connsiteX10246" fmla="*/ 1639195 w 2361628"/>
              <a:gd name="connsiteY10246" fmla="*/ 2469328 h 3072212"/>
              <a:gd name="connsiteX10247" fmla="*/ 1641205 w 2361628"/>
              <a:gd name="connsiteY10247" fmla="*/ 2466680 h 3072212"/>
              <a:gd name="connsiteX10248" fmla="*/ 1641900 w 2361628"/>
              <a:gd name="connsiteY10248" fmla="*/ 2466318 h 3072212"/>
              <a:gd name="connsiteX10249" fmla="*/ 1640491 w 2361628"/>
              <a:gd name="connsiteY10249" fmla="*/ 2470166 h 3072212"/>
              <a:gd name="connsiteX10250" fmla="*/ 1639005 w 2361628"/>
              <a:gd name="connsiteY10250" fmla="*/ 2473042 h 3072212"/>
              <a:gd name="connsiteX10251" fmla="*/ 1631280 w 2361628"/>
              <a:gd name="connsiteY10251" fmla="*/ 2478805 h 3072212"/>
              <a:gd name="connsiteX10252" fmla="*/ 1662046 w 2361628"/>
              <a:gd name="connsiteY10252" fmla="*/ 2481758 h 3072212"/>
              <a:gd name="connsiteX10253" fmla="*/ 1660684 w 2361628"/>
              <a:gd name="connsiteY10253" fmla="*/ 2482415 h 3072212"/>
              <a:gd name="connsiteX10254" fmla="*/ 1659703 w 2361628"/>
              <a:gd name="connsiteY10254" fmla="*/ 2482349 h 3072212"/>
              <a:gd name="connsiteX10255" fmla="*/ 1659884 w 2361628"/>
              <a:gd name="connsiteY10255" fmla="*/ 2480748 h 3072212"/>
              <a:gd name="connsiteX10256" fmla="*/ 1661227 w 2361628"/>
              <a:gd name="connsiteY10256" fmla="*/ 2477596 h 3072212"/>
              <a:gd name="connsiteX10257" fmla="*/ 1661989 w 2361628"/>
              <a:gd name="connsiteY10257" fmla="*/ 2474824 h 3072212"/>
              <a:gd name="connsiteX10258" fmla="*/ 1662170 w 2361628"/>
              <a:gd name="connsiteY10258" fmla="*/ 2472424 h 3072212"/>
              <a:gd name="connsiteX10259" fmla="*/ 1662760 w 2361628"/>
              <a:gd name="connsiteY10259" fmla="*/ 2470328 h 3072212"/>
              <a:gd name="connsiteX10260" fmla="*/ 1663760 w 2361628"/>
              <a:gd name="connsiteY10260" fmla="*/ 2468528 h 3072212"/>
              <a:gd name="connsiteX10261" fmla="*/ 1664760 w 2361628"/>
              <a:gd name="connsiteY10261" fmla="*/ 2467632 h 3072212"/>
              <a:gd name="connsiteX10262" fmla="*/ 1666256 w 2361628"/>
              <a:gd name="connsiteY10262" fmla="*/ 2467661 h 3072212"/>
              <a:gd name="connsiteX10263" fmla="*/ 1666561 w 2361628"/>
              <a:gd name="connsiteY10263" fmla="*/ 2473500 h 3072212"/>
              <a:gd name="connsiteX10264" fmla="*/ 1666142 w 2361628"/>
              <a:gd name="connsiteY10264" fmla="*/ 2476234 h 3072212"/>
              <a:gd name="connsiteX10265" fmla="*/ 1665142 w 2361628"/>
              <a:gd name="connsiteY10265" fmla="*/ 2478519 h 3072212"/>
              <a:gd name="connsiteX10266" fmla="*/ 1663770 w 2361628"/>
              <a:gd name="connsiteY10266" fmla="*/ 2480358 h 3072212"/>
              <a:gd name="connsiteX10267" fmla="*/ 1662046 w 2361628"/>
              <a:gd name="connsiteY10267" fmla="*/ 2481758 h 3072212"/>
              <a:gd name="connsiteX10268" fmla="*/ 2138734 w 2361628"/>
              <a:gd name="connsiteY10268" fmla="*/ 2486825 h 3072212"/>
              <a:gd name="connsiteX10269" fmla="*/ 2139048 w 2361628"/>
              <a:gd name="connsiteY10269" fmla="*/ 2487987 h 3072212"/>
              <a:gd name="connsiteX10270" fmla="*/ 2134924 w 2361628"/>
              <a:gd name="connsiteY10270" fmla="*/ 2487159 h 3072212"/>
              <a:gd name="connsiteX10271" fmla="*/ 2133476 w 2361628"/>
              <a:gd name="connsiteY10271" fmla="*/ 2486425 h 3072212"/>
              <a:gd name="connsiteX10272" fmla="*/ 2133353 w 2361628"/>
              <a:gd name="connsiteY10272" fmla="*/ 2485654 h 3072212"/>
              <a:gd name="connsiteX10273" fmla="*/ 2133553 w 2361628"/>
              <a:gd name="connsiteY10273" fmla="*/ 2484453 h 3072212"/>
              <a:gd name="connsiteX10274" fmla="*/ 2134372 w 2361628"/>
              <a:gd name="connsiteY10274" fmla="*/ 2483053 h 3072212"/>
              <a:gd name="connsiteX10275" fmla="*/ 2136258 w 2361628"/>
              <a:gd name="connsiteY10275" fmla="*/ 2481977 h 3072212"/>
              <a:gd name="connsiteX10276" fmla="*/ 2137286 w 2361628"/>
              <a:gd name="connsiteY10276" fmla="*/ 2482529 h 3072212"/>
              <a:gd name="connsiteX10277" fmla="*/ 2139477 w 2361628"/>
              <a:gd name="connsiteY10277" fmla="*/ 2483987 h 3072212"/>
              <a:gd name="connsiteX10278" fmla="*/ 2139772 w 2361628"/>
              <a:gd name="connsiteY10278" fmla="*/ 2484863 h 3072212"/>
              <a:gd name="connsiteX10279" fmla="*/ 2138734 w 2361628"/>
              <a:gd name="connsiteY10279" fmla="*/ 2486825 h 3072212"/>
              <a:gd name="connsiteX10280" fmla="*/ 278711 w 2361628"/>
              <a:gd name="connsiteY10280" fmla="*/ 2546480 h 3072212"/>
              <a:gd name="connsiteX10281" fmla="*/ 280902 w 2361628"/>
              <a:gd name="connsiteY10281" fmla="*/ 2543499 h 3072212"/>
              <a:gd name="connsiteX10282" fmla="*/ 285731 w 2361628"/>
              <a:gd name="connsiteY10282" fmla="*/ 2538318 h 3072212"/>
              <a:gd name="connsiteX10283" fmla="*/ 288360 w 2361628"/>
              <a:gd name="connsiteY10283" fmla="*/ 2534603 h 3072212"/>
              <a:gd name="connsiteX10284" fmla="*/ 288636 w 2361628"/>
              <a:gd name="connsiteY10284" fmla="*/ 2538270 h 3072212"/>
              <a:gd name="connsiteX10285" fmla="*/ 284740 w 2361628"/>
              <a:gd name="connsiteY10285" fmla="*/ 2544413 h 3072212"/>
              <a:gd name="connsiteX10286" fmla="*/ 279768 w 2361628"/>
              <a:gd name="connsiteY10286" fmla="*/ 2547461 h 3072212"/>
              <a:gd name="connsiteX10287" fmla="*/ 278711 w 2361628"/>
              <a:gd name="connsiteY10287" fmla="*/ 2546480 h 3072212"/>
              <a:gd name="connsiteX10288" fmla="*/ 269300 w 2361628"/>
              <a:gd name="connsiteY10288" fmla="*/ 2559863 h 3072212"/>
              <a:gd name="connsiteX10289" fmla="*/ 268691 w 2361628"/>
              <a:gd name="connsiteY10289" fmla="*/ 2559920 h 3072212"/>
              <a:gd name="connsiteX10290" fmla="*/ 268453 w 2361628"/>
              <a:gd name="connsiteY10290" fmla="*/ 2558958 h 3072212"/>
              <a:gd name="connsiteX10291" fmla="*/ 268605 w 2361628"/>
              <a:gd name="connsiteY10291" fmla="*/ 2556977 h 3072212"/>
              <a:gd name="connsiteX10292" fmla="*/ 269453 w 2361628"/>
              <a:gd name="connsiteY10292" fmla="*/ 2553615 h 3072212"/>
              <a:gd name="connsiteX10293" fmla="*/ 269853 w 2361628"/>
              <a:gd name="connsiteY10293" fmla="*/ 2552833 h 3072212"/>
              <a:gd name="connsiteX10294" fmla="*/ 273320 w 2361628"/>
              <a:gd name="connsiteY10294" fmla="*/ 2553433 h 3072212"/>
              <a:gd name="connsiteX10295" fmla="*/ 273834 w 2361628"/>
              <a:gd name="connsiteY10295" fmla="*/ 2553662 h 3072212"/>
              <a:gd name="connsiteX10296" fmla="*/ 273958 w 2361628"/>
              <a:gd name="connsiteY10296" fmla="*/ 2554310 h 3072212"/>
              <a:gd name="connsiteX10297" fmla="*/ 273691 w 2361628"/>
              <a:gd name="connsiteY10297" fmla="*/ 2555367 h 3072212"/>
              <a:gd name="connsiteX10298" fmla="*/ 272577 w 2361628"/>
              <a:gd name="connsiteY10298" fmla="*/ 2556881 h 3072212"/>
              <a:gd name="connsiteX10299" fmla="*/ 269300 w 2361628"/>
              <a:gd name="connsiteY10299" fmla="*/ 2559863 h 3072212"/>
              <a:gd name="connsiteX10300" fmla="*/ 223095 w 2361628"/>
              <a:gd name="connsiteY10300" fmla="*/ 2575941 h 3072212"/>
              <a:gd name="connsiteX10301" fmla="*/ 225542 w 2361628"/>
              <a:gd name="connsiteY10301" fmla="*/ 2578618 h 3072212"/>
              <a:gd name="connsiteX10302" fmla="*/ 231419 w 2361628"/>
              <a:gd name="connsiteY10302" fmla="*/ 2576913 h 3072212"/>
              <a:gd name="connsiteX10303" fmla="*/ 232515 w 2361628"/>
              <a:gd name="connsiteY10303" fmla="*/ 2577246 h 3072212"/>
              <a:gd name="connsiteX10304" fmla="*/ 233629 w 2361628"/>
              <a:gd name="connsiteY10304" fmla="*/ 2578265 h 3072212"/>
              <a:gd name="connsiteX10305" fmla="*/ 234848 w 2361628"/>
              <a:gd name="connsiteY10305" fmla="*/ 2580446 h 3072212"/>
              <a:gd name="connsiteX10306" fmla="*/ 236182 w 2361628"/>
              <a:gd name="connsiteY10306" fmla="*/ 2583771 h 3072212"/>
              <a:gd name="connsiteX10307" fmla="*/ 236477 w 2361628"/>
              <a:gd name="connsiteY10307" fmla="*/ 2587390 h 3072212"/>
              <a:gd name="connsiteX10308" fmla="*/ 235944 w 2361628"/>
              <a:gd name="connsiteY10308" fmla="*/ 2588686 h 3072212"/>
              <a:gd name="connsiteX10309" fmla="*/ 234886 w 2361628"/>
              <a:gd name="connsiteY10309" fmla="*/ 2590114 h 3072212"/>
              <a:gd name="connsiteX10310" fmla="*/ 225523 w 2361628"/>
              <a:gd name="connsiteY10310" fmla="*/ 2595848 h 3072212"/>
              <a:gd name="connsiteX10311" fmla="*/ 225276 w 2361628"/>
              <a:gd name="connsiteY10311" fmla="*/ 2596401 h 3072212"/>
              <a:gd name="connsiteX10312" fmla="*/ 225466 w 2361628"/>
              <a:gd name="connsiteY10312" fmla="*/ 2596915 h 3072212"/>
              <a:gd name="connsiteX10313" fmla="*/ 226333 w 2361628"/>
              <a:gd name="connsiteY10313" fmla="*/ 2597468 h 3072212"/>
              <a:gd name="connsiteX10314" fmla="*/ 228209 w 2361628"/>
              <a:gd name="connsiteY10314" fmla="*/ 2597392 h 3072212"/>
              <a:gd name="connsiteX10315" fmla="*/ 235629 w 2361628"/>
              <a:gd name="connsiteY10315" fmla="*/ 2595972 h 3072212"/>
              <a:gd name="connsiteX10316" fmla="*/ 236029 w 2361628"/>
              <a:gd name="connsiteY10316" fmla="*/ 2594981 h 3072212"/>
              <a:gd name="connsiteX10317" fmla="*/ 236553 w 2361628"/>
              <a:gd name="connsiteY10317" fmla="*/ 2590467 h 3072212"/>
              <a:gd name="connsiteX10318" fmla="*/ 237573 w 2361628"/>
              <a:gd name="connsiteY10318" fmla="*/ 2588067 h 3072212"/>
              <a:gd name="connsiteX10319" fmla="*/ 237658 w 2361628"/>
              <a:gd name="connsiteY10319" fmla="*/ 2586257 h 3072212"/>
              <a:gd name="connsiteX10320" fmla="*/ 236982 w 2361628"/>
              <a:gd name="connsiteY10320" fmla="*/ 2581923 h 3072212"/>
              <a:gd name="connsiteX10321" fmla="*/ 237020 w 2361628"/>
              <a:gd name="connsiteY10321" fmla="*/ 2580180 h 3072212"/>
              <a:gd name="connsiteX10322" fmla="*/ 242192 w 2361628"/>
              <a:gd name="connsiteY10322" fmla="*/ 2579827 h 3072212"/>
              <a:gd name="connsiteX10323" fmla="*/ 245431 w 2361628"/>
              <a:gd name="connsiteY10323" fmla="*/ 2578218 h 3072212"/>
              <a:gd name="connsiteX10324" fmla="*/ 248736 w 2361628"/>
              <a:gd name="connsiteY10324" fmla="*/ 2575227 h 3072212"/>
              <a:gd name="connsiteX10325" fmla="*/ 249488 w 2361628"/>
              <a:gd name="connsiteY10325" fmla="*/ 2575312 h 3072212"/>
              <a:gd name="connsiteX10326" fmla="*/ 249012 w 2361628"/>
              <a:gd name="connsiteY10326" fmla="*/ 2580704 h 3072212"/>
              <a:gd name="connsiteX10327" fmla="*/ 248555 w 2361628"/>
              <a:gd name="connsiteY10327" fmla="*/ 2582351 h 3072212"/>
              <a:gd name="connsiteX10328" fmla="*/ 245383 w 2361628"/>
              <a:gd name="connsiteY10328" fmla="*/ 2588905 h 3072212"/>
              <a:gd name="connsiteX10329" fmla="*/ 243564 w 2361628"/>
              <a:gd name="connsiteY10329" fmla="*/ 2594658 h 3072212"/>
              <a:gd name="connsiteX10330" fmla="*/ 242678 w 2361628"/>
              <a:gd name="connsiteY10330" fmla="*/ 2600335 h 3072212"/>
              <a:gd name="connsiteX10331" fmla="*/ 242526 w 2361628"/>
              <a:gd name="connsiteY10331" fmla="*/ 2609688 h 3072212"/>
              <a:gd name="connsiteX10332" fmla="*/ 241735 w 2361628"/>
              <a:gd name="connsiteY10332" fmla="*/ 2612841 h 3072212"/>
              <a:gd name="connsiteX10333" fmla="*/ 240297 w 2361628"/>
              <a:gd name="connsiteY10333" fmla="*/ 2614784 h 3072212"/>
              <a:gd name="connsiteX10334" fmla="*/ 231315 w 2361628"/>
              <a:gd name="connsiteY10334" fmla="*/ 2618166 h 3072212"/>
              <a:gd name="connsiteX10335" fmla="*/ 226686 w 2361628"/>
              <a:gd name="connsiteY10335" fmla="*/ 2617946 h 3072212"/>
              <a:gd name="connsiteX10336" fmla="*/ 222561 w 2361628"/>
              <a:gd name="connsiteY10336" fmla="*/ 2614870 h 3072212"/>
              <a:gd name="connsiteX10337" fmla="*/ 220618 w 2361628"/>
              <a:gd name="connsiteY10337" fmla="*/ 2612765 h 3072212"/>
              <a:gd name="connsiteX10338" fmla="*/ 222085 w 2361628"/>
              <a:gd name="connsiteY10338" fmla="*/ 2610203 h 3072212"/>
              <a:gd name="connsiteX10339" fmla="*/ 223095 w 2361628"/>
              <a:gd name="connsiteY10339" fmla="*/ 2610079 h 3072212"/>
              <a:gd name="connsiteX10340" fmla="*/ 226000 w 2361628"/>
              <a:gd name="connsiteY10340" fmla="*/ 2610583 h 3072212"/>
              <a:gd name="connsiteX10341" fmla="*/ 228238 w 2361628"/>
              <a:gd name="connsiteY10341" fmla="*/ 2611546 h 3072212"/>
              <a:gd name="connsiteX10342" fmla="*/ 229238 w 2361628"/>
              <a:gd name="connsiteY10342" fmla="*/ 2611584 h 3072212"/>
              <a:gd name="connsiteX10343" fmla="*/ 229067 w 2361628"/>
              <a:gd name="connsiteY10343" fmla="*/ 2610984 h 3072212"/>
              <a:gd name="connsiteX10344" fmla="*/ 222685 w 2361628"/>
              <a:gd name="connsiteY10344" fmla="*/ 2606145 h 3072212"/>
              <a:gd name="connsiteX10345" fmla="*/ 218008 w 2361628"/>
              <a:gd name="connsiteY10345" fmla="*/ 2603945 h 3072212"/>
              <a:gd name="connsiteX10346" fmla="*/ 216598 w 2361628"/>
              <a:gd name="connsiteY10346" fmla="*/ 2601478 h 3072212"/>
              <a:gd name="connsiteX10347" fmla="*/ 216560 w 2361628"/>
              <a:gd name="connsiteY10347" fmla="*/ 2599563 h 3072212"/>
              <a:gd name="connsiteX10348" fmla="*/ 216189 w 2361628"/>
              <a:gd name="connsiteY10348" fmla="*/ 2598496 h 3072212"/>
              <a:gd name="connsiteX10349" fmla="*/ 212474 w 2361628"/>
              <a:gd name="connsiteY10349" fmla="*/ 2591781 h 3072212"/>
              <a:gd name="connsiteX10350" fmla="*/ 211750 w 2361628"/>
              <a:gd name="connsiteY10350" fmla="*/ 2589124 h 3072212"/>
              <a:gd name="connsiteX10351" fmla="*/ 211265 w 2361628"/>
              <a:gd name="connsiteY10351" fmla="*/ 2585352 h 3072212"/>
              <a:gd name="connsiteX10352" fmla="*/ 211265 w 2361628"/>
              <a:gd name="connsiteY10352" fmla="*/ 2581485 h 3072212"/>
              <a:gd name="connsiteX10353" fmla="*/ 212169 w 2361628"/>
              <a:gd name="connsiteY10353" fmla="*/ 2575189 h 3072212"/>
              <a:gd name="connsiteX10354" fmla="*/ 212579 w 2361628"/>
              <a:gd name="connsiteY10354" fmla="*/ 2574512 h 3072212"/>
              <a:gd name="connsiteX10355" fmla="*/ 214103 w 2361628"/>
              <a:gd name="connsiteY10355" fmla="*/ 2574560 h 3072212"/>
              <a:gd name="connsiteX10356" fmla="*/ 216732 w 2361628"/>
              <a:gd name="connsiteY10356" fmla="*/ 2575341 h 3072212"/>
              <a:gd name="connsiteX10357" fmla="*/ 223095 w 2361628"/>
              <a:gd name="connsiteY10357" fmla="*/ 2575941 h 3072212"/>
              <a:gd name="connsiteX10358" fmla="*/ 287769 w 2361628"/>
              <a:gd name="connsiteY10358" fmla="*/ 2583609 h 3072212"/>
              <a:gd name="connsiteX10359" fmla="*/ 286950 w 2361628"/>
              <a:gd name="connsiteY10359" fmla="*/ 2585238 h 3072212"/>
              <a:gd name="connsiteX10360" fmla="*/ 285064 w 2361628"/>
              <a:gd name="connsiteY10360" fmla="*/ 2587790 h 3072212"/>
              <a:gd name="connsiteX10361" fmla="*/ 283816 w 2361628"/>
              <a:gd name="connsiteY10361" fmla="*/ 2588800 h 3072212"/>
              <a:gd name="connsiteX10362" fmla="*/ 283207 w 2361628"/>
              <a:gd name="connsiteY10362" fmla="*/ 2588276 h 3072212"/>
              <a:gd name="connsiteX10363" fmla="*/ 281521 w 2361628"/>
              <a:gd name="connsiteY10363" fmla="*/ 2588000 h 3072212"/>
              <a:gd name="connsiteX10364" fmla="*/ 279721 w 2361628"/>
              <a:gd name="connsiteY10364" fmla="*/ 2585456 h 3072212"/>
              <a:gd name="connsiteX10365" fmla="*/ 278321 w 2361628"/>
              <a:gd name="connsiteY10365" fmla="*/ 2584447 h 3072212"/>
              <a:gd name="connsiteX10366" fmla="*/ 277387 w 2361628"/>
              <a:gd name="connsiteY10366" fmla="*/ 2584390 h 3072212"/>
              <a:gd name="connsiteX10367" fmla="*/ 276930 w 2361628"/>
              <a:gd name="connsiteY10367" fmla="*/ 2585314 h 3072212"/>
              <a:gd name="connsiteX10368" fmla="*/ 276816 w 2361628"/>
              <a:gd name="connsiteY10368" fmla="*/ 2586542 h 3072212"/>
              <a:gd name="connsiteX10369" fmla="*/ 277035 w 2361628"/>
              <a:gd name="connsiteY10369" fmla="*/ 2588076 h 3072212"/>
              <a:gd name="connsiteX10370" fmla="*/ 276882 w 2361628"/>
              <a:gd name="connsiteY10370" fmla="*/ 2588781 h 3072212"/>
              <a:gd name="connsiteX10371" fmla="*/ 276349 w 2361628"/>
              <a:gd name="connsiteY10371" fmla="*/ 2588648 h 3072212"/>
              <a:gd name="connsiteX10372" fmla="*/ 275815 w 2361628"/>
              <a:gd name="connsiteY10372" fmla="*/ 2587923 h 3072212"/>
              <a:gd name="connsiteX10373" fmla="*/ 275292 w 2361628"/>
              <a:gd name="connsiteY10373" fmla="*/ 2586619 h 3072212"/>
              <a:gd name="connsiteX10374" fmla="*/ 275177 w 2361628"/>
              <a:gd name="connsiteY10374" fmla="*/ 2585295 h 3072212"/>
              <a:gd name="connsiteX10375" fmla="*/ 275492 w 2361628"/>
              <a:gd name="connsiteY10375" fmla="*/ 2583942 h 3072212"/>
              <a:gd name="connsiteX10376" fmla="*/ 276796 w 2361628"/>
              <a:gd name="connsiteY10376" fmla="*/ 2582132 h 3072212"/>
              <a:gd name="connsiteX10377" fmla="*/ 280873 w 2361628"/>
              <a:gd name="connsiteY10377" fmla="*/ 2578370 h 3072212"/>
              <a:gd name="connsiteX10378" fmla="*/ 282121 w 2361628"/>
              <a:gd name="connsiteY10378" fmla="*/ 2577694 h 3072212"/>
              <a:gd name="connsiteX10379" fmla="*/ 283474 w 2361628"/>
              <a:gd name="connsiteY10379" fmla="*/ 2577846 h 3072212"/>
              <a:gd name="connsiteX10380" fmla="*/ 285655 w 2361628"/>
              <a:gd name="connsiteY10380" fmla="*/ 2579608 h 3072212"/>
              <a:gd name="connsiteX10381" fmla="*/ 286122 w 2361628"/>
              <a:gd name="connsiteY10381" fmla="*/ 2580123 h 3072212"/>
              <a:gd name="connsiteX10382" fmla="*/ 287769 w 2361628"/>
              <a:gd name="connsiteY10382" fmla="*/ 2583609 h 3072212"/>
              <a:gd name="connsiteX10383" fmla="*/ 298133 w 2361628"/>
              <a:gd name="connsiteY10383" fmla="*/ 2619118 h 3072212"/>
              <a:gd name="connsiteX10384" fmla="*/ 297599 w 2361628"/>
              <a:gd name="connsiteY10384" fmla="*/ 2619270 h 3072212"/>
              <a:gd name="connsiteX10385" fmla="*/ 295837 w 2361628"/>
              <a:gd name="connsiteY10385" fmla="*/ 2618727 h 3072212"/>
              <a:gd name="connsiteX10386" fmla="*/ 290036 w 2361628"/>
              <a:gd name="connsiteY10386" fmla="*/ 2611193 h 3072212"/>
              <a:gd name="connsiteX10387" fmla="*/ 285912 w 2361628"/>
              <a:gd name="connsiteY10387" fmla="*/ 2608431 h 3072212"/>
              <a:gd name="connsiteX10388" fmla="*/ 283102 w 2361628"/>
              <a:gd name="connsiteY10388" fmla="*/ 2604688 h 3072212"/>
              <a:gd name="connsiteX10389" fmla="*/ 280245 w 2361628"/>
              <a:gd name="connsiteY10389" fmla="*/ 2602297 h 3072212"/>
              <a:gd name="connsiteX10390" fmla="*/ 281997 w 2361628"/>
              <a:gd name="connsiteY10390" fmla="*/ 2598391 h 3072212"/>
              <a:gd name="connsiteX10391" fmla="*/ 283521 w 2361628"/>
              <a:gd name="connsiteY10391" fmla="*/ 2598877 h 3072212"/>
              <a:gd name="connsiteX10392" fmla="*/ 288865 w 2361628"/>
              <a:gd name="connsiteY10392" fmla="*/ 2602049 h 3072212"/>
              <a:gd name="connsiteX10393" fmla="*/ 293132 w 2361628"/>
              <a:gd name="connsiteY10393" fmla="*/ 2605126 h 3072212"/>
              <a:gd name="connsiteX10394" fmla="*/ 295551 w 2361628"/>
              <a:gd name="connsiteY10394" fmla="*/ 2607126 h 3072212"/>
              <a:gd name="connsiteX10395" fmla="*/ 300628 w 2361628"/>
              <a:gd name="connsiteY10395" fmla="*/ 2615679 h 3072212"/>
              <a:gd name="connsiteX10396" fmla="*/ 300247 w 2361628"/>
              <a:gd name="connsiteY10396" fmla="*/ 2616899 h 3072212"/>
              <a:gd name="connsiteX10397" fmla="*/ 298133 w 2361628"/>
              <a:gd name="connsiteY10397" fmla="*/ 2619118 h 3072212"/>
              <a:gd name="connsiteX10398" fmla="*/ 1632328 w 2361628"/>
              <a:gd name="connsiteY10398" fmla="*/ 2613050 h 3072212"/>
              <a:gd name="connsiteX10399" fmla="*/ 1632299 w 2361628"/>
              <a:gd name="connsiteY10399" fmla="*/ 2614384 h 3072212"/>
              <a:gd name="connsiteX10400" fmla="*/ 1630566 w 2361628"/>
              <a:gd name="connsiteY10400" fmla="*/ 2614127 h 3072212"/>
              <a:gd name="connsiteX10401" fmla="*/ 1629623 w 2361628"/>
              <a:gd name="connsiteY10401" fmla="*/ 2613365 h 3072212"/>
              <a:gd name="connsiteX10402" fmla="*/ 1628861 w 2361628"/>
              <a:gd name="connsiteY10402" fmla="*/ 2612165 h 3072212"/>
              <a:gd name="connsiteX10403" fmla="*/ 1628689 w 2361628"/>
              <a:gd name="connsiteY10403" fmla="*/ 2611260 h 3072212"/>
              <a:gd name="connsiteX10404" fmla="*/ 1629337 w 2361628"/>
              <a:gd name="connsiteY10404" fmla="*/ 2610365 h 3072212"/>
              <a:gd name="connsiteX10405" fmla="*/ 1631347 w 2361628"/>
              <a:gd name="connsiteY10405" fmla="*/ 2610907 h 3072212"/>
              <a:gd name="connsiteX10406" fmla="*/ 1632328 w 2361628"/>
              <a:gd name="connsiteY10406" fmla="*/ 2613050 h 3072212"/>
              <a:gd name="connsiteX10407" fmla="*/ 316335 w 2361628"/>
              <a:gd name="connsiteY10407" fmla="*/ 2621337 h 3072212"/>
              <a:gd name="connsiteX10408" fmla="*/ 316182 w 2361628"/>
              <a:gd name="connsiteY10408" fmla="*/ 2621652 h 3072212"/>
              <a:gd name="connsiteX10409" fmla="*/ 313411 w 2361628"/>
              <a:gd name="connsiteY10409" fmla="*/ 2621652 h 3072212"/>
              <a:gd name="connsiteX10410" fmla="*/ 312639 w 2361628"/>
              <a:gd name="connsiteY10410" fmla="*/ 2621194 h 3072212"/>
              <a:gd name="connsiteX10411" fmla="*/ 312153 w 2361628"/>
              <a:gd name="connsiteY10411" fmla="*/ 2620261 h 3072212"/>
              <a:gd name="connsiteX10412" fmla="*/ 311953 w 2361628"/>
              <a:gd name="connsiteY10412" fmla="*/ 2618851 h 3072212"/>
              <a:gd name="connsiteX10413" fmla="*/ 312401 w 2361628"/>
              <a:gd name="connsiteY10413" fmla="*/ 2617146 h 3072212"/>
              <a:gd name="connsiteX10414" fmla="*/ 314039 w 2361628"/>
              <a:gd name="connsiteY10414" fmla="*/ 2613889 h 3072212"/>
              <a:gd name="connsiteX10415" fmla="*/ 314087 w 2361628"/>
              <a:gd name="connsiteY10415" fmla="*/ 2612498 h 3072212"/>
              <a:gd name="connsiteX10416" fmla="*/ 314430 w 2361628"/>
              <a:gd name="connsiteY10416" fmla="*/ 2611898 h 3072212"/>
              <a:gd name="connsiteX10417" fmla="*/ 315582 w 2361628"/>
              <a:gd name="connsiteY10417" fmla="*/ 2613536 h 3072212"/>
              <a:gd name="connsiteX10418" fmla="*/ 316068 w 2361628"/>
              <a:gd name="connsiteY10418" fmla="*/ 2615060 h 3072212"/>
              <a:gd name="connsiteX10419" fmla="*/ 316335 w 2361628"/>
              <a:gd name="connsiteY10419" fmla="*/ 2621337 h 3072212"/>
              <a:gd name="connsiteX10420" fmla="*/ 332784 w 2361628"/>
              <a:gd name="connsiteY10420" fmla="*/ 2629233 h 3072212"/>
              <a:gd name="connsiteX10421" fmla="*/ 334004 w 2361628"/>
              <a:gd name="connsiteY10421" fmla="*/ 2643302 h 3072212"/>
              <a:gd name="connsiteX10422" fmla="*/ 333918 w 2361628"/>
              <a:gd name="connsiteY10422" fmla="*/ 2647788 h 3072212"/>
              <a:gd name="connsiteX10423" fmla="*/ 332127 w 2361628"/>
              <a:gd name="connsiteY10423" fmla="*/ 2650712 h 3072212"/>
              <a:gd name="connsiteX10424" fmla="*/ 330860 w 2361628"/>
              <a:gd name="connsiteY10424" fmla="*/ 2655599 h 3072212"/>
              <a:gd name="connsiteX10425" fmla="*/ 329394 w 2361628"/>
              <a:gd name="connsiteY10425" fmla="*/ 2657790 h 3072212"/>
              <a:gd name="connsiteX10426" fmla="*/ 328003 w 2361628"/>
              <a:gd name="connsiteY10426" fmla="*/ 2654875 h 3072212"/>
              <a:gd name="connsiteX10427" fmla="*/ 327879 w 2361628"/>
              <a:gd name="connsiteY10427" fmla="*/ 2650017 h 3072212"/>
              <a:gd name="connsiteX10428" fmla="*/ 327508 w 2361628"/>
              <a:gd name="connsiteY10428" fmla="*/ 2646150 h 3072212"/>
              <a:gd name="connsiteX10429" fmla="*/ 327060 w 2361628"/>
              <a:gd name="connsiteY10429" fmla="*/ 2644292 h 3072212"/>
              <a:gd name="connsiteX10430" fmla="*/ 327593 w 2361628"/>
              <a:gd name="connsiteY10430" fmla="*/ 2637034 h 3072212"/>
              <a:gd name="connsiteX10431" fmla="*/ 326974 w 2361628"/>
              <a:gd name="connsiteY10431" fmla="*/ 2637568 h 3072212"/>
              <a:gd name="connsiteX10432" fmla="*/ 325326 w 2361628"/>
              <a:gd name="connsiteY10432" fmla="*/ 2640749 h 3072212"/>
              <a:gd name="connsiteX10433" fmla="*/ 323498 w 2361628"/>
              <a:gd name="connsiteY10433" fmla="*/ 2640968 h 3072212"/>
              <a:gd name="connsiteX10434" fmla="*/ 320211 w 2361628"/>
              <a:gd name="connsiteY10434" fmla="*/ 2637358 h 3072212"/>
              <a:gd name="connsiteX10435" fmla="*/ 318554 w 2361628"/>
              <a:gd name="connsiteY10435" fmla="*/ 2634425 h 3072212"/>
              <a:gd name="connsiteX10436" fmla="*/ 318287 w 2361628"/>
              <a:gd name="connsiteY10436" fmla="*/ 2631357 h 3072212"/>
              <a:gd name="connsiteX10437" fmla="*/ 316116 w 2361628"/>
              <a:gd name="connsiteY10437" fmla="*/ 2628129 h 3072212"/>
              <a:gd name="connsiteX10438" fmla="*/ 315897 w 2361628"/>
              <a:gd name="connsiteY10438" fmla="*/ 2626986 h 3072212"/>
              <a:gd name="connsiteX10439" fmla="*/ 316078 w 2361628"/>
              <a:gd name="connsiteY10439" fmla="*/ 2625785 h 3072212"/>
              <a:gd name="connsiteX10440" fmla="*/ 317859 w 2361628"/>
              <a:gd name="connsiteY10440" fmla="*/ 2622557 h 3072212"/>
              <a:gd name="connsiteX10441" fmla="*/ 318583 w 2361628"/>
              <a:gd name="connsiteY10441" fmla="*/ 2620375 h 3072212"/>
              <a:gd name="connsiteX10442" fmla="*/ 319211 w 2361628"/>
              <a:gd name="connsiteY10442" fmla="*/ 2615889 h 3072212"/>
              <a:gd name="connsiteX10443" fmla="*/ 319935 w 2361628"/>
              <a:gd name="connsiteY10443" fmla="*/ 2614136 h 3072212"/>
              <a:gd name="connsiteX10444" fmla="*/ 321621 w 2361628"/>
              <a:gd name="connsiteY10444" fmla="*/ 2614384 h 3072212"/>
              <a:gd name="connsiteX10445" fmla="*/ 324631 w 2361628"/>
              <a:gd name="connsiteY10445" fmla="*/ 2616422 h 3072212"/>
              <a:gd name="connsiteX10446" fmla="*/ 327765 w 2361628"/>
              <a:gd name="connsiteY10446" fmla="*/ 2618632 h 3072212"/>
              <a:gd name="connsiteX10447" fmla="*/ 330641 w 2361628"/>
              <a:gd name="connsiteY10447" fmla="*/ 2621585 h 3072212"/>
              <a:gd name="connsiteX10448" fmla="*/ 332784 w 2361628"/>
              <a:gd name="connsiteY10448" fmla="*/ 2629233 h 3072212"/>
              <a:gd name="connsiteX10449" fmla="*/ 247212 w 2361628"/>
              <a:gd name="connsiteY10449" fmla="*/ 2617880 h 3072212"/>
              <a:gd name="connsiteX10450" fmla="*/ 249926 w 2361628"/>
              <a:gd name="connsiteY10450" fmla="*/ 2622004 h 3072212"/>
              <a:gd name="connsiteX10451" fmla="*/ 250727 w 2361628"/>
              <a:gd name="connsiteY10451" fmla="*/ 2625681 h 3072212"/>
              <a:gd name="connsiteX10452" fmla="*/ 250393 w 2361628"/>
              <a:gd name="connsiteY10452" fmla="*/ 2630015 h 3072212"/>
              <a:gd name="connsiteX10453" fmla="*/ 246097 w 2361628"/>
              <a:gd name="connsiteY10453" fmla="*/ 2631653 h 3072212"/>
              <a:gd name="connsiteX10454" fmla="*/ 243840 w 2361628"/>
              <a:gd name="connsiteY10454" fmla="*/ 2630348 h 3072212"/>
              <a:gd name="connsiteX10455" fmla="*/ 242859 w 2361628"/>
              <a:gd name="connsiteY10455" fmla="*/ 2630586 h 3072212"/>
              <a:gd name="connsiteX10456" fmla="*/ 241373 w 2361628"/>
              <a:gd name="connsiteY10456" fmla="*/ 2631882 h 3072212"/>
              <a:gd name="connsiteX10457" fmla="*/ 243173 w 2361628"/>
              <a:gd name="connsiteY10457" fmla="*/ 2632462 h 3072212"/>
              <a:gd name="connsiteX10458" fmla="*/ 245697 w 2361628"/>
              <a:gd name="connsiteY10458" fmla="*/ 2634577 h 3072212"/>
              <a:gd name="connsiteX10459" fmla="*/ 247907 w 2361628"/>
              <a:gd name="connsiteY10459" fmla="*/ 2637330 h 3072212"/>
              <a:gd name="connsiteX10460" fmla="*/ 251022 w 2361628"/>
              <a:gd name="connsiteY10460" fmla="*/ 2637825 h 3072212"/>
              <a:gd name="connsiteX10461" fmla="*/ 255175 w 2361628"/>
              <a:gd name="connsiteY10461" fmla="*/ 2639740 h 3072212"/>
              <a:gd name="connsiteX10462" fmla="*/ 252031 w 2361628"/>
              <a:gd name="connsiteY10462" fmla="*/ 2643188 h 3072212"/>
              <a:gd name="connsiteX10463" fmla="*/ 251555 w 2361628"/>
              <a:gd name="connsiteY10463" fmla="*/ 2645169 h 3072212"/>
              <a:gd name="connsiteX10464" fmla="*/ 255480 w 2361628"/>
              <a:gd name="connsiteY10464" fmla="*/ 2650636 h 3072212"/>
              <a:gd name="connsiteX10465" fmla="*/ 255851 w 2361628"/>
              <a:gd name="connsiteY10465" fmla="*/ 2652008 h 3072212"/>
              <a:gd name="connsiteX10466" fmla="*/ 257108 w 2361628"/>
              <a:gd name="connsiteY10466" fmla="*/ 2652284 h 3072212"/>
              <a:gd name="connsiteX10467" fmla="*/ 260033 w 2361628"/>
              <a:gd name="connsiteY10467" fmla="*/ 2651846 h 3072212"/>
              <a:gd name="connsiteX10468" fmla="*/ 260404 w 2361628"/>
              <a:gd name="connsiteY10468" fmla="*/ 2652275 h 3072212"/>
              <a:gd name="connsiteX10469" fmla="*/ 260404 w 2361628"/>
              <a:gd name="connsiteY10469" fmla="*/ 2653408 h 3072212"/>
              <a:gd name="connsiteX10470" fmla="*/ 258613 w 2361628"/>
              <a:gd name="connsiteY10470" fmla="*/ 2656580 h 3072212"/>
              <a:gd name="connsiteX10471" fmla="*/ 258804 w 2361628"/>
              <a:gd name="connsiteY10471" fmla="*/ 2657209 h 3072212"/>
              <a:gd name="connsiteX10472" fmla="*/ 260423 w 2361628"/>
              <a:gd name="connsiteY10472" fmla="*/ 2657713 h 3072212"/>
              <a:gd name="connsiteX10473" fmla="*/ 263538 w 2361628"/>
              <a:gd name="connsiteY10473" fmla="*/ 2657732 h 3072212"/>
              <a:gd name="connsiteX10474" fmla="*/ 264243 w 2361628"/>
              <a:gd name="connsiteY10474" fmla="*/ 2660875 h 3072212"/>
              <a:gd name="connsiteX10475" fmla="*/ 261423 w 2361628"/>
              <a:gd name="connsiteY10475" fmla="*/ 2663724 h 3072212"/>
              <a:gd name="connsiteX10476" fmla="*/ 256070 w 2361628"/>
              <a:gd name="connsiteY10476" fmla="*/ 2660056 h 3072212"/>
              <a:gd name="connsiteX10477" fmla="*/ 253689 w 2361628"/>
              <a:gd name="connsiteY10477" fmla="*/ 2656389 h 3072212"/>
              <a:gd name="connsiteX10478" fmla="*/ 252327 w 2361628"/>
              <a:gd name="connsiteY10478" fmla="*/ 2652989 h 3072212"/>
              <a:gd name="connsiteX10479" fmla="*/ 250679 w 2361628"/>
              <a:gd name="connsiteY10479" fmla="*/ 2651065 h 3072212"/>
              <a:gd name="connsiteX10480" fmla="*/ 245707 w 2361628"/>
              <a:gd name="connsiteY10480" fmla="*/ 2646788 h 3072212"/>
              <a:gd name="connsiteX10481" fmla="*/ 238154 w 2361628"/>
              <a:gd name="connsiteY10481" fmla="*/ 2637511 h 3072212"/>
              <a:gd name="connsiteX10482" fmla="*/ 236201 w 2361628"/>
              <a:gd name="connsiteY10482" fmla="*/ 2636168 h 3072212"/>
              <a:gd name="connsiteX10483" fmla="*/ 234239 w 2361628"/>
              <a:gd name="connsiteY10483" fmla="*/ 2632482 h 3072212"/>
              <a:gd name="connsiteX10484" fmla="*/ 233667 w 2361628"/>
              <a:gd name="connsiteY10484" fmla="*/ 2630700 h 3072212"/>
              <a:gd name="connsiteX10485" fmla="*/ 233715 w 2361628"/>
              <a:gd name="connsiteY10485" fmla="*/ 2629510 h 3072212"/>
              <a:gd name="connsiteX10486" fmla="*/ 234477 w 2361628"/>
              <a:gd name="connsiteY10486" fmla="*/ 2628881 h 3072212"/>
              <a:gd name="connsiteX10487" fmla="*/ 236734 w 2361628"/>
              <a:gd name="connsiteY10487" fmla="*/ 2628462 h 3072212"/>
              <a:gd name="connsiteX10488" fmla="*/ 236763 w 2361628"/>
              <a:gd name="connsiteY10488" fmla="*/ 2626614 h 3072212"/>
              <a:gd name="connsiteX10489" fmla="*/ 228076 w 2361628"/>
              <a:gd name="connsiteY10489" fmla="*/ 2623395 h 3072212"/>
              <a:gd name="connsiteX10490" fmla="*/ 227105 w 2361628"/>
              <a:gd name="connsiteY10490" fmla="*/ 2622737 h 3072212"/>
              <a:gd name="connsiteX10491" fmla="*/ 225981 w 2361628"/>
              <a:gd name="connsiteY10491" fmla="*/ 2620490 h 3072212"/>
              <a:gd name="connsiteX10492" fmla="*/ 226581 w 2361628"/>
              <a:gd name="connsiteY10492" fmla="*/ 2620156 h 3072212"/>
              <a:gd name="connsiteX10493" fmla="*/ 231362 w 2361628"/>
              <a:gd name="connsiteY10493" fmla="*/ 2620547 h 3072212"/>
              <a:gd name="connsiteX10494" fmla="*/ 236487 w 2361628"/>
              <a:gd name="connsiteY10494" fmla="*/ 2619461 h 3072212"/>
              <a:gd name="connsiteX10495" fmla="*/ 239639 w 2361628"/>
              <a:gd name="connsiteY10495" fmla="*/ 2618632 h 3072212"/>
              <a:gd name="connsiteX10496" fmla="*/ 240878 w 2361628"/>
              <a:gd name="connsiteY10496" fmla="*/ 2617623 h 3072212"/>
              <a:gd name="connsiteX10497" fmla="*/ 243449 w 2361628"/>
              <a:gd name="connsiteY10497" fmla="*/ 2616308 h 3072212"/>
              <a:gd name="connsiteX10498" fmla="*/ 244516 w 2361628"/>
              <a:gd name="connsiteY10498" fmla="*/ 2616384 h 3072212"/>
              <a:gd name="connsiteX10499" fmla="*/ 247212 w 2361628"/>
              <a:gd name="connsiteY10499" fmla="*/ 2617880 h 3072212"/>
              <a:gd name="connsiteX10500" fmla="*/ 1611116 w 2361628"/>
              <a:gd name="connsiteY10500" fmla="*/ 2637730 h 3072212"/>
              <a:gd name="connsiteX10501" fmla="*/ 1609230 w 2361628"/>
              <a:gd name="connsiteY10501" fmla="*/ 2638320 h 3072212"/>
              <a:gd name="connsiteX10502" fmla="*/ 1603677 w 2361628"/>
              <a:gd name="connsiteY10502" fmla="*/ 2637149 h 3072212"/>
              <a:gd name="connsiteX10503" fmla="*/ 1601362 w 2361628"/>
              <a:gd name="connsiteY10503" fmla="*/ 2636301 h 3072212"/>
              <a:gd name="connsiteX10504" fmla="*/ 1594533 w 2361628"/>
              <a:gd name="connsiteY10504" fmla="*/ 2633120 h 3072212"/>
              <a:gd name="connsiteX10505" fmla="*/ 1581521 w 2361628"/>
              <a:gd name="connsiteY10505" fmla="*/ 2628434 h 3072212"/>
              <a:gd name="connsiteX10506" fmla="*/ 1577083 w 2361628"/>
              <a:gd name="connsiteY10506" fmla="*/ 2626109 h 3072212"/>
              <a:gd name="connsiteX10507" fmla="*/ 1576168 w 2361628"/>
              <a:gd name="connsiteY10507" fmla="*/ 2624357 h 3072212"/>
              <a:gd name="connsiteX10508" fmla="*/ 1578521 w 2361628"/>
              <a:gd name="connsiteY10508" fmla="*/ 2620699 h 3072212"/>
              <a:gd name="connsiteX10509" fmla="*/ 1579855 w 2361628"/>
              <a:gd name="connsiteY10509" fmla="*/ 2619213 h 3072212"/>
              <a:gd name="connsiteX10510" fmla="*/ 1581302 w 2361628"/>
              <a:gd name="connsiteY10510" fmla="*/ 2618289 h 3072212"/>
              <a:gd name="connsiteX10511" fmla="*/ 1594990 w 2361628"/>
              <a:gd name="connsiteY10511" fmla="*/ 2616603 h 3072212"/>
              <a:gd name="connsiteX10512" fmla="*/ 1600333 w 2361628"/>
              <a:gd name="connsiteY10512" fmla="*/ 2617423 h 3072212"/>
              <a:gd name="connsiteX10513" fmla="*/ 1606620 w 2361628"/>
              <a:gd name="connsiteY10513" fmla="*/ 2624919 h 3072212"/>
              <a:gd name="connsiteX10514" fmla="*/ 1610230 w 2361628"/>
              <a:gd name="connsiteY10514" fmla="*/ 2629967 h 3072212"/>
              <a:gd name="connsiteX10515" fmla="*/ 1611697 w 2361628"/>
              <a:gd name="connsiteY10515" fmla="*/ 2634015 h 3072212"/>
              <a:gd name="connsiteX10516" fmla="*/ 1611725 w 2361628"/>
              <a:gd name="connsiteY10516" fmla="*/ 2635968 h 3072212"/>
              <a:gd name="connsiteX10517" fmla="*/ 1611116 w 2361628"/>
              <a:gd name="connsiteY10517" fmla="*/ 2637730 h 3072212"/>
              <a:gd name="connsiteX10518" fmla="*/ 312430 w 2361628"/>
              <a:gd name="connsiteY10518" fmla="*/ 2626919 h 3072212"/>
              <a:gd name="connsiteX10519" fmla="*/ 312030 w 2361628"/>
              <a:gd name="connsiteY10519" fmla="*/ 2627271 h 3072212"/>
              <a:gd name="connsiteX10520" fmla="*/ 310925 w 2361628"/>
              <a:gd name="connsiteY10520" fmla="*/ 2626681 h 3072212"/>
              <a:gd name="connsiteX10521" fmla="*/ 309867 w 2361628"/>
              <a:gd name="connsiteY10521" fmla="*/ 2625519 h 3072212"/>
              <a:gd name="connsiteX10522" fmla="*/ 308048 w 2361628"/>
              <a:gd name="connsiteY10522" fmla="*/ 2622233 h 3072212"/>
              <a:gd name="connsiteX10523" fmla="*/ 307448 w 2361628"/>
              <a:gd name="connsiteY10523" fmla="*/ 2620851 h 3072212"/>
              <a:gd name="connsiteX10524" fmla="*/ 307057 w 2361628"/>
              <a:gd name="connsiteY10524" fmla="*/ 2618604 h 3072212"/>
              <a:gd name="connsiteX10525" fmla="*/ 307419 w 2361628"/>
              <a:gd name="connsiteY10525" fmla="*/ 2618204 h 3072212"/>
              <a:gd name="connsiteX10526" fmla="*/ 308210 w 2361628"/>
              <a:gd name="connsiteY10526" fmla="*/ 2618442 h 3072212"/>
              <a:gd name="connsiteX10527" fmla="*/ 308762 w 2361628"/>
              <a:gd name="connsiteY10527" fmla="*/ 2618813 h 3072212"/>
              <a:gd name="connsiteX10528" fmla="*/ 311629 w 2361628"/>
              <a:gd name="connsiteY10528" fmla="*/ 2624223 h 3072212"/>
              <a:gd name="connsiteX10529" fmla="*/ 312430 w 2361628"/>
              <a:gd name="connsiteY10529" fmla="*/ 2626919 h 3072212"/>
              <a:gd name="connsiteX10530" fmla="*/ 322507 w 2361628"/>
              <a:gd name="connsiteY10530" fmla="*/ 2648160 h 3072212"/>
              <a:gd name="connsiteX10531" fmla="*/ 321659 w 2361628"/>
              <a:gd name="connsiteY10531" fmla="*/ 2650160 h 3072212"/>
              <a:gd name="connsiteX10532" fmla="*/ 318087 w 2361628"/>
              <a:gd name="connsiteY10532" fmla="*/ 2645340 h 3072212"/>
              <a:gd name="connsiteX10533" fmla="*/ 316782 w 2361628"/>
              <a:gd name="connsiteY10533" fmla="*/ 2643978 h 3072212"/>
              <a:gd name="connsiteX10534" fmla="*/ 314125 w 2361628"/>
              <a:gd name="connsiteY10534" fmla="*/ 2638835 h 3072212"/>
              <a:gd name="connsiteX10535" fmla="*/ 313668 w 2361628"/>
              <a:gd name="connsiteY10535" fmla="*/ 2636625 h 3072212"/>
              <a:gd name="connsiteX10536" fmla="*/ 313782 w 2361628"/>
              <a:gd name="connsiteY10536" fmla="*/ 2635377 h 3072212"/>
              <a:gd name="connsiteX10537" fmla="*/ 314249 w 2361628"/>
              <a:gd name="connsiteY10537" fmla="*/ 2634920 h 3072212"/>
              <a:gd name="connsiteX10538" fmla="*/ 315068 w 2361628"/>
              <a:gd name="connsiteY10538" fmla="*/ 2635244 h 3072212"/>
              <a:gd name="connsiteX10539" fmla="*/ 315839 w 2361628"/>
              <a:gd name="connsiteY10539" fmla="*/ 2635806 h 3072212"/>
              <a:gd name="connsiteX10540" fmla="*/ 320983 w 2361628"/>
              <a:gd name="connsiteY10540" fmla="*/ 2641511 h 3072212"/>
              <a:gd name="connsiteX10541" fmla="*/ 322412 w 2361628"/>
              <a:gd name="connsiteY10541" fmla="*/ 2644188 h 3072212"/>
              <a:gd name="connsiteX10542" fmla="*/ 322507 w 2361628"/>
              <a:gd name="connsiteY10542" fmla="*/ 2648160 h 3072212"/>
              <a:gd name="connsiteX10543" fmla="*/ 337690 w 2361628"/>
              <a:gd name="connsiteY10543" fmla="*/ 2652932 h 3072212"/>
              <a:gd name="connsiteX10544" fmla="*/ 335642 w 2361628"/>
              <a:gd name="connsiteY10544" fmla="*/ 2653522 h 3072212"/>
              <a:gd name="connsiteX10545" fmla="*/ 336328 w 2361628"/>
              <a:gd name="connsiteY10545" fmla="*/ 2651179 h 3072212"/>
              <a:gd name="connsiteX10546" fmla="*/ 336528 w 2361628"/>
              <a:gd name="connsiteY10546" fmla="*/ 2649788 h 3072212"/>
              <a:gd name="connsiteX10547" fmla="*/ 336156 w 2361628"/>
              <a:gd name="connsiteY10547" fmla="*/ 2648483 h 3072212"/>
              <a:gd name="connsiteX10548" fmla="*/ 335899 w 2361628"/>
              <a:gd name="connsiteY10548" fmla="*/ 2645959 h 3072212"/>
              <a:gd name="connsiteX10549" fmla="*/ 335794 w 2361628"/>
              <a:gd name="connsiteY10549" fmla="*/ 2639987 h 3072212"/>
              <a:gd name="connsiteX10550" fmla="*/ 337795 w 2361628"/>
              <a:gd name="connsiteY10550" fmla="*/ 2636215 h 3072212"/>
              <a:gd name="connsiteX10551" fmla="*/ 340938 w 2361628"/>
              <a:gd name="connsiteY10551" fmla="*/ 2636111 h 3072212"/>
              <a:gd name="connsiteX10552" fmla="*/ 340909 w 2361628"/>
              <a:gd name="connsiteY10552" fmla="*/ 2638015 h 3072212"/>
              <a:gd name="connsiteX10553" fmla="*/ 339576 w 2361628"/>
              <a:gd name="connsiteY10553" fmla="*/ 2646493 h 3072212"/>
              <a:gd name="connsiteX10554" fmla="*/ 338890 w 2361628"/>
              <a:gd name="connsiteY10554" fmla="*/ 2650407 h 3072212"/>
              <a:gd name="connsiteX10555" fmla="*/ 338357 w 2361628"/>
              <a:gd name="connsiteY10555" fmla="*/ 2651846 h 3072212"/>
              <a:gd name="connsiteX10556" fmla="*/ 337690 w 2361628"/>
              <a:gd name="connsiteY10556" fmla="*/ 2652932 h 3072212"/>
              <a:gd name="connsiteX10557" fmla="*/ 266567 w 2361628"/>
              <a:gd name="connsiteY10557" fmla="*/ 2672029 h 3072212"/>
              <a:gd name="connsiteX10558" fmla="*/ 266090 w 2361628"/>
              <a:gd name="connsiteY10558" fmla="*/ 2672115 h 3072212"/>
              <a:gd name="connsiteX10559" fmla="*/ 265205 w 2361628"/>
              <a:gd name="connsiteY10559" fmla="*/ 2671220 h 3072212"/>
              <a:gd name="connsiteX10560" fmla="*/ 264595 w 2361628"/>
              <a:gd name="connsiteY10560" fmla="*/ 2669772 h 3072212"/>
              <a:gd name="connsiteX10561" fmla="*/ 264223 w 2361628"/>
              <a:gd name="connsiteY10561" fmla="*/ 2666000 h 3072212"/>
              <a:gd name="connsiteX10562" fmla="*/ 264490 w 2361628"/>
              <a:gd name="connsiteY10562" fmla="*/ 2664457 h 3072212"/>
              <a:gd name="connsiteX10563" fmla="*/ 264728 w 2361628"/>
              <a:gd name="connsiteY10563" fmla="*/ 2663847 h 3072212"/>
              <a:gd name="connsiteX10564" fmla="*/ 267072 w 2361628"/>
              <a:gd name="connsiteY10564" fmla="*/ 2666248 h 3072212"/>
              <a:gd name="connsiteX10565" fmla="*/ 266567 w 2361628"/>
              <a:gd name="connsiteY10565" fmla="*/ 2672029 h 3072212"/>
              <a:gd name="connsiteX10566" fmla="*/ 1647139 w 2361628"/>
              <a:gd name="connsiteY10566" fmla="*/ 2672449 h 3072212"/>
              <a:gd name="connsiteX10567" fmla="*/ 1646034 w 2361628"/>
              <a:gd name="connsiteY10567" fmla="*/ 2672753 h 3072212"/>
              <a:gd name="connsiteX10568" fmla="*/ 1643491 w 2361628"/>
              <a:gd name="connsiteY10568" fmla="*/ 2672401 h 3072212"/>
              <a:gd name="connsiteX10569" fmla="*/ 1641453 w 2361628"/>
              <a:gd name="connsiteY10569" fmla="*/ 2671315 h 3072212"/>
              <a:gd name="connsiteX10570" fmla="*/ 1640196 w 2361628"/>
              <a:gd name="connsiteY10570" fmla="*/ 2669924 h 3072212"/>
              <a:gd name="connsiteX10571" fmla="*/ 1648454 w 2361628"/>
              <a:gd name="connsiteY10571" fmla="*/ 2666105 h 3072212"/>
              <a:gd name="connsiteX10572" fmla="*/ 1650149 w 2361628"/>
              <a:gd name="connsiteY10572" fmla="*/ 2666600 h 3072212"/>
              <a:gd name="connsiteX10573" fmla="*/ 1650178 w 2361628"/>
              <a:gd name="connsiteY10573" fmla="*/ 2667286 h 3072212"/>
              <a:gd name="connsiteX10574" fmla="*/ 1648939 w 2361628"/>
              <a:gd name="connsiteY10574" fmla="*/ 2669334 h 3072212"/>
              <a:gd name="connsiteX10575" fmla="*/ 1648606 w 2361628"/>
              <a:gd name="connsiteY10575" fmla="*/ 2670705 h 3072212"/>
              <a:gd name="connsiteX10576" fmla="*/ 1648006 w 2361628"/>
              <a:gd name="connsiteY10576" fmla="*/ 2671744 h 3072212"/>
              <a:gd name="connsiteX10577" fmla="*/ 1647139 w 2361628"/>
              <a:gd name="connsiteY10577" fmla="*/ 2672449 h 3072212"/>
              <a:gd name="connsiteX10578" fmla="*/ 2289315 w 2361628"/>
              <a:gd name="connsiteY10578" fmla="*/ 2675154 h 3072212"/>
              <a:gd name="connsiteX10579" fmla="*/ 2288038 w 2361628"/>
              <a:gd name="connsiteY10579" fmla="*/ 2675182 h 3072212"/>
              <a:gd name="connsiteX10580" fmla="*/ 2287753 w 2361628"/>
              <a:gd name="connsiteY10580" fmla="*/ 2674696 h 3072212"/>
              <a:gd name="connsiteX10581" fmla="*/ 2288286 w 2361628"/>
              <a:gd name="connsiteY10581" fmla="*/ 2673039 h 3072212"/>
              <a:gd name="connsiteX10582" fmla="*/ 2289705 w 2361628"/>
              <a:gd name="connsiteY10582" fmla="*/ 2671115 h 3072212"/>
              <a:gd name="connsiteX10583" fmla="*/ 2291648 w 2361628"/>
              <a:gd name="connsiteY10583" fmla="*/ 2670582 h 3072212"/>
              <a:gd name="connsiteX10584" fmla="*/ 2291125 w 2361628"/>
              <a:gd name="connsiteY10584" fmla="*/ 2673401 h 3072212"/>
              <a:gd name="connsiteX10585" fmla="*/ 2289315 w 2361628"/>
              <a:gd name="connsiteY10585" fmla="*/ 2675154 h 3072212"/>
              <a:gd name="connsiteX10586" fmla="*/ 349567 w 2361628"/>
              <a:gd name="connsiteY10586" fmla="*/ 2693022 h 3072212"/>
              <a:gd name="connsiteX10587" fmla="*/ 349120 w 2361628"/>
              <a:gd name="connsiteY10587" fmla="*/ 2693737 h 3072212"/>
              <a:gd name="connsiteX10588" fmla="*/ 348053 w 2361628"/>
              <a:gd name="connsiteY10588" fmla="*/ 2693737 h 3072212"/>
              <a:gd name="connsiteX10589" fmla="*/ 346358 w 2361628"/>
              <a:gd name="connsiteY10589" fmla="*/ 2693022 h 3072212"/>
              <a:gd name="connsiteX10590" fmla="*/ 345091 w 2361628"/>
              <a:gd name="connsiteY10590" fmla="*/ 2691432 h 3072212"/>
              <a:gd name="connsiteX10591" fmla="*/ 343567 w 2361628"/>
              <a:gd name="connsiteY10591" fmla="*/ 2686469 h 3072212"/>
              <a:gd name="connsiteX10592" fmla="*/ 343738 w 2361628"/>
              <a:gd name="connsiteY10592" fmla="*/ 2685612 h 3072212"/>
              <a:gd name="connsiteX10593" fmla="*/ 344262 w 2361628"/>
              <a:gd name="connsiteY10593" fmla="*/ 2684745 h 3072212"/>
              <a:gd name="connsiteX10594" fmla="*/ 346701 w 2361628"/>
              <a:gd name="connsiteY10594" fmla="*/ 2682955 h 3072212"/>
              <a:gd name="connsiteX10595" fmla="*/ 347577 w 2361628"/>
              <a:gd name="connsiteY10595" fmla="*/ 2683155 h 3072212"/>
              <a:gd name="connsiteX10596" fmla="*/ 347901 w 2361628"/>
              <a:gd name="connsiteY10596" fmla="*/ 2684459 h 3072212"/>
              <a:gd name="connsiteX10597" fmla="*/ 349348 w 2361628"/>
              <a:gd name="connsiteY10597" fmla="*/ 2687384 h 3072212"/>
              <a:gd name="connsiteX10598" fmla="*/ 349777 w 2361628"/>
              <a:gd name="connsiteY10598" fmla="*/ 2688241 h 3072212"/>
              <a:gd name="connsiteX10599" fmla="*/ 349777 w 2361628"/>
              <a:gd name="connsiteY10599" fmla="*/ 2691632 h 3072212"/>
              <a:gd name="connsiteX10600" fmla="*/ 349567 w 2361628"/>
              <a:gd name="connsiteY10600" fmla="*/ 2693022 h 3072212"/>
              <a:gd name="connsiteX10601" fmla="*/ 2286705 w 2361628"/>
              <a:gd name="connsiteY10601" fmla="*/ 2690346 h 3072212"/>
              <a:gd name="connsiteX10602" fmla="*/ 2284733 w 2361628"/>
              <a:gd name="connsiteY10602" fmla="*/ 2694604 h 3072212"/>
              <a:gd name="connsiteX10603" fmla="*/ 2283371 w 2361628"/>
              <a:gd name="connsiteY10603" fmla="*/ 2696671 h 3072212"/>
              <a:gd name="connsiteX10604" fmla="*/ 2282105 w 2361628"/>
              <a:gd name="connsiteY10604" fmla="*/ 2697337 h 3072212"/>
              <a:gd name="connsiteX10605" fmla="*/ 2279438 w 2361628"/>
              <a:gd name="connsiteY10605" fmla="*/ 2697947 h 3072212"/>
              <a:gd name="connsiteX10606" fmla="*/ 2273808 w 2361628"/>
              <a:gd name="connsiteY10606" fmla="*/ 2698614 h 3072212"/>
              <a:gd name="connsiteX10607" fmla="*/ 2271408 w 2361628"/>
              <a:gd name="connsiteY10607" fmla="*/ 2699233 h 3072212"/>
              <a:gd name="connsiteX10608" fmla="*/ 2271065 w 2361628"/>
              <a:gd name="connsiteY10608" fmla="*/ 2702071 h 3072212"/>
              <a:gd name="connsiteX10609" fmla="*/ 2271417 w 2361628"/>
              <a:gd name="connsiteY10609" fmla="*/ 2703557 h 3072212"/>
              <a:gd name="connsiteX10610" fmla="*/ 2272237 w 2361628"/>
              <a:gd name="connsiteY10610" fmla="*/ 2704738 h 3072212"/>
              <a:gd name="connsiteX10611" fmla="*/ 2273275 w 2361628"/>
              <a:gd name="connsiteY10611" fmla="*/ 2705072 h 3072212"/>
              <a:gd name="connsiteX10612" fmla="*/ 2275608 w 2361628"/>
              <a:gd name="connsiteY10612" fmla="*/ 2704376 h 3072212"/>
              <a:gd name="connsiteX10613" fmla="*/ 2276475 w 2361628"/>
              <a:gd name="connsiteY10613" fmla="*/ 2704500 h 3072212"/>
              <a:gd name="connsiteX10614" fmla="*/ 2277171 w 2361628"/>
              <a:gd name="connsiteY10614" fmla="*/ 2705090 h 3072212"/>
              <a:gd name="connsiteX10615" fmla="*/ 2277694 w 2361628"/>
              <a:gd name="connsiteY10615" fmla="*/ 2706148 h 3072212"/>
              <a:gd name="connsiteX10616" fmla="*/ 2277961 w 2361628"/>
              <a:gd name="connsiteY10616" fmla="*/ 2707624 h 3072212"/>
              <a:gd name="connsiteX10617" fmla="*/ 2277980 w 2361628"/>
              <a:gd name="connsiteY10617" fmla="*/ 2709510 h 3072212"/>
              <a:gd name="connsiteX10618" fmla="*/ 2277570 w 2361628"/>
              <a:gd name="connsiteY10618" fmla="*/ 2711787 h 3072212"/>
              <a:gd name="connsiteX10619" fmla="*/ 2275656 w 2361628"/>
              <a:gd name="connsiteY10619" fmla="*/ 2717121 h 3072212"/>
              <a:gd name="connsiteX10620" fmla="*/ 2273237 w 2361628"/>
              <a:gd name="connsiteY10620" fmla="*/ 2720074 h 3072212"/>
              <a:gd name="connsiteX10621" fmla="*/ 2270131 w 2361628"/>
              <a:gd name="connsiteY10621" fmla="*/ 2722464 h 3072212"/>
              <a:gd name="connsiteX10622" fmla="*/ 2269370 w 2361628"/>
              <a:gd name="connsiteY10622" fmla="*/ 2723379 h 3072212"/>
              <a:gd name="connsiteX10623" fmla="*/ 2268979 w 2361628"/>
              <a:gd name="connsiteY10623" fmla="*/ 2724455 h 3072212"/>
              <a:gd name="connsiteX10624" fmla="*/ 2268588 w 2361628"/>
              <a:gd name="connsiteY10624" fmla="*/ 2727941 h 3072212"/>
              <a:gd name="connsiteX10625" fmla="*/ 2266979 w 2361628"/>
              <a:gd name="connsiteY10625" fmla="*/ 2730722 h 3072212"/>
              <a:gd name="connsiteX10626" fmla="*/ 2261988 w 2361628"/>
              <a:gd name="connsiteY10626" fmla="*/ 2737752 h 3072212"/>
              <a:gd name="connsiteX10627" fmla="*/ 2260063 w 2361628"/>
              <a:gd name="connsiteY10627" fmla="*/ 2739304 h 3072212"/>
              <a:gd name="connsiteX10628" fmla="*/ 2260054 w 2361628"/>
              <a:gd name="connsiteY10628" fmla="*/ 2740533 h 3072212"/>
              <a:gd name="connsiteX10629" fmla="*/ 2259273 w 2361628"/>
              <a:gd name="connsiteY10629" fmla="*/ 2743857 h 3072212"/>
              <a:gd name="connsiteX10630" fmla="*/ 2257787 w 2361628"/>
              <a:gd name="connsiteY10630" fmla="*/ 2746524 h 3072212"/>
              <a:gd name="connsiteX10631" fmla="*/ 2253653 w 2361628"/>
              <a:gd name="connsiteY10631" fmla="*/ 2752639 h 3072212"/>
              <a:gd name="connsiteX10632" fmla="*/ 2252634 w 2361628"/>
              <a:gd name="connsiteY10632" fmla="*/ 2754802 h 3072212"/>
              <a:gd name="connsiteX10633" fmla="*/ 2252177 w 2361628"/>
              <a:gd name="connsiteY10633" fmla="*/ 2756507 h 3072212"/>
              <a:gd name="connsiteX10634" fmla="*/ 2252244 w 2361628"/>
              <a:gd name="connsiteY10634" fmla="*/ 2758907 h 3072212"/>
              <a:gd name="connsiteX10635" fmla="*/ 2252053 w 2361628"/>
              <a:gd name="connsiteY10635" fmla="*/ 2759964 h 3072212"/>
              <a:gd name="connsiteX10636" fmla="*/ 2251101 w 2361628"/>
              <a:gd name="connsiteY10636" fmla="*/ 2761993 h 3072212"/>
              <a:gd name="connsiteX10637" fmla="*/ 2249786 w 2361628"/>
              <a:gd name="connsiteY10637" fmla="*/ 2763888 h 3072212"/>
              <a:gd name="connsiteX10638" fmla="*/ 2249529 w 2361628"/>
              <a:gd name="connsiteY10638" fmla="*/ 2764812 h 3072212"/>
              <a:gd name="connsiteX10639" fmla="*/ 2250043 w 2361628"/>
              <a:gd name="connsiteY10639" fmla="*/ 2766489 h 3072212"/>
              <a:gd name="connsiteX10640" fmla="*/ 2250577 w 2361628"/>
              <a:gd name="connsiteY10640" fmla="*/ 2767079 h 3072212"/>
              <a:gd name="connsiteX10641" fmla="*/ 2250643 w 2361628"/>
              <a:gd name="connsiteY10641" fmla="*/ 2768603 h 3072212"/>
              <a:gd name="connsiteX10642" fmla="*/ 2250234 w 2361628"/>
              <a:gd name="connsiteY10642" fmla="*/ 2771070 h 3072212"/>
              <a:gd name="connsiteX10643" fmla="*/ 2251977 w 2361628"/>
              <a:gd name="connsiteY10643" fmla="*/ 2769499 h 3072212"/>
              <a:gd name="connsiteX10644" fmla="*/ 2255882 w 2361628"/>
              <a:gd name="connsiteY10644" fmla="*/ 2763888 h 3072212"/>
              <a:gd name="connsiteX10645" fmla="*/ 2258816 w 2361628"/>
              <a:gd name="connsiteY10645" fmla="*/ 2760507 h 3072212"/>
              <a:gd name="connsiteX10646" fmla="*/ 2260778 w 2361628"/>
              <a:gd name="connsiteY10646" fmla="*/ 2759364 h 3072212"/>
              <a:gd name="connsiteX10647" fmla="*/ 2262150 w 2361628"/>
              <a:gd name="connsiteY10647" fmla="*/ 2757859 h 3072212"/>
              <a:gd name="connsiteX10648" fmla="*/ 2263607 w 2361628"/>
              <a:gd name="connsiteY10648" fmla="*/ 2754535 h 3072212"/>
              <a:gd name="connsiteX10649" fmla="*/ 2265607 w 2361628"/>
              <a:gd name="connsiteY10649" fmla="*/ 2751363 h 3072212"/>
              <a:gd name="connsiteX10650" fmla="*/ 2267417 w 2361628"/>
              <a:gd name="connsiteY10650" fmla="*/ 2750325 h 3072212"/>
              <a:gd name="connsiteX10651" fmla="*/ 2268245 w 2361628"/>
              <a:gd name="connsiteY10651" fmla="*/ 2750934 h 3072212"/>
              <a:gd name="connsiteX10652" fmla="*/ 2268950 w 2361628"/>
              <a:gd name="connsiteY10652" fmla="*/ 2752497 h 3072212"/>
              <a:gd name="connsiteX10653" fmla="*/ 2268808 w 2361628"/>
              <a:gd name="connsiteY10653" fmla="*/ 2754478 h 3072212"/>
              <a:gd name="connsiteX10654" fmla="*/ 2267826 w 2361628"/>
              <a:gd name="connsiteY10654" fmla="*/ 2756878 h 3072212"/>
              <a:gd name="connsiteX10655" fmla="*/ 2267903 w 2361628"/>
              <a:gd name="connsiteY10655" fmla="*/ 2757583 h 3072212"/>
              <a:gd name="connsiteX10656" fmla="*/ 2270208 w 2361628"/>
              <a:gd name="connsiteY10656" fmla="*/ 2755821 h 3072212"/>
              <a:gd name="connsiteX10657" fmla="*/ 2274170 w 2361628"/>
              <a:gd name="connsiteY10657" fmla="*/ 2754363 h 3072212"/>
              <a:gd name="connsiteX10658" fmla="*/ 2275599 w 2361628"/>
              <a:gd name="connsiteY10658" fmla="*/ 2754563 h 3072212"/>
              <a:gd name="connsiteX10659" fmla="*/ 2278504 w 2361628"/>
              <a:gd name="connsiteY10659" fmla="*/ 2756745 h 3072212"/>
              <a:gd name="connsiteX10660" fmla="*/ 2280914 w 2361628"/>
              <a:gd name="connsiteY10660" fmla="*/ 2756497 h 3072212"/>
              <a:gd name="connsiteX10661" fmla="*/ 2284771 w 2361628"/>
              <a:gd name="connsiteY10661" fmla="*/ 2755230 h 3072212"/>
              <a:gd name="connsiteX10662" fmla="*/ 2285495 w 2361628"/>
              <a:gd name="connsiteY10662" fmla="*/ 2755811 h 3072212"/>
              <a:gd name="connsiteX10663" fmla="*/ 2284857 w 2361628"/>
              <a:gd name="connsiteY10663" fmla="*/ 2757735 h 3072212"/>
              <a:gd name="connsiteX10664" fmla="*/ 2283343 w 2361628"/>
              <a:gd name="connsiteY10664" fmla="*/ 2759573 h 3072212"/>
              <a:gd name="connsiteX10665" fmla="*/ 2279761 w 2361628"/>
              <a:gd name="connsiteY10665" fmla="*/ 2762193 h 3072212"/>
              <a:gd name="connsiteX10666" fmla="*/ 2271141 w 2361628"/>
              <a:gd name="connsiteY10666" fmla="*/ 2767327 h 3072212"/>
              <a:gd name="connsiteX10667" fmla="*/ 2268465 w 2361628"/>
              <a:gd name="connsiteY10667" fmla="*/ 2770851 h 3072212"/>
              <a:gd name="connsiteX10668" fmla="*/ 2268970 w 2361628"/>
              <a:gd name="connsiteY10668" fmla="*/ 2770746 h 3072212"/>
              <a:gd name="connsiteX10669" fmla="*/ 2270827 w 2361628"/>
              <a:gd name="connsiteY10669" fmla="*/ 2769232 h 3072212"/>
              <a:gd name="connsiteX10670" fmla="*/ 2272779 w 2361628"/>
              <a:gd name="connsiteY10670" fmla="*/ 2768422 h 3072212"/>
              <a:gd name="connsiteX10671" fmla="*/ 2274827 w 2361628"/>
              <a:gd name="connsiteY10671" fmla="*/ 2768308 h 3072212"/>
              <a:gd name="connsiteX10672" fmla="*/ 2275685 w 2361628"/>
              <a:gd name="connsiteY10672" fmla="*/ 2768746 h 3072212"/>
              <a:gd name="connsiteX10673" fmla="*/ 2275351 w 2361628"/>
              <a:gd name="connsiteY10673" fmla="*/ 2769737 h 3072212"/>
              <a:gd name="connsiteX10674" fmla="*/ 2275094 w 2361628"/>
              <a:gd name="connsiteY10674" fmla="*/ 2772442 h 3072212"/>
              <a:gd name="connsiteX10675" fmla="*/ 2269874 w 2361628"/>
              <a:gd name="connsiteY10675" fmla="*/ 2777709 h 3072212"/>
              <a:gd name="connsiteX10676" fmla="*/ 2271103 w 2361628"/>
              <a:gd name="connsiteY10676" fmla="*/ 2777509 h 3072212"/>
              <a:gd name="connsiteX10677" fmla="*/ 2277142 w 2361628"/>
              <a:gd name="connsiteY10677" fmla="*/ 2775109 h 3072212"/>
              <a:gd name="connsiteX10678" fmla="*/ 2280809 w 2361628"/>
              <a:gd name="connsiteY10678" fmla="*/ 2778423 h 3072212"/>
              <a:gd name="connsiteX10679" fmla="*/ 2285848 w 2361628"/>
              <a:gd name="connsiteY10679" fmla="*/ 2777281 h 3072212"/>
              <a:gd name="connsiteX10680" fmla="*/ 2288886 w 2361628"/>
              <a:gd name="connsiteY10680" fmla="*/ 2776166 h 3072212"/>
              <a:gd name="connsiteX10681" fmla="*/ 2288801 w 2361628"/>
              <a:gd name="connsiteY10681" fmla="*/ 2776852 h 3072212"/>
              <a:gd name="connsiteX10682" fmla="*/ 2289458 w 2361628"/>
              <a:gd name="connsiteY10682" fmla="*/ 2778290 h 3072212"/>
              <a:gd name="connsiteX10683" fmla="*/ 2289439 w 2361628"/>
              <a:gd name="connsiteY10683" fmla="*/ 2780624 h 3072212"/>
              <a:gd name="connsiteX10684" fmla="*/ 2289744 w 2361628"/>
              <a:gd name="connsiteY10684" fmla="*/ 2780948 h 3072212"/>
              <a:gd name="connsiteX10685" fmla="*/ 2291182 w 2361628"/>
              <a:gd name="connsiteY10685" fmla="*/ 2780167 h 3072212"/>
              <a:gd name="connsiteX10686" fmla="*/ 2291448 w 2361628"/>
              <a:gd name="connsiteY10686" fmla="*/ 2779309 h 3072212"/>
              <a:gd name="connsiteX10687" fmla="*/ 2291372 w 2361628"/>
              <a:gd name="connsiteY10687" fmla="*/ 2775166 h 3072212"/>
              <a:gd name="connsiteX10688" fmla="*/ 2291820 w 2361628"/>
              <a:gd name="connsiteY10688" fmla="*/ 2774757 h 3072212"/>
              <a:gd name="connsiteX10689" fmla="*/ 2292811 w 2361628"/>
              <a:gd name="connsiteY10689" fmla="*/ 2775404 h 3072212"/>
              <a:gd name="connsiteX10690" fmla="*/ 2293411 w 2361628"/>
              <a:gd name="connsiteY10690" fmla="*/ 2776481 h 3072212"/>
              <a:gd name="connsiteX10691" fmla="*/ 2293592 w 2361628"/>
              <a:gd name="connsiteY10691" fmla="*/ 2779490 h 3072212"/>
              <a:gd name="connsiteX10692" fmla="*/ 2292934 w 2361628"/>
              <a:gd name="connsiteY10692" fmla="*/ 2782510 h 3072212"/>
              <a:gd name="connsiteX10693" fmla="*/ 2292020 w 2361628"/>
              <a:gd name="connsiteY10693" fmla="*/ 2785282 h 3072212"/>
              <a:gd name="connsiteX10694" fmla="*/ 2289791 w 2361628"/>
              <a:gd name="connsiteY10694" fmla="*/ 2789311 h 3072212"/>
              <a:gd name="connsiteX10695" fmla="*/ 2290077 w 2361628"/>
              <a:gd name="connsiteY10695" fmla="*/ 2791044 h 3072212"/>
              <a:gd name="connsiteX10696" fmla="*/ 2289505 w 2361628"/>
              <a:gd name="connsiteY10696" fmla="*/ 2792921 h 3072212"/>
              <a:gd name="connsiteX10697" fmla="*/ 2290001 w 2361628"/>
              <a:gd name="connsiteY10697" fmla="*/ 2792978 h 3072212"/>
              <a:gd name="connsiteX10698" fmla="*/ 2292201 w 2361628"/>
              <a:gd name="connsiteY10698" fmla="*/ 2791225 h 3072212"/>
              <a:gd name="connsiteX10699" fmla="*/ 2292334 w 2361628"/>
              <a:gd name="connsiteY10699" fmla="*/ 2790501 h 3072212"/>
              <a:gd name="connsiteX10700" fmla="*/ 2292163 w 2361628"/>
              <a:gd name="connsiteY10700" fmla="*/ 2788825 h 3072212"/>
              <a:gd name="connsiteX10701" fmla="*/ 2292411 w 2361628"/>
              <a:gd name="connsiteY10701" fmla="*/ 2788006 h 3072212"/>
              <a:gd name="connsiteX10702" fmla="*/ 2294239 w 2361628"/>
              <a:gd name="connsiteY10702" fmla="*/ 2786186 h 3072212"/>
              <a:gd name="connsiteX10703" fmla="*/ 2297259 w 2361628"/>
              <a:gd name="connsiteY10703" fmla="*/ 2784024 h 3072212"/>
              <a:gd name="connsiteX10704" fmla="*/ 2298249 w 2361628"/>
              <a:gd name="connsiteY10704" fmla="*/ 2783691 h 3072212"/>
              <a:gd name="connsiteX10705" fmla="*/ 2298668 w 2361628"/>
              <a:gd name="connsiteY10705" fmla="*/ 2784196 h 3072212"/>
              <a:gd name="connsiteX10706" fmla="*/ 2298516 w 2361628"/>
              <a:gd name="connsiteY10706" fmla="*/ 2785529 h 3072212"/>
              <a:gd name="connsiteX10707" fmla="*/ 2299411 w 2361628"/>
              <a:gd name="connsiteY10707" fmla="*/ 2785215 h 3072212"/>
              <a:gd name="connsiteX10708" fmla="*/ 2301335 w 2361628"/>
              <a:gd name="connsiteY10708" fmla="*/ 2783243 h 3072212"/>
              <a:gd name="connsiteX10709" fmla="*/ 2303126 w 2361628"/>
              <a:gd name="connsiteY10709" fmla="*/ 2782053 h 3072212"/>
              <a:gd name="connsiteX10710" fmla="*/ 2304774 w 2361628"/>
              <a:gd name="connsiteY10710" fmla="*/ 2781643 h 3072212"/>
              <a:gd name="connsiteX10711" fmla="*/ 2306488 w 2361628"/>
              <a:gd name="connsiteY10711" fmla="*/ 2780291 h 3072212"/>
              <a:gd name="connsiteX10712" fmla="*/ 2308279 w 2361628"/>
              <a:gd name="connsiteY10712" fmla="*/ 2777995 h 3072212"/>
              <a:gd name="connsiteX10713" fmla="*/ 2310203 w 2361628"/>
              <a:gd name="connsiteY10713" fmla="*/ 2776100 h 3072212"/>
              <a:gd name="connsiteX10714" fmla="*/ 2312251 w 2361628"/>
              <a:gd name="connsiteY10714" fmla="*/ 2774604 h 3072212"/>
              <a:gd name="connsiteX10715" fmla="*/ 2313137 w 2361628"/>
              <a:gd name="connsiteY10715" fmla="*/ 2774499 h 3072212"/>
              <a:gd name="connsiteX10716" fmla="*/ 2312832 w 2361628"/>
              <a:gd name="connsiteY10716" fmla="*/ 2776985 h 3072212"/>
              <a:gd name="connsiteX10717" fmla="*/ 2313232 w 2361628"/>
              <a:gd name="connsiteY10717" fmla="*/ 2779805 h 3072212"/>
              <a:gd name="connsiteX10718" fmla="*/ 2313289 w 2361628"/>
              <a:gd name="connsiteY10718" fmla="*/ 2782215 h 3072212"/>
              <a:gd name="connsiteX10719" fmla="*/ 2313689 w 2361628"/>
              <a:gd name="connsiteY10719" fmla="*/ 2782719 h 3072212"/>
              <a:gd name="connsiteX10720" fmla="*/ 2315271 w 2361628"/>
              <a:gd name="connsiteY10720" fmla="*/ 2780148 h 3072212"/>
              <a:gd name="connsiteX10721" fmla="*/ 2316156 w 2361628"/>
              <a:gd name="connsiteY10721" fmla="*/ 2779205 h 3072212"/>
              <a:gd name="connsiteX10722" fmla="*/ 2317204 w 2361628"/>
              <a:gd name="connsiteY10722" fmla="*/ 2778833 h 3072212"/>
              <a:gd name="connsiteX10723" fmla="*/ 2318433 w 2361628"/>
              <a:gd name="connsiteY10723" fmla="*/ 2779033 h 3072212"/>
              <a:gd name="connsiteX10724" fmla="*/ 2326805 w 2361628"/>
              <a:gd name="connsiteY10724" fmla="*/ 2778109 h 3072212"/>
              <a:gd name="connsiteX10725" fmla="*/ 2329348 w 2361628"/>
              <a:gd name="connsiteY10725" fmla="*/ 2778747 h 3072212"/>
              <a:gd name="connsiteX10726" fmla="*/ 2332225 w 2361628"/>
              <a:gd name="connsiteY10726" fmla="*/ 2780424 h 3072212"/>
              <a:gd name="connsiteX10727" fmla="*/ 2335845 w 2361628"/>
              <a:gd name="connsiteY10727" fmla="*/ 2783024 h 3072212"/>
              <a:gd name="connsiteX10728" fmla="*/ 2337178 w 2361628"/>
              <a:gd name="connsiteY10728" fmla="*/ 2785377 h 3072212"/>
              <a:gd name="connsiteX10729" fmla="*/ 2337426 w 2361628"/>
              <a:gd name="connsiteY10729" fmla="*/ 2788339 h 3072212"/>
              <a:gd name="connsiteX10730" fmla="*/ 2337073 w 2361628"/>
              <a:gd name="connsiteY10730" fmla="*/ 2790397 h 3072212"/>
              <a:gd name="connsiteX10731" fmla="*/ 2334463 w 2361628"/>
              <a:gd name="connsiteY10731" fmla="*/ 2792987 h 3072212"/>
              <a:gd name="connsiteX10732" fmla="*/ 2332139 w 2361628"/>
              <a:gd name="connsiteY10732" fmla="*/ 2794702 h 3072212"/>
              <a:gd name="connsiteX10733" fmla="*/ 2330768 w 2361628"/>
              <a:gd name="connsiteY10733" fmla="*/ 2796407 h 3072212"/>
              <a:gd name="connsiteX10734" fmla="*/ 2330349 w 2361628"/>
              <a:gd name="connsiteY10734" fmla="*/ 2798112 h 3072212"/>
              <a:gd name="connsiteX10735" fmla="*/ 2329806 w 2361628"/>
              <a:gd name="connsiteY10735" fmla="*/ 2799159 h 3072212"/>
              <a:gd name="connsiteX10736" fmla="*/ 2328253 w 2361628"/>
              <a:gd name="connsiteY10736" fmla="*/ 2800626 h 3072212"/>
              <a:gd name="connsiteX10737" fmla="*/ 2321357 w 2361628"/>
              <a:gd name="connsiteY10737" fmla="*/ 2804741 h 3072212"/>
              <a:gd name="connsiteX10738" fmla="*/ 2323005 w 2361628"/>
              <a:gd name="connsiteY10738" fmla="*/ 2804855 h 3072212"/>
              <a:gd name="connsiteX10739" fmla="*/ 2326977 w 2361628"/>
              <a:gd name="connsiteY10739" fmla="*/ 2803970 h 3072212"/>
              <a:gd name="connsiteX10740" fmla="*/ 2329586 w 2361628"/>
              <a:gd name="connsiteY10740" fmla="*/ 2803779 h 3072212"/>
              <a:gd name="connsiteX10741" fmla="*/ 2329730 w 2361628"/>
              <a:gd name="connsiteY10741" fmla="*/ 2804379 h 3072212"/>
              <a:gd name="connsiteX10742" fmla="*/ 2328682 w 2361628"/>
              <a:gd name="connsiteY10742" fmla="*/ 2805551 h 3072212"/>
              <a:gd name="connsiteX10743" fmla="*/ 2326691 w 2361628"/>
              <a:gd name="connsiteY10743" fmla="*/ 2806722 h 3072212"/>
              <a:gd name="connsiteX10744" fmla="*/ 2326481 w 2361628"/>
              <a:gd name="connsiteY10744" fmla="*/ 2807294 h 3072212"/>
              <a:gd name="connsiteX10745" fmla="*/ 2326577 w 2361628"/>
              <a:gd name="connsiteY10745" fmla="*/ 2808027 h 3072212"/>
              <a:gd name="connsiteX10746" fmla="*/ 2328710 w 2361628"/>
              <a:gd name="connsiteY10746" fmla="*/ 2808913 h 3072212"/>
              <a:gd name="connsiteX10747" fmla="*/ 2331444 w 2361628"/>
              <a:gd name="connsiteY10747" fmla="*/ 2808484 h 3072212"/>
              <a:gd name="connsiteX10748" fmla="*/ 2333739 w 2361628"/>
              <a:gd name="connsiteY10748" fmla="*/ 2809113 h 3072212"/>
              <a:gd name="connsiteX10749" fmla="*/ 2333520 w 2361628"/>
              <a:gd name="connsiteY10749" fmla="*/ 2810094 h 3072212"/>
              <a:gd name="connsiteX10750" fmla="*/ 2331692 w 2361628"/>
              <a:gd name="connsiteY10750" fmla="*/ 2813285 h 3072212"/>
              <a:gd name="connsiteX10751" fmla="*/ 2331158 w 2361628"/>
              <a:gd name="connsiteY10751" fmla="*/ 2815295 h 3072212"/>
              <a:gd name="connsiteX10752" fmla="*/ 2328729 w 2361628"/>
              <a:gd name="connsiteY10752" fmla="*/ 2816981 h 3072212"/>
              <a:gd name="connsiteX10753" fmla="*/ 2323853 w 2361628"/>
              <a:gd name="connsiteY10753" fmla="*/ 2819619 h 3072212"/>
              <a:gd name="connsiteX10754" fmla="*/ 2322605 w 2361628"/>
              <a:gd name="connsiteY10754" fmla="*/ 2820629 h 3072212"/>
              <a:gd name="connsiteX10755" fmla="*/ 2322881 w 2361628"/>
              <a:gd name="connsiteY10755" fmla="*/ 2820838 h 3072212"/>
              <a:gd name="connsiteX10756" fmla="*/ 2327348 w 2361628"/>
              <a:gd name="connsiteY10756" fmla="*/ 2818895 h 3072212"/>
              <a:gd name="connsiteX10757" fmla="*/ 2329596 w 2361628"/>
              <a:gd name="connsiteY10757" fmla="*/ 2818400 h 3072212"/>
              <a:gd name="connsiteX10758" fmla="*/ 2331025 w 2361628"/>
              <a:gd name="connsiteY10758" fmla="*/ 2818391 h 3072212"/>
              <a:gd name="connsiteX10759" fmla="*/ 2332635 w 2361628"/>
              <a:gd name="connsiteY10759" fmla="*/ 2816514 h 3072212"/>
              <a:gd name="connsiteX10760" fmla="*/ 2335159 w 2361628"/>
              <a:gd name="connsiteY10760" fmla="*/ 2815895 h 3072212"/>
              <a:gd name="connsiteX10761" fmla="*/ 2337626 w 2361628"/>
              <a:gd name="connsiteY10761" fmla="*/ 2817076 h 3072212"/>
              <a:gd name="connsiteX10762" fmla="*/ 2341388 w 2361628"/>
              <a:gd name="connsiteY10762" fmla="*/ 2813847 h 3072212"/>
              <a:gd name="connsiteX10763" fmla="*/ 2342731 w 2361628"/>
              <a:gd name="connsiteY10763" fmla="*/ 2813428 h 3072212"/>
              <a:gd name="connsiteX10764" fmla="*/ 2345017 w 2361628"/>
              <a:gd name="connsiteY10764" fmla="*/ 2813800 h 3072212"/>
              <a:gd name="connsiteX10765" fmla="*/ 2346493 w 2361628"/>
              <a:gd name="connsiteY10765" fmla="*/ 2813209 h 3072212"/>
              <a:gd name="connsiteX10766" fmla="*/ 2348979 w 2361628"/>
              <a:gd name="connsiteY10766" fmla="*/ 2811009 h 3072212"/>
              <a:gd name="connsiteX10767" fmla="*/ 2350856 w 2361628"/>
              <a:gd name="connsiteY10767" fmla="*/ 2809942 h 3072212"/>
              <a:gd name="connsiteX10768" fmla="*/ 2351247 w 2361628"/>
              <a:gd name="connsiteY10768" fmla="*/ 2810037 h 3072212"/>
              <a:gd name="connsiteX10769" fmla="*/ 2351646 w 2361628"/>
              <a:gd name="connsiteY10769" fmla="*/ 2810923 h 3072212"/>
              <a:gd name="connsiteX10770" fmla="*/ 2351827 w 2361628"/>
              <a:gd name="connsiteY10770" fmla="*/ 2813466 h 3072212"/>
              <a:gd name="connsiteX10771" fmla="*/ 2351389 w 2361628"/>
              <a:gd name="connsiteY10771" fmla="*/ 2815714 h 3072212"/>
              <a:gd name="connsiteX10772" fmla="*/ 2350780 w 2361628"/>
              <a:gd name="connsiteY10772" fmla="*/ 2817143 h 3072212"/>
              <a:gd name="connsiteX10773" fmla="*/ 2348760 w 2361628"/>
              <a:gd name="connsiteY10773" fmla="*/ 2820295 h 3072212"/>
              <a:gd name="connsiteX10774" fmla="*/ 2347522 w 2361628"/>
              <a:gd name="connsiteY10774" fmla="*/ 2821400 h 3072212"/>
              <a:gd name="connsiteX10775" fmla="*/ 2346369 w 2361628"/>
              <a:gd name="connsiteY10775" fmla="*/ 2821819 h 3072212"/>
              <a:gd name="connsiteX10776" fmla="*/ 2344341 w 2361628"/>
              <a:gd name="connsiteY10776" fmla="*/ 2821648 h 3072212"/>
              <a:gd name="connsiteX10777" fmla="*/ 2343455 w 2361628"/>
              <a:gd name="connsiteY10777" fmla="*/ 2822134 h 3072212"/>
              <a:gd name="connsiteX10778" fmla="*/ 2341550 w 2361628"/>
              <a:gd name="connsiteY10778" fmla="*/ 2824601 h 3072212"/>
              <a:gd name="connsiteX10779" fmla="*/ 2338188 w 2361628"/>
              <a:gd name="connsiteY10779" fmla="*/ 2827106 h 3072212"/>
              <a:gd name="connsiteX10780" fmla="*/ 2336092 w 2361628"/>
              <a:gd name="connsiteY10780" fmla="*/ 2828077 h 3072212"/>
              <a:gd name="connsiteX10781" fmla="*/ 2337416 w 2361628"/>
              <a:gd name="connsiteY10781" fmla="*/ 2829430 h 3072212"/>
              <a:gd name="connsiteX10782" fmla="*/ 2337902 w 2361628"/>
              <a:gd name="connsiteY10782" fmla="*/ 2832040 h 3072212"/>
              <a:gd name="connsiteX10783" fmla="*/ 2337168 w 2361628"/>
              <a:gd name="connsiteY10783" fmla="*/ 2832850 h 3072212"/>
              <a:gd name="connsiteX10784" fmla="*/ 2333558 w 2361628"/>
              <a:gd name="connsiteY10784" fmla="*/ 2833649 h 3072212"/>
              <a:gd name="connsiteX10785" fmla="*/ 2333406 w 2361628"/>
              <a:gd name="connsiteY10785" fmla="*/ 2834088 h 3072212"/>
              <a:gd name="connsiteX10786" fmla="*/ 2332120 w 2361628"/>
              <a:gd name="connsiteY10786" fmla="*/ 2834669 h 3072212"/>
              <a:gd name="connsiteX10787" fmla="*/ 2329139 w 2361628"/>
              <a:gd name="connsiteY10787" fmla="*/ 2835573 h 3072212"/>
              <a:gd name="connsiteX10788" fmla="*/ 2331168 w 2361628"/>
              <a:gd name="connsiteY10788" fmla="*/ 2835974 h 3072212"/>
              <a:gd name="connsiteX10789" fmla="*/ 2334930 w 2361628"/>
              <a:gd name="connsiteY10789" fmla="*/ 2835335 h 3072212"/>
              <a:gd name="connsiteX10790" fmla="*/ 2335330 w 2361628"/>
              <a:gd name="connsiteY10790" fmla="*/ 2835773 h 3072212"/>
              <a:gd name="connsiteX10791" fmla="*/ 2334816 w 2361628"/>
              <a:gd name="connsiteY10791" fmla="*/ 2837602 h 3072212"/>
              <a:gd name="connsiteX10792" fmla="*/ 2333816 w 2361628"/>
              <a:gd name="connsiteY10792" fmla="*/ 2839488 h 3072212"/>
              <a:gd name="connsiteX10793" fmla="*/ 2329358 w 2361628"/>
              <a:gd name="connsiteY10793" fmla="*/ 2844337 h 3072212"/>
              <a:gd name="connsiteX10794" fmla="*/ 2329301 w 2361628"/>
              <a:gd name="connsiteY10794" fmla="*/ 2844822 h 3072212"/>
              <a:gd name="connsiteX10795" fmla="*/ 2329996 w 2361628"/>
              <a:gd name="connsiteY10795" fmla="*/ 2847194 h 3072212"/>
              <a:gd name="connsiteX10796" fmla="*/ 2330863 w 2361628"/>
              <a:gd name="connsiteY10796" fmla="*/ 2848985 h 3072212"/>
              <a:gd name="connsiteX10797" fmla="*/ 2331939 w 2361628"/>
              <a:gd name="connsiteY10797" fmla="*/ 2850252 h 3072212"/>
              <a:gd name="connsiteX10798" fmla="*/ 2334416 w 2361628"/>
              <a:gd name="connsiteY10798" fmla="*/ 2850318 h 3072212"/>
              <a:gd name="connsiteX10799" fmla="*/ 2336245 w 2361628"/>
              <a:gd name="connsiteY10799" fmla="*/ 2849766 h 3072212"/>
              <a:gd name="connsiteX10800" fmla="*/ 2338921 w 2361628"/>
              <a:gd name="connsiteY10800" fmla="*/ 2846537 h 3072212"/>
              <a:gd name="connsiteX10801" fmla="*/ 2344827 w 2361628"/>
              <a:gd name="connsiteY10801" fmla="*/ 2836450 h 3072212"/>
              <a:gd name="connsiteX10802" fmla="*/ 2350103 w 2361628"/>
              <a:gd name="connsiteY10802" fmla="*/ 2833631 h 3072212"/>
              <a:gd name="connsiteX10803" fmla="*/ 2354494 w 2361628"/>
              <a:gd name="connsiteY10803" fmla="*/ 2830497 h 3072212"/>
              <a:gd name="connsiteX10804" fmla="*/ 2355504 w 2361628"/>
              <a:gd name="connsiteY10804" fmla="*/ 2831126 h 3072212"/>
              <a:gd name="connsiteX10805" fmla="*/ 2355971 w 2361628"/>
              <a:gd name="connsiteY10805" fmla="*/ 2831859 h 3072212"/>
              <a:gd name="connsiteX10806" fmla="*/ 2355809 w 2361628"/>
              <a:gd name="connsiteY10806" fmla="*/ 2832621 h 3072212"/>
              <a:gd name="connsiteX10807" fmla="*/ 2353589 w 2361628"/>
              <a:gd name="connsiteY10807" fmla="*/ 2835202 h 3072212"/>
              <a:gd name="connsiteX10808" fmla="*/ 2352428 w 2361628"/>
              <a:gd name="connsiteY10808" fmla="*/ 2837326 h 3072212"/>
              <a:gd name="connsiteX10809" fmla="*/ 2349418 w 2361628"/>
              <a:gd name="connsiteY10809" fmla="*/ 2843851 h 3072212"/>
              <a:gd name="connsiteX10810" fmla="*/ 2348265 w 2361628"/>
              <a:gd name="connsiteY10810" fmla="*/ 2846918 h 3072212"/>
              <a:gd name="connsiteX10811" fmla="*/ 2347684 w 2361628"/>
              <a:gd name="connsiteY10811" fmla="*/ 2850147 h 3072212"/>
              <a:gd name="connsiteX10812" fmla="*/ 2347837 w 2361628"/>
              <a:gd name="connsiteY10812" fmla="*/ 2855709 h 3072212"/>
              <a:gd name="connsiteX10813" fmla="*/ 2348160 w 2361628"/>
              <a:gd name="connsiteY10813" fmla="*/ 2856671 h 3072212"/>
              <a:gd name="connsiteX10814" fmla="*/ 2349103 w 2361628"/>
              <a:gd name="connsiteY10814" fmla="*/ 2857957 h 3072212"/>
              <a:gd name="connsiteX10815" fmla="*/ 2350856 w 2361628"/>
              <a:gd name="connsiteY10815" fmla="*/ 2856852 h 3072212"/>
              <a:gd name="connsiteX10816" fmla="*/ 2353837 w 2361628"/>
              <a:gd name="connsiteY10816" fmla="*/ 2854100 h 3072212"/>
              <a:gd name="connsiteX10817" fmla="*/ 2355761 w 2361628"/>
              <a:gd name="connsiteY10817" fmla="*/ 2851471 h 3072212"/>
              <a:gd name="connsiteX10818" fmla="*/ 2357266 w 2361628"/>
              <a:gd name="connsiteY10818" fmla="*/ 2847175 h 3072212"/>
              <a:gd name="connsiteX10819" fmla="*/ 2358190 w 2361628"/>
              <a:gd name="connsiteY10819" fmla="*/ 2845527 h 3072212"/>
              <a:gd name="connsiteX10820" fmla="*/ 2359190 w 2361628"/>
              <a:gd name="connsiteY10820" fmla="*/ 2845546 h 3072212"/>
              <a:gd name="connsiteX10821" fmla="*/ 2360086 w 2361628"/>
              <a:gd name="connsiteY10821" fmla="*/ 2846489 h 3072212"/>
              <a:gd name="connsiteX10822" fmla="*/ 2360305 w 2361628"/>
              <a:gd name="connsiteY10822" fmla="*/ 2848556 h 3072212"/>
              <a:gd name="connsiteX10823" fmla="*/ 2361133 w 2361628"/>
              <a:gd name="connsiteY10823" fmla="*/ 2851375 h 3072212"/>
              <a:gd name="connsiteX10824" fmla="*/ 2361629 w 2361628"/>
              <a:gd name="connsiteY10824" fmla="*/ 2854233 h 3072212"/>
              <a:gd name="connsiteX10825" fmla="*/ 2361228 w 2361628"/>
              <a:gd name="connsiteY10825" fmla="*/ 2857376 h 3072212"/>
              <a:gd name="connsiteX10826" fmla="*/ 2360828 w 2361628"/>
              <a:gd name="connsiteY10826" fmla="*/ 2859091 h 3072212"/>
              <a:gd name="connsiteX10827" fmla="*/ 2354713 w 2361628"/>
              <a:gd name="connsiteY10827" fmla="*/ 2871778 h 3072212"/>
              <a:gd name="connsiteX10828" fmla="*/ 2355361 w 2361628"/>
              <a:gd name="connsiteY10828" fmla="*/ 2874026 h 3072212"/>
              <a:gd name="connsiteX10829" fmla="*/ 2355523 w 2361628"/>
              <a:gd name="connsiteY10829" fmla="*/ 2875388 h 3072212"/>
              <a:gd name="connsiteX10830" fmla="*/ 2355333 w 2361628"/>
              <a:gd name="connsiteY10830" fmla="*/ 2876826 h 3072212"/>
              <a:gd name="connsiteX10831" fmla="*/ 2353389 w 2361628"/>
              <a:gd name="connsiteY10831" fmla="*/ 2882865 h 3072212"/>
              <a:gd name="connsiteX10832" fmla="*/ 2351513 w 2361628"/>
              <a:gd name="connsiteY10832" fmla="*/ 2886628 h 3072212"/>
              <a:gd name="connsiteX10833" fmla="*/ 2350504 w 2361628"/>
              <a:gd name="connsiteY10833" fmla="*/ 2888237 h 3072212"/>
              <a:gd name="connsiteX10834" fmla="*/ 2349303 w 2361628"/>
              <a:gd name="connsiteY10834" fmla="*/ 2889228 h 3072212"/>
              <a:gd name="connsiteX10835" fmla="*/ 2347913 w 2361628"/>
              <a:gd name="connsiteY10835" fmla="*/ 2889590 h 3072212"/>
              <a:gd name="connsiteX10836" fmla="*/ 2346665 w 2361628"/>
              <a:gd name="connsiteY10836" fmla="*/ 2889047 h 3072212"/>
              <a:gd name="connsiteX10837" fmla="*/ 2345560 w 2361628"/>
              <a:gd name="connsiteY10837" fmla="*/ 2887599 h 3072212"/>
              <a:gd name="connsiteX10838" fmla="*/ 2344588 w 2361628"/>
              <a:gd name="connsiteY10838" fmla="*/ 2886847 h 3072212"/>
              <a:gd name="connsiteX10839" fmla="*/ 2343741 w 2361628"/>
              <a:gd name="connsiteY10839" fmla="*/ 2886799 h 3072212"/>
              <a:gd name="connsiteX10840" fmla="*/ 2342169 w 2361628"/>
              <a:gd name="connsiteY10840" fmla="*/ 2887066 h 3072212"/>
              <a:gd name="connsiteX10841" fmla="*/ 2338045 w 2361628"/>
              <a:gd name="connsiteY10841" fmla="*/ 2890133 h 3072212"/>
              <a:gd name="connsiteX10842" fmla="*/ 2337197 w 2361628"/>
              <a:gd name="connsiteY10842" fmla="*/ 2890295 h 3072212"/>
              <a:gd name="connsiteX10843" fmla="*/ 2336606 w 2361628"/>
              <a:gd name="connsiteY10843" fmla="*/ 2889885 h 3072212"/>
              <a:gd name="connsiteX10844" fmla="*/ 2335902 w 2361628"/>
              <a:gd name="connsiteY10844" fmla="*/ 2888276 h 3072212"/>
              <a:gd name="connsiteX10845" fmla="*/ 2336464 w 2361628"/>
              <a:gd name="connsiteY10845" fmla="*/ 2880170 h 3072212"/>
              <a:gd name="connsiteX10846" fmla="*/ 2336835 w 2361628"/>
              <a:gd name="connsiteY10846" fmla="*/ 2877483 h 3072212"/>
              <a:gd name="connsiteX10847" fmla="*/ 2336016 w 2361628"/>
              <a:gd name="connsiteY10847" fmla="*/ 2875407 h 3072212"/>
              <a:gd name="connsiteX10848" fmla="*/ 2336883 w 2361628"/>
              <a:gd name="connsiteY10848" fmla="*/ 2871921 h 3072212"/>
              <a:gd name="connsiteX10849" fmla="*/ 2336911 w 2361628"/>
              <a:gd name="connsiteY10849" fmla="*/ 2870597 h 3072212"/>
              <a:gd name="connsiteX10850" fmla="*/ 2336406 w 2361628"/>
              <a:gd name="connsiteY10850" fmla="*/ 2870102 h 3072212"/>
              <a:gd name="connsiteX10851" fmla="*/ 2335368 w 2361628"/>
              <a:gd name="connsiteY10851" fmla="*/ 2870425 h 3072212"/>
              <a:gd name="connsiteX10852" fmla="*/ 2333787 w 2361628"/>
              <a:gd name="connsiteY10852" fmla="*/ 2872178 h 3072212"/>
              <a:gd name="connsiteX10853" fmla="*/ 2331672 w 2361628"/>
              <a:gd name="connsiteY10853" fmla="*/ 2875350 h 3072212"/>
              <a:gd name="connsiteX10854" fmla="*/ 2329377 w 2361628"/>
              <a:gd name="connsiteY10854" fmla="*/ 2878169 h 3072212"/>
              <a:gd name="connsiteX10855" fmla="*/ 2325377 w 2361628"/>
              <a:gd name="connsiteY10855" fmla="*/ 2882065 h 3072212"/>
              <a:gd name="connsiteX10856" fmla="*/ 2323605 w 2361628"/>
              <a:gd name="connsiteY10856" fmla="*/ 2882837 h 3072212"/>
              <a:gd name="connsiteX10857" fmla="*/ 2322900 w 2361628"/>
              <a:gd name="connsiteY10857" fmla="*/ 2882646 h 3072212"/>
              <a:gd name="connsiteX10858" fmla="*/ 2322090 w 2361628"/>
              <a:gd name="connsiteY10858" fmla="*/ 2882113 h 3072212"/>
              <a:gd name="connsiteX10859" fmla="*/ 2320995 w 2361628"/>
              <a:gd name="connsiteY10859" fmla="*/ 2880484 h 3072212"/>
              <a:gd name="connsiteX10860" fmla="*/ 2321004 w 2361628"/>
              <a:gd name="connsiteY10860" fmla="*/ 2879046 h 3072212"/>
              <a:gd name="connsiteX10861" fmla="*/ 2321481 w 2361628"/>
              <a:gd name="connsiteY10861" fmla="*/ 2877083 h 3072212"/>
              <a:gd name="connsiteX10862" fmla="*/ 2323157 w 2361628"/>
              <a:gd name="connsiteY10862" fmla="*/ 2872445 h 3072212"/>
              <a:gd name="connsiteX10863" fmla="*/ 2326424 w 2361628"/>
              <a:gd name="connsiteY10863" fmla="*/ 2865558 h 3072212"/>
              <a:gd name="connsiteX10864" fmla="*/ 2329139 w 2361628"/>
              <a:gd name="connsiteY10864" fmla="*/ 2860643 h 3072212"/>
              <a:gd name="connsiteX10865" fmla="*/ 2329663 w 2361628"/>
              <a:gd name="connsiteY10865" fmla="*/ 2858538 h 3072212"/>
              <a:gd name="connsiteX10866" fmla="*/ 2328901 w 2361628"/>
              <a:gd name="connsiteY10866" fmla="*/ 2857624 h 3072212"/>
              <a:gd name="connsiteX10867" fmla="*/ 2328291 w 2361628"/>
              <a:gd name="connsiteY10867" fmla="*/ 2855824 h 3072212"/>
              <a:gd name="connsiteX10868" fmla="*/ 2327253 w 2361628"/>
              <a:gd name="connsiteY10868" fmla="*/ 2850471 h 3072212"/>
              <a:gd name="connsiteX10869" fmla="*/ 2325938 w 2361628"/>
              <a:gd name="connsiteY10869" fmla="*/ 2846061 h 3072212"/>
              <a:gd name="connsiteX10870" fmla="*/ 2324376 w 2361628"/>
              <a:gd name="connsiteY10870" fmla="*/ 2844099 h 3072212"/>
              <a:gd name="connsiteX10871" fmla="*/ 2320509 w 2361628"/>
              <a:gd name="connsiteY10871" fmla="*/ 2841946 h 3072212"/>
              <a:gd name="connsiteX10872" fmla="*/ 2319795 w 2361628"/>
              <a:gd name="connsiteY10872" fmla="*/ 2842470 h 3072212"/>
              <a:gd name="connsiteX10873" fmla="*/ 2319385 w 2361628"/>
              <a:gd name="connsiteY10873" fmla="*/ 2845451 h 3072212"/>
              <a:gd name="connsiteX10874" fmla="*/ 2314823 w 2361628"/>
              <a:gd name="connsiteY10874" fmla="*/ 2853985 h 3072212"/>
              <a:gd name="connsiteX10875" fmla="*/ 2314023 w 2361628"/>
              <a:gd name="connsiteY10875" fmla="*/ 2857681 h 3072212"/>
              <a:gd name="connsiteX10876" fmla="*/ 2313451 w 2361628"/>
              <a:gd name="connsiteY10876" fmla="*/ 2859053 h 3072212"/>
              <a:gd name="connsiteX10877" fmla="*/ 2312594 w 2361628"/>
              <a:gd name="connsiteY10877" fmla="*/ 2859986 h 3072212"/>
              <a:gd name="connsiteX10878" fmla="*/ 2310603 w 2361628"/>
              <a:gd name="connsiteY10878" fmla="*/ 2861120 h 3072212"/>
              <a:gd name="connsiteX10879" fmla="*/ 2311146 w 2361628"/>
              <a:gd name="connsiteY10879" fmla="*/ 2859148 h 3072212"/>
              <a:gd name="connsiteX10880" fmla="*/ 2313261 w 2361628"/>
              <a:gd name="connsiteY10880" fmla="*/ 2854767 h 3072212"/>
              <a:gd name="connsiteX10881" fmla="*/ 2312975 w 2361628"/>
              <a:gd name="connsiteY10881" fmla="*/ 2854338 h 3072212"/>
              <a:gd name="connsiteX10882" fmla="*/ 2310289 w 2361628"/>
              <a:gd name="connsiteY10882" fmla="*/ 2857862 h 3072212"/>
              <a:gd name="connsiteX10883" fmla="*/ 2308241 w 2361628"/>
              <a:gd name="connsiteY10883" fmla="*/ 2859815 h 3072212"/>
              <a:gd name="connsiteX10884" fmla="*/ 2305746 w 2361628"/>
              <a:gd name="connsiteY10884" fmla="*/ 2860320 h 3072212"/>
              <a:gd name="connsiteX10885" fmla="*/ 2304221 w 2361628"/>
              <a:gd name="connsiteY10885" fmla="*/ 2860196 h 3072212"/>
              <a:gd name="connsiteX10886" fmla="*/ 2302745 w 2361628"/>
              <a:gd name="connsiteY10886" fmla="*/ 2860739 h 3072212"/>
              <a:gd name="connsiteX10887" fmla="*/ 2296497 w 2361628"/>
              <a:gd name="connsiteY10887" fmla="*/ 2869025 h 3072212"/>
              <a:gd name="connsiteX10888" fmla="*/ 2296268 w 2361628"/>
              <a:gd name="connsiteY10888" fmla="*/ 2871788 h 3072212"/>
              <a:gd name="connsiteX10889" fmla="*/ 2295182 w 2361628"/>
              <a:gd name="connsiteY10889" fmla="*/ 2874045 h 3072212"/>
              <a:gd name="connsiteX10890" fmla="*/ 2292106 w 2361628"/>
              <a:gd name="connsiteY10890" fmla="*/ 2878112 h 3072212"/>
              <a:gd name="connsiteX10891" fmla="*/ 2290477 w 2361628"/>
              <a:gd name="connsiteY10891" fmla="*/ 2879522 h 3072212"/>
              <a:gd name="connsiteX10892" fmla="*/ 2288191 w 2361628"/>
              <a:gd name="connsiteY10892" fmla="*/ 2879770 h 3072212"/>
              <a:gd name="connsiteX10893" fmla="*/ 2286105 w 2361628"/>
              <a:gd name="connsiteY10893" fmla="*/ 2879065 h 3072212"/>
              <a:gd name="connsiteX10894" fmla="*/ 2284733 w 2361628"/>
              <a:gd name="connsiteY10894" fmla="*/ 2879198 h 3072212"/>
              <a:gd name="connsiteX10895" fmla="*/ 2281485 w 2361628"/>
              <a:gd name="connsiteY10895" fmla="*/ 2880465 h 3072212"/>
              <a:gd name="connsiteX10896" fmla="*/ 2277847 w 2361628"/>
              <a:gd name="connsiteY10896" fmla="*/ 2881017 h 3072212"/>
              <a:gd name="connsiteX10897" fmla="*/ 2276342 w 2361628"/>
              <a:gd name="connsiteY10897" fmla="*/ 2880760 h 3072212"/>
              <a:gd name="connsiteX10898" fmla="*/ 2275380 w 2361628"/>
              <a:gd name="connsiteY10898" fmla="*/ 2880236 h 3072212"/>
              <a:gd name="connsiteX10899" fmla="*/ 2273532 w 2361628"/>
              <a:gd name="connsiteY10899" fmla="*/ 2878655 h 3072212"/>
              <a:gd name="connsiteX10900" fmla="*/ 2273313 w 2361628"/>
              <a:gd name="connsiteY10900" fmla="*/ 2877531 h 3072212"/>
              <a:gd name="connsiteX10901" fmla="*/ 2273408 w 2361628"/>
              <a:gd name="connsiteY10901" fmla="*/ 2876874 h 3072212"/>
              <a:gd name="connsiteX10902" fmla="*/ 2274351 w 2361628"/>
              <a:gd name="connsiteY10902" fmla="*/ 2875169 h 3072212"/>
              <a:gd name="connsiteX10903" fmla="*/ 2276513 w 2361628"/>
              <a:gd name="connsiteY10903" fmla="*/ 2873026 h 3072212"/>
              <a:gd name="connsiteX10904" fmla="*/ 2278294 w 2361628"/>
              <a:gd name="connsiteY10904" fmla="*/ 2872226 h 3072212"/>
              <a:gd name="connsiteX10905" fmla="*/ 2282619 w 2361628"/>
              <a:gd name="connsiteY10905" fmla="*/ 2871150 h 3072212"/>
              <a:gd name="connsiteX10906" fmla="*/ 2285791 w 2361628"/>
              <a:gd name="connsiteY10906" fmla="*/ 2869540 h 3072212"/>
              <a:gd name="connsiteX10907" fmla="*/ 2288200 w 2361628"/>
              <a:gd name="connsiteY10907" fmla="*/ 2867158 h 3072212"/>
              <a:gd name="connsiteX10908" fmla="*/ 2289277 w 2361628"/>
              <a:gd name="connsiteY10908" fmla="*/ 2865701 h 3072212"/>
              <a:gd name="connsiteX10909" fmla="*/ 2293820 w 2361628"/>
              <a:gd name="connsiteY10909" fmla="*/ 2858215 h 3072212"/>
              <a:gd name="connsiteX10910" fmla="*/ 2299573 w 2361628"/>
              <a:gd name="connsiteY10910" fmla="*/ 2855566 h 3072212"/>
              <a:gd name="connsiteX10911" fmla="*/ 2302412 w 2361628"/>
              <a:gd name="connsiteY10911" fmla="*/ 2853404 h 3072212"/>
              <a:gd name="connsiteX10912" fmla="*/ 2304393 w 2361628"/>
              <a:gd name="connsiteY10912" fmla="*/ 2850661 h 3072212"/>
              <a:gd name="connsiteX10913" fmla="*/ 2304679 w 2361628"/>
              <a:gd name="connsiteY10913" fmla="*/ 2849689 h 3072212"/>
              <a:gd name="connsiteX10914" fmla="*/ 2301831 w 2361628"/>
              <a:gd name="connsiteY10914" fmla="*/ 2851080 h 3072212"/>
              <a:gd name="connsiteX10915" fmla="*/ 2300364 w 2361628"/>
              <a:gd name="connsiteY10915" fmla="*/ 2851423 h 3072212"/>
              <a:gd name="connsiteX10916" fmla="*/ 2297983 w 2361628"/>
              <a:gd name="connsiteY10916" fmla="*/ 2850909 h 3072212"/>
              <a:gd name="connsiteX10917" fmla="*/ 2296925 w 2361628"/>
              <a:gd name="connsiteY10917" fmla="*/ 2849975 h 3072212"/>
              <a:gd name="connsiteX10918" fmla="*/ 2293668 w 2361628"/>
              <a:gd name="connsiteY10918" fmla="*/ 2850271 h 3072212"/>
              <a:gd name="connsiteX10919" fmla="*/ 2289134 w 2361628"/>
              <a:gd name="connsiteY10919" fmla="*/ 2849833 h 3072212"/>
              <a:gd name="connsiteX10920" fmla="*/ 2288477 w 2361628"/>
              <a:gd name="connsiteY10920" fmla="*/ 2850556 h 3072212"/>
              <a:gd name="connsiteX10921" fmla="*/ 2287886 w 2361628"/>
              <a:gd name="connsiteY10921" fmla="*/ 2854214 h 3072212"/>
              <a:gd name="connsiteX10922" fmla="*/ 2287295 w 2361628"/>
              <a:gd name="connsiteY10922" fmla="*/ 2856148 h 3072212"/>
              <a:gd name="connsiteX10923" fmla="*/ 2286600 w 2361628"/>
              <a:gd name="connsiteY10923" fmla="*/ 2856805 h 3072212"/>
              <a:gd name="connsiteX10924" fmla="*/ 2285591 w 2361628"/>
              <a:gd name="connsiteY10924" fmla="*/ 2857186 h 3072212"/>
              <a:gd name="connsiteX10925" fmla="*/ 2283514 w 2361628"/>
              <a:gd name="connsiteY10925" fmla="*/ 2857576 h 3072212"/>
              <a:gd name="connsiteX10926" fmla="*/ 2278209 w 2361628"/>
              <a:gd name="connsiteY10926" fmla="*/ 2856271 h 3072212"/>
              <a:gd name="connsiteX10927" fmla="*/ 2277227 w 2361628"/>
              <a:gd name="connsiteY10927" fmla="*/ 2855557 h 3072212"/>
              <a:gd name="connsiteX10928" fmla="*/ 2275875 w 2361628"/>
              <a:gd name="connsiteY10928" fmla="*/ 2855014 h 3072212"/>
              <a:gd name="connsiteX10929" fmla="*/ 2270017 w 2361628"/>
              <a:gd name="connsiteY10929" fmla="*/ 2856205 h 3072212"/>
              <a:gd name="connsiteX10930" fmla="*/ 2268788 w 2361628"/>
              <a:gd name="connsiteY10930" fmla="*/ 2856091 h 3072212"/>
              <a:gd name="connsiteX10931" fmla="*/ 2269951 w 2361628"/>
              <a:gd name="connsiteY10931" fmla="*/ 2855243 h 3072212"/>
              <a:gd name="connsiteX10932" fmla="*/ 2275742 w 2361628"/>
              <a:gd name="connsiteY10932" fmla="*/ 2852566 h 3072212"/>
              <a:gd name="connsiteX10933" fmla="*/ 2276351 w 2361628"/>
              <a:gd name="connsiteY10933" fmla="*/ 2844822 h 3072212"/>
              <a:gd name="connsiteX10934" fmla="*/ 2275989 w 2361628"/>
              <a:gd name="connsiteY10934" fmla="*/ 2843584 h 3072212"/>
              <a:gd name="connsiteX10935" fmla="*/ 2274370 w 2361628"/>
              <a:gd name="connsiteY10935" fmla="*/ 2844670 h 3072212"/>
              <a:gd name="connsiteX10936" fmla="*/ 2271646 w 2361628"/>
              <a:gd name="connsiteY10936" fmla="*/ 2845784 h 3072212"/>
              <a:gd name="connsiteX10937" fmla="*/ 2269789 w 2361628"/>
              <a:gd name="connsiteY10937" fmla="*/ 2845460 h 3072212"/>
              <a:gd name="connsiteX10938" fmla="*/ 2268941 w 2361628"/>
              <a:gd name="connsiteY10938" fmla="*/ 2844775 h 3072212"/>
              <a:gd name="connsiteX10939" fmla="*/ 2268160 w 2361628"/>
              <a:gd name="connsiteY10939" fmla="*/ 2845356 h 3072212"/>
              <a:gd name="connsiteX10940" fmla="*/ 2266264 w 2361628"/>
              <a:gd name="connsiteY10940" fmla="*/ 2849442 h 3072212"/>
              <a:gd name="connsiteX10941" fmla="*/ 2265150 w 2361628"/>
              <a:gd name="connsiteY10941" fmla="*/ 2849956 h 3072212"/>
              <a:gd name="connsiteX10942" fmla="*/ 2263473 w 2361628"/>
              <a:gd name="connsiteY10942" fmla="*/ 2850109 h 3072212"/>
              <a:gd name="connsiteX10943" fmla="*/ 2259902 w 2361628"/>
              <a:gd name="connsiteY10943" fmla="*/ 2851595 h 3072212"/>
              <a:gd name="connsiteX10944" fmla="*/ 2252882 w 2361628"/>
              <a:gd name="connsiteY10944" fmla="*/ 2852576 h 3072212"/>
              <a:gd name="connsiteX10945" fmla="*/ 2251491 w 2361628"/>
              <a:gd name="connsiteY10945" fmla="*/ 2853652 h 3072212"/>
              <a:gd name="connsiteX10946" fmla="*/ 2246728 w 2361628"/>
              <a:gd name="connsiteY10946" fmla="*/ 2853271 h 3072212"/>
              <a:gd name="connsiteX10947" fmla="*/ 2232803 w 2361628"/>
              <a:gd name="connsiteY10947" fmla="*/ 2851033 h 3072212"/>
              <a:gd name="connsiteX10948" fmla="*/ 2227821 w 2361628"/>
              <a:gd name="connsiteY10948" fmla="*/ 2851252 h 3072212"/>
              <a:gd name="connsiteX10949" fmla="*/ 2221830 w 2361628"/>
              <a:gd name="connsiteY10949" fmla="*/ 2849880 h 3072212"/>
              <a:gd name="connsiteX10950" fmla="*/ 2220725 w 2361628"/>
              <a:gd name="connsiteY10950" fmla="*/ 2849290 h 3072212"/>
              <a:gd name="connsiteX10951" fmla="*/ 2212334 w 2361628"/>
              <a:gd name="connsiteY10951" fmla="*/ 2849528 h 3072212"/>
              <a:gd name="connsiteX10952" fmla="*/ 2209829 w 2361628"/>
              <a:gd name="connsiteY10952" fmla="*/ 2849213 h 3072212"/>
              <a:gd name="connsiteX10953" fmla="*/ 2210000 w 2361628"/>
              <a:gd name="connsiteY10953" fmla="*/ 2847509 h 3072212"/>
              <a:gd name="connsiteX10954" fmla="*/ 2209733 w 2361628"/>
              <a:gd name="connsiteY10954" fmla="*/ 2847070 h 3072212"/>
              <a:gd name="connsiteX10955" fmla="*/ 2207295 w 2361628"/>
              <a:gd name="connsiteY10955" fmla="*/ 2848947 h 3072212"/>
              <a:gd name="connsiteX10956" fmla="*/ 2205133 w 2361628"/>
              <a:gd name="connsiteY10956" fmla="*/ 2850166 h 3072212"/>
              <a:gd name="connsiteX10957" fmla="*/ 2202352 w 2361628"/>
              <a:gd name="connsiteY10957" fmla="*/ 2851204 h 3072212"/>
              <a:gd name="connsiteX10958" fmla="*/ 2193589 w 2361628"/>
              <a:gd name="connsiteY10958" fmla="*/ 2853014 h 3072212"/>
              <a:gd name="connsiteX10959" fmla="*/ 2188883 w 2361628"/>
              <a:gd name="connsiteY10959" fmla="*/ 2853404 h 3072212"/>
              <a:gd name="connsiteX10960" fmla="*/ 2186150 w 2361628"/>
              <a:gd name="connsiteY10960" fmla="*/ 2852147 h 3072212"/>
              <a:gd name="connsiteX10961" fmla="*/ 2185064 w 2361628"/>
              <a:gd name="connsiteY10961" fmla="*/ 2850899 h 3072212"/>
              <a:gd name="connsiteX10962" fmla="*/ 2183435 w 2361628"/>
              <a:gd name="connsiteY10962" fmla="*/ 2846832 h 3072212"/>
              <a:gd name="connsiteX10963" fmla="*/ 2182320 w 2361628"/>
              <a:gd name="connsiteY10963" fmla="*/ 2841717 h 3072212"/>
              <a:gd name="connsiteX10964" fmla="*/ 2182330 w 2361628"/>
              <a:gd name="connsiteY10964" fmla="*/ 2840793 h 3072212"/>
              <a:gd name="connsiteX10965" fmla="*/ 2182902 w 2361628"/>
              <a:gd name="connsiteY10965" fmla="*/ 2839012 h 3072212"/>
              <a:gd name="connsiteX10966" fmla="*/ 2184740 w 2361628"/>
              <a:gd name="connsiteY10966" fmla="*/ 2836545 h 3072212"/>
              <a:gd name="connsiteX10967" fmla="*/ 2193055 w 2361628"/>
              <a:gd name="connsiteY10967" fmla="*/ 2830011 h 3072212"/>
              <a:gd name="connsiteX10968" fmla="*/ 2199751 w 2361628"/>
              <a:gd name="connsiteY10968" fmla="*/ 2823382 h 3072212"/>
              <a:gd name="connsiteX10969" fmla="*/ 2202571 w 2361628"/>
              <a:gd name="connsiteY10969" fmla="*/ 2819924 h 3072212"/>
              <a:gd name="connsiteX10970" fmla="*/ 2205304 w 2361628"/>
              <a:gd name="connsiteY10970" fmla="*/ 2818686 h 3072212"/>
              <a:gd name="connsiteX10971" fmla="*/ 2209771 w 2361628"/>
              <a:gd name="connsiteY10971" fmla="*/ 2815809 h 3072212"/>
              <a:gd name="connsiteX10972" fmla="*/ 2209914 w 2361628"/>
              <a:gd name="connsiteY10972" fmla="*/ 2815466 h 3072212"/>
              <a:gd name="connsiteX10973" fmla="*/ 2205581 w 2361628"/>
              <a:gd name="connsiteY10973" fmla="*/ 2815828 h 3072212"/>
              <a:gd name="connsiteX10974" fmla="*/ 2202533 w 2361628"/>
              <a:gd name="connsiteY10974" fmla="*/ 2815038 h 3072212"/>
              <a:gd name="connsiteX10975" fmla="*/ 2199418 w 2361628"/>
              <a:gd name="connsiteY10975" fmla="*/ 2814723 h 3072212"/>
              <a:gd name="connsiteX10976" fmla="*/ 2193503 w 2361628"/>
              <a:gd name="connsiteY10976" fmla="*/ 2815485 h 3072212"/>
              <a:gd name="connsiteX10977" fmla="*/ 2187540 w 2361628"/>
              <a:gd name="connsiteY10977" fmla="*/ 2815485 h 3072212"/>
              <a:gd name="connsiteX10978" fmla="*/ 2187521 w 2361628"/>
              <a:gd name="connsiteY10978" fmla="*/ 2814009 h 3072212"/>
              <a:gd name="connsiteX10979" fmla="*/ 2190312 w 2361628"/>
              <a:gd name="connsiteY10979" fmla="*/ 2811228 h 3072212"/>
              <a:gd name="connsiteX10980" fmla="*/ 2196236 w 2361628"/>
              <a:gd name="connsiteY10980" fmla="*/ 2806437 h 3072212"/>
              <a:gd name="connsiteX10981" fmla="*/ 2196836 w 2361628"/>
              <a:gd name="connsiteY10981" fmla="*/ 2806417 h 3072212"/>
              <a:gd name="connsiteX10982" fmla="*/ 2195027 w 2361628"/>
              <a:gd name="connsiteY10982" fmla="*/ 2808646 h 3072212"/>
              <a:gd name="connsiteX10983" fmla="*/ 2194512 w 2361628"/>
              <a:gd name="connsiteY10983" fmla="*/ 2810313 h 3072212"/>
              <a:gd name="connsiteX10984" fmla="*/ 2195294 w 2361628"/>
              <a:gd name="connsiteY10984" fmla="*/ 2811418 h 3072212"/>
              <a:gd name="connsiteX10985" fmla="*/ 2196198 w 2361628"/>
              <a:gd name="connsiteY10985" fmla="*/ 2812123 h 3072212"/>
              <a:gd name="connsiteX10986" fmla="*/ 2199589 w 2361628"/>
              <a:gd name="connsiteY10986" fmla="*/ 2812418 h 3072212"/>
              <a:gd name="connsiteX10987" fmla="*/ 2200370 w 2361628"/>
              <a:gd name="connsiteY10987" fmla="*/ 2811447 h 3072212"/>
              <a:gd name="connsiteX10988" fmla="*/ 2201590 w 2361628"/>
              <a:gd name="connsiteY10988" fmla="*/ 2806303 h 3072212"/>
              <a:gd name="connsiteX10989" fmla="*/ 2204161 w 2361628"/>
              <a:gd name="connsiteY10989" fmla="*/ 2800340 h 3072212"/>
              <a:gd name="connsiteX10990" fmla="*/ 2205552 w 2361628"/>
              <a:gd name="connsiteY10990" fmla="*/ 2796026 h 3072212"/>
              <a:gd name="connsiteX10991" fmla="*/ 2207962 w 2361628"/>
              <a:gd name="connsiteY10991" fmla="*/ 2792730 h 3072212"/>
              <a:gd name="connsiteX10992" fmla="*/ 2209162 w 2361628"/>
              <a:gd name="connsiteY10992" fmla="*/ 2792235 h 3072212"/>
              <a:gd name="connsiteX10993" fmla="*/ 2210229 w 2361628"/>
              <a:gd name="connsiteY10993" fmla="*/ 2792854 h 3072212"/>
              <a:gd name="connsiteX10994" fmla="*/ 2213772 w 2361628"/>
              <a:gd name="connsiteY10994" fmla="*/ 2793645 h 3072212"/>
              <a:gd name="connsiteX10995" fmla="*/ 2217420 w 2361628"/>
              <a:gd name="connsiteY10995" fmla="*/ 2796664 h 3072212"/>
              <a:gd name="connsiteX10996" fmla="*/ 2218601 w 2361628"/>
              <a:gd name="connsiteY10996" fmla="*/ 2796921 h 3072212"/>
              <a:gd name="connsiteX10997" fmla="*/ 2219001 w 2361628"/>
              <a:gd name="connsiteY10997" fmla="*/ 2796645 h 3072212"/>
              <a:gd name="connsiteX10998" fmla="*/ 2217668 w 2361628"/>
              <a:gd name="connsiteY10998" fmla="*/ 2795759 h 3072212"/>
              <a:gd name="connsiteX10999" fmla="*/ 2216563 w 2361628"/>
              <a:gd name="connsiteY10999" fmla="*/ 2794340 h 3072212"/>
              <a:gd name="connsiteX11000" fmla="*/ 2216106 w 2361628"/>
              <a:gd name="connsiteY11000" fmla="*/ 2793006 h 3072212"/>
              <a:gd name="connsiteX11001" fmla="*/ 2217439 w 2361628"/>
              <a:gd name="connsiteY11001" fmla="*/ 2788834 h 3072212"/>
              <a:gd name="connsiteX11002" fmla="*/ 2219001 w 2361628"/>
              <a:gd name="connsiteY11002" fmla="*/ 2787634 h 3072212"/>
              <a:gd name="connsiteX11003" fmla="*/ 2219278 w 2361628"/>
              <a:gd name="connsiteY11003" fmla="*/ 2786806 h 3072212"/>
              <a:gd name="connsiteX11004" fmla="*/ 2216153 w 2361628"/>
              <a:gd name="connsiteY11004" fmla="*/ 2786796 h 3072212"/>
              <a:gd name="connsiteX11005" fmla="*/ 2213639 w 2361628"/>
              <a:gd name="connsiteY11005" fmla="*/ 2785625 h 3072212"/>
              <a:gd name="connsiteX11006" fmla="*/ 2212896 w 2361628"/>
              <a:gd name="connsiteY11006" fmla="*/ 2783729 h 3072212"/>
              <a:gd name="connsiteX11007" fmla="*/ 2213039 w 2361628"/>
              <a:gd name="connsiteY11007" fmla="*/ 2780386 h 3072212"/>
              <a:gd name="connsiteX11008" fmla="*/ 2213858 w 2361628"/>
              <a:gd name="connsiteY11008" fmla="*/ 2778395 h 3072212"/>
              <a:gd name="connsiteX11009" fmla="*/ 2215868 w 2361628"/>
              <a:gd name="connsiteY11009" fmla="*/ 2775757 h 3072212"/>
              <a:gd name="connsiteX11010" fmla="*/ 2218315 w 2361628"/>
              <a:gd name="connsiteY11010" fmla="*/ 2773994 h 3072212"/>
              <a:gd name="connsiteX11011" fmla="*/ 2219773 w 2361628"/>
              <a:gd name="connsiteY11011" fmla="*/ 2774442 h 3072212"/>
              <a:gd name="connsiteX11012" fmla="*/ 2222583 w 2361628"/>
              <a:gd name="connsiteY11012" fmla="*/ 2776814 h 3072212"/>
              <a:gd name="connsiteX11013" fmla="*/ 2224316 w 2361628"/>
              <a:gd name="connsiteY11013" fmla="*/ 2776147 h 3072212"/>
              <a:gd name="connsiteX11014" fmla="*/ 2224116 w 2361628"/>
              <a:gd name="connsiteY11014" fmla="*/ 2775385 h 3072212"/>
              <a:gd name="connsiteX11015" fmla="*/ 2221478 w 2361628"/>
              <a:gd name="connsiteY11015" fmla="*/ 2771613 h 3072212"/>
              <a:gd name="connsiteX11016" fmla="*/ 2220640 w 2361628"/>
              <a:gd name="connsiteY11016" fmla="*/ 2768813 h 3072212"/>
              <a:gd name="connsiteX11017" fmla="*/ 2220716 w 2361628"/>
              <a:gd name="connsiteY11017" fmla="*/ 2767479 h 3072212"/>
              <a:gd name="connsiteX11018" fmla="*/ 2226431 w 2361628"/>
              <a:gd name="connsiteY11018" fmla="*/ 2754078 h 3072212"/>
              <a:gd name="connsiteX11019" fmla="*/ 2229222 w 2361628"/>
              <a:gd name="connsiteY11019" fmla="*/ 2746848 h 3072212"/>
              <a:gd name="connsiteX11020" fmla="*/ 2233032 w 2361628"/>
              <a:gd name="connsiteY11020" fmla="*/ 2735790 h 3072212"/>
              <a:gd name="connsiteX11021" fmla="*/ 2233908 w 2361628"/>
              <a:gd name="connsiteY11021" fmla="*/ 2734018 h 3072212"/>
              <a:gd name="connsiteX11022" fmla="*/ 2235841 w 2361628"/>
              <a:gd name="connsiteY11022" fmla="*/ 2730742 h 3072212"/>
              <a:gd name="connsiteX11023" fmla="*/ 2236642 w 2361628"/>
              <a:gd name="connsiteY11023" fmla="*/ 2729846 h 3072212"/>
              <a:gd name="connsiteX11024" fmla="*/ 2239127 w 2361628"/>
              <a:gd name="connsiteY11024" fmla="*/ 2729837 h 3072212"/>
              <a:gd name="connsiteX11025" fmla="*/ 2240671 w 2361628"/>
              <a:gd name="connsiteY11025" fmla="*/ 2729436 h 3072212"/>
              <a:gd name="connsiteX11026" fmla="*/ 2238413 w 2361628"/>
              <a:gd name="connsiteY11026" fmla="*/ 2727989 h 3072212"/>
              <a:gd name="connsiteX11027" fmla="*/ 2237604 w 2361628"/>
              <a:gd name="connsiteY11027" fmla="*/ 2726979 h 3072212"/>
              <a:gd name="connsiteX11028" fmla="*/ 2237508 w 2361628"/>
              <a:gd name="connsiteY11028" fmla="*/ 2725912 h 3072212"/>
              <a:gd name="connsiteX11029" fmla="*/ 2238128 w 2361628"/>
              <a:gd name="connsiteY11029" fmla="*/ 2724798 h 3072212"/>
              <a:gd name="connsiteX11030" fmla="*/ 2239004 w 2361628"/>
              <a:gd name="connsiteY11030" fmla="*/ 2723969 h 3072212"/>
              <a:gd name="connsiteX11031" fmla="*/ 2241957 w 2361628"/>
              <a:gd name="connsiteY11031" fmla="*/ 2722178 h 3072212"/>
              <a:gd name="connsiteX11032" fmla="*/ 2244052 w 2361628"/>
              <a:gd name="connsiteY11032" fmla="*/ 2719226 h 3072212"/>
              <a:gd name="connsiteX11033" fmla="*/ 2245328 w 2361628"/>
              <a:gd name="connsiteY11033" fmla="*/ 2715740 h 3072212"/>
              <a:gd name="connsiteX11034" fmla="*/ 2245138 w 2361628"/>
              <a:gd name="connsiteY11034" fmla="*/ 2714549 h 3072212"/>
              <a:gd name="connsiteX11035" fmla="*/ 2244481 w 2361628"/>
              <a:gd name="connsiteY11035" fmla="*/ 2713368 h 3072212"/>
              <a:gd name="connsiteX11036" fmla="*/ 2244519 w 2361628"/>
              <a:gd name="connsiteY11036" fmla="*/ 2712730 h 3072212"/>
              <a:gd name="connsiteX11037" fmla="*/ 2246109 w 2361628"/>
              <a:gd name="connsiteY11037" fmla="*/ 2712006 h 3072212"/>
              <a:gd name="connsiteX11038" fmla="*/ 2250158 w 2361628"/>
              <a:gd name="connsiteY11038" fmla="*/ 2707853 h 3072212"/>
              <a:gd name="connsiteX11039" fmla="*/ 2250681 w 2361628"/>
              <a:gd name="connsiteY11039" fmla="*/ 2707062 h 3072212"/>
              <a:gd name="connsiteX11040" fmla="*/ 2252158 w 2361628"/>
              <a:gd name="connsiteY11040" fmla="*/ 2701509 h 3072212"/>
              <a:gd name="connsiteX11041" fmla="*/ 2253968 w 2361628"/>
              <a:gd name="connsiteY11041" fmla="*/ 2699042 h 3072212"/>
              <a:gd name="connsiteX11042" fmla="*/ 2255663 w 2361628"/>
              <a:gd name="connsiteY11042" fmla="*/ 2697776 h 3072212"/>
              <a:gd name="connsiteX11043" fmla="*/ 2258368 w 2361628"/>
              <a:gd name="connsiteY11043" fmla="*/ 2696204 h 3072212"/>
              <a:gd name="connsiteX11044" fmla="*/ 2266674 w 2361628"/>
              <a:gd name="connsiteY11044" fmla="*/ 2692384 h 3072212"/>
              <a:gd name="connsiteX11045" fmla="*/ 2271532 w 2361628"/>
              <a:gd name="connsiteY11045" fmla="*/ 2688965 h 3072212"/>
              <a:gd name="connsiteX11046" fmla="*/ 2274837 w 2361628"/>
              <a:gd name="connsiteY11046" fmla="*/ 2689155 h 3072212"/>
              <a:gd name="connsiteX11047" fmla="*/ 2275808 w 2361628"/>
              <a:gd name="connsiteY11047" fmla="*/ 2691537 h 3072212"/>
              <a:gd name="connsiteX11048" fmla="*/ 2280504 w 2361628"/>
              <a:gd name="connsiteY11048" fmla="*/ 2693118 h 3072212"/>
              <a:gd name="connsiteX11049" fmla="*/ 2281323 w 2361628"/>
              <a:gd name="connsiteY11049" fmla="*/ 2691422 h 3072212"/>
              <a:gd name="connsiteX11050" fmla="*/ 2280228 w 2361628"/>
              <a:gd name="connsiteY11050" fmla="*/ 2689346 h 3072212"/>
              <a:gd name="connsiteX11051" fmla="*/ 2281142 w 2361628"/>
              <a:gd name="connsiteY11051" fmla="*/ 2688507 h 3072212"/>
              <a:gd name="connsiteX11052" fmla="*/ 2285010 w 2361628"/>
              <a:gd name="connsiteY11052" fmla="*/ 2687755 h 3072212"/>
              <a:gd name="connsiteX11053" fmla="*/ 2285676 w 2361628"/>
              <a:gd name="connsiteY11053" fmla="*/ 2688031 h 3072212"/>
              <a:gd name="connsiteX11054" fmla="*/ 2286838 w 2361628"/>
              <a:gd name="connsiteY11054" fmla="*/ 2689212 h 3072212"/>
              <a:gd name="connsiteX11055" fmla="*/ 2286705 w 2361628"/>
              <a:gd name="connsiteY11055" fmla="*/ 2690346 h 3072212"/>
              <a:gd name="connsiteX11056" fmla="*/ 369008 w 2361628"/>
              <a:gd name="connsiteY11056" fmla="*/ 2728379 h 3072212"/>
              <a:gd name="connsiteX11057" fmla="*/ 382276 w 2361628"/>
              <a:gd name="connsiteY11057" fmla="*/ 2733618 h 3072212"/>
              <a:gd name="connsiteX11058" fmla="*/ 395564 w 2361628"/>
              <a:gd name="connsiteY11058" fmla="*/ 2736199 h 3072212"/>
              <a:gd name="connsiteX11059" fmla="*/ 405317 w 2361628"/>
              <a:gd name="connsiteY11059" fmla="*/ 2739257 h 3072212"/>
              <a:gd name="connsiteX11060" fmla="*/ 411299 w 2361628"/>
              <a:gd name="connsiteY11060" fmla="*/ 2740190 h 3072212"/>
              <a:gd name="connsiteX11061" fmla="*/ 413461 w 2361628"/>
              <a:gd name="connsiteY11061" fmla="*/ 2740857 h 3072212"/>
              <a:gd name="connsiteX11062" fmla="*/ 414852 w 2361628"/>
              <a:gd name="connsiteY11062" fmla="*/ 2741933 h 3072212"/>
              <a:gd name="connsiteX11063" fmla="*/ 416500 w 2361628"/>
              <a:gd name="connsiteY11063" fmla="*/ 2744524 h 3072212"/>
              <a:gd name="connsiteX11064" fmla="*/ 419348 w 2361628"/>
              <a:gd name="connsiteY11064" fmla="*/ 2750677 h 3072212"/>
              <a:gd name="connsiteX11065" fmla="*/ 421510 w 2361628"/>
              <a:gd name="connsiteY11065" fmla="*/ 2754602 h 3072212"/>
              <a:gd name="connsiteX11066" fmla="*/ 425968 w 2361628"/>
              <a:gd name="connsiteY11066" fmla="*/ 2761393 h 3072212"/>
              <a:gd name="connsiteX11067" fmla="*/ 429492 w 2361628"/>
              <a:gd name="connsiteY11067" fmla="*/ 2766203 h 3072212"/>
              <a:gd name="connsiteX11068" fmla="*/ 430292 w 2361628"/>
              <a:gd name="connsiteY11068" fmla="*/ 2768108 h 3072212"/>
              <a:gd name="connsiteX11069" fmla="*/ 429549 w 2361628"/>
              <a:gd name="connsiteY11069" fmla="*/ 2768718 h 3072212"/>
              <a:gd name="connsiteX11070" fmla="*/ 429597 w 2361628"/>
              <a:gd name="connsiteY11070" fmla="*/ 2769841 h 3072212"/>
              <a:gd name="connsiteX11071" fmla="*/ 432273 w 2361628"/>
              <a:gd name="connsiteY11071" fmla="*/ 2774490 h 3072212"/>
              <a:gd name="connsiteX11072" fmla="*/ 437293 w 2361628"/>
              <a:gd name="connsiteY11072" fmla="*/ 2778652 h 3072212"/>
              <a:gd name="connsiteX11073" fmla="*/ 441217 w 2361628"/>
              <a:gd name="connsiteY11073" fmla="*/ 2780633 h 3072212"/>
              <a:gd name="connsiteX11074" fmla="*/ 449504 w 2361628"/>
              <a:gd name="connsiteY11074" fmla="*/ 2783891 h 3072212"/>
              <a:gd name="connsiteX11075" fmla="*/ 454590 w 2361628"/>
              <a:gd name="connsiteY11075" fmla="*/ 2787025 h 3072212"/>
              <a:gd name="connsiteX11076" fmla="*/ 456162 w 2361628"/>
              <a:gd name="connsiteY11076" fmla="*/ 2789196 h 3072212"/>
              <a:gd name="connsiteX11077" fmla="*/ 458372 w 2361628"/>
              <a:gd name="connsiteY11077" fmla="*/ 2791301 h 3072212"/>
              <a:gd name="connsiteX11078" fmla="*/ 459296 w 2361628"/>
              <a:gd name="connsiteY11078" fmla="*/ 2792749 h 3072212"/>
              <a:gd name="connsiteX11079" fmla="*/ 461105 w 2361628"/>
              <a:gd name="connsiteY11079" fmla="*/ 2798121 h 3072212"/>
              <a:gd name="connsiteX11080" fmla="*/ 464468 w 2361628"/>
              <a:gd name="connsiteY11080" fmla="*/ 2803284 h 3072212"/>
              <a:gd name="connsiteX11081" fmla="*/ 467935 w 2361628"/>
              <a:gd name="connsiteY11081" fmla="*/ 2813047 h 3072212"/>
              <a:gd name="connsiteX11082" fmla="*/ 468582 w 2361628"/>
              <a:gd name="connsiteY11082" fmla="*/ 2812237 h 3072212"/>
              <a:gd name="connsiteX11083" fmla="*/ 468983 w 2361628"/>
              <a:gd name="connsiteY11083" fmla="*/ 2809332 h 3072212"/>
              <a:gd name="connsiteX11084" fmla="*/ 469382 w 2361628"/>
              <a:gd name="connsiteY11084" fmla="*/ 2808684 h 3072212"/>
              <a:gd name="connsiteX11085" fmla="*/ 470116 w 2361628"/>
              <a:gd name="connsiteY11085" fmla="*/ 2808380 h 3072212"/>
              <a:gd name="connsiteX11086" fmla="*/ 470802 w 2361628"/>
              <a:gd name="connsiteY11086" fmla="*/ 2809504 h 3072212"/>
              <a:gd name="connsiteX11087" fmla="*/ 471430 w 2361628"/>
              <a:gd name="connsiteY11087" fmla="*/ 2812076 h 3072212"/>
              <a:gd name="connsiteX11088" fmla="*/ 473631 w 2361628"/>
              <a:gd name="connsiteY11088" fmla="*/ 2818162 h 3072212"/>
              <a:gd name="connsiteX11089" fmla="*/ 472916 w 2361628"/>
              <a:gd name="connsiteY11089" fmla="*/ 2819943 h 3072212"/>
              <a:gd name="connsiteX11090" fmla="*/ 472278 w 2361628"/>
              <a:gd name="connsiteY11090" fmla="*/ 2820124 h 3072212"/>
              <a:gd name="connsiteX11091" fmla="*/ 469297 w 2361628"/>
              <a:gd name="connsiteY11091" fmla="*/ 2819295 h 3072212"/>
              <a:gd name="connsiteX11092" fmla="*/ 468268 w 2361628"/>
              <a:gd name="connsiteY11092" fmla="*/ 2820381 h 3072212"/>
              <a:gd name="connsiteX11093" fmla="*/ 466877 w 2361628"/>
              <a:gd name="connsiteY11093" fmla="*/ 2822591 h 3072212"/>
              <a:gd name="connsiteX11094" fmla="*/ 465896 w 2361628"/>
              <a:gd name="connsiteY11094" fmla="*/ 2823477 h 3072212"/>
              <a:gd name="connsiteX11095" fmla="*/ 465325 w 2361628"/>
              <a:gd name="connsiteY11095" fmla="*/ 2823048 h 3072212"/>
              <a:gd name="connsiteX11096" fmla="*/ 456705 w 2361628"/>
              <a:gd name="connsiteY11096" fmla="*/ 2820924 h 3072212"/>
              <a:gd name="connsiteX11097" fmla="*/ 451399 w 2361628"/>
              <a:gd name="connsiteY11097" fmla="*/ 2818924 h 3072212"/>
              <a:gd name="connsiteX11098" fmla="*/ 444427 w 2361628"/>
              <a:gd name="connsiteY11098" fmla="*/ 2815752 h 3072212"/>
              <a:gd name="connsiteX11099" fmla="*/ 436055 w 2361628"/>
              <a:gd name="connsiteY11099" fmla="*/ 2812447 h 3072212"/>
              <a:gd name="connsiteX11100" fmla="*/ 431273 w 2361628"/>
              <a:gd name="connsiteY11100" fmla="*/ 2810180 h 3072212"/>
              <a:gd name="connsiteX11101" fmla="*/ 427292 w 2361628"/>
              <a:gd name="connsiteY11101" fmla="*/ 2807837 h 3072212"/>
              <a:gd name="connsiteX11102" fmla="*/ 424520 w 2361628"/>
              <a:gd name="connsiteY11102" fmla="*/ 2805846 h 3072212"/>
              <a:gd name="connsiteX11103" fmla="*/ 423996 w 2361628"/>
              <a:gd name="connsiteY11103" fmla="*/ 2804151 h 3072212"/>
              <a:gd name="connsiteX11104" fmla="*/ 424120 w 2361628"/>
              <a:gd name="connsiteY11104" fmla="*/ 2803350 h 3072212"/>
              <a:gd name="connsiteX11105" fmla="*/ 429492 w 2361628"/>
              <a:gd name="connsiteY11105" fmla="*/ 2797921 h 3072212"/>
              <a:gd name="connsiteX11106" fmla="*/ 431768 w 2361628"/>
              <a:gd name="connsiteY11106" fmla="*/ 2794997 h 3072212"/>
              <a:gd name="connsiteX11107" fmla="*/ 432645 w 2361628"/>
              <a:gd name="connsiteY11107" fmla="*/ 2792759 h 3072212"/>
              <a:gd name="connsiteX11108" fmla="*/ 433092 w 2361628"/>
              <a:gd name="connsiteY11108" fmla="*/ 2790387 h 3072212"/>
              <a:gd name="connsiteX11109" fmla="*/ 432759 w 2361628"/>
              <a:gd name="connsiteY11109" fmla="*/ 2787491 h 3072212"/>
              <a:gd name="connsiteX11110" fmla="*/ 432540 w 2361628"/>
              <a:gd name="connsiteY11110" fmla="*/ 2787710 h 3072212"/>
              <a:gd name="connsiteX11111" fmla="*/ 432064 w 2361628"/>
              <a:gd name="connsiteY11111" fmla="*/ 2790492 h 3072212"/>
              <a:gd name="connsiteX11112" fmla="*/ 431273 w 2361628"/>
              <a:gd name="connsiteY11112" fmla="*/ 2792959 h 3072212"/>
              <a:gd name="connsiteX11113" fmla="*/ 430301 w 2361628"/>
              <a:gd name="connsiteY11113" fmla="*/ 2794892 h 3072212"/>
              <a:gd name="connsiteX11114" fmla="*/ 429692 w 2361628"/>
              <a:gd name="connsiteY11114" fmla="*/ 2795578 h 3072212"/>
              <a:gd name="connsiteX11115" fmla="*/ 423253 w 2361628"/>
              <a:gd name="connsiteY11115" fmla="*/ 2796521 h 3072212"/>
              <a:gd name="connsiteX11116" fmla="*/ 418052 w 2361628"/>
              <a:gd name="connsiteY11116" fmla="*/ 2796226 h 3072212"/>
              <a:gd name="connsiteX11117" fmla="*/ 415442 w 2361628"/>
              <a:gd name="connsiteY11117" fmla="*/ 2798550 h 3072212"/>
              <a:gd name="connsiteX11118" fmla="*/ 414661 w 2361628"/>
              <a:gd name="connsiteY11118" fmla="*/ 2798845 h 3072212"/>
              <a:gd name="connsiteX11119" fmla="*/ 413223 w 2361628"/>
              <a:gd name="connsiteY11119" fmla="*/ 2798074 h 3072212"/>
              <a:gd name="connsiteX11120" fmla="*/ 410089 w 2361628"/>
              <a:gd name="connsiteY11120" fmla="*/ 2794968 h 3072212"/>
              <a:gd name="connsiteX11121" fmla="*/ 405594 w 2361628"/>
              <a:gd name="connsiteY11121" fmla="*/ 2792416 h 3072212"/>
              <a:gd name="connsiteX11122" fmla="*/ 406032 w 2361628"/>
              <a:gd name="connsiteY11122" fmla="*/ 2791787 h 3072212"/>
              <a:gd name="connsiteX11123" fmla="*/ 408965 w 2361628"/>
              <a:gd name="connsiteY11123" fmla="*/ 2790492 h 3072212"/>
              <a:gd name="connsiteX11124" fmla="*/ 410518 w 2361628"/>
              <a:gd name="connsiteY11124" fmla="*/ 2788587 h 3072212"/>
              <a:gd name="connsiteX11125" fmla="*/ 410242 w 2361628"/>
              <a:gd name="connsiteY11125" fmla="*/ 2788282 h 3072212"/>
              <a:gd name="connsiteX11126" fmla="*/ 409204 w 2361628"/>
              <a:gd name="connsiteY11126" fmla="*/ 2788396 h 3072212"/>
              <a:gd name="connsiteX11127" fmla="*/ 408280 w 2361628"/>
              <a:gd name="connsiteY11127" fmla="*/ 2788006 h 3072212"/>
              <a:gd name="connsiteX11128" fmla="*/ 406451 w 2361628"/>
              <a:gd name="connsiteY11128" fmla="*/ 2785539 h 3072212"/>
              <a:gd name="connsiteX11129" fmla="*/ 405413 w 2361628"/>
              <a:gd name="connsiteY11129" fmla="*/ 2784862 h 3072212"/>
              <a:gd name="connsiteX11130" fmla="*/ 403203 w 2361628"/>
              <a:gd name="connsiteY11130" fmla="*/ 2785977 h 3072212"/>
              <a:gd name="connsiteX11131" fmla="*/ 402307 w 2361628"/>
              <a:gd name="connsiteY11131" fmla="*/ 2786034 h 3072212"/>
              <a:gd name="connsiteX11132" fmla="*/ 401450 w 2361628"/>
              <a:gd name="connsiteY11132" fmla="*/ 2784405 h 3072212"/>
              <a:gd name="connsiteX11133" fmla="*/ 402679 w 2361628"/>
              <a:gd name="connsiteY11133" fmla="*/ 2780643 h 3072212"/>
              <a:gd name="connsiteX11134" fmla="*/ 402746 w 2361628"/>
              <a:gd name="connsiteY11134" fmla="*/ 2779757 h 3072212"/>
              <a:gd name="connsiteX11135" fmla="*/ 400479 w 2361628"/>
              <a:gd name="connsiteY11135" fmla="*/ 2781129 h 3072212"/>
              <a:gd name="connsiteX11136" fmla="*/ 399726 w 2361628"/>
              <a:gd name="connsiteY11136" fmla="*/ 2780681 h 3072212"/>
              <a:gd name="connsiteX11137" fmla="*/ 399012 w 2361628"/>
              <a:gd name="connsiteY11137" fmla="*/ 2779462 h 3072212"/>
              <a:gd name="connsiteX11138" fmla="*/ 398345 w 2361628"/>
              <a:gd name="connsiteY11138" fmla="*/ 2778948 h 3072212"/>
              <a:gd name="connsiteX11139" fmla="*/ 396507 w 2361628"/>
              <a:gd name="connsiteY11139" fmla="*/ 2779195 h 3072212"/>
              <a:gd name="connsiteX11140" fmla="*/ 394506 w 2361628"/>
              <a:gd name="connsiteY11140" fmla="*/ 2778071 h 3072212"/>
              <a:gd name="connsiteX11141" fmla="*/ 393811 w 2361628"/>
              <a:gd name="connsiteY11141" fmla="*/ 2778509 h 3072212"/>
              <a:gd name="connsiteX11142" fmla="*/ 393544 w 2361628"/>
              <a:gd name="connsiteY11142" fmla="*/ 2780138 h 3072212"/>
              <a:gd name="connsiteX11143" fmla="*/ 392878 w 2361628"/>
              <a:gd name="connsiteY11143" fmla="*/ 2780548 h 3072212"/>
              <a:gd name="connsiteX11144" fmla="*/ 389830 w 2361628"/>
              <a:gd name="connsiteY11144" fmla="*/ 2777804 h 3072212"/>
              <a:gd name="connsiteX11145" fmla="*/ 389134 w 2361628"/>
              <a:gd name="connsiteY11145" fmla="*/ 2777719 h 3072212"/>
              <a:gd name="connsiteX11146" fmla="*/ 387658 w 2361628"/>
              <a:gd name="connsiteY11146" fmla="*/ 2779814 h 3072212"/>
              <a:gd name="connsiteX11147" fmla="*/ 387144 w 2361628"/>
              <a:gd name="connsiteY11147" fmla="*/ 2779948 h 3072212"/>
              <a:gd name="connsiteX11148" fmla="*/ 386353 w 2361628"/>
              <a:gd name="connsiteY11148" fmla="*/ 2779043 h 3072212"/>
              <a:gd name="connsiteX11149" fmla="*/ 385953 w 2361628"/>
              <a:gd name="connsiteY11149" fmla="*/ 2773937 h 3072212"/>
              <a:gd name="connsiteX11150" fmla="*/ 386124 w 2361628"/>
              <a:gd name="connsiteY11150" fmla="*/ 2772490 h 3072212"/>
              <a:gd name="connsiteX11151" fmla="*/ 386544 w 2361628"/>
              <a:gd name="connsiteY11151" fmla="*/ 2772004 h 3072212"/>
              <a:gd name="connsiteX11152" fmla="*/ 389192 w 2361628"/>
              <a:gd name="connsiteY11152" fmla="*/ 2770813 h 3072212"/>
              <a:gd name="connsiteX11153" fmla="*/ 396811 w 2361628"/>
              <a:gd name="connsiteY11153" fmla="*/ 2769546 h 3072212"/>
              <a:gd name="connsiteX11154" fmla="*/ 397450 w 2361628"/>
              <a:gd name="connsiteY11154" fmla="*/ 2768632 h 3072212"/>
              <a:gd name="connsiteX11155" fmla="*/ 391735 w 2361628"/>
              <a:gd name="connsiteY11155" fmla="*/ 2769098 h 3072212"/>
              <a:gd name="connsiteX11156" fmla="*/ 390249 w 2361628"/>
              <a:gd name="connsiteY11156" fmla="*/ 2768403 h 3072212"/>
              <a:gd name="connsiteX11157" fmla="*/ 388658 w 2361628"/>
              <a:gd name="connsiteY11157" fmla="*/ 2766651 h 3072212"/>
              <a:gd name="connsiteX11158" fmla="*/ 386991 w 2361628"/>
              <a:gd name="connsiteY11158" fmla="*/ 2766679 h 3072212"/>
              <a:gd name="connsiteX11159" fmla="*/ 386115 w 2361628"/>
              <a:gd name="connsiteY11159" fmla="*/ 2766108 h 3072212"/>
              <a:gd name="connsiteX11160" fmla="*/ 385191 w 2361628"/>
              <a:gd name="connsiteY11160" fmla="*/ 2764841 h 3072212"/>
              <a:gd name="connsiteX11161" fmla="*/ 382781 w 2361628"/>
              <a:gd name="connsiteY11161" fmla="*/ 2760202 h 3072212"/>
              <a:gd name="connsiteX11162" fmla="*/ 381133 w 2361628"/>
              <a:gd name="connsiteY11162" fmla="*/ 2759021 h 3072212"/>
              <a:gd name="connsiteX11163" fmla="*/ 378333 w 2361628"/>
              <a:gd name="connsiteY11163" fmla="*/ 2758278 h 3072212"/>
              <a:gd name="connsiteX11164" fmla="*/ 376895 w 2361628"/>
              <a:gd name="connsiteY11164" fmla="*/ 2757402 h 3072212"/>
              <a:gd name="connsiteX11165" fmla="*/ 376285 w 2361628"/>
              <a:gd name="connsiteY11165" fmla="*/ 2757792 h 3072212"/>
              <a:gd name="connsiteX11166" fmla="*/ 375704 w 2361628"/>
              <a:gd name="connsiteY11166" fmla="*/ 2759117 h 3072212"/>
              <a:gd name="connsiteX11167" fmla="*/ 374923 w 2361628"/>
              <a:gd name="connsiteY11167" fmla="*/ 2759945 h 3072212"/>
              <a:gd name="connsiteX11168" fmla="*/ 373009 w 2361628"/>
              <a:gd name="connsiteY11168" fmla="*/ 2760412 h 3072212"/>
              <a:gd name="connsiteX11169" fmla="*/ 371256 w 2361628"/>
              <a:gd name="connsiteY11169" fmla="*/ 2760069 h 3072212"/>
              <a:gd name="connsiteX11170" fmla="*/ 369884 w 2361628"/>
              <a:gd name="connsiteY11170" fmla="*/ 2758802 h 3072212"/>
              <a:gd name="connsiteX11171" fmla="*/ 369075 w 2361628"/>
              <a:gd name="connsiteY11171" fmla="*/ 2757202 h 3072212"/>
              <a:gd name="connsiteX11172" fmla="*/ 368760 w 2361628"/>
              <a:gd name="connsiteY11172" fmla="*/ 2755411 h 3072212"/>
              <a:gd name="connsiteX11173" fmla="*/ 369522 w 2361628"/>
              <a:gd name="connsiteY11173" fmla="*/ 2753011 h 3072212"/>
              <a:gd name="connsiteX11174" fmla="*/ 369513 w 2361628"/>
              <a:gd name="connsiteY11174" fmla="*/ 2752058 h 3072212"/>
              <a:gd name="connsiteX11175" fmla="*/ 369170 w 2361628"/>
              <a:gd name="connsiteY11175" fmla="*/ 2750944 h 3072212"/>
              <a:gd name="connsiteX11176" fmla="*/ 368551 w 2361628"/>
              <a:gd name="connsiteY11176" fmla="*/ 2750048 h 3072212"/>
              <a:gd name="connsiteX11177" fmla="*/ 367636 w 2361628"/>
              <a:gd name="connsiteY11177" fmla="*/ 2749363 h 3072212"/>
              <a:gd name="connsiteX11178" fmla="*/ 367141 w 2361628"/>
              <a:gd name="connsiteY11178" fmla="*/ 2749725 h 3072212"/>
              <a:gd name="connsiteX11179" fmla="*/ 367055 w 2361628"/>
              <a:gd name="connsiteY11179" fmla="*/ 2751125 h 3072212"/>
              <a:gd name="connsiteX11180" fmla="*/ 366560 w 2361628"/>
              <a:gd name="connsiteY11180" fmla="*/ 2752154 h 3072212"/>
              <a:gd name="connsiteX11181" fmla="*/ 364969 w 2361628"/>
              <a:gd name="connsiteY11181" fmla="*/ 2752935 h 3072212"/>
              <a:gd name="connsiteX11182" fmla="*/ 363674 w 2361628"/>
              <a:gd name="connsiteY11182" fmla="*/ 2751563 h 3072212"/>
              <a:gd name="connsiteX11183" fmla="*/ 362817 w 2361628"/>
              <a:gd name="connsiteY11183" fmla="*/ 2749658 h 3072212"/>
              <a:gd name="connsiteX11184" fmla="*/ 361826 w 2361628"/>
              <a:gd name="connsiteY11184" fmla="*/ 2748306 h 3072212"/>
              <a:gd name="connsiteX11185" fmla="*/ 356273 w 2361628"/>
              <a:gd name="connsiteY11185" fmla="*/ 2748306 h 3072212"/>
              <a:gd name="connsiteX11186" fmla="*/ 353711 w 2361628"/>
              <a:gd name="connsiteY11186" fmla="*/ 2750058 h 3072212"/>
              <a:gd name="connsiteX11187" fmla="*/ 352492 w 2361628"/>
              <a:gd name="connsiteY11187" fmla="*/ 2750201 h 3072212"/>
              <a:gd name="connsiteX11188" fmla="*/ 351215 w 2361628"/>
              <a:gd name="connsiteY11188" fmla="*/ 2749782 h 3072212"/>
              <a:gd name="connsiteX11189" fmla="*/ 350977 w 2361628"/>
              <a:gd name="connsiteY11189" fmla="*/ 2748849 h 3072212"/>
              <a:gd name="connsiteX11190" fmla="*/ 352177 w 2361628"/>
              <a:gd name="connsiteY11190" fmla="*/ 2746296 h 3072212"/>
              <a:gd name="connsiteX11191" fmla="*/ 351882 w 2361628"/>
              <a:gd name="connsiteY11191" fmla="*/ 2742886 h 3072212"/>
              <a:gd name="connsiteX11192" fmla="*/ 351568 w 2361628"/>
              <a:gd name="connsiteY11192" fmla="*/ 2742029 h 3072212"/>
              <a:gd name="connsiteX11193" fmla="*/ 349006 w 2361628"/>
              <a:gd name="connsiteY11193" fmla="*/ 2741505 h 3072212"/>
              <a:gd name="connsiteX11194" fmla="*/ 348577 w 2361628"/>
              <a:gd name="connsiteY11194" fmla="*/ 2740685 h 3072212"/>
              <a:gd name="connsiteX11195" fmla="*/ 350101 w 2361628"/>
              <a:gd name="connsiteY11195" fmla="*/ 2736533 h 3072212"/>
              <a:gd name="connsiteX11196" fmla="*/ 350949 w 2361628"/>
              <a:gd name="connsiteY11196" fmla="*/ 2735742 h 3072212"/>
              <a:gd name="connsiteX11197" fmla="*/ 352082 w 2361628"/>
              <a:gd name="connsiteY11197" fmla="*/ 2735447 h 3072212"/>
              <a:gd name="connsiteX11198" fmla="*/ 357168 w 2361628"/>
              <a:gd name="connsiteY11198" fmla="*/ 2735104 h 3072212"/>
              <a:gd name="connsiteX11199" fmla="*/ 358864 w 2361628"/>
              <a:gd name="connsiteY11199" fmla="*/ 2735704 h 3072212"/>
              <a:gd name="connsiteX11200" fmla="*/ 361312 w 2361628"/>
              <a:gd name="connsiteY11200" fmla="*/ 2738228 h 3072212"/>
              <a:gd name="connsiteX11201" fmla="*/ 361236 w 2361628"/>
              <a:gd name="connsiteY11201" fmla="*/ 2737276 h 3072212"/>
              <a:gd name="connsiteX11202" fmla="*/ 360312 w 2361628"/>
              <a:gd name="connsiteY11202" fmla="*/ 2734408 h 3072212"/>
              <a:gd name="connsiteX11203" fmla="*/ 360178 w 2361628"/>
              <a:gd name="connsiteY11203" fmla="*/ 2732684 h 3072212"/>
              <a:gd name="connsiteX11204" fmla="*/ 361864 w 2361628"/>
              <a:gd name="connsiteY11204" fmla="*/ 2730742 h 3072212"/>
              <a:gd name="connsiteX11205" fmla="*/ 360255 w 2361628"/>
              <a:gd name="connsiteY11205" fmla="*/ 2730170 h 3072212"/>
              <a:gd name="connsiteX11206" fmla="*/ 354235 w 2361628"/>
              <a:gd name="connsiteY11206" fmla="*/ 2729722 h 3072212"/>
              <a:gd name="connsiteX11207" fmla="*/ 354282 w 2361628"/>
              <a:gd name="connsiteY11207" fmla="*/ 2730960 h 3072212"/>
              <a:gd name="connsiteX11208" fmla="*/ 354778 w 2361628"/>
              <a:gd name="connsiteY11208" fmla="*/ 2732732 h 3072212"/>
              <a:gd name="connsiteX11209" fmla="*/ 351206 w 2361628"/>
              <a:gd name="connsiteY11209" fmla="*/ 2734275 h 3072212"/>
              <a:gd name="connsiteX11210" fmla="*/ 348558 w 2361628"/>
              <a:gd name="connsiteY11210" fmla="*/ 2734532 h 3072212"/>
              <a:gd name="connsiteX11211" fmla="*/ 346024 w 2361628"/>
              <a:gd name="connsiteY11211" fmla="*/ 2734294 h 3072212"/>
              <a:gd name="connsiteX11212" fmla="*/ 343957 w 2361628"/>
              <a:gd name="connsiteY11212" fmla="*/ 2733370 h 3072212"/>
              <a:gd name="connsiteX11213" fmla="*/ 340433 w 2361628"/>
              <a:gd name="connsiteY11213" fmla="*/ 2729646 h 3072212"/>
              <a:gd name="connsiteX11214" fmla="*/ 338233 w 2361628"/>
              <a:gd name="connsiteY11214" fmla="*/ 2725969 h 3072212"/>
              <a:gd name="connsiteX11215" fmla="*/ 338338 w 2361628"/>
              <a:gd name="connsiteY11215" fmla="*/ 2723969 h 3072212"/>
              <a:gd name="connsiteX11216" fmla="*/ 339547 w 2361628"/>
              <a:gd name="connsiteY11216" fmla="*/ 2721864 h 3072212"/>
              <a:gd name="connsiteX11217" fmla="*/ 341128 w 2361628"/>
              <a:gd name="connsiteY11217" fmla="*/ 2720435 h 3072212"/>
              <a:gd name="connsiteX11218" fmla="*/ 344881 w 2361628"/>
              <a:gd name="connsiteY11218" fmla="*/ 2719188 h 3072212"/>
              <a:gd name="connsiteX11219" fmla="*/ 349777 w 2361628"/>
              <a:gd name="connsiteY11219" fmla="*/ 2719073 h 3072212"/>
              <a:gd name="connsiteX11220" fmla="*/ 355254 w 2361628"/>
              <a:gd name="connsiteY11220" fmla="*/ 2720750 h 3072212"/>
              <a:gd name="connsiteX11221" fmla="*/ 369008 w 2361628"/>
              <a:gd name="connsiteY11221" fmla="*/ 2728379 h 3072212"/>
              <a:gd name="connsiteX11222" fmla="*/ 2284638 w 2361628"/>
              <a:gd name="connsiteY11222" fmla="*/ 2725045 h 3072212"/>
              <a:gd name="connsiteX11223" fmla="*/ 2283743 w 2361628"/>
              <a:gd name="connsiteY11223" fmla="*/ 2725512 h 3072212"/>
              <a:gd name="connsiteX11224" fmla="*/ 2282914 w 2361628"/>
              <a:gd name="connsiteY11224" fmla="*/ 2725503 h 3072212"/>
              <a:gd name="connsiteX11225" fmla="*/ 2282152 w 2361628"/>
              <a:gd name="connsiteY11225" fmla="*/ 2725007 h 3072212"/>
              <a:gd name="connsiteX11226" fmla="*/ 2282028 w 2361628"/>
              <a:gd name="connsiteY11226" fmla="*/ 2724198 h 3072212"/>
              <a:gd name="connsiteX11227" fmla="*/ 2282809 w 2361628"/>
              <a:gd name="connsiteY11227" fmla="*/ 2722483 h 3072212"/>
              <a:gd name="connsiteX11228" fmla="*/ 2284876 w 2361628"/>
              <a:gd name="connsiteY11228" fmla="*/ 2721616 h 3072212"/>
              <a:gd name="connsiteX11229" fmla="*/ 2286429 w 2361628"/>
              <a:gd name="connsiteY11229" fmla="*/ 2721816 h 3072212"/>
              <a:gd name="connsiteX11230" fmla="*/ 2286334 w 2361628"/>
              <a:gd name="connsiteY11230" fmla="*/ 2722683 h 3072212"/>
              <a:gd name="connsiteX11231" fmla="*/ 2285505 w 2361628"/>
              <a:gd name="connsiteY11231" fmla="*/ 2724102 h 3072212"/>
              <a:gd name="connsiteX11232" fmla="*/ 2284638 w 2361628"/>
              <a:gd name="connsiteY11232" fmla="*/ 2725045 h 3072212"/>
              <a:gd name="connsiteX11233" fmla="*/ 422824 w 2361628"/>
              <a:gd name="connsiteY11233" fmla="*/ 2751087 h 3072212"/>
              <a:gd name="connsiteX11234" fmla="*/ 422529 w 2361628"/>
              <a:gd name="connsiteY11234" fmla="*/ 2753278 h 3072212"/>
              <a:gd name="connsiteX11235" fmla="*/ 420805 w 2361628"/>
              <a:gd name="connsiteY11235" fmla="*/ 2749715 h 3072212"/>
              <a:gd name="connsiteX11236" fmla="*/ 418167 w 2361628"/>
              <a:gd name="connsiteY11236" fmla="*/ 2742152 h 3072212"/>
              <a:gd name="connsiteX11237" fmla="*/ 418519 w 2361628"/>
              <a:gd name="connsiteY11237" fmla="*/ 2740381 h 3072212"/>
              <a:gd name="connsiteX11238" fmla="*/ 419700 w 2361628"/>
              <a:gd name="connsiteY11238" fmla="*/ 2737866 h 3072212"/>
              <a:gd name="connsiteX11239" fmla="*/ 420776 w 2361628"/>
              <a:gd name="connsiteY11239" fmla="*/ 2737714 h 3072212"/>
              <a:gd name="connsiteX11240" fmla="*/ 422510 w 2361628"/>
              <a:gd name="connsiteY11240" fmla="*/ 2738885 h 3072212"/>
              <a:gd name="connsiteX11241" fmla="*/ 424024 w 2361628"/>
              <a:gd name="connsiteY11241" fmla="*/ 2740981 h 3072212"/>
              <a:gd name="connsiteX11242" fmla="*/ 424377 w 2361628"/>
              <a:gd name="connsiteY11242" fmla="*/ 2741791 h 3072212"/>
              <a:gd name="connsiteX11243" fmla="*/ 425310 w 2361628"/>
              <a:gd name="connsiteY11243" fmla="*/ 2743981 h 3072212"/>
              <a:gd name="connsiteX11244" fmla="*/ 425777 w 2361628"/>
              <a:gd name="connsiteY11244" fmla="*/ 2745953 h 3072212"/>
              <a:gd name="connsiteX11245" fmla="*/ 424729 w 2361628"/>
              <a:gd name="connsiteY11245" fmla="*/ 2748334 h 3072212"/>
              <a:gd name="connsiteX11246" fmla="*/ 422824 w 2361628"/>
              <a:gd name="connsiteY11246" fmla="*/ 2751087 h 3072212"/>
              <a:gd name="connsiteX11247" fmla="*/ 428339 w 2361628"/>
              <a:gd name="connsiteY11247" fmla="*/ 2753897 h 3072212"/>
              <a:gd name="connsiteX11248" fmla="*/ 427701 w 2361628"/>
              <a:gd name="connsiteY11248" fmla="*/ 2754259 h 3072212"/>
              <a:gd name="connsiteX11249" fmla="*/ 427053 w 2361628"/>
              <a:gd name="connsiteY11249" fmla="*/ 2749553 h 3072212"/>
              <a:gd name="connsiteX11250" fmla="*/ 427863 w 2361628"/>
              <a:gd name="connsiteY11250" fmla="*/ 2747848 h 3072212"/>
              <a:gd name="connsiteX11251" fmla="*/ 428092 w 2361628"/>
              <a:gd name="connsiteY11251" fmla="*/ 2746991 h 3072212"/>
              <a:gd name="connsiteX11252" fmla="*/ 427987 w 2361628"/>
              <a:gd name="connsiteY11252" fmla="*/ 2746105 h 3072212"/>
              <a:gd name="connsiteX11253" fmla="*/ 429397 w 2361628"/>
              <a:gd name="connsiteY11253" fmla="*/ 2748239 h 3072212"/>
              <a:gd name="connsiteX11254" fmla="*/ 429968 w 2361628"/>
              <a:gd name="connsiteY11254" fmla="*/ 2749668 h 3072212"/>
              <a:gd name="connsiteX11255" fmla="*/ 430206 w 2361628"/>
              <a:gd name="connsiteY11255" fmla="*/ 2751649 h 3072212"/>
              <a:gd name="connsiteX11256" fmla="*/ 430178 w 2361628"/>
              <a:gd name="connsiteY11256" fmla="*/ 2752173 h 3072212"/>
              <a:gd name="connsiteX11257" fmla="*/ 428339 w 2361628"/>
              <a:gd name="connsiteY11257" fmla="*/ 2753897 h 3072212"/>
              <a:gd name="connsiteX11258" fmla="*/ 2117160 w 2361628"/>
              <a:gd name="connsiteY11258" fmla="*/ 2792349 h 3072212"/>
              <a:gd name="connsiteX11259" fmla="*/ 2105978 w 2361628"/>
              <a:gd name="connsiteY11259" fmla="*/ 2792949 h 3072212"/>
              <a:gd name="connsiteX11260" fmla="*/ 2097072 w 2361628"/>
              <a:gd name="connsiteY11260" fmla="*/ 2790435 h 3072212"/>
              <a:gd name="connsiteX11261" fmla="*/ 2090471 w 2361628"/>
              <a:gd name="connsiteY11261" fmla="*/ 2789225 h 3072212"/>
              <a:gd name="connsiteX11262" fmla="*/ 2084003 w 2361628"/>
              <a:gd name="connsiteY11262" fmla="*/ 2787015 h 3072212"/>
              <a:gd name="connsiteX11263" fmla="*/ 2069983 w 2361628"/>
              <a:gd name="connsiteY11263" fmla="*/ 2779881 h 3072212"/>
              <a:gd name="connsiteX11264" fmla="*/ 2068382 w 2361628"/>
              <a:gd name="connsiteY11264" fmla="*/ 2777404 h 3072212"/>
              <a:gd name="connsiteX11265" fmla="*/ 2067039 w 2361628"/>
              <a:gd name="connsiteY11265" fmla="*/ 2774347 h 3072212"/>
              <a:gd name="connsiteX11266" fmla="*/ 2064353 w 2361628"/>
              <a:gd name="connsiteY11266" fmla="*/ 2771565 h 3072212"/>
              <a:gd name="connsiteX11267" fmla="*/ 2061458 w 2361628"/>
              <a:gd name="connsiteY11267" fmla="*/ 2769270 h 3072212"/>
              <a:gd name="connsiteX11268" fmla="*/ 2046618 w 2361628"/>
              <a:gd name="connsiteY11268" fmla="*/ 2762260 h 3072212"/>
              <a:gd name="connsiteX11269" fmla="*/ 2045408 w 2361628"/>
              <a:gd name="connsiteY11269" fmla="*/ 2759812 h 3072212"/>
              <a:gd name="connsiteX11270" fmla="*/ 2048409 w 2361628"/>
              <a:gd name="connsiteY11270" fmla="*/ 2758202 h 3072212"/>
              <a:gd name="connsiteX11271" fmla="*/ 2051866 w 2361628"/>
              <a:gd name="connsiteY11271" fmla="*/ 2757431 h 3072212"/>
              <a:gd name="connsiteX11272" fmla="*/ 2054866 w 2361628"/>
              <a:gd name="connsiteY11272" fmla="*/ 2757545 h 3072212"/>
              <a:gd name="connsiteX11273" fmla="*/ 2064792 w 2361628"/>
              <a:gd name="connsiteY11273" fmla="*/ 2760298 h 3072212"/>
              <a:gd name="connsiteX11274" fmla="*/ 2077307 w 2361628"/>
              <a:gd name="connsiteY11274" fmla="*/ 2762707 h 3072212"/>
              <a:gd name="connsiteX11275" fmla="*/ 2082737 w 2361628"/>
              <a:gd name="connsiteY11275" fmla="*/ 2764527 h 3072212"/>
              <a:gd name="connsiteX11276" fmla="*/ 2088890 w 2361628"/>
              <a:gd name="connsiteY11276" fmla="*/ 2767298 h 3072212"/>
              <a:gd name="connsiteX11277" fmla="*/ 2094900 w 2361628"/>
              <a:gd name="connsiteY11277" fmla="*/ 2770661 h 3072212"/>
              <a:gd name="connsiteX11278" fmla="*/ 2108283 w 2361628"/>
              <a:gd name="connsiteY11278" fmla="*/ 2779566 h 3072212"/>
              <a:gd name="connsiteX11279" fmla="*/ 2110683 w 2361628"/>
              <a:gd name="connsiteY11279" fmla="*/ 2780271 h 3072212"/>
              <a:gd name="connsiteX11280" fmla="*/ 2116722 w 2361628"/>
              <a:gd name="connsiteY11280" fmla="*/ 2784624 h 3072212"/>
              <a:gd name="connsiteX11281" fmla="*/ 2118903 w 2361628"/>
              <a:gd name="connsiteY11281" fmla="*/ 2787882 h 3072212"/>
              <a:gd name="connsiteX11282" fmla="*/ 2119960 w 2361628"/>
              <a:gd name="connsiteY11282" fmla="*/ 2790520 h 3072212"/>
              <a:gd name="connsiteX11283" fmla="*/ 2118636 w 2361628"/>
              <a:gd name="connsiteY11283" fmla="*/ 2791873 h 3072212"/>
              <a:gd name="connsiteX11284" fmla="*/ 2117160 w 2361628"/>
              <a:gd name="connsiteY11284" fmla="*/ 2792349 h 3072212"/>
              <a:gd name="connsiteX11285" fmla="*/ 383877 w 2361628"/>
              <a:gd name="connsiteY11285" fmla="*/ 2771404 h 3072212"/>
              <a:gd name="connsiteX11286" fmla="*/ 382829 w 2361628"/>
              <a:gd name="connsiteY11286" fmla="*/ 2771594 h 3072212"/>
              <a:gd name="connsiteX11287" fmla="*/ 381143 w 2361628"/>
              <a:gd name="connsiteY11287" fmla="*/ 2771099 h 3072212"/>
              <a:gd name="connsiteX11288" fmla="*/ 379247 w 2361628"/>
              <a:gd name="connsiteY11288" fmla="*/ 2769918 h 3072212"/>
              <a:gd name="connsiteX11289" fmla="*/ 375923 w 2361628"/>
              <a:gd name="connsiteY11289" fmla="*/ 2766774 h 3072212"/>
              <a:gd name="connsiteX11290" fmla="*/ 375580 w 2361628"/>
              <a:gd name="connsiteY11290" fmla="*/ 2766060 h 3072212"/>
              <a:gd name="connsiteX11291" fmla="*/ 375876 w 2361628"/>
              <a:gd name="connsiteY11291" fmla="*/ 2765450 h 3072212"/>
              <a:gd name="connsiteX11292" fmla="*/ 376819 w 2361628"/>
              <a:gd name="connsiteY11292" fmla="*/ 2764946 h 3072212"/>
              <a:gd name="connsiteX11293" fmla="*/ 377028 w 2361628"/>
              <a:gd name="connsiteY11293" fmla="*/ 2764117 h 3072212"/>
              <a:gd name="connsiteX11294" fmla="*/ 376257 w 2361628"/>
              <a:gd name="connsiteY11294" fmla="*/ 2761850 h 3072212"/>
              <a:gd name="connsiteX11295" fmla="*/ 378924 w 2361628"/>
              <a:gd name="connsiteY11295" fmla="*/ 2760421 h 3072212"/>
              <a:gd name="connsiteX11296" fmla="*/ 381276 w 2361628"/>
              <a:gd name="connsiteY11296" fmla="*/ 2761612 h 3072212"/>
              <a:gd name="connsiteX11297" fmla="*/ 382343 w 2361628"/>
              <a:gd name="connsiteY11297" fmla="*/ 2763069 h 3072212"/>
              <a:gd name="connsiteX11298" fmla="*/ 383629 w 2361628"/>
              <a:gd name="connsiteY11298" fmla="*/ 2765650 h 3072212"/>
              <a:gd name="connsiteX11299" fmla="*/ 384210 w 2361628"/>
              <a:gd name="connsiteY11299" fmla="*/ 2768565 h 3072212"/>
              <a:gd name="connsiteX11300" fmla="*/ 384267 w 2361628"/>
              <a:gd name="connsiteY11300" fmla="*/ 2770556 h 3072212"/>
              <a:gd name="connsiteX11301" fmla="*/ 383877 w 2361628"/>
              <a:gd name="connsiteY11301" fmla="*/ 2771404 h 3072212"/>
              <a:gd name="connsiteX11302" fmla="*/ 450371 w 2361628"/>
              <a:gd name="connsiteY11302" fmla="*/ 2774471 h 3072212"/>
              <a:gd name="connsiteX11303" fmla="*/ 450742 w 2361628"/>
              <a:gd name="connsiteY11303" fmla="*/ 2775328 h 3072212"/>
              <a:gd name="connsiteX11304" fmla="*/ 444789 w 2361628"/>
              <a:gd name="connsiteY11304" fmla="*/ 2772128 h 3072212"/>
              <a:gd name="connsiteX11305" fmla="*/ 442255 w 2361628"/>
              <a:gd name="connsiteY11305" fmla="*/ 2770232 h 3072212"/>
              <a:gd name="connsiteX11306" fmla="*/ 441265 w 2361628"/>
              <a:gd name="connsiteY11306" fmla="*/ 2768860 h 3072212"/>
              <a:gd name="connsiteX11307" fmla="*/ 440627 w 2361628"/>
              <a:gd name="connsiteY11307" fmla="*/ 2768079 h 3072212"/>
              <a:gd name="connsiteX11308" fmla="*/ 437607 w 2361628"/>
              <a:gd name="connsiteY11308" fmla="*/ 2766041 h 3072212"/>
              <a:gd name="connsiteX11309" fmla="*/ 437102 w 2361628"/>
              <a:gd name="connsiteY11309" fmla="*/ 2765108 h 3072212"/>
              <a:gd name="connsiteX11310" fmla="*/ 437817 w 2361628"/>
              <a:gd name="connsiteY11310" fmla="*/ 2764412 h 3072212"/>
              <a:gd name="connsiteX11311" fmla="*/ 439855 w 2361628"/>
              <a:gd name="connsiteY11311" fmla="*/ 2764850 h 3072212"/>
              <a:gd name="connsiteX11312" fmla="*/ 443217 w 2361628"/>
              <a:gd name="connsiteY11312" fmla="*/ 2766384 h 3072212"/>
              <a:gd name="connsiteX11313" fmla="*/ 446218 w 2361628"/>
              <a:gd name="connsiteY11313" fmla="*/ 2768880 h 3072212"/>
              <a:gd name="connsiteX11314" fmla="*/ 450371 w 2361628"/>
              <a:gd name="connsiteY11314" fmla="*/ 2774471 h 3072212"/>
              <a:gd name="connsiteX11315" fmla="*/ 2323195 w 2361628"/>
              <a:gd name="connsiteY11315" fmla="*/ 2765689 h 3072212"/>
              <a:gd name="connsiteX11316" fmla="*/ 2325167 w 2361628"/>
              <a:gd name="connsiteY11316" fmla="*/ 2768365 h 3072212"/>
              <a:gd name="connsiteX11317" fmla="*/ 2326215 w 2361628"/>
              <a:gd name="connsiteY11317" fmla="*/ 2769089 h 3072212"/>
              <a:gd name="connsiteX11318" fmla="*/ 2319328 w 2361628"/>
              <a:gd name="connsiteY11318" fmla="*/ 2771985 h 3072212"/>
              <a:gd name="connsiteX11319" fmla="*/ 2318499 w 2361628"/>
              <a:gd name="connsiteY11319" fmla="*/ 2772175 h 3072212"/>
              <a:gd name="connsiteX11320" fmla="*/ 2318052 w 2361628"/>
              <a:gd name="connsiteY11320" fmla="*/ 2771832 h 3072212"/>
              <a:gd name="connsiteX11321" fmla="*/ 2317985 w 2361628"/>
              <a:gd name="connsiteY11321" fmla="*/ 2769137 h 3072212"/>
              <a:gd name="connsiteX11322" fmla="*/ 2318280 w 2361628"/>
              <a:gd name="connsiteY11322" fmla="*/ 2767051 h 3072212"/>
              <a:gd name="connsiteX11323" fmla="*/ 2318776 w 2361628"/>
              <a:gd name="connsiteY11323" fmla="*/ 2766736 h 3072212"/>
              <a:gd name="connsiteX11324" fmla="*/ 2320366 w 2361628"/>
              <a:gd name="connsiteY11324" fmla="*/ 2767994 h 3072212"/>
              <a:gd name="connsiteX11325" fmla="*/ 2322014 w 2361628"/>
              <a:gd name="connsiteY11325" fmla="*/ 2765412 h 3072212"/>
              <a:gd name="connsiteX11326" fmla="*/ 2323195 w 2361628"/>
              <a:gd name="connsiteY11326" fmla="*/ 2765689 h 3072212"/>
              <a:gd name="connsiteX11327" fmla="*/ 2310879 w 2361628"/>
              <a:gd name="connsiteY11327" fmla="*/ 2772099 h 3072212"/>
              <a:gd name="connsiteX11328" fmla="*/ 2306755 w 2361628"/>
              <a:gd name="connsiteY11328" fmla="*/ 2774490 h 3072212"/>
              <a:gd name="connsiteX11329" fmla="*/ 2305812 w 2361628"/>
              <a:gd name="connsiteY11329" fmla="*/ 2775433 h 3072212"/>
              <a:gd name="connsiteX11330" fmla="*/ 2304669 w 2361628"/>
              <a:gd name="connsiteY11330" fmla="*/ 2775909 h 3072212"/>
              <a:gd name="connsiteX11331" fmla="*/ 2303812 w 2361628"/>
              <a:gd name="connsiteY11331" fmla="*/ 2775157 h 3072212"/>
              <a:gd name="connsiteX11332" fmla="*/ 2302612 w 2361628"/>
              <a:gd name="connsiteY11332" fmla="*/ 2772623 h 3072212"/>
              <a:gd name="connsiteX11333" fmla="*/ 2302831 w 2361628"/>
              <a:gd name="connsiteY11333" fmla="*/ 2771785 h 3072212"/>
              <a:gd name="connsiteX11334" fmla="*/ 2303964 w 2361628"/>
              <a:gd name="connsiteY11334" fmla="*/ 2771670 h 3072212"/>
              <a:gd name="connsiteX11335" fmla="*/ 2304612 w 2361628"/>
              <a:gd name="connsiteY11335" fmla="*/ 2772004 h 3072212"/>
              <a:gd name="connsiteX11336" fmla="*/ 2304774 w 2361628"/>
              <a:gd name="connsiteY11336" fmla="*/ 2772794 h 3072212"/>
              <a:gd name="connsiteX11337" fmla="*/ 2305269 w 2361628"/>
              <a:gd name="connsiteY11337" fmla="*/ 2773194 h 3072212"/>
              <a:gd name="connsiteX11338" fmla="*/ 2306098 w 2361628"/>
              <a:gd name="connsiteY11338" fmla="*/ 2773204 h 3072212"/>
              <a:gd name="connsiteX11339" fmla="*/ 2309155 w 2361628"/>
              <a:gd name="connsiteY11339" fmla="*/ 2770737 h 3072212"/>
              <a:gd name="connsiteX11340" fmla="*/ 2310746 w 2361628"/>
              <a:gd name="connsiteY11340" fmla="*/ 2770346 h 3072212"/>
              <a:gd name="connsiteX11341" fmla="*/ 2311318 w 2361628"/>
              <a:gd name="connsiteY11341" fmla="*/ 2770823 h 3072212"/>
              <a:gd name="connsiteX11342" fmla="*/ 2310879 w 2361628"/>
              <a:gd name="connsiteY11342" fmla="*/ 2772099 h 3072212"/>
              <a:gd name="connsiteX11343" fmla="*/ 398555 w 2361628"/>
              <a:gd name="connsiteY11343" fmla="*/ 2781729 h 3072212"/>
              <a:gd name="connsiteX11344" fmla="*/ 399307 w 2361628"/>
              <a:gd name="connsiteY11344" fmla="*/ 2785425 h 3072212"/>
              <a:gd name="connsiteX11345" fmla="*/ 396030 w 2361628"/>
              <a:gd name="connsiteY11345" fmla="*/ 2784834 h 3072212"/>
              <a:gd name="connsiteX11346" fmla="*/ 394878 w 2361628"/>
              <a:gd name="connsiteY11346" fmla="*/ 2784120 h 3072212"/>
              <a:gd name="connsiteX11347" fmla="*/ 394830 w 2361628"/>
              <a:gd name="connsiteY11347" fmla="*/ 2782338 h 3072212"/>
              <a:gd name="connsiteX11348" fmla="*/ 395440 w 2361628"/>
              <a:gd name="connsiteY11348" fmla="*/ 2780672 h 3072212"/>
              <a:gd name="connsiteX11349" fmla="*/ 397935 w 2361628"/>
              <a:gd name="connsiteY11349" fmla="*/ 2781272 h 3072212"/>
              <a:gd name="connsiteX11350" fmla="*/ 398555 w 2361628"/>
              <a:gd name="connsiteY11350" fmla="*/ 2781729 h 3072212"/>
              <a:gd name="connsiteX11351" fmla="*/ 1974847 w 2361628"/>
              <a:gd name="connsiteY11351" fmla="*/ 2946178 h 3072212"/>
              <a:gd name="connsiteX11352" fmla="*/ 1973618 w 2361628"/>
              <a:gd name="connsiteY11352" fmla="*/ 2945702 h 3072212"/>
              <a:gd name="connsiteX11353" fmla="*/ 1972485 w 2361628"/>
              <a:gd name="connsiteY11353" fmla="*/ 2945302 h 3072212"/>
              <a:gd name="connsiteX11354" fmla="*/ 1971513 w 2361628"/>
              <a:gd name="connsiteY11354" fmla="*/ 2944987 h 3072212"/>
              <a:gd name="connsiteX11355" fmla="*/ 1970951 w 2361628"/>
              <a:gd name="connsiteY11355" fmla="*/ 2945521 h 3072212"/>
              <a:gd name="connsiteX11356" fmla="*/ 1970418 w 2361628"/>
              <a:gd name="connsiteY11356" fmla="*/ 2946235 h 3072212"/>
              <a:gd name="connsiteX11357" fmla="*/ 1969760 w 2361628"/>
              <a:gd name="connsiteY11357" fmla="*/ 2946768 h 3072212"/>
              <a:gd name="connsiteX11358" fmla="*/ 1968379 w 2361628"/>
              <a:gd name="connsiteY11358" fmla="*/ 2946016 h 3072212"/>
              <a:gd name="connsiteX11359" fmla="*/ 1967503 w 2361628"/>
              <a:gd name="connsiteY11359" fmla="*/ 2944644 h 3072212"/>
              <a:gd name="connsiteX11360" fmla="*/ 1966093 w 2361628"/>
              <a:gd name="connsiteY11360" fmla="*/ 2943225 h 3072212"/>
              <a:gd name="connsiteX11361" fmla="*/ 1965560 w 2361628"/>
              <a:gd name="connsiteY11361" fmla="*/ 2942158 h 3072212"/>
              <a:gd name="connsiteX11362" fmla="*/ 1965836 w 2361628"/>
              <a:gd name="connsiteY11362" fmla="*/ 2940920 h 3072212"/>
              <a:gd name="connsiteX11363" fmla="*/ 1966465 w 2361628"/>
              <a:gd name="connsiteY11363" fmla="*/ 2939720 h 3072212"/>
              <a:gd name="connsiteX11364" fmla="*/ 1966751 w 2361628"/>
              <a:gd name="connsiteY11364" fmla="*/ 2938291 h 3072212"/>
              <a:gd name="connsiteX11365" fmla="*/ 1966065 w 2361628"/>
              <a:gd name="connsiteY11365" fmla="*/ 2936653 h 3072212"/>
              <a:gd name="connsiteX11366" fmla="*/ 1965436 w 2361628"/>
              <a:gd name="connsiteY11366" fmla="*/ 2935719 h 3072212"/>
              <a:gd name="connsiteX11367" fmla="*/ 1964998 w 2361628"/>
              <a:gd name="connsiteY11367" fmla="*/ 2934653 h 3072212"/>
              <a:gd name="connsiteX11368" fmla="*/ 1965160 w 2361628"/>
              <a:gd name="connsiteY11368" fmla="*/ 2933624 h 3072212"/>
              <a:gd name="connsiteX11369" fmla="*/ 1966036 w 2361628"/>
              <a:gd name="connsiteY11369" fmla="*/ 2933138 h 3072212"/>
              <a:gd name="connsiteX11370" fmla="*/ 1966846 w 2361628"/>
              <a:gd name="connsiteY11370" fmla="*/ 2932509 h 3072212"/>
              <a:gd name="connsiteX11371" fmla="*/ 1967132 w 2361628"/>
              <a:gd name="connsiteY11371" fmla="*/ 2931166 h 3072212"/>
              <a:gd name="connsiteX11372" fmla="*/ 1966627 w 2361628"/>
              <a:gd name="connsiteY11372" fmla="*/ 2929738 h 3072212"/>
              <a:gd name="connsiteX11373" fmla="*/ 1965189 w 2361628"/>
              <a:gd name="connsiteY11373" fmla="*/ 2929157 h 3072212"/>
              <a:gd name="connsiteX11374" fmla="*/ 1963998 w 2361628"/>
              <a:gd name="connsiteY11374" fmla="*/ 2929376 h 3072212"/>
              <a:gd name="connsiteX11375" fmla="*/ 1962274 w 2361628"/>
              <a:gd name="connsiteY11375" fmla="*/ 2929061 h 3072212"/>
              <a:gd name="connsiteX11376" fmla="*/ 1960607 w 2361628"/>
              <a:gd name="connsiteY11376" fmla="*/ 2928166 h 3072212"/>
              <a:gd name="connsiteX11377" fmla="*/ 1959512 w 2361628"/>
              <a:gd name="connsiteY11377" fmla="*/ 2927137 h 3072212"/>
              <a:gd name="connsiteX11378" fmla="*/ 1958664 w 2361628"/>
              <a:gd name="connsiteY11378" fmla="*/ 2926556 h 3072212"/>
              <a:gd name="connsiteX11379" fmla="*/ 1958007 w 2361628"/>
              <a:gd name="connsiteY11379" fmla="*/ 2926556 h 3072212"/>
              <a:gd name="connsiteX11380" fmla="*/ 1957226 w 2361628"/>
              <a:gd name="connsiteY11380" fmla="*/ 2925975 h 3072212"/>
              <a:gd name="connsiteX11381" fmla="*/ 1956759 w 2361628"/>
              <a:gd name="connsiteY11381" fmla="*/ 2924985 h 3072212"/>
              <a:gd name="connsiteX11382" fmla="*/ 1956816 w 2361628"/>
              <a:gd name="connsiteY11382" fmla="*/ 2923375 h 3072212"/>
              <a:gd name="connsiteX11383" fmla="*/ 1957035 w 2361628"/>
              <a:gd name="connsiteY11383" fmla="*/ 2922384 h 3072212"/>
              <a:gd name="connsiteX11384" fmla="*/ 1957473 w 2361628"/>
              <a:gd name="connsiteY11384" fmla="*/ 2921537 h 3072212"/>
              <a:gd name="connsiteX11385" fmla="*/ 1957502 w 2361628"/>
              <a:gd name="connsiteY11385" fmla="*/ 2920594 h 3072212"/>
              <a:gd name="connsiteX11386" fmla="*/ 1957311 w 2361628"/>
              <a:gd name="connsiteY11386" fmla="*/ 2919917 h 3072212"/>
              <a:gd name="connsiteX11387" fmla="*/ 1957283 w 2361628"/>
              <a:gd name="connsiteY11387" fmla="*/ 2919374 h 3072212"/>
              <a:gd name="connsiteX11388" fmla="*/ 1957407 w 2361628"/>
              <a:gd name="connsiteY11388" fmla="*/ 2918698 h 3072212"/>
              <a:gd name="connsiteX11389" fmla="*/ 1957692 w 2361628"/>
              <a:gd name="connsiteY11389" fmla="*/ 2917355 h 3072212"/>
              <a:gd name="connsiteX11390" fmla="*/ 1957226 w 2361628"/>
              <a:gd name="connsiteY11390" fmla="*/ 2916364 h 3072212"/>
              <a:gd name="connsiteX11391" fmla="*/ 1957178 w 2361628"/>
              <a:gd name="connsiteY11391" fmla="*/ 2912936 h 3072212"/>
              <a:gd name="connsiteX11392" fmla="*/ 1957092 w 2361628"/>
              <a:gd name="connsiteY11392" fmla="*/ 2906506 h 3072212"/>
              <a:gd name="connsiteX11393" fmla="*/ 1957026 w 2361628"/>
              <a:gd name="connsiteY11393" fmla="*/ 2901572 h 3072212"/>
              <a:gd name="connsiteX11394" fmla="*/ 1956940 w 2361628"/>
              <a:gd name="connsiteY11394" fmla="*/ 2895343 h 3072212"/>
              <a:gd name="connsiteX11395" fmla="*/ 1956892 w 2361628"/>
              <a:gd name="connsiteY11395" fmla="*/ 2890799 h 3072212"/>
              <a:gd name="connsiteX11396" fmla="*/ 1956825 w 2361628"/>
              <a:gd name="connsiteY11396" fmla="*/ 2884418 h 3072212"/>
              <a:gd name="connsiteX11397" fmla="*/ 1956759 w 2361628"/>
              <a:gd name="connsiteY11397" fmla="*/ 2878341 h 3072212"/>
              <a:gd name="connsiteX11398" fmla="*/ 1956654 w 2361628"/>
              <a:gd name="connsiteY11398" fmla="*/ 2872588 h 3072212"/>
              <a:gd name="connsiteX11399" fmla="*/ 1953235 w 2361628"/>
              <a:gd name="connsiteY11399" fmla="*/ 2869264 h 3072212"/>
              <a:gd name="connsiteX11400" fmla="*/ 1948901 w 2361628"/>
              <a:gd name="connsiteY11400" fmla="*/ 2865053 h 3072212"/>
              <a:gd name="connsiteX11401" fmla="*/ 1945186 w 2361628"/>
              <a:gd name="connsiteY11401" fmla="*/ 2862263 h 3072212"/>
              <a:gd name="connsiteX11402" fmla="*/ 1943176 w 2361628"/>
              <a:gd name="connsiteY11402" fmla="*/ 2861929 h 3072212"/>
              <a:gd name="connsiteX11403" fmla="*/ 1941919 w 2361628"/>
              <a:gd name="connsiteY11403" fmla="*/ 2862320 h 3072212"/>
              <a:gd name="connsiteX11404" fmla="*/ 1941414 w 2361628"/>
              <a:gd name="connsiteY11404" fmla="*/ 2863434 h 3072212"/>
              <a:gd name="connsiteX11405" fmla="*/ 1938642 w 2361628"/>
              <a:gd name="connsiteY11405" fmla="*/ 2864625 h 3072212"/>
              <a:gd name="connsiteX11406" fmla="*/ 1933613 w 2361628"/>
              <a:gd name="connsiteY11406" fmla="*/ 2865901 h 3072212"/>
              <a:gd name="connsiteX11407" fmla="*/ 1929327 w 2361628"/>
              <a:gd name="connsiteY11407" fmla="*/ 2867873 h 3072212"/>
              <a:gd name="connsiteX11408" fmla="*/ 1927755 w 2361628"/>
              <a:gd name="connsiteY11408" fmla="*/ 2867892 h 3072212"/>
              <a:gd name="connsiteX11409" fmla="*/ 1926422 w 2361628"/>
              <a:gd name="connsiteY11409" fmla="*/ 2867558 h 3072212"/>
              <a:gd name="connsiteX11410" fmla="*/ 1924660 w 2361628"/>
              <a:gd name="connsiteY11410" fmla="*/ 2866568 h 3072212"/>
              <a:gd name="connsiteX11411" fmla="*/ 1923441 w 2361628"/>
              <a:gd name="connsiteY11411" fmla="*/ 2865111 h 3072212"/>
              <a:gd name="connsiteX11412" fmla="*/ 1923021 w 2361628"/>
              <a:gd name="connsiteY11412" fmla="*/ 2862577 h 3072212"/>
              <a:gd name="connsiteX11413" fmla="*/ 1923403 w 2361628"/>
              <a:gd name="connsiteY11413" fmla="*/ 2859091 h 3072212"/>
              <a:gd name="connsiteX11414" fmla="*/ 1920831 w 2361628"/>
              <a:gd name="connsiteY11414" fmla="*/ 2858376 h 3072212"/>
              <a:gd name="connsiteX11415" fmla="*/ 1918249 w 2361628"/>
              <a:gd name="connsiteY11415" fmla="*/ 2857652 h 3072212"/>
              <a:gd name="connsiteX11416" fmla="*/ 1916668 w 2361628"/>
              <a:gd name="connsiteY11416" fmla="*/ 2860053 h 3072212"/>
              <a:gd name="connsiteX11417" fmla="*/ 1915154 w 2361628"/>
              <a:gd name="connsiteY11417" fmla="*/ 2862072 h 3072212"/>
              <a:gd name="connsiteX11418" fmla="*/ 1912144 w 2361628"/>
              <a:gd name="connsiteY11418" fmla="*/ 2866473 h 3072212"/>
              <a:gd name="connsiteX11419" fmla="*/ 1907915 w 2361628"/>
              <a:gd name="connsiteY11419" fmla="*/ 2872635 h 3072212"/>
              <a:gd name="connsiteX11420" fmla="*/ 1905562 w 2361628"/>
              <a:gd name="connsiteY11420" fmla="*/ 2876017 h 3072212"/>
              <a:gd name="connsiteX11421" fmla="*/ 1901438 w 2361628"/>
              <a:gd name="connsiteY11421" fmla="*/ 2881951 h 3072212"/>
              <a:gd name="connsiteX11422" fmla="*/ 1897799 w 2361628"/>
              <a:gd name="connsiteY11422" fmla="*/ 2887161 h 3072212"/>
              <a:gd name="connsiteX11423" fmla="*/ 1896990 w 2361628"/>
              <a:gd name="connsiteY11423" fmla="*/ 2892495 h 3072212"/>
              <a:gd name="connsiteX11424" fmla="*/ 1896209 w 2361628"/>
              <a:gd name="connsiteY11424" fmla="*/ 2897543 h 3072212"/>
              <a:gd name="connsiteX11425" fmla="*/ 1893208 w 2361628"/>
              <a:gd name="connsiteY11425" fmla="*/ 2901372 h 3072212"/>
              <a:gd name="connsiteX11426" fmla="*/ 1891379 w 2361628"/>
              <a:gd name="connsiteY11426" fmla="*/ 2904877 h 3072212"/>
              <a:gd name="connsiteX11427" fmla="*/ 1890560 w 2361628"/>
              <a:gd name="connsiteY11427" fmla="*/ 2908764 h 3072212"/>
              <a:gd name="connsiteX11428" fmla="*/ 1889874 w 2361628"/>
              <a:gd name="connsiteY11428" fmla="*/ 2912326 h 3072212"/>
              <a:gd name="connsiteX11429" fmla="*/ 1889827 w 2361628"/>
              <a:gd name="connsiteY11429" fmla="*/ 2915307 h 3072212"/>
              <a:gd name="connsiteX11430" fmla="*/ 1890341 w 2361628"/>
              <a:gd name="connsiteY11430" fmla="*/ 2916869 h 3072212"/>
              <a:gd name="connsiteX11431" fmla="*/ 1890103 w 2361628"/>
              <a:gd name="connsiteY11431" fmla="*/ 2918136 h 3072212"/>
              <a:gd name="connsiteX11432" fmla="*/ 1889112 w 2361628"/>
              <a:gd name="connsiteY11432" fmla="*/ 2919594 h 3072212"/>
              <a:gd name="connsiteX11433" fmla="*/ 1887122 w 2361628"/>
              <a:gd name="connsiteY11433" fmla="*/ 2922118 h 3072212"/>
              <a:gd name="connsiteX11434" fmla="*/ 1886769 w 2361628"/>
              <a:gd name="connsiteY11434" fmla="*/ 2924547 h 3072212"/>
              <a:gd name="connsiteX11435" fmla="*/ 1885559 w 2361628"/>
              <a:gd name="connsiteY11435" fmla="*/ 2925747 h 3072212"/>
              <a:gd name="connsiteX11436" fmla="*/ 1882093 w 2361628"/>
              <a:gd name="connsiteY11436" fmla="*/ 2928138 h 3072212"/>
              <a:gd name="connsiteX11437" fmla="*/ 1879264 w 2361628"/>
              <a:gd name="connsiteY11437" fmla="*/ 2931671 h 3072212"/>
              <a:gd name="connsiteX11438" fmla="*/ 1879121 w 2361628"/>
              <a:gd name="connsiteY11438" fmla="*/ 2933662 h 3072212"/>
              <a:gd name="connsiteX11439" fmla="*/ 1879521 w 2361628"/>
              <a:gd name="connsiteY11439" fmla="*/ 2935319 h 3072212"/>
              <a:gd name="connsiteX11440" fmla="*/ 1879587 w 2361628"/>
              <a:gd name="connsiteY11440" fmla="*/ 2936339 h 3072212"/>
              <a:gd name="connsiteX11441" fmla="*/ 1879016 w 2361628"/>
              <a:gd name="connsiteY11441" fmla="*/ 2937053 h 3072212"/>
              <a:gd name="connsiteX11442" fmla="*/ 1877882 w 2361628"/>
              <a:gd name="connsiteY11442" fmla="*/ 2937005 h 3072212"/>
              <a:gd name="connsiteX11443" fmla="*/ 1876654 w 2361628"/>
              <a:gd name="connsiteY11443" fmla="*/ 2937224 h 3072212"/>
              <a:gd name="connsiteX11444" fmla="*/ 1875625 w 2361628"/>
              <a:gd name="connsiteY11444" fmla="*/ 2938691 h 3072212"/>
              <a:gd name="connsiteX11445" fmla="*/ 1875654 w 2361628"/>
              <a:gd name="connsiteY11445" fmla="*/ 2940796 h 3072212"/>
              <a:gd name="connsiteX11446" fmla="*/ 1874901 w 2361628"/>
              <a:gd name="connsiteY11446" fmla="*/ 2942311 h 3072212"/>
              <a:gd name="connsiteX11447" fmla="*/ 1874015 w 2361628"/>
              <a:gd name="connsiteY11447" fmla="*/ 2942625 h 3072212"/>
              <a:gd name="connsiteX11448" fmla="*/ 1873263 w 2361628"/>
              <a:gd name="connsiteY11448" fmla="*/ 2941558 h 3072212"/>
              <a:gd name="connsiteX11449" fmla="*/ 1872358 w 2361628"/>
              <a:gd name="connsiteY11449" fmla="*/ 2939958 h 3072212"/>
              <a:gd name="connsiteX11450" fmla="*/ 1871301 w 2361628"/>
              <a:gd name="connsiteY11450" fmla="*/ 2939796 h 3072212"/>
              <a:gd name="connsiteX11451" fmla="*/ 1869691 w 2361628"/>
              <a:gd name="connsiteY11451" fmla="*/ 2940863 h 3072212"/>
              <a:gd name="connsiteX11452" fmla="*/ 1867700 w 2361628"/>
              <a:gd name="connsiteY11452" fmla="*/ 2942616 h 3072212"/>
              <a:gd name="connsiteX11453" fmla="*/ 1865909 w 2361628"/>
              <a:gd name="connsiteY11453" fmla="*/ 2942711 h 3072212"/>
              <a:gd name="connsiteX11454" fmla="*/ 1862547 w 2361628"/>
              <a:gd name="connsiteY11454" fmla="*/ 2941587 h 3072212"/>
              <a:gd name="connsiteX11455" fmla="*/ 1860099 w 2361628"/>
              <a:gd name="connsiteY11455" fmla="*/ 2944987 h 3072212"/>
              <a:gd name="connsiteX11456" fmla="*/ 1857461 w 2361628"/>
              <a:gd name="connsiteY11456" fmla="*/ 2952264 h 3072212"/>
              <a:gd name="connsiteX11457" fmla="*/ 1846345 w 2361628"/>
              <a:gd name="connsiteY11457" fmla="*/ 2952284 h 3072212"/>
              <a:gd name="connsiteX11458" fmla="*/ 1835220 w 2361628"/>
              <a:gd name="connsiteY11458" fmla="*/ 2952302 h 3072212"/>
              <a:gd name="connsiteX11459" fmla="*/ 1824095 w 2361628"/>
              <a:gd name="connsiteY11459" fmla="*/ 2952322 h 3072212"/>
              <a:gd name="connsiteX11460" fmla="*/ 1812979 w 2361628"/>
              <a:gd name="connsiteY11460" fmla="*/ 2952340 h 3072212"/>
              <a:gd name="connsiteX11461" fmla="*/ 1801854 w 2361628"/>
              <a:gd name="connsiteY11461" fmla="*/ 2952360 h 3072212"/>
              <a:gd name="connsiteX11462" fmla="*/ 1790729 w 2361628"/>
              <a:gd name="connsiteY11462" fmla="*/ 2952369 h 3072212"/>
              <a:gd name="connsiteX11463" fmla="*/ 1779603 w 2361628"/>
              <a:gd name="connsiteY11463" fmla="*/ 2952388 h 3072212"/>
              <a:gd name="connsiteX11464" fmla="*/ 1773384 w 2361628"/>
              <a:gd name="connsiteY11464" fmla="*/ 2952398 h 3072212"/>
              <a:gd name="connsiteX11465" fmla="*/ 1772164 w 2361628"/>
              <a:gd name="connsiteY11465" fmla="*/ 2952398 h 3072212"/>
              <a:gd name="connsiteX11466" fmla="*/ 1775974 w 2361628"/>
              <a:gd name="connsiteY11466" fmla="*/ 2950978 h 3072212"/>
              <a:gd name="connsiteX11467" fmla="*/ 1783918 w 2361628"/>
              <a:gd name="connsiteY11467" fmla="*/ 2945435 h 3072212"/>
              <a:gd name="connsiteX11468" fmla="*/ 1789776 w 2361628"/>
              <a:gd name="connsiteY11468" fmla="*/ 2943425 h 3072212"/>
              <a:gd name="connsiteX11469" fmla="*/ 1797396 w 2361628"/>
              <a:gd name="connsiteY11469" fmla="*/ 2937586 h 3072212"/>
              <a:gd name="connsiteX11470" fmla="*/ 1802921 w 2361628"/>
              <a:gd name="connsiteY11470" fmla="*/ 2936462 h 3072212"/>
              <a:gd name="connsiteX11471" fmla="*/ 1803969 w 2361628"/>
              <a:gd name="connsiteY11471" fmla="*/ 2935176 h 3072212"/>
              <a:gd name="connsiteX11472" fmla="*/ 1804892 w 2361628"/>
              <a:gd name="connsiteY11472" fmla="*/ 2930319 h 3072212"/>
              <a:gd name="connsiteX11473" fmla="*/ 1805397 w 2361628"/>
              <a:gd name="connsiteY11473" fmla="*/ 2928585 h 3072212"/>
              <a:gd name="connsiteX11474" fmla="*/ 1807978 w 2361628"/>
              <a:gd name="connsiteY11474" fmla="*/ 2923804 h 3072212"/>
              <a:gd name="connsiteX11475" fmla="*/ 1811074 w 2361628"/>
              <a:gd name="connsiteY11475" fmla="*/ 2919756 h 3072212"/>
              <a:gd name="connsiteX11476" fmla="*/ 1813570 w 2361628"/>
              <a:gd name="connsiteY11476" fmla="*/ 2914145 h 3072212"/>
              <a:gd name="connsiteX11477" fmla="*/ 1818103 w 2361628"/>
              <a:gd name="connsiteY11477" fmla="*/ 2910554 h 3072212"/>
              <a:gd name="connsiteX11478" fmla="*/ 1824961 w 2361628"/>
              <a:gd name="connsiteY11478" fmla="*/ 2907544 h 3072212"/>
              <a:gd name="connsiteX11479" fmla="*/ 1831305 w 2361628"/>
              <a:gd name="connsiteY11479" fmla="*/ 2900963 h 3072212"/>
              <a:gd name="connsiteX11480" fmla="*/ 1834782 w 2361628"/>
              <a:gd name="connsiteY11480" fmla="*/ 2898953 h 3072212"/>
              <a:gd name="connsiteX11481" fmla="*/ 1838154 w 2361628"/>
              <a:gd name="connsiteY11481" fmla="*/ 2897515 h 3072212"/>
              <a:gd name="connsiteX11482" fmla="*/ 1839563 w 2361628"/>
              <a:gd name="connsiteY11482" fmla="*/ 2894829 h 3072212"/>
              <a:gd name="connsiteX11483" fmla="*/ 1841649 w 2361628"/>
              <a:gd name="connsiteY11483" fmla="*/ 2893295 h 3072212"/>
              <a:gd name="connsiteX11484" fmla="*/ 1847221 w 2361628"/>
              <a:gd name="connsiteY11484" fmla="*/ 2890161 h 3072212"/>
              <a:gd name="connsiteX11485" fmla="*/ 1853365 w 2361628"/>
              <a:gd name="connsiteY11485" fmla="*/ 2889314 h 3072212"/>
              <a:gd name="connsiteX11486" fmla="*/ 1859566 w 2361628"/>
              <a:gd name="connsiteY11486" fmla="*/ 2886713 h 3072212"/>
              <a:gd name="connsiteX11487" fmla="*/ 1864328 w 2361628"/>
              <a:gd name="connsiteY11487" fmla="*/ 2885332 h 3072212"/>
              <a:gd name="connsiteX11488" fmla="*/ 1867243 w 2361628"/>
              <a:gd name="connsiteY11488" fmla="*/ 2882884 h 3072212"/>
              <a:gd name="connsiteX11489" fmla="*/ 1871491 w 2361628"/>
              <a:gd name="connsiteY11489" fmla="*/ 2881598 h 3072212"/>
              <a:gd name="connsiteX11490" fmla="*/ 1884159 w 2361628"/>
              <a:gd name="connsiteY11490" fmla="*/ 2874559 h 3072212"/>
              <a:gd name="connsiteX11491" fmla="*/ 1887674 w 2361628"/>
              <a:gd name="connsiteY11491" fmla="*/ 2871254 h 3072212"/>
              <a:gd name="connsiteX11492" fmla="*/ 1892227 w 2361628"/>
              <a:gd name="connsiteY11492" fmla="*/ 2864472 h 3072212"/>
              <a:gd name="connsiteX11493" fmla="*/ 1896189 w 2361628"/>
              <a:gd name="connsiteY11493" fmla="*/ 2861015 h 3072212"/>
              <a:gd name="connsiteX11494" fmla="*/ 1897590 w 2361628"/>
              <a:gd name="connsiteY11494" fmla="*/ 2857329 h 3072212"/>
              <a:gd name="connsiteX11495" fmla="*/ 1903333 w 2361628"/>
              <a:gd name="connsiteY11495" fmla="*/ 2851328 h 3072212"/>
              <a:gd name="connsiteX11496" fmla="*/ 1909248 w 2361628"/>
              <a:gd name="connsiteY11496" fmla="*/ 2843394 h 3072212"/>
              <a:gd name="connsiteX11497" fmla="*/ 1912192 w 2361628"/>
              <a:gd name="connsiteY11497" fmla="*/ 2837688 h 3072212"/>
              <a:gd name="connsiteX11498" fmla="*/ 1916592 w 2361628"/>
              <a:gd name="connsiteY11498" fmla="*/ 2834516 h 3072212"/>
              <a:gd name="connsiteX11499" fmla="*/ 1925127 w 2361628"/>
              <a:gd name="connsiteY11499" fmla="*/ 2825410 h 3072212"/>
              <a:gd name="connsiteX11500" fmla="*/ 1929708 w 2361628"/>
              <a:gd name="connsiteY11500" fmla="*/ 2821762 h 3072212"/>
              <a:gd name="connsiteX11501" fmla="*/ 1931565 w 2361628"/>
              <a:gd name="connsiteY11501" fmla="*/ 2821343 h 3072212"/>
              <a:gd name="connsiteX11502" fmla="*/ 1936747 w 2361628"/>
              <a:gd name="connsiteY11502" fmla="*/ 2818095 h 3072212"/>
              <a:gd name="connsiteX11503" fmla="*/ 1939966 w 2361628"/>
              <a:gd name="connsiteY11503" fmla="*/ 2814704 h 3072212"/>
              <a:gd name="connsiteX11504" fmla="*/ 1945129 w 2361628"/>
              <a:gd name="connsiteY11504" fmla="*/ 2811294 h 3072212"/>
              <a:gd name="connsiteX11505" fmla="*/ 1954463 w 2361628"/>
              <a:gd name="connsiteY11505" fmla="*/ 2807084 h 3072212"/>
              <a:gd name="connsiteX11506" fmla="*/ 1963236 w 2361628"/>
              <a:gd name="connsiteY11506" fmla="*/ 2802026 h 3072212"/>
              <a:gd name="connsiteX11507" fmla="*/ 1975085 w 2361628"/>
              <a:gd name="connsiteY11507" fmla="*/ 2797635 h 3072212"/>
              <a:gd name="connsiteX11508" fmla="*/ 1988972 w 2361628"/>
              <a:gd name="connsiteY11508" fmla="*/ 2791044 h 3072212"/>
              <a:gd name="connsiteX11509" fmla="*/ 2000193 w 2361628"/>
              <a:gd name="connsiteY11509" fmla="*/ 2787501 h 3072212"/>
              <a:gd name="connsiteX11510" fmla="*/ 2008089 w 2361628"/>
              <a:gd name="connsiteY11510" fmla="*/ 2786987 h 3072212"/>
              <a:gd name="connsiteX11511" fmla="*/ 2017700 w 2361628"/>
              <a:gd name="connsiteY11511" fmla="*/ 2785339 h 3072212"/>
              <a:gd name="connsiteX11512" fmla="*/ 2021100 w 2361628"/>
              <a:gd name="connsiteY11512" fmla="*/ 2785510 h 3072212"/>
              <a:gd name="connsiteX11513" fmla="*/ 2036064 w 2361628"/>
              <a:gd name="connsiteY11513" fmla="*/ 2788377 h 3072212"/>
              <a:gd name="connsiteX11514" fmla="*/ 2043246 w 2361628"/>
              <a:gd name="connsiteY11514" fmla="*/ 2791921 h 3072212"/>
              <a:gd name="connsiteX11515" fmla="*/ 2051418 w 2361628"/>
              <a:gd name="connsiteY11515" fmla="*/ 2799350 h 3072212"/>
              <a:gd name="connsiteX11516" fmla="*/ 2052638 w 2361628"/>
              <a:gd name="connsiteY11516" fmla="*/ 2801303 h 3072212"/>
              <a:gd name="connsiteX11517" fmla="*/ 2052838 w 2361628"/>
              <a:gd name="connsiteY11517" fmla="*/ 2804036 h 3072212"/>
              <a:gd name="connsiteX11518" fmla="*/ 2048504 w 2361628"/>
              <a:gd name="connsiteY11518" fmla="*/ 2802712 h 3072212"/>
              <a:gd name="connsiteX11519" fmla="*/ 2044684 w 2361628"/>
              <a:gd name="connsiteY11519" fmla="*/ 2802627 h 3072212"/>
              <a:gd name="connsiteX11520" fmla="*/ 2047332 w 2361628"/>
              <a:gd name="connsiteY11520" fmla="*/ 2804141 h 3072212"/>
              <a:gd name="connsiteX11521" fmla="*/ 2051837 w 2361628"/>
              <a:gd name="connsiteY11521" fmla="*/ 2808694 h 3072212"/>
              <a:gd name="connsiteX11522" fmla="*/ 2051637 w 2361628"/>
              <a:gd name="connsiteY11522" fmla="*/ 2814371 h 3072212"/>
              <a:gd name="connsiteX11523" fmla="*/ 2049094 w 2361628"/>
              <a:gd name="connsiteY11523" fmla="*/ 2819486 h 3072212"/>
              <a:gd name="connsiteX11524" fmla="*/ 2041493 w 2361628"/>
              <a:gd name="connsiteY11524" fmla="*/ 2822000 h 3072212"/>
              <a:gd name="connsiteX11525" fmla="*/ 2039550 w 2361628"/>
              <a:gd name="connsiteY11525" fmla="*/ 2824001 h 3072212"/>
              <a:gd name="connsiteX11526" fmla="*/ 2037979 w 2361628"/>
              <a:gd name="connsiteY11526" fmla="*/ 2827306 h 3072212"/>
              <a:gd name="connsiteX11527" fmla="*/ 2036435 w 2361628"/>
              <a:gd name="connsiteY11527" fmla="*/ 2828573 h 3072212"/>
              <a:gd name="connsiteX11528" fmla="*/ 2032749 w 2361628"/>
              <a:gd name="connsiteY11528" fmla="*/ 2830040 h 3072212"/>
              <a:gd name="connsiteX11529" fmla="*/ 2030711 w 2361628"/>
              <a:gd name="connsiteY11529" fmla="*/ 2832183 h 3072212"/>
              <a:gd name="connsiteX11530" fmla="*/ 2024739 w 2361628"/>
              <a:gd name="connsiteY11530" fmla="*/ 2835573 h 3072212"/>
              <a:gd name="connsiteX11531" fmla="*/ 2022053 w 2361628"/>
              <a:gd name="connsiteY11531" fmla="*/ 2835974 h 3072212"/>
              <a:gd name="connsiteX11532" fmla="*/ 2018957 w 2361628"/>
              <a:gd name="connsiteY11532" fmla="*/ 2835164 h 3072212"/>
              <a:gd name="connsiteX11533" fmla="*/ 2011499 w 2361628"/>
              <a:gd name="connsiteY11533" fmla="*/ 2831973 h 3072212"/>
              <a:gd name="connsiteX11534" fmla="*/ 2006908 w 2361628"/>
              <a:gd name="connsiteY11534" fmla="*/ 2828887 h 3072212"/>
              <a:gd name="connsiteX11535" fmla="*/ 2004612 w 2361628"/>
              <a:gd name="connsiteY11535" fmla="*/ 2830573 h 3072212"/>
              <a:gd name="connsiteX11536" fmla="*/ 2002726 w 2361628"/>
              <a:gd name="connsiteY11536" fmla="*/ 2832335 h 3072212"/>
              <a:gd name="connsiteX11537" fmla="*/ 1998297 w 2361628"/>
              <a:gd name="connsiteY11537" fmla="*/ 2831745 h 3072212"/>
              <a:gd name="connsiteX11538" fmla="*/ 1996278 w 2361628"/>
              <a:gd name="connsiteY11538" fmla="*/ 2832526 h 3072212"/>
              <a:gd name="connsiteX11539" fmla="*/ 1992944 w 2361628"/>
              <a:gd name="connsiteY11539" fmla="*/ 2831659 h 3072212"/>
              <a:gd name="connsiteX11540" fmla="*/ 1986115 w 2361628"/>
              <a:gd name="connsiteY11540" fmla="*/ 2835535 h 3072212"/>
              <a:gd name="connsiteX11541" fmla="*/ 1988058 w 2361628"/>
              <a:gd name="connsiteY11541" fmla="*/ 2835983 h 3072212"/>
              <a:gd name="connsiteX11542" fmla="*/ 1993478 w 2361628"/>
              <a:gd name="connsiteY11542" fmla="*/ 2833754 h 3072212"/>
              <a:gd name="connsiteX11543" fmla="*/ 1995326 w 2361628"/>
              <a:gd name="connsiteY11543" fmla="*/ 2834002 h 3072212"/>
              <a:gd name="connsiteX11544" fmla="*/ 1999316 w 2361628"/>
              <a:gd name="connsiteY11544" fmla="*/ 2836878 h 3072212"/>
              <a:gd name="connsiteX11545" fmla="*/ 2008965 w 2361628"/>
              <a:gd name="connsiteY11545" fmla="*/ 2839965 h 3072212"/>
              <a:gd name="connsiteX11546" fmla="*/ 2011470 w 2361628"/>
              <a:gd name="connsiteY11546" fmla="*/ 2842003 h 3072212"/>
              <a:gd name="connsiteX11547" fmla="*/ 2013861 w 2361628"/>
              <a:gd name="connsiteY11547" fmla="*/ 2848490 h 3072212"/>
              <a:gd name="connsiteX11548" fmla="*/ 2015443 w 2361628"/>
              <a:gd name="connsiteY11548" fmla="*/ 2849528 h 3072212"/>
              <a:gd name="connsiteX11549" fmla="*/ 2018748 w 2361628"/>
              <a:gd name="connsiteY11549" fmla="*/ 2848851 h 3072212"/>
              <a:gd name="connsiteX11550" fmla="*/ 2022481 w 2361628"/>
              <a:gd name="connsiteY11550" fmla="*/ 2845651 h 3072212"/>
              <a:gd name="connsiteX11551" fmla="*/ 2025577 w 2361628"/>
              <a:gd name="connsiteY11551" fmla="*/ 2843937 h 3072212"/>
              <a:gd name="connsiteX11552" fmla="*/ 2031626 w 2361628"/>
              <a:gd name="connsiteY11552" fmla="*/ 2842527 h 3072212"/>
              <a:gd name="connsiteX11553" fmla="*/ 2030435 w 2361628"/>
              <a:gd name="connsiteY11553" fmla="*/ 2844660 h 3072212"/>
              <a:gd name="connsiteX11554" fmla="*/ 2035045 w 2361628"/>
              <a:gd name="connsiteY11554" fmla="*/ 2844489 h 3072212"/>
              <a:gd name="connsiteX11555" fmla="*/ 2039607 w 2361628"/>
              <a:gd name="connsiteY11555" fmla="*/ 2847356 h 3072212"/>
              <a:gd name="connsiteX11556" fmla="*/ 2037921 w 2361628"/>
              <a:gd name="connsiteY11556" fmla="*/ 2849394 h 3072212"/>
              <a:gd name="connsiteX11557" fmla="*/ 2035626 w 2361628"/>
              <a:gd name="connsiteY11557" fmla="*/ 2853490 h 3072212"/>
              <a:gd name="connsiteX11558" fmla="*/ 2034026 w 2361628"/>
              <a:gd name="connsiteY11558" fmla="*/ 2861425 h 3072212"/>
              <a:gd name="connsiteX11559" fmla="*/ 2029377 w 2361628"/>
              <a:gd name="connsiteY11559" fmla="*/ 2866720 h 3072212"/>
              <a:gd name="connsiteX11560" fmla="*/ 2023158 w 2361628"/>
              <a:gd name="connsiteY11560" fmla="*/ 2871921 h 3072212"/>
              <a:gd name="connsiteX11561" fmla="*/ 2024729 w 2361628"/>
              <a:gd name="connsiteY11561" fmla="*/ 2873169 h 3072212"/>
              <a:gd name="connsiteX11562" fmla="*/ 2026549 w 2361628"/>
              <a:gd name="connsiteY11562" fmla="*/ 2873940 h 3072212"/>
              <a:gd name="connsiteX11563" fmla="*/ 2030549 w 2361628"/>
              <a:gd name="connsiteY11563" fmla="*/ 2872407 h 3072212"/>
              <a:gd name="connsiteX11564" fmla="*/ 2033226 w 2361628"/>
              <a:gd name="connsiteY11564" fmla="*/ 2872512 h 3072212"/>
              <a:gd name="connsiteX11565" fmla="*/ 2036197 w 2361628"/>
              <a:gd name="connsiteY11565" fmla="*/ 2873502 h 3072212"/>
              <a:gd name="connsiteX11566" fmla="*/ 2035274 w 2361628"/>
              <a:gd name="connsiteY11566" fmla="*/ 2877522 h 3072212"/>
              <a:gd name="connsiteX11567" fmla="*/ 2034207 w 2361628"/>
              <a:gd name="connsiteY11567" fmla="*/ 2880246 h 3072212"/>
              <a:gd name="connsiteX11568" fmla="*/ 2034826 w 2361628"/>
              <a:gd name="connsiteY11568" fmla="*/ 2882789 h 3072212"/>
              <a:gd name="connsiteX11569" fmla="*/ 2036588 w 2361628"/>
              <a:gd name="connsiteY11569" fmla="*/ 2887618 h 3072212"/>
              <a:gd name="connsiteX11570" fmla="*/ 2039017 w 2361628"/>
              <a:gd name="connsiteY11570" fmla="*/ 2888675 h 3072212"/>
              <a:gd name="connsiteX11571" fmla="*/ 2039988 w 2361628"/>
              <a:gd name="connsiteY11571" fmla="*/ 2894848 h 3072212"/>
              <a:gd name="connsiteX11572" fmla="*/ 2041274 w 2361628"/>
              <a:gd name="connsiteY11572" fmla="*/ 2898200 h 3072212"/>
              <a:gd name="connsiteX11573" fmla="*/ 2041093 w 2361628"/>
              <a:gd name="connsiteY11573" fmla="*/ 2900886 h 3072212"/>
              <a:gd name="connsiteX11574" fmla="*/ 2043522 w 2361628"/>
              <a:gd name="connsiteY11574" fmla="*/ 2902610 h 3072212"/>
              <a:gd name="connsiteX11575" fmla="*/ 2043932 w 2361628"/>
              <a:gd name="connsiteY11575" fmla="*/ 2905354 h 3072212"/>
              <a:gd name="connsiteX11576" fmla="*/ 2052742 w 2361628"/>
              <a:gd name="connsiteY11576" fmla="*/ 2906135 h 3072212"/>
              <a:gd name="connsiteX11577" fmla="*/ 2054533 w 2361628"/>
              <a:gd name="connsiteY11577" fmla="*/ 2907182 h 3072212"/>
              <a:gd name="connsiteX11578" fmla="*/ 2060657 w 2361628"/>
              <a:gd name="connsiteY11578" fmla="*/ 2908221 h 3072212"/>
              <a:gd name="connsiteX11579" fmla="*/ 2061820 w 2361628"/>
              <a:gd name="connsiteY11579" fmla="*/ 2908973 h 3072212"/>
              <a:gd name="connsiteX11580" fmla="*/ 2062906 w 2361628"/>
              <a:gd name="connsiteY11580" fmla="*/ 2910478 h 3072212"/>
              <a:gd name="connsiteX11581" fmla="*/ 2056905 w 2361628"/>
              <a:gd name="connsiteY11581" fmla="*/ 2913774 h 3072212"/>
              <a:gd name="connsiteX11582" fmla="*/ 2061762 w 2361628"/>
              <a:gd name="connsiteY11582" fmla="*/ 2916155 h 3072212"/>
              <a:gd name="connsiteX11583" fmla="*/ 2066354 w 2361628"/>
              <a:gd name="connsiteY11583" fmla="*/ 2920032 h 3072212"/>
              <a:gd name="connsiteX11584" fmla="*/ 2069964 w 2361628"/>
              <a:gd name="connsiteY11584" fmla="*/ 2919270 h 3072212"/>
              <a:gd name="connsiteX11585" fmla="*/ 2071526 w 2361628"/>
              <a:gd name="connsiteY11585" fmla="*/ 2919394 h 3072212"/>
              <a:gd name="connsiteX11586" fmla="*/ 2075564 w 2361628"/>
              <a:gd name="connsiteY11586" fmla="*/ 2921823 h 3072212"/>
              <a:gd name="connsiteX11587" fmla="*/ 2076688 w 2361628"/>
              <a:gd name="connsiteY11587" fmla="*/ 2923023 h 3072212"/>
              <a:gd name="connsiteX11588" fmla="*/ 2077307 w 2361628"/>
              <a:gd name="connsiteY11588" fmla="*/ 2924089 h 3072212"/>
              <a:gd name="connsiteX11589" fmla="*/ 2079336 w 2361628"/>
              <a:gd name="connsiteY11589" fmla="*/ 2923861 h 3072212"/>
              <a:gd name="connsiteX11590" fmla="*/ 2082251 w 2361628"/>
              <a:gd name="connsiteY11590" fmla="*/ 2922927 h 3072212"/>
              <a:gd name="connsiteX11591" fmla="*/ 2087518 w 2361628"/>
              <a:gd name="connsiteY11591" fmla="*/ 2923156 h 3072212"/>
              <a:gd name="connsiteX11592" fmla="*/ 2093138 w 2361628"/>
              <a:gd name="connsiteY11592" fmla="*/ 2924528 h 3072212"/>
              <a:gd name="connsiteX11593" fmla="*/ 2092662 w 2361628"/>
              <a:gd name="connsiteY11593" fmla="*/ 2926614 h 3072212"/>
              <a:gd name="connsiteX11594" fmla="*/ 2091814 w 2361628"/>
              <a:gd name="connsiteY11594" fmla="*/ 2928052 h 3072212"/>
              <a:gd name="connsiteX11595" fmla="*/ 2096205 w 2361628"/>
              <a:gd name="connsiteY11595" fmla="*/ 2927575 h 3072212"/>
              <a:gd name="connsiteX11596" fmla="*/ 2098948 w 2361628"/>
              <a:gd name="connsiteY11596" fmla="*/ 2929052 h 3072212"/>
              <a:gd name="connsiteX11597" fmla="*/ 2099901 w 2361628"/>
              <a:gd name="connsiteY11597" fmla="*/ 2928338 h 3072212"/>
              <a:gd name="connsiteX11598" fmla="*/ 2100577 w 2361628"/>
              <a:gd name="connsiteY11598" fmla="*/ 2927414 h 3072212"/>
              <a:gd name="connsiteX11599" fmla="*/ 2106035 w 2361628"/>
              <a:gd name="connsiteY11599" fmla="*/ 2924890 h 3072212"/>
              <a:gd name="connsiteX11600" fmla="*/ 2113045 w 2361628"/>
              <a:gd name="connsiteY11600" fmla="*/ 2919641 h 3072212"/>
              <a:gd name="connsiteX11601" fmla="*/ 2113893 w 2361628"/>
              <a:gd name="connsiteY11601" fmla="*/ 2920289 h 3072212"/>
              <a:gd name="connsiteX11602" fmla="*/ 2114217 w 2361628"/>
              <a:gd name="connsiteY11602" fmla="*/ 2922280 h 3072212"/>
              <a:gd name="connsiteX11603" fmla="*/ 2115141 w 2361628"/>
              <a:gd name="connsiteY11603" fmla="*/ 2925518 h 3072212"/>
              <a:gd name="connsiteX11604" fmla="*/ 2117836 w 2361628"/>
              <a:gd name="connsiteY11604" fmla="*/ 2927747 h 3072212"/>
              <a:gd name="connsiteX11605" fmla="*/ 2121027 w 2361628"/>
              <a:gd name="connsiteY11605" fmla="*/ 2928261 h 3072212"/>
              <a:gd name="connsiteX11606" fmla="*/ 2125428 w 2361628"/>
              <a:gd name="connsiteY11606" fmla="*/ 2926556 h 3072212"/>
              <a:gd name="connsiteX11607" fmla="*/ 2127161 w 2361628"/>
              <a:gd name="connsiteY11607" fmla="*/ 2928033 h 3072212"/>
              <a:gd name="connsiteX11608" fmla="*/ 2129218 w 2361628"/>
              <a:gd name="connsiteY11608" fmla="*/ 2930871 h 3072212"/>
              <a:gd name="connsiteX11609" fmla="*/ 2131181 w 2361628"/>
              <a:gd name="connsiteY11609" fmla="*/ 2934586 h 3072212"/>
              <a:gd name="connsiteX11610" fmla="*/ 2131047 w 2361628"/>
              <a:gd name="connsiteY11610" fmla="*/ 2935910 h 3072212"/>
              <a:gd name="connsiteX11611" fmla="*/ 2128533 w 2361628"/>
              <a:gd name="connsiteY11611" fmla="*/ 2937072 h 3072212"/>
              <a:gd name="connsiteX11612" fmla="*/ 2126266 w 2361628"/>
              <a:gd name="connsiteY11612" fmla="*/ 2938739 h 3072212"/>
              <a:gd name="connsiteX11613" fmla="*/ 2135734 w 2361628"/>
              <a:gd name="connsiteY11613" fmla="*/ 2939425 h 3072212"/>
              <a:gd name="connsiteX11614" fmla="*/ 2136696 w 2361628"/>
              <a:gd name="connsiteY11614" fmla="*/ 2940130 h 3072212"/>
              <a:gd name="connsiteX11615" fmla="*/ 2137744 w 2361628"/>
              <a:gd name="connsiteY11615" fmla="*/ 2941587 h 3072212"/>
              <a:gd name="connsiteX11616" fmla="*/ 2136772 w 2361628"/>
              <a:gd name="connsiteY11616" fmla="*/ 2943054 h 3072212"/>
              <a:gd name="connsiteX11617" fmla="*/ 2135877 w 2361628"/>
              <a:gd name="connsiteY11617" fmla="*/ 2943787 h 3072212"/>
              <a:gd name="connsiteX11618" fmla="*/ 2134162 w 2361628"/>
              <a:gd name="connsiteY11618" fmla="*/ 2942930 h 3072212"/>
              <a:gd name="connsiteX11619" fmla="*/ 2130990 w 2361628"/>
              <a:gd name="connsiteY11619" fmla="*/ 2943711 h 3072212"/>
              <a:gd name="connsiteX11620" fmla="*/ 2128219 w 2361628"/>
              <a:gd name="connsiteY11620" fmla="*/ 2945616 h 3072212"/>
              <a:gd name="connsiteX11621" fmla="*/ 2125256 w 2361628"/>
              <a:gd name="connsiteY11621" fmla="*/ 2946673 h 3072212"/>
              <a:gd name="connsiteX11622" fmla="*/ 2123361 w 2361628"/>
              <a:gd name="connsiteY11622" fmla="*/ 2946787 h 3072212"/>
              <a:gd name="connsiteX11623" fmla="*/ 2121256 w 2361628"/>
              <a:gd name="connsiteY11623" fmla="*/ 2947673 h 3072212"/>
              <a:gd name="connsiteX11624" fmla="*/ 2119332 w 2361628"/>
              <a:gd name="connsiteY11624" fmla="*/ 2949035 h 3072212"/>
              <a:gd name="connsiteX11625" fmla="*/ 2117341 w 2361628"/>
              <a:gd name="connsiteY11625" fmla="*/ 2949416 h 3072212"/>
              <a:gd name="connsiteX11626" fmla="*/ 2111111 w 2361628"/>
              <a:gd name="connsiteY11626" fmla="*/ 2952807 h 3072212"/>
              <a:gd name="connsiteX11627" fmla="*/ 2104749 w 2361628"/>
              <a:gd name="connsiteY11627" fmla="*/ 2954989 h 3072212"/>
              <a:gd name="connsiteX11628" fmla="*/ 2098091 w 2361628"/>
              <a:gd name="connsiteY11628" fmla="*/ 2958475 h 3072212"/>
              <a:gd name="connsiteX11629" fmla="*/ 2091300 w 2361628"/>
              <a:gd name="connsiteY11629" fmla="*/ 2960675 h 3072212"/>
              <a:gd name="connsiteX11630" fmla="*/ 2084251 w 2361628"/>
              <a:gd name="connsiteY11630" fmla="*/ 2963313 h 3072212"/>
              <a:gd name="connsiteX11631" fmla="*/ 2082717 w 2361628"/>
              <a:gd name="connsiteY11631" fmla="*/ 2963542 h 3072212"/>
              <a:gd name="connsiteX11632" fmla="*/ 2080936 w 2361628"/>
              <a:gd name="connsiteY11632" fmla="*/ 2963437 h 3072212"/>
              <a:gd name="connsiteX11633" fmla="*/ 2076917 w 2361628"/>
              <a:gd name="connsiteY11633" fmla="*/ 2966018 h 3072212"/>
              <a:gd name="connsiteX11634" fmla="*/ 2074926 w 2361628"/>
              <a:gd name="connsiteY11634" fmla="*/ 2965666 h 3072212"/>
              <a:gd name="connsiteX11635" fmla="*/ 2072897 w 2361628"/>
              <a:gd name="connsiteY11635" fmla="*/ 2966114 h 3072212"/>
              <a:gd name="connsiteX11636" fmla="*/ 2070554 w 2361628"/>
              <a:gd name="connsiteY11636" fmla="*/ 2965542 h 3072212"/>
              <a:gd name="connsiteX11637" fmla="*/ 2068963 w 2361628"/>
              <a:gd name="connsiteY11637" fmla="*/ 2964485 h 3072212"/>
              <a:gd name="connsiteX11638" fmla="*/ 2070182 w 2361628"/>
              <a:gd name="connsiteY11638" fmla="*/ 2967209 h 3072212"/>
              <a:gd name="connsiteX11639" fmla="*/ 2070545 w 2361628"/>
              <a:gd name="connsiteY11639" fmla="*/ 2969714 h 3072212"/>
              <a:gd name="connsiteX11640" fmla="*/ 2069935 w 2361628"/>
              <a:gd name="connsiteY11640" fmla="*/ 2970809 h 3072212"/>
              <a:gd name="connsiteX11641" fmla="*/ 2068811 w 2361628"/>
              <a:gd name="connsiteY11641" fmla="*/ 2972095 h 3072212"/>
              <a:gd name="connsiteX11642" fmla="*/ 2064763 w 2361628"/>
              <a:gd name="connsiteY11642" fmla="*/ 2971857 h 3072212"/>
              <a:gd name="connsiteX11643" fmla="*/ 2063172 w 2361628"/>
              <a:gd name="connsiteY11643" fmla="*/ 2970952 h 3072212"/>
              <a:gd name="connsiteX11644" fmla="*/ 2061286 w 2361628"/>
              <a:gd name="connsiteY11644" fmla="*/ 2969619 h 3072212"/>
              <a:gd name="connsiteX11645" fmla="*/ 2060419 w 2361628"/>
              <a:gd name="connsiteY11645" fmla="*/ 2967466 h 3072212"/>
              <a:gd name="connsiteX11646" fmla="*/ 2058391 w 2361628"/>
              <a:gd name="connsiteY11646" fmla="*/ 2965923 h 3072212"/>
              <a:gd name="connsiteX11647" fmla="*/ 2057191 w 2361628"/>
              <a:gd name="connsiteY11647" fmla="*/ 2968057 h 3072212"/>
              <a:gd name="connsiteX11648" fmla="*/ 2057191 w 2361628"/>
              <a:gd name="connsiteY11648" fmla="*/ 2969648 h 3072212"/>
              <a:gd name="connsiteX11649" fmla="*/ 2055686 w 2361628"/>
              <a:gd name="connsiteY11649" fmla="*/ 2971810 h 3072212"/>
              <a:gd name="connsiteX11650" fmla="*/ 2053914 w 2361628"/>
              <a:gd name="connsiteY11650" fmla="*/ 2968104 h 3072212"/>
              <a:gd name="connsiteX11651" fmla="*/ 2050733 w 2361628"/>
              <a:gd name="connsiteY11651" fmla="*/ 2969466 h 3072212"/>
              <a:gd name="connsiteX11652" fmla="*/ 2049332 w 2361628"/>
              <a:gd name="connsiteY11652" fmla="*/ 2973410 h 3072212"/>
              <a:gd name="connsiteX11653" fmla="*/ 2050037 w 2361628"/>
              <a:gd name="connsiteY11653" fmla="*/ 2974534 h 3072212"/>
              <a:gd name="connsiteX11654" fmla="*/ 2051018 w 2361628"/>
              <a:gd name="connsiteY11654" fmla="*/ 2977544 h 3072212"/>
              <a:gd name="connsiteX11655" fmla="*/ 2049447 w 2361628"/>
              <a:gd name="connsiteY11655" fmla="*/ 2979115 h 3072212"/>
              <a:gd name="connsiteX11656" fmla="*/ 2048275 w 2361628"/>
              <a:gd name="connsiteY11656" fmla="*/ 2978687 h 3072212"/>
              <a:gd name="connsiteX11657" fmla="*/ 2045856 w 2361628"/>
              <a:gd name="connsiteY11657" fmla="*/ 2983087 h 3072212"/>
              <a:gd name="connsiteX11658" fmla="*/ 2042922 w 2361628"/>
              <a:gd name="connsiteY11658" fmla="*/ 2984687 h 3072212"/>
              <a:gd name="connsiteX11659" fmla="*/ 2039903 w 2361628"/>
              <a:gd name="connsiteY11659" fmla="*/ 2989164 h 3072212"/>
              <a:gd name="connsiteX11660" fmla="*/ 2036321 w 2361628"/>
              <a:gd name="connsiteY11660" fmla="*/ 2992574 h 3072212"/>
              <a:gd name="connsiteX11661" fmla="*/ 2035340 w 2361628"/>
              <a:gd name="connsiteY11661" fmla="*/ 2994851 h 3072212"/>
              <a:gd name="connsiteX11662" fmla="*/ 2029339 w 2361628"/>
              <a:gd name="connsiteY11662" fmla="*/ 3000042 h 3072212"/>
              <a:gd name="connsiteX11663" fmla="*/ 2027063 w 2361628"/>
              <a:gd name="connsiteY11663" fmla="*/ 2999880 h 3072212"/>
              <a:gd name="connsiteX11664" fmla="*/ 2025386 w 2361628"/>
              <a:gd name="connsiteY11664" fmla="*/ 3000051 h 3072212"/>
              <a:gd name="connsiteX11665" fmla="*/ 2022853 w 2361628"/>
              <a:gd name="connsiteY11665" fmla="*/ 3002213 h 3072212"/>
              <a:gd name="connsiteX11666" fmla="*/ 2022453 w 2361628"/>
              <a:gd name="connsiteY11666" fmla="*/ 3006576 h 3072212"/>
              <a:gd name="connsiteX11667" fmla="*/ 2021338 w 2361628"/>
              <a:gd name="connsiteY11667" fmla="*/ 3005995 h 3072212"/>
              <a:gd name="connsiteX11668" fmla="*/ 2020205 w 2361628"/>
              <a:gd name="connsiteY11668" fmla="*/ 3006138 h 3072212"/>
              <a:gd name="connsiteX11669" fmla="*/ 2019614 w 2361628"/>
              <a:gd name="connsiteY11669" fmla="*/ 3007509 h 3072212"/>
              <a:gd name="connsiteX11670" fmla="*/ 2018786 w 2361628"/>
              <a:gd name="connsiteY11670" fmla="*/ 3007728 h 3072212"/>
              <a:gd name="connsiteX11671" fmla="*/ 2016576 w 2361628"/>
              <a:gd name="connsiteY11671" fmla="*/ 3006433 h 3072212"/>
              <a:gd name="connsiteX11672" fmla="*/ 2013975 w 2361628"/>
              <a:gd name="connsiteY11672" fmla="*/ 3007138 h 3072212"/>
              <a:gd name="connsiteX11673" fmla="*/ 2011937 w 2361628"/>
              <a:gd name="connsiteY11673" fmla="*/ 3006157 h 3072212"/>
              <a:gd name="connsiteX11674" fmla="*/ 2009346 w 2361628"/>
              <a:gd name="connsiteY11674" fmla="*/ 2999766 h 3072212"/>
              <a:gd name="connsiteX11675" fmla="*/ 2007965 w 2361628"/>
              <a:gd name="connsiteY11675" fmla="*/ 2997518 h 3072212"/>
              <a:gd name="connsiteX11676" fmla="*/ 2005517 w 2361628"/>
              <a:gd name="connsiteY11676" fmla="*/ 2996794 h 3072212"/>
              <a:gd name="connsiteX11677" fmla="*/ 2004879 w 2361628"/>
              <a:gd name="connsiteY11677" fmla="*/ 2998156 h 3072212"/>
              <a:gd name="connsiteX11678" fmla="*/ 2003927 w 2361628"/>
              <a:gd name="connsiteY11678" fmla="*/ 2999480 h 3072212"/>
              <a:gd name="connsiteX11679" fmla="*/ 2001574 w 2361628"/>
              <a:gd name="connsiteY11679" fmla="*/ 2996832 h 3072212"/>
              <a:gd name="connsiteX11680" fmla="*/ 1999783 w 2361628"/>
              <a:gd name="connsiteY11680" fmla="*/ 2987002 h 3072212"/>
              <a:gd name="connsiteX11681" fmla="*/ 1999774 w 2361628"/>
              <a:gd name="connsiteY11681" fmla="*/ 2984621 h 3072212"/>
              <a:gd name="connsiteX11682" fmla="*/ 2002269 w 2361628"/>
              <a:gd name="connsiteY11682" fmla="*/ 2976296 h 3072212"/>
              <a:gd name="connsiteX11683" fmla="*/ 2008461 w 2361628"/>
              <a:gd name="connsiteY11683" fmla="*/ 2968781 h 3072212"/>
              <a:gd name="connsiteX11684" fmla="*/ 2006479 w 2361628"/>
              <a:gd name="connsiteY11684" fmla="*/ 2968533 h 3072212"/>
              <a:gd name="connsiteX11685" fmla="*/ 2001012 w 2361628"/>
              <a:gd name="connsiteY11685" fmla="*/ 2973743 h 3072212"/>
              <a:gd name="connsiteX11686" fmla="*/ 2001574 w 2361628"/>
              <a:gd name="connsiteY11686" fmla="*/ 2972486 h 3072212"/>
              <a:gd name="connsiteX11687" fmla="*/ 2002498 w 2361628"/>
              <a:gd name="connsiteY11687" fmla="*/ 2971172 h 3072212"/>
              <a:gd name="connsiteX11688" fmla="*/ 2004346 w 2361628"/>
              <a:gd name="connsiteY11688" fmla="*/ 2969047 h 3072212"/>
              <a:gd name="connsiteX11689" fmla="*/ 2007137 w 2361628"/>
              <a:gd name="connsiteY11689" fmla="*/ 2967057 h 3072212"/>
              <a:gd name="connsiteX11690" fmla="*/ 2010861 w 2361628"/>
              <a:gd name="connsiteY11690" fmla="*/ 2965885 h 3072212"/>
              <a:gd name="connsiteX11691" fmla="*/ 2013423 w 2361628"/>
              <a:gd name="connsiteY11691" fmla="*/ 2965714 h 3072212"/>
              <a:gd name="connsiteX11692" fmla="*/ 2015195 w 2361628"/>
              <a:gd name="connsiteY11692" fmla="*/ 2964609 h 3072212"/>
              <a:gd name="connsiteX11693" fmla="*/ 2017757 w 2361628"/>
              <a:gd name="connsiteY11693" fmla="*/ 2962647 h 3072212"/>
              <a:gd name="connsiteX11694" fmla="*/ 2018233 w 2361628"/>
              <a:gd name="connsiteY11694" fmla="*/ 2961608 h 3072212"/>
              <a:gd name="connsiteX11695" fmla="*/ 2015966 w 2361628"/>
              <a:gd name="connsiteY11695" fmla="*/ 2962808 h 3072212"/>
              <a:gd name="connsiteX11696" fmla="*/ 2012194 w 2361628"/>
              <a:gd name="connsiteY11696" fmla="*/ 2963980 h 3072212"/>
              <a:gd name="connsiteX11697" fmla="*/ 2013156 w 2361628"/>
              <a:gd name="connsiteY11697" fmla="*/ 2962437 h 3072212"/>
              <a:gd name="connsiteX11698" fmla="*/ 2014109 w 2361628"/>
              <a:gd name="connsiteY11698" fmla="*/ 2961618 h 3072212"/>
              <a:gd name="connsiteX11699" fmla="*/ 2034254 w 2361628"/>
              <a:gd name="connsiteY11699" fmla="*/ 2948054 h 3072212"/>
              <a:gd name="connsiteX11700" fmla="*/ 2038312 w 2361628"/>
              <a:gd name="connsiteY11700" fmla="*/ 2945806 h 3072212"/>
              <a:gd name="connsiteX11701" fmla="*/ 2046399 w 2361628"/>
              <a:gd name="connsiteY11701" fmla="*/ 2942939 h 3072212"/>
              <a:gd name="connsiteX11702" fmla="*/ 2047523 w 2361628"/>
              <a:gd name="connsiteY11702" fmla="*/ 2941063 h 3072212"/>
              <a:gd name="connsiteX11703" fmla="*/ 2046418 w 2361628"/>
              <a:gd name="connsiteY11703" fmla="*/ 2939863 h 3072212"/>
              <a:gd name="connsiteX11704" fmla="*/ 2049561 w 2361628"/>
              <a:gd name="connsiteY11704" fmla="*/ 2940920 h 3072212"/>
              <a:gd name="connsiteX11705" fmla="*/ 2049304 w 2361628"/>
              <a:gd name="connsiteY11705" fmla="*/ 2942482 h 3072212"/>
              <a:gd name="connsiteX11706" fmla="*/ 2048809 w 2361628"/>
              <a:gd name="connsiteY11706" fmla="*/ 2943616 h 3072212"/>
              <a:gd name="connsiteX11707" fmla="*/ 2048627 w 2361628"/>
              <a:gd name="connsiteY11707" fmla="*/ 2945549 h 3072212"/>
              <a:gd name="connsiteX11708" fmla="*/ 2048932 w 2361628"/>
              <a:gd name="connsiteY11708" fmla="*/ 2947397 h 3072212"/>
              <a:gd name="connsiteX11709" fmla="*/ 2052114 w 2361628"/>
              <a:gd name="connsiteY11709" fmla="*/ 2948302 h 3072212"/>
              <a:gd name="connsiteX11710" fmla="*/ 2054771 w 2361628"/>
              <a:gd name="connsiteY11710" fmla="*/ 2951741 h 3072212"/>
              <a:gd name="connsiteX11711" fmla="*/ 2053514 w 2361628"/>
              <a:gd name="connsiteY11711" fmla="*/ 2947064 h 3072212"/>
              <a:gd name="connsiteX11712" fmla="*/ 2055905 w 2361628"/>
              <a:gd name="connsiteY11712" fmla="*/ 2944416 h 3072212"/>
              <a:gd name="connsiteX11713" fmla="*/ 2065125 w 2361628"/>
              <a:gd name="connsiteY11713" fmla="*/ 2940863 h 3072212"/>
              <a:gd name="connsiteX11714" fmla="*/ 2072831 w 2361628"/>
              <a:gd name="connsiteY11714" fmla="*/ 2940472 h 3072212"/>
              <a:gd name="connsiteX11715" fmla="*/ 2075298 w 2361628"/>
              <a:gd name="connsiteY11715" fmla="*/ 2938815 h 3072212"/>
              <a:gd name="connsiteX11716" fmla="*/ 2068716 w 2361628"/>
              <a:gd name="connsiteY11716" fmla="*/ 2937701 h 3072212"/>
              <a:gd name="connsiteX11717" fmla="*/ 2060905 w 2361628"/>
              <a:gd name="connsiteY11717" fmla="*/ 2938310 h 3072212"/>
              <a:gd name="connsiteX11718" fmla="*/ 2056076 w 2361628"/>
              <a:gd name="connsiteY11718" fmla="*/ 2937072 h 3072212"/>
              <a:gd name="connsiteX11719" fmla="*/ 2049408 w 2361628"/>
              <a:gd name="connsiteY11719" fmla="*/ 2937881 h 3072212"/>
              <a:gd name="connsiteX11720" fmla="*/ 2042360 w 2361628"/>
              <a:gd name="connsiteY11720" fmla="*/ 2937100 h 3072212"/>
              <a:gd name="connsiteX11721" fmla="*/ 2040198 w 2361628"/>
              <a:gd name="connsiteY11721" fmla="*/ 2938129 h 3072212"/>
              <a:gd name="connsiteX11722" fmla="*/ 2038445 w 2361628"/>
              <a:gd name="connsiteY11722" fmla="*/ 2940348 h 3072212"/>
              <a:gd name="connsiteX11723" fmla="*/ 2036169 w 2361628"/>
              <a:gd name="connsiteY11723" fmla="*/ 2939367 h 3072212"/>
              <a:gd name="connsiteX11724" fmla="*/ 2035064 w 2361628"/>
              <a:gd name="connsiteY11724" fmla="*/ 2939206 h 3072212"/>
              <a:gd name="connsiteX11725" fmla="*/ 2034007 w 2361628"/>
              <a:gd name="connsiteY11725" fmla="*/ 2938434 h 3072212"/>
              <a:gd name="connsiteX11726" fmla="*/ 2036293 w 2361628"/>
              <a:gd name="connsiteY11726" fmla="*/ 2934615 h 3072212"/>
              <a:gd name="connsiteX11727" fmla="*/ 2043436 w 2361628"/>
              <a:gd name="connsiteY11727" fmla="*/ 2928909 h 3072212"/>
              <a:gd name="connsiteX11728" fmla="*/ 2047789 w 2361628"/>
              <a:gd name="connsiteY11728" fmla="*/ 2923937 h 3072212"/>
              <a:gd name="connsiteX11729" fmla="*/ 2049018 w 2361628"/>
              <a:gd name="connsiteY11729" fmla="*/ 2922889 h 3072212"/>
              <a:gd name="connsiteX11730" fmla="*/ 2049990 w 2361628"/>
              <a:gd name="connsiteY11730" fmla="*/ 2920889 h 3072212"/>
              <a:gd name="connsiteX11731" fmla="*/ 2047599 w 2361628"/>
              <a:gd name="connsiteY11731" fmla="*/ 2921222 h 3072212"/>
              <a:gd name="connsiteX11732" fmla="*/ 2045513 w 2361628"/>
              <a:gd name="connsiteY11732" fmla="*/ 2922013 h 3072212"/>
              <a:gd name="connsiteX11733" fmla="*/ 2044065 w 2361628"/>
              <a:gd name="connsiteY11733" fmla="*/ 2919708 h 3072212"/>
              <a:gd name="connsiteX11734" fmla="*/ 2041484 w 2361628"/>
              <a:gd name="connsiteY11734" fmla="*/ 2916650 h 3072212"/>
              <a:gd name="connsiteX11735" fmla="*/ 2041236 w 2361628"/>
              <a:gd name="connsiteY11735" fmla="*/ 2917927 h 3072212"/>
              <a:gd name="connsiteX11736" fmla="*/ 2042532 w 2361628"/>
              <a:gd name="connsiteY11736" fmla="*/ 2921737 h 3072212"/>
              <a:gd name="connsiteX11737" fmla="*/ 2037588 w 2361628"/>
              <a:gd name="connsiteY11737" fmla="*/ 2928423 h 3072212"/>
              <a:gd name="connsiteX11738" fmla="*/ 2034397 w 2361628"/>
              <a:gd name="connsiteY11738" fmla="*/ 2928899 h 3072212"/>
              <a:gd name="connsiteX11739" fmla="*/ 2030140 w 2361628"/>
              <a:gd name="connsiteY11739" fmla="*/ 2932014 h 3072212"/>
              <a:gd name="connsiteX11740" fmla="*/ 2024120 w 2361628"/>
              <a:gd name="connsiteY11740" fmla="*/ 2934719 h 3072212"/>
              <a:gd name="connsiteX11741" fmla="*/ 2017100 w 2361628"/>
              <a:gd name="connsiteY11741" fmla="*/ 2939872 h 3072212"/>
              <a:gd name="connsiteX11742" fmla="*/ 2008022 w 2361628"/>
              <a:gd name="connsiteY11742" fmla="*/ 2944206 h 3072212"/>
              <a:gd name="connsiteX11743" fmla="*/ 2006127 w 2361628"/>
              <a:gd name="connsiteY11743" fmla="*/ 2944225 h 3072212"/>
              <a:gd name="connsiteX11744" fmla="*/ 2002003 w 2361628"/>
              <a:gd name="connsiteY11744" fmla="*/ 2940653 h 3072212"/>
              <a:gd name="connsiteX11745" fmla="*/ 2003155 w 2361628"/>
              <a:gd name="connsiteY11745" fmla="*/ 2939034 h 3072212"/>
              <a:gd name="connsiteX11746" fmla="*/ 2004232 w 2361628"/>
              <a:gd name="connsiteY11746" fmla="*/ 2936834 h 3072212"/>
              <a:gd name="connsiteX11747" fmla="*/ 2003203 w 2361628"/>
              <a:gd name="connsiteY11747" fmla="*/ 2937463 h 3072212"/>
              <a:gd name="connsiteX11748" fmla="*/ 2002546 w 2361628"/>
              <a:gd name="connsiteY11748" fmla="*/ 2938424 h 3072212"/>
              <a:gd name="connsiteX11749" fmla="*/ 2000059 w 2361628"/>
              <a:gd name="connsiteY11749" fmla="*/ 2939958 h 3072212"/>
              <a:gd name="connsiteX11750" fmla="*/ 2002069 w 2361628"/>
              <a:gd name="connsiteY11750" fmla="*/ 2942920 h 3072212"/>
              <a:gd name="connsiteX11751" fmla="*/ 2001098 w 2361628"/>
              <a:gd name="connsiteY11751" fmla="*/ 2944035 h 3072212"/>
              <a:gd name="connsiteX11752" fmla="*/ 1998221 w 2361628"/>
              <a:gd name="connsiteY11752" fmla="*/ 2945492 h 3072212"/>
              <a:gd name="connsiteX11753" fmla="*/ 1995535 w 2361628"/>
              <a:gd name="connsiteY11753" fmla="*/ 2947606 h 3072212"/>
              <a:gd name="connsiteX11754" fmla="*/ 1993183 w 2361628"/>
              <a:gd name="connsiteY11754" fmla="*/ 2949016 h 3072212"/>
              <a:gd name="connsiteX11755" fmla="*/ 1991287 w 2361628"/>
              <a:gd name="connsiteY11755" fmla="*/ 2947226 h 3072212"/>
              <a:gd name="connsiteX11756" fmla="*/ 1986039 w 2361628"/>
              <a:gd name="connsiteY11756" fmla="*/ 2949483 h 3072212"/>
              <a:gd name="connsiteX11757" fmla="*/ 1981619 w 2361628"/>
              <a:gd name="connsiteY11757" fmla="*/ 2950093 h 3072212"/>
              <a:gd name="connsiteX11758" fmla="*/ 1980657 w 2361628"/>
              <a:gd name="connsiteY11758" fmla="*/ 2948950 h 3072212"/>
              <a:gd name="connsiteX11759" fmla="*/ 1980381 w 2361628"/>
              <a:gd name="connsiteY11759" fmla="*/ 2947140 h 3072212"/>
              <a:gd name="connsiteX11760" fmla="*/ 1978828 w 2361628"/>
              <a:gd name="connsiteY11760" fmla="*/ 2946702 h 3072212"/>
              <a:gd name="connsiteX11761" fmla="*/ 1975961 w 2361628"/>
              <a:gd name="connsiteY11761" fmla="*/ 2947207 h 3072212"/>
              <a:gd name="connsiteX11762" fmla="*/ 1974847 w 2361628"/>
              <a:gd name="connsiteY11762" fmla="*/ 2946178 h 3072212"/>
              <a:gd name="connsiteX11763" fmla="*/ 471259 w 2361628"/>
              <a:gd name="connsiteY11763" fmla="*/ 2800788 h 3072212"/>
              <a:gd name="connsiteX11764" fmla="*/ 470926 w 2361628"/>
              <a:gd name="connsiteY11764" fmla="*/ 2801226 h 3072212"/>
              <a:gd name="connsiteX11765" fmla="*/ 466754 w 2361628"/>
              <a:gd name="connsiteY11765" fmla="*/ 2798359 h 3072212"/>
              <a:gd name="connsiteX11766" fmla="*/ 463953 w 2361628"/>
              <a:gd name="connsiteY11766" fmla="*/ 2794597 h 3072212"/>
              <a:gd name="connsiteX11767" fmla="*/ 462791 w 2361628"/>
              <a:gd name="connsiteY11767" fmla="*/ 2792301 h 3072212"/>
              <a:gd name="connsiteX11768" fmla="*/ 468325 w 2361628"/>
              <a:gd name="connsiteY11768" fmla="*/ 2798007 h 3072212"/>
              <a:gd name="connsiteX11769" fmla="*/ 471116 w 2361628"/>
              <a:gd name="connsiteY11769" fmla="*/ 2799893 h 3072212"/>
              <a:gd name="connsiteX11770" fmla="*/ 471259 w 2361628"/>
              <a:gd name="connsiteY11770" fmla="*/ 2800788 h 3072212"/>
              <a:gd name="connsiteX11771" fmla="*/ 469573 w 2361628"/>
              <a:gd name="connsiteY11771" fmla="*/ 2806122 h 3072212"/>
              <a:gd name="connsiteX11772" fmla="*/ 468449 w 2361628"/>
              <a:gd name="connsiteY11772" fmla="*/ 2807160 h 3072212"/>
              <a:gd name="connsiteX11773" fmla="*/ 467849 w 2361628"/>
              <a:gd name="connsiteY11773" fmla="*/ 2807018 h 3072212"/>
              <a:gd name="connsiteX11774" fmla="*/ 467373 w 2361628"/>
              <a:gd name="connsiteY11774" fmla="*/ 2806294 h 3072212"/>
              <a:gd name="connsiteX11775" fmla="*/ 465639 w 2361628"/>
              <a:gd name="connsiteY11775" fmla="*/ 2799179 h 3072212"/>
              <a:gd name="connsiteX11776" fmla="*/ 466382 w 2361628"/>
              <a:gd name="connsiteY11776" fmla="*/ 2799331 h 3072212"/>
              <a:gd name="connsiteX11777" fmla="*/ 468706 w 2361628"/>
              <a:gd name="connsiteY11777" fmla="*/ 2801550 h 3072212"/>
              <a:gd name="connsiteX11778" fmla="*/ 468182 w 2361628"/>
              <a:gd name="connsiteY11778" fmla="*/ 2802427 h 3072212"/>
              <a:gd name="connsiteX11779" fmla="*/ 469916 w 2361628"/>
              <a:gd name="connsiteY11779" fmla="*/ 2804551 h 3072212"/>
              <a:gd name="connsiteX11780" fmla="*/ 470335 w 2361628"/>
              <a:gd name="connsiteY11780" fmla="*/ 2806056 h 3072212"/>
              <a:gd name="connsiteX11781" fmla="*/ 469573 w 2361628"/>
              <a:gd name="connsiteY11781" fmla="*/ 2806122 h 3072212"/>
              <a:gd name="connsiteX11782" fmla="*/ 1415996 w 2361628"/>
              <a:gd name="connsiteY11782" fmla="*/ 2807608 h 3072212"/>
              <a:gd name="connsiteX11783" fmla="*/ 1415310 w 2361628"/>
              <a:gd name="connsiteY11783" fmla="*/ 2807637 h 3072212"/>
              <a:gd name="connsiteX11784" fmla="*/ 1414796 w 2361628"/>
              <a:gd name="connsiteY11784" fmla="*/ 2806665 h 3072212"/>
              <a:gd name="connsiteX11785" fmla="*/ 1414510 w 2361628"/>
              <a:gd name="connsiteY11785" fmla="*/ 2803941 h 3072212"/>
              <a:gd name="connsiteX11786" fmla="*/ 1415301 w 2361628"/>
              <a:gd name="connsiteY11786" fmla="*/ 2802779 h 3072212"/>
              <a:gd name="connsiteX11787" fmla="*/ 1416920 w 2361628"/>
              <a:gd name="connsiteY11787" fmla="*/ 2801950 h 3072212"/>
              <a:gd name="connsiteX11788" fmla="*/ 1419092 w 2361628"/>
              <a:gd name="connsiteY11788" fmla="*/ 2801655 h 3072212"/>
              <a:gd name="connsiteX11789" fmla="*/ 1421806 w 2361628"/>
              <a:gd name="connsiteY11789" fmla="*/ 2801884 h 3072212"/>
              <a:gd name="connsiteX11790" fmla="*/ 1423092 w 2361628"/>
              <a:gd name="connsiteY11790" fmla="*/ 2802607 h 3072212"/>
              <a:gd name="connsiteX11791" fmla="*/ 1422959 w 2361628"/>
              <a:gd name="connsiteY11791" fmla="*/ 2803827 h 3072212"/>
              <a:gd name="connsiteX11792" fmla="*/ 1422635 w 2361628"/>
              <a:gd name="connsiteY11792" fmla="*/ 2804455 h 3072212"/>
              <a:gd name="connsiteX11793" fmla="*/ 1421835 w 2361628"/>
              <a:gd name="connsiteY11793" fmla="*/ 2804855 h 3072212"/>
              <a:gd name="connsiteX11794" fmla="*/ 1421730 w 2361628"/>
              <a:gd name="connsiteY11794" fmla="*/ 2805560 h 3072212"/>
              <a:gd name="connsiteX11795" fmla="*/ 1420578 w 2361628"/>
              <a:gd name="connsiteY11795" fmla="*/ 2805951 h 3072212"/>
              <a:gd name="connsiteX11796" fmla="*/ 1418387 w 2361628"/>
              <a:gd name="connsiteY11796" fmla="*/ 2806008 h 3072212"/>
              <a:gd name="connsiteX11797" fmla="*/ 1416853 w 2361628"/>
              <a:gd name="connsiteY11797" fmla="*/ 2806560 h 3072212"/>
              <a:gd name="connsiteX11798" fmla="*/ 1415996 w 2361628"/>
              <a:gd name="connsiteY11798" fmla="*/ 2807608 h 3072212"/>
              <a:gd name="connsiteX11799" fmla="*/ 1426940 w 2361628"/>
              <a:gd name="connsiteY11799" fmla="*/ 2806017 h 3072212"/>
              <a:gd name="connsiteX11800" fmla="*/ 1425112 w 2361628"/>
              <a:gd name="connsiteY11800" fmla="*/ 2806294 h 3072212"/>
              <a:gd name="connsiteX11801" fmla="*/ 1424035 w 2361628"/>
              <a:gd name="connsiteY11801" fmla="*/ 2806103 h 3072212"/>
              <a:gd name="connsiteX11802" fmla="*/ 1423683 w 2361628"/>
              <a:gd name="connsiteY11802" fmla="*/ 2805713 h 3072212"/>
              <a:gd name="connsiteX11803" fmla="*/ 1424054 w 2361628"/>
              <a:gd name="connsiteY11803" fmla="*/ 2805132 h 3072212"/>
              <a:gd name="connsiteX11804" fmla="*/ 1424026 w 2361628"/>
              <a:gd name="connsiteY11804" fmla="*/ 2804513 h 3072212"/>
              <a:gd name="connsiteX11805" fmla="*/ 1423445 w 2361628"/>
              <a:gd name="connsiteY11805" fmla="*/ 2803293 h 3072212"/>
              <a:gd name="connsiteX11806" fmla="*/ 1423568 w 2361628"/>
              <a:gd name="connsiteY11806" fmla="*/ 2802865 h 3072212"/>
              <a:gd name="connsiteX11807" fmla="*/ 1424016 w 2361628"/>
              <a:gd name="connsiteY11807" fmla="*/ 2802636 h 3072212"/>
              <a:gd name="connsiteX11808" fmla="*/ 1424807 w 2361628"/>
              <a:gd name="connsiteY11808" fmla="*/ 2802598 h 3072212"/>
              <a:gd name="connsiteX11809" fmla="*/ 1425740 w 2361628"/>
              <a:gd name="connsiteY11809" fmla="*/ 2803408 h 3072212"/>
              <a:gd name="connsiteX11810" fmla="*/ 1426836 w 2361628"/>
              <a:gd name="connsiteY11810" fmla="*/ 2805065 h 3072212"/>
              <a:gd name="connsiteX11811" fmla="*/ 1426940 w 2361628"/>
              <a:gd name="connsiteY11811" fmla="*/ 2806017 h 3072212"/>
              <a:gd name="connsiteX11812" fmla="*/ 2045656 w 2361628"/>
              <a:gd name="connsiteY11812" fmla="*/ 2838031 h 3072212"/>
              <a:gd name="connsiteX11813" fmla="*/ 2042579 w 2361628"/>
              <a:gd name="connsiteY11813" fmla="*/ 2840088 h 3072212"/>
              <a:gd name="connsiteX11814" fmla="*/ 2043932 w 2361628"/>
              <a:gd name="connsiteY11814" fmla="*/ 2836993 h 3072212"/>
              <a:gd name="connsiteX11815" fmla="*/ 2044494 w 2361628"/>
              <a:gd name="connsiteY11815" fmla="*/ 2836193 h 3072212"/>
              <a:gd name="connsiteX11816" fmla="*/ 2045017 w 2361628"/>
              <a:gd name="connsiteY11816" fmla="*/ 2835840 h 3072212"/>
              <a:gd name="connsiteX11817" fmla="*/ 2045522 w 2361628"/>
              <a:gd name="connsiteY11817" fmla="*/ 2836116 h 3072212"/>
              <a:gd name="connsiteX11818" fmla="*/ 2045656 w 2361628"/>
              <a:gd name="connsiteY11818" fmla="*/ 2838031 h 3072212"/>
              <a:gd name="connsiteX11819" fmla="*/ 2044789 w 2361628"/>
              <a:gd name="connsiteY11819" fmla="*/ 2840898 h 3072212"/>
              <a:gd name="connsiteX11820" fmla="*/ 2044113 w 2361628"/>
              <a:gd name="connsiteY11820" fmla="*/ 2843794 h 3072212"/>
              <a:gd name="connsiteX11821" fmla="*/ 2041779 w 2361628"/>
              <a:gd name="connsiteY11821" fmla="*/ 2846251 h 3072212"/>
              <a:gd name="connsiteX11822" fmla="*/ 2040617 w 2361628"/>
              <a:gd name="connsiteY11822" fmla="*/ 2846423 h 3072212"/>
              <a:gd name="connsiteX11823" fmla="*/ 2040084 w 2361628"/>
              <a:gd name="connsiteY11823" fmla="*/ 2846184 h 3072212"/>
              <a:gd name="connsiteX11824" fmla="*/ 2040722 w 2361628"/>
              <a:gd name="connsiteY11824" fmla="*/ 2844594 h 3072212"/>
              <a:gd name="connsiteX11825" fmla="*/ 2040646 w 2361628"/>
              <a:gd name="connsiteY11825" fmla="*/ 2841841 h 3072212"/>
              <a:gd name="connsiteX11826" fmla="*/ 2042579 w 2361628"/>
              <a:gd name="connsiteY11826" fmla="*/ 2841460 h 3072212"/>
              <a:gd name="connsiteX11827" fmla="*/ 2043284 w 2361628"/>
              <a:gd name="connsiteY11827" fmla="*/ 2841708 h 3072212"/>
              <a:gd name="connsiteX11828" fmla="*/ 2044789 w 2361628"/>
              <a:gd name="connsiteY11828" fmla="*/ 2840898 h 3072212"/>
              <a:gd name="connsiteX11829" fmla="*/ 1479213 w 2361628"/>
              <a:gd name="connsiteY11829" fmla="*/ 2846984 h 3072212"/>
              <a:gd name="connsiteX11830" fmla="*/ 1474070 w 2361628"/>
              <a:gd name="connsiteY11830" fmla="*/ 2847547 h 3072212"/>
              <a:gd name="connsiteX11831" fmla="*/ 1471832 w 2361628"/>
              <a:gd name="connsiteY11831" fmla="*/ 2846966 h 3072212"/>
              <a:gd name="connsiteX11832" fmla="*/ 1471603 w 2361628"/>
              <a:gd name="connsiteY11832" fmla="*/ 2846423 h 3072212"/>
              <a:gd name="connsiteX11833" fmla="*/ 1472136 w 2361628"/>
              <a:gd name="connsiteY11833" fmla="*/ 2845661 h 3072212"/>
              <a:gd name="connsiteX11834" fmla="*/ 1473422 w 2361628"/>
              <a:gd name="connsiteY11834" fmla="*/ 2844679 h 3072212"/>
              <a:gd name="connsiteX11835" fmla="*/ 1474899 w 2361628"/>
              <a:gd name="connsiteY11835" fmla="*/ 2844146 h 3072212"/>
              <a:gd name="connsiteX11836" fmla="*/ 1476566 w 2361628"/>
              <a:gd name="connsiteY11836" fmla="*/ 2844051 h 3072212"/>
              <a:gd name="connsiteX11837" fmla="*/ 1479880 w 2361628"/>
              <a:gd name="connsiteY11837" fmla="*/ 2845042 h 3072212"/>
              <a:gd name="connsiteX11838" fmla="*/ 1481080 w 2361628"/>
              <a:gd name="connsiteY11838" fmla="*/ 2846023 h 3072212"/>
              <a:gd name="connsiteX11839" fmla="*/ 1480823 w 2361628"/>
              <a:gd name="connsiteY11839" fmla="*/ 2846613 h 3072212"/>
              <a:gd name="connsiteX11840" fmla="*/ 1479213 w 2361628"/>
              <a:gd name="connsiteY11840" fmla="*/ 2846984 h 3072212"/>
              <a:gd name="connsiteX11841" fmla="*/ 2319633 w 2361628"/>
              <a:gd name="connsiteY11841" fmla="*/ 2858519 h 3072212"/>
              <a:gd name="connsiteX11842" fmla="*/ 2318328 w 2361628"/>
              <a:gd name="connsiteY11842" fmla="*/ 2859891 h 3072212"/>
              <a:gd name="connsiteX11843" fmla="*/ 2316995 w 2361628"/>
              <a:gd name="connsiteY11843" fmla="*/ 2859834 h 3072212"/>
              <a:gd name="connsiteX11844" fmla="*/ 2317156 w 2361628"/>
              <a:gd name="connsiteY11844" fmla="*/ 2858634 h 3072212"/>
              <a:gd name="connsiteX11845" fmla="*/ 2318795 w 2361628"/>
              <a:gd name="connsiteY11845" fmla="*/ 2856300 h 3072212"/>
              <a:gd name="connsiteX11846" fmla="*/ 2319633 w 2361628"/>
              <a:gd name="connsiteY11846" fmla="*/ 2854633 h 3072212"/>
              <a:gd name="connsiteX11847" fmla="*/ 2319662 w 2361628"/>
              <a:gd name="connsiteY11847" fmla="*/ 2853624 h 3072212"/>
              <a:gd name="connsiteX11848" fmla="*/ 2319966 w 2361628"/>
              <a:gd name="connsiteY11848" fmla="*/ 2852852 h 3072212"/>
              <a:gd name="connsiteX11849" fmla="*/ 2321214 w 2361628"/>
              <a:gd name="connsiteY11849" fmla="*/ 2851985 h 3072212"/>
              <a:gd name="connsiteX11850" fmla="*/ 2322290 w 2361628"/>
              <a:gd name="connsiteY11850" fmla="*/ 2850414 h 3072212"/>
              <a:gd name="connsiteX11851" fmla="*/ 2321776 w 2361628"/>
              <a:gd name="connsiteY11851" fmla="*/ 2853328 h 3072212"/>
              <a:gd name="connsiteX11852" fmla="*/ 2319633 w 2361628"/>
              <a:gd name="connsiteY11852" fmla="*/ 2858519 h 3072212"/>
              <a:gd name="connsiteX11853" fmla="*/ 2114141 w 2361628"/>
              <a:gd name="connsiteY11853" fmla="*/ 2864691 h 3072212"/>
              <a:gd name="connsiteX11854" fmla="*/ 2115084 w 2361628"/>
              <a:gd name="connsiteY11854" fmla="*/ 2865444 h 3072212"/>
              <a:gd name="connsiteX11855" fmla="*/ 2116779 w 2361628"/>
              <a:gd name="connsiteY11855" fmla="*/ 2865358 h 3072212"/>
              <a:gd name="connsiteX11856" fmla="*/ 2117922 w 2361628"/>
              <a:gd name="connsiteY11856" fmla="*/ 2865663 h 3072212"/>
              <a:gd name="connsiteX11857" fmla="*/ 2116293 w 2361628"/>
              <a:gd name="connsiteY11857" fmla="*/ 2867120 h 3072212"/>
              <a:gd name="connsiteX11858" fmla="*/ 2113160 w 2361628"/>
              <a:gd name="connsiteY11858" fmla="*/ 2867263 h 3072212"/>
              <a:gd name="connsiteX11859" fmla="*/ 2111626 w 2361628"/>
              <a:gd name="connsiteY11859" fmla="*/ 2866663 h 3072212"/>
              <a:gd name="connsiteX11860" fmla="*/ 2113855 w 2361628"/>
              <a:gd name="connsiteY11860" fmla="*/ 2859158 h 3072212"/>
              <a:gd name="connsiteX11861" fmla="*/ 2116455 w 2361628"/>
              <a:gd name="connsiteY11861" fmla="*/ 2857424 h 3072212"/>
              <a:gd name="connsiteX11862" fmla="*/ 2121789 w 2361628"/>
              <a:gd name="connsiteY11862" fmla="*/ 2852499 h 3072212"/>
              <a:gd name="connsiteX11863" fmla="*/ 2123923 w 2361628"/>
              <a:gd name="connsiteY11863" fmla="*/ 2850995 h 3072212"/>
              <a:gd name="connsiteX11864" fmla="*/ 2125904 w 2361628"/>
              <a:gd name="connsiteY11864" fmla="*/ 2850404 h 3072212"/>
              <a:gd name="connsiteX11865" fmla="*/ 2127999 w 2361628"/>
              <a:gd name="connsiteY11865" fmla="*/ 2850766 h 3072212"/>
              <a:gd name="connsiteX11866" fmla="*/ 2125866 w 2361628"/>
              <a:gd name="connsiteY11866" fmla="*/ 2853681 h 3072212"/>
              <a:gd name="connsiteX11867" fmla="*/ 2123008 w 2361628"/>
              <a:gd name="connsiteY11867" fmla="*/ 2853842 h 3072212"/>
              <a:gd name="connsiteX11868" fmla="*/ 2120284 w 2361628"/>
              <a:gd name="connsiteY11868" fmla="*/ 2856262 h 3072212"/>
              <a:gd name="connsiteX11869" fmla="*/ 2118494 w 2361628"/>
              <a:gd name="connsiteY11869" fmla="*/ 2858938 h 3072212"/>
              <a:gd name="connsiteX11870" fmla="*/ 2116341 w 2361628"/>
              <a:gd name="connsiteY11870" fmla="*/ 2860462 h 3072212"/>
              <a:gd name="connsiteX11871" fmla="*/ 2114864 w 2361628"/>
              <a:gd name="connsiteY11871" fmla="*/ 2862329 h 3072212"/>
              <a:gd name="connsiteX11872" fmla="*/ 2114141 w 2361628"/>
              <a:gd name="connsiteY11872" fmla="*/ 2864691 h 3072212"/>
              <a:gd name="connsiteX11873" fmla="*/ 2063429 w 2361628"/>
              <a:gd name="connsiteY11873" fmla="*/ 2896495 h 3072212"/>
              <a:gd name="connsiteX11874" fmla="*/ 2064153 w 2361628"/>
              <a:gd name="connsiteY11874" fmla="*/ 2897038 h 3072212"/>
              <a:gd name="connsiteX11875" fmla="*/ 2065411 w 2361628"/>
              <a:gd name="connsiteY11875" fmla="*/ 2896048 h 3072212"/>
              <a:gd name="connsiteX11876" fmla="*/ 2066896 w 2361628"/>
              <a:gd name="connsiteY11876" fmla="*/ 2892895 h 3072212"/>
              <a:gd name="connsiteX11877" fmla="*/ 2070830 w 2361628"/>
              <a:gd name="connsiteY11877" fmla="*/ 2893714 h 3072212"/>
              <a:gd name="connsiteX11878" fmla="*/ 2072916 w 2361628"/>
              <a:gd name="connsiteY11878" fmla="*/ 2895134 h 3072212"/>
              <a:gd name="connsiteX11879" fmla="*/ 2074078 w 2361628"/>
              <a:gd name="connsiteY11879" fmla="*/ 2894819 h 3072212"/>
              <a:gd name="connsiteX11880" fmla="*/ 2075269 w 2361628"/>
              <a:gd name="connsiteY11880" fmla="*/ 2894962 h 3072212"/>
              <a:gd name="connsiteX11881" fmla="*/ 2077469 w 2361628"/>
              <a:gd name="connsiteY11881" fmla="*/ 2896819 h 3072212"/>
              <a:gd name="connsiteX11882" fmla="*/ 2081660 w 2361628"/>
              <a:gd name="connsiteY11882" fmla="*/ 2898286 h 3072212"/>
              <a:gd name="connsiteX11883" fmla="*/ 2086080 w 2361628"/>
              <a:gd name="connsiteY11883" fmla="*/ 2898077 h 3072212"/>
              <a:gd name="connsiteX11884" fmla="*/ 2092824 w 2361628"/>
              <a:gd name="connsiteY11884" fmla="*/ 2897210 h 3072212"/>
              <a:gd name="connsiteX11885" fmla="*/ 2093624 w 2361628"/>
              <a:gd name="connsiteY11885" fmla="*/ 2896858 h 3072212"/>
              <a:gd name="connsiteX11886" fmla="*/ 2100539 w 2361628"/>
              <a:gd name="connsiteY11886" fmla="*/ 2896124 h 3072212"/>
              <a:gd name="connsiteX11887" fmla="*/ 2107483 w 2361628"/>
              <a:gd name="connsiteY11887" fmla="*/ 2895781 h 3072212"/>
              <a:gd name="connsiteX11888" fmla="*/ 2109864 w 2361628"/>
              <a:gd name="connsiteY11888" fmla="*/ 2896610 h 3072212"/>
              <a:gd name="connsiteX11889" fmla="*/ 2110759 w 2361628"/>
              <a:gd name="connsiteY11889" fmla="*/ 2897391 h 3072212"/>
              <a:gd name="connsiteX11890" fmla="*/ 2111216 w 2361628"/>
              <a:gd name="connsiteY11890" fmla="*/ 2898324 h 3072212"/>
              <a:gd name="connsiteX11891" fmla="*/ 2107254 w 2361628"/>
              <a:gd name="connsiteY11891" fmla="*/ 2900877 h 3072212"/>
              <a:gd name="connsiteX11892" fmla="*/ 2103292 w 2361628"/>
              <a:gd name="connsiteY11892" fmla="*/ 2903849 h 3072212"/>
              <a:gd name="connsiteX11893" fmla="*/ 2097786 w 2361628"/>
              <a:gd name="connsiteY11893" fmla="*/ 2906763 h 3072212"/>
              <a:gd name="connsiteX11894" fmla="*/ 2097091 w 2361628"/>
              <a:gd name="connsiteY11894" fmla="*/ 2908183 h 3072212"/>
              <a:gd name="connsiteX11895" fmla="*/ 2097434 w 2361628"/>
              <a:gd name="connsiteY11895" fmla="*/ 2910792 h 3072212"/>
              <a:gd name="connsiteX11896" fmla="*/ 2097329 w 2361628"/>
              <a:gd name="connsiteY11896" fmla="*/ 2913450 h 3072212"/>
              <a:gd name="connsiteX11897" fmla="*/ 2098415 w 2361628"/>
              <a:gd name="connsiteY11897" fmla="*/ 2913669 h 3072212"/>
              <a:gd name="connsiteX11898" fmla="*/ 2099072 w 2361628"/>
              <a:gd name="connsiteY11898" fmla="*/ 2914555 h 3072212"/>
              <a:gd name="connsiteX11899" fmla="*/ 2097653 w 2361628"/>
              <a:gd name="connsiteY11899" fmla="*/ 2915412 h 3072212"/>
              <a:gd name="connsiteX11900" fmla="*/ 2091985 w 2361628"/>
              <a:gd name="connsiteY11900" fmla="*/ 2915812 h 3072212"/>
              <a:gd name="connsiteX11901" fmla="*/ 2090337 w 2361628"/>
              <a:gd name="connsiteY11901" fmla="*/ 2915574 h 3072212"/>
              <a:gd name="connsiteX11902" fmla="*/ 2088375 w 2361628"/>
              <a:gd name="connsiteY11902" fmla="*/ 2914488 h 3072212"/>
              <a:gd name="connsiteX11903" fmla="*/ 2087699 w 2361628"/>
              <a:gd name="connsiteY11903" fmla="*/ 2911917 h 3072212"/>
              <a:gd name="connsiteX11904" fmla="*/ 2085270 w 2361628"/>
              <a:gd name="connsiteY11904" fmla="*/ 2912298 h 3072212"/>
              <a:gd name="connsiteX11905" fmla="*/ 2084537 w 2361628"/>
              <a:gd name="connsiteY11905" fmla="*/ 2911983 h 3072212"/>
              <a:gd name="connsiteX11906" fmla="*/ 2087947 w 2361628"/>
              <a:gd name="connsiteY11906" fmla="*/ 2909793 h 3072212"/>
              <a:gd name="connsiteX11907" fmla="*/ 2086394 w 2361628"/>
              <a:gd name="connsiteY11907" fmla="*/ 2907040 h 3072212"/>
              <a:gd name="connsiteX11908" fmla="*/ 2084727 w 2361628"/>
              <a:gd name="connsiteY11908" fmla="*/ 2907240 h 3072212"/>
              <a:gd name="connsiteX11909" fmla="*/ 2083622 w 2361628"/>
              <a:gd name="connsiteY11909" fmla="*/ 2905935 h 3072212"/>
              <a:gd name="connsiteX11910" fmla="*/ 2083708 w 2361628"/>
              <a:gd name="connsiteY11910" fmla="*/ 2904163 h 3072212"/>
              <a:gd name="connsiteX11911" fmla="*/ 2085251 w 2361628"/>
              <a:gd name="connsiteY11911" fmla="*/ 2903306 h 3072212"/>
              <a:gd name="connsiteX11912" fmla="*/ 2085699 w 2361628"/>
              <a:gd name="connsiteY11912" fmla="*/ 2902372 h 3072212"/>
              <a:gd name="connsiteX11913" fmla="*/ 2083603 w 2361628"/>
              <a:gd name="connsiteY11913" fmla="*/ 2903182 h 3072212"/>
              <a:gd name="connsiteX11914" fmla="*/ 2081994 w 2361628"/>
              <a:gd name="connsiteY11914" fmla="*/ 2904820 h 3072212"/>
              <a:gd name="connsiteX11915" fmla="*/ 2079917 w 2361628"/>
              <a:gd name="connsiteY11915" fmla="*/ 2905440 h 3072212"/>
              <a:gd name="connsiteX11916" fmla="*/ 2077888 w 2361628"/>
              <a:gd name="connsiteY11916" fmla="*/ 2906849 h 3072212"/>
              <a:gd name="connsiteX11917" fmla="*/ 2081041 w 2361628"/>
              <a:gd name="connsiteY11917" fmla="*/ 2907297 h 3072212"/>
              <a:gd name="connsiteX11918" fmla="*/ 2079422 w 2361628"/>
              <a:gd name="connsiteY11918" fmla="*/ 2908392 h 3072212"/>
              <a:gd name="connsiteX11919" fmla="*/ 2077736 w 2361628"/>
              <a:gd name="connsiteY11919" fmla="*/ 2908640 h 3072212"/>
              <a:gd name="connsiteX11920" fmla="*/ 2069926 w 2361628"/>
              <a:gd name="connsiteY11920" fmla="*/ 2906487 h 3072212"/>
              <a:gd name="connsiteX11921" fmla="*/ 2067992 w 2361628"/>
              <a:gd name="connsiteY11921" fmla="*/ 2905668 h 3072212"/>
              <a:gd name="connsiteX11922" fmla="*/ 2065563 w 2361628"/>
              <a:gd name="connsiteY11922" fmla="*/ 2903411 h 3072212"/>
              <a:gd name="connsiteX11923" fmla="*/ 2063725 w 2361628"/>
              <a:gd name="connsiteY11923" fmla="*/ 2900391 h 3072212"/>
              <a:gd name="connsiteX11924" fmla="*/ 2064725 w 2361628"/>
              <a:gd name="connsiteY11924" fmla="*/ 2900277 h 3072212"/>
              <a:gd name="connsiteX11925" fmla="*/ 2065068 w 2361628"/>
              <a:gd name="connsiteY11925" fmla="*/ 2899734 h 3072212"/>
              <a:gd name="connsiteX11926" fmla="*/ 2064849 w 2361628"/>
              <a:gd name="connsiteY11926" fmla="*/ 2899220 h 3072212"/>
              <a:gd name="connsiteX11927" fmla="*/ 2062125 w 2361628"/>
              <a:gd name="connsiteY11927" fmla="*/ 2898810 h 3072212"/>
              <a:gd name="connsiteX11928" fmla="*/ 2057876 w 2361628"/>
              <a:gd name="connsiteY11928" fmla="*/ 2898943 h 3072212"/>
              <a:gd name="connsiteX11929" fmla="*/ 2055438 w 2361628"/>
              <a:gd name="connsiteY11929" fmla="*/ 2898143 h 3072212"/>
              <a:gd name="connsiteX11930" fmla="*/ 2055552 w 2361628"/>
              <a:gd name="connsiteY11930" fmla="*/ 2892857 h 3072212"/>
              <a:gd name="connsiteX11931" fmla="*/ 2054762 w 2361628"/>
              <a:gd name="connsiteY11931" fmla="*/ 2891400 h 3072212"/>
              <a:gd name="connsiteX11932" fmla="*/ 2052095 w 2361628"/>
              <a:gd name="connsiteY11932" fmla="*/ 2890171 h 3072212"/>
              <a:gd name="connsiteX11933" fmla="*/ 2048018 w 2361628"/>
              <a:gd name="connsiteY11933" fmla="*/ 2889799 h 3072212"/>
              <a:gd name="connsiteX11934" fmla="*/ 2047618 w 2361628"/>
              <a:gd name="connsiteY11934" fmla="*/ 2887828 h 3072212"/>
              <a:gd name="connsiteX11935" fmla="*/ 2048913 w 2361628"/>
              <a:gd name="connsiteY11935" fmla="*/ 2884818 h 3072212"/>
              <a:gd name="connsiteX11936" fmla="*/ 2050904 w 2361628"/>
              <a:gd name="connsiteY11936" fmla="*/ 2882227 h 3072212"/>
              <a:gd name="connsiteX11937" fmla="*/ 2052428 w 2361628"/>
              <a:gd name="connsiteY11937" fmla="*/ 2879674 h 3072212"/>
              <a:gd name="connsiteX11938" fmla="*/ 2054200 w 2361628"/>
              <a:gd name="connsiteY11938" fmla="*/ 2877579 h 3072212"/>
              <a:gd name="connsiteX11939" fmla="*/ 2058562 w 2361628"/>
              <a:gd name="connsiteY11939" fmla="*/ 2873407 h 3072212"/>
              <a:gd name="connsiteX11940" fmla="*/ 2058457 w 2361628"/>
              <a:gd name="connsiteY11940" fmla="*/ 2876531 h 3072212"/>
              <a:gd name="connsiteX11941" fmla="*/ 2058876 w 2361628"/>
              <a:gd name="connsiteY11941" fmla="*/ 2879207 h 3072212"/>
              <a:gd name="connsiteX11942" fmla="*/ 2056038 w 2361628"/>
              <a:gd name="connsiteY11942" fmla="*/ 2884570 h 3072212"/>
              <a:gd name="connsiteX11943" fmla="*/ 2060982 w 2361628"/>
              <a:gd name="connsiteY11943" fmla="*/ 2889866 h 3072212"/>
              <a:gd name="connsiteX11944" fmla="*/ 2061610 w 2361628"/>
              <a:gd name="connsiteY11944" fmla="*/ 2891038 h 3072212"/>
              <a:gd name="connsiteX11945" fmla="*/ 2062029 w 2361628"/>
              <a:gd name="connsiteY11945" fmla="*/ 2892457 h 3072212"/>
              <a:gd name="connsiteX11946" fmla="*/ 2061715 w 2361628"/>
              <a:gd name="connsiteY11946" fmla="*/ 2893762 h 3072212"/>
              <a:gd name="connsiteX11947" fmla="*/ 2060915 w 2361628"/>
              <a:gd name="connsiteY11947" fmla="*/ 2894924 h 3072212"/>
              <a:gd name="connsiteX11948" fmla="*/ 2062839 w 2361628"/>
              <a:gd name="connsiteY11948" fmla="*/ 2895505 h 3072212"/>
              <a:gd name="connsiteX11949" fmla="*/ 2063429 w 2361628"/>
              <a:gd name="connsiteY11949" fmla="*/ 2896495 h 3072212"/>
              <a:gd name="connsiteX11950" fmla="*/ 2135762 w 2361628"/>
              <a:gd name="connsiteY11950" fmla="*/ 2916669 h 3072212"/>
              <a:gd name="connsiteX11951" fmla="*/ 2136667 w 2361628"/>
              <a:gd name="connsiteY11951" fmla="*/ 2916965 h 3072212"/>
              <a:gd name="connsiteX11952" fmla="*/ 2140268 w 2361628"/>
              <a:gd name="connsiteY11952" fmla="*/ 2915107 h 3072212"/>
              <a:gd name="connsiteX11953" fmla="*/ 2142173 w 2361628"/>
              <a:gd name="connsiteY11953" fmla="*/ 2915183 h 3072212"/>
              <a:gd name="connsiteX11954" fmla="*/ 2142087 w 2361628"/>
              <a:gd name="connsiteY11954" fmla="*/ 2916517 h 3072212"/>
              <a:gd name="connsiteX11955" fmla="*/ 2138991 w 2361628"/>
              <a:gd name="connsiteY11955" fmla="*/ 2917974 h 3072212"/>
              <a:gd name="connsiteX11956" fmla="*/ 2137572 w 2361628"/>
              <a:gd name="connsiteY11956" fmla="*/ 2919060 h 3072212"/>
              <a:gd name="connsiteX11957" fmla="*/ 2139363 w 2361628"/>
              <a:gd name="connsiteY11957" fmla="*/ 2920070 h 3072212"/>
              <a:gd name="connsiteX11958" fmla="*/ 2139344 w 2361628"/>
              <a:gd name="connsiteY11958" fmla="*/ 2920756 h 3072212"/>
              <a:gd name="connsiteX11959" fmla="*/ 2137191 w 2361628"/>
              <a:gd name="connsiteY11959" fmla="*/ 2922394 h 3072212"/>
              <a:gd name="connsiteX11960" fmla="*/ 2136115 w 2361628"/>
              <a:gd name="connsiteY11960" fmla="*/ 2924175 h 3072212"/>
              <a:gd name="connsiteX11961" fmla="*/ 2137001 w 2361628"/>
              <a:gd name="connsiteY11961" fmla="*/ 2925899 h 3072212"/>
              <a:gd name="connsiteX11962" fmla="*/ 2140439 w 2361628"/>
              <a:gd name="connsiteY11962" fmla="*/ 2924204 h 3072212"/>
              <a:gd name="connsiteX11963" fmla="*/ 2141849 w 2361628"/>
              <a:gd name="connsiteY11963" fmla="*/ 2924185 h 3072212"/>
              <a:gd name="connsiteX11964" fmla="*/ 2143763 w 2361628"/>
              <a:gd name="connsiteY11964" fmla="*/ 2924575 h 3072212"/>
              <a:gd name="connsiteX11965" fmla="*/ 2145583 w 2361628"/>
              <a:gd name="connsiteY11965" fmla="*/ 2924061 h 3072212"/>
              <a:gd name="connsiteX11966" fmla="*/ 2146621 w 2361628"/>
              <a:gd name="connsiteY11966" fmla="*/ 2923223 h 3072212"/>
              <a:gd name="connsiteX11967" fmla="*/ 2152679 w 2361628"/>
              <a:gd name="connsiteY11967" fmla="*/ 2916593 h 3072212"/>
              <a:gd name="connsiteX11968" fmla="*/ 2152993 w 2361628"/>
              <a:gd name="connsiteY11968" fmla="*/ 2915746 h 3072212"/>
              <a:gd name="connsiteX11969" fmla="*/ 2146459 w 2361628"/>
              <a:gd name="connsiteY11969" fmla="*/ 2917117 h 3072212"/>
              <a:gd name="connsiteX11970" fmla="*/ 2145697 w 2361628"/>
              <a:gd name="connsiteY11970" fmla="*/ 2916212 h 3072212"/>
              <a:gd name="connsiteX11971" fmla="*/ 2149974 w 2361628"/>
              <a:gd name="connsiteY11971" fmla="*/ 2912193 h 3072212"/>
              <a:gd name="connsiteX11972" fmla="*/ 2149640 w 2361628"/>
              <a:gd name="connsiteY11972" fmla="*/ 2910069 h 3072212"/>
              <a:gd name="connsiteX11973" fmla="*/ 2151802 w 2361628"/>
              <a:gd name="connsiteY11973" fmla="*/ 2906716 h 3072212"/>
              <a:gd name="connsiteX11974" fmla="*/ 2153784 w 2361628"/>
              <a:gd name="connsiteY11974" fmla="*/ 2904725 h 3072212"/>
              <a:gd name="connsiteX11975" fmla="*/ 2155231 w 2361628"/>
              <a:gd name="connsiteY11975" fmla="*/ 2903611 h 3072212"/>
              <a:gd name="connsiteX11976" fmla="*/ 2157337 w 2361628"/>
              <a:gd name="connsiteY11976" fmla="*/ 2902582 h 3072212"/>
              <a:gd name="connsiteX11977" fmla="*/ 2158784 w 2361628"/>
              <a:gd name="connsiteY11977" fmla="*/ 2904173 h 3072212"/>
              <a:gd name="connsiteX11978" fmla="*/ 2159251 w 2361628"/>
              <a:gd name="connsiteY11978" fmla="*/ 2907040 h 3072212"/>
              <a:gd name="connsiteX11979" fmla="*/ 2162832 w 2361628"/>
              <a:gd name="connsiteY11979" fmla="*/ 2906640 h 3072212"/>
              <a:gd name="connsiteX11980" fmla="*/ 2166337 w 2361628"/>
              <a:gd name="connsiteY11980" fmla="*/ 2907221 h 3072212"/>
              <a:gd name="connsiteX11981" fmla="*/ 2168919 w 2361628"/>
              <a:gd name="connsiteY11981" fmla="*/ 2908430 h 3072212"/>
              <a:gd name="connsiteX11982" fmla="*/ 2169319 w 2361628"/>
              <a:gd name="connsiteY11982" fmla="*/ 2909126 h 3072212"/>
              <a:gd name="connsiteX11983" fmla="*/ 2169347 w 2361628"/>
              <a:gd name="connsiteY11983" fmla="*/ 2910221 h 3072212"/>
              <a:gd name="connsiteX11984" fmla="*/ 2168490 w 2361628"/>
              <a:gd name="connsiteY11984" fmla="*/ 2912193 h 3072212"/>
              <a:gd name="connsiteX11985" fmla="*/ 2167071 w 2361628"/>
              <a:gd name="connsiteY11985" fmla="*/ 2913812 h 3072212"/>
              <a:gd name="connsiteX11986" fmla="*/ 2169900 w 2361628"/>
              <a:gd name="connsiteY11986" fmla="*/ 2915888 h 3072212"/>
              <a:gd name="connsiteX11987" fmla="*/ 2169519 w 2361628"/>
              <a:gd name="connsiteY11987" fmla="*/ 2916793 h 3072212"/>
              <a:gd name="connsiteX11988" fmla="*/ 2164880 w 2361628"/>
              <a:gd name="connsiteY11988" fmla="*/ 2919136 h 3072212"/>
              <a:gd name="connsiteX11989" fmla="*/ 2162242 w 2361628"/>
              <a:gd name="connsiteY11989" fmla="*/ 2921489 h 3072212"/>
              <a:gd name="connsiteX11990" fmla="*/ 2159822 w 2361628"/>
              <a:gd name="connsiteY11990" fmla="*/ 2924385 h 3072212"/>
              <a:gd name="connsiteX11991" fmla="*/ 2154984 w 2361628"/>
              <a:gd name="connsiteY11991" fmla="*/ 2927757 h 3072212"/>
              <a:gd name="connsiteX11992" fmla="*/ 2147316 w 2361628"/>
              <a:gd name="connsiteY11992" fmla="*/ 2930185 h 3072212"/>
              <a:gd name="connsiteX11993" fmla="*/ 2144887 w 2361628"/>
              <a:gd name="connsiteY11993" fmla="*/ 2930185 h 3072212"/>
              <a:gd name="connsiteX11994" fmla="*/ 2142001 w 2361628"/>
              <a:gd name="connsiteY11994" fmla="*/ 2929423 h 3072212"/>
              <a:gd name="connsiteX11995" fmla="*/ 2139144 w 2361628"/>
              <a:gd name="connsiteY11995" fmla="*/ 2929595 h 3072212"/>
              <a:gd name="connsiteX11996" fmla="*/ 2136334 w 2361628"/>
              <a:gd name="connsiteY11996" fmla="*/ 2930500 h 3072212"/>
              <a:gd name="connsiteX11997" fmla="*/ 2133581 w 2361628"/>
              <a:gd name="connsiteY11997" fmla="*/ 2930395 h 3072212"/>
              <a:gd name="connsiteX11998" fmla="*/ 2132248 w 2361628"/>
              <a:gd name="connsiteY11998" fmla="*/ 2930871 h 3072212"/>
              <a:gd name="connsiteX11999" fmla="*/ 2130981 w 2361628"/>
              <a:gd name="connsiteY11999" fmla="*/ 2930823 h 3072212"/>
              <a:gd name="connsiteX12000" fmla="*/ 2129923 w 2361628"/>
              <a:gd name="connsiteY12000" fmla="*/ 2929881 h 3072212"/>
              <a:gd name="connsiteX12001" fmla="*/ 2127657 w 2361628"/>
              <a:gd name="connsiteY12001" fmla="*/ 2927195 h 3072212"/>
              <a:gd name="connsiteX12002" fmla="*/ 2126552 w 2361628"/>
              <a:gd name="connsiteY12002" fmla="*/ 2925394 h 3072212"/>
              <a:gd name="connsiteX12003" fmla="*/ 2125332 w 2361628"/>
              <a:gd name="connsiteY12003" fmla="*/ 2916784 h 3072212"/>
              <a:gd name="connsiteX12004" fmla="*/ 2125723 w 2361628"/>
              <a:gd name="connsiteY12004" fmla="*/ 2912240 h 3072212"/>
              <a:gd name="connsiteX12005" fmla="*/ 2127647 w 2361628"/>
              <a:gd name="connsiteY12005" fmla="*/ 2907992 h 3072212"/>
              <a:gd name="connsiteX12006" fmla="*/ 2130495 w 2361628"/>
              <a:gd name="connsiteY12006" fmla="*/ 2905163 h 3072212"/>
              <a:gd name="connsiteX12007" fmla="*/ 2132143 w 2361628"/>
              <a:gd name="connsiteY12007" fmla="*/ 2902906 h 3072212"/>
              <a:gd name="connsiteX12008" fmla="*/ 2139039 w 2361628"/>
              <a:gd name="connsiteY12008" fmla="*/ 2889437 h 3072212"/>
              <a:gd name="connsiteX12009" fmla="*/ 2140391 w 2361628"/>
              <a:gd name="connsiteY12009" fmla="*/ 2886370 h 3072212"/>
              <a:gd name="connsiteX12010" fmla="*/ 2142039 w 2361628"/>
              <a:gd name="connsiteY12010" fmla="*/ 2883751 h 3072212"/>
              <a:gd name="connsiteX12011" fmla="*/ 2144992 w 2361628"/>
              <a:gd name="connsiteY12011" fmla="*/ 2881160 h 3072212"/>
              <a:gd name="connsiteX12012" fmla="*/ 2148811 w 2361628"/>
              <a:gd name="connsiteY12012" fmla="*/ 2876779 h 3072212"/>
              <a:gd name="connsiteX12013" fmla="*/ 2150031 w 2361628"/>
              <a:gd name="connsiteY12013" fmla="*/ 2875883 h 3072212"/>
              <a:gd name="connsiteX12014" fmla="*/ 2152221 w 2361628"/>
              <a:gd name="connsiteY12014" fmla="*/ 2875455 h 3072212"/>
              <a:gd name="connsiteX12015" fmla="*/ 2154384 w 2361628"/>
              <a:gd name="connsiteY12015" fmla="*/ 2875693 h 3072212"/>
              <a:gd name="connsiteX12016" fmla="*/ 2153765 w 2361628"/>
              <a:gd name="connsiteY12016" fmla="*/ 2877283 h 3072212"/>
              <a:gd name="connsiteX12017" fmla="*/ 2153927 w 2361628"/>
              <a:gd name="connsiteY12017" fmla="*/ 2878836 h 3072212"/>
              <a:gd name="connsiteX12018" fmla="*/ 2156432 w 2361628"/>
              <a:gd name="connsiteY12018" fmla="*/ 2884884 h 3072212"/>
              <a:gd name="connsiteX12019" fmla="*/ 2156403 w 2361628"/>
              <a:gd name="connsiteY12019" fmla="*/ 2886085 h 3072212"/>
              <a:gd name="connsiteX12020" fmla="*/ 2155031 w 2361628"/>
              <a:gd name="connsiteY12020" fmla="*/ 2890885 h 3072212"/>
              <a:gd name="connsiteX12021" fmla="*/ 2152403 w 2361628"/>
              <a:gd name="connsiteY12021" fmla="*/ 2898620 h 3072212"/>
              <a:gd name="connsiteX12022" fmla="*/ 2151726 w 2361628"/>
              <a:gd name="connsiteY12022" fmla="*/ 2902877 h 3072212"/>
              <a:gd name="connsiteX12023" fmla="*/ 2152079 w 2361628"/>
              <a:gd name="connsiteY12023" fmla="*/ 2904154 h 3072212"/>
              <a:gd name="connsiteX12024" fmla="*/ 2151012 w 2361628"/>
              <a:gd name="connsiteY12024" fmla="*/ 2906306 h 3072212"/>
              <a:gd name="connsiteX12025" fmla="*/ 2149878 w 2361628"/>
              <a:gd name="connsiteY12025" fmla="*/ 2907935 h 3072212"/>
              <a:gd name="connsiteX12026" fmla="*/ 2145392 w 2361628"/>
              <a:gd name="connsiteY12026" fmla="*/ 2910992 h 3072212"/>
              <a:gd name="connsiteX12027" fmla="*/ 2143096 w 2361628"/>
              <a:gd name="connsiteY12027" fmla="*/ 2911707 h 3072212"/>
              <a:gd name="connsiteX12028" fmla="*/ 2140915 w 2361628"/>
              <a:gd name="connsiteY12028" fmla="*/ 2912840 h 3072212"/>
              <a:gd name="connsiteX12029" fmla="*/ 2135762 w 2361628"/>
              <a:gd name="connsiteY12029" fmla="*/ 2916669 h 3072212"/>
              <a:gd name="connsiteX12030" fmla="*/ 1870577 w 2361628"/>
              <a:gd name="connsiteY12030" fmla="*/ 2880798 h 3072212"/>
              <a:gd name="connsiteX12031" fmla="*/ 1868148 w 2361628"/>
              <a:gd name="connsiteY12031" fmla="*/ 2881113 h 3072212"/>
              <a:gd name="connsiteX12032" fmla="*/ 1868729 w 2361628"/>
              <a:gd name="connsiteY12032" fmla="*/ 2879760 h 3072212"/>
              <a:gd name="connsiteX12033" fmla="*/ 1872043 w 2361628"/>
              <a:gd name="connsiteY12033" fmla="*/ 2877350 h 3072212"/>
              <a:gd name="connsiteX12034" fmla="*/ 1874482 w 2361628"/>
              <a:gd name="connsiteY12034" fmla="*/ 2875998 h 3072212"/>
              <a:gd name="connsiteX12035" fmla="*/ 1875920 w 2361628"/>
              <a:gd name="connsiteY12035" fmla="*/ 2876026 h 3072212"/>
              <a:gd name="connsiteX12036" fmla="*/ 1873577 w 2361628"/>
              <a:gd name="connsiteY12036" fmla="*/ 2878989 h 3072212"/>
              <a:gd name="connsiteX12037" fmla="*/ 1870577 w 2361628"/>
              <a:gd name="connsiteY12037" fmla="*/ 2880798 h 3072212"/>
              <a:gd name="connsiteX12038" fmla="*/ 1528877 w 2361628"/>
              <a:gd name="connsiteY12038" fmla="*/ 2908154 h 3072212"/>
              <a:gd name="connsiteX12039" fmla="*/ 1528324 w 2361628"/>
              <a:gd name="connsiteY12039" fmla="*/ 2908878 h 3072212"/>
              <a:gd name="connsiteX12040" fmla="*/ 1527591 w 2361628"/>
              <a:gd name="connsiteY12040" fmla="*/ 2908497 h 3072212"/>
              <a:gd name="connsiteX12041" fmla="*/ 1527067 w 2361628"/>
              <a:gd name="connsiteY12041" fmla="*/ 2908868 h 3072212"/>
              <a:gd name="connsiteX12042" fmla="*/ 1526762 w 2361628"/>
              <a:gd name="connsiteY12042" fmla="*/ 2909983 h 3072212"/>
              <a:gd name="connsiteX12043" fmla="*/ 1526238 w 2361628"/>
              <a:gd name="connsiteY12043" fmla="*/ 2910812 h 3072212"/>
              <a:gd name="connsiteX12044" fmla="*/ 1525610 w 2361628"/>
              <a:gd name="connsiteY12044" fmla="*/ 2911021 h 3072212"/>
              <a:gd name="connsiteX12045" fmla="*/ 1524314 w 2361628"/>
              <a:gd name="connsiteY12045" fmla="*/ 2910335 h 3072212"/>
              <a:gd name="connsiteX12046" fmla="*/ 1522705 w 2361628"/>
              <a:gd name="connsiteY12046" fmla="*/ 2907735 h 3072212"/>
              <a:gd name="connsiteX12047" fmla="*/ 1521647 w 2361628"/>
              <a:gd name="connsiteY12047" fmla="*/ 2905449 h 3072212"/>
              <a:gd name="connsiteX12048" fmla="*/ 1521152 w 2361628"/>
              <a:gd name="connsiteY12048" fmla="*/ 2903477 h 3072212"/>
              <a:gd name="connsiteX12049" fmla="*/ 1522114 w 2361628"/>
              <a:gd name="connsiteY12049" fmla="*/ 2902620 h 3072212"/>
              <a:gd name="connsiteX12050" fmla="*/ 1524524 w 2361628"/>
              <a:gd name="connsiteY12050" fmla="*/ 2902877 h 3072212"/>
              <a:gd name="connsiteX12051" fmla="*/ 1526658 w 2361628"/>
              <a:gd name="connsiteY12051" fmla="*/ 2903601 h 3072212"/>
              <a:gd name="connsiteX12052" fmla="*/ 1528496 w 2361628"/>
              <a:gd name="connsiteY12052" fmla="*/ 2904782 h 3072212"/>
              <a:gd name="connsiteX12053" fmla="*/ 1529239 w 2361628"/>
              <a:gd name="connsiteY12053" fmla="*/ 2906297 h 3072212"/>
              <a:gd name="connsiteX12054" fmla="*/ 1528877 w 2361628"/>
              <a:gd name="connsiteY12054" fmla="*/ 2908154 h 3072212"/>
              <a:gd name="connsiteX12055" fmla="*/ 1541612 w 2361628"/>
              <a:gd name="connsiteY12055" fmla="*/ 2919136 h 3072212"/>
              <a:gd name="connsiteX12056" fmla="*/ 1540155 w 2361628"/>
              <a:gd name="connsiteY12056" fmla="*/ 2919584 h 3072212"/>
              <a:gd name="connsiteX12057" fmla="*/ 1538364 w 2361628"/>
              <a:gd name="connsiteY12057" fmla="*/ 2918984 h 3072212"/>
              <a:gd name="connsiteX12058" fmla="*/ 1537649 w 2361628"/>
              <a:gd name="connsiteY12058" fmla="*/ 2918127 h 3072212"/>
              <a:gd name="connsiteX12059" fmla="*/ 1538011 w 2361628"/>
              <a:gd name="connsiteY12059" fmla="*/ 2917003 h 3072212"/>
              <a:gd name="connsiteX12060" fmla="*/ 1538792 w 2361628"/>
              <a:gd name="connsiteY12060" fmla="*/ 2915965 h 3072212"/>
              <a:gd name="connsiteX12061" fmla="*/ 1539992 w 2361628"/>
              <a:gd name="connsiteY12061" fmla="*/ 2915003 h 3072212"/>
              <a:gd name="connsiteX12062" fmla="*/ 1541250 w 2361628"/>
              <a:gd name="connsiteY12062" fmla="*/ 2914831 h 3072212"/>
              <a:gd name="connsiteX12063" fmla="*/ 1542555 w 2361628"/>
              <a:gd name="connsiteY12063" fmla="*/ 2915441 h 3072212"/>
              <a:gd name="connsiteX12064" fmla="*/ 1543231 w 2361628"/>
              <a:gd name="connsiteY12064" fmla="*/ 2916031 h 3072212"/>
              <a:gd name="connsiteX12065" fmla="*/ 1543279 w 2361628"/>
              <a:gd name="connsiteY12065" fmla="*/ 2916603 h 3072212"/>
              <a:gd name="connsiteX12066" fmla="*/ 1541612 w 2361628"/>
              <a:gd name="connsiteY12066" fmla="*/ 2919136 h 3072212"/>
              <a:gd name="connsiteX12067" fmla="*/ 1555271 w 2361628"/>
              <a:gd name="connsiteY12067" fmla="*/ 2915450 h 3072212"/>
              <a:gd name="connsiteX12068" fmla="*/ 1554975 w 2361628"/>
              <a:gd name="connsiteY12068" fmla="*/ 2917003 h 3072212"/>
              <a:gd name="connsiteX12069" fmla="*/ 1555223 w 2361628"/>
              <a:gd name="connsiteY12069" fmla="*/ 2918012 h 3072212"/>
              <a:gd name="connsiteX12070" fmla="*/ 1556014 w 2361628"/>
              <a:gd name="connsiteY12070" fmla="*/ 2918479 h 3072212"/>
              <a:gd name="connsiteX12071" fmla="*/ 1556537 w 2361628"/>
              <a:gd name="connsiteY12071" fmla="*/ 2919136 h 3072212"/>
              <a:gd name="connsiteX12072" fmla="*/ 1556785 w 2361628"/>
              <a:gd name="connsiteY12072" fmla="*/ 2919984 h 3072212"/>
              <a:gd name="connsiteX12073" fmla="*/ 1557528 w 2361628"/>
              <a:gd name="connsiteY12073" fmla="*/ 2920203 h 3072212"/>
              <a:gd name="connsiteX12074" fmla="*/ 1558757 w 2361628"/>
              <a:gd name="connsiteY12074" fmla="*/ 2919803 h 3072212"/>
              <a:gd name="connsiteX12075" fmla="*/ 1559576 w 2361628"/>
              <a:gd name="connsiteY12075" fmla="*/ 2919927 h 3072212"/>
              <a:gd name="connsiteX12076" fmla="*/ 1559985 w 2361628"/>
              <a:gd name="connsiteY12076" fmla="*/ 2920575 h 3072212"/>
              <a:gd name="connsiteX12077" fmla="*/ 1560452 w 2361628"/>
              <a:gd name="connsiteY12077" fmla="*/ 2920727 h 3072212"/>
              <a:gd name="connsiteX12078" fmla="*/ 1560976 w 2361628"/>
              <a:gd name="connsiteY12078" fmla="*/ 2920384 h 3072212"/>
              <a:gd name="connsiteX12079" fmla="*/ 1561624 w 2361628"/>
              <a:gd name="connsiteY12079" fmla="*/ 2920784 h 3072212"/>
              <a:gd name="connsiteX12080" fmla="*/ 1562405 w 2361628"/>
              <a:gd name="connsiteY12080" fmla="*/ 2921927 h 3072212"/>
              <a:gd name="connsiteX12081" fmla="*/ 1563014 w 2361628"/>
              <a:gd name="connsiteY12081" fmla="*/ 2921975 h 3072212"/>
              <a:gd name="connsiteX12082" fmla="*/ 1563453 w 2361628"/>
              <a:gd name="connsiteY12082" fmla="*/ 2920918 h 3072212"/>
              <a:gd name="connsiteX12083" fmla="*/ 1563300 w 2361628"/>
              <a:gd name="connsiteY12083" fmla="*/ 2920317 h 3072212"/>
              <a:gd name="connsiteX12084" fmla="*/ 1562243 w 2361628"/>
              <a:gd name="connsiteY12084" fmla="*/ 2919908 h 3072212"/>
              <a:gd name="connsiteX12085" fmla="*/ 1562338 w 2361628"/>
              <a:gd name="connsiteY12085" fmla="*/ 2919508 h 3072212"/>
              <a:gd name="connsiteX12086" fmla="*/ 1561690 w 2361628"/>
              <a:gd name="connsiteY12086" fmla="*/ 2918527 h 3072212"/>
              <a:gd name="connsiteX12087" fmla="*/ 1562014 w 2361628"/>
              <a:gd name="connsiteY12087" fmla="*/ 2917803 h 3072212"/>
              <a:gd name="connsiteX12088" fmla="*/ 1563119 w 2361628"/>
              <a:gd name="connsiteY12088" fmla="*/ 2916879 h 3072212"/>
              <a:gd name="connsiteX12089" fmla="*/ 1563900 w 2361628"/>
              <a:gd name="connsiteY12089" fmla="*/ 2916679 h 3072212"/>
              <a:gd name="connsiteX12090" fmla="*/ 1564367 w 2361628"/>
              <a:gd name="connsiteY12090" fmla="*/ 2917203 h 3072212"/>
              <a:gd name="connsiteX12091" fmla="*/ 1564843 w 2361628"/>
              <a:gd name="connsiteY12091" fmla="*/ 2917069 h 3072212"/>
              <a:gd name="connsiteX12092" fmla="*/ 1565339 w 2361628"/>
              <a:gd name="connsiteY12092" fmla="*/ 2916269 h 3072212"/>
              <a:gd name="connsiteX12093" fmla="*/ 1566501 w 2361628"/>
              <a:gd name="connsiteY12093" fmla="*/ 2915660 h 3072212"/>
              <a:gd name="connsiteX12094" fmla="*/ 1568329 w 2361628"/>
              <a:gd name="connsiteY12094" fmla="*/ 2915231 h 3072212"/>
              <a:gd name="connsiteX12095" fmla="*/ 1569329 w 2361628"/>
              <a:gd name="connsiteY12095" fmla="*/ 2915565 h 3072212"/>
              <a:gd name="connsiteX12096" fmla="*/ 1569501 w 2361628"/>
              <a:gd name="connsiteY12096" fmla="*/ 2916650 h 3072212"/>
              <a:gd name="connsiteX12097" fmla="*/ 1570025 w 2361628"/>
              <a:gd name="connsiteY12097" fmla="*/ 2917003 h 3072212"/>
              <a:gd name="connsiteX12098" fmla="*/ 1570901 w 2361628"/>
              <a:gd name="connsiteY12098" fmla="*/ 2916622 h 3072212"/>
              <a:gd name="connsiteX12099" fmla="*/ 1571730 w 2361628"/>
              <a:gd name="connsiteY12099" fmla="*/ 2917450 h 3072212"/>
              <a:gd name="connsiteX12100" fmla="*/ 1572511 w 2361628"/>
              <a:gd name="connsiteY12100" fmla="*/ 2919479 h 3072212"/>
              <a:gd name="connsiteX12101" fmla="*/ 1573387 w 2361628"/>
              <a:gd name="connsiteY12101" fmla="*/ 2919546 h 3072212"/>
              <a:gd name="connsiteX12102" fmla="*/ 1574359 w 2361628"/>
              <a:gd name="connsiteY12102" fmla="*/ 2917641 h 3072212"/>
              <a:gd name="connsiteX12103" fmla="*/ 1575749 w 2361628"/>
              <a:gd name="connsiteY12103" fmla="*/ 2916269 h 3072212"/>
              <a:gd name="connsiteX12104" fmla="*/ 1577540 w 2361628"/>
              <a:gd name="connsiteY12104" fmla="*/ 2915422 h 3072212"/>
              <a:gd name="connsiteX12105" fmla="*/ 1578835 w 2361628"/>
              <a:gd name="connsiteY12105" fmla="*/ 2915336 h 3072212"/>
              <a:gd name="connsiteX12106" fmla="*/ 1579626 w 2361628"/>
              <a:gd name="connsiteY12106" fmla="*/ 2916003 h 3072212"/>
              <a:gd name="connsiteX12107" fmla="*/ 1579998 w 2361628"/>
              <a:gd name="connsiteY12107" fmla="*/ 2916889 h 3072212"/>
              <a:gd name="connsiteX12108" fmla="*/ 1579950 w 2361628"/>
              <a:gd name="connsiteY12108" fmla="*/ 2917974 h 3072212"/>
              <a:gd name="connsiteX12109" fmla="*/ 1580436 w 2361628"/>
              <a:gd name="connsiteY12109" fmla="*/ 2918660 h 3072212"/>
              <a:gd name="connsiteX12110" fmla="*/ 1581464 w 2361628"/>
              <a:gd name="connsiteY12110" fmla="*/ 2918927 h 3072212"/>
              <a:gd name="connsiteX12111" fmla="*/ 1581798 w 2361628"/>
              <a:gd name="connsiteY12111" fmla="*/ 2919813 h 3072212"/>
              <a:gd name="connsiteX12112" fmla="*/ 1581426 w 2361628"/>
              <a:gd name="connsiteY12112" fmla="*/ 2921318 h 3072212"/>
              <a:gd name="connsiteX12113" fmla="*/ 1581521 w 2361628"/>
              <a:gd name="connsiteY12113" fmla="*/ 2922632 h 3072212"/>
              <a:gd name="connsiteX12114" fmla="*/ 1582445 w 2361628"/>
              <a:gd name="connsiteY12114" fmla="*/ 2924366 h 3072212"/>
              <a:gd name="connsiteX12115" fmla="*/ 1582655 w 2361628"/>
              <a:gd name="connsiteY12115" fmla="*/ 2924470 h 3072212"/>
              <a:gd name="connsiteX12116" fmla="*/ 1583531 w 2361628"/>
              <a:gd name="connsiteY12116" fmla="*/ 2921384 h 3072212"/>
              <a:gd name="connsiteX12117" fmla="*/ 1584284 w 2361628"/>
              <a:gd name="connsiteY12117" fmla="*/ 2919765 h 3072212"/>
              <a:gd name="connsiteX12118" fmla="*/ 1585274 w 2361628"/>
              <a:gd name="connsiteY12118" fmla="*/ 2918613 h 3072212"/>
              <a:gd name="connsiteX12119" fmla="*/ 1585903 w 2361628"/>
              <a:gd name="connsiteY12119" fmla="*/ 2918508 h 3072212"/>
              <a:gd name="connsiteX12120" fmla="*/ 1586170 w 2361628"/>
              <a:gd name="connsiteY12120" fmla="*/ 2919451 h 3072212"/>
              <a:gd name="connsiteX12121" fmla="*/ 1585960 w 2361628"/>
              <a:gd name="connsiteY12121" fmla="*/ 2920489 h 3072212"/>
              <a:gd name="connsiteX12122" fmla="*/ 1585274 w 2361628"/>
              <a:gd name="connsiteY12122" fmla="*/ 2921632 h 3072212"/>
              <a:gd name="connsiteX12123" fmla="*/ 1585636 w 2361628"/>
              <a:gd name="connsiteY12123" fmla="*/ 2922146 h 3072212"/>
              <a:gd name="connsiteX12124" fmla="*/ 1587865 w 2361628"/>
              <a:gd name="connsiteY12124" fmla="*/ 2922156 h 3072212"/>
              <a:gd name="connsiteX12125" fmla="*/ 1588094 w 2361628"/>
              <a:gd name="connsiteY12125" fmla="*/ 2922518 h 3072212"/>
              <a:gd name="connsiteX12126" fmla="*/ 1585617 w 2361628"/>
              <a:gd name="connsiteY12126" fmla="*/ 2927671 h 3072212"/>
              <a:gd name="connsiteX12127" fmla="*/ 1583769 w 2361628"/>
              <a:gd name="connsiteY12127" fmla="*/ 2930176 h 3072212"/>
              <a:gd name="connsiteX12128" fmla="*/ 1581807 w 2361628"/>
              <a:gd name="connsiteY12128" fmla="*/ 2931862 h 3072212"/>
              <a:gd name="connsiteX12129" fmla="*/ 1580388 w 2361628"/>
              <a:gd name="connsiteY12129" fmla="*/ 2932281 h 3072212"/>
              <a:gd name="connsiteX12130" fmla="*/ 1579502 w 2361628"/>
              <a:gd name="connsiteY12130" fmla="*/ 2931452 h 3072212"/>
              <a:gd name="connsiteX12131" fmla="*/ 1578655 w 2361628"/>
              <a:gd name="connsiteY12131" fmla="*/ 2931119 h 3072212"/>
              <a:gd name="connsiteX12132" fmla="*/ 1577826 w 2361628"/>
              <a:gd name="connsiteY12132" fmla="*/ 2931300 h 3072212"/>
              <a:gd name="connsiteX12133" fmla="*/ 1577835 w 2361628"/>
              <a:gd name="connsiteY12133" fmla="*/ 2930976 h 3072212"/>
              <a:gd name="connsiteX12134" fmla="*/ 1579283 w 2361628"/>
              <a:gd name="connsiteY12134" fmla="*/ 2929690 h 3072212"/>
              <a:gd name="connsiteX12135" fmla="*/ 1579826 w 2361628"/>
              <a:gd name="connsiteY12135" fmla="*/ 2929719 h 3072212"/>
              <a:gd name="connsiteX12136" fmla="*/ 1580836 w 2361628"/>
              <a:gd name="connsiteY12136" fmla="*/ 2929433 h 3072212"/>
              <a:gd name="connsiteX12137" fmla="*/ 1583636 w 2361628"/>
              <a:gd name="connsiteY12137" fmla="*/ 2926594 h 3072212"/>
              <a:gd name="connsiteX12138" fmla="*/ 1583636 w 2361628"/>
              <a:gd name="connsiteY12138" fmla="*/ 2926118 h 3072212"/>
              <a:gd name="connsiteX12139" fmla="*/ 1581998 w 2361628"/>
              <a:gd name="connsiteY12139" fmla="*/ 2926347 h 3072212"/>
              <a:gd name="connsiteX12140" fmla="*/ 1576445 w 2361628"/>
              <a:gd name="connsiteY12140" fmla="*/ 2931128 h 3072212"/>
              <a:gd name="connsiteX12141" fmla="*/ 1575740 w 2361628"/>
              <a:gd name="connsiteY12141" fmla="*/ 2931309 h 3072212"/>
              <a:gd name="connsiteX12142" fmla="*/ 1575187 w 2361628"/>
              <a:gd name="connsiteY12142" fmla="*/ 2930995 h 3072212"/>
              <a:gd name="connsiteX12143" fmla="*/ 1574787 w 2361628"/>
              <a:gd name="connsiteY12143" fmla="*/ 2930195 h 3072212"/>
              <a:gd name="connsiteX12144" fmla="*/ 1571663 w 2361628"/>
              <a:gd name="connsiteY12144" fmla="*/ 2928804 h 3072212"/>
              <a:gd name="connsiteX12145" fmla="*/ 1570377 w 2361628"/>
              <a:gd name="connsiteY12145" fmla="*/ 2927557 h 3072212"/>
              <a:gd name="connsiteX12146" fmla="*/ 1568587 w 2361628"/>
              <a:gd name="connsiteY12146" fmla="*/ 2926661 h 3072212"/>
              <a:gd name="connsiteX12147" fmla="*/ 1566282 w 2361628"/>
              <a:gd name="connsiteY12147" fmla="*/ 2926109 h 3072212"/>
              <a:gd name="connsiteX12148" fmla="*/ 1563586 w 2361628"/>
              <a:gd name="connsiteY12148" fmla="*/ 2924985 h 3072212"/>
              <a:gd name="connsiteX12149" fmla="*/ 1560490 w 2361628"/>
              <a:gd name="connsiteY12149" fmla="*/ 2923280 h 3072212"/>
              <a:gd name="connsiteX12150" fmla="*/ 1557557 w 2361628"/>
              <a:gd name="connsiteY12150" fmla="*/ 2922337 h 3072212"/>
              <a:gd name="connsiteX12151" fmla="*/ 1552194 w 2361628"/>
              <a:gd name="connsiteY12151" fmla="*/ 2921794 h 3072212"/>
              <a:gd name="connsiteX12152" fmla="*/ 1551508 w 2361628"/>
              <a:gd name="connsiteY12152" fmla="*/ 2920937 h 3072212"/>
              <a:gd name="connsiteX12153" fmla="*/ 1546222 w 2361628"/>
              <a:gd name="connsiteY12153" fmla="*/ 2919346 h 3072212"/>
              <a:gd name="connsiteX12154" fmla="*/ 1544574 w 2361628"/>
              <a:gd name="connsiteY12154" fmla="*/ 2918317 h 3072212"/>
              <a:gd name="connsiteX12155" fmla="*/ 1544736 w 2361628"/>
              <a:gd name="connsiteY12155" fmla="*/ 2917146 h 3072212"/>
              <a:gd name="connsiteX12156" fmla="*/ 1545146 w 2361628"/>
              <a:gd name="connsiteY12156" fmla="*/ 2916298 h 3072212"/>
              <a:gd name="connsiteX12157" fmla="*/ 1545793 w 2361628"/>
              <a:gd name="connsiteY12157" fmla="*/ 2915755 h 3072212"/>
              <a:gd name="connsiteX12158" fmla="*/ 1546470 w 2361628"/>
              <a:gd name="connsiteY12158" fmla="*/ 2915974 h 3072212"/>
              <a:gd name="connsiteX12159" fmla="*/ 1547174 w 2361628"/>
              <a:gd name="connsiteY12159" fmla="*/ 2916946 h 3072212"/>
              <a:gd name="connsiteX12160" fmla="*/ 1547898 w 2361628"/>
              <a:gd name="connsiteY12160" fmla="*/ 2917060 h 3072212"/>
              <a:gd name="connsiteX12161" fmla="*/ 1548651 w 2361628"/>
              <a:gd name="connsiteY12161" fmla="*/ 2916308 h 3072212"/>
              <a:gd name="connsiteX12162" fmla="*/ 1549556 w 2361628"/>
              <a:gd name="connsiteY12162" fmla="*/ 2916203 h 3072212"/>
              <a:gd name="connsiteX12163" fmla="*/ 1550613 w 2361628"/>
              <a:gd name="connsiteY12163" fmla="*/ 2916736 h 3072212"/>
              <a:gd name="connsiteX12164" fmla="*/ 1551423 w 2361628"/>
              <a:gd name="connsiteY12164" fmla="*/ 2916669 h 3072212"/>
              <a:gd name="connsiteX12165" fmla="*/ 1551975 w 2361628"/>
              <a:gd name="connsiteY12165" fmla="*/ 2916003 h 3072212"/>
              <a:gd name="connsiteX12166" fmla="*/ 1553042 w 2361628"/>
              <a:gd name="connsiteY12166" fmla="*/ 2915422 h 3072212"/>
              <a:gd name="connsiteX12167" fmla="*/ 1554632 w 2361628"/>
              <a:gd name="connsiteY12167" fmla="*/ 2914936 h 3072212"/>
              <a:gd name="connsiteX12168" fmla="*/ 1555271 w 2361628"/>
              <a:gd name="connsiteY12168" fmla="*/ 2915450 h 3072212"/>
              <a:gd name="connsiteX12169" fmla="*/ 1802654 w 2361628"/>
              <a:gd name="connsiteY12169" fmla="*/ 2934815 h 3072212"/>
              <a:gd name="connsiteX12170" fmla="*/ 1800597 w 2361628"/>
              <a:gd name="connsiteY12170" fmla="*/ 2935577 h 3072212"/>
              <a:gd name="connsiteX12171" fmla="*/ 1797072 w 2361628"/>
              <a:gd name="connsiteY12171" fmla="*/ 2934872 h 3072212"/>
              <a:gd name="connsiteX12172" fmla="*/ 1793196 w 2361628"/>
              <a:gd name="connsiteY12172" fmla="*/ 2935853 h 3072212"/>
              <a:gd name="connsiteX12173" fmla="*/ 1792119 w 2361628"/>
              <a:gd name="connsiteY12173" fmla="*/ 2935872 h 3072212"/>
              <a:gd name="connsiteX12174" fmla="*/ 1794996 w 2361628"/>
              <a:gd name="connsiteY12174" fmla="*/ 2933052 h 3072212"/>
              <a:gd name="connsiteX12175" fmla="*/ 1799415 w 2361628"/>
              <a:gd name="connsiteY12175" fmla="*/ 2931319 h 3072212"/>
              <a:gd name="connsiteX12176" fmla="*/ 1803825 w 2361628"/>
              <a:gd name="connsiteY12176" fmla="*/ 2925985 h 3072212"/>
              <a:gd name="connsiteX12177" fmla="*/ 1805064 w 2361628"/>
              <a:gd name="connsiteY12177" fmla="*/ 2925851 h 3072212"/>
              <a:gd name="connsiteX12178" fmla="*/ 1803387 w 2361628"/>
              <a:gd name="connsiteY12178" fmla="*/ 2931881 h 3072212"/>
              <a:gd name="connsiteX12179" fmla="*/ 1803044 w 2361628"/>
              <a:gd name="connsiteY12179" fmla="*/ 2934033 h 3072212"/>
              <a:gd name="connsiteX12180" fmla="*/ 1802654 w 2361628"/>
              <a:gd name="connsiteY12180" fmla="*/ 2934815 h 3072212"/>
              <a:gd name="connsiteX12181" fmla="*/ 1799215 w 2361628"/>
              <a:gd name="connsiteY12181" fmla="*/ 2930395 h 3072212"/>
              <a:gd name="connsiteX12182" fmla="*/ 1795996 w 2361628"/>
              <a:gd name="connsiteY12182" fmla="*/ 2931176 h 3072212"/>
              <a:gd name="connsiteX12183" fmla="*/ 1794882 w 2361628"/>
              <a:gd name="connsiteY12183" fmla="*/ 2930843 h 3072212"/>
              <a:gd name="connsiteX12184" fmla="*/ 1798444 w 2361628"/>
              <a:gd name="connsiteY12184" fmla="*/ 2927099 h 3072212"/>
              <a:gd name="connsiteX12185" fmla="*/ 1802511 w 2361628"/>
              <a:gd name="connsiteY12185" fmla="*/ 2926232 h 3072212"/>
              <a:gd name="connsiteX12186" fmla="*/ 1799215 w 2361628"/>
              <a:gd name="connsiteY12186" fmla="*/ 2930395 h 3072212"/>
              <a:gd name="connsiteX12187" fmla="*/ 2139610 w 2361628"/>
              <a:gd name="connsiteY12187" fmla="*/ 2934024 h 3072212"/>
              <a:gd name="connsiteX12188" fmla="*/ 2138505 w 2361628"/>
              <a:gd name="connsiteY12188" fmla="*/ 2934338 h 3072212"/>
              <a:gd name="connsiteX12189" fmla="*/ 2138248 w 2361628"/>
              <a:gd name="connsiteY12189" fmla="*/ 2933795 h 3072212"/>
              <a:gd name="connsiteX12190" fmla="*/ 2136543 w 2361628"/>
              <a:gd name="connsiteY12190" fmla="*/ 2932224 h 3072212"/>
              <a:gd name="connsiteX12191" fmla="*/ 2136391 w 2361628"/>
              <a:gd name="connsiteY12191" fmla="*/ 2931443 h 3072212"/>
              <a:gd name="connsiteX12192" fmla="*/ 2137877 w 2361628"/>
              <a:gd name="connsiteY12192" fmla="*/ 2930700 h 3072212"/>
              <a:gd name="connsiteX12193" fmla="*/ 2140915 w 2361628"/>
              <a:gd name="connsiteY12193" fmla="*/ 2931081 h 3072212"/>
              <a:gd name="connsiteX12194" fmla="*/ 2139829 w 2361628"/>
              <a:gd name="connsiteY12194" fmla="*/ 2933052 h 3072212"/>
              <a:gd name="connsiteX12195" fmla="*/ 2139610 w 2361628"/>
              <a:gd name="connsiteY12195" fmla="*/ 2934024 h 3072212"/>
              <a:gd name="connsiteX12196" fmla="*/ 1582874 w 2361628"/>
              <a:gd name="connsiteY12196" fmla="*/ 2934938 h 3072212"/>
              <a:gd name="connsiteX12197" fmla="*/ 1582160 w 2361628"/>
              <a:gd name="connsiteY12197" fmla="*/ 2935034 h 3072212"/>
              <a:gd name="connsiteX12198" fmla="*/ 1581684 w 2361628"/>
              <a:gd name="connsiteY12198" fmla="*/ 2934681 h 3072212"/>
              <a:gd name="connsiteX12199" fmla="*/ 1581560 w 2361628"/>
              <a:gd name="connsiteY12199" fmla="*/ 2934253 h 3072212"/>
              <a:gd name="connsiteX12200" fmla="*/ 1581788 w 2361628"/>
              <a:gd name="connsiteY12200" fmla="*/ 2933729 h 3072212"/>
              <a:gd name="connsiteX12201" fmla="*/ 1584293 w 2361628"/>
              <a:gd name="connsiteY12201" fmla="*/ 2932481 h 3072212"/>
              <a:gd name="connsiteX12202" fmla="*/ 1584893 w 2361628"/>
              <a:gd name="connsiteY12202" fmla="*/ 2932643 h 3072212"/>
              <a:gd name="connsiteX12203" fmla="*/ 1584503 w 2361628"/>
              <a:gd name="connsiteY12203" fmla="*/ 2933624 h 3072212"/>
              <a:gd name="connsiteX12204" fmla="*/ 1582874 w 2361628"/>
              <a:gd name="connsiteY12204" fmla="*/ 2934938 h 3072212"/>
              <a:gd name="connsiteX12205" fmla="*/ 1626013 w 2361628"/>
              <a:gd name="connsiteY12205" fmla="*/ 2959751 h 3072212"/>
              <a:gd name="connsiteX12206" fmla="*/ 1626041 w 2361628"/>
              <a:gd name="connsiteY12206" fmla="*/ 2960227 h 3072212"/>
              <a:gd name="connsiteX12207" fmla="*/ 1624898 w 2361628"/>
              <a:gd name="connsiteY12207" fmla="*/ 2959237 h 3072212"/>
              <a:gd name="connsiteX12208" fmla="*/ 1624441 w 2361628"/>
              <a:gd name="connsiteY12208" fmla="*/ 2958456 h 3072212"/>
              <a:gd name="connsiteX12209" fmla="*/ 1624346 w 2361628"/>
              <a:gd name="connsiteY12209" fmla="*/ 2957665 h 3072212"/>
              <a:gd name="connsiteX12210" fmla="*/ 1624898 w 2361628"/>
              <a:gd name="connsiteY12210" fmla="*/ 2957398 h 3072212"/>
              <a:gd name="connsiteX12211" fmla="*/ 1626080 w 2361628"/>
              <a:gd name="connsiteY12211" fmla="*/ 2957656 h 3072212"/>
              <a:gd name="connsiteX12212" fmla="*/ 1626451 w 2361628"/>
              <a:gd name="connsiteY12212" fmla="*/ 2958294 h 3072212"/>
              <a:gd name="connsiteX12213" fmla="*/ 1626013 w 2361628"/>
              <a:gd name="connsiteY12213" fmla="*/ 2959751 h 3072212"/>
              <a:gd name="connsiteX12214" fmla="*/ 1984543 w 2361628"/>
              <a:gd name="connsiteY12214" fmla="*/ 2964523 h 3072212"/>
              <a:gd name="connsiteX12215" fmla="*/ 1980952 w 2361628"/>
              <a:gd name="connsiteY12215" fmla="*/ 2966504 h 3072212"/>
              <a:gd name="connsiteX12216" fmla="*/ 1982343 w 2361628"/>
              <a:gd name="connsiteY12216" fmla="*/ 2961446 h 3072212"/>
              <a:gd name="connsiteX12217" fmla="*/ 1983486 w 2361628"/>
              <a:gd name="connsiteY12217" fmla="*/ 2959884 h 3072212"/>
              <a:gd name="connsiteX12218" fmla="*/ 1985000 w 2361628"/>
              <a:gd name="connsiteY12218" fmla="*/ 2960408 h 3072212"/>
              <a:gd name="connsiteX12219" fmla="*/ 1984791 w 2361628"/>
              <a:gd name="connsiteY12219" fmla="*/ 2963466 h 3072212"/>
              <a:gd name="connsiteX12220" fmla="*/ 1984543 w 2361628"/>
              <a:gd name="connsiteY12220" fmla="*/ 2964523 h 3072212"/>
              <a:gd name="connsiteX12221" fmla="*/ 1997602 w 2361628"/>
              <a:gd name="connsiteY12221" fmla="*/ 2979068 h 3072212"/>
              <a:gd name="connsiteX12222" fmla="*/ 1996259 w 2361628"/>
              <a:gd name="connsiteY12222" fmla="*/ 2980373 h 3072212"/>
              <a:gd name="connsiteX12223" fmla="*/ 1996583 w 2361628"/>
              <a:gd name="connsiteY12223" fmla="*/ 2979096 h 3072212"/>
              <a:gd name="connsiteX12224" fmla="*/ 1998231 w 2361628"/>
              <a:gd name="connsiteY12224" fmla="*/ 2975839 h 3072212"/>
              <a:gd name="connsiteX12225" fmla="*/ 1999298 w 2361628"/>
              <a:gd name="connsiteY12225" fmla="*/ 2975353 h 3072212"/>
              <a:gd name="connsiteX12226" fmla="*/ 1997602 w 2361628"/>
              <a:gd name="connsiteY12226" fmla="*/ 2979068 h 3072212"/>
              <a:gd name="connsiteX12227" fmla="*/ 1727845 w 2361628"/>
              <a:gd name="connsiteY12227" fmla="*/ 2984125 h 3072212"/>
              <a:gd name="connsiteX12228" fmla="*/ 1726301 w 2361628"/>
              <a:gd name="connsiteY12228" fmla="*/ 2985421 h 3072212"/>
              <a:gd name="connsiteX12229" fmla="*/ 1725054 w 2361628"/>
              <a:gd name="connsiteY12229" fmla="*/ 2985307 h 3072212"/>
              <a:gd name="connsiteX12230" fmla="*/ 1724654 w 2361628"/>
              <a:gd name="connsiteY12230" fmla="*/ 2985183 h 3072212"/>
              <a:gd name="connsiteX12231" fmla="*/ 1724920 w 2361628"/>
              <a:gd name="connsiteY12231" fmla="*/ 2984678 h 3072212"/>
              <a:gd name="connsiteX12232" fmla="*/ 1724863 w 2361628"/>
              <a:gd name="connsiteY12232" fmla="*/ 2984259 h 3072212"/>
              <a:gd name="connsiteX12233" fmla="*/ 1724463 w 2361628"/>
              <a:gd name="connsiteY12233" fmla="*/ 2983916 h 3072212"/>
              <a:gd name="connsiteX12234" fmla="*/ 1724682 w 2361628"/>
              <a:gd name="connsiteY12234" fmla="*/ 2983306 h 3072212"/>
              <a:gd name="connsiteX12235" fmla="*/ 1725540 w 2361628"/>
              <a:gd name="connsiteY12235" fmla="*/ 2982421 h 3072212"/>
              <a:gd name="connsiteX12236" fmla="*/ 1726101 w 2361628"/>
              <a:gd name="connsiteY12236" fmla="*/ 2981506 h 3072212"/>
              <a:gd name="connsiteX12237" fmla="*/ 1728826 w 2361628"/>
              <a:gd name="connsiteY12237" fmla="*/ 2981049 h 3072212"/>
              <a:gd name="connsiteX12238" fmla="*/ 1730150 w 2361628"/>
              <a:gd name="connsiteY12238" fmla="*/ 2980773 h 3072212"/>
              <a:gd name="connsiteX12239" fmla="*/ 1731540 w 2361628"/>
              <a:gd name="connsiteY12239" fmla="*/ 2980496 h 3072212"/>
              <a:gd name="connsiteX12240" fmla="*/ 1731274 w 2361628"/>
              <a:gd name="connsiteY12240" fmla="*/ 2981297 h 3072212"/>
              <a:gd name="connsiteX12241" fmla="*/ 1728797 w 2361628"/>
              <a:gd name="connsiteY12241" fmla="*/ 2982220 h 3072212"/>
              <a:gd name="connsiteX12242" fmla="*/ 1728178 w 2361628"/>
              <a:gd name="connsiteY12242" fmla="*/ 2983421 h 3072212"/>
              <a:gd name="connsiteX12243" fmla="*/ 1727845 w 2361628"/>
              <a:gd name="connsiteY12243" fmla="*/ 2984125 h 3072212"/>
              <a:gd name="connsiteX12244" fmla="*/ 1719225 w 2361628"/>
              <a:gd name="connsiteY12244" fmla="*/ 2984821 h 3072212"/>
              <a:gd name="connsiteX12245" fmla="*/ 1718062 w 2361628"/>
              <a:gd name="connsiteY12245" fmla="*/ 2985221 h 3072212"/>
              <a:gd name="connsiteX12246" fmla="*/ 1716576 w 2361628"/>
              <a:gd name="connsiteY12246" fmla="*/ 2985088 h 3072212"/>
              <a:gd name="connsiteX12247" fmla="*/ 1715967 w 2361628"/>
              <a:gd name="connsiteY12247" fmla="*/ 2984735 h 3072212"/>
              <a:gd name="connsiteX12248" fmla="*/ 1716234 w 2361628"/>
              <a:gd name="connsiteY12248" fmla="*/ 2984173 h 3072212"/>
              <a:gd name="connsiteX12249" fmla="*/ 1717262 w 2361628"/>
              <a:gd name="connsiteY12249" fmla="*/ 2983544 h 3072212"/>
              <a:gd name="connsiteX12250" fmla="*/ 1720424 w 2361628"/>
              <a:gd name="connsiteY12250" fmla="*/ 2982535 h 3072212"/>
              <a:gd name="connsiteX12251" fmla="*/ 1720501 w 2361628"/>
              <a:gd name="connsiteY12251" fmla="*/ 2983202 h 3072212"/>
              <a:gd name="connsiteX12252" fmla="*/ 1719225 w 2361628"/>
              <a:gd name="connsiteY12252" fmla="*/ 2984821 h 3072212"/>
              <a:gd name="connsiteX12253" fmla="*/ 2170986 w 2361628"/>
              <a:gd name="connsiteY12253" fmla="*/ 2992155 h 3072212"/>
              <a:gd name="connsiteX12254" fmla="*/ 2167385 w 2361628"/>
              <a:gd name="connsiteY12254" fmla="*/ 2993479 h 3072212"/>
              <a:gd name="connsiteX12255" fmla="*/ 2164299 w 2361628"/>
              <a:gd name="connsiteY12255" fmla="*/ 2993384 h 3072212"/>
              <a:gd name="connsiteX12256" fmla="*/ 2162251 w 2361628"/>
              <a:gd name="connsiteY12256" fmla="*/ 2992184 h 3072212"/>
              <a:gd name="connsiteX12257" fmla="*/ 2162166 w 2361628"/>
              <a:gd name="connsiteY12257" fmla="*/ 2991660 h 3072212"/>
              <a:gd name="connsiteX12258" fmla="*/ 2167014 w 2361628"/>
              <a:gd name="connsiteY12258" fmla="*/ 2992165 h 3072212"/>
              <a:gd name="connsiteX12259" fmla="*/ 2168881 w 2361628"/>
              <a:gd name="connsiteY12259" fmla="*/ 2991888 h 3072212"/>
              <a:gd name="connsiteX12260" fmla="*/ 2172605 w 2361628"/>
              <a:gd name="connsiteY12260" fmla="*/ 2989831 h 3072212"/>
              <a:gd name="connsiteX12261" fmla="*/ 2170986 w 2361628"/>
              <a:gd name="connsiteY12261" fmla="*/ 2992155 h 3072212"/>
              <a:gd name="connsiteX12262" fmla="*/ 1560147 w 2361628"/>
              <a:gd name="connsiteY12262" fmla="*/ 3071822 h 3072212"/>
              <a:gd name="connsiteX12263" fmla="*/ 1558909 w 2361628"/>
              <a:gd name="connsiteY12263" fmla="*/ 3072213 h 3072212"/>
              <a:gd name="connsiteX12264" fmla="*/ 1558890 w 2361628"/>
              <a:gd name="connsiteY12264" fmla="*/ 3071451 h 3072212"/>
              <a:gd name="connsiteX12265" fmla="*/ 1559185 w 2361628"/>
              <a:gd name="connsiteY12265" fmla="*/ 3069698 h 3072212"/>
              <a:gd name="connsiteX12266" fmla="*/ 1559719 w 2361628"/>
              <a:gd name="connsiteY12266" fmla="*/ 3068936 h 3072212"/>
              <a:gd name="connsiteX12267" fmla="*/ 1560024 w 2361628"/>
              <a:gd name="connsiteY12267" fmla="*/ 3069365 h 3072212"/>
              <a:gd name="connsiteX12268" fmla="*/ 1560443 w 2361628"/>
              <a:gd name="connsiteY12268" fmla="*/ 3070946 h 3072212"/>
              <a:gd name="connsiteX12269" fmla="*/ 1560147 w 2361628"/>
              <a:gd name="connsiteY12269" fmla="*/ 3071822 h 3072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</a:cxnLst>
            <a:rect l="l" t="t" r="r" b="b"/>
            <a:pathLst>
              <a:path w="2361628" h="3072212">
                <a:moveTo>
                  <a:pt x="1911658" y="22069"/>
                </a:moveTo>
                <a:lnTo>
                  <a:pt x="1933461" y="26032"/>
                </a:lnTo>
                <a:lnTo>
                  <a:pt x="1940528" y="24594"/>
                </a:lnTo>
                <a:lnTo>
                  <a:pt x="1948606" y="34242"/>
                </a:lnTo>
                <a:lnTo>
                  <a:pt x="1953473" y="35366"/>
                </a:lnTo>
                <a:lnTo>
                  <a:pt x="1961493" y="33547"/>
                </a:lnTo>
                <a:lnTo>
                  <a:pt x="1967341" y="35833"/>
                </a:lnTo>
                <a:lnTo>
                  <a:pt x="1989106" y="37976"/>
                </a:lnTo>
                <a:lnTo>
                  <a:pt x="1993630" y="41710"/>
                </a:lnTo>
                <a:lnTo>
                  <a:pt x="1993573" y="46196"/>
                </a:lnTo>
                <a:lnTo>
                  <a:pt x="1988877" y="55883"/>
                </a:lnTo>
                <a:lnTo>
                  <a:pt x="1982572" y="65170"/>
                </a:lnTo>
                <a:lnTo>
                  <a:pt x="1941900" y="95050"/>
                </a:lnTo>
                <a:lnTo>
                  <a:pt x="1938909" y="99965"/>
                </a:lnTo>
                <a:lnTo>
                  <a:pt x="1946834" y="101508"/>
                </a:lnTo>
                <a:lnTo>
                  <a:pt x="1958521" y="100155"/>
                </a:lnTo>
                <a:lnTo>
                  <a:pt x="1967579" y="96869"/>
                </a:lnTo>
                <a:lnTo>
                  <a:pt x="1978257" y="86792"/>
                </a:lnTo>
                <a:lnTo>
                  <a:pt x="1981791" y="86211"/>
                </a:lnTo>
                <a:lnTo>
                  <a:pt x="1988572" y="81296"/>
                </a:lnTo>
                <a:lnTo>
                  <a:pt x="2001707" y="67466"/>
                </a:lnTo>
                <a:lnTo>
                  <a:pt x="2012213" y="59912"/>
                </a:lnTo>
                <a:lnTo>
                  <a:pt x="2016967" y="63236"/>
                </a:lnTo>
                <a:lnTo>
                  <a:pt x="2020967" y="68475"/>
                </a:lnTo>
                <a:lnTo>
                  <a:pt x="2023662" y="69075"/>
                </a:lnTo>
                <a:lnTo>
                  <a:pt x="2025063" y="65037"/>
                </a:lnTo>
                <a:lnTo>
                  <a:pt x="2027311" y="53959"/>
                </a:lnTo>
                <a:lnTo>
                  <a:pt x="2028625" y="49921"/>
                </a:lnTo>
                <a:lnTo>
                  <a:pt x="2032082" y="47025"/>
                </a:lnTo>
                <a:lnTo>
                  <a:pt x="2034197" y="47339"/>
                </a:lnTo>
                <a:lnTo>
                  <a:pt x="2037617" y="52607"/>
                </a:lnTo>
                <a:lnTo>
                  <a:pt x="2041408" y="65018"/>
                </a:lnTo>
                <a:lnTo>
                  <a:pt x="2044903" y="73590"/>
                </a:lnTo>
                <a:lnTo>
                  <a:pt x="2046789" y="73733"/>
                </a:lnTo>
                <a:lnTo>
                  <a:pt x="2054781" y="64037"/>
                </a:lnTo>
                <a:lnTo>
                  <a:pt x="2058810" y="62779"/>
                </a:lnTo>
                <a:lnTo>
                  <a:pt x="2067963" y="66304"/>
                </a:lnTo>
                <a:lnTo>
                  <a:pt x="2071764" y="70580"/>
                </a:lnTo>
                <a:lnTo>
                  <a:pt x="2072450" y="75124"/>
                </a:lnTo>
                <a:lnTo>
                  <a:pt x="2070011" y="79886"/>
                </a:lnTo>
                <a:lnTo>
                  <a:pt x="2068506" y="83991"/>
                </a:lnTo>
                <a:lnTo>
                  <a:pt x="2067916" y="87440"/>
                </a:lnTo>
                <a:lnTo>
                  <a:pt x="2069249" y="91430"/>
                </a:lnTo>
                <a:lnTo>
                  <a:pt x="2074793" y="99936"/>
                </a:lnTo>
                <a:lnTo>
                  <a:pt x="2082813" y="118262"/>
                </a:lnTo>
                <a:lnTo>
                  <a:pt x="2082765" y="124949"/>
                </a:lnTo>
                <a:lnTo>
                  <a:pt x="2078393" y="138446"/>
                </a:lnTo>
                <a:lnTo>
                  <a:pt x="2078498" y="141837"/>
                </a:lnTo>
                <a:lnTo>
                  <a:pt x="2099129" y="127664"/>
                </a:lnTo>
                <a:lnTo>
                  <a:pt x="2119932" y="134007"/>
                </a:lnTo>
                <a:lnTo>
                  <a:pt x="2125818" y="138332"/>
                </a:lnTo>
                <a:lnTo>
                  <a:pt x="2128076" y="143523"/>
                </a:lnTo>
                <a:lnTo>
                  <a:pt x="2130476" y="152057"/>
                </a:lnTo>
                <a:lnTo>
                  <a:pt x="2133029" y="163878"/>
                </a:lnTo>
                <a:lnTo>
                  <a:pt x="2131257" y="176108"/>
                </a:lnTo>
                <a:lnTo>
                  <a:pt x="2122122" y="194967"/>
                </a:lnTo>
                <a:lnTo>
                  <a:pt x="2112674" y="209483"/>
                </a:lnTo>
                <a:lnTo>
                  <a:pt x="2107111" y="222437"/>
                </a:lnTo>
                <a:lnTo>
                  <a:pt x="2098567" y="229495"/>
                </a:lnTo>
                <a:lnTo>
                  <a:pt x="2069278" y="260185"/>
                </a:lnTo>
                <a:lnTo>
                  <a:pt x="2054962" y="269919"/>
                </a:lnTo>
                <a:lnTo>
                  <a:pt x="2046732" y="279444"/>
                </a:lnTo>
                <a:lnTo>
                  <a:pt x="2043036" y="281102"/>
                </a:lnTo>
                <a:lnTo>
                  <a:pt x="2025596" y="279283"/>
                </a:lnTo>
                <a:lnTo>
                  <a:pt x="2020976" y="284502"/>
                </a:lnTo>
                <a:lnTo>
                  <a:pt x="2018405" y="293246"/>
                </a:lnTo>
                <a:lnTo>
                  <a:pt x="2012909" y="297399"/>
                </a:lnTo>
                <a:lnTo>
                  <a:pt x="2004784" y="300361"/>
                </a:lnTo>
                <a:lnTo>
                  <a:pt x="1988182" y="302752"/>
                </a:lnTo>
                <a:lnTo>
                  <a:pt x="1984457" y="312506"/>
                </a:lnTo>
                <a:lnTo>
                  <a:pt x="1983505" y="319088"/>
                </a:lnTo>
                <a:lnTo>
                  <a:pt x="1981886" y="324183"/>
                </a:lnTo>
                <a:lnTo>
                  <a:pt x="1980476" y="326641"/>
                </a:lnTo>
                <a:lnTo>
                  <a:pt x="1933042" y="360874"/>
                </a:lnTo>
                <a:lnTo>
                  <a:pt x="1932165" y="366532"/>
                </a:lnTo>
                <a:lnTo>
                  <a:pt x="1936937" y="368856"/>
                </a:lnTo>
                <a:lnTo>
                  <a:pt x="1942948" y="366532"/>
                </a:lnTo>
                <a:lnTo>
                  <a:pt x="2011975" y="324983"/>
                </a:lnTo>
                <a:lnTo>
                  <a:pt x="2025224" y="322202"/>
                </a:lnTo>
                <a:lnTo>
                  <a:pt x="2037521" y="325241"/>
                </a:lnTo>
                <a:lnTo>
                  <a:pt x="2036112" y="335004"/>
                </a:lnTo>
                <a:lnTo>
                  <a:pt x="2018709" y="362379"/>
                </a:lnTo>
                <a:lnTo>
                  <a:pt x="1996545" y="386639"/>
                </a:lnTo>
                <a:lnTo>
                  <a:pt x="1985477" y="404813"/>
                </a:lnTo>
                <a:lnTo>
                  <a:pt x="1957473" y="435654"/>
                </a:lnTo>
                <a:lnTo>
                  <a:pt x="1934585" y="465763"/>
                </a:lnTo>
                <a:lnTo>
                  <a:pt x="1925793" y="480841"/>
                </a:lnTo>
                <a:lnTo>
                  <a:pt x="1914011" y="507416"/>
                </a:lnTo>
                <a:lnTo>
                  <a:pt x="1909982" y="513769"/>
                </a:lnTo>
                <a:lnTo>
                  <a:pt x="1905086" y="516379"/>
                </a:lnTo>
                <a:lnTo>
                  <a:pt x="1899323" y="515283"/>
                </a:lnTo>
                <a:lnTo>
                  <a:pt x="1894132" y="511464"/>
                </a:lnTo>
                <a:lnTo>
                  <a:pt x="1887207" y="501606"/>
                </a:lnTo>
                <a:lnTo>
                  <a:pt x="1880892" y="490509"/>
                </a:lnTo>
                <a:lnTo>
                  <a:pt x="1878911" y="488556"/>
                </a:lnTo>
                <a:lnTo>
                  <a:pt x="1880102" y="494071"/>
                </a:lnTo>
                <a:lnTo>
                  <a:pt x="1892265" y="530562"/>
                </a:lnTo>
                <a:lnTo>
                  <a:pt x="1890875" y="537524"/>
                </a:lnTo>
                <a:lnTo>
                  <a:pt x="1868548" y="544849"/>
                </a:lnTo>
                <a:lnTo>
                  <a:pt x="1858661" y="551288"/>
                </a:lnTo>
                <a:lnTo>
                  <a:pt x="1853565" y="552850"/>
                </a:lnTo>
                <a:lnTo>
                  <a:pt x="1849955" y="551688"/>
                </a:lnTo>
                <a:lnTo>
                  <a:pt x="1846431" y="552345"/>
                </a:lnTo>
                <a:lnTo>
                  <a:pt x="1843002" y="554831"/>
                </a:lnTo>
                <a:lnTo>
                  <a:pt x="1842811" y="557584"/>
                </a:lnTo>
                <a:lnTo>
                  <a:pt x="1845869" y="560594"/>
                </a:lnTo>
                <a:lnTo>
                  <a:pt x="1854765" y="562947"/>
                </a:lnTo>
                <a:lnTo>
                  <a:pt x="1874520" y="554984"/>
                </a:lnTo>
                <a:lnTo>
                  <a:pt x="1877692" y="555546"/>
                </a:lnTo>
                <a:lnTo>
                  <a:pt x="1882778" y="559432"/>
                </a:lnTo>
                <a:lnTo>
                  <a:pt x="1883026" y="562956"/>
                </a:lnTo>
                <a:lnTo>
                  <a:pt x="1877720" y="574196"/>
                </a:lnTo>
                <a:lnTo>
                  <a:pt x="1861728" y="587512"/>
                </a:lnTo>
                <a:lnTo>
                  <a:pt x="1863814" y="588274"/>
                </a:lnTo>
                <a:lnTo>
                  <a:pt x="1868395" y="592960"/>
                </a:lnTo>
                <a:lnTo>
                  <a:pt x="1868291" y="597170"/>
                </a:lnTo>
                <a:lnTo>
                  <a:pt x="1863252" y="607028"/>
                </a:lnTo>
                <a:lnTo>
                  <a:pt x="1860871" y="610162"/>
                </a:lnTo>
                <a:lnTo>
                  <a:pt x="1845450" y="619258"/>
                </a:lnTo>
                <a:lnTo>
                  <a:pt x="1838735" y="621392"/>
                </a:lnTo>
                <a:lnTo>
                  <a:pt x="1832829" y="620259"/>
                </a:lnTo>
                <a:lnTo>
                  <a:pt x="1805788" y="600304"/>
                </a:lnTo>
                <a:lnTo>
                  <a:pt x="1796244" y="597399"/>
                </a:lnTo>
                <a:lnTo>
                  <a:pt x="1787176" y="592312"/>
                </a:lnTo>
                <a:lnTo>
                  <a:pt x="1780489" y="593179"/>
                </a:lnTo>
                <a:lnTo>
                  <a:pt x="1773384" y="599084"/>
                </a:lnTo>
                <a:lnTo>
                  <a:pt x="1776575" y="602047"/>
                </a:lnTo>
                <a:lnTo>
                  <a:pt x="1789671" y="607686"/>
                </a:lnTo>
                <a:lnTo>
                  <a:pt x="1800597" y="608771"/>
                </a:lnTo>
                <a:lnTo>
                  <a:pt x="1805130" y="610962"/>
                </a:lnTo>
                <a:lnTo>
                  <a:pt x="1806912" y="614601"/>
                </a:lnTo>
                <a:lnTo>
                  <a:pt x="1811626" y="627774"/>
                </a:lnTo>
                <a:lnTo>
                  <a:pt x="1812388" y="634803"/>
                </a:lnTo>
                <a:lnTo>
                  <a:pt x="1811350" y="641318"/>
                </a:lnTo>
                <a:lnTo>
                  <a:pt x="1809922" y="645862"/>
                </a:lnTo>
                <a:lnTo>
                  <a:pt x="1808112" y="648443"/>
                </a:lnTo>
                <a:lnTo>
                  <a:pt x="1805321" y="649738"/>
                </a:lnTo>
                <a:lnTo>
                  <a:pt x="1794624" y="648824"/>
                </a:lnTo>
                <a:lnTo>
                  <a:pt x="1790633" y="650415"/>
                </a:lnTo>
                <a:lnTo>
                  <a:pt x="1785995" y="654187"/>
                </a:lnTo>
                <a:lnTo>
                  <a:pt x="1780184" y="655825"/>
                </a:lnTo>
                <a:lnTo>
                  <a:pt x="1769707" y="655072"/>
                </a:lnTo>
                <a:lnTo>
                  <a:pt x="1757372" y="660559"/>
                </a:lnTo>
                <a:lnTo>
                  <a:pt x="1750847" y="661559"/>
                </a:lnTo>
                <a:lnTo>
                  <a:pt x="1743618" y="659082"/>
                </a:lnTo>
                <a:lnTo>
                  <a:pt x="1735779" y="652948"/>
                </a:lnTo>
                <a:lnTo>
                  <a:pt x="1727511" y="649843"/>
                </a:lnTo>
                <a:lnTo>
                  <a:pt x="1713538" y="647224"/>
                </a:lnTo>
                <a:lnTo>
                  <a:pt x="1714710" y="650758"/>
                </a:lnTo>
                <a:lnTo>
                  <a:pt x="1719634" y="652243"/>
                </a:lnTo>
                <a:lnTo>
                  <a:pt x="1729664" y="661654"/>
                </a:lnTo>
                <a:lnTo>
                  <a:pt x="1734455" y="674332"/>
                </a:lnTo>
                <a:lnTo>
                  <a:pt x="1738970" y="676466"/>
                </a:lnTo>
                <a:lnTo>
                  <a:pt x="1748190" y="686772"/>
                </a:lnTo>
                <a:lnTo>
                  <a:pt x="1754886" y="688400"/>
                </a:lnTo>
                <a:lnTo>
                  <a:pt x="1761830" y="691896"/>
                </a:lnTo>
                <a:lnTo>
                  <a:pt x="1771621" y="687400"/>
                </a:lnTo>
                <a:lnTo>
                  <a:pt x="1778194" y="688238"/>
                </a:lnTo>
                <a:lnTo>
                  <a:pt x="1776822" y="713308"/>
                </a:lnTo>
                <a:lnTo>
                  <a:pt x="1773917" y="715728"/>
                </a:lnTo>
                <a:lnTo>
                  <a:pt x="1758086" y="715728"/>
                </a:lnTo>
                <a:lnTo>
                  <a:pt x="1750562" y="712118"/>
                </a:lnTo>
                <a:lnTo>
                  <a:pt x="1747237" y="708384"/>
                </a:lnTo>
                <a:lnTo>
                  <a:pt x="1739941" y="704136"/>
                </a:lnTo>
                <a:lnTo>
                  <a:pt x="1733369" y="706593"/>
                </a:lnTo>
                <a:lnTo>
                  <a:pt x="1727416" y="706060"/>
                </a:lnTo>
                <a:lnTo>
                  <a:pt x="1723378" y="708555"/>
                </a:lnTo>
                <a:lnTo>
                  <a:pt x="1716967" y="708460"/>
                </a:lnTo>
                <a:lnTo>
                  <a:pt x="1700213" y="712670"/>
                </a:lnTo>
                <a:lnTo>
                  <a:pt x="1691354" y="712718"/>
                </a:lnTo>
                <a:lnTo>
                  <a:pt x="1684820" y="710003"/>
                </a:lnTo>
                <a:lnTo>
                  <a:pt x="1677229" y="709165"/>
                </a:lnTo>
                <a:lnTo>
                  <a:pt x="1668571" y="710174"/>
                </a:lnTo>
                <a:lnTo>
                  <a:pt x="1669171" y="713061"/>
                </a:lnTo>
                <a:lnTo>
                  <a:pt x="1672838" y="713927"/>
                </a:lnTo>
                <a:lnTo>
                  <a:pt x="1678181" y="718604"/>
                </a:lnTo>
                <a:lnTo>
                  <a:pt x="1683134" y="725767"/>
                </a:lnTo>
                <a:lnTo>
                  <a:pt x="1687249" y="728767"/>
                </a:lnTo>
                <a:lnTo>
                  <a:pt x="1692183" y="727072"/>
                </a:lnTo>
                <a:lnTo>
                  <a:pt x="1697203" y="723729"/>
                </a:lnTo>
                <a:lnTo>
                  <a:pt x="1715529" y="718214"/>
                </a:lnTo>
                <a:lnTo>
                  <a:pt x="1723568" y="717318"/>
                </a:lnTo>
                <a:lnTo>
                  <a:pt x="1730740" y="719757"/>
                </a:lnTo>
                <a:lnTo>
                  <a:pt x="1735512" y="722795"/>
                </a:lnTo>
                <a:lnTo>
                  <a:pt x="1738846" y="726443"/>
                </a:lnTo>
                <a:lnTo>
                  <a:pt x="1743056" y="736083"/>
                </a:lnTo>
                <a:lnTo>
                  <a:pt x="1753619" y="737264"/>
                </a:lnTo>
                <a:lnTo>
                  <a:pt x="1761677" y="740445"/>
                </a:lnTo>
                <a:lnTo>
                  <a:pt x="1774517" y="754294"/>
                </a:lnTo>
                <a:lnTo>
                  <a:pt x="1778051" y="755342"/>
                </a:lnTo>
                <a:lnTo>
                  <a:pt x="1779470" y="758895"/>
                </a:lnTo>
                <a:lnTo>
                  <a:pt x="1776746" y="767734"/>
                </a:lnTo>
                <a:lnTo>
                  <a:pt x="1776441" y="773020"/>
                </a:lnTo>
                <a:lnTo>
                  <a:pt x="1767564" y="783212"/>
                </a:lnTo>
                <a:lnTo>
                  <a:pt x="1753715" y="786165"/>
                </a:lnTo>
                <a:lnTo>
                  <a:pt x="1738493" y="785222"/>
                </a:lnTo>
                <a:lnTo>
                  <a:pt x="1727597" y="786403"/>
                </a:lnTo>
                <a:lnTo>
                  <a:pt x="1726454" y="787679"/>
                </a:lnTo>
                <a:lnTo>
                  <a:pt x="1733931" y="790337"/>
                </a:lnTo>
                <a:lnTo>
                  <a:pt x="1751257" y="802100"/>
                </a:lnTo>
                <a:lnTo>
                  <a:pt x="1757972" y="808444"/>
                </a:lnTo>
                <a:lnTo>
                  <a:pt x="1759144" y="812149"/>
                </a:lnTo>
                <a:lnTo>
                  <a:pt x="1749600" y="826170"/>
                </a:lnTo>
                <a:lnTo>
                  <a:pt x="1741170" y="853592"/>
                </a:lnTo>
                <a:lnTo>
                  <a:pt x="1738398" y="855736"/>
                </a:lnTo>
                <a:lnTo>
                  <a:pt x="1735512" y="856488"/>
                </a:lnTo>
                <a:lnTo>
                  <a:pt x="1728083" y="856012"/>
                </a:lnTo>
                <a:lnTo>
                  <a:pt x="1718662" y="862822"/>
                </a:lnTo>
                <a:lnTo>
                  <a:pt x="1711547" y="864184"/>
                </a:lnTo>
                <a:lnTo>
                  <a:pt x="1698660" y="861632"/>
                </a:lnTo>
                <a:lnTo>
                  <a:pt x="1683782" y="861774"/>
                </a:lnTo>
                <a:lnTo>
                  <a:pt x="1682610" y="866156"/>
                </a:lnTo>
                <a:lnTo>
                  <a:pt x="1681867" y="874509"/>
                </a:lnTo>
                <a:lnTo>
                  <a:pt x="1681944" y="886997"/>
                </a:lnTo>
                <a:lnTo>
                  <a:pt x="1682848" y="903513"/>
                </a:lnTo>
                <a:lnTo>
                  <a:pt x="1682067" y="915476"/>
                </a:lnTo>
                <a:lnTo>
                  <a:pt x="1679620" y="923001"/>
                </a:lnTo>
                <a:lnTo>
                  <a:pt x="1676524" y="928526"/>
                </a:lnTo>
                <a:lnTo>
                  <a:pt x="1670923" y="933879"/>
                </a:lnTo>
                <a:lnTo>
                  <a:pt x="1665170" y="937203"/>
                </a:lnTo>
                <a:lnTo>
                  <a:pt x="1660865" y="938374"/>
                </a:lnTo>
                <a:lnTo>
                  <a:pt x="1653702" y="938565"/>
                </a:lnTo>
                <a:lnTo>
                  <a:pt x="1633147" y="942384"/>
                </a:lnTo>
                <a:lnTo>
                  <a:pt x="1623117" y="942156"/>
                </a:lnTo>
                <a:lnTo>
                  <a:pt x="1615326" y="940537"/>
                </a:lnTo>
                <a:lnTo>
                  <a:pt x="1607268" y="935203"/>
                </a:lnTo>
                <a:lnTo>
                  <a:pt x="1593837" y="920039"/>
                </a:lnTo>
                <a:lnTo>
                  <a:pt x="1590027" y="916657"/>
                </a:lnTo>
                <a:lnTo>
                  <a:pt x="1586294" y="914686"/>
                </a:lnTo>
                <a:lnTo>
                  <a:pt x="1586436" y="917972"/>
                </a:lnTo>
                <a:lnTo>
                  <a:pt x="1590456" y="926478"/>
                </a:lnTo>
                <a:lnTo>
                  <a:pt x="1593809" y="931945"/>
                </a:lnTo>
                <a:lnTo>
                  <a:pt x="1596495" y="934383"/>
                </a:lnTo>
                <a:lnTo>
                  <a:pt x="1595866" y="936965"/>
                </a:lnTo>
                <a:lnTo>
                  <a:pt x="1589942" y="941013"/>
                </a:lnTo>
                <a:lnTo>
                  <a:pt x="1583408" y="942823"/>
                </a:lnTo>
                <a:lnTo>
                  <a:pt x="1575664" y="942756"/>
                </a:lnTo>
                <a:lnTo>
                  <a:pt x="1575416" y="944318"/>
                </a:lnTo>
                <a:lnTo>
                  <a:pt x="1578035" y="948661"/>
                </a:lnTo>
                <a:lnTo>
                  <a:pt x="1581445" y="952738"/>
                </a:lnTo>
                <a:lnTo>
                  <a:pt x="1583684" y="953957"/>
                </a:lnTo>
                <a:lnTo>
                  <a:pt x="1589618" y="952700"/>
                </a:lnTo>
                <a:lnTo>
                  <a:pt x="1596485" y="947537"/>
                </a:lnTo>
                <a:lnTo>
                  <a:pt x="1600772" y="946014"/>
                </a:lnTo>
                <a:lnTo>
                  <a:pt x="1609306" y="947242"/>
                </a:lnTo>
                <a:lnTo>
                  <a:pt x="1612668" y="949081"/>
                </a:lnTo>
                <a:lnTo>
                  <a:pt x="1623317" y="960339"/>
                </a:lnTo>
                <a:lnTo>
                  <a:pt x="1624803" y="960863"/>
                </a:lnTo>
                <a:lnTo>
                  <a:pt x="1632690" y="955205"/>
                </a:lnTo>
                <a:lnTo>
                  <a:pt x="1644091" y="954900"/>
                </a:lnTo>
                <a:lnTo>
                  <a:pt x="1648273" y="959444"/>
                </a:lnTo>
                <a:lnTo>
                  <a:pt x="1649873" y="968226"/>
                </a:lnTo>
                <a:lnTo>
                  <a:pt x="1650073" y="975312"/>
                </a:lnTo>
                <a:lnTo>
                  <a:pt x="1648863" y="980713"/>
                </a:lnTo>
                <a:lnTo>
                  <a:pt x="1651492" y="985961"/>
                </a:lnTo>
                <a:lnTo>
                  <a:pt x="1657950" y="991057"/>
                </a:lnTo>
                <a:lnTo>
                  <a:pt x="1662960" y="992153"/>
                </a:lnTo>
                <a:lnTo>
                  <a:pt x="1666523" y="989276"/>
                </a:lnTo>
                <a:lnTo>
                  <a:pt x="1671933" y="982275"/>
                </a:lnTo>
                <a:lnTo>
                  <a:pt x="1674228" y="980618"/>
                </a:lnTo>
                <a:lnTo>
                  <a:pt x="1676400" y="981008"/>
                </a:lnTo>
                <a:lnTo>
                  <a:pt x="1679705" y="986114"/>
                </a:lnTo>
                <a:lnTo>
                  <a:pt x="1684153" y="995886"/>
                </a:lnTo>
                <a:lnTo>
                  <a:pt x="1684563" y="1007231"/>
                </a:lnTo>
                <a:lnTo>
                  <a:pt x="1680943" y="1020118"/>
                </a:lnTo>
                <a:lnTo>
                  <a:pt x="1676514" y="1028519"/>
                </a:lnTo>
                <a:lnTo>
                  <a:pt x="1659141" y="1042273"/>
                </a:lnTo>
                <a:lnTo>
                  <a:pt x="1653892" y="1047645"/>
                </a:lnTo>
                <a:lnTo>
                  <a:pt x="1649740" y="1053227"/>
                </a:lnTo>
                <a:lnTo>
                  <a:pt x="1643720" y="1058237"/>
                </a:lnTo>
                <a:lnTo>
                  <a:pt x="1631890" y="1064905"/>
                </a:lnTo>
                <a:lnTo>
                  <a:pt x="1625651" y="1066152"/>
                </a:lnTo>
                <a:lnTo>
                  <a:pt x="1612192" y="1073296"/>
                </a:lnTo>
                <a:lnTo>
                  <a:pt x="1609268" y="1073620"/>
                </a:lnTo>
                <a:lnTo>
                  <a:pt x="1604905" y="1072458"/>
                </a:lnTo>
                <a:lnTo>
                  <a:pt x="1604000" y="1068981"/>
                </a:lnTo>
                <a:lnTo>
                  <a:pt x="1605115" y="1062780"/>
                </a:lnTo>
                <a:lnTo>
                  <a:pt x="1606553" y="1056989"/>
                </a:lnTo>
                <a:lnTo>
                  <a:pt x="1608334" y="1051608"/>
                </a:lnTo>
                <a:lnTo>
                  <a:pt x="1608401" y="1047121"/>
                </a:lnTo>
                <a:lnTo>
                  <a:pt x="1604601" y="1040120"/>
                </a:lnTo>
                <a:lnTo>
                  <a:pt x="1601934" y="1036873"/>
                </a:lnTo>
                <a:lnTo>
                  <a:pt x="1599352" y="1035234"/>
                </a:lnTo>
                <a:lnTo>
                  <a:pt x="1594161" y="1036187"/>
                </a:lnTo>
                <a:lnTo>
                  <a:pt x="1591228" y="1038111"/>
                </a:lnTo>
                <a:lnTo>
                  <a:pt x="1588084" y="1038482"/>
                </a:lnTo>
                <a:lnTo>
                  <a:pt x="1584731" y="1037282"/>
                </a:lnTo>
                <a:lnTo>
                  <a:pt x="1581912" y="1034310"/>
                </a:lnTo>
                <a:lnTo>
                  <a:pt x="1576264" y="1021813"/>
                </a:lnTo>
                <a:lnTo>
                  <a:pt x="1574140" y="1020213"/>
                </a:lnTo>
                <a:lnTo>
                  <a:pt x="1571358" y="1020613"/>
                </a:lnTo>
                <a:lnTo>
                  <a:pt x="1568863" y="1018813"/>
                </a:lnTo>
                <a:lnTo>
                  <a:pt x="1566663" y="1014813"/>
                </a:lnTo>
                <a:lnTo>
                  <a:pt x="1563014" y="1010936"/>
                </a:lnTo>
                <a:lnTo>
                  <a:pt x="1563986" y="1013898"/>
                </a:lnTo>
                <a:lnTo>
                  <a:pt x="1567634" y="1021051"/>
                </a:lnTo>
                <a:lnTo>
                  <a:pt x="1570177" y="1028129"/>
                </a:lnTo>
                <a:lnTo>
                  <a:pt x="1571606" y="1035129"/>
                </a:lnTo>
                <a:lnTo>
                  <a:pt x="1570939" y="1040606"/>
                </a:lnTo>
                <a:lnTo>
                  <a:pt x="1540040" y="1043635"/>
                </a:lnTo>
                <a:lnTo>
                  <a:pt x="1526762" y="1042054"/>
                </a:lnTo>
                <a:lnTo>
                  <a:pt x="1524076" y="1037273"/>
                </a:lnTo>
                <a:lnTo>
                  <a:pt x="1517723" y="1016499"/>
                </a:lnTo>
                <a:lnTo>
                  <a:pt x="1516342" y="1053036"/>
                </a:lnTo>
                <a:lnTo>
                  <a:pt x="1493196" y="1058913"/>
                </a:lnTo>
                <a:lnTo>
                  <a:pt x="1487786" y="1057923"/>
                </a:lnTo>
                <a:lnTo>
                  <a:pt x="1478785" y="1053894"/>
                </a:lnTo>
                <a:lnTo>
                  <a:pt x="1467145" y="1044140"/>
                </a:lnTo>
                <a:lnTo>
                  <a:pt x="1462326" y="1037634"/>
                </a:lnTo>
                <a:lnTo>
                  <a:pt x="1460440" y="1031129"/>
                </a:lnTo>
                <a:lnTo>
                  <a:pt x="1459040" y="1027557"/>
                </a:lnTo>
                <a:lnTo>
                  <a:pt x="1458125" y="1026947"/>
                </a:lnTo>
                <a:lnTo>
                  <a:pt x="1455230" y="1034806"/>
                </a:lnTo>
                <a:lnTo>
                  <a:pt x="1452067" y="1050760"/>
                </a:lnTo>
                <a:lnTo>
                  <a:pt x="1444114" y="1046655"/>
                </a:lnTo>
                <a:lnTo>
                  <a:pt x="1434046" y="1042635"/>
                </a:lnTo>
                <a:lnTo>
                  <a:pt x="1430426" y="1026843"/>
                </a:lnTo>
                <a:lnTo>
                  <a:pt x="1430217" y="1049665"/>
                </a:lnTo>
                <a:lnTo>
                  <a:pt x="1413996" y="1046664"/>
                </a:lnTo>
                <a:lnTo>
                  <a:pt x="1406195" y="1047512"/>
                </a:lnTo>
                <a:lnTo>
                  <a:pt x="1403909" y="1027509"/>
                </a:lnTo>
                <a:lnTo>
                  <a:pt x="1403528" y="1005164"/>
                </a:lnTo>
                <a:lnTo>
                  <a:pt x="1400366" y="1019337"/>
                </a:lnTo>
                <a:lnTo>
                  <a:pt x="1401747" y="1031291"/>
                </a:lnTo>
                <a:lnTo>
                  <a:pt x="1402194" y="1045731"/>
                </a:lnTo>
                <a:lnTo>
                  <a:pt x="1395298" y="1041635"/>
                </a:lnTo>
                <a:lnTo>
                  <a:pt x="1380173" y="1039625"/>
                </a:lnTo>
                <a:lnTo>
                  <a:pt x="1374810" y="1037634"/>
                </a:lnTo>
                <a:lnTo>
                  <a:pt x="1375496" y="1018327"/>
                </a:lnTo>
                <a:lnTo>
                  <a:pt x="1376686" y="998849"/>
                </a:lnTo>
                <a:lnTo>
                  <a:pt x="1396165" y="979199"/>
                </a:lnTo>
                <a:lnTo>
                  <a:pt x="1401909" y="969807"/>
                </a:lnTo>
                <a:lnTo>
                  <a:pt x="1406138" y="966006"/>
                </a:lnTo>
                <a:lnTo>
                  <a:pt x="1412824" y="963606"/>
                </a:lnTo>
                <a:lnTo>
                  <a:pt x="1421368" y="962111"/>
                </a:lnTo>
                <a:lnTo>
                  <a:pt x="1427188" y="963263"/>
                </a:lnTo>
                <a:lnTo>
                  <a:pt x="1433836" y="962139"/>
                </a:lnTo>
                <a:lnTo>
                  <a:pt x="1441780" y="958577"/>
                </a:lnTo>
                <a:lnTo>
                  <a:pt x="1447457" y="957548"/>
                </a:lnTo>
                <a:lnTo>
                  <a:pt x="1448524" y="956281"/>
                </a:lnTo>
                <a:lnTo>
                  <a:pt x="1446886" y="954424"/>
                </a:lnTo>
                <a:lnTo>
                  <a:pt x="1440809" y="941413"/>
                </a:lnTo>
                <a:lnTo>
                  <a:pt x="1438627" y="938441"/>
                </a:lnTo>
                <a:lnTo>
                  <a:pt x="1436408" y="937117"/>
                </a:lnTo>
                <a:lnTo>
                  <a:pt x="1432017" y="936527"/>
                </a:lnTo>
                <a:lnTo>
                  <a:pt x="1427759" y="930774"/>
                </a:lnTo>
                <a:lnTo>
                  <a:pt x="1425292" y="925678"/>
                </a:lnTo>
                <a:lnTo>
                  <a:pt x="1422654" y="918724"/>
                </a:lnTo>
                <a:lnTo>
                  <a:pt x="1418434" y="905466"/>
                </a:lnTo>
                <a:lnTo>
                  <a:pt x="1414243" y="890540"/>
                </a:lnTo>
                <a:lnTo>
                  <a:pt x="1416320" y="882282"/>
                </a:lnTo>
                <a:lnTo>
                  <a:pt x="1423264" y="875767"/>
                </a:lnTo>
                <a:lnTo>
                  <a:pt x="1430226" y="871233"/>
                </a:lnTo>
                <a:lnTo>
                  <a:pt x="1437199" y="868699"/>
                </a:lnTo>
                <a:lnTo>
                  <a:pt x="1443028" y="868642"/>
                </a:lnTo>
                <a:lnTo>
                  <a:pt x="1450058" y="872271"/>
                </a:lnTo>
                <a:lnTo>
                  <a:pt x="1459944" y="879262"/>
                </a:lnTo>
                <a:lnTo>
                  <a:pt x="1465621" y="887139"/>
                </a:lnTo>
                <a:lnTo>
                  <a:pt x="1472737" y="903703"/>
                </a:lnTo>
                <a:lnTo>
                  <a:pt x="1477432" y="916762"/>
                </a:lnTo>
                <a:lnTo>
                  <a:pt x="1481242" y="922620"/>
                </a:lnTo>
                <a:lnTo>
                  <a:pt x="1498292" y="933183"/>
                </a:lnTo>
                <a:lnTo>
                  <a:pt x="1503959" y="934888"/>
                </a:lnTo>
                <a:lnTo>
                  <a:pt x="1510694" y="934041"/>
                </a:lnTo>
                <a:lnTo>
                  <a:pt x="1524419" y="931278"/>
                </a:lnTo>
                <a:lnTo>
                  <a:pt x="1531163" y="928383"/>
                </a:lnTo>
                <a:lnTo>
                  <a:pt x="1534192" y="924935"/>
                </a:lnTo>
                <a:lnTo>
                  <a:pt x="1535744" y="919972"/>
                </a:lnTo>
                <a:lnTo>
                  <a:pt x="1537688" y="916143"/>
                </a:lnTo>
                <a:lnTo>
                  <a:pt x="1543755" y="907313"/>
                </a:lnTo>
                <a:lnTo>
                  <a:pt x="1553051" y="888825"/>
                </a:lnTo>
                <a:lnTo>
                  <a:pt x="1558195" y="874071"/>
                </a:lnTo>
                <a:lnTo>
                  <a:pt x="1559414" y="869071"/>
                </a:lnTo>
                <a:lnTo>
                  <a:pt x="1560443" y="863003"/>
                </a:lnTo>
                <a:lnTo>
                  <a:pt x="1561271" y="855850"/>
                </a:lnTo>
                <a:lnTo>
                  <a:pt x="1558376" y="859660"/>
                </a:lnTo>
                <a:lnTo>
                  <a:pt x="1542336" y="896226"/>
                </a:lnTo>
                <a:lnTo>
                  <a:pt x="1539011" y="902780"/>
                </a:lnTo>
                <a:lnTo>
                  <a:pt x="1529620" y="913790"/>
                </a:lnTo>
                <a:lnTo>
                  <a:pt x="1525648" y="915562"/>
                </a:lnTo>
                <a:lnTo>
                  <a:pt x="1519237" y="915019"/>
                </a:lnTo>
                <a:lnTo>
                  <a:pt x="1510741" y="910152"/>
                </a:lnTo>
                <a:lnTo>
                  <a:pt x="1500721" y="917886"/>
                </a:lnTo>
                <a:lnTo>
                  <a:pt x="1494644" y="915924"/>
                </a:lnTo>
                <a:lnTo>
                  <a:pt x="1489262" y="910514"/>
                </a:lnTo>
                <a:lnTo>
                  <a:pt x="1489196" y="884901"/>
                </a:lnTo>
                <a:lnTo>
                  <a:pt x="1482366" y="864108"/>
                </a:lnTo>
                <a:lnTo>
                  <a:pt x="1489910" y="853478"/>
                </a:lnTo>
                <a:lnTo>
                  <a:pt x="1496159" y="846849"/>
                </a:lnTo>
                <a:lnTo>
                  <a:pt x="1507284" y="829485"/>
                </a:lnTo>
                <a:lnTo>
                  <a:pt x="1509722" y="829304"/>
                </a:lnTo>
                <a:lnTo>
                  <a:pt x="1517780" y="832056"/>
                </a:lnTo>
                <a:lnTo>
                  <a:pt x="1513361" y="828085"/>
                </a:lnTo>
                <a:lnTo>
                  <a:pt x="1509036" y="822189"/>
                </a:lnTo>
                <a:lnTo>
                  <a:pt x="1499407" y="823712"/>
                </a:lnTo>
                <a:lnTo>
                  <a:pt x="1502807" y="785498"/>
                </a:lnTo>
                <a:lnTo>
                  <a:pt x="1496359" y="814149"/>
                </a:lnTo>
                <a:lnTo>
                  <a:pt x="1489786" y="828970"/>
                </a:lnTo>
                <a:lnTo>
                  <a:pt x="1485805" y="836409"/>
                </a:lnTo>
                <a:lnTo>
                  <a:pt x="1481347" y="840677"/>
                </a:lnTo>
                <a:lnTo>
                  <a:pt x="1464459" y="844353"/>
                </a:lnTo>
                <a:lnTo>
                  <a:pt x="1468612" y="830609"/>
                </a:lnTo>
                <a:lnTo>
                  <a:pt x="1472422" y="810120"/>
                </a:lnTo>
                <a:lnTo>
                  <a:pt x="1468393" y="817807"/>
                </a:lnTo>
                <a:lnTo>
                  <a:pt x="1458868" y="829294"/>
                </a:lnTo>
                <a:lnTo>
                  <a:pt x="1451743" y="835295"/>
                </a:lnTo>
                <a:lnTo>
                  <a:pt x="1445876" y="838438"/>
                </a:lnTo>
                <a:lnTo>
                  <a:pt x="1434484" y="837676"/>
                </a:lnTo>
                <a:lnTo>
                  <a:pt x="1428807" y="831952"/>
                </a:lnTo>
                <a:lnTo>
                  <a:pt x="1430426" y="817826"/>
                </a:lnTo>
                <a:lnTo>
                  <a:pt x="1430426" y="800262"/>
                </a:lnTo>
                <a:lnTo>
                  <a:pt x="1433903" y="792051"/>
                </a:lnTo>
                <a:lnTo>
                  <a:pt x="1439170" y="781460"/>
                </a:lnTo>
                <a:lnTo>
                  <a:pt x="1444819" y="767077"/>
                </a:lnTo>
                <a:lnTo>
                  <a:pt x="1448695" y="751989"/>
                </a:lnTo>
                <a:lnTo>
                  <a:pt x="1463821" y="745217"/>
                </a:lnTo>
                <a:lnTo>
                  <a:pt x="1478547" y="742436"/>
                </a:lnTo>
                <a:lnTo>
                  <a:pt x="1490872" y="734368"/>
                </a:lnTo>
                <a:lnTo>
                  <a:pt x="1496911" y="732949"/>
                </a:lnTo>
                <a:lnTo>
                  <a:pt x="1502693" y="736787"/>
                </a:lnTo>
                <a:lnTo>
                  <a:pt x="1526200" y="743074"/>
                </a:lnTo>
                <a:lnTo>
                  <a:pt x="1535849" y="747846"/>
                </a:lnTo>
                <a:lnTo>
                  <a:pt x="1540078" y="751303"/>
                </a:lnTo>
                <a:lnTo>
                  <a:pt x="1543212" y="752542"/>
                </a:lnTo>
                <a:lnTo>
                  <a:pt x="1546527" y="747389"/>
                </a:lnTo>
                <a:lnTo>
                  <a:pt x="1550737" y="742388"/>
                </a:lnTo>
                <a:lnTo>
                  <a:pt x="1565386" y="742902"/>
                </a:lnTo>
                <a:lnTo>
                  <a:pt x="1569425" y="741979"/>
                </a:lnTo>
                <a:lnTo>
                  <a:pt x="1573159" y="739626"/>
                </a:lnTo>
                <a:lnTo>
                  <a:pt x="1577702" y="734863"/>
                </a:lnTo>
                <a:lnTo>
                  <a:pt x="1583055" y="727653"/>
                </a:lnTo>
                <a:lnTo>
                  <a:pt x="1583874" y="724100"/>
                </a:lnTo>
                <a:lnTo>
                  <a:pt x="1580159" y="724224"/>
                </a:lnTo>
                <a:lnTo>
                  <a:pt x="1576435" y="726043"/>
                </a:lnTo>
                <a:lnTo>
                  <a:pt x="1570844" y="731310"/>
                </a:lnTo>
                <a:lnTo>
                  <a:pt x="1565462" y="734139"/>
                </a:lnTo>
                <a:lnTo>
                  <a:pt x="1559976" y="733606"/>
                </a:lnTo>
                <a:lnTo>
                  <a:pt x="1548898" y="729158"/>
                </a:lnTo>
                <a:lnTo>
                  <a:pt x="1529648" y="728358"/>
                </a:lnTo>
                <a:lnTo>
                  <a:pt x="1519828" y="726329"/>
                </a:lnTo>
                <a:lnTo>
                  <a:pt x="1515275" y="724167"/>
                </a:lnTo>
                <a:lnTo>
                  <a:pt x="1512713" y="721185"/>
                </a:lnTo>
                <a:lnTo>
                  <a:pt x="1510475" y="716699"/>
                </a:lnTo>
                <a:lnTo>
                  <a:pt x="1508550" y="710689"/>
                </a:lnTo>
                <a:lnTo>
                  <a:pt x="1509551" y="706460"/>
                </a:lnTo>
                <a:lnTo>
                  <a:pt x="1513475" y="704021"/>
                </a:lnTo>
                <a:lnTo>
                  <a:pt x="1516866" y="703507"/>
                </a:lnTo>
                <a:lnTo>
                  <a:pt x="1522305" y="706831"/>
                </a:lnTo>
                <a:lnTo>
                  <a:pt x="1528410" y="712451"/>
                </a:lnTo>
                <a:lnTo>
                  <a:pt x="1535059" y="713175"/>
                </a:lnTo>
                <a:lnTo>
                  <a:pt x="1532754" y="708041"/>
                </a:lnTo>
                <a:lnTo>
                  <a:pt x="1524305" y="697687"/>
                </a:lnTo>
                <a:lnTo>
                  <a:pt x="1518447" y="688858"/>
                </a:lnTo>
                <a:lnTo>
                  <a:pt x="1513532" y="677932"/>
                </a:lnTo>
                <a:lnTo>
                  <a:pt x="1509751" y="667045"/>
                </a:lnTo>
                <a:lnTo>
                  <a:pt x="1501359" y="649824"/>
                </a:lnTo>
                <a:lnTo>
                  <a:pt x="1494587" y="632517"/>
                </a:lnTo>
                <a:lnTo>
                  <a:pt x="1489815" y="624792"/>
                </a:lnTo>
                <a:lnTo>
                  <a:pt x="1484776" y="620954"/>
                </a:lnTo>
                <a:lnTo>
                  <a:pt x="1469422" y="616153"/>
                </a:lnTo>
                <a:lnTo>
                  <a:pt x="1466345" y="613020"/>
                </a:lnTo>
                <a:lnTo>
                  <a:pt x="1459011" y="597579"/>
                </a:lnTo>
                <a:lnTo>
                  <a:pt x="1457039" y="571138"/>
                </a:lnTo>
                <a:lnTo>
                  <a:pt x="1453829" y="554812"/>
                </a:lnTo>
                <a:lnTo>
                  <a:pt x="1456925" y="533676"/>
                </a:lnTo>
                <a:lnTo>
                  <a:pt x="1462040" y="523989"/>
                </a:lnTo>
                <a:lnTo>
                  <a:pt x="1492720" y="531533"/>
                </a:lnTo>
                <a:lnTo>
                  <a:pt x="1505664" y="530400"/>
                </a:lnTo>
                <a:lnTo>
                  <a:pt x="1522209" y="533086"/>
                </a:lnTo>
                <a:lnTo>
                  <a:pt x="1531115" y="538286"/>
                </a:lnTo>
                <a:lnTo>
                  <a:pt x="1541269" y="551136"/>
                </a:lnTo>
                <a:lnTo>
                  <a:pt x="1550346" y="565499"/>
                </a:lnTo>
                <a:lnTo>
                  <a:pt x="1559081" y="575034"/>
                </a:lnTo>
                <a:lnTo>
                  <a:pt x="1567120" y="587978"/>
                </a:lnTo>
                <a:lnTo>
                  <a:pt x="1575892" y="607000"/>
                </a:lnTo>
                <a:lnTo>
                  <a:pt x="1581055" y="616048"/>
                </a:lnTo>
                <a:lnTo>
                  <a:pt x="1585532" y="621544"/>
                </a:lnTo>
                <a:lnTo>
                  <a:pt x="1591551" y="626269"/>
                </a:lnTo>
                <a:lnTo>
                  <a:pt x="1602905" y="632203"/>
                </a:lnTo>
                <a:lnTo>
                  <a:pt x="1612802" y="634155"/>
                </a:lnTo>
                <a:lnTo>
                  <a:pt x="1617936" y="633384"/>
                </a:lnTo>
                <a:lnTo>
                  <a:pt x="1623422" y="629088"/>
                </a:lnTo>
                <a:lnTo>
                  <a:pt x="1627327" y="623983"/>
                </a:lnTo>
                <a:lnTo>
                  <a:pt x="1622974" y="622573"/>
                </a:lnTo>
                <a:lnTo>
                  <a:pt x="1611573" y="623173"/>
                </a:lnTo>
                <a:lnTo>
                  <a:pt x="1603658" y="620459"/>
                </a:lnTo>
                <a:lnTo>
                  <a:pt x="1599143" y="614429"/>
                </a:lnTo>
                <a:lnTo>
                  <a:pt x="1594342" y="606257"/>
                </a:lnTo>
                <a:lnTo>
                  <a:pt x="1586713" y="590741"/>
                </a:lnTo>
                <a:lnTo>
                  <a:pt x="1580941" y="580511"/>
                </a:lnTo>
                <a:lnTo>
                  <a:pt x="1568320" y="563680"/>
                </a:lnTo>
                <a:lnTo>
                  <a:pt x="1558995" y="546773"/>
                </a:lnTo>
                <a:lnTo>
                  <a:pt x="1551508" y="530562"/>
                </a:lnTo>
                <a:lnTo>
                  <a:pt x="1550813" y="523465"/>
                </a:lnTo>
                <a:lnTo>
                  <a:pt x="1556223" y="518503"/>
                </a:lnTo>
                <a:lnTo>
                  <a:pt x="1562872" y="515017"/>
                </a:lnTo>
                <a:lnTo>
                  <a:pt x="1604477" y="503834"/>
                </a:lnTo>
                <a:lnTo>
                  <a:pt x="1629299" y="490357"/>
                </a:lnTo>
                <a:lnTo>
                  <a:pt x="1639376" y="474574"/>
                </a:lnTo>
                <a:lnTo>
                  <a:pt x="1640577" y="470868"/>
                </a:lnTo>
                <a:lnTo>
                  <a:pt x="1673809" y="448247"/>
                </a:lnTo>
                <a:lnTo>
                  <a:pt x="1697308" y="439817"/>
                </a:lnTo>
                <a:lnTo>
                  <a:pt x="1706347" y="438445"/>
                </a:lnTo>
                <a:lnTo>
                  <a:pt x="1714529" y="434769"/>
                </a:lnTo>
                <a:lnTo>
                  <a:pt x="1714872" y="432511"/>
                </a:lnTo>
                <a:lnTo>
                  <a:pt x="1707709" y="429425"/>
                </a:lnTo>
                <a:lnTo>
                  <a:pt x="1700470" y="427911"/>
                </a:lnTo>
                <a:lnTo>
                  <a:pt x="1684039" y="428006"/>
                </a:lnTo>
                <a:lnTo>
                  <a:pt x="1669409" y="425196"/>
                </a:lnTo>
                <a:lnTo>
                  <a:pt x="1664999" y="420062"/>
                </a:lnTo>
                <a:lnTo>
                  <a:pt x="1665913" y="411642"/>
                </a:lnTo>
                <a:lnTo>
                  <a:pt x="1667313" y="404374"/>
                </a:lnTo>
                <a:lnTo>
                  <a:pt x="1671733" y="392154"/>
                </a:lnTo>
                <a:lnTo>
                  <a:pt x="1676467" y="382915"/>
                </a:lnTo>
                <a:lnTo>
                  <a:pt x="1696536" y="355968"/>
                </a:lnTo>
                <a:lnTo>
                  <a:pt x="1710042" y="344481"/>
                </a:lnTo>
                <a:lnTo>
                  <a:pt x="1713938" y="336509"/>
                </a:lnTo>
                <a:lnTo>
                  <a:pt x="1684877" y="354244"/>
                </a:lnTo>
                <a:lnTo>
                  <a:pt x="1674724" y="366941"/>
                </a:lnTo>
                <a:lnTo>
                  <a:pt x="1664522" y="385801"/>
                </a:lnTo>
                <a:lnTo>
                  <a:pt x="1659236" y="391316"/>
                </a:lnTo>
                <a:lnTo>
                  <a:pt x="1655464" y="389858"/>
                </a:lnTo>
                <a:lnTo>
                  <a:pt x="1652102" y="391601"/>
                </a:lnTo>
                <a:lnTo>
                  <a:pt x="1649130" y="396535"/>
                </a:lnTo>
                <a:lnTo>
                  <a:pt x="1646644" y="405517"/>
                </a:lnTo>
                <a:lnTo>
                  <a:pt x="1644634" y="418471"/>
                </a:lnTo>
                <a:lnTo>
                  <a:pt x="1642815" y="427234"/>
                </a:lnTo>
                <a:lnTo>
                  <a:pt x="1641177" y="431892"/>
                </a:lnTo>
                <a:lnTo>
                  <a:pt x="1637043" y="438598"/>
                </a:lnTo>
                <a:lnTo>
                  <a:pt x="1627089" y="451647"/>
                </a:lnTo>
                <a:lnTo>
                  <a:pt x="1603743" y="469706"/>
                </a:lnTo>
                <a:lnTo>
                  <a:pt x="1595885" y="474259"/>
                </a:lnTo>
                <a:lnTo>
                  <a:pt x="1589151" y="474983"/>
                </a:lnTo>
                <a:lnTo>
                  <a:pt x="1567348" y="485032"/>
                </a:lnTo>
                <a:lnTo>
                  <a:pt x="1560805" y="485423"/>
                </a:lnTo>
                <a:lnTo>
                  <a:pt x="1553556" y="482384"/>
                </a:lnTo>
                <a:lnTo>
                  <a:pt x="1556652" y="473688"/>
                </a:lnTo>
                <a:lnTo>
                  <a:pt x="1568187" y="457514"/>
                </a:lnTo>
                <a:lnTo>
                  <a:pt x="1571244" y="450256"/>
                </a:lnTo>
                <a:lnTo>
                  <a:pt x="1563872" y="451847"/>
                </a:lnTo>
                <a:lnTo>
                  <a:pt x="1556347" y="456286"/>
                </a:lnTo>
                <a:lnTo>
                  <a:pt x="1539735" y="459943"/>
                </a:lnTo>
                <a:lnTo>
                  <a:pt x="1533163" y="466535"/>
                </a:lnTo>
                <a:lnTo>
                  <a:pt x="1526800" y="478422"/>
                </a:lnTo>
                <a:lnTo>
                  <a:pt x="1521695" y="485842"/>
                </a:lnTo>
                <a:lnTo>
                  <a:pt x="1517856" y="488852"/>
                </a:lnTo>
                <a:lnTo>
                  <a:pt x="1512561" y="490642"/>
                </a:lnTo>
                <a:lnTo>
                  <a:pt x="1493101" y="491557"/>
                </a:lnTo>
                <a:lnTo>
                  <a:pt x="1488786" y="490766"/>
                </a:lnTo>
                <a:lnTo>
                  <a:pt x="1477585" y="481794"/>
                </a:lnTo>
                <a:lnTo>
                  <a:pt x="1467669" y="484899"/>
                </a:lnTo>
                <a:lnTo>
                  <a:pt x="1463573" y="484299"/>
                </a:lnTo>
                <a:lnTo>
                  <a:pt x="1456049" y="477936"/>
                </a:lnTo>
                <a:lnTo>
                  <a:pt x="1453810" y="473793"/>
                </a:lnTo>
                <a:lnTo>
                  <a:pt x="1454134" y="468201"/>
                </a:lnTo>
                <a:lnTo>
                  <a:pt x="1458487" y="457619"/>
                </a:lnTo>
                <a:lnTo>
                  <a:pt x="1463526" y="447389"/>
                </a:lnTo>
                <a:lnTo>
                  <a:pt x="1479909" y="424663"/>
                </a:lnTo>
                <a:lnTo>
                  <a:pt x="1490415" y="413909"/>
                </a:lnTo>
                <a:lnTo>
                  <a:pt x="1505550" y="404584"/>
                </a:lnTo>
                <a:lnTo>
                  <a:pt x="1541126" y="394087"/>
                </a:lnTo>
                <a:lnTo>
                  <a:pt x="1542736" y="386353"/>
                </a:lnTo>
                <a:lnTo>
                  <a:pt x="1506741" y="394992"/>
                </a:lnTo>
                <a:lnTo>
                  <a:pt x="1476118" y="405841"/>
                </a:lnTo>
                <a:lnTo>
                  <a:pt x="1471146" y="409813"/>
                </a:lnTo>
                <a:lnTo>
                  <a:pt x="1464021" y="420348"/>
                </a:lnTo>
                <a:lnTo>
                  <a:pt x="1441390" y="457914"/>
                </a:lnTo>
                <a:lnTo>
                  <a:pt x="1434713" y="467258"/>
                </a:lnTo>
                <a:lnTo>
                  <a:pt x="1424511" y="469478"/>
                </a:lnTo>
                <a:lnTo>
                  <a:pt x="1416701" y="466325"/>
                </a:lnTo>
                <a:lnTo>
                  <a:pt x="1410595" y="461629"/>
                </a:lnTo>
                <a:lnTo>
                  <a:pt x="1400089" y="450628"/>
                </a:lnTo>
                <a:lnTo>
                  <a:pt x="1392165" y="444684"/>
                </a:lnTo>
                <a:lnTo>
                  <a:pt x="1388412" y="440684"/>
                </a:lnTo>
                <a:lnTo>
                  <a:pt x="1386202" y="436626"/>
                </a:lnTo>
                <a:lnTo>
                  <a:pt x="1384402" y="431864"/>
                </a:lnTo>
                <a:lnTo>
                  <a:pt x="1383030" y="426396"/>
                </a:lnTo>
                <a:lnTo>
                  <a:pt x="1385602" y="421815"/>
                </a:lnTo>
                <a:lnTo>
                  <a:pt x="1405757" y="411861"/>
                </a:lnTo>
                <a:lnTo>
                  <a:pt x="1433141" y="413804"/>
                </a:lnTo>
                <a:lnTo>
                  <a:pt x="1445428" y="411747"/>
                </a:lnTo>
                <a:lnTo>
                  <a:pt x="1457516" y="405708"/>
                </a:lnTo>
                <a:lnTo>
                  <a:pt x="1475356" y="390563"/>
                </a:lnTo>
                <a:lnTo>
                  <a:pt x="1494768" y="369065"/>
                </a:lnTo>
                <a:lnTo>
                  <a:pt x="1498568" y="362131"/>
                </a:lnTo>
                <a:lnTo>
                  <a:pt x="1491482" y="360607"/>
                </a:lnTo>
                <a:lnTo>
                  <a:pt x="1486233" y="362293"/>
                </a:lnTo>
                <a:lnTo>
                  <a:pt x="1473603" y="370056"/>
                </a:lnTo>
                <a:lnTo>
                  <a:pt x="1453610" y="390725"/>
                </a:lnTo>
                <a:lnTo>
                  <a:pt x="1436170" y="397964"/>
                </a:lnTo>
                <a:lnTo>
                  <a:pt x="1393089" y="401793"/>
                </a:lnTo>
                <a:lnTo>
                  <a:pt x="1379411" y="407489"/>
                </a:lnTo>
                <a:lnTo>
                  <a:pt x="1373410" y="406270"/>
                </a:lnTo>
                <a:lnTo>
                  <a:pt x="1368885" y="400717"/>
                </a:lnTo>
                <a:lnTo>
                  <a:pt x="1363847" y="390382"/>
                </a:lnTo>
                <a:lnTo>
                  <a:pt x="1364742" y="382048"/>
                </a:lnTo>
                <a:lnTo>
                  <a:pt x="1375010" y="372647"/>
                </a:lnTo>
                <a:lnTo>
                  <a:pt x="1383049" y="370446"/>
                </a:lnTo>
                <a:lnTo>
                  <a:pt x="1384487" y="368513"/>
                </a:lnTo>
                <a:lnTo>
                  <a:pt x="1373076" y="359350"/>
                </a:lnTo>
                <a:lnTo>
                  <a:pt x="1372067" y="354644"/>
                </a:lnTo>
                <a:lnTo>
                  <a:pt x="1378658" y="344186"/>
                </a:lnTo>
                <a:lnTo>
                  <a:pt x="1392955" y="328641"/>
                </a:lnTo>
                <a:lnTo>
                  <a:pt x="1400185" y="323707"/>
                </a:lnTo>
                <a:lnTo>
                  <a:pt x="1413424" y="320554"/>
                </a:lnTo>
                <a:lnTo>
                  <a:pt x="1427055" y="322269"/>
                </a:lnTo>
                <a:lnTo>
                  <a:pt x="1427579" y="319278"/>
                </a:lnTo>
                <a:lnTo>
                  <a:pt x="1414101" y="313315"/>
                </a:lnTo>
                <a:lnTo>
                  <a:pt x="1404004" y="312220"/>
                </a:lnTo>
                <a:lnTo>
                  <a:pt x="1390660" y="316430"/>
                </a:lnTo>
                <a:lnTo>
                  <a:pt x="1355236" y="341728"/>
                </a:lnTo>
                <a:lnTo>
                  <a:pt x="1352226" y="340966"/>
                </a:lnTo>
                <a:lnTo>
                  <a:pt x="1347073" y="336633"/>
                </a:lnTo>
                <a:lnTo>
                  <a:pt x="1348550" y="330403"/>
                </a:lnTo>
                <a:lnTo>
                  <a:pt x="1367495" y="303619"/>
                </a:lnTo>
                <a:lnTo>
                  <a:pt x="1368123" y="299361"/>
                </a:lnTo>
                <a:lnTo>
                  <a:pt x="1354512" y="299961"/>
                </a:lnTo>
                <a:lnTo>
                  <a:pt x="1350521" y="298685"/>
                </a:lnTo>
                <a:lnTo>
                  <a:pt x="1346616" y="295475"/>
                </a:lnTo>
                <a:lnTo>
                  <a:pt x="1341072" y="298323"/>
                </a:lnTo>
                <a:lnTo>
                  <a:pt x="1333881" y="307219"/>
                </a:lnTo>
                <a:lnTo>
                  <a:pt x="1328814" y="311001"/>
                </a:lnTo>
                <a:lnTo>
                  <a:pt x="1325861" y="309734"/>
                </a:lnTo>
                <a:lnTo>
                  <a:pt x="1318346" y="299209"/>
                </a:lnTo>
                <a:lnTo>
                  <a:pt x="1319317" y="290332"/>
                </a:lnTo>
                <a:lnTo>
                  <a:pt x="1325299" y="279130"/>
                </a:lnTo>
                <a:lnTo>
                  <a:pt x="1330766" y="271015"/>
                </a:lnTo>
                <a:lnTo>
                  <a:pt x="1338186" y="263557"/>
                </a:lnTo>
                <a:lnTo>
                  <a:pt x="1350264" y="254175"/>
                </a:lnTo>
                <a:lnTo>
                  <a:pt x="1359008" y="251003"/>
                </a:lnTo>
                <a:lnTo>
                  <a:pt x="1373162" y="250898"/>
                </a:lnTo>
                <a:lnTo>
                  <a:pt x="1379906" y="246688"/>
                </a:lnTo>
                <a:lnTo>
                  <a:pt x="1385907" y="239325"/>
                </a:lnTo>
                <a:lnTo>
                  <a:pt x="1393422" y="227324"/>
                </a:lnTo>
                <a:lnTo>
                  <a:pt x="1401661" y="219008"/>
                </a:lnTo>
                <a:lnTo>
                  <a:pt x="1415129" y="212141"/>
                </a:lnTo>
                <a:lnTo>
                  <a:pt x="1426474" y="214351"/>
                </a:lnTo>
                <a:lnTo>
                  <a:pt x="1432741" y="220332"/>
                </a:lnTo>
                <a:lnTo>
                  <a:pt x="1437713" y="230753"/>
                </a:lnTo>
                <a:lnTo>
                  <a:pt x="1443057" y="238687"/>
                </a:lnTo>
                <a:lnTo>
                  <a:pt x="1443561" y="232286"/>
                </a:lnTo>
                <a:lnTo>
                  <a:pt x="1447981" y="224361"/>
                </a:lnTo>
                <a:lnTo>
                  <a:pt x="1453525" y="220951"/>
                </a:lnTo>
                <a:lnTo>
                  <a:pt x="1460192" y="222085"/>
                </a:lnTo>
                <a:lnTo>
                  <a:pt x="1466050" y="225866"/>
                </a:lnTo>
                <a:lnTo>
                  <a:pt x="1473622" y="235439"/>
                </a:lnTo>
                <a:lnTo>
                  <a:pt x="1479747" y="239716"/>
                </a:lnTo>
                <a:lnTo>
                  <a:pt x="1482623" y="239459"/>
                </a:lnTo>
                <a:lnTo>
                  <a:pt x="1486224" y="234182"/>
                </a:lnTo>
                <a:lnTo>
                  <a:pt x="1495806" y="234067"/>
                </a:lnTo>
                <a:lnTo>
                  <a:pt x="1495606" y="231819"/>
                </a:lnTo>
                <a:lnTo>
                  <a:pt x="1492482" y="226276"/>
                </a:lnTo>
                <a:lnTo>
                  <a:pt x="1488700" y="222304"/>
                </a:lnTo>
                <a:lnTo>
                  <a:pt x="1454753" y="194386"/>
                </a:lnTo>
                <a:lnTo>
                  <a:pt x="1453810" y="188214"/>
                </a:lnTo>
                <a:lnTo>
                  <a:pt x="1465250" y="182404"/>
                </a:lnTo>
                <a:lnTo>
                  <a:pt x="1472403" y="175431"/>
                </a:lnTo>
                <a:lnTo>
                  <a:pt x="1475765" y="173726"/>
                </a:lnTo>
                <a:lnTo>
                  <a:pt x="1484147" y="158772"/>
                </a:lnTo>
                <a:lnTo>
                  <a:pt x="1489624" y="150933"/>
                </a:lnTo>
                <a:lnTo>
                  <a:pt x="1499759" y="141961"/>
                </a:lnTo>
                <a:lnTo>
                  <a:pt x="1503826" y="144418"/>
                </a:lnTo>
                <a:lnTo>
                  <a:pt x="1508941" y="152324"/>
                </a:lnTo>
                <a:lnTo>
                  <a:pt x="1513894" y="157248"/>
                </a:lnTo>
                <a:lnTo>
                  <a:pt x="1528448" y="161925"/>
                </a:lnTo>
                <a:lnTo>
                  <a:pt x="1534678" y="166783"/>
                </a:lnTo>
                <a:lnTo>
                  <a:pt x="1545774" y="194405"/>
                </a:lnTo>
                <a:lnTo>
                  <a:pt x="1550194" y="203330"/>
                </a:lnTo>
                <a:lnTo>
                  <a:pt x="1556509" y="212446"/>
                </a:lnTo>
                <a:lnTo>
                  <a:pt x="1560262" y="215865"/>
                </a:lnTo>
                <a:lnTo>
                  <a:pt x="1567682" y="218046"/>
                </a:lnTo>
                <a:lnTo>
                  <a:pt x="1568444" y="212922"/>
                </a:lnTo>
                <a:lnTo>
                  <a:pt x="1559633" y="200073"/>
                </a:lnTo>
                <a:lnTo>
                  <a:pt x="1557214" y="192586"/>
                </a:lnTo>
                <a:lnTo>
                  <a:pt x="1558252" y="186214"/>
                </a:lnTo>
                <a:lnTo>
                  <a:pt x="1560128" y="182851"/>
                </a:lnTo>
                <a:lnTo>
                  <a:pt x="1562843" y="182547"/>
                </a:lnTo>
                <a:lnTo>
                  <a:pt x="1569796" y="188252"/>
                </a:lnTo>
                <a:lnTo>
                  <a:pt x="1588294" y="207455"/>
                </a:lnTo>
                <a:lnTo>
                  <a:pt x="1615945" y="229895"/>
                </a:lnTo>
                <a:lnTo>
                  <a:pt x="1626546" y="235067"/>
                </a:lnTo>
                <a:lnTo>
                  <a:pt x="1633090" y="242973"/>
                </a:lnTo>
                <a:lnTo>
                  <a:pt x="1639053" y="252536"/>
                </a:lnTo>
                <a:lnTo>
                  <a:pt x="1644930" y="259099"/>
                </a:lnTo>
                <a:lnTo>
                  <a:pt x="1646025" y="258480"/>
                </a:lnTo>
                <a:lnTo>
                  <a:pt x="1640548" y="243716"/>
                </a:lnTo>
                <a:lnTo>
                  <a:pt x="1627175" y="225314"/>
                </a:lnTo>
                <a:lnTo>
                  <a:pt x="1591399" y="193367"/>
                </a:lnTo>
                <a:lnTo>
                  <a:pt x="1577245" y="176374"/>
                </a:lnTo>
                <a:lnTo>
                  <a:pt x="1570396" y="164792"/>
                </a:lnTo>
                <a:lnTo>
                  <a:pt x="1565215" y="152981"/>
                </a:lnTo>
                <a:lnTo>
                  <a:pt x="1565110" y="146485"/>
                </a:lnTo>
                <a:lnTo>
                  <a:pt x="1569987" y="138855"/>
                </a:lnTo>
                <a:lnTo>
                  <a:pt x="1576550" y="132769"/>
                </a:lnTo>
                <a:lnTo>
                  <a:pt x="1584712" y="130350"/>
                </a:lnTo>
                <a:lnTo>
                  <a:pt x="1585693" y="127806"/>
                </a:lnTo>
                <a:lnTo>
                  <a:pt x="1578274" y="118624"/>
                </a:lnTo>
                <a:lnTo>
                  <a:pt x="1573892" y="110642"/>
                </a:lnTo>
                <a:lnTo>
                  <a:pt x="1574044" y="105051"/>
                </a:lnTo>
                <a:lnTo>
                  <a:pt x="1582903" y="100765"/>
                </a:lnTo>
                <a:lnTo>
                  <a:pt x="1588399" y="102060"/>
                </a:lnTo>
                <a:lnTo>
                  <a:pt x="1598847" y="112157"/>
                </a:lnTo>
                <a:lnTo>
                  <a:pt x="1607572" y="116910"/>
                </a:lnTo>
                <a:lnTo>
                  <a:pt x="1608982" y="113843"/>
                </a:lnTo>
                <a:lnTo>
                  <a:pt x="1599972" y="86849"/>
                </a:lnTo>
                <a:lnTo>
                  <a:pt x="1599133" y="80696"/>
                </a:lnTo>
                <a:lnTo>
                  <a:pt x="1600467" y="77086"/>
                </a:lnTo>
                <a:lnTo>
                  <a:pt x="1603629" y="73409"/>
                </a:lnTo>
                <a:lnTo>
                  <a:pt x="1613068" y="75514"/>
                </a:lnTo>
                <a:lnTo>
                  <a:pt x="1628604" y="88811"/>
                </a:lnTo>
                <a:lnTo>
                  <a:pt x="1656426" y="95440"/>
                </a:lnTo>
                <a:lnTo>
                  <a:pt x="1664075" y="94450"/>
                </a:lnTo>
                <a:lnTo>
                  <a:pt x="1662922" y="91402"/>
                </a:lnTo>
                <a:lnTo>
                  <a:pt x="1651816" y="83210"/>
                </a:lnTo>
                <a:lnTo>
                  <a:pt x="1640186" y="72133"/>
                </a:lnTo>
                <a:lnTo>
                  <a:pt x="1635062" y="65408"/>
                </a:lnTo>
                <a:lnTo>
                  <a:pt x="1631299" y="56302"/>
                </a:lnTo>
                <a:lnTo>
                  <a:pt x="1626842" y="48701"/>
                </a:lnTo>
                <a:lnTo>
                  <a:pt x="1626470" y="45044"/>
                </a:lnTo>
                <a:lnTo>
                  <a:pt x="1633652" y="39100"/>
                </a:lnTo>
                <a:lnTo>
                  <a:pt x="1652521" y="40262"/>
                </a:lnTo>
                <a:lnTo>
                  <a:pt x="1670047" y="49378"/>
                </a:lnTo>
                <a:lnTo>
                  <a:pt x="1684915" y="46082"/>
                </a:lnTo>
                <a:lnTo>
                  <a:pt x="1694288" y="48349"/>
                </a:lnTo>
                <a:lnTo>
                  <a:pt x="1697993" y="51092"/>
                </a:lnTo>
                <a:lnTo>
                  <a:pt x="1704775" y="60970"/>
                </a:lnTo>
                <a:lnTo>
                  <a:pt x="1726292" y="96212"/>
                </a:lnTo>
                <a:lnTo>
                  <a:pt x="1728578" y="101756"/>
                </a:lnTo>
                <a:lnTo>
                  <a:pt x="1731026" y="110147"/>
                </a:lnTo>
                <a:lnTo>
                  <a:pt x="1733636" y="121368"/>
                </a:lnTo>
                <a:lnTo>
                  <a:pt x="1737303" y="124397"/>
                </a:lnTo>
                <a:lnTo>
                  <a:pt x="1744390" y="116710"/>
                </a:lnTo>
                <a:lnTo>
                  <a:pt x="1749161" y="109223"/>
                </a:lnTo>
                <a:lnTo>
                  <a:pt x="1747095" y="101946"/>
                </a:lnTo>
                <a:lnTo>
                  <a:pt x="1735226" y="85115"/>
                </a:lnTo>
                <a:lnTo>
                  <a:pt x="1732531" y="77867"/>
                </a:lnTo>
                <a:lnTo>
                  <a:pt x="1726587" y="65542"/>
                </a:lnTo>
                <a:lnTo>
                  <a:pt x="1713262" y="43244"/>
                </a:lnTo>
                <a:lnTo>
                  <a:pt x="1709709" y="32766"/>
                </a:lnTo>
                <a:lnTo>
                  <a:pt x="1707471" y="23793"/>
                </a:lnTo>
                <a:lnTo>
                  <a:pt x="1744361" y="15288"/>
                </a:lnTo>
                <a:lnTo>
                  <a:pt x="1779927" y="22793"/>
                </a:lnTo>
                <a:lnTo>
                  <a:pt x="1785709" y="28089"/>
                </a:lnTo>
                <a:lnTo>
                  <a:pt x="1789500" y="35433"/>
                </a:lnTo>
                <a:lnTo>
                  <a:pt x="1793224" y="46549"/>
                </a:lnTo>
                <a:lnTo>
                  <a:pt x="1798930" y="57836"/>
                </a:lnTo>
                <a:lnTo>
                  <a:pt x="1810455" y="74981"/>
                </a:lnTo>
                <a:lnTo>
                  <a:pt x="1826847" y="85554"/>
                </a:lnTo>
                <a:lnTo>
                  <a:pt x="1823714" y="78353"/>
                </a:lnTo>
                <a:lnTo>
                  <a:pt x="1811445" y="59465"/>
                </a:lnTo>
                <a:lnTo>
                  <a:pt x="1805902" y="46406"/>
                </a:lnTo>
                <a:lnTo>
                  <a:pt x="1805931" y="37500"/>
                </a:lnTo>
                <a:lnTo>
                  <a:pt x="1806921" y="30670"/>
                </a:lnTo>
                <a:lnTo>
                  <a:pt x="1808864" y="25946"/>
                </a:lnTo>
                <a:lnTo>
                  <a:pt x="1822752" y="7763"/>
                </a:lnTo>
                <a:lnTo>
                  <a:pt x="1842602" y="2238"/>
                </a:lnTo>
                <a:lnTo>
                  <a:pt x="1844897" y="3258"/>
                </a:lnTo>
                <a:lnTo>
                  <a:pt x="1860328" y="31175"/>
                </a:lnTo>
                <a:lnTo>
                  <a:pt x="1867652" y="42462"/>
                </a:lnTo>
                <a:lnTo>
                  <a:pt x="1872777" y="46977"/>
                </a:lnTo>
                <a:lnTo>
                  <a:pt x="1872977" y="45015"/>
                </a:lnTo>
                <a:lnTo>
                  <a:pt x="1865881" y="32337"/>
                </a:lnTo>
                <a:lnTo>
                  <a:pt x="1860423" y="25394"/>
                </a:lnTo>
                <a:lnTo>
                  <a:pt x="1859861" y="21031"/>
                </a:lnTo>
                <a:lnTo>
                  <a:pt x="1868910" y="7429"/>
                </a:lnTo>
                <a:lnTo>
                  <a:pt x="1874644" y="4001"/>
                </a:lnTo>
                <a:lnTo>
                  <a:pt x="1898723" y="0"/>
                </a:lnTo>
                <a:lnTo>
                  <a:pt x="1901457" y="1448"/>
                </a:lnTo>
                <a:lnTo>
                  <a:pt x="1903743" y="5239"/>
                </a:lnTo>
                <a:lnTo>
                  <a:pt x="1909429" y="20193"/>
                </a:lnTo>
                <a:lnTo>
                  <a:pt x="1911658" y="22069"/>
                </a:lnTo>
                <a:close/>
                <a:moveTo>
                  <a:pt x="1312955" y="389001"/>
                </a:moveTo>
                <a:lnTo>
                  <a:pt x="1316450" y="403422"/>
                </a:lnTo>
                <a:lnTo>
                  <a:pt x="1329347" y="437274"/>
                </a:lnTo>
                <a:lnTo>
                  <a:pt x="1335186" y="449390"/>
                </a:lnTo>
                <a:lnTo>
                  <a:pt x="1345111" y="464325"/>
                </a:lnTo>
                <a:lnTo>
                  <a:pt x="1346340" y="469668"/>
                </a:lnTo>
                <a:lnTo>
                  <a:pt x="1346454" y="471907"/>
                </a:lnTo>
                <a:lnTo>
                  <a:pt x="1346168" y="479774"/>
                </a:lnTo>
                <a:lnTo>
                  <a:pt x="1348997" y="482679"/>
                </a:lnTo>
                <a:lnTo>
                  <a:pt x="1357541" y="487185"/>
                </a:lnTo>
                <a:lnTo>
                  <a:pt x="1367057" y="495271"/>
                </a:lnTo>
                <a:lnTo>
                  <a:pt x="1368771" y="494814"/>
                </a:lnTo>
                <a:lnTo>
                  <a:pt x="1372086" y="490033"/>
                </a:lnTo>
                <a:lnTo>
                  <a:pt x="1376067" y="488718"/>
                </a:lnTo>
                <a:lnTo>
                  <a:pt x="1381296" y="489871"/>
                </a:lnTo>
                <a:lnTo>
                  <a:pt x="1383802" y="493290"/>
                </a:lnTo>
                <a:lnTo>
                  <a:pt x="1385630" y="498310"/>
                </a:lnTo>
                <a:lnTo>
                  <a:pt x="1386402" y="501891"/>
                </a:lnTo>
                <a:lnTo>
                  <a:pt x="1386516" y="504654"/>
                </a:lnTo>
                <a:lnTo>
                  <a:pt x="1384640" y="510016"/>
                </a:lnTo>
                <a:lnTo>
                  <a:pt x="1384849" y="512074"/>
                </a:lnTo>
                <a:lnTo>
                  <a:pt x="1385973" y="514560"/>
                </a:lnTo>
                <a:lnTo>
                  <a:pt x="1386173" y="517465"/>
                </a:lnTo>
                <a:lnTo>
                  <a:pt x="1384287" y="528771"/>
                </a:lnTo>
                <a:lnTo>
                  <a:pt x="1384811" y="532905"/>
                </a:lnTo>
                <a:lnTo>
                  <a:pt x="1389593" y="543096"/>
                </a:lnTo>
                <a:lnTo>
                  <a:pt x="1393927" y="548154"/>
                </a:lnTo>
                <a:lnTo>
                  <a:pt x="1402471" y="553631"/>
                </a:lnTo>
                <a:lnTo>
                  <a:pt x="1408033" y="553231"/>
                </a:lnTo>
                <a:lnTo>
                  <a:pt x="1411491" y="556698"/>
                </a:lnTo>
                <a:lnTo>
                  <a:pt x="1411576" y="554565"/>
                </a:lnTo>
                <a:lnTo>
                  <a:pt x="1410005" y="548107"/>
                </a:lnTo>
                <a:lnTo>
                  <a:pt x="1406652" y="538896"/>
                </a:lnTo>
                <a:lnTo>
                  <a:pt x="1400461" y="534133"/>
                </a:lnTo>
                <a:lnTo>
                  <a:pt x="1399556" y="528704"/>
                </a:lnTo>
                <a:lnTo>
                  <a:pt x="1399099" y="519398"/>
                </a:lnTo>
                <a:lnTo>
                  <a:pt x="1399632" y="513236"/>
                </a:lnTo>
                <a:lnTo>
                  <a:pt x="1402804" y="508245"/>
                </a:lnTo>
                <a:lnTo>
                  <a:pt x="1405490" y="506635"/>
                </a:lnTo>
                <a:lnTo>
                  <a:pt x="1413491" y="506406"/>
                </a:lnTo>
                <a:lnTo>
                  <a:pt x="1417901" y="508635"/>
                </a:lnTo>
                <a:lnTo>
                  <a:pt x="1425521" y="515598"/>
                </a:lnTo>
                <a:lnTo>
                  <a:pt x="1426312" y="519379"/>
                </a:lnTo>
                <a:lnTo>
                  <a:pt x="1426721" y="526828"/>
                </a:lnTo>
                <a:lnTo>
                  <a:pt x="1427036" y="541696"/>
                </a:lnTo>
                <a:lnTo>
                  <a:pt x="1426845" y="544878"/>
                </a:lnTo>
                <a:lnTo>
                  <a:pt x="1420330" y="553212"/>
                </a:lnTo>
                <a:lnTo>
                  <a:pt x="1418911" y="558841"/>
                </a:lnTo>
                <a:lnTo>
                  <a:pt x="1420559" y="560432"/>
                </a:lnTo>
                <a:lnTo>
                  <a:pt x="1426150" y="561680"/>
                </a:lnTo>
                <a:lnTo>
                  <a:pt x="1434779" y="566776"/>
                </a:lnTo>
                <a:lnTo>
                  <a:pt x="1438161" y="567290"/>
                </a:lnTo>
                <a:lnTo>
                  <a:pt x="1441523" y="579034"/>
                </a:lnTo>
                <a:lnTo>
                  <a:pt x="1444171" y="590150"/>
                </a:lnTo>
                <a:lnTo>
                  <a:pt x="1442237" y="603618"/>
                </a:lnTo>
                <a:lnTo>
                  <a:pt x="1439704" y="625031"/>
                </a:lnTo>
                <a:lnTo>
                  <a:pt x="1437675" y="629898"/>
                </a:lnTo>
                <a:lnTo>
                  <a:pt x="1435675" y="637270"/>
                </a:lnTo>
                <a:lnTo>
                  <a:pt x="1437075" y="638604"/>
                </a:lnTo>
                <a:lnTo>
                  <a:pt x="1445571" y="635670"/>
                </a:lnTo>
                <a:lnTo>
                  <a:pt x="1447286" y="634670"/>
                </a:lnTo>
                <a:lnTo>
                  <a:pt x="1452963" y="627469"/>
                </a:lnTo>
                <a:lnTo>
                  <a:pt x="1461297" y="629145"/>
                </a:lnTo>
                <a:lnTo>
                  <a:pt x="1464097" y="631012"/>
                </a:lnTo>
                <a:lnTo>
                  <a:pt x="1465478" y="633536"/>
                </a:lnTo>
                <a:lnTo>
                  <a:pt x="1468022" y="641547"/>
                </a:lnTo>
                <a:lnTo>
                  <a:pt x="1470117" y="652091"/>
                </a:lnTo>
                <a:lnTo>
                  <a:pt x="1471670" y="651129"/>
                </a:lnTo>
                <a:lnTo>
                  <a:pt x="1475546" y="638327"/>
                </a:lnTo>
                <a:lnTo>
                  <a:pt x="1476956" y="635156"/>
                </a:lnTo>
                <a:lnTo>
                  <a:pt x="1478890" y="632079"/>
                </a:lnTo>
                <a:lnTo>
                  <a:pt x="1479709" y="632651"/>
                </a:lnTo>
                <a:lnTo>
                  <a:pt x="1483624" y="644623"/>
                </a:lnTo>
                <a:lnTo>
                  <a:pt x="1492329" y="665531"/>
                </a:lnTo>
                <a:lnTo>
                  <a:pt x="1495320" y="674075"/>
                </a:lnTo>
                <a:lnTo>
                  <a:pt x="1495901" y="680361"/>
                </a:lnTo>
                <a:lnTo>
                  <a:pt x="1492177" y="687657"/>
                </a:lnTo>
                <a:lnTo>
                  <a:pt x="1489272" y="691286"/>
                </a:lnTo>
                <a:lnTo>
                  <a:pt x="1467841" y="706679"/>
                </a:lnTo>
                <a:lnTo>
                  <a:pt x="1458249" y="715318"/>
                </a:lnTo>
                <a:lnTo>
                  <a:pt x="1453467" y="721966"/>
                </a:lnTo>
                <a:lnTo>
                  <a:pt x="1451029" y="724176"/>
                </a:lnTo>
                <a:lnTo>
                  <a:pt x="1445876" y="723148"/>
                </a:lnTo>
                <a:lnTo>
                  <a:pt x="1444704" y="724252"/>
                </a:lnTo>
                <a:lnTo>
                  <a:pt x="1443114" y="734863"/>
                </a:lnTo>
                <a:lnTo>
                  <a:pt x="1441409" y="739378"/>
                </a:lnTo>
                <a:lnTo>
                  <a:pt x="1436970" y="746646"/>
                </a:lnTo>
                <a:lnTo>
                  <a:pt x="1430760" y="759724"/>
                </a:lnTo>
                <a:lnTo>
                  <a:pt x="1427055" y="765429"/>
                </a:lnTo>
                <a:lnTo>
                  <a:pt x="1420530" y="761267"/>
                </a:lnTo>
                <a:lnTo>
                  <a:pt x="1418911" y="755180"/>
                </a:lnTo>
                <a:lnTo>
                  <a:pt x="1418006" y="741388"/>
                </a:lnTo>
                <a:lnTo>
                  <a:pt x="1417882" y="735635"/>
                </a:lnTo>
                <a:lnTo>
                  <a:pt x="1418082" y="732596"/>
                </a:lnTo>
                <a:lnTo>
                  <a:pt x="1418901" y="727643"/>
                </a:lnTo>
                <a:lnTo>
                  <a:pt x="1421730" y="715642"/>
                </a:lnTo>
                <a:lnTo>
                  <a:pt x="1421387" y="714375"/>
                </a:lnTo>
                <a:lnTo>
                  <a:pt x="1420082" y="715385"/>
                </a:lnTo>
                <a:lnTo>
                  <a:pt x="1415748" y="721395"/>
                </a:lnTo>
                <a:lnTo>
                  <a:pt x="1414043" y="724548"/>
                </a:lnTo>
                <a:lnTo>
                  <a:pt x="1412453" y="730034"/>
                </a:lnTo>
                <a:lnTo>
                  <a:pt x="1411748" y="739207"/>
                </a:lnTo>
                <a:lnTo>
                  <a:pt x="1412377" y="755990"/>
                </a:lnTo>
                <a:lnTo>
                  <a:pt x="1411757" y="762705"/>
                </a:lnTo>
                <a:lnTo>
                  <a:pt x="1410043" y="766029"/>
                </a:lnTo>
                <a:lnTo>
                  <a:pt x="1410729" y="768610"/>
                </a:lnTo>
                <a:lnTo>
                  <a:pt x="1415834" y="772154"/>
                </a:lnTo>
                <a:lnTo>
                  <a:pt x="1416739" y="773706"/>
                </a:lnTo>
                <a:lnTo>
                  <a:pt x="1417301" y="776516"/>
                </a:lnTo>
                <a:lnTo>
                  <a:pt x="1417520" y="780564"/>
                </a:lnTo>
                <a:lnTo>
                  <a:pt x="1417272" y="784289"/>
                </a:lnTo>
                <a:lnTo>
                  <a:pt x="1415739" y="790013"/>
                </a:lnTo>
                <a:lnTo>
                  <a:pt x="1412872" y="792337"/>
                </a:lnTo>
                <a:lnTo>
                  <a:pt x="1409214" y="789737"/>
                </a:lnTo>
                <a:lnTo>
                  <a:pt x="1401299" y="775554"/>
                </a:lnTo>
                <a:lnTo>
                  <a:pt x="1397860" y="776345"/>
                </a:lnTo>
                <a:lnTo>
                  <a:pt x="1396994" y="777973"/>
                </a:lnTo>
                <a:lnTo>
                  <a:pt x="1397737" y="783041"/>
                </a:lnTo>
                <a:lnTo>
                  <a:pt x="1400166" y="794347"/>
                </a:lnTo>
                <a:lnTo>
                  <a:pt x="1400613" y="803681"/>
                </a:lnTo>
                <a:lnTo>
                  <a:pt x="1399489" y="811406"/>
                </a:lnTo>
                <a:lnTo>
                  <a:pt x="1397222" y="823522"/>
                </a:lnTo>
                <a:lnTo>
                  <a:pt x="1395670" y="829961"/>
                </a:lnTo>
                <a:lnTo>
                  <a:pt x="1394832" y="830818"/>
                </a:lnTo>
                <a:lnTo>
                  <a:pt x="1390898" y="831009"/>
                </a:lnTo>
                <a:lnTo>
                  <a:pt x="1387526" y="827761"/>
                </a:lnTo>
                <a:lnTo>
                  <a:pt x="1377515" y="806568"/>
                </a:lnTo>
                <a:lnTo>
                  <a:pt x="1372562" y="797443"/>
                </a:lnTo>
                <a:lnTo>
                  <a:pt x="1365323" y="779450"/>
                </a:lnTo>
                <a:lnTo>
                  <a:pt x="1363475" y="775716"/>
                </a:lnTo>
                <a:lnTo>
                  <a:pt x="1362361" y="774887"/>
                </a:lnTo>
                <a:lnTo>
                  <a:pt x="1361313" y="782669"/>
                </a:lnTo>
                <a:lnTo>
                  <a:pt x="1363323" y="789832"/>
                </a:lnTo>
                <a:lnTo>
                  <a:pt x="1369838" y="806568"/>
                </a:lnTo>
                <a:lnTo>
                  <a:pt x="1373734" y="818626"/>
                </a:lnTo>
                <a:lnTo>
                  <a:pt x="1376534" y="828542"/>
                </a:lnTo>
                <a:lnTo>
                  <a:pt x="1376982" y="832628"/>
                </a:lnTo>
                <a:lnTo>
                  <a:pt x="1376020" y="834238"/>
                </a:lnTo>
                <a:lnTo>
                  <a:pt x="1374581" y="833323"/>
                </a:lnTo>
                <a:lnTo>
                  <a:pt x="1372667" y="829875"/>
                </a:lnTo>
                <a:lnTo>
                  <a:pt x="1366733" y="824046"/>
                </a:lnTo>
                <a:lnTo>
                  <a:pt x="1364266" y="820779"/>
                </a:lnTo>
                <a:lnTo>
                  <a:pt x="1362656" y="816997"/>
                </a:lnTo>
                <a:lnTo>
                  <a:pt x="1359694" y="814121"/>
                </a:lnTo>
                <a:lnTo>
                  <a:pt x="1355388" y="812140"/>
                </a:lnTo>
                <a:lnTo>
                  <a:pt x="1351055" y="811759"/>
                </a:lnTo>
                <a:lnTo>
                  <a:pt x="1346711" y="812968"/>
                </a:lnTo>
                <a:lnTo>
                  <a:pt x="1345892" y="814816"/>
                </a:lnTo>
                <a:lnTo>
                  <a:pt x="1350788" y="819979"/>
                </a:lnTo>
                <a:lnTo>
                  <a:pt x="1352493" y="822846"/>
                </a:lnTo>
                <a:lnTo>
                  <a:pt x="1353760" y="826503"/>
                </a:lnTo>
                <a:lnTo>
                  <a:pt x="1354588" y="830942"/>
                </a:lnTo>
                <a:lnTo>
                  <a:pt x="1352979" y="833742"/>
                </a:lnTo>
                <a:lnTo>
                  <a:pt x="1346902" y="835495"/>
                </a:lnTo>
                <a:lnTo>
                  <a:pt x="1338777" y="834381"/>
                </a:lnTo>
                <a:lnTo>
                  <a:pt x="1325642" y="830523"/>
                </a:lnTo>
                <a:lnTo>
                  <a:pt x="1312555" y="824132"/>
                </a:lnTo>
                <a:lnTo>
                  <a:pt x="1300467" y="814140"/>
                </a:lnTo>
                <a:lnTo>
                  <a:pt x="1291723" y="804053"/>
                </a:lnTo>
                <a:lnTo>
                  <a:pt x="1288266" y="798652"/>
                </a:lnTo>
                <a:lnTo>
                  <a:pt x="1287180" y="794595"/>
                </a:lnTo>
                <a:lnTo>
                  <a:pt x="1290457" y="791042"/>
                </a:lnTo>
                <a:lnTo>
                  <a:pt x="1301925" y="786470"/>
                </a:lnTo>
                <a:lnTo>
                  <a:pt x="1313421" y="783527"/>
                </a:lnTo>
                <a:lnTo>
                  <a:pt x="1311602" y="780964"/>
                </a:lnTo>
                <a:lnTo>
                  <a:pt x="1290742" y="775116"/>
                </a:lnTo>
                <a:lnTo>
                  <a:pt x="1283875" y="774049"/>
                </a:lnTo>
                <a:lnTo>
                  <a:pt x="1280217" y="775592"/>
                </a:lnTo>
                <a:lnTo>
                  <a:pt x="1276017" y="774687"/>
                </a:lnTo>
                <a:lnTo>
                  <a:pt x="1272731" y="770020"/>
                </a:lnTo>
                <a:lnTo>
                  <a:pt x="1268378" y="761152"/>
                </a:lnTo>
                <a:lnTo>
                  <a:pt x="1266177" y="755256"/>
                </a:lnTo>
                <a:lnTo>
                  <a:pt x="1266473" y="752942"/>
                </a:lnTo>
                <a:lnTo>
                  <a:pt x="1268130" y="751627"/>
                </a:lnTo>
                <a:lnTo>
                  <a:pt x="1277569" y="752751"/>
                </a:lnTo>
                <a:lnTo>
                  <a:pt x="1278865" y="751856"/>
                </a:lnTo>
                <a:lnTo>
                  <a:pt x="1274140" y="747398"/>
                </a:lnTo>
                <a:lnTo>
                  <a:pt x="1259015" y="738540"/>
                </a:lnTo>
                <a:lnTo>
                  <a:pt x="1253338" y="730663"/>
                </a:lnTo>
                <a:lnTo>
                  <a:pt x="1252299" y="727577"/>
                </a:lnTo>
                <a:lnTo>
                  <a:pt x="1251871" y="724538"/>
                </a:lnTo>
                <a:lnTo>
                  <a:pt x="1252052" y="721547"/>
                </a:lnTo>
                <a:lnTo>
                  <a:pt x="1257738" y="715489"/>
                </a:lnTo>
                <a:lnTo>
                  <a:pt x="1275283" y="701069"/>
                </a:lnTo>
                <a:lnTo>
                  <a:pt x="1281303" y="698821"/>
                </a:lnTo>
                <a:lnTo>
                  <a:pt x="1287371" y="698678"/>
                </a:lnTo>
                <a:lnTo>
                  <a:pt x="1291590" y="694496"/>
                </a:lnTo>
                <a:lnTo>
                  <a:pt x="1295238" y="680647"/>
                </a:lnTo>
                <a:lnTo>
                  <a:pt x="1313412" y="675637"/>
                </a:lnTo>
                <a:lnTo>
                  <a:pt x="1327414" y="669360"/>
                </a:lnTo>
                <a:lnTo>
                  <a:pt x="1328585" y="667645"/>
                </a:lnTo>
                <a:lnTo>
                  <a:pt x="1318079" y="668807"/>
                </a:lnTo>
                <a:lnTo>
                  <a:pt x="1303230" y="667550"/>
                </a:lnTo>
                <a:lnTo>
                  <a:pt x="1296905" y="657987"/>
                </a:lnTo>
                <a:lnTo>
                  <a:pt x="1292619" y="656349"/>
                </a:lnTo>
                <a:lnTo>
                  <a:pt x="1287875" y="656425"/>
                </a:lnTo>
                <a:lnTo>
                  <a:pt x="1282360" y="659435"/>
                </a:lnTo>
                <a:lnTo>
                  <a:pt x="1272931" y="668312"/>
                </a:lnTo>
                <a:lnTo>
                  <a:pt x="1268397" y="670370"/>
                </a:lnTo>
                <a:lnTo>
                  <a:pt x="1258167" y="679494"/>
                </a:lnTo>
                <a:lnTo>
                  <a:pt x="1255319" y="678847"/>
                </a:lnTo>
                <a:lnTo>
                  <a:pt x="1253890" y="677761"/>
                </a:lnTo>
                <a:lnTo>
                  <a:pt x="1253461" y="675980"/>
                </a:lnTo>
                <a:lnTo>
                  <a:pt x="1255309" y="669922"/>
                </a:lnTo>
                <a:lnTo>
                  <a:pt x="1257995" y="665769"/>
                </a:lnTo>
                <a:lnTo>
                  <a:pt x="1257443" y="664340"/>
                </a:lnTo>
                <a:lnTo>
                  <a:pt x="1253433" y="663464"/>
                </a:lnTo>
                <a:lnTo>
                  <a:pt x="1248785" y="663635"/>
                </a:lnTo>
                <a:lnTo>
                  <a:pt x="1245556" y="665074"/>
                </a:lnTo>
                <a:lnTo>
                  <a:pt x="1233764" y="673103"/>
                </a:lnTo>
                <a:lnTo>
                  <a:pt x="1228477" y="679085"/>
                </a:lnTo>
                <a:lnTo>
                  <a:pt x="1226887" y="679618"/>
                </a:lnTo>
                <a:lnTo>
                  <a:pt x="1221181" y="670265"/>
                </a:lnTo>
                <a:lnTo>
                  <a:pt x="1212075" y="665102"/>
                </a:lnTo>
                <a:lnTo>
                  <a:pt x="1210046" y="661064"/>
                </a:lnTo>
                <a:lnTo>
                  <a:pt x="1211913" y="645100"/>
                </a:lnTo>
                <a:lnTo>
                  <a:pt x="1214571" y="641795"/>
                </a:lnTo>
                <a:lnTo>
                  <a:pt x="1221553" y="639089"/>
                </a:lnTo>
                <a:lnTo>
                  <a:pt x="1242470" y="624402"/>
                </a:lnTo>
                <a:lnTo>
                  <a:pt x="1243651" y="621554"/>
                </a:lnTo>
                <a:lnTo>
                  <a:pt x="1245622" y="614058"/>
                </a:lnTo>
                <a:lnTo>
                  <a:pt x="1240841" y="615658"/>
                </a:lnTo>
                <a:lnTo>
                  <a:pt x="1230354" y="622897"/>
                </a:lnTo>
                <a:lnTo>
                  <a:pt x="1221696" y="626488"/>
                </a:lnTo>
                <a:lnTo>
                  <a:pt x="1214866" y="626469"/>
                </a:lnTo>
                <a:lnTo>
                  <a:pt x="1209875" y="625440"/>
                </a:lnTo>
                <a:lnTo>
                  <a:pt x="1206713" y="623411"/>
                </a:lnTo>
                <a:lnTo>
                  <a:pt x="1202912" y="618801"/>
                </a:lnTo>
                <a:lnTo>
                  <a:pt x="1190530" y="597294"/>
                </a:lnTo>
                <a:lnTo>
                  <a:pt x="1187158" y="586778"/>
                </a:lnTo>
                <a:lnTo>
                  <a:pt x="1186682" y="577434"/>
                </a:lnTo>
                <a:lnTo>
                  <a:pt x="1185815" y="570281"/>
                </a:lnTo>
                <a:lnTo>
                  <a:pt x="1182233" y="552964"/>
                </a:lnTo>
                <a:lnTo>
                  <a:pt x="1208732" y="563747"/>
                </a:lnTo>
                <a:lnTo>
                  <a:pt x="1219105" y="565785"/>
                </a:lnTo>
                <a:lnTo>
                  <a:pt x="1239098" y="566490"/>
                </a:lnTo>
                <a:lnTo>
                  <a:pt x="1240031" y="565433"/>
                </a:lnTo>
                <a:lnTo>
                  <a:pt x="1240326" y="562632"/>
                </a:lnTo>
                <a:lnTo>
                  <a:pt x="1239974" y="558070"/>
                </a:lnTo>
                <a:lnTo>
                  <a:pt x="1240126" y="554546"/>
                </a:lnTo>
                <a:lnTo>
                  <a:pt x="1240784" y="552079"/>
                </a:lnTo>
                <a:lnTo>
                  <a:pt x="1248213" y="545792"/>
                </a:lnTo>
                <a:lnTo>
                  <a:pt x="1249337" y="543716"/>
                </a:lnTo>
                <a:lnTo>
                  <a:pt x="1240584" y="542677"/>
                </a:lnTo>
                <a:lnTo>
                  <a:pt x="1224486" y="553183"/>
                </a:lnTo>
                <a:lnTo>
                  <a:pt x="1218800" y="553088"/>
                </a:lnTo>
                <a:lnTo>
                  <a:pt x="1212352" y="538048"/>
                </a:lnTo>
                <a:lnTo>
                  <a:pt x="1205465" y="540696"/>
                </a:lnTo>
                <a:lnTo>
                  <a:pt x="1202207" y="539506"/>
                </a:lnTo>
                <a:lnTo>
                  <a:pt x="1197140" y="535696"/>
                </a:lnTo>
                <a:lnTo>
                  <a:pt x="1194654" y="532362"/>
                </a:lnTo>
                <a:lnTo>
                  <a:pt x="1193044" y="528228"/>
                </a:lnTo>
                <a:lnTo>
                  <a:pt x="1192359" y="524751"/>
                </a:lnTo>
                <a:lnTo>
                  <a:pt x="1192587" y="521913"/>
                </a:lnTo>
                <a:lnTo>
                  <a:pt x="1193949" y="518741"/>
                </a:lnTo>
                <a:lnTo>
                  <a:pt x="1199893" y="514321"/>
                </a:lnTo>
                <a:lnTo>
                  <a:pt x="1202579" y="513902"/>
                </a:lnTo>
                <a:lnTo>
                  <a:pt x="1209647" y="516741"/>
                </a:lnTo>
                <a:lnTo>
                  <a:pt x="1214952" y="516531"/>
                </a:lnTo>
                <a:lnTo>
                  <a:pt x="1213199" y="511797"/>
                </a:lnTo>
                <a:lnTo>
                  <a:pt x="1205541" y="499796"/>
                </a:lnTo>
                <a:lnTo>
                  <a:pt x="1198836" y="486394"/>
                </a:lnTo>
                <a:lnTo>
                  <a:pt x="1199340" y="463772"/>
                </a:lnTo>
                <a:lnTo>
                  <a:pt x="1204846" y="458934"/>
                </a:lnTo>
                <a:lnTo>
                  <a:pt x="1210551" y="458133"/>
                </a:lnTo>
                <a:lnTo>
                  <a:pt x="1216114" y="463906"/>
                </a:lnTo>
                <a:lnTo>
                  <a:pt x="1223591" y="464696"/>
                </a:lnTo>
                <a:lnTo>
                  <a:pt x="1228944" y="471183"/>
                </a:lnTo>
                <a:lnTo>
                  <a:pt x="1232506" y="483546"/>
                </a:lnTo>
                <a:lnTo>
                  <a:pt x="1236736" y="483318"/>
                </a:lnTo>
                <a:lnTo>
                  <a:pt x="1243394" y="485642"/>
                </a:lnTo>
                <a:lnTo>
                  <a:pt x="1258300" y="485461"/>
                </a:lnTo>
                <a:lnTo>
                  <a:pt x="1255605" y="481060"/>
                </a:lnTo>
                <a:lnTo>
                  <a:pt x="1250966" y="477212"/>
                </a:lnTo>
                <a:lnTo>
                  <a:pt x="1240431" y="472135"/>
                </a:lnTo>
                <a:lnTo>
                  <a:pt x="1235288" y="453847"/>
                </a:lnTo>
                <a:lnTo>
                  <a:pt x="1224401" y="444332"/>
                </a:lnTo>
                <a:lnTo>
                  <a:pt x="1215876" y="439331"/>
                </a:lnTo>
                <a:lnTo>
                  <a:pt x="1216019" y="435112"/>
                </a:lnTo>
                <a:lnTo>
                  <a:pt x="1222420" y="411785"/>
                </a:lnTo>
                <a:lnTo>
                  <a:pt x="1230154" y="403412"/>
                </a:lnTo>
                <a:lnTo>
                  <a:pt x="1242479" y="406584"/>
                </a:lnTo>
                <a:lnTo>
                  <a:pt x="1250585" y="402117"/>
                </a:lnTo>
                <a:lnTo>
                  <a:pt x="1261015" y="393754"/>
                </a:lnTo>
                <a:lnTo>
                  <a:pt x="1271235" y="397631"/>
                </a:lnTo>
                <a:lnTo>
                  <a:pt x="1273874" y="397269"/>
                </a:lnTo>
                <a:lnTo>
                  <a:pt x="1275436" y="394687"/>
                </a:lnTo>
                <a:lnTo>
                  <a:pt x="1276798" y="389744"/>
                </a:lnTo>
                <a:lnTo>
                  <a:pt x="1276807" y="385181"/>
                </a:lnTo>
                <a:lnTo>
                  <a:pt x="1275455" y="380991"/>
                </a:lnTo>
                <a:lnTo>
                  <a:pt x="1272235" y="375771"/>
                </a:lnTo>
                <a:lnTo>
                  <a:pt x="1259196" y="375047"/>
                </a:lnTo>
                <a:lnTo>
                  <a:pt x="1253423" y="372990"/>
                </a:lnTo>
                <a:lnTo>
                  <a:pt x="1251176" y="370199"/>
                </a:lnTo>
                <a:lnTo>
                  <a:pt x="1250528" y="365979"/>
                </a:lnTo>
                <a:lnTo>
                  <a:pt x="1250185" y="361617"/>
                </a:lnTo>
                <a:lnTo>
                  <a:pt x="1250147" y="357121"/>
                </a:lnTo>
                <a:lnTo>
                  <a:pt x="1250490" y="354349"/>
                </a:lnTo>
                <a:lnTo>
                  <a:pt x="1251575" y="352835"/>
                </a:lnTo>
                <a:lnTo>
                  <a:pt x="1254776" y="351053"/>
                </a:lnTo>
                <a:lnTo>
                  <a:pt x="1266930" y="350825"/>
                </a:lnTo>
                <a:lnTo>
                  <a:pt x="1274207" y="348367"/>
                </a:lnTo>
                <a:lnTo>
                  <a:pt x="1282179" y="351587"/>
                </a:lnTo>
                <a:lnTo>
                  <a:pt x="1298810" y="363626"/>
                </a:lnTo>
                <a:lnTo>
                  <a:pt x="1304173" y="369732"/>
                </a:lnTo>
                <a:lnTo>
                  <a:pt x="1309897" y="379895"/>
                </a:lnTo>
                <a:lnTo>
                  <a:pt x="1312955" y="389001"/>
                </a:lnTo>
                <a:close/>
                <a:moveTo>
                  <a:pt x="1128341" y="576863"/>
                </a:moveTo>
                <a:lnTo>
                  <a:pt x="1128941" y="596741"/>
                </a:lnTo>
                <a:lnTo>
                  <a:pt x="1128379" y="606647"/>
                </a:lnTo>
                <a:lnTo>
                  <a:pt x="1127017" y="613915"/>
                </a:lnTo>
                <a:lnTo>
                  <a:pt x="1125826" y="615620"/>
                </a:lnTo>
                <a:lnTo>
                  <a:pt x="1124226" y="615858"/>
                </a:lnTo>
                <a:lnTo>
                  <a:pt x="1116921" y="610181"/>
                </a:lnTo>
                <a:lnTo>
                  <a:pt x="1114692" y="606828"/>
                </a:lnTo>
                <a:lnTo>
                  <a:pt x="1114577" y="603999"/>
                </a:lnTo>
                <a:lnTo>
                  <a:pt x="1113863" y="598446"/>
                </a:lnTo>
                <a:lnTo>
                  <a:pt x="1108977" y="591217"/>
                </a:lnTo>
                <a:lnTo>
                  <a:pt x="1099842" y="592388"/>
                </a:lnTo>
                <a:lnTo>
                  <a:pt x="1096042" y="591693"/>
                </a:lnTo>
                <a:lnTo>
                  <a:pt x="1094518" y="589531"/>
                </a:lnTo>
                <a:lnTo>
                  <a:pt x="1093565" y="586416"/>
                </a:lnTo>
                <a:lnTo>
                  <a:pt x="1092670" y="573748"/>
                </a:lnTo>
                <a:lnTo>
                  <a:pt x="1092822" y="569252"/>
                </a:lnTo>
                <a:lnTo>
                  <a:pt x="1093946" y="561404"/>
                </a:lnTo>
                <a:lnTo>
                  <a:pt x="1094623" y="559499"/>
                </a:lnTo>
                <a:lnTo>
                  <a:pt x="1101319" y="552212"/>
                </a:lnTo>
                <a:lnTo>
                  <a:pt x="1103233" y="551593"/>
                </a:lnTo>
                <a:lnTo>
                  <a:pt x="1111425" y="554345"/>
                </a:lnTo>
                <a:lnTo>
                  <a:pt x="1118683" y="554698"/>
                </a:lnTo>
                <a:lnTo>
                  <a:pt x="1122331" y="556736"/>
                </a:lnTo>
                <a:lnTo>
                  <a:pt x="1125588" y="561299"/>
                </a:lnTo>
                <a:lnTo>
                  <a:pt x="1127503" y="568176"/>
                </a:lnTo>
                <a:lnTo>
                  <a:pt x="1128341" y="576863"/>
                </a:lnTo>
                <a:close/>
                <a:moveTo>
                  <a:pt x="1004459" y="675875"/>
                </a:moveTo>
                <a:lnTo>
                  <a:pt x="1010726" y="678799"/>
                </a:lnTo>
                <a:lnTo>
                  <a:pt x="1018137" y="688010"/>
                </a:lnTo>
                <a:lnTo>
                  <a:pt x="1025147" y="707355"/>
                </a:lnTo>
                <a:lnTo>
                  <a:pt x="1025500" y="709813"/>
                </a:lnTo>
                <a:lnTo>
                  <a:pt x="1025538" y="713003"/>
                </a:lnTo>
                <a:lnTo>
                  <a:pt x="1025252" y="716909"/>
                </a:lnTo>
                <a:lnTo>
                  <a:pt x="1024328" y="721976"/>
                </a:lnTo>
                <a:lnTo>
                  <a:pt x="1023052" y="725005"/>
                </a:lnTo>
                <a:lnTo>
                  <a:pt x="1026652" y="728682"/>
                </a:lnTo>
                <a:lnTo>
                  <a:pt x="1027052" y="730472"/>
                </a:lnTo>
                <a:lnTo>
                  <a:pt x="1026728" y="734530"/>
                </a:lnTo>
                <a:lnTo>
                  <a:pt x="1027166" y="737521"/>
                </a:lnTo>
                <a:lnTo>
                  <a:pt x="1029348" y="734568"/>
                </a:lnTo>
                <a:lnTo>
                  <a:pt x="1031215" y="730044"/>
                </a:lnTo>
                <a:lnTo>
                  <a:pt x="1031681" y="727129"/>
                </a:lnTo>
                <a:lnTo>
                  <a:pt x="1032062" y="719261"/>
                </a:lnTo>
                <a:lnTo>
                  <a:pt x="1037530" y="715328"/>
                </a:lnTo>
                <a:lnTo>
                  <a:pt x="1043273" y="709574"/>
                </a:lnTo>
                <a:lnTo>
                  <a:pt x="1045978" y="708270"/>
                </a:lnTo>
                <a:lnTo>
                  <a:pt x="1050493" y="709613"/>
                </a:lnTo>
                <a:lnTo>
                  <a:pt x="1061314" y="723205"/>
                </a:lnTo>
                <a:lnTo>
                  <a:pt x="1065438" y="724500"/>
                </a:lnTo>
                <a:lnTo>
                  <a:pt x="1066943" y="726091"/>
                </a:lnTo>
                <a:lnTo>
                  <a:pt x="1068315" y="729224"/>
                </a:lnTo>
                <a:lnTo>
                  <a:pt x="1068410" y="732606"/>
                </a:lnTo>
                <a:lnTo>
                  <a:pt x="1066209" y="740426"/>
                </a:lnTo>
                <a:lnTo>
                  <a:pt x="1065371" y="745169"/>
                </a:lnTo>
                <a:lnTo>
                  <a:pt x="1065886" y="748246"/>
                </a:lnTo>
                <a:lnTo>
                  <a:pt x="1071534" y="750827"/>
                </a:lnTo>
                <a:lnTo>
                  <a:pt x="1084402" y="745674"/>
                </a:lnTo>
                <a:lnTo>
                  <a:pt x="1095651" y="758266"/>
                </a:lnTo>
                <a:lnTo>
                  <a:pt x="1101881" y="773097"/>
                </a:lnTo>
                <a:lnTo>
                  <a:pt x="1106491" y="778050"/>
                </a:lnTo>
                <a:lnTo>
                  <a:pt x="1107224" y="780717"/>
                </a:lnTo>
                <a:lnTo>
                  <a:pt x="1105910" y="783222"/>
                </a:lnTo>
                <a:lnTo>
                  <a:pt x="1104595" y="790089"/>
                </a:lnTo>
                <a:lnTo>
                  <a:pt x="1100900" y="795185"/>
                </a:lnTo>
                <a:lnTo>
                  <a:pt x="1100109" y="797481"/>
                </a:lnTo>
                <a:lnTo>
                  <a:pt x="1102081" y="803500"/>
                </a:lnTo>
                <a:lnTo>
                  <a:pt x="1102233" y="807272"/>
                </a:lnTo>
                <a:lnTo>
                  <a:pt x="1101976" y="812492"/>
                </a:lnTo>
                <a:lnTo>
                  <a:pt x="1102690" y="815416"/>
                </a:lnTo>
                <a:lnTo>
                  <a:pt x="1107738" y="818531"/>
                </a:lnTo>
                <a:lnTo>
                  <a:pt x="1119254" y="839676"/>
                </a:lnTo>
                <a:lnTo>
                  <a:pt x="1121350" y="845525"/>
                </a:lnTo>
                <a:lnTo>
                  <a:pt x="1122655" y="852802"/>
                </a:lnTo>
                <a:lnTo>
                  <a:pt x="1122788" y="855250"/>
                </a:lnTo>
                <a:lnTo>
                  <a:pt x="1121140" y="859260"/>
                </a:lnTo>
                <a:lnTo>
                  <a:pt x="1119350" y="870556"/>
                </a:lnTo>
                <a:lnTo>
                  <a:pt x="1118330" y="873128"/>
                </a:lnTo>
                <a:lnTo>
                  <a:pt x="1113654" y="875319"/>
                </a:lnTo>
                <a:lnTo>
                  <a:pt x="1105157" y="877300"/>
                </a:lnTo>
                <a:lnTo>
                  <a:pt x="1097223" y="881129"/>
                </a:lnTo>
                <a:lnTo>
                  <a:pt x="1088698" y="876205"/>
                </a:lnTo>
                <a:lnTo>
                  <a:pt x="1080373" y="868690"/>
                </a:lnTo>
                <a:lnTo>
                  <a:pt x="1077849" y="863737"/>
                </a:lnTo>
                <a:lnTo>
                  <a:pt x="1075773" y="857717"/>
                </a:lnTo>
                <a:lnTo>
                  <a:pt x="1075230" y="855355"/>
                </a:lnTo>
                <a:lnTo>
                  <a:pt x="1074392" y="845610"/>
                </a:lnTo>
                <a:lnTo>
                  <a:pt x="1073944" y="843524"/>
                </a:lnTo>
                <a:lnTo>
                  <a:pt x="1070429" y="838010"/>
                </a:lnTo>
                <a:lnTo>
                  <a:pt x="1067314" y="829723"/>
                </a:lnTo>
                <a:lnTo>
                  <a:pt x="1061333" y="828999"/>
                </a:lnTo>
                <a:lnTo>
                  <a:pt x="1047121" y="820522"/>
                </a:lnTo>
                <a:lnTo>
                  <a:pt x="1041035" y="818493"/>
                </a:lnTo>
                <a:lnTo>
                  <a:pt x="1034958" y="819093"/>
                </a:lnTo>
                <a:lnTo>
                  <a:pt x="1026338" y="822512"/>
                </a:lnTo>
                <a:lnTo>
                  <a:pt x="1024719" y="821598"/>
                </a:lnTo>
                <a:lnTo>
                  <a:pt x="1023252" y="819055"/>
                </a:lnTo>
                <a:lnTo>
                  <a:pt x="1021928" y="814883"/>
                </a:lnTo>
                <a:lnTo>
                  <a:pt x="1021604" y="811816"/>
                </a:lnTo>
                <a:lnTo>
                  <a:pt x="1023014" y="806406"/>
                </a:lnTo>
                <a:lnTo>
                  <a:pt x="997734" y="813216"/>
                </a:lnTo>
                <a:lnTo>
                  <a:pt x="990533" y="821055"/>
                </a:lnTo>
                <a:lnTo>
                  <a:pt x="980437" y="819817"/>
                </a:lnTo>
                <a:lnTo>
                  <a:pt x="975398" y="816502"/>
                </a:lnTo>
                <a:lnTo>
                  <a:pt x="968693" y="808977"/>
                </a:lnTo>
                <a:lnTo>
                  <a:pt x="965597" y="802396"/>
                </a:lnTo>
                <a:lnTo>
                  <a:pt x="962758" y="793490"/>
                </a:lnTo>
                <a:lnTo>
                  <a:pt x="962492" y="786727"/>
                </a:lnTo>
                <a:lnTo>
                  <a:pt x="964787" y="782145"/>
                </a:lnTo>
                <a:lnTo>
                  <a:pt x="967178" y="779412"/>
                </a:lnTo>
                <a:lnTo>
                  <a:pt x="969664" y="778535"/>
                </a:lnTo>
                <a:lnTo>
                  <a:pt x="983380" y="783879"/>
                </a:lnTo>
                <a:lnTo>
                  <a:pt x="995401" y="786594"/>
                </a:lnTo>
                <a:lnTo>
                  <a:pt x="1000582" y="783869"/>
                </a:lnTo>
                <a:lnTo>
                  <a:pt x="1002935" y="776573"/>
                </a:lnTo>
                <a:lnTo>
                  <a:pt x="1000125" y="772639"/>
                </a:lnTo>
                <a:lnTo>
                  <a:pt x="988552" y="771030"/>
                </a:lnTo>
                <a:lnTo>
                  <a:pt x="991019" y="767163"/>
                </a:lnTo>
                <a:lnTo>
                  <a:pt x="1000801" y="763172"/>
                </a:lnTo>
                <a:lnTo>
                  <a:pt x="1005907" y="757209"/>
                </a:lnTo>
                <a:lnTo>
                  <a:pt x="1004926" y="755113"/>
                </a:lnTo>
                <a:lnTo>
                  <a:pt x="1001982" y="752713"/>
                </a:lnTo>
                <a:lnTo>
                  <a:pt x="988876" y="753418"/>
                </a:lnTo>
                <a:lnTo>
                  <a:pt x="984161" y="751046"/>
                </a:lnTo>
                <a:lnTo>
                  <a:pt x="983904" y="749075"/>
                </a:lnTo>
                <a:lnTo>
                  <a:pt x="984961" y="746550"/>
                </a:lnTo>
                <a:lnTo>
                  <a:pt x="992429" y="734282"/>
                </a:lnTo>
                <a:lnTo>
                  <a:pt x="992124" y="732044"/>
                </a:lnTo>
                <a:lnTo>
                  <a:pt x="988914" y="727996"/>
                </a:lnTo>
                <a:lnTo>
                  <a:pt x="986095" y="722719"/>
                </a:lnTo>
                <a:lnTo>
                  <a:pt x="985047" y="722119"/>
                </a:lnTo>
                <a:lnTo>
                  <a:pt x="978551" y="726834"/>
                </a:lnTo>
                <a:lnTo>
                  <a:pt x="969426" y="744893"/>
                </a:lnTo>
                <a:lnTo>
                  <a:pt x="967245" y="747493"/>
                </a:lnTo>
                <a:lnTo>
                  <a:pt x="965159" y="747341"/>
                </a:lnTo>
                <a:lnTo>
                  <a:pt x="963168" y="744455"/>
                </a:lnTo>
                <a:lnTo>
                  <a:pt x="963187" y="740683"/>
                </a:lnTo>
                <a:lnTo>
                  <a:pt x="965216" y="736016"/>
                </a:lnTo>
                <a:lnTo>
                  <a:pt x="969445" y="721947"/>
                </a:lnTo>
                <a:lnTo>
                  <a:pt x="969140" y="716899"/>
                </a:lnTo>
                <a:lnTo>
                  <a:pt x="965006" y="713527"/>
                </a:lnTo>
                <a:lnTo>
                  <a:pt x="954110" y="716051"/>
                </a:lnTo>
                <a:lnTo>
                  <a:pt x="948042" y="716147"/>
                </a:lnTo>
                <a:lnTo>
                  <a:pt x="947099" y="712146"/>
                </a:lnTo>
                <a:lnTo>
                  <a:pt x="946852" y="704631"/>
                </a:lnTo>
                <a:lnTo>
                  <a:pt x="947099" y="697535"/>
                </a:lnTo>
                <a:lnTo>
                  <a:pt x="948604" y="686372"/>
                </a:lnTo>
                <a:lnTo>
                  <a:pt x="950709" y="677789"/>
                </a:lnTo>
                <a:lnTo>
                  <a:pt x="951995" y="674713"/>
                </a:lnTo>
                <a:lnTo>
                  <a:pt x="966445" y="676532"/>
                </a:lnTo>
                <a:lnTo>
                  <a:pt x="990048" y="671170"/>
                </a:lnTo>
                <a:lnTo>
                  <a:pt x="996953" y="670598"/>
                </a:lnTo>
                <a:lnTo>
                  <a:pt x="1004459" y="675875"/>
                </a:lnTo>
                <a:close/>
                <a:moveTo>
                  <a:pt x="1197502" y="785031"/>
                </a:moveTo>
                <a:lnTo>
                  <a:pt x="1203817" y="788546"/>
                </a:lnTo>
                <a:lnTo>
                  <a:pt x="1214704" y="787003"/>
                </a:lnTo>
                <a:lnTo>
                  <a:pt x="1218667" y="789565"/>
                </a:lnTo>
                <a:lnTo>
                  <a:pt x="1228868" y="798557"/>
                </a:lnTo>
                <a:lnTo>
                  <a:pt x="1231964" y="803843"/>
                </a:lnTo>
                <a:lnTo>
                  <a:pt x="1232707" y="807825"/>
                </a:lnTo>
                <a:lnTo>
                  <a:pt x="1232716" y="809844"/>
                </a:lnTo>
                <a:lnTo>
                  <a:pt x="1229335" y="814159"/>
                </a:lnTo>
                <a:lnTo>
                  <a:pt x="1222543" y="820722"/>
                </a:lnTo>
                <a:lnTo>
                  <a:pt x="1220905" y="825665"/>
                </a:lnTo>
                <a:lnTo>
                  <a:pt x="1226963" y="831809"/>
                </a:lnTo>
                <a:lnTo>
                  <a:pt x="1230039" y="837248"/>
                </a:lnTo>
                <a:lnTo>
                  <a:pt x="1231421" y="841124"/>
                </a:lnTo>
                <a:lnTo>
                  <a:pt x="1231468" y="845106"/>
                </a:lnTo>
                <a:lnTo>
                  <a:pt x="1227382" y="855812"/>
                </a:lnTo>
                <a:lnTo>
                  <a:pt x="1224391" y="858946"/>
                </a:lnTo>
                <a:lnTo>
                  <a:pt x="1219810" y="858603"/>
                </a:lnTo>
                <a:lnTo>
                  <a:pt x="1217638" y="859574"/>
                </a:lnTo>
                <a:lnTo>
                  <a:pt x="1211780" y="864537"/>
                </a:lnTo>
                <a:lnTo>
                  <a:pt x="1202665" y="869261"/>
                </a:lnTo>
                <a:lnTo>
                  <a:pt x="1190225" y="871204"/>
                </a:lnTo>
                <a:lnTo>
                  <a:pt x="1186853" y="874109"/>
                </a:lnTo>
                <a:lnTo>
                  <a:pt x="1180681" y="878853"/>
                </a:lnTo>
                <a:lnTo>
                  <a:pt x="1176519" y="879596"/>
                </a:lnTo>
                <a:lnTo>
                  <a:pt x="1175156" y="876881"/>
                </a:lnTo>
                <a:lnTo>
                  <a:pt x="1174537" y="872871"/>
                </a:lnTo>
                <a:lnTo>
                  <a:pt x="1174861" y="870090"/>
                </a:lnTo>
                <a:lnTo>
                  <a:pt x="1175738" y="866632"/>
                </a:lnTo>
                <a:lnTo>
                  <a:pt x="1173756" y="863384"/>
                </a:lnTo>
                <a:lnTo>
                  <a:pt x="1164841" y="857136"/>
                </a:lnTo>
                <a:lnTo>
                  <a:pt x="1159650" y="848392"/>
                </a:lnTo>
                <a:lnTo>
                  <a:pt x="1158907" y="845620"/>
                </a:lnTo>
                <a:lnTo>
                  <a:pt x="1158650" y="843163"/>
                </a:lnTo>
                <a:lnTo>
                  <a:pt x="1170184" y="841534"/>
                </a:lnTo>
                <a:lnTo>
                  <a:pt x="1175147" y="839753"/>
                </a:lnTo>
                <a:lnTo>
                  <a:pt x="1177347" y="836886"/>
                </a:lnTo>
                <a:lnTo>
                  <a:pt x="1177719" y="835209"/>
                </a:lnTo>
                <a:lnTo>
                  <a:pt x="1175509" y="834485"/>
                </a:lnTo>
                <a:lnTo>
                  <a:pt x="1167603" y="828504"/>
                </a:lnTo>
                <a:lnTo>
                  <a:pt x="1154344" y="824922"/>
                </a:lnTo>
                <a:lnTo>
                  <a:pt x="1153716" y="820750"/>
                </a:lnTo>
                <a:lnTo>
                  <a:pt x="1148191" y="812378"/>
                </a:lnTo>
                <a:lnTo>
                  <a:pt x="1147658" y="804377"/>
                </a:lnTo>
                <a:lnTo>
                  <a:pt x="1146458" y="802157"/>
                </a:lnTo>
                <a:lnTo>
                  <a:pt x="1142695" y="798662"/>
                </a:lnTo>
                <a:lnTo>
                  <a:pt x="1142143" y="797509"/>
                </a:lnTo>
                <a:lnTo>
                  <a:pt x="1141028" y="792309"/>
                </a:lnTo>
                <a:lnTo>
                  <a:pt x="1140857" y="789461"/>
                </a:lnTo>
                <a:lnTo>
                  <a:pt x="1141067" y="786870"/>
                </a:lnTo>
                <a:lnTo>
                  <a:pt x="1147886" y="781374"/>
                </a:lnTo>
                <a:lnTo>
                  <a:pt x="1146934" y="777554"/>
                </a:lnTo>
                <a:lnTo>
                  <a:pt x="1141752" y="763210"/>
                </a:lnTo>
                <a:lnTo>
                  <a:pt x="1140390" y="755171"/>
                </a:lnTo>
                <a:lnTo>
                  <a:pt x="1140609" y="752113"/>
                </a:lnTo>
                <a:lnTo>
                  <a:pt x="1143829" y="747846"/>
                </a:lnTo>
                <a:lnTo>
                  <a:pt x="1148353" y="747751"/>
                </a:lnTo>
                <a:lnTo>
                  <a:pt x="1160297" y="749046"/>
                </a:lnTo>
                <a:lnTo>
                  <a:pt x="1166012" y="750827"/>
                </a:lnTo>
                <a:lnTo>
                  <a:pt x="1171708" y="754285"/>
                </a:lnTo>
                <a:lnTo>
                  <a:pt x="1177947" y="759409"/>
                </a:lnTo>
                <a:lnTo>
                  <a:pt x="1187272" y="763934"/>
                </a:lnTo>
                <a:lnTo>
                  <a:pt x="1190254" y="766915"/>
                </a:lnTo>
                <a:lnTo>
                  <a:pt x="1195864" y="776383"/>
                </a:lnTo>
                <a:lnTo>
                  <a:pt x="1196464" y="779374"/>
                </a:lnTo>
                <a:lnTo>
                  <a:pt x="1196092" y="782345"/>
                </a:lnTo>
                <a:lnTo>
                  <a:pt x="1197502" y="785031"/>
                </a:lnTo>
                <a:close/>
                <a:moveTo>
                  <a:pt x="833638" y="768934"/>
                </a:moveTo>
                <a:lnTo>
                  <a:pt x="838314" y="776830"/>
                </a:lnTo>
                <a:lnTo>
                  <a:pt x="839915" y="776678"/>
                </a:lnTo>
                <a:lnTo>
                  <a:pt x="841962" y="778126"/>
                </a:lnTo>
                <a:lnTo>
                  <a:pt x="842953" y="780183"/>
                </a:lnTo>
                <a:lnTo>
                  <a:pt x="845763" y="790175"/>
                </a:lnTo>
                <a:lnTo>
                  <a:pt x="846296" y="795109"/>
                </a:lnTo>
                <a:lnTo>
                  <a:pt x="846468" y="801443"/>
                </a:lnTo>
                <a:lnTo>
                  <a:pt x="846039" y="806729"/>
                </a:lnTo>
                <a:lnTo>
                  <a:pt x="845010" y="810968"/>
                </a:lnTo>
                <a:lnTo>
                  <a:pt x="842496" y="813645"/>
                </a:lnTo>
                <a:lnTo>
                  <a:pt x="836505" y="815311"/>
                </a:lnTo>
                <a:lnTo>
                  <a:pt x="828142" y="812797"/>
                </a:lnTo>
                <a:lnTo>
                  <a:pt x="820884" y="816045"/>
                </a:lnTo>
                <a:lnTo>
                  <a:pt x="817540" y="816464"/>
                </a:lnTo>
                <a:lnTo>
                  <a:pt x="808539" y="814388"/>
                </a:lnTo>
                <a:lnTo>
                  <a:pt x="806272" y="812864"/>
                </a:lnTo>
                <a:lnTo>
                  <a:pt x="801281" y="806872"/>
                </a:lnTo>
                <a:lnTo>
                  <a:pt x="797471" y="804396"/>
                </a:lnTo>
                <a:lnTo>
                  <a:pt x="795871" y="805720"/>
                </a:lnTo>
                <a:lnTo>
                  <a:pt x="793956" y="810987"/>
                </a:lnTo>
                <a:lnTo>
                  <a:pt x="790366" y="817474"/>
                </a:lnTo>
                <a:lnTo>
                  <a:pt x="788165" y="819141"/>
                </a:lnTo>
                <a:lnTo>
                  <a:pt x="781688" y="818055"/>
                </a:lnTo>
                <a:lnTo>
                  <a:pt x="771763" y="807082"/>
                </a:lnTo>
                <a:lnTo>
                  <a:pt x="760362" y="810330"/>
                </a:lnTo>
                <a:lnTo>
                  <a:pt x="748541" y="816740"/>
                </a:lnTo>
                <a:lnTo>
                  <a:pt x="743931" y="817940"/>
                </a:lnTo>
                <a:lnTo>
                  <a:pt x="742579" y="816083"/>
                </a:lnTo>
                <a:lnTo>
                  <a:pt x="740721" y="811263"/>
                </a:lnTo>
                <a:lnTo>
                  <a:pt x="741007" y="808834"/>
                </a:lnTo>
                <a:lnTo>
                  <a:pt x="744531" y="801453"/>
                </a:lnTo>
                <a:lnTo>
                  <a:pt x="752399" y="793661"/>
                </a:lnTo>
                <a:lnTo>
                  <a:pt x="758152" y="789251"/>
                </a:lnTo>
                <a:lnTo>
                  <a:pt x="769563" y="782812"/>
                </a:lnTo>
                <a:lnTo>
                  <a:pt x="783069" y="779183"/>
                </a:lnTo>
                <a:lnTo>
                  <a:pt x="788118" y="775326"/>
                </a:lnTo>
                <a:lnTo>
                  <a:pt x="791308" y="769801"/>
                </a:lnTo>
                <a:lnTo>
                  <a:pt x="800100" y="761048"/>
                </a:lnTo>
                <a:lnTo>
                  <a:pt x="805282" y="757399"/>
                </a:lnTo>
                <a:lnTo>
                  <a:pt x="812225" y="754275"/>
                </a:lnTo>
                <a:lnTo>
                  <a:pt x="817845" y="754437"/>
                </a:lnTo>
                <a:lnTo>
                  <a:pt x="824989" y="761581"/>
                </a:lnTo>
                <a:lnTo>
                  <a:pt x="830323" y="765124"/>
                </a:lnTo>
                <a:lnTo>
                  <a:pt x="833638" y="768934"/>
                </a:lnTo>
                <a:close/>
                <a:moveTo>
                  <a:pt x="1015756" y="835914"/>
                </a:moveTo>
                <a:lnTo>
                  <a:pt x="1012688" y="838524"/>
                </a:lnTo>
                <a:lnTo>
                  <a:pt x="1009107" y="836990"/>
                </a:lnTo>
                <a:lnTo>
                  <a:pt x="1008602" y="835362"/>
                </a:lnTo>
                <a:lnTo>
                  <a:pt x="1008536" y="833390"/>
                </a:lnTo>
                <a:lnTo>
                  <a:pt x="1008898" y="831075"/>
                </a:lnTo>
                <a:lnTo>
                  <a:pt x="1012898" y="822922"/>
                </a:lnTo>
                <a:lnTo>
                  <a:pt x="1016565" y="820122"/>
                </a:lnTo>
                <a:lnTo>
                  <a:pt x="1018746" y="819588"/>
                </a:lnTo>
                <a:lnTo>
                  <a:pt x="1020518" y="822369"/>
                </a:lnTo>
                <a:lnTo>
                  <a:pt x="1021509" y="826551"/>
                </a:lnTo>
                <a:lnTo>
                  <a:pt x="1015756" y="835914"/>
                </a:lnTo>
                <a:close/>
                <a:moveTo>
                  <a:pt x="816474" y="841524"/>
                </a:moveTo>
                <a:lnTo>
                  <a:pt x="837895" y="844629"/>
                </a:lnTo>
                <a:lnTo>
                  <a:pt x="838819" y="845210"/>
                </a:lnTo>
                <a:lnTo>
                  <a:pt x="838905" y="847534"/>
                </a:lnTo>
                <a:lnTo>
                  <a:pt x="837295" y="854945"/>
                </a:lnTo>
                <a:lnTo>
                  <a:pt x="834828" y="860317"/>
                </a:lnTo>
                <a:lnTo>
                  <a:pt x="823398" y="867032"/>
                </a:lnTo>
                <a:lnTo>
                  <a:pt x="808654" y="873100"/>
                </a:lnTo>
                <a:lnTo>
                  <a:pt x="805596" y="876033"/>
                </a:lnTo>
                <a:lnTo>
                  <a:pt x="805834" y="877776"/>
                </a:lnTo>
                <a:lnTo>
                  <a:pt x="807034" y="879958"/>
                </a:lnTo>
                <a:lnTo>
                  <a:pt x="809501" y="882701"/>
                </a:lnTo>
                <a:lnTo>
                  <a:pt x="820922" y="882082"/>
                </a:lnTo>
                <a:lnTo>
                  <a:pt x="823674" y="883263"/>
                </a:lnTo>
                <a:lnTo>
                  <a:pt x="824646" y="885044"/>
                </a:lnTo>
                <a:lnTo>
                  <a:pt x="825237" y="887625"/>
                </a:lnTo>
                <a:lnTo>
                  <a:pt x="825598" y="890997"/>
                </a:lnTo>
                <a:lnTo>
                  <a:pt x="825608" y="902360"/>
                </a:lnTo>
                <a:lnTo>
                  <a:pt x="825008" y="908914"/>
                </a:lnTo>
                <a:lnTo>
                  <a:pt x="823427" y="914810"/>
                </a:lnTo>
                <a:lnTo>
                  <a:pt x="818807" y="918991"/>
                </a:lnTo>
                <a:lnTo>
                  <a:pt x="810482" y="924497"/>
                </a:lnTo>
                <a:lnTo>
                  <a:pt x="804843" y="926944"/>
                </a:lnTo>
                <a:lnTo>
                  <a:pt x="800395" y="926059"/>
                </a:lnTo>
                <a:lnTo>
                  <a:pt x="795966" y="926630"/>
                </a:lnTo>
                <a:lnTo>
                  <a:pt x="776564" y="936946"/>
                </a:lnTo>
                <a:lnTo>
                  <a:pt x="770563" y="937003"/>
                </a:lnTo>
                <a:lnTo>
                  <a:pt x="765324" y="934517"/>
                </a:lnTo>
                <a:lnTo>
                  <a:pt x="758076" y="924763"/>
                </a:lnTo>
                <a:lnTo>
                  <a:pt x="750542" y="920915"/>
                </a:lnTo>
                <a:lnTo>
                  <a:pt x="747322" y="916505"/>
                </a:lnTo>
                <a:lnTo>
                  <a:pt x="744160" y="914086"/>
                </a:lnTo>
                <a:lnTo>
                  <a:pt x="743283" y="910542"/>
                </a:lnTo>
                <a:lnTo>
                  <a:pt x="742979" y="907894"/>
                </a:lnTo>
                <a:lnTo>
                  <a:pt x="743512" y="905466"/>
                </a:lnTo>
                <a:lnTo>
                  <a:pt x="744884" y="903256"/>
                </a:lnTo>
                <a:lnTo>
                  <a:pt x="745331" y="901370"/>
                </a:lnTo>
                <a:lnTo>
                  <a:pt x="744074" y="895893"/>
                </a:lnTo>
                <a:lnTo>
                  <a:pt x="743493" y="890645"/>
                </a:lnTo>
                <a:lnTo>
                  <a:pt x="741312" y="883072"/>
                </a:lnTo>
                <a:lnTo>
                  <a:pt x="740988" y="878700"/>
                </a:lnTo>
                <a:lnTo>
                  <a:pt x="740997" y="875833"/>
                </a:lnTo>
                <a:lnTo>
                  <a:pt x="741359" y="872738"/>
                </a:lnTo>
                <a:lnTo>
                  <a:pt x="742807" y="867204"/>
                </a:lnTo>
                <a:lnTo>
                  <a:pt x="743560" y="866080"/>
                </a:lnTo>
                <a:lnTo>
                  <a:pt x="747979" y="865213"/>
                </a:lnTo>
                <a:lnTo>
                  <a:pt x="753780" y="862336"/>
                </a:lnTo>
                <a:lnTo>
                  <a:pt x="767144" y="853983"/>
                </a:lnTo>
                <a:lnTo>
                  <a:pt x="796500" y="843477"/>
                </a:lnTo>
                <a:lnTo>
                  <a:pt x="805415" y="844458"/>
                </a:lnTo>
                <a:lnTo>
                  <a:pt x="809320" y="842391"/>
                </a:lnTo>
                <a:lnTo>
                  <a:pt x="816474" y="841524"/>
                </a:lnTo>
                <a:close/>
                <a:moveTo>
                  <a:pt x="726272" y="886073"/>
                </a:moveTo>
                <a:lnTo>
                  <a:pt x="718957" y="890349"/>
                </a:lnTo>
                <a:lnTo>
                  <a:pt x="714108" y="890245"/>
                </a:lnTo>
                <a:lnTo>
                  <a:pt x="705526" y="884215"/>
                </a:lnTo>
                <a:lnTo>
                  <a:pt x="695582" y="865680"/>
                </a:lnTo>
                <a:lnTo>
                  <a:pt x="694277" y="859012"/>
                </a:lnTo>
                <a:lnTo>
                  <a:pt x="697992" y="857812"/>
                </a:lnTo>
                <a:lnTo>
                  <a:pt x="700697" y="855755"/>
                </a:lnTo>
                <a:lnTo>
                  <a:pt x="702383" y="852840"/>
                </a:lnTo>
                <a:lnTo>
                  <a:pt x="705574" y="849649"/>
                </a:lnTo>
                <a:lnTo>
                  <a:pt x="712965" y="844848"/>
                </a:lnTo>
                <a:lnTo>
                  <a:pt x="713861" y="846706"/>
                </a:lnTo>
                <a:lnTo>
                  <a:pt x="713699" y="850640"/>
                </a:lnTo>
                <a:lnTo>
                  <a:pt x="714308" y="854297"/>
                </a:lnTo>
                <a:lnTo>
                  <a:pt x="716956" y="855078"/>
                </a:lnTo>
                <a:lnTo>
                  <a:pt x="719461" y="857688"/>
                </a:lnTo>
                <a:lnTo>
                  <a:pt x="724529" y="865670"/>
                </a:lnTo>
                <a:lnTo>
                  <a:pt x="727996" y="867204"/>
                </a:lnTo>
                <a:lnTo>
                  <a:pt x="729244" y="868947"/>
                </a:lnTo>
                <a:lnTo>
                  <a:pt x="729901" y="871614"/>
                </a:lnTo>
                <a:lnTo>
                  <a:pt x="732006" y="876252"/>
                </a:lnTo>
                <a:lnTo>
                  <a:pt x="731968" y="878653"/>
                </a:lnTo>
                <a:lnTo>
                  <a:pt x="729120" y="883415"/>
                </a:lnTo>
                <a:lnTo>
                  <a:pt x="726272" y="886073"/>
                </a:lnTo>
                <a:close/>
                <a:moveTo>
                  <a:pt x="1050769" y="893369"/>
                </a:moveTo>
                <a:lnTo>
                  <a:pt x="1047093" y="894531"/>
                </a:lnTo>
                <a:lnTo>
                  <a:pt x="1040444" y="893921"/>
                </a:lnTo>
                <a:lnTo>
                  <a:pt x="1032481" y="889406"/>
                </a:lnTo>
                <a:lnTo>
                  <a:pt x="1030329" y="884111"/>
                </a:lnTo>
                <a:lnTo>
                  <a:pt x="1029881" y="875700"/>
                </a:lnTo>
                <a:lnTo>
                  <a:pt x="1029976" y="871023"/>
                </a:lnTo>
                <a:lnTo>
                  <a:pt x="1030615" y="870109"/>
                </a:lnTo>
                <a:lnTo>
                  <a:pt x="1035549" y="868994"/>
                </a:lnTo>
                <a:lnTo>
                  <a:pt x="1044778" y="867689"/>
                </a:lnTo>
                <a:lnTo>
                  <a:pt x="1052217" y="868642"/>
                </a:lnTo>
                <a:lnTo>
                  <a:pt x="1060704" y="873471"/>
                </a:lnTo>
                <a:lnTo>
                  <a:pt x="1064143" y="876567"/>
                </a:lnTo>
                <a:lnTo>
                  <a:pt x="1065895" y="878738"/>
                </a:lnTo>
                <a:lnTo>
                  <a:pt x="1068076" y="883139"/>
                </a:lnTo>
                <a:lnTo>
                  <a:pt x="1068791" y="885082"/>
                </a:lnTo>
                <a:lnTo>
                  <a:pt x="1069258" y="888530"/>
                </a:lnTo>
                <a:lnTo>
                  <a:pt x="1058685" y="889292"/>
                </a:lnTo>
                <a:lnTo>
                  <a:pt x="1053694" y="890645"/>
                </a:lnTo>
                <a:lnTo>
                  <a:pt x="1050769" y="893369"/>
                </a:lnTo>
                <a:close/>
                <a:moveTo>
                  <a:pt x="1216752" y="881358"/>
                </a:moveTo>
                <a:lnTo>
                  <a:pt x="1223477" y="886177"/>
                </a:lnTo>
                <a:lnTo>
                  <a:pt x="1230782" y="883625"/>
                </a:lnTo>
                <a:lnTo>
                  <a:pt x="1238621" y="883349"/>
                </a:lnTo>
                <a:lnTo>
                  <a:pt x="1256052" y="885406"/>
                </a:lnTo>
                <a:lnTo>
                  <a:pt x="1267597" y="884034"/>
                </a:lnTo>
                <a:lnTo>
                  <a:pt x="1270578" y="884844"/>
                </a:lnTo>
                <a:lnTo>
                  <a:pt x="1275131" y="887930"/>
                </a:lnTo>
                <a:lnTo>
                  <a:pt x="1277541" y="891654"/>
                </a:lnTo>
                <a:lnTo>
                  <a:pt x="1279731" y="897922"/>
                </a:lnTo>
                <a:lnTo>
                  <a:pt x="1274102" y="901732"/>
                </a:lnTo>
                <a:lnTo>
                  <a:pt x="1269283" y="920982"/>
                </a:lnTo>
                <a:lnTo>
                  <a:pt x="1268635" y="921934"/>
                </a:lnTo>
                <a:lnTo>
                  <a:pt x="1263387" y="922191"/>
                </a:lnTo>
                <a:lnTo>
                  <a:pt x="1260815" y="923715"/>
                </a:lnTo>
                <a:lnTo>
                  <a:pt x="1245508" y="921001"/>
                </a:lnTo>
                <a:lnTo>
                  <a:pt x="1203322" y="919782"/>
                </a:lnTo>
                <a:lnTo>
                  <a:pt x="1201474" y="917391"/>
                </a:lnTo>
                <a:lnTo>
                  <a:pt x="1195921" y="906104"/>
                </a:lnTo>
                <a:lnTo>
                  <a:pt x="1195578" y="901617"/>
                </a:lnTo>
                <a:lnTo>
                  <a:pt x="1196578" y="896369"/>
                </a:lnTo>
                <a:lnTo>
                  <a:pt x="1197769" y="892864"/>
                </a:lnTo>
                <a:lnTo>
                  <a:pt x="1199150" y="891121"/>
                </a:lnTo>
                <a:lnTo>
                  <a:pt x="1211428" y="882567"/>
                </a:lnTo>
                <a:lnTo>
                  <a:pt x="1216752" y="881358"/>
                </a:lnTo>
                <a:close/>
                <a:moveTo>
                  <a:pt x="974188" y="961454"/>
                </a:moveTo>
                <a:lnTo>
                  <a:pt x="970093" y="963587"/>
                </a:lnTo>
                <a:lnTo>
                  <a:pt x="961958" y="958710"/>
                </a:lnTo>
                <a:lnTo>
                  <a:pt x="956624" y="956605"/>
                </a:lnTo>
                <a:lnTo>
                  <a:pt x="952214" y="947880"/>
                </a:lnTo>
                <a:lnTo>
                  <a:pt x="947499" y="935917"/>
                </a:lnTo>
                <a:lnTo>
                  <a:pt x="943785" y="922592"/>
                </a:lnTo>
                <a:lnTo>
                  <a:pt x="942394" y="914686"/>
                </a:lnTo>
                <a:lnTo>
                  <a:pt x="939698" y="909971"/>
                </a:lnTo>
                <a:lnTo>
                  <a:pt x="938765" y="902122"/>
                </a:lnTo>
                <a:lnTo>
                  <a:pt x="933869" y="889740"/>
                </a:lnTo>
                <a:lnTo>
                  <a:pt x="934679" y="887921"/>
                </a:lnTo>
                <a:lnTo>
                  <a:pt x="939289" y="886092"/>
                </a:lnTo>
                <a:lnTo>
                  <a:pt x="946642" y="888406"/>
                </a:lnTo>
                <a:lnTo>
                  <a:pt x="950166" y="892807"/>
                </a:lnTo>
                <a:lnTo>
                  <a:pt x="954615" y="900170"/>
                </a:lnTo>
                <a:lnTo>
                  <a:pt x="960377" y="911838"/>
                </a:lnTo>
                <a:lnTo>
                  <a:pt x="962158" y="916981"/>
                </a:lnTo>
                <a:lnTo>
                  <a:pt x="962511" y="924020"/>
                </a:lnTo>
                <a:lnTo>
                  <a:pt x="963549" y="927821"/>
                </a:lnTo>
                <a:lnTo>
                  <a:pt x="968502" y="928487"/>
                </a:lnTo>
                <a:lnTo>
                  <a:pt x="974598" y="937717"/>
                </a:lnTo>
                <a:lnTo>
                  <a:pt x="975703" y="941280"/>
                </a:lnTo>
                <a:lnTo>
                  <a:pt x="976960" y="948490"/>
                </a:lnTo>
                <a:lnTo>
                  <a:pt x="976874" y="951919"/>
                </a:lnTo>
                <a:lnTo>
                  <a:pt x="975903" y="958968"/>
                </a:lnTo>
                <a:lnTo>
                  <a:pt x="974188" y="961454"/>
                </a:lnTo>
                <a:close/>
                <a:moveTo>
                  <a:pt x="1367809" y="946271"/>
                </a:moveTo>
                <a:lnTo>
                  <a:pt x="1360818" y="953195"/>
                </a:lnTo>
                <a:lnTo>
                  <a:pt x="1357246" y="952948"/>
                </a:lnTo>
                <a:lnTo>
                  <a:pt x="1336796" y="938755"/>
                </a:lnTo>
                <a:lnTo>
                  <a:pt x="1332681" y="931697"/>
                </a:lnTo>
                <a:lnTo>
                  <a:pt x="1331890" y="926925"/>
                </a:lnTo>
                <a:lnTo>
                  <a:pt x="1331671" y="920134"/>
                </a:lnTo>
                <a:lnTo>
                  <a:pt x="1331738" y="910780"/>
                </a:lnTo>
                <a:lnTo>
                  <a:pt x="1332624" y="904456"/>
                </a:lnTo>
                <a:lnTo>
                  <a:pt x="1333700" y="902256"/>
                </a:lnTo>
                <a:lnTo>
                  <a:pt x="1336110" y="899998"/>
                </a:lnTo>
                <a:lnTo>
                  <a:pt x="1340825" y="898608"/>
                </a:lnTo>
                <a:lnTo>
                  <a:pt x="1345311" y="899398"/>
                </a:lnTo>
                <a:lnTo>
                  <a:pt x="1352055" y="901932"/>
                </a:lnTo>
                <a:lnTo>
                  <a:pt x="1358760" y="906123"/>
                </a:lnTo>
                <a:lnTo>
                  <a:pt x="1367666" y="918924"/>
                </a:lnTo>
                <a:lnTo>
                  <a:pt x="1370857" y="924992"/>
                </a:lnTo>
                <a:lnTo>
                  <a:pt x="1371533" y="932840"/>
                </a:lnTo>
                <a:lnTo>
                  <a:pt x="1371524" y="937622"/>
                </a:lnTo>
                <a:lnTo>
                  <a:pt x="1371057" y="941099"/>
                </a:lnTo>
                <a:lnTo>
                  <a:pt x="1370133" y="943270"/>
                </a:lnTo>
                <a:lnTo>
                  <a:pt x="1367809" y="946271"/>
                </a:lnTo>
                <a:close/>
                <a:moveTo>
                  <a:pt x="680323" y="934622"/>
                </a:moveTo>
                <a:lnTo>
                  <a:pt x="682342" y="939375"/>
                </a:lnTo>
                <a:lnTo>
                  <a:pt x="682485" y="941280"/>
                </a:lnTo>
                <a:lnTo>
                  <a:pt x="681514" y="943289"/>
                </a:lnTo>
                <a:lnTo>
                  <a:pt x="678380" y="946471"/>
                </a:lnTo>
                <a:lnTo>
                  <a:pt x="662616" y="957062"/>
                </a:lnTo>
                <a:lnTo>
                  <a:pt x="659530" y="962016"/>
                </a:lnTo>
                <a:lnTo>
                  <a:pt x="660692" y="966254"/>
                </a:lnTo>
                <a:lnTo>
                  <a:pt x="666379" y="974808"/>
                </a:lnTo>
                <a:lnTo>
                  <a:pt x="672160" y="982018"/>
                </a:lnTo>
                <a:lnTo>
                  <a:pt x="673408" y="985590"/>
                </a:lnTo>
                <a:lnTo>
                  <a:pt x="670655" y="989209"/>
                </a:lnTo>
                <a:lnTo>
                  <a:pt x="665388" y="988057"/>
                </a:lnTo>
                <a:lnTo>
                  <a:pt x="663426" y="988371"/>
                </a:lnTo>
                <a:lnTo>
                  <a:pt x="661568" y="990048"/>
                </a:lnTo>
                <a:lnTo>
                  <a:pt x="662073" y="993229"/>
                </a:lnTo>
                <a:lnTo>
                  <a:pt x="667893" y="1003764"/>
                </a:lnTo>
                <a:lnTo>
                  <a:pt x="669808" y="1009402"/>
                </a:lnTo>
                <a:lnTo>
                  <a:pt x="669760" y="1012308"/>
                </a:lnTo>
                <a:lnTo>
                  <a:pt x="668731" y="1015136"/>
                </a:lnTo>
                <a:lnTo>
                  <a:pt x="666293" y="1019013"/>
                </a:lnTo>
                <a:lnTo>
                  <a:pt x="662435" y="1023919"/>
                </a:lnTo>
                <a:lnTo>
                  <a:pt x="655825" y="1027833"/>
                </a:lnTo>
                <a:lnTo>
                  <a:pt x="641614" y="1033062"/>
                </a:lnTo>
                <a:lnTo>
                  <a:pt x="641147" y="1037130"/>
                </a:lnTo>
                <a:lnTo>
                  <a:pt x="641242" y="1040216"/>
                </a:lnTo>
                <a:lnTo>
                  <a:pt x="640899" y="1047693"/>
                </a:lnTo>
                <a:lnTo>
                  <a:pt x="640413" y="1051141"/>
                </a:lnTo>
                <a:lnTo>
                  <a:pt x="638718" y="1056932"/>
                </a:lnTo>
                <a:lnTo>
                  <a:pt x="637489" y="1059637"/>
                </a:lnTo>
                <a:lnTo>
                  <a:pt x="635356" y="1061495"/>
                </a:lnTo>
                <a:lnTo>
                  <a:pt x="632327" y="1062504"/>
                </a:lnTo>
                <a:lnTo>
                  <a:pt x="628441" y="1062485"/>
                </a:lnTo>
                <a:lnTo>
                  <a:pt x="622030" y="1057523"/>
                </a:lnTo>
                <a:lnTo>
                  <a:pt x="619116" y="1054341"/>
                </a:lnTo>
                <a:lnTo>
                  <a:pt x="615067" y="1047426"/>
                </a:lnTo>
                <a:lnTo>
                  <a:pt x="614334" y="1042787"/>
                </a:lnTo>
                <a:lnTo>
                  <a:pt x="614734" y="1037063"/>
                </a:lnTo>
                <a:lnTo>
                  <a:pt x="615801" y="1028186"/>
                </a:lnTo>
                <a:lnTo>
                  <a:pt x="617563" y="1019061"/>
                </a:lnTo>
                <a:lnTo>
                  <a:pt x="620020" y="1009679"/>
                </a:lnTo>
                <a:lnTo>
                  <a:pt x="620754" y="1003811"/>
                </a:lnTo>
                <a:lnTo>
                  <a:pt x="619754" y="1001487"/>
                </a:lnTo>
                <a:lnTo>
                  <a:pt x="618077" y="1001373"/>
                </a:lnTo>
                <a:lnTo>
                  <a:pt x="612848" y="1005192"/>
                </a:lnTo>
                <a:lnTo>
                  <a:pt x="609476" y="1006583"/>
                </a:lnTo>
                <a:lnTo>
                  <a:pt x="606866" y="1009364"/>
                </a:lnTo>
                <a:lnTo>
                  <a:pt x="605019" y="1013517"/>
                </a:lnTo>
                <a:lnTo>
                  <a:pt x="603971" y="1018003"/>
                </a:lnTo>
                <a:lnTo>
                  <a:pt x="603380" y="1026585"/>
                </a:lnTo>
                <a:lnTo>
                  <a:pt x="602390" y="1031262"/>
                </a:lnTo>
                <a:lnTo>
                  <a:pt x="599570" y="1033805"/>
                </a:lnTo>
                <a:lnTo>
                  <a:pt x="595351" y="1033767"/>
                </a:lnTo>
                <a:lnTo>
                  <a:pt x="593750" y="1035206"/>
                </a:lnTo>
                <a:lnTo>
                  <a:pt x="592960" y="1038320"/>
                </a:lnTo>
                <a:lnTo>
                  <a:pt x="593531" y="1040835"/>
                </a:lnTo>
                <a:lnTo>
                  <a:pt x="597694" y="1046112"/>
                </a:lnTo>
                <a:lnTo>
                  <a:pt x="598208" y="1051979"/>
                </a:lnTo>
                <a:lnTo>
                  <a:pt x="597703" y="1055513"/>
                </a:lnTo>
                <a:lnTo>
                  <a:pt x="593207" y="1062009"/>
                </a:lnTo>
                <a:lnTo>
                  <a:pt x="592150" y="1064181"/>
                </a:lnTo>
                <a:lnTo>
                  <a:pt x="589359" y="1074296"/>
                </a:lnTo>
                <a:lnTo>
                  <a:pt x="588331" y="1076839"/>
                </a:lnTo>
                <a:lnTo>
                  <a:pt x="586007" y="1079154"/>
                </a:lnTo>
                <a:lnTo>
                  <a:pt x="583663" y="1078887"/>
                </a:lnTo>
                <a:lnTo>
                  <a:pt x="581492" y="1075211"/>
                </a:lnTo>
                <a:lnTo>
                  <a:pt x="578320" y="1068238"/>
                </a:lnTo>
                <a:lnTo>
                  <a:pt x="576177" y="1062209"/>
                </a:lnTo>
                <a:lnTo>
                  <a:pt x="575081" y="1057142"/>
                </a:lnTo>
                <a:lnTo>
                  <a:pt x="574148" y="1054884"/>
                </a:lnTo>
                <a:lnTo>
                  <a:pt x="572633" y="1056446"/>
                </a:lnTo>
                <a:lnTo>
                  <a:pt x="570805" y="1061704"/>
                </a:lnTo>
                <a:lnTo>
                  <a:pt x="570757" y="1065771"/>
                </a:lnTo>
                <a:lnTo>
                  <a:pt x="571157" y="1071810"/>
                </a:lnTo>
                <a:lnTo>
                  <a:pt x="571052" y="1075525"/>
                </a:lnTo>
                <a:lnTo>
                  <a:pt x="568385" y="1079868"/>
                </a:lnTo>
                <a:lnTo>
                  <a:pt x="568776" y="1081850"/>
                </a:lnTo>
                <a:lnTo>
                  <a:pt x="573462" y="1087165"/>
                </a:lnTo>
                <a:lnTo>
                  <a:pt x="574062" y="1089546"/>
                </a:lnTo>
                <a:lnTo>
                  <a:pt x="574091" y="1093232"/>
                </a:lnTo>
                <a:lnTo>
                  <a:pt x="573777" y="1094889"/>
                </a:lnTo>
                <a:lnTo>
                  <a:pt x="571900" y="1094623"/>
                </a:lnTo>
                <a:lnTo>
                  <a:pt x="570319" y="1098871"/>
                </a:lnTo>
                <a:lnTo>
                  <a:pt x="568509" y="1102233"/>
                </a:lnTo>
                <a:lnTo>
                  <a:pt x="563747" y="1108434"/>
                </a:lnTo>
                <a:lnTo>
                  <a:pt x="557127" y="1109186"/>
                </a:lnTo>
                <a:lnTo>
                  <a:pt x="551650" y="1112158"/>
                </a:lnTo>
                <a:lnTo>
                  <a:pt x="550488" y="1112063"/>
                </a:lnTo>
                <a:lnTo>
                  <a:pt x="549164" y="1107196"/>
                </a:lnTo>
                <a:lnTo>
                  <a:pt x="547678" y="1097509"/>
                </a:lnTo>
                <a:lnTo>
                  <a:pt x="546354" y="1091984"/>
                </a:lnTo>
                <a:lnTo>
                  <a:pt x="544373" y="1089155"/>
                </a:lnTo>
                <a:lnTo>
                  <a:pt x="541925" y="1078040"/>
                </a:lnTo>
                <a:lnTo>
                  <a:pt x="540782" y="1074439"/>
                </a:lnTo>
                <a:lnTo>
                  <a:pt x="539658" y="1072991"/>
                </a:lnTo>
                <a:lnTo>
                  <a:pt x="538724" y="1072610"/>
                </a:lnTo>
                <a:lnTo>
                  <a:pt x="537343" y="1074763"/>
                </a:lnTo>
                <a:lnTo>
                  <a:pt x="534162" y="1090679"/>
                </a:lnTo>
                <a:lnTo>
                  <a:pt x="528971" y="1094718"/>
                </a:lnTo>
                <a:lnTo>
                  <a:pt x="526113" y="1095451"/>
                </a:lnTo>
                <a:lnTo>
                  <a:pt x="523237" y="1095004"/>
                </a:lnTo>
                <a:lnTo>
                  <a:pt x="516112" y="1090670"/>
                </a:lnTo>
                <a:lnTo>
                  <a:pt x="510397" y="1089069"/>
                </a:lnTo>
                <a:lnTo>
                  <a:pt x="506406" y="1090908"/>
                </a:lnTo>
                <a:lnTo>
                  <a:pt x="499853" y="1097356"/>
                </a:lnTo>
                <a:lnTo>
                  <a:pt x="497243" y="1099071"/>
                </a:lnTo>
                <a:lnTo>
                  <a:pt x="493700" y="1098337"/>
                </a:lnTo>
                <a:lnTo>
                  <a:pt x="492147" y="1095908"/>
                </a:lnTo>
                <a:lnTo>
                  <a:pt x="490823" y="1091927"/>
                </a:lnTo>
                <a:lnTo>
                  <a:pt x="490671" y="1089508"/>
                </a:lnTo>
                <a:lnTo>
                  <a:pt x="491700" y="1088660"/>
                </a:lnTo>
                <a:lnTo>
                  <a:pt x="493328" y="1084021"/>
                </a:lnTo>
                <a:lnTo>
                  <a:pt x="493281" y="1082154"/>
                </a:lnTo>
                <a:lnTo>
                  <a:pt x="491671" y="1079468"/>
                </a:lnTo>
                <a:lnTo>
                  <a:pt x="491652" y="1077373"/>
                </a:lnTo>
                <a:lnTo>
                  <a:pt x="492233" y="1075954"/>
                </a:lnTo>
                <a:lnTo>
                  <a:pt x="492100" y="1074944"/>
                </a:lnTo>
                <a:lnTo>
                  <a:pt x="491271" y="1074334"/>
                </a:lnTo>
                <a:lnTo>
                  <a:pt x="489652" y="1074906"/>
                </a:lnTo>
                <a:lnTo>
                  <a:pt x="483822" y="1077992"/>
                </a:lnTo>
                <a:lnTo>
                  <a:pt x="484480" y="1074630"/>
                </a:lnTo>
                <a:lnTo>
                  <a:pt x="487261" y="1067581"/>
                </a:lnTo>
                <a:lnTo>
                  <a:pt x="494071" y="1053436"/>
                </a:lnTo>
                <a:lnTo>
                  <a:pt x="496643" y="1049255"/>
                </a:lnTo>
                <a:lnTo>
                  <a:pt x="498186" y="1047988"/>
                </a:lnTo>
                <a:lnTo>
                  <a:pt x="518274" y="1043416"/>
                </a:lnTo>
                <a:lnTo>
                  <a:pt x="519684" y="1042045"/>
                </a:lnTo>
                <a:lnTo>
                  <a:pt x="529228" y="1022680"/>
                </a:lnTo>
                <a:lnTo>
                  <a:pt x="531952" y="1018213"/>
                </a:lnTo>
                <a:lnTo>
                  <a:pt x="534743" y="1014651"/>
                </a:lnTo>
                <a:lnTo>
                  <a:pt x="548440" y="1002792"/>
                </a:lnTo>
                <a:lnTo>
                  <a:pt x="549716" y="1000068"/>
                </a:lnTo>
                <a:lnTo>
                  <a:pt x="551859" y="991791"/>
                </a:lnTo>
                <a:lnTo>
                  <a:pt x="553107" y="989705"/>
                </a:lnTo>
                <a:lnTo>
                  <a:pt x="556070" y="986552"/>
                </a:lnTo>
                <a:lnTo>
                  <a:pt x="565937" y="969616"/>
                </a:lnTo>
                <a:lnTo>
                  <a:pt x="574929" y="957263"/>
                </a:lnTo>
                <a:lnTo>
                  <a:pt x="579491" y="949566"/>
                </a:lnTo>
                <a:lnTo>
                  <a:pt x="585740" y="941746"/>
                </a:lnTo>
                <a:lnTo>
                  <a:pt x="592960" y="938384"/>
                </a:lnTo>
                <a:lnTo>
                  <a:pt x="614744" y="932459"/>
                </a:lnTo>
                <a:lnTo>
                  <a:pt x="630422" y="940241"/>
                </a:lnTo>
                <a:lnTo>
                  <a:pt x="634155" y="940727"/>
                </a:lnTo>
                <a:lnTo>
                  <a:pt x="635984" y="938527"/>
                </a:lnTo>
                <a:lnTo>
                  <a:pt x="637632" y="934945"/>
                </a:lnTo>
                <a:lnTo>
                  <a:pt x="639975" y="936450"/>
                </a:lnTo>
                <a:lnTo>
                  <a:pt x="645795" y="937546"/>
                </a:lnTo>
                <a:lnTo>
                  <a:pt x="647081" y="936689"/>
                </a:lnTo>
                <a:lnTo>
                  <a:pt x="649529" y="932612"/>
                </a:lnTo>
                <a:lnTo>
                  <a:pt x="647852" y="930373"/>
                </a:lnTo>
                <a:lnTo>
                  <a:pt x="640804" y="926249"/>
                </a:lnTo>
                <a:lnTo>
                  <a:pt x="640375" y="924144"/>
                </a:lnTo>
                <a:lnTo>
                  <a:pt x="640537" y="922153"/>
                </a:lnTo>
                <a:lnTo>
                  <a:pt x="643014" y="917381"/>
                </a:lnTo>
                <a:lnTo>
                  <a:pt x="646005" y="914286"/>
                </a:lnTo>
                <a:lnTo>
                  <a:pt x="654663" y="911962"/>
                </a:lnTo>
                <a:lnTo>
                  <a:pt x="658635" y="912562"/>
                </a:lnTo>
                <a:lnTo>
                  <a:pt x="662749" y="915876"/>
                </a:lnTo>
                <a:lnTo>
                  <a:pt x="668112" y="922706"/>
                </a:lnTo>
                <a:lnTo>
                  <a:pt x="680323" y="934622"/>
                </a:lnTo>
                <a:close/>
                <a:moveTo>
                  <a:pt x="1248547" y="988752"/>
                </a:moveTo>
                <a:lnTo>
                  <a:pt x="1253547" y="989771"/>
                </a:lnTo>
                <a:lnTo>
                  <a:pt x="1257824" y="988200"/>
                </a:lnTo>
                <a:lnTo>
                  <a:pt x="1261491" y="988552"/>
                </a:lnTo>
                <a:lnTo>
                  <a:pt x="1266901" y="993305"/>
                </a:lnTo>
                <a:lnTo>
                  <a:pt x="1271921" y="1000535"/>
                </a:lnTo>
                <a:lnTo>
                  <a:pt x="1275769" y="1003802"/>
                </a:lnTo>
                <a:lnTo>
                  <a:pt x="1277017" y="1005440"/>
                </a:lnTo>
                <a:lnTo>
                  <a:pt x="1277503" y="1007259"/>
                </a:lnTo>
                <a:lnTo>
                  <a:pt x="1278103" y="1012689"/>
                </a:lnTo>
                <a:lnTo>
                  <a:pt x="1278084" y="1015203"/>
                </a:lnTo>
                <a:lnTo>
                  <a:pt x="1277798" y="1017203"/>
                </a:lnTo>
                <a:lnTo>
                  <a:pt x="1276112" y="1022137"/>
                </a:lnTo>
                <a:lnTo>
                  <a:pt x="1274693" y="1028224"/>
                </a:lnTo>
                <a:lnTo>
                  <a:pt x="1271769" y="1033567"/>
                </a:lnTo>
                <a:lnTo>
                  <a:pt x="1270206" y="1037587"/>
                </a:lnTo>
                <a:lnTo>
                  <a:pt x="1268863" y="1042654"/>
                </a:lnTo>
                <a:lnTo>
                  <a:pt x="1271873" y="1039635"/>
                </a:lnTo>
                <a:lnTo>
                  <a:pt x="1283275" y="1022833"/>
                </a:lnTo>
                <a:lnTo>
                  <a:pt x="1290742" y="1024842"/>
                </a:lnTo>
                <a:lnTo>
                  <a:pt x="1301944" y="1023337"/>
                </a:lnTo>
                <a:lnTo>
                  <a:pt x="1315517" y="1016422"/>
                </a:lnTo>
                <a:lnTo>
                  <a:pt x="1321956" y="1015346"/>
                </a:lnTo>
                <a:lnTo>
                  <a:pt x="1328461" y="1015851"/>
                </a:lnTo>
                <a:lnTo>
                  <a:pt x="1333291" y="1018032"/>
                </a:lnTo>
                <a:lnTo>
                  <a:pt x="1343606" y="1027338"/>
                </a:lnTo>
                <a:lnTo>
                  <a:pt x="1347178" y="1031758"/>
                </a:lnTo>
                <a:lnTo>
                  <a:pt x="1348521" y="1034872"/>
                </a:lnTo>
                <a:lnTo>
                  <a:pt x="1348845" y="1037168"/>
                </a:lnTo>
                <a:lnTo>
                  <a:pt x="1346730" y="1040721"/>
                </a:lnTo>
                <a:lnTo>
                  <a:pt x="1340253" y="1038558"/>
                </a:lnTo>
                <a:lnTo>
                  <a:pt x="1329585" y="1036653"/>
                </a:lnTo>
                <a:lnTo>
                  <a:pt x="1327633" y="1035472"/>
                </a:lnTo>
                <a:lnTo>
                  <a:pt x="1325975" y="1035568"/>
                </a:lnTo>
                <a:lnTo>
                  <a:pt x="1324766" y="1036853"/>
                </a:lnTo>
                <a:lnTo>
                  <a:pt x="1325528" y="1041730"/>
                </a:lnTo>
                <a:lnTo>
                  <a:pt x="1327699" y="1042797"/>
                </a:lnTo>
                <a:lnTo>
                  <a:pt x="1340510" y="1043845"/>
                </a:lnTo>
                <a:lnTo>
                  <a:pt x="1382487" y="1059237"/>
                </a:lnTo>
                <a:lnTo>
                  <a:pt x="1384240" y="1064124"/>
                </a:lnTo>
                <a:lnTo>
                  <a:pt x="1383773" y="1066286"/>
                </a:lnTo>
                <a:lnTo>
                  <a:pt x="1382287" y="1068667"/>
                </a:lnTo>
                <a:lnTo>
                  <a:pt x="1379230" y="1071867"/>
                </a:lnTo>
                <a:lnTo>
                  <a:pt x="1355017" y="1075354"/>
                </a:lnTo>
                <a:lnTo>
                  <a:pt x="1341244" y="1072267"/>
                </a:lnTo>
                <a:lnTo>
                  <a:pt x="1329671" y="1067295"/>
                </a:lnTo>
                <a:lnTo>
                  <a:pt x="1325737" y="1068410"/>
                </a:lnTo>
                <a:lnTo>
                  <a:pt x="1329157" y="1075144"/>
                </a:lnTo>
                <a:lnTo>
                  <a:pt x="1336100" y="1077192"/>
                </a:lnTo>
                <a:lnTo>
                  <a:pt x="1341911" y="1081164"/>
                </a:lnTo>
                <a:lnTo>
                  <a:pt x="1344320" y="1084478"/>
                </a:lnTo>
                <a:lnTo>
                  <a:pt x="1356636" y="1087003"/>
                </a:lnTo>
                <a:lnTo>
                  <a:pt x="1358646" y="1089574"/>
                </a:lnTo>
                <a:lnTo>
                  <a:pt x="1362475" y="1096128"/>
                </a:lnTo>
                <a:lnTo>
                  <a:pt x="1365685" y="1096632"/>
                </a:lnTo>
                <a:lnTo>
                  <a:pt x="1368866" y="1101195"/>
                </a:lnTo>
                <a:lnTo>
                  <a:pt x="1371486" y="1109005"/>
                </a:lnTo>
                <a:lnTo>
                  <a:pt x="1372695" y="1110044"/>
                </a:lnTo>
                <a:lnTo>
                  <a:pt x="1376410" y="1108643"/>
                </a:lnTo>
                <a:lnTo>
                  <a:pt x="1382659" y="1115387"/>
                </a:lnTo>
                <a:lnTo>
                  <a:pt x="1384602" y="1118988"/>
                </a:lnTo>
                <a:lnTo>
                  <a:pt x="1384611" y="1121674"/>
                </a:lnTo>
                <a:lnTo>
                  <a:pt x="1383221" y="1125874"/>
                </a:lnTo>
                <a:lnTo>
                  <a:pt x="1380430" y="1131561"/>
                </a:lnTo>
                <a:lnTo>
                  <a:pt x="1373362" y="1138237"/>
                </a:lnTo>
                <a:lnTo>
                  <a:pt x="1372810" y="1140238"/>
                </a:lnTo>
                <a:lnTo>
                  <a:pt x="1381068" y="1139457"/>
                </a:lnTo>
                <a:lnTo>
                  <a:pt x="1382592" y="1140343"/>
                </a:lnTo>
                <a:lnTo>
                  <a:pt x="1392317" y="1152106"/>
                </a:lnTo>
                <a:lnTo>
                  <a:pt x="1393593" y="1152316"/>
                </a:lnTo>
                <a:lnTo>
                  <a:pt x="1394393" y="1151096"/>
                </a:lnTo>
                <a:lnTo>
                  <a:pt x="1395327" y="1146934"/>
                </a:lnTo>
                <a:lnTo>
                  <a:pt x="1394908" y="1143076"/>
                </a:lnTo>
                <a:lnTo>
                  <a:pt x="1393717" y="1137714"/>
                </a:lnTo>
                <a:lnTo>
                  <a:pt x="1394031" y="1133808"/>
                </a:lnTo>
                <a:lnTo>
                  <a:pt x="1395860" y="1131380"/>
                </a:lnTo>
                <a:lnTo>
                  <a:pt x="1397699" y="1130179"/>
                </a:lnTo>
                <a:lnTo>
                  <a:pt x="1399565" y="1130198"/>
                </a:lnTo>
                <a:lnTo>
                  <a:pt x="1401594" y="1131637"/>
                </a:lnTo>
                <a:lnTo>
                  <a:pt x="1411424" y="1145915"/>
                </a:lnTo>
                <a:lnTo>
                  <a:pt x="1424035" y="1139104"/>
                </a:lnTo>
                <a:lnTo>
                  <a:pt x="1426331" y="1142162"/>
                </a:lnTo>
                <a:lnTo>
                  <a:pt x="1428236" y="1147877"/>
                </a:lnTo>
                <a:lnTo>
                  <a:pt x="1429121" y="1148820"/>
                </a:lnTo>
                <a:lnTo>
                  <a:pt x="1433789" y="1137428"/>
                </a:lnTo>
                <a:lnTo>
                  <a:pt x="1436665" y="1134589"/>
                </a:lnTo>
                <a:lnTo>
                  <a:pt x="1448495" y="1148125"/>
                </a:lnTo>
                <a:lnTo>
                  <a:pt x="1455706" y="1151106"/>
                </a:lnTo>
                <a:lnTo>
                  <a:pt x="1458601" y="1153992"/>
                </a:lnTo>
                <a:lnTo>
                  <a:pt x="1463955" y="1157164"/>
                </a:lnTo>
                <a:lnTo>
                  <a:pt x="1471565" y="1158364"/>
                </a:lnTo>
                <a:lnTo>
                  <a:pt x="1472822" y="1153382"/>
                </a:lnTo>
                <a:lnTo>
                  <a:pt x="1468441" y="1146962"/>
                </a:lnTo>
                <a:lnTo>
                  <a:pt x="1471003" y="1144143"/>
                </a:lnTo>
                <a:lnTo>
                  <a:pt x="1481471" y="1138676"/>
                </a:lnTo>
                <a:lnTo>
                  <a:pt x="1487062" y="1139447"/>
                </a:lnTo>
                <a:lnTo>
                  <a:pt x="1497368" y="1131675"/>
                </a:lnTo>
                <a:lnTo>
                  <a:pt x="1503693" y="1130618"/>
                </a:lnTo>
                <a:lnTo>
                  <a:pt x="1507579" y="1130751"/>
                </a:lnTo>
                <a:lnTo>
                  <a:pt x="1520333" y="1118940"/>
                </a:lnTo>
                <a:lnTo>
                  <a:pt x="1523362" y="1117054"/>
                </a:lnTo>
                <a:lnTo>
                  <a:pt x="1525562" y="1112806"/>
                </a:lnTo>
                <a:lnTo>
                  <a:pt x="1530572" y="1113473"/>
                </a:lnTo>
                <a:lnTo>
                  <a:pt x="1544136" y="1120216"/>
                </a:lnTo>
                <a:lnTo>
                  <a:pt x="1547975" y="1119607"/>
                </a:lnTo>
                <a:lnTo>
                  <a:pt x="1562405" y="1112882"/>
                </a:lnTo>
                <a:lnTo>
                  <a:pt x="1567748" y="1111234"/>
                </a:lnTo>
                <a:lnTo>
                  <a:pt x="1573101" y="1111482"/>
                </a:lnTo>
                <a:lnTo>
                  <a:pt x="1586636" y="1115425"/>
                </a:lnTo>
                <a:lnTo>
                  <a:pt x="1596762" y="1119654"/>
                </a:lnTo>
                <a:lnTo>
                  <a:pt x="1599905" y="1121874"/>
                </a:lnTo>
                <a:lnTo>
                  <a:pt x="1598790" y="1127417"/>
                </a:lnTo>
                <a:lnTo>
                  <a:pt x="1599305" y="1129056"/>
                </a:lnTo>
                <a:lnTo>
                  <a:pt x="1600619" y="1130246"/>
                </a:lnTo>
                <a:lnTo>
                  <a:pt x="1603924" y="1131865"/>
                </a:lnTo>
                <a:lnTo>
                  <a:pt x="1616574" y="1131970"/>
                </a:lnTo>
                <a:lnTo>
                  <a:pt x="1622069" y="1133370"/>
                </a:lnTo>
                <a:lnTo>
                  <a:pt x="1626441" y="1138523"/>
                </a:lnTo>
                <a:lnTo>
                  <a:pt x="1627489" y="1140571"/>
                </a:lnTo>
                <a:lnTo>
                  <a:pt x="1627308" y="1142705"/>
                </a:lnTo>
                <a:lnTo>
                  <a:pt x="1623003" y="1148239"/>
                </a:lnTo>
                <a:lnTo>
                  <a:pt x="1623708" y="1149401"/>
                </a:lnTo>
                <a:lnTo>
                  <a:pt x="1628004" y="1150687"/>
                </a:lnTo>
                <a:lnTo>
                  <a:pt x="1637681" y="1151315"/>
                </a:lnTo>
                <a:lnTo>
                  <a:pt x="1639757" y="1152592"/>
                </a:lnTo>
                <a:lnTo>
                  <a:pt x="1641748" y="1159450"/>
                </a:lnTo>
                <a:lnTo>
                  <a:pt x="1643834" y="1168899"/>
                </a:lnTo>
                <a:lnTo>
                  <a:pt x="1643796" y="1172642"/>
                </a:lnTo>
                <a:lnTo>
                  <a:pt x="1640443" y="1178976"/>
                </a:lnTo>
                <a:lnTo>
                  <a:pt x="1631280" y="1187396"/>
                </a:lnTo>
                <a:lnTo>
                  <a:pt x="1621117" y="1194359"/>
                </a:lnTo>
                <a:lnTo>
                  <a:pt x="1620460" y="1196150"/>
                </a:lnTo>
                <a:lnTo>
                  <a:pt x="1623708" y="1199464"/>
                </a:lnTo>
                <a:lnTo>
                  <a:pt x="1627061" y="1200912"/>
                </a:lnTo>
                <a:lnTo>
                  <a:pt x="1629699" y="1200626"/>
                </a:lnTo>
                <a:lnTo>
                  <a:pt x="1637814" y="1197474"/>
                </a:lnTo>
                <a:lnTo>
                  <a:pt x="1639653" y="1197531"/>
                </a:lnTo>
                <a:lnTo>
                  <a:pt x="1643377" y="1200750"/>
                </a:lnTo>
                <a:lnTo>
                  <a:pt x="1645101" y="1203931"/>
                </a:lnTo>
                <a:lnTo>
                  <a:pt x="1646682" y="1208170"/>
                </a:lnTo>
                <a:lnTo>
                  <a:pt x="1643834" y="1212009"/>
                </a:lnTo>
                <a:lnTo>
                  <a:pt x="1632166" y="1216771"/>
                </a:lnTo>
                <a:lnTo>
                  <a:pt x="1625270" y="1210513"/>
                </a:lnTo>
                <a:lnTo>
                  <a:pt x="1622955" y="1209123"/>
                </a:lnTo>
                <a:lnTo>
                  <a:pt x="1621384" y="1209666"/>
                </a:lnTo>
                <a:lnTo>
                  <a:pt x="1622269" y="1212418"/>
                </a:lnTo>
                <a:lnTo>
                  <a:pt x="1625603" y="1217371"/>
                </a:lnTo>
                <a:lnTo>
                  <a:pt x="1626699" y="1220638"/>
                </a:lnTo>
                <a:lnTo>
                  <a:pt x="1625537" y="1222219"/>
                </a:lnTo>
                <a:lnTo>
                  <a:pt x="1624984" y="1225344"/>
                </a:lnTo>
                <a:lnTo>
                  <a:pt x="1625051" y="1229992"/>
                </a:lnTo>
                <a:lnTo>
                  <a:pt x="1624775" y="1234707"/>
                </a:lnTo>
                <a:lnTo>
                  <a:pt x="1623651" y="1242022"/>
                </a:lnTo>
                <a:lnTo>
                  <a:pt x="1623251" y="1242317"/>
                </a:lnTo>
                <a:lnTo>
                  <a:pt x="1597895" y="1243813"/>
                </a:lnTo>
                <a:lnTo>
                  <a:pt x="1594838" y="1245127"/>
                </a:lnTo>
                <a:lnTo>
                  <a:pt x="1587703" y="1250252"/>
                </a:lnTo>
                <a:lnTo>
                  <a:pt x="1582312" y="1252823"/>
                </a:lnTo>
                <a:lnTo>
                  <a:pt x="1578797" y="1253214"/>
                </a:lnTo>
                <a:lnTo>
                  <a:pt x="1575368" y="1252280"/>
                </a:lnTo>
                <a:lnTo>
                  <a:pt x="1566110" y="1246965"/>
                </a:lnTo>
                <a:lnTo>
                  <a:pt x="1559947" y="1247966"/>
                </a:lnTo>
                <a:lnTo>
                  <a:pt x="1557528" y="1247461"/>
                </a:lnTo>
                <a:lnTo>
                  <a:pt x="1552308" y="1243917"/>
                </a:lnTo>
                <a:lnTo>
                  <a:pt x="1551042" y="1242127"/>
                </a:lnTo>
                <a:lnTo>
                  <a:pt x="1548927" y="1237469"/>
                </a:lnTo>
                <a:lnTo>
                  <a:pt x="1547336" y="1231068"/>
                </a:lnTo>
                <a:lnTo>
                  <a:pt x="1547460" y="1227115"/>
                </a:lnTo>
                <a:lnTo>
                  <a:pt x="1548127" y="1221400"/>
                </a:lnTo>
                <a:lnTo>
                  <a:pt x="1547717" y="1218524"/>
                </a:lnTo>
                <a:lnTo>
                  <a:pt x="1546231" y="1218514"/>
                </a:lnTo>
                <a:lnTo>
                  <a:pt x="1544574" y="1217324"/>
                </a:lnTo>
                <a:lnTo>
                  <a:pt x="1539583" y="1211551"/>
                </a:lnTo>
                <a:lnTo>
                  <a:pt x="1536506" y="1209847"/>
                </a:lnTo>
                <a:lnTo>
                  <a:pt x="1535935" y="1210789"/>
                </a:lnTo>
                <a:lnTo>
                  <a:pt x="1536840" y="1215304"/>
                </a:lnTo>
                <a:lnTo>
                  <a:pt x="1537440" y="1216743"/>
                </a:lnTo>
                <a:lnTo>
                  <a:pt x="1540726" y="1220029"/>
                </a:lnTo>
                <a:lnTo>
                  <a:pt x="1541336" y="1223829"/>
                </a:lnTo>
                <a:lnTo>
                  <a:pt x="1539935" y="1233402"/>
                </a:lnTo>
                <a:lnTo>
                  <a:pt x="1539440" y="1234935"/>
                </a:lnTo>
                <a:lnTo>
                  <a:pt x="1536249" y="1241917"/>
                </a:lnTo>
                <a:lnTo>
                  <a:pt x="1533839" y="1243898"/>
                </a:lnTo>
                <a:lnTo>
                  <a:pt x="1527258" y="1244051"/>
                </a:lnTo>
                <a:lnTo>
                  <a:pt x="1517180" y="1248985"/>
                </a:lnTo>
                <a:lnTo>
                  <a:pt x="1512360" y="1249699"/>
                </a:lnTo>
                <a:lnTo>
                  <a:pt x="1505903" y="1248547"/>
                </a:lnTo>
                <a:lnTo>
                  <a:pt x="1501864" y="1246299"/>
                </a:lnTo>
                <a:lnTo>
                  <a:pt x="1499245" y="1243717"/>
                </a:lnTo>
                <a:lnTo>
                  <a:pt x="1496701" y="1240050"/>
                </a:lnTo>
                <a:lnTo>
                  <a:pt x="1495368" y="1239774"/>
                </a:lnTo>
                <a:lnTo>
                  <a:pt x="1494692" y="1247727"/>
                </a:lnTo>
                <a:lnTo>
                  <a:pt x="1493444" y="1248756"/>
                </a:lnTo>
                <a:lnTo>
                  <a:pt x="1491282" y="1248632"/>
                </a:lnTo>
                <a:lnTo>
                  <a:pt x="1487938" y="1246165"/>
                </a:lnTo>
                <a:lnTo>
                  <a:pt x="1485186" y="1240412"/>
                </a:lnTo>
                <a:lnTo>
                  <a:pt x="1484328" y="1240431"/>
                </a:lnTo>
                <a:lnTo>
                  <a:pt x="1483947" y="1243784"/>
                </a:lnTo>
                <a:lnTo>
                  <a:pt x="1483328" y="1245984"/>
                </a:lnTo>
                <a:lnTo>
                  <a:pt x="1482481" y="1247023"/>
                </a:lnTo>
                <a:lnTo>
                  <a:pt x="1475404" y="1250604"/>
                </a:lnTo>
                <a:lnTo>
                  <a:pt x="1471460" y="1250623"/>
                </a:lnTo>
                <a:lnTo>
                  <a:pt x="1467336" y="1246518"/>
                </a:lnTo>
                <a:lnTo>
                  <a:pt x="1464631" y="1246927"/>
                </a:lnTo>
                <a:lnTo>
                  <a:pt x="1461164" y="1249147"/>
                </a:lnTo>
                <a:lnTo>
                  <a:pt x="1452744" y="1244946"/>
                </a:lnTo>
                <a:lnTo>
                  <a:pt x="1450734" y="1244775"/>
                </a:lnTo>
                <a:lnTo>
                  <a:pt x="1452467" y="1251575"/>
                </a:lnTo>
                <a:lnTo>
                  <a:pt x="1449686" y="1252623"/>
                </a:lnTo>
                <a:lnTo>
                  <a:pt x="1443685" y="1252452"/>
                </a:lnTo>
                <a:lnTo>
                  <a:pt x="1433817" y="1250261"/>
                </a:lnTo>
                <a:lnTo>
                  <a:pt x="1427702" y="1253442"/>
                </a:lnTo>
                <a:lnTo>
                  <a:pt x="1416653" y="1251537"/>
                </a:lnTo>
                <a:lnTo>
                  <a:pt x="1405500" y="1251061"/>
                </a:lnTo>
                <a:lnTo>
                  <a:pt x="1403423" y="1249509"/>
                </a:lnTo>
                <a:lnTo>
                  <a:pt x="1401956" y="1246327"/>
                </a:lnTo>
                <a:lnTo>
                  <a:pt x="1401899" y="1243498"/>
                </a:lnTo>
                <a:lnTo>
                  <a:pt x="1402442" y="1239564"/>
                </a:lnTo>
                <a:lnTo>
                  <a:pt x="1404071" y="1233697"/>
                </a:lnTo>
                <a:lnTo>
                  <a:pt x="1406795" y="1225877"/>
                </a:lnTo>
                <a:lnTo>
                  <a:pt x="1407738" y="1221734"/>
                </a:lnTo>
                <a:lnTo>
                  <a:pt x="1405280" y="1219810"/>
                </a:lnTo>
                <a:lnTo>
                  <a:pt x="1403756" y="1217238"/>
                </a:lnTo>
                <a:lnTo>
                  <a:pt x="1402509" y="1216943"/>
                </a:lnTo>
                <a:lnTo>
                  <a:pt x="1398575" y="1219981"/>
                </a:lnTo>
                <a:lnTo>
                  <a:pt x="1396013" y="1228801"/>
                </a:lnTo>
                <a:lnTo>
                  <a:pt x="1394051" y="1231354"/>
                </a:lnTo>
                <a:lnTo>
                  <a:pt x="1393184" y="1229211"/>
                </a:lnTo>
                <a:lnTo>
                  <a:pt x="1392536" y="1223858"/>
                </a:lnTo>
                <a:lnTo>
                  <a:pt x="1391669" y="1221248"/>
                </a:lnTo>
                <a:lnTo>
                  <a:pt x="1390593" y="1221391"/>
                </a:lnTo>
                <a:lnTo>
                  <a:pt x="1389545" y="1222820"/>
                </a:lnTo>
                <a:lnTo>
                  <a:pt x="1388526" y="1225544"/>
                </a:lnTo>
                <a:lnTo>
                  <a:pt x="1386993" y="1226525"/>
                </a:lnTo>
                <a:lnTo>
                  <a:pt x="1384945" y="1225782"/>
                </a:lnTo>
                <a:lnTo>
                  <a:pt x="1384221" y="1227115"/>
                </a:lnTo>
                <a:lnTo>
                  <a:pt x="1384821" y="1230516"/>
                </a:lnTo>
                <a:lnTo>
                  <a:pt x="1385030" y="1233688"/>
                </a:lnTo>
                <a:lnTo>
                  <a:pt x="1384849" y="1236650"/>
                </a:lnTo>
                <a:lnTo>
                  <a:pt x="1383078" y="1239507"/>
                </a:lnTo>
                <a:lnTo>
                  <a:pt x="1378048" y="1243660"/>
                </a:lnTo>
                <a:lnTo>
                  <a:pt x="1375143" y="1244984"/>
                </a:lnTo>
                <a:lnTo>
                  <a:pt x="1367504" y="1245603"/>
                </a:lnTo>
                <a:lnTo>
                  <a:pt x="1362942" y="1244375"/>
                </a:lnTo>
                <a:lnTo>
                  <a:pt x="1353683" y="1239393"/>
                </a:lnTo>
                <a:lnTo>
                  <a:pt x="1348559" y="1239164"/>
                </a:lnTo>
                <a:lnTo>
                  <a:pt x="1342387" y="1230773"/>
                </a:lnTo>
                <a:lnTo>
                  <a:pt x="1337501" y="1228830"/>
                </a:lnTo>
                <a:lnTo>
                  <a:pt x="1337748" y="1225772"/>
                </a:lnTo>
                <a:lnTo>
                  <a:pt x="1339882" y="1220086"/>
                </a:lnTo>
                <a:lnTo>
                  <a:pt x="1339815" y="1218381"/>
                </a:lnTo>
                <a:lnTo>
                  <a:pt x="1333138" y="1226677"/>
                </a:lnTo>
                <a:lnTo>
                  <a:pt x="1332233" y="1229316"/>
                </a:lnTo>
                <a:lnTo>
                  <a:pt x="1333014" y="1235431"/>
                </a:lnTo>
                <a:lnTo>
                  <a:pt x="1332128" y="1235869"/>
                </a:lnTo>
                <a:lnTo>
                  <a:pt x="1327537" y="1233678"/>
                </a:lnTo>
                <a:lnTo>
                  <a:pt x="1323023" y="1235345"/>
                </a:lnTo>
                <a:lnTo>
                  <a:pt x="1321937" y="1234850"/>
                </a:lnTo>
                <a:lnTo>
                  <a:pt x="1318822" y="1230440"/>
                </a:lnTo>
                <a:lnTo>
                  <a:pt x="1313336" y="1225944"/>
                </a:lnTo>
                <a:lnTo>
                  <a:pt x="1310916" y="1220886"/>
                </a:lnTo>
                <a:lnTo>
                  <a:pt x="1307144" y="1204998"/>
                </a:lnTo>
                <a:lnTo>
                  <a:pt x="1305230" y="1194397"/>
                </a:lnTo>
                <a:lnTo>
                  <a:pt x="1305468" y="1192225"/>
                </a:lnTo>
                <a:lnTo>
                  <a:pt x="1308268" y="1189215"/>
                </a:lnTo>
                <a:lnTo>
                  <a:pt x="1307849" y="1186863"/>
                </a:lnTo>
                <a:lnTo>
                  <a:pt x="1304363" y="1180852"/>
                </a:lnTo>
                <a:lnTo>
                  <a:pt x="1300601" y="1175776"/>
                </a:lnTo>
                <a:lnTo>
                  <a:pt x="1299486" y="1172251"/>
                </a:lnTo>
                <a:lnTo>
                  <a:pt x="1298972" y="1168679"/>
                </a:lnTo>
                <a:lnTo>
                  <a:pt x="1298477" y="1163498"/>
                </a:lnTo>
                <a:lnTo>
                  <a:pt x="1298458" y="1159659"/>
                </a:lnTo>
                <a:lnTo>
                  <a:pt x="1298905" y="1157173"/>
                </a:lnTo>
                <a:lnTo>
                  <a:pt x="1301058" y="1149391"/>
                </a:lnTo>
                <a:lnTo>
                  <a:pt x="1306944" y="1135351"/>
                </a:lnTo>
                <a:lnTo>
                  <a:pt x="1307735" y="1132789"/>
                </a:lnTo>
                <a:lnTo>
                  <a:pt x="1308049" y="1130256"/>
                </a:lnTo>
                <a:lnTo>
                  <a:pt x="1307240" y="1122750"/>
                </a:lnTo>
                <a:lnTo>
                  <a:pt x="1306097" y="1115197"/>
                </a:lnTo>
                <a:lnTo>
                  <a:pt x="1304944" y="1109777"/>
                </a:lnTo>
                <a:lnTo>
                  <a:pt x="1301696" y="1102262"/>
                </a:lnTo>
                <a:lnTo>
                  <a:pt x="1297229" y="1094413"/>
                </a:lnTo>
                <a:lnTo>
                  <a:pt x="1290942" y="1080230"/>
                </a:lnTo>
                <a:lnTo>
                  <a:pt x="1286285" y="1069115"/>
                </a:lnTo>
                <a:lnTo>
                  <a:pt x="1280713" y="1053332"/>
                </a:lnTo>
                <a:lnTo>
                  <a:pt x="1278026" y="1051960"/>
                </a:lnTo>
                <a:lnTo>
                  <a:pt x="1274912" y="1052684"/>
                </a:lnTo>
                <a:lnTo>
                  <a:pt x="1268197" y="1058142"/>
                </a:lnTo>
                <a:lnTo>
                  <a:pt x="1265939" y="1060723"/>
                </a:lnTo>
                <a:lnTo>
                  <a:pt x="1265387" y="1062457"/>
                </a:lnTo>
                <a:lnTo>
                  <a:pt x="1260386" y="1062847"/>
                </a:lnTo>
                <a:lnTo>
                  <a:pt x="1246213" y="1061428"/>
                </a:lnTo>
                <a:lnTo>
                  <a:pt x="1240793" y="1059752"/>
                </a:lnTo>
                <a:lnTo>
                  <a:pt x="1236745" y="1060190"/>
                </a:lnTo>
                <a:lnTo>
                  <a:pt x="1229801" y="1064190"/>
                </a:lnTo>
                <a:lnTo>
                  <a:pt x="1222391" y="1063438"/>
                </a:lnTo>
                <a:lnTo>
                  <a:pt x="1217752" y="1052293"/>
                </a:lnTo>
                <a:lnTo>
                  <a:pt x="1207218" y="1046264"/>
                </a:lnTo>
                <a:lnTo>
                  <a:pt x="1204074" y="1042873"/>
                </a:lnTo>
                <a:lnTo>
                  <a:pt x="1201922" y="1038225"/>
                </a:lnTo>
                <a:lnTo>
                  <a:pt x="1202636" y="1035177"/>
                </a:lnTo>
                <a:lnTo>
                  <a:pt x="1208627" y="1032443"/>
                </a:lnTo>
                <a:lnTo>
                  <a:pt x="1211123" y="1029424"/>
                </a:lnTo>
                <a:lnTo>
                  <a:pt x="1212313" y="1026986"/>
                </a:lnTo>
                <a:lnTo>
                  <a:pt x="1206370" y="1029091"/>
                </a:lnTo>
                <a:lnTo>
                  <a:pt x="1203750" y="1028719"/>
                </a:lnTo>
                <a:lnTo>
                  <a:pt x="1185882" y="1013308"/>
                </a:lnTo>
                <a:lnTo>
                  <a:pt x="1180376" y="1010574"/>
                </a:lnTo>
                <a:lnTo>
                  <a:pt x="1179443" y="1009183"/>
                </a:lnTo>
                <a:lnTo>
                  <a:pt x="1178976" y="1007354"/>
                </a:lnTo>
                <a:lnTo>
                  <a:pt x="1178985" y="1005078"/>
                </a:lnTo>
                <a:lnTo>
                  <a:pt x="1179509" y="1001649"/>
                </a:lnTo>
                <a:lnTo>
                  <a:pt x="1184824" y="1005983"/>
                </a:lnTo>
                <a:lnTo>
                  <a:pt x="1187206" y="1006307"/>
                </a:lnTo>
                <a:lnTo>
                  <a:pt x="1190930" y="1005011"/>
                </a:lnTo>
                <a:lnTo>
                  <a:pt x="1192254" y="1002306"/>
                </a:lnTo>
                <a:lnTo>
                  <a:pt x="1191406" y="1000725"/>
                </a:lnTo>
                <a:lnTo>
                  <a:pt x="1185320" y="995515"/>
                </a:lnTo>
                <a:lnTo>
                  <a:pt x="1182376" y="991543"/>
                </a:lnTo>
                <a:lnTo>
                  <a:pt x="1181243" y="988647"/>
                </a:lnTo>
                <a:lnTo>
                  <a:pt x="1182414" y="984533"/>
                </a:lnTo>
                <a:lnTo>
                  <a:pt x="1182719" y="981742"/>
                </a:lnTo>
                <a:lnTo>
                  <a:pt x="1184681" y="980170"/>
                </a:lnTo>
                <a:lnTo>
                  <a:pt x="1188291" y="979818"/>
                </a:lnTo>
                <a:lnTo>
                  <a:pt x="1192911" y="977837"/>
                </a:lnTo>
                <a:lnTo>
                  <a:pt x="1201360" y="972426"/>
                </a:lnTo>
                <a:lnTo>
                  <a:pt x="1207018" y="970493"/>
                </a:lnTo>
                <a:lnTo>
                  <a:pt x="1212666" y="970788"/>
                </a:lnTo>
                <a:lnTo>
                  <a:pt x="1226353" y="976322"/>
                </a:lnTo>
                <a:lnTo>
                  <a:pt x="1239993" y="983323"/>
                </a:lnTo>
                <a:lnTo>
                  <a:pt x="1248547" y="988752"/>
                </a:lnTo>
                <a:close/>
                <a:moveTo>
                  <a:pt x="733539" y="1008593"/>
                </a:moveTo>
                <a:lnTo>
                  <a:pt x="729482" y="1012403"/>
                </a:lnTo>
                <a:lnTo>
                  <a:pt x="701707" y="1006773"/>
                </a:lnTo>
                <a:lnTo>
                  <a:pt x="700192" y="1005002"/>
                </a:lnTo>
                <a:lnTo>
                  <a:pt x="699468" y="1002592"/>
                </a:lnTo>
                <a:lnTo>
                  <a:pt x="704498" y="995991"/>
                </a:lnTo>
                <a:lnTo>
                  <a:pt x="710575" y="993134"/>
                </a:lnTo>
                <a:lnTo>
                  <a:pt x="724691" y="990838"/>
                </a:lnTo>
                <a:lnTo>
                  <a:pt x="729615" y="993419"/>
                </a:lnTo>
                <a:lnTo>
                  <a:pt x="732873" y="996429"/>
                </a:lnTo>
                <a:lnTo>
                  <a:pt x="734720" y="999039"/>
                </a:lnTo>
                <a:lnTo>
                  <a:pt x="735492" y="1003926"/>
                </a:lnTo>
                <a:lnTo>
                  <a:pt x="733539" y="1008593"/>
                </a:lnTo>
                <a:close/>
                <a:moveTo>
                  <a:pt x="1370667" y="1035834"/>
                </a:moveTo>
                <a:lnTo>
                  <a:pt x="1369419" y="1037396"/>
                </a:lnTo>
                <a:lnTo>
                  <a:pt x="1365390" y="1036596"/>
                </a:lnTo>
                <a:lnTo>
                  <a:pt x="1364056" y="1038120"/>
                </a:lnTo>
                <a:lnTo>
                  <a:pt x="1361913" y="1037254"/>
                </a:lnTo>
                <a:lnTo>
                  <a:pt x="1358960" y="1033996"/>
                </a:lnTo>
                <a:lnTo>
                  <a:pt x="1355512" y="1027576"/>
                </a:lnTo>
                <a:lnTo>
                  <a:pt x="1351569" y="1017956"/>
                </a:lnTo>
                <a:lnTo>
                  <a:pt x="1348492" y="1009621"/>
                </a:lnTo>
                <a:lnTo>
                  <a:pt x="1348321" y="1007326"/>
                </a:lnTo>
                <a:lnTo>
                  <a:pt x="1349331" y="1003411"/>
                </a:lnTo>
                <a:lnTo>
                  <a:pt x="1352407" y="1000801"/>
                </a:lnTo>
                <a:lnTo>
                  <a:pt x="1359713" y="997658"/>
                </a:lnTo>
                <a:lnTo>
                  <a:pt x="1364723" y="997744"/>
                </a:lnTo>
                <a:lnTo>
                  <a:pt x="1369381" y="1004087"/>
                </a:lnTo>
                <a:lnTo>
                  <a:pt x="1370695" y="1006269"/>
                </a:lnTo>
                <a:lnTo>
                  <a:pt x="1371495" y="1008859"/>
                </a:lnTo>
                <a:lnTo>
                  <a:pt x="1371514" y="1011346"/>
                </a:lnTo>
                <a:lnTo>
                  <a:pt x="1371133" y="1013517"/>
                </a:lnTo>
                <a:lnTo>
                  <a:pt x="1369019" y="1018337"/>
                </a:lnTo>
                <a:lnTo>
                  <a:pt x="1368095" y="1021690"/>
                </a:lnTo>
                <a:lnTo>
                  <a:pt x="1368095" y="1024966"/>
                </a:lnTo>
                <a:lnTo>
                  <a:pt x="1368552" y="1029710"/>
                </a:lnTo>
                <a:lnTo>
                  <a:pt x="1369400" y="1032824"/>
                </a:lnTo>
                <a:lnTo>
                  <a:pt x="1370648" y="1034329"/>
                </a:lnTo>
                <a:lnTo>
                  <a:pt x="1370667" y="1035834"/>
                </a:lnTo>
                <a:close/>
                <a:moveTo>
                  <a:pt x="874367" y="1086583"/>
                </a:moveTo>
                <a:lnTo>
                  <a:pt x="877738" y="1086898"/>
                </a:lnTo>
                <a:lnTo>
                  <a:pt x="881682" y="1085679"/>
                </a:lnTo>
                <a:lnTo>
                  <a:pt x="886130" y="1086517"/>
                </a:lnTo>
                <a:lnTo>
                  <a:pt x="888140" y="1089003"/>
                </a:lnTo>
                <a:lnTo>
                  <a:pt x="889568" y="1093413"/>
                </a:lnTo>
                <a:lnTo>
                  <a:pt x="889625" y="1095775"/>
                </a:lnTo>
                <a:lnTo>
                  <a:pt x="889340" y="1097804"/>
                </a:lnTo>
                <a:lnTo>
                  <a:pt x="888721" y="1099490"/>
                </a:lnTo>
                <a:lnTo>
                  <a:pt x="882968" y="1110529"/>
                </a:lnTo>
                <a:lnTo>
                  <a:pt x="881624" y="1114330"/>
                </a:lnTo>
                <a:lnTo>
                  <a:pt x="883482" y="1115254"/>
                </a:lnTo>
                <a:lnTo>
                  <a:pt x="884377" y="1114616"/>
                </a:lnTo>
                <a:lnTo>
                  <a:pt x="890121" y="1106377"/>
                </a:lnTo>
                <a:lnTo>
                  <a:pt x="894445" y="1103795"/>
                </a:lnTo>
                <a:lnTo>
                  <a:pt x="897722" y="1103195"/>
                </a:lnTo>
                <a:lnTo>
                  <a:pt x="903122" y="1104843"/>
                </a:lnTo>
                <a:lnTo>
                  <a:pt x="905275" y="1106262"/>
                </a:lnTo>
                <a:lnTo>
                  <a:pt x="906751" y="1107948"/>
                </a:lnTo>
                <a:lnTo>
                  <a:pt x="907552" y="1109891"/>
                </a:lnTo>
                <a:lnTo>
                  <a:pt x="909676" y="1117768"/>
                </a:lnTo>
                <a:lnTo>
                  <a:pt x="911209" y="1127893"/>
                </a:lnTo>
                <a:lnTo>
                  <a:pt x="911457" y="1126855"/>
                </a:lnTo>
                <a:lnTo>
                  <a:pt x="911495" y="1121188"/>
                </a:lnTo>
                <a:lnTo>
                  <a:pt x="911790" y="1116759"/>
                </a:lnTo>
                <a:lnTo>
                  <a:pt x="917096" y="1113768"/>
                </a:lnTo>
                <a:lnTo>
                  <a:pt x="917229" y="1112777"/>
                </a:lnTo>
                <a:lnTo>
                  <a:pt x="915324" y="1110310"/>
                </a:lnTo>
                <a:lnTo>
                  <a:pt x="913705" y="1106938"/>
                </a:lnTo>
                <a:lnTo>
                  <a:pt x="912581" y="1100614"/>
                </a:lnTo>
                <a:lnTo>
                  <a:pt x="913019" y="1098252"/>
                </a:lnTo>
                <a:lnTo>
                  <a:pt x="914124" y="1095708"/>
                </a:lnTo>
                <a:lnTo>
                  <a:pt x="917524" y="1090289"/>
                </a:lnTo>
                <a:lnTo>
                  <a:pt x="921496" y="1087041"/>
                </a:lnTo>
                <a:lnTo>
                  <a:pt x="925020" y="1086250"/>
                </a:lnTo>
                <a:lnTo>
                  <a:pt x="938165" y="1091908"/>
                </a:lnTo>
                <a:lnTo>
                  <a:pt x="943337" y="1096547"/>
                </a:lnTo>
                <a:lnTo>
                  <a:pt x="945442" y="1098928"/>
                </a:lnTo>
                <a:lnTo>
                  <a:pt x="946204" y="1100623"/>
                </a:lnTo>
                <a:lnTo>
                  <a:pt x="947299" y="1106034"/>
                </a:lnTo>
                <a:lnTo>
                  <a:pt x="949500" y="1120750"/>
                </a:lnTo>
                <a:lnTo>
                  <a:pt x="949490" y="1125455"/>
                </a:lnTo>
                <a:lnTo>
                  <a:pt x="948471" y="1132999"/>
                </a:lnTo>
                <a:lnTo>
                  <a:pt x="944223" y="1147039"/>
                </a:lnTo>
                <a:lnTo>
                  <a:pt x="943575" y="1156497"/>
                </a:lnTo>
                <a:lnTo>
                  <a:pt x="939298" y="1179767"/>
                </a:lnTo>
                <a:lnTo>
                  <a:pt x="936374" y="1186034"/>
                </a:lnTo>
                <a:lnTo>
                  <a:pt x="933155" y="1190406"/>
                </a:lnTo>
                <a:lnTo>
                  <a:pt x="919905" y="1198074"/>
                </a:lnTo>
                <a:lnTo>
                  <a:pt x="909942" y="1205836"/>
                </a:lnTo>
                <a:lnTo>
                  <a:pt x="907418" y="1207056"/>
                </a:lnTo>
                <a:lnTo>
                  <a:pt x="904799" y="1207160"/>
                </a:lnTo>
                <a:lnTo>
                  <a:pt x="896550" y="1204589"/>
                </a:lnTo>
                <a:lnTo>
                  <a:pt x="886978" y="1199645"/>
                </a:lnTo>
                <a:lnTo>
                  <a:pt x="881539" y="1201045"/>
                </a:lnTo>
                <a:lnTo>
                  <a:pt x="876110" y="1204608"/>
                </a:lnTo>
                <a:lnTo>
                  <a:pt x="872690" y="1205560"/>
                </a:lnTo>
                <a:lnTo>
                  <a:pt x="869480" y="1205094"/>
                </a:lnTo>
                <a:lnTo>
                  <a:pt x="866289" y="1203817"/>
                </a:lnTo>
                <a:lnTo>
                  <a:pt x="862089" y="1200474"/>
                </a:lnTo>
                <a:lnTo>
                  <a:pt x="864260" y="1198950"/>
                </a:lnTo>
                <a:lnTo>
                  <a:pt x="865251" y="1197235"/>
                </a:lnTo>
                <a:lnTo>
                  <a:pt x="864375" y="1195473"/>
                </a:lnTo>
                <a:lnTo>
                  <a:pt x="859955" y="1192930"/>
                </a:lnTo>
                <a:lnTo>
                  <a:pt x="855374" y="1198578"/>
                </a:lnTo>
                <a:lnTo>
                  <a:pt x="841991" y="1211694"/>
                </a:lnTo>
                <a:lnTo>
                  <a:pt x="824008" y="1216066"/>
                </a:lnTo>
                <a:lnTo>
                  <a:pt x="818369" y="1218724"/>
                </a:lnTo>
                <a:lnTo>
                  <a:pt x="814187" y="1222143"/>
                </a:lnTo>
                <a:lnTo>
                  <a:pt x="812006" y="1224953"/>
                </a:lnTo>
                <a:lnTo>
                  <a:pt x="808673" y="1231544"/>
                </a:lnTo>
                <a:lnTo>
                  <a:pt x="803548" y="1236488"/>
                </a:lnTo>
                <a:lnTo>
                  <a:pt x="794280" y="1241879"/>
                </a:lnTo>
                <a:lnTo>
                  <a:pt x="782488" y="1250214"/>
                </a:lnTo>
                <a:lnTo>
                  <a:pt x="761352" y="1258710"/>
                </a:lnTo>
                <a:lnTo>
                  <a:pt x="748055" y="1260196"/>
                </a:lnTo>
                <a:lnTo>
                  <a:pt x="734768" y="1257395"/>
                </a:lnTo>
                <a:lnTo>
                  <a:pt x="730558" y="1255109"/>
                </a:lnTo>
                <a:lnTo>
                  <a:pt x="726148" y="1251528"/>
                </a:lnTo>
                <a:lnTo>
                  <a:pt x="717109" y="1243032"/>
                </a:lnTo>
                <a:lnTo>
                  <a:pt x="714613" y="1239955"/>
                </a:lnTo>
                <a:lnTo>
                  <a:pt x="711708" y="1233249"/>
                </a:lnTo>
                <a:lnTo>
                  <a:pt x="713423" y="1228773"/>
                </a:lnTo>
                <a:lnTo>
                  <a:pt x="718242" y="1223591"/>
                </a:lnTo>
                <a:lnTo>
                  <a:pt x="725453" y="1218867"/>
                </a:lnTo>
                <a:lnTo>
                  <a:pt x="739845" y="1212456"/>
                </a:lnTo>
                <a:lnTo>
                  <a:pt x="752904" y="1202150"/>
                </a:lnTo>
                <a:lnTo>
                  <a:pt x="757523" y="1200207"/>
                </a:lnTo>
                <a:lnTo>
                  <a:pt x="770096" y="1198617"/>
                </a:lnTo>
                <a:lnTo>
                  <a:pt x="776430" y="1199588"/>
                </a:lnTo>
                <a:lnTo>
                  <a:pt x="781012" y="1199045"/>
                </a:lnTo>
                <a:lnTo>
                  <a:pt x="784031" y="1197626"/>
                </a:lnTo>
                <a:lnTo>
                  <a:pt x="788518" y="1193883"/>
                </a:lnTo>
                <a:lnTo>
                  <a:pt x="795071" y="1186396"/>
                </a:lnTo>
                <a:lnTo>
                  <a:pt x="799852" y="1179357"/>
                </a:lnTo>
                <a:lnTo>
                  <a:pt x="801062" y="1176052"/>
                </a:lnTo>
                <a:lnTo>
                  <a:pt x="799462" y="1172956"/>
                </a:lnTo>
                <a:lnTo>
                  <a:pt x="797119" y="1172518"/>
                </a:lnTo>
                <a:lnTo>
                  <a:pt x="789299" y="1179786"/>
                </a:lnTo>
                <a:lnTo>
                  <a:pt x="785365" y="1182224"/>
                </a:lnTo>
                <a:lnTo>
                  <a:pt x="781088" y="1182395"/>
                </a:lnTo>
                <a:lnTo>
                  <a:pt x="775221" y="1184872"/>
                </a:lnTo>
                <a:lnTo>
                  <a:pt x="769506" y="1185862"/>
                </a:lnTo>
                <a:lnTo>
                  <a:pt x="768401" y="1185786"/>
                </a:lnTo>
                <a:lnTo>
                  <a:pt x="762448" y="1178862"/>
                </a:lnTo>
                <a:lnTo>
                  <a:pt x="759266" y="1177643"/>
                </a:lnTo>
                <a:lnTo>
                  <a:pt x="757790" y="1178366"/>
                </a:lnTo>
                <a:lnTo>
                  <a:pt x="756428" y="1180205"/>
                </a:lnTo>
                <a:lnTo>
                  <a:pt x="753847" y="1185310"/>
                </a:lnTo>
                <a:lnTo>
                  <a:pt x="752361" y="1187148"/>
                </a:lnTo>
                <a:lnTo>
                  <a:pt x="749789" y="1188472"/>
                </a:lnTo>
                <a:lnTo>
                  <a:pt x="739407" y="1189987"/>
                </a:lnTo>
                <a:lnTo>
                  <a:pt x="729463" y="1192540"/>
                </a:lnTo>
                <a:lnTo>
                  <a:pt x="727253" y="1190958"/>
                </a:lnTo>
                <a:lnTo>
                  <a:pt x="725910" y="1188006"/>
                </a:lnTo>
                <a:lnTo>
                  <a:pt x="725634" y="1186215"/>
                </a:lnTo>
                <a:lnTo>
                  <a:pt x="725481" y="1180129"/>
                </a:lnTo>
                <a:lnTo>
                  <a:pt x="724814" y="1177709"/>
                </a:lnTo>
                <a:lnTo>
                  <a:pt x="725691" y="1172623"/>
                </a:lnTo>
                <a:lnTo>
                  <a:pt x="726824" y="1168737"/>
                </a:lnTo>
                <a:lnTo>
                  <a:pt x="728215" y="1166060"/>
                </a:lnTo>
                <a:lnTo>
                  <a:pt x="735054" y="1158135"/>
                </a:lnTo>
                <a:lnTo>
                  <a:pt x="736016" y="1156068"/>
                </a:lnTo>
                <a:lnTo>
                  <a:pt x="732758" y="1156497"/>
                </a:lnTo>
                <a:lnTo>
                  <a:pt x="725014" y="1160383"/>
                </a:lnTo>
                <a:lnTo>
                  <a:pt x="724005" y="1159040"/>
                </a:lnTo>
                <a:lnTo>
                  <a:pt x="722195" y="1154592"/>
                </a:lnTo>
                <a:lnTo>
                  <a:pt x="721328" y="1154144"/>
                </a:lnTo>
                <a:lnTo>
                  <a:pt x="720338" y="1155992"/>
                </a:lnTo>
                <a:lnTo>
                  <a:pt x="719757" y="1158583"/>
                </a:lnTo>
                <a:lnTo>
                  <a:pt x="718423" y="1169270"/>
                </a:lnTo>
                <a:lnTo>
                  <a:pt x="717252" y="1174709"/>
                </a:lnTo>
                <a:lnTo>
                  <a:pt x="714137" y="1173613"/>
                </a:lnTo>
                <a:lnTo>
                  <a:pt x="710289" y="1170327"/>
                </a:lnTo>
                <a:lnTo>
                  <a:pt x="708851" y="1169889"/>
                </a:lnTo>
                <a:lnTo>
                  <a:pt x="708022" y="1170927"/>
                </a:lnTo>
                <a:lnTo>
                  <a:pt x="708289" y="1172766"/>
                </a:lnTo>
                <a:lnTo>
                  <a:pt x="712194" y="1181843"/>
                </a:lnTo>
                <a:lnTo>
                  <a:pt x="712241" y="1185005"/>
                </a:lnTo>
                <a:lnTo>
                  <a:pt x="709679" y="1190530"/>
                </a:lnTo>
                <a:lnTo>
                  <a:pt x="698783" y="1199655"/>
                </a:lnTo>
                <a:lnTo>
                  <a:pt x="694477" y="1202093"/>
                </a:lnTo>
                <a:lnTo>
                  <a:pt x="692953" y="1201150"/>
                </a:lnTo>
                <a:lnTo>
                  <a:pt x="691582" y="1198655"/>
                </a:lnTo>
                <a:lnTo>
                  <a:pt x="690372" y="1194587"/>
                </a:lnTo>
                <a:lnTo>
                  <a:pt x="687543" y="1189111"/>
                </a:lnTo>
                <a:lnTo>
                  <a:pt x="685867" y="1187882"/>
                </a:lnTo>
                <a:lnTo>
                  <a:pt x="683981" y="1187720"/>
                </a:lnTo>
                <a:lnTo>
                  <a:pt x="682247" y="1188853"/>
                </a:lnTo>
                <a:lnTo>
                  <a:pt x="680666" y="1191282"/>
                </a:lnTo>
                <a:lnTo>
                  <a:pt x="679675" y="1193864"/>
                </a:lnTo>
                <a:lnTo>
                  <a:pt x="678742" y="1198655"/>
                </a:lnTo>
                <a:lnTo>
                  <a:pt x="676761" y="1202312"/>
                </a:lnTo>
                <a:lnTo>
                  <a:pt x="675542" y="1202931"/>
                </a:lnTo>
                <a:lnTo>
                  <a:pt x="664473" y="1195349"/>
                </a:lnTo>
                <a:lnTo>
                  <a:pt x="655558" y="1181814"/>
                </a:lnTo>
                <a:lnTo>
                  <a:pt x="645805" y="1183929"/>
                </a:lnTo>
                <a:lnTo>
                  <a:pt x="641433" y="1183453"/>
                </a:lnTo>
                <a:lnTo>
                  <a:pt x="628136" y="1178471"/>
                </a:lnTo>
                <a:lnTo>
                  <a:pt x="626450" y="1175385"/>
                </a:lnTo>
                <a:lnTo>
                  <a:pt x="625516" y="1171356"/>
                </a:lnTo>
                <a:lnTo>
                  <a:pt x="625612" y="1169165"/>
                </a:lnTo>
                <a:lnTo>
                  <a:pt x="626164" y="1166898"/>
                </a:lnTo>
                <a:lnTo>
                  <a:pt x="627850" y="1162383"/>
                </a:lnTo>
                <a:lnTo>
                  <a:pt x="631203" y="1155535"/>
                </a:lnTo>
                <a:lnTo>
                  <a:pt x="632603" y="1153325"/>
                </a:lnTo>
                <a:lnTo>
                  <a:pt x="634689" y="1151496"/>
                </a:lnTo>
                <a:lnTo>
                  <a:pt x="637451" y="1150058"/>
                </a:lnTo>
                <a:lnTo>
                  <a:pt x="644490" y="1149258"/>
                </a:lnTo>
                <a:lnTo>
                  <a:pt x="662616" y="1149001"/>
                </a:lnTo>
                <a:lnTo>
                  <a:pt x="666245" y="1147934"/>
                </a:lnTo>
                <a:lnTo>
                  <a:pt x="686076" y="1134532"/>
                </a:lnTo>
                <a:lnTo>
                  <a:pt x="688343" y="1132323"/>
                </a:lnTo>
                <a:lnTo>
                  <a:pt x="691248" y="1128008"/>
                </a:lnTo>
                <a:lnTo>
                  <a:pt x="691906" y="1126217"/>
                </a:lnTo>
                <a:lnTo>
                  <a:pt x="691782" y="1125045"/>
                </a:lnTo>
                <a:lnTo>
                  <a:pt x="667388" y="1135742"/>
                </a:lnTo>
                <a:lnTo>
                  <a:pt x="656930" y="1138038"/>
                </a:lnTo>
                <a:lnTo>
                  <a:pt x="640899" y="1136294"/>
                </a:lnTo>
                <a:lnTo>
                  <a:pt x="637880" y="1134618"/>
                </a:lnTo>
                <a:lnTo>
                  <a:pt x="637194" y="1131637"/>
                </a:lnTo>
                <a:lnTo>
                  <a:pt x="640537" y="1123693"/>
                </a:lnTo>
                <a:lnTo>
                  <a:pt x="642299" y="1120731"/>
                </a:lnTo>
                <a:lnTo>
                  <a:pt x="646862" y="1117921"/>
                </a:lnTo>
                <a:lnTo>
                  <a:pt x="657892" y="1113939"/>
                </a:lnTo>
                <a:lnTo>
                  <a:pt x="672637" y="1110405"/>
                </a:lnTo>
                <a:lnTo>
                  <a:pt x="682295" y="1110329"/>
                </a:lnTo>
                <a:lnTo>
                  <a:pt x="690401" y="1107519"/>
                </a:lnTo>
                <a:lnTo>
                  <a:pt x="695277" y="1104300"/>
                </a:lnTo>
                <a:lnTo>
                  <a:pt x="678952" y="1104471"/>
                </a:lnTo>
                <a:lnTo>
                  <a:pt x="659292" y="1105976"/>
                </a:lnTo>
                <a:lnTo>
                  <a:pt x="656453" y="1104929"/>
                </a:lnTo>
                <a:lnTo>
                  <a:pt x="650834" y="1100680"/>
                </a:lnTo>
                <a:lnTo>
                  <a:pt x="650567" y="1097575"/>
                </a:lnTo>
                <a:lnTo>
                  <a:pt x="652815" y="1093832"/>
                </a:lnTo>
                <a:lnTo>
                  <a:pt x="653634" y="1091032"/>
                </a:lnTo>
                <a:lnTo>
                  <a:pt x="652024" y="1084726"/>
                </a:lnTo>
                <a:lnTo>
                  <a:pt x="652520" y="1082269"/>
                </a:lnTo>
                <a:lnTo>
                  <a:pt x="656187" y="1076992"/>
                </a:lnTo>
                <a:lnTo>
                  <a:pt x="662721" y="1071267"/>
                </a:lnTo>
                <a:lnTo>
                  <a:pt x="666750" y="1070448"/>
                </a:lnTo>
                <a:lnTo>
                  <a:pt x="674522" y="1072410"/>
                </a:lnTo>
                <a:lnTo>
                  <a:pt x="696678" y="1074439"/>
                </a:lnTo>
                <a:lnTo>
                  <a:pt x="700973" y="1073706"/>
                </a:lnTo>
                <a:lnTo>
                  <a:pt x="698259" y="1071220"/>
                </a:lnTo>
                <a:lnTo>
                  <a:pt x="694401" y="1069362"/>
                </a:lnTo>
                <a:lnTo>
                  <a:pt x="677294" y="1066181"/>
                </a:lnTo>
                <a:lnTo>
                  <a:pt x="673751" y="1064752"/>
                </a:lnTo>
                <a:lnTo>
                  <a:pt x="673075" y="1062790"/>
                </a:lnTo>
                <a:lnTo>
                  <a:pt x="672817" y="1059885"/>
                </a:lnTo>
                <a:lnTo>
                  <a:pt x="672989" y="1056037"/>
                </a:lnTo>
                <a:lnTo>
                  <a:pt x="674227" y="1052093"/>
                </a:lnTo>
                <a:lnTo>
                  <a:pt x="679533" y="1043816"/>
                </a:lnTo>
                <a:lnTo>
                  <a:pt x="695096" y="1036968"/>
                </a:lnTo>
                <a:lnTo>
                  <a:pt x="701288" y="1036025"/>
                </a:lnTo>
                <a:lnTo>
                  <a:pt x="707488" y="1036472"/>
                </a:lnTo>
                <a:lnTo>
                  <a:pt x="713794" y="1039549"/>
                </a:lnTo>
                <a:lnTo>
                  <a:pt x="716604" y="1042216"/>
                </a:lnTo>
                <a:lnTo>
                  <a:pt x="718014" y="1045493"/>
                </a:lnTo>
                <a:lnTo>
                  <a:pt x="718690" y="1048541"/>
                </a:lnTo>
                <a:lnTo>
                  <a:pt x="718766" y="1053798"/>
                </a:lnTo>
                <a:lnTo>
                  <a:pt x="719071" y="1055865"/>
                </a:lnTo>
                <a:lnTo>
                  <a:pt x="720214" y="1059313"/>
                </a:lnTo>
                <a:lnTo>
                  <a:pt x="723843" y="1067372"/>
                </a:lnTo>
                <a:lnTo>
                  <a:pt x="726510" y="1069877"/>
                </a:lnTo>
                <a:lnTo>
                  <a:pt x="738816" y="1065200"/>
                </a:lnTo>
                <a:lnTo>
                  <a:pt x="743941" y="1064152"/>
                </a:lnTo>
                <a:lnTo>
                  <a:pt x="749094" y="1065619"/>
                </a:lnTo>
                <a:lnTo>
                  <a:pt x="756599" y="1070439"/>
                </a:lnTo>
                <a:lnTo>
                  <a:pt x="766324" y="1084917"/>
                </a:lnTo>
                <a:lnTo>
                  <a:pt x="778850" y="1099566"/>
                </a:lnTo>
                <a:lnTo>
                  <a:pt x="778793" y="1102709"/>
                </a:lnTo>
                <a:lnTo>
                  <a:pt x="773992" y="1107567"/>
                </a:lnTo>
                <a:lnTo>
                  <a:pt x="773087" y="1109643"/>
                </a:lnTo>
                <a:lnTo>
                  <a:pt x="773735" y="1111082"/>
                </a:lnTo>
                <a:lnTo>
                  <a:pt x="778526" y="1112034"/>
                </a:lnTo>
                <a:lnTo>
                  <a:pt x="783012" y="1111320"/>
                </a:lnTo>
                <a:lnTo>
                  <a:pt x="787298" y="1112406"/>
                </a:lnTo>
                <a:lnTo>
                  <a:pt x="788260" y="1113654"/>
                </a:lnTo>
                <a:lnTo>
                  <a:pt x="789832" y="1118930"/>
                </a:lnTo>
                <a:lnTo>
                  <a:pt x="792013" y="1128217"/>
                </a:lnTo>
                <a:lnTo>
                  <a:pt x="794604" y="1135113"/>
                </a:lnTo>
                <a:lnTo>
                  <a:pt x="797604" y="1139657"/>
                </a:lnTo>
                <a:lnTo>
                  <a:pt x="800567" y="1141981"/>
                </a:lnTo>
                <a:lnTo>
                  <a:pt x="804929" y="1142152"/>
                </a:lnTo>
                <a:lnTo>
                  <a:pt x="809311" y="1140800"/>
                </a:lnTo>
                <a:lnTo>
                  <a:pt x="816426" y="1141247"/>
                </a:lnTo>
                <a:lnTo>
                  <a:pt x="853135" y="1146467"/>
                </a:lnTo>
                <a:lnTo>
                  <a:pt x="855307" y="1145562"/>
                </a:lnTo>
                <a:lnTo>
                  <a:pt x="856860" y="1142695"/>
                </a:lnTo>
                <a:lnTo>
                  <a:pt x="857784" y="1137857"/>
                </a:lnTo>
                <a:lnTo>
                  <a:pt x="858136" y="1133866"/>
                </a:lnTo>
                <a:lnTo>
                  <a:pt x="857631" y="1128398"/>
                </a:lnTo>
                <a:lnTo>
                  <a:pt x="856917" y="1125779"/>
                </a:lnTo>
                <a:lnTo>
                  <a:pt x="834161" y="1107938"/>
                </a:lnTo>
                <a:lnTo>
                  <a:pt x="832180" y="1100690"/>
                </a:lnTo>
                <a:lnTo>
                  <a:pt x="843296" y="1090527"/>
                </a:lnTo>
                <a:lnTo>
                  <a:pt x="844096" y="1088165"/>
                </a:lnTo>
                <a:lnTo>
                  <a:pt x="844306" y="1084917"/>
                </a:lnTo>
                <a:lnTo>
                  <a:pt x="843934" y="1080773"/>
                </a:lnTo>
                <a:lnTo>
                  <a:pt x="842429" y="1076811"/>
                </a:lnTo>
                <a:lnTo>
                  <a:pt x="836457" y="1069229"/>
                </a:lnTo>
                <a:lnTo>
                  <a:pt x="831171" y="1068086"/>
                </a:lnTo>
                <a:lnTo>
                  <a:pt x="823341" y="1060571"/>
                </a:lnTo>
                <a:lnTo>
                  <a:pt x="822112" y="1058666"/>
                </a:lnTo>
                <a:lnTo>
                  <a:pt x="821103" y="1055656"/>
                </a:lnTo>
                <a:lnTo>
                  <a:pt x="820312" y="1051531"/>
                </a:lnTo>
                <a:lnTo>
                  <a:pt x="820445" y="1048360"/>
                </a:lnTo>
                <a:lnTo>
                  <a:pt x="821503" y="1046131"/>
                </a:lnTo>
                <a:lnTo>
                  <a:pt x="829218" y="1038396"/>
                </a:lnTo>
                <a:lnTo>
                  <a:pt x="832342" y="1034091"/>
                </a:lnTo>
                <a:lnTo>
                  <a:pt x="841962" y="1014565"/>
                </a:lnTo>
                <a:lnTo>
                  <a:pt x="846411" y="1006621"/>
                </a:lnTo>
                <a:lnTo>
                  <a:pt x="849592" y="1002878"/>
                </a:lnTo>
                <a:lnTo>
                  <a:pt x="852830" y="1000554"/>
                </a:lnTo>
                <a:lnTo>
                  <a:pt x="859965" y="999468"/>
                </a:lnTo>
                <a:lnTo>
                  <a:pt x="867385" y="1006840"/>
                </a:lnTo>
                <a:lnTo>
                  <a:pt x="869023" y="1007297"/>
                </a:lnTo>
                <a:lnTo>
                  <a:pt x="869699" y="1009231"/>
                </a:lnTo>
                <a:lnTo>
                  <a:pt x="869413" y="1012650"/>
                </a:lnTo>
                <a:lnTo>
                  <a:pt x="868480" y="1015898"/>
                </a:lnTo>
                <a:lnTo>
                  <a:pt x="865823" y="1021747"/>
                </a:lnTo>
                <a:lnTo>
                  <a:pt x="865203" y="1024195"/>
                </a:lnTo>
                <a:lnTo>
                  <a:pt x="865403" y="1026719"/>
                </a:lnTo>
                <a:lnTo>
                  <a:pt x="867223" y="1032510"/>
                </a:lnTo>
                <a:lnTo>
                  <a:pt x="867785" y="1036310"/>
                </a:lnTo>
                <a:lnTo>
                  <a:pt x="868185" y="1042702"/>
                </a:lnTo>
                <a:lnTo>
                  <a:pt x="868480" y="1043645"/>
                </a:lnTo>
                <a:lnTo>
                  <a:pt x="872947" y="1049017"/>
                </a:lnTo>
                <a:lnTo>
                  <a:pt x="877005" y="1055999"/>
                </a:lnTo>
                <a:lnTo>
                  <a:pt x="878881" y="1066886"/>
                </a:lnTo>
                <a:lnTo>
                  <a:pt x="877424" y="1070629"/>
                </a:lnTo>
                <a:lnTo>
                  <a:pt x="874004" y="1075773"/>
                </a:lnTo>
                <a:lnTo>
                  <a:pt x="871976" y="1080049"/>
                </a:lnTo>
                <a:lnTo>
                  <a:pt x="871328" y="1083459"/>
                </a:lnTo>
                <a:lnTo>
                  <a:pt x="871842" y="1085517"/>
                </a:lnTo>
                <a:lnTo>
                  <a:pt x="874367" y="1086583"/>
                </a:lnTo>
                <a:close/>
                <a:moveTo>
                  <a:pt x="1063266" y="1027576"/>
                </a:moveTo>
                <a:lnTo>
                  <a:pt x="1056342" y="1028081"/>
                </a:lnTo>
                <a:lnTo>
                  <a:pt x="1053141" y="1026700"/>
                </a:lnTo>
                <a:lnTo>
                  <a:pt x="1052932" y="1024671"/>
                </a:lnTo>
                <a:lnTo>
                  <a:pt x="1055703" y="1022004"/>
                </a:lnTo>
                <a:lnTo>
                  <a:pt x="1064914" y="1017641"/>
                </a:lnTo>
                <a:lnTo>
                  <a:pt x="1070334" y="1009660"/>
                </a:lnTo>
                <a:lnTo>
                  <a:pt x="1072353" y="1008669"/>
                </a:lnTo>
                <a:lnTo>
                  <a:pt x="1079430" y="1007526"/>
                </a:lnTo>
                <a:lnTo>
                  <a:pt x="1083554" y="1007774"/>
                </a:lnTo>
                <a:lnTo>
                  <a:pt x="1088850" y="1009660"/>
                </a:lnTo>
                <a:lnTo>
                  <a:pt x="1076087" y="1019527"/>
                </a:lnTo>
                <a:lnTo>
                  <a:pt x="1063266" y="1027576"/>
                </a:lnTo>
                <a:close/>
                <a:moveTo>
                  <a:pt x="1157497" y="1040521"/>
                </a:moveTo>
                <a:lnTo>
                  <a:pt x="1157802" y="1045607"/>
                </a:lnTo>
                <a:lnTo>
                  <a:pt x="1157478" y="1049531"/>
                </a:lnTo>
                <a:lnTo>
                  <a:pt x="1156535" y="1052284"/>
                </a:lnTo>
                <a:lnTo>
                  <a:pt x="1156497" y="1055446"/>
                </a:lnTo>
                <a:lnTo>
                  <a:pt x="1157354" y="1059009"/>
                </a:lnTo>
                <a:lnTo>
                  <a:pt x="1160926" y="1067953"/>
                </a:lnTo>
                <a:lnTo>
                  <a:pt x="1162060" y="1072734"/>
                </a:lnTo>
                <a:lnTo>
                  <a:pt x="1162231" y="1077516"/>
                </a:lnTo>
                <a:lnTo>
                  <a:pt x="1162050" y="1080783"/>
                </a:lnTo>
                <a:lnTo>
                  <a:pt x="1159850" y="1087098"/>
                </a:lnTo>
                <a:lnTo>
                  <a:pt x="1158869" y="1095223"/>
                </a:lnTo>
                <a:lnTo>
                  <a:pt x="1158812" y="1099509"/>
                </a:lnTo>
                <a:lnTo>
                  <a:pt x="1160126" y="1106186"/>
                </a:lnTo>
                <a:lnTo>
                  <a:pt x="1160164" y="1109282"/>
                </a:lnTo>
                <a:lnTo>
                  <a:pt x="1157688" y="1114568"/>
                </a:lnTo>
                <a:lnTo>
                  <a:pt x="1152439" y="1119159"/>
                </a:lnTo>
                <a:lnTo>
                  <a:pt x="1153182" y="1121578"/>
                </a:lnTo>
                <a:lnTo>
                  <a:pt x="1164498" y="1127370"/>
                </a:lnTo>
                <a:lnTo>
                  <a:pt x="1165355" y="1128674"/>
                </a:lnTo>
                <a:lnTo>
                  <a:pt x="1165298" y="1141619"/>
                </a:lnTo>
                <a:lnTo>
                  <a:pt x="1167270" y="1155726"/>
                </a:lnTo>
                <a:lnTo>
                  <a:pt x="1166536" y="1155992"/>
                </a:lnTo>
                <a:lnTo>
                  <a:pt x="1163812" y="1151601"/>
                </a:lnTo>
                <a:lnTo>
                  <a:pt x="1158783" y="1146362"/>
                </a:lnTo>
                <a:lnTo>
                  <a:pt x="1152773" y="1156116"/>
                </a:lnTo>
                <a:lnTo>
                  <a:pt x="1153459" y="1172566"/>
                </a:lnTo>
                <a:lnTo>
                  <a:pt x="1157411" y="1179852"/>
                </a:lnTo>
                <a:lnTo>
                  <a:pt x="1158612" y="1183996"/>
                </a:lnTo>
                <a:lnTo>
                  <a:pt x="1158221" y="1186482"/>
                </a:lnTo>
                <a:lnTo>
                  <a:pt x="1154878" y="1187587"/>
                </a:lnTo>
                <a:lnTo>
                  <a:pt x="1153716" y="1187044"/>
                </a:lnTo>
                <a:lnTo>
                  <a:pt x="1150287" y="1183767"/>
                </a:lnTo>
                <a:lnTo>
                  <a:pt x="1148296" y="1178804"/>
                </a:lnTo>
                <a:lnTo>
                  <a:pt x="1147667" y="1178976"/>
                </a:lnTo>
                <a:lnTo>
                  <a:pt x="1147058" y="1181367"/>
                </a:lnTo>
                <a:lnTo>
                  <a:pt x="1147458" y="1183796"/>
                </a:lnTo>
                <a:lnTo>
                  <a:pt x="1149782" y="1188196"/>
                </a:lnTo>
                <a:lnTo>
                  <a:pt x="1150763" y="1193444"/>
                </a:lnTo>
                <a:lnTo>
                  <a:pt x="1149734" y="1194930"/>
                </a:lnTo>
                <a:lnTo>
                  <a:pt x="1146286" y="1196283"/>
                </a:lnTo>
                <a:lnTo>
                  <a:pt x="1141628" y="1196340"/>
                </a:lnTo>
                <a:lnTo>
                  <a:pt x="1134313" y="1198702"/>
                </a:lnTo>
                <a:lnTo>
                  <a:pt x="1130713" y="1199064"/>
                </a:lnTo>
                <a:lnTo>
                  <a:pt x="1127198" y="1197788"/>
                </a:lnTo>
                <a:lnTo>
                  <a:pt x="1122512" y="1197483"/>
                </a:lnTo>
                <a:lnTo>
                  <a:pt x="1118616" y="1198045"/>
                </a:lnTo>
                <a:lnTo>
                  <a:pt x="1116235" y="1197007"/>
                </a:lnTo>
                <a:lnTo>
                  <a:pt x="1114063" y="1194559"/>
                </a:lnTo>
                <a:lnTo>
                  <a:pt x="1111539" y="1195149"/>
                </a:lnTo>
                <a:lnTo>
                  <a:pt x="1106024" y="1201350"/>
                </a:lnTo>
                <a:lnTo>
                  <a:pt x="1097480" y="1199379"/>
                </a:lnTo>
                <a:lnTo>
                  <a:pt x="1089784" y="1198874"/>
                </a:lnTo>
                <a:lnTo>
                  <a:pt x="1088231" y="1196807"/>
                </a:lnTo>
                <a:lnTo>
                  <a:pt x="1086507" y="1192768"/>
                </a:lnTo>
                <a:lnTo>
                  <a:pt x="1083116" y="1180100"/>
                </a:lnTo>
                <a:lnTo>
                  <a:pt x="1083755" y="1176900"/>
                </a:lnTo>
                <a:lnTo>
                  <a:pt x="1091975" y="1175156"/>
                </a:lnTo>
                <a:lnTo>
                  <a:pt x="1092146" y="1174061"/>
                </a:lnTo>
                <a:lnTo>
                  <a:pt x="1086307" y="1169499"/>
                </a:lnTo>
                <a:lnTo>
                  <a:pt x="1079602" y="1166136"/>
                </a:lnTo>
                <a:lnTo>
                  <a:pt x="1076496" y="1163488"/>
                </a:lnTo>
                <a:lnTo>
                  <a:pt x="1077211" y="1158431"/>
                </a:lnTo>
                <a:lnTo>
                  <a:pt x="1077011" y="1157154"/>
                </a:lnTo>
                <a:lnTo>
                  <a:pt x="1088565" y="1151353"/>
                </a:lnTo>
                <a:lnTo>
                  <a:pt x="1096966" y="1139857"/>
                </a:lnTo>
                <a:lnTo>
                  <a:pt x="1102176" y="1135161"/>
                </a:lnTo>
                <a:lnTo>
                  <a:pt x="1102557" y="1132884"/>
                </a:lnTo>
                <a:lnTo>
                  <a:pt x="1106967" y="1130513"/>
                </a:lnTo>
                <a:lnTo>
                  <a:pt x="1117168" y="1129084"/>
                </a:lnTo>
                <a:lnTo>
                  <a:pt x="1117568" y="1125865"/>
                </a:lnTo>
                <a:lnTo>
                  <a:pt x="1098309" y="1127712"/>
                </a:lnTo>
                <a:lnTo>
                  <a:pt x="1071934" y="1134275"/>
                </a:lnTo>
                <a:lnTo>
                  <a:pt x="1063781" y="1137495"/>
                </a:lnTo>
                <a:lnTo>
                  <a:pt x="1056980" y="1135618"/>
                </a:lnTo>
                <a:lnTo>
                  <a:pt x="1028109" y="1145724"/>
                </a:lnTo>
                <a:lnTo>
                  <a:pt x="1026881" y="1145724"/>
                </a:lnTo>
                <a:lnTo>
                  <a:pt x="1023861" y="1142524"/>
                </a:lnTo>
                <a:lnTo>
                  <a:pt x="1021270" y="1136513"/>
                </a:lnTo>
                <a:lnTo>
                  <a:pt x="1023128" y="1132313"/>
                </a:lnTo>
                <a:lnTo>
                  <a:pt x="1031605" y="1124312"/>
                </a:lnTo>
                <a:lnTo>
                  <a:pt x="1035844" y="1117263"/>
                </a:lnTo>
                <a:lnTo>
                  <a:pt x="1035349" y="1113454"/>
                </a:lnTo>
                <a:lnTo>
                  <a:pt x="1038720" y="1106653"/>
                </a:lnTo>
                <a:lnTo>
                  <a:pt x="1044112" y="1105691"/>
                </a:lnTo>
                <a:lnTo>
                  <a:pt x="1053284" y="1111282"/>
                </a:lnTo>
                <a:lnTo>
                  <a:pt x="1058047" y="1116816"/>
                </a:lnTo>
                <a:lnTo>
                  <a:pt x="1062323" y="1119397"/>
                </a:lnTo>
                <a:lnTo>
                  <a:pt x="1066114" y="1118883"/>
                </a:lnTo>
                <a:lnTo>
                  <a:pt x="1070039" y="1115025"/>
                </a:lnTo>
                <a:lnTo>
                  <a:pt x="1069048" y="1114587"/>
                </a:lnTo>
                <a:lnTo>
                  <a:pt x="1062390" y="1116635"/>
                </a:lnTo>
                <a:lnTo>
                  <a:pt x="1061609" y="1116035"/>
                </a:lnTo>
                <a:lnTo>
                  <a:pt x="1058218" y="1109853"/>
                </a:lnTo>
                <a:lnTo>
                  <a:pt x="1056742" y="1105900"/>
                </a:lnTo>
                <a:lnTo>
                  <a:pt x="1055789" y="1101938"/>
                </a:lnTo>
                <a:lnTo>
                  <a:pt x="1055732" y="1099137"/>
                </a:lnTo>
                <a:lnTo>
                  <a:pt x="1057780" y="1093803"/>
                </a:lnTo>
                <a:lnTo>
                  <a:pt x="1050150" y="1092041"/>
                </a:lnTo>
                <a:lnTo>
                  <a:pt x="1047302" y="1088336"/>
                </a:lnTo>
                <a:lnTo>
                  <a:pt x="1045997" y="1083707"/>
                </a:lnTo>
                <a:lnTo>
                  <a:pt x="1046283" y="1081697"/>
                </a:lnTo>
                <a:lnTo>
                  <a:pt x="1048684" y="1076258"/>
                </a:lnTo>
                <a:lnTo>
                  <a:pt x="1055160" y="1068734"/>
                </a:lnTo>
                <a:lnTo>
                  <a:pt x="1054408" y="1066648"/>
                </a:lnTo>
                <a:lnTo>
                  <a:pt x="1044978" y="1066819"/>
                </a:lnTo>
                <a:lnTo>
                  <a:pt x="1042902" y="1065838"/>
                </a:lnTo>
                <a:lnTo>
                  <a:pt x="1038882" y="1061133"/>
                </a:lnTo>
                <a:lnTo>
                  <a:pt x="1039768" y="1055903"/>
                </a:lnTo>
                <a:lnTo>
                  <a:pt x="1043521" y="1048217"/>
                </a:lnTo>
                <a:lnTo>
                  <a:pt x="1046350" y="1043664"/>
                </a:lnTo>
                <a:lnTo>
                  <a:pt x="1048245" y="1042264"/>
                </a:lnTo>
                <a:lnTo>
                  <a:pt x="1051198" y="1042292"/>
                </a:lnTo>
                <a:lnTo>
                  <a:pt x="1058199" y="1045274"/>
                </a:lnTo>
                <a:lnTo>
                  <a:pt x="1060218" y="1046912"/>
                </a:lnTo>
                <a:lnTo>
                  <a:pt x="1065581" y="1054322"/>
                </a:lnTo>
                <a:lnTo>
                  <a:pt x="1066952" y="1058542"/>
                </a:lnTo>
                <a:lnTo>
                  <a:pt x="1066781" y="1062590"/>
                </a:lnTo>
                <a:lnTo>
                  <a:pt x="1067810" y="1065562"/>
                </a:lnTo>
                <a:lnTo>
                  <a:pt x="1071972" y="1069886"/>
                </a:lnTo>
                <a:lnTo>
                  <a:pt x="1089860" y="1092079"/>
                </a:lnTo>
                <a:lnTo>
                  <a:pt x="1093203" y="1097290"/>
                </a:lnTo>
                <a:lnTo>
                  <a:pt x="1095489" y="1099585"/>
                </a:lnTo>
                <a:lnTo>
                  <a:pt x="1099623" y="1101271"/>
                </a:lnTo>
                <a:lnTo>
                  <a:pt x="1102043" y="1100919"/>
                </a:lnTo>
                <a:lnTo>
                  <a:pt x="1104014" y="1099366"/>
                </a:lnTo>
                <a:lnTo>
                  <a:pt x="1104348" y="1097356"/>
                </a:lnTo>
                <a:lnTo>
                  <a:pt x="1096613" y="1089651"/>
                </a:lnTo>
                <a:lnTo>
                  <a:pt x="1094670" y="1085536"/>
                </a:lnTo>
                <a:lnTo>
                  <a:pt x="1093013" y="1079906"/>
                </a:lnTo>
                <a:lnTo>
                  <a:pt x="1093737" y="1078087"/>
                </a:lnTo>
                <a:lnTo>
                  <a:pt x="1095985" y="1077459"/>
                </a:lnTo>
                <a:lnTo>
                  <a:pt x="1101642" y="1078201"/>
                </a:lnTo>
                <a:lnTo>
                  <a:pt x="1108301" y="1076678"/>
                </a:lnTo>
                <a:lnTo>
                  <a:pt x="1100919" y="1074296"/>
                </a:lnTo>
                <a:lnTo>
                  <a:pt x="1096099" y="1071134"/>
                </a:lnTo>
                <a:lnTo>
                  <a:pt x="1091146" y="1070982"/>
                </a:lnTo>
                <a:lnTo>
                  <a:pt x="1084955" y="1065895"/>
                </a:lnTo>
                <a:lnTo>
                  <a:pt x="1084955" y="1064305"/>
                </a:lnTo>
                <a:lnTo>
                  <a:pt x="1086469" y="1062676"/>
                </a:lnTo>
                <a:lnTo>
                  <a:pt x="1094889" y="1060409"/>
                </a:lnTo>
                <a:lnTo>
                  <a:pt x="1096480" y="1059437"/>
                </a:lnTo>
                <a:lnTo>
                  <a:pt x="1096623" y="1058018"/>
                </a:lnTo>
                <a:lnTo>
                  <a:pt x="1093842" y="1054589"/>
                </a:lnTo>
                <a:lnTo>
                  <a:pt x="1091365" y="1052722"/>
                </a:lnTo>
                <a:lnTo>
                  <a:pt x="1078640" y="1048560"/>
                </a:lnTo>
                <a:lnTo>
                  <a:pt x="1074115" y="1043892"/>
                </a:lnTo>
                <a:lnTo>
                  <a:pt x="1072677" y="1041664"/>
                </a:lnTo>
                <a:lnTo>
                  <a:pt x="1072220" y="1039501"/>
                </a:lnTo>
                <a:lnTo>
                  <a:pt x="1073849" y="1033958"/>
                </a:lnTo>
                <a:lnTo>
                  <a:pt x="1080688" y="1026986"/>
                </a:lnTo>
                <a:lnTo>
                  <a:pt x="1085650" y="1023642"/>
                </a:lnTo>
                <a:lnTo>
                  <a:pt x="1094184" y="1021194"/>
                </a:lnTo>
                <a:lnTo>
                  <a:pt x="1100995" y="1021490"/>
                </a:lnTo>
                <a:lnTo>
                  <a:pt x="1104872" y="1022433"/>
                </a:lnTo>
                <a:lnTo>
                  <a:pt x="1113949" y="1034263"/>
                </a:lnTo>
                <a:lnTo>
                  <a:pt x="1118225" y="1041997"/>
                </a:lnTo>
                <a:lnTo>
                  <a:pt x="1125693" y="1040644"/>
                </a:lnTo>
                <a:lnTo>
                  <a:pt x="1123531" y="1032510"/>
                </a:lnTo>
                <a:lnTo>
                  <a:pt x="1122131" y="1023537"/>
                </a:lnTo>
                <a:lnTo>
                  <a:pt x="1124341" y="1020232"/>
                </a:lnTo>
                <a:lnTo>
                  <a:pt x="1130494" y="1014355"/>
                </a:lnTo>
                <a:lnTo>
                  <a:pt x="1135390" y="1017432"/>
                </a:lnTo>
                <a:lnTo>
                  <a:pt x="1141771" y="1025366"/>
                </a:lnTo>
                <a:lnTo>
                  <a:pt x="1143171" y="1028062"/>
                </a:lnTo>
                <a:lnTo>
                  <a:pt x="1150353" y="1032939"/>
                </a:lnTo>
                <a:lnTo>
                  <a:pt x="1154601" y="1034558"/>
                </a:lnTo>
                <a:lnTo>
                  <a:pt x="1156802" y="1037158"/>
                </a:lnTo>
                <a:lnTo>
                  <a:pt x="1157497" y="1040521"/>
                </a:lnTo>
                <a:close/>
                <a:moveTo>
                  <a:pt x="988505" y="1027138"/>
                </a:moveTo>
                <a:lnTo>
                  <a:pt x="989828" y="1027776"/>
                </a:lnTo>
                <a:lnTo>
                  <a:pt x="993905" y="1025481"/>
                </a:lnTo>
                <a:lnTo>
                  <a:pt x="996534" y="1025071"/>
                </a:lnTo>
                <a:lnTo>
                  <a:pt x="999468" y="1029405"/>
                </a:lnTo>
                <a:lnTo>
                  <a:pt x="1000230" y="1032234"/>
                </a:lnTo>
                <a:lnTo>
                  <a:pt x="1010774" y="1039263"/>
                </a:lnTo>
                <a:lnTo>
                  <a:pt x="1014489" y="1042416"/>
                </a:lnTo>
                <a:lnTo>
                  <a:pt x="1014965" y="1044512"/>
                </a:lnTo>
                <a:lnTo>
                  <a:pt x="1013641" y="1047502"/>
                </a:lnTo>
                <a:lnTo>
                  <a:pt x="1010526" y="1051398"/>
                </a:lnTo>
                <a:lnTo>
                  <a:pt x="1007535" y="1054037"/>
                </a:lnTo>
                <a:lnTo>
                  <a:pt x="1003240" y="1056132"/>
                </a:lnTo>
                <a:lnTo>
                  <a:pt x="981894" y="1056446"/>
                </a:lnTo>
                <a:lnTo>
                  <a:pt x="979570" y="1055494"/>
                </a:lnTo>
                <a:lnTo>
                  <a:pt x="978227" y="1052036"/>
                </a:lnTo>
                <a:lnTo>
                  <a:pt x="975589" y="1039082"/>
                </a:lnTo>
                <a:lnTo>
                  <a:pt x="973712" y="1032072"/>
                </a:lnTo>
                <a:lnTo>
                  <a:pt x="973007" y="1027176"/>
                </a:lnTo>
                <a:lnTo>
                  <a:pt x="973474" y="1024433"/>
                </a:lnTo>
                <a:lnTo>
                  <a:pt x="975751" y="1021671"/>
                </a:lnTo>
                <a:lnTo>
                  <a:pt x="983647" y="1017537"/>
                </a:lnTo>
                <a:lnTo>
                  <a:pt x="987142" y="1017537"/>
                </a:lnTo>
                <a:lnTo>
                  <a:pt x="989333" y="1018594"/>
                </a:lnTo>
                <a:lnTo>
                  <a:pt x="990229" y="1020699"/>
                </a:lnTo>
                <a:lnTo>
                  <a:pt x="989952" y="1023547"/>
                </a:lnTo>
                <a:lnTo>
                  <a:pt x="988505" y="1027138"/>
                </a:lnTo>
                <a:close/>
                <a:moveTo>
                  <a:pt x="1036501" y="1091260"/>
                </a:moveTo>
                <a:lnTo>
                  <a:pt x="1042102" y="1098033"/>
                </a:lnTo>
                <a:lnTo>
                  <a:pt x="1042368" y="1099585"/>
                </a:lnTo>
                <a:lnTo>
                  <a:pt x="1041311" y="1100871"/>
                </a:lnTo>
                <a:lnTo>
                  <a:pt x="1034072" y="1104443"/>
                </a:lnTo>
                <a:lnTo>
                  <a:pt x="1031262" y="1107291"/>
                </a:lnTo>
                <a:lnTo>
                  <a:pt x="1028910" y="1113930"/>
                </a:lnTo>
                <a:lnTo>
                  <a:pt x="1027081" y="1116997"/>
                </a:lnTo>
                <a:lnTo>
                  <a:pt x="1017356" y="1118826"/>
                </a:lnTo>
                <a:lnTo>
                  <a:pt x="1007431" y="1118740"/>
                </a:lnTo>
                <a:lnTo>
                  <a:pt x="1009298" y="1112339"/>
                </a:lnTo>
                <a:lnTo>
                  <a:pt x="1014727" y="1101843"/>
                </a:lnTo>
                <a:lnTo>
                  <a:pt x="1010450" y="1097480"/>
                </a:lnTo>
                <a:lnTo>
                  <a:pt x="995267" y="1104748"/>
                </a:lnTo>
                <a:lnTo>
                  <a:pt x="989505" y="1100280"/>
                </a:lnTo>
                <a:lnTo>
                  <a:pt x="994439" y="1088812"/>
                </a:lnTo>
                <a:lnTo>
                  <a:pt x="989524" y="1087755"/>
                </a:lnTo>
                <a:lnTo>
                  <a:pt x="982628" y="1087707"/>
                </a:lnTo>
                <a:lnTo>
                  <a:pt x="978256" y="1080878"/>
                </a:lnTo>
                <a:lnTo>
                  <a:pt x="979732" y="1072639"/>
                </a:lnTo>
                <a:lnTo>
                  <a:pt x="988781" y="1068076"/>
                </a:lnTo>
                <a:lnTo>
                  <a:pt x="1000563" y="1064124"/>
                </a:lnTo>
                <a:lnTo>
                  <a:pt x="1013212" y="1058123"/>
                </a:lnTo>
                <a:lnTo>
                  <a:pt x="1023109" y="1058628"/>
                </a:lnTo>
                <a:lnTo>
                  <a:pt x="1026957" y="1061485"/>
                </a:lnTo>
                <a:lnTo>
                  <a:pt x="1028233" y="1071058"/>
                </a:lnTo>
                <a:lnTo>
                  <a:pt x="1029462" y="1082373"/>
                </a:lnTo>
                <a:lnTo>
                  <a:pt x="1031186" y="1083335"/>
                </a:lnTo>
                <a:lnTo>
                  <a:pt x="1036501" y="1091260"/>
                </a:lnTo>
                <a:close/>
                <a:moveTo>
                  <a:pt x="1655721" y="1101071"/>
                </a:moveTo>
                <a:lnTo>
                  <a:pt x="1656026" y="1107529"/>
                </a:lnTo>
                <a:lnTo>
                  <a:pt x="1654083" y="1107234"/>
                </a:lnTo>
                <a:lnTo>
                  <a:pt x="1647901" y="1111444"/>
                </a:lnTo>
                <a:lnTo>
                  <a:pt x="1642853" y="1112044"/>
                </a:lnTo>
                <a:lnTo>
                  <a:pt x="1640329" y="1110158"/>
                </a:lnTo>
                <a:lnTo>
                  <a:pt x="1638729" y="1105748"/>
                </a:lnTo>
                <a:lnTo>
                  <a:pt x="1642672" y="1097499"/>
                </a:lnTo>
                <a:lnTo>
                  <a:pt x="1647206" y="1091708"/>
                </a:lnTo>
                <a:lnTo>
                  <a:pt x="1652645" y="1082669"/>
                </a:lnTo>
                <a:lnTo>
                  <a:pt x="1657169" y="1076706"/>
                </a:lnTo>
                <a:lnTo>
                  <a:pt x="1659398" y="1077954"/>
                </a:lnTo>
                <a:lnTo>
                  <a:pt x="1661560" y="1081116"/>
                </a:lnTo>
                <a:lnTo>
                  <a:pt x="1658855" y="1090089"/>
                </a:lnTo>
                <a:lnTo>
                  <a:pt x="1655902" y="1094537"/>
                </a:lnTo>
                <a:lnTo>
                  <a:pt x="1655721" y="1101071"/>
                </a:lnTo>
                <a:close/>
                <a:moveTo>
                  <a:pt x="606095" y="1138657"/>
                </a:moveTo>
                <a:lnTo>
                  <a:pt x="598456" y="1145534"/>
                </a:lnTo>
                <a:lnTo>
                  <a:pt x="593027" y="1144819"/>
                </a:lnTo>
                <a:lnTo>
                  <a:pt x="585826" y="1139762"/>
                </a:lnTo>
                <a:lnTo>
                  <a:pt x="579958" y="1138047"/>
                </a:lnTo>
                <a:lnTo>
                  <a:pt x="577891" y="1136361"/>
                </a:lnTo>
                <a:lnTo>
                  <a:pt x="577587" y="1134609"/>
                </a:lnTo>
                <a:lnTo>
                  <a:pt x="579577" y="1129732"/>
                </a:lnTo>
                <a:lnTo>
                  <a:pt x="582073" y="1125836"/>
                </a:lnTo>
                <a:lnTo>
                  <a:pt x="588045" y="1118149"/>
                </a:lnTo>
                <a:lnTo>
                  <a:pt x="598132" y="1103214"/>
                </a:lnTo>
                <a:lnTo>
                  <a:pt x="604733" y="1097537"/>
                </a:lnTo>
                <a:lnTo>
                  <a:pt x="611210" y="1093508"/>
                </a:lnTo>
                <a:lnTo>
                  <a:pt x="617820" y="1084478"/>
                </a:lnTo>
                <a:lnTo>
                  <a:pt x="621478" y="1080430"/>
                </a:lnTo>
                <a:lnTo>
                  <a:pt x="624649" y="1080135"/>
                </a:lnTo>
                <a:lnTo>
                  <a:pt x="627888" y="1081878"/>
                </a:lnTo>
                <a:lnTo>
                  <a:pt x="628250" y="1084345"/>
                </a:lnTo>
                <a:lnTo>
                  <a:pt x="624850" y="1096651"/>
                </a:lnTo>
                <a:lnTo>
                  <a:pt x="622459" y="1101585"/>
                </a:lnTo>
                <a:lnTo>
                  <a:pt x="617782" y="1114244"/>
                </a:lnTo>
                <a:lnTo>
                  <a:pt x="608809" y="1135275"/>
                </a:lnTo>
                <a:lnTo>
                  <a:pt x="606095" y="1138657"/>
                </a:lnTo>
                <a:close/>
                <a:moveTo>
                  <a:pt x="1242355" y="1120350"/>
                </a:moveTo>
                <a:lnTo>
                  <a:pt x="1239746" y="1120397"/>
                </a:lnTo>
                <a:lnTo>
                  <a:pt x="1236345" y="1118140"/>
                </a:lnTo>
                <a:lnTo>
                  <a:pt x="1235383" y="1115778"/>
                </a:lnTo>
                <a:lnTo>
                  <a:pt x="1234650" y="1112530"/>
                </a:lnTo>
                <a:lnTo>
                  <a:pt x="1234145" y="1108405"/>
                </a:lnTo>
                <a:lnTo>
                  <a:pt x="1233440" y="1105091"/>
                </a:lnTo>
                <a:lnTo>
                  <a:pt x="1232525" y="1102604"/>
                </a:lnTo>
                <a:lnTo>
                  <a:pt x="1232335" y="1100528"/>
                </a:lnTo>
                <a:lnTo>
                  <a:pt x="1232868" y="1098861"/>
                </a:lnTo>
                <a:lnTo>
                  <a:pt x="1233983" y="1097928"/>
                </a:lnTo>
                <a:lnTo>
                  <a:pt x="1236526" y="1097623"/>
                </a:lnTo>
                <a:lnTo>
                  <a:pt x="1242060" y="1093299"/>
                </a:lnTo>
                <a:lnTo>
                  <a:pt x="1243108" y="1093765"/>
                </a:lnTo>
                <a:lnTo>
                  <a:pt x="1243841" y="1096061"/>
                </a:lnTo>
                <a:lnTo>
                  <a:pt x="1244594" y="1102043"/>
                </a:lnTo>
                <a:lnTo>
                  <a:pt x="1245384" y="1105576"/>
                </a:lnTo>
                <a:lnTo>
                  <a:pt x="1247566" y="1112015"/>
                </a:lnTo>
                <a:lnTo>
                  <a:pt x="1248528" y="1116149"/>
                </a:lnTo>
                <a:lnTo>
                  <a:pt x="1248328" y="1117425"/>
                </a:lnTo>
                <a:lnTo>
                  <a:pt x="1247642" y="1118559"/>
                </a:lnTo>
                <a:lnTo>
                  <a:pt x="1242355" y="1120350"/>
                </a:lnTo>
                <a:close/>
                <a:moveTo>
                  <a:pt x="532638" y="1120797"/>
                </a:moveTo>
                <a:lnTo>
                  <a:pt x="530552" y="1121302"/>
                </a:lnTo>
                <a:lnTo>
                  <a:pt x="528237" y="1120083"/>
                </a:lnTo>
                <a:lnTo>
                  <a:pt x="528771" y="1117302"/>
                </a:lnTo>
                <a:lnTo>
                  <a:pt x="533981" y="1109672"/>
                </a:lnTo>
                <a:lnTo>
                  <a:pt x="534267" y="1107491"/>
                </a:lnTo>
                <a:lnTo>
                  <a:pt x="534200" y="1105700"/>
                </a:lnTo>
                <a:lnTo>
                  <a:pt x="533552" y="1103605"/>
                </a:lnTo>
                <a:lnTo>
                  <a:pt x="534867" y="1100919"/>
                </a:lnTo>
                <a:lnTo>
                  <a:pt x="536981" y="1099814"/>
                </a:lnTo>
                <a:lnTo>
                  <a:pt x="537686" y="1100861"/>
                </a:lnTo>
                <a:lnTo>
                  <a:pt x="537924" y="1103205"/>
                </a:lnTo>
                <a:lnTo>
                  <a:pt x="537439" y="1110006"/>
                </a:lnTo>
                <a:lnTo>
                  <a:pt x="536781" y="1113292"/>
                </a:lnTo>
                <a:lnTo>
                  <a:pt x="535886" y="1116092"/>
                </a:lnTo>
                <a:lnTo>
                  <a:pt x="534505" y="1118597"/>
                </a:lnTo>
                <a:lnTo>
                  <a:pt x="532638" y="1120797"/>
                </a:lnTo>
                <a:close/>
                <a:moveTo>
                  <a:pt x="1200864" y="1146105"/>
                </a:moveTo>
                <a:lnTo>
                  <a:pt x="1198788" y="1149610"/>
                </a:lnTo>
                <a:lnTo>
                  <a:pt x="1196645" y="1149868"/>
                </a:lnTo>
                <a:lnTo>
                  <a:pt x="1193759" y="1146553"/>
                </a:lnTo>
                <a:lnTo>
                  <a:pt x="1190625" y="1147801"/>
                </a:lnTo>
                <a:lnTo>
                  <a:pt x="1186339" y="1154506"/>
                </a:lnTo>
                <a:lnTo>
                  <a:pt x="1184815" y="1158440"/>
                </a:lnTo>
                <a:lnTo>
                  <a:pt x="1183643" y="1159859"/>
                </a:lnTo>
                <a:lnTo>
                  <a:pt x="1180052" y="1161088"/>
                </a:lnTo>
                <a:lnTo>
                  <a:pt x="1178500" y="1159974"/>
                </a:lnTo>
                <a:lnTo>
                  <a:pt x="1177042" y="1156478"/>
                </a:lnTo>
                <a:lnTo>
                  <a:pt x="1175671" y="1150582"/>
                </a:lnTo>
                <a:lnTo>
                  <a:pt x="1176680" y="1146134"/>
                </a:lnTo>
                <a:lnTo>
                  <a:pt x="1180062" y="1143133"/>
                </a:lnTo>
                <a:lnTo>
                  <a:pt x="1188968" y="1138228"/>
                </a:lnTo>
                <a:lnTo>
                  <a:pt x="1191520" y="1135790"/>
                </a:lnTo>
                <a:lnTo>
                  <a:pt x="1191797" y="1133170"/>
                </a:lnTo>
                <a:lnTo>
                  <a:pt x="1192330" y="1131437"/>
                </a:lnTo>
                <a:lnTo>
                  <a:pt x="1193121" y="1130589"/>
                </a:lnTo>
                <a:lnTo>
                  <a:pt x="1199064" y="1135018"/>
                </a:lnTo>
                <a:lnTo>
                  <a:pt x="1201884" y="1137999"/>
                </a:lnTo>
                <a:lnTo>
                  <a:pt x="1204017" y="1141371"/>
                </a:lnTo>
                <a:lnTo>
                  <a:pt x="1203789" y="1142714"/>
                </a:lnTo>
                <a:lnTo>
                  <a:pt x="1200864" y="1146105"/>
                </a:lnTo>
                <a:close/>
                <a:moveTo>
                  <a:pt x="1268654" y="1196778"/>
                </a:moveTo>
                <a:lnTo>
                  <a:pt x="1270378" y="1204617"/>
                </a:lnTo>
                <a:lnTo>
                  <a:pt x="1270692" y="1207770"/>
                </a:lnTo>
                <a:lnTo>
                  <a:pt x="1270778" y="1214409"/>
                </a:lnTo>
                <a:lnTo>
                  <a:pt x="1270045" y="1223029"/>
                </a:lnTo>
                <a:lnTo>
                  <a:pt x="1269549" y="1224610"/>
                </a:lnTo>
                <a:lnTo>
                  <a:pt x="1268844" y="1225334"/>
                </a:lnTo>
                <a:lnTo>
                  <a:pt x="1268501" y="1227544"/>
                </a:lnTo>
                <a:lnTo>
                  <a:pt x="1268530" y="1231240"/>
                </a:lnTo>
                <a:lnTo>
                  <a:pt x="1267835" y="1233487"/>
                </a:lnTo>
                <a:lnTo>
                  <a:pt x="1266415" y="1234288"/>
                </a:lnTo>
                <a:lnTo>
                  <a:pt x="1256833" y="1235974"/>
                </a:lnTo>
                <a:lnTo>
                  <a:pt x="1250909" y="1235650"/>
                </a:lnTo>
                <a:lnTo>
                  <a:pt x="1242127" y="1236726"/>
                </a:lnTo>
                <a:lnTo>
                  <a:pt x="1237774" y="1236183"/>
                </a:lnTo>
                <a:lnTo>
                  <a:pt x="1234926" y="1234373"/>
                </a:lnTo>
                <a:lnTo>
                  <a:pt x="1230782" y="1230344"/>
                </a:lnTo>
                <a:lnTo>
                  <a:pt x="1222029" y="1220781"/>
                </a:lnTo>
                <a:lnTo>
                  <a:pt x="1217619" y="1220448"/>
                </a:lnTo>
                <a:lnTo>
                  <a:pt x="1206541" y="1217076"/>
                </a:lnTo>
                <a:lnTo>
                  <a:pt x="1200426" y="1206617"/>
                </a:lnTo>
                <a:lnTo>
                  <a:pt x="1198083" y="1204741"/>
                </a:lnTo>
                <a:lnTo>
                  <a:pt x="1195721" y="1207875"/>
                </a:lnTo>
                <a:lnTo>
                  <a:pt x="1195083" y="1207170"/>
                </a:lnTo>
                <a:lnTo>
                  <a:pt x="1194435" y="1205055"/>
                </a:lnTo>
                <a:lnTo>
                  <a:pt x="1193778" y="1201531"/>
                </a:lnTo>
                <a:lnTo>
                  <a:pt x="1192625" y="1199721"/>
                </a:lnTo>
                <a:lnTo>
                  <a:pt x="1187987" y="1200664"/>
                </a:lnTo>
                <a:lnTo>
                  <a:pt x="1187148" y="1199474"/>
                </a:lnTo>
                <a:lnTo>
                  <a:pt x="1186929" y="1196378"/>
                </a:lnTo>
                <a:lnTo>
                  <a:pt x="1186996" y="1193683"/>
                </a:lnTo>
                <a:lnTo>
                  <a:pt x="1187825" y="1189444"/>
                </a:lnTo>
                <a:lnTo>
                  <a:pt x="1192711" y="1177700"/>
                </a:lnTo>
                <a:lnTo>
                  <a:pt x="1195130" y="1176871"/>
                </a:lnTo>
                <a:lnTo>
                  <a:pt x="1198121" y="1174690"/>
                </a:lnTo>
                <a:lnTo>
                  <a:pt x="1199779" y="1168298"/>
                </a:lnTo>
                <a:lnTo>
                  <a:pt x="1199607" y="1162241"/>
                </a:lnTo>
                <a:lnTo>
                  <a:pt x="1204160" y="1153173"/>
                </a:lnTo>
                <a:lnTo>
                  <a:pt x="1206875" y="1150487"/>
                </a:lnTo>
                <a:lnTo>
                  <a:pt x="1211751" y="1144124"/>
                </a:lnTo>
                <a:lnTo>
                  <a:pt x="1228363" y="1134132"/>
                </a:lnTo>
                <a:lnTo>
                  <a:pt x="1232945" y="1133256"/>
                </a:lnTo>
                <a:lnTo>
                  <a:pt x="1239079" y="1134008"/>
                </a:lnTo>
                <a:lnTo>
                  <a:pt x="1245003" y="1137199"/>
                </a:lnTo>
                <a:lnTo>
                  <a:pt x="1249566" y="1142486"/>
                </a:lnTo>
                <a:lnTo>
                  <a:pt x="1258862" y="1155440"/>
                </a:lnTo>
                <a:lnTo>
                  <a:pt x="1263091" y="1163222"/>
                </a:lnTo>
                <a:lnTo>
                  <a:pt x="1265339" y="1171175"/>
                </a:lnTo>
                <a:lnTo>
                  <a:pt x="1267359" y="1175728"/>
                </a:lnTo>
                <a:lnTo>
                  <a:pt x="1269863" y="1185482"/>
                </a:lnTo>
                <a:lnTo>
                  <a:pt x="1268949" y="1189282"/>
                </a:lnTo>
                <a:lnTo>
                  <a:pt x="1268406" y="1194387"/>
                </a:lnTo>
                <a:lnTo>
                  <a:pt x="1268654" y="1196778"/>
                </a:lnTo>
                <a:close/>
                <a:moveTo>
                  <a:pt x="985904" y="1195911"/>
                </a:moveTo>
                <a:lnTo>
                  <a:pt x="980856" y="1196473"/>
                </a:lnTo>
                <a:lnTo>
                  <a:pt x="972150" y="1193330"/>
                </a:lnTo>
                <a:lnTo>
                  <a:pt x="966969" y="1187263"/>
                </a:lnTo>
                <a:lnTo>
                  <a:pt x="965387" y="1184339"/>
                </a:lnTo>
                <a:lnTo>
                  <a:pt x="965540" y="1183015"/>
                </a:lnTo>
                <a:lnTo>
                  <a:pt x="966435" y="1181700"/>
                </a:lnTo>
                <a:lnTo>
                  <a:pt x="967683" y="1177728"/>
                </a:lnTo>
                <a:lnTo>
                  <a:pt x="970645" y="1166213"/>
                </a:lnTo>
                <a:lnTo>
                  <a:pt x="971760" y="1163145"/>
                </a:lnTo>
                <a:lnTo>
                  <a:pt x="976427" y="1156449"/>
                </a:lnTo>
                <a:lnTo>
                  <a:pt x="979846" y="1154659"/>
                </a:lnTo>
                <a:lnTo>
                  <a:pt x="987104" y="1155230"/>
                </a:lnTo>
                <a:lnTo>
                  <a:pt x="991314" y="1158697"/>
                </a:lnTo>
                <a:lnTo>
                  <a:pt x="993077" y="1160926"/>
                </a:lnTo>
                <a:lnTo>
                  <a:pt x="994334" y="1163593"/>
                </a:lnTo>
                <a:lnTo>
                  <a:pt x="995572" y="1169546"/>
                </a:lnTo>
                <a:lnTo>
                  <a:pt x="995877" y="1173385"/>
                </a:lnTo>
                <a:lnTo>
                  <a:pt x="997991" y="1177757"/>
                </a:lnTo>
                <a:lnTo>
                  <a:pt x="998620" y="1180281"/>
                </a:lnTo>
                <a:lnTo>
                  <a:pt x="998658" y="1182748"/>
                </a:lnTo>
                <a:lnTo>
                  <a:pt x="998068" y="1185243"/>
                </a:lnTo>
                <a:lnTo>
                  <a:pt x="996858" y="1187749"/>
                </a:lnTo>
                <a:lnTo>
                  <a:pt x="994077" y="1191406"/>
                </a:lnTo>
                <a:lnTo>
                  <a:pt x="985904" y="1195911"/>
                </a:lnTo>
                <a:close/>
                <a:moveTo>
                  <a:pt x="1221505" y="1249918"/>
                </a:moveTo>
                <a:lnTo>
                  <a:pt x="1220286" y="1250423"/>
                </a:lnTo>
                <a:lnTo>
                  <a:pt x="1217905" y="1249851"/>
                </a:lnTo>
                <a:lnTo>
                  <a:pt x="1208932" y="1245375"/>
                </a:lnTo>
                <a:lnTo>
                  <a:pt x="1207408" y="1243536"/>
                </a:lnTo>
                <a:lnTo>
                  <a:pt x="1206970" y="1242184"/>
                </a:lnTo>
                <a:lnTo>
                  <a:pt x="1209008" y="1240555"/>
                </a:lnTo>
                <a:lnTo>
                  <a:pt x="1209780" y="1238822"/>
                </a:lnTo>
                <a:lnTo>
                  <a:pt x="1212056" y="1236707"/>
                </a:lnTo>
                <a:lnTo>
                  <a:pt x="1216076" y="1236717"/>
                </a:lnTo>
                <a:lnTo>
                  <a:pt x="1220286" y="1241870"/>
                </a:lnTo>
                <a:lnTo>
                  <a:pt x="1222267" y="1246499"/>
                </a:lnTo>
                <a:lnTo>
                  <a:pt x="1222372" y="1248537"/>
                </a:lnTo>
                <a:lnTo>
                  <a:pt x="1221505" y="1249918"/>
                </a:lnTo>
                <a:close/>
                <a:moveTo>
                  <a:pt x="1166736" y="1247832"/>
                </a:moveTo>
                <a:lnTo>
                  <a:pt x="1158697" y="1253890"/>
                </a:lnTo>
                <a:lnTo>
                  <a:pt x="1156945" y="1251537"/>
                </a:lnTo>
                <a:lnTo>
                  <a:pt x="1156183" y="1249404"/>
                </a:lnTo>
                <a:lnTo>
                  <a:pt x="1162431" y="1240184"/>
                </a:lnTo>
                <a:lnTo>
                  <a:pt x="1165098" y="1237755"/>
                </a:lnTo>
                <a:lnTo>
                  <a:pt x="1167727" y="1240631"/>
                </a:lnTo>
                <a:lnTo>
                  <a:pt x="1168451" y="1242813"/>
                </a:lnTo>
                <a:lnTo>
                  <a:pt x="1168117" y="1244489"/>
                </a:lnTo>
                <a:lnTo>
                  <a:pt x="1166736" y="1247832"/>
                </a:lnTo>
                <a:close/>
                <a:moveTo>
                  <a:pt x="568452" y="1288723"/>
                </a:moveTo>
                <a:lnTo>
                  <a:pt x="568662" y="1289133"/>
                </a:lnTo>
                <a:lnTo>
                  <a:pt x="575539" y="1280055"/>
                </a:lnTo>
                <a:lnTo>
                  <a:pt x="579711" y="1279560"/>
                </a:lnTo>
                <a:lnTo>
                  <a:pt x="582625" y="1280370"/>
                </a:lnTo>
                <a:lnTo>
                  <a:pt x="583549" y="1281532"/>
                </a:lnTo>
                <a:lnTo>
                  <a:pt x="584130" y="1283322"/>
                </a:lnTo>
                <a:lnTo>
                  <a:pt x="584416" y="1287266"/>
                </a:lnTo>
                <a:lnTo>
                  <a:pt x="584606" y="1296981"/>
                </a:lnTo>
                <a:lnTo>
                  <a:pt x="584978" y="1298181"/>
                </a:lnTo>
                <a:lnTo>
                  <a:pt x="585930" y="1297629"/>
                </a:lnTo>
                <a:lnTo>
                  <a:pt x="587445" y="1295343"/>
                </a:lnTo>
                <a:lnTo>
                  <a:pt x="594979" y="1280960"/>
                </a:lnTo>
                <a:lnTo>
                  <a:pt x="598151" y="1276988"/>
                </a:lnTo>
                <a:lnTo>
                  <a:pt x="600323" y="1275798"/>
                </a:lnTo>
                <a:lnTo>
                  <a:pt x="609524" y="1273626"/>
                </a:lnTo>
                <a:lnTo>
                  <a:pt x="615772" y="1273693"/>
                </a:lnTo>
                <a:lnTo>
                  <a:pt x="622678" y="1275045"/>
                </a:lnTo>
                <a:lnTo>
                  <a:pt x="627831" y="1277074"/>
                </a:lnTo>
                <a:lnTo>
                  <a:pt x="636280" y="1283027"/>
                </a:lnTo>
                <a:lnTo>
                  <a:pt x="642918" y="1289847"/>
                </a:lnTo>
                <a:lnTo>
                  <a:pt x="649014" y="1297076"/>
                </a:lnTo>
                <a:lnTo>
                  <a:pt x="669455" y="1323956"/>
                </a:lnTo>
                <a:lnTo>
                  <a:pt x="678104" y="1331805"/>
                </a:lnTo>
                <a:lnTo>
                  <a:pt x="681409" y="1336243"/>
                </a:lnTo>
                <a:lnTo>
                  <a:pt x="682876" y="1339472"/>
                </a:lnTo>
                <a:lnTo>
                  <a:pt x="684162" y="1343511"/>
                </a:lnTo>
                <a:lnTo>
                  <a:pt x="684562" y="1347273"/>
                </a:lnTo>
                <a:lnTo>
                  <a:pt x="684057" y="1350769"/>
                </a:lnTo>
                <a:lnTo>
                  <a:pt x="683114" y="1353207"/>
                </a:lnTo>
                <a:lnTo>
                  <a:pt x="681037" y="1355274"/>
                </a:lnTo>
                <a:lnTo>
                  <a:pt x="668531" y="1364009"/>
                </a:lnTo>
                <a:lnTo>
                  <a:pt x="661949" y="1366676"/>
                </a:lnTo>
                <a:lnTo>
                  <a:pt x="655425" y="1370514"/>
                </a:lnTo>
                <a:lnTo>
                  <a:pt x="639842" y="1383992"/>
                </a:lnTo>
                <a:lnTo>
                  <a:pt x="629174" y="1390364"/>
                </a:lnTo>
                <a:lnTo>
                  <a:pt x="615306" y="1402728"/>
                </a:lnTo>
                <a:lnTo>
                  <a:pt x="589150" y="1422416"/>
                </a:lnTo>
                <a:lnTo>
                  <a:pt x="586035" y="1426350"/>
                </a:lnTo>
                <a:lnTo>
                  <a:pt x="584606" y="1429169"/>
                </a:lnTo>
                <a:lnTo>
                  <a:pt x="577225" y="1451220"/>
                </a:lnTo>
                <a:lnTo>
                  <a:pt x="574415" y="1456296"/>
                </a:lnTo>
                <a:lnTo>
                  <a:pt x="567614" y="1461459"/>
                </a:lnTo>
                <a:lnTo>
                  <a:pt x="559003" y="1462745"/>
                </a:lnTo>
                <a:lnTo>
                  <a:pt x="556593" y="1464183"/>
                </a:lnTo>
                <a:lnTo>
                  <a:pt x="556203" y="1471679"/>
                </a:lnTo>
                <a:lnTo>
                  <a:pt x="553117" y="1484052"/>
                </a:lnTo>
                <a:lnTo>
                  <a:pt x="551612" y="1492329"/>
                </a:lnTo>
                <a:lnTo>
                  <a:pt x="549554" y="1514285"/>
                </a:lnTo>
                <a:lnTo>
                  <a:pt x="549078" y="1516466"/>
                </a:lnTo>
                <a:lnTo>
                  <a:pt x="547507" y="1520495"/>
                </a:lnTo>
                <a:lnTo>
                  <a:pt x="544840" y="1524848"/>
                </a:lnTo>
                <a:lnTo>
                  <a:pt x="536524" y="1529858"/>
                </a:lnTo>
                <a:lnTo>
                  <a:pt x="530390" y="1532477"/>
                </a:lnTo>
                <a:lnTo>
                  <a:pt x="522046" y="1534649"/>
                </a:lnTo>
                <a:lnTo>
                  <a:pt x="520056" y="1533163"/>
                </a:lnTo>
                <a:lnTo>
                  <a:pt x="518046" y="1529744"/>
                </a:lnTo>
                <a:lnTo>
                  <a:pt x="515941" y="1529439"/>
                </a:lnTo>
                <a:lnTo>
                  <a:pt x="514645" y="1529982"/>
                </a:lnTo>
                <a:lnTo>
                  <a:pt x="503758" y="1544926"/>
                </a:lnTo>
                <a:lnTo>
                  <a:pt x="493252" y="1550937"/>
                </a:lnTo>
                <a:lnTo>
                  <a:pt x="488699" y="1556347"/>
                </a:lnTo>
                <a:lnTo>
                  <a:pt x="485489" y="1558881"/>
                </a:lnTo>
                <a:lnTo>
                  <a:pt x="482908" y="1559662"/>
                </a:lnTo>
                <a:lnTo>
                  <a:pt x="478660" y="1559185"/>
                </a:lnTo>
                <a:lnTo>
                  <a:pt x="475583" y="1556738"/>
                </a:lnTo>
                <a:lnTo>
                  <a:pt x="472802" y="1552956"/>
                </a:lnTo>
                <a:lnTo>
                  <a:pt x="470707" y="1548841"/>
                </a:lnTo>
                <a:lnTo>
                  <a:pt x="465315" y="1531792"/>
                </a:lnTo>
                <a:lnTo>
                  <a:pt x="462991" y="1525915"/>
                </a:lnTo>
                <a:lnTo>
                  <a:pt x="461020" y="1522971"/>
                </a:lnTo>
                <a:lnTo>
                  <a:pt x="455733" y="1512446"/>
                </a:lnTo>
                <a:lnTo>
                  <a:pt x="454276" y="1510322"/>
                </a:lnTo>
                <a:lnTo>
                  <a:pt x="434169" y="1496863"/>
                </a:lnTo>
                <a:lnTo>
                  <a:pt x="424377" y="1489262"/>
                </a:lnTo>
                <a:lnTo>
                  <a:pt x="422005" y="1486576"/>
                </a:lnTo>
                <a:lnTo>
                  <a:pt x="419814" y="1485005"/>
                </a:lnTo>
                <a:lnTo>
                  <a:pt x="407241" y="1486052"/>
                </a:lnTo>
                <a:lnTo>
                  <a:pt x="405575" y="1485643"/>
                </a:lnTo>
                <a:lnTo>
                  <a:pt x="405146" y="1484519"/>
                </a:lnTo>
                <a:lnTo>
                  <a:pt x="406632" y="1480509"/>
                </a:lnTo>
                <a:lnTo>
                  <a:pt x="407222" y="1477975"/>
                </a:lnTo>
                <a:lnTo>
                  <a:pt x="407422" y="1475489"/>
                </a:lnTo>
                <a:lnTo>
                  <a:pt x="407203" y="1471470"/>
                </a:lnTo>
                <a:lnTo>
                  <a:pt x="407365" y="1470736"/>
                </a:lnTo>
                <a:lnTo>
                  <a:pt x="412137" y="1466764"/>
                </a:lnTo>
                <a:lnTo>
                  <a:pt x="411366" y="1465936"/>
                </a:lnTo>
                <a:lnTo>
                  <a:pt x="410804" y="1464383"/>
                </a:lnTo>
                <a:lnTo>
                  <a:pt x="410461" y="1462087"/>
                </a:lnTo>
                <a:lnTo>
                  <a:pt x="410975" y="1460487"/>
                </a:lnTo>
                <a:lnTo>
                  <a:pt x="412366" y="1459563"/>
                </a:lnTo>
                <a:lnTo>
                  <a:pt x="414052" y="1455839"/>
                </a:lnTo>
                <a:lnTo>
                  <a:pt x="416033" y="1449286"/>
                </a:lnTo>
                <a:lnTo>
                  <a:pt x="417509" y="1445590"/>
                </a:lnTo>
                <a:lnTo>
                  <a:pt x="419557" y="1443209"/>
                </a:lnTo>
                <a:lnTo>
                  <a:pt x="423234" y="1436827"/>
                </a:lnTo>
                <a:lnTo>
                  <a:pt x="425863" y="1434246"/>
                </a:lnTo>
                <a:lnTo>
                  <a:pt x="428082" y="1430998"/>
                </a:lnTo>
                <a:lnTo>
                  <a:pt x="428149" y="1429531"/>
                </a:lnTo>
                <a:lnTo>
                  <a:pt x="427244" y="1428407"/>
                </a:lnTo>
                <a:lnTo>
                  <a:pt x="426930" y="1425921"/>
                </a:lnTo>
                <a:lnTo>
                  <a:pt x="427339" y="1418139"/>
                </a:lnTo>
                <a:lnTo>
                  <a:pt x="427320" y="1414120"/>
                </a:lnTo>
                <a:lnTo>
                  <a:pt x="427720" y="1410748"/>
                </a:lnTo>
                <a:lnTo>
                  <a:pt x="428539" y="1408033"/>
                </a:lnTo>
                <a:lnTo>
                  <a:pt x="429578" y="1406233"/>
                </a:lnTo>
                <a:lnTo>
                  <a:pt x="438893" y="1400537"/>
                </a:lnTo>
                <a:lnTo>
                  <a:pt x="439360" y="1398880"/>
                </a:lnTo>
                <a:lnTo>
                  <a:pt x="439474" y="1396975"/>
                </a:lnTo>
                <a:lnTo>
                  <a:pt x="439226" y="1394813"/>
                </a:lnTo>
                <a:lnTo>
                  <a:pt x="438750" y="1393298"/>
                </a:lnTo>
                <a:lnTo>
                  <a:pt x="437274" y="1392050"/>
                </a:lnTo>
                <a:lnTo>
                  <a:pt x="434788" y="1391707"/>
                </a:lnTo>
                <a:lnTo>
                  <a:pt x="432625" y="1388402"/>
                </a:lnTo>
                <a:lnTo>
                  <a:pt x="432111" y="1386802"/>
                </a:lnTo>
                <a:lnTo>
                  <a:pt x="432978" y="1382259"/>
                </a:lnTo>
                <a:lnTo>
                  <a:pt x="437178" y="1374991"/>
                </a:lnTo>
                <a:lnTo>
                  <a:pt x="438598" y="1371391"/>
                </a:lnTo>
                <a:lnTo>
                  <a:pt x="443132" y="1355055"/>
                </a:lnTo>
                <a:lnTo>
                  <a:pt x="451418" y="1344854"/>
                </a:lnTo>
                <a:lnTo>
                  <a:pt x="453666" y="1333805"/>
                </a:lnTo>
                <a:lnTo>
                  <a:pt x="459896" y="1322003"/>
                </a:lnTo>
                <a:lnTo>
                  <a:pt x="459886" y="1320365"/>
                </a:lnTo>
                <a:lnTo>
                  <a:pt x="457876" y="1316317"/>
                </a:lnTo>
                <a:lnTo>
                  <a:pt x="452133" y="1313507"/>
                </a:lnTo>
                <a:lnTo>
                  <a:pt x="449361" y="1309164"/>
                </a:lnTo>
                <a:lnTo>
                  <a:pt x="447513" y="1304211"/>
                </a:lnTo>
                <a:lnTo>
                  <a:pt x="439103" y="1275455"/>
                </a:lnTo>
                <a:lnTo>
                  <a:pt x="437664" y="1273292"/>
                </a:lnTo>
                <a:lnTo>
                  <a:pt x="437236" y="1269911"/>
                </a:lnTo>
                <a:lnTo>
                  <a:pt x="435521" y="1267673"/>
                </a:lnTo>
                <a:lnTo>
                  <a:pt x="435874" y="1265577"/>
                </a:lnTo>
                <a:lnTo>
                  <a:pt x="468697" y="1256843"/>
                </a:lnTo>
                <a:lnTo>
                  <a:pt x="491290" y="1254052"/>
                </a:lnTo>
                <a:lnTo>
                  <a:pt x="514693" y="1246403"/>
                </a:lnTo>
                <a:lnTo>
                  <a:pt x="521208" y="1245956"/>
                </a:lnTo>
                <a:lnTo>
                  <a:pt x="526256" y="1247470"/>
                </a:lnTo>
                <a:lnTo>
                  <a:pt x="531238" y="1251442"/>
                </a:lnTo>
                <a:lnTo>
                  <a:pt x="537839" y="1258376"/>
                </a:lnTo>
                <a:lnTo>
                  <a:pt x="546583" y="1265111"/>
                </a:lnTo>
                <a:lnTo>
                  <a:pt x="562918" y="1274912"/>
                </a:lnTo>
                <a:lnTo>
                  <a:pt x="573100" y="1276960"/>
                </a:lnTo>
                <a:lnTo>
                  <a:pt x="569014" y="1284723"/>
                </a:lnTo>
                <a:lnTo>
                  <a:pt x="568433" y="1287047"/>
                </a:lnTo>
                <a:lnTo>
                  <a:pt x="568452" y="1288723"/>
                </a:lnTo>
                <a:close/>
                <a:moveTo>
                  <a:pt x="1278598" y="1283999"/>
                </a:moveTo>
                <a:lnTo>
                  <a:pt x="1289104" y="1288618"/>
                </a:lnTo>
                <a:lnTo>
                  <a:pt x="1294219" y="1291638"/>
                </a:lnTo>
                <a:lnTo>
                  <a:pt x="1296734" y="1293647"/>
                </a:lnTo>
                <a:lnTo>
                  <a:pt x="1301515" y="1300410"/>
                </a:lnTo>
                <a:lnTo>
                  <a:pt x="1303954" y="1302353"/>
                </a:lnTo>
                <a:lnTo>
                  <a:pt x="1313269" y="1298438"/>
                </a:lnTo>
                <a:lnTo>
                  <a:pt x="1319784" y="1296981"/>
                </a:lnTo>
                <a:lnTo>
                  <a:pt x="1334281" y="1298772"/>
                </a:lnTo>
                <a:lnTo>
                  <a:pt x="1346587" y="1304344"/>
                </a:lnTo>
                <a:lnTo>
                  <a:pt x="1351121" y="1308526"/>
                </a:lnTo>
                <a:lnTo>
                  <a:pt x="1353884" y="1312355"/>
                </a:lnTo>
                <a:lnTo>
                  <a:pt x="1353169" y="1316574"/>
                </a:lnTo>
                <a:lnTo>
                  <a:pt x="1350902" y="1323356"/>
                </a:lnTo>
                <a:lnTo>
                  <a:pt x="1348245" y="1329785"/>
                </a:lnTo>
                <a:lnTo>
                  <a:pt x="1342930" y="1339815"/>
                </a:lnTo>
                <a:lnTo>
                  <a:pt x="1338406" y="1344806"/>
                </a:lnTo>
                <a:lnTo>
                  <a:pt x="1337281" y="1347197"/>
                </a:lnTo>
                <a:lnTo>
                  <a:pt x="1336577" y="1350512"/>
                </a:lnTo>
                <a:lnTo>
                  <a:pt x="1334824" y="1355350"/>
                </a:lnTo>
                <a:lnTo>
                  <a:pt x="1329966" y="1365752"/>
                </a:lnTo>
                <a:lnTo>
                  <a:pt x="1328671" y="1367523"/>
                </a:lnTo>
                <a:lnTo>
                  <a:pt x="1321832" y="1372057"/>
                </a:lnTo>
                <a:lnTo>
                  <a:pt x="1324175" y="1374086"/>
                </a:lnTo>
                <a:lnTo>
                  <a:pt x="1325242" y="1375877"/>
                </a:lnTo>
                <a:lnTo>
                  <a:pt x="1324337" y="1380439"/>
                </a:lnTo>
                <a:lnTo>
                  <a:pt x="1320022" y="1391412"/>
                </a:lnTo>
                <a:lnTo>
                  <a:pt x="1315545" y="1401489"/>
                </a:lnTo>
                <a:lnTo>
                  <a:pt x="1312421" y="1407490"/>
                </a:lnTo>
                <a:lnTo>
                  <a:pt x="1306735" y="1416120"/>
                </a:lnTo>
                <a:lnTo>
                  <a:pt x="1303601" y="1418549"/>
                </a:lnTo>
                <a:lnTo>
                  <a:pt x="1299410" y="1419301"/>
                </a:lnTo>
                <a:lnTo>
                  <a:pt x="1274045" y="1411776"/>
                </a:lnTo>
                <a:lnTo>
                  <a:pt x="1267682" y="1411900"/>
                </a:lnTo>
                <a:lnTo>
                  <a:pt x="1250775" y="1415834"/>
                </a:lnTo>
                <a:lnTo>
                  <a:pt x="1252366" y="1417758"/>
                </a:lnTo>
                <a:lnTo>
                  <a:pt x="1258557" y="1420663"/>
                </a:lnTo>
                <a:lnTo>
                  <a:pt x="1262548" y="1423826"/>
                </a:lnTo>
                <a:lnTo>
                  <a:pt x="1267854" y="1433617"/>
                </a:lnTo>
                <a:lnTo>
                  <a:pt x="1268540" y="1436056"/>
                </a:lnTo>
                <a:lnTo>
                  <a:pt x="1268873" y="1438885"/>
                </a:lnTo>
                <a:lnTo>
                  <a:pt x="1268673" y="1444419"/>
                </a:lnTo>
                <a:lnTo>
                  <a:pt x="1268311" y="1445819"/>
                </a:lnTo>
                <a:lnTo>
                  <a:pt x="1259881" y="1460659"/>
                </a:lnTo>
                <a:lnTo>
                  <a:pt x="1257157" y="1471374"/>
                </a:lnTo>
                <a:lnTo>
                  <a:pt x="1255414" y="1480166"/>
                </a:lnTo>
                <a:lnTo>
                  <a:pt x="1252576" y="1482576"/>
                </a:lnTo>
                <a:lnTo>
                  <a:pt x="1243127" y="1478871"/>
                </a:lnTo>
                <a:lnTo>
                  <a:pt x="1240079" y="1478985"/>
                </a:lnTo>
                <a:lnTo>
                  <a:pt x="1229478" y="1481547"/>
                </a:lnTo>
                <a:lnTo>
                  <a:pt x="1224534" y="1480280"/>
                </a:lnTo>
                <a:lnTo>
                  <a:pt x="1225229" y="1467012"/>
                </a:lnTo>
                <a:lnTo>
                  <a:pt x="1224534" y="1452562"/>
                </a:lnTo>
                <a:lnTo>
                  <a:pt x="1222972" y="1438666"/>
                </a:lnTo>
                <a:lnTo>
                  <a:pt x="1215038" y="1413624"/>
                </a:lnTo>
                <a:lnTo>
                  <a:pt x="1214161" y="1409148"/>
                </a:lnTo>
                <a:lnTo>
                  <a:pt x="1213571" y="1404309"/>
                </a:lnTo>
                <a:lnTo>
                  <a:pt x="1213275" y="1399118"/>
                </a:lnTo>
                <a:lnTo>
                  <a:pt x="1213304" y="1393870"/>
                </a:lnTo>
                <a:lnTo>
                  <a:pt x="1213857" y="1383221"/>
                </a:lnTo>
                <a:lnTo>
                  <a:pt x="1213923" y="1377791"/>
                </a:lnTo>
                <a:lnTo>
                  <a:pt x="1213523" y="1363561"/>
                </a:lnTo>
                <a:lnTo>
                  <a:pt x="1212456" y="1342025"/>
                </a:lnTo>
                <a:lnTo>
                  <a:pt x="1212352" y="1334357"/>
                </a:lnTo>
                <a:lnTo>
                  <a:pt x="1212428" y="1331290"/>
                </a:lnTo>
                <a:lnTo>
                  <a:pt x="1212761" y="1328947"/>
                </a:lnTo>
                <a:lnTo>
                  <a:pt x="1214457" y="1325832"/>
                </a:lnTo>
                <a:lnTo>
                  <a:pt x="1217714" y="1323584"/>
                </a:lnTo>
                <a:lnTo>
                  <a:pt x="1219381" y="1323242"/>
                </a:lnTo>
                <a:lnTo>
                  <a:pt x="1229801" y="1329862"/>
                </a:lnTo>
                <a:lnTo>
                  <a:pt x="1234593" y="1332062"/>
                </a:lnTo>
                <a:lnTo>
                  <a:pt x="1237783" y="1331967"/>
                </a:lnTo>
                <a:lnTo>
                  <a:pt x="1237955" y="1331214"/>
                </a:lnTo>
                <a:lnTo>
                  <a:pt x="1235116" y="1329823"/>
                </a:lnTo>
                <a:lnTo>
                  <a:pt x="1232449" y="1326975"/>
                </a:lnTo>
                <a:lnTo>
                  <a:pt x="1228106" y="1318470"/>
                </a:lnTo>
                <a:lnTo>
                  <a:pt x="1226115" y="1311154"/>
                </a:lnTo>
                <a:lnTo>
                  <a:pt x="1225715" y="1308725"/>
                </a:lnTo>
                <a:lnTo>
                  <a:pt x="1225620" y="1306182"/>
                </a:lnTo>
                <a:lnTo>
                  <a:pt x="1225820" y="1303525"/>
                </a:lnTo>
                <a:lnTo>
                  <a:pt x="1226449" y="1301134"/>
                </a:lnTo>
                <a:lnTo>
                  <a:pt x="1228630" y="1297372"/>
                </a:lnTo>
                <a:lnTo>
                  <a:pt x="1230401" y="1295667"/>
                </a:lnTo>
                <a:lnTo>
                  <a:pt x="1236936" y="1291333"/>
                </a:lnTo>
                <a:lnTo>
                  <a:pt x="1243527" y="1288685"/>
                </a:lnTo>
                <a:lnTo>
                  <a:pt x="1258062" y="1286885"/>
                </a:lnTo>
                <a:lnTo>
                  <a:pt x="1262186" y="1288180"/>
                </a:lnTo>
                <a:lnTo>
                  <a:pt x="1268482" y="1283408"/>
                </a:lnTo>
                <a:lnTo>
                  <a:pt x="1272197" y="1282265"/>
                </a:lnTo>
                <a:lnTo>
                  <a:pt x="1278598" y="1283999"/>
                </a:lnTo>
                <a:close/>
                <a:moveTo>
                  <a:pt x="1142276" y="1312374"/>
                </a:moveTo>
                <a:lnTo>
                  <a:pt x="1134580" y="1314402"/>
                </a:lnTo>
                <a:lnTo>
                  <a:pt x="1131027" y="1313536"/>
                </a:lnTo>
                <a:lnTo>
                  <a:pt x="1129151" y="1316184"/>
                </a:lnTo>
                <a:lnTo>
                  <a:pt x="1127674" y="1317308"/>
                </a:lnTo>
                <a:lnTo>
                  <a:pt x="1123474" y="1317793"/>
                </a:lnTo>
                <a:lnTo>
                  <a:pt x="1114806" y="1313012"/>
                </a:lnTo>
                <a:lnTo>
                  <a:pt x="1112472" y="1311345"/>
                </a:lnTo>
                <a:lnTo>
                  <a:pt x="1111625" y="1309792"/>
                </a:lnTo>
                <a:lnTo>
                  <a:pt x="1111977" y="1308306"/>
                </a:lnTo>
                <a:lnTo>
                  <a:pt x="1113530" y="1306878"/>
                </a:lnTo>
                <a:lnTo>
                  <a:pt x="1120178" y="1304697"/>
                </a:lnTo>
                <a:lnTo>
                  <a:pt x="1122645" y="1303087"/>
                </a:lnTo>
                <a:lnTo>
                  <a:pt x="1123655" y="1300839"/>
                </a:lnTo>
                <a:lnTo>
                  <a:pt x="1125322" y="1299029"/>
                </a:lnTo>
                <a:lnTo>
                  <a:pt x="1127627" y="1297657"/>
                </a:lnTo>
                <a:lnTo>
                  <a:pt x="1133856" y="1296343"/>
                </a:lnTo>
                <a:lnTo>
                  <a:pt x="1147867" y="1289514"/>
                </a:lnTo>
                <a:lnTo>
                  <a:pt x="1154830" y="1288542"/>
                </a:lnTo>
                <a:lnTo>
                  <a:pt x="1157564" y="1289123"/>
                </a:lnTo>
                <a:lnTo>
                  <a:pt x="1158383" y="1290933"/>
                </a:lnTo>
                <a:lnTo>
                  <a:pt x="1158602" y="1292733"/>
                </a:lnTo>
                <a:lnTo>
                  <a:pt x="1158221" y="1294533"/>
                </a:lnTo>
                <a:lnTo>
                  <a:pt x="1156040" y="1299153"/>
                </a:lnTo>
                <a:lnTo>
                  <a:pt x="1153201" y="1302734"/>
                </a:lnTo>
                <a:lnTo>
                  <a:pt x="1145562" y="1310421"/>
                </a:lnTo>
                <a:lnTo>
                  <a:pt x="1142276" y="1312374"/>
                </a:lnTo>
                <a:close/>
                <a:moveTo>
                  <a:pt x="1095985" y="1304916"/>
                </a:moveTo>
                <a:lnTo>
                  <a:pt x="1118549" y="1325490"/>
                </a:lnTo>
                <a:lnTo>
                  <a:pt x="1121712" y="1323804"/>
                </a:lnTo>
                <a:lnTo>
                  <a:pt x="1128532" y="1322727"/>
                </a:lnTo>
                <a:lnTo>
                  <a:pt x="1135618" y="1319717"/>
                </a:lnTo>
                <a:lnTo>
                  <a:pt x="1145448" y="1317212"/>
                </a:lnTo>
                <a:lnTo>
                  <a:pt x="1151439" y="1312650"/>
                </a:lnTo>
                <a:lnTo>
                  <a:pt x="1153992" y="1311345"/>
                </a:lnTo>
                <a:lnTo>
                  <a:pt x="1158326" y="1310535"/>
                </a:lnTo>
                <a:lnTo>
                  <a:pt x="1160688" y="1310554"/>
                </a:lnTo>
                <a:lnTo>
                  <a:pt x="1167498" y="1313021"/>
                </a:lnTo>
                <a:lnTo>
                  <a:pt x="1170232" y="1314755"/>
                </a:lnTo>
                <a:lnTo>
                  <a:pt x="1171680" y="1316574"/>
                </a:lnTo>
                <a:lnTo>
                  <a:pt x="1173251" y="1319879"/>
                </a:lnTo>
                <a:lnTo>
                  <a:pt x="1175938" y="1327909"/>
                </a:lnTo>
                <a:lnTo>
                  <a:pt x="1176337" y="1330890"/>
                </a:lnTo>
                <a:lnTo>
                  <a:pt x="1176195" y="1331690"/>
                </a:lnTo>
                <a:lnTo>
                  <a:pt x="1173718" y="1336605"/>
                </a:lnTo>
                <a:lnTo>
                  <a:pt x="1172061" y="1338739"/>
                </a:lnTo>
                <a:lnTo>
                  <a:pt x="1168651" y="1340768"/>
                </a:lnTo>
                <a:lnTo>
                  <a:pt x="1165689" y="1341387"/>
                </a:lnTo>
                <a:lnTo>
                  <a:pt x="1163145" y="1344930"/>
                </a:lnTo>
                <a:lnTo>
                  <a:pt x="1160278" y="1343987"/>
                </a:lnTo>
                <a:lnTo>
                  <a:pt x="1159507" y="1347216"/>
                </a:lnTo>
                <a:lnTo>
                  <a:pt x="1159812" y="1349188"/>
                </a:lnTo>
                <a:lnTo>
                  <a:pt x="1160583" y="1350150"/>
                </a:lnTo>
                <a:lnTo>
                  <a:pt x="1162022" y="1349921"/>
                </a:lnTo>
                <a:lnTo>
                  <a:pt x="1163669" y="1348550"/>
                </a:lnTo>
                <a:lnTo>
                  <a:pt x="1166870" y="1349235"/>
                </a:lnTo>
                <a:lnTo>
                  <a:pt x="1168556" y="1351350"/>
                </a:lnTo>
                <a:lnTo>
                  <a:pt x="1170070" y="1354836"/>
                </a:lnTo>
                <a:lnTo>
                  <a:pt x="1168946" y="1358055"/>
                </a:lnTo>
                <a:lnTo>
                  <a:pt x="1163288" y="1362504"/>
                </a:lnTo>
                <a:lnTo>
                  <a:pt x="1154954" y="1367514"/>
                </a:lnTo>
                <a:lnTo>
                  <a:pt x="1144800" y="1383192"/>
                </a:lnTo>
                <a:lnTo>
                  <a:pt x="1139457" y="1389717"/>
                </a:lnTo>
                <a:lnTo>
                  <a:pt x="1138352" y="1391745"/>
                </a:lnTo>
                <a:lnTo>
                  <a:pt x="1137809" y="1393784"/>
                </a:lnTo>
                <a:lnTo>
                  <a:pt x="1137971" y="1397632"/>
                </a:lnTo>
                <a:lnTo>
                  <a:pt x="1138209" y="1399185"/>
                </a:lnTo>
                <a:lnTo>
                  <a:pt x="1139685" y="1399804"/>
                </a:lnTo>
                <a:lnTo>
                  <a:pt x="1144648" y="1394431"/>
                </a:lnTo>
                <a:lnTo>
                  <a:pt x="1147848" y="1391926"/>
                </a:lnTo>
                <a:lnTo>
                  <a:pt x="1151096" y="1390545"/>
                </a:lnTo>
                <a:lnTo>
                  <a:pt x="1156830" y="1390450"/>
                </a:lnTo>
                <a:lnTo>
                  <a:pt x="1159202" y="1391279"/>
                </a:lnTo>
                <a:lnTo>
                  <a:pt x="1163498" y="1394508"/>
                </a:lnTo>
                <a:lnTo>
                  <a:pt x="1167432" y="1399470"/>
                </a:lnTo>
                <a:lnTo>
                  <a:pt x="1168308" y="1401270"/>
                </a:lnTo>
                <a:lnTo>
                  <a:pt x="1167927" y="1403080"/>
                </a:lnTo>
                <a:lnTo>
                  <a:pt x="1166298" y="1404890"/>
                </a:lnTo>
                <a:lnTo>
                  <a:pt x="1166117" y="1406081"/>
                </a:lnTo>
                <a:lnTo>
                  <a:pt x="1169870" y="1408576"/>
                </a:lnTo>
                <a:lnTo>
                  <a:pt x="1174004" y="1415320"/>
                </a:lnTo>
                <a:lnTo>
                  <a:pt x="1174271" y="1419397"/>
                </a:lnTo>
                <a:lnTo>
                  <a:pt x="1172470" y="1423416"/>
                </a:lnTo>
                <a:lnTo>
                  <a:pt x="1171975" y="1426102"/>
                </a:lnTo>
                <a:lnTo>
                  <a:pt x="1172794" y="1427464"/>
                </a:lnTo>
                <a:lnTo>
                  <a:pt x="1174833" y="1426645"/>
                </a:lnTo>
                <a:lnTo>
                  <a:pt x="1179719" y="1422140"/>
                </a:lnTo>
                <a:lnTo>
                  <a:pt x="1185005" y="1419787"/>
                </a:lnTo>
                <a:lnTo>
                  <a:pt x="1187129" y="1420044"/>
                </a:lnTo>
                <a:lnTo>
                  <a:pt x="1188463" y="1421082"/>
                </a:lnTo>
                <a:lnTo>
                  <a:pt x="1189873" y="1427255"/>
                </a:lnTo>
                <a:lnTo>
                  <a:pt x="1191044" y="1434170"/>
                </a:lnTo>
                <a:lnTo>
                  <a:pt x="1191187" y="1439961"/>
                </a:lnTo>
                <a:lnTo>
                  <a:pt x="1190311" y="1444647"/>
                </a:lnTo>
                <a:lnTo>
                  <a:pt x="1189053" y="1448295"/>
                </a:lnTo>
                <a:lnTo>
                  <a:pt x="1185882" y="1452801"/>
                </a:lnTo>
                <a:lnTo>
                  <a:pt x="1183015" y="1454515"/>
                </a:lnTo>
                <a:lnTo>
                  <a:pt x="1181519" y="1454534"/>
                </a:lnTo>
                <a:lnTo>
                  <a:pt x="1181672" y="1455296"/>
                </a:lnTo>
                <a:lnTo>
                  <a:pt x="1185072" y="1459030"/>
                </a:lnTo>
                <a:lnTo>
                  <a:pt x="1186491" y="1462011"/>
                </a:lnTo>
                <a:lnTo>
                  <a:pt x="1187091" y="1464878"/>
                </a:lnTo>
                <a:lnTo>
                  <a:pt x="1186891" y="1467641"/>
                </a:lnTo>
                <a:lnTo>
                  <a:pt x="1186425" y="1469993"/>
                </a:lnTo>
                <a:lnTo>
                  <a:pt x="1182462" y="1478680"/>
                </a:lnTo>
                <a:lnTo>
                  <a:pt x="1182672" y="1479918"/>
                </a:lnTo>
                <a:lnTo>
                  <a:pt x="1183767" y="1480480"/>
                </a:lnTo>
                <a:lnTo>
                  <a:pt x="1186253" y="1485452"/>
                </a:lnTo>
                <a:lnTo>
                  <a:pt x="1186548" y="1496959"/>
                </a:lnTo>
                <a:lnTo>
                  <a:pt x="1177642" y="1500550"/>
                </a:lnTo>
                <a:lnTo>
                  <a:pt x="1175547" y="1503207"/>
                </a:lnTo>
                <a:lnTo>
                  <a:pt x="1173090" y="1507465"/>
                </a:lnTo>
                <a:lnTo>
                  <a:pt x="1170270" y="1510636"/>
                </a:lnTo>
                <a:lnTo>
                  <a:pt x="1163879" y="1513970"/>
                </a:lnTo>
                <a:lnTo>
                  <a:pt x="1160640" y="1514351"/>
                </a:lnTo>
                <a:lnTo>
                  <a:pt x="1144629" y="1511570"/>
                </a:lnTo>
                <a:lnTo>
                  <a:pt x="1143010" y="1509951"/>
                </a:lnTo>
                <a:lnTo>
                  <a:pt x="1141886" y="1507055"/>
                </a:lnTo>
                <a:lnTo>
                  <a:pt x="1141267" y="1502883"/>
                </a:lnTo>
                <a:lnTo>
                  <a:pt x="1141095" y="1499588"/>
                </a:lnTo>
                <a:lnTo>
                  <a:pt x="1141381" y="1497187"/>
                </a:lnTo>
                <a:lnTo>
                  <a:pt x="1141295" y="1495787"/>
                </a:lnTo>
                <a:lnTo>
                  <a:pt x="1140847" y="1495377"/>
                </a:lnTo>
                <a:lnTo>
                  <a:pt x="1139066" y="1497787"/>
                </a:lnTo>
                <a:lnTo>
                  <a:pt x="1137209" y="1502150"/>
                </a:lnTo>
                <a:lnTo>
                  <a:pt x="1138228" y="1506979"/>
                </a:lnTo>
                <a:lnTo>
                  <a:pt x="1143286" y="1520343"/>
                </a:lnTo>
                <a:lnTo>
                  <a:pt x="1144257" y="1526057"/>
                </a:lnTo>
                <a:lnTo>
                  <a:pt x="1144400" y="1528477"/>
                </a:lnTo>
                <a:lnTo>
                  <a:pt x="1144172" y="1530287"/>
                </a:lnTo>
                <a:lnTo>
                  <a:pt x="1138457" y="1537992"/>
                </a:lnTo>
                <a:lnTo>
                  <a:pt x="1135151" y="1540593"/>
                </a:lnTo>
                <a:lnTo>
                  <a:pt x="1131761" y="1541888"/>
                </a:lnTo>
                <a:lnTo>
                  <a:pt x="1128532" y="1540916"/>
                </a:lnTo>
                <a:lnTo>
                  <a:pt x="1125465" y="1537697"/>
                </a:lnTo>
                <a:lnTo>
                  <a:pt x="1123121" y="1536259"/>
                </a:lnTo>
                <a:lnTo>
                  <a:pt x="1118283" y="1536459"/>
                </a:lnTo>
                <a:lnTo>
                  <a:pt x="1116768" y="1534792"/>
                </a:lnTo>
                <a:lnTo>
                  <a:pt x="1115368" y="1531687"/>
                </a:lnTo>
                <a:lnTo>
                  <a:pt x="1111968" y="1520495"/>
                </a:lnTo>
                <a:lnTo>
                  <a:pt x="1107215" y="1512513"/>
                </a:lnTo>
                <a:lnTo>
                  <a:pt x="1103119" y="1503521"/>
                </a:lnTo>
                <a:lnTo>
                  <a:pt x="1092708" y="1490301"/>
                </a:lnTo>
                <a:lnTo>
                  <a:pt x="1087317" y="1482338"/>
                </a:lnTo>
                <a:lnTo>
                  <a:pt x="1080135" y="1469441"/>
                </a:lnTo>
                <a:lnTo>
                  <a:pt x="1077135" y="1466507"/>
                </a:lnTo>
                <a:lnTo>
                  <a:pt x="1074639" y="1465326"/>
                </a:lnTo>
                <a:lnTo>
                  <a:pt x="1069734" y="1464393"/>
                </a:lnTo>
                <a:lnTo>
                  <a:pt x="1068600" y="1462773"/>
                </a:lnTo>
                <a:lnTo>
                  <a:pt x="1066810" y="1458344"/>
                </a:lnTo>
                <a:lnTo>
                  <a:pt x="1063723" y="1455010"/>
                </a:lnTo>
                <a:lnTo>
                  <a:pt x="1062600" y="1454591"/>
                </a:lnTo>
                <a:lnTo>
                  <a:pt x="1060780" y="1455382"/>
                </a:lnTo>
                <a:lnTo>
                  <a:pt x="1055980" y="1458459"/>
                </a:lnTo>
                <a:lnTo>
                  <a:pt x="1049950" y="1455201"/>
                </a:lnTo>
                <a:lnTo>
                  <a:pt x="1048598" y="1452906"/>
                </a:lnTo>
                <a:lnTo>
                  <a:pt x="1047798" y="1449019"/>
                </a:lnTo>
                <a:lnTo>
                  <a:pt x="1047036" y="1446876"/>
                </a:lnTo>
                <a:lnTo>
                  <a:pt x="1044997" y="1444952"/>
                </a:lnTo>
                <a:lnTo>
                  <a:pt x="1043273" y="1440066"/>
                </a:lnTo>
                <a:lnTo>
                  <a:pt x="1031815" y="1430398"/>
                </a:lnTo>
                <a:lnTo>
                  <a:pt x="1025004" y="1419225"/>
                </a:lnTo>
                <a:lnTo>
                  <a:pt x="1023623" y="1415167"/>
                </a:lnTo>
                <a:lnTo>
                  <a:pt x="1023490" y="1413510"/>
                </a:lnTo>
                <a:lnTo>
                  <a:pt x="1024185" y="1408090"/>
                </a:lnTo>
                <a:lnTo>
                  <a:pt x="1025766" y="1401928"/>
                </a:lnTo>
                <a:lnTo>
                  <a:pt x="1027833" y="1395775"/>
                </a:lnTo>
                <a:lnTo>
                  <a:pt x="1029100" y="1393250"/>
                </a:lnTo>
                <a:lnTo>
                  <a:pt x="1033586" y="1387916"/>
                </a:lnTo>
                <a:lnTo>
                  <a:pt x="1037120" y="1386707"/>
                </a:lnTo>
                <a:lnTo>
                  <a:pt x="1042054" y="1387383"/>
                </a:lnTo>
                <a:lnTo>
                  <a:pt x="1044645" y="1388574"/>
                </a:lnTo>
                <a:lnTo>
                  <a:pt x="1046978" y="1392146"/>
                </a:lnTo>
                <a:lnTo>
                  <a:pt x="1047969" y="1396251"/>
                </a:lnTo>
                <a:lnTo>
                  <a:pt x="1049141" y="1399013"/>
                </a:lnTo>
                <a:lnTo>
                  <a:pt x="1052798" y="1402032"/>
                </a:lnTo>
                <a:lnTo>
                  <a:pt x="1054780" y="1404452"/>
                </a:lnTo>
                <a:lnTo>
                  <a:pt x="1057694" y="1410071"/>
                </a:lnTo>
                <a:lnTo>
                  <a:pt x="1059942" y="1416815"/>
                </a:lnTo>
                <a:lnTo>
                  <a:pt x="1062009" y="1419035"/>
                </a:lnTo>
                <a:lnTo>
                  <a:pt x="1066971" y="1419787"/>
                </a:lnTo>
                <a:lnTo>
                  <a:pt x="1072096" y="1418644"/>
                </a:lnTo>
                <a:lnTo>
                  <a:pt x="1083088" y="1414405"/>
                </a:lnTo>
                <a:lnTo>
                  <a:pt x="1083535" y="1413872"/>
                </a:lnTo>
                <a:lnTo>
                  <a:pt x="1084212" y="1411348"/>
                </a:lnTo>
                <a:lnTo>
                  <a:pt x="1085469" y="1395889"/>
                </a:lnTo>
                <a:lnTo>
                  <a:pt x="1086221" y="1395822"/>
                </a:lnTo>
                <a:lnTo>
                  <a:pt x="1089955" y="1402994"/>
                </a:lnTo>
                <a:lnTo>
                  <a:pt x="1091013" y="1403785"/>
                </a:lnTo>
                <a:lnTo>
                  <a:pt x="1092622" y="1402290"/>
                </a:lnTo>
                <a:lnTo>
                  <a:pt x="1093575" y="1398813"/>
                </a:lnTo>
                <a:lnTo>
                  <a:pt x="1093461" y="1397156"/>
                </a:lnTo>
                <a:lnTo>
                  <a:pt x="1091117" y="1388726"/>
                </a:lnTo>
                <a:lnTo>
                  <a:pt x="1089727" y="1385049"/>
                </a:lnTo>
                <a:lnTo>
                  <a:pt x="1088488" y="1382763"/>
                </a:lnTo>
                <a:lnTo>
                  <a:pt x="1087107" y="1382011"/>
                </a:lnTo>
                <a:lnTo>
                  <a:pt x="1084117" y="1382744"/>
                </a:lnTo>
                <a:lnTo>
                  <a:pt x="1081840" y="1381116"/>
                </a:lnTo>
                <a:lnTo>
                  <a:pt x="1081335" y="1378772"/>
                </a:lnTo>
                <a:lnTo>
                  <a:pt x="1081707" y="1375610"/>
                </a:lnTo>
                <a:lnTo>
                  <a:pt x="1082964" y="1372276"/>
                </a:lnTo>
                <a:lnTo>
                  <a:pt x="1084317" y="1370362"/>
                </a:lnTo>
                <a:lnTo>
                  <a:pt x="1086936" y="1369371"/>
                </a:lnTo>
                <a:lnTo>
                  <a:pt x="1090003" y="1370343"/>
                </a:lnTo>
                <a:lnTo>
                  <a:pt x="1094251" y="1374381"/>
                </a:lnTo>
                <a:lnTo>
                  <a:pt x="1096937" y="1375277"/>
                </a:lnTo>
                <a:lnTo>
                  <a:pt x="1100709" y="1374124"/>
                </a:lnTo>
                <a:lnTo>
                  <a:pt x="1095880" y="1371752"/>
                </a:lnTo>
                <a:lnTo>
                  <a:pt x="1089136" y="1362399"/>
                </a:lnTo>
                <a:lnTo>
                  <a:pt x="1086250" y="1360637"/>
                </a:lnTo>
                <a:lnTo>
                  <a:pt x="1082726" y="1364666"/>
                </a:lnTo>
                <a:lnTo>
                  <a:pt x="1080345" y="1366180"/>
                </a:lnTo>
                <a:lnTo>
                  <a:pt x="1075849" y="1368143"/>
                </a:lnTo>
                <a:lnTo>
                  <a:pt x="1072267" y="1368428"/>
                </a:lnTo>
                <a:lnTo>
                  <a:pt x="1057256" y="1353912"/>
                </a:lnTo>
                <a:lnTo>
                  <a:pt x="1056427" y="1352522"/>
                </a:lnTo>
                <a:lnTo>
                  <a:pt x="1055322" y="1348721"/>
                </a:lnTo>
                <a:lnTo>
                  <a:pt x="1055456" y="1346968"/>
                </a:lnTo>
                <a:lnTo>
                  <a:pt x="1056932" y="1344254"/>
                </a:lnTo>
                <a:lnTo>
                  <a:pt x="1060676" y="1340653"/>
                </a:lnTo>
                <a:lnTo>
                  <a:pt x="1066238" y="1338396"/>
                </a:lnTo>
                <a:lnTo>
                  <a:pt x="1069962" y="1338034"/>
                </a:lnTo>
                <a:lnTo>
                  <a:pt x="1073210" y="1340720"/>
                </a:lnTo>
                <a:lnTo>
                  <a:pt x="1077954" y="1347978"/>
                </a:lnTo>
                <a:lnTo>
                  <a:pt x="1082107" y="1352198"/>
                </a:lnTo>
                <a:lnTo>
                  <a:pt x="1082450" y="1350674"/>
                </a:lnTo>
                <a:lnTo>
                  <a:pt x="1081716" y="1346511"/>
                </a:lnTo>
                <a:lnTo>
                  <a:pt x="1079821" y="1340320"/>
                </a:lnTo>
                <a:lnTo>
                  <a:pt x="1078459" y="1338625"/>
                </a:lnTo>
                <a:lnTo>
                  <a:pt x="1075125" y="1336767"/>
                </a:lnTo>
                <a:lnTo>
                  <a:pt x="1072039" y="1332490"/>
                </a:lnTo>
                <a:lnTo>
                  <a:pt x="1070591" y="1329319"/>
                </a:lnTo>
                <a:lnTo>
                  <a:pt x="1069819" y="1325918"/>
                </a:lnTo>
                <a:lnTo>
                  <a:pt x="1069724" y="1322280"/>
                </a:lnTo>
                <a:lnTo>
                  <a:pt x="1070315" y="1319784"/>
                </a:lnTo>
                <a:lnTo>
                  <a:pt x="1071591" y="1318441"/>
                </a:lnTo>
                <a:lnTo>
                  <a:pt x="1083126" y="1314783"/>
                </a:lnTo>
                <a:lnTo>
                  <a:pt x="1091184" y="1318832"/>
                </a:lnTo>
                <a:lnTo>
                  <a:pt x="1096299" y="1319422"/>
                </a:lnTo>
                <a:lnTo>
                  <a:pt x="1098423" y="1314450"/>
                </a:lnTo>
                <a:lnTo>
                  <a:pt x="1097680" y="1313479"/>
                </a:lnTo>
                <a:lnTo>
                  <a:pt x="1094994" y="1314764"/>
                </a:lnTo>
                <a:lnTo>
                  <a:pt x="1091956" y="1314736"/>
                </a:lnTo>
                <a:lnTo>
                  <a:pt x="1090060" y="1312002"/>
                </a:lnTo>
                <a:lnTo>
                  <a:pt x="1090003" y="1310402"/>
                </a:lnTo>
                <a:lnTo>
                  <a:pt x="1092375" y="1306573"/>
                </a:lnTo>
                <a:lnTo>
                  <a:pt x="1095985" y="1304916"/>
                </a:lnTo>
                <a:close/>
                <a:moveTo>
                  <a:pt x="1454534" y="1565967"/>
                </a:moveTo>
                <a:lnTo>
                  <a:pt x="1455592" y="1567767"/>
                </a:lnTo>
                <a:lnTo>
                  <a:pt x="1461697" y="1565472"/>
                </a:lnTo>
                <a:lnTo>
                  <a:pt x="1466888" y="1562824"/>
                </a:lnTo>
                <a:lnTo>
                  <a:pt x="1474975" y="1556499"/>
                </a:lnTo>
                <a:lnTo>
                  <a:pt x="1479804" y="1554299"/>
                </a:lnTo>
                <a:lnTo>
                  <a:pt x="1494482" y="1554337"/>
                </a:lnTo>
                <a:lnTo>
                  <a:pt x="1496978" y="1555528"/>
                </a:lnTo>
                <a:lnTo>
                  <a:pt x="1495873" y="1559309"/>
                </a:lnTo>
                <a:lnTo>
                  <a:pt x="1495263" y="1560376"/>
                </a:lnTo>
                <a:lnTo>
                  <a:pt x="1495749" y="1562014"/>
                </a:lnTo>
                <a:lnTo>
                  <a:pt x="1497330" y="1564224"/>
                </a:lnTo>
                <a:lnTo>
                  <a:pt x="1500492" y="1566682"/>
                </a:lnTo>
                <a:lnTo>
                  <a:pt x="1501740" y="1564481"/>
                </a:lnTo>
                <a:lnTo>
                  <a:pt x="1502654" y="1559157"/>
                </a:lnTo>
                <a:lnTo>
                  <a:pt x="1504817" y="1537126"/>
                </a:lnTo>
                <a:lnTo>
                  <a:pt x="1505731" y="1530420"/>
                </a:lnTo>
                <a:lnTo>
                  <a:pt x="1506169" y="1524048"/>
                </a:lnTo>
                <a:lnTo>
                  <a:pt x="1506122" y="1518009"/>
                </a:lnTo>
                <a:lnTo>
                  <a:pt x="1505064" y="1514170"/>
                </a:lnTo>
                <a:lnTo>
                  <a:pt x="1501302" y="1511865"/>
                </a:lnTo>
                <a:lnTo>
                  <a:pt x="1496168" y="1512246"/>
                </a:lnTo>
                <a:lnTo>
                  <a:pt x="1493530" y="1511646"/>
                </a:lnTo>
                <a:lnTo>
                  <a:pt x="1490339" y="1510455"/>
                </a:lnTo>
                <a:lnTo>
                  <a:pt x="1487967" y="1508589"/>
                </a:lnTo>
                <a:lnTo>
                  <a:pt x="1486424" y="1506055"/>
                </a:lnTo>
                <a:lnTo>
                  <a:pt x="1483357" y="1498416"/>
                </a:lnTo>
                <a:lnTo>
                  <a:pt x="1481099" y="1494139"/>
                </a:lnTo>
                <a:lnTo>
                  <a:pt x="1475299" y="1486395"/>
                </a:lnTo>
                <a:lnTo>
                  <a:pt x="1472670" y="1483805"/>
                </a:lnTo>
                <a:lnTo>
                  <a:pt x="1473994" y="1480738"/>
                </a:lnTo>
                <a:lnTo>
                  <a:pt x="1479271" y="1477194"/>
                </a:lnTo>
                <a:lnTo>
                  <a:pt x="1482452" y="1473832"/>
                </a:lnTo>
                <a:lnTo>
                  <a:pt x="1486195" y="1463945"/>
                </a:lnTo>
                <a:lnTo>
                  <a:pt x="1488443" y="1462345"/>
                </a:lnTo>
                <a:lnTo>
                  <a:pt x="1496549" y="1463659"/>
                </a:lnTo>
                <a:lnTo>
                  <a:pt x="1507512" y="1471403"/>
                </a:lnTo>
                <a:lnTo>
                  <a:pt x="1514380" y="1478080"/>
                </a:lnTo>
                <a:lnTo>
                  <a:pt x="1516190" y="1478794"/>
                </a:lnTo>
                <a:lnTo>
                  <a:pt x="1516228" y="1477585"/>
                </a:lnTo>
                <a:lnTo>
                  <a:pt x="1514485" y="1474461"/>
                </a:lnTo>
                <a:lnTo>
                  <a:pt x="1506579" y="1466174"/>
                </a:lnTo>
                <a:lnTo>
                  <a:pt x="1502988" y="1460116"/>
                </a:lnTo>
                <a:lnTo>
                  <a:pt x="1501264" y="1455782"/>
                </a:lnTo>
                <a:lnTo>
                  <a:pt x="1502083" y="1453896"/>
                </a:lnTo>
                <a:lnTo>
                  <a:pt x="1506531" y="1451972"/>
                </a:lnTo>
                <a:lnTo>
                  <a:pt x="1507112" y="1449753"/>
                </a:lnTo>
                <a:lnTo>
                  <a:pt x="1501064" y="1447133"/>
                </a:lnTo>
                <a:lnTo>
                  <a:pt x="1497997" y="1447190"/>
                </a:lnTo>
                <a:lnTo>
                  <a:pt x="1495520" y="1449067"/>
                </a:lnTo>
                <a:lnTo>
                  <a:pt x="1492853" y="1449191"/>
                </a:lnTo>
                <a:lnTo>
                  <a:pt x="1487919" y="1445781"/>
                </a:lnTo>
                <a:lnTo>
                  <a:pt x="1486576" y="1443790"/>
                </a:lnTo>
                <a:lnTo>
                  <a:pt x="1483728" y="1437875"/>
                </a:lnTo>
                <a:lnTo>
                  <a:pt x="1482233" y="1432712"/>
                </a:lnTo>
                <a:lnTo>
                  <a:pt x="1480576" y="1429503"/>
                </a:lnTo>
                <a:lnTo>
                  <a:pt x="1479975" y="1426940"/>
                </a:lnTo>
                <a:lnTo>
                  <a:pt x="1479652" y="1418958"/>
                </a:lnTo>
                <a:lnTo>
                  <a:pt x="1479795" y="1414243"/>
                </a:lnTo>
                <a:lnTo>
                  <a:pt x="1480461" y="1410205"/>
                </a:lnTo>
                <a:lnTo>
                  <a:pt x="1481661" y="1406833"/>
                </a:lnTo>
                <a:lnTo>
                  <a:pt x="1484862" y="1400585"/>
                </a:lnTo>
                <a:lnTo>
                  <a:pt x="1486662" y="1398784"/>
                </a:lnTo>
                <a:lnTo>
                  <a:pt x="1490015" y="1397965"/>
                </a:lnTo>
                <a:lnTo>
                  <a:pt x="1497301" y="1401070"/>
                </a:lnTo>
                <a:lnTo>
                  <a:pt x="1516894" y="1412234"/>
                </a:lnTo>
                <a:lnTo>
                  <a:pt x="1516428" y="1408652"/>
                </a:lnTo>
                <a:lnTo>
                  <a:pt x="1494511" y="1393536"/>
                </a:lnTo>
                <a:lnTo>
                  <a:pt x="1486767" y="1389621"/>
                </a:lnTo>
                <a:lnTo>
                  <a:pt x="1484871" y="1384106"/>
                </a:lnTo>
                <a:lnTo>
                  <a:pt x="1496539" y="1362818"/>
                </a:lnTo>
                <a:lnTo>
                  <a:pt x="1507293" y="1357779"/>
                </a:lnTo>
                <a:lnTo>
                  <a:pt x="1512646" y="1351512"/>
                </a:lnTo>
                <a:lnTo>
                  <a:pt x="1521390" y="1351236"/>
                </a:lnTo>
                <a:lnTo>
                  <a:pt x="1529601" y="1355217"/>
                </a:lnTo>
                <a:lnTo>
                  <a:pt x="1529744" y="1354131"/>
                </a:lnTo>
                <a:lnTo>
                  <a:pt x="1526038" y="1346635"/>
                </a:lnTo>
                <a:lnTo>
                  <a:pt x="1526324" y="1344759"/>
                </a:lnTo>
                <a:lnTo>
                  <a:pt x="1530982" y="1340272"/>
                </a:lnTo>
                <a:lnTo>
                  <a:pt x="1539516" y="1334986"/>
                </a:lnTo>
                <a:lnTo>
                  <a:pt x="1549937" y="1330776"/>
                </a:lnTo>
                <a:lnTo>
                  <a:pt x="1552004" y="1328585"/>
                </a:lnTo>
                <a:lnTo>
                  <a:pt x="1554671" y="1327033"/>
                </a:lnTo>
                <a:lnTo>
                  <a:pt x="1559585" y="1325680"/>
                </a:lnTo>
                <a:lnTo>
                  <a:pt x="1571796" y="1325032"/>
                </a:lnTo>
                <a:lnTo>
                  <a:pt x="1578655" y="1325661"/>
                </a:lnTo>
                <a:lnTo>
                  <a:pt x="1587770" y="1328880"/>
                </a:lnTo>
                <a:lnTo>
                  <a:pt x="1593094" y="1334719"/>
                </a:lnTo>
                <a:lnTo>
                  <a:pt x="1594752" y="1338205"/>
                </a:lnTo>
                <a:lnTo>
                  <a:pt x="1597581" y="1349340"/>
                </a:lnTo>
                <a:lnTo>
                  <a:pt x="1599895" y="1364818"/>
                </a:lnTo>
                <a:lnTo>
                  <a:pt x="1603277" y="1371209"/>
                </a:lnTo>
                <a:lnTo>
                  <a:pt x="1608715" y="1374734"/>
                </a:lnTo>
                <a:lnTo>
                  <a:pt x="1612478" y="1378553"/>
                </a:lnTo>
                <a:lnTo>
                  <a:pt x="1614554" y="1382668"/>
                </a:lnTo>
                <a:lnTo>
                  <a:pt x="1615107" y="1387831"/>
                </a:lnTo>
                <a:lnTo>
                  <a:pt x="1614135" y="1394031"/>
                </a:lnTo>
                <a:lnTo>
                  <a:pt x="1614869" y="1400366"/>
                </a:lnTo>
                <a:lnTo>
                  <a:pt x="1617297" y="1406824"/>
                </a:lnTo>
                <a:lnTo>
                  <a:pt x="1619174" y="1410472"/>
                </a:lnTo>
                <a:lnTo>
                  <a:pt x="1623279" y="1414634"/>
                </a:lnTo>
                <a:lnTo>
                  <a:pt x="1623346" y="1416853"/>
                </a:lnTo>
                <a:lnTo>
                  <a:pt x="1622060" y="1419387"/>
                </a:lnTo>
                <a:lnTo>
                  <a:pt x="1619345" y="1422845"/>
                </a:lnTo>
                <a:lnTo>
                  <a:pt x="1612640" y="1433598"/>
                </a:lnTo>
                <a:lnTo>
                  <a:pt x="1603991" y="1445352"/>
                </a:lnTo>
                <a:lnTo>
                  <a:pt x="1597828" y="1455458"/>
                </a:lnTo>
                <a:lnTo>
                  <a:pt x="1597524" y="1458430"/>
                </a:lnTo>
                <a:lnTo>
                  <a:pt x="1610354" y="1442618"/>
                </a:lnTo>
                <a:lnTo>
                  <a:pt x="1614345" y="1443180"/>
                </a:lnTo>
                <a:lnTo>
                  <a:pt x="1614526" y="1445400"/>
                </a:lnTo>
                <a:lnTo>
                  <a:pt x="1611916" y="1453125"/>
                </a:lnTo>
                <a:lnTo>
                  <a:pt x="1608734" y="1459983"/>
                </a:lnTo>
                <a:lnTo>
                  <a:pt x="1605534" y="1464364"/>
                </a:lnTo>
                <a:lnTo>
                  <a:pt x="1606125" y="1466012"/>
                </a:lnTo>
                <a:lnTo>
                  <a:pt x="1612221" y="1473660"/>
                </a:lnTo>
                <a:lnTo>
                  <a:pt x="1611097" y="1474918"/>
                </a:lnTo>
                <a:lnTo>
                  <a:pt x="1608153" y="1474299"/>
                </a:lnTo>
                <a:lnTo>
                  <a:pt x="1606953" y="1474984"/>
                </a:lnTo>
                <a:lnTo>
                  <a:pt x="1606077" y="1476375"/>
                </a:lnTo>
                <a:lnTo>
                  <a:pt x="1605534" y="1478461"/>
                </a:lnTo>
                <a:lnTo>
                  <a:pt x="1605496" y="1481395"/>
                </a:lnTo>
                <a:lnTo>
                  <a:pt x="1605972" y="1485167"/>
                </a:lnTo>
                <a:lnTo>
                  <a:pt x="1605925" y="1487976"/>
                </a:lnTo>
                <a:lnTo>
                  <a:pt x="1605353" y="1489834"/>
                </a:lnTo>
                <a:lnTo>
                  <a:pt x="1605963" y="1490605"/>
                </a:lnTo>
                <a:lnTo>
                  <a:pt x="1607753" y="1490282"/>
                </a:lnTo>
                <a:lnTo>
                  <a:pt x="1609258" y="1488748"/>
                </a:lnTo>
                <a:lnTo>
                  <a:pt x="1611840" y="1483662"/>
                </a:lnTo>
                <a:lnTo>
                  <a:pt x="1620374" y="1469727"/>
                </a:lnTo>
                <a:lnTo>
                  <a:pt x="1625832" y="1464488"/>
                </a:lnTo>
                <a:lnTo>
                  <a:pt x="1627594" y="1464031"/>
                </a:lnTo>
                <a:lnTo>
                  <a:pt x="1632614" y="1467441"/>
                </a:lnTo>
                <a:lnTo>
                  <a:pt x="1633785" y="1467241"/>
                </a:lnTo>
                <a:lnTo>
                  <a:pt x="1628261" y="1456411"/>
                </a:lnTo>
                <a:lnTo>
                  <a:pt x="1627784" y="1453658"/>
                </a:lnTo>
                <a:lnTo>
                  <a:pt x="1628908" y="1449591"/>
                </a:lnTo>
                <a:lnTo>
                  <a:pt x="1629585" y="1448191"/>
                </a:lnTo>
                <a:lnTo>
                  <a:pt x="1632661" y="1445190"/>
                </a:lnTo>
                <a:lnTo>
                  <a:pt x="1635214" y="1443590"/>
                </a:lnTo>
                <a:lnTo>
                  <a:pt x="1636643" y="1444257"/>
                </a:lnTo>
                <a:lnTo>
                  <a:pt x="1638900" y="1449810"/>
                </a:lnTo>
                <a:lnTo>
                  <a:pt x="1639948" y="1453668"/>
                </a:lnTo>
                <a:lnTo>
                  <a:pt x="1641824" y="1455210"/>
                </a:lnTo>
                <a:lnTo>
                  <a:pt x="1645996" y="1453220"/>
                </a:lnTo>
                <a:lnTo>
                  <a:pt x="1648778" y="1448495"/>
                </a:lnTo>
                <a:lnTo>
                  <a:pt x="1652226" y="1451591"/>
                </a:lnTo>
                <a:lnTo>
                  <a:pt x="1657417" y="1458954"/>
                </a:lnTo>
                <a:lnTo>
                  <a:pt x="1656940" y="1466288"/>
                </a:lnTo>
                <a:lnTo>
                  <a:pt x="1656940" y="1473603"/>
                </a:lnTo>
                <a:lnTo>
                  <a:pt x="1657207" y="1478937"/>
                </a:lnTo>
                <a:lnTo>
                  <a:pt x="1663408" y="1488662"/>
                </a:lnTo>
                <a:lnTo>
                  <a:pt x="1667723" y="1492910"/>
                </a:lnTo>
                <a:lnTo>
                  <a:pt x="1668513" y="1492939"/>
                </a:lnTo>
                <a:lnTo>
                  <a:pt x="1668418" y="1491491"/>
                </a:lnTo>
                <a:lnTo>
                  <a:pt x="1667513" y="1488272"/>
                </a:lnTo>
                <a:lnTo>
                  <a:pt x="1665142" y="1485043"/>
                </a:lnTo>
                <a:lnTo>
                  <a:pt x="1663008" y="1480042"/>
                </a:lnTo>
                <a:lnTo>
                  <a:pt x="1661084" y="1473918"/>
                </a:lnTo>
                <a:lnTo>
                  <a:pt x="1662227" y="1459544"/>
                </a:lnTo>
                <a:lnTo>
                  <a:pt x="1665456" y="1451991"/>
                </a:lnTo>
                <a:lnTo>
                  <a:pt x="1668580" y="1453934"/>
                </a:lnTo>
                <a:lnTo>
                  <a:pt x="1672695" y="1458297"/>
                </a:lnTo>
                <a:lnTo>
                  <a:pt x="1675933" y="1458697"/>
                </a:lnTo>
                <a:lnTo>
                  <a:pt x="1681039" y="1458239"/>
                </a:lnTo>
                <a:lnTo>
                  <a:pt x="1691478" y="1467022"/>
                </a:lnTo>
                <a:lnTo>
                  <a:pt x="1697079" y="1467212"/>
                </a:lnTo>
                <a:lnTo>
                  <a:pt x="1696565" y="1463631"/>
                </a:lnTo>
                <a:lnTo>
                  <a:pt x="1692316" y="1461907"/>
                </a:lnTo>
                <a:lnTo>
                  <a:pt x="1686125" y="1457049"/>
                </a:lnTo>
                <a:lnTo>
                  <a:pt x="1676476" y="1451248"/>
                </a:lnTo>
                <a:lnTo>
                  <a:pt x="1672038" y="1444590"/>
                </a:lnTo>
                <a:lnTo>
                  <a:pt x="1671209" y="1441447"/>
                </a:lnTo>
                <a:lnTo>
                  <a:pt x="1671333" y="1438066"/>
                </a:lnTo>
                <a:lnTo>
                  <a:pt x="1671885" y="1435075"/>
                </a:lnTo>
                <a:lnTo>
                  <a:pt x="1672857" y="1432474"/>
                </a:lnTo>
                <a:lnTo>
                  <a:pt x="1674790" y="1429912"/>
                </a:lnTo>
                <a:lnTo>
                  <a:pt x="1684125" y="1422092"/>
                </a:lnTo>
                <a:lnTo>
                  <a:pt x="1690754" y="1418749"/>
                </a:lnTo>
                <a:lnTo>
                  <a:pt x="1695736" y="1417663"/>
                </a:lnTo>
                <a:lnTo>
                  <a:pt x="1704061" y="1417749"/>
                </a:lnTo>
                <a:lnTo>
                  <a:pt x="1713738" y="1419120"/>
                </a:lnTo>
                <a:lnTo>
                  <a:pt x="1718967" y="1421425"/>
                </a:lnTo>
                <a:lnTo>
                  <a:pt x="1724968" y="1426959"/>
                </a:lnTo>
                <a:lnTo>
                  <a:pt x="1732578" y="1432417"/>
                </a:lnTo>
                <a:lnTo>
                  <a:pt x="1735293" y="1433389"/>
                </a:lnTo>
                <a:lnTo>
                  <a:pt x="1738465" y="1433265"/>
                </a:lnTo>
                <a:lnTo>
                  <a:pt x="1742084" y="1432036"/>
                </a:lnTo>
                <a:lnTo>
                  <a:pt x="1745533" y="1432484"/>
                </a:lnTo>
                <a:lnTo>
                  <a:pt x="1756496" y="1440552"/>
                </a:lnTo>
                <a:lnTo>
                  <a:pt x="1759391" y="1444685"/>
                </a:lnTo>
                <a:lnTo>
                  <a:pt x="1761153" y="1449676"/>
                </a:lnTo>
                <a:lnTo>
                  <a:pt x="1762459" y="1454515"/>
                </a:lnTo>
                <a:lnTo>
                  <a:pt x="1763297" y="1459192"/>
                </a:lnTo>
                <a:lnTo>
                  <a:pt x="1762954" y="1462973"/>
                </a:lnTo>
                <a:lnTo>
                  <a:pt x="1753829" y="1479223"/>
                </a:lnTo>
                <a:lnTo>
                  <a:pt x="1749857" y="1481976"/>
                </a:lnTo>
                <a:lnTo>
                  <a:pt x="1747228" y="1488091"/>
                </a:lnTo>
                <a:lnTo>
                  <a:pt x="1743313" y="1499597"/>
                </a:lnTo>
                <a:lnTo>
                  <a:pt x="1739999" y="1505731"/>
                </a:lnTo>
                <a:lnTo>
                  <a:pt x="1739694" y="1506922"/>
                </a:lnTo>
                <a:lnTo>
                  <a:pt x="1740389" y="1507217"/>
                </a:lnTo>
                <a:lnTo>
                  <a:pt x="1742380" y="1504474"/>
                </a:lnTo>
                <a:lnTo>
                  <a:pt x="1745818" y="1496549"/>
                </a:lnTo>
                <a:lnTo>
                  <a:pt x="1748314" y="1489691"/>
                </a:lnTo>
                <a:lnTo>
                  <a:pt x="1752895" y="1484005"/>
                </a:lnTo>
                <a:lnTo>
                  <a:pt x="1760401" y="1477204"/>
                </a:lnTo>
                <a:lnTo>
                  <a:pt x="1766935" y="1473946"/>
                </a:lnTo>
                <a:lnTo>
                  <a:pt x="1772498" y="1474260"/>
                </a:lnTo>
                <a:lnTo>
                  <a:pt x="1777184" y="1475242"/>
                </a:lnTo>
                <a:lnTo>
                  <a:pt x="1780984" y="1476899"/>
                </a:lnTo>
                <a:lnTo>
                  <a:pt x="1783242" y="1478290"/>
                </a:lnTo>
                <a:lnTo>
                  <a:pt x="1783956" y="1479413"/>
                </a:lnTo>
                <a:lnTo>
                  <a:pt x="1785480" y="1484519"/>
                </a:lnTo>
                <a:lnTo>
                  <a:pt x="1785395" y="1487967"/>
                </a:lnTo>
                <a:lnTo>
                  <a:pt x="1784442" y="1491844"/>
                </a:lnTo>
                <a:lnTo>
                  <a:pt x="1782642" y="1496216"/>
                </a:lnTo>
                <a:lnTo>
                  <a:pt x="1774469" y="1501045"/>
                </a:lnTo>
                <a:lnTo>
                  <a:pt x="1769993" y="1504826"/>
                </a:lnTo>
                <a:lnTo>
                  <a:pt x="1767211" y="1506226"/>
                </a:lnTo>
                <a:lnTo>
                  <a:pt x="1758877" y="1507627"/>
                </a:lnTo>
                <a:lnTo>
                  <a:pt x="1759249" y="1509113"/>
                </a:lnTo>
                <a:lnTo>
                  <a:pt x="1765440" y="1511160"/>
                </a:lnTo>
                <a:lnTo>
                  <a:pt x="1772355" y="1510475"/>
                </a:lnTo>
                <a:lnTo>
                  <a:pt x="1772174" y="1512903"/>
                </a:lnTo>
                <a:lnTo>
                  <a:pt x="1768926" y="1519342"/>
                </a:lnTo>
                <a:lnTo>
                  <a:pt x="1767878" y="1524924"/>
                </a:lnTo>
                <a:lnTo>
                  <a:pt x="1768783" y="1529477"/>
                </a:lnTo>
                <a:lnTo>
                  <a:pt x="1768612" y="1533173"/>
                </a:lnTo>
                <a:lnTo>
                  <a:pt x="1766192" y="1540907"/>
                </a:lnTo>
                <a:lnTo>
                  <a:pt x="1763411" y="1547851"/>
                </a:lnTo>
                <a:lnTo>
                  <a:pt x="1764459" y="1548879"/>
                </a:lnTo>
                <a:lnTo>
                  <a:pt x="1770802" y="1538897"/>
                </a:lnTo>
                <a:lnTo>
                  <a:pt x="1772498" y="1527896"/>
                </a:lnTo>
                <a:lnTo>
                  <a:pt x="1775060" y="1518161"/>
                </a:lnTo>
                <a:lnTo>
                  <a:pt x="1778041" y="1512780"/>
                </a:lnTo>
                <a:lnTo>
                  <a:pt x="1780289" y="1510732"/>
                </a:lnTo>
                <a:lnTo>
                  <a:pt x="1787376" y="1509903"/>
                </a:lnTo>
                <a:lnTo>
                  <a:pt x="1791300" y="1504159"/>
                </a:lnTo>
                <a:lnTo>
                  <a:pt x="1794662" y="1502331"/>
                </a:lnTo>
                <a:lnTo>
                  <a:pt x="1796063" y="1502302"/>
                </a:lnTo>
                <a:lnTo>
                  <a:pt x="1798920" y="1504445"/>
                </a:lnTo>
                <a:lnTo>
                  <a:pt x="1798749" y="1506703"/>
                </a:lnTo>
                <a:lnTo>
                  <a:pt x="1794605" y="1516933"/>
                </a:lnTo>
                <a:lnTo>
                  <a:pt x="1785823" y="1533363"/>
                </a:lnTo>
                <a:lnTo>
                  <a:pt x="1789405" y="1531496"/>
                </a:lnTo>
                <a:lnTo>
                  <a:pt x="1791833" y="1527601"/>
                </a:lnTo>
                <a:lnTo>
                  <a:pt x="1795082" y="1523705"/>
                </a:lnTo>
                <a:lnTo>
                  <a:pt x="1798768" y="1517923"/>
                </a:lnTo>
                <a:lnTo>
                  <a:pt x="1801206" y="1523162"/>
                </a:lnTo>
                <a:lnTo>
                  <a:pt x="1804959" y="1527058"/>
                </a:lnTo>
                <a:lnTo>
                  <a:pt x="1807197" y="1535935"/>
                </a:lnTo>
                <a:lnTo>
                  <a:pt x="1810817" y="1540193"/>
                </a:lnTo>
                <a:lnTo>
                  <a:pt x="1813007" y="1543488"/>
                </a:lnTo>
                <a:lnTo>
                  <a:pt x="1812693" y="1537907"/>
                </a:lnTo>
                <a:lnTo>
                  <a:pt x="1809531" y="1526639"/>
                </a:lnTo>
                <a:lnTo>
                  <a:pt x="1810398" y="1522105"/>
                </a:lnTo>
                <a:lnTo>
                  <a:pt x="1812836" y="1519838"/>
                </a:lnTo>
                <a:lnTo>
                  <a:pt x="1820447" y="1510275"/>
                </a:lnTo>
                <a:lnTo>
                  <a:pt x="1825762" y="1513465"/>
                </a:lnTo>
                <a:lnTo>
                  <a:pt x="1829038" y="1516294"/>
                </a:lnTo>
                <a:lnTo>
                  <a:pt x="1830676" y="1515542"/>
                </a:lnTo>
                <a:lnTo>
                  <a:pt x="1834810" y="1515942"/>
                </a:lnTo>
                <a:lnTo>
                  <a:pt x="1841440" y="1517485"/>
                </a:lnTo>
                <a:lnTo>
                  <a:pt x="1847888" y="1520152"/>
                </a:lnTo>
                <a:lnTo>
                  <a:pt x="1854156" y="1523943"/>
                </a:lnTo>
                <a:lnTo>
                  <a:pt x="1858985" y="1528363"/>
                </a:lnTo>
                <a:lnTo>
                  <a:pt x="1862376" y="1533420"/>
                </a:lnTo>
                <a:lnTo>
                  <a:pt x="1864433" y="1536906"/>
                </a:lnTo>
                <a:lnTo>
                  <a:pt x="1865147" y="1538830"/>
                </a:lnTo>
                <a:lnTo>
                  <a:pt x="1866291" y="1543831"/>
                </a:lnTo>
                <a:lnTo>
                  <a:pt x="1865414" y="1547146"/>
                </a:lnTo>
                <a:lnTo>
                  <a:pt x="1860680" y="1554766"/>
                </a:lnTo>
                <a:lnTo>
                  <a:pt x="1858051" y="1558214"/>
                </a:lnTo>
                <a:lnTo>
                  <a:pt x="1855432" y="1559757"/>
                </a:lnTo>
                <a:lnTo>
                  <a:pt x="1848402" y="1558242"/>
                </a:lnTo>
                <a:lnTo>
                  <a:pt x="1846221" y="1559109"/>
                </a:lnTo>
                <a:lnTo>
                  <a:pt x="1843926" y="1561490"/>
                </a:lnTo>
                <a:lnTo>
                  <a:pt x="1836601" y="1571873"/>
                </a:lnTo>
                <a:lnTo>
                  <a:pt x="1832553" y="1576340"/>
                </a:lnTo>
                <a:lnTo>
                  <a:pt x="1828571" y="1579188"/>
                </a:lnTo>
                <a:lnTo>
                  <a:pt x="1827648" y="1580683"/>
                </a:lnTo>
                <a:lnTo>
                  <a:pt x="1836201" y="1580540"/>
                </a:lnTo>
                <a:lnTo>
                  <a:pt x="1838573" y="1577473"/>
                </a:lnTo>
                <a:lnTo>
                  <a:pt x="1840554" y="1571711"/>
                </a:lnTo>
                <a:lnTo>
                  <a:pt x="1844326" y="1565748"/>
                </a:lnTo>
                <a:lnTo>
                  <a:pt x="1851450" y="1563005"/>
                </a:lnTo>
                <a:lnTo>
                  <a:pt x="1861385" y="1568891"/>
                </a:lnTo>
                <a:lnTo>
                  <a:pt x="1866319" y="1568653"/>
                </a:lnTo>
                <a:lnTo>
                  <a:pt x="1870091" y="1562748"/>
                </a:lnTo>
                <a:lnTo>
                  <a:pt x="1874301" y="1558709"/>
                </a:lnTo>
                <a:lnTo>
                  <a:pt x="1875958" y="1557909"/>
                </a:lnTo>
                <a:lnTo>
                  <a:pt x="1876854" y="1558357"/>
                </a:lnTo>
                <a:lnTo>
                  <a:pt x="1880054" y="1562567"/>
                </a:lnTo>
                <a:lnTo>
                  <a:pt x="1881016" y="1566320"/>
                </a:lnTo>
                <a:lnTo>
                  <a:pt x="1880950" y="1574845"/>
                </a:lnTo>
                <a:lnTo>
                  <a:pt x="1880521" y="1577416"/>
                </a:lnTo>
                <a:lnTo>
                  <a:pt x="1877673" y="1583817"/>
                </a:lnTo>
                <a:lnTo>
                  <a:pt x="1870720" y="1593380"/>
                </a:lnTo>
                <a:lnTo>
                  <a:pt x="1866167" y="1596952"/>
                </a:lnTo>
                <a:lnTo>
                  <a:pt x="1861128" y="1598867"/>
                </a:lnTo>
                <a:lnTo>
                  <a:pt x="1855632" y="1602086"/>
                </a:lnTo>
                <a:lnTo>
                  <a:pt x="1853689" y="1604677"/>
                </a:lnTo>
                <a:lnTo>
                  <a:pt x="1851793" y="1608344"/>
                </a:lnTo>
                <a:lnTo>
                  <a:pt x="1849898" y="1610792"/>
                </a:lnTo>
                <a:lnTo>
                  <a:pt x="1847488" y="1612821"/>
                </a:lnTo>
                <a:lnTo>
                  <a:pt x="1850641" y="1615802"/>
                </a:lnTo>
                <a:lnTo>
                  <a:pt x="1851841" y="1615716"/>
                </a:lnTo>
                <a:lnTo>
                  <a:pt x="1853003" y="1613935"/>
                </a:lnTo>
                <a:lnTo>
                  <a:pt x="1856175" y="1606896"/>
                </a:lnTo>
                <a:lnTo>
                  <a:pt x="1858537" y="1603820"/>
                </a:lnTo>
                <a:lnTo>
                  <a:pt x="1859880" y="1603172"/>
                </a:lnTo>
                <a:lnTo>
                  <a:pt x="1861261" y="1603467"/>
                </a:lnTo>
                <a:lnTo>
                  <a:pt x="1862604" y="1604858"/>
                </a:lnTo>
                <a:lnTo>
                  <a:pt x="1863919" y="1607325"/>
                </a:lnTo>
                <a:lnTo>
                  <a:pt x="1863814" y="1613326"/>
                </a:lnTo>
                <a:lnTo>
                  <a:pt x="1859813" y="1636871"/>
                </a:lnTo>
                <a:lnTo>
                  <a:pt x="1860461" y="1636805"/>
                </a:lnTo>
                <a:lnTo>
                  <a:pt x="1862928" y="1630451"/>
                </a:lnTo>
                <a:lnTo>
                  <a:pt x="1870081" y="1605829"/>
                </a:lnTo>
                <a:lnTo>
                  <a:pt x="1871834" y="1600857"/>
                </a:lnTo>
                <a:lnTo>
                  <a:pt x="1875291" y="1595828"/>
                </a:lnTo>
                <a:lnTo>
                  <a:pt x="1883035" y="1588180"/>
                </a:lnTo>
                <a:lnTo>
                  <a:pt x="1889017" y="1584160"/>
                </a:lnTo>
                <a:lnTo>
                  <a:pt x="1895770" y="1580769"/>
                </a:lnTo>
                <a:lnTo>
                  <a:pt x="1899371" y="1579512"/>
                </a:lnTo>
                <a:lnTo>
                  <a:pt x="1903495" y="1580359"/>
                </a:lnTo>
                <a:lnTo>
                  <a:pt x="1906172" y="1584312"/>
                </a:lnTo>
                <a:lnTo>
                  <a:pt x="1909791" y="1585027"/>
                </a:lnTo>
                <a:lnTo>
                  <a:pt x="1914192" y="1584036"/>
                </a:lnTo>
                <a:lnTo>
                  <a:pt x="1917030" y="1584512"/>
                </a:lnTo>
                <a:lnTo>
                  <a:pt x="1920249" y="1586075"/>
                </a:lnTo>
                <a:lnTo>
                  <a:pt x="1923002" y="1588999"/>
                </a:lnTo>
                <a:lnTo>
                  <a:pt x="1927679" y="1592313"/>
                </a:lnTo>
                <a:lnTo>
                  <a:pt x="1938242" y="1598505"/>
                </a:lnTo>
                <a:lnTo>
                  <a:pt x="1939557" y="1599809"/>
                </a:lnTo>
                <a:lnTo>
                  <a:pt x="1940776" y="1602143"/>
                </a:lnTo>
                <a:lnTo>
                  <a:pt x="1941919" y="1605525"/>
                </a:lnTo>
                <a:lnTo>
                  <a:pt x="1941776" y="1608858"/>
                </a:lnTo>
                <a:lnTo>
                  <a:pt x="1940357" y="1612154"/>
                </a:lnTo>
                <a:lnTo>
                  <a:pt x="1938595" y="1614154"/>
                </a:lnTo>
                <a:lnTo>
                  <a:pt x="1936490" y="1614888"/>
                </a:lnTo>
                <a:lnTo>
                  <a:pt x="1934309" y="1616678"/>
                </a:lnTo>
                <a:lnTo>
                  <a:pt x="1930279" y="1621355"/>
                </a:lnTo>
                <a:lnTo>
                  <a:pt x="1928965" y="1622146"/>
                </a:lnTo>
                <a:lnTo>
                  <a:pt x="1922640" y="1624146"/>
                </a:lnTo>
                <a:lnTo>
                  <a:pt x="1916783" y="1625127"/>
                </a:lnTo>
                <a:lnTo>
                  <a:pt x="1913115" y="1626994"/>
                </a:lnTo>
                <a:lnTo>
                  <a:pt x="1906077" y="1632033"/>
                </a:lnTo>
                <a:lnTo>
                  <a:pt x="1896380" y="1641348"/>
                </a:lnTo>
                <a:lnTo>
                  <a:pt x="1896485" y="1643548"/>
                </a:lnTo>
                <a:lnTo>
                  <a:pt x="1900352" y="1644615"/>
                </a:lnTo>
                <a:lnTo>
                  <a:pt x="1903486" y="1643215"/>
                </a:lnTo>
                <a:lnTo>
                  <a:pt x="1907801" y="1636795"/>
                </a:lnTo>
                <a:lnTo>
                  <a:pt x="1911849" y="1634338"/>
                </a:lnTo>
                <a:lnTo>
                  <a:pt x="1918183" y="1632366"/>
                </a:lnTo>
                <a:lnTo>
                  <a:pt x="1926936" y="1630642"/>
                </a:lnTo>
                <a:lnTo>
                  <a:pt x="1930689" y="1630909"/>
                </a:lnTo>
                <a:lnTo>
                  <a:pt x="1931365" y="1631261"/>
                </a:lnTo>
                <a:lnTo>
                  <a:pt x="1931861" y="1632785"/>
                </a:lnTo>
                <a:lnTo>
                  <a:pt x="1932165" y="1635481"/>
                </a:lnTo>
                <a:lnTo>
                  <a:pt x="1930727" y="1638986"/>
                </a:lnTo>
                <a:lnTo>
                  <a:pt x="1929070" y="1640643"/>
                </a:lnTo>
                <a:lnTo>
                  <a:pt x="1924545" y="1648539"/>
                </a:lnTo>
                <a:lnTo>
                  <a:pt x="1927517" y="1650578"/>
                </a:lnTo>
                <a:lnTo>
                  <a:pt x="1931603" y="1651454"/>
                </a:lnTo>
                <a:lnTo>
                  <a:pt x="1933947" y="1649349"/>
                </a:lnTo>
                <a:lnTo>
                  <a:pt x="1936051" y="1644510"/>
                </a:lnTo>
                <a:lnTo>
                  <a:pt x="1938414" y="1641815"/>
                </a:lnTo>
                <a:lnTo>
                  <a:pt x="1941033" y="1641281"/>
                </a:lnTo>
                <a:lnTo>
                  <a:pt x="1943338" y="1640043"/>
                </a:lnTo>
                <a:lnTo>
                  <a:pt x="1945319" y="1638100"/>
                </a:lnTo>
                <a:lnTo>
                  <a:pt x="1945862" y="1636824"/>
                </a:lnTo>
                <a:lnTo>
                  <a:pt x="1942967" y="1634290"/>
                </a:lnTo>
                <a:lnTo>
                  <a:pt x="1942738" y="1632747"/>
                </a:lnTo>
                <a:lnTo>
                  <a:pt x="1943919" y="1628956"/>
                </a:lnTo>
                <a:lnTo>
                  <a:pt x="1946043" y="1624746"/>
                </a:lnTo>
                <a:lnTo>
                  <a:pt x="1948263" y="1622127"/>
                </a:lnTo>
                <a:lnTo>
                  <a:pt x="1949901" y="1621917"/>
                </a:lnTo>
                <a:lnTo>
                  <a:pt x="1955349" y="1624727"/>
                </a:lnTo>
                <a:lnTo>
                  <a:pt x="1959074" y="1629623"/>
                </a:lnTo>
                <a:lnTo>
                  <a:pt x="1968494" y="1644187"/>
                </a:lnTo>
                <a:lnTo>
                  <a:pt x="1969703" y="1647006"/>
                </a:lnTo>
                <a:lnTo>
                  <a:pt x="1972980" y="1657721"/>
                </a:lnTo>
                <a:lnTo>
                  <a:pt x="1973599" y="1662465"/>
                </a:lnTo>
                <a:lnTo>
                  <a:pt x="1973066" y="1665761"/>
                </a:lnTo>
                <a:lnTo>
                  <a:pt x="1972294" y="1667770"/>
                </a:lnTo>
                <a:lnTo>
                  <a:pt x="1971284" y="1668494"/>
                </a:lnTo>
                <a:lnTo>
                  <a:pt x="1969218" y="1668513"/>
                </a:lnTo>
                <a:lnTo>
                  <a:pt x="1956673" y="1664160"/>
                </a:lnTo>
                <a:lnTo>
                  <a:pt x="1950949" y="1664732"/>
                </a:lnTo>
                <a:lnTo>
                  <a:pt x="1948444" y="1665951"/>
                </a:lnTo>
                <a:lnTo>
                  <a:pt x="1946424" y="1667770"/>
                </a:lnTo>
                <a:lnTo>
                  <a:pt x="1944853" y="1670076"/>
                </a:lnTo>
                <a:lnTo>
                  <a:pt x="1943738" y="1672857"/>
                </a:lnTo>
                <a:lnTo>
                  <a:pt x="1941538" y="1674419"/>
                </a:lnTo>
                <a:lnTo>
                  <a:pt x="1933575" y="1674476"/>
                </a:lnTo>
                <a:lnTo>
                  <a:pt x="1929108" y="1676019"/>
                </a:lnTo>
                <a:lnTo>
                  <a:pt x="1921421" y="1679781"/>
                </a:lnTo>
                <a:lnTo>
                  <a:pt x="1918659" y="1681848"/>
                </a:lnTo>
                <a:lnTo>
                  <a:pt x="1918040" y="1684563"/>
                </a:lnTo>
                <a:lnTo>
                  <a:pt x="1922745" y="1684096"/>
                </a:lnTo>
                <a:lnTo>
                  <a:pt x="1930489" y="1680572"/>
                </a:lnTo>
                <a:lnTo>
                  <a:pt x="1937766" y="1679572"/>
                </a:lnTo>
                <a:lnTo>
                  <a:pt x="1949929" y="1687316"/>
                </a:lnTo>
                <a:lnTo>
                  <a:pt x="1953930" y="1688516"/>
                </a:lnTo>
                <a:lnTo>
                  <a:pt x="1956159" y="1687402"/>
                </a:lnTo>
                <a:lnTo>
                  <a:pt x="1958835" y="1687059"/>
                </a:lnTo>
                <a:lnTo>
                  <a:pt x="1968560" y="1687573"/>
                </a:lnTo>
                <a:lnTo>
                  <a:pt x="1971856" y="1688525"/>
                </a:lnTo>
                <a:lnTo>
                  <a:pt x="1976780" y="1691488"/>
                </a:lnTo>
                <a:lnTo>
                  <a:pt x="1984315" y="1697898"/>
                </a:lnTo>
                <a:lnTo>
                  <a:pt x="1985763" y="1699774"/>
                </a:lnTo>
                <a:lnTo>
                  <a:pt x="1986601" y="1701746"/>
                </a:lnTo>
                <a:lnTo>
                  <a:pt x="1986839" y="1703803"/>
                </a:lnTo>
                <a:lnTo>
                  <a:pt x="1986763" y="1708880"/>
                </a:lnTo>
                <a:lnTo>
                  <a:pt x="1986010" y="1710595"/>
                </a:lnTo>
                <a:lnTo>
                  <a:pt x="1983458" y="1711757"/>
                </a:lnTo>
                <a:lnTo>
                  <a:pt x="1972628" y="1710414"/>
                </a:lnTo>
                <a:lnTo>
                  <a:pt x="1969322" y="1709357"/>
                </a:lnTo>
                <a:lnTo>
                  <a:pt x="1965255" y="1710690"/>
                </a:lnTo>
                <a:lnTo>
                  <a:pt x="1961959" y="1710223"/>
                </a:lnTo>
                <a:lnTo>
                  <a:pt x="1957740" y="1708195"/>
                </a:lnTo>
                <a:lnTo>
                  <a:pt x="1953111" y="1704584"/>
                </a:lnTo>
                <a:lnTo>
                  <a:pt x="1946167" y="1708004"/>
                </a:lnTo>
                <a:lnTo>
                  <a:pt x="1940605" y="1705785"/>
                </a:lnTo>
                <a:lnTo>
                  <a:pt x="1934918" y="1707756"/>
                </a:lnTo>
                <a:lnTo>
                  <a:pt x="1923641" y="1715862"/>
                </a:lnTo>
                <a:lnTo>
                  <a:pt x="1924898" y="1717253"/>
                </a:lnTo>
                <a:lnTo>
                  <a:pt x="1940347" y="1710309"/>
                </a:lnTo>
                <a:lnTo>
                  <a:pt x="1943329" y="1710728"/>
                </a:lnTo>
                <a:lnTo>
                  <a:pt x="1948215" y="1713271"/>
                </a:lnTo>
                <a:lnTo>
                  <a:pt x="1955930" y="1718253"/>
                </a:lnTo>
                <a:lnTo>
                  <a:pt x="1958093" y="1720291"/>
                </a:lnTo>
                <a:lnTo>
                  <a:pt x="1958111" y="1728102"/>
                </a:lnTo>
                <a:lnTo>
                  <a:pt x="1956930" y="1733331"/>
                </a:lnTo>
                <a:lnTo>
                  <a:pt x="1954568" y="1739198"/>
                </a:lnTo>
                <a:lnTo>
                  <a:pt x="1951025" y="1738408"/>
                </a:lnTo>
                <a:lnTo>
                  <a:pt x="1942776" y="1734760"/>
                </a:lnTo>
                <a:lnTo>
                  <a:pt x="1939404" y="1734255"/>
                </a:lnTo>
                <a:lnTo>
                  <a:pt x="1936937" y="1734855"/>
                </a:lnTo>
                <a:lnTo>
                  <a:pt x="1933623" y="1737189"/>
                </a:lnTo>
                <a:lnTo>
                  <a:pt x="1932051" y="1737265"/>
                </a:lnTo>
                <a:lnTo>
                  <a:pt x="1918859" y="1732636"/>
                </a:lnTo>
                <a:lnTo>
                  <a:pt x="1915897" y="1732417"/>
                </a:lnTo>
                <a:lnTo>
                  <a:pt x="1915554" y="1732893"/>
                </a:lnTo>
                <a:lnTo>
                  <a:pt x="1916182" y="1733807"/>
                </a:lnTo>
                <a:lnTo>
                  <a:pt x="1928146" y="1740980"/>
                </a:lnTo>
                <a:lnTo>
                  <a:pt x="1936994" y="1741761"/>
                </a:lnTo>
                <a:lnTo>
                  <a:pt x="1942538" y="1742999"/>
                </a:lnTo>
                <a:lnTo>
                  <a:pt x="1945824" y="1745180"/>
                </a:lnTo>
                <a:lnTo>
                  <a:pt x="1947377" y="1746790"/>
                </a:lnTo>
                <a:lnTo>
                  <a:pt x="1947491" y="1751552"/>
                </a:lnTo>
                <a:lnTo>
                  <a:pt x="1950444" y="1756334"/>
                </a:lnTo>
                <a:lnTo>
                  <a:pt x="1953101" y="1758277"/>
                </a:lnTo>
                <a:lnTo>
                  <a:pt x="1954797" y="1758372"/>
                </a:lnTo>
                <a:lnTo>
                  <a:pt x="1957711" y="1756610"/>
                </a:lnTo>
                <a:lnTo>
                  <a:pt x="1960655" y="1756343"/>
                </a:lnTo>
                <a:lnTo>
                  <a:pt x="1963036" y="1757563"/>
                </a:lnTo>
                <a:lnTo>
                  <a:pt x="1966017" y="1760192"/>
                </a:lnTo>
                <a:lnTo>
                  <a:pt x="1969618" y="1760925"/>
                </a:lnTo>
                <a:lnTo>
                  <a:pt x="1972780" y="1762525"/>
                </a:lnTo>
                <a:lnTo>
                  <a:pt x="1975218" y="1762849"/>
                </a:lnTo>
                <a:lnTo>
                  <a:pt x="1982086" y="1762106"/>
                </a:lnTo>
                <a:lnTo>
                  <a:pt x="1985067" y="1763106"/>
                </a:lnTo>
                <a:lnTo>
                  <a:pt x="1985839" y="1763982"/>
                </a:lnTo>
                <a:lnTo>
                  <a:pt x="1984543" y="1765516"/>
                </a:lnTo>
                <a:lnTo>
                  <a:pt x="1978266" y="1769183"/>
                </a:lnTo>
                <a:lnTo>
                  <a:pt x="1977314" y="1772660"/>
                </a:lnTo>
                <a:lnTo>
                  <a:pt x="1980857" y="1777175"/>
                </a:lnTo>
                <a:lnTo>
                  <a:pt x="1982715" y="1780623"/>
                </a:lnTo>
                <a:lnTo>
                  <a:pt x="1982629" y="1783194"/>
                </a:lnTo>
                <a:lnTo>
                  <a:pt x="1980733" y="1789033"/>
                </a:lnTo>
                <a:lnTo>
                  <a:pt x="1980257" y="1791376"/>
                </a:lnTo>
                <a:lnTo>
                  <a:pt x="1980876" y="1791567"/>
                </a:lnTo>
                <a:lnTo>
                  <a:pt x="1985439" y="1786842"/>
                </a:lnTo>
                <a:lnTo>
                  <a:pt x="1986153" y="1787442"/>
                </a:lnTo>
                <a:lnTo>
                  <a:pt x="1986629" y="1793977"/>
                </a:lnTo>
                <a:lnTo>
                  <a:pt x="1987210" y="1793605"/>
                </a:lnTo>
                <a:lnTo>
                  <a:pt x="1988744" y="1788205"/>
                </a:lnTo>
                <a:lnTo>
                  <a:pt x="1988067" y="1780975"/>
                </a:lnTo>
                <a:lnTo>
                  <a:pt x="1990744" y="1778117"/>
                </a:lnTo>
                <a:lnTo>
                  <a:pt x="1999259" y="1775946"/>
                </a:lnTo>
                <a:lnTo>
                  <a:pt x="1997821" y="1787290"/>
                </a:lnTo>
                <a:lnTo>
                  <a:pt x="1997602" y="1793158"/>
                </a:lnTo>
                <a:lnTo>
                  <a:pt x="1993878" y="1802873"/>
                </a:lnTo>
                <a:lnTo>
                  <a:pt x="1990773" y="1805997"/>
                </a:lnTo>
                <a:lnTo>
                  <a:pt x="1990868" y="1806645"/>
                </a:lnTo>
                <a:lnTo>
                  <a:pt x="1993078" y="1807874"/>
                </a:lnTo>
                <a:lnTo>
                  <a:pt x="1994459" y="1808007"/>
                </a:lnTo>
                <a:lnTo>
                  <a:pt x="1995783" y="1806492"/>
                </a:lnTo>
                <a:lnTo>
                  <a:pt x="1998936" y="1799006"/>
                </a:lnTo>
                <a:lnTo>
                  <a:pt x="2005336" y="1791176"/>
                </a:lnTo>
                <a:lnTo>
                  <a:pt x="2006499" y="1791005"/>
                </a:lnTo>
                <a:lnTo>
                  <a:pt x="2006451" y="1793843"/>
                </a:lnTo>
                <a:lnTo>
                  <a:pt x="2005632" y="1799101"/>
                </a:lnTo>
                <a:lnTo>
                  <a:pt x="2008585" y="1801558"/>
                </a:lnTo>
                <a:lnTo>
                  <a:pt x="2011404" y="1799120"/>
                </a:lnTo>
                <a:lnTo>
                  <a:pt x="2012937" y="1797015"/>
                </a:lnTo>
                <a:lnTo>
                  <a:pt x="2016481" y="1797320"/>
                </a:lnTo>
                <a:lnTo>
                  <a:pt x="2018090" y="1798320"/>
                </a:lnTo>
                <a:lnTo>
                  <a:pt x="2018567" y="1800635"/>
                </a:lnTo>
                <a:lnTo>
                  <a:pt x="2016938" y="1810303"/>
                </a:lnTo>
                <a:lnTo>
                  <a:pt x="2017233" y="1812684"/>
                </a:lnTo>
                <a:lnTo>
                  <a:pt x="2020967" y="1819085"/>
                </a:lnTo>
                <a:lnTo>
                  <a:pt x="2021348" y="1818694"/>
                </a:lnTo>
                <a:lnTo>
                  <a:pt x="2020643" y="1815608"/>
                </a:lnTo>
                <a:lnTo>
                  <a:pt x="2019872" y="1807969"/>
                </a:lnTo>
                <a:lnTo>
                  <a:pt x="2020595" y="1804645"/>
                </a:lnTo>
                <a:lnTo>
                  <a:pt x="2023672" y="1800368"/>
                </a:lnTo>
                <a:lnTo>
                  <a:pt x="2029978" y="1794196"/>
                </a:lnTo>
                <a:lnTo>
                  <a:pt x="2032321" y="1792967"/>
                </a:lnTo>
                <a:lnTo>
                  <a:pt x="2033778" y="1793805"/>
                </a:lnTo>
                <a:lnTo>
                  <a:pt x="2036102" y="1796777"/>
                </a:lnTo>
                <a:lnTo>
                  <a:pt x="2035378" y="1798549"/>
                </a:lnTo>
                <a:lnTo>
                  <a:pt x="2032873" y="1800397"/>
                </a:lnTo>
                <a:lnTo>
                  <a:pt x="2031016" y="1803740"/>
                </a:lnTo>
                <a:lnTo>
                  <a:pt x="2029797" y="1808569"/>
                </a:lnTo>
                <a:lnTo>
                  <a:pt x="2031149" y="1811141"/>
                </a:lnTo>
                <a:lnTo>
                  <a:pt x="2036264" y="1811369"/>
                </a:lnTo>
                <a:lnTo>
                  <a:pt x="2041398" y="1807407"/>
                </a:lnTo>
                <a:lnTo>
                  <a:pt x="2044351" y="1809359"/>
                </a:lnTo>
                <a:lnTo>
                  <a:pt x="2047856" y="1814493"/>
                </a:lnTo>
                <a:lnTo>
                  <a:pt x="2054276" y="1822723"/>
                </a:lnTo>
                <a:lnTo>
                  <a:pt x="2057934" y="1820485"/>
                </a:lnTo>
                <a:lnTo>
                  <a:pt x="2062458" y="1826714"/>
                </a:lnTo>
                <a:lnTo>
                  <a:pt x="2056381" y="1831638"/>
                </a:lnTo>
                <a:lnTo>
                  <a:pt x="2058238" y="1841954"/>
                </a:lnTo>
                <a:lnTo>
                  <a:pt x="2050342" y="1841535"/>
                </a:lnTo>
                <a:lnTo>
                  <a:pt x="2045903" y="1842335"/>
                </a:lnTo>
                <a:lnTo>
                  <a:pt x="2042932" y="1841411"/>
                </a:lnTo>
                <a:lnTo>
                  <a:pt x="2039741" y="1841735"/>
                </a:lnTo>
                <a:lnTo>
                  <a:pt x="2042703" y="1844164"/>
                </a:lnTo>
                <a:lnTo>
                  <a:pt x="2048409" y="1845164"/>
                </a:lnTo>
                <a:lnTo>
                  <a:pt x="2048932" y="1848269"/>
                </a:lnTo>
                <a:lnTo>
                  <a:pt x="2053409" y="1848193"/>
                </a:lnTo>
                <a:lnTo>
                  <a:pt x="2056771" y="1847593"/>
                </a:lnTo>
                <a:lnTo>
                  <a:pt x="2062839" y="1847717"/>
                </a:lnTo>
                <a:lnTo>
                  <a:pt x="2063163" y="1844145"/>
                </a:lnTo>
                <a:lnTo>
                  <a:pt x="2067106" y="1842106"/>
                </a:lnTo>
                <a:lnTo>
                  <a:pt x="2069373" y="1839859"/>
                </a:lnTo>
                <a:lnTo>
                  <a:pt x="2071259" y="1841192"/>
                </a:lnTo>
                <a:lnTo>
                  <a:pt x="2076745" y="1842716"/>
                </a:lnTo>
                <a:lnTo>
                  <a:pt x="2084118" y="1849726"/>
                </a:lnTo>
                <a:lnTo>
                  <a:pt x="2080870" y="1853908"/>
                </a:lnTo>
                <a:lnTo>
                  <a:pt x="2079984" y="1857851"/>
                </a:lnTo>
                <a:lnTo>
                  <a:pt x="2078888" y="1861185"/>
                </a:lnTo>
                <a:lnTo>
                  <a:pt x="2078279" y="1864185"/>
                </a:lnTo>
                <a:lnTo>
                  <a:pt x="2076984" y="1866243"/>
                </a:lnTo>
                <a:lnTo>
                  <a:pt x="2066430" y="1877959"/>
                </a:lnTo>
                <a:lnTo>
                  <a:pt x="2068182" y="1878063"/>
                </a:lnTo>
                <a:lnTo>
                  <a:pt x="2072649" y="1875244"/>
                </a:lnTo>
                <a:lnTo>
                  <a:pt x="2081355" y="1871024"/>
                </a:lnTo>
                <a:lnTo>
                  <a:pt x="2086204" y="1869329"/>
                </a:lnTo>
                <a:lnTo>
                  <a:pt x="2089652" y="1870453"/>
                </a:lnTo>
                <a:lnTo>
                  <a:pt x="2091395" y="1870501"/>
                </a:lnTo>
                <a:lnTo>
                  <a:pt x="2092938" y="1868996"/>
                </a:lnTo>
                <a:lnTo>
                  <a:pt x="2095814" y="1870729"/>
                </a:lnTo>
                <a:lnTo>
                  <a:pt x="2101777" y="1872320"/>
                </a:lnTo>
                <a:lnTo>
                  <a:pt x="2108626" y="1862671"/>
                </a:lnTo>
                <a:lnTo>
                  <a:pt x="2112769" y="1864566"/>
                </a:lnTo>
                <a:lnTo>
                  <a:pt x="2116627" y="1870529"/>
                </a:lnTo>
                <a:lnTo>
                  <a:pt x="2124894" y="1880940"/>
                </a:lnTo>
                <a:lnTo>
                  <a:pt x="2129209" y="1886969"/>
                </a:lnTo>
                <a:lnTo>
                  <a:pt x="2130638" y="1889703"/>
                </a:lnTo>
                <a:lnTo>
                  <a:pt x="2130438" y="1892389"/>
                </a:lnTo>
                <a:lnTo>
                  <a:pt x="2126542" y="1895227"/>
                </a:lnTo>
                <a:lnTo>
                  <a:pt x="2124542" y="1895799"/>
                </a:lnTo>
                <a:lnTo>
                  <a:pt x="2119294" y="1890436"/>
                </a:lnTo>
                <a:lnTo>
                  <a:pt x="2114474" y="1887722"/>
                </a:lnTo>
                <a:lnTo>
                  <a:pt x="2111540" y="1888017"/>
                </a:lnTo>
                <a:lnTo>
                  <a:pt x="2108626" y="1890084"/>
                </a:lnTo>
                <a:lnTo>
                  <a:pt x="2109540" y="1891236"/>
                </a:lnTo>
                <a:lnTo>
                  <a:pt x="2121218" y="1899485"/>
                </a:lnTo>
                <a:lnTo>
                  <a:pt x="2123256" y="1905543"/>
                </a:lnTo>
                <a:lnTo>
                  <a:pt x="2123408" y="1908181"/>
                </a:lnTo>
                <a:lnTo>
                  <a:pt x="2115607" y="1912172"/>
                </a:lnTo>
                <a:lnTo>
                  <a:pt x="2113102" y="1912401"/>
                </a:lnTo>
                <a:lnTo>
                  <a:pt x="2107702" y="1910496"/>
                </a:lnTo>
                <a:lnTo>
                  <a:pt x="2104539" y="1906934"/>
                </a:lnTo>
                <a:lnTo>
                  <a:pt x="2101929" y="1905648"/>
                </a:lnTo>
                <a:lnTo>
                  <a:pt x="2098310" y="1905219"/>
                </a:lnTo>
                <a:lnTo>
                  <a:pt x="2097148" y="1905914"/>
                </a:lnTo>
                <a:lnTo>
                  <a:pt x="2101091" y="1911972"/>
                </a:lnTo>
                <a:lnTo>
                  <a:pt x="2100710" y="1913782"/>
                </a:lnTo>
                <a:lnTo>
                  <a:pt x="2098672" y="1914963"/>
                </a:lnTo>
                <a:lnTo>
                  <a:pt x="2097672" y="1917868"/>
                </a:lnTo>
                <a:lnTo>
                  <a:pt x="2105463" y="1923098"/>
                </a:lnTo>
                <a:lnTo>
                  <a:pt x="2111293" y="1928393"/>
                </a:lnTo>
                <a:lnTo>
                  <a:pt x="2112150" y="1930517"/>
                </a:lnTo>
                <a:lnTo>
                  <a:pt x="2108216" y="1932089"/>
                </a:lnTo>
                <a:lnTo>
                  <a:pt x="2105397" y="1932451"/>
                </a:lnTo>
                <a:lnTo>
                  <a:pt x="2099424" y="1931680"/>
                </a:lnTo>
                <a:lnTo>
                  <a:pt x="2096148" y="1930565"/>
                </a:lnTo>
                <a:lnTo>
                  <a:pt x="2095243" y="1931756"/>
                </a:lnTo>
                <a:lnTo>
                  <a:pt x="2098624" y="1934537"/>
                </a:lnTo>
                <a:lnTo>
                  <a:pt x="2099939" y="1936404"/>
                </a:lnTo>
                <a:lnTo>
                  <a:pt x="2100958" y="1939004"/>
                </a:lnTo>
                <a:lnTo>
                  <a:pt x="2101548" y="1941452"/>
                </a:lnTo>
                <a:lnTo>
                  <a:pt x="2101720" y="1943738"/>
                </a:lnTo>
                <a:lnTo>
                  <a:pt x="2098948" y="1945615"/>
                </a:lnTo>
                <a:lnTo>
                  <a:pt x="2095614" y="1950872"/>
                </a:lnTo>
                <a:lnTo>
                  <a:pt x="2094310" y="1956302"/>
                </a:lnTo>
                <a:lnTo>
                  <a:pt x="2091300" y="1956816"/>
                </a:lnTo>
                <a:lnTo>
                  <a:pt x="2090080" y="1955797"/>
                </a:lnTo>
                <a:lnTo>
                  <a:pt x="2086023" y="1957445"/>
                </a:lnTo>
                <a:lnTo>
                  <a:pt x="2080670" y="1955178"/>
                </a:lnTo>
                <a:lnTo>
                  <a:pt x="2078755" y="1952701"/>
                </a:lnTo>
                <a:lnTo>
                  <a:pt x="2072926" y="1942452"/>
                </a:lnTo>
                <a:lnTo>
                  <a:pt x="2072773" y="1943605"/>
                </a:lnTo>
                <a:lnTo>
                  <a:pt x="2074231" y="1948786"/>
                </a:lnTo>
                <a:lnTo>
                  <a:pt x="2073935" y="1951854"/>
                </a:lnTo>
                <a:lnTo>
                  <a:pt x="2067763" y="1954073"/>
                </a:lnTo>
                <a:lnTo>
                  <a:pt x="2067782" y="1954940"/>
                </a:lnTo>
                <a:lnTo>
                  <a:pt x="2071573" y="1956549"/>
                </a:lnTo>
                <a:lnTo>
                  <a:pt x="2076164" y="1957797"/>
                </a:lnTo>
                <a:lnTo>
                  <a:pt x="2075450" y="1962550"/>
                </a:lnTo>
                <a:lnTo>
                  <a:pt x="2075469" y="1982648"/>
                </a:lnTo>
                <a:lnTo>
                  <a:pt x="2074440" y="1989725"/>
                </a:lnTo>
                <a:lnTo>
                  <a:pt x="2072192" y="1995888"/>
                </a:lnTo>
                <a:lnTo>
                  <a:pt x="2068963" y="2001765"/>
                </a:lnTo>
                <a:lnTo>
                  <a:pt x="2065477" y="1997916"/>
                </a:lnTo>
                <a:lnTo>
                  <a:pt x="2064077" y="1993973"/>
                </a:lnTo>
                <a:lnTo>
                  <a:pt x="2062906" y="1991954"/>
                </a:lnTo>
                <a:lnTo>
                  <a:pt x="2061239" y="1990306"/>
                </a:lnTo>
                <a:lnTo>
                  <a:pt x="2059076" y="1989525"/>
                </a:lnTo>
                <a:lnTo>
                  <a:pt x="2056800" y="1989496"/>
                </a:lnTo>
                <a:lnTo>
                  <a:pt x="2054381" y="1993030"/>
                </a:lnTo>
                <a:lnTo>
                  <a:pt x="2051742" y="1989982"/>
                </a:lnTo>
                <a:lnTo>
                  <a:pt x="2049199" y="1986286"/>
                </a:lnTo>
                <a:lnTo>
                  <a:pt x="2050161" y="1976580"/>
                </a:lnTo>
                <a:lnTo>
                  <a:pt x="2051237" y="1971704"/>
                </a:lnTo>
                <a:lnTo>
                  <a:pt x="2050809" y="1971732"/>
                </a:lnTo>
                <a:lnTo>
                  <a:pt x="2049361" y="1974047"/>
                </a:lnTo>
                <a:lnTo>
                  <a:pt x="2045884" y="1981172"/>
                </a:lnTo>
                <a:lnTo>
                  <a:pt x="2043608" y="1989830"/>
                </a:lnTo>
                <a:lnTo>
                  <a:pt x="2040665" y="1986505"/>
                </a:lnTo>
                <a:lnTo>
                  <a:pt x="2038007" y="1982353"/>
                </a:lnTo>
                <a:lnTo>
                  <a:pt x="2035816" y="1978181"/>
                </a:lnTo>
                <a:lnTo>
                  <a:pt x="2032264" y="1973351"/>
                </a:lnTo>
                <a:lnTo>
                  <a:pt x="2028825" y="1967655"/>
                </a:lnTo>
                <a:lnTo>
                  <a:pt x="2027025" y="1960931"/>
                </a:lnTo>
                <a:lnTo>
                  <a:pt x="2026187" y="1959540"/>
                </a:lnTo>
                <a:lnTo>
                  <a:pt x="2024186" y="1953911"/>
                </a:lnTo>
                <a:lnTo>
                  <a:pt x="2023396" y="1952301"/>
                </a:lnTo>
                <a:lnTo>
                  <a:pt x="2022701" y="1951758"/>
                </a:lnTo>
                <a:lnTo>
                  <a:pt x="2020986" y="1948234"/>
                </a:lnTo>
                <a:lnTo>
                  <a:pt x="2021615" y="1944453"/>
                </a:lnTo>
                <a:lnTo>
                  <a:pt x="2024320" y="1939976"/>
                </a:lnTo>
                <a:lnTo>
                  <a:pt x="2026777" y="1936756"/>
                </a:lnTo>
                <a:lnTo>
                  <a:pt x="2030863" y="1933575"/>
                </a:lnTo>
                <a:lnTo>
                  <a:pt x="2035635" y="1931784"/>
                </a:lnTo>
                <a:lnTo>
                  <a:pt x="2037807" y="1927660"/>
                </a:lnTo>
                <a:lnTo>
                  <a:pt x="2040465" y="1920126"/>
                </a:lnTo>
                <a:lnTo>
                  <a:pt x="2043379" y="1914858"/>
                </a:lnTo>
                <a:lnTo>
                  <a:pt x="2046551" y="1911877"/>
                </a:lnTo>
                <a:lnTo>
                  <a:pt x="2044970" y="1911315"/>
                </a:lnTo>
                <a:lnTo>
                  <a:pt x="2040941" y="1913877"/>
                </a:lnTo>
                <a:lnTo>
                  <a:pt x="2038112" y="1917602"/>
                </a:lnTo>
                <a:lnTo>
                  <a:pt x="2034740" y="1923783"/>
                </a:lnTo>
                <a:lnTo>
                  <a:pt x="2031606" y="1927717"/>
                </a:lnTo>
                <a:lnTo>
                  <a:pt x="2023567" y="1932280"/>
                </a:lnTo>
                <a:lnTo>
                  <a:pt x="2020615" y="1933194"/>
                </a:lnTo>
                <a:lnTo>
                  <a:pt x="2017195" y="1933680"/>
                </a:lnTo>
                <a:lnTo>
                  <a:pt x="2009651" y="1933042"/>
                </a:lnTo>
                <a:lnTo>
                  <a:pt x="2007908" y="1931508"/>
                </a:lnTo>
                <a:lnTo>
                  <a:pt x="2008813" y="1927146"/>
                </a:lnTo>
                <a:lnTo>
                  <a:pt x="2014185" y="1919335"/>
                </a:lnTo>
                <a:lnTo>
                  <a:pt x="2013328" y="1918783"/>
                </a:lnTo>
                <a:lnTo>
                  <a:pt x="2011442" y="1921555"/>
                </a:lnTo>
                <a:lnTo>
                  <a:pt x="2008851" y="1923469"/>
                </a:lnTo>
                <a:lnTo>
                  <a:pt x="2006603" y="1924450"/>
                </a:lnTo>
                <a:lnTo>
                  <a:pt x="2003298" y="1924098"/>
                </a:lnTo>
                <a:lnTo>
                  <a:pt x="1999421" y="1919230"/>
                </a:lnTo>
                <a:lnTo>
                  <a:pt x="1997583" y="1917726"/>
                </a:lnTo>
                <a:lnTo>
                  <a:pt x="1993792" y="1916040"/>
                </a:lnTo>
                <a:lnTo>
                  <a:pt x="1992249" y="1914363"/>
                </a:lnTo>
                <a:lnTo>
                  <a:pt x="1985953" y="1902324"/>
                </a:lnTo>
                <a:lnTo>
                  <a:pt x="1984686" y="1899114"/>
                </a:lnTo>
                <a:lnTo>
                  <a:pt x="1983943" y="1895942"/>
                </a:lnTo>
                <a:lnTo>
                  <a:pt x="1981924" y="1893284"/>
                </a:lnTo>
                <a:lnTo>
                  <a:pt x="1978619" y="1891113"/>
                </a:lnTo>
                <a:lnTo>
                  <a:pt x="1977857" y="1891475"/>
                </a:lnTo>
                <a:lnTo>
                  <a:pt x="1979047" y="1894189"/>
                </a:lnTo>
                <a:lnTo>
                  <a:pt x="1979085" y="1896523"/>
                </a:lnTo>
                <a:lnTo>
                  <a:pt x="1976200" y="1897980"/>
                </a:lnTo>
                <a:lnTo>
                  <a:pt x="1973190" y="1897475"/>
                </a:lnTo>
                <a:lnTo>
                  <a:pt x="1970037" y="1895008"/>
                </a:lnTo>
                <a:lnTo>
                  <a:pt x="1969760" y="1898323"/>
                </a:lnTo>
                <a:lnTo>
                  <a:pt x="1973132" y="1904190"/>
                </a:lnTo>
                <a:lnTo>
                  <a:pt x="1973180" y="1911591"/>
                </a:lnTo>
                <a:lnTo>
                  <a:pt x="1972227" y="1912353"/>
                </a:lnTo>
                <a:lnTo>
                  <a:pt x="1969932" y="1912782"/>
                </a:lnTo>
                <a:lnTo>
                  <a:pt x="1968389" y="1911868"/>
                </a:lnTo>
                <a:lnTo>
                  <a:pt x="1963283" y="1906343"/>
                </a:lnTo>
                <a:lnTo>
                  <a:pt x="1958445" y="1902485"/>
                </a:lnTo>
                <a:lnTo>
                  <a:pt x="1955035" y="1900342"/>
                </a:lnTo>
                <a:lnTo>
                  <a:pt x="1954635" y="1901866"/>
                </a:lnTo>
                <a:lnTo>
                  <a:pt x="1956845" y="1908543"/>
                </a:lnTo>
                <a:lnTo>
                  <a:pt x="1959416" y="1915106"/>
                </a:lnTo>
                <a:lnTo>
                  <a:pt x="1963617" y="1920497"/>
                </a:lnTo>
                <a:lnTo>
                  <a:pt x="1970313" y="1926898"/>
                </a:lnTo>
                <a:lnTo>
                  <a:pt x="1973351" y="1930575"/>
                </a:lnTo>
                <a:lnTo>
                  <a:pt x="1970961" y="1935747"/>
                </a:lnTo>
                <a:lnTo>
                  <a:pt x="1968875" y="1937433"/>
                </a:lnTo>
                <a:lnTo>
                  <a:pt x="1967589" y="1937966"/>
                </a:lnTo>
                <a:lnTo>
                  <a:pt x="1963522" y="1937966"/>
                </a:lnTo>
                <a:lnTo>
                  <a:pt x="1956111" y="1935109"/>
                </a:lnTo>
                <a:lnTo>
                  <a:pt x="1952635" y="1931918"/>
                </a:lnTo>
                <a:lnTo>
                  <a:pt x="1947586" y="1924279"/>
                </a:lnTo>
                <a:lnTo>
                  <a:pt x="1939233" y="1916373"/>
                </a:lnTo>
                <a:lnTo>
                  <a:pt x="1937423" y="1916421"/>
                </a:lnTo>
                <a:lnTo>
                  <a:pt x="1931508" y="1919631"/>
                </a:lnTo>
                <a:lnTo>
                  <a:pt x="1932432" y="1920145"/>
                </a:lnTo>
                <a:lnTo>
                  <a:pt x="1936242" y="1920373"/>
                </a:lnTo>
                <a:lnTo>
                  <a:pt x="1939033" y="1921402"/>
                </a:lnTo>
                <a:lnTo>
                  <a:pt x="1945719" y="1927622"/>
                </a:lnTo>
                <a:lnTo>
                  <a:pt x="1946224" y="1930251"/>
                </a:lnTo>
                <a:lnTo>
                  <a:pt x="1944557" y="1933165"/>
                </a:lnTo>
                <a:lnTo>
                  <a:pt x="1944662" y="1936842"/>
                </a:lnTo>
                <a:lnTo>
                  <a:pt x="1946539" y="1941262"/>
                </a:lnTo>
                <a:lnTo>
                  <a:pt x="1948453" y="1944081"/>
                </a:lnTo>
                <a:lnTo>
                  <a:pt x="1952377" y="1946062"/>
                </a:lnTo>
                <a:lnTo>
                  <a:pt x="1954359" y="1946329"/>
                </a:lnTo>
                <a:lnTo>
                  <a:pt x="1955101" y="1947605"/>
                </a:lnTo>
                <a:lnTo>
                  <a:pt x="1952749" y="1957378"/>
                </a:lnTo>
                <a:lnTo>
                  <a:pt x="1952549" y="1960035"/>
                </a:lnTo>
                <a:lnTo>
                  <a:pt x="1953225" y="1961140"/>
                </a:lnTo>
                <a:lnTo>
                  <a:pt x="1954044" y="1961226"/>
                </a:lnTo>
                <a:lnTo>
                  <a:pt x="1959092" y="1957235"/>
                </a:lnTo>
                <a:lnTo>
                  <a:pt x="1961207" y="1956254"/>
                </a:lnTo>
                <a:lnTo>
                  <a:pt x="1963036" y="1956054"/>
                </a:lnTo>
                <a:lnTo>
                  <a:pt x="1965160" y="1957178"/>
                </a:lnTo>
                <a:lnTo>
                  <a:pt x="1967579" y="1959626"/>
                </a:lnTo>
                <a:lnTo>
                  <a:pt x="1969008" y="1962141"/>
                </a:lnTo>
                <a:lnTo>
                  <a:pt x="1969437" y="1964731"/>
                </a:lnTo>
                <a:lnTo>
                  <a:pt x="1970161" y="1966427"/>
                </a:lnTo>
                <a:lnTo>
                  <a:pt x="1975123" y="1969160"/>
                </a:lnTo>
                <a:lnTo>
                  <a:pt x="1974666" y="1970437"/>
                </a:lnTo>
                <a:lnTo>
                  <a:pt x="1969560" y="1974533"/>
                </a:lnTo>
                <a:lnTo>
                  <a:pt x="1969284" y="1975171"/>
                </a:lnTo>
                <a:lnTo>
                  <a:pt x="1970303" y="1975466"/>
                </a:lnTo>
                <a:lnTo>
                  <a:pt x="1973533" y="1977904"/>
                </a:lnTo>
                <a:lnTo>
                  <a:pt x="1976504" y="1981714"/>
                </a:lnTo>
                <a:lnTo>
                  <a:pt x="1978314" y="1986239"/>
                </a:lnTo>
                <a:lnTo>
                  <a:pt x="1978685" y="1988458"/>
                </a:lnTo>
                <a:lnTo>
                  <a:pt x="1978666" y="1990573"/>
                </a:lnTo>
                <a:lnTo>
                  <a:pt x="1979076" y="1991830"/>
                </a:lnTo>
                <a:lnTo>
                  <a:pt x="1980648" y="1992049"/>
                </a:lnTo>
                <a:lnTo>
                  <a:pt x="1981286" y="1991249"/>
                </a:lnTo>
                <a:lnTo>
                  <a:pt x="1982010" y="1991401"/>
                </a:lnTo>
                <a:lnTo>
                  <a:pt x="1982800" y="1992506"/>
                </a:lnTo>
                <a:lnTo>
                  <a:pt x="1983629" y="1995954"/>
                </a:lnTo>
                <a:lnTo>
                  <a:pt x="1985420" y="2006022"/>
                </a:lnTo>
                <a:lnTo>
                  <a:pt x="1986363" y="2008842"/>
                </a:lnTo>
                <a:lnTo>
                  <a:pt x="1986906" y="2008937"/>
                </a:lnTo>
                <a:lnTo>
                  <a:pt x="1987191" y="1998859"/>
                </a:lnTo>
                <a:lnTo>
                  <a:pt x="1988020" y="1997183"/>
                </a:lnTo>
                <a:lnTo>
                  <a:pt x="1991163" y="1998974"/>
                </a:lnTo>
                <a:lnTo>
                  <a:pt x="1995773" y="2002908"/>
                </a:lnTo>
                <a:lnTo>
                  <a:pt x="1999021" y="2006394"/>
                </a:lnTo>
                <a:lnTo>
                  <a:pt x="1999402" y="2008022"/>
                </a:lnTo>
                <a:lnTo>
                  <a:pt x="1996945" y="2011185"/>
                </a:lnTo>
                <a:lnTo>
                  <a:pt x="1997469" y="2012585"/>
                </a:lnTo>
                <a:lnTo>
                  <a:pt x="1999269" y="2014642"/>
                </a:lnTo>
                <a:lnTo>
                  <a:pt x="2000926" y="2013861"/>
                </a:lnTo>
                <a:lnTo>
                  <a:pt x="2002126" y="2010337"/>
                </a:lnTo>
                <a:lnTo>
                  <a:pt x="2004193" y="2006860"/>
                </a:lnTo>
                <a:lnTo>
                  <a:pt x="2006641" y="2004393"/>
                </a:lnTo>
                <a:lnTo>
                  <a:pt x="2011204" y="2006422"/>
                </a:lnTo>
                <a:lnTo>
                  <a:pt x="2014976" y="2011613"/>
                </a:lnTo>
                <a:lnTo>
                  <a:pt x="2015547" y="2013395"/>
                </a:lnTo>
                <a:lnTo>
                  <a:pt x="2018014" y="2015633"/>
                </a:lnTo>
                <a:lnTo>
                  <a:pt x="2020186" y="2014385"/>
                </a:lnTo>
                <a:lnTo>
                  <a:pt x="2024386" y="2020310"/>
                </a:lnTo>
                <a:lnTo>
                  <a:pt x="2022396" y="2022986"/>
                </a:lnTo>
                <a:lnTo>
                  <a:pt x="2018024" y="2026873"/>
                </a:lnTo>
                <a:lnTo>
                  <a:pt x="2017586" y="2028187"/>
                </a:lnTo>
                <a:lnTo>
                  <a:pt x="2018633" y="2027892"/>
                </a:lnTo>
                <a:lnTo>
                  <a:pt x="2026958" y="2027892"/>
                </a:lnTo>
                <a:lnTo>
                  <a:pt x="2029206" y="2029444"/>
                </a:lnTo>
                <a:lnTo>
                  <a:pt x="2029739" y="2032416"/>
                </a:lnTo>
                <a:lnTo>
                  <a:pt x="2026044" y="2040655"/>
                </a:lnTo>
                <a:lnTo>
                  <a:pt x="2022653" y="2039922"/>
                </a:lnTo>
                <a:lnTo>
                  <a:pt x="2018166" y="2039722"/>
                </a:lnTo>
                <a:lnTo>
                  <a:pt x="2015861" y="2040160"/>
                </a:lnTo>
                <a:lnTo>
                  <a:pt x="2016224" y="2041227"/>
                </a:lnTo>
                <a:lnTo>
                  <a:pt x="2022434" y="2045008"/>
                </a:lnTo>
                <a:lnTo>
                  <a:pt x="2024196" y="2048113"/>
                </a:lnTo>
                <a:lnTo>
                  <a:pt x="2026577" y="2051285"/>
                </a:lnTo>
                <a:lnTo>
                  <a:pt x="2027730" y="2053895"/>
                </a:lnTo>
                <a:lnTo>
                  <a:pt x="2027701" y="2055095"/>
                </a:lnTo>
                <a:lnTo>
                  <a:pt x="2026720" y="2056895"/>
                </a:lnTo>
                <a:lnTo>
                  <a:pt x="2027187" y="2057495"/>
                </a:lnTo>
                <a:lnTo>
                  <a:pt x="2031444" y="2058676"/>
                </a:lnTo>
                <a:lnTo>
                  <a:pt x="2034083" y="2057619"/>
                </a:lnTo>
                <a:lnTo>
                  <a:pt x="2037398" y="2057219"/>
                </a:lnTo>
                <a:lnTo>
                  <a:pt x="2040322" y="2057514"/>
                </a:lnTo>
                <a:lnTo>
                  <a:pt x="2040550" y="2058638"/>
                </a:lnTo>
                <a:lnTo>
                  <a:pt x="2040112" y="2061601"/>
                </a:lnTo>
                <a:lnTo>
                  <a:pt x="2037121" y="2064334"/>
                </a:lnTo>
                <a:lnTo>
                  <a:pt x="2037921" y="2064973"/>
                </a:lnTo>
                <a:lnTo>
                  <a:pt x="2041436" y="2064191"/>
                </a:lnTo>
                <a:lnTo>
                  <a:pt x="2043046" y="2065468"/>
                </a:lnTo>
                <a:lnTo>
                  <a:pt x="2045132" y="2071945"/>
                </a:lnTo>
                <a:lnTo>
                  <a:pt x="2047475" y="2077012"/>
                </a:lnTo>
                <a:lnTo>
                  <a:pt x="2045570" y="2078174"/>
                </a:lnTo>
                <a:lnTo>
                  <a:pt x="2043446" y="2078612"/>
                </a:lnTo>
                <a:lnTo>
                  <a:pt x="2043751" y="2085051"/>
                </a:lnTo>
                <a:lnTo>
                  <a:pt x="2045132" y="2091623"/>
                </a:lnTo>
                <a:lnTo>
                  <a:pt x="2045141" y="2097900"/>
                </a:lnTo>
                <a:lnTo>
                  <a:pt x="2044703" y="2103463"/>
                </a:lnTo>
                <a:lnTo>
                  <a:pt x="2042760" y="2104692"/>
                </a:lnTo>
                <a:lnTo>
                  <a:pt x="2040684" y="2104568"/>
                </a:lnTo>
                <a:lnTo>
                  <a:pt x="2039855" y="2103177"/>
                </a:lnTo>
                <a:lnTo>
                  <a:pt x="2034759" y="2086489"/>
                </a:lnTo>
                <a:lnTo>
                  <a:pt x="2033502" y="2083460"/>
                </a:lnTo>
                <a:lnTo>
                  <a:pt x="2031997" y="2080813"/>
                </a:lnTo>
                <a:lnTo>
                  <a:pt x="2026596" y="2073526"/>
                </a:lnTo>
                <a:lnTo>
                  <a:pt x="2026806" y="2074697"/>
                </a:lnTo>
                <a:lnTo>
                  <a:pt x="2028149" y="2078060"/>
                </a:lnTo>
                <a:lnTo>
                  <a:pt x="2029339" y="2083060"/>
                </a:lnTo>
                <a:lnTo>
                  <a:pt x="2030892" y="2092985"/>
                </a:lnTo>
                <a:lnTo>
                  <a:pt x="2031597" y="2099348"/>
                </a:lnTo>
                <a:lnTo>
                  <a:pt x="2031283" y="2101758"/>
                </a:lnTo>
                <a:lnTo>
                  <a:pt x="2030178" y="2102349"/>
                </a:lnTo>
                <a:lnTo>
                  <a:pt x="2029882" y="2103501"/>
                </a:lnTo>
                <a:lnTo>
                  <a:pt x="2030406" y="2105216"/>
                </a:lnTo>
                <a:lnTo>
                  <a:pt x="2034540" y="2111664"/>
                </a:lnTo>
                <a:lnTo>
                  <a:pt x="2036531" y="2115531"/>
                </a:lnTo>
                <a:lnTo>
                  <a:pt x="2037941" y="2119541"/>
                </a:lnTo>
                <a:lnTo>
                  <a:pt x="2039255" y="2122246"/>
                </a:lnTo>
                <a:lnTo>
                  <a:pt x="2040474" y="2123646"/>
                </a:lnTo>
                <a:lnTo>
                  <a:pt x="2040169" y="2124799"/>
                </a:lnTo>
                <a:lnTo>
                  <a:pt x="2038350" y="2125685"/>
                </a:lnTo>
                <a:lnTo>
                  <a:pt x="2035226" y="2126113"/>
                </a:lnTo>
                <a:lnTo>
                  <a:pt x="2033768" y="2125571"/>
                </a:lnTo>
                <a:lnTo>
                  <a:pt x="2028168" y="2121865"/>
                </a:lnTo>
                <a:lnTo>
                  <a:pt x="2027368" y="2123027"/>
                </a:lnTo>
                <a:lnTo>
                  <a:pt x="2030473" y="2136534"/>
                </a:lnTo>
                <a:lnTo>
                  <a:pt x="2030378" y="2139744"/>
                </a:lnTo>
                <a:lnTo>
                  <a:pt x="2028816" y="2140887"/>
                </a:lnTo>
                <a:lnTo>
                  <a:pt x="2026892" y="2139553"/>
                </a:lnTo>
                <a:lnTo>
                  <a:pt x="2024606" y="2135734"/>
                </a:lnTo>
                <a:lnTo>
                  <a:pt x="2021110" y="2131476"/>
                </a:lnTo>
                <a:lnTo>
                  <a:pt x="2016404" y="2126761"/>
                </a:lnTo>
                <a:lnTo>
                  <a:pt x="2011918" y="2123066"/>
                </a:lnTo>
                <a:lnTo>
                  <a:pt x="2010861" y="2123161"/>
                </a:lnTo>
                <a:lnTo>
                  <a:pt x="2010175" y="2124256"/>
                </a:lnTo>
                <a:lnTo>
                  <a:pt x="2009423" y="2124437"/>
                </a:lnTo>
                <a:lnTo>
                  <a:pt x="2008613" y="2123704"/>
                </a:lnTo>
                <a:lnTo>
                  <a:pt x="2007108" y="2120922"/>
                </a:lnTo>
                <a:lnTo>
                  <a:pt x="2005536" y="2119027"/>
                </a:lnTo>
                <a:lnTo>
                  <a:pt x="1998983" y="2112750"/>
                </a:lnTo>
                <a:lnTo>
                  <a:pt x="1998307" y="2112683"/>
                </a:lnTo>
                <a:lnTo>
                  <a:pt x="1998926" y="2114569"/>
                </a:lnTo>
                <a:lnTo>
                  <a:pt x="1999593" y="2118694"/>
                </a:lnTo>
                <a:lnTo>
                  <a:pt x="1998850" y="2119589"/>
                </a:lnTo>
                <a:lnTo>
                  <a:pt x="1997135" y="2119255"/>
                </a:lnTo>
                <a:lnTo>
                  <a:pt x="1993878" y="2117455"/>
                </a:lnTo>
                <a:lnTo>
                  <a:pt x="1991687" y="2113331"/>
                </a:lnTo>
                <a:lnTo>
                  <a:pt x="1988906" y="2106140"/>
                </a:lnTo>
                <a:lnTo>
                  <a:pt x="1987449" y="2103415"/>
                </a:lnTo>
                <a:lnTo>
                  <a:pt x="1987315" y="2105187"/>
                </a:lnTo>
                <a:lnTo>
                  <a:pt x="1988087" y="2112036"/>
                </a:lnTo>
                <a:lnTo>
                  <a:pt x="1987934" y="2114331"/>
                </a:lnTo>
                <a:lnTo>
                  <a:pt x="1986305" y="2114950"/>
                </a:lnTo>
                <a:lnTo>
                  <a:pt x="1985610" y="2114322"/>
                </a:lnTo>
                <a:lnTo>
                  <a:pt x="1984934" y="2112502"/>
                </a:lnTo>
                <a:lnTo>
                  <a:pt x="1984277" y="2109483"/>
                </a:lnTo>
                <a:lnTo>
                  <a:pt x="1982715" y="2107178"/>
                </a:lnTo>
                <a:lnTo>
                  <a:pt x="1980266" y="2105606"/>
                </a:lnTo>
                <a:lnTo>
                  <a:pt x="1978885" y="2103949"/>
                </a:lnTo>
                <a:lnTo>
                  <a:pt x="1978209" y="2101006"/>
                </a:lnTo>
                <a:lnTo>
                  <a:pt x="1977733" y="2100329"/>
                </a:lnTo>
                <a:lnTo>
                  <a:pt x="1973399" y="2101015"/>
                </a:lnTo>
                <a:lnTo>
                  <a:pt x="1971227" y="2098891"/>
                </a:lnTo>
                <a:lnTo>
                  <a:pt x="1964969" y="2090499"/>
                </a:lnTo>
                <a:lnTo>
                  <a:pt x="1959235" y="2081355"/>
                </a:lnTo>
                <a:lnTo>
                  <a:pt x="1955626" y="2076498"/>
                </a:lnTo>
                <a:lnTo>
                  <a:pt x="1954320" y="2075345"/>
                </a:lnTo>
                <a:lnTo>
                  <a:pt x="1956235" y="2081289"/>
                </a:lnTo>
                <a:lnTo>
                  <a:pt x="1958349" y="2090023"/>
                </a:lnTo>
                <a:lnTo>
                  <a:pt x="1958883" y="2093995"/>
                </a:lnTo>
                <a:lnTo>
                  <a:pt x="1957911" y="2094176"/>
                </a:lnTo>
                <a:lnTo>
                  <a:pt x="1955797" y="2092414"/>
                </a:lnTo>
                <a:lnTo>
                  <a:pt x="1944948" y="2081155"/>
                </a:lnTo>
                <a:lnTo>
                  <a:pt x="1938261" y="2075831"/>
                </a:lnTo>
                <a:lnTo>
                  <a:pt x="1934547" y="2074888"/>
                </a:lnTo>
                <a:lnTo>
                  <a:pt x="1928498" y="2074240"/>
                </a:lnTo>
                <a:lnTo>
                  <a:pt x="1927108" y="2077174"/>
                </a:lnTo>
                <a:lnTo>
                  <a:pt x="1930365" y="2083670"/>
                </a:lnTo>
                <a:lnTo>
                  <a:pt x="1933537" y="2088556"/>
                </a:lnTo>
                <a:lnTo>
                  <a:pt x="1936623" y="2091833"/>
                </a:lnTo>
                <a:lnTo>
                  <a:pt x="1941471" y="2098196"/>
                </a:lnTo>
                <a:lnTo>
                  <a:pt x="1945901" y="2106359"/>
                </a:lnTo>
                <a:lnTo>
                  <a:pt x="1947691" y="2108864"/>
                </a:lnTo>
                <a:lnTo>
                  <a:pt x="1953730" y="2112331"/>
                </a:lnTo>
                <a:lnTo>
                  <a:pt x="1956883" y="2113255"/>
                </a:lnTo>
                <a:lnTo>
                  <a:pt x="1960131" y="2113521"/>
                </a:lnTo>
                <a:lnTo>
                  <a:pt x="1960426" y="2114750"/>
                </a:lnTo>
                <a:lnTo>
                  <a:pt x="1958854" y="2117046"/>
                </a:lnTo>
                <a:lnTo>
                  <a:pt x="1958502" y="2118455"/>
                </a:lnTo>
                <a:lnTo>
                  <a:pt x="1965684" y="2122056"/>
                </a:lnTo>
                <a:lnTo>
                  <a:pt x="1968399" y="2124056"/>
                </a:lnTo>
                <a:lnTo>
                  <a:pt x="1971018" y="2127371"/>
                </a:lnTo>
                <a:lnTo>
                  <a:pt x="1972513" y="2128190"/>
                </a:lnTo>
                <a:lnTo>
                  <a:pt x="1978743" y="2136515"/>
                </a:lnTo>
                <a:lnTo>
                  <a:pt x="1980295" y="2137839"/>
                </a:lnTo>
                <a:lnTo>
                  <a:pt x="1985848" y="2140534"/>
                </a:lnTo>
                <a:lnTo>
                  <a:pt x="1987696" y="2142258"/>
                </a:lnTo>
                <a:lnTo>
                  <a:pt x="1990754" y="2147592"/>
                </a:lnTo>
                <a:lnTo>
                  <a:pt x="1992678" y="2150307"/>
                </a:lnTo>
                <a:lnTo>
                  <a:pt x="1995392" y="2156717"/>
                </a:lnTo>
                <a:lnTo>
                  <a:pt x="1997421" y="2159546"/>
                </a:lnTo>
                <a:lnTo>
                  <a:pt x="2002393" y="2162775"/>
                </a:lnTo>
                <a:lnTo>
                  <a:pt x="2004517" y="2163699"/>
                </a:lnTo>
                <a:lnTo>
                  <a:pt x="2005470" y="2164918"/>
                </a:lnTo>
                <a:lnTo>
                  <a:pt x="2004822" y="2167814"/>
                </a:lnTo>
                <a:lnTo>
                  <a:pt x="2004222" y="2169024"/>
                </a:lnTo>
                <a:lnTo>
                  <a:pt x="2001383" y="2171005"/>
                </a:lnTo>
                <a:lnTo>
                  <a:pt x="2001831" y="2173767"/>
                </a:lnTo>
                <a:lnTo>
                  <a:pt x="2003431" y="2178682"/>
                </a:lnTo>
                <a:lnTo>
                  <a:pt x="2003365" y="2181720"/>
                </a:lnTo>
                <a:lnTo>
                  <a:pt x="2001631" y="2182902"/>
                </a:lnTo>
                <a:lnTo>
                  <a:pt x="1998078" y="2184302"/>
                </a:lnTo>
                <a:lnTo>
                  <a:pt x="1996288" y="2184187"/>
                </a:lnTo>
                <a:lnTo>
                  <a:pt x="1993592" y="2183025"/>
                </a:lnTo>
                <a:lnTo>
                  <a:pt x="1990211" y="2181044"/>
                </a:lnTo>
                <a:lnTo>
                  <a:pt x="1983476" y="2176101"/>
                </a:lnTo>
                <a:lnTo>
                  <a:pt x="1973370" y="2172672"/>
                </a:lnTo>
                <a:lnTo>
                  <a:pt x="1969599" y="2170833"/>
                </a:lnTo>
                <a:lnTo>
                  <a:pt x="1968341" y="2169176"/>
                </a:lnTo>
                <a:lnTo>
                  <a:pt x="1966436" y="2168195"/>
                </a:lnTo>
                <a:lnTo>
                  <a:pt x="1941347" y="2163394"/>
                </a:lnTo>
                <a:lnTo>
                  <a:pt x="1937147" y="2162213"/>
                </a:lnTo>
                <a:lnTo>
                  <a:pt x="1934537" y="2160746"/>
                </a:lnTo>
                <a:lnTo>
                  <a:pt x="1932118" y="2158575"/>
                </a:lnTo>
                <a:lnTo>
                  <a:pt x="1922545" y="2153612"/>
                </a:lnTo>
                <a:lnTo>
                  <a:pt x="1921383" y="2152526"/>
                </a:lnTo>
                <a:lnTo>
                  <a:pt x="1914954" y="2143982"/>
                </a:lnTo>
                <a:lnTo>
                  <a:pt x="1910172" y="2133943"/>
                </a:lnTo>
                <a:lnTo>
                  <a:pt x="1908582" y="2132591"/>
                </a:lnTo>
                <a:lnTo>
                  <a:pt x="1903381" y="2131266"/>
                </a:lnTo>
                <a:lnTo>
                  <a:pt x="1899037" y="2132105"/>
                </a:lnTo>
                <a:lnTo>
                  <a:pt x="1896123" y="2133210"/>
                </a:lnTo>
                <a:lnTo>
                  <a:pt x="1891703" y="2132848"/>
                </a:lnTo>
                <a:lnTo>
                  <a:pt x="1888817" y="2131209"/>
                </a:lnTo>
                <a:lnTo>
                  <a:pt x="1882740" y="2126666"/>
                </a:lnTo>
                <a:lnTo>
                  <a:pt x="1876587" y="2124247"/>
                </a:lnTo>
                <a:lnTo>
                  <a:pt x="1871224" y="2120265"/>
                </a:lnTo>
                <a:lnTo>
                  <a:pt x="1868453" y="2118855"/>
                </a:lnTo>
                <a:lnTo>
                  <a:pt x="1868710" y="2117836"/>
                </a:lnTo>
                <a:lnTo>
                  <a:pt x="1872720" y="2111883"/>
                </a:lnTo>
                <a:lnTo>
                  <a:pt x="1871472" y="2111969"/>
                </a:lnTo>
                <a:lnTo>
                  <a:pt x="1864500" y="2116503"/>
                </a:lnTo>
                <a:lnTo>
                  <a:pt x="1861995" y="2115112"/>
                </a:lnTo>
                <a:lnTo>
                  <a:pt x="1857880" y="2111550"/>
                </a:lnTo>
                <a:lnTo>
                  <a:pt x="1854784" y="2107959"/>
                </a:lnTo>
                <a:lnTo>
                  <a:pt x="1848412" y="2097986"/>
                </a:lnTo>
                <a:lnTo>
                  <a:pt x="1844754" y="2094357"/>
                </a:lnTo>
                <a:lnTo>
                  <a:pt x="1845269" y="2093538"/>
                </a:lnTo>
                <a:lnTo>
                  <a:pt x="1849383" y="2093204"/>
                </a:lnTo>
                <a:lnTo>
                  <a:pt x="1852660" y="2093519"/>
                </a:lnTo>
                <a:lnTo>
                  <a:pt x="1854860" y="2092690"/>
                </a:lnTo>
                <a:lnTo>
                  <a:pt x="1859099" y="2088614"/>
                </a:lnTo>
                <a:lnTo>
                  <a:pt x="1860928" y="2086042"/>
                </a:lnTo>
                <a:lnTo>
                  <a:pt x="1861109" y="2084527"/>
                </a:lnTo>
                <a:lnTo>
                  <a:pt x="1857566" y="2084146"/>
                </a:lnTo>
                <a:lnTo>
                  <a:pt x="1856804" y="2083413"/>
                </a:lnTo>
                <a:lnTo>
                  <a:pt x="1856175" y="2081736"/>
                </a:lnTo>
                <a:lnTo>
                  <a:pt x="1854546" y="2079584"/>
                </a:lnTo>
                <a:lnTo>
                  <a:pt x="1851908" y="2076964"/>
                </a:lnTo>
                <a:lnTo>
                  <a:pt x="1848907" y="2075831"/>
                </a:lnTo>
                <a:lnTo>
                  <a:pt x="1838601" y="2076802"/>
                </a:lnTo>
                <a:lnTo>
                  <a:pt x="1836811" y="2075650"/>
                </a:lnTo>
                <a:lnTo>
                  <a:pt x="1836849" y="2073897"/>
                </a:lnTo>
                <a:lnTo>
                  <a:pt x="1838859" y="2068954"/>
                </a:lnTo>
                <a:lnTo>
                  <a:pt x="1839954" y="2066963"/>
                </a:lnTo>
                <a:lnTo>
                  <a:pt x="1840306" y="2065858"/>
                </a:lnTo>
                <a:lnTo>
                  <a:pt x="1839906" y="2065649"/>
                </a:lnTo>
                <a:lnTo>
                  <a:pt x="1838516" y="2065773"/>
                </a:lnTo>
                <a:lnTo>
                  <a:pt x="1832544" y="2070211"/>
                </a:lnTo>
                <a:lnTo>
                  <a:pt x="1831248" y="2069887"/>
                </a:lnTo>
                <a:lnTo>
                  <a:pt x="1828905" y="2065201"/>
                </a:lnTo>
                <a:lnTo>
                  <a:pt x="1827486" y="2059839"/>
                </a:lnTo>
                <a:lnTo>
                  <a:pt x="1826447" y="2057953"/>
                </a:lnTo>
                <a:lnTo>
                  <a:pt x="1825066" y="2057314"/>
                </a:lnTo>
                <a:lnTo>
                  <a:pt x="1820161" y="2052018"/>
                </a:lnTo>
                <a:lnTo>
                  <a:pt x="1813179" y="2041912"/>
                </a:lnTo>
                <a:lnTo>
                  <a:pt x="1810607" y="2038741"/>
                </a:lnTo>
                <a:lnTo>
                  <a:pt x="1807750" y="2035893"/>
                </a:lnTo>
                <a:lnTo>
                  <a:pt x="1805683" y="2034683"/>
                </a:lnTo>
                <a:lnTo>
                  <a:pt x="1805978" y="2033188"/>
                </a:lnTo>
                <a:lnTo>
                  <a:pt x="1810398" y="2024710"/>
                </a:lnTo>
                <a:lnTo>
                  <a:pt x="1810579" y="2023320"/>
                </a:lnTo>
                <a:lnTo>
                  <a:pt x="1806788" y="2023843"/>
                </a:lnTo>
                <a:lnTo>
                  <a:pt x="1801073" y="2022081"/>
                </a:lnTo>
                <a:lnTo>
                  <a:pt x="1798358" y="2024215"/>
                </a:lnTo>
                <a:lnTo>
                  <a:pt x="1796634" y="2024339"/>
                </a:lnTo>
                <a:lnTo>
                  <a:pt x="1794624" y="2023148"/>
                </a:lnTo>
                <a:lnTo>
                  <a:pt x="1793491" y="2023596"/>
                </a:lnTo>
                <a:lnTo>
                  <a:pt x="1792424" y="2030559"/>
                </a:lnTo>
                <a:lnTo>
                  <a:pt x="1791605" y="2032302"/>
                </a:lnTo>
                <a:lnTo>
                  <a:pt x="1790414" y="2033235"/>
                </a:lnTo>
                <a:lnTo>
                  <a:pt x="1789366" y="2033111"/>
                </a:lnTo>
                <a:lnTo>
                  <a:pt x="1788462" y="2031930"/>
                </a:lnTo>
                <a:lnTo>
                  <a:pt x="1788481" y="2030311"/>
                </a:lnTo>
                <a:lnTo>
                  <a:pt x="1787614" y="2021748"/>
                </a:lnTo>
                <a:lnTo>
                  <a:pt x="1785623" y="2020481"/>
                </a:lnTo>
                <a:lnTo>
                  <a:pt x="1779994" y="2020148"/>
                </a:lnTo>
                <a:lnTo>
                  <a:pt x="1778784" y="2019452"/>
                </a:lnTo>
                <a:lnTo>
                  <a:pt x="1777413" y="2017862"/>
                </a:lnTo>
                <a:lnTo>
                  <a:pt x="1776241" y="2014909"/>
                </a:lnTo>
                <a:lnTo>
                  <a:pt x="1775270" y="2010604"/>
                </a:lnTo>
                <a:lnTo>
                  <a:pt x="1774155" y="2008232"/>
                </a:lnTo>
                <a:lnTo>
                  <a:pt x="1772898" y="2007813"/>
                </a:lnTo>
                <a:lnTo>
                  <a:pt x="1771888" y="2008165"/>
                </a:lnTo>
                <a:lnTo>
                  <a:pt x="1771126" y="2009280"/>
                </a:lnTo>
                <a:lnTo>
                  <a:pt x="1769374" y="2009975"/>
                </a:lnTo>
                <a:lnTo>
                  <a:pt x="1766621" y="2010242"/>
                </a:lnTo>
                <a:lnTo>
                  <a:pt x="1766535" y="2011899"/>
                </a:lnTo>
                <a:lnTo>
                  <a:pt x="1769116" y="2014947"/>
                </a:lnTo>
                <a:lnTo>
                  <a:pt x="1771612" y="2019291"/>
                </a:lnTo>
                <a:lnTo>
                  <a:pt x="1774012" y="2024910"/>
                </a:lnTo>
                <a:lnTo>
                  <a:pt x="1772555" y="2028673"/>
                </a:lnTo>
                <a:lnTo>
                  <a:pt x="1767230" y="2030587"/>
                </a:lnTo>
                <a:lnTo>
                  <a:pt x="1762592" y="2031149"/>
                </a:lnTo>
                <a:lnTo>
                  <a:pt x="1758639" y="2030359"/>
                </a:lnTo>
                <a:lnTo>
                  <a:pt x="1755610" y="2029054"/>
                </a:lnTo>
                <a:lnTo>
                  <a:pt x="1751352" y="2025929"/>
                </a:lnTo>
                <a:lnTo>
                  <a:pt x="1745275" y="2026949"/>
                </a:lnTo>
                <a:lnTo>
                  <a:pt x="1743894" y="2035150"/>
                </a:lnTo>
                <a:lnTo>
                  <a:pt x="1742599" y="2035597"/>
                </a:lnTo>
                <a:lnTo>
                  <a:pt x="1736807" y="2035388"/>
                </a:lnTo>
                <a:lnTo>
                  <a:pt x="1734503" y="2036112"/>
                </a:lnTo>
                <a:lnTo>
                  <a:pt x="1726778" y="2040627"/>
                </a:lnTo>
                <a:lnTo>
                  <a:pt x="1724425" y="2041255"/>
                </a:lnTo>
                <a:lnTo>
                  <a:pt x="1722635" y="2040722"/>
                </a:lnTo>
                <a:lnTo>
                  <a:pt x="1720901" y="2041808"/>
                </a:lnTo>
                <a:lnTo>
                  <a:pt x="1718300" y="2044389"/>
                </a:lnTo>
                <a:lnTo>
                  <a:pt x="1714767" y="2044656"/>
                </a:lnTo>
                <a:lnTo>
                  <a:pt x="1710290" y="2042617"/>
                </a:lnTo>
                <a:lnTo>
                  <a:pt x="1706490" y="2041741"/>
                </a:lnTo>
                <a:lnTo>
                  <a:pt x="1703365" y="2042027"/>
                </a:lnTo>
                <a:lnTo>
                  <a:pt x="1700146" y="2040827"/>
                </a:lnTo>
                <a:lnTo>
                  <a:pt x="1696831" y="2038122"/>
                </a:lnTo>
                <a:lnTo>
                  <a:pt x="1694136" y="2036912"/>
                </a:lnTo>
                <a:lnTo>
                  <a:pt x="1690583" y="2037112"/>
                </a:lnTo>
                <a:lnTo>
                  <a:pt x="1689764" y="2036683"/>
                </a:lnTo>
                <a:lnTo>
                  <a:pt x="1684582" y="2030873"/>
                </a:lnTo>
                <a:lnTo>
                  <a:pt x="1682972" y="2028501"/>
                </a:lnTo>
                <a:lnTo>
                  <a:pt x="1679515" y="2021138"/>
                </a:lnTo>
                <a:lnTo>
                  <a:pt x="1678905" y="2018214"/>
                </a:lnTo>
                <a:lnTo>
                  <a:pt x="1678810" y="2015080"/>
                </a:lnTo>
                <a:lnTo>
                  <a:pt x="1679115" y="2012766"/>
                </a:lnTo>
                <a:lnTo>
                  <a:pt x="1680315" y="2009261"/>
                </a:lnTo>
                <a:lnTo>
                  <a:pt x="1681629" y="2000993"/>
                </a:lnTo>
                <a:lnTo>
                  <a:pt x="1682706" y="1998240"/>
                </a:lnTo>
                <a:lnTo>
                  <a:pt x="1684325" y="1995735"/>
                </a:lnTo>
                <a:lnTo>
                  <a:pt x="1687497" y="1992554"/>
                </a:lnTo>
                <a:lnTo>
                  <a:pt x="1698955" y="1986934"/>
                </a:lnTo>
                <a:lnTo>
                  <a:pt x="1701270" y="1984705"/>
                </a:lnTo>
                <a:lnTo>
                  <a:pt x="1701194" y="1983229"/>
                </a:lnTo>
                <a:lnTo>
                  <a:pt x="1698584" y="1976314"/>
                </a:lnTo>
                <a:lnTo>
                  <a:pt x="1698612" y="1974533"/>
                </a:lnTo>
                <a:lnTo>
                  <a:pt x="1699489" y="1973494"/>
                </a:lnTo>
                <a:lnTo>
                  <a:pt x="1701346" y="1969437"/>
                </a:lnTo>
                <a:lnTo>
                  <a:pt x="1702184" y="1968303"/>
                </a:lnTo>
                <a:lnTo>
                  <a:pt x="1704204" y="1967675"/>
                </a:lnTo>
                <a:lnTo>
                  <a:pt x="1708404" y="1969732"/>
                </a:lnTo>
                <a:lnTo>
                  <a:pt x="1712024" y="1970561"/>
                </a:lnTo>
                <a:lnTo>
                  <a:pt x="1716824" y="1970827"/>
                </a:lnTo>
                <a:lnTo>
                  <a:pt x="1724768" y="1973656"/>
                </a:lnTo>
                <a:lnTo>
                  <a:pt x="1735855" y="1979038"/>
                </a:lnTo>
                <a:lnTo>
                  <a:pt x="1742227" y="1982772"/>
                </a:lnTo>
                <a:lnTo>
                  <a:pt x="1747047" y="1988258"/>
                </a:lnTo>
                <a:lnTo>
                  <a:pt x="1750476" y="1993630"/>
                </a:lnTo>
                <a:lnTo>
                  <a:pt x="1750962" y="1996345"/>
                </a:lnTo>
                <a:lnTo>
                  <a:pt x="1749371" y="2000517"/>
                </a:lnTo>
                <a:lnTo>
                  <a:pt x="1748571" y="2001736"/>
                </a:lnTo>
                <a:lnTo>
                  <a:pt x="1748619" y="2003165"/>
                </a:lnTo>
                <a:lnTo>
                  <a:pt x="1749514" y="2004784"/>
                </a:lnTo>
                <a:lnTo>
                  <a:pt x="1752286" y="2007146"/>
                </a:lnTo>
                <a:lnTo>
                  <a:pt x="1752952" y="2006251"/>
                </a:lnTo>
                <a:lnTo>
                  <a:pt x="1752743" y="2003422"/>
                </a:lnTo>
                <a:lnTo>
                  <a:pt x="1753324" y="2001041"/>
                </a:lnTo>
                <a:lnTo>
                  <a:pt x="1754686" y="1999117"/>
                </a:lnTo>
                <a:lnTo>
                  <a:pt x="1754838" y="1996612"/>
                </a:lnTo>
                <a:lnTo>
                  <a:pt x="1753781" y="1993525"/>
                </a:lnTo>
                <a:lnTo>
                  <a:pt x="1752467" y="1990858"/>
                </a:lnTo>
                <a:lnTo>
                  <a:pt x="1750886" y="1988610"/>
                </a:lnTo>
                <a:lnTo>
                  <a:pt x="1743723" y="1980857"/>
                </a:lnTo>
                <a:lnTo>
                  <a:pt x="1743037" y="1978276"/>
                </a:lnTo>
                <a:lnTo>
                  <a:pt x="1745437" y="1977114"/>
                </a:lnTo>
                <a:lnTo>
                  <a:pt x="1755915" y="1979724"/>
                </a:lnTo>
                <a:lnTo>
                  <a:pt x="1759934" y="1979143"/>
                </a:lnTo>
                <a:lnTo>
                  <a:pt x="1761458" y="1976104"/>
                </a:lnTo>
                <a:lnTo>
                  <a:pt x="1763106" y="1974028"/>
                </a:lnTo>
                <a:lnTo>
                  <a:pt x="1764868" y="1972904"/>
                </a:lnTo>
                <a:lnTo>
                  <a:pt x="1768392" y="1972418"/>
                </a:lnTo>
                <a:lnTo>
                  <a:pt x="1773326" y="1973837"/>
                </a:lnTo>
                <a:lnTo>
                  <a:pt x="1775746" y="1974047"/>
                </a:lnTo>
                <a:lnTo>
                  <a:pt x="1777889" y="1973532"/>
                </a:lnTo>
                <a:lnTo>
                  <a:pt x="1780670" y="1971875"/>
                </a:lnTo>
                <a:lnTo>
                  <a:pt x="1784785" y="1966322"/>
                </a:lnTo>
                <a:lnTo>
                  <a:pt x="1787414" y="1965065"/>
                </a:lnTo>
                <a:lnTo>
                  <a:pt x="1791395" y="1964188"/>
                </a:lnTo>
                <a:lnTo>
                  <a:pt x="1794377" y="1964065"/>
                </a:lnTo>
                <a:lnTo>
                  <a:pt x="1799787" y="1966284"/>
                </a:lnTo>
                <a:lnTo>
                  <a:pt x="1803121" y="1966227"/>
                </a:lnTo>
                <a:lnTo>
                  <a:pt x="1802854" y="1962512"/>
                </a:lnTo>
                <a:lnTo>
                  <a:pt x="1800644" y="1955378"/>
                </a:lnTo>
                <a:lnTo>
                  <a:pt x="1797892" y="1948015"/>
                </a:lnTo>
                <a:lnTo>
                  <a:pt x="1795758" y="1945510"/>
                </a:lnTo>
                <a:lnTo>
                  <a:pt x="1790224" y="1940814"/>
                </a:lnTo>
                <a:lnTo>
                  <a:pt x="1783718" y="1931927"/>
                </a:lnTo>
                <a:lnTo>
                  <a:pt x="1780384" y="1926384"/>
                </a:lnTo>
                <a:lnTo>
                  <a:pt x="1779508" y="1923602"/>
                </a:lnTo>
                <a:lnTo>
                  <a:pt x="1779975" y="1921754"/>
                </a:lnTo>
                <a:lnTo>
                  <a:pt x="1781080" y="1919040"/>
                </a:lnTo>
                <a:lnTo>
                  <a:pt x="1792872" y="1909086"/>
                </a:lnTo>
                <a:lnTo>
                  <a:pt x="1802216" y="1899142"/>
                </a:lnTo>
                <a:lnTo>
                  <a:pt x="1806311" y="1894027"/>
                </a:lnTo>
                <a:lnTo>
                  <a:pt x="1808283" y="1890455"/>
                </a:lnTo>
                <a:lnTo>
                  <a:pt x="1810331" y="1887855"/>
                </a:lnTo>
                <a:lnTo>
                  <a:pt x="1812465" y="1886217"/>
                </a:lnTo>
                <a:lnTo>
                  <a:pt x="1816951" y="1884255"/>
                </a:lnTo>
                <a:lnTo>
                  <a:pt x="1818237" y="1881740"/>
                </a:lnTo>
                <a:lnTo>
                  <a:pt x="1818513" y="1877463"/>
                </a:lnTo>
                <a:lnTo>
                  <a:pt x="1819266" y="1873739"/>
                </a:lnTo>
                <a:lnTo>
                  <a:pt x="1823485" y="1863690"/>
                </a:lnTo>
                <a:lnTo>
                  <a:pt x="1826724" y="1860956"/>
                </a:lnTo>
                <a:lnTo>
                  <a:pt x="1831610" y="1859061"/>
                </a:lnTo>
                <a:lnTo>
                  <a:pt x="1834820" y="1856632"/>
                </a:lnTo>
                <a:lnTo>
                  <a:pt x="1838697" y="1848298"/>
                </a:lnTo>
                <a:lnTo>
                  <a:pt x="1838316" y="1846221"/>
                </a:lnTo>
                <a:lnTo>
                  <a:pt x="1836525" y="1844640"/>
                </a:lnTo>
                <a:lnTo>
                  <a:pt x="1835134" y="1842240"/>
                </a:lnTo>
                <a:lnTo>
                  <a:pt x="1829162" y="1820132"/>
                </a:lnTo>
                <a:lnTo>
                  <a:pt x="1825181" y="1809350"/>
                </a:lnTo>
                <a:lnTo>
                  <a:pt x="1820408" y="1799901"/>
                </a:lnTo>
                <a:lnTo>
                  <a:pt x="1816141" y="1788328"/>
                </a:lnTo>
                <a:lnTo>
                  <a:pt x="1809064" y="1776851"/>
                </a:lnTo>
                <a:lnTo>
                  <a:pt x="1808979" y="1773793"/>
                </a:lnTo>
                <a:lnTo>
                  <a:pt x="1810236" y="1770326"/>
                </a:lnTo>
                <a:lnTo>
                  <a:pt x="1809636" y="1769535"/>
                </a:lnTo>
                <a:lnTo>
                  <a:pt x="1802330" y="1774603"/>
                </a:lnTo>
                <a:lnTo>
                  <a:pt x="1800606" y="1774831"/>
                </a:lnTo>
                <a:lnTo>
                  <a:pt x="1797806" y="1772631"/>
                </a:lnTo>
                <a:lnTo>
                  <a:pt x="1795910" y="1769878"/>
                </a:lnTo>
                <a:lnTo>
                  <a:pt x="1794329" y="1765059"/>
                </a:lnTo>
                <a:lnTo>
                  <a:pt x="1794491" y="1762535"/>
                </a:lnTo>
                <a:lnTo>
                  <a:pt x="1795529" y="1760144"/>
                </a:lnTo>
                <a:lnTo>
                  <a:pt x="1796920" y="1754229"/>
                </a:lnTo>
                <a:lnTo>
                  <a:pt x="1796967" y="1751209"/>
                </a:lnTo>
                <a:lnTo>
                  <a:pt x="1796491" y="1748323"/>
                </a:lnTo>
                <a:lnTo>
                  <a:pt x="1795863" y="1746314"/>
                </a:lnTo>
                <a:lnTo>
                  <a:pt x="1795072" y="1745180"/>
                </a:lnTo>
                <a:lnTo>
                  <a:pt x="1792843" y="1744475"/>
                </a:lnTo>
                <a:lnTo>
                  <a:pt x="1789157" y="1744189"/>
                </a:lnTo>
                <a:lnTo>
                  <a:pt x="1787957" y="1745218"/>
                </a:lnTo>
                <a:lnTo>
                  <a:pt x="1792015" y="1754172"/>
                </a:lnTo>
                <a:lnTo>
                  <a:pt x="1791395" y="1756372"/>
                </a:lnTo>
                <a:lnTo>
                  <a:pt x="1786223" y="1757334"/>
                </a:lnTo>
                <a:lnTo>
                  <a:pt x="1783890" y="1756915"/>
                </a:lnTo>
                <a:lnTo>
                  <a:pt x="1781756" y="1755829"/>
                </a:lnTo>
                <a:lnTo>
                  <a:pt x="1779823" y="1754077"/>
                </a:lnTo>
                <a:lnTo>
                  <a:pt x="1773793" y="1744723"/>
                </a:lnTo>
                <a:lnTo>
                  <a:pt x="1772517" y="1741189"/>
                </a:lnTo>
                <a:lnTo>
                  <a:pt x="1772917" y="1738617"/>
                </a:lnTo>
                <a:lnTo>
                  <a:pt x="1772402" y="1737284"/>
                </a:lnTo>
                <a:lnTo>
                  <a:pt x="1771174" y="1738141"/>
                </a:lnTo>
                <a:lnTo>
                  <a:pt x="1769507" y="1738198"/>
                </a:lnTo>
                <a:lnTo>
                  <a:pt x="1767240" y="1737293"/>
                </a:lnTo>
                <a:lnTo>
                  <a:pt x="1766773" y="1736189"/>
                </a:lnTo>
                <a:lnTo>
                  <a:pt x="1771003" y="1731083"/>
                </a:lnTo>
                <a:lnTo>
                  <a:pt x="1771241" y="1729502"/>
                </a:lnTo>
                <a:lnTo>
                  <a:pt x="1769288" y="1727816"/>
                </a:lnTo>
                <a:lnTo>
                  <a:pt x="1766373" y="1727473"/>
                </a:lnTo>
                <a:lnTo>
                  <a:pt x="1765592" y="1725959"/>
                </a:lnTo>
                <a:lnTo>
                  <a:pt x="1766583" y="1724339"/>
                </a:lnTo>
                <a:lnTo>
                  <a:pt x="1770536" y="1721530"/>
                </a:lnTo>
                <a:lnTo>
                  <a:pt x="1771936" y="1719672"/>
                </a:lnTo>
                <a:lnTo>
                  <a:pt x="1769564" y="1718272"/>
                </a:lnTo>
                <a:lnTo>
                  <a:pt x="1768240" y="1718148"/>
                </a:lnTo>
                <a:lnTo>
                  <a:pt x="1765583" y="1721225"/>
                </a:lnTo>
                <a:lnTo>
                  <a:pt x="1761582" y="1727483"/>
                </a:lnTo>
                <a:lnTo>
                  <a:pt x="1758667" y="1729797"/>
                </a:lnTo>
                <a:lnTo>
                  <a:pt x="1754676" y="1726902"/>
                </a:lnTo>
                <a:lnTo>
                  <a:pt x="1752162" y="1725940"/>
                </a:lnTo>
                <a:lnTo>
                  <a:pt x="1750400" y="1726568"/>
                </a:lnTo>
                <a:lnTo>
                  <a:pt x="1747714" y="1731397"/>
                </a:lnTo>
                <a:lnTo>
                  <a:pt x="1741856" y="1734922"/>
                </a:lnTo>
                <a:lnTo>
                  <a:pt x="1731359" y="1743199"/>
                </a:lnTo>
                <a:lnTo>
                  <a:pt x="1726854" y="1745828"/>
                </a:lnTo>
                <a:lnTo>
                  <a:pt x="1721996" y="1745361"/>
                </a:lnTo>
                <a:lnTo>
                  <a:pt x="1721072" y="1743694"/>
                </a:lnTo>
                <a:lnTo>
                  <a:pt x="1721158" y="1740856"/>
                </a:lnTo>
                <a:lnTo>
                  <a:pt x="1721491" y="1738513"/>
                </a:lnTo>
                <a:lnTo>
                  <a:pt x="1722082" y="1736684"/>
                </a:lnTo>
                <a:lnTo>
                  <a:pt x="1722272" y="1734436"/>
                </a:lnTo>
                <a:lnTo>
                  <a:pt x="1721920" y="1724949"/>
                </a:lnTo>
                <a:lnTo>
                  <a:pt x="1722730" y="1722339"/>
                </a:lnTo>
                <a:lnTo>
                  <a:pt x="1724387" y="1720777"/>
                </a:lnTo>
                <a:lnTo>
                  <a:pt x="1727444" y="1719139"/>
                </a:lnTo>
                <a:lnTo>
                  <a:pt x="1735245" y="1721101"/>
                </a:lnTo>
                <a:lnTo>
                  <a:pt x="1738865" y="1720748"/>
                </a:lnTo>
                <a:lnTo>
                  <a:pt x="1741408" y="1718548"/>
                </a:lnTo>
                <a:lnTo>
                  <a:pt x="1743951" y="1715357"/>
                </a:lnTo>
                <a:lnTo>
                  <a:pt x="1746504" y="1711166"/>
                </a:lnTo>
                <a:lnTo>
                  <a:pt x="1747047" y="1707128"/>
                </a:lnTo>
                <a:lnTo>
                  <a:pt x="1744342" y="1700575"/>
                </a:lnTo>
                <a:lnTo>
                  <a:pt x="1743323" y="1699127"/>
                </a:lnTo>
                <a:lnTo>
                  <a:pt x="1736389" y="1693993"/>
                </a:lnTo>
                <a:lnTo>
                  <a:pt x="1732559" y="1692126"/>
                </a:lnTo>
                <a:lnTo>
                  <a:pt x="1729178" y="1691316"/>
                </a:lnTo>
                <a:lnTo>
                  <a:pt x="1726730" y="1689840"/>
                </a:lnTo>
                <a:lnTo>
                  <a:pt x="1725206" y="1687678"/>
                </a:lnTo>
                <a:lnTo>
                  <a:pt x="1723730" y="1684087"/>
                </a:lnTo>
                <a:lnTo>
                  <a:pt x="1723606" y="1681629"/>
                </a:lnTo>
                <a:lnTo>
                  <a:pt x="1723844" y="1678400"/>
                </a:lnTo>
                <a:lnTo>
                  <a:pt x="1725254" y="1676172"/>
                </a:lnTo>
                <a:lnTo>
                  <a:pt x="1731455" y="1673600"/>
                </a:lnTo>
                <a:lnTo>
                  <a:pt x="1731378" y="1672933"/>
                </a:lnTo>
                <a:lnTo>
                  <a:pt x="1726311" y="1671038"/>
                </a:lnTo>
                <a:lnTo>
                  <a:pt x="1723920" y="1671257"/>
                </a:lnTo>
                <a:lnTo>
                  <a:pt x="1721872" y="1673381"/>
                </a:lnTo>
                <a:lnTo>
                  <a:pt x="1719291" y="1678362"/>
                </a:lnTo>
                <a:lnTo>
                  <a:pt x="1717796" y="1679762"/>
                </a:lnTo>
                <a:lnTo>
                  <a:pt x="1713166" y="1676829"/>
                </a:lnTo>
                <a:lnTo>
                  <a:pt x="1710385" y="1676400"/>
                </a:lnTo>
                <a:lnTo>
                  <a:pt x="1708509" y="1675000"/>
                </a:lnTo>
                <a:lnTo>
                  <a:pt x="1707471" y="1673647"/>
                </a:lnTo>
                <a:lnTo>
                  <a:pt x="1708099" y="1672257"/>
                </a:lnTo>
                <a:lnTo>
                  <a:pt x="1710404" y="1670847"/>
                </a:lnTo>
                <a:lnTo>
                  <a:pt x="1714414" y="1666523"/>
                </a:lnTo>
                <a:lnTo>
                  <a:pt x="1714681" y="1664189"/>
                </a:lnTo>
                <a:lnTo>
                  <a:pt x="1711909" y="1660369"/>
                </a:lnTo>
                <a:lnTo>
                  <a:pt x="1710471" y="1659493"/>
                </a:lnTo>
                <a:lnTo>
                  <a:pt x="1704689" y="1658064"/>
                </a:lnTo>
                <a:lnTo>
                  <a:pt x="1697688" y="1659484"/>
                </a:lnTo>
                <a:lnTo>
                  <a:pt x="1695088" y="1658760"/>
                </a:lnTo>
                <a:lnTo>
                  <a:pt x="1693917" y="1654502"/>
                </a:lnTo>
                <a:lnTo>
                  <a:pt x="1693174" y="1649416"/>
                </a:lnTo>
                <a:lnTo>
                  <a:pt x="1692859" y="1643491"/>
                </a:lnTo>
                <a:lnTo>
                  <a:pt x="1691593" y="1633347"/>
                </a:lnTo>
                <a:lnTo>
                  <a:pt x="1690202" y="1628004"/>
                </a:lnTo>
                <a:lnTo>
                  <a:pt x="1688373" y="1627327"/>
                </a:lnTo>
                <a:lnTo>
                  <a:pt x="1679972" y="1629537"/>
                </a:lnTo>
                <a:lnTo>
                  <a:pt x="1677981" y="1629566"/>
                </a:lnTo>
                <a:lnTo>
                  <a:pt x="1676581" y="1628899"/>
                </a:lnTo>
                <a:lnTo>
                  <a:pt x="1671028" y="1622060"/>
                </a:lnTo>
                <a:lnTo>
                  <a:pt x="1668780" y="1619631"/>
                </a:lnTo>
                <a:lnTo>
                  <a:pt x="1667532" y="1619060"/>
                </a:lnTo>
                <a:lnTo>
                  <a:pt x="1663494" y="1611735"/>
                </a:lnTo>
                <a:lnTo>
                  <a:pt x="1661941" y="1610306"/>
                </a:lnTo>
                <a:lnTo>
                  <a:pt x="1660093" y="1606687"/>
                </a:lnTo>
                <a:lnTo>
                  <a:pt x="1657960" y="1600848"/>
                </a:lnTo>
                <a:lnTo>
                  <a:pt x="1655645" y="1599057"/>
                </a:lnTo>
                <a:lnTo>
                  <a:pt x="1653150" y="1601334"/>
                </a:lnTo>
                <a:lnTo>
                  <a:pt x="1650654" y="1604591"/>
                </a:lnTo>
                <a:lnTo>
                  <a:pt x="1648158" y="1608820"/>
                </a:lnTo>
                <a:lnTo>
                  <a:pt x="1646806" y="1612383"/>
                </a:lnTo>
                <a:lnTo>
                  <a:pt x="1646596" y="1615297"/>
                </a:lnTo>
                <a:lnTo>
                  <a:pt x="1648149" y="1617555"/>
                </a:lnTo>
                <a:lnTo>
                  <a:pt x="1656969" y="1621298"/>
                </a:lnTo>
                <a:lnTo>
                  <a:pt x="1659207" y="1623793"/>
                </a:lnTo>
                <a:lnTo>
                  <a:pt x="1661103" y="1627899"/>
                </a:lnTo>
                <a:lnTo>
                  <a:pt x="1662522" y="1632890"/>
                </a:lnTo>
                <a:lnTo>
                  <a:pt x="1663456" y="1638786"/>
                </a:lnTo>
                <a:lnTo>
                  <a:pt x="1663379" y="1643167"/>
                </a:lnTo>
                <a:lnTo>
                  <a:pt x="1662284" y="1646072"/>
                </a:lnTo>
                <a:lnTo>
                  <a:pt x="1660388" y="1648644"/>
                </a:lnTo>
                <a:lnTo>
                  <a:pt x="1654959" y="1652711"/>
                </a:lnTo>
                <a:lnTo>
                  <a:pt x="1649330" y="1655093"/>
                </a:lnTo>
                <a:lnTo>
                  <a:pt x="1643663" y="1655655"/>
                </a:lnTo>
                <a:lnTo>
                  <a:pt x="1640977" y="1655102"/>
                </a:lnTo>
                <a:lnTo>
                  <a:pt x="1626375" y="1647215"/>
                </a:lnTo>
                <a:lnTo>
                  <a:pt x="1623746" y="1647158"/>
                </a:lnTo>
                <a:lnTo>
                  <a:pt x="1620374" y="1646092"/>
                </a:lnTo>
                <a:lnTo>
                  <a:pt x="1612792" y="1642834"/>
                </a:lnTo>
                <a:lnTo>
                  <a:pt x="1608639" y="1642472"/>
                </a:lnTo>
                <a:lnTo>
                  <a:pt x="1601353" y="1639767"/>
                </a:lnTo>
                <a:lnTo>
                  <a:pt x="1589027" y="1638186"/>
                </a:lnTo>
                <a:lnTo>
                  <a:pt x="1586560" y="1639491"/>
                </a:lnTo>
                <a:lnTo>
                  <a:pt x="1589837" y="1643139"/>
                </a:lnTo>
                <a:lnTo>
                  <a:pt x="1592713" y="1644968"/>
                </a:lnTo>
                <a:lnTo>
                  <a:pt x="1595180" y="1644987"/>
                </a:lnTo>
                <a:lnTo>
                  <a:pt x="1598733" y="1648235"/>
                </a:lnTo>
                <a:lnTo>
                  <a:pt x="1603362" y="1654683"/>
                </a:lnTo>
                <a:lnTo>
                  <a:pt x="1606001" y="1658522"/>
                </a:lnTo>
                <a:lnTo>
                  <a:pt x="1608192" y="1663084"/>
                </a:lnTo>
                <a:lnTo>
                  <a:pt x="1608258" y="1664656"/>
                </a:lnTo>
                <a:lnTo>
                  <a:pt x="1606077" y="1667780"/>
                </a:lnTo>
                <a:lnTo>
                  <a:pt x="1588894" y="1651368"/>
                </a:lnTo>
                <a:lnTo>
                  <a:pt x="1578378" y="1657122"/>
                </a:lnTo>
                <a:lnTo>
                  <a:pt x="1573540" y="1659255"/>
                </a:lnTo>
                <a:lnTo>
                  <a:pt x="1569396" y="1659588"/>
                </a:lnTo>
                <a:lnTo>
                  <a:pt x="1564215" y="1657331"/>
                </a:lnTo>
                <a:lnTo>
                  <a:pt x="1552518" y="1649387"/>
                </a:lnTo>
                <a:lnTo>
                  <a:pt x="1548089" y="1646606"/>
                </a:lnTo>
                <a:lnTo>
                  <a:pt x="1546517" y="1646206"/>
                </a:lnTo>
                <a:lnTo>
                  <a:pt x="1536335" y="1649663"/>
                </a:lnTo>
                <a:lnTo>
                  <a:pt x="1527562" y="1649825"/>
                </a:lnTo>
                <a:lnTo>
                  <a:pt x="1509846" y="1646511"/>
                </a:lnTo>
                <a:lnTo>
                  <a:pt x="1503340" y="1644291"/>
                </a:lnTo>
                <a:lnTo>
                  <a:pt x="1501626" y="1641967"/>
                </a:lnTo>
                <a:lnTo>
                  <a:pt x="1499492" y="1640796"/>
                </a:lnTo>
                <a:lnTo>
                  <a:pt x="1495606" y="1640796"/>
                </a:lnTo>
                <a:lnTo>
                  <a:pt x="1485452" y="1638195"/>
                </a:lnTo>
                <a:lnTo>
                  <a:pt x="1476156" y="1644053"/>
                </a:lnTo>
                <a:lnTo>
                  <a:pt x="1464983" y="1638691"/>
                </a:lnTo>
                <a:lnTo>
                  <a:pt x="1461668" y="1635519"/>
                </a:lnTo>
                <a:lnTo>
                  <a:pt x="1460611" y="1633347"/>
                </a:lnTo>
                <a:lnTo>
                  <a:pt x="1457363" y="1624222"/>
                </a:lnTo>
                <a:lnTo>
                  <a:pt x="1456915" y="1619317"/>
                </a:lnTo>
                <a:lnTo>
                  <a:pt x="1457839" y="1614878"/>
                </a:lnTo>
                <a:lnTo>
                  <a:pt x="1458754" y="1611830"/>
                </a:lnTo>
                <a:lnTo>
                  <a:pt x="1459668" y="1610173"/>
                </a:lnTo>
                <a:lnTo>
                  <a:pt x="1453582" y="1615278"/>
                </a:lnTo>
                <a:lnTo>
                  <a:pt x="1451448" y="1616116"/>
                </a:lnTo>
                <a:lnTo>
                  <a:pt x="1448638" y="1616316"/>
                </a:lnTo>
                <a:lnTo>
                  <a:pt x="1440266" y="1614430"/>
                </a:lnTo>
                <a:lnTo>
                  <a:pt x="1438942" y="1615402"/>
                </a:lnTo>
                <a:lnTo>
                  <a:pt x="1439370" y="1617183"/>
                </a:lnTo>
                <a:lnTo>
                  <a:pt x="1441561" y="1619783"/>
                </a:lnTo>
                <a:lnTo>
                  <a:pt x="1441847" y="1621346"/>
                </a:lnTo>
                <a:lnTo>
                  <a:pt x="1437180" y="1622565"/>
                </a:lnTo>
                <a:lnTo>
                  <a:pt x="1430103" y="1621298"/>
                </a:lnTo>
                <a:lnTo>
                  <a:pt x="1427017" y="1621850"/>
                </a:lnTo>
                <a:lnTo>
                  <a:pt x="1425616" y="1622565"/>
                </a:lnTo>
                <a:lnTo>
                  <a:pt x="1422426" y="1626651"/>
                </a:lnTo>
                <a:lnTo>
                  <a:pt x="1421130" y="1627575"/>
                </a:lnTo>
                <a:lnTo>
                  <a:pt x="1419454" y="1627156"/>
                </a:lnTo>
                <a:lnTo>
                  <a:pt x="1412034" y="1617897"/>
                </a:lnTo>
                <a:lnTo>
                  <a:pt x="1406052" y="1612011"/>
                </a:lnTo>
                <a:lnTo>
                  <a:pt x="1399080" y="1609744"/>
                </a:lnTo>
                <a:lnTo>
                  <a:pt x="1395879" y="1607858"/>
                </a:lnTo>
                <a:lnTo>
                  <a:pt x="1394127" y="1605582"/>
                </a:lnTo>
                <a:lnTo>
                  <a:pt x="1384506" y="1586494"/>
                </a:lnTo>
                <a:lnTo>
                  <a:pt x="1383192" y="1582350"/>
                </a:lnTo>
                <a:lnTo>
                  <a:pt x="1380144" y="1567215"/>
                </a:lnTo>
                <a:lnTo>
                  <a:pt x="1379125" y="1563967"/>
                </a:lnTo>
                <a:lnTo>
                  <a:pt x="1377887" y="1561824"/>
                </a:lnTo>
                <a:lnTo>
                  <a:pt x="1380306" y="1561376"/>
                </a:lnTo>
                <a:lnTo>
                  <a:pt x="1389402" y="1563234"/>
                </a:lnTo>
                <a:lnTo>
                  <a:pt x="1398213" y="1563148"/>
                </a:lnTo>
                <a:lnTo>
                  <a:pt x="1402994" y="1564386"/>
                </a:lnTo>
                <a:lnTo>
                  <a:pt x="1408548" y="1568177"/>
                </a:lnTo>
                <a:lnTo>
                  <a:pt x="1415777" y="1570882"/>
                </a:lnTo>
                <a:lnTo>
                  <a:pt x="1420959" y="1571454"/>
                </a:lnTo>
                <a:lnTo>
                  <a:pt x="1429255" y="1570453"/>
                </a:lnTo>
                <a:lnTo>
                  <a:pt x="1438685" y="1567920"/>
                </a:lnTo>
                <a:lnTo>
                  <a:pt x="1439799" y="1565948"/>
                </a:lnTo>
                <a:lnTo>
                  <a:pt x="1433684" y="1562557"/>
                </a:lnTo>
                <a:lnTo>
                  <a:pt x="1428245" y="1558052"/>
                </a:lnTo>
                <a:lnTo>
                  <a:pt x="1423216" y="1552184"/>
                </a:lnTo>
                <a:lnTo>
                  <a:pt x="1420225" y="1549699"/>
                </a:lnTo>
                <a:lnTo>
                  <a:pt x="1415196" y="1548146"/>
                </a:lnTo>
                <a:lnTo>
                  <a:pt x="1401061" y="1547060"/>
                </a:lnTo>
                <a:lnTo>
                  <a:pt x="1387964" y="1543098"/>
                </a:lnTo>
                <a:lnTo>
                  <a:pt x="1378915" y="1537735"/>
                </a:lnTo>
                <a:lnTo>
                  <a:pt x="1371552" y="1531772"/>
                </a:lnTo>
                <a:lnTo>
                  <a:pt x="1368562" y="1528515"/>
                </a:lnTo>
                <a:lnTo>
                  <a:pt x="1367485" y="1526000"/>
                </a:lnTo>
                <a:lnTo>
                  <a:pt x="1366342" y="1518114"/>
                </a:lnTo>
                <a:lnTo>
                  <a:pt x="1365133" y="1504788"/>
                </a:lnTo>
                <a:lnTo>
                  <a:pt x="1363961" y="1495777"/>
                </a:lnTo>
                <a:lnTo>
                  <a:pt x="1362837" y="1491167"/>
                </a:lnTo>
                <a:lnTo>
                  <a:pt x="1362685" y="1487119"/>
                </a:lnTo>
                <a:lnTo>
                  <a:pt x="1365190" y="1478451"/>
                </a:lnTo>
                <a:lnTo>
                  <a:pt x="1372343" y="1468974"/>
                </a:lnTo>
                <a:lnTo>
                  <a:pt x="1372524" y="1467488"/>
                </a:lnTo>
                <a:lnTo>
                  <a:pt x="1371105" y="1467050"/>
                </a:lnTo>
                <a:lnTo>
                  <a:pt x="1368104" y="1464631"/>
                </a:lnTo>
                <a:lnTo>
                  <a:pt x="1367142" y="1461078"/>
                </a:lnTo>
                <a:lnTo>
                  <a:pt x="1366752" y="1455439"/>
                </a:lnTo>
                <a:lnTo>
                  <a:pt x="1366733" y="1450638"/>
                </a:lnTo>
                <a:lnTo>
                  <a:pt x="1367066" y="1446686"/>
                </a:lnTo>
                <a:lnTo>
                  <a:pt x="1368257" y="1441742"/>
                </a:lnTo>
                <a:lnTo>
                  <a:pt x="1371343" y="1432817"/>
                </a:lnTo>
                <a:lnTo>
                  <a:pt x="1375753" y="1421921"/>
                </a:lnTo>
                <a:lnTo>
                  <a:pt x="1380534" y="1411624"/>
                </a:lnTo>
                <a:lnTo>
                  <a:pt x="1381354" y="1408243"/>
                </a:lnTo>
                <a:lnTo>
                  <a:pt x="1381773" y="1399032"/>
                </a:lnTo>
                <a:lnTo>
                  <a:pt x="1382401" y="1392288"/>
                </a:lnTo>
                <a:lnTo>
                  <a:pt x="1383059" y="1387526"/>
                </a:lnTo>
                <a:lnTo>
                  <a:pt x="1384068" y="1383944"/>
                </a:lnTo>
                <a:lnTo>
                  <a:pt x="1387021" y="1377115"/>
                </a:lnTo>
                <a:lnTo>
                  <a:pt x="1390707" y="1370610"/>
                </a:lnTo>
                <a:lnTo>
                  <a:pt x="1396479" y="1365047"/>
                </a:lnTo>
                <a:lnTo>
                  <a:pt x="1396965" y="1362980"/>
                </a:lnTo>
                <a:lnTo>
                  <a:pt x="1397041" y="1360123"/>
                </a:lnTo>
                <a:lnTo>
                  <a:pt x="1397375" y="1357979"/>
                </a:lnTo>
                <a:lnTo>
                  <a:pt x="1397965" y="1356570"/>
                </a:lnTo>
                <a:lnTo>
                  <a:pt x="1412272" y="1338510"/>
                </a:lnTo>
                <a:lnTo>
                  <a:pt x="1418787" y="1331109"/>
                </a:lnTo>
                <a:lnTo>
                  <a:pt x="1424311" y="1326394"/>
                </a:lnTo>
                <a:lnTo>
                  <a:pt x="1430922" y="1322908"/>
                </a:lnTo>
                <a:lnTo>
                  <a:pt x="1449734" y="1315764"/>
                </a:lnTo>
                <a:lnTo>
                  <a:pt x="1459421" y="1313774"/>
                </a:lnTo>
                <a:lnTo>
                  <a:pt x="1471603" y="1314212"/>
                </a:lnTo>
                <a:lnTo>
                  <a:pt x="1494063" y="1318241"/>
                </a:lnTo>
                <a:lnTo>
                  <a:pt x="1496768" y="1321070"/>
                </a:lnTo>
                <a:lnTo>
                  <a:pt x="1497454" y="1322489"/>
                </a:lnTo>
                <a:lnTo>
                  <a:pt x="1498435" y="1326499"/>
                </a:lnTo>
                <a:lnTo>
                  <a:pt x="1497692" y="1329061"/>
                </a:lnTo>
                <a:lnTo>
                  <a:pt x="1491548" y="1337720"/>
                </a:lnTo>
                <a:lnTo>
                  <a:pt x="1483814" y="1344882"/>
                </a:lnTo>
                <a:lnTo>
                  <a:pt x="1478785" y="1351112"/>
                </a:lnTo>
                <a:lnTo>
                  <a:pt x="1470270" y="1365028"/>
                </a:lnTo>
                <a:lnTo>
                  <a:pt x="1467974" y="1369886"/>
                </a:lnTo>
                <a:lnTo>
                  <a:pt x="1457420" y="1397470"/>
                </a:lnTo>
                <a:lnTo>
                  <a:pt x="1454925" y="1401994"/>
                </a:lnTo>
                <a:lnTo>
                  <a:pt x="1453458" y="1405604"/>
                </a:lnTo>
                <a:lnTo>
                  <a:pt x="1452439" y="1415396"/>
                </a:lnTo>
                <a:lnTo>
                  <a:pt x="1452744" y="1418863"/>
                </a:lnTo>
                <a:lnTo>
                  <a:pt x="1454391" y="1424511"/>
                </a:lnTo>
                <a:lnTo>
                  <a:pt x="1460125" y="1436703"/>
                </a:lnTo>
                <a:lnTo>
                  <a:pt x="1461668" y="1442371"/>
                </a:lnTo>
                <a:lnTo>
                  <a:pt x="1461630" y="1447562"/>
                </a:lnTo>
                <a:lnTo>
                  <a:pt x="1460992" y="1459878"/>
                </a:lnTo>
                <a:lnTo>
                  <a:pt x="1460916" y="1466088"/>
                </a:lnTo>
                <a:lnTo>
                  <a:pt x="1461173" y="1472032"/>
                </a:lnTo>
                <a:lnTo>
                  <a:pt x="1462354" y="1480490"/>
                </a:lnTo>
                <a:lnTo>
                  <a:pt x="1464459" y="1491415"/>
                </a:lnTo>
                <a:lnTo>
                  <a:pt x="1469336" y="1502397"/>
                </a:lnTo>
                <a:lnTo>
                  <a:pt x="1476985" y="1513427"/>
                </a:lnTo>
                <a:lnTo>
                  <a:pt x="1482681" y="1520695"/>
                </a:lnTo>
                <a:lnTo>
                  <a:pt x="1488291" y="1526029"/>
                </a:lnTo>
                <a:lnTo>
                  <a:pt x="1494930" y="1533896"/>
                </a:lnTo>
                <a:lnTo>
                  <a:pt x="1496406" y="1537678"/>
                </a:lnTo>
                <a:lnTo>
                  <a:pt x="1493349" y="1541840"/>
                </a:lnTo>
                <a:lnTo>
                  <a:pt x="1486195" y="1548213"/>
                </a:lnTo>
                <a:lnTo>
                  <a:pt x="1476794" y="1550937"/>
                </a:lnTo>
                <a:lnTo>
                  <a:pt x="1471765" y="1553528"/>
                </a:lnTo>
                <a:lnTo>
                  <a:pt x="1465507" y="1559042"/>
                </a:lnTo>
                <a:lnTo>
                  <a:pt x="1457658" y="1563433"/>
                </a:lnTo>
                <a:lnTo>
                  <a:pt x="1454534" y="1565967"/>
                </a:lnTo>
                <a:close/>
                <a:moveTo>
                  <a:pt x="1643043" y="1332824"/>
                </a:moveTo>
                <a:lnTo>
                  <a:pt x="1647606" y="1334072"/>
                </a:lnTo>
                <a:lnTo>
                  <a:pt x="1676486" y="1331747"/>
                </a:lnTo>
                <a:lnTo>
                  <a:pt x="1682467" y="1333481"/>
                </a:lnTo>
                <a:lnTo>
                  <a:pt x="1700660" y="1343978"/>
                </a:lnTo>
                <a:lnTo>
                  <a:pt x="1705356" y="1347473"/>
                </a:lnTo>
                <a:lnTo>
                  <a:pt x="1707671" y="1352083"/>
                </a:lnTo>
                <a:lnTo>
                  <a:pt x="1709766" y="1359332"/>
                </a:lnTo>
                <a:lnTo>
                  <a:pt x="1710738" y="1360923"/>
                </a:lnTo>
                <a:lnTo>
                  <a:pt x="1717329" y="1365218"/>
                </a:lnTo>
                <a:lnTo>
                  <a:pt x="1720044" y="1370400"/>
                </a:lnTo>
                <a:lnTo>
                  <a:pt x="1720996" y="1373077"/>
                </a:lnTo>
                <a:lnTo>
                  <a:pt x="1722387" y="1379182"/>
                </a:lnTo>
                <a:lnTo>
                  <a:pt x="1725368" y="1382630"/>
                </a:lnTo>
                <a:lnTo>
                  <a:pt x="1728768" y="1384592"/>
                </a:lnTo>
                <a:lnTo>
                  <a:pt x="1729883" y="1386383"/>
                </a:lnTo>
                <a:lnTo>
                  <a:pt x="1729350" y="1393993"/>
                </a:lnTo>
                <a:lnTo>
                  <a:pt x="1730797" y="1397527"/>
                </a:lnTo>
                <a:lnTo>
                  <a:pt x="1734007" y="1401785"/>
                </a:lnTo>
                <a:lnTo>
                  <a:pt x="1735207" y="1404623"/>
                </a:lnTo>
                <a:lnTo>
                  <a:pt x="1732712" y="1408081"/>
                </a:lnTo>
                <a:lnTo>
                  <a:pt x="1726911" y="1410110"/>
                </a:lnTo>
                <a:lnTo>
                  <a:pt x="1710528" y="1407995"/>
                </a:lnTo>
                <a:lnTo>
                  <a:pt x="1688544" y="1403204"/>
                </a:lnTo>
                <a:lnTo>
                  <a:pt x="1675762" y="1404566"/>
                </a:lnTo>
                <a:lnTo>
                  <a:pt x="1669352" y="1406757"/>
                </a:lnTo>
                <a:lnTo>
                  <a:pt x="1653845" y="1414539"/>
                </a:lnTo>
                <a:lnTo>
                  <a:pt x="1648892" y="1415796"/>
                </a:lnTo>
                <a:lnTo>
                  <a:pt x="1644053" y="1415958"/>
                </a:lnTo>
                <a:lnTo>
                  <a:pt x="1635490" y="1409605"/>
                </a:lnTo>
                <a:lnTo>
                  <a:pt x="1632385" y="1406233"/>
                </a:lnTo>
                <a:lnTo>
                  <a:pt x="1631356" y="1403614"/>
                </a:lnTo>
                <a:lnTo>
                  <a:pt x="1629318" y="1395917"/>
                </a:lnTo>
                <a:lnTo>
                  <a:pt x="1627642" y="1386650"/>
                </a:lnTo>
                <a:lnTo>
                  <a:pt x="1626784" y="1379001"/>
                </a:lnTo>
                <a:lnTo>
                  <a:pt x="1625794" y="1373143"/>
                </a:lnTo>
                <a:lnTo>
                  <a:pt x="1622870" y="1371200"/>
                </a:lnTo>
                <a:lnTo>
                  <a:pt x="1614173" y="1368857"/>
                </a:lnTo>
                <a:lnTo>
                  <a:pt x="1611259" y="1365647"/>
                </a:lnTo>
                <a:lnTo>
                  <a:pt x="1609935" y="1362970"/>
                </a:lnTo>
                <a:lnTo>
                  <a:pt x="1608658" y="1358627"/>
                </a:lnTo>
                <a:lnTo>
                  <a:pt x="1608687" y="1354112"/>
                </a:lnTo>
                <a:lnTo>
                  <a:pt x="1609354" y="1350121"/>
                </a:lnTo>
                <a:lnTo>
                  <a:pt x="1609916" y="1349140"/>
                </a:lnTo>
                <a:lnTo>
                  <a:pt x="1611011" y="1349035"/>
                </a:lnTo>
                <a:lnTo>
                  <a:pt x="1608573" y="1344178"/>
                </a:lnTo>
                <a:lnTo>
                  <a:pt x="1607734" y="1338815"/>
                </a:lnTo>
                <a:lnTo>
                  <a:pt x="1607677" y="1331309"/>
                </a:lnTo>
                <a:lnTo>
                  <a:pt x="1607992" y="1326490"/>
                </a:lnTo>
                <a:lnTo>
                  <a:pt x="1608687" y="1324366"/>
                </a:lnTo>
                <a:lnTo>
                  <a:pt x="1610297" y="1322994"/>
                </a:lnTo>
                <a:lnTo>
                  <a:pt x="1614068" y="1322080"/>
                </a:lnTo>
                <a:lnTo>
                  <a:pt x="1619660" y="1322261"/>
                </a:lnTo>
                <a:lnTo>
                  <a:pt x="1627470" y="1327823"/>
                </a:lnTo>
                <a:lnTo>
                  <a:pt x="1633642" y="1328357"/>
                </a:lnTo>
                <a:lnTo>
                  <a:pt x="1643043" y="1332824"/>
                </a:lnTo>
                <a:close/>
                <a:moveTo>
                  <a:pt x="954662" y="1401080"/>
                </a:moveTo>
                <a:lnTo>
                  <a:pt x="953310" y="1401537"/>
                </a:lnTo>
                <a:lnTo>
                  <a:pt x="950776" y="1399432"/>
                </a:lnTo>
                <a:lnTo>
                  <a:pt x="947061" y="1394755"/>
                </a:lnTo>
                <a:lnTo>
                  <a:pt x="940994" y="1385230"/>
                </a:lnTo>
                <a:lnTo>
                  <a:pt x="933755" y="1375734"/>
                </a:lnTo>
                <a:lnTo>
                  <a:pt x="932640" y="1370019"/>
                </a:lnTo>
                <a:lnTo>
                  <a:pt x="930840" y="1365742"/>
                </a:lnTo>
                <a:lnTo>
                  <a:pt x="921601" y="1355541"/>
                </a:lnTo>
                <a:lnTo>
                  <a:pt x="915600" y="1351388"/>
                </a:lnTo>
                <a:lnTo>
                  <a:pt x="911028" y="1349312"/>
                </a:lnTo>
                <a:lnTo>
                  <a:pt x="910276" y="1346445"/>
                </a:lnTo>
                <a:lnTo>
                  <a:pt x="913448" y="1338072"/>
                </a:lnTo>
                <a:lnTo>
                  <a:pt x="917086" y="1331357"/>
                </a:lnTo>
                <a:lnTo>
                  <a:pt x="919248" y="1328919"/>
                </a:lnTo>
                <a:lnTo>
                  <a:pt x="925982" y="1326728"/>
                </a:lnTo>
                <a:lnTo>
                  <a:pt x="948700" y="1322222"/>
                </a:lnTo>
                <a:lnTo>
                  <a:pt x="953891" y="1322089"/>
                </a:lnTo>
                <a:lnTo>
                  <a:pt x="959329" y="1324261"/>
                </a:lnTo>
                <a:lnTo>
                  <a:pt x="966807" y="1333500"/>
                </a:lnTo>
                <a:lnTo>
                  <a:pt x="969921" y="1334548"/>
                </a:lnTo>
                <a:lnTo>
                  <a:pt x="971779" y="1336615"/>
                </a:lnTo>
                <a:lnTo>
                  <a:pt x="973417" y="1340053"/>
                </a:lnTo>
                <a:lnTo>
                  <a:pt x="974284" y="1343549"/>
                </a:lnTo>
                <a:lnTo>
                  <a:pt x="974360" y="1350655"/>
                </a:lnTo>
                <a:lnTo>
                  <a:pt x="973541" y="1361104"/>
                </a:lnTo>
                <a:lnTo>
                  <a:pt x="972503" y="1365085"/>
                </a:lnTo>
                <a:lnTo>
                  <a:pt x="967978" y="1378382"/>
                </a:lnTo>
                <a:lnTo>
                  <a:pt x="963225" y="1385649"/>
                </a:lnTo>
                <a:lnTo>
                  <a:pt x="962320" y="1390336"/>
                </a:lnTo>
                <a:lnTo>
                  <a:pt x="960396" y="1394041"/>
                </a:lnTo>
                <a:lnTo>
                  <a:pt x="957024" y="1398575"/>
                </a:lnTo>
                <a:lnTo>
                  <a:pt x="954662" y="1401080"/>
                </a:lnTo>
                <a:close/>
                <a:moveTo>
                  <a:pt x="707850" y="1430550"/>
                </a:moveTo>
                <a:lnTo>
                  <a:pt x="709546" y="1431674"/>
                </a:lnTo>
                <a:lnTo>
                  <a:pt x="712641" y="1430741"/>
                </a:lnTo>
                <a:lnTo>
                  <a:pt x="717137" y="1427760"/>
                </a:lnTo>
                <a:lnTo>
                  <a:pt x="722929" y="1425302"/>
                </a:lnTo>
                <a:lnTo>
                  <a:pt x="730025" y="1423388"/>
                </a:lnTo>
                <a:lnTo>
                  <a:pt x="731901" y="1425721"/>
                </a:lnTo>
                <a:lnTo>
                  <a:pt x="733082" y="1425245"/>
                </a:lnTo>
                <a:lnTo>
                  <a:pt x="735168" y="1421454"/>
                </a:lnTo>
                <a:lnTo>
                  <a:pt x="735540" y="1418949"/>
                </a:lnTo>
                <a:lnTo>
                  <a:pt x="735282" y="1416120"/>
                </a:lnTo>
                <a:lnTo>
                  <a:pt x="735406" y="1409948"/>
                </a:lnTo>
                <a:lnTo>
                  <a:pt x="736521" y="1406214"/>
                </a:lnTo>
                <a:lnTo>
                  <a:pt x="740731" y="1398346"/>
                </a:lnTo>
                <a:lnTo>
                  <a:pt x="742988" y="1395498"/>
                </a:lnTo>
                <a:lnTo>
                  <a:pt x="746579" y="1394193"/>
                </a:lnTo>
                <a:lnTo>
                  <a:pt x="755132" y="1395041"/>
                </a:lnTo>
                <a:lnTo>
                  <a:pt x="763153" y="1399546"/>
                </a:lnTo>
                <a:lnTo>
                  <a:pt x="773992" y="1403956"/>
                </a:lnTo>
                <a:lnTo>
                  <a:pt x="789842" y="1415015"/>
                </a:lnTo>
                <a:lnTo>
                  <a:pt x="794804" y="1419711"/>
                </a:lnTo>
                <a:lnTo>
                  <a:pt x="795318" y="1423768"/>
                </a:lnTo>
                <a:lnTo>
                  <a:pt x="792509" y="1432398"/>
                </a:lnTo>
                <a:lnTo>
                  <a:pt x="785679" y="1444523"/>
                </a:lnTo>
                <a:lnTo>
                  <a:pt x="780193" y="1448886"/>
                </a:lnTo>
                <a:lnTo>
                  <a:pt x="778078" y="1451553"/>
                </a:lnTo>
                <a:lnTo>
                  <a:pt x="781650" y="1453382"/>
                </a:lnTo>
                <a:lnTo>
                  <a:pt x="783965" y="1456477"/>
                </a:lnTo>
                <a:lnTo>
                  <a:pt x="787479" y="1452010"/>
                </a:lnTo>
                <a:lnTo>
                  <a:pt x="790051" y="1447000"/>
                </a:lnTo>
                <a:lnTo>
                  <a:pt x="793690" y="1442828"/>
                </a:lnTo>
                <a:lnTo>
                  <a:pt x="794928" y="1442457"/>
                </a:lnTo>
                <a:lnTo>
                  <a:pt x="795233" y="1443342"/>
                </a:lnTo>
                <a:lnTo>
                  <a:pt x="794604" y="1445485"/>
                </a:lnTo>
                <a:lnTo>
                  <a:pt x="794328" y="1447581"/>
                </a:lnTo>
                <a:lnTo>
                  <a:pt x="794423" y="1449629"/>
                </a:lnTo>
                <a:lnTo>
                  <a:pt x="794842" y="1450867"/>
                </a:lnTo>
                <a:lnTo>
                  <a:pt x="797071" y="1451505"/>
                </a:lnTo>
                <a:lnTo>
                  <a:pt x="798271" y="1450734"/>
                </a:lnTo>
                <a:lnTo>
                  <a:pt x="803100" y="1444847"/>
                </a:lnTo>
                <a:lnTo>
                  <a:pt x="807844" y="1435799"/>
                </a:lnTo>
                <a:lnTo>
                  <a:pt x="815035" y="1429931"/>
                </a:lnTo>
                <a:lnTo>
                  <a:pt x="816997" y="1426931"/>
                </a:lnTo>
                <a:lnTo>
                  <a:pt x="823255" y="1424426"/>
                </a:lnTo>
                <a:lnTo>
                  <a:pt x="823179" y="1422654"/>
                </a:lnTo>
                <a:lnTo>
                  <a:pt x="823465" y="1415653"/>
                </a:lnTo>
                <a:lnTo>
                  <a:pt x="821274" y="1412662"/>
                </a:lnTo>
                <a:lnTo>
                  <a:pt x="813930" y="1406385"/>
                </a:lnTo>
                <a:lnTo>
                  <a:pt x="810301" y="1398832"/>
                </a:lnTo>
                <a:lnTo>
                  <a:pt x="811063" y="1393022"/>
                </a:lnTo>
                <a:lnTo>
                  <a:pt x="815111" y="1393870"/>
                </a:lnTo>
                <a:lnTo>
                  <a:pt x="826199" y="1394489"/>
                </a:lnTo>
                <a:lnTo>
                  <a:pt x="828504" y="1395270"/>
                </a:lnTo>
                <a:lnTo>
                  <a:pt x="839153" y="1405100"/>
                </a:lnTo>
                <a:lnTo>
                  <a:pt x="842924" y="1411196"/>
                </a:lnTo>
                <a:lnTo>
                  <a:pt x="845915" y="1414205"/>
                </a:lnTo>
                <a:lnTo>
                  <a:pt x="852202" y="1418587"/>
                </a:lnTo>
                <a:lnTo>
                  <a:pt x="854316" y="1422140"/>
                </a:lnTo>
                <a:lnTo>
                  <a:pt x="855802" y="1423578"/>
                </a:lnTo>
                <a:lnTo>
                  <a:pt x="856317" y="1425073"/>
                </a:lnTo>
                <a:lnTo>
                  <a:pt x="855859" y="1426626"/>
                </a:lnTo>
                <a:lnTo>
                  <a:pt x="855621" y="1430274"/>
                </a:lnTo>
                <a:lnTo>
                  <a:pt x="856793" y="1431446"/>
                </a:lnTo>
                <a:lnTo>
                  <a:pt x="860879" y="1432817"/>
                </a:lnTo>
                <a:lnTo>
                  <a:pt x="862022" y="1434284"/>
                </a:lnTo>
                <a:lnTo>
                  <a:pt x="863536" y="1438894"/>
                </a:lnTo>
                <a:lnTo>
                  <a:pt x="865422" y="1446628"/>
                </a:lnTo>
                <a:lnTo>
                  <a:pt x="867061" y="1454972"/>
                </a:lnTo>
                <a:lnTo>
                  <a:pt x="869652" y="1470603"/>
                </a:lnTo>
                <a:lnTo>
                  <a:pt x="874814" y="1491234"/>
                </a:lnTo>
                <a:lnTo>
                  <a:pt x="876576" y="1504017"/>
                </a:lnTo>
                <a:lnTo>
                  <a:pt x="877176" y="1506350"/>
                </a:lnTo>
                <a:lnTo>
                  <a:pt x="878338" y="1507950"/>
                </a:lnTo>
                <a:lnTo>
                  <a:pt x="881653" y="1510284"/>
                </a:lnTo>
                <a:lnTo>
                  <a:pt x="884206" y="1513580"/>
                </a:lnTo>
                <a:lnTo>
                  <a:pt x="887206" y="1514637"/>
                </a:lnTo>
                <a:lnTo>
                  <a:pt x="887940" y="1514342"/>
                </a:lnTo>
                <a:lnTo>
                  <a:pt x="888692" y="1511513"/>
                </a:lnTo>
                <a:lnTo>
                  <a:pt x="890568" y="1506998"/>
                </a:lnTo>
                <a:lnTo>
                  <a:pt x="899665" y="1498197"/>
                </a:lnTo>
                <a:lnTo>
                  <a:pt x="900141" y="1496825"/>
                </a:lnTo>
                <a:lnTo>
                  <a:pt x="899065" y="1494796"/>
                </a:lnTo>
                <a:lnTo>
                  <a:pt x="898731" y="1493406"/>
                </a:lnTo>
                <a:lnTo>
                  <a:pt x="898865" y="1492463"/>
                </a:lnTo>
                <a:lnTo>
                  <a:pt x="900760" y="1491729"/>
                </a:lnTo>
                <a:lnTo>
                  <a:pt x="894426" y="1480452"/>
                </a:lnTo>
                <a:lnTo>
                  <a:pt x="890330" y="1469688"/>
                </a:lnTo>
                <a:lnTo>
                  <a:pt x="887701" y="1456268"/>
                </a:lnTo>
                <a:lnTo>
                  <a:pt x="887301" y="1452324"/>
                </a:lnTo>
                <a:lnTo>
                  <a:pt x="886911" y="1443904"/>
                </a:lnTo>
                <a:lnTo>
                  <a:pt x="886054" y="1441685"/>
                </a:lnTo>
                <a:lnTo>
                  <a:pt x="884606" y="1439647"/>
                </a:lnTo>
                <a:lnTo>
                  <a:pt x="884006" y="1437018"/>
                </a:lnTo>
                <a:lnTo>
                  <a:pt x="884234" y="1433789"/>
                </a:lnTo>
                <a:lnTo>
                  <a:pt x="883949" y="1431017"/>
                </a:lnTo>
                <a:lnTo>
                  <a:pt x="882272" y="1425207"/>
                </a:lnTo>
                <a:lnTo>
                  <a:pt x="875824" y="1384087"/>
                </a:lnTo>
                <a:lnTo>
                  <a:pt x="875843" y="1380030"/>
                </a:lnTo>
                <a:lnTo>
                  <a:pt x="876729" y="1376972"/>
                </a:lnTo>
                <a:lnTo>
                  <a:pt x="879024" y="1375220"/>
                </a:lnTo>
                <a:lnTo>
                  <a:pt x="882720" y="1374791"/>
                </a:lnTo>
                <a:lnTo>
                  <a:pt x="883892" y="1373829"/>
                </a:lnTo>
                <a:lnTo>
                  <a:pt x="882529" y="1372353"/>
                </a:lnTo>
                <a:lnTo>
                  <a:pt x="880110" y="1367876"/>
                </a:lnTo>
                <a:lnTo>
                  <a:pt x="879796" y="1365809"/>
                </a:lnTo>
                <a:lnTo>
                  <a:pt x="881405" y="1361618"/>
                </a:lnTo>
                <a:lnTo>
                  <a:pt x="889664" y="1363456"/>
                </a:lnTo>
                <a:lnTo>
                  <a:pt x="895645" y="1367228"/>
                </a:lnTo>
                <a:lnTo>
                  <a:pt x="905875" y="1376153"/>
                </a:lnTo>
                <a:lnTo>
                  <a:pt x="906913" y="1375667"/>
                </a:lnTo>
                <a:lnTo>
                  <a:pt x="908037" y="1371229"/>
                </a:lnTo>
                <a:lnTo>
                  <a:pt x="910219" y="1368381"/>
                </a:lnTo>
                <a:lnTo>
                  <a:pt x="913495" y="1369314"/>
                </a:lnTo>
                <a:lnTo>
                  <a:pt x="922754" y="1375772"/>
                </a:lnTo>
                <a:lnTo>
                  <a:pt x="933460" y="1387221"/>
                </a:lnTo>
                <a:lnTo>
                  <a:pt x="940641" y="1392831"/>
                </a:lnTo>
                <a:lnTo>
                  <a:pt x="945680" y="1400413"/>
                </a:lnTo>
                <a:lnTo>
                  <a:pt x="949109" y="1407547"/>
                </a:lnTo>
                <a:lnTo>
                  <a:pt x="951271" y="1413034"/>
                </a:lnTo>
                <a:lnTo>
                  <a:pt x="951367" y="1415167"/>
                </a:lnTo>
                <a:lnTo>
                  <a:pt x="950871" y="1417358"/>
                </a:lnTo>
                <a:lnTo>
                  <a:pt x="951376" y="1420206"/>
                </a:lnTo>
                <a:lnTo>
                  <a:pt x="952890" y="1423711"/>
                </a:lnTo>
                <a:lnTo>
                  <a:pt x="953729" y="1426845"/>
                </a:lnTo>
                <a:lnTo>
                  <a:pt x="954415" y="1433484"/>
                </a:lnTo>
                <a:lnTo>
                  <a:pt x="955777" y="1442095"/>
                </a:lnTo>
                <a:lnTo>
                  <a:pt x="956120" y="1446390"/>
                </a:lnTo>
                <a:lnTo>
                  <a:pt x="965635" y="1484414"/>
                </a:lnTo>
                <a:lnTo>
                  <a:pt x="967454" y="1491034"/>
                </a:lnTo>
                <a:lnTo>
                  <a:pt x="968616" y="1494092"/>
                </a:lnTo>
                <a:lnTo>
                  <a:pt x="975265" y="1508474"/>
                </a:lnTo>
                <a:lnTo>
                  <a:pt x="978808" y="1518847"/>
                </a:lnTo>
                <a:lnTo>
                  <a:pt x="979151" y="1525753"/>
                </a:lnTo>
                <a:lnTo>
                  <a:pt x="979627" y="1527734"/>
                </a:lnTo>
                <a:lnTo>
                  <a:pt x="979780" y="1530896"/>
                </a:lnTo>
                <a:lnTo>
                  <a:pt x="979608" y="1535240"/>
                </a:lnTo>
                <a:lnTo>
                  <a:pt x="978827" y="1538964"/>
                </a:lnTo>
                <a:lnTo>
                  <a:pt x="977437" y="1542079"/>
                </a:lnTo>
                <a:lnTo>
                  <a:pt x="976093" y="1546431"/>
                </a:lnTo>
                <a:lnTo>
                  <a:pt x="974065" y="1556004"/>
                </a:lnTo>
                <a:lnTo>
                  <a:pt x="973893" y="1558347"/>
                </a:lnTo>
                <a:lnTo>
                  <a:pt x="975350" y="1561624"/>
                </a:lnTo>
                <a:lnTo>
                  <a:pt x="984656" y="1572873"/>
                </a:lnTo>
                <a:lnTo>
                  <a:pt x="990362" y="1586265"/>
                </a:lnTo>
                <a:lnTo>
                  <a:pt x="993038" y="1588608"/>
                </a:lnTo>
                <a:lnTo>
                  <a:pt x="1000220" y="1596923"/>
                </a:lnTo>
                <a:lnTo>
                  <a:pt x="1007964" y="1601619"/>
                </a:lnTo>
                <a:lnTo>
                  <a:pt x="1010574" y="1603639"/>
                </a:lnTo>
                <a:lnTo>
                  <a:pt x="1013041" y="1606610"/>
                </a:lnTo>
                <a:lnTo>
                  <a:pt x="1013784" y="1606725"/>
                </a:lnTo>
                <a:lnTo>
                  <a:pt x="1015279" y="1606163"/>
                </a:lnTo>
                <a:lnTo>
                  <a:pt x="1015708" y="1605353"/>
                </a:lnTo>
                <a:lnTo>
                  <a:pt x="1015813" y="1604153"/>
                </a:lnTo>
                <a:lnTo>
                  <a:pt x="1013632" y="1597876"/>
                </a:lnTo>
                <a:lnTo>
                  <a:pt x="1013479" y="1595409"/>
                </a:lnTo>
                <a:lnTo>
                  <a:pt x="1014517" y="1594980"/>
                </a:lnTo>
                <a:lnTo>
                  <a:pt x="1022509" y="1605686"/>
                </a:lnTo>
                <a:lnTo>
                  <a:pt x="1026824" y="1609925"/>
                </a:lnTo>
                <a:lnTo>
                  <a:pt x="1032720" y="1614364"/>
                </a:lnTo>
                <a:lnTo>
                  <a:pt x="1042845" y="1624546"/>
                </a:lnTo>
                <a:lnTo>
                  <a:pt x="1044254" y="1625375"/>
                </a:lnTo>
                <a:lnTo>
                  <a:pt x="1049731" y="1624441"/>
                </a:lnTo>
                <a:lnTo>
                  <a:pt x="1051227" y="1625079"/>
                </a:lnTo>
                <a:lnTo>
                  <a:pt x="1052170" y="1626080"/>
                </a:lnTo>
                <a:lnTo>
                  <a:pt x="1052560" y="1627442"/>
                </a:lnTo>
                <a:lnTo>
                  <a:pt x="1052779" y="1633433"/>
                </a:lnTo>
                <a:lnTo>
                  <a:pt x="1054275" y="1636376"/>
                </a:lnTo>
                <a:lnTo>
                  <a:pt x="1062914" y="1635119"/>
                </a:lnTo>
                <a:lnTo>
                  <a:pt x="1065333" y="1635376"/>
                </a:lnTo>
                <a:lnTo>
                  <a:pt x="1066876" y="1636319"/>
                </a:lnTo>
                <a:lnTo>
                  <a:pt x="1068162" y="1638272"/>
                </a:lnTo>
                <a:lnTo>
                  <a:pt x="1070020" y="1644644"/>
                </a:lnTo>
                <a:lnTo>
                  <a:pt x="1071734" y="1657131"/>
                </a:lnTo>
                <a:lnTo>
                  <a:pt x="1071820" y="1661579"/>
                </a:lnTo>
                <a:lnTo>
                  <a:pt x="1071029" y="1669028"/>
                </a:lnTo>
                <a:lnTo>
                  <a:pt x="1069772" y="1671761"/>
                </a:lnTo>
                <a:lnTo>
                  <a:pt x="1068134" y="1672619"/>
                </a:lnTo>
                <a:lnTo>
                  <a:pt x="1063523" y="1671780"/>
                </a:lnTo>
                <a:lnTo>
                  <a:pt x="1060285" y="1669418"/>
                </a:lnTo>
                <a:lnTo>
                  <a:pt x="1058609" y="1666408"/>
                </a:lnTo>
                <a:lnTo>
                  <a:pt x="1057094" y="1659865"/>
                </a:lnTo>
                <a:lnTo>
                  <a:pt x="1056370" y="1658598"/>
                </a:lnTo>
                <a:lnTo>
                  <a:pt x="1055713" y="1659922"/>
                </a:lnTo>
                <a:lnTo>
                  <a:pt x="1054198" y="1665913"/>
                </a:lnTo>
                <a:lnTo>
                  <a:pt x="1053208" y="1668561"/>
                </a:lnTo>
                <a:lnTo>
                  <a:pt x="1051998" y="1670314"/>
                </a:lnTo>
                <a:lnTo>
                  <a:pt x="1049703" y="1669885"/>
                </a:lnTo>
                <a:lnTo>
                  <a:pt x="1046321" y="1667275"/>
                </a:lnTo>
                <a:lnTo>
                  <a:pt x="1039968" y="1660589"/>
                </a:lnTo>
                <a:lnTo>
                  <a:pt x="1037720" y="1658931"/>
                </a:lnTo>
                <a:lnTo>
                  <a:pt x="1036330" y="1659217"/>
                </a:lnTo>
                <a:lnTo>
                  <a:pt x="1033291" y="1661484"/>
                </a:lnTo>
                <a:lnTo>
                  <a:pt x="1028605" y="1665723"/>
                </a:lnTo>
                <a:lnTo>
                  <a:pt x="1026671" y="1668828"/>
                </a:lnTo>
                <a:lnTo>
                  <a:pt x="1027490" y="1670809"/>
                </a:lnTo>
                <a:lnTo>
                  <a:pt x="1028033" y="1673295"/>
                </a:lnTo>
                <a:lnTo>
                  <a:pt x="1028300" y="1676286"/>
                </a:lnTo>
                <a:lnTo>
                  <a:pt x="1028138" y="1678486"/>
                </a:lnTo>
                <a:lnTo>
                  <a:pt x="1027538" y="1679905"/>
                </a:lnTo>
                <a:lnTo>
                  <a:pt x="1025985" y="1681591"/>
                </a:lnTo>
                <a:lnTo>
                  <a:pt x="1022709" y="1681877"/>
                </a:lnTo>
                <a:lnTo>
                  <a:pt x="1017994" y="1680582"/>
                </a:lnTo>
                <a:lnTo>
                  <a:pt x="1014270" y="1678286"/>
                </a:lnTo>
                <a:lnTo>
                  <a:pt x="1007745" y="1672171"/>
                </a:lnTo>
                <a:lnTo>
                  <a:pt x="1006250" y="1671323"/>
                </a:lnTo>
                <a:lnTo>
                  <a:pt x="1004230" y="1672685"/>
                </a:lnTo>
                <a:lnTo>
                  <a:pt x="1003430" y="1674467"/>
                </a:lnTo>
                <a:lnTo>
                  <a:pt x="1004678" y="1677010"/>
                </a:lnTo>
                <a:lnTo>
                  <a:pt x="1007993" y="1680296"/>
                </a:lnTo>
                <a:lnTo>
                  <a:pt x="1012041" y="1685735"/>
                </a:lnTo>
                <a:lnTo>
                  <a:pt x="1013127" y="1686792"/>
                </a:lnTo>
                <a:lnTo>
                  <a:pt x="1014165" y="1686668"/>
                </a:lnTo>
                <a:lnTo>
                  <a:pt x="1014536" y="1687668"/>
                </a:lnTo>
                <a:lnTo>
                  <a:pt x="1014994" y="1690583"/>
                </a:lnTo>
                <a:lnTo>
                  <a:pt x="1014784" y="1695583"/>
                </a:lnTo>
                <a:lnTo>
                  <a:pt x="1012831" y="1705528"/>
                </a:lnTo>
                <a:lnTo>
                  <a:pt x="1012631" y="1707890"/>
                </a:lnTo>
                <a:lnTo>
                  <a:pt x="1013431" y="1707328"/>
                </a:lnTo>
                <a:lnTo>
                  <a:pt x="1018946" y="1697565"/>
                </a:lnTo>
                <a:lnTo>
                  <a:pt x="1021794" y="1694821"/>
                </a:lnTo>
                <a:lnTo>
                  <a:pt x="1027967" y="1690497"/>
                </a:lnTo>
                <a:lnTo>
                  <a:pt x="1030634" y="1687316"/>
                </a:lnTo>
                <a:lnTo>
                  <a:pt x="1038530" y="1686449"/>
                </a:lnTo>
                <a:lnTo>
                  <a:pt x="1041349" y="1688192"/>
                </a:lnTo>
                <a:lnTo>
                  <a:pt x="1043159" y="1691211"/>
                </a:lnTo>
                <a:lnTo>
                  <a:pt x="1043226" y="1692583"/>
                </a:lnTo>
                <a:lnTo>
                  <a:pt x="1041159" y="1696117"/>
                </a:lnTo>
                <a:lnTo>
                  <a:pt x="1040778" y="1697889"/>
                </a:lnTo>
                <a:lnTo>
                  <a:pt x="1040673" y="1700117"/>
                </a:lnTo>
                <a:lnTo>
                  <a:pt x="1040863" y="1702108"/>
                </a:lnTo>
                <a:lnTo>
                  <a:pt x="1041340" y="1703880"/>
                </a:lnTo>
                <a:lnTo>
                  <a:pt x="1042759" y="1705508"/>
                </a:lnTo>
                <a:lnTo>
                  <a:pt x="1045274" y="1704794"/>
                </a:lnTo>
                <a:lnTo>
                  <a:pt x="1045978" y="1705204"/>
                </a:lnTo>
                <a:lnTo>
                  <a:pt x="1047321" y="1706928"/>
                </a:lnTo>
                <a:lnTo>
                  <a:pt x="1048207" y="1709595"/>
                </a:lnTo>
                <a:lnTo>
                  <a:pt x="1048245" y="1713300"/>
                </a:lnTo>
                <a:lnTo>
                  <a:pt x="1046397" y="1721406"/>
                </a:lnTo>
                <a:lnTo>
                  <a:pt x="1043092" y="1724044"/>
                </a:lnTo>
                <a:lnTo>
                  <a:pt x="1032977" y="1728930"/>
                </a:lnTo>
                <a:lnTo>
                  <a:pt x="1029510" y="1731445"/>
                </a:lnTo>
                <a:lnTo>
                  <a:pt x="1022833" y="1733226"/>
                </a:lnTo>
                <a:lnTo>
                  <a:pt x="1020251" y="1735579"/>
                </a:lnTo>
                <a:lnTo>
                  <a:pt x="1018642" y="1736293"/>
                </a:lnTo>
                <a:lnTo>
                  <a:pt x="1011498" y="1735912"/>
                </a:lnTo>
                <a:lnTo>
                  <a:pt x="1003325" y="1737398"/>
                </a:lnTo>
                <a:lnTo>
                  <a:pt x="993915" y="1734484"/>
                </a:lnTo>
                <a:lnTo>
                  <a:pt x="987314" y="1733188"/>
                </a:lnTo>
                <a:lnTo>
                  <a:pt x="979684" y="1728540"/>
                </a:lnTo>
                <a:lnTo>
                  <a:pt x="976808" y="1729711"/>
                </a:lnTo>
                <a:lnTo>
                  <a:pt x="973836" y="1732693"/>
                </a:lnTo>
                <a:lnTo>
                  <a:pt x="959549" y="1729111"/>
                </a:lnTo>
                <a:lnTo>
                  <a:pt x="957853" y="1726511"/>
                </a:lnTo>
                <a:lnTo>
                  <a:pt x="958415" y="1724816"/>
                </a:lnTo>
                <a:lnTo>
                  <a:pt x="961796" y="1719262"/>
                </a:lnTo>
                <a:lnTo>
                  <a:pt x="962016" y="1718101"/>
                </a:lnTo>
                <a:lnTo>
                  <a:pt x="961854" y="1717110"/>
                </a:lnTo>
                <a:lnTo>
                  <a:pt x="955367" y="1716157"/>
                </a:lnTo>
                <a:lnTo>
                  <a:pt x="948128" y="1713186"/>
                </a:lnTo>
                <a:lnTo>
                  <a:pt x="940860" y="1711709"/>
                </a:lnTo>
                <a:lnTo>
                  <a:pt x="935422" y="1712128"/>
                </a:lnTo>
                <a:lnTo>
                  <a:pt x="931878" y="1711043"/>
                </a:lnTo>
                <a:lnTo>
                  <a:pt x="928421" y="1708595"/>
                </a:lnTo>
                <a:lnTo>
                  <a:pt x="926525" y="1706356"/>
                </a:lnTo>
                <a:lnTo>
                  <a:pt x="926183" y="1704337"/>
                </a:lnTo>
                <a:lnTo>
                  <a:pt x="926135" y="1702118"/>
                </a:lnTo>
                <a:lnTo>
                  <a:pt x="926440" y="1697660"/>
                </a:lnTo>
                <a:lnTo>
                  <a:pt x="925982" y="1694517"/>
                </a:lnTo>
                <a:lnTo>
                  <a:pt x="924411" y="1692031"/>
                </a:lnTo>
                <a:lnTo>
                  <a:pt x="921210" y="1689802"/>
                </a:lnTo>
                <a:lnTo>
                  <a:pt x="918029" y="1690068"/>
                </a:lnTo>
                <a:lnTo>
                  <a:pt x="915333" y="1692535"/>
                </a:lnTo>
                <a:lnTo>
                  <a:pt x="912771" y="1697069"/>
                </a:lnTo>
                <a:lnTo>
                  <a:pt x="908018" y="1709633"/>
                </a:lnTo>
                <a:lnTo>
                  <a:pt x="905637" y="1711766"/>
                </a:lnTo>
                <a:lnTo>
                  <a:pt x="899465" y="1720796"/>
                </a:lnTo>
                <a:lnTo>
                  <a:pt x="897150" y="1722996"/>
                </a:lnTo>
                <a:lnTo>
                  <a:pt x="885835" y="1726559"/>
                </a:lnTo>
                <a:lnTo>
                  <a:pt x="872423" y="1728016"/>
                </a:lnTo>
                <a:lnTo>
                  <a:pt x="867413" y="1730788"/>
                </a:lnTo>
                <a:lnTo>
                  <a:pt x="862651" y="1735969"/>
                </a:lnTo>
                <a:lnTo>
                  <a:pt x="856898" y="1740960"/>
                </a:lnTo>
                <a:lnTo>
                  <a:pt x="842829" y="1747076"/>
                </a:lnTo>
                <a:lnTo>
                  <a:pt x="829828" y="1750476"/>
                </a:lnTo>
                <a:lnTo>
                  <a:pt x="816226" y="1751962"/>
                </a:lnTo>
                <a:lnTo>
                  <a:pt x="806053" y="1754276"/>
                </a:lnTo>
                <a:lnTo>
                  <a:pt x="803129" y="1753114"/>
                </a:lnTo>
                <a:lnTo>
                  <a:pt x="798576" y="1753543"/>
                </a:lnTo>
                <a:lnTo>
                  <a:pt x="793671" y="1756924"/>
                </a:lnTo>
                <a:lnTo>
                  <a:pt x="788137" y="1757582"/>
                </a:lnTo>
                <a:lnTo>
                  <a:pt x="767105" y="1758810"/>
                </a:lnTo>
                <a:lnTo>
                  <a:pt x="757447" y="1761068"/>
                </a:lnTo>
                <a:lnTo>
                  <a:pt x="752151" y="1761668"/>
                </a:lnTo>
                <a:lnTo>
                  <a:pt x="747998" y="1761363"/>
                </a:lnTo>
                <a:lnTo>
                  <a:pt x="745103" y="1760430"/>
                </a:lnTo>
                <a:lnTo>
                  <a:pt x="742331" y="1757429"/>
                </a:lnTo>
                <a:lnTo>
                  <a:pt x="739483" y="1752800"/>
                </a:lnTo>
                <a:lnTo>
                  <a:pt x="733692" y="1740399"/>
                </a:lnTo>
                <a:lnTo>
                  <a:pt x="732034" y="1735160"/>
                </a:lnTo>
                <a:lnTo>
                  <a:pt x="732682" y="1726149"/>
                </a:lnTo>
                <a:lnTo>
                  <a:pt x="732254" y="1720910"/>
                </a:lnTo>
                <a:lnTo>
                  <a:pt x="730329" y="1709547"/>
                </a:lnTo>
                <a:lnTo>
                  <a:pt x="729967" y="1708566"/>
                </a:lnTo>
                <a:lnTo>
                  <a:pt x="719833" y="1704327"/>
                </a:lnTo>
                <a:lnTo>
                  <a:pt x="713165" y="1702984"/>
                </a:lnTo>
                <a:lnTo>
                  <a:pt x="703107" y="1702708"/>
                </a:lnTo>
                <a:lnTo>
                  <a:pt x="690810" y="1703308"/>
                </a:lnTo>
                <a:lnTo>
                  <a:pt x="678533" y="1701937"/>
                </a:lnTo>
                <a:lnTo>
                  <a:pt x="672046" y="1700384"/>
                </a:lnTo>
                <a:lnTo>
                  <a:pt x="665607" y="1697841"/>
                </a:lnTo>
                <a:lnTo>
                  <a:pt x="654596" y="1691211"/>
                </a:lnTo>
                <a:lnTo>
                  <a:pt x="653977" y="1690535"/>
                </a:lnTo>
                <a:lnTo>
                  <a:pt x="653120" y="1688316"/>
                </a:lnTo>
                <a:lnTo>
                  <a:pt x="652034" y="1684553"/>
                </a:lnTo>
                <a:lnTo>
                  <a:pt x="649291" y="1679648"/>
                </a:lnTo>
                <a:lnTo>
                  <a:pt x="641785" y="1668656"/>
                </a:lnTo>
                <a:lnTo>
                  <a:pt x="638813" y="1662103"/>
                </a:lnTo>
                <a:lnTo>
                  <a:pt x="638327" y="1660436"/>
                </a:lnTo>
                <a:lnTo>
                  <a:pt x="637613" y="1655607"/>
                </a:lnTo>
                <a:lnTo>
                  <a:pt x="636670" y="1647597"/>
                </a:lnTo>
                <a:lnTo>
                  <a:pt x="636365" y="1642672"/>
                </a:lnTo>
                <a:lnTo>
                  <a:pt x="637242" y="1639662"/>
                </a:lnTo>
                <a:lnTo>
                  <a:pt x="637975" y="1639062"/>
                </a:lnTo>
                <a:lnTo>
                  <a:pt x="653520" y="1633176"/>
                </a:lnTo>
                <a:lnTo>
                  <a:pt x="680914" y="1626699"/>
                </a:lnTo>
                <a:lnTo>
                  <a:pt x="705955" y="1622317"/>
                </a:lnTo>
                <a:lnTo>
                  <a:pt x="717328" y="1622708"/>
                </a:lnTo>
                <a:lnTo>
                  <a:pt x="724024" y="1624765"/>
                </a:lnTo>
                <a:lnTo>
                  <a:pt x="730739" y="1625698"/>
                </a:lnTo>
                <a:lnTo>
                  <a:pt x="742893" y="1626165"/>
                </a:lnTo>
                <a:lnTo>
                  <a:pt x="758200" y="1629213"/>
                </a:lnTo>
                <a:lnTo>
                  <a:pt x="761276" y="1628956"/>
                </a:lnTo>
                <a:lnTo>
                  <a:pt x="768144" y="1626889"/>
                </a:lnTo>
                <a:lnTo>
                  <a:pt x="770182" y="1625232"/>
                </a:lnTo>
                <a:lnTo>
                  <a:pt x="781031" y="1625441"/>
                </a:lnTo>
                <a:lnTo>
                  <a:pt x="783136" y="1624422"/>
                </a:lnTo>
                <a:lnTo>
                  <a:pt x="785070" y="1622593"/>
                </a:lnTo>
                <a:lnTo>
                  <a:pt x="782574" y="1619164"/>
                </a:lnTo>
                <a:lnTo>
                  <a:pt x="772192" y="1611621"/>
                </a:lnTo>
                <a:lnTo>
                  <a:pt x="744617" y="1598038"/>
                </a:lnTo>
                <a:lnTo>
                  <a:pt x="737892" y="1595133"/>
                </a:lnTo>
                <a:lnTo>
                  <a:pt x="728262" y="1592037"/>
                </a:lnTo>
                <a:lnTo>
                  <a:pt x="722681" y="1591589"/>
                </a:lnTo>
                <a:lnTo>
                  <a:pt x="715566" y="1593361"/>
                </a:lnTo>
                <a:lnTo>
                  <a:pt x="712918" y="1593285"/>
                </a:lnTo>
                <a:lnTo>
                  <a:pt x="705936" y="1595942"/>
                </a:lnTo>
                <a:lnTo>
                  <a:pt x="699307" y="1597628"/>
                </a:lnTo>
                <a:lnTo>
                  <a:pt x="686733" y="1599257"/>
                </a:lnTo>
                <a:lnTo>
                  <a:pt x="668560" y="1600448"/>
                </a:lnTo>
                <a:lnTo>
                  <a:pt x="666017" y="1600095"/>
                </a:lnTo>
                <a:lnTo>
                  <a:pt x="662283" y="1598028"/>
                </a:lnTo>
                <a:lnTo>
                  <a:pt x="659568" y="1597438"/>
                </a:lnTo>
                <a:lnTo>
                  <a:pt x="641785" y="1599057"/>
                </a:lnTo>
                <a:lnTo>
                  <a:pt x="625897" y="1596971"/>
                </a:lnTo>
                <a:lnTo>
                  <a:pt x="607800" y="1575988"/>
                </a:lnTo>
                <a:lnTo>
                  <a:pt x="604799" y="1569501"/>
                </a:lnTo>
                <a:lnTo>
                  <a:pt x="605438" y="1566853"/>
                </a:lnTo>
                <a:lnTo>
                  <a:pt x="607667" y="1564005"/>
                </a:lnTo>
                <a:lnTo>
                  <a:pt x="616629" y="1555776"/>
                </a:lnTo>
                <a:lnTo>
                  <a:pt x="619830" y="1553804"/>
                </a:lnTo>
                <a:lnTo>
                  <a:pt x="633203" y="1549365"/>
                </a:lnTo>
                <a:lnTo>
                  <a:pt x="646529" y="1543974"/>
                </a:lnTo>
                <a:lnTo>
                  <a:pt x="657054" y="1538888"/>
                </a:lnTo>
                <a:lnTo>
                  <a:pt x="662216" y="1537116"/>
                </a:lnTo>
                <a:lnTo>
                  <a:pt x="667188" y="1536906"/>
                </a:lnTo>
                <a:lnTo>
                  <a:pt x="671208" y="1535221"/>
                </a:lnTo>
                <a:lnTo>
                  <a:pt x="670389" y="1533611"/>
                </a:lnTo>
                <a:lnTo>
                  <a:pt x="667102" y="1531763"/>
                </a:lnTo>
                <a:lnTo>
                  <a:pt x="667140" y="1529144"/>
                </a:lnTo>
                <a:lnTo>
                  <a:pt x="668845" y="1527886"/>
                </a:lnTo>
                <a:lnTo>
                  <a:pt x="675427" y="1526553"/>
                </a:lnTo>
                <a:lnTo>
                  <a:pt x="682428" y="1528172"/>
                </a:lnTo>
                <a:lnTo>
                  <a:pt x="685924" y="1527620"/>
                </a:lnTo>
                <a:lnTo>
                  <a:pt x="686924" y="1525829"/>
                </a:lnTo>
                <a:lnTo>
                  <a:pt x="685990" y="1524391"/>
                </a:lnTo>
                <a:lnTo>
                  <a:pt x="679352" y="1521400"/>
                </a:lnTo>
                <a:lnTo>
                  <a:pt x="647443" y="1530001"/>
                </a:lnTo>
                <a:lnTo>
                  <a:pt x="632555" y="1530801"/>
                </a:lnTo>
                <a:lnTo>
                  <a:pt x="622230" y="1534487"/>
                </a:lnTo>
                <a:lnTo>
                  <a:pt x="616553" y="1534373"/>
                </a:lnTo>
                <a:lnTo>
                  <a:pt x="609800" y="1530696"/>
                </a:lnTo>
                <a:lnTo>
                  <a:pt x="608895" y="1529591"/>
                </a:lnTo>
                <a:lnTo>
                  <a:pt x="608771" y="1528077"/>
                </a:lnTo>
                <a:lnTo>
                  <a:pt x="610857" y="1523143"/>
                </a:lnTo>
                <a:lnTo>
                  <a:pt x="618077" y="1520180"/>
                </a:lnTo>
                <a:lnTo>
                  <a:pt x="621716" y="1511837"/>
                </a:lnTo>
                <a:lnTo>
                  <a:pt x="617830" y="1511694"/>
                </a:lnTo>
                <a:lnTo>
                  <a:pt x="604895" y="1513485"/>
                </a:lnTo>
                <a:lnTo>
                  <a:pt x="599246" y="1512713"/>
                </a:lnTo>
                <a:lnTo>
                  <a:pt x="591617" y="1509503"/>
                </a:lnTo>
                <a:lnTo>
                  <a:pt x="589379" y="1505674"/>
                </a:lnTo>
                <a:lnTo>
                  <a:pt x="588426" y="1502902"/>
                </a:lnTo>
                <a:lnTo>
                  <a:pt x="588264" y="1499588"/>
                </a:lnTo>
                <a:lnTo>
                  <a:pt x="588521" y="1490139"/>
                </a:lnTo>
                <a:lnTo>
                  <a:pt x="589169" y="1485043"/>
                </a:lnTo>
                <a:lnTo>
                  <a:pt x="589569" y="1483890"/>
                </a:lnTo>
                <a:lnTo>
                  <a:pt x="599056" y="1468098"/>
                </a:lnTo>
                <a:lnTo>
                  <a:pt x="604971" y="1464783"/>
                </a:lnTo>
                <a:lnTo>
                  <a:pt x="609124" y="1459754"/>
                </a:lnTo>
                <a:lnTo>
                  <a:pt x="609286" y="1457649"/>
                </a:lnTo>
                <a:lnTo>
                  <a:pt x="608266" y="1455525"/>
                </a:lnTo>
                <a:lnTo>
                  <a:pt x="604399" y="1450372"/>
                </a:lnTo>
                <a:lnTo>
                  <a:pt x="602847" y="1447752"/>
                </a:lnTo>
                <a:lnTo>
                  <a:pt x="601970" y="1445238"/>
                </a:lnTo>
                <a:lnTo>
                  <a:pt x="602628" y="1441266"/>
                </a:lnTo>
                <a:lnTo>
                  <a:pt x="604818" y="1435818"/>
                </a:lnTo>
                <a:lnTo>
                  <a:pt x="611276" y="1426988"/>
                </a:lnTo>
                <a:lnTo>
                  <a:pt x="626812" y="1409138"/>
                </a:lnTo>
                <a:lnTo>
                  <a:pt x="634708" y="1401585"/>
                </a:lnTo>
                <a:lnTo>
                  <a:pt x="642318" y="1397489"/>
                </a:lnTo>
                <a:lnTo>
                  <a:pt x="652967" y="1388755"/>
                </a:lnTo>
                <a:lnTo>
                  <a:pt x="680266" y="1374153"/>
                </a:lnTo>
                <a:lnTo>
                  <a:pt x="704698" y="1359360"/>
                </a:lnTo>
                <a:lnTo>
                  <a:pt x="713689" y="1363275"/>
                </a:lnTo>
                <a:lnTo>
                  <a:pt x="716242" y="1366342"/>
                </a:lnTo>
                <a:lnTo>
                  <a:pt x="717375" y="1368933"/>
                </a:lnTo>
                <a:lnTo>
                  <a:pt x="718366" y="1372562"/>
                </a:lnTo>
                <a:lnTo>
                  <a:pt x="719214" y="1377220"/>
                </a:lnTo>
                <a:lnTo>
                  <a:pt x="720385" y="1387278"/>
                </a:lnTo>
                <a:lnTo>
                  <a:pt x="720538" y="1392441"/>
                </a:lnTo>
                <a:lnTo>
                  <a:pt x="720338" y="1397603"/>
                </a:lnTo>
                <a:lnTo>
                  <a:pt x="719776" y="1402271"/>
                </a:lnTo>
                <a:lnTo>
                  <a:pt x="718852" y="1406433"/>
                </a:lnTo>
                <a:lnTo>
                  <a:pt x="717023" y="1411500"/>
                </a:lnTo>
                <a:lnTo>
                  <a:pt x="714280" y="1417453"/>
                </a:lnTo>
                <a:lnTo>
                  <a:pt x="708470" y="1427607"/>
                </a:lnTo>
                <a:lnTo>
                  <a:pt x="707850" y="1430550"/>
                </a:lnTo>
                <a:close/>
                <a:moveTo>
                  <a:pt x="1182053" y="1399565"/>
                </a:moveTo>
                <a:lnTo>
                  <a:pt x="1177738" y="1400470"/>
                </a:lnTo>
                <a:lnTo>
                  <a:pt x="1173756" y="1394070"/>
                </a:lnTo>
                <a:lnTo>
                  <a:pt x="1173623" y="1388078"/>
                </a:lnTo>
                <a:lnTo>
                  <a:pt x="1173890" y="1384764"/>
                </a:lnTo>
                <a:lnTo>
                  <a:pt x="1174385" y="1381849"/>
                </a:lnTo>
                <a:lnTo>
                  <a:pt x="1175833" y="1379353"/>
                </a:lnTo>
                <a:lnTo>
                  <a:pt x="1179909" y="1376439"/>
                </a:lnTo>
                <a:lnTo>
                  <a:pt x="1181757" y="1378601"/>
                </a:lnTo>
                <a:lnTo>
                  <a:pt x="1182434" y="1381192"/>
                </a:lnTo>
                <a:lnTo>
                  <a:pt x="1183053" y="1382211"/>
                </a:lnTo>
                <a:lnTo>
                  <a:pt x="1185682" y="1384449"/>
                </a:lnTo>
                <a:lnTo>
                  <a:pt x="1186948" y="1387031"/>
                </a:lnTo>
                <a:lnTo>
                  <a:pt x="1186815" y="1389993"/>
                </a:lnTo>
                <a:lnTo>
                  <a:pt x="1185967" y="1394479"/>
                </a:lnTo>
                <a:lnTo>
                  <a:pt x="1185024" y="1397356"/>
                </a:lnTo>
                <a:lnTo>
                  <a:pt x="1183996" y="1398622"/>
                </a:lnTo>
                <a:lnTo>
                  <a:pt x="1182053" y="1399565"/>
                </a:lnTo>
                <a:close/>
                <a:moveTo>
                  <a:pt x="1772117" y="2952417"/>
                </a:moveTo>
                <a:lnTo>
                  <a:pt x="1770688" y="2952598"/>
                </a:lnTo>
                <a:lnTo>
                  <a:pt x="1768164" y="2952417"/>
                </a:lnTo>
                <a:lnTo>
                  <a:pt x="1764430" y="2953683"/>
                </a:lnTo>
                <a:lnTo>
                  <a:pt x="1759534" y="2956351"/>
                </a:lnTo>
                <a:lnTo>
                  <a:pt x="1753600" y="2961123"/>
                </a:lnTo>
                <a:lnTo>
                  <a:pt x="1743151" y="2971429"/>
                </a:lnTo>
                <a:lnTo>
                  <a:pt x="1742989" y="2971667"/>
                </a:lnTo>
                <a:lnTo>
                  <a:pt x="1742799" y="2971514"/>
                </a:lnTo>
                <a:lnTo>
                  <a:pt x="1742094" y="2971695"/>
                </a:lnTo>
                <a:lnTo>
                  <a:pt x="1739141" y="2974648"/>
                </a:lnTo>
                <a:lnTo>
                  <a:pt x="1736055" y="2976296"/>
                </a:lnTo>
                <a:lnTo>
                  <a:pt x="1728473" y="2978973"/>
                </a:lnTo>
                <a:lnTo>
                  <a:pt x="1726683" y="2980173"/>
                </a:lnTo>
                <a:lnTo>
                  <a:pt x="1724473" y="2980868"/>
                </a:lnTo>
                <a:lnTo>
                  <a:pt x="1721844" y="2981068"/>
                </a:lnTo>
                <a:lnTo>
                  <a:pt x="1719205" y="2981830"/>
                </a:lnTo>
                <a:lnTo>
                  <a:pt x="1716548" y="2983154"/>
                </a:lnTo>
                <a:lnTo>
                  <a:pt x="1711081" y="2987164"/>
                </a:lnTo>
                <a:lnTo>
                  <a:pt x="1709747" y="2987278"/>
                </a:lnTo>
                <a:lnTo>
                  <a:pt x="1709185" y="2986535"/>
                </a:lnTo>
                <a:lnTo>
                  <a:pt x="1709376" y="2985973"/>
                </a:lnTo>
                <a:lnTo>
                  <a:pt x="1710290" y="2984983"/>
                </a:lnTo>
                <a:lnTo>
                  <a:pt x="1713633" y="2982963"/>
                </a:lnTo>
                <a:lnTo>
                  <a:pt x="1713176" y="2982583"/>
                </a:lnTo>
                <a:lnTo>
                  <a:pt x="1712167" y="2983011"/>
                </a:lnTo>
                <a:lnTo>
                  <a:pt x="1710585" y="2984249"/>
                </a:lnTo>
                <a:lnTo>
                  <a:pt x="1709976" y="2984116"/>
                </a:lnTo>
                <a:lnTo>
                  <a:pt x="1710309" y="2982611"/>
                </a:lnTo>
                <a:lnTo>
                  <a:pt x="1709290" y="2982306"/>
                </a:lnTo>
                <a:lnTo>
                  <a:pt x="1706909" y="2983202"/>
                </a:lnTo>
                <a:lnTo>
                  <a:pt x="1705423" y="2983402"/>
                </a:lnTo>
                <a:lnTo>
                  <a:pt x="1704832" y="2982906"/>
                </a:lnTo>
                <a:lnTo>
                  <a:pt x="1704156" y="2982906"/>
                </a:lnTo>
                <a:lnTo>
                  <a:pt x="1703384" y="2983392"/>
                </a:lnTo>
                <a:lnTo>
                  <a:pt x="1702156" y="2983297"/>
                </a:lnTo>
                <a:lnTo>
                  <a:pt x="1700222" y="2983944"/>
                </a:lnTo>
                <a:lnTo>
                  <a:pt x="1696240" y="2985316"/>
                </a:lnTo>
                <a:lnTo>
                  <a:pt x="1695250" y="2986411"/>
                </a:lnTo>
                <a:lnTo>
                  <a:pt x="1695212" y="2986783"/>
                </a:lnTo>
                <a:lnTo>
                  <a:pt x="1698955" y="2985059"/>
                </a:lnTo>
                <a:lnTo>
                  <a:pt x="1700698" y="2984497"/>
                </a:lnTo>
                <a:lnTo>
                  <a:pt x="1701984" y="2984230"/>
                </a:lnTo>
                <a:lnTo>
                  <a:pt x="1702480" y="2984611"/>
                </a:lnTo>
                <a:lnTo>
                  <a:pt x="1702022" y="2985488"/>
                </a:lnTo>
                <a:lnTo>
                  <a:pt x="1702013" y="2986040"/>
                </a:lnTo>
                <a:lnTo>
                  <a:pt x="1702965" y="2986269"/>
                </a:lnTo>
                <a:lnTo>
                  <a:pt x="1703527" y="2986040"/>
                </a:lnTo>
                <a:lnTo>
                  <a:pt x="1703575" y="2985802"/>
                </a:lnTo>
                <a:lnTo>
                  <a:pt x="1703108" y="2985554"/>
                </a:lnTo>
                <a:lnTo>
                  <a:pt x="1703118" y="2985202"/>
                </a:lnTo>
                <a:lnTo>
                  <a:pt x="1703603" y="2984764"/>
                </a:lnTo>
                <a:lnTo>
                  <a:pt x="1707776" y="2983497"/>
                </a:lnTo>
                <a:lnTo>
                  <a:pt x="1708633" y="2984421"/>
                </a:lnTo>
                <a:lnTo>
                  <a:pt x="1707728" y="2986964"/>
                </a:lnTo>
                <a:lnTo>
                  <a:pt x="1708118" y="2988193"/>
                </a:lnTo>
                <a:lnTo>
                  <a:pt x="1709785" y="2988107"/>
                </a:lnTo>
                <a:lnTo>
                  <a:pt x="1711681" y="2987450"/>
                </a:lnTo>
                <a:lnTo>
                  <a:pt x="1713805" y="2986231"/>
                </a:lnTo>
                <a:lnTo>
                  <a:pt x="1714529" y="2986211"/>
                </a:lnTo>
                <a:lnTo>
                  <a:pt x="1713853" y="2987402"/>
                </a:lnTo>
                <a:lnTo>
                  <a:pt x="1712738" y="2988498"/>
                </a:lnTo>
                <a:lnTo>
                  <a:pt x="1710233" y="2990393"/>
                </a:lnTo>
                <a:lnTo>
                  <a:pt x="1709700" y="2991698"/>
                </a:lnTo>
                <a:lnTo>
                  <a:pt x="1709738" y="2992041"/>
                </a:lnTo>
                <a:lnTo>
                  <a:pt x="1710519" y="2991526"/>
                </a:lnTo>
                <a:lnTo>
                  <a:pt x="1713271" y="2991212"/>
                </a:lnTo>
                <a:lnTo>
                  <a:pt x="1714329" y="2991212"/>
                </a:lnTo>
                <a:lnTo>
                  <a:pt x="1714100" y="2992031"/>
                </a:lnTo>
                <a:lnTo>
                  <a:pt x="1712624" y="2992517"/>
                </a:lnTo>
                <a:lnTo>
                  <a:pt x="1709414" y="2994241"/>
                </a:lnTo>
                <a:lnTo>
                  <a:pt x="1706833" y="2994851"/>
                </a:lnTo>
                <a:lnTo>
                  <a:pt x="1705318" y="2994498"/>
                </a:lnTo>
                <a:lnTo>
                  <a:pt x="1705013" y="2993622"/>
                </a:lnTo>
                <a:lnTo>
                  <a:pt x="1705928" y="2992222"/>
                </a:lnTo>
                <a:lnTo>
                  <a:pt x="1705794" y="2991850"/>
                </a:lnTo>
                <a:lnTo>
                  <a:pt x="1703727" y="2992812"/>
                </a:lnTo>
                <a:lnTo>
                  <a:pt x="1703127" y="2992774"/>
                </a:lnTo>
                <a:lnTo>
                  <a:pt x="1702451" y="2991898"/>
                </a:lnTo>
                <a:lnTo>
                  <a:pt x="1702565" y="2991698"/>
                </a:lnTo>
                <a:lnTo>
                  <a:pt x="1703499" y="2991707"/>
                </a:lnTo>
                <a:lnTo>
                  <a:pt x="1703937" y="2991250"/>
                </a:lnTo>
                <a:lnTo>
                  <a:pt x="1702184" y="2990974"/>
                </a:lnTo>
                <a:lnTo>
                  <a:pt x="1699612" y="2991622"/>
                </a:lnTo>
                <a:lnTo>
                  <a:pt x="1697412" y="2991307"/>
                </a:lnTo>
                <a:lnTo>
                  <a:pt x="1696050" y="2990279"/>
                </a:lnTo>
                <a:lnTo>
                  <a:pt x="1695679" y="2989641"/>
                </a:lnTo>
                <a:lnTo>
                  <a:pt x="1696317" y="2989383"/>
                </a:lnTo>
                <a:lnTo>
                  <a:pt x="1696174" y="2989002"/>
                </a:lnTo>
                <a:lnTo>
                  <a:pt x="1695250" y="2988498"/>
                </a:lnTo>
                <a:lnTo>
                  <a:pt x="1692621" y="2988259"/>
                </a:lnTo>
                <a:lnTo>
                  <a:pt x="1691897" y="2988678"/>
                </a:lnTo>
                <a:lnTo>
                  <a:pt x="1691431" y="2989574"/>
                </a:lnTo>
                <a:lnTo>
                  <a:pt x="1688687" y="2989517"/>
                </a:lnTo>
                <a:lnTo>
                  <a:pt x="1687306" y="2990136"/>
                </a:lnTo>
                <a:lnTo>
                  <a:pt x="1684125" y="2990688"/>
                </a:lnTo>
                <a:lnTo>
                  <a:pt x="1679143" y="2991183"/>
                </a:lnTo>
                <a:lnTo>
                  <a:pt x="1675171" y="2991965"/>
                </a:lnTo>
                <a:lnTo>
                  <a:pt x="1672200" y="2993031"/>
                </a:lnTo>
                <a:lnTo>
                  <a:pt x="1670009" y="2993431"/>
                </a:lnTo>
                <a:lnTo>
                  <a:pt x="1668590" y="2993165"/>
                </a:lnTo>
                <a:lnTo>
                  <a:pt x="1666227" y="2993517"/>
                </a:lnTo>
                <a:lnTo>
                  <a:pt x="1662922" y="2994479"/>
                </a:lnTo>
                <a:lnTo>
                  <a:pt x="1657693" y="2995251"/>
                </a:lnTo>
                <a:lnTo>
                  <a:pt x="1655769" y="2996003"/>
                </a:lnTo>
                <a:lnTo>
                  <a:pt x="1652969" y="2998041"/>
                </a:lnTo>
                <a:lnTo>
                  <a:pt x="1649292" y="3001366"/>
                </a:lnTo>
                <a:lnTo>
                  <a:pt x="1646796" y="3002994"/>
                </a:lnTo>
                <a:lnTo>
                  <a:pt x="1645463" y="3002937"/>
                </a:lnTo>
                <a:lnTo>
                  <a:pt x="1644548" y="3003347"/>
                </a:lnTo>
                <a:lnTo>
                  <a:pt x="1644044" y="3004233"/>
                </a:lnTo>
                <a:lnTo>
                  <a:pt x="1642167" y="3005471"/>
                </a:lnTo>
                <a:lnTo>
                  <a:pt x="1641434" y="3006442"/>
                </a:lnTo>
                <a:lnTo>
                  <a:pt x="1641062" y="3007852"/>
                </a:lnTo>
                <a:lnTo>
                  <a:pt x="1639824" y="3010072"/>
                </a:lnTo>
                <a:lnTo>
                  <a:pt x="1636671" y="3014948"/>
                </a:lnTo>
                <a:lnTo>
                  <a:pt x="1636700" y="3015634"/>
                </a:lnTo>
                <a:lnTo>
                  <a:pt x="1637910" y="3017406"/>
                </a:lnTo>
                <a:lnTo>
                  <a:pt x="1640300" y="3018063"/>
                </a:lnTo>
                <a:lnTo>
                  <a:pt x="1643253" y="3018987"/>
                </a:lnTo>
                <a:lnTo>
                  <a:pt x="1646634" y="3019015"/>
                </a:lnTo>
                <a:lnTo>
                  <a:pt x="1648339" y="3019415"/>
                </a:lnTo>
                <a:lnTo>
                  <a:pt x="1649578" y="3019054"/>
                </a:lnTo>
                <a:lnTo>
                  <a:pt x="1651664" y="3017787"/>
                </a:lnTo>
                <a:lnTo>
                  <a:pt x="1655731" y="3016301"/>
                </a:lnTo>
                <a:lnTo>
                  <a:pt x="1655788" y="3016482"/>
                </a:lnTo>
                <a:lnTo>
                  <a:pt x="1655607" y="3022768"/>
                </a:lnTo>
                <a:lnTo>
                  <a:pt x="1655417" y="3023245"/>
                </a:lnTo>
                <a:lnTo>
                  <a:pt x="1656226" y="3024321"/>
                </a:lnTo>
                <a:lnTo>
                  <a:pt x="1656445" y="3025045"/>
                </a:lnTo>
                <a:lnTo>
                  <a:pt x="1656302" y="3025864"/>
                </a:lnTo>
                <a:lnTo>
                  <a:pt x="1657083" y="3026988"/>
                </a:lnTo>
                <a:lnTo>
                  <a:pt x="1658779" y="3028407"/>
                </a:lnTo>
                <a:lnTo>
                  <a:pt x="1659436" y="3029417"/>
                </a:lnTo>
                <a:lnTo>
                  <a:pt x="1659055" y="3030017"/>
                </a:lnTo>
                <a:lnTo>
                  <a:pt x="1655836" y="3031655"/>
                </a:lnTo>
                <a:lnTo>
                  <a:pt x="1654102" y="3031827"/>
                </a:lnTo>
                <a:lnTo>
                  <a:pt x="1652654" y="3031274"/>
                </a:lnTo>
                <a:lnTo>
                  <a:pt x="1650302" y="3030998"/>
                </a:lnTo>
                <a:lnTo>
                  <a:pt x="1647044" y="3030989"/>
                </a:lnTo>
                <a:lnTo>
                  <a:pt x="1641491" y="3031960"/>
                </a:lnTo>
                <a:lnTo>
                  <a:pt x="1639691" y="3032084"/>
                </a:lnTo>
                <a:lnTo>
                  <a:pt x="1638700" y="3031684"/>
                </a:lnTo>
                <a:lnTo>
                  <a:pt x="1637414" y="3031798"/>
                </a:lnTo>
                <a:lnTo>
                  <a:pt x="1632699" y="3033103"/>
                </a:lnTo>
                <a:lnTo>
                  <a:pt x="1627975" y="3033836"/>
                </a:lnTo>
                <a:lnTo>
                  <a:pt x="1624746" y="3034846"/>
                </a:lnTo>
                <a:lnTo>
                  <a:pt x="1622993" y="3036151"/>
                </a:lnTo>
                <a:lnTo>
                  <a:pt x="1621927" y="3037284"/>
                </a:lnTo>
                <a:lnTo>
                  <a:pt x="1620888" y="3038161"/>
                </a:lnTo>
                <a:lnTo>
                  <a:pt x="1620069" y="3038418"/>
                </a:lnTo>
                <a:lnTo>
                  <a:pt x="1618583" y="3040676"/>
                </a:lnTo>
                <a:lnTo>
                  <a:pt x="1618726" y="3041009"/>
                </a:lnTo>
                <a:lnTo>
                  <a:pt x="1620822" y="3040875"/>
                </a:lnTo>
                <a:lnTo>
                  <a:pt x="1622498" y="3041533"/>
                </a:lnTo>
                <a:lnTo>
                  <a:pt x="1627851" y="3042190"/>
                </a:lnTo>
                <a:lnTo>
                  <a:pt x="1628994" y="3042818"/>
                </a:lnTo>
                <a:lnTo>
                  <a:pt x="1628146" y="3043104"/>
                </a:lnTo>
                <a:lnTo>
                  <a:pt x="1620050" y="3041980"/>
                </a:lnTo>
                <a:lnTo>
                  <a:pt x="1618012" y="3042104"/>
                </a:lnTo>
                <a:lnTo>
                  <a:pt x="1614173" y="3041314"/>
                </a:lnTo>
                <a:lnTo>
                  <a:pt x="1608544" y="3039599"/>
                </a:lnTo>
                <a:lnTo>
                  <a:pt x="1602877" y="3038904"/>
                </a:lnTo>
                <a:lnTo>
                  <a:pt x="1597171" y="3039218"/>
                </a:lnTo>
                <a:lnTo>
                  <a:pt x="1593114" y="3040085"/>
                </a:lnTo>
                <a:lnTo>
                  <a:pt x="1590694" y="3041485"/>
                </a:lnTo>
                <a:lnTo>
                  <a:pt x="1584417" y="3046705"/>
                </a:lnTo>
                <a:lnTo>
                  <a:pt x="1582303" y="3049524"/>
                </a:lnTo>
                <a:lnTo>
                  <a:pt x="1581455" y="3052153"/>
                </a:lnTo>
                <a:lnTo>
                  <a:pt x="1580760" y="3053487"/>
                </a:lnTo>
                <a:lnTo>
                  <a:pt x="1580217" y="3053534"/>
                </a:lnTo>
                <a:lnTo>
                  <a:pt x="1580226" y="3052934"/>
                </a:lnTo>
                <a:lnTo>
                  <a:pt x="1580779" y="3051696"/>
                </a:lnTo>
                <a:lnTo>
                  <a:pt x="1580550" y="3051448"/>
                </a:lnTo>
                <a:lnTo>
                  <a:pt x="1579083" y="3052744"/>
                </a:lnTo>
                <a:lnTo>
                  <a:pt x="1578854" y="3053115"/>
                </a:lnTo>
                <a:lnTo>
                  <a:pt x="1576007" y="3053534"/>
                </a:lnTo>
                <a:lnTo>
                  <a:pt x="1572911" y="3054772"/>
                </a:lnTo>
                <a:lnTo>
                  <a:pt x="1568872" y="3057087"/>
                </a:lnTo>
                <a:lnTo>
                  <a:pt x="1566186" y="3059068"/>
                </a:lnTo>
                <a:lnTo>
                  <a:pt x="1564853" y="3060697"/>
                </a:lnTo>
                <a:lnTo>
                  <a:pt x="1564100" y="3062602"/>
                </a:lnTo>
                <a:lnTo>
                  <a:pt x="1563938" y="3064774"/>
                </a:lnTo>
                <a:lnTo>
                  <a:pt x="1563519" y="3065202"/>
                </a:lnTo>
                <a:lnTo>
                  <a:pt x="1562033" y="3062773"/>
                </a:lnTo>
                <a:lnTo>
                  <a:pt x="1561043" y="3061868"/>
                </a:lnTo>
                <a:lnTo>
                  <a:pt x="1559947" y="3061440"/>
                </a:lnTo>
                <a:lnTo>
                  <a:pt x="1558747" y="3061488"/>
                </a:lnTo>
                <a:lnTo>
                  <a:pt x="1554909" y="3062878"/>
                </a:lnTo>
                <a:lnTo>
                  <a:pt x="1552156" y="3062545"/>
                </a:lnTo>
                <a:lnTo>
                  <a:pt x="1548822" y="3060973"/>
                </a:lnTo>
                <a:lnTo>
                  <a:pt x="1547574" y="3060230"/>
                </a:lnTo>
                <a:lnTo>
                  <a:pt x="1547327" y="3058478"/>
                </a:lnTo>
                <a:lnTo>
                  <a:pt x="1547670" y="3055049"/>
                </a:lnTo>
                <a:lnTo>
                  <a:pt x="1548422" y="3052877"/>
                </a:lnTo>
                <a:lnTo>
                  <a:pt x="1548117" y="3052715"/>
                </a:lnTo>
                <a:lnTo>
                  <a:pt x="1548517" y="3051982"/>
                </a:lnTo>
                <a:lnTo>
                  <a:pt x="1550375" y="3050848"/>
                </a:lnTo>
                <a:lnTo>
                  <a:pt x="1554004" y="3048924"/>
                </a:lnTo>
                <a:lnTo>
                  <a:pt x="1557309" y="3045019"/>
                </a:lnTo>
                <a:lnTo>
                  <a:pt x="1559957" y="3042685"/>
                </a:lnTo>
                <a:lnTo>
                  <a:pt x="1562624" y="3040275"/>
                </a:lnTo>
                <a:lnTo>
                  <a:pt x="1564148" y="3036113"/>
                </a:lnTo>
                <a:lnTo>
                  <a:pt x="1566043" y="3026007"/>
                </a:lnTo>
                <a:lnTo>
                  <a:pt x="1568853" y="3025064"/>
                </a:lnTo>
                <a:lnTo>
                  <a:pt x="1572359" y="3023540"/>
                </a:lnTo>
                <a:lnTo>
                  <a:pt x="1574845" y="3021797"/>
                </a:lnTo>
                <a:lnTo>
                  <a:pt x="1576311" y="3019863"/>
                </a:lnTo>
                <a:lnTo>
                  <a:pt x="1577892" y="3018482"/>
                </a:lnTo>
                <a:lnTo>
                  <a:pt x="1579569" y="3017673"/>
                </a:lnTo>
                <a:lnTo>
                  <a:pt x="1581255" y="3016415"/>
                </a:lnTo>
                <a:lnTo>
                  <a:pt x="1582960" y="3014701"/>
                </a:lnTo>
                <a:lnTo>
                  <a:pt x="1584160" y="3012329"/>
                </a:lnTo>
                <a:lnTo>
                  <a:pt x="1584874" y="3009300"/>
                </a:lnTo>
                <a:lnTo>
                  <a:pt x="1585074" y="3006233"/>
                </a:lnTo>
                <a:lnTo>
                  <a:pt x="1584770" y="3003118"/>
                </a:lnTo>
                <a:lnTo>
                  <a:pt x="1584722" y="2990593"/>
                </a:lnTo>
                <a:lnTo>
                  <a:pt x="1584360" y="2987669"/>
                </a:lnTo>
                <a:lnTo>
                  <a:pt x="1584998" y="2985068"/>
                </a:lnTo>
                <a:lnTo>
                  <a:pt x="1586636" y="2982773"/>
                </a:lnTo>
                <a:lnTo>
                  <a:pt x="1587646" y="2980544"/>
                </a:lnTo>
                <a:lnTo>
                  <a:pt x="1588018" y="2978372"/>
                </a:lnTo>
                <a:lnTo>
                  <a:pt x="1588818" y="2976553"/>
                </a:lnTo>
                <a:lnTo>
                  <a:pt x="1590046" y="2975086"/>
                </a:lnTo>
                <a:lnTo>
                  <a:pt x="1591237" y="2974134"/>
                </a:lnTo>
                <a:lnTo>
                  <a:pt x="1592390" y="2973686"/>
                </a:lnTo>
                <a:lnTo>
                  <a:pt x="1593171" y="2972791"/>
                </a:lnTo>
                <a:lnTo>
                  <a:pt x="1593580" y="2971429"/>
                </a:lnTo>
                <a:lnTo>
                  <a:pt x="1594514" y="2969733"/>
                </a:lnTo>
                <a:lnTo>
                  <a:pt x="1595961" y="2967704"/>
                </a:lnTo>
                <a:lnTo>
                  <a:pt x="1596495" y="2965942"/>
                </a:lnTo>
                <a:lnTo>
                  <a:pt x="1596419" y="2963218"/>
                </a:lnTo>
                <a:lnTo>
                  <a:pt x="1596485" y="2960456"/>
                </a:lnTo>
                <a:lnTo>
                  <a:pt x="1595904" y="2958875"/>
                </a:lnTo>
                <a:lnTo>
                  <a:pt x="1594809" y="2957456"/>
                </a:lnTo>
                <a:lnTo>
                  <a:pt x="1594352" y="2955903"/>
                </a:lnTo>
                <a:lnTo>
                  <a:pt x="1594428" y="2953407"/>
                </a:lnTo>
                <a:lnTo>
                  <a:pt x="1593847" y="2953160"/>
                </a:lnTo>
                <a:lnTo>
                  <a:pt x="1592818" y="2953036"/>
                </a:lnTo>
                <a:lnTo>
                  <a:pt x="1591866" y="2951998"/>
                </a:lnTo>
                <a:lnTo>
                  <a:pt x="1590580" y="2949493"/>
                </a:lnTo>
                <a:lnTo>
                  <a:pt x="1589456" y="2947854"/>
                </a:lnTo>
                <a:lnTo>
                  <a:pt x="1588494" y="2947083"/>
                </a:lnTo>
                <a:lnTo>
                  <a:pt x="1588151" y="2946311"/>
                </a:lnTo>
                <a:lnTo>
                  <a:pt x="1587122" y="2945435"/>
                </a:lnTo>
                <a:lnTo>
                  <a:pt x="1585665" y="2944911"/>
                </a:lnTo>
                <a:lnTo>
                  <a:pt x="1585055" y="2944130"/>
                </a:lnTo>
                <a:lnTo>
                  <a:pt x="1585284" y="2943082"/>
                </a:lnTo>
                <a:lnTo>
                  <a:pt x="1588008" y="2942682"/>
                </a:lnTo>
                <a:lnTo>
                  <a:pt x="1593237" y="2942920"/>
                </a:lnTo>
                <a:lnTo>
                  <a:pt x="1596000" y="2943177"/>
                </a:lnTo>
                <a:lnTo>
                  <a:pt x="1596304" y="2943463"/>
                </a:lnTo>
                <a:lnTo>
                  <a:pt x="1595485" y="2945444"/>
                </a:lnTo>
                <a:lnTo>
                  <a:pt x="1595571" y="2946673"/>
                </a:lnTo>
                <a:lnTo>
                  <a:pt x="1596390" y="2947893"/>
                </a:lnTo>
                <a:lnTo>
                  <a:pt x="1596866" y="2949502"/>
                </a:lnTo>
                <a:lnTo>
                  <a:pt x="1596990" y="2951502"/>
                </a:lnTo>
                <a:lnTo>
                  <a:pt x="1598381" y="2952245"/>
                </a:lnTo>
                <a:lnTo>
                  <a:pt x="1598762" y="2952474"/>
                </a:lnTo>
                <a:lnTo>
                  <a:pt x="1599124" y="2953541"/>
                </a:lnTo>
                <a:lnTo>
                  <a:pt x="1600248" y="2953779"/>
                </a:lnTo>
                <a:lnTo>
                  <a:pt x="1600600" y="2954369"/>
                </a:lnTo>
                <a:lnTo>
                  <a:pt x="1600172" y="2955303"/>
                </a:lnTo>
                <a:lnTo>
                  <a:pt x="1600371" y="2955674"/>
                </a:lnTo>
                <a:lnTo>
                  <a:pt x="1601962" y="2955836"/>
                </a:lnTo>
                <a:lnTo>
                  <a:pt x="1603086" y="2954208"/>
                </a:lnTo>
                <a:lnTo>
                  <a:pt x="1603620" y="2953817"/>
                </a:lnTo>
                <a:lnTo>
                  <a:pt x="1604667" y="2953731"/>
                </a:lnTo>
                <a:lnTo>
                  <a:pt x="1604839" y="2954141"/>
                </a:lnTo>
                <a:lnTo>
                  <a:pt x="1604134" y="2955055"/>
                </a:lnTo>
                <a:lnTo>
                  <a:pt x="1603772" y="2956093"/>
                </a:lnTo>
                <a:lnTo>
                  <a:pt x="1603762" y="2957246"/>
                </a:lnTo>
                <a:lnTo>
                  <a:pt x="1602962" y="2958503"/>
                </a:lnTo>
                <a:lnTo>
                  <a:pt x="1600524" y="2960770"/>
                </a:lnTo>
                <a:lnTo>
                  <a:pt x="1600457" y="2961256"/>
                </a:lnTo>
                <a:lnTo>
                  <a:pt x="1600991" y="2961418"/>
                </a:lnTo>
                <a:lnTo>
                  <a:pt x="1603353" y="2960037"/>
                </a:lnTo>
                <a:lnTo>
                  <a:pt x="1604915" y="2959780"/>
                </a:lnTo>
                <a:lnTo>
                  <a:pt x="1606096" y="2960237"/>
                </a:lnTo>
                <a:lnTo>
                  <a:pt x="1606744" y="2960837"/>
                </a:lnTo>
                <a:lnTo>
                  <a:pt x="1606858" y="2961570"/>
                </a:lnTo>
                <a:lnTo>
                  <a:pt x="1606591" y="2963418"/>
                </a:lnTo>
                <a:lnTo>
                  <a:pt x="1605944" y="2966380"/>
                </a:lnTo>
                <a:lnTo>
                  <a:pt x="1606363" y="2966952"/>
                </a:lnTo>
                <a:lnTo>
                  <a:pt x="1607849" y="2965133"/>
                </a:lnTo>
                <a:lnTo>
                  <a:pt x="1609563" y="2963856"/>
                </a:lnTo>
                <a:lnTo>
                  <a:pt x="1612763" y="2962856"/>
                </a:lnTo>
                <a:lnTo>
                  <a:pt x="1613316" y="2963066"/>
                </a:lnTo>
                <a:lnTo>
                  <a:pt x="1614830" y="2966161"/>
                </a:lnTo>
                <a:lnTo>
                  <a:pt x="1618374" y="2968438"/>
                </a:lnTo>
                <a:lnTo>
                  <a:pt x="1624641" y="2970991"/>
                </a:lnTo>
                <a:lnTo>
                  <a:pt x="1628413" y="2971743"/>
                </a:lnTo>
                <a:lnTo>
                  <a:pt x="1629689" y="2970695"/>
                </a:lnTo>
                <a:lnTo>
                  <a:pt x="1630471" y="2968667"/>
                </a:lnTo>
                <a:lnTo>
                  <a:pt x="1630747" y="2965647"/>
                </a:lnTo>
                <a:lnTo>
                  <a:pt x="1630109" y="2963504"/>
                </a:lnTo>
                <a:lnTo>
                  <a:pt x="1628566" y="2962247"/>
                </a:lnTo>
                <a:lnTo>
                  <a:pt x="1627794" y="2961027"/>
                </a:lnTo>
                <a:lnTo>
                  <a:pt x="1627784" y="2959856"/>
                </a:lnTo>
                <a:lnTo>
                  <a:pt x="1628946" y="2958846"/>
                </a:lnTo>
                <a:lnTo>
                  <a:pt x="1630756" y="2958017"/>
                </a:lnTo>
                <a:lnTo>
                  <a:pt x="1632556" y="2957741"/>
                </a:lnTo>
                <a:lnTo>
                  <a:pt x="1632795" y="2958056"/>
                </a:lnTo>
                <a:lnTo>
                  <a:pt x="1632395" y="2959227"/>
                </a:lnTo>
                <a:lnTo>
                  <a:pt x="1632671" y="2959627"/>
                </a:lnTo>
                <a:lnTo>
                  <a:pt x="1633566" y="2959760"/>
                </a:lnTo>
                <a:lnTo>
                  <a:pt x="1633966" y="2960161"/>
                </a:lnTo>
                <a:lnTo>
                  <a:pt x="1635290" y="2961313"/>
                </a:lnTo>
                <a:lnTo>
                  <a:pt x="1638214" y="2961570"/>
                </a:lnTo>
                <a:lnTo>
                  <a:pt x="1639272" y="2961284"/>
                </a:lnTo>
                <a:lnTo>
                  <a:pt x="1638452" y="2960446"/>
                </a:lnTo>
                <a:lnTo>
                  <a:pt x="1638319" y="2959322"/>
                </a:lnTo>
                <a:lnTo>
                  <a:pt x="1638881" y="2957913"/>
                </a:lnTo>
                <a:lnTo>
                  <a:pt x="1638786" y="2957303"/>
                </a:lnTo>
                <a:lnTo>
                  <a:pt x="1637805" y="2957760"/>
                </a:lnTo>
                <a:lnTo>
                  <a:pt x="1637805" y="2958922"/>
                </a:lnTo>
                <a:lnTo>
                  <a:pt x="1637357" y="2959542"/>
                </a:lnTo>
                <a:lnTo>
                  <a:pt x="1636767" y="2959398"/>
                </a:lnTo>
                <a:lnTo>
                  <a:pt x="1636414" y="2958084"/>
                </a:lnTo>
                <a:lnTo>
                  <a:pt x="1636004" y="2956931"/>
                </a:lnTo>
                <a:lnTo>
                  <a:pt x="1635242" y="2954998"/>
                </a:lnTo>
                <a:lnTo>
                  <a:pt x="1633261" y="2954236"/>
                </a:lnTo>
                <a:lnTo>
                  <a:pt x="1632556" y="2953569"/>
                </a:lnTo>
                <a:lnTo>
                  <a:pt x="1632480" y="2952560"/>
                </a:lnTo>
                <a:lnTo>
                  <a:pt x="1632099" y="2951959"/>
                </a:lnTo>
                <a:lnTo>
                  <a:pt x="1631404" y="2951769"/>
                </a:lnTo>
                <a:lnTo>
                  <a:pt x="1630080" y="2949883"/>
                </a:lnTo>
                <a:lnTo>
                  <a:pt x="1628356" y="2948473"/>
                </a:lnTo>
                <a:lnTo>
                  <a:pt x="1628423" y="2947835"/>
                </a:lnTo>
                <a:lnTo>
                  <a:pt x="1630042" y="2947464"/>
                </a:lnTo>
                <a:lnTo>
                  <a:pt x="1630471" y="2946816"/>
                </a:lnTo>
                <a:lnTo>
                  <a:pt x="1630232" y="2945959"/>
                </a:lnTo>
                <a:lnTo>
                  <a:pt x="1629328" y="2944892"/>
                </a:lnTo>
                <a:lnTo>
                  <a:pt x="1628642" y="2944625"/>
                </a:lnTo>
                <a:lnTo>
                  <a:pt x="1628184" y="2945168"/>
                </a:lnTo>
                <a:lnTo>
                  <a:pt x="1627775" y="2945006"/>
                </a:lnTo>
                <a:lnTo>
                  <a:pt x="1627413" y="2944158"/>
                </a:lnTo>
                <a:lnTo>
                  <a:pt x="1627670" y="2942797"/>
                </a:lnTo>
                <a:lnTo>
                  <a:pt x="1629318" y="2941215"/>
                </a:lnTo>
                <a:lnTo>
                  <a:pt x="1629547" y="2939644"/>
                </a:lnTo>
                <a:lnTo>
                  <a:pt x="1629127" y="2938424"/>
                </a:lnTo>
                <a:lnTo>
                  <a:pt x="1628204" y="2937710"/>
                </a:lnTo>
                <a:lnTo>
                  <a:pt x="1626784" y="2937501"/>
                </a:lnTo>
                <a:lnTo>
                  <a:pt x="1625946" y="2937586"/>
                </a:lnTo>
                <a:lnTo>
                  <a:pt x="1625698" y="2937967"/>
                </a:lnTo>
                <a:lnTo>
                  <a:pt x="1626175" y="2939406"/>
                </a:lnTo>
                <a:lnTo>
                  <a:pt x="1625918" y="2939587"/>
                </a:lnTo>
                <a:lnTo>
                  <a:pt x="1623422" y="2938967"/>
                </a:lnTo>
                <a:lnTo>
                  <a:pt x="1622574" y="2938101"/>
                </a:lnTo>
                <a:lnTo>
                  <a:pt x="1621317" y="2937491"/>
                </a:lnTo>
                <a:lnTo>
                  <a:pt x="1620374" y="2935243"/>
                </a:lnTo>
                <a:lnTo>
                  <a:pt x="1620184" y="2933643"/>
                </a:lnTo>
                <a:lnTo>
                  <a:pt x="1620269" y="2930862"/>
                </a:lnTo>
                <a:lnTo>
                  <a:pt x="1619583" y="2929099"/>
                </a:lnTo>
                <a:lnTo>
                  <a:pt x="1619174" y="2928899"/>
                </a:lnTo>
                <a:lnTo>
                  <a:pt x="1619241" y="2929947"/>
                </a:lnTo>
                <a:lnTo>
                  <a:pt x="1618783" y="2930471"/>
                </a:lnTo>
                <a:lnTo>
                  <a:pt x="1617678" y="2930747"/>
                </a:lnTo>
                <a:lnTo>
                  <a:pt x="1617002" y="2930262"/>
                </a:lnTo>
                <a:lnTo>
                  <a:pt x="1616764" y="2929014"/>
                </a:lnTo>
                <a:lnTo>
                  <a:pt x="1616078" y="2927966"/>
                </a:lnTo>
                <a:lnTo>
                  <a:pt x="1614821" y="2926747"/>
                </a:lnTo>
                <a:lnTo>
                  <a:pt x="1613849" y="2925023"/>
                </a:lnTo>
                <a:lnTo>
                  <a:pt x="1613525" y="2924251"/>
                </a:lnTo>
                <a:lnTo>
                  <a:pt x="1613468" y="2923489"/>
                </a:lnTo>
                <a:lnTo>
                  <a:pt x="1613126" y="2922603"/>
                </a:lnTo>
                <a:lnTo>
                  <a:pt x="1612049" y="2921622"/>
                </a:lnTo>
                <a:lnTo>
                  <a:pt x="1611601" y="2919994"/>
                </a:lnTo>
                <a:lnTo>
                  <a:pt x="1611116" y="2919279"/>
                </a:lnTo>
                <a:lnTo>
                  <a:pt x="1609649" y="2917679"/>
                </a:lnTo>
                <a:lnTo>
                  <a:pt x="1609154" y="2916784"/>
                </a:lnTo>
                <a:lnTo>
                  <a:pt x="1608820" y="2916450"/>
                </a:lnTo>
                <a:lnTo>
                  <a:pt x="1606877" y="2916450"/>
                </a:lnTo>
                <a:lnTo>
                  <a:pt x="1604801" y="2916422"/>
                </a:lnTo>
                <a:lnTo>
                  <a:pt x="1601353" y="2916812"/>
                </a:lnTo>
                <a:lnTo>
                  <a:pt x="1599667" y="2916308"/>
                </a:lnTo>
                <a:lnTo>
                  <a:pt x="1599743" y="2914898"/>
                </a:lnTo>
                <a:lnTo>
                  <a:pt x="1599619" y="2914117"/>
                </a:lnTo>
                <a:lnTo>
                  <a:pt x="1599305" y="2913964"/>
                </a:lnTo>
                <a:lnTo>
                  <a:pt x="1598838" y="2914345"/>
                </a:lnTo>
                <a:lnTo>
                  <a:pt x="1598686" y="2914926"/>
                </a:lnTo>
                <a:lnTo>
                  <a:pt x="1597619" y="2915574"/>
                </a:lnTo>
                <a:lnTo>
                  <a:pt x="1595838" y="2915574"/>
                </a:lnTo>
                <a:lnTo>
                  <a:pt x="1591932" y="2914793"/>
                </a:lnTo>
                <a:lnTo>
                  <a:pt x="1590513" y="2914850"/>
                </a:lnTo>
                <a:lnTo>
                  <a:pt x="1587989" y="2915860"/>
                </a:lnTo>
                <a:lnTo>
                  <a:pt x="1587179" y="2915422"/>
                </a:lnTo>
                <a:lnTo>
                  <a:pt x="1588037" y="2914717"/>
                </a:lnTo>
                <a:lnTo>
                  <a:pt x="1587980" y="2914117"/>
                </a:lnTo>
                <a:lnTo>
                  <a:pt x="1587275" y="2913936"/>
                </a:lnTo>
                <a:lnTo>
                  <a:pt x="1587122" y="2913602"/>
                </a:lnTo>
                <a:lnTo>
                  <a:pt x="1586836" y="2913040"/>
                </a:lnTo>
                <a:lnTo>
                  <a:pt x="1589475" y="2911707"/>
                </a:lnTo>
                <a:lnTo>
                  <a:pt x="1589399" y="2911107"/>
                </a:lnTo>
                <a:lnTo>
                  <a:pt x="1587503" y="2909992"/>
                </a:lnTo>
                <a:lnTo>
                  <a:pt x="1586684" y="2910154"/>
                </a:lnTo>
                <a:lnTo>
                  <a:pt x="1586275" y="2911012"/>
                </a:lnTo>
                <a:lnTo>
                  <a:pt x="1585551" y="2911555"/>
                </a:lnTo>
                <a:lnTo>
                  <a:pt x="1584522" y="2911773"/>
                </a:lnTo>
                <a:lnTo>
                  <a:pt x="1583903" y="2912374"/>
                </a:lnTo>
                <a:lnTo>
                  <a:pt x="1583503" y="2912355"/>
                </a:lnTo>
                <a:lnTo>
                  <a:pt x="1583493" y="2911831"/>
                </a:lnTo>
                <a:lnTo>
                  <a:pt x="1583398" y="2910564"/>
                </a:lnTo>
                <a:lnTo>
                  <a:pt x="1582131" y="2910164"/>
                </a:lnTo>
                <a:lnTo>
                  <a:pt x="1576911" y="2909630"/>
                </a:lnTo>
                <a:lnTo>
                  <a:pt x="1574130" y="2909516"/>
                </a:lnTo>
                <a:lnTo>
                  <a:pt x="1571987" y="2909430"/>
                </a:lnTo>
                <a:lnTo>
                  <a:pt x="1568730" y="2908316"/>
                </a:lnTo>
                <a:lnTo>
                  <a:pt x="1567863" y="2907144"/>
                </a:lnTo>
                <a:lnTo>
                  <a:pt x="1561243" y="2907764"/>
                </a:lnTo>
                <a:lnTo>
                  <a:pt x="1560167" y="2907945"/>
                </a:lnTo>
                <a:lnTo>
                  <a:pt x="1559481" y="2907811"/>
                </a:lnTo>
                <a:lnTo>
                  <a:pt x="1557995" y="2906611"/>
                </a:lnTo>
                <a:lnTo>
                  <a:pt x="1553299" y="2907335"/>
                </a:lnTo>
                <a:lnTo>
                  <a:pt x="1549803" y="2907611"/>
                </a:lnTo>
                <a:lnTo>
                  <a:pt x="1538211" y="2905440"/>
                </a:lnTo>
                <a:lnTo>
                  <a:pt x="1535201" y="2904554"/>
                </a:lnTo>
                <a:lnTo>
                  <a:pt x="1534639" y="2903887"/>
                </a:lnTo>
                <a:lnTo>
                  <a:pt x="1532830" y="2903430"/>
                </a:lnTo>
                <a:lnTo>
                  <a:pt x="1527962" y="2902963"/>
                </a:lnTo>
                <a:lnTo>
                  <a:pt x="1527420" y="2902791"/>
                </a:lnTo>
                <a:lnTo>
                  <a:pt x="1526924" y="2901763"/>
                </a:lnTo>
                <a:lnTo>
                  <a:pt x="1525524" y="2901410"/>
                </a:lnTo>
                <a:lnTo>
                  <a:pt x="1522867" y="2901344"/>
                </a:lnTo>
                <a:lnTo>
                  <a:pt x="1521305" y="2900686"/>
                </a:lnTo>
                <a:lnTo>
                  <a:pt x="1520857" y="2899439"/>
                </a:lnTo>
                <a:lnTo>
                  <a:pt x="1520923" y="2898000"/>
                </a:lnTo>
                <a:lnTo>
                  <a:pt x="1521524" y="2896372"/>
                </a:lnTo>
                <a:lnTo>
                  <a:pt x="1521438" y="2895038"/>
                </a:lnTo>
                <a:lnTo>
                  <a:pt x="1520609" y="2893781"/>
                </a:lnTo>
                <a:lnTo>
                  <a:pt x="1519352" y="2892885"/>
                </a:lnTo>
                <a:lnTo>
                  <a:pt x="1517475" y="2893105"/>
                </a:lnTo>
                <a:lnTo>
                  <a:pt x="1514580" y="2894095"/>
                </a:lnTo>
                <a:lnTo>
                  <a:pt x="1512218" y="2894448"/>
                </a:lnTo>
                <a:lnTo>
                  <a:pt x="1511513" y="2895152"/>
                </a:lnTo>
                <a:lnTo>
                  <a:pt x="1511065" y="2895733"/>
                </a:lnTo>
                <a:lnTo>
                  <a:pt x="1510398" y="2895953"/>
                </a:lnTo>
                <a:lnTo>
                  <a:pt x="1508589" y="2893628"/>
                </a:lnTo>
                <a:lnTo>
                  <a:pt x="1508589" y="2892343"/>
                </a:lnTo>
                <a:lnTo>
                  <a:pt x="1509151" y="2891438"/>
                </a:lnTo>
                <a:lnTo>
                  <a:pt x="1511332" y="2888561"/>
                </a:lnTo>
                <a:lnTo>
                  <a:pt x="1512075" y="2886656"/>
                </a:lnTo>
                <a:lnTo>
                  <a:pt x="1511379" y="2885723"/>
                </a:lnTo>
                <a:lnTo>
                  <a:pt x="1510741" y="2885856"/>
                </a:lnTo>
                <a:lnTo>
                  <a:pt x="1510141" y="2887047"/>
                </a:lnTo>
                <a:lnTo>
                  <a:pt x="1509684" y="2887647"/>
                </a:lnTo>
                <a:lnTo>
                  <a:pt x="1509351" y="2887647"/>
                </a:lnTo>
                <a:lnTo>
                  <a:pt x="1508789" y="2886380"/>
                </a:lnTo>
                <a:lnTo>
                  <a:pt x="1508989" y="2883437"/>
                </a:lnTo>
                <a:lnTo>
                  <a:pt x="1509674" y="2882332"/>
                </a:lnTo>
                <a:lnTo>
                  <a:pt x="1510827" y="2881798"/>
                </a:lnTo>
                <a:lnTo>
                  <a:pt x="1512875" y="2881960"/>
                </a:lnTo>
                <a:lnTo>
                  <a:pt x="1513561" y="2881579"/>
                </a:lnTo>
                <a:lnTo>
                  <a:pt x="1513951" y="2880541"/>
                </a:lnTo>
                <a:lnTo>
                  <a:pt x="1513484" y="2879541"/>
                </a:lnTo>
                <a:lnTo>
                  <a:pt x="1512151" y="2878569"/>
                </a:lnTo>
                <a:lnTo>
                  <a:pt x="1510732" y="2878046"/>
                </a:lnTo>
                <a:lnTo>
                  <a:pt x="1509217" y="2877979"/>
                </a:lnTo>
                <a:lnTo>
                  <a:pt x="1508217" y="2878312"/>
                </a:lnTo>
                <a:lnTo>
                  <a:pt x="1507722" y="2879046"/>
                </a:lnTo>
                <a:lnTo>
                  <a:pt x="1507065" y="2878893"/>
                </a:lnTo>
                <a:lnTo>
                  <a:pt x="1506245" y="2877855"/>
                </a:lnTo>
                <a:lnTo>
                  <a:pt x="1503712" y="2876588"/>
                </a:lnTo>
                <a:lnTo>
                  <a:pt x="1503055" y="2875702"/>
                </a:lnTo>
                <a:lnTo>
                  <a:pt x="1503150" y="2874426"/>
                </a:lnTo>
                <a:lnTo>
                  <a:pt x="1504741" y="2871168"/>
                </a:lnTo>
                <a:lnTo>
                  <a:pt x="1504540" y="2870302"/>
                </a:lnTo>
                <a:lnTo>
                  <a:pt x="1505379" y="2868378"/>
                </a:lnTo>
                <a:lnTo>
                  <a:pt x="1507246" y="2865396"/>
                </a:lnTo>
                <a:lnTo>
                  <a:pt x="1507884" y="2863310"/>
                </a:lnTo>
                <a:lnTo>
                  <a:pt x="1507293" y="2862129"/>
                </a:lnTo>
                <a:lnTo>
                  <a:pt x="1506636" y="2861472"/>
                </a:lnTo>
                <a:lnTo>
                  <a:pt x="1505903" y="2861329"/>
                </a:lnTo>
                <a:lnTo>
                  <a:pt x="1505236" y="2860548"/>
                </a:lnTo>
                <a:lnTo>
                  <a:pt x="1504636" y="2859129"/>
                </a:lnTo>
                <a:lnTo>
                  <a:pt x="1503150" y="2857748"/>
                </a:lnTo>
                <a:lnTo>
                  <a:pt x="1500769" y="2856414"/>
                </a:lnTo>
                <a:lnTo>
                  <a:pt x="1498749" y="2854662"/>
                </a:lnTo>
                <a:lnTo>
                  <a:pt x="1497101" y="2852490"/>
                </a:lnTo>
                <a:lnTo>
                  <a:pt x="1496654" y="2850747"/>
                </a:lnTo>
                <a:lnTo>
                  <a:pt x="1497416" y="2849442"/>
                </a:lnTo>
                <a:lnTo>
                  <a:pt x="1497711" y="2848404"/>
                </a:lnTo>
                <a:lnTo>
                  <a:pt x="1497540" y="2847623"/>
                </a:lnTo>
                <a:lnTo>
                  <a:pt x="1498083" y="2846508"/>
                </a:lnTo>
                <a:lnTo>
                  <a:pt x="1499111" y="2844651"/>
                </a:lnTo>
                <a:lnTo>
                  <a:pt x="1499168" y="2843251"/>
                </a:lnTo>
                <a:lnTo>
                  <a:pt x="1499302" y="2842165"/>
                </a:lnTo>
                <a:lnTo>
                  <a:pt x="1500578" y="2840527"/>
                </a:lnTo>
                <a:lnTo>
                  <a:pt x="1501111" y="2839269"/>
                </a:lnTo>
                <a:lnTo>
                  <a:pt x="1500911" y="2838402"/>
                </a:lnTo>
                <a:lnTo>
                  <a:pt x="1498006" y="2837993"/>
                </a:lnTo>
                <a:lnTo>
                  <a:pt x="1492387" y="2838040"/>
                </a:lnTo>
                <a:lnTo>
                  <a:pt x="1487881" y="2838383"/>
                </a:lnTo>
                <a:lnTo>
                  <a:pt x="1484490" y="2839022"/>
                </a:lnTo>
                <a:lnTo>
                  <a:pt x="1480614" y="2838755"/>
                </a:lnTo>
                <a:lnTo>
                  <a:pt x="1476251" y="2837583"/>
                </a:lnTo>
                <a:lnTo>
                  <a:pt x="1472613" y="2835212"/>
                </a:lnTo>
                <a:lnTo>
                  <a:pt x="1469708" y="2831649"/>
                </a:lnTo>
                <a:lnTo>
                  <a:pt x="1467526" y="2828001"/>
                </a:lnTo>
                <a:lnTo>
                  <a:pt x="1466059" y="2824248"/>
                </a:lnTo>
                <a:lnTo>
                  <a:pt x="1465469" y="2820981"/>
                </a:lnTo>
                <a:lnTo>
                  <a:pt x="1465193" y="2820172"/>
                </a:lnTo>
                <a:lnTo>
                  <a:pt x="1464545" y="2819476"/>
                </a:lnTo>
                <a:lnTo>
                  <a:pt x="1463955" y="2817562"/>
                </a:lnTo>
                <a:lnTo>
                  <a:pt x="1463431" y="2814428"/>
                </a:lnTo>
                <a:lnTo>
                  <a:pt x="1462745" y="2812437"/>
                </a:lnTo>
                <a:lnTo>
                  <a:pt x="1461897" y="2811589"/>
                </a:lnTo>
                <a:lnTo>
                  <a:pt x="1461611" y="2810885"/>
                </a:lnTo>
                <a:lnTo>
                  <a:pt x="1460383" y="2808827"/>
                </a:lnTo>
                <a:lnTo>
                  <a:pt x="1459868" y="2807751"/>
                </a:lnTo>
                <a:lnTo>
                  <a:pt x="1459706" y="2807056"/>
                </a:lnTo>
                <a:lnTo>
                  <a:pt x="1458735" y="2805970"/>
                </a:lnTo>
                <a:lnTo>
                  <a:pt x="1458020" y="2805694"/>
                </a:lnTo>
                <a:lnTo>
                  <a:pt x="1454772" y="2806170"/>
                </a:lnTo>
                <a:lnTo>
                  <a:pt x="1453687" y="2805179"/>
                </a:lnTo>
                <a:lnTo>
                  <a:pt x="1453115" y="2804484"/>
                </a:lnTo>
                <a:lnTo>
                  <a:pt x="1451782" y="2803941"/>
                </a:lnTo>
                <a:lnTo>
                  <a:pt x="1450200" y="2804236"/>
                </a:lnTo>
                <a:lnTo>
                  <a:pt x="1448372" y="2805370"/>
                </a:lnTo>
                <a:lnTo>
                  <a:pt x="1446562" y="2805379"/>
                </a:lnTo>
                <a:lnTo>
                  <a:pt x="1443333" y="2804713"/>
                </a:lnTo>
                <a:lnTo>
                  <a:pt x="1441294" y="2805113"/>
                </a:lnTo>
                <a:lnTo>
                  <a:pt x="1437580" y="2805236"/>
                </a:lnTo>
                <a:lnTo>
                  <a:pt x="1435227" y="2804284"/>
                </a:lnTo>
                <a:lnTo>
                  <a:pt x="1432665" y="2802855"/>
                </a:lnTo>
                <a:lnTo>
                  <a:pt x="1431150" y="2802560"/>
                </a:lnTo>
                <a:lnTo>
                  <a:pt x="1429722" y="2802703"/>
                </a:lnTo>
                <a:lnTo>
                  <a:pt x="1428788" y="2802303"/>
                </a:lnTo>
                <a:lnTo>
                  <a:pt x="1428369" y="2801379"/>
                </a:lnTo>
                <a:lnTo>
                  <a:pt x="1427731" y="2801093"/>
                </a:lnTo>
                <a:lnTo>
                  <a:pt x="1425226" y="2800236"/>
                </a:lnTo>
                <a:lnTo>
                  <a:pt x="1423207" y="2799398"/>
                </a:lnTo>
                <a:lnTo>
                  <a:pt x="1417739" y="2797826"/>
                </a:lnTo>
                <a:lnTo>
                  <a:pt x="1416215" y="2796207"/>
                </a:lnTo>
                <a:lnTo>
                  <a:pt x="1414948" y="2796092"/>
                </a:lnTo>
                <a:lnTo>
                  <a:pt x="1413386" y="2796226"/>
                </a:lnTo>
                <a:lnTo>
                  <a:pt x="1412519" y="2796902"/>
                </a:lnTo>
                <a:lnTo>
                  <a:pt x="1411453" y="2797074"/>
                </a:lnTo>
                <a:lnTo>
                  <a:pt x="1410195" y="2796740"/>
                </a:lnTo>
                <a:lnTo>
                  <a:pt x="1409767" y="2797226"/>
                </a:lnTo>
                <a:lnTo>
                  <a:pt x="1410167" y="2798521"/>
                </a:lnTo>
                <a:lnTo>
                  <a:pt x="1410224" y="2799531"/>
                </a:lnTo>
                <a:lnTo>
                  <a:pt x="1410824" y="2801550"/>
                </a:lnTo>
                <a:lnTo>
                  <a:pt x="1412881" y="2803427"/>
                </a:lnTo>
                <a:lnTo>
                  <a:pt x="1413910" y="2805236"/>
                </a:lnTo>
                <a:lnTo>
                  <a:pt x="1413901" y="2806980"/>
                </a:lnTo>
                <a:lnTo>
                  <a:pt x="1413120" y="2808999"/>
                </a:lnTo>
                <a:lnTo>
                  <a:pt x="1410586" y="2812475"/>
                </a:lnTo>
                <a:lnTo>
                  <a:pt x="1410186" y="2812514"/>
                </a:lnTo>
                <a:lnTo>
                  <a:pt x="1408119" y="2812980"/>
                </a:lnTo>
                <a:lnTo>
                  <a:pt x="1406957" y="2813866"/>
                </a:lnTo>
                <a:lnTo>
                  <a:pt x="1406128" y="2814066"/>
                </a:lnTo>
                <a:lnTo>
                  <a:pt x="1405633" y="2813590"/>
                </a:lnTo>
                <a:lnTo>
                  <a:pt x="1404957" y="2813952"/>
                </a:lnTo>
                <a:lnTo>
                  <a:pt x="1404090" y="2815142"/>
                </a:lnTo>
                <a:lnTo>
                  <a:pt x="1403728" y="2816114"/>
                </a:lnTo>
                <a:lnTo>
                  <a:pt x="1403861" y="2816857"/>
                </a:lnTo>
                <a:lnTo>
                  <a:pt x="1403423" y="2817705"/>
                </a:lnTo>
                <a:lnTo>
                  <a:pt x="1402413" y="2818657"/>
                </a:lnTo>
                <a:lnTo>
                  <a:pt x="1401861" y="2818524"/>
                </a:lnTo>
                <a:lnTo>
                  <a:pt x="1401594" y="2817438"/>
                </a:lnTo>
                <a:lnTo>
                  <a:pt x="1401194" y="2816685"/>
                </a:lnTo>
                <a:lnTo>
                  <a:pt x="1401671" y="2815257"/>
                </a:lnTo>
                <a:lnTo>
                  <a:pt x="1406290" y="2810113"/>
                </a:lnTo>
                <a:lnTo>
                  <a:pt x="1407900" y="2807961"/>
                </a:lnTo>
                <a:lnTo>
                  <a:pt x="1408186" y="2806770"/>
                </a:lnTo>
                <a:lnTo>
                  <a:pt x="1408014" y="2805265"/>
                </a:lnTo>
                <a:lnTo>
                  <a:pt x="1407395" y="2803446"/>
                </a:lnTo>
                <a:lnTo>
                  <a:pt x="1406242" y="2802465"/>
                </a:lnTo>
                <a:lnTo>
                  <a:pt x="1404576" y="2802341"/>
                </a:lnTo>
                <a:lnTo>
                  <a:pt x="1403376" y="2802941"/>
                </a:lnTo>
                <a:lnTo>
                  <a:pt x="1402509" y="2804855"/>
                </a:lnTo>
                <a:lnTo>
                  <a:pt x="1402318" y="2806170"/>
                </a:lnTo>
                <a:lnTo>
                  <a:pt x="1402061" y="2808970"/>
                </a:lnTo>
                <a:lnTo>
                  <a:pt x="1402118" y="2809999"/>
                </a:lnTo>
                <a:lnTo>
                  <a:pt x="1401699" y="2810742"/>
                </a:lnTo>
                <a:lnTo>
                  <a:pt x="1400718" y="2811142"/>
                </a:lnTo>
                <a:lnTo>
                  <a:pt x="1400099" y="2812399"/>
                </a:lnTo>
                <a:lnTo>
                  <a:pt x="1399842" y="2814523"/>
                </a:lnTo>
                <a:lnTo>
                  <a:pt x="1399327" y="2815714"/>
                </a:lnTo>
                <a:lnTo>
                  <a:pt x="1398546" y="2815971"/>
                </a:lnTo>
                <a:lnTo>
                  <a:pt x="1397946" y="2817343"/>
                </a:lnTo>
                <a:lnTo>
                  <a:pt x="1397518" y="2819810"/>
                </a:lnTo>
                <a:lnTo>
                  <a:pt x="1397184" y="2821029"/>
                </a:lnTo>
                <a:lnTo>
                  <a:pt x="1395889" y="2821657"/>
                </a:lnTo>
                <a:lnTo>
                  <a:pt x="1393069" y="2822905"/>
                </a:lnTo>
                <a:lnTo>
                  <a:pt x="1391879" y="2822982"/>
                </a:lnTo>
                <a:lnTo>
                  <a:pt x="1392336" y="2821886"/>
                </a:lnTo>
                <a:lnTo>
                  <a:pt x="1392841" y="2821267"/>
                </a:lnTo>
                <a:lnTo>
                  <a:pt x="1393393" y="2821134"/>
                </a:lnTo>
                <a:lnTo>
                  <a:pt x="1394946" y="2816114"/>
                </a:lnTo>
                <a:lnTo>
                  <a:pt x="1396403" y="2813466"/>
                </a:lnTo>
                <a:lnTo>
                  <a:pt x="1396117" y="2813037"/>
                </a:lnTo>
                <a:lnTo>
                  <a:pt x="1387783" y="2816476"/>
                </a:lnTo>
                <a:lnTo>
                  <a:pt x="1384725" y="2818362"/>
                </a:lnTo>
                <a:lnTo>
                  <a:pt x="1384078" y="2819695"/>
                </a:lnTo>
                <a:lnTo>
                  <a:pt x="1383963" y="2821114"/>
                </a:lnTo>
                <a:lnTo>
                  <a:pt x="1384373" y="2822610"/>
                </a:lnTo>
                <a:lnTo>
                  <a:pt x="1384173" y="2823982"/>
                </a:lnTo>
                <a:lnTo>
                  <a:pt x="1383354" y="2825220"/>
                </a:lnTo>
                <a:lnTo>
                  <a:pt x="1382163" y="2828239"/>
                </a:lnTo>
                <a:lnTo>
                  <a:pt x="1381678" y="2830049"/>
                </a:lnTo>
                <a:lnTo>
                  <a:pt x="1380868" y="2831554"/>
                </a:lnTo>
                <a:lnTo>
                  <a:pt x="1378382" y="2832449"/>
                </a:lnTo>
                <a:lnTo>
                  <a:pt x="1378087" y="2832707"/>
                </a:lnTo>
                <a:lnTo>
                  <a:pt x="1375477" y="2835869"/>
                </a:lnTo>
                <a:lnTo>
                  <a:pt x="1374677" y="2836316"/>
                </a:lnTo>
                <a:lnTo>
                  <a:pt x="1369390" y="2835773"/>
                </a:lnTo>
                <a:lnTo>
                  <a:pt x="1366028" y="2836564"/>
                </a:lnTo>
                <a:lnTo>
                  <a:pt x="1363551" y="2835773"/>
                </a:lnTo>
                <a:lnTo>
                  <a:pt x="1362313" y="2833268"/>
                </a:lnTo>
                <a:lnTo>
                  <a:pt x="1360923" y="2831678"/>
                </a:lnTo>
                <a:lnTo>
                  <a:pt x="1354817" y="2832430"/>
                </a:lnTo>
                <a:lnTo>
                  <a:pt x="1347149" y="2831897"/>
                </a:lnTo>
                <a:lnTo>
                  <a:pt x="1343473" y="2832211"/>
                </a:lnTo>
                <a:lnTo>
                  <a:pt x="1342063" y="2831154"/>
                </a:lnTo>
                <a:lnTo>
                  <a:pt x="1340910" y="2828382"/>
                </a:lnTo>
                <a:lnTo>
                  <a:pt x="1338891" y="2828030"/>
                </a:lnTo>
                <a:lnTo>
                  <a:pt x="1335481" y="2828649"/>
                </a:lnTo>
                <a:lnTo>
                  <a:pt x="1330747" y="2832211"/>
                </a:lnTo>
                <a:lnTo>
                  <a:pt x="1326299" y="2834049"/>
                </a:lnTo>
                <a:lnTo>
                  <a:pt x="1322794" y="2834059"/>
                </a:lnTo>
                <a:lnTo>
                  <a:pt x="1319346" y="2832211"/>
                </a:lnTo>
                <a:lnTo>
                  <a:pt x="1313707" y="2828497"/>
                </a:lnTo>
                <a:lnTo>
                  <a:pt x="1309783" y="2824324"/>
                </a:lnTo>
                <a:lnTo>
                  <a:pt x="1305325" y="2822858"/>
                </a:lnTo>
                <a:lnTo>
                  <a:pt x="1301934" y="2823239"/>
                </a:lnTo>
                <a:lnTo>
                  <a:pt x="1300601" y="2825334"/>
                </a:lnTo>
                <a:lnTo>
                  <a:pt x="1298829" y="2825334"/>
                </a:lnTo>
                <a:lnTo>
                  <a:pt x="1297591" y="2821762"/>
                </a:lnTo>
                <a:lnTo>
                  <a:pt x="1296524" y="2818972"/>
                </a:lnTo>
                <a:lnTo>
                  <a:pt x="1294314" y="2817781"/>
                </a:lnTo>
                <a:lnTo>
                  <a:pt x="1290323" y="2815095"/>
                </a:lnTo>
                <a:lnTo>
                  <a:pt x="1287542" y="2813647"/>
                </a:lnTo>
                <a:lnTo>
                  <a:pt x="1283275" y="2811875"/>
                </a:lnTo>
                <a:lnTo>
                  <a:pt x="1281798" y="2811551"/>
                </a:lnTo>
                <a:lnTo>
                  <a:pt x="1279027" y="2811333"/>
                </a:lnTo>
                <a:lnTo>
                  <a:pt x="1276274" y="2811190"/>
                </a:lnTo>
                <a:lnTo>
                  <a:pt x="1273073" y="2811685"/>
                </a:lnTo>
                <a:lnTo>
                  <a:pt x="1273102" y="2811656"/>
                </a:lnTo>
                <a:lnTo>
                  <a:pt x="1272978" y="2811694"/>
                </a:lnTo>
                <a:lnTo>
                  <a:pt x="1273073" y="2811685"/>
                </a:lnTo>
                <a:lnTo>
                  <a:pt x="1270778" y="2813914"/>
                </a:lnTo>
                <a:lnTo>
                  <a:pt x="1268092" y="2814895"/>
                </a:lnTo>
                <a:lnTo>
                  <a:pt x="1264253" y="2815352"/>
                </a:lnTo>
                <a:lnTo>
                  <a:pt x="1261691" y="2814409"/>
                </a:lnTo>
                <a:lnTo>
                  <a:pt x="1260405" y="2812056"/>
                </a:lnTo>
                <a:lnTo>
                  <a:pt x="1254966" y="2809970"/>
                </a:lnTo>
                <a:lnTo>
                  <a:pt x="1245375" y="2808151"/>
                </a:lnTo>
                <a:lnTo>
                  <a:pt x="1239850" y="2806599"/>
                </a:lnTo>
                <a:lnTo>
                  <a:pt x="1238393" y="2805313"/>
                </a:lnTo>
                <a:lnTo>
                  <a:pt x="1237602" y="2803932"/>
                </a:lnTo>
                <a:lnTo>
                  <a:pt x="1237402" y="2801722"/>
                </a:lnTo>
                <a:lnTo>
                  <a:pt x="1237393" y="2801712"/>
                </a:lnTo>
                <a:lnTo>
                  <a:pt x="1234973" y="2796045"/>
                </a:lnTo>
                <a:lnTo>
                  <a:pt x="1233926" y="2791320"/>
                </a:lnTo>
                <a:lnTo>
                  <a:pt x="1233449" y="2785634"/>
                </a:lnTo>
                <a:lnTo>
                  <a:pt x="1233611" y="2783757"/>
                </a:lnTo>
                <a:lnTo>
                  <a:pt x="1233059" y="2783167"/>
                </a:lnTo>
                <a:lnTo>
                  <a:pt x="1231335" y="2781929"/>
                </a:lnTo>
                <a:lnTo>
                  <a:pt x="1225563" y="2781100"/>
                </a:lnTo>
                <a:lnTo>
                  <a:pt x="1225487" y="2787901"/>
                </a:lnTo>
                <a:lnTo>
                  <a:pt x="1225382" y="2796502"/>
                </a:lnTo>
                <a:lnTo>
                  <a:pt x="1219076" y="2796445"/>
                </a:lnTo>
                <a:lnTo>
                  <a:pt x="1207684" y="2796445"/>
                </a:lnTo>
                <a:lnTo>
                  <a:pt x="1196283" y="2796445"/>
                </a:lnTo>
                <a:lnTo>
                  <a:pt x="1184881" y="2796445"/>
                </a:lnTo>
                <a:lnTo>
                  <a:pt x="1173490" y="2796445"/>
                </a:lnTo>
                <a:lnTo>
                  <a:pt x="1162088" y="2796445"/>
                </a:lnTo>
                <a:lnTo>
                  <a:pt x="1150687" y="2796445"/>
                </a:lnTo>
                <a:lnTo>
                  <a:pt x="1139285" y="2796445"/>
                </a:lnTo>
                <a:lnTo>
                  <a:pt x="1127893" y="2796445"/>
                </a:lnTo>
                <a:lnTo>
                  <a:pt x="1116492" y="2796445"/>
                </a:lnTo>
                <a:lnTo>
                  <a:pt x="1105081" y="2796445"/>
                </a:lnTo>
                <a:lnTo>
                  <a:pt x="1093689" y="2796445"/>
                </a:lnTo>
                <a:lnTo>
                  <a:pt x="1082288" y="2796445"/>
                </a:lnTo>
                <a:lnTo>
                  <a:pt x="1070886" y="2796445"/>
                </a:lnTo>
                <a:lnTo>
                  <a:pt x="1059485" y="2796445"/>
                </a:lnTo>
                <a:lnTo>
                  <a:pt x="1048093" y="2796445"/>
                </a:lnTo>
                <a:lnTo>
                  <a:pt x="1036691" y="2796445"/>
                </a:lnTo>
                <a:lnTo>
                  <a:pt x="1025290" y="2796445"/>
                </a:lnTo>
                <a:lnTo>
                  <a:pt x="1013898" y="2796445"/>
                </a:lnTo>
                <a:lnTo>
                  <a:pt x="1002497" y="2796445"/>
                </a:lnTo>
                <a:lnTo>
                  <a:pt x="991095" y="2796445"/>
                </a:lnTo>
                <a:lnTo>
                  <a:pt x="979694" y="2796445"/>
                </a:lnTo>
                <a:lnTo>
                  <a:pt x="968302" y="2796445"/>
                </a:lnTo>
                <a:lnTo>
                  <a:pt x="956901" y="2796445"/>
                </a:lnTo>
                <a:lnTo>
                  <a:pt x="945499" y="2796445"/>
                </a:lnTo>
                <a:lnTo>
                  <a:pt x="934107" y="2796445"/>
                </a:lnTo>
                <a:lnTo>
                  <a:pt x="922706" y="2796445"/>
                </a:lnTo>
                <a:lnTo>
                  <a:pt x="911304" y="2796445"/>
                </a:lnTo>
                <a:lnTo>
                  <a:pt x="899912" y="2796445"/>
                </a:lnTo>
                <a:lnTo>
                  <a:pt x="888511" y="2796445"/>
                </a:lnTo>
                <a:lnTo>
                  <a:pt x="877110" y="2796445"/>
                </a:lnTo>
                <a:lnTo>
                  <a:pt x="865708" y="2796445"/>
                </a:lnTo>
                <a:lnTo>
                  <a:pt x="854316" y="2796445"/>
                </a:lnTo>
                <a:lnTo>
                  <a:pt x="842915" y="2796445"/>
                </a:lnTo>
                <a:lnTo>
                  <a:pt x="831513" y="2796445"/>
                </a:lnTo>
                <a:lnTo>
                  <a:pt x="820122" y="2796445"/>
                </a:lnTo>
                <a:lnTo>
                  <a:pt x="808720" y="2796445"/>
                </a:lnTo>
                <a:lnTo>
                  <a:pt x="797319" y="2796445"/>
                </a:lnTo>
                <a:lnTo>
                  <a:pt x="785917" y="2796445"/>
                </a:lnTo>
                <a:lnTo>
                  <a:pt x="774525" y="2796445"/>
                </a:lnTo>
                <a:lnTo>
                  <a:pt x="763124" y="2796445"/>
                </a:lnTo>
                <a:lnTo>
                  <a:pt x="751723" y="2796445"/>
                </a:lnTo>
                <a:lnTo>
                  <a:pt x="740331" y="2796445"/>
                </a:lnTo>
                <a:lnTo>
                  <a:pt x="728929" y="2796445"/>
                </a:lnTo>
                <a:lnTo>
                  <a:pt x="717528" y="2796445"/>
                </a:lnTo>
                <a:lnTo>
                  <a:pt x="706126" y="2796445"/>
                </a:lnTo>
                <a:lnTo>
                  <a:pt x="694734" y="2796445"/>
                </a:lnTo>
                <a:lnTo>
                  <a:pt x="683333" y="2796445"/>
                </a:lnTo>
                <a:lnTo>
                  <a:pt x="671932" y="2796445"/>
                </a:lnTo>
                <a:lnTo>
                  <a:pt x="660540" y="2796445"/>
                </a:lnTo>
                <a:lnTo>
                  <a:pt x="649138" y="2796445"/>
                </a:lnTo>
                <a:lnTo>
                  <a:pt x="637737" y="2796445"/>
                </a:lnTo>
                <a:lnTo>
                  <a:pt x="626335" y="2796445"/>
                </a:lnTo>
                <a:lnTo>
                  <a:pt x="614944" y="2796445"/>
                </a:lnTo>
                <a:lnTo>
                  <a:pt x="603542" y="2796445"/>
                </a:lnTo>
                <a:lnTo>
                  <a:pt x="592141" y="2796445"/>
                </a:lnTo>
                <a:lnTo>
                  <a:pt x="580749" y="2796445"/>
                </a:lnTo>
                <a:lnTo>
                  <a:pt x="569347" y="2796445"/>
                </a:lnTo>
                <a:lnTo>
                  <a:pt x="557946" y="2796445"/>
                </a:lnTo>
                <a:lnTo>
                  <a:pt x="546545" y="2796445"/>
                </a:lnTo>
                <a:lnTo>
                  <a:pt x="535153" y="2796445"/>
                </a:lnTo>
                <a:lnTo>
                  <a:pt x="523751" y="2796445"/>
                </a:lnTo>
                <a:lnTo>
                  <a:pt x="512350" y="2796445"/>
                </a:lnTo>
                <a:lnTo>
                  <a:pt x="500958" y="2796445"/>
                </a:lnTo>
                <a:lnTo>
                  <a:pt x="489556" y="2796445"/>
                </a:lnTo>
                <a:lnTo>
                  <a:pt x="486813" y="2796445"/>
                </a:lnTo>
                <a:lnTo>
                  <a:pt x="485804" y="2795006"/>
                </a:lnTo>
                <a:lnTo>
                  <a:pt x="483203" y="2793121"/>
                </a:lnTo>
                <a:lnTo>
                  <a:pt x="482175" y="2793121"/>
                </a:lnTo>
                <a:lnTo>
                  <a:pt x="481117" y="2793683"/>
                </a:lnTo>
                <a:lnTo>
                  <a:pt x="480451" y="2794597"/>
                </a:lnTo>
                <a:lnTo>
                  <a:pt x="479860" y="2796445"/>
                </a:lnTo>
                <a:lnTo>
                  <a:pt x="479479" y="2797064"/>
                </a:lnTo>
                <a:lnTo>
                  <a:pt x="479098" y="2796959"/>
                </a:lnTo>
                <a:lnTo>
                  <a:pt x="478860" y="2796435"/>
                </a:lnTo>
                <a:lnTo>
                  <a:pt x="478022" y="2793864"/>
                </a:lnTo>
                <a:lnTo>
                  <a:pt x="478241" y="2792711"/>
                </a:lnTo>
                <a:lnTo>
                  <a:pt x="479098" y="2791330"/>
                </a:lnTo>
                <a:lnTo>
                  <a:pt x="479041" y="2790835"/>
                </a:lnTo>
                <a:lnTo>
                  <a:pt x="477155" y="2791225"/>
                </a:lnTo>
                <a:lnTo>
                  <a:pt x="476307" y="2790873"/>
                </a:lnTo>
                <a:lnTo>
                  <a:pt x="475917" y="2790130"/>
                </a:lnTo>
                <a:lnTo>
                  <a:pt x="476060" y="2787196"/>
                </a:lnTo>
                <a:lnTo>
                  <a:pt x="475040" y="2785529"/>
                </a:lnTo>
                <a:lnTo>
                  <a:pt x="476250" y="2784824"/>
                </a:lnTo>
                <a:lnTo>
                  <a:pt x="479374" y="2784262"/>
                </a:lnTo>
                <a:lnTo>
                  <a:pt x="482565" y="2784196"/>
                </a:lnTo>
                <a:lnTo>
                  <a:pt x="483489" y="2782976"/>
                </a:lnTo>
                <a:lnTo>
                  <a:pt x="484394" y="2779871"/>
                </a:lnTo>
                <a:lnTo>
                  <a:pt x="482117" y="2782719"/>
                </a:lnTo>
                <a:lnTo>
                  <a:pt x="480746" y="2783014"/>
                </a:lnTo>
                <a:lnTo>
                  <a:pt x="476507" y="2781948"/>
                </a:lnTo>
                <a:lnTo>
                  <a:pt x="473764" y="2782119"/>
                </a:lnTo>
                <a:lnTo>
                  <a:pt x="473393" y="2781491"/>
                </a:lnTo>
                <a:lnTo>
                  <a:pt x="473507" y="2780852"/>
                </a:lnTo>
                <a:lnTo>
                  <a:pt x="474107" y="2780224"/>
                </a:lnTo>
                <a:lnTo>
                  <a:pt x="474545" y="2778071"/>
                </a:lnTo>
                <a:lnTo>
                  <a:pt x="475202" y="2772013"/>
                </a:lnTo>
                <a:lnTo>
                  <a:pt x="476060" y="2769803"/>
                </a:lnTo>
                <a:lnTo>
                  <a:pt x="476355" y="2768603"/>
                </a:lnTo>
                <a:lnTo>
                  <a:pt x="476145" y="2768327"/>
                </a:lnTo>
                <a:lnTo>
                  <a:pt x="472469" y="2772547"/>
                </a:lnTo>
                <a:lnTo>
                  <a:pt x="472154" y="2773880"/>
                </a:lnTo>
                <a:lnTo>
                  <a:pt x="472535" y="2775042"/>
                </a:lnTo>
                <a:lnTo>
                  <a:pt x="472183" y="2777414"/>
                </a:lnTo>
                <a:lnTo>
                  <a:pt x="470487" y="2778128"/>
                </a:lnTo>
                <a:lnTo>
                  <a:pt x="469478" y="2777738"/>
                </a:lnTo>
                <a:lnTo>
                  <a:pt x="467573" y="2779738"/>
                </a:lnTo>
                <a:lnTo>
                  <a:pt x="466973" y="2779948"/>
                </a:lnTo>
                <a:lnTo>
                  <a:pt x="458200" y="2776443"/>
                </a:lnTo>
                <a:lnTo>
                  <a:pt x="457314" y="2775956"/>
                </a:lnTo>
                <a:lnTo>
                  <a:pt x="455800" y="2774318"/>
                </a:lnTo>
                <a:lnTo>
                  <a:pt x="453657" y="2771518"/>
                </a:lnTo>
                <a:lnTo>
                  <a:pt x="452980" y="2769098"/>
                </a:lnTo>
                <a:lnTo>
                  <a:pt x="453781" y="2767051"/>
                </a:lnTo>
                <a:lnTo>
                  <a:pt x="454619" y="2766032"/>
                </a:lnTo>
                <a:lnTo>
                  <a:pt x="455505" y="2766032"/>
                </a:lnTo>
                <a:lnTo>
                  <a:pt x="456495" y="2766803"/>
                </a:lnTo>
                <a:lnTo>
                  <a:pt x="458514" y="2770137"/>
                </a:lnTo>
                <a:lnTo>
                  <a:pt x="459315" y="2772194"/>
                </a:lnTo>
                <a:lnTo>
                  <a:pt x="461401" y="2771908"/>
                </a:lnTo>
                <a:lnTo>
                  <a:pt x="464772" y="2769270"/>
                </a:lnTo>
                <a:lnTo>
                  <a:pt x="465582" y="2768289"/>
                </a:lnTo>
                <a:lnTo>
                  <a:pt x="462220" y="2769289"/>
                </a:lnTo>
                <a:lnTo>
                  <a:pt x="460772" y="2769222"/>
                </a:lnTo>
                <a:lnTo>
                  <a:pt x="459296" y="2768127"/>
                </a:lnTo>
                <a:lnTo>
                  <a:pt x="457791" y="2765993"/>
                </a:lnTo>
                <a:lnTo>
                  <a:pt x="457000" y="2763574"/>
                </a:lnTo>
                <a:lnTo>
                  <a:pt x="456990" y="2755887"/>
                </a:lnTo>
                <a:lnTo>
                  <a:pt x="457505" y="2754401"/>
                </a:lnTo>
                <a:lnTo>
                  <a:pt x="459134" y="2753297"/>
                </a:lnTo>
                <a:lnTo>
                  <a:pt x="460181" y="2751458"/>
                </a:lnTo>
                <a:lnTo>
                  <a:pt x="460105" y="2750677"/>
                </a:lnTo>
                <a:lnTo>
                  <a:pt x="459095" y="2749115"/>
                </a:lnTo>
                <a:lnTo>
                  <a:pt x="457638" y="2747896"/>
                </a:lnTo>
                <a:lnTo>
                  <a:pt x="456209" y="2747286"/>
                </a:lnTo>
                <a:lnTo>
                  <a:pt x="455886" y="2747477"/>
                </a:lnTo>
                <a:lnTo>
                  <a:pt x="458095" y="2750858"/>
                </a:lnTo>
                <a:lnTo>
                  <a:pt x="458019" y="2752125"/>
                </a:lnTo>
                <a:lnTo>
                  <a:pt x="455571" y="2755421"/>
                </a:lnTo>
                <a:lnTo>
                  <a:pt x="455200" y="2756392"/>
                </a:lnTo>
                <a:lnTo>
                  <a:pt x="455181" y="2759593"/>
                </a:lnTo>
                <a:lnTo>
                  <a:pt x="454838" y="2760278"/>
                </a:lnTo>
                <a:lnTo>
                  <a:pt x="452866" y="2761183"/>
                </a:lnTo>
                <a:lnTo>
                  <a:pt x="450656" y="2763698"/>
                </a:lnTo>
                <a:lnTo>
                  <a:pt x="446923" y="2764546"/>
                </a:lnTo>
                <a:lnTo>
                  <a:pt x="443408" y="2764298"/>
                </a:lnTo>
                <a:lnTo>
                  <a:pt x="441522" y="2763060"/>
                </a:lnTo>
                <a:lnTo>
                  <a:pt x="435664" y="2756878"/>
                </a:lnTo>
                <a:lnTo>
                  <a:pt x="433521" y="2754287"/>
                </a:lnTo>
                <a:lnTo>
                  <a:pt x="433473" y="2752106"/>
                </a:lnTo>
                <a:lnTo>
                  <a:pt x="429463" y="2744391"/>
                </a:lnTo>
                <a:lnTo>
                  <a:pt x="429482" y="2742734"/>
                </a:lnTo>
                <a:lnTo>
                  <a:pt x="428092" y="2740323"/>
                </a:lnTo>
                <a:lnTo>
                  <a:pt x="426539" y="2739981"/>
                </a:lnTo>
                <a:lnTo>
                  <a:pt x="426187" y="2737685"/>
                </a:lnTo>
                <a:lnTo>
                  <a:pt x="429387" y="2732713"/>
                </a:lnTo>
                <a:lnTo>
                  <a:pt x="431368" y="2728522"/>
                </a:lnTo>
                <a:lnTo>
                  <a:pt x="431597" y="2727198"/>
                </a:lnTo>
                <a:lnTo>
                  <a:pt x="431511" y="2725150"/>
                </a:lnTo>
                <a:lnTo>
                  <a:pt x="431035" y="2720588"/>
                </a:lnTo>
                <a:lnTo>
                  <a:pt x="431444" y="2718607"/>
                </a:lnTo>
                <a:lnTo>
                  <a:pt x="429473" y="2721217"/>
                </a:lnTo>
                <a:lnTo>
                  <a:pt x="429054" y="2723150"/>
                </a:lnTo>
                <a:lnTo>
                  <a:pt x="429539" y="2725103"/>
                </a:lnTo>
                <a:lnTo>
                  <a:pt x="429235" y="2727322"/>
                </a:lnTo>
                <a:lnTo>
                  <a:pt x="428092" y="2730418"/>
                </a:lnTo>
                <a:lnTo>
                  <a:pt x="426129" y="2733694"/>
                </a:lnTo>
                <a:lnTo>
                  <a:pt x="422091" y="2735266"/>
                </a:lnTo>
                <a:lnTo>
                  <a:pt x="414966" y="2734390"/>
                </a:lnTo>
                <a:lnTo>
                  <a:pt x="414147" y="2733970"/>
                </a:lnTo>
                <a:lnTo>
                  <a:pt x="413642" y="2732846"/>
                </a:lnTo>
                <a:lnTo>
                  <a:pt x="413280" y="2728027"/>
                </a:lnTo>
                <a:lnTo>
                  <a:pt x="412852" y="2728627"/>
                </a:lnTo>
                <a:lnTo>
                  <a:pt x="412042" y="2731199"/>
                </a:lnTo>
                <a:lnTo>
                  <a:pt x="411394" y="2734875"/>
                </a:lnTo>
                <a:lnTo>
                  <a:pt x="410566" y="2735704"/>
                </a:lnTo>
                <a:lnTo>
                  <a:pt x="409061" y="2735771"/>
                </a:lnTo>
                <a:lnTo>
                  <a:pt x="407889" y="2735180"/>
                </a:lnTo>
                <a:lnTo>
                  <a:pt x="407051" y="2733942"/>
                </a:lnTo>
                <a:lnTo>
                  <a:pt x="405260" y="2733837"/>
                </a:lnTo>
                <a:lnTo>
                  <a:pt x="401907" y="2734818"/>
                </a:lnTo>
                <a:lnTo>
                  <a:pt x="400326" y="2734418"/>
                </a:lnTo>
                <a:lnTo>
                  <a:pt x="398450" y="2734380"/>
                </a:lnTo>
                <a:lnTo>
                  <a:pt x="394649" y="2733304"/>
                </a:lnTo>
                <a:lnTo>
                  <a:pt x="390154" y="2733027"/>
                </a:lnTo>
                <a:lnTo>
                  <a:pt x="388944" y="2732199"/>
                </a:lnTo>
                <a:lnTo>
                  <a:pt x="389011" y="2730608"/>
                </a:lnTo>
                <a:lnTo>
                  <a:pt x="389849" y="2729808"/>
                </a:lnTo>
                <a:lnTo>
                  <a:pt x="394592" y="2729094"/>
                </a:lnTo>
                <a:lnTo>
                  <a:pt x="399183" y="2727389"/>
                </a:lnTo>
                <a:lnTo>
                  <a:pt x="403717" y="2726550"/>
                </a:lnTo>
                <a:lnTo>
                  <a:pt x="403536" y="2725684"/>
                </a:lnTo>
                <a:lnTo>
                  <a:pt x="401488" y="2725417"/>
                </a:lnTo>
                <a:lnTo>
                  <a:pt x="391077" y="2727293"/>
                </a:lnTo>
                <a:lnTo>
                  <a:pt x="387801" y="2727074"/>
                </a:lnTo>
                <a:lnTo>
                  <a:pt x="387229" y="2726769"/>
                </a:lnTo>
                <a:lnTo>
                  <a:pt x="387153" y="2724874"/>
                </a:lnTo>
                <a:lnTo>
                  <a:pt x="388353" y="2723074"/>
                </a:lnTo>
                <a:lnTo>
                  <a:pt x="390363" y="2721397"/>
                </a:lnTo>
                <a:lnTo>
                  <a:pt x="390963" y="2720121"/>
                </a:lnTo>
                <a:lnTo>
                  <a:pt x="389801" y="2719578"/>
                </a:lnTo>
                <a:lnTo>
                  <a:pt x="387925" y="2719931"/>
                </a:lnTo>
                <a:lnTo>
                  <a:pt x="387029" y="2718911"/>
                </a:lnTo>
                <a:lnTo>
                  <a:pt x="388020" y="2714920"/>
                </a:lnTo>
                <a:lnTo>
                  <a:pt x="387144" y="2710844"/>
                </a:lnTo>
                <a:lnTo>
                  <a:pt x="385924" y="2714711"/>
                </a:lnTo>
                <a:lnTo>
                  <a:pt x="384086" y="2716844"/>
                </a:lnTo>
                <a:lnTo>
                  <a:pt x="375304" y="2717749"/>
                </a:lnTo>
                <a:lnTo>
                  <a:pt x="373875" y="2718883"/>
                </a:lnTo>
                <a:lnTo>
                  <a:pt x="372713" y="2718854"/>
                </a:lnTo>
                <a:lnTo>
                  <a:pt x="367103" y="2716806"/>
                </a:lnTo>
                <a:lnTo>
                  <a:pt x="364712" y="2715558"/>
                </a:lnTo>
                <a:lnTo>
                  <a:pt x="362464" y="2713701"/>
                </a:lnTo>
                <a:lnTo>
                  <a:pt x="358464" y="2709539"/>
                </a:lnTo>
                <a:lnTo>
                  <a:pt x="355330" y="2706834"/>
                </a:lnTo>
                <a:lnTo>
                  <a:pt x="355159" y="2701833"/>
                </a:lnTo>
                <a:lnTo>
                  <a:pt x="355825" y="2698642"/>
                </a:lnTo>
                <a:lnTo>
                  <a:pt x="357340" y="2695061"/>
                </a:lnTo>
                <a:lnTo>
                  <a:pt x="363036" y="2687317"/>
                </a:lnTo>
                <a:lnTo>
                  <a:pt x="364988" y="2685840"/>
                </a:lnTo>
                <a:lnTo>
                  <a:pt x="366760" y="2685336"/>
                </a:lnTo>
                <a:lnTo>
                  <a:pt x="375114" y="2684659"/>
                </a:lnTo>
                <a:lnTo>
                  <a:pt x="381333" y="2683678"/>
                </a:lnTo>
                <a:lnTo>
                  <a:pt x="382514" y="2683212"/>
                </a:lnTo>
                <a:lnTo>
                  <a:pt x="373361" y="2682640"/>
                </a:lnTo>
                <a:lnTo>
                  <a:pt x="365217" y="2683040"/>
                </a:lnTo>
                <a:lnTo>
                  <a:pt x="362436" y="2684259"/>
                </a:lnTo>
                <a:lnTo>
                  <a:pt x="358873" y="2689241"/>
                </a:lnTo>
                <a:lnTo>
                  <a:pt x="357969" y="2691336"/>
                </a:lnTo>
                <a:lnTo>
                  <a:pt x="357026" y="2692860"/>
                </a:lnTo>
                <a:lnTo>
                  <a:pt x="356387" y="2692898"/>
                </a:lnTo>
                <a:lnTo>
                  <a:pt x="355178" y="2692356"/>
                </a:lnTo>
                <a:lnTo>
                  <a:pt x="354787" y="2691699"/>
                </a:lnTo>
                <a:lnTo>
                  <a:pt x="354282" y="2690070"/>
                </a:lnTo>
                <a:lnTo>
                  <a:pt x="352368" y="2687479"/>
                </a:lnTo>
                <a:lnTo>
                  <a:pt x="351530" y="2684498"/>
                </a:lnTo>
                <a:lnTo>
                  <a:pt x="351034" y="2680107"/>
                </a:lnTo>
                <a:lnTo>
                  <a:pt x="351196" y="2678144"/>
                </a:lnTo>
                <a:lnTo>
                  <a:pt x="352082" y="2675630"/>
                </a:lnTo>
                <a:lnTo>
                  <a:pt x="354816" y="2670686"/>
                </a:lnTo>
                <a:lnTo>
                  <a:pt x="351311" y="2670810"/>
                </a:lnTo>
                <a:lnTo>
                  <a:pt x="351720" y="2666638"/>
                </a:lnTo>
                <a:lnTo>
                  <a:pt x="353006" y="2662095"/>
                </a:lnTo>
                <a:lnTo>
                  <a:pt x="356264" y="2659399"/>
                </a:lnTo>
                <a:lnTo>
                  <a:pt x="359569" y="2657456"/>
                </a:lnTo>
                <a:lnTo>
                  <a:pt x="362560" y="2654903"/>
                </a:lnTo>
                <a:lnTo>
                  <a:pt x="367789" y="2653198"/>
                </a:lnTo>
                <a:lnTo>
                  <a:pt x="369570" y="2656704"/>
                </a:lnTo>
                <a:lnTo>
                  <a:pt x="374056" y="2657761"/>
                </a:lnTo>
                <a:lnTo>
                  <a:pt x="375352" y="2659333"/>
                </a:lnTo>
                <a:lnTo>
                  <a:pt x="376942" y="2662219"/>
                </a:lnTo>
                <a:lnTo>
                  <a:pt x="378914" y="2664962"/>
                </a:lnTo>
                <a:lnTo>
                  <a:pt x="381257" y="2667572"/>
                </a:lnTo>
                <a:lnTo>
                  <a:pt x="381914" y="2667762"/>
                </a:lnTo>
                <a:lnTo>
                  <a:pt x="380886" y="2665514"/>
                </a:lnTo>
                <a:lnTo>
                  <a:pt x="377076" y="2660599"/>
                </a:lnTo>
                <a:lnTo>
                  <a:pt x="376904" y="2658866"/>
                </a:lnTo>
                <a:lnTo>
                  <a:pt x="375923" y="2656980"/>
                </a:lnTo>
                <a:lnTo>
                  <a:pt x="370875" y="2654256"/>
                </a:lnTo>
                <a:lnTo>
                  <a:pt x="369980" y="2653217"/>
                </a:lnTo>
                <a:lnTo>
                  <a:pt x="369084" y="2650465"/>
                </a:lnTo>
                <a:lnTo>
                  <a:pt x="368703" y="2648683"/>
                </a:lnTo>
                <a:lnTo>
                  <a:pt x="369265" y="2646959"/>
                </a:lnTo>
                <a:lnTo>
                  <a:pt x="374399" y="2641683"/>
                </a:lnTo>
                <a:lnTo>
                  <a:pt x="375571" y="2638901"/>
                </a:lnTo>
                <a:lnTo>
                  <a:pt x="375571" y="2637587"/>
                </a:lnTo>
                <a:lnTo>
                  <a:pt x="375171" y="2636101"/>
                </a:lnTo>
                <a:lnTo>
                  <a:pt x="374047" y="2633548"/>
                </a:lnTo>
                <a:lnTo>
                  <a:pt x="373751" y="2633548"/>
                </a:lnTo>
                <a:lnTo>
                  <a:pt x="374104" y="2637425"/>
                </a:lnTo>
                <a:lnTo>
                  <a:pt x="373923" y="2638949"/>
                </a:lnTo>
                <a:lnTo>
                  <a:pt x="373342" y="2640635"/>
                </a:lnTo>
                <a:lnTo>
                  <a:pt x="372504" y="2641911"/>
                </a:lnTo>
                <a:lnTo>
                  <a:pt x="371408" y="2642788"/>
                </a:lnTo>
                <a:lnTo>
                  <a:pt x="360388" y="2654770"/>
                </a:lnTo>
                <a:lnTo>
                  <a:pt x="359293" y="2655475"/>
                </a:lnTo>
                <a:lnTo>
                  <a:pt x="355197" y="2656551"/>
                </a:lnTo>
                <a:lnTo>
                  <a:pt x="353101" y="2657818"/>
                </a:lnTo>
                <a:lnTo>
                  <a:pt x="351968" y="2659485"/>
                </a:lnTo>
                <a:lnTo>
                  <a:pt x="350158" y="2663847"/>
                </a:lnTo>
                <a:lnTo>
                  <a:pt x="347663" y="2672534"/>
                </a:lnTo>
                <a:lnTo>
                  <a:pt x="344805" y="2679535"/>
                </a:lnTo>
                <a:lnTo>
                  <a:pt x="342367" y="2670467"/>
                </a:lnTo>
                <a:lnTo>
                  <a:pt x="337985" y="2663504"/>
                </a:lnTo>
                <a:lnTo>
                  <a:pt x="346548" y="2656570"/>
                </a:lnTo>
                <a:lnTo>
                  <a:pt x="346767" y="2655513"/>
                </a:lnTo>
                <a:lnTo>
                  <a:pt x="345938" y="2651798"/>
                </a:lnTo>
                <a:lnTo>
                  <a:pt x="346177" y="2650665"/>
                </a:lnTo>
                <a:lnTo>
                  <a:pt x="346977" y="2649036"/>
                </a:lnTo>
                <a:lnTo>
                  <a:pt x="349148" y="2646645"/>
                </a:lnTo>
                <a:lnTo>
                  <a:pt x="349063" y="2646407"/>
                </a:lnTo>
                <a:lnTo>
                  <a:pt x="346529" y="2647264"/>
                </a:lnTo>
                <a:lnTo>
                  <a:pt x="342633" y="2652656"/>
                </a:lnTo>
                <a:lnTo>
                  <a:pt x="341109" y="2654389"/>
                </a:lnTo>
                <a:lnTo>
                  <a:pt x="340290" y="2654618"/>
                </a:lnTo>
                <a:lnTo>
                  <a:pt x="340195" y="2651446"/>
                </a:lnTo>
                <a:lnTo>
                  <a:pt x="342290" y="2643216"/>
                </a:lnTo>
                <a:lnTo>
                  <a:pt x="344014" y="2635187"/>
                </a:lnTo>
                <a:lnTo>
                  <a:pt x="344643" y="2632882"/>
                </a:lnTo>
                <a:lnTo>
                  <a:pt x="346129" y="2630558"/>
                </a:lnTo>
                <a:lnTo>
                  <a:pt x="344719" y="2630729"/>
                </a:lnTo>
                <a:lnTo>
                  <a:pt x="337795" y="2634310"/>
                </a:lnTo>
                <a:lnTo>
                  <a:pt x="335471" y="2632072"/>
                </a:lnTo>
                <a:lnTo>
                  <a:pt x="333527" y="2620366"/>
                </a:lnTo>
                <a:lnTo>
                  <a:pt x="330117" y="2615775"/>
                </a:lnTo>
                <a:lnTo>
                  <a:pt x="324336" y="2612012"/>
                </a:lnTo>
                <a:lnTo>
                  <a:pt x="318659" y="2610260"/>
                </a:lnTo>
                <a:lnTo>
                  <a:pt x="317363" y="2606897"/>
                </a:lnTo>
                <a:lnTo>
                  <a:pt x="316240" y="2602802"/>
                </a:lnTo>
                <a:lnTo>
                  <a:pt x="317764" y="2597973"/>
                </a:lnTo>
                <a:lnTo>
                  <a:pt x="320250" y="2595677"/>
                </a:lnTo>
                <a:lnTo>
                  <a:pt x="322545" y="2594639"/>
                </a:lnTo>
                <a:lnTo>
                  <a:pt x="324717" y="2595115"/>
                </a:lnTo>
                <a:lnTo>
                  <a:pt x="324831" y="2596887"/>
                </a:lnTo>
                <a:lnTo>
                  <a:pt x="323355" y="2601649"/>
                </a:lnTo>
                <a:lnTo>
                  <a:pt x="325298" y="2602097"/>
                </a:lnTo>
                <a:lnTo>
                  <a:pt x="333070" y="2607859"/>
                </a:lnTo>
                <a:lnTo>
                  <a:pt x="334766" y="2608326"/>
                </a:lnTo>
                <a:lnTo>
                  <a:pt x="337985" y="2606107"/>
                </a:lnTo>
                <a:lnTo>
                  <a:pt x="339776" y="2606192"/>
                </a:lnTo>
                <a:lnTo>
                  <a:pt x="344005" y="2607983"/>
                </a:lnTo>
                <a:lnTo>
                  <a:pt x="345434" y="2610145"/>
                </a:lnTo>
                <a:lnTo>
                  <a:pt x="349482" y="2614374"/>
                </a:lnTo>
                <a:lnTo>
                  <a:pt x="348882" y="2611917"/>
                </a:lnTo>
                <a:lnTo>
                  <a:pt x="344472" y="2606726"/>
                </a:lnTo>
                <a:lnTo>
                  <a:pt x="342014" y="2605059"/>
                </a:lnTo>
                <a:lnTo>
                  <a:pt x="337680" y="2604735"/>
                </a:lnTo>
                <a:lnTo>
                  <a:pt x="334994" y="2605602"/>
                </a:lnTo>
                <a:lnTo>
                  <a:pt x="333861" y="2605354"/>
                </a:lnTo>
                <a:lnTo>
                  <a:pt x="331489" y="2604030"/>
                </a:lnTo>
                <a:lnTo>
                  <a:pt x="329479" y="2601849"/>
                </a:lnTo>
                <a:lnTo>
                  <a:pt x="327469" y="2597077"/>
                </a:lnTo>
                <a:lnTo>
                  <a:pt x="327012" y="2594858"/>
                </a:lnTo>
                <a:lnTo>
                  <a:pt x="327127" y="2593210"/>
                </a:lnTo>
                <a:lnTo>
                  <a:pt x="327603" y="2591705"/>
                </a:lnTo>
                <a:lnTo>
                  <a:pt x="328432" y="2590362"/>
                </a:lnTo>
                <a:lnTo>
                  <a:pt x="330079" y="2589381"/>
                </a:lnTo>
                <a:lnTo>
                  <a:pt x="332556" y="2588781"/>
                </a:lnTo>
                <a:lnTo>
                  <a:pt x="333308" y="2588190"/>
                </a:lnTo>
                <a:lnTo>
                  <a:pt x="330136" y="2585438"/>
                </a:lnTo>
                <a:lnTo>
                  <a:pt x="328698" y="2585447"/>
                </a:lnTo>
                <a:lnTo>
                  <a:pt x="323745" y="2589467"/>
                </a:lnTo>
                <a:lnTo>
                  <a:pt x="322736" y="2589781"/>
                </a:lnTo>
                <a:lnTo>
                  <a:pt x="322307" y="2589000"/>
                </a:lnTo>
                <a:lnTo>
                  <a:pt x="321897" y="2588933"/>
                </a:lnTo>
                <a:lnTo>
                  <a:pt x="320440" y="2590914"/>
                </a:lnTo>
                <a:lnTo>
                  <a:pt x="319307" y="2591800"/>
                </a:lnTo>
                <a:lnTo>
                  <a:pt x="315249" y="2597944"/>
                </a:lnTo>
                <a:lnTo>
                  <a:pt x="314620" y="2600878"/>
                </a:lnTo>
                <a:lnTo>
                  <a:pt x="314392" y="2605240"/>
                </a:lnTo>
                <a:lnTo>
                  <a:pt x="313925" y="2607974"/>
                </a:lnTo>
                <a:lnTo>
                  <a:pt x="313220" y="2609079"/>
                </a:lnTo>
                <a:lnTo>
                  <a:pt x="308458" y="2611165"/>
                </a:lnTo>
                <a:lnTo>
                  <a:pt x="305753" y="2615413"/>
                </a:lnTo>
                <a:lnTo>
                  <a:pt x="302466" y="2611755"/>
                </a:lnTo>
                <a:lnTo>
                  <a:pt x="298856" y="2608212"/>
                </a:lnTo>
                <a:lnTo>
                  <a:pt x="296447" y="2602001"/>
                </a:lnTo>
                <a:lnTo>
                  <a:pt x="292103" y="2600906"/>
                </a:lnTo>
                <a:lnTo>
                  <a:pt x="287055" y="2597372"/>
                </a:lnTo>
                <a:lnTo>
                  <a:pt x="285131" y="2594229"/>
                </a:lnTo>
                <a:lnTo>
                  <a:pt x="287865" y="2587743"/>
                </a:lnTo>
                <a:lnTo>
                  <a:pt x="291789" y="2582837"/>
                </a:lnTo>
                <a:lnTo>
                  <a:pt x="292389" y="2576932"/>
                </a:lnTo>
                <a:lnTo>
                  <a:pt x="292932" y="2575665"/>
                </a:lnTo>
                <a:lnTo>
                  <a:pt x="299676" y="2574198"/>
                </a:lnTo>
                <a:lnTo>
                  <a:pt x="304076" y="2571264"/>
                </a:lnTo>
                <a:lnTo>
                  <a:pt x="299561" y="2570998"/>
                </a:lnTo>
                <a:lnTo>
                  <a:pt x="296789" y="2571445"/>
                </a:lnTo>
                <a:lnTo>
                  <a:pt x="291827" y="2573493"/>
                </a:lnTo>
                <a:lnTo>
                  <a:pt x="286321" y="2569436"/>
                </a:lnTo>
                <a:lnTo>
                  <a:pt x="283474" y="2565721"/>
                </a:lnTo>
                <a:lnTo>
                  <a:pt x="282578" y="2562549"/>
                </a:lnTo>
                <a:lnTo>
                  <a:pt x="283559" y="2559863"/>
                </a:lnTo>
                <a:lnTo>
                  <a:pt x="283693" y="2557120"/>
                </a:lnTo>
                <a:lnTo>
                  <a:pt x="284188" y="2553405"/>
                </a:lnTo>
                <a:lnTo>
                  <a:pt x="284712" y="2551786"/>
                </a:lnTo>
                <a:lnTo>
                  <a:pt x="285874" y="2549709"/>
                </a:lnTo>
                <a:lnTo>
                  <a:pt x="288236" y="2548319"/>
                </a:lnTo>
                <a:lnTo>
                  <a:pt x="290322" y="2544042"/>
                </a:lnTo>
                <a:lnTo>
                  <a:pt x="291179" y="2541051"/>
                </a:lnTo>
                <a:lnTo>
                  <a:pt x="295456" y="2532040"/>
                </a:lnTo>
                <a:lnTo>
                  <a:pt x="297018" y="2528145"/>
                </a:lnTo>
                <a:lnTo>
                  <a:pt x="299942" y="2522725"/>
                </a:lnTo>
                <a:lnTo>
                  <a:pt x="305829" y="2514181"/>
                </a:lnTo>
                <a:lnTo>
                  <a:pt x="303971" y="2514667"/>
                </a:lnTo>
                <a:lnTo>
                  <a:pt x="303000" y="2515400"/>
                </a:lnTo>
                <a:lnTo>
                  <a:pt x="302066" y="2515315"/>
                </a:lnTo>
                <a:lnTo>
                  <a:pt x="301190" y="2514400"/>
                </a:lnTo>
                <a:lnTo>
                  <a:pt x="300361" y="2512505"/>
                </a:lnTo>
                <a:lnTo>
                  <a:pt x="299571" y="2509619"/>
                </a:lnTo>
                <a:lnTo>
                  <a:pt x="299123" y="2510885"/>
                </a:lnTo>
                <a:lnTo>
                  <a:pt x="299018" y="2516296"/>
                </a:lnTo>
                <a:lnTo>
                  <a:pt x="298428" y="2520915"/>
                </a:lnTo>
                <a:lnTo>
                  <a:pt x="297380" y="2524115"/>
                </a:lnTo>
                <a:lnTo>
                  <a:pt x="294494" y="2530621"/>
                </a:lnTo>
                <a:lnTo>
                  <a:pt x="292798" y="2533145"/>
                </a:lnTo>
                <a:lnTo>
                  <a:pt x="291636" y="2530793"/>
                </a:lnTo>
                <a:lnTo>
                  <a:pt x="292532" y="2526735"/>
                </a:lnTo>
                <a:lnTo>
                  <a:pt x="294199" y="2523497"/>
                </a:lnTo>
                <a:lnTo>
                  <a:pt x="294484" y="2519058"/>
                </a:lnTo>
                <a:lnTo>
                  <a:pt x="292903" y="2513743"/>
                </a:lnTo>
                <a:lnTo>
                  <a:pt x="291941" y="2509456"/>
                </a:lnTo>
                <a:lnTo>
                  <a:pt x="291589" y="2506199"/>
                </a:lnTo>
                <a:lnTo>
                  <a:pt x="291541" y="2503218"/>
                </a:lnTo>
                <a:lnTo>
                  <a:pt x="291798" y="2500522"/>
                </a:lnTo>
                <a:lnTo>
                  <a:pt x="292465" y="2497579"/>
                </a:lnTo>
                <a:lnTo>
                  <a:pt x="293532" y="2494398"/>
                </a:lnTo>
                <a:lnTo>
                  <a:pt x="293399" y="2494045"/>
                </a:lnTo>
                <a:lnTo>
                  <a:pt x="293694" y="2491073"/>
                </a:lnTo>
                <a:lnTo>
                  <a:pt x="293456" y="2488025"/>
                </a:lnTo>
                <a:lnTo>
                  <a:pt x="292570" y="2485606"/>
                </a:lnTo>
                <a:lnTo>
                  <a:pt x="291446" y="2483501"/>
                </a:lnTo>
                <a:lnTo>
                  <a:pt x="288322" y="2484768"/>
                </a:lnTo>
                <a:lnTo>
                  <a:pt x="283016" y="2482872"/>
                </a:lnTo>
                <a:lnTo>
                  <a:pt x="281302" y="2477700"/>
                </a:lnTo>
                <a:lnTo>
                  <a:pt x="276711" y="2476110"/>
                </a:lnTo>
                <a:lnTo>
                  <a:pt x="274234" y="2472395"/>
                </a:lnTo>
                <a:lnTo>
                  <a:pt x="269196" y="2470576"/>
                </a:lnTo>
                <a:lnTo>
                  <a:pt x="265109" y="2469309"/>
                </a:lnTo>
                <a:lnTo>
                  <a:pt x="261995" y="2467166"/>
                </a:lnTo>
                <a:lnTo>
                  <a:pt x="258347" y="2464651"/>
                </a:lnTo>
                <a:lnTo>
                  <a:pt x="254708" y="2461965"/>
                </a:lnTo>
                <a:lnTo>
                  <a:pt x="251946" y="2459927"/>
                </a:lnTo>
                <a:lnTo>
                  <a:pt x="249936" y="2460050"/>
                </a:lnTo>
                <a:lnTo>
                  <a:pt x="245316" y="2460346"/>
                </a:lnTo>
                <a:lnTo>
                  <a:pt x="245088" y="2455745"/>
                </a:lnTo>
                <a:lnTo>
                  <a:pt x="243669" y="2452964"/>
                </a:lnTo>
                <a:lnTo>
                  <a:pt x="244202" y="2450497"/>
                </a:lnTo>
                <a:lnTo>
                  <a:pt x="241630" y="2449230"/>
                </a:lnTo>
                <a:lnTo>
                  <a:pt x="237839" y="2447373"/>
                </a:lnTo>
                <a:lnTo>
                  <a:pt x="238944" y="2442648"/>
                </a:lnTo>
                <a:lnTo>
                  <a:pt x="239782" y="2439067"/>
                </a:lnTo>
                <a:lnTo>
                  <a:pt x="236430" y="2438010"/>
                </a:lnTo>
                <a:lnTo>
                  <a:pt x="231591" y="2436476"/>
                </a:lnTo>
                <a:lnTo>
                  <a:pt x="233153" y="2433238"/>
                </a:lnTo>
                <a:lnTo>
                  <a:pt x="234420" y="2430618"/>
                </a:lnTo>
                <a:lnTo>
                  <a:pt x="232562" y="2426780"/>
                </a:lnTo>
                <a:lnTo>
                  <a:pt x="228800" y="2420331"/>
                </a:lnTo>
                <a:lnTo>
                  <a:pt x="225914" y="2415712"/>
                </a:lnTo>
                <a:lnTo>
                  <a:pt x="222142" y="2408482"/>
                </a:lnTo>
                <a:lnTo>
                  <a:pt x="218827" y="2402110"/>
                </a:lnTo>
                <a:lnTo>
                  <a:pt x="216113" y="2396890"/>
                </a:lnTo>
                <a:lnTo>
                  <a:pt x="213855" y="2393271"/>
                </a:lnTo>
                <a:lnTo>
                  <a:pt x="210674" y="2386784"/>
                </a:lnTo>
                <a:lnTo>
                  <a:pt x="206531" y="2379440"/>
                </a:lnTo>
                <a:lnTo>
                  <a:pt x="202597" y="2373649"/>
                </a:lnTo>
                <a:lnTo>
                  <a:pt x="203168" y="2369887"/>
                </a:lnTo>
                <a:lnTo>
                  <a:pt x="199282" y="2365162"/>
                </a:lnTo>
                <a:lnTo>
                  <a:pt x="195872" y="2360371"/>
                </a:lnTo>
                <a:lnTo>
                  <a:pt x="191948" y="2354837"/>
                </a:lnTo>
                <a:lnTo>
                  <a:pt x="188071" y="2352123"/>
                </a:lnTo>
                <a:lnTo>
                  <a:pt x="185299" y="2350180"/>
                </a:lnTo>
                <a:lnTo>
                  <a:pt x="181308" y="2347379"/>
                </a:lnTo>
                <a:lnTo>
                  <a:pt x="179213" y="2344864"/>
                </a:lnTo>
                <a:lnTo>
                  <a:pt x="178337" y="2342731"/>
                </a:lnTo>
                <a:lnTo>
                  <a:pt x="177432" y="2341236"/>
                </a:lnTo>
                <a:lnTo>
                  <a:pt x="176641" y="2339140"/>
                </a:lnTo>
                <a:lnTo>
                  <a:pt x="176184" y="2336702"/>
                </a:lnTo>
                <a:lnTo>
                  <a:pt x="175365" y="2335197"/>
                </a:lnTo>
                <a:lnTo>
                  <a:pt x="170526" y="2331558"/>
                </a:lnTo>
                <a:lnTo>
                  <a:pt x="169050" y="2329272"/>
                </a:lnTo>
                <a:lnTo>
                  <a:pt x="165706" y="2326624"/>
                </a:lnTo>
                <a:lnTo>
                  <a:pt x="162906" y="2325519"/>
                </a:lnTo>
                <a:lnTo>
                  <a:pt x="161925" y="2324624"/>
                </a:lnTo>
                <a:lnTo>
                  <a:pt x="158515" y="2316604"/>
                </a:lnTo>
                <a:lnTo>
                  <a:pt x="159067" y="2313737"/>
                </a:lnTo>
                <a:lnTo>
                  <a:pt x="159448" y="2310860"/>
                </a:lnTo>
                <a:lnTo>
                  <a:pt x="159067" y="2309384"/>
                </a:lnTo>
                <a:lnTo>
                  <a:pt x="153457" y="2303240"/>
                </a:lnTo>
                <a:lnTo>
                  <a:pt x="150600" y="2300688"/>
                </a:lnTo>
                <a:lnTo>
                  <a:pt x="147714" y="2298040"/>
                </a:lnTo>
                <a:lnTo>
                  <a:pt x="141656" y="2301459"/>
                </a:lnTo>
                <a:lnTo>
                  <a:pt x="135455" y="2304955"/>
                </a:lnTo>
                <a:lnTo>
                  <a:pt x="131112" y="2306241"/>
                </a:lnTo>
                <a:lnTo>
                  <a:pt x="125111" y="2308012"/>
                </a:lnTo>
                <a:lnTo>
                  <a:pt x="127102" y="2311803"/>
                </a:lnTo>
                <a:lnTo>
                  <a:pt x="126282" y="2314575"/>
                </a:lnTo>
                <a:lnTo>
                  <a:pt x="124416" y="2315851"/>
                </a:lnTo>
                <a:lnTo>
                  <a:pt x="121244" y="2315690"/>
                </a:lnTo>
                <a:lnTo>
                  <a:pt x="121234" y="2325072"/>
                </a:lnTo>
                <a:lnTo>
                  <a:pt x="118243" y="2331730"/>
                </a:lnTo>
                <a:lnTo>
                  <a:pt x="111976" y="2331844"/>
                </a:lnTo>
                <a:lnTo>
                  <a:pt x="108604" y="2334130"/>
                </a:lnTo>
                <a:lnTo>
                  <a:pt x="103603" y="2337511"/>
                </a:lnTo>
                <a:lnTo>
                  <a:pt x="99555" y="2340245"/>
                </a:lnTo>
                <a:lnTo>
                  <a:pt x="95250" y="2344646"/>
                </a:lnTo>
                <a:lnTo>
                  <a:pt x="93050" y="2344017"/>
                </a:lnTo>
                <a:lnTo>
                  <a:pt x="94031" y="2340093"/>
                </a:lnTo>
                <a:lnTo>
                  <a:pt x="92440" y="2333435"/>
                </a:lnTo>
                <a:lnTo>
                  <a:pt x="91116" y="2327872"/>
                </a:lnTo>
                <a:lnTo>
                  <a:pt x="88354" y="2325005"/>
                </a:lnTo>
                <a:lnTo>
                  <a:pt x="83706" y="2320176"/>
                </a:lnTo>
                <a:lnTo>
                  <a:pt x="80220" y="2316537"/>
                </a:lnTo>
                <a:lnTo>
                  <a:pt x="75238" y="2311337"/>
                </a:lnTo>
                <a:lnTo>
                  <a:pt x="71752" y="2307689"/>
                </a:lnTo>
                <a:lnTo>
                  <a:pt x="68123" y="2303878"/>
                </a:lnTo>
                <a:lnTo>
                  <a:pt x="63351" y="2298849"/>
                </a:lnTo>
                <a:lnTo>
                  <a:pt x="61389" y="2292315"/>
                </a:lnTo>
                <a:lnTo>
                  <a:pt x="57026" y="2289943"/>
                </a:lnTo>
                <a:lnTo>
                  <a:pt x="52359" y="2287410"/>
                </a:lnTo>
                <a:lnTo>
                  <a:pt x="48568" y="2282581"/>
                </a:lnTo>
                <a:lnTo>
                  <a:pt x="49854" y="2277809"/>
                </a:lnTo>
                <a:lnTo>
                  <a:pt x="51397" y="2272075"/>
                </a:lnTo>
                <a:lnTo>
                  <a:pt x="51397" y="2268608"/>
                </a:lnTo>
                <a:lnTo>
                  <a:pt x="47234" y="2268817"/>
                </a:lnTo>
                <a:lnTo>
                  <a:pt x="40996" y="2269141"/>
                </a:lnTo>
                <a:lnTo>
                  <a:pt x="35433" y="2269427"/>
                </a:lnTo>
                <a:lnTo>
                  <a:pt x="31309" y="2273494"/>
                </a:lnTo>
                <a:lnTo>
                  <a:pt x="27499" y="2277247"/>
                </a:lnTo>
                <a:lnTo>
                  <a:pt x="21526" y="2274322"/>
                </a:lnTo>
                <a:lnTo>
                  <a:pt x="14688" y="2270970"/>
                </a:lnTo>
                <a:lnTo>
                  <a:pt x="12744" y="2275342"/>
                </a:lnTo>
                <a:lnTo>
                  <a:pt x="6401" y="2273151"/>
                </a:lnTo>
                <a:lnTo>
                  <a:pt x="0" y="2270941"/>
                </a:lnTo>
                <a:lnTo>
                  <a:pt x="0" y="2255130"/>
                </a:lnTo>
                <a:lnTo>
                  <a:pt x="0" y="2239175"/>
                </a:lnTo>
                <a:lnTo>
                  <a:pt x="0" y="2223078"/>
                </a:lnTo>
                <a:lnTo>
                  <a:pt x="0" y="2206819"/>
                </a:lnTo>
                <a:lnTo>
                  <a:pt x="0" y="2190417"/>
                </a:lnTo>
                <a:lnTo>
                  <a:pt x="0" y="2173853"/>
                </a:lnTo>
                <a:lnTo>
                  <a:pt x="0" y="2157136"/>
                </a:lnTo>
                <a:lnTo>
                  <a:pt x="0" y="2140249"/>
                </a:lnTo>
                <a:lnTo>
                  <a:pt x="0" y="2123189"/>
                </a:lnTo>
                <a:lnTo>
                  <a:pt x="0" y="2105959"/>
                </a:lnTo>
                <a:lnTo>
                  <a:pt x="0" y="2088575"/>
                </a:lnTo>
                <a:lnTo>
                  <a:pt x="0" y="2070992"/>
                </a:lnTo>
                <a:lnTo>
                  <a:pt x="0" y="2053228"/>
                </a:lnTo>
                <a:lnTo>
                  <a:pt x="0" y="2035273"/>
                </a:lnTo>
                <a:lnTo>
                  <a:pt x="0" y="2017128"/>
                </a:lnTo>
                <a:lnTo>
                  <a:pt x="0" y="1998783"/>
                </a:lnTo>
                <a:lnTo>
                  <a:pt x="0" y="1980238"/>
                </a:lnTo>
                <a:lnTo>
                  <a:pt x="0" y="1961483"/>
                </a:lnTo>
                <a:lnTo>
                  <a:pt x="0" y="1942519"/>
                </a:lnTo>
                <a:lnTo>
                  <a:pt x="0" y="1923336"/>
                </a:lnTo>
                <a:lnTo>
                  <a:pt x="0" y="1903933"/>
                </a:lnTo>
                <a:lnTo>
                  <a:pt x="0" y="1884293"/>
                </a:lnTo>
                <a:lnTo>
                  <a:pt x="0" y="1864424"/>
                </a:lnTo>
                <a:lnTo>
                  <a:pt x="0" y="1844316"/>
                </a:lnTo>
                <a:lnTo>
                  <a:pt x="0" y="1823961"/>
                </a:lnTo>
                <a:lnTo>
                  <a:pt x="0" y="1803349"/>
                </a:lnTo>
                <a:lnTo>
                  <a:pt x="0" y="1782480"/>
                </a:lnTo>
                <a:lnTo>
                  <a:pt x="0" y="1761334"/>
                </a:lnTo>
                <a:lnTo>
                  <a:pt x="0" y="1739913"/>
                </a:lnTo>
                <a:lnTo>
                  <a:pt x="0" y="1718215"/>
                </a:lnTo>
                <a:lnTo>
                  <a:pt x="0" y="1696222"/>
                </a:lnTo>
                <a:lnTo>
                  <a:pt x="0" y="1673933"/>
                </a:lnTo>
                <a:lnTo>
                  <a:pt x="3800" y="1675124"/>
                </a:lnTo>
                <a:lnTo>
                  <a:pt x="15954" y="1677638"/>
                </a:lnTo>
                <a:lnTo>
                  <a:pt x="27413" y="1676162"/>
                </a:lnTo>
                <a:lnTo>
                  <a:pt x="48663" y="1684287"/>
                </a:lnTo>
                <a:lnTo>
                  <a:pt x="61808" y="1699384"/>
                </a:lnTo>
                <a:lnTo>
                  <a:pt x="72466" y="1706756"/>
                </a:lnTo>
                <a:lnTo>
                  <a:pt x="76819" y="1711795"/>
                </a:lnTo>
                <a:lnTo>
                  <a:pt x="83744" y="1716224"/>
                </a:lnTo>
                <a:lnTo>
                  <a:pt x="100032" y="1725835"/>
                </a:lnTo>
                <a:lnTo>
                  <a:pt x="105099" y="1726816"/>
                </a:lnTo>
                <a:lnTo>
                  <a:pt x="114538" y="1731397"/>
                </a:lnTo>
                <a:lnTo>
                  <a:pt x="120386" y="1730797"/>
                </a:lnTo>
                <a:lnTo>
                  <a:pt x="130445" y="1731921"/>
                </a:lnTo>
                <a:lnTo>
                  <a:pt x="137284" y="1735588"/>
                </a:lnTo>
                <a:lnTo>
                  <a:pt x="150771" y="1745628"/>
                </a:lnTo>
                <a:lnTo>
                  <a:pt x="153533" y="1746523"/>
                </a:lnTo>
                <a:lnTo>
                  <a:pt x="154276" y="1745790"/>
                </a:lnTo>
                <a:lnTo>
                  <a:pt x="149581" y="1735865"/>
                </a:lnTo>
                <a:lnTo>
                  <a:pt x="148838" y="1734903"/>
                </a:lnTo>
                <a:lnTo>
                  <a:pt x="143399" y="1731178"/>
                </a:lnTo>
                <a:lnTo>
                  <a:pt x="137027" y="1729340"/>
                </a:lnTo>
                <a:lnTo>
                  <a:pt x="136541" y="1728616"/>
                </a:lnTo>
                <a:lnTo>
                  <a:pt x="135350" y="1725082"/>
                </a:lnTo>
                <a:lnTo>
                  <a:pt x="135731" y="1723711"/>
                </a:lnTo>
                <a:lnTo>
                  <a:pt x="137122" y="1723082"/>
                </a:lnTo>
                <a:lnTo>
                  <a:pt x="141875" y="1723111"/>
                </a:lnTo>
                <a:lnTo>
                  <a:pt x="144685" y="1722549"/>
                </a:lnTo>
                <a:lnTo>
                  <a:pt x="145075" y="1721158"/>
                </a:lnTo>
                <a:lnTo>
                  <a:pt x="143056" y="1720834"/>
                </a:lnTo>
                <a:lnTo>
                  <a:pt x="140618" y="1719482"/>
                </a:lnTo>
                <a:lnTo>
                  <a:pt x="137712" y="1717100"/>
                </a:lnTo>
                <a:lnTo>
                  <a:pt x="136103" y="1714852"/>
                </a:lnTo>
                <a:lnTo>
                  <a:pt x="141951" y="1699822"/>
                </a:lnTo>
                <a:lnTo>
                  <a:pt x="143999" y="1701346"/>
                </a:lnTo>
                <a:lnTo>
                  <a:pt x="147085" y="1697850"/>
                </a:lnTo>
                <a:lnTo>
                  <a:pt x="152610" y="1700070"/>
                </a:lnTo>
                <a:lnTo>
                  <a:pt x="153619" y="1698860"/>
                </a:lnTo>
                <a:lnTo>
                  <a:pt x="154295" y="1691173"/>
                </a:lnTo>
                <a:lnTo>
                  <a:pt x="155115" y="1689316"/>
                </a:lnTo>
                <a:lnTo>
                  <a:pt x="156677" y="1687935"/>
                </a:lnTo>
                <a:lnTo>
                  <a:pt x="164373" y="1686554"/>
                </a:lnTo>
                <a:lnTo>
                  <a:pt x="173965" y="1687925"/>
                </a:lnTo>
                <a:lnTo>
                  <a:pt x="174955" y="1687182"/>
                </a:lnTo>
                <a:lnTo>
                  <a:pt x="174031" y="1682020"/>
                </a:lnTo>
                <a:lnTo>
                  <a:pt x="173926" y="1679981"/>
                </a:lnTo>
                <a:lnTo>
                  <a:pt x="174508" y="1675314"/>
                </a:lnTo>
                <a:lnTo>
                  <a:pt x="175108" y="1672809"/>
                </a:lnTo>
                <a:lnTo>
                  <a:pt x="176241" y="1671552"/>
                </a:lnTo>
                <a:lnTo>
                  <a:pt x="180708" y="1672542"/>
                </a:lnTo>
                <a:lnTo>
                  <a:pt x="182099" y="1674847"/>
                </a:lnTo>
                <a:lnTo>
                  <a:pt x="183594" y="1678800"/>
                </a:lnTo>
                <a:lnTo>
                  <a:pt x="185109" y="1681048"/>
                </a:lnTo>
                <a:lnTo>
                  <a:pt x="189852" y="1683315"/>
                </a:lnTo>
                <a:lnTo>
                  <a:pt x="190395" y="1684877"/>
                </a:lnTo>
                <a:lnTo>
                  <a:pt x="188585" y="1690830"/>
                </a:lnTo>
                <a:lnTo>
                  <a:pt x="186690" y="1693945"/>
                </a:lnTo>
                <a:lnTo>
                  <a:pt x="182766" y="1702108"/>
                </a:lnTo>
                <a:lnTo>
                  <a:pt x="182518" y="1704204"/>
                </a:lnTo>
                <a:lnTo>
                  <a:pt x="188566" y="1700546"/>
                </a:lnTo>
                <a:lnTo>
                  <a:pt x="195358" y="1695469"/>
                </a:lnTo>
                <a:lnTo>
                  <a:pt x="201187" y="1692669"/>
                </a:lnTo>
                <a:lnTo>
                  <a:pt x="206064" y="1692154"/>
                </a:lnTo>
                <a:lnTo>
                  <a:pt x="209550" y="1690497"/>
                </a:lnTo>
                <a:lnTo>
                  <a:pt x="211655" y="1687706"/>
                </a:lnTo>
                <a:lnTo>
                  <a:pt x="213160" y="1684839"/>
                </a:lnTo>
                <a:lnTo>
                  <a:pt x="216179" y="1675552"/>
                </a:lnTo>
                <a:lnTo>
                  <a:pt x="218180" y="1673943"/>
                </a:lnTo>
                <a:lnTo>
                  <a:pt x="226562" y="1674514"/>
                </a:lnTo>
                <a:lnTo>
                  <a:pt x="228552" y="1674228"/>
                </a:lnTo>
                <a:lnTo>
                  <a:pt x="229848" y="1673323"/>
                </a:lnTo>
                <a:lnTo>
                  <a:pt x="229610" y="1672142"/>
                </a:lnTo>
                <a:lnTo>
                  <a:pt x="227838" y="1670704"/>
                </a:lnTo>
                <a:lnTo>
                  <a:pt x="225447" y="1670304"/>
                </a:lnTo>
                <a:lnTo>
                  <a:pt x="225390" y="1669647"/>
                </a:lnTo>
                <a:lnTo>
                  <a:pt x="226276" y="1668113"/>
                </a:lnTo>
                <a:lnTo>
                  <a:pt x="227581" y="1667227"/>
                </a:lnTo>
                <a:lnTo>
                  <a:pt x="231715" y="1666170"/>
                </a:lnTo>
                <a:lnTo>
                  <a:pt x="234429" y="1669542"/>
                </a:lnTo>
                <a:lnTo>
                  <a:pt x="236277" y="1669780"/>
                </a:lnTo>
                <a:lnTo>
                  <a:pt x="242411" y="1666037"/>
                </a:lnTo>
                <a:lnTo>
                  <a:pt x="251832" y="1656074"/>
                </a:lnTo>
                <a:lnTo>
                  <a:pt x="255594" y="1653292"/>
                </a:lnTo>
                <a:lnTo>
                  <a:pt x="258861" y="1652807"/>
                </a:lnTo>
                <a:lnTo>
                  <a:pt x="261614" y="1654626"/>
                </a:lnTo>
                <a:lnTo>
                  <a:pt x="263738" y="1654150"/>
                </a:lnTo>
                <a:lnTo>
                  <a:pt x="266529" y="1648492"/>
                </a:lnTo>
                <a:lnTo>
                  <a:pt x="267633" y="1645472"/>
                </a:lnTo>
                <a:lnTo>
                  <a:pt x="269357" y="1642853"/>
                </a:lnTo>
                <a:lnTo>
                  <a:pt x="276330" y="1636938"/>
                </a:lnTo>
                <a:lnTo>
                  <a:pt x="280797" y="1635671"/>
                </a:lnTo>
                <a:lnTo>
                  <a:pt x="283521" y="1636767"/>
                </a:lnTo>
                <a:lnTo>
                  <a:pt x="286769" y="1639224"/>
                </a:lnTo>
                <a:lnTo>
                  <a:pt x="289446" y="1640176"/>
                </a:lnTo>
                <a:lnTo>
                  <a:pt x="292970" y="1639453"/>
                </a:lnTo>
                <a:lnTo>
                  <a:pt x="295599" y="1639777"/>
                </a:lnTo>
                <a:lnTo>
                  <a:pt x="296847" y="1638586"/>
                </a:lnTo>
                <a:lnTo>
                  <a:pt x="301342" y="1631823"/>
                </a:lnTo>
                <a:lnTo>
                  <a:pt x="302800" y="1631756"/>
                </a:lnTo>
                <a:lnTo>
                  <a:pt x="304200" y="1633747"/>
                </a:lnTo>
                <a:lnTo>
                  <a:pt x="306457" y="1638652"/>
                </a:lnTo>
                <a:lnTo>
                  <a:pt x="306467" y="1641110"/>
                </a:lnTo>
                <a:lnTo>
                  <a:pt x="303524" y="1647063"/>
                </a:lnTo>
                <a:lnTo>
                  <a:pt x="281854" y="1663979"/>
                </a:lnTo>
                <a:lnTo>
                  <a:pt x="275177" y="1671228"/>
                </a:lnTo>
                <a:lnTo>
                  <a:pt x="271872" y="1673876"/>
                </a:lnTo>
                <a:lnTo>
                  <a:pt x="268453" y="1675371"/>
                </a:lnTo>
                <a:lnTo>
                  <a:pt x="261823" y="1676619"/>
                </a:lnTo>
                <a:lnTo>
                  <a:pt x="259194" y="1678086"/>
                </a:lnTo>
                <a:lnTo>
                  <a:pt x="254737" y="1679400"/>
                </a:lnTo>
                <a:lnTo>
                  <a:pt x="244316" y="1681705"/>
                </a:lnTo>
                <a:lnTo>
                  <a:pt x="242316" y="1682820"/>
                </a:lnTo>
                <a:lnTo>
                  <a:pt x="240954" y="1684125"/>
                </a:lnTo>
                <a:lnTo>
                  <a:pt x="237211" y="1692907"/>
                </a:lnTo>
                <a:lnTo>
                  <a:pt x="235391" y="1695764"/>
                </a:lnTo>
                <a:lnTo>
                  <a:pt x="231810" y="1700060"/>
                </a:lnTo>
                <a:lnTo>
                  <a:pt x="227790" y="1702689"/>
                </a:lnTo>
                <a:lnTo>
                  <a:pt x="222294" y="1703689"/>
                </a:lnTo>
                <a:lnTo>
                  <a:pt x="218799" y="1707766"/>
                </a:lnTo>
                <a:lnTo>
                  <a:pt x="214779" y="1715595"/>
                </a:lnTo>
                <a:lnTo>
                  <a:pt x="211531" y="1721025"/>
                </a:lnTo>
                <a:lnTo>
                  <a:pt x="207826" y="1725616"/>
                </a:lnTo>
                <a:lnTo>
                  <a:pt x="203797" y="1731598"/>
                </a:lnTo>
                <a:lnTo>
                  <a:pt x="202749" y="1734741"/>
                </a:lnTo>
                <a:lnTo>
                  <a:pt x="203949" y="1738865"/>
                </a:lnTo>
                <a:lnTo>
                  <a:pt x="204616" y="1740237"/>
                </a:lnTo>
                <a:lnTo>
                  <a:pt x="208664" y="1742456"/>
                </a:lnTo>
                <a:lnTo>
                  <a:pt x="210236" y="1741951"/>
                </a:lnTo>
                <a:lnTo>
                  <a:pt x="208788" y="1739751"/>
                </a:lnTo>
                <a:lnTo>
                  <a:pt x="205388" y="1736560"/>
                </a:lnTo>
                <a:lnTo>
                  <a:pt x="204930" y="1735407"/>
                </a:lnTo>
                <a:lnTo>
                  <a:pt x="205807" y="1734503"/>
                </a:lnTo>
                <a:lnTo>
                  <a:pt x="221790" y="1736912"/>
                </a:lnTo>
                <a:lnTo>
                  <a:pt x="225219" y="1734484"/>
                </a:lnTo>
                <a:lnTo>
                  <a:pt x="226419" y="1732417"/>
                </a:lnTo>
                <a:lnTo>
                  <a:pt x="226162" y="1731359"/>
                </a:lnTo>
                <a:lnTo>
                  <a:pt x="221828" y="1730921"/>
                </a:lnTo>
                <a:lnTo>
                  <a:pt x="220894" y="1728950"/>
                </a:lnTo>
                <a:lnTo>
                  <a:pt x="220209" y="1725235"/>
                </a:lnTo>
                <a:lnTo>
                  <a:pt x="220066" y="1722272"/>
                </a:lnTo>
                <a:lnTo>
                  <a:pt x="220456" y="1720072"/>
                </a:lnTo>
                <a:lnTo>
                  <a:pt x="221437" y="1717272"/>
                </a:lnTo>
                <a:lnTo>
                  <a:pt x="226085" y="1712671"/>
                </a:lnTo>
                <a:lnTo>
                  <a:pt x="231086" y="1710700"/>
                </a:lnTo>
                <a:lnTo>
                  <a:pt x="234934" y="1708090"/>
                </a:lnTo>
                <a:lnTo>
                  <a:pt x="237068" y="1705623"/>
                </a:lnTo>
                <a:lnTo>
                  <a:pt x="242811" y="1701394"/>
                </a:lnTo>
                <a:lnTo>
                  <a:pt x="245116" y="1697955"/>
                </a:lnTo>
                <a:lnTo>
                  <a:pt x="246355" y="1695279"/>
                </a:lnTo>
                <a:lnTo>
                  <a:pt x="246507" y="1693945"/>
                </a:lnTo>
                <a:lnTo>
                  <a:pt x="245469" y="1692974"/>
                </a:lnTo>
                <a:lnTo>
                  <a:pt x="246317" y="1690668"/>
                </a:lnTo>
                <a:lnTo>
                  <a:pt x="250498" y="1688602"/>
                </a:lnTo>
                <a:lnTo>
                  <a:pt x="252336" y="1688421"/>
                </a:lnTo>
                <a:lnTo>
                  <a:pt x="258223" y="1690402"/>
                </a:lnTo>
                <a:lnTo>
                  <a:pt x="259290" y="1691945"/>
                </a:lnTo>
                <a:lnTo>
                  <a:pt x="258709" y="1696031"/>
                </a:lnTo>
                <a:lnTo>
                  <a:pt x="259528" y="1695841"/>
                </a:lnTo>
                <a:lnTo>
                  <a:pt x="261795" y="1690640"/>
                </a:lnTo>
                <a:lnTo>
                  <a:pt x="263061" y="1688906"/>
                </a:lnTo>
                <a:lnTo>
                  <a:pt x="264366" y="1688564"/>
                </a:lnTo>
                <a:lnTo>
                  <a:pt x="265690" y="1689230"/>
                </a:lnTo>
                <a:lnTo>
                  <a:pt x="267033" y="1690907"/>
                </a:lnTo>
                <a:lnTo>
                  <a:pt x="267757" y="1695898"/>
                </a:lnTo>
                <a:lnTo>
                  <a:pt x="267872" y="1704184"/>
                </a:lnTo>
                <a:lnTo>
                  <a:pt x="268176" y="1707518"/>
                </a:lnTo>
                <a:lnTo>
                  <a:pt x="269681" y="1701803"/>
                </a:lnTo>
                <a:lnTo>
                  <a:pt x="270729" y="1699146"/>
                </a:lnTo>
                <a:lnTo>
                  <a:pt x="276463" y="1686897"/>
                </a:lnTo>
                <a:lnTo>
                  <a:pt x="280330" y="1680153"/>
                </a:lnTo>
                <a:lnTo>
                  <a:pt x="284674" y="1673552"/>
                </a:lnTo>
                <a:lnTo>
                  <a:pt x="290979" y="1668599"/>
                </a:lnTo>
                <a:lnTo>
                  <a:pt x="305562" y="1660360"/>
                </a:lnTo>
                <a:lnTo>
                  <a:pt x="313773" y="1658131"/>
                </a:lnTo>
                <a:lnTo>
                  <a:pt x="317935" y="1656074"/>
                </a:lnTo>
                <a:lnTo>
                  <a:pt x="319973" y="1654283"/>
                </a:lnTo>
                <a:lnTo>
                  <a:pt x="321269" y="1652073"/>
                </a:lnTo>
                <a:lnTo>
                  <a:pt x="323555" y="1649521"/>
                </a:lnTo>
                <a:lnTo>
                  <a:pt x="323964" y="1649730"/>
                </a:lnTo>
                <a:lnTo>
                  <a:pt x="323078" y="1655074"/>
                </a:lnTo>
                <a:lnTo>
                  <a:pt x="322488" y="1656617"/>
                </a:lnTo>
                <a:lnTo>
                  <a:pt x="317144" y="1659912"/>
                </a:lnTo>
                <a:lnTo>
                  <a:pt x="316621" y="1662427"/>
                </a:lnTo>
                <a:lnTo>
                  <a:pt x="317202" y="1666294"/>
                </a:lnTo>
                <a:lnTo>
                  <a:pt x="318126" y="1668837"/>
                </a:lnTo>
                <a:lnTo>
                  <a:pt x="319392" y="1670066"/>
                </a:lnTo>
                <a:lnTo>
                  <a:pt x="321602" y="1669199"/>
                </a:lnTo>
                <a:lnTo>
                  <a:pt x="324774" y="1666218"/>
                </a:lnTo>
                <a:lnTo>
                  <a:pt x="328717" y="1661646"/>
                </a:lnTo>
                <a:lnTo>
                  <a:pt x="337242" y="1649997"/>
                </a:lnTo>
                <a:lnTo>
                  <a:pt x="337976" y="1647854"/>
                </a:lnTo>
                <a:lnTo>
                  <a:pt x="340128" y="1638424"/>
                </a:lnTo>
                <a:lnTo>
                  <a:pt x="345015" y="1634242"/>
                </a:lnTo>
                <a:lnTo>
                  <a:pt x="353863" y="1629480"/>
                </a:lnTo>
                <a:lnTo>
                  <a:pt x="356035" y="1626441"/>
                </a:lnTo>
                <a:lnTo>
                  <a:pt x="348282" y="1623860"/>
                </a:lnTo>
                <a:lnTo>
                  <a:pt x="346672" y="1622079"/>
                </a:lnTo>
                <a:lnTo>
                  <a:pt x="346424" y="1621012"/>
                </a:lnTo>
                <a:lnTo>
                  <a:pt x="347891" y="1618279"/>
                </a:lnTo>
                <a:lnTo>
                  <a:pt x="344348" y="1615554"/>
                </a:lnTo>
                <a:lnTo>
                  <a:pt x="343043" y="1613878"/>
                </a:lnTo>
                <a:lnTo>
                  <a:pt x="343100" y="1608982"/>
                </a:lnTo>
                <a:lnTo>
                  <a:pt x="344186" y="1605458"/>
                </a:lnTo>
                <a:lnTo>
                  <a:pt x="346510" y="1602038"/>
                </a:lnTo>
                <a:lnTo>
                  <a:pt x="347834" y="1601438"/>
                </a:lnTo>
                <a:lnTo>
                  <a:pt x="351292" y="1603429"/>
                </a:lnTo>
                <a:lnTo>
                  <a:pt x="354206" y="1605991"/>
                </a:lnTo>
                <a:lnTo>
                  <a:pt x="364255" y="1617831"/>
                </a:lnTo>
                <a:lnTo>
                  <a:pt x="368294" y="1623584"/>
                </a:lnTo>
                <a:lnTo>
                  <a:pt x="370637" y="1628080"/>
                </a:lnTo>
                <a:lnTo>
                  <a:pt x="376295" y="1642053"/>
                </a:lnTo>
                <a:lnTo>
                  <a:pt x="378790" y="1650073"/>
                </a:lnTo>
                <a:lnTo>
                  <a:pt x="380790" y="1658293"/>
                </a:lnTo>
                <a:lnTo>
                  <a:pt x="382762" y="1664199"/>
                </a:lnTo>
                <a:lnTo>
                  <a:pt x="384705" y="1667809"/>
                </a:lnTo>
                <a:lnTo>
                  <a:pt x="394373" y="1682020"/>
                </a:lnTo>
                <a:lnTo>
                  <a:pt x="399355" y="1687982"/>
                </a:lnTo>
                <a:lnTo>
                  <a:pt x="403536" y="1691678"/>
                </a:lnTo>
                <a:lnTo>
                  <a:pt x="408337" y="1694602"/>
                </a:lnTo>
                <a:lnTo>
                  <a:pt x="413757" y="1696755"/>
                </a:lnTo>
                <a:lnTo>
                  <a:pt x="417452" y="1696936"/>
                </a:lnTo>
                <a:lnTo>
                  <a:pt x="423196" y="1690964"/>
                </a:lnTo>
                <a:lnTo>
                  <a:pt x="423329" y="1687020"/>
                </a:lnTo>
                <a:lnTo>
                  <a:pt x="420795" y="1680429"/>
                </a:lnTo>
                <a:lnTo>
                  <a:pt x="418243" y="1675848"/>
                </a:lnTo>
                <a:lnTo>
                  <a:pt x="418548" y="1673047"/>
                </a:lnTo>
                <a:lnTo>
                  <a:pt x="421919" y="1667666"/>
                </a:lnTo>
                <a:lnTo>
                  <a:pt x="421691" y="1665789"/>
                </a:lnTo>
                <a:lnTo>
                  <a:pt x="422405" y="1660217"/>
                </a:lnTo>
                <a:lnTo>
                  <a:pt x="424739" y="1661284"/>
                </a:lnTo>
                <a:lnTo>
                  <a:pt x="425653" y="1661065"/>
                </a:lnTo>
                <a:lnTo>
                  <a:pt x="426958" y="1659017"/>
                </a:lnTo>
                <a:lnTo>
                  <a:pt x="428635" y="1655131"/>
                </a:lnTo>
                <a:lnTo>
                  <a:pt x="430749" y="1651911"/>
                </a:lnTo>
                <a:lnTo>
                  <a:pt x="433302" y="1649359"/>
                </a:lnTo>
                <a:lnTo>
                  <a:pt x="433988" y="1647682"/>
                </a:lnTo>
                <a:lnTo>
                  <a:pt x="431454" y="1646472"/>
                </a:lnTo>
                <a:lnTo>
                  <a:pt x="429920" y="1646472"/>
                </a:lnTo>
                <a:lnTo>
                  <a:pt x="428777" y="1645920"/>
                </a:lnTo>
                <a:lnTo>
                  <a:pt x="428034" y="1644825"/>
                </a:lnTo>
                <a:lnTo>
                  <a:pt x="429044" y="1643634"/>
                </a:lnTo>
                <a:lnTo>
                  <a:pt x="434588" y="1640624"/>
                </a:lnTo>
                <a:lnTo>
                  <a:pt x="435626" y="1637738"/>
                </a:lnTo>
                <a:lnTo>
                  <a:pt x="437398" y="1635814"/>
                </a:lnTo>
                <a:lnTo>
                  <a:pt x="439674" y="1635042"/>
                </a:lnTo>
                <a:lnTo>
                  <a:pt x="441074" y="1635843"/>
                </a:lnTo>
                <a:lnTo>
                  <a:pt x="442627" y="1638233"/>
                </a:lnTo>
                <a:lnTo>
                  <a:pt x="442703" y="1642053"/>
                </a:lnTo>
                <a:lnTo>
                  <a:pt x="442017" y="1648254"/>
                </a:lnTo>
                <a:lnTo>
                  <a:pt x="441893" y="1653245"/>
                </a:lnTo>
                <a:lnTo>
                  <a:pt x="443636" y="1664951"/>
                </a:lnTo>
                <a:lnTo>
                  <a:pt x="445179" y="1667494"/>
                </a:lnTo>
                <a:lnTo>
                  <a:pt x="451180" y="1670923"/>
                </a:lnTo>
                <a:lnTo>
                  <a:pt x="450809" y="1673752"/>
                </a:lnTo>
                <a:lnTo>
                  <a:pt x="443865" y="1685944"/>
                </a:lnTo>
                <a:lnTo>
                  <a:pt x="442379" y="1688916"/>
                </a:lnTo>
                <a:lnTo>
                  <a:pt x="441646" y="1691173"/>
                </a:lnTo>
                <a:lnTo>
                  <a:pt x="441893" y="1693078"/>
                </a:lnTo>
                <a:lnTo>
                  <a:pt x="443122" y="1694640"/>
                </a:lnTo>
                <a:lnTo>
                  <a:pt x="445475" y="1695745"/>
                </a:lnTo>
                <a:lnTo>
                  <a:pt x="451533" y="1696193"/>
                </a:lnTo>
                <a:lnTo>
                  <a:pt x="453190" y="1695136"/>
                </a:lnTo>
                <a:lnTo>
                  <a:pt x="464963" y="1694793"/>
                </a:lnTo>
                <a:lnTo>
                  <a:pt x="467125" y="1693888"/>
                </a:lnTo>
                <a:lnTo>
                  <a:pt x="468944" y="1691554"/>
                </a:lnTo>
                <a:lnTo>
                  <a:pt x="471592" y="1685725"/>
                </a:lnTo>
                <a:lnTo>
                  <a:pt x="474593" y="1683944"/>
                </a:lnTo>
                <a:lnTo>
                  <a:pt x="475536" y="1682306"/>
                </a:lnTo>
                <a:lnTo>
                  <a:pt x="477383" y="1675333"/>
                </a:lnTo>
                <a:lnTo>
                  <a:pt x="478298" y="1667208"/>
                </a:lnTo>
                <a:lnTo>
                  <a:pt x="479203" y="1663789"/>
                </a:lnTo>
                <a:lnTo>
                  <a:pt x="480565" y="1661655"/>
                </a:lnTo>
                <a:lnTo>
                  <a:pt x="482413" y="1660970"/>
                </a:lnTo>
                <a:lnTo>
                  <a:pt x="486994" y="1661770"/>
                </a:lnTo>
                <a:lnTo>
                  <a:pt x="489147" y="1661074"/>
                </a:lnTo>
                <a:lnTo>
                  <a:pt x="497634" y="1661770"/>
                </a:lnTo>
                <a:lnTo>
                  <a:pt x="506120" y="1661170"/>
                </a:lnTo>
                <a:lnTo>
                  <a:pt x="514893" y="1662617"/>
                </a:lnTo>
                <a:lnTo>
                  <a:pt x="520522" y="1664294"/>
                </a:lnTo>
                <a:lnTo>
                  <a:pt x="525732" y="1666932"/>
                </a:lnTo>
                <a:lnTo>
                  <a:pt x="535724" y="1673181"/>
                </a:lnTo>
                <a:lnTo>
                  <a:pt x="539677" y="1676524"/>
                </a:lnTo>
                <a:lnTo>
                  <a:pt x="553631" y="1691507"/>
                </a:lnTo>
                <a:lnTo>
                  <a:pt x="557708" y="1694545"/>
                </a:lnTo>
                <a:lnTo>
                  <a:pt x="565385" y="1697441"/>
                </a:lnTo>
                <a:lnTo>
                  <a:pt x="591693" y="1703880"/>
                </a:lnTo>
                <a:lnTo>
                  <a:pt x="594998" y="1705604"/>
                </a:lnTo>
                <a:lnTo>
                  <a:pt x="601932" y="1712328"/>
                </a:lnTo>
                <a:lnTo>
                  <a:pt x="606704" y="1716234"/>
                </a:lnTo>
                <a:lnTo>
                  <a:pt x="612372" y="1719958"/>
                </a:lnTo>
                <a:lnTo>
                  <a:pt x="619449" y="1723168"/>
                </a:lnTo>
                <a:lnTo>
                  <a:pt x="633327" y="1728006"/>
                </a:lnTo>
                <a:lnTo>
                  <a:pt x="635584" y="1729607"/>
                </a:lnTo>
                <a:lnTo>
                  <a:pt x="638127" y="1730073"/>
                </a:lnTo>
                <a:lnTo>
                  <a:pt x="640956" y="1729416"/>
                </a:lnTo>
                <a:lnTo>
                  <a:pt x="653672" y="1732178"/>
                </a:lnTo>
                <a:lnTo>
                  <a:pt x="657025" y="1732045"/>
                </a:lnTo>
                <a:lnTo>
                  <a:pt x="659444" y="1732560"/>
                </a:lnTo>
                <a:lnTo>
                  <a:pt x="662426" y="1734541"/>
                </a:lnTo>
                <a:lnTo>
                  <a:pt x="666788" y="1735274"/>
                </a:lnTo>
                <a:lnTo>
                  <a:pt x="666636" y="1733902"/>
                </a:lnTo>
                <a:lnTo>
                  <a:pt x="661654" y="1726302"/>
                </a:lnTo>
                <a:lnTo>
                  <a:pt x="661873" y="1725101"/>
                </a:lnTo>
                <a:lnTo>
                  <a:pt x="663921" y="1725006"/>
                </a:lnTo>
                <a:lnTo>
                  <a:pt x="670084" y="1726282"/>
                </a:lnTo>
                <a:lnTo>
                  <a:pt x="671493" y="1724111"/>
                </a:lnTo>
                <a:lnTo>
                  <a:pt x="673551" y="1724158"/>
                </a:lnTo>
                <a:lnTo>
                  <a:pt x="678237" y="1725206"/>
                </a:lnTo>
                <a:lnTo>
                  <a:pt x="683285" y="1727559"/>
                </a:lnTo>
                <a:lnTo>
                  <a:pt x="688696" y="1731197"/>
                </a:lnTo>
                <a:lnTo>
                  <a:pt x="695277" y="1734303"/>
                </a:lnTo>
                <a:lnTo>
                  <a:pt x="705260" y="1741980"/>
                </a:lnTo>
                <a:lnTo>
                  <a:pt x="710775" y="1748342"/>
                </a:lnTo>
                <a:lnTo>
                  <a:pt x="716004" y="1756220"/>
                </a:lnTo>
                <a:lnTo>
                  <a:pt x="718871" y="1761668"/>
                </a:lnTo>
                <a:lnTo>
                  <a:pt x="719376" y="1764716"/>
                </a:lnTo>
                <a:lnTo>
                  <a:pt x="720471" y="1766221"/>
                </a:lnTo>
                <a:lnTo>
                  <a:pt x="722147" y="1766202"/>
                </a:lnTo>
                <a:lnTo>
                  <a:pt x="722786" y="1767354"/>
                </a:lnTo>
                <a:lnTo>
                  <a:pt x="721281" y="1774060"/>
                </a:lnTo>
                <a:lnTo>
                  <a:pt x="720414" y="1775727"/>
                </a:lnTo>
                <a:lnTo>
                  <a:pt x="719271" y="1776927"/>
                </a:lnTo>
                <a:lnTo>
                  <a:pt x="714489" y="1778289"/>
                </a:lnTo>
                <a:lnTo>
                  <a:pt x="701383" y="1776679"/>
                </a:lnTo>
                <a:lnTo>
                  <a:pt x="699059" y="1782070"/>
                </a:lnTo>
                <a:lnTo>
                  <a:pt x="691715" y="1786614"/>
                </a:lnTo>
                <a:lnTo>
                  <a:pt x="690410" y="1788595"/>
                </a:lnTo>
                <a:lnTo>
                  <a:pt x="690115" y="1790033"/>
                </a:lnTo>
                <a:lnTo>
                  <a:pt x="690648" y="1794729"/>
                </a:lnTo>
                <a:lnTo>
                  <a:pt x="689715" y="1796158"/>
                </a:lnTo>
                <a:lnTo>
                  <a:pt x="683695" y="1801492"/>
                </a:lnTo>
                <a:lnTo>
                  <a:pt x="683495" y="1802997"/>
                </a:lnTo>
                <a:lnTo>
                  <a:pt x="687400" y="1805178"/>
                </a:lnTo>
                <a:lnTo>
                  <a:pt x="691553" y="1808893"/>
                </a:lnTo>
                <a:lnTo>
                  <a:pt x="694820" y="1809798"/>
                </a:lnTo>
                <a:lnTo>
                  <a:pt x="698945" y="1809293"/>
                </a:lnTo>
                <a:lnTo>
                  <a:pt x="704126" y="1810598"/>
                </a:lnTo>
                <a:lnTo>
                  <a:pt x="710365" y="1813703"/>
                </a:lnTo>
                <a:lnTo>
                  <a:pt x="714708" y="1815113"/>
                </a:lnTo>
                <a:lnTo>
                  <a:pt x="717147" y="1814846"/>
                </a:lnTo>
                <a:lnTo>
                  <a:pt x="720481" y="1815417"/>
                </a:lnTo>
                <a:lnTo>
                  <a:pt x="724700" y="1816827"/>
                </a:lnTo>
                <a:lnTo>
                  <a:pt x="730348" y="1817313"/>
                </a:lnTo>
                <a:lnTo>
                  <a:pt x="742826" y="1817189"/>
                </a:lnTo>
                <a:lnTo>
                  <a:pt x="746570" y="1818246"/>
                </a:lnTo>
                <a:lnTo>
                  <a:pt x="751799" y="1818723"/>
                </a:lnTo>
                <a:lnTo>
                  <a:pt x="761857" y="1818570"/>
                </a:lnTo>
                <a:lnTo>
                  <a:pt x="763676" y="1818370"/>
                </a:lnTo>
                <a:lnTo>
                  <a:pt x="766896" y="1815922"/>
                </a:lnTo>
                <a:lnTo>
                  <a:pt x="768972" y="1815113"/>
                </a:lnTo>
                <a:lnTo>
                  <a:pt x="772592" y="1815075"/>
                </a:lnTo>
                <a:lnTo>
                  <a:pt x="783031" y="1813274"/>
                </a:lnTo>
                <a:lnTo>
                  <a:pt x="786641" y="1813303"/>
                </a:lnTo>
                <a:lnTo>
                  <a:pt x="789984" y="1811931"/>
                </a:lnTo>
                <a:lnTo>
                  <a:pt x="794261" y="1809169"/>
                </a:lnTo>
                <a:lnTo>
                  <a:pt x="796900" y="1808645"/>
                </a:lnTo>
                <a:lnTo>
                  <a:pt x="797900" y="1810369"/>
                </a:lnTo>
                <a:lnTo>
                  <a:pt x="799700" y="1811122"/>
                </a:lnTo>
                <a:lnTo>
                  <a:pt x="802300" y="1810903"/>
                </a:lnTo>
                <a:lnTo>
                  <a:pt x="807253" y="1807969"/>
                </a:lnTo>
                <a:lnTo>
                  <a:pt x="818826" y="1799320"/>
                </a:lnTo>
                <a:lnTo>
                  <a:pt x="822989" y="1799330"/>
                </a:lnTo>
                <a:lnTo>
                  <a:pt x="826046" y="1796606"/>
                </a:lnTo>
                <a:lnTo>
                  <a:pt x="826799" y="1796558"/>
                </a:lnTo>
                <a:lnTo>
                  <a:pt x="827637" y="1797682"/>
                </a:lnTo>
                <a:lnTo>
                  <a:pt x="830466" y="1804025"/>
                </a:lnTo>
                <a:lnTo>
                  <a:pt x="831332" y="1805045"/>
                </a:lnTo>
                <a:lnTo>
                  <a:pt x="833285" y="1805597"/>
                </a:lnTo>
                <a:lnTo>
                  <a:pt x="835190" y="1808836"/>
                </a:lnTo>
                <a:lnTo>
                  <a:pt x="837171" y="1813665"/>
                </a:lnTo>
                <a:lnTo>
                  <a:pt x="838657" y="1815008"/>
                </a:lnTo>
                <a:lnTo>
                  <a:pt x="849516" y="1815208"/>
                </a:lnTo>
                <a:lnTo>
                  <a:pt x="853335" y="1816551"/>
                </a:lnTo>
                <a:lnTo>
                  <a:pt x="854488" y="1817932"/>
                </a:lnTo>
                <a:lnTo>
                  <a:pt x="855659" y="1821733"/>
                </a:lnTo>
                <a:lnTo>
                  <a:pt x="856374" y="1829067"/>
                </a:lnTo>
                <a:lnTo>
                  <a:pt x="856850" y="1831743"/>
                </a:lnTo>
                <a:lnTo>
                  <a:pt x="858431" y="1835639"/>
                </a:lnTo>
                <a:lnTo>
                  <a:pt x="859469" y="1836763"/>
                </a:lnTo>
                <a:lnTo>
                  <a:pt x="860450" y="1835687"/>
                </a:lnTo>
                <a:lnTo>
                  <a:pt x="863127" y="1825542"/>
                </a:lnTo>
                <a:lnTo>
                  <a:pt x="864060" y="1823904"/>
                </a:lnTo>
                <a:lnTo>
                  <a:pt x="865851" y="1824476"/>
                </a:lnTo>
                <a:lnTo>
                  <a:pt x="866394" y="1824971"/>
                </a:lnTo>
                <a:lnTo>
                  <a:pt x="869109" y="1832496"/>
                </a:lnTo>
                <a:lnTo>
                  <a:pt x="872966" y="1838058"/>
                </a:lnTo>
                <a:lnTo>
                  <a:pt x="882539" y="1848241"/>
                </a:lnTo>
                <a:lnTo>
                  <a:pt x="884101" y="1851965"/>
                </a:lnTo>
                <a:lnTo>
                  <a:pt x="884673" y="1854718"/>
                </a:lnTo>
                <a:lnTo>
                  <a:pt x="884130" y="1857175"/>
                </a:lnTo>
                <a:lnTo>
                  <a:pt x="882482" y="1859347"/>
                </a:lnTo>
                <a:lnTo>
                  <a:pt x="879881" y="1861090"/>
                </a:lnTo>
                <a:lnTo>
                  <a:pt x="876348" y="1862404"/>
                </a:lnTo>
                <a:lnTo>
                  <a:pt x="873042" y="1861928"/>
                </a:lnTo>
                <a:lnTo>
                  <a:pt x="869975" y="1859671"/>
                </a:lnTo>
                <a:lnTo>
                  <a:pt x="868985" y="1859537"/>
                </a:lnTo>
                <a:lnTo>
                  <a:pt x="870080" y="1861547"/>
                </a:lnTo>
                <a:lnTo>
                  <a:pt x="876424" y="1869872"/>
                </a:lnTo>
                <a:lnTo>
                  <a:pt x="878034" y="1873187"/>
                </a:lnTo>
                <a:lnTo>
                  <a:pt x="879539" y="1875377"/>
                </a:lnTo>
                <a:lnTo>
                  <a:pt x="880929" y="1876463"/>
                </a:lnTo>
                <a:lnTo>
                  <a:pt x="882206" y="1878254"/>
                </a:lnTo>
                <a:lnTo>
                  <a:pt x="883377" y="1880740"/>
                </a:lnTo>
                <a:lnTo>
                  <a:pt x="888644" y="1887341"/>
                </a:lnTo>
                <a:lnTo>
                  <a:pt x="890140" y="1890484"/>
                </a:lnTo>
                <a:lnTo>
                  <a:pt x="896141" y="1900237"/>
                </a:lnTo>
                <a:lnTo>
                  <a:pt x="898989" y="1904057"/>
                </a:lnTo>
                <a:lnTo>
                  <a:pt x="901189" y="1906248"/>
                </a:lnTo>
                <a:lnTo>
                  <a:pt x="902037" y="1906467"/>
                </a:lnTo>
                <a:lnTo>
                  <a:pt x="901541" y="1904705"/>
                </a:lnTo>
                <a:lnTo>
                  <a:pt x="893883" y="1891722"/>
                </a:lnTo>
                <a:lnTo>
                  <a:pt x="889978" y="1883531"/>
                </a:lnTo>
                <a:lnTo>
                  <a:pt x="889425" y="1881559"/>
                </a:lnTo>
                <a:lnTo>
                  <a:pt x="889178" y="1878540"/>
                </a:lnTo>
                <a:lnTo>
                  <a:pt x="889025" y="1868481"/>
                </a:lnTo>
                <a:lnTo>
                  <a:pt x="889587" y="1866938"/>
                </a:lnTo>
                <a:lnTo>
                  <a:pt x="892226" y="1865643"/>
                </a:lnTo>
                <a:lnTo>
                  <a:pt x="895617" y="1870215"/>
                </a:lnTo>
                <a:lnTo>
                  <a:pt x="896903" y="1870853"/>
                </a:lnTo>
                <a:lnTo>
                  <a:pt x="897769" y="1870586"/>
                </a:lnTo>
                <a:lnTo>
                  <a:pt x="898217" y="1869405"/>
                </a:lnTo>
                <a:lnTo>
                  <a:pt x="900170" y="1870501"/>
                </a:lnTo>
                <a:lnTo>
                  <a:pt x="903618" y="1873863"/>
                </a:lnTo>
                <a:lnTo>
                  <a:pt x="904789" y="1873920"/>
                </a:lnTo>
                <a:lnTo>
                  <a:pt x="902189" y="1867472"/>
                </a:lnTo>
                <a:lnTo>
                  <a:pt x="900332" y="1864309"/>
                </a:lnTo>
                <a:lnTo>
                  <a:pt x="899674" y="1862109"/>
                </a:lnTo>
                <a:lnTo>
                  <a:pt x="901408" y="1858785"/>
                </a:lnTo>
                <a:lnTo>
                  <a:pt x="900465" y="1857108"/>
                </a:lnTo>
                <a:lnTo>
                  <a:pt x="896083" y="1852193"/>
                </a:lnTo>
                <a:lnTo>
                  <a:pt x="893807" y="1847088"/>
                </a:lnTo>
                <a:lnTo>
                  <a:pt x="891759" y="1839344"/>
                </a:lnTo>
                <a:lnTo>
                  <a:pt x="891578" y="1836325"/>
                </a:lnTo>
                <a:lnTo>
                  <a:pt x="891912" y="1833124"/>
                </a:lnTo>
                <a:lnTo>
                  <a:pt x="891607" y="1830543"/>
                </a:lnTo>
                <a:lnTo>
                  <a:pt x="888844" y="1825257"/>
                </a:lnTo>
                <a:lnTo>
                  <a:pt x="885854" y="1821590"/>
                </a:lnTo>
                <a:lnTo>
                  <a:pt x="883472" y="1817313"/>
                </a:lnTo>
                <a:lnTo>
                  <a:pt x="882987" y="1815055"/>
                </a:lnTo>
                <a:lnTo>
                  <a:pt x="883358" y="1808940"/>
                </a:lnTo>
                <a:lnTo>
                  <a:pt x="885158" y="1806273"/>
                </a:lnTo>
                <a:lnTo>
                  <a:pt x="888568" y="1802692"/>
                </a:lnTo>
                <a:lnTo>
                  <a:pt x="889492" y="1798987"/>
                </a:lnTo>
                <a:lnTo>
                  <a:pt x="887920" y="1795167"/>
                </a:lnTo>
                <a:lnTo>
                  <a:pt x="887635" y="1793424"/>
                </a:lnTo>
                <a:lnTo>
                  <a:pt x="888625" y="1793758"/>
                </a:lnTo>
                <a:lnTo>
                  <a:pt x="895360" y="1791834"/>
                </a:lnTo>
                <a:lnTo>
                  <a:pt x="897045" y="1792510"/>
                </a:lnTo>
                <a:lnTo>
                  <a:pt x="899589" y="1791691"/>
                </a:lnTo>
                <a:lnTo>
                  <a:pt x="902980" y="1789357"/>
                </a:lnTo>
                <a:lnTo>
                  <a:pt x="905637" y="1788309"/>
                </a:lnTo>
                <a:lnTo>
                  <a:pt x="909142" y="1788462"/>
                </a:lnTo>
                <a:lnTo>
                  <a:pt x="911038" y="1787900"/>
                </a:lnTo>
                <a:lnTo>
                  <a:pt x="913362" y="1786861"/>
                </a:lnTo>
                <a:lnTo>
                  <a:pt x="914562" y="1785699"/>
                </a:lnTo>
                <a:lnTo>
                  <a:pt x="916696" y="1781251"/>
                </a:lnTo>
                <a:lnTo>
                  <a:pt x="917839" y="1780584"/>
                </a:lnTo>
                <a:lnTo>
                  <a:pt x="921410" y="1781070"/>
                </a:lnTo>
                <a:lnTo>
                  <a:pt x="923420" y="1782051"/>
                </a:lnTo>
                <a:lnTo>
                  <a:pt x="924363" y="1781699"/>
                </a:lnTo>
                <a:lnTo>
                  <a:pt x="924220" y="1775365"/>
                </a:lnTo>
                <a:lnTo>
                  <a:pt x="924897" y="1773136"/>
                </a:lnTo>
                <a:lnTo>
                  <a:pt x="928459" y="1768516"/>
                </a:lnTo>
                <a:lnTo>
                  <a:pt x="932174" y="1768031"/>
                </a:lnTo>
                <a:lnTo>
                  <a:pt x="934660" y="1766764"/>
                </a:lnTo>
                <a:lnTo>
                  <a:pt x="937498" y="1764173"/>
                </a:lnTo>
                <a:lnTo>
                  <a:pt x="939527" y="1761839"/>
                </a:lnTo>
                <a:lnTo>
                  <a:pt x="941556" y="1758086"/>
                </a:lnTo>
                <a:lnTo>
                  <a:pt x="942384" y="1753286"/>
                </a:lnTo>
                <a:lnTo>
                  <a:pt x="941737" y="1751905"/>
                </a:lnTo>
                <a:lnTo>
                  <a:pt x="937517" y="1750047"/>
                </a:lnTo>
                <a:lnTo>
                  <a:pt x="934984" y="1751019"/>
                </a:lnTo>
                <a:lnTo>
                  <a:pt x="929364" y="1754438"/>
                </a:lnTo>
                <a:lnTo>
                  <a:pt x="923458" y="1758829"/>
                </a:lnTo>
                <a:lnTo>
                  <a:pt x="921182" y="1762897"/>
                </a:lnTo>
                <a:lnTo>
                  <a:pt x="920563" y="1768097"/>
                </a:lnTo>
                <a:lnTo>
                  <a:pt x="919448" y="1770383"/>
                </a:lnTo>
                <a:lnTo>
                  <a:pt x="914848" y="1768212"/>
                </a:lnTo>
                <a:lnTo>
                  <a:pt x="912886" y="1768250"/>
                </a:lnTo>
                <a:lnTo>
                  <a:pt x="910428" y="1769155"/>
                </a:lnTo>
                <a:lnTo>
                  <a:pt x="907818" y="1771145"/>
                </a:lnTo>
                <a:lnTo>
                  <a:pt x="905065" y="1774231"/>
                </a:lnTo>
                <a:lnTo>
                  <a:pt x="901008" y="1774793"/>
                </a:lnTo>
                <a:lnTo>
                  <a:pt x="895636" y="1772841"/>
                </a:lnTo>
                <a:lnTo>
                  <a:pt x="892416" y="1772288"/>
                </a:lnTo>
                <a:lnTo>
                  <a:pt x="889149" y="1775565"/>
                </a:lnTo>
                <a:lnTo>
                  <a:pt x="889349" y="1777994"/>
                </a:lnTo>
                <a:lnTo>
                  <a:pt x="890864" y="1781537"/>
                </a:lnTo>
                <a:lnTo>
                  <a:pt x="889359" y="1783633"/>
                </a:lnTo>
                <a:lnTo>
                  <a:pt x="881520" y="1784414"/>
                </a:lnTo>
                <a:lnTo>
                  <a:pt x="879453" y="1783956"/>
                </a:lnTo>
                <a:lnTo>
                  <a:pt x="875271" y="1785347"/>
                </a:lnTo>
                <a:lnTo>
                  <a:pt x="873624" y="1785042"/>
                </a:lnTo>
                <a:lnTo>
                  <a:pt x="872423" y="1783356"/>
                </a:lnTo>
                <a:lnTo>
                  <a:pt x="863899" y="1776174"/>
                </a:lnTo>
                <a:lnTo>
                  <a:pt x="863060" y="1774717"/>
                </a:lnTo>
                <a:lnTo>
                  <a:pt x="865127" y="1768859"/>
                </a:lnTo>
                <a:lnTo>
                  <a:pt x="873014" y="1752886"/>
                </a:lnTo>
                <a:lnTo>
                  <a:pt x="873881" y="1751933"/>
                </a:lnTo>
                <a:lnTo>
                  <a:pt x="888511" y="1749133"/>
                </a:lnTo>
                <a:lnTo>
                  <a:pt x="897341" y="1746199"/>
                </a:lnTo>
                <a:lnTo>
                  <a:pt x="913524" y="1737303"/>
                </a:lnTo>
                <a:lnTo>
                  <a:pt x="916658" y="1736569"/>
                </a:lnTo>
                <a:lnTo>
                  <a:pt x="927059" y="1730645"/>
                </a:lnTo>
                <a:lnTo>
                  <a:pt x="931335" y="1729131"/>
                </a:lnTo>
                <a:lnTo>
                  <a:pt x="935307" y="1730159"/>
                </a:lnTo>
                <a:lnTo>
                  <a:pt x="941127" y="1733217"/>
                </a:lnTo>
                <a:lnTo>
                  <a:pt x="944128" y="1735931"/>
                </a:lnTo>
                <a:lnTo>
                  <a:pt x="946252" y="1739303"/>
                </a:lnTo>
                <a:lnTo>
                  <a:pt x="948023" y="1744009"/>
                </a:lnTo>
                <a:lnTo>
                  <a:pt x="950233" y="1754324"/>
                </a:lnTo>
                <a:lnTo>
                  <a:pt x="950995" y="1763059"/>
                </a:lnTo>
                <a:lnTo>
                  <a:pt x="952367" y="1766288"/>
                </a:lnTo>
                <a:lnTo>
                  <a:pt x="957243" y="1772336"/>
                </a:lnTo>
                <a:lnTo>
                  <a:pt x="959748" y="1774669"/>
                </a:lnTo>
                <a:lnTo>
                  <a:pt x="961292" y="1775403"/>
                </a:lnTo>
                <a:lnTo>
                  <a:pt x="962625" y="1773993"/>
                </a:lnTo>
                <a:lnTo>
                  <a:pt x="963540" y="1773765"/>
                </a:lnTo>
                <a:lnTo>
                  <a:pt x="964149" y="1774308"/>
                </a:lnTo>
                <a:lnTo>
                  <a:pt x="964816" y="1778098"/>
                </a:lnTo>
                <a:lnTo>
                  <a:pt x="965683" y="1778480"/>
                </a:lnTo>
                <a:lnTo>
                  <a:pt x="968616" y="1778003"/>
                </a:lnTo>
                <a:lnTo>
                  <a:pt x="971731" y="1779575"/>
                </a:lnTo>
                <a:lnTo>
                  <a:pt x="972179" y="1780737"/>
                </a:lnTo>
                <a:lnTo>
                  <a:pt x="971512" y="1785414"/>
                </a:lnTo>
                <a:lnTo>
                  <a:pt x="972398" y="1787376"/>
                </a:lnTo>
                <a:lnTo>
                  <a:pt x="976170" y="1791548"/>
                </a:lnTo>
                <a:lnTo>
                  <a:pt x="979808" y="1793119"/>
                </a:lnTo>
                <a:lnTo>
                  <a:pt x="984009" y="1793834"/>
                </a:lnTo>
                <a:lnTo>
                  <a:pt x="991810" y="1793129"/>
                </a:lnTo>
                <a:lnTo>
                  <a:pt x="998344" y="1791129"/>
                </a:lnTo>
                <a:lnTo>
                  <a:pt x="1003240" y="1787843"/>
                </a:lnTo>
                <a:lnTo>
                  <a:pt x="1007269" y="1791510"/>
                </a:lnTo>
                <a:lnTo>
                  <a:pt x="1015327" y="1800320"/>
                </a:lnTo>
                <a:lnTo>
                  <a:pt x="1020147" y="1806531"/>
                </a:lnTo>
                <a:lnTo>
                  <a:pt x="1024138" y="1809445"/>
                </a:lnTo>
                <a:lnTo>
                  <a:pt x="1032234" y="1812931"/>
                </a:lnTo>
                <a:lnTo>
                  <a:pt x="1034072" y="1814808"/>
                </a:lnTo>
                <a:lnTo>
                  <a:pt x="1037034" y="1815017"/>
                </a:lnTo>
                <a:lnTo>
                  <a:pt x="1041111" y="1813560"/>
                </a:lnTo>
                <a:lnTo>
                  <a:pt x="1045750" y="1814132"/>
                </a:lnTo>
                <a:lnTo>
                  <a:pt x="1050951" y="1816713"/>
                </a:lnTo>
                <a:lnTo>
                  <a:pt x="1054532" y="1817799"/>
                </a:lnTo>
                <a:lnTo>
                  <a:pt x="1066791" y="1812922"/>
                </a:lnTo>
                <a:lnTo>
                  <a:pt x="1068667" y="1812693"/>
                </a:lnTo>
                <a:lnTo>
                  <a:pt x="1073229" y="1810341"/>
                </a:lnTo>
                <a:lnTo>
                  <a:pt x="1076173" y="1809626"/>
                </a:lnTo>
                <a:lnTo>
                  <a:pt x="1079630" y="1809683"/>
                </a:lnTo>
                <a:lnTo>
                  <a:pt x="1082212" y="1808969"/>
                </a:lnTo>
                <a:lnTo>
                  <a:pt x="1083917" y="1807474"/>
                </a:lnTo>
                <a:lnTo>
                  <a:pt x="1090413" y="1807540"/>
                </a:lnTo>
                <a:lnTo>
                  <a:pt x="1102176" y="1809217"/>
                </a:lnTo>
                <a:lnTo>
                  <a:pt x="1110215" y="1811388"/>
                </a:lnTo>
                <a:lnTo>
                  <a:pt x="1114987" y="1814132"/>
                </a:lnTo>
                <a:lnTo>
                  <a:pt x="1118911" y="1815665"/>
                </a:lnTo>
                <a:lnTo>
                  <a:pt x="1121978" y="1815998"/>
                </a:lnTo>
                <a:lnTo>
                  <a:pt x="1124960" y="1815513"/>
                </a:lnTo>
                <a:lnTo>
                  <a:pt x="1127865" y="1814198"/>
                </a:lnTo>
                <a:lnTo>
                  <a:pt x="1130922" y="1811703"/>
                </a:lnTo>
                <a:lnTo>
                  <a:pt x="1137457" y="1810426"/>
                </a:lnTo>
                <a:lnTo>
                  <a:pt x="1138542" y="1809769"/>
                </a:lnTo>
                <a:lnTo>
                  <a:pt x="1138409" y="1808397"/>
                </a:lnTo>
                <a:lnTo>
                  <a:pt x="1137047" y="1806321"/>
                </a:lnTo>
                <a:lnTo>
                  <a:pt x="1133342" y="1802368"/>
                </a:lnTo>
                <a:lnTo>
                  <a:pt x="1130751" y="1798511"/>
                </a:lnTo>
                <a:lnTo>
                  <a:pt x="1130246" y="1796053"/>
                </a:lnTo>
                <a:lnTo>
                  <a:pt x="1130303" y="1793072"/>
                </a:lnTo>
                <a:lnTo>
                  <a:pt x="1131103" y="1791348"/>
                </a:lnTo>
                <a:lnTo>
                  <a:pt x="1132665" y="1790891"/>
                </a:lnTo>
                <a:lnTo>
                  <a:pt x="1135113" y="1792738"/>
                </a:lnTo>
                <a:lnTo>
                  <a:pt x="1138457" y="1796901"/>
                </a:lnTo>
                <a:lnTo>
                  <a:pt x="1147877" y="1812408"/>
                </a:lnTo>
                <a:lnTo>
                  <a:pt x="1150144" y="1814598"/>
                </a:lnTo>
                <a:lnTo>
                  <a:pt x="1151392" y="1816560"/>
                </a:lnTo>
                <a:lnTo>
                  <a:pt x="1160040" y="1822161"/>
                </a:lnTo>
                <a:lnTo>
                  <a:pt x="1164117" y="1823152"/>
                </a:lnTo>
                <a:lnTo>
                  <a:pt x="1168946" y="1819694"/>
                </a:lnTo>
                <a:lnTo>
                  <a:pt x="1171080" y="1817542"/>
                </a:lnTo>
                <a:lnTo>
                  <a:pt x="1172118" y="1815465"/>
                </a:lnTo>
                <a:lnTo>
                  <a:pt x="1172070" y="1813465"/>
                </a:lnTo>
                <a:lnTo>
                  <a:pt x="1172528" y="1810541"/>
                </a:lnTo>
                <a:lnTo>
                  <a:pt x="1172042" y="1808731"/>
                </a:lnTo>
                <a:lnTo>
                  <a:pt x="1170746" y="1806378"/>
                </a:lnTo>
                <a:lnTo>
                  <a:pt x="1167279" y="1803102"/>
                </a:lnTo>
                <a:lnTo>
                  <a:pt x="1161650" y="1798882"/>
                </a:lnTo>
                <a:lnTo>
                  <a:pt x="1156507" y="1797644"/>
                </a:lnTo>
                <a:lnTo>
                  <a:pt x="1151849" y="1799396"/>
                </a:lnTo>
                <a:lnTo>
                  <a:pt x="1146572" y="1802987"/>
                </a:lnTo>
                <a:lnTo>
                  <a:pt x="1144381" y="1801578"/>
                </a:lnTo>
                <a:lnTo>
                  <a:pt x="1137809" y="1791472"/>
                </a:lnTo>
                <a:lnTo>
                  <a:pt x="1136152" y="1787681"/>
                </a:lnTo>
                <a:lnTo>
                  <a:pt x="1136152" y="1786633"/>
                </a:lnTo>
                <a:lnTo>
                  <a:pt x="1139200" y="1787843"/>
                </a:lnTo>
                <a:lnTo>
                  <a:pt x="1139343" y="1786614"/>
                </a:lnTo>
                <a:lnTo>
                  <a:pt x="1137523" y="1781708"/>
                </a:lnTo>
                <a:lnTo>
                  <a:pt x="1136399" y="1780070"/>
                </a:lnTo>
                <a:lnTo>
                  <a:pt x="1132608" y="1772307"/>
                </a:lnTo>
                <a:lnTo>
                  <a:pt x="1132141" y="1769964"/>
                </a:lnTo>
                <a:lnTo>
                  <a:pt x="1134504" y="1769431"/>
                </a:lnTo>
                <a:lnTo>
                  <a:pt x="1135571" y="1768516"/>
                </a:lnTo>
                <a:lnTo>
                  <a:pt x="1136999" y="1768612"/>
                </a:lnTo>
                <a:lnTo>
                  <a:pt x="1143686" y="1773288"/>
                </a:lnTo>
                <a:lnTo>
                  <a:pt x="1147105" y="1771202"/>
                </a:lnTo>
                <a:lnTo>
                  <a:pt x="1155030" y="1768212"/>
                </a:lnTo>
                <a:lnTo>
                  <a:pt x="1151906" y="1763716"/>
                </a:lnTo>
                <a:lnTo>
                  <a:pt x="1151163" y="1759277"/>
                </a:lnTo>
                <a:lnTo>
                  <a:pt x="1151534" y="1758305"/>
                </a:lnTo>
                <a:lnTo>
                  <a:pt x="1154116" y="1757648"/>
                </a:lnTo>
                <a:lnTo>
                  <a:pt x="1159164" y="1761354"/>
                </a:lnTo>
                <a:lnTo>
                  <a:pt x="1161612" y="1761868"/>
                </a:lnTo>
                <a:lnTo>
                  <a:pt x="1163403" y="1760401"/>
                </a:lnTo>
                <a:lnTo>
                  <a:pt x="1165298" y="1760296"/>
                </a:lnTo>
                <a:lnTo>
                  <a:pt x="1167289" y="1761563"/>
                </a:lnTo>
                <a:lnTo>
                  <a:pt x="1169156" y="1763468"/>
                </a:lnTo>
                <a:lnTo>
                  <a:pt x="1172632" y="1768907"/>
                </a:lnTo>
                <a:lnTo>
                  <a:pt x="1174347" y="1772174"/>
                </a:lnTo>
                <a:lnTo>
                  <a:pt x="1176280" y="1777089"/>
                </a:lnTo>
                <a:lnTo>
                  <a:pt x="1176890" y="1777775"/>
                </a:lnTo>
                <a:lnTo>
                  <a:pt x="1186205" y="1778146"/>
                </a:lnTo>
                <a:lnTo>
                  <a:pt x="1191492" y="1773793"/>
                </a:lnTo>
                <a:lnTo>
                  <a:pt x="1191378" y="1775279"/>
                </a:lnTo>
                <a:lnTo>
                  <a:pt x="1190168" y="1778689"/>
                </a:lnTo>
                <a:lnTo>
                  <a:pt x="1183615" y="1791719"/>
                </a:lnTo>
                <a:lnTo>
                  <a:pt x="1183662" y="1793300"/>
                </a:lnTo>
                <a:lnTo>
                  <a:pt x="1187129" y="1792605"/>
                </a:lnTo>
                <a:lnTo>
                  <a:pt x="1188758" y="1791557"/>
                </a:lnTo>
                <a:lnTo>
                  <a:pt x="1189758" y="1789995"/>
                </a:lnTo>
                <a:lnTo>
                  <a:pt x="1190625" y="1786347"/>
                </a:lnTo>
                <a:lnTo>
                  <a:pt x="1191206" y="1785271"/>
                </a:lnTo>
                <a:lnTo>
                  <a:pt x="1200931" y="1779118"/>
                </a:lnTo>
                <a:lnTo>
                  <a:pt x="1203750" y="1778203"/>
                </a:lnTo>
                <a:lnTo>
                  <a:pt x="1201988" y="1784776"/>
                </a:lnTo>
                <a:lnTo>
                  <a:pt x="1198369" y="1808017"/>
                </a:lnTo>
                <a:lnTo>
                  <a:pt x="1197635" y="1816056"/>
                </a:lnTo>
                <a:lnTo>
                  <a:pt x="1196845" y="1818780"/>
                </a:lnTo>
                <a:lnTo>
                  <a:pt x="1193025" y="1827571"/>
                </a:lnTo>
                <a:lnTo>
                  <a:pt x="1193083" y="1830648"/>
                </a:lnTo>
                <a:lnTo>
                  <a:pt x="1197264" y="1837992"/>
                </a:lnTo>
                <a:lnTo>
                  <a:pt x="1198007" y="1839982"/>
                </a:lnTo>
                <a:lnTo>
                  <a:pt x="1198426" y="1845983"/>
                </a:lnTo>
                <a:lnTo>
                  <a:pt x="1199169" y="1847174"/>
                </a:lnTo>
                <a:lnTo>
                  <a:pt x="1202617" y="1847240"/>
                </a:lnTo>
                <a:lnTo>
                  <a:pt x="1206189" y="1845335"/>
                </a:lnTo>
                <a:lnTo>
                  <a:pt x="1210447" y="1844069"/>
                </a:lnTo>
                <a:lnTo>
                  <a:pt x="1211104" y="1845316"/>
                </a:lnTo>
                <a:lnTo>
                  <a:pt x="1208770" y="1852565"/>
                </a:lnTo>
                <a:lnTo>
                  <a:pt x="1208904" y="1853194"/>
                </a:lnTo>
                <a:lnTo>
                  <a:pt x="1212942" y="1851336"/>
                </a:lnTo>
                <a:lnTo>
                  <a:pt x="1214800" y="1851089"/>
                </a:lnTo>
                <a:lnTo>
                  <a:pt x="1215562" y="1851508"/>
                </a:lnTo>
                <a:lnTo>
                  <a:pt x="1218571" y="1855194"/>
                </a:lnTo>
                <a:lnTo>
                  <a:pt x="1218876" y="1857947"/>
                </a:lnTo>
                <a:lnTo>
                  <a:pt x="1218810" y="1862033"/>
                </a:lnTo>
                <a:lnTo>
                  <a:pt x="1218495" y="1864967"/>
                </a:lnTo>
                <a:lnTo>
                  <a:pt x="1217476" y="1866595"/>
                </a:lnTo>
                <a:lnTo>
                  <a:pt x="1216266" y="1867243"/>
                </a:lnTo>
                <a:lnTo>
                  <a:pt x="1214742" y="1867729"/>
                </a:lnTo>
                <a:lnTo>
                  <a:pt x="1213371" y="1867529"/>
                </a:lnTo>
                <a:lnTo>
                  <a:pt x="1209142" y="1868138"/>
                </a:lnTo>
                <a:lnTo>
                  <a:pt x="1206656" y="1867357"/>
                </a:lnTo>
                <a:lnTo>
                  <a:pt x="1204189" y="1865119"/>
                </a:lnTo>
                <a:lnTo>
                  <a:pt x="1202436" y="1864576"/>
                </a:lnTo>
                <a:lnTo>
                  <a:pt x="1200407" y="1866300"/>
                </a:lnTo>
                <a:lnTo>
                  <a:pt x="1197197" y="1866014"/>
                </a:lnTo>
                <a:lnTo>
                  <a:pt x="1193597" y="1861061"/>
                </a:lnTo>
                <a:lnTo>
                  <a:pt x="1192159" y="1861528"/>
                </a:lnTo>
                <a:lnTo>
                  <a:pt x="1191673" y="1862319"/>
                </a:lnTo>
                <a:lnTo>
                  <a:pt x="1191730" y="1863385"/>
                </a:lnTo>
                <a:lnTo>
                  <a:pt x="1193349" y="1866586"/>
                </a:lnTo>
                <a:lnTo>
                  <a:pt x="1206027" y="1883445"/>
                </a:lnTo>
                <a:lnTo>
                  <a:pt x="1207951" y="1886912"/>
                </a:lnTo>
                <a:lnTo>
                  <a:pt x="1208380" y="1891875"/>
                </a:lnTo>
                <a:lnTo>
                  <a:pt x="1208637" y="1891856"/>
                </a:lnTo>
                <a:lnTo>
                  <a:pt x="1209827" y="1886893"/>
                </a:lnTo>
                <a:lnTo>
                  <a:pt x="1209056" y="1884493"/>
                </a:lnTo>
                <a:lnTo>
                  <a:pt x="1202531" y="1874711"/>
                </a:lnTo>
                <a:lnTo>
                  <a:pt x="1201750" y="1871129"/>
                </a:lnTo>
                <a:lnTo>
                  <a:pt x="1201979" y="1870148"/>
                </a:lnTo>
                <a:lnTo>
                  <a:pt x="1203703" y="1869148"/>
                </a:lnTo>
                <a:lnTo>
                  <a:pt x="1212990" y="1871596"/>
                </a:lnTo>
                <a:lnTo>
                  <a:pt x="1216590" y="1871063"/>
                </a:lnTo>
                <a:lnTo>
                  <a:pt x="1219010" y="1869339"/>
                </a:lnTo>
                <a:lnTo>
                  <a:pt x="1220229" y="1867205"/>
                </a:lnTo>
                <a:lnTo>
                  <a:pt x="1221115" y="1855432"/>
                </a:lnTo>
                <a:lnTo>
                  <a:pt x="1222781" y="1847850"/>
                </a:lnTo>
                <a:lnTo>
                  <a:pt x="1221791" y="1841030"/>
                </a:lnTo>
                <a:lnTo>
                  <a:pt x="1219276" y="1830114"/>
                </a:lnTo>
                <a:lnTo>
                  <a:pt x="1217305" y="1823657"/>
                </a:lnTo>
                <a:lnTo>
                  <a:pt x="1212752" y="1817075"/>
                </a:lnTo>
                <a:lnTo>
                  <a:pt x="1212304" y="1814713"/>
                </a:lnTo>
                <a:lnTo>
                  <a:pt x="1217381" y="1794577"/>
                </a:lnTo>
                <a:lnTo>
                  <a:pt x="1218295" y="1792872"/>
                </a:lnTo>
                <a:lnTo>
                  <a:pt x="1219429" y="1792129"/>
                </a:lnTo>
                <a:lnTo>
                  <a:pt x="1223420" y="1791834"/>
                </a:lnTo>
                <a:lnTo>
                  <a:pt x="1226325" y="1790148"/>
                </a:lnTo>
                <a:lnTo>
                  <a:pt x="1230887" y="1792510"/>
                </a:lnTo>
                <a:lnTo>
                  <a:pt x="1233402" y="1793129"/>
                </a:lnTo>
                <a:lnTo>
                  <a:pt x="1236526" y="1791043"/>
                </a:lnTo>
                <a:lnTo>
                  <a:pt x="1243451" y="1782499"/>
                </a:lnTo>
                <a:lnTo>
                  <a:pt x="1246165" y="1779842"/>
                </a:lnTo>
                <a:lnTo>
                  <a:pt x="1249613" y="1774812"/>
                </a:lnTo>
                <a:lnTo>
                  <a:pt x="1253795" y="1767383"/>
                </a:lnTo>
                <a:lnTo>
                  <a:pt x="1258357" y="1761982"/>
                </a:lnTo>
                <a:lnTo>
                  <a:pt x="1265730" y="1756924"/>
                </a:lnTo>
                <a:lnTo>
                  <a:pt x="1270245" y="1752848"/>
                </a:lnTo>
                <a:lnTo>
                  <a:pt x="1271159" y="1751381"/>
                </a:lnTo>
                <a:lnTo>
                  <a:pt x="1266968" y="1751028"/>
                </a:lnTo>
                <a:lnTo>
                  <a:pt x="1265949" y="1750333"/>
                </a:lnTo>
                <a:lnTo>
                  <a:pt x="1265082" y="1746456"/>
                </a:lnTo>
                <a:lnTo>
                  <a:pt x="1265520" y="1739255"/>
                </a:lnTo>
                <a:lnTo>
                  <a:pt x="1265444" y="1735236"/>
                </a:lnTo>
                <a:lnTo>
                  <a:pt x="1264949" y="1731598"/>
                </a:lnTo>
                <a:lnTo>
                  <a:pt x="1264034" y="1728349"/>
                </a:lnTo>
                <a:lnTo>
                  <a:pt x="1262701" y="1725482"/>
                </a:lnTo>
                <a:lnTo>
                  <a:pt x="1261482" y="1723758"/>
                </a:lnTo>
                <a:lnTo>
                  <a:pt x="1260377" y="1723187"/>
                </a:lnTo>
                <a:lnTo>
                  <a:pt x="1259624" y="1723444"/>
                </a:lnTo>
                <a:lnTo>
                  <a:pt x="1259215" y="1724530"/>
                </a:lnTo>
                <a:lnTo>
                  <a:pt x="1258091" y="1731455"/>
                </a:lnTo>
                <a:lnTo>
                  <a:pt x="1256662" y="1736522"/>
                </a:lnTo>
                <a:lnTo>
                  <a:pt x="1254700" y="1739170"/>
                </a:lnTo>
                <a:lnTo>
                  <a:pt x="1250633" y="1740951"/>
                </a:lnTo>
                <a:lnTo>
                  <a:pt x="1243651" y="1742265"/>
                </a:lnTo>
                <a:lnTo>
                  <a:pt x="1240755" y="1739856"/>
                </a:lnTo>
                <a:lnTo>
                  <a:pt x="1240384" y="1737808"/>
                </a:lnTo>
                <a:lnTo>
                  <a:pt x="1241393" y="1729778"/>
                </a:lnTo>
                <a:lnTo>
                  <a:pt x="1243717" y="1726321"/>
                </a:lnTo>
                <a:lnTo>
                  <a:pt x="1250109" y="1719491"/>
                </a:lnTo>
                <a:lnTo>
                  <a:pt x="1254204" y="1714005"/>
                </a:lnTo>
                <a:lnTo>
                  <a:pt x="1254271" y="1713052"/>
                </a:lnTo>
                <a:lnTo>
                  <a:pt x="1250509" y="1713005"/>
                </a:lnTo>
                <a:lnTo>
                  <a:pt x="1249613" y="1711871"/>
                </a:lnTo>
                <a:lnTo>
                  <a:pt x="1248823" y="1705099"/>
                </a:lnTo>
                <a:lnTo>
                  <a:pt x="1249042" y="1702556"/>
                </a:lnTo>
                <a:lnTo>
                  <a:pt x="1249632" y="1699651"/>
                </a:lnTo>
                <a:lnTo>
                  <a:pt x="1252261" y="1697526"/>
                </a:lnTo>
                <a:lnTo>
                  <a:pt x="1260338" y="1694907"/>
                </a:lnTo>
                <a:lnTo>
                  <a:pt x="1266616" y="1691821"/>
                </a:lnTo>
                <a:lnTo>
                  <a:pt x="1266806" y="1692897"/>
                </a:lnTo>
                <a:lnTo>
                  <a:pt x="1261767" y="1702127"/>
                </a:lnTo>
                <a:lnTo>
                  <a:pt x="1261243" y="1704261"/>
                </a:lnTo>
                <a:lnTo>
                  <a:pt x="1263168" y="1706251"/>
                </a:lnTo>
                <a:lnTo>
                  <a:pt x="1268006" y="1700917"/>
                </a:lnTo>
                <a:lnTo>
                  <a:pt x="1271130" y="1696507"/>
                </a:lnTo>
                <a:lnTo>
                  <a:pt x="1271654" y="1695002"/>
                </a:lnTo>
                <a:lnTo>
                  <a:pt x="1268816" y="1694450"/>
                </a:lnTo>
                <a:lnTo>
                  <a:pt x="1268663" y="1692621"/>
                </a:lnTo>
                <a:lnTo>
                  <a:pt x="1269206" y="1689259"/>
                </a:lnTo>
                <a:lnTo>
                  <a:pt x="1268949" y="1686954"/>
                </a:lnTo>
                <a:lnTo>
                  <a:pt x="1265806" y="1684049"/>
                </a:lnTo>
                <a:lnTo>
                  <a:pt x="1261939" y="1685668"/>
                </a:lnTo>
                <a:lnTo>
                  <a:pt x="1258710" y="1688725"/>
                </a:lnTo>
                <a:lnTo>
                  <a:pt x="1256033" y="1689554"/>
                </a:lnTo>
                <a:lnTo>
                  <a:pt x="1252080" y="1689611"/>
                </a:lnTo>
                <a:lnTo>
                  <a:pt x="1249204" y="1688916"/>
                </a:lnTo>
                <a:lnTo>
                  <a:pt x="1247404" y="1687459"/>
                </a:lnTo>
                <a:lnTo>
                  <a:pt x="1245232" y="1684192"/>
                </a:lnTo>
                <a:lnTo>
                  <a:pt x="1242698" y="1679115"/>
                </a:lnTo>
                <a:lnTo>
                  <a:pt x="1239498" y="1674038"/>
                </a:lnTo>
                <a:lnTo>
                  <a:pt x="1238364" y="1673485"/>
                </a:lnTo>
                <a:lnTo>
                  <a:pt x="1237393" y="1674057"/>
                </a:lnTo>
                <a:lnTo>
                  <a:pt x="1235345" y="1678962"/>
                </a:lnTo>
                <a:lnTo>
                  <a:pt x="1234459" y="1679553"/>
                </a:lnTo>
                <a:lnTo>
                  <a:pt x="1221905" y="1672676"/>
                </a:lnTo>
                <a:lnTo>
                  <a:pt x="1216581" y="1668809"/>
                </a:lnTo>
                <a:lnTo>
                  <a:pt x="1213999" y="1665875"/>
                </a:lnTo>
                <a:lnTo>
                  <a:pt x="1210799" y="1664132"/>
                </a:lnTo>
                <a:lnTo>
                  <a:pt x="1206970" y="1663598"/>
                </a:lnTo>
                <a:lnTo>
                  <a:pt x="1203912" y="1662227"/>
                </a:lnTo>
                <a:lnTo>
                  <a:pt x="1201636" y="1660036"/>
                </a:lnTo>
                <a:lnTo>
                  <a:pt x="1199788" y="1656874"/>
                </a:lnTo>
                <a:lnTo>
                  <a:pt x="1198378" y="1652750"/>
                </a:lnTo>
                <a:lnTo>
                  <a:pt x="1195778" y="1647539"/>
                </a:lnTo>
                <a:lnTo>
                  <a:pt x="1189815" y="1637119"/>
                </a:lnTo>
                <a:lnTo>
                  <a:pt x="1188234" y="1630394"/>
                </a:lnTo>
                <a:lnTo>
                  <a:pt x="1188015" y="1627813"/>
                </a:lnTo>
                <a:lnTo>
                  <a:pt x="1188387" y="1621146"/>
                </a:lnTo>
                <a:lnTo>
                  <a:pt x="1193968" y="1609763"/>
                </a:lnTo>
                <a:lnTo>
                  <a:pt x="1195007" y="1606467"/>
                </a:lnTo>
                <a:lnTo>
                  <a:pt x="1196912" y="1604039"/>
                </a:lnTo>
                <a:lnTo>
                  <a:pt x="1199683" y="1602477"/>
                </a:lnTo>
                <a:lnTo>
                  <a:pt x="1201674" y="1602000"/>
                </a:lnTo>
                <a:lnTo>
                  <a:pt x="1206208" y="1603458"/>
                </a:lnTo>
                <a:lnTo>
                  <a:pt x="1203493" y="1599905"/>
                </a:lnTo>
                <a:lnTo>
                  <a:pt x="1203284" y="1598000"/>
                </a:lnTo>
                <a:lnTo>
                  <a:pt x="1206008" y="1591761"/>
                </a:lnTo>
                <a:lnTo>
                  <a:pt x="1205475" y="1591475"/>
                </a:lnTo>
                <a:lnTo>
                  <a:pt x="1197988" y="1596276"/>
                </a:lnTo>
                <a:lnTo>
                  <a:pt x="1196073" y="1595952"/>
                </a:lnTo>
                <a:lnTo>
                  <a:pt x="1193378" y="1593018"/>
                </a:lnTo>
                <a:lnTo>
                  <a:pt x="1188301" y="1582483"/>
                </a:lnTo>
                <a:lnTo>
                  <a:pt x="1188244" y="1575892"/>
                </a:lnTo>
                <a:lnTo>
                  <a:pt x="1189834" y="1566672"/>
                </a:lnTo>
                <a:lnTo>
                  <a:pt x="1190397" y="1561138"/>
                </a:lnTo>
                <a:lnTo>
                  <a:pt x="1188949" y="1556404"/>
                </a:lnTo>
                <a:lnTo>
                  <a:pt x="1189492" y="1555071"/>
                </a:lnTo>
                <a:lnTo>
                  <a:pt x="1191063" y="1553737"/>
                </a:lnTo>
                <a:lnTo>
                  <a:pt x="1191720" y="1552308"/>
                </a:lnTo>
                <a:lnTo>
                  <a:pt x="1191035" y="1547051"/>
                </a:lnTo>
                <a:lnTo>
                  <a:pt x="1192130" y="1544241"/>
                </a:lnTo>
                <a:lnTo>
                  <a:pt x="1195721" y="1538783"/>
                </a:lnTo>
                <a:lnTo>
                  <a:pt x="1199245" y="1533992"/>
                </a:lnTo>
                <a:lnTo>
                  <a:pt x="1201322" y="1532525"/>
                </a:lnTo>
                <a:lnTo>
                  <a:pt x="1203122" y="1532801"/>
                </a:lnTo>
                <a:lnTo>
                  <a:pt x="1204998" y="1534268"/>
                </a:lnTo>
                <a:lnTo>
                  <a:pt x="1206960" y="1536945"/>
                </a:lnTo>
                <a:lnTo>
                  <a:pt x="1210313" y="1539697"/>
                </a:lnTo>
                <a:lnTo>
                  <a:pt x="1212799" y="1540478"/>
                </a:lnTo>
                <a:lnTo>
                  <a:pt x="1214619" y="1538973"/>
                </a:lnTo>
                <a:lnTo>
                  <a:pt x="1217743" y="1528648"/>
                </a:lnTo>
                <a:lnTo>
                  <a:pt x="1218848" y="1525991"/>
                </a:lnTo>
                <a:lnTo>
                  <a:pt x="1217809" y="1524838"/>
                </a:lnTo>
                <a:lnTo>
                  <a:pt x="1211685" y="1524943"/>
                </a:lnTo>
                <a:lnTo>
                  <a:pt x="1209037" y="1524086"/>
                </a:lnTo>
                <a:lnTo>
                  <a:pt x="1207513" y="1523086"/>
                </a:lnTo>
                <a:lnTo>
                  <a:pt x="1206389" y="1519114"/>
                </a:lnTo>
                <a:lnTo>
                  <a:pt x="1207313" y="1516990"/>
                </a:lnTo>
                <a:lnTo>
                  <a:pt x="1213237" y="1509598"/>
                </a:lnTo>
                <a:lnTo>
                  <a:pt x="1216028" y="1501816"/>
                </a:lnTo>
                <a:lnTo>
                  <a:pt x="1224325" y="1490929"/>
                </a:lnTo>
                <a:lnTo>
                  <a:pt x="1232726" y="1485795"/>
                </a:lnTo>
                <a:lnTo>
                  <a:pt x="1236793" y="1484100"/>
                </a:lnTo>
                <a:lnTo>
                  <a:pt x="1240107" y="1483757"/>
                </a:lnTo>
                <a:lnTo>
                  <a:pt x="1241546" y="1484443"/>
                </a:lnTo>
                <a:lnTo>
                  <a:pt x="1243317" y="1489910"/>
                </a:lnTo>
                <a:lnTo>
                  <a:pt x="1243641" y="1495663"/>
                </a:lnTo>
                <a:lnTo>
                  <a:pt x="1248204" y="1502826"/>
                </a:lnTo>
                <a:lnTo>
                  <a:pt x="1251871" y="1503369"/>
                </a:lnTo>
                <a:lnTo>
                  <a:pt x="1254147" y="1502293"/>
                </a:lnTo>
                <a:lnTo>
                  <a:pt x="1261520" y="1502712"/>
                </a:lnTo>
                <a:lnTo>
                  <a:pt x="1263225" y="1504712"/>
                </a:lnTo>
                <a:lnTo>
                  <a:pt x="1263101" y="1506941"/>
                </a:lnTo>
                <a:lnTo>
                  <a:pt x="1262282" y="1510541"/>
                </a:lnTo>
                <a:lnTo>
                  <a:pt x="1262786" y="1513618"/>
                </a:lnTo>
                <a:lnTo>
                  <a:pt x="1267787" y="1519485"/>
                </a:lnTo>
                <a:lnTo>
                  <a:pt x="1272292" y="1523533"/>
                </a:lnTo>
                <a:lnTo>
                  <a:pt x="1276331" y="1528572"/>
                </a:lnTo>
                <a:lnTo>
                  <a:pt x="1282351" y="1539050"/>
                </a:lnTo>
                <a:lnTo>
                  <a:pt x="1283656" y="1542002"/>
                </a:lnTo>
                <a:lnTo>
                  <a:pt x="1284561" y="1545184"/>
                </a:lnTo>
                <a:lnTo>
                  <a:pt x="1286123" y="1556766"/>
                </a:lnTo>
                <a:lnTo>
                  <a:pt x="1286323" y="1561138"/>
                </a:lnTo>
                <a:lnTo>
                  <a:pt x="1285751" y="1573711"/>
                </a:lnTo>
                <a:lnTo>
                  <a:pt x="1285275" y="1576083"/>
                </a:lnTo>
                <a:lnTo>
                  <a:pt x="1283684" y="1578921"/>
                </a:lnTo>
                <a:lnTo>
                  <a:pt x="1284237" y="1580074"/>
                </a:lnTo>
                <a:lnTo>
                  <a:pt x="1288990" y="1583322"/>
                </a:lnTo>
                <a:lnTo>
                  <a:pt x="1292762" y="1589751"/>
                </a:lnTo>
                <a:lnTo>
                  <a:pt x="1294743" y="1591818"/>
                </a:lnTo>
                <a:lnTo>
                  <a:pt x="1299524" y="1595276"/>
                </a:lnTo>
                <a:lnTo>
                  <a:pt x="1300391" y="1596581"/>
                </a:lnTo>
                <a:lnTo>
                  <a:pt x="1301477" y="1598733"/>
                </a:lnTo>
                <a:lnTo>
                  <a:pt x="1304173" y="1607925"/>
                </a:lnTo>
                <a:lnTo>
                  <a:pt x="1308592" y="1616164"/>
                </a:lnTo>
                <a:lnTo>
                  <a:pt x="1308916" y="1617936"/>
                </a:lnTo>
                <a:lnTo>
                  <a:pt x="1307963" y="1621793"/>
                </a:lnTo>
                <a:lnTo>
                  <a:pt x="1308640" y="1623012"/>
                </a:lnTo>
                <a:lnTo>
                  <a:pt x="1310345" y="1624422"/>
                </a:lnTo>
                <a:lnTo>
                  <a:pt x="1311878" y="1623689"/>
                </a:lnTo>
                <a:lnTo>
                  <a:pt x="1313231" y="1620803"/>
                </a:lnTo>
                <a:lnTo>
                  <a:pt x="1314707" y="1619964"/>
                </a:lnTo>
                <a:lnTo>
                  <a:pt x="1316298" y="1621184"/>
                </a:lnTo>
                <a:lnTo>
                  <a:pt x="1317508" y="1623327"/>
                </a:lnTo>
                <a:lnTo>
                  <a:pt x="1319155" y="1628566"/>
                </a:lnTo>
                <a:lnTo>
                  <a:pt x="1321556" y="1632880"/>
                </a:lnTo>
                <a:lnTo>
                  <a:pt x="1321356" y="1634195"/>
                </a:lnTo>
                <a:lnTo>
                  <a:pt x="1320165" y="1635271"/>
                </a:lnTo>
                <a:lnTo>
                  <a:pt x="1313679" y="1636462"/>
                </a:lnTo>
                <a:lnTo>
                  <a:pt x="1310030" y="1635633"/>
                </a:lnTo>
                <a:lnTo>
                  <a:pt x="1306659" y="1633528"/>
                </a:lnTo>
                <a:lnTo>
                  <a:pt x="1304315" y="1631347"/>
                </a:lnTo>
                <a:lnTo>
                  <a:pt x="1302134" y="1628004"/>
                </a:lnTo>
                <a:lnTo>
                  <a:pt x="1301325" y="1628356"/>
                </a:lnTo>
                <a:lnTo>
                  <a:pt x="1300182" y="1631080"/>
                </a:lnTo>
                <a:lnTo>
                  <a:pt x="1297743" y="1635052"/>
                </a:lnTo>
                <a:lnTo>
                  <a:pt x="1296219" y="1638710"/>
                </a:lnTo>
                <a:lnTo>
                  <a:pt x="1297991" y="1640329"/>
                </a:lnTo>
                <a:lnTo>
                  <a:pt x="1306516" y="1640224"/>
                </a:lnTo>
                <a:lnTo>
                  <a:pt x="1308364" y="1641253"/>
                </a:lnTo>
                <a:lnTo>
                  <a:pt x="1310526" y="1643815"/>
                </a:lnTo>
                <a:lnTo>
                  <a:pt x="1308059" y="1648092"/>
                </a:lnTo>
                <a:lnTo>
                  <a:pt x="1302296" y="1655245"/>
                </a:lnTo>
                <a:lnTo>
                  <a:pt x="1289837" y="1669028"/>
                </a:lnTo>
                <a:lnTo>
                  <a:pt x="1286180" y="1672552"/>
                </a:lnTo>
                <a:lnTo>
                  <a:pt x="1287066" y="1673571"/>
                </a:lnTo>
                <a:lnTo>
                  <a:pt x="1288456" y="1673828"/>
                </a:lnTo>
                <a:lnTo>
                  <a:pt x="1292733" y="1673228"/>
                </a:lnTo>
                <a:lnTo>
                  <a:pt x="1296724" y="1671390"/>
                </a:lnTo>
                <a:lnTo>
                  <a:pt x="1301582" y="1672180"/>
                </a:lnTo>
                <a:lnTo>
                  <a:pt x="1303744" y="1673685"/>
                </a:lnTo>
                <a:lnTo>
                  <a:pt x="1303011" y="1675143"/>
                </a:lnTo>
                <a:lnTo>
                  <a:pt x="1304325" y="1677524"/>
                </a:lnTo>
                <a:lnTo>
                  <a:pt x="1312269" y="1683039"/>
                </a:lnTo>
                <a:lnTo>
                  <a:pt x="1317288" y="1681944"/>
                </a:lnTo>
                <a:lnTo>
                  <a:pt x="1322413" y="1676629"/>
                </a:lnTo>
                <a:lnTo>
                  <a:pt x="1326375" y="1673990"/>
                </a:lnTo>
                <a:lnTo>
                  <a:pt x="1331252" y="1674352"/>
                </a:lnTo>
                <a:lnTo>
                  <a:pt x="1332614" y="1674943"/>
                </a:lnTo>
                <a:lnTo>
                  <a:pt x="1332090" y="1676238"/>
                </a:lnTo>
                <a:lnTo>
                  <a:pt x="1328490" y="1679219"/>
                </a:lnTo>
                <a:lnTo>
                  <a:pt x="1325232" y="1682534"/>
                </a:lnTo>
                <a:lnTo>
                  <a:pt x="1324880" y="1683468"/>
                </a:lnTo>
                <a:lnTo>
                  <a:pt x="1328938" y="1682134"/>
                </a:lnTo>
                <a:lnTo>
                  <a:pt x="1337977" y="1684249"/>
                </a:lnTo>
                <a:lnTo>
                  <a:pt x="1342368" y="1684773"/>
                </a:lnTo>
                <a:lnTo>
                  <a:pt x="1345549" y="1684239"/>
                </a:lnTo>
                <a:lnTo>
                  <a:pt x="1348530" y="1685077"/>
                </a:lnTo>
                <a:lnTo>
                  <a:pt x="1351321" y="1687287"/>
                </a:lnTo>
                <a:lnTo>
                  <a:pt x="1352255" y="1688687"/>
                </a:lnTo>
                <a:lnTo>
                  <a:pt x="1349645" y="1689592"/>
                </a:lnTo>
                <a:lnTo>
                  <a:pt x="1347178" y="1689573"/>
                </a:lnTo>
                <a:lnTo>
                  <a:pt x="1345082" y="1690916"/>
                </a:lnTo>
                <a:lnTo>
                  <a:pt x="1343358" y="1693593"/>
                </a:lnTo>
                <a:lnTo>
                  <a:pt x="1342130" y="1697060"/>
                </a:lnTo>
                <a:lnTo>
                  <a:pt x="1341396" y="1701318"/>
                </a:lnTo>
                <a:lnTo>
                  <a:pt x="1339520" y="1703070"/>
                </a:lnTo>
                <a:lnTo>
                  <a:pt x="1336510" y="1702327"/>
                </a:lnTo>
                <a:lnTo>
                  <a:pt x="1335329" y="1701127"/>
                </a:lnTo>
                <a:lnTo>
                  <a:pt x="1335977" y="1699441"/>
                </a:lnTo>
                <a:lnTo>
                  <a:pt x="1335100" y="1699203"/>
                </a:lnTo>
                <a:lnTo>
                  <a:pt x="1332690" y="1700403"/>
                </a:lnTo>
                <a:lnTo>
                  <a:pt x="1330814" y="1700432"/>
                </a:lnTo>
                <a:lnTo>
                  <a:pt x="1330300" y="1701679"/>
                </a:lnTo>
                <a:lnTo>
                  <a:pt x="1343463" y="1715186"/>
                </a:lnTo>
                <a:lnTo>
                  <a:pt x="1347673" y="1727054"/>
                </a:lnTo>
                <a:lnTo>
                  <a:pt x="1350569" y="1731931"/>
                </a:lnTo>
                <a:lnTo>
                  <a:pt x="1350855" y="1733217"/>
                </a:lnTo>
                <a:lnTo>
                  <a:pt x="1348969" y="1736484"/>
                </a:lnTo>
                <a:lnTo>
                  <a:pt x="1348873" y="1738970"/>
                </a:lnTo>
                <a:lnTo>
                  <a:pt x="1349740" y="1746123"/>
                </a:lnTo>
                <a:lnTo>
                  <a:pt x="1349340" y="1751809"/>
                </a:lnTo>
                <a:lnTo>
                  <a:pt x="1348045" y="1761782"/>
                </a:lnTo>
                <a:lnTo>
                  <a:pt x="1349254" y="1764868"/>
                </a:lnTo>
                <a:lnTo>
                  <a:pt x="1352064" y="1767592"/>
                </a:lnTo>
                <a:lnTo>
                  <a:pt x="1353750" y="1771069"/>
                </a:lnTo>
                <a:lnTo>
                  <a:pt x="1354903" y="1772260"/>
                </a:lnTo>
                <a:lnTo>
                  <a:pt x="1355760" y="1775051"/>
                </a:lnTo>
                <a:lnTo>
                  <a:pt x="1356760" y="1776803"/>
                </a:lnTo>
                <a:lnTo>
                  <a:pt x="1357913" y="1777518"/>
                </a:lnTo>
                <a:lnTo>
                  <a:pt x="1358722" y="1776603"/>
                </a:lnTo>
                <a:lnTo>
                  <a:pt x="1359199" y="1774050"/>
                </a:lnTo>
                <a:lnTo>
                  <a:pt x="1360275" y="1771660"/>
                </a:lnTo>
                <a:lnTo>
                  <a:pt x="1363247" y="1767354"/>
                </a:lnTo>
                <a:lnTo>
                  <a:pt x="1366123" y="1760611"/>
                </a:lnTo>
                <a:lnTo>
                  <a:pt x="1366609" y="1758372"/>
                </a:lnTo>
                <a:lnTo>
                  <a:pt x="1366152" y="1753048"/>
                </a:lnTo>
                <a:lnTo>
                  <a:pt x="1366485" y="1750762"/>
                </a:lnTo>
                <a:lnTo>
                  <a:pt x="1369190" y="1742656"/>
                </a:lnTo>
                <a:lnTo>
                  <a:pt x="1370047" y="1737017"/>
                </a:lnTo>
                <a:lnTo>
                  <a:pt x="1370867" y="1728188"/>
                </a:lnTo>
                <a:lnTo>
                  <a:pt x="1372295" y="1722015"/>
                </a:lnTo>
                <a:lnTo>
                  <a:pt x="1375362" y="1716757"/>
                </a:lnTo>
                <a:lnTo>
                  <a:pt x="1380715" y="1706089"/>
                </a:lnTo>
                <a:lnTo>
                  <a:pt x="1382649" y="1703946"/>
                </a:lnTo>
                <a:lnTo>
                  <a:pt x="1384821" y="1702889"/>
                </a:lnTo>
                <a:lnTo>
                  <a:pt x="1388612" y="1703137"/>
                </a:lnTo>
                <a:lnTo>
                  <a:pt x="1391374" y="1706585"/>
                </a:lnTo>
                <a:lnTo>
                  <a:pt x="1395089" y="1712938"/>
                </a:lnTo>
                <a:lnTo>
                  <a:pt x="1399823" y="1718701"/>
                </a:lnTo>
                <a:lnTo>
                  <a:pt x="1408433" y="1726483"/>
                </a:lnTo>
                <a:lnTo>
                  <a:pt x="1410891" y="1729416"/>
                </a:lnTo>
                <a:lnTo>
                  <a:pt x="1415767" y="1737065"/>
                </a:lnTo>
                <a:lnTo>
                  <a:pt x="1417825" y="1744618"/>
                </a:lnTo>
                <a:lnTo>
                  <a:pt x="1419235" y="1755219"/>
                </a:lnTo>
                <a:lnTo>
                  <a:pt x="1420454" y="1761573"/>
                </a:lnTo>
                <a:lnTo>
                  <a:pt x="1421473" y="1763725"/>
                </a:lnTo>
                <a:lnTo>
                  <a:pt x="1421940" y="1766916"/>
                </a:lnTo>
                <a:lnTo>
                  <a:pt x="1421854" y="1771155"/>
                </a:lnTo>
                <a:lnTo>
                  <a:pt x="1421463" y="1774460"/>
                </a:lnTo>
                <a:lnTo>
                  <a:pt x="1420787" y="1776841"/>
                </a:lnTo>
                <a:lnTo>
                  <a:pt x="1419730" y="1778194"/>
                </a:lnTo>
                <a:lnTo>
                  <a:pt x="1417101" y="1778632"/>
                </a:lnTo>
                <a:lnTo>
                  <a:pt x="1413891" y="1777975"/>
                </a:lnTo>
                <a:lnTo>
                  <a:pt x="1412967" y="1776908"/>
                </a:lnTo>
                <a:lnTo>
                  <a:pt x="1411281" y="1771936"/>
                </a:lnTo>
                <a:lnTo>
                  <a:pt x="1410576" y="1771631"/>
                </a:lnTo>
                <a:lnTo>
                  <a:pt x="1407595" y="1775298"/>
                </a:lnTo>
                <a:lnTo>
                  <a:pt x="1407224" y="1777346"/>
                </a:lnTo>
                <a:lnTo>
                  <a:pt x="1408319" y="1784118"/>
                </a:lnTo>
                <a:lnTo>
                  <a:pt x="1408176" y="1796777"/>
                </a:lnTo>
                <a:lnTo>
                  <a:pt x="1408481" y="1799520"/>
                </a:lnTo>
                <a:lnTo>
                  <a:pt x="1411634" y="1812588"/>
                </a:lnTo>
                <a:lnTo>
                  <a:pt x="1416949" y="1822456"/>
                </a:lnTo>
                <a:lnTo>
                  <a:pt x="1430255" y="1841316"/>
                </a:lnTo>
                <a:lnTo>
                  <a:pt x="1431017" y="1843440"/>
                </a:lnTo>
                <a:lnTo>
                  <a:pt x="1432427" y="1851079"/>
                </a:lnTo>
                <a:lnTo>
                  <a:pt x="1433122" y="1852670"/>
                </a:lnTo>
                <a:lnTo>
                  <a:pt x="1433989" y="1853622"/>
                </a:lnTo>
                <a:lnTo>
                  <a:pt x="1435037" y="1853927"/>
                </a:lnTo>
                <a:lnTo>
                  <a:pt x="1436484" y="1853165"/>
                </a:lnTo>
                <a:lnTo>
                  <a:pt x="1441380" y="1847374"/>
                </a:lnTo>
                <a:lnTo>
                  <a:pt x="1445638" y="1841249"/>
                </a:lnTo>
                <a:lnTo>
                  <a:pt x="1448610" y="1838049"/>
                </a:lnTo>
                <a:lnTo>
                  <a:pt x="1450296" y="1837792"/>
                </a:lnTo>
                <a:lnTo>
                  <a:pt x="1452105" y="1836668"/>
                </a:lnTo>
                <a:lnTo>
                  <a:pt x="1454048" y="1834687"/>
                </a:lnTo>
                <a:lnTo>
                  <a:pt x="1455344" y="1832505"/>
                </a:lnTo>
                <a:lnTo>
                  <a:pt x="1456001" y="1830124"/>
                </a:lnTo>
                <a:lnTo>
                  <a:pt x="1456877" y="1820790"/>
                </a:lnTo>
                <a:lnTo>
                  <a:pt x="1457620" y="1816313"/>
                </a:lnTo>
                <a:lnTo>
                  <a:pt x="1459697" y="1810179"/>
                </a:lnTo>
                <a:lnTo>
                  <a:pt x="1460459" y="1808436"/>
                </a:lnTo>
                <a:lnTo>
                  <a:pt x="1470755" y="1792757"/>
                </a:lnTo>
                <a:lnTo>
                  <a:pt x="1471603" y="1790814"/>
                </a:lnTo>
                <a:lnTo>
                  <a:pt x="1475975" y="1772441"/>
                </a:lnTo>
                <a:lnTo>
                  <a:pt x="1477518" y="1763954"/>
                </a:lnTo>
                <a:lnTo>
                  <a:pt x="1477737" y="1758820"/>
                </a:lnTo>
                <a:lnTo>
                  <a:pt x="1477147" y="1754229"/>
                </a:lnTo>
                <a:lnTo>
                  <a:pt x="1477442" y="1750438"/>
                </a:lnTo>
                <a:lnTo>
                  <a:pt x="1478623" y="1747447"/>
                </a:lnTo>
                <a:lnTo>
                  <a:pt x="1479871" y="1745332"/>
                </a:lnTo>
                <a:lnTo>
                  <a:pt x="1482023" y="1743189"/>
                </a:lnTo>
                <a:lnTo>
                  <a:pt x="1483214" y="1740170"/>
                </a:lnTo>
                <a:lnTo>
                  <a:pt x="1483928" y="1739865"/>
                </a:lnTo>
                <a:lnTo>
                  <a:pt x="1485691" y="1739846"/>
                </a:lnTo>
                <a:lnTo>
                  <a:pt x="1488015" y="1741903"/>
                </a:lnTo>
                <a:lnTo>
                  <a:pt x="1489700" y="1742275"/>
                </a:lnTo>
                <a:lnTo>
                  <a:pt x="1500597" y="1739913"/>
                </a:lnTo>
                <a:lnTo>
                  <a:pt x="1500597" y="1738656"/>
                </a:lnTo>
                <a:lnTo>
                  <a:pt x="1494206" y="1734684"/>
                </a:lnTo>
                <a:lnTo>
                  <a:pt x="1494273" y="1732693"/>
                </a:lnTo>
                <a:lnTo>
                  <a:pt x="1494834" y="1729950"/>
                </a:lnTo>
                <a:lnTo>
                  <a:pt x="1496844" y="1726883"/>
                </a:lnTo>
                <a:lnTo>
                  <a:pt x="1499311" y="1725911"/>
                </a:lnTo>
                <a:lnTo>
                  <a:pt x="1499864" y="1723958"/>
                </a:lnTo>
                <a:lnTo>
                  <a:pt x="1499930" y="1721539"/>
                </a:lnTo>
                <a:lnTo>
                  <a:pt x="1500740" y="1717586"/>
                </a:lnTo>
                <a:lnTo>
                  <a:pt x="1499997" y="1716176"/>
                </a:lnTo>
                <a:lnTo>
                  <a:pt x="1494025" y="1710700"/>
                </a:lnTo>
                <a:lnTo>
                  <a:pt x="1490577" y="1710928"/>
                </a:lnTo>
                <a:lnTo>
                  <a:pt x="1489700" y="1710214"/>
                </a:lnTo>
                <a:lnTo>
                  <a:pt x="1486719" y="1705728"/>
                </a:lnTo>
                <a:lnTo>
                  <a:pt x="1485633" y="1699193"/>
                </a:lnTo>
                <a:lnTo>
                  <a:pt x="1485519" y="1696507"/>
                </a:lnTo>
                <a:lnTo>
                  <a:pt x="1485929" y="1692183"/>
                </a:lnTo>
                <a:lnTo>
                  <a:pt x="1486310" y="1690983"/>
                </a:lnTo>
                <a:lnTo>
                  <a:pt x="1486119" y="1689021"/>
                </a:lnTo>
                <a:lnTo>
                  <a:pt x="1485367" y="1686296"/>
                </a:lnTo>
                <a:lnTo>
                  <a:pt x="1485309" y="1683877"/>
                </a:lnTo>
                <a:lnTo>
                  <a:pt x="1485938" y="1681753"/>
                </a:lnTo>
                <a:lnTo>
                  <a:pt x="1485557" y="1679238"/>
                </a:lnTo>
                <a:lnTo>
                  <a:pt x="1484167" y="1676314"/>
                </a:lnTo>
                <a:lnTo>
                  <a:pt x="1483624" y="1673800"/>
                </a:lnTo>
                <a:lnTo>
                  <a:pt x="1485081" y="1666361"/>
                </a:lnTo>
                <a:lnTo>
                  <a:pt x="1485129" y="1664075"/>
                </a:lnTo>
                <a:lnTo>
                  <a:pt x="1483757" y="1660884"/>
                </a:lnTo>
                <a:lnTo>
                  <a:pt x="1482757" y="1659646"/>
                </a:lnTo>
                <a:lnTo>
                  <a:pt x="1483490" y="1658855"/>
                </a:lnTo>
                <a:lnTo>
                  <a:pt x="1485957" y="1658522"/>
                </a:lnTo>
                <a:lnTo>
                  <a:pt x="1488910" y="1659560"/>
                </a:lnTo>
                <a:lnTo>
                  <a:pt x="1492329" y="1661960"/>
                </a:lnTo>
                <a:lnTo>
                  <a:pt x="1496530" y="1661989"/>
                </a:lnTo>
                <a:lnTo>
                  <a:pt x="1501492" y="1659646"/>
                </a:lnTo>
                <a:lnTo>
                  <a:pt x="1506541" y="1658512"/>
                </a:lnTo>
                <a:lnTo>
                  <a:pt x="1515266" y="1658979"/>
                </a:lnTo>
                <a:lnTo>
                  <a:pt x="1517323" y="1659646"/>
                </a:lnTo>
                <a:lnTo>
                  <a:pt x="1526000" y="1666580"/>
                </a:lnTo>
                <a:lnTo>
                  <a:pt x="1532734" y="1670095"/>
                </a:lnTo>
                <a:lnTo>
                  <a:pt x="1535773" y="1669771"/>
                </a:lnTo>
                <a:lnTo>
                  <a:pt x="1550746" y="1671161"/>
                </a:lnTo>
                <a:lnTo>
                  <a:pt x="1557318" y="1670456"/>
                </a:lnTo>
                <a:lnTo>
                  <a:pt x="1560719" y="1670771"/>
                </a:lnTo>
                <a:lnTo>
                  <a:pt x="1567253" y="1674552"/>
                </a:lnTo>
                <a:lnTo>
                  <a:pt x="1566824" y="1677695"/>
                </a:lnTo>
                <a:lnTo>
                  <a:pt x="1564005" y="1682944"/>
                </a:lnTo>
                <a:lnTo>
                  <a:pt x="1560328" y="1684020"/>
                </a:lnTo>
                <a:lnTo>
                  <a:pt x="1557080" y="1685830"/>
                </a:lnTo>
                <a:lnTo>
                  <a:pt x="1560090" y="1688573"/>
                </a:lnTo>
                <a:lnTo>
                  <a:pt x="1568977" y="1692250"/>
                </a:lnTo>
                <a:lnTo>
                  <a:pt x="1571063" y="1698127"/>
                </a:lnTo>
                <a:lnTo>
                  <a:pt x="1571692" y="1700813"/>
                </a:lnTo>
                <a:lnTo>
                  <a:pt x="1570663" y="1703232"/>
                </a:lnTo>
                <a:lnTo>
                  <a:pt x="1571177" y="1704442"/>
                </a:lnTo>
                <a:lnTo>
                  <a:pt x="1573235" y="1704442"/>
                </a:lnTo>
                <a:lnTo>
                  <a:pt x="1578550" y="1702394"/>
                </a:lnTo>
                <a:lnTo>
                  <a:pt x="1584417" y="1703746"/>
                </a:lnTo>
                <a:lnTo>
                  <a:pt x="1592961" y="1708261"/>
                </a:lnTo>
                <a:lnTo>
                  <a:pt x="1593885" y="1709204"/>
                </a:lnTo>
                <a:lnTo>
                  <a:pt x="1595390" y="1712719"/>
                </a:lnTo>
                <a:lnTo>
                  <a:pt x="1595199" y="1714138"/>
                </a:lnTo>
                <a:lnTo>
                  <a:pt x="1587646" y="1722873"/>
                </a:lnTo>
                <a:lnTo>
                  <a:pt x="1583712" y="1726321"/>
                </a:lnTo>
                <a:lnTo>
                  <a:pt x="1578550" y="1729864"/>
                </a:lnTo>
                <a:lnTo>
                  <a:pt x="1578378" y="1731750"/>
                </a:lnTo>
                <a:lnTo>
                  <a:pt x="1585627" y="1732102"/>
                </a:lnTo>
                <a:lnTo>
                  <a:pt x="1591266" y="1733093"/>
                </a:lnTo>
                <a:lnTo>
                  <a:pt x="1593809" y="1734245"/>
                </a:lnTo>
                <a:lnTo>
                  <a:pt x="1595133" y="1735874"/>
                </a:lnTo>
                <a:lnTo>
                  <a:pt x="1596942" y="1739379"/>
                </a:lnTo>
                <a:lnTo>
                  <a:pt x="1597238" y="1742142"/>
                </a:lnTo>
                <a:lnTo>
                  <a:pt x="1597057" y="1745875"/>
                </a:lnTo>
                <a:lnTo>
                  <a:pt x="1596457" y="1748466"/>
                </a:lnTo>
                <a:lnTo>
                  <a:pt x="1589904" y="1755877"/>
                </a:lnTo>
                <a:lnTo>
                  <a:pt x="1586894" y="1758191"/>
                </a:lnTo>
                <a:lnTo>
                  <a:pt x="1581769" y="1760925"/>
                </a:lnTo>
                <a:lnTo>
                  <a:pt x="1579540" y="1762973"/>
                </a:lnTo>
                <a:lnTo>
                  <a:pt x="1577092" y="1762687"/>
                </a:lnTo>
                <a:lnTo>
                  <a:pt x="1574425" y="1760077"/>
                </a:lnTo>
                <a:lnTo>
                  <a:pt x="1571644" y="1759515"/>
                </a:lnTo>
                <a:lnTo>
                  <a:pt x="1566643" y="1761611"/>
                </a:lnTo>
                <a:lnTo>
                  <a:pt x="1563929" y="1761534"/>
                </a:lnTo>
                <a:lnTo>
                  <a:pt x="1562595" y="1762268"/>
                </a:lnTo>
                <a:lnTo>
                  <a:pt x="1562491" y="1763878"/>
                </a:lnTo>
                <a:lnTo>
                  <a:pt x="1564862" y="1768526"/>
                </a:lnTo>
                <a:lnTo>
                  <a:pt x="1566234" y="1770355"/>
                </a:lnTo>
                <a:lnTo>
                  <a:pt x="1566767" y="1771726"/>
                </a:lnTo>
                <a:lnTo>
                  <a:pt x="1565758" y="1774022"/>
                </a:lnTo>
                <a:lnTo>
                  <a:pt x="1565967" y="1774746"/>
                </a:lnTo>
                <a:lnTo>
                  <a:pt x="1566767" y="1775565"/>
                </a:lnTo>
                <a:lnTo>
                  <a:pt x="1571320" y="1785642"/>
                </a:lnTo>
                <a:lnTo>
                  <a:pt x="1572282" y="1786414"/>
                </a:lnTo>
                <a:lnTo>
                  <a:pt x="1573225" y="1786033"/>
                </a:lnTo>
                <a:lnTo>
                  <a:pt x="1575197" y="1783166"/>
                </a:lnTo>
                <a:lnTo>
                  <a:pt x="1576368" y="1781994"/>
                </a:lnTo>
                <a:lnTo>
                  <a:pt x="1576940" y="1782147"/>
                </a:lnTo>
                <a:lnTo>
                  <a:pt x="1576921" y="1783614"/>
                </a:lnTo>
                <a:lnTo>
                  <a:pt x="1574816" y="1792348"/>
                </a:lnTo>
                <a:lnTo>
                  <a:pt x="1574540" y="1794672"/>
                </a:lnTo>
                <a:lnTo>
                  <a:pt x="1574587" y="1796748"/>
                </a:lnTo>
                <a:lnTo>
                  <a:pt x="1575597" y="1801139"/>
                </a:lnTo>
                <a:lnTo>
                  <a:pt x="1577902" y="1805835"/>
                </a:lnTo>
                <a:lnTo>
                  <a:pt x="1580760" y="1810045"/>
                </a:lnTo>
                <a:lnTo>
                  <a:pt x="1585055" y="1815694"/>
                </a:lnTo>
                <a:lnTo>
                  <a:pt x="1590827" y="1821704"/>
                </a:lnTo>
                <a:lnTo>
                  <a:pt x="1592980" y="1824619"/>
                </a:lnTo>
                <a:lnTo>
                  <a:pt x="1596133" y="1831467"/>
                </a:lnTo>
                <a:lnTo>
                  <a:pt x="1596781" y="1834086"/>
                </a:lnTo>
                <a:lnTo>
                  <a:pt x="1595952" y="1841240"/>
                </a:lnTo>
                <a:lnTo>
                  <a:pt x="1593647" y="1852879"/>
                </a:lnTo>
                <a:lnTo>
                  <a:pt x="1592161" y="1859461"/>
                </a:lnTo>
                <a:lnTo>
                  <a:pt x="1591494" y="1861042"/>
                </a:lnTo>
                <a:lnTo>
                  <a:pt x="1587141" y="1865690"/>
                </a:lnTo>
                <a:lnTo>
                  <a:pt x="1584674" y="1866776"/>
                </a:lnTo>
                <a:lnTo>
                  <a:pt x="1580607" y="1866652"/>
                </a:lnTo>
                <a:lnTo>
                  <a:pt x="1579236" y="1867557"/>
                </a:lnTo>
                <a:lnTo>
                  <a:pt x="1577111" y="1871263"/>
                </a:lnTo>
                <a:lnTo>
                  <a:pt x="1574225" y="1877739"/>
                </a:lnTo>
                <a:lnTo>
                  <a:pt x="1571949" y="1881835"/>
                </a:lnTo>
                <a:lnTo>
                  <a:pt x="1570291" y="1883559"/>
                </a:lnTo>
                <a:lnTo>
                  <a:pt x="1567234" y="1885569"/>
                </a:lnTo>
                <a:lnTo>
                  <a:pt x="1562452" y="1891503"/>
                </a:lnTo>
                <a:lnTo>
                  <a:pt x="1560100" y="1893780"/>
                </a:lnTo>
                <a:lnTo>
                  <a:pt x="1551889" y="1896247"/>
                </a:lnTo>
                <a:lnTo>
                  <a:pt x="1545203" y="1904229"/>
                </a:lnTo>
                <a:lnTo>
                  <a:pt x="1542545" y="1906857"/>
                </a:lnTo>
                <a:lnTo>
                  <a:pt x="1539659" y="1908248"/>
                </a:lnTo>
                <a:lnTo>
                  <a:pt x="1536535" y="1908420"/>
                </a:lnTo>
                <a:lnTo>
                  <a:pt x="1534744" y="1907143"/>
                </a:lnTo>
                <a:lnTo>
                  <a:pt x="1533725" y="1902285"/>
                </a:lnTo>
                <a:lnTo>
                  <a:pt x="1533125" y="1900685"/>
                </a:lnTo>
                <a:lnTo>
                  <a:pt x="1530763" y="1897351"/>
                </a:lnTo>
                <a:lnTo>
                  <a:pt x="1525924" y="1887626"/>
                </a:lnTo>
                <a:lnTo>
                  <a:pt x="1523838" y="1884283"/>
                </a:lnTo>
                <a:lnTo>
                  <a:pt x="1522447" y="1883540"/>
                </a:lnTo>
                <a:lnTo>
                  <a:pt x="1519657" y="1884064"/>
                </a:lnTo>
                <a:lnTo>
                  <a:pt x="1518228" y="1883750"/>
                </a:lnTo>
                <a:lnTo>
                  <a:pt x="1515113" y="1880673"/>
                </a:lnTo>
                <a:lnTo>
                  <a:pt x="1513989" y="1878682"/>
                </a:lnTo>
                <a:lnTo>
                  <a:pt x="1514132" y="1877902"/>
                </a:lnTo>
                <a:lnTo>
                  <a:pt x="1516494" y="1876768"/>
                </a:lnTo>
                <a:lnTo>
                  <a:pt x="1515485" y="1875168"/>
                </a:lnTo>
                <a:lnTo>
                  <a:pt x="1511322" y="1870767"/>
                </a:lnTo>
                <a:lnTo>
                  <a:pt x="1509598" y="1868453"/>
                </a:lnTo>
                <a:lnTo>
                  <a:pt x="1509389" y="1867662"/>
                </a:lnTo>
                <a:lnTo>
                  <a:pt x="1505264" y="1864671"/>
                </a:lnTo>
                <a:lnTo>
                  <a:pt x="1501169" y="1863842"/>
                </a:lnTo>
                <a:lnTo>
                  <a:pt x="1495978" y="1868805"/>
                </a:lnTo>
                <a:lnTo>
                  <a:pt x="1494006" y="1872158"/>
                </a:lnTo>
                <a:lnTo>
                  <a:pt x="1494072" y="1873253"/>
                </a:lnTo>
                <a:lnTo>
                  <a:pt x="1496558" y="1874530"/>
                </a:lnTo>
                <a:lnTo>
                  <a:pt x="1497635" y="1873910"/>
                </a:lnTo>
                <a:lnTo>
                  <a:pt x="1499749" y="1870824"/>
                </a:lnTo>
                <a:lnTo>
                  <a:pt x="1500864" y="1869862"/>
                </a:lnTo>
                <a:lnTo>
                  <a:pt x="1504064" y="1870348"/>
                </a:lnTo>
                <a:lnTo>
                  <a:pt x="1506712" y="1872482"/>
                </a:lnTo>
                <a:lnTo>
                  <a:pt x="1507674" y="1874330"/>
                </a:lnTo>
                <a:lnTo>
                  <a:pt x="1508027" y="1875587"/>
                </a:lnTo>
                <a:lnTo>
                  <a:pt x="1515256" y="1885398"/>
                </a:lnTo>
                <a:lnTo>
                  <a:pt x="1517818" y="1887379"/>
                </a:lnTo>
                <a:lnTo>
                  <a:pt x="1518885" y="1889712"/>
                </a:lnTo>
                <a:lnTo>
                  <a:pt x="1519695" y="1893589"/>
                </a:lnTo>
                <a:lnTo>
                  <a:pt x="1521266" y="1897885"/>
                </a:lnTo>
                <a:lnTo>
                  <a:pt x="1524743" y="1904952"/>
                </a:lnTo>
                <a:lnTo>
                  <a:pt x="1528439" y="1913649"/>
                </a:lnTo>
                <a:lnTo>
                  <a:pt x="1529201" y="1917068"/>
                </a:lnTo>
                <a:lnTo>
                  <a:pt x="1527286" y="1918716"/>
                </a:lnTo>
                <a:lnTo>
                  <a:pt x="1526324" y="1918840"/>
                </a:lnTo>
                <a:lnTo>
                  <a:pt x="1523476" y="1917554"/>
                </a:lnTo>
                <a:lnTo>
                  <a:pt x="1515951" y="1913535"/>
                </a:lnTo>
                <a:lnTo>
                  <a:pt x="1515113" y="1913611"/>
                </a:lnTo>
                <a:lnTo>
                  <a:pt x="1513132" y="1915725"/>
                </a:lnTo>
                <a:lnTo>
                  <a:pt x="1511503" y="1920526"/>
                </a:lnTo>
                <a:lnTo>
                  <a:pt x="1510989" y="1920983"/>
                </a:lnTo>
                <a:lnTo>
                  <a:pt x="1506988" y="1919107"/>
                </a:lnTo>
                <a:lnTo>
                  <a:pt x="1499492" y="1914887"/>
                </a:lnTo>
                <a:lnTo>
                  <a:pt x="1494473" y="1911306"/>
                </a:lnTo>
                <a:lnTo>
                  <a:pt x="1491929" y="1908353"/>
                </a:lnTo>
                <a:lnTo>
                  <a:pt x="1488843" y="1903638"/>
                </a:lnTo>
                <a:lnTo>
                  <a:pt x="1485224" y="1897142"/>
                </a:lnTo>
                <a:lnTo>
                  <a:pt x="1480899" y="1895065"/>
                </a:lnTo>
                <a:lnTo>
                  <a:pt x="1475880" y="1897437"/>
                </a:lnTo>
                <a:lnTo>
                  <a:pt x="1468622" y="1898275"/>
                </a:lnTo>
                <a:lnTo>
                  <a:pt x="1453382" y="1897542"/>
                </a:lnTo>
                <a:lnTo>
                  <a:pt x="1451381" y="1898104"/>
                </a:lnTo>
                <a:lnTo>
                  <a:pt x="1450610" y="1898914"/>
                </a:lnTo>
                <a:lnTo>
                  <a:pt x="1451905" y="1902485"/>
                </a:lnTo>
                <a:lnTo>
                  <a:pt x="1451600" y="1903467"/>
                </a:lnTo>
                <a:lnTo>
                  <a:pt x="1450581" y="1904133"/>
                </a:lnTo>
                <a:lnTo>
                  <a:pt x="1450353" y="1905181"/>
                </a:lnTo>
                <a:lnTo>
                  <a:pt x="1452010" y="1908953"/>
                </a:lnTo>
                <a:lnTo>
                  <a:pt x="1454696" y="1911515"/>
                </a:lnTo>
                <a:lnTo>
                  <a:pt x="1462278" y="1914973"/>
                </a:lnTo>
                <a:lnTo>
                  <a:pt x="1467298" y="1917935"/>
                </a:lnTo>
                <a:lnTo>
                  <a:pt x="1470298" y="1920478"/>
                </a:lnTo>
                <a:lnTo>
                  <a:pt x="1471279" y="1922621"/>
                </a:lnTo>
                <a:lnTo>
                  <a:pt x="1471432" y="1924964"/>
                </a:lnTo>
                <a:lnTo>
                  <a:pt x="1470003" y="1929613"/>
                </a:lnTo>
                <a:lnTo>
                  <a:pt x="1469184" y="1931318"/>
                </a:lnTo>
                <a:lnTo>
                  <a:pt x="1451562" y="1954282"/>
                </a:lnTo>
                <a:lnTo>
                  <a:pt x="1444847" y="1963483"/>
                </a:lnTo>
                <a:lnTo>
                  <a:pt x="1441428" y="1969113"/>
                </a:lnTo>
                <a:lnTo>
                  <a:pt x="1438418" y="1972818"/>
                </a:lnTo>
                <a:lnTo>
                  <a:pt x="1435808" y="1974628"/>
                </a:lnTo>
                <a:lnTo>
                  <a:pt x="1431493" y="1975637"/>
                </a:lnTo>
                <a:lnTo>
                  <a:pt x="1425473" y="1975866"/>
                </a:lnTo>
                <a:lnTo>
                  <a:pt x="1417672" y="1974999"/>
                </a:lnTo>
                <a:lnTo>
                  <a:pt x="1413634" y="1972075"/>
                </a:lnTo>
                <a:lnTo>
                  <a:pt x="1406309" y="1964255"/>
                </a:lnTo>
                <a:lnTo>
                  <a:pt x="1401175" y="1959645"/>
                </a:lnTo>
                <a:lnTo>
                  <a:pt x="1398880" y="1958102"/>
                </a:lnTo>
                <a:lnTo>
                  <a:pt x="1396965" y="1953749"/>
                </a:lnTo>
                <a:lnTo>
                  <a:pt x="1395241" y="1952911"/>
                </a:lnTo>
                <a:lnTo>
                  <a:pt x="1391564" y="1952177"/>
                </a:lnTo>
                <a:lnTo>
                  <a:pt x="1387783" y="1949844"/>
                </a:lnTo>
                <a:lnTo>
                  <a:pt x="1378896" y="1941909"/>
                </a:lnTo>
                <a:lnTo>
                  <a:pt x="1374286" y="1938738"/>
                </a:lnTo>
                <a:lnTo>
                  <a:pt x="1370095" y="1936985"/>
                </a:lnTo>
                <a:lnTo>
                  <a:pt x="1366323" y="1936671"/>
                </a:lnTo>
                <a:lnTo>
                  <a:pt x="1364894" y="1937147"/>
                </a:lnTo>
                <a:lnTo>
                  <a:pt x="1367466" y="1941157"/>
                </a:lnTo>
                <a:lnTo>
                  <a:pt x="1366342" y="1941405"/>
                </a:lnTo>
                <a:lnTo>
                  <a:pt x="1363294" y="1940490"/>
                </a:lnTo>
                <a:lnTo>
                  <a:pt x="1360284" y="1940500"/>
                </a:lnTo>
                <a:lnTo>
                  <a:pt x="1354941" y="1937623"/>
                </a:lnTo>
                <a:lnTo>
                  <a:pt x="1349674" y="1938004"/>
                </a:lnTo>
                <a:lnTo>
                  <a:pt x="1345873" y="1937423"/>
                </a:lnTo>
                <a:lnTo>
                  <a:pt x="1341320" y="1935823"/>
                </a:lnTo>
                <a:lnTo>
                  <a:pt x="1336405" y="1935042"/>
                </a:lnTo>
                <a:lnTo>
                  <a:pt x="1328490" y="1935118"/>
                </a:lnTo>
                <a:lnTo>
                  <a:pt x="1325661" y="1935461"/>
                </a:lnTo>
                <a:lnTo>
                  <a:pt x="1325242" y="1936214"/>
                </a:lnTo>
                <a:lnTo>
                  <a:pt x="1329033" y="1939719"/>
                </a:lnTo>
                <a:lnTo>
                  <a:pt x="1335557" y="1943938"/>
                </a:lnTo>
                <a:lnTo>
                  <a:pt x="1334691" y="1940300"/>
                </a:lnTo>
                <a:lnTo>
                  <a:pt x="1334919" y="1939357"/>
                </a:lnTo>
                <a:lnTo>
                  <a:pt x="1337100" y="1938090"/>
                </a:lnTo>
                <a:lnTo>
                  <a:pt x="1347435" y="1940338"/>
                </a:lnTo>
                <a:lnTo>
                  <a:pt x="1359151" y="1945053"/>
                </a:lnTo>
                <a:lnTo>
                  <a:pt x="1362123" y="1945510"/>
                </a:lnTo>
                <a:lnTo>
                  <a:pt x="1365418" y="1947158"/>
                </a:lnTo>
                <a:lnTo>
                  <a:pt x="1369057" y="1949996"/>
                </a:lnTo>
                <a:lnTo>
                  <a:pt x="1374077" y="1955759"/>
                </a:lnTo>
                <a:lnTo>
                  <a:pt x="1383659" y="1968751"/>
                </a:lnTo>
                <a:lnTo>
                  <a:pt x="1386735" y="1972008"/>
                </a:lnTo>
                <a:lnTo>
                  <a:pt x="1390812" y="1975037"/>
                </a:lnTo>
                <a:lnTo>
                  <a:pt x="1411567" y="1979409"/>
                </a:lnTo>
                <a:lnTo>
                  <a:pt x="1418730" y="1979381"/>
                </a:lnTo>
                <a:lnTo>
                  <a:pt x="1433103" y="1980638"/>
                </a:lnTo>
                <a:lnTo>
                  <a:pt x="1440694" y="1982915"/>
                </a:lnTo>
                <a:lnTo>
                  <a:pt x="1442847" y="1984620"/>
                </a:lnTo>
                <a:lnTo>
                  <a:pt x="1443514" y="1990306"/>
                </a:lnTo>
                <a:lnTo>
                  <a:pt x="1442818" y="1993154"/>
                </a:lnTo>
                <a:lnTo>
                  <a:pt x="1438694" y="2001793"/>
                </a:lnTo>
                <a:lnTo>
                  <a:pt x="1436084" y="2008127"/>
                </a:lnTo>
                <a:lnTo>
                  <a:pt x="1419920" y="2034635"/>
                </a:lnTo>
                <a:lnTo>
                  <a:pt x="1417825" y="2040674"/>
                </a:lnTo>
                <a:lnTo>
                  <a:pt x="1416910" y="2044275"/>
                </a:lnTo>
                <a:lnTo>
                  <a:pt x="1414024" y="2047999"/>
                </a:lnTo>
                <a:lnTo>
                  <a:pt x="1406719" y="2053752"/>
                </a:lnTo>
                <a:lnTo>
                  <a:pt x="1399394" y="2058629"/>
                </a:lnTo>
                <a:lnTo>
                  <a:pt x="1394993" y="2059677"/>
                </a:lnTo>
                <a:lnTo>
                  <a:pt x="1391069" y="2058514"/>
                </a:lnTo>
                <a:lnTo>
                  <a:pt x="1388526" y="2057105"/>
                </a:lnTo>
                <a:lnTo>
                  <a:pt x="1384754" y="2052257"/>
                </a:lnTo>
                <a:lnTo>
                  <a:pt x="1384526" y="2052761"/>
                </a:lnTo>
                <a:lnTo>
                  <a:pt x="1387250" y="2060343"/>
                </a:lnTo>
                <a:lnTo>
                  <a:pt x="1386611" y="2061115"/>
                </a:lnTo>
                <a:lnTo>
                  <a:pt x="1384402" y="2060162"/>
                </a:lnTo>
                <a:lnTo>
                  <a:pt x="1379344" y="2056762"/>
                </a:lnTo>
                <a:lnTo>
                  <a:pt x="1377706" y="2057391"/>
                </a:lnTo>
                <a:lnTo>
                  <a:pt x="1376734" y="2058314"/>
                </a:lnTo>
                <a:lnTo>
                  <a:pt x="1375391" y="2058295"/>
                </a:lnTo>
                <a:lnTo>
                  <a:pt x="1373667" y="2057333"/>
                </a:lnTo>
                <a:lnTo>
                  <a:pt x="1370543" y="2054504"/>
                </a:lnTo>
                <a:lnTo>
                  <a:pt x="1369714" y="2053123"/>
                </a:lnTo>
                <a:lnTo>
                  <a:pt x="1368962" y="2048913"/>
                </a:lnTo>
                <a:lnTo>
                  <a:pt x="1368447" y="2048161"/>
                </a:lnTo>
                <a:lnTo>
                  <a:pt x="1362294" y="2050590"/>
                </a:lnTo>
                <a:lnTo>
                  <a:pt x="1361265" y="2051399"/>
                </a:lnTo>
                <a:lnTo>
                  <a:pt x="1363790" y="2053085"/>
                </a:lnTo>
                <a:lnTo>
                  <a:pt x="1364647" y="2054276"/>
                </a:lnTo>
                <a:lnTo>
                  <a:pt x="1367133" y="2060486"/>
                </a:lnTo>
                <a:lnTo>
                  <a:pt x="1367266" y="2061820"/>
                </a:lnTo>
                <a:lnTo>
                  <a:pt x="1365495" y="2062629"/>
                </a:lnTo>
                <a:lnTo>
                  <a:pt x="1359608" y="2060296"/>
                </a:lnTo>
                <a:lnTo>
                  <a:pt x="1358903" y="2060496"/>
                </a:lnTo>
                <a:lnTo>
                  <a:pt x="1361808" y="2066649"/>
                </a:lnTo>
                <a:lnTo>
                  <a:pt x="1362923" y="2069573"/>
                </a:lnTo>
                <a:lnTo>
                  <a:pt x="1363047" y="2071088"/>
                </a:lnTo>
                <a:lnTo>
                  <a:pt x="1359275" y="2078003"/>
                </a:lnTo>
                <a:lnTo>
                  <a:pt x="1356855" y="2080879"/>
                </a:lnTo>
                <a:lnTo>
                  <a:pt x="1353550" y="2081927"/>
                </a:lnTo>
                <a:lnTo>
                  <a:pt x="1351483" y="2081222"/>
                </a:lnTo>
                <a:lnTo>
                  <a:pt x="1349150" y="2079460"/>
                </a:lnTo>
                <a:lnTo>
                  <a:pt x="1347464" y="2079708"/>
                </a:lnTo>
                <a:lnTo>
                  <a:pt x="1346435" y="2081965"/>
                </a:lnTo>
                <a:lnTo>
                  <a:pt x="1344511" y="2083575"/>
                </a:lnTo>
                <a:lnTo>
                  <a:pt x="1341701" y="2084537"/>
                </a:lnTo>
                <a:lnTo>
                  <a:pt x="1338129" y="2084118"/>
                </a:lnTo>
                <a:lnTo>
                  <a:pt x="1333786" y="2082318"/>
                </a:lnTo>
                <a:lnTo>
                  <a:pt x="1322270" y="2075831"/>
                </a:lnTo>
                <a:lnTo>
                  <a:pt x="1318641" y="2074831"/>
                </a:lnTo>
                <a:lnTo>
                  <a:pt x="1311916" y="2073935"/>
                </a:lnTo>
                <a:lnTo>
                  <a:pt x="1311116" y="2073012"/>
                </a:lnTo>
                <a:lnTo>
                  <a:pt x="1311173" y="2072135"/>
                </a:lnTo>
                <a:lnTo>
                  <a:pt x="1312097" y="2071307"/>
                </a:lnTo>
                <a:lnTo>
                  <a:pt x="1311840" y="2070592"/>
                </a:lnTo>
                <a:lnTo>
                  <a:pt x="1310421" y="2069992"/>
                </a:lnTo>
                <a:lnTo>
                  <a:pt x="1308945" y="2070564"/>
                </a:lnTo>
                <a:lnTo>
                  <a:pt x="1307411" y="2072297"/>
                </a:lnTo>
                <a:lnTo>
                  <a:pt x="1304735" y="2072812"/>
                </a:lnTo>
                <a:lnTo>
                  <a:pt x="1300905" y="2072107"/>
                </a:lnTo>
                <a:lnTo>
                  <a:pt x="1295248" y="2069573"/>
                </a:lnTo>
                <a:lnTo>
                  <a:pt x="1284018" y="2063020"/>
                </a:lnTo>
                <a:lnTo>
                  <a:pt x="1271731" y="2057467"/>
                </a:lnTo>
                <a:lnTo>
                  <a:pt x="1264606" y="2050237"/>
                </a:lnTo>
                <a:lnTo>
                  <a:pt x="1267263" y="2056752"/>
                </a:lnTo>
                <a:lnTo>
                  <a:pt x="1267044" y="2058953"/>
                </a:lnTo>
                <a:lnTo>
                  <a:pt x="1265682" y="2060886"/>
                </a:lnTo>
                <a:lnTo>
                  <a:pt x="1265453" y="2062791"/>
                </a:lnTo>
                <a:lnTo>
                  <a:pt x="1268244" y="2067411"/>
                </a:lnTo>
                <a:lnTo>
                  <a:pt x="1272102" y="2069068"/>
                </a:lnTo>
                <a:lnTo>
                  <a:pt x="1275988" y="2068887"/>
                </a:lnTo>
                <a:lnTo>
                  <a:pt x="1276093" y="2068135"/>
                </a:lnTo>
                <a:lnTo>
                  <a:pt x="1274474" y="2066982"/>
                </a:lnTo>
                <a:lnTo>
                  <a:pt x="1273045" y="2065306"/>
                </a:lnTo>
                <a:lnTo>
                  <a:pt x="1272359" y="2062801"/>
                </a:lnTo>
                <a:lnTo>
                  <a:pt x="1273092" y="2062363"/>
                </a:lnTo>
                <a:lnTo>
                  <a:pt x="1276521" y="2063677"/>
                </a:lnTo>
                <a:lnTo>
                  <a:pt x="1278779" y="2065201"/>
                </a:lnTo>
                <a:lnTo>
                  <a:pt x="1295800" y="2073707"/>
                </a:lnTo>
                <a:lnTo>
                  <a:pt x="1300877" y="2075298"/>
                </a:lnTo>
                <a:lnTo>
                  <a:pt x="1304687" y="2076936"/>
                </a:lnTo>
                <a:lnTo>
                  <a:pt x="1305744" y="2077907"/>
                </a:lnTo>
                <a:lnTo>
                  <a:pt x="1304458" y="2080012"/>
                </a:lnTo>
                <a:lnTo>
                  <a:pt x="1297619" y="2085261"/>
                </a:lnTo>
                <a:lnTo>
                  <a:pt x="1297505" y="2086118"/>
                </a:lnTo>
                <a:lnTo>
                  <a:pt x="1302201" y="2085642"/>
                </a:lnTo>
                <a:lnTo>
                  <a:pt x="1307897" y="2081022"/>
                </a:lnTo>
                <a:lnTo>
                  <a:pt x="1311097" y="2078869"/>
                </a:lnTo>
                <a:lnTo>
                  <a:pt x="1314174" y="2077555"/>
                </a:lnTo>
                <a:lnTo>
                  <a:pt x="1318336" y="2079831"/>
                </a:lnTo>
                <a:lnTo>
                  <a:pt x="1323594" y="2085689"/>
                </a:lnTo>
                <a:lnTo>
                  <a:pt x="1327852" y="2089004"/>
                </a:lnTo>
                <a:lnTo>
                  <a:pt x="1333919" y="2090852"/>
                </a:lnTo>
                <a:lnTo>
                  <a:pt x="1337472" y="2092833"/>
                </a:lnTo>
                <a:lnTo>
                  <a:pt x="1343444" y="2098272"/>
                </a:lnTo>
                <a:lnTo>
                  <a:pt x="1344387" y="2101101"/>
                </a:lnTo>
                <a:lnTo>
                  <a:pt x="1344940" y="2112559"/>
                </a:lnTo>
                <a:lnTo>
                  <a:pt x="1344730" y="2115312"/>
                </a:lnTo>
                <a:lnTo>
                  <a:pt x="1343949" y="2118046"/>
                </a:lnTo>
                <a:lnTo>
                  <a:pt x="1342606" y="2120741"/>
                </a:lnTo>
                <a:lnTo>
                  <a:pt x="1340110" y="2122246"/>
                </a:lnTo>
                <a:lnTo>
                  <a:pt x="1336462" y="2122570"/>
                </a:lnTo>
                <a:lnTo>
                  <a:pt x="1333595" y="2123675"/>
                </a:lnTo>
                <a:lnTo>
                  <a:pt x="1327328" y="2129685"/>
                </a:lnTo>
                <a:lnTo>
                  <a:pt x="1324670" y="2130552"/>
                </a:lnTo>
                <a:lnTo>
                  <a:pt x="1313421" y="2128761"/>
                </a:lnTo>
                <a:lnTo>
                  <a:pt x="1309021" y="2127085"/>
                </a:lnTo>
                <a:lnTo>
                  <a:pt x="1306992" y="2127190"/>
                </a:lnTo>
                <a:lnTo>
                  <a:pt x="1305868" y="2128514"/>
                </a:lnTo>
                <a:lnTo>
                  <a:pt x="1304687" y="2129114"/>
                </a:lnTo>
                <a:lnTo>
                  <a:pt x="1300277" y="2129666"/>
                </a:lnTo>
                <a:lnTo>
                  <a:pt x="1299563" y="2130743"/>
                </a:lnTo>
                <a:lnTo>
                  <a:pt x="1299839" y="2132409"/>
                </a:lnTo>
                <a:lnTo>
                  <a:pt x="1300705" y="2134657"/>
                </a:lnTo>
                <a:lnTo>
                  <a:pt x="1301782" y="2135953"/>
                </a:lnTo>
                <a:lnTo>
                  <a:pt x="1303439" y="2137582"/>
                </a:lnTo>
                <a:lnTo>
                  <a:pt x="1305954" y="2138648"/>
                </a:lnTo>
                <a:lnTo>
                  <a:pt x="1311116" y="2139839"/>
                </a:lnTo>
                <a:lnTo>
                  <a:pt x="1311650" y="2142877"/>
                </a:lnTo>
                <a:lnTo>
                  <a:pt x="1311421" y="2143859"/>
                </a:lnTo>
                <a:lnTo>
                  <a:pt x="1309726" y="2145878"/>
                </a:lnTo>
                <a:lnTo>
                  <a:pt x="1307763" y="2145678"/>
                </a:lnTo>
                <a:lnTo>
                  <a:pt x="1304392" y="2143287"/>
                </a:lnTo>
                <a:lnTo>
                  <a:pt x="1302734" y="2143192"/>
                </a:lnTo>
                <a:lnTo>
                  <a:pt x="1301277" y="2144487"/>
                </a:lnTo>
                <a:lnTo>
                  <a:pt x="1299248" y="2144916"/>
                </a:lnTo>
                <a:lnTo>
                  <a:pt x="1296648" y="2144468"/>
                </a:lnTo>
                <a:lnTo>
                  <a:pt x="1295200" y="2145516"/>
                </a:lnTo>
                <a:lnTo>
                  <a:pt x="1294914" y="2148050"/>
                </a:lnTo>
                <a:lnTo>
                  <a:pt x="1294038" y="2149945"/>
                </a:lnTo>
                <a:lnTo>
                  <a:pt x="1291038" y="2152936"/>
                </a:lnTo>
                <a:lnTo>
                  <a:pt x="1289418" y="2155136"/>
                </a:lnTo>
                <a:lnTo>
                  <a:pt x="1289466" y="2156870"/>
                </a:lnTo>
                <a:lnTo>
                  <a:pt x="1291190" y="2158117"/>
                </a:lnTo>
                <a:lnTo>
                  <a:pt x="1293171" y="2160946"/>
                </a:lnTo>
                <a:lnTo>
                  <a:pt x="1295400" y="2165337"/>
                </a:lnTo>
                <a:lnTo>
                  <a:pt x="1295829" y="2167281"/>
                </a:lnTo>
                <a:lnTo>
                  <a:pt x="1294457" y="2166766"/>
                </a:lnTo>
                <a:lnTo>
                  <a:pt x="1292609" y="2165023"/>
                </a:lnTo>
                <a:lnTo>
                  <a:pt x="1290295" y="2162042"/>
                </a:lnTo>
                <a:lnTo>
                  <a:pt x="1286789" y="2159375"/>
                </a:lnTo>
                <a:lnTo>
                  <a:pt x="1279074" y="2155889"/>
                </a:lnTo>
                <a:lnTo>
                  <a:pt x="1277712" y="2155993"/>
                </a:lnTo>
                <a:lnTo>
                  <a:pt x="1278407" y="2156879"/>
                </a:lnTo>
                <a:lnTo>
                  <a:pt x="1283522" y="2160537"/>
                </a:lnTo>
                <a:lnTo>
                  <a:pt x="1285485" y="2162890"/>
                </a:lnTo>
                <a:lnTo>
                  <a:pt x="1285723" y="2164604"/>
                </a:lnTo>
                <a:lnTo>
                  <a:pt x="1281436" y="2168347"/>
                </a:lnTo>
                <a:lnTo>
                  <a:pt x="1281322" y="2169595"/>
                </a:lnTo>
                <a:lnTo>
                  <a:pt x="1282456" y="2170691"/>
                </a:lnTo>
                <a:lnTo>
                  <a:pt x="1282760" y="2171605"/>
                </a:lnTo>
                <a:lnTo>
                  <a:pt x="1281236" y="2173434"/>
                </a:lnTo>
                <a:lnTo>
                  <a:pt x="1278722" y="2174967"/>
                </a:lnTo>
                <a:lnTo>
                  <a:pt x="1273855" y="2175186"/>
                </a:lnTo>
                <a:lnTo>
                  <a:pt x="1273407" y="2176053"/>
                </a:lnTo>
                <a:lnTo>
                  <a:pt x="1275264" y="2177929"/>
                </a:lnTo>
                <a:lnTo>
                  <a:pt x="1275883" y="2179091"/>
                </a:lnTo>
                <a:lnTo>
                  <a:pt x="1274293" y="2180692"/>
                </a:lnTo>
                <a:lnTo>
                  <a:pt x="1273254" y="2180911"/>
                </a:lnTo>
                <a:lnTo>
                  <a:pt x="1267644" y="2180168"/>
                </a:lnTo>
                <a:lnTo>
                  <a:pt x="1269121" y="2184159"/>
                </a:lnTo>
                <a:lnTo>
                  <a:pt x="1269987" y="2185550"/>
                </a:lnTo>
                <a:lnTo>
                  <a:pt x="1271711" y="2187521"/>
                </a:lnTo>
                <a:lnTo>
                  <a:pt x="1274797" y="2189340"/>
                </a:lnTo>
                <a:lnTo>
                  <a:pt x="1274855" y="2190045"/>
                </a:lnTo>
                <a:lnTo>
                  <a:pt x="1273778" y="2191607"/>
                </a:lnTo>
                <a:lnTo>
                  <a:pt x="1271950" y="2193512"/>
                </a:lnTo>
                <a:lnTo>
                  <a:pt x="1264225" y="2199313"/>
                </a:lnTo>
                <a:lnTo>
                  <a:pt x="1258796" y="2206095"/>
                </a:lnTo>
                <a:lnTo>
                  <a:pt x="1258043" y="2208209"/>
                </a:lnTo>
                <a:lnTo>
                  <a:pt x="1259424" y="2212648"/>
                </a:lnTo>
                <a:lnTo>
                  <a:pt x="1259434" y="2213762"/>
                </a:lnTo>
                <a:lnTo>
                  <a:pt x="1258014" y="2215772"/>
                </a:lnTo>
                <a:lnTo>
                  <a:pt x="1254843" y="2215220"/>
                </a:lnTo>
                <a:lnTo>
                  <a:pt x="1254242" y="2216010"/>
                </a:lnTo>
                <a:lnTo>
                  <a:pt x="1254995" y="2218087"/>
                </a:lnTo>
                <a:lnTo>
                  <a:pt x="1255138" y="2221135"/>
                </a:lnTo>
                <a:lnTo>
                  <a:pt x="1254662" y="2225145"/>
                </a:lnTo>
                <a:lnTo>
                  <a:pt x="1252318" y="2231450"/>
                </a:lnTo>
                <a:lnTo>
                  <a:pt x="1248185" y="2239937"/>
                </a:lnTo>
                <a:lnTo>
                  <a:pt x="1245013" y="2247614"/>
                </a:lnTo>
                <a:lnTo>
                  <a:pt x="1242813" y="2254491"/>
                </a:lnTo>
                <a:lnTo>
                  <a:pt x="1241222" y="2257892"/>
                </a:lnTo>
                <a:lnTo>
                  <a:pt x="1238288" y="2258121"/>
                </a:lnTo>
                <a:lnTo>
                  <a:pt x="1236069" y="2260264"/>
                </a:lnTo>
                <a:lnTo>
                  <a:pt x="1237583" y="2261387"/>
                </a:lnTo>
                <a:lnTo>
                  <a:pt x="1238507" y="2262702"/>
                </a:lnTo>
                <a:lnTo>
                  <a:pt x="1239145" y="2264693"/>
                </a:lnTo>
                <a:lnTo>
                  <a:pt x="1238517" y="2270912"/>
                </a:lnTo>
                <a:lnTo>
                  <a:pt x="1236612" y="2281314"/>
                </a:lnTo>
                <a:lnTo>
                  <a:pt x="1235431" y="2289543"/>
                </a:lnTo>
                <a:lnTo>
                  <a:pt x="1235669" y="2314699"/>
                </a:lnTo>
                <a:lnTo>
                  <a:pt x="1235364" y="2325710"/>
                </a:lnTo>
                <a:lnTo>
                  <a:pt x="1234526" y="2331787"/>
                </a:lnTo>
                <a:lnTo>
                  <a:pt x="1233164" y="2335083"/>
                </a:lnTo>
                <a:lnTo>
                  <a:pt x="1230840" y="2336073"/>
                </a:lnTo>
                <a:lnTo>
                  <a:pt x="1233802" y="2337035"/>
                </a:lnTo>
                <a:lnTo>
                  <a:pt x="1235688" y="2338578"/>
                </a:lnTo>
                <a:lnTo>
                  <a:pt x="1236555" y="2340921"/>
                </a:lnTo>
                <a:lnTo>
                  <a:pt x="1237364" y="2344655"/>
                </a:lnTo>
                <a:lnTo>
                  <a:pt x="1238431" y="2346370"/>
                </a:lnTo>
                <a:lnTo>
                  <a:pt x="1239755" y="2346074"/>
                </a:lnTo>
                <a:lnTo>
                  <a:pt x="1240946" y="2346455"/>
                </a:lnTo>
                <a:lnTo>
                  <a:pt x="1242003" y="2347493"/>
                </a:lnTo>
                <a:lnTo>
                  <a:pt x="1245222" y="2352789"/>
                </a:lnTo>
                <a:lnTo>
                  <a:pt x="1248756" y="2354304"/>
                </a:lnTo>
                <a:lnTo>
                  <a:pt x="1248928" y="2357238"/>
                </a:lnTo>
                <a:lnTo>
                  <a:pt x="1247537" y="2373573"/>
                </a:lnTo>
                <a:lnTo>
                  <a:pt x="1247547" y="2375697"/>
                </a:lnTo>
                <a:lnTo>
                  <a:pt x="1249147" y="2371592"/>
                </a:lnTo>
                <a:lnTo>
                  <a:pt x="1250833" y="2358904"/>
                </a:lnTo>
                <a:lnTo>
                  <a:pt x="1253128" y="2353237"/>
                </a:lnTo>
                <a:lnTo>
                  <a:pt x="1254928" y="2352037"/>
                </a:lnTo>
                <a:lnTo>
                  <a:pt x="1262301" y="2351399"/>
                </a:lnTo>
                <a:lnTo>
                  <a:pt x="1270159" y="2352837"/>
                </a:lnTo>
                <a:lnTo>
                  <a:pt x="1273131" y="2353018"/>
                </a:lnTo>
                <a:lnTo>
                  <a:pt x="1275721" y="2352227"/>
                </a:lnTo>
                <a:lnTo>
                  <a:pt x="1278379" y="2353818"/>
                </a:lnTo>
                <a:lnTo>
                  <a:pt x="1279027" y="2355409"/>
                </a:lnTo>
                <a:lnTo>
                  <a:pt x="1279779" y="2362086"/>
                </a:lnTo>
                <a:lnTo>
                  <a:pt x="1280484" y="2365886"/>
                </a:lnTo>
                <a:lnTo>
                  <a:pt x="1285161" y="2379383"/>
                </a:lnTo>
                <a:lnTo>
                  <a:pt x="1287390" y="2386899"/>
                </a:lnTo>
                <a:lnTo>
                  <a:pt x="1290114" y="2398557"/>
                </a:lnTo>
                <a:lnTo>
                  <a:pt x="1291133" y="2401881"/>
                </a:lnTo>
                <a:lnTo>
                  <a:pt x="1296800" y="2417283"/>
                </a:lnTo>
                <a:lnTo>
                  <a:pt x="1297877" y="2421436"/>
                </a:lnTo>
                <a:lnTo>
                  <a:pt x="1298315" y="2424627"/>
                </a:lnTo>
                <a:lnTo>
                  <a:pt x="1298124" y="2426865"/>
                </a:lnTo>
                <a:lnTo>
                  <a:pt x="1297096" y="2430304"/>
                </a:lnTo>
                <a:lnTo>
                  <a:pt x="1295219" y="2434942"/>
                </a:lnTo>
                <a:lnTo>
                  <a:pt x="1293467" y="2438467"/>
                </a:lnTo>
                <a:lnTo>
                  <a:pt x="1291828" y="2440896"/>
                </a:lnTo>
                <a:lnTo>
                  <a:pt x="1290152" y="2442696"/>
                </a:lnTo>
                <a:lnTo>
                  <a:pt x="1288428" y="2443887"/>
                </a:lnTo>
                <a:lnTo>
                  <a:pt x="1288542" y="2444201"/>
                </a:lnTo>
                <a:lnTo>
                  <a:pt x="1290495" y="2443629"/>
                </a:lnTo>
                <a:lnTo>
                  <a:pt x="1292476" y="2442420"/>
                </a:lnTo>
                <a:lnTo>
                  <a:pt x="1296238" y="2439286"/>
                </a:lnTo>
                <a:lnTo>
                  <a:pt x="1297686" y="2438581"/>
                </a:lnTo>
                <a:lnTo>
                  <a:pt x="1301772" y="2438134"/>
                </a:lnTo>
                <a:lnTo>
                  <a:pt x="1301906" y="2439267"/>
                </a:lnTo>
                <a:lnTo>
                  <a:pt x="1299934" y="2441600"/>
                </a:lnTo>
                <a:lnTo>
                  <a:pt x="1300372" y="2441820"/>
                </a:lnTo>
                <a:lnTo>
                  <a:pt x="1303220" y="2439934"/>
                </a:lnTo>
                <a:lnTo>
                  <a:pt x="1309392" y="2437248"/>
                </a:lnTo>
                <a:lnTo>
                  <a:pt x="1333633" y="2428513"/>
                </a:lnTo>
                <a:lnTo>
                  <a:pt x="1339348" y="2427732"/>
                </a:lnTo>
                <a:lnTo>
                  <a:pt x="1347502" y="2429332"/>
                </a:lnTo>
                <a:lnTo>
                  <a:pt x="1354112" y="2433047"/>
                </a:lnTo>
                <a:lnTo>
                  <a:pt x="1361323" y="2437819"/>
                </a:lnTo>
                <a:lnTo>
                  <a:pt x="1368924" y="2441277"/>
                </a:lnTo>
                <a:lnTo>
                  <a:pt x="1380916" y="2444506"/>
                </a:lnTo>
                <a:lnTo>
                  <a:pt x="1384411" y="2446049"/>
                </a:lnTo>
                <a:lnTo>
                  <a:pt x="1391441" y="2447639"/>
                </a:lnTo>
                <a:lnTo>
                  <a:pt x="1394698" y="2449440"/>
                </a:lnTo>
                <a:lnTo>
                  <a:pt x="1398613" y="2453783"/>
                </a:lnTo>
                <a:lnTo>
                  <a:pt x="1404842" y="2459431"/>
                </a:lnTo>
                <a:lnTo>
                  <a:pt x="1409538" y="2462965"/>
                </a:lnTo>
                <a:lnTo>
                  <a:pt x="1414786" y="2466270"/>
                </a:lnTo>
                <a:lnTo>
                  <a:pt x="1420054" y="2472328"/>
                </a:lnTo>
                <a:lnTo>
                  <a:pt x="1428531" y="2486006"/>
                </a:lnTo>
                <a:lnTo>
                  <a:pt x="1430626" y="2487683"/>
                </a:lnTo>
                <a:lnTo>
                  <a:pt x="1435856" y="2489902"/>
                </a:lnTo>
                <a:lnTo>
                  <a:pt x="1445676" y="2492769"/>
                </a:lnTo>
                <a:lnTo>
                  <a:pt x="1460173" y="2499484"/>
                </a:lnTo>
                <a:lnTo>
                  <a:pt x="1466545" y="2502103"/>
                </a:lnTo>
                <a:lnTo>
                  <a:pt x="1470670" y="2503141"/>
                </a:lnTo>
                <a:lnTo>
                  <a:pt x="1474784" y="2504980"/>
                </a:lnTo>
                <a:lnTo>
                  <a:pt x="1478899" y="2507618"/>
                </a:lnTo>
                <a:lnTo>
                  <a:pt x="1482042" y="2510485"/>
                </a:lnTo>
                <a:lnTo>
                  <a:pt x="1484205" y="2513591"/>
                </a:lnTo>
                <a:lnTo>
                  <a:pt x="1486110" y="2515619"/>
                </a:lnTo>
                <a:lnTo>
                  <a:pt x="1489443" y="2517867"/>
                </a:lnTo>
                <a:lnTo>
                  <a:pt x="1491167" y="2519477"/>
                </a:lnTo>
                <a:lnTo>
                  <a:pt x="1491329" y="2521887"/>
                </a:lnTo>
                <a:lnTo>
                  <a:pt x="1487319" y="2531326"/>
                </a:lnTo>
                <a:lnTo>
                  <a:pt x="1487234" y="2532078"/>
                </a:lnTo>
                <a:lnTo>
                  <a:pt x="1491291" y="2525306"/>
                </a:lnTo>
                <a:lnTo>
                  <a:pt x="1493558" y="2523354"/>
                </a:lnTo>
                <a:lnTo>
                  <a:pt x="1495368" y="2522439"/>
                </a:lnTo>
                <a:lnTo>
                  <a:pt x="1499140" y="2522544"/>
                </a:lnTo>
                <a:lnTo>
                  <a:pt x="1504864" y="2523677"/>
                </a:lnTo>
                <a:lnTo>
                  <a:pt x="1509884" y="2523687"/>
                </a:lnTo>
                <a:lnTo>
                  <a:pt x="1514199" y="2522582"/>
                </a:lnTo>
                <a:lnTo>
                  <a:pt x="1517876" y="2522087"/>
                </a:lnTo>
                <a:lnTo>
                  <a:pt x="1520914" y="2522191"/>
                </a:lnTo>
                <a:lnTo>
                  <a:pt x="1523114" y="2521858"/>
                </a:lnTo>
                <a:lnTo>
                  <a:pt x="1524486" y="2521096"/>
                </a:lnTo>
                <a:lnTo>
                  <a:pt x="1526124" y="2521077"/>
                </a:lnTo>
                <a:lnTo>
                  <a:pt x="1532620" y="2523430"/>
                </a:lnTo>
                <a:lnTo>
                  <a:pt x="1535249" y="2523554"/>
                </a:lnTo>
                <a:lnTo>
                  <a:pt x="1544746" y="2525763"/>
                </a:lnTo>
                <a:lnTo>
                  <a:pt x="1550842" y="2524973"/>
                </a:lnTo>
                <a:lnTo>
                  <a:pt x="1551889" y="2525401"/>
                </a:lnTo>
                <a:lnTo>
                  <a:pt x="1554013" y="2528278"/>
                </a:lnTo>
                <a:lnTo>
                  <a:pt x="1555804" y="2528497"/>
                </a:lnTo>
                <a:lnTo>
                  <a:pt x="1558833" y="2528050"/>
                </a:lnTo>
                <a:lnTo>
                  <a:pt x="1561776" y="2528831"/>
                </a:lnTo>
                <a:lnTo>
                  <a:pt x="1566701" y="2532602"/>
                </a:lnTo>
                <a:lnTo>
                  <a:pt x="1568977" y="2535841"/>
                </a:lnTo>
                <a:lnTo>
                  <a:pt x="1571158" y="2542442"/>
                </a:lnTo>
                <a:lnTo>
                  <a:pt x="1571349" y="2544413"/>
                </a:lnTo>
                <a:lnTo>
                  <a:pt x="1567310" y="2559625"/>
                </a:lnTo>
                <a:lnTo>
                  <a:pt x="1566043" y="2565483"/>
                </a:lnTo>
                <a:lnTo>
                  <a:pt x="1565872" y="2570569"/>
                </a:lnTo>
                <a:lnTo>
                  <a:pt x="1566672" y="2573493"/>
                </a:lnTo>
                <a:lnTo>
                  <a:pt x="1570168" y="2578389"/>
                </a:lnTo>
                <a:lnTo>
                  <a:pt x="1570796" y="2579665"/>
                </a:lnTo>
                <a:lnTo>
                  <a:pt x="1572863" y="2586876"/>
                </a:lnTo>
                <a:lnTo>
                  <a:pt x="1573435" y="2589952"/>
                </a:lnTo>
                <a:lnTo>
                  <a:pt x="1573206" y="2593477"/>
                </a:lnTo>
                <a:lnTo>
                  <a:pt x="1572120" y="2599268"/>
                </a:lnTo>
                <a:lnTo>
                  <a:pt x="1572397" y="2603668"/>
                </a:lnTo>
                <a:lnTo>
                  <a:pt x="1573311" y="2610307"/>
                </a:lnTo>
                <a:lnTo>
                  <a:pt x="1572968" y="2614794"/>
                </a:lnTo>
                <a:lnTo>
                  <a:pt x="1571358" y="2617146"/>
                </a:lnTo>
                <a:lnTo>
                  <a:pt x="1570272" y="2619442"/>
                </a:lnTo>
                <a:lnTo>
                  <a:pt x="1569425" y="2623604"/>
                </a:lnTo>
                <a:lnTo>
                  <a:pt x="1569425" y="2625176"/>
                </a:lnTo>
                <a:lnTo>
                  <a:pt x="1570253" y="2628262"/>
                </a:lnTo>
                <a:lnTo>
                  <a:pt x="1571796" y="2630005"/>
                </a:lnTo>
                <a:lnTo>
                  <a:pt x="1574330" y="2631967"/>
                </a:lnTo>
                <a:lnTo>
                  <a:pt x="1576683" y="2634872"/>
                </a:lnTo>
                <a:lnTo>
                  <a:pt x="1580979" y="2641921"/>
                </a:lnTo>
                <a:lnTo>
                  <a:pt x="1584103" y="2645778"/>
                </a:lnTo>
                <a:lnTo>
                  <a:pt x="1587922" y="2651522"/>
                </a:lnTo>
                <a:lnTo>
                  <a:pt x="1588665" y="2654380"/>
                </a:lnTo>
                <a:lnTo>
                  <a:pt x="1587598" y="2656266"/>
                </a:lnTo>
                <a:lnTo>
                  <a:pt x="1586275" y="2657580"/>
                </a:lnTo>
                <a:lnTo>
                  <a:pt x="1583198" y="2659342"/>
                </a:lnTo>
                <a:lnTo>
                  <a:pt x="1581817" y="2660618"/>
                </a:lnTo>
                <a:lnTo>
                  <a:pt x="1582169" y="2660923"/>
                </a:lnTo>
                <a:lnTo>
                  <a:pt x="1586627" y="2659971"/>
                </a:lnTo>
                <a:lnTo>
                  <a:pt x="1589256" y="2660075"/>
                </a:lnTo>
                <a:lnTo>
                  <a:pt x="1591485" y="2661476"/>
                </a:lnTo>
                <a:lnTo>
                  <a:pt x="1593304" y="2664190"/>
                </a:lnTo>
                <a:lnTo>
                  <a:pt x="1596323" y="2666495"/>
                </a:lnTo>
                <a:lnTo>
                  <a:pt x="1600543" y="2668391"/>
                </a:lnTo>
                <a:lnTo>
                  <a:pt x="1604782" y="2671563"/>
                </a:lnTo>
                <a:lnTo>
                  <a:pt x="1611811" y="2679078"/>
                </a:lnTo>
                <a:lnTo>
                  <a:pt x="1613078" y="2680802"/>
                </a:lnTo>
                <a:lnTo>
                  <a:pt x="1614945" y="2684726"/>
                </a:lnTo>
                <a:lnTo>
                  <a:pt x="1617412" y="2690822"/>
                </a:lnTo>
                <a:lnTo>
                  <a:pt x="1618698" y="2694794"/>
                </a:lnTo>
                <a:lnTo>
                  <a:pt x="1618812" y="2696661"/>
                </a:lnTo>
                <a:lnTo>
                  <a:pt x="1617421" y="2698537"/>
                </a:lnTo>
                <a:lnTo>
                  <a:pt x="1612678" y="2701947"/>
                </a:lnTo>
                <a:lnTo>
                  <a:pt x="1607906" y="2707891"/>
                </a:lnTo>
                <a:lnTo>
                  <a:pt x="1609411" y="2707605"/>
                </a:lnTo>
                <a:lnTo>
                  <a:pt x="1612563" y="2705090"/>
                </a:lnTo>
                <a:lnTo>
                  <a:pt x="1617878" y="2700128"/>
                </a:lnTo>
                <a:lnTo>
                  <a:pt x="1620831" y="2699166"/>
                </a:lnTo>
                <a:lnTo>
                  <a:pt x="1623565" y="2699747"/>
                </a:lnTo>
                <a:lnTo>
                  <a:pt x="1627899" y="2701176"/>
                </a:lnTo>
                <a:lnTo>
                  <a:pt x="1631718" y="2703205"/>
                </a:lnTo>
                <a:lnTo>
                  <a:pt x="1635042" y="2705833"/>
                </a:lnTo>
                <a:lnTo>
                  <a:pt x="1639986" y="2712863"/>
                </a:lnTo>
                <a:lnTo>
                  <a:pt x="1645206" y="2718454"/>
                </a:lnTo>
                <a:lnTo>
                  <a:pt x="1648101" y="2723217"/>
                </a:lnTo>
                <a:lnTo>
                  <a:pt x="1647225" y="2720188"/>
                </a:lnTo>
                <a:lnTo>
                  <a:pt x="1645301" y="2716692"/>
                </a:lnTo>
                <a:lnTo>
                  <a:pt x="1640396" y="2711120"/>
                </a:lnTo>
                <a:lnTo>
                  <a:pt x="1638300" y="2708205"/>
                </a:lnTo>
                <a:lnTo>
                  <a:pt x="1637852" y="2706814"/>
                </a:lnTo>
                <a:lnTo>
                  <a:pt x="1637690" y="2705291"/>
                </a:lnTo>
                <a:lnTo>
                  <a:pt x="1638072" y="2702509"/>
                </a:lnTo>
                <a:lnTo>
                  <a:pt x="1638986" y="2698461"/>
                </a:lnTo>
                <a:lnTo>
                  <a:pt x="1640215" y="2695604"/>
                </a:lnTo>
                <a:lnTo>
                  <a:pt x="1641748" y="2693937"/>
                </a:lnTo>
                <a:lnTo>
                  <a:pt x="1642767" y="2692165"/>
                </a:lnTo>
                <a:lnTo>
                  <a:pt x="1643291" y="2690289"/>
                </a:lnTo>
                <a:lnTo>
                  <a:pt x="1644101" y="2688908"/>
                </a:lnTo>
                <a:lnTo>
                  <a:pt x="1648349" y="2686403"/>
                </a:lnTo>
                <a:lnTo>
                  <a:pt x="1649463" y="2686631"/>
                </a:lnTo>
                <a:lnTo>
                  <a:pt x="1650340" y="2689670"/>
                </a:lnTo>
                <a:lnTo>
                  <a:pt x="1651359" y="2690298"/>
                </a:lnTo>
                <a:lnTo>
                  <a:pt x="1653321" y="2690774"/>
                </a:lnTo>
                <a:lnTo>
                  <a:pt x="1654969" y="2691822"/>
                </a:lnTo>
                <a:lnTo>
                  <a:pt x="1656312" y="2693441"/>
                </a:lnTo>
                <a:lnTo>
                  <a:pt x="1657264" y="2695080"/>
                </a:lnTo>
                <a:lnTo>
                  <a:pt x="1657817" y="2696747"/>
                </a:lnTo>
                <a:lnTo>
                  <a:pt x="1659084" y="2702167"/>
                </a:lnTo>
                <a:lnTo>
                  <a:pt x="1659988" y="2704672"/>
                </a:lnTo>
                <a:lnTo>
                  <a:pt x="1660141" y="2701633"/>
                </a:lnTo>
                <a:lnTo>
                  <a:pt x="1661198" y="2696842"/>
                </a:lnTo>
                <a:lnTo>
                  <a:pt x="1662008" y="2694870"/>
                </a:lnTo>
                <a:lnTo>
                  <a:pt x="1664579" y="2691984"/>
                </a:lnTo>
                <a:lnTo>
                  <a:pt x="1664446" y="2690736"/>
                </a:lnTo>
                <a:lnTo>
                  <a:pt x="1663379" y="2689060"/>
                </a:lnTo>
                <a:lnTo>
                  <a:pt x="1657998" y="2681840"/>
                </a:lnTo>
                <a:lnTo>
                  <a:pt x="1657893" y="2680078"/>
                </a:lnTo>
                <a:lnTo>
                  <a:pt x="1659331" y="2679040"/>
                </a:lnTo>
                <a:lnTo>
                  <a:pt x="1660312" y="2677040"/>
                </a:lnTo>
                <a:lnTo>
                  <a:pt x="1660846" y="2674087"/>
                </a:lnTo>
                <a:lnTo>
                  <a:pt x="1661998" y="2671944"/>
                </a:lnTo>
                <a:lnTo>
                  <a:pt x="1665370" y="2668924"/>
                </a:lnTo>
                <a:lnTo>
                  <a:pt x="1668275" y="2664276"/>
                </a:lnTo>
                <a:lnTo>
                  <a:pt x="1669771" y="2661076"/>
                </a:lnTo>
                <a:lnTo>
                  <a:pt x="1670990" y="2659390"/>
                </a:lnTo>
                <a:lnTo>
                  <a:pt x="1672161" y="2658990"/>
                </a:lnTo>
                <a:lnTo>
                  <a:pt x="1670418" y="2657694"/>
                </a:lnTo>
                <a:lnTo>
                  <a:pt x="1670076" y="2656847"/>
                </a:lnTo>
                <a:lnTo>
                  <a:pt x="1669990" y="2652979"/>
                </a:lnTo>
                <a:lnTo>
                  <a:pt x="1669237" y="2648922"/>
                </a:lnTo>
                <a:lnTo>
                  <a:pt x="1668075" y="2647026"/>
                </a:lnTo>
                <a:lnTo>
                  <a:pt x="1664780" y="2642959"/>
                </a:lnTo>
                <a:lnTo>
                  <a:pt x="1664237" y="2641749"/>
                </a:lnTo>
                <a:lnTo>
                  <a:pt x="1663656" y="2637149"/>
                </a:lnTo>
                <a:lnTo>
                  <a:pt x="1663980" y="2634834"/>
                </a:lnTo>
                <a:lnTo>
                  <a:pt x="1664827" y="2632891"/>
                </a:lnTo>
                <a:lnTo>
                  <a:pt x="1664341" y="2631015"/>
                </a:lnTo>
                <a:lnTo>
                  <a:pt x="1661284" y="2627605"/>
                </a:lnTo>
                <a:lnTo>
                  <a:pt x="1660103" y="2624623"/>
                </a:lnTo>
                <a:lnTo>
                  <a:pt x="1658798" y="2617384"/>
                </a:lnTo>
                <a:lnTo>
                  <a:pt x="1657598" y="2608269"/>
                </a:lnTo>
                <a:lnTo>
                  <a:pt x="1656236" y="2601535"/>
                </a:lnTo>
                <a:lnTo>
                  <a:pt x="1654702" y="2597210"/>
                </a:lnTo>
                <a:lnTo>
                  <a:pt x="1654359" y="2594486"/>
                </a:lnTo>
                <a:lnTo>
                  <a:pt x="1655207" y="2593353"/>
                </a:lnTo>
                <a:lnTo>
                  <a:pt x="1656312" y="2589933"/>
                </a:lnTo>
                <a:lnTo>
                  <a:pt x="1657302" y="2589095"/>
                </a:lnTo>
                <a:lnTo>
                  <a:pt x="1658846" y="2589314"/>
                </a:lnTo>
                <a:lnTo>
                  <a:pt x="1658874" y="2588924"/>
                </a:lnTo>
                <a:lnTo>
                  <a:pt x="1656531" y="2587076"/>
                </a:lnTo>
                <a:lnTo>
                  <a:pt x="1655378" y="2584752"/>
                </a:lnTo>
                <a:lnTo>
                  <a:pt x="1655426" y="2583894"/>
                </a:lnTo>
                <a:lnTo>
                  <a:pt x="1657493" y="2581580"/>
                </a:lnTo>
                <a:lnTo>
                  <a:pt x="1657122" y="2580599"/>
                </a:lnTo>
                <a:lnTo>
                  <a:pt x="1655588" y="2579332"/>
                </a:lnTo>
                <a:lnTo>
                  <a:pt x="1650921" y="2577199"/>
                </a:lnTo>
                <a:lnTo>
                  <a:pt x="1652607" y="2576379"/>
                </a:lnTo>
                <a:lnTo>
                  <a:pt x="1653673" y="2574541"/>
                </a:lnTo>
                <a:lnTo>
                  <a:pt x="1653464" y="2573998"/>
                </a:lnTo>
                <a:lnTo>
                  <a:pt x="1651616" y="2573246"/>
                </a:lnTo>
                <a:lnTo>
                  <a:pt x="1649482" y="2571826"/>
                </a:lnTo>
                <a:lnTo>
                  <a:pt x="1647873" y="2569702"/>
                </a:lnTo>
                <a:lnTo>
                  <a:pt x="1645882" y="2566350"/>
                </a:lnTo>
                <a:lnTo>
                  <a:pt x="1644672" y="2563683"/>
                </a:lnTo>
                <a:lnTo>
                  <a:pt x="1643482" y="2559244"/>
                </a:lnTo>
                <a:lnTo>
                  <a:pt x="1641415" y="2554176"/>
                </a:lnTo>
                <a:lnTo>
                  <a:pt x="1640510" y="2552910"/>
                </a:lnTo>
                <a:lnTo>
                  <a:pt x="1639472" y="2552100"/>
                </a:lnTo>
                <a:lnTo>
                  <a:pt x="1638310" y="2551719"/>
                </a:lnTo>
                <a:lnTo>
                  <a:pt x="1638348" y="2550938"/>
                </a:lnTo>
                <a:lnTo>
                  <a:pt x="1639595" y="2549757"/>
                </a:lnTo>
                <a:lnTo>
                  <a:pt x="1659817" y="2541241"/>
                </a:lnTo>
                <a:lnTo>
                  <a:pt x="1661503" y="2540013"/>
                </a:lnTo>
                <a:lnTo>
                  <a:pt x="1671428" y="2535231"/>
                </a:lnTo>
                <a:lnTo>
                  <a:pt x="1676010" y="2532555"/>
                </a:lnTo>
                <a:lnTo>
                  <a:pt x="1680677" y="2528697"/>
                </a:lnTo>
                <a:lnTo>
                  <a:pt x="1687030" y="2524725"/>
                </a:lnTo>
                <a:lnTo>
                  <a:pt x="1690125" y="2522153"/>
                </a:lnTo>
                <a:lnTo>
                  <a:pt x="1692078" y="2519677"/>
                </a:lnTo>
                <a:lnTo>
                  <a:pt x="1702165" y="2509743"/>
                </a:lnTo>
                <a:lnTo>
                  <a:pt x="1706442" y="2504637"/>
                </a:lnTo>
                <a:lnTo>
                  <a:pt x="1708918" y="2500246"/>
                </a:lnTo>
                <a:lnTo>
                  <a:pt x="1712509" y="2494979"/>
                </a:lnTo>
                <a:lnTo>
                  <a:pt x="1717224" y="2488825"/>
                </a:lnTo>
                <a:lnTo>
                  <a:pt x="1720206" y="2483530"/>
                </a:lnTo>
                <a:lnTo>
                  <a:pt x="1721444" y="2479100"/>
                </a:lnTo>
                <a:lnTo>
                  <a:pt x="1722987" y="2471452"/>
                </a:lnTo>
                <a:lnTo>
                  <a:pt x="1723425" y="2464641"/>
                </a:lnTo>
                <a:lnTo>
                  <a:pt x="1723701" y="2454612"/>
                </a:lnTo>
                <a:lnTo>
                  <a:pt x="1723539" y="2445611"/>
                </a:lnTo>
                <a:lnTo>
                  <a:pt x="1722272" y="2431418"/>
                </a:lnTo>
                <a:lnTo>
                  <a:pt x="1721510" y="2426932"/>
                </a:lnTo>
                <a:lnTo>
                  <a:pt x="1720063" y="2421579"/>
                </a:lnTo>
                <a:lnTo>
                  <a:pt x="1716567" y="2410758"/>
                </a:lnTo>
                <a:lnTo>
                  <a:pt x="1715938" y="2407796"/>
                </a:lnTo>
                <a:lnTo>
                  <a:pt x="1713767" y="2402796"/>
                </a:lnTo>
                <a:lnTo>
                  <a:pt x="1706661" y="2389708"/>
                </a:lnTo>
                <a:lnTo>
                  <a:pt x="1697774" y="2380793"/>
                </a:lnTo>
                <a:lnTo>
                  <a:pt x="1696088" y="2378555"/>
                </a:lnTo>
                <a:lnTo>
                  <a:pt x="1692564" y="2375926"/>
                </a:lnTo>
                <a:lnTo>
                  <a:pt x="1687211" y="2372906"/>
                </a:lnTo>
                <a:lnTo>
                  <a:pt x="1683753" y="2370439"/>
                </a:lnTo>
                <a:lnTo>
                  <a:pt x="1674714" y="2361171"/>
                </a:lnTo>
                <a:lnTo>
                  <a:pt x="1671733" y="2360057"/>
                </a:lnTo>
                <a:lnTo>
                  <a:pt x="1670580" y="2357666"/>
                </a:lnTo>
                <a:lnTo>
                  <a:pt x="1670342" y="2355961"/>
                </a:lnTo>
                <a:lnTo>
                  <a:pt x="1670685" y="2351504"/>
                </a:lnTo>
                <a:lnTo>
                  <a:pt x="1671209" y="2348408"/>
                </a:lnTo>
                <a:lnTo>
                  <a:pt x="1671847" y="2346132"/>
                </a:lnTo>
                <a:lnTo>
                  <a:pt x="1672600" y="2344665"/>
                </a:lnTo>
                <a:lnTo>
                  <a:pt x="1677572" y="2337768"/>
                </a:lnTo>
                <a:lnTo>
                  <a:pt x="1680353" y="2332225"/>
                </a:lnTo>
                <a:lnTo>
                  <a:pt x="1682296" y="2329186"/>
                </a:lnTo>
                <a:lnTo>
                  <a:pt x="1684439" y="2326815"/>
                </a:lnTo>
                <a:lnTo>
                  <a:pt x="1688306" y="2323710"/>
                </a:lnTo>
                <a:lnTo>
                  <a:pt x="1690507" y="2319785"/>
                </a:lnTo>
                <a:lnTo>
                  <a:pt x="1690002" y="2318195"/>
                </a:lnTo>
                <a:lnTo>
                  <a:pt x="1688259" y="2316452"/>
                </a:lnTo>
                <a:lnTo>
                  <a:pt x="1687878" y="2314756"/>
                </a:lnTo>
                <a:lnTo>
                  <a:pt x="1690821" y="2310422"/>
                </a:lnTo>
                <a:lnTo>
                  <a:pt x="1691231" y="2309222"/>
                </a:lnTo>
                <a:lnTo>
                  <a:pt x="1690850" y="2305126"/>
                </a:lnTo>
                <a:lnTo>
                  <a:pt x="1691421" y="2304212"/>
                </a:lnTo>
                <a:lnTo>
                  <a:pt x="1695050" y="2303964"/>
                </a:lnTo>
                <a:lnTo>
                  <a:pt x="1700232" y="2309841"/>
                </a:lnTo>
                <a:lnTo>
                  <a:pt x="1701498" y="2309327"/>
                </a:lnTo>
                <a:lnTo>
                  <a:pt x="1699841" y="2307708"/>
                </a:lnTo>
                <a:lnTo>
                  <a:pt x="1697860" y="2303745"/>
                </a:lnTo>
                <a:lnTo>
                  <a:pt x="1698146" y="2302097"/>
                </a:lnTo>
                <a:lnTo>
                  <a:pt x="1701965" y="2297811"/>
                </a:lnTo>
                <a:lnTo>
                  <a:pt x="1702070" y="2295858"/>
                </a:lnTo>
                <a:lnTo>
                  <a:pt x="1700975" y="2293153"/>
                </a:lnTo>
                <a:lnTo>
                  <a:pt x="1700851" y="2290982"/>
                </a:lnTo>
                <a:lnTo>
                  <a:pt x="1703089" y="2285810"/>
                </a:lnTo>
                <a:lnTo>
                  <a:pt x="1702489" y="2284724"/>
                </a:lnTo>
                <a:lnTo>
                  <a:pt x="1696193" y="2283724"/>
                </a:lnTo>
                <a:lnTo>
                  <a:pt x="1695155" y="2282276"/>
                </a:lnTo>
                <a:lnTo>
                  <a:pt x="1695526" y="2281590"/>
                </a:lnTo>
                <a:lnTo>
                  <a:pt x="1698489" y="2279847"/>
                </a:lnTo>
                <a:lnTo>
                  <a:pt x="1698717" y="2279190"/>
                </a:lnTo>
                <a:lnTo>
                  <a:pt x="1693488" y="2267531"/>
                </a:lnTo>
                <a:lnTo>
                  <a:pt x="1692612" y="2264045"/>
                </a:lnTo>
                <a:lnTo>
                  <a:pt x="1694841" y="2259730"/>
                </a:lnTo>
                <a:lnTo>
                  <a:pt x="1697374" y="2257778"/>
                </a:lnTo>
                <a:lnTo>
                  <a:pt x="1697050" y="2256663"/>
                </a:lnTo>
                <a:lnTo>
                  <a:pt x="1693736" y="2256463"/>
                </a:lnTo>
                <a:lnTo>
                  <a:pt x="1691716" y="2255873"/>
                </a:lnTo>
                <a:lnTo>
                  <a:pt x="1689697" y="2252501"/>
                </a:lnTo>
                <a:lnTo>
                  <a:pt x="1690488" y="2250367"/>
                </a:lnTo>
                <a:lnTo>
                  <a:pt x="1691211" y="2249386"/>
                </a:lnTo>
                <a:lnTo>
                  <a:pt x="1693183" y="2244328"/>
                </a:lnTo>
                <a:lnTo>
                  <a:pt x="1695079" y="2243290"/>
                </a:lnTo>
                <a:lnTo>
                  <a:pt x="1694717" y="2242385"/>
                </a:lnTo>
                <a:lnTo>
                  <a:pt x="1687544" y="2244538"/>
                </a:lnTo>
                <a:lnTo>
                  <a:pt x="1684163" y="2242766"/>
                </a:lnTo>
                <a:lnTo>
                  <a:pt x="1680839" y="2243233"/>
                </a:lnTo>
                <a:lnTo>
                  <a:pt x="1679258" y="2242709"/>
                </a:lnTo>
                <a:lnTo>
                  <a:pt x="1679839" y="2240899"/>
                </a:lnTo>
                <a:lnTo>
                  <a:pt x="1685858" y="2232641"/>
                </a:lnTo>
                <a:lnTo>
                  <a:pt x="1688640" y="2228155"/>
                </a:lnTo>
                <a:lnTo>
                  <a:pt x="1690383" y="2224097"/>
                </a:lnTo>
                <a:lnTo>
                  <a:pt x="1691307" y="2221392"/>
                </a:lnTo>
                <a:lnTo>
                  <a:pt x="1691402" y="2220040"/>
                </a:lnTo>
                <a:lnTo>
                  <a:pt x="1690792" y="2211019"/>
                </a:lnTo>
                <a:lnTo>
                  <a:pt x="1691154" y="2208543"/>
                </a:lnTo>
                <a:lnTo>
                  <a:pt x="1693488" y="2206238"/>
                </a:lnTo>
                <a:lnTo>
                  <a:pt x="1697079" y="2201894"/>
                </a:lnTo>
                <a:lnTo>
                  <a:pt x="1692154" y="2197961"/>
                </a:lnTo>
                <a:lnTo>
                  <a:pt x="1689078" y="2194113"/>
                </a:lnTo>
                <a:lnTo>
                  <a:pt x="1687040" y="2192207"/>
                </a:lnTo>
                <a:lnTo>
                  <a:pt x="1685496" y="2190331"/>
                </a:lnTo>
                <a:lnTo>
                  <a:pt x="1683515" y="2186369"/>
                </a:lnTo>
                <a:lnTo>
                  <a:pt x="1682020" y="2181197"/>
                </a:lnTo>
                <a:lnTo>
                  <a:pt x="1680429" y="2170729"/>
                </a:lnTo>
                <a:lnTo>
                  <a:pt x="1680172" y="2164937"/>
                </a:lnTo>
                <a:lnTo>
                  <a:pt x="1680534" y="2160727"/>
                </a:lnTo>
                <a:lnTo>
                  <a:pt x="1681201" y="2158670"/>
                </a:lnTo>
                <a:lnTo>
                  <a:pt x="1682287" y="2156527"/>
                </a:lnTo>
                <a:lnTo>
                  <a:pt x="1686782" y="2152431"/>
                </a:lnTo>
                <a:lnTo>
                  <a:pt x="1694698" y="2146373"/>
                </a:lnTo>
                <a:lnTo>
                  <a:pt x="1700879" y="2143992"/>
                </a:lnTo>
                <a:lnTo>
                  <a:pt x="1705347" y="2145297"/>
                </a:lnTo>
                <a:lnTo>
                  <a:pt x="1714062" y="2146716"/>
                </a:lnTo>
                <a:lnTo>
                  <a:pt x="1721091" y="2150164"/>
                </a:lnTo>
                <a:lnTo>
                  <a:pt x="1742466" y="2158794"/>
                </a:lnTo>
                <a:lnTo>
                  <a:pt x="1746247" y="2162604"/>
                </a:lnTo>
                <a:lnTo>
                  <a:pt x="1742675" y="2165814"/>
                </a:lnTo>
                <a:lnTo>
                  <a:pt x="1743189" y="2166604"/>
                </a:lnTo>
                <a:lnTo>
                  <a:pt x="1751238" y="2160480"/>
                </a:lnTo>
                <a:lnTo>
                  <a:pt x="1753362" y="2159299"/>
                </a:lnTo>
                <a:lnTo>
                  <a:pt x="1755181" y="2159013"/>
                </a:lnTo>
                <a:lnTo>
                  <a:pt x="1761258" y="2161385"/>
                </a:lnTo>
                <a:lnTo>
                  <a:pt x="1763697" y="2161746"/>
                </a:lnTo>
                <a:lnTo>
                  <a:pt x="1766773" y="2163728"/>
                </a:lnTo>
                <a:lnTo>
                  <a:pt x="1774117" y="2170271"/>
                </a:lnTo>
                <a:lnTo>
                  <a:pt x="1774641" y="2169728"/>
                </a:lnTo>
                <a:lnTo>
                  <a:pt x="1772584" y="2166395"/>
                </a:lnTo>
                <a:lnTo>
                  <a:pt x="1773765" y="2164804"/>
                </a:lnTo>
                <a:lnTo>
                  <a:pt x="1779556" y="2161327"/>
                </a:lnTo>
                <a:lnTo>
                  <a:pt x="1785537" y="2158479"/>
                </a:lnTo>
                <a:lnTo>
                  <a:pt x="1789786" y="2155679"/>
                </a:lnTo>
                <a:lnTo>
                  <a:pt x="1794291" y="2151974"/>
                </a:lnTo>
                <a:lnTo>
                  <a:pt x="1797339" y="2149993"/>
                </a:lnTo>
                <a:lnTo>
                  <a:pt x="1798911" y="2149735"/>
                </a:lnTo>
                <a:lnTo>
                  <a:pt x="1800920" y="2150831"/>
                </a:lnTo>
                <a:lnTo>
                  <a:pt x="1806302" y="2155755"/>
                </a:lnTo>
                <a:lnTo>
                  <a:pt x="1809760" y="2158279"/>
                </a:lnTo>
                <a:lnTo>
                  <a:pt x="1812541" y="2160908"/>
                </a:lnTo>
                <a:lnTo>
                  <a:pt x="1816437" y="2165547"/>
                </a:lnTo>
                <a:lnTo>
                  <a:pt x="1817961" y="2166557"/>
                </a:lnTo>
                <a:lnTo>
                  <a:pt x="1820913" y="2169700"/>
                </a:lnTo>
                <a:lnTo>
                  <a:pt x="1824838" y="2169376"/>
                </a:lnTo>
                <a:lnTo>
                  <a:pt x="1826124" y="2169748"/>
                </a:lnTo>
                <a:lnTo>
                  <a:pt x="1826552" y="2170357"/>
                </a:lnTo>
                <a:lnTo>
                  <a:pt x="1827209" y="2172481"/>
                </a:lnTo>
                <a:lnTo>
                  <a:pt x="1827562" y="2173843"/>
                </a:lnTo>
                <a:lnTo>
                  <a:pt x="1827581" y="2175301"/>
                </a:lnTo>
                <a:lnTo>
                  <a:pt x="1826676" y="2179387"/>
                </a:lnTo>
                <a:lnTo>
                  <a:pt x="1823857" y="2185902"/>
                </a:lnTo>
                <a:lnTo>
                  <a:pt x="1825038" y="2186007"/>
                </a:lnTo>
                <a:lnTo>
                  <a:pt x="1826828" y="2184616"/>
                </a:lnTo>
                <a:lnTo>
                  <a:pt x="1829152" y="2182130"/>
                </a:lnTo>
                <a:lnTo>
                  <a:pt x="1830972" y="2181254"/>
                </a:lnTo>
                <a:lnTo>
                  <a:pt x="1834848" y="2183235"/>
                </a:lnTo>
                <a:lnTo>
                  <a:pt x="1838449" y="2186416"/>
                </a:lnTo>
                <a:lnTo>
                  <a:pt x="1839716" y="2188102"/>
                </a:lnTo>
                <a:lnTo>
                  <a:pt x="1841116" y="2190845"/>
                </a:lnTo>
                <a:lnTo>
                  <a:pt x="1842307" y="2192255"/>
                </a:lnTo>
                <a:lnTo>
                  <a:pt x="1843411" y="2194960"/>
                </a:lnTo>
                <a:lnTo>
                  <a:pt x="1843335" y="2195837"/>
                </a:lnTo>
                <a:lnTo>
                  <a:pt x="1842297" y="2197151"/>
                </a:lnTo>
                <a:lnTo>
                  <a:pt x="1837887" y="2199361"/>
                </a:lnTo>
                <a:lnTo>
                  <a:pt x="1838725" y="2200189"/>
                </a:lnTo>
                <a:lnTo>
                  <a:pt x="1843878" y="2198799"/>
                </a:lnTo>
                <a:lnTo>
                  <a:pt x="1845450" y="2197427"/>
                </a:lnTo>
                <a:lnTo>
                  <a:pt x="1846574" y="2195141"/>
                </a:lnTo>
                <a:lnTo>
                  <a:pt x="1848079" y="2194493"/>
                </a:lnTo>
                <a:lnTo>
                  <a:pt x="1854165" y="2198504"/>
                </a:lnTo>
                <a:lnTo>
                  <a:pt x="1855060" y="2199894"/>
                </a:lnTo>
                <a:lnTo>
                  <a:pt x="1854670" y="2200980"/>
                </a:lnTo>
                <a:lnTo>
                  <a:pt x="1853679" y="2202209"/>
                </a:lnTo>
                <a:lnTo>
                  <a:pt x="1851022" y="2203571"/>
                </a:lnTo>
                <a:lnTo>
                  <a:pt x="1848745" y="2206962"/>
                </a:lnTo>
                <a:lnTo>
                  <a:pt x="1848384" y="2208419"/>
                </a:lnTo>
                <a:lnTo>
                  <a:pt x="1850003" y="2209457"/>
                </a:lnTo>
                <a:lnTo>
                  <a:pt x="1853975" y="2209905"/>
                </a:lnTo>
                <a:lnTo>
                  <a:pt x="1853946" y="2210705"/>
                </a:lnTo>
                <a:lnTo>
                  <a:pt x="1851650" y="2212191"/>
                </a:lnTo>
                <a:lnTo>
                  <a:pt x="1851346" y="2214134"/>
                </a:lnTo>
                <a:lnTo>
                  <a:pt x="1856480" y="2221021"/>
                </a:lnTo>
                <a:lnTo>
                  <a:pt x="1859918" y="2224030"/>
                </a:lnTo>
                <a:lnTo>
                  <a:pt x="1861900" y="2224583"/>
                </a:lnTo>
                <a:lnTo>
                  <a:pt x="1866529" y="2224726"/>
                </a:lnTo>
                <a:lnTo>
                  <a:pt x="1870281" y="2225888"/>
                </a:lnTo>
                <a:lnTo>
                  <a:pt x="1878616" y="2229774"/>
                </a:lnTo>
                <a:lnTo>
                  <a:pt x="1883493" y="2230479"/>
                </a:lnTo>
                <a:lnTo>
                  <a:pt x="1887693" y="2229288"/>
                </a:lnTo>
                <a:lnTo>
                  <a:pt x="1890484" y="2229031"/>
                </a:lnTo>
                <a:lnTo>
                  <a:pt x="1892941" y="2230584"/>
                </a:lnTo>
                <a:lnTo>
                  <a:pt x="1893732" y="2231679"/>
                </a:lnTo>
                <a:lnTo>
                  <a:pt x="1894103" y="2233860"/>
                </a:lnTo>
                <a:lnTo>
                  <a:pt x="1894056" y="2237118"/>
                </a:lnTo>
                <a:lnTo>
                  <a:pt x="1895408" y="2239394"/>
                </a:lnTo>
                <a:lnTo>
                  <a:pt x="1898161" y="2240699"/>
                </a:lnTo>
                <a:lnTo>
                  <a:pt x="1900380" y="2240499"/>
                </a:lnTo>
                <a:lnTo>
                  <a:pt x="1903295" y="2237946"/>
                </a:lnTo>
                <a:lnTo>
                  <a:pt x="1905752" y="2237508"/>
                </a:lnTo>
                <a:lnTo>
                  <a:pt x="1906572" y="2235594"/>
                </a:lnTo>
                <a:lnTo>
                  <a:pt x="1907296" y="2232031"/>
                </a:lnTo>
                <a:lnTo>
                  <a:pt x="1908010" y="2230088"/>
                </a:lnTo>
                <a:lnTo>
                  <a:pt x="1909791" y="2229526"/>
                </a:lnTo>
                <a:lnTo>
                  <a:pt x="1911220" y="2230584"/>
                </a:lnTo>
                <a:lnTo>
                  <a:pt x="1912058" y="2232203"/>
                </a:lnTo>
                <a:lnTo>
                  <a:pt x="1913601" y="2237070"/>
                </a:lnTo>
                <a:lnTo>
                  <a:pt x="1914030" y="2239242"/>
                </a:lnTo>
                <a:lnTo>
                  <a:pt x="1913858" y="2241223"/>
                </a:lnTo>
                <a:lnTo>
                  <a:pt x="1913087" y="2243004"/>
                </a:lnTo>
                <a:lnTo>
                  <a:pt x="1911572" y="2244900"/>
                </a:lnTo>
                <a:lnTo>
                  <a:pt x="1909324" y="2246910"/>
                </a:lnTo>
                <a:lnTo>
                  <a:pt x="1907553" y="2249796"/>
                </a:lnTo>
                <a:lnTo>
                  <a:pt x="1905391" y="2256454"/>
                </a:lnTo>
                <a:lnTo>
                  <a:pt x="1904591" y="2260797"/>
                </a:lnTo>
                <a:lnTo>
                  <a:pt x="1904371" y="2263359"/>
                </a:lnTo>
                <a:lnTo>
                  <a:pt x="1904467" y="2266150"/>
                </a:lnTo>
                <a:lnTo>
                  <a:pt x="1904876" y="2269188"/>
                </a:lnTo>
                <a:lnTo>
                  <a:pt x="1905734" y="2271684"/>
                </a:lnTo>
                <a:lnTo>
                  <a:pt x="1907743" y="2275208"/>
                </a:lnTo>
                <a:lnTo>
                  <a:pt x="1907867" y="2276380"/>
                </a:lnTo>
                <a:lnTo>
                  <a:pt x="1908019" y="2279228"/>
                </a:lnTo>
                <a:lnTo>
                  <a:pt x="1907839" y="2280476"/>
                </a:lnTo>
                <a:lnTo>
                  <a:pt x="1906667" y="2282952"/>
                </a:lnTo>
                <a:lnTo>
                  <a:pt x="1903409" y="2285419"/>
                </a:lnTo>
                <a:lnTo>
                  <a:pt x="1898942" y="2286057"/>
                </a:lnTo>
                <a:lnTo>
                  <a:pt x="1884331" y="2286200"/>
                </a:lnTo>
                <a:lnTo>
                  <a:pt x="1880445" y="2285610"/>
                </a:lnTo>
                <a:lnTo>
                  <a:pt x="1881388" y="2287848"/>
                </a:lnTo>
                <a:lnTo>
                  <a:pt x="1885474" y="2288562"/>
                </a:lnTo>
                <a:lnTo>
                  <a:pt x="1889217" y="2288534"/>
                </a:lnTo>
                <a:lnTo>
                  <a:pt x="1903152" y="2289943"/>
                </a:lnTo>
                <a:lnTo>
                  <a:pt x="1905067" y="2291372"/>
                </a:lnTo>
                <a:lnTo>
                  <a:pt x="1906686" y="2293887"/>
                </a:lnTo>
                <a:lnTo>
                  <a:pt x="1907839" y="2296478"/>
                </a:lnTo>
                <a:lnTo>
                  <a:pt x="1908982" y="2301754"/>
                </a:lnTo>
                <a:lnTo>
                  <a:pt x="1909191" y="2304250"/>
                </a:lnTo>
                <a:lnTo>
                  <a:pt x="1908582" y="2307022"/>
                </a:lnTo>
                <a:lnTo>
                  <a:pt x="1907143" y="2310060"/>
                </a:lnTo>
                <a:lnTo>
                  <a:pt x="1906172" y="2314089"/>
                </a:lnTo>
                <a:lnTo>
                  <a:pt x="1905676" y="2319119"/>
                </a:lnTo>
                <a:lnTo>
                  <a:pt x="1906457" y="2321776"/>
                </a:lnTo>
                <a:lnTo>
                  <a:pt x="1913992" y="2321986"/>
                </a:lnTo>
                <a:lnTo>
                  <a:pt x="1915487" y="2323795"/>
                </a:lnTo>
                <a:lnTo>
                  <a:pt x="1915315" y="2325148"/>
                </a:lnTo>
                <a:lnTo>
                  <a:pt x="1912639" y="2330215"/>
                </a:lnTo>
                <a:lnTo>
                  <a:pt x="1912392" y="2331653"/>
                </a:lnTo>
                <a:lnTo>
                  <a:pt x="1913611" y="2335063"/>
                </a:lnTo>
                <a:lnTo>
                  <a:pt x="1913439" y="2336035"/>
                </a:lnTo>
                <a:lnTo>
                  <a:pt x="1912696" y="2337025"/>
                </a:lnTo>
                <a:lnTo>
                  <a:pt x="1911982" y="2339578"/>
                </a:lnTo>
                <a:lnTo>
                  <a:pt x="1911306" y="2343683"/>
                </a:lnTo>
                <a:lnTo>
                  <a:pt x="1910458" y="2346341"/>
                </a:lnTo>
                <a:lnTo>
                  <a:pt x="1908410" y="2348389"/>
                </a:lnTo>
                <a:lnTo>
                  <a:pt x="1907343" y="2348837"/>
                </a:lnTo>
                <a:lnTo>
                  <a:pt x="1906562" y="2348294"/>
                </a:lnTo>
                <a:lnTo>
                  <a:pt x="1904543" y="2342702"/>
                </a:lnTo>
                <a:lnTo>
                  <a:pt x="1903714" y="2341864"/>
                </a:lnTo>
                <a:lnTo>
                  <a:pt x="1902924" y="2342388"/>
                </a:lnTo>
                <a:lnTo>
                  <a:pt x="1902524" y="2343255"/>
                </a:lnTo>
                <a:lnTo>
                  <a:pt x="1902524" y="2344465"/>
                </a:lnTo>
                <a:lnTo>
                  <a:pt x="1902171" y="2345712"/>
                </a:lnTo>
                <a:lnTo>
                  <a:pt x="1901476" y="2346998"/>
                </a:lnTo>
                <a:lnTo>
                  <a:pt x="1898494" y="2349056"/>
                </a:lnTo>
                <a:lnTo>
                  <a:pt x="1893656" y="2350446"/>
                </a:lnTo>
                <a:lnTo>
                  <a:pt x="1893808" y="2351932"/>
                </a:lnTo>
                <a:lnTo>
                  <a:pt x="1897047" y="2352723"/>
                </a:lnTo>
                <a:lnTo>
                  <a:pt x="1901181" y="2355199"/>
                </a:lnTo>
                <a:lnTo>
                  <a:pt x="1903552" y="2355599"/>
                </a:lnTo>
                <a:lnTo>
                  <a:pt x="1907276" y="2353599"/>
                </a:lnTo>
                <a:lnTo>
                  <a:pt x="1914458" y="2347293"/>
                </a:lnTo>
                <a:lnTo>
                  <a:pt x="1917421" y="2345579"/>
                </a:lnTo>
                <a:lnTo>
                  <a:pt x="1920031" y="2344922"/>
                </a:lnTo>
                <a:lnTo>
                  <a:pt x="1922974" y="2344836"/>
                </a:lnTo>
                <a:lnTo>
                  <a:pt x="1926231" y="2345322"/>
                </a:lnTo>
                <a:lnTo>
                  <a:pt x="1932737" y="2344512"/>
                </a:lnTo>
                <a:lnTo>
                  <a:pt x="1934365" y="2345112"/>
                </a:lnTo>
                <a:lnTo>
                  <a:pt x="1936356" y="2346503"/>
                </a:lnTo>
                <a:lnTo>
                  <a:pt x="1938709" y="2348684"/>
                </a:lnTo>
                <a:lnTo>
                  <a:pt x="1940328" y="2350789"/>
                </a:lnTo>
                <a:lnTo>
                  <a:pt x="1941214" y="2352808"/>
                </a:lnTo>
                <a:lnTo>
                  <a:pt x="1942681" y="2360409"/>
                </a:lnTo>
                <a:lnTo>
                  <a:pt x="1944643" y="2362391"/>
                </a:lnTo>
                <a:lnTo>
                  <a:pt x="1945119" y="2363848"/>
                </a:lnTo>
                <a:lnTo>
                  <a:pt x="1945281" y="2366067"/>
                </a:lnTo>
                <a:lnTo>
                  <a:pt x="1945158" y="2370420"/>
                </a:lnTo>
                <a:lnTo>
                  <a:pt x="1942995" y="2379174"/>
                </a:lnTo>
                <a:lnTo>
                  <a:pt x="1941881" y="2382393"/>
                </a:lnTo>
                <a:lnTo>
                  <a:pt x="1938900" y="2386784"/>
                </a:lnTo>
                <a:lnTo>
                  <a:pt x="1935461" y="2388765"/>
                </a:lnTo>
                <a:lnTo>
                  <a:pt x="1929346" y="2390632"/>
                </a:lnTo>
                <a:lnTo>
                  <a:pt x="1926155" y="2392194"/>
                </a:lnTo>
                <a:lnTo>
                  <a:pt x="1923745" y="2394347"/>
                </a:lnTo>
                <a:lnTo>
                  <a:pt x="1923602" y="2395528"/>
                </a:lnTo>
                <a:lnTo>
                  <a:pt x="1930546" y="2391842"/>
                </a:lnTo>
                <a:lnTo>
                  <a:pt x="1938195" y="2390042"/>
                </a:lnTo>
                <a:lnTo>
                  <a:pt x="1940376" y="2388022"/>
                </a:lnTo>
                <a:lnTo>
                  <a:pt x="1942024" y="2386051"/>
                </a:lnTo>
                <a:lnTo>
                  <a:pt x="1943700" y="2381660"/>
                </a:lnTo>
                <a:lnTo>
                  <a:pt x="1946739" y="2370239"/>
                </a:lnTo>
                <a:lnTo>
                  <a:pt x="1948463" y="2366639"/>
                </a:lnTo>
                <a:lnTo>
                  <a:pt x="1950863" y="2366029"/>
                </a:lnTo>
                <a:lnTo>
                  <a:pt x="1951930" y="2367258"/>
                </a:lnTo>
                <a:lnTo>
                  <a:pt x="1954425" y="2373973"/>
                </a:lnTo>
                <a:lnTo>
                  <a:pt x="1954416" y="2375678"/>
                </a:lnTo>
                <a:lnTo>
                  <a:pt x="1953797" y="2377126"/>
                </a:lnTo>
                <a:lnTo>
                  <a:pt x="1949720" y="2383622"/>
                </a:lnTo>
                <a:lnTo>
                  <a:pt x="1951187" y="2382964"/>
                </a:lnTo>
                <a:lnTo>
                  <a:pt x="1955283" y="2376859"/>
                </a:lnTo>
                <a:lnTo>
                  <a:pt x="1956149" y="2374945"/>
                </a:lnTo>
                <a:lnTo>
                  <a:pt x="1956635" y="2372135"/>
                </a:lnTo>
                <a:lnTo>
                  <a:pt x="1957950" y="2370144"/>
                </a:lnTo>
                <a:lnTo>
                  <a:pt x="1958454" y="2371125"/>
                </a:lnTo>
                <a:lnTo>
                  <a:pt x="1959721" y="2378317"/>
                </a:lnTo>
                <a:lnTo>
                  <a:pt x="1959759" y="2383555"/>
                </a:lnTo>
                <a:lnTo>
                  <a:pt x="1959959" y="2385232"/>
                </a:lnTo>
                <a:lnTo>
                  <a:pt x="1959502" y="2390194"/>
                </a:lnTo>
                <a:lnTo>
                  <a:pt x="1960017" y="2391080"/>
                </a:lnTo>
                <a:lnTo>
                  <a:pt x="1961245" y="2386794"/>
                </a:lnTo>
                <a:lnTo>
                  <a:pt x="1961645" y="2383555"/>
                </a:lnTo>
                <a:lnTo>
                  <a:pt x="1962207" y="2381240"/>
                </a:lnTo>
                <a:lnTo>
                  <a:pt x="1962922" y="2379850"/>
                </a:lnTo>
                <a:lnTo>
                  <a:pt x="1967932" y="2375468"/>
                </a:lnTo>
                <a:lnTo>
                  <a:pt x="1973790" y="2371897"/>
                </a:lnTo>
                <a:lnTo>
                  <a:pt x="1977619" y="2368715"/>
                </a:lnTo>
                <a:lnTo>
                  <a:pt x="1980800" y="2367191"/>
                </a:lnTo>
                <a:lnTo>
                  <a:pt x="1985562" y="2365753"/>
                </a:lnTo>
                <a:lnTo>
                  <a:pt x="1988610" y="2362791"/>
                </a:lnTo>
                <a:lnTo>
                  <a:pt x="1989954" y="2358304"/>
                </a:lnTo>
                <a:lnTo>
                  <a:pt x="1991097" y="2355190"/>
                </a:lnTo>
                <a:lnTo>
                  <a:pt x="1992040" y="2353466"/>
                </a:lnTo>
                <a:lnTo>
                  <a:pt x="1995183" y="2350361"/>
                </a:lnTo>
                <a:lnTo>
                  <a:pt x="1996897" y="2350180"/>
                </a:lnTo>
                <a:lnTo>
                  <a:pt x="1998526" y="2351332"/>
                </a:lnTo>
                <a:lnTo>
                  <a:pt x="2000374" y="2353656"/>
                </a:lnTo>
                <a:lnTo>
                  <a:pt x="2002441" y="2357152"/>
                </a:lnTo>
                <a:lnTo>
                  <a:pt x="2003679" y="2359895"/>
                </a:lnTo>
                <a:lnTo>
                  <a:pt x="2004079" y="2361876"/>
                </a:lnTo>
                <a:lnTo>
                  <a:pt x="2004412" y="2368820"/>
                </a:lnTo>
                <a:lnTo>
                  <a:pt x="2004813" y="2368801"/>
                </a:lnTo>
                <a:lnTo>
                  <a:pt x="2006717" y="2363496"/>
                </a:lnTo>
                <a:lnTo>
                  <a:pt x="2006937" y="2361610"/>
                </a:lnTo>
                <a:lnTo>
                  <a:pt x="2006803" y="2359619"/>
                </a:lnTo>
                <a:lnTo>
                  <a:pt x="2006222" y="2357628"/>
                </a:lnTo>
                <a:lnTo>
                  <a:pt x="2004308" y="2353266"/>
                </a:lnTo>
                <a:lnTo>
                  <a:pt x="2003555" y="2350532"/>
                </a:lnTo>
                <a:lnTo>
                  <a:pt x="2003727" y="2348846"/>
                </a:lnTo>
                <a:lnTo>
                  <a:pt x="2005756" y="2347884"/>
                </a:lnTo>
                <a:lnTo>
                  <a:pt x="2008756" y="2347503"/>
                </a:lnTo>
                <a:lnTo>
                  <a:pt x="2009261" y="2346789"/>
                </a:lnTo>
                <a:lnTo>
                  <a:pt x="2007060" y="2344979"/>
                </a:lnTo>
                <a:lnTo>
                  <a:pt x="2007003" y="2343998"/>
                </a:lnTo>
                <a:lnTo>
                  <a:pt x="2009128" y="2340769"/>
                </a:lnTo>
                <a:lnTo>
                  <a:pt x="2010375" y="2340588"/>
                </a:lnTo>
                <a:lnTo>
                  <a:pt x="2012814" y="2341093"/>
                </a:lnTo>
                <a:lnTo>
                  <a:pt x="2012328" y="2339435"/>
                </a:lnTo>
                <a:lnTo>
                  <a:pt x="2012347" y="2338340"/>
                </a:lnTo>
                <a:lnTo>
                  <a:pt x="2013032" y="2337911"/>
                </a:lnTo>
                <a:lnTo>
                  <a:pt x="2017071" y="2338959"/>
                </a:lnTo>
                <a:lnTo>
                  <a:pt x="2017547" y="2337692"/>
                </a:lnTo>
                <a:lnTo>
                  <a:pt x="2021024" y="2337578"/>
                </a:lnTo>
                <a:lnTo>
                  <a:pt x="2021367" y="2336445"/>
                </a:lnTo>
                <a:lnTo>
                  <a:pt x="2018357" y="2334825"/>
                </a:lnTo>
                <a:lnTo>
                  <a:pt x="2015414" y="2333825"/>
                </a:lnTo>
                <a:lnTo>
                  <a:pt x="2014509" y="2332939"/>
                </a:lnTo>
                <a:lnTo>
                  <a:pt x="2013823" y="2331634"/>
                </a:lnTo>
                <a:lnTo>
                  <a:pt x="2012909" y="2328481"/>
                </a:lnTo>
                <a:lnTo>
                  <a:pt x="2013128" y="2327643"/>
                </a:lnTo>
                <a:lnTo>
                  <a:pt x="2013957" y="2327634"/>
                </a:lnTo>
                <a:lnTo>
                  <a:pt x="2015395" y="2328501"/>
                </a:lnTo>
                <a:lnTo>
                  <a:pt x="2016176" y="2326843"/>
                </a:lnTo>
                <a:lnTo>
                  <a:pt x="2017052" y="2322938"/>
                </a:lnTo>
                <a:lnTo>
                  <a:pt x="2017919" y="2321338"/>
                </a:lnTo>
                <a:lnTo>
                  <a:pt x="2020624" y="2323186"/>
                </a:lnTo>
                <a:lnTo>
                  <a:pt x="2020738" y="2322395"/>
                </a:lnTo>
                <a:lnTo>
                  <a:pt x="2018548" y="2316242"/>
                </a:lnTo>
                <a:lnTo>
                  <a:pt x="2018938" y="2315051"/>
                </a:lnTo>
                <a:lnTo>
                  <a:pt x="2022291" y="2314604"/>
                </a:lnTo>
                <a:lnTo>
                  <a:pt x="2024320" y="2315375"/>
                </a:lnTo>
                <a:lnTo>
                  <a:pt x="2029654" y="2319900"/>
                </a:lnTo>
                <a:lnTo>
                  <a:pt x="2030616" y="2319385"/>
                </a:lnTo>
                <a:lnTo>
                  <a:pt x="2029797" y="2318147"/>
                </a:lnTo>
                <a:lnTo>
                  <a:pt x="2027072" y="2315480"/>
                </a:lnTo>
                <a:lnTo>
                  <a:pt x="2024606" y="2313737"/>
                </a:lnTo>
                <a:lnTo>
                  <a:pt x="2022405" y="2312918"/>
                </a:lnTo>
                <a:lnTo>
                  <a:pt x="2020748" y="2311432"/>
                </a:lnTo>
                <a:lnTo>
                  <a:pt x="2018938" y="2307355"/>
                </a:lnTo>
                <a:lnTo>
                  <a:pt x="2018633" y="2305669"/>
                </a:lnTo>
                <a:lnTo>
                  <a:pt x="2018786" y="2303469"/>
                </a:lnTo>
                <a:lnTo>
                  <a:pt x="2020052" y="2298907"/>
                </a:lnTo>
                <a:lnTo>
                  <a:pt x="2020786" y="2297916"/>
                </a:lnTo>
                <a:lnTo>
                  <a:pt x="2022072" y="2297183"/>
                </a:lnTo>
                <a:lnTo>
                  <a:pt x="2023920" y="2296706"/>
                </a:lnTo>
                <a:lnTo>
                  <a:pt x="2025967" y="2297154"/>
                </a:lnTo>
                <a:lnTo>
                  <a:pt x="2030187" y="2300164"/>
                </a:lnTo>
                <a:lnTo>
                  <a:pt x="2030892" y="2299211"/>
                </a:lnTo>
                <a:lnTo>
                  <a:pt x="2028616" y="2297573"/>
                </a:lnTo>
                <a:lnTo>
                  <a:pt x="2027387" y="2296058"/>
                </a:lnTo>
                <a:lnTo>
                  <a:pt x="2026796" y="2294115"/>
                </a:lnTo>
                <a:lnTo>
                  <a:pt x="2027053" y="2291915"/>
                </a:lnTo>
                <a:lnTo>
                  <a:pt x="2028844" y="2287362"/>
                </a:lnTo>
                <a:lnTo>
                  <a:pt x="2029682" y="2283686"/>
                </a:lnTo>
                <a:lnTo>
                  <a:pt x="2033483" y="2273513"/>
                </a:lnTo>
                <a:lnTo>
                  <a:pt x="2034597" y="2271655"/>
                </a:lnTo>
                <a:lnTo>
                  <a:pt x="2035788" y="2270474"/>
                </a:lnTo>
                <a:lnTo>
                  <a:pt x="2036531" y="2269255"/>
                </a:lnTo>
                <a:lnTo>
                  <a:pt x="2039512" y="2268979"/>
                </a:lnTo>
                <a:lnTo>
                  <a:pt x="2045027" y="2272636"/>
                </a:lnTo>
                <a:lnTo>
                  <a:pt x="2046713" y="2274799"/>
                </a:lnTo>
                <a:lnTo>
                  <a:pt x="2047161" y="2277847"/>
                </a:lnTo>
                <a:lnTo>
                  <a:pt x="2044274" y="2281961"/>
                </a:lnTo>
                <a:lnTo>
                  <a:pt x="2039312" y="2285029"/>
                </a:lnTo>
                <a:lnTo>
                  <a:pt x="2037836" y="2286362"/>
                </a:lnTo>
                <a:lnTo>
                  <a:pt x="2038798" y="2287143"/>
                </a:lnTo>
                <a:lnTo>
                  <a:pt x="2043436" y="2284695"/>
                </a:lnTo>
                <a:lnTo>
                  <a:pt x="2047484" y="2283552"/>
                </a:lnTo>
                <a:lnTo>
                  <a:pt x="2050809" y="2283590"/>
                </a:lnTo>
                <a:lnTo>
                  <a:pt x="2053504" y="2288458"/>
                </a:lnTo>
                <a:lnTo>
                  <a:pt x="2053885" y="2295182"/>
                </a:lnTo>
                <a:lnTo>
                  <a:pt x="2052342" y="2300773"/>
                </a:lnTo>
                <a:lnTo>
                  <a:pt x="2054362" y="2297992"/>
                </a:lnTo>
                <a:lnTo>
                  <a:pt x="2056895" y="2296459"/>
                </a:lnTo>
                <a:lnTo>
                  <a:pt x="2058962" y="2300107"/>
                </a:lnTo>
                <a:lnTo>
                  <a:pt x="2059210" y="2303078"/>
                </a:lnTo>
                <a:lnTo>
                  <a:pt x="2060296" y="2305860"/>
                </a:lnTo>
                <a:lnTo>
                  <a:pt x="2062639" y="2309584"/>
                </a:lnTo>
                <a:lnTo>
                  <a:pt x="2065077" y="2312842"/>
                </a:lnTo>
                <a:lnTo>
                  <a:pt x="2062401" y="2316242"/>
                </a:lnTo>
                <a:lnTo>
                  <a:pt x="2059181" y="2318271"/>
                </a:lnTo>
                <a:lnTo>
                  <a:pt x="2059858" y="2319785"/>
                </a:lnTo>
                <a:lnTo>
                  <a:pt x="2064258" y="2321405"/>
                </a:lnTo>
                <a:lnTo>
                  <a:pt x="2064858" y="2323005"/>
                </a:lnTo>
                <a:lnTo>
                  <a:pt x="2064401" y="2325176"/>
                </a:lnTo>
                <a:lnTo>
                  <a:pt x="2065039" y="2325167"/>
                </a:lnTo>
                <a:lnTo>
                  <a:pt x="2068097" y="2321814"/>
                </a:lnTo>
                <a:lnTo>
                  <a:pt x="2070707" y="2322262"/>
                </a:lnTo>
                <a:lnTo>
                  <a:pt x="2074040" y="2329491"/>
                </a:lnTo>
                <a:lnTo>
                  <a:pt x="2071611" y="2333615"/>
                </a:lnTo>
                <a:lnTo>
                  <a:pt x="2067887" y="2335502"/>
                </a:lnTo>
                <a:lnTo>
                  <a:pt x="2064925" y="2336302"/>
                </a:lnTo>
                <a:lnTo>
                  <a:pt x="2060801" y="2336187"/>
                </a:lnTo>
                <a:lnTo>
                  <a:pt x="2059181" y="2336797"/>
                </a:lnTo>
                <a:lnTo>
                  <a:pt x="2059981" y="2338169"/>
                </a:lnTo>
                <a:lnTo>
                  <a:pt x="2063925" y="2338188"/>
                </a:lnTo>
                <a:lnTo>
                  <a:pt x="2069954" y="2337149"/>
                </a:lnTo>
                <a:lnTo>
                  <a:pt x="2074469" y="2335454"/>
                </a:lnTo>
                <a:lnTo>
                  <a:pt x="2076431" y="2335349"/>
                </a:lnTo>
                <a:lnTo>
                  <a:pt x="2078498" y="2336035"/>
                </a:lnTo>
                <a:lnTo>
                  <a:pt x="2079193" y="2336616"/>
                </a:lnTo>
                <a:lnTo>
                  <a:pt x="2077022" y="2337797"/>
                </a:lnTo>
                <a:lnTo>
                  <a:pt x="2076850" y="2338207"/>
                </a:lnTo>
                <a:lnTo>
                  <a:pt x="2077660" y="2339416"/>
                </a:lnTo>
                <a:lnTo>
                  <a:pt x="2079346" y="2343312"/>
                </a:lnTo>
                <a:lnTo>
                  <a:pt x="2079193" y="2344188"/>
                </a:lnTo>
                <a:lnTo>
                  <a:pt x="2077583" y="2346446"/>
                </a:lnTo>
                <a:lnTo>
                  <a:pt x="2080165" y="2346941"/>
                </a:lnTo>
                <a:lnTo>
                  <a:pt x="2083775" y="2345884"/>
                </a:lnTo>
                <a:lnTo>
                  <a:pt x="2084899" y="2347055"/>
                </a:lnTo>
                <a:lnTo>
                  <a:pt x="2087099" y="2351713"/>
                </a:lnTo>
                <a:lnTo>
                  <a:pt x="2088490" y="2356476"/>
                </a:lnTo>
                <a:lnTo>
                  <a:pt x="2082384" y="2362972"/>
                </a:lnTo>
                <a:lnTo>
                  <a:pt x="2079279" y="2364315"/>
                </a:lnTo>
                <a:lnTo>
                  <a:pt x="2074697" y="2367734"/>
                </a:lnTo>
                <a:lnTo>
                  <a:pt x="2073412" y="2370468"/>
                </a:lnTo>
                <a:lnTo>
                  <a:pt x="2070764" y="2373973"/>
                </a:lnTo>
                <a:lnTo>
                  <a:pt x="2072459" y="2373935"/>
                </a:lnTo>
                <a:lnTo>
                  <a:pt x="2077193" y="2368306"/>
                </a:lnTo>
                <a:lnTo>
                  <a:pt x="2079508" y="2366991"/>
                </a:lnTo>
                <a:lnTo>
                  <a:pt x="2081232" y="2367324"/>
                </a:lnTo>
                <a:lnTo>
                  <a:pt x="2081927" y="2368277"/>
                </a:lnTo>
                <a:lnTo>
                  <a:pt x="2081584" y="2369858"/>
                </a:lnTo>
                <a:lnTo>
                  <a:pt x="2083099" y="2369658"/>
                </a:lnTo>
                <a:lnTo>
                  <a:pt x="2089461" y="2366363"/>
                </a:lnTo>
                <a:lnTo>
                  <a:pt x="2092138" y="2365705"/>
                </a:lnTo>
                <a:lnTo>
                  <a:pt x="2095595" y="2365496"/>
                </a:lnTo>
                <a:lnTo>
                  <a:pt x="2095976" y="2366639"/>
                </a:lnTo>
                <a:lnTo>
                  <a:pt x="2093824" y="2374525"/>
                </a:lnTo>
                <a:lnTo>
                  <a:pt x="2090147" y="2380555"/>
                </a:lnTo>
                <a:lnTo>
                  <a:pt x="2083441" y="2384260"/>
                </a:lnTo>
                <a:lnTo>
                  <a:pt x="2081070" y="2386432"/>
                </a:lnTo>
                <a:lnTo>
                  <a:pt x="2078126" y="2389937"/>
                </a:lnTo>
                <a:lnTo>
                  <a:pt x="2079241" y="2390565"/>
                </a:lnTo>
                <a:lnTo>
                  <a:pt x="2085632" y="2385974"/>
                </a:lnTo>
                <a:lnTo>
                  <a:pt x="2089995" y="2384155"/>
                </a:lnTo>
                <a:lnTo>
                  <a:pt x="2096129" y="2382698"/>
                </a:lnTo>
                <a:lnTo>
                  <a:pt x="2098853" y="2382898"/>
                </a:lnTo>
                <a:lnTo>
                  <a:pt x="2103682" y="2392061"/>
                </a:lnTo>
                <a:lnTo>
                  <a:pt x="2106463" y="2392947"/>
                </a:lnTo>
                <a:lnTo>
                  <a:pt x="2108711" y="2392471"/>
                </a:lnTo>
                <a:lnTo>
                  <a:pt x="2112959" y="2395100"/>
                </a:lnTo>
                <a:lnTo>
                  <a:pt x="2114550" y="2397633"/>
                </a:lnTo>
                <a:lnTo>
                  <a:pt x="2114150" y="2399452"/>
                </a:lnTo>
                <a:lnTo>
                  <a:pt x="2112712" y="2400538"/>
                </a:lnTo>
                <a:lnTo>
                  <a:pt x="2111988" y="2402234"/>
                </a:lnTo>
                <a:lnTo>
                  <a:pt x="2113683" y="2407272"/>
                </a:lnTo>
                <a:lnTo>
                  <a:pt x="2112702" y="2410092"/>
                </a:lnTo>
                <a:lnTo>
                  <a:pt x="2109607" y="2412578"/>
                </a:lnTo>
                <a:lnTo>
                  <a:pt x="2107387" y="2413835"/>
                </a:lnTo>
                <a:lnTo>
                  <a:pt x="2105063" y="2414226"/>
                </a:lnTo>
                <a:lnTo>
                  <a:pt x="2102796" y="2416426"/>
                </a:lnTo>
                <a:lnTo>
                  <a:pt x="2101768" y="2416750"/>
                </a:lnTo>
                <a:lnTo>
                  <a:pt x="2098605" y="2416188"/>
                </a:lnTo>
                <a:lnTo>
                  <a:pt x="2099691" y="2417540"/>
                </a:lnTo>
                <a:lnTo>
                  <a:pt x="2101253" y="2418226"/>
                </a:lnTo>
                <a:lnTo>
                  <a:pt x="2103749" y="2418598"/>
                </a:lnTo>
                <a:lnTo>
                  <a:pt x="2106663" y="2417902"/>
                </a:lnTo>
                <a:lnTo>
                  <a:pt x="2109502" y="2417988"/>
                </a:lnTo>
                <a:lnTo>
                  <a:pt x="2113969" y="2419579"/>
                </a:lnTo>
                <a:lnTo>
                  <a:pt x="2115836" y="2421531"/>
                </a:lnTo>
                <a:lnTo>
                  <a:pt x="2115865" y="2422074"/>
                </a:lnTo>
                <a:lnTo>
                  <a:pt x="2114903" y="2423189"/>
                </a:lnTo>
                <a:lnTo>
                  <a:pt x="2113493" y="2426818"/>
                </a:lnTo>
                <a:lnTo>
                  <a:pt x="2112464" y="2428123"/>
                </a:lnTo>
                <a:lnTo>
                  <a:pt x="2113340" y="2429104"/>
                </a:lnTo>
                <a:lnTo>
                  <a:pt x="2115579" y="2430609"/>
                </a:lnTo>
                <a:lnTo>
                  <a:pt x="2117246" y="2431161"/>
                </a:lnTo>
                <a:lnTo>
                  <a:pt x="2119437" y="2430675"/>
                </a:lnTo>
                <a:lnTo>
                  <a:pt x="2121780" y="2431314"/>
                </a:lnTo>
                <a:lnTo>
                  <a:pt x="2129666" y="2439791"/>
                </a:lnTo>
                <a:lnTo>
                  <a:pt x="2129342" y="2444153"/>
                </a:lnTo>
                <a:lnTo>
                  <a:pt x="2128152" y="2447506"/>
                </a:lnTo>
                <a:lnTo>
                  <a:pt x="2128619" y="2451268"/>
                </a:lnTo>
                <a:lnTo>
                  <a:pt x="2128647" y="2455888"/>
                </a:lnTo>
                <a:lnTo>
                  <a:pt x="2124371" y="2457164"/>
                </a:lnTo>
                <a:lnTo>
                  <a:pt x="2110178" y="2455002"/>
                </a:lnTo>
                <a:lnTo>
                  <a:pt x="2102063" y="2451697"/>
                </a:lnTo>
                <a:lnTo>
                  <a:pt x="2101644" y="2450687"/>
                </a:lnTo>
                <a:lnTo>
                  <a:pt x="2103939" y="2448497"/>
                </a:lnTo>
                <a:lnTo>
                  <a:pt x="2101901" y="2448325"/>
                </a:lnTo>
                <a:lnTo>
                  <a:pt x="2099539" y="2449192"/>
                </a:lnTo>
                <a:lnTo>
                  <a:pt x="2098548" y="2450011"/>
                </a:lnTo>
                <a:lnTo>
                  <a:pt x="2101272" y="2453497"/>
                </a:lnTo>
                <a:lnTo>
                  <a:pt x="2108730" y="2456564"/>
                </a:lnTo>
                <a:lnTo>
                  <a:pt x="2112064" y="2460250"/>
                </a:lnTo>
                <a:lnTo>
                  <a:pt x="2115722" y="2460565"/>
                </a:lnTo>
                <a:lnTo>
                  <a:pt x="2116836" y="2461232"/>
                </a:lnTo>
                <a:lnTo>
                  <a:pt x="2118855" y="2463384"/>
                </a:lnTo>
                <a:lnTo>
                  <a:pt x="2118255" y="2464127"/>
                </a:lnTo>
                <a:lnTo>
                  <a:pt x="2114531" y="2464384"/>
                </a:lnTo>
                <a:lnTo>
                  <a:pt x="2111588" y="2466880"/>
                </a:lnTo>
                <a:lnTo>
                  <a:pt x="2113436" y="2468337"/>
                </a:lnTo>
                <a:lnTo>
                  <a:pt x="2120065" y="2469614"/>
                </a:lnTo>
                <a:lnTo>
                  <a:pt x="2124818" y="2469937"/>
                </a:lnTo>
                <a:lnTo>
                  <a:pt x="2127199" y="2471366"/>
                </a:lnTo>
                <a:lnTo>
                  <a:pt x="2125237" y="2472957"/>
                </a:lnTo>
                <a:lnTo>
                  <a:pt x="2119665" y="2474824"/>
                </a:lnTo>
                <a:lnTo>
                  <a:pt x="2119503" y="2477605"/>
                </a:lnTo>
                <a:lnTo>
                  <a:pt x="2123637" y="2478710"/>
                </a:lnTo>
                <a:lnTo>
                  <a:pt x="2127314" y="2478043"/>
                </a:lnTo>
                <a:lnTo>
                  <a:pt x="2128819" y="2478319"/>
                </a:lnTo>
                <a:lnTo>
                  <a:pt x="2129895" y="2485016"/>
                </a:lnTo>
                <a:lnTo>
                  <a:pt x="2130514" y="2486406"/>
                </a:lnTo>
                <a:lnTo>
                  <a:pt x="2126561" y="2487587"/>
                </a:lnTo>
                <a:lnTo>
                  <a:pt x="2126542" y="2488864"/>
                </a:lnTo>
                <a:lnTo>
                  <a:pt x="2129171" y="2489911"/>
                </a:lnTo>
                <a:lnTo>
                  <a:pt x="2133533" y="2490778"/>
                </a:lnTo>
                <a:lnTo>
                  <a:pt x="2134972" y="2491978"/>
                </a:lnTo>
                <a:lnTo>
                  <a:pt x="2135267" y="2493959"/>
                </a:lnTo>
                <a:lnTo>
                  <a:pt x="2136162" y="2495017"/>
                </a:lnTo>
                <a:lnTo>
                  <a:pt x="2138667" y="2495207"/>
                </a:lnTo>
                <a:lnTo>
                  <a:pt x="2141430" y="2492740"/>
                </a:lnTo>
                <a:lnTo>
                  <a:pt x="2143049" y="2490664"/>
                </a:lnTo>
                <a:lnTo>
                  <a:pt x="2145421" y="2491445"/>
                </a:lnTo>
                <a:lnTo>
                  <a:pt x="2145602" y="2494036"/>
                </a:lnTo>
                <a:lnTo>
                  <a:pt x="2148421" y="2496988"/>
                </a:lnTo>
                <a:lnTo>
                  <a:pt x="2149450" y="2497474"/>
                </a:lnTo>
                <a:lnTo>
                  <a:pt x="2150259" y="2501637"/>
                </a:lnTo>
                <a:lnTo>
                  <a:pt x="2152564" y="2497931"/>
                </a:lnTo>
                <a:lnTo>
                  <a:pt x="2154250" y="2498722"/>
                </a:lnTo>
                <a:lnTo>
                  <a:pt x="2156165" y="2498903"/>
                </a:lnTo>
                <a:lnTo>
                  <a:pt x="2155508" y="2502484"/>
                </a:lnTo>
                <a:lnTo>
                  <a:pt x="2154365" y="2505304"/>
                </a:lnTo>
                <a:lnTo>
                  <a:pt x="2155869" y="2507066"/>
                </a:lnTo>
                <a:lnTo>
                  <a:pt x="2157041" y="2509676"/>
                </a:lnTo>
                <a:lnTo>
                  <a:pt x="2160146" y="2513257"/>
                </a:lnTo>
                <a:lnTo>
                  <a:pt x="2159299" y="2514972"/>
                </a:lnTo>
                <a:lnTo>
                  <a:pt x="2155641" y="2518639"/>
                </a:lnTo>
                <a:lnTo>
                  <a:pt x="2153707" y="2524420"/>
                </a:lnTo>
                <a:lnTo>
                  <a:pt x="2153250" y="2526421"/>
                </a:lnTo>
                <a:lnTo>
                  <a:pt x="2151374" y="2529735"/>
                </a:lnTo>
                <a:lnTo>
                  <a:pt x="2148793" y="2532936"/>
                </a:lnTo>
                <a:lnTo>
                  <a:pt x="2150412" y="2532593"/>
                </a:lnTo>
                <a:lnTo>
                  <a:pt x="2156174" y="2526687"/>
                </a:lnTo>
                <a:lnTo>
                  <a:pt x="2159603" y="2524706"/>
                </a:lnTo>
                <a:lnTo>
                  <a:pt x="2167147" y="2523630"/>
                </a:lnTo>
                <a:lnTo>
                  <a:pt x="2168966" y="2521973"/>
                </a:lnTo>
                <a:lnTo>
                  <a:pt x="2171729" y="2521287"/>
                </a:lnTo>
                <a:lnTo>
                  <a:pt x="2173424" y="2523182"/>
                </a:lnTo>
                <a:lnTo>
                  <a:pt x="2173596" y="2526592"/>
                </a:lnTo>
                <a:lnTo>
                  <a:pt x="2175824" y="2527659"/>
                </a:lnTo>
                <a:lnTo>
                  <a:pt x="2178177" y="2526535"/>
                </a:lnTo>
                <a:lnTo>
                  <a:pt x="2180311" y="2527535"/>
                </a:lnTo>
                <a:lnTo>
                  <a:pt x="2179034" y="2529678"/>
                </a:lnTo>
                <a:lnTo>
                  <a:pt x="2172196" y="2538413"/>
                </a:lnTo>
                <a:lnTo>
                  <a:pt x="2170205" y="2541908"/>
                </a:lnTo>
                <a:lnTo>
                  <a:pt x="2169633" y="2544375"/>
                </a:lnTo>
                <a:lnTo>
                  <a:pt x="2171986" y="2540994"/>
                </a:lnTo>
                <a:lnTo>
                  <a:pt x="2180578" y="2533164"/>
                </a:lnTo>
                <a:lnTo>
                  <a:pt x="2181501" y="2531983"/>
                </a:lnTo>
                <a:lnTo>
                  <a:pt x="2183368" y="2528621"/>
                </a:lnTo>
                <a:lnTo>
                  <a:pt x="2185092" y="2526421"/>
                </a:lnTo>
                <a:lnTo>
                  <a:pt x="2189721" y="2527202"/>
                </a:lnTo>
                <a:lnTo>
                  <a:pt x="2192103" y="2528783"/>
                </a:lnTo>
                <a:lnTo>
                  <a:pt x="2193208" y="2533184"/>
                </a:lnTo>
                <a:lnTo>
                  <a:pt x="2195084" y="2537965"/>
                </a:lnTo>
                <a:lnTo>
                  <a:pt x="2197904" y="2543251"/>
                </a:lnTo>
                <a:lnTo>
                  <a:pt x="2205400" y="2545814"/>
                </a:lnTo>
                <a:lnTo>
                  <a:pt x="2208124" y="2546223"/>
                </a:lnTo>
                <a:lnTo>
                  <a:pt x="2212810" y="2544442"/>
                </a:lnTo>
                <a:lnTo>
                  <a:pt x="2213553" y="2541975"/>
                </a:lnTo>
                <a:lnTo>
                  <a:pt x="2217211" y="2541213"/>
                </a:lnTo>
                <a:lnTo>
                  <a:pt x="2219782" y="2541518"/>
                </a:lnTo>
                <a:lnTo>
                  <a:pt x="2220668" y="2546271"/>
                </a:lnTo>
                <a:lnTo>
                  <a:pt x="2223411" y="2548785"/>
                </a:lnTo>
                <a:lnTo>
                  <a:pt x="2226136" y="2550862"/>
                </a:lnTo>
                <a:lnTo>
                  <a:pt x="2228764" y="2551938"/>
                </a:lnTo>
                <a:lnTo>
                  <a:pt x="2232603" y="2552405"/>
                </a:lnTo>
                <a:lnTo>
                  <a:pt x="2234708" y="2554681"/>
                </a:lnTo>
                <a:lnTo>
                  <a:pt x="2234708" y="2555624"/>
                </a:lnTo>
                <a:lnTo>
                  <a:pt x="2232546" y="2558053"/>
                </a:lnTo>
                <a:lnTo>
                  <a:pt x="2230460" y="2561587"/>
                </a:lnTo>
                <a:lnTo>
                  <a:pt x="2226821" y="2564054"/>
                </a:lnTo>
                <a:lnTo>
                  <a:pt x="2221745" y="2564168"/>
                </a:lnTo>
                <a:lnTo>
                  <a:pt x="2214734" y="2565711"/>
                </a:lnTo>
                <a:lnTo>
                  <a:pt x="2214448" y="2567102"/>
                </a:lnTo>
                <a:lnTo>
                  <a:pt x="2212905" y="2568635"/>
                </a:lnTo>
                <a:lnTo>
                  <a:pt x="2209181" y="2570150"/>
                </a:lnTo>
                <a:lnTo>
                  <a:pt x="2207152" y="2571302"/>
                </a:lnTo>
                <a:lnTo>
                  <a:pt x="2203857" y="2576998"/>
                </a:lnTo>
                <a:lnTo>
                  <a:pt x="2201856" y="2579427"/>
                </a:lnTo>
                <a:lnTo>
                  <a:pt x="2199551" y="2579884"/>
                </a:lnTo>
                <a:lnTo>
                  <a:pt x="2196303" y="2579656"/>
                </a:lnTo>
                <a:lnTo>
                  <a:pt x="2194179" y="2580170"/>
                </a:lnTo>
                <a:lnTo>
                  <a:pt x="2192617" y="2581208"/>
                </a:lnTo>
                <a:lnTo>
                  <a:pt x="2191703" y="2582751"/>
                </a:lnTo>
                <a:lnTo>
                  <a:pt x="2190998" y="2583332"/>
                </a:lnTo>
                <a:lnTo>
                  <a:pt x="2186655" y="2584895"/>
                </a:lnTo>
                <a:lnTo>
                  <a:pt x="2178758" y="2589190"/>
                </a:lnTo>
                <a:lnTo>
                  <a:pt x="2174586" y="2589324"/>
                </a:lnTo>
                <a:lnTo>
                  <a:pt x="2172005" y="2588828"/>
                </a:lnTo>
                <a:lnTo>
                  <a:pt x="2170033" y="2589181"/>
                </a:lnTo>
                <a:lnTo>
                  <a:pt x="2168690" y="2590381"/>
                </a:lnTo>
                <a:lnTo>
                  <a:pt x="2164918" y="2592467"/>
                </a:lnTo>
                <a:lnTo>
                  <a:pt x="2163785" y="2593734"/>
                </a:lnTo>
                <a:lnTo>
                  <a:pt x="2163118" y="2595191"/>
                </a:lnTo>
                <a:lnTo>
                  <a:pt x="2162604" y="2598191"/>
                </a:lnTo>
                <a:lnTo>
                  <a:pt x="2162156" y="2599277"/>
                </a:lnTo>
                <a:lnTo>
                  <a:pt x="2161423" y="2599906"/>
                </a:lnTo>
                <a:lnTo>
                  <a:pt x="2158251" y="2599287"/>
                </a:lnTo>
                <a:lnTo>
                  <a:pt x="2154717" y="2597334"/>
                </a:lnTo>
                <a:lnTo>
                  <a:pt x="2155412" y="2599401"/>
                </a:lnTo>
                <a:lnTo>
                  <a:pt x="2161003" y="2602878"/>
                </a:lnTo>
                <a:lnTo>
                  <a:pt x="2162604" y="2604811"/>
                </a:lnTo>
                <a:lnTo>
                  <a:pt x="2161080" y="2606478"/>
                </a:lnTo>
                <a:lnTo>
                  <a:pt x="2157517" y="2609088"/>
                </a:lnTo>
                <a:lnTo>
                  <a:pt x="2157108" y="2610488"/>
                </a:lnTo>
                <a:lnTo>
                  <a:pt x="2158565" y="2611231"/>
                </a:lnTo>
                <a:lnTo>
                  <a:pt x="2157984" y="2612412"/>
                </a:lnTo>
                <a:lnTo>
                  <a:pt x="2156031" y="2613670"/>
                </a:lnTo>
                <a:lnTo>
                  <a:pt x="2156251" y="2614184"/>
                </a:lnTo>
                <a:lnTo>
                  <a:pt x="2156460" y="2614689"/>
                </a:lnTo>
                <a:lnTo>
                  <a:pt x="2161299" y="2612889"/>
                </a:lnTo>
                <a:lnTo>
                  <a:pt x="2165614" y="2609041"/>
                </a:lnTo>
                <a:lnTo>
                  <a:pt x="2168424" y="2605135"/>
                </a:lnTo>
                <a:lnTo>
                  <a:pt x="2169833" y="2604040"/>
                </a:lnTo>
                <a:lnTo>
                  <a:pt x="2175386" y="2602592"/>
                </a:lnTo>
                <a:lnTo>
                  <a:pt x="2178672" y="2600887"/>
                </a:lnTo>
                <a:lnTo>
                  <a:pt x="2183378" y="2597782"/>
                </a:lnTo>
                <a:lnTo>
                  <a:pt x="2188531" y="2593267"/>
                </a:lnTo>
                <a:lnTo>
                  <a:pt x="2194141" y="2587333"/>
                </a:lnTo>
                <a:lnTo>
                  <a:pt x="2201285" y="2582685"/>
                </a:lnTo>
                <a:lnTo>
                  <a:pt x="2209981" y="2579332"/>
                </a:lnTo>
                <a:lnTo>
                  <a:pt x="2216363" y="2577617"/>
                </a:lnTo>
                <a:lnTo>
                  <a:pt x="2220430" y="2577541"/>
                </a:lnTo>
                <a:lnTo>
                  <a:pt x="2220630" y="2576979"/>
                </a:lnTo>
                <a:lnTo>
                  <a:pt x="2216982" y="2575922"/>
                </a:lnTo>
                <a:lnTo>
                  <a:pt x="2213972" y="2575722"/>
                </a:lnTo>
                <a:lnTo>
                  <a:pt x="2210229" y="2576494"/>
                </a:lnTo>
                <a:lnTo>
                  <a:pt x="2209067" y="2574674"/>
                </a:lnTo>
                <a:lnTo>
                  <a:pt x="2209191" y="2573884"/>
                </a:lnTo>
                <a:lnTo>
                  <a:pt x="2210419" y="2572531"/>
                </a:lnTo>
                <a:lnTo>
                  <a:pt x="2213572" y="2571322"/>
                </a:lnTo>
                <a:lnTo>
                  <a:pt x="2229003" y="2573008"/>
                </a:lnTo>
                <a:lnTo>
                  <a:pt x="2234318" y="2574303"/>
                </a:lnTo>
                <a:lnTo>
                  <a:pt x="2240128" y="2585133"/>
                </a:lnTo>
                <a:lnTo>
                  <a:pt x="2241461" y="2588600"/>
                </a:lnTo>
                <a:lnTo>
                  <a:pt x="2241842" y="2591124"/>
                </a:lnTo>
                <a:lnTo>
                  <a:pt x="2241252" y="2592705"/>
                </a:lnTo>
                <a:lnTo>
                  <a:pt x="2238927" y="2594572"/>
                </a:lnTo>
                <a:lnTo>
                  <a:pt x="2232365" y="2598277"/>
                </a:lnTo>
                <a:lnTo>
                  <a:pt x="2231441" y="2599258"/>
                </a:lnTo>
                <a:lnTo>
                  <a:pt x="2231355" y="2599773"/>
                </a:lnTo>
                <a:lnTo>
                  <a:pt x="2234222" y="2600525"/>
                </a:lnTo>
                <a:lnTo>
                  <a:pt x="2235127" y="2601544"/>
                </a:lnTo>
                <a:lnTo>
                  <a:pt x="2236584" y="2605650"/>
                </a:lnTo>
                <a:lnTo>
                  <a:pt x="2239537" y="2602982"/>
                </a:lnTo>
                <a:lnTo>
                  <a:pt x="2245128" y="2596506"/>
                </a:lnTo>
                <a:lnTo>
                  <a:pt x="2249700" y="2593496"/>
                </a:lnTo>
                <a:lnTo>
                  <a:pt x="2253558" y="2592677"/>
                </a:lnTo>
                <a:lnTo>
                  <a:pt x="2258168" y="2592276"/>
                </a:lnTo>
                <a:lnTo>
                  <a:pt x="2259759" y="2592334"/>
                </a:lnTo>
                <a:lnTo>
                  <a:pt x="2260311" y="2594439"/>
                </a:lnTo>
                <a:lnTo>
                  <a:pt x="2262731" y="2598658"/>
                </a:lnTo>
                <a:lnTo>
                  <a:pt x="2264969" y="2599754"/>
                </a:lnTo>
                <a:lnTo>
                  <a:pt x="2269246" y="2600315"/>
                </a:lnTo>
                <a:lnTo>
                  <a:pt x="2273094" y="2605535"/>
                </a:lnTo>
                <a:lnTo>
                  <a:pt x="2274560" y="2609126"/>
                </a:lnTo>
                <a:lnTo>
                  <a:pt x="2275951" y="2611222"/>
                </a:lnTo>
                <a:lnTo>
                  <a:pt x="2275837" y="2612631"/>
                </a:lnTo>
                <a:lnTo>
                  <a:pt x="2276066" y="2613813"/>
                </a:lnTo>
                <a:lnTo>
                  <a:pt x="2277075" y="2615603"/>
                </a:lnTo>
                <a:lnTo>
                  <a:pt x="2277580" y="2617108"/>
                </a:lnTo>
                <a:lnTo>
                  <a:pt x="2277304" y="2620547"/>
                </a:lnTo>
                <a:lnTo>
                  <a:pt x="2275056" y="2626500"/>
                </a:lnTo>
                <a:lnTo>
                  <a:pt x="2276723" y="2631891"/>
                </a:lnTo>
                <a:lnTo>
                  <a:pt x="2275970" y="2634320"/>
                </a:lnTo>
                <a:lnTo>
                  <a:pt x="2275580" y="2638187"/>
                </a:lnTo>
                <a:lnTo>
                  <a:pt x="2277018" y="2640768"/>
                </a:lnTo>
                <a:lnTo>
                  <a:pt x="2277447" y="2642264"/>
                </a:lnTo>
                <a:lnTo>
                  <a:pt x="2276228" y="2643140"/>
                </a:lnTo>
                <a:lnTo>
                  <a:pt x="2267712" y="2645273"/>
                </a:lnTo>
                <a:lnTo>
                  <a:pt x="2264359" y="2645312"/>
                </a:lnTo>
                <a:lnTo>
                  <a:pt x="2263493" y="2646598"/>
                </a:lnTo>
                <a:lnTo>
                  <a:pt x="2266074" y="2646979"/>
                </a:lnTo>
                <a:lnTo>
                  <a:pt x="2270770" y="2646912"/>
                </a:lnTo>
                <a:lnTo>
                  <a:pt x="2276446" y="2648217"/>
                </a:lnTo>
                <a:lnTo>
                  <a:pt x="2278952" y="2649664"/>
                </a:lnTo>
                <a:lnTo>
                  <a:pt x="2280028" y="2651693"/>
                </a:lnTo>
                <a:lnTo>
                  <a:pt x="2279752" y="2653303"/>
                </a:lnTo>
                <a:lnTo>
                  <a:pt x="2278123" y="2654494"/>
                </a:lnTo>
                <a:lnTo>
                  <a:pt x="2274932" y="2654265"/>
                </a:lnTo>
                <a:lnTo>
                  <a:pt x="2271855" y="2653179"/>
                </a:lnTo>
                <a:lnTo>
                  <a:pt x="2272046" y="2654237"/>
                </a:lnTo>
                <a:lnTo>
                  <a:pt x="2276608" y="2656856"/>
                </a:lnTo>
                <a:lnTo>
                  <a:pt x="2277952" y="2658190"/>
                </a:lnTo>
                <a:lnTo>
                  <a:pt x="2280419" y="2659856"/>
                </a:lnTo>
                <a:lnTo>
                  <a:pt x="2280904" y="2662095"/>
                </a:lnTo>
                <a:lnTo>
                  <a:pt x="2280304" y="2664371"/>
                </a:lnTo>
                <a:lnTo>
                  <a:pt x="2271694" y="2673410"/>
                </a:lnTo>
                <a:lnTo>
                  <a:pt x="2264607" y="2679125"/>
                </a:lnTo>
                <a:lnTo>
                  <a:pt x="2257492" y="2684116"/>
                </a:lnTo>
                <a:lnTo>
                  <a:pt x="2246071" y="2693699"/>
                </a:lnTo>
                <a:lnTo>
                  <a:pt x="2244938" y="2694166"/>
                </a:lnTo>
                <a:lnTo>
                  <a:pt x="2242871" y="2694346"/>
                </a:lnTo>
                <a:lnTo>
                  <a:pt x="2237432" y="2692822"/>
                </a:lnTo>
                <a:lnTo>
                  <a:pt x="2233089" y="2693213"/>
                </a:lnTo>
                <a:lnTo>
                  <a:pt x="2224859" y="2695061"/>
                </a:lnTo>
                <a:lnTo>
                  <a:pt x="2222611" y="2696194"/>
                </a:lnTo>
                <a:lnTo>
                  <a:pt x="2218096" y="2699500"/>
                </a:lnTo>
                <a:lnTo>
                  <a:pt x="2216306" y="2699966"/>
                </a:lnTo>
                <a:lnTo>
                  <a:pt x="2211467" y="2700642"/>
                </a:lnTo>
                <a:lnTo>
                  <a:pt x="2206876" y="2700185"/>
                </a:lnTo>
                <a:lnTo>
                  <a:pt x="2205057" y="2700642"/>
                </a:lnTo>
                <a:lnTo>
                  <a:pt x="2202847" y="2702262"/>
                </a:lnTo>
                <a:lnTo>
                  <a:pt x="2202266" y="2703119"/>
                </a:lnTo>
                <a:lnTo>
                  <a:pt x="2201656" y="2705900"/>
                </a:lnTo>
                <a:lnTo>
                  <a:pt x="2190503" y="2718302"/>
                </a:lnTo>
                <a:lnTo>
                  <a:pt x="2187550" y="2722493"/>
                </a:lnTo>
                <a:lnTo>
                  <a:pt x="2181863" y="2726893"/>
                </a:lnTo>
                <a:lnTo>
                  <a:pt x="2175615" y="2734590"/>
                </a:lnTo>
                <a:lnTo>
                  <a:pt x="2170176" y="2737685"/>
                </a:lnTo>
                <a:lnTo>
                  <a:pt x="2168281" y="2741943"/>
                </a:lnTo>
                <a:lnTo>
                  <a:pt x="2163099" y="2744524"/>
                </a:lnTo>
                <a:lnTo>
                  <a:pt x="2153526" y="2745181"/>
                </a:lnTo>
                <a:lnTo>
                  <a:pt x="2148983" y="2745915"/>
                </a:lnTo>
                <a:lnTo>
                  <a:pt x="2143659" y="2744724"/>
                </a:lnTo>
                <a:lnTo>
                  <a:pt x="2139677" y="2746572"/>
                </a:lnTo>
                <a:lnTo>
                  <a:pt x="2133676" y="2747153"/>
                </a:lnTo>
                <a:lnTo>
                  <a:pt x="2130762" y="2746715"/>
                </a:lnTo>
                <a:lnTo>
                  <a:pt x="2119132" y="2750791"/>
                </a:lnTo>
                <a:lnTo>
                  <a:pt x="2116179" y="2746924"/>
                </a:lnTo>
                <a:lnTo>
                  <a:pt x="2113931" y="2745429"/>
                </a:lnTo>
                <a:lnTo>
                  <a:pt x="2107368" y="2745181"/>
                </a:lnTo>
                <a:lnTo>
                  <a:pt x="2102111" y="2743581"/>
                </a:lnTo>
                <a:lnTo>
                  <a:pt x="2097319" y="2743276"/>
                </a:lnTo>
                <a:lnTo>
                  <a:pt x="2092652" y="2742562"/>
                </a:lnTo>
                <a:lnTo>
                  <a:pt x="2089585" y="2742572"/>
                </a:lnTo>
                <a:lnTo>
                  <a:pt x="2086394" y="2742990"/>
                </a:lnTo>
                <a:lnTo>
                  <a:pt x="2081432" y="2742886"/>
                </a:lnTo>
                <a:lnTo>
                  <a:pt x="2078679" y="2745019"/>
                </a:lnTo>
                <a:lnTo>
                  <a:pt x="2069373" y="2744372"/>
                </a:lnTo>
                <a:lnTo>
                  <a:pt x="2065449" y="2742438"/>
                </a:lnTo>
                <a:lnTo>
                  <a:pt x="2062229" y="2742038"/>
                </a:lnTo>
                <a:lnTo>
                  <a:pt x="2057905" y="2742467"/>
                </a:lnTo>
                <a:lnTo>
                  <a:pt x="2053771" y="2743905"/>
                </a:lnTo>
                <a:lnTo>
                  <a:pt x="2044722" y="2742257"/>
                </a:lnTo>
                <a:lnTo>
                  <a:pt x="2035131" y="2743648"/>
                </a:lnTo>
                <a:lnTo>
                  <a:pt x="2026758" y="2742714"/>
                </a:lnTo>
                <a:lnTo>
                  <a:pt x="2024415" y="2741791"/>
                </a:lnTo>
                <a:lnTo>
                  <a:pt x="2011213" y="2744334"/>
                </a:lnTo>
                <a:lnTo>
                  <a:pt x="2006051" y="2742876"/>
                </a:lnTo>
                <a:lnTo>
                  <a:pt x="2001498" y="2746762"/>
                </a:lnTo>
                <a:lnTo>
                  <a:pt x="1998374" y="2745953"/>
                </a:lnTo>
                <a:lnTo>
                  <a:pt x="1994992" y="2746524"/>
                </a:lnTo>
                <a:lnTo>
                  <a:pt x="1993935" y="2745800"/>
                </a:lnTo>
                <a:lnTo>
                  <a:pt x="1991678" y="2746315"/>
                </a:lnTo>
                <a:lnTo>
                  <a:pt x="1990220" y="2748429"/>
                </a:lnTo>
                <a:lnTo>
                  <a:pt x="1988306" y="2748667"/>
                </a:lnTo>
                <a:lnTo>
                  <a:pt x="1985124" y="2752401"/>
                </a:lnTo>
                <a:lnTo>
                  <a:pt x="1979771" y="2755382"/>
                </a:lnTo>
                <a:lnTo>
                  <a:pt x="1971932" y="2771565"/>
                </a:lnTo>
                <a:lnTo>
                  <a:pt x="1971199" y="2777747"/>
                </a:lnTo>
                <a:lnTo>
                  <a:pt x="1968256" y="2781948"/>
                </a:lnTo>
                <a:lnTo>
                  <a:pt x="1965655" y="2782519"/>
                </a:lnTo>
                <a:lnTo>
                  <a:pt x="1963512" y="2782615"/>
                </a:lnTo>
                <a:lnTo>
                  <a:pt x="1949958" y="2785701"/>
                </a:lnTo>
                <a:lnTo>
                  <a:pt x="1943929" y="2788139"/>
                </a:lnTo>
                <a:lnTo>
                  <a:pt x="1945567" y="2790073"/>
                </a:lnTo>
                <a:lnTo>
                  <a:pt x="1943586" y="2791511"/>
                </a:lnTo>
                <a:lnTo>
                  <a:pt x="1940385" y="2792111"/>
                </a:lnTo>
                <a:lnTo>
                  <a:pt x="1936928" y="2793883"/>
                </a:lnTo>
                <a:lnTo>
                  <a:pt x="1934680" y="2795864"/>
                </a:lnTo>
                <a:lnTo>
                  <a:pt x="1933575" y="2798616"/>
                </a:lnTo>
                <a:lnTo>
                  <a:pt x="1926631" y="2803103"/>
                </a:lnTo>
                <a:lnTo>
                  <a:pt x="1918564" y="2813418"/>
                </a:lnTo>
                <a:lnTo>
                  <a:pt x="1914706" y="2820943"/>
                </a:lnTo>
                <a:lnTo>
                  <a:pt x="1910020" y="2826382"/>
                </a:lnTo>
                <a:lnTo>
                  <a:pt x="1906715" y="2828449"/>
                </a:lnTo>
                <a:lnTo>
                  <a:pt x="1904362" y="2828773"/>
                </a:lnTo>
                <a:lnTo>
                  <a:pt x="1901962" y="2828125"/>
                </a:lnTo>
                <a:lnTo>
                  <a:pt x="1897971" y="2825582"/>
                </a:lnTo>
                <a:lnTo>
                  <a:pt x="1895037" y="2825296"/>
                </a:lnTo>
                <a:lnTo>
                  <a:pt x="1887731" y="2821743"/>
                </a:lnTo>
                <a:lnTo>
                  <a:pt x="1870767" y="2818171"/>
                </a:lnTo>
                <a:lnTo>
                  <a:pt x="1873329" y="2819505"/>
                </a:lnTo>
                <a:lnTo>
                  <a:pt x="1875568" y="2821705"/>
                </a:lnTo>
                <a:lnTo>
                  <a:pt x="1880054" y="2822277"/>
                </a:lnTo>
                <a:lnTo>
                  <a:pt x="1884607" y="2822229"/>
                </a:lnTo>
                <a:lnTo>
                  <a:pt x="1894103" y="2826668"/>
                </a:lnTo>
                <a:lnTo>
                  <a:pt x="1898761" y="2828182"/>
                </a:lnTo>
                <a:lnTo>
                  <a:pt x="1901590" y="2829516"/>
                </a:lnTo>
                <a:lnTo>
                  <a:pt x="1904009" y="2832478"/>
                </a:lnTo>
                <a:lnTo>
                  <a:pt x="1902276" y="2838279"/>
                </a:lnTo>
                <a:lnTo>
                  <a:pt x="1900523" y="2843060"/>
                </a:lnTo>
                <a:lnTo>
                  <a:pt x="1898142" y="2846718"/>
                </a:lnTo>
                <a:lnTo>
                  <a:pt x="1889970" y="2856081"/>
                </a:lnTo>
                <a:lnTo>
                  <a:pt x="1886007" y="2859214"/>
                </a:lnTo>
                <a:lnTo>
                  <a:pt x="1879121" y="2870359"/>
                </a:lnTo>
                <a:lnTo>
                  <a:pt x="1871986" y="2875569"/>
                </a:lnTo>
                <a:lnTo>
                  <a:pt x="1868167" y="2878760"/>
                </a:lnTo>
                <a:lnTo>
                  <a:pt x="1864100" y="2883789"/>
                </a:lnTo>
                <a:lnTo>
                  <a:pt x="1854556" y="2887580"/>
                </a:lnTo>
                <a:lnTo>
                  <a:pt x="1851012" y="2888542"/>
                </a:lnTo>
                <a:lnTo>
                  <a:pt x="1847745" y="2888028"/>
                </a:lnTo>
                <a:lnTo>
                  <a:pt x="1843773" y="2891104"/>
                </a:lnTo>
                <a:lnTo>
                  <a:pt x="1839059" y="2892990"/>
                </a:lnTo>
                <a:lnTo>
                  <a:pt x="1837668" y="2895848"/>
                </a:lnTo>
                <a:lnTo>
                  <a:pt x="1826352" y="2903487"/>
                </a:lnTo>
                <a:lnTo>
                  <a:pt x="1822009" y="2904449"/>
                </a:lnTo>
                <a:lnTo>
                  <a:pt x="1818313" y="2906478"/>
                </a:lnTo>
                <a:lnTo>
                  <a:pt x="1817218" y="2909916"/>
                </a:lnTo>
                <a:lnTo>
                  <a:pt x="1813912" y="2911993"/>
                </a:lnTo>
                <a:lnTo>
                  <a:pt x="1812998" y="2913583"/>
                </a:lnTo>
                <a:lnTo>
                  <a:pt x="1810217" y="2918374"/>
                </a:lnTo>
                <a:lnTo>
                  <a:pt x="1805054" y="2924547"/>
                </a:lnTo>
                <a:lnTo>
                  <a:pt x="1798768" y="2925585"/>
                </a:lnTo>
                <a:lnTo>
                  <a:pt x="1796472" y="2927728"/>
                </a:lnTo>
                <a:lnTo>
                  <a:pt x="1793815" y="2931185"/>
                </a:lnTo>
                <a:lnTo>
                  <a:pt x="1790053" y="2933557"/>
                </a:lnTo>
                <a:lnTo>
                  <a:pt x="1782642" y="2932443"/>
                </a:lnTo>
                <a:lnTo>
                  <a:pt x="1784442" y="2933891"/>
                </a:lnTo>
                <a:lnTo>
                  <a:pt x="1791072" y="2936148"/>
                </a:lnTo>
                <a:lnTo>
                  <a:pt x="1791757" y="2939501"/>
                </a:lnTo>
                <a:lnTo>
                  <a:pt x="1788433" y="2940301"/>
                </a:lnTo>
                <a:lnTo>
                  <a:pt x="1781480" y="2944749"/>
                </a:lnTo>
                <a:lnTo>
                  <a:pt x="1772117" y="2952417"/>
                </a:lnTo>
                <a:close/>
                <a:moveTo>
                  <a:pt x="1087803" y="1607706"/>
                </a:moveTo>
                <a:lnTo>
                  <a:pt x="1087460" y="1608353"/>
                </a:lnTo>
                <a:lnTo>
                  <a:pt x="1081688" y="1605372"/>
                </a:lnTo>
                <a:lnTo>
                  <a:pt x="1079459" y="1603610"/>
                </a:lnTo>
                <a:lnTo>
                  <a:pt x="1078735" y="1602305"/>
                </a:lnTo>
                <a:lnTo>
                  <a:pt x="1078221" y="1599648"/>
                </a:lnTo>
                <a:lnTo>
                  <a:pt x="1077916" y="1595628"/>
                </a:lnTo>
                <a:lnTo>
                  <a:pt x="1079068" y="1593685"/>
                </a:lnTo>
                <a:lnTo>
                  <a:pt x="1081669" y="1593828"/>
                </a:lnTo>
                <a:lnTo>
                  <a:pt x="1084450" y="1595371"/>
                </a:lnTo>
                <a:lnTo>
                  <a:pt x="1088669" y="1599781"/>
                </a:lnTo>
                <a:lnTo>
                  <a:pt x="1087469" y="1601086"/>
                </a:lnTo>
                <a:lnTo>
                  <a:pt x="1087412" y="1603972"/>
                </a:lnTo>
                <a:lnTo>
                  <a:pt x="1087888" y="1606696"/>
                </a:lnTo>
                <a:lnTo>
                  <a:pt x="1087803" y="1607706"/>
                </a:lnTo>
                <a:close/>
                <a:moveTo>
                  <a:pt x="1445876" y="1638024"/>
                </a:moveTo>
                <a:lnTo>
                  <a:pt x="1448933" y="1638652"/>
                </a:lnTo>
                <a:lnTo>
                  <a:pt x="1451810" y="1637881"/>
                </a:lnTo>
                <a:lnTo>
                  <a:pt x="1453906" y="1638614"/>
                </a:lnTo>
                <a:lnTo>
                  <a:pt x="1455230" y="1640843"/>
                </a:lnTo>
                <a:lnTo>
                  <a:pt x="1456096" y="1643158"/>
                </a:lnTo>
                <a:lnTo>
                  <a:pt x="1456515" y="1645549"/>
                </a:lnTo>
                <a:lnTo>
                  <a:pt x="1455382" y="1647244"/>
                </a:lnTo>
                <a:lnTo>
                  <a:pt x="1450658" y="1648720"/>
                </a:lnTo>
                <a:lnTo>
                  <a:pt x="1447438" y="1647987"/>
                </a:lnTo>
                <a:lnTo>
                  <a:pt x="1443990" y="1646006"/>
                </a:lnTo>
                <a:lnTo>
                  <a:pt x="1442390" y="1646882"/>
                </a:lnTo>
                <a:lnTo>
                  <a:pt x="1438456" y="1645444"/>
                </a:lnTo>
                <a:lnTo>
                  <a:pt x="1436503" y="1643463"/>
                </a:lnTo>
                <a:lnTo>
                  <a:pt x="1434913" y="1640634"/>
                </a:lnTo>
                <a:lnTo>
                  <a:pt x="1434913" y="1638900"/>
                </a:lnTo>
                <a:lnTo>
                  <a:pt x="1439056" y="1636938"/>
                </a:lnTo>
                <a:lnTo>
                  <a:pt x="1440685" y="1635404"/>
                </a:lnTo>
                <a:lnTo>
                  <a:pt x="1445876" y="1638024"/>
                </a:lnTo>
                <a:close/>
                <a:moveTo>
                  <a:pt x="1164489" y="1674562"/>
                </a:moveTo>
                <a:lnTo>
                  <a:pt x="1165308" y="1675476"/>
                </a:lnTo>
                <a:lnTo>
                  <a:pt x="1166860" y="1674695"/>
                </a:lnTo>
                <a:lnTo>
                  <a:pt x="1168060" y="1672190"/>
                </a:lnTo>
                <a:lnTo>
                  <a:pt x="1168794" y="1671714"/>
                </a:lnTo>
                <a:lnTo>
                  <a:pt x="1169927" y="1672190"/>
                </a:lnTo>
                <a:lnTo>
                  <a:pt x="1173661" y="1676676"/>
                </a:lnTo>
                <a:lnTo>
                  <a:pt x="1176528" y="1681372"/>
                </a:lnTo>
                <a:lnTo>
                  <a:pt x="1179567" y="1684706"/>
                </a:lnTo>
                <a:lnTo>
                  <a:pt x="1184396" y="1687668"/>
                </a:lnTo>
                <a:lnTo>
                  <a:pt x="1194940" y="1697288"/>
                </a:lnTo>
                <a:lnTo>
                  <a:pt x="1198045" y="1703765"/>
                </a:lnTo>
                <a:lnTo>
                  <a:pt x="1201322" y="1713786"/>
                </a:lnTo>
                <a:lnTo>
                  <a:pt x="1204255" y="1721387"/>
                </a:lnTo>
                <a:lnTo>
                  <a:pt x="1206837" y="1726616"/>
                </a:lnTo>
                <a:lnTo>
                  <a:pt x="1209608" y="1730769"/>
                </a:lnTo>
                <a:lnTo>
                  <a:pt x="1214038" y="1735398"/>
                </a:lnTo>
                <a:lnTo>
                  <a:pt x="1218000" y="1732026"/>
                </a:lnTo>
                <a:lnTo>
                  <a:pt x="1219695" y="1731169"/>
                </a:lnTo>
                <a:lnTo>
                  <a:pt x="1221153" y="1732569"/>
                </a:lnTo>
                <a:lnTo>
                  <a:pt x="1222534" y="1736055"/>
                </a:lnTo>
                <a:lnTo>
                  <a:pt x="1221800" y="1737608"/>
                </a:lnTo>
                <a:lnTo>
                  <a:pt x="1220076" y="1739579"/>
                </a:lnTo>
                <a:lnTo>
                  <a:pt x="1217238" y="1741875"/>
                </a:lnTo>
                <a:lnTo>
                  <a:pt x="1213266" y="1742046"/>
                </a:lnTo>
                <a:lnTo>
                  <a:pt x="1211361" y="1742713"/>
                </a:lnTo>
                <a:lnTo>
                  <a:pt x="1208246" y="1746352"/>
                </a:lnTo>
                <a:lnTo>
                  <a:pt x="1205770" y="1750695"/>
                </a:lnTo>
                <a:lnTo>
                  <a:pt x="1202312" y="1752152"/>
                </a:lnTo>
                <a:lnTo>
                  <a:pt x="1195797" y="1759420"/>
                </a:lnTo>
                <a:lnTo>
                  <a:pt x="1192216" y="1762125"/>
                </a:lnTo>
                <a:lnTo>
                  <a:pt x="1186939" y="1762849"/>
                </a:lnTo>
                <a:lnTo>
                  <a:pt x="1175995" y="1757172"/>
                </a:lnTo>
                <a:lnTo>
                  <a:pt x="1169175" y="1757963"/>
                </a:lnTo>
                <a:lnTo>
                  <a:pt x="1163603" y="1756801"/>
                </a:lnTo>
                <a:lnTo>
                  <a:pt x="1157383" y="1750790"/>
                </a:lnTo>
                <a:lnTo>
                  <a:pt x="1152554" y="1747380"/>
                </a:lnTo>
                <a:lnTo>
                  <a:pt x="1143210" y="1742456"/>
                </a:lnTo>
                <a:lnTo>
                  <a:pt x="1142600" y="1741722"/>
                </a:lnTo>
                <a:lnTo>
                  <a:pt x="1142200" y="1740056"/>
                </a:lnTo>
                <a:lnTo>
                  <a:pt x="1142009" y="1737455"/>
                </a:lnTo>
                <a:lnTo>
                  <a:pt x="1141590" y="1735703"/>
                </a:lnTo>
                <a:lnTo>
                  <a:pt x="1140933" y="1734817"/>
                </a:lnTo>
                <a:lnTo>
                  <a:pt x="1139466" y="1734893"/>
                </a:lnTo>
                <a:lnTo>
                  <a:pt x="1137961" y="1736617"/>
                </a:lnTo>
                <a:lnTo>
                  <a:pt x="1135075" y="1738103"/>
                </a:lnTo>
                <a:lnTo>
                  <a:pt x="1130684" y="1737770"/>
                </a:lnTo>
                <a:lnTo>
                  <a:pt x="1128779" y="1736741"/>
                </a:lnTo>
                <a:lnTo>
                  <a:pt x="1127322" y="1735122"/>
                </a:lnTo>
                <a:lnTo>
                  <a:pt x="1126531" y="1733217"/>
                </a:lnTo>
                <a:lnTo>
                  <a:pt x="1126408" y="1731035"/>
                </a:lnTo>
                <a:lnTo>
                  <a:pt x="1126007" y="1729350"/>
                </a:lnTo>
                <a:lnTo>
                  <a:pt x="1125322" y="1728159"/>
                </a:lnTo>
                <a:lnTo>
                  <a:pt x="1123731" y="1728130"/>
                </a:lnTo>
                <a:lnTo>
                  <a:pt x="1121235" y="1729264"/>
                </a:lnTo>
                <a:lnTo>
                  <a:pt x="1120254" y="1730654"/>
                </a:lnTo>
                <a:lnTo>
                  <a:pt x="1120807" y="1732312"/>
                </a:lnTo>
                <a:lnTo>
                  <a:pt x="1120350" y="1733293"/>
                </a:lnTo>
                <a:lnTo>
                  <a:pt x="1115987" y="1733302"/>
                </a:lnTo>
                <a:lnTo>
                  <a:pt x="1114273" y="1732331"/>
                </a:lnTo>
                <a:lnTo>
                  <a:pt x="1110987" y="1729264"/>
                </a:lnTo>
                <a:lnTo>
                  <a:pt x="1109548" y="1726149"/>
                </a:lnTo>
                <a:lnTo>
                  <a:pt x="1107700" y="1720596"/>
                </a:lnTo>
                <a:lnTo>
                  <a:pt x="1107881" y="1719091"/>
                </a:lnTo>
                <a:lnTo>
                  <a:pt x="1109063" y="1715700"/>
                </a:lnTo>
                <a:lnTo>
                  <a:pt x="1110596" y="1713328"/>
                </a:lnTo>
                <a:lnTo>
                  <a:pt x="1120502" y="1711938"/>
                </a:lnTo>
                <a:lnTo>
                  <a:pt x="1125131" y="1710595"/>
                </a:lnTo>
                <a:lnTo>
                  <a:pt x="1130170" y="1706718"/>
                </a:lnTo>
                <a:lnTo>
                  <a:pt x="1136056" y="1699993"/>
                </a:lnTo>
                <a:lnTo>
                  <a:pt x="1137333" y="1697993"/>
                </a:lnTo>
                <a:lnTo>
                  <a:pt x="1137485" y="1696526"/>
                </a:lnTo>
                <a:lnTo>
                  <a:pt x="1137056" y="1694936"/>
                </a:lnTo>
                <a:lnTo>
                  <a:pt x="1135218" y="1691040"/>
                </a:lnTo>
                <a:lnTo>
                  <a:pt x="1134599" y="1688373"/>
                </a:lnTo>
                <a:lnTo>
                  <a:pt x="1135190" y="1687106"/>
                </a:lnTo>
                <a:lnTo>
                  <a:pt x="1137552" y="1686992"/>
                </a:lnTo>
                <a:lnTo>
                  <a:pt x="1136313" y="1685477"/>
                </a:lnTo>
                <a:lnTo>
                  <a:pt x="1135256" y="1683334"/>
                </a:lnTo>
                <a:lnTo>
                  <a:pt x="1134885" y="1681991"/>
                </a:lnTo>
                <a:lnTo>
                  <a:pt x="1134942" y="1679848"/>
                </a:lnTo>
                <a:lnTo>
                  <a:pt x="1136818" y="1679381"/>
                </a:lnTo>
                <a:lnTo>
                  <a:pt x="1139133" y="1680448"/>
                </a:lnTo>
                <a:lnTo>
                  <a:pt x="1143600" y="1686601"/>
                </a:lnTo>
                <a:lnTo>
                  <a:pt x="1145381" y="1687792"/>
                </a:lnTo>
                <a:lnTo>
                  <a:pt x="1148439" y="1688725"/>
                </a:lnTo>
                <a:lnTo>
                  <a:pt x="1145191" y="1684496"/>
                </a:lnTo>
                <a:lnTo>
                  <a:pt x="1141819" y="1675562"/>
                </a:lnTo>
                <a:lnTo>
                  <a:pt x="1141400" y="1672466"/>
                </a:lnTo>
                <a:lnTo>
                  <a:pt x="1141486" y="1670742"/>
                </a:lnTo>
                <a:lnTo>
                  <a:pt x="1142371" y="1665904"/>
                </a:lnTo>
                <a:lnTo>
                  <a:pt x="1143162" y="1663922"/>
                </a:lnTo>
                <a:lnTo>
                  <a:pt x="1144181" y="1662617"/>
                </a:lnTo>
                <a:lnTo>
                  <a:pt x="1147382" y="1659827"/>
                </a:lnTo>
                <a:lnTo>
                  <a:pt x="1152516" y="1657874"/>
                </a:lnTo>
                <a:lnTo>
                  <a:pt x="1155135" y="1657617"/>
                </a:lnTo>
                <a:lnTo>
                  <a:pt x="1157792" y="1659198"/>
                </a:lnTo>
                <a:lnTo>
                  <a:pt x="1160117" y="1662227"/>
                </a:lnTo>
                <a:lnTo>
                  <a:pt x="1165279" y="1667151"/>
                </a:lnTo>
                <a:lnTo>
                  <a:pt x="1166051" y="1669161"/>
                </a:lnTo>
                <a:lnTo>
                  <a:pt x="1165965" y="1670095"/>
                </a:lnTo>
                <a:lnTo>
                  <a:pt x="1163974" y="1671438"/>
                </a:lnTo>
                <a:lnTo>
                  <a:pt x="1163726" y="1672666"/>
                </a:lnTo>
                <a:lnTo>
                  <a:pt x="1164489" y="1674562"/>
                </a:lnTo>
                <a:close/>
                <a:moveTo>
                  <a:pt x="1645892" y="1663379"/>
                </a:moveTo>
                <a:lnTo>
                  <a:pt x="1646968" y="1667809"/>
                </a:lnTo>
                <a:lnTo>
                  <a:pt x="1647644" y="1669199"/>
                </a:lnTo>
                <a:lnTo>
                  <a:pt x="1646644" y="1671295"/>
                </a:lnTo>
                <a:lnTo>
                  <a:pt x="1642624" y="1675467"/>
                </a:lnTo>
                <a:lnTo>
                  <a:pt x="1633833" y="1677162"/>
                </a:lnTo>
                <a:lnTo>
                  <a:pt x="1629404" y="1675190"/>
                </a:lnTo>
                <a:lnTo>
                  <a:pt x="1631442" y="1681162"/>
                </a:lnTo>
                <a:lnTo>
                  <a:pt x="1631880" y="1683668"/>
                </a:lnTo>
                <a:lnTo>
                  <a:pt x="1631261" y="1684725"/>
                </a:lnTo>
                <a:lnTo>
                  <a:pt x="1629413" y="1684411"/>
                </a:lnTo>
                <a:lnTo>
                  <a:pt x="1626356" y="1682725"/>
                </a:lnTo>
                <a:lnTo>
                  <a:pt x="1624594" y="1680705"/>
                </a:lnTo>
                <a:lnTo>
                  <a:pt x="1624136" y="1678353"/>
                </a:lnTo>
                <a:lnTo>
                  <a:pt x="1623498" y="1677829"/>
                </a:lnTo>
                <a:lnTo>
                  <a:pt x="1622670" y="1679143"/>
                </a:lnTo>
                <a:lnTo>
                  <a:pt x="1621869" y="1678848"/>
                </a:lnTo>
                <a:lnTo>
                  <a:pt x="1620050" y="1675333"/>
                </a:lnTo>
                <a:lnTo>
                  <a:pt x="1618707" y="1674019"/>
                </a:lnTo>
                <a:lnTo>
                  <a:pt x="1609877" y="1671923"/>
                </a:lnTo>
                <a:lnTo>
                  <a:pt x="1609439" y="1670980"/>
                </a:lnTo>
                <a:lnTo>
                  <a:pt x="1609896" y="1669352"/>
                </a:lnTo>
                <a:lnTo>
                  <a:pt x="1611259" y="1667027"/>
                </a:lnTo>
                <a:lnTo>
                  <a:pt x="1613240" y="1666246"/>
                </a:lnTo>
                <a:lnTo>
                  <a:pt x="1618231" y="1667285"/>
                </a:lnTo>
                <a:lnTo>
                  <a:pt x="1618631" y="1666685"/>
                </a:lnTo>
                <a:lnTo>
                  <a:pt x="1618964" y="1663760"/>
                </a:lnTo>
                <a:lnTo>
                  <a:pt x="1619336" y="1662608"/>
                </a:lnTo>
                <a:lnTo>
                  <a:pt x="1622793" y="1662903"/>
                </a:lnTo>
                <a:lnTo>
                  <a:pt x="1624965" y="1662275"/>
                </a:lnTo>
                <a:lnTo>
                  <a:pt x="1626165" y="1663779"/>
                </a:lnTo>
                <a:lnTo>
                  <a:pt x="1627346" y="1667275"/>
                </a:lnTo>
                <a:lnTo>
                  <a:pt x="1629023" y="1666637"/>
                </a:lnTo>
                <a:lnTo>
                  <a:pt x="1631452" y="1667142"/>
                </a:lnTo>
                <a:lnTo>
                  <a:pt x="1634157" y="1665865"/>
                </a:lnTo>
                <a:lnTo>
                  <a:pt x="1638300" y="1662760"/>
                </a:lnTo>
                <a:lnTo>
                  <a:pt x="1641529" y="1661608"/>
                </a:lnTo>
                <a:lnTo>
                  <a:pt x="1645892" y="1663379"/>
                </a:lnTo>
                <a:close/>
                <a:moveTo>
                  <a:pt x="1683363" y="1669009"/>
                </a:moveTo>
                <a:lnTo>
                  <a:pt x="1684735" y="1672857"/>
                </a:lnTo>
                <a:lnTo>
                  <a:pt x="1684963" y="1674847"/>
                </a:lnTo>
                <a:lnTo>
                  <a:pt x="1683068" y="1677191"/>
                </a:lnTo>
                <a:lnTo>
                  <a:pt x="1675924" y="1681525"/>
                </a:lnTo>
                <a:lnTo>
                  <a:pt x="1671571" y="1685287"/>
                </a:lnTo>
                <a:lnTo>
                  <a:pt x="1669371" y="1686125"/>
                </a:lnTo>
                <a:lnTo>
                  <a:pt x="1666437" y="1685287"/>
                </a:lnTo>
                <a:lnTo>
                  <a:pt x="1662875" y="1687030"/>
                </a:lnTo>
                <a:lnTo>
                  <a:pt x="1661465" y="1686801"/>
                </a:lnTo>
                <a:lnTo>
                  <a:pt x="1663046" y="1683725"/>
                </a:lnTo>
                <a:lnTo>
                  <a:pt x="1668675" y="1674867"/>
                </a:lnTo>
                <a:lnTo>
                  <a:pt x="1673400" y="1673962"/>
                </a:lnTo>
                <a:lnTo>
                  <a:pt x="1674943" y="1672104"/>
                </a:lnTo>
                <a:lnTo>
                  <a:pt x="1676248" y="1672704"/>
                </a:lnTo>
                <a:lnTo>
                  <a:pt x="1677000" y="1671161"/>
                </a:lnTo>
                <a:lnTo>
                  <a:pt x="1677134" y="1668875"/>
                </a:lnTo>
                <a:lnTo>
                  <a:pt x="1678781" y="1667123"/>
                </a:lnTo>
                <a:lnTo>
                  <a:pt x="1680267" y="1667142"/>
                </a:lnTo>
                <a:lnTo>
                  <a:pt x="1683363" y="1669009"/>
                </a:lnTo>
                <a:close/>
                <a:moveTo>
                  <a:pt x="1953740" y="1682363"/>
                </a:moveTo>
                <a:lnTo>
                  <a:pt x="1953054" y="1682820"/>
                </a:lnTo>
                <a:lnTo>
                  <a:pt x="1946053" y="1679343"/>
                </a:lnTo>
                <a:lnTo>
                  <a:pt x="1945538" y="1676562"/>
                </a:lnTo>
                <a:lnTo>
                  <a:pt x="1948968" y="1673466"/>
                </a:lnTo>
                <a:lnTo>
                  <a:pt x="1951749" y="1671800"/>
                </a:lnTo>
                <a:lnTo>
                  <a:pt x="1953892" y="1671561"/>
                </a:lnTo>
                <a:lnTo>
                  <a:pt x="1956026" y="1672085"/>
                </a:lnTo>
                <a:lnTo>
                  <a:pt x="1958016" y="1675429"/>
                </a:lnTo>
                <a:lnTo>
                  <a:pt x="1955606" y="1678476"/>
                </a:lnTo>
                <a:lnTo>
                  <a:pt x="1953740" y="1682363"/>
                </a:lnTo>
                <a:close/>
                <a:moveTo>
                  <a:pt x="52349" y="1679610"/>
                </a:moveTo>
                <a:lnTo>
                  <a:pt x="50149" y="1682477"/>
                </a:lnTo>
                <a:lnTo>
                  <a:pt x="46634" y="1679486"/>
                </a:lnTo>
                <a:lnTo>
                  <a:pt x="45720" y="1678000"/>
                </a:lnTo>
                <a:lnTo>
                  <a:pt x="49778" y="1674028"/>
                </a:lnTo>
                <a:lnTo>
                  <a:pt x="51568" y="1674181"/>
                </a:lnTo>
                <a:lnTo>
                  <a:pt x="55340" y="1676543"/>
                </a:lnTo>
                <a:lnTo>
                  <a:pt x="56750" y="1678629"/>
                </a:lnTo>
                <a:lnTo>
                  <a:pt x="52349" y="1679610"/>
                </a:lnTo>
                <a:close/>
                <a:moveTo>
                  <a:pt x="1215971" y="1679858"/>
                </a:moveTo>
                <a:lnTo>
                  <a:pt x="1219524" y="1684982"/>
                </a:lnTo>
                <a:lnTo>
                  <a:pt x="1219495" y="1687468"/>
                </a:lnTo>
                <a:lnTo>
                  <a:pt x="1219038" y="1691602"/>
                </a:lnTo>
                <a:lnTo>
                  <a:pt x="1218019" y="1694736"/>
                </a:lnTo>
                <a:lnTo>
                  <a:pt x="1216447" y="1696888"/>
                </a:lnTo>
                <a:lnTo>
                  <a:pt x="1214247" y="1697965"/>
                </a:lnTo>
                <a:lnTo>
                  <a:pt x="1211418" y="1697974"/>
                </a:lnTo>
                <a:lnTo>
                  <a:pt x="1210199" y="1697079"/>
                </a:lnTo>
                <a:lnTo>
                  <a:pt x="1211113" y="1693897"/>
                </a:lnTo>
                <a:lnTo>
                  <a:pt x="1211799" y="1692955"/>
                </a:lnTo>
                <a:lnTo>
                  <a:pt x="1211913" y="1690145"/>
                </a:lnTo>
                <a:lnTo>
                  <a:pt x="1211456" y="1685477"/>
                </a:lnTo>
                <a:lnTo>
                  <a:pt x="1210885" y="1682601"/>
                </a:lnTo>
                <a:lnTo>
                  <a:pt x="1209294" y="1680953"/>
                </a:lnTo>
                <a:lnTo>
                  <a:pt x="1208151" y="1680886"/>
                </a:lnTo>
                <a:lnTo>
                  <a:pt x="1207837" y="1682410"/>
                </a:lnTo>
                <a:lnTo>
                  <a:pt x="1208361" y="1685525"/>
                </a:lnTo>
                <a:lnTo>
                  <a:pt x="1207999" y="1689545"/>
                </a:lnTo>
                <a:lnTo>
                  <a:pt x="1206760" y="1694469"/>
                </a:lnTo>
                <a:lnTo>
                  <a:pt x="1205817" y="1696783"/>
                </a:lnTo>
                <a:lnTo>
                  <a:pt x="1204141" y="1695612"/>
                </a:lnTo>
                <a:lnTo>
                  <a:pt x="1203351" y="1693736"/>
                </a:lnTo>
                <a:lnTo>
                  <a:pt x="1203560" y="1690640"/>
                </a:lnTo>
                <a:lnTo>
                  <a:pt x="1203112" y="1687830"/>
                </a:lnTo>
                <a:lnTo>
                  <a:pt x="1203531" y="1684849"/>
                </a:lnTo>
                <a:lnTo>
                  <a:pt x="1204674" y="1680401"/>
                </a:lnTo>
                <a:lnTo>
                  <a:pt x="1206284" y="1677419"/>
                </a:lnTo>
                <a:lnTo>
                  <a:pt x="1208370" y="1675905"/>
                </a:lnTo>
                <a:lnTo>
                  <a:pt x="1210808" y="1676009"/>
                </a:lnTo>
                <a:lnTo>
                  <a:pt x="1213590" y="1677733"/>
                </a:lnTo>
                <a:lnTo>
                  <a:pt x="1215971" y="1679858"/>
                </a:lnTo>
                <a:close/>
                <a:moveTo>
                  <a:pt x="1064714" y="1693316"/>
                </a:moveTo>
                <a:lnTo>
                  <a:pt x="1062533" y="1693964"/>
                </a:lnTo>
                <a:lnTo>
                  <a:pt x="1062133" y="1693802"/>
                </a:lnTo>
                <a:lnTo>
                  <a:pt x="1062323" y="1691735"/>
                </a:lnTo>
                <a:lnTo>
                  <a:pt x="1062161" y="1690697"/>
                </a:lnTo>
                <a:lnTo>
                  <a:pt x="1061571" y="1689954"/>
                </a:lnTo>
                <a:lnTo>
                  <a:pt x="1063495" y="1688306"/>
                </a:lnTo>
                <a:lnTo>
                  <a:pt x="1063771" y="1687020"/>
                </a:lnTo>
                <a:lnTo>
                  <a:pt x="1063162" y="1686030"/>
                </a:lnTo>
                <a:lnTo>
                  <a:pt x="1060533" y="1684153"/>
                </a:lnTo>
                <a:lnTo>
                  <a:pt x="1059780" y="1682448"/>
                </a:lnTo>
                <a:lnTo>
                  <a:pt x="1059923" y="1680953"/>
                </a:lnTo>
                <a:lnTo>
                  <a:pt x="1060952" y="1679667"/>
                </a:lnTo>
                <a:lnTo>
                  <a:pt x="1062771" y="1679867"/>
                </a:lnTo>
                <a:lnTo>
                  <a:pt x="1066686" y="1682372"/>
                </a:lnTo>
                <a:lnTo>
                  <a:pt x="1068476" y="1685830"/>
                </a:lnTo>
                <a:lnTo>
                  <a:pt x="1069296" y="1688392"/>
                </a:lnTo>
                <a:lnTo>
                  <a:pt x="1068000" y="1688773"/>
                </a:lnTo>
                <a:lnTo>
                  <a:pt x="1066981" y="1689802"/>
                </a:lnTo>
                <a:lnTo>
                  <a:pt x="1065914" y="1691983"/>
                </a:lnTo>
                <a:lnTo>
                  <a:pt x="1064714" y="1693316"/>
                </a:lnTo>
                <a:close/>
                <a:moveTo>
                  <a:pt x="1710995" y="1712433"/>
                </a:moveTo>
                <a:lnTo>
                  <a:pt x="1707623" y="1713300"/>
                </a:lnTo>
                <a:lnTo>
                  <a:pt x="1705127" y="1712852"/>
                </a:lnTo>
                <a:lnTo>
                  <a:pt x="1703508" y="1711081"/>
                </a:lnTo>
                <a:lnTo>
                  <a:pt x="1702270" y="1708680"/>
                </a:lnTo>
                <a:lnTo>
                  <a:pt x="1700736" y="1702622"/>
                </a:lnTo>
                <a:lnTo>
                  <a:pt x="1701308" y="1699793"/>
                </a:lnTo>
                <a:lnTo>
                  <a:pt x="1701489" y="1694707"/>
                </a:lnTo>
                <a:lnTo>
                  <a:pt x="1701765" y="1692793"/>
                </a:lnTo>
                <a:lnTo>
                  <a:pt x="1702365" y="1691840"/>
                </a:lnTo>
                <a:lnTo>
                  <a:pt x="1705870" y="1690040"/>
                </a:lnTo>
                <a:lnTo>
                  <a:pt x="1707966" y="1690240"/>
                </a:lnTo>
                <a:lnTo>
                  <a:pt x="1711042" y="1692192"/>
                </a:lnTo>
                <a:lnTo>
                  <a:pt x="1717681" y="1692783"/>
                </a:lnTo>
                <a:lnTo>
                  <a:pt x="1719329" y="1694574"/>
                </a:lnTo>
                <a:lnTo>
                  <a:pt x="1719729" y="1695660"/>
                </a:lnTo>
                <a:lnTo>
                  <a:pt x="1719701" y="1696993"/>
                </a:lnTo>
                <a:lnTo>
                  <a:pt x="1719234" y="1698574"/>
                </a:lnTo>
                <a:lnTo>
                  <a:pt x="1715948" y="1703175"/>
                </a:lnTo>
                <a:lnTo>
                  <a:pt x="1714367" y="1706337"/>
                </a:lnTo>
                <a:lnTo>
                  <a:pt x="1713243" y="1710109"/>
                </a:lnTo>
                <a:lnTo>
                  <a:pt x="1710995" y="1712433"/>
                </a:lnTo>
                <a:close/>
                <a:moveTo>
                  <a:pt x="1358017" y="1691640"/>
                </a:moveTo>
                <a:lnTo>
                  <a:pt x="1358617" y="1696345"/>
                </a:lnTo>
                <a:lnTo>
                  <a:pt x="1356217" y="1702708"/>
                </a:lnTo>
                <a:lnTo>
                  <a:pt x="1355465" y="1703851"/>
                </a:lnTo>
                <a:lnTo>
                  <a:pt x="1354531" y="1704270"/>
                </a:lnTo>
                <a:lnTo>
                  <a:pt x="1353626" y="1703489"/>
                </a:lnTo>
                <a:lnTo>
                  <a:pt x="1350931" y="1698498"/>
                </a:lnTo>
                <a:lnTo>
                  <a:pt x="1350197" y="1695374"/>
                </a:lnTo>
                <a:lnTo>
                  <a:pt x="1351188" y="1693812"/>
                </a:lnTo>
                <a:lnTo>
                  <a:pt x="1353274" y="1691859"/>
                </a:lnTo>
                <a:lnTo>
                  <a:pt x="1354750" y="1690907"/>
                </a:lnTo>
                <a:lnTo>
                  <a:pt x="1356598" y="1691726"/>
                </a:lnTo>
                <a:lnTo>
                  <a:pt x="1357246" y="1690345"/>
                </a:lnTo>
                <a:lnTo>
                  <a:pt x="1358017" y="1691640"/>
                </a:lnTo>
                <a:close/>
                <a:moveTo>
                  <a:pt x="1651778" y="1734655"/>
                </a:moveTo>
                <a:lnTo>
                  <a:pt x="1649930" y="1735150"/>
                </a:lnTo>
                <a:lnTo>
                  <a:pt x="1647749" y="1733750"/>
                </a:lnTo>
                <a:lnTo>
                  <a:pt x="1646968" y="1731350"/>
                </a:lnTo>
                <a:lnTo>
                  <a:pt x="1646558" y="1728911"/>
                </a:lnTo>
                <a:lnTo>
                  <a:pt x="1646949" y="1727654"/>
                </a:lnTo>
                <a:lnTo>
                  <a:pt x="1647930" y="1726464"/>
                </a:lnTo>
                <a:lnTo>
                  <a:pt x="1649254" y="1723749"/>
                </a:lnTo>
                <a:lnTo>
                  <a:pt x="1650930" y="1719501"/>
                </a:lnTo>
                <a:lnTo>
                  <a:pt x="1653540" y="1716643"/>
                </a:lnTo>
                <a:lnTo>
                  <a:pt x="1659274" y="1713995"/>
                </a:lnTo>
                <a:lnTo>
                  <a:pt x="1660084" y="1713052"/>
                </a:lnTo>
                <a:lnTo>
                  <a:pt x="1662646" y="1705556"/>
                </a:lnTo>
                <a:lnTo>
                  <a:pt x="1663513" y="1704270"/>
                </a:lnTo>
                <a:lnTo>
                  <a:pt x="1666446" y="1703508"/>
                </a:lnTo>
                <a:lnTo>
                  <a:pt x="1666761" y="1702537"/>
                </a:lnTo>
                <a:lnTo>
                  <a:pt x="1665723" y="1700679"/>
                </a:lnTo>
                <a:lnTo>
                  <a:pt x="1665723" y="1698765"/>
                </a:lnTo>
                <a:lnTo>
                  <a:pt x="1666761" y="1696783"/>
                </a:lnTo>
                <a:lnTo>
                  <a:pt x="1668189" y="1695317"/>
                </a:lnTo>
                <a:lnTo>
                  <a:pt x="1671895" y="1693878"/>
                </a:lnTo>
                <a:lnTo>
                  <a:pt x="1675248" y="1694145"/>
                </a:lnTo>
                <a:lnTo>
                  <a:pt x="1676105" y="1694698"/>
                </a:lnTo>
                <a:lnTo>
                  <a:pt x="1676857" y="1696022"/>
                </a:lnTo>
                <a:lnTo>
                  <a:pt x="1677886" y="1699555"/>
                </a:lnTo>
                <a:lnTo>
                  <a:pt x="1678019" y="1700355"/>
                </a:lnTo>
                <a:lnTo>
                  <a:pt x="1676467" y="1703470"/>
                </a:lnTo>
                <a:lnTo>
                  <a:pt x="1672400" y="1708252"/>
                </a:lnTo>
                <a:lnTo>
                  <a:pt x="1669885" y="1712243"/>
                </a:lnTo>
                <a:lnTo>
                  <a:pt x="1669380" y="1713548"/>
                </a:lnTo>
                <a:lnTo>
                  <a:pt x="1669152" y="1715224"/>
                </a:lnTo>
                <a:lnTo>
                  <a:pt x="1668209" y="1717262"/>
                </a:lnTo>
                <a:lnTo>
                  <a:pt x="1665275" y="1722149"/>
                </a:lnTo>
                <a:lnTo>
                  <a:pt x="1663294" y="1726854"/>
                </a:lnTo>
                <a:lnTo>
                  <a:pt x="1661332" y="1729435"/>
                </a:lnTo>
                <a:lnTo>
                  <a:pt x="1655959" y="1731864"/>
                </a:lnTo>
                <a:lnTo>
                  <a:pt x="1651778" y="1734655"/>
                </a:lnTo>
                <a:close/>
                <a:moveTo>
                  <a:pt x="1350188" y="1706613"/>
                </a:moveTo>
                <a:lnTo>
                  <a:pt x="1347997" y="1707490"/>
                </a:lnTo>
                <a:lnTo>
                  <a:pt x="1346625" y="1704365"/>
                </a:lnTo>
                <a:lnTo>
                  <a:pt x="1345511" y="1703718"/>
                </a:lnTo>
                <a:lnTo>
                  <a:pt x="1345016" y="1701632"/>
                </a:lnTo>
                <a:lnTo>
                  <a:pt x="1342720" y="1701222"/>
                </a:lnTo>
                <a:lnTo>
                  <a:pt x="1342882" y="1697936"/>
                </a:lnTo>
                <a:lnTo>
                  <a:pt x="1343501" y="1696326"/>
                </a:lnTo>
                <a:lnTo>
                  <a:pt x="1345635" y="1695050"/>
                </a:lnTo>
                <a:lnTo>
                  <a:pt x="1347321" y="1695536"/>
                </a:lnTo>
                <a:lnTo>
                  <a:pt x="1348921" y="1698803"/>
                </a:lnTo>
                <a:lnTo>
                  <a:pt x="1349702" y="1701384"/>
                </a:lnTo>
                <a:lnTo>
                  <a:pt x="1350378" y="1704689"/>
                </a:lnTo>
                <a:lnTo>
                  <a:pt x="1350188" y="1706613"/>
                </a:lnTo>
                <a:close/>
                <a:moveTo>
                  <a:pt x="1096185" y="1722168"/>
                </a:moveTo>
                <a:lnTo>
                  <a:pt x="1095556" y="1726606"/>
                </a:lnTo>
                <a:lnTo>
                  <a:pt x="1092260" y="1725416"/>
                </a:lnTo>
                <a:lnTo>
                  <a:pt x="1090803" y="1723816"/>
                </a:lnTo>
                <a:lnTo>
                  <a:pt x="1089565" y="1720167"/>
                </a:lnTo>
                <a:lnTo>
                  <a:pt x="1089422" y="1719243"/>
                </a:lnTo>
                <a:lnTo>
                  <a:pt x="1089698" y="1717843"/>
                </a:lnTo>
                <a:lnTo>
                  <a:pt x="1091041" y="1714662"/>
                </a:lnTo>
                <a:lnTo>
                  <a:pt x="1091946" y="1713500"/>
                </a:lnTo>
                <a:lnTo>
                  <a:pt x="1094099" y="1714852"/>
                </a:lnTo>
                <a:lnTo>
                  <a:pt x="1095099" y="1716719"/>
                </a:lnTo>
                <a:lnTo>
                  <a:pt x="1095889" y="1719672"/>
                </a:lnTo>
                <a:lnTo>
                  <a:pt x="1096185" y="1722168"/>
                </a:lnTo>
                <a:close/>
                <a:moveTo>
                  <a:pt x="1090232" y="1737522"/>
                </a:moveTo>
                <a:lnTo>
                  <a:pt x="1089384" y="1739865"/>
                </a:lnTo>
                <a:lnTo>
                  <a:pt x="1088336" y="1740522"/>
                </a:lnTo>
                <a:lnTo>
                  <a:pt x="1086260" y="1743266"/>
                </a:lnTo>
                <a:lnTo>
                  <a:pt x="1085412" y="1743637"/>
                </a:lnTo>
                <a:lnTo>
                  <a:pt x="1084202" y="1741894"/>
                </a:lnTo>
                <a:lnTo>
                  <a:pt x="1083183" y="1739046"/>
                </a:lnTo>
                <a:lnTo>
                  <a:pt x="1082754" y="1738598"/>
                </a:lnTo>
                <a:lnTo>
                  <a:pt x="1082107" y="1738713"/>
                </a:lnTo>
                <a:lnTo>
                  <a:pt x="1080707" y="1740522"/>
                </a:lnTo>
                <a:lnTo>
                  <a:pt x="1080087" y="1740494"/>
                </a:lnTo>
                <a:lnTo>
                  <a:pt x="1079573" y="1739275"/>
                </a:lnTo>
                <a:lnTo>
                  <a:pt x="1079325" y="1736846"/>
                </a:lnTo>
                <a:lnTo>
                  <a:pt x="1079344" y="1733188"/>
                </a:lnTo>
                <a:lnTo>
                  <a:pt x="1080002" y="1727540"/>
                </a:lnTo>
                <a:lnTo>
                  <a:pt x="1080040" y="1725482"/>
                </a:lnTo>
                <a:lnTo>
                  <a:pt x="1079687" y="1723911"/>
                </a:lnTo>
                <a:lnTo>
                  <a:pt x="1079983" y="1722482"/>
                </a:lnTo>
                <a:lnTo>
                  <a:pt x="1080926" y="1721187"/>
                </a:lnTo>
                <a:lnTo>
                  <a:pt x="1082135" y="1720577"/>
                </a:lnTo>
                <a:lnTo>
                  <a:pt x="1084974" y="1721091"/>
                </a:lnTo>
                <a:lnTo>
                  <a:pt x="1087222" y="1723368"/>
                </a:lnTo>
                <a:lnTo>
                  <a:pt x="1088317" y="1726340"/>
                </a:lnTo>
                <a:lnTo>
                  <a:pt x="1090508" y="1728683"/>
                </a:lnTo>
                <a:lnTo>
                  <a:pt x="1091270" y="1730331"/>
                </a:lnTo>
                <a:lnTo>
                  <a:pt x="1090232" y="1737522"/>
                </a:lnTo>
                <a:close/>
                <a:moveTo>
                  <a:pt x="1046693" y="1753724"/>
                </a:moveTo>
                <a:lnTo>
                  <a:pt x="1045588" y="1753819"/>
                </a:lnTo>
                <a:lnTo>
                  <a:pt x="1044054" y="1752505"/>
                </a:lnTo>
                <a:lnTo>
                  <a:pt x="1035453" y="1748047"/>
                </a:lnTo>
                <a:lnTo>
                  <a:pt x="1034329" y="1746695"/>
                </a:lnTo>
                <a:lnTo>
                  <a:pt x="1035339" y="1744818"/>
                </a:lnTo>
                <a:lnTo>
                  <a:pt x="1038473" y="1742399"/>
                </a:lnTo>
                <a:lnTo>
                  <a:pt x="1040587" y="1739922"/>
                </a:lnTo>
                <a:lnTo>
                  <a:pt x="1042216" y="1736131"/>
                </a:lnTo>
                <a:lnTo>
                  <a:pt x="1047159" y="1738084"/>
                </a:lnTo>
                <a:lnTo>
                  <a:pt x="1049007" y="1739875"/>
                </a:lnTo>
                <a:lnTo>
                  <a:pt x="1049712" y="1741437"/>
                </a:lnTo>
                <a:lnTo>
                  <a:pt x="1050017" y="1743599"/>
                </a:lnTo>
                <a:lnTo>
                  <a:pt x="1049741" y="1748895"/>
                </a:lnTo>
                <a:lnTo>
                  <a:pt x="1048074" y="1750019"/>
                </a:lnTo>
                <a:lnTo>
                  <a:pt x="1046693" y="1753724"/>
                </a:lnTo>
                <a:close/>
                <a:moveTo>
                  <a:pt x="1767516" y="1771012"/>
                </a:moveTo>
                <a:lnTo>
                  <a:pt x="1765421" y="1771479"/>
                </a:lnTo>
                <a:lnTo>
                  <a:pt x="1762392" y="1766992"/>
                </a:lnTo>
                <a:lnTo>
                  <a:pt x="1756039" y="1761877"/>
                </a:lnTo>
                <a:lnTo>
                  <a:pt x="1753629" y="1758163"/>
                </a:lnTo>
                <a:lnTo>
                  <a:pt x="1753543" y="1756362"/>
                </a:lnTo>
                <a:lnTo>
                  <a:pt x="1753733" y="1753534"/>
                </a:lnTo>
                <a:lnTo>
                  <a:pt x="1754429" y="1750076"/>
                </a:lnTo>
                <a:lnTo>
                  <a:pt x="1756639" y="1746285"/>
                </a:lnTo>
                <a:lnTo>
                  <a:pt x="1758982" y="1745675"/>
                </a:lnTo>
                <a:lnTo>
                  <a:pt x="1762325" y="1746514"/>
                </a:lnTo>
                <a:lnTo>
                  <a:pt x="1764754" y="1749238"/>
                </a:lnTo>
                <a:lnTo>
                  <a:pt x="1767402" y="1756772"/>
                </a:lnTo>
                <a:lnTo>
                  <a:pt x="1769164" y="1760439"/>
                </a:lnTo>
                <a:lnTo>
                  <a:pt x="1769717" y="1763097"/>
                </a:lnTo>
                <a:lnTo>
                  <a:pt x="1768840" y="1764344"/>
                </a:lnTo>
                <a:lnTo>
                  <a:pt x="1768916" y="1765573"/>
                </a:lnTo>
                <a:lnTo>
                  <a:pt x="1769317" y="1766335"/>
                </a:lnTo>
                <a:lnTo>
                  <a:pt x="1769164" y="1767726"/>
                </a:lnTo>
                <a:lnTo>
                  <a:pt x="1768459" y="1769764"/>
                </a:lnTo>
                <a:lnTo>
                  <a:pt x="1767516" y="1771012"/>
                </a:lnTo>
                <a:close/>
                <a:moveTo>
                  <a:pt x="974665" y="1766868"/>
                </a:moveTo>
                <a:lnTo>
                  <a:pt x="973188" y="1767135"/>
                </a:lnTo>
                <a:lnTo>
                  <a:pt x="970417" y="1765973"/>
                </a:lnTo>
                <a:lnTo>
                  <a:pt x="966359" y="1763382"/>
                </a:lnTo>
                <a:lnTo>
                  <a:pt x="963311" y="1760630"/>
                </a:lnTo>
                <a:lnTo>
                  <a:pt x="961273" y="1757725"/>
                </a:lnTo>
                <a:lnTo>
                  <a:pt x="961015" y="1755724"/>
                </a:lnTo>
                <a:lnTo>
                  <a:pt x="962549" y="1754610"/>
                </a:lnTo>
                <a:lnTo>
                  <a:pt x="964873" y="1754057"/>
                </a:lnTo>
                <a:lnTo>
                  <a:pt x="970407" y="1754429"/>
                </a:lnTo>
                <a:lnTo>
                  <a:pt x="973036" y="1755534"/>
                </a:lnTo>
                <a:lnTo>
                  <a:pt x="976513" y="1759763"/>
                </a:lnTo>
                <a:lnTo>
                  <a:pt x="977246" y="1762154"/>
                </a:lnTo>
                <a:lnTo>
                  <a:pt x="977360" y="1763697"/>
                </a:lnTo>
                <a:lnTo>
                  <a:pt x="976913" y="1765030"/>
                </a:lnTo>
                <a:lnTo>
                  <a:pt x="974665" y="1766868"/>
                </a:lnTo>
                <a:close/>
                <a:moveTo>
                  <a:pt x="1657874" y="1782261"/>
                </a:moveTo>
                <a:lnTo>
                  <a:pt x="1655693" y="1783051"/>
                </a:lnTo>
                <a:lnTo>
                  <a:pt x="1652750" y="1779232"/>
                </a:lnTo>
                <a:lnTo>
                  <a:pt x="1652731" y="1777108"/>
                </a:lnTo>
                <a:lnTo>
                  <a:pt x="1653302" y="1771993"/>
                </a:lnTo>
                <a:lnTo>
                  <a:pt x="1658674" y="1770707"/>
                </a:lnTo>
                <a:lnTo>
                  <a:pt x="1660912" y="1773793"/>
                </a:lnTo>
                <a:lnTo>
                  <a:pt x="1661989" y="1776832"/>
                </a:lnTo>
                <a:lnTo>
                  <a:pt x="1657874" y="1782261"/>
                </a:lnTo>
                <a:close/>
                <a:moveTo>
                  <a:pt x="1746266" y="1772907"/>
                </a:moveTo>
                <a:lnTo>
                  <a:pt x="1760220" y="1779289"/>
                </a:lnTo>
                <a:lnTo>
                  <a:pt x="1761582" y="1781604"/>
                </a:lnTo>
                <a:lnTo>
                  <a:pt x="1762249" y="1783671"/>
                </a:lnTo>
                <a:lnTo>
                  <a:pt x="1762639" y="1785966"/>
                </a:lnTo>
                <a:lnTo>
                  <a:pt x="1762668" y="1790681"/>
                </a:lnTo>
                <a:lnTo>
                  <a:pt x="1762382" y="1792567"/>
                </a:lnTo>
                <a:lnTo>
                  <a:pt x="1761020" y="1797120"/>
                </a:lnTo>
                <a:lnTo>
                  <a:pt x="1760925" y="1798539"/>
                </a:lnTo>
                <a:lnTo>
                  <a:pt x="1762020" y="1813693"/>
                </a:lnTo>
                <a:lnTo>
                  <a:pt x="1761906" y="1821904"/>
                </a:lnTo>
                <a:lnTo>
                  <a:pt x="1760925" y="1828724"/>
                </a:lnTo>
                <a:lnTo>
                  <a:pt x="1758925" y="1834182"/>
                </a:lnTo>
                <a:lnTo>
                  <a:pt x="1755915" y="1838268"/>
                </a:lnTo>
                <a:lnTo>
                  <a:pt x="1753629" y="1840611"/>
                </a:lnTo>
                <a:lnTo>
                  <a:pt x="1743475" y="1846364"/>
                </a:lnTo>
                <a:lnTo>
                  <a:pt x="1736284" y="1847850"/>
                </a:lnTo>
                <a:lnTo>
                  <a:pt x="1728702" y="1848117"/>
                </a:lnTo>
                <a:lnTo>
                  <a:pt x="1719043" y="1849660"/>
                </a:lnTo>
                <a:lnTo>
                  <a:pt x="1714633" y="1849336"/>
                </a:lnTo>
                <a:lnTo>
                  <a:pt x="1712357" y="1848660"/>
                </a:lnTo>
                <a:lnTo>
                  <a:pt x="1710738" y="1847507"/>
                </a:lnTo>
                <a:lnTo>
                  <a:pt x="1708842" y="1843869"/>
                </a:lnTo>
                <a:lnTo>
                  <a:pt x="1706670" y="1837715"/>
                </a:lnTo>
                <a:lnTo>
                  <a:pt x="1704880" y="1830762"/>
                </a:lnTo>
                <a:lnTo>
                  <a:pt x="1702737" y="1818361"/>
                </a:lnTo>
                <a:lnTo>
                  <a:pt x="1702699" y="1816884"/>
                </a:lnTo>
                <a:lnTo>
                  <a:pt x="1704766" y="1806712"/>
                </a:lnTo>
                <a:lnTo>
                  <a:pt x="1707509" y="1799825"/>
                </a:lnTo>
                <a:lnTo>
                  <a:pt x="1712347" y="1789557"/>
                </a:lnTo>
                <a:lnTo>
                  <a:pt x="1717815" y="1779489"/>
                </a:lnTo>
                <a:lnTo>
                  <a:pt x="1719205" y="1777822"/>
                </a:lnTo>
                <a:lnTo>
                  <a:pt x="1721672" y="1776051"/>
                </a:lnTo>
                <a:lnTo>
                  <a:pt x="1727854" y="1773174"/>
                </a:lnTo>
                <a:lnTo>
                  <a:pt x="1732979" y="1773898"/>
                </a:lnTo>
                <a:lnTo>
                  <a:pt x="1735236" y="1773536"/>
                </a:lnTo>
                <a:lnTo>
                  <a:pt x="1738055" y="1772193"/>
                </a:lnTo>
                <a:lnTo>
                  <a:pt x="1741160" y="1771869"/>
                </a:lnTo>
                <a:lnTo>
                  <a:pt x="1746266" y="1772907"/>
                </a:lnTo>
                <a:close/>
                <a:moveTo>
                  <a:pt x="1454363" y="1814779"/>
                </a:moveTo>
                <a:lnTo>
                  <a:pt x="1453220" y="1814856"/>
                </a:lnTo>
                <a:lnTo>
                  <a:pt x="1451410" y="1813779"/>
                </a:lnTo>
                <a:lnTo>
                  <a:pt x="1447257" y="1809512"/>
                </a:lnTo>
                <a:lnTo>
                  <a:pt x="1446419" y="1807664"/>
                </a:lnTo>
                <a:lnTo>
                  <a:pt x="1446000" y="1805502"/>
                </a:lnTo>
                <a:lnTo>
                  <a:pt x="1446000" y="1803025"/>
                </a:lnTo>
                <a:lnTo>
                  <a:pt x="1446371" y="1800454"/>
                </a:lnTo>
                <a:lnTo>
                  <a:pt x="1447638" y="1795310"/>
                </a:lnTo>
                <a:lnTo>
                  <a:pt x="1445219" y="1791214"/>
                </a:lnTo>
                <a:lnTo>
                  <a:pt x="1444628" y="1788881"/>
                </a:lnTo>
                <a:lnTo>
                  <a:pt x="1444914" y="1787557"/>
                </a:lnTo>
                <a:lnTo>
                  <a:pt x="1446267" y="1784385"/>
                </a:lnTo>
                <a:lnTo>
                  <a:pt x="1446638" y="1782404"/>
                </a:lnTo>
                <a:lnTo>
                  <a:pt x="1448000" y="1779584"/>
                </a:lnTo>
                <a:lnTo>
                  <a:pt x="1451524" y="1774108"/>
                </a:lnTo>
                <a:lnTo>
                  <a:pt x="1455058" y="1775403"/>
                </a:lnTo>
                <a:lnTo>
                  <a:pt x="1458211" y="1779889"/>
                </a:lnTo>
                <a:lnTo>
                  <a:pt x="1459030" y="1782918"/>
                </a:lnTo>
                <a:lnTo>
                  <a:pt x="1458782" y="1786128"/>
                </a:lnTo>
                <a:lnTo>
                  <a:pt x="1459059" y="1790767"/>
                </a:lnTo>
                <a:lnTo>
                  <a:pt x="1459849" y="1796834"/>
                </a:lnTo>
                <a:lnTo>
                  <a:pt x="1460059" y="1801216"/>
                </a:lnTo>
                <a:lnTo>
                  <a:pt x="1459678" y="1803940"/>
                </a:lnTo>
                <a:lnTo>
                  <a:pt x="1458325" y="1809036"/>
                </a:lnTo>
                <a:lnTo>
                  <a:pt x="1457182" y="1811398"/>
                </a:lnTo>
                <a:lnTo>
                  <a:pt x="1455677" y="1813608"/>
                </a:lnTo>
                <a:lnTo>
                  <a:pt x="1454363" y="1814779"/>
                </a:lnTo>
                <a:close/>
                <a:moveTo>
                  <a:pt x="846811" y="1796710"/>
                </a:moveTo>
                <a:lnTo>
                  <a:pt x="845811" y="1796939"/>
                </a:lnTo>
                <a:lnTo>
                  <a:pt x="842143" y="1792700"/>
                </a:lnTo>
                <a:lnTo>
                  <a:pt x="842915" y="1789052"/>
                </a:lnTo>
                <a:lnTo>
                  <a:pt x="846315" y="1792786"/>
                </a:lnTo>
                <a:lnTo>
                  <a:pt x="846801" y="1795110"/>
                </a:lnTo>
                <a:lnTo>
                  <a:pt x="846811" y="1796710"/>
                </a:lnTo>
                <a:close/>
                <a:moveTo>
                  <a:pt x="1801178" y="1811398"/>
                </a:moveTo>
                <a:lnTo>
                  <a:pt x="1788147" y="1811493"/>
                </a:lnTo>
                <a:lnTo>
                  <a:pt x="1781061" y="1810988"/>
                </a:lnTo>
                <a:lnTo>
                  <a:pt x="1778213" y="1809912"/>
                </a:lnTo>
                <a:lnTo>
                  <a:pt x="1775736" y="1808236"/>
                </a:lnTo>
                <a:lnTo>
                  <a:pt x="1772927" y="1802787"/>
                </a:lnTo>
                <a:lnTo>
                  <a:pt x="1771126" y="1797148"/>
                </a:lnTo>
                <a:lnTo>
                  <a:pt x="1771041" y="1794748"/>
                </a:lnTo>
                <a:lnTo>
                  <a:pt x="1771517" y="1792586"/>
                </a:lnTo>
                <a:lnTo>
                  <a:pt x="1772184" y="1791272"/>
                </a:lnTo>
                <a:lnTo>
                  <a:pt x="1780927" y="1789386"/>
                </a:lnTo>
                <a:lnTo>
                  <a:pt x="1788090" y="1791738"/>
                </a:lnTo>
                <a:lnTo>
                  <a:pt x="1794253" y="1794500"/>
                </a:lnTo>
                <a:lnTo>
                  <a:pt x="1802187" y="1794967"/>
                </a:lnTo>
                <a:lnTo>
                  <a:pt x="1804597" y="1796015"/>
                </a:lnTo>
                <a:lnTo>
                  <a:pt x="1805521" y="1796787"/>
                </a:lnTo>
                <a:lnTo>
                  <a:pt x="1806159" y="1798206"/>
                </a:lnTo>
                <a:lnTo>
                  <a:pt x="1807064" y="1804692"/>
                </a:lnTo>
                <a:lnTo>
                  <a:pt x="1807150" y="1808140"/>
                </a:lnTo>
                <a:lnTo>
                  <a:pt x="1806912" y="1810750"/>
                </a:lnTo>
                <a:lnTo>
                  <a:pt x="1801178" y="1811398"/>
                </a:lnTo>
                <a:close/>
                <a:moveTo>
                  <a:pt x="851002" y="1797320"/>
                </a:moveTo>
                <a:lnTo>
                  <a:pt x="854011" y="1798072"/>
                </a:lnTo>
                <a:lnTo>
                  <a:pt x="856240" y="1797510"/>
                </a:lnTo>
                <a:lnTo>
                  <a:pt x="857869" y="1800377"/>
                </a:lnTo>
                <a:lnTo>
                  <a:pt x="858498" y="1803283"/>
                </a:lnTo>
                <a:lnTo>
                  <a:pt x="858288" y="1804273"/>
                </a:lnTo>
                <a:lnTo>
                  <a:pt x="857583" y="1804673"/>
                </a:lnTo>
                <a:lnTo>
                  <a:pt x="852878" y="1801463"/>
                </a:lnTo>
                <a:lnTo>
                  <a:pt x="851125" y="1799492"/>
                </a:lnTo>
                <a:lnTo>
                  <a:pt x="850535" y="1797834"/>
                </a:lnTo>
                <a:lnTo>
                  <a:pt x="851002" y="1797320"/>
                </a:lnTo>
                <a:close/>
                <a:moveTo>
                  <a:pt x="884863" y="1838163"/>
                </a:moveTo>
                <a:lnTo>
                  <a:pt x="883520" y="1843964"/>
                </a:lnTo>
                <a:lnTo>
                  <a:pt x="883006" y="1843421"/>
                </a:lnTo>
                <a:lnTo>
                  <a:pt x="882082" y="1840649"/>
                </a:lnTo>
                <a:lnTo>
                  <a:pt x="880224" y="1839316"/>
                </a:lnTo>
                <a:lnTo>
                  <a:pt x="878119" y="1836230"/>
                </a:lnTo>
                <a:lnTo>
                  <a:pt x="878148" y="1829581"/>
                </a:lnTo>
                <a:lnTo>
                  <a:pt x="878957" y="1826552"/>
                </a:lnTo>
                <a:lnTo>
                  <a:pt x="878777" y="1822313"/>
                </a:lnTo>
                <a:lnTo>
                  <a:pt x="880872" y="1819761"/>
                </a:lnTo>
                <a:lnTo>
                  <a:pt x="882425" y="1822761"/>
                </a:lnTo>
                <a:lnTo>
                  <a:pt x="882853" y="1827857"/>
                </a:lnTo>
                <a:lnTo>
                  <a:pt x="882463" y="1830362"/>
                </a:lnTo>
                <a:lnTo>
                  <a:pt x="884006" y="1832953"/>
                </a:lnTo>
                <a:lnTo>
                  <a:pt x="884720" y="1833610"/>
                </a:lnTo>
                <a:lnTo>
                  <a:pt x="885101" y="1835687"/>
                </a:lnTo>
                <a:lnTo>
                  <a:pt x="884863" y="1838163"/>
                </a:lnTo>
                <a:close/>
                <a:moveTo>
                  <a:pt x="2093633" y="1862004"/>
                </a:moveTo>
                <a:lnTo>
                  <a:pt x="2090318" y="1863890"/>
                </a:lnTo>
                <a:lnTo>
                  <a:pt x="2088547" y="1861576"/>
                </a:lnTo>
                <a:lnTo>
                  <a:pt x="2089795" y="1860928"/>
                </a:lnTo>
                <a:lnTo>
                  <a:pt x="2091614" y="1858147"/>
                </a:lnTo>
                <a:lnTo>
                  <a:pt x="2094090" y="1855699"/>
                </a:lnTo>
                <a:lnTo>
                  <a:pt x="2095129" y="1853727"/>
                </a:lnTo>
                <a:lnTo>
                  <a:pt x="2099291" y="1852822"/>
                </a:lnTo>
                <a:lnTo>
                  <a:pt x="2100710" y="1852927"/>
                </a:lnTo>
                <a:lnTo>
                  <a:pt x="2101253" y="1853632"/>
                </a:lnTo>
                <a:lnTo>
                  <a:pt x="2098891" y="1856661"/>
                </a:lnTo>
                <a:lnTo>
                  <a:pt x="2093633" y="1862004"/>
                </a:lnTo>
                <a:close/>
                <a:moveTo>
                  <a:pt x="879710" y="1865509"/>
                </a:moveTo>
                <a:lnTo>
                  <a:pt x="883082" y="1866052"/>
                </a:lnTo>
                <a:lnTo>
                  <a:pt x="887387" y="1865967"/>
                </a:lnTo>
                <a:lnTo>
                  <a:pt x="886644" y="1871234"/>
                </a:lnTo>
                <a:lnTo>
                  <a:pt x="884996" y="1874606"/>
                </a:lnTo>
                <a:lnTo>
                  <a:pt x="883691" y="1875558"/>
                </a:lnTo>
                <a:lnTo>
                  <a:pt x="883120" y="1873720"/>
                </a:lnTo>
                <a:lnTo>
                  <a:pt x="880586" y="1869500"/>
                </a:lnTo>
                <a:lnTo>
                  <a:pt x="879710" y="1865509"/>
                </a:lnTo>
                <a:close/>
                <a:moveTo>
                  <a:pt x="1547184" y="1914163"/>
                </a:moveTo>
                <a:lnTo>
                  <a:pt x="1549851" y="1914973"/>
                </a:lnTo>
                <a:lnTo>
                  <a:pt x="1551870" y="1914887"/>
                </a:lnTo>
                <a:lnTo>
                  <a:pt x="1552318" y="1915858"/>
                </a:lnTo>
                <a:lnTo>
                  <a:pt x="1550194" y="1919088"/>
                </a:lnTo>
                <a:lnTo>
                  <a:pt x="1548889" y="1919697"/>
                </a:lnTo>
                <a:lnTo>
                  <a:pt x="1546536" y="1917383"/>
                </a:lnTo>
                <a:lnTo>
                  <a:pt x="1544765" y="1914544"/>
                </a:lnTo>
                <a:lnTo>
                  <a:pt x="1544269" y="1912820"/>
                </a:lnTo>
                <a:lnTo>
                  <a:pt x="1544126" y="1910925"/>
                </a:lnTo>
                <a:lnTo>
                  <a:pt x="1544536" y="1910591"/>
                </a:lnTo>
                <a:lnTo>
                  <a:pt x="1547184" y="1914163"/>
                </a:lnTo>
                <a:close/>
                <a:moveTo>
                  <a:pt x="1531077" y="1946129"/>
                </a:moveTo>
                <a:lnTo>
                  <a:pt x="1534506" y="1948682"/>
                </a:lnTo>
                <a:lnTo>
                  <a:pt x="1537935" y="1950130"/>
                </a:lnTo>
                <a:lnTo>
                  <a:pt x="1543450" y="1950911"/>
                </a:lnTo>
                <a:lnTo>
                  <a:pt x="1544241" y="1951444"/>
                </a:lnTo>
                <a:lnTo>
                  <a:pt x="1544241" y="1952644"/>
                </a:lnTo>
                <a:lnTo>
                  <a:pt x="1543450" y="1954501"/>
                </a:lnTo>
                <a:lnTo>
                  <a:pt x="1541612" y="1956883"/>
                </a:lnTo>
                <a:lnTo>
                  <a:pt x="1540297" y="1956949"/>
                </a:lnTo>
                <a:lnTo>
                  <a:pt x="1537249" y="1955273"/>
                </a:lnTo>
                <a:lnTo>
                  <a:pt x="1536135" y="1954416"/>
                </a:lnTo>
                <a:lnTo>
                  <a:pt x="1534906" y="1952501"/>
                </a:lnTo>
                <a:lnTo>
                  <a:pt x="1534287" y="1952320"/>
                </a:lnTo>
                <a:lnTo>
                  <a:pt x="1533487" y="1952958"/>
                </a:lnTo>
                <a:lnTo>
                  <a:pt x="1533277" y="1953797"/>
                </a:lnTo>
                <a:lnTo>
                  <a:pt x="1533649" y="1954844"/>
                </a:lnTo>
                <a:lnTo>
                  <a:pt x="1533144" y="1955140"/>
                </a:lnTo>
                <a:lnTo>
                  <a:pt x="1529448" y="1954416"/>
                </a:lnTo>
                <a:lnTo>
                  <a:pt x="1528867" y="1953806"/>
                </a:lnTo>
                <a:lnTo>
                  <a:pt x="1529163" y="1951749"/>
                </a:lnTo>
                <a:lnTo>
                  <a:pt x="1531734" y="1948748"/>
                </a:lnTo>
                <a:lnTo>
                  <a:pt x="1529477" y="1947824"/>
                </a:lnTo>
                <a:lnTo>
                  <a:pt x="1528753" y="1946710"/>
                </a:lnTo>
                <a:lnTo>
                  <a:pt x="1525400" y="1948596"/>
                </a:lnTo>
                <a:lnTo>
                  <a:pt x="1523543" y="1949053"/>
                </a:lnTo>
                <a:lnTo>
                  <a:pt x="1520609" y="1947729"/>
                </a:lnTo>
                <a:lnTo>
                  <a:pt x="1520295" y="1940843"/>
                </a:lnTo>
                <a:lnTo>
                  <a:pt x="1519942" y="1938318"/>
                </a:lnTo>
                <a:lnTo>
                  <a:pt x="1518609" y="1936604"/>
                </a:lnTo>
                <a:lnTo>
                  <a:pt x="1517818" y="1934794"/>
                </a:lnTo>
                <a:lnTo>
                  <a:pt x="1516532" y="1933423"/>
                </a:lnTo>
                <a:lnTo>
                  <a:pt x="1513884" y="1932032"/>
                </a:lnTo>
                <a:lnTo>
                  <a:pt x="1511732" y="1928574"/>
                </a:lnTo>
                <a:lnTo>
                  <a:pt x="1511284" y="1927003"/>
                </a:lnTo>
                <a:lnTo>
                  <a:pt x="1511580" y="1925812"/>
                </a:lnTo>
                <a:lnTo>
                  <a:pt x="1512894" y="1924183"/>
                </a:lnTo>
                <a:lnTo>
                  <a:pt x="1520504" y="1927689"/>
                </a:lnTo>
                <a:lnTo>
                  <a:pt x="1525095" y="1931003"/>
                </a:lnTo>
                <a:lnTo>
                  <a:pt x="1529467" y="1935052"/>
                </a:lnTo>
                <a:lnTo>
                  <a:pt x="1531753" y="1938042"/>
                </a:lnTo>
                <a:lnTo>
                  <a:pt x="1531953" y="1939985"/>
                </a:lnTo>
                <a:lnTo>
                  <a:pt x="1531382" y="1941919"/>
                </a:lnTo>
                <a:lnTo>
                  <a:pt x="1530039" y="1943853"/>
                </a:lnTo>
                <a:lnTo>
                  <a:pt x="1531077" y="1946129"/>
                </a:lnTo>
                <a:close/>
                <a:moveTo>
                  <a:pt x="1505712" y="1960512"/>
                </a:moveTo>
                <a:lnTo>
                  <a:pt x="1504321" y="1961236"/>
                </a:lnTo>
                <a:lnTo>
                  <a:pt x="1502826" y="1960826"/>
                </a:lnTo>
                <a:lnTo>
                  <a:pt x="1501559" y="1958959"/>
                </a:lnTo>
                <a:lnTo>
                  <a:pt x="1500530" y="1955625"/>
                </a:lnTo>
                <a:lnTo>
                  <a:pt x="1498864" y="1953120"/>
                </a:lnTo>
                <a:lnTo>
                  <a:pt x="1495101" y="1949996"/>
                </a:lnTo>
                <a:lnTo>
                  <a:pt x="1494454" y="1948767"/>
                </a:lnTo>
                <a:lnTo>
                  <a:pt x="1493387" y="1944557"/>
                </a:lnTo>
                <a:lnTo>
                  <a:pt x="1493177" y="1940347"/>
                </a:lnTo>
                <a:lnTo>
                  <a:pt x="1492377" y="1936528"/>
                </a:lnTo>
                <a:lnTo>
                  <a:pt x="1492339" y="1934642"/>
                </a:lnTo>
                <a:lnTo>
                  <a:pt x="1493034" y="1931822"/>
                </a:lnTo>
                <a:lnTo>
                  <a:pt x="1496197" y="1931156"/>
                </a:lnTo>
                <a:lnTo>
                  <a:pt x="1498673" y="1932270"/>
                </a:lnTo>
                <a:lnTo>
                  <a:pt x="1499178" y="1933023"/>
                </a:lnTo>
                <a:lnTo>
                  <a:pt x="1499988" y="1934661"/>
                </a:lnTo>
                <a:lnTo>
                  <a:pt x="1500521" y="1936661"/>
                </a:lnTo>
                <a:lnTo>
                  <a:pt x="1503521" y="1942062"/>
                </a:lnTo>
                <a:lnTo>
                  <a:pt x="1505274" y="1946348"/>
                </a:lnTo>
                <a:lnTo>
                  <a:pt x="1507655" y="1955168"/>
                </a:lnTo>
                <a:lnTo>
                  <a:pt x="1507665" y="1956845"/>
                </a:lnTo>
                <a:lnTo>
                  <a:pt x="1507026" y="1958626"/>
                </a:lnTo>
                <a:lnTo>
                  <a:pt x="1505712" y="1960512"/>
                </a:lnTo>
                <a:close/>
                <a:moveTo>
                  <a:pt x="1499168" y="1980657"/>
                </a:moveTo>
                <a:lnTo>
                  <a:pt x="1500092" y="1981429"/>
                </a:lnTo>
                <a:lnTo>
                  <a:pt x="1501245" y="1980991"/>
                </a:lnTo>
                <a:lnTo>
                  <a:pt x="1503140" y="1977838"/>
                </a:lnTo>
                <a:lnTo>
                  <a:pt x="1507389" y="1968732"/>
                </a:lnTo>
                <a:lnTo>
                  <a:pt x="1508579" y="1967875"/>
                </a:lnTo>
                <a:lnTo>
                  <a:pt x="1510370" y="1968018"/>
                </a:lnTo>
                <a:lnTo>
                  <a:pt x="1516647" y="1973875"/>
                </a:lnTo>
                <a:lnTo>
                  <a:pt x="1518952" y="1977133"/>
                </a:lnTo>
                <a:lnTo>
                  <a:pt x="1520200" y="1981657"/>
                </a:lnTo>
                <a:lnTo>
                  <a:pt x="1521495" y="1983419"/>
                </a:lnTo>
                <a:lnTo>
                  <a:pt x="1526439" y="1985753"/>
                </a:lnTo>
                <a:lnTo>
                  <a:pt x="1531191" y="1986534"/>
                </a:lnTo>
                <a:lnTo>
                  <a:pt x="1537383" y="1988896"/>
                </a:lnTo>
                <a:lnTo>
                  <a:pt x="1539621" y="1990668"/>
                </a:lnTo>
                <a:lnTo>
                  <a:pt x="1544565" y="1999269"/>
                </a:lnTo>
                <a:lnTo>
                  <a:pt x="1545136" y="1999793"/>
                </a:lnTo>
                <a:lnTo>
                  <a:pt x="1550756" y="2003288"/>
                </a:lnTo>
                <a:lnTo>
                  <a:pt x="1559385" y="2011061"/>
                </a:lnTo>
                <a:lnTo>
                  <a:pt x="1561567" y="2012214"/>
                </a:lnTo>
                <a:lnTo>
                  <a:pt x="1569968" y="2014766"/>
                </a:lnTo>
                <a:lnTo>
                  <a:pt x="1572978" y="2016671"/>
                </a:lnTo>
                <a:lnTo>
                  <a:pt x="1575892" y="2019567"/>
                </a:lnTo>
                <a:lnTo>
                  <a:pt x="1579131" y="2024853"/>
                </a:lnTo>
                <a:lnTo>
                  <a:pt x="1582922" y="2033130"/>
                </a:lnTo>
                <a:lnTo>
                  <a:pt x="1585893" y="2046275"/>
                </a:lnTo>
                <a:lnTo>
                  <a:pt x="1586122" y="2048856"/>
                </a:lnTo>
                <a:lnTo>
                  <a:pt x="1585760" y="2050390"/>
                </a:lnTo>
                <a:lnTo>
                  <a:pt x="1584684" y="2052018"/>
                </a:lnTo>
                <a:lnTo>
                  <a:pt x="1579826" y="2057372"/>
                </a:lnTo>
                <a:lnTo>
                  <a:pt x="1580236" y="2058276"/>
                </a:lnTo>
                <a:lnTo>
                  <a:pt x="1584808" y="2057943"/>
                </a:lnTo>
                <a:lnTo>
                  <a:pt x="1594980" y="2054657"/>
                </a:lnTo>
                <a:lnTo>
                  <a:pt x="1601172" y="2057019"/>
                </a:lnTo>
                <a:lnTo>
                  <a:pt x="1603324" y="2057391"/>
                </a:lnTo>
                <a:lnTo>
                  <a:pt x="1603820" y="2057257"/>
                </a:lnTo>
                <a:lnTo>
                  <a:pt x="1606058" y="2053152"/>
                </a:lnTo>
                <a:lnTo>
                  <a:pt x="1608525" y="2053790"/>
                </a:lnTo>
                <a:lnTo>
                  <a:pt x="1612125" y="2057771"/>
                </a:lnTo>
                <a:lnTo>
                  <a:pt x="1614449" y="2060981"/>
                </a:lnTo>
                <a:lnTo>
                  <a:pt x="1615478" y="2063420"/>
                </a:lnTo>
                <a:lnTo>
                  <a:pt x="1615202" y="2064801"/>
                </a:lnTo>
                <a:lnTo>
                  <a:pt x="1612821" y="2065277"/>
                </a:lnTo>
                <a:lnTo>
                  <a:pt x="1618640" y="2067611"/>
                </a:lnTo>
                <a:lnTo>
                  <a:pt x="1623698" y="2071307"/>
                </a:lnTo>
                <a:lnTo>
                  <a:pt x="1622612" y="2073707"/>
                </a:lnTo>
                <a:lnTo>
                  <a:pt x="1617212" y="2079041"/>
                </a:lnTo>
                <a:lnTo>
                  <a:pt x="1611659" y="2083689"/>
                </a:lnTo>
                <a:lnTo>
                  <a:pt x="1605191" y="2090642"/>
                </a:lnTo>
                <a:lnTo>
                  <a:pt x="1603581" y="2091700"/>
                </a:lnTo>
                <a:lnTo>
                  <a:pt x="1602715" y="2091757"/>
                </a:lnTo>
                <a:lnTo>
                  <a:pt x="1599143" y="2090461"/>
                </a:lnTo>
                <a:lnTo>
                  <a:pt x="1594009" y="2087175"/>
                </a:lnTo>
                <a:lnTo>
                  <a:pt x="1578188" y="2079593"/>
                </a:lnTo>
                <a:lnTo>
                  <a:pt x="1573301" y="2077984"/>
                </a:lnTo>
                <a:lnTo>
                  <a:pt x="1567101" y="2077041"/>
                </a:lnTo>
                <a:lnTo>
                  <a:pt x="1566205" y="2075250"/>
                </a:lnTo>
                <a:lnTo>
                  <a:pt x="1564729" y="2063725"/>
                </a:lnTo>
                <a:lnTo>
                  <a:pt x="1561938" y="2061677"/>
                </a:lnTo>
                <a:lnTo>
                  <a:pt x="1552366" y="2059257"/>
                </a:lnTo>
                <a:lnTo>
                  <a:pt x="1549584" y="2057867"/>
                </a:lnTo>
                <a:lnTo>
                  <a:pt x="1549451" y="2055533"/>
                </a:lnTo>
                <a:lnTo>
                  <a:pt x="1550051" y="2051523"/>
                </a:lnTo>
                <a:lnTo>
                  <a:pt x="1548736" y="2049561"/>
                </a:lnTo>
                <a:lnTo>
                  <a:pt x="1545517" y="2049647"/>
                </a:lnTo>
                <a:lnTo>
                  <a:pt x="1542355" y="2050475"/>
                </a:lnTo>
                <a:lnTo>
                  <a:pt x="1537268" y="2053200"/>
                </a:lnTo>
                <a:lnTo>
                  <a:pt x="1534878" y="2055714"/>
                </a:lnTo>
                <a:lnTo>
                  <a:pt x="1533982" y="2058438"/>
                </a:lnTo>
                <a:lnTo>
                  <a:pt x="1533420" y="2064249"/>
                </a:lnTo>
                <a:lnTo>
                  <a:pt x="1532792" y="2066992"/>
                </a:lnTo>
                <a:lnTo>
                  <a:pt x="1531010" y="2070583"/>
                </a:lnTo>
                <a:lnTo>
                  <a:pt x="1523152" y="2079841"/>
                </a:lnTo>
                <a:lnTo>
                  <a:pt x="1519961" y="2082622"/>
                </a:lnTo>
                <a:lnTo>
                  <a:pt x="1516790" y="2083413"/>
                </a:lnTo>
                <a:lnTo>
                  <a:pt x="1515532" y="2084299"/>
                </a:lnTo>
                <a:lnTo>
                  <a:pt x="1513399" y="2087699"/>
                </a:lnTo>
                <a:lnTo>
                  <a:pt x="1510227" y="2096005"/>
                </a:lnTo>
                <a:lnTo>
                  <a:pt x="1508932" y="2098386"/>
                </a:lnTo>
                <a:lnTo>
                  <a:pt x="1506836" y="2100806"/>
                </a:lnTo>
                <a:lnTo>
                  <a:pt x="1502493" y="2104501"/>
                </a:lnTo>
                <a:lnTo>
                  <a:pt x="1498054" y="2107454"/>
                </a:lnTo>
                <a:lnTo>
                  <a:pt x="1490662" y="2110874"/>
                </a:lnTo>
                <a:lnTo>
                  <a:pt x="1486529" y="2112036"/>
                </a:lnTo>
                <a:lnTo>
                  <a:pt x="1483776" y="2110883"/>
                </a:lnTo>
                <a:lnTo>
                  <a:pt x="1481890" y="2103082"/>
                </a:lnTo>
                <a:lnTo>
                  <a:pt x="1477928" y="2079946"/>
                </a:lnTo>
                <a:lnTo>
                  <a:pt x="1477270" y="2078374"/>
                </a:lnTo>
                <a:lnTo>
                  <a:pt x="1476470" y="2077393"/>
                </a:lnTo>
                <a:lnTo>
                  <a:pt x="1475508" y="2077012"/>
                </a:lnTo>
                <a:lnTo>
                  <a:pt x="1462221" y="2080012"/>
                </a:lnTo>
                <a:lnTo>
                  <a:pt x="1454896" y="2079679"/>
                </a:lnTo>
                <a:lnTo>
                  <a:pt x="1447648" y="2084908"/>
                </a:lnTo>
                <a:lnTo>
                  <a:pt x="1445819" y="2085289"/>
                </a:lnTo>
                <a:lnTo>
                  <a:pt x="1442142" y="2085118"/>
                </a:lnTo>
                <a:lnTo>
                  <a:pt x="1439494" y="2084289"/>
                </a:lnTo>
                <a:lnTo>
                  <a:pt x="1438818" y="2083718"/>
                </a:lnTo>
                <a:lnTo>
                  <a:pt x="1438370" y="2081460"/>
                </a:lnTo>
                <a:lnTo>
                  <a:pt x="1438504" y="2079079"/>
                </a:lnTo>
                <a:lnTo>
                  <a:pt x="1439428" y="2076507"/>
                </a:lnTo>
                <a:lnTo>
                  <a:pt x="1442704" y="2069535"/>
                </a:lnTo>
                <a:lnTo>
                  <a:pt x="1445371" y="2065211"/>
                </a:lnTo>
                <a:lnTo>
                  <a:pt x="1446600" y="2063867"/>
                </a:lnTo>
                <a:lnTo>
                  <a:pt x="1459011" y="2056086"/>
                </a:lnTo>
                <a:lnTo>
                  <a:pt x="1462030" y="2053514"/>
                </a:lnTo>
                <a:lnTo>
                  <a:pt x="1463545" y="2050875"/>
                </a:lnTo>
                <a:lnTo>
                  <a:pt x="1463545" y="2048161"/>
                </a:lnTo>
                <a:lnTo>
                  <a:pt x="1462954" y="2044675"/>
                </a:lnTo>
                <a:lnTo>
                  <a:pt x="1460802" y="2036150"/>
                </a:lnTo>
                <a:lnTo>
                  <a:pt x="1460259" y="2028320"/>
                </a:lnTo>
                <a:lnTo>
                  <a:pt x="1460278" y="2024415"/>
                </a:lnTo>
                <a:lnTo>
                  <a:pt x="1461087" y="2018405"/>
                </a:lnTo>
                <a:lnTo>
                  <a:pt x="1464193" y="2003736"/>
                </a:lnTo>
                <a:lnTo>
                  <a:pt x="1465240" y="1996554"/>
                </a:lnTo>
                <a:lnTo>
                  <a:pt x="1467221" y="1970637"/>
                </a:lnTo>
                <a:lnTo>
                  <a:pt x="1468279" y="1963141"/>
                </a:lnTo>
                <a:lnTo>
                  <a:pt x="1469822" y="1956264"/>
                </a:lnTo>
                <a:lnTo>
                  <a:pt x="1471298" y="1952120"/>
                </a:lnTo>
                <a:lnTo>
                  <a:pt x="1475251" y="1943805"/>
                </a:lnTo>
                <a:lnTo>
                  <a:pt x="1478318" y="1940462"/>
                </a:lnTo>
                <a:lnTo>
                  <a:pt x="1482176" y="1938138"/>
                </a:lnTo>
                <a:lnTo>
                  <a:pt x="1483024" y="1938404"/>
                </a:lnTo>
                <a:lnTo>
                  <a:pt x="1483757" y="1939376"/>
                </a:lnTo>
                <a:lnTo>
                  <a:pt x="1485176" y="1942910"/>
                </a:lnTo>
                <a:lnTo>
                  <a:pt x="1490558" y="1946177"/>
                </a:lnTo>
                <a:lnTo>
                  <a:pt x="1492291" y="1949339"/>
                </a:lnTo>
                <a:lnTo>
                  <a:pt x="1493511" y="1952844"/>
                </a:lnTo>
                <a:lnTo>
                  <a:pt x="1494177" y="1957397"/>
                </a:lnTo>
                <a:lnTo>
                  <a:pt x="1493511" y="1959378"/>
                </a:lnTo>
                <a:lnTo>
                  <a:pt x="1490948" y="1962369"/>
                </a:lnTo>
                <a:lnTo>
                  <a:pt x="1490510" y="1963627"/>
                </a:lnTo>
                <a:lnTo>
                  <a:pt x="1490586" y="1964655"/>
                </a:lnTo>
                <a:lnTo>
                  <a:pt x="1495501" y="1969341"/>
                </a:lnTo>
                <a:lnTo>
                  <a:pt x="1499168" y="1980657"/>
                </a:lnTo>
                <a:close/>
                <a:moveTo>
                  <a:pt x="1693707" y="2059753"/>
                </a:moveTo>
                <a:lnTo>
                  <a:pt x="1691783" y="2062563"/>
                </a:lnTo>
                <a:lnTo>
                  <a:pt x="1686039" y="2061572"/>
                </a:lnTo>
                <a:lnTo>
                  <a:pt x="1685258" y="2060715"/>
                </a:lnTo>
                <a:lnTo>
                  <a:pt x="1685049" y="2059686"/>
                </a:lnTo>
                <a:lnTo>
                  <a:pt x="1685973" y="2058353"/>
                </a:lnTo>
                <a:lnTo>
                  <a:pt x="1691869" y="2057086"/>
                </a:lnTo>
                <a:lnTo>
                  <a:pt x="1694374" y="2056990"/>
                </a:lnTo>
                <a:lnTo>
                  <a:pt x="1695650" y="2057410"/>
                </a:lnTo>
                <a:lnTo>
                  <a:pt x="1695802" y="2057914"/>
                </a:lnTo>
                <a:lnTo>
                  <a:pt x="1693707" y="2059753"/>
                </a:lnTo>
                <a:close/>
                <a:moveTo>
                  <a:pt x="1719491" y="2095767"/>
                </a:moveTo>
                <a:lnTo>
                  <a:pt x="1716672" y="2096357"/>
                </a:lnTo>
                <a:lnTo>
                  <a:pt x="1712967" y="2095024"/>
                </a:lnTo>
                <a:lnTo>
                  <a:pt x="1709347" y="2092433"/>
                </a:lnTo>
                <a:lnTo>
                  <a:pt x="1701127" y="2084137"/>
                </a:lnTo>
                <a:lnTo>
                  <a:pt x="1707299" y="2078507"/>
                </a:lnTo>
                <a:lnTo>
                  <a:pt x="1717196" y="2085032"/>
                </a:lnTo>
                <a:lnTo>
                  <a:pt x="1720168" y="2089223"/>
                </a:lnTo>
                <a:lnTo>
                  <a:pt x="1719491" y="2095767"/>
                </a:lnTo>
                <a:close/>
                <a:moveTo>
                  <a:pt x="1687440" y="2091195"/>
                </a:moveTo>
                <a:lnTo>
                  <a:pt x="1689697" y="2093747"/>
                </a:lnTo>
                <a:lnTo>
                  <a:pt x="1692059" y="2093567"/>
                </a:lnTo>
                <a:lnTo>
                  <a:pt x="1693364" y="2095643"/>
                </a:lnTo>
                <a:lnTo>
                  <a:pt x="1696479" y="2102120"/>
                </a:lnTo>
                <a:lnTo>
                  <a:pt x="1696774" y="2103196"/>
                </a:lnTo>
                <a:lnTo>
                  <a:pt x="1696631" y="2105292"/>
                </a:lnTo>
                <a:lnTo>
                  <a:pt x="1694993" y="2107968"/>
                </a:lnTo>
                <a:lnTo>
                  <a:pt x="1693288" y="2109378"/>
                </a:lnTo>
                <a:lnTo>
                  <a:pt x="1689716" y="2111445"/>
                </a:lnTo>
                <a:lnTo>
                  <a:pt x="1685677" y="2112340"/>
                </a:lnTo>
                <a:lnTo>
                  <a:pt x="1683487" y="2110893"/>
                </a:lnTo>
                <a:lnTo>
                  <a:pt x="1677295" y="2104920"/>
                </a:lnTo>
                <a:lnTo>
                  <a:pt x="1671609" y="2097910"/>
                </a:lnTo>
                <a:lnTo>
                  <a:pt x="1669790" y="2093986"/>
                </a:lnTo>
                <a:lnTo>
                  <a:pt x="1670580" y="2092357"/>
                </a:lnTo>
                <a:lnTo>
                  <a:pt x="1672990" y="2091223"/>
                </a:lnTo>
                <a:lnTo>
                  <a:pt x="1677867" y="2090052"/>
                </a:lnTo>
                <a:lnTo>
                  <a:pt x="1685916" y="2090690"/>
                </a:lnTo>
                <a:lnTo>
                  <a:pt x="1687440" y="2091195"/>
                </a:lnTo>
                <a:close/>
                <a:moveTo>
                  <a:pt x="1577197" y="2121780"/>
                </a:moveTo>
                <a:lnTo>
                  <a:pt x="1578264" y="2123418"/>
                </a:lnTo>
                <a:lnTo>
                  <a:pt x="1578588" y="2125894"/>
                </a:lnTo>
                <a:lnTo>
                  <a:pt x="1578169" y="2129190"/>
                </a:lnTo>
                <a:lnTo>
                  <a:pt x="1577483" y="2132190"/>
                </a:lnTo>
                <a:lnTo>
                  <a:pt x="1576531" y="2134886"/>
                </a:lnTo>
                <a:lnTo>
                  <a:pt x="1574178" y="2139420"/>
                </a:lnTo>
                <a:lnTo>
                  <a:pt x="1566843" y="2147145"/>
                </a:lnTo>
                <a:lnTo>
                  <a:pt x="1564091" y="2151326"/>
                </a:lnTo>
                <a:lnTo>
                  <a:pt x="1562024" y="2153831"/>
                </a:lnTo>
                <a:lnTo>
                  <a:pt x="1550060" y="2164937"/>
                </a:lnTo>
                <a:lnTo>
                  <a:pt x="1548575" y="2165480"/>
                </a:lnTo>
                <a:lnTo>
                  <a:pt x="1547012" y="2165271"/>
                </a:lnTo>
                <a:lnTo>
                  <a:pt x="1543736" y="2163623"/>
                </a:lnTo>
                <a:lnTo>
                  <a:pt x="1540412" y="2163328"/>
                </a:lnTo>
                <a:lnTo>
                  <a:pt x="1531801" y="2167785"/>
                </a:lnTo>
                <a:lnTo>
                  <a:pt x="1531382" y="2167023"/>
                </a:lnTo>
                <a:lnTo>
                  <a:pt x="1531001" y="2162232"/>
                </a:lnTo>
                <a:lnTo>
                  <a:pt x="1530134" y="2159575"/>
                </a:lnTo>
                <a:lnTo>
                  <a:pt x="1526334" y="2153888"/>
                </a:lnTo>
                <a:lnTo>
                  <a:pt x="1526086" y="2152555"/>
                </a:lnTo>
                <a:lnTo>
                  <a:pt x="1526134" y="2150898"/>
                </a:lnTo>
                <a:lnTo>
                  <a:pt x="1526439" y="2149612"/>
                </a:lnTo>
                <a:lnTo>
                  <a:pt x="1530725" y="2144268"/>
                </a:lnTo>
                <a:lnTo>
                  <a:pt x="1540421" y="2124675"/>
                </a:lnTo>
                <a:lnTo>
                  <a:pt x="1542745" y="2123704"/>
                </a:lnTo>
                <a:lnTo>
                  <a:pt x="1547517" y="2125894"/>
                </a:lnTo>
                <a:lnTo>
                  <a:pt x="1549784" y="2126599"/>
                </a:lnTo>
                <a:lnTo>
                  <a:pt x="1551404" y="2126495"/>
                </a:lnTo>
                <a:lnTo>
                  <a:pt x="1558338" y="2122351"/>
                </a:lnTo>
                <a:lnTo>
                  <a:pt x="1564929" y="2122846"/>
                </a:lnTo>
                <a:lnTo>
                  <a:pt x="1570939" y="2120418"/>
                </a:lnTo>
                <a:lnTo>
                  <a:pt x="1573759" y="2120408"/>
                </a:lnTo>
                <a:lnTo>
                  <a:pt x="1575940" y="2120827"/>
                </a:lnTo>
                <a:lnTo>
                  <a:pt x="1577197" y="2121780"/>
                </a:lnTo>
                <a:close/>
                <a:moveTo>
                  <a:pt x="1888979" y="2145421"/>
                </a:moveTo>
                <a:lnTo>
                  <a:pt x="1887131" y="2145649"/>
                </a:lnTo>
                <a:lnTo>
                  <a:pt x="1883521" y="2145211"/>
                </a:lnTo>
                <a:lnTo>
                  <a:pt x="1879644" y="2144011"/>
                </a:lnTo>
                <a:lnTo>
                  <a:pt x="1877520" y="2142639"/>
                </a:lnTo>
                <a:lnTo>
                  <a:pt x="1875606" y="2139658"/>
                </a:lnTo>
                <a:lnTo>
                  <a:pt x="1875235" y="2136391"/>
                </a:lnTo>
                <a:lnTo>
                  <a:pt x="1871634" y="2131524"/>
                </a:lnTo>
                <a:lnTo>
                  <a:pt x="1867605" y="2129885"/>
                </a:lnTo>
                <a:lnTo>
                  <a:pt x="1865386" y="2126495"/>
                </a:lnTo>
                <a:lnTo>
                  <a:pt x="1867662" y="2126256"/>
                </a:lnTo>
                <a:lnTo>
                  <a:pt x="1870900" y="2126999"/>
                </a:lnTo>
                <a:lnTo>
                  <a:pt x="1875692" y="2128476"/>
                </a:lnTo>
                <a:lnTo>
                  <a:pt x="1879978" y="2130409"/>
                </a:lnTo>
                <a:lnTo>
                  <a:pt x="1886169" y="2134686"/>
                </a:lnTo>
                <a:lnTo>
                  <a:pt x="1888188" y="2138639"/>
                </a:lnTo>
                <a:lnTo>
                  <a:pt x="1890198" y="2141534"/>
                </a:lnTo>
                <a:lnTo>
                  <a:pt x="1890808" y="2143725"/>
                </a:lnTo>
                <a:lnTo>
                  <a:pt x="1890274" y="2144687"/>
                </a:lnTo>
                <a:lnTo>
                  <a:pt x="1888979" y="2145421"/>
                </a:lnTo>
                <a:close/>
                <a:moveTo>
                  <a:pt x="1791052" y="2141382"/>
                </a:moveTo>
                <a:lnTo>
                  <a:pt x="1789633" y="2141887"/>
                </a:lnTo>
                <a:lnTo>
                  <a:pt x="1784290" y="2141173"/>
                </a:lnTo>
                <a:lnTo>
                  <a:pt x="1777717" y="2138448"/>
                </a:lnTo>
                <a:lnTo>
                  <a:pt x="1774327" y="2135886"/>
                </a:lnTo>
                <a:lnTo>
                  <a:pt x="1774498" y="2135096"/>
                </a:lnTo>
                <a:lnTo>
                  <a:pt x="1775993" y="2134686"/>
                </a:lnTo>
                <a:lnTo>
                  <a:pt x="1777689" y="2135086"/>
                </a:lnTo>
                <a:lnTo>
                  <a:pt x="1780528" y="2136877"/>
                </a:lnTo>
                <a:lnTo>
                  <a:pt x="1788166" y="2137782"/>
                </a:lnTo>
                <a:lnTo>
                  <a:pt x="1790624" y="2138810"/>
                </a:lnTo>
                <a:lnTo>
                  <a:pt x="1791395" y="2140353"/>
                </a:lnTo>
                <a:lnTo>
                  <a:pt x="1791052" y="2141382"/>
                </a:lnTo>
                <a:close/>
                <a:moveTo>
                  <a:pt x="2036359" y="2144840"/>
                </a:moveTo>
                <a:lnTo>
                  <a:pt x="2041493" y="2145459"/>
                </a:lnTo>
                <a:lnTo>
                  <a:pt x="2044608" y="2145240"/>
                </a:lnTo>
                <a:lnTo>
                  <a:pt x="2045951" y="2146154"/>
                </a:lnTo>
                <a:lnTo>
                  <a:pt x="2047208" y="2148964"/>
                </a:lnTo>
                <a:lnTo>
                  <a:pt x="2045599" y="2152974"/>
                </a:lnTo>
                <a:lnTo>
                  <a:pt x="2043779" y="2154508"/>
                </a:lnTo>
                <a:lnTo>
                  <a:pt x="2040808" y="2154955"/>
                </a:lnTo>
                <a:lnTo>
                  <a:pt x="2035997" y="2153650"/>
                </a:lnTo>
                <a:lnTo>
                  <a:pt x="2034293" y="2152793"/>
                </a:lnTo>
                <a:lnTo>
                  <a:pt x="2032816" y="2150640"/>
                </a:lnTo>
                <a:lnTo>
                  <a:pt x="2033502" y="2149097"/>
                </a:lnTo>
                <a:lnTo>
                  <a:pt x="2035883" y="2148564"/>
                </a:lnTo>
                <a:lnTo>
                  <a:pt x="2036283" y="2147945"/>
                </a:lnTo>
                <a:lnTo>
                  <a:pt x="2035674" y="2146754"/>
                </a:lnTo>
                <a:lnTo>
                  <a:pt x="2035702" y="2145716"/>
                </a:lnTo>
                <a:lnTo>
                  <a:pt x="2036359" y="2144840"/>
                </a:lnTo>
                <a:close/>
                <a:moveTo>
                  <a:pt x="1642834" y="2153336"/>
                </a:moveTo>
                <a:lnTo>
                  <a:pt x="1644949" y="2154907"/>
                </a:lnTo>
                <a:lnTo>
                  <a:pt x="1648425" y="2160127"/>
                </a:lnTo>
                <a:lnTo>
                  <a:pt x="1649749" y="2162766"/>
                </a:lnTo>
                <a:lnTo>
                  <a:pt x="1650140" y="2166300"/>
                </a:lnTo>
                <a:lnTo>
                  <a:pt x="1649216" y="2171014"/>
                </a:lnTo>
                <a:lnTo>
                  <a:pt x="1648749" y="2175424"/>
                </a:lnTo>
                <a:lnTo>
                  <a:pt x="1647454" y="2178739"/>
                </a:lnTo>
                <a:lnTo>
                  <a:pt x="1645053" y="2182921"/>
                </a:lnTo>
                <a:lnTo>
                  <a:pt x="1642920" y="2187788"/>
                </a:lnTo>
                <a:lnTo>
                  <a:pt x="1641062" y="2193341"/>
                </a:lnTo>
                <a:lnTo>
                  <a:pt x="1639529" y="2197008"/>
                </a:lnTo>
                <a:lnTo>
                  <a:pt x="1638310" y="2198799"/>
                </a:lnTo>
                <a:lnTo>
                  <a:pt x="1636995" y="2199732"/>
                </a:lnTo>
                <a:lnTo>
                  <a:pt x="1635585" y="2199799"/>
                </a:lnTo>
                <a:lnTo>
                  <a:pt x="1633442" y="2197808"/>
                </a:lnTo>
                <a:lnTo>
                  <a:pt x="1630556" y="2193731"/>
                </a:lnTo>
                <a:lnTo>
                  <a:pt x="1628204" y="2191236"/>
                </a:lnTo>
                <a:lnTo>
                  <a:pt x="1625184" y="2189521"/>
                </a:lnTo>
                <a:lnTo>
                  <a:pt x="1623574" y="2187207"/>
                </a:lnTo>
                <a:lnTo>
                  <a:pt x="1623279" y="2184921"/>
                </a:lnTo>
                <a:lnTo>
                  <a:pt x="1623174" y="2177491"/>
                </a:lnTo>
                <a:lnTo>
                  <a:pt x="1623308" y="2173786"/>
                </a:lnTo>
                <a:lnTo>
                  <a:pt x="1623708" y="2170681"/>
                </a:lnTo>
                <a:lnTo>
                  <a:pt x="1624384" y="2168185"/>
                </a:lnTo>
                <a:lnTo>
                  <a:pt x="1625889" y="2164747"/>
                </a:lnTo>
                <a:lnTo>
                  <a:pt x="1630080" y="2157279"/>
                </a:lnTo>
                <a:lnTo>
                  <a:pt x="1632614" y="2154412"/>
                </a:lnTo>
                <a:lnTo>
                  <a:pt x="1634185" y="2153745"/>
                </a:lnTo>
                <a:lnTo>
                  <a:pt x="1638348" y="2154288"/>
                </a:lnTo>
                <a:lnTo>
                  <a:pt x="1640034" y="2154098"/>
                </a:lnTo>
                <a:lnTo>
                  <a:pt x="1641424" y="2153241"/>
                </a:lnTo>
                <a:lnTo>
                  <a:pt x="1642834" y="2153336"/>
                </a:lnTo>
                <a:close/>
                <a:moveTo>
                  <a:pt x="2030835" y="2183768"/>
                </a:moveTo>
                <a:lnTo>
                  <a:pt x="2031435" y="2184264"/>
                </a:lnTo>
                <a:lnTo>
                  <a:pt x="2032159" y="2183673"/>
                </a:lnTo>
                <a:lnTo>
                  <a:pt x="2032711" y="2184178"/>
                </a:lnTo>
                <a:lnTo>
                  <a:pt x="2033083" y="2185778"/>
                </a:lnTo>
                <a:lnTo>
                  <a:pt x="2033692" y="2186883"/>
                </a:lnTo>
                <a:lnTo>
                  <a:pt x="2035254" y="2188331"/>
                </a:lnTo>
                <a:lnTo>
                  <a:pt x="2035778" y="2189359"/>
                </a:lnTo>
                <a:lnTo>
                  <a:pt x="2035740" y="2190398"/>
                </a:lnTo>
                <a:lnTo>
                  <a:pt x="2034416" y="2191988"/>
                </a:lnTo>
                <a:lnTo>
                  <a:pt x="2033588" y="2192026"/>
                </a:lnTo>
                <a:lnTo>
                  <a:pt x="2027215" y="2188350"/>
                </a:lnTo>
                <a:lnTo>
                  <a:pt x="2025501" y="2184597"/>
                </a:lnTo>
                <a:lnTo>
                  <a:pt x="2025358" y="2182692"/>
                </a:lnTo>
                <a:lnTo>
                  <a:pt x="2026025" y="2180949"/>
                </a:lnTo>
                <a:lnTo>
                  <a:pt x="2027006" y="2180111"/>
                </a:lnTo>
                <a:lnTo>
                  <a:pt x="2028301" y="2180168"/>
                </a:lnTo>
                <a:lnTo>
                  <a:pt x="2029835" y="2181092"/>
                </a:lnTo>
                <a:lnTo>
                  <a:pt x="2030835" y="2183768"/>
                </a:lnTo>
                <a:close/>
                <a:moveTo>
                  <a:pt x="1281989" y="2185749"/>
                </a:moveTo>
                <a:lnTo>
                  <a:pt x="1280893" y="2185883"/>
                </a:lnTo>
                <a:lnTo>
                  <a:pt x="1278446" y="2182997"/>
                </a:lnTo>
                <a:lnTo>
                  <a:pt x="1277903" y="2181530"/>
                </a:lnTo>
                <a:lnTo>
                  <a:pt x="1281132" y="2180596"/>
                </a:lnTo>
                <a:lnTo>
                  <a:pt x="1283341" y="2183168"/>
                </a:lnTo>
                <a:lnTo>
                  <a:pt x="1283151" y="2184426"/>
                </a:lnTo>
                <a:lnTo>
                  <a:pt x="1281989" y="2185749"/>
                </a:lnTo>
                <a:close/>
                <a:moveTo>
                  <a:pt x="2036131" y="2212581"/>
                </a:moveTo>
                <a:lnTo>
                  <a:pt x="2035483" y="2213229"/>
                </a:lnTo>
                <a:lnTo>
                  <a:pt x="2034873" y="2213077"/>
                </a:lnTo>
                <a:lnTo>
                  <a:pt x="2032883" y="2210105"/>
                </a:lnTo>
                <a:lnTo>
                  <a:pt x="2030206" y="2208905"/>
                </a:lnTo>
                <a:lnTo>
                  <a:pt x="2029216" y="2207733"/>
                </a:lnTo>
                <a:lnTo>
                  <a:pt x="2021129" y="2201580"/>
                </a:lnTo>
                <a:lnTo>
                  <a:pt x="2020253" y="2198884"/>
                </a:lnTo>
                <a:lnTo>
                  <a:pt x="2020110" y="2196722"/>
                </a:lnTo>
                <a:lnTo>
                  <a:pt x="2022796" y="2195665"/>
                </a:lnTo>
                <a:lnTo>
                  <a:pt x="2028187" y="2194684"/>
                </a:lnTo>
                <a:lnTo>
                  <a:pt x="2032873" y="2194712"/>
                </a:lnTo>
                <a:lnTo>
                  <a:pt x="2037274" y="2195998"/>
                </a:lnTo>
                <a:lnTo>
                  <a:pt x="2038169" y="2197379"/>
                </a:lnTo>
                <a:lnTo>
                  <a:pt x="2040484" y="2199885"/>
                </a:lnTo>
                <a:lnTo>
                  <a:pt x="2039912" y="2202895"/>
                </a:lnTo>
                <a:lnTo>
                  <a:pt x="2039769" y="2206685"/>
                </a:lnTo>
                <a:lnTo>
                  <a:pt x="2038807" y="2208533"/>
                </a:lnTo>
                <a:lnTo>
                  <a:pt x="2037331" y="2209933"/>
                </a:lnTo>
                <a:lnTo>
                  <a:pt x="2036131" y="2212581"/>
                </a:lnTo>
                <a:close/>
                <a:moveTo>
                  <a:pt x="1669933" y="2247729"/>
                </a:moveTo>
                <a:lnTo>
                  <a:pt x="1666265" y="2248367"/>
                </a:lnTo>
                <a:lnTo>
                  <a:pt x="1666256" y="2247576"/>
                </a:lnTo>
                <a:lnTo>
                  <a:pt x="1667789" y="2245338"/>
                </a:lnTo>
                <a:lnTo>
                  <a:pt x="1673466" y="2243376"/>
                </a:lnTo>
                <a:lnTo>
                  <a:pt x="1677686" y="2242795"/>
                </a:lnTo>
                <a:lnTo>
                  <a:pt x="1676695" y="2244700"/>
                </a:lnTo>
                <a:lnTo>
                  <a:pt x="1674190" y="2246205"/>
                </a:lnTo>
                <a:lnTo>
                  <a:pt x="1669933" y="2247729"/>
                </a:lnTo>
                <a:close/>
                <a:moveTo>
                  <a:pt x="1945205" y="2274141"/>
                </a:moveTo>
                <a:lnTo>
                  <a:pt x="1942795" y="2274570"/>
                </a:lnTo>
                <a:lnTo>
                  <a:pt x="1941700" y="2273427"/>
                </a:lnTo>
                <a:lnTo>
                  <a:pt x="1941633" y="2270160"/>
                </a:lnTo>
                <a:lnTo>
                  <a:pt x="1942424" y="2267684"/>
                </a:lnTo>
                <a:lnTo>
                  <a:pt x="1945196" y="2262550"/>
                </a:lnTo>
                <a:lnTo>
                  <a:pt x="1947682" y="2256787"/>
                </a:lnTo>
                <a:lnTo>
                  <a:pt x="1949129" y="2255387"/>
                </a:lnTo>
                <a:lnTo>
                  <a:pt x="1952054" y="2256339"/>
                </a:lnTo>
                <a:lnTo>
                  <a:pt x="1953758" y="2257997"/>
                </a:lnTo>
                <a:lnTo>
                  <a:pt x="1955540" y="2260768"/>
                </a:lnTo>
                <a:lnTo>
                  <a:pt x="1956311" y="2262892"/>
                </a:lnTo>
                <a:lnTo>
                  <a:pt x="1955635" y="2266026"/>
                </a:lnTo>
                <a:lnTo>
                  <a:pt x="1953549" y="2268817"/>
                </a:lnTo>
                <a:lnTo>
                  <a:pt x="1951139" y="2270722"/>
                </a:lnTo>
                <a:lnTo>
                  <a:pt x="1945205" y="2274141"/>
                </a:lnTo>
                <a:close/>
                <a:moveTo>
                  <a:pt x="2047504" y="2267350"/>
                </a:moveTo>
                <a:lnTo>
                  <a:pt x="2046570" y="2271084"/>
                </a:lnTo>
                <a:lnTo>
                  <a:pt x="2043465" y="2269712"/>
                </a:lnTo>
                <a:lnTo>
                  <a:pt x="2038655" y="2266893"/>
                </a:lnTo>
                <a:lnTo>
                  <a:pt x="2036759" y="2265017"/>
                </a:lnTo>
                <a:lnTo>
                  <a:pt x="2036093" y="2262959"/>
                </a:lnTo>
                <a:lnTo>
                  <a:pt x="2036026" y="2260111"/>
                </a:lnTo>
                <a:lnTo>
                  <a:pt x="2037464" y="2259644"/>
                </a:lnTo>
                <a:lnTo>
                  <a:pt x="2041103" y="2259378"/>
                </a:lnTo>
                <a:lnTo>
                  <a:pt x="2044141" y="2263340"/>
                </a:lnTo>
                <a:lnTo>
                  <a:pt x="2045017" y="2263950"/>
                </a:lnTo>
                <a:lnTo>
                  <a:pt x="2047504" y="2267350"/>
                </a:lnTo>
                <a:close/>
                <a:moveTo>
                  <a:pt x="1628956" y="2299240"/>
                </a:moveTo>
                <a:lnTo>
                  <a:pt x="1626203" y="2299611"/>
                </a:lnTo>
                <a:lnTo>
                  <a:pt x="1627403" y="2296459"/>
                </a:lnTo>
                <a:lnTo>
                  <a:pt x="1628432" y="2294935"/>
                </a:lnTo>
                <a:lnTo>
                  <a:pt x="1629566" y="2293963"/>
                </a:lnTo>
                <a:lnTo>
                  <a:pt x="1631852" y="2293601"/>
                </a:lnTo>
                <a:lnTo>
                  <a:pt x="1633376" y="2294868"/>
                </a:lnTo>
                <a:lnTo>
                  <a:pt x="1632014" y="2297163"/>
                </a:lnTo>
                <a:lnTo>
                  <a:pt x="1628956" y="2299240"/>
                </a:lnTo>
                <a:close/>
                <a:moveTo>
                  <a:pt x="1623050" y="2307003"/>
                </a:moveTo>
                <a:lnTo>
                  <a:pt x="1622193" y="2307165"/>
                </a:lnTo>
                <a:lnTo>
                  <a:pt x="1621993" y="2306527"/>
                </a:lnTo>
                <a:lnTo>
                  <a:pt x="1622679" y="2304364"/>
                </a:lnTo>
                <a:lnTo>
                  <a:pt x="1623813" y="2304107"/>
                </a:lnTo>
                <a:lnTo>
                  <a:pt x="1625060" y="2301697"/>
                </a:lnTo>
                <a:lnTo>
                  <a:pt x="1626203" y="2302536"/>
                </a:lnTo>
                <a:lnTo>
                  <a:pt x="1625784" y="2303878"/>
                </a:lnTo>
                <a:lnTo>
                  <a:pt x="1624241" y="2305917"/>
                </a:lnTo>
                <a:lnTo>
                  <a:pt x="1623050" y="2307003"/>
                </a:lnTo>
                <a:close/>
                <a:moveTo>
                  <a:pt x="1920449" y="2337550"/>
                </a:moveTo>
                <a:lnTo>
                  <a:pt x="1918830" y="2341312"/>
                </a:lnTo>
                <a:lnTo>
                  <a:pt x="1916668" y="2340845"/>
                </a:lnTo>
                <a:lnTo>
                  <a:pt x="1915887" y="2341626"/>
                </a:lnTo>
                <a:lnTo>
                  <a:pt x="1915297" y="2341664"/>
                </a:lnTo>
                <a:lnTo>
                  <a:pt x="1916278" y="2338130"/>
                </a:lnTo>
                <a:lnTo>
                  <a:pt x="1916411" y="2335749"/>
                </a:lnTo>
                <a:lnTo>
                  <a:pt x="1915916" y="2333339"/>
                </a:lnTo>
                <a:lnTo>
                  <a:pt x="1916630" y="2332111"/>
                </a:lnTo>
                <a:lnTo>
                  <a:pt x="1919516" y="2332044"/>
                </a:lnTo>
                <a:lnTo>
                  <a:pt x="1919545" y="2334816"/>
                </a:lnTo>
                <a:lnTo>
                  <a:pt x="1919897" y="2335854"/>
                </a:lnTo>
                <a:lnTo>
                  <a:pt x="1920573" y="2336330"/>
                </a:lnTo>
                <a:lnTo>
                  <a:pt x="1920449" y="2337550"/>
                </a:lnTo>
                <a:close/>
                <a:moveTo>
                  <a:pt x="1638252" y="2414940"/>
                </a:moveTo>
                <a:lnTo>
                  <a:pt x="1637833" y="2415340"/>
                </a:lnTo>
                <a:lnTo>
                  <a:pt x="1636681" y="2414988"/>
                </a:lnTo>
                <a:lnTo>
                  <a:pt x="1636233" y="2418255"/>
                </a:lnTo>
                <a:lnTo>
                  <a:pt x="1635795" y="2418559"/>
                </a:lnTo>
                <a:lnTo>
                  <a:pt x="1635004" y="2416550"/>
                </a:lnTo>
                <a:lnTo>
                  <a:pt x="1635605" y="2414826"/>
                </a:lnTo>
                <a:lnTo>
                  <a:pt x="1635519" y="2413635"/>
                </a:lnTo>
                <a:lnTo>
                  <a:pt x="1635738" y="2412759"/>
                </a:lnTo>
                <a:lnTo>
                  <a:pt x="1636890" y="2410797"/>
                </a:lnTo>
                <a:lnTo>
                  <a:pt x="1637567" y="2410340"/>
                </a:lnTo>
                <a:lnTo>
                  <a:pt x="1637995" y="2410511"/>
                </a:lnTo>
                <a:lnTo>
                  <a:pt x="1638348" y="2412978"/>
                </a:lnTo>
                <a:lnTo>
                  <a:pt x="1638252" y="2414940"/>
                </a:lnTo>
                <a:close/>
                <a:moveTo>
                  <a:pt x="2118703" y="2412997"/>
                </a:moveTo>
                <a:lnTo>
                  <a:pt x="2120951" y="2414464"/>
                </a:lnTo>
                <a:lnTo>
                  <a:pt x="2121541" y="2419865"/>
                </a:lnTo>
                <a:lnTo>
                  <a:pt x="2117322" y="2419550"/>
                </a:lnTo>
                <a:lnTo>
                  <a:pt x="2112502" y="2415931"/>
                </a:lnTo>
                <a:lnTo>
                  <a:pt x="2111550" y="2413292"/>
                </a:lnTo>
                <a:lnTo>
                  <a:pt x="2111654" y="2412835"/>
                </a:lnTo>
                <a:lnTo>
                  <a:pt x="2112293" y="2412378"/>
                </a:lnTo>
                <a:lnTo>
                  <a:pt x="2113512" y="2413007"/>
                </a:lnTo>
                <a:lnTo>
                  <a:pt x="2114703" y="2412054"/>
                </a:lnTo>
                <a:lnTo>
                  <a:pt x="2115893" y="2411749"/>
                </a:lnTo>
                <a:lnTo>
                  <a:pt x="2118703" y="2412997"/>
                </a:lnTo>
                <a:close/>
                <a:moveTo>
                  <a:pt x="1634233" y="2451373"/>
                </a:moveTo>
                <a:lnTo>
                  <a:pt x="1633499" y="2452221"/>
                </a:lnTo>
                <a:lnTo>
                  <a:pt x="1632185" y="2451259"/>
                </a:lnTo>
                <a:lnTo>
                  <a:pt x="1632128" y="2448811"/>
                </a:lnTo>
                <a:lnTo>
                  <a:pt x="1633395" y="2446944"/>
                </a:lnTo>
                <a:lnTo>
                  <a:pt x="1634395" y="2447030"/>
                </a:lnTo>
                <a:lnTo>
                  <a:pt x="1635300" y="2448020"/>
                </a:lnTo>
                <a:lnTo>
                  <a:pt x="1635081" y="2449344"/>
                </a:lnTo>
                <a:lnTo>
                  <a:pt x="1634233" y="2451373"/>
                </a:lnTo>
                <a:close/>
                <a:moveTo>
                  <a:pt x="1643558" y="2457107"/>
                </a:moveTo>
                <a:lnTo>
                  <a:pt x="1642615" y="2457726"/>
                </a:lnTo>
                <a:lnTo>
                  <a:pt x="1641977" y="2457679"/>
                </a:lnTo>
                <a:lnTo>
                  <a:pt x="1642691" y="2453374"/>
                </a:lnTo>
                <a:lnTo>
                  <a:pt x="1641862" y="2451840"/>
                </a:lnTo>
                <a:lnTo>
                  <a:pt x="1641815" y="2451059"/>
                </a:lnTo>
                <a:lnTo>
                  <a:pt x="1642177" y="2450344"/>
                </a:lnTo>
                <a:lnTo>
                  <a:pt x="1642634" y="2450192"/>
                </a:lnTo>
                <a:lnTo>
                  <a:pt x="1643748" y="2451526"/>
                </a:lnTo>
                <a:lnTo>
                  <a:pt x="1644291" y="2452916"/>
                </a:lnTo>
                <a:lnTo>
                  <a:pt x="1644529" y="2454297"/>
                </a:lnTo>
                <a:lnTo>
                  <a:pt x="1644463" y="2455659"/>
                </a:lnTo>
                <a:lnTo>
                  <a:pt x="1644148" y="2456593"/>
                </a:lnTo>
                <a:lnTo>
                  <a:pt x="1643558" y="2457107"/>
                </a:lnTo>
                <a:close/>
                <a:moveTo>
                  <a:pt x="1659131" y="2475967"/>
                </a:moveTo>
                <a:lnTo>
                  <a:pt x="1656931" y="2480815"/>
                </a:lnTo>
                <a:lnTo>
                  <a:pt x="1655169" y="2485463"/>
                </a:lnTo>
                <a:lnTo>
                  <a:pt x="1652721" y="2494179"/>
                </a:lnTo>
                <a:lnTo>
                  <a:pt x="1651321" y="2494493"/>
                </a:lnTo>
                <a:lnTo>
                  <a:pt x="1650102" y="2492397"/>
                </a:lnTo>
                <a:lnTo>
                  <a:pt x="1653616" y="2482187"/>
                </a:lnTo>
                <a:lnTo>
                  <a:pt x="1653778" y="2481044"/>
                </a:lnTo>
                <a:lnTo>
                  <a:pt x="1653616" y="2480062"/>
                </a:lnTo>
                <a:lnTo>
                  <a:pt x="1652549" y="2478548"/>
                </a:lnTo>
                <a:lnTo>
                  <a:pt x="1651492" y="2480291"/>
                </a:lnTo>
                <a:lnTo>
                  <a:pt x="1646530" y="2491807"/>
                </a:lnTo>
                <a:lnTo>
                  <a:pt x="1645244" y="2493645"/>
                </a:lnTo>
                <a:lnTo>
                  <a:pt x="1644187" y="2494664"/>
                </a:lnTo>
                <a:lnTo>
                  <a:pt x="1643339" y="2494864"/>
                </a:lnTo>
                <a:lnTo>
                  <a:pt x="1641224" y="2494626"/>
                </a:lnTo>
                <a:lnTo>
                  <a:pt x="1636976" y="2497903"/>
                </a:lnTo>
                <a:lnTo>
                  <a:pt x="1644120" y="2484253"/>
                </a:lnTo>
                <a:lnTo>
                  <a:pt x="1644196" y="2483215"/>
                </a:lnTo>
                <a:lnTo>
                  <a:pt x="1642863" y="2482577"/>
                </a:lnTo>
                <a:lnTo>
                  <a:pt x="1642329" y="2482930"/>
                </a:lnTo>
                <a:lnTo>
                  <a:pt x="1636538" y="2491540"/>
                </a:lnTo>
                <a:lnTo>
                  <a:pt x="1633233" y="2494845"/>
                </a:lnTo>
                <a:lnTo>
                  <a:pt x="1631023" y="2493845"/>
                </a:lnTo>
                <a:lnTo>
                  <a:pt x="1630461" y="2492940"/>
                </a:lnTo>
                <a:lnTo>
                  <a:pt x="1630661" y="2491940"/>
                </a:lnTo>
                <a:lnTo>
                  <a:pt x="1636290" y="2483244"/>
                </a:lnTo>
                <a:lnTo>
                  <a:pt x="1641472" y="2476995"/>
                </a:lnTo>
                <a:lnTo>
                  <a:pt x="1643644" y="2473052"/>
                </a:lnTo>
                <a:lnTo>
                  <a:pt x="1644520" y="2469328"/>
                </a:lnTo>
                <a:lnTo>
                  <a:pt x="1644910" y="2466594"/>
                </a:lnTo>
                <a:lnTo>
                  <a:pt x="1644882" y="2463594"/>
                </a:lnTo>
                <a:lnTo>
                  <a:pt x="1645149" y="2462765"/>
                </a:lnTo>
                <a:lnTo>
                  <a:pt x="1645444" y="2462917"/>
                </a:lnTo>
                <a:lnTo>
                  <a:pt x="1645777" y="2464051"/>
                </a:lnTo>
                <a:lnTo>
                  <a:pt x="1645863" y="2467223"/>
                </a:lnTo>
                <a:lnTo>
                  <a:pt x="1644682" y="2473709"/>
                </a:lnTo>
                <a:lnTo>
                  <a:pt x="1643729" y="2476891"/>
                </a:lnTo>
                <a:lnTo>
                  <a:pt x="1642596" y="2479510"/>
                </a:lnTo>
                <a:lnTo>
                  <a:pt x="1643072" y="2480082"/>
                </a:lnTo>
                <a:lnTo>
                  <a:pt x="1645158" y="2478596"/>
                </a:lnTo>
                <a:lnTo>
                  <a:pt x="1646920" y="2475452"/>
                </a:lnTo>
                <a:lnTo>
                  <a:pt x="1648339" y="2470652"/>
                </a:lnTo>
                <a:lnTo>
                  <a:pt x="1649254" y="2466470"/>
                </a:lnTo>
                <a:lnTo>
                  <a:pt x="1650130" y="2459831"/>
                </a:lnTo>
                <a:lnTo>
                  <a:pt x="1650425" y="2460060"/>
                </a:lnTo>
                <a:lnTo>
                  <a:pt x="1650835" y="2461384"/>
                </a:lnTo>
                <a:lnTo>
                  <a:pt x="1651778" y="2462327"/>
                </a:lnTo>
                <a:lnTo>
                  <a:pt x="1653254" y="2462879"/>
                </a:lnTo>
                <a:lnTo>
                  <a:pt x="1654092" y="2463727"/>
                </a:lnTo>
                <a:lnTo>
                  <a:pt x="1654712" y="2465956"/>
                </a:lnTo>
                <a:lnTo>
                  <a:pt x="1655312" y="2466937"/>
                </a:lnTo>
                <a:lnTo>
                  <a:pt x="1657521" y="2467766"/>
                </a:lnTo>
                <a:lnTo>
                  <a:pt x="1658369" y="2468471"/>
                </a:lnTo>
                <a:lnTo>
                  <a:pt x="1658979" y="2470890"/>
                </a:lnTo>
                <a:lnTo>
                  <a:pt x="1658922" y="2472166"/>
                </a:lnTo>
                <a:lnTo>
                  <a:pt x="1659226" y="2472985"/>
                </a:lnTo>
                <a:lnTo>
                  <a:pt x="1659884" y="2473347"/>
                </a:lnTo>
                <a:lnTo>
                  <a:pt x="1659131" y="2475967"/>
                </a:lnTo>
                <a:close/>
                <a:moveTo>
                  <a:pt x="1631280" y="2478805"/>
                </a:moveTo>
                <a:lnTo>
                  <a:pt x="1629908" y="2479167"/>
                </a:lnTo>
                <a:lnTo>
                  <a:pt x="1628299" y="2478472"/>
                </a:lnTo>
                <a:lnTo>
                  <a:pt x="1629137" y="2474938"/>
                </a:lnTo>
                <a:lnTo>
                  <a:pt x="1630537" y="2473471"/>
                </a:lnTo>
                <a:lnTo>
                  <a:pt x="1634023" y="2472004"/>
                </a:lnTo>
                <a:lnTo>
                  <a:pt x="1634623" y="2471100"/>
                </a:lnTo>
                <a:lnTo>
                  <a:pt x="1635738" y="2470652"/>
                </a:lnTo>
                <a:lnTo>
                  <a:pt x="1637376" y="2470652"/>
                </a:lnTo>
                <a:lnTo>
                  <a:pt x="1639195" y="2469328"/>
                </a:lnTo>
                <a:lnTo>
                  <a:pt x="1641205" y="2466680"/>
                </a:lnTo>
                <a:lnTo>
                  <a:pt x="1641900" y="2466318"/>
                </a:lnTo>
                <a:lnTo>
                  <a:pt x="1640491" y="2470166"/>
                </a:lnTo>
                <a:lnTo>
                  <a:pt x="1639005" y="2473042"/>
                </a:lnTo>
                <a:lnTo>
                  <a:pt x="1631280" y="2478805"/>
                </a:lnTo>
                <a:close/>
                <a:moveTo>
                  <a:pt x="1662046" y="2481758"/>
                </a:moveTo>
                <a:lnTo>
                  <a:pt x="1660684" y="2482415"/>
                </a:lnTo>
                <a:lnTo>
                  <a:pt x="1659703" y="2482349"/>
                </a:lnTo>
                <a:lnTo>
                  <a:pt x="1659884" y="2480748"/>
                </a:lnTo>
                <a:lnTo>
                  <a:pt x="1661227" y="2477596"/>
                </a:lnTo>
                <a:lnTo>
                  <a:pt x="1661989" y="2474824"/>
                </a:lnTo>
                <a:lnTo>
                  <a:pt x="1662170" y="2472424"/>
                </a:lnTo>
                <a:lnTo>
                  <a:pt x="1662760" y="2470328"/>
                </a:lnTo>
                <a:lnTo>
                  <a:pt x="1663760" y="2468528"/>
                </a:lnTo>
                <a:lnTo>
                  <a:pt x="1664760" y="2467632"/>
                </a:lnTo>
                <a:lnTo>
                  <a:pt x="1666256" y="2467661"/>
                </a:lnTo>
                <a:lnTo>
                  <a:pt x="1666561" y="2473500"/>
                </a:lnTo>
                <a:lnTo>
                  <a:pt x="1666142" y="2476234"/>
                </a:lnTo>
                <a:lnTo>
                  <a:pt x="1665142" y="2478519"/>
                </a:lnTo>
                <a:lnTo>
                  <a:pt x="1663770" y="2480358"/>
                </a:lnTo>
                <a:lnTo>
                  <a:pt x="1662046" y="2481758"/>
                </a:lnTo>
                <a:close/>
                <a:moveTo>
                  <a:pt x="2138734" y="2486825"/>
                </a:moveTo>
                <a:lnTo>
                  <a:pt x="2139048" y="2487987"/>
                </a:lnTo>
                <a:lnTo>
                  <a:pt x="2134924" y="2487159"/>
                </a:lnTo>
                <a:lnTo>
                  <a:pt x="2133476" y="2486425"/>
                </a:lnTo>
                <a:lnTo>
                  <a:pt x="2133353" y="2485654"/>
                </a:lnTo>
                <a:lnTo>
                  <a:pt x="2133553" y="2484453"/>
                </a:lnTo>
                <a:lnTo>
                  <a:pt x="2134372" y="2483053"/>
                </a:lnTo>
                <a:lnTo>
                  <a:pt x="2136258" y="2481977"/>
                </a:lnTo>
                <a:lnTo>
                  <a:pt x="2137286" y="2482529"/>
                </a:lnTo>
                <a:lnTo>
                  <a:pt x="2139477" y="2483987"/>
                </a:lnTo>
                <a:lnTo>
                  <a:pt x="2139772" y="2484863"/>
                </a:lnTo>
                <a:lnTo>
                  <a:pt x="2138734" y="2486825"/>
                </a:lnTo>
                <a:close/>
                <a:moveTo>
                  <a:pt x="278711" y="2546480"/>
                </a:moveTo>
                <a:lnTo>
                  <a:pt x="280902" y="2543499"/>
                </a:lnTo>
                <a:lnTo>
                  <a:pt x="285731" y="2538318"/>
                </a:lnTo>
                <a:lnTo>
                  <a:pt x="288360" y="2534603"/>
                </a:lnTo>
                <a:lnTo>
                  <a:pt x="288636" y="2538270"/>
                </a:lnTo>
                <a:lnTo>
                  <a:pt x="284740" y="2544413"/>
                </a:lnTo>
                <a:lnTo>
                  <a:pt x="279768" y="2547461"/>
                </a:lnTo>
                <a:lnTo>
                  <a:pt x="278711" y="2546480"/>
                </a:lnTo>
                <a:close/>
                <a:moveTo>
                  <a:pt x="269300" y="2559863"/>
                </a:moveTo>
                <a:lnTo>
                  <a:pt x="268691" y="2559920"/>
                </a:lnTo>
                <a:lnTo>
                  <a:pt x="268453" y="2558958"/>
                </a:lnTo>
                <a:lnTo>
                  <a:pt x="268605" y="2556977"/>
                </a:lnTo>
                <a:lnTo>
                  <a:pt x="269453" y="2553615"/>
                </a:lnTo>
                <a:lnTo>
                  <a:pt x="269853" y="2552833"/>
                </a:lnTo>
                <a:lnTo>
                  <a:pt x="273320" y="2553433"/>
                </a:lnTo>
                <a:lnTo>
                  <a:pt x="273834" y="2553662"/>
                </a:lnTo>
                <a:lnTo>
                  <a:pt x="273958" y="2554310"/>
                </a:lnTo>
                <a:lnTo>
                  <a:pt x="273691" y="2555367"/>
                </a:lnTo>
                <a:lnTo>
                  <a:pt x="272577" y="2556881"/>
                </a:lnTo>
                <a:lnTo>
                  <a:pt x="269300" y="2559863"/>
                </a:lnTo>
                <a:close/>
                <a:moveTo>
                  <a:pt x="223095" y="2575941"/>
                </a:moveTo>
                <a:lnTo>
                  <a:pt x="225542" y="2578618"/>
                </a:lnTo>
                <a:lnTo>
                  <a:pt x="231419" y="2576913"/>
                </a:lnTo>
                <a:lnTo>
                  <a:pt x="232515" y="2577246"/>
                </a:lnTo>
                <a:lnTo>
                  <a:pt x="233629" y="2578265"/>
                </a:lnTo>
                <a:lnTo>
                  <a:pt x="234848" y="2580446"/>
                </a:lnTo>
                <a:lnTo>
                  <a:pt x="236182" y="2583771"/>
                </a:lnTo>
                <a:lnTo>
                  <a:pt x="236477" y="2587390"/>
                </a:lnTo>
                <a:lnTo>
                  <a:pt x="235944" y="2588686"/>
                </a:lnTo>
                <a:lnTo>
                  <a:pt x="234886" y="2590114"/>
                </a:lnTo>
                <a:lnTo>
                  <a:pt x="225523" y="2595848"/>
                </a:lnTo>
                <a:lnTo>
                  <a:pt x="225276" y="2596401"/>
                </a:lnTo>
                <a:lnTo>
                  <a:pt x="225466" y="2596915"/>
                </a:lnTo>
                <a:lnTo>
                  <a:pt x="226333" y="2597468"/>
                </a:lnTo>
                <a:lnTo>
                  <a:pt x="228209" y="2597392"/>
                </a:lnTo>
                <a:lnTo>
                  <a:pt x="235629" y="2595972"/>
                </a:lnTo>
                <a:lnTo>
                  <a:pt x="236029" y="2594981"/>
                </a:lnTo>
                <a:lnTo>
                  <a:pt x="236553" y="2590467"/>
                </a:lnTo>
                <a:lnTo>
                  <a:pt x="237573" y="2588067"/>
                </a:lnTo>
                <a:lnTo>
                  <a:pt x="237658" y="2586257"/>
                </a:lnTo>
                <a:lnTo>
                  <a:pt x="236982" y="2581923"/>
                </a:lnTo>
                <a:lnTo>
                  <a:pt x="237020" y="2580180"/>
                </a:lnTo>
                <a:lnTo>
                  <a:pt x="242192" y="2579827"/>
                </a:lnTo>
                <a:lnTo>
                  <a:pt x="245431" y="2578218"/>
                </a:lnTo>
                <a:lnTo>
                  <a:pt x="248736" y="2575227"/>
                </a:lnTo>
                <a:lnTo>
                  <a:pt x="249488" y="2575312"/>
                </a:lnTo>
                <a:lnTo>
                  <a:pt x="249012" y="2580704"/>
                </a:lnTo>
                <a:lnTo>
                  <a:pt x="248555" y="2582351"/>
                </a:lnTo>
                <a:lnTo>
                  <a:pt x="245383" y="2588905"/>
                </a:lnTo>
                <a:lnTo>
                  <a:pt x="243564" y="2594658"/>
                </a:lnTo>
                <a:lnTo>
                  <a:pt x="242678" y="2600335"/>
                </a:lnTo>
                <a:lnTo>
                  <a:pt x="242526" y="2609688"/>
                </a:lnTo>
                <a:lnTo>
                  <a:pt x="241735" y="2612841"/>
                </a:lnTo>
                <a:lnTo>
                  <a:pt x="240297" y="2614784"/>
                </a:lnTo>
                <a:lnTo>
                  <a:pt x="231315" y="2618166"/>
                </a:lnTo>
                <a:lnTo>
                  <a:pt x="226686" y="2617946"/>
                </a:lnTo>
                <a:lnTo>
                  <a:pt x="222561" y="2614870"/>
                </a:lnTo>
                <a:lnTo>
                  <a:pt x="220618" y="2612765"/>
                </a:lnTo>
                <a:lnTo>
                  <a:pt x="222085" y="2610203"/>
                </a:lnTo>
                <a:lnTo>
                  <a:pt x="223095" y="2610079"/>
                </a:lnTo>
                <a:lnTo>
                  <a:pt x="226000" y="2610583"/>
                </a:lnTo>
                <a:lnTo>
                  <a:pt x="228238" y="2611546"/>
                </a:lnTo>
                <a:lnTo>
                  <a:pt x="229238" y="2611584"/>
                </a:lnTo>
                <a:lnTo>
                  <a:pt x="229067" y="2610984"/>
                </a:lnTo>
                <a:lnTo>
                  <a:pt x="222685" y="2606145"/>
                </a:lnTo>
                <a:lnTo>
                  <a:pt x="218008" y="2603945"/>
                </a:lnTo>
                <a:lnTo>
                  <a:pt x="216598" y="2601478"/>
                </a:lnTo>
                <a:lnTo>
                  <a:pt x="216560" y="2599563"/>
                </a:lnTo>
                <a:lnTo>
                  <a:pt x="216189" y="2598496"/>
                </a:lnTo>
                <a:lnTo>
                  <a:pt x="212474" y="2591781"/>
                </a:lnTo>
                <a:lnTo>
                  <a:pt x="211750" y="2589124"/>
                </a:lnTo>
                <a:lnTo>
                  <a:pt x="211265" y="2585352"/>
                </a:lnTo>
                <a:lnTo>
                  <a:pt x="211265" y="2581485"/>
                </a:lnTo>
                <a:lnTo>
                  <a:pt x="212169" y="2575189"/>
                </a:lnTo>
                <a:lnTo>
                  <a:pt x="212579" y="2574512"/>
                </a:lnTo>
                <a:lnTo>
                  <a:pt x="214103" y="2574560"/>
                </a:lnTo>
                <a:lnTo>
                  <a:pt x="216732" y="2575341"/>
                </a:lnTo>
                <a:lnTo>
                  <a:pt x="223095" y="2575941"/>
                </a:lnTo>
                <a:close/>
                <a:moveTo>
                  <a:pt x="287769" y="2583609"/>
                </a:moveTo>
                <a:lnTo>
                  <a:pt x="286950" y="2585238"/>
                </a:lnTo>
                <a:lnTo>
                  <a:pt x="285064" y="2587790"/>
                </a:lnTo>
                <a:lnTo>
                  <a:pt x="283816" y="2588800"/>
                </a:lnTo>
                <a:lnTo>
                  <a:pt x="283207" y="2588276"/>
                </a:lnTo>
                <a:lnTo>
                  <a:pt x="281521" y="2588000"/>
                </a:lnTo>
                <a:lnTo>
                  <a:pt x="279721" y="2585456"/>
                </a:lnTo>
                <a:lnTo>
                  <a:pt x="278321" y="2584447"/>
                </a:lnTo>
                <a:lnTo>
                  <a:pt x="277387" y="2584390"/>
                </a:lnTo>
                <a:lnTo>
                  <a:pt x="276930" y="2585314"/>
                </a:lnTo>
                <a:lnTo>
                  <a:pt x="276816" y="2586542"/>
                </a:lnTo>
                <a:lnTo>
                  <a:pt x="277035" y="2588076"/>
                </a:lnTo>
                <a:lnTo>
                  <a:pt x="276882" y="2588781"/>
                </a:lnTo>
                <a:lnTo>
                  <a:pt x="276349" y="2588648"/>
                </a:lnTo>
                <a:lnTo>
                  <a:pt x="275815" y="2587923"/>
                </a:lnTo>
                <a:lnTo>
                  <a:pt x="275292" y="2586619"/>
                </a:lnTo>
                <a:lnTo>
                  <a:pt x="275177" y="2585295"/>
                </a:lnTo>
                <a:lnTo>
                  <a:pt x="275492" y="2583942"/>
                </a:lnTo>
                <a:lnTo>
                  <a:pt x="276796" y="2582132"/>
                </a:lnTo>
                <a:lnTo>
                  <a:pt x="280873" y="2578370"/>
                </a:lnTo>
                <a:lnTo>
                  <a:pt x="282121" y="2577694"/>
                </a:lnTo>
                <a:lnTo>
                  <a:pt x="283474" y="2577846"/>
                </a:lnTo>
                <a:lnTo>
                  <a:pt x="285655" y="2579608"/>
                </a:lnTo>
                <a:lnTo>
                  <a:pt x="286122" y="2580123"/>
                </a:lnTo>
                <a:lnTo>
                  <a:pt x="287769" y="2583609"/>
                </a:lnTo>
                <a:close/>
                <a:moveTo>
                  <a:pt x="298133" y="2619118"/>
                </a:moveTo>
                <a:lnTo>
                  <a:pt x="297599" y="2619270"/>
                </a:lnTo>
                <a:lnTo>
                  <a:pt x="295837" y="2618727"/>
                </a:lnTo>
                <a:lnTo>
                  <a:pt x="290036" y="2611193"/>
                </a:lnTo>
                <a:lnTo>
                  <a:pt x="285912" y="2608431"/>
                </a:lnTo>
                <a:lnTo>
                  <a:pt x="283102" y="2604688"/>
                </a:lnTo>
                <a:lnTo>
                  <a:pt x="280245" y="2602297"/>
                </a:lnTo>
                <a:lnTo>
                  <a:pt x="281997" y="2598391"/>
                </a:lnTo>
                <a:lnTo>
                  <a:pt x="283521" y="2598877"/>
                </a:lnTo>
                <a:lnTo>
                  <a:pt x="288865" y="2602049"/>
                </a:lnTo>
                <a:lnTo>
                  <a:pt x="293132" y="2605126"/>
                </a:lnTo>
                <a:lnTo>
                  <a:pt x="295551" y="2607126"/>
                </a:lnTo>
                <a:lnTo>
                  <a:pt x="300628" y="2615679"/>
                </a:lnTo>
                <a:lnTo>
                  <a:pt x="300247" y="2616899"/>
                </a:lnTo>
                <a:lnTo>
                  <a:pt x="298133" y="2619118"/>
                </a:lnTo>
                <a:close/>
                <a:moveTo>
                  <a:pt x="1632328" y="2613050"/>
                </a:moveTo>
                <a:lnTo>
                  <a:pt x="1632299" y="2614384"/>
                </a:lnTo>
                <a:lnTo>
                  <a:pt x="1630566" y="2614127"/>
                </a:lnTo>
                <a:lnTo>
                  <a:pt x="1629623" y="2613365"/>
                </a:lnTo>
                <a:lnTo>
                  <a:pt x="1628861" y="2612165"/>
                </a:lnTo>
                <a:lnTo>
                  <a:pt x="1628689" y="2611260"/>
                </a:lnTo>
                <a:lnTo>
                  <a:pt x="1629337" y="2610365"/>
                </a:lnTo>
                <a:lnTo>
                  <a:pt x="1631347" y="2610907"/>
                </a:lnTo>
                <a:lnTo>
                  <a:pt x="1632328" y="2613050"/>
                </a:lnTo>
                <a:close/>
                <a:moveTo>
                  <a:pt x="316335" y="2621337"/>
                </a:moveTo>
                <a:lnTo>
                  <a:pt x="316182" y="2621652"/>
                </a:lnTo>
                <a:lnTo>
                  <a:pt x="313411" y="2621652"/>
                </a:lnTo>
                <a:lnTo>
                  <a:pt x="312639" y="2621194"/>
                </a:lnTo>
                <a:lnTo>
                  <a:pt x="312153" y="2620261"/>
                </a:lnTo>
                <a:lnTo>
                  <a:pt x="311953" y="2618851"/>
                </a:lnTo>
                <a:lnTo>
                  <a:pt x="312401" y="2617146"/>
                </a:lnTo>
                <a:lnTo>
                  <a:pt x="314039" y="2613889"/>
                </a:lnTo>
                <a:lnTo>
                  <a:pt x="314087" y="2612498"/>
                </a:lnTo>
                <a:lnTo>
                  <a:pt x="314430" y="2611898"/>
                </a:lnTo>
                <a:lnTo>
                  <a:pt x="315582" y="2613536"/>
                </a:lnTo>
                <a:lnTo>
                  <a:pt x="316068" y="2615060"/>
                </a:lnTo>
                <a:lnTo>
                  <a:pt x="316335" y="2621337"/>
                </a:lnTo>
                <a:close/>
                <a:moveTo>
                  <a:pt x="332784" y="2629233"/>
                </a:moveTo>
                <a:lnTo>
                  <a:pt x="334004" y="2643302"/>
                </a:lnTo>
                <a:lnTo>
                  <a:pt x="333918" y="2647788"/>
                </a:lnTo>
                <a:lnTo>
                  <a:pt x="332127" y="2650712"/>
                </a:lnTo>
                <a:lnTo>
                  <a:pt x="330860" y="2655599"/>
                </a:lnTo>
                <a:lnTo>
                  <a:pt x="329394" y="2657790"/>
                </a:lnTo>
                <a:lnTo>
                  <a:pt x="328003" y="2654875"/>
                </a:lnTo>
                <a:lnTo>
                  <a:pt x="327879" y="2650017"/>
                </a:lnTo>
                <a:lnTo>
                  <a:pt x="327508" y="2646150"/>
                </a:lnTo>
                <a:lnTo>
                  <a:pt x="327060" y="2644292"/>
                </a:lnTo>
                <a:lnTo>
                  <a:pt x="327593" y="2637034"/>
                </a:lnTo>
                <a:lnTo>
                  <a:pt x="326974" y="2637568"/>
                </a:lnTo>
                <a:lnTo>
                  <a:pt x="325326" y="2640749"/>
                </a:lnTo>
                <a:lnTo>
                  <a:pt x="323498" y="2640968"/>
                </a:lnTo>
                <a:lnTo>
                  <a:pt x="320211" y="2637358"/>
                </a:lnTo>
                <a:lnTo>
                  <a:pt x="318554" y="2634425"/>
                </a:lnTo>
                <a:lnTo>
                  <a:pt x="318287" y="2631357"/>
                </a:lnTo>
                <a:lnTo>
                  <a:pt x="316116" y="2628129"/>
                </a:lnTo>
                <a:lnTo>
                  <a:pt x="315897" y="2626986"/>
                </a:lnTo>
                <a:lnTo>
                  <a:pt x="316078" y="2625785"/>
                </a:lnTo>
                <a:lnTo>
                  <a:pt x="317859" y="2622557"/>
                </a:lnTo>
                <a:lnTo>
                  <a:pt x="318583" y="2620375"/>
                </a:lnTo>
                <a:lnTo>
                  <a:pt x="319211" y="2615889"/>
                </a:lnTo>
                <a:lnTo>
                  <a:pt x="319935" y="2614136"/>
                </a:lnTo>
                <a:lnTo>
                  <a:pt x="321621" y="2614384"/>
                </a:lnTo>
                <a:lnTo>
                  <a:pt x="324631" y="2616422"/>
                </a:lnTo>
                <a:lnTo>
                  <a:pt x="327765" y="2618632"/>
                </a:lnTo>
                <a:lnTo>
                  <a:pt x="330641" y="2621585"/>
                </a:lnTo>
                <a:lnTo>
                  <a:pt x="332784" y="2629233"/>
                </a:lnTo>
                <a:close/>
                <a:moveTo>
                  <a:pt x="247212" y="2617880"/>
                </a:moveTo>
                <a:lnTo>
                  <a:pt x="249926" y="2622004"/>
                </a:lnTo>
                <a:lnTo>
                  <a:pt x="250727" y="2625681"/>
                </a:lnTo>
                <a:lnTo>
                  <a:pt x="250393" y="2630015"/>
                </a:lnTo>
                <a:lnTo>
                  <a:pt x="246097" y="2631653"/>
                </a:lnTo>
                <a:lnTo>
                  <a:pt x="243840" y="2630348"/>
                </a:lnTo>
                <a:lnTo>
                  <a:pt x="242859" y="2630586"/>
                </a:lnTo>
                <a:lnTo>
                  <a:pt x="241373" y="2631882"/>
                </a:lnTo>
                <a:lnTo>
                  <a:pt x="243173" y="2632462"/>
                </a:lnTo>
                <a:lnTo>
                  <a:pt x="245697" y="2634577"/>
                </a:lnTo>
                <a:lnTo>
                  <a:pt x="247907" y="2637330"/>
                </a:lnTo>
                <a:lnTo>
                  <a:pt x="251022" y="2637825"/>
                </a:lnTo>
                <a:lnTo>
                  <a:pt x="255175" y="2639740"/>
                </a:lnTo>
                <a:lnTo>
                  <a:pt x="252031" y="2643188"/>
                </a:lnTo>
                <a:lnTo>
                  <a:pt x="251555" y="2645169"/>
                </a:lnTo>
                <a:lnTo>
                  <a:pt x="255480" y="2650636"/>
                </a:lnTo>
                <a:lnTo>
                  <a:pt x="255851" y="2652008"/>
                </a:lnTo>
                <a:lnTo>
                  <a:pt x="257108" y="2652284"/>
                </a:lnTo>
                <a:lnTo>
                  <a:pt x="260033" y="2651846"/>
                </a:lnTo>
                <a:lnTo>
                  <a:pt x="260404" y="2652275"/>
                </a:lnTo>
                <a:lnTo>
                  <a:pt x="260404" y="2653408"/>
                </a:lnTo>
                <a:lnTo>
                  <a:pt x="258613" y="2656580"/>
                </a:lnTo>
                <a:lnTo>
                  <a:pt x="258804" y="2657209"/>
                </a:lnTo>
                <a:lnTo>
                  <a:pt x="260423" y="2657713"/>
                </a:lnTo>
                <a:lnTo>
                  <a:pt x="263538" y="2657732"/>
                </a:lnTo>
                <a:lnTo>
                  <a:pt x="264243" y="2660875"/>
                </a:lnTo>
                <a:lnTo>
                  <a:pt x="261423" y="2663724"/>
                </a:lnTo>
                <a:lnTo>
                  <a:pt x="256070" y="2660056"/>
                </a:lnTo>
                <a:lnTo>
                  <a:pt x="253689" y="2656389"/>
                </a:lnTo>
                <a:lnTo>
                  <a:pt x="252327" y="2652989"/>
                </a:lnTo>
                <a:lnTo>
                  <a:pt x="250679" y="2651065"/>
                </a:lnTo>
                <a:lnTo>
                  <a:pt x="245707" y="2646788"/>
                </a:lnTo>
                <a:lnTo>
                  <a:pt x="238154" y="2637511"/>
                </a:lnTo>
                <a:lnTo>
                  <a:pt x="236201" y="2636168"/>
                </a:lnTo>
                <a:lnTo>
                  <a:pt x="234239" y="2632482"/>
                </a:lnTo>
                <a:lnTo>
                  <a:pt x="233667" y="2630700"/>
                </a:lnTo>
                <a:lnTo>
                  <a:pt x="233715" y="2629510"/>
                </a:lnTo>
                <a:lnTo>
                  <a:pt x="234477" y="2628881"/>
                </a:lnTo>
                <a:lnTo>
                  <a:pt x="236734" y="2628462"/>
                </a:lnTo>
                <a:lnTo>
                  <a:pt x="236763" y="2626614"/>
                </a:lnTo>
                <a:lnTo>
                  <a:pt x="228076" y="2623395"/>
                </a:lnTo>
                <a:lnTo>
                  <a:pt x="227105" y="2622737"/>
                </a:lnTo>
                <a:lnTo>
                  <a:pt x="225981" y="2620490"/>
                </a:lnTo>
                <a:lnTo>
                  <a:pt x="226581" y="2620156"/>
                </a:lnTo>
                <a:lnTo>
                  <a:pt x="231362" y="2620547"/>
                </a:lnTo>
                <a:lnTo>
                  <a:pt x="236487" y="2619461"/>
                </a:lnTo>
                <a:lnTo>
                  <a:pt x="239639" y="2618632"/>
                </a:lnTo>
                <a:lnTo>
                  <a:pt x="240878" y="2617623"/>
                </a:lnTo>
                <a:lnTo>
                  <a:pt x="243449" y="2616308"/>
                </a:lnTo>
                <a:lnTo>
                  <a:pt x="244516" y="2616384"/>
                </a:lnTo>
                <a:lnTo>
                  <a:pt x="247212" y="2617880"/>
                </a:lnTo>
                <a:close/>
                <a:moveTo>
                  <a:pt x="1611116" y="2637730"/>
                </a:moveTo>
                <a:lnTo>
                  <a:pt x="1609230" y="2638320"/>
                </a:lnTo>
                <a:lnTo>
                  <a:pt x="1603677" y="2637149"/>
                </a:lnTo>
                <a:lnTo>
                  <a:pt x="1601362" y="2636301"/>
                </a:lnTo>
                <a:lnTo>
                  <a:pt x="1594533" y="2633120"/>
                </a:lnTo>
                <a:lnTo>
                  <a:pt x="1581521" y="2628434"/>
                </a:lnTo>
                <a:lnTo>
                  <a:pt x="1577083" y="2626109"/>
                </a:lnTo>
                <a:lnTo>
                  <a:pt x="1576168" y="2624357"/>
                </a:lnTo>
                <a:lnTo>
                  <a:pt x="1578521" y="2620699"/>
                </a:lnTo>
                <a:lnTo>
                  <a:pt x="1579855" y="2619213"/>
                </a:lnTo>
                <a:lnTo>
                  <a:pt x="1581302" y="2618289"/>
                </a:lnTo>
                <a:lnTo>
                  <a:pt x="1594990" y="2616603"/>
                </a:lnTo>
                <a:lnTo>
                  <a:pt x="1600333" y="2617423"/>
                </a:lnTo>
                <a:lnTo>
                  <a:pt x="1606620" y="2624919"/>
                </a:lnTo>
                <a:lnTo>
                  <a:pt x="1610230" y="2629967"/>
                </a:lnTo>
                <a:lnTo>
                  <a:pt x="1611697" y="2634015"/>
                </a:lnTo>
                <a:lnTo>
                  <a:pt x="1611725" y="2635968"/>
                </a:lnTo>
                <a:lnTo>
                  <a:pt x="1611116" y="2637730"/>
                </a:lnTo>
                <a:close/>
                <a:moveTo>
                  <a:pt x="312430" y="2626919"/>
                </a:moveTo>
                <a:lnTo>
                  <a:pt x="312030" y="2627271"/>
                </a:lnTo>
                <a:lnTo>
                  <a:pt x="310925" y="2626681"/>
                </a:lnTo>
                <a:lnTo>
                  <a:pt x="309867" y="2625519"/>
                </a:lnTo>
                <a:lnTo>
                  <a:pt x="308048" y="2622233"/>
                </a:lnTo>
                <a:lnTo>
                  <a:pt x="307448" y="2620851"/>
                </a:lnTo>
                <a:lnTo>
                  <a:pt x="307057" y="2618604"/>
                </a:lnTo>
                <a:lnTo>
                  <a:pt x="307419" y="2618204"/>
                </a:lnTo>
                <a:lnTo>
                  <a:pt x="308210" y="2618442"/>
                </a:lnTo>
                <a:lnTo>
                  <a:pt x="308762" y="2618813"/>
                </a:lnTo>
                <a:lnTo>
                  <a:pt x="311629" y="2624223"/>
                </a:lnTo>
                <a:lnTo>
                  <a:pt x="312430" y="2626919"/>
                </a:lnTo>
                <a:close/>
                <a:moveTo>
                  <a:pt x="322507" y="2648160"/>
                </a:moveTo>
                <a:lnTo>
                  <a:pt x="321659" y="2650160"/>
                </a:lnTo>
                <a:lnTo>
                  <a:pt x="318087" y="2645340"/>
                </a:lnTo>
                <a:lnTo>
                  <a:pt x="316782" y="2643978"/>
                </a:lnTo>
                <a:lnTo>
                  <a:pt x="314125" y="2638835"/>
                </a:lnTo>
                <a:lnTo>
                  <a:pt x="313668" y="2636625"/>
                </a:lnTo>
                <a:lnTo>
                  <a:pt x="313782" y="2635377"/>
                </a:lnTo>
                <a:lnTo>
                  <a:pt x="314249" y="2634920"/>
                </a:lnTo>
                <a:lnTo>
                  <a:pt x="315068" y="2635244"/>
                </a:lnTo>
                <a:lnTo>
                  <a:pt x="315839" y="2635806"/>
                </a:lnTo>
                <a:lnTo>
                  <a:pt x="320983" y="2641511"/>
                </a:lnTo>
                <a:lnTo>
                  <a:pt x="322412" y="2644188"/>
                </a:lnTo>
                <a:lnTo>
                  <a:pt x="322507" y="2648160"/>
                </a:lnTo>
                <a:close/>
                <a:moveTo>
                  <a:pt x="337690" y="2652932"/>
                </a:moveTo>
                <a:lnTo>
                  <a:pt x="335642" y="2653522"/>
                </a:lnTo>
                <a:lnTo>
                  <a:pt x="336328" y="2651179"/>
                </a:lnTo>
                <a:lnTo>
                  <a:pt x="336528" y="2649788"/>
                </a:lnTo>
                <a:lnTo>
                  <a:pt x="336156" y="2648483"/>
                </a:lnTo>
                <a:lnTo>
                  <a:pt x="335899" y="2645959"/>
                </a:lnTo>
                <a:lnTo>
                  <a:pt x="335794" y="2639987"/>
                </a:lnTo>
                <a:lnTo>
                  <a:pt x="337795" y="2636215"/>
                </a:lnTo>
                <a:lnTo>
                  <a:pt x="340938" y="2636111"/>
                </a:lnTo>
                <a:lnTo>
                  <a:pt x="340909" y="2638015"/>
                </a:lnTo>
                <a:lnTo>
                  <a:pt x="339576" y="2646493"/>
                </a:lnTo>
                <a:lnTo>
                  <a:pt x="338890" y="2650407"/>
                </a:lnTo>
                <a:lnTo>
                  <a:pt x="338357" y="2651846"/>
                </a:lnTo>
                <a:lnTo>
                  <a:pt x="337690" y="2652932"/>
                </a:lnTo>
                <a:close/>
                <a:moveTo>
                  <a:pt x="266567" y="2672029"/>
                </a:moveTo>
                <a:lnTo>
                  <a:pt x="266090" y="2672115"/>
                </a:lnTo>
                <a:lnTo>
                  <a:pt x="265205" y="2671220"/>
                </a:lnTo>
                <a:lnTo>
                  <a:pt x="264595" y="2669772"/>
                </a:lnTo>
                <a:lnTo>
                  <a:pt x="264223" y="2666000"/>
                </a:lnTo>
                <a:lnTo>
                  <a:pt x="264490" y="2664457"/>
                </a:lnTo>
                <a:lnTo>
                  <a:pt x="264728" y="2663847"/>
                </a:lnTo>
                <a:lnTo>
                  <a:pt x="267072" y="2666248"/>
                </a:lnTo>
                <a:lnTo>
                  <a:pt x="266567" y="2672029"/>
                </a:lnTo>
                <a:close/>
                <a:moveTo>
                  <a:pt x="1647139" y="2672449"/>
                </a:moveTo>
                <a:lnTo>
                  <a:pt x="1646034" y="2672753"/>
                </a:lnTo>
                <a:lnTo>
                  <a:pt x="1643491" y="2672401"/>
                </a:lnTo>
                <a:lnTo>
                  <a:pt x="1641453" y="2671315"/>
                </a:lnTo>
                <a:lnTo>
                  <a:pt x="1640196" y="2669924"/>
                </a:lnTo>
                <a:lnTo>
                  <a:pt x="1648454" y="2666105"/>
                </a:lnTo>
                <a:lnTo>
                  <a:pt x="1650149" y="2666600"/>
                </a:lnTo>
                <a:lnTo>
                  <a:pt x="1650178" y="2667286"/>
                </a:lnTo>
                <a:lnTo>
                  <a:pt x="1648939" y="2669334"/>
                </a:lnTo>
                <a:lnTo>
                  <a:pt x="1648606" y="2670705"/>
                </a:lnTo>
                <a:lnTo>
                  <a:pt x="1648006" y="2671744"/>
                </a:lnTo>
                <a:lnTo>
                  <a:pt x="1647139" y="2672449"/>
                </a:lnTo>
                <a:close/>
                <a:moveTo>
                  <a:pt x="2289315" y="2675154"/>
                </a:moveTo>
                <a:lnTo>
                  <a:pt x="2288038" y="2675182"/>
                </a:lnTo>
                <a:lnTo>
                  <a:pt x="2287753" y="2674696"/>
                </a:lnTo>
                <a:lnTo>
                  <a:pt x="2288286" y="2673039"/>
                </a:lnTo>
                <a:lnTo>
                  <a:pt x="2289705" y="2671115"/>
                </a:lnTo>
                <a:lnTo>
                  <a:pt x="2291648" y="2670582"/>
                </a:lnTo>
                <a:lnTo>
                  <a:pt x="2291125" y="2673401"/>
                </a:lnTo>
                <a:lnTo>
                  <a:pt x="2289315" y="2675154"/>
                </a:lnTo>
                <a:close/>
                <a:moveTo>
                  <a:pt x="349567" y="2693022"/>
                </a:moveTo>
                <a:lnTo>
                  <a:pt x="349120" y="2693737"/>
                </a:lnTo>
                <a:lnTo>
                  <a:pt x="348053" y="2693737"/>
                </a:lnTo>
                <a:lnTo>
                  <a:pt x="346358" y="2693022"/>
                </a:lnTo>
                <a:lnTo>
                  <a:pt x="345091" y="2691432"/>
                </a:lnTo>
                <a:lnTo>
                  <a:pt x="343567" y="2686469"/>
                </a:lnTo>
                <a:lnTo>
                  <a:pt x="343738" y="2685612"/>
                </a:lnTo>
                <a:lnTo>
                  <a:pt x="344262" y="2684745"/>
                </a:lnTo>
                <a:lnTo>
                  <a:pt x="346701" y="2682955"/>
                </a:lnTo>
                <a:lnTo>
                  <a:pt x="347577" y="2683155"/>
                </a:lnTo>
                <a:lnTo>
                  <a:pt x="347901" y="2684459"/>
                </a:lnTo>
                <a:lnTo>
                  <a:pt x="349348" y="2687384"/>
                </a:lnTo>
                <a:lnTo>
                  <a:pt x="349777" y="2688241"/>
                </a:lnTo>
                <a:lnTo>
                  <a:pt x="349777" y="2691632"/>
                </a:lnTo>
                <a:lnTo>
                  <a:pt x="349567" y="2693022"/>
                </a:lnTo>
                <a:close/>
                <a:moveTo>
                  <a:pt x="2286705" y="2690346"/>
                </a:moveTo>
                <a:lnTo>
                  <a:pt x="2284733" y="2694604"/>
                </a:lnTo>
                <a:lnTo>
                  <a:pt x="2283371" y="2696671"/>
                </a:lnTo>
                <a:lnTo>
                  <a:pt x="2282105" y="2697337"/>
                </a:lnTo>
                <a:lnTo>
                  <a:pt x="2279438" y="2697947"/>
                </a:lnTo>
                <a:lnTo>
                  <a:pt x="2273808" y="2698614"/>
                </a:lnTo>
                <a:lnTo>
                  <a:pt x="2271408" y="2699233"/>
                </a:lnTo>
                <a:lnTo>
                  <a:pt x="2271065" y="2702071"/>
                </a:lnTo>
                <a:lnTo>
                  <a:pt x="2271417" y="2703557"/>
                </a:lnTo>
                <a:lnTo>
                  <a:pt x="2272237" y="2704738"/>
                </a:lnTo>
                <a:lnTo>
                  <a:pt x="2273275" y="2705072"/>
                </a:lnTo>
                <a:lnTo>
                  <a:pt x="2275608" y="2704376"/>
                </a:lnTo>
                <a:lnTo>
                  <a:pt x="2276475" y="2704500"/>
                </a:lnTo>
                <a:lnTo>
                  <a:pt x="2277171" y="2705090"/>
                </a:lnTo>
                <a:lnTo>
                  <a:pt x="2277694" y="2706148"/>
                </a:lnTo>
                <a:lnTo>
                  <a:pt x="2277961" y="2707624"/>
                </a:lnTo>
                <a:lnTo>
                  <a:pt x="2277980" y="2709510"/>
                </a:lnTo>
                <a:lnTo>
                  <a:pt x="2277570" y="2711787"/>
                </a:lnTo>
                <a:lnTo>
                  <a:pt x="2275656" y="2717121"/>
                </a:lnTo>
                <a:lnTo>
                  <a:pt x="2273237" y="2720074"/>
                </a:lnTo>
                <a:lnTo>
                  <a:pt x="2270131" y="2722464"/>
                </a:lnTo>
                <a:lnTo>
                  <a:pt x="2269370" y="2723379"/>
                </a:lnTo>
                <a:lnTo>
                  <a:pt x="2268979" y="2724455"/>
                </a:lnTo>
                <a:lnTo>
                  <a:pt x="2268588" y="2727941"/>
                </a:lnTo>
                <a:lnTo>
                  <a:pt x="2266979" y="2730722"/>
                </a:lnTo>
                <a:lnTo>
                  <a:pt x="2261988" y="2737752"/>
                </a:lnTo>
                <a:lnTo>
                  <a:pt x="2260063" y="2739304"/>
                </a:lnTo>
                <a:lnTo>
                  <a:pt x="2260054" y="2740533"/>
                </a:lnTo>
                <a:lnTo>
                  <a:pt x="2259273" y="2743857"/>
                </a:lnTo>
                <a:lnTo>
                  <a:pt x="2257787" y="2746524"/>
                </a:lnTo>
                <a:lnTo>
                  <a:pt x="2253653" y="2752639"/>
                </a:lnTo>
                <a:lnTo>
                  <a:pt x="2252634" y="2754802"/>
                </a:lnTo>
                <a:lnTo>
                  <a:pt x="2252177" y="2756507"/>
                </a:lnTo>
                <a:lnTo>
                  <a:pt x="2252244" y="2758907"/>
                </a:lnTo>
                <a:lnTo>
                  <a:pt x="2252053" y="2759964"/>
                </a:lnTo>
                <a:lnTo>
                  <a:pt x="2251101" y="2761993"/>
                </a:lnTo>
                <a:lnTo>
                  <a:pt x="2249786" y="2763888"/>
                </a:lnTo>
                <a:lnTo>
                  <a:pt x="2249529" y="2764812"/>
                </a:lnTo>
                <a:lnTo>
                  <a:pt x="2250043" y="2766489"/>
                </a:lnTo>
                <a:lnTo>
                  <a:pt x="2250577" y="2767079"/>
                </a:lnTo>
                <a:lnTo>
                  <a:pt x="2250643" y="2768603"/>
                </a:lnTo>
                <a:lnTo>
                  <a:pt x="2250234" y="2771070"/>
                </a:lnTo>
                <a:lnTo>
                  <a:pt x="2251977" y="2769499"/>
                </a:lnTo>
                <a:lnTo>
                  <a:pt x="2255882" y="2763888"/>
                </a:lnTo>
                <a:lnTo>
                  <a:pt x="2258816" y="2760507"/>
                </a:lnTo>
                <a:lnTo>
                  <a:pt x="2260778" y="2759364"/>
                </a:lnTo>
                <a:lnTo>
                  <a:pt x="2262150" y="2757859"/>
                </a:lnTo>
                <a:lnTo>
                  <a:pt x="2263607" y="2754535"/>
                </a:lnTo>
                <a:lnTo>
                  <a:pt x="2265607" y="2751363"/>
                </a:lnTo>
                <a:lnTo>
                  <a:pt x="2267417" y="2750325"/>
                </a:lnTo>
                <a:lnTo>
                  <a:pt x="2268245" y="2750934"/>
                </a:lnTo>
                <a:lnTo>
                  <a:pt x="2268950" y="2752497"/>
                </a:lnTo>
                <a:lnTo>
                  <a:pt x="2268808" y="2754478"/>
                </a:lnTo>
                <a:lnTo>
                  <a:pt x="2267826" y="2756878"/>
                </a:lnTo>
                <a:lnTo>
                  <a:pt x="2267903" y="2757583"/>
                </a:lnTo>
                <a:lnTo>
                  <a:pt x="2270208" y="2755821"/>
                </a:lnTo>
                <a:lnTo>
                  <a:pt x="2274170" y="2754363"/>
                </a:lnTo>
                <a:lnTo>
                  <a:pt x="2275599" y="2754563"/>
                </a:lnTo>
                <a:lnTo>
                  <a:pt x="2278504" y="2756745"/>
                </a:lnTo>
                <a:lnTo>
                  <a:pt x="2280914" y="2756497"/>
                </a:lnTo>
                <a:lnTo>
                  <a:pt x="2284771" y="2755230"/>
                </a:lnTo>
                <a:lnTo>
                  <a:pt x="2285495" y="2755811"/>
                </a:lnTo>
                <a:lnTo>
                  <a:pt x="2284857" y="2757735"/>
                </a:lnTo>
                <a:lnTo>
                  <a:pt x="2283343" y="2759573"/>
                </a:lnTo>
                <a:lnTo>
                  <a:pt x="2279761" y="2762193"/>
                </a:lnTo>
                <a:lnTo>
                  <a:pt x="2271141" y="2767327"/>
                </a:lnTo>
                <a:lnTo>
                  <a:pt x="2268465" y="2770851"/>
                </a:lnTo>
                <a:lnTo>
                  <a:pt x="2268970" y="2770746"/>
                </a:lnTo>
                <a:lnTo>
                  <a:pt x="2270827" y="2769232"/>
                </a:lnTo>
                <a:lnTo>
                  <a:pt x="2272779" y="2768422"/>
                </a:lnTo>
                <a:lnTo>
                  <a:pt x="2274827" y="2768308"/>
                </a:lnTo>
                <a:lnTo>
                  <a:pt x="2275685" y="2768746"/>
                </a:lnTo>
                <a:lnTo>
                  <a:pt x="2275351" y="2769737"/>
                </a:lnTo>
                <a:lnTo>
                  <a:pt x="2275094" y="2772442"/>
                </a:lnTo>
                <a:lnTo>
                  <a:pt x="2269874" y="2777709"/>
                </a:lnTo>
                <a:lnTo>
                  <a:pt x="2271103" y="2777509"/>
                </a:lnTo>
                <a:lnTo>
                  <a:pt x="2277142" y="2775109"/>
                </a:lnTo>
                <a:lnTo>
                  <a:pt x="2280809" y="2778423"/>
                </a:lnTo>
                <a:lnTo>
                  <a:pt x="2285848" y="2777281"/>
                </a:lnTo>
                <a:lnTo>
                  <a:pt x="2288886" y="2776166"/>
                </a:lnTo>
                <a:lnTo>
                  <a:pt x="2288801" y="2776852"/>
                </a:lnTo>
                <a:lnTo>
                  <a:pt x="2289458" y="2778290"/>
                </a:lnTo>
                <a:lnTo>
                  <a:pt x="2289439" y="2780624"/>
                </a:lnTo>
                <a:lnTo>
                  <a:pt x="2289744" y="2780948"/>
                </a:lnTo>
                <a:lnTo>
                  <a:pt x="2291182" y="2780167"/>
                </a:lnTo>
                <a:lnTo>
                  <a:pt x="2291448" y="2779309"/>
                </a:lnTo>
                <a:lnTo>
                  <a:pt x="2291372" y="2775166"/>
                </a:lnTo>
                <a:lnTo>
                  <a:pt x="2291820" y="2774757"/>
                </a:lnTo>
                <a:lnTo>
                  <a:pt x="2292811" y="2775404"/>
                </a:lnTo>
                <a:lnTo>
                  <a:pt x="2293411" y="2776481"/>
                </a:lnTo>
                <a:lnTo>
                  <a:pt x="2293592" y="2779490"/>
                </a:lnTo>
                <a:lnTo>
                  <a:pt x="2292934" y="2782510"/>
                </a:lnTo>
                <a:lnTo>
                  <a:pt x="2292020" y="2785282"/>
                </a:lnTo>
                <a:lnTo>
                  <a:pt x="2289791" y="2789311"/>
                </a:lnTo>
                <a:lnTo>
                  <a:pt x="2290077" y="2791044"/>
                </a:lnTo>
                <a:lnTo>
                  <a:pt x="2289505" y="2792921"/>
                </a:lnTo>
                <a:lnTo>
                  <a:pt x="2290001" y="2792978"/>
                </a:lnTo>
                <a:lnTo>
                  <a:pt x="2292201" y="2791225"/>
                </a:lnTo>
                <a:lnTo>
                  <a:pt x="2292334" y="2790501"/>
                </a:lnTo>
                <a:lnTo>
                  <a:pt x="2292163" y="2788825"/>
                </a:lnTo>
                <a:lnTo>
                  <a:pt x="2292411" y="2788006"/>
                </a:lnTo>
                <a:lnTo>
                  <a:pt x="2294239" y="2786186"/>
                </a:lnTo>
                <a:lnTo>
                  <a:pt x="2297259" y="2784024"/>
                </a:lnTo>
                <a:lnTo>
                  <a:pt x="2298249" y="2783691"/>
                </a:lnTo>
                <a:lnTo>
                  <a:pt x="2298668" y="2784196"/>
                </a:lnTo>
                <a:lnTo>
                  <a:pt x="2298516" y="2785529"/>
                </a:lnTo>
                <a:lnTo>
                  <a:pt x="2299411" y="2785215"/>
                </a:lnTo>
                <a:lnTo>
                  <a:pt x="2301335" y="2783243"/>
                </a:lnTo>
                <a:lnTo>
                  <a:pt x="2303126" y="2782053"/>
                </a:lnTo>
                <a:lnTo>
                  <a:pt x="2304774" y="2781643"/>
                </a:lnTo>
                <a:lnTo>
                  <a:pt x="2306488" y="2780291"/>
                </a:lnTo>
                <a:lnTo>
                  <a:pt x="2308279" y="2777995"/>
                </a:lnTo>
                <a:lnTo>
                  <a:pt x="2310203" y="2776100"/>
                </a:lnTo>
                <a:lnTo>
                  <a:pt x="2312251" y="2774604"/>
                </a:lnTo>
                <a:lnTo>
                  <a:pt x="2313137" y="2774499"/>
                </a:lnTo>
                <a:lnTo>
                  <a:pt x="2312832" y="2776985"/>
                </a:lnTo>
                <a:lnTo>
                  <a:pt x="2313232" y="2779805"/>
                </a:lnTo>
                <a:lnTo>
                  <a:pt x="2313289" y="2782215"/>
                </a:lnTo>
                <a:lnTo>
                  <a:pt x="2313689" y="2782719"/>
                </a:lnTo>
                <a:lnTo>
                  <a:pt x="2315271" y="2780148"/>
                </a:lnTo>
                <a:lnTo>
                  <a:pt x="2316156" y="2779205"/>
                </a:lnTo>
                <a:lnTo>
                  <a:pt x="2317204" y="2778833"/>
                </a:lnTo>
                <a:lnTo>
                  <a:pt x="2318433" y="2779033"/>
                </a:lnTo>
                <a:lnTo>
                  <a:pt x="2326805" y="2778109"/>
                </a:lnTo>
                <a:lnTo>
                  <a:pt x="2329348" y="2778747"/>
                </a:lnTo>
                <a:lnTo>
                  <a:pt x="2332225" y="2780424"/>
                </a:lnTo>
                <a:lnTo>
                  <a:pt x="2335845" y="2783024"/>
                </a:lnTo>
                <a:lnTo>
                  <a:pt x="2337178" y="2785377"/>
                </a:lnTo>
                <a:lnTo>
                  <a:pt x="2337426" y="2788339"/>
                </a:lnTo>
                <a:lnTo>
                  <a:pt x="2337073" y="2790397"/>
                </a:lnTo>
                <a:lnTo>
                  <a:pt x="2334463" y="2792987"/>
                </a:lnTo>
                <a:lnTo>
                  <a:pt x="2332139" y="2794702"/>
                </a:lnTo>
                <a:lnTo>
                  <a:pt x="2330768" y="2796407"/>
                </a:lnTo>
                <a:lnTo>
                  <a:pt x="2330349" y="2798112"/>
                </a:lnTo>
                <a:lnTo>
                  <a:pt x="2329806" y="2799159"/>
                </a:lnTo>
                <a:lnTo>
                  <a:pt x="2328253" y="2800626"/>
                </a:lnTo>
                <a:lnTo>
                  <a:pt x="2321357" y="2804741"/>
                </a:lnTo>
                <a:lnTo>
                  <a:pt x="2323005" y="2804855"/>
                </a:lnTo>
                <a:lnTo>
                  <a:pt x="2326977" y="2803970"/>
                </a:lnTo>
                <a:lnTo>
                  <a:pt x="2329586" y="2803779"/>
                </a:lnTo>
                <a:lnTo>
                  <a:pt x="2329730" y="2804379"/>
                </a:lnTo>
                <a:lnTo>
                  <a:pt x="2328682" y="2805551"/>
                </a:lnTo>
                <a:lnTo>
                  <a:pt x="2326691" y="2806722"/>
                </a:lnTo>
                <a:lnTo>
                  <a:pt x="2326481" y="2807294"/>
                </a:lnTo>
                <a:lnTo>
                  <a:pt x="2326577" y="2808027"/>
                </a:lnTo>
                <a:lnTo>
                  <a:pt x="2328710" y="2808913"/>
                </a:lnTo>
                <a:lnTo>
                  <a:pt x="2331444" y="2808484"/>
                </a:lnTo>
                <a:lnTo>
                  <a:pt x="2333739" y="2809113"/>
                </a:lnTo>
                <a:lnTo>
                  <a:pt x="2333520" y="2810094"/>
                </a:lnTo>
                <a:lnTo>
                  <a:pt x="2331692" y="2813285"/>
                </a:lnTo>
                <a:lnTo>
                  <a:pt x="2331158" y="2815295"/>
                </a:lnTo>
                <a:lnTo>
                  <a:pt x="2328729" y="2816981"/>
                </a:lnTo>
                <a:lnTo>
                  <a:pt x="2323853" y="2819619"/>
                </a:lnTo>
                <a:lnTo>
                  <a:pt x="2322605" y="2820629"/>
                </a:lnTo>
                <a:lnTo>
                  <a:pt x="2322881" y="2820838"/>
                </a:lnTo>
                <a:lnTo>
                  <a:pt x="2327348" y="2818895"/>
                </a:lnTo>
                <a:lnTo>
                  <a:pt x="2329596" y="2818400"/>
                </a:lnTo>
                <a:lnTo>
                  <a:pt x="2331025" y="2818391"/>
                </a:lnTo>
                <a:lnTo>
                  <a:pt x="2332635" y="2816514"/>
                </a:lnTo>
                <a:lnTo>
                  <a:pt x="2335159" y="2815895"/>
                </a:lnTo>
                <a:lnTo>
                  <a:pt x="2337626" y="2817076"/>
                </a:lnTo>
                <a:lnTo>
                  <a:pt x="2341388" y="2813847"/>
                </a:lnTo>
                <a:lnTo>
                  <a:pt x="2342731" y="2813428"/>
                </a:lnTo>
                <a:lnTo>
                  <a:pt x="2345017" y="2813800"/>
                </a:lnTo>
                <a:lnTo>
                  <a:pt x="2346493" y="2813209"/>
                </a:lnTo>
                <a:lnTo>
                  <a:pt x="2348979" y="2811009"/>
                </a:lnTo>
                <a:lnTo>
                  <a:pt x="2350856" y="2809942"/>
                </a:lnTo>
                <a:lnTo>
                  <a:pt x="2351247" y="2810037"/>
                </a:lnTo>
                <a:lnTo>
                  <a:pt x="2351646" y="2810923"/>
                </a:lnTo>
                <a:lnTo>
                  <a:pt x="2351827" y="2813466"/>
                </a:lnTo>
                <a:lnTo>
                  <a:pt x="2351389" y="2815714"/>
                </a:lnTo>
                <a:lnTo>
                  <a:pt x="2350780" y="2817143"/>
                </a:lnTo>
                <a:lnTo>
                  <a:pt x="2348760" y="2820295"/>
                </a:lnTo>
                <a:lnTo>
                  <a:pt x="2347522" y="2821400"/>
                </a:lnTo>
                <a:lnTo>
                  <a:pt x="2346369" y="2821819"/>
                </a:lnTo>
                <a:lnTo>
                  <a:pt x="2344341" y="2821648"/>
                </a:lnTo>
                <a:lnTo>
                  <a:pt x="2343455" y="2822134"/>
                </a:lnTo>
                <a:lnTo>
                  <a:pt x="2341550" y="2824601"/>
                </a:lnTo>
                <a:lnTo>
                  <a:pt x="2338188" y="2827106"/>
                </a:lnTo>
                <a:lnTo>
                  <a:pt x="2336092" y="2828077"/>
                </a:lnTo>
                <a:lnTo>
                  <a:pt x="2337416" y="2829430"/>
                </a:lnTo>
                <a:lnTo>
                  <a:pt x="2337902" y="2832040"/>
                </a:lnTo>
                <a:lnTo>
                  <a:pt x="2337168" y="2832850"/>
                </a:lnTo>
                <a:lnTo>
                  <a:pt x="2333558" y="2833649"/>
                </a:lnTo>
                <a:lnTo>
                  <a:pt x="2333406" y="2834088"/>
                </a:lnTo>
                <a:lnTo>
                  <a:pt x="2332120" y="2834669"/>
                </a:lnTo>
                <a:lnTo>
                  <a:pt x="2329139" y="2835573"/>
                </a:lnTo>
                <a:lnTo>
                  <a:pt x="2331168" y="2835974"/>
                </a:lnTo>
                <a:lnTo>
                  <a:pt x="2334930" y="2835335"/>
                </a:lnTo>
                <a:lnTo>
                  <a:pt x="2335330" y="2835773"/>
                </a:lnTo>
                <a:lnTo>
                  <a:pt x="2334816" y="2837602"/>
                </a:lnTo>
                <a:lnTo>
                  <a:pt x="2333816" y="2839488"/>
                </a:lnTo>
                <a:lnTo>
                  <a:pt x="2329358" y="2844337"/>
                </a:lnTo>
                <a:lnTo>
                  <a:pt x="2329301" y="2844822"/>
                </a:lnTo>
                <a:lnTo>
                  <a:pt x="2329996" y="2847194"/>
                </a:lnTo>
                <a:lnTo>
                  <a:pt x="2330863" y="2848985"/>
                </a:lnTo>
                <a:lnTo>
                  <a:pt x="2331939" y="2850252"/>
                </a:lnTo>
                <a:lnTo>
                  <a:pt x="2334416" y="2850318"/>
                </a:lnTo>
                <a:lnTo>
                  <a:pt x="2336245" y="2849766"/>
                </a:lnTo>
                <a:lnTo>
                  <a:pt x="2338921" y="2846537"/>
                </a:lnTo>
                <a:lnTo>
                  <a:pt x="2344827" y="2836450"/>
                </a:lnTo>
                <a:lnTo>
                  <a:pt x="2350103" y="2833631"/>
                </a:lnTo>
                <a:lnTo>
                  <a:pt x="2354494" y="2830497"/>
                </a:lnTo>
                <a:lnTo>
                  <a:pt x="2355504" y="2831126"/>
                </a:lnTo>
                <a:lnTo>
                  <a:pt x="2355971" y="2831859"/>
                </a:lnTo>
                <a:lnTo>
                  <a:pt x="2355809" y="2832621"/>
                </a:lnTo>
                <a:lnTo>
                  <a:pt x="2353589" y="2835202"/>
                </a:lnTo>
                <a:lnTo>
                  <a:pt x="2352428" y="2837326"/>
                </a:lnTo>
                <a:lnTo>
                  <a:pt x="2349418" y="2843851"/>
                </a:lnTo>
                <a:lnTo>
                  <a:pt x="2348265" y="2846918"/>
                </a:lnTo>
                <a:lnTo>
                  <a:pt x="2347684" y="2850147"/>
                </a:lnTo>
                <a:lnTo>
                  <a:pt x="2347837" y="2855709"/>
                </a:lnTo>
                <a:lnTo>
                  <a:pt x="2348160" y="2856671"/>
                </a:lnTo>
                <a:lnTo>
                  <a:pt x="2349103" y="2857957"/>
                </a:lnTo>
                <a:lnTo>
                  <a:pt x="2350856" y="2856852"/>
                </a:lnTo>
                <a:lnTo>
                  <a:pt x="2353837" y="2854100"/>
                </a:lnTo>
                <a:lnTo>
                  <a:pt x="2355761" y="2851471"/>
                </a:lnTo>
                <a:lnTo>
                  <a:pt x="2357266" y="2847175"/>
                </a:lnTo>
                <a:lnTo>
                  <a:pt x="2358190" y="2845527"/>
                </a:lnTo>
                <a:lnTo>
                  <a:pt x="2359190" y="2845546"/>
                </a:lnTo>
                <a:lnTo>
                  <a:pt x="2360086" y="2846489"/>
                </a:lnTo>
                <a:lnTo>
                  <a:pt x="2360305" y="2848556"/>
                </a:lnTo>
                <a:lnTo>
                  <a:pt x="2361133" y="2851375"/>
                </a:lnTo>
                <a:lnTo>
                  <a:pt x="2361629" y="2854233"/>
                </a:lnTo>
                <a:lnTo>
                  <a:pt x="2361228" y="2857376"/>
                </a:lnTo>
                <a:lnTo>
                  <a:pt x="2360828" y="2859091"/>
                </a:lnTo>
                <a:lnTo>
                  <a:pt x="2354713" y="2871778"/>
                </a:lnTo>
                <a:lnTo>
                  <a:pt x="2355361" y="2874026"/>
                </a:lnTo>
                <a:lnTo>
                  <a:pt x="2355523" y="2875388"/>
                </a:lnTo>
                <a:lnTo>
                  <a:pt x="2355333" y="2876826"/>
                </a:lnTo>
                <a:lnTo>
                  <a:pt x="2353389" y="2882865"/>
                </a:lnTo>
                <a:lnTo>
                  <a:pt x="2351513" y="2886628"/>
                </a:lnTo>
                <a:lnTo>
                  <a:pt x="2350504" y="2888237"/>
                </a:lnTo>
                <a:lnTo>
                  <a:pt x="2349303" y="2889228"/>
                </a:lnTo>
                <a:lnTo>
                  <a:pt x="2347913" y="2889590"/>
                </a:lnTo>
                <a:lnTo>
                  <a:pt x="2346665" y="2889047"/>
                </a:lnTo>
                <a:lnTo>
                  <a:pt x="2345560" y="2887599"/>
                </a:lnTo>
                <a:lnTo>
                  <a:pt x="2344588" y="2886847"/>
                </a:lnTo>
                <a:lnTo>
                  <a:pt x="2343741" y="2886799"/>
                </a:lnTo>
                <a:lnTo>
                  <a:pt x="2342169" y="2887066"/>
                </a:lnTo>
                <a:lnTo>
                  <a:pt x="2338045" y="2890133"/>
                </a:lnTo>
                <a:lnTo>
                  <a:pt x="2337197" y="2890295"/>
                </a:lnTo>
                <a:lnTo>
                  <a:pt x="2336606" y="2889885"/>
                </a:lnTo>
                <a:lnTo>
                  <a:pt x="2335902" y="2888276"/>
                </a:lnTo>
                <a:lnTo>
                  <a:pt x="2336464" y="2880170"/>
                </a:lnTo>
                <a:lnTo>
                  <a:pt x="2336835" y="2877483"/>
                </a:lnTo>
                <a:lnTo>
                  <a:pt x="2336016" y="2875407"/>
                </a:lnTo>
                <a:lnTo>
                  <a:pt x="2336883" y="2871921"/>
                </a:lnTo>
                <a:lnTo>
                  <a:pt x="2336911" y="2870597"/>
                </a:lnTo>
                <a:lnTo>
                  <a:pt x="2336406" y="2870102"/>
                </a:lnTo>
                <a:lnTo>
                  <a:pt x="2335368" y="2870425"/>
                </a:lnTo>
                <a:lnTo>
                  <a:pt x="2333787" y="2872178"/>
                </a:lnTo>
                <a:lnTo>
                  <a:pt x="2331672" y="2875350"/>
                </a:lnTo>
                <a:lnTo>
                  <a:pt x="2329377" y="2878169"/>
                </a:lnTo>
                <a:lnTo>
                  <a:pt x="2325377" y="2882065"/>
                </a:lnTo>
                <a:lnTo>
                  <a:pt x="2323605" y="2882837"/>
                </a:lnTo>
                <a:lnTo>
                  <a:pt x="2322900" y="2882646"/>
                </a:lnTo>
                <a:lnTo>
                  <a:pt x="2322090" y="2882113"/>
                </a:lnTo>
                <a:lnTo>
                  <a:pt x="2320995" y="2880484"/>
                </a:lnTo>
                <a:lnTo>
                  <a:pt x="2321004" y="2879046"/>
                </a:lnTo>
                <a:lnTo>
                  <a:pt x="2321481" y="2877083"/>
                </a:lnTo>
                <a:lnTo>
                  <a:pt x="2323157" y="2872445"/>
                </a:lnTo>
                <a:lnTo>
                  <a:pt x="2326424" y="2865558"/>
                </a:lnTo>
                <a:lnTo>
                  <a:pt x="2329139" y="2860643"/>
                </a:lnTo>
                <a:lnTo>
                  <a:pt x="2329663" y="2858538"/>
                </a:lnTo>
                <a:lnTo>
                  <a:pt x="2328901" y="2857624"/>
                </a:lnTo>
                <a:lnTo>
                  <a:pt x="2328291" y="2855824"/>
                </a:lnTo>
                <a:lnTo>
                  <a:pt x="2327253" y="2850471"/>
                </a:lnTo>
                <a:lnTo>
                  <a:pt x="2325938" y="2846061"/>
                </a:lnTo>
                <a:lnTo>
                  <a:pt x="2324376" y="2844099"/>
                </a:lnTo>
                <a:lnTo>
                  <a:pt x="2320509" y="2841946"/>
                </a:lnTo>
                <a:lnTo>
                  <a:pt x="2319795" y="2842470"/>
                </a:lnTo>
                <a:lnTo>
                  <a:pt x="2319385" y="2845451"/>
                </a:lnTo>
                <a:lnTo>
                  <a:pt x="2314823" y="2853985"/>
                </a:lnTo>
                <a:lnTo>
                  <a:pt x="2314023" y="2857681"/>
                </a:lnTo>
                <a:lnTo>
                  <a:pt x="2313451" y="2859053"/>
                </a:lnTo>
                <a:lnTo>
                  <a:pt x="2312594" y="2859986"/>
                </a:lnTo>
                <a:lnTo>
                  <a:pt x="2310603" y="2861120"/>
                </a:lnTo>
                <a:lnTo>
                  <a:pt x="2311146" y="2859148"/>
                </a:lnTo>
                <a:lnTo>
                  <a:pt x="2313261" y="2854767"/>
                </a:lnTo>
                <a:lnTo>
                  <a:pt x="2312975" y="2854338"/>
                </a:lnTo>
                <a:lnTo>
                  <a:pt x="2310289" y="2857862"/>
                </a:lnTo>
                <a:lnTo>
                  <a:pt x="2308241" y="2859815"/>
                </a:lnTo>
                <a:lnTo>
                  <a:pt x="2305746" y="2860320"/>
                </a:lnTo>
                <a:lnTo>
                  <a:pt x="2304221" y="2860196"/>
                </a:lnTo>
                <a:lnTo>
                  <a:pt x="2302745" y="2860739"/>
                </a:lnTo>
                <a:lnTo>
                  <a:pt x="2296497" y="2869025"/>
                </a:lnTo>
                <a:lnTo>
                  <a:pt x="2296268" y="2871788"/>
                </a:lnTo>
                <a:lnTo>
                  <a:pt x="2295182" y="2874045"/>
                </a:lnTo>
                <a:lnTo>
                  <a:pt x="2292106" y="2878112"/>
                </a:lnTo>
                <a:lnTo>
                  <a:pt x="2290477" y="2879522"/>
                </a:lnTo>
                <a:lnTo>
                  <a:pt x="2288191" y="2879770"/>
                </a:lnTo>
                <a:lnTo>
                  <a:pt x="2286105" y="2879065"/>
                </a:lnTo>
                <a:lnTo>
                  <a:pt x="2284733" y="2879198"/>
                </a:lnTo>
                <a:lnTo>
                  <a:pt x="2281485" y="2880465"/>
                </a:lnTo>
                <a:lnTo>
                  <a:pt x="2277847" y="2881017"/>
                </a:lnTo>
                <a:lnTo>
                  <a:pt x="2276342" y="2880760"/>
                </a:lnTo>
                <a:lnTo>
                  <a:pt x="2275380" y="2880236"/>
                </a:lnTo>
                <a:lnTo>
                  <a:pt x="2273532" y="2878655"/>
                </a:lnTo>
                <a:lnTo>
                  <a:pt x="2273313" y="2877531"/>
                </a:lnTo>
                <a:lnTo>
                  <a:pt x="2273408" y="2876874"/>
                </a:lnTo>
                <a:lnTo>
                  <a:pt x="2274351" y="2875169"/>
                </a:lnTo>
                <a:lnTo>
                  <a:pt x="2276513" y="2873026"/>
                </a:lnTo>
                <a:lnTo>
                  <a:pt x="2278294" y="2872226"/>
                </a:lnTo>
                <a:lnTo>
                  <a:pt x="2282619" y="2871150"/>
                </a:lnTo>
                <a:lnTo>
                  <a:pt x="2285791" y="2869540"/>
                </a:lnTo>
                <a:lnTo>
                  <a:pt x="2288200" y="2867158"/>
                </a:lnTo>
                <a:lnTo>
                  <a:pt x="2289277" y="2865701"/>
                </a:lnTo>
                <a:lnTo>
                  <a:pt x="2293820" y="2858215"/>
                </a:lnTo>
                <a:lnTo>
                  <a:pt x="2299573" y="2855566"/>
                </a:lnTo>
                <a:lnTo>
                  <a:pt x="2302412" y="2853404"/>
                </a:lnTo>
                <a:lnTo>
                  <a:pt x="2304393" y="2850661"/>
                </a:lnTo>
                <a:lnTo>
                  <a:pt x="2304679" y="2849689"/>
                </a:lnTo>
                <a:lnTo>
                  <a:pt x="2301831" y="2851080"/>
                </a:lnTo>
                <a:lnTo>
                  <a:pt x="2300364" y="2851423"/>
                </a:lnTo>
                <a:lnTo>
                  <a:pt x="2297983" y="2850909"/>
                </a:lnTo>
                <a:lnTo>
                  <a:pt x="2296925" y="2849975"/>
                </a:lnTo>
                <a:lnTo>
                  <a:pt x="2293668" y="2850271"/>
                </a:lnTo>
                <a:lnTo>
                  <a:pt x="2289134" y="2849833"/>
                </a:lnTo>
                <a:lnTo>
                  <a:pt x="2288477" y="2850556"/>
                </a:lnTo>
                <a:lnTo>
                  <a:pt x="2287886" y="2854214"/>
                </a:lnTo>
                <a:lnTo>
                  <a:pt x="2287295" y="2856148"/>
                </a:lnTo>
                <a:lnTo>
                  <a:pt x="2286600" y="2856805"/>
                </a:lnTo>
                <a:lnTo>
                  <a:pt x="2285591" y="2857186"/>
                </a:lnTo>
                <a:lnTo>
                  <a:pt x="2283514" y="2857576"/>
                </a:lnTo>
                <a:lnTo>
                  <a:pt x="2278209" y="2856271"/>
                </a:lnTo>
                <a:lnTo>
                  <a:pt x="2277227" y="2855557"/>
                </a:lnTo>
                <a:lnTo>
                  <a:pt x="2275875" y="2855014"/>
                </a:lnTo>
                <a:lnTo>
                  <a:pt x="2270017" y="2856205"/>
                </a:lnTo>
                <a:lnTo>
                  <a:pt x="2268788" y="2856091"/>
                </a:lnTo>
                <a:lnTo>
                  <a:pt x="2269951" y="2855243"/>
                </a:lnTo>
                <a:lnTo>
                  <a:pt x="2275742" y="2852566"/>
                </a:lnTo>
                <a:lnTo>
                  <a:pt x="2276351" y="2844822"/>
                </a:lnTo>
                <a:lnTo>
                  <a:pt x="2275989" y="2843584"/>
                </a:lnTo>
                <a:lnTo>
                  <a:pt x="2274370" y="2844670"/>
                </a:lnTo>
                <a:lnTo>
                  <a:pt x="2271646" y="2845784"/>
                </a:lnTo>
                <a:lnTo>
                  <a:pt x="2269789" y="2845460"/>
                </a:lnTo>
                <a:lnTo>
                  <a:pt x="2268941" y="2844775"/>
                </a:lnTo>
                <a:lnTo>
                  <a:pt x="2268160" y="2845356"/>
                </a:lnTo>
                <a:lnTo>
                  <a:pt x="2266264" y="2849442"/>
                </a:lnTo>
                <a:lnTo>
                  <a:pt x="2265150" y="2849956"/>
                </a:lnTo>
                <a:lnTo>
                  <a:pt x="2263473" y="2850109"/>
                </a:lnTo>
                <a:lnTo>
                  <a:pt x="2259902" y="2851595"/>
                </a:lnTo>
                <a:lnTo>
                  <a:pt x="2252882" y="2852576"/>
                </a:lnTo>
                <a:lnTo>
                  <a:pt x="2251491" y="2853652"/>
                </a:lnTo>
                <a:lnTo>
                  <a:pt x="2246728" y="2853271"/>
                </a:lnTo>
                <a:lnTo>
                  <a:pt x="2232803" y="2851033"/>
                </a:lnTo>
                <a:lnTo>
                  <a:pt x="2227821" y="2851252"/>
                </a:lnTo>
                <a:lnTo>
                  <a:pt x="2221830" y="2849880"/>
                </a:lnTo>
                <a:lnTo>
                  <a:pt x="2220725" y="2849290"/>
                </a:lnTo>
                <a:lnTo>
                  <a:pt x="2212334" y="2849528"/>
                </a:lnTo>
                <a:lnTo>
                  <a:pt x="2209829" y="2849213"/>
                </a:lnTo>
                <a:lnTo>
                  <a:pt x="2210000" y="2847509"/>
                </a:lnTo>
                <a:lnTo>
                  <a:pt x="2209733" y="2847070"/>
                </a:lnTo>
                <a:lnTo>
                  <a:pt x="2207295" y="2848947"/>
                </a:lnTo>
                <a:lnTo>
                  <a:pt x="2205133" y="2850166"/>
                </a:lnTo>
                <a:lnTo>
                  <a:pt x="2202352" y="2851204"/>
                </a:lnTo>
                <a:lnTo>
                  <a:pt x="2193589" y="2853014"/>
                </a:lnTo>
                <a:lnTo>
                  <a:pt x="2188883" y="2853404"/>
                </a:lnTo>
                <a:lnTo>
                  <a:pt x="2186150" y="2852147"/>
                </a:lnTo>
                <a:lnTo>
                  <a:pt x="2185064" y="2850899"/>
                </a:lnTo>
                <a:lnTo>
                  <a:pt x="2183435" y="2846832"/>
                </a:lnTo>
                <a:lnTo>
                  <a:pt x="2182320" y="2841717"/>
                </a:lnTo>
                <a:lnTo>
                  <a:pt x="2182330" y="2840793"/>
                </a:lnTo>
                <a:lnTo>
                  <a:pt x="2182902" y="2839012"/>
                </a:lnTo>
                <a:lnTo>
                  <a:pt x="2184740" y="2836545"/>
                </a:lnTo>
                <a:lnTo>
                  <a:pt x="2193055" y="2830011"/>
                </a:lnTo>
                <a:lnTo>
                  <a:pt x="2199751" y="2823382"/>
                </a:lnTo>
                <a:lnTo>
                  <a:pt x="2202571" y="2819924"/>
                </a:lnTo>
                <a:lnTo>
                  <a:pt x="2205304" y="2818686"/>
                </a:lnTo>
                <a:lnTo>
                  <a:pt x="2209771" y="2815809"/>
                </a:lnTo>
                <a:lnTo>
                  <a:pt x="2209914" y="2815466"/>
                </a:lnTo>
                <a:lnTo>
                  <a:pt x="2205581" y="2815828"/>
                </a:lnTo>
                <a:lnTo>
                  <a:pt x="2202533" y="2815038"/>
                </a:lnTo>
                <a:lnTo>
                  <a:pt x="2199418" y="2814723"/>
                </a:lnTo>
                <a:lnTo>
                  <a:pt x="2193503" y="2815485"/>
                </a:lnTo>
                <a:lnTo>
                  <a:pt x="2187540" y="2815485"/>
                </a:lnTo>
                <a:lnTo>
                  <a:pt x="2187521" y="2814009"/>
                </a:lnTo>
                <a:lnTo>
                  <a:pt x="2190312" y="2811228"/>
                </a:lnTo>
                <a:lnTo>
                  <a:pt x="2196236" y="2806437"/>
                </a:lnTo>
                <a:lnTo>
                  <a:pt x="2196836" y="2806417"/>
                </a:lnTo>
                <a:lnTo>
                  <a:pt x="2195027" y="2808646"/>
                </a:lnTo>
                <a:lnTo>
                  <a:pt x="2194512" y="2810313"/>
                </a:lnTo>
                <a:lnTo>
                  <a:pt x="2195294" y="2811418"/>
                </a:lnTo>
                <a:lnTo>
                  <a:pt x="2196198" y="2812123"/>
                </a:lnTo>
                <a:lnTo>
                  <a:pt x="2199589" y="2812418"/>
                </a:lnTo>
                <a:lnTo>
                  <a:pt x="2200370" y="2811447"/>
                </a:lnTo>
                <a:lnTo>
                  <a:pt x="2201590" y="2806303"/>
                </a:lnTo>
                <a:lnTo>
                  <a:pt x="2204161" y="2800340"/>
                </a:lnTo>
                <a:lnTo>
                  <a:pt x="2205552" y="2796026"/>
                </a:lnTo>
                <a:lnTo>
                  <a:pt x="2207962" y="2792730"/>
                </a:lnTo>
                <a:lnTo>
                  <a:pt x="2209162" y="2792235"/>
                </a:lnTo>
                <a:lnTo>
                  <a:pt x="2210229" y="2792854"/>
                </a:lnTo>
                <a:lnTo>
                  <a:pt x="2213772" y="2793645"/>
                </a:lnTo>
                <a:lnTo>
                  <a:pt x="2217420" y="2796664"/>
                </a:lnTo>
                <a:lnTo>
                  <a:pt x="2218601" y="2796921"/>
                </a:lnTo>
                <a:lnTo>
                  <a:pt x="2219001" y="2796645"/>
                </a:lnTo>
                <a:lnTo>
                  <a:pt x="2217668" y="2795759"/>
                </a:lnTo>
                <a:lnTo>
                  <a:pt x="2216563" y="2794340"/>
                </a:lnTo>
                <a:lnTo>
                  <a:pt x="2216106" y="2793006"/>
                </a:lnTo>
                <a:lnTo>
                  <a:pt x="2217439" y="2788834"/>
                </a:lnTo>
                <a:lnTo>
                  <a:pt x="2219001" y="2787634"/>
                </a:lnTo>
                <a:lnTo>
                  <a:pt x="2219278" y="2786806"/>
                </a:lnTo>
                <a:lnTo>
                  <a:pt x="2216153" y="2786796"/>
                </a:lnTo>
                <a:lnTo>
                  <a:pt x="2213639" y="2785625"/>
                </a:lnTo>
                <a:lnTo>
                  <a:pt x="2212896" y="2783729"/>
                </a:lnTo>
                <a:lnTo>
                  <a:pt x="2213039" y="2780386"/>
                </a:lnTo>
                <a:lnTo>
                  <a:pt x="2213858" y="2778395"/>
                </a:lnTo>
                <a:lnTo>
                  <a:pt x="2215868" y="2775757"/>
                </a:lnTo>
                <a:lnTo>
                  <a:pt x="2218315" y="2773994"/>
                </a:lnTo>
                <a:lnTo>
                  <a:pt x="2219773" y="2774442"/>
                </a:lnTo>
                <a:lnTo>
                  <a:pt x="2222583" y="2776814"/>
                </a:lnTo>
                <a:lnTo>
                  <a:pt x="2224316" y="2776147"/>
                </a:lnTo>
                <a:lnTo>
                  <a:pt x="2224116" y="2775385"/>
                </a:lnTo>
                <a:lnTo>
                  <a:pt x="2221478" y="2771613"/>
                </a:lnTo>
                <a:lnTo>
                  <a:pt x="2220640" y="2768813"/>
                </a:lnTo>
                <a:lnTo>
                  <a:pt x="2220716" y="2767479"/>
                </a:lnTo>
                <a:lnTo>
                  <a:pt x="2226431" y="2754078"/>
                </a:lnTo>
                <a:lnTo>
                  <a:pt x="2229222" y="2746848"/>
                </a:lnTo>
                <a:lnTo>
                  <a:pt x="2233032" y="2735790"/>
                </a:lnTo>
                <a:lnTo>
                  <a:pt x="2233908" y="2734018"/>
                </a:lnTo>
                <a:lnTo>
                  <a:pt x="2235841" y="2730742"/>
                </a:lnTo>
                <a:lnTo>
                  <a:pt x="2236642" y="2729846"/>
                </a:lnTo>
                <a:lnTo>
                  <a:pt x="2239127" y="2729837"/>
                </a:lnTo>
                <a:lnTo>
                  <a:pt x="2240671" y="2729436"/>
                </a:lnTo>
                <a:lnTo>
                  <a:pt x="2238413" y="2727989"/>
                </a:lnTo>
                <a:lnTo>
                  <a:pt x="2237604" y="2726979"/>
                </a:lnTo>
                <a:lnTo>
                  <a:pt x="2237508" y="2725912"/>
                </a:lnTo>
                <a:lnTo>
                  <a:pt x="2238128" y="2724798"/>
                </a:lnTo>
                <a:lnTo>
                  <a:pt x="2239004" y="2723969"/>
                </a:lnTo>
                <a:lnTo>
                  <a:pt x="2241957" y="2722178"/>
                </a:lnTo>
                <a:lnTo>
                  <a:pt x="2244052" y="2719226"/>
                </a:lnTo>
                <a:lnTo>
                  <a:pt x="2245328" y="2715740"/>
                </a:lnTo>
                <a:lnTo>
                  <a:pt x="2245138" y="2714549"/>
                </a:lnTo>
                <a:lnTo>
                  <a:pt x="2244481" y="2713368"/>
                </a:lnTo>
                <a:lnTo>
                  <a:pt x="2244519" y="2712730"/>
                </a:lnTo>
                <a:lnTo>
                  <a:pt x="2246109" y="2712006"/>
                </a:lnTo>
                <a:lnTo>
                  <a:pt x="2250158" y="2707853"/>
                </a:lnTo>
                <a:lnTo>
                  <a:pt x="2250681" y="2707062"/>
                </a:lnTo>
                <a:lnTo>
                  <a:pt x="2252158" y="2701509"/>
                </a:lnTo>
                <a:lnTo>
                  <a:pt x="2253968" y="2699042"/>
                </a:lnTo>
                <a:lnTo>
                  <a:pt x="2255663" y="2697776"/>
                </a:lnTo>
                <a:lnTo>
                  <a:pt x="2258368" y="2696204"/>
                </a:lnTo>
                <a:lnTo>
                  <a:pt x="2266674" y="2692384"/>
                </a:lnTo>
                <a:lnTo>
                  <a:pt x="2271532" y="2688965"/>
                </a:lnTo>
                <a:lnTo>
                  <a:pt x="2274837" y="2689155"/>
                </a:lnTo>
                <a:lnTo>
                  <a:pt x="2275808" y="2691537"/>
                </a:lnTo>
                <a:lnTo>
                  <a:pt x="2280504" y="2693118"/>
                </a:lnTo>
                <a:lnTo>
                  <a:pt x="2281323" y="2691422"/>
                </a:lnTo>
                <a:lnTo>
                  <a:pt x="2280228" y="2689346"/>
                </a:lnTo>
                <a:lnTo>
                  <a:pt x="2281142" y="2688507"/>
                </a:lnTo>
                <a:lnTo>
                  <a:pt x="2285010" y="2687755"/>
                </a:lnTo>
                <a:lnTo>
                  <a:pt x="2285676" y="2688031"/>
                </a:lnTo>
                <a:lnTo>
                  <a:pt x="2286838" y="2689212"/>
                </a:lnTo>
                <a:lnTo>
                  <a:pt x="2286705" y="2690346"/>
                </a:lnTo>
                <a:close/>
                <a:moveTo>
                  <a:pt x="369008" y="2728379"/>
                </a:moveTo>
                <a:lnTo>
                  <a:pt x="382276" y="2733618"/>
                </a:lnTo>
                <a:lnTo>
                  <a:pt x="395564" y="2736199"/>
                </a:lnTo>
                <a:lnTo>
                  <a:pt x="405317" y="2739257"/>
                </a:lnTo>
                <a:lnTo>
                  <a:pt x="411299" y="2740190"/>
                </a:lnTo>
                <a:lnTo>
                  <a:pt x="413461" y="2740857"/>
                </a:lnTo>
                <a:lnTo>
                  <a:pt x="414852" y="2741933"/>
                </a:lnTo>
                <a:lnTo>
                  <a:pt x="416500" y="2744524"/>
                </a:lnTo>
                <a:lnTo>
                  <a:pt x="419348" y="2750677"/>
                </a:lnTo>
                <a:lnTo>
                  <a:pt x="421510" y="2754602"/>
                </a:lnTo>
                <a:lnTo>
                  <a:pt x="425968" y="2761393"/>
                </a:lnTo>
                <a:lnTo>
                  <a:pt x="429492" y="2766203"/>
                </a:lnTo>
                <a:lnTo>
                  <a:pt x="430292" y="2768108"/>
                </a:lnTo>
                <a:lnTo>
                  <a:pt x="429549" y="2768718"/>
                </a:lnTo>
                <a:lnTo>
                  <a:pt x="429597" y="2769841"/>
                </a:lnTo>
                <a:lnTo>
                  <a:pt x="432273" y="2774490"/>
                </a:lnTo>
                <a:lnTo>
                  <a:pt x="437293" y="2778652"/>
                </a:lnTo>
                <a:lnTo>
                  <a:pt x="441217" y="2780633"/>
                </a:lnTo>
                <a:lnTo>
                  <a:pt x="449504" y="2783891"/>
                </a:lnTo>
                <a:lnTo>
                  <a:pt x="454590" y="2787025"/>
                </a:lnTo>
                <a:lnTo>
                  <a:pt x="456162" y="2789196"/>
                </a:lnTo>
                <a:lnTo>
                  <a:pt x="458372" y="2791301"/>
                </a:lnTo>
                <a:lnTo>
                  <a:pt x="459296" y="2792749"/>
                </a:lnTo>
                <a:lnTo>
                  <a:pt x="461105" y="2798121"/>
                </a:lnTo>
                <a:lnTo>
                  <a:pt x="464468" y="2803284"/>
                </a:lnTo>
                <a:lnTo>
                  <a:pt x="467935" y="2813047"/>
                </a:lnTo>
                <a:lnTo>
                  <a:pt x="468582" y="2812237"/>
                </a:lnTo>
                <a:lnTo>
                  <a:pt x="468983" y="2809332"/>
                </a:lnTo>
                <a:lnTo>
                  <a:pt x="469382" y="2808684"/>
                </a:lnTo>
                <a:lnTo>
                  <a:pt x="470116" y="2808380"/>
                </a:lnTo>
                <a:lnTo>
                  <a:pt x="470802" y="2809504"/>
                </a:lnTo>
                <a:lnTo>
                  <a:pt x="471430" y="2812076"/>
                </a:lnTo>
                <a:lnTo>
                  <a:pt x="473631" y="2818162"/>
                </a:lnTo>
                <a:lnTo>
                  <a:pt x="472916" y="2819943"/>
                </a:lnTo>
                <a:lnTo>
                  <a:pt x="472278" y="2820124"/>
                </a:lnTo>
                <a:lnTo>
                  <a:pt x="469297" y="2819295"/>
                </a:lnTo>
                <a:lnTo>
                  <a:pt x="468268" y="2820381"/>
                </a:lnTo>
                <a:lnTo>
                  <a:pt x="466877" y="2822591"/>
                </a:lnTo>
                <a:lnTo>
                  <a:pt x="465896" y="2823477"/>
                </a:lnTo>
                <a:lnTo>
                  <a:pt x="465325" y="2823048"/>
                </a:lnTo>
                <a:lnTo>
                  <a:pt x="456705" y="2820924"/>
                </a:lnTo>
                <a:lnTo>
                  <a:pt x="451399" y="2818924"/>
                </a:lnTo>
                <a:lnTo>
                  <a:pt x="444427" y="2815752"/>
                </a:lnTo>
                <a:lnTo>
                  <a:pt x="436055" y="2812447"/>
                </a:lnTo>
                <a:lnTo>
                  <a:pt x="431273" y="2810180"/>
                </a:lnTo>
                <a:lnTo>
                  <a:pt x="427292" y="2807837"/>
                </a:lnTo>
                <a:lnTo>
                  <a:pt x="424520" y="2805846"/>
                </a:lnTo>
                <a:lnTo>
                  <a:pt x="423996" y="2804151"/>
                </a:lnTo>
                <a:lnTo>
                  <a:pt x="424120" y="2803350"/>
                </a:lnTo>
                <a:lnTo>
                  <a:pt x="429492" y="2797921"/>
                </a:lnTo>
                <a:lnTo>
                  <a:pt x="431768" y="2794997"/>
                </a:lnTo>
                <a:lnTo>
                  <a:pt x="432645" y="2792759"/>
                </a:lnTo>
                <a:lnTo>
                  <a:pt x="433092" y="2790387"/>
                </a:lnTo>
                <a:lnTo>
                  <a:pt x="432759" y="2787491"/>
                </a:lnTo>
                <a:lnTo>
                  <a:pt x="432540" y="2787710"/>
                </a:lnTo>
                <a:lnTo>
                  <a:pt x="432064" y="2790492"/>
                </a:lnTo>
                <a:lnTo>
                  <a:pt x="431273" y="2792959"/>
                </a:lnTo>
                <a:lnTo>
                  <a:pt x="430301" y="2794892"/>
                </a:lnTo>
                <a:lnTo>
                  <a:pt x="429692" y="2795578"/>
                </a:lnTo>
                <a:lnTo>
                  <a:pt x="423253" y="2796521"/>
                </a:lnTo>
                <a:lnTo>
                  <a:pt x="418052" y="2796226"/>
                </a:lnTo>
                <a:lnTo>
                  <a:pt x="415442" y="2798550"/>
                </a:lnTo>
                <a:lnTo>
                  <a:pt x="414661" y="2798845"/>
                </a:lnTo>
                <a:lnTo>
                  <a:pt x="413223" y="2798074"/>
                </a:lnTo>
                <a:lnTo>
                  <a:pt x="410089" y="2794968"/>
                </a:lnTo>
                <a:lnTo>
                  <a:pt x="405594" y="2792416"/>
                </a:lnTo>
                <a:lnTo>
                  <a:pt x="406032" y="2791787"/>
                </a:lnTo>
                <a:lnTo>
                  <a:pt x="408965" y="2790492"/>
                </a:lnTo>
                <a:lnTo>
                  <a:pt x="410518" y="2788587"/>
                </a:lnTo>
                <a:lnTo>
                  <a:pt x="410242" y="2788282"/>
                </a:lnTo>
                <a:lnTo>
                  <a:pt x="409204" y="2788396"/>
                </a:lnTo>
                <a:lnTo>
                  <a:pt x="408280" y="2788006"/>
                </a:lnTo>
                <a:lnTo>
                  <a:pt x="406451" y="2785539"/>
                </a:lnTo>
                <a:lnTo>
                  <a:pt x="405413" y="2784862"/>
                </a:lnTo>
                <a:lnTo>
                  <a:pt x="403203" y="2785977"/>
                </a:lnTo>
                <a:lnTo>
                  <a:pt x="402307" y="2786034"/>
                </a:lnTo>
                <a:lnTo>
                  <a:pt x="401450" y="2784405"/>
                </a:lnTo>
                <a:lnTo>
                  <a:pt x="402679" y="2780643"/>
                </a:lnTo>
                <a:lnTo>
                  <a:pt x="402746" y="2779757"/>
                </a:lnTo>
                <a:lnTo>
                  <a:pt x="400479" y="2781129"/>
                </a:lnTo>
                <a:lnTo>
                  <a:pt x="399726" y="2780681"/>
                </a:lnTo>
                <a:lnTo>
                  <a:pt x="399012" y="2779462"/>
                </a:lnTo>
                <a:lnTo>
                  <a:pt x="398345" y="2778948"/>
                </a:lnTo>
                <a:lnTo>
                  <a:pt x="396507" y="2779195"/>
                </a:lnTo>
                <a:lnTo>
                  <a:pt x="394506" y="2778071"/>
                </a:lnTo>
                <a:lnTo>
                  <a:pt x="393811" y="2778509"/>
                </a:lnTo>
                <a:lnTo>
                  <a:pt x="393544" y="2780138"/>
                </a:lnTo>
                <a:lnTo>
                  <a:pt x="392878" y="2780548"/>
                </a:lnTo>
                <a:lnTo>
                  <a:pt x="389830" y="2777804"/>
                </a:lnTo>
                <a:lnTo>
                  <a:pt x="389134" y="2777719"/>
                </a:lnTo>
                <a:lnTo>
                  <a:pt x="387658" y="2779814"/>
                </a:lnTo>
                <a:lnTo>
                  <a:pt x="387144" y="2779948"/>
                </a:lnTo>
                <a:lnTo>
                  <a:pt x="386353" y="2779043"/>
                </a:lnTo>
                <a:lnTo>
                  <a:pt x="385953" y="2773937"/>
                </a:lnTo>
                <a:lnTo>
                  <a:pt x="386124" y="2772490"/>
                </a:lnTo>
                <a:lnTo>
                  <a:pt x="386544" y="2772004"/>
                </a:lnTo>
                <a:lnTo>
                  <a:pt x="389192" y="2770813"/>
                </a:lnTo>
                <a:lnTo>
                  <a:pt x="396811" y="2769546"/>
                </a:lnTo>
                <a:lnTo>
                  <a:pt x="397450" y="2768632"/>
                </a:lnTo>
                <a:lnTo>
                  <a:pt x="391735" y="2769098"/>
                </a:lnTo>
                <a:lnTo>
                  <a:pt x="390249" y="2768403"/>
                </a:lnTo>
                <a:lnTo>
                  <a:pt x="388658" y="2766651"/>
                </a:lnTo>
                <a:lnTo>
                  <a:pt x="386991" y="2766679"/>
                </a:lnTo>
                <a:lnTo>
                  <a:pt x="386115" y="2766108"/>
                </a:lnTo>
                <a:lnTo>
                  <a:pt x="385191" y="2764841"/>
                </a:lnTo>
                <a:lnTo>
                  <a:pt x="382781" y="2760202"/>
                </a:lnTo>
                <a:lnTo>
                  <a:pt x="381133" y="2759021"/>
                </a:lnTo>
                <a:lnTo>
                  <a:pt x="378333" y="2758278"/>
                </a:lnTo>
                <a:lnTo>
                  <a:pt x="376895" y="2757402"/>
                </a:lnTo>
                <a:lnTo>
                  <a:pt x="376285" y="2757792"/>
                </a:lnTo>
                <a:lnTo>
                  <a:pt x="375704" y="2759117"/>
                </a:lnTo>
                <a:lnTo>
                  <a:pt x="374923" y="2759945"/>
                </a:lnTo>
                <a:lnTo>
                  <a:pt x="373009" y="2760412"/>
                </a:lnTo>
                <a:lnTo>
                  <a:pt x="371256" y="2760069"/>
                </a:lnTo>
                <a:lnTo>
                  <a:pt x="369884" y="2758802"/>
                </a:lnTo>
                <a:lnTo>
                  <a:pt x="369075" y="2757202"/>
                </a:lnTo>
                <a:lnTo>
                  <a:pt x="368760" y="2755411"/>
                </a:lnTo>
                <a:lnTo>
                  <a:pt x="369522" y="2753011"/>
                </a:lnTo>
                <a:lnTo>
                  <a:pt x="369513" y="2752058"/>
                </a:lnTo>
                <a:lnTo>
                  <a:pt x="369170" y="2750944"/>
                </a:lnTo>
                <a:lnTo>
                  <a:pt x="368551" y="2750048"/>
                </a:lnTo>
                <a:lnTo>
                  <a:pt x="367636" y="2749363"/>
                </a:lnTo>
                <a:lnTo>
                  <a:pt x="367141" y="2749725"/>
                </a:lnTo>
                <a:lnTo>
                  <a:pt x="367055" y="2751125"/>
                </a:lnTo>
                <a:lnTo>
                  <a:pt x="366560" y="2752154"/>
                </a:lnTo>
                <a:lnTo>
                  <a:pt x="364969" y="2752935"/>
                </a:lnTo>
                <a:lnTo>
                  <a:pt x="363674" y="2751563"/>
                </a:lnTo>
                <a:lnTo>
                  <a:pt x="362817" y="2749658"/>
                </a:lnTo>
                <a:lnTo>
                  <a:pt x="361826" y="2748306"/>
                </a:lnTo>
                <a:lnTo>
                  <a:pt x="356273" y="2748306"/>
                </a:lnTo>
                <a:lnTo>
                  <a:pt x="353711" y="2750058"/>
                </a:lnTo>
                <a:lnTo>
                  <a:pt x="352492" y="2750201"/>
                </a:lnTo>
                <a:lnTo>
                  <a:pt x="351215" y="2749782"/>
                </a:lnTo>
                <a:lnTo>
                  <a:pt x="350977" y="2748849"/>
                </a:lnTo>
                <a:lnTo>
                  <a:pt x="352177" y="2746296"/>
                </a:lnTo>
                <a:lnTo>
                  <a:pt x="351882" y="2742886"/>
                </a:lnTo>
                <a:lnTo>
                  <a:pt x="351568" y="2742029"/>
                </a:lnTo>
                <a:lnTo>
                  <a:pt x="349006" y="2741505"/>
                </a:lnTo>
                <a:lnTo>
                  <a:pt x="348577" y="2740685"/>
                </a:lnTo>
                <a:lnTo>
                  <a:pt x="350101" y="2736533"/>
                </a:lnTo>
                <a:lnTo>
                  <a:pt x="350949" y="2735742"/>
                </a:lnTo>
                <a:lnTo>
                  <a:pt x="352082" y="2735447"/>
                </a:lnTo>
                <a:lnTo>
                  <a:pt x="357168" y="2735104"/>
                </a:lnTo>
                <a:lnTo>
                  <a:pt x="358864" y="2735704"/>
                </a:lnTo>
                <a:lnTo>
                  <a:pt x="361312" y="2738228"/>
                </a:lnTo>
                <a:lnTo>
                  <a:pt x="361236" y="2737276"/>
                </a:lnTo>
                <a:lnTo>
                  <a:pt x="360312" y="2734408"/>
                </a:lnTo>
                <a:lnTo>
                  <a:pt x="360178" y="2732684"/>
                </a:lnTo>
                <a:lnTo>
                  <a:pt x="361864" y="2730742"/>
                </a:lnTo>
                <a:lnTo>
                  <a:pt x="360255" y="2730170"/>
                </a:lnTo>
                <a:lnTo>
                  <a:pt x="354235" y="2729722"/>
                </a:lnTo>
                <a:lnTo>
                  <a:pt x="354282" y="2730960"/>
                </a:lnTo>
                <a:lnTo>
                  <a:pt x="354778" y="2732732"/>
                </a:lnTo>
                <a:lnTo>
                  <a:pt x="351206" y="2734275"/>
                </a:lnTo>
                <a:lnTo>
                  <a:pt x="348558" y="2734532"/>
                </a:lnTo>
                <a:lnTo>
                  <a:pt x="346024" y="2734294"/>
                </a:lnTo>
                <a:lnTo>
                  <a:pt x="343957" y="2733370"/>
                </a:lnTo>
                <a:lnTo>
                  <a:pt x="340433" y="2729646"/>
                </a:lnTo>
                <a:lnTo>
                  <a:pt x="338233" y="2725969"/>
                </a:lnTo>
                <a:lnTo>
                  <a:pt x="338338" y="2723969"/>
                </a:lnTo>
                <a:lnTo>
                  <a:pt x="339547" y="2721864"/>
                </a:lnTo>
                <a:lnTo>
                  <a:pt x="341128" y="2720435"/>
                </a:lnTo>
                <a:lnTo>
                  <a:pt x="344881" y="2719188"/>
                </a:lnTo>
                <a:lnTo>
                  <a:pt x="349777" y="2719073"/>
                </a:lnTo>
                <a:lnTo>
                  <a:pt x="355254" y="2720750"/>
                </a:lnTo>
                <a:lnTo>
                  <a:pt x="369008" y="2728379"/>
                </a:lnTo>
                <a:close/>
                <a:moveTo>
                  <a:pt x="2284638" y="2725045"/>
                </a:moveTo>
                <a:lnTo>
                  <a:pt x="2283743" y="2725512"/>
                </a:lnTo>
                <a:lnTo>
                  <a:pt x="2282914" y="2725503"/>
                </a:lnTo>
                <a:lnTo>
                  <a:pt x="2282152" y="2725007"/>
                </a:lnTo>
                <a:lnTo>
                  <a:pt x="2282028" y="2724198"/>
                </a:lnTo>
                <a:lnTo>
                  <a:pt x="2282809" y="2722483"/>
                </a:lnTo>
                <a:lnTo>
                  <a:pt x="2284876" y="2721616"/>
                </a:lnTo>
                <a:lnTo>
                  <a:pt x="2286429" y="2721816"/>
                </a:lnTo>
                <a:lnTo>
                  <a:pt x="2286334" y="2722683"/>
                </a:lnTo>
                <a:lnTo>
                  <a:pt x="2285505" y="2724102"/>
                </a:lnTo>
                <a:lnTo>
                  <a:pt x="2284638" y="2725045"/>
                </a:lnTo>
                <a:close/>
                <a:moveTo>
                  <a:pt x="422824" y="2751087"/>
                </a:moveTo>
                <a:lnTo>
                  <a:pt x="422529" y="2753278"/>
                </a:lnTo>
                <a:lnTo>
                  <a:pt x="420805" y="2749715"/>
                </a:lnTo>
                <a:lnTo>
                  <a:pt x="418167" y="2742152"/>
                </a:lnTo>
                <a:lnTo>
                  <a:pt x="418519" y="2740381"/>
                </a:lnTo>
                <a:lnTo>
                  <a:pt x="419700" y="2737866"/>
                </a:lnTo>
                <a:lnTo>
                  <a:pt x="420776" y="2737714"/>
                </a:lnTo>
                <a:lnTo>
                  <a:pt x="422510" y="2738885"/>
                </a:lnTo>
                <a:lnTo>
                  <a:pt x="424024" y="2740981"/>
                </a:lnTo>
                <a:lnTo>
                  <a:pt x="424377" y="2741791"/>
                </a:lnTo>
                <a:lnTo>
                  <a:pt x="425310" y="2743981"/>
                </a:lnTo>
                <a:lnTo>
                  <a:pt x="425777" y="2745953"/>
                </a:lnTo>
                <a:lnTo>
                  <a:pt x="424729" y="2748334"/>
                </a:lnTo>
                <a:lnTo>
                  <a:pt x="422824" y="2751087"/>
                </a:lnTo>
                <a:close/>
                <a:moveTo>
                  <a:pt x="428339" y="2753897"/>
                </a:moveTo>
                <a:lnTo>
                  <a:pt x="427701" y="2754259"/>
                </a:lnTo>
                <a:lnTo>
                  <a:pt x="427053" y="2749553"/>
                </a:lnTo>
                <a:lnTo>
                  <a:pt x="427863" y="2747848"/>
                </a:lnTo>
                <a:lnTo>
                  <a:pt x="428092" y="2746991"/>
                </a:lnTo>
                <a:lnTo>
                  <a:pt x="427987" y="2746105"/>
                </a:lnTo>
                <a:lnTo>
                  <a:pt x="429397" y="2748239"/>
                </a:lnTo>
                <a:lnTo>
                  <a:pt x="429968" y="2749668"/>
                </a:lnTo>
                <a:lnTo>
                  <a:pt x="430206" y="2751649"/>
                </a:lnTo>
                <a:lnTo>
                  <a:pt x="430178" y="2752173"/>
                </a:lnTo>
                <a:lnTo>
                  <a:pt x="428339" y="2753897"/>
                </a:lnTo>
                <a:close/>
                <a:moveTo>
                  <a:pt x="2117160" y="2792349"/>
                </a:moveTo>
                <a:lnTo>
                  <a:pt x="2105978" y="2792949"/>
                </a:lnTo>
                <a:lnTo>
                  <a:pt x="2097072" y="2790435"/>
                </a:lnTo>
                <a:lnTo>
                  <a:pt x="2090471" y="2789225"/>
                </a:lnTo>
                <a:lnTo>
                  <a:pt x="2084003" y="2787015"/>
                </a:lnTo>
                <a:lnTo>
                  <a:pt x="2069983" y="2779881"/>
                </a:lnTo>
                <a:lnTo>
                  <a:pt x="2068382" y="2777404"/>
                </a:lnTo>
                <a:lnTo>
                  <a:pt x="2067039" y="2774347"/>
                </a:lnTo>
                <a:lnTo>
                  <a:pt x="2064353" y="2771565"/>
                </a:lnTo>
                <a:lnTo>
                  <a:pt x="2061458" y="2769270"/>
                </a:lnTo>
                <a:lnTo>
                  <a:pt x="2046618" y="2762260"/>
                </a:lnTo>
                <a:lnTo>
                  <a:pt x="2045408" y="2759812"/>
                </a:lnTo>
                <a:lnTo>
                  <a:pt x="2048409" y="2758202"/>
                </a:lnTo>
                <a:lnTo>
                  <a:pt x="2051866" y="2757431"/>
                </a:lnTo>
                <a:lnTo>
                  <a:pt x="2054866" y="2757545"/>
                </a:lnTo>
                <a:lnTo>
                  <a:pt x="2064792" y="2760298"/>
                </a:lnTo>
                <a:lnTo>
                  <a:pt x="2077307" y="2762707"/>
                </a:lnTo>
                <a:lnTo>
                  <a:pt x="2082737" y="2764527"/>
                </a:lnTo>
                <a:lnTo>
                  <a:pt x="2088890" y="2767298"/>
                </a:lnTo>
                <a:lnTo>
                  <a:pt x="2094900" y="2770661"/>
                </a:lnTo>
                <a:lnTo>
                  <a:pt x="2108283" y="2779566"/>
                </a:lnTo>
                <a:lnTo>
                  <a:pt x="2110683" y="2780271"/>
                </a:lnTo>
                <a:lnTo>
                  <a:pt x="2116722" y="2784624"/>
                </a:lnTo>
                <a:lnTo>
                  <a:pt x="2118903" y="2787882"/>
                </a:lnTo>
                <a:lnTo>
                  <a:pt x="2119960" y="2790520"/>
                </a:lnTo>
                <a:lnTo>
                  <a:pt x="2118636" y="2791873"/>
                </a:lnTo>
                <a:lnTo>
                  <a:pt x="2117160" y="2792349"/>
                </a:lnTo>
                <a:close/>
                <a:moveTo>
                  <a:pt x="383877" y="2771404"/>
                </a:moveTo>
                <a:lnTo>
                  <a:pt x="382829" y="2771594"/>
                </a:lnTo>
                <a:lnTo>
                  <a:pt x="381143" y="2771099"/>
                </a:lnTo>
                <a:lnTo>
                  <a:pt x="379247" y="2769918"/>
                </a:lnTo>
                <a:lnTo>
                  <a:pt x="375923" y="2766774"/>
                </a:lnTo>
                <a:lnTo>
                  <a:pt x="375580" y="2766060"/>
                </a:lnTo>
                <a:lnTo>
                  <a:pt x="375876" y="2765450"/>
                </a:lnTo>
                <a:lnTo>
                  <a:pt x="376819" y="2764946"/>
                </a:lnTo>
                <a:lnTo>
                  <a:pt x="377028" y="2764117"/>
                </a:lnTo>
                <a:lnTo>
                  <a:pt x="376257" y="2761850"/>
                </a:lnTo>
                <a:lnTo>
                  <a:pt x="378924" y="2760421"/>
                </a:lnTo>
                <a:lnTo>
                  <a:pt x="381276" y="2761612"/>
                </a:lnTo>
                <a:lnTo>
                  <a:pt x="382343" y="2763069"/>
                </a:lnTo>
                <a:lnTo>
                  <a:pt x="383629" y="2765650"/>
                </a:lnTo>
                <a:lnTo>
                  <a:pt x="384210" y="2768565"/>
                </a:lnTo>
                <a:lnTo>
                  <a:pt x="384267" y="2770556"/>
                </a:lnTo>
                <a:lnTo>
                  <a:pt x="383877" y="2771404"/>
                </a:lnTo>
                <a:close/>
                <a:moveTo>
                  <a:pt x="450371" y="2774471"/>
                </a:moveTo>
                <a:lnTo>
                  <a:pt x="450742" y="2775328"/>
                </a:lnTo>
                <a:lnTo>
                  <a:pt x="444789" y="2772128"/>
                </a:lnTo>
                <a:lnTo>
                  <a:pt x="442255" y="2770232"/>
                </a:lnTo>
                <a:lnTo>
                  <a:pt x="441265" y="2768860"/>
                </a:lnTo>
                <a:lnTo>
                  <a:pt x="440627" y="2768079"/>
                </a:lnTo>
                <a:lnTo>
                  <a:pt x="437607" y="2766041"/>
                </a:lnTo>
                <a:lnTo>
                  <a:pt x="437102" y="2765108"/>
                </a:lnTo>
                <a:lnTo>
                  <a:pt x="437817" y="2764412"/>
                </a:lnTo>
                <a:lnTo>
                  <a:pt x="439855" y="2764850"/>
                </a:lnTo>
                <a:lnTo>
                  <a:pt x="443217" y="2766384"/>
                </a:lnTo>
                <a:lnTo>
                  <a:pt x="446218" y="2768880"/>
                </a:lnTo>
                <a:lnTo>
                  <a:pt x="450371" y="2774471"/>
                </a:lnTo>
                <a:close/>
                <a:moveTo>
                  <a:pt x="2323195" y="2765689"/>
                </a:moveTo>
                <a:lnTo>
                  <a:pt x="2325167" y="2768365"/>
                </a:lnTo>
                <a:lnTo>
                  <a:pt x="2326215" y="2769089"/>
                </a:lnTo>
                <a:lnTo>
                  <a:pt x="2319328" y="2771985"/>
                </a:lnTo>
                <a:lnTo>
                  <a:pt x="2318499" y="2772175"/>
                </a:lnTo>
                <a:lnTo>
                  <a:pt x="2318052" y="2771832"/>
                </a:lnTo>
                <a:lnTo>
                  <a:pt x="2317985" y="2769137"/>
                </a:lnTo>
                <a:lnTo>
                  <a:pt x="2318280" y="2767051"/>
                </a:lnTo>
                <a:lnTo>
                  <a:pt x="2318776" y="2766736"/>
                </a:lnTo>
                <a:lnTo>
                  <a:pt x="2320366" y="2767994"/>
                </a:lnTo>
                <a:lnTo>
                  <a:pt x="2322014" y="2765412"/>
                </a:lnTo>
                <a:lnTo>
                  <a:pt x="2323195" y="2765689"/>
                </a:lnTo>
                <a:close/>
                <a:moveTo>
                  <a:pt x="2310879" y="2772099"/>
                </a:moveTo>
                <a:lnTo>
                  <a:pt x="2306755" y="2774490"/>
                </a:lnTo>
                <a:lnTo>
                  <a:pt x="2305812" y="2775433"/>
                </a:lnTo>
                <a:lnTo>
                  <a:pt x="2304669" y="2775909"/>
                </a:lnTo>
                <a:lnTo>
                  <a:pt x="2303812" y="2775157"/>
                </a:lnTo>
                <a:lnTo>
                  <a:pt x="2302612" y="2772623"/>
                </a:lnTo>
                <a:lnTo>
                  <a:pt x="2302831" y="2771785"/>
                </a:lnTo>
                <a:lnTo>
                  <a:pt x="2303964" y="2771670"/>
                </a:lnTo>
                <a:lnTo>
                  <a:pt x="2304612" y="2772004"/>
                </a:lnTo>
                <a:lnTo>
                  <a:pt x="2304774" y="2772794"/>
                </a:lnTo>
                <a:lnTo>
                  <a:pt x="2305269" y="2773194"/>
                </a:lnTo>
                <a:lnTo>
                  <a:pt x="2306098" y="2773204"/>
                </a:lnTo>
                <a:lnTo>
                  <a:pt x="2309155" y="2770737"/>
                </a:lnTo>
                <a:lnTo>
                  <a:pt x="2310746" y="2770346"/>
                </a:lnTo>
                <a:lnTo>
                  <a:pt x="2311318" y="2770823"/>
                </a:lnTo>
                <a:lnTo>
                  <a:pt x="2310879" y="2772099"/>
                </a:lnTo>
                <a:close/>
                <a:moveTo>
                  <a:pt x="398555" y="2781729"/>
                </a:moveTo>
                <a:lnTo>
                  <a:pt x="399307" y="2785425"/>
                </a:lnTo>
                <a:lnTo>
                  <a:pt x="396030" y="2784834"/>
                </a:lnTo>
                <a:lnTo>
                  <a:pt x="394878" y="2784120"/>
                </a:lnTo>
                <a:lnTo>
                  <a:pt x="394830" y="2782338"/>
                </a:lnTo>
                <a:lnTo>
                  <a:pt x="395440" y="2780672"/>
                </a:lnTo>
                <a:lnTo>
                  <a:pt x="397935" y="2781272"/>
                </a:lnTo>
                <a:lnTo>
                  <a:pt x="398555" y="2781729"/>
                </a:lnTo>
                <a:close/>
                <a:moveTo>
                  <a:pt x="1974847" y="2946178"/>
                </a:moveTo>
                <a:lnTo>
                  <a:pt x="1973618" y="2945702"/>
                </a:lnTo>
                <a:lnTo>
                  <a:pt x="1972485" y="2945302"/>
                </a:lnTo>
                <a:lnTo>
                  <a:pt x="1971513" y="2944987"/>
                </a:lnTo>
                <a:lnTo>
                  <a:pt x="1970951" y="2945521"/>
                </a:lnTo>
                <a:lnTo>
                  <a:pt x="1970418" y="2946235"/>
                </a:lnTo>
                <a:lnTo>
                  <a:pt x="1969760" y="2946768"/>
                </a:lnTo>
                <a:lnTo>
                  <a:pt x="1968379" y="2946016"/>
                </a:lnTo>
                <a:lnTo>
                  <a:pt x="1967503" y="2944644"/>
                </a:lnTo>
                <a:lnTo>
                  <a:pt x="1966093" y="2943225"/>
                </a:lnTo>
                <a:lnTo>
                  <a:pt x="1965560" y="2942158"/>
                </a:lnTo>
                <a:lnTo>
                  <a:pt x="1965836" y="2940920"/>
                </a:lnTo>
                <a:lnTo>
                  <a:pt x="1966465" y="2939720"/>
                </a:lnTo>
                <a:lnTo>
                  <a:pt x="1966751" y="2938291"/>
                </a:lnTo>
                <a:lnTo>
                  <a:pt x="1966065" y="2936653"/>
                </a:lnTo>
                <a:lnTo>
                  <a:pt x="1965436" y="2935719"/>
                </a:lnTo>
                <a:lnTo>
                  <a:pt x="1964998" y="2934653"/>
                </a:lnTo>
                <a:lnTo>
                  <a:pt x="1965160" y="2933624"/>
                </a:lnTo>
                <a:lnTo>
                  <a:pt x="1966036" y="2933138"/>
                </a:lnTo>
                <a:lnTo>
                  <a:pt x="1966846" y="2932509"/>
                </a:lnTo>
                <a:lnTo>
                  <a:pt x="1967132" y="2931166"/>
                </a:lnTo>
                <a:lnTo>
                  <a:pt x="1966627" y="2929738"/>
                </a:lnTo>
                <a:lnTo>
                  <a:pt x="1965189" y="2929157"/>
                </a:lnTo>
                <a:lnTo>
                  <a:pt x="1963998" y="2929376"/>
                </a:lnTo>
                <a:lnTo>
                  <a:pt x="1962274" y="2929061"/>
                </a:lnTo>
                <a:lnTo>
                  <a:pt x="1960607" y="2928166"/>
                </a:lnTo>
                <a:lnTo>
                  <a:pt x="1959512" y="2927137"/>
                </a:lnTo>
                <a:lnTo>
                  <a:pt x="1958664" y="2926556"/>
                </a:lnTo>
                <a:lnTo>
                  <a:pt x="1958007" y="2926556"/>
                </a:lnTo>
                <a:lnTo>
                  <a:pt x="1957226" y="2925975"/>
                </a:lnTo>
                <a:lnTo>
                  <a:pt x="1956759" y="2924985"/>
                </a:lnTo>
                <a:lnTo>
                  <a:pt x="1956816" y="2923375"/>
                </a:lnTo>
                <a:lnTo>
                  <a:pt x="1957035" y="2922384"/>
                </a:lnTo>
                <a:lnTo>
                  <a:pt x="1957473" y="2921537"/>
                </a:lnTo>
                <a:lnTo>
                  <a:pt x="1957502" y="2920594"/>
                </a:lnTo>
                <a:lnTo>
                  <a:pt x="1957311" y="2919917"/>
                </a:lnTo>
                <a:lnTo>
                  <a:pt x="1957283" y="2919374"/>
                </a:lnTo>
                <a:lnTo>
                  <a:pt x="1957407" y="2918698"/>
                </a:lnTo>
                <a:lnTo>
                  <a:pt x="1957692" y="2917355"/>
                </a:lnTo>
                <a:lnTo>
                  <a:pt x="1957226" y="2916364"/>
                </a:lnTo>
                <a:lnTo>
                  <a:pt x="1957178" y="2912936"/>
                </a:lnTo>
                <a:lnTo>
                  <a:pt x="1957092" y="2906506"/>
                </a:lnTo>
                <a:lnTo>
                  <a:pt x="1957026" y="2901572"/>
                </a:lnTo>
                <a:lnTo>
                  <a:pt x="1956940" y="2895343"/>
                </a:lnTo>
                <a:lnTo>
                  <a:pt x="1956892" y="2890799"/>
                </a:lnTo>
                <a:lnTo>
                  <a:pt x="1956825" y="2884418"/>
                </a:lnTo>
                <a:lnTo>
                  <a:pt x="1956759" y="2878341"/>
                </a:lnTo>
                <a:lnTo>
                  <a:pt x="1956654" y="2872588"/>
                </a:lnTo>
                <a:lnTo>
                  <a:pt x="1953235" y="2869264"/>
                </a:lnTo>
                <a:lnTo>
                  <a:pt x="1948901" y="2865053"/>
                </a:lnTo>
                <a:lnTo>
                  <a:pt x="1945186" y="2862263"/>
                </a:lnTo>
                <a:lnTo>
                  <a:pt x="1943176" y="2861929"/>
                </a:lnTo>
                <a:lnTo>
                  <a:pt x="1941919" y="2862320"/>
                </a:lnTo>
                <a:lnTo>
                  <a:pt x="1941414" y="2863434"/>
                </a:lnTo>
                <a:lnTo>
                  <a:pt x="1938642" y="2864625"/>
                </a:lnTo>
                <a:lnTo>
                  <a:pt x="1933613" y="2865901"/>
                </a:lnTo>
                <a:lnTo>
                  <a:pt x="1929327" y="2867873"/>
                </a:lnTo>
                <a:lnTo>
                  <a:pt x="1927755" y="2867892"/>
                </a:lnTo>
                <a:lnTo>
                  <a:pt x="1926422" y="2867558"/>
                </a:lnTo>
                <a:lnTo>
                  <a:pt x="1924660" y="2866568"/>
                </a:lnTo>
                <a:lnTo>
                  <a:pt x="1923441" y="2865111"/>
                </a:lnTo>
                <a:lnTo>
                  <a:pt x="1923021" y="2862577"/>
                </a:lnTo>
                <a:lnTo>
                  <a:pt x="1923403" y="2859091"/>
                </a:lnTo>
                <a:lnTo>
                  <a:pt x="1920831" y="2858376"/>
                </a:lnTo>
                <a:lnTo>
                  <a:pt x="1918249" y="2857652"/>
                </a:lnTo>
                <a:lnTo>
                  <a:pt x="1916668" y="2860053"/>
                </a:lnTo>
                <a:lnTo>
                  <a:pt x="1915154" y="2862072"/>
                </a:lnTo>
                <a:lnTo>
                  <a:pt x="1912144" y="2866473"/>
                </a:lnTo>
                <a:lnTo>
                  <a:pt x="1907915" y="2872635"/>
                </a:lnTo>
                <a:lnTo>
                  <a:pt x="1905562" y="2876017"/>
                </a:lnTo>
                <a:lnTo>
                  <a:pt x="1901438" y="2881951"/>
                </a:lnTo>
                <a:lnTo>
                  <a:pt x="1897799" y="2887161"/>
                </a:lnTo>
                <a:lnTo>
                  <a:pt x="1896990" y="2892495"/>
                </a:lnTo>
                <a:lnTo>
                  <a:pt x="1896209" y="2897543"/>
                </a:lnTo>
                <a:lnTo>
                  <a:pt x="1893208" y="2901372"/>
                </a:lnTo>
                <a:lnTo>
                  <a:pt x="1891379" y="2904877"/>
                </a:lnTo>
                <a:lnTo>
                  <a:pt x="1890560" y="2908764"/>
                </a:lnTo>
                <a:lnTo>
                  <a:pt x="1889874" y="2912326"/>
                </a:lnTo>
                <a:lnTo>
                  <a:pt x="1889827" y="2915307"/>
                </a:lnTo>
                <a:lnTo>
                  <a:pt x="1890341" y="2916869"/>
                </a:lnTo>
                <a:lnTo>
                  <a:pt x="1890103" y="2918136"/>
                </a:lnTo>
                <a:lnTo>
                  <a:pt x="1889112" y="2919594"/>
                </a:lnTo>
                <a:lnTo>
                  <a:pt x="1887122" y="2922118"/>
                </a:lnTo>
                <a:lnTo>
                  <a:pt x="1886769" y="2924547"/>
                </a:lnTo>
                <a:lnTo>
                  <a:pt x="1885559" y="2925747"/>
                </a:lnTo>
                <a:lnTo>
                  <a:pt x="1882093" y="2928138"/>
                </a:lnTo>
                <a:lnTo>
                  <a:pt x="1879264" y="2931671"/>
                </a:lnTo>
                <a:lnTo>
                  <a:pt x="1879121" y="2933662"/>
                </a:lnTo>
                <a:lnTo>
                  <a:pt x="1879521" y="2935319"/>
                </a:lnTo>
                <a:lnTo>
                  <a:pt x="1879587" y="2936339"/>
                </a:lnTo>
                <a:lnTo>
                  <a:pt x="1879016" y="2937053"/>
                </a:lnTo>
                <a:lnTo>
                  <a:pt x="1877882" y="2937005"/>
                </a:lnTo>
                <a:lnTo>
                  <a:pt x="1876654" y="2937224"/>
                </a:lnTo>
                <a:lnTo>
                  <a:pt x="1875625" y="2938691"/>
                </a:lnTo>
                <a:lnTo>
                  <a:pt x="1875654" y="2940796"/>
                </a:lnTo>
                <a:lnTo>
                  <a:pt x="1874901" y="2942311"/>
                </a:lnTo>
                <a:lnTo>
                  <a:pt x="1874015" y="2942625"/>
                </a:lnTo>
                <a:lnTo>
                  <a:pt x="1873263" y="2941558"/>
                </a:lnTo>
                <a:lnTo>
                  <a:pt x="1872358" y="2939958"/>
                </a:lnTo>
                <a:lnTo>
                  <a:pt x="1871301" y="2939796"/>
                </a:lnTo>
                <a:lnTo>
                  <a:pt x="1869691" y="2940863"/>
                </a:lnTo>
                <a:lnTo>
                  <a:pt x="1867700" y="2942616"/>
                </a:lnTo>
                <a:lnTo>
                  <a:pt x="1865909" y="2942711"/>
                </a:lnTo>
                <a:lnTo>
                  <a:pt x="1862547" y="2941587"/>
                </a:lnTo>
                <a:lnTo>
                  <a:pt x="1860099" y="2944987"/>
                </a:lnTo>
                <a:lnTo>
                  <a:pt x="1857461" y="2952264"/>
                </a:lnTo>
                <a:lnTo>
                  <a:pt x="1846345" y="2952284"/>
                </a:lnTo>
                <a:lnTo>
                  <a:pt x="1835220" y="2952302"/>
                </a:lnTo>
                <a:lnTo>
                  <a:pt x="1824095" y="2952322"/>
                </a:lnTo>
                <a:lnTo>
                  <a:pt x="1812979" y="2952340"/>
                </a:lnTo>
                <a:lnTo>
                  <a:pt x="1801854" y="2952360"/>
                </a:lnTo>
                <a:lnTo>
                  <a:pt x="1790729" y="2952369"/>
                </a:lnTo>
                <a:lnTo>
                  <a:pt x="1779603" y="2952388"/>
                </a:lnTo>
                <a:lnTo>
                  <a:pt x="1773384" y="2952398"/>
                </a:lnTo>
                <a:lnTo>
                  <a:pt x="1772164" y="2952398"/>
                </a:lnTo>
                <a:lnTo>
                  <a:pt x="1775974" y="2950978"/>
                </a:lnTo>
                <a:lnTo>
                  <a:pt x="1783918" y="2945435"/>
                </a:lnTo>
                <a:lnTo>
                  <a:pt x="1789776" y="2943425"/>
                </a:lnTo>
                <a:lnTo>
                  <a:pt x="1797396" y="2937586"/>
                </a:lnTo>
                <a:lnTo>
                  <a:pt x="1802921" y="2936462"/>
                </a:lnTo>
                <a:lnTo>
                  <a:pt x="1803969" y="2935176"/>
                </a:lnTo>
                <a:lnTo>
                  <a:pt x="1804892" y="2930319"/>
                </a:lnTo>
                <a:lnTo>
                  <a:pt x="1805397" y="2928585"/>
                </a:lnTo>
                <a:lnTo>
                  <a:pt x="1807978" y="2923804"/>
                </a:lnTo>
                <a:lnTo>
                  <a:pt x="1811074" y="2919756"/>
                </a:lnTo>
                <a:lnTo>
                  <a:pt x="1813570" y="2914145"/>
                </a:lnTo>
                <a:lnTo>
                  <a:pt x="1818103" y="2910554"/>
                </a:lnTo>
                <a:lnTo>
                  <a:pt x="1824961" y="2907544"/>
                </a:lnTo>
                <a:lnTo>
                  <a:pt x="1831305" y="2900963"/>
                </a:lnTo>
                <a:lnTo>
                  <a:pt x="1834782" y="2898953"/>
                </a:lnTo>
                <a:lnTo>
                  <a:pt x="1838154" y="2897515"/>
                </a:lnTo>
                <a:lnTo>
                  <a:pt x="1839563" y="2894829"/>
                </a:lnTo>
                <a:lnTo>
                  <a:pt x="1841649" y="2893295"/>
                </a:lnTo>
                <a:lnTo>
                  <a:pt x="1847221" y="2890161"/>
                </a:lnTo>
                <a:lnTo>
                  <a:pt x="1853365" y="2889314"/>
                </a:lnTo>
                <a:lnTo>
                  <a:pt x="1859566" y="2886713"/>
                </a:lnTo>
                <a:lnTo>
                  <a:pt x="1864328" y="2885332"/>
                </a:lnTo>
                <a:lnTo>
                  <a:pt x="1867243" y="2882884"/>
                </a:lnTo>
                <a:lnTo>
                  <a:pt x="1871491" y="2881598"/>
                </a:lnTo>
                <a:lnTo>
                  <a:pt x="1884159" y="2874559"/>
                </a:lnTo>
                <a:lnTo>
                  <a:pt x="1887674" y="2871254"/>
                </a:lnTo>
                <a:lnTo>
                  <a:pt x="1892227" y="2864472"/>
                </a:lnTo>
                <a:lnTo>
                  <a:pt x="1896189" y="2861015"/>
                </a:lnTo>
                <a:lnTo>
                  <a:pt x="1897590" y="2857329"/>
                </a:lnTo>
                <a:lnTo>
                  <a:pt x="1903333" y="2851328"/>
                </a:lnTo>
                <a:lnTo>
                  <a:pt x="1909248" y="2843394"/>
                </a:lnTo>
                <a:lnTo>
                  <a:pt x="1912192" y="2837688"/>
                </a:lnTo>
                <a:lnTo>
                  <a:pt x="1916592" y="2834516"/>
                </a:lnTo>
                <a:lnTo>
                  <a:pt x="1925127" y="2825410"/>
                </a:lnTo>
                <a:lnTo>
                  <a:pt x="1929708" y="2821762"/>
                </a:lnTo>
                <a:lnTo>
                  <a:pt x="1931565" y="2821343"/>
                </a:lnTo>
                <a:lnTo>
                  <a:pt x="1936747" y="2818095"/>
                </a:lnTo>
                <a:lnTo>
                  <a:pt x="1939966" y="2814704"/>
                </a:lnTo>
                <a:lnTo>
                  <a:pt x="1945129" y="2811294"/>
                </a:lnTo>
                <a:lnTo>
                  <a:pt x="1954463" y="2807084"/>
                </a:lnTo>
                <a:lnTo>
                  <a:pt x="1963236" y="2802026"/>
                </a:lnTo>
                <a:lnTo>
                  <a:pt x="1975085" y="2797635"/>
                </a:lnTo>
                <a:lnTo>
                  <a:pt x="1988972" y="2791044"/>
                </a:lnTo>
                <a:lnTo>
                  <a:pt x="2000193" y="2787501"/>
                </a:lnTo>
                <a:lnTo>
                  <a:pt x="2008089" y="2786987"/>
                </a:lnTo>
                <a:lnTo>
                  <a:pt x="2017700" y="2785339"/>
                </a:lnTo>
                <a:lnTo>
                  <a:pt x="2021100" y="2785510"/>
                </a:lnTo>
                <a:lnTo>
                  <a:pt x="2036064" y="2788377"/>
                </a:lnTo>
                <a:lnTo>
                  <a:pt x="2043246" y="2791921"/>
                </a:lnTo>
                <a:lnTo>
                  <a:pt x="2051418" y="2799350"/>
                </a:lnTo>
                <a:lnTo>
                  <a:pt x="2052638" y="2801303"/>
                </a:lnTo>
                <a:lnTo>
                  <a:pt x="2052838" y="2804036"/>
                </a:lnTo>
                <a:lnTo>
                  <a:pt x="2048504" y="2802712"/>
                </a:lnTo>
                <a:lnTo>
                  <a:pt x="2044684" y="2802627"/>
                </a:lnTo>
                <a:lnTo>
                  <a:pt x="2047332" y="2804141"/>
                </a:lnTo>
                <a:lnTo>
                  <a:pt x="2051837" y="2808694"/>
                </a:lnTo>
                <a:lnTo>
                  <a:pt x="2051637" y="2814371"/>
                </a:lnTo>
                <a:lnTo>
                  <a:pt x="2049094" y="2819486"/>
                </a:lnTo>
                <a:lnTo>
                  <a:pt x="2041493" y="2822000"/>
                </a:lnTo>
                <a:lnTo>
                  <a:pt x="2039550" y="2824001"/>
                </a:lnTo>
                <a:lnTo>
                  <a:pt x="2037979" y="2827306"/>
                </a:lnTo>
                <a:lnTo>
                  <a:pt x="2036435" y="2828573"/>
                </a:lnTo>
                <a:lnTo>
                  <a:pt x="2032749" y="2830040"/>
                </a:lnTo>
                <a:lnTo>
                  <a:pt x="2030711" y="2832183"/>
                </a:lnTo>
                <a:lnTo>
                  <a:pt x="2024739" y="2835573"/>
                </a:lnTo>
                <a:lnTo>
                  <a:pt x="2022053" y="2835974"/>
                </a:lnTo>
                <a:lnTo>
                  <a:pt x="2018957" y="2835164"/>
                </a:lnTo>
                <a:lnTo>
                  <a:pt x="2011499" y="2831973"/>
                </a:lnTo>
                <a:lnTo>
                  <a:pt x="2006908" y="2828887"/>
                </a:lnTo>
                <a:lnTo>
                  <a:pt x="2004612" y="2830573"/>
                </a:lnTo>
                <a:lnTo>
                  <a:pt x="2002726" y="2832335"/>
                </a:lnTo>
                <a:lnTo>
                  <a:pt x="1998297" y="2831745"/>
                </a:lnTo>
                <a:lnTo>
                  <a:pt x="1996278" y="2832526"/>
                </a:lnTo>
                <a:lnTo>
                  <a:pt x="1992944" y="2831659"/>
                </a:lnTo>
                <a:lnTo>
                  <a:pt x="1986115" y="2835535"/>
                </a:lnTo>
                <a:lnTo>
                  <a:pt x="1988058" y="2835983"/>
                </a:lnTo>
                <a:lnTo>
                  <a:pt x="1993478" y="2833754"/>
                </a:lnTo>
                <a:lnTo>
                  <a:pt x="1995326" y="2834002"/>
                </a:lnTo>
                <a:lnTo>
                  <a:pt x="1999316" y="2836878"/>
                </a:lnTo>
                <a:lnTo>
                  <a:pt x="2008965" y="2839965"/>
                </a:lnTo>
                <a:lnTo>
                  <a:pt x="2011470" y="2842003"/>
                </a:lnTo>
                <a:lnTo>
                  <a:pt x="2013861" y="2848490"/>
                </a:lnTo>
                <a:lnTo>
                  <a:pt x="2015443" y="2849528"/>
                </a:lnTo>
                <a:lnTo>
                  <a:pt x="2018748" y="2848851"/>
                </a:lnTo>
                <a:lnTo>
                  <a:pt x="2022481" y="2845651"/>
                </a:lnTo>
                <a:lnTo>
                  <a:pt x="2025577" y="2843937"/>
                </a:lnTo>
                <a:lnTo>
                  <a:pt x="2031626" y="2842527"/>
                </a:lnTo>
                <a:lnTo>
                  <a:pt x="2030435" y="2844660"/>
                </a:lnTo>
                <a:lnTo>
                  <a:pt x="2035045" y="2844489"/>
                </a:lnTo>
                <a:lnTo>
                  <a:pt x="2039607" y="2847356"/>
                </a:lnTo>
                <a:lnTo>
                  <a:pt x="2037921" y="2849394"/>
                </a:lnTo>
                <a:lnTo>
                  <a:pt x="2035626" y="2853490"/>
                </a:lnTo>
                <a:lnTo>
                  <a:pt x="2034026" y="2861425"/>
                </a:lnTo>
                <a:lnTo>
                  <a:pt x="2029377" y="2866720"/>
                </a:lnTo>
                <a:lnTo>
                  <a:pt x="2023158" y="2871921"/>
                </a:lnTo>
                <a:lnTo>
                  <a:pt x="2024729" y="2873169"/>
                </a:lnTo>
                <a:lnTo>
                  <a:pt x="2026549" y="2873940"/>
                </a:lnTo>
                <a:lnTo>
                  <a:pt x="2030549" y="2872407"/>
                </a:lnTo>
                <a:lnTo>
                  <a:pt x="2033226" y="2872512"/>
                </a:lnTo>
                <a:lnTo>
                  <a:pt x="2036197" y="2873502"/>
                </a:lnTo>
                <a:lnTo>
                  <a:pt x="2035274" y="2877522"/>
                </a:lnTo>
                <a:lnTo>
                  <a:pt x="2034207" y="2880246"/>
                </a:lnTo>
                <a:lnTo>
                  <a:pt x="2034826" y="2882789"/>
                </a:lnTo>
                <a:lnTo>
                  <a:pt x="2036588" y="2887618"/>
                </a:lnTo>
                <a:lnTo>
                  <a:pt x="2039017" y="2888675"/>
                </a:lnTo>
                <a:lnTo>
                  <a:pt x="2039988" y="2894848"/>
                </a:lnTo>
                <a:lnTo>
                  <a:pt x="2041274" y="2898200"/>
                </a:lnTo>
                <a:lnTo>
                  <a:pt x="2041093" y="2900886"/>
                </a:lnTo>
                <a:lnTo>
                  <a:pt x="2043522" y="2902610"/>
                </a:lnTo>
                <a:lnTo>
                  <a:pt x="2043932" y="2905354"/>
                </a:lnTo>
                <a:lnTo>
                  <a:pt x="2052742" y="2906135"/>
                </a:lnTo>
                <a:lnTo>
                  <a:pt x="2054533" y="2907182"/>
                </a:lnTo>
                <a:lnTo>
                  <a:pt x="2060657" y="2908221"/>
                </a:lnTo>
                <a:lnTo>
                  <a:pt x="2061820" y="2908973"/>
                </a:lnTo>
                <a:lnTo>
                  <a:pt x="2062906" y="2910478"/>
                </a:lnTo>
                <a:lnTo>
                  <a:pt x="2056905" y="2913774"/>
                </a:lnTo>
                <a:lnTo>
                  <a:pt x="2061762" y="2916155"/>
                </a:lnTo>
                <a:lnTo>
                  <a:pt x="2066354" y="2920032"/>
                </a:lnTo>
                <a:lnTo>
                  <a:pt x="2069964" y="2919270"/>
                </a:lnTo>
                <a:lnTo>
                  <a:pt x="2071526" y="2919394"/>
                </a:lnTo>
                <a:lnTo>
                  <a:pt x="2075564" y="2921823"/>
                </a:lnTo>
                <a:lnTo>
                  <a:pt x="2076688" y="2923023"/>
                </a:lnTo>
                <a:lnTo>
                  <a:pt x="2077307" y="2924089"/>
                </a:lnTo>
                <a:lnTo>
                  <a:pt x="2079336" y="2923861"/>
                </a:lnTo>
                <a:lnTo>
                  <a:pt x="2082251" y="2922927"/>
                </a:lnTo>
                <a:lnTo>
                  <a:pt x="2087518" y="2923156"/>
                </a:lnTo>
                <a:lnTo>
                  <a:pt x="2093138" y="2924528"/>
                </a:lnTo>
                <a:lnTo>
                  <a:pt x="2092662" y="2926614"/>
                </a:lnTo>
                <a:lnTo>
                  <a:pt x="2091814" y="2928052"/>
                </a:lnTo>
                <a:lnTo>
                  <a:pt x="2096205" y="2927575"/>
                </a:lnTo>
                <a:lnTo>
                  <a:pt x="2098948" y="2929052"/>
                </a:lnTo>
                <a:lnTo>
                  <a:pt x="2099901" y="2928338"/>
                </a:lnTo>
                <a:lnTo>
                  <a:pt x="2100577" y="2927414"/>
                </a:lnTo>
                <a:lnTo>
                  <a:pt x="2106035" y="2924890"/>
                </a:lnTo>
                <a:lnTo>
                  <a:pt x="2113045" y="2919641"/>
                </a:lnTo>
                <a:lnTo>
                  <a:pt x="2113893" y="2920289"/>
                </a:lnTo>
                <a:lnTo>
                  <a:pt x="2114217" y="2922280"/>
                </a:lnTo>
                <a:lnTo>
                  <a:pt x="2115141" y="2925518"/>
                </a:lnTo>
                <a:lnTo>
                  <a:pt x="2117836" y="2927747"/>
                </a:lnTo>
                <a:lnTo>
                  <a:pt x="2121027" y="2928261"/>
                </a:lnTo>
                <a:lnTo>
                  <a:pt x="2125428" y="2926556"/>
                </a:lnTo>
                <a:lnTo>
                  <a:pt x="2127161" y="2928033"/>
                </a:lnTo>
                <a:lnTo>
                  <a:pt x="2129218" y="2930871"/>
                </a:lnTo>
                <a:lnTo>
                  <a:pt x="2131181" y="2934586"/>
                </a:lnTo>
                <a:lnTo>
                  <a:pt x="2131047" y="2935910"/>
                </a:lnTo>
                <a:lnTo>
                  <a:pt x="2128533" y="2937072"/>
                </a:lnTo>
                <a:lnTo>
                  <a:pt x="2126266" y="2938739"/>
                </a:lnTo>
                <a:lnTo>
                  <a:pt x="2135734" y="2939425"/>
                </a:lnTo>
                <a:lnTo>
                  <a:pt x="2136696" y="2940130"/>
                </a:lnTo>
                <a:lnTo>
                  <a:pt x="2137744" y="2941587"/>
                </a:lnTo>
                <a:lnTo>
                  <a:pt x="2136772" y="2943054"/>
                </a:lnTo>
                <a:lnTo>
                  <a:pt x="2135877" y="2943787"/>
                </a:lnTo>
                <a:lnTo>
                  <a:pt x="2134162" y="2942930"/>
                </a:lnTo>
                <a:lnTo>
                  <a:pt x="2130990" y="2943711"/>
                </a:lnTo>
                <a:lnTo>
                  <a:pt x="2128219" y="2945616"/>
                </a:lnTo>
                <a:lnTo>
                  <a:pt x="2125256" y="2946673"/>
                </a:lnTo>
                <a:lnTo>
                  <a:pt x="2123361" y="2946787"/>
                </a:lnTo>
                <a:lnTo>
                  <a:pt x="2121256" y="2947673"/>
                </a:lnTo>
                <a:lnTo>
                  <a:pt x="2119332" y="2949035"/>
                </a:lnTo>
                <a:lnTo>
                  <a:pt x="2117341" y="2949416"/>
                </a:lnTo>
                <a:lnTo>
                  <a:pt x="2111111" y="2952807"/>
                </a:lnTo>
                <a:lnTo>
                  <a:pt x="2104749" y="2954989"/>
                </a:lnTo>
                <a:lnTo>
                  <a:pt x="2098091" y="2958475"/>
                </a:lnTo>
                <a:lnTo>
                  <a:pt x="2091300" y="2960675"/>
                </a:lnTo>
                <a:lnTo>
                  <a:pt x="2084251" y="2963313"/>
                </a:lnTo>
                <a:lnTo>
                  <a:pt x="2082717" y="2963542"/>
                </a:lnTo>
                <a:lnTo>
                  <a:pt x="2080936" y="2963437"/>
                </a:lnTo>
                <a:lnTo>
                  <a:pt x="2076917" y="2966018"/>
                </a:lnTo>
                <a:lnTo>
                  <a:pt x="2074926" y="2965666"/>
                </a:lnTo>
                <a:lnTo>
                  <a:pt x="2072897" y="2966114"/>
                </a:lnTo>
                <a:lnTo>
                  <a:pt x="2070554" y="2965542"/>
                </a:lnTo>
                <a:lnTo>
                  <a:pt x="2068963" y="2964485"/>
                </a:lnTo>
                <a:lnTo>
                  <a:pt x="2070182" y="2967209"/>
                </a:lnTo>
                <a:lnTo>
                  <a:pt x="2070545" y="2969714"/>
                </a:lnTo>
                <a:lnTo>
                  <a:pt x="2069935" y="2970809"/>
                </a:lnTo>
                <a:lnTo>
                  <a:pt x="2068811" y="2972095"/>
                </a:lnTo>
                <a:lnTo>
                  <a:pt x="2064763" y="2971857"/>
                </a:lnTo>
                <a:lnTo>
                  <a:pt x="2063172" y="2970952"/>
                </a:lnTo>
                <a:lnTo>
                  <a:pt x="2061286" y="2969619"/>
                </a:lnTo>
                <a:lnTo>
                  <a:pt x="2060419" y="2967466"/>
                </a:lnTo>
                <a:lnTo>
                  <a:pt x="2058391" y="2965923"/>
                </a:lnTo>
                <a:lnTo>
                  <a:pt x="2057191" y="2968057"/>
                </a:lnTo>
                <a:lnTo>
                  <a:pt x="2057191" y="2969648"/>
                </a:lnTo>
                <a:lnTo>
                  <a:pt x="2055686" y="2971810"/>
                </a:lnTo>
                <a:lnTo>
                  <a:pt x="2053914" y="2968104"/>
                </a:lnTo>
                <a:lnTo>
                  <a:pt x="2050733" y="2969466"/>
                </a:lnTo>
                <a:lnTo>
                  <a:pt x="2049332" y="2973410"/>
                </a:lnTo>
                <a:lnTo>
                  <a:pt x="2050037" y="2974534"/>
                </a:lnTo>
                <a:lnTo>
                  <a:pt x="2051018" y="2977544"/>
                </a:lnTo>
                <a:lnTo>
                  <a:pt x="2049447" y="2979115"/>
                </a:lnTo>
                <a:lnTo>
                  <a:pt x="2048275" y="2978687"/>
                </a:lnTo>
                <a:lnTo>
                  <a:pt x="2045856" y="2983087"/>
                </a:lnTo>
                <a:lnTo>
                  <a:pt x="2042922" y="2984687"/>
                </a:lnTo>
                <a:lnTo>
                  <a:pt x="2039903" y="2989164"/>
                </a:lnTo>
                <a:lnTo>
                  <a:pt x="2036321" y="2992574"/>
                </a:lnTo>
                <a:lnTo>
                  <a:pt x="2035340" y="2994851"/>
                </a:lnTo>
                <a:lnTo>
                  <a:pt x="2029339" y="3000042"/>
                </a:lnTo>
                <a:lnTo>
                  <a:pt x="2027063" y="2999880"/>
                </a:lnTo>
                <a:lnTo>
                  <a:pt x="2025386" y="3000051"/>
                </a:lnTo>
                <a:lnTo>
                  <a:pt x="2022853" y="3002213"/>
                </a:lnTo>
                <a:lnTo>
                  <a:pt x="2022453" y="3006576"/>
                </a:lnTo>
                <a:lnTo>
                  <a:pt x="2021338" y="3005995"/>
                </a:lnTo>
                <a:lnTo>
                  <a:pt x="2020205" y="3006138"/>
                </a:lnTo>
                <a:lnTo>
                  <a:pt x="2019614" y="3007509"/>
                </a:lnTo>
                <a:lnTo>
                  <a:pt x="2018786" y="3007728"/>
                </a:lnTo>
                <a:lnTo>
                  <a:pt x="2016576" y="3006433"/>
                </a:lnTo>
                <a:lnTo>
                  <a:pt x="2013975" y="3007138"/>
                </a:lnTo>
                <a:lnTo>
                  <a:pt x="2011937" y="3006157"/>
                </a:lnTo>
                <a:lnTo>
                  <a:pt x="2009346" y="2999766"/>
                </a:lnTo>
                <a:lnTo>
                  <a:pt x="2007965" y="2997518"/>
                </a:lnTo>
                <a:lnTo>
                  <a:pt x="2005517" y="2996794"/>
                </a:lnTo>
                <a:lnTo>
                  <a:pt x="2004879" y="2998156"/>
                </a:lnTo>
                <a:lnTo>
                  <a:pt x="2003927" y="2999480"/>
                </a:lnTo>
                <a:lnTo>
                  <a:pt x="2001574" y="2996832"/>
                </a:lnTo>
                <a:lnTo>
                  <a:pt x="1999783" y="2987002"/>
                </a:lnTo>
                <a:lnTo>
                  <a:pt x="1999774" y="2984621"/>
                </a:lnTo>
                <a:lnTo>
                  <a:pt x="2002269" y="2976296"/>
                </a:lnTo>
                <a:lnTo>
                  <a:pt x="2008461" y="2968781"/>
                </a:lnTo>
                <a:lnTo>
                  <a:pt x="2006479" y="2968533"/>
                </a:lnTo>
                <a:lnTo>
                  <a:pt x="2001012" y="2973743"/>
                </a:lnTo>
                <a:lnTo>
                  <a:pt x="2001574" y="2972486"/>
                </a:lnTo>
                <a:lnTo>
                  <a:pt x="2002498" y="2971172"/>
                </a:lnTo>
                <a:lnTo>
                  <a:pt x="2004346" y="2969047"/>
                </a:lnTo>
                <a:lnTo>
                  <a:pt x="2007137" y="2967057"/>
                </a:lnTo>
                <a:lnTo>
                  <a:pt x="2010861" y="2965885"/>
                </a:lnTo>
                <a:lnTo>
                  <a:pt x="2013423" y="2965714"/>
                </a:lnTo>
                <a:lnTo>
                  <a:pt x="2015195" y="2964609"/>
                </a:lnTo>
                <a:lnTo>
                  <a:pt x="2017757" y="2962647"/>
                </a:lnTo>
                <a:lnTo>
                  <a:pt x="2018233" y="2961608"/>
                </a:lnTo>
                <a:lnTo>
                  <a:pt x="2015966" y="2962808"/>
                </a:lnTo>
                <a:lnTo>
                  <a:pt x="2012194" y="2963980"/>
                </a:lnTo>
                <a:lnTo>
                  <a:pt x="2013156" y="2962437"/>
                </a:lnTo>
                <a:lnTo>
                  <a:pt x="2014109" y="2961618"/>
                </a:lnTo>
                <a:lnTo>
                  <a:pt x="2034254" y="2948054"/>
                </a:lnTo>
                <a:lnTo>
                  <a:pt x="2038312" y="2945806"/>
                </a:lnTo>
                <a:lnTo>
                  <a:pt x="2046399" y="2942939"/>
                </a:lnTo>
                <a:lnTo>
                  <a:pt x="2047523" y="2941063"/>
                </a:lnTo>
                <a:lnTo>
                  <a:pt x="2046418" y="2939863"/>
                </a:lnTo>
                <a:lnTo>
                  <a:pt x="2049561" y="2940920"/>
                </a:lnTo>
                <a:lnTo>
                  <a:pt x="2049304" y="2942482"/>
                </a:lnTo>
                <a:lnTo>
                  <a:pt x="2048809" y="2943616"/>
                </a:lnTo>
                <a:lnTo>
                  <a:pt x="2048627" y="2945549"/>
                </a:lnTo>
                <a:lnTo>
                  <a:pt x="2048932" y="2947397"/>
                </a:lnTo>
                <a:lnTo>
                  <a:pt x="2052114" y="2948302"/>
                </a:lnTo>
                <a:lnTo>
                  <a:pt x="2054771" y="2951741"/>
                </a:lnTo>
                <a:lnTo>
                  <a:pt x="2053514" y="2947064"/>
                </a:lnTo>
                <a:lnTo>
                  <a:pt x="2055905" y="2944416"/>
                </a:lnTo>
                <a:lnTo>
                  <a:pt x="2065125" y="2940863"/>
                </a:lnTo>
                <a:lnTo>
                  <a:pt x="2072831" y="2940472"/>
                </a:lnTo>
                <a:lnTo>
                  <a:pt x="2075298" y="2938815"/>
                </a:lnTo>
                <a:lnTo>
                  <a:pt x="2068716" y="2937701"/>
                </a:lnTo>
                <a:lnTo>
                  <a:pt x="2060905" y="2938310"/>
                </a:lnTo>
                <a:lnTo>
                  <a:pt x="2056076" y="2937072"/>
                </a:lnTo>
                <a:lnTo>
                  <a:pt x="2049408" y="2937881"/>
                </a:lnTo>
                <a:lnTo>
                  <a:pt x="2042360" y="2937100"/>
                </a:lnTo>
                <a:lnTo>
                  <a:pt x="2040198" y="2938129"/>
                </a:lnTo>
                <a:lnTo>
                  <a:pt x="2038445" y="2940348"/>
                </a:lnTo>
                <a:lnTo>
                  <a:pt x="2036169" y="2939367"/>
                </a:lnTo>
                <a:lnTo>
                  <a:pt x="2035064" y="2939206"/>
                </a:lnTo>
                <a:lnTo>
                  <a:pt x="2034007" y="2938434"/>
                </a:lnTo>
                <a:lnTo>
                  <a:pt x="2036293" y="2934615"/>
                </a:lnTo>
                <a:lnTo>
                  <a:pt x="2043436" y="2928909"/>
                </a:lnTo>
                <a:lnTo>
                  <a:pt x="2047789" y="2923937"/>
                </a:lnTo>
                <a:lnTo>
                  <a:pt x="2049018" y="2922889"/>
                </a:lnTo>
                <a:lnTo>
                  <a:pt x="2049990" y="2920889"/>
                </a:lnTo>
                <a:lnTo>
                  <a:pt x="2047599" y="2921222"/>
                </a:lnTo>
                <a:lnTo>
                  <a:pt x="2045513" y="2922013"/>
                </a:lnTo>
                <a:lnTo>
                  <a:pt x="2044065" y="2919708"/>
                </a:lnTo>
                <a:lnTo>
                  <a:pt x="2041484" y="2916650"/>
                </a:lnTo>
                <a:lnTo>
                  <a:pt x="2041236" y="2917927"/>
                </a:lnTo>
                <a:lnTo>
                  <a:pt x="2042532" y="2921737"/>
                </a:lnTo>
                <a:lnTo>
                  <a:pt x="2037588" y="2928423"/>
                </a:lnTo>
                <a:lnTo>
                  <a:pt x="2034397" y="2928899"/>
                </a:lnTo>
                <a:lnTo>
                  <a:pt x="2030140" y="2932014"/>
                </a:lnTo>
                <a:lnTo>
                  <a:pt x="2024120" y="2934719"/>
                </a:lnTo>
                <a:lnTo>
                  <a:pt x="2017100" y="2939872"/>
                </a:lnTo>
                <a:lnTo>
                  <a:pt x="2008022" y="2944206"/>
                </a:lnTo>
                <a:lnTo>
                  <a:pt x="2006127" y="2944225"/>
                </a:lnTo>
                <a:lnTo>
                  <a:pt x="2002003" y="2940653"/>
                </a:lnTo>
                <a:lnTo>
                  <a:pt x="2003155" y="2939034"/>
                </a:lnTo>
                <a:lnTo>
                  <a:pt x="2004232" y="2936834"/>
                </a:lnTo>
                <a:lnTo>
                  <a:pt x="2003203" y="2937463"/>
                </a:lnTo>
                <a:lnTo>
                  <a:pt x="2002546" y="2938424"/>
                </a:lnTo>
                <a:lnTo>
                  <a:pt x="2000059" y="2939958"/>
                </a:lnTo>
                <a:lnTo>
                  <a:pt x="2002069" y="2942920"/>
                </a:lnTo>
                <a:lnTo>
                  <a:pt x="2001098" y="2944035"/>
                </a:lnTo>
                <a:lnTo>
                  <a:pt x="1998221" y="2945492"/>
                </a:lnTo>
                <a:lnTo>
                  <a:pt x="1995535" y="2947606"/>
                </a:lnTo>
                <a:lnTo>
                  <a:pt x="1993183" y="2949016"/>
                </a:lnTo>
                <a:lnTo>
                  <a:pt x="1991287" y="2947226"/>
                </a:lnTo>
                <a:lnTo>
                  <a:pt x="1986039" y="2949483"/>
                </a:lnTo>
                <a:lnTo>
                  <a:pt x="1981619" y="2950093"/>
                </a:lnTo>
                <a:lnTo>
                  <a:pt x="1980657" y="2948950"/>
                </a:lnTo>
                <a:lnTo>
                  <a:pt x="1980381" y="2947140"/>
                </a:lnTo>
                <a:lnTo>
                  <a:pt x="1978828" y="2946702"/>
                </a:lnTo>
                <a:lnTo>
                  <a:pt x="1975961" y="2947207"/>
                </a:lnTo>
                <a:lnTo>
                  <a:pt x="1974847" y="2946178"/>
                </a:lnTo>
                <a:close/>
                <a:moveTo>
                  <a:pt x="471259" y="2800788"/>
                </a:moveTo>
                <a:lnTo>
                  <a:pt x="470926" y="2801226"/>
                </a:lnTo>
                <a:lnTo>
                  <a:pt x="466754" y="2798359"/>
                </a:lnTo>
                <a:lnTo>
                  <a:pt x="463953" y="2794597"/>
                </a:lnTo>
                <a:lnTo>
                  <a:pt x="462791" y="2792301"/>
                </a:lnTo>
                <a:lnTo>
                  <a:pt x="468325" y="2798007"/>
                </a:lnTo>
                <a:lnTo>
                  <a:pt x="471116" y="2799893"/>
                </a:lnTo>
                <a:lnTo>
                  <a:pt x="471259" y="2800788"/>
                </a:lnTo>
                <a:close/>
                <a:moveTo>
                  <a:pt x="469573" y="2806122"/>
                </a:moveTo>
                <a:lnTo>
                  <a:pt x="468449" y="2807160"/>
                </a:lnTo>
                <a:lnTo>
                  <a:pt x="467849" y="2807018"/>
                </a:lnTo>
                <a:lnTo>
                  <a:pt x="467373" y="2806294"/>
                </a:lnTo>
                <a:lnTo>
                  <a:pt x="465639" y="2799179"/>
                </a:lnTo>
                <a:lnTo>
                  <a:pt x="466382" y="2799331"/>
                </a:lnTo>
                <a:lnTo>
                  <a:pt x="468706" y="2801550"/>
                </a:lnTo>
                <a:lnTo>
                  <a:pt x="468182" y="2802427"/>
                </a:lnTo>
                <a:lnTo>
                  <a:pt x="469916" y="2804551"/>
                </a:lnTo>
                <a:lnTo>
                  <a:pt x="470335" y="2806056"/>
                </a:lnTo>
                <a:lnTo>
                  <a:pt x="469573" y="2806122"/>
                </a:lnTo>
                <a:close/>
                <a:moveTo>
                  <a:pt x="1415996" y="2807608"/>
                </a:moveTo>
                <a:lnTo>
                  <a:pt x="1415310" y="2807637"/>
                </a:lnTo>
                <a:lnTo>
                  <a:pt x="1414796" y="2806665"/>
                </a:lnTo>
                <a:lnTo>
                  <a:pt x="1414510" y="2803941"/>
                </a:lnTo>
                <a:lnTo>
                  <a:pt x="1415301" y="2802779"/>
                </a:lnTo>
                <a:lnTo>
                  <a:pt x="1416920" y="2801950"/>
                </a:lnTo>
                <a:lnTo>
                  <a:pt x="1419092" y="2801655"/>
                </a:lnTo>
                <a:lnTo>
                  <a:pt x="1421806" y="2801884"/>
                </a:lnTo>
                <a:lnTo>
                  <a:pt x="1423092" y="2802607"/>
                </a:lnTo>
                <a:lnTo>
                  <a:pt x="1422959" y="2803827"/>
                </a:lnTo>
                <a:lnTo>
                  <a:pt x="1422635" y="2804455"/>
                </a:lnTo>
                <a:lnTo>
                  <a:pt x="1421835" y="2804855"/>
                </a:lnTo>
                <a:lnTo>
                  <a:pt x="1421730" y="2805560"/>
                </a:lnTo>
                <a:lnTo>
                  <a:pt x="1420578" y="2805951"/>
                </a:lnTo>
                <a:lnTo>
                  <a:pt x="1418387" y="2806008"/>
                </a:lnTo>
                <a:lnTo>
                  <a:pt x="1416853" y="2806560"/>
                </a:lnTo>
                <a:lnTo>
                  <a:pt x="1415996" y="2807608"/>
                </a:lnTo>
                <a:close/>
                <a:moveTo>
                  <a:pt x="1426940" y="2806017"/>
                </a:moveTo>
                <a:lnTo>
                  <a:pt x="1425112" y="2806294"/>
                </a:lnTo>
                <a:lnTo>
                  <a:pt x="1424035" y="2806103"/>
                </a:lnTo>
                <a:lnTo>
                  <a:pt x="1423683" y="2805713"/>
                </a:lnTo>
                <a:lnTo>
                  <a:pt x="1424054" y="2805132"/>
                </a:lnTo>
                <a:lnTo>
                  <a:pt x="1424026" y="2804513"/>
                </a:lnTo>
                <a:lnTo>
                  <a:pt x="1423445" y="2803293"/>
                </a:lnTo>
                <a:lnTo>
                  <a:pt x="1423568" y="2802865"/>
                </a:lnTo>
                <a:lnTo>
                  <a:pt x="1424016" y="2802636"/>
                </a:lnTo>
                <a:lnTo>
                  <a:pt x="1424807" y="2802598"/>
                </a:lnTo>
                <a:lnTo>
                  <a:pt x="1425740" y="2803408"/>
                </a:lnTo>
                <a:lnTo>
                  <a:pt x="1426836" y="2805065"/>
                </a:lnTo>
                <a:lnTo>
                  <a:pt x="1426940" y="2806017"/>
                </a:lnTo>
                <a:close/>
                <a:moveTo>
                  <a:pt x="2045656" y="2838031"/>
                </a:moveTo>
                <a:lnTo>
                  <a:pt x="2042579" y="2840088"/>
                </a:lnTo>
                <a:lnTo>
                  <a:pt x="2043932" y="2836993"/>
                </a:lnTo>
                <a:lnTo>
                  <a:pt x="2044494" y="2836193"/>
                </a:lnTo>
                <a:lnTo>
                  <a:pt x="2045017" y="2835840"/>
                </a:lnTo>
                <a:lnTo>
                  <a:pt x="2045522" y="2836116"/>
                </a:lnTo>
                <a:lnTo>
                  <a:pt x="2045656" y="2838031"/>
                </a:lnTo>
                <a:close/>
                <a:moveTo>
                  <a:pt x="2044789" y="2840898"/>
                </a:moveTo>
                <a:lnTo>
                  <a:pt x="2044113" y="2843794"/>
                </a:lnTo>
                <a:lnTo>
                  <a:pt x="2041779" y="2846251"/>
                </a:lnTo>
                <a:lnTo>
                  <a:pt x="2040617" y="2846423"/>
                </a:lnTo>
                <a:lnTo>
                  <a:pt x="2040084" y="2846184"/>
                </a:lnTo>
                <a:lnTo>
                  <a:pt x="2040722" y="2844594"/>
                </a:lnTo>
                <a:lnTo>
                  <a:pt x="2040646" y="2841841"/>
                </a:lnTo>
                <a:lnTo>
                  <a:pt x="2042579" y="2841460"/>
                </a:lnTo>
                <a:lnTo>
                  <a:pt x="2043284" y="2841708"/>
                </a:lnTo>
                <a:lnTo>
                  <a:pt x="2044789" y="2840898"/>
                </a:lnTo>
                <a:close/>
                <a:moveTo>
                  <a:pt x="1479213" y="2846984"/>
                </a:moveTo>
                <a:lnTo>
                  <a:pt x="1474070" y="2847547"/>
                </a:lnTo>
                <a:lnTo>
                  <a:pt x="1471832" y="2846966"/>
                </a:lnTo>
                <a:lnTo>
                  <a:pt x="1471603" y="2846423"/>
                </a:lnTo>
                <a:lnTo>
                  <a:pt x="1472136" y="2845661"/>
                </a:lnTo>
                <a:lnTo>
                  <a:pt x="1473422" y="2844679"/>
                </a:lnTo>
                <a:lnTo>
                  <a:pt x="1474899" y="2844146"/>
                </a:lnTo>
                <a:lnTo>
                  <a:pt x="1476566" y="2844051"/>
                </a:lnTo>
                <a:lnTo>
                  <a:pt x="1479880" y="2845042"/>
                </a:lnTo>
                <a:lnTo>
                  <a:pt x="1481080" y="2846023"/>
                </a:lnTo>
                <a:lnTo>
                  <a:pt x="1480823" y="2846613"/>
                </a:lnTo>
                <a:lnTo>
                  <a:pt x="1479213" y="2846984"/>
                </a:lnTo>
                <a:close/>
                <a:moveTo>
                  <a:pt x="2319633" y="2858519"/>
                </a:moveTo>
                <a:lnTo>
                  <a:pt x="2318328" y="2859891"/>
                </a:lnTo>
                <a:lnTo>
                  <a:pt x="2316995" y="2859834"/>
                </a:lnTo>
                <a:lnTo>
                  <a:pt x="2317156" y="2858634"/>
                </a:lnTo>
                <a:lnTo>
                  <a:pt x="2318795" y="2856300"/>
                </a:lnTo>
                <a:lnTo>
                  <a:pt x="2319633" y="2854633"/>
                </a:lnTo>
                <a:lnTo>
                  <a:pt x="2319662" y="2853624"/>
                </a:lnTo>
                <a:lnTo>
                  <a:pt x="2319966" y="2852852"/>
                </a:lnTo>
                <a:lnTo>
                  <a:pt x="2321214" y="2851985"/>
                </a:lnTo>
                <a:lnTo>
                  <a:pt x="2322290" y="2850414"/>
                </a:lnTo>
                <a:lnTo>
                  <a:pt x="2321776" y="2853328"/>
                </a:lnTo>
                <a:lnTo>
                  <a:pt x="2319633" y="2858519"/>
                </a:lnTo>
                <a:close/>
                <a:moveTo>
                  <a:pt x="2114141" y="2864691"/>
                </a:moveTo>
                <a:lnTo>
                  <a:pt x="2115084" y="2865444"/>
                </a:lnTo>
                <a:lnTo>
                  <a:pt x="2116779" y="2865358"/>
                </a:lnTo>
                <a:lnTo>
                  <a:pt x="2117922" y="2865663"/>
                </a:lnTo>
                <a:lnTo>
                  <a:pt x="2116293" y="2867120"/>
                </a:lnTo>
                <a:lnTo>
                  <a:pt x="2113160" y="2867263"/>
                </a:lnTo>
                <a:lnTo>
                  <a:pt x="2111626" y="2866663"/>
                </a:lnTo>
                <a:lnTo>
                  <a:pt x="2113855" y="2859158"/>
                </a:lnTo>
                <a:lnTo>
                  <a:pt x="2116455" y="2857424"/>
                </a:lnTo>
                <a:lnTo>
                  <a:pt x="2121789" y="2852499"/>
                </a:lnTo>
                <a:lnTo>
                  <a:pt x="2123923" y="2850995"/>
                </a:lnTo>
                <a:lnTo>
                  <a:pt x="2125904" y="2850404"/>
                </a:lnTo>
                <a:lnTo>
                  <a:pt x="2127999" y="2850766"/>
                </a:lnTo>
                <a:lnTo>
                  <a:pt x="2125866" y="2853681"/>
                </a:lnTo>
                <a:lnTo>
                  <a:pt x="2123008" y="2853842"/>
                </a:lnTo>
                <a:lnTo>
                  <a:pt x="2120284" y="2856262"/>
                </a:lnTo>
                <a:lnTo>
                  <a:pt x="2118494" y="2858938"/>
                </a:lnTo>
                <a:lnTo>
                  <a:pt x="2116341" y="2860462"/>
                </a:lnTo>
                <a:lnTo>
                  <a:pt x="2114864" y="2862329"/>
                </a:lnTo>
                <a:lnTo>
                  <a:pt x="2114141" y="2864691"/>
                </a:lnTo>
                <a:close/>
                <a:moveTo>
                  <a:pt x="2063429" y="2896495"/>
                </a:moveTo>
                <a:lnTo>
                  <a:pt x="2064153" y="2897038"/>
                </a:lnTo>
                <a:lnTo>
                  <a:pt x="2065411" y="2896048"/>
                </a:lnTo>
                <a:lnTo>
                  <a:pt x="2066896" y="2892895"/>
                </a:lnTo>
                <a:lnTo>
                  <a:pt x="2070830" y="2893714"/>
                </a:lnTo>
                <a:lnTo>
                  <a:pt x="2072916" y="2895134"/>
                </a:lnTo>
                <a:lnTo>
                  <a:pt x="2074078" y="2894819"/>
                </a:lnTo>
                <a:lnTo>
                  <a:pt x="2075269" y="2894962"/>
                </a:lnTo>
                <a:lnTo>
                  <a:pt x="2077469" y="2896819"/>
                </a:lnTo>
                <a:lnTo>
                  <a:pt x="2081660" y="2898286"/>
                </a:lnTo>
                <a:lnTo>
                  <a:pt x="2086080" y="2898077"/>
                </a:lnTo>
                <a:lnTo>
                  <a:pt x="2092824" y="2897210"/>
                </a:lnTo>
                <a:lnTo>
                  <a:pt x="2093624" y="2896858"/>
                </a:lnTo>
                <a:lnTo>
                  <a:pt x="2100539" y="2896124"/>
                </a:lnTo>
                <a:lnTo>
                  <a:pt x="2107483" y="2895781"/>
                </a:lnTo>
                <a:lnTo>
                  <a:pt x="2109864" y="2896610"/>
                </a:lnTo>
                <a:lnTo>
                  <a:pt x="2110759" y="2897391"/>
                </a:lnTo>
                <a:lnTo>
                  <a:pt x="2111216" y="2898324"/>
                </a:lnTo>
                <a:lnTo>
                  <a:pt x="2107254" y="2900877"/>
                </a:lnTo>
                <a:lnTo>
                  <a:pt x="2103292" y="2903849"/>
                </a:lnTo>
                <a:lnTo>
                  <a:pt x="2097786" y="2906763"/>
                </a:lnTo>
                <a:lnTo>
                  <a:pt x="2097091" y="2908183"/>
                </a:lnTo>
                <a:lnTo>
                  <a:pt x="2097434" y="2910792"/>
                </a:lnTo>
                <a:lnTo>
                  <a:pt x="2097329" y="2913450"/>
                </a:lnTo>
                <a:lnTo>
                  <a:pt x="2098415" y="2913669"/>
                </a:lnTo>
                <a:lnTo>
                  <a:pt x="2099072" y="2914555"/>
                </a:lnTo>
                <a:lnTo>
                  <a:pt x="2097653" y="2915412"/>
                </a:lnTo>
                <a:lnTo>
                  <a:pt x="2091985" y="2915812"/>
                </a:lnTo>
                <a:lnTo>
                  <a:pt x="2090337" y="2915574"/>
                </a:lnTo>
                <a:lnTo>
                  <a:pt x="2088375" y="2914488"/>
                </a:lnTo>
                <a:lnTo>
                  <a:pt x="2087699" y="2911917"/>
                </a:lnTo>
                <a:lnTo>
                  <a:pt x="2085270" y="2912298"/>
                </a:lnTo>
                <a:lnTo>
                  <a:pt x="2084537" y="2911983"/>
                </a:lnTo>
                <a:lnTo>
                  <a:pt x="2087947" y="2909793"/>
                </a:lnTo>
                <a:lnTo>
                  <a:pt x="2086394" y="2907040"/>
                </a:lnTo>
                <a:lnTo>
                  <a:pt x="2084727" y="2907240"/>
                </a:lnTo>
                <a:lnTo>
                  <a:pt x="2083622" y="2905935"/>
                </a:lnTo>
                <a:lnTo>
                  <a:pt x="2083708" y="2904163"/>
                </a:lnTo>
                <a:lnTo>
                  <a:pt x="2085251" y="2903306"/>
                </a:lnTo>
                <a:lnTo>
                  <a:pt x="2085699" y="2902372"/>
                </a:lnTo>
                <a:lnTo>
                  <a:pt x="2083603" y="2903182"/>
                </a:lnTo>
                <a:lnTo>
                  <a:pt x="2081994" y="2904820"/>
                </a:lnTo>
                <a:lnTo>
                  <a:pt x="2079917" y="2905440"/>
                </a:lnTo>
                <a:lnTo>
                  <a:pt x="2077888" y="2906849"/>
                </a:lnTo>
                <a:lnTo>
                  <a:pt x="2081041" y="2907297"/>
                </a:lnTo>
                <a:lnTo>
                  <a:pt x="2079422" y="2908392"/>
                </a:lnTo>
                <a:lnTo>
                  <a:pt x="2077736" y="2908640"/>
                </a:lnTo>
                <a:lnTo>
                  <a:pt x="2069926" y="2906487"/>
                </a:lnTo>
                <a:lnTo>
                  <a:pt x="2067992" y="2905668"/>
                </a:lnTo>
                <a:lnTo>
                  <a:pt x="2065563" y="2903411"/>
                </a:lnTo>
                <a:lnTo>
                  <a:pt x="2063725" y="2900391"/>
                </a:lnTo>
                <a:lnTo>
                  <a:pt x="2064725" y="2900277"/>
                </a:lnTo>
                <a:lnTo>
                  <a:pt x="2065068" y="2899734"/>
                </a:lnTo>
                <a:lnTo>
                  <a:pt x="2064849" y="2899220"/>
                </a:lnTo>
                <a:lnTo>
                  <a:pt x="2062125" y="2898810"/>
                </a:lnTo>
                <a:lnTo>
                  <a:pt x="2057876" y="2898943"/>
                </a:lnTo>
                <a:lnTo>
                  <a:pt x="2055438" y="2898143"/>
                </a:lnTo>
                <a:lnTo>
                  <a:pt x="2055552" y="2892857"/>
                </a:lnTo>
                <a:lnTo>
                  <a:pt x="2054762" y="2891400"/>
                </a:lnTo>
                <a:lnTo>
                  <a:pt x="2052095" y="2890171"/>
                </a:lnTo>
                <a:lnTo>
                  <a:pt x="2048018" y="2889799"/>
                </a:lnTo>
                <a:lnTo>
                  <a:pt x="2047618" y="2887828"/>
                </a:lnTo>
                <a:lnTo>
                  <a:pt x="2048913" y="2884818"/>
                </a:lnTo>
                <a:lnTo>
                  <a:pt x="2050904" y="2882227"/>
                </a:lnTo>
                <a:lnTo>
                  <a:pt x="2052428" y="2879674"/>
                </a:lnTo>
                <a:lnTo>
                  <a:pt x="2054200" y="2877579"/>
                </a:lnTo>
                <a:lnTo>
                  <a:pt x="2058562" y="2873407"/>
                </a:lnTo>
                <a:lnTo>
                  <a:pt x="2058457" y="2876531"/>
                </a:lnTo>
                <a:lnTo>
                  <a:pt x="2058876" y="2879207"/>
                </a:lnTo>
                <a:lnTo>
                  <a:pt x="2056038" y="2884570"/>
                </a:lnTo>
                <a:lnTo>
                  <a:pt x="2060982" y="2889866"/>
                </a:lnTo>
                <a:lnTo>
                  <a:pt x="2061610" y="2891038"/>
                </a:lnTo>
                <a:lnTo>
                  <a:pt x="2062029" y="2892457"/>
                </a:lnTo>
                <a:lnTo>
                  <a:pt x="2061715" y="2893762"/>
                </a:lnTo>
                <a:lnTo>
                  <a:pt x="2060915" y="2894924"/>
                </a:lnTo>
                <a:lnTo>
                  <a:pt x="2062839" y="2895505"/>
                </a:lnTo>
                <a:lnTo>
                  <a:pt x="2063429" y="2896495"/>
                </a:lnTo>
                <a:close/>
                <a:moveTo>
                  <a:pt x="2135762" y="2916669"/>
                </a:moveTo>
                <a:lnTo>
                  <a:pt x="2136667" y="2916965"/>
                </a:lnTo>
                <a:lnTo>
                  <a:pt x="2140268" y="2915107"/>
                </a:lnTo>
                <a:lnTo>
                  <a:pt x="2142173" y="2915183"/>
                </a:lnTo>
                <a:lnTo>
                  <a:pt x="2142087" y="2916517"/>
                </a:lnTo>
                <a:lnTo>
                  <a:pt x="2138991" y="2917974"/>
                </a:lnTo>
                <a:lnTo>
                  <a:pt x="2137572" y="2919060"/>
                </a:lnTo>
                <a:lnTo>
                  <a:pt x="2139363" y="2920070"/>
                </a:lnTo>
                <a:lnTo>
                  <a:pt x="2139344" y="2920756"/>
                </a:lnTo>
                <a:lnTo>
                  <a:pt x="2137191" y="2922394"/>
                </a:lnTo>
                <a:lnTo>
                  <a:pt x="2136115" y="2924175"/>
                </a:lnTo>
                <a:lnTo>
                  <a:pt x="2137001" y="2925899"/>
                </a:lnTo>
                <a:lnTo>
                  <a:pt x="2140439" y="2924204"/>
                </a:lnTo>
                <a:lnTo>
                  <a:pt x="2141849" y="2924185"/>
                </a:lnTo>
                <a:lnTo>
                  <a:pt x="2143763" y="2924575"/>
                </a:lnTo>
                <a:lnTo>
                  <a:pt x="2145583" y="2924061"/>
                </a:lnTo>
                <a:lnTo>
                  <a:pt x="2146621" y="2923223"/>
                </a:lnTo>
                <a:lnTo>
                  <a:pt x="2152679" y="2916593"/>
                </a:lnTo>
                <a:lnTo>
                  <a:pt x="2152993" y="2915746"/>
                </a:lnTo>
                <a:lnTo>
                  <a:pt x="2146459" y="2917117"/>
                </a:lnTo>
                <a:lnTo>
                  <a:pt x="2145697" y="2916212"/>
                </a:lnTo>
                <a:lnTo>
                  <a:pt x="2149974" y="2912193"/>
                </a:lnTo>
                <a:lnTo>
                  <a:pt x="2149640" y="2910069"/>
                </a:lnTo>
                <a:lnTo>
                  <a:pt x="2151802" y="2906716"/>
                </a:lnTo>
                <a:lnTo>
                  <a:pt x="2153784" y="2904725"/>
                </a:lnTo>
                <a:lnTo>
                  <a:pt x="2155231" y="2903611"/>
                </a:lnTo>
                <a:lnTo>
                  <a:pt x="2157337" y="2902582"/>
                </a:lnTo>
                <a:lnTo>
                  <a:pt x="2158784" y="2904173"/>
                </a:lnTo>
                <a:lnTo>
                  <a:pt x="2159251" y="2907040"/>
                </a:lnTo>
                <a:lnTo>
                  <a:pt x="2162832" y="2906640"/>
                </a:lnTo>
                <a:lnTo>
                  <a:pt x="2166337" y="2907221"/>
                </a:lnTo>
                <a:lnTo>
                  <a:pt x="2168919" y="2908430"/>
                </a:lnTo>
                <a:lnTo>
                  <a:pt x="2169319" y="2909126"/>
                </a:lnTo>
                <a:lnTo>
                  <a:pt x="2169347" y="2910221"/>
                </a:lnTo>
                <a:lnTo>
                  <a:pt x="2168490" y="2912193"/>
                </a:lnTo>
                <a:lnTo>
                  <a:pt x="2167071" y="2913812"/>
                </a:lnTo>
                <a:lnTo>
                  <a:pt x="2169900" y="2915888"/>
                </a:lnTo>
                <a:lnTo>
                  <a:pt x="2169519" y="2916793"/>
                </a:lnTo>
                <a:lnTo>
                  <a:pt x="2164880" y="2919136"/>
                </a:lnTo>
                <a:lnTo>
                  <a:pt x="2162242" y="2921489"/>
                </a:lnTo>
                <a:lnTo>
                  <a:pt x="2159822" y="2924385"/>
                </a:lnTo>
                <a:lnTo>
                  <a:pt x="2154984" y="2927757"/>
                </a:lnTo>
                <a:lnTo>
                  <a:pt x="2147316" y="2930185"/>
                </a:lnTo>
                <a:lnTo>
                  <a:pt x="2144887" y="2930185"/>
                </a:lnTo>
                <a:lnTo>
                  <a:pt x="2142001" y="2929423"/>
                </a:lnTo>
                <a:lnTo>
                  <a:pt x="2139144" y="2929595"/>
                </a:lnTo>
                <a:lnTo>
                  <a:pt x="2136334" y="2930500"/>
                </a:lnTo>
                <a:lnTo>
                  <a:pt x="2133581" y="2930395"/>
                </a:lnTo>
                <a:lnTo>
                  <a:pt x="2132248" y="2930871"/>
                </a:lnTo>
                <a:lnTo>
                  <a:pt x="2130981" y="2930823"/>
                </a:lnTo>
                <a:lnTo>
                  <a:pt x="2129923" y="2929881"/>
                </a:lnTo>
                <a:lnTo>
                  <a:pt x="2127657" y="2927195"/>
                </a:lnTo>
                <a:lnTo>
                  <a:pt x="2126552" y="2925394"/>
                </a:lnTo>
                <a:lnTo>
                  <a:pt x="2125332" y="2916784"/>
                </a:lnTo>
                <a:lnTo>
                  <a:pt x="2125723" y="2912240"/>
                </a:lnTo>
                <a:lnTo>
                  <a:pt x="2127647" y="2907992"/>
                </a:lnTo>
                <a:lnTo>
                  <a:pt x="2130495" y="2905163"/>
                </a:lnTo>
                <a:lnTo>
                  <a:pt x="2132143" y="2902906"/>
                </a:lnTo>
                <a:lnTo>
                  <a:pt x="2139039" y="2889437"/>
                </a:lnTo>
                <a:lnTo>
                  <a:pt x="2140391" y="2886370"/>
                </a:lnTo>
                <a:lnTo>
                  <a:pt x="2142039" y="2883751"/>
                </a:lnTo>
                <a:lnTo>
                  <a:pt x="2144992" y="2881160"/>
                </a:lnTo>
                <a:lnTo>
                  <a:pt x="2148811" y="2876779"/>
                </a:lnTo>
                <a:lnTo>
                  <a:pt x="2150031" y="2875883"/>
                </a:lnTo>
                <a:lnTo>
                  <a:pt x="2152221" y="2875455"/>
                </a:lnTo>
                <a:lnTo>
                  <a:pt x="2154384" y="2875693"/>
                </a:lnTo>
                <a:lnTo>
                  <a:pt x="2153765" y="2877283"/>
                </a:lnTo>
                <a:lnTo>
                  <a:pt x="2153927" y="2878836"/>
                </a:lnTo>
                <a:lnTo>
                  <a:pt x="2156432" y="2884884"/>
                </a:lnTo>
                <a:lnTo>
                  <a:pt x="2156403" y="2886085"/>
                </a:lnTo>
                <a:lnTo>
                  <a:pt x="2155031" y="2890885"/>
                </a:lnTo>
                <a:lnTo>
                  <a:pt x="2152403" y="2898620"/>
                </a:lnTo>
                <a:lnTo>
                  <a:pt x="2151726" y="2902877"/>
                </a:lnTo>
                <a:lnTo>
                  <a:pt x="2152079" y="2904154"/>
                </a:lnTo>
                <a:lnTo>
                  <a:pt x="2151012" y="2906306"/>
                </a:lnTo>
                <a:lnTo>
                  <a:pt x="2149878" y="2907935"/>
                </a:lnTo>
                <a:lnTo>
                  <a:pt x="2145392" y="2910992"/>
                </a:lnTo>
                <a:lnTo>
                  <a:pt x="2143096" y="2911707"/>
                </a:lnTo>
                <a:lnTo>
                  <a:pt x="2140915" y="2912840"/>
                </a:lnTo>
                <a:lnTo>
                  <a:pt x="2135762" y="2916669"/>
                </a:lnTo>
                <a:close/>
                <a:moveTo>
                  <a:pt x="1870577" y="2880798"/>
                </a:moveTo>
                <a:lnTo>
                  <a:pt x="1868148" y="2881113"/>
                </a:lnTo>
                <a:lnTo>
                  <a:pt x="1868729" y="2879760"/>
                </a:lnTo>
                <a:lnTo>
                  <a:pt x="1872043" y="2877350"/>
                </a:lnTo>
                <a:lnTo>
                  <a:pt x="1874482" y="2875998"/>
                </a:lnTo>
                <a:lnTo>
                  <a:pt x="1875920" y="2876026"/>
                </a:lnTo>
                <a:lnTo>
                  <a:pt x="1873577" y="2878989"/>
                </a:lnTo>
                <a:lnTo>
                  <a:pt x="1870577" y="2880798"/>
                </a:lnTo>
                <a:close/>
                <a:moveTo>
                  <a:pt x="1528877" y="2908154"/>
                </a:moveTo>
                <a:lnTo>
                  <a:pt x="1528324" y="2908878"/>
                </a:lnTo>
                <a:lnTo>
                  <a:pt x="1527591" y="2908497"/>
                </a:lnTo>
                <a:lnTo>
                  <a:pt x="1527067" y="2908868"/>
                </a:lnTo>
                <a:lnTo>
                  <a:pt x="1526762" y="2909983"/>
                </a:lnTo>
                <a:lnTo>
                  <a:pt x="1526238" y="2910812"/>
                </a:lnTo>
                <a:lnTo>
                  <a:pt x="1525610" y="2911021"/>
                </a:lnTo>
                <a:lnTo>
                  <a:pt x="1524314" y="2910335"/>
                </a:lnTo>
                <a:lnTo>
                  <a:pt x="1522705" y="2907735"/>
                </a:lnTo>
                <a:lnTo>
                  <a:pt x="1521647" y="2905449"/>
                </a:lnTo>
                <a:lnTo>
                  <a:pt x="1521152" y="2903477"/>
                </a:lnTo>
                <a:lnTo>
                  <a:pt x="1522114" y="2902620"/>
                </a:lnTo>
                <a:lnTo>
                  <a:pt x="1524524" y="2902877"/>
                </a:lnTo>
                <a:lnTo>
                  <a:pt x="1526658" y="2903601"/>
                </a:lnTo>
                <a:lnTo>
                  <a:pt x="1528496" y="2904782"/>
                </a:lnTo>
                <a:lnTo>
                  <a:pt x="1529239" y="2906297"/>
                </a:lnTo>
                <a:lnTo>
                  <a:pt x="1528877" y="2908154"/>
                </a:lnTo>
                <a:close/>
                <a:moveTo>
                  <a:pt x="1541612" y="2919136"/>
                </a:moveTo>
                <a:lnTo>
                  <a:pt x="1540155" y="2919584"/>
                </a:lnTo>
                <a:lnTo>
                  <a:pt x="1538364" y="2918984"/>
                </a:lnTo>
                <a:lnTo>
                  <a:pt x="1537649" y="2918127"/>
                </a:lnTo>
                <a:lnTo>
                  <a:pt x="1538011" y="2917003"/>
                </a:lnTo>
                <a:lnTo>
                  <a:pt x="1538792" y="2915965"/>
                </a:lnTo>
                <a:lnTo>
                  <a:pt x="1539992" y="2915003"/>
                </a:lnTo>
                <a:lnTo>
                  <a:pt x="1541250" y="2914831"/>
                </a:lnTo>
                <a:lnTo>
                  <a:pt x="1542555" y="2915441"/>
                </a:lnTo>
                <a:lnTo>
                  <a:pt x="1543231" y="2916031"/>
                </a:lnTo>
                <a:lnTo>
                  <a:pt x="1543279" y="2916603"/>
                </a:lnTo>
                <a:lnTo>
                  <a:pt x="1541612" y="2919136"/>
                </a:lnTo>
                <a:close/>
                <a:moveTo>
                  <a:pt x="1555271" y="2915450"/>
                </a:moveTo>
                <a:lnTo>
                  <a:pt x="1554975" y="2917003"/>
                </a:lnTo>
                <a:lnTo>
                  <a:pt x="1555223" y="2918012"/>
                </a:lnTo>
                <a:lnTo>
                  <a:pt x="1556014" y="2918479"/>
                </a:lnTo>
                <a:lnTo>
                  <a:pt x="1556537" y="2919136"/>
                </a:lnTo>
                <a:lnTo>
                  <a:pt x="1556785" y="2919984"/>
                </a:lnTo>
                <a:lnTo>
                  <a:pt x="1557528" y="2920203"/>
                </a:lnTo>
                <a:lnTo>
                  <a:pt x="1558757" y="2919803"/>
                </a:lnTo>
                <a:lnTo>
                  <a:pt x="1559576" y="2919927"/>
                </a:lnTo>
                <a:lnTo>
                  <a:pt x="1559985" y="2920575"/>
                </a:lnTo>
                <a:lnTo>
                  <a:pt x="1560452" y="2920727"/>
                </a:lnTo>
                <a:lnTo>
                  <a:pt x="1560976" y="2920384"/>
                </a:lnTo>
                <a:lnTo>
                  <a:pt x="1561624" y="2920784"/>
                </a:lnTo>
                <a:lnTo>
                  <a:pt x="1562405" y="2921927"/>
                </a:lnTo>
                <a:lnTo>
                  <a:pt x="1563014" y="2921975"/>
                </a:lnTo>
                <a:lnTo>
                  <a:pt x="1563453" y="2920918"/>
                </a:lnTo>
                <a:lnTo>
                  <a:pt x="1563300" y="2920317"/>
                </a:lnTo>
                <a:lnTo>
                  <a:pt x="1562243" y="2919908"/>
                </a:lnTo>
                <a:lnTo>
                  <a:pt x="1562338" y="2919508"/>
                </a:lnTo>
                <a:lnTo>
                  <a:pt x="1561690" y="2918527"/>
                </a:lnTo>
                <a:lnTo>
                  <a:pt x="1562014" y="2917803"/>
                </a:lnTo>
                <a:lnTo>
                  <a:pt x="1563119" y="2916879"/>
                </a:lnTo>
                <a:lnTo>
                  <a:pt x="1563900" y="2916679"/>
                </a:lnTo>
                <a:lnTo>
                  <a:pt x="1564367" y="2917203"/>
                </a:lnTo>
                <a:lnTo>
                  <a:pt x="1564843" y="2917069"/>
                </a:lnTo>
                <a:lnTo>
                  <a:pt x="1565339" y="2916269"/>
                </a:lnTo>
                <a:lnTo>
                  <a:pt x="1566501" y="2915660"/>
                </a:lnTo>
                <a:lnTo>
                  <a:pt x="1568329" y="2915231"/>
                </a:lnTo>
                <a:lnTo>
                  <a:pt x="1569329" y="2915565"/>
                </a:lnTo>
                <a:lnTo>
                  <a:pt x="1569501" y="2916650"/>
                </a:lnTo>
                <a:lnTo>
                  <a:pt x="1570025" y="2917003"/>
                </a:lnTo>
                <a:lnTo>
                  <a:pt x="1570901" y="2916622"/>
                </a:lnTo>
                <a:lnTo>
                  <a:pt x="1571730" y="2917450"/>
                </a:lnTo>
                <a:lnTo>
                  <a:pt x="1572511" y="2919479"/>
                </a:lnTo>
                <a:lnTo>
                  <a:pt x="1573387" y="2919546"/>
                </a:lnTo>
                <a:lnTo>
                  <a:pt x="1574359" y="2917641"/>
                </a:lnTo>
                <a:lnTo>
                  <a:pt x="1575749" y="2916269"/>
                </a:lnTo>
                <a:lnTo>
                  <a:pt x="1577540" y="2915422"/>
                </a:lnTo>
                <a:lnTo>
                  <a:pt x="1578835" y="2915336"/>
                </a:lnTo>
                <a:lnTo>
                  <a:pt x="1579626" y="2916003"/>
                </a:lnTo>
                <a:lnTo>
                  <a:pt x="1579998" y="2916889"/>
                </a:lnTo>
                <a:lnTo>
                  <a:pt x="1579950" y="2917974"/>
                </a:lnTo>
                <a:lnTo>
                  <a:pt x="1580436" y="2918660"/>
                </a:lnTo>
                <a:lnTo>
                  <a:pt x="1581464" y="2918927"/>
                </a:lnTo>
                <a:lnTo>
                  <a:pt x="1581798" y="2919813"/>
                </a:lnTo>
                <a:lnTo>
                  <a:pt x="1581426" y="2921318"/>
                </a:lnTo>
                <a:lnTo>
                  <a:pt x="1581521" y="2922632"/>
                </a:lnTo>
                <a:lnTo>
                  <a:pt x="1582445" y="2924366"/>
                </a:lnTo>
                <a:lnTo>
                  <a:pt x="1582655" y="2924470"/>
                </a:lnTo>
                <a:lnTo>
                  <a:pt x="1583531" y="2921384"/>
                </a:lnTo>
                <a:lnTo>
                  <a:pt x="1584284" y="2919765"/>
                </a:lnTo>
                <a:lnTo>
                  <a:pt x="1585274" y="2918613"/>
                </a:lnTo>
                <a:lnTo>
                  <a:pt x="1585903" y="2918508"/>
                </a:lnTo>
                <a:lnTo>
                  <a:pt x="1586170" y="2919451"/>
                </a:lnTo>
                <a:lnTo>
                  <a:pt x="1585960" y="2920489"/>
                </a:lnTo>
                <a:lnTo>
                  <a:pt x="1585274" y="2921632"/>
                </a:lnTo>
                <a:lnTo>
                  <a:pt x="1585636" y="2922146"/>
                </a:lnTo>
                <a:lnTo>
                  <a:pt x="1587865" y="2922156"/>
                </a:lnTo>
                <a:lnTo>
                  <a:pt x="1588094" y="2922518"/>
                </a:lnTo>
                <a:lnTo>
                  <a:pt x="1585617" y="2927671"/>
                </a:lnTo>
                <a:lnTo>
                  <a:pt x="1583769" y="2930176"/>
                </a:lnTo>
                <a:lnTo>
                  <a:pt x="1581807" y="2931862"/>
                </a:lnTo>
                <a:lnTo>
                  <a:pt x="1580388" y="2932281"/>
                </a:lnTo>
                <a:lnTo>
                  <a:pt x="1579502" y="2931452"/>
                </a:lnTo>
                <a:lnTo>
                  <a:pt x="1578655" y="2931119"/>
                </a:lnTo>
                <a:lnTo>
                  <a:pt x="1577826" y="2931300"/>
                </a:lnTo>
                <a:lnTo>
                  <a:pt x="1577835" y="2930976"/>
                </a:lnTo>
                <a:lnTo>
                  <a:pt x="1579283" y="2929690"/>
                </a:lnTo>
                <a:lnTo>
                  <a:pt x="1579826" y="2929719"/>
                </a:lnTo>
                <a:lnTo>
                  <a:pt x="1580836" y="2929433"/>
                </a:lnTo>
                <a:lnTo>
                  <a:pt x="1583636" y="2926594"/>
                </a:lnTo>
                <a:lnTo>
                  <a:pt x="1583636" y="2926118"/>
                </a:lnTo>
                <a:lnTo>
                  <a:pt x="1581998" y="2926347"/>
                </a:lnTo>
                <a:lnTo>
                  <a:pt x="1576445" y="2931128"/>
                </a:lnTo>
                <a:lnTo>
                  <a:pt x="1575740" y="2931309"/>
                </a:lnTo>
                <a:lnTo>
                  <a:pt x="1575187" y="2930995"/>
                </a:lnTo>
                <a:lnTo>
                  <a:pt x="1574787" y="2930195"/>
                </a:lnTo>
                <a:lnTo>
                  <a:pt x="1571663" y="2928804"/>
                </a:lnTo>
                <a:lnTo>
                  <a:pt x="1570377" y="2927557"/>
                </a:lnTo>
                <a:lnTo>
                  <a:pt x="1568587" y="2926661"/>
                </a:lnTo>
                <a:lnTo>
                  <a:pt x="1566282" y="2926109"/>
                </a:lnTo>
                <a:lnTo>
                  <a:pt x="1563586" y="2924985"/>
                </a:lnTo>
                <a:lnTo>
                  <a:pt x="1560490" y="2923280"/>
                </a:lnTo>
                <a:lnTo>
                  <a:pt x="1557557" y="2922337"/>
                </a:lnTo>
                <a:lnTo>
                  <a:pt x="1552194" y="2921794"/>
                </a:lnTo>
                <a:lnTo>
                  <a:pt x="1551508" y="2920937"/>
                </a:lnTo>
                <a:lnTo>
                  <a:pt x="1546222" y="2919346"/>
                </a:lnTo>
                <a:lnTo>
                  <a:pt x="1544574" y="2918317"/>
                </a:lnTo>
                <a:lnTo>
                  <a:pt x="1544736" y="2917146"/>
                </a:lnTo>
                <a:lnTo>
                  <a:pt x="1545146" y="2916298"/>
                </a:lnTo>
                <a:lnTo>
                  <a:pt x="1545793" y="2915755"/>
                </a:lnTo>
                <a:lnTo>
                  <a:pt x="1546470" y="2915974"/>
                </a:lnTo>
                <a:lnTo>
                  <a:pt x="1547174" y="2916946"/>
                </a:lnTo>
                <a:lnTo>
                  <a:pt x="1547898" y="2917060"/>
                </a:lnTo>
                <a:lnTo>
                  <a:pt x="1548651" y="2916308"/>
                </a:lnTo>
                <a:lnTo>
                  <a:pt x="1549556" y="2916203"/>
                </a:lnTo>
                <a:lnTo>
                  <a:pt x="1550613" y="2916736"/>
                </a:lnTo>
                <a:lnTo>
                  <a:pt x="1551423" y="2916669"/>
                </a:lnTo>
                <a:lnTo>
                  <a:pt x="1551975" y="2916003"/>
                </a:lnTo>
                <a:lnTo>
                  <a:pt x="1553042" y="2915422"/>
                </a:lnTo>
                <a:lnTo>
                  <a:pt x="1554632" y="2914936"/>
                </a:lnTo>
                <a:lnTo>
                  <a:pt x="1555271" y="2915450"/>
                </a:lnTo>
                <a:close/>
                <a:moveTo>
                  <a:pt x="1802654" y="2934815"/>
                </a:moveTo>
                <a:lnTo>
                  <a:pt x="1800597" y="2935577"/>
                </a:lnTo>
                <a:lnTo>
                  <a:pt x="1797072" y="2934872"/>
                </a:lnTo>
                <a:lnTo>
                  <a:pt x="1793196" y="2935853"/>
                </a:lnTo>
                <a:lnTo>
                  <a:pt x="1792119" y="2935872"/>
                </a:lnTo>
                <a:lnTo>
                  <a:pt x="1794996" y="2933052"/>
                </a:lnTo>
                <a:lnTo>
                  <a:pt x="1799415" y="2931319"/>
                </a:lnTo>
                <a:lnTo>
                  <a:pt x="1803825" y="2925985"/>
                </a:lnTo>
                <a:lnTo>
                  <a:pt x="1805064" y="2925851"/>
                </a:lnTo>
                <a:lnTo>
                  <a:pt x="1803387" y="2931881"/>
                </a:lnTo>
                <a:lnTo>
                  <a:pt x="1803044" y="2934033"/>
                </a:lnTo>
                <a:lnTo>
                  <a:pt x="1802654" y="2934815"/>
                </a:lnTo>
                <a:close/>
                <a:moveTo>
                  <a:pt x="1799215" y="2930395"/>
                </a:moveTo>
                <a:lnTo>
                  <a:pt x="1795996" y="2931176"/>
                </a:lnTo>
                <a:lnTo>
                  <a:pt x="1794882" y="2930843"/>
                </a:lnTo>
                <a:lnTo>
                  <a:pt x="1798444" y="2927099"/>
                </a:lnTo>
                <a:lnTo>
                  <a:pt x="1802511" y="2926232"/>
                </a:lnTo>
                <a:lnTo>
                  <a:pt x="1799215" y="2930395"/>
                </a:lnTo>
                <a:close/>
                <a:moveTo>
                  <a:pt x="2139610" y="2934024"/>
                </a:moveTo>
                <a:lnTo>
                  <a:pt x="2138505" y="2934338"/>
                </a:lnTo>
                <a:lnTo>
                  <a:pt x="2138248" y="2933795"/>
                </a:lnTo>
                <a:lnTo>
                  <a:pt x="2136543" y="2932224"/>
                </a:lnTo>
                <a:lnTo>
                  <a:pt x="2136391" y="2931443"/>
                </a:lnTo>
                <a:lnTo>
                  <a:pt x="2137877" y="2930700"/>
                </a:lnTo>
                <a:lnTo>
                  <a:pt x="2140915" y="2931081"/>
                </a:lnTo>
                <a:lnTo>
                  <a:pt x="2139829" y="2933052"/>
                </a:lnTo>
                <a:lnTo>
                  <a:pt x="2139610" y="2934024"/>
                </a:lnTo>
                <a:close/>
                <a:moveTo>
                  <a:pt x="1582874" y="2934938"/>
                </a:moveTo>
                <a:lnTo>
                  <a:pt x="1582160" y="2935034"/>
                </a:lnTo>
                <a:lnTo>
                  <a:pt x="1581684" y="2934681"/>
                </a:lnTo>
                <a:lnTo>
                  <a:pt x="1581560" y="2934253"/>
                </a:lnTo>
                <a:lnTo>
                  <a:pt x="1581788" y="2933729"/>
                </a:lnTo>
                <a:lnTo>
                  <a:pt x="1584293" y="2932481"/>
                </a:lnTo>
                <a:lnTo>
                  <a:pt x="1584893" y="2932643"/>
                </a:lnTo>
                <a:lnTo>
                  <a:pt x="1584503" y="2933624"/>
                </a:lnTo>
                <a:lnTo>
                  <a:pt x="1582874" y="2934938"/>
                </a:lnTo>
                <a:close/>
                <a:moveTo>
                  <a:pt x="1626013" y="2959751"/>
                </a:moveTo>
                <a:lnTo>
                  <a:pt x="1626041" y="2960227"/>
                </a:lnTo>
                <a:lnTo>
                  <a:pt x="1624898" y="2959237"/>
                </a:lnTo>
                <a:lnTo>
                  <a:pt x="1624441" y="2958456"/>
                </a:lnTo>
                <a:lnTo>
                  <a:pt x="1624346" y="2957665"/>
                </a:lnTo>
                <a:lnTo>
                  <a:pt x="1624898" y="2957398"/>
                </a:lnTo>
                <a:lnTo>
                  <a:pt x="1626080" y="2957656"/>
                </a:lnTo>
                <a:lnTo>
                  <a:pt x="1626451" y="2958294"/>
                </a:lnTo>
                <a:lnTo>
                  <a:pt x="1626013" y="2959751"/>
                </a:lnTo>
                <a:close/>
                <a:moveTo>
                  <a:pt x="1984543" y="2964523"/>
                </a:moveTo>
                <a:lnTo>
                  <a:pt x="1980952" y="2966504"/>
                </a:lnTo>
                <a:lnTo>
                  <a:pt x="1982343" y="2961446"/>
                </a:lnTo>
                <a:lnTo>
                  <a:pt x="1983486" y="2959884"/>
                </a:lnTo>
                <a:lnTo>
                  <a:pt x="1985000" y="2960408"/>
                </a:lnTo>
                <a:lnTo>
                  <a:pt x="1984791" y="2963466"/>
                </a:lnTo>
                <a:lnTo>
                  <a:pt x="1984543" y="2964523"/>
                </a:lnTo>
                <a:close/>
                <a:moveTo>
                  <a:pt x="1997602" y="2979068"/>
                </a:moveTo>
                <a:lnTo>
                  <a:pt x="1996259" y="2980373"/>
                </a:lnTo>
                <a:lnTo>
                  <a:pt x="1996583" y="2979096"/>
                </a:lnTo>
                <a:lnTo>
                  <a:pt x="1998231" y="2975839"/>
                </a:lnTo>
                <a:lnTo>
                  <a:pt x="1999298" y="2975353"/>
                </a:lnTo>
                <a:lnTo>
                  <a:pt x="1997602" y="2979068"/>
                </a:lnTo>
                <a:close/>
                <a:moveTo>
                  <a:pt x="1727845" y="2984125"/>
                </a:moveTo>
                <a:lnTo>
                  <a:pt x="1726301" y="2985421"/>
                </a:lnTo>
                <a:lnTo>
                  <a:pt x="1725054" y="2985307"/>
                </a:lnTo>
                <a:lnTo>
                  <a:pt x="1724654" y="2985183"/>
                </a:lnTo>
                <a:lnTo>
                  <a:pt x="1724920" y="2984678"/>
                </a:lnTo>
                <a:lnTo>
                  <a:pt x="1724863" y="2984259"/>
                </a:lnTo>
                <a:lnTo>
                  <a:pt x="1724463" y="2983916"/>
                </a:lnTo>
                <a:lnTo>
                  <a:pt x="1724682" y="2983306"/>
                </a:lnTo>
                <a:lnTo>
                  <a:pt x="1725540" y="2982421"/>
                </a:lnTo>
                <a:lnTo>
                  <a:pt x="1726101" y="2981506"/>
                </a:lnTo>
                <a:lnTo>
                  <a:pt x="1728826" y="2981049"/>
                </a:lnTo>
                <a:lnTo>
                  <a:pt x="1730150" y="2980773"/>
                </a:lnTo>
                <a:lnTo>
                  <a:pt x="1731540" y="2980496"/>
                </a:lnTo>
                <a:lnTo>
                  <a:pt x="1731274" y="2981297"/>
                </a:lnTo>
                <a:lnTo>
                  <a:pt x="1728797" y="2982220"/>
                </a:lnTo>
                <a:lnTo>
                  <a:pt x="1728178" y="2983421"/>
                </a:lnTo>
                <a:lnTo>
                  <a:pt x="1727845" y="2984125"/>
                </a:lnTo>
                <a:close/>
                <a:moveTo>
                  <a:pt x="1719225" y="2984821"/>
                </a:moveTo>
                <a:lnTo>
                  <a:pt x="1718062" y="2985221"/>
                </a:lnTo>
                <a:lnTo>
                  <a:pt x="1716576" y="2985088"/>
                </a:lnTo>
                <a:lnTo>
                  <a:pt x="1715967" y="2984735"/>
                </a:lnTo>
                <a:lnTo>
                  <a:pt x="1716234" y="2984173"/>
                </a:lnTo>
                <a:lnTo>
                  <a:pt x="1717262" y="2983544"/>
                </a:lnTo>
                <a:lnTo>
                  <a:pt x="1720424" y="2982535"/>
                </a:lnTo>
                <a:lnTo>
                  <a:pt x="1720501" y="2983202"/>
                </a:lnTo>
                <a:lnTo>
                  <a:pt x="1719225" y="2984821"/>
                </a:lnTo>
                <a:close/>
                <a:moveTo>
                  <a:pt x="2170986" y="2992155"/>
                </a:moveTo>
                <a:lnTo>
                  <a:pt x="2167385" y="2993479"/>
                </a:lnTo>
                <a:lnTo>
                  <a:pt x="2164299" y="2993384"/>
                </a:lnTo>
                <a:lnTo>
                  <a:pt x="2162251" y="2992184"/>
                </a:lnTo>
                <a:lnTo>
                  <a:pt x="2162166" y="2991660"/>
                </a:lnTo>
                <a:lnTo>
                  <a:pt x="2167014" y="2992165"/>
                </a:lnTo>
                <a:lnTo>
                  <a:pt x="2168881" y="2991888"/>
                </a:lnTo>
                <a:lnTo>
                  <a:pt x="2172605" y="2989831"/>
                </a:lnTo>
                <a:lnTo>
                  <a:pt x="2170986" y="2992155"/>
                </a:lnTo>
                <a:close/>
                <a:moveTo>
                  <a:pt x="1560147" y="3071822"/>
                </a:moveTo>
                <a:lnTo>
                  <a:pt x="1558909" y="3072213"/>
                </a:lnTo>
                <a:lnTo>
                  <a:pt x="1558890" y="3071451"/>
                </a:lnTo>
                <a:lnTo>
                  <a:pt x="1559185" y="3069698"/>
                </a:lnTo>
                <a:lnTo>
                  <a:pt x="1559719" y="3068936"/>
                </a:lnTo>
                <a:lnTo>
                  <a:pt x="1560024" y="3069365"/>
                </a:lnTo>
                <a:lnTo>
                  <a:pt x="1560443" y="3070946"/>
                </a:lnTo>
                <a:lnTo>
                  <a:pt x="1560147" y="30718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E5893BB-D0E2-27B8-B24C-25FB02861A31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81 w 2657"/>
              <a:gd name="connsiteY0" fmla="*/ 1505 h 1990"/>
              <a:gd name="connsiteX1" fmla="*/ 695 w 2657"/>
              <a:gd name="connsiteY1" fmla="*/ 1648 h 1990"/>
              <a:gd name="connsiteX2" fmla="*/ 1105 w 2657"/>
              <a:gd name="connsiteY2" fmla="*/ 1505 h 1990"/>
              <a:gd name="connsiteX3" fmla="*/ 1277 w 2657"/>
              <a:gd name="connsiteY3" fmla="*/ 1676 h 1990"/>
              <a:gd name="connsiteX4" fmla="*/ 638 w 2657"/>
              <a:gd name="connsiteY4" fmla="*/ 1943 h 1990"/>
              <a:gd name="connsiteX5" fmla="*/ 238 w 2657"/>
              <a:gd name="connsiteY5" fmla="*/ 1457 h 1990"/>
              <a:gd name="connsiteX6" fmla="*/ 48 w 2657"/>
              <a:gd name="connsiteY6" fmla="*/ 667 h 1990"/>
              <a:gd name="connsiteX7" fmla="*/ 0 w 2657"/>
              <a:gd name="connsiteY7" fmla="*/ 0 h 1990"/>
              <a:gd name="connsiteX8" fmla="*/ 181 w 2657"/>
              <a:gd name="connsiteY8" fmla="*/ 0 h 1990"/>
              <a:gd name="connsiteX9" fmla="*/ 181 w 2657"/>
              <a:gd name="connsiteY9" fmla="*/ 267 h 1990"/>
              <a:gd name="connsiteX10" fmla="*/ 228 w 2657"/>
              <a:gd name="connsiteY10" fmla="*/ 486 h 1990"/>
              <a:gd name="connsiteX11" fmla="*/ 371 w 2657"/>
              <a:gd name="connsiteY11" fmla="*/ 924 h 1990"/>
              <a:gd name="connsiteX12" fmla="*/ 267 w 2657"/>
              <a:gd name="connsiteY12" fmla="*/ 1219 h 1990"/>
              <a:gd name="connsiteX13" fmla="*/ 381 w 2657"/>
              <a:gd name="connsiteY13" fmla="*/ 1505 h 1990"/>
              <a:gd name="connsiteX14" fmla="*/ 2467 w 2657"/>
              <a:gd name="connsiteY14" fmla="*/ 1838 h 1990"/>
              <a:gd name="connsiteX15" fmla="*/ 2162 w 2657"/>
              <a:gd name="connsiteY15" fmla="*/ 1991 h 1990"/>
              <a:gd name="connsiteX16" fmla="*/ 1896 w 2657"/>
              <a:gd name="connsiteY16" fmla="*/ 1876 h 1990"/>
              <a:gd name="connsiteX17" fmla="*/ 1819 w 2657"/>
              <a:gd name="connsiteY17" fmla="*/ 1791 h 1990"/>
              <a:gd name="connsiteX18" fmla="*/ 1791 w 2657"/>
              <a:gd name="connsiteY18" fmla="*/ 1648 h 1990"/>
              <a:gd name="connsiteX19" fmla="*/ 2096 w 2657"/>
              <a:gd name="connsiteY19" fmla="*/ 1629 h 1990"/>
              <a:gd name="connsiteX20" fmla="*/ 2334 w 2657"/>
              <a:gd name="connsiteY20" fmla="*/ 1495 h 1990"/>
              <a:gd name="connsiteX21" fmla="*/ 2486 w 2657"/>
              <a:gd name="connsiteY21" fmla="*/ 1267 h 1990"/>
              <a:gd name="connsiteX22" fmla="*/ 2534 w 2657"/>
              <a:gd name="connsiteY22" fmla="*/ 943 h 1990"/>
              <a:gd name="connsiteX23" fmla="*/ 2657 w 2657"/>
              <a:gd name="connsiteY23" fmla="*/ 1257 h 1990"/>
              <a:gd name="connsiteX24" fmla="*/ 2638 w 2657"/>
              <a:gd name="connsiteY24" fmla="*/ 1571 h 1990"/>
              <a:gd name="connsiteX25" fmla="*/ 2467 w 2657"/>
              <a:gd name="connsiteY25" fmla="*/ 1838 h 1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657" h="1990">
                <a:moveTo>
                  <a:pt x="381" y="1505"/>
                </a:moveTo>
                <a:lnTo>
                  <a:pt x="695" y="1648"/>
                </a:lnTo>
                <a:lnTo>
                  <a:pt x="1105" y="1505"/>
                </a:lnTo>
                <a:lnTo>
                  <a:pt x="1277" y="1676"/>
                </a:lnTo>
                <a:lnTo>
                  <a:pt x="638" y="1943"/>
                </a:lnTo>
                <a:lnTo>
                  <a:pt x="238" y="1457"/>
                </a:lnTo>
                <a:lnTo>
                  <a:pt x="48" y="667"/>
                </a:lnTo>
                <a:lnTo>
                  <a:pt x="0" y="0"/>
                </a:lnTo>
                <a:lnTo>
                  <a:pt x="181" y="0"/>
                </a:lnTo>
                <a:lnTo>
                  <a:pt x="181" y="267"/>
                </a:lnTo>
                <a:lnTo>
                  <a:pt x="228" y="486"/>
                </a:lnTo>
                <a:lnTo>
                  <a:pt x="371" y="924"/>
                </a:lnTo>
                <a:lnTo>
                  <a:pt x="267" y="1219"/>
                </a:lnTo>
                <a:lnTo>
                  <a:pt x="381" y="1505"/>
                </a:lnTo>
                <a:close/>
                <a:moveTo>
                  <a:pt x="2467" y="1838"/>
                </a:moveTo>
                <a:lnTo>
                  <a:pt x="2162" y="1991"/>
                </a:lnTo>
                <a:lnTo>
                  <a:pt x="1896" y="1876"/>
                </a:lnTo>
                <a:lnTo>
                  <a:pt x="1819" y="1791"/>
                </a:lnTo>
                <a:lnTo>
                  <a:pt x="1791" y="1648"/>
                </a:lnTo>
                <a:lnTo>
                  <a:pt x="2096" y="1629"/>
                </a:lnTo>
                <a:lnTo>
                  <a:pt x="2334" y="1495"/>
                </a:lnTo>
                <a:lnTo>
                  <a:pt x="2486" y="1267"/>
                </a:lnTo>
                <a:lnTo>
                  <a:pt x="2534" y="943"/>
                </a:lnTo>
                <a:lnTo>
                  <a:pt x="2657" y="1257"/>
                </a:lnTo>
                <a:lnTo>
                  <a:pt x="2638" y="1571"/>
                </a:lnTo>
                <a:lnTo>
                  <a:pt x="2467" y="183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57906CDA-AF12-3DBE-643C-AD96CE67ACCA}"/>
              </a:ext>
            </a:extLst>
          </p:cNvPr>
          <p:cNvSpPr/>
          <p:nvPr/>
        </p:nvSpPr>
        <p:spPr>
          <a:xfrm>
            <a:off x="5872480" y="3312160"/>
            <a:ext cx="102439" cy="4758"/>
          </a:xfrm>
          <a:custGeom>
            <a:avLst/>
            <a:gdLst>
              <a:gd name="connsiteX0" fmla="*/ 406041 w 509520"/>
              <a:gd name="connsiteY0" fmla="*/ 5410 h 501872"/>
              <a:gd name="connsiteX1" fmla="*/ 407013 w 509520"/>
              <a:gd name="connsiteY1" fmla="*/ 7277 h 501872"/>
              <a:gd name="connsiteX2" fmla="*/ 408394 w 509520"/>
              <a:gd name="connsiteY2" fmla="*/ 9192 h 501872"/>
              <a:gd name="connsiteX3" fmla="*/ 413023 w 509520"/>
              <a:gd name="connsiteY3" fmla="*/ 12430 h 501872"/>
              <a:gd name="connsiteX4" fmla="*/ 414490 w 509520"/>
              <a:gd name="connsiteY4" fmla="*/ 14230 h 501872"/>
              <a:gd name="connsiteX5" fmla="*/ 415623 w 509520"/>
              <a:gd name="connsiteY5" fmla="*/ 16231 h 501872"/>
              <a:gd name="connsiteX6" fmla="*/ 416338 w 509520"/>
              <a:gd name="connsiteY6" fmla="*/ 17793 h 501872"/>
              <a:gd name="connsiteX7" fmla="*/ 417767 w 509520"/>
              <a:gd name="connsiteY7" fmla="*/ 19040 h 501872"/>
              <a:gd name="connsiteX8" fmla="*/ 419767 w 509520"/>
              <a:gd name="connsiteY8" fmla="*/ 19841 h 501872"/>
              <a:gd name="connsiteX9" fmla="*/ 421481 w 509520"/>
              <a:gd name="connsiteY9" fmla="*/ 20793 h 501872"/>
              <a:gd name="connsiteX10" fmla="*/ 422529 w 509520"/>
              <a:gd name="connsiteY10" fmla="*/ 22193 h 501872"/>
              <a:gd name="connsiteX11" fmla="*/ 424101 w 509520"/>
              <a:gd name="connsiteY11" fmla="*/ 23651 h 501872"/>
              <a:gd name="connsiteX12" fmla="*/ 427129 w 509520"/>
              <a:gd name="connsiteY12" fmla="*/ 25632 h 501872"/>
              <a:gd name="connsiteX13" fmla="*/ 428606 w 509520"/>
              <a:gd name="connsiteY13" fmla="*/ 25680 h 501872"/>
              <a:gd name="connsiteX14" fmla="*/ 430311 w 509520"/>
              <a:gd name="connsiteY14" fmla="*/ 25956 h 501872"/>
              <a:gd name="connsiteX15" fmla="*/ 431816 w 509520"/>
              <a:gd name="connsiteY15" fmla="*/ 26479 h 501872"/>
              <a:gd name="connsiteX16" fmla="*/ 433426 w 509520"/>
              <a:gd name="connsiteY16" fmla="*/ 26327 h 501872"/>
              <a:gd name="connsiteX17" fmla="*/ 436026 w 509520"/>
              <a:gd name="connsiteY17" fmla="*/ 25032 h 501872"/>
              <a:gd name="connsiteX18" fmla="*/ 439093 w 509520"/>
              <a:gd name="connsiteY18" fmla="*/ 22860 h 501872"/>
              <a:gd name="connsiteX19" fmla="*/ 441436 w 509520"/>
              <a:gd name="connsiteY19" fmla="*/ 21517 h 501872"/>
              <a:gd name="connsiteX20" fmla="*/ 447103 w 509520"/>
              <a:gd name="connsiteY20" fmla="*/ 21993 h 501872"/>
              <a:gd name="connsiteX21" fmla="*/ 450266 w 509520"/>
              <a:gd name="connsiteY21" fmla="*/ 23089 h 501872"/>
              <a:gd name="connsiteX22" fmla="*/ 452780 w 509520"/>
              <a:gd name="connsiteY22" fmla="*/ 24622 h 501872"/>
              <a:gd name="connsiteX23" fmla="*/ 454742 w 509520"/>
              <a:gd name="connsiteY23" fmla="*/ 24527 h 501872"/>
              <a:gd name="connsiteX24" fmla="*/ 459019 w 509520"/>
              <a:gd name="connsiteY24" fmla="*/ 21689 h 501872"/>
              <a:gd name="connsiteX25" fmla="*/ 461286 w 509520"/>
              <a:gd name="connsiteY25" fmla="*/ 18669 h 501872"/>
              <a:gd name="connsiteX26" fmla="*/ 463487 w 509520"/>
              <a:gd name="connsiteY26" fmla="*/ 18021 h 501872"/>
              <a:gd name="connsiteX27" fmla="*/ 466820 w 509520"/>
              <a:gd name="connsiteY27" fmla="*/ 19336 h 501872"/>
              <a:gd name="connsiteX28" fmla="*/ 469573 w 509520"/>
              <a:gd name="connsiteY28" fmla="*/ 22155 h 501872"/>
              <a:gd name="connsiteX29" fmla="*/ 471992 w 509520"/>
              <a:gd name="connsiteY29" fmla="*/ 26251 h 501872"/>
              <a:gd name="connsiteX30" fmla="*/ 473697 w 509520"/>
              <a:gd name="connsiteY30" fmla="*/ 27813 h 501872"/>
              <a:gd name="connsiteX31" fmla="*/ 476031 w 509520"/>
              <a:gd name="connsiteY31" fmla="*/ 30232 h 501872"/>
              <a:gd name="connsiteX32" fmla="*/ 480670 w 509520"/>
              <a:gd name="connsiteY32" fmla="*/ 35443 h 501872"/>
              <a:gd name="connsiteX33" fmla="*/ 486708 w 509520"/>
              <a:gd name="connsiteY33" fmla="*/ 38052 h 501872"/>
              <a:gd name="connsiteX34" fmla="*/ 489051 w 509520"/>
              <a:gd name="connsiteY34" fmla="*/ 39338 h 501872"/>
              <a:gd name="connsiteX35" fmla="*/ 489813 w 509520"/>
              <a:gd name="connsiteY35" fmla="*/ 40624 h 501872"/>
              <a:gd name="connsiteX36" fmla="*/ 490261 w 509520"/>
              <a:gd name="connsiteY36" fmla="*/ 42339 h 501872"/>
              <a:gd name="connsiteX37" fmla="*/ 490413 w 509520"/>
              <a:gd name="connsiteY37" fmla="*/ 44196 h 501872"/>
              <a:gd name="connsiteX38" fmla="*/ 491147 w 509520"/>
              <a:gd name="connsiteY38" fmla="*/ 44968 h 501872"/>
              <a:gd name="connsiteX39" fmla="*/ 492776 w 509520"/>
              <a:gd name="connsiteY39" fmla="*/ 44701 h 501872"/>
              <a:gd name="connsiteX40" fmla="*/ 494167 w 509520"/>
              <a:gd name="connsiteY40" fmla="*/ 44434 h 501872"/>
              <a:gd name="connsiteX41" fmla="*/ 495700 w 509520"/>
              <a:gd name="connsiteY41" fmla="*/ 44968 h 501872"/>
              <a:gd name="connsiteX42" fmla="*/ 496766 w 509520"/>
              <a:gd name="connsiteY42" fmla="*/ 46320 h 501872"/>
              <a:gd name="connsiteX43" fmla="*/ 497300 w 509520"/>
              <a:gd name="connsiteY43" fmla="*/ 47377 h 501872"/>
              <a:gd name="connsiteX44" fmla="*/ 497881 w 509520"/>
              <a:gd name="connsiteY44" fmla="*/ 48511 h 501872"/>
              <a:gd name="connsiteX45" fmla="*/ 499395 w 509520"/>
              <a:gd name="connsiteY45" fmla="*/ 49235 h 501872"/>
              <a:gd name="connsiteX46" fmla="*/ 499691 w 509520"/>
              <a:gd name="connsiteY46" fmla="*/ 50692 h 501872"/>
              <a:gd name="connsiteX47" fmla="*/ 498653 w 509520"/>
              <a:gd name="connsiteY47" fmla="*/ 52464 h 501872"/>
              <a:gd name="connsiteX48" fmla="*/ 497586 w 509520"/>
              <a:gd name="connsiteY48" fmla="*/ 54054 h 501872"/>
              <a:gd name="connsiteX49" fmla="*/ 496290 w 509520"/>
              <a:gd name="connsiteY49" fmla="*/ 57217 h 501872"/>
              <a:gd name="connsiteX50" fmla="*/ 495614 w 509520"/>
              <a:gd name="connsiteY50" fmla="*/ 60455 h 501872"/>
              <a:gd name="connsiteX51" fmla="*/ 496490 w 509520"/>
              <a:gd name="connsiteY51" fmla="*/ 61531 h 501872"/>
              <a:gd name="connsiteX52" fmla="*/ 497415 w 509520"/>
              <a:gd name="connsiteY52" fmla="*/ 62427 h 501872"/>
              <a:gd name="connsiteX53" fmla="*/ 497910 w 509520"/>
              <a:gd name="connsiteY53" fmla="*/ 63332 h 501872"/>
              <a:gd name="connsiteX54" fmla="*/ 498205 w 509520"/>
              <a:gd name="connsiteY54" fmla="*/ 64389 h 501872"/>
              <a:gd name="connsiteX55" fmla="*/ 498091 w 509520"/>
              <a:gd name="connsiteY55" fmla="*/ 65627 h 501872"/>
              <a:gd name="connsiteX56" fmla="*/ 496033 w 509520"/>
              <a:gd name="connsiteY56" fmla="*/ 70123 h 501872"/>
              <a:gd name="connsiteX57" fmla="*/ 494976 w 509520"/>
              <a:gd name="connsiteY57" fmla="*/ 74047 h 501872"/>
              <a:gd name="connsiteX58" fmla="*/ 494938 w 509520"/>
              <a:gd name="connsiteY58" fmla="*/ 76038 h 501872"/>
              <a:gd name="connsiteX59" fmla="*/ 497652 w 509520"/>
              <a:gd name="connsiteY59" fmla="*/ 77505 h 501872"/>
              <a:gd name="connsiteX60" fmla="*/ 501177 w 509520"/>
              <a:gd name="connsiteY60" fmla="*/ 77429 h 501872"/>
              <a:gd name="connsiteX61" fmla="*/ 502291 w 509520"/>
              <a:gd name="connsiteY61" fmla="*/ 78324 h 501872"/>
              <a:gd name="connsiteX62" fmla="*/ 503406 w 509520"/>
              <a:gd name="connsiteY62" fmla="*/ 79753 h 501872"/>
              <a:gd name="connsiteX63" fmla="*/ 504387 w 509520"/>
              <a:gd name="connsiteY63" fmla="*/ 80486 h 501872"/>
              <a:gd name="connsiteX64" fmla="*/ 505873 w 509520"/>
              <a:gd name="connsiteY64" fmla="*/ 80467 h 501872"/>
              <a:gd name="connsiteX65" fmla="*/ 506901 w 509520"/>
              <a:gd name="connsiteY65" fmla="*/ 80963 h 501872"/>
              <a:gd name="connsiteX66" fmla="*/ 507311 w 509520"/>
              <a:gd name="connsiteY66" fmla="*/ 81972 h 501872"/>
              <a:gd name="connsiteX67" fmla="*/ 508511 w 509520"/>
              <a:gd name="connsiteY67" fmla="*/ 83058 h 501872"/>
              <a:gd name="connsiteX68" fmla="*/ 509521 w 509520"/>
              <a:gd name="connsiteY68" fmla="*/ 84258 h 501872"/>
              <a:gd name="connsiteX69" fmla="*/ 509035 w 509520"/>
              <a:gd name="connsiteY69" fmla="*/ 85792 h 501872"/>
              <a:gd name="connsiteX70" fmla="*/ 508949 w 509520"/>
              <a:gd name="connsiteY70" fmla="*/ 86963 h 501872"/>
              <a:gd name="connsiteX71" fmla="*/ 506435 w 509520"/>
              <a:gd name="connsiteY71" fmla="*/ 90221 h 501872"/>
              <a:gd name="connsiteX72" fmla="*/ 500663 w 509520"/>
              <a:gd name="connsiteY72" fmla="*/ 96574 h 501872"/>
              <a:gd name="connsiteX73" fmla="*/ 488242 w 509520"/>
              <a:gd name="connsiteY73" fmla="*/ 108356 h 501872"/>
              <a:gd name="connsiteX74" fmla="*/ 488232 w 509520"/>
              <a:gd name="connsiteY74" fmla="*/ 108366 h 501872"/>
              <a:gd name="connsiteX75" fmla="*/ 484041 w 509520"/>
              <a:gd name="connsiteY75" fmla="*/ 109785 h 501872"/>
              <a:gd name="connsiteX76" fmla="*/ 481879 w 509520"/>
              <a:gd name="connsiteY76" fmla="*/ 111976 h 501872"/>
              <a:gd name="connsiteX77" fmla="*/ 480345 w 509520"/>
              <a:gd name="connsiteY77" fmla="*/ 115414 h 501872"/>
              <a:gd name="connsiteX78" fmla="*/ 476726 w 509520"/>
              <a:gd name="connsiteY78" fmla="*/ 118329 h 501872"/>
              <a:gd name="connsiteX79" fmla="*/ 473935 w 509520"/>
              <a:gd name="connsiteY79" fmla="*/ 119510 h 501872"/>
              <a:gd name="connsiteX80" fmla="*/ 473640 w 509520"/>
              <a:gd name="connsiteY80" fmla="*/ 120205 h 501872"/>
              <a:gd name="connsiteX81" fmla="*/ 473421 w 509520"/>
              <a:gd name="connsiteY81" fmla="*/ 123368 h 501872"/>
              <a:gd name="connsiteX82" fmla="*/ 473707 w 509520"/>
              <a:gd name="connsiteY82" fmla="*/ 128006 h 501872"/>
              <a:gd name="connsiteX83" fmla="*/ 472402 w 509520"/>
              <a:gd name="connsiteY83" fmla="*/ 130130 h 501872"/>
              <a:gd name="connsiteX84" fmla="*/ 470506 w 509520"/>
              <a:gd name="connsiteY84" fmla="*/ 134264 h 501872"/>
              <a:gd name="connsiteX85" fmla="*/ 469525 w 509520"/>
              <a:gd name="connsiteY85" fmla="*/ 136846 h 501872"/>
              <a:gd name="connsiteX86" fmla="*/ 468764 w 509520"/>
              <a:gd name="connsiteY86" fmla="*/ 137351 h 501872"/>
              <a:gd name="connsiteX87" fmla="*/ 467915 w 509520"/>
              <a:gd name="connsiteY87" fmla="*/ 138646 h 501872"/>
              <a:gd name="connsiteX88" fmla="*/ 467382 w 509520"/>
              <a:gd name="connsiteY88" fmla="*/ 142856 h 501872"/>
              <a:gd name="connsiteX89" fmla="*/ 467020 w 509520"/>
              <a:gd name="connsiteY89" fmla="*/ 144275 h 501872"/>
              <a:gd name="connsiteX90" fmla="*/ 465658 w 509520"/>
              <a:gd name="connsiteY90" fmla="*/ 152991 h 501872"/>
              <a:gd name="connsiteX91" fmla="*/ 466049 w 509520"/>
              <a:gd name="connsiteY91" fmla="*/ 155477 h 501872"/>
              <a:gd name="connsiteX92" fmla="*/ 464991 w 509520"/>
              <a:gd name="connsiteY92" fmla="*/ 159620 h 501872"/>
              <a:gd name="connsiteX93" fmla="*/ 464944 w 509520"/>
              <a:gd name="connsiteY93" fmla="*/ 162058 h 501872"/>
              <a:gd name="connsiteX94" fmla="*/ 464506 w 509520"/>
              <a:gd name="connsiteY94" fmla="*/ 164820 h 501872"/>
              <a:gd name="connsiteX95" fmla="*/ 463753 w 509520"/>
              <a:gd name="connsiteY95" fmla="*/ 167211 h 501872"/>
              <a:gd name="connsiteX96" fmla="*/ 463800 w 509520"/>
              <a:gd name="connsiteY96" fmla="*/ 171040 h 501872"/>
              <a:gd name="connsiteX97" fmla="*/ 464230 w 509520"/>
              <a:gd name="connsiteY97" fmla="*/ 177289 h 501872"/>
              <a:gd name="connsiteX98" fmla="*/ 464153 w 509520"/>
              <a:gd name="connsiteY98" fmla="*/ 178118 h 501872"/>
              <a:gd name="connsiteX99" fmla="*/ 463105 w 509520"/>
              <a:gd name="connsiteY99" fmla="*/ 178698 h 501872"/>
              <a:gd name="connsiteX100" fmla="*/ 461238 w 509520"/>
              <a:gd name="connsiteY100" fmla="*/ 180251 h 501872"/>
              <a:gd name="connsiteX101" fmla="*/ 459476 w 509520"/>
              <a:gd name="connsiteY101" fmla="*/ 181289 h 501872"/>
              <a:gd name="connsiteX102" fmla="*/ 458133 w 509520"/>
              <a:gd name="connsiteY102" fmla="*/ 181556 h 501872"/>
              <a:gd name="connsiteX103" fmla="*/ 455895 w 509520"/>
              <a:gd name="connsiteY103" fmla="*/ 184318 h 501872"/>
              <a:gd name="connsiteX104" fmla="*/ 453990 w 509520"/>
              <a:gd name="connsiteY104" fmla="*/ 186938 h 501872"/>
              <a:gd name="connsiteX105" fmla="*/ 452561 w 509520"/>
              <a:gd name="connsiteY105" fmla="*/ 189490 h 501872"/>
              <a:gd name="connsiteX106" fmla="*/ 452190 w 509520"/>
              <a:gd name="connsiteY106" fmla="*/ 190662 h 501872"/>
              <a:gd name="connsiteX107" fmla="*/ 452485 w 509520"/>
              <a:gd name="connsiteY107" fmla="*/ 193967 h 501872"/>
              <a:gd name="connsiteX108" fmla="*/ 452685 w 509520"/>
              <a:gd name="connsiteY108" fmla="*/ 197882 h 501872"/>
              <a:gd name="connsiteX109" fmla="*/ 452247 w 509520"/>
              <a:gd name="connsiteY109" fmla="*/ 199568 h 501872"/>
              <a:gd name="connsiteX110" fmla="*/ 451580 w 509520"/>
              <a:gd name="connsiteY110" fmla="*/ 200568 h 501872"/>
              <a:gd name="connsiteX111" fmla="*/ 448456 w 509520"/>
              <a:gd name="connsiteY111" fmla="*/ 202692 h 501872"/>
              <a:gd name="connsiteX112" fmla="*/ 446399 w 509520"/>
              <a:gd name="connsiteY112" fmla="*/ 204216 h 501872"/>
              <a:gd name="connsiteX113" fmla="*/ 445427 w 509520"/>
              <a:gd name="connsiteY113" fmla="*/ 205016 h 501872"/>
              <a:gd name="connsiteX114" fmla="*/ 444922 w 509520"/>
              <a:gd name="connsiteY114" fmla="*/ 206245 h 501872"/>
              <a:gd name="connsiteX115" fmla="*/ 445827 w 509520"/>
              <a:gd name="connsiteY115" fmla="*/ 209140 h 501872"/>
              <a:gd name="connsiteX116" fmla="*/ 445894 w 509520"/>
              <a:gd name="connsiteY116" fmla="*/ 211255 h 501872"/>
              <a:gd name="connsiteX117" fmla="*/ 446636 w 509520"/>
              <a:gd name="connsiteY117" fmla="*/ 212503 h 501872"/>
              <a:gd name="connsiteX118" fmla="*/ 449113 w 509520"/>
              <a:gd name="connsiteY118" fmla="*/ 213512 h 501872"/>
              <a:gd name="connsiteX119" fmla="*/ 449104 w 509520"/>
              <a:gd name="connsiteY119" fmla="*/ 214532 h 501872"/>
              <a:gd name="connsiteX120" fmla="*/ 449171 w 509520"/>
              <a:gd name="connsiteY120" fmla="*/ 215627 h 501872"/>
              <a:gd name="connsiteX121" fmla="*/ 450466 w 509520"/>
              <a:gd name="connsiteY121" fmla="*/ 216989 h 501872"/>
              <a:gd name="connsiteX122" fmla="*/ 452828 w 509520"/>
              <a:gd name="connsiteY122" fmla="*/ 219770 h 501872"/>
              <a:gd name="connsiteX123" fmla="*/ 454723 w 509520"/>
              <a:gd name="connsiteY123" fmla="*/ 222380 h 501872"/>
              <a:gd name="connsiteX124" fmla="*/ 454771 w 509520"/>
              <a:gd name="connsiteY124" fmla="*/ 224647 h 501872"/>
              <a:gd name="connsiteX125" fmla="*/ 454409 w 509520"/>
              <a:gd name="connsiteY125" fmla="*/ 228438 h 501872"/>
              <a:gd name="connsiteX126" fmla="*/ 454342 w 509520"/>
              <a:gd name="connsiteY126" fmla="*/ 230619 h 501872"/>
              <a:gd name="connsiteX127" fmla="*/ 454533 w 509520"/>
              <a:gd name="connsiteY127" fmla="*/ 233610 h 501872"/>
              <a:gd name="connsiteX128" fmla="*/ 454523 w 509520"/>
              <a:gd name="connsiteY128" fmla="*/ 239173 h 501872"/>
              <a:gd name="connsiteX129" fmla="*/ 454390 w 509520"/>
              <a:gd name="connsiteY129" fmla="*/ 243135 h 501872"/>
              <a:gd name="connsiteX130" fmla="*/ 454695 w 509520"/>
              <a:gd name="connsiteY130" fmla="*/ 245193 h 501872"/>
              <a:gd name="connsiteX131" fmla="*/ 457590 w 509520"/>
              <a:gd name="connsiteY131" fmla="*/ 250098 h 501872"/>
              <a:gd name="connsiteX132" fmla="*/ 458867 w 509520"/>
              <a:gd name="connsiteY132" fmla="*/ 255537 h 501872"/>
              <a:gd name="connsiteX133" fmla="*/ 459505 w 509520"/>
              <a:gd name="connsiteY133" fmla="*/ 259518 h 501872"/>
              <a:gd name="connsiteX134" fmla="*/ 459533 w 509520"/>
              <a:gd name="connsiteY134" fmla="*/ 260785 h 501872"/>
              <a:gd name="connsiteX135" fmla="*/ 458553 w 509520"/>
              <a:gd name="connsiteY135" fmla="*/ 265366 h 501872"/>
              <a:gd name="connsiteX136" fmla="*/ 457438 w 509520"/>
              <a:gd name="connsiteY136" fmla="*/ 269815 h 501872"/>
              <a:gd name="connsiteX137" fmla="*/ 457371 w 509520"/>
              <a:gd name="connsiteY137" fmla="*/ 271501 h 501872"/>
              <a:gd name="connsiteX138" fmla="*/ 457895 w 509520"/>
              <a:gd name="connsiteY138" fmla="*/ 273748 h 501872"/>
              <a:gd name="connsiteX139" fmla="*/ 459962 w 509520"/>
              <a:gd name="connsiteY139" fmla="*/ 278892 h 501872"/>
              <a:gd name="connsiteX140" fmla="*/ 461467 w 509520"/>
              <a:gd name="connsiteY140" fmla="*/ 282635 h 501872"/>
              <a:gd name="connsiteX141" fmla="*/ 462191 w 509520"/>
              <a:gd name="connsiteY141" fmla="*/ 284893 h 501872"/>
              <a:gd name="connsiteX142" fmla="*/ 463229 w 509520"/>
              <a:gd name="connsiteY142" fmla="*/ 287522 h 501872"/>
              <a:gd name="connsiteX143" fmla="*/ 464610 w 509520"/>
              <a:gd name="connsiteY143" fmla="*/ 291551 h 501872"/>
              <a:gd name="connsiteX144" fmla="*/ 464953 w 509520"/>
              <a:gd name="connsiteY144" fmla="*/ 293465 h 501872"/>
              <a:gd name="connsiteX145" fmla="*/ 464667 w 509520"/>
              <a:gd name="connsiteY145" fmla="*/ 294894 h 501872"/>
              <a:gd name="connsiteX146" fmla="*/ 461848 w 509520"/>
              <a:gd name="connsiteY146" fmla="*/ 299952 h 501872"/>
              <a:gd name="connsiteX147" fmla="*/ 461562 w 509520"/>
              <a:gd name="connsiteY147" fmla="*/ 301542 h 501872"/>
              <a:gd name="connsiteX148" fmla="*/ 462258 w 509520"/>
              <a:gd name="connsiteY148" fmla="*/ 305467 h 501872"/>
              <a:gd name="connsiteX149" fmla="*/ 463181 w 509520"/>
              <a:gd name="connsiteY149" fmla="*/ 309258 h 501872"/>
              <a:gd name="connsiteX150" fmla="*/ 464515 w 509520"/>
              <a:gd name="connsiteY150" fmla="*/ 311410 h 501872"/>
              <a:gd name="connsiteX151" fmla="*/ 467697 w 509520"/>
              <a:gd name="connsiteY151" fmla="*/ 317354 h 501872"/>
              <a:gd name="connsiteX152" fmla="*/ 470068 w 509520"/>
              <a:gd name="connsiteY152" fmla="*/ 319364 h 501872"/>
              <a:gd name="connsiteX153" fmla="*/ 474440 w 509520"/>
              <a:gd name="connsiteY153" fmla="*/ 322336 h 501872"/>
              <a:gd name="connsiteX154" fmla="*/ 478298 w 509520"/>
              <a:gd name="connsiteY154" fmla="*/ 325326 h 501872"/>
              <a:gd name="connsiteX155" fmla="*/ 479784 w 509520"/>
              <a:gd name="connsiteY155" fmla="*/ 326879 h 501872"/>
              <a:gd name="connsiteX156" fmla="*/ 481146 w 509520"/>
              <a:gd name="connsiteY156" fmla="*/ 328613 h 501872"/>
              <a:gd name="connsiteX157" fmla="*/ 483832 w 509520"/>
              <a:gd name="connsiteY157" fmla="*/ 333051 h 501872"/>
              <a:gd name="connsiteX158" fmla="*/ 485470 w 509520"/>
              <a:gd name="connsiteY158" fmla="*/ 336661 h 501872"/>
              <a:gd name="connsiteX159" fmla="*/ 486337 w 509520"/>
              <a:gd name="connsiteY159" fmla="*/ 339928 h 501872"/>
              <a:gd name="connsiteX160" fmla="*/ 488442 w 509520"/>
              <a:gd name="connsiteY160" fmla="*/ 344396 h 501872"/>
              <a:gd name="connsiteX161" fmla="*/ 490404 w 509520"/>
              <a:gd name="connsiteY161" fmla="*/ 348539 h 501872"/>
              <a:gd name="connsiteX162" fmla="*/ 492938 w 509520"/>
              <a:gd name="connsiteY162" fmla="*/ 353606 h 501872"/>
              <a:gd name="connsiteX163" fmla="*/ 494728 w 509520"/>
              <a:gd name="connsiteY163" fmla="*/ 357188 h 501872"/>
              <a:gd name="connsiteX164" fmla="*/ 495538 w 509520"/>
              <a:gd name="connsiteY164" fmla="*/ 359578 h 501872"/>
              <a:gd name="connsiteX165" fmla="*/ 490909 w 509520"/>
              <a:gd name="connsiteY165" fmla="*/ 360293 h 501872"/>
              <a:gd name="connsiteX166" fmla="*/ 484213 w 509520"/>
              <a:gd name="connsiteY166" fmla="*/ 361312 h 501872"/>
              <a:gd name="connsiteX167" fmla="*/ 476831 w 509520"/>
              <a:gd name="connsiteY167" fmla="*/ 362445 h 501872"/>
              <a:gd name="connsiteX168" fmla="*/ 469211 w 509520"/>
              <a:gd name="connsiteY168" fmla="*/ 363607 h 501872"/>
              <a:gd name="connsiteX169" fmla="*/ 461658 w 509520"/>
              <a:gd name="connsiteY169" fmla="*/ 364769 h 501872"/>
              <a:gd name="connsiteX170" fmla="*/ 454495 w 509520"/>
              <a:gd name="connsiteY170" fmla="*/ 365865 h 501872"/>
              <a:gd name="connsiteX171" fmla="*/ 447989 w 509520"/>
              <a:gd name="connsiteY171" fmla="*/ 366856 h 501872"/>
              <a:gd name="connsiteX172" fmla="*/ 446008 w 509520"/>
              <a:gd name="connsiteY172" fmla="*/ 367408 h 501872"/>
              <a:gd name="connsiteX173" fmla="*/ 446979 w 509520"/>
              <a:gd name="connsiteY173" fmla="*/ 370227 h 501872"/>
              <a:gd name="connsiteX174" fmla="*/ 446532 w 509520"/>
              <a:gd name="connsiteY174" fmla="*/ 373189 h 501872"/>
              <a:gd name="connsiteX175" fmla="*/ 445246 w 509520"/>
              <a:gd name="connsiteY175" fmla="*/ 375485 h 501872"/>
              <a:gd name="connsiteX176" fmla="*/ 443208 w 509520"/>
              <a:gd name="connsiteY176" fmla="*/ 378305 h 501872"/>
              <a:gd name="connsiteX177" fmla="*/ 442284 w 509520"/>
              <a:gd name="connsiteY177" fmla="*/ 379428 h 501872"/>
              <a:gd name="connsiteX178" fmla="*/ 440207 w 509520"/>
              <a:gd name="connsiteY178" fmla="*/ 381629 h 501872"/>
              <a:gd name="connsiteX179" fmla="*/ 438474 w 509520"/>
              <a:gd name="connsiteY179" fmla="*/ 383181 h 501872"/>
              <a:gd name="connsiteX180" fmla="*/ 434940 w 509520"/>
              <a:gd name="connsiteY180" fmla="*/ 385791 h 501872"/>
              <a:gd name="connsiteX181" fmla="*/ 432711 w 509520"/>
              <a:gd name="connsiteY181" fmla="*/ 387287 h 501872"/>
              <a:gd name="connsiteX182" fmla="*/ 432692 w 509520"/>
              <a:gd name="connsiteY182" fmla="*/ 388639 h 501872"/>
              <a:gd name="connsiteX183" fmla="*/ 436445 w 509520"/>
              <a:gd name="connsiteY183" fmla="*/ 394964 h 501872"/>
              <a:gd name="connsiteX184" fmla="*/ 438150 w 509520"/>
              <a:gd name="connsiteY184" fmla="*/ 399507 h 501872"/>
              <a:gd name="connsiteX185" fmla="*/ 438845 w 509520"/>
              <a:gd name="connsiteY185" fmla="*/ 403612 h 501872"/>
              <a:gd name="connsiteX186" fmla="*/ 438807 w 509520"/>
              <a:gd name="connsiteY186" fmla="*/ 405975 h 501872"/>
              <a:gd name="connsiteX187" fmla="*/ 438664 w 509520"/>
              <a:gd name="connsiteY187" fmla="*/ 410832 h 501872"/>
              <a:gd name="connsiteX188" fmla="*/ 438493 w 509520"/>
              <a:gd name="connsiteY188" fmla="*/ 416614 h 501872"/>
              <a:gd name="connsiteX189" fmla="*/ 438236 w 509520"/>
              <a:gd name="connsiteY189" fmla="*/ 418890 h 501872"/>
              <a:gd name="connsiteX190" fmla="*/ 439255 w 509520"/>
              <a:gd name="connsiteY190" fmla="*/ 423015 h 501872"/>
              <a:gd name="connsiteX191" fmla="*/ 439074 w 509520"/>
              <a:gd name="connsiteY191" fmla="*/ 426234 h 501872"/>
              <a:gd name="connsiteX192" fmla="*/ 436550 w 509520"/>
              <a:gd name="connsiteY192" fmla="*/ 429835 h 501872"/>
              <a:gd name="connsiteX193" fmla="*/ 435845 w 509520"/>
              <a:gd name="connsiteY193" fmla="*/ 433368 h 501872"/>
              <a:gd name="connsiteX194" fmla="*/ 434569 w 509520"/>
              <a:gd name="connsiteY194" fmla="*/ 438140 h 501872"/>
              <a:gd name="connsiteX195" fmla="*/ 432806 w 509520"/>
              <a:gd name="connsiteY195" fmla="*/ 444770 h 501872"/>
              <a:gd name="connsiteX196" fmla="*/ 431549 w 509520"/>
              <a:gd name="connsiteY196" fmla="*/ 448256 h 501872"/>
              <a:gd name="connsiteX197" fmla="*/ 432244 w 509520"/>
              <a:gd name="connsiteY197" fmla="*/ 450523 h 501872"/>
              <a:gd name="connsiteX198" fmla="*/ 432873 w 509520"/>
              <a:gd name="connsiteY198" fmla="*/ 452047 h 501872"/>
              <a:gd name="connsiteX199" fmla="*/ 433540 w 509520"/>
              <a:gd name="connsiteY199" fmla="*/ 454095 h 501872"/>
              <a:gd name="connsiteX200" fmla="*/ 434892 w 509520"/>
              <a:gd name="connsiteY200" fmla="*/ 457181 h 501872"/>
              <a:gd name="connsiteX201" fmla="*/ 436474 w 509520"/>
              <a:gd name="connsiteY201" fmla="*/ 459000 h 501872"/>
              <a:gd name="connsiteX202" fmla="*/ 437359 w 509520"/>
              <a:gd name="connsiteY202" fmla="*/ 459781 h 501872"/>
              <a:gd name="connsiteX203" fmla="*/ 442560 w 509520"/>
              <a:gd name="connsiteY203" fmla="*/ 463677 h 501872"/>
              <a:gd name="connsiteX204" fmla="*/ 444722 w 509520"/>
              <a:gd name="connsiteY204" fmla="*/ 465554 h 501872"/>
              <a:gd name="connsiteX205" fmla="*/ 448018 w 509520"/>
              <a:gd name="connsiteY205" fmla="*/ 469287 h 501872"/>
              <a:gd name="connsiteX206" fmla="*/ 450456 w 509520"/>
              <a:gd name="connsiteY206" fmla="*/ 471764 h 501872"/>
              <a:gd name="connsiteX207" fmla="*/ 453847 w 509520"/>
              <a:gd name="connsiteY207" fmla="*/ 472345 h 501872"/>
              <a:gd name="connsiteX208" fmla="*/ 457914 w 509520"/>
              <a:gd name="connsiteY208" fmla="*/ 473278 h 501872"/>
              <a:gd name="connsiteX209" fmla="*/ 460162 w 509520"/>
              <a:gd name="connsiteY209" fmla="*/ 474002 h 501872"/>
              <a:gd name="connsiteX210" fmla="*/ 461705 w 509520"/>
              <a:gd name="connsiteY210" fmla="*/ 473650 h 501872"/>
              <a:gd name="connsiteX211" fmla="*/ 462229 w 509520"/>
              <a:gd name="connsiteY211" fmla="*/ 472773 h 501872"/>
              <a:gd name="connsiteX212" fmla="*/ 462153 w 509520"/>
              <a:gd name="connsiteY212" fmla="*/ 470906 h 501872"/>
              <a:gd name="connsiteX213" fmla="*/ 461886 w 509520"/>
              <a:gd name="connsiteY213" fmla="*/ 469535 h 501872"/>
              <a:gd name="connsiteX214" fmla="*/ 462315 w 509520"/>
              <a:gd name="connsiteY214" fmla="*/ 468478 h 501872"/>
              <a:gd name="connsiteX215" fmla="*/ 463696 w 509520"/>
              <a:gd name="connsiteY215" fmla="*/ 467782 h 501872"/>
              <a:gd name="connsiteX216" fmla="*/ 467230 w 509520"/>
              <a:gd name="connsiteY216" fmla="*/ 467668 h 501872"/>
              <a:gd name="connsiteX217" fmla="*/ 468764 w 509520"/>
              <a:gd name="connsiteY217" fmla="*/ 466735 h 501872"/>
              <a:gd name="connsiteX218" fmla="*/ 469983 w 509520"/>
              <a:gd name="connsiteY218" fmla="*/ 466506 h 501872"/>
              <a:gd name="connsiteX219" fmla="*/ 469992 w 509520"/>
              <a:gd name="connsiteY219" fmla="*/ 470602 h 501872"/>
              <a:gd name="connsiteX220" fmla="*/ 469992 w 509520"/>
              <a:gd name="connsiteY220" fmla="*/ 474526 h 501872"/>
              <a:gd name="connsiteX221" fmla="*/ 470001 w 509520"/>
              <a:gd name="connsiteY221" fmla="*/ 479298 h 501872"/>
              <a:gd name="connsiteX222" fmla="*/ 470001 w 509520"/>
              <a:gd name="connsiteY222" fmla="*/ 484775 h 501872"/>
              <a:gd name="connsiteX223" fmla="*/ 470011 w 509520"/>
              <a:gd name="connsiteY223" fmla="*/ 489271 h 501872"/>
              <a:gd name="connsiteX224" fmla="*/ 470011 w 509520"/>
              <a:gd name="connsiteY224" fmla="*/ 494052 h 501872"/>
              <a:gd name="connsiteX225" fmla="*/ 470020 w 509520"/>
              <a:gd name="connsiteY225" fmla="*/ 499577 h 501872"/>
              <a:gd name="connsiteX226" fmla="*/ 469992 w 509520"/>
              <a:gd name="connsiteY226" fmla="*/ 500196 h 501872"/>
              <a:gd name="connsiteX227" fmla="*/ 469449 w 509520"/>
              <a:gd name="connsiteY227" fmla="*/ 501444 h 501872"/>
              <a:gd name="connsiteX228" fmla="*/ 468049 w 509520"/>
              <a:gd name="connsiteY228" fmla="*/ 501872 h 501872"/>
              <a:gd name="connsiteX229" fmla="*/ 466153 w 509520"/>
              <a:gd name="connsiteY229" fmla="*/ 500796 h 501872"/>
              <a:gd name="connsiteX230" fmla="*/ 466039 w 509520"/>
              <a:gd name="connsiteY230" fmla="*/ 499663 h 501872"/>
              <a:gd name="connsiteX231" fmla="*/ 465572 w 509520"/>
              <a:gd name="connsiteY231" fmla="*/ 497634 h 501872"/>
              <a:gd name="connsiteX232" fmla="*/ 464696 w 509520"/>
              <a:gd name="connsiteY232" fmla="*/ 496595 h 501872"/>
              <a:gd name="connsiteX233" fmla="*/ 463544 w 509520"/>
              <a:gd name="connsiteY233" fmla="*/ 496271 h 501872"/>
              <a:gd name="connsiteX234" fmla="*/ 461601 w 509520"/>
              <a:gd name="connsiteY234" fmla="*/ 496796 h 501872"/>
              <a:gd name="connsiteX235" fmla="*/ 458933 w 509520"/>
              <a:gd name="connsiteY235" fmla="*/ 498291 h 501872"/>
              <a:gd name="connsiteX236" fmla="*/ 455514 w 509520"/>
              <a:gd name="connsiteY236" fmla="*/ 499605 h 501872"/>
              <a:gd name="connsiteX237" fmla="*/ 454123 w 509520"/>
              <a:gd name="connsiteY237" fmla="*/ 500358 h 501872"/>
              <a:gd name="connsiteX238" fmla="*/ 451713 w 509520"/>
              <a:gd name="connsiteY238" fmla="*/ 500263 h 501872"/>
              <a:gd name="connsiteX239" fmla="*/ 449104 w 509520"/>
              <a:gd name="connsiteY239" fmla="*/ 499548 h 501872"/>
              <a:gd name="connsiteX240" fmla="*/ 447189 w 509520"/>
              <a:gd name="connsiteY240" fmla="*/ 497862 h 501872"/>
              <a:gd name="connsiteX241" fmla="*/ 446636 w 509520"/>
              <a:gd name="connsiteY241" fmla="*/ 495338 h 501872"/>
              <a:gd name="connsiteX242" fmla="*/ 444951 w 509520"/>
              <a:gd name="connsiteY242" fmla="*/ 492747 h 501872"/>
              <a:gd name="connsiteX243" fmla="*/ 442665 w 509520"/>
              <a:gd name="connsiteY243" fmla="*/ 488995 h 501872"/>
              <a:gd name="connsiteX244" fmla="*/ 441512 w 509520"/>
              <a:gd name="connsiteY244" fmla="*/ 487461 h 501872"/>
              <a:gd name="connsiteX245" fmla="*/ 439988 w 509520"/>
              <a:gd name="connsiteY245" fmla="*/ 485708 h 501872"/>
              <a:gd name="connsiteX246" fmla="*/ 438445 w 509520"/>
              <a:gd name="connsiteY246" fmla="*/ 485508 h 501872"/>
              <a:gd name="connsiteX247" fmla="*/ 436721 w 509520"/>
              <a:gd name="connsiteY247" fmla="*/ 485022 h 501872"/>
              <a:gd name="connsiteX248" fmla="*/ 435664 w 509520"/>
              <a:gd name="connsiteY248" fmla="*/ 482460 h 501872"/>
              <a:gd name="connsiteX249" fmla="*/ 434673 w 509520"/>
              <a:gd name="connsiteY249" fmla="*/ 479222 h 501872"/>
              <a:gd name="connsiteX250" fmla="*/ 434064 w 509520"/>
              <a:gd name="connsiteY250" fmla="*/ 477974 h 501872"/>
              <a:gd name="connsiteX251" fmla="*/ 433035 w 509520"/>
              <a:gd name="connsiteY251" fmla="*/ 476364 h 501872"/>
              <a:gd name="connsiteX252" fmla="*/ 431559 w 509520"/>
              <a:gd name="connsiteY252" fmla="*/ 475383 h 501872"/>
              <a:gd name="connsiteX253" fmla="*/ 428339 w 509520"/>
              <a:gd name="connsiteY253" fmla="*/ 474088 h 501872"/>
              <a:gd name="connsiteX254" fmla="*/ 423844 w 509520"/>
              <a:gd name="connsiteY254" fmla="*/ 472288 h 501872"/>
              <a:gd name="connsiteX255" fmla="*/ 418185 w 509520"/>
              <a:gd name="connsiteY255" fmla="*/ 470021 h 501872"/>
              <a:gd name="connsiteX256" fmla="*/ 415499 w 509520"/>
              <a:gd name="connsiteY256" fmla="*/ 469907 h 501872"/>
              <a:gd name="connsiteX257" fmla="*/ 412490 w 509520"/>
              <a:gd name="connsiteY257" fmla="*/ 469525 h 501872"/>
              <a:gd name="connsiteX258" fmla="*/ 410604 w 509520"/>
              <a:gd name="connsiteY258" fmla="*/ 468449 h 501872"/>
              <a:gd name="connsiteX259" fmla="*/ 409527 w 509520"/>
              <a:gd name="connsiteY259" fmla="*/ 467592 h 501872"/>
              <a:gd name="connsiteX260" fmla="*/ 408289 w 509520"/>
              <a:gd name="connsiteY260" fmla="*/ 464448 h 501872"/>
              <a:gd name="connsiteX261" fmla="*/ 406594 w 509520"/>
              <a:gd name="connsiteY261" fmla="*/ 460772 h 501872"/>
              <a:gd name="connsiteX262" fmla="*/ 401631 w 509520"/>
              <a:gd name="connsiteY262" fmla="*/ 456400 h 501872"/>
              <a:gd name="connsiteX263" fmla="*/ 400517 w 509520"/>
              <a:gd name="connsiteY263" fmla="*/ 451561 h 501872"/>
              <a:gd name="connsiteX264" fmla="*/ 399517 w 509520"/>
              <a:gd name="connsiteY264" fmla="*/ 450866 h 501872"/>
              <a:gd name="connsiteX265" fmla="*/ 397811 w 509520"/>
              <a:gd name="connsiteY265" fmla="*/ 451256 h 501872"/>
              <a:gd name="connsiteX266" fmla="*/ 396497 w 509520"/>
              <a:gd name="connsiteY266" fmla="*/ 451856 h 501872"/>
              <a:gd name="connsiteX267" fmla="*/ 395973 w 509520"/>
              <a:gd name="connsiteY267" fmla="*/ 453161 h 501872"/>
              <a:gd name="connsiteX268" fmla="*/ 394649 w 509520"/>
              <a:gd name="connsiteY268" fmla="*/ 457524 h 501872"/>
              <a:gd name="connsiteX269" fmla="*/ 393916 w 509520"/>
              <a:gd name="connsiteY269" fmla="*/ 459534 h 501872"/>
              <a:gd name="connsiteX270" fmla="*/ 393420 w 509520"/>
              <a:gd name="connsiteY270" fmla="*/ 460095 h 501872"/>
              <a:gd name="connsiteX271" fmla="*/ 392334 w 509520"/>
              <a:gd name="connsiteY271" fmla="*/ 460743 h 501872"/>
              <a:gd name="connsiteX272" fmla="*/ 390563 w 509520"/>
              <a:gd name="connsiteY272" fmla="*/ 461334 h 501872"/>
              <a:gd name="connsiteX273" fmla="*/ 388039 w 509520"/>
              <a:gd name="connsiteY273" fmla="*/ 461629 h 501872"/>
              <a:gd name="connsiteX274" fmla="*/ 384476 w 509520"/>
              <a:gd name="connsiteY274" fmla="*/ 461515 h 501872"/>
              <a:gd name="connsiteX275" fmla="*/ 380019 w 509520"/>
              <a:gd name="connsiteY275" fmla="*/ 460867 h 501872"/>
              <a:gd name="connsiteX276" fmla="*/ 377619 w 509520"/>
              <a:gd name="connsiteY276" fmla="*/ 460382 h 501872"/>
              <a:gd name="connsiteX277" fmla="*/ 371113 w 509520"/>
              <a:gd name="connsiteY277" fmla="*/ 459657 h 501872"/>
              <a:gd name="connsiteX278" fmla="*/ 369227 w 509520"/>
              <a:gd name="connsiteY278" fmla="*/ 459305 h 501872"/>
              <a:gd name="connsiteX279" fmla="*/ 366570 w 509520"/>
              <a:gd name="connsiteY279" fmla="*/ 458353 h 501872"/>
              <a:gd name="connsiteX280" fmla="*/ 364655 w 509520"/>
              <a:gd name="connsiteY280" fmla="*/ 457400 h 501872"/>
              <a:gd name="connsiteX281" fmla="*/ 358349 w 509520"/>
              <a:gd name="connsiteY281" fmla="*/ 455343 h 501872"/>
              <a:gd name="connsiteX282" fmla="*/ 355483 w 509520"/>
              <a:gd name="connsiteY282" fmla="*/ 455590 h 501872"/>
              <a:gd name="connsiteX283" fmla="*/ 354101 w 509520"/>
              <a:gd name="connsiteY283" fmla="*/ 454133 h 501872"/>
              <a:gd name="connsiteX284" fmla="*/ 352854 w 509520"/>
              <a:gd name="connsiteY284" fmla="*/ 453419 h 501872"/>
              <a:gd name="connsiteX285" fmla="*/ 351139 w 509520"/>
              <a:gd name="connsiteY285" fmla="*/ 452047 h 501872"/>
              <a:gd name="connsiteX286" fmla="*/ 350377 w 509520"/>
              <a:gd name="connsiteY286" fmla="*/ 450171 h 501872"/>
              <a:gd name="connsiteX287" fmla="*/ 349358 w 509520"/>
              <a:gd name="connsiteY287" fmla="*/ 446141 h 501872"/>
              <a:gd name="connsiteX288" fmla="*/ 349606 w 509520"/>
              <a:gd name="connsiteY288" fmla="*/ 443989 h 501872"/>
              <a:gd name="connsiteX289" fmla="*/ 350339 w 509520"/>
              <a:gd name="connsiteY289" fmla="*/ 441588 h 501872"/>
              <a:gd name="connsiteX290" fmla="*/ 349520 w 509520"/>
              <a:gd name="connsiteY290" fmla="*/ 440922 h 501872"/>
              <a:gd name="connsiteX291" fmla="*/ 348377 w 509520"/>
              <a:gd name="connsiteY291" fmla="*/ 440922 h 501872"/>
              <a:gd name="connsiteX292" fmla="*/ 346738 w 509520"/>
              <a:gd name="connsiteY292" fmla="*/ 441750 h 501872"/>
              <a:gd name="connsiteX293" fmla="*/ 343833 w 509520"/>
              <a:gd name="connsiteY293" fmla="*/ 442217 h 501872"/>
              <a:gd name="connsiteX294" fmla="*/ 338509 w 509520"/>
              <a:gd name="connsiteY294" fmla="*/ 443274 h 501872"/>
              <a:gd name="connsiteX295" fmla="*/ 336623 w 509520"/>
              <a:gd name="connsiteY295" fmla="*/ 443865 h 501872"/>
              <a:gd name="connsiteX296" fmla="*/ 334537 w 509520"/>
              <a:gd name="connsiteY296" fmla="*/ 444322 h 501872"/>
              <a:gd name="connsiteX297" fmla="*/ 332937 w 509520"/>
              <a:gd name="connsiteY297" fmla="*/ 444732 h 501872"/>
              <a:gd name="connsiteX298" fmla="*/ 328936 w 509520"/>
              <a:gd name="connsiteY298" fmla="*/ 447046 h 501872"/>
              <a:gd name="connsiteX299" fmla="*/ 327545 w 509520"/>
              <a:gd name="connsiteY299" fmla="*/ 447294 h 501872"/>
              <a:gd name="connsiteX300" fmla="*/ 325174 w 509520"/>
              <a:gd name="connsiteY300" fmla="*/ 446465 h 501872"/>
              <a:gd name="connsiteX301" fmla="*/ 324031 w 509520"/>
              <a:gd name="connsiteY301" fmla="*/ 445227 h 501872"/>
              <a:gd name="connsiteX302" fmla="*/ 325174 w 509520"/>
              <a:gd name="connsiteY302" fmla="*/ 443827 h 501872"/>
              <a:gd name="connsiteX303" fmla="*/ 325659 w 509520"/>
              <a:gd name="connsiteY303" fmla="*/ 442084 h 501872"/>
              <a:gd name="connsiteX304" fmla="*/ 324850 w 509520"/>
              <a:gd name="connsiteY304" fmla="*/ 438683 h 501872"/>
              <a:gd name="connsiteX305" fmla="*/ 323621 w 509520"/>
              <a:gd name="connsiteY305" fmla="*/ 437112 h 501872"/>
              <a:gd name="connsiteX306" fmla="*/ 320078 w 509520"/>
              <a:gd name="connsiteY306" fmla="*/ 435988 h 501872"/>
              <a:gd name="connsiteX307" fmla="*/ 318716 w 509520"/>
              <a:gd name="connsiteY307" fmla="*/ 435883 h 501872"/>
              <a:gd name="connsiteX308" fmla="*/ 318144 w 509520"/>
              <a:gd name="connsiteY308" fmla="*/ 433978 h 501872"/>
              <a:gd name="connsiteX309" fmla="*/ 317164 w 509520"/>
              <a:gd name="connsiteY309" fmla="*/ 432245 h 501872"/>
              <a:gd name="connsiteX310" fmla="*/ 315144 w 509520"/>
              <a:gd name="connsiteY310" fmla="*/ 431911 h 501872"/>
              <a:gd name="connsiteX311" fmla="*/ 314172 w 509520"/>
              <a:gd name="connsiteY311" fmla="*/ 431711 h 501872"/>
              <a:gd name="connsiteX312" fmla="*/ 313163 w 509520"/>
              <a:gd name="connsiteY312" fmla="*/ 432245 h 501872"/>
              <a:gd name="connsiteX313" fmla="*/ 312591 w 509520"/>
              <a:gd name="connsiteY313" fmla="*/ 433645 h 501872"/>
              <a:gd name="connsiteX314" fmla="*/ 312429 w 509520"/>
              <a:gd name="connsiteY314" fmla="*/ 434721 h 501872"/>
              <a:gd name="connsiteX315" fmla="*/ 310629 w 509520"/>
              <a:gd name="connsiteY315" fmla="*/ 435540 h 501872"/>
              <a:gd name="connsiteX316" fmla="*/ 306953 w 509520"/>
              <a:gd name="connsiteY316" fmla="*/ 435378 h 501872"/>
              <a:gd name="connsiteX317" fmla="*/ 303304 w 509520"/>
              <a:gd name="connsiteY317" fmla="*/ 434597 h 501872"/>
              <a:gd name="connsiteX318" fmla="*/ 300742 w 509520"/>
              <a:gd name="connsiteY318" fmla="*/ 434340 h 501872"/>
              <a:gd name="connsiteX319" fmla="*/ 299037 w 509520"/>
              <a:gd name="connsiteY319" fmla="*/ 434540 h 501872"/>
              <a:gd name="connsiteX320" fmla="*/ 292522 w 509520"/>
              <a:gd name="connsiteY320" fmla="*/ 437197 h 501872"/>
              <a:gd name="connsiteX321" fmla="*/ 290379 w 509520"/>
              <a:gd name="connsiteY321" fmla="*/ 437550 h 501872"/>
              <a:gd name="connsiteX322" fmla="*/ 283388 w 509520"/>
              <a:gd name="connsiteY322" fmla="*/ 437350 h 501872"/>
              <a:gd name="connsiteX323" fmla="*/ 279425 w 509520"/>
              <a:gd name="connsiteY323" fmla="*/ 436788 h 501872"/>
              <a:gd name="connsiteX324" fmla="*/ 276606 w 509520"/>
              <a:gd name="connsiteY324" fmla="*/ 436693 h 501872"/>
              <a:gd name="connsiteX325" fmla="*/ 274606 w 509520"/>
              <a:gd name="connsiteY325" fmla="*/ 437521 h 501872"/>
              <a:gd name="connsiteX326" fmla="*/ 272110 w 509520"/>
              <a:gd name="connsiteY326" fmla="*/ 439493 h 501872"/>
              <a:gd name="connsiteX327" fmla="*/ 270024 w 509520"/>
              <a:gd name="connsiteY327" fmla="*/ 440550 h 501872"/>
              <a:gd name="connsiteX328" fmla="*/ 269062 w 509520"/>
              <a:gd name="connsiteY328" fmla="*/ 440436 h 501872"/>
              <a:gd name="connsiteX329" fmla="*/ 268472 w 509520"/>
              <a:gd name="connsiteY329" fmla="*/ 439607 h 501872"/>
              <a:gd name="connsiteX330" fmla="*/ 267653 w 509520"/>
              <a:gd name="connsiteY330" fmla="*/ 438483 h 501872"/>
              <a:gd name="connsiteX331" fmla="*/ 267395 w 509520"/>
              <a:gd name="connsiteY331" fmla="*/ 435512 h 501872"/>
              <a:gd name="connsiteX332" fmla="*/ 266357 w 509520"/>
              <a:gd name="connsiteY332" fmla="*/ 432263 h 501872"/>
              <a:gd name="connsiteX333" fmla="*/ 267043 w 509520"/>
              <a:gd name="connsiteY333" fmla="*/ 430559 h 501872"/>
              <a:gd name="connsiteX334" fmla="*/ 269100 w 509520"/>
              <a:gd name="connsiteY334" fmla="*/ 429340 h 501872"/>
              <a:gd name="connsiteX335" fmla="*/ 269815 w 509520"/>
              <a:gd name="connsiteY335" fmla="*/ 426825 h 501872"/>
              <a:gd name="connsiteX336" fmla="*/ 269176 w 509520"/>
              <a:gd name="connsiteY336" fmla="*/ 423053 h 501872"/>
              <a:gd name="connsiteX337" fmla="*/ 269139 w 509520"/>
              <a:gd name="connsiteY337" fmla="*/ 420405 h 501872"/>
              <a:gd name="connsiteX338" fmla="*/ 269691 w 509520"/>
              <a:gd name="connsiteY338" fmla="*/ 418872 h 501872"/>
              <a:gd name="connsiteX339" fmla="*/ 268948 w 509520"/>
              <a:gd name="connsiteY339" fmla="*/ 415157 h 501872"/>
              <a:gd name="connsiteX340" fmla="*/ 266890 w 509520"/>
              <a:gd name="connsiteY340" fmla="*/ 409261 h 501872"/>
              <a:gd name="connsiteX341" fmla="*/ 263985 w 509520"/>
              <a:gd name="connsiteY341" fmla="*/ 404470 h 501872"/>
              <a:gd name="connsiteX342" fmla="*/ 260233 w 509520"/>
              <a:gd name="connsiteY342" fmla="*/ 400765 h 501872"/>
              <a:gd name="connsiteX343" fmla="*/ 257775 w 509520"/>
              <a:gd name="connsiteY343" fmla="*/ 397231 h 501872"/>
              <a:gd name="connsiteX344" fmla="*/ 256613 w 509520"/>
              <a:gd name="connsiteY344" fmla="*/ 393849 h 501872"/>
              <a:gd name="connsiteX345" fmla="*/ 257051 w 509520"/>
              <a:gd name="connsiteY345" fmla="*/ 385763 h 501872"/>
              <a:gd name="connsiteX346" fmla="*/ 258185 w 509520"/>
              <a:gd name="connsiteY346" fmla="*/ 378647 h 501872"/>
              <a:gd name="connsiteX347" fmla="*/ 259080 w 509520"/>
              <a:gd name="connsiteY347" fmla="*/ 372999 h 501872"/>
              <a:gd name="connsiteX348" fmla="*/ 258823 w 509520"/>
              <a:gd name="connsiteY348" fmla="*/ 363541 h 501872"/>
              <a:gd name="connsiteX349" fmla="*/ 256279 w 509520"/>
              <a:gd name="connsiteY349" fmla="*/ 357388 h 501872"/>
              <a:gd name="connsiteX350" fmla="*/ 255727 w 509520"/>
              <a:gd name="connsiteY350" fmla="*/ 350777 h 501872"/>
              <a:gd name="connsiteX351" fmla="*/ 257165 w 509520"/>
              <a:gd name="connsiteY351" fmla="*/ 343710 h 501872"/>
              <a:gd name="connsiteX352" fmla="*/ 257375 w 509520"/>
              <a:gd name="connsiteY352" fmla="*/ 338871 h 501872"/>
              <a:gd name="connsiteX353" fmla="*/ 256422 w 509520"/>
              <a:gd name="connsiteY353" fmla="*/ 336394 h 501872"/>
              <a:gd name="connsiteX354" fmla="*/ 255775 w 509520"/>
              <a:gd name="connsiteY354" fmla="*/ 336023 h 501872"/>
              <a:gd name="connsiteX355" fmla="*/ 254956 w 509520"/>
              <a:gd name="connsiteY355" fmla="*/ 335775 h 501872"/>
              <a:gd name="connsiteX356" fmla="*/ 248526 w 509520"/>
              <a:gd name="connsiteY356" fmla="*/ 335537 h 501872"/>
              <a:gd name="connsiteX357" fmla="*/ 239963 w 509520"/>
              <a:gd name="connsiteY357" fmla="*/ 335223 h 501872"/>
              <a:gd name="connsiteX358" fmla="*/ 232495 w 509520"/>
              <a:gd name="connsiteY358" fmla="*/ 335128 h 501872"/>
              <a:gd name="connsiteX359" fmla="*/ 224390 w 509520"/>
              <a:gd name="connsiteY359" fmla="*/ 335032 h 501872"/>
              <a:gd name="connsiteX360" fmla="*/ 223066 w 509520"/>
              <a:gd name="connsiteY360" fmla="*/ 334137 h 501872"/>
              <a:gd name="connsiteX361" fmla="*/ 222466 w 509520"/>
              <a:gd name="connsiteY361" fmla="*/ 332489 h 501872"/>
              <a:gd name="connsiteX362" fmla="*/ 222494 w 509520"/>
              <a:gd name="connsiteY362" fmla="*/ 330860 h 501872"/>
              <a:gd name="connsiteX363" fmla="*/ 224152 w 509520"/>
              <a:gd name="connsiteY363" fmla="*/ 325869 h 501872"/>
              <a:gd name="connsiteX364" fmla="*/ 223913 w 509520"/>
              <a:gd name="connsiteY364" fmla="*/ 325460 h 501872"/>
              <a:gd name="connsiteX365" fmla="*/ 221037 w 509520"/>
              <a:gd name="connsiteY365" fmla="*/ 325355 h 501872"/>
              <a:gd name="connsiteX366" fmla="*/ 213227 w 509520"/>
              <a:gd name="connsiteY366" fmla="*/ 326165 h 501872"/>
              <a:gd name="connsiteX367" fmla="*/ 208074 w 509520"/>
              <a:gd name="connsiteY367" fmla="*/ 326965 h 501872"/>
              <a:gd name="connsiteX368" fmla="*/ 204806 w 509520"/>
              <a:gd name="connsiteY368" fmla="*/ 327231 h 501872"/>
              <a:gd name="connsiteX369" fmla="*/ 199063 w 509520"/>
              <a:gd name="connsiteY369" fmla="*/ 328593 h 501872"/>
              <a:gd name="connsiteX370" fmla="*/ 195510 w 509520"/>
              <a:gd name="connsiteY370" fmla="*/ 331470 h 501872"/>
              <a:gd name="connsiteX371" fmla="*/ 194348 w 509520"/>
              <a:gd name="connsiteY371" fmla="*/ 335080 h 501872"/>
              <a:gd name="connsiteX372" fmla="*/ 194443 w 509520"/>
              <a:gd name="connsiteY372" fmla="*/ 338061 h 501872"/>
              <a:gd name="connsiteX373" fmla="*/ 194243 w 509520"/>
              <a:gd name="connsiteY373" fmla="*/ 340243 h 501872"/>
              <a:gd name="connsiteX374" fmla="*/ 192624 w 509520"/>
              <a:gd name="connsiteY374" fmla="*/ 342519 h 501872"/>
              <a:gd name="connsiteX375" fmla="*/ 191348 w 509520"/>
              <a:gd name="connsiteY375" fmla="*/ 345138 h 501872"/>
              <a:gd name="connsiteX376" fmla="*/ 191300 w 509520"/>
              <a:gd name="connsiteY376" fmla="*/ 346520 h 501872"/>
              <a:gd name="connsiteX377" fmla="*/ 190519 w 509520"/>
              <a:gd name="connsiteY377" fmla="*/ 353492 h 501872"/>
              <a:gd name="connsiteX378" fmla="*/ 185223 w 509520"/>
              <a:gd name="connsiteY378" fmla="*/ 354425 h 501872"/>
              <a:gd name="connsiteX379" fmla="*/ 179927 w 509520"/>
              <a:gd name="connsiteY379" fmla="*/ 354425 h 501872"/>
              <a:gd name="connsiteX380" fmla="*/ 178689 w 509520"/>
              <a:gd name="connsiteY380" fmla="*/ 354339 h 501872"/>
              <a:gd name="connsiteX381" fmla="*/ 172145 w 509520"/>
              <a:gd name="connsiteY381" fmla="*/ 352673 h 501872"/>
              <a:gd name="connsiteX382" fmla="*/ 169716 w 509520"/>
              <a:gd name="connsiteY382" fmla="*/ 352663 h 501872"/>
              <a:gd name="connsiteX383" fmla="*/ 167640 w 509520"/>
              <a:gd name="connsiteY383" fmla="*/ 353539 h 501872"/>
              <a:gd name="connsiteX384" fmla="*/ 163630 w 509520"/>
              <a:gd name="connsiteY384" fmla="*/ 354397 h 501872"/>
              <a:gd name="connsiteX385" fmla="*/ 159801 w 509520"/>
              <a:gd name="connsiteY385" fmla="*/ 355025 h 501872"/>
              <a:gd name="connsiteX386" fmla="*/ 155943 w 509520"/>
              <a:gd name="connsiteY386" fmla="*/ 357092 h 501872"/>
              <a:gd name="connsiteX387" fmla="*/ 154915 w 509520"/>
              <a:gd name="connsiteY387" fmla="*/ 357273 h 501872"/>
              <a:gd name="connsiteX388" fmla="*/ 152352 w 509520"/>
              <a:gd name="connsiteY388" fmla="*/ 356197 h 501872"/>
              <a:gd name="connsiteX389" fmla="*/ 148771 w 509520"/>
              <a:gd name="connsiteY389" fmla="*/ 356302 h 501872"/>
              <a:gd name="connsiteX390" fmla="*/ 145142 w 509520"/>
              <a:gd name="connsiteY390" fmla="*/ 356816 h 501872"/>
              <a:gd name="connsiteX391" fmla="*/ 143446 w 509520"/>
              <a:gd name="connsiteY391" fmla="*/ 357045 h 501872"/>
              <a:gd name="connsiteX392" fmla="*/ 142275 w 509520"/>
              <a:gd name="connsiteY392" fmla="*/ 356416 h 501872"/>
              <a:gd name="connsiteX393" fmla="*/ 138941 w 509520"/>
              <a:gd name="connsiteY393" fmla="*/ 351215 h 501872"/>
              <a:gd name="connsiteX394" fmla="*/ 134503 w 509520"/>
              <a:gd name="connsiteY394" fmla="*/ 344291 h 501872"/>
              <a:gd name="connsiteX395" fmla="*/ 132093 w 509520"/>
              <a:gd name="connsiteY395" fmla="*/ 339947 h 501872"/>
              <a:gd name="connsiteX396" fmla="*/ 131198 w 509520"/>
              <a:gd name="connsiteY396" fmla="*/ 338814 h 501872"/>
              <a:gd name="connsiteX397" fmla="*/ 129654 w 509520"/>
              <a:gd name="connsiteY397" fmla="*/ 337318 h 501872"/>
              <a:gd name="connsiteX398" fmla="*/ 127540 w 509520"/>
              <a:gd name="connsiteY398" fmla="*/ 334489 h 501872"/>
              <a:gd name="connsiteX399" fmla="*/ 126663 w 509520"/>
              <a:gd name="connsiteY399" fmla="*/ 331803 h 501872"/>
              <a:gd name="connsiteX400" fmla="*/ 127035 w 509520"/>
              <a:gd name="connsiteY400" fmla="*/ 329260 h 501872"/>
              <a:gd name="connsiteX401" fmla="*/ 125797 w 509520"/>
              <a:gd name="connsiteY401" fmla="*/ 325831 h 501872"/>
              <a:gd name="connsiteX402" fmla="*/ 122949 w 509520"/>
              <a:gd name="connsiteY402" fmla="*/ 321516 h 501872"/>
              <a:gd name="connsiteX403" fmla="*/ 121072 w 509520"/>
              <a:gd name="connsiteY403" fmla="*/ 317402 h 501872"/>
              <a:gd name="connsiteX404" fmla="*/ 120177 w 509520"/>
              <a:gd name="connsiteY404" fmla="*/ 313468 h 501872"/>
              <a:gd name="connsiteX405" fmla="*/ 119958 w 509520"/>
              <a:gd name="connsiteY405" fmla="*/ 310115 h 501872"/>
              <a:gd name="connsiteX406" fmla="*/ 120405 w 509520"/>
              <a:gd name="connsiteY406" fmla="*/ 307315 h 501872"/>
              <a:gd name="connsiteX407" fmla="*/ 119863 w 509520"/>
              <a:gd name="connsiteY407" fmla="*/ 305257 h 501872"/>
              <a:gd name="connsiteX408" fmla="*/ 118310 w 509520"/>
              <a:gd name="connsiteY408" fmla="*/ 303933 h 501872"/>
              <a:gd name="connsiteX409" fmla="*/ 117472 w 509520"/>
              <a:gd name="connsiteY409" fmla="*/ 302247 h 501872"/>
              <a:gd name="connsiteX410" fmla="*/ 116862 w 509520"/>
              <a:gd name="connsiteY410" fmla="*/ 301552 h 501872"/>
              <a:gd name="connsiteX411" fmla="*/ 115576 w 509520"/>
              <a:gd name="connsiteY411" fmla="*/ 299961 h 501872"/>
              <a:gd name="connsiteX412" fmla="*/ 112747 w 509520"/>
              <a:gd name="connsiteY412" fmla="*/ 298209 h 501872"/>
              <a:gd name="connsiteX413" fmla="*/ 109642 w 509520"/>
              <a:gd name="connsiteY413" fmla="*/ 297285 h 501872"/>
              <a:gd name="connsiteX414" fmla="*/ 102823 w 509520"/>
              <a:gd name="connsiteY414" fmla="*/ 297266 h 501872"/>
              <a:gd name="connsiteX415" fmla="*/ 93917 w 509520"/>
              <a:gd name="connsiteY415" fmla="*/ 297237 h 501872"/>
              <a:gd name="connsiteX416" fmla="*/ 85849 w 509520"/>
              <a:gd name="connsiteY416" fmla="*/ 297371 h 501872"/>
              <a:gd name="connsiteX417" fmla="*/ 76876 w 509520"/>
              <a:gd name="connsiteY417" fmla="*/ 297523 h 501872"/>
              <a:gd name="connsiteX418" fmla="*/ 67789 w 509520"/>
              <a:gd name="connsiteY418" fmla="*/ 297675 h 501872"/>
              <a:gd name="connsiteX419" fmla="*/ 65342 w 509520"/>
              <a:gd name="connsiteY419" fmla="*/ 297904 h 501872"/>
              <a:gd name="connsiteX420" fmla="*/ 58407 w 509520"/>
              <a:gd name="connsiteY420" fmla="*/ 298009 h 501872"/>
              <a:gd name="connsiteX421" fmla="*/ 52854 w 509520"/>
              <a:gd name="connsiteY421" fmla="*/ 297561 h 501872"/>
              <a:gd name="connsiteX422" fmla="*/ 50797 w 509520"/>
              <a:gd name="connsiteY422" fmla="*/ 297275 h 501872"/>
              <a:gd name="connsiteX423" fmla="*/ 47177 w 509520"/>
              <a:gd name="connsiteY423" fmla="*/ 297056 h 501872"/>
              <a:gd name="connsiteX424" fmla="*/ 41462 w 509520"/>
              <a:gd name="connsiteY424" fmla="*/ 297009 h 501872"/>
              <a:gd name="connsiteX425" fmla="*/ 38367 w 509520"/>
              <a:gd name="connsiteY425" fmla="*/ 297180 h 501872"/>
              <a:gd name="connsiteX426" fmla="*/ 30956 w 509520"/>
              <a:gd name="connsiteY426" fmla="*/ 297189 h 501872"/>
              <a:gd name="connsiteX427" fmla="*/ 30280 w 509520"/>
              <a:gd name="connsiteY427" fmla="*/ 297228 h 501872"/>
              <a:gd name="connsiteX428" fmla="*/ 29108 w 509520"/>
              <a:gd name="connsiteY428" fmla="*/ 297723 h 501872"/>
              <a:gd name="connsiteX429" fmla="*/ 25946 w 509520"/>
              <a:gd name="connsiteY429" fmla="*/ 297037 h 501872"/>
              <a:gd name="connsiteX430" fmla="*/ 22841 w 509520"/>
              <a:gd name="connsiteY430" fmla="*/ 297266 h 501872"/>
              <a:gd name="connsiteX431" fmla="*/ 21107 w 509520"/>
              <a:gd name="connsiteY431" fmla="*/ 296504 h 501872"/>
              <a:gd name="connsiteX432" fmla="*/ 17297 w 509520"/>
              <a:gd name="connsiteY432" fmla="*/ 296980 h 501872"/>
              <a:gd name="connsiteX433" fmla="*/ 15449 w 509520"/>
              <a:gd name="connsiteY433" fmla="*/ 297609 h 501872"/>
              <a:gd name="connsiteX434" fmla="*/ 12487 w 509520"/>
              <a:gd name="connsiteY434" fmla="*/ 299828 h 501872"/>
              <a:gd name="connsiteX435" fmla="*/ 8039 w 509520"/>
              <a:gd name="connsiteY435" fmla="*/ 300980 h 501872"/>
              <a:gd name="connsiteX436" fmla="*/ 6391 w 509520"/>
              <a:gd name="connsiteY436" fmla="*/ 300885 h 501872"/>
              <a:gd name="connsiteX437" fmla="*/ 5296 w 509520"/>
              <a:gd name="connsiteY437" fmla="*/ 300514 h 501872"/>
              <a:gd name="connsiteX438" fmla="*/ 2715 w 509520"/>
              <a:gd name="connsiteY438" fmla="*/ 298075 h 501872"/>
              <a:gd name="connsiteX439" fmla="*/ 714 w 509520"/>
              <a:gd name="connsiteY439" fmla="*/ 295732 h 501872"/>
              <a:gd name="connsiteX440" fmla="*/ 0 w 509520"/>
              <a:gd name="connsiteY440" fmla="*/ 294427 h 501872"/>
              <a:gd name="connsiteX441" fmla="*/ 1114 w 509520"/>
              <a:gd name="connsiteY441" fmla="*/ 294104 h 501872"/>
              <a:gd name="connsiteX442" fmla="*/ 4610 w 509520"/>
              <a:gd name="connsiteY442" fmla="*/ 293608 h 501872"/>
              <a:gd name="connsiteX443" fmla="*/ 7239 w 509520"/>
              <a:gd name="connsiteY443" fmla="*/ 293370 h 501872"/>
              <a:gd name="connsiteX444" fmla="*/ 7753 w 509520"/>
              <a:gd name="connsiteY444" fmla="*/ 292751 h 501872"/>
              <a:gd name="connsiteX445" fmla="*/ 8153 w 509520"/>
              <a:gd name="connsiteY445" fmla="*/ 285512 h 501872"/>
              <a:gd name="connsiteX446" fmla="*/ 8249 w 509520"/>
              <a:gd name="connsiteY446" fmla="*/ 278168 h 501872"/>
              <a:gd name="connsiteX447" fmla="*/ 7315 w 509520"/>
              <a:gd name="connsiteY447" fmla="*/ 277196 h 501872"/>
              <a:gd name="connsiteX448" fmla="*/ 6401 w 509520"/>
              <a:gd name="connsiteY448" fmla="*/ 276606 h 501872"/>
              <a:gd name="connsiteX449" fmla="*/ 6363 w 509520"/>
              <a:gd name="connsiteY449" fmla="*/ 276101 h 501872"/>
              <a:gd name="connsiteX450" fmla="*/ 7725 w 509520"/>
              <a:gd name="connsiteY450" fmla="*/ 275177 h 501872"/>
              <a:gd name="connsiteX451" fmla="*/ 9620 w 509520"/>
              <a:gd name="connsiteY451" fmla="*/ 274101 h 501872"/>
              <a:gd name="connsiteX452" fmla="*/ 10230 w 509520"/>
              <a:gd name="connsiteY452" fmla="*/ 273615 h 501872"/>
              <a:gd name="connsiteX453" fmla="*/ 12325 w 509520"/>
              <a:gd name="connsiteY453" fmla="*/ 271672 h 501872"/>
              <a:gd name="connsiteX454" fmla="*/ 16469 w 509520"/>
              <a:gd name="connsiteY454" fmla="*/ 267176 h 501872"/>
              <a:gd name="connsiteX455" fmla="*/ 19621 w 509520"/>
              <a:gd name="connsiteY455" fmla="*/ 266071 h 501872"/>
              <a:gd name="connsiteX456" fmla="*/ 22555 w 509520"/>
              <a:gd name="connsiteY456" fmla="*/ 264890 h 501872"/>
              <a:gd name="connsiteX457" fmla="*/ 22965 w 509520"/>
              <a:gd name="connsiteY457" fmla="*/ 264462 h 501872"/>
              <a:gd name="connsiteX458" fmla="*/ 23355 w 509520"/>
              <a:gd name="connsiteY458" fmla="*/ 263585 h 501872"/>
              <a:gd name="connsiteX459" fmla="*/ 24670 w 509520"/>
              <a:gd name="connsiteY459" fmla="*/ 263652 h 501872"/>
              <a:gd name="connsiteX460" fmla="*/ 25089 w 509520"/>
              <a:gd name="connsiteY460" fmla="*/ 264071 h 501872"/>
              <a:gd name="connsiteX461" fmla="*/ 25737 w 509520"/>
              <a:gd name="connsiteY461" fmla="*/ 265024 h 501872"/>
              <a:gd name="connsiteX462" fmla="*/ 26889 w 509520"/>
              <a:gd name="connsiteY462" fmla="*/ 266357 h 501872"/>
              <a:gd name="connsiteX463" fmla="*/ 28975 w 509520"/>
              <a:gd name="connsiteY463" fmla="*/ 267938 h 501872"/>
              <a:gd name="connsiteX464" fmla="*/ 31070 w 509520"/>
              <a:gd name="connsiteY464" fmla="*/ 269643 h 501872"/>
              <a:gd name="connsiteX465" fmla="*/ 32118 w 509520"/>
              <a:gd name="connsiteY465" fmla="*/ 269862 h 501872"/>
              <a:gd name="connsiteX466" fmla="*/ 33804 w 509520"/>
              <a:gd name="connsiteY466" fmla="*/ 268996 h 501872"/>
              <a:gd name="connsiteX467" fmla="*/ 35766 w 509520"/>
              <a:gd name="connsiteY467" fmla="*/ 267710 h 501872"/>
              <a:gd name="connsiteX468" fmla="*/ 38653 w 509520"/>
              <a:gd name="connsiteY468" fmla="*/ 266776 h 501872"/>
              <a:gd name="connsiteX469" fmla="*/ 39338 w 509520"/>
              <a:gd name="connsiteY469" fmla="*/ 265900 h 501872"/>
              <a:gd name="connsiteX470" fmla="*/ 39709 w 509520"/>
              <a:gd name="connsiteY470" fmla="*/ 264023 h 501872"/>
              <a:gd name="connsiteX471" fmla="*/ 39938 w 509520"/>
              <a:gd name="connsiteY471" fmla="*/ 262023 h 501872"/>
              <a:gd name="connsiteX472" fmla="*/ 40186 w 509520"/>
              <a:gd name="connsiteY472" fmla="*/ 259661 h 501872"/>
              <a:gd name="connsiteX473" fmla="*/ 40776 w 509520"/>
              <a:gd name="connsiteY473" fmla="*/ 259337 h 501872"/>
              <a:gd name="connsiteX474" fmla="*/ 41815 w 509520"/>
              <a:gd name="connsiteY474" fmla="*/ 259109 h 501872"/>
              <a:gd name="connsiteX475" fmla="*/ 43729 w 509520"/>
              <a:gd name="connsiteY475" fmla="*/ 259775 h 501872"/>
              <a:gd name="connsiteX476" fmla="*/ 44606 w 509520"/>
              <a:gd name="connsiteY476" fmla="*/ 260471 h 501872"/>
              <a:gd name="connsiteX477" fmla="*/ 46177 w 509520"/>
              <a:gd name="connsiteY477" fmla="*/ 260471 h 501872"/>
              <a:gd name="connsiteX478" fmla="*/ 47177 w 509520"/>
              <a:gd name="connsiteY478" fmla="*/ 259842 h 501872"/>
              <a:gd name="connsiteX479" fmla="*/ 49006 w 509520"/>
              <a:gd name="connsiteY479" fmla="*/ 258680 h 501872"/>
              <a:gd name="connsiteX480" fmla="*/ 51330 w 509520"/>
              <a:gd name="connsiteY480" fmla="*/ 258213 h 501872"/>
              <a:gd name="connsiteX481" fmla="*/ 53816 w 509520"/>
              <a:gd name="connsiteY481" fmla="*/ 257089 h 501872"/>
              <a:gd name="connsiteX482" fmla="*/ 56207 w 509520"/>
              <a:gd name="connsiteY482" fmla="*/ 255661 h 501872"/>
              <a:gd name="connsiteX483" fmla="*/ 57331 w 509520"/>
              <a:gd name="connsiteY483" fmla="*/ 255527 h 501872"/>
              <a:gd name="connsiteX484" fmla="*/ 58522 w 509520"/>
              <a:gd name="connsiteY484" fmla="*/ 257403 h 501872"/>
              <a:gd name="connsiteX485" fmla="*/ 59589 w 509520"/>
              <a:gd name="connsiteY485" fmla="*/ 258709 h 501872"/>
              <a:gd name="connsiteX486" fmla="*/ 59779 w 509520"/>
              <a:gd name="connsiteY486" fmla="*/ 259528 h 501872"/>
              <a:gd name="connsiteX487" fmla="*/ 58712 w 509520"/>
              <a:gd name="connsiteY487" fmla="*/ 261090 h 501872"/>
              <a:gd name="connsiteX488" fmla="*/ 57521 w 509520"/>
              <a:gd name="connsiteY488" fmla="*/ 263147 h 501872"/>
              <a:gd name="connsiteX489" fmla="*/ 58522 w 509520"/>
              <a:gd name="connsiteY489" fmla="*/ 265709 h 501872"/>
              <a:gd name="connsiteX490" fmla="*/ 58759 w 509520"/>
              <a:gd name="connsiteY490" fmla="*/ 268196 h 501872"/>
              <a:gd name="connsiteX491" fmla="*/ 58731 w 509520"/>
              <a:gd name="connsiteY491" fmla="*/ 269700 h 501872"/>
              <a:gd name="connsiteX492" fmla="*/ 59541 w 509520"/>
              <a:gd name="connsiteY492" fmla="*/ 270310 h 501872"/>
              <a:gd name="connsiteX493" fmla="*/ 60093 w 509520"/>
              <a:gd name="connsiteY493" fmla="*/ 270596 h 501872"/>
              <a:gd name="connsiteX494" fmla="*/ 60951 w 509520"/>
              <a:gd name="connsiteY494" fmla="*/ 270243 h 501872"/>
              <a:gd name="connsiteX495" fmla="*/ 62655 w 509520"/>
              <a:gd name="connsiteY495" fmla="*/ 270348 h 501872"/>
              <a:gd name="connsiteX496" fmla="*/ 64703 w 509520"/>
              <a:gd name="connsiteY496" fmla="*/ 271129 h 501872"/>
              <a:gd name="connsiteX497" fmla="*/ 66675 w 509520"/>
              <a:gd name="connsiteY497" fmla="*/ 271043 h 501872"/>
              <a:gd name="connsiteX498" fmla="*/ 68580 w 509520"/>
              <a:gd name="connsiteY498" fmla="*/ 270081 h 501872"/>
              <a:gd name="connsiteX499" fmla="*/ 72133 w 509520"/>
              <a:gd name="connsiteY499" fmla="*/ 266348 h 501872"/>
              <a:gd name="connsiteX500" fmla="*/ 77324 w 509520"/>
              <a:gd name="connsiteY500" fmla="*/ 259832 h 501872"/>
              <a:gd name="connsiteX501" fmla="*/ 81629 w 509520"/>
              <a:gd name="connsiteY501" fmla="*/ 255746 h 501872"/>
              <a:gd name="connsiteX502" fmla="*/ 85029 w 509520"/>
              <a:gd name="connsiteY502" fmla="*/ 254079 h 501872"/>
              <a:gd name="connsiteX503" fmla="*/ 87334 w 509520"/>
              <a:gd name="connsiteY503" fmla="*/ 252136 h 501872"/>
              <a:gd name="connsiteX504" fmla="*/ 88544 w 509520"/>
              <a:gd name="connsiteY504" fmla="*/ 249898 h 501872"/>
              <a:gd name="connsiteX505" fmla="*/ 90526 w 509520"/>
              <a:gd name="connsiteY505" fmla="*/ 248383 h 501872"/>
              <a:gd name="connsiteX506" fmla="*/ 94660 w 509520"/>
              <a:gd name="connsiteY506" fmla="*/ 247174 h 501872"/>
              <a:gd name="connsiteX507" fmla="*/ 97802 w 509520"/>
              <a:gd name="connsiteY507" fmla="*/ 245802 h 501872"/>
              <a:gd name="connsiteX508" fmla="*/ 100946 w 509520"/>
              <a:gd name="connsiteY508" fmla="*/ 241335 h 501872"/>
              <a:gd name="connsiteX509" fmla="*/ 105137 w 509520"/>
              <a:gd name="connsiteY509" fmla="*/ 233296 h 501872"/>
              <a:gd name="connsiteX510" fmla="*/ 106308 w 509520"/>
              <a:gd name="connsiteY510" fmla="*/ 226123 h 501872"/>
              <a:gd name="connsiteX511" fmla="*/ 107023 w 509520"/>
              <a:gd name="connsiteY511" fmla="*/ 221761 h 501872"/>
              <a:gd name="connsiteX512" fmla="*/ 106613 w 509520"/>
              <a:gd name="connsiteY512" fmla="*/ 206721 h 501872"/>
              <a:gd name="connsiteX513" fmla="*/ 106337 w 509520"/>
              <a:gd name="connsiteY513" fmla="*/ 201787 h 501872"/>
              <a:gd name="connsiteX514" fmla="*/ 106975 w 509520"/>
              <a:gd name="connsiteY514" fmla="*/ 199101 h 501872"/>
              <a:gd name="connsiteX515" fmla="*/ 108537 w 509520"/>
              <a:gd name="connsiteY515" fmla="*/ 197253 h 501872"/>
              <a:gd name="connsiteX516" fmla="*/ 112804 w 509520"/>
              <a:gd name="connsiteY516" fmla="*/ 193338 h 501872"/>
              <a:gd name="connsiteX517" fmla="*/ 115672 w 509520"/>
              <a:gd name="connsiteY517" fmla="*/ 190129 h 501872"/>
              <a:gd name="connsiteX518" fmla="*/ 117862 w 509520"/>
              <a:gd name="connsiteY518" fmla="*/ 186376 h 501872"/>
              <a:gd name="connsiteX519" fmla="*/ 122063 w 509520"/>
              <a:gd name="connsiteY519" fmla="*/ 177813 h 501872"/>
              <a:gd name="connsiteX520" fmla="*/ 123911 w 509520"/>
              <a:gd name="connsiteY520" fmla="*/ 175050 h 501872"/>
              <a:gd name="connsiteX521" fmla="*/ 124739 w 509520"/>
              <a:gd name="connsiteY521" fmla="*/ 173812 h 501872"/>
              <a:gd name="connsiteX522" fmla="*/ 127273 w 509520"/>
              <a:gd name="connsiteY522" fmla="*/ 171536 h 501872"/>
              <a:gd name="connsiteX523" fmla="*/ 130826 w 509520"/>
              <a:gd name="connsiteY523" fmla="*/ 169526 h 501872"/>
              <a:gd name="connsiteX524" fmla="*/ 135398 w 509520"/>
              <a:gd name="connsiteY524" fmla="*/ 167802 h 501872"/>
              <a:gd name="connsiteX525" fmla="*/ 142456 w 509520"/>
              <a:gd name="connsiteY525" fmla="*/ 161839 h 501872"/>
              <a:gd name="connsiteX526" fmla="*/ 148066 w 509520"/>
              <a:gd name="connsiteY526" fmla="*/ 155838 h 501872"/>
              <a:gd name="connsiteX527" fmla="*/ 147304 w 509520"/>
              <a:gd name="connsiteY527" fmla="*/ 148628 h 501872"/>
              <a:gd name="connsiteX528" fmla="*/ 148619 w 509520"/>
              <a:gd name="connsiteY528" fmla="*/ 142647 h 501872"/>
              <a:gd name="connsiteX529" fmla="*/ 151676 w 509520"/>
              <a:gd name="connsiteY529" fmla="*/ 135046 h 501872"/>
              <a:gd name="connsiteX530" fmla="*/ 152676 w 509520"/>
              <a:gd name="connsiteY530" fmla="*/ 126997 h 501872"/>
              <a:gd name="connsiteX531" fmla="*/ 151628 w 509520"/>
              <a:gd name="connsiteY531" fmla="*/ 118510 h 501872"/>
              <a:gd name="connsiteX532" fmla="*/ 152067 w 509520"/>
              <a:gd name="connsiteY532" fmla="*/ 111566 h 501872"/>
              <a:gd name="connsiteX533" fmla="*/ 155000 w 509520"/>
              <a:gd name="connsiteY533" fmla="*/ 103499 h 501872"/>
              <a:gd name="connsiteX534" fmla="*/ 156219 w 509520"/>
              <a:gd name="connsiteY534" fmla="*/ 100498 h 501872"/>
              <a:gd name="connsiteX535" fmla="*/ 156629 w 509520"/>
              <a:gd name="connsiteY535" fmla="*/ 95593 h 501872"/>
              <a:gd name="connsiteX536" fmla="*/ 156610 w 509520"/>
              <a:gd name="connsiteY536" fmla="*/ 87792 h 501872"/>
              <a:gd name="connsiteX537" fmla="*/ 160334 w 509520"/>
              <a:gd name="connsiteY537" fmla="*/ 77124 h 501872"/>
              <a:gd name="connsiteX538" fmla="*/ 163858 w 509520"/>
              <a:gd name="connsiteY538" fmla="*/ 70723 h 501872"/>
              <a:gd name="connsiteX539" fmla="*/ 167802 w 509520"/>
              <a:gd name="connsiteY539" fmla="*/ 63579 h 501872"/>
              <a:gd name="connsiteX540" fmla="*/ 169307 w 509520"/>
              <a:gd name="connsiteY540" fmla="*/ 59255 h 501872"/>
              <a:gd name="connsiteX541" fmla="*/ 171307 w 509520"/>
              <a:gd name="connsiteY541" fmla="*/ 53483 h 501872"/>
              <a:gd name="connsiteX542" fmla="*/ 170993 w 509520"/>
              <a:gd name="connsiteY542" fmla="*/ 48844 h 501872"/>
              <a:gd name="connsiteX543" fmla="*/ 170631 w 509520"/>
              <a:gd name="connsiteY543" fmla="*/ 43510 h 501872"/>
              <a:gd name="connsiteX544" fmla="*/ 171621 w 509520"/>
              <a:gd name="connsiteY544" fmla="*/ 36176 h 501872"/>
              <a:gd name="connsiteX545" fmla="*/ 171250 w 509520"/>
              <a:gd name="connsiteY545" fmla="*/ 31861 h 501872"/>
              <a:gd name="connsiteX546" fmla="*/ 169850 w 509520"/>
              <a:gd name="connsiteY546" fmla="*/ 28108 h 501872"/>
              <a:gd name="connsiteX547" fmla="*/ 170564 w 509520"/>
              <a:gd name="connsiteY547" fmla="*/ 25737 h 501872"/>
              <a:gd name="connsiteX548" fmla="*/ 173393 w 509520"/>
              <a:gd name="connsiteY548" fmla="*/ 24775 h 501872"/>
              <a:gd name="connsiteX549" fmla="*/ 176917 w 509520"/>
              <a:gd name="connsiteY549" fmla="*/ 21022 h 501872"/>
              <a:gd name="connsiteX550" fmla="*/ 183242 w 509520"/>
              <a:gd name="connsiteY550" fmla="*/ 11221 h 501872"/>
              <a:gd name="connsiteX551" fmla="*/ 190062 w 509520"/>
              <a:gd name="connsiteY551" fmla="*/ 6439 h 501872"/>
              <a:gd name="connsiteX552" fmla="*/ 194805 w 509520"/>
              <a:gd name="connsiteY552" fmla="*/ 4924 h 501872"/>
              <a:gd name="connsiteX553" fmla="*/ 199749 w 509520"/>
              <a:gd name="connsiteY553" fmla="*/ 5086 h 501872"/>
              <a:gd name="connsiteX554" fmla="*/ 202977 w 509520"/>
              <a:gd name="connsiteY554" fmla="*/ 5944 h 501872"/>
              <a:gd name="connsiteX555" fmla="*/ 204463 w 509520"/>
              <a:gd name="connsiteY555" fmla="*/ 7487 h 501872"/>
              <a:gd name="connsiteX556" fmla="*/ 208207 w 509520"/>
              <a:gd name="connsiteY556" fmla="*/ 9801 h 501872"/>
              <a:gd name="connsiteX557" fmla="*/ 214188 w 509520"/>
              <a:gd name="connsiteY557" fmla="*/ 12859 h 501872"/>
              <a:gd name="connsiteX558" fmla="*/ 218665 w 509520"/>
              <a:gd name="connsiteY558" fmla="*/ 16688 h 501872"/>
              <a:gd name="connsiteX559" fmla="*/ 221142 w 509520"/>
              <a:gd name="connsiteY559" fmla="*/ 20546 h 501872"/>
              <a:gd name="connsiteX560" fmla="*/ 223066 w 509520"/>
              <a:gd name="connsiteY560" fmla="*/ 22641 h 501872"/>
              <a:gd name="connsiteX561" fmla="*/ 225447 w 509520"/>
              <a:gd name="connsiteY561" fmla="*/ 23365 h 501872"/>
              <a:gd name="connsiteX562" fmla="*/ 229343 w 509520"/>
              <a:gd name="connsiteY562" fmla="*/ 23051 h 501872"/>
              <a:gd name="connsiteX563" fmla="*/ 233696 w 509520"/>
              <a:gd name="connsiteY563" fmla="*/ 23956 h 501872"/>
              <a:gd name="connsiteX564" fmla="*/ 238230 w 509520"/>
              <a:gd name="connsiteY564" fmla="*/ 26118 h 501872"/>
              <a:gd name="connsiteX565" fmla="*/ 241020 w 509520"/>
              <a:gd name="connsiteY565" fmla="*/ 26918 h 501872"/>
              <a:gd name="connsiteX566" fmla="*/ 242049 w 509520"/>
              <a:gd name="connsiteY566" fmla="*/ 26356 h 501872"/>
              <a:gd name="connsiteX567" fmla="*/ 244240 w 509520"/>
              <a:gd name="connsiteY567" fmla="*/ 26670 h 501872"/>
              <a:gd name="connsiteX568" fmla="*/ 249250 w 509520"/>
              <a:gd name="connsiteY568" fmla="*/ 28442 h 501872"/>
              <a:gd name="connsiteX569" fmla="*/ 253241 w 509520"/>
              <a:gd name="connsiteY569" fmla="*/ 27470 h 501872"/>
              <a:gd name="connsiteX570" fmla="*/ 259156 w 509520"/>
              <a:gd name="connsiteY570" fmla="*/ 28204 h 501872"/>
              <a:gd name="connsiteX571" fmla="*/ 272891 w 509520"/>
              <a:gd name="connsiteY571" fmla="*/ 31366 h 501872"/>
              <a:gd name="connsiteX572" fmla="*/ 273625 w 509520"/>
              <a:gd name="connsiteY572" fmla="*/ 30832 h 501872"/>
              <a:gd name="connsiteX573" fmla="*/ 273949 w 509520"/>
              <a:gd name="connsiteY573" fmla="*/ 30709 h 501872"/>
              <a:gd name="connsiteX574" fmla="*/ 275120 w 509520"/>
              <a:gd name="connsiteY574" fmla="*/ 29432 h 501872"/>
              <a:gd name="connsiteX575" fmla="*/ 278101 w 509520"/>
              <a:gd name="connsiteY575" fmla="*/ 23098 h 501872"/>
              <a:gd name="connsiteX576" fmla="*/ 280626 w 509520"/>
              <a:gd name="connsiteY576" fmla="*/ 19202 h 501872"/>
              <a:gd name="connsiteX577" fmla="*/ 281806 w 509520"/>
              <a:gd name="connsiteY577" fmla="*/ 17736 h 501872"/>
              <a:gd name="connsiteX578" fmla="*/ 284721 w 509520"/>
              <a:gd name="connsiteY578" fmla="*/ 15678 h 501872"/>
              <a:gd name="connsiteX579" fmla="*/ 288150 w 509520"/>
              <a:gd name="connsiteY579" fmla="*/ 15154 h 501872"/>
              <a:gd name="connsiteX580" fmla="*/ 291437 w 509520"/>
              <a:gd name="connsiteY580" fmla="*/ 15335 h 501872"/>
              <a:gd name="connsiteX581" fmla="*/ 294189 w 509520"/>
              <a:gd name="connsiteY581" fmla="*/ 16240 h 501872"/>
              <a:gd name="connsiteX582" fmla="*/ 296704 w 509520"/>
              <a:gd name="connsiteY582" fmla="*/ 17288 h 501872"/>
              <a:gd name="connsiteX583" fmla="*/ 299485 w 509520"/>
              <a:gd name="connsiteY583" fmla="*/ 17297 h 501872"/>
              <a:gd name="connsiteX584" fmla="*/ 302333 w 509520"/>
              <a:gd name="connsiteY584" fmla="*/ 16288 h 501872"/>
              <a:gd name="connsiteX585" fmla="*/ 306562 w 509520"/>
              <a:gd name="connsiteY585" fmla="*/ 14431 h 501872"/>
              <a:gd name="connsiteX586" fmla="*/ 311020 w 509520"/>
              <a:gd name="connsiteY586" fmla="*/ 13221 h 501872"/>
              <a:gd name="connsiteX587" fmla="*/ 314849 w 509520"/>
              <a:gd name="connsiteY587" fmla="*/ 11887 h 501872"/>
              <a:gd name="connsiteX588" fmla="*/ 321155 w 509520"/>
              <a:gd name="connsiteY588" fmla="*/ 9553 h 501872"/>
              <a:gd name="connsiteX589" fmla="*/ 323621 w 509520"/>
              <a:gd name="connsiteY589" fmla="*/ 8477 h 501872"/>
              <a:gd name="connsiteX590" fmla="*/ 326755 w 509520"/>
              <a:gd name="connsiteY590" fmla="*/ 8058 h 501872"/>
              <a:gd name="connsiteX591" fmla="*/ 335537 w 509520"/>
              <a:gd name="connsiteY591" fmla="*/ 10192 h 501872"/>
              <a:gd name="connsiteX592" fmla="*/ 341224 w 509520"/>
              <a:gd name="connsiteY592" fmla="*/ 8782 h 501872"/>
              <a:gd name="connsiteX593" fmla="*/ 343547 w 509520"/>
              <a:gd name="connsiteY593" fmla="*/ 9192 h 501872"/>
              <a:gd name="connsiteX594" fmla="*/ 348472 w 509520"/>
              <a:gd name="connsiteY594" fmla="*/ 7677 h 501872"/>
              <a:gd name="connsiteX595" fmla="*/ 349367 w 509520"/>
              <a:gd name="connsiteY595" fmla="*/ 6658 h 501872"/>
              <a:gd name="connsiteX596" fmla="*/ 352501 w 509520"/>
              <a:gd name="connsiteY596" fmla="*/ 1505 h 501872"/>
              <a:gd name="connsiteX597" fmla="*/ 355835 w 509520"/>
              <a:gd name="connsiteY597" fmla="*/ 0 h 501872"/>
              <a:gd name="connsiteX598" fmla="*/ 360883 w 509520"/>
              <a:gd name="connsiteY598" fmla="*/ 762 h 501872"/>
              <a:gd name="connsiteX599" fmla="*/ 363722 w 509520"/>
              <a:gd name="connsiteY599" fmla="*/ 1562 h 501872"/>
              <a:gd name="connsiteX600" fmla="*/ 373171 w 509520"/>
              <a:gd name="connsiteY600" fmla="*/ 3762 h 501872"/>
              <a:gd name="connsiteX601" fmla="*/ 385438 w 509520"/>
              <a:gd name="connsiteY601" fmla="*/ 6058 h 501872"/>
              <a:gd name="connsiteX602" fmla="*/ 389049 w 509520"/>
              <a:gd name="connsiteY602" fmla="*/ 6410 h 501872"/>
              <a:gd name="connsiteX603" fmla="*/ 390515 w 509520"/>
              <a:gd name="connsiteY603" fmla="*/ 6668 h 501872"/>
              <a:gd name="connsiteX604" fmla="*/ 391792 w 509520"/>
              <a:gd name="connsiteY604" fmla="*/ 6305 h 501872"/>
              <a:gd name="connsiteX605" fmla="*/ 395821 w 509520"/>
              <a:gd name="connsiteY605" fmla="*/ 3410 h 501872"/>
              <a:gd name="connsiteX606" fmla="*/ 397183 w 509520"/>
              <a:gd name="connsiteY606" fmla="*/ 3000 h 501872"/>
              <a:gd name="connsiteX607" fmla="*/ 398335 w 509520"/>
              <a:gd name="connsiteY607" fmla="*/ 3048 h 50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</a:cxnLst>
            <a:rect l="l" t="t" r="r" b="b"/>
            <a:pathLst>
              <a:path w="509520" h="501872">
                <a:moveTo>
                  <a:pt x="406041" y="5410"/>
                </a:moveTo>
                <a:lnTo>
                  <a:pt x="407013" y="7277"/>
                </a:lnTo>
                <a:lnTo>
                  <a:pt x="408394" y="9192"/>
                </a:lnTo>
                <a:lnTo>
                  <a:pt x="413023" y="12430"/>
                </a:lnTo>
                <a:lnTo>
                  <a:pt x="414490" y="14230"/>
                </a:lnTo>
                <a:lnTo>
                  <a:pt x="415623" y="16231"/>
                </a:lnTo>
                <a:lnTo>
                  <a:pt x="416338" y="17793"/>
                </a:lnTo>
                <a:lnTo>
                  <a:pt x="417767" y="19040"/>
                </a:lnTo>
                <a:lnTo>
                  <a:pt x="419767" y="19841"/>
                </a:lnTo>
                <a:lnTo>
                  <a:pt x="421481" y="20793"/>
                </a:lnTo>
                <a:lnTo>
                  <a:pt x="422529" y="22193"/>
                </a:lnTo>
                <a:lnTo>
                  <a:pt x="424101" y="23651"/>
                </a:lnTo>
                <a:lnTo>
                  <a:pt x="427129" y="25632"/>
                </a:lnTo>
                <a:lnTo>
                  <a:pt x="428606" y="25680"/>
                </a:lnTo>
                <a:lnTo>
                  <a:pt x="430311" y="25956"/>
                </a:lnTo>
                <a:lnTo>
                  <a:pt x="431816" y="26479"/>
                </a:lnTo>
                <a:lnTo>
                  <a:pt x="433426" y="26327"/>
                </a:lnTo>
                <a:lnTo>
                  <a:pt x="436026" y="25032"/>
                </a:lnTo>
                <a:lnTo>
                  <a:pt x="439093" y="22860"/>
                </a:lnTo>
                <a:lnTo>
                  <a:pt x="441436" y="21517"/>
                </a:lnTo>
                <a:lnTo>
                  <a:pt x="447103" y="21993"/>
                </a:lnTo>
                <a:lnTo>
                  <a:pt x="450266" y="23089"/>
                </a:lnTo>
                <a:lnTo>
                  <a:pt x="452780" y="24622"/>
                </a:lnTo>
                <a:lnTo>
                  <a:pt x="454742" y="24527"/>
                </a:lnTo>
                <a:lnTo>
                  <a:pt x="459019" y="21689"/>
                </a:lnTo>
                <a:lnTo>
                  <a:pt x="461286" y="18669"/>
                </a:lnTo>
                <a:lnTo>
                  <a:pt x="463487" y="18021"/>
                </a:lnTo>
                <a:lnTo>
                  <a:pt x="466820" y="19336"/>
                </a:lnTo>
                <a:lnTo>
                  <a:pt x="469573" y="22155"/>
                </a:lnTo>
                <a:lnTo>
                  <a:pt x="471992" y="26251"/>
                </a:lnTo>
                <a:lnTo>
                  <a:pt x="473697" y="27813"/>
                </a:lnTo>
                <a:lnTo>
                  <a:pt x="476031" y="30232"/>
                </a:lnTo>
                <a:lnTo>
                  <a:pt x="480670" y="35443"/>
                </a:lnTo>
                <a:lnTo>
                  <a:pt x="486708" y="38052"/>
                </a:lnTo>
                <a:lnTo>
                  <a:pt x="489051" y="39338"/>
                </a:lnTo>
                <a:lnTo>
                  <a:pt x="489813" y="40624"/>
                </a:lnTo>
                <a:lnTo>
                  <a:pt x="490261" y="42339"/>
                </a:lnTo>
                <a:lnTo>
                  <a:pt x="490413" y="44196"/>
                </a:lnTo>
                <a:lnTo>
                  <a:pt x="491147" y="44968"/>
                </a:lnTo>
                <a:lnTo>
                  <a:pt x="492776" y="44701"/>
                </a:lnTo>
                <a:lnTo>
                  <a:pt x="494167" y="44434"/>
                </a:lnTo>
                <a:lnTo>
                  <a:pt x="495700" y="44968"/>
                </a:lnTo>
                <a:lnTo>
                  <a:pt x="496766" y="46320"/>
                </a:lnTo>
                <a:lnTo>
                  <a:pt x="497300" y="47377"/>
                </a:lnTo>
                <a:lnTo>
                  <a:pt x="497881" y="48511"/>
                </a:lnTo>
                <a:lnTo>
                  <a:pt x="499395" y="49235"/>
                </a:lnTo>
                <a:lnTo>
                  <a:pt x="499691" y="50692"/>
                </a:lnTo>
                <a:lnTo>
                  <a:pt x="498653" y="52464"/>
                </a:lnTo>
                <a:lnTo>
                  <a:pt x="497586" y="54054"/>
                </a:lnTo>
                <a:lnTo>
                  <a:pt x="496290" y="57217"/>
                </a:lnTo>
                <a:lnTo>
                  <a:pt x="495614" y="60455"/>
                </a:lnTo>
                <a:lnTo>
                  <a:pt x="496490" y="61531"/>
                </a:lnTo>
                <a:lnTo>
                  <a:pt x="497415" y="62427"/>
                </a:lnTo>
                <a:lnTo>
                  <a:pt x="497910" y="63332"/>
                </a:lnTo>
                <a:lnTo>
                  <a:pt x="498205" y="64389"/>
                </a:lnTo>
                <a:lnTo>
                  <a:pt x="498091" y="65627"/>
                </a:lnTo>
                <a:lnTo>
                  <a:pt x="496033" y="70123"/>
                </a:lnTo>
                <a:lnTo>
                  <a:pt x="494976" y="74047"/>
                </a:lnTo>
                <a:lnTo>
                  <a:pt x="494938" y="76038"/>
                </a:lnTo>
                <a:lnTo>
                  <a:pt x="497652" y="77505"/>
                </a:lnTo>
                <a:lnTo>
                  <a:pt x="501177" y="77429"/>
                </a:lnTo>
                <a:lnTo>
                  <a:pt x="502291" y="78324"/>
                </a:lnTo>
                <a:lnTo>
                  <a:pt x="503406" y="79753"/>
                </a:lnTo>
                <a:lnTo>
                  <a:pt x="504387" y="80486"/>
                </a:lnTo>
                <a:lnTo>
                  <a:pt x="505873" y="80467"/>
                </a:lnTo>
                <a:lnTo>
                  <a:pt x="506901" y="80963"/>
                </a:lnTo>
                <a:lnTo>
                  <a:pt x="507311" y="81972"/>
                </a:lnTo>
                <a:lnTo>
                  <a:pt x="508511" y="83058"/>
                </a:lnTo>
                <a:lnTo>
                  <a:pt x="509521" y="84258"/>
                </a:lnTo>
                <a:lnTo>
                  <a:pt x="509035" y="85792"/>
                </a:lnTo>
                <a:lnTo>
                  <a:pt x="508949" y="86963"/>
                </a:lnTo>
                <a:lnTo>
                  <a:pt x="506435" y="90221"/>
                </a:lnTo>
                <a:lnTo>
                  <a:pt x="500663" y="96574"/>
                </a:lnTo>
                <a:lnTo>
                  <a:pt x="488242" y="108356"/>
                </a:lnTo>
                <a:lnTo>
                  <a:pt x="488232" y="108366"/>
                </a:lnTo>
                <a:lnTo>
                  <a:pt x="484041" y="109785"/>
                </a:lnTo>
                <a:lnTo>
                  <a:pt x="481879" y="111976"/>
                </a:lnTo>
                <a:lnTo>
                  <a:pt x="480345" y="115414"/>
                </a:lnTo>
                <a:lnTo>
                  <a:pt x="476726" y="118329"/>
                </a:lnTo>
                <a:lnTo>
                  <a:pt x="473935" y="119510"/>
                </a:lnTo>
                <a:lnTo>
                  <a:pt x="473640" y="120205"/>
                </a:lnTo>
                <a:lnTo>
                  <a:pt x="473421" y="123368"/>
                </a:lnTo>
                <a:lnTo>
                  <a:pt x="473707" y="128006"/>
                </a:lnTo>
                <a:lnTo>
                  <a:pt x="472402" y="130130"/>
                </a:lnTo>
                <a:lnTo>
                  <a:pt x="470506" y="134264"/>
                </a:lnTo>
                <a:lnTo>
                  <a:pt x="469525" y="136846"/>
                </a:lnTo>
                <a:lnTo>
                  <a:pt x="468764" y="137351"/>
                </a:lnTo>
                <a:lnTo>
                  <a:pt x="467915" y="138646"/>
                </a:lnTo>
                <a:lnTo>
                  <a:pt x="467382" y="142856"/>
                </a:lnTo>
                <a:lnTo>
                  <a:pt x="467020" y="144275"/>
                </a:lnTo>
                <a:lnTo>
                  <a:pt x="465658" y="152991"/>
                </a:lnTo>
                <a:lnTo>
                  <a:pt x="466049" y="155477"/>
                </a:lnTo>
                <a:lnTo>
                  <a:pt x="464991" y="159620"/>
                </a:lnTo>
                <a:lnTo>
                  <a:pt x="464944" y="162058"/>
                </a:lnTo>
                <a:lnTo>
                  <a:pt x="464506" y="164820"/>
                </a:lnTo>
                <a:lnTo>
                  <a:pt x="463753" y="167211"/>
                </a:lnTo>
                <a:lnTo>
                  <a:pt x="463800" y="171040"/>
                </a:lnTo>
                <a:lnTo>
                  <a:pt x="464230" y="177289"/>
                </a:lnTo>
                <a:lnTo>
                  <a:pt x="464153" y="178118"/>
                </a:lnTo>
                <a:lnTo>
                  <a:pt x="463105" y="178698"/>
                </a:lnTo>
                <a:lnTo>
                  <a:pt x="461238" y="180251"/>
                </a:lnTo>
                <a:lnTo>
                  <a:pt x="459476" y="181289"/>
                </a:lnTo>
                <a:lnTo>
                  <a:pt x="458133" y="181556"/>
                </a:lnTo>
                <a:lnTo>
                  <a:pt x="455895" y="184318"/>
                </a:lnTo>
                <a:lnTo>
                  <a:pt x="453990" y="186938"/>
                </a:lnTo>
                <a:lnTo>
                  <a:pt x="452561" y="189490"/>
                </a:lnTo>
                <a:lnTo>
                  <a:pt x="452190" y="190662"/>
                </a:lnTo>
                <a:lnTo>
                  <a:pt x="452485" y="193967"/>
                </a:lnTo>
                <a:lnTo>
                  <a:pt x="452685" y="197882"/>
                </a:lnTo>
                <a:lnTo>
                  <a:pt x="452247" y="199568"/>
                </a:lnTo>
                <a:lnTo>
                  <a:pt x="451580" y="200568"/>
                </a:lnTo>
                <a:lnTo>
                  <a:pt x="448456" y="202692"/>
                </a:lnTo>
                <a:lnTo>
                  <a:pt x="446399" y="204216"/>
                </a:lnTo>
                <a:lnTo>
                  <a:pt x="445427" y="205016"/>
                </a:lnTo>
                <a:lnTo>
                  <a:pt x="444922" y="206245"/>
                </a:lnTo>
                <a:lnTo>
                  <a:pt x="445827" y="209140"/>
                </a:lnTo>
                <a:lnTo>
                  <a:pt x="445894" y="211255"/>
                </a:lnTo>
                <a:lnTo>
                  <a:pt x="446636" y="212503"/>
                </a:lnTo>
                <a:lnTo>
                  <a:pt x="449113" y="213512"/>
                </a:lnTo>
                <a:lnTo>
                  <a:pt x="449104" y="214532"/>
                </a:lnTo>
                <a:lnTo>
                  <a:pt x="449171" y="215627"/>
                </a:lnTo>
                <a:lnTo>
                  <a:pt x="450466" y="216989"/>
                </a:lnTo>
                <a:lnTo>
                  <a:pt x="452828" y="219770"/>
                </a:lnTo>
                <a:lnTo>
                  <a:pt x="454723" y="222380"/>
                </a:lnTo>
                <a:lnTo>
                  <a:pt x="454771" y="224647"/>
                </a:lnTo>
                <a:lnTo>
                  <a:pt x="454409" y="228438"/>
                </a:lnTo>
                <a:lnTo>
                  <a:pt x="454342" y="230619"/>
                </a:lnTo>
                <a:lnTo>
                  <a:pt x="454533" y="233610"/>
                </a:lnTo>
                <a:lnTo>
                  <a:pt x="454523" y="239173"/>
                </a:lnTo>
                <a:lnTo>
                  <a:pt x="454390" y="243135"/>
                </a:lnTo>
                <a:lnTo>
                  <a:pt x="454695" y="245193"/>
                </a:lnTo>
                <a:lnTo>
                  <a:pt x="457590" y="250098"/>
                </a:lnTo>
                <a:lnTo>
                  <a:pt x="458867" y="255537"/>
                </a:lnTo>
                <a:lnTo>
                  <a:pt x="459505" y="259518"/>
                </a:lnTo>
                <a:lnTo>
                  <a:pt x="459533" y="260785"/>
                </a:lnTo>
                <a:lnTo>
                  <a:pt x="458553" y="265366"/>
                </a:lnTo>
                <a:lnTo>
                  <a:pt x="457438" y="269815"/>
                </a:lnTo>
                <a:lnTo>
                  <a:pt x="457371" y="271501"/>
                </a:lnTo>
                <a:lnTo>
                  <a:pt x="457895" y="273748"/>
                </a:lnTo>
                <a:lnTo>
                  <a:pt x="459962" y="278892"/>
                </a:lnTo>
                <a:lnTo>
                  <a:pt x="461467" y="282635"/>
                </a:lnTo>
                <a:lnTo>
                  <a:pt x="462191" y="284893"/>
                </a:lnTo>
                <a:lnTo>
                  <a:pt x="463229" y="287522"/>
                </a:lnTo>
                <a:lnTo>
                  <a:pt x="464610" y="291551"/>
                </a:lnTo>
                <a:lnTo>
                  <a:pt x="464953" y="293465"/>
                </a:lnTo>
                <a:lnTo>
                  <a:pt x="464667" y="294894"/>
                </a:lnTo>
                <a:lnTo>
                  <a:pt x="461848" y="299952"/>
                </a:lnTo>
                <a:lnTo>
                  <a:pt x="461562" y="301542"/>
                </a:lnTo>
                <a:lnTo>
                  <a:pt x="462258" y="305467"/>
                </a:lnTo>
                <a:lnTo>
                  <a:pt x="463181" y="309258"/>
                </a:lnTo>
                <a:lnTo>
                  <a:pt x="464515" y="311410"/>
                </a:lnTo>
                <a:lnTo>
                  <a:pt x="467697" y="317354"/>
                </a:lnTo>
                <a:lnTo>
                  <a:pt x="470068" y="319364"/>
                </a:lnTo>
                <a:lnTo>
                  <a:pt x="474440" y="322336"/>
                </a:lnTo>
                <a:lnTo>
                  <a:pt x="478298" y="325326"/>
                </a:lnTo>
                <a:lnTo>
                  <a:pt x="479784" y="326879"/>
                </a:lnTo>
                <a:lnTo>
                  <a:pt x="481146" y="328613"/>
                </a:lnTo>
                <a:lnTo>
                  <a:pt x="483832" y="333051"/>
                </a:lnTo>
                <a:lnTo>
                  <a:pt x="485470" y="336661"/>
                </a:lnTo>
                <a:lnTo>
                  <a:pt x="486337" y="339928"/>
                </a:lnTo>
                <a:lnTo>
                  <a:pt x="488442" y="344396"/>
                </a:lnTo>
                <a:lnTo>
                  <a:pt x="490404" y="348539"/>
                </a:lnTo>
                <a:lnTo>
                  <a:pt x="492938" y="353606"/>
                </a:lnTo>
                <a:lnTo>
                  <a:pt x="494728" y="357188"/>
                </a:lnTo>
                <a:lnTo>
                  <a:pt x="495538" y="359578"/>
                </a:lnTo>
                <a:lnTo>
                  <a:pt x="490909" y="360293"/>
                </a:lnTo>
                <a:lnTo>
                  <a:pt x="484213" y="361312"/>
                </a:lnTo>
                <a:lnTo>
                  <a:pt x="476831" y="362445"/>
                </a:lnTo>
                <a:lnTo>
                  <a:pt x="469211" y="363607"/>
                </a:lnTo>
                <a:lnTo>
                  <a:pt x="461658" y="364769"/>
                </a:lnTo>
                <a:lnTo>
                  <a:pt x="454495" y="365865"/>
                </a:lnTo>
                <a:lnTo>
                  <a:pt x="447989" y="366856"/>
                </a:lnTo>
                <a:lnTo>
                  <a:pt x="446008" y="367408"/>
                </a:lnTo>
                <a:lnTo>
                  <a:pt x="446979" y="370227"/>
                </a:lnTo>
                <a:lnTo>
                  <a:pt x="446532" y="373189"/>
                </a:lnTo>
                <a:lnTo>
                  <a:pt x="445246" y="375485"/>
                </a:lnTo>
                <a:lnTo>
                  <a:pt x="443208" y="378305"/>
                </a:lnTo>
                <a:lnTo>
                  <a:pt x="442284" y="379428"/>
                </a:lnTo>
                <a:lnTo>
                  <a:pt x="440207" y="381629"/>
                </a:lnTo>
                <a:lnTo>
                  <a:pt x="438474" y="383181"/>
                </a:lnTo>
                <a:lnTo>
                  <a:pt x="434940" y="385791"/>
                </a:lnTo>
                <a:lnTo>
                  <a:pt x="432711" y="387287"/>
                </a:lnTo>
                <a:lnTo>
                  <a:pt x="432692" y="388639"/>
                </a:lnTo>
                <a:lnTo>
                  <a:pt x="436445" y="394964"/>
                </a:lnTo>
                <a:lnTo>
                  <a:pt x="438150" y="399507"/>
                </a:lnTo>
                <a:lnTo>
                  <a:pt x="438845" y="403612"/>
                </a:lnTo>
                <a:lnTo>
                  <a:pt x="438807" y="405975"/>
                </a:lnTo>
                <a:lnTo>
                  <a:pt x="438664" y="410832"/>
                </a:lnTo>
                <a:lnTo>
                  <a:pt x="438493" y="416614"/>
                </a:lnTo>
                <a:lnTo>
                  <a:pt x="438236" y="418890"/>
                </a:lnTo>
                <a:lnTo>
                  <a:pt x="439255" y="423015"/>
                </a:lnTo>
                <a:lnTo>
                  <a:pt x="439074" y="426234"/>
                </a:lnTo>
                <a:lnTo>
                  <a:pt x="436550" y="429835"/>
                </a:lnTo>
                <a:lnTo>
                  <a:pt x="435845" y="433368"/>
                </a:lnTo>
                <a:lnTo>
                  <a:pt x="434569" y="438140"/>
                </a:lnTo>
                <a:lnTo>
                  <a:pt x="432806" y="444770"/>
                </a:lnTo>
                <a:lnTo>
                  <a:pt x="431549" y="448256"/>
                </a:lnTo>
                <a:lnTo>
                  <a:pt x="432244" y="450523"/>
                </a:lnTo>
                <a:lnTo>
                  <a:pt x="432873" y="452047"/>
                </a:lnTo>
                <a:lnTo>
                  <a:pt x="433540" y="454095"/>
                </a:lnTo>
                <a:lnTo>
                  <a:pt x="434892" y="457181"/>
                </a:lnTo>
                <a:lnTo>
                  <a:pt x="436474" y="459000"/>
                </a:lnTo>
                <a:lnTo>
                  <a:pt x="437359" y="459781"/>
                </a:lnTo>
                <a:lnTo>
                  <a:pt x="442560" y="463677"/>
                </a:lnTo>
                <a:lnTo>
                  <a:pt x="444722" y="465554"/>
                </a:lnTo>
                <a:lnTo>
                  <a:pt x="448018" y="469287"/>
                </a:lnTo>
                <a:lnTo>
                  <a:pt x="450456" y="471764"/>
                </a:lnTo>
                <a:lnTo>
                  <a:pt x="453847" y="472345"/>
                </a:lnTo>
                <a:lnTo>
                  <a:pt x="457914" y="473278"/>
                </a:lnTo>
                <a:lnTo>
                  <a:pt x="460162" y="474002"/>
                </a:lnTo>
                <a:lnTo>
                  <a:pt x="461705" y="473650"/>
                </a:lnTo>
                <a:lnTo>
                  <a:pt x="462229" y="472773"/>
                </a:lnTo>
                <a:lnTo>
                  <a:pt x="462153" y="470906"/>
                </a:lnTo>
                <a:lnTo>
                  <a:pt x="461886" y="469535"/>
                </a:lnTo>
                <a:lnTo>
                  <a:pt x="462315" y="468478"/>
                </a:lnTo>
                <a:lnTo>
                  <a:pt x="463696" y="467782"/>
                </a:lnTo>
                <a:lnTo>
                  <a:pt x="467230" y="467668"/>
                </a:lnTo>
                <a:lnTo>
                  <a:pt x="468764" y="466735"/>
                </a:lnTo>
                <a:lnTo>
                  <a:pt x="469983" y="466506"/>
                </a:lnTo>
                <a:lnTo>
                  <a:pt x="469992" y="470602"/>
                </a:lnTo>
                <a:lnTo>
                  <a:pt x="469992" y="474526"/>
                </a:lnTo>
                <a:lnTo>
                  <a:pt x="470001" y="479298"/>
                </a:lnTo>
                <a:lnTo>
                  <a:pt x="470001" y="484775"/>
                </a:lnTo>
                <a:lnTo>
                  <a:pt x="470011" y="489271"/>
                </a:lnTo>
                <a:lnTo>
                  <a:pt x="470011" y="494052"/>
                </a:lnTo>
                <a:lnTo>
                  <a:pt x="470020" y="499577"/>
                </a:lnTo>
                <a:lnTo>
                  <a:pt x="469992" y="500196"/>
                </a:lnTo>
                <a:lnTo>
                  <a:pt x="469449" y="501444"/>
                </a:lnTo>
                <a:lnTo>
                  <a:pt x="468049" y="501872"/>
                </a:lnTo>
                <a:lnTo>
                  <a:pt x="466153" y="500796"/>
                </a:lnTo>
                <a:lnTo>
                  <a:pt x="466039" y="499663"/>
                </a:lnTo>
                <a:lnTo>
                  <a:pt x="465572" y="497634"/>
                </a:lnTo>
                <a:lnTo>
                  <a:pt x="464696" y="496595"/>
                </a:lnTo>
                <a:lnTo>
                  <a:pt x="463544" y="496271"/>
                </a:lnTo>
                <a:lnTo>
                  <a:pt x="461601" y="496796"/>
                </a:lnTo>
                <a:lnTo>
                  <a:pt x="458933" y="498291"/>
                </a:lnTo>
                <a:lnTo>
                  <a:pt x="455514" y="499605"/>
                </a:lnTo>
                <a:lnTo>
                  <a:pt x="454123" y="500358"/>
                </a:lnTo>
                <a:lnTo>
                  <a:pt x="451713" y="500263"/>
                </a:lnTo>
                <a:lnTo>
                  <a:pt x="449104" y="499548"/>
                </a:lnTo>
                <a:lnTo>
                  <a:pt x="447189" y="497862"/>
                </a:lnTo>
                <a:lnTo>
                  <a:pt x="446636" y="495338"/>
                </a:lnTo>
                <a:lnTo>
                  <a:pt x="444951" y="492747"/>
                </a:lnTo>
                <a:lnTo>
                  <a:pt x="442665" y="488995"/>
                </a:lnTo>
                <a:lnTo>
                  <a:pt x="441512" y="487461"/>
                </a:lnTo>
                <a:lnTo>
                  <a:pt x="439988" y="485708"/>
                </a:lnTo>
                <a:lnTo>
                  <a:pt x="438445" y="485508"/>
                </a:lnTo>
                <a:lnTo>
                  <a:pt x="436721" y="485022"/>
                </a:lnTo>
                <a:lnTo>
                  <a:pt x="435664" y="482460"/>
                </a:lnTo>
                <a:lnTo>
                  <a:pt x="434673" y="479222"/>
                </a:lnTo>
                <a:lnTo>
                  <a:pt x="434064" y="477974"/>
                </a:lnTo>
                <a:lnTo>
                  <a:pt x="433035" y="476364"/>
                </a:lnTo>
                <a:lnTo>
                  <a:pt x="431559" y="475383"/>
                </a:lnTo>
                <a:lnTo>
                  <a:pt x="428339" y="474088"/>
                </a:lnTo>
                <a:lnTo>
                  <a:pt x="423844" y="472288"/>
                </a:lnTo>
                <a:lnTo>
                  <a:pt x="418185" y="470021"/>
                </a:lnTo>
                <a:lnTo>
                  <a:pt x="415499" y="469907"/>
                </a:lnTo>
                <a:lnTo>
                  <a:pt x="412490" y="469525"/>
                </a:lnTo>
                <a:lnTo>
                  <a:pt x="410604" y="468449"/>
                </a:lnTo>
                <a:lnTo>
                  <a:pt x="409527" y="467592"/>
                </a:lnTo>
                <a:lnTo>
                  <a:pt x="408289" y="464448"/>
                </a:lnTo>
                <a:lnTo>
                  <a:pt x="406594" y="460772"/>
                </a:lnTo>
                <a:lnTo>
                  <a:pt x="401631" y="456400"/>
                </a:lnTo>
                <a:lnTo>
                  <a:pt x="400517" y="451561"/>
                </a:lnTo>
                <a:lnTo>
                  <a:pt x="399517" y="450866"/>
                </a:lnTo>
                <a:lnTo>
                  <a:pt x="397811" y="451256"/>
                </a:lnTo>
                <a:lnTo>
                  <a:pt x="396497" y="451856"/>
                </a:lnTo>
                <a:lnTo>
                  <a:pt x="395973" y="453161"/>
                </a:lnTo>
                <a:lnTo>
                  <a:pt x="394649" y="457524"/>
                </a:lnTo>
                <a:lnTo>
                  <a:pt x="393916" y="459534"/>
                </a:lnTo>
                <a:lnTo>
                  <a:pt x="393420" y="460095"/>
                </a:lnTo>
                <a:lnTo>
                  <a:pt x="392334" y="460743"/>
                </a:lnTo>
                <a:lnTo>
                  <a:pt x="390563" y="461334"/>
                </a:lnTo>
                <a:lnTo>
                  <a:pt x="388039" y="461629"/>
                </a:lnTo>
                <a:lnTo>
                  <a:pt x="384476" y="461515"/>
                </a:lnTo>
                <a:lnTo>
                  <a:pt x="380019" y="460867"/>
                </a:lnTo>
                <a:lnTo>
                  <a:pt x="377619" y="460382"/>
                </a:lnTo>
                <a:lnTo>
                  <a:pt x="371113" y="459657"/>
                </a:lnTo>
                <a:lnTo>
                  <a:pt x="369227" y="459305"/>
                </a:lnTo>
                <a:lnTo>
                  <a:pt x="366570" y="458353"/>
                </a:lnTo>
                <a:lnTo>
                  <a:pt x="364655" y="457400"/>
                </a:lnTo>
                <a:lnTo>
                  <a:pt x="358349" y="455343"/>
                </a:lnTo>
                <a:lnTo>
                  <a:pt x="355483" y="455590"/>
                </a:lnTo>
                <a:lnTo>
                  <a:pt x="354101" y="454133"/>
                </a:lnTo>
                <a:lnTo>
                  <a:pt x="352854" y="453419"/>
                </a:lnTo>
                <a:lnTo>
                  <a:pt x="351139" y="452047"/>
                </a:lnTo>
                <a:lnTo>
                  <a:pt x="350377" y="450171"/>
                </a:lnTo>
                <a:lnTo>
                  <a:pt x="349358" y="446141"/>
                </a:lnTo>
                <a:lnTo>
                  <a:pt x="349606" y="443989"/>
                </a:lnTo>
                <a:lnTo>
                  <a:pt x="350339" y="441588"/>
                </a:lnTo>
                <a:lnTo>
                  <a:pt x="349520" y="440922"/>
                </a:lnTo>
                <a:lnTo>
                  <a:pt x="348377" y="440922"/>
                </a:lnTo>
                <a:lnTo>
                  <a:pt x="346738" y="441750"/>
                </a:lnTo>
                <a:lnTo>
                  <a:pt x="343833" y="442217"/>
                </a:lnTo>
                <a:lnTo>
                  <a:pt x="338509" y="443274"/>
                </a:lnTo>
                <a:lnTo>
                  <a:pt x="336623" y="443865"/>
                </a:lnTo>
                <a:lnTo>
                  <a:pt x="334537" y="444322"/>
                </a:lnTo>
                <a:lnTo>
                  <a:pt x="332937" y="444732"/>
                </a:lnTo>
                <a:lnTo>
                  <a:pt x="328936" y="447046"/>
                </a:lnTo>
                <a:lnTo>
                  <a:pt x="327545" y="447294"/>
                </a:lnTo>
                <a:lnTo>
                  <a:pt x="325174" y="446465"/>
                </a:lnTo>
                <a:lnTo>
                  <a:pt x="324031" y="445227"/>
                </a:lnTo>
                <a:lnTo>
                  <a:pt x="325174" y="443827"/>
                </a:lnTo>
                <a:lnTo>
                  <a:pt x="325659" y="442084"/>
                </a:lnTo>
                <a:lnTo>
                  <a:pt x="324850" y="438683"/>
                </a:lnTo>
                <a:lnTo>
                  <a:pt x="323621" y="437112"/>
                </a:lnTo>
                <a:lnTo>
                  <a:pt x="320078" y="435988"/>
                </a:lnTo>
                <a:lnTo>
                  <a:pt x="318716" y="435883"/>
                </a:lnTo>
                <a:lnTo>
                  <a:pt x="318144" y="433978"/>
                </a:lnTo>
                <a:lnTo>
                  <a:pt x="317164" y="432245"/>
                </a:lnTo>
                <a:lnTo>
                  <a:pt x="315144" y="431911"/>
                </a:lnTo>
                <a:lnTo>
                  <a:pt x="314172" y="431711"/>
                </a:lnTo>
                <a:lnTo>
                  <a:pt x="313163" y="432245"/>
                </a:lnTo>
                <a:lnTo>
                  <a:pt x="312591" y="433645"/>
                </a:lnTo>
                <a:lnTo>
                  <a:pt x="312429" y="434721"/>
                </a:lnTo>
                <a:lnTo>
                  <a:pt x="310629" y="435540"/>
                </a:lnTo>
                <a:lnTo>
                  <a:pt x="306953" y="435378"/>
                </a:lnTo>
                <a:lnTo>
                  <a:pt x="303304" y="434597"/>
                </a:lnTo>
                <a:lnTo>
                  <a:pt x="300742" y="434340"/>
                </a:lnTo>
                <a:lnTo>
                  <a:pt x="299037" y="434540"/>
                </a:lnTo>
                <a:lnTo>
                  <a:pt x="292522" y="437197"/>
                </a:lnTo>
                <a:lnTo>
                  <a:pt x="290379" y="437550"/>
                </a:lnTo>
                <a:lnTo>
                  <a:pt x="283388" y="437350"/>
                </a:lnTo>
                <a:lnTo>
                  <a:pt x="279425" y="436788"/>
                </a:lnTo>
                <a:lnTo>
                  <a:pt x="276606" y="436693"/>
                </a:lnTo>
                <a:lnTo>
                  <a:pt x="274606" y="437521"/>
                </a:lnTo>
                <a:lnTo>
                  <a:pt x="272110" y="439493"/>
                </a:lnTo>
                <a:lnTo>
                  <a:pt x="270024" y="440550"/>
                </a:lnTo>
                <a:lnTo>
                  <a:pt x="269062" y="440436"/>
                </a:lnTo>
                <a:lnTo>
                  <a:pt x="268472" y="439607"/>
                </a:lnTo>
                <a:lnTo>
                  <a:pt x="267653" y="438483"/>
                </a:lnTo>
                <a:lnTo>
                  <a:pt x="267395" y="435512"/>
                </a:lnTo>
                <a:lnTo>
                  <a:pt x="266357" y="432263"/>
                </a:lnTo>
                <a:lnTo>
                  <a:pt x="267043" y="430559"/>
                </a:lnTo>
                <a:lnTo>
                  <a:pt x="269100" y="429340"/>
                </a:lnTo>
                <a:lnTo>
                  <a:pt x="269815" y="426825"/>
                </a:lnTo>
                <a:lnTo>
                  <a:pt x="269176" y="423053"/>
                </a:lnTo>
                <a:lnTo>
                  <a:pt x="269139" y="420405"/>
                </a:lnTo>
                <a:lnTo>
                  <a:pt x="269691" y="418872"/>
                </a:lnTo>
                <a:lnTo>
                  <a:pt x="268948" y="415157"/>
                </a:lnTo>
                <a:lnTo>
                  <a:pt x="266890" y="409261"/>
                </a:lnTo>
                <a:lnTo>
                  <a:pt x="263985" y="404470"/>
                </a:lnTo>
                <a:lnTo>
                  <a:pt x="260233" y="400765"/>
                </a:lnTo>
                <a:lnTo>
                  <a:pt x="257775" y="397231"/>
                </a:lnTo>
                <a:lnTo>
                  <a:pt x="256613" y="393849"/>
                </a:lnTo>
                <a:lnTo>
                  <a:pt x="257051" y="385763"/>
                </a:lnTo>
                <a:lnTo>
                  <a:pt x="258185" y="378647"/>
                </a:lnTo>
                <a:lnTo>
                  <a:pt x="259080" y="372999"/>
                </a:lnTo>
                <a:lnTo>
                  <a:pt x="258823" y="363541"/>
                </a:lnTo>
                <a:lnTo>
                  <a:pt x="256279" y="357388"/>
                </a:lnTo>
                <a:lnTo>
                  <a:pt x="255727" y="350777"/>
                </a:lnTo>
                <a:lnTo>
                  <a:pt x="257165" y="343710"/>
                </a:lnTo>
                <a:lnTo>
                  <a:pt x="257375" y="338871"/>
                </a:lnTo>
                <a:lnTo>
                  <a:pt x="256422" y="336394"/>
                </a:lnTo>
                <a:lnTo>
                  <a:pt x="255775" y="336023"/>
                </a:lnTo>
                <a:lnTo>
                  <a:pt x="254956" y="335775"/>
                </a:lnTo>
                <a:lnTo>
                  <a:pt x="248526" y="335537"/>
                </a:lnTo>
                <a:lnTo>
                  <a:pt x="239963" y="335223"/>
                </a:lnTo>
                <a:lnTo>
                  <a:pt x="232495" y="335128"/>
                </a:lnTo>
                <a:lnTo>
                  <a:pt x="224390" y="335032"/>
                </a:lnTo>
                <a:lnTo>
                  <a:pt x="223066" y="334137"/>
                </a:lnTo>
                <a:lnTo>
                  <a:pt x="222466" y="332489"/>
                </a:lnTo>
                <a:lnTo>
                  <a:pt x="222494" y="330860"/>
                </a:lnTo>
                <a:lnTo>
                  <a:pt x="224152" y="325869"/>
                </a:lnTo>
                <a:lnTo>
                  <a:pt x="223913" y="325460"/>
                </a:lnTo>
                <a:lnTo>
                  <a:pt x="221037" y="325355"/>
                </a:lnTo>
                <a:lnTo>
                  <a:pt x="213227" y="326165"/>
                </a:lnTo>
                <a:lnTo>
                  <a:pt x="208074" y="326965"/>
                </a:lnTo>
                <a:lnTo>
                  <a:pt x="204806" y="327231"/>
                </a:lnTo>
                <a:lnTo>
                  <a:pt x="199063" y="328593"/>
                </a:lnTo>
                <a:lnTo>
                  <a:pt x="195510" y="331470"/>
                </a:lnTo>
                <a:lnTo>
                  <a:pt x="194348" y="335080"/>
                </a:lnTo>
                <a:lnTo>
                  <a:pt x="194443" y="338061"/>
                </a:lnTo>
                <a:lnTo>
                  <a:pt x="194243" y="340243"/>
                </a:lnTo>
                <a:lnTo>
                  <a:pt x="192624" y="342519"/>
                </a:lnTo>
                <a:lnTo>
                  <a:pt x="191348" y="345138"/>
                </a:lnTo>
                <a:lnTo>
                  <a:pt x="191300" y="346520"/>
                </a:lnTo>
                <a:lnTo>
                  <a:pt x="190519" y="353492"/>
                </a:lnTo>
                <a:lnTo>
                  <a:pt x="185223" y="354425"/>
                </a:lnTo>
                <a:lnTo>
                  <a:pt x="179927" y="354425"/>
                </a:lnTo>
                <a:lnTo>
                  <a:pt x="178689" y="354339"/>
                </a:lnTo>
                <a:lnTo>
                  <a:pt x="172145" y="352673"/>
                </a:lnTo>
                <a:lnTo>
                  <a:pt x="169716" y="352663"/>
                </a:lnTo>
                <a:lnTo>
                  <a:pt x="167640" y="353539"/>
                </a:lnTo>
                <a:lnTo>
                  <a:pt x="163630" y="354397"/>
                </a:lnTo>
                <a:lnTo>
                  <a:pt x="159801" y="355025"/>
                </a:lnTo>
                <a:lnTo>
                  <a:pt x="155943" y="357092"/>
                </a:lnTo>
                <a:lnTo>
                  <a:pt x="154915" y="357273"/>
                </a:lnTo>
                <a:lnTo>
                  <a:pt x="152352" y="356197"/>
                </a:lnTo>
                <a:lnTo>
                  <a:pt x="148771" y="356302"/>
                </a:lnTo>
                <a:lnTo>
                  <a:pt x="145142" y="356816"/>
                </a:lnTo>
                <a:lnTo>
                  <a:pt x="143446" y="357045"/>
                </a:lnTo>
                <a:lnTo>
                  <a:pt x="142275" y="356416"/>
                </a:lnTo>
                <a:lnTo>
                  <a:pt x="138941" y="351215"/>
                </a:lnTo>
                <a:lnTo>
                  <a:pt x="134503" y="344291"/>
                </a:lnTo>
                <a:lnTo>
                  <a:pt x="132093" y="339947"/>
                </a:lnTo>
                <a:lnTo>
                  <a:pt x="131198" y="338814"/>
                </a:lnTo>
                <a:lnTo>
                  <a:pt x="129654" y="337318"/>
                </a:lnTo>
                <a:lnTo>
                  <a:pt x="127540" y="334489"/>
                </a:lnTo>
                <a:lnTo>
                  <a:pt x="126663" y="331803"/>
                </a:lnTo>
                <a:lnTo>
                  <a:pt x="127035" y="329260"/>
                </a:lnTo>
                <a:lnTo>
                  <a:pt x="125797" y="325831"/>
                </a:lnTo>
                <a:lnTo>
                  <a:pt x="122949" y="321516"/>
                </a:lnTo>
                <a:lnTo>
                  <a:pt x="121072" y="317402"/>
                </a:lnTo>
                <a:lnTo>
                  <a:pt x="120177" y="313468"/>
                </a:lnTo>
                <a:lnTo>
                  <a:pt x="119958" y="310115"/>
                </a:lnTo>
                <a:lnTo>
                  <a:pt x="120405" y="307315"/>
                </a:lnTo>
                <a:lnTo>
                  <a:pt x="119863" y="305257"/>
                </a:lnTo>
                <a:lnTo>
                  <a:pt x="118310" y="303933"/>
                </a:lnTo>
                <a:lnTo>
                  <a:pt x="117472" y="302247"/>
                </a:lnTo>
                <a:lnTo>
                  <a:pt x="116862" y="301552"/>
                </a:lnTo>
                <a:lnTo>
                  <a:pt x="115576" y="299961"/>
                </a:lnTo>
                <a:lnTo>
                  <a:pt x="112747" y="298209"/>
                </a:lnTo>
                <a:lnTo>
                  <a:pt x="109642" y="297285"/>
                </a:lnTo>
                <a:lnTo>
                  <a:pt x="102823" y="297266"/>
                </a:lnTo>
                <a:lnTo>
                  <a:pt x="93917" y="297237"/>
                </a:lnTo>
                <a:lnTo>
                  <a:pt x="85849" y="297371"/>
                </a:lnTo>
                <a:lnTo>
                  <a:pt x="76876" y="297523"/>
                </a:lnTo>
                <a:lnTo>
                  <a:pt x="67789" y="297675"/>
                </a:lnTo>
                <a:lnTo>
                  <a:pt x="65342" y="297904"/>
                </a:lnTo>
                <a:lnTo>
                  <a:pt x="58407" y="298009"/>
                </a:lnTo>
                <a:lnTo>
                  <a:pt x="52854" y="297561"/>
                </a:lnTo>
                <a:lnTo>
                  <a:pt x="50797" y="297275"/>
                </a:lnTo>
                <a:lnTo>
                  <a:pt x="47177" y="297056"/>
                </a:lnTo>
                <a:lnTo>
                  <a:pt x="41462" y="297009"/>
                </a:lnTo>
                <a:lnTo>
                  <a:pt x="38367" y="297180"/>
                </a:lnTo>
                <a:lnTo>
                  <a:pt x="30956" y="297189"/>
                </a:lnTo>
                <a:lnTo>
                  <a:pt x="30280" y="297228"/>
                </a:lnTo>
                <a:lnTo>
                  <a:pt x="29108" y="297723"/>
                </a:lnTo>
                <a:lnTo>
                  <a:pt x="25946" y="297037"/>
                </a:lnTo>
                <a:lnTo>
                  <a:pt x="22841" y="297266"/>
                </a:lnTo>
                <a:lnTo>
                  <a:pt x="21107" y="296504"/>
                </a:lnTo>
                <a:lnTo>
                  <a:pt x="17297" y="296980"/>
                </a:lnTo>
                <a:lnTo>
                  <a:pt x="15449" y="297609"/>
                </a:lnTo>
                <a:lnTo>
                  <a:pt x="12487" y="299828"/>
                </a:lnTo>
                <a:lnTo>
                  <a:pt x="8039" y="300980"/>
                </a:lnTo>
                <a:lnTo>
                  <a:pt x="6391" y="300885"/>
                </a:lnTo>
                <a:lnTo>
                  <a:pt x="5296" y="300514"/>
                </a:lnTo>
                <a:lnTo>
                  <a:pt x="2715" y="298075"/>
                </a:lnTo>
                <a:lnTo>
                  <a:pt x="714" y="295732"/>
                </a:lnTo>
                <a:lnTo>
                  <a:pt x="0" y="294427"/>
                </a:lnTo>
                <a:lnTo>
                  <a:pt x="1114" y="294104"/>
                </a:lnTo>
                <a:lnTo>
                  <a:pt x="4610" y="293608"/>
                </a:lnTo>
                <a:lnTo>
                  <a:pt x="7239" y="293370"/>
                </a:lnTo>
                <a:lnTo>
                  <a:pt x="7753" y="292751"/>
                </a:lnTo>
                <a:lnTo>
                  <a:pt x="8153" y="285512"/>
                </a:lnTo>
                <a:lnTo>
                  <a:pt x="8249" y="278168"/>
                </a:lnTo>
                <a:lnTo>
                  <a:pt x="7315" y="277196"/>
                </a:lnTo>
                <a:lnTo>
                  <a:pt x="6401" y="276606"/>
                </a:lnTo>
                <a:lnTo>
                  <a:pt x="6363" y="276101"/>
                </a:lnTo>
                <a:lnTo>
                  <a:pt x="7725" y="275177"/>
                </a:lnTo>
                <a:lnTo>
                  <a:pt x="9620" y="274101"/>
                </a:lnTo>
                <a:lnTo>
                  <a:pt x="10230" y="273615"/>
                </a:lnTo>
                <a:lnTo>
                  <a:pt x="12325" y="271672"/>
                </a:lnTo>
                <a:lnTo>
                  <a:pt x="16469" y="267176"/>
                </a:lnTo>
                <a:lnTo>
                  <a:pt x="19621" y="266071"/>
                </a:lnTo>
                <a:lnTo>
                  <a:pt x="22555" y="264890"/>
                </a:lnTo>
                <a:lnTo>
                  <a:pt x="22965" y="264462"/>
                </a:lnTo>
                <a:lnTo>
                  <a:pt x="23355" y="263585"/>
                </a:lnTo>
                <a:lnTo>
                  <a:pt x="24670" y="263652"/>
                </a:lnTo>
                <a:lnTo>
                  <a:pt x="25089" y="264071"/>
                </a:lnTo>
                <a:lnTo>
                  <a:pt x="25737" y="265024"/>
                </a:lnTo>
                <a:lnTo>
                  <a:pt x="26889" y="266357"/>
                </a:lnTo>
                <a:lnTo>
                  <a:pt x="28975" y="267938"/>
                </a:lnTo>
                <a:lnTo>
                  <a:pt x="31070" y="269643"/>
                </a:lnTo>
                <a:lnTo>
                  <a:pt x="32118" y="269862"/>
                </a:lnTo>
                <a:lnTo>
                  <a:pt x="33804" y="268996"/>
                </a:lnTo>
                <a:lnTo>
                  <a:pt x="35766" y="267710"/>
                </a:lnTo>
                <a:lnTo>
                  <a:pt x="38653" y="266776"/>
                </a:lnTo>
                <a:lnTo>
                  <a:pt x="39338" y="265900"/>
                </a:lnTo>
                <a:lnTo>
                  <a:pt x="39709" y="264023"/>
                </a:lnTo>
                <a:lnTo>
                  <a:pt x="39938" y="262023"/>
                </a:lnTo>
                <a:lnTo>
                  <a:pt x="40186" y="259661"/>
                </a:lnTo>
                <a:lnTo>
                  <a:pt x="40776" y="259337"/>
                </a:lnTo>
                <a:lnTo>
                  <a:pt x="41815" y="259109"/>
                </a:lnTo>
                <a:lnTo>
                  <a:pt x="43729" y="259775"/>
                </a:lnTo>
                <a:lnTo>
                  <a:pt x="44606" y="260471"/>
                </a:lnTo>
                <a:lnTo>
                  <a:pt x="46177" y="260471"/>
                </a:lnTo>
                <a:lnTo>
                  <a:pt x="47177" y="259842"/>
                </a:lnTo>
                <a:lnTo>
                  <a:pt x="49006" y="258680"/>
                </a:lnTo>
                <a:lnTo>
                  <a:pt x="51330" y="258213"/>
                </a:lnTo>
                <a:lnTo>
                  <a:pt x="53816" y="257089"/>
                </a:lnTo>
                <a:lnTo>
                  <a:pt x="56207" y="255661"/>
                </a:lnTo>
                <a:lnTo>
                  <a:pt x="57331" y="255527"/>
                </a:lnTo>
                <a:lnTo>
                  <a:pt x="58522" y="257403"/>
                </a:lnTo>
                <a:lnTo>
                  <a:pt x="59589" y="258709"/>
                </a:lnTo>
                <a:lnTo>
                  <a:pt x="59779" y="259528"/>
                </a:lnTo>
                <a:lnTo>
                  <a:pt x="58712" y="261090"/>
                </a:lnTo>
                <a:lnTo>
                  <a:pt x="57521" y="263147"/>
                </a:lnTo>
                <a:lnTo>
                  <a:pt x="58522" y="265709"/>
                </a:lnTo>
                <a:lnTo>
                  <a:pt x="58759" y="268196"/>
                </a:lnTo>
                <a:lnTo>
                  <a:pt x="58731" y="269700"/>
                </a:lnTo>
                <a:lnTo>
                  <a:pt x="59541" y="270310"/>
                </a:lnTo>
                <a:lnTo>
                  <a:pt x="60093" y="270596"/>
                </a:lnTo>
                <a:lnTo>
                  <a:pt x="60951" y="270243"/>
                </a:lnTo>
                <a:lnTo>
                  <a:pt x="62655" y="270348"/>
                </a:lnTo>
                <a:lnTo>
                  <a:pt x="64703" y="271129"/>
                </a:lnTo>
                <a:lnTo>
                  <a:pt x="66675" y="271043"/>
                </a:lnTo>
                <a:lnTo>
                  <a:pt x="68580" y="270081"/>
                </a:lnTo>
                <a:lnTo>
                  <a:pt x="72133" y="266348"/>
                </a:lnTo>
                <a:lnTo>
                  <a:pt x="77324" y="259832"/>
                </a:lnTo>
                <a:lnTo>
                  <a:pt x="81629" y="255746"/>
                </a:lnTo>
                <a:lnTo>
                  <a:pt x="85029" y="254079"/>
                </a:lnTo>
                <a:lnTo>
                  <a:pt x="87334" y="252136"/>
                </a:lnTo>
                <a:lnTo>
                  <a:pt x="88544" y="249898"/>
                </a:lnTo>
                <a:lnTo>
                  <a:pt x="90526" y="248383"/>
                </a:lnTo>
                <a:lnTo>
                  <a:pt x="94660" y="247174"/>
                </a:lnTo>
                <a:lnTo>
                  <a:pt x="97802" y="245802"/>
                </a:lnTo>
                <a:lnTo>
                  <a:pt x="100946" y="241335"/>
                </a:lnTo>
                <a:lnTo>
                  <a:pt x="105137" y="233296"/>
                </a:lnTo>
                <a:lnTo>
                  <a:pt x="106308" y="226123"/>
                </a:lnTo>
                <a:lnTo>
                  <a:pt x="107023" y="221761"/>
                </a:lnTo>
                <a:lnTo>
                  <a:pt x="106613" y="206721"/>
                </a:lnTo>
                <a:lnTo>
                  <a:pt x="106337" y="201787"/>
                </a:lnTo>
                <a:lnTo>
                  <a:pt x="106975" y="199101"/>
                </a:lnTo>
                <a:lnTo>
                  <a:pt x="108537" y="197253"/>
                </a:lnTo>
                <a:lnTo>
                  <a:pt x="112804" y="193338"/>
                </a:lnTo>
                <a:lnTo>
                  <a:pt x="115672" y="190129"/>
                </a:lnTo>
                <a:lnTo>
                  <a:pt x="117862" y="186376"/>
                </a:lnTo>
                <a:lnTo>
                  <a:pt x="122063" y="177813"/>
                </a:lnTo>
                <a:lnTo>
                  <a:pt x="123911" y="175050"/>
                </a:lnTo>
                <a:lnTo>
                  <a:pt x="124739" y="173812"/>
                </a:lnTo>
                <a:lnTo>
                  <a:pt x="127273" y="171536"/>
                </a:lnTo>
                <a:lnTo>
                  <a:pt x="130826" y="169526"/>
                </a:lnTo>
                <a:lnTo>
                  <a:pt x="135398" y="167802"/>
                </a:lnTo>
                <a:lnTo>
                  <a:pt x="142456" y="161839"/>
                </a:lnTo>
                <a:lnTo>
                  <a:pt x="148066" y="155838"/>
                </a:lnTo>
                <a:lnTo>
                  <a:pt x="147304" y="148628"/>
                </a:lnTo>
                <a:lnTo>
                  <a:pt x="148619" y="142647"/>
                </a:lnTo>
                <a:lnTo>
                  <a:pt x="151676" y="135046"/>
                </a:lnTo>
                <a:lnTo>
                  <a:pt x="152676" y="126997"/>
                </a:lnTo>
                <a:lnTo>
                  <a:pt x="151628" y="118510"/>
                </a:lnTo>
                <a:lnTo>
                  <a:pt x="152067" y="111566"/>
                </a:lnTo>
                <a:lnTo>
                  <a:pt x="155000" y="103499"/>
                </a:lnTo>
                <a:lnTo>
                  <a:pt x="156219" y="100498"/>
                </a:lnTo>
                <a:lnTo>
                  <a:pt x="156629" y="95593"/>
                </a:lnTo>
                <a:lnTo>
                  <a:pt x="156610" y="87792"/>
                </a:lnTo>
                <a:lnTo>
                  <a:pt x="160334" y="77124"/>
                </a:lnTo>
                <a:lnTo>
                  <a:pt x="163858" y="70723"/>
                </a:lnTo>
                <a:lnTo>
                  <a:pt x="167802" y="63579"/>
                </a:lnTo>
                <a:lnTo>
                  <a:pt x="169307" y="59255"/>
                </a:lnTo>
                <a:lnTo>
                  <a:pt x="171307" y="53483"/>
                </a:lnTo>
                <a:lnTo>
                  <a:pt x="170993" y="48844"/>
                </a:lnTo>
                <a:lnTo>
                  <a:pt x="170631" y="43510"/>
                </a:lnTo>
                <a:lnTo>
                  <a:pt x="171621" y="36176"/>
                </a:lnTo>
                <a:lnTo>
                  <a:pt x="171250" y="31861"/>
                </a:lnTo>
                <a:lnTo>
                  <a:pt x="169850" y="28108"/>
                </a:lnTo>
                <a:lnTo>
                  <a:pt x="170564" y="25737"/>
                </a:lnTo>
                <a:lnTo>
                  <a:pt x="173393" y="24775"/>
                </a:lnTo>
                <a:lnTo>
                  <a:pt x="176917" y="21022"/>
                </a:lnTo>
                <a:lnTo>
                  <a:pt x="183242" y="11221"/>
                </a:lnTo>
                <a:lnTo>
                  <a:pt x="190062" y="6439"/>
                </a:lnTo>
                <a:lnTo>
                  <a:pt x="194805" y="4924"/>
                </a:lnTo>
                <a:lnTo>
                  <a:pt x="199749" y="5086"/>
                </a:lnTo>
                <a:lnTo>
                  <a:pt x="202977" y="5944"/>
                </a:lnTo>
                <a:lnTo>
                  <a:pt x="204463" y="7487"/>
                </a:lnTo>
                <a:lnTo>
                  <a:pt x="208207" y="9801"/>
                </a:lnTo>
                <a:lnTo>
                  <a:pt x="214188" y="12859"/>
                </a:lnTo>
                <a:lnTo>
                  <a:pt x="218665" y="16688"/>
                </a:lnTo>
                <a:lnTo>
                  <a:pt x="221142" y="20546"/>
                </a:lnTo>
                <a:lnTo>
                  <a:pt x="223066" y="22641"/>
                </a:lnTo>
                <a:lnTo>
                  <a:pt x="225447" y="23365"/>
                </a:lnTo>
                <a:lnTo>
                  <a:pt x="229343" y="23051"/>
                </a:lnTo>
                <a:lnTo>
                  <a:pt x="233696" y="23956"/>
                </a:lnTo>
                <a:lnTo>
                  <a:pt x="238230" y="26118"/>
                </a:lnTo>
                <a:lnTo>
                  <a:pt x="241020" y="26918"/>
                </a:lnTo>
                <a:lnTo>
                  <a:pt x="242049" y="26356"/>
                </a:lnTo>
                <a:lnTo>
                  <a:pt x="244240" y="26670"/>
                </a:lnTo>
                <a:lnTo>
                  <a:pt x="249250" y="28442"/>
                </a:lnTo>
                <a:lnTo>
                  <a:pt x="253241" y="27470"/>
                </a:lnTo>
                <a:lnTo>
                  <a:pt x="259156" y="28204"/>
                </a:lnTo>
                <a:lnTo>
                  <a:pt x="272891" y="31366"/>
                </a:lnTo>
                <a:lnTo>
                  <a:pt x="273625" y="30832"/>
                </a:lnTo>
                <a:lnTo>
                  <a:pt x="273949" y="30709"/>
                </a:lnTo>
                <a:lnTo>
                  <a:pt x="275120" y="29432"/>
                </a:lnTo>
                <a:lnTo>
                  <a:pt x="278101" y="23098"/>
                </a:lnTo>
                <a:lnTo>
                  <a:pt x="280626" y="19202"/>
                </a:lnTo>
                <a:lnTo>
                  <a:pt x="281806" y="17736"/>
                </a:lnTo>
                <a:lnTo>
                  <a:pt x="284721" y="15678"/>
                </a:lnTo>
                <a:lnTo>
                  <a:pt x="288150" y="15154"/>
                </a:lnTo>
                <a:lnTo>
                  <a:pt x="291437" y="15335"/>
                </a:lnTo>
                <a:lnTo>
                  <a:pt x="294189" y="16240"/>
                </a:lnTo>
                <a:lnTo>
                  <a:pt x="296704" y="17288"/>
                </a:lnTo>
                <a:lnTo>
                  <a:pt x="299485" y="17297"/>
                </a:lnTo>
                <a:lnTo>
                  <a:pt x="302333" y="16288"/>
                </a:lnTo>
                <a:lnTo>
                  <a:pt x="306562" y="14431"/>
                </a:lnTo>
                <a:lnTo>
                  <a:pt x="311020" y="13221"/>
                </a:lnTo>
                <a:lnTo>
                  <a:pt x="314849" y="11887"/>
                </a:lnTo>
                <a:lnTo>
                  <a:pt x="321155" y="9553"/>
                </a:lnTo>
                <a:lnTo>
                  <a:pt x="323621" y="8477"/>
                </a:lnTo>
                <a:lnTo>
                  <a:pt x="326755" y="8058"/>
                </a:lnTo>
                <a:lnTo>
                  <a:pt x="335537" y="10192"/>
                </a:lnTo>
                <a:lnTo>
                  <a:pt x="341224" y="8782"/>
                </a:lnTo>
                <a:lnTo>
                  <a:pt x="343547" y="9192"/>
                </a:lnTo>
                <a:lnTo>
                  <a:pt x="348472" y="7677"/>
                </a:lnTo>
                <a:lnTo>
                  <a:pt x="349367" y="6658"/>
                </a:lnTo>
                <a:lnTo>
                  <a:pt x="352501" y="1505"/>
                </a:lnTo>
                <a:lnTo>
                  <a:pt x="355835" y="0"/>
                </a:lnTo>
                <a:lnTo>
                  <a:pt x="360883" y="762"/>
                </a:lnTo>
                <a:lnTo>
                  <a:pt x="363722" y="1562"/>
                </a:lnTo>
                <a:lnTo>
                  <a:pt x="373171" y="3762"/>
                </a:lnTo>
                <a:lnTo>
                  <a:pt x="385438" y="6058"/>
                </a:lnTo>
                <a:lnTo>
                  <a:pt x="389049" y="6410"/>
                </a:lnTo>
                <a:lnTo>
                  <a:pt x="390515" y="6668"/>
                </a:lnTo>
                <a:lnTo>
                  <a:pt x="391792" y="6305"/>
                </a:lnTo>
                <a:lnTo>
                  <a:pt x="395821" y="3410"/>
                </a:lnTo>
                <a:lnTo>
                  <a:pt x="397183" y="3000"/>
                </a:lnTo>
                <a:lnTo>
                  <a:pt x="398335" y="30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0C88AB11-AF79-4629-CFBE-874DACE62598}"/>
              </a:ext>
            </a:extLst>
          </p:cNvPr>
          <p:cNvSpPr/>
          <p:nvPr/>
        </p:nvSpPr>
        <p:spPr>
          <a:xfrm>
            <a:off x="5872480" y="3312160"/>
            <a:ext cx="69719" cy="2213"/>
          </a:xfrm>
          <a:custGeom>
            <a:avLst/>
            <a:gdLst>
              <a:gd name="connsiteX0" fmla="*/ 225323 w 346767"/>
              <a:gd name="connsiteY0" fmla="*/ 2067 h 233514"/>
              <a:gd name="connsiteX1" fmla="*/ 227209 w 346767"/>
              <a:gd name="connsiteY1" fmla="*/ 5429 h 233514"/>
              <a:gd name="connsiteX2" fmla="*/ 228114 w 346767"/>
              <a:gd name="connsiteY2" fmla="*/ 6610 h 233514"/>
              <a:gd name="connsiteX3" fmla="*/ 235905 w 346767"/>
              <a:gd name="connsiteY3" fmla="*/ 14554 h 233514"/>
              <a:gd name="connsiteX4" fmla="*/ 237411 w 346767"/>
              <a:gd name="connsiteY4" fmla="*/ 16440 h 233514"/>
              <a:gd name="connsiteX5" fmla="*/ 241268 w 346767"/>
              <a:gd name="connsiteY5" fmla="*/ 22203 h 233514"/>
              <a:gd name="connsiteX6" fmla="*/ 243630 w 346767"/>
              <a:gd name="connsiteY6" fmla="*/ 26089 h 233514"/>
              <a:gd name="connsiteX7" fmla="*/ 246345 w 346767"/>
              <a:gd name="connsiteY7" fmla="*/ 31680 h 233514"/>
              <a:gd name="connsiteX8" fmla="*/ 246602 w 346767"/>
              <a:gd name="connsiteY8" fmla="*/ 34719 h 233514"/>
              <a:gd name="connsiteX9" fmla="*/ 246250 w 346767"/>
              <a:gd name="connsiteY9" fmla="*/ 37309 h 233514"/>
              <a:gd name="connsiteX10" fmla="*/ 245707 w 346767"/>
              <a:gd name="connsiteY10" fmla="*/ 44672 h 233514"/>
              <a:gd name="connsiteX11" fmla="*/ 245002 w 346767"/>
              <a:gd name="connsiteY11" fmla="*/ 46787 h 233514"/>
              <a:gd name="connsiteX12" fmla="*/ 241582 w 346767"/>
              <a:gd name="connsiteY12" fmla="*/ 50749 h 233514"/>
              <a:gd name="connsiteX13" fmla="*/ 241430 w 346767"/>
              <a:gd name="connsiteY13" fmla="*/ 52530 h 233514"/>
              <a:gd name="connsiteX14" fmla="*/ 242145 w 346767"/>
              <a:gd name="connsiteY14" fmla="*/ 54016 h 233514"/>
              <a:gd name="connsiteX15" fmla="*/ 243173 w 346767"/>
              <a:gd name="connsiteY15" fmla="*/ 54626 h 233514"/>
              <a:gd name="connsiteX16" fmla="*/ 243821 w 346767"/>
              <a:gd name="connsiteY16" fmla="*/ 55359 h 233514"/>
              <a:gd name="connsiteX17" fmla="*/ 243430 w 346767"/>
              <a:gd name="connsiteY17" fmla="*/ 58788 h 233514"/>
              <a:gd name="connsiteX18" fmla="*/ 244659 w 346767"/>
              <a:gd name="connsiteY18" fmla="*/ 60131 h 233514"/>
              <a:gd name="connsiteX19" fmla="*/ 247222 w 346767"/>
              <a:gd name="connsiteY19" fmla="*/ 61027 h 233514"/>
              <a:gd name="connsiteX20" fmla="*/ 253708 w 346767"/>
              <a:gd name="connsiteY20" fmla="*/ 61636 h 233514"/>
              <a:gd name="connsiteX21" fmla="*/ 257080 w 346767"/>
              <a:gd name="connsiteY21" fmla="*/ 62131 h 233514"/>
              <a:gd name="connsiteX22" fmla="*/ 259737 w 346767"/>
              <a:gd name="connsiteY22" fmla="*/ 62817 h 233514"/>
              <a:gd name="connsiteX23" fmla="*/ 261004 w 346767"/>
              <a:gd name="connsiteY23" fmla="*/ 63151 h 233514"/>
              <a:gd name="connsiteX24" fmla="*/ 261699 w 346767"/>
              <a:gd name="connsiteY24" fmla="*/ 64360 h 233514"/>
              <a:gd name="connsiteX25" fmla="*/ 260614 w 346767"/>
              <a:gd name="connsiteY25" fmla="*/ 68313 h 233514"/>
              <a:gd name="connsiteX26" fmla="*/ 261366 w 346767"/>
              <a:gd name="connsiteY26" fmla="*/ 70780 h 233514"/>
              <a:gd name="connsiteX27" fmla="*/ 263585 w 346767"/>
              <a:gd name="connsiteY27" fmla="*/ 72866 h 233514"/>
              <a:gd name="connsiteX28" fmla="*/ 265833 w 346767"/>
              <a:gd name="connsiteY28" fmla="*/ 73752 h 233514"/>
              <a:gd name="connsiteX29" fmla="*/ 267986 w 346767"/>
              <a:gd name="connsiteY29" fmla="*/ 74266 h 233514"/>
              <a:gd name="connsiteX30" fmla="*/ 275491 w 346767"/>
              <a:gd name="connsiteY30" fmla="*/ 75552 h 233514"/>
              <a:gd name="connsiteX31" fmla="*/ 278606 w 346767"/>
              <a:gd name="connsiteY31" fmla="*/ 77000 h 233514"/>
              <a:gd name="connsiteX32" fmla="*/ 282721 w 346767"/>
              <a:gd name="connsiteY32" fmla="*/ 81629 h 233514"/>
              <a:gd name="connsiteX33" fmla="*/ 287884 w 346767"/>
              <a:gd name="connsiteY33" fmla="*/ 85839 h 233514"/>
              <a:gd name="connsiteX34" fmla="*/ 289141 w 346767"/>
              <a:gd name="connsiteY34" fmla="*/ 88068 h 233514"/>
              <a:gd name="connsiteX35" fmla="*/ 288912 w 346767"/>
              <a:gd name="connsiteY35" fmla="*/ 90097 h 233514"/>
              <a:gd name="connsiteX36" fmla="*/ 287379 w 346767"/>
              <a:gd name="connsiteY36" fmla="*/ 92554 h 233514"/>
              <a:gd name="connsiteX37" fmla="*/ 287617 w 346767"/>
              <a:gd name="connsiteY37" fmla="*/ 93564 h 233514"/>
              <a:gd name="connsiteX38" fmla="*/ 289989 w 346767"/>
              <a:gd name="connsiteY38" fmla="*/ 96031 h 233514"/>
              <a:gd name="connsiteX39" fmla="*/ 292703 w 346767"/>
              <a:gd name="connsiteY39" fmla="*/ 98545 h 233514"/>
              <a:gd name="connsiteX40" fmla="*/ 297675 w 346767"/>
              <a:gd name="connsiteY40" fmla="*/ 101346 h 233514"/>
              <a:gd name="connsiteX41" fmla="*/ 306286 w 346767"/>
              <a:gd name="connsiteY41" fmla="*/ 105737 h 233514"/>
              <a:gd name="connsiteX42" fmla="*/ 310239 w 346767"/>
              <a:gd name="connsiteY42" fmla="*/ 108671 h 233514"/>
              <a:gd name="connsiteX43" fmla="*/ 311582 w 346767"/>
              <a:gd name="connsiteY43" fmla="*/ 110890 h 233514"/>
              <a:gd name="connsiteX44" fmla="*/ 313791 w 346767"/>
              <a:gd name="connsiteY44" fmla="*/ 113309 h 233514"/>
              <a:gd name="connsiteX45" fmla="*/ 316868 w 346767"/>
              <a:gd name="connsiteY45" fmla="*/ 115519 h 233514"/>
              <a:gd name="connsiteX46" fmla="*/ 318935 w 346767"/>
              <a:gd name="connsiteY46" fmla="*/ 117224 h 233514"/>
              <a:gd name="connsiteX47" fmla="*/ 317506 w 346767"/>
              <a:gd name="connsiteY47" fmla="*/ 122034 h 233514"/>
              <a:gd name="connsiteX48" fmla="*/ 317935 w 346767"/>
              <a:gd name="connsiteY48" fmla="*/ 123615 h 233514"/>
              <a:gd name="connsiteX49" fmla="*/ 318707 w 346767"/>
              <a:gd name="connsiteY49" fmla="*/ 124987 h 233514"/>
              <a:gd name="connsiteX50" fmla="*/ 320507 w 346767"/>
              <a:gd name="connsiteY50" fmla="*/ 126882 h 233514"/>
              <a:gd name="connsiteX51" fmla="*/ 321221 w 346767"/>
              <a:gd name="connsiteY51" fmla="*/ 129311 h 233514"/>
              <a:gd name="connsiteX52" fmla="*/ 323002 w 346767"/>
              <a:gd name="connsiteY52" fmla="*/ 132350 h 233514"/>
              <a:gd name="connsiteX53" fmla="*/ 325126 w 346767"/>
              <a:gd name="connsiteY53" fmla="*/ 133731 h 233514"/>
              <a:gd name="connsiteX54" fmla="*/ 328679 w 346767"/>
              <a:gd name="connsiteY54" fmla="*/ 134245 h 233514"/>
              <a:gd name="connsiteX55" fmla="*/ 330546 w 346767"/>
              <a:gd name="connsiteY55" fmla="*/ 135655 h 233514"/>
              <a:gd name="connsiteX56" fmla="*/ 334451 w 346767"/>
              <a:gd name="connsiteY56" fmla="*/ 138074 h 233514"/>
              <a:gd name="connsiteX57" fmla="*/ 338223 w 346767"/>
              <a:gd name="connsiteY57" fmla="*/ 140160 h 233514"/>
              <a:gd name="connsiteX58" fmla="*/ 339833 w 346767"/>
              <a:gd name="connsiteY58" fmla="*/ 141589 h 233514"/>
              <a:gd name="connsiteX59" fmla="*/ 340833 w 346767"/>
              <a:gd name="connsiteY59" fmla="*/ 142865 h 233514"/>
              <a:gd name="connsiteX60" fmla="*/ 341690 w 346767"/>
              <a:gd name="connsiteY60" fmla="*/ 144370 h 233514"/>
              <a:gd name="connsiteX61" fmla="*/ 342119 w 346767"/>
              <a:gd name="connsiteY61" fmla="*/ 145875 h 233514"/>
              <a:gd name="connsiteX62" fmla="*/ 342205 w 346767"/>
              <a:gd name="connsiteY62" fmla="*/ 149123 h 233514"/>
              <a:gd name="connsiteX63" fmla="*/ 342852 w 346767"/>
              <a:gd name="connsiteY63" fmla="*/ 153152 h 233514"/>
              <a:gd name="connsiteX64" fmla="*/ 344881 w 346767"/>
              <a:gd name="connsiteY64" fmla="*/ 155905 h 233514"/>
              <a:gd name="connsiteX65" fmla="*/ 346767 w 346767"/>
              <a:gd name="connsiteY65" fmla="*/ 157962 h 233514"/>
              <a:gd name="connsiteX66" fmla="*/ 339061 w 346767"/>
              <a:gd name="connsiteY66" fmla="*/ 155600 h 233514"/>
              <a:gd name="connsiteX67" fmla="*/ 337909 w 346767"/>
              <a:gd name="connsiteY67" fmla="*/ 155553 h 233514"/>
              <a:gd name="connsiteX68" fmla="*/ 336547 w 346767"/>
              <a:gd name="connsiteY68" fmla="*/ 155962 h 233514"/>
              <a:gd name="connsiteX69" fmla="*/ 332518 w 346767"/>
              <a:gd name="connsiteY69" fmla="*/ 158858 h 233514"/>
              <a:gd name="connsiteX70" fmla="*/ 331241 w 346767"/>
              <a:gd name="connsiteY70" fmla="*/ 159220 h 233514"/>
              <a:gd name="connsiteX71" fmla="*/ 329775 w 346767"/>
              <a:gd name="connsiteY71" fmla="*/ 158963 h 233514"/>
              <a:gd name="connsiteX72" fmla="*/ 326164 w 346767"/>
              <a:gd name="connsiteY72" fmla="*/ 158610 h 233514"/>
              <a:gd name="connsiteX73" fmla="*/ 313897 w 346767"/>
              <a:gd name="connsiteY73" fmla="*/ 156315 h 233514"/>
              <a:gd name="connsiteX74" fmla="*/ 304448 w 346767"/>
              <a:gd name="connsiteY74" fmla="*/ 154114 h 233514"/>
              <a:gd name="connsiteX75" fmla="*/ 301609 w 346767"/>
              <a:gd name="connsiteY75" fmla="*/ 153314 h 233514"/>
              <a:gd name="connsiteX76" fmla="*/ 296561 w 346767"/>
              <a:gd name="connsiteY76" fmla="*/ 152552 h 233514"/>
              <a:gd name="connsiteX77" fmla="*/ 293227 w 346767"/>
              <a:gd name="connsiteY77" fmla="*/ 154057 h 233514"/>
              <a:gd name="connsiteX78" fmla="*/ 290093 w 346767"/>
              <a:gd name="connsiteY78" fmla="*/ 159210 h 233514"/>
              <a:gd name="connsiteX79" fmla="*/ 289198 w 346767"/>
              <a:gd name="connsiteY79" fmla="*/ 160229 h 233514"/>
              <a:gd name="connsiteX80" fmla="*/ 284273 w 346767"/>
              <a:gd name="connsiteY80" fmla="*/ 161744 h 233514"/>
              <a:gd name="connsiteX81" fmla="*/ 281950 w 346767"/>
              <a:gd name="connsiteY81" fmla="*/ 161334 h 233514"/>
              <a:gd name="connsiteX82" fmla="*/ 276263 w 346767"/>
              <a:gd name="connsiteY82" fmla="*/ 162744 h 233514"/>
              <a:gd name="connsiteX83" fmla="*/ 267481 w 346767"/>
              <a:gd name="connsiteY83" fmla="*/ 160611 h 233514"/>
              <a:gd name="connsiteX84" fmla="*/ 264347 w 346767"/>
              <a:gd name="connsiteY84" fmla="*/ 161030 h 233514"/>
              <a:gd name="connsiteX85" fmla="*/ 261881 w 346767"/>
              <a:gd name="connsiteY85" fmla="*/ 162106 h 233514"/>
              <a:gd name="connsiteX86" fmla="*/ 255575 w 346767"/>
              <a:gd name="connsiteY86" fmla="*/ 164439 h 233514"/>
              <a:gd name="connsiteX87" fmla="*/ 251746 w 346767"/>
              <a:gd name="connsiteY87" fmla="*/ 165773 h 233514"/>
              <a:gd name="connsiteX88" fmla="*/ 247288 w 346767"/>
              <a:gd name="connsiteY88" fmla="*/ 166983 h 233514"/>
              <a:gd name="connsiteX89" fmla="*/ 243059 w 346767"/>
              <a:gd name="connsiteY89" fmla="*/ 168840 h 233514"/>
              <a:gd name="connsiteX90" fmla="*/ 240211 w 346767"/>
              <a:gd name="connsiteY90" fmla="*/ 169850 h 233514"/>
              <a:gd name="connsiteX91" fmla="*/ 237430 w 346767"/>
              <a:gd name="connsiteY91" fmla="*/ 169840 h 233514"/>
              <a:gd name="connsiteX92" fmla="*/ 234915 w 346767"/>
              <a:gd name="connsiteY92" fmla="*/ 168792 h 233514"/>
              <a:gd name="connsiteX93" fmla="*/ 232163 w 346767"/>
              <a:gd name="connsiteY93" fmla="*/ 167887 h 233514"/>
              <a:gd name="connsiteX94" fmla="*/ 228876 w 346767"/>
              <a:gd name="connsiteY94" fmla="*/ 167707 h 233514"/>
              <a:gd name="connsiteX95" fmla="*/ 225447 w 346767"/>
              <a:gd name="connsiteY95" fmla="*/ 168230 h 233514"/>
              <a:gd name="connsiteX96" fmla="*/ 222532 w 346767"/>
              <a:gd name="connsiteY96" fmla="*/ 170288 h 233514"/>
              <a:gd name="connsiteX97" fmla="*/ 221352 w 346767"/>
              <a:gd name="connsiteY97" fmla="*/ 171755 h 233514"/>
              <a:gd name="connsiteX98" fmla="*/ 218827 w 346767"/>
              <a:gd name="connsiteY98" fmla="*/ 175650 h 233514"/>
              <a:gd name="connsiteX99" fmla="*/ 215846 w 346767"/>
              <a:gd name="connsiteY99" fmla="*/ 181985 h 233514"/>
              <a:gd name="connsiteX100" fmla="*/ 214675 w 346767"/>
              <a:gd name="connsiteY100" fmla="*/ 183261 h 233514"/>
              <a:gd name="connsiteX101" fmla="*/ 214351 w 346767"/>
              <a:gd name="connsiteY101" fmla="*/ 183385 h 233514"/>
              <a:gd name="connsiteX102" fmla="*/ 213617 w 346767"/>
              <a:gd name="connsiteY102" fmla="*/ 183918 h 233514"/>
              <a:gd name="connsiteX103" fmla="*/ 199882 w 346767"/>
              <a:gd name="connsiteY103" fmla="*/ 180756 h 233514"/>
              <a:gd name="connsiteX104" fmla="*/ 193967 w 346767"/>
              <a:gd name="connsiteY104" fmla="*/ 180022 h 233514"/>
              <a:gd name="connsiteX105" fmla="*/ 189976 w 346767"/>
              <a:gd name="connsiteY105" fmla="*/ 180994 h 233514"/>
              <a:gd name="connsiteX106" fmla="*/ 184966 w 346767"/>
              <a:gd name="connsiteY106" fmla="*/ 179222 h 233514"/>
              <a:gd name="connsiteX107" fmla="*/ 182775 w 346767"/>
              <a:gd name="connsiteY107" fmla="*/ 178908 h 233514"/>
              <a:gd name="connsiteX108" fmla="*/ 181746 w 346767"/>
              <a:gd name="connsiteY108" fmla="*/ 179470 h 233514"/>
              <a:gd name="connsiteX109" fmla="*/ 178956 w 346767"/>
              <a:gd name="connsiteY109" fmla="*/ 178670 h 233514"/>
              <a:gd name="connsiteX110" fmla="*/ 174422 w 346767"/>
              <a:gd name="connsiteY110" fmla="*/ 176508 h 233514"/>
              <a:gd name="connsiteX111" fmla="*/ 170069 w 346767"/>
              <a:gd name="connsiteY111" fmla="*/ 175603 h 233514"/>
              <a:gd name="connsiteX112" fmla="*/ 166173 w 346767"/>
              <a:gd name="connsiteY112" fmla="*/ 175917 h 233514"/>
              <a:gd name="connsiteX113" fmla="*/ 163792 w 346767"/>
              <a:gd name="connsiteY113" fmla="*/ 175193 h 233514"/>
              <a:gd name="connsiteX114" fmla="*/ 161868 w 346767"/>
              <a:gd name="connsiteY114" fmla="*/ 173098 h 233514"/>
              <a:gd name="connsiteX115" fmla="*/ 159391 w 346767"/>
              <a:gd name="connsiteY115" fmla="*/ 169240 h 233514"/>
              <a:gd name="connsiteX116" fmla="*/ 154914 w 346767"/>
              <a:gd name="connsiteY116" fmla="*/ 165411 h 233514"/>
              <a:gd name="connsiteX117" fmla="*/ 148933 w 346767"/>
              <a:gd name="connsiteY117" fmla="*/ 162353 h 233514"/>
              <a:gd name="connsiteX118" fmla="*/ 145189 w 346767"/>
              <a:gd name="connsiteY118" fmla="*/ 160039 h 233514"/>
              <a:gd name="connsiteX119" fmla="*/ 143703 w 346767"/>
              <a:gd name="connsiteY119" fmla="*/ 158496 h 233514"/>
              <a:gd name="connsiteX120" fmla="*/ 140475 w 346767"/>
              <a:gd name="connsiteY120" fmla="*/ 157639 h 233514"/>
              <a:gd name="connsiteX121" fmla="*/ 135531 w 346767"/>
              <a:gd name="connsiteY121" fmla="*/ 157477 h 233514"/>
              <a:gd name="connsiteX122" fmla="*/ 130788 w 346767"/>
              <a:gd name="connsiteY122" fmla="*/ 158991 h 233514"/>
              <a:gd name="connsiteX123" fmla="*/ 123968 w 346767"/>
              <a:gd name="connsiteY123" fmla="*/ 163773 h 233514"/>
              <a:gd name="connsiteX124" fmla="*/ 117643 w 346767"/>
              <a:gd name="connsiteY124" fmla="*/ 173574 h 233514"/>
              <a:gd name="connsiteX125" fmla="*/ 114119 w 346767"/>
              <a:gd name="connsiteY125" fmla="*/ 177327 h 233514"/>
              <a:gd name="connsiteX126" fmla="*/ 111290 w 346767"/>
              <a:gd name="connsiteY126" fmla="*/ 178289 h 233514"/>
              <a:gd name="connsiteX127" fmla="*/ 110576 w 346767"/>
              <a:gd name="connsiteY127" fmla="*/ 180660 h 233514"/>
              <a:gd name="connsiteX128" fmla="*/ 111976 w 346767"/>
              <a:gd name="connsiteY128" fmla="*/ 184413 h 233514"/>
              <a:gd name="connsiteX129" fmla="*/ 112347 w 346767"/>
              <a:gd name="connsiteY129" fmla="*/ 188728 h 233514"/>
              <a:gd name="connsiteX130" fmla="*/ 111357 w 346767"/>
              <a:gd name="connsiteY130" fmla="*/ 196062 h 233514"/>
              <a:gd name="connsiteX131" fmla="*/ 111719 w 346767"/>
              <a:gd name="connsiteY131" fmla="*/ 201396 h 233514"/>
              <a:gd name="connsiteX132" fmla="*/ 110214 w 346767"/>
              <a:gd name="connsiteY132" fmla="*/ 200549 h 233514"/>
              <a:gd name="connsiteX133" fmla="*/ 108766 w 346767"/>
              <a:gd name="connsiteY133" fmla="*/ 198053 h 233514"/>
              <a:gd name="connsiteX134" fmla="*/ 108090 w 346767"/>
              <a:gd name="connsiteY134" fmla="*/ 197548 h 233514"/>
              <a:gd name="connsiteX135" fmla="*/ 103908 w 346767"/>
              <a:gd name="connsiteY135" fmla="*/ 198672 h 233514"/>
              <a:gd name="connsiteX136" fmla="*/ 101746 w 346767"/>
              <a:gd name="connsiteY136" fmla="*/ 199682 h 233514"/>
              <a:gd name="connsiteX137" fmla="*/ 100593 w 346767"/>
              <a:gd name="connsiteY137" fmla="*/ 200673 h 233514"/>
              <a:gd name="connsiteX138" fmla="*/ 99708 w 346767"/>
              <a:gd name="connsiteY138" fmla="*/ 200825 h 233514"/>
              <a:gd name="connsiteX139" fmla="*/ 98384 w 346767"/>
              <a:gd name="connsiteY139" fmla="*/ 199463 h 233514"/>
              <a:gd name="connsiteX140" fmla="*/ 97336 w 346767"/>
              <a:gd name="connsiteY140" fmla="*/ 199215 h 233514"/>
              <a:gd name="connsiteX141" fmla="*/ 95698 w 346767"/>
              <a:gd name="connsiteY141" fmla="*/ 199463 h 233514"/>
              <a:gd name="connsiteX142" fmla="*/ 94012 w 346767"/>
              <a:gd name="connsiteY142" fmla="*/ 199444 h 233514"/>
              <a:gd name="connsiteX143" fmla="*/ 92926 w 346767"/>
              <a:gd name="connsiteY143" fmla="*/ 199263 h 233514"/>
              <a:gd name="connsiteX144" fmla="*/ 92202 w 346767"/>
              <a:gd name="connsiteY144" fmla="*/ 199387 h 233514"/>
              <a:gd name="connsiteX145" fmla="*/ 90231 w 346767"/>
              <a:gd name="connsiteY145" fmla="*/ 198577 h 233514"/>
              <a:gd name="connsiteX146" fmla="*/ 83048 w 346767"/>
              <a:gd name="connsiteY146" fmla="*/ 196520 h 233514"/>
              <a:gd name="connsiteX147" fmla="*/ 81820 w 346767"/>
              <a:gd name="connsiteY147" fmla="*/ 195834 h 233514"/>
              <a:gd name="connsiteX148" fmla="*/ 80382 w 346767"/>
              <a:gd name="connsiteY148" fmla="*/ 195910 h 233514"/>
              <a:gd name="connsiteX149" fmla="*/ 76657 w 346767"/>
              <a:gd name="connsiteY149" fmla="*/ 197701 h 233514"/>
              <a:gd name="connsiteX150" fmla="*/ 74686 w 346767"/>
              <a:gd name="connsiteY150" fmla="*/ 198196 h 233514"/>
              <a:gd name="connsiteX151" fmla="*/ 68742 w 346767"/>
              <a:gd name="connsiteY151" fmla="*/ 199311 h 233514"/>
              <a:gd name="connsiteX152" fmla="*/ 62379 w 346767"/>
              <a:gd name="connsiteY152" fmla="*/ 199854 h 233514"/>
              <a:gd name="connsiteX153" fmla="*/ 59941 w 346767"/>
              <a:gd name="connsiteY153" fmla="*/ 199882 h 233514"/>
              <a:gd name="connsiteX154" fmla="*/ 58264 w 346767"/>
              <a:gd name="connsiteY154" fmla="*/ 200682 h 233514"/>
              <a:gd name="connsiteX155" fmla="*/ 57188 w 346767"/>
              <a:gd name="connsiteY155" fmla="*/ 201797 h 233514"/>
              <a:gd name="connsiteX156" fmla="*/ 56455 w 346767"/>
              <a:gd name="connsiteY156" fmla="*/ 204283 h 233514"/>
              <a:gd name="connsiteX157" fmla="*/ 55207 w 346767"/>
              <a:gd name="connsiteY157" fmla="*/ 208569 h 233514"/>
              <a:gd name="connsiteX158" fmla="*/ 54683 w 346767"/>
              <a:gd name="connsiteY158" fmla="*/ 209722 h 233514"/>
              <a:gd name="connsiteX159" fmla="*/ 54778 w 346767"/>
              <a:gd name="connsiteY159" fmla="*/ 211426 h 233514"/>
              <a:gd name="connsiteX160" fmla="*/ 54407 w 346767"/>
              <a:gd name="connsiteY160" fmla="*/ 214293 h 233514"/>
              <a:gd name="connsiteX161" fmla="*/ 54226 w 346767"/>
              <a:gd name="connsiteY161" fmla="*/ 216865 h 233514"/>
              <a:gd name="connsiteX162" fmla="*/ 54464 w 346767"/>
              <a:gd name="connsiteY162" fmla="*/ 218589 h 233514"/>
              <a:gd name="connsiteX163" fmla="*/ 52664 w 346767"/>
              <a:gd name="connsiteY163" fmla="*/ 222066 h 233514"/>
              <a:gd name="connsiteX164" fmla="*/ 50482 w 346767"/>
              <a:gd name="connsiteY164" fmla="*/ 226276 h 233514"/>
              <a:gd name="connsiteX165" fmla="*/ 48673 w 346767"/>
              <a:gd name="connsiteY165" fmla="*/ 229886 h 233514"/>
              <a:gd name="connsiteX166" fmla="*/ 46844 w 346767"/>
              <a:gd name="connsiteY166" fmla="*/ 233515 h 233514"/>
              <a:gd name="connsiteX167" fmla="*/ 45577 w 346767"/>
              <a:gd name="connsiteY167" fmla="*/ 231029 h 233514"/>
              <a:gd name="connsiteX168" fmla="*/ 44796 w 346767"/>
              <a:gd name="connsiteY168" fmla="*/ 228114 h 233514"/>
              <a:gd name="connsiteX169" fmla="*/ 44491 w 346767"/>
              <a:gd name="connsiteY169" fmla="*/ 224771 h 233514"/>
              <a:gd name="connsiteX170" fmla="*/ 44663 w 346767"/>
              <a:gd name="connsiteY170" fmla="*/ 223885 h 233514"/>
              <a:gd name="connsiteX171" fmla="*/ 44177 w 346767"/>
              <a:gd name="connsiteY171" fmla="*/ 222895 h 233514"/>
              <a:gd name="connsiteX172" fmla="*/ 44139 w 346767"/>
              <a:gd name="connsiteY172" fmla="*/ 222675 h 233514"/>
              <a:gd name="connsiteX173" fmla="*/ 43529 w 346767"/>
              <a:gd name="connsiteY173" fmla="*/ 220151 h 233514"/>
              <a:gd name="connsiteX174" fmla="*/ 44148 w 346767"/>
              <a:gd name="connsiteY174" fmla="*/ 218389 h 233514"/>
              <a:gd name="connsiteX175" fmla="*/ 43643 w 346767"/>
              <a:gd name="connsiteY175" fmla="*/ 216551 h 233514"/>
              <a:gd name="connsiteX176" fmla="*/ 42158 w 346767"/>
              <a:gd name="connsiteY176" fmla="*/ 214741 h 233514"/>
              <a:gd name="connsiteX177" fmla="*/ 40814 w 346767"/>
              <a:gd name="connsiteY177" fmla="*/ 213350 h 233514"/>
              <a:gd name="connsiteX178" fmla="*/ 40034 w 346767"/>
              <a:gd name="connsiteY178" fmla="*/ 212103 h 233514"/>
              <a:gd name="connsiteX179" fmla="*/ 39395 w 346767"/>
              <a:gd name="connsiteY179" fmla="*/ 211569 h 233514"/>
              <a:gd name="connsiteX180" fmla="*/ 37919 w 346767"/>
              <a:gd name="connsiteY180" fmla="*/ 211379 h 233514"/>
              <a:gd name="connsiteX181" fmla="*/ 35928 w 346767"/>
              <a:gd name="connsiteY181" fmla="*/ 210731 h 233514"/>
              <a:gd name="connsiteX182" fmla="*/ 33290 w 346767"/>
              <a:gd name="connsiteY182" fmla="*/ 208007 h 233514"/>
              <a:gd name="connsiteX183" fmla="*/ 30737 w 346767"/>
              <a:gd name="connsiteY183" fmla="*/ 205359 h 233514"/>
              <a:gd name="connsiteX184" fmla="*/ 27461 w 346767"/>
              <a:gd name="connsiteY184" fmla="*/ 201968 h 233514"/>
              <a:gd name="connsiteX185" fmla="*/ 24841 w 346767"/>
              <a:gd name="connsiteY185" fmla="*/ 199034 h 233514"/>
              <a:gd name="connsiteX186" fmla="*/ 21622 w 346767"/>
              <a:gd name="connsiteY186" fmla="*/ 195443 h 233514"/>
              <a:gd name="connsiteX187" fmla="*/ 18650 w 346767"/>
              <a:gd name="connsiteY187" fmla="*/ 192119 h 233514"/>
              <a:gd name="connsiteX188" fmla="*/ 16869 w 346767"/>
              <a:gd name="connsiteY188" fmla="*/ 188919 h 233514"/>
              <a:gd name="connsiteX189" fmla="*/ 16145 w 346767"/>
              <a:gd name="connsiteY189" fmla="*/ 187080 h 233514"/>
              <a:gd name="connsiteX190" fmla="*/ 17012 w 346767"/>
              <a:gd name="connsiteY190" fmla="*/ 186899 h 233514"/>
              <a:gd name="connsiteX191" fmla="*/ 18298 w 346767"/>
              <a:gd name="connsiteY191" fmla="*/ 186861 h 233514"/>
              <a:gd name="connsiteX192" fmla="*/ 18841 w 346767"/>
              <a:gd name="connsiteY192" fmla="*/ 186528 h 233514"/>
              <a:gd name="connsiteX193" fmla="*/ 18869 w 346767"/>
              <a:gd name="connsiteY193" fmla="*/ 185671 h 233514"/>
              <a:gd name="connsiteX194" fmla="*/ 17545 w 346767"/>
              <a:gd name="connsiteY194" fmla="*/ 183147 h 233514"/>
              <a:gd name="connsiteX195" fmla="*/ 16916 w 346767"/>
              <a:gd name="connsiteY195" fmla="*/ 179927 h 233514"/>
              <a:gd name="connsiteX196" fmla="*/ 15821 w 346767"/>
              <a:gd name="connsiteY196" fmla="*/ 177965 h 233514"/>
              <a:gd name="connsiteX197" fmla="*/ 12363 w 346767"/>
              <a:gd name="connsiteY197" fmla="*/ 174946 h 233514"/>
              <a:gd name="connsiteX198" fmla="*/ 9068 w 346767"/>
              <a:gd name="connsiteY198" fmla="*/ 172650 h 233514"/>
              <a:gd name="connsiteX199" fmla="*/ 8020 w 346767"/>
              <a:gd name="connsiteY199" fmla="*/ 171469 h 233514"/>
              <a:gd name="connsiteX200" fmla="*/ 7429 w 346767"/>
              <a:gd name="connsiteY200" fmla="*/ 169783 h 233514"/>
              <a:gd name="connsiteX201" fmla="*/ 6162 w 346767"/>
              <a:gd name="connsiteY201" fmla="*/ 159134 h 233514"/>
              <a:gd name="connsiteX202" fmla="*/ 5601 w 346767"/>
              <a:gd name="connsiteY202" fmla="*/ 156105 h 233514"/>
              <a:gd name="connsiteX203" fmla="*/ 4563 w 346767"/>
              <a:gd name="connsiteY203" fmla="*/ 154781 h 233514"/>
              <a:gd name="connsiteX204" fmla="*/ 3810 w 346767"/>
              <a:gd name="connsiteY204" fmla="*/ 154162 h 233514"/>
              <a:gd name="connsiteX205" fmla="*/ 3524 w 346767"/>
              <a:gd name="connsiteY205" fmla="*/ 153410 h 233514"/>
              <a:gd name="connsiteX206" fmla="*/ 3657 w 346767"/>
              <a:gd name="connsiteY206" fmla="*/ 151514 h 233514"/>
              <a:gd name="connsiteX207" fmla="*/ 4096 w 346767"/>
              <a:gd name="connsiteY207" fmla="*/ 149819 h 233514"/>
              <a:gd name="connsiteX208" fmla="*/ 4076 w 346767"/>
              <a:gd name="connsiteY208" fmla="*/ 149152 h 233514"/>
              <a:gd name="connsiteX209" fmla="*/ 4972 w 346767"/>
              <a:gd name="connsiteY209" fmla="*/ 147666 h 233514"/>
              <a:gd name="connsiteX210" fmla="*/ 4972 w 346767"/>
              <a:gd name="connsiteY210" fmla="*/ 137798 h 233514"/>
              <a:gd name="connsiteX211" fmla="*/ 4486 w 346767"/>
              <a:gd name="connsiteY211" fmla="*/ 137293 h 233514"/>
              <a:gd name="connsiteX212" fmla="*/ 3905 w 346767"/>
              <a:gd name="connsiteY212" fmla="*/ 136436 h 233514"/>
              <a:gd name="connsiteX213" fmla="*/ 2981 w 346767"/>
              <a:gd name="connsiteY213" fmla="*/ 136503 h 233514"/>
              <a:gd name="connsiteX214" fmla="*/ 1924 w 346767"/>
              <a:gd name="connsiteY214" fmla="*/ 136417 h 233514"/>
              <a:gd name="connsiteX215" fmla="*/ 876 w 346767"/>
              <a:gd name="connsiteY215" fmla="*/ 134979 h 233514"/>
              <a:gd name="connsiteX216" fmla="*/ 0 w 346767"/>
              <a:gd name="connsiteY216" fmla="*/ 133169 h 233514"/>
              <a:gd name="connsiteX217" fmla="*/ 257 w 346767"/>
              <a:gd name="connsiteY217" fmla="*/ 131883 h 233514"/>
              <a:gd name="connsiteX218" fmla="*/ 1171 w 346767"/>
              <a:gd name="connsiteY218" fmla="*/ 130816 h 233514"/>
              <a:gd name="connsiteX219" fmla="*/ 2172 w 346767"/>
              <a:gd name="connsiteY219" fmla="*/ 129873 h 233514"/>
              <a:gd name="connsiteX220" fmla="*/ 3439 w 346767"/>
              <a:gd name="connsiteY220" fmla="*/ 129092 h 233514"/>
              <a:gd name="connsiteX221" fmla="*/ 7182 w 346767"/>
              <a:gd name="connsiteY221" fmla="*/ 127511 h 233514"/>
              <a:gd name="connsiteX222" fmla="*/ 8239 w 346767"/>
              <a:gd name="connsiteY222" fmla="*/ 126720 h 233514"/>
              <a:gd name="connsiteX223" fmla="*/ 8906 w 346767"/>
              <a:gd name="connsiteY223" fmla="*/ 125749 h 233514"/>
              <a:gd name="connsiteX224" fmla="*/ 9344 w 346767"/>
              <a:gd name="connsiteY224" fmla="*/ 124435 h 233514"/>
              <a:gd name="connsiteX225" fmla="*/ 11516 w 346767"/>
              <a:gd name="connsiteY225" fmla="*/ 119348 h 233514"/>
              <a:gd name="connsiteX226" fmla="*/ 14754 w 346767"/>
              <a:gd name="connsiteY226" fmla="*/ 114281 h 233514"/>
              <a:gd name="connsiteX227" fmla="*/ 16135 w 346767"/>
              <a:gd name="connsiteY227" fmla="*/ 113233 h 233514"/>
              <a:gd name="connsiteX228" fmla="*/ 17516 w 346767"/>
              <a:gd name="connsiteY228" fmla="*/ 109880 h 233514"/>
              <a:gd name="connsiteX229" fmla="*/ 19412 w 346767"/>
              <a:gd name="connsiteY229" fmla="*/ 105775 h 233514"/>
              <a:gd name="connsiteX230" fmla="*/ 20174 w 346767"/>
              <a:gd name="connsiteY230" fmla="*/ 103861 h 233514"/>
              <a:gd name="connsiteX231" fmla="*/ 20736 w 346767"/>
              <a:gd name="connsiteY231" fmla="*/ 101955 h 233514"/>
              <a:gd name="connsiteX232" fmla="*/ 21784 w 346767"/>
              <a:gd name="connsiteY232" fmla="*/ 100422 h 233514"/>
              <a:gd name="connsiteX233" fmla="*/ 25346 w 346767"/>
              <a:gd name="connsiteY233" fmla="*/ 97888 h 233514"/>
              <a:gd name="connsiteX234" fmla="*/ 28041 w 346767"/>
              <a:gd name="connsiteY234" fmla="*/ 93450 h 233514"/>
              <a:gd name="connsiteX235" fmla="*/ 30966 w 346767"/>
              <a:gd name="connsiteY235" fmla="*/ 93688 h 233514"/>
              <a:gd name="connsiteX236" fmla="*/ 33957 w 346767"/>
              <a:gd name="connsiteY236" fmla="*/ 94393 h 233514"/>
              <a:gd name="connsiteX237" fmla="*/ 37795 w 346767"/>
              <a:gd name="connsiteY237" fmla="*/ 94745 h 233514"/>
              <a:gd name="connsiteX238" fmla="*/ 40805 w 346767"/>
              <a:gd name="connsiteY238" fmla="*/ 93888 h 233514"/>
              <a:gd name="connsiteX239" fmla="*/ 42758 w 346767"/>
              <a:gd name="connsiteY239" fmla="*/ 92154 h 233514"/>
              <a:gd name="connsiteX240" fmla="*/ 47054 w 346767"/>
              <a:gd name="connsiteY240" fmla="*/ 90773 h 233514"/>
              <a:gd name="connsiteX241" fmla="*/ 52073 w 346767"/>
              <a:gd name="connsiteY241" fmla="*/ 89173 h 233514"/>
              <a:gd name="connsiteX242" fmla="*/ 52750 w 346767"/>
              <a:gd name="connsiteY242" fmla="*/ 86792 h 233514"/>
              <a:gd name="connsiteX243" fmla="*/ 54226 w 346767"/>
              <a:gd name="connsiteY243" fmla="*/ 85544 h 233514"/>
              <a:gd name="connsiteX244" fmla="*/ 55931 w 346767"/>
              <a:gd name="connsiteY244" fmla="*/ 84439 h 233514"/>
              <a:gd name="connsiteX245" fmla="*/ 56522 w 346767"/>
              <a:gd name="connsiteY245" fmla="*/ 84296 h 233514"/>
              <a:gd name="connsiteX246" fmla="*/ 56645 w 346767"/>
              <a:gd name="connsiteY246" fmla="*/ 85087 h 233514"/>
              <a:gd name="connsiteX247" fmla="*/ 57683 w 346767"/>
              <a:gd name="connsiteY247" fmla="*/ 87573 h 233514"/>
              <a:gd name="connsiteX248" fmla="*/ 59807 w 346767"/>
              <a:gd name="connsiteY248" fmla="*/ 90021 h 233514"/>
              <a:gd name="connsiteX249" fmla="*/ 62922 w 346767"/>
              <a:gd name="connsiteY249" fmla="*/ 92726 h 233514"/>
              <a:gd name="connsiteX250" fmla="*/ 63808 w 346767"/>
              <a:gd name="connsiteY250" fmla="*/ 92554 h 233514"/>
              <a:gd name="connsiteX251" fmla="*/ 65741 w 346767"/>
              <a:gd name="connsiteY251" fmla="*/ 90506 h 233514"/>
              <a:gd name="connsiteX252" fmla="*/ 70599 w 346767"/>
              <a:gd name="connsiteY252" fmla="*/ 89240 h 233514"/>
              <a:gd name="connsiteX253" fmla="*/ 71828 w 346767"/>
              <a:gd name="connsiteY253" fmla="*/ 88678 h 233514"/>
              <a:gd name="connsiteX254" fmla="*/ 75276 w 346767"/>
              <a:gd name="connsiteY254" fmla="*/ 85696 h 233514"/>
              <a:gd name="connsiteX255" fmla="*/ 79429 w 346767"/>
              <a:gd name="connsiteY255" fmla="*/ 83782 h 233514"/>
              <a:gd name="connsiteX256" fmla="*/ 80343 w 346767"/>
              <a:gd name="connsiteY256" fmla="*/ 83610 h 233514"/>
              <a:gd name="connsiteX257" fmla="*/ 81839 w 346767"/>
              <a:gd name="connsiteY257" fmla="*/ 83106 h 233514"/>
              <a:gd name="connsiteX258" fmla="*/ 86030 w 346767"/>
              <a:gd name="connsiteY258" fmla="*/ 81124 h 233514"/>
              <a:gd name="connsiteX259" fmla="*/ 89011 w 346767"/>
              <a:gd name="connsiteY259" fmla="*/ 81391 h 233514"/>
              <a:gd name="connsiteX260" fmla="*/ 93802 w 346767"/>
              <a:gd name="connsiteY260" fmla="*/ 81077 h 233514"/>
              <a:gd name="connsiteX261" fmla="*/ 101794 w 346767"/>
              <a:gd name="connsiteY261" fmla="*/ 80143 h 233514"/>
              <a:gd name="connsiteX262" fmla="*/ 107566 w 346767"/>
              <a:gd name="connsiteY262" fmla="*/ 79829 h 233514"/>
              <a:gd name="connsiteX263" fmla="*/ 110490 w 346767"/>
              <a:gd name="connsiteY263" fmla="*/ 79457 h 233514"/>
              <a:gd name="connsiteX264" fmla="*/ 111214 w 346767"/>
              <a:gd name="connsiteY264" fmla="*/ 79057 h 233514"/>
              <a:gd name="connsiteX265" fmla="*/ 112347 w 346767"/>
              <a:gd name="connsiteY265" fmla="*/ 76190 h 233514"/>
              <a:gd name="connsiteX266" fmla="*/ 113214 w 346767"/>
              <a:gd name="connsiteY266" fmla="*/ 75381 h 233514"/>
              <a:gd name="connsiteX267" fmla="*/ 115386 w 346767"/>
              <a:gd name="connsiteY267" fmla="*/ 74143 h 233514"/>
              <a:gd name="connsiteX268" fmla="*/ 119634 w 346767"/>
              <a:gd name="connsiteY268" fmla="*/ 69818 h 233514"/>
              <a:gd name="connsiteX269" fmla="*/ 122425 w 346767"/>
              <a:gd name="connsiteY269" fmla="*/ 66161 h 233514"/>
              <a:gd name="connsiteX270" fmla="*/ 123206 w 346767"/>
              <a:gd name="connsiteY270" fmla="*/ 64941 h 233514"/>
              <a:gd name="connsiteX271" fmla="*/ 123273 w 346767"/>
              <a:gd name="connsiteY271" fmla="*/ 64846 h 233514"/>
              <a:gd name="connsiteX272" fmla="*/ 123844 w 346767"/>
              <a:gd name="connsiteY272" fmla="*/ 64618 h 233514"/>
              <a:gd name="connsiteX273" fmla="*/ 125044 w 346767"/>
              <a:gd name="connsiteY273" fmla="*/ 63074 h 233514"/>
              <a:gd name="connsiteX274" fmla="*/ 123853 w 346767"/>
              <a:gd name="connsiteY274" fmla="*/ 61484 h 233514"/>
              <a:gd name="connsiteX275" fmla="*/ 119091 w 346767"/>
              <a:gd name="connsiteY275" fmla="*/ 58236 h 233514"/>
              <a:gd name="connsiteX276" fmla="*/ 119158 w 346767"/>
              <a:gd name="connsiteY276" fmla="*/ 57798 h 233514"/>
              <a:gd name="connsiteX277" fmla="*/ 118891 w 346767"/>
              <a:gd name="connsiteY277" fmla="*/ 57245 h 233514"/>
              <a:gd name="connsiteX278" fmla="*/ 119148 w 346767"/>
              <a:gd name="connsiteY278" fmla="*/ 56797 h 233514"/>
              <a:gd name="connsiteX279" fmla="*/ 120968 w 346767"/>
              <a:gd name="connsiteY279" fmla="*/ 55474 h 233514"/>
              <a:gd name="connsiteX280" fmla="*/ 123415 w 346767"/>
              <a:gd name="connsiteY280" fmla="*/ 53969 h 233514"/>
              <a:gd name="connsiteX281" fmla="*/ 126025 w 346767"/>
              <a:gd name="connsiteY281" fmla="*/ 53407 h 233514"/>
              <a:gd name="connsiteX282" fmla="*/ 132836 w 346767"/>
              <a:gd name="connsiteY282" fmla="*/ 53521 h 233514"/>
              <a:gd name="connsiteX283" fmla="*/ 138646 w 346767"/>
              <a:gd name="connsiteY283" fmla="*/ 53197 h 233514"/>
              <a:gd name="connsiteX284" fmla="*/ 139998 w 346767"/>
              <a:gd name="connsiteY284" fmla="*/ 53273 h 233514"/>
              <a:gd name="connsiteX285" fmla="*/ 144532 w 346767"/>
              <a:gd name="connsiteY285" fmla="*/ 52502 h 233514"/>
              <a:gd name="connsiteX286" fmla="*/ 147628 w 346767"/>
              <a:gd name="connsiteY286" fmla="*/ 51816 h 233514"/>
              <a:gd name="connsiteX287" fmla="*/ 150809 w 346767"/>
              <a:gd name="connsiteY287" fmla="*/ 50254 h 233514"/>
              <a:gd name="connsiteX288" fmla="*/ 158020 w 346767"/>
              <a:gd name="connsiteY288" fmla="*/ 50416 h 233514"/>
              <a:gd name="connsiteX289" fmla="*/ 164020 w 346767"/>
              <a:gd name="connsiteY289" fmla="*/ 46434 h 233514"/>
              <a:gd name="connsiteX290" fmla="*/ 165754 w 346767"/>
              <a:gd name="connsiteY290" fmla="*/ 45729 h 233514"/>
              <a:gd name="connsiteX291" fmla="*/ 166507 w 346767"/>
              <a:gd name="connsiteY291" fmla="*/ 45110 h 233514"/>
              <a:gd name="connsiteX292" fmla="*/ 166735 w 346767"/>
              <a:gd name="connsiteY292" fmla="*/ 44501 h 233514"/>
              <a:gd name="connsiteX293" fmla="*/ 169545 w 346767"/>
              <a:gd name="connsiteY293" fmla="*/ 42919 h 233514"/>
              <a:gd name="connsiteX294" fmla="*/ 172688 w 346767"/>
              <a:gd name="connsiteY294" fmla="*/ 39653 h 233514"/>
              <a:gd name="connsiteX295" fmla="*/ 175174 w 346767"/>
              <a:gd name="connsiteY295" fmla="*/ 36709 h 233514"/>
              <a:gd name="connsiteX296" fmla="*/ 175850 w 346767"/>
              <a:gd name="connsiteY296" fmla="*/ 34633 h 233514"/>
              <a:gd name="connsiteX297" fmla="*/ 182652 w 346767"/>
              <a:gd name="connsiteY297" fmla="*/ 27594 h 233514"/>
              <a:gd name="connsiteX298" fmla="*/ 185023 w 346767"/>
              <a:gd name="connsiteY298" fmla="*/ 27737 h 233514"/>
              <a:gd name="connsiteX299" fmla="*/ 186185 w 346767"/>
              <a:gd name="connsiteY299" fmla="*/ 26870 h 233514"/>
              <a:gd name="connsiteX300" fmla="*/ 188881 w 346767"/>
              <a:gd name="connsiteY300" fmla="*/ 22165 h 233514"/>
              <a:gd name="connsiteX301" fmla="*/ 189719 w 346767"/>
              <a:gd name="connsiteY301" fmla="*/ 21307 h 233514"/>
              <a:gd name="connsiteX302" fmla="*/ 190986 w 346767"/>
              <a:gd name="connsiteY302" fmla="*/ 21012 h 233514"/>
              <a:gd name="connsiteX303" fmla="*/ 192519 w 346767"/>
              <a:gd name="connsiteY303" fmla="*/ 20479 h 233514"/>
              <a:gd name="connsiteX304" fmla="*/ 193853 w 346767"/>
              <a:gd name="connsiteY304" fmla="*/ 19088 h 233514"/>
              <a:gd name="connsiteX305" fmla="*/ 195006 w 346767"/>
              <a:gd name="connsiteY305" fmla="*/ 17011 h 233514"/>
              <a:gd name="connsiteX306" fmla="*/ 195015 w 346767"/>
              <a:gd name="connsiteY306" fmla="*/ 14449 h 233514"/>
              <a:gd name="connsiteX307" fmla="*/ 194491 w 346767"/>
              <a:gd name="connsiteY307" fmla="*/ 12392 h 233514"/>
              <a:gd name="connsiteX308" fmla="*/ 194491 w 346767"/>
              <a:gd name="connsiteY308" fmla="*/ 11392 h 233514"/>
              <a:gd name="connsiteX309" fmla="*/ 195139 w 346767"/>
              <a:gd name="connsiteY309" fmla="*/ 10478 h 233514"/>
              <a:gd name="connsiteX310" fmla="*/ 196225 w 346767"/>
              <a:gd name="connsiteY310" fmla="*/ 9553 h 233514"/>
              <a:gd name="connsiteX311" fmla="*/ 201387 w 346767"/>
              <a:gd name="connsiteY311" fmla="*/ 7020 h 233514"/>
              <a:gd name="connsiteX312" fmla="*/ 202702 w 346767"/>
              <a:gd name="connsiteY312" fmla="*/ 5791 h 233514"/>
              <a:gd name="connsiteX313" fmla="*/ 203482 w 346767"/>
              <a:gd name="connsiteY313" fmla="*/ 4686 h 233514"/>
              <a:gd name="connsiteX314" fmla="*/ 204931 w 346767"/>
              <a:gd name="connsiteY314" fmla="*/ 4486 h 233514"/>
              <a:gd name="connsiteX315" fmla="*/ 206511 w 346767"/>
              <a:gd name="connsiteY315" fmla="*/ 4601 h 233514"/>
              <a:gd name="connsiteX316" fmla="*/ 207512 w 346767"/>
              <a:gd name="connsiteY316" fmla="*/ 3915 h 233514"/>
              <a:gd name="connsiteX317" fmla="*/ 208636 w 346767"/>
              <a:gd name="connsiteY317" fmla="*/ 2762 h 233514"/>
              <a:gd name="connsiteX318" fmla="*/ 212217 w 346767"/>
              <a:gd name="connsiteY318" fmla="*/ 1210 h 233514"/>
              <a:gd name="connsiteX319" fmla="*/ 215532 w 346767"/>
              <a:gd name="connsiteY319" fmla="*/ 0 h 233514"/>
              <a:gd name="connsiteX320" fmla="*/ 219018 w 346767"/>
              <a:gd name="connsiteY320" fmla="*/ 505 h 233514"/>
              <a:gd name="connsiteX321" fmla="*/ 221856 w 346767"/>
              <a:gd name="connsiteY321" fmla="*/ 1133 h 233514"/>
              <a:gd name="connsiteX322" fmla="*/ 224181 w 346767"/>
              <a:gd name="connsiteY322" fmla="*/ 1867 h 23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</a:cxnLst>
            <a:rect l="l" t="t" r="r" b="b"/>
            <a:pathLst>
              <a:path w="346767" h="233514">
                <a:moveTo>
                  <a:pt x="225323" y="2067"/>
                </a:moveTo>
                <a:lnTo>
                  <a:pt x="227209" y="5429"/>
                </a:lnTo>
                <a:lnTo>
                  <a:pt x="228114" y="6610"/>
                </a:lnTo>
                <a:lnTo>
                  <a:pt x="235905" y="14554"/>
                </a:lnTo>
                <a:lnTo>
                  <a:pt x="237411" y="16440"/>
                </a:lnTo>
                <a:lnTo>
                  <a:pt x="241268" y="22203"/>
                </a:lnTo>
                <a:lnTo>
                  <a:pt x="243630" y="26089"/>
                </a:lnTo>
                <a:lnTo>
                  <a:pt x="246345" y="31680"/>
                </a:lnTo>
                <a:lnTo>
                  <a:pt x="246602" y="34719"/>
                </a:lnTo>
                <a:lnTo>
                  <a:pt x="246250" y="37309"/>
                </a:lnTo>
                <a:lnTo>
                  <a:pt x="245707" y="44672"/>
                </a:lnTo>
                <a:lnTo>
                  <a:pt x="245002" y="46787"/>
                </a:lnTo>
                <a:lnTo>
                  <a:pt x="241582" y="50749"/>
                </a:lnTo>
                <a:lnTo>
                  <a:pt x="241430" y="52530"/>
                </a:lnTo>
                <a:lnTo>
                  <a:pt x="242145" y="54016"/>
                </a:lnTo>
                <a:lnTo>
                  <a:pt x="243173" y="54626"/>
                </a:lnTo>
                <a:lnTo>
                  <a:pt x="243821" y="55359"/>
                </a:lnTo>
                <a:lnTo>
                  <a:pt x="243430" y="58788"/>
                </a:lnTo>
                <a:lnTo>
                  <a:pt x="244659" y="60131"/>
                </a:lnTo>
                <a:lnTo>
                  <a:pt x="247222" y="61027"/>
                </a:lnTo>
                <a:lnTo>
                  <a:pt x="253708" y="61636"/>
                </a:lnTo>
                <a:lnTo>
                  <a:pt x="257080" y="62131"/>
                </a:lnTo>
                <a:lnTo>
                  <a:pt x="259737" y="62817"/>
                </a:lnTo>
                <a:lnTo>
                  <a:pt x="261004" y="63151"/>
                </a:lnTo>
                <a:lnTo>
                  <a:pt x="261699" y="64360"/>
                </a:lnTo>
                <a:lnTo>
                  <a:pt x="260614" y="68313"/>
                </a:lnTo>
                <a:lnTo>
                  <a:pt x="261366" y="70780"/>
                </a:lnTo>
                <a:lnTo>
                  <a:pt x="263585" y="72866"/>
                </a:lnTo>
                <a:lnTo>
                  <a:pt x="265833" y="73752"/>
                </a:lnTo>
                <a:lnTo>
                  <a:pt x="267986" y="74266"/>
                </a:lnTo>
                <a:lnTo>
                  <a:pt x="275491" y="75552"/>
                </a:lnTo>
                <a:lnTo>
                  <a:pt x="278606" y="77000"/>
                </a:lnTo>
                <a:lnTo>
                  <a:pt x="282721" y="81629"/>
                </a:lnTo>
                <a:lnTo>
                  <a:pt x="287884" y="85839"/>
                </a:lnTo>
                <a:lnTo>
                  <a:pt x="289141" y="88068"/>
                </a:lnTo>
                <a:lnTo>
                  <a:pt x="288912" y="90097"/>
                </a:lnTo>
                <a:lnTo>
                  <a:pt x="287379" y="92554"/>
                </a:lnTo>
                <a:lnTo>
                  <a:pt x="287617" y="93564"/>
                </a:lnTo>
                <a:lnTo>
                  <a:pt x="289989" y="96031"/>
                </a:lnTo>
                <a:lnTo>
                  <a:pt x="292703" y="98545"/>
                </a:lnTo>
                <a:lnTo>
                  <a:pt x="297675" y="101346"/>
                </a:lnTo>
                <a:lnTo>
                  <a:pt x="306286" y="105737"/>
                </a:lnTo>
                <a:lnTo>
                  <a:pt x="310239" y="108671"/>
                </a:lnTo>
                <a:lnTo>
                  <a:pt x="311582" y="110890"/>
                </a:lnTo>
                <a:lnTo>
                  <a:pt x="313791" y="113309"/>
                </a:lnTo>
                <a:lnTo>
                  <a:pt x="316868" y="115519"/>
                </a:lnTo>
                <a:lnTo>
                  <a:pt x="318935" y="117224"/>
                </a:lnTo>
                <a:lnTo>
                  <a:pt x="317506" y="122034"/>
                </a:lnTo>
                <a:lnTo>
                  <a:pt x="317935" y="123615"/>
                </a:lnTo>
                <a:lnTo>
                  <a:pt x="318707" y="124987"/>
                </a:lnTo>
                <a:lnTo>
                  <a:pt x="320507" y="126882"/>
                </a:lnTo>
                <a:lnTo>
                  <a:pt x="321221" y="129311"/>
                </a:lnTo>
                <a:lnTo>
                  <a:pt x="323002" y="132350"/>
                </a:lnTo>
                <a:lnTo>
                  <a:pt x="325126" y="133731"/>
                </a:lnTo>
                <a:lnTo>
                  <a:pt x="328679" y="134245"/>
                </a:lnTo>
                <a:lnTo>
                  <a:pt x="330546" y="135655"/>
                </a:lnTo>
                <a:lnTo>
                  <a:pt x="334451" y="138074"/>
                </a:lnTo>
                <a:lnTo>
                  <a:pt x="338223" y="140160"/>
                </a:lnTo>
                <a:lnTo>
                  <a:pt x="339833" y="141589"/>
                </a:lnTo>
                <a:lnTo>
                  <a:pt x="340833" y="142865"/>
                </a:lnTo>
                <a:lnTo>
                  <a:pt x="341690" y="144370"/>
                </a:lnTo>
                <a:lnTo>
                  <a:pt x="342119" y="145875"/>
                </a:lnTo>
                <a:lnTo>
                  <a:pt x="342205" y="149123"/>
                </a:lnTo>
                <a:lnTo>
                  <a:pt x="342852" y="153152"/>
                </a:lnTo>
                <a:lnTo>
                  <a:pt x="344881" y="155905"/>
                </a:lnTo>
                <a:lnTo>
                  <a:pt x="346767" y="157962"/>
                </a:lnTo>
                <a:lnTo>
                  <a:pt x="339061" y="155600"/>
                </a:lnTo>
                <a:lnTo>
                  <a:pt x="337909" y="155553"/>
                </a:lnTo>
                <a:lnTo>
                  <a:pt x="336547" y="155962"/>
                </a:lnTo>
                <a:lnTo>
                  <a:pt x="332518" y="158858"/>
                </a:lnTo>
                <a:lnTo>
                  <a:pt x="331241" y="159220"/>
                </a:lnTo>
                <a:lnTo>
                  <a:pt x="329775" y="158963"/>
                </a:lnTo>
                <a:lnTo>
                  <a:pt x="326164" y="158610"/>
                </a:lnTo>
                <a:lnTo>
                  <a:pt x="313897" y="156315"/>
                </a:lnTo>
                <a:lnTo>
                  <a:pt x="304448" y="154114"/>
                </a:lnTo>
                <a:lnTo>
                  <a:pt x="301609" y="153314"/>
                </a:lnTo>
                <a:lnTo>
                  <a:pt x="296561" y="152552"/>
                </a:lnTo>
                <a:lnTo>
                  <a:pt x="293227" y="154057"/>
                </a:lnTo>
                <a:lnTo>
                  <a:pt x="290093" y="159210"/>
                </a:lnTo>
                <a:lnTo>
                  <a:pt x="289198" y="160229"/>
                </a:lnTo>
                <a:lnTo>
                  <a:pt x="284273" y="161744"/>
                </a:lnTo>
                <a:lnTo>
                  <a:pt x="281950" y="161334"/>
                </a:lnTo>
                <a:lnTo>
                  <a:pt x="276263" y="162744"/>
                </a:lnTo>
                <a:lnTo>
                  <a:pt x="267481" y="160611"/>
                </a:lnTo>
                <a:lnTo>
                  <a:pt x="264347" y="161030"/>
                </a:lnTo>
                <a:lnTo>
                  <a:pt x="261881" y="162106"/>
                </a:lnTo>
                <a:lnTo>
                  <a:pt x="255575" y="164439"/>
                </a:lnTo>
                <a:lnTo>
                  <a:pt x="251746" y="165773"/>
                </a:lnTo>
                <a:lnTo>
                  <a:pt x="247288" y="166983"/>
                </a:lnTo>
                <a:lnTo>
                  <a:pt x="243059" y="168840"/>
                </a:lnTo>
                <a:lnTo>
                  <a:pt x="240211" y="169850"/>
                </a:lnTo>
                <a:lnTo>
                  <a:pt x="237430" y="169840"/>
                </a:lnTo>
                <a:lnTo>
                  <a:pt x="234915" y="168792"/>
                </a:lnTo>
                <a:lnTo>
                  <a:pt x="232163" y="167887"/>
                </a:lnTo>
                <a:lnTo>
                  <a:pt x="228876" y="167707"/>
                </a:lnTo>
                <a:lnTo>
                  <a:pt x="225447" y="168230"/>
                </a:lnTo>
                <a:lnTo>
                  <a:pt x="222532" y="170288"/>
                </a:lnTo>
                <a:lnTo>
                  <a:pt x="221352" y="171755"/>
                </a:lnTo>
                <a:lnTo>
                  <a:pt x="218827" y="175650"/>
                </a:lnTo>
                <a:lnTo>
                  <a:pt x="215846" y="181985"/>
                </a:lnTo>
                <a:lnTo>
                  <a:pt x="214675" y="183261"/>
                </a:lnTo>
                <a:lnTo>
                  <a:pt x="214351" y="183385"/>
                </a:lnTo>
                <a:lnTo>
                  <a:pt x="213617" y="183918"/>
                </a:lnTo>
                <a:lnTo>
                  <a:pt x="199882" y="180756"/>
                </a:lnTo>
                <a:lnTo>
                  <a:pt x="193967" y="180022"/>
                </a:lnTo>
                <a:lnTo>
                  <a:pt x="189976" y="180994"/>
                </a:lnTo>
                <a:lnTo>
                  <a:pt x="184966" y="179222"/>
                </a:lnTo>
                <a:lnTo>
                  <a:pt x="182775" y="178908"/>
                </a:lnTo>
                <a:lnTo>
                  <a:pt x="181746" y="179470"/>
                </a:lnTo>
                <a:lnTo>
                  <a:pt x="178956" y="178670"/>
                </a:lnTo>
                <a:lnTo>
                  <a:pt x="174422" y="176508"/>
                </a:lnTo>
                <a:lnTo>
                  <a:pt x="170069" y="175603"/>
                </a:lnTo>
                <a:lnTo>
                  <a:pt x="166173" y="175917"/>
                </a:lnTo>
                <a:lnTo>
                  <a:pt x="163792" y="175193"/>
                </a:lnTo>
                <a:lnTo>
                  <a:pt x="161868" y="173098"/>
                </a:lnTo>
                <a:lnTo>
                  <a:pt x="159391" y="169240"/>
                </a:lnTo>
                <a:lnTo>
                  <a:pt x="154914" y="165411"/>
                </a:lnTo>
                <a:lnTo>
                  <a:pt x="148933" y="162353"/>
                </a:lnTo>
                <a:lnTo>
                  <a:pt x="145189" y="160039"/>
                </a:lnTo>
                <a:lnTo>
                  <a:pt x="143703" y="158496"/>
                </a:lnTo>
                <a:lnTo>
                  <a:pt x="140475" y="157639"/>
                </a:lnTo>
                <a:lnTo>
                  <a:pt x="135531" y="157477"/>
                </a:lnTo>
                <a:lnTo>
                  <a:pt x="130788" y="158991"/>
                </a:lnTo>
                <a:lnTo>
                  <a:pt x="123968" y="163773"/>
                </a:lnTo>
                <a:lnTo>
                  <a:pt x="117643" y="173574"/>
                </a:lnTo>
                <a:lnTo>
                  <a:pt x="114119" y="177327"/>
                </a:lnTo>
                <a:lnTo>
                  <a:pt x="111290" y="178289"/>
                </a:lnTo>
                <a:lnTo>
                  <a:pt x="110576" y="180660"/>
                </a:lnTo>
                <a:lnTo>
                  <a:pt x="111976" y="184413"/>
                </a:lnTo>
                <a:lnTo>
                  <a:pt x="112347" y="188728"/>
                </a:lnTo>
                <a:lnTo>
                  <a:pt x="111357" y="196062"/>
                </a:lnTo>
                <a:lnTo>
                  <a:pt x="111719" y="201396"/>
                </a:lnTo>
                <a:lnTo>
                  <a:pt x="110214" y="200549"/>
                </a:lnTo>
                <a:lnTo>
                  <a:pt x="108766" y="198053"/>
                </a:lnTo>
                <a:lnTo>
                  <a:pt x="108090" y="197548"/>
                </a:lnTo>
                <a:lnTo>
                  <a:pt x="103908" y="198672"/>
                </a:lnTo>
                <a:lnTo>
                  <a:pt x="101746" y="199682"/>
                </a:lnTo>
                <a:lnTo>
                  <a:pt x="100593" y="200673"/>
                </a:lnTo>
                <a:lnTo>
                  <a:pt x="99708" y="200825"/>
                </a:lnTo>
                <a:lnTo>
                  <a:pt x="98384" y="199463"/>
                </a:lnTo>
                <a:lnTo>
                  <a:pt x="97336" y="199215"/>
                </a:lnTo>
                <a:lnTo>
                  <a:pt x="95698" y="199463"/>
                </a:lnTo>
                <a:lnTo>
                  <a:pt x="94012" y="199444"/>
                </a:lnTo>
                <a:lnTo>
                  <a:pt x="92926" y="199263"/>
                </a:lnTo>
                <a:lnTo>
                  <a:pt x="92202" y="199387"/>
                </a:lnTo>
                <a:lnTo>
                  <a:pt x="90231" y="198577"/>
                </a:lnTo>
                <a:lnTo>
                  <a:pt x="83048" y="196520"/>
                </a:lnTo>
                <a:lnTo>
                  <a:pt x="81820" y="195834"/>
                </a:lnTo>
                <a:lnTo>
                  <a:pt x="80382" y="195910"/>
                </a:lnTo>
                <a:lnTo>
                  <a:pt x="76657" y="197701"/>
                </a:lnTo>
                <a:lnTo>
                  <a:pt x="74686" y="198196"/>
                </a:lnTo>
                <a:lnTo>
                  <a:pt x="68742" y="199311"/>
                </a:lnTo>
                <a:lnTo>
                  <a:pt x="62379" y="199854"/>
                </a:lnTo>
                <a:lnTo>
                  <a:pt x="59941" y="199882"/>
                </a:lnTo>
                <a:lnTo>
                  <a:pt x="58264" y="200682"/>
                </a:lnTo>
                <a:lnTo>
                  <a:pt x="57188" y="201797"/>
                </a:lnTo>
                <a:lnTo>
                  <a:pt x="56455" y="204283"/>
                </a:lnTo>
                <a:lnTo>
                  <a:pt x="55207" y="208569"/>
                </a:lnTo>
                <a:lnTo>
                  <a:pt x="54683" y="209722"/>
                </a:lnTo>
                <a:lnTo>
                  <a:pt x="54778" y="211426"/>
                </a:lnTo>
                <a:lnTo>
                  <a:pt x="54407" y="214293"/>
                </a:lnTo>
                <a:lnTo>
                  <a:pt x="54226" y="216865"/>
                </a:lnTo>
                <a:lnTo>
                  <a:pt x="54464" y="218589"/>
                </a:lnTo>
                <a:lnTo>
                  <a:pt x="52664" y="222066"/>
                </a:lnTo>
                <a:lnTo>
                  <a:pt x="50482" y="226276"/>
                </a:lnTo>
                <a:lnTo>
                  <a:pt x="48673" y="229886"/>
                </a:lnTo>
                <a:lnTo>
                  <a:pt x="46844" y="233515"/>
                </a:lnTo>
                <a:lnTo>
                  <a:pt x="45577" y="231029"/>
                </a:lnTo>
                <a:lnTo>
                  <a:pt x="44796" y="228114"/>
                </a:lnTo>
                <a:lnTo>
                  <a:pt x="44491" y="224771"/>
                </a:lnTo>
                <a:lnTo>
                  <a:pt x="44663" y="223885"/>
                </a:lnTo>
                <a:lnTo>
                  <a:pt x="44177" y="222895"/>
                </a:lnTo>
                <a:lnTo>
                  <a:pt x="44139" y="222675"/>
                </a:lnTo>
                <a:lnTo>
                  <a:pt x="43529" y="220151"/>
                </a:lnTo>
                <a:lnTo>
                  <a:pt x="44148" y="218389"/>
                </a:lnTo>
                <a:lnTo>
                  <a:pt x="43643" y="216551"/>
                </a:lnTo>
                <a:lnTo>
                  <a:pt x="42158" y="214741"/>
                </a:lnTo>
                <a:lnTo>
                  <a:pt x="40814" y="213350"/>
                </a:lnTo>
                <a:lnTo>
                  <a:pt x="40034" y="212103"/>
                </a:lnTo>
                <a:lnTo>
                  <a:pt x="39395" y="211569"/>
                </a:lnTo>
                <a:lnTo>
                  <a:pt x="37919" y="211379"/>
                </a:lnTo>
                <a:lnTo>
                  <a:pt x="35928" y="210731"/>
                </a:lnTo>
                <a:lnTo>
                  <a:pt x="33290" y="208007"/>
                </a:lnTo>
                <a:lnTo>
                  <a:pt x="30737" y="205359"/>
                </a:lnTo>
                <a:lnTo>
                  <a:pt x="27461" y="201968"/>
                </a:lnTo>
                <a:lnTo>
                  <a:pt x="24841" y="199034"/>
                </a:lnTo>
                <a:lnTo>
                  <a:pt x="21622" y="195443"/>
                </a:lnTo>
                <a:lnTo>
                  <a:pt x="18650" y="192119"/>
                </a:lnTo>
                <a:lnTo>
                  <a:pt x="16869" y="188919"/>
                </a:lnTo>
                <a:lnTo>
                  <a:pt x="16145" y="187080"/>
                </a:lnTo>
                <a:lnTo>
                  <a:pt x="17012" y="186899"/>
                </a:lnTo>
                <a:lnTo>
                  <a:pt x="18298" y="186861"/>
                </a:lnTo>
                <a:lnTo>
                  <a:pt x="18841" y="186528"/>
                </a:lnTo>
                <a:lnTo>
                  <a:pt x="18869" y="185671"/>
                </a:lnTo>
                <a:lnTo>
                  <a:pt x="17545" y="183147"/>
                </a:lnTo>
                <a:lnTo>
                  <a:pt x="16916" y="179927"/>
                </a:lnTo>
                <a:lnTo>
                  <a:pt x="15821" y="177965"/>
                </a:lnTo>
                <a:lnTo>
                  <a:pt x="12363" y="174946"/>
                </a:lnTo>
                <a:lnTo>
                  <a:pt x="9068" y="172650"/>
                </a:lnTo>
                <a:lnTo>
                  <a:pt x="8020" y="171469"/>
                </a:lnTo>
                <a:lnTo>
                  <a:pt x="7429" y="169783"/>
                </a:lnTo>
                <a:lnTo>
                  <a:pt x="6162" y="159134"/>
                </a:lnTo>
                <a:lnTo>
                  <a:pt x="5601" y="156105"/>
                </a:lnTo>
                <a:lnTo>
                  <a:pt x="4563" y="154781"/>
                </a:lnTo>
                <a:lnTo>
                  <a:pt x="3810" y="154162"/>
                </a:lnTo>
                <a:lnTo>
                  <a:pt x="3524" y="153410"/>
                </a:lnTo>
                <a:lnTo>
                  <a:pt x="3657" y="151514"/>
                </a:lnTo>
                <a:lnTo>
                  <a:pt x="4096" y="149819"/>
                </a:lnTo>
                <a:lnTo>
                  <a:pt x="4076" y="149152"/>
                </a:lnTo>
                <a:lnTo>
                  <a:pt x="4972" y="147666"/>
                </a:lnTo>
                <a:lnTo>
                  <a:pt x="4972" y="137798"/>
                </a:lnTo>
                <a:lnTo>
                  <a:pt x="4486" y="137293"/>
                </a:lnTo>
                <a:lnTo>
                  <a:pt x="3905" y="136436"/>
                </a:lnTo>
                <a:lnTo>
                  <a:pt x="2981" y="136503"/>
                </a:lnTo>
                <a:lnTo>
                  <a:pt x="1924" y="136417"/>
                </a:lnTo>
                <a:lnTo>
                  <a:pt x="876" y="134979"/>
                </a:lnTo>
                <a:lnTo>
                  <a:pt x="0" y="133169"/>
                </a:lnTo>
                <a:lnTo>
                  <a:pt x="257" y="131883"/>
                </a:lnTo>
                <a:lnTo>
                  <a:pt x="1171" y="130816"/>
                </a:lnTo>
                <a:lnTo>
                  <a:pt x="2172" y="129873"/>
                </a:lnTo>
                <a:lnTo>
                  <a:pt x="3439" y="129092"/>
                </a:lnTo>
                <a:lnTo>
                  <a:pt x="7182" y="127511"/>
                </a:lnTo>
                <a:lnTo>
                  <a:pt x="8239" y="126720"/>
                </a:lnTo>
                <a:lnTo>
                  <a:pt x="8906" y="125749"/>
                </a:lnTo>
                <a:lnTo>
                  <a:pt x="9344" y="124435"/>
                </a:lnTo>
                <a:lnTo>
                  <a:pt x="11516" y="119348"/>
                </a:lnTo>
                <a:lnTo>
                  <a:pt x="14754" y="114281"/>
                </a:lnTo>
                <a:lnTo>
                  <a:pt x="16135" y="113233"/>
                </a:lnTo>
                <a:lnTo>
                  <a:pt x="17516" y="109880"/>
                </a:lnTo>
                <a:lnTo>
                  <a:pt x="19412" y="105775"/>
                </a:lnTo>
                <a:lnTo>
                  <a:pt x="20174" y="103861"/>
                </a:lnTo>
                <a:lnTo>
                  <a:pt x="20736" y="101955"/>
                </a:lnTo>
                <a:lnTo>
                  <a:pt x="21784" y="100422"/>
                </a:lnTo>
                <a:lnTo>
                  <a:pt x="25346" y="97888"/>
                </a:lnTo>
                <a:lnTo>
                  <a:pt x="28041" y="93450"/>
                </a:lnTo>
                <a:lnTo>
                  <a:pt x="30966" y="93688"/>
                </a:lnTo>
                <a:lnTo>
                  <a:pt x="33957" y="94393"/>
                </a:lnTo>
                <a:lnTo>
                  <a:pt x="37795" y="94745"/>
                </a:lnTo>
                <a:lnTo>
                  <a:pt x="40805" y="93888"/>
                </a:lnTo>
                <a:lnTo>
                  <a:pt x="42758" y="92154"/>
                </a:lnTo>
                <a:lnTo>
                  <a:pt x="47054" y="90773"/>
                </a:lnTo>
                <a:lnTo>
                  <a:pt x="52073" y="89173"/>
                </a:lnTo>
                <a:lnTo>
                  <a:pt x="52750" y="86792"/>
                </a:lnTo>
                <a:lnTo>
                  <a:pt x="54226" y="85544"/>
                </a:lnTo>
                <a:lnTo>
                  <a:pt x="55931" y="84439"/>
                </a:lnTo>
                <a:lnTo>
                  <a:pt x="56522" y="84296"/>
                </a:lnTo>
                <a:lnTo>
                  <a:pt x="56645" y="85087"/>
                </a:lnTo>
                <a:lnTo>
                  <a:pt x="57683" y="87573"/>
                </a:lnTo>
                <a:lnTo>
                  <a:pt x="59807" y="90021"/>
                </a:lnTo>
                <a:lnTo>
                  <a:pt x="62922" y="92726"/>
                </a:lnTo>
                <a:lnTo>
                  <a:pt x="63808" y="92554"/>
                </a:lnTo>
                <a:lnTo>
                  <a:pt x="65741" y="90506"/>
                </a:lnTo>
                <a:lnTo>
                  <a:pt x="70599" y="89240"/>
                </a:lnTo>
                <a:lnTo>
                  <a:pt x="71828" y="88678"/>
                </a:lnTo>
                <a:lnTo>
                  <a:pt x="75276" y="85696"/>
                </a:lnTo>
                <a:lnTo>
                  <a:pt x="79429" y="83782"/>
                </a:lnTo>
                <a:lnTo>
                  <a:pt x="80343" y="83610"/>
                </a:lnTo>
                <a:lnTo>
                  <a:pt x="81839" y="83106"/>
                </a:lnTo>
                <a:lnTo>
                  <a:pt x="86030" y="81124"/>
                </a:lnTo>
                <a:lnTo>
                  <a:pt x="89011" y="81391"/>
                </a:lnTo>
                <a:lnTo>
                  <a:pt x="93802" y="81077"/>
                </a:lnTo>
                <a:lnTo>
                  <a:pt x="101794" y="80143"/>
                </a:lnTo>
                <a:lnTo>
                  <a:pt x="107566" y="79829"/>
                </a:lnTo>
                <a:lnTo>
                  <a:pt x="110490" y="79457"/>
                </a:lnTo>
                <a:lnTo>
                  <a:pt x="111214" y="79057"/>
                </a:lnTo>
                <a:lnTo>
                  <a:pt x="112347" y="76190"/>
                </a:lnTo>
                <a:lnTo>
                  <a:pt x="113214" y="75381"/>
                </a:lnTo>
                <a:lnTo>
                  <a:pt x="115386" y="74143"/>
                </a:lnTo>
                <a:lnTo>
                  <a:pt x="119634" y="69818"/>
                </a:lnTo>
                <a:lnTo>
                  <a:pt x="122425" y="66161"/>
                </a:lnTo>
                <a:lnTo>
                  <a:pt x="123206" y="64941"/>
                </a:lnTo>
                <a:lnTo>
                  <a:pt x="123273" y="64846"/>
                </a:lnTo>
                <a:lnTo>
                  <a:pt x="123844" y="64618"/>
                </a:lnTo>
                <a:lnTo>
                  <a:pt x="125044" y="63074"/>
                </a:lnTo>
                <a:lnTo>
                  <a:pt x="123853" y="61484"/>
                </a:lnTo>
                <a:lnTo>
                  <a:pt x="119091" y="58236"/>
                </a:lnTo>
                <a:lnTo>
                  <a:pt x="119158" y="57798"/>
                </a:lnTo>
                <a:lnTo>
                  <a:pt x="118891" y="57245"/>
                </a:lnTo>
                <a:lnTo>
                  <a:pt x="119148" y="56797"/>
                </a:lnTo>
                <a:lnTo>
                  <a:pt x="120968" y="55474"/>
                </a:lnTo>
                <a:lnTo>
                  <a:pt x="123415" y="53969"/>
                </a:lnTo>
                <a:lnTo>
                  <a:pt x="126025" y="53407"/>
                </a:lnTo>
                <a:lnTo>
                  <a:pt x="132836" y="53521"/>
                </a:lnTo>
                <a:lnTo>
                  <a:pt x="138646" y="53197"/>
                </a:lnTo>
                <a:lnTo>
                  <a:pt x="139998" y="53273"/>
                </a:lnTo>
                <a:lnTo>
                  <a:pt x="144532" y="52502"/>
                </a:lnTo>
                <a:lnTo>
                  <a:pt x="147628" y="51816"/>
                </a:lnTo>
                <a:lnTo>
                  <a:pt x="150809" y="50254"/>
                </a:lnTo>
                <a:lnTo>
                  <a:pt x="158020" y="50416"/>
                </a:lnTo>
                <a:lnTo>
                  <a:pt x="164020" y="46434"/>
                </a:lnTo>
                <a:lnTo>
                  <a:pt x="165754" y="45729"/>
                </a:lnTo>
                <a:lnTo>
                  <a:pt x="166507" y="45110"/>
                </a:lnTo>
                <a:lnTo>
                  <a:pt x="166735" y="44501"/>
                </a:lnTo>
                <a:lnTo>
                  <a:pt x="169545" y="42919"/>
                </a:lnTo>
                <a:lnTo>
                  <a:pt x="172688" y="39653"/>
                </a:lnTo>
                <a:lnTo>
                  <a:pt x="175174" y="36709"/>
                </a:lnTo>
                <a:lnTo>
                  <a:pt x="175850" y="34633"/>
                </a:lnTo>
                <a:lnTo>
                  <a:pt x="182652" y="27594"/>
                </a:lnTo>
                <a:lnTo>
                  <a:pt x="185023" y="27737"/>
                </a:lnTo>
                <a:lnTo>
                  <a:pt x="186185" y="26870"/>
                </a:lnTo>
                <a:lnTo>
                  <a:pt x="188881" y="22165"/>
                </a:lnTo>
                <a:lnTo>
                  <a:pt x="189719" y="21307"/>
                </a:lnTo>
                <a:lnTo>
                  <a:pt x="190986" y="21012"/>
                </a:lnTo>
                <a:lnTo>
                  <a:pt x="192519" y="20479"/>
                </a:lnTo>
                <a:lnTo>
                  <a:pt x="193853" y="19088"/>
                </a:lnTo>
                <a:lnTo>
                  <a:pt x="195006" y="17011"/>
                </a:lnTo>
                <a:lnTo>
                  <a:pt x="195015" y="14449"/>
                </a:lnTo>
                <a:lnTo>
                  <a:pt x="194491" y="12392"/>
                </a:lnTo>
                <a:lnTo>
                  <a:pt x="194491" y="11392"/>
                </a:lnTo>
                <a:lnTo>
                  <a:pt x="195139" y="10478"/>
                </a:lnTo>
                <a:lnTo>
                  <a:pt x="196225" y="9553"/>
                </a:lnTo>
                <a:lnTo>
                  <a:pt x="201387" y="7020"/>
                </a:lnTo>
                <a:lnTo>
                  <a:pt x="202702" y="5791"/>
                </a:lnTo>
                <a:lnTo>
                  <a:pt x="203482" y="4686"/>
                </a:lnTo>
                <a:lnTo>
                  <a:pt x="204931" y="4486"/>
                </a:lnTo>
                <a:lnTo>
                  <a:pt x="206511" y="4601"/>
                </a:lnTo>
                <a:lnTo>
                  <a:pt x="207512" y="3915"/>
                </a:lnTo>
                <a:lnTo>
                  <a:pt x="208636" y="2762"/>
                </a:lnTo>
                <a:lnTo>
                  <a:pt x="212217" y="1210"/>
                </a:lnTo>
                <a:lnTo>
                  <a:pt x="215532" y="0"/>
                </a:lnTo>
                <a:lnTo>
                  <a:pt x="219018" y="505"/>
                </a:lnTo>
                <a:lnTo>
                  <a:pt x="221856" y="1133"/>
                </a:lnTo>
                <a:lnTo>
                  <a:pt x="224181" y="18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881D7CB8-C5D2-F063-5ACA-09136E96B38A}"/>
              </a:ext>
            </a:extLst>
          </p:cNvPr>
          <p:cNvSpPr/>
          <p:nvPr/>
        </p:nvSpPr>
        <p:spPr>
          <a:xfrm>
            <a:off x="5872480" y="3312160"/>
            <a:ext cx="40267" cy="2190"/>
          </a:xfrm>
          <a:custGeom>
            <a:avLst/>
            <a:gdLst>
              <a:gd name="connsiteX0" fmla="*/ 199958 w 200272"/>
              <a:gd name="connsiteY0" fmla="*/ 5562 h 231028"/>
              <a:gd name="connsiteX1" fmla="*/ 200273 w 200272"/>
              <a:gd name="connsiteY1" fmla="*/ 10201 h 231028"/>
              <a:gd name="connsiteX2" fmla="*/ 198272 w 200272"/>
              <a:gd name="connsiteY2" fmla="*/ 15973 h 231028"/>
              <a:gd name="connsiteX3" fmla="*/ 196767 w 200272"/>
              <a:gd name="connsiteY3" fmla="*/ 20298 h 231028"/>
              <a:gd name="connsiteX4" fmla="*/ 192824 w 200272"/>
              <a:gd name="connsiteY4" fmla="*/ 27441 h 231028"/>
              <a:gd name="connsiteX5" fmla="*/ 189300 w 200272"/>
              <a:gd name="connsiteY5" fmla="*/ 33842 h 231028"/>
              <a:gd name="connsiteX6" fmla="*/ 185576 w 200272"/>
              <a:gd name="connsiteY6" fmla="*/ 44510 h 231028"/>
              <a:gd name="connsiteX7" fmla="*/ 185595 w 200272"/>
              <a:gd name="connsiteY7" fmla="*/ 52311 h 231028"/>
              <a:gd name="connsiteX8" fmla="*/ 185185 w 200272"/>
              <a:gd name="connsiteY8" fmla="*/ 57217 h 231028"/>
              <a:gd name="connsiteX9" fmla="*/ 183966 w 200272"/>
              <a:gd name="connsiteY9" fmla="*/ 60217 h 231028"/>
              <a:gd name="connsiteX10" fmla="*/ 181032 w 200272"/>
              <a:gd name="connsiteY10" fmla="*/ 68285 h 231028"/>
              <a:gd name="connsiteX11" fmla="*/ 180594 w 200272"/>
              <a:gd name="connsiteY11" fmla="*/ 75228 h 231028"/>
              <a:gd name="connsiteX12" fmla="*/ 181642 w 200272"/>
              <a:gd name="connsiteY12" fmla="*/ 83715 h 231028"/>
              <a:gd name="connsiteX13" fmla="*/ 180642 w 200272"/>
              <a:gd name="connsiteY13" fmla="*/ 91764 h 231028"/>
              <a:gd name="connsiteX14" fmla="*/ 177584 w 200272"/>
              <a:gd name="connsiteY14" fmla="*/ 99365 h 231028"/>
              <a:gd name="connsiteX15" fmla="*/ 176270 w 200272"/>
              <a:gd name="connsiteY15" fmla="*/ 105346 h 231028"/>
              <a:gd name="connsiteX16" fmla="*/ 177032 w 200272"/>
              <a:gd name="connsiteY16" fmla="*/ 112557 h 231028"/>
              <a:gd name="connsiteX17" fmla="*/ 171421 w 200272"/>
              <a:gd name="connsiteY17" fmla="*/ 118558 h 231028"/>
              <a:gd name="connsiteX18" fmla="*/ 164364 w 200272"/>
              <a:gd name="connsiteY18" fmla="*/ 124520 h 231028"/>
              <a:gd name="connsiteX19" fmla="*/ 159792 w 200272"/>
              <a:gd name="connsiteY19" fmla="*/ 126244 h 231028"/>
              <a:gd name="connsiteX20" fmla="*/ 156238 w 200272"/>
              <a:gd name="connsiteY20" fmla="*/ 128254 h 231028"/>
              <a:gd name="connsiteX21" fmla="*/ 153705 w 200272"/>
              <a:gd name="connsiteY21" fmla="*/ 130530 h 231028"/>
              <a:gd name="connsiteX22" fmla="*/ 152876 w 200272"/>
              <a:gd name="connsiteY22" fmla="*/ 131769 h 231028"/>
              <a:gd name="connsiteX23" fmla="*/ 151028 w 200272"/>
              <a:gd name="connsiteY23" fmla="*/ 134531 h 231028"/>
              <a:gd name="connsiteX24" fmla="*/ 146828 w 200272"/>
              <a:gd name="connsiteY24" fmla="*/ 143094 h 231028"/>
              <a:gd name="connsiteX25" fmla="*/ 144637 w 200272"/>
              <a:gd name="connsiteY25" fmla="*/ 146847 h 231028"/>
              <a:gd name="connsiteX26" fmla="*/ 141770 w 200272"/>
              <a:gd name="connsiteY26" fmla="*/ 150057 h 231028"/>
              <a:gd name="connsiteX27" fmla="*/ 137503 w 200272"/>
              <a:gd name="connsiteY27" fmla="*/ 153972 h 231028"/>
              <a:gd name="connsiteX28" fmla="*/ 135941 w 200272"/>
              <a:gd name="connsiteY28" fmla="*/ 155819 h 231028"/>
              <a:gd name="connsiteX29" fmla="*/ 135303 w 200272"/>
              <a:gd name="connsiteY29" fmla="*/ 158505 h 231028"/>
              <a:gd name="connsiteX30" fmla="*/ 135579 w 200272"/>
              <a:gd name="connsiteY30" fmla="*/ 163439 h 231028"/>
              <a:gd name="connsiteX31" fmla="*/ 135989 w 200272"/>
              <a:gd name="connsiteY31" fmla="*/ 178480 h 231028"/>
              <a:gd name="connsiteX32" fmla="*/ 135274 w 200272"/>
              <a:gd name="connsiteY32" fmla="*/ 182842 h 231028"/>
              <a:gd name="connsiteX33" fmla="*/ 134103 w 200272"/>
              <a:gd name="connsiteY33" fmla="*/ 190014 h 231028"/>
              <a:gd name="connsiteX34" fmla="*/ 129912 w 200272"/>
              <a:gd name="connsiteY34" fmla="*/ 198053 h 231028"/>
              <a:gd name="connsiteX35" fmla="*/ 126768 w 200272"/>
              <a:gd name="connsiteY35" fmla="*/ 202520 h 231028"/>
              <a:gd name="connsiteX36" fmla="*/ 123625 w 200272"/>
              <a:gd name="connsiteY36" fmla="*/ 203892 h 231028"/>
              <a:gd name="connsiteX37" fmla="*/ 119491 w 200272"/>
              <a:gd name="connsiteY37" fmla="*/ 205102 h 231028"/>
              <a:gd name="connsiteX38" fmla="*/ 117510 w 200272"/>
              <a:gd name="connsiteY38" fmla="*/ 206616 h 231028"/>
              <a:gd name="connsiteX39" fmla="*/ 116300 w 200272"/>
              <a:gd name="connsiteY39" fmla="*/ 208855 h 231028"/>
              <a:gd name="connsiteX40" fmla="*/ 113995 w 200272"/>
              <a:gd name="connsiteY40" fmla="*/ 210798 h 231028"/>
              <a:gd name="connsiteX41" fmla="*/ 110595 w 200272"/>
              <a:gd name="connsiteY41" fmla="*/ 212465 h 231028"/>
              <a:gd name="connsiteX42" fmla="*/ 106290 w 200272"/>
              <a:gd name="connsiteY42" fmla="*/ 216551 h 231028"/>
              <a:gd name="connsiteX43" fmla="*/ 101098 w 200272"/>
              <a:gd name="connsiteY43" fmla="*/ 223066 h 231028"/>
              <a:gd name="connsiteX44" fmla="*/ 97546 w 200272"/>
              <a:gd name="connsiteY44" fmla="*/ 226800 h 231028"/>
              <a:gd name="connsiteX45" fmla="*/ 95640 w 200272"/>
              <a:gd name="connsiteY45" fmla="*/ 227762 h 231028"/>
              <a:gd name="connsiteX46" fmla="*/ 93669 w 200272"/>
              <a:gd name="connsiteY46" fmla="*/ 227847 h 231028"/>
              <a:gd name="connsiteX47" fmla="*/ 91621 w 200272"/>
              <a:gd name="connsiteY47" fmla="*/ 227066 h 231028"/>
              <a:gd name="connsiteX48" fmla="*/ 89916 w 200272"/>
              <a:gd name="connsiteY48" fmla="*/ 226962 h 231028"/>
              <a:gd name="connsiteX49" fmla="*/ 89059 w 200272"/>
              <a:gd name="connsiteY49" fmla="*/ 227314 h 231028"/>
              <a:gd name="connsiteX50" fmla="*/ 88507 w 200272"/>
              <a:gd name="connsiteY50" fmla="*/ 227028 h 231028"/>
              <a:gd name="connsiteX51" fmla="*/ 87697 w 200272"/>
              <a:gd name="connsiteY51" fmla="*/ 226419 h 231028"/>
              <a:gd name="connsiteX52" fmla="*/ 87725 w 200272"/>
              <a:gd name="connsiteY52" fmla="*/ 224914 h 231028"/>
              <a:gd name="connsiteX53" fmla="*/ 87487 w 200272"/>
              <a:gd name="connsiteY53" fmla="*/ 222428 h 231028"/>
              <a:gd name="connsiteX54" fmla="*/ 86487 w 200272"/>
              <a:gd name="connsiteY54" fmla="*/ 219866 h 231028"/>
              <a:gd name="connsiteX55" fmla="*/ 87678 w 200272"/>
              <a:gd name="connsiteY55" fmla="*/ 217808 h 231028"/>
              <a:gd name="connsiteX56" fmla="*/ 88744 w 200272"/>
              <a:gd name="connsiteY56" fmla="*/ 216246 h 231028"/>
              <a:gd name="connsiteX57" fmla="*/ 88554 w 200272"/>
              <a:gd name="connsiteY57" fmla="*/ 215427 h 231028"/>
              <a:gd name="connsiteX58" fmla="*/ 87487 w 200272"/>
              <a:gd name="connsiteY58" fmla="*/ 214122 h 231028"/>
              <a:gd name="connsiteX59" fmla="*/ 86297 w 200272"/>
              <a:gd name="connsiteY59" fmla="*/ 212245 h 231028"/>
              <a:gd name="connsiteX60" fmla="*/ 85172 w 200272"/>
              <a:gd name="connsiteY60" fmla="*/ 212379 h 231028"/>
              <a:gd name="connsiteX61" fmla="*/ 82782 w 200272"/>
              <a:gd name="connsiteY61" fmla="*/ 213808 h 231028"/>
              <a:gd name="connsiteX62" fmla="*/ 80296 w 200272"/>
              <a:gd name="connsiteY62" fmla="*/ 214932 h 231028"/>
              <a:gd name="connsiteX63" fmla="*/ 77972 w 200272"/>
              <a:gd name="connsiteY63" fmla="*/ 215398 h 231028"/>
              <a:gd name="connsiteX64" fmla="*/ 76143 w 200272"/>
              <a:gd name="connsiteY64" fmla="*/ 216560 h 231028"/>
              <a:gd name="connsiteX65" fmla="*/ 75143 w 200272"/>
              <a:gd name="connsiteY65" fmla="*/ 217189 h 231028"/>
              <a:gd name="connsiteX66" fmla="*/ 73571 w 200272"/>
              <a:gd name="connsiteY66" fmla="*/ 217189 h 231028"/>
              <a:gd name="connsiteX67" fmla="*/ 72695 w 200272"/>
              <a:gd name="connsiteY67" fmla="*/ 216494 h 231028"/>
              <a:gd name="connsiteX68" fmla="*/ 70780 w 200272"/>
              <a:gd name="connsiteY68" fmla="*/ 215827 h 231028"/>
              <a:gd name="connsiteX69" fmla="*/ 69742 w 200272"/>
              <a:gd name="connsiteY69" fmla="*/ 216055 h 231028"/>
              <a:gd name="connsiteX70" fmla="*/ 69151 w 200272"/>
              <a:gd name="connsiteY70" fmla="*/ 216379 h 231028"/>
              <a:gd name="connsiteX71" fmla="*/ 68904 w 200272"/>
              <a:gd name="connsiteY71" fmla="*/ 218742 h 231028"/>
              <a:gd name="connsiteX72" fmla="*/ 68675 w 200272"/>
              <a:gd name="connsiteY72" fmla="*/ 220742 h 231028"/>
              <a:gd name="connsiteX73" fmla="*/ 68304 w 200272"/>
              <a:gd name="connsiteY73" fmla="*/ 222618 h 231028"/>
              <a:gd name="connsiteX74" fmla="*/ 67618 w 200272"/>
              <a:gd name="connsiteY74" fmla="*/ 223495 h 231028"/>
              <a:gd name="connsiteX75" fmla="*/ 64732 w 200272"/>
              <a:gd name="connsiteY75" fmla="*/ 224428 h 231028"/>
              <a:gd name="connsiteX76" fmla="*/ 62770 w 200272"/>
              <a:gd name="connsiteY76" fmla="*/ 225714 h 231028"/>
              <a:gd name="connsiteX77" fmla="*/ 61084 w 200272"/>
              <a:gd name="connsiteY77" fmla="*/ 226581 h 231028"/>
              <a:gd name="connsiteX78" fmla="*/ 60036 w 200272"/>
              <a:gd name="connsiteY78" fmla="*/ 226361 h 231028"/>
              <a:gd name="connsiteX79" fmla="*/ 57940 w 200272"/>
              <a:gd name="connsiteY79" fmla="*/ 224657 h 231028"/>
              <a:gd name="connsiteX80" fmla="*/ 55855 w 200272"/>
              <a:gd name="connsiteY80" fmla="*/ 223075 h 231028"/>
              <a:gd name="connsiteX81" fmla="*/ 54702 w 200272"/>
              <a:gd name="connsiteY81" fmla="*/ 221742 h 231028"/>
              <a:gd name="connsiteX82" fmla="*/ 54055 w 200272"/>
              <a:gd name="connsiteY82" fmla="*/ 220789 h 231028"/>
              <a:gd name="connsiteX83" fmla="*/ 53635 w 200272"/>
              <a:gd name="connsiteY83" fmla="*/ 220370 h 231028"/>
              <a:gd name="connsiteX84" fmla="*/ 52321 w 200272"/>
              <a:gd name="connsiteY84" fmla="*/ 220304 h 231028"/>
              <a:gd name="connsiteX85" fmla="*/ 51930 w 200272"/>
              <a:gd name="connsiteY85" fmla="*/ 221180 h 231028"/>
              <a:gd name="connsiteX86" fmla="*/ 51273 w 200272"/>
              <a:gd name="connsiteY86" fmla="*/ 220770 h 231028"/>
              <a:gd name="connsiteX87" fmla="*/ 49225 w 200272"/>
              <a:gd name="connsiteY87" fmla="*/ 218970 h 231028"/>
              <a:gd name="connsiteX88" fmla="*/ 46806 w 200272"/>
              <a:gd name="connsiteY88" fmla="*/ 216132 h 231028"/>
              <a:gd name="connsiteX89" fmla="*/ 45929 w 200272"/>
              <a:gd name="connsiteY89" fmla="*/ 215694 h 231028"/>
              <a:gd name="connsiteX90" fmla="*/ 44596 w 200272"/>
              <a:gd name="connsiteY90" fmla="*/ 215741 h 231028"/>
              <a:gd name="connsiteX91" fmla="*/ 42481 w 200272"/>
              <a:gd name="connsiteY91" fmla="*/ 216789 h 231028"/>
              <a:gd name="connsiteX92" fmla="*/ 40405 w 200272"/>
              <a:gd name="connsiteY92" fmla="*/ 218418 h 231028"/>
              <a:gd name="connsiteX93" fmla="*/ 36662 w 200272"/>
              <a:gd name="connsiteY93" fmla="*/ 219923 h 231028"/>
              <a:gd name="connsiteX94" fmla="*/ 33537 w 200272"/>
              <a:gd name="connsiteY94" fmla="*/ 220761 h 231028"/>
              <a:gd name="connsiteX95" fmla="*/ 33252 w 200272"/>
              <a:gd name="connsiteY95" fmla="*/ 221790 h 231028"/>
              <a:gd name="connsiteX96" fmla="*/ 32518 w 200272"/>
              <a:gd name="connsiteY96" fmla="*/ 223561 h 231028"/>
              <a:gd name="connsiteX97" fmla="*/ 31490 w 200272"/>
              <a:gd name="connsiteY97" fmla="*/ 224666 h 231028"/>
              <a:gd name="connsiteX98" fmla="*/ 28718 w 200272"/>
              <a:gd name="connsiteY98" fmla="*/ 225009 h 231028"/>
              <a:gd name="connsiteX99" fmla="*/ 27718 w 200272"/>
              <a:gd name="connsiteY99" fmla="*/ 226590 h 231028"/>
              <a:gd name="connsiteX100" fmla="*/ 25327 w 200272"/>
              <a:gd name="connsiteY100" fmla="*/ 229638 h 231028"/>
              <a:gd name="connsiteX101" fmla="*/ 23746 w 200272"/>
              <a:gd name="connsiteY101" fmla="*/ 231029 h 231028"/>
              <a:gd name="connsiteX102" fmla="*/ 23327 w 200272"/>
              <a:gd name="connsiteY102" fmla="*/ 230438 h 231028"/>
              <a:gd name="connsiteX103" fmla="*/ 22365 w 200272"/>
              <a:gd name="connsiteY103" fmla="*/ 229695 h 231028"/>
              <a:gd name="connsiteX104" fmla="*/ 20403 w 200272"/>
              <a:gd name="connsiteY104" fmla="*/ 227333 h 231028"/>
              <a:gd name="connsiteX105" fmla="*/ 18460 w 200272"/>
              <a:gd name="connsiteY105" fmla="*/ 224390 h 231028"/>
              <a:gd name="connsiteX106" fmla="*/ 17945 w 200272"/>
              <a:gd name="connsiteY106" fmla="*/ 223056 h 231028"/>
              <a:gd name="connsiteX107" fmla="*/ 17393 w 200272"/>
              <a:gd name="connsiteY107" fmla="*/ 222294 h 231028"/>
              <a:gd name="connsiteX108" fmla="*/ 17307 w 200272"/>
              <a:gd name="connsiteY108" fmla="*/ 219342 h 231028"/>
              <a:gd name="connsiteX109" fmla="*/ 14383 w 200272"/>
              <a:gd name="connsiteY109" fmla="*/ 215837 h 231028"/>
              <a:gd name="connsiteX110" fmla="*/ 7049 w 200272"/>
              <a:gd name="connsiteY110" fmla="*/ 209607 h 231028"/>
              <a:gd name="connsiteX111" fmla="*/ 6268 w 200272"/>
              <a:gd name="connsiteY111" fmla="*/ 207750 h 231028"/>
              <a:gd name="connsiteX112" fmla="*/ 0 w 200272"/>
              <a:gd name="connsiteY112" fmla="*/ 202054 h 231028"/>
              <a:gd name="connsiteX113" fmla="*/ 1600 w 200272"/>
              <a:gd name="connsiteY113" fmla="*/ 197948 h 231028"/>
              <a:gd name="connsiteX114" fmla="*/ 2791 w 200272"/>
              <a:gd name="connsiteY114" fmla="*/ 196044 h 231028"/>
              <a:gd name="connsiteX115" fmla="*/ 4229 w 200272"/>
              <a:gd name="connsiteY115" fmla="*/ 194729 h 231028"/>
              <a:gd name="connsiteX116" fmla="*/ 10001 w 200272"/>
              <a:gd name="connsiteY116" fmla="*/ 191510 h 231028"/>
              <a:gd name="connsiteX117" fmla="*/ 10878 w 200272"/>
              <a:gd name="connsiteY117" fmla="*/ 191633 h 231028"/>
              <a:gd name="connsiteX118" fmla="*/ 14859 w 200272"/>
              <a:gd name="connsiteY118" fmla="*/ 195815 h 231028"/>
              <a:gd name="connsiteX119" fmla="*/ 16126 w 200272"/>
              <a:gd name="connsiteY119" fmla="*/ 196148 h 231028"/>
              <a:gd name="connsiteX120" fmla="*/ 17545 w 200272"/>
              <a:gd name="connsiteY120" fmla="*/ 196034 h 231028"/>
              <a:gd name="connsiteX121" fmla="*/ 19222 w 200272"/>
              <a:gd name="connsiteY121" fmla="*/ 196205 h 231028"/>
              <a:gd name="connsiteX122" fmla="*/ 20050 w 200272"/>
              <a:gd name="connsiteY122" fmla="*/ 195386 h 231028"/>
              <a:gd name="connsiteX123" fmla="*/ 20174 w 200272"/>
              <a:gd name="connsiteY123" fmla="*/ 194310 h 231028"/>
              <a:gd name="connsiteX124" fmla="*/ 18964 w 200272"/>
              <a:gd name="connsiteY124" fmla="*/ 193100 h 231028"/>
              <a:gd name="connsiteX125" fmla="*/ 18783 w 200272"/>
              <a:gd name="connsiteY125" fmla="*/ 191805 h 231028"/>
              <a:gd name="connsiteX126" fmla="*/ 19641 w 200272"/>
              <a:gd name="connsiteY126" fmla="*/ 190405 h 231028"/>
              <a:gd name="connsiteX127" fmla="*/ 20117 w 200272"/>
              <a:gd name="connsiteY127" fmla="*/ 188843 h 231028"/>
              <a:gd name="connsiteX128" fmla="*/ 21365 w 200272"/>
              <a:gd name="connsiteY128" fmla="*/ 187014 h 231028"/>
              <a:gd name="connsiteX129" fmla="*/ 21498 w 200272"/>
              <a:gd name="connsiteY129" fmla="*/ 186147 h 231028"/>
              <a:gd name="connsiteX130" fmla="*/ 20184 w 200272"/>
              <a:gd name="connsiteY130" fmla="*/ 185204 h 231028"/>
              <a:gd name="connsiteX131" fmla="*/ 17488 w 200272"/>
              <a:gd name="connsiteY131" fmla="*/ 183766 h 231028"/>
              <a:gd name="connsiteX132" fmla="*/ 15650 w 200272"/>
              <a:gd name="connsiteY132" fmla="*/ 182375 h 231028"/>
              <a:gd name="connsiteX133" fmla="*/ 14945 w 200272"/>
              <a:gd name="connsiteY133" fmla="*/ 181051 h 231028"/>
              <a:gd name="connsiteX134" fmla="*/ 15450 w 200272"/>
              <a:gd name="connsiteY134" fmla="*/ 179356 h 231028"/>
              <a:gd name="connsiteX135" fmla="*/ 16926 w 200272"/>
              <a:gd name="connsiteY135" fmla="*/ 177975 h 231028"/>
              <a:gd name="connsiteX136" fmla="*/ 16840 w 200272"/>
              <a:gd name="connsiteY136" fmla="*/ 177222 h 231028"/>
              <a:gd name="connsiteX137" fmla="*/ 15535 w 200272"/>
              <a:gd name="connsiteY137" fmla="*/ 175984 h 231028"/>
              <a:gd name="connsiteX138" fmla="*/ 14583 w 200272"/>
              <a:gd name="connsiteY138" fmla="*/ 174660 h 231028"/>
              <a:gd name="connsiteX139" fmla="*/ 13611 w 200272"/>
              <a:gd name="connsiteY139" fmla="*/ 173831 h 231028"/>
              <a:gd name="connsiteX140" fmla="*/ 10897 w 200272"/>
              <a:gd name="connsiteY140" fmla="*/ 173336 h 231028"/>
              <a:gd name="connsiteX141" fmla="*/ 11421 w 200272"/>
              <a:gd name="connsiteY141" fmla="*/ 171555 h 231028"/>
              <a:gd name="connsiteX142" fmla="*/ 12411 w 200272"/>
              <a:gd name="connsiteY142" fmla="*/ 168926 h 231028"/>
              <a:gd name="connsiteX143" fmla="*/ 12659 w 200272"/>
              <a:gd name="connsiteY143" fmla="*/ 166916 h 231028"/>
              <a:gd name="connsiteX144" fmla="*/ 11906 w 200272"/>
              <a:gd name="connsiteY144" fmla="*/ 161639 h 231028"/>
              <a:gd name="connsiteX145" fmla="*/ 11964 w 200272"/>
              <a:gd name="connsiteY145" fmla="*/ 160687 h 231028"/>
              <a:gd name="connsiteX146" fmla="*/ 12706 w 200272"/>
              <a:gd name="connsiteY146" fmla="*/ 160201 h 231028"/>
              <a:gd name="connsiteX147" fmla="*/ 14316 w 200272"/>
              <a:gd name="connsiteY147" fmla="*/ 160782 h 231028"/>
              <a:gd name="connsiteX148" fmla="*/ 15945 w 200272"/>
              <a:gd name="connsiteY148" fmla="*/ 161582 h 231028"/>
              <a:gd name="connsiteX149" fmla="*/ 20384 w 200272"/>
              <a:gd name="connsiteY149" fmla="*/ 160439 h 231028"/>
              <a:gd name="connsiteX150" fmla="*/ 21927 w 200272"/>
              <a:gd name="connsiteY150" fmla="*/ 160258 h 231028"/>
              <a:gd name="connsiteX151" fmla="*/ 23213 w 200272"/>
              <a:gd name="connsiteY151" fmla="*/ 161268 h 231028"/>
              <a:gd name="connsiteX152" fmla="*/ 24975 w 200272"/>
              <a:gd name="connsiteY152" fmla="*/ 162058 h 231028"/>
              <a:gd name="connsiteX153" fmla="*/ 35185 w 200272"/>
              <a:gd name="connsiteY153" fmla="*/ 159858 h 231028"/>
              <a:gd name="connsiteX154" fmla="*/ 35385 w 200272"/>
              <a:gd name="connsiteY154" fmla="*/ 157620 h 231028"/>
              <a:gd name="connsiteX155" fmla="*/ 35966 w 200272"/>
              <a:gd name="connsiteY155" fmla="*/ 155591 h 231028"/>
              <a:gd name="connsiteX156" fmla="*/ 36043 w 200272"/>
              <a:gd name="connsiteY156" fmla="*/ 154076 h 231028"/>
              <a:gd name="connsiteX157" fmla="*/ 35624 w 200272"/>
              <a:gd name="connsiteY157" fmla="*/ 153095 h 231028"/>
              <a:gd name="connsiteX158" fmla="*/ 35119 w 200272"/>
              <a:gd name="connsiteY158" fmla="*/ 152362 h 231028"/>
              <a:gd name="connsiteX159" fmla="*/ 34814 w 200272"/>
              <a:gd name="connsiteY159" fmla="*/ 150838 h 231028"/>
              <a:gd name="connsiteX160" fmla="*/ 34804 w 200272"/>
              <a:gd name="connsiteY160" fmla="*/ 149209 h 231028"/>
              <a:gd name="connsiteX161" fmla="*/ 35786 w 200272"/>
              <a:gd name="connsiteY161" fmla="*/ 148437 h 231028"/>
              <a:gd name="connsiteX162" fmla="*/ 39043 w 200272"/>
              <a:gd name="connsiteY162" fmla="*/ 146495 h 231028"/>
              <a:gd name="connsiteX163" fmla="*/ 40053 w 200272"/>
              <a:gd name="connsiteY163" fmla="*/ 146561 h 231028"/>
              <a:gd name="connsiteX164" fmla="*/ 42329 w 200272"/>
              <a:gd name="connsiteY164" fmla="*/ 147628 h 231028"/>
              <a:gd name="connsiteX165" fmla="*/ 44463 w 200272"/>
              <a:gd name="connsiteY165" fmla="*/ 149285 h 231028"/>
              <a:gd name="connsiteX166" fmla="*/ 46368 w 200272"/>
              <a:gd name="connsiteY166" fmla="*/ 152771 h 231028"/>
              <a:gd name="connsiteX167" fmla="*/ 47673 w 200272"/>
              <a:gd name="connsiteY167" fmla="*/ 155781 h 231028"/>
              <a:gd name="connsiteX168" fmla="*/ 49778 w 200272"/>
              <a:gd name="connsiteY168" fmla="*/ 159420 h 231028"/>
              <a:gd name="connsiteX169" fmla="*/ 54226 w 200272"/>
              <a:gd name="connsiteY169" fmla="*/ 160906 h 231028"/>
              <a:gd name="connsiteX170" fmla="*/ 59541 w 200272"/>
              <a:gd name="connsiteY170" fmla="*/ 161849 h 231028"/>
              <a:gd name="connsiteX171" fmla="*/ 62417 w 200272"/>
              <a:gd name="connsiteY171" fmla="*/ 161601 h 231028"/>
              <a:gd name="connsiteX172" fmla="*/ 66522 w 200272"/>
              <a:gd name="connsiteY172" fmla="*/ 158496 h 231028"/>
              <a:gd name="connsiteX173" fmla="*/ 68847 w 200272"/>
              <a:gd name="connsiteY173" fmla="*/ 156077 h 231028"/>
              <a:gd name="connsiteX174" fmla="*/ 69599 w 200272"/>
              <a:gd name="connsiteY174" fmla="*/ 154772 h 231028"/>
              <a:gd name="connsiteX175" fmla="*/ 70952 w 200272"/>
              <a:gd name="connsiteY175" fmla="*/ 155448 h 231028"/>
              <a:gd name="connsiteX176" fmla="*/ 72485 w 200272"/>
              <a:gd name="connsiteY176" fmla="*/ 158629 h 231028"/>
              <a:gd name="connsiteX177" fmla="*/ 73466 w 200272"/>
              <a:gd name="connsiteY177" fmla="*/ 159868 h 231028"/>
              <a:gd name="connsiteX178" fmla="*/ 73714 w 200272"/>
              <a:gd name="connsiteY178" fmla="*/ 161049 h 231028"/>
              <a:gd name="connsiteX179" fmla="*/ 73028 w 200272"/>
              <a:gd name="connsiteY179" fmla="*/ 162515 h 231028"/>
              <a:gd name="connsiteX180" fmla="*/ 73695 w 200272"/>
              <a:gd name="connsiteY180" fmla="*/ 163458 h 231028"/>
              <a:gd name="connsiteX181" fmla="*/ 76553 w 200272"/>
              <a:gd name="connsiteY181" fmla="*/ 164135 h 231028"/>
              <a:gd name="connsiteX182" fmla="*/ 79058 w 200272"/>
              <a:gd name="connsiteY182" fmla="*/ 163497 h 231028"/>
              <a:gd name="connsiteX183" fmla="*/ 80181 w 200272"/>
              <a:gd name="connsiteY183" fmla="*/ 162201 h 231028"/>
              <a:gd name="connsiteX184" fmla="*/ 82058 w 200272"/>
              <a:gd name="connsiteY184" fmla="*/ 160506 h 231028"/>
              <a:gd name="connsiteX185" fmla="*/ 82077 w 200272"/>
              <a:gd name="connsiteY185" fmla="*/ 159077 h 231028"/>
              <a:gd name="connsiteX186" fmla="*/ 81067 w 200272"/>
              <a:gd name="connsiteY186" fmla="*/ 158153 h 231028"/>
              <a:gd name="connsiteX187" fmla="*/ 81067 w 200272"/>
              <a:gd name="connsiteY187" fmla="*/ 156877 h 231028"/>
              <a:gd name="connsiteX188" fmla="*/ 82115 w 200272"/>
              <a:gd name="connsiteY188" fmla="*/ 155877 h 231028"/>
              <a:gd name="connsiteX189" fmla="*/ 83125 w 200272"/>
              <a:gd name="connsiteY189" fmla="*/ 153133 h 231028"/>
              <a:gd name="connsiteX190" fmla="*/ 83439 w 200272"/>
              <a:gd name="connsiteY190" fmla="*/ 151133 h 231028"/>
              <a:gd name="connsiteX191" fmla="*/ 84429 w 200272"/>
              <a:gd name="connsiteY191" fmla="*/ 149857 h 231028"/>
              <a:gd name="connsiteX192" fmla="*/ 86306 w 200272"/>
              <a:gd name="connsiteY192" fmla="*/ 148971 h 231028"/>
              <a:gd name="connsiteX193" fmla="*/ 86982 w 200272"/>
              <a:gd name="connsiteY193" fmla="*/ 148171 h 231028"/>
              <a:gd name="connsiteX194" fmla="*/ 88030 w 200272"/>
              <a:gd name="connsiteY194" fmla="*/ 143427 h 231028"/>
              <a:gd name="connsiteX195" fmla="*/ 87487 w 200272"/>
              <a:gd name="connsiteY195" fmla="*/ 141713 h 231028"/>
              <a:gd name="connsiteX196" fmla="*/ 87487 w 200272"/>
              <a:gd name="connsiteY196" fmla="*/ 140294 h 231028"/>
              <a:gd name="connsiteX197" fmla="*/ 88678 w 200272"/>
              <a:gd name="connsiteY197" fmla="*/ 138474 h 231028"/>
              <a:gd name="connsiteX198" fmla="*/ 88897 w 200272"/>
              <a:gd name="connsiteY198" fmla="*/ 135502 h 231028"/>
              <a:gd name="connsiteX199" fmla="*/ 88392 w 200272"/>
              <a:gd name="connsiteY199" fmla="*/ 130635 h 231028"/>
              <a:gd name="connsiteX200" fmla="*/ 88059 w 200272"/>
              <a:gd name="connsiteY200" fmla="*/ 127292 h 231028"/>
              <a:gd name="connsiteX201" fmla="*/ 87697 w 200272"/>
              <a:gd name="connsiteY201" fmla="*/ 123787 h 231028"/>
              <a:gd name="connsiteX202" fmla="*/ 88611 w 200272"/>
              <a:gd name="connsiteY202" fmla="*/ 119186 h 231028"/>
              <a:gd name="connsiteX203" fmla="*/ 89563 w 200272"/>
              <a:gd name="connsiteY203" fmla="*/ 114395 h 231028"/>
              <a:gd name="connsiteX204" fmla="*/ 89392 w 200272"/>
              <a:gd name="connsiteY204" fmla="*/ 113204 h 231028"/>
              <a:gd name="connsiteX205" fmla="*/ 88068 w 200272"/>
              <a:gd name="connsiteY205" fmla="*/ 111747 h 231028"/>
              <a:gd name="connsiteX206" fmla="*/ 86439 w 200272"/>
              <a:gd name="connsiteY206" fmla="*/ 110423 h 231028"/>
              <a:gd name="connsiteX207" fmla="*/ 82248 w 200272"/>
              <a:gd name="connsiteY207" fmla="*/ 109328 h 231028"/>
              <a:gd name="connsiteX208" fmla="*/ 80686 w 200272"/>
              <a:gd name="connsiteY208" fmla="*/ 107585 h 231028"/>
              <a:gd name="connsiteX209" fmla="*/ 79467 w 200272"/>
              <a:gd name="connsiteY209" fmla="*/ 105737 h 231028"/>
              <a:gd name="connsiteX210" fmla="*/ 78582 w 200272"/>
              <a:gd name="connsiteY210" fmla="*/ 105146 h 231028"/>
              <a:gd name="connsiteX211" fmla="*/ 73991 w 200272"/>
              <a:gd name="connsiteY211" fmla="*/ 104422 h 231028"/>
              <a:gd name="connsiteX212" fmla="*/ 72981 w 200272"/>
              <a:gd name="connsiteY212" fmla="*/ 103375 h 231028"/>
              <a:gd name="connsiteX213" fmla="*/ 73390 w 200272"/>
              <a:gd name="connsiteY213" fmla="*/ 100384 h 231028"/>
              <a:gd name="connsiteX214" fmla="*/ 73800 w 200272"/>
              <a:gd name="connsiteY214" fmla="*/ 95974 h 231028"/>
              <a:gd name="connsiteX215" fmla="*/ 73638 w 200272"/>
              <a:gd name="connsiteY215" fmla="*/ 92916 h 231028"/>
              <a:gd name="connsiteX216" fmla="*/ 74447 w 200272"/>
              <a:gd name="connsiteY216" fmla="*/ 90440 h 231028"/>
              <a:gd name="connsiteX217" fmla="*/ 75371 w 200272"/>
              <a:gd name="connsiteY217" fmla="*/ 88582 h 231028"/>
              <a:gd name="connsiteX218" fmla="*/ 77400 w 200272"/>
              <a:gd name="connsiteY218" fmla="*/ 86620 h 231028"/>
              <a:gd name="connsiteX219" fmla="*/ 78467 w 200272"/>
              <a:gd name="connsiteY219" fmla="*/ 84306 h 231028"/>
              <a:gd name="connsiteX220" fmla="*/ 79058 w 200272"/>
              <a:gd name="connsiteY220" fmla="*/ 83734 h 231028"/>
              <a:gd name="connsiteX221" fmla="*/ 82896 w 200272"/>
              <a:gd name="connsiteY221" fmla="*/ 83344 h 231028"/>
              <a:gd name="connsiteX222" fmla="*/ 84287 w 200272"/>
              <a:gd name="connsiteY222" fmla="*/ 82382 h 231028"/>
              <a:gd name="connsiteX223" fmla="*/ 85382 w 200272"/>
              <a:gd name="connsiteY223" fmla="*/ 81401 h 231028"/>
              <a:gd name="connsiteX224" fmla="*/ 85849 w 200272"/>
              <a:gd name="connsiteY224" fmla="*/ 80086 h 231028"/>
              <a:gd name="connsiteX225" fmla="*/ 87164 w 200272"/>
              <a:gd name="connsiteY225" fmla="*/ 77905 h 231028"/>
              <a:gd name="connsiteX226" fmla="*/ 88325 w 200272"/>
              <a:gd name="connsiteY226" fmla="*/ 76428 h 231028"/>
              <a:gd name="connsiteX227" fmla="*/ 88459 w 200272"/>
              <a:gd name="connsiteY227" fmla="*/ 75429 h 231028"/>
              <a:gd name="connsiteX228" fmla="*/ 88211 w 200272"/>
              <a:gd name="connsiteY228" fmla="*/ 74038 h 231028"/>
              <a:gd name="connsiteX229" fmla="*/ 87049 w 200272"/>
              <a:gd name="connsiteY229" fmla="*/ 71304 h 231028"/>
              <a:gd name="connsiteX230" fmla="*/ 85658 w 200272"/>
              <a:gd name="connsiteY230" fmla="*/ 69027 h 231028"/>
              <a:gd name="connsiteX231" fmla="*/ 84820 w 200272"/>
              <a:gd name="connsiteY231" fmla="*/ 68208 h 231028"/>
              <a:gd name="connsiteX232" fmla="*/ 83125 w 200272"/>
              <a:gd name="connsiteY232" fmla="*/ 62855 h 231028"/>
              <a:gd name="connsiteX233" fmla="*/ 81553 w 200272"/>
              <a:gd name="connsiteY233" fmla="*/ 61598 h 231028"/>
              <a:gd name="connsiteX234" fmla="*/ 78486 w 200272"/>
              <a:gd name="connsiteY234" fmla="*/ 60912 h 231028"/>
              <a:gd name="connsiteX235" fmla="*/ 72742 w 200272"/>
              <a:gd name="connsiteY235" fmla="*/ 60303 h 231028"/>
              <a:gd name="connsiteX236" fmla="*/ 69266 w 200272"/>
              <a:gd name="connsiteY236" fmla="*/ 61265 h 231028"/>
              <a:gd name="connsiteX237" fmla="*/ 63980 w 200272"/>
              <a:gd name="connsiteY237" fmla="*/ 63065 h 231028"/>
              <a:gd name="connsiteX238" fmla="*/ 59941 w 200272"/>
              <a:gd name="connsiteY238" fmla="*/ 64313 h 231028"/>
              <a:gd name="connsiteX239" fmla="*/ 57312 w 200272"/>
              <a:gd name="connsiteY239" fmla="*/ 65018 h 231028"/>
              <a:gd name="connsiteX240" fmla="*/ 55769 w 200272"/>
              <a:gd name="connsiteY240" fmla="*/ 64827 h 231028"/>
              <a:gd name="connsiteX241" fmla="*/ 55064 w 200272"/>
              <a:gd name="connsiteY241" fmla="*/ 64008 h 231028"/>
              <a:gd name="connsiteX242" fmla="*/ 56093 w 200272"/>
              <a:gd name="connsiteY242" fmla="*/ 63313 h 231028"/>
              <a:gd name="connsiteX243" fmla="*/ 56597 w 200272"/>
              <a:gd name="connsiteY243" fmla="*/ 61684 h 231028"/>
              <a:gd name="connsiteX244" fmla="*/ 55940 w 200272"/>
              <a:gd name="connsiteY244" fmla="*/ 59350 h 231028"/>
              <a:gd name="connsiteX245" fmla="*/ 54921 w 200272"/>
              <a:gd name="connsiteY245" fmla="*/ 57217 h 231028"/>
              <a:gd name="connsiteX246" fmla="*/ 54340 w 200272"/>
              <a:gd name="connsiteY246" fmla="*/ 54207 h 231028"/>
              <a:gd name="connsiteX247" fmla="*/ 54588 w 200272"/>
              <a:gd name="connsiteY247" fmla="*/ 50482 h 231028"/>
              <a:gd name="connsiteX248" fmla="*/ 55578 w 200272"/>
              <a:gd name="connsiteY248" fmla="*/ 46977 h 231028"/>
              <a:gd name="connsiteX249" fmla="*/ 57703 w 200272"/>
              <a:gd name="connsiteY249" fmla="*/ 42424 h 231028"/>
              <a:gd name="connsiteX250" fmla="*/ 57836 w 200272"/>
              <a:gd name="connsiteY250" fmla="*/ 40567 h 231028"/>
              <a:gd name="connsiteX251" fmla="*/ 64246 w 200272"/>
              <a:gd name="connsiteY251" fmla="*/ 40624 h 231028"/>
              <a:gd name="connsiteX252" fmla="*/ 70647 w 200272"/>
              <a:gd name="connsiteY252" fmla="*/ 40681 h 231028"/>
              <a:gd name="connsiteX253" fmla="*/ 77639 w 200272"/>
              <a:gd name="connsiteY253" fmla="*/ 40634 h 231028"/>
              <a:gd name="connsiteX254" fmla="*/ 84392 w 200272"/>
              <a:gd name="connsiteY254" fmla="*/ 40595 h 231028"/>
              <a:gd name="connsiteX255" fmla="*/ 89659 w 200272"/>
              <a:gd name="connsiteY255" fmla="*/ 40748 h 231028"/>
              <a:gd name="connsiteX256" fmla="*/ 92192 w 200272"/>
              <a:gd name="connsiteY256" fmla="*/ 39567 h 231028"/>
              <a:gd name="connsiteX257" fmla="*/ 94602 w 200272"/>
              <a:gd name="connsiteY257" fmla="*/ 41357 h 231028"/>
              <a:gd name="connsiteX258" fmla="*/ 95783 w 200272"/>
              <a:gd name="connsiteY258" fmla="*/ 41748 h 231028"/>
              <a:gd name="connsiteX259" fmla="*/ 96183 w 200272"/>
              <a:gd name="connsiteY259" fmla="*/ 41605 h 231028"/>
              <a:gd name="connsiteX260" fmla="*/ 97107 w 200272"/>
              <a:gd name="connsiteY260" fmla="*/ 42863 h 231028"/>
              <a:gd name="connsiteX261" fmla="*/ 100108 w 200272"/>
              <a:gd name="connsiteY261" fmla="*/ 42729 h 231028"/>
              <a:gd name="connsiteX262" fmla="*/ 100584 w 200272"/>
              <a:gd name="connsiteY262" fmla="*/ 43015 h 231028"/>
              <a:gd name="connsiteX263" fmla="*/ 100841 w 200272"/>
              <a:gd name="connsiteY263" fmla="*/ 44539 h 231028"/>
              <a:gd name="connsiteX264" fmla="*/ 103622 w 200272"/>
              <a:gd name="connsiteY264" fmla="*/ 44501 h 231028"/>
              <a:gd name="connsiteX265" fmla="*/ 104994 w 200272"/>
              <a:gd name="connsiteY265" fmla="*/ 44834 h 231028"/>
              <a:gd name="connsiteX266" fmla="*/ 106108 w 200272"/>
              <a:gd name="connsiteY266" fmla="*/ 44796 h 231028"/>
              <a:gd name="connsiteX267" fmla="*/ 107728 w 200272"/>
              <a:gd name="connsiteY267" fmla="*/ 43920 h 231028"/>
              <a:gd name="connsiteX268" fmla="*/ 108890 w 200272"/>
              <a:gd name="connsiteY268" fmla="*/ 44205 h 231028"/>
              <a:gd name="connsiteX269" fmla="*/ 111005 w 200272"/>
              <a:gd name="connsiteY269" fmla="*/ 45348 h 231028"/>
              <a:gd name="connsiteX270" fmla="*/ 112509 w 200272"/>
              <a:gd name="connsiteY270" fmla="*/ 46329 h 231028"/>
              <a:gd name="connsiteX271" fmla="*/ 114614 w 200272"/>
              <a:gd name="connsiteY271" fmla="*/ 46006 h 231028"/>
              <a:gd name="connsiteX272" fmla="*/ 119491 w 200272"/>
              <a:gd name="connsiteY272" fmla="*/ 46177 h 231028"/>
              <a:gd name="connsiteX273" fmla="*/ 123272 w 200272"/>
              <a:gd name="connsiteY273" fmla="*/ 47120 h 231028"/>
              <a:gd name="connsiteX274" fmla="*/ 127016 w 200272"/>
              <a:gd name="connsiteY274" fmla="*/ 49730 h 231028"/>
              <a:gd name="connsiteX275" fmla="*/ 129521 w 200272"/>
              <a:gd name="connsiteY275" fmla="*/ 51235 h 231028"/>
              <a:gd name="connsiteX276" fmla="*/ 131769 w 200272"/>
              <a:gd name="connsiteY276" fmla="*/ 53464 h 231028"/>
              <a:gd name="connsiteX277" fmla="*/ 132597 w 200272"/>
              <a:gd name="connsiteY277" fmla="*/ 53064 h 231028"/>
              <a:gd name="connsiteX278" fmla="*/ 133379 w 200272"/>
              <a:gd name="connsiteY278" fmla="*/ 52454 h 231028"/>
              <a:gd name="connsiteX279" fmla="*/ 133817 w 200272"/>
              <a:gd name="connsiteY279" fmla="*/ 52188 h 231028"/>
              <a:gd name="connsiteX280" fmla="*/ 133788 w 200272"/>
              <a:gd name="connsiteY280" fmla="*/ 50282 h 231028"/>
              <a:gd name="connsiteX281" fmla="*/ 132531 w 200272"/>
              <a:gd name="connsiteY281" fmla="*/ 47034 h 231028"/>
              <a:gd name="connsiteX282" fmla="*/ 132045 w 200272"/>
              <a:gd name="connsiteY282" fmla="*/ 44282 h 231028"/>
              <a:gd name="connsiteX283" fmla="*/ 132321 w 200272"/>
              <a:gd name="connsiteY283" fmla="*/ 42024 h 231028"/>
              <a:gd name="connsiteX284" fmla="*/ 133274 w 200272"/>
              <a:gd name="connsiteY284" fmla="*/ 40396 h 231028"/>
              <a:gd name="connsiteX285" fmla="*/ 134903 w 200272"/>
              <a:gd name="connsiteY285" fmla="*/ 39414 h 231028"/>
              <a:gd name="connsiteX286" fmla="*/ 135065 w 200272"/>
              <a:gd name="connsiteY286" fmla="*/ 37890 h 231028"/>
              <a:gd name="connsiteX287" fmla="*/ 135083 w 200272"/>
              <a:gd name="connsiteY287" fmla="*/ 37681 h 231028"/>
              <a:gd name="connsiteX288" fmla="*/ 136912 w 200272"/>
              <a:gd name="connsiteY288" fmla="*/ 34052 h 231028"/>
              <a:gd name="connsiteX289" fmla="*/ 138722 w 200272"/>
              <a:gd name="connsiteY289" fmla="*/ 30442 h 231028"/>
              <a:gd name="connsiteX290" fmla="*/ 140903 w 200272"/>
              <a:gd name="connsiteY290" fmla="*/ 26232 h 231028"/>
              <a:gd name="connsiteX291" fmla="*/ 142704 w 200272"/>
              <a:gd name="connsiteY291" fmla="*/ 22755 h 231028"/>
              <a:gd name="connsiteX292" fmla="*/ 142465 w 200272"/>
              <a:gd name="connsiteY292" fmla="*/ 21031 h 231028"/>
              <a:gd name="connsiteX293" fmla="*/ 142646 w 200272"/>
              <a:gd name="connsiteY293" fmla="*/ 18459 h 231028"/>
              <a:gd name="connsiteX294" fmla="*/ 143018 w 200272"/>
              <a:gd name="connsiteY294" fmla="*/ 15592 h 231028"/>
              <a:gd name="connsiteX295" fmla="*/ 142923 w 200272"/>
              <a:gd name="connsiteY295" fmla="*/ 13888 h 231028"/>
              <a:gd name="connsiteX296" fmla="*/ 143447 w 200272"/>
              <a:gd name="connsiteY296" fmla="*/ 12735 h 231028"/>
              <a:gd name="connsiteX297" fmla="*/ 144694 w 200272"/>
              <a:gd name="connsiteY297" fmla="*/ 8449 h 231028"/>
              <a:gd name="connsiteX298" fmla="*/ 145428 w 200272"/>
              <a:gd name="connsiteY298" fmla="*/ 5963 h 231028"/>
              <a:gd name="connsiteX299" fmla="*/ 146504 w 200272"/>
              <a:gd name="connsiteY299" fmla="*/ 4848 h 231028"/>
              <a:gd name="connsiteX300" fmla="*/ 148180 w 200272"/>
              <a:gd name="connsiteY300" fmla="*/ 4048 h 231028"/>
              <a:gd name="connsiteX301" fmla="*/ 150619 w 200272"/>
              <a:gd name="connsiteY301" fmla="*/ 4020 h 231028"/>
              <a:gd name="connsiteX302" fmla="*/ 156981 w 200272"/>
              <a:gd name="connsiteY302" fmla="*/ 3477 h 231028"/>
              <a:gd name="connsiteX303" fmla="*/ 162925 w 200272"/>
              <a:gd name="connsiteY303" fmla="*/ 2362 h 231028"/>
              <a:gd name="connsiteX304" fmla="*/ 164897 w 200272"/>
              <a:gd name="connsiteY304" fmla="*/ 1867 h 231028"/>
              <a:gd name="connsiteX305" fmla="*/ 168621 w 200272"/>
              <a:gd name="connsiteY305" fmla="*/ 76 h 231028"/>
              <a:gd name="connsiteX306" fmla="*/ 170060 w 200272"/>
              <a:gd name="connsiteY306" fmla="*/ 0 h 231028"/>
              <a:gd name="connsiteX307" fmla="*/ 171288 w 200272"/>
              <a:gd name="connsiteY307" fmla="*/ 686 h 231028"/>
              <a:gd name="connsiteX308" fmla="*/ 178470 w 200272"/>
              <a:gd name="connsiteY308" fmla="*/ 2743 h 231028"/>
              <a:gd name="connsiteX309" fmla="*/ 180442 w 200272"/>
              <a:gd name="connsiteY309" fmla="*/ 3553 h 231028"/>
              <a:gd name="connsiteX310" fmla="*/ 181165 w 200272"/>
              <a:gd name="connsiteY310" fmla="*/ 3429 h 231028"/>
              <a:gd name="connsiteX311" fmla="*/ 182251 w 200272"/>
              <a:gd name="connsiteY311" fmla="*/ 3610 h 231028"/>
              <a:gd name="connsiteX312" fmla="*/ 183937 w 200272"/>
              <a:gd name="connsiteY312" fmla="*/ 3629 h 231028"/>
              <a:gd name="connsiteX313" fmla="*/ 185576 w 200272"/>
              <a:gd name="connsiteY313" fmla="*/ 3381 h 231028"/>
              <a:gd name="connsiteX314" fmla="*/ 186623 w 200272"/>
              <a:gd name="connsiteY314" fmla="*/ 3629 h 231028"/>
              <a:gd name="connsiteX315" fmla="*/ 187948 w 200272"/>
              <a:gd name="connsiteY315" fmla="*/ 4991 h 231028"/>
              <a:gd name="connsiteX316" fmla="*/ 188833 w 200272"/>
              <a:gd name="connsiteY316" fmla="*/ 4839 h 231028"/>
              <a:gd name="connsiteX317" fmla="*/ 189986 w 200272"/>
              <a:gd name="connsiteY317" fmla="*/ 3848 h 231028"/>
              <a:gd name="connsiteX318" fmla="*/ 192148 w 200272"/>
              <a:gd name="connsiteY318" fmla="*/ 2838 h 231028"/>
              <a:gd name="connsiteX319" fmla="*/ 196330 w 200272"/>
              <a:gd name="connsiteY319" fmla="*/ 1714 h 231028"/>
              <a:gd name="connsiteX320" fmla="*/ 197006 w 200272"/>
              <a:gd name="connsiteY320" fmla="*/ 2219 h 231028"/>
              <a:gd name="connsiteX321" fmla="*/ 198453 w 200272"/>
              <a:gd name="connsiteY321" fmla="*/ 4715 h 23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</a:cxnLst>
            <a:rect l="l" t="t" r="r" b="b"/>
            <a:pathLst>
              <a:path w="200272" h="231028">
                <a:moveTo>
                  <a:pt x="199958" y="5562"/>
                </a:moveTo>
                <a:lnTo>
                  <a:pt x="200273" y="10201"/>
                </a:lnTo>
                <a:lnTo>
                  <a:pt x="198272" y="15973"/>
                </a:lnTo>
                <a:lnTo>
                  <a:pt x="196767" y="20298"/>
                </a:lnTo>
                <a:lnTo>
                  <a:pt x="192824" y="27441"/>
                </a:lnTo>
                <a:lnTo>
                  <a:pt x="189300" y="33842"/>
                </a:lnTo>
                <a:lnTo>
                  <a:pt x="185576" y="44510"/>
                </a:lnTo>
                <a:lnTo>
                  <a:pt x="185595" y="52311"/>
                </a:lnTo>
                <a:lnTo>
                  <a:pt x="185185" y="57217"/>
                </a:lnTo>
                <a:lnTo>
                  <a:pt x="183966" y="60217"/>
                </a:lnTo>
                <a:lnTo>
                  <a:pt x="181032" y="68285"/>
                </a:lnTo>
                <a:lnTo>
                  <a:pt x="180594" y="75228"/>
                </a:lnTo>
                <a:lnTo>
                  <a:pt x="181642" y="83715"/>
                </a:lnTo>
                <a:lnTo>
                  <a:pt x="180642" y="91764"/>
                </a:lnTo>
                <a:lnTo>
                  <a:pt x="177584" y="99365"/>
                </a:lnTo>
                <a:lnTo>
                  <a:pt x="176270" y="105346"/>
                </a:lnTo>
                <a:lnTo>
                  <a:pt x="177032" y="112557"/>
                </a:lnTo>
                <a:lnTo>
                  <a:pt x="171421" y="118558"/>
                </a:lnTo>
                <a:lnTo>
                  <a:pt x="164364" y="124520"/>
                </a:lnTo>
                <a:lnTo>
                  <a:pt x="159792" y="126244"/>
                </a:lnTo>
                <a:lnTo>
                  <a:pt x="156238" y="128254"/>
                </a:lnTo>
                <a:lnTo>
                  <a:pt x="153705" y="130530"/>
                </a:lnTo>
                <a:lnTo>
                  <a:pt x="152876" y="131769"/>
                </a:lnTo>
                <a:lnTo>
                  <a:pt x="151028" y="134531"/>
                </a:lnTo>
                <a:lnTo>
                  <a:pt x="146828" y="143094"/>
                </a:lnTo>
                <a:lnTo>
                  <a:pt x="144637" y="146847"/>
                </a:lnTo>
                <a:lnTo>
                  <a:pt x="141770" y="150057"/>
                </a:lnTo>
                <a:lnTo>
                  <a:pt x="137503" y="153972"/>
                </a:lnTo>
                <a:lnTo>
                  <a:pt x="135941" y="155819"/>
                </a:lnTo>
                <a:lnTo>
                  <a:pt x="135303" y="158505"/>
                </a:lnTo>
                <a:lnTo>
                  <a:pt x="135579" y="163439"/>
                </a:lnTo>
                <a:lnTo>
                  <a:pt x="135989" y="178480"/>
                </a:lnTo>
                <a:lnTo>
                  <a:pt x="135274" y="182842"/>
                </a:lnTo>
                <a:lnTo>
                  <a:pt x="134103" y="190014"/>
                </a:lnTo>
                <a:lnTo>
                  <a:pt x="129912" y="198053"/>
                </a:lnTo>
                <a:lnTo>
                  <a:pt x="126768" y="202520"/>
                </a:lnTo>
                <a:lnTo>
                  <a:pt x="123625" y="203892"/>
                </a:lnTo>
                <a:lnTo>
                  <a:pt x="119491" y="205102"/>
                </a:lnTo>
                <a:lnTo>
                  <a:pt x="117510" y="206616"/>
                </a:lnTo>
                <a:lnTo>
                  <a:pt x="116300" y="208855"/>
                </a:lnTo>
                <a:lnTo>
                  <a:pt x="113995" y="210798"/>
                </a:lnTo>
                <a:lnTo>
                  <a:pt x="110595" y="212465"/>
                </a:lnTo>
                <a:lnTo>
                  <a:pt x="106290" y="216551"/>
                </a:lnTo>
                <a:lnTo>
                  <a:pt x="101098" y="223066"/>
                </a:lnTo>
                <a:lnTo>
                  <a:pt x="97546" y="226800"/>
                </a:lnTo>
                <a:lnTo>
                  <a:pt x="95640" y="227762"/>
                </a:lnTo>
                <a:lnTo>
                  <a:pt x="93669" y="227847"/>
                </a:lnTo>
                <a:lnTo>
                  <a:pt x="91621" y="227066"/>
                </a:lnTo>
                <a:lnTo>
                  <a:pt x="89916" y="226962"/>
                </a:lnTo>
                <a:lnTo>
                  <a:pt x="89059" y="227314"/>
                </a:lnTo>
                <a:lnTo>
                  <a:pt x="88507" y="227028"/>
                </a:lnTo>
                <a:lnTo>
                  <a:pt x="87697" y="226419"/>
                </a:lnTo>
                <a:lnTo>
                  <a:pt x="87725" y="224914"/>
                </a:lnTo>
                <a:lnTo>
                  <a:pt x="87487" y="222428"/>
                </a:lnTo>
                <a:lnTo>
                  <a:pt x="86487" y="219866"/>
                </a:lnTo>
                <a:lnTo>
                  <a:pt x="87678" y="217808"/>
                </a:lnTo>
                <a:lnTo>
                  <a:pt x="88744" y="216246"/>
                </a:lnTo>
                <a:lnTo>
                  <a:pt x="88554" y="215427"/>
                </a:lnTo>
                <a:lnTo>
                  <a:pt x="87487" y="214122"/>
                </a:lnTo>
                <a:lnTo>
                  <a:pt x="86297" y="212245"/>
                </a:lnTo>
                <a:lnTo>
                  <a:pt x="85172" y="212379"/>
                </a:lnTo>
                <a:lnTo>
                  <a:pt x="82782" y="213808"/>
                </a:lnTo>
                <a:lnTo>
                  <a:pt x="80296" y="214932"/>
                </a:lnTo>
                <a:lnTo>
                  <a:pt x="77972" y="215398"/>
                </a:lnTo>
                <a:lnTo>
                  <a:pt x="76143" y="216560"/>
                </a:lnTo>
                <a:lnTo>
                  <a:pt x="75143" y="217189"/>
                </a:lnTo>
                <a:lnTo>
                  <a:pt x="73571" y="217189"/>
                </a:lnTo>
                <a:lnTo>
                  <a:pt x="72695" y="216494"/>
                </a:lnTo>
                <a:lnTo>
                  <a:pt x="70780" y="215827"/>
                </a:lnTo>
                <a:lnTo>
                  <a:pt x="69742" y="216055"/>
                </a:lnTo>
                <a:lnTo>
                  <a:pt x="69151" y="216379"/>
                </a:lnTo>
                <a:lnTo>
                  <a:pt x="68904" y="218742"/>
                </a:lnTo>
                <a:lnTo>
                  <a:pt x="68675" y="220742"/>
                </a:lnTo>
                <a:lnTo>
                  <a:pt x="68304" y="222618"/>
                </a:lnTo>
                <a:lnTo>
                  <a:pt x="67618" y="223495"/>
                </a:lnTo>
                <a:lnTo>
                  <a:pt x="64732" y="224428"/>
                </a:lnTo>
                <a:lnTo>
                  <a:pt x="62770" y="225714"/>
                </a:lnTo>
                <a:lnTo>
                  <a:pt x="61084" y="226581"/>
                </a:lnTo>
                <a:lnTo>
                  <a:pt x="60036" y="226361"/>
                </a:lnTo>
                <a:lnTo>
                  <a:pt x="57940" y="224657"/>
                </a:lnTo>
                <a:lnTo>
                  <a:pt x="55855" y="223075"/>
                </a:lnTo>
                <a:lnTo>
                  <a:pt x="54702" y="221742"/>
                </a:lnTo>
                <a:lnTo>
                  <a:pt x="54055" y="220789"/>
                </a:lnTo>
                <a:lnTo>
                  <a:pt x="53635" y="220370"/>
                </a:lnTo>
                <a:lnTo>
                  <a:pt x="52321" y="220304"/>
                </a:lnTo>
                <a:lnTo>
                  <a:pt x="51930" y="221180"/>
                </a:lnTo>
                <a:lnTo>
                  <a:pt x="51273" y="220770"/>
                </a:lnTo>
                <a:lnTo>
                  <a:pt x="49225" y="218970"/>
                </a:lnTo>
                <a:lnTo>
                  <a:pt x="46806" y="216132"/>
                </a:lnTo>
                <a:lnTo>
                  <a:pt x="45929" y="215694"/>
                </a:lnTo>
                <a:lnTo>
                  <a:pt x="44596" y="215741"/>
                </a:lnTo>
                <a:lnTo>
                  <a:pt x="42481" y="216789"/>
                </a:lnTo>
                <a:lnTo>
                  <a:pt x="40405" y="218418"/>
                </a:lnTo>
                <a:lnTo>
                  <a:pt x="36662" y="219923"/>
                </a:lnTo>
                <a:lnTo>
                  <a:pt x="33537" y="220761"/>
                </a:lnTo>
                <a:lnTo>
                  <a:pt x="33252" y="221790"/>
                </a:lnTo>
                <a:lnTo>
                  <a:pt x="32518" y="223561"/>
                </a:lnTo>
                <a:lnTo>
                  <a:pt x="31490" y="224666"/>
                </a:lnTo>
                <a:lnTo>
                  <a:pt x="28718" y="225009"/>
                </a:lnTo>
                <a:lnTo>
                  <a:pt x="27718" y="226590"/>
                </a:lnTo>
                <a:lnTo>
                  <a:pt x="25327" y="229638"/>
                </a:lnTo>
                <a:lnTo>
                  <a:pt x="23746" y="231029"/>
                </a:lnTo>
                <a:lnTo>
                  <a:pt x="23327" y="230438"/>
                </a:lnTo>
                <a:lnTo>
                  <a:pt x="22365" y="229695"/>
                </a:lnTo>
                <a:lnTo>
                  <a:pt x="20403" y="227333"/>
                </a:lnTo>
                <a:lnTo>
                  <a:pt x="18460" y="224390"/>
                </a:lnTo>
                <a:lnTo>
                  <a:pt x="17945" y="223056"/>
                </a:lnTo>
                <a:lnTo>
                  <a:pt x="17393" y="222294"/>
                </a:lnTo>
                <a:lnTo>
                  <a:pt x="17307" y="219342"/>
                </a:lnTo>
                <a:lnTo>
                  <a:pt x="14383" y="215837"/>
                </a:lnTo>
                <a:lnTo>
                  <a:pt x="7049" y="209607"/>
                </a:lnTo>
                <a:lnTo>
                  <a:pt x="6268" y="207750"/>
                </a:lnTo>
                <a:lnTo>
                  <a:pt x="0" y="202054"/>
                </a:lnTo>
                <a:lnTo>
                  <a:pt x="1600" y="197948"/>
                </a:lnTo>
                <a:lnTo>
                  <a:pt x="2791" y="196044"/>
                </a:lnTo>
                <a:lnTo>
                  <a:pt x="4229" y="194729"/>
                </a:lnTo>
                <a:lnTo>
                  <a:pt x="10001" y="191510"/>
                </a:lnTo>
                <a:lnTo>
                  <a:pt x="10878" y="191633"/>
                </a:lnTo>
                <a:lnTo>
                  <a:pt x="14859" y="195815"/>
                </a:lnTo>
                <a:lnTo>
                  <a:pt x="16126" y="196148"/>
                </a:lnTo>
                <a:lnTo>
                  <a:pt x="17545" y="196034"/>
                </a:lnTo>
                <a:lnTo>
                  <a:pt x="19222" y="196205"/>
                </a:lnTo>
                <a:lnTo>
                  <a:pt x="20050" y="195386"/>
                </a:lnTo>
                <a:lnTo>
                  <a:pt x="20174" y="194310"/>
                </a:lnTo>
                <a:lnTo>
                  <a:pt x="18964" y="193100"/>
                </a:lnTo>
                <a:lnTo>
                  <a:pt x="18783" y="191805"/>
                </a:lnTo>
                <a:lnTo>
                  <a:pt x="19641" y="190405"/>
                </a:lnTo>
                <a:lnTo>
                  <a:pt x="20117" y="188843"/>
                </a:lnTo>
                <a:lnTo>
                  <a:pt x="21365" y="187014"/>
                </a:lnTo>
                <a:lnTo>
                  <a:pt x="21498" y="186147"/>
                </a:lnTo>
                <a:lnTo>
                  <a:pt x="20184" y="185204"/>
                </a:lnTo>
                <a:lnTo>
                  <a:pt x="17488" y="183766"/>
                </a:lnTo>
                <a:lnTo>
                  <a:pt x="15650" y="182375"/>
                </a:lnTo>
                <a:lnTo>
                  <a:pt x="14945" y="181051"/>
                </a:lnTo>
                <a:lnTo>
                  <a:pt x="15450" y="179356"/>
                </a:lnTo>
                <a:lnTo>
                  <a:pt x="16926" y="177975"/>
                </a:lnTo>
                <a:lnTo>
                  <a:pt x="16840" y="177222"/>
                </a:lnTo>
                <a:lnTo>
                  <a:pt x="15535" y="175984"/>
                </a:lnTo>
                <a:lnTo>
                  <a:pt x="14583" y="174660"/>
                </a:lnTo>
                <a:lnTo>
                  <a:pt x="13611" y="173831"/>
                </a:lnTo>
                <a:lnTo>
                  <a:pt x="10897" y="173336"/>
                </a:lnTo>
                <a:lnTo>
                  <a:pt x="11421" y="171555"/>
                </a:lnTo>
                <a:lnTo>
                  <a:pt x="12411" y="168926"/>
                </a:lnTo>
                <a:lnTo>
                  <a:pt x="12659" y="166916"/>
                </a:lnTo>
                <a:lnTo>
                  <a:pt x="11906" y="161639"/>
                </a:lnTo>
                <a:lnTo>
                  <a:pt x="11964" y="160687"/>
                </a:lnTo>
                <a:lnTo>
                  <a:pt x="12706" y="160201"/>
                </a:lnTo>
                <a:lnTo>
                  <a:pt x="14316" y="160782"/>
                </a:lnTo>
                <a:lnTo>
                  <a:pt x="15945" y="161582"/>
                </a:lnTo>
                <a:lnTo>
                  <a:pt x="20384" y="160439"/>
                </a:lnTo>
                <a:lnTo>
                  <a:pt x="21927" y="160258"/>
                </a:lnTo>
                <a:lnTo>
                  <a:pt x="23213" y="161268"/>
                </a:lnTo>
                <a:lnTo>
                  <a:pt x="24975" y="162058"/>
                </a:lnTo>
                <a:lnTo>
                  <a:pt x="35185" y="159858"/>
                </a:lnTo>
                <a:lnTo>
                  <a:pt x="35385" y="157620"/>
                </a:lnTo>
                <a:lnTo>
                  <a:pt x="35966" y="155591"/>
                </a:lnTo>
                <a:lnTo>
                  <a:pt x="36043" y="154076"/>
                </a:lnTo>
                <a:lnTo>
                  <a:pt x="35624" y="153095"/>
                </a:lnTo>
                <a:lnTo>
                  <a:pt x="35119" y="152362"/>
                </a:lnTo>
                <a:lnTo>
                  <a:pt x="34814" y="150838"/>
                </a:lnTo>
                <a:lnTo>
                  <a:pt x="34804" y="149209"/>
                </a:lnTo>
                <a:lnTo>
                  <a:pt x="35786" y="148437"/>
                </a:lnTo>
                <a:lnTo>
                  <a:pt x="39043" y="146495"/>
                </a:lnTo>
                <a:lnTo>
                  <a:pt x="40053" y="146561"/>
                </a:lnTo>
                <a:lnTo>
                  <a:pt x="42329" y="147628"/>
                </a:lnTo>
                <a:lnTo>
                  <a:pt x="44463" y="149285"/>
                </a:lnTo>
                <a:lnTo>
                  <a:pt x="46368" y="152771"/>
                </a:lnTo>
                <a:lnTo>
                  <a:pt x="47673" y="155781"/>
                </a:lnTo>
                <a:lnTo>
                  <a:pt x="49778" y="159420"/>
                </a:lnTo>
                <a:lnTo>
                  <a:pt x="54226" y="160906"/>
                </a:lnTo>
                <a:lnTo>
                  <a:pt x="59541" y="161849"/>
                </a:lnTo>
                <a:lnTo>
                  <a:pt x="62417" y="161601"/>
                </a:lnTo>
                <a:lnTo>
                  <a:pt x="66522" y="158496"/>
                </a:lnTo>
                <a:lnTo>
                  <a:pt x="68847" y="156077"/>
                </a:lnTo>
                <a:lnTo>
                  <a:pt x="69599" y="154772"/>
                </a:lnTo>
                <a:lnTo>
                  <a:pt x="70952" y="155448"/>
                </a:lnTo>
                <a:lnTo>
                  <a:pt x="72485" y="158629"/>
                </a:lnTo>
                <a:lnTo>
                  <a:pt x="73466" y="159868"/>
                </a:lnTo>
                <a:lnTo>
                  <a:pt x="73714" y="161049"/>
                </a:lnTo>
                <a:lnTo>
                  <a:pt x="73028" y="162515"/>
                </a:lnTo>
                <a:lnTo>
                  <a:pt x="73695" y="163458"/>
                </a:lnTo>
                <a:lnTo>
                  <a:pt x="76553" y="164135"/>
                </a:lnTo>
                <a:lnTo>
                  <a:pt x="79058" y="163497"/>
                </a:lnTo>
                <a:lnTo>
                  <a:pt x="80181" y="162201"/>
                </a:lnTo>
                <a:lnTo>
                  <a:pt x="82058" y="160506"/>
                </a:lnTo>
                <a:lnTo>
                  <a:pt x="82077" y="159077"/>
                </a:lnTo>
                <a:lnTo>
                  <a:pt x="81067" y="158153"/>
                </a:lnTo>
                <a:lnTo>
                  <a:pt x="81067" y="156877"/>
                </a:lnTo>
                <a:lnTo>
                  <a:pt x="82115" y="155877"/>
                </a:lnTo>
                <a:lnTo>
                  <a:pt x="83125" y="153133"/>
                </a:lnTo>
                <a:lnTo>
                  <a:pt x="83439" y="151133"/>
                </a:lnTo>
                <a:lnTo>
                  <a:pt x="84429" y="149857"/>
                </a:lnTo>
                <a:lnTo>
                  <a:pt x="86306" y="148971"/>
                </a:lnTo>
                <a:lnTo>
                  <a:pt x="86982" y="148171"/>
                </a:lnTo>
                <a:lnTo>
                  <a:pt x="88030" y="143427"/>
                </a:lnTo>
                <a:lnTo>
                  <a:pt x="87487" y="141713"/>
                </a:lnTo>
                <a:lnTo>
                  <a:pt x="87487" y="140294"/>
                </a:lnTo>
                <a:lnTo>
                  <a:pt x="88678" y="138474"/>
                </a:lnTo>
                <a:lnTo>
                  <a:pt x="88897" y="135502"/>
                </a:lnTo>
                <a:lnTo>
                  <a:pt x="88392" y="130635"/>
                </a:lnTo>
                <a:lnTo>
                  <a:pt x="88059" y="127292"/>
                </a:lnTo>
                <a:lnTo>
                  <a:pt x="87697" y="123787"/>
                </a:lnTo>
                <a:lnTo>
                  <a:pt x="88611" y="119186"/>
                </a:lnTo>
                <a:lnTo>
                  <a:pt x="89563" y="114395"/>
                </a:lnTo>
                <a:lnTo>
                  <a:pt x="89392" y="113204"/>
                </a:lnTo>
                <a:lnTo>
                  <a:pt x="88068" y="111747"/>
                </a:lnTo>
                <a:lnTo>
                  <a:pt x="86439" y="110423"/>
                </a:lnTo>
                <a:lnTo>
                  <a:pt x="82248" y="109328"/>
                </a:lnTo>
                <a:lnTo>
                  <a:pt x="80686" y="107585"/>
                </a:lnTo>
                <a:lnTo>
                  <a:pt x="79467" y="105737"/>
                </a:lnTo>
                <a:lnTo>
                  <a:pt x="78582" y="105146"/>
                </a:lnTo>
                <a:lnTo>
                  <a:pt x="73991" y="104422"/>
                </a:lnTo>
                <a:lnTo>
                  <a:pt x="72981" y="103375"/>
                </a:lnTo>
                <a:lnTo>
                  <a:pt x="73390" y="100384"/>
                </a:lnTo>
                <a:lnTo>
                  <a:pt x="73800" y="95974"/>
                </a:lnTo>
                <a:lnTo>
                  <a:pt x="73638" y="92916"/>
                </a:lnTo>
                <a:lnTo>
                  <a:pt x="74447" y="90440"/>
                </a:lnTo>
                <a:lnTo>
                  <a:pt x="75371" y="88582"/>
                </a:lnTo>
                <a:lnTo>
                  <a:pt x="77400" y="86620"/>
                </a:lnTo>
                <a:lnTo>
                  <a:pt x="78467" y="84306"/>
                </a:lnTo>
                <a:lnTo>
                  <a:pt x="79058" y="83734"/>
                </a:lnTo>
                <a:lnTo>
                  <a:pt x="82896" y="83344"/>
                </a:lnTo>
                <a:lnTo>
                  <a:pt x="84287" y="82382"/>
                </a:lnTo>
                <a:lnTo>
                  <a:pt x="85382" y="81401"/>
                </a:lnTo>
                <a:lnTo>
                  <a:pt x="85849" y="80086"/>
                </a:lnTo>
                <a:lnTo>
                  <a:pt x="87164" y="77905"/>
                </a:lnTo>
                <a:lnTo>
                  <a:pt x="88325" y="76428"/>
                </a:lnTo>
                <a:lnTo>
                  <a:pt x="88459" y="75429"/>
                </a:lnTo>
                <a:lnTo>
                  <a:pt x="88211" y="74038"/>
                </a:lnTo>
                <a:lnTo>
                  <a:pt x="87049" y="71304"/>
                </a:lnTo>
                <a:lnTo>
                  <a:pt x="85658" y="69027"/>
                </a:lnTo>
                <a:lnTo>
                  <a:pt x="84820" y="68208"/>
                </a:lnTo>
                <a:lnTo>
                  <a:pt x="83125" y="62855"/>
                </a:lnTo>
                <a:lnTo>
                  <a:pt x="81553" y="61598"/>
                </a:lnTo>
                <a:lnTo>
                  <a:pt x="78486" y="60912"/>
                </a:lnTo>
                <a:lnTo>
                  <a:pt x="72742" y="60303"/>
                </a:lnTo>
                <a:lnTo>
                  <a:pt x="69266" y="61265"/>
                </a:lnTo>
                <a:lnTo>
                  <a:pt x="63980" y="63065"/>
                </a:lnTo>
                <a:lnTo>
                  <a:pt x="59941" y="64313"/>
                </a:lnTo>
                <a:lnTo>
                  <a:pt x="57312" y="65018"/>
                </a:lnTo>
                <a:lnTo>
                  <a:pt x="55769" y="64827"/>
                </a:lnTo>
                <a:lnTo>
                  <a:pt x="55064" y="64008"/>
                </a:lnTo>
                <a:lnTo>
                  <a:pt x="56093" y="63313"/>
                </a:lnTo>
                <a:lnTo>
                  <a:pt x="56597" y="61684"/>
                </a:lnTo>
                <a:lnTo>
                  <a:pt x="55940" y="59350"/>
                </a:lnTo>
                <a:lnTo>
                  <a:pt x="54921" y="57217"/>
                </a:lnTo>
                <a:lnTo>
                  <a:pt x="54340" y="54207"/>
                </a:lnTo>
                <a:lnTo>
                  <a:pt x="54588" y="50482"/>
                </a:lnTo>
                <a:lnTo>
                  <a:pt x="55578" y="46977"/>
                </a:lnTo>
                <a:lnTo>
                  <a:pt x="57703" y="42424"/>
                </a:lnTo>
                <a:lnTo>
                  <a:pt x="57836" y="40567"/>
                </a:lnTo>
                <a:lnTo>
                  <a:pt x="64246" y="40624"/>
                </a:lnTo>
                <a:lnTo>
                  <a:pt x="70647" y="40681"/>
                </a:lnTo>
                <a:lnTo>
                  <a:pt x="77639" y="40634"/>
                </a:lnTo>
                <a:lnTo>
                  <a:pt x="84392" y="40595"/>
                </a:lnTo>
                <a:lnTo>
                  <a:pt x="89659" y="40748"/>
                </a:lnTo>
                <a:lnTo>
                  <a:pt x="92192" y="39567"/>
                </a:lnTo>
                <a:lnTo>
                  <a:pt x="94602" y="41357"/>
                </a:lnTo>
                <a:lnTo>
                  <a:pt x="95783" y="41748"/>
                </a:lnTo>
                <a:lnTo>
                  <a:pt x="96183" y="41605"/>
                </a:lnTo>
                <a:lnTo>
                  <a:pt x="97107" y="42863"/>
                </a:lnTo>
                <a:lnTo>
                  <a:pt x="100108" y="42729"/>
                </a:lnTo>
                <a:lnTo>
                  <a:pt x="100584" y="43015"/>
                </a:lnTo>
                <a:lnTo>
                  <a:pt x="100841" y="44539"/>
                </a:lnTo>
                <a:lnTo>
                  <a:pt x="103622" y="44501"/>
                </a:lnTo>
                <a:lnTo>
                  <a:pt x="104994" y="44834"/>
                </a:lnTo>
                <a:lnTo>
                  <a:pt x="106108" y="44796"/>
                </a:lnTo>
                <a:lnTo>
                  <a:pt x="107728" y="43920"/>
                </a:lnTo>
                <a:lnTo>
                  <a:pt x="108890" y="44205"/>
                </a:lnTo>
                <a:lnTo>
                  <a:pt x="111005" y="45348"/>
                </a:lnTo>
                <a:lnTo>
                  <a:pt x="112509" y="46329"/>
                </a:lnTo>
                <a:lnTo>
                  <a:pt x="114614" y="46006"/>
                </a:lnTo>
                <a:lnTo>
                  <a:pt x="119491" y="46177"/>
                </a:lnTo>
                <a:lnTo>
                  <a:pt x="123272" y="47120"/>
                </a:lnTo>
                <a:lnTo>
                  <a:pt x="127016" y="49730"/>
                </a:lnTo>
                <a:lnTo>
                  <a:pt x="129521" y="51235"/>
                </a:lnTo>
                <a:lnTo>
                  <a:pt x="131769" y="53464"/>
                </a:lnTo>
                <a:lnTo>
                  <a:pt x="132597" y="53064"/>
                </a:lnTo>
                <a:lnTo>
                  <a:pt x="133379" y="52454"/>
                </a:lnTo>
                <a:lnTo>
                  <a:pt x="133817" y="52188"/>
                </a:lnTo>
                <a:lnTo>
                  <a:pt x="133788" y="50282"/>
                </a:lnTo>
                <a:lnTo>
                  <a:pt x="132531" y="47034"/>
                </a:lnTo>
                <a:lnTo>
                  <a:pt x="132045" y="44282"/>
                </a:lnTo>
                <a:lnTo>
                  <a:pt x="132321" y="42024"/>
                </a:lnTo>
                <a:lnTo>
                  <a:pt x="133274" y="40396"/>
                </a:lnTo>
                <a:lnTo>
                  <a:pt x="134903" y="39414"/>
                </a:lnTo>
                <a:lnTo>
                  <a:pt x="135065" y="37890"/>
                </a:lnTo>
                <a:lnTo>
                  <a:pt x="135083" y="37681"/>
                </a:lnTo>
                <a:lnTo>
                  <a:pt x="136912" y="34052"/>
                </a:lnTo>
                <a:lnTo>
                  <a:pt x="138722" y="30442"/>
                </a:lnTo>
                <a:lnTo>
                  <a:pt x="140903" y="26232"/>
                </a:lnTo>
                <a:lnTo>
                  <a:pt x="142704" y="22755"/>
                </a:lnTo>
                <a:lnTo>
                  <a:pt x="142465" y="21031"/>
                </a:lnTo>
                <a:lnTo>
                  <a:pt x="142646" y="18459"/>
                </a:lnTo>
                <a:lnTo>
                  <a:pt x="143018" y="15592"/>
                </a:lnTo>
                <a:lnTo>
                  <a:pt x="142923" y="13888"/>
                </a:lnTo>
                <a:lnTo>
                  <a:pt x="143447" y="12735"/>
                </a:lnTo>
                <a:lnTo>
                  <a:pt x="144694" y="8449"/>
                </a:lnTo>
                <a:lnTo>
                  <a:pt x="145428" y="5963"/>
                </a:lnTo>
                <a:lnTo>
                  <a:pt x="146504" y="4848"/>
                </a:lnTo>
                <a:lnTo>
                  <a:pt x="148180" y="4048"/>
                </a:lnTo>
                <a:lnTo>
                  <a:pt x="150619" y="4020"/>
                </a:lnTo>
                <a:lnTo>
                  <a:pt x="156981" y="3477"/>
                </a:lnTo>
                <a:lnTo>
                  <a:pt x="162925" y="2362"/>
                </a:lnTo>
                <a:lnTo>
                  <a:pt x="164897" y="1867"/>
                </a:lnTo>
                <a:lnTo>
                  <a:pt x="168621" y="76"/>
                </a:lnTo>
                <a:lnTo>
                  <a:pt x="170060" y="0"/>
                </a:lnTo>
                <a:lnTo>
                  <a:pt x="171288" y="686"/>
                </a:lnTo>
                <a:lnTo>
                  <a:pt x="178470" y="2743"/>
                </a:lnTo>
                <a:lnTo>
                  <a:pt x="180442" y="3553"/>
                </a:lnTo>
                <a:lnTo>
                  <a:pt x="181165" y="3429"/>
                </a:lnTo>
                <a:lnTo>
                  <a:pt x="182251" y="3610"/>
                </a:lnTo>
                <a:lnTo>
                  <a:pt x="183937" y="3629"/>
                </a:lnTo>
                <a:lnTo>
                  <a:pt x="185576" y="3381"/>
                </a:lnTo>
                <a:lnTo>
                  <a:pt x="186623" y="3629"/>
                </a:lnTo>
                <a:lnTo>
                  <a:pt x="187948" y="4991"/>
                </a:lnTo>
                <a:lnTo>
                  <a:pt x="188833" y="4839"/>
                </a:lnTo>
                <a:lnTo>
                  <a:pt x="189986" y="3848"/>
                </a:lnTo>
                <a:lnTo>
                  <a:pt x="192148" y="2838"/>
                </a:lnTo>
                <a:lnTo>
                  <a:pt x="196330" y="1714"/>
                </a:lnTo>
                <a:lnTo>
                  <a:pt x="197006" y="2219"/>
                </a:lnTo>
                <a:lnTo>
                  <a:pt x="198453" y="471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AD3A94BE-91F3-AEAD-7793-69FEF816703C}"/>
              </a:ext>
            </a:extLst>
          </p:cNvPr>
          <p:cNvSpPr/>
          <p:nvPr/>
        </p:nvSpPr>
        <p:spPr>
          <a:xfrm>
            <a:off x="5872480" y="3312160"/>
            <a:ext cx="24102" cy="718"/>
          </a:xfrm>
          <a:custGeom>
            <a:avLst/>
            <a:gdLst>
              <a:gd name="connsiteX0" fmla="*/ 95012 w 119881"/>
              <a:gd name="connsiteY0" fmla="*/ 9944 h 75752"/>
              <a:gd name="connsiteX1" fmla="*/ 95821 w 119881"/>
              <a:gd name="connsiteY1" fmla="*/ 10458 h 75752"/>
              <a:gd name="connsiteX2" fmla="*/ 97727 w 119881"/>
              <a:gd name="connsiteY2" fmla="*/ 12202 h 75752"/>
              <a:gd name="connsiteX3" fmla="*/ 97279 w 119881"/>
              <a:gd name="connsiteY3" fmla="*/ 15164 h 75752"/>
              <a:gd name="connsiteX4" fmla="*/ 95098 w 119881"/>
              <a:gd name="connsiteY4" fmla="*/ 19926 h 75752"/>
              <a:gd name="connsiteX5" fmla="*/ 93945 w 119881"/>
              <a:gd name="connsiteY5" fmla="*/ 23774 h 75752"/>
              <a:gd name="connsiteX6" fmla="*/ 93821 w 119881"/>
              <a:gd name="connsiteY6" fmla="*/ 26718 h 75752"/>
              <a:gd name="connsiteX7" fmla="*/ 94040 w 119881"/>
              <a:gd name="connsiteY7" fmla="*/ 28099 h 75752"/>
              <a:gd name="connsiteX8" fmla="*/ 94431 w 119881"/>
              <a:gd name="connsiteY8" fmla="*/ 28080 h 75752"/>
              <a:gd name="connsiteX9" fmla="*/ 96507 w 119881"/>
              <a:gd name="connsiteY9" fmla="*/ 28289 h 75752"/>
              <a:gd name="connsiteX10" fmla="*/ 97574 w 119881"/>
              <a:gd name="connsiteY10" fmla="*/ 28289 h 75752"/>
              <a:gd name="connsiteX11" fmla="*/ 100917 w 119881"/>
              <a:gd name="connsiteY11" fmla="*/ 29080 h 75752"/>
              <a:gd name="connsiteX12" fmla="*/ 103594 w 119881"/>
              <a:gd name="connsiteY12" fmla="*/ 30242 h 75752"/>
              <a:gd name="connsiteX13" fmla="*/ 104118 w 119881"/>
              <a:gd name="connsiteY13" fmla="*/ 31471 h 75752"/>
              <a:gd name="connsiteX14" fmla="*/ 104461 w 119881"/>
              <a:gd name="connsiteY14" fmla="*/ 32966 h 75752"/>
              <a:gd name="connsiteX15" fmla="*/ 107652 w 119881"/>
              <a:gd name="connsiteY15" fmla="*/ 35005 h 75752"/>
              <a:gd name="connsiteX16" fmla="*/ 111300 w 119881"/>
              <a:gd name="connsiteY16" fmla="*/ 36328 h 75752"/>
              <a:gd name="connsiteX17" fmla="*/ 112538 w 119881"/>
              <a:gd name="connsiteY17" fmla="*/ 35900 h 75752"/>
              <a:gd name="connsiteX18" fmla="*/ 117072 w 119881"/>
              <a:gd name="connsiteY18" fmla="*/ 31128 h 75752"/>
              <a:gd name="connsiteX19" fmla="*/ 118824 w 119881"/>
              <a:gd name="connsiteY19" fmla="*/ 31918 h 75752"/>
              <a:gd name="connsiteX20" fmla="*/ 119882 w 119881"/>
              <a:gd name="connsiteY20" fmla="*/ 34452 h 75752"/>
              <a:gd name="connsiteX21" fmla="*/ 119834 w 119881"/>
              <a:gd name="connsiteY21" fmla="*/ 35805 h 75752"/>
              <a:gd name="connsiteX22" fmla="*/ 118586 w 119881"/>
              <a:gd name="connsiteY22" fmla="*/ 40862 h 75752"/>
              <a:gd name="connsiteX23" fmla="*/ 118367 w 119881"/>
              <a:gd name="connsiteY23" fmla="*/ 43577 h 75752"/>
              <a:gd name="connsiteX24" fmla="*/ 119444 w 119881"/>
              <a:gd name="connsiteY24" fmla="*/ 45368 h 75752"/>
              <a:gd name="connsiteX25" fmla="*/ 119558 w 119881"/>
              <a:gd name="connsiteY25" fmla="*/ 46768 h 75752"/>
              <a:gd name="connsiteX26" fmla="*/ 119244 w 119881"/>
              <a:gd name="connsiteY26" fmla="*/ 48035 h 75752"/>
              <a:gd name="connsiteX27" fmla="*/ 117434 w 119881"/>
              <a:gd name="connsiteY27" fmla="*/ 48149 h 75752"/>
              <a:gd name="connsiteX28" fmla="*/ 115005 w 119881"/>
              <a:gd name="connsiteY28" fmla="*/ 47463 h 75752"/>
              <a:gd name="connsiteX29" fmla="*/ 112957 w 119881"/>
              <a:gd name="connsiteY29" fmla="*/ 45282 h 75752"/>
              <a:gd name="connsiteX30" fmla="*/ 111405 w 119881"/>
              <a:gd name="connsiteY30" fmla="*/ 45549 h 75752"/>
              <a:gd name="connsiteX31" fmla="*/ 110061 w 119881"/>
              <a:gd name="connsiteY31" fmla="*/ 46111 h 75752"/>
              <a:gd name="connsiteX32" fmla="*/ 109366 w 119881"/>
              <a:gd name="connsiteY32" fmla="*/ 48168 h 75752"/>
              <a:gd name="connsiteX33" fmla="*/ 108756 w 119881"/>
              <a:gd name="connsiteY33" fmla="*/ 50625 h 75752"/>
              <a:gd name="connsiteX34" fmla="*/ 108956 w 119881"/>
              <a:gd name="connsiteY34" fmla="*/ 51988 h 75752"/>
              <a:gd name="connsiteX35" fmla="*/ 109919 w 119881"/>
              <a:gd name="connsiteY35" fmla="*/ 53045 h 75752"/>
              <a:gd name="connsiteX36" fmla="*/ 110662 w 119881"/>
              <a:gd name="connsiteY36" fmla="*/ 55274 h 75752"/>
              <a:gd name="connsiteX37" fmla="*/ 111204 w 119881"/>
              <a:gd name="connsiteY37" fmla="*/ 58169 h 75752"/>
              <a:gd name="connsiteX38" fmla="*/ 111614 w 119881"/>
              <a:gd name="connsiteY38" fmla="*/ 59493 h 75752"/>
              <a:gd name="connsiteX39" fmla="*/ 111166 w 119881"/>
              <a:gd name="connsiteY39" fmla="*/ 60084 h 75752"/>
              <a:gd name="connsiteX40" fmla="*/ 109890 w 119881"/>
              <a:gd name="connsiteY40" fmla="*/ 60484 h 75752"/>
              <a:gd name="connsiteX41" fmla="*/ 108823 w 119881"/>
              <a:gd name="connsiteY41" fmla="*/ 60093 h 75752"/>
              <a:gd name="connsiteX42" fmla="*/ 106975 w 119881"/>
              <a:gd name="connsiteY42" fmla="*/ 56636 h 75752"/>
              <a:gd name="connsiteX43" fmla="*/ 106109 w 119881"/>
              <a:gd name="connsiteY43" fmla="*/ 55321 h 75752"/>
              <a:gd name="connsiteX44" fmla="*/ 104642 w 119881"/>
              <a:gd name="connsiteY44" fmla="*/ 55083 h 75752"/>
              <a:gd name="connsiteX45" fmla="*/ 102060 w 119881"/>
              <a:gd name="connsiteY45" fmla="*/ 55931 h 75752"/>
              <a:gd name="connsiteX46" fmla="*/ 98098 w 119881"/>
              <a:gd name="connsiteY46" fmla="*/ 57864 h 75752"/>
              <a:gd name="connsiteX47" fmla="*/ 96488 w 119881"/>
              <a:gd name="connsiteY47" fmla="*/ 57855 h 75752"/>
              <a:gd name="connsiteX48" fmla="*/ 95136 w 119881"/>
              <a:gd name="connsiteY48" fmla="*/ 57465 h 75752"/>
              <a:gd name="connsiteX49" fmla="*/ 93859 w 119881"/>
              <a:gd name="connsiteY49" fmla="*/ 55826 h 75752"/>
              <a:gd name="connsiteX50" fmla="*/ 92773 w 119881"/>
              <a:gd name="connsiteY50" fmla="*/ 52654 h 75752"/>
              <a:gd name="connsiteX51" fmla="*/ 92431 w 119881"/>
              <a:gd name="connsiteY51" fmla="*/ 50663 h 75752"/>
              <a:gd name="connsiteX52" fmla="*/ 91678 w 119881"/>
              <a:gd name="connsiteY52" fmla="*/ 50721 h 75752"/>
              <a:gd name="connsiteX53" fmla="*/ 89135 w 119881"/>
              <a:gd name="connsiteY53" fmla="*/ 50149 h 75752"/>
              <a:gd name="connsiteX54" fmla="*/ 87954 w 119881"/>
              <a:gd name="connsiteY54" fmla="*/ 50940 h 75752"/>
              <a:gd name="connsiteX55" fmla="*/ 87944 w 119881"/>
              <a:gd name="connsiteY55" fmla="*/ 54178 h 75752"/>
              <a:gd name="connsiteX56" fmla="*/ 87716 w 119881"/>
              <a:gd name="connsiteY56" fmla="*/ 58217 h 75752"/>
              <a:gd name="connsiteX57" fmla="*/ 86439 w 119881"/>
              <a:gd name="connsiteY57" fmla="*/ 60817 h 75752"/>
              <a:gd name="connsiteX58" fmla="*/ 82896 w 119881"/>
              <a:gd name="connsiteY58" fmla="*/ 65313 h 75752"/>
              <a:gd name="connsiteX59" fmla="*/ 81601 w 119881"/>
              <a:gd name="connsiteY59" fmla="*/ 67266 h 75752"/>
              <a:gd name="connsiteX60" fmla="*/ 81077 w 119881"/>
              <a:gd name="connsiteY60" fmla="*/ 68675 h 75752"/>
              <a:gd name="connsiteX61" fmla="*/ 80972 w 119881"/>
              <a:gd name="connsiteY61" fmla="*/ 69895 h 75752"/>
              <a:gd name="connsiteX62" fmla="*/ 81515 w 119881"/>
              <a:gd name="connsiteY62" fmla="*/ 71999 h 75752"/>
              <a:gd name="connsiteX63" fmla="*/ 82248 w 119881"/>
              <a:gd name="connsiteY63" fmla="*/ 74009 h 75752"/>
              <a:gd name="connsiteX64" fmla="*/ 81629 w 119881"/>
              <a:gd name="connsiteY64" fmla="*/ 75152 h 75752"/>
              <a:gd name="connsiteX65" fmla="*/ 79762 w 119881"/>
              <a:gd name="connsiteY65" fmla="*/ 75752 h 75752"/>
              <a:gd name="connsiteX66" fmla="*/ 78438 w 119881"/>
              <a:gd name="connsiteY66" fmla="*/ 74533 h 75752"/>
              <a:gd name="connsiteX67" fmla="*/ 77934 w 119881"/>
              <a:gd name="connsiteY67" fmla="*/ 72362 h 75752"/>
              <a:gd name="connsiteX68" fmla="*/ 75067 w 119881"/>
              <a:gd name="connsiteY68" fmla="*/ 69390 h 75752"/>
              <a:gd name="connsiteX69" fmla="*/ 76372 w 119881"/>
              <a:gd name="connsiteY69" fmla="*/ 66904 h 75752"/>
              <a:gd name="connsiteX70" fmla="*/ 76152 w 119881"/>
              <a:gd name="connsiteY70" fmla="*/ 66285 h 75752"/>
              <a:gd name="connsiteX71" fmla="*/ 71418 w 119881"/>
              <a:gd name="connsiteY71" fmla="*/ 64989 h 75752"/>
              <a:gd name="connsiteX72" fmla="*/ 69380 w 119881"/>
              <a:gd name="connsiteY72" fmla="*/ 63103 h 75752"/>
              <a:gd name="connsiteX73" fmla="*/ 66523 w 119881"/>
              <a:gd name="connsiteY73" fmla="*/ 59789 h 75752"/>
              <a:gd name="connsiteX74" fmla="*/ 65989 w 119881"/>
              <a:gd name="connsiteY74" fmla="*/ 58369 h 75752"/>
              <a:gd name="connsiteX75" fmla="*/ 66113 w 119881"/>
              <a:gd name="connsiteY75" fmla="*/ 53740 h 75752"/>
              <a:gd name="connsiteX76" fmla="*/ 65942 w 119881"/>
              <a:gd name="connsiteY76" fmla="*/ 52616 h 75752"/>
              <a:gd name="connsiteX77" fmla="*/ 65561 w 119881"/>
              <a:gd name="connsiteY77" fmla="*/ 52064 h 75752"/>
              <a:gd name="connsiteX78" fmla="*/ 64180 w 119881"/>
              <a:gd name="connsiteY78" fmla="*/ 52102 h 75752"/>
              <a:gd name="connsiteX79" fmla="*/ 62246 w 119881"/>
              <a:gd name="connsiteY79" fmla="*/ 53712 h 75752"/>
              <a:gd name="connsiteX80" fmla="*/ 60465 w 119881"/>
              <a:gd name="connsiteY80" fmla="*/ 56112 h 75752"/>
              <a:gd name="connsiteX81" fmla="*/ 56826 w 119881"/>
              <a:gd name="connsiteY81" fmla="*/ 58826 h 75752"/>
              <a:gd name="connsiteX82" fmla="*/ 56445 w 119881"/>
              <a:gd name="connsiteY82" fmla="*/ 59398 h 75752"/>
              <a:gd name="connsiteX83" fmla="*/ 57674 w 119881"/>
              <a:gd name="connsiteY83" fmla="*/ 62036 h 75752"/>
              <a:gd name="connsiteX84" fmla="*/ 57617 w 119881"/>
              <a:gd name="connsiteY84" fmla="*/ 63055 h 75752"/>
              <a:gd name="connsiteX85" fmla="*/ 54645 w 119881"/>
              <a:gd name="connsiteY85" fmla="*/ 67256 h 75752"/>
              <a:gd name="connsiteX86" fmla="*/ 54083 w 119881"/>
              <a:gd name="connsiteY86" fmla="*/ 68637 h 75752"/>
              <a:gd name="connsiteX87" fmla="*/ 50320 w 119881"/>
              <a:gd name="connsiteY87" fmla="*/ 71257 h 75752"/>
              <a:gd name="connsiteX88" fmla="*/ 48596 w 119881"/>
              <a:gd name="connsiteY88" fmla="*/ 72238 h 75752"/>
              <a:gd name="connsiteX89" fmla="*/ 43377 w 119881"/>
              <a:gd name="connsiteY89" fmla="*/ 70314 h 75752"/>
              <a:gd name="connsiteX90" fmla="*/ 41929 w 119881"/>
              <a:gd name="connsiteY90" fmla="*/ 70085 h 75752"/>
              <a:gd name="connsiteX91" fmla="*/ 39605 w 119881"/>
              <a:gd name="connsiteY91" fmla="*/ 71371 h 75752"/>
              <a:gd name="connsiteX92" fmla="*/ 36309 w 119881"/>
              <a:gd name="connsiteY92" fmla="*/ 72600 h 75752"/>
              <a:gd name="connsiteX93" fmla="*/ 30985 w 119881"/>
              <a:gd name="connsiteY93" fmla="*/ 73828 h 75752"/>
              <a:gd name="connsiteX94" fmla="*/ 29023 w 119881"/>
              <a:gd name="connsiteY94" fmla="*/ 72933 h 75752"/>
              <a:gd name="connsiteX95" fmla="*/ 28099 w 119881"/>
              <a:gd name="connsiteY95" fmla="*/ 72095 h 75752"/>
              <a:gd name="connsiteX96" fmla="*/ 27642 w 119881"/>
              <a:gd name="connsiteY96" fmla="*/ 70818 h 75752"/>
              <a:gd name="connsiteX97" fmla="*/ 26298 w 119881"/>
              <a:gd name="connsiteY97" fmla="*/ 68580 h 75752"/>
              <a:gd name="connsiteX98" fmla="*/ 24794 w 119881"/>
              <a:gd name="connsiteY98" fmla="*/ 67256 h 75752"/>
              <a:gd name="connsiteX99" fmla="*/ 23746 w 119881"/>
              <a:gd name="connsiteY99" fmla="*/ 65808 h 75752"/>
              <a:gd name="connsiteX100" fmla="*/ 22346 w 119881"/>
              <a:gd name="connsiteY100" fmla="*/ 64227 h 75752"/>
              <a:gd name="connsiteX101" fmla="*/ 21441 w 119881"/>
              <a:gd name="connsiteY101" fmla="*/ 62903 h 75752"/>
              <a:gd name="connsiteX102" fmla="*/ 22641 w 119881"/>
              <a:gd name="connsiteY102" fmla="*/ 58655 h 75752"/>
              <a:gd name="connsiteX103" fmla="*/ 21765 w 119881"/>
              <a:gd name="connsiteY103" fmla="*/ 57169 h 75752"/>
              <a:gd name="connsiteX104" fmla="*/ 21317 w 119881"/>
              <a:gd name="connsiteY104" fmla="*/ 55036 h 75752"/>
              <a:gd name="connsiteX105" fmla="*/ 21545 w 119881"/>
              <a:gd name="connsiteY105" fmla="*/ 53588 h 75752"/>
              <a:gd name="connsiteX106" fmla="*/ 21069 w 119881"/>
              <a:gd name="connsiteY106" fmla="*/ 53235 h 75752"/>
              <a:gd name="connsiteX107" fmla="*/ 16259 w 119881"/>
              <a:gd name="connsiteY107" fmla="*/ 52397 h 75752"/>
              <a:gd name="connsiteX108" fmla="*/ 12268 w 119881"/>
              <a:gd name="connsiteY108" fmla="*/ 52664 h 75752"/>
              <a:gd name="connsiteX109" fmla="*/ 9411 w 119881"/>
              <a:gd name="connsiteY109" fmla="*/ 54083 h 75752"/>
              <a:gd name="connsiteX110" fmla="*/ 7077 w 119881"/>
              <a:gd name="connsiteY110" fmla="*/ 56445 h 75752"/>
              <a:gd name="connsiteX111" fmla="*/ 6791 w 119881"/>
              <a:gd name="connsiteY111" fmla="*/ 56960 h 75752"/>
              <a:gd name="connsiteX112" fmla="*/ 6944 w 119881"/>
              <a:gd name="connsiteY112" fmla="*/ 57379 h 75752"/>
              <a:gd name="connsiteX113" fmla="*/ 8106 w 119881"/>
              <a:gd name="connsiteY113" fmla="*/ 59541 h 75752"/>
              <a:gd name="connsiteX114" fmla="*/ 6134 w 119881"/>
              <a:gd name="connsiteY114" fmla="*/ 61827 h 75752"/>
              <a:gd name="connsiteX115" fmla="*/ 3115 w 119881"/>
              <a:gd name="connsiteY115" fmla="*/ 63598 h 75752"/>
              <a:gd name="connsiteX116" fmla="*/ 981 w 119881"/>
              <a:gd name="connsiteY116" fmla="*/ 63780 h 75752"/>
              <a:gd name="connsiteX117" fmla="*/ 38 w 119881"/>
              <a:gd name="connsiteY117" fmla="*/ 63437 h 75752"/>
              <a:gd name="connsiteX118" fmla="*/ 0 w 119881"/>
              <a:gd name="connsiteY118" fmla="*/ 60998 h 75752"/>
              <a:gd name="connsiteX119" fmla="*/ 1772 w 119881"/>
              <a:gd name="connsiteY119" fmla="*/ 60093 h 75752"/>
              <a:gd name="connsiteX120" fmla="*/ 3372 w 119881"/>
              <a:gd name="connsiteY120" fmla="*/ 58503 h 75752"/>
              <a:gd name="connsiteX121" fmla="*/ 3905 w 119881"/>
              <a:gd name="connsiteY121" fmla="*/ 56255 h 75752"/>
              <a:gd name="connsiteX122" fmla="*/ 4096 w 119881"/>
              <a:gd name="connsiteY122" fmla="*/ 54673 h 75752"/>
              <a:gd name="connsiteX123" fmla="*/ 2419 w 119881"/>
              <a:gd name="connsiteY123" fmla="*/ 52759 h 75752"/>
              <a:gd name="connsiteX124" fmla="*/ 2619 w 119881"/>
              <a:gd name="connsiteY124" fmla="*/ 51578 h 75752"/>
              <a:gd name="connsiteX125" fmla="*/ 3667 w 119881"/>
              <a:gd name="connsiteY125" fmla="*/ 49349 h 75752"/>
              <a:gd name="connsiteX126" fmla="*/ 4267 w 119881"/>
              <a:gd name="connsiteY126" fmla="*/ 47377 h 75752"/>
              <a:gd name="connsiteX127" fmla="*/ 5106 w 119881"/>
              <a:gd name="connsiteY127" fmla="*/ 45673 h 75752"/>
              <a:gd name="connsiteX128" fmla="*/ 8430 w 119881"/>
              <a:gd name="connsiteY128" fmla="*/ 42882 h 75752"/>
              <a:gd name="connsiteX129" fmla="*/ 11763 w 119881"/>
              <a:gd name="connsiteY129" fmla="*/ 40062 h 75752"/>
              <a:gd name="connsiteX130" fmla="*/ 12268 w 119881"/>
              <a:gd name="connsiteY130" fmla="*/ 37071 h 75752"/>
              <a:gd name="connsiteX131" fmla="*/ 12535 w 119881"/>
              <a:gd name="connsiteY131" fmla="*/ 33423 h 75752"/>
              <a:gd name="connsiteX132" fmla="*/ 13002 w 119881"/>
              <a:gd name="connsiteY132" fmla="*/ 32547 h 75752"/>
              <a:gd name="connsiteX133" fmla="*/ 17507 w 119881"/>
              <a:gd name="connsiteY133" fmla="*/ 30356 h 75752"/>
              <a:gd name="connsiteX134" fmla="*/ 18631 w 119881"/>
              <a:gd name="connsiteY134" fmla="*/ 29489 h 75752"/>
              <a:gd name="connsiteX135" fmla="*/ 19202 w 119881"/>
              <a:gd name="connsiteY135" fmla="*/ 28251 h 75752"/>
              <a:gd name="connsiteX136" fmla="*/ 22746 w 119881"/>
              <a:gd name="connsiteY136" fmla="*/ 24146 h 75752"/>
              <a:gd name="connsiteX137" fmla="*/ 26251 w 119881"/>
              <a:gd name="connsiteY137" fmla="*/ 20069 h 75752"/>
              <a:gd name="connsiteX138" fmla="*/ 26965 w 119881"/>
              <a:gd name="connsiteY138" fmla="*/ 18698 h 75752"/>
              <a:gd name="connsiteX139" fmla="*/ 27556 w 119881"/>
              <a:gd name="connsiteY139" fmla="*/ 17888 h 75752"/>
              <a:gd name="connsiteX140" fmla="*/ 27556 w 119881"/>
              <a:gd name="connsiteY140" fmla="*/ 17221 h 75752"/>
              <a:gd name="connsiteX141" fmla="*/ 27108 w 119881"/>
              <a:gd name="connsiteY141" fmla="*/ 16707 h 75752"/>
              <a:gd name="connsiteX142" fmla="*/ 25441 w 119881"/>
              <a:gd name="connsiteY142" fmla="*/ 16373 h 75752"/>
              <a:gd name="connsiteX143" fmla="*/ 24870 w 119881"/>
              <a:gd name="connsiteY143" fmla="*/ 15069 h 75752"/>
              <a:gd name="connsiteX144" fmla="*/ 26689 w 119881"/>
              <a:gd name="connsiteY144" fmla="*/ 12745 h 75752"/>
              <a:gd name="connsiteX145" fmla="*/ 28965 w 119881"/>
              <a:gd name="connsiteY145" fmla="*/ 11325 h 75752"/>
              <a:gd name="connsiteX146" fmla="*/ 31175 w 119881"/>
              <a:gd name="connsiteY146" fmla="*/ 11297 h 75752"/>
              <a:gd name="connsiteX147" fmla="*/ 32061 w 119881"/>
              <a:gd name="connsiteY147" fmla="*/ 11954 h 75752"/>
              <a:gd name="connsiteX148" fmla="*/ 32013 w 119881"/>
              <a:gd name="connsiteY148" fmla="*/ 12725 h 75752"/>
              <a:gd name="connsiteX149" fmla="*/ 32966 w 119881"/>
              <a:gd name="connsiteY149" fmla="*/ 13554 h 75752"/>
              <a:gd name="connsiteX150" fmla="*/ 34642 w 119881"/>
              <a:gd name="connsiteY150" fmla="*/ 13821 h 75752"/>
              <a:gd name="connsiteX151" fmla="*/ 36709 w 119881"/>
              <a:gd name="connsiteY151" fmla="*/ 13535 h 75752"/>
              <a:gd name="connsiteX152" fmla="*/ 38767 w 119881"/>
              <a:gd name="connsiteY152" fmla="*/ 12668 h 75752"/>
              <a:gd name="connsiteX153" fmla="*/ 40034 w 119881"/>
              <a:gd name="connsiteY153" fmla="*/ 10601 h 75752"/>
              <a:gd name="connsiteX154" fmla="*/ 40767 w 119881"/>
              <a:gd name="connsiteY154" fmla="*/ 9030 h 75752"/>
              <a:gd name="connsiteX155" fmla="*/ 43996 w 119881"/>
              <a:gd name="connsiteY155" fmla="*/ 7239 h 75752"/>
              <a:gd name="connsiteX156" fmla="*/ 46196 w 119881"/>
              <a:gd name="connsiteY156" fmla="*/ 8144 h 75752"/>
              <a:gd name="connsiteX157" fmla="*/ 52321 w 119881"/>
              <a:gd name="connsiteY157" fmla="*/ 8382 h 75752"/>
              <a:gd name="connsiteX158" fmla="*/ 56779 w 119881"/>
              <a:gd name="connsiteY158" fmla="*/ 7896 h 75752"/>
              <a:gd name="connsiteX159" fmla="*/ 59569 w 119881"/>
              <a:gd name="connsiteY159" fmla="*/ 6677 h 75752"/>
              <a:gd name="connsiteX160" fmla="*/ 63027 w 119881"/>
              <a:gd name="connsiteY160" fmla="*/ 6677 h 75752"/>
              <a:gd name="connsiteX161" fmla="*/ 65351 w 119881"/>
              <a:gd name="connsiteY161" fmla="*/ 7363 h 75752"/>
              <a:gd name="connsiteX162" fmla="*/ 65761 w 119881"/>
              <a:gd name="connsiteY162" fmla="*/ 7258 h 75752"/>
              <a:gd name="connsiteX163" fmla="*/ 66408 w 119881"/>
              <a:gd name="connsiteY163" fmla="*/ 7106 h 75752"/>
              <a:gd name="connsiteX164" fmla="*/ 67037 w 119881"/>
              <a:gd name="connsiteY164" fmla="*/ 6448 h 75752"/>
              <a:gd name="connsiteX165" fmla="*/ 69228 w 119881"/>
              <a:gd name="connsiteY165" fmla="*/ 6001 h 75752"/>
              <a:gd name="connsiteX166" fmla="*/ 69513 w 119881"/>
              <a:gd name="connsiteY166" fmla="*/ 5458 h 75752"/>
              <a:gd name="connsiteX167" fmla="*/ 69428 w 119881"/>
              <a:gd name="connsiteY167" fmla="*/ 4896 h 75752"/>
              <a:gd name="connsiteX168" fmla="*/ 69037 w 119881"/>
              <a:gd name="connsiteY168" fmla="*/ 4620 h 75752"/>
              <a:gd name="connsiteX169" fmla="*/ 66342 w 119881"/>
              <a:gd name="connsiteY169" fmla="*/ 4906 h 75752"/>
              <a:gd name="connsiteX170" fmla="*/ 65322 w 119881"/>
              <a:gd name="connsiteY170" fmla="*/ 4477 h 75752"/>
              <a:gd name="connsiteX171" fmla="*/ 65056 w 119881"/>
              <a:gd name="connsiteY171" fmla="*/ 3486 h 75752"/>
              <a:gd name="connsiteX172" fmla="*/ 65922 w 119881"/>
              <a:gd name="connsiteY172" fmla="*/ 1753 h 75752"/>
              <a:gd name="connsiteX173" fmla="*/ 67904 w 119881"/>
              <a:gd name="connsiteY173" fmla="*/ 343 h 75752"/>
              <a:gd name="connsiteX174" fmla="*/ 69580 w 119881"/>
              <a:gd name="connsiteY174" fmla="*/ 0 h 75752"/>
              <a:gd name="connsiteX175" fmla="*/ 70790 w 119881"/>
              <a:gd name="connsiteY175" fmla="*/ 381 h 75752"/>
              <a:gd name="connsiteX176" fmla="*/ 73733 w 119881"/>
              <a:gd name="connsiteY176" fmla="*/ 2991 h 75752"/>
              <a:gd name="connsiteX177" fmla="*/ 74447 w 119881"/>
              <a:gd name="connsiteY177" fmla="*/ 3077 h 75752"/>
              <a:gd name="connsiteX178" fmla="*/ 74857 w 119881"/>
              <a:gd name="connsiteY178" fmla="*/ 2610 h 75752"/>
              <a:gd name="connsiteX179" fmla="*/ 75467 w 119881"/>
              <a:gd name="connsiteY179" fmla="*/ 2343 h 75752"/>
              <a:gd name="connsiteX180" fmla="*/ 76486 w 119881"/>
              <a:gd name="connsiteY180" fmla="*/ 2858 h 75752"/>
              <a:gd name="connsiteX181" fmla="*/ 77629 w 119881"/>
              <a:gd name="connsiteY181" fmla="*/ 4477 h 75752"/>
              <a:gd name="connsiteX182" fmla="*/ 77829 w 119881"/>
              <a:gd name="connsiteY182" fmla="*/ 4724 h 75752"/>
              <a:gd name="connsiteX183" fmla="*/ 84411 w 119881"/>
              <a:gd name="connsiteY183" fmla="*/ 4153 h 75752"/>
              <a:gd name="connsiteX184" fmla="*/ 85887 w 119881"/>
              <a:gd name="connsiteY184" fmla="*/ 4153 h 75752"/>
              <a:gd name="connsiteX185" fmla="*/ 90354 w 119881"/>
              <a:gd name="connsiteY185" fmla="*/ 7001 h 7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19881" h="75752">
                <a:moveTo>
                  <a:pt x="95012" y="9944"/>
                </a:moveTo>
                <a:lnTo>
                  <a:pt x="95821" y="10458"/>
                </a:lnTo>
                <a:lnTo>
                  <a:pt x="97727" y="12202"/>
                </a:lnTo>
                <a:lnTo>
                  <a:pt x="97279" y="15164"/>
                </a:lnTo>
                <a:lnTo>
                  <a:pt x="95098" y="19926"/>
                </a:lnTo>
                <a:lnTo>
                  <a:pt x="93945" y="23774"/>
                </a:lnTo>
                <a:lnTo>
                  <a:pt x="93821" y="26718"/>
                </a:lnTo>
                <a:lnTo>
                  <a:pt x="94040" y="28099"/>
                </a:lnTo>
                <a:lnTo>
                  <a:pt x="94431" y="28080"/>
                </a:lnTo>
                <a:lnTo>
                  <a:pt x="96507" y="28289"/>
                </a:lnTo>
                <a:lnTo>
                  <a:pt x="97574" y="28289"/>
                </a:lnTo>
                <a:lnTo>
                  <a:pt x="100917" y="29080"/>
                </a:lnTo>
                <a:lnTo>
                  <a:pt x="103594" y="30242"/>
                </a:lnTo>
                <a:lnTo>
                  <a:pt x="104118" y="31471"/>
                </a:lnTo>
                <a:lnTo>
                  <a:pt x="104461" y="32966"/>
                </a:lnTo>
                <a:lnTo>
                  <a:pt x="107652" y="35005"/>
                </a:lnTo>
                <a:lnTo>
                  <a:pt x="111300" y="36328"/>
                </a:lnTo>
                <a:lnTo>
                  <a:pt x="112538" y="35900"/>
                </a:lnTo>
                <a:lnTo>
                  <a:pt x="117072" y="31128"/>
                </a:lnTo>
                <a:lnTo>
                  <a:pt x="118824" y="31918"/>
                </a:lnTo>
                <a:lnTo>
                  <a:pt x="119882" y="34452"/>
                </a:lnTo>
                <a:lnTo>
                  <a:pt x="119834" y="35805"/>
                </a:lnTo>
                <a:lnTo>
                  <a:pt x="118586" y="40862"/>
                </a:lnTo>
                <a:lnTo>
                  <a:pt x="118367" y="43577"/>
                </a:lnTo>
                <a:lnTo>
                  <a:pt x="119444" y="45368"/>
                </a:lnTo>
                <a:lnTo>
                  <a:pt x="119558" y="46768"/>
                </a:lnTo>
                <a:lnTo>
                  <a:pt x="119244" y="48035"/>
                </a:lnTo>
                <a:lnTo>
                  <a:pt x="117434" y="48149"/>
                </a:lnTo>
                <a:lnTo>
                  <a:pt x="115005" y="47463"/>
                </a:lnTo>
                <a:lnTo>
                  <a:pt x="112957" y="45282"/>
                </a:lnTo>
                <a:lnTo>
                  <a:pt x="111405" y="45549"/>
                </a:lnTo>
                <a:lnTo>
                  <a:pt x="110061" y="46111"/>
                </a:lnTo>
                <a:lnTo>
                  <a:pt x="109366" y="48168"/>
                </a:lnTo>
                <a:lnTo>
                  <a:pt x="108756" y="50625"/>
                </a:lnTo>
                <a:lnTo>
                  <a:pt x="108956" y="51988"/>
                </a:lnTo>
                <a:lnTo>
                  <a:pt x="109919" y="53045"/>
                </a:lnTo>
                <a:lnTo>
                  <a:pt x="110662" y="55274"/>
                </a:lnTo>
                <a:lnTo>
                  <a:pt x="111204" y="58169"/>
                </a:lnTo>
                <a:lnTo>
                  <a:pt x="111614" y="59493"/>
                </a:lnTo>
                <a:lnTo>
                  <a:pt x="111166" y="60084"/>
                </a:lnTo>
                <a:lnTo>
                  <a:pt x="109890" y="60484"/>
                </a:lnTo>
                <a:lnTo>
                  <a:pt x="108823" y="60093"/>
                </a:lnTo>
                <a:lnTo>
                  <a:pt x="106975" y="56636"/>
                </a:lnTo>
                <a:lnTo>
                  <a:pt x="106109" y="55321"/>
                </a:lnTo>
                <a:lnTo>
                  <a:pt x="104642" y="55083"/>
                </a:lnTo>
                <a:lnTo>
                  <a:pt x="102060" y="55931"/>
                </a:lnTo>
                <a:lnTo>
                  <a:pt x="98098" y="57864"/>
                </a:lnTo>
                <a:lnTo>
                  <a:pt x="96488" y="57855"/>
                </a:lnTo>
                <a:lnTo>
                  <a:pt x="95136" y="57465"/>
                </a:lnTo>
                <a:lnTo>
                  <a:pt x="93859" y="55826"/>
                </a:lnTo>
                <a:lnTo>
                  <a:pt x="92773" y="52654"/>
                </a:lnTo>
                <a:lnTo>
                  <a:pt x="92431" y="50663"/>
                </a:lnTo>
                <a:lnTo>
                  <a:pt x="91678" y="50721"/>
                </a:lnTo>
                <a:lnTo>
                  <a:pt x="89135" y="50149"/>
                </a:lnTo>
                <a:lnTo>
                  <a:pt x="87954" y="50940"/>
                </a:lnTo>
                <a:lnTo>
                  <a:pt x="87944" y="54178"/>
                </a:lnTo>
                <a:lnTo>
                  <a:pt x="87716" y="58217"/>
                </a:lnTo>
                <a:lnTo>
                  <a:pt x="86439" y="60817"/>
                </a:lnTo>
                <a:lnTo>
                  <a:pt x="82896" y="65313"/>
                </a:lnTo>
                <a:lnTo>
                  <a:pt x="81601" y="67266"/>
                </a:lnTo>
                <a:lnTo>
                  <a:pt x="81077" y="68675"/>
                </a:lnTo>
                <a:lnTo>
                  <a:pt x="80972" y="69895"/>
                </a:lnTo>
                <a:lnTo>
                  <a:pt x="81515" y="71999"/>
                </a:lnTo>
                <a:lnTo>
                  <a:pt x="82248" y="74009"/>
                </a:lnTo>
                <a:lnTo>
                  <a:pt x="81629" y="75152"/>
                </a:lnTo>
                <a:lnTo>
                  <a:pt x="79762" y="75752"/>
                </a:lnTo>
                <a:lnTo>
                  <a:pt x="78438" y="74533"/>
                </a:lnTo>
                <a:lnTo>
                  <a:pt x="77934" y="72362"/>
                </a:lnTo>
                <a:lnTo>
                  <a:pt x="75067" y="69390"/>
                </a:lnTo>
                <a:lnTo>
                  <a:pt x="76372" y="66904"/>
                </a:lnTo>
                <a:lnTo>
                  <a:pt x="76152" y="66285"/>
                </a:lnTo>
                <a:lnTo>
                  <a:pt x="71418" y="64989"/>
                </a:lnTo>
                <a:lnTo>
                  <a:pt x="69380" y="63103"/>
                </a:lnTo>
                <a:lnTo>
                  <a:pt x="66523" y="59789"/>
                </a:lnTo>
                <a:lnTo>
                  <a:pt x="65989" y="58369"/>
                </a:lnTo>
                <a:lnTo>
                  <a:pt x="66113" y="53740"/>
                </a:lnTo>
                <a:lnTo>
                  <a:pt x="65942" y="52616"/>
                </a:lnTo>
                <a:lnTo>
                  <a:pt x="65561" y="52064"/>
                </a:lnTo>
                <a:lnTo>
                  <a:pt x="64180" y="52102"/>
                </a:lnTo>
                <a:lnTo>
                  <a:pt x="62246" y="53712"/>
                </a:lnTo>
                <a:lnTo>
                  <a:pt x="60465" y="56112"/>
                </a:lnTo>
                <a:lnTo>
                  <a:pt x="56826" y="58826"/>
                </a:lnTo>
                <a:lnTo>
                  <a:pt x="56445" y="59398"/>
                </a:lnTo>
                <a:lnTo>
                  <a:pt x="57674" y="62036"/>
                </a:lnTo>
                <a:lnTo>
                  <a:pt x="57617" y="63055"/>
                </a:lnTo>
                <a:lnTo>
                  <a:pt x="54645" y="67256"/>
                </a:lnTo>
                <a:lnTo>
                  <a:pt x="54083" y="68637"/>
                </a:lnTo>
                <a:lnTo>
                  <a:pt x="50320" y="71257"/>
                </a:lnTo>
                <a:lnTo>
                  <a:pt x="48596" y="72238"/>
                </a:lnTo>
                <a:lnTo>
                  <a:pt x="43377" y="70314"/>
                </a:lnTo>
                <a:lnTo>
                  <a:pt x="41929" y="70085"/>
                </a:lnTo>
                <a:lnTo>
                  <a:pt x="39605" y="71371"/>
                </a:lnTo>
                <a:lnTo>
                  <a:pt x="36309" y="72600"/>
                </a:lnTo>
                <a:lnTo>
                  <a:pt x="30985" y="73828"/>
                </a:lnTo>
                <a:lnTo>
                  <a:pt x="29023" y="72933"/>
                </a:lnTo>
                <a:lnTo>
                  <a:pt x="28099" y="72095"/>
                </a:lnTo>
                <a:lnTo>
                  <a:pt x="27642" y="70818"/>
                </a:lnTo>
                <a:lnTo>
                  <a:pt x="26298" y="68580"/>
                </a:lnTo>
                <a:lnTo>
                  <a:pt x="24794" y="67256"/>
                </a:lnTo>
                <a:lnTo>
                  <a:pt x="23746" y="65808"/>
                </a:lnTo>
                <a:lnTo>
                  <a:pt x="22346" y="64227"/>
                </a:lnTo>
                <a:lnTo>
                  <a:pt x="21441" y="62903"/>
                </a:lnTo>
                <a:lnTo>
                  <a:pt x="22641" y="58655"/>
                </a:lnTo>
                <a:lnTo>
                  <a:pt x="21765" y="57169"/>
                </a:lnTo>
                <a:lnTo>
                  <a:pt x="21317" y="55036"/>
                </a:lnTo>
                <a:lnTo>
                  <a:pt x="21545" y="53588"/>
                </a:lnTo>
                <a:lnTo>
                  <a:pt x="21069" y="53235"/>
                </a:lnTo>
                <a:lnTo>
                  <a:pt x="16259" y="52397"/>
                </a:lnTo>
                <a:lnTo>
                  <a:pt x="12268" y="52664"/>
                </a:lnTo>
                <a:lnTo>
                  <a:pt x="9411" y="54083"/>
                </a:lnTo>
                <a:lnTo>
                  <a:pt x="7077" y="56445"/>
                </a:lnTo>
                <a:lnTo>
                  <a:pt x="6791" y="56960"/>
                </a:lnTo>
                <a:lnTo>
                  <a:pt x="6944" y="57379"/>
                </a:lnTo>
                <a:lnTo>
                  <a:pt x="8106" y="59541"/>
                </a:lnTo>
                <a:lnTo>
                  <a:pt x="6134" y="61827"/>
                </a:lnTo>
                <a:lnTo>
                  <a:pt x="3115" y="63598"/>
                </a:lnTo>
                <a:lnTo>
                  <a:pt x="981" y="63780"/>
                </a:lnTo>
                <a:lnTo>
                  <a:pt x="38" y="63437"/>
                </a:lnTo>
                <a:lnTo>
                  <a:pt x="0" y="60998"/>
                </a:lnTo>
                <a:lnTo>
                  <a:pt x="1772" y="60093"/>
                </a:lnTo>
                <a:lnTo>
                  <a:pt x="3372" y="58503"/>
                </a:lnTo>
                <a:lnTo>
                  <a:pt x="3905" y="56255"/>
                </a:lnTo>
                <a:lnTo>
                  <a:pt x="4096" y="54673"/>
                </a:lnTo>
                <a:lnTo>
                  <a:pt x="2419" y="52759"/>
                </a:lnTo>
                <a:lnTo>
                  <a:pt x="2619" y="51578"/>
                </a:lnTo>
                <a:lnTo>
                  <a:pt x="3667" y="49349"/>
                </a:lnTo>
                <a:lnTo>
                  <a:pt x="4267" y="47377"/>
                </a:lnTo>
                <a:lnTo>
                  <a:pt x="5106" y="45673"/>
                </a:lnTo>
                <a:lnTo>
                  <a:pt x="8430" y="42882"/>
                </a:lnTo>
                <a:lnTo>
                  <a:pt x="11763" y="40062"/>
                </a:lnTo>
                <a:lnTo>
                  <a:pt x="12268" y="37071"/>
                </a:lnTo>
                <a:lnTo>
                  <a:pt x="12535" y="33423"/>
                </a:lnTo>
                <a:lnTo>
                  <a:pt x="13002" y="32547"/>
                </a:lnTo>
                <a:lnTo>
                  <a:pt x="17507" y="30356"/>
                </a:lnTo>
                <a:lnTo>
                  <a:pt x="18631" y="29489"/>
                </a:lnTo>
                <a:lnTo>
                  <a:pt x="19202" y="28251"/>
                </a:lnTo>
                <a:lnTo>
                  <a:pt x="22746" y="24146"/>
                </a:lnTo>
                <a:lnTo>
                  <a:pt x="26251" y="20069"/>
                </a:lnTo>
                <a:lnTo>
                  <a:pt x="26965" y="18698"/>
                </a:lnTo>
                <a:lnTo>
                  <a:pt x="27556" y="17888"/>
                </a:lnTo>
                <a:lnTo>
                  <a:pt x="27556" y="17221"/>
                </a:lnTo>
                <a:lnTo>
                  <a:pt x="27108" y="16707"/>
                </a:lnTo>
                <a:lnTo>
                  <a:pt x="25441" y="16373"/>
                </a:lnTo>
                <a:lnTo>
                  <a:pt x="24870" y="15069"/>
                </a:lnTo>
                <a:lnTo>
                  <a:pt x="26689" y="12745"/>
                </a:lnTo>
                <a:lnTo>
                  <a:pt x="28965" y="11325"/>
                </a:lnTo>
                <a:lnTo>
                  <a:pt x="31175" y="11297"/>
                </a:lnTo>
                <a:lnTo>
                  <a:pt x="32061" y="11954"/>
                </a:lnTo>
                <a:lnTo>
                  <a:pt x="32013" y="12725"/>
                </a:lnTo>
                <a:lnTo>
                  <a:pt x="32966" y="13554"/>
                </a:lnTo>
                <a:lnTo>
                  <a:pt x="34642" y="13821"/>
                </a:lnTo>
                <a:lnTo>
                  <a:pt x="36709" y="13535"/>
                </a:lnTo>
                <a:lnTo>
                  <a:pt x="38767" y="12668"/>
                </a:lnTo>
                <a:lnTo>
                  <a:pt x="40034" y="10601"/>
                </a:lnTo>
                <a:lnTo>
                  <a:pt x="40767" y="9030"/>
                </a:lnTo>
                <a:lnTo>
                  <a:pt x="43996" y="7239"/>
                </a:lnTo>
                <a:lnTo>
                  <a:pt x="46196" y="8144"/>
                </a:lnTo>
                <a:lnTo>
                  <a:pt x="52321" y="8382"/>
                </a:lnTo>
                <a:lnTo>
                  <a:pt x="56779" y="7896"/>
                </a:lnTo>
                <a:lnTo>
                  <a:pt x="59569" y="6677"/>
                </a:lnTo>
                <a:lnTo>
                  <a:pt x="63027" y="6677"/>
                </a:lnTo>
                <a:lnTo>
                  <a:pt x="65351" y="7363"/>
                </a:lnTo>
                <a:lnTo>
                  <a:pt x="65761" y="7258"/>
                </a:lnTo>
                <a:lnTo>
                  <a:pt x="66408" y="7106"/>
                </a:lnTo>
                <a:lnTo>
                  <a:pt x="67037" y="6448"/>
                </a:lnTo>
                <a:lnTo>
                  <a:pt x="69228" y="6001"/>
                </a:lnTo>
                <a:lnTo>
                  <a:pt x="69513" y="5458"/>
                </a:lnTo>
                <a:lnTo>
                  <a:pt x="69428" y="4896"/>
                </a:lnTo>
                <a:lnTo>
                  <a:pt x="69037" y="4620"/>
                </a:lnTo>
                <a:lnTo>
                  <a:pt x="66342" y="4906"/>
                </a:lnTo>
                <a:lnTo>
                  <a:pt x="65322" y="4477"/>
                </a:lnTo>
                <a:lnTo>
                  <a:pt x="65056" y="3486"/>
                </a:lnTo>
                <a:lnTo>
                  <a:pt x="65922" y="1753"/>
                </a:lnTo>
                <a:lnTo>
                  <a:pt x="67904" y="343"/>
                </a:lnTo>
                <a:lnTo>
                  <a:pt x="69580" y="0"/>
                </a:lnTo>
                <a:lnTo>
                  <a:pt x="70790" y="381"/>
                </a:lnTo>
                <a:lnTo>
                  <a:pt x="73733" y="2991"/>
                </a:lnTo>
                <a:lnTo>
                  <a:pt x="74447" y="3077"/>
                </a:lnTo>
                <a:lnTo>
                  <a:pt x="74857" y="2610"/>
                </a:lnTo>
                <a:lnTo>
                  <a:pt x="75467" y="2343"/>
                </a:lnTo>
                <a:lnTo>
                  <a:pt x="76486" y="2858"/>
                </a:lnTo>
                <a:lnTo>
                  <a:pt x="77629" y="4477"/>
                </a:lnTo>
                <a:lnTo>
                  <a:pt x="77829" y="4724"/>
                </a:lnTo>
                <a:lnTo>
                  <a:pt x="84411" y="4153"/>
                </a:lnTo>
                <a:lnTo>
                  <a:pt x="85887" y="4153"/>
                </a:lnTo>
                <a:lnTo>
                  <a:pt x="90354" y="700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D1650CB8-AE9E-F40C-EF79-DEEE4480C652}"/>
              </a:ext>
            </a:extLst>
          </p:cNvPr>
          <p:cNvSpPr/>
          <p:nvPr/>
        </p:nvSpPr>
        <p:spPr>
          <a:xfrm>
            <a:off x="5872480" y="3312160"/>
            <a:ext cx="32778" cy="1619"/>
          </a:xfrm>
          <a:custGeom>
            <a:avLst/>
            <a:gdLst>
              <a:gd name="connsiteX0" fmla="*/ 82362 w 163029"/>
              <a:gd name="connsiteY0" fmla="*/ 8039 h 170754"/>
              <a:gd name="connsiteX1" fmla="*/ 84029 w 163029"/>
              <a:gd name="connsiteY1" fmla="*/ 9830 h 170754"/>
              <a:gd name="connsiteX2" fmla="*/ 86144 w 163029"/>
              <a:gd name="connsiteY2" fmla="*/ 11059 h 170754"/>
              <a:gd name="connsiteX3" fmla="*/ 89354 w 163029"/>
              <a:gd name="connsiteY3" fmla="*/ 10906 h 170754"/>
              <a:gd name="connsiteX4" fmla="*/ 91678 w 163029"/>
              <a:gd name="connsiteY4" fmla="*/ 11640 h 170754"/>
              <a:gd name="connsiteX5" fmla="*/ 93688 w 163029"/>
              <a:gd name="connsiteY5" fmla="*/ 13021 h 170754"/>
              <a:gd name="connsiteX6" fmla="*/ 95040 w 163029"/>
              <a:gd name="connsiteY6" fmla="*/ 16078 h 170754"/>
              <a:gd name="connsiteX7" fmla="*/ 96517 w 163029"/>
              <a:gd name="connsiteY7" fmla="*/ 18279 h 170754"/>
              <a:gd name="connsiteX8" fmla="*/ 97155 w 163029"/>
              <a:gd name="connsiteY8" fmla="*/ 21422 h 170754"/>
              <a:gd name="connsiteX9" fmla="*/ 99488 w 163029"/>
              <a:gd name="connsiteY9" fmla="*/ 23070 h 170754"/>
              <a:gd name="connsiteX10" fmla="*/ 101317 w 163029"/>
              <a:gd name="connsiteY10" fmla="*/ 23822 h 170754"/>
              <a:gd name="connsiteX11" fmla="*/ 103794 w 163029"/>
              <a:gd name="connsiteY11" fmla="*/ 26098 h 170754"/>
              <a:gd name="connsiteX12" fmla="*/ 106356 w 163029"/>
              <a:gd name="connsiteY12" fmla="*/ 27261 h 170754"/>
              <a:gd name="connsiteX13" fmla="*/ 109004 w 163029"/>
              <a:gd name="connsiteY13" fmla="*/ 26994 h 170754"/>
              <a:gd name="connsiteX14" fmla="*/ 110242 w 163029"/>
              <a:gd name="connsiteY14" fmla="*/ 28185 h 170754"/>
              <a:gd name="connsiteX15" fmla="*/ 112223 w 163029"/>
              <a:gd name="connsiteY15" fmla="*/ 29023 h 170754"/>
              <a:gd name="connsiteX16" fmla="*/ 114205 w 163029"/>
              <a:gd name="connsiteY16" fmla="*/ 29080 h 170754"/>
              <a:gd name="connsiteX17" fmla="*/ 115948 w 163029"/>
              <a:gd name="connsiteY17" fmla="*/ 26451 h 170754"/>
              <a:gd name="connsiteX18" fmla="*/ 118253 w 163029"/>
              <a:gd name="connsiteY18" fmla="*/ 25413 h 170754"/>
              <a:gd name="connsiteX19" fmla="*/ 124072 w 163029"/>
              <a:gd name="connsiteY19" fmla="*/ 23317 h 170754"/>
              <a:gd name="connsiteX20" fmla="*/ 126368 w 163029"/>
              <a:gd name="connsiteY20" fmla="*/ 22365 h 170754"/>
              <a:gd name="connsiteX21" fmla="*/ 128692 w 163029"/>
              <a:gd name="connsiteY21" fmla="*/ 21765 h 170754"/>
              <a:gd name="connsiteX22" fmla="*/ 134293 w 163029"/>
              <a:gd name="connsiteY22" fmla="*/ 21574 h 170754"/>
              <a:gd name="connsiteX23" fmla="*/ 139503 w 163029"/>
              <a:gd name="connsiteY23" fmla="*/ 22222 h 170754"/>
              <a:gd name="connsiteX24" fmla="*/ 142084 w 163029"/>
              <a:gd name="connsiteY24" fmla="*/ 22708 h 170754"/>
              <a:gd name="connsiteX25" fmla="*/ 143856 w 163029"/>
              <a:gd name="connsiteY25" fmla="*/ 22346 h 170754"/>
              <a:gd name="connsiteX26" fmla="*/ 145532 w 163029"/>
              <a:gd name="connsiteY26" fmla="*/ 23593 h 170754"/>
              <a:gd name="connsiteX27" fmla="*/ 147266 w 163029"/>
              <a:gd name="connsiteY27" fmla="*/ 26213 h 170754"/>
              <a:gd name="connsiteX28" fmla="*/ 148685 w 163029"/>
              <a:gd name="connsiteY28" fmla="*/ 27051 h 170754"/>
              <a:gd name="connsiteX29" fmla="*/ 150133 w 163029"/>
              <a:gd name="connsiteY29" fmla="*/ 27956 h 170754"/>
              <a:gd name="connsiteX30" fmla="*/ 151209 w 163029"/>
              <a:gd name="connsiteY30" fmla="*/ 30023 h 170754"/>
              <a:gd name="connsiteX31" fmla="*/ 152467 w 163029"/>
              <a:gd name="connsiteY31" fmla="*/ 32071 h 170754"/>
              <a:gd name="connsiteX32" fmla="*/ 153152 w 163029"/>
              <a:gd name="connsiteY32" fmla="*/ 32976 h 170754"/>
              <a:gd name="connsiteX33" fmla="*/ 154714 w 163029"/>
              <a:gd name="connsiteY33" fmla="*/ 34995 h 170754"/>
              <a:gd name="connsiteX34" fmla="*/ 156057 w 163029"/>
              <a:gd name="connsiteY34" fmla="*/ 35023 h 170754"/>
              <a:gd name="connsiteX35" fmla="*/ 157381 w 163029"/>
              <a:gd name="connsiteY35" fmla="*/ 34147 h 170754"/>
              <a:gd name="connsiteX36" fmla="*/ 157953 w 163029"/>
              <a:gd name="connsiteY36" fmla="*/ 33499 h 170754"/>
              <a:gd name="connsiteX37" fmla="*/ 158210 w 163029"/>
              <a:gd name="connsiteY37" fmla="*/ 34833 h 170754"/>
              <a:gd name="connsiteX38" fmla="*/ 157686 w 163029"/>
              <a:gd name="connsiteY38" fmla="*/ 36995 h 170754"/>
              <a:gd name="connsiteX39" fmla="*/ 157791 w 163029"/>
              <a:gd name="connsiteY39" fmla="*/ 38338 h 170754"/>
              <a:gd name="connsiteX40" fmla="*/ 158524 w 163029"/>
              <a:gd name="connsiteY40" fmla="*/ 38853 h 170754"/>
              <a:gd name="connsiteX41" fmla="*/ 158124 w 163029"/>
              <a:gd name="connsiteY41" fmla="*/ 40577 h 170754"/>
              <a:gd name="connsiteX42" fmla="*/ 156591 w 163029"/>
              <a:gd name="connsiteY42" fmla="*/ 43510 h 170754"/>
              <a:gd name="connsiteX43" fmla="*/ 156581 w 163029"/>
              <a:gd name="connsiteY43" fmla="*/ 45244 h 170754"/>
              <a:gd name="connsiteX44" fmla="*/ 158105 w 163029"/>
              <a:gd name="connsiteY44" fmla="*/ 45787 h 170754"/>
              <a:gd name="connsiteX45" fmla="*/ 159191 w 163029"/>
              <a:gd name="connsiteY45" fmla="*/ 47625 h 170754"/>
              <a:gd name="connsiteX46" fmla="*/ 159839 w 163029"/>
              <a:gd name="connsiteY46" fmla="*/ 50768 h 170754"/>
              <a:gd name="connsiteX47" fmla="*/ 160496 w 163029"/>
              <a:gd name="connsiteY47" fmla="*/ 51816 h 170754"/>
              <a:gd name="connsiteX48" fmla="*/ 160563 w 163029"/>
              <a:gd name="connsiteY48" fmla="*/ 52464 h 170754"/>
              <a:gd name="connsiteX49" fmla="*/ 161668 w 163029"/>
              <a:gd name="connsiteY49" fmla="*/ 60074 h 170754"/>
              <a:gd name="connsiteX50" fmla="*/ 163030 w 163029"/>
              <a:gd name="connsiteY50" fmla="*/ 67704 h 170754"/>
              <a:gd name="connsiteX51" fmla="*/ 162163 w 163029"/>
              <a:gd name="connsiteY51" fmla="*/ 68694 h 170754"/>
              <a:gd name="connsiteX52" fmla="*/ 160972 w 163029"/>
              <a:gd name="connsiteY52" fmla="*/ 68990 h 170754"/>
              <a:gd name="connsiteX53" fmla="*/ 160201 w 163029"/>
              <a:gd name="connsiteY53" fmla="*/ 69342 h 170754"/>
              <a:gd name="connsiteX54" fmla="*/ 159982 w 163029"/>
              <a:gd name="connsiteY54" fmla="*/ 70056 h 170754"/>
              <a:gd name="connsiteX55" fmla="*/ 160487 w 163029"/>
              <a:gd name="connsiteY55" fmla="*/ 71095 h 170754"/>
              <a:gd name="connsiteX56" fmla="*/ 160153 w 163029"/>
              <a:gd name="connsiteY56" fmla="*/ 72047 h 170754"/>
              <a:gd name="connsiteX57" fmla="*/ 158667 w 163029"/>
              <a:gd name="connsiteY57" fmla="*/ 72704 h 170754"/>
              <a:gd name="connsiteX58" fmla="*/ 155438 w 163029"/>
              <a:gd name="connsiteY58" fmla="*/ 75124 h 170754"/>
              <a:gd name="connsiteX59" fmla="*/ 155219 w 163029"/>
              <a:gd name="connsiteY59" fmla="*/ 76086 h 170754"/>
              <a:gd name="connsiteX60" fmla="*/ 154362 w 163029"/>
              <a:gd name="connsiteY60" fmla="*/ 78143 h 170754"/>
              <a:gd name="connsiteX61" fmla="*/ 153648 w 163029"/>
              <a:gd name="connsiteY61" fmla="*/ 79400 h 170754"/>
              <a:gd name="connsiteX62" fmla="*/ 152590 w 163029"/>
              <a:gd name="connsiteY62" fmla="*/ 81734 h 170754"/>
              <a:gd name="connsiteX63" fmla="*/ 150914 w 163029"/>
              <a:gd name="connsiteY63" fmla="*/ 87906 h 170754"/>
              <a:gd name="connsiteX64" fmla="*/ 150295 w 163029"/>
              <a:gd name="connsiteY64" fmla="*/ 93021 h 170754"/>
              <a:gd name="connsiteX65" fmla="*/ 150200 w 163029"/>
              <a:gd name="connsiteY65" fmla="*/ 94602 h 170754"/>
              <a:gd name="connsiteX66" fmla="*/ 149552 w 163029"/>
              <a:gd name="connsiteY66" fmla="*/ 95698 h 170754"/>
              <a:gd name="connsiteX67" fmla="*/ 148819 w 163029"/>
              <a:gd name="connsiteY67" fmla="*/ 97288 h 170754"/>
              <a:gd name="connsiteX68" fmla="*/ 145313 w 163029"/>
              <a:gd name="connsiteY68" fmla="*/ 101660 h 170754"/>
              <a:gd name="connsiteX69" fmla="*/ 143523 w 163029"/>
              <a:gd name="connsiteY69" fmla="*/ 105232 h 170754"/>
              <a:gd name="connsiteX70" fmla="*/ 143751 w 163029"/>
              <a:gd name="connsiteY70" fmla="*/ 106785 h 170754"/>
              <a:gd name="connsiteX71" fmla="*/ 143837 w 163029"/>
              <a:gd name="connsiteY71" fmla="*/ 108347 h 170754"/>
              <a:gd name="connsiteX72" fmla="*/ 143303 w 163029"/>
              <a:gd name="connsiteY72" fmla="*/ 109471 h 170754"/>
              <a:gd name="connsiteX73" fmla="*/ 143399 w 163029"/>
              <a:gd name="connsiteY73" fmla="*/ 112490 h 170754"/>
              <a:gd name="connsiteX74" fmla="*/ 143827 w 163029"/>
              <a:gd name="connsiteY74" fmla="*/ 115014 h 170754"/>
              <a:gd name="connsiteX75" fmla="*/ 144456 w 163029"/>
              <a:gd name="connsiteY75" fmla="*/ 117491 h 170754"/>
              <a:gd name="connsiteX76" fmla="*/ 146999 w 163029"/>
              <a:gd name="connsiteY76" fmla="*/ 124501 h 170754"/>
              <a:gd name="connsiteX77" fmla="*/ 148323 w 163029"/>
              <a:gd name="connsiteY77" fmla="*/ 128759 h 170754"/>
              <a:gd name="connsiteX78" fmla="*/ 149142 w 163029"/>
              <a:gd name="connsiteY78" fmla="*/ 132188 h 170754"/>
              <a:gd name="connsiteX79" fmla="*/ 149866 w 163029"/>
              <a:gd name="connsiteY79" fmla="*/ 134493 h 170754"/>
              <a:gd name="connsiteX80" fmla="*/ 150543 w 163029"/>
              <a:gd name="connsiteY80" fmla="*/ 135427 h 170754"/>
              <a:gd name="connsiteX81" fmla="*/ 150819 w 163029"/>
              <a:gd name="connsiteY81" fmla="*/ 136312 h 170754"/>
              <a:gd name="connsiteX82" fmla="*/ 154591 w 163029"/>
              <a:gd name="connsiteY82" fmla="*/ 136950 h 170754"/>
              <a:gd name="connsiteX83" fmla="*/ 155334 w 163029"/>
              <a:gd name="connsiteY83" fmla="*/ 137455 h 170754"/>
              <a:gd name="connsiteX84" fmla="*/ 156362 w 163029"/>
              <a:gd name="connsiteY84" fmla="*/ 141922 h 170754"/>
              <a:gd name="connsiteX85" fmla="*/ 156172 w 163029"/>
              <a:gd name="connsiteY85" fmla="*/ 143942 h 170754"/>
              <a:gd name="connsiteX86" fmla="*/ 155429 w 163029"/>
              <a:gd name="connsiteY86" fmla="*/ 144713 h 170754"/>
              <a:gd name="connsiteX87" fmla="*/ 155448 w 163029"/>
              <a:gd name="connsiteY87" fmla="*/ 146418 h 170754"/>
              <a:gd name="connsiteX88" fmla="*/ 155276 w 163029"/>
              <a:gd name="connsiteY88" fmla="*/ 148542 h 170754"/>
              <a:gd name="connsiteX89" fmla="*/ 154724 w 163029"/>
              <a:gd name="connsiteY89" fmla="*/ 149381 h 170754"/>
              <a:gd name="connsiteX90" fmla="*/ 152609 w 163029"/>
              <a:gd name="connsiteY90" fmla="*/ 149485 h 170754"/>
              <a:gd name="connsiteX91" fmla="*/ 151171 w 163029"/>
              <a:gd name="connsiteY91" fmla="*/ 150286 h 170754"/>
              <a:gd name="connsiteX92" fmla="*/ 149285 w 163029"/>
              <a:gd name="connsiteY92" fmla="*/ 149962 h 170754"/>
              <a:gd name="connsiteX93" fmla="*/ 149104 w 163029"/>
              <a:gd name="connsiteY93" fmla="*/ 149438 h 170754"/>
              <a:gd name="connsiteX94" fmla="*/ 148085 w 163029"/>
              <a:gd name="connsiteY94" fmla="*/ 149247 h 170754"/>
              <a:gd name="connsiteX95" fmla="*/ 145285 w 163029"/>
              <a:gd name="connsiteY95" fmla="*/ 148037 h 170754"/>
              <a:gd name="connsiteX96" fmla="*/ 145742 w 163029"/>
              <a:gd name="connsiteY96" fmla="*/ 144161 h 170754"/>
              <a:gd name="connsiteX97" fmla="*/ 144446 w 163029"/>
              <a:gd name="connsiteY97" fmla="*/ 143999 h 170754"/>
              <a:gd name="connsiteX98" fmla="*/ 143446 w 163029"/>
              <a:gd name="connsiteY98" fmla="*/ 144513 h 170754"/>
              <a:gd name="connsiteX99" fmla="*/ 141456 w 163029"/>
              <a:gd name="connsiteY99" fmla="*/ 149162 h 170754"/>
              <a:gd name="connsiteX100" fmla="*/ 140503 w 163029"/>
              <a:gd name="connsiteY100" fmla="*/ 149962 h 170754"/>
              <a:gd name="connsiteX101" fmla="*/ 126520 w 163029"/>
              <a:gd name="connsiteY101" fmla="*/ 147561 h 170754"/>
              <a:gd name="connsiteX102" fmla="*/ 123482 w 163029"/>
              <a:gd name="connsiteY102" fmla="*/ 145628 h 170754"/>
              <a:gd name="connsiteX103" fmla="*/ 119843 w 163029"/>
              <a:gd name="connsiteY103" fmla="*/ 145190 h 170754"/>
              <a:gd name="connsiteX104" fmla="*/ 113500 w 163029"/>
              <a:gd name="connsiteY104" fmla="*/ 145409 h 170754"/>
              <a:gd name="connsiteX105" fmla="*/ 108270 w 163029"/>
              <a:gd name="connsiteY105" fmla="*/ 145990 h 170754"/>
              <a:gd name="connsiteX106" fmla="*/ 106775 w 163029"/>
              <a:gd name="connsiteY106" fmla="*/ 147161 h 170754"/>
              <a:gd name="connsiteX107" fmla="*/ 119977 w 163029"/>
              <a:gd name="connsiteY107" fmla="*/ 146475 h 170754"/>
              <a:gd name="connsiteX108" fmla="*/ 121396 w 163029"/>
              <a:gd name="connsiteY108" fmla="*/ 146609 h 170754"/>
              <a:gd name="connsiteX109" fmla="*/ 122063 w 163029"/>
              <a:gd name="connsiteY109" fmla="*/ 147314 h 170754"/>
              <a:gd name="connsiteX110" fmla="*/ 105375 w 163029"/>
              <a:gd name="connsiteY110" fmla="*/ 148847 h 170754"/>
              <a:gd name="connsiteX111" fmla="*/ 99012 w 163029"/>
              <a:gd name="connsiteY111" fmla="*/ 149762 h 170754"/>
              <a:gd name="connsiteX112" fmla="*/ 97126 w 163029"/>
              <a:gd name="connsiteY112" fmla="*/ 149514 h 170754"/>
              <a:gd name="connsiteX113" fmla="*/ 95698 w 163029"/>
              <a:gd name="connsiteY113" fmla="*/ 148028 h 170754"/>
              <a:gd name="connsiteX114" fmla="*/ 88782 w 163029"/>
              <a:gd name="connsiteY114" fmla="*/ 147847 h 170754"/>
              <a:gd name="connsiteX115" fmla="*/ 87363 w 163029"/>
              <a:gd name="connsiteY115" fmla="*/ 148333 h 170754"/>
              <a:gd name="connsiteX116" fmla="*/ 86506 w 163029"/>
              <a:gd name="connsiteY116" fmla="*/ 149428 h 170754"/>
              <a:gd name="connsiteX117" fmla="*/ 89230 w 163029"/>
              <a:gd name="connsiteY117" fmla="*/ 149190 h 170754"/>
              <a:gd name="connsiteX118" fmla="*/ 93526 w 163029"/>
              <a:gd name="connsiteY118" fmla="*/ 149133 h 170754"/>
              <a:gd name="connsiteX119" fmla="*/ 94678 w 163029"/>
              <a:gd name="connsiteY119" fmla="*/ 149971 h 170754"/>
              <a:gd name="connsiteX120" fmla="*/ 81229 w 163029"/>
              <a:gd name="connsiteY120" fmla="*/ 151067 h 170754"/>
              <a:gd name="connsiteX121" fmla="*/ 71904 w 163029"/>
              <a:gd name="connsiteY121" fmla="*/ 153162 h 170754"/>
              <a:gd name="connsiteX122" fmla="*/ 67951 w 163029"/>
              <a:gd name="connsiteY122" fmla="*/ 154715 h 170754"/>
              <a:gd name="connsiteX123" fmla="*/ 54940 w 163029"/>
              <a:gd name="connsiteY123" fmla="*/ 159811 h 170754"/>
              <a:gd name="connsiteX124" fmla="*/ 47006 w 163029"/>
              <a:gd name="connsiteY124" fmla="*/ 162211 h 170754"/>
              <a:gd name="connsiteX125" fmla="*/ 44929 w 163029"/>
              <a:gd name="connsiteY125" fmla="*/ 163097 h 170754"/>
              <a:gd name="connsiteX126" fmla="*/ 41319 w 163029"/>
              <a:gd name="connsiteY126" fmla="*/ 165592 h 170754"/>
              <a:gd name="connsiteX127" fmla="*/ 36681 w 163029"/>
              <a:gd name="connsiteY127" fmla="*/ 167164 h 170754"/>
              <a:gd name="connsiteX128" fmla="*/ 31480 w 163029"/>
              <a:gd name="connsiteY128" fmla="*/ 170097 h 170754"/>
              <a:gd name="connsiteX129" fmla="*/ 28308 w 163029"/>
              <a:gd name="connsiteY129" fmla="*/ 170755 h 170754"/>
              <a:gd name="connsiteX130" fmla="*/ 27594 w 163029"/>
              <a:gd name="connsiteY130" fmla="*/ 169821 h 170754"/>
              <a:gd name="connsiteX131" fmla="*/ 27508 w 163029"/>
              <a:gd name="connsiteY131" fmla="*/ 164868 h 170754"/>
              <a:gd name="connsiteX132" fmla="*/ 27070 w 163029"/>
              <a:gd name="connsiteY132" fmla="*/ 158229 h 170754"/>
              <a:gd name="connsiteX133" fmla="*/ 27232 w 163029"/>
              <a:gd name="connsiteY133" fmla="*/ 155686 h 170754"/>
              <a:gd name="connsiteX134" fmla="*/ 27651 w 163029"/>
              <a:gd name="connsiteY134" fmla="*/ 153295 h 170754"/>
              <a:gd name="connsiteX135" fmla="*/ 27661 w 163029"/>
              <a:gd name="connsiteY135" fmla="*/ 151314 h 170754"/>
              <a:gd name="connsiteX136" fmla="*/ 29242 w 163029"/>
              <a:gd name="connsiteY136" fmla="*/ 150571 h 170754"/>
              <a:gd name="connsiteX137" fmla="*/ 29661 w 163029"/>
              <a:gd name="connsiteY137" fmla="*/ 149743 h 170754"/>
              <a:gd name="connsiteX138" fmla="*/ 29899 w 163029"/>
              <a:gd name="connsiteY138" fmla="*/ 147161 h 170754"/>
              <a:gd name="connsiteX139" fmla="*/ 31375 w 163029"/>
              <a:gd name="connsiteY139" fmla="*/ 144809 h 170754"/>
              <a:gd name="connsiteX140" fmla="*/ 31404 w 163029"/>
              <a:gd name="connsiteY140" fmla="*/ 140713 h 170754"/>
              <a:gd name="connsiteX141" fmla="*/ 31842 w 163029"/>
              <a:gd name="connsiteY141" fmla="*/ 139865 h 170754"/>
              <a:gd name="connsiteX142" fmla="*/ 32175 w 163029"/>
              <a:gd name="connsiteY142" fmla="*/ 138779 h 170754"/>
              <a:gd name="connsiteX143" fmla="*/ 31547 w 163029"/>
              <a:gd name="connsiteY143" fmla="*/ 136093 h 170754"/>
              <a:gd name="connsiteX144" fmla="*/ 30727 w 163029"/>
              <a:gd name="connsiteY144" fmla="*/ 131026 h 170754"/>
              <a:gd name="connsiteX145" fmla="*/ 30328 w 163029"/>
              <a:gd name="connsiteY145" fmla="*/ 130693 h 170754"/>
              <a:gd name="connsiteX146" fmla="*/ 29966 w 163029"/>
              <a:gd name="connsiteY146" fmla="*/ 130912 h 170754"/>
              <a:gd name="connsiteX147" fmla="*/ 29137 w 163029"/>
              <a:gd name="connsiteY147" fmla="*/ 131007 h 170754"/>
              <a:gd name="connsiteX148" fmla="*/ 25870 w 163029"/>
              <a:gd name="connsiteY148" fmla="*/ 129254 h 170754"/>
              <a:gd name="connsiteX149" fmla="*/ 23346 w 163029"/>
              <a:gd name="connsiteY149" fmla="*/ 128949 h 170754"/>
              <a:gd name="connsiteX150" fmla="*/ 21574 w 163029"/>
              <a:gd name="connsiteY150" fmla="*/ 127454 h 170754"/>
              <a:gd name="connsiteX151" fmla="*/ 21450 w 163029"/>
              <a:gd name="connsiteY151" fmla="*/ 125749 h 170754"/>
              <a:gd name="connsiteX152" fmla="*/ 20593 w 163029"/>
              <a:gd name="connsiteY152" fmla="*/ 124749 h 170754"/>
              <a:gd name="connsiteX153" fmla="*/ 19993 w 163029"/>
              <a:gd name="connsiteY153" fmla="*/ 122777 h 170754"/>
              <a:gd name="connsiteX154" fmla="*/ 19107 w 163029"/>
              <a:gd name="connsiteY154" fmla="*/ 120520 h 170754"/>
              <a:gd name="connsiteX155" fmla="*/ 16621 w 163029"/>
              <a:gd name="connsiteY155" fmla="*/ 119148 h 170754"/>
              <a:gd name="connsiteX156" fmla="*/ 14288 w 163029"/>
              <a:gd name="connsiteY156" fmla="*/ 118815 h 170754"/>
              <a:gd name="connsiteX157" fmla="*/ 12630 w 163029"/>
              <a:gd name="connsiteY157" fmla="*/ 119110 h 170754"/>
              <a:gd name="connsiteX158" fmla="*/ 10687 w 163029"/>
              <a:gd name="connsiteY158" fmla="*/ 119024 h 170754"/>
              <a:gd name="connsiteX159" fmla="*/ 8458 w 163029"/>
              <a:gd name="connsiteY159" fmla="*/ 118263 h 170754"/>
              <a:gd name="connsiteX160" fmla="*/ 6915 w 163029"/>
              <a:gd name="connsiteY160" fmla="*/ 117405 h 170754"/>
              <a:gd name="connsiteX161" fmla="*/ 5458 w 163029"/>
              <a:gd name="connsiteY161" fmla="*/ 115748 h 170754"/>
              <a:gd name="connsiteX162" fmla="*/ 4105 w 163029"/>
              <a:gd name="connsiteY162" fmla="*/ 114433 h 170754"/>
              <a:gd name="connsiteX163" fmla="*/ 3029 w 163029"/>
              <a:gd name="connsiteY163" fmla="*/ 114595 h 170754"/>
              <a:gd name="connsiteX164" fmla="*/ 1714 w 163029"/>
              <a:gd name="connsiteY164" fmla="*/ 114281 h 170754"/>
              <a:gd name="connsiteX165" fmla="*/ 419 w 163029"/>
              <a:gd name="connsiteY165" fmla="*/ 113681 h 170754"/>
              <a:gd name="connsiteX166" fmla="*/ 0 w 163029"/>
              <a:gd name="connsiteY166" fmla="*/ 113214 h 170754"/>
              <a:gd name="connsiteX167" fmla="*/ 5410 w 163029"/>
              <a:gd name="connsiteY167" fmla="*/ 107937 h 170754"/>
              <a:gd name="connsiteX168" fmla="*/ 7248 w 163029"/>
              <a:gd name="connsiteY168" fmla="*/ 105356 h 170754"/>
              <a:gd name="connsiteX169" fmla="*/ 7448 w 163029"/>
              <a:gd name="connsiteY169" fmla="*/ 103775 h 170754"/>
              <a:gd name="connsiteX170" fmla="*/ 7468 w 163029"/>
              <a:gd name="connsiteY170" fmla="*/ 102184 h 170754"/>
              <a:gd name="connsiteX171" fmla="*/ 8058 w 163029"/>
              <a:gd name="connsiteY171" fmla="*/ 100555 h 170754"/>
              <a:gd name="connsiteX172" fmla="*/ 8211 w 163029"/>
              <a:gd name="connsiteY172" fmla="*/ 98069 h 170754"/>
              <a:gd name="connsiteX173" fmla="*/ 5219 w 163029"/>
              <a:gd name="connsiteY173" fmla="*/ 89021 h 170754"/>
              <a:gd name="connsiteX174" fmla="*/ 4458 w 163029"/>
              <a:gd name="connsiteY174" fmla="*/ 86220 h 170754"/>
              <a:gd name="connsiteX175" fmla="*/ 3657 w 163029"/>
              <a:gd name="connsiteY175" fmla="*/ 85401 h 170754"/>
              <a:gd name="connsiteX176" fmla="*/ 3143 w 163029"/>
              <a:gd name="connsiteY176" fmla="*/ 85087 h 170754"/>
              <a:gd name="connsiteX177" fmla="*/ 4658 w 163029"/>
              <a:gd name="connsiteY177" fmla="*/ 83925 h 170754"/>
              <a:gd name="connsiteX178" fmla="*/ 6743 w 163029"/>
              <a:gd name="connsiteY178" fmla="*/ 84230 h 170754"/>
              <a:gd name="connsiteX179" fmla="*/ 9944 w 163029"/>
              <a:gd name="connsiteY179" fmla="*/ 85135 h 170754"/>
              <a:gd name="connsiteX180" fmla="*/ 10639 w 163029"/>
              <a:gd name="connsiteY180" fmla="*/ 84239 h 170754"/>
              <a:gd name="connsiteX181" fmla="*/ 13059 w 163029"/>
              <a:gd name="connsiteY181" fmla="*/ 79667 h 170754"/>
              <a:gd name="connsiteX182" fmla="*/ 12992 w 163029"/>
              <a:gd name="connsiteY182" fmla="*/ 77972 h 170754"/>
              <a:gd name="connsiteX183" fmla="*/ 12754 w 163029"/>
              <a:gd name="connsiteY183" fmla="*/ 76800 h 170754"/>
              <a:gd name="connsiteX184" fmla="*/ 14173 w 163029"/>
              <a:gd name="connsiteY184" fmla="*/ 73666 h 170754"/>
              <a:gd name="connsiteX185" fmla="*/ 15297 w 163029"/>
              <a:gd name="connsiteY185" fmla="*/ 72457 h 170754"/>
              <a:gd name="connsiteX186" fmla="*/ 15878 w 163029"/>
              <a:gd name="connsiteY186" fmla="*/ 71152 h 170754"/>
              <a:gd name="connsiteX187" fmla="*/ 15697 w 163029"/>
              <a:gd name="connsiteY187" fmla="*/ 69361 h 170754"/>
              <a:gd name="connsiteX188" fmla="*/ 14849 w 163029"/>
              <a:gd name="connsiteY188" fmla="*/ 68694 h 170754"/>
              <a:gd name="connsiteX189" fmla="*/ 13725 w 163029"/>
              <a:gd name="connsiteY189" fmla="*/ 68818 h 170754"/>
              <a:gd name="connsiteX190" fmla="*/ 12382 w 163029"/>
              <a:gd name="connsiteY190" fmla="*/ 68380 h 170754"/>
              <a:gd name="connsiteX191" fmla="*/ 10335 w 163029"/>
              <a:gd name="connsiteY191" fmla="*/ 67351 h 170754"/>
              <a:gd name="connsiteX192" fmla="*/ 9296 w 163029"/>
              <a:gd name="connsiteY192" fmla="*/ 66437 h 170754"/>
              <a:gd name="connsiteX193" fmla="*/ 9620 w 163029"/>
              <a:gd name="connsiteY193" fmla="*/ 62294 h 170754"/>
              <a:gd name="connsiteX194" fmla="*/ 9811 w 163029"/>
              <a:gd name="connsiteY194" fmla="*/ 61008 h 170754"/>
              <a:gd name="connsiteX195" fmla="*/ 10535 w 163029"/>
              <a:gd name="connsiteY195" fmla="*/ 60265 h 170754"/>
              <a:gd name="connsiteX196" fmla="*/ 11659 w 163029"/>
              <a:gd name="connsiteY196" fmla="*/ 60065 h 170754"/>
              <a:gd name="connsiteX197" fmla="*/ 14830 w 163029"/>
              <a:gd name="connsiteY197" fmla="*/ 59941 h 170754"/>
              <a:gd name="connsiteX198" fmla="*/ 17402 w 163029"/>
              <a:gd name="connsiteY198" fmla="*/ 60417 h 170754"/>
              <a:gd name="connsiteX199" fmla="*/ 19660 w 163029"/>
              <a:gd name="connsiteY199" fmla="*/ 60693 h 170754"/>
              <a:gd name="connsiteX200" fmla="*/ 20859 w 163029"/>
              <a:gd name="connsiteY200" fmla="*/ 60693 h 170754"/>
              <a:gd name="connsiteX201" fmla="*/ 21831 w 163029"/>
              <a:gd name="connsiteY201" fmla="*/ 61922 h 170754"/>
              <a:gd name="connsiteX202" fmla="*/ 23126 w 163029"/>
              <a:gd name="connsiteY202" fmla="*/ 63179 h 170754"/>
              <a:gd name="connsiteX203" fmla="*/ 24269 w 163029"/>
              <a:gd name="connsiteY203" fmla="*/ 63170 h 170754"/>
              <a:gd name="connsiteX204" fmla="*/ 24670 w 163029"/>
              <a:gd name="connsiteY204" fmla="*/ 62236 h 170754"/>
              <a:gd name="connsiteX205" fmla="*/ 24403 w 163029"/>
              <a:gd name="connsiteY205" fmla="*/ 58150 h 170754"/>
              <a:gd name="connsiteX206" fmla="*/ 23641 w 163029"/>
              <a:gd name="connsiteY206" fmla="*/ 55988 h 170754"/>
              <a:gd name="connsiteX207" fmla="*/ 21917 w 163029"/>
              <a:gd name="connsiteY207" fmla="*/ 53902 h 170754"/>
              <a:gd name="connsiteX208" fmla="*/ 17459 w 163029"/>
              <a:gd name="connsiteY208" fmla="*/ 52121 h 170754"/>
              <a:gd name="connsiteX209" fmla="*/ 17354 w 163029"/>
              <a:gd name="connsiteY209" fmla="*/ 49635 h 170754"/>
              <a:gd name="connsiteX210" fmla="*/ 17802 w 163029"/>
              <a:gd name="connsiteY210" fmla="*/ 46939 h 170754"/>
              <a:gd name="connsiteX211" fmla="*/ 18764 w 163029"/>
              <a:gd name="connsiteY211" fmla="*/ 45939 h 170754"/>
              <a:gd name="connsiteX212" fmla="*/ 22079 w 163029"/>
              <a:gd name="connsiteY212" fmla="*/ 44225 h 170754"/>
              <a:gd name="connsiteX213" fmla="*/ 21498 w 163029"/>
              <a:gd name="connsiteY213" fmla="*/ 43301 h 170754"/>
              <a:gd name="connsiteX214" fmla="*/ 20441 w 163029"/>
              <a:gd name="connsiteY214" fmla="*/ 42320 h 170754"/>
              <a:gd name="connsiteX215" fmla="*/ 18336 w 163029"/>
              <a:gd name="connsiteY215" fmla="*/ 41329 h 170754"/>
              <a:gd name="connsiteX216" fmla="*/ 18821 w 163029"/>
              <a:gd name="connsiteY216" fmla="*/ 38100 h 170754"/>
              <a:gd name="connsiteX217" fmla="*/ 18926 w 163029"/>
              <a:gd name="connsiteY217" fmla="*/ 35214 h 170754"/>
              <a:gd name="connsiteX218" fmla="*/ 17145 w 163029"/>
              <a:gd name="connsiteY218" fmla="*/ 35538 h 170754"/>
              <a:gd name="connsiteX219" fmla="*/ 15316 w 163029"/>
              <a:gd name="connsiteY219" fmla="*/ 35709 h 170754"/>
              <a:gd name="connsiteX220" fmla="*/ 13773 w 163029"/>
              <a:gd name="connsiteY220" fmla="*/ 34823 h 170754"/>
              <a:gd name="connsiteX221" fmla="*/ 12478 w 163029"/>
              <a:gd name="connsiteY221" fmla="*/ 33071 h 170754"/>
              <a:gd name="connsiteX222" fmla="*/ 12239 w 163029"/>
              <a:gd name="connsiteY222" fmla="*/ 28251 h 170754"/>
              <a:gd name="connsiteX223" fmla="*/ 12239 w 163029"/>
              <a:gd name="connsiteY223" fmla="*/ 22679 h 170754"/>
              <a:gd name="connsiteX224" fmla="*/ 11992 w 163029"/>
              <a:gd name="connsiteY224" fmla="*/ 20212 h 170754"/>
              <a:gd name="connsiteX225" fmla="*/ 12487 w 163029"/>
              <a:gd name="connsiteY225" fmla="*/ 18898 h 170754"/>
              <a:gd name="connsiteX226" fmla="*/ 14059 w 163029"/>
              <a:gd name="connsiteY226" fmla="*/ 17688 h 170754"/>
              <a:gd name="connsiteX227" fmla="*/ 15773 w 163029"/>
              <a:gd name="connsiteY227" fmla="*/ 16116 h 170754"/>
              <a:gd name="connsiteX228" fmla="*/ 16383 w 163029"/>
              <a:gd name="connsiteY228" fmla="*/ 15116 h 170754"/>
              <a:gd name="connsiteX229" fmla="*/ 17173 w 163029"/>
              <a:gd name="connsiteY229" fmla="*/ 15097 h 170754"/>
              <a:gd name="connsiteX230" fmla="*/ 19231 w 163029"/>
              <a:gd name="connsiteY230" fmla="*/ 14497 h 170754"/>
              <a:gd name="connsiteX231" fmla="*/ 21098 w 163029"/>
              <a:gd name="connsiteY231" fmla="*/ 13125 h 170754"/>
              <a:gd name="connsiteX232" fmla="*/ 22841 w 163029"/>
              <a:gd name="connsiteY232" fmla="*/ 10268 h 170754"/>
              <a:gd name="connsiteX233" fmla="*/ 25194 w 163029"/>
              <a:gd name="connsiteY233" fmla="*/ 7972 h 170754"/>
              <a:gd name="connsiteX234" fmla="*/ 27841 w 163029"/>
              <a:gd name="connsiteY234" fmla="*/ 8144 h 170754"/>
              <a:gd name="connsiteX235" fmla="*/ 28622 w 163029"/>
              <a:gd name="connsiteY235" fmla="*/ 7725 h 170754"/>
              <a:gd name="connsiteX236" fmla="*/ 29556 w 163029"/>
              <a:gd name="connsiteY236" fmla="*/ 7649 h 170754"/>
              <a:gd name="connsiteX237" fmla="*/ 30661 w 163029"/>
              <a:gd name="connsiteY237" fmla="*/ 9163 h 170754"/>
              <a:gd name="connsiteX238" fmla="*/ 31775 w 163029"/>
              <a:gd name="connsiteY238" fmla="*/ 10316 h 170754"/>
              <a:gd name="connsiteX239" fmla="*/ 32566 w 163029"/>
              <a:gd name="connsiteY239" fmla="*/ 10344 h 170754"/>
              <a:gd name="connsiteX240" fmla="*/ 33156 w 163029"/>
              <a:gd name="connsiteY240" fmla="*/ 12525 h 170754"/>
              <a:gd name="connsiteX241" fmla="*/ 37985 w 163029"/>
              <a:gd name="connsiteY241" fmla="*/ 13440 h 170754"/>
              <a:gd name="connsiteX242" fmla="*/ 40052 w 163029"/>
              <a:gd name="connsiteY242" fmla="*/ 14040 h 170754"/>
              <a:gd name="connsiteX243" fmla="*/ 41795 w 163029"/>
              <a:gd name="connsiteY243" fmla="*/ 15630 h 170754"/>
              <a:gd name="connsiteX244" fmla="*/ 42405 w 163029"/>
              <a:gd name="connsiteY244" fmla="*/ 15669 h 170754"/>
              <a:gd name="connsiteX245" fmla="*/ 43139 w 163029"/>
              <a:gd name="connsiteY245" fmla="*/ 15335 h 170754"/>
              <a:gd name="connsiteX246" fmla="*/ 43710 w 163029"/>
              <a:gd name="connsiteY246" fmla="*/ 14783 h 170754"/>
              <a:gd name="connsiteX247" fmla="*/ 43824 w 163029"/>
              <a:gd name="connsiteY247" fmla="*/ 14173 h 170754"/>
              <a:gd name="connsiteX248" fmla="*/ 43072 w 163029"/>
              <a:gd name="connsiteY248" fmla="*/ 12745 h 170754"/>
              <a:gd name="connsiteX249" fmla="*/ 43405 w 163029"/>
              <a:gd name="connsiteY249" fmla="*/ 11459 h 170754"/>
              <a:gd name="connsiteX250" fmla="*/ 44186 w 163029"/>
              <a:gd name="connsiteY250" fmla="*/ 10306 h 170754"/>
              <a:gd name="connsiteX251" fmla="*/ 45434 w 163029"/>
              <a:gd name="connsiteY251" fmla="*/ 10230 h 170754"/>
              <a:gd name="connsiteX252" fmla="*/ 47310 w 163029"/>
              <a:gd name="connsiteY252" fmla="*/ 9906 h 170754"/>
              <a:gd name="connsiteX253" fmla="*/ 49463 w 163029"/>
              <a:gd name="connsiteY253" fmla="*/ 9906 h 170754"/>
              <a:gd name="connsiteX254" fmla="*/ 51063 w 163029"/>
              <a:gd name="connsiteY254" fmla="*/ 10116 h 170754"/>
              <a:gd name="connsiteX255" fmla="*/ 51701 w 163029"/>
              <a:gd name="connsiteY255" fmla="*/ 8963 h 170754"/>
              <a:gd name="connsiteX256" fmla="*/ 51092 w 163029"/>
              <a:gd name="connsiteY256" fmla="*/ 5725 h 170754"/>
              <a:gd name="connsiteX257" fmla="*/ 51254 w 163029"/>
              <a:gd name="connsiteY257" fmla="*/ 3934 h 170754"/>
              <a:gd name="connsiteX258" fmla="*/ 51511 w 163029"/>
              <a:gd name="connsiteY258" fmla="*/ 2429 h 170754"/>
              <a:gd name="connsiteX259" fmla="*/ 52111 w 163029"/>
              <a:gd name="connsiteY259" fmla="*/ 1819 h 170754"/>
              <a:gd name="connsiteX260" fmla="*/ 54502 w 163029"/>
              <a:gd name="connsiteY260" fmla="*/ 3715 h 170754"/>
              <a:gd name="connsiteX261" fmla="*/ 56693 w 163029"/>
              <a:gd name="connsiteY261" fmla="*/ 4401 h 170754"/>
              <a:gd name="connsiteX262" fmla="*/ 58264 w 163029"/>
              <a:gd name="connsiteY262" fmla="*/ 4458 h 170754"/>
              <a:gd name="connsiteX263" fmla="*/ 58703 w 163029"/>
              <a:gd name="connsiteY263" fmla="*/ 4096 h 170754"/>
              <a:gd name="connsiteX264" fmla="*/ 58036 w 163029"/>
              <a:gd name="connsiteY264" fmla="*/ 2029 h 170754"/>
              <a:gd name="connsiteX265" fmla="*/ 58217 w 163029"/>
              <a:gd name="connsiteY265" fmla="*/ 1410 h 170754"/>
              <a:gd name="connsiteX266" fmla="*/ 58798 w 163029"/>
              <a:gd name="connsiteY266" fmla="*/ 1048 h 170754"/>
              <a:gd name="connsiteX267" fmla="*/ 59826 w 163029"/>
              <a:gd name="connsiteY267" fmla="*/ 838 h 170754"/>
              <a:gd name="connsiteX268" fmla="*/ 62617 w 163029"/>
              <a:gd name="connsiteY268" fmla="*/ 0 h 170754"/>
              <a:gd name="connsiteX269" fmla="*/ 62903 w 163029"/>
              <a:gd name="connsiteY269" fmla="*/ 162 h 170754"/>
              <a:gd name="connsiteX270" fmla="*/ 63427 w 163029"/>
              <a:gd name="connsiteY270" fmla="*/ 3420 h 170754"/>
              <a:gd name="connsiteX271" fmla="*/ 63189 w 163029"/>
              <a:gd name="connsiteY271" fmla="*/ 4486 h 170754"/>
              <a:gd name="connsiteX272" fmla="*/ 63779 w 163029"/>
              <a:gd name="connsiteY272" fmla="*/ 6696 h 170754"/>
              <a:gd name="connsiteX273" fmla="*/ 64503 w 163029"/>
              <a:gd name="connsiteY273" fmla="*/ 8744 h 170754"/>
              <a:gd name="connsiteX274" fmla="*/ 64446 w 163029"/>
              <a:gd name="connsiteY274" fmla="*/ 9582 h 170754"/>
              <a:gd name="connsiteX275" fmla="*/ 63846 w 163029"/>
              <a:gd name="connsiteY275" fmla="*/ 10849 h 170754"/>
              <a:gd name="connsiteX276" fmla="*/ 63141 w 163029"/>
              <a:gd name="connsiteY276" fmla="*/ 12011 h 170754"/>
              <a:gd name="connsiteX277" fmla="*/ 63217 w 163029"/>
              <a:gd name="connsiteY277" fmla="*/ 12487 h 170754"/>
              <a:gd name="connsiteX278" fmla="*/ 64332 w 163029"/>
              <a:gd name="connsiteY278" fmla="*/ 13278 h 170754"/>
              <a:gd name="connsiteX279" fmla="*/ 66465 w 163029"/>
              <a:gd name="connsiteY279" fmla="*/ 14097 h 170754"/>
              <a:gd name="connsiteX280" fmla="*/ 68675 w 163029"/>
              <a:gd name="connsiteY280" fmla="*/ 14288 h 170754"/>
              <a:gd name="connsiteX281" fmla="*/ 69904 w 163029"/>
              <a:gd name="connsiteY281" fmla="*/ 13097 h 170754"/>
              <a:gd name="connsiteX282" fmla="*/ 71180 w 163029"/>
              <a:gd name="connsiteY282" fmla="*/ 12125 h 170754"/>
              <a:gd name="connsiteX283" fmla="*/ 72066 w 163029"/>
              <a:gd name="connsiteY283" fmla="*/ 11259 h 170754"/>
              <a:gd name="connsiteX284" fmla="*/ 72371 w 163029"/>
              <a:gd name="connsiteY284" fmla="*/ 9973 h 170754"/>
              <a:gd name="connsiteX285" fmla="*/ 73771 w 163029"/>
              <a:gd name="connsiteY285" fmla="*/ 9030 h 170754"/>
              <a:gd name="connsiteX286" fmla="*/ 77771 w 163029"/>
              <a:gd name="connsiteY286" fmla="*/ 7849 h 170754"/>
              <a:gd name="connsiteX287" fmla="*/ 81448 w 163029"/>
              <a:gd name="connsiteY287" fmla="*/ 7668 h 170754"/>
              <a:gd name="connsiteX288" fmla="*/ 82362 w 163029"/>
              <a:gd name="connsiteY288" fmla="*/ 8039 h 170754"/>
              <a:gd name="connsiteX289" fmla="*/ 147504 w 163029"/>
              <a:gd name="connsiteY289" fmla="*/ 150086 h 170754"/>
              <a:gd name="connsiteX290" fmla="*/ 146771 w 163029"/>
              <a:gd name="connsiteY290" fmla="*/ 151143 h 170754"/>
              <a:gd name="connsiteX291" fmla="*/ 143227 w 163029"/>
              <a:gd name="connsiteY291" fmla="*/ 150466 h 170754"/>
              <a:gd name="connsiteX292" fmla="*/ 144066 w 163029"/>
              <a:gd name="connsiteY292" fmla="*/ 149581 h 170754"/>
              <a:gd name="connsiteX293" fmla="*/ 147504 w 163029"/>
              <a:gd name="connsiteY293" fmla="*/ 150086 h 170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</a:cxnLst>
            <a:rect l="l" t="t" r="r" b="b"/>
            <a:pathLst>
              <a:path w="163029" h="170754">
                <a:moveTo>
                  <a:pt x="82362" y="8039"/>
                </a:moveTo>
                <a:lnTo>
                  <a:pt x="84029" y="9830"/>
                </a:lnTo>
                <a:lnTo>
                  <a:pt x="86144" y="11059"/>
                </a:lnTo>
                <a:lnTo>
                  <a:pt x="89354" y="10906"/>
                </a:lnTo>
                <a:lnTo>
                  <a:pt x="91678" y="11640"/>
                </a:lnTo>
                <a:lnTo>
                  <a:pt x="93688" y="13021"/>
                </a:lnTo>
                <a:lnTo>
                  <a:pt x="95040" y="16078"/>
                </a:lnTo>
                <a:lnTo>
                  <a:pt x="96517" y="18279"/>
                </a:lnTo>
                <a:lnTo>
                  <a:pt x="97155" y="21422"/>
                </a:lnTo>
                <a:lnTo>
                  <a:pt x="99488" y="23070"/>
                </a:lnTo>
                <a:lnTo>
                  <a:pt x="101317" y="23822"/>
                </a:lnTo>
                <a:lnTo>
                  <a:pt x="103794" y="26098"/>
                </a:lnTo>
                <a:lnTo>
                  <a:pt x="106356" y="27261"/>
                </a:lnTo>
                <a:lnTo>
                  <a:pt x="109004" y="26994"/>
                </a:lnTo>
                <a:lnTo>
                  <a:pt x="110242" y="28185"/>
                </a:lnTo>
                <a:lnTo>
                  <a:pt x="112223" y="29023"/>
                </a:lnTo>
                <a:lnTo>
                  <a:pt x="114205" y="29080"/>
                </a:lnTo>
                <a:lnTo>
                  <a:pt x="115948" y="26451"/>
                </a:lnTo>
                <a:lnTo>
                  <a:pt x="118253" y="25413"/>
                </a:lnTo>
                <a:lnTo>
                  <a:pt x="124072" y="23317"/>
                </a:lnTo>
                <a:lnTo>
                  <a:pt x="126368" y="22365"/>
                </a:lnTo>
                <a:lnTo>
                  <a:pt x="128692" y="21765"/>
                </a:lnTo>
                <a:lnTo>
                  <a:pt x="134293" y="21574"/>
                </a:lnTo>
                <a:lnTo>
                  <a:pt x="139503" y="22222"/>
                </a:lnTo>
                <a:lnTo>
                  <a:pt x="142084" y="22708"/>
                </a:lnTo>
                <a:lnTo>
                  <a:pt x="143856" y="22346"/>
                </a:lnTo>
                <a:lnTo>
                  <a:pt x="145532" y="23593"/>
                </a:lnTo>
                <a:lnTo>
                  <a:pt x="147266" y="26213"/>
                </a:lnTo>
                <a:lnTo>
                  <a:pt x="148685" y="27051"/>
                </a:lnTo>
                <a:lnTo>
                  <a:pt x="150133" y="27956"/>
                </a:lnTo>
                <a:lnTo>
                  <a:pt x="151209" y="30023"/>
                </a:lnTo>
                <a:lnTo>
                  <a:pt x="152467" y="32071"/>
                </a:lnTo>
                <a:lnTo>
                  <a:pt x="153152" y="32976"/>
                </a:lnTo>
                <a:lnTo>
                  <a:pt x="154714" y="34995"/>
                </a:lnTo>
                <a:lnTo>
                  <a:pt x="156057" y="35023"/>
                </a:lnTo>
                <a:lnTo>
                  <a:pt x="157381" y="34147"/>
                </a:lnTo>
                <a:lnTo>
                  <a:pt x="157953" y="33499"/>
                </a:lnTo>
                <a:lnTo>
                  <a:pt x="158210" y="34833"/>
                </a:lnTo>
                <a:lnTo>
                  <a:pt x="157686" y="36995"/>
                </a:lnTo>
                <a:lnTo>
                  <a:pt x="157791" y="38338"/>
                </a:lnTo>
                <a:lnTo>
                  <a:pt x="158524" y="38853"/>
                </a:lnTo>
                <a:lnTo>
                  <a:pt x="158124" y="40577"/>
                </a:lnTo>
                <a:lnTo>
                  <a:pt x="156591" y="43510"/>
                </a:lnTo>
                <a:lnTo>
                  <a:pt x="156581" y="45244"/>
                </a:lnTo>
                <a:lnTo>
                  <a:pt x="158105" y="45787"/>
                </a:lnTo>
                <a:lnTo>
                  <a:pt x="159191" y="47625"/>
                </a:lnTo>
                <a:lnTo>
                  <a:pt x="159839" y="50768"/>
                </a:lnTo>
                <a:lnTo>
                  <a:pt x="160496" y="51816"/>
                </a:lnTo>
                <a:lnTo>
                  <a:pt x="160563" y="52464"/>
                </a:lnTo>
                <a:lnTo>
                  <a:pt x="161668" y="60074"/>
                </a:lnTo>
                <a:lnTo>
                  <a:pt x="163030" y="67704"/>
                </a:lnTo>
                <a:lnTo>
                  <a:pt x="162163" y="68694"/>
                </a:lnTo>
                <a:lnTo>
                  <a:pt x="160972" y="68990"/>
                </a:lnTo>
                <a:lnTo>
                  <a:pt x="160201" y="69342"/>
                </a:lnTo>
                <a:lnTo>
                  <a:pt x="159982" y="70056"/>
                </a:lnTo>
                <a:lnTo>
                  <a:pt x="160487" y="71095"/>
                </a:lnTo>
                <a:lnTo>
                  <a:pt x="160153" y="72047"/>
                </a:lnTo>
                <a:lnTo>
                  <a:pt x="158667" y="72704"/>
                </a:lnTo>
                <a:lnTo>
                  <a:pt x="155438" y="75124"/>
                </a:lnTo>
                <a:lnTo>
                  <a:pt x="155219" y="76086"/>
                </a:lnTo>
                <a:lnTo>
                  <a:pt x="154362" y="78143"/>
                </a:lnTo>
                <a:lnTo>
                  <a:pt x="153648" y="79400"/>
                </a:lnTo>
                <a:lnTo>
                  <a:pt x="152590" y="81734"/>
                </a:lnTo>
                <a:lnTo>
                  <a:pt x="150914" y="87906"/>
                </a:lnTo>
                <a:lnTo>
                  <a:pt x="150295" y="93021"/>
                </a:lnTo>
                <a:lnTo>
                  <a:pt x="150200" y="94602"/>
                </a:lnTo>
                <a:lnTo>
                  <a:pt x="149552" y="95698"/>
                </a:lnTo>
                <a:lnTo>
                  <a:pt x="148819" y="97288"/>
                </a:lnTo>
                <a:lnTo>
                  <a:pt x="145313" y="101660"/>
                </a:lnTo>
                <a:lnTo>
                  <a:pt x="143523" y="105232"/>
                </a:lnTo>
                <a:lnTo>
                  <a:pt x="143751" y="106785"/>
                </a:lnTo>
                <a:lnTo>
                  <a:pt x="143837" y="108347"/>
                </a:lnTo>
                <a:lnTo>
                  <a:pt x="143303" y="109471"/>
                </a:lnTo>
                <a:lnTo>
                  <a:pt x="143399" y="112490"/>
                </a:lnTo>
                <a:lnTo>
                  <a:pt x="143827" y="115014"/>
                </a:lnTo>
                <a:lnTo>
                  <a:pt x="144456" y="117491"/>
                </a:lnTo>
                <a:lnTo>
                  <a:pt x="146999" y="124501"/>
                </a:lnTo>
                <a:lnTo>
                  <a:pt x="148323" y="128759"/>
                </a:lnTo>
                <a:lnTo>
                  <a:pt x="149142" y="132188"/>
                </a:lnTo>
                <a:lnTo>
                  <a:pt x="149866" y="134493"/>
                </a:lnTo>
                <a:lnTo>
                  <a:pt x="150543" y="135427"/>
                </a:lnTo>
                <a:lnTo>
                  <a:pt x="150819" y="136312"/>
                </a:lnTo>
                <a:lnTo>
                  <a:pt x="154591" y="136950"/>
                </a:lnTo>
                <a:lnTo>
                  <a:pt x="155334" y="137455"/>
                </a:lnTo>
                <a:lnTo>
                  <a:pt x="156362" y="141922"/>
                </a:lnTo>
                <a:lnTo>
                  <a:pt x="156172" y="143942"/>
                </a:lnTo>
                <a:lnTo>
                  <a:pt x="155429" y="144713"/>
                </a:lnTo>
                <a:lnTo>
                  <a:pt x="155448" y="146418"/>
                </a:lnTo>
                <a:lnTo>
                  <a:pt x="155276" y="148542"/>
                </a:lnTo>
                <a:lnTo>
                  <a:pt x="154724" y="149381"/>
                </a:lnTo>
                <a:lnTo>
                  <a:pt x="152609" y="149485"/>
                </a:lnTo>
                <a:lnTo>
                  <a:pt x="151171" y="150286"/>
                </a:lnTo>
                <a:lnTo>
                  <a:pt x="149285" y="149962"/>
                </a:lnTo>
                <a:lnTo>
                  <a:pt x="149104" y="149438"/>
                </a:lnTo>
                <a:lnTo>
                  <a:pt x="148085" y="149247"/>
                </a:lnTo>
                <a:lnTo>
                  <a:pt x="145285" y="148037"/>
                </a:lnTo>
                <a:lnTo>
                  <a:pt x="145742" y="144161"/>
                </a:lnTo>
                <a:lnTo>
                  <a:pt x="144446" y="143999"/>
                </a:lnTo>
                <a:lnTo>
                  <a:pt x="143446" y="144513"/>
                </a:lnTo>
                <a:lnTo>
                  <a:pt x="141456" y="149162"/>
                </a:lnTo>
                <a:lnTo>
                  <a:pt x="140503" y="149962"/>
                </a:lnTo>
                <a:lnTo>
                  <a:pt x="126520" y="147561"/>
                </a:lnTo>
                <a:lnTo>
                  <a:pt x="123482" y="145628"/>
                </a:lnTo>
                <a:lnTo>
                  <a:pt x="119843" y="145190"/>
                </a:lnTo>
                <a:lnTo>
                  <a:pt x="113500" y="145409"/>
                </a:lnTo>
                <a:lnTo>
                  <a:pt x="108270" y="145990"/>
                </a:lnTo>
                <a:lnTo>
                  <a:pt x="106775" y="147161"/>
                </a:lnTo>
                <a:lnTo>
                  <a:pt x="119977" y="146475"/>
                </a:lnTo>
                <a:lnTo>
                  <a:pt x="121396" y="146609"/>
                </a:lnTo>
                <a:lnTo>
                  <a:pt x="122063" y="147314"/>
                </a:lnTo>
                <a:lnTo>
                  <a:pt x="105375" y="148847"/>
                </a:lnTo>
                <a:lnTo>
                  <a:pt x="99012" y="149762"/>
                </a:lnTo>
                <a:lnTo>
                  <a:pt x="97126" y="149514"/>
                </a:lnTo>
                <a:lnTo>
                  <a:pt x="95698" y="148028"/>
                </a:lnTo>
                <a:lnTo>
                  <a:pt x="88782" y="147847"/>
                </a:lnTo>
                <a:lnTo>
                  <a:pt x="87363" y="148333"/>
                </a:lnTo>
                <a:lnTo>
                  <a:pt x="86506" y="149428"/>
                </a:lnTo>
                <a:lnTo>
                  <a:pt x="89230" y="149190"/>
                </a:lnTo>
                <a:lnTo>
                  <a:pt x="93526" y="149133"/>
                </a:lnTo>
                <a:lnTo>
                  <a:pt x="94678" y="149971"/>
                </a:lnTo>
                <a:lnTo>
                  <a:pt x="81229" y="151067"/>
                </a:lnTo>
                <a:lnTo>
                  <a:pt x="71904" y="153162"/>
                </a:lnTo>
                <a:lnTo>
                  <a:pt x="67951" y="154715"/>
                </a:lnTo>
                <a:lnTo>
                  <a:pt x="54940" y="159811"/>
                </a:lnTo>
                <a:lnTo>
                  <a:pt x="47006" y="162211"/>
                </a:lnTo>
                <a:lnTo>
                  <a:pt x="44929" y="163097"/>
                </a:lnTo>
                <a:lnTo>
                  <a:pt x="41319" y="165592"/>
                </a:lnTo>
                <a:lnTo>
                  <a:pt x="36681" y="167164"/>
                </a:lnTo>
                <a:lnTo>
                  <a:pt x="31480" y="170097"/>
                </a:lnTo>
                <a:lnTo>
                  <a:pt x="28308" y="170755"/>
                </a:lnTo>
                <a:lnTo>
                  <a:pt x="27594" y="169821"/>
                </a:lnTo>
                <a:lnTo>
                  <a:pt x="27508" y="164868"/>
                </a:lnTo>
                <a:lnTo>
                  <a:pt x="27070" y="158229"/>
                </a:lnTo>
                <a:lnTo>
                  <a:pt x="27232" y="155686"/>
                </a:lnTo>
                <a:lnTo>
                  <a:pt x="27651" y="153295"/>
                </a:lnTo>
                <a:lnTo>
                  <a:pt x="27661" y="151314"/>
                </a:lnTo>
                <a:lnTo>
                  <a:pt x="29242" y="150571"/>
                </a:lnTo>
                <a:lnTo>
                  <a:pt x="29661" y="149743"/>
                </a:lnTo>
                <a:lnTo>
                  <a:pt x="29899" y="147161"/>
                </a:lnTo>
                <a:lnTo>
                  <a:pt x="31375" y="144809"/>
                </a:lnTo>
                <a:lnTo>
                  <a:pt x="31404" y="140713"/>
                </a:lnTo>
                <a:lnTo>
                  <a:pt x="31842" y="139865"/>
                </a:lnTo>
                <a:lnTo>
                  <a:pt x="32175" y="138779"/>
                </a:lnTo>
                <a:lnTo>
                  <a:pt x="31547" y="136093"/>
                </a:lnTo>
                <a:lnTo>
                  <a:pt x="30727" y="131026"/>
                </a:lnTo>
                <a:lnTo>
                  <a:pt x="30328" y="130693"/>
                </a:lnTo>
                <a:lnTo>
                  <a:pt x="29966" y="130912"/>
                </a:lnTo>
                <a:lnTo>
                  <a:pt x="29137" y="131007"/>
                </a:lnTo>
                <a:lnTo>
                  <a:pt x="25870" y="129254"/>
                </a:lnTo>
                <a:lnTo>
                  <a:pt x="23346" y="128949"/>
                </a:lnTo>
                <a:lnTo>
                  <a:pt x="21574" y="127454"/>
                </a:lnTo>
                <a:lnTo>
                  <a:pt x="21450" y="125749"/>
                </a:lnTo>
                <a:lnTo>
                  <a:pt x="20593" y="124749"/>
                </a:lnTo>
                <a:lnTo>
                  <a:pt x="19993" y="122777"/>
                </a:lnTo>
                <a:lnTo>
                  <a:pt x="19107" y="120520"/>
                </a:lnTo>
                <a:lnTo>
                  <a:pt x="16621" y="119148"/>
                </a:lnTo>
                <a:lnTo>
                  <a:pt x="14288" y="118815"/>
                </a:lnTo>
                <a:lnTo>
                  <a:pt x="12630" y="119110"/>
                </a:lnTo>
                <a:lnTo>
                  <a:pt x="10687" y="119024"/>
                </a:lnTo>
                <a:lnTo>
                  <a:pt x="8458" y="118263"/>
                </a:lnTo>
                <a:lnTo>
                  <a:pt x="6915" y="117405"/>
                </a:lnTo>
                <a:lnTo>
                  <a:pt x="5458" y="115748"/>
                </a:lnTo>
                <a:lnTo>
                  <a:pt x="4105" y="114433"/>
                </a:lnTo>
                <a:lnTo>
                  <a:pt x="3029" y="114595"/>
                </a:lnTo>
                <a:lnTo>
                  <a:pt x="1714" y="114281"/>
                </a:lnTo>
                <a:lnTo>
                  <a:pt x="419" y="113681"/>
                </a:lnTo>
                <a:lnTo>
                  <a:pt x="0" y="113214"/>
                </a:lnTo>
                <a:lnTo>
                  <a:pt x="5410" y="107937"/>
                </a:lnTo>
                <a:lnTo>
                  <a:pt x="7248" y="105356"/>
                </a:lnTo>
                <a:lnTo>
                  <a:pt x="7448" y="103775"/>
                </a:lnTo>
                <a:lnTo>
                  <a:pt x="7468" y="102184"/>
                </a:lnTo>
                <a:lnTo>
                  <a:pt x="8058" y="100555"/>
                </a:lnTo>
                <a:lnTo>
                  <a:pt x="8211" y="98069"/>
                </a:lnTo>
                <a:lnTo>
                  <a:pt x="5219" y="89021"/>
                </a:lnTo>
                <a:lnTo>
                  <a:pt x="4458" y="86220"/>
                </a:lnTo>
                <a:lnTo>
                  <a:pt x="3657" y="85401"/>
                </a:lnTo>
                <a:lnTo>
                  <a:pt x="3143" y="85087"/>
                </a:lnTo>
                <a:lnTo>
                  <a:pt x="4658" y="83925"/>
                </a:lnTo>
                <a:lnTo>
                  <a:pt x="6743" y="84230"/>
                </a:lnTo>
                <a:lnTo>
                  <a:pt x="9944" y="85135"/>
                </a:lnTo>
                <a:lnTo>
                  <a:pt x="10639" y="84239"/>
                </a:lnTo>
                <a:lnTo>
                  <a:pt x="13059" y="79667"/>
                </a:lnTo>
                <a:lnTo>
                  <a:pt x="12992" y="77972"/>
                </a:lnTo>
                <a:lnTo>
                  <a:pt x="12754" y="76800"/>
                </a:lnTo>
                <a:lnTo>
                  <a:pt x="14173" y="73666"/>
                </a:lnTo>
                <a:lnTo>
                  <a:pt x="15297" y="72457"/>
                </a:lnTo>
                <a:lnTo>
                  <a:pt x="15878" y="71152"/>
                </a:lnTo>
                <a:lnTo>
                  <a:pt x="15697" y="69361"/>
                </a:lnTo>
                <a:lnTo>
                  <a:pt x="14849" y="68694"/>
                </a:lnTo>
                <a:lnTo>
                  <a:pt x="13725" y="68818"/>
                </a:lnTo>
                <a:lnTo>
                  <a:pt x="12382" y="68380"/>
                </a:lnTo>
                <a:lnTo>
                  <a:pt x="10335" y="67351"/>
                </a:lnTo>
                <a:lnTo>
                  <a:pt x="9296" y="66437"/>
                </a:lnTo>
                <a:lnTo>
                  <a:pt x="9620" y="62294"/>
                </a:lnTo>
                <a:lnTo>
                  <a:pt x="9811" y="61008"/>
                </a:lnTo>
                <a:lnTo>
                  <a:pt x="10535" y="60265"/>
                </a:lnTo>
                <a:lnTo>
                  <a:pt x="11659" y="60065"/>
                </a:lnTo>
                <a:lnTo>
                  <a:pt x="14830" y="59941"/>
                </a:lnTo>
                <a:lnTo>
                  <a:pt x="17402" y="60417"/>
                </a:lnTo>
                <a:lnTo>
                  <a:pt x="19660" y="60693"/>
                </a:lnTo>
                <a:lnTo>
                  <a:pt x="20859" y="60693"/>
                </a:lnTo>
                <a:lnTo>
                  <a:pt x="21831" y="61922"/>
                </a:lnTo>
                <a:lnTo>
                  <a:pt x="23126" y="63179"/>
                </a:lnTo>
                <a:lnTo>
                  <a:pt x="24269" y="63170"/>
                </a:lnTo>
                <a:lnTo>
                  <a:pt x="24670" y="62236"/>
                </a:lnTo>
                <a:lnTo>
                  <a:pt x="24403" y="58150"/>
                </a:lnTo>
                <a:lnTo>
                  <a:pt x="23641" y="55988"/>
                </a:lnTo>
                <a:lnTo>
                  <a:pt x="21917" y="53902"/>
                </a:lnTo>
                <a:lnTo>
                  <a:pt x="17459" y="52121"/>
                </a:lnTo>
                <a:lnTo>
                  <a:pt x="17354" y="49635"/>
                </a:lnTo>
                <a:lnTo>
                  <a:pt x="17802" y="46939"/>
                </a:lnTo>
                <a:lnTo>
                  <a:pt x="18764" y="45939"/>
                </a:lnTo>
                <a:lnTo>
                  <a:pt x="22079" y="44225"/>
                </a:lnTo>
                <a:lnTo>
                  <a:pt x="21498" y="43301"/>
                </a:lnTo>
                <a:lnTo>
                  <a:pt x="20441" y="42320"/>
                </a:lnTo>
                <a:lnTo>
                  <a:pt x="18336" y="41329"/>
                </a:lnTo>
                <a:lnTo>
                  <a:pt x="18821" y="38100"/>
                </a:lnTo>
                <a:lnTo>
                  <a:pt x="18926" y="35214"/>
                </a:lnTo>
                <a:lnTo>
                  <a:pt x="17145" y="35538"/>
                </a:lnTo>
                <a:lnTo>
                  <a:pt x="15316" y="35709"/>
                </a:lnTo>
                <a:lnTo>
                  <a:pt x="13773" y="34823"/>
                </a:lnTo>
                <a:lnTo>
                  <a:pt x="12478" y="33071"/>
                </a:lnTo>
                <a:lnTo>
                  <a:pt x="12239" y="28251"/>
                </a:lnTo>
                <a:lnTo>
                  <a:pt x="12239" y="22679"/>
                </a:lnTo>
                <a:lnTo>
                  <a:pt x="11992" y="20212"/>
                </a:lnTo>
                <a:lnTo>
                  <a:pt x="12487" y="18898"/>
                </a:lnTo>
                <a:lnTo>
                  <a:pt x="14059" y="17688"/>
                </a:lnTo>
                <a:lnTo>
                  <a:pt x="15773" y="16116"/>
                </a:lnTo>
                <a:lnTo>
                  <a:pt x="16383" y="15116"/>
                </a:lnTo>
                <a:lnTo>
                  <a:pt x="17173" y="15097"/>
                </a:lnTo>
                <a:lnTo>
                  <a:pt x="19231" y="14497"/>
                </a:lnTo>
                <a:lnTo>
                  <a:pt x="21098" y="13125"/>
                </a:lnTo>
                <a:lnTo>
                  <a:pt x="22841" y="10268"/>
                </a:lnTo>
                <a:lnTo>
                  <a:pt x="25194" y="7972"/>
                </a:lnTo>
                <a:lnTo>
                  <a:pt x="27841" y="8144"/>
                </a:lnTo>
                <a:lnTo>
                  <a:pt x="28622" y="7725"/>
                </a:lnTo>
                <a:lnTo>
                  <a:pt x="29556" y="7649"/>
                </a:lnTo>
                <a:lnTo>
                  <a:pt x="30661" y="9163"/>
                </a:lnTo>
                <a:lnTo>
                  <a:pt x="31775" y="10316"/>
                </a:lnTo>
                <a:lnTo>
                  <a:pt x="32566" y="10344"/>
                </a:lnTo>
                <a:lnTo>
                  <a:pt x="33156" y="12525"/>
                </a:lnTo>
                <a:lnTo>
                  <a:pt x="37985" y="13440"/>
                </a:lnTo>
                <a:lnTo>
                  <a:pt x="40052" y="14040"/>
                </a:lnTo>
                <a:lnTo>
                  <a:pt x="41795" y="15630"/>
                </a:lnTo>
                <a:lnTo>
                  <a:pt x="42405" y="15669"/>
                </a:lnTo>
                <a:lnTo>
                  <a:pt x="43139" y="15335"/>
                </a:lnTo>
                <a:lnTo>
                  <a:pt x="43710" y="14783"/>
                </a:lnTo>
                <a:lnTo>
                  <a:pt x="43824" y="14173"/>
                </a:lnTo>
                <a:lnTo>
                  <a:pt x="43072" y="12745"/>
                </a:lnTo>
                <a:lnTo>
                  <a:pt x="43405" y="11459"/>
                </a:lnTo>
                <a:lnTo>
                  <a:pt x="44186" y="10306"/>
                </a:lnTo>
                <a:lnTo>
                  <a:pt x="45434" y="10230"/>
                </a:lnTo>
                <a:lnTo>
                  <a:pt x="47310" y="9906"/>
                </a:lnTo>
                <a:lnTo>
                  <a:pt x="49463" y="9906"/>
                </a:lnTo>
                <a:lnTo>
                  <a:pt x="51063" y="10116"/>
                </a:lnTo>
                <a:lnTo>
                  <a:pt x="51701" y="8963"/>
                </a:lnTo>
                <a:lnTo>
                  <a:pt x="51092" y="5725"/>
                </a:lnTo>
                <a:lnTo>
                  <a:pt x="51254" y="3934"/>
                </a:lnTo>
                <a:lnTo>
                  <a:pt x="51511" y="2429"/>
                </a:lnTo>
                <a:lnTo>
                  <a:pt x="52111" y="1819"/>
                </a:lnTo>
                <a:lnTo>
                  <a:pt x="54502" y="3715"/>
                </a:lnTo>
                <a:lnTo>
                  <a:pt x="56693" y="4401"/>
                </a:lnTo>
                <a:lnTo>
                  <a:pt x="58264" y="4458"/>
                </a:lnTo>
                <a:lnTo>
                  <a:pt x="58703" y="4096"/>
                </a:lnTo>
                <a:lnTo>
                  <a:pt x="58036" y="2029"/>
                </a:lnTo>
                <a:lnTo>
                  <a:pt x="58217" y="1410"/>
                </a:lnTo>
                <a:lnTo>
                  <a:pt x="58798" y="1048"/>
                </a:lnTo>
                <a:lnTo>
                  <a:pt x="59826" y="838"/>
                </a:lnTo>
                <a:lnTo>
                  <a:pt x="62617" y="0"/>
                </a:lnTo>
                <a:lnTo>
                  <a:pt x="62903" y="162"/>
                </a:lnTo>
                <a:lnTo>
                  <a:pt x="63427" y="3420"/>
                </a:lnTo>
                <a:lnTo>
                  <a:pt x="63189" y="4486"/>
                </a:lnTo>
                <a:lnTo>
                  <a:pt x="63779" y="6696"/>
                </a:lnTo>
                <a:lnTo>
                  <a:pt x="64503" y="8744"/>
                </a:lnTo>
                <a:lnTo>
                  <a:pt x="64446" y="9582"/>
                </a:lnTo>
                <a:lnTo>
                  <a:pt x="63846" y="10849"/>
                </a:lnTo>
                <a:lnTo>
                  <a:pt x="63141" y="12011"/>
                </a:lnTo>
                <a:lnTo>
                  <a:pt x="63217" y="12487"/>
                </a:lnTo>
                <a:lnTo>
                  <a:pt x="64332" y="13278"/>
                </a:lnTo>
                <a:lnTo>
                  <a:pt x="66465" y="14097"/>
                </a:lnTo>
                <a:lnTo>
                  <a:pt x="68675" y="14288"/>
                </a:lnTo>
                <a:lnTo>
                  <a:pt x="69904" y="13097"/>
                </a:lnTo>
                <a:lnTo>
                  <a:pt x="71180" y="12125"/>
                </a:lnTo>
                <a:lnTo>
                  <a:pt x="72066" y="11259"/>
                </a:lnTo>
                <a:lnTo>
                  <a:pt x="72371" y="9973"/>
                </a:lnTo>
                <a:lnTo>
                  <a:pt x="73771" y="9030"/>
                </a:lnTo>
                <a:lnTo>
                  <a:pt x="77771" y="7849"/>
                </a:lnTo>
                <a:lnTo>
                  <a:pt x="81448" y="7668"/>
                </a:lnTo>
                <a:lnTo>
                  <a:pt x="82362" y="8039"/>
                </a:lnTo>
                <a:close/>
                <a:moveTo>
                  <a:pt x="147504" y="150086"/>
                </a:moveTo>
                <a:lnTo>
                  <a:pt x="146771" y="151143"/>
                </a:lnTo>
                <a:lnTo>
                  <a:pt x="143227" y="150466"/>
                </a:lnTo>
                <a:lnTo>
                  <a:pt x="144066" y="149581"/>
                </a:lnTo>
                <a:lnTo>
                  <a:pt x="147504" y="1500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D1D5BB5B-F78F-DCA5-6B14-05B9ED414F8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724 w 2819"/>
              <a:gd name="connsiteY0" fmla="*/ 1791 h 1800"/>
              <a:gd name="connsiteX1" fmla="*/ 1867 w 2819"/>
              <a:gd name="connsiteY1" fmla="*/ 1800 h 1800"/>
              <a:gd name="connsiteX2" fmla="*/ 781 w 2819"/>
              <a:gd name="connsiteY2" fmla="*/ 1591 h 1800"/>
              <a:gd name="connsiteX3" fmla="*/ 76 w 2819"/>
              <a:gd name="connsiteY3" fmla="*/ 1477 h 1800"/>
              <a:gd name="connsiteX4" fmla="*/ 0 w 2819"/>
              <a:gd name="connsiteY4" fmla="*/ 1210 h 1800"/>
              <a:gd name="connsiteX5" fmla="*/ 276 w 2819"/>
              <a:gd name="connsiteY5" fmla="*/ 400 h 1800"/>
              <a:gd name="connsiteX6" fmla="*/ 848 w 2819"/>
              <a:gd name="connsiteY6" fmla="*/ 0 h 1800"/>
              <a:gd name="connsiteX7" fmla="*/ 1981 w 2819"/>
              <a:gd name="connsiteY7" fmla="*/ 58 h 1800"/>
              <a:gd name="connsiteX8" fmla="*/ 2753 w 2819"/>
              <a:gd name="connsiteY8" fmla="*/ 619 h 1800"/>
              <a:gd name="connsiteX9" fmla="*/ 2819 w 2819"/>
              <a:gd name="connsiteY9" fmla="*/ 1543 h 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" h="1800">
                <a:moveTo>
                  <a:pt x="2724" y="1791"/>
                </a:moveTo>
                <a:lnTo>
                  <a:pt x="1867" y="1800"/>
                </a:lnTo>
                <a:lnTo>
                  <a:pt x="781" y="1591"/>
                </a:lnTo>
                <a:lnTo>
                  <a:pt x="76" y="1477"/>
                </a:lnTo>
                <a:lnTo>
                  <a:pt x="0" y="1210"/>
                </a:lnTo>
                <a:lnTo>
                  <a:pt x="276" y="400"/>
                </a:lnTo>
                <a:lnTo>
                  <a:pt x="848" y="0"/>
                </a:lnTo>
                <a:lnTo>
                  <a:pt x="1981" y="58"/>
                </a:lnTo>
                <a:lnTo>
                  <a:pt x="2753" y="619"/>
                </a:lnTo>
                <a:lnTo>
                  <a:pt x="2819" y="154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7EB24433-F3D0-8426-433F-B24209A590F7}"/>
              </a:ext>
            </a:extLst>
          </p:cNvPr>
          <p:cNvSpPr/>
          <p:nvPr/>
        </p:nvSpPr>
        <p:spPr>
          <a:xfrm>
            <a:off x="5872480" y="3312160"/>
            <a:ext cx="231092" cy="12599"/>
          </a:xfrm>
          <a:custGeom>
            <a:avLst/>
            <a:gdLst>
              <a:gd name="connsiteX0" fmla="*/ 1129132 w 1149410"/>
              <a:gd name="connsiteY0" fmla="*/ 150600 h 1329090"/>
              <a:gd name="connsiteX1" fmla="*/ 1134104 w 1149410"/>
              <a:gd name="connsiteY1" fmla="*/ 155782 h 1329090"/>
              <a:gd name="connsiteX2" fmla="*/ 1131942 w 1149410"/>
              <a:gd name="connsiteY2" fmla="*/ 162830 h 1329090"/>
              <a:gd name="connsiteX3" fmla="*/ 1128484 w 1149410"/>
              <a:gd name="connsiteY3" fmla="*/ 174098 h 1329090"/>
              <a:gd name="connsiteX4" fmla="*/ 1125817 w 1149410"/>
              <a:gd name="connsiteY4" fmla="*/ 182832 h 1329090"/>
              <a:gd name="connsiteX5" fmla="*/ 1125379 w 1149410"/>
              <a:gd name="connsiteY5" fmla="*/ 184004 h 1329090"/>
              <a:gd name="connsiteX6" fmla="*/ 1124826 w 1149410"/>
              <a:gd name="connsiteY6" fmla="*/ 185719 h 1329090"/>
              <a:gd name="connsiteX7" fmla="*/ 1119064 w 1149410"/>
              <a:gd name="connsiteY7" fmla="*/ 188205 h 1329090"/>
              <a:gd name="connsiteX8" fmla="*/ 1110663 w 1149410"/>
              <a:gd name="connsiteY8" fmla="*/ 191824 h 1329090"/>
              <a:gd name="connsiteX9" fmla="*/ 1106358 w 1149410"/>
              <a:gd name="connsiteY9" fmla="*/ 193720 h 1329090"/>
              <a:gd name="connsiteX10" fmla="*/ 1100938 w 1149410"/>
              <a:gd name="connsiteY10" fmla="*/ 196158 h 1329090"/>
              <a:gd name="connsiteX11" fmla="*/ 1099623 w 1149410"/>
              <a:gd name="connsiteY11" fmla="*/ 198149 h 1329090"/>
              <a:gd name="connsiteX12" fmla="*/ 1098052 w 1149410"/>
              <a:gd name="connsiteY12" fmla="*/ 199225 h 1329090"/>
              <a:gd name="connsiteX13" fmla="*/ 1096328 w 1149410"/>
              <a:gd name="connsiteY13" fmla="*/ 200616 h 1329090"/>
              <a:gd name="connsiteX14" fmla="*/ 1095670 w 1149410"/>
              <a:gd name="connsiteY14" fmla="*/ 202140 h 1329090"/>
              <a:gd name="connsiteX15" fmla="*/ 1094061 w 1149410"/>
              <a:gd name="connsiteY15" fmla="*/ 203102 h 1329090"/>
              <a:gd name="connsiteX16" fmla="*/ 1092603 w 1149410"/>
              <a:gd name="connsiteY16" fmla="*/ 206540 h 1329090"/>
              <a:gd name="connsiteX17" fmla="*/ 1092603 w 1149410"/>
              <a:gd name="connsiteY17" fmla="*/ 209179 h 1329090"/>
              <a:gd name="connsiteX18" fmla="*/ 1093537 w 1149410"/>
              <a:gd name="connsiteY18" fmla="*/ 210979 h 1329090"/>
              <a:gd name="connsiteX19" fmla="*/ 1095156 w 1149410"/>
              <a:gd name="connsiteY19" fmla="*/ 211741 h 1329090"/>
              <a:gd name="connsiteX20" fmla="*/ 1095670 w 1149410"/>
              <a:gd name="connsiteY20" fmla="*/ 213913 h 1329090"/>
              <a:gd name="connsiteX21" fmla="*/ 1096185 w 1149410"/>
              <a:gd name="connsiteY21" fmla="*/ 215437 h 1329090"/>
              <a:gd name="connsiteX22" fmla="*/ 1097356 w 1149410"/>
              <a:gd name="connsiteY22" fmla="*/ 216637 h 1329090"/>
              <a:gd name="connsiteX23" fmla="*/ 1097061 w 1149410"/>
              <a:gd name="connsiteY23" fmla="*/ 217599 h 1329090"/>
              <a:gd name="connsiteX24" fmla="*/ 1096108 w 1149410"/>
              <a:gd name="connsiteY24" fmla="*/ 218323 h 1329090"/>
              <a:gd name="connsiteX25" fmla="*/ 1094356 w 1149410"/>
              <a:gd name="connsiteY25" fmla="*/ 218723 h 1329090"/>
              <a:gd name="connsiteX26" fmla="*/ 1093165 w 1149410"/>
              <a:gd name="connsiteY26" fmla="*/ 220895 h 1329090"/>
              <a:gd name="connsiteX27" fmla="*/ 1091794 w 1149410"/>
              <a:gd name="connsiteY27" fmla="*/ 226286 h 1329090"/>
              <a:gd name="connsiteX28" fmla="*/ 1091575 w 1149410"/>
              <a:gd name="connsiteY28" fmla="*/ 228219 h 1329090"/>
              <a:gd name="connsiteX29" fmla="*/ 1093137 w 1149410"/>
              <a:gd name="connsiteY29" fmla="*/ 233106 h 1329090"/>
              <a:gd name="connsiteX30" fmla="*/ 1093966 w 1149410"/>
              <a:gd name="connsiteY30" fmla="*/ 235744 h 1329090"/>
              <a:gd name="connsiteX31" fmla="*/ 1096213 w 1149410"/>
              <a:gd name="connsiteY31" fmla="*/ 245336 h 1329090"/>
              <a:gd name="connsiteX32" fmla="*/ 1096547 w 1149410"/>
              <a:gd name="connsiteY32" fmla="*/ 247945 h 1329090"/>
              <a:gd name="connsiteX33" fmla="*/ 1093461 w 1149410"/>
              <a:gd name="connsiteY33" fmla="*/ 251603 h 1329090"/>
              <a:gd name="connsiteX34" fmla="*/ 1092232 w 1149410"/>
              <a:gd name="connsiteY34" fmla="*/ 253822 h 1329090"/>
              <a:gd name="connsiteX35" fmla="*/ 1091794 w 1149410"/>
              <a:gd name="connsiteY35" fmla="*/ 255784 h 1329090"/>
              <a:gd name="connsiteX36" fmla="*/ 1091813 w 1149410"/>
              <a:gd name="connsiteY36" fmla="*/ 257337 h 1329090"/>
              <a:gd name="connsiteX37" fmla="*/ 1092089 w 1149410"/>
              <a:gd name="connsiteY37" fmla="*/ 258756 h 1329090"/>
              <a:gd name="connsiteX38" fmla="*/ 1094661 w 1149410"/>
              <a:gd name="connsiteY38" fmla="*/ 263281 h 1329090"/>
              <a:gd name="connsiteX39" fmla="*/ 1097642 w 1149410"/>
              <a:gd name="connsiteY39" fmla="*/ 267329 h 1329090"/>
              <a:gd name="connsiteX40" fmla="*/ 1099109 w 1149410"/>
              <a:gd name="connsiteY40" fmla="*/ 269443 h 1329090"/>
              <a:gd name="connsiteX41" fmla="*/ 1099109 w 1149410"/>
              <a:gd name="connsiteY41" fmla="*/ 272301 h 1329090"/>
              <a:gd name="connsiteX42" fmla="*/ 1098375 w 1149410"/>
              <a:gd name="connsiteY42" fmla="*/ 273930 h 1329090"/>
              <a:gd name="connsiteX43" fmla="*/ 1096785 w 1149410"/>
              <a:gd name="connsiteY43" fmla="*/ 274530 h 1329090"/>
              <a:gd name="connsiteX44" fmla="*/ 1093261 w 1149410"/>
              <a:gd name="connsiteY44" fmla="*/ 275644 h 1329090"/>
              <a:gd name="connsiteX45" fmla="*/ 1091794 w 1149410"/>
              <a:gd name="connsiteY45" fmla="*/ 277273 h 1329090"/>
              <a:gd name="connsiteX46" fmla="*/ 1090184 w 1149410"/>
              <a:gd name="connsiteY46" fmla="*/ 277521 h 1329090"/>
              <a:gd name="connsiteX47" fmla="*/ 1088650 w 1149410"/>
              <a:gd name="connsiteY47" fmla="*/ 276216 h 1329090"/>
              <a:gd name="connsiteX48" fmla="*/ 1087050 w 1149410"/>
              <a:gd name="connsiteY48" fmla="*/ 276540 h 1329090"/>
              <a:gd name="connsiteX49" fmla="*/ 1085002 w 1149410"/>
              <a:gd name="connsiteY49" fmla="*/ 277682 h 1329090"/>
              <a:gd name="connsiteX50" fmla="*/ 1084231 w 1149410"/>
              <a:gd name="connsiteY50" fmla="*/ 280464 h 1329090"/>
              <a:gd name="connsiteX51" fmla="*/ 1082440 w 1149410"/>
              <a:gd name="connsiteY51" fmla="*/ 285208 h 1329090"/>
              <a:gd name="connsiteX52" fmla="*/ 1080907 w 1149410"/>
              <a:gd name="connsiteY52" fmla="*/ 286512 h 1329090"/>
              <a:gd name="connsiteX53" fmla="*/ 1079764 w 1149410"/>
              <a:gd name="connsiteY53" fmla="*/ 290141 h 1329090"/>
              <a:gd name="connsiteX54" fmla="*/ 1077725 w 1149410"/>
              <a:gd name="connsiteY54" fmla="*/ 295352 h 1329090"/>
              <a:gd name="connsiteX55" fmla="*/ 1076744 w 1149410"/>
              <a:gd name="connsiteY55" fmla="*/ 298495 h 1329090"/>
              <a:gd name="connsiteX56" fmla="*/ 1076230 w 1149410"/>
              <a:gd name="connsiteY56" fmla="*/ 300800 h 1329090"/>
              <a:gd name="connsiteX57" fmla="*/ 1074173 w 1149410"/>
              <a:gd name="connsiteY57" fmla="*/ 302276 h 1329090"/>
              <a:gd name="connsiteX58" fmla="*/ 1071782 w 1149410"/>
              <a:gd name="connsiteY58" fmla="*/ 305201 h 1329090"/>
              <a:gd name="connsiteX59" fmla="*/ 1069943 w 1149410"/>
              <a:gd name="connsiteY59" fmla="*/ 308048 h 1329090"/>
              <a:gd name="connsiteX60" fmla="*/ 1069210 w 1149410"/>
              <a:gd name="connsiteY60" fmla="*/ 308877 h 1329090"/>
              <a:gd name="connsiteX61" fmla="*/ 1067819 w 1149410"/>
              <a:gd name="connsiteY61" fmla="*/ 309125 h 1329090"/>
              <a:gd name="connsiteX62" fmla="*/ 1066800 w 1149410"/>
              <a:gd name="connsiteY62" fmla="*/ 311687 h 1329090"/>
              <a:gd name="connsiteX63" fmla="*/ 1063333 w 1149410"/>
              <a:gd name="connsiteY63" fmla="*/ 315554 h 1329090"/>
              <a:gd name="connsiteX64" fmla="*/ 1062504 w 1149410"/>
              <a:gd name="connsiteY64" fmla="*/ 320050 h 1329090"/>
              <a:gd name="connsiteX65" fmla="*/ 1061247 w 1149410"/>
              <a:gd name="connsiteY65" fmla="*/ 322441 h 1329090"/>
              <a:gd name="connsiteX66" fmla="*/ 1061028 w 1149410"/>
              <a:gd name="connsiteY66" fmla="*/ 326774 h 1329090"/>
              <a:gd name="connsiteX67" fmla="*/ 1059113 w 1149410"/>
              <a:gd name="connsiteY67" fmla="*/ 334719 h 1329090"/>
              <a:gd name="connsiteX68" fmla="*/ 1058761 w 1149410"/>
              <a:gd name="connsiteY68" fmla="*/ 336481 h 1329090"/>
              <a:gd name="connsiteX69" fmla="*/ 1056827 w 1149410"/>
              <a:gd name="connsiteY69" fmla="*/ 337871 h 1329090"/>
              <a:gd name="connsiteX70" fmla="*/ 1054275 w 1149410"/>
              <a:gd name="connsiteY70" fmla="*/ 340957 h 1329090"/>
              <a:gd name="connsiteX71" fmla="*/ 1053446 w 1149410"/>
              <a:gd name="connsiteY71" fmla="*/ 343215 h 1329090"/>
              <a:gd name="connsiteX72" fmla="*/ 1054627 w 1149410"/>
              <a:gd name="connsiteY72" fmla="*/ 349977 h 1329090"/>
              <a:gd name="connsiteX73" fmla="*/ 1056094 w 1149410"/>
              <a:gd name="connsiteY73" fmla="*/ 356826 h 1329090"/>
              <a:gd name="connsiteX74" fmla="*/ 1056189 w 1149410"/>
              <a:gd name="connsiteY74" fmla="*/ 360036 h 1329090"/>
              <a:gd name="connsiteX75" fmla="*/ 1055618 w 1149410"/>
              <a:gd name="connsiteY75" fmla="*/ 364408 h 1329090"/>
              <a:gd name="connsiteX76" fmla="*/ 1055227 w 1149410"/>
              <a:gd name="connsiteY76" fmla="*/ 366313 h 1329090"/>
              <a:gd name="connsiteX77" fmla="*/ 1056199 w 1149410"/>
              <a:gd name="connsiteY77" fmla="*/ 367103 h 1329090"/>
              <a:gd name="connsiteX78" fmla="*/ 1057808 w 1149410"/>
              <a:gd name="connsiteY78" fmla="*/ 367608 h 1329090"/>
              <a:gd name="connsiteX79" fmla="*/ 1058323 w 1149410"/>
              <a:gd name="connsiteY79" fmla="*/ 369284 h 1329090"/>
              <a:gd name="connsiteX80" fmla="*/ 1057151 w 1149410"/>
              <a:gd name="connsiteY80" fmla="*/ 370466 h 1329090"/>
              <a:gd name="connsiteX81" fmla="*/ 1056637 w 1149410"/>
              <a:gd name="connsiteY81" fmla="*/ 372571 h 1329090"/>
              <a:gd name="connsiteX82" fmla="*/ 1055323 w 1149410"/>
              <a:gd name="connsiteY82" fmla="*/ 374933 h 1329090"/>
              <a:gd name="connsiteX83" fmla="*/ 1051427 w 1149410"/>
              <a:gd name="connsiteY83" fmla="*/ 375866 h 1329090"/>
              <a:gd name="connsiteX84" fmla="*/ 1050055 w 1149410"/>
              <a:gd name="connsiteY84" fmla="*/ 375018 h 1329090"/>
              <a:gd name="connsiteX85" fmla="*/ 1049617 w 1149410"/>
              <a:gd name="connsiteY85" fmla="*/ 375781 h 1329090"/>
              <a:gd name="connsiteX86" fmla="*/ 1049836 w 1149410"/>
              <a:gd name="connsiteY86" fmla="*/ 377467 h 1329090"/>
              <a:gd name="connsiteX87" fmla="*/ 1048969 w 1149410"/>
              <a:gd name="connsiteY87" fmla="*/ 379457 h 1329090"/>
              <a:gd name="connsiteX88" fmla="*/ 1046950 w 1149410"/>
              <a:gd name="connsiteY88" fmla="*/ 384791 h 1329090"/>
              <a:gd name="connsiteX89" fmla="*/ 1045616 w 1149410"/>
              <a:gd name="connsiteY89" fmla="*/ 389640 h 1329090"/>
              <a:gd name="connsiteX90" fmla="*/ 1044845 w 1149410"/>
              <a:gd name="connsiteY90" fmla="*/ 391763 h 1329090"/>
              <a:gd name="connsiteX91" fmla="*/ 1045159 w 1149410"/>
              <a:gd name="connsiteY91" fmla="*/ 393545 h 1329090"/>
              <a:gd name="connsiteX92" fmla="*/ 1045816 w 1149410"/>
              <a:gd name="connsiteY92" fmla="*/ 394554 h 1329090"/>
              <a:gd name="connsiteX93" fmla="*/ 1045883 w 1149410"/>
              <a:gd name="connsiteY93" fmla="*/ 395488 h 1329090"/>
              <a:gd name="connsiteX94" fmla="*/ 1044778 w 1149410"/>
              <a:gd name="connsiteY94" fmla="*/ 396669 h 1329090"/>
              <a:gd name="connsiteX95" fmla="*/ 1043769 w 1149410"/>
              <a:gd name="connsiteY95" fmla="*/ 398545 h 1329090"/>
              <a:gd name="connsiteX96" fmla="*/ 1042673 w 1149410"/>
              <a:gd name="connsiteY96" fmla="*/ 398802 h 1329090"/>
              <a:gd name="connsiteX97" fmla="*/ 1041502 w 1149410"/>
              <a:gd name="connsiteY97" fmla="*/ 398298 h 1329090"/>
              <a:gd name="connsiteX98" fmla="*/ 1040264 w 1149410"/>
              <a:gd name="connsiteY98" fmla="*/ 399402 h 1329090"/>
              <a:gd name="connsiteX99" fmla="*/ 1040016 w 1149410"/>
              <a:gd name="connsiteY99" fmla="*/ 401717 h 1329090"/>
              <a:gd name="connsiteX100" fmla="*/ 1039330 w 1149410"/>
              <a:gd name="connsiteY100" fmla="*/ 404660 h 1329090"/>
              <a:gd name="connsiteX101" fmla="*/ 1039016 w 1149410"/>
              <a:gd name="connsiteY101" fmla="*/ 408099 h 1329090"/>
              <a:gd name="connsiteX102" fmla="*/ 1038511 w 1149410"/>
              <a:gd name="connsiteY102" fmla="*/ 412509 h 1329090"/>
              <a:gd name="connsiteX103" fmla="*/ 1040101 w 1149410"/>
              <a:gd name="connsiteY103" fmla="*/ 415538 h 1329090"/>
              <a:gd name="connsiteX104" fmla="*/ 1042111 w 1149410"/>
              <a:gd name="connsiteY104" fmla="*/ 421034 h 1329090"/>
              <a:gd name="connsiteX105" fmla="*/ 1043616 w 1149410"/>
              <a:gd name="connsiteY105" fmla="*/ 422348 h 1329090"/>
              <a:gd name="connsiteX106" fmla="*/ 1045293 w 1149410"/>
              <a:gd name="connsiteY106" fmla="*/ 422263 h 1329090"/>
              <a:gd name="connsiteX107" fmla="*/ 1046607 w 1149410"/>
              <a:gd name="connsiteY107" fmla="*/ 423377 h 1329090"/>
              <a:gd name="connsiteX108" fmla="*/ 1047340 w 1149410"/>
              <a:gd name="connsiteY108" fmla="*/ 424663 h 1329090"/>
              <a:gd name="connsiteX109" fmla="*/ 1046359 w 1149410"/>
              <a:gd name="connsiteY109" fmla="*/ 426968 h 1329090"/>
              <a:gd name="connsiteX110" fmla="*/ 1044626 w 1149410"/>
              <a:gd name="connsiteY110" fmla="*/ 427330 h 1329090"/>
              <a:gd name="connsiteX111" fmla="*/ 1044407 w 1149410"/>
              <a:gd name="connsiteY111" fmla="*/ 428616 h 1329090"/>
              <a:gd name="connsiteX112" fmla="*/ 1044921 w 1149410"/>
              <a:gd name="connsiteY112" fmla="*/ 431540 h 1329090"/>
              <a:gd name="connsiteX113" fmla="*/ 1045578 w 1149410"/>
              <a:gd name="connsiteY113" fmla="*/ 434378 h 1329090"/>
              <a:gd name="connsiteX114" fmla="*/ 1047236 w 1149410"/>
              <a:gd name="connsiteY114" fmla="*/ 435740 h 1329090"/>
              <a:gd name="connsiteX115" fmla="*/ 1047988 w 1149410"/>
              <a:gd name="connsiteY115" fmla="*/ 439541 h 1329090"/>
              <a:gd name="connsiteX116" fmla="*/ 1049598 w 1149410"/>
              <a:gd name="connsiteY116" fmla="*/ 440836 h 1329090"/>
              <a:gd name="connsiteX117" fmla="*/ 1049398 w 1149410"/>
              <a:gd name="connsiteY117" fmla="*/ 445713 h 1329090"/>
              <a:gd name="connsiteX118" fmla="*/ 1051017 w 1149410"/>
              <a:gd name="connsiteY118" fmla="*/ 451447 h 1329090"/>
              <a:gd name="connsiteX119" fmla="*/ 1052732 w 1149410"/>
              <a:gd name="connsiteY119" fmla="*/ 453114 h 1329090"/>
              <a:gd name="connsiteX120" fmla="*/ 1053532 w 1149410"/>
              <a:gd name="connsiteY120" fmla="*/ 453895 h 1329090"/>
              <a:gd name="connsiteX121" fmla="*/ 1052998 w 1149410"/>
              <a:gd name="connsiteY121" fmla="*/ 456410 h 1329090"/>
              <a:gd name="connsiteX122" fmla="*/ 1051636 w 1149410"/>
              <a:gd name="connsiteY122" fmla="*/ 458410 h 1329090"/>
              <a:gd name="connsiteX123" fmla="*/ 1051341 w 1149410"/>
              <a:gd name="connsiteY123" fmla="*/ 461620 h 1329090"/>
              <a:gd name="connsiteX124" fmla="*/ 1051855 w 1149410"/>
              <a:gd name="connsiteY124" fmla="*/ 463972 h 1329090"/>
              <a:gd name="connsiteX125" fmla="*/ 1053599 w 1149410"/>
              <a:gd name="connsiteY125" fmla="*/ 466192 h 1329090"/>
              <a:gd name="connsiteX126" fmla="*/ 1054961 w 1149410"/>
              <a:gd name="connsiteY126" fmla="*/ 466440 h 1329090"/>
              <a:gd name="connsiteX127" fmla="*/ 1056904 w 1149410"/>
              <a:gd name="connsiteY127" fmla="*/ 465534 h 1329090"/>
              <a:gd name="connsiteX128" fmla="*/ 1058951 w 1149410"/>
              <a:gd name="connsiteY128" fmla="*/ 466583 h 1329090"/>
              <a:gd name="connsiteX129" fmla="*/ 1059247 w 1149410"/>
              <a:gd name="connsiteY129" fmla="*/ 468497 h 1329090"/>
              <a:gd name="connsiteX130" fmla="*/ 1059542 w 1149410"/>
              <a:gd name="connsiteY130" fmla="*/ 470240 h 1329090"/>
              <a:gd name="connsiteX131" fmla="*/ 1058447 w 1149410"/>
              <a:gd name="connsiteY131" fmla="*/ 472507 h 1329090"/>
              <a:gd name="connsiteX132" fmla="*/ 1057275 w 1149410"/>
              <a:gd name="connsiteY132" fmla="*/ 476688 h 1329090"/>
              <a:gd name="connsiteX133" fmla="*/ 1056961 w 1149410"/>
              <a:gd name="connsiteY133" fmla="*/ 480860 h 1329090"/>
              <a:gd name="connsiteX134" fmla="*/ 1057304 w 1149410"/>
              <a:gd name="connsiteY134" fmla="*/ 487213 h 1329090"/>
              <a:gd name="connsiteX135" fmla="*/ 1057837 w 1149410"/>
              <a:gd name="connsiteY135" fmla="*/ 492157 h 1329090"/>
              <a:gd name="connsiteX136" fmla="*/ 1057951 w 1149410"/>
              <a:gd name="connsiteY136" fmla="*/ 495272 h 1329090"/>
              <a:gd name="connsiteX137" fmla="*/ 1058085 w 1149410"/>
              <a:gd name="connsiteY137" fmla="*/ 496681 h 1329090"/>
              <a:gd name="connsiteX138" fmla="*/ 1057351 w 1149410"/>
              <a:gd name="connsiteY138" fmla="*/ 497653 h 1329090"/>
              <a:gd name="connsiteX139" fmla="*/ 1055570 w 1149410"/>
              <a:gd name="connsiteY139" fmla="*/ 498148 h 1329090"/>
              <a:gd name="connsiteX140" fmla="*/ 1054056 w 1149410"/>
              <a:gd name="connsiteY140" fmla="*/ 498348 h 1329090"/>
              <a:gd name="connsiteX141" fmla="*/ 1052741 w 1149410"/>
              <a:gd name="connsiteY141" fmla="*/ 499139 h 1329090"/>
              <a:gd name="connsiteX142" fmla="*/ 1052446 w 1149410"/>
              <a:gd name="connsiteY142" fmla="*/ 500729 h 1329090"/>
              <a:gd name="connsiteX143" fmla="*/ 1051417 w 1149410"/>
              <a:gd name="connsiteY143" fmla="*/ 503368 h 1329090"/>
              <a:gd name="connsiteX144" fmla="*/ 1050360 w 1149410"/>
              <a:gd name="connsiteY144" fmla="*/ 505330 h 1329090"/>
              <a:gd name="connsiteX145" fmla="*/ 1048503 w 1149410"/>
              <a:gd name="connsiteY145" fmla="*/ 508188 h 1329090"/>
              <a:gd name="connsiteX146" fmla="*/ 1047322 w 1149410"/>
              <a:gd name="connsiteY146" fmla="*/ 511150 h 1329090"/>
              <a:gd name="connsiteX147" fmla="*/ 1046379 w 1149410"/>
              <a:gd name="connsiteY147" fmla="*/ 513102 h 1329090"/>
              <a:gd name="connsiteX148" fmla="*/ 1046464 w 1149410"/>
              <a:gd name="connsiteY148" fmla="*/ 514455 h 1329090"/>
              <a:gd name="connsiteX149" fmla="*/ 1045788 w 1149410"/>
              <a:gd name="connsiteY149" fmla="*/ 517056 h 1329090"/>
              <a:gd name="connsiteX150" fmla="*/ 1045093 w 1149410"/>
              <a:gd name="connsiteY150" fmla="*/ 519227 h 1329090"/>
              <a:gd name="connsiteX151" fmla="*/ 1043626 w 1149410"/>
              <a:gd name="connsiteY151" fmla="*/ 526542 h 1329090"/>
              <a:gd name="connsiteX152" fmla="*/ 1041663 w 1149410"/>
              <a:gd name="connsiteY152" fmla="*/ 528066 h 1329090"/>
              <a:gd name="connsiteX153" fmla="*/ 1040101 w 1149410"/>
              <a:gd name="connsiteY153" fmla="*/ 528819 h 1329090"/>
              <a:gd name="connsiteX154" fmla="*/ 1039301 w 1149410"/>
              <a:gd name="connsiteY154" fmla="*/ 529800 h 1329090"/>
              <a:gd name="connsiteX155" fmla="*/ 1039911 w 1149410"/>
              <a:gd name="connsiteY155" fmla="*/ 531791 h 1329090"/>
              <a:gd name="connsiteX156" fmla="*/ 1041568 w 1149410"/>
              <a:gd name="connsiteY156" fmla="*/ 532391 h 1329090"/>
              <a:gd name="connsiteX157" fmla="*/ 1042159 w 1149410"/>
              <a:gd name="connsiteY157" fmla="*/ 533991 h 1329090"/>
              <a:gd name="connsiteX158" fmla="*/ 1041940 w 1149410"/>
              <a:gd name="connsiteY158" fmla="*/ 536496 h 1329090"/>
              <a:gd name="connsiteX159" fmla="*/ 1043035 w 1149410"/>
              <a:gd name="connsiteY159" fmla="*/ 538820 h 1329090"/>
              <a:gd name="connsiteX160" fmla="*/ 1042931 w 1149410"/>
              <a:gd name="connsiteY160" fmla="*/ 541640 h 1329090"/>
              <a:gd name="connsiteX161" fmla="*/ 1043988 w 1149410"/>
              <a:gd name="connsiteY161" fmla="*/ 546974 h 1329090"/>
              <a:gd name="connsiteX162" fmla="*/ 1043035 w 1149410"/>
              <a:gd name="connsiteY162" fmla="*/ 550469 h 1329090"/>
              <a:gd name="connsiteX163" fmla="*/ 1043359 w 1149410"/>
              <a:gd name="connsiteY163" fmla="*/ 553498 h 1329090"/>
              <a:gd name="connsiteX164" fmla="*/ 1043331 w 1149410"/>
              <a:gd name="connsiteY164" fmla="*/ 556499 h 1329090"/>
              <a:gd name="connsiteX165" fmla="*/ 1041940 w 1149410"/>
              <a:gd name="connsiteY165" fmla="*/ 558842 h 1329090"/>
              <a:gd name="connsiteX166" fmla="*/ 1039092 w 1149410"/>
              <a:gd name="connsiteY166" fmla="*/ 559289 h 1329090"/>
              <a:gd name="connsiteX167" fmla="*/ 1037520 w 1149410"/>
              <a:gd name="connsiteY167" fmla="*/ 561451 h 1329090"/>
              <a:gd name="connsiteX168" fmla="*/ 1034844 w 1149410"/>
              <a:gd name="connsiteY168" fmla="*/ 563804 h 1329090"/>
              <a:gd name="connsiteX169" fmla="*/ 1034549 w 1149410"/>
              <a:gd name="connsiteY169" fmla="*/ 565700 h 1329090"/>
              <a:gd name="connsiteX170" fmla="*/ 1034110 w 1149410"/>
              <a:gd name="connsiteY170" fmla="*/ 567414 h 1329090"/>
              <a:gd name="connsiteX171" fmla="*/ 1033015 w 1149410"/>
              <a:gd name="connsiteY171" fmla="*/ 568043 h 1329090"/>
              <a:gd name="connsiteX172" fmla="*/ 1031339 w 1149410"/>
              <a:gd name="connsiteY172" fmla="*/ 568043 h 1329090"/>
              <a:gd name="connsiteX173" fmla="*/ 1029948 w 1149410"/>
              <a:gd name="connsiteY173" fmla="*/ 568310 h 1329090"/>
              <a:gd name="connsiteX174" fmla="*/ 1028005 w 1149410"/>
              <a:gd name="connsiteY174" fmla="*/ 570538 h 1329090"/>
              <a:gd name="connsiteX175" fmla="*/ 1025928 w 1149410"/>
              <a:gd name="connsiteY175" fmla="*/ 571738 h 1329090"/>
              <a:gd name="connsiteX176" fmla="*/ 1025452 w 1149410"/>
              <a:gd name="connsiteY176" fmla="*/ 573539 h 1329090"/>
              <a:gd name="connsiteX177" fmla="*/ 1025633 w 1149410"/>
              <a:gd name="connsiteY177" fmla="*/ 575729 h 1329090"/>
              <a:gd name="connsiteX178" fmla="*/ 1024538 w 1149410"/>
              <a:gd name="connsiteY178" fmla="*/ 577092 h 1329090"/>
              <a:gd name="connsiteX179" fmla="*/ 1023147 w 1149410"/>
              <a:gd name="connsiteY179" fmla="*/ 579634 h 1329090"/>
              <a:gd name="connsiteX180" fmla="*/ 1022271 w 1149410"/>
              <a:gd name="connsiteY180" fmla="*/ 582359 h 1329090"/>
              <a:gd name="connsiteX181" fmla="*/ 1023147 w 1149410"/>
              <a:gd name="connsiteY181" fmla="*/ 584911 h 1329090"/>
              <a:gd name="connsiteX182" fmla="*/ 1024099 w 1149410"/>
              <a:gd name="connsiteY182" fmla="*/ 589474 h 1329090"/>
              <a:gd name="connsiteX183" fmla="*/ 1024242 w 1149410"/>
              <a:gd name="connsiteY183" fmla="*/ 591388 h 1329090"/>
              <a:gd name="connsiteX184" fmla="*/ 1023042 w 1149410"/>
              <a:gd name="connsiteY184" fmla="*/ 595170 h 1329090"/>
              <a:gd name="connsiteX185" fmla="*/ 1022052 w 1149410"/>
              <a:gd name="connsiteY185" fmla="*/ 597608 h 1329090"/>
              <a:gd name="connsiteX186" fmla="*/ 1023004 w 1149410"/>
              <a:gd name="connsiteY186" fmla="*/ 600723 h 1329090"/>
              <a:gd name="connsiteX187" fmla="*/ 1023804 w 1149410"/>
              <a:gd name="connsiteY187" fmla="*/ 602466 h 1329090"/>
              <a:gd name="connsiteX188" fmla="*/ 1023052 w 1149410"/>
              <a:gd name="connsiteY188" fmla="*/ 606295 h 1329090"/>
              <a:gd name="connsiteX189" fmla="*/ 1022413 w 1149410"/>
              <a:gd name="connsiteY189" fmla="*/ 608705 h 1329090"/>
              <a:gd name="connsiteX190" fmla="*/ 1022928 w 1149410"/>
              <a:gd name="connsiteY190" fmla="*/ 613125 h 1329090"/>
              <a:gd name="connsiteX191" fmla="*/ 1024833 w 1149410"/>
              <a:gd name="connsiteY191" fmla="*/ 618097 h 1329090"/>
              <a:gd name="connsiteX192" fmla="*/ 1026652 w 1149410"/>
              <a:gd name="connsiteY192" fmla="*/ 622526 h 1329090"/>
              <a:gd name="connsiteX193" fmla="*/ 1026919 w 1149410"/>
              <a:gd name="connsiteY193" fmla="*/ 627688 h 1329090"/>
              <a:gd name="connsiteX194" fmla="*/ 1027386 w 1149410"/>
              <a:gd name="connsiteY194" fmla="*/ 631793 h 1329090"/>
              <a:gd name="connsiteX195" fmla="*/ 1028252 w 1149410"/>
              <a:gd name="connsiteY195" fmla="*/ 636242 h 1329090"/>
              <a:gd name="connsiteX196" fmla="*/ 1030081 w 1149410"/>
              <a:gd name="connsiteY196" fmla="*/ 638013 h 1329090"/>
              <a:gd name="connsiteX197" fmla="*/ 1031472 w 1149410"/>
              <a:gd name="connsiteY197" fmla="*/ 639499 h 1329090"/>
              <a:gd name="connsiteX198" fmla="*/ 1031186 w 1149410"/>
              <a:gd name="connsiteY198" fmla="*/ 641642 h 1329090"/>
              <a:gd name="connsiteX199" fmla="*/ 1030167 w 1149410"/>
              <a:gd name="connsiteY199" fmla="*/ 644252 h 1329090"/>
              <a:gd name="connsiteX200" fmla="*/ 1028700 w 1149410"/>
              <a:gd name="connsiteY200" fmla="*/ 646215 h 1329090"/>
              <a:gd name="connsiteX201" fmla="*/ 1025080 w 1149410"/>
              <a:gd name="connsiteY201" fmla="*/ 646862 h 1329090"/>
              <a:gd name="connsiteX202" fmla="*/ 1022137 w 1149410"/>
              <a:gd name="connsiteY202" fmla="*/ 648634 h 1329090"/>
              <a:gd name="connsiteX203" fmla="*/ 1019766 w 1149410"/>
              <a:gd name="connsiteY203" fmla="*/ 649863 h 1329090"/>
              <a:gd name="connsiteX204" fmla="*/ 1017966 w 1149410"/>
              <a:gd name="connsiteY204" fmla="*/ 651349 h 1329090"/>
              <a:gd name="connsiteX205" fmla="*/ 1016670 w 1149410"/>
              <a:gd name="connsiteY205" fmla="*/ 652929 h 1329090"/>
              <a:gd name="connsiteX206" fmla="*/ 1016032 w 1149410"/>
              <a:gd name="connsiteY206" fmla="*/ 654663 h 1329090"/>
              <a:gd name="connsiteX207" fmla="*/ 1016460 w 1149410"/>
              <a:gd name="connsiteY207" fmla="*/ 662217 h 1329090"/>
              <a:gd name="connsiteX208" fmla="*/ 1016175 w 1149410"/>
              <a:gd name="connsiteY208" fmla="*/ 665007 h 1329090"/>
              <a:gd name="connsiteX209" fmla="*/ 1014965 w 1149410"/>
              <a:gd name="connsiteY209" fmla="*/ 668970 h 1329090"/>
              <a:gd name="connsiteX210" fmla="*/ 1013831 w 1149410"/>
              <a:gd name="connsiteY210" fmla="*/ 672170 h 1329090"/>
              <a:gd name="connsiteX211" fmla="*/ 1013346 w 1149410"/>
              <a:gd name="connsiteY211" fmla="*/ 673132 h 1329090"/>
              <a:gd name="connsiteX212" fmla="*/ 1013203 w 1149410"/>
              <a:gd name="connsiteY212" fmla="*/ 674551 h 1329090"/>
              <a:gd name="connsiteX213" fmla="*/ 1012984 w 1149410"/>
              <a:gd name="connsiteY213" fmla="*/ 675875 h 1329090"/>
              <a:gd name="connsiteX214" fmla="*/ 1011717 w 1149410"/>
              <a:gd name="connsiteY214" fmla="*/ 676180 h 1329090"/>
              <a:gd name="connsiteX215" fmla="*/ 1009917 w 1149410"/>
              <a:gd name="connsiteY215" fmla="*/ 675590 h 1329090"/>
              <a:gd name="connsiteX216" fmla="*/ 1008897 w 1149410"/>
              <a:gd name="connsiteY216" fmla="*/ 675970 h 1329090"/>
              <a:gd name="connsiteX217" fmla="*/ 1008164 w 1149410"/>
              <a:gd name="connsiteY217" fmla="*/ 677009 h 1329090"/>
              <a:gd name="connsiteX218" fmla="*/ 1008783 w 1149410"/>
              <a:gd name="connsiteY218" fmla="*/ 679485 h 1329090"/>
              <a:gd name="connsiteX219" fmla="*/ 1009440 w 1149410"/>
              <a:gd name="connsiteY219" fmla="*/ 683857 h 1329090"/>
              <a:gd name="connsiteX220" fmla="*/ 1010355 w 1149410"/>
              <a:gd name="connsiteY220" fmla="*/ 685715 h 1329090"/>
              <a:gd name="connsiteX221" fmla="*/ 1010107 w 1149410"/>
              <a:gd name="connsiteY221" fmla="*/ 687191 h 1329090"/>
              <a:gd name="connsiteX222" fmla="*/ 1009764 w 1149410"/>
              <a:gd name="connsiteY222" fmla="*/ 690372 h 1329090"/>
              <a:gd name="connsiteX223" fmla="*/ 1008583 w 1149410"/>
              <a:gd name="connsiteY223" fmla="*/ 692906 h 1329090"/>
              <a:gd name="connsiteX224" fmla="*/ 1007002 w 1149410"/>
              <a:gd name="connsiteY224" fmla="*/ 692897 h 1329090"/>
              <a:gd name="connsiteX225" fmla="*/ 1005983 w 1149410"/>
              <a:gd name="connsiteY225" fmla="*/ 693944 h 1329090"/>
              <a:gd name="connsiteX226" fmla="*/ 1005545 w 1149410"/>
              <a:gd name="connsiteY226" fmla="*/ 695754 h 1329090"/>
              <a:gd name="connsiteX227" fmla="*/ 1006021 w 1149410"/>
              <a:gd name="connsiteY227" fmla="*/ 698116 h 1329090"/>
              <a:gd name="connsiteX228" fmla="*/ 1008098 w 1149410"/>
              <a:gd name="connsiteY228" fmla="*/ 700050 h 1329090"/>
              <a:gd name="connsiteX229" fmla="*/ 1008831 w 1149410"/>
              <a:gd name="connsiteY229" fmla="*/ 701288 h 1329090"/>
              <a:gd name="connsiteX230" fmla="*/ 1008459 w 1149410"/>
              <a:gd name="connsiteY230" fmla="*/ 702917 h 1329090"/>
              <a:gd name="connsiteX231" fmla="*/ 1006850 w 1149410"/>
              <a:gd name="connsiteY231" fmla="*/ 703583 h 1329090"/>
              <a:gd name="connsiteX232" fmla="*/ 1005897 w 1149410"/>
              <a:gd name="connsiteY232" fmla="*/ 704927 h 1329090"/>
              <a:gd name="connsiteX233" fmla="*/ 1004992 w 1149410"/>
              <a:gd name="connsiteY233" fmla="*/ 707908 h 1329090"/>
              <a:gd name="connsiteX234" fmla="*/ 1003783 w 1149410"/>
              <a:gd name="connsiteY234" fmla="*/ 711280 h 1329090"/>
              <a:gd name="connsiteX235" fmla="*/ 1002497 w 1149410"/>
              <a:gd name="connsiteY235" fmla="*/ 713775 h 1329090"/>
              <a:gd name="connsiteX236" fmla="*/ 1002249 w 1149410"/>
              <a:gd name="connsiteY236" fmla="*/ 717195 h 1329090"/>
              <a:gd name="connsiteX237" fmla="*/ 1004078 w 1149410"/>
              <a:gd name="connsiteY237" fmla="*/ 720853 h 1329090"/>
              <a:gd name="connsiteX238" fmla="*/ 1003878 w 1149410"/>
              <a:gd name="connsiteY238" fmla="*/ 724434 h 1329090"/>
              <a:gd name="connsiteX239" fmla="*/ 1003745 w 1149410"/>
              <a:gd name="connsiteY239" fmla="*/ 734959 h 1329090"/>
              <a:gd name="connsiteX240" fmla="*/ 1003563 w 1149410"/>
              <a:gd name="connsiteY240" fmla="*/ 738540 h 1329090"/>
              <a:gd name="connsiteX241" fmla="*/ 1004126 w 1149410"/>
              <a:gd name="connsiteY241" fmla="*/ 744484 h 1329090"/>
              <a:gd name="connsiteX242" fmla="*/ 1003421 w 1149410"/>
              <a:gd name="connsiteY242" fmla="*/ 746122 h 1329090"/>
              <a:gd name="connsiteX243" fmla="*/ 1003049 w 1149410"/>
              <a:gd name="connsiteY243" fmla="*/ 747684 h 1329090"/>
              <a:gd name="connsiteX244" fmla="*/ 1004840 w 1149410"/>
              <a:gd name="connsiteY244" fmla="*/ 752018 h 1329090"/>
              <a:gd name="connsiteX245" fmla="*/ 1006831 w 1149410"/>
              <a:gd name="connsiteY245" fmla="*/ 759047 h 1329090"/>
              <a:gd name="connsiteX246" fmla="*/ 1007364 w 1149410"/>
              <a:gd name="connsiteY246" fmla="*/ 761848 h 1329090"/>
              <a:gd name="connsiteX247" fmla="*/ 1007078 w 1149410"/>
              <a:gd name="connsiteY247" fmla="*/ 763810 h 1329090"/>
              <a:gd name="connsiteX248" fmla="*/ 1004402 w 1149410"/>
              <a:gd name="connsiteY248" fmla="*/ 765477 h 1329090"/>
              <a:gd name="connsiteX249" fmla="*/ 1002182 w 1149410"/>
              <a:gd name="connsiteY249" fmla="*/ 766172 h 1329090"/>
              <a:gd name="connsiteX250" fmla="*/ 1000868 w 1149410"/>
              <a:gd name="connsiteY250" fmla="*/ 764991 h 1329090"/>
              <a:gd name="connsiteX251" fmla="*/ 999992 w 1149410"/>
              <a:gd name="connsiteY251" fmla="*/ 765477 h 1329090"/>
              <a:gd name="connsiteX252" fmla="*/ 998972 w 1149410"/>
              <a:gd name="connsiteY252" fmla="*/ 767544 h 1329090"/>
              <a:gd name="connsiteX253" fmla="*/ 997801 w 1149410"/>
              <a:gd name="connsiteY253" fmla="*/ 769221 h 1329090"/>
              <a:gd name="connsiteX254" fmla="*/ 997363 w 1149410"/>
              <a:gd name="connsiteY254" fmla="*/ 770887 h 1329090"/>
              <a:gd name="connsiteX255" fmla="*/ 998601 w 1149410"/>
              <a:gd name="connsiteY255" fmla="*/ 773059 h 1329090"/>
              <a:gd name="connsiteX256" fmla="*/ 999258 w 1149410"/>
              <a:gd name="connsiteY256" fmla="*/ 777202 h 1329090"/>
              <a:gd name="connsiteX257" fmla="*/ 997868 w 1149410"/>
              <a:gd name="connsiteY257" fmla="*/ 778983 h 1329090"/>
              <a:gd name="connsiteX258" fmla="*/ 996848 w 1149410"/>
              <a:gd name="connsiteY258" fmla="*/ 780965 h 1329090"/>
              <a:gd name="connsiteX259" fmla="*/ 997220 w 1149410"/>
              <a:gd name="connsiteY259" fmla="*/ 783537 h 1329090"/>
              <a:gd name="connsiteX260" fmla="*/ 997658 w 1149410"/>
              <a:gd name="connsiteY260" fmla="*/ 788194 h 1329090"/>
              <a:gd name="connsiteX261" fmla="*/ 996782 w 1149410"/>
              <a:gd name="connsiteY261" fmla="*/ 795938 h 1329090"/>
              <a:gd name="connsiteX262" fmla="*/ 997963 w 1149410"/>
              <a:gd name="connsiteY262" fmla="*/ 798700 h 1329090"/>
              <a:gd name="connsiteX263" fmla="*/ 999239 w 1149410"/>
              <a:gd name="connsiteY263" fmla="*/ 800024 h 1329090"/>
              <a:gd name="connsiteX264" fmla="*/ 1003411 w 1149410"/>
              <a:gd name="connsiteY264" fmla="*/ 801605 h 1329090"/>
              <a:gd name="connsiteX265" fmla="*/ 1006545 w 1149410"/>
              <a:gd name="connsiteY265" fmla="*/ 802396 h 1329090"/>
              <a:gd name="connsiteX266" fmla="*/ 1007374 w 1149410"/>
              <a:gd name="connsiteY266" fmla="*/ 804977 h 1329090"/>
              <a:gd name="connsiteX267" fmla="*/ 1007021 w 1149410"/>
              <a:gd name="connsiteY267" fmla="*/ 807073 h 1329090"/>
              <a:gd name="connsiteX268" fmla="*/ 1005516 w 1149410"/>
              <a:gd name="connsiteY268" fmla="*/ 808111 h 1329090"/>
              <a:gd name="connsiteX269" fmla="*/ 1003249 w 1149410"/>
              <a:gd name="connsiteY269" fmla="*/ 809016 h 1329090"/>
              <a:gd name="connsiteX270" fmla="*/ 1003249 w 1149410"/>
              <a:gd name="connsiteY270" fmla="*/ 812407 h 1329090"/>
              <a:gd name="connsiteX271" fmla="*/ 1005183 w 1149410"/>
              <a:gd name="connsiteY271" fmla="*/ 815597 h 1329090"/>
              <a:gd name="connsiteX272" fmla="*/ 1007374 w 1149410"/>
              <a:gd name="connsiteY272" fmla="*/ 817912 h 1329090"/>
              <a:gd name="connsiteX273" fmla="*/ 1007850 w 1149410"/>
              <a:gd name="connsiteY273" fmla="*/ 819998 h 1329090"/>
              <a:gd name="connsiteX274" fmla="*/ 1007726 w 1149410"/>
              <a:gd name="connsiteY274" fmla="*/ 822132 h 1329090"/>
              <a:gd name="connsiteX275" fmla="*/ 1006192 w 1149410"/>
              <a:gd name="connsiteY275" fmla="*/ 823922 h 1329090"/>
              <a:gd name="connsiteX276" fmla="*/ 1008297 w 1149410"/>
              <a:gd name="connsiteY276" fmla="*/ 827799 h 1329090"/>
              <a:gd name="connsiteX277" fmla="*/ 1009260 w 1149410"/>
              <a:gd name="connsiteY277" fmla="*/ 830428 h 1329090"/>
              <a:gd name="connsiteX278" fmla="*/ 1008297 w 1149410"/>
              <a:gd name="connsiteY278" fmla="*/ 832457 h 1329090"/>
              <a:gd name="connsiteX279" fmla="*/ 1006926 w 1149410"/>
              <a:gd name="connsiteY279" fmla="*/ 835505 h 1329090"/>
              <a:gd name="connsiteX280" fmla="*/ 1005726 w 1149410"/>
              <a:gd name="connsiteY280" fmla="*/ 836962 h 1329090"/>
              <a:gd name="connsiteX281" fmla="*/ 1005726 w 1149410"/>
              <a:gd name="connsiteY281" fmla="*/ 838619 h 1329090"/>
              <a:gd name="connsiteX282" fmla="*/ 1005231 w 1149410"/>
              <a:gd name="connsiteY282" fmla="*/ 841991 h 1329090"/>
              <a:gd name="connsiteX283" fmla="*/ 1005116 w 1149410"/>
              <a:gd name="connsiteY283" fmla="*/ 845297 h 1329090"/>
              <a:gd name="connsiteX284" fmla="*/ 1005516 w 1149410"/>
              <a:gd name="connsiteY284" fmla="*/ 847268 h 1329090"/>
              <a:gd name="connsiteX285" fmla="*/ 1018727 w 1149410"/>
              <a:gd name="connsiteY285" fmla="*/ 848830 h 1329090"/>
              <a:gd name="connsiteX286" fmla="*/ 1021747 w 1149410"/>
              <a:gd name="connsiteY286" fmla="*/ 849440 h 1329090"/>
              <a:gd name="connsiteX287" fmla="*/ 1023395 w 1149410"/>
              <a:gd name="connsiteY287" fmla="*/ 851411 h 1329090"/>
              <a:gd name="connsiteX288" fmla="*/ 1023156 w 1149410"/>
              <a:gd name="connsiteY288" fmla="*/ 853888 h 1329090"/>
              <a:gd name="connsiteX289" fmla="*/ 1021509 w 1149410"/>
              <a:gd name="connsiteY289" fmla="*/ 856526 h 1329090"/>
              <a:gd name="connsiteX290" fmla="*/ 1020451 w 1149410"/>
              <a:gd name="connsiteY290" fmla="*/ 861489 h 1329090"/>
              <a:gd name="connsiteX291" fmla="*/ 1017861 w 1149410"/>
              <a:gd name="connsiteY291" fmla="*/ 862318 h 1329090"/>
              <a:gd name="connsiteX292" fmla="*/ 1015270 w 1149410"/>
              <a:gd name="connsiteY292" fmla="*/ 860993 h 1329090"/>
              <a:gd name="connsiteX293" fmla="*/ 1012460 w 1149410"/>
              <a:gd name="connsiteY293" fmla="*/ 861451 h 1329090"/>
              <a:gd name="connsiteX294" fmla="*/ 1010022 w 1149410"/>
              <a:gd name="connsiteY294" fmla="*/ 861775 h 1329090"/>
              <a:gd name="connsiteX295" fmla="*/ 1006516 w 1149410"/>
              <a:gd name="connsiteY295" fmla="*/ 861918 h 1329090"/>
              <a:gd name="connsiteX296" fmla="*/ 1001859 w 1149410"/>
              <a:gd name="connsiteY296" fmla="*/ 862556 h 1329090"/>
              <a:gd name="connsiteX297" fmla="*/ 999011 w 1149410"/>
              <a:gd name="connsiteY297" fmla="*/ 861822 h 1329090"/>
              <a:gd name="connsiteX298" fmla="*/ 998772 w 1149410"/>
              <a:gd name="connsiteY298" fmla="*/ 863642 h 1329090"/>
              <a:gd name="connsiteX299" fmla="*/ 999601 w 1149410"/>
              <a:gd name="connsiteY299" fmla="*/ 866794 h 1329090"/>
              <a:gd name="connsiteX300" fmla="*/ 1005735 w 1149410"/>
              <a:gd name="connsiteY300" fmla="*/ 867785 h 1329090"/>
              <a:gd name="connsiteX301" fmla="*/ 1011507 w 1149410"/>
              <a:gd name="connsiteY301" fmla="*/ 869614 h 1329090"/>
              <a:gd name="connsiteX302" fmla="*/ 1013241 w 1149410"/>
              <a:gd name="connsiteY302" fmla="*/ 872957 h 1329090"/>
              <a:gd name="connsiteX303" fmla="*/ 1015594 w 1149410"/>
              <a:gd name="connsiteY303" fmla="*/ 876748 h 1329090"/>
              <a:gd name="connsiteX304" fmla="*/ 1017994 w 1149410"/>
              <a:gd name="connsiteY304" fmla="*/ 879100 h 1329090"/>
              <a:gd name="connsiteX305" fmla="*/ 1018108 w 1149410"/>
              <a:gd name="connsiteY305" fmla="*/ 882939 h 1329090"/>
              <a:gd name="connsiteX306" fmla="*/ 1014336 w 1149410"/>
              <a:gd name="connsiteY306" fmla="*/ 886959 h 1329090"/>
              <a:gd name="connsiteX307" fmla="*/ 1013870 w 1149410"/>
              <a:gd name="connsiteY307" fmla="*/ 889807 h 1329090"/>
              <a:gd name="connsiteX308" fmla="*/ 1008917 w 1149410"/>
              <a:gd name="connsiteY308" fmla="*/ 890645 h 1329090"/>
              <a:gd name="connsiteX309" fmla="*/ 1007507 w 1149410"/>
              <a:gd name="connsiteY309" fmla="*/ 892321 h 1329090"/>
              <a:gd name="connsiteX310" fmla="*/ 1006802 w 1149410"/>
              <a:gd name="connsiteY310" fmla="*/ 897874 h 1329090"/>
              <a:gd name="connsiteX311" fmla="*/ 1007393 w 1149410"/>
              <a:gd name="connsiteY311" fmla="*/ 902256 h 1329090"/>
              <a:gd name="connsiteX312" fmla="*/ 1009279 w 1149410"/>
              <a:gd name="connsiteY312" fmla="*/ 903770 h 1329090"/>
              <a:gd name="connsiteX313" fmla="*/ 1010574 w 1149410"/>
              <a:gd name="connsiteY313" fmla="*/ 906638 h 1329090"/>
              <a:gd name="connsiteX314" fmla="*/ 1009164 w 1149410"/>
              <a:gd name="connsiteY314" fmla="*/ 910019 h 1329090"/>
              <a:gd name="connsiteX315" fmla="*/ 1005830 w 1149410"/>
              <a:gd name="connsiteY315" fmla="*/ 912352 h 1329090"/>
              <a:gd name="connsiteX316" fmla="*/ 1004050 w 1149410"/>
              <a:gd name="connsiteY316" fmla="*/ 914581 h 1329090"/>
              <a:gd name="connsiteX317" fmla="*/ 1005164 w 1149410"/>
              <a:gd name="connsiteY317" fmla="*/ 916363 h 1329090"/>
              <a:gd name="connsiteX318" fmla="*/ 1006669 w 1149410"/>
              <a:gd name="connsiteY318" fmla="*/ 919182 h 1329090"/>
              <a:gd name="connsiteX319" fmla="*/ 1007088 w 1149410"/>
              <a:gd name="connsiteY319" fmla="*/ 920715 h 1329090"/>
              <a:gd name="connsiteX320" fmla="*/ 1007907 w 1149410"/>
              <a:gd name="connsiteY320" fmla="*/ 924887 h 1329090"/>
              <a:gd name="connsiteX321" fmla="*/ 1008869 w 1149410"/>
              <a:gd name="connsiteY321" fmla="*/ 930716 h 1329090"/>
              <a:gd name="connsiteX322" fmla="*/ 1008755 w 1149410"/>
              <a:gd name="connsiteY322" fmla="*/ 933545 h 1329090"/>
              <a:gd name="connsiteX323" fmla="*/ 1007869 w 1149410"/>
              <a:gd name="connsiteY323" fmla="*/ 935660 h 1329090"/>
              <a:gd name="connsiteX324" fmla="*/ 1004554 w 1149410"/>
              <a:gd name="connsiteY324" fmla="*/ 938994 h 1329090"/>
              <a:gd name="connsiteX325" fmla="*/ 1002316 w 1149410"/>
              <a:gd name="connsiteY325" fmla="*/ 940537 h 1329090"/>
              <a:gd name="connsiteX326" fmla="*/ 1001878 w 1149410"/>
              <a:gd name="connsiteY326" fmla="*/ 944661 h 1329090"/>
              <a:gd name="connsiteX327" fmla="*/ 1001706 w 1149410"/>
              <a:gd name="connsiteY327" fmla="*/ 947747 h 1329090"/>
              <a:gd name="connsiteX328" fmla="*/ 1001935 w 1149410"/>
              <a:gd name="connsiteY328" fmla="*/ 950538 h 1329090"/>
              <a:gd name="connsiteX329" fmla="*/ 1003373 w 1149410"/>
              <a:gd name="connsiteY329" fmla="*/ 952767 h 1329090"/>
              <a:gd name="connsiteX330" fmla="*/ 1003259 w 1149410"/>
              <a:gd name="connsiteY330" fmla="*/ 955015 h 1329090"/>
              <a:gd name="connsiteX331" fmla="*/ 1001287 w 1149410"/>
              <a:gd name="connsiteY331" fmla="*/ 955491 h 1329090"/>
              <a:gd name="connsiteX332" fmla="*/ 999601 w 1149410"/>
              <a:gd name="connsiteY332" fmla="*/ 956567 h 1329090"/>
              <a:gd name="connsiteX333" fmla="*/ 997953 w 1149410"/>
              <a:gd name="connsiteY333" fmla="*/ 960549 h 1329090"/>
              <a:gd name="connsiteX334" fmla="*/ 993153 w 1149410"/>
              <a:gd name="connsiteY334" fmla="*/ 964625 h 1329090"/>
              <a:gd name="connsiteX335" fmla="*/ 991467 w 1149410"/>
              <a:gd name="connsiteY335" fmla="*/ 966454 h 1329090"/>
              <a:gd name="connsiteX336" fmla="*/ 991581 w 1149410"/>
              <a:gd name="connsiteY336" fmla="*/ 969588 h 1329090"/>
              <a:gd name="connsiteX337" fmla="*/ 989686 w 1149410"/>
              <a:gd name="connsiteY337" fmla="*/ 974074 h 1329090"/>
              <a:gd name="connsiteX338" fmla="*/ 988095 w 1149410"/>
              <a:gd name="connsiteY338" fmla="*/ 977989 h 1329090"/>
              <a:gd name="connsiteX339" fmla="*/ 986876 w 1149410"/>
              <a:gd name="connsiteY339" fmla="*/ 981647 h 1329090"/>
              <a:gd name="connsiteX340" fmla="*/ 987114 w 1149410"/>
              <a:gd name="connsiteY340" fmla="*/ 985504 h 1329090"/>
              <a:gd name="connsiteX341" fmla="*/ 989819 w 1149410"/>
              <a:gd name="connsiteY341" fmla="*/ 987200 h 1329090"/>
              <a:gd name="connsiteX342" fmla="*/ 991943 w 1149410"/>
              <a:gd name="connsiteY342" fmla="*/ 990962 h 1329090"/>
              <a:gd name="connsiteX343" fmla="*/ 992886 w 1149410"/>
              <a:gd name="connsiteY343" fmla="*/ 995715 h 1329090"/>
              <a:gd name="connsiteX344" fmla="*/ 991238 w 1149410"/>
              <a:gd name="connsiteY344" fmla="*/ 1001192 h 1329090"/>
              <a:gd name="connsiteX345" fmla="*/ 987409 w 1149410"/>
              <a:gd name="connsiteY345" fmla="*/ 1003259 h 1329090"/>
              <a:gd name="connsiteX346" fmla="*/ 985142 w 1149410"/>
              <a:gd name="connsiteY346" fmla="*/ 1005593 h 1329090"/>
              <a:gd name="connsiteX347" fmla="*/ 984457 w 1149410"/>
              <a:gd name="connsiteY347" fmla="*/ 1007364 h 1329090"/>
              <a:gd name="connsiteX348" fmla="*/ 985056 w 1149410"/>
              <a:gd name="connsiteY348" fmla="*/ 1013127 h 1329090"/>
              <a:gd name="connsiteX349" fmla="*/ 984895 w 1149410"/>
              <a:gd name="connsiteY349" fmla="*/ 1015842 h 1329090"/>
              <a:gd name="connsiteX350" fmla="*/ 984295 w 1149410"/>
              <a:gd name="connsiteY350" fmla="*/ 1018394 h 1329090"/>
              <a:gd name="connsiteX351" fmla="*/ 983304 w 1149410"/>
              <a:gd name="connsiteY351" fmla="*/ 1020376 h 1329090"/>
              <a:gd name="connsiteX352" fmla="*/ 981237 w 1149410"/>
              <a:gd name="connsiteY352" fmla="*/ 1022585 h 1329090"/>
              <a:gd name="connsiteX353" fmla="*/ 977579 w 1149410"/>
              <a:gd name="connsiteY353" fmla="*/ 1024519 h 1329090"/>
              <a:gd name="connsiteX354" fmla="*/ 974474 w 1149410"/>
              <a:gd name="connsiteY354" fmla="*/ 1025853 h 1329090"/>
              <a:gd name="connsiteX355" fmla="*/ 973084 w 1149410"/>
              <a:gd name="connsiteY355" fmla="*/ 1027376 h 1329090"/>
              <a:gd name="connsiteX356" fmla="*/ 971455 w 1149410"/>
              <a:gd name="connsiteY356" fmla="*/ 1030739 h 1329090"/>
              <a:gd name="connsiteX357" fmla="*/ 970007 w 1149410"/>
              <a:gd name="connsiteY357" fmla="*/ 1034453 h 1329090"/>
              <a:gd name="connsiteX358" fmla="*/ 970369 w 1149410"/>
              <a:gd name="connsiteY358" fmla="*/ 1039054 h 1329090"/>
              <a:gd name="connsiteX359" fmla="*/ 961644 w 1149410"/>
              <a:gd name="connsiteY359" fmla="*/ 1039597 h 1329090"/>
              <a:gd name="connsiteX360" fmla="*/ 961054 w 1149410"/>
              <a:gd name="connsiteY360" fmla="*/ 1043026 h 1329090"/>
              <a:gd name="connsiteX361" fmla="*/ 959168 w 1149410"/>
              <a:gd name="connsiteY361" fmla="*/ 1045731 h 1329090"/>
              <a:gd name="connsiteX362" fmla="*/ 958577 w 1149410"/>
              <a:gd name="connsiteY362" fmla="*/ 1050627 h 1329090"/>
              <a:gd name="connsiteX363" fmla="*/ 960492 w 1149410"/>
              <a:gd name="connsiteY363" fmla="*/ 1055361 h 1329090"/>
              <a:gd name="connsiteX364" fmla="*/ 961406 w 1149410"/>
              <a:gd name="connsiteY364" fmla="*/ 1059342 h 1329090"/>
              <a:gd name="connsiteX365" fmla="*/ 959844 w 1149410"/>
              <a:gd name="connsiteY365" fmla="*/ 1064153 h 1329090"/>
              <a:gd name="connsiteX366" fmla="*/ 960415 w 1149410"/>
              <a:gd name="connsiteY366" fmla="*/ 1069105 h 1329090"/>
              <a:gd name="connsiteX367" fmla="*/ 960587 w 1149410"/>
              <a:gd name="connsiteY367" fmla="*/ 1073058 h 1329090"/>
              <a:gd name="connsiteX368" fmla="*/ 963654 w 1149410"/>
              <a:gd name="connsiteY368" fmla="*/ 1077459 h 1329090"/>
              <a:gd name="connsiteX369" fmla="*/ 965654 w 1149410"/>
              <a:gd name="connsiteY369" fmla="*/ 1082917 h 1329090"/>
              <a:gd name="connsiteX370" fmla="*/ 966654 w 1149410"/>
              <a:gd name="connsiteY370" fmla="*/ 1087536 h 1329090"/>
              <a:gd name="connsiteX371" fmla="*/ 967254 w 1149410"/>
              <a:gd name="connsiteY371" fmla="*/ 1091146 h 1329090"/>
              <a:gd name="connsiteX372" fmla="*/ 968054 w 1149410"/>
              <a:gd name="connsiteY372" fmla="*/ 1093337 h 1329090"/>
              <a:gd name="connsiteX373" fmla="*/ 969312 w 1149410"/>
              <a:gd name="connsiteY373" fmla="*/ 1095823 h 1329090"/>
              <a:gd name="connsiteX374" fmla="*/ 969893 w 1149410"/>
              <a:gd name="connsiteY374" fmla="*/ 1098699 h 1329090"/>
              <a:gd name="connsiteX375" fmla="*/ 971779 w 1149410"/>
              <a:gd name="connsiteY375" fmla="*/ 1099633 h 1329090"/>
              <a:gd name="connsiteX376" fmla="*/ 975170 w 1149410"/>
              <a:gd name="connsiteY376" fmla="*/ 1096947 h 1329090"/>
              <a:gd name="connsiteX377" fmla="*/ 977560 w 1149410"/>
              <a:gd name="connsiteY377" fmla="*/ 1095127 h 1329090"/>
              <a:gd name="connsiteX378" fmla="*/ 979227 w 1149410"/>
              <a:gd name="connsiteY378" fmla="*/ 1094480 h 1329090"/>
              <a:gd name="connsiteX379" fmla="*/ 984123 w 1149410"/>
              <a:gd name="connsiteY379" fmla="*/ 1094909 h 1329090"/>
              <a:gd name="connsiteX380" fmla="*/ 987076 w 1149410"/>
              <a:gd name="connsiteY380" fmla="*/ 1093213 h 1329090"/>
              <a:gd name="connsiteX381" fmla="*/ 988409 w 1149410"/>
              <a:gd name="connsiteY381" fmla="*/ 1093394 h 1329090"/>
              <a:gd name="connsiteX382" fmla="*/ 990210 w 1149410"/>
              <a:gd name="connsiteY382" fmla="*/ 1094347 h 1329090"/>
              <a:gd name="connsiteX383" fmla="*/ 991610 w 1149410"/>
              <a:gd name="connsiteY383" fmla="*/ 1096347 h 1329090"/>
              <a:gd name="connsiteX384" fmla="*/ 992667 w 1149410"/>
              <a:gd name="connsiteY384" fmla="*/ 1100890 h 1329090"/>
              <a:gd name="connsiteX385" fmla="*/ 993315 w 1149410"/>
              <a:gd name="connsiteY385" fmla="*/ 1105986 h 1329090"/>
              <a:gd name="connsiteX386" fmla="*/ 992486 w 1149410"/>
              <a:gd name="connsiteY386" fmla="*/ 1111196 h 1329090"/>
              <a:gd name="connsiteX387" fmla="*/ 991105 w 1149410"/>
              <a:gd name="connsiteY387" fmla="*/ 1112330 h 1329090"/>
              <a:gd name="connsiteX388" fmla="*/ 990638 w 1149410"/>
              <a:gd name="connsiteY388" fmla="*/ 1113825 h 1329090"/>
              <a:gd name="connsiteX389" fmla="*/ 991105 w 1149410"/>
              <a:gd name="connsiteY389" fmla="*/ 1117016 h 1329090"/>
              <a:gd name="connsiteX390" fmla="*/ 992639 w 1149410"/>
              <a:gd name="connsiteY390" fmla="*/ 1119264 h 1329090"/>
              <a:gd name="connsiteX391" fmla="*/ 992610 w 1149410"/>
              <a:gd name="connsiteY391" fmla="*/ 1122483 h 1329090"/>
              <a:gd name="connsiteX392" fmla="*/ 990915 w 1149410"/>
              <a:gd name="connsiteY392" fmla="*/ 1129808 h 1329090"/>
              <a:gd name="connsiteX393" fmla="*/ 989809 w 1149410"/>
              <a:gd name="connsiteY393" fmla="*/ 1132827 h 1329090"/>
              <a:gd name="connsiteX394" fmla="*/ 991772 w 1149410"/>
              <a:gd name="connsiteY394" fmla="*/ 1136238 h 1329090"/>
              <a:gd name="connsiteX395" fmla="*/ 993524 w 1149410"/>
              <a:gd name="connsiteY395" fmla="*/ 1139276 h 1329090"/>
              <a:gd name="connsiteX396" fmla="*/ 997058 w 1149410"/>
              <a:gd name="connsiteY396" fmla="*/ 1141543 h 1329090"/>
              <a:gd name="connsiteX397" fmla="*/ 999963 w 1149410"/>
              <a:gd name="connsiteY397" fmla="*/ 1144763 h 1329090"/>
              <a:gd name="connsiteX398" fmla="*/ 1001963 w 1149410"/>
              <a:gd name="connsiteY398" fmla="*/ 1147429 h 1329090"/>
              <a:gd name="connsiteX399" fmla="*/ 1001487 w 1149410"/>
              <a:gd name="connsiteY399" fmla="*/ 1151049 h 1329090"/>
              <a:gd name="connsiteX400" fmla="*/ 1002887 w 1149410"/>
              <a:gd name="connsiteY400" fmla="*/ 1152144 h 1329090"/>
              <a:gd name="connsiteX401" fmla="*/ 1008288 w 1149410"/>
              <a:gd name="connsiteY401" fmla="*/ 1152220 h 1329090"/>
              <a:gd name="connsiteX402" fmla="*/ 1016356 w 1149410"/>
              <a:gd name="connsiteY402" fmla="*/ 1152344 h 1329090"/>
              <a:gd name="connsiteX403" fmla="*/ 1028967 w 1149410"/>
              <a:gd name="connsiteY403" fmla="*/ 1152525 h 1329090"/>
              <a:gd name="connsiteX404" fmla="*/ 1041273 w 1149410"/>
              <a:gd name="connsiteY404" fmla="*/ 1152706 h 1329090"/>
              <a:gd name="connsiteX405" fmla="*/ 1055246 w 1149410"/>
              <a:gd name="connsiteY405" fmla="*/ 1152963 h 1329090"/>
              <a:gd name="connsiteX406" fmla="*/ 1061866 w 1149410"/>
              <a:gd name="connsiteY406" fmla="*/ 1155878 h 1329090"/>
              <a:gd name="connsiteX407" fmla="*/ 1067857 w 1149410"/>
              <a:gd name="connsiteY407" fmla="*/ 1158517 h 1329090"/>
              <a:gd name="connsiteX408" fmla="*/ 1075401 w 1149410"/>
              <a:gd name="connsiteY408" fmla="*/ 1158517 h 1329090"/>
              <a:gd name="connsiteX409" fmla="*/ 1082935 w 1149410"/>
              <a:gd name="connsiteY409" fmla="*/ 1161641 h 1329090"/>
              <a:gd name="connsiteX410" fmla="*/ 1088527 w 1149410"/>
              <a:gd name="connsiteY410" fmla="*/ 1163708 h 1329090"/>
              <a:gd name="connsiteX411" fmla="*/ 1091879 w 1149410"/>
              <a:gd name="connsiteY411" fmla="*/ 1164479 h 1329090"/>
              <a:gd name="connsiteX412" fmla="*/ 1095318 w 1149410"/>
              <a:gd name="connsiteY412" fmla="*/ 1165232 h 1329090"/>
              <a:gd name="connsiteX413" fmla="*/ 1095794 w 1149410"/>
              <a:gd name="connsiteY413" fmla="*/ 1168118 h 1329090"/>
              <a:gd name="connsiteX414" fmla="*/ 1080716 w 1149410"/>
              <a:gd name="connsiteY414" fmla="*/ 1164022 h 1329090"/>
              <a:gd name="connsiteX415" fmla="*/ 1077335 w 1149410"/>
              <a:gd name="connsiteY415" fmla="*/ 1161793 h 1329090"/>
              <a:gd name="connsiteX416" fmla="*/ 1074468 w 1149410"/>
              <a:gd name="connsiteY416" fmla="*/ 1161536 h 1329090"/>
              <a:gd name="connsiteX417" fmla="*/ 1068962 w 1149410"/>
              <a:gd name="connsiteY417" fmla="*/ 1164317 h 1329090"/>
              <a:gd name="connsiteX418" fmla="*/ 1065924 w 1149410"/>
              <a:gd name="connsiteY418" fmla="*/ 1170956 h 1329090"/>
              <a:gd name="connsiteX419" fmla="*/ 1064333 w 1149410"/>
              <a:gd name="connsiteY419" fmla="*/ 1172842 h 1329090"/>
              <a:gd name="connsiteX420" fmla="*/ 1060514 w 1149410"/>
              <a:gd name="connsiteY420" fmla="*/ 1174633 h 1329090"/>
              <a:gd name="connsiteX421" fmla="*/ 1056666 w 1149410"/>
              <a:gd name="connsiteY421" fmla="*/ 1174985 h 1329090"/>
              <a:gd name="connsiteX422" fmla="*/ 1043740 w 1149410"/>
              <a:gd name="connsiteY422" fmla="*/ 1181453 h 1329090"/>
              <a:gd name="connsiteX423" fmla="*/ 1039140 w 1149410"/>
              <a:gd name="connsiteY423" fmla="*/ 1182005 h 1329090"/>
              <a:gd name="connsiteX424" fmla="*/ 1035996 w 1149410"/>
              <a:gd name="connsiteY424" fmla="*/ 1183729 h 1329090"/>
              <a:gd name="connsiteX425" fmla="*/ 1032929 w 1149410"/>
              <a:gd name="connsiteY425" fmla="*/ 1186206 h 1329090"/>
              <a:gd name="connsiteX426" fmla="*/ 1031748 w 1149410"/>
              <a:gd name="connsiteY426" fmla="*/ 1191549 h 1329090"/>
              <a:gd name="connsiteX427" fmla="*/ 1032224 w 1149410"/>
              <a:gd name="connsiteY427" fmla="*/ 1194807 h 1329090"/>
              <a:gd name="connsiteX428" fmla="*/ 1028729 w 1149410"/>
              <a:gd name="connsiteY428" fmla="*/ 1206513 h 1329090"/>
              <a:gd name="connsiteX429" fmla="*/ 1027862 w 1149410"/>
              <a:gd name="connsiteY429" fmla="*/ 1213066 h 1329090"/>
              <a:gd name="connsiteX430" fmla="*/ 1027843 w 1149410"/>
              <a:gd name="connsiteY430" fmla="*/ 1216410 h 1329090"/>
              <a:gd name="connsiteX431" fmla="*/ 1028843 w 1149410"/>
              <a:gd name="connsiteY431" fmla="*/ 1221887 h 1329090"/>
              <a:gd name="connsiteX432" fmla="*/ 1027557 w 1149410"/>
              <a:gd name="connsiteY432" fmla="*/ 1231288 h 1329090"/>
              <a:gd name="connsiteX433" fmla="*/ 1025233 w 1149410"/>
              <a:gd name="connsiteY433" fmla="*/ 1233345 h 1329090"/>
              <a:gd name="connsiteX434" fmla="*/ 1019490 w 1149410"/>
              <a:gd name="connsiteY434" fmla="*/ 1235983 h 1329090"/>
              <a:gd name="connsiteX435" fmla="*/ 1015584 w 1149410"/>
              <a:gd name="connsiteY435" fmla="*/ 1234069 h 1329090"/>
              <a:gd name="connsiteX436" fmla="*/ 1008897 w 1149410"/>
              <a:gd name="connsiteY436" fmla="*/ 1232354 h 1329090"/>
              <a:gd name="connsiteX437" fmla="*/ 1004135 w 1149410"/>
              <a:gd name="connsiteY437" fmla="*/ 1228725 h 1329090"/>
              <a:gd name="connsiteX438" fmla="*/ 998011 w 1149410"/>
              <a:gd name="connsiteY438" fmla="*/ 1226163 h 1329090"/>
              <a:gd name="connsiteX439" fmla="*/ 996048 w 1149410"/>
              <a:gd name="connsiteY439" fmla="*/ 1224658 h 1329090"/>
              <a:gd name="connsiteX440" fmla="*/ 990638 w 1149410"/>
              <a:gd name="connsiteY440" fmla="*/ 1217419 h 1329090"/>
              <a:gd name="connsiteX441" fmla="*/ 990057 w 1149410"/>
              <a:gd name="connsiteY441" fmla="*/ 1215028 h 1329090"/>
              <a:gd name="connsiteX442" fmla="*/ 989667 w 1149410"/>
              <a:gd name="connsiteY442" fmla="*/ 1212009 h 1329090"/>
              <a:gd name="connsiteX443" fmla="*/ 992524 w 1149410"/>
              <a:gd name="connsiteY443" fmla="*/ 1207713 h 1329090"/>
              <a:gd name="connsiteX444" fmla="*/ 994058 w 1149410"/>
              <a:gd name="connsiteY444" fmla="*/ 1207399 h 1329090"/>
              <a:gd name="connsiteX445" fmla="*/ 998534 w 1149410"/>
              <a:gd name="connsiteY445" fmla="*/ 1207532 h 1329090"/>
              <a:gd name="connsiteX446" fmla="*/ 1002259 w 1149410"/>
              <a:gd name="connsiteY446" fmla="*/ 1206837 h 1329090"/>
              <a:gd name="connsiteX447" fmla="*/ 1004640 w 1149410"/>
              <a:gd name="connsiteY447" fmla="*/ 1209142 h 1329090"/>
              <a:gd name="connsiteX448" fmla="*/ 1005297 w 1149410"/>
              <a:gd name="connsiteY448" fmla="*/ 1214171 h 1329090"/>
              <a:gd name="connsiteX449" fmla="*/ 1004249 w 1149410"/>
              <a:gd name="connsiteY449" fmla="*/ 1216857 h 1329090"/>
              <a:gd name="connsiteX450" fmla="*/ 1003297 w 1149410"/>
              <a:gd name="connsiteY450" fmla="*/ 1218515 h 1329090"/>
              <a:gd name="connsiteX451" fmla="*/ 1003592 w 1149410"/>
              <a:gd name="connsiteY451" fmla="*/ 1219781 h 1329090"/>
              <a:gd name="connsiteX452" fmla="*/ 1006269 w 1149410"/>
              <a:gd name="connsiteY452" fmla="*/ 1218019 h 1329090"/>
              <a:gd name="connsiteX453" fmla="*/ 1007631 w 1149410"/>
              <a:gd name="connsiteY453" fmla="*/ 1206761 h 1329090"/>
              <a:gd name="connsiteX454" fmla="*/ 1016727 w 1149410"/>
              <a:gd name="connsiteY454" fmla="*/ 1201179 h 1329090"/>
              <a:gd name="connsiteX455" fmla="*/ 1019708 w 1149410"/>
              <a:gd name="connsiteY455" fmla="*/ 1197922 h 1329090"/>
              <a:gd name="connsiteX456" fmla="*/ 1022613 w 1149410"/>
              <a:gd name="connsiteY456" fmla="*/ 1192912 h 1329090"/>
              <a:gd name="connsiteX457" fmla="*/ 1023061 w 1149410"/>
              <a:gd name="connsiteY457" fmla="*/ 1191483 h 1329090"/>
              <a:gd name="connsiteX458" fmla="*/ 1023280 w 1149410"/>
              <a:gd name="connsiteY458" fmla="*/ 1189606 h 1329090"/>
              <a:gd name="connsiteX459" fmla="*/ 1021347 w 1149410"/>
              <a:gd name="connsiteY459" fmla="*/ 1188063 h 1329090"/>
              <a:gd name="connsiteX460" fmla="*/ 1017051 w 1149410"/>
              <a:gd name="connsiteY460" fmla="*/ 1186015 h 1329090"/>
              <a:gd name="connsiteX461" fmla="*/ 1003411 w 1149410"/>
              <a:gd name="connsiteY461" fmla="*/ 1196521 h 1329090"/>
              <a:gd name="connsiteX462" fmla="*/ 997230 w 1149410"/>
              <a:gd name="connsiteY462" fmla="*/ 1199293 h 1329090"/>
              <a:gd name="connsiteX463" fmla="*/ 993248 w 1149410"/>
              <a:gd name="connsiteY463" fmla="*/ 1202313 h 1329090"/>
              <a:gd name="connsiteX464" fmla="*/ 988428 w 1149410"/>
              <a:gd name="connsiteY464" fmla="*/ 1207742 h 1329090"/>
              <a:gd name="connsiteX465" fmla="*/ 987514 w 1149410"/>
              <a:gd name="connsiteY465" fmla="*/ 1209351 h 1329090"/>
              <a:gd name="connsiteX466" fmla="*/ 986495 w 1149410"/>
              <a:gd name="connsiteY466" fmla="*/ 1212971 h 1329090"/>
              <a:gd name="connsiteX467" fmla="*/ 986009 w 1149410"/>
              <a:gd name="connsiteY467" fmla="*/ 1216962 h 1329090"/>
              <a:gd name="connsiteX468" fmla="*/ 981256 w 1149410"/>
              <a:gd name="connsiteY468" fmla="*/ 1215143 h 1329090"/>
              <a:gd name="connsiteX469" fmla="*/ 973998 w 1149410"/>
              <a:gd name="connsiteY469" fmla="*/ 1209370 h 1329090"/>
              <a:gd name="connsiteX470" fmla="*/ 972541 w 1149410"/>
              <a:gd name="connsiteY470" fmla="*/ 1207256 h 1329090"/>
              <a:gd name="connsiteX471" fmla="*/ 973998 w 1149410"/>
              <a:gd name="connsiteY471" fmla="*/ 1204303 h 1329090"/>
              <a:gd name="connsiteX472" fmla="*/ 976208 w 1149410"/>
              <a:gd name="connsiteY472" fmla="*/ 1201846 h 1329090"/>
              <a:gd name="connsiteX473" fmla="*/ 976360 w 1149410"/>
              <a:gd name="connsiteY473" fmla="*/ 1193625 h 1329090"/>
              <a:gd name="connsiteX474" fmla="*/ 976922 w 1149410"/>
              <a:gd name="connsiteY474" fmla="*/ 1190749 h 1329090"/>
              <a:gd name="connsiteX475" fmla="*/ 978456 w 1149410"/>
              <a:gd name="connsiteY475" fmla="*/ 1188454 h 1329090"/>
              <a:gd name="connsiteX476" fmla="*/ 981237 w 1149410"/>
              <a:gd name="connsiteY476" fmla="*/ 1185929 h 1329090"/>
              <a:gd name="connsiteX477" fmla="*/ 982618 w 1149410"/>
              <a:gd name="connsiteY477" fmla="*/ 1185339 h 1329090"/>
              <a:gd name="connsiteX478" fmla="*/ 983790 w 1149410"/>
              <a:gd name="connsiteY478" fmla="*/ 1186435 h 1329090"/>
              <a:gd name="connsiteX479" fmla="*/ 983942 w 1149410"/>
              <a:gd name="connsiteY479" fmla="*/ 1188358 h 1329090"/>
              <a:gd name="connsiteX480" fmla="*/ 988571 w 1149410"/>
              <a:gd name="connsiteY480" fmla="*/ 1188215 h 1329090"/>
              <a:gd name="connsiteX481" fmla="*/ 997553 w 1149410"/>
              <a:gd name="connsiteY481" fmla="*/ 1180967 h 1329090"/>
              <a:gd name="connsiteX482" fmla="*/ 1001249 w 1149410"/>
              <a:gd name="connsiteY482" fmla="*/ 1180795 h 1329090"/>
              <a:gd name="connsiteX483" fmla="*/ 1006126 w 1149410"/>
              <a:gd name="connsiteY483" fmla="*/ 1182415 h 1329090"/>
              <a:gd name="connsiteX484" fmla="*/ 1011631 w 1149410"/>
              <a:gd name="connsiteY484" fmla="*/ 1181434 h 1329090"/>
              <a:gd name="connsiteX485" fmla="*/ 1012622 w 1149410"/>
              <a:gd name="connsiteY485" fmla="*/ 1180700 h 1329090"/>
              <a:gd name="connsiteX486" fmla="*/ 1013765 w 1149410"/>
              <a:gd name="connsiteY486" fmla="*/ 1179005 h 1329090"/>
              <a:gd name="connsiteX487" fmla="*/ 1009660 w 1149410"/>
              <a:gd name="connsiteY487" fmla="*/ 1177014 h 1329090"/>
              <a:gd name="connsiteX488" fmla="*/ 1005726 w 1149410"/>
              <a:gd name="connsiteY488" fmla="*/ 1176004 h 1329090"/>
              <a:gd name="connsiteX489" fmla="*/ 994667 w 1149410"/>
              <a:gd name="connsiteY489" fmla="*/ 1175309 h 1329090"/>
              <a:gd name="connsiteX490" fmla="*/ 992276 w 1149410"/>
              <a:gd name="connsiteY490" fmla="*/ 1176081 h 1329090"/>
              <a:gd name="connsiteX491" fmla="*/ 989000 w 1149410"/>
              <a:gd name="connsiteY491" fmla="*/ 1179900 h 1329090"/>
              <a:gd name="connsiteX492" fmla="*/ 987914 w 1149410"/>
              <a:gd name="connsiteY492" fmla="*/ 1178948 h 1329090"/>
              <a:gd name="connsiteX493" fmla="*/ 987219 w 1149410"/>
              <a:gd name="connsiteY493" fmla="*/ 1177014 h 1329090"/>
              <a:gd name="connsiteX494" fmla="*/ 983466 w 1149410"/>
              <a:gd name="connsiteY494" fmla="*/ 1175652 h 1329090"/>
              <a:gd name="connsiteX495" fmla="*/ 981666 w 1149410"/>
              <a:gd name="connsiteY495" fmla="*/ 1175928 h 1329090"/>
              <a:gd name="connsiteX496" fmla="*/ 979942 w 1149410"/>
              <a:gd name="connsiteY496" fmla="*/ 1177767 h 1329090"/>
              <a:gd name="connsiteX497" fmla="*/ 980218 w 1149410"/>
              <a:gd name="connsiteY497" fmla="*/ 1180634 h 1329090"/>
              <a:gd name="connsiteX498" fmla="*/ 979256 w 1149410"/>
              <a:gd name="connsiteY498" fmla="*/ 1183700 h 1329090"/>
              <a:gd name="connsiteX499" fmla="*/ 975779 w 1149410"/>
              <a:gd name="connsiteY499" fmla="*/ 1186749 h 1329090"/>
              <a:gd name="connsiteX500" fmla="*/ 973417 w 1149410"/>
              <a:gd name="connsiteY500" fmla="*/ 1191606 h 1329090"/>
              <a:gd name="connsiteX501" fmla="*/ 973531 w 1149410"/>
              <a:gd name="connsiteY501" fmla="*/ 1195397 h 1329090"/>
              <a:gd name="connsiteX502" fmla="*/ 973341 w 1149410"/>
              <a:gd name="connsiteY502" fmla="*/ 1197369 h 1329090"/>
              <a:gd name="connsiteX503" fmla="*/ 972474 w 1149410"/>
              <a:gd name="connsiteY503" fmla="*/ 1198417 h 1329090"/>
              <a:gd name="connsiteX504" fmla="*/ 970683 w 1149410"/>
              <a:gd name="connsiteY504" fmla="*/ 1199674 h 1329090"/>
              <a:gd name="connsiteX505" fmla="*/ 964921 w 1149410"/>
              <a:gd name="connsiteY505" fmla="*/ 1198817 h 1329090"/>
              <a:gd name="connsiteX506" fmla="*/ 961663 w 1149410"/>
              <a:gd name="connsiteY506" fmla="*/ 1194835 h 1329090"/>
              <a:gd name="connsiteX507" fmla="*/ 960396 w 1149410"/>
              <a:gd name="connsiteY507" fmla="*/ 1192121 h 1329090"/>
              <a:gd name="connsiteX508" fmla="*/ 956710 w 1149410"/>
              <a:gd name="connsiteY508" fmla="*/ 1189177 h 1329090"/>
              <a:gd name="connsiteX509" fmla="*/ 964711 w 1149410"/>
              <a:gd name="connsiteY509" fmla="*/ 1185529 h 1329090"/>
              <a:gd name="connsiteX510" fmla="*/ 967521 w 1149410"/>
              <a:gd name="connsiteY510" fmla="*/ 1183453 h 1329090"/>
              <a:gd name="connsiteX511" fmla="*/ 970093 w 1149410"/>
              <a:gd name="connsiteY511" fmla="*/ 1178833 h 1329090"/>
              <a:gd name="connsiteX512" fmla="*/ 972007 w 1149410"/>
              <a:gd name="connsiteY512" fmla="*/ 1175890 h 1329090"/>
              <a:gd name="connsiteX513" fmla="*/ 970645 w 1149410"/>
              <a:gd name="connsiteY513" fmla="*/ 1173832 h 1329090"/>
              <a:gd name="connsiteX514" fmla="*/ 969045 w 1149410"/>
              <a:gd name="connsiteY514" fmla="*/ 1173823 h 1329090"/>
              <a:gd name="connsiteX515" fmla="*/ 969197 w 1149410"/>
              <a:gd name="connsiteY515" fmla="*/ 1177110 h 1329090"/>
              <a:gd name="connsiteX516" fmla="*/ 967435 w 1149410"/>
              <a:gd name="connsiteY516" fmla="*/ 1179795 h 1329090"/>
              <a:gd name="connsiteX517" fmla="*/ 963749 w 1149410"/>
              <a:gd name="connsiteY517" fmla="*/ 1178519 h 1329090"/>
              <a:gd name="connsiteX518" fmla="*/ 958310 w 1149410"/>
              <a:gd name="connsiteY518" fmla="*/ 1182510 h 1329090"/>
              <a:gd name="connsiteX519" fmla="*/ 954967 w 1149410"/>
              <a:gd name="connsiteY519" fmla="*/ 1181443 h 1329090"/>
              <a:gd name="connsiteX520" fmla="*/ 949519 w 1149410"/>
              <a:gd name="connsiteY520" fmla="*/ 1182615 h 1329090"/>
              <a:gd name="connsiteX521" fmla="*/ 946852 w 1149410"/>
              <a:gd name="connsiteY521" fmla="*/ 1180462 h 1329090"/>
              <a:gd name="connsiteX522" fmla="*/ 946280 w 1149410"/>
              <a:gd name="connsiteY522" fmla="*/ 1177738 h 1329090"/>
              <a:gd name="connsiteX523" fmla="*/ 947242 w 1149410"/>
              <a:gd name="connsiteY523" fmla="*/ 1174899 h 1329090"/>
              <a:gd name="connsiteX524" fmla="*/ 946242 w 1149410"/>
              <a:gd name="connsiteY524" fmla="*/ 1170099 h 1329090"/>
              <a:gd name="connsiteX525" fmla="*/ 944737 w 1149410"/>
              <a:gd name="connsiteY525" fmla="*/ 1168937 h 1329090"/>
              <a:gd name="connsiteX526" fmla="*/ 943204 w 1149410"/>
              <a:gd name="connsiteY526" fmla="*/ 1169204 h 1329090"/>
              <a:gd name="connsiteX527" fmla="*/ 942518 w 1149410"/>
              <a:gd name="connsiteY527" fmla="*/ 1166356 h 1329090"/>
              <a:gd name="connsiteX528" fmla="*/ 940861 w 1149410"/>
              <a:gd name="connsiteY528" fmla="*/ 1161355 h 1329090"/>
              <a:gd name="connsiteX529" fmla="*/ 940127 w 1149410"/>
              <a:gd name="connsiteY529" fmla="*/ 1160003 h 1329090"/>
              <a:gd name="connsiteX530" fmla="*/ 939337 w 1149410"/>
              <a:gd name="connsiteY530" fmla="*/ 1157688 h 1329090"/>
              <a:gd name="connsiteX531" fmla="*/ 940156 w 1149410"/>
              <a:gd name="connsiteY531" fmla="*/ 1157117 h 1329090"/>
              <a:gd name="connsiteX532" fmla="*/ 942032 w 1149410"/>
              <a:gd name="connsiteY532" fmla="*/ 1157774 h 1329090"/>
              <a:gd name="connsiteX533" fmla="*/ 943670 w 1149410"/>
              <a:gd name="connsiteY533" fmla="*/ 1159279 h 1329090"/>
              <a:gd name="connsiteX534" fmla="*/ 946166 w 1149410"/>
              <a:gd name="connsiteY534" fmla="*/ 1159469 h 1329090"/>
              <a:gd name="connsiteX535" fmla="*/ 951662 w 1149410"/>
              <a:gd name="connsiteY535" fmla="*/ 1162727 h 1329090"/>
              <a:gd name="connsiteX536" fmla="*/ 953948 w 1149410"/>
              <a:gd name="connsiteY536" fmla="*/ 1161945 h 1329090"/>
              <a:gd name="connsiteX537" fmla="*/ 955186 w 1149410"/>
              <a:gd name="connsiteY537" fmla="*/ 1161202 h 1329090"/>
              <a:gd name="connsiteX538" fmla="*/ 955653 w 1149410"/>
              <a:gd name="connsiteY538" fmla="*/ 1158497 h 1329090"/>
              <a:gd name="connsiteX539" fmla="*/ 955682 w 1149410"/>
              <a:gd name="connsiteY539" fmla="*/ 1155935 h 1329090"/>
              <a:gd name="connsiteX540" fmla="*/ 956624 w 1149410"/>
              <a:gd name="connsiteY540" fmla="*/ 1155935 h 1329090"/>
              <a:gd name="connsiteX541" fmla="*/ 959749 w 1149410"/>
              <a:gd name="connsiteY541" fmla="*/ 1159212 h 1329090"/>
              <a:gd name="connsiteX542" fmla="*/ 961730 w 1149410"/>
              <a:gd name="connsiteY542" fmla="*/ 1158907 h 1329090"/>
              <a:gd name="connsiteX543" fmla="*/ 965235 w 1149410"/>
              <a:gd name="connsiteY543" fmla="*/ 1159774 h 1329090"/>
              <a:gd name="connsiteX544" fmla="*/ 967016 w 1149410"/>
              <a:gd name="connsiteY544" fmla="*/ 1159421 h 1329090"/>
              <a:gd name="connsiteX545" fmla="*/ 970302 w 1149410"/>
              <a:gd name="connsiteY545" fmla="*/ 1158202 h 1329090"/>
              <a:gd name="connsiteX546" fmla="*/ 975475 w 1149410"/>
              <a:gd name="connsiteY546" fmla="*/ 1154602 h 1329090"/>
              <a:gd name="connsiteX547" fmla="*/ 978160 w 1149410"/>
              <a:gd name="connsiteY547" fmla="*/ 1150887 h 1329090"/>
              <a:gd name="connsiteX548" fmla="*/ 979446 w 1149410"/>
              <a:gd name="connsiteY548" fmla="*/ 1150382 h 1329090"/>
              <a:gd name="connsiteX549" fmla="*/ 981037 w 1149410"/>
              <a:gd name="connsiteY549" fmla="*/ 1150858 h 1329090"/>
              <a:gd name="connsiteX550" fmla="*/ 982104 w 1149410"/>
              <a:gd name="connsiteY550" fmla="*/ 1151925 h 1329090"/>
              <a:gd name="connsiteX551" fmla="*/ 982123 w 1149410"/>
              <a:gd name="connsiteY551" fmla="*/ 1154506 h 1329090"/>
              <a:gd name="connsiteX552" fmla="*/ 983332 w 1149410"/>
              <a:gd name="connsiteY552" fmla="*/ 1156907 h 1329090"/>
              <a:gd name="connsiteX553" fmla="*/ 984980 w 1149410"/>
              <a:gd name="connsiteY553" fmla="*/ 1158860 h 1329090"/>
              <a:gd name="connsiteX554" fmla="*/ 985438 w 1149410"/>
              <a:gd name="connsiteY554" fmla="*/ 1161260 h 1329090"/>
              <a:gd name="connsiteX555" fmla="*/ 985104 w 1149410"/>
              <a:gd name="connsiteY555" fmla="*/ 1163612 h 1329090"/>
              <a:gd name="connsiteX556" fmla="*/ 982161 w 1149410"/>
              <a:gd name="connsiteY556" fmla="*/ 1166927 h 1329090"/>
              <a:gd name="connsiteX557" fmla="*/ 981608 w 1149410"/>
              <a:gd name="connsiteY557" fmla="*/ 1168080 h 1329090"/>
              <a:gd name="connsiteX558" fmla="*/ 982599 w 1149410"/>
              <a:gd name="connsiteY558" fmla="*/ 1169308 h 1329090"/>
              <a:gd name="connsiteX559" fmla="*/ 983818 w 1149410"/>
              <a:gd name="connsiteY559" fmla="*/ 1168728 h 1329090"/>
              <a:gd name="connsiteX560" fmla="*/ 985495 w 1149410"/>
              <a:gd name="connsiteY560" fmla="*/ 1167089 h 1329090"/>
              <a:gd name="connsiteX561" fmla="*/ 986447 w 1149410"/>
              <a:gd name="connsiteY561" fmla="*/ 1164841 h 1329090"/>
              <a:gd name="connsiteX562" fmla="*/ 986704 w 1149410"/>
              <a:gd name="connsiteY562" fmla="*/ 1163670 h 1329090"/>
              <a:gd name="connsiteX563" fmla="*/ 986809 w 1149410"/>
              <a:gd name="connsiteY563" fmla="*/ 1161993 h 1329090"/>
              <a:gd name="connsiteX564" fmla="*/ 986685 w 1149410"/>
              <a:gd name="connsiteY564" fmla="*/ 1159955 h 1329090"/>
              <a:gd name="connsiteX565" fmla="*/ 984295 w 1149410"/>
              <a:gd name="connsiteY565" fmla="*/ 1154173 h 1329090"/>
              <a:gd name="connsiteX566" fmla="*/ 983990 w 1149410"/>
              <a:gd name="connsiteY566" fmla="*/ 1152868 h 1329090"/>
              <a:gd name="connsiteX567" fmla="*/ 983990 w 1149410"/>
              <a:gd name="connsiteY567" fmla="*/ 1150258 h 1329090"/>
              <a:gd name="connsiteX568" fmla="*/ 986714 w 1149410"/>
              <a:gd name="connsiteY568" fmla="*/ 1147849 h 1329090"/>
              <a:gd name="connsiteX569" fmla="*/ 987485 w 1149410"/>
              <a:gd name="connsiteY569" fmla="*/ 1145982 h 1329090"/>
              <a:gd name="connsiteX570" fmla="*/ 987609 w 1149410"/>
              <a:gd name="connsiteY570" fmla="*/ 1142372 h 1329090"/>
              <a:gd name="connsiteX571" fmla="*/ 986199 w 1149410"/>
              <a:gd name="connsiteY571" fmla="*/ 1139886 h 1329090"/>
              <a:gd name="connsiteX572" fmla="*/ 980351 w 1149410"/>
              <a:gd name="connsiteY572" fmla="*/ 1134171 h 1329090"/>
              <a:gd name="connsiteX573" fmla="*/ 970579 w 1149410"/>
              <a:gd name="connsiteY573" fmla="*/ 1128456 h 1329090"/>
              <a:gd name="connsiteX574" fmla="*/ 969455 w 1149410"/>
              <a:gd name="connsiteY574" fmla="*/ 1129056 h 1329090"/>
              <a:gd name="connsiteX575" fmla="*/ 968693 w 1149410"/>
              <a:gd name="connsiteY575" fmla="*/ 1130094 h 1329090"/>
              <a:gd name="connsiteX576" fmla="*/ 969598 w 1149410"/>
              <a:gd name="connsiteY576" fmla="*/ 1130837 h 1329090"/>
              <a:gd name="connsiteX577" fmla="*/ 970893 w 1149410"/>
              <a:gd name="connsiteY577" fmla="*/ 1131218 h 1329090"/>
              <a:gd name="connsiteX578" fmla="*/ 979599 w 1149410"/>
              <a:gd name="connsiteY578" fmla="*/ 1135933 h 1329090"/>
              <a:gd name="connsiteX579" fmla="*/ 981866 w 1149410"/>
              <a:gd name="connsiteY579" fmla="*/ 1138667 h 1329090"/>
              <a:gd name="connsiteX580" fmla="*/ 983352 w 1149410"/>
              <a:gd name="connsiteY580" fmla="*/ 1139400 h 1329090"/>
              <a:gd name="connsiteX581" fmla="*/ 985114 w 1149410"/>
              <a:gd name="connsiteY581" fmla="*/ 1141209 h 1329090"/>
              <a:gd name="connsiteX582" fmla="*/ 984666 w 1149410"/>
              <a:gd name="connsiteY582" fmla="*/ 1143877 h 1329090"/>
              <a:gd name="connsiteX583" fmla="*/ 975893 w 1149410"/>
              <a:gd name="connsiteY583" fmla="*/ 1146486 h 1329090"/>
              <a:gd name="connsiteX584" fmla="*/ 968940 w 1149410"/>
              <a:gd name="connsiteY584" fmla="*/ 1152144 h 1329090"/>
              <a:gd name="connsiteX585" fmla="*/ 963739 w 1149410"/>
              <a:gd name="connsiteY585" fmla="*/ 1155583 h 1329090"/>
              <a:gd name="connsiteX586" fmla="*/ 960130 w 1149410"/>
              <a:gd name="connsiteY586" fmla="*/ 1154326 h 1329090"/>
              <a:gd name="connsiteX587" fmla="*/ 958415 w 1149410"/>
              <a:gd name="connsiteY587" fmla="*/ 1150840 h 1329090"/>
              <a:gd name="connsiteX588" fmla="*/ 956596 w 1149410"/>
              <a:gd name="connsiteY588" fmla="*/ 1146334 h 1329090"/>
              <a:gd name="connsiteX589" fmla="*/ 953862 w 1149410"/>
              <a:gd name="connsiteY589" fmla="*/ 1143715 h 1329090"/>
              <a:gd name="connsiteX590" fmla="*/ 952310 w 1149410"/>
              <a:gd name="connsiteY590" fmla="*/ 1143953 h 1329090"/>
              <a:gd name="connsiteX591" fmla="*/ 951062 w 1149410"/>
              <a:gd name="connsiteY591" fmla="*/ 1143467 h 1329090"/>
              <a:gd name="connsiteX592" fmla="*/ 950071 w 1149410"/>
              <a:gd name="connsiteY592" fmla="*/ 1142076 h 1329090"/>
              <a:gd name="connsiteX593" fmla="*/ 947966 w 1149410"/>
              <a:gd name="connsiteY593" fmla="*/ 1143229 h 1329090"/>
              <a:gd name="connsiteX594" fmla="*/ 943337 w 1149410"/>
              <a:gd name="connsiteY594" fmla="*/ 1140114 h 1329090"/>
              <a:gd name="connsiteX595" fmla="*/ 941994 w 1149410"/>
              <a:gd name="connsiteY595" fmla="*/ 1138752 h 1329090"/>
              <a:gd name="connsiteX596" fmla="*/ 945385 w 1149410"/>
              <a:gd name="connsiteY596" fmla="*/ 1134371 h 1329090"/>
              <a:gd name="connsiteX597" fmla="*/ 949119 w 1149410"/>
              <a:gd name="connsiteY597" fmla="*/ 1136057 h 1329090"/>
              <a:gd name="connsiteX598" fmla="*/ 950023 w 1149410"/>
              <a:gd name="connsiteY598" fmla="*/ 1123798 h 1329090"/>
              <a:gd name="connsiteX599" fmla="*/ 948862 w 1149410"/>
              <a:gd name="connsiteY599" fmla="*/ 1121026 h 1329090"/>
              <a:gd name="connsiteX600" fmla="*/ 944004 w 1149410"/>
              <a:gd name="connsiteY600" fmla="*/ 1118007 h 1329090"/>
              <a:gd name="connsiteX601" fmla="*/ 941622 w 1149410"/>
              <a:gd name="connsiteY601" fmla="*/ 1118397 h 1329090"/>
              <a:gd name="connsiteX602" fmla="*/ 938365 w 1149410"/>
              <a:gd name="connsiteY602" fmla="*/ 1117988 h 1329090"/>
              <a:gd name="connsiteX603" fmla="*/ 936174 w 1149410"/>
              <a:gd name="connsiteY603" fmla="*/ 1116606 h 1329090"/>
              <a:gd name="connsiteX604" fmla="*/ 933679 w 1149410"/>
              <a:gd name="connsiteY604" fmla="*/ 1116054 h 1329090"/>
              <a:gd name="connsiteX605" fmla="*/ 931564 w 1149410"/>
              <a:gd name="connsiteY605" fmla="*/ 1115244 h 1329090"/>
              <a:gd name="connsiteX606" fmla="*/ 928802 w 1149410"/>
              <a:gd name="connsiteY606" fmla="*/ 1113377 h 1329090"/>
              <a:gd name="connsiteX607" fmla="*/ 925468 w 1149410"/>
              <a:gd name="connsiteY607" fmla="*/ 1112378 h 1329090"/>
              <a:gd name="connsiteX608" fmla="*/ 920963 w 1149410"/>
              <a:gd name="connsiteY608" fmla="*/ 1104672 h 1329090"/>
              <a:gd name="connsiteX609" fmla="*/ 919029 w 1149410"/>
              <a:gd name="connsiteY609" fmla="*/ 1100643 h 1329090"/>
              <a:gd name="connsiteX610" fmla="*/ 917981 w 1149410"/>
              <a:gd name="connsiteY610" fmla="*/ 1096242 h 1329090"/>
              <a:gd name="connsiteX611" fmla="*/ 924878 w 1149410"/>
              <a:gd name="connsiteY611" fmla="*/ 1096147 h 1329090"/>
              <a:gd name="connsiteX612" fmla="*/ 928916 w 1149410"/>
              <a:gd name="connsiteY612" fmla="*/ 1095433 h 1329090"/>
              <a:gd name="connsiteX613" fmla="*/ 929897 w 1149410"/>
              <a:gd name="connsiteY613" fmla="*/ 1093613 h 1329090"/>
              <a:gd name="connsiteX614" fmla="*/ 928478 w 1149410"/>
              <a:gd name="connsiteY614" fmla="*/ 1090118 h 1329090"/>
              <a:gd name="connsiteX615" fmla="*/ 926497 w 1149410"/>
              <a:gd name="connsiteY615" fmla="*/ 1087384 h 1329090"/>
              <a:gd name="connsiteX616" fmla="*/ 927945 w 1149410"/>
              <a:gd name="connsiteY616" fmla="*/ 1084802 h 1329090"/>
              <a:gd name="connsiteX617" fmla="*/ 930012 w 1149410"/>
              <a:gd name="connsiteY617" fmla="*/ 1082812 h 1329090"/>
              <a:gd name="connsiteX618" fmla="*/ 932164 w 1149410"/>
              <a:gd name="connsiteY618" fmla="*/ 1083698 h 1329090"/>
              <a:gd name="connsiteX619" fmla="*/ 937470 w 1149410"/>
              <a:gd name="connsiteY619" fmla="*/ 1088137 h 1329090"/>
              <a:gd name="connsiteX620" fmla="*/ 938384 w 1149410"/>
              <a:gd name="connsiteY620" fmla="*/ 1091137 h 1329090"/>
              <a:gd name="connsiteX621" fmla="*/ 942156 w 1149410"/>
              <a:gd name="connsiteY621" fmla="*/ 1100319 h 1329090"/>
              <a:gd name="connsiteX622" fmla="*/ 943070 w 1149410"/>
              <a:gd name="connsiteY622" fmla="*/ 1101147 h 1329090"/>
              <a:gd name="connsiteX623" fmla="*/ 943518 w 1149410"/>
              <a:gd name="connsiteY623" fmla="*/ 1102005 h 1329090"/>
              <a:gd name="connsiteX624" fmla="*/ 951319 w 1149410"/>
              <a:gd name="connsiteY624" fmla="*/ 1107167 h 1329090"/>
              <a:gd name="connsiteX625" fmla="*/ 952414 w 1149410"/>
              <a:gd name="connsiteY625" fmla="*/ 1107091 h 1329090"/>
              <a:gd name="connsiteX626" fmla="*/ 951929 w 1149410"/>
              <a:gd name="connsiteY626" fmla="*/ 1102766 h 1329090"/>
              <a:gd name="connsiteX627" fmla="*/ 954176 w 1149410"/>
              <a:gd name="connsiteY627" fmla="*/ 1096899 h 1329090"/>
              <a:gd name="connsiteX628" fmla="*/ 956358 w 1149410"/>
              <a:gd name="connsiteY628" fmla="*/ 1094966 h 1329090"/>
              <a:gd name="connsiteX629" fmla="*/ 957453 w 1149410"/>
              <a:gd name="connsiteY629" fmla="*/ 1094985 h 1329090"/>
              <a:gd name="connsiteX630" fmla="*/ 957567 w 1149410"/>
              <a:gd name="connsiteY630" fmla="*/ 1094004 h 1329090"/>
              <a:gd name="connsiteX631" fmla="*/ 955443 w 1149410"/>
              <a:gd name="connsiteY631" fmla="*/ 1091575 h 1329090"/>
              <a:gd name="connsiteX632" fmla="*/ 956481 w 1149410"/>
              <a:gd name="connsiteY632" fmla="*/ 1088327 h 1329090"/>
              <a:gd name="connsiteX633" fmla="*/ 955805 w 1149410"/>
              <a:gd name="connsiteY633" fmla="*/ 1088222 h 1329090"/>
              <a:gd name="connsiteX634" fmla="*/ 953929 w 1149410"/>
              <a:gd name="connsiteY634" fmla="*/ 1090308 h 1329090"/>
              <a:gd name="connsiteX635" fmla="*/ 950157 w 1149410"/>
              <a:gd name="connsiteY635" fmla="*/ 1100519 h 1329090"/>
              <a:gd name="connsiteX636" fmla="*/ 947842 w 1149410"/>
              <a:gd name="connsiteY636" fmla="*/ 1102386 h 1329090"/>
              <a:gd name="connsiteX637" fmla="*/ 944671 w 1149410"/>
              <a:gd name="connsiteY637" fmla="*/ 1097756 h 1329090"/>
              <a:gd name="connsiteX638" fmla="*/ 942870 w 1149410"/>
              <a:gd name="connsiteY638" fmla="*/ 1094413 h 1329090"/>
              <a:gd name="connsiteX639" fmla="*/ 941984 w 1149410"/>
              <a:gd name="connsiteY639" fmla="*/ 1093232 h 1329090"/>
              <a:gd name="connsiteX640" fmla="*/ 942299 w 1149410"/>
              <a:gd name="connsiteY640" fmla="*/ 1088013 h 1329090"/>
              <a:gd name="connsiteX641" fmla="*/ 948585 w 1149410"/>
              <a:gd name="connsiteY641" fmla="*/ 1089070 h 1329090"/>
              <a:gd name="connsiteX642" fmla="*/ 946423 w 1149410"/>
              <a:gd name="connsiteY642" fmla="*/ 1087355 h 1329090"/>
              <a:gd name="connsiteX643" fmla="*/ 939089 w 1149410"/>
              <a:gd name="connsiteY643" fmla="*/ 1084355 h 1329090"/>
              <a:gd name="connsiteX644" fmla="*/ 937260 w 1149410"/>
              <a:gd name="connsiteY644" fmla="*/ 1082897 h 1329090"/>
              <a:gd name="connsiteX645" fmla="*/ 935898 w 1149410"/>
              <a:gd name="connsiteY645" fmla="*/ 1082355 h 1329090"/>
              <a:gd name="connsiteX646" fmla="*/ 933460 w 1149410"/>
              <a:gd name="connsiteY646" fmla="*/ 1078830 h 1329090"/>
              <a:gd name="connsiteX647" fmla="*/ 930431 w 1149410"/>
              <a:gd name="connsiteY647" fmla="*/ 1075849 h 1329090"/>
              <a:gd name="connsiteX648" fmla="*/ 935650 w 1149410"/>
              <a:gd name="connsiteY648" fmla="*/ 1070486 h 1329090"/>
              <a:gd name="connsiteX649" fmla="*/ 938336 w 1149410"/>
              <a:gd name="connsiteY649" fmla="*/ 1066724 h 1329090"/>
              <a:gd name="connsiteX650" fmla="*/ 946738 w 1149410"/>
              <a:gd name="connsiteY650" fmla="*/ 1068724 h 1329090"/>
              <a:gd name="connsiteX651" fmla="*/ 948366 w 1149410"/>
              <a:gd name="connsiteY651" fmla="*/ 1067562 h 1329090"/>
              <a:gd name="connsiteX652" fmla="*/ 946956 w 1149410"/>
              <a:gd name="connsiteY652" fmla="*/ 1064809 h 1329090"/>
              <a:gd name="connsiteX653" fmla="*/ 945299 w 1149410"/>
              <a:gd name="connsiteY653" fmla="*/ 1065648 h 1329090"/>
              <a:gd name="connsiteX654" fmla="*/ 942680 w 1149410"/>
              <a:gd name="connsiteY654" fmla="*/ 1063933 h 1329090"/>
              <a:gd name="connsiteX655" fmla="*/ 938603 w 1149410"/>
              <a:gd name="connsiteY655" fmla="*/ 1058809 h 1329090"/>
              <a:gd name="connsiteX656" fmla="*/ 938746 w 1149410"/>
              <a:gd name="connsiteY656" fmla="*/ 1056208 h 1329090"/>
              <a:gd name="connsiteX657" fmla="*/ 939489 w 1149410"/>
              <a:gd name="connsiteY657" fmla="*/ 1051427 h 1329090"/>
              <a:gd name="connsiteX658" fmla="*/ 941108 w 1149410"/>
              <a:gd name="connsiteY658" fmla="*/ 1050417 h 1329090"/>
              <a:gd name="connsiteX659" fmla="*/ 944537 w 1149410"/>
              <a:gd name="connsiteY659" fmla="*/ 1049427 h 1329090"/>
              <a:gd name="connsiteX660" fmla="*/ 948452 w 1149410"/>
              <a:gd name="connsiteY660" fmla="*/ 1050980 h 1329090"/>
              <a:gd name="connsiteX661" fmla="*/ 950157 w 1149410"/>
              <a:gd name="connsiteY661" fmla="*/ 1052236 h 1329090"/>
              <a:gd name="connsiteX662" fmla="*/ 951633 w 1149410"/>
              <a:gd name="connsiteY662" fmla="*/ 1051636 h 1329090"/>
              <a:gd name="connsiteX663" fmla="*/ 950138 w 1149410"/>
              <a:gd name="connsiteY663" fmla="*/ 1048112 h 1329090"/>
              <a:gd name="connsiteX664" fmla="*/ 947585 w 1149410"/>
              <a:gd name="connsiteY664" fmla="*/ 1046769 h 1329090"/>
              <a:gd name="connsiteX665" fmla="*/ 944737 w 1149410"/>
              <a:gd name="connsiteY665" fmla="*/ 1044255 h 1329090"/>
              <a:gd name="connsiteX666" fmla="*/ 945032 w 1149410"/>
              <a:gd name="connsiteY666" fmla="*/ 1041473 h 1329090"/>
              <a:gd name="connsiteX667" fmla="*/ 945947 w 1149410"/>
              <a:gd name="connsiteY667" fmla="*/ 1039178 h 1329090"/>
              <a:gd name="connsiteX668" fmla="*/ 946633 w 1149410"/>
              <a:gd name="connsiteY668" fmla="*/ 1036673 h 1329090"/>
              <a:gd name="connsiteX669" fmla="*/ 947109 w 1149410"/>
              <a:gd name="connsiteY669" fmla="*/ 1033158 h 1329090"/>
              <a:gd name="connsiteX670" fmla="*/ 946852 w 1149410"/>
              <a:gd name="connsiteY670" fmla="*/ 1030424 h 1329090"/>
              <a:gd name="connsiteX671" fmla="*/ 947661 w 1149410"/>
              <a:gd name="connsiteY671" fmla="*/ 1029167 h 1329090"/>
              <a:gd name="connsiteX672" fmla="*/ 948919 w 1149410"/>
              <a:gd name="connsiteY672" fmla="*/ 1028595 h 1329090"/>
              <a:gd name="connsiteX673" fmla="*/ 948995 w 1149410"/>
              <a:gd name="connsiteY673" fmla="*/ 1027576 h 1329090"/>
              <a:gd name="connsiteX674" fmla="*/ 946518 w 1149410"/>
              <a:gd name="connsiteY674" fmla="*/ 1027786 h 1329090"/>
              <a:gd name="connsiteX675" fmla="*/ 945623 w 1149410"/>
              <a:gd name="connsiteY675" fmla="*/ 1031234 h 1329090"/>
              <a:gd name="connsiteX676" fmla="*/ 945280 w 1149410"/>
              <a:gd name="connsiteY676" fmla="*/ 1034387 h 1329090"/>
              <a:gd name="connsiteX677" fmla="*/ 943518 w 1149410"/>
              <a:gd name="connsiteY677" fmla="*/ 1036920 h 1329090"/>
              <a:gd name="connsiteX678" fmla="*/ 942765 w 1149410"/>
              <a:gd name="connsiteY678" fmla="*/ 1039787 h 1329090"/>
              <a:gd name="connsiteX679" fmla="*/ 942318 w 1149410"/>
              <a:gd name="connsiteY679" fmla="*/ 1043217 h 1329090"/>
              <a:gd name="connsiteX680" fmla="*/ 941337 w 1149410"/>
              <a:gd name="connsiteY680" fmla="*/ 1047160 h 1329090"/>
              <a:gd name="connsiteX681" fmla="*/ 939194 w 1149410"/>
              <a:gd name="connsiteY681" fmla="*/ 1045655 h 1329090"/>
              <a:gd name="connsiteX682" fmla="*/ 937936 w 1149410"/>
              <a:gd name="connsiteY682" fmla="*/ 1044112 h 1329090"/>
              <a:gd name="connsiteX683" fmla="*/ 937451 w 1149410"/>
              <a:gd name="connsiteY683" fmla="*/ 1043064 h 1329090"/>
              <a:gd name="connsiteX684" fmla="*/ 937670 w 1149410"/>
              <a:gd name="connsiteY684" fmla="*/ 1041055 h 1329090"/>
              <a:gd name="connsiteX685" fmla="*/ 937089 w 1149410"/>
              <a:gd name="connsiteY685" fmla="*/ 1028662 h 1329090"/>
              <a:gd name="connsiteX686" fmla="*/ 937031 w 1149410"/>
              <a:gd name="connsiteY686" fmla="*/ 1018356 h 1329090"/>
              <a:gd name="connsiteX687" fmla="*/ 938127 w 1149410"/>
              <a:gd name="connsiteY687" fmla="*/ 1010365 h 1329090"/>
              <a:gd name="connsiteX688" fmla="*/ 941156 w 1149410"/>
              <a:gd name="connsiteY688" fmla="*/ 1007193 h 1329090"/>
              <a:gd name="connsiteX689" fmla="*/ 942537 w 1149410"/>
              <a:gd name="connsiteY689" fmla="*/ 1006269 h 1329090"/>
              <a:gd name="connsiteX690" fmla="*/ 943794 w 1149410"/>
              <a:gd name="connsiteY690" fmla="*/ 1006679 h 1329090"/>
              <a:gd name="connsiteX691" fmla="*/ 945728 w 1149410"/>
              <a:gd name="connsiteY691" fmla="*/ 1006650 h 1329090"/>
              <a:gd name="connsiteX692" fmla="*/ 947004 w 1149410"/>
              <a:gd name="connsiteY692" fmla="*/ 1005497 h 1329090"/>
              <a:gd name="connsiteX693" fmla="*/ 942661 w 1149410"/>
              <a:gd name="connsiteY693" fmla="*/ 1003592 h 1329090"/>
              <a:gd name="connsiteX694" fmla="*/ 940032 w 1149410"/>
              <a:gd name="connsiteY694" fmla="*/ 1004678 h 1329090"/>
              <a:gd name="connsiteX695" fmla="*/ 938079 w 1149410"/>
              <a:gd name="connsiteY695" fmla="*/ 1006202 h 1329090"/>
              <a:gd name="connsiteX696" fmla="*/ 934564 w 1149410"/>
              <a:gd name="connsiteY696" fmla="*/ 1005059 h 1329090"/>
              <a:gd name="connsiteX697" fmla="*/ 933898 w 1149410"/>
              <a:gd name="connsiteY697" fmla="*/ 1000973 h 1329090"/>
              <a:gd name="connsiteX698" fmla="*/ 931821 w 1149410"/>
              <a:gd name="connsiteY698" fmla="*/ 997449 h 1329090"/>
              <a:gd name="connsiteX699" fmla="*/ 931459 w 1149410"/>
              <a:gd name="connsiteY699" fmla="*/ 992943 h 1329090"/>
              <a:gd name="connsiteX700" fmla="*/ 931621 w 1149410"/>
              <a:gd name="connsiteY700" fmla="*/ 986447 h 1329090"/>
              <a:gd name="connsiteX701" fmla="*/ 936546 w 1149410"/>
              <a:gd name="connsiteY701" fmla="*/ 987010 h 1329090"/>
              <a:gd name="connsiteX702" fmla="*/ 940556 w 1149410"/>
              <a:gd name="connsiteY702" fmla="*/ 988276 h 1329090"/>
              <a:gd name="connsiteX703" fmla="*/ 951157 w 1149410"/>
              <a:gd name="connsiteY703" fmla="*/ 988172 h 1329090"/>
              <a:gd name="connsiteX704" fmla="*/ 959863 w 1149410"/>
              <a:gd name="connsiteY704" fmla="*/ 994391 h 1329090"/>
              <a:gd name="connsiteX705" fmla="*/ 963701 w 1149410"/>
              <a:gd name="connsiteY705" fmla="*/ 993563 h 1329090"/>
              <a:gd name="connsiteX706" fmla="*/ 963521 w 1149410"/>
              <a:gd name="connsiteY706" fmla="*/ 992305 h 1329090"/>
              <a:gd name="connsiteX707" fmla="*/ 960577 w 1149410"/>
              <a:gd name="connsiteY707" fmla="*/ 990734 h 1329090"/>
              <a:gd name="connsiteX708" fmla="*/ 958748 w 1149410"/>
              <a:gd name="connsiteY708" fmla="*/ 987257 h 1329090"/>
              <a:gd name="connsiteX709" fmla="*/ 957672 w 1149410"/>
              <a:gd name="connsiteY709" fmla="*/ 986247 h 1329090"/>
              <a:gd name="connsiteX710" fmla="*/ 957167 w 1149410"/>
              <a:gd name="connsiteY710" fmla="*/ 984161 h 1329090"/>
              <a:gd name="connsiteX711" fmla="*/ 956996 w 1149410"/>
              <a:gd name="connsiteY711" fmla="*/ 981723 h 1329090"/>
              <a:gd name="connsiteX712" fmla="*/ 954834 w 1149410"/>
              <a:gd name="connsiteY712" fmla="*/ 972808 h 1329090"/>
              <a:gd name="connsiteX713" fmla="*/ 953967 w 1149410"/>
              <a:gd name="connsiteY713" fmla="*/ 973036 h 1329090"/>
              <a:gd name="connsiteX714" fmla="*/ 953138 w 1149410"/>
              <a:gd name="connsiteY714" fmla="*/ 976084 h 1329090"/>
              <a:gd name="connsiteX715" fmla="*/ 951338 w 1149410"/>
              <a:gd name="connsiteY715" fmla="*/ 981180 h 1329090"/>
              <a:gd name="connsiteX716" fmla="*/ 948824 w 1149410"/>
              <a:gd name="connsiteY716" fmla="*/ 983666 h 1329090"/>
              <a:gd name="connsiteX717" fmla="*/ 944975 w 1149410"/>
              <a:gd name="connsiteY717" fmla="*/ 984666 h 1329090"/>
              <a:gd name="connsiteX718" fmla="*/ 941175 w 1149410"/>
              <a:gd name="connsiteY718" fmla="*/ 985238 h 1329090"/>
              <a:gd name="connsiteX719" fmla="*/ 937870 w 1149410"/>
              <a:gd name="connsiteY719" fmla="*/ 984257 h 1329090"/>
              <a:gd name="connsiteX720" fmla="*/ 937098 w 1149410"/>
              <a:gd name="connsiteY720" fmla="*/ 982142 h 1329090"/>
              <a:gd name="connsiteX721" fmla="*/ 937184 w 1149410"/>
              <a:gd name="connsiteY721" fmla="*/ 979694 h 1329090"/>
              <a:gd name="connsiteX722" fmla="*/ 935755 w 1149410"/>
              <a:gd name="connsiteY722" fmla="*/ 978494 h 1329090"/>
              <a:gd name="connsiteX723" fmla="*/ 932021 w 1149410"/>
              <a:gd name="connsiteY723" fmla="*/ 977446 h 1329090"/>
              <a:gd name="connsiteX724" fmla="*/ 930964 w 1149410"/>
              <a:gd name="connsiteY724" fmla="*/ 976846 h 1329090"/>
              <a:gd name="connsiteX725" fmla="*/ 929735 w 1149410"/>
              <a:gd name="connsiteY725" fmla="*/ 974646 h 1329090"/>
              <a:gd name="connsiteX726" fmla="*/ 931516 w 1149410"/>
              <a:gd name="connsiteY726" fmla="*/ 971302 h 1329090"/>
              <a:gd name="connsiteX727" fmla="*/ 932974 w 1149410"/>
              <a:gd name="connsiteY727" fmla="*/ 969312 h 1329090"/>
              <a:gd name="connsiteX728" fmla="*/ 934764 w 1149410"/>
              <a:gd name="connsiteY728" fmla="*/ 969712 h 1329090"/>
              <a:gd name="connsiteX729" fmla="*/ 936460 w 1149410"/>
              <a:gd name="connsiteY729" fmla="*/ 970617 h 1329090"/>
              <a:gd name="connsiteX730" fmla="*/ 938632 w 1149410"/>
              <a:gd name="connsiteY730" fmla="*/ 973227 h 1329090"/>
              <a:gd name="connsiteX731" fmla="*/ 940765 w 1149410"/>
              <a:gd name="connsiteY731" fmla="*/ 973731 h 1329090"/>
              <a:gd name="connsiteX732" fmla="*/ 943194 w 1149410"/>
              <a:gd name="connsiteY732" fmla="*/ 971645 h 1329090"/>
              <a:gd name="connsiteX733" fmla="*/ 943670 w 1149410"/>
              <a:gd name="connsiteY733" fmla="*/ 970236 h 1329090"/>
              <a:gd name="connsiteX734" fmla="*/ 942146 w 1149410"/>
              <a:gd name="connsiteY734" fmla="*/ 969350 h 1329090"/>
              <a:gd name="connsiteX735" fmla="*/ 940756 w 1149410"/>
              <a:gd name="connsiteY735" fmla="*/ 968998 h 1329090"/>
              <a:gd name="connsiteX736" fmla="*/ 938594 w 1149410"/>
              <a:gd name="connsiteY736" fmla="*/ 967893 h 1329090"/>
              <a:gd name="connsiteX737" fmla="*/ 934345 w 1149410"/>
              <a:gd name="connsiteY737" fmla="*/ 963902 h 1329090"/>
              <a:gd name="connsiteX738" fmla="*/ 936470 w 1149410"/>
              <a:gd name="connsiteY738" fmla="*/ 959854 h 1329090"/>
              <a:gd name="connsiteX739" fmla="*/ 941480 w 1149410"/>
              <a:gd name="connsiteY739" fmla="*/ 955224 h 1329090"/>
              <a:gd name="connsiteX740" fmla="*/ 943013 w 1149410"/>
              <a:gd name="connsiteY740" fmla="*/ 954167 h 1329090"/>
              <a:gd name="connsiteX741" fmla="*/ 941689 w 1149410"/>
              <a:gd name="connsiteY741" fmla="*/ 950272 h 1329090"/>
              <a:gd name="connsiteX742" fmla="*/ 943194 w 1149410"/>
              <a:gd name="connsiteY742" fmla="*/ 946023 h 1329090"/>
              <a:gd name="connsiteX743" fmla="*/ 941651 w 1149410"/>
              <a:gd name="connsiteY743" fmla="*/ 942527 h 1329090"/>
              <a:gd name="connsiteX744" fmla="*/ 938870 w 1149410"/>
              <a:gd name="connsiteY744" fmla="*/ 938765 h 1329090"/>
              <a:gd name="connsiteX745" fmla="*/ 935107 w 1149410"/>
              <a:gd name="connsiteY745" fmla="*/ 937936 h 1329090"/>
              <a:gd name="connsiteX746" fmla="*/ 934307 w 1149410"/>
              <a:gd name="connsiteY746" fmla="*/ 939032 h 1329090"/>
              <a:gd name="connsiteX747" fmla="*/ 934174 w 1149410"/>
              <a:gd name="connsiteY747" fmla="*/ 940575 h 1329090"/>
              <a:gd name="connsiteX748" fmla="*/ 934774 w 1149410"/>
              <a:gd name="connsiteY748" fmla="*/ 941737 h 1329090"/>
              <a:gd name="connsiteX749" fmla="*/ 934422 w 1149410"/>
              <a:gd name="connsiteY749" fmla="*/ 942575 h 1329090"/>
              <a:gd name="connsiteX750" fmla="*/ 933564 w 1149410"/>
              <a:gd name="connsiteY750" fmla="*/ 942547 h 1329090"/>
              <a:gd name="connsiteX751" fmla="*/ 928792 w 1149410"/>
              <a:gd name="connsiteY751" fmla="*/ 941718 h 1329090"/>
              <a:gd name="connsiteX752" fmla="*/ 925592 w 1149410"/>
              <a:gd name="connsiteY752" fmla="*/ 939213 h 1329090"/>
              <a:gd name="connsiteX753" fmla="*/ 920372 w 1149410"/>
              <a:gd name="connsiteY753" fmla="*/ 936936 h 1329090"/>
              <a:gd name="connsiteX754" fmla="*/ 919696 w 1149410"/>
              <a:gd name="connsiteY754" fmla="*/ 935155 h 1329090"/>
              <a:gd name="connsiteX755" fmla="*/ 919124 w 1149410"/>
              <a:gd name="connsiteY755" fmla="*/ 932545 h 1329090"/>
              <a:gd name="connsiteX756" fmla="*/ 920953 w 1149410"/>
              <a:gd name="connsiteY756" fmla="*/ 928050 h 1329090"/>
              <a:gd name="connsiteX757" fmla="*/ 920029 w 1149410"/>
              <a:gd name="connsiteY757" fmla="*/ 927983 h 1329090"/>
              <a:gd name="connsiteX758" fmla="*/ 916639 w 1149410"/>
              <a:gd name="connsiteY758" fmla="*/ 931459 h 1329090"/>
              <a:gd name="connsiteX759" fmla="*/ 911514 w 1149410"/>
              <a:gd name="connsiteY759" fmla="*/ 933279 h 1329090"/>
              <a:gd name="connsiteX760" fmla="*/ 907742 w 1149410"/>
              <a:gd name="connsiteY760" fmla="*/ 933879 h 1329090"/>
              <a:gd name="connsiteX761" fmla="*/ 906085 w 1149410"/>
              <a:gd name="connsiteY761" fmla="*/ 935289 h 1329090"/>
              <a:gd name="connsiteX762" fmla="*/ 905428 w 1149410"/>
              <a:gd name="connsiteY762" fmla="*/ 936460 h 1329090"/>
              <a:gd name="connsiteX763" fmla="*/ 906428 w 1149410"/>
              <a:gd name="connsiteY763" fmla="*/ 937146 h 1329090"/>
              <a:gd name="connsiteX764" fmla="*/ 908609 w 1149410"/>
              <a:gd name="connsiteY764" fmla="*/ 937317 h 1329090"/>
              <a:gd name="connsiteX765" fmla="*/ 910199 w 1149410"/>
              <a:gd name="connsiteY765" fmla="*/ 941680 h 1329090"/>
              <a:gd name="connsiteX766" fmla="*/ 909799 w 1149410"/>
              <a:gd name="connsiteY766" fmla="*/ 943356 h 1329090"/>
              <a:gd name="connsiteX767" fmla="*/ 909018 w 1149410"/>
              <a:gd name="connsiteY767" fmla="*/ 944480 h 1329090"/>
              <a:gd name="connsiteX768" fmla="*/ 907247 w 1149410"/>
              <a:gd name="connsiteY768" fmla="*/ 944699 h 1329090"/>
              <a:gd name="connsiteX769" fmla="*/ 903542 w 1149410"/>
              <a:gd name="connsiteY769" fmla="*/ 941690 h 1329090"/>
              <a:gd name="connsiteX770" fmla="*/ 901589 w 1149410"/>
              <a:gd name="connsiteY770" fmla="*/ 938270 h 1329090"/>
              <a:gd name="connsiteX771" fmla="*/ 901637 w 1149410"/>
              <a:gd name="connsiteY771" fmla="*/ 935565 h 1329090"/>
              <a:gd name="connsiteX772" fmla="*/ 902961 w 1149410"/>
              <a:gd name="connsiteY772" fmla="*/ 931879 h 1329090"/>
              <a:gd name="connsiteX773" fmla="*/ 908838 w 1149410"/>
              <a:gd name="connsiteY773" fmla="*/ 926935 h 1329090"/>
              <a:gd name="connsiteX774" fmla="*/ 910466 w 1149410"/>
              <a:gd name="connsiteY774" fmla="*/ 924849 h 1329090"/>
              <a:gd name="connsiteX775" fmla="*/ 913914 w 1149410"/>
              <a:gd name="connsiteY775" fmla="*/ 922544 h 1329090"/>
              <a:gd name="connsiteX776" fmla="*/ 918515 w 1149410"/>
              <a:gd name="connsiteY776" fmla="*/ 917343 h 1329090"/>
              <a:gd name="connsiteX777" fmla="*/ 922534 w 1149410"/>
              <a:gd name="connsiteY777" fmla="*/ 914458 h 1329090"/>
              <a:gd name="connsiteX778" fmla="*/ 920582 w 1149410"/>
              <a:gd name="connsiteY778" fmla="*/ 912076 h 1329090"/>
              <a:gd name="connsiteX779" fmla="*/ 918524 w 1149410"/>
              <a:gd name="connsiteY779" fmla="*/ 908495 h 1329090"/>
              <a:gd name="connsiteX780" fmla="*/ 918734 w 1149410"/>
              <a:gd name="connsiteY780" fmla="*/ 903532 h 1329090"/>
              <a:gd name="connsiteX781" fmla="*/ 926849 w 1149410"/>
              <a:gd name="connsiteY781" fmla="*/ 901570 h 1329090"/>
              <a:gd name="connsiteX782" fmla="*/ 930364 w 1149410"/>
              <a:gd name="connsiteY782" fmla="*/ 902456 h 1329090"/>
              <a:gd name="connsiteX783" fmla="*/ 934850 w 1149410"/>
              <a:gd name="connsiteY783" fmla="*/ 902304 h 1329090"/>
              <a:gd name="connsiteX784" fmla="*/ 937355 w 1149410"/>
              <a:gd name="connsiteY784" fmla="*/ 901122 h 1329090"/>
              <a:gd name="connsiteX785" fmla="*/ 939175 w 1149410"/>
              <a:gd name="connsiteY785" fmla="*/ 900865 h 1329090"/>
              <a:gd name="connsiteX786" fmla="*/ 943004 w 1149410"/>
              <a:gd name="connsiteY786" fmla="*/ 899503 h 1329090"/>
              <a:gd name="connsiteX787" fmla="*/ 944651 w 1149410"/>
              <a:gd name="connsiteY787" fmla="*/ 897579 h 1329090"/>
              <a:gd name="connsiteX788" fmla="*/ 945042 w 1149410"/>
              <a:gd name="connsiteY788" fmla="*/ 896112 h 1329090"/>
              <a:gd name="connsiteX789" fmla="*/ 945023 w 1149410"/>
              <a:gd name="connsiteY789" fmla="*/ 894836 h 1329090"/>
              <a:gd name="connsiteX790" fmla="*/ 944575 w 1149410"/>
              <a:gd name="connsiteY790" fmla="*/ 893255 h 1329090"/>
              <a:gd name="connsiteX791" fmla="*/ 943956 w 1149410"/>
              <a:gd name="connsiteY791" fmla="*/ 889178 h 1329090"/>
              <a:gd name="connsiteX792" fmla="*/ 944585 w 1149410"/>
              <a:gd name="connsiteY792" fmla="*/ 887816 h 1329090"/>
              <a:gd name="connsiteX793" fmla="*/ 946223 w 1149410"/>
              <a:gd name="connsiteY793" fmla="*/ 886197 h 1329090"/>
              <a:gd name="connsiteX794" fmla="*/ 948376 w 1149410"/>
              <a:gd name="connsiteY794" fmla="*/ 885692 h 1329090"/>
              <a:gd name="connsiteX795" fmla="*/ 949366 w 1149410"/>
              <a:gd name="connsiteY795" fmla="*/ 885816 h 1329090"/>
              <a:gd name="connsiteX796" fmla="*/ 951919 w 1149410"/>
              <a:gd name="connsiteY796" fmla="*/ 887302 h 1329090"/>
              <a:gd name="connsiteX797" fmla="*/ 951405 w 1149410"/>
              <a:gd name="connsiteY797" fmla="*/ 889416 h 1329090"/>
              <a:gd name="connsiteX798" fmla="*/ 950386 w 1149410"/>
              <a:gd name="connsiteY798" fmla="*/ 891960 h 1329090"/>
              <a:gd name="connsiteX799" fmla="*/ 948299 w 1149410"/>
              <a:gd name="connsiteY799" fmla="*/ 902104 h 1329090"/>
              <a:gd name="connsiteX800" fmla="*/ 947252 w 1149410"/>
              <a:gd name="connsiteY800" fmla="*/ 904399 h 1329090"/>
              <a:gd name="connsiteX801" fmla="*/ 945604 w 1149410"/>
              <a:gd name="connsiteY801" fmla="*/ 906390 h 1329090"/>
              <a:gd name="connsiteX802" fmla="*/ 946699 w 1149410"/>
              <a:gd name="connsiteY802" fmla="*/ 910552 h 1329090"/>
              <a:gd name="connsiteX803" fmla="*/ 945052 w 1149410"/>
              <a:gd name="connsiteY803" fmla="*/ 913476 h 1329090"/>
              <a:gd name="connsiteX804" fmla="*/ 937698 w 1149410"/>
              <a:gd name="connsiteY804" fmla="*/ 916591 h 1329090"/>
              <a:gd name="connsiteX805" fmla="*/ 936727 w 1149410"/>
              <a:gd name="connsiteY805" fmla="*/ 916772 h 1329090"/>
              <a:gd name="connsiteX806" fmla="*/ 937279 w 1149410"/>
              <a:gd name="connsiteY806" fmla="*/ 917886 h 1329090"/>
              <a:gd name="connsiteX807" fmla="*/ 941537 w 1149410"/>
              <a:gd name="connsiteY807" fmla="*/ 917620 h 1329090"/>
              <a:gd name="connsiteX808" fmla="*/ 944832 w 1149410"/>
              <a:gd name="connsiteY808" fmla="*/ 916963 h 1329090"/>
              <a:gd name="connsiteX809" fmla="*/ 948099 w 1149410"/>
              <a:gd name="connsiteY809" fmla="*/ 914334 h 1329090"/>
              <a:gd name="connsiteX810" fmla="*/ 949128 w 1149410"/>
              <a:gd name="connsiteY810" fmla="*/ 910333 h 1329090"/>
              <a:gd name="connsiteX811" fmla="*/ 950481 w 1149410"/>
              <a:gd name="connsiteY811" fmla="*/ 902551 h 1329090"/>
              <a:gd name="connsiteX812" fmla="*/ 952252 w 1149410"/>
              <a:gd name="connsiteY812" fmla="*/ 901456 h 1329090"/>
              <a:gd name="connsiteX813" fmla="*/ 954319 w 1149410"/>
              <a:gd name="connsiteY813" fmla="*/ 901208 h 1329090"/>
              <a:gd name="connsiteX814" fmla="*/ 955396 w 1149410"/>
              <a:gd name="connsiteY814" fmla="*/ 903037 h 1329090"/>
              <a:gd name="connsiteX815" fmla="*/ 955043 w 1149410"/>
              <a:gd name="connsiteY815" fmla="*/ 907142 h 1329090"/>
              <a:gd name="connsiteX816" fmla="*/ 955034 w 1149410"/>
              <a:gd name="connsiteY816" fmla="*/ 911114 h 1329090"/>
              <a:gd name="connsiteX817" fmla="*/ 952290 w 1149410"/>
              <a:gd name="connsiteY817" fmla="*/ 922935 h 1329090"/>
              <a:gd name="connsiteX818" fmla="*/ 948976 w 1149410"/>
              <a:gd name="connsiteY818" fmla="*/ 927697 h 1329090"/>
              <a:gd name="connsiteX819" fmla="*/ 948604 w 1149410"/>
              <a:gd name="connsiteY819" fmla="*/ 928954 h 1329090"/>
              <a:gd name="connsiteX820" fmla="*/ 948738 w 1149410"/>
              <a:gd name="connsiteY820" fmla="*/ 930440 h 1329090"/>
              <a:gd name="connsiteX821" fmla="*/ 951367 w 1149410"/>
              <a:gd name="connsiteY821" fmla="*/ 930221 h 1329090"/>
              <a:gd name="connsiteX822" fmla="*/ 953367 w 1149410"/>
              <a:gd name="connsiteY822" fmla="*/ 927659 h 1329090"/>
              <a:gd name="connsiteX823" fmla="*/ 954815 w 1149410"/>
              <a:gd name="connsiteY823" fmla="*/ 924383 h 1329090"/>
              <a:gd name="connsiteX824" fmla="*/ 956263 w 1149410"/>
              <a:gd name="connsiteY824" fmla="*/ 919829 h 1329090"/>
              <a:gd name="connsiteX825" fmla="*/ 956100 w 1149410"/>
              <a:gd name="connsiteY825" fmla="*/ 916544 h 1329090"/>
              <a:gd name="connsiteX826" fmla="*/ 956539 w 1149410"/>
              <a:gd name="connsiteY826" fmla="*/ 914515 h 1329090"/>
              <a:gd name="connsiteX827" fmla="*/ 957139 w 1149410"/>
              <a:gd name="connsiteY827" fmla="*/ 907875 h 1329090"/>
              <a:gd name="connsiteX828" fmla="*/ 958139 w 1149410"/>
              <a:gd name="connsiteY828" fmla="*/ 904523 h 1329090"/>
              <a:gd name="connsiteX829" fmla="*/ 958072 w 1149410"/>
              <a:gd name="connsiteY829" fmla="*/ 899846 h 1329090"/>
              <a:gd name="connsiteX830" fmla="*/ 956263 w 1149410"/>
              <a:gd name="connsiteY830" fmla="*/ 898084 h 1329090"/>
              <a:gd name="connsiteX831" fmla="*/ 953729 w 1149410"/>
              <a:gd name="connsiteY831" fmla="*/ 897017 h 1329090"/>
              <a:gd name="connsiteX832" fmla="*/ 953091 w 1149410"/>
              <a:gd name="connsiteY832" fmla="*/ 894159 h 1329090"/>
              <a:gd name="connsiteX833" fmla="*/ 954415 w 1149410"/>
              <a:gd name="connsiteY833" fmla="*/ 888531 h 1329090"/>
              <a:gd name="connsiteX834" fmla="*/ 959253 w 1149410"/>
              <a:gd name="connsiteY834" fmla="*/ 888673 h 1329090"/>
              <a:gd name="connsiteX835" fmla="*/ 963835 w 1149410"/>
              <a:gd name="connsiteY835" fmla="*/ 884844 h 1329090"/>
              <a:gd name="connsiteX836" fmla="*/ 966835 w 1149410"/>
              <a:gd name="connsiteY836" fmla="*/ 883454 h 1329090"/>
              <a:gd name="connsiteX837" fmla="*/ 968540 w 1149410"/>
              <a:gd name="connsiteY837" fmla="*/ 883739 h 1329090"/>
              <a:gd name="connsiteX838" fmla="*/ 974532 w 1149410"/>
              <a:gd name="connsiteY838" fmla="*/ 887435 h 1329090"/>
              <a:gd name="connsiteX839" fmla="*/ 975722 w 1149410"/>
              <a:gd name="connsiteY839" fmla="*/ 887482 h 1329090"/>
              <a:gd name="connsiteX840" fmla="*/ 975531 w 1149410"/>
              <a:gd name="connsiteY840" fmla="*/ 886149 h 1329090"/>
              <a:gd name="connsiteX841" fmla="*/ 974598 w 1149410"/>
              <a:gd name="connsiteY841" fmla="*/ 885206 h 1329090"/>
              <a:gd name="connsiteX842" fmla="*/ 972236 w 1149410"/>
              <a:gd name="connsiteY842" fmla="*/ 883958 h 1329090"/>
              <a:gd name="connsiteX843" fmla="*/ 967892 w 1149410"/>
              <a:gd name="connsiteY843" fmla="*/ 879996 h 1329090"/>
              <a:gd name="connsiteX844" fmla="*/ 962044 w 1149410"/>
              <a:gd name="connsiteY844" fmla="*/ 879348 h 1329090"/>
              <a:gd name="connsiteX845" fmla="*/ 963120 w 1149410"/>
              <a:gd name="connsiteY845" fmla="*/ 874214 h 1329090"/>
              <a:gd name="connsiteX846" fmla="*/ 964254 w 1149410"/>
              <a:gd name="connsiteY846" fmla="*/ 869538 h 1329090"/>
              <a:gd name="connsiteX847" fmla="*/ 967092 w 1149410"/>
              <a:gd name="connsiteY847" fmla="*/ 868890 h 1329090"/>
              <a:gd name="connsiteX848" fmla="*/ 971855 w 1149410"/>
              <a:gd name="connsiteY848" fmla="*/ 867356 h 1329090"/>
              <a:gd name="connsiteX849" fmla="*/ 980932 w 1149410"/>
              <a:gd name="connsiteY849" fmla="*/ 860365 h 1329090"/>
              <a:gd name="connsiteX850" fmla="*/ 982513 w 1149410"/>
              <a:gd name="connsiteY850" fmla="*/ 855116 h 1329090"/>
              <a:gd name="connsiteX851" fmla="*/ 982942 w 1149410"/>
              <a:gd name="connsiteY851" fmla="*/ 849230 h 1329090"/>
              <a:gd name="connsiteX852" fmla="*/ 978570 w 1149410"/>
              <a:gd name="connsiteY852" fmla="*/ 847697 h 1329090"/>
              <a:gd name="connsiteX853" fmla="*/ 973931 w 1149410"/>
              <a:gd name="connsiteY853" fmla="*/ 843858 h 1329090"/>
              <a:gd name="connsiteX854" fmla="*/ 970188 w 1149410"/>
              <a:gd name="connsiteY854" fmla="*/ 841820 h 1329090"/>
              <a:gd name="connsiteX855" fmla="*/ 966873 w 1149410"/>
              <a:gd name="connsiteY855" fmla="*/ 839258 h 1329090"/>
              <a:gd name="connsiteX856" fmla="*/ 967521 w 1149410"/>
              <a:gd name="connsiteY856" fmla="*/ 835438 h 1329090"/>
              <a:gd name="connsiteX857" fmla="*/ 967950 w 1149410"/>
              <a:gd name="connsiteY857" fmla="*/ 829228 h 1329090"/>
              <a:gd name="connsiteX858" fmla="*/ 972112 w 1149410"/>
              <a:gd name="connsiteY858" fmla="*/ 827894 h 1329090"/>
              <a:gd name="connsiteX859" fmla="*/ 974046 w 1149410"/>
              <a:gd name="connsiteY859" fmla="*/ 819398 h 1329090"/>
              <a:gd name="connsiteX860" fmla="*/ 971255 w 1149410"/>
              <a:gd name="connsiteY860" fmla="*/ 812911 h 1329090"/>
              <a:gd name="connsiteX861" fmla="*/ 971922 w 1149410"/>
              <a:gd name="connsiteY861" fmla="*/ 808092 h 1329090"/>
              <a:gd name="connsiteX862" fmla="*/ 975560 w 1149410"/>
              <a:gd name="connsiteY862" fmla="*/ 803986 h 1329090"/>
              <a:gd name="connsiteX863" fmla="*/ 976208 w 1149410"/>
              <a:gd name="connsiteY863" fmla="*/ 801148 h 1329090"/>
              <a:gd name="connsiteX864" fmla="*/ 977208 w 1149410"/>
              <a:gd name="connsiteY864" fmla="*/ 798033 h 1329090"/>
              <a:gd name="connsiteX865" fmla="*/ 980408 w 1149410"/>
              <a:gd name="connsiteY865" fmla="*/ 797719 h 1329090"/>
              <a:gd name="connsiteX866" fmla="*/ 980485 w 1149410"/>
              <a:gd name="connsiteY866" fmla="*/ 796024 h 1329090"/>
              <a:gd name="connsiteX867" fmla="*/ 980199 w 1149410"/>
              <a:gd name="connsiteY867" fmla="*/ 792938 h 1329090"/>
              <a:gd name="connsiteX868" fmla="*/ 978094 w 1149410"/>
              <a:gd name="connsiteY868" fmla="*/ 789299 h 1329090"/>
              <a:gd name="connsiteX869" fmla="*/ 978008 w 1149410"/>
              <a:gd name="connsiteY869" fmla="*/ 784270 h 1329090"/>
              <a:gd name="connsiteX870" fmla="*/ 979989 w 1149410"/>
              <a:gd name="connsiteY870" fmla="*/ 778336 h 1329090"/>
              <a:gd name="connsiteX871" fmla="*/ 983171 w 1149410"/>
              <a:gd name="connsiteY871" fmla="*/ 778746 h 1329090"/>
              <a:gd name="connsiteX872" fmla="*/ 983780 w 1149410"/>
              <a:gd name="connsiteY872" fmla="*/ 778498 h 1329090"/>
              <a:gd name="connsiteX873" fmla="*/ 981523 w 1149410"/>
              <a:gd name="connsiteY873" fmla="*/ 774916 h 1329090"/>
              <a:gd name="connsiteX874" fmla="*/ 979684 w 1149410"/>
              <a:gd name="connsiteY874" fmla="*/ 770983 h 1329090"/>
              <a:gd name="connsiteX875" fmla="*/ 979999 w 1149410"/>
              <a:gd name="connsiteY875" fmla="*/ 769411 h 1329090"/>
              <a:gd name="connsiteX876" fmla="*/ 981761 w 1149410"/>
              <a:gd name="connsiteY876" fmla="*/ 768077 h 1329090"/>
              <a:gd name="connsiteX877" fmla="*/ 983799 w 1149410"/>
              <a:gd name="connsiteY877" fmla="*/ 767335 h 1329090"/>
              <a:gd name="connsiteX878" fmla="*/ 986009 w 1149410"/>
              <a:gd name="connsiteY878" fmla="*/ 769344 h 1329090"/>
              <a:gd name="connsiteX879" fmla="*/ 989171 w 1149410"/>
              <a:gd name="connsiteY879" fmla="*/ 775764 h 1329090"/>
              <a:gd name="connsiteX880" fmla="*/ 989647 w 1149410"/>
              <a:gd name="connsiteY880" fmla="*/ 774116 h 1329090"/>
              <a:gd name="connsiteX881" fmla="*/ 988371 w 1149410"/>
              <a:gd name="connsiteY881" fmla="*/ 767582 h 1329090"/>
              <a:gd name="connsiteX882" fmla="*/ 987323 w 1149410"/>
              <a:gd name="connsiteY882" fmla="*/ 759476 h 1329090"/>
              <a:gd name="connsiteX883" fmla="*/ 983990 w 1149410"/>
              <a:gd name="connsiteY883" fmla="*/ 760533 h 1329090"/>
              <a:gd name="connsiteX884" fmla="*/ 980932 w 1149410"/>
              <a:gd name="connsiteY884" fmla="*/ 759962 h 1329090"/>
              <a:gd name="connsiteX885" fmla="*/ 979780 w 1149410"/>
              <a:gd name="connsiteY885" fmla="*/ 758714 h 1329090"/>
              <a:gd name="connsiteX886" fmla="*/ 978637 w 1149410"/>
              <a:gd name="connsiteY886" fmla="*/ 756895 h 1329090"/>
              <a:gd name="connsiteX887" fmla="*/ 979713 w 1149410"/>
              <a:gd name="connsiteY887" fmla="*/ 754675 h 1329090"/>
              <a:gd name="connsiteX888" fmla="*/ 980789 w 1149410"/>
              <a:gd name="connsiteY888" fmla="*/ 753028 h 1329090"/>
              <a:gd name="connsiteX889" fmla="*/ 983028 w 1149410"/>
              <a:gd name="connsiteY889" fmla="*/ 750951 h 1329090"/>
              <a:gd name="connsiteX890" fmla="*/ 987676 w 1149410"/>
              <a:gd name="connsiteY890" fmla="*/ 750218 h 1329090"/>
              <a:gd name="connsiteX891" fmla="*/ 991038 w 1149410"/>
              <a:gd name="connsiteY891" fmla="*/ 747618 h 1329090"/>
              <a:gd name="connsiteX892" fmla="*/ 992162 w 1149410"/>
              <a:gd name="connsiteY892" fmla="*/ 742274 h 1329090"/>
              <a:gd name="connsiteX893" fmla="*/ 991057 w 1149410"/>
              <a:gd name="connsiteY893" fmla="*/ 742798 h 1329090"/>
              <a:gd name="connsiteX894" fmla="*/ 989238 w 1149410"/>
              <a:gd name="connsiteY894" fmla="*/ 747503 h 1329090"/>
              <a:gd name="connsiteX895" fmla="*/ 986171 w 1149410"/>
              <a:gd name="connsiteY895" fmla="*/ 749094 h 1329090"/>
              <a:gd name="connsiteX896" fmla="*/ 984609 w 1149410"/>
              <a:gd name="connsiteY896" fmla="*/ 748856 h 1329090"/>
              <a:gd name="connsiteX897" fmla="*/ 982771 w 1149410"/>
              <a:gd name="connsiteY897" fmla="*/ 747979 h 1329090"/>
              <a:gd name="connsiteX898" fmla="*/ 979151 w 1149410"/>
              <a:gd name="connsiteY898" fmla="*/ 743884 h 1329090"/>
              <a:gd name="connsiteX899" fmla="*/ 977151 w 1149410"/>
              <a:gd name="connsiteY899" fmla="*/ 742931 h 1329090"/>
              <a:gd name="connsiteX900" fmla="*/ 975208 w 1149410"/>
              <a:gd name="connsiteY900" fmla="*/ 742826 h 1329090"/>
              <a:gd name="connsiteX901" fmla="*/ 973541 w 1149410"/>
              <a:gd name="connsiteY901" fmla="*/ 743865 h 1329090"/>
              <a:gd name="connsiteX902" fmla="*/ 969293 w 1149410"/>
              <a:gd name="connsiteY902" fmla="*/ 751084 h 1329090"/>
              <a:gd name="connsiteX903" fmla="*/ 967483 w 1149410"/>
              <a:gd name="connsiteY903" fmla="*/ 752304 h 1329090"/>
              <a:gd name="connsiteX904" fmla="*/ 960006 w 1149410"/>
              <a:gd name="connsiteY904" fmla="*/ 752885 h 1329090"/>
              <a:gd name="connsiteX905" fmla="*/ 957263 w 1149410"/>
              <a:gd name="connsiteY905" fmla="*/ 752047 h 1329090"/>
              <a:gd name="connsiteX906" fmla="*/ 954291 w 1149410"/>
              <a:gd name="connsiteY906" fmla="*/ 750932 h 1329090"/>
              <a:gd name="connsiteX907" fmla="*/ 954653 w 1149410"/>
              <a:gd name="connsiteY907" fmla="*/ 749151 h 1329090"/>
              <a:gd name="connsiteX908" fmla="*/ 955558 w 1149410"/>
              <a:gd name="connsiteY908" fmla="*/ 747256 h 1329090"/>
              <a:gd name="connsiteX909" fmla="*/ 957244 w 1149410"/>
              <a:gd name="connsiteY909" fmla="*/ 746274 h 1329090"/>
              <a:gd name="connsiteX910" fmla="*/ 957272 w 1149410"/>
              <a:gd name="connsiteY910" fmla="*/ 745189 h 1329090"/>
              <a:gd name="connsiteX911" fmla="*/ 954948 w 1149410"/>
              <a:gd name="connsiteY911" fmla="*/ 744913 h 1329090"/>
              <a:gd name="connsiteX912" fmla="*/ 952272 w 1149410"/>
              <a:gd name="connsiteY912" fmla="*/ 742922 h 1329090"/>
              <a:gd name="connsiteX913" fmla="*/ 951081 w 1149410"/>
              <a:gd name="connsiteY913" fmla="*/ 740398 h 1329090"/>
              <a:gd name="connsiteX914" fmla="*/ 950519 w 1149410"/>
              <a:gd name="connsiteY914" fmla="*/ 735883 h 1329090"/>
              <a:gd name="connsiteX915" fmla="*/ 948119 w 1149410"/>
              <a:gd name="connsiteY915" fmla="*/ 728768 h 1329090"/>
              <a:gd name="connsiteX916" fmla="*/ 947642 w 1149410"/>
              <a:gd name="connsiteY916" fmla="*/ 723681 h 1329090"/>
              <a:gd name="connsiteX917" fmla="*/ 949338 w 1149410"/>
              <a:gd name="connsiteY917" fmla="*/ 720062 h 1329090"/>
              <a:gd name="connsiteX918" fmla="*/ 952976 w 1149410"/>
              <a:gd name="connsiteY918" fmla="*/ 705908 h 1329090"/>
              <a:gd name="connsiteX919" fmla="*/ 954091 w 1149410"/>
              <a:gd name="connsiteY919" fmla="*/ 698726 h 1329090"/>
              <a:gd name="connsiteX920" fmla="*/ 956043 w 1149410"/>
              <a:gd name="connsiteY920" fmla="*/ 692430 h 1329090"/>
              <a:gd name="connsiteX921" fmla="*/ 956005 w 1149410"/>
              <a:gd name="connsiteY921" fmla="*/ 688287 h 1329090"/>
              <a:gd name="connsiteX922" fmla="*/ 961054 w 1149410"/>
              <a:gd name="connsiteY922" fmla="*/ 684505 h 1329090"/>
              <a:gd name="connsiteX923" fmla="*/ 962978 w 1149410"/>
              <a:gd name="connsiteY923" fmla="*/ 682247 h 1329090"/>
              <a:gd name="connsiteX924" fmla="*/ 967264 w 1149410"/>
              <a:gd name="connsiteY924" fmla="*/ 669570 h 1329090"/>
              <a:gd name="connsiteX925" fmla="*/ 967892 w 1149410"/>
              <a:gd name="connsiteY925" fmla="*/ 662760 h 1329090"/>
              <a:gd name="connsiteX926" fmla="*/ 961092 w 1149410"/>
              <a:gd name="connsiteY926" fmla="*/ 642214 h 1329090"/>
              <a:gd name="connsiteX927" fmla="*/ 960044 w 1149410"/>
              <a:gd name="connsiteY927" fmla="*/ 638309 h 1329090"/>
              <a:gd name="connsiteX928" fmla="*/ 959711 w 1149410"/>
              <a:gd name="connsiteY928" fmla="*/ 633460 h 1329090"/>
              <a:gd name="connsiteX929" fmla="*/ 961330 w 1149410"/>
              <a:gd name="connsiteY929" fmla="*/ 625440 h 1329090"/>
              <a:gd name="connsiteX930" fmla="*/ 961520 w 1149410"/>
              <a:gd name="connsiteY930" fmla="*/ 622402 h 1329090"/>
              <a:gd name="connsiteX931" fmla="*/ 960130 w 1149410"/>
              <a:gd name="connsiteY931" fmla="*/ 618020 h 1329090"/>
              <a:gd name="connsiteX932" fmla="*/ 956253 w 1149410"/>
              <a:gd name="connsiteY932" fmla="*/ 610877 h 1329090"/>
              <a:gd name="connsiteX933" fmla="*/ 956177 w 1149410"/>
              <a:gd name="connsiteY933" fmla="*/ 607238 h 1329090"/>
              <a:gd name="connsiteX934" fmla="*/ 957806 w 1149410"/>
              <a:gd name="connsiteY934" fmla="*/ 603504 h 1329090"/>
              <a:gd name="connsiteX935" fmla="*/ 956224 w 1149410"/>
              <a:gd name="connsiteY935" fmla="*/ 598875 h 1329090"/>
              <a:gd name="connsiteX936" fmla="*/ 956996 w 1149410"/>
              <a:gd name="connsiteY936" fmla="*/ 596018 h 1329090"/>
              <a:gd name="connsiteX937" fmla="*/ 957844 w 1149410"/>
              <a:gd name="connsiteY937" fmla="*/ 593779 h 1329090"/>
              <a:gd name="connsiteX938" fmla="*/ 963921 w 1149410"/>
              <a:gd name="connsiteY938" fmla="*/ 594979 h 1329090"/>
              <a:gd name="connsiteX939" fmla="*/ 966683 w 1149410"/>
              <a:gd name="connsiteY939" fmla="*/ 594408 h 1329090"/>
              <a:gd name="connsiteX940" fmla="*/ 968159 w 1149410"/>
              <a:gd name="connsiteY940" fmla="*/ 593055 h 1329090"/>
              <a:gd name="connsiteX941" fmla="*/ 969312 w 1149410"/>
              <a:gd name="connsiteY941" fmla="*/ 589274 h 1329090"/>
              <a:gd name="connsiteX942" fmla="*/ 969893 w 1149410"/>
              <a:gd name="connsiteY942" fmla="*/ 583368 h 1329090"/>
              <a:gd name="connsiteX943" fmla="*/ 970255 w 1149410"/>
              <a:gd name="connsiteY943" fmla="*/ 580825 h 1329090"/>
              <a:gd name="connsiteX944" fmla="*/ 970779 w 1149410"/>
              <a:gd name="connsiteY944" fmla="*/ 577120 h 1329090"/>
              <a:gd name="connsiteX945" fmla="*/ 973760 w 1149410"/>
              <a:gd name="connsiteY945" fmla="*/ 575634 h 1329090"/>
              <a:gd name="connsiteX946" fmla="*/ 974788 w 1149410"/>
              <a:gd name="connsiteY946" fmla="*/ 572129 h 1329090"/>
              <a:gd name="connsiteX947" fmla="*/ 977284 w 1149410"/>
              <a:gd name="connsiteY947" fmla="*/ 567252 h 1329090"/>
              <a:gd name="connsiteX948" fmla="*/ 979856 w 1149410"/>
              <a:gd name="connsiteY948" fmla="*/ 553670 h 1329090"/>
              <a:gd name="connsiteX949" fmla="*/ 982399 w 1149410"/>
              <a:gd name="connsiteY949" fmla="*/ 550326 h 1329090"/>
              <a:gd name="connsiteX950" fmla="*/ 984971 w 1149410"/>
              <a:gd name="connsiteY950" fmla="*/ 546478 h 1329090"/>
              <a:gd name="connsiteX951" fmla="*/ 983990 w 1149410"/>
              <a:gd name="connsiteY951" fmla="*/ 540782 h 1329090"/>
              <a:gd name="connsiteX952" fmla="*/ 985647 w 1149410"/>
              <a:gd name="connsiteY952" fmla="*/ 538153 h 1329090"/>
              <a:gd name="connsiteX953" fmla="*/ 987171 w 1149410"/>
              <a:gd name="connsiteY953" fmla="*/ 536239 h 1329090"/>
              <a:gd name="connsiteX954" fmla="*/ 988514 w 1149410"/>
              <a:gd name="connsiteY954" fmla="*/ 532772 h 1329090"/>
              <a:gd name="connsiteX955" fmla="*/ 990343 w 1149410"/>
              <a:gd name="connsiteY955" fmla="*/ 529495 h 1329090"/>
              <a:gd name="connsiteX956" fmla="*/ 994696 w 1149410"/>
              <a:gd name="connsiteY956" fmla="*/ 524799 h 1329090"/>
              <a:gd name="connsiteX957" fmla="*/ 995801 w 1149410"/>
              <a:gd name="connsiteY957" fmla="*/ 519075 h 1329090"/>
              <a:gd name="connsiteX958" fmla="*/ 999182 w 1149410"/>
              <a:gd name="connsiteY958" fmla="*/ 509216 h 1329090"/>
              <a:gd name="connsiteX959" fmla="*/ 999849 w 1149410"/>
              <a:gd name="connsiteY959" fmla="*/ 502911 h 1329090"/>
              <a:gd name="connsiteX960" fmla="*/ 1000896 w 1149410"/>
              <a:gd name="connsiteY960" fmla="*/ 498653 h 1329090"/>
              <a:gd name="connsiteX961" fmla="*/ 1000592 w 1149410"/>
              <a:gd name="connsiteY961" fmla="*/ 494691 h 1329090"/>
              <a:gd name="connsiteX962" fmla="*/ 1002621 w 1149410"/>
              <a:gd name="connsiteY962" fmla="*/ 489881 h 1329090"/>
              <a:gd name="connsiteX963" fmla="*/ 1004573 w 1149410"/>
              <a:gd name="connsiteY963" fmla="*/ 485833 h 1329090"/>
              <a:gd name="connsiteX964" fmla="*/ 1005183 w 1149410"/>
              <a:gd name="connsiteY964" fmla="*/ 483584 h 1329090"/>
              <a:gd name="connsiteX965" fmla="*/ 1009631 w 1149410"/>
              <a:gd name="connsiteY965" fmla="*/ 478250 h 1329090"/>
              <a:gd name="connsiteX966" fmla="*/ 1010383 w 1149410"/>
              <a:gd name="connsiteY966" fmla="*/ 473993 h 1329090"/>
              <a:gd name="connsiteX967" fmla="*/ 1008793 w 1149410"/>
              <a:gd name="connsiteY967" fmla="*/ 471107 h 1329090"/>
              <a:gd name="connsiteX968" fmla="*/ 1008764 w 1149410"/>
              <a:gd name="connsiteY968" fmla="*/ 466649 h 1329090"/>
              <a:gd name="connsiteX969" fmla="*/ 1007526 w 1149410"/>
              <a:gd name="connsiteY969" fmla="*/ 460486 h 1329090"/>
              <a:gd name="connsiteX970" fmla="*/ 1010393 w 1149410"/>
              <a:gd name="connsiteY970" fmla="*/ 458181 h 1329090"/>
              <a:gd name="connsiteX971" fmla="*/ 1011555 w 1149410"/>
              <a:gd name="connsiteY971" fmla="*/ 456495 h 1329090"/>
              <a:gd name="connsiteX972" fmla="*/ 1015289 w 1149410"/>
              <a:gd name="connsiteY972" fmla="*/ 446685 h 1329090"/>
              <a:gd name="connsiteX973" fmla="*/ 1015051 w 1149410"/>
              <a:gd name="connsiteY973" fmla="*/ 442846 h 1329090"/>
              <a:gd name="connsiteX974" fmla="*/ 1016127 w 1149410"/>
              <a:gd name="connsiteY974" fmla="*/ 438084 h 1329090"/>
              <a:gd name="connsiteX975" fmla="*/ 1013670 w 1149410"/>
              <a:gd name="connsiteY975" fmla="*/ 432454 h 1329090"/>
              <a:gd name="connsiteX976" fmla="*/ 1013327 w 1149410"/>
              <a:gd name="connsiteY976" fmla="*/ 419843 h 1329090"/>
              <a:gd name="connsiteX977" fmla="*/ 1011955 w 1149410"/>
              <a:gd name="connsiteY977" fmla="*/ 410176 h 1329090"/>
              <a:gd name="connsiteX978" fmla="*/ 1009688 w 1149410"/>
              <a:gd name="connsiteY978" fmla="*/ 399993 h 1329090"/>
              <a:gd name="connsiteX979" fmla="*/ 1009898 w 1149410"/>
              <a:gd name="connsiteY979" fmla="*/ 394316 h 1329090"/>
              <a:gd name="connsiteX980" fmla="*/ 1008517 w 1149410"/>
              <a:gd name="connsiteY980" fmla="*/ 387268 h 1329090"/>
              <a:gd name="connsiteX981" fmla="*/ 1008431 w 1149410"/>
              <a:gd name="connsiteY981" fmla="*/ 383210 h 1329090"/>
              <a:gd name="connsiteX982" fmla="*/ 1009488 w 1149410"/>
              <a:gd name="connsiteY982" fmla="*/ 374028 h 1329090"/>
              <a:gd name="connsiteX983" fmla="*/ 1016680 w 1149410"/>
              <a:gd name="connsiteY983" fmla="*/ 368265 h 1329090"/>
              <a:gd name="connsiteX984" fmla="*/ 1018080 w 1149410"/>
              <a:gd name="connsiteY984" fmla="*/ 361817 h 1329090"/>
              <a:gd name="connsiteX985" fmla="*/ 1018937 w 1149410"/>
              <a:gd name="connsiteY985" fmla="*/ 353130 h 1329090"/>
              <a:gd name="connsiteX986" fmla="*/ 1018642 w 1149410"/>
              <a:gd name="connsiteY986" fmla="*/ 346815 h 1329090"/>
              <a:gd name="connsiteX987" fmla="*/ 1017937 w 1149410"/>
              <a:gd name="connsiteY987" fmla="*/ 343986 h 1329090"/>
              <a:gd name="connsiteX988" fmla="*/ 1014394 w 1149410"/>
              <a:gd name="connsiteY988" fmla="*/ 339347 h 1329090"/>
              <a:gd name="connsiteX989" fmla="*/ 1013498 w 1149410"/>
              <a:gd name="connsiteY989" fmla="*/ 331071 h 1329090"/>
              <a:gd name="connsiteX990" fmla="*/ 1014184 w 1149410"/>
              <a:gd name="connsiteY990" fmla="*/ 328908 h 1329090"/>
              <a:gd name="connsiteX991" fmla="*/ 1017118 w 1149410"/>
              <a:gd name="connsiteY991" fmla="*/ 326584 h 1329090"/>
              <a:gd name="connsiteX992" fmla="*/ 1019185 w 1149410"/>
              <a:gd name="connsiteY992" fmla="*/ 323365 h 1329090"/>
              <a:gd name="connsiteX993" fmla="*/ 1020251 w 1149410"/>
              <a:gd name="connsiteY993" fmla="*/ 318374 h 1329090"/>
              <a:gd name="connsiteX994" fmla="*/ 1022404 w 1149410"/>
              <a:gd name="connsiteY994" fmla="*/ 314449 h 1329090"/>
              <a:gd name="connsiteX995" fmla="*/ 1023252 w 1149410"/>
              <a:gd name="connsiteY995" fmla="*/ 304981 h 1329090"/>
              <a:gd name="connsiteX996" fmla="*/ 1025071 w 1149410"/>
              <a:gd name="connsiteY996" fmla="*/ 297466 h 1329090"/>
              <a:gd name="connsiteX997" fmla="*/ 1025976 w 1149410"/>
              <a:gd name="connsiteY997" fmla="*/ 294847 h 1329090"/>
              <a:gd name="connsiteX998" fmla="*/ 1028833 w 1149410"/>
              <a:gd name="connsiteY998" fmla="*/ 291561 h 1329090"/>
              <a:gd name="connsiteX999" fmla="*/ 1029367 w 1149410"/>
              <a:gd name="connsiteY999" fmla="*/ 290684 h 1329090"/>
              <a:gd name="connsiteX1000" fmla="*/ 1029805 w 1149410"/>
              <a:gd name="connsiteY1000" fmla="*/ 288179 h 1329090"/>
              <a:gd name="connsiteX1001" fmla="*/ 1029672 w 1149410"/>
              <a:gd name="connsiteY1001" fmla="*/ 282273 h 1329090"/>
              <a:gd name="connsiteX1002" fmla="*/ 1030110 w 1149410"/>
              <a:gd name="connsiteY1002" fmla="*/ 278673 h 1329090"/>
              <a:gd name="connsiteX1003" fmla="*/ 1032386 w 1149410"/>
              <a:gd name="connsiteY1003" fmla="*/ 271596 h 1329090"/>
              <a:gd name="connsiteX1004" fmla="*/ 1032653 w 1149410"/>
              <a:gd name="connsiteY1004" fmla="*/ 268329 h 1329090"/>
              <a:gd name="connsiteX1005" fmla="*/ 1035177 w 1149410"/>
              <a:gd name="connsiteY1005" fmla="*/ 261071 h 1329090"/>
              <a:gd name="connsiteX1006" fmla="*/ 1035748 w 1149410"/>
              <a:gd name="connsiteY1006" fmla="*/ 255861 h 1329090"/>
              <a:gd name="connsiteX1007" fmla="*/ 1036825 w 1149410"/>
              <a:gd name="connsiteY1007" fmla="*/ 253118 h 1329090"/>
              <a:gd name="connsiteX1008" fmla="*/ 1036406 w 1149410"/>
              <a:gd name="connsiteY1008" fmla="*/ 250031 h 1329090"/>
              <a:gd name="connsiteX1009" fmla="*/ 1037120 w 1149410"/>
              <a:gd name="connsiteY1009" fmla="*/ 243135 h 1329090"/>
              <a:gd name="connsiteX1010" fmla="*/ 1035406 w 1149410"/>
              <a:gd name="connsiteY1010" fmla="*/ 239249 h 1329090"/>
              <a:gd name="connsiteX1011" fmla="*/ 1035025 w 1149410"/>
              <a:gd name="connsiteY1011" fmla="*/ 236982 h 1329090"/>
              <a:gd name="connsiteX1012" fmla="*/ 1037187 w 1149410"/>
              <a:gd name="connsiteY1012" fmla="*/ 229944 h 1329090"/>
              <a:gd name="connsiteX1013" fmla="*/ 1038654 w 1149410"/>
              <a:gd name="connsiteY1013" fmla="*/ 228229 h 1329090"/>
              <a:gd name="connsiteX1014" fmla="*/ 1041025 w 1149410"/>
              <a:gd name="connsiteY1014" fmla="*/ 224962 h 1329090"/>
              <a:gd name="connsiteX1015" fmla="*/ 1042026 w 1149410"/>
              <a:gd name="connsiteY1015" fmla="*/ 221295 h 1329090"/>
              <a:gd name="connsiteX1016" fmla="*/ 1042206 w 1149410"/>
              <a:gd name="connsiteY1016" fmla="*/ 218970 h 1329090"/>
              <a:gd name="connsiteX1017" fmla="*/ 1039178 w 1149410"/>
              <a:gd name="connsiteY1017" fmla="*/ 207416 h 1329090"/>
              <a:gd name="connsiteX1018" fmla="*/ 1038768 w 1149410"/>
              <a:gd name="connsiteY1018" fmla="*/ 203483 h 1329090"/>
              <a:gd name="connsiteX1019" fmla="*/ 1039511 w 1149410"/>
              <a:gd name="connsiteY1019" fmla="*/ 194349 h 1329090"/>
              <a:gd name="connsiteX1020" fmla="*/ 1040549 w 1149410"/>
              <a:gd name="connsiteY1020" fmla="*/ 188462 h 1329090"/>
              <a:gd name="connsiteX1021" fmla="*/ 1040206 w 1149410"/>
              <a:gd name="connsiteY1021" fmla="*/ 183775 h 1329090"/>
              <a:gd name="connsiteX1022" fmla="*/ 1040549 w 1149410"/>
              <a:gd name="connsiteY1022" fmla="*/ 181366 h 1329090"/>
              <a:gd name="connsiteX1023" fmla="*/ 1041073 w 1149410"/>
              <a:gd name="connsiteY1023" fmla="*/ 178346 h 1329090"/>
              <a:gd name="connsiteX1024" fmla="*/ 1043149 w 1149410"/>
              <a:gd name="connsiteY1024" fmla="*/ 174689 h 1329090"/>
              <a:gd name="connsiteX1025" fmla="*/ 1043626 w 1149410"/>
              <a:gd name="connsiteY1025" fmla="*/ 172088 h 1329090"/>
              <a:gd name="connsiteX1026" fmla="*/ 1042892 w 1149410"/>
              <a:gd name="connsiteY1026" fmla="*/ 171002 h 1329090"/>
              <a:gd name="connsiteX1027" fmla="*/ 1040425 w 1149410"/>
              <a:gd name="connsiteY1027" fmla="*/ 169679 h 1329090"/>
              <a:gd name="connsiteX1028" fmla="*/ 1038387 w 1149410"/>
              <a:gd name="connsiteY1028" fmla="*/ 166364 h 1329090"/>
              <a:gd name="connsiteX1029" fmla="*/ 1038244 w 1149410"/>
              <a:gd name="connsiteY1029" fmla="*/ 163097 h 1329090"/>
              <a:gd name="connsiteX1030" fmla="*/ 1038901 w 1149410"/>
              <a:gd name="connsiteY1030" fmla="*/ 160716 h 1329090"/>
              <a:gd name="connsiteX1031" fmla="*/ 1039054 w 1149410"/>
              <a:gd name="connsiteY1031" fmla="*/ 157353 h 1329090"/>
              <a:gd name="connsiteX1032" fmla="*/ 1042083 w 1149410"/>
              <a:gd name="connsiteY1032" fmla="*/ 156696 h 1329090"/>
              <a:gd name="connsiteX1033" fmla="*/ 1043702 w 1149410"/>
              <a:gd name="connsiteY1033" fmla="*/ 154829 h 1329090"/>
              <a:gd name="connsiteX1034" fmla="*/ 1045235 w 1149410"/>
              <a:gd name="connsiteY1034" fmla="*/ 151343 h 1329090"/>
              <a:gd name="connsiteX1035" fmla="*/ 1047169 w 1149410"/>
              <a:gd name="connsiteY1035" fmla="*/ 142913 h 1329090"/>
              <a:gd name="connsiteX1036" fmla="*/ 1047998 w 1149410"/>
              <a:gd name="connsiteY1036" fmla="*/ 132484 h 1329090"/>
              <a:gd name="connsiteX1037" fmla="*/ 1049150 w 1149410"/>
              <a:gd name="connsiteY1037" fmla="*/ 126216 h 1329090"/>
              <a:gd name="connsiteX1038" fmla="*/ 1049960 w 1149410"/>
              <a:gd name="connsiteY1038" fmla="*/ 123120 h 1329090"/>
              <a:gd name="connsiteX1039" fmla="*/ 1050646 w 1149410"/>
              <a:gd name="connsiteY1039" fmla="*/ 116663 h 1329090"/>
              <a:gd name="connsiteX1040" fmla="*/ 1051770 w 1149410"/>
              <a:gd name="connsiteY1040" fmla="*/ 112443 h 1329090"/>
              <a:gd name="connsiteX1041" fmla="*/ 1051970 w 1149410"/>
              <a:gd name="connsiteY1041" fmla="*/ 108557 h 1329090"/>
              <a:gd name="connsiteX1042" fmla="*/ 1051751 w 1149410"/>
              <a:gd name="connsiteY1042" fmla="*/ 105594 h 1329090"/>
              <a:gd name="connsiteX1043" fmla="*/ 1048845 w 1149410"/>
              <a:gd name="connsiteY1043" fmla="*/ 90574 h 1329090"/>
              <a:gd name="connsiteX1044" fmla="*/ 1048941 w 1149410"/>
              <a:gd name="connsiteY1044" fmla="*/ 85059 h 1329090"/>
              <a:gd name="connsiteX1045" fmla="*/ 1050169 w 1149410"/>
              <a:gd name="connsiteY1045" fmla="*/ 76515 h 1329090"/>
              <a:gd name="connsiteX1046" fmla="*/ 1050150 w 1149410"/>
              <a:gd name="connsiteY1046" fmla="*/ 64504 h 1329090"/>
              <a:gd name="connsiteX1047" fmla="*/ 1049903 w 1149410"/>
              <a:gd name="connsiteY1047" fmla="*/ 61703 h 1329090"/>
              <a:gd name="connsiteX1048" fmla="*/ 1048807 w 1149410"/>
              <a:gd name="connsiteY1048" fmla="*/ 59084 h 1329090"/>
              <a:gd name="connsiteX1049" fmla="*/ 1048483 w 1149410"/>
              <a:gd name="connsiteY1049" fmla="*/ 55522 h 1329090"/>
              <a:gd name="connsiteX1050" fmla="*/ 1046731 w 1149410"/>
              <a:gd name="connsiteY1050" fmla="*/ 49349 h 1329090"/>
              <a:gd name="connsiteX1051" fmla="*/ 1045150 w 1149410"/>
              <a:gd name="connsiteY1051" fmla="*/ 36976 h 1329090"/>
              <a:gd name="connsiteX1052" fmla="*/ 1045121 w 1149410"/>
              <a:gd name="connsiteY1052" fmla="*/ 30452 h 1329090"/>
              <a:gd name="connsiteX1053" fmla="*/ 1044435 w 1149410"/>
              <a:gd name="connsiteY1053" fmla="*/ 24927 h 1329090"/>
              <a:gd name="connsiteX1054" fmla="*/ 1042921 w 1149410"/>
              <a:gd name="connsiteY1054" fmla="*/ 23460 h 1329090"/>
              <a:gd name="connsiteX1055" fmla="*/ 1044007 w 1149410"/>
              <a:gd name="connsiteY1055" fmla="*/ 23127 h 1329090"/>
              <a:gd name="connsiteX1056" fmla="*/ 1046550 w 1149410"/>
              <a:gd name="connsiteY1056" fmla="*/ 22899 h 1329090"/>
              <a:gd name="connsiteX1057" fmla="*/ 1049179 w 1149410"/>
              <a:gd name="connsiteY1057" fmla="*/ 22889 h 1329090"/>
              <a:gd name="connsiteX1058" fmla="*/ 1052513 w 1149410"/>
              <a:gd name="connsiteY1058" fmla="*/ 21717 h 1329090"/>
              <a:gd name="connsiteX1059" fmla="*/ 1056066 w 1149410"/>
              <a:gd name="connsiteY1059" fmla="*/ 19545 h 1329090"/>
              <a:gd name="connsiteX1060" fmla="*/ 1058380 w 1149410"/>
              <a:gd name="connsiteY1060" fmla="*/ 16393 h 1329090"/>
              <a:gd name="connsiteX1061" fmla="*/ 1059371 w 1149410"/>
              <a:gd name="connsiteY1061" fmla="*/ 13516 h 1329090"/>
              <a:gd name="connsiteX1062" fmla="*/ 1059371 w 1149410"/>
              <a:gd name="connsiteY1062" fmla="*/ 10992 h 1329090"/>
              <a:gd name="connsiteX1063" fmla="*/ 1058332 w 1149410"/>
              <a:gd name="connsiteY1063" fmla="*/ 7782 h 1329090"/>
              <a:gd name="connsiteX1064" fmla="*/ 1058047 w 1149410"/>
              <a:gd name="connsiteY1064" fmla="*/ 5515 h 1329090"/>
              <a:gd name="connsiteX1065" fmla="*/ 1059275 w 1149410"/>
              <a:gd name="connsiteY1065" fmla="*/ 4429 h 1329090"/>
              <a:gd name="connsiteX1066" fmla="*/ 1062523 w 1149410"/>
              <a:gd name="connsiteY1066" fmla="*/ 4010 h 1329090"/>
              <a:gd name="connsiteX1067" fmla="*/ 1065152 w 1149410"/>
              <a:gd name="connsiteY1067" fmla="*/ 1867 h 1329090"/>
              <a:gd name="connsiteX1068" fmla="*/ 1067172 w 1149410"/>
              <a:gd name="connsiteY1068" fmla="*/ 0 h 1329090"/>
              <a:gd name="connsiteX1069" fmla="*/ 1067591 w 1149410"/>
              <a:gd name="connsiteY1069" fmla="*/ 3163 h 1329090"/>
              <a:gd name="connsiteX1070" fmla="*/ 1071258 w 1149410"/>
              <a:gd name="connsiteY1070" fmla="*/ 7411 h 1329090"/>
              <a:gd name="connsiteX1071" fmla="*/ 1072449 w 1149410"/>
              <a:gd name="connsiteY1071" fmla="*/ 12192 h 1329090"/>
              <a:gd name="connsiteX1072" fmla="*/ 1073277 w 1149410"/>
              <a:gd name="connsiteY1072" fmla="*/ 12792 h 1329090"/>
              <a:gd name="connsiteX1073" fmla="*/ 1078316 w 1149410"/>
              <a:gd name="connsiteY1073" fmla="*/ 15183 h 1329090"/>
              <a:gd name="connsiteX1074" fmla="*/ 1078402 w 1149410"/>
              <a:gd name="connsiteY1074" fmla="*/ 15745 h 1329090"/>
              <a:gd name="connsiteX1075" fmla="*/ 1077668 w 1149410"/>
              <a:gd name="connsiteY1075" fmla="*/ 16640 h 1329090"/>
              <a:gd name="connsiteX1076" fmla="*/ 1076935 w 1149410"/>
              <a:gd name="connsiteY1076" fmla="*/ 17802 h 1329090"/>
              <a:gd name="connsiteX1077" fmla="*/ 1077449 w 1149410"/>
              <a:gd name="connsiteY1077" fmla="*/ 19431 h 1329090"/>
              <a:gd name="connsiteX1078" fmla="*/ 1078364 w 1149410"/>
              <a:gd name="connsiteY1078" fmla="*/ 21670 h 1329090"/>
              <a:gd name="connsiteX1079" fmla="*/ 1078668 w 1149410"/>
              <a:gd name="connsiteY1079" fmla="*/ 23746 h 1329090"/>
              <a:gd name="connsiteX1080" fmla="*/ 1079230 w 1149410"/>
              <a:gd name="connsiteY1080" fmla="*/ 25889 h 1329090"/>
              <a:gd name="connsiteX1081" fmla="*/ 1079783 w 1149410"/>
              <a:gd name="connsiteY1081" fmla="*/ 29176 h 1329090"/>
              <a:gd name="connsiteX1082" fmla="*/ 1080116 w 1149410"/>
              <a:gd name="connsiteY1082" fmla="*/ 32157 h 1329090"/>
              <a:gd name="connsiteX1083" fmla="*/ 1081402 w 1149410"/>
              <a:gd name="connsiteY1083" fmla="*/ 36548 h 1329090"/>
              <a:gd name="connsiteX1084" fmla="*/ 1081659 w 1149410"/>
              <a:gd name="connsiteY1084" fmla="*/ 39262 h 1329090"/>
              <a:gd name="connsiteX1085" fmla="*/ 1081678 w 1149410"/>
              <a:gd name="connsiteY1085" fmla="*/ 40900 h 1329090"/>
              <a:gd name="connsiteX1086" fmla="*/ 1082678 w 1149410"/>
              <a:gd name="connsiteY1086" fmla="*/ 42501 h 1329090"/>
              <a:gd name="connsiteX1087" fmla="*/ 1084631 w 1149410"/>
              <a:gd name="connsiteY1087" fmla="*/ 44425 h 1329090"/>
              <a:gd name="connsiteX1088" fmla="*/ 1087269 w 1149410"/>
              <a:gd name="connsiteY1088" fmla="*/ 46358 h 1329090"/>
              <a:gd name="connsiteX1089" fmla="*/ 1089365 w 1149410"/>
              <a:gd name="connsiteY1089" fmla="*/ 48616 h 1329090"/>
              <a:gd name="connsiteX1090" fmla="*/ 1090965 w 1149410"/>
              <a:gd name="connsiteY1090" fmla="*/ 50149 h 1329090"/>
              <a:gd name="connsiteX1091" fmla="*/ 1092908 w 1149410"/>
              <a:gd name="connsiteY1091" fmla="*/ 51397 h 1329090"/>
              <a:gd name="connsiteX1092" fmla="*/ 1094404 w 1149410"/>
              <a:gd name="connsiteY1092" fmla="*/ 52550 h 1329090"/>
              <a:gd name="connsiteX1093" fmla="*/ 1094994 w 1149410"/>
              <a:gd name="connsiteY1093" fmla="*/ 53340 h 1329090"/>
              <a:gd name="connsiteX1094" fmla="*/ 1095194 w 1149410"/>
              <a:gd name="connsiteY1094" fmla="*/ 53979 h 1329090"/>
              <a:gd name="connsiteX1095" fmla="*/ 1094546 w 1149410"/>
              <a:gd name="connsiteY1095" fmla="*/ 54588 h 1329090"/>
              <a:gd name="connsiteX1096" fmla="*/ 1092184 w 1149410"/>
              <a:gd name="connsiteY1096" fmla="*/ 57569 h 1329090"/>
              <a:gd name="connsiteX1097" fmla="*/ 1088889 w 1149410"/>
              <a:gd name="connsiteY1097" fmla="*/ 62113 h 1329090"/>
              <a:gd name="connsiteX1098" fmla="*/ 1088946 w 1149410"/>
              <a:gd name="connsiteY1098" fmla="*/ 62665 h 1329090"/>
              <a:gd name="connsiteX1099" fmla="*/ 1092099 w 1149410"/>
              <a:gd name="connsiteY1099" fmla="*/ 65933 h 1329090"/>
              <a:gd name="connsiteX1100" fmla="*/ 1092603 w 1149410"/>
              <a:gd name="connsiteY1100" fmla="*/ 67228 h 1329090"/>
              <a:gd name="connsiteX1101" fmla="*/ 1092565 w 1149410"/>
              <a:gd name="connsiteY1101" fmla="*/ 69056 h 1329090"/>
              <a:gd name="connsiteX1102" fmla="*/ 1091508 w 1149410"/>
              <a:gd name="connsiteY1102" fmla="*/ 71257 h 1329090"/>
              <a:gd name="connsiteX1103" fmla="*/ 1088107 w 1149410"/>
              <a:gd name="connsiteY1103" fmla="*/ 71952 h 1329090"/>
              <a:gd name="connsiteX1104" fmla="*/ 1087346 w 1149410"/>
              <a:gd name="connsiteY1104" fmla="*/ 72552 h 1329090"/>
              <a:gd name="connsiteX1105" fmla="*/ 1087250 w 1149410"/>
              <a:gd name="connsiteY1105" fmla="*/ 73257 h 1329090"/>
              <a:gd name="connsiteX1106" fmla="*/ 1088031 w 1149410"/>
              <a:gd name="connsiteY1106" fmla="*/ 74190 h 1329090"/>
              <a:gd name="connsiteX1107" fmla="*/ 1087907 w 1149410"/>
              <a:gd name="connsiteY1107" fmla="*/ 76362 h 1329090"/>
              <a:gd name="connsiteX1108" fmla="*/ 1089136 w 1149410"/>
              <a:gd name="connsiteY1108" fmla="*/ 78763 h 1329090"/>
              <a:gd name="connsiteX1109" fmla="*/ 1088507 w 1149410"/>
              <a:gd name="connsiteY1109" fmla="*/ 79582 h 1329090"/>
              <a:gd name="connsiteX1110" fmla="*/ 1087250 w 1149410"/>
              <a:gd name="connsiteY1110" fmla="*/ 80686 h 1329090"/>
              <a:gd name="connsiteX1111" fmla="*/ 1087222 w 1149410"/>
              <a:gd name="connsiteY1111" fmla="*/ 81772 h 1329090"/>
              <a:gd name="connsiteX1112" fmla="*/ 1087631 w 1149410"/>
              <a:gd name="connsiteY1112" fmla="*/ 82972 h 1329090"/>
              <a:gd name="connsiteX1113" fmla="*/ 1088955 w 1149410"/>
              <a:gd name="connsiteY1113" fmla="*/ 83954 h 1329090"/>
              <a:gd name="connsiteX1114" fmla="*/ 1094194 w 1149410"/>
              <a:gd name="connsiteY1114" fmla="*/ 87325 h 1329090"/>
              <a:gd name="connsiteX1115" fmla="*/ 1094604 w 1149410"/>
              <a:gd name="connsiteY1115" fmla="*/ 87792 h 1329090"/>
              <a:gd name="connsiteX1116" fmla="*/ 1094527 w 1149410"/>
              <a:gd name="connsiteY1116" fmla="*/ 88145 h 1329090"/>
              <a:gd name="connsiteX1117" fmla="*/ 1092498 w 1149410"/>
              <a:gd name="connsiteY1117" fmla="*/ 90402 h 1329090"/>
              <a:gd name="connsiteX1118" fmla="*/ 1092289 w 1149410"/>
              <a:gd name="connsiteY1118" fmla="*/ 91793 h 1329090"/>
              <a:gd name="connsiteX1119" fmla="*/ 1092346 w 1149410"/>
              <a:gd name="connsiteY1119" fmla="*/ 94088 h 1329090"/>
              <a:gd name="connsiteX1120" fmla="*/ 1092632 w 1149410"/>
              <a:gd name="connsiteY1120" fmla="*/ 95574 h 1329090"/>
              <a:gd name="connsiteX1121" fmla="*/ 1093289 w 1149410"/>
              <a:gd name="connsiteY1121" fmla="*/ 96193 h 1329090"/>
              <a:gd name="connsiteX1122" fmla="*/ 1095918 w 1149410"/>
              <a:gd name="connsiteY1122" fmla="*/ 96889 h 1329090"/>
              <a:gd name="connsiteX1123" fmla="*/ 1099166 w 1149410"/>
              <a:gd name="connsiteY1123" fmla="*/ 102051 h 1329090"/>
              <a:gd name="connsiteX1124" fmla="*/ 1102290 w 1149410"/>
              <a:gd name="connsiteY1124" fmla="*/ 106918 h 1329090"/>
              <a:gd name="connsiteX1125" fmla="*/ 1102252 w 1149410"/>
              <a:gd name="connsiteY1125" fmla="*/ 111110 h 1329090"/>
              <a:gd name="connsiteX1126" fmla="*/ 1102576 w 1149410"/>
              <a:gd name="connsiteY1126" fmla="*/ 116005 h 1329090"/>
              <a:gd name="connsiteX1127" fmla="*/ 1104557 w 1149410"/>
              <a:gd name="connsiteY1127" fmla="*/ 119853 h 1329090"/>
              <a:gd name="connsiteX1128" fmla="*/ 1104833 w 1149410"/>
              <a:gd name="connsiteY1128" fmla="*/ 122930 h 1329090"/>
              <a:gd name="connsiteX1129" fmla="*/ 1105500 w 1149410"/>
              <a:gd name="connsiteY1129" fmla="*/ 126435 h 1329090"/>
              <a:gd name="connsiteX1130" fmla="*/ 1107862 w 1149410"/>
              <a:gd name="connsiteY1130" fmla="*/ 128569 h 1329090"/>
              <a:gd name="connsiteX1131" fmla="*/ 1108786 w 1149410"/>
              <a:gd name="connsiteY1131" fmla="*/ 132779 h 1329090"/>
              <a:gd name="connsiteX1132" fmla="*/ 1109025 w 1149410"/>
              <a:gd name="connsiteY1132" fmla="*/ 135027 h 1329090"/>
              <a:gd name="connsiteX1133" fmla="*/ 1108882 w 1149410"/>
              <a:gd name="connsiteY1133" fmla="*/ 136503 h 1329090"/>
              <a:gd name="connsiteX1134" fmla="*/ 1110720 w 1149410"/>
              <a:gd name="connsiteY1134" fmla="*/ 141094 h 1329090"/>
              <a:gd name="connsiteX1135" fmla="*/ 1110929 w 1149410"/>
              <a:gd name="connsiteY1135" fmla="*/ 145047 h 1329090"/>
              <a:gd name="connsiteX1136" fmla="*/ 1110491 w 1149410"/>
              <a:gd name="connsiteY1136" fmla="*/ 147885 h 1329090"/>
              <a:gd name="connsiteX1137" fmla="*/ 1110510 w 1149410"/>
              <a:gd name="connsiteY1137" fmla="*/ 149476 h 1329090"/>
              <a:gd name="connsiteX1138" fmla="*/ 1110767 w 1149410"/>
              <a:gd name="connsiteY1138" fmla="*/ 150591 h 1329090"/>
              <a:gd name="connsiteX1139" fmla="*/ 1112349 w 1149410"/>
              <a:gd name="connsiteY1139" fmla="*/ 151591 h 1329090"/>
              <a:gd name="connsiteX1140" fmla="*/ 1113044 w 1149410"/>
              <a:gd name="connsiteY1140" fmla="*/ 152219 h 1329090"/>
              <a:gd name="connsiteX1141" fmla="*/ 1115368 w 1149410"/>
              <a:gd name="connsiteY1141" fmla="*/ 152495 h 1329090"/>
              <a:gd name="connsiteX1142" fmla="*/ 1118768 w 1149410"/>
              <a:gd name="connsiteY1142" fmla="*/ 152562 h 1329090"/>
              <a:gd name="connsiteX1143" fmla="*/ 1124588 w 1149410"/>
              <a:gd name="connsiteY1143" fmla="*/ 151515 h 1329090"/>
              <a:gd name="connsiteX1144" fmla="*/ 1129132 w 1149410"/>
              <a:gd name="connsiteY1144" fmla="*/ 150600 h 1329090"/>
              <a:gd name="connsiteX1145" fmla="*/ 4124 w 1149410"/>
              <a:gd name="connsiteY1145" fmla="*/ 277311 h 1329090"/>
              <a:gd name="connsiteX1146" fmla="*/ 0 w 1149410"/>
              <a:gd name="connsiteY1146" fmla="*/ 278235 h 1329090"/>
              <a:gd name="connsiteX1147" fmla="*/ 133 w 1149410"/>
              <a:gd name="connsiteY1147" fmla="*/ 276587 h 1329090"/>
              <a:gd name="connsiteX1148" fmla="*/ 1172 w 1149410"/>
              <a:gd name="connsiteY1148" fmla="*/ 275158 h 1329090"/>
              <a:gd name="connsiteX1149" fmla="*/ 4220 w 1149410"/>
              <a:gd name="connsiteY1149" fmla="*/ 275977 h 1329090"/>
              <a:gd name="connsiteX1150" fmla="*/ 5648 w 1149410"/>
              <a:gd name="connsiteY1150" fmla="*/ 276130 h 1329090"/>
              <a:gd name="connsiteX1151" fmla="*/ 4124 w 1149410"/>
              <a:gd name="connsiteY1151" fmla="*/ 277311 h 1329090"/>
              <a:gd name="connsiteX1152" fmla="*/ 818798 w 1149410"/>
              <a:gd name="connsiteY1152" fmla="*/ 478117 h 1329090"/>
              <a:gd name="connsiteX1153" fmla="*/ 814007 w 1149410"/>
              <a:gd name="connsiteY1153" fmla="*/ 478803 h 1329090"/>
              <a:gd name="connsiteX1154" fmla="*/ 813845 w 1149410"/>
              <a:gd name="connsiteY1154" fmla="*/ 478603 h 1329090"/>
              <a:gd name="connsiteX1155" fmla="*/ 814121 w 1149410"/>
              <a:gd name="connsiteY1155" fmla="*/ 478041 h 1329090"/>
              <a:gd name="connsiteX1156" fmla="*/ 815216 w 1149410"/>
              <a:gd name="connsiteY1156" fmla="*/ 477060 h 1329090"/>
              <a:gd name="connsiteX1157" fmla="*/ 816550 w 1149410"/>
              <a:gd name="connsiteY1157" fmla="*/ 475869 h 1329090"/>
              <a:gd name="connsiteX1158" fmla="*/ 816835 w 1149410"/>
              <a:gd name="connsiteY1158" fmla="*/ 475831 h 1329090"/>
              <a:gd name="connsiteX1159" fmla="*/ 817331 w 1149410"/>
              <a:gd name="connsiteY1159" fmla="*/ 475926 h 1329090"/>
              <a:gd name="connsiteX1160" fmla="*/ 817883 w 1149410"/>
              <a:gd name="connsiteY1160" fmla="*/ 476145 h 1329090"/>
              <a:gd name="connsiteX1161" fmla="*/ 819312 w 1149410"/>
              <a:gd name="connsiteY1161" fmla="*/ 476946 h 1329090"/>
              <a:gd name="connsiteX1162" fmla="*/ 819731 w 1149410"/>
              <a:gd name="connsiteY1162" fmla="*/ 477498 h 1329090"/>
              <a:gd name="connsiteX1163" fmla="*/ 819579 w 1149410"/>
              <a:gd name="connsiteY1163" fmla="*/ 477955 h 1329090"/>
              <a:gd name="connsiteX1164" fmla="*/ 818798 w 1149410"/>
              <a:gd name="connsiteY1164" fmla="*/ 478117 h 1329090"/>
              <a:gd name="connsiteX1165" fmla="*/ 953271 w 1149410"/>
              <a:gd name="connsiteY1165" fmla="*/ 808949 h 1329090"/>
              <a:gd name="connsiteX1166" fmla="*/ 951262 w 1149410"/>
              <a:gd name="connsiteY1166" fmla="*/ 809720 h 1329090"/>
              <a:gd name="connsiteX1167" fmla="*/ 949385 w 1149410"/>
              <a:gd name="connsiteY1167" fmla="*/ 809911 h 1329090"/>
              <a:gd name="connsiteX1168" fmla="*/ 947480 w 1149410"/>
              <a:gd name="connsiteY1168" fmla="*/ 809349 h 1329090"/>
              <a:gd name="connsiteX1169" fmla="*/ 944147 w 1149410"/>
              <a:gd name="connsiteY1169" fmla="*/ 809397 h 1329090"/>
              <a:gd name="connsiteX1170" fmla="*/ 940832 w 1149410"/>
              <a:gd name="connsiteY1170" fmla="*/ 807968 h 1329090"/>
              <a:gd name="connsiteX1171" fmla="*/ 937717 w 1149410"/>
              <a:gd name="connsiteY1171" fmla="*/ 805949 h 1329090"/>
              <a:gd name="connsiteX1172" fmla="*/ 936850 w 1149410"/>
              <a:gd name="connsiteY1172" fmla="*/ 804777 h 1329090"/>
              <a:gd name="connsiteX1173" fmla="*/ 937231 w 1149410"/>
              <a:gd name="connsiteY1173" fmla="*/ 803100 h 1329090"/>
              <a:gd name="connsiteX1174" fmla="*/ 939470 w 1149410"/>
              <a:gd name="connsiteY1174" fmla="*/ 799224 h 1329090"/>
              <a:gd name="connsiteX1175" fmla="*/ 941604 w 1149410"/>
              <a:gd name="connsiteY1175" fmla="*/ 791909 h 1329090"/>
              <a:gd name="connsiteX1176" fmla="*/ 943023 w 1149410"/>
              <a:gd name="connsiteY1176" fmla="*/ 781460 h 1329090"/>
              <a:gd name="connsiteX1177" fmla="*/ 941880 w 1149410"/>
              <a:gd name="connsiteY1177" fmla="*/ 777507 h 1329090"/>
              <a:gd name="connsiteX1178" fmla="*/ 942022 w 1149410"/>
              <a:gd name="connsiteY1178" fmla="*/ 775878 h 1329090"/>
              <a:gd name="connsiteX1179" fmla="*/ 942547 w 1149410"/>
              <a:gd name="connsiteY1179" fmla="*/ 773906 h 1329090"/>
              <a:gd name="connsiteX1180" fmla="*/ 942804 w 1149410"/>
              <a:gd name="connsiteY1180" fmla="*/ 771887 h 1329090"/>
              <a:gd name="connsiteX1181" fmla="*/ 942642 w 1149410"/>
              <a:gd name="connsiteY1181" fmla="*/ 769849 h 1329090"/>
              <a:gd name="connsiteX1182" fmla="*/ 942908 w 1149410"/>
              <a:gd name="connsiteY1182" fmla="*/ 767963 h 1329090"/>
              <a:gd name="connsiteX1183" fmla="*/ 945261 w 1149410"/>
              <a:gd name="connsiteY1183" fmla="*/ 763991 h 1329090"/>
              <a:gd name="connsiteX1184" fmla="*/ 945614 w 1149410"/>
              <a:gd name="connsiteY1184" fmla="*/ 762210 h 1329090"/>
              <a:gd name="connsiteX1185" fmla="*/ 945680 w 1149410"/>
              <a:gd name="connsiteY1185" fmla="*/ 760276 h 1329090"/>
              <a:gd name="connsiteX1186" fmla="*/ 946699 w 1149410"/>
              <a:gd name="connsiteY1186" fmla="*/ 756285 h 1329090"/>
              <a:gd name="connsiteX1187" fmla="*/ 946385 w 1149410"/>
              <a:gd name="connsiteY1187" fmla="*/ 754962 h 1329090"/>
              <a:gd name="connsiteX1188" fmla="*/ 945518 w 1149410"/>
              <a:gd name="connsiteY1188" fmla="*/ 753847 h 1329090"/>
              <a:gd name="connsiteX1189" fmla="*/ 946223 w 1149410"/>
              <a:gd name="connsiteY1189" fmla="*/ 752866 h 1329090"/>
              <a:gd name="connsiteX1190" fmla="*/ 954396 w 1149410"/>
              <a:gd name="connsiteY1190" fmla="*/ 755790 h 1329090"/>
              <a:gd name="connsiteX1191" fmla="*/ 959825 w 1149410"/>
              <a:gd name="connsiteY1191" fmla="*/ 756466 h 1329090"/>
              <a:gd name="connsiteX1192" fmla="*/ 960111 w 1149410"/>
              <a:gd name="connsiteY1192" fmla="*/ 759495 h 1329090"/>
              <a:gd name="connsiteX1193" fmla="*/ 961158 w 1149410"/>
              <a:gd name="connsiteY1193" fmla="*/ 761876 h 1329090"/>
              <a:gd name="connsiteX1194" fmla="*/ 961777 w 1149410"/>
              <a:gd name="connsiteY1194" fmla="*/ 766144 h 1329090"/>
              <a:gd name="connsiteX1195" fmla="*/ 962625 w 1149410"/>
              <a:gd name="connsiteY1195" fmla="*/ 767115 h 1329090"/>
              <a:gd name="connsiteX1196" fmla="*/ 962187 w 1149410"/>
              <a:gd name="connsiteY1196" fmla="*/ 770173 h 1329090"/>
              <a:gd name="connsiteX1197" fmla="*/ 959682 w 1149410"/>
              <a:gd name="connsiteY1197" fmla="*/ 771497 h 1329090"/>
              <a:gd name="connsiteX1198" fmla="*/ 959901 w 1149410"/>
              <a:gd name="connsiteY1198" fmla="*/ 774316 h 1329090"/>
              <a:gd name="connsiteX1199" fmla="*/ 961339 w 1149410"/>
              <a:gd name="connsiteY1199" fmla="*/ 776974 h 1329090"/>
              <a:gd name="connsiteX1200" fmla="*/ 959244 w 1149410"/>
              <a:gd name="connsiteY1200" fmla="*/ 777926 h 1329090"/>
              <a:gd name="connsiteX1201" fmla="*/ 956977 w 1149410"/>
              <a:gd name="connsiteY1201" fmla="*/ 778498 h 1329090"/>
              <a:gd name="connsiteX1202" fmla="*/ 956453 w 1149410"/>
              <a:gd name="connsiteY1202" fmla="*/ 779241 h 1329090"/>
              <a:gd name="connsiteX1203" fmla="*/ 954815 w 1149410"/>
              <a:gd name="connsiteY1203" fmla="*/ 779822 h 1329090"/>
              <a:gd name="connsiteX1204" fmla="*/ 952824 w 1149410"/>
              <a:gd name="connsiteY1204" fmla="*/ 781298 h 1329090"/>
              <a:gd name="connsiteX1205" fmla="*/ 953424 w 1149410"/>
              <a:gd name="connsiteY1205" fmla="*/ 782612 h 1329090"/>
              <a:gd name="connsiteX1206" fmla="*/ 955929 w 1149410"/>
              <a:gd name="connsiteY1206" fmla="*/ 785594 h 1329090"/>
              <a:gd name="connsiteX1207" fmla="*/ 958729 w 1149410"/>
              <a:gd name="connsiteY1207" fmla="*/ 787670 h 1329090"/>
              <a:gd name="connsiteX1208" fmla="*/ 960263 w 1149410"/>
              <a:gd name="connsiteY1208" fmla="*/ 790776 h 1329090"/>
              <a:gd name="connsiteX1209" fmla="*/ 962254 w 1149410"/>
              <a:gd name="connsiteY1209" fmla="*/ 794023 h 1329090"/>
              <a:gd name="connsiteX1210" fmla="*/ 961282 w 1149410"/>
              <a:gd name="connsiteY1210" fmla="*/ 796090 h 1329090"/>
              <a:gd name="connsiteX1211" fmla="*/ 959463 w 1149410"/>
              <a:gd name="connsiteY1211" fmla="*/ 799024 h 1329090"/>
              <a:gd name="connsiteX1212" fmla="*/ 956558 w 1149410"/>
              <a:gd name="connsiteY1212" fmla="*/ 800977 h 1329090"/>
              <a:gd name="connsiteX1213" fmla="*/ 953881 w 1149410"/>
              <a:gd name="connsiteY1213" fmla="*/ 802148 h 1329090"/>
              <a:gd name="connsiteX1214" fmla="*/ 954196 w 1149410"/>
              <a:gd name="connsiteY1214" fmla="*/ 806978 h 1329090"/>
              <a:gd name="connsiteX1215" fmla="*/ 953271 w 1149410"/>
              <a:gd name="connsiteY1215" fmla="*/ 808949 h 1329090"/>
              <a:gd name="connsiteX1216" fmla="*/ 929345 w 1149410"/>
              <a:gd name="connsiteY1216" fmla="*/ 818560 h 1329090"/>
              <a:gd name="connsiteX1217" fmla="*/ 925563 w 1149410"/>
              <a:gd name="connsiteY1217" fmla="*/ 819208 h 1329090"/>
              <a:gd name="connsiteX1218" fmla="*/ 924706 w 1149410"/>
              <a:gd name="connsiteY1218" fmla="*/ 818112 h 1329090"/>
              <a:gd name="connsiteX1219" fmla="*/ 924716 w 1149410"/>
              <a:gd name="connsiteY1219" fmla="*/ 817179 h 1329090"/>
              <a:gd name="connsiteX1220" fmla="*/ 925363 w 1149410"/>
              <a:gd name="connsiteY1220" fmla="*/ 816416 h 1329090"/>
              <a:gd name="connsiteX1221" fmla="*/ 927307 w 1149410"/>
              <a:gd name="connsiteY1221" fmla="*/ 815912 h 1329090"/>
              <a:gd name="connsiteX1222" fmla="*/ 928573 w 1149410"/>
              <a:gd name="connsiteY1222" fmla="*/ 816540 h 1329090"/>
              <a:gd name="connsiteX1223" fmla="*/ 929240 w 1149410"/>
              <a:gd name="connsiteY1223" fmla="*/ 817436 h 1329090"/>
              <a:gd name="connsiteX1224" fmla="*/ 929450 w 1149410"/>
              <a:gd name="connsiteY1224" fmla="*/ 818255 h 1329090"/>
              <a:gd name="connsiteX1225" fmla="*/ 929345 w 1149410"/>
              <a:gd name="connsiteY1225" fmla="*/ 818560 h 1329090"/>
              <a:gd name="connsiteX1226" fmla="*/ 952281 w 1149410"/>
              <a:gd name="connsiteY1226" fmla="*/ 826647 h 1329090"/>
              <a:gd name="connsiteX1227" fmla="*/ 952843 w 1149410"/>
              <a:gd name="connsiteY1227" fmla="*/ 828466 h 1329090"/>
              <a:gd name="connsiteX1228" fmla="*/ 951662 w 1149410"/>
              <a:gd name="connsiteY1228" fmla="*/ 828713 h 1329090"/>
              <a:gd name="connsiteX1229" fmla="*/ 949776 w 1149410"/>
              <a:gd name="connsiteY1229" fmla="*/ 828427 h 1329090"/>
              <a:gd name="connsiteX1230" fmla="*/ 948862 w 1149410"/>
              <a:gd name="connsiteY1230" fmla="*/ 829866 h 1329090"/>
              <a:gd name="connsiteX1231" fmla="*/ 948395 w 1149410"/>
              <a:gd name="connsiteY1231" fmla="*/ 830152 h 1329090"/>
              <a:gd name="connsiteX1232" fmla="*/ 944061 w 1149410"/>
              <a:gd name="connsiteY1232" fmla="*/ 828876 h 1329090"/>
              <a:gd name="connsiteX1233" fmla="*/ 943385 w 1149410"/>
              <a:gd name="connsiteY1233" fmla="*/ 828304 h 1329090"/>
              <a:gd name="connsiteX1234" fmla="*/ 943470 w 1149410"/>
              <a:gd name="connsiteY1234" fmla="*/ 826408 h 1329090"/>
              <a:gd name="connsiteX1235" fmla="*/ 948090 w 1149410"/>
              <a:gd name="connsiteY1235" fmla="*/ 826247 h 1329090"/>
              <a:gd name="connsiteX1236" fmla="*/ 951033 w 1149410"/>
              <a:gd name="connsiteY1236" fmla="*/ 825037 h 1329090"/>
              <a:gd name="connsiteX1237" fmla="*/ 951443 w 1149410"/>
              <a:gd name="connsiteY1237" fmla="*/ 825227 h 1329090"/>
              <a:gd name="connsiteX1238" fmla="*/ 952281 w 1149410"/>
              <a:gd name="connsiteY1238" fmla="*/ 826647 h 1329090"/>
              <a:gd name="connsiteX1239" fmla="*/ 954291 w 1149410"/>
              <a:gd name="connsiteY1239" fmla="*/ 847697 h 1329090"/>
              <a:gd name="connsiteX1240" fmla="*/ 952976 w 1149410"/>
              <a:gd name="connsiteY1240" fmla="*/ 849297 h 1329090"/>
              <a:gd name="connsiteX1241" fmla="*/ 950900 w 1149410"/>
              <a:gd name="connsiteY1241" fmla="*/ 849582 h 1329090"/>
              <a:gd name="connsiteX1242" fmla="*/ 947671 w 1149410"/>
              <a:gd name="connsiteY1242" fmla="*/ 851440 h 1329090"/>
              <a:gd name="connsiteX1243" fmla="*/ 947328 w 1149410"/>
              <a:gd name="connsiteY1243" fmla="*/ 853050 h 1329090"/>
              <a:gd name="connsiteX1244" fmla="*/ 947166 w 1149410"/>
              <a:gd name="connsiteY1244" fmla="*/ 855031 h 1329090"/>
              <a:gd name="connsiteX1245" fmla="*/ 949395 w 1149410"/>
              <a:gd name="connsiteY1245" fmla="*/ 857422 h 1329090"/>
              <a:gd name="connsiteX1246" fmla="*/ 950500 w 1149410"/>
              <a:gd name="connsiteY1246" fmla="*/ 860203 h 1329090"/>
              <a:gd name="connsiteX1247" fmla="*/ 951824 w 1149410"/>
              <a:gd name="connsiteY1247" fmla="*/ 864375 h 1329090"/>
              <a:gd name="connsiteX1248" fmla="*/ 952786 w 1149410"/>
              <a:gd name="connsiteY1248" fmla="*/ 868356 h 1329090"/>
              <a:gd name="connsiteX1249" fmla="*/ 952700 w 1149410"/>
              <a:gd name="connsiteY1249" fmla="*/ 869585 h 1329090"/>
              <a:gd name="connsiteX1250" fmla="*/ 952938 w 1149410"/>
              <a:gd name="connsiteY1250" fmla="*/ 871661 h 1329090"/>
              <a:gd name="connsiteX1251" fmla="*/ 954529 w 1149410"/>
              <a:gd name="connsiteY1251" fmla="*/ 874881 h 1329090"/>
              <a:gd name="connsiteX1252" fmla="*/ 954681 w 1149410"/>
              <a:gd name="connsiteY1252" fmla="*/ 876338 h 1329090"/>
              <a:gd name="connsiteX1253" fmla="*/ 954500 w 1149410"/>
              <a:gd name="connsiteY1253" fmla="*/ 877786 h 1329090"/>
              <a:gd name="connsiteX1254" fmla="*/ 953862 w 1149410"/>
              <a:gd name="connsiteY1254" fmla="*/ 880472 h 1329090"/>
              <a:gd name="connsiteX1255" fmla="*/ 953357 w 1149410"/>
              <a:gd name="connsiteY1255" fmla="*/ 880834 h 1329090"/>
              <a:gd name="connsiteX1256" fmla="*/ 951786 w 1149410"/>
              <a:gd name="connsiteY1256" fmla="*/ 881101 h 1329090"/>
              <a:gd name="connsiteX1257" fmla="*/ 951662 w 1149410"/>
              <a:gd name="connsiteY1257" fmla="*/ 882730 h 1329090"/>
              <a:gd name="connsiteX1258" fmla="*/ 951271 w 1149410"/>
              <a:gd name="connsiteY1258" fmla="*/ 883263 h 1329090"/>
              <a:gd name="connsiteX1259" fmla="*/ 946795 w 1149410"/>
              <a:gd name="connsiteY1259" fmla="*/ 883434 h 1329090"/>
              <a:gd name="connsiteX1260" fmla="*/ 944585 w 1149410"/>
              <a:gd name="connsiteY1260" fmla="*/ 882692 h 1329090"/>
              <a:gd name="connsiteX1261" fmla="*/ 944851 w 1149410"/>
              <a:gd name="connsiteY1261" fmla="*/ 877786 h 1329090"/>
              <a:gd name="connsiteX1262" fmla="*/ 942022 w 1149410"/>
              <a:gd name="connsiteY1262" fmla="*/ 875862 h 1329090"/>
              <a:gd name="connsiteX1263" fmla="*/ 940080 w 1149410"/>
              <a:gd name="connsiteY1263" fmla="*/ 872624 h 1329090"/>
              <a:gd name="connsiteX1264" fmla="*/ 937889 w 1149410"/>
              <a:gd name="connsiteY1264" fmla="*/ 867042 h 1329090"/>
              <a:gd name="connsiteX1265" fmla="*/ 936050 w 1149410"/>
              <a:gd name="connsiteY1265" fmla="*/ 865327 h 1329090"/>
              <a:gd name="connsiteX1266" fmla="*/ 933907 w 1149410"/>
              <a:gd name="connsiteY1266" fmla="*/ 860927 h 1329090"/>
              <a:gd name="connsiteX1267" fmla="*/ 930726 w 1149410"/>
              <a:gd name="connsiteY1267" fmla="*/ 857174 h 1329090"/>
              <a:gd name="connsiteX1268" fmla="*/ 934393 w 1149410"/>
              <a:gd name="connsiteY1268" fmla="*/ 854793 h 1329090"/>
              <a:gd name="connsiteX1269" fmla="*/ 933822 w 1149410"/>
              <a:gd name="connsiteY1269" fmla="*/ 850640 h 1329090"/>
              <a:gd name="connsiteX1270" fmla="*/ 935965 w 1149410"/>
              <a:gd name="connsiteY1270" fmla="*/ 849221 h 1329090"/>
              <a:gd name="connsiteX1271" fmla="*/ 939184 w 1149410"/>
              <a:gd name="connsiteY1271" fmla="*/ 847735 h 1329090"/>
              <a:gd name="connsiteX1272" fmla="*/ 941556 w 1149410"/>
              <a:gd name="connsiteY1272" fmla="*/ 848906 h 1329090"/>
              <a:gd name="connsiteX1273" fmla="*/ 943690 w 1149410"/>
              <a:gd name="connsiteY1273" fmla="*/ 848497 h 1329090"/>
              <a:gd name="connsiteX1274" fmla="*/ 944642 w 1149410"/>
              <a:gd name="connsiteY1274" fmla="*/ 847506 h 1329090"/>
              <a:gd name="connsiteX1275" fmla="*/ 944356 w 1149410"/>
              <a:gd name="connsiteY1275" fmla="*/ 843277 h 1329090"/>
              <a:gd name="connsiteX1276" fmla="*/ 945032 w 1149410"/>
              <a:gd name="connsiteY1276" fmla="*/ 839953 h 1329090"/>
              <a:gd name="connsiteX1277" fmla="*/ 947385 w 1149410"/>
              <a:gd name="connsiteY1277" fmla="*/ 838238 h 1329090"/>
              <a:gd name="connsiteX1278" fmla="*/ 949919 w 1149410"/>
              <a:gd name="connsiteY1278" fmla="*/ 838038 h 1329090"/>
              <a:gd name="connsiteX1279" fmla="*/ 950871 w 1149410"/>
              <a:gd name="connsiteY1279" fmla="*/ 839915 h 1329090"/>
              <a:gd name="connsiteX1280" fmla="*/ 952119 w 1149410"/>
              <a:gd name="connsiteY1280" fmla="*/ 841763 h 1329090"/>
              <a:gd name="connsiteX1281" fmla="*/ 955186 w 1149410"/>
              <a:gd name="connsiteY1281" fmla="*/ 843220 h 1329090"/>
              <a:gd name="connsiteX1282" fmla="*/ 955177 w 1149410"/>
              <a:gd name="connsiteY1282" fmla="*/ 845125 h 1329090"/>
              <a:gd name="connsiteX1283" fmla="*/ 954291 w 1149410"/>
              <a:gd name="connsiteY1283" fmla="*/ 847697 h 1329090"/>
              <a:gd name="connsiteX1284" fmla="*/ 974322 w 1149410"/>
              <a:gd name="connsiteY1284" fmla="*/ 862118 h 1329090"/>
              <a:gd name="connsiteX1285" fmla="*/ 967845 w 1149410"/>
              <a:gd name="connsiteY1285" fmla="*/ 865118 h 1329090"/>
              <a:gd name="connsiteX1286" fmla="*/ 964597 w 1149410"/>
              <a:gd name="connsiteY1286" fmla="*/ 864108 h 1329090"/>
              <a:gd name="connsiteX1287" fmla="*/ 963339 w 1149410"/>
              <a:gd name="connsiteY1287" fmla="*/ 861899 h 1329090"/>
              <a:gd name="connsiteX1288" fmla="*/ 962730 w 1149410"/>
              <a:gd name="connsiteY1288" fmla="*/ 860041 h 1329090"/>
              <a:gd name="connsiteX1289" fmla="*/ 962063 w 1149410"/>
              <a:gd name="connsiteY1289" fmla="*/ 856898 h 1329090"/>
              <a:gd name="connsiteX1290" fmla="*/ 963168 w 1149410"/>
              <a:gd name="connsiteY1290" fmla="*/ 855212 h 1329090"/>
              <a:gd name="connsiteX1291" fmla="*/ 965549 w 1149410"/>
              <a:gd name="connsiteY1291" fmla="*/ 852793 h 1329090"/>
              <a:gd name="connsiteX1292" fmla="*/ 966426 w 1149410"/>
              <a:gd name="connsiteY1292" fmla="*/ 851231 h 1329090"/>
              <a:gd name="connsiteX1293" fmla="*/ 966854 w 1149410"/>
              <a:gd name="connsiteY1293" fmla="*/ 849392 h 1329090"/>
              <a:gd name="connsiteX1294" fmla="*/ 966702 w 1149410"/>
              <a:gd name="connsiteY1294" fmla="*/ 847678 h 1329090"/>
              <a:gd name="connsiteX1295" fmla="*/ 967007 w 1149410"/>
              <a:gd name="connsiteY1295" fmla="*/ 846040 h 1329090"/>
              <a:gd name="connsiteX1296" fmla="*/ 968407 w 1149410"/>
              <a:gd name="connsiteY1296" fmla="*/ 845468 h 1329090"/>
              <a:gd name="connsiteX1297" fmla="*/ 973198 w 1149410"/>
              <a:gd name="connsiteY1297" fmla="*/ 847297 h 1329090"/>
              <a:gd name="connsiteX1298" fmla="*/ 978170 w 1149410"/>
              <a:gd name="connsiteY1298" fmla="*/ 850040 h 1329090"/>
              <a:gd name="connsiteX1299" fmla="*/ 979942 w 1149410"/>
              <a:gd name="connsiteY1299" fmla="*/ 851935 h 1329090"/>
              <a:gd name="connsiteX1300" fmla="*/ 980275 w 1149410"/>
              <a:gd name="connsiteY1300" fmla="*/ 853450 h 1329090"/>
              <a:gd name="connsiteX1301" fmla="*/ 978103 w 1149410"/>
              <a:gd name="connsiteY1301" fmla="*/ 856793 h 1329090"/>
              <a:gd name="connsiteX1302" fmla="*/ 976713 w 1149410"/>
              <a:gd name="connsiteY1302" fmla="*/ 859546 h 1329090"/>
              <a:gd name="connsiteX1303" fmla="*/ 974322 w 1149410"/>
              <a:gd name="connsiteY1303" fmla="*/ 862118 h 1329090"/>
              <a:gd name="connsiteX1304" fmla="*/ 957053 w 1149410"/>
              <a:gd name="connsiteY1304" fmla="*/ 863670 h 1329090"/>
              <a:gd name="connsiteX1305" fmla="*/ 956177 w 1149410"/>
              <a:gd name="connsiteY1305" fmla="*/ 864099 h 1329090"/>
              <a:gd name="connsiteX1306" fmla="*/ 955386 w 1149410"/>
              <a:gd name="connsiteY1306" fmla="*/ 864032 h 1329090"/>
              <a:gd name="connsiteX1307" fmla="*/ 954577 w 1149410"/>
              <a:gd name="connsiteY1307" fmla="*/ 862746 h 1329090"/>
              <a:gd name="connsiteX1308" fmla="*/ 954310 w 1149410"/>
              <a:gd name="connsiteY1308" fmla="*/ 861051 h 1329090"/>
              <a:gd name="connsiteX1309" fmla="*/ 952567 w 1149410"/>
              <a:gd name="connsiteY1309" fmla="*/ 858517 h 1329090"/>
              <a:gd name="connsiteX1310" fmla="*/ 952072 w 1149410"/>
              <a:gd name="connsiteY1310" fmla="*/ 857327 h 1329090"/>
              <a:gd name="connsiteX1311" fmla="*/ 952110 w 1149410"/>
              <a:gd name="connsiteY1311" fmla="*/ 855898 h 1329090"/>
              <a:gd name="connsiteX1312" fmla="*/ 953110 w 1149410"/>
              <a:gd name="connsiteY1312" fmla="*/ 853850 h 1329090"/>
              <a:gd name="connsiteX1313" fmla="*/ 954596 w 1149410"/>
              <a:gd name="connsiteY1313" fmla="*/ 853288 h 1329090"/>
              <a:gd name="connsiteX1314" fmla="*/ 955596 w 1149410"/>
              <a:gd name="connsiteY1314" fmla="*/ 853364 h 1329090"/>
              <a:gd name="connsiteX1315" fmla="*/ 956805 w 1149410"/>
              <a:gd name="connsiteY1315" fmla="*/ 855774 h 1329090"/>
              <a:gd name="connsiteX1316" fmla="*/ 957158 w 1149410"/>
              <a:gd name="connsiteY1316" fmla="*/ 858394 h 1329090"/>
              <a:gd name="connsiteX1317" fmla="*/ 957472 w 1149410"/>
              <a:gd name="connsiteY1317" fmla="*/ 861099 h 1329090"/>
              <a:gd name="connsiteX1318" fmla="*/ 957053 w 1149410"/>
              <a:gd name="connsiteY1318" fmla="*/ 863670 h 1329090"/>
              <a:gd name="connsiteX1319" fmla="*/ 919353 w 1149410"/>
              <a:gd name="connsiteY1319" fmla="*/ 866251 h 1329090"/>
              <a:gd name="connsiteX1320" fmla="*/ 918686 w 1149410"/>
              <a:gd name="connsiteY1320" fmla="*/ 866861 h 1329090"/>
              <a:gd name="connsiteX1321" fmla="*/ 917858 w 1149410"/>
              <a:gd name="connsiteY1321" fmla="*/ 866680 h 1329090"/>
              <a:gd name="connsiteX1322" fmla="*/ 917172 w 1149410"/>
              <a:gd name="connsiteY1322" fmla="*/ 865490 h 1329090"/>
              <a:gd name="connsiteX1323" fmla="*/ 916696 w 1149410"/>
              <a:gd name="connsiteY1323" fmla="*/ 863451 h 1329090"/>
              <a:gd name="connsiteX1324" fmla="*/ 917629 w 1149410"/>
              <a:gd name="connsiteY1324" fmla="*/ 862679 h 1329090"/>
              <a:gd name="connsiteX1325" fmla="*/ 918372 w 1149410"/>
              <a:gd name="connsiteY1325" fmla="*/ 862679 h 1329090"/>
              <a:gd name="connsiteX1326" fmla="*/ 919201 w 1149410"/>
              <a:gd name="connsiteY1326" fmla="*/ 863765 h 1329090"/>
              <a:gd name="connsiteX1327" fmla="*/ 919629 w 1149410"/>
              <a:gd name="connsiteY1327" fmla="*/ 865518 h 1329090"/>
              <a:gd name="connsiteX1328" fmla="*/ 919353 w 1149410"/>
              <a:gd name="connsiteY1328" fmla="*/ 866251 h 1329090"/>
              <a:gd name="connsiteX1329" fmla="*/ 938860 w 1149410"/>
              <a:gd name="connsiteY1329" fmla="*/ 896598 h 1329090"/>
              <a:gd name="connsiteX1330" fmla="*/ 937375 w 1149410"/>
              <a:gd name="connsiteY1330" fmla="*/ 898293 h 1329090"/>
              <a:gd name="connsiteX1331" fmla="*/ 934784 w 1149410"/>
              <a:gd name="connsiteY1331" fmla="*/ 899103 h 1329090"/>
              <a:gd name="connsiteX1332" fmla="*/ 932212 w 1149410"/>
              <a:gd name="connsiteY1332" fmla="*/ 897779 h 1329090"/>
              <a:gd name="connsiteX1333" fmla="*/ 929107 w 1149410"/>
              <a:gd name="connsiteY1333" fmla="*/ 898398 h 1329090"/>
              <a:gd name="connsiteX1334" fmla="*/ 928783 w 1149410"/>
              <a:gd name="connsiteY1334" fmla="*/ 895493 h 1329090"/>
              <a:gd name="connsiteX1335" fmla="*/ 929945 w 1149410"/>
              <a:gd name="connsiteY1335" fmla="*/ 893112 h 1329090"/>
              <a:gd name="connsiteX1336" fmla="*/ 932297 w 1149410"/>
              <a:gd name="connsiteY1336" fmla="*/ 890283 h 1329090"/>
              <a:gd name="connsiteX1337" fmla="*/ 934003 w 1149410"/>
              <a:gd name="connsiteY1337" fmla="*/ 886502 h 1329090"/>
              <a:gd name="connsiteX1338" fmla="*/ 933803 w 1149410"/>
              <a:gd name="connsiteY1338" fmla="*/ 881168 h 1329090"/>
              <a:gd name="connsiteX1339" fmla="*/ 935203 w 1149410"/>
              <a:gd name="connsiteY1339" fmla="*/ 879949 h 1329090"/>
              <a:gd name="connsiteX1340" fmla="*/ 935955 w 1149410"/>
              <a:gd name="connsiteY1340" fmla="*/ 878072 h 1329090"/>
              <a:gd name="connsiteX1341" fmla="*/ 938937 w 1149410"/>
              <a:gd name="connsiteY1341" fmla="*/ 876919 h 1329090"/>
              <a:gd name="connsiteX1342" fmla="*/ 939613 w 1149410"/>
              <a:gd name="connsiteY1342" fmla="*/ 880882 h 1329090"/>
              <a:gd name="connsiteX1343" fmla="*/ 938813 w 1149410"/>
              <a:gd name="connsiteY1343" fmla="*/ 887969 h 1329090"/>
              <a:gd name="connsiteX1344" fmla="*/ 940823 w 1149410"/>
              <a:gd name="connsiteY1344" fmla="*/ 892160 h 1329090"/>
              <a:gd name="connsiteX1345" fmla="*/ 941108 w 1149410"/>
              <a:gd name="connsiteY1345" fmla="*/ 893559 h 1329090"/>
              <a:gd name="connsiteX1346" fmla="*/ 940718 w 1149410"/>
              <a:gd name="connsiteY1346" fmla="*/ 895169 h 1329090"/>
              <a:gd name="connsiteX1347" fmla="*/ 938860 w 1149410"/>
              <a:gd name="connsiteY1347" fmla="*/ 896598 h 1329090"/>
              <a:gd name="connsiteX1348" fmla="*/ 917486 w 1149410"/>
              <a:gd name="connsiteY1348" fmla="*/ 980104 h 1329090"/>
              <a:gd name="connsiteX1349" fmla="*/ 915514 w 1149410"/>
              <a:gd name="connsiteY1349" fmla="*/ 980618 h 1329090"/>
              <a:gd name="connsiteX1350" fmla="*/ 915286 w 1149410"/>
              <a:gd name="connsiteY1350" fmla="*/ 979323 h 1329090"/>
              <a:gd name="connsiteX1351" fmla="*/ 913505 w 1149410"/>
              <a:gd name="connsiteY1351" fmla="*/ 977170 h 1329090"/>
              <a:gd name="connsiteX1352" fmla="*/ 915057 w 1149410"/>
              <a:gd name="connsiteY1352" fmla="*/ 975751 h 1329090"/>
              <a:gd name="connsiteX1353" fmla="*/ 918086 w 1149410"/>
              <a:gd name="connsiteY1353" fmla="*/ 974274 h 1329090"/>
              <a:gd name="connsiteX1354" fmla="*/ 920382 w 1149410"/>
              <a:gd name="connsiteY1354" fmla="*/ 974446 h 1329090"/>
              <a:gd name="connsiteX1355" fmla="*/ 922449 w 1149410"/>
              <a:gd name="connsiteY1355" fmla="*/ 975570 h 1329090"/>
              <a:gd name="connsiteX1356" fmla="*/ 922725 w 1149410"/>
              <a:gd name="connsiteY1356" fmla="*/ 976894 h 1329090"/>
              <a:gd name="connsiteX1357" fmla="*/ 919115 w 1149410"/>
              <a:gd name="connsiteY1357" fmla="*/ 978637 h 1329090"/>
              <a:gd name="connsiteX1358" fmla="*/ 918229 w 1149410"/>
              <a:gd name="connsiteY1358" fmla="*/ 979599 h 1329090"/>
              <a:gd name="connsiteX1359" fmla="*/ 917486 w 1149410"/>
              <a:gd name="connsiteY1359" fmla="*/ 980104 h 1329090"/>
              <a:gd name="connsiteX1360" fmla="*/ 932050 w 1149410"/>
              <a:gd name="connsiteY1360" fmla="*/ 1010279 h 1329090"/>
              <a:gd name="connsiteX1361" fmla="*/ 931545 w 1149410"/>
              <a:gd name="connsiteY1361" fmla="*/ 1011241 h 1329090"/>
              <a:gd name="connsiteX1362" fmla="*/ 928249 w 1149410"/>
              <a:gd name="connsiteY1362" fmla="*/ 1010651 h 1329090"/>
              <a:gd name="connsiteX1363" fmla="*/ 922544 w 1149410"/>
              <a:gd name="connsiteY1363" fmla="*/ 1011660 h 1329090"/>
              <a:gd name="connsiteX1364" fmla="*/ 920144 w 1149410"/>
              <a:gd name="connsiteY1364" fmla="*/ 1008002 h 1329090"/>
              <a:gd name="connsiteX1365" fmla="*/ 919096 w 1149410"/>
              <a:gd name="connsiteY1365" fmla="*/ 1002202 h 1329090"/>
              <a:gd name="connsiteX1366" fmla="*/ 918381 w 1149410"/>
              <a:gd name="connsiteY1366" fmla="*/ 1001011 h 1329090"/>
              <a:gd name="connsiteX1367" fmla="*/ 916962 w 1149410"/>
              <a:gd name="connsiteY1367" fmla="*/ 997706 h 1329090"/>
              <a:gd name="connsiteX1368" fmla="*/ 916248 w 1149410"/>
              <a:gd name="connsiteY1368" fmla="*/ 995544 h 1329090"/>
              <a:gd name="connsiteX1369" fmla="*/ 914800 w 1149410"/>
              <a:gd name="connsiteY1369" fmla="*/ 992191 h 1329090"/>
              <a:gd name="connsiteX1370" fmla="*/ 914238 w 1149410"/>
              <a:gd name="connsiteY1370" fmla="*/ 988676 h 1329090"/>
              <a:gd name="connsiteX1371" fmla="*/ 913876 w 1149410"/>
              <a:gd name="connsiteY1371" fmla="*/ 987619 h 1329090"/>
              <a:gd name="connsiteX1372" fmla="*/ 915181 w 1149410"/>
              <a:gd name="connsiteY1372" fmla="*/ 985533 h 1329090"/>
              <a:gd name="connsiteX1373" fmla="*/ 921153 w 1149410"/>
              <a:gd name="connsiteY1373" fmla="*/ 983475 h 1329090"/>
              <a:gd name="connsiteX1374" fmla="*/ 923277 w 1149410"/>
              <a:gd name="connsiteY1374" fmla="*/ 980151 h 1329090"/>
              <a:gd name="connsiteX1375" fmla="*/ 925097 w 1149410"/>
              <a:gd name="connsiteY1375" fmla="*/ 980590 h 1329090"/>
              <a:gd name="connsiteX1376" fmla="*/ 924592 w 1149410"/>
              <a:gd name="connsiteY1376" fmla="*/ 987371 h 1329090"/>
              <a:gd name="connsiteX1377" fmla="*/ 925687 w 1149410"/>
              <a:gd name="connsiteY1377" fmla="*/ 989657 h 1329090"/>
              <a:gd name="connsiteX1378" fmla="*/ 927716 w 1149410"/>
              <a:gd name="connsiteY1378" fmla="*/ 991562 h 1329090"/>
              <a:gd name="connsiteX1379" fmla="*/ 928097 w 1149410"/>
              <a:gd name="connsiteY1379" fmla="*/ 992344 h 1329090"/>
              <a:gd name="connsiteX1380" fmla="*/ 928440 w 1149410"/>
              <a:gd name="connsiteY1380" fmla="*/ 994753 h 1329090"/>
              <a:gd name="connsiteX1381" fmla="*/ 929459 w 1149410"/>
              <a:gd name="connsiteY1381" fmla="*/ 998497 h 1329090"/>
              <a:gd name="connsiteX1382" fmla="*/ 930773 w 1149410"/>
              <a:gd name="connsiteY1382" fmla="*/ 1000259 h 1329090"/>
              <a:gd name="connsiteX1383" fmla="*/ 931116 w 1149410"/>
              <a:gd name="connsiteY1383" fmla="*/ 1001345 h 1329090"/>
              <a:gd name="connsiteX1384" fmla="*/ 931174 w 1149410"/>
              <a:gd name="connsiteY1384" fmla="*/ 1002269 h 1329090"/>
              <a:gd name="connsiteX1385" fmla="*/ 930697 w 1149410"/>
              <a:gd name="connsiteY1385" fmla="*/ 1003554 h 1329090"/>
              <a:gd name="connsiteX1386" fmla="*/ 932050 w 1149410"/>
              <a:gd name="connsiteY1386" fmla="*/ 1010279 h 1329090"/>
              <a:gd name="connsiteX1387" fmla="*/ 906847 w 1149410"/>
              <a:gd name="connsiteY1387" fmla="*/ 1017204 h 1329090"/>
              <a:gd name="connsiteX1388" fmla="*/ 903837 w 1149410"/>
              <a:gd name="connsiteY1388" fmla="*/ 1017251 h 1329090"/>
              <a:gd name="connsiteX1389" fmla="*/ 903084 w 1149410"/>
              <a:gd name="connsiteY1389" fmla="*/ 1010051 h 1329090"/>
              <a:gd name="connsiteX1390" fmla="*/ 906628 w 1149410"/>
              <a:gd name="connsiteY1390" fmla="*/ 999706 h 1329090"/>
              <a:gd name="connsiteX1391" fmla="*/ 906875 w 1149410"/>
              <a:gd name="connsiteY1391" fmla="*/ 995772 h 1329090"/>
              <a:gd name="connsiteX1392" fmla="*/ 905685 w 1149410"/>
              <a:gd name="connsiteY1392" fmla="*/ 992810 h 1329090"/>
              <a:gd name="connsiteX1393" fmla="*/ 905199 w 1149410"/>
              <a:gd name="connsiteY1393" fmla="*/ 990381 h 1329090"/>
              <a:gd name="connsiteX1394" fmla="*/ 905494 w 1149410"/>
              <a:gd name="connsiteY1394" fmla="*/ 989391 h 1329090"/>
              <a:gd name="connsiteX1395" fmla="*/ 910019 w 1149410"/>
              <a:gd name="connsiteY1395" fmla="*/ 987343 h 1329090"/>
              <a:gd name="connsiteX1396" fmla="*/ 911428 w 1149410"/>
              <a:gd name="connsiteY1396" fmla="*/ 989515 h 1329090"/>
              <a:gd name="connsiteX1397" fmla="*/ 913114 w 1149410"/>
              <a:gd name="connsiteY1397" fmla="*/ 995277 h 1329090"/>
              <a:gd name="connsiteX1398" fmla="*/ 916315 w 1149410"/>
              <a:gd name="connsiteY1398" fmla="*/ 1003564 h 1329090"/>
              <a:gd name="connsiteX1399" fmla="*/ 916238 w 1149410"/>
              <a:gd name="connsiteY1399" fmla="*/ 1011517 h 1329090"/>
              <a:gd name="connsiteX1400" fmla="*/ 914457 w 1149410"/>
              <a:gd name="connsiteY1400" fmla="*/ 1013479 h 1329090"/>
              <a:gd name="connsiteX1401" fmla="*/ 908876 w 1149410"/>
              <a:gd name="connsiteY1401" fmla="*/ 1015489 h 1329090"/>
              <a:gd name="connsiteX1402" fmla="*/ 906847 w 1149410"/>
              <a:gd name="connsiteY1402" fmla="*/ 1017204 h 1329090"/>
              <a:gd name="connsiteX1403" fmla="*/ 934488 w 1149410"/>
              <a:gd name="connsiteY1403" fmla="*/ 1032806 h 1329090"/>
              <a:gd name="connsiteX1404" fmla="*/ 934736 w 1149410"/>
              <a:gd name="connsiteY1404" fmla="*/ 1038797 h 1329090"/>
              <a:gd name="connsiteX1405" fmla="*/ 934288 w 1149410"/>
              <a:gd name="connsiteY1405" fmla="*/ 1044826 h 1329090"/>
              <a:gd name="connsiteX1406" fmla="*/ 933260 w 1149410"/>
              <a:gd name="connsiteY1406" fmla="*/ 1052256 h 1329090"/>
              <a:gd name="connsiteX1407" fmla="*/ 933431 w 1149410"/>
              <a:gd name="connsiteY1407" fmla="*/ 1053770 h 1329090"/>
              <a:gd name="connsiteX1408" fmla="*/ 934631 w 1149410"/>
              <a:gd name="connsiteY1408" fmla="*/ 1054132 h 1329090"/>
              <a:gd name="connsiteX1409" fmla="*/ 934955 w 1149410"/>
              <a:gd name="connsiteY1409" fmla="*/ 1055065 h 1329090"/>
              <a:gd name="connsiteX1410" fmla="*/ 934603 w 1149410"/>
              <a:gd name="connsiteY1410" fmla="*/ 1058990 h 1329090"/>
              <a:gd name="connsiteX1411" fmla="*/ 933965 w 1149410"/>
              <a:gd name="connsiteY1411" fmla="*/ 1062009 h 1329090"/>
              <a:gd name="connsiteX1412" fmla="*/ 932717 w 1149410"/>
              <a:gd name="connsiteY1412" fmla="*/ 1064486 h 1329090"/>
              <a:gd name="connsiteX1413" fmla="*/ 931993 w 1149410"/>
              <a:gd name="connsiteY1413" fmla="*/ 1067458 h 1329090"/>
              <a:gd name="connsiteX1414" fmla="*/ 931326 w 1149410"/>
              <a:gd name="connsiteY1414" fmla="*/ 1068115 h 1329090"/>
              <a:gd name="connsiteX1415" fmla="*/ 928421 w 1149410"/>
              <a:gd name="connsiteY1415" fmla="*/ 1068639 h 1329090"/>
              <a:gd name="connsiteX1416" fmla="*/ 926830 w 1149410"/>
              <a:gd name="connsiteY1416" fmla="*/ 1068315 h 1329090"/>
              <a:gd name="connsiteX1417" fmla="*/ 925554 w 1149410"/>
              <a:gd name="connsiteY1417" fmla="*/ 1064933 h 1329090"/>
              <a:gd name="connsiteX1418" fmla="*/ 925183 w 1149410"/>
              <a:gd name="connsiteY1418" fmla="*/ 1062857 h 1329090"/>
              <a:gd name="connsiteX1419" fmla="*/ 925259 w 1149410"/>
              <a:gd name="connsiteY1419" fmla="*/ 1060142 h 1329090"/>
              <a:gd name="connsiteX1420" fmla="*/ 923687 w 1149410"/>
              <a:gd name="connsiteY1420" fmla="*/ 1056504 h 1329090"/>
              <a:gd name="connsiteX1421" fmla="*/ 923639 w 1149410"/>
              <a:gd name="connsiteY1421" fmla="*/ 1055113 h 1329090"/>
              <a:gd name="connsiteX1422" fmla="*/ 924249 w 1149410"/>
              <a:gd name="connsiteY1422" fmla="*/ 1052722 h 1329090"/>
              <a:gd name="connsiteX1423" fmla="*/ 925516 w 1149410"/>
              <a:gd name="connsiteY1423" fmla="*/ 1051541 h 1329090"/>
              <a:gd name="connsiteX1424" fmla="*/ 925706 w 1149410"/>
              <a:gd name="connsiteY1424" fmla="*/ 1047865 h 1329090"/>
              <a:gd name="connsiteX1425" fmla="*/ 926344 w 1149410"/>
              <a:gd name="connsiteY1425" fmla="*/ 1046769 h 1329090"/>
              <a:gd name="connsiteX1426" fmla="*/ 927783 w 1149410"/>
              <a:gd name="connsiteY1426" fmla="*/ 1045255 h 1329090"/>
              <a:gd name="connsiteX1427" fmla="*/ 928002 w 1149410"/>
              <a:gd name="connsiteY1427" fmla="*/ 1044636 h 1329090"/>
              <a:gd name="connsiteX1428" fmla="*/ 927868 w 1149410"/>
              <a:gd name="connsiteY1428" fmla="*/ 1044093 h 1329090"/>
              <a:gd name="connsiteX1429" fmla="*/ 927335 w 1149410"/>
              <a:gd name="connsiteY1429" fmla="*/ 1044036 h 1329090"/>
              <a:gd name="connsiteX1430" fmla="*/ 921553 w 1149410"/>
              <a:gd name="connsiteY1430" fmla="*/ 1048569 h 1329090"/>
              <a:gd name="connsiteX1431" fmla="*/ 920991 w 1149410"/>
              <a:gd name="connsiteY1431" fmla="*/ 1049855 h 1329090"/>
              <a:gd name="connsiteX1432" fmla="*/ 920734 w 1149410"/>
              <a:gd name="connsiteY1432" fmla="*/ 1051560 h 1329090"/>
              <a:gd name="connsiteX1433" fmla="*/ 920668 w 1149410"/>
              <a:gd name="connsiteY1433" fmla="*/ 1057580 h 1329090"/>
              <a:gd name="connsiteX1434" fmla="*/ 919648 w 1149410"/>
              <a:gd name="connsiteY1434" fmla="*/ 1061066 h 1329090"/>
              <a:gd name="connsiteX1435" fmla="*/ 918724 w 1149410"/>
              <a:gd name="connsiteY1435" fmla="*/ 1061733 h 1329090"/>
              <a:gd name="connsiteX1436" fmla="*/ 916029 w 1149410"/>
              <a:gd name="connsiteY1436" fmla="*/ 1061885 h 1329090"/>
              <a:gd name="connsiteX1437" fmla="*/ 912466 w 1149410"/>
              <a:gd name="connsiteY1437" fmla="*/ 1061533 h 1329090"/>
              <a:gd name="connsiteX1438" fmla="*/ 908428 w 1149410"/>
              <a:gd name="connsiteY1438" fmla="*/ 1058333 h 1329090"/>
              <a:gd name="connsiteX1439" fmla="*/ 905790 w 1149410"/>
              <a:gd name="connsiteY1439" fmla="*/ 1059219 h 1329090"/>
              <a:gd name="connsiteX1440" fmla="*/ 905247 w 1149410"/>
              <a:gd name="connsiteY1440" fmla="*/ 1055332 h 1329090"/>
              <a:gd name="connsiteX1441" fmla="*/ 906571 w 1149410"/>
              <a:gd name="connsiteY1441" fmla="*/ 1052227 h 1329090"/>
              <a:gd name="connsiteX1442" fmla="*/ 911485 w 1149410"/>
              <a:gd name="connsiteY1442" fmla="*/ 1052494 h 1329090"/>
              <a:gd name="connsiteX1443" fmla="*/ 912314 w 1149410"/>
              <a:gd name="connsiteY1443" fmla="*/ 1046979 h 1329090"/>
              <a:gd name="connsiteX1444" fmla="*/ 910752 w 1149410"/>
              <a:gd name="connsiteY1444" fmla="*/ 1045683 h 1329090"/>
              <a:gd name="connsiteX1445" fmla="*/ 909018 w 1149410"/>
              <a:gd name="connsiteY1445" fmla="*/ 1043474 h 1329090"/>
              <a:gd name="connsiteX1446" fmla="*/ 907990 w 1149410"/>
              <a:gd name="connsiteY1446" fmla="*/ 1041445 h 1329090"/>
              <a:gd name="connsiteX1447" fmla="*/ 908914 w 1149410"/>
              <a:gd name="connsiteY1447" fmla="*/ 1039940 h 1329090"/>
              <a:gd name="connsiteX1448" fmla="*/ 911762 w 1149410"/>
              <a:gd name="connsiteY1448" fmla="*/ 1037759 h 1329090"/>
              <a:gd name="connsiteX1449" fmla="*/ 913286 w 1149410"/>
              <a:gd name="connsiteY1449" fmla="*/ 1037530 h 1329090"/>
              <a:gd name="connsiteX1450" fmla="*/ 914695 w 1149410"/>
              <a:gd name="connsiteY1450" fmla="*/ 1038749 h 1329090"/>
              <a:gd name="connsiteX1451" fmla="*/ 918191 w 1149410"/>
              <a:gd name="connsiteY1451" fmla="*/ 1037825 h 1329090"/>
              <a:gd name="connsiteX1452" fmla="*/ 917991 w 1149410"/>
              <a:gd name="connsiteY1452" fmla="*/ 1034368 h 1329090"/>
              <a:gd name="connsiteX1453" fmla="*/ 914876 w 1149410"/>
              <a:gd name="connsiteY1453" fmla="*/ 1032844 h 1329090"/>
              <a:gd name="connsiteX1454" fmla="*/ 915572 w 1149410"/>
              <a:gd name="connsiteY1454" fmla="*/ 1030224 h 1329090"/>
              <a:gd name="connsiteX1455" fmla="*/ 919506 w 1149410"/>
              <a:gd name="connsiteY1455" fmla="*/ 1027719 h 1329090"/>
              <a:gd name="connsiteX1456" fmla="*/ 921858 w 1149410"/>
              <a:gd name="connsiteY1456" fmla="*/ 1025195 h 1329090"/>
              <a:gd name="connsiteX1457" fmla="*/ 921963 w 1149410"/>
              <a:gd name="connsiteY1457" fmla="*/ 1022328 h 1329090"/>
              <a:gd name="connsiteX1458" fmla="*/ 921010 w 1149410"/>
              <a:gd name="connsiteY1458" fmla="*/ 1019470 h 1329090"/>
              <a:gd name="connsiteX1459" fmla="*/ 921306 w 1149410"/>
              <a:gd name="connsiteY1459" fmla="*/ 1018356 h 1329090"/>
              <a:gd name="connsiteX1460" fmla="*/ 923268 w 1149410"/>
              <a:gd name="connsiteY1460" fmla="*/ 1016004 h 1329090"/>
              <a:gd name="connsiteX1461" fmla="*/ 926011 w 1149410"/>
              <a:gd name="connsiteY1461" fmla="*/ 1014870 h 1329090"/>
              <a:gd name="connsiteX1462" fmla="*/ 927259 w 1149410"/>
              <a:gd name="connsiteY1462" fmla="*/ 1015032 h 1329090"/>
              <a:gd name="connsiteX1463" fmla="*/ 929802 w 1149410"/>
              <a:gd name="connsiteY1463" fmla="*/ 1016689 h 1329090"/>
              <a:gd name="connsiteX1464" fmla="*/ 932069 w 1149410"/>
              <a:gd name="connsiteY1464" fmla="*/ 1016889 h 1329090"/>
              <a:gd name="connsiteX1465" fmla="*/ 932621 w 1149410"/>
              <a:gd name="connsiteY1465" fmla="*/ 1017384 h 1329090"/>
              <a:gd name="connsiteX1466" fmla="*/ 933031 w 1149410"/>
              <a:gd name="connsiteY1466" fmla="*/ 1019223 h 1329090"/>
              <a:gd name="connsiteX1467" fmla="*/ 934488 w 1149410"/>
              <a:gd name="connsiteY1467" fmla="*/ 1032806 h 1329090"/>
              <a:gd name="connsiteX1468" fmla="*/ 917638 w 1149410"/>
              <a:gd name="connsiteY1468" fmla="*/ 1020156 h 1329090"/>
              <a:gd name="connsiteX1469" fmla="*/ 917420 w 1149410"/>
              <a:gd name="connsiteY1469" fmla="*/ 1023376 h 1329090"/>
              <a:gd name="connsiteX1470" fmla="*/ 913467 w 1149410"/>
              <a:gd name="connsiteY1470" fmla="*/ 1029586 h 1329090"/>
              <a:gd name="connsiteX1471" fmla="*/ 910066 w 1149410"/>
              <a:gd name="connsiteY1471" fmla="*/ 1033263 h 1329090"/>
              <a:gd name="connsiteX1472" fmla="*/ 906961 w 1149410"/>
              <a:gd name="connsiteY1472" fmla="*/ 1036177 h 1329090"/>
              <a:gd name="connsiteX1473" fmla="*/ 904980 w 1149410"/>
              <a:gd name="connsiteY1473" fmla="*/ 1036149 h 1329090"/>
              <a:gd name="connsiteX1474" fmla="*/ 903351 w 1149410"/>
              <a:gd name="connsiteY1474" fmla="*/ 1034748 h 1329090"/>
              <a:gd name="connsiteX1475" fmla="*/ 905180 w 1149410"/>
              <a:gd name="connsiteY1475" fmla="*/ 1032443 h 1329090"/>
              <a:gd name="connsiteX1476" fmla="*/ 907456 w 1149410"/>
              <a:gd name="connsiteY1476" fmla="*/ 1030148 h 1329090"/>
              <a:gd name="connsiteX1477" fmla="*/ 906732 w 1149410"/>
              <a:gd name="connsiteY1477" fmla="*/ 1027176 h 1329090"/>
              <a:gd name="connsiteX1478" fmla="*/ 906047 w 1149410"/>
              <a:gd name="connsiteY1478" fmla="*/ 1026319 h 1329090"/>
              <a:gd name="connsiteX1479" fmla="*/ 905085 w 1149410"/>
              <a:gd name="connsiteY1479" fmla="*/ 1026005 h 1329090"/>
              <a:gd name="connsiteX1480" fmla="*/ 903437 w 1149410"/>
              <a:gd name="connsiteY1480" fmla="*/ 1024462 h 1329090"/>
              <a:gd name="connsiteX1481" fmla="*/ 903942 w 1149410"/>
              <a:gd name="connsiteY1481" fmla="*/ 1022166 h 1329090"/>
              <a:gd name="connsiteX1482" fmla="*/ 904904 w 1149410"/>
              <a:gd name="connsiteY1482" fmla="*/ 1021071 h 1329090"/>
              <a:gd name="connsiteX1483" fmla="*/ 906180 w 1149410"/>
              <a:gd name="connsiteY1483" fmla="*/ 1020233 h 1329090"/>
              <a:gd name="connsiteX1484" fmla="*/ 907371 w 1149410"/>
              <a:gd name="connsiteY1484" fmla="*/ 1020728 h 1329090"/>
              <a:gd name="connsiteX1485" fmla="*/ 912533 w 1149410"/>
              <a:gd name="connsiteY1485" fmla="*/ 1019118 h 1329090"/>
              <a:gd name="connsiteX1486" fmla="*/ 914162 w 1149410"/>
              <a:gd name="connsiteY1486" fmla="*/ 1017813 h 1329090"/>
              <a:gd name="connsiteX1487" fmla="*/ 917305 w 1149410"/>
              <a:gd name="connsiteY1487" fmla="*/ 1017594 h 1329090"/>
              <a:gd name="connsiteX1488" fmla="*/ 917638 w 1149410"/>
              <a:gd name="connsiteY1488" fmla="*/ 1020156 h 1329090"/>
              <a:gd name="connsiteX1489" fmla="*/ 919020 w 1149410"/>
              <a:gd name="connsiteY1489" fmla="*/ 1080145 h 1329090"/>
              <a:gd name="connsiteX1490" fmla="*/ 913790 w 1149410"/>
              <a:gd name="connsiteY1490" fmla="*/ 1083498 h 1329090"/>
              <a:gd name="connsiteX1491" fmla="*/ 912257 w 1149410"/>
              <a:gd name="connsiteY1491" fmla="*/ 1082107 h 1329090"/>
              <a:gd name="connsiteX1492" fmla="*/ 908485 w 1149410"/>
              <a:gd name="connsiteY1492" fmla="*/ 1082126 h 1329090"/>
              <a:gd name="connsiteX1493" fmla="*/ 909476 w 1149410"/>
              <a:gd name="connsiteY1493" fmla="*/ 1078497 h 1329090"/>
              <a:gd name="connsiteX1494" fmla="*/ 909857 w 1149410"/>
              <a:gd name="connsiteY1494" fmla="*/ 1075840 h 1329090"/>
              <a:gd name="connsiteX1495" fmla="*/ 910428 w 1149410"/>
              <a:gd name="connsiteY1495" fmla="*/ 1074811 h 1329090"/>
              <a:gd name="connsiteX1496" fmla="*/ 910638 w 1149410"/>
              <a:gd name="connsiteY1496" fmla="*/ 1072515 h 1329090"/>
              <a:gd name="connsiteX1497" fmla="*/ 911771 w 1149410"/>
              <a:gd name="connsiteY1497" fmla="*/ 1068334 h 1329090"/>
              <a:gd name="connsiteX1498" fmla="*/ 914895 w 1149410"/>
              <a:gd name="connsiteY1498" fmla="*/ 1069724 h 1329090"/>
              <a:gd name="connsiteX1499" fmla="*/ 917229 w 1149410"/>
              <a:gd name="connsiteY1499" fmla="*/ 1070134 h 1329090"/>
              <a:gd name="connsiteX1500" fmla="*/ 920391 w 1149410"/>
              <a:gd name="connsiteY1500" fmla="*/ 1071525 h 1329090"/>
              <a:gd name="connsiteX1501" fmla="*/ 923820 w 1149410"/>
              <a:gd name="connsiteY1501" fmla="*/ 1072411 h 1329090"/>
              <a:gd name="connsiteX1502" fmla="*/ 924820 w 1149410"/>
              <a:gd name="connsiteY1502" fmla="*/ 1076049 h 1329090"/>
              <a:gd name="connsiteX1503" fmla="*/ 921487 w 1149410"/>
              <a:gd name="connsiteY1503" fmla="*/ 1077716 h 1329090"/>
              <a:gd name="connsiteX1504" fmla="*/ 919020 w 1149410"/>
              <a:gd name="connsiteY1504" fmla="*/ 1080145 h 1329090"/>
              <a:gd name="connsiteX1505" fmla="*/ 912409 w 1149410"/>
              <a:gd name="connsiteY1505" fmla="*/ 1096242 h 1329090"/>
              <a:gd name="connsiteX1506" fmla="*/ 911647 w 1149410"/>
              <a:gd name="connsiteY1506" fmla="*/ 1100128 h 1329090"/>
              <a:gd name="connsiteX1507" fmla="*/ 909485 w 1149410"/>
              <a:gd name="connsiteY1507" fmla="*/ 1099795 h 1329090"/>
              <a:gd name="connsiteX1508" fmla="*/ 908761 w 1149410"/>
              <a:gd name="connsiteY1508" fmla="*/ 1098805 h 1329090"/>
              <a:gd name="connsiteX1509" fmla="*/ 908380 w 1149410"/>
              <a:gd name="connsiteY1509" fmla="*/ 1096337 h 1329090"/>
              <a:gd name="connsiteX1510" fmla="*/ 907714 w 1149410"/>
              <a:gd name="connsiteY1510" fmla="*/ 1095147 h 1329090"/>
              <a:gd name="connsiteX1511" fmla="*/ 908647 w 1149410"/>
              <a:gd name="connsiteY1511" fmla="*/ 1092680 h 1329090"/>
              <a:gd name="connsiteX1512" fmla="*/ 909256 w 1149410"/>
              <a:gd name="connsiteY1512" fmla="*/ 1089946 h 1329090"/>
              <a:gd name="connsiteX1513" fmla="*/ 909047 w 1149410"/>
              <a:gd name="connsiteY1513" fmla="*/ 1087851 h 1329090"/>
              <a:gd name="connsiteX1514" fmla="*/ 912362 w 1149410"/>
              <a:gd name="connsiteY1514" fmla="*/ 1088003 h 1329090"/>
              <a:gd name="connsiteX1515" fmla="*/ 916305 w 1149410"/>
              <a:gd name="connsiteY1515" fmla="*/ 1088546 h 1329090"/>
              <a:gd name="connsiteX1516" fmla="*/ 917400 w 1149410"/>
              <a:gd name="connsiteY1516" fmla="*/ 1089117 h 1329090"/>
              <a:gd name="connsiteX1517" fmla="*/ 916191 w 1149410"/>
              <a:gd name="connsiteY1517" fmla="*/ 1090965 h 1329090"/>
              <a:gd name="connsiteX1518" fmla="*/ 915038 w 1149410"/>
              <a:gd name="connsiteY1518" fmla="*/ 1092061 h 1329090"/>
              <a:gd name="connsiteX1519" fmla="*/ 912657 w 1149410"/>
              <a:gd name="connsiteY1519" fmla="*/ 1092737 h 1329090"/>
              <a:gd name="connsiteX1520" fmla="*/ 912409 w 1149410"/>
              <a:gd name="connsiteY1520" fmla="*/ 1096242 h 1329090"/>
              <a:gd name="connsiteX1521" fmla="*/ 932288 w 1149410"/>
              <a:gd name="connsiteY1521" fmla="*/ 1121522 h 1329090"/>
              <a:gd name="connsiteX1522" fmla="*/ 932231 w 1149410"/>
              <a:gd name="connsiteY1522" fmla="*/ 1125094 h 1329090"/>
              <a:gd name="connsiteX1523" fmla="*/ 931383 w 1149410"/>
              <a:gd name="connsiteY1523" fmla="*/ 1126237 h 1329090"/>
              <a:gd name="connsiteX1524" fmla="*/ 930640 w 1149410"/>
              <a:gd name="connsiteY1524" fmla="*/ 1126579 h 1329090"/>
              <a:gd name="connsiteX1525" fmla="*/ 928764 w 1149410"/>
              <a:gd name="connsiteY1525" fmla="*/ 1125494 h 1329090"/>
              <a:gd name="connsiteX1526" fmla="*/ 927688 w 1149410"/>
              <a:gd name="connsiteY1526" fmla="*/ 1125370 h 1329090"/>
              <a:gd name="connsiteX1527" fmla="*/ 925906 w 1149410"/>
              <a:gd name="connsiteY1527" fmla="*/ 1127265 h 1329090"/>
              <a:gd name="connsiteX1528" fmla="*/ 924411 w 1149410"/>
              <a:gd name="connsiteY1528" fmla="*/ 1128227 h 1329090"/>
              <a:gd name="connsiteX1529" fmla="*/ 922182 w 1149410"/>
              <a:gd name="connsiteY1529" fmla="*/ 1127979 h 1329090"/>
              <a:gd name="connsiteX1530" fmla="*/ 919220 w 1149410"/>
              <a:gd name="connsiteY1530" fmla="*/ 1126693 h 1329090"/>
              <a:gd name="connsiteX1531" fmla="*/ 916581 w 1149410"/>
              <a:gd name="connsiteY1531" fmla="*/ 1132084 h 1329090"/>
              <a:gd name="connsiteX1532" fmla="*/ 915343 w 1149410"/>
              <a:gd name="connsiteY1532" fmla="*/ 1133894 h 1329090"/>
              <a:gd name="connsiteX1533" fmla="*/ 912762 w 1149410"/>
              <a:gd name="connsiteY1533" fmla="*/ 1136418 h 1329090"/>
              <a:gd name="connsiteX1534" fmla="*/ 912476 w 1149410"/>
              <a:gd name="connsiteY1534" fmla="*/ 1133456 h 1329090"/>
              <a:gd name="connsiteX1535" fmla="*/ 914114 w 1149410"/>
              <a:gd name="connsiteY1535" fmla="*/ 1129046 h 1329090"/>
              <a:gd name="connsiteX1536" fmla="*/ 914876 w 1149410"/>
              <a:gd name="connsiteY1536" fmla="*/ 1126046 h 1329090"/>
              <a:gd name="connsiteX1537" fmla="*/ 916381 w 1149410"/>
              <a:gd name="connsiteY1537" fmla="*/ 1121588 h 1329090"/>
              <a:gd name="connsiteX1538" fmla="*/ 919410 w 1149410"/>
              <a:gd name="connsiteY1538" fmla="*/ 1123265 h 1329090"/>
              <a:gd name="connsiteX1539" fmla="*/ 923658 w 1149410"/>
              <a:gd name="connsiteY1539" fmla="*/ 1121616 h 1329090"/>
              <a:gd name="connsiteX1540" fmla="*/ 927525 w 1149410"/>
              <a:gd name="connsiteY1540" fmla="*/ 1118559 h 1329090"/>
              <a:gd name="connsiteX1541" fmla="*/ 930869 w 1149410"/>
              <a:gd name="connsiteY1541" fmla="*/ 1118540 h 1329090"/>
              <a:gd name="connsiteX1542" fmla="*/ 931964 w 1149410"/>
              <a:gd name="connsiteY1542" fmla="*/ 1120169 h 1329090"/>
              <a:gd name="connsiteX1543" fmla="*/ 932288 w 1149410"/>
              <a:gd name="connsiteY1543" fmla="*/ 1121522 h 1329090"/>
              <a:gd name="connsiteX1544" fmla="*/ 925221 w 1149410"/>
              <a:gd name="connsiteY1544" fmla="*/ 1136628 h 1329090"/>
              <a:gd name="connsiteX1545" fmla="*/ 926364 w 1149410"/>
              <a:gd name="connsiteY1545" fmla="*/ 1145001 h 1329090"/>
              <a:gd name="connsiteX1546" fmla="*/ 927183 w 1149410"/>
              <a:gd name="connsiteY1546" fmla="*/ 1146172 h 1329090"/>
              <a:gd name="connsiteX1547" fmla="*/ 929907 w 1149410"/>
              <a:gd name="connsiteY1547" fmla="*/ 1146791 h 1329090"/>
              <a:gd name="connsiteX1548" fmla="*/ 932869 w 1149410"/>
              <a:gd name="connsiteY1548" fmla="*/ 1151058 h 1329090"/>
              <a:gd name="connsiteX1549" fmla="*/ 933002 w 1149410"/>
              <a:gd name="connsiteY1549" fmla="*/ 1152230 h 1329090"/>
              <a:gd name="connsiteX1550" fmla="*/ 929421 w 1149410"/>
              <a:gd name="connsiteY1550" fmla="*/ 1159516 h 1329090"/>
              <a:gd name="connsiteX1551" fmla="*/ 928659 w 1149410"/>
              <a:gd name="connsiteY1551" fmla="*/ 1164708 h 1329090"/>
              <a:gd name="connsiteX1552" fmla="*/ 924458 w 1149410"/>
              <a:gd name="connsiteY1552" fmla="*/ 1164337 h 1329090"/>
              <a:gd name="connsiteX1553" fmla="*/ 922696 w 1149410"/>
              <a:gd name="connsiteY1553" fmla="*/ 1159183 h 1329090"/>
              <a:gd name="connsiteX1554" fmla="*/ 920039 w 1149410"/>
              <a:gd name="connsiteY1554" fmla="*/ 1154221 h 1329090"/>
              <a:gd name="connsiteX1555" fmla="*/ 919144 w 1149410"/>
              <a:gd name="connsiteY1555" fmla="*/ 1148429 h 1329090"/>
              <a:gd name="connsiteX1556" fmla="*/ 917686 w 1149410"/>
              <a:gd name="connsiteY1556" fmla="*/ 1143467 h 1329090"/>
              <a:gd name="connsiteX1557" fmla="*/ 920287 w 1149410"/>
              <a:gd name="connsiteY1557" fmla="*/ 1140666 h 1329090"/>
              <a:gd name="connsiteX1558" fmla="*/ 922772 w 1149410"/>
              <a:gd name="connsiteY1558" fmla="*/ 1141286 h 1329090"/>
              <a:gd name="connsiteX1559" fmla="*/ 922915 w 1149410"/>
              <a:gd name="connsiteY1559" fmla="*/ 1137495 h 1329090"/>
              <a:gd name="connsiteX1560" fmla="*/ 925221 w 1149410"/>
              <a:gd name="connsiteY1560" fmla="*/ 1136628 h 1329090"/>
              <a:gd name="connsiteX1561" fmla="*/ 943423 w 1149410"/>
              <a:gd name="connsiteY1561" fmla="*/ 1149592 h 1329090"/>
              <a:gd name="connsiteX1562" fmla="*/ 942623 w 1149410"/>
              <a:gd name="connsiteY1562" fmla="*/ 1150068 h 1329090"/>
              <a:gd name="connsiteX1563" fmla="*/ 939651 w 1149410"/>
              <a:gd name="connsiteY1563" fmla="*/ 1149068 h 1329090"/>
              <a:gd name="connsiteX1564" fmla="*/ 938165 w 1149410"/>
              <a:gd name="connsiteY1564" fmla="*/ 1148163 h 1329090"/>
              <a:gd name="connsiteX1565" fmla="*/ 935898 w 1149410"/>
              <a:gd name="connsiteY1565" fmla="*/ 1145887 h 1329090"/>
              <a:gd name="connsiteX1566" fmla="*/ 935536 w 1149410"/>
              <a:gd name="connsiteY1566" fmla="*/ 1143534 h 1329090"/>
              <a:gd name="connsiteX1567" fmla="*/ 934517 w 1149410"/>
              <a:gd name="connsiteY1567" fmla="*/ 1140743 h 1329090"/>
              <a:gd name="connsiteX1568" fmla="*/ 935174 w 1149410"/>
              <a:gd name="connsiteY1568" fmla="*/ 1140705 h 1329090"/>
              <a:gd name="connsiteX1569" fmla="*/ 937546 w 1149410"/>
              <a:gd name="connsiteY1569" fmla="*/ 1141809 h 1329090"/>
              <a:gd name="connsiteX1570" fmla="*/ 938517 w 1149410"/>
              <a:gd name="connsiteY1570" fmla="*/ 1142658 h 1329090"/>
              <a:gd name="connsiteX1571" fmla="*/ 939813 w 1149410"/>
              <a:gd name="connsiteY1571" fmla="*/ 1144448 h 1329090"/>
              <a:gd name="connsiteX1572" fmla="*/ 943651 w 1149410"/>
              <a:gd name="connsiteY1572" fmla="*/ 1147010 h 1329090"/>
              <a:gd name="connsiteX1573" fmla="*/ 944137 w 1149410"/>
              <a:gd name="connsiteY1573" fmla="*/ 1147763 h 1329090"/>
              <a:gd name="connsiteX1574" fmla="*/ 944042 w 1149410"/>
              <a:gd name="connsiteY1574" fmla="*/ 1148744 h 1329090"/>
              <a:gd name="connsiteX1575" fmla="*/ 943423 w 1149410"/>
              <a:gd name="connsiteY1575" fmla="*/ 1149592 h 1329090"/>
              <a:gd name="connsiteX1576" fmla="*/ 1090765 w 1149410"/>
              <a:gd name="connsiteY1576" fmla="*/ 1181053 h 1329090"/>
              <a:gd name="connsiteX1577" fmla="*/ 1090717 w 1149410"/>
              <a:gd name="connsiteY1577" fmla="*/ 1194150 h 1329090"/>
              <a:gd name="connsiteX1578" fmla="*/ 1090670 w 1149410"/>
              <a:gd name="connsiteY1578" fmla="*/ 1207132 h 1329090"/>
              <a:gd name="connsiteX1579" fmla="*/ 1090632 w 1149410"/>
              <a:gd name="connsiteY1579" fmla="*/ 1219353 h 1329090"/>
              <a:gd name="connsiteX1580" fmla="*/ 1090594 w 1149410"/>
              <a:gd name="connsiteY1580" fmla="*/ 1231659 h 1329090"/>
              <a:gd name="connsiteX1581" fmla="*/ 1090556 w 1149410"/>
              <a:gd name="connsiteY1581" fmla="*/ 1243622 h 1329090"/>
              <a:gd name="connsiteX1582" fmla="*/ 1090517 w 1149410"/>
              <a:gd name="connsiteY1582" fmla="*/ 1255976 h 1329090"/>
              <a:gd name="connsiteX1583" fmla="*/ 1090308 w 1149410"/>
              <a:gd name="connsiteY1583" fmla="*/ 1269921 h 1329090"/>
              <a:gd name="connsiteX1584" fmla="*/ 1090155 w 1149410"/>
              <a:gd name="connsiteY1584" fmla="*/ 1280360 h 1329090"/>
              <a:gd name="connsiteX1585" fmla="*/ 1086136 w 1149410"/>
              <a:gd name="connsiteY1585" fmla="*/ 1280360 h 1329090"/>
              <a:gd name="connsiteX1586" fmla="*/ 1085079 w 1149410"/>
              <a:gd name="connsiteY1586" fmla="*/ 1281427 h 1329090"/>
              <a:gd name="connsiteX1587" fmla="*/ 1078716 w 1149410"/>
              <a:gd name="connsiteY1587" fmla="*/ 1282961 h 1329090"/>
              <a:gd name="connsiteX1588" fmla="*/ 1067895 w 1149410"/>
              <a:gd name="connsiteY1588" fmla="*/ 1280599 h 1329090"/>
              <a:gd name="connsiteX1589" fmla="*/ 1065190 w 1149410"/>
              <a:gd name="connsiteY1589" fmla="*/ 1278465 h 1329090"/>
              <a:gd name="connsiteX1590" fmla="*/ 1061561 w 1149410"/>
              <a:gd name="connsiteY1590" fmla="*/ 1273807 h 1329090"/>
              <a:gd name="connsiteX1591" fmla="*/ 1060266 w 1149410"/>
              <a:gd name="connsiteY1591" fmla="*/ 1275065 h 1329090"/>
              <a:gd name="connsiteX1592" fmla="*/ 1056856 w 1149410"/>
              <a:gd name="connsiteY1592" fmla="*/ 1277036 h 1329090"/>
              <a:gd name="connsiteX1593" fmla="*/ 1053351 w 1149410"/>
              <a:gd name="connsiteY1593" fmla="*/ 1278598 h 1329090"/>
              <a:gd name="connsiteX1594" fmla="*/ 1050474 w 1149410"/>
              <a:gd name="connsiteY1594" fmla="*/ 1278770 h 1329090"/>
              <a:gd name="connsiteX1595" fmla="*/ 1047807 w 1149410"/>
              <a:gd name="connsiteY1595" fmla="*/ 1276836 h 1329090"/>
              <a:gd name="connsiteX1596" fmla="*/ 1047236 w 1149410"/>
              <a:gd name="connsiteY1596" fmla="*/ 1275855 h 1329090"/>
              <a:gd name="connsiteX1597" fmla="*/ 1046626 w 1149410"/>
              <a:gd name="connsiteY1597" fmla="*/ 1275645 h 1329090"/>
              <a:gd name="connsiteX1598" fmla="*/ 1040873 w 1149410"/>
              <a:gd name="connsiteY1598" fmla="*/ 1278322 h 1329090"/>
              <a:gd name="connsiteX1599" fmla="*/ 1034510 w 1149410"/>
              <a:gd name="connsiteY1599" fmla="*/ 1275588 h 1329090"/>
              <a:gd name="connsiteX1600" fmla="*/ 1029443 w 1149410"/>
              <a:gd name="connsiteY1600" fmla="*/ 1273922 h 1329090"/>
              <a:gd name="connsiteX1601" fmla="*/ 1021299 w 1149410"/>
              <a:gd name="connsiteY1601" fmla="*/ 1272979 h 1329090"/>
              <a:gd name="connsiteX1602" fmla="*/ 1015641 w 1149410"/>
              <a:gd name="connsiteY1602" fmla="*/ 1269549 h 1329090"/>
              <a:gd name="connsiteX1603" fmla="*/ 1005202 w 1149410"/>
              <a:gd name="connsiteY1603" fmla="*/ 1269845 h 1329090"/>
              <a:gd name="connsiteX1604" fmla="*/ 1003325 w 1149410"/>
              <a:gd name="connsiteY1604" fmla="*/ 1268712 h 1329090"/>
              <a:gd name="connsiteX1605" fmla="*/ 1002630 w 1149410"/>
              <a:gd name="connsiteY1605" fmla="*/ 1265358 h 1329090"/>
              <a:gd name="connsiteX1606" fmla="*/ 1003183 w 1149410"/>
              <a:gd name="connsiteY1606" fmla="*/ 1263806 h 1329090"/>
              <a:gd name="connsiteX1607" fmla="*/ 1005411 w 1149410"/>
              <a:gd name="connsiteY1607" fmla="*/ 1262863 h 1329090"/>
              <a:gd name="connsiteX1608" fmla="*/ 1006030 w 1149410"/>
              <a:gd name="connsiteY1608" fmla="*/ 1261006 h 1329090"/>
              <a:gd name="connsiteX1609" fmla="*/ 1008288 w 1149410"/>
              <a:gd name="connsiteY1609" fmla="*/ 1261453 h 1329090"/>
              <a:gd name="connsiteX1610" fmla="*/ 1011212 w 1149410"/>
              <a:gd name="connsiteY1610" fmla="*/ 1263911 h 1329090"/>
              <a:gd name="connsiteX1611" fmla="*/ 1012107 w 1149410"/>
              <a:gd name="connsiteY1611" fmla="*/ 1263825 h 1329090"/>
              <a:gd name="connsiteX1612" fmla="*/ 1014041 w 1149410"/>
              <a:gd name="connsiteY1612" fmla="*/ 1261510 h 1329090"/>
              <a:gd name="connsiteX1613" fmla="*/ 1016899 w 1149410"/>
              <a:gd name="connsiteY1613" fmla="*/ 1259463 h 1329090"/>
              <a:gd name="connsiteX1614" fmla="*/ 1017918 w 1149410"/>
              <a:gd name="connsiteY1614" fmla="*/ 1259253 h 1329090"/>
              <a:gd name="connsiteX1615" fmla="*/ 1023166 w 1149410"/>
              <a:gd name="connsiteY1615" fmla="*/ 1261777 h 1329090"/>
              <a:gd name="connsiteX1616" fmla="*/ 1025280 w 1149410"/>
              <a:gd name="connsiteY1616" fmla="*/ 1261491 h 1329090"/>
              <a:gd name="connsiteX1617" fmla="*/ 1028310 w 1149410"/>
              <a:gd name="connsiteY1617" fmla="*/ 1260358 h 1329090"/>
              <a:gd name="connsiteX1618" fmla="*/ 1028852 w 1149410"/>
              <a:gd name="connsiteY1618" fmla="*/ 1259367 h 1329090"/>
              <a:gd name="connsiteX1619" fmla="*/ 1029338 w 1149410"/>
              <a:gd name="connsiteY1619" fmla="*/ 1257634 h 1329090"/>
              <a:gd name="connsiteX1620" fmla="*/ 1030138 w 1149410"/>
              <a:gd name="connsiteY1620" fmla="*/ 1256624 h 1329090"/>
              <a:gd name="connsiteX1621" fmla="*/ 1032834 w 1149410"/>
              <a:gd name="connsiteY1621" fmla="*/ 1256129 h 1329090"/>
              <a:gd name="connsiteX1622" fmla="*/ 1035463 w 1149410"/>
              <a:gd name="connsiteY1622" fmla="*/ 1257119 h 1329090"/>
              <a:gd name="connsiteX1623" fmla="*/ 1035768 w 1149410"/>
              <a:gd name="connsiteY1623" fmla="*/ 1260139 h 1329090"/>
              <a:gd name="connsiteX1624" fmla="*/ 1035406 w 1149410"/>
              <a:gd name="connsiteY1624" fmla="*/ 1263377 h 1329090"/>
              <a:gd name="connsiteX1625" fmla="*/ 1038825 w 1149410"/>
              <a:gd name="connsiteY1625" fmla="*/ 1264254 h 1329090"/>
              <a:gd name="connsiteX1626" fmla="*/ 1042978 w 1149410"/>
              <a:gd name="connsiteY1626" fmla="*/ 1264149 h 1329090"/>
              <a:gd name="connsiteX1627" fmla="*/ 1045836 w 1149410"/>
              <a:gd name="connsiteY1627" fmla="*/ 1265358 h 1329090"/>
              <a:gd name="connsiteX1628" fmla="*/ 1046198 w 1149410"/>
              <a:gd name="connsiteY1628" fmla="*/ 1263387 h 1329090"/>
              <a:gd name="connsiteX1629" fmla="*/ 1041635 w 1149410"/>
              <a:gd name="connsiteY1629" fmla="*/ 1258234 h 1329090"/>
              <a:gd name="connsiteX1630" fmla="*/ 1039721 w 1149410"/>
              <a:gd name="connsiteY1630" fmla="*/ 1255043 h 1329090"/>
              <a:gd name="connsiteX1631" fmla="*/ 1037149 w 1149410"/>
              <a:gd name="connsiteY1631" fmla="*/ 1253167 h 1329090"/>
              <a:gd name="connsiteX1632" fmla="*/ 1033844 w 1149410"/>
              <a:gd name="connsiteY1632" fmla="*/ 1252204 h 1329090"/>
              <a:gd name="connsiteX1633" fmla="*/ 1031081 w 1149410"/>
              <a:gd name="connsiteY1633" fmla="*/ 1246242 h 1329090"/>
              <a:gd name="connsiteX1634" fmla="*/ 1031253 w 1149410"/>
              <a:gd name="connsiteY1634" fmla="*/ 1241032 h 1329090"/>
              <a:gd name="connsiteX1635" fmla="*/ 1030957 w 1149410"/>
              <a:gd name="connsiteY1635" fmla="*/ 1235974 h 1329090"/>
              <a:gd name="connsiteX1636" fmla="*/ 1036920 w 1149410"/>
              <a:gd name="connsiteY1636" fmla="*/ 1233202 h 1329090"/>
              <a:gd name="connsiteX1637" fmla="*/ 1035548 w 1149410"/>
              <a:gd name="connsiteY1637" fmla="*/ 1228897 h 1329090"/>
              <a:gd name="connsiteX1638" fmla="*/ 1037606 w 1149410"/>
              <a:gd name="connsiteY1638" fmla="*/ 1225639 h 1329090"/>
              <a:gd name="connsiteX1639" fmla="*/ 1039949 w 1149410"/>
              <a:gd name="connsiteY1639" fmla="*/ 1224392 h 1329090"/>
              <a:gd name="connsiteX1640" fmla="*/ 1042311 w 1149410"/>
              <a:gd name="connsiteY1640" fmla="*/ 1236393 h 1329090"/>
              <a:gd name="connsiteX1641" fmla="*/ 1044007 w 1149410"/>
              <a:gd name="connsiteY1641" fmla="*/ 1240622 h 1329090"/>
              <a:gd name="connsiteX1642" fmla="*/ 1041845 w 1149410"/>
              <a:gd name="connsiteY1642" fmla="*/ 1241480 h 1329090"/>
              <a:gd name="connsiteX1643" fmla="*/ 1037320 w 1149410"/>
              <a:gd name="connsiteY1643" fmla="*/ 1241470 h 1329090"/>
              <a:gd name="connsiteX1644" fmla="*/ 1039844 w 1149410"/>
              <a:gd name="connsiteY1644" fmla="*/ 1247404 h 1329090"/>
              <a:gd name="connsiteX1645" fmla="*/ 1043997 w 1149410"/>
              <a:gd name="connsiteY1645" fmla="*/ 1249442 h 1329090"/>
              <a:gd name="connsiteX1646" fmla="*/ 1047569 w 1149410"/>
              <a:gd name="connsiteY1646" fmla="*/ 1253852 h 1329090"/>
              <a:gd name="connsiteX1647" fmla="*/ 1047645 w 1149410"/>
              <a:gd name="connsiteY1647" fmla="*/ 1257062 h 1329090"/>
              <a:gd name="connsiteX1648" fmla="*/ 1049626 w 1149410"/>
              <a:gd name="connsiteY1648" fmla="*/ 1258510 h 1329090"/>
              <a:gd name="connsiteX1649" fmla="*/ 1054408 w 1149410"/>
              <a:gd name="connsiteY1649" fmla="*/ 1258605 h 1329090"/>
              <a:gd name="connsiteX1650" fmla="*/ 1057704 w 1149410"/>
              <a:gd name="connsiteY1650" fmla="*/ 1257977 h 1329090"/>
              <a:gd name="connsiteX1651" fmla="*/ 1059256 w 1149410"/>
              <a:gd name="connsiteY1651" fmla="*/ 1255833 h 1329090"/>
              <a:gd name="connsiteX1652" fmla="*/ 1061047 w 1149410"/>
              <a:gd name="connsiteY1652" fmla="*/ 1255157 h 1329090"/>
              <a:gd name="connsiteX1653" fmla="*/ 1064257 w 1149410"/>
              <a:gd name="connsiteY1653" fmla="*/ 1257815 h 1329090"/>
              <a:gd name="connsiteX1654" fmla="*/ 1069667 w 1149410"/>
              <a:gd name="connsiteY1654" fmla="*/ 1259787 h 1329090"/>
              <a:gd name="connsiteX1655" fmla="*/ 1071125 w 1149410"/>
              <a:gd name="connsiteY1655" fmla="*/ 1261177 h 1329090"/>
              <a:gd name="connsiteX1656" fmla="*/ 1072182 w 1149410"/>
              <a:gd name="connsiteY1656" fmla="*/ 1263501 h 1329090"/>
              <a:gd name="connsiteX1657" fmla="*/ 1072248 w 1149410"/>
              <a:gd name="connsiteY1657" fmla="*/ 1266006 h 1329090"/>
              <a:gd name="connsiteX1658" fmla="*/ 1072525 w 1149410"/>
              <a:gd name="connsiteY1658" fmla="*/ 1267340 h 1329090"/>
              <a:gd name="connsiteX1659" fmla="*/ 1074096 w 1149410"/>
              <a:gd name="connsiteY1659" fmla="*/ 1266692 h 1329090"/>
              <a:gd name="connsiteX1660" fmla="*/ 1076344 w 1149410"/>
              <a:gd name="connsiteY1660" fmla="*/ 1263292 h 1329090"/>
              <a:gd name="connsiteX1661" fmla="*/ 1077449 w 1149410"/>
              <a:gd name="connsiteY1661" fmla="*/ 1262110 h 1329090"/>
              <a:gd name="connsiteX1662" fmla="*/ 1078802 w 1149410"/>
              <a:gd name="connsiteY1662" fmla="*/ 1261529 h 1329090"/>
              <a:gd name="connsiteX1663" fmla="*/ 1079659 w 1149410"/>
              <a:gd name="connsiteY1663" fmla="*/ 1260767 h 1329090"/>
              <a:gd name="connsiteX1664" fmla="*/ 1079687 w 1149410"/>
              <a:gd name="connsiteY1664" fmla="*/ 1259777 h 1329090"/>
              <a:gd name="connsiteX1665" fmla="*/ 1075639 w 1149410"/>
              <a:gd name="connsiteY1665" fmla="*/ 1257377 h 1329090"/>
              <a:gd name="connsiteX1666" fmla="*/ 1054456 w 1149410"/>
              <a:gd name="connsiteY1666" fmla="*/ 1246184 h 1329090"/>
              <a:gd name="connsiteX1667" fmla="*/ 1051855 w 1149410"/>
              <a:gd name="connsiteY1667" fmla="*/ 1241736 h 1329090"/>
              <a:gd name="connsiteX1668" fmla="*/ 1050103 w 1149410"/>
              <a:gd name="connsiteY1668" fmla="*/ 1236155 h 1329090"/>
              <a:gd name="connsiteX1669" fmla="*/ 1050160 w 1149410"/>
              <a:gd name="connsiteY1669" fmla="*/ 1230411 h 1329090"/>
              <a:gd name="connsiteX1670" fmla="*/ 1051703 w 1149410"/>
              <a:gd name="connsiteY1670" fmla="*/ 1228640 h 1329090"/>
              <a:gd name="connsiteX1671" fmla="*/ 1055484 w 1149410"/>
              <a:gd name="connsiteY1671" fmla="*/ 1226382 h 1329090"/>
              <a:gd name="connsiteX1672" fmla="*/ 1062428 w 1149410"/>
              <a:gd name="connsiteY1672" fmla="*/ 1223201 h 1329090"/>
              <a:gd name="connsiteX1673" fmla="*/ 1070439 w 1149410"/>
              <a:gd name="connsiteY1673" fmla="*/ 1218638 h 1329090"/>
              <a:gd name="connsiteX1674" fmla="*/ 1071439 w 1149410"/>
              <a:gd name="connsiteY1674" fmla="*/ 1217762 h 1329090"/>
              <a:gd name="connsiteX1675" fmla="*/ 1071344 w 1149410"/>
              <a:gd name="connsiteY1675" fmla="*/ 1214914 h 1329090"/>
              <a:gd name="connsiteX1676" fmla="*/ 1070343 w 1149410"/>
              <a:gd name="connsiteY1676" fmla="*/ 1212999 h 1329090"/>
              <a:gd name="connsiteX1677" fmla="*/ 1067162 w 1149410"/>
              <a:gd name="connsiteY1677" fmla="*/ 1211599 h 1329090"/>
              <a:gd name="connsiteX1678" fmla="*/ 1063838 w 1149410"/>
              <a:gd name="connsiteY1678" fmla="*/ 1211247 h 1329090"/>
              <a:gd name="connsiteX1679" fmla="*/ 1060666 w 1149410"/>
              <a:gd name="connsiteY1679" fmla="*/ 1211390 h 1329090"/>
              <a:gd name="connsiteX1680" fmla="*/ 1057494 w 1149410"/>
              <a:gd name="connsiteY1680" fmla="*/ 1211990 h 1329090"/>
              <a:gd name="connsiteX1681" fmla="*/ 1051713 w 1149410"/>
              <a:gd name="connsiteY1681" fmla="*/ 1215010 h 1329090"/>
              <a:gd name="connsiteX1682" fmla="*/ 1048436 w 1149410"/>
              <a:gd name="connsiteY1682" fmla="*/ 1214819 h 1329090"/>
              <a:gd name="connsiteX1683" fmla="*/ 1045321 w 1149410"/>
              <a:gd name="connsiteY1683" fmla="*/ 1213190 h 1329090"/>
              <a:gd name="connsiteX1684" fmla="*/ 1043016 w 1149410"/>
              <a:gd name="connsiteY1684" fmla="*/ 1209933 h 1329090"/>
              <a:gd name="connsiteX1685" fmla="*/ 1041825 w 1149410"/>
              <a:gd name="connsiteY1685" fmla="*/ 1205542 h 1329090"/>
              <a:gd name="connsiteX1686" fmla="*/ 1041835 w 1149410"/>
              <a:gd name="connsiteY1686" fmla="*/ 1202741 h 1329090"/>
              <a:gd name="connsiteX1687" fmla="*/ 1042273 w 1149410"/>
              <a:gd name="connsiteY1687" fmla="*/ 1200169 h 1329090"/>
              <a:gd name="connsiteX1688" fmla="*/ 1043683 w 1149410"/>
              <a:gd name="connsiteY1688" fmla="*/ 1197550 h 1329090"/>
              <a:gd name="connsiteX1689" fmla="*/ 1045578 w 1149410"/>
              <a:gd name="connsiteY1689" fmla="*/ 1196407 h 1329090"/>
              <a:gd name="connsiteX1690" fmla="*/ 1047274 w 1149410"/>
              <a:gd name="connsiteY1690" fmla="*/ 1196560 h 1329090"/>
              <a:gd name="connsiteX1691" fmla="*/ 1048874 w 1149410"/>
              <a:gd name="connsiteY1691" fmla="*/ 1195950 h 1329090"/>
              <a:gd name="connsiteX1692" fmla="*/ 1049827 w 1149410"/>
              <a:gd name="connsiteY1692" fmla="*/ 1195054 h 1329090"/>
              <a:gd name="connsiteX1693" fmla="*/ 1050636 w 1149410"/>
              <a:gd name="connsiteY1693" fmla="*/ 1193855 h 1329090"/>
              <a:gd name="connsiteX1694" fmla="*/ 1050398 w 1149410"/>
              <a:gd name="connsiteY1694" fmla="*/ 1192816 h 1329090"/>
              <a:gd name="connsiteX1695" fmla="*/ 1049779 w 1149410"/>
              <a:gd name="connsiteY1695" fmla="*/ 1191921 h 1329090"/>
              <a:gd name="connsiteX1696" fmla="*/ 1047198 w 1149410"/>
              <a:gd name="connsiteY1696" fmla="*/ 1190073 h 1329090"/>
              <a:gd name="connsiteX1697" fmla="*/ 1046178 w 1149410"/>
              <a:gd name="connsiteY1697" fmla="*/ 1188291 h 1329090"/>
              <a:gd name="connsiteX1698" fmla="*/ 1043969 w 1149410"/>
              <a:gd name="connsiteY1698" fmla="*/ 1185425 h 1329090"/>
              <a:gd name="connsiteX1699" fmla="*/ 1045178 w 1149410"/>
              <a:gd name="connsiteY1699" fmla="*/ 1184625 h 1329090"/>
              <a:gd name="connsiteX1700" fmla="*/ 1049065 w 1149410"/>
              <a:gd name="connsiteY1700" fmla="*/ 1184177 h 1329090"/>
              <a:gd name="connsiteX1701" fmla="*/ 1051779 w 1149410"/>
              <a:gd name="connsiteY1701" fmla="*/ 1186149 h 1329090"/>
              <a:gd name="connsiteX1702" fmla="*/ 1054313 w 1149410"/>
              <a:gd name="connsiteY1702" fmla="*/ 1188482 h 1329090"/>
              <a:gd name="connsiteX1703" fmla="*/ 1055866 w 1149410"/>
              <a:gd name="connsiteY1703" fmla="*/ 1188473 h 1329090"/>
              <a:gd name="connsiteX1704" fmla="*/ 1057256 w 1149410"/>
              <a:gd name="connsiteY1704" fmla="*/ 1187492 h 1329090"/>
              <a:gd name="connsiteX1705" fmla="*/ 1060457 w 1149410"/>
              <a:gd name="connsiteY1705" fmla="*/ 1184510 h 1329090"/>
              <a:gd name="connsiteX1706" fmla="*/ 1063133 w 1149410"/>
              <a:gd name="connsiteY1706" fmla="*/ 1180767 h 1329090"/>
              <a:gd name="connsiteX1707" fmla="*/ 1065571 w 1149410"/>
              <a:gd name="connsiteY1707" fmla="*/ 1176519 h 1329090"/>
              <a:gd name="connsiteX1708" fmla="*/ 1067543 w 1149410"/>
              <a:gd name="connsiteY1708" fmla="*/ 1173975 h 1329090"/>
              <a:gd name="connsiteX1709" fmla="*/ 1069791 w 1149410"/>
              <a:gd name="connsiteY1709" fmla="*/ 1173747 h 1329090"/>
              <a:gd name="connsiteX1710" fmla="*/ 1076392 w 1149410"/>
              <a:gd name="connsiteY1710" fmla="*/ 1181710 h 1329090"/>
              <a:gd name="connsiteX1711" fmla="*/ 1078725 w 1149410"/>
              <a:gd name="connsiteY1711" fmla="*/ 1182005 h 1329090"/>
              <a:gd name="connsiteX1712" fmla="*/ 1086479 w 1149410"/>
              <a:gd name="connsiteY1712" fmla="*/ 1177719 h 1329090"/>
              <a:gd name="connsiteX1713" fmla="*/ 1087346 w 1149410"/>
              <a:gd name="connsiteY1713" fmla="*/ 1177947 h 1329090"/>
              <a:gd name="connsiteX1714" fmla="*/ 1089975 w 1149410"/>
              <a:gd name="connsiteY1714" fmla="*/ 1180119 h 1329090"/>
              <a:gd name="connsiteX1715" fmla="*/ 1090765 w 1149410"/>
              <a:gd name="connsiteY1715" fmla="*/ 1181053 h 1329090"/>
              <a:gd name="connsiteX1716" fmla="*/ 936908 w 1149410"/>
              <a:gd name="connsiteY1716" fmla="*/ 1192949 h 1329090"/>
              <a:gd name="connsiteX1717" fmla="*/ 937346 w 1149410"/>
              <a:gd name="connsiteY1717" fmla="*/ 1193349 h 1329090"/>
              <a:gd name="connsiteX1718" fmla="*/ 938403 w 1149410"/>
              <a:gd name="connsiteY1718" fmla="*/ 1193254 h 1329090"/>
              <a:gd name="connsiteX1719" fmla="*/ 939880 w 1149410"/>
              <a:gd name="connsiteY1719" fmla="*/ 1193968 h 1329090"/>
              <a:gd name="connsiteX1720" fmla="*/ 945461 w 1149410"/>
              <a:gd name="connsiteY1720" fmla="*/ 1194845 h 1329090"/>
              <a:gd name="connsiteX1721" fmla="*/ 950452 w 1149410"/>
              <a:gd name="connsiteY1721" fmla="*/ 1196921 h 1329090"/>
              <a:gd name="connsiteX1722" fmla="*/ 953053 w 1149410"/>
              <a:gd name="connsiteY1722" fmla="*/ 1198874 h 1329090"/>
              <a:gd name="connsiteX1723" fmla="*/ 956472 w 1149410"/>
              <a:gd name="connsiteY1723" fmla="*/ 1199474 h 1329090"/>
              <a:gd name="connsiteX1724" fmla="*/ 959272 w 1149410"/>
              <a:gd name="connsiteY1724" fmla="*/ 1201960 h 1329090"/>
              <a:gd name="connsiteX1725" fmla="*/ 960463 w 1149410"/>
              <a:gd name="connsiteY1725" fmla="*/ 1202589 h 1329090"/>
              <a:gd name="connsiteX1726" fmla="*/ 961901 w 1149410"/>
              <a:gd name="connsiteY1726" fmla="*/ 1202789 h 1329090"/>
              <a:gd name="connsiteX1727" fmla="*/ 965654 w 1149410"/>
              <a:gd name="connsiteY1727" fmla="*/ 1207389 h 1329090"/>
              <a:gd name="connsiteX1728" fmla="*/ 965864 w 1149410"/>
              <a:gd name="connsiteY1728" fmla="*/ 1207913 h 1329090"/>
              <a:gd name="connsiteX1729" fmla="*/ 970121 w 1149410"/>
              <a:gd name="connsiteY1729" fmla="*/ 1211552 h 1329090"/>
              <a:gd name="connsiteX1730" fmla="*/ 970331 w 1149410"/>
              <a:gd name="connsiteY1730" fmla="*/ 1212133 h 1329090"/>
              <a:gd name="connsiteX1731" fmla="*/ 967912 w 1149410"/>
              <a:gd name="connsiteY1731" fmla="*/ 1212333 h 1329090"/>
              <a:gd name="connsiteX1732" fmla="*/ 963006 w 1149410"/>
              <a:gd name="connsiteY1732" fmla="*/ 1210637 h 1329090"/>
              <a:gd name="connsiteX1733" fmla="*/ 960558 w 1149410"/>
              <a:gd name="connsiteY1733" fmla="*/ 1210542 h 1329090"/>
              <a:gd name="connsiteX1734" fmla="*/ 958787 w 1149410"/>
              <a:gd name="connsiteY1734" fmla="*/ 1210018 h 1329090"/>
              <a:gd name="connsiteX1735" fmla="*/ 958377 w 1149410"/>
              <a:gd name="connsiteY1735" fmla="*/ 1209723 h 1329090"/>
              <a:gd name="connsiteX1736" fmla="*/ 958025 w 1149410"/>
              <a:gd name="connsiteY1736" fmla="*/ 1207618 h 1329090"/>
              <a:gd name="connsiteX1737" fmla="*/ 957463 w 1149410"/>
              <a:gd name="connsiteY1737" fmla="*/ 1206580 h 1329090"/>
              <a:gd name="connsiteX1738" fmla="*/ 952748 w 1149410"/>
              <a:gd name="connsiteY1738" fmla="*/ 1201731 h 1329090"/>
              <a:gd name="connsiteX1739" fmla="*/ 950786 w 1149410"/>
              <a:gd name="connsiteY1739" fmla="*/ 1200674 h 1329090"/>
              <a:gd name="connsiteX1740" fmla="*/ 947385 w 1149410"/>
              <a:gd name="connsiteY1740" fmla="*/ 1199731 h 1329090"/>
              <a:gd name="connsiteX1741" fmla="*/ 943518 w 1149410"/>
              <a:gd name="connsiteY1741" fmla="*/ 1200388 h 1329090"/>
              <a:gd name="connsiteX1742" fmla="*/ 940908 w 1149410"/>
              <a:gd name="connsiteY1742" fmla="*/ 1199769 h 1329090"/>
              <a:gd name="connsiteX1743" fmla="*/ 940003 w 1149410"/>
              <a:gd name="connsiteY1743" fmla="*/ 1199988 h 1329090"/>
              <a:gd name="connsiteX1744" fmla="*/ 936146 w 1149410"/>
              <a:gd name="connsiteY1744" fmla="*/ 1196150 h 1329090"/>
              <a:gd name="connsiteX1745" fmla="*/ 932297 w 1149410"/>
              <a:gd name="connsiteY1745" fmla="*/ 1192912 h 1329090"/>
              <a:gd name="connsiteX1746" fmla="*/ 930650 w 1149410"/>
              <a:gd name="connsiteY1746" fmla="*/ 1189073 h 1329090"/>
              <a:gd name="connsiteX1747" fmla="*/ 928202 w 1149410"/>
              <a:gd name="connsiteY1747" fmla="*/ 1186129 h 1329090"/>
              <a:gd name="connsiteX1748" fmla="*/ 928192 w 1149410"/>
              <a:gd name="connsiteY1748" fmla="*/ 1185272 h 1329090"/>
              <a:gd name="connsiteX1749" fmla="*/ 929316 w 1149410"/>
              <a:gd name="connsiteY1749" fmla="*/ 1184615 h 1329090"/>
              <a:gd name="connsiteX1750" fmla="*/ 931945 w 1149410"/>
              <a:gd name="connsiteY1750" fmla="*/ 1186272 h 1329090"/>
              <a:gd name="connsiteX1751" fmla="*/ 934536 w 1149410"/>
              <a:gd name="connsiteY1751" fmla="*/ 1189111 h 1329090"/>
              <a:gd name="connsiteX1752" fmla="*/ 935936 w 1149410"/>
              <a:gd name="connsiteY1752" fmla="*/ 1190187 h 1329090"/>
              <a:gd name="connsiteX1753" fmla="*/ 936908 w 1149410"/>
              <a:gd name="connsiteY1753" fmla="*/ 1192949 h 1329090"/>
              <a:gd name="connsiteX1754" fmla="*/ 976008 w 1149410"/>
              <a:gd name="connsiteY1754" fmla="*/ 1217839 h 1329090"/>
              <a:gd name="connsiteX1755" fmla="*/ 976732 w 1149410"/>
              <a:gd name="connsiteY1755" fmla="*/ 1221487 h 1329090"/>
              <a:gd name="connsiteX1756" fmla="*/ 977113 w 1149410"/>
              <a:gd name="connsiteY1756" fmla="*/ 1222182 h 1329090"/>
              <a:gd name="connsiteX1757" fmla="*/ 979056 w 1149410"/>
              <a:gd name="connsiteY1757" fmla="*/ 1221591 h 1329090"/>
              <a:gd name="connsiteX1758" fmla="*/ 982371 w 1149410"/>
              <a:gd name="connsiteY1758" fmla="*/ 1221257 h 1329090"/>
              <a:gd name="connsiteX1759" fmla="*/ 987800 w 1149410"/>
              <a:gd name="connsiteY1759" fmla="*/ 1222620 h 1329090"/>
              <a:gd name="connsiteX1760" fmla="*/ 988419 w 1149410"/>
              <a:gd name="connsiteY1760" fmla="*/ 1223106 h 1329090"/>
              <a:gd name="connsiteX1761" fmla="*/ 990724 w 1149410"/>
              <a:gd name="connsiteY1761" fmla="*/ 1227097 h 1329090"/>
              <a:gd name="connsiteX1762" fmla="*/ 992496 w 1149410"/>
              <a:gd name="connsiteY1762" fmla="*/ 1228802 h 1329090"/>
              <a:gd name="connsiteX1763" fmla="*/ 995201 w 1149410"/>
              <a:gd name="connsiteY1763" fmla="*/ 1232507 h 1329090"/>
              <a:gd name="connsiteX1764" fmla="*/ 992505 w 1149410"/>
              <a:gd name="connsiteY1764" fmla="*/ 1234983 h 1329090"/>
              <a:gd name="connsiteX1765" fmla="*/ 990915 w 1149410"/>
              <a:gd name="connsiteY1765" fmla="*/ 1238545 h 1329090"/>
              <a:gd name="connsiteX1766" fmla="*/ 990829 w 1149410"/>
              <a:gd name="connsiteY1766" fmla="*/ 1240346 h 1329090"/>
              <a:gd name="connsiteX1767" fmla="*/ 989771 w 1149410"/>
              <a:gd name="connsiteY1767" fmla="*/ 1241393 h 1329090"/>
              <a:gd name="connsiteX1768" fmla="*/ 988114 w 1149410"/>
              <a:gd name="connsiteY1768" fmla="*/ 1242479 h 1329090"/>
              <a:gd name="connsiteX1769" fmla="*/ 985647 w 1149410"/>
              <a:gd name="connsiteY1769" fmla="*/ 1244565 h 1329090"/>
              <a:gd name="connsiteX1770" fmla="*/ 982609 w 1149410"/>
              <a:gd name="connsiteY1770" fmla="*/ 1244794 h 1329090"/>
              <a:gd name="connsiteX1771" fmla="*/ 979618 w 1149410"/>
              <a:gd name="connsiteY1771" fmla="*/ 1245899 h 1329090"/>
              <a:gd name="connsiteX1772" fmla="*/ 978227 w 1149410"/>
              <a:gd name="connsiteY1772" fmla="*/ 1246899 h 1329090"/>
              <a:gd name="connsiteX1773" fmla="*/ 977408 w 1149410"/>
              <a:gd name="connsiteY1773" fmla="*/ 1246966 h 1329090"/>
              <a:gd name="connsiteX1774" fmla="*/ 976436 w 1149410"/>
              <a:gd name="connsiteY1774" fmla="*/ 1246423 h 1329090"/>
              <a:gd name="connsiteX1775" fmla="*/ 975398 w 1149410"/>
              <a:gd name="connsiteY1775" fmla="*/ 1245394 h 1329090"/>
              <a:gd name="connsiteX1776" fmla="*/ 975065 w 1149410"/>
              <a:gd name="connsiteY1776" fmla="*/ 1244203 h 1329090"/>
              <a:gd name="connsiteX1777" fmla="*/ 977113 w 1149410"/>
              <a:gd name="connsiteY1777" fmla="*/ 1243099 h 1329090"/>
              <a:gd name="connsiteX1778" fmla="*/ 979789 w 1149410"/>
              <a:gd name="connsiteY1778" fmla="*/ 1239165 h 1329090"/>
              <a:gd name="connsiteX1779" fmla="*/ 980265 w 1149410"/>
              <a:gd name="connsiteY1779" fmla="*/ 1235088 h 1329090"/>
              <a:gd name="connsiteX1780" fmla="*/ 977379 w 1149410"/>
              <a:gd name="connsiteY1780" fmla="*/ 1234354 h 1329090"/>
              <a:gd name="connsiteX1781" fmla="*/ 975655 w 1149410"/>
              <a:gd name="connsiteY1781" fmla="*/ 1234917 h 1329090"/>
              <a:gd name="connsiteX1782" fmla="*/ 974369 w 1149410"/>
              <a:gd name="connsiteY1782" fmla="*/ 1234897 h 1329090"/>
              <a:gd name="connsiteX1783" fmla="*/ 972893 w 1149410"/>
              <a:gd name="connsiteY1783" fmla="*/ 1233650 h 1329090"/>
              <a:gd name="connsiteX1784" fmla="*/ 971998 w 1149410"/>
              <a:gd name="connsiteY1784" fmla="*/ 1235564 h 1329090"/>
              <a:gd name="connsiteX1785" fmla="*/ 971664 w 1149410"/>
              <a:gd name="connsiteY1785" fmla="*/ 1237402 h 1329090"/>
              <a:gd name="connsiteX1786" fmla="*/ 972055 w 1149410"/>
              <a:gd name="connsiteY1786" fmla="*/ 1240213 h 1329090"/>
              <a:gd name="connsiteX1787" fmla="*/ 971788 w 1149410"/>
              <a:gd name="connsiteY1787" fmla="*/ 1241127 h 1329090"/>
              <a:gd name="connsiteX1788" fmla="*/ 970740 w 1149410"/>
              <a:gd name="connsiteY1788" fmla="*/ 1241641 h 1329090"/>
              <a:gd name="connsiteX1789" fmla="*/ 968321 w 1149410"/>
              <a:gd name="connsiteY1789" fmla="*/ 1240574 h 1329090"/>
              <a:gd name="connsiteX1790" fmla="*/ 965806 w 1149410"/>
              <a:gd name="connsiteY1790" fmla="*/ 1238679 h 1329090"/>
              <a:gd name="connsiteX1791" fmla="*/ 965606 w 1149410"/>
              <a:gd name="connsiteY1791" fmla="*/ 1237584 h 1329090"/>
              <a:gd name="connsiteX1792" fmla="*/ 966121 w 1149410"/>
              <a:gd name="connsiteY1792" fmla="*/ 1233793 h 1329090"/>
              <a:gd name="connsiteX1793" fmla="*/ 966073 w 1149410"/>
              <a:gd name="connsiteY1793" fmla="*/ 1231821 h 1329090"/>
              <a:gd name="connsiteX1794" fmla="*/ 965549 w 1149410"/>
              <a:gd name="connsiteY1794" fmla="*/ 1228983 h 1329090"/>
              <a:gd name="connsiteX1795" fmla="*/ 965273 w 1149410"/>
              <a:gd name="connsiteY1795" fmla="*/ 1228687 h 1329090"/>
              <a:gd name="connsiteX1796" fmla="*/ 964330 w 1149410"/>
              <a:gd name="connsiteY1796" fmla="*/ 1228754 h 1329090"/>
              <a:gd name="connsiteX1797" fmla="*/ 961368 w 1149410"/>
              <a:gd name="connsiteY1797" fmla="*/ 1229297 h 1329090"/>
              <a:gd name="connsiteX1798" fmla="*/ 958405 w 1149410"/>
              <a:gd name="connsiteY1798" fmla="*/ 1225668 h 1329090"/>
              <a:gd name="connsiteX1799" fmla="*/ 956805 w 1149410"/>
              <a:gd name="connsiteY1799" fmla="*/ 1221839 h 1329090"/>
              <a:gd name="connsiteX1800" fmla="*/ 951357 w 1149410"/>
              <a:gd name="connsiteY1800" fmla="*/ 1220744 h 1329090"/>
              <a:gd name="connsiteX1801" fmla="*/ 955605 w 1149410"/>
              <a:gd name="connsiteY1801" fmla="*/ 1215410 h 1329090"/>
              <a:gd name="connsiteX1802" fmla="*/ 962006 w 1149410"/>
              <a:gd name="connsiteY1802" fmla="*/ 1214657 h 1329090"/>
              <a:gd name="connsiteX1803" fmla="*/ 964178 w 1149410"/>
              <a:gd name="connsiteY1803" fmla="*/ 1217353 h 1329090"/>
              <a:gd name="connsiteX1804" fmla="*/ 971302 w 1149410"/>
              <a:gd name="connsiteY1804" fmla="*/ 1219210 h 1329090"/>
              <a:gd name="connsiteX1805" fmla="*/ 970874 w 1149410"/>
              <a:gd name="connsiteY1805" fmla="*/ 1216353 h 1329090"/>
              <a:gd name="connsiteX1806" fmla="*/ 970988 w 1149410"/>
              <a:gd name="connsiteY1806" fmla="*/ 1215333 h 1329090"/>
              <a:gd name="connsiteX1807" fmla="*/ 971969 w 1149410"/>
              <a:gd name="connsiteY1807" fmla="*/ 1214057 h 1329090"/>
              <a:gd name="connsiteX1808" fmla="*/ 972522 w 1149410"/>
              <a:gd name="connsiteY1808" fmla="*/ 1213952 h 1329090"/>
              <a:gd name="connsiteX1809" fmla="*/ 973360 w 1149410"/>
              <a:gd name="connsiteY1809" fmla="*/ 1214847 h 1329090"/>
              <a:gd name="connsiteX1810" fmla="*/ 974732 w 1149410"/>
              <a:gd name="connsiteY1810" fmla="*/ 1215228 h 1329090"/>
              <a:gd name="connsiteX1811" fmla="*/ 975360 w 1149410"/>
              <a:gd name="connsiteY1811" fmla="*/ 1216105 h 1329090"/>
              <a:gd name="connsiteX1812" fmla="*/ 976008 w 1149410"/>
              <a:gd name="connsiteY1812" fmla="*/ 1217839 h 1329090"/>
              <a:gd name="connsiteX1813" fmla="*/ 1016975 w 1149410"/>
              <a:gd name="connsiteY1813" fmla="*/ 1242708 h 1329090"/>
              <a:gd name="connsiteX1814" fmla="*/ 1022899 w 1149410"/>
              <a:gd name="connsiteY1814" fmla="*/ 1246337 h 1329090"/>
              <a:gd name="connsiteX1815" fmla="*/ 1026824 w 1149410"/>
              <a:gd name="connsiteY1815" fmla="*/ 1246308 h 1329090"/>
              <a:gd name="connsiteX1816" fmla="*/ 1026805 w 1149410"/>
              <a:gd name="connsiteY1816" fmla="*/ 1248576 h 1329090"/>
              <a:gd name="connsiteX1817" fmla="*/ 1027281 w 1149410"/>
              <a:gd name="connsiteY1817" fmla="*/ 1252443 h 1329090"/>
              <a:gd name="connsiteX1818" fmla="*/ 1026662 w 1149410"/>
              <a:gd name="connsiteY1818" fmla="*/ 1254014 h 1329090"/>
              <a:gd name="connsiteX1819" fmla="*/ 1025195 w 1149410"/>
              <a:gd name="connsiteY1819" fmla="*/ 1255624 h 1329090"/>
              <a:gd name="connsiteX1820" fmla="*/ 1024271 w 1149410"/>
              <a:gd name="connsiteY1820" fmla="*/ 1257910 h 1329090"/>
              <a:gd name="connsiteX1821" fmla="*/ 1023585 w 1149410"/>
              <a:gd name="connsiteY1821" fmla="*/ 1258262 h 1329090"/>
              <a:gd name="connsiteX1822" fmla="*/ 1019270 w 1149410"/>
              <a:gd name="connsiteY1822" fmla="*/ 1255500 h 1329090"/>
              <a:gd name="connsiteX1823" fmla="*/ 1014765 w 1149410"/>
              <a:gd name="connsiteY1823" fmla="*/ 1251728 h 1329090"/>
              <a:gd name="connsiteX1824" fmla="*/ 1012498 w 1149410"/>
              <a:gd name="connsiteY1824" fmla="*/ 1252385 h 1329090"/>
              <a:gd name="connsiteX1825" fmla="*/ 1009498 w 1149410"/>
              <a:gd name="connsiteY1825" fmla="*/ 1251461 h 1329090"/>
              <a:gd name="connsiteX1826" fmla="*/ 1007078 w 1149410"/>
              <a:gd name="connsiteY1826" fmla="*/ 1251661 h 1329090"/>
              <a:gd name="connsiteX1827" fmla="*/ 1005573 w 1149410"/>
              <a:gd name="connsiteY1827" fmla="*/ 1253795 h 1329090"/>
              <a:gd name="connsiteX1828" fmla="*/ 1002068 w 1149410"/>
              <a:gd name="connsiteY1828" fmla="*/ 1254910 h 1329090"/>
              <a:gd name="connsiteX1829" fmla="*/ 1001430 w 1149410"/>
              <a:gd name="connsiteY1829" fmla="*/ 1250642 h 1329090"/>
              <a:gd name="connsiteX1830" fmla="*/ 998249 w 1149410"/>
              <a:gd name="connsiteY1830" fmla="*/ 1246604 h 1329090"/>
              <a:gd name="connsiteX1831" fmla="*/ 995077 w 1149410"/>
              <a:gd name="connsiteY1831" fmla="*/ 1243375 h 1329090"/>
              <a:gd name="connsiteX1832" fmla="*/ 996801 w 1149410"/>
              <a:gd name="connsiteY1832" fmla="*/ 1238431 h 1329090"/>
              <a:gd name="connsiteX1833" fmla="*/ 998858 w 1149410"/>
              <a:gd name="connsiteY1833" fmla="*/ 1237641 h 1329090"/>
              <a:gd name="connsiteX1834" fmla="*/ 1000801 w 1149410"/>
              <a:gd name="connsiteY1834" fmla="*/ 1235993 h 1329090"/>
              <a:gd name="connsiteX1835" fmla="*/ 1008583 w 1149410"/>
              <a:gd name="connsiteY1835" fmla="*/ 1237736 h 1329090"/>
              <a:gd name="connsiteX1836" fmla="*/ 1012622 w 1149410"/>
              <a:gd name="connsiteY1836" fmla="*/ 1239212 h 1329090"/>
              <a:gd name="connsiteX1837" fmla="*/ 1016975 w 1149410"/>
              <a:gd name="connsiteY1837" fmla="*/ 1242708 h 1329090"/>
              <a:gd name="connsiteX1838" fmla="*/ 1027633 w 1149410"/>
              <a:gd name="connsiteY1838" fmla="*/ 1281027 h 1329090"/>
              <a:gd name="connsiteX1839" fmla="*/ 1028872 w 1149410"/>
              <a:gd name="connsiteY1839" fmla="*/ 1283961 h 1329090"/>
              <a:gd name="connsiteX1840" fmla="*/ 1029329 w 1149410"/>
              <a:gd name="connsiteY1840" fmla="*/ 1284504 h 1329090"/>
              <a:gd name="connsiteX1841" fmla="*/ 1032625 w 1149410"/>
              <a:gd name="connsiteY1841" fmla="*/ 1285656 h 1329090"/>
              <a:gd name="connsiteX1842" fmla="*/ 1034110 w 1149410"/>
              <a:gd name="connsiteY1842" fmla="*/ 1284961 h 1329090"/>
              <a:gd name="connsiteX1843" fmla="*/ 1037692 w 1149410"/>
              <a:gd name="connsiteY1843" fmla="*/ 1284637 h 1329090"/>
              <a:gd name="connsiteX1844" fmla="*/ 1039844 w 1149410"/>
              <a:gd name="connsiteY1844" fmla="*/ 1283504 h 1329090"/>
              <a:gd name="connsiteX1845" fmla="*/ 1042978 w 1149410"/>
              <a:gd name="connsiteY1845" fmla="*/ 1282922 h 1329090"/>
              <a:gd name="connsiteX1846" fmla="*/ 1046569 w 1149410"/>
              <a:gd name="connsiteY1846" fmla="*/ 1290228 h 1329090"/>
              <a:gd name="connsiteX1847" fmla="*/ 1046169 w 1149410"/>
              <a:gd name="connsiteY1847" fmla="*/ 1292457 h 1329090"/>
              <a:gd name="connsiteX1848" fmla="*/ 1043331 w 1149410"/>
              <a:gd name="connsiteY1848" fmla="*/ 1294876 h 1329090"/>
              <a:gd name="connsiteX1849" fmla="*/ 1041416 w 1149410"/>
              <a:gd name="connsiteY1849" fmla="*/ 1295410 h 1329090"/>
              <a:gd name="connsiteX1850" fmla="*/ 1039606 w 1149410"/>
              <a:gd name="connsiteY1850" fmla="*/ 1294676 h 1329090"/>
              <a:gd name="connsiteX1851" fmla="*/ 1039730 w 1149410"/>
              <a:gd name="connsiteY1851" fmla="*/ 1293448 h 1329090"/>
              <a:gd name="connsiteX1852" fmla="*/ 1039397 w 1149410"/>
              <a:gd name="connsiteY1852" fmla="*/ 1292381 h 1329090"/>
              <a:gd name="connsiteX1853" fmla="*/ 1038158 w 1149410"/>
              <a:gd name="connsiteY1853" fmla="*/ 1290990 h 1329090"/>
              <a:gd name="connsiteX1854" fmla="*/ 1036996 w 1149410"/>
              <a:gd name="connsiteY1854" fmla="*/ 1291124 h 1329090"/>
              <a:gd name="connsiteX1855" fmla="*/ 1035120 w 1149410"/>
              <a:gd name="connsiteY1855" fmla="*/ 1292153 h 1329090"/>
              <a:gd name="connsiteX1856" fmla="*/ 1034225 w 1149410"/>
              <a:gd name="connsiteY1856" fmla="*/ 1292019 h 1329090"/>
              <a:gd name="connsiteX1857" fmla="*/ 1032329 w 1149410"/>
              <a:gd name="connsiteY1857" fmla="*/ 1290885 h 1329090"/>
              <a:gd name="connsiteX1858" fmla="*/ 1029005 w 1149410"/>
              <a:gd name="connsiteY1858" fmla="*/ 1290047 h 1329090"/>
              <a:gd name="connsiteX1859" fmla="*/ 1028348 w 1149410"/>
              <a:gd name="connsiteY1859" fmla="*/ 1289018 h 1329090"/>
              <a:gd name="connsiteX1860" fmla="*/ 1028272 w 1149410"/>
              <a:gd name="connsiteY1860" fmla="*/ 1287495 h 1329090"/>
              <a:gd name="connsiteX1861" fmla="*/ 1027643 w 1149410"/>
              <a:gd name="connsiteY1861" fmla="*/ 1286733 h 1329090"/>
              <a:gd name="connsiteX1862" fmla="*/ 1024176 w 1149410"/>
              <a:gd name="connsiteY1862" fmla="*/ 1284284 h 1329090"/>
              <a:gd name="connsiteX1863" fmla="*/ 1021956 w 1149410"/>
              <a:gd name="connsiteY1863" fmla="*/ 1282199 h 1329090"/>
              <a:gd name="connsiteX1864" fmla="*/ 1020080 w 1149410"/>
              <a:gd name="connsiteY1864" fmla="*/ 1281922 h 1329090"/>
              <a:gd name="connsiteX1865" fmla="*/ 1019394 w 1149410"/>
              <a:gd name="connsiteY1865" fmla="*/ 1282170 h 1329090"/>
              <a:gd name="connsiteX1866" fmla="*/ 1018699 w 1149410"/>
              <a:gd name="connsiteY1866" fmla="*/ 1283161 h 1329090"/>
              <a:gd name="connsiteX1867" fmla="*/ 1017013 w 1149410"/>
              <a:gd name="connsiteY1867" fmla="*/ 1284113 h 1329090"/>
              <a:gd name="connsiteX1868" fmla="*/ 1016527 w 1149410"/>
              <a:gd name="connsiteY1868" fmla="*/ 1283951 h 1329090"/>
              <a:gd name="connsiteX1869" fmla="*/ 1015984 w 1149410"/>
              <a:gd name="connsiteY1869" fmla="*/ 1283161 h 1329090"/>
              <a:gd name="connsiteX1870" fmla="*/ 1015708 w 1149410"/>
              <a:gd name="connsiteY1870" fmla="*/ 1282018 h 1329090"/>
              <a:gd name="connsiteX1871" fmla="*/ 1016422 w 1149410"/>
              <a:gd name="connsiteY1871" fmla="*/ 1279713 h 1329090"/>
              <a:gd name="connsiteX1872" fmla="*/ 1017394 w 1149410"/>
              <a:gd name="connsiteY1872" fmla="*/ 1279493 h 1329090"/>
              <a:gd name="connsiteX1873" fmla="*/ 1022128 w 1149410"/>
              <a:gd name="connsiteY1873" fmla="*/ 1279951 h 1329090"/>
              <a:gd name="connsiteX1874" fmla="*/ 1025033 w 1149410"/>
              <a:gd name="connsiteY1874" fmla="*/ 1281018 h 1329090"/>
              <a:gd name="connsiteX1875" fmla="*/ 1027633 w 1149410"/>
              <a:gd name="connsiteY1875" fmla="*/ 1281027 h 1329090"/>
              <a:gd name="connsiteX1876" fmla="*/ 1062085 w 1149410"/>
              <a:gd name="connsiteY1876" fmla="*/ 1283389 h 1329090"/>
              <a:gd name="connsiteX1877" fmla="*/ 1083526 w 1149410"/>
              <a:gd name="connsiteY1877" fmla="*/ 1287971 h 1329090"/>
              <a:gd name="connsiteX1878" fmla="*/ 1090136 w 1149410"/>
              <a:gd name="connsiteY1878" fmla="*/ 1285190 h 1329090"/>
              <a:gd name="connsiteX1879" fmla="*/ 1095365 w 1149410"/>
              <a:gd name="connsiteY1879" fmla="*/ 1285275 h 1329090"/>
              <a:gd name="connsiteX1880" fmla="*/ 1096918 w 1149410"/>
              <a:gd name="connsiteY1880" fmla="*/ 1289095 h 1329090"/>
              <a:gd name="connsiteX1881" fmla="*/ 1091613 w 1149410"/>
              <a:gd name="connsiteY1881" fmla="*/ 1293124 h 1329090"/>
              <a:gd name="connsiteX1882" fmla="*/ 1091213 w 1149410"/>
              <a:gd name="connsiteY1882" fmla="*/ 1294400 h 1329090"/>
              <a:gd name="connsiteX1883" fmla="*/ 1091956 w 1149410"/>
              <a:gd name="connsiteY1883" fmla="*/ 1295429 h 1329090"/>
              <a:gd name="connsiteX1884" fmla="*/ 1097404 w 1149410"/>
              <a:gd name="connsiteY1884" fmla="*/ 1296077 h 1329090"/>
              <a:gd name="connsiteX1885" fmla="*/ 1098785 w 1149410"/>
              <a:gd name="connsiteY1885" fmla="*/ 1297372 h 1329090"/>
              <a:gd name="connsiteX1886" fmla="*/ 1100052 w 1149410"/>
              <a:gd name="connsiteY1886" fmla="*/ 1299049 h 1329090"/>
              <a:gd name="connsiteX1887" fmla="*/ 1098975 w 1149410"/>
              <a:gd name="connsiteY1887" fmla="*/ 1301535 h 1329090"/>
              <a:gd name="connsiteX1888" fmla="*/ 1098871 w 1149410"/>
              <a:gd name="connsiteY1888" fmla="*/ 1302687 h 1329090"/>
              <a:gd name="connsiteX1889" fmla="*/ 1099442 w 1149410"/>
              <a:gd name="connsiteY1889" fmla="*/ 1303801 h 1329090"/>
              <a:gd name="connsiteX1890" fmla="*/ 1103529 w 1149410"/>
              <a:gd name="connsiteY1890" fmla="*/ 1307573 h 1329090"/>
              <a:gd name="connsiteX1891" fmla="*/ 1105205 w 1149410"/>
              <a:gd name="connsiteY1891" fmla="*/ 1309517 h 1329090"/>
              <a:gd name="connsiteX1892" fmla="*/ 1106053 w 1149410"/>
              <a:gd name="connsiteY1892" fmla="*/ 1311383 h 1329090"/>
              <a:gd name="connsiteX1893" fmla="*/ 1106396 w 1149410"/>
              <a:gd name="connsiteY1893" fmla="*/ 1314660 h 1329090"/>
              <a:gd name="connsiteX1894" fmla="*/ 1106319 w 1149410"/>
              <a:gd name="connsiteY1894" fmla="*/ 1317289 h 1329090"/>
              <a:gd name="connsiteX1895" fmla="*/ 1105405 w 1149410"/>
              <a:gd name="connsiteY1895" fmla="*/ 1317641 h 1329090"/>
              <a:gd name="connsiteX1896" fmla="*/ 1103414 w 1149410"/>
              <a:gd name="connsiteY1896" fmla="*/ 1316841 h 1329090"/>
              <a:gd name="connsiteX1897" fmla="*/ 1101471 w 1149410"/>
              <a:gd name="connsiteY1897" fmla="*/ 1315317 h 1329090"/>
              <a:gd name="connsiteX1898" fmla="*/ 1099766 w 1149410"/>
              <a:gd name="connsiteY1898" fmla="*/ 1311545 h 1329090"/>
              <a:gd name="connsiteX1899" fmla="*/ 1098575 w 1149410"/>
              <a:gd name="connsiteY1899" fmla="*/ 1310793 h 1329090"/>
              <a:gd name="connsiteX1900" fmla="*/ 1095137 w 1149410"/>
              <a:gd name="connsiteY1900" fmla="*/ 1310031 h 1329090"/>
              <a:gd name="connsiteX1901" fmla="*/ 1091727 w 1149410"/>
              <a:gd name="connsiteY1901" fmla="*/ 1308192 h 1329090"/>
              <a:gd name="connsiteX1902" fmla="*/ 1089070 w 1149410"/>
              <a:gd name="connsiteY1902" fmla="*/ 1308297 h 1329090"/>
              <a:gd name="connsiteX1903" fmla="*/ 1086622 w 1149410"/>
              <a:gd name="connsiteY1903" fmla="*/ 1307516 h 1329090"/>
              <a:gd name="connsiteX1904" fmla="*/ 1084431 w 1149410"/>
              <a:gd name="connsiteY1904" fmla="*/ 1308202 h 1329090"/>
              <a:gd name="connsiteX1905" fmla="*/ 1083650 w 1149410"/>
              <a:gd name="connsiteY1905" fmla="*/ 1306964 h 1329090"/>
              <a:gd name="connsiteX1906" fmla="*/ 1082707 w 1149410"/>
              <a:gd name="connsiteY1906" fmla="*/ 1304459 h 1329090"/>
              <a:gd name="connsiteX1907" fmla="*/ 1082688 w 1149410"/>
              <a:gd name="connsiteY1907" fmla="*/ 1303373 h 1329090"/>
              <a:gd name="connsiteX1908" fmla="*/ 1083840 w 1149410"/>
              <a:gd name="connsiteY1908" fmla="*/ 1299429 h 1329090"/>
              <a:gd name="connsiteX1909" fmla="*/ 1083812 w 1149410"/>
              <a:gd name="connsiteY1909" fmla="*/ 1298400 h 1329090"/>
              <a:gd name="connsiteX1910" fmla="*/ 1083212 w 1149410"/>
              <a:gd name="connsiteY1910" fmla="*/ 1298277 h 1329090"/>
              <a:gd name="connsiteX1911" fmla="*/ 1080659 w 1149410"/>
              <a:gd name="connsiteY1911" fmla="*/ 1299077 h 1329090"/>
              <a:gd name="connsiteX1912" fmla="*/ 1079630 w 1149410"/>
              <a:gd name="connsiteY1912" fmla="*/ 1298543 h 1329090"/>
              <a:gd name="connsiteX1913" fmla="*/ 1076849 w 1149410"/>
              <a:gd name="connsiteY1913" fmla="*/ 1295686 h 1329090"/>
              <a:gd name="connsiteX1914" fmla="*/ 1075725 w 1149410"/>
              <a:gd name="connsiteY1914" fmla="*/ 1295143 h 1329090"/>
              <a:gd name="connsiteX1915" fmla="*/ 1072934 w 1149410"/>
              <a:gd name="connsiteY1915" fmla="*/ 1294867 h 1329090"/>
              <a:gd name="connsiteX1916" fmla="*/ 1071353 w 1149410"/>
              <a:gd name="connsiteY1916" fmla="*/ 1299915 h 1329090"/>
              <a:gd name="connsiteX1917" fmla="*/ 1071267 w 1149410"/>
              <a:gd name="connsiteY1917" fmla="*/ 1301172 h 1329090"/>
              <a:gd name="connsiteX1918" fmla="*/ 1072877 w 1149410"/>
              <a:gd name="connsiteY1918" fmla="*/ 1304392 h 1329090"/>
              <a:gd name="connsiteX1919" fmla="*/ 1076039 w 1149410"/>
              <a:gd name="connsiteY1919" fmla="*/ 1309354 h 1329090"/>
              <a:gd name="connsiteX1920" fmla="*/ 1074439 w 1149410"/>
              <a:gd name="connsiteY1920" fmla="*/ 1309450 h 1329090"/>
              <a:gd name="connsiteX1921" fmla="*/ 1069867 w 1149410"/>
              <a:gd name="connsiteY1921" fmla="*/ 1307925 h 1329090"/>
              <a:gd name="connsiteX1922" fmla="*/ 1068696 w 1149410"/>
              <a:gd name="connsiteY1922" fmla="*/ 1306973 h 1329090"/>
              <a:gd name="connsiteX1923" fmla="*/ 1067286 w 1149410"/>
              <a:gd name="connsiteY1923" fmla="*/ 1304468 h 1329090"/>
              <a:gd name="connsiteX1924" fmla="*/ 1064571 w 1149410"/>
              <a:gd name="connsiteY1924" fmla="*/ 1303021 h 1329090"/>
              <a:gd name="connsiteX1925" fmla="*/ 1063619 w 1149410"/>
              <a:gd name="connsiteY1925" fmla="*/ 1302125 h 1329090"/>
              <a:gd name="connsiteX1926" fmla="*/ 1063342 w 1149410"/>
              <a:gd name="connsiteY1926" fmla="*/ 1301077 h 1329090"/>
              <a:gd name="connsiteX1927" fmla="*/ 1063314 w 1149410"/>
              <a:gd name="connsiteY1927" fmla="*/ 1297829 h 1329090"/>
              <a:gd name="connsiteX1928" fmla="*/ 1062714 w 1149410"/>
              <a:gd name="connsiteY1928" fmla="*/ 1297353 h 1329090"/>
              <a:gd name="connsiteX1929" fmla="*/ 1058856 w 1149410"/>
              <a:gd name="connsiteY1929" fmla="*/ 1298182 h 1329090"/>
              <a:gd name="connsiteX1930" fmla="*/ 1058066 w 1149410"/>
              <a:gd name="connsiteY1930" fmla="*/ 1297391 h 1329090"/>
              <a:gd name="connsiteX1931" fmla="*/ 1057742 w 1149410"/>
              <a:gd name="connsiteY1931" fmla="*/ 1296019 h 1329090"/>
              <a:gd name="connsiteX1932" fmla="*/ 1057180 w 1149410"/>
              <a:gd name="connsiteY1932" fmla="*/ 1295258 h 1329090"/>
              <a:gd name="connsiteX1933" fmla="*/ 1054694 w 1149410"/>
              <a:gd name="connsiteY1933" fmla="*/ 1294009 h 1329090"/>
              <a:gd name="connsiteX1934" fmla="*/ 1054475 w 1149410"/>
              <a:gd name="connsiteY1934" fmla="*/ 1293229 h 1329090"/>
              <a:gd name="connsiteX1935" fmla="*/ 1055580 w 1149410"/>
              <a:gd name="connsiteY1935" fmla="*/ 1292305 h 1329090"/>
              <a:gd name="connsiteX1936" fmla="*/ 1056266 w 1149410"/>
              <a:gd name="connsiteY1936" fmla="*/ 1289990 h 1329090"/>
              <a:gd name="connsiteX1937" fmla="*/ 1057237 w 1149410"/>
              <a:gd name="connsiteY1937" fmla="*/ 1281665 h 1329090"/>
              <a:gd name="connsiteX1938" fmla="*/ 1062085 w 1149410"/>
              <a:gd name="connsiteY1938" fmla="*/ 1283389 h 1329090"/>
              <a:gd name="connsiteX1939" fmla="*/ 1132199 w 1149410"/>
              <a:gd name="connsiteY1939" fmla="*/ 1294324 h 1329090"/>
              <a:gd name="connsiteX1940" fmla="*/ 1131408 w 1149410"/>
              <a:gd name="connsiteY1940" fmla="*/ 1296115 h 1329090"/>
              <a:gd name="connsiteX1941" fmla="*/ 1129722 w 1149410"/>
              <a:gd name="connsiteY1941" fmla="*/ 1298477 h 1329090"/>
              <a:gd name="connsiteX1942" fmla="*/ 1127455 w 1149410"/>
              <a:gd name="connsiteY1942" fmla="*/ 1300306 h 1329090"/>
              <a:gd name="connsiteX1943" fmla="*/ 1125255 w 1149410"/>
              <a:gd name="connsiteY1943" fmla="*/ 1300811 h 1329090"/>
              <a:gd name="connsiteX1944" fmla="*/ 1123664 w 1149410"/>
              <a:gd name="connsiteY1944" fmla="*/ 1299858 h 1329090"/>
              <a:gd name="connsiteX1945" fmla="*/ 1122864 w 1149410"/>
              <a:gd name="connsiteY1945" fmla="*/ 1298182 h 1329090"/>
              <a:gd name="connsiteX1946" fmla="*/ 1122493 w 1149410"/>
              <a:gd name="connsiteY1946" fmla="*/ 1296524 h 1329090"/>
              <a:gd name="connsiteX1947" fmla="*/ 1121950 w 1149410"/>
              <a:gd name="connsiteY1947" fmla="*/ 1295619 h 1329090"/>
              <a:gd name="connsiteX1948" fmla="*/ 1121112 w 1149410"/>
              <a:gd name="connsiteY1948" fmla="*/ 1295419 h 1329090"/>
              <a:gd name="connsiteX1949" fmla="*/ 1120026 w 1149410"/>
              <a:gd name="connsiteY1949" fmla="*/ 1295467 h 1329090"/>
              <a:gd name="connsiteX1950" fmla="*/ 1118692 w 1149410"/>
              <a:gd name="connsiteY1950" fmla="*/ 1296086 h 1329090"/>
              <a:gd name="connsiteX1951" fmla="*/ 1115854 w 1149410"/>
              <a:gd name="connsiteY1951" fmla="*/ 1298477 h 1329090"/>
              <a:gd name="connsiteX1952" fmla="*/ 1114635 w 1149410"/>
              <a:gd name="connsiteY1952" fmla="*/ 1299096 h 1329090"/>
              <a:gd name="connsiteX1953" fmla="*/ 1113816 w 1149410"/>
              <a:gd name="connsiteY1953" fmla="*/ 1299249 h 1329090"/>
              <a:gd name="connsiteX1954" fmla="*/ 1105738 w 1149410"/>
              <a:gd name="connsiteY1954" fmla="*/ 1297457 h 1329090"/>
              <a:gd name="connsiteX1955" fmla="*/ 1104948 w 1149410"/>
              <a:gd name="connsiteY1955" fmla="*/ 1296791 h 1329090"/>
              <a:gd name="connsiteX1956" fmla="*/ 1103995 w 1149410"/>
              <a:gd name="connsiteY1956" fmla="*/ 1295200 h 1329090"/>
              <a:gd name="connsiteX1957" fmla="*/ 1102948 w 1149410"/>
              <a:gd name="connsiteY1957" fmla="*/ 1290467 h 1329090"/>
              <a:gd name="connsiteX1958" fmla="*/ 1099556 w 1149410"/>
              <a:gd name="connsiteY1958" fmla="*/ 1286256 h 1329090"/>
              <a:gd name="connsiteX1959" fmla="*/ 1104748 w 1149410"/>
              <a:gd name="connsiteY1959" fmla="*/ 1283875 h 1329090"/>
              <a:gd name="connsiteX1960" fmla="*/ 1110977 w 1149410"/>
              <a:gd name="connsiteY1960" fmla="*/ 1283884 h 1329090"/>
              <a:gd name="connsiteX1961" fmla="*/ 1122998 w 1149410"/>
              <a:gd name="connsiteY1961" fmla="*/ 1285704 h 1329090"/>
              <a:gd name="connsiteX1962" fmla="*/ 1127789 w 1149410"/>
              <a:gd name="connsiteY1962" fmla="*/ 1286113 h 1329090"/>
              <a:gd name="connsiteX1963" fmla="*/ 1131475 w 1149410"/>
              <a:gd name="connsiteY1963" fmla="*/ 1290114 h 1329090"/>
              <a:gd name="connsiteX1964" fmla="*/ 1132056 w 1149410"/>
              <a:gd name="connsiteY1964" fmla="*/ 1292514 h 1329090"/>
              <a:gd name="connsiteX1965" fmla="*/ 1132199 w 1149410"/>
              <a:gd name="connsiteY1965" fmla="*/ 1294324 h 1329090"/>
              <a:gd name="connsiteX1966" fmla="*/ 1148448 w 1149410"/>
              <a:gd name="connsiteY1966" fmla="*/ 1297839 h 1329090"/>
              <a:gd name="connsiteX1967" fmla="*/ 1146315 w 1149410"/>
              <a:gd name="connsiteY1967" fmla="*/ 1299886 h 1329090"/>
              <a:gd name="connsiteX1968" fmla="*/ 1144724 w 1149410"/>
              <a:gd name="connsiteY1968" fmla="*/ 1299753 h 1329090"/>
              <a:gd name="connsiteX1969" fmla="*/ 1144210 w 1149410"/>
              <a:gd name="connsiteY1969" fmla="*/ 1299010 h 1329090"/>
              <a:gd name="connsiteX1970" fmla="*/ 1144038 w 1149410"/>
              <a:gd name="connsiteY1970" fmla="*/ 1298077 h 1329090"/>
              <a:gd name="connsiteX1971" fmla="*/ 1144353 w 1149410"/>
              <a:gd name="connsiteY1971" fmla="*/ 1297086 h 1329090"/>
              <a:gd name="connsiteX1972" fmla="*/ 1145019 w 1149410"/>
              <a:gd name="connsiteY1972" fmla="*/ 1296181 h 1329090"/>
              <a:gd name="connsiteX1973" fmla="*/ 1146582 w 1149410"/>
              <a:gd name="connsiteY1973" fmla="*/ 1295048 h 1329090"/>
              <a:gd name="connsiteX1974" fmla="*/ 1147067 w 1149410"/>
              <a:gd name="connsiteY1974" fmla="*/ 1294867 h 1329090"/>
              <a:gd name="connsiteX1975" fmla="*/ 1149410 w 1149410"/>
              <a:gd name="connsiteY1975" fmla="*/ 1295991 h 1329090"/>
              <a:gd name="connsiteX1976" fmla="*/ 1148448 w 1149410"/>
              <a:gd name="connsiteY1976" fmla="*/ 1297839 h 1329090"/>
              <a:gd name="connsiteX1977" fmla="*/ 1126617 w 1149410"/>
              <a:gd name="connsiteY1977" fmla="*/ 1323642 h 1329090"/>
              <a:gd name="connsiteX1978" fmla="*/ 1125636 w 1149410"/>
              <a:gd name="connsiteY1978" fmla="*/ 1324013 h 1329090"/>
              <a:gd name="connsiteX1979" fmla="*/ 1124912 w 1149410"/>
              <a:gd name="connsiteY1979" fmla="*/ 1323118 h 1329090"/>
              <a:gd name="connsiteX1980" fmla="*/ 1123817 w 1149410"/>
              <a:gd name="connsiteY1980" fmla="*/ 1322490 h 1329090"/>
              <a:gd name="connsiteX1981" fmla="*/ 1119359 w 1149410"/>
              <a:gd name="connsiteY1981" fmla="*/ 1321165 h 1329090"/>
              <a:gd name="connsiteX1982" fmla="*/ 1119264 w 1149410"/>
              <a:gd name="connsiteY1982" fmla="*/ 1320365 h 1329090"/>
              <a:gd name="connsiteX1983" fmla="*/ 1119731 w 1149410"/>
              <a:gd name="connsiteY1983" fmla="*/ 1319222 h 1329090"/>
              <a:gd name="connsiteX1984" fmla="*/ 1120616 w 1149410"/>
              <a:gd name="connsiteY1984" fmla="*/ 1318203 h 1329090"/>
              <a:gd name="connsiteX1985" fmla="*/ 1122331 w 1149410"/>
              <a:gd name="connsiteY1985" fmla="*/ 1317193 h 1329090"/>
              <a:gd name="connsiteX1986" fmla="*/ 1123712 w 1149410"/>
              <a:gd name="connsiteY1986" fmla="*/ 1314574 h 1329090"/>
              <a:gd name="connsiteX1987" fmla="*/ 1124331 w 1149410"/>
              <a:gd name="connsiteY1987" fmla="*/ 1314774 h 1329090"/>
              <a:gd name="connsiteX1988" fmla="*/ 1124960 w 1149410"/>
              <a:gd name="connsiteY1988" fmla="*/ 1315841 h 1329090"/>
              <a:gd name="connsiteX1989" fmla="*/ 1126027 w 1149410"/>
              <a:gd name="connsiteY1989" fmla="*/ 1319460 h 1329090"/>
              <a:gd name="connsiteX1990" fmla="*/ 1127312 w 1149410"/>
              <a:gd name="connsiteY1990" fmla="*/ 1322071 h 1329090"/>
              <a:gd name="connsiteX1991" fmla="*/ 1127179 w 1149410"/>
              <a:gd name="connsiteY1991" fmla="*/ 1322975 h 1329090"/>
              <a:gd name="connsiteX1992" fmla="*/ 1126617 w 1149410"/>
              <a:gd name="connsiteY1992" fmla="*/ 1323642 h 1329090"/>
              <a:gd name="connsiteX1993" fmla="*/ 1118969 w 1149410"/>
              <a:gd name="connsiteY1993" fmla="*/ 1328995 h 1329090"/>
              <a:gd name="connsiteX1994" fmla="*/ 1117997 w 1149410"/>
              <a:gd name="connsiteY1994" fmla="*/ 1329090 h 1329090"/>
              <a:gd name="connsiteX1995" fmla="*/ 1115635 w 1149410"/>
              <a:gd name="connsiteY1995" fmla="*/ 1328204 h 1329090"/>
              <a:gd name="connsiteX1996" fmla="*/ 1112101 w 1149410"/>
              <a:gd name="connsiteY1996" fmla="*/ 1327814 h 1329090"/>
              <a:gd name="connsiteX1997" fmla="*/ 1111701 w 1149410"/>
              <a:gd name="connsiteY1997" fmla="*/ 1327452 h 1329090"/>
              <a:gd name="connsiteX1998" fmla="*/ 1111615 w 1149410"/>
              <a:gd name="connsiteY1998" fmla="*/ 1326757 h 1329090"/>
              <a:gd name="connsiteX1999" fmla="*/ 1112034 w 1149410"/>
              <a:gd name="connsiteY1999" fmla="*/ 1326042 h 1329090"/>
              <a:gd name="connsiteX2000" fmla="*/ 1113959 w 1149410"/>
              <a:gd name="connsiteY2000" fmla="*/ 1325499 h 1329090"/>
              <a:gd name="connsiteX2001" fmla="*/ 1119759 w 1149410"/>
              <a:gd name="connsiteY2001" fmla="*/ 1325966 h 1329090"/>
              <a:gd name="connsiteX2002" fmla="*/ 1120502 w 1149410"/>
              <a:gd name="connsiteY2002" fmla="*/ 1326290 h 1329090"/>
              <a:gd name="connsiteX2003" fmla="*/ 1120702 w 1149410"/>
              <a:gd name="connsiteY2003" fmla="*/ 1326842 h 1329090"/>
              <a:gd name="connsiteX2004" fmla="*/ 1119759 w 1149410"/>
              <a:gd name="connsiteY2004" fmla="*/ 1328414 h 1329090"/>
              <a:gd name="connsiteX2005" fmla="*/ 1118969 w 1149410"/>
              <a:gd name="connsiteY2005" fmla="*/ 1328995 h 132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</a:cxnLst>
            <a:rect l="l" t="t" r="r" b="b"/>
            <a:pathLst>
              <a:path w="1149410" h="1329090">
                <a:moveTo>
                  <a:pt x="1129132" y="150600"/>
                </a:moveTo>
                <a:lnTo>
                  <a:pt x="1134104" y="155782"/>
                </a:lnTo>
                <a:lnTo>
                  <a:pt x="1131942" y="162830"/>
                </a:lnTo>
                <a:lnTo>
                  <a:pt x="1128484" y="174098"/>
                </a:lnTo>
                <a:lnTo>
                  <a:pt x="1125817" y="182832"/>
                </a:lnTo>
                <a:lnTo>
                  <a:pt x="1125379" y="184004"/>
                </a:lnTo>
                <a:lnTo>
                  <a:pt x="1124826" y="185719"/>
                </a:lnTo>
                <a:lnTo>
                  <a:pt x="1119064" y="188205"/>
                </a:lnTo>
                <a:lnTo>
                  <a:pt x="1110663" y="191824"/>
                </a:lnTo>
                <a:lnTo>
                  <a:pt x="1106358" y="193720"/>
                </a:lnTo>
                <a:lnTo>
                  <a:pt x="1100938" y="196158"/>
                </a:lnTo>
                <a:lnTo>
                  <a:pt x="1099623" y="198149"/>
                </a:lnTo>
                <a:lnTo>
                  <a:pt x="1098052" y="199225"/>
                </a:lnTo>
                <a:lnTo>
                  <a:pt x="1096328" y="200616"/>
                </a:lnTo>
                <a:lnTo>
                  <a:pt x="1095670" y="202140"/>
                </a:lnTo>
                <a:lnTo>
                  <a:pt x="1094061" y="203102"/>
                </a:lnTo>
                <a:lnTo>
                  <a:pt x="1092603" y="206540"/>
                </a:lnTo>
                <a:lnTo>
                  <a:pt x="1092603" y="209179"/>
                </a:lnTo>
                <a:lnTo>
                  <a:pt x="1093537" y="210979"/>
                </a:lnTo>
                <a:lnTo>
                  <a:pt x="1095156" y="211741"/>
                </a:lnTo>
                <a:lnTo>
                  <a:pt x="1095670" y="213913"/>
                </a:lnTo>
                <a:lnTo>
                  <a:pt x="1096185" y="215437"/>
                </a:lnTo>
                <a:lnTo>
                  <a:pt x="1097356" y="216637"/>
                </a:lnTo>
                <a:lnTo>
                  <a:pt x="1097061" y="217599"/>
                </a:lnTo>
                <a:lnTo>
                  <a:pt x="1096108" y="218323"/>
                </a:lnTo>
                <a:lnTo>
                  <a:pt x="1094356" y="218723"/>
                </a:lnTo>
                <a:lnTo>
                  <a:pt x="1093165" y="220895"/>
                </a:lnTo>
                <a:lnTo>
                  <a:pt x="1091794" y="226286"/>
                </a:lnTo>
                <a:lnTo>
                  <a:pt x="1091575" y="228219"/>
                </a:lnTo>
                <a:lnTo>
                  <a:pt x="1093137" y="233106"/>
                </a:lnTo>
                <a:lnTo>
                  <a:pt x="1093966" y="235744"/>
                </a:lnTo>
                <a:lnTo>
                  <a:pt x="1096213" y="245336"/>
                </a:lnTo>
                <a:lnTo>
                  <a:pt x="1096547" y="247945"/>
                </a:lnTo>
                <a:lnTo>
                  <a:pt x="1093461" y="251603"/>
                </a:lnTo>
                <a:lnTo>
                  <a:pt x="1092232" y="253822"/>
                </a:lnTo>
                <a:lnTo>
                  <a:pt x="1091794" y="255784"/>
                </a:lnTo>
                <a:lnTo>
                  <a:pt x="1091813" y="257337"/>
                </a:lnTo>
                <a:lnTo>
                  <a:pt x="1092089" y="258756"/>
                </a:lnTo>
                <a:lnTo>
                  <a:pt x="1094661" y="263281"/>
                </a:lnTo>
                <a:lnTo>
                  <a:pt x="1097642" y="267329"/>
                </a:lnTo>
                <a:lnTo>
                  <a:pt x="1099109" y="269443"/>
                </a:lnTo>
                <a:lnTo>
                  <a:pt x="1099109" y="272301"/>
                </a:lnTo>
                <a:lnTo>
                  <a:pt x="1098375" y="273930"/>
                </a:lnTo>
                <a:lnTo>
                  <a:pt x="1096785" y="274530"/>
                </a:lnTo>
                <a:lnTo>
                  <a:pt x="1093261" y="275644"/>
                </a:lnTo>
                <a:lnTo>
                  <a:pt x="1091794" y="277273"/>
                </a:lnTo>
                <a:lnTo>
                  <a:pt x="1090184" y="277521"/>
                </a:lnTo>
                <a:lnTo>
                  <a:pt x="1088650" y="276216"/>
                </a:lnTo>
                <a:lnTo>
                  <a:pt x="1087050" y="276540"/>
                </a:lnTo>
                <a:lnTo>
                  <a:pt x="1085002" y="277682"/>
                </a:lnTo>
                <a:lnTo>
                  <a:pt x="1084231" y="280464"/>
                </a:lnTo>
                <a:lnTo>
                  <a:pt x="1082440" y="285208"/>
                </a:lnTo>
                <a:lnTo>
                  <a:pt x="1080907" y="286512"/>
                </a:lnTo>
                <a:lnTo>
                  <a:pt x="1079764" y="290141"/>
                </a:lnTo>
                <a:lnTo>
                  <a:pt x="1077725" y="295352"/>
                </a:lnTo>
                <a:lnTo>
                  <a:pt x="1076744" y="298495"/>
                </a:lnTo>
                <a:lnTo>
                  <a:pt x="1076230" y="300800"/>
                </a:lnTo>
                <a:lnTo>
                  <a:pt x="1074173" y="302276"/>
                </a:lnTo>
                <a:lnTo>
                  <a:pt x="1071782" y="305201"/>
                </a:lnTo>
                <a:lnTo>
                  <a:pt x="1069943" y="308048"/>
                </a:lnTo>
                <a:lnTo>
                  <a:pt x="1069210" y="308877"/>
                </a:lnTo>
                <a:lnTo>
                  <a:pt x="1067819" y="309125"/>
                </a:lnTo>
                <a:lnTo>
                  <a:pt x="1066800" y="311687"/>
                </a:lnTo>
                <a:lnTo>
                  <a:pt x="1063333" y="315554"/>
                </a:lnTo>
                <a:lnTo>
                  <a:pt x="1062504" y="320050"/>
                </a:lnTo>
                <a:lnTo>
                  <a:pt x="1061247" y="322441"/>
                </a:lnTo>
                <a:lnTo>
                  <a:pt x="1061028" y="326774"/>
                </a:lnTo>
                <a:lnTo>
                  <a:pt x="1059113" y="334719"/>
                </a:lnTo>
                <a:lnTo>
                  <a:pt x="1058761" y="336481"/>
                </a:lnTo>
                <a:lnTo>
                  <a:pt x="1056827" y="337871"/>
                </a:lnTo>
                <a:lnTo>
                  <a:pt x="1054275" y="340957"/>
                </a:lnTo>
                <a:lnTo>
                  <a:pt x="1053446" y="343215"/>
                </a:lnTo>
                <a:lnTo>
                  <a:pt x="1054627" y="349977"/>
                </a:lnTo>
                <a:lnTo>
                  <a:pt x="1056094" y="356826"/>
                </a:lnTo>
                <a:lnTo>
                  <a:pt x="1056189" y="360036"/>
                </a:lnTo>
                <a:lnTo>
                  <a:pt x="1055618" y="364408"/>
                </a:lnTo>
                <a:lnTo>
                  <a:pt x="1055227" y="366313"/>
                </a:lnTo>
                <a:lnTo>
                  <a:pt x="1056199" y="367103"/>
                </a:lnTo>
                <a:lnTo>
                  <a:pt x="1057808" y="367608"/>
                </a:lnTo>
                <a:lnTo>
                  <a:pt x="1058323" y="369284"/>
                </a:lnTo>
                <a:lnTo>
                  <a:pt x="1057151" y="370466"/>
                </a:lnTo>
                <a:lnTo>
                  <a:pt x="1056637" y="372571"/>
                </a:lnTo>
                <a:lnTo>
                  <a:pt x="1055323" y="374933"/>
                </a:lnTo>
                <a:lnTo>
                  <a:pt x="1051427" y="375866"/>
                </a:lnTo>
                <a:lnTo>
                  <a:pt x="1050055" y="375018"/>
                </a:lnTo>
                <a:lnTo>
                  <a:pt x="1049617" y="375781"/>
                </a:lnTo>
                <a:lnTo>
                  <a:pt x="1049836" y="377467"/>
                </a:lnTo>
                <a:lnTo>
                  <a:pt x="1048969" y="379457"/>
                </a:lnTo>
                <a:lnTo>
                  <a:pt x="1046950" y="384791"/>
                </a:lnTo>
                <a:lnTo>
                  <a:pt x="1045616" y="389640"/>
                </a:lnTo>
                <a:lnTo>
                  <a:pt x="1044845" y="391763"/>
                </a:lnTo>
                <a:lnTo>
                  <a:pt x="1045159" y="393545"/>
                </a:lnTo>
                <a:lnTo>
                  <a:pt x="1045816" y="394554"/>
                </a:lnTo>
                <a:lnTo>
                  <a:pt x="1045883" y="395488"/>
                </a:lnTo>
                <a:lnTo>
                  <a:pt x="1044778" y="396669"/>
                </a:lnTo>
                <a:lnTo>
                  <a:pt x="1043769" y="398545"/>
                </a:lnTo>
                <a:lnTo>
                  <a:pt x="1042673" y="398802"/>
                </a:lnTo>
                <a:lnTo>
                  <a:pt x="1041502" y="398298"/>
                </a:lnTo>
                <a:lnTo>
                  <a:pt x="1040264" y="399402"/>
                </a:lnTo>
                <a:lnTo>
                  <a:pt x="1040016" y="401717"/>
                </a:lnTo>
                <a:lnTo>
                  <a:pt x="1039330" y="404660"/>
                </a:lnTo>
                <a:lnTo>
                  <a:pt x="1039016" y="408099"/>
                </a:lnTo>
                <a:lnTo>
                  <a:pt x="1038511" y="412509"/>
                </a:lnTo>
                <a:lnTo>
                  <a:pt x="1040101" y="415538"/>
                </a:lnTo>
                <a:lnTo>
                  <a:pt x="1042111" y="421034"/>
                </a:lnTo>
                <a:lnTo>
                  <a:pt x="1043616" y="422348"/>
                </a:lnTo>
                <a:lnTo>
                  <a:pt x="1045293" y="422263"/>
                </a:lnTo>
                <a:lnTo>
                  <a:pt x="1046607" y="423377"/>
                </a:lnTo>
                <a:lnTo>
                  <a:pt x="1047340" y="424663"/>
                </a:lnTo>
                <a:lnTo>
                  <a:pt x="1046359" y="426968"/>
                </a:lnTo>
                <a:lnTo>
                  <a:pt x="1044626" y="427330"/>
                </a:lnTo>
                <a:lnTo>
                  <a:pt x="1044407" y="428616"/>
                </a:lnTo>
                <a:lnTo>
                  <a:pt x="1044921" y="431540"/>
                </a:lnTo>
                <a:lnTo>
                  <a:pt x="1045578" y="434378"/>
                </a:lnTo>
                <a:lnTo>
                  <a:pt x="1047236" y="435740"/>
                </a:lnTo>
                <a:lnTo>
                  <a:pt x="1047988" y="439541"/>
                </a:lnTo>
                <a:lnTo>
                  <a:pt x="1049598" y="440836"/>
                </a:lnTo>
                <a:lnTo>
                  <a:pt x="1049398" y="445713"/>
                </a:lnTo>
                <a:lnTo>
                  <a:pt x="1051017" y="451447"/>
                </a:lnTo>
                <a:lnTo>
                  <a:pt x="1052732" y="453114"/>
                </a:lnTo>
                <a:lnTo>
                  <a:pt x="1053532" y="453895"/>
                </a:lnTo>
                <a:lnTo>
                  <a:pt x="1052998" y="456410"/>
                </a:lnTo>
                <a:lnTo>
                  <a:pt x="1051636" y="458410"/>
                </a:lnTo>
                <a:lnTo>
                  <a:pt x="1051341" y="461620"/>
                </a:lnTo>
                <a:lnTo>
                  <a:pt x="1051855" y="463972"/>
                </a:lnTo>
                <a:lnTo>
                  <a:pt x="1053599" y="466192"/>
                </a:lnTo>
                <a:lnTo>
                  <a:pt x="1054961" y="466440"/>
                </a:lnTo>
                <a:lnTo>
                  <a:pt x="1056904" y="465534"/>
                </a:lnTo>
                <a:lnTo>
                  <a:pt x="1058951" y="466583"/>
                </a:lnTo>
                <a:lnTo>
                  <a:pt x="1059247" y="468497"/>
                </a:lnTo>
                <a:lnTo>
                  <a:pt x="1059542" y="470240"/>
                </a:lnTo>
                <a:lnTo>
                  <a:pt x="1058447" y="472507"/>
                </a:lnTo>
                <a:lnTo>
                  <a:pt x="1057275" y="476688"/>
                </a:lnTo>
                <a:lnTo>
                  <a:pt x="1056961" y="480860"/>
                </a:lnTo>
                <a:lnTo>
                  <a:pt x="1057304" y="487213"/>
                </a:lnTo>
                <a:lnTo>
                  <a:pt x="1057837" y="492157"/>
                </a:lnTo>
                <a:lnTo>
                  <a:pt x="1057951" y="495272"/>
                </a:lnTo>
                <a:lnTo>
                  <a:pt x="1058085" y="496681"/>
                </a:lnTo>
                <a:lnTo>
                  <a:pt x="1057351" y="497653"/>
                </a:lnTo>
                <a:lnTo>
                  <a:pt x="1055570" y="498148"/>
                </a:lnTo>
                <a:lnTo>
                  <a:pt x="1054056" y="498348"/>
                </a:lnTo>
                <a:lnTo>
                  <a:pt x="1052741" y="499139"/>
                </a:lnTo>
                <a:lnTo>
                  <a:pt x="1052446" y="500729"/>
                </a:lnTo>
                <a:lnTo>
                  <a:pt x="1051417" y="503368"/>
                </a:lnTo>
                <a:lnTo>
                  <a:pt x="1050360" y="505330"/>
                </a:lnTo>
                <a:lnTo>
                  <a:pt x="1048503" y="508188"/>
                </a:lnTo>
                <a:lnTo>
                  <a:pt x="1047322" y="511150"/>
                </a:lnTo>
                <a:lnTo>
                  <a:pt x="1046379" y="513102"/>
                </a:lnTo>
                <a:lnTo>
                  <a:pt x="1046464" y="514455"/>
                </a:lnTo>
                <a:lnTo>
                  <a:pt x="1045788" y="517056"/>
                </a:lnTo>
                <a:lnTo>
                  <a:pt x="1045093" y="519227"/>
                </a:lnTo>
                <a:lnTo>
                  <a:pt x="1043626" y="526542"/>
                </a:lnTo>
                <a:lnTo>
                  <a:pt x="1041663" y="528066"/>
                </a:lnTo>
                <a:lnTo>
                  <a:pt x="1040101" y="528819"/>
                </a:lnTo>
                <a:lnTo>
                  <a:pt x="1039301" y="529800"/>
                </a:lnTo>
                <a:lnTo>
                  <a:pt x="1039911" y="531791"/>
                </a:lnTo>
                <a:lnTo>
                  <a:pt x="1041568" y="532391"/>
                </a:lnTo>
                <a:lnTo>
                  <a:pt x="1042159" y="533991"/>
                </a:lnTo>
                <a:lnTo>
                  <a:pt x="1041940" y="536496"/>
                </a:lnTo>
                <a:lnTo>
                  <a:pt x="1043035" y="538820"/>
                </a:lnTo>
                <a:lnTo>
                  <a:pt x="1042931" y="541640"/>
                </a:lnTo>
                <a:lnTo>
                  <a:pt x="1043988" y="546974"/>
                </a:lnTo>
                <a:lnTo>
                  <a:pt x="1043035" y="550469"/>
                </a:lnTo>
                <a:lnTo>
                  <a:pt x="1043359" y="553498"/>
                </a:lnTo>
                <a:lnTo>
                  <a:pt x="1043331" y="556499"/>
                </a:lnTo>
                <a:lnTo>
                  <a:pt x="1041940" y="558842"/>
                </a:lnTo>
                <a:lnTo>
                  <a:pt x="1039092" y="559289"/>
                </a:lnTo>
                <a:lnTo>
                  <a:pt x="1037520" y="561451"/>
                </a:lnTo>
                <a:lnTo>
                  <a:pt x="1034844" y="563804"/>
                </a:lnTo>
                <a:lnTo>
                  <a:pt x="1034549" y="565700"/>
                </a:lnTo>
                <a:lnTo>
                  <a:pt x="1034110" y="567414"/>
                </a:lnTo>
                <a:lnTo>
                  <a:pt x="1033015" y="568043"/>
                </a:lnTo>
                <a:lnTo>
                  <a:pt x="1031339" y="568043"/>
                </a:lnTo>
                <a:lnTo>
                  <a:pt x="1029948" y="568310"/>
                </a:lnTo>
                <a:lnTo>
                  <a:pt x="1028005" y="570538"/>
                </a:lnTo>
                <a:lnTo>
                  <a:pt x="1025928" y="571738"/>
                </a:lnTo>
                <a:lnTo>
                  <a:pt x="1025452" y="573539"/>
                </a:lnTo>
                <a:lnTo>
                  <a:pt x="1025633" y="575729"/>
                </a:lnTo>
                <a:lnTo>
                  <a:pt x="1024538" y="577092"/>
                </a:lnTo>
                <a:lnTo>
                  <a:pt x="1023147" y="579634"/>
                </a:lnTo>
                <a:lnTo>
                  <a:pt x="1022271" y="582359"/>
                </a:lnTo>
                <a:lnTo>
                  <a:pt x="1023147" y="584911"/>
                </a:lnTo>
                <a:lnTo>
                  <a:pt x="1024099" y="589474"/>
                </a:lnTo>
                <a:lnTo>
                  <a:pt x="1024242" y="591388"/>
                </a:lnTo>
                <a:lnTo>
                  <a:pt x="1023042" y="595170"/>
                </a:lnTo>
                <a:lnTo>
                  <a:pt x="1022052" y="597608"/>
                </a:lnTo>
                <a:lnTo>
                  <a:pt x="1023004" y="600723"/>
                </a:lnTo>
                <a:lnTo>
                  <a:pt x="1023804" y="602466"/>
                </a:lnTo>
                <a:lnTo>
                  <a:pt x="1023052" y="606295"/>
                </a:lnTo>
                <a:lnTo>
                  <a:pt x="1022413" y="608705"/>
                </a:lnTo>
                <a:lnTo>
                  <a:pt x="1022928" y="613125"/>
                </a:lnTo>
                <a:lnTo>
                  <a:pt x="1024833" y="618097"/>
                </a:lnTo>
                <a:lnTo>
                  <a:pt x="1026652" y="622526"/>
                </a:lnTo>
                <a:lnTo>
                  <a:pt x="1026919" y="627688"/>
                </a:lnTo>
                <a:lnTo>
                  <a:pt x="1027386" y="631793"/>
                </a:lnTo>
                <a:lnTo>
                  <a:pt x="1028252" y="636242"/>
                </a:lnTo>
                <a:lnTo>
                  <a:pt x="1030081" y="638013"/>
                </a:lnTo>
                <a:lnTo>
                  <a:pt x="1031472" y="639499"/>
                </a:lnTo>
                <a:lnTo>
                  <a:pt x="1031186" y="641642"/>
                </a:lnTo>
                <a:lnTo>
                  <a:pt x="1030167" y="644252"/>
                </a:lnTo>
                <a:lnTo>
                  <a:pt x="1028700" y="646215"/>
                </a:lnTo>
                <a:lnTo>
                  <a:pt x="1025080" y="646862"/>
                </a:lnTo>
                <a:lnTo>
                  <a:pt x="1022137" y="648634"/>
                </a:lnTo>
                <a:lnTo>
                  <a:pt x="1019766" y="649863"/>
                </a:lnTo>
                <a:lnTo>
                  <a:pt x="1017966" y="651349"/>
                </a:lnTo>
                <a:lnTo>
                  <a:pt x="1016670" y="652929"/>
                </a:lnTo>
                <a:lnTo>
                  <a:pt x="1016032" y="654663"/>
                </a:lnTo>
                <a:lnTo>
                  <a:pt x="1016460" y="662217"/>
                </a:lnTo>
                <a:lnTo>
                  <a:pt x="1016175" y="665007"/>
                </a:lnTo>
                <a:lnTo>
                  <a:pt x="1014965" y="668970"/>
                </a:lnTo>
                <a:lnTo>
                  <a:pt x="1013831" y="672170"/>
                </a:lnTo>
                <a:lnTo>
                  <a:pt x="1013346" y="673132"/>
                </a:lnTo>
                <a:lnTo>
                  <a:pt x="1013203" y="674551"/>
                </a:lnTo>
                <a:lnTo>
                  <a:pt x="1012984" y="675875"/>
                </a:lnTo>
                <a:lnTo>
                  <a:pt x="1011717" y="676180"/>
                </a:lnTo>
                <a:lnTo>
                  <a:pt x="1009917" y="675590"/>
                </a:lnTo>
                <a:lnTo>
                  <a:pt x="1008897" y="675970"/>
                </a:lnTo>
                <a:lnTo>
                  <a:pt x="1008164" y="677009"/>
                </a:lnTo>
                <a:lnTo>
                  <a:pt x="1008783" y="679485"/>
                </a:lnTo>
                <a:lnTo>
                  <a:pt x="1009440" y="683857"/>
                </a:lnTo>
                <a:lnTo>
                  <a:pt x="1010355" y="685715"/>
                </a:lnTo>
                <a:lnTo>
                  <a:pt x="1010107" y="687191"/>
                </a:lnTo>
                <a:lnTo>
                  <a:pt x="1009764" y="690372"/>
                </a:lnTo>
                <a:lnTo>
                  <a:pt x="1008583" y="692906"/>
                </a:lnTo>
                <a:lnTo>
                  <a:pt x="1007002" y="692897"/>
                </a:lnTo>
                <a:lnTo>
                  <a:pt x="1005983" y="693944"/>
                </a:lnTo>
                <a:lnTo>
                  <a:pt x="1005545" y="695754"/>
                </a:lnTo>
                <a:lnTo>
                  <a:pt x="1006021" y="698116"/>
                </a:lnTo>
                <a:lnTo>
                  <a:pt x="1008098" y="700050"/>
                </a:lnTo>
                <a:lnTo>
                  <a:pt x="1008831" y="701288"/>
                </a:lnTo>
                <a:lnTo>
                  <a:pt x="1008459" y="702917"/>
                </a:lnTo>
                <a:lnTo>
                  <a:pt x="1006850" y="703583"/>
                </a:lnTo>
                <a:lnTo>
                  <a:pt x="1005897" y="704927"/>
                </a:lnTo>
                <a:lnTo>
                  <a:pt x="1004992" y="707908"/>
                </a:lnTo>
                <a:lnTo>
                  <a:pt x="1003783" y="711280"/>
                </a:lnTo>
                <a:lnTo>
                  <a:pt x="1002497" y="713775"/>
                </a:lnTo>
                <a:lnTo>
                  <a:pt x="1002249" y="717195"/>
                </a:lnTo>
                <a:lnTo>
                  <a:pt x="1004078" y="720853"/>
                </a:lnTo>
                <a:lnTo>
                  <a:pt x="1003878" y="724434"/>
                </a:lnTo>
                <a:lnTo>
                  <a:pt x="1003745" y="734959"/>
                </a:lnTo>
                <a:lnTo>
                  <a:pt x="1003563" y="738540"/>
                </a:lnTo>
                <a:lnTo>
                  <a:pt x="1004126" y="744484"/>
                </a:lnTo>
                <a:lnTo>
                  <a:pt x="1003421" y="746122"/>
                </a:lnTo>
                <a:lnTo>
                  <a:pt x="1003049" y="747684"/>
                </a:lnTo>
                <a:lnTo>
                  <a:pt x="1004840" y="752018"/>
                </a:lnTo>
                <a:lnTo>
                  <a:pt x="1006831" y="759047"/>
                </a:lnTo>
                <a:lnTo>
                  <a:pt x="1007364" y="761848"/>
                </a:lnTo>
                <a:lnTo>
                  <a:pt x="1007078" y="763810"/>
                </a:lnTo>
                <a:lnTo>
                  <a:pt x="1004402" y="765477"/>
                </a:lnTo>
                <a:lnTo>
                  <a:pt x="1002182" y="766172"/>
                </a:lnTo>
                <a:lnTo>
                  <a:pt x="1000868" y="764991"/>
                </a:lnTo>
                <a:lnTo>
                  <a:pt x="999992" y="765477"/>
                </a:lnTo>
                <a:lnTo>
                  <a:pt x="998972" y="767544"/>
                </a:lnTo>
                <a:lnTo>
                  <a:pt x="997801" y="769221"/>
                </a:lnTo>
                <a:lnTo>
                  <a:pt x="997363" y="770887"/>
                </a:lnTo>
                <a:lnTo>
                  <a:pt x="998601" y="773059"/>
                </a:lnTo>
                <a:lnTo>
                  <a:pt x="999258" y="777202"/>
                </a:lnTo>
                <a:lnTo>
                  <a:pt x="997868" y="778983"/>
                </a:lnTo>
                <a:lnTo>
                  <a:pt x="996848" y="780965"/>
                </a:lnTo>
                <a:lnTo>
                  <a:pt x="997220" y="783537"/>
                </a:lnTo>
                <a:lnTo>
                  <a:pt x="997658" y="788194"/>
                </a:lnTo>
                <a:lnTo>
                  <a:pt x="996782" y="795938"/>
                </a:lnTo>
                <a:lnTo>
                  <a:pt x="997963" y="798700"/>
                </a:lnTo>
                <a:lnTo>
                  <a:pt x="999239" y="800024"/>
                </a:lnTo>
                <a:lnTo>
                  <a:pt x="1003411" y="801605"/>
                </a:lnTo>
                <a:lnTo>
                  <a:pt x="1006545" y="802396"/>
                </a:lnTo>
                <a:lnTo>
                  <a:pt x="1007374" y="804977"/>
                </a:lnTo>
                <a:lnTo>
                  <a:pt x="1007021" y="807073"/>
                </a:lnTo>
                <a:lnTo>
                  <a:pt x="1005516" y="808111"/>
                </a:lnTo>
                <a:lnTo>
                  <a:pt x="1003249" y="809016"/>
                </a:lnTo>
                <a:lnTo>
                  <a:pt x="1003249" y="812407"/>
                </a:lnTo>
                <a:lnTo>
                  <a:pt x="1005183" y="815597"/>
                </a:lnTo>
                <a:lnTo>
                  <a:pt x="1007374" y="817912"/>
                </a:lnTo>
                <a:lnTo>
                  <a:pt x="1007850" y="819998"/>
                </a:lnTo>
                <a:lnTo>
                  <a:pt x="1007726" y="822132"/>
                </a:lnTo>
                <a:lnTo>
                  <a:pt x="1006192" y="823922"/>
                </a:lnTo>
                <a:lnTo>
                  <a:pt x="1008297" y="827799"/>
                </a:lnTo>
                <a:lnTo>
                  <a:pt x="1009260" y="830428"/>
                </a:lnTo>
                <a:lnTo>
                  <a:pt x="1008297" y="832457"/>
                </a:lnTo>
                <a:lnTo>
                  <a:pt x="1006926" y="835505"/>
                </a:lnTo>
                <a:lnTo>
                  <a:pt x="1005726" y="836962"/>
                </a:lnTo>
                <a:lnTo>
                  <a:pt x="1005726" y="838619"/>
                </a:lnTo>
                <a:lnTo>
                  <a:pt x="1005231" y="841991"/>
                </a:lnTo>
                <a:lnTo>
                  <a:pt x="1005116" y="845297"/>
                </a:lnTo>
                <a:lnTo>
                  <a:pt x="1005516" y="847268"/>
                </a:lnTo>
                <a:lnTo>
                  <a:pt x="1018727" y="848830"/>
                </a:lnTo>
                <a:lnTo>
                  <a:pt x="1021747" y="849440"/>
                </a:lnTo>
                <a:lnTo>
                  <a:pt x="1023395" y="851411"/>
                </a:lnTo>
                <a:lnTo>
                  <a:pt x="1023156" y="853888"/>
                </a:lnTo>
                <a:lnTo>
                  <a:pt x="1021509" y="856526"/>
                </a:lnTo>
                <a:lnTo>
                  <a:pt x="1020451" y="861489"/>
                </a:lnTo>
                <a:lnTo>
                  <a:pt x="1017861" y="862318"/>
                </a:lnTo>
                <a:lnTo>
                  <a:pt x="1015270" y="860993"/>
                </a:lnTo>
                <a:lnTo>
                  <a:pt x="1012460" y="861451"/>
                </a:lnTo>
                <a:lnTo>
                  <a:pt x="1010022" y="861775"/>
                </a:lnTo>
                <a:lnTo>
                  <a:pt x="1006516" y="861918"/>
                </a:lnTo>
                <a:lnTo>
                  <a:pt x="1001859" y="862556"/>
                </a:lnTo>
                <a:lnTo>
                  <a:pt x="999011" y="861822"/>
                </a:lnTo>
                <a:lnTo>
                  <a:pt x="998772" y="863642"/>
                </a:lnTo>
                <a:lnTo>
                  <a:pt x="999601" y="866794"/>
                </a:lnTo>
                <a:lnTo>
                  <a:pt x="1005735" y="867785"/>
                </a:lnTo>
                <a:lnTo>
                  <a:pt x="1011507" y="869614"/>
                </a:lnTo>
                <a:lnTo>
                  <a:pt x="1013241" y="872957"/>
                </a:lnTo>
                <a:lnTo>
                  <a:pt x="1015594" y="876748"/>
                </a:lnTo>
                <a:lnTo>
                  <a:pt x="1017994" y="879100"/>
                </a:lnTo>
                <a:lnTo>
                  <a:pt x="1018108" y="882939"/>
                </a:lnTo>
                <a:lnTo>
                  <a:pt x="1014336" y="886959"/>
                </a:lnTo>
                <a:lnTo>
                  <a:pt x="1013870" y="889807"/>
                </a:lnTo>
                <a:lnTo>
                  <a:pt x="1008917" y="890645"/>
                </a:lnTo>
                <a:lnTo>
                  <a:pt x="1007507" y="892321"/>
                </a:lnTo>
                <a:lnTo>
                  <a:pt x="1006802" y="897874"/>
                </a:lnTo>
                <a:lnTo>
                  <a:pt x="1007393" y="902256"/>
                </a:lnTo>
                <a:lnTo>
                  <a:pt x="1009279" y="903770"/>
                </a:lnTo>
                <a:lnTo>
                  <a:pt x="1010574" y="906638"/>
                </a:lnTo>
                <a:lnTo>
                  <a:pt x="1009164" y="910019"/>
                </a:lnTo>
                <a:lnTo>
                  <a:pt x="1005830" y="912352"/>
                </a:lnTo>
                <a:lnTo>
                  <a:pt x="1004050" y="914581"/>
                </a:lnTo>
                <a:lnTo>
                  <a:pt x="1005164" y="916363"/>
                </a:lnTo>
                <a:lnTo>
                  <a:pt x="1006669" y="919182"/>
                </a:lnTo>
                <a:lnTo>
                  <a:pt x="1007088" y="920715"/>
                </a:lnTo>
                <a:lnTo>
                  <a:pt x="1007907" y="924887"/>
                </a:lnTo>
                <a:lnTo>
                  <a:pt x="1008869" y="930716"/>
                </a:lnTo>
                <a:lnTo>
                  <a:pt x="1008755" y="933545"/>
                </a:lnTo>
                <a:lnTo>
                  <a:pt x="1007869" y="935660"/>
                </a:lnTo>
                <a:lnTo>
                  <a:pt x="1004554" y="938994"/>
                </a:lnTo>
                <a:lnTo>
                  <a:pt x="1002316" y="940537"/>
                </a:lnTo>
                <a:lnTo>
                  <a:pt x="1001878" y="944661"/>
                </a:lnTo>
                <a:lnTo>
                  <a:pt x="1001706" y="947747"/>
                </a:lnTo>
                <a:lnTo>
                  <a:pt x="1001935" y="950538"/>
                </a:lnTo>
                <a:lnTo>
                  <a:pt x="1003373" y="952767"/>
                </a:lnTo>
                <a:lnTo>
                  <a:pt x="1003259" y="955015"/>
                </a:lnTo>
                <a:lnTo>
                  <a:pt x="1001287" y="955491"/>
                </a:lnTo>
                <a:lnTo>
                  <a:pt x="999601" y="956567"/>
                </a:lnTo>
                <a:lnTo>
                  <a:pt x="997953" y="960549"/>
                </a:lnTo>
                <a:lnTo>
                  <a:pt x="993153" y="964625"/>
                </a:lnTo>
                <a:lnTo>
                  <a:pt x="991467" y="966454"/>
                </a:lnTo>
                <a:lnTo>
                  <a:pt x="991581" y="969588"/>
                </a:lnTo>
                <a:lnTo>
                  <a:pt x="989686" y="974074"/>
                </a:lnTo>
                <a:lnTo>
                  <a:pt x="988095" y="977989"/>
                </a:lnTo>
                <a:lnTo>
                  <a:pt x="986876" y="981647"/>
                </a:lnTo>
                <a:lnTo>
                  <a:pt x="987114" y="985504"/>
                </a:lnTo>
                <a:lnTo>
                  <a:pt x="989819" y="987200"/>
                </a:lnTo>
                <a:lnTo>
                  <a:pt x="991943" y="990962"/>
                </a:lnTo>
                <a:lnTo>
                  <a:pt x="992886" y="995715"/>
                </a:lnTo>
                <a:lnTo>
                  <a:pt x="991238" y="1001192"/>
                </a:lnTo>
                <a:lnTo>
                  <a:pt x="987409" y="1003259"/>
                </a:lnTo>
                <a:lnTo>
                  <a:pt x="985142" y="1005593"/>
                </a:lnTo>
                <a:lnTo>
                  <a:pt x="984457" y="1007364"/>
                </a:lnTo>
                <a:lnTo>
                  <a:pt x="985056" y="1013127"/>
                </a:lnTo>
                <a:lnTo>
                  <a:pt x="984895" y="1015842"/>
                </a:lnTo>
                <a:lnTo>
                  <a:pt x="984295" y="1018394"/>
                </a:lnTo>
                <a:lnTo>
                  <a:pt x="983304" y="1020376"/>
                </a:lnTo>
                <a:lnTo>
                  <a:pt x="981237" y="1022585"/>
                </a:lnTo>
                <a:lnTo>
                  <a:pt x="977579" y="1024519"/>
                </a:lnTo>
                <a:lnTo>
                  <a:pt x="974474" y="1025853"/>
                </a:lnTo>
                <a:lnTo>
                  <a:pt x="973084" y="1027376"/>
                </a:lnTo>
                <a:lnTo>
                  <a:pt x="971455" y="1030739"/>
                </a:lnTo>
                <a:lnTo>
                  <a:pt x="970007" y="1034453"/>
                </a:lnTo>
                <a:lnTo>
                  <a:pt x="970369" y="1039054"/>
                </a:lnTo>
                <a:lnTo>
                  <a:pt x="961644" y="1039597"/>
                </a:lnTo>
                <a:lnTo>
                  <a:pt x="961054" y="1043026"/>
                </a:lnTo>
                <a:lnTo>
                  <a:pt x="959168" y="1045731"/>
                </a:lnTo>
                <a:lnTo>
                  <a:pt x="958577" y="1050627"/>
                </a:lnTo>
                <a:lnTo>
                  <a:pt x="960492" y="1055361"/>
                </a:lnTo>
                <a:lnTo>
                  <a:pt x="961406" y="1059342"/>
                </a:lnTo>
                <a:lnTo>
                  <a:pt x="959844" y="1064153"/>
                </a:lnTo>
                <a:lnTo>
                  <a:pt x="960415" y="1069105"/>
                </a:lnTo>
                <a:lnTo>
                  <a:pt x="960587" y="1073058"/>
                </a:lnTo>
                <a:lnTo>
                  <a:pt x="963654" y="1077459"/>
                </a:lnTo>
                <a:lnTo>
                  <a:pt x="965654" y="1082917"/>
                </a:lnTo>
                <a:lnTo>
                  <a:pt x="966654" y="1087536"/>
                </a:lnTo>
                <a:lnTo>
                  <a:pt x="967254" y="1091146"/>
                </a:lnTo>
                <a:lnTo>
                  <a:pt x="968054" y="1093337"/>
                </a:lnTo>
                <a:lnTo>
                  <a:pt x="969312" y="1095823"/>
                </a:lnTo>
                <a:lnTo>
                  <a:pt x="969893" y="1098699"/>
                </a:lnTo>
                <a:lnTo>
                  <a:pt x="971779" y="1099633"/>
                </a:lnTo>
                <a:lnTo>
                  <a:pt x="975170" y="1096947"/>
                </a:lnTo>
                <a:lnTo>
                  <a:pt x="977560" y="1095127"/>
                </a:lnTo>
                <a:lnTo>
                  <a:pt x="979227" y="1094480"/>
                </a:lnTo>
                <a:lnTo>
                  <a:pt x="984123" y="1094909"/>
                </a:lnTo>
                <a:lnTo>
                  <a:pt x="987076" y="1093213"/>
                </a:lnTo>
                <a:lnTo>
                  <a:pt x="988409" y="1093394"/>
                </a:lnTo>
                <a:lnTo>
                  <a:pt x="990210" y="1094347"/>
                </a:lnTo>
                <a:lnTo>
                  <a:pt x="991610" y="1096347"/>
                </a:lnTo>
                <a:lnTo>
                  <a:pt x="992667" y="1100890"/>
                </a:lnTo>
                <a:lnTo>
                  <a:pt x="993315" y="1105986"/>
                </a:lnTo>
                <a:lnTo>
                  <a:pt x="992486" y="1111196"/>
                </a:lnTo>
                <a:lnTo>
                  <a:pt x="991105" y="1112330"/>
                </a:lnTo>
                <a:lnTo>
                  <a:pt x="990638" y="1113825"/>
                </a:lnTo>
                <a:lnTo>
                  <a:pt x="991105" y="1117016"/>
                </a:lnTo>
                <a:lnTo>
                  <a:pt x="992639" y="1119264"/>
                </a:lnTo>
                <a:lnTo>
                  <a:pt x="992610" y="1122483"/>
                </a:lnTo>
                <a:lnTo>
                  <a:pt x="990915" y="1129808"/>
                </a:lnTo>
                <a:lnTo>
                  <a:pt x="989809" y="1132827"/>
                </a:lnTo>
                <a:lnTo>
                  <a:pt x="991772" y="1136238"/>
                </a:lnTo>
                <a:lnTo>
                  <a:pt x="993524" y="1139276"/>
                </a:lnTo>
                <a:lnTo>
                  <a:pt x="997058" y="1141543"/>
                </a:lnTo>
                <a:lnTo>
                  <a:pt x="999963" y="1144763"/>
                </a:lnTo>
                <a:lnTo>
                  <a:pt x="1001963" y="1147429"/>
                </a:lnTo>
                <a:lnTo>
                  <a:pt x="1001487" y="1151049"/>
                </a:lnTo>
                <a:lnTo>
                  <a:pt x="1002887" y="1152144"/>
                </a:lnTo>
                <a:lnTo>
                  <a:pt x="1008288" y="1152220"/>
                </a:lnTo>
                <a:lnTo>
                  <a:pt x="1016356" y="1152344"/>
                </a:lnTo>
                <a:lnTo>
                  <a:pt x="1028967" y="1152525"/>
                </a:lnTo>
                <a:lnTo>
                  <a:pt x="1041273" y="1152706"/>
                </a:lnTo>
                <a:lnTo>
                  <a:pt x="1055246" y="1152963"/>
                </a:lnTo>
                <a:lnTo>
                  <a:pt x="1061866" y="1155878"/>
                </a:lnTo>
                <a:lnTo>
                  <a:pt x="1067857" y="1158517"/>
                </a:lnTo>
                <a:lnTo>
                  <a:pt x="1075401" y="1158517"/>
                </a:lnTo>
                <a:lnTo>
                  <a:pt x="1082935" y="1161641"/>
                </a:lnTo>
                <a:lnTo>
                  <a:pt x="1088527" y="1163708"/>
                </a:lnTo>
                <a:lnTo>
                  <a:pt x="1091879" y="1164479"/>
                </a:lnTo>
                <a:lnTo>
                  <a:pt x="1095318" y="1165232"/>
                </a:lnTo>
                <a:lnTo>
                  <a:pt x="1095794" y="1168118"/>
                </a:lnTo>
                <a:lnTo>
                  <a:pt x="1080716" y="1164022"/>
                </a:lnTo>
                <a:lnTo>
                  <a:pt x="1077335" y="1161793"/>
                </a:lnTo>
                <a:lnTo>
                  <a:pt x="1074468" y="1161536"/>
                </a:lnTo>
                <a:lnTo>
                  <a:pt x="1068962" y="1164317"/>
                </a:lnTo>
                <a:lnTo>
                  <a:pt x="1065924" y="1170956"/>
                </a:lnTo>
                <a:lnTo>
                  <a:pt x="1064333" y="1172842"/>
                </a:lnTo>
                <a:lnTo>
                  <a:pt x="1060514" y="1174633"/>
                </a:lnTo>
                <a:lnTo>
                  <a:pt x="1056666" y="1174985"/>
                </a:lnTo>
                <a:lnTo>
                  <a:pt x="1043740" y="1181453"/>
                </a:lnTo>
                <a:lnTo>
                  <a:pt x="1039140" y="1182005"/>
                </a:lnTo>
                <a:lnTo>
                  <a:pt x="1035996" y="1183729"/>
                </a:lnTo>
                <a:lnTo>
                  <a:pt x="1032929" y="1186206"/>
                </a:lnTo>
                <a:lnTo>
                  <a:pt x="1031748" y="1191549"/>
                </a:lnTo>
                <a:lnTo>
                  <a:pt x="1032224" y="1194807"/>
                </a:lnTo>
                <a:lnTo>
                  <a:pt x="1028729" y="1206513"/>
                </a:lnTo>
                <a:lnTo>
                  <a:pt x="1027862" y="1213066"/>
                </a:lnTo>
                <a:lnTo>
                  <a:pt x="1027843" y="1216410"/>
                </a:lnTo>
                <a:lnTo>
                  <a:pt x="1028843" y="1221887"/>
                </a:lnTo>
                <a:lnTo>
                  <a:pt x="1027557" y="1231288"/>
                </a:lnTo>
                <a:lnTo>
                  <a:pt x="1025233" y="1233345"/>
                </a:lnTo>
                <a:lnTo>
                  <a:pt x="1019490" y="1235983"/>
                </a:lnTo>
                <a:lnTo>
                  <a:pt x="1015584" y="1234069"/>
                </a:lnTo>
                <a:lnTo>
                  <a:pt x="1008897" y="1232354"/>
                </a:lnTo>
                <a:lnTo>
                  <a:pt x="1004135" y="1228725"/>
                </a:lnTo>
                <a:lnTo>
                  <a:pt x="998011" y="1226163"/>
                </a:lnTo>
                <a:lnTo>
                  <a:pt x="996048" y="1224658"/>
                </a:lnTo>
                <a:lnTo>
                  <a:pt x="990638" y="1217419"/>
                </a:lnTo>
                <a:lnTo>
                  <a:pt x="990057" y="1215028"/>
                </a:lnTo>
                <a:lnTo>
                  <a:pt x="989667" y="1212009"/>
                </a:lnTo>
                <a:lnTo>
                  <a:pt x="992524" y="1207713"/>
                </a:lnTo>
                <a:lnTo>
                  <a:pt x="994058" y="1207399"/>
                </a:lnTo>
                <a:lnTo>
                  <a:pt x="998534" y="1207532"/>
                </a:lnTo>
                <a:lnTo>
                  <a:pt x="1002259" y="1206837"/>
                </a:lnTo>
                <a:lnTo>
                  <a:pt x="1004640" y="1209142"/>
                </a:lnTo>
                <a:lnTo>
                  <a:pt x="1005297" y="1214171"/>
                </a:lnTo>
                <a:lnTo>
                  <a:pt x="1004249" y="1216857"/>
                </a:lnTo>
                <a:lnTo>
                  <a:pt x="1003297" y="1218515"/>
                </a:lnTo>
                <a:lnTo>
                  <a:pt x="1003592" y="1219781"/>
                </a:lnTo>
                <a:lnTo>
                  <a:pt x="1006269" y="1218019"/>
                </a:lnTo>
                <a:lnTo>
                  <a:pt x="1007631" y="1206761"/>
                </a:lnTo>
                <a:lnTo>
                  <a:pt x="1016727" y="1201179"/>
                </a:lnTo>
                <a:lnTo>
                  <a:pt x="1019708" y="1197922"/>
                </a:lnTo>
                <a:lnTo>
                  <a:pt x="1022613" y="1192912"/>
                </a:lnTo>
                <a:lnTo>
                  <a:pt x="1023061" y="1191483"/>
                </a:lnTo>
                <a:lnTo>
                  <a:pt x="1023280" y="1189606"/>
                </a:lnTo>
                <a:lnTo>
                  <a:pt x="1021347" y="1188063"/>
                </a:lnTo>
                <a:lnTo>
                  <a:pt x="1017051" y="1186015"/>
                </a:lnTo>
                <a:lnTo>
                  <a:pt x="1003411" y="1196521"/>
                </a:lnTo>
                <a:lnTo>
                  <a:pt x="997230" y="1199293"/>
                </a:lnTo>
                <a:lnTo>
                  <a:pt x="993248" y="1202313"/>
                </a:lnTo>
                <a:lnTo>
                  <a:pt x="988428" y="1207742"/>
                </a:lnTo>
                <a:lnTo>
                  <a:pt x="987514" y="1209351"/>
                </a:lnTo>
                <a:lnTo>
                  <a:pt x="986495" y="1212971"/>
                </a:lnTo>
                <a:lnTo>
                  <a:pt x="986009" y="1216962"/>
                </a:lnTo>
                <a:lnTo>
                  <a:pt x="981256" y="1215143"/>
                </a:lnTo>
                <a:lnTo>
                  <a:pt x="973998" y="1209370"/>
                </a:lnTo>
                <a:lnTo>
                  <a:pt x="972541" y="1207256"/>
                </a:lnTo>
                <a:lnTo>
                  <a:pt x="973998" y="1204303"/>
                </a:lnTo>
                <a:lnTo>
                  <a:pt x="976208" y="1201846"/>
                </a:lnTo>
                <a:lnTo>
                  <a:pt x="976360" y="1193625"/>
                </a:lnTo>
                <a:lnTo>
                  <a:pt x="976922" y="1190749"/>
                </a:lnTo>
                <a:lnTo>
                  <a:pt x="978456" y="1188454"/>
                </a:lnTo>
                <a:lnTo>
                  <a:pt x="981237" y="1185929"/>
                </a:lnTo>
                <a:lnTo>
                  <a:pt x="982618" y="1185339"/>
                </a:lnTo>
                <a:lnTo>
                  <a:pt x="983790" y="1186435"/>
                </a:lnTo>
                <a:lnTo>
                  <a:pt x="983942" y="1188358"/>
                </a:lnTo>
                <a:lnTo>
                  <a:pt x="988571" y="1188215"/>
                </a:lnTo>
                <a:lnTo>
                  <a:pt x="997553" y="1180967"/>
                </a:lnTo>
                <a:lnTo>
                  <a:pt x="1001249" y="1180795"/>
                </a:lnTo>
                <a:lnTo>
                  <a:pt x="1006126" y="1182415"/>
                </a:lnTo>
                <a:lnTo>
                  <a:pt x="1011631" y="1181434"/>
                </a:lnTo>
                <a:lnTo>
                  <a:pt x="1012622" y="1180700"/>
                </a:lnTo>
                <a:lnTo>
                  <a:pt x="1013765" y="1179005"/>
                </a:lnTo>
                <a:lnTo>
                  <a:pt x="1009660" y="1177014"/>
                </a:lnTo>
                <a:lnTo>
                  <a:pt x="1005726" y="1176004"/>
                </a:lnTo>
                <a:lnTo>
                  <a:pt x="994667" y="1175309"/>
                </a:lnTo>
                <a:lnTo>
                  <a:pt x="992276" y="1176081"/>
                </a:lnTo>
                <a:lnTo>
                  <a:pt x="989000" y="1179900"/>
                </a:lnTo>
                <a:lnTo>
                  <a:pt x="987914" y="1178948"/>
                </a:lnTo>
                <a:lnTo>
                  <a:pt x="987219" y="1177014"/>
                </a:lnTo>
                <a:lnTo>
                  <a:pt x="983466" y="1175652"/>
                </a:lnTo>
                <a:lnTo>
                  <a:pt x="981666" y="1175928"/>
                </a:lnTo>
                <a:lnTo>
                  <a:pt x="979942" y="1177767"/>
                </a:lnTo>
                <a:lnTo>
                  <a:pt x="980218" y="1180634"/>
                </a:lnTo>
                <a:lnTo>
                  <a:pt x="979256" y="1183700"/>
                </a:lnTo>
                <a:lnTo>
                  <a:pt x="975779" y="1186749"/>
                </a:lnTo>
                <a:lnTo>
                  <a:pt x="973417" y="1191606"/>
                </a:lnTo>
                <a:lnTo>
                  <a:pt x="973531" y="1195397"/>
                </a:lnTo>
                <a:lnTo>
                  <a:pt x="973341" y="1197369"/>
                </a:lnTo>
                <a:lnTo>
                  <a:pt x="972474" y="1198417"/>
                </a:lnTo>
                <a:lnTo>
                  <a:pt x="970683" y="1199674"/>
                </a:lnTo>
                <a:lnTo>
                  <a:pt x="964921" y="1198817"/>
                </a:lnTo>
                <a:lnTo>
                  <a:pt x="961663" y="1194835"/>
                </a:lnTo>
                <a:lnTo>
                  <a:pt x="960396" y="1192121"/>
                </a:lnTo>
                <a:lnTo>
                  <a:pt x="956710" y="1189177"/>
                </a:lnTo>
                <a:lnTo>
                  <a:pt x="964711" y="1185529"/>
                </a:lnTo>
                <a:lnTo>
                  <a:pt x="967521" y="1183453"/>
                </a:lnTo>
                <a:lnTo>
                  <a:pt x="970093" y="1178833"/>
                </a:lnTo>
                <a:lnTo>
                  <a:pt x="972007" y="1175890"/>
                </a:lnTo>
                <a:lnTo>
                  <a:pt x="970645" y="1173832"/>
                </a:lnTo>
                <a:lnTo>
                  <a:pt x="969045" y="1173823"/>
                </a:lnTo>
                <a:lnTo>
                  <a:pt x="969197" y="1177110"/>
                </a:lnTo>
                <a:lnTo>
                  <a:pt x="967435" y="1179795"/>
                </a:lnTo>
                <a:lnTo>
                  <a:pt x="963749" y="1178519"/>
                </a:lnTo>
                <a:lnTo>
                  <a:pt x="958310" y="1182510"/>
                </a:lnTo>
                <a:lnTo>
                  <a:pt x="954967" y="1181443"/>
                </a:lnTo>
                <a:lnTo>
                  <a:pt x="949519" y="1182615"/>
                </a:lnTo>
                <a:lnTo>
                  <a:pt x="946852" y="1180462"/>
                </a:lnTo>
                <a:lnTo>
                  <a:pt x="946280" y="1177738"/>
                </a:lnTo>
                <a:lnTo>
                  <a:pt x="947242" y="1174899"/>
                </a:lnTo>
                <a:lnTo>
                  <a:pt x="946242" y="1170099"/>
                </a:lnTo>
                <a:lnTo>
                  <a:pt x="944737" y="1168937"/>
                </a:lnTo>
                <a:lnTo>
                  <a:pt x="943204" y="1169204"/>
                </a:lnTo>
                <a:lnTo>
                  <a:pt x="942518" y="1166356"/>
                </a:lnTo>
                <a:lnTo>
                  <a:pt x="940861" y="1161355"/>
                </a:lnTo>
                <a:lnTo>
                  <a:pt x="940127" y="1160003"/>
                </a:lnTo>
                <a:lnTo>
                  <a:pt x="939337" y="1157688"/>
                </a:lnTo>
                <a:lnTo>
                  <a:pt x="940156" y="1157117"/>
                </a:lnTo>
                <a:lnTo>
                  <a:pt x="942032" y="1157774"/>
                </a:lnTo>
                <a:lnTo>
                  <a:pt x="943670" y="1159279"/>
                </a:lnTo>
                <a:lnTo>
                  <a:pt x="946166" y="1159469"/>
                </a:lnTo>
                <a:lnTo>
                  <a:pt x="951662" y="1162727"/>
                </a:lnTo>
                <a:lnTo>
                  <a:pt x="953948" y="1161945"/>
                </a:lnTo>
                <a:lnTo>
                  <a:pt x="955186" y="1161202"/>
                </a:lnTo>
                <a:lnTo>
                  <a:pt x="955653" y="1158497"/>
                </a:lnTo>
                <a:lnTo>
                  <a:pt x="955682" y="1155935"/>
                </a:lnTo>
                <a:lnTo>
                  <a:pt x="956624" y="1155935"/>
                </a:lnTo>
                <a:lnTo>
                  <a:pt x="959749" y="1159212"/>
                </a:lnTo>
                <a:lnTo>
                  <a:pt x="961730" y="1158907"/>
                </a:lnTo>
                <a:lnTo>
                  <a:pt x="965235" y="1159774"/>
                </a:lnTo>
                <a:lnTo>
                  <a:pt x="967016" y="1159421"/>
                </a:lnTo>
                <a:lnTo>
                  <a:pt x="970302" y="1158202"/>
                </a:lnTo>
                <a:lnTo>
                  <a:pt x="975475" y="1154602"/>
                </a:lnTo>
                <a:lnTo>
                  <a:pt x="978160" y="1150887"/>
                </a:lnTo>
                <a:lnTo>
                  <a:pt x="979446" y="1150382"/>
                </a:lnTo>
                <a:lnTo>
                  <a:pt x="981037" y="1150858"/>
                </a:lnTo>
                <a:lnTo>
                  <a:pt x="982104" y="1151925"/>
                </a:lnTo>
                <a:lnTo>
                  <a:pt x="982123" y="1154506"/>
                </a:lnTo>
                <a:lnTo>
                  <a:pt x="983332" y="1156907"/>
                </a:lnTo>
                <a:lnTo>
                  <a:pt x="984980" y="1158860"/>
                </a:lnTo>
                <a:lnTo>
                  <a:pt x="985438" y="1161260"/>
                </a:lnTo>
                <a:lnTo>
                  <a:pt x="985104" y="1163612"/>
                </a:lnTo>
                <a:lnTo>
                  <a:pt x="982161" y="1166927"/>
                </a:lnTo>
                <a:lnTo>
                  <a:pt x="981608" y="1168080"/>
                </a:lnTo>
                <a:lnTo>
                  <a:pt x="982599" y="1169308"/>
                </a:lnTo>
                <a:lnTo>
                  <a:pt x="983818" y="1168728"/>
                </a:lnTo>
                <a:lnTo>
                  <a:pt x="985495" y="1167089"/>
                </a:lnTo>
                <a:lnTo>
                  <a:pt x="986447" y="1164841"/>
                </a:lnTo>
                <a:lnTo>
                  <a:pt x="986704" y="1163670"/>
                </a:lnTo>
                <a:lnTo>
                  <a:pt x="986809" y="1161993"/>
                </a:lnTo>
                <a:lnTo>
                  <a:pt x="986685" y="1159955"/>
                </a:lnTo>
                <a:lnTo>
                  <a:pt x="984295" y="1154173"/>
                </a:lnTo>
                <a:lnTo>
                  <a:pt x="983990" y="1152868"/>
                </a:lnTo>
                <a:lnTo>
                  <a:pt x="983990" y="1150258"/>
                </a:lnTo>
                <a:lnTo>
                  <a:pt x="986714" y="1147849"/>
                </a:lnTo>
                <a:lnTo>
                  <a:pt x="987485" y="1145982"/>
                </a:lnTo>
                <a:lnTo>
                  <a:pt x="987609" y="1142372"/>
                </a:lnTo>
                <a:lnTo>
                  <a:pt x="986199" y="1139886"/>
                </a:lnTo>
                <a:lnTo>
                  <a:pt x="980351" y="1134171"/>
                </a:lnTo>
                <a:lnTo>
                  <a:pt x="970579" y="1128456"/>
                </a:lnTo>
                <a:lnTo>
                  <a:pt x="969455" y="1129056"/>
                </a:lnTo>
                <a:lnTo>
                  <a:pt x="968693" y="1130094"/>
                </a:lnTo>
                <a:lnTo>
                  <a:pt x="969598" y="1130837"/>
                </a:lnTo>
                <a:lnTo>
                  <a:pt x="970893" y="1131218"/>
                </a:lnTo>
                <a:lnTo>
                  <a:pt x="979599" y="1135933"/>
                </a:lnTo>
                <a:lnTo>
                  <a:pt x="981866" y="1138667"/>
                </a:lnTo>
                <a:lnTo>
                  <a:pt x="983352" y="1139400"/>
                </a:lnTo>
                <a:lnTo>
                  <a:pt x="985114" y="1141209"/>
                </a:lnTo>
                <a:lnTo>
                  <a:pt x="984666" y="1143877"/>
                </a:lnTo>
                <a:lnTo>
                  <a:pt x="975893" y="1146486"/>
                </a:lnTo>
                <a:lnTo>
                  <a:pt x="968940" y="1152144"/>
                </a:lnTo>
                <a:lnTo>
                  <a:pt x="963739" y="1155583"/>
                </a:lnTo>
                <a:lnTo>
                  <a:pt x="960130" y="1154326"/>
                </a:lnTo>
                <a:lnTo>
                  <a:pt x="958415" y="1150840"/>
                </a:lnTo>
                <a:lnTo>
                  <a:pt x="956596" y="1146334"/>
                </a:lnTo>
                <a:lnTo>
                  <a:pt x="953862" y="1143715"/>
                </a:lnTo>
                <a:lnTo>
                  <a:pt x="952310" y="1143953"/>
                </a:lnTo>
                <a:lnTo>
                  <a:pt x="951062" y="1143467"/>
                </a:lnTo>
                <a:lnTo>
                  <a:pt x="950071" y="1142076"/>
                </a:lnTo>
                <a:lnTo>
                  <a:pt x="947966" y="1143229"/>
                </a:lnTo>
                <a:lnTo>
                  <a:pt x="943337" y="1140114"/>
                </a:lnTo>
                <a:lnTo>
                  <a:pt x="941994" y="1138752"/>
                </a:lnTo>
                <a:lnTo>
                  <a:pt x="945385" y="1134371"/>
                </a:lnTo>
                <a:lnTo>
                  <a:pt x="949119" y="1136057"/>
                </a:lnTo>
                <a:lnTo>
                  <a:pt x="950023" y="1123798"/>
                </a:lnTo>
                <a:lnTo>
                  <a:pt x="948862" y="1121026"/>
                </a:lnTo>
                <a:lnTo>
                  <a:pt x="944004" y="1118007"/>
                </a:lnTo>
                <a:lnTo>
                  <a:pt x="941622" y="1118397"/>
                </a:lnTo>
                <a:lnTo>
                  <a:pt x="938365" y="1117988"/>
                </a:lnTo>
                <a:lnTo>
                  <a:pt x="936174" y="1116606"/>
                </a:lnTo>
                <a:lnTo>
                  <a:pt x="933679" y="1116054"/>
                </a:lnTo>
                <a:lnTo>
                  <a:pt x="931564" y="1115244"/>
                </a:lnTo>
                <a:lnTo>
                  <a:pt x="928802" y="1113377"/>
                </a:lnTo>
                <a:lnTo>
                  <a:pt x="925468" y="1112378"/>
                </a:lnTo>
                <a:lnTo>
                  <a:pt x="920963" y="1104672"/>
                </a:lnTo>
                <a:lnTo>
                  <a:pt x="919029" y="1100643"/>
                </a:lnTo>
                <a:lnTo>
                  <a:pt x="917981" y="1096242"/>
                </a:lnTo>
                <a:lnTo>
                  <a:pt x="924878" y="1096147"/>
                </a:lnTo>
                <a:lnTo>
                  <a:pt x="928916" y="1095433"/>
                </a:lnTo>
                <a:lnTo>
                  <a:pt x="929897" y="1093613"/>
                </a:lnTo>
                <a:lnTo>
                  <a:pt x="928478" y="1090118"/>
                </a:lnTo>
                <a:lnTo>
                  <a:pt x="926497" y="1087384"/>
                </a:lnTo>
                <a:lnTo>
                  <a:pt x="927945" y="1084802"/>
                </a:lnTo>
                <a:lnTo>
                  <a:pt x="930012" y="1082812"/>
                </a:lnTo>
                <a:lnTo>
                  <a:pt x="932164" y="1083698"/>
                </a:lnTo>
                <a:lnTo>
                  <a:pt x="937470" y="1088137"/>
                </a:lnTo>
                <a:lnTo>
                  <a:pt x="938384" y="1091137"/>
                </a:lnTo>
                <a:lnTo>
                  <a:pt x="942156" y="1100319"/>
                </a:lnTo>
                <a:lnTo>
                  <a:pt x="943070" y="1101147"/>
                </a:lnTo>
                <a:lnTo>
                  <a:pt x="943518" y="1102005"/>
                </a:lnTo>
                <a:lnTo>
                  <a:pt x="951319" y="1107167"/>
                </a:lnTo>
                <a:lnTo>
                  <a:pt x="952414" y="1107091"/>
                </a:lnTo>
                <a:lnTo>
                  <a:pt x="951929" y="1102766"/>
                </a:lnTo>
                <a:lnTo>
                  <a:pt x="954176" y="1096899"/>
                </a:lnTo>
                <a:lnTo>
                  <a:pt x="956358" y="1094966"/>
                </a:lnTo>
                <a:lnTo>
                  <a:pt x="957453" y="1094985"/>
                </a:lnTo>
                <a:lnTo>
                  <a:pt x="957567" y="1094004"/>
                </a:lnTo>
                <a:lnTo>
                  <a:pt x="955443" y="1091575"/>
                </a:lnTo>
                <a:lnTo>
                  <a:pt x="956481" y="1088327"/>
                </a:lnTo>
                <a:lnTo>
                  <a:pt x="955805" y="1088222"/>
                </a:lnTo>
                <a:lnTo>
                  <a:pt x="953929" y="1090308"/>
                </a:lnTo>
                <a:lnTo>
                  <a:pt x="950157" y="1100519"/>
                </a:lnTo>
                <a:lnTo>
                  <a:pt x="947842" y="1102386"/>
                </a:lnTo>
                <a:lnTo>
                  <a:pt x="944671" y="1097756"/>
                </a:lnTo>
                <a:lnTo>
                  <a:pt x="942870" y="1094413"/>
                </a:lnTo>
                <a:lnTo>
                  <a:pt x="941984" y="1093232"/>
                </a:lnTo>
                <a:lnTo>
                  <a:pt x="942299" y="1088013"/>
                </a:lnTo>
                <a:lnTo>
                  <a:pt x="948585" y="1089070"/>
                </a:lnTo>
                <a:lnTo>
                  <a:pt x="946423" y="1087355"/>
                </a:lnTo>
                <a:lnTo>
                  <a:pt x="939089" y="1084355"/>
                </a:lnTo>
                <a:lnTo>
                  <a:pt x="937260" y="1082897"/>
                </a:lnTo>
                <a:lnTo>
                  <a:pt x="935898" y="1082355"/>
                </a:lnTo>
                <a:lnTo>
                  <a:pt x="933460" y="1078830"/>
                </a:lnTo>
                <a:lnTo>
                  <a:pt x="930431" y="1075849"/>
                </a:lnTo>
                <a:lnTo>
                  <a:pt x="935650" y="1070486"/>
                </a:lnTo>
                <a:lnTo>
                  <a:pt x="938336" y="1066724"/>
                </a:lnTo>
                <a:lnTo>
                  <a:pt x="946738" y="1068724"/>
                </a:lnTo>
                <a:lnTo>
                  <a:pt x="948366" y="1067562"/>
                </a:lnTo>
                <a:lnTo>
                  <a:pt x="946956" y="1064809"/>
                </a:lnTo>
                <a:lnTo>
                  <a:pt x="945299" y="1065648"/>
                </a:lnTo>
                <a:lnTo>
                  <a:pt x="942680" y="1063933"/>
                </a:lnTo>
                <a:lnTo>
                  <a:pt x="938603" y="1058809"/>
                </a:lnTo>
                <a:lnTo>
                  <a:pt x="938746" y="1056208"/>
                </a:lnTo>
                <a:lnTo>
                  <a:pt x="939489" y="1051427"/>
                </a:lnTo>
                <a:lnTo>
                  <a:pt x="941108" y="1050417"/>
                </a:lnTo>
                <a:lnTo>
                  <a:pt x="944537" y="1049427"/>
                </a:lnTo>
                <a:lnTo>
                  <a:pt x="948452" y="1050980"/>
                </a:lnTo>
                <a:lnTo>
                  <a:pt x="950157" y="1052236"/>
                </a:lnTo>
                <a:lnTo>
                  <a:pt x="951633" y="1051636"/>
                </a:lnTo>
                <a:lnTo>
                  <a:pt x="950138" y="1048112"/>
                </a:lnTo>
                <a:lnTo>
                  <a:pt x="947585" y="1046769"/>
                </a:lnTo>
                <a:lnTo>
                  <a:pt x="944737" y="1044255"/>
                </a:lnTo>
                <a:lnTo>
                  <a:pt x="945032" y="1041473"/>
                </a:lnTo>
                <a:lnTo>
                  <a:pt x="945947" y="1039178"/>
                </a:lnTo>
                <a:lnTo>
                  <a:pt x="946633" y="1036673"/>
                </a:lnTo>
                <a:lnTo>
                  <a:pt x="947109" y="1033158"/>
                </a:lnTo>
                <a:lnTo>
                  <a:pt x="946852" y="1030424"/>
                </a:lnTo>
                <a:lnTo>
                  <a:pt x="947661" y="1029167"/>
                </a:lnTo>
                <a:lnTo>
                  <a:pt x="948919" y="1028595"/>
                </a:lnTo>
                <a:lnTo>
                  <a:pt x="948995" y="1027576"/>
                </a:lnTo>
                <a:lnTo>
                  <a:pt x="946518" y="1027786"/>
                </a:lnTo>
                <a:lnTo>
                  <a:pt x="945623" y="1031234"/>
                </a:lnTo>
                <a:lnTo>
                  <a:pt x="945280" y="1034387"/>
                </a:lnTo>
                <a:lnTo>
                  <a:pt x="943518" y="1036920"/>
                </a:lnTo>
                <a:lnTo>
                  <a:pt x="942765" y="1039787"/>
                </a:lnTo>
                <a:lnTo>
                  <a:pt x="942318" y="1043217"/>
                </a:lnTo>
                <a:lnTo>
                  <a:pt x="941337" y="1047160"/>
                </a:lnTo>
                <a:lnTo>
                  <a:pt x="939194" y="1045655"/>
                </a:lnTo>
                <a:lnTo>
                  <a:pt x="937936" y="1044112"/>
                </a:lnTo>
                <a:lnTo>
                  <a:pt x="937451" y="1043064"/>
                </a:lnTo>
                <a:lnTo>
                  <a:pt x="937670" y="1041055"/>
                </a:lnTo>
                <a:lnTo>
                  <a:pt x="937089" y="1028662"/>
                </a:lnTo>
                <a:lnTo>
                  <a:pt x="937031" y="1018356"/>
                </a:lnTo>
                <a:lnTo>
                  <a:pt x="938127" y="1010365"/>
                </a:lnTo>
                <a:lnTo>
                  <a:pt x="941156" y="1007193"/>
                </a:lnTo>
                <a:lnTo>
                  <a:pt x="942537" y="1006269"/>
                </a:lnTo>
                <a:lnTo>
                  <a:pt x="943794" y="1006679"/>
                </a:lnTo>
                <a:lnTo>
                  <a:pt x="945728" y="1006650"/>
                </a:lnTo>
                <a:lnTo>
                  <a:pt x="947004" y="1005497"/>
                </a:lnTo>
                <a:lnTo>
                  <a:pt x="942661" y="1003592"/>
                </a:lnTo>
                <a:lnTo>
                  <a:pt x="940032" y="1004678"/>
                </a:lnTo>
                <a:lnTo>
                  <a:pt x="938079" y="1006202"/>
                </a:lnTo>
                <a:lnTo>
                  <a:pt x="934564" y="1005059"/>
                </a:lnTo>
                <a:lnTo>
                  <a:pt x="933898" y="1000973"/>
                </a:lnTo>
                <a:lnTo>
                  <a:pt x="931821" y="997449"/>
                </a:lnTo>
                <a:lnTo>
                  <a:pt x="931459" y="992943"/>
                </a:lnTo>
                <a:lnTo>
                  <a:pt x="931621" y="986447"/>
                </a:lnTo>
                <a:lnTo>
                  <a:pt x="936546" y="987010"/>
                </a:lnTo>
                <a:lnTo>
                  <a:pt x="940556" y="988276"/>
                </a:lnTo>
                <a:lnTo>
                  <a:pt x="951157" y="988172"/>
                </a:lnTo>
                <a:lnTo>
                  <a:pt x="959863" y="994391"/>
                </a:lnTo>
                <a:lnTo>
                  <a:pt x="963701" y="993563"/>
                </a:lnTo>
                <a:lnTo>
                  <a:pt x="963521" y="992305"/>
                </a:lnTo>
                <a:lnTo>
                  <a:pt x="960577" y="990734"/>
                </a:lnTo>
                <a:lnTo>
                  <a:pt x="958748" y="987257"/>
                </a:lnTo>
                <a:lnTo>
                  <a:pt x="957672" y="986247"/>
                </a:lnTo>
                <a:lnTo>
                  <a:pt x="957167" y="984161"/>
                </a:lnTo>
                <a:lnTo>
                  <a:pt x="956996" y="981723"/>
                </a:lnTo>
                <a:lnTo>
                  <a:pt x="954834" y="972808"/>
                </a:lnTo>
                <a:lnTo>
                  <a:pt x="953967" y="973036"/>
                </a:lnTo>
                <a:lnTo>
                  <a:pt x="953138" y="976084"/>
                </a:lnTo>
                <a:lnTo>
                  <a:pt x="951338" y="981180"/>
                </a:lnTo>
                <a:lnTo>
                  <a:pt x="948824" y="983666"/>
                </a:lnTo>
                <a:lnTo>
                  <a:pt x="944975" y="984666"/>
                </a:lnTo>
                <a:lnTo>
                  <a:pt x="941175" y="985238"/>
                </a:lnTo>
                <a:lnTo>
                  <a:pt x="937870" y="984257"/>
                </a:lnTo>
                <a:lnTo>
                  <a:pt x="937098" y="982142"/>
                </a:lnTo>
                <a:lnTo>
                  <a:pt x="937184" y="979694"/>
                </a:lnTo>
                <a:lnTo>
                  <a:pt x="935755" y="978494"/>
                </a:lnTo>
                <a:lnTo>
                  <a:pt x="932021" y="977446"/>
                </a:lnTo>
                <a:lnTo>
                  <a:pt x="930964" y="976846"/>
                </a:lnTo>
                <a:lnTo>
                  <a:pt x="929735" y="974646"/>
                </a:lnTo>
                <a:lnTo>
                  <a:pt x="931516" y="971302"/>
                </a:lnTo>
                <a:lnTo>
                  <a:pt x="932974" y="969312"/>
                </a:lnTo>
                <a:lnTo>
                  <a:pt x="934764" y="969712"/>
                </a:lnTo>
                <a:lnTo>
                  <a:pt x="936460" y="970617"/>
                </a:lnTo>
                <a:lnTo>
                  <a:pt x="938632" y="973227"/>
                </a:lnTo>
                <a:lnTo>
                  <a:pt x="940765" y="973731"/>
                </a:lnTo>
                <a:lnTo>
                  <a:pt x="943194" y="971645"/>
                </a:lnTo>
                <a:lnTo>
                  <a:pt x="943670" y="970236"/>
                </a:lnTo>
                <a:lnTo>
                  <a:pt x="942146" y="969350"/>
                </a:lnTo>
                <a:lnTo>
                  <a:pt x="940756" y="968998"/>
                </a:lnTo>
                <a:lnTo>
                  <a:pt x="938594" y="967893"/>
                </a:lnTo>
                <a:lnTo>
                  <a:pt x="934345" y="963902"/>
                </a:lnTo>
                <a:lnTo>
                  <a:pt x="936470" y="959854"/>
                </a:lnTo>
                <a:lnTo>
                  <a:pt x="941480" y="955224"/>
                </a:lnTo>
                <a:lnTo>
                  <a:pt x="943013" y="954167"/>
                </a:lnTo>
                <a:lnTo>
                  <a:pt x="941689" y="950272"/>
                </a:lnTo>
                <a:lnTo>
                  <a:pt x="943194" y="946023"/>
                </a:lnTo>
                <a:lnTo>
                  <a:pt x="941651" y="942527"/>
                </a:lnTo>
                <a:lnTo>
                  <a:pt x="938870" y="938765"/>
                </a:lnTo>
                <a:lnTo>
                  <a:pt x="935107" y="937936"/>
                </a:lnTo>
                <a:lnTo>
                  <a:pt x="934307" y="939032"/>
                </a:lnTo>
                <a:lnTo>
                  <a:pt x="934174" y="940575"/>
                </a:lnTo>
                <a:lnTo>
                  <a:pt x="934774" y="941737"/>
                </a:lnTo>
                <a:lnTo>
                  <a:pt x="934422" y="942575"/>
                </a:lnTo>
                <a:lnTo>
                  <a:pt x="933564" y="942547"/>
                </a:lnTo>
                <a:lnTo>
                  <a:pt x="928792" y="941718"/>
                </a:lnTo>
                <a:lnTo>
                  <a:pt x="925592" y="939213"/>
                </a:lnTo>
                <a:lnTo>
                  <a:pt x="920372" y="936936"/>
                </a:lnTo>
                <a:lnTo>
                  <a:pt x="919696" y="935155"/>
                </a:lnTo>
                <a:lnTo>
                  <a:pt x="919124" y="932545"/>
                </a:lnTo>
                <a:lnTo>
                  <a:pt x="920953" y="928050"/>
                </a:lnTo>
                <a:lnTo>
                  <a:pt x="920029" y="927983"/>
                </a:lnTo>
                <a:lnTo>
                  <a:pt x="916639" y="931459"/>
                </a:lnTo>
                <a:lnTo>
                  <a:pt x="911514" y="933279"/>
                </a:lnTo>
                <a:lnTo>
                  <a:pt x="907742" y="933879"/>
                </a:lnTo>
                <a:lnTo>
                  <a:pt x="906085" y="935289"/>
                </a:lnTo>
                <a:lnTo>
                  <a:pt x="905428" y="936460"/>
                </a:lnTo>
                <a:lnTo>
                  <a:pt x="906428" y="937146"/>
                </a:lnTo>
                <a:lnTo>
                  <a:pt x="908609" y="937317"/>
                </a:lnTo>
                <a:lnTo>
                  <a:pt x="910199" y="941680"/>
                </a:lnTo>
                <a:lnTo>
                  <a:pt x="909799" y="943356"/>
                </a:lnTo>
                <a:lnTo>
                  <a:pt x="909018" y="944480"/>
                </a:lnTo>
                <a:lnTo>
                  <a:pt x="907247" y="944699"/>
                </a:lnTo>
                <a:lnTo>
                  <a:pt x="903542" y="941690"/>
                </a:lnTo>
                <a:lnTo>
                  <a:pt x="901589" y="938270"/>
                </a:lnTo>
                <a:lnTo>
                  <a:pt x="901637" y="935565"/>
                </a:lnTo>
                <a:lnTo>
                  <a:pt x="902961" y="931879"/>
                </a:lnTo>
                <a:lnTo>
                  <a:pt x="908838" y="926935"/>
                </a:lnTo>
                <a:lnTo>
                  <a:pt x="910466" y="924849"/>
                </a:lnTo>
                <a:lnTo>
                  <a:pt x="913914" y="922544"/>
                </a:lnTo>
                <a:lnTo>
                  <a:pt x="918515" y="917343"/>
                </a:lnTo>
                <a:lnTo>
                  <a:pt x="922534" y="914458"/>
                </a:lnTo>
                <a:lnTo>
                  <a:pt x="920582" y="912076"/>
                </a:lnTo>
                <a:lnTo>
                  <a:pt x="918524" y="908495"/>
                </a:lnTo>
                <a:lnTo>
                  <a:pt x="918734" y="903532"/>
                </a:lnTo>
                <a:lnTo>
                  <a:pt x="926849" y="901570"/>
                </a:lnTo>
                <a:lnTo>
                  <a:pt x="930364" y="902456"/>
                </a:lnTo>
                <a:lnTo>
                  <a:pt x="934850" y="902304"/>
                </a:lnTo>
                <a:lnTo>
                  <a:pt x="937355" y="901122"/>
                </a:lnTo>
                <a:lnTo>
                  <a:pt x="939175" y="900865"/>
                </a:lnTo>
                <a:lnTo>
                  <a:pt x="943004" y="899503"/>
                </a:lnTo>
                <a:lnTo>
                  <a:pt x="944651" y="897579"/>
                </a:lnTo>
                <a:lnTo>
                  <a:pt x="945042" y="896112"/>
                </a:lnTo>
                <a:lnTo>
                  <a:pt x="945023" y="894836"/>
                </a:lnTo>
                <a:lnTo>
                  <a:pt x="944575" y="893255"/>
                </a:lnTo>
                <a:lnTo>
                  <a:pt x="943956" y="889178"/>
                </a:lnTo>
                <a:lnTo>
                  <a:pt x="944585" y="887816"/>
                </a:lnTo>
                <a:lnTo>
                  <a:pt x="946223" y="886197"/>
                </a:lnTo>
                <a:lnTo>
                  <a:pt x="948376" y="885692"/>
                </a:lnTo>
                <a:lnTo>
                  <a:pt x="949366" y="885816"/>
                </a:lnTo>
                <a:lnTo>
                  <a:pt x="951919" y="887302"/>
                </a:lnTo>
                <a:lnTo>
                  <a:pt x="951405" y="889416"/>
                </a:lnTo>
                <a:lnTo>
                  <a:pt x="950386" y="891960"/>
                </a:lnTo>
                <a:lnTo>
                  <a:pt x="948299" y="902104"/>
                </a:lnTo>
                <a:lnTo>
                  <a:pt x="947252" y="904399"/>
                </a:lnTo>
                <a:lnTo>
                  <a:pt x="945604" y="906390"/>
                </a:lnTo>
                <a:lnTo>
                  <a:pt x="946699" y="910552"/>
                </a:lnTo>
                <a:lnTo>
                  <a:pt x="945052" y="913476"/>
                </a:lnTo>
                <a:lnTo>
                  <a:pt x="937698" y="916591"/>
                </a:lnTo>
                <a:lnTo>
                  <a:pt x="936727" y="916772"/>
                </a:lnTo>
                <a:lnTo>
                  <a:pt x="937279" y="917886"/>
                </a:lnTo>
                <a:lnTo>
                  <a:pt x="941537" y="917620"/>
                </a:lnTo>
                <a:lnTo>
                  <a:pt x="944832" y="916963"/>
                </a:lnTo>
                <a:lnTo>
                  <a:pt x="948099" y="914334"/>
                </a:lnTo>
                <a:lnTo>
                  <a:pt x="949128" y="910333"/>
                </a:lnTo>
                <a:lnTo>
                  <a:pt x="950481" y="902551"/>
                </a:lnTo>
                <a:lnTo>
                  <a:pt x="952252" y="901456"/>
                </a:lnTo>
                <a:lnTo>
                  <a:pt x="954319" y="901208"/>
                </a:lnTo>
                <a:lnTo>
                  <a:pt x="955396" y="903037"/>
                </a:lnTo>
                <a:lnTo>
                  <a:pt x="955043" y="907142"/>
                </a:lnTo>
                <a:lnTo>
                  <a:pt x="955034" y="911114"/>
                </a:lnTo>
                <a:lnTo>
                  <a:pt x="952290" y="922935"/>
                </a:lnTo>
                <a:lnTo>
                  <a:pt x="948976" y="927697"/>
                </a:lnTo>
                <a:lnTo>
                  <a:pt x="948604" y="928954"/>
                </a:lnTo>
                <a:lnTo>
                  <a:pt x="948738" y="930440"/>
                </a:lnTo>
                <a:lnTo>
                  <a:pt x="951367" y="930221"/>
                </a:lnTo>
                <a:lnTo>
                  <a:pt x="953367" y="927659"/>
                </a:lnTo>
                <a:lnTo>
                  <a:pt x="954815" y="924383"/>
                </a:lnTo>
                <a:lnTo>
                  <a:pt x="956263" y="919829"/>
                </a:lnTo>
                <a:lnTo>
                  <a:pt x="956100" y="916544"/>
                </a:lnTo>
                <a:lnTo>
                  <a:pt x="956539" y="914515"/>
                </a:lnTo>
                <a:lnTo>
                  <a:pt x="957139" y="907875"/>
                </a:lnTo>
                <a:lnTo>
                  <a:pt x="958139" y="904523"/>
                </a:lnTo>
                <a:lnTo>
                  <a:pt x="958072" y="899846"/>
                </a:lnTo>
                <a:lnTo>
                  <a:pt x="956263" y="898084"/>
                </a:lnTo>
                <a:lnTo>
                  <a:pt x="953729" y="897017"/>
                </a:lnTo>
                <a:lnTo>
                  <a:pt x="953091" y="894159"/>
                </a:lnTo>
                <a:lnTo>
                  <a:pt x="954415" y="888531"/>
                </a:lnTo>
                <a:lnTo>
                  <a:pt x="959253" y="888673"/>
                </a:lnTo>
                <a:lnTo>
                  <a:pt x="963835" y="884844"/>
                </a:lnTo>
                <a:lnTo>
                  <a:pt x="966835" y="883454"/>
                </a:lnTo>
                <a:lnTo>
                  <a:pt x="968540" y="883739"/>
                </a:lnTo>
                <a:lnTo>
                  <a:pt x="974532" y="887435"/>
                </a:lnTo>
                <a:lnTo>
                  <a:pt x="975722" y="887482"/>
                </a:lnTo>
                <a:lnTo>
                  <a:pt x="975531" y="886149"/>
                </a:lnTo>
                <a:lnTo>
                  <a:pt x="974598" y="885206"/>
                </a:lnTo>
                <a:lnTo>
                  <a:pt x="972236" y="883958"/>
                </a:lnTo>
                <a:lnTo>
                  <a:pt x="967892" y="879996"/>
                </a:lnTo>
                <a:lnTo>
                  <a:pt x="962044" y="879348"/>
                </a:lnTo>
                <a:lnTo>
                  <a:pt x="963120" y="874214"/>
                </a:lnTo>
                <a:lnTo>
                  <a:pt x="964254" y="869538"/>
                </a:lnTo>
                <a:lnTo>
                  <a:pt x="967092" y="868890"/>
                </a:lnTo>
                <a:lnTo>
                  <a:pt x="971855" y="867356"/>
                </a:lnTo>
                <a:lnTo>
                  <a:pt x="980932" y="860365"/>
                </a:lnTo>
                <a:lnTo>
                  <a:pt x="982513" y="855116"/>
                </a:lnTo>
                <a:lnTo>
                  <a:pt x="982942" y="849230"/>
                </a:lnTo>
                <a:lnTo>
                  <a:pt x="978570" y="847697"/>
                </a:lnTo>
                <a:lnTo>
                  <a:pt x="973931" y="843858"/>
                </a:lnTo>
                <a:lnTo>
                  <a:pt x="970188" y="841820"/>
                </a:lnTo>
                <a:lnTo>
                  <a:pt x="966873" y="839258"/>
                </a:lnTo>
                <a:lnTo>
                  <a:pt x="967521" y="835438"/>
                </a:lnTo>
                <a:lnTo>
                  <a:pt x="967950" y="829228"/>
                </a:lnTo>
                <a:lnTo>
                  <a:pt x="972112" y="827894"/>
                </a:lnTo>
                <a:lnTo>
                  <a:pt x="974046" y="819398"/>
                </a:lnTo>
                <a:lnTo>
                  <a:pt x="971255" y="812911"/>
                </a:lnTo>
                <a:lnTo>
                  <a:pt x="971922" y="808092"/>
                </a:lnTo>
                <a:lnTo>
                  <a:pt x="975560" y="803986"/>
                </a:lnTo>
                <a:lnTo>
                  <a:pt x="976208" y="801148"/>
                </a:lnTo>
                <a:lnTo>
                  <a:pt x="977208" y="798033"/>
                </a:lnTo>
                <a:lnTo>
                  <a:pt x="980408" y="797719"/>
                </a:lnTo>
                <a:lnTo>
                  <a:pt x="980485" y="796024"/>
                </a:lnTo>
                <a:lnTo>
                  <a:pt x="980199" y="792938"/>
                </a:lnTo>
                <a:lnTo>
                  <a:pt x="978094" y="789299"/>
                </a:lnTo>
                <a:lnTo>
                  <a:pt x="978008" y="784270"/>
                </a:lnTo>
                <a:lnTo>
                  <a:pt x="979989" y="778336"/>
                </a:lnTo>
                <a:lnTo>
                  <a:pt x="983171" y="778746"/>
                </a:lnTo>
                <a:lnTo>
                  <a:pt x="983780" y="778498"/>
                </a:lnTo>
                <a:lnTo>
                  <a:pt x="981523" y="774916"/>
                </a:lnTo>
                <a:lnTo>
                  <a:pt x="979684" y="770983"/>
                </a:lnTo>
                <a:lnTo>
                  <a:pt x="979999" y="769411"/>
                </a:lnTo>
                <a:lnTo>
                  <a:pt x="981761" y="768077"/>
                </a:lnTo>
                <a:lnTo>
                  <a:pt x="983799" y="767335"/>
                </a:lnTo>
                <a:lnTo>
                  <a:pt x="986009" y="769344"/>
                </a:lnTo>
                <a:lnTo>
                  <a:pt x="989171" y="775764"/>
                </a:lnTo>
                <a:lnTo>
                  <a:pt x="989647" y="774116"/>
                </a:lnTo>
                <a:lnTo>
                  <a:pt x="988371" y="767582"/>
                </a:lnTo>
                <a:lnTo>
                  <a:pt x="987323" y="759476"/>
                </a:lnTo>
                <a:lnTo>
                  <a:pt x="983990" y="760533"/>
                </a:lnTo>
                <a:lnTo>
                  <a:pt x="980932" y="759962"/>
                </a:lnTo>
                <a:lnTo>
                  <a:pt x="979780" y="758714"/>
                </a:lnTo>
                <a:lnTo>
                  <a:pt x="978637" y="756895"/>
                </a:lnTo>
                <a:lnTo>
                  <a:pt x="979713" y="754675"/>
                </a:lnTo>
                <a:lnTo>
                  <a:pt x="980789" y="753028"/>
                </a:lnTo>
                <a:lnTo>
                  <a:pt x="983028" y="750951"/>
                </a:lnTo>
                <a:lnTo>
                  <a:pt x="987676" y="750218"/>
                </a:lnTo>
                <a:lnTo>
                  <a:pt x="991038" y="747618"/>
                </a:lnTo>
                <a:lnTo>
                  <a:pt x="992162" y="742274"/>
                </a:lnTo>
                <a:lnTo>
                  <a:pt x="991057" y="742798"/>
                </a:lnTo>
                <a:lnTo>
                  <a:pt x="989238" y="747503"/>
                </a:lnTo>
                <a:lnTo>
                  <a:pt x="986171" y="749094"/>
                </a:lnTo>
                <a:lnTo>
                  <a:pt x="984609" y="748856"/>
                </a:lnTo>
                <a:lnTo>
                  <a:pt x="982771" y="747979"/>
                </a:lnTo>
                <a:lnTo>
                  <a:pt x="979151" y="743884"/>
                </a:lnTo>
                <a:lnTo>
                  <a:pt x="977151" y="742931"/>
                </a:lnTo>
                <a:lnTo>
                  <a:pt x="975208" y="742826"/>
                </a:lnTo>
                <a:lnTo>
                  <a:pt x="973541" y="743865"/>
                </a:lnTo>
                <a:lnTo>
                  <a:pt x="969293" y="751084"/>
                </a:lnTo>
                <a:lnTo>
                  <a:pt x="967483" y="752304"/>
                </a:lnTo>
                <a:lnTo>
                  <a:pt x="960006" y="752885"/>
                </a:lnTo>
                <a:lnTo>
                  <a:pt x="957263" y="752047"/>
                </a:lnTo>
                <a:lnTo>
                  <a:pt x="954291" y="750932"/>
                </a:lnTo>
                <a:lnTo>
                  <a:pt x="954653" y="749151"/>
                </a:lnTo>
                <a:lnTo>
                  <a:pt x="955558" y="747256"/>
                </a:lnTo>
                <a:lnTo>
                  <a:pt x="957244" y="746274"/>
                </a:lnTo>
                <a:lnTo>
                  <a:pt x="957272" y="745189"/>
                </a:lnTo>
                <a:lnTo>
                  <a:pt x="954948" y="744913"/>
                </a:lnTo>
                <a:lnTo>
                  <a:pt x="952272" y="742922"/>
                </a:lnTo>
                <a:lnTo>
                  <a:pt x="951081" y="740398"/>
                </a:lnTo>
                <a:lnTo>
                  <a:pt x="950519" y="735883"/>
                </a:lnTo>
                <a:lnTo>
                  <a:pt x="948119" y="728768"/>
                </a:lnTo>
                <a:lnTo>
                  <a:pt x="947642" y="723681"/>
                </a:lnTo>
                <a:lnTo>
                  <a:pt x="949338" y="720062"/>
                </a:lnTo>
                <a:lnTo>
                  <a:pt x="952976" y="705908"/>
                </a:lnTo>
                <a:lnTo>
                  <a:pt x="954091" y="698726"/>
                </a:lnTo>
                <a:lnTo>
                  <a:pt x="956043" y="692430"/>
                </a:lnTo>
                <a:lnTo>
                  <a:pt x="956005" y="688287"/>
                </a:lnTo>
                <a:lnTo>
                  <a:pt x="961054" y="684505"/>
                </a:lnTo>
                <a:lnTo>
                  <a:pt x="962978" y="682247"/>
                </a:lnTo>
                <a:lnTo>
                  <a:pt x="967264" y="669570"/>
                </a:lnTo>
                <a:lnTo>
                  <a:pt x="967892" y="662760"/>
                </a:lnTo>
                <a:lnTo>
                  <a:pt x="961092" y="642214"/>
                </a:lnTo>
                <a:lnTo>
                  <a:pt x="960044" y="638309"/>
                </a:lnTo>
                <a:lnTo>
                  <a:pt x="959711" y="633460"/>
                </a:lnTo>
                <a:lnTo>
                  <a:pt x="961330" y="625440"/>
                </a:lnTo>
                <a:lnTo>
                  <a:pt x="961520" y="622402"/>
                </a:lnTo>
                <a:lnTo>
                  <a:pt x="960130" y="618020"/>
                </a:lnTo>
                <a:lnTo>
                  <a:pt x="956253" y="610877"/>
                </a:lnTo>
                <a:lnTo>
                  <a:pt x="956177" y="607238"/>
                </a:lnTo>
                <a:lnTo>
                  <a:pt x="957806" y="603504"/>
                </a:lnTo>
                <a:lnTo>
                  <a:pt x="956224" y="598875"/>
                </a:lnTo>
                <a:lnTo>
                  <a:pt x="956996" y="596018"/>
                </a:lnTo>
                <a:lnTo>
                  <a:pt x="957844" y="593779"/>
                </a:lnTo>
                <a:lnTo>
                  <a:pt x="963921" y="594979"/>
                </a:lnTo>
                <a:lnTo>
                  <a:pt x="966683" y="594408"/>
                </a:lnTo>
                <a:lnTo>
                  <a:pt x="968159" y="593055"/>
                </a:lnTo>
                <a:lnTo>
                  <a:pt x="969312" y="589274"/>
                </a:lnTo>
                <a:lnTo>
                  <a:pt x="969893" y="583368"/>
                </a:lnTo>
                <a:lnTo>
                  <a:pt x="970255" y="580825"/>
                </a:lnTo>
                <a:lnTo>
                  <a:pt x="970779" y="577120"/>
                </a:lnTo>
                <a:lnTo>
                  <a:pt x="973760" y="575634"/>
                </a:lnTo>
                <a:lnTo>
                  <a:pt x="974788" y="572129"/>
                </a:lnTo>
                <a:lnTo>
                  <a:pt x="977284" y="567252"/>
                </a:lnTo>
                <a:lnTo>
                  <a:pt x="979856" y="553670"/>
                </a:lnTo>
                <a:lnTo>
                  <a:pt x="982399" y="550326"/>
                </a:lnTo>
                <a:lnTo>
                  <a:pt x="984971" y="546478"/>
                </a:lnTo>
                <a:lnTo>
                  <a:pt x="983990" y="540782"/>
                </a:lnTo>
                <a:lnTo>
                  <a:pt x="985647" y="538153"/>
                </a:lnTo>
                <a:lnTo>
                  <a:pt x="987171" y="536239"/>
                </a:lnTo>
                <a:lnTo>
                  <a:pt x="988514" y="532772"/>
                </a:lnTo>
                <a:lnTo>
                  <a:pt x="990343" y="529495"/>
                </a:lnTo>
                <a:lnTo>
                  <a:pt x="994696" y="524799"/>
                </a:lnTo>
                <a:lnTo>
                  <a:pt x="995801" y="519075"/>
                </a:lnTo>
                <a:lnTo>
                  <a:pt x="999182" y="509216"/>
                </a:lnTo>
                <a:lnTo>
                  <a:pt x="999849" y="502911"/>
                </a:lnTo>
                <a:lnTo>
                  <a:pt x="1000896" y="498653"/>
                </a:lnTo>
                <a:lnTo>
                  <a:pt x="1000592" y="494691"/>
                </a:lnTo>
                <a:lnTo>
                  <a:pt x="1002621" y="489881"/>
                </a:lnTo>
                <a:lnTo>
                  <a:pt x="1004573" y="485833"/>
                </a:lnTo>
                <a:lnTo>
                  <a:pt x="1005183" y="483584"/>
                </a:lnTo>
                <a:lnTo>
                  <a:pt x="1009631" y="478250"/>
                </a:lnTo>
                <a:lnTo>
                  <a:pt x="1010383" y="473993"/>
                </a:lnTo>
                <a:lnTo>
                  <a:pt x="1008793" y="471107"/>
                </a:lnTo>
                <a:lnTo>
                  <a:pt x="1008764" y="466649"/>
                </a:lnTo>
                <a:lnTo>
                  <a:pt x="1007526" y="460486"/>
                </a:lnTo>
                <a:lnTo>
                  <a:pt x="1010393" y="458181"/>
                </a:lnTo>
                <a:lnTo>
                  <a:pt x="1011555" y="456495"/>
                </a:lnTo>
                <a:lnTo>
                  <a:pt x="1015289" y="446685"/>
                </a:lnTo>
                <a:lnTo>
                  <a:pt x="1015051" y="442846"/>
                </a:lnTo>
                <a:lnTo>
                  <a:pt x="1016127" y="438084"/>
                </a:lnTo>
                <a:lnTo>
                  <a:pt x="1013670" y="432454"/>
                </a:lnTo>
                <a:lnTo>
                  <a:pt x="1013327" y="419843"/>
                </a:lnTo>
                <a:lnTo>
                  <a:pt x="1011955" y="410176"/>
                </a:lnTo>
                <a:lnTo>
                  <a:pt x="1009688" y="399993"/>
                </a:lnTo>
                <a:lnTo>
                  <a:pt x="1009898" y="394316"/>
                </a:lnTo>
                <a:lnTo>
                  <a:pt x="1008517" y="387268"/>
                </a:lnTo>
                <a:lnTo>
                  <a:pt x="1008431" y="383210"/>
                </a:lnTo>
                <a:lnTo>
                  <a:pt x="1009488" y="374028"/>
                </a:lnTo>
                <a:lnTo>
                  <a:pt x="1016680" y="368265"/>
                </a:lnTo>
                <a:lnTo>
                  <a:pt x="1018080" y="361817"/>
                </a:lnTo>
                <a:lnTo>
                  <a:pt x="1018937" y="353130"/>
                </a:lnTo>
                <a:lnTo>
                  <a:pt x="1018642" y="346815"/>
                </a:lnTo>
                <a:lnTo>
                  <a:pt x="1017937" y="343986"/>
                </a:lnTo>
                <a:lnTo>
                  <a:pt x="1014394" y="339347"/>
                </a:lnTo>
                <a:lnTo>
                  <a:pt x="1013498" y="331071"/>
                </a:lnTo>
                <a:lnTo>
                  <a:pt x="1014184" y="328908"/>
                </a:lnTo>
                <a:lnTo>
                  <a:pt x="1017118" y="326584"/>
                </a:lnTo>
                <a:lnTo>
                  <a:pt x="1019185" y="323365"/>
                </a:lnTo>
                <a:lnTo>
                  <a:pt x="1020251" y="318374"/>
                </a:lnTo>
                <a:lnTo>
                  <a:pt x="1022404" y="314449"/>
                </a:lnTo>
                <a:lnTo>
                  <a:pt x="1023252" y="304981"/>
                </a:lnTo>
                <a:lnTo>
                  <a:pt x="1025071" y="297466"/>
                </a:lnTo>
                <a:lnTo>
                  <a:pt x="1025976" y="294847"/>
                </a:lnTo>
                <a:lnTo>
                  <a:pt x="1028833" y="291561"/>
                </a:lnTo>
                <a:lnTo>
                  <a:pt x="1029367" y="290684"/>
                </a:lnTo>
                <a:lnTo>
                  <a:pt x="1029805" y="288179"/>
                </a:lnTo>
                <a:lnTo>
                  <a:pt x="1029672" y="282273"/>
                </a:lnTo>
                <a:lnTo>
                  <a:pt x="1030110" y="278673"/>
                </a:lnTo>
                <a:lnTo>
                  <a:pt x="1032386" y="271596"/>
                </a:lnTo>
                <a:lnTo>
                  <a:pt x="1032653" y="268329"/>
                </a:lnTo>
                <a:lnTo>
                  <a:pt x="1035177" y="261071"/>
                </a:lnTo>
                <a:lnTo>
                  <a:pt x="1035748" y="255861"/>
                </a:lnTo>
                <a:lnTo>
                  <a:pt x="1036825" y="253118"/>
                </a:lnTo>
                <a:lnTo>
                  <a:pt x="1036406" y="250031"/>
                </a:lnTo>
                <a:lnTo>
                  <a:pt x="1037120" y="243135"/>
                </a:lnTo>
                <a:lnTo>
                  <a:pt x="1035406" y="239249"/>
                </a:lnTo>
                <a:lnTo>
                  <a:pt x="1035025" y="236982"/>
                </a:lnTo>
                <a:lnTo>
                  <a:pt x="1037187" y="229944"/>
                </a:lnTo>
                <a:lnTo>
                  <a:pt x="1038654" y="228229"/>
                </a:lnTo>
                <a:lnTo>
                  <a:pt x="1041025" y="224962"/>
                </a:lnTo>
                <a:lnTo>
                  <a:pt x="1042026" y="221295"/>
                </a:lnTo>
                <a:lnTo>
                  <a:pt x="1042206" y="218970"/>
                </a:lnTo>
                <a:lnTo>
                  <a:pt x="1039178" y="207416"/>
                </a:lnTo>
                <a:lnTo>
                  <a:pt x="1038768" y="203483"/>
                </a:lnTo>
                <a:lnTo>
                  <a:pt x="1039511" y="194349"/>
                </a:lnTo>
                <a:lnTo>
                  <a:pt x="1040549" y="188462"/>
                </a:lnTo>
                <a:lnTo>
                  <a:pt x="1040206" y="183775"/>
                </a:lnTo>
                <a:lnTo>
                  <a:pt x="1040549" y="181366"/>
                </a:lnTo>
                <a:lnTo>
                  <a:pt x="1041073" y="178346"/>
                </a:lnTo>
                <a:lnTo>
                  <a:pt x="1043149" y="174689"/>
                </a:lnTo>
                <a:lnTo>
                  <a:pt x="1043626" y="172088"/>
                </a:lnTo>
                <a:lnTo>
                  <a:pt x="1042892" y="171002"/>
                </a:lnTo>
                <a:lnTo>
                  <a:pt x="1040425" y="169679"/>
                </a:lnTo>
                <a:lnTo>
                  <a:pt x="1038387" y="166364"/>
                </a:lnTo>
                <a:lnTo>
                  <a:pt x="1038244" y="163097"/>
                </a:lnTo>
                <a:lnTo>
                  <a:pt x="1038901" y="160716"/>
                </a:lnTo>
                <a:lnTo>
                  <a:pt x="1039054" y="157353"/>
                </a:lnTo>
                <a:lnTo>
                  <a:pt x="1042083" y="156696"/>
                </a:lnTo>
                <a:lnTo>
                  <a:pt x="1043702" y="154829"/>
                </a:lnTo>
                <a:lnTo>
                  <a:pt x="1045235" y="151343"/>
                </a:lnTo>
                <a:lnTo>
                  <a:pt x="1047169" y="142913"/>
                </a:lnTo>
                <a:lnTo>
                  <a:pt x="1047998" y="132484"/>
                </a:lnTo>
                <a:lnTo>
                  <a:pt x="1049150" y="126216"/>
                </a:lnTo>
                <a:lnTo>
                  <a:pt x="1049960" y="123120"/>
                </a:lnTo>
                <a:lnTo>
                  <a:pt x="1050646" y="116663"/>
                </a:lnTo>
                <a:lnTo>
                  <a:pt x="1051770" y="112443"/>
                </a:lnTo>
                <a:lnTo>
                  <a:pt x="1051970" y="108557"/>
                </a:lnTo>
                <a:lnTo>
                  <a:pt x="1051751" y="105594"/>
                </a:lnTo>
                <a:lnTo>
                  <a:pt x="1048845" y="90574"/>
                </a:lnTo>
                <a:lnTo>
                  <a:pt x="1048941" y="85059"/>
                </a:lnTo>
                <a:lnTo>
                  <a:pt x="1050169" y="76515"/>
                </a:lnTo>
                <a:lnTo>
                  <a:pt x="1050150" y="64504"/>
                </a:lnTo>
                <a:lnTo>
                  <a:pt x="1049903" y="61703"/>
                </a:lnTo>
                <a:lnTo>
                  <a:pt x="1048807" y="59084"/>
                </a:lnTo>
                <a:lnTo>
                  <a:pt x="1048483" y="55522"/>
                </a:lnTo>
                <a:lnTo>
                  <a:pt x="1046731" y="49349"/>
                </a:lnTo>
                <a:lnTo>
                  <a:pt x="1045150" y="36976"/>
                </a:lnTo>
                <a:lnTo>
                  <a:pt x="1045121" y="30452"/>
                </a:lnTo>
                <a:lnTo>
                  <a:pt x="1044435" y="24927"/>
                </a:lnTo>
                <a:lnTo>
                  <a:pt x="1042921" y="23460"/>
                </a:lnTo>
                <a:lnTo>
                  <a:pt x="1044007" y="23127"/>
                </a:lnTo>
                <a:lnTo>
                  <a:pt x="1046550" y="22899"/>
                </a:lnTo>
                <a:lnTo>
                  <a:pt x="1049179" y="22889"/>
                </a:lnTo>
                <a:lnTo>
                  <a:pt x="1052513" y="21717"/>
                </a:lnTo>
                <a:lnTo>
                  <a:pt x="1056066" y="19545"/>
                </a:lnTo>
                <a:lnTo>
                  <a:pt x="1058380" y="16393"/>
                </a:lnTo>
                <a:lnTo>
                  <a:pt x="1059371" y="13516"/>
                </a:lnTo>
                <a:lnTo>
                  <a:pt x="1059371" y="10992"/>
                </a:lnTo>
                <a:lnTo>
                  <a:pt x="1058332" y="7782"/>
                </a:lnTo>
                <a:lnTo>
                  <a:pt x="1058047" y="5515"/>
                </a:lnTo>
                <a:lnTo>
                  <a:pt x="1059275" y="4429"/>
                </a:lnTo>
                <a:lnTo>
                  <a:pt x="1062523" y="4010"/>
                </a:lnTo>
                <a:lnTo>
                  <a:pt x="1065152" y="1867"/>
                </a:lnTo>
                <a:lnTo>
                  <a:pt x="1067172" y="0"/>
                </a:lnTo>
                <a:lnTo>
                  <a:pt x="1067591" y="3163"/>
                </a:lnTo>
                <a:lnTo>
                  <a:pt x="1071258" y="7411"/>
                </a:lnTo>
                <a:lnTo>
                  <a:pt x="1072449" y="12192"/>
                </a:lnTo>
                <a:lnTo>
                  <a:pt x="1073277" y="12792"/>
                </a:lnTo>
                <a:lnTo>
                  <a:pt x="1078316" y="15183"/>
                </a:lnTo>
                <a:lnTo>
                  <a:pt x="1078402" y="15745"/>
                </a:lnTo>
                <a:lnTo>
                  <a:pt x="1077668" y="16640"/>
                </a:lnTo>
                <a:lnTo>
                  <a:pt x="1076935" y="17802"/>
                </a:lnTo>
                <a:lnTo>
                  <a:pt x="1077449" y="19431"/>
                </a:lnTo>
                <a:lnTo>
                  <a:pt x="1078364" y="21670"/>
                </a:lnTo>
                <a:lnTo>
                  <a:pt x="1078668" y="23746"/>
                </a:lnTo>
                <a:lnTo>
                  <a:pt x="1079230" y="25889"/>
                </a:lnTo>
                <a:lnTo>
                  <a:pt x="1079783" y="29176"/>
                </a:lnTo>
                <a:lnTo>
                  <a:pt x="1080116" y="32157"/>
                </a:lnTo>
                <a:lnTo>
                  <a:pt x="1081402" y="36548"/>
                </a:lnTo>
                <a:lnTo>
                  <a:pt x="1081659" y="39262"/>
                </a:lnTo>
                <a:lnTo>
                  <a:pt x="1081678" y="40900"/>
                </a:lnTo>
                <a:lnTo>
                  <a:pt x="1082678" y="42501"/>
                </a:lnTo>
                <a:lnTo>
                  <a:pt x="1084631" y="44425"/>
                </a:lnTo>
                <a:lnTo>
                  <a:pt x="1087269" y="46358"/>
                </a:lnTo>
                <a:lnTo>
                  <a:pt x="1089365" y="48616"/>
                </a:lnTo>
                <a:lnTo>
                  <a:pt x="1090965" y="50149"/>
                </a:lnTo>
                <a:lnTo>
                  <a:pt x="1092908" y="51397"/>
                </a:lnTo>
                <a:lnTo>
                  <a:pt x="1094404" y="52550"/>
                </a:lnTo>
                <a:lnTo>
                  <a:pt x="1094994" y="53340"/>
                </a:lnTo>
                <a:lnTo>
                  <a:pt x="1095194" y="53979"/>
                </a:lnTo>
                <a:lnTo>
                  <a:pt x="1094546" y="54588"/>
                </a:lnTo>
                <a:lnTo>
                  <a:pt x="1092184" y="57569"/>
                </a:lnTo>
                <a:lnTo>
                  <a:pt x="1088889" y="62113"/>
                </a:lnTo>
                <a:lnTo>
                  <a:pt x="1088946" y="62665"/>
                </a:lnTo>
                <a:lnTo>
                  <a:pt x="1092099" y="65933"/>
                </a:lnTo>
                <a:lnTo>
                  <a:pt x="1092603" y="67228"/>
                </a:lnTo>
                <a:lnTo>
                  <a:pt x="1092565" y="69056"/>
                </a:lnTo>
                <a:lnTo>
                  <a:pt x="1091508" y="71257"/>
                </a:lnTo>
                <a:lnTo>
                  <a:pt x="1088107" y="71952"/>
                </a:lnTo>
                <a:lnTo>
                  <a:pt x="1087346" y="72552"/>
                </a:lnTo>
                <a:lnTo>
                  <a:pt x="1087250" y="73257"/>
                </a:lnTo>
                <a:lnTo>
                  <a:pt x="1088031" y="74190"/>
                </a:lnTo>
                <a:lnTo>
                  <a:pt x="1087907" y="76362"/>
                </a:lnTo>
                <a:lnTo>
                  <a:pt x="1089136" y="78763"/>
                </a:lnTo>
                <a:lnTo>
                  <a:pt x="1088507" y="79582"/>
                </a:lnTo>
                <a:lnTo>
                  <a:pt x="1087250" y="80686"/>
                </a:lnTo>
                <a:lnTo>
                  <a:pt x="1087222" y="81772"/>
                </a:lnTo>
                <a:lnTo>
                  <a:pt x="1087631" y="82972"/>
                </a:lnTo>
                <a:lnTo>
                  <a:pt x="1088955" y="83954"/>
                </a:lnTo>
                <a:lnTo>
                  <a:pt x="1094194" y="87325"/>
                </a:lnTo>
                <a:lnTo>
                  <a:pt x="1094604" y="87792"/>
                </a:lnTo>
                <a:lnTo>
                  <a:pt x="1094527" y="88145"/>
                </a:lnTo>
                <a:lnTo>
                  <a:pt x="1092498" y="90402"/>
                </a:lnTo>
                <a:lnTo>
                  <a:pt x="1092289" y="91793"/>
                </a:lnTo>
                <a:lnTo>
                  <a:pt x="1092346" y="94088"/>
                </a:lnTo>
                <a:lnTo>
                  <a:pt x="1092632" y="95574"/>
                </a:lnTo>
                <a:lnTo>
                  <a:pt x="1093289" y="96193"/>
                </a:lnTo>
                <a:lnTo>
                  <a:pt x="1095918" y="96889"/>
                </a:lnTo>
                <a:lnTo>
                  <a:pt x="1099166" y="102051"/>
                </a:lnTo>
                <a:lnTo>
                  <a:pt x="1102290" y="106918"/>
                </a:lnTo>
                <a:lnTo>
                  <a:pt x="1102252" y="111110"/>
                </a:lnTo>
                <a:lnTo>
                  <a:pt x="1102576" y="116005"/>
                </a:lnTo>
                <a:lnTo>
                  <a:pt x="1104557" y="119853"/>
                </a:lnTo>
                <a:lnTo>
                  <a:pt x="1104833" y="122930"/>
                </a:lnTo>
                <a:lnTo>
                  <a:pt x="1105500" y="126435"/>
                </a:lnTo>
                <a:lnTo>
                  <a:pt x="1107862" y="128569"/>
                </a:lnTo>
                <a:lnTo>
                  <a:pt x="1108786" y="132779"/>
                </a:lnTo>
                <a:lnTo>
                  <a:pt x="1109025" y="135027"/>
                </a:lnTo>
                <a:lnTo>
                  <a:pt x="1108882" y="136503"/>
                </a:lnTo>
                <a:lnTo>
                  <a:pt x="1110720" y="141094"/>
                </a:lnTo>
                <a:lnTo>
                  <a:pt x="1110929" y="145047"/>
                </a:lnTo>
                <a:lnTo>
                  <a:pt x="1110491" y="147885"/>
                </a:lnTo>
                <a:lnTo>
                  <a:pt x="1110510" y="149476"/>
                </a:lnTo>
                <a:lnTo>
                  <a:pt x="1110767" y="150591"/>
                </a:lnTo>
                <a:lnTo>
                  <a:pt x="1112349" y="151591"/>
                </a:lnTo>
                <a:lnTo>
                  <a:pt x="1113044" y="152219"/>
                </a:lnTo>
                <a:lnTo>
                  <a:pt x="1115368" y="152495"/>
                </a:lnTo>
                <a:lnTo>
                  <a:pt x="1118768" y="152562"/>
                </a:lnTo>
                <a:lnTo>
                  <a:pt x="1124588" y="151515"/>
                </a:lnTo>
                <a:lnTo>
                  <a:pt x="1129132" y="150600"/>
                </a:lnTo>
                <a:close/>
                <a:moveTo>
                  <a:pt x="4124" y="277311"/>
                </a:moveTo>
                <a:lnTo>
                  <a:pt x="0" y="278235"/>
                </a:lnTo>
                <a:lnTo>
                  <a:pt x="133" y="276587"/>
                </a:lnTo>
                <a:lnTo>
                  <a:pt x="1172" y="275158"/>
                </a:lnTo>
                <a:lnTo>
                  <a:pt x="4220" y="275977"/>
                </a:lnTo>
                <a:lnTo>
                  <a:pt x="5648" y="276130"/>
                </a:lnTo>
                <a:lnTo>
                  <a:pt x="4124" y="277311"/>
                </a:lnTo>
                <a:close/>
                <a:moveTo>
                  <a:pt x="818798" y="478117"/>
                </a:moveTo>
                <a:lnTo>
                  <a:pt x="814007" y="478803"/>
                </a:lnTo>
                <a:lnTo>
                  <a:pt x="813845" y="478603"/>
                </a:lnTo>
                <a:lnTo>
                  <a:pt x="814121" y="478041"/>
                </a:lnTo>
                <a:lnTo>
                  <a:pt x="815216" y="477060"/>
                </a:lnTo>
                <a:lnTo>
                  <a:pt x="816550" y="475869"/>
                </a:lnTo>
                <a:lnTo>
                  <a:pt x="816835" y="475831"/>
                </a:lnTo>
                <a:lnTo>
                  <a:pt x="817331" y="475926"/>
                </a:lnTo>
                <a:lnTo>
                  <a:pt x="817883" y="476145"/>
                </a:lnTo>
                <a:lnTo>
                  <a:pt x="819312" y="476946"/>
                </a:lnTo>
                <a:lnTo>
                  <a:pt x="819731" y="477498"/>
                </a:lnTo>
                <a:lnTo>
                  <a:pt x="819579" y="477955"/>
                </a:lnTo>
                <a:lnTo>
                  <a:pt x="818798" y="478117"/>
                </a:lnTo>
                <a:close/>
                <a:moveTo>
                  <a:pt x="953271" y="808949"/>
                </a:moveTo>
                <a:lnTo>
                  <a:pt x="951262" y="809720"/>
                </a:lnTo>
                <a:lnTo>
                  <a:pt x="949385" y="809911"/>
                </a:lnTo>
                <a:lnTo>
                  <a:pt x="947480" y="809349"/>
                </a:lnTo>
                <a:lnTo>
                  <a:pt x="944147" y="809397"/>
                </a:lnTo>
                <a:lnTo>
                  <a:pt x="940832" y="807968"/>
                </a:lnTo>
                <a:lnTo>
                  <a:pt x="937717" y="805949"/>
                </a:lnTo>
                <a:lnTo>
                  <a:pt x="936850" y="804777"/>
                </a:lnTo>
                <a:lnTo>
                  <a:pt x="937231" y="803100"/>
                </a:lnTo>
                <a:lnTo>
                  <a:pt x="939470" y="799224"/>
                </a:lnTo>
                <a:lnTo>
                  <a:pt x="941604" y="791909"/>
                </a:lnTo>
                <a:lnTo>
                  <a:pt x="943023" y="781460"/>
                </a:lnTo>
                <a:lnTo>
                  <a:pt x="941880" y="777507"/>
                </a:lnTo>
                <a:lnTo>
                  <a:pt x="942022" y="775878"/>
                </a:lnTo>
                <a:lnTo>
                  <a:pt x="942547" y="773906"/>
                </a:lnTo>
                <a:lnTo>
                  <a:pt x="942804" y="771887"/>
                </a:lnTo>
                <a:lnTo>
                  <a:pt x="942642" y="769849"/>
                </a:lnTo>
                <a:lnTo>
                  <a:pt x="942908" y="767963"/>
                </a:lnTo>
                <a:lnTo>
                  <a:pt x="945261" y="763991"/>
                </a:lnTo>
                <a:lnTo>
                  <a:pt x="945614" y="762210"/>
                </a:lnTo>
                <a:lnTo>
                  <a:pt x="945680" y="760276"/>
                </a:lnTo>
                <a:lnTo>
                  <a:pt x="946699" y="756285"/>
                </a:lnTo>
                <a:lnTo>
                  <a:pt x="946385" y="754962"/>
                </a:lnTo>
                <a:lnTo>
                  <a:pt x="945518" y="753847"/>
                </a:lnTo>
                <a:lnTo>
                  <a:pt x="946223" y="752866"/>
                </a:lnTo>
                <a:lnTo>
                  <a:pt x="954396" y="755790"/>
                </a:lnTo>
                <a:lnTo>
                  <a:pt x="959825" y="756466"/>
                </a:lnTo>
                <a:lnTo>
                  <a:pt x="960111" y="759495"/>
                </a:lnTo>
                <a:lnTo>
                  <a:pt x="961158" y="761876"/>
                </a:lnTo>
                <a:lnTo>
                  <a:pt x="961777" y="766144"/>
                </a:lnTo>
                <a:lnTo>
                  <a:pt x="962625" y="767115"/>
                </a:lnTo>
                <a:lnTo>
                  <a:pt x="962187" y="770173"/>
                </a:lnTo>
                <a:lnTo>
                  <a:pt x="959682" y="771497"/>
                </a:lnTo>
                <a:lnTo>
                  <a:pt x="959901" y="774316"/>
                </a:lnTo>
                <a:lnTo>
                  <a:pt x="961339" y="776974"/>
                </a:lnTo>
                <a:lnTo>
                  <a:pt x="959244" y="777926"/>
                </a:lnTo>
                <a:lnTo>
                  <a:pt x="956977" y="778498"/>
                </a:lnTo>
                <a:lnTo>
                  <a:pt x="956453" y="779241"/>
                </a:lnTo>
                <a:lnTo>
                  <a:pt x="954815" y="779822"/>
                </a:lnTo>
                <a:lnTo>
                  <a:pt x="952824" y="781298"/>
                </a:lnTo>
                <a:lnTo>
                  <a:pt x="953424" y="782612"/>
                </a:lnTo>
                <a:lnTo>
                  <a:pt x="955929" y="785594"/>
                </a:lnTo>
                <a:lnTo>
                  <a:pt x="958729" y="787670"/>
                </a:lnTo>
                <a:lnTo>
                  <a:pt x="960263" y="790776"/>
                </a:lnTo>
                <a:lnTo>
                  <a:pt x="962254" y="794023"/>
                </a:lnTo>
                <a:lnTo>
                  <a:pt x="961282" y="796090"/>
                </a:lnTo>
                <a:lnTo>
                  <a:pt x="959463" y="799024"/>
                </a:lnTo>
                <a:lnTo>
                  <a:pt x="956558" y="800977"/>
                </a:lnTo>
                <a:lnTo>
                  <a:pt x="953881" y="802148"/>
                </a:lnTo>
                <a:lnTo>
                  <a:pt x="954196" y="806978"/>
                </a:lnTo>
                <a:lnTo>
                  <a:pt x="953271" y="808949"/>
                </a:lnTo>
                <a:close/>
                <a:moveTo>
                  <a:pt x="929345" y="818560"/>
                </a:moveTo>
                <a:lnTo>
                  <a:pt x="925563" y="819208"/>
                </a:lnTo>
                <a:lnTo>
                  <a:pt x="924706" y="818112"/>
                </a:lnTo>
                <a:lnTo>
                  <a:pt x="924716" y="817179"/>
                </a:lnTo>
                <a:lnTo>
                  <a:pt x="925363" y="816416"/>
                </a:lnTo>
                <a:lnTo>
                  <a:pt x="927307" y="815912"/>
                </a:lnTo>
                <a:lnTo>
                  <a:pt x="928573" y="816540"/>
                </a:lnTo>
                <a:lnTo>
                  <a:pt x="929240" y="817436"/>
                </a:lnTo>
                <a:lnTo>
                  <a:pt x="929450" y="818255"/>
                </a:lnTo>
                <a:lnTo>
                  <a:pt x="929345" y="818560"/>
                </a:lnTo>
                <a:close/>
                <a:moveTo>
                  <a:pt x="952281" y="826647"/>
                </a:moveTo>
                <a:lnTo>
                  <a:pt x="952843" y="828466"/>
                </a:lnTo>
                <a:lnTo>
                  <a:pt x="951662" y="828713"/>
                </a:lnTo>
                <a:lnTo>
                  <a:pt x="949776" y="828427"/>
                </a:lnTo>
                <a:lnTo>
                  <a:pt x="948862" y="829866"/>
                </a:lnTo>
                <a:lnTo>
                  <a:pt x="948395" y="830152"/>
                </a:lnTo>
                <a:lnTo>
                  <a:pt x="944061" y="828876"/>
                </a:lnTo>
                <a:lnTo>
                  <a:pt x="943385" y="828304"/>
                </a:lnTo>
                <a:lnTo>
                  <a:pt x="943470" y="826408"/>
                </a:lnTo>
                <a:lnTo>
                  <a:pt x="948090" y="826247"/>
                </a:lnTo>
                <a:lnTo>
                  <a:pt x="951033" y="825037"/>
                </a:lnTo>
                <a:lnTo>
                  <a:pt x="951443" y="825227"/>
                </a:lnTo>
                <a:lnTo>
                  <a:pt x="952281" y="826647"/>
                </a:lnTo>
                <a:close/>
                <a:moveTo>
                  <a:pt x="954291" y="847697"/>
                </a:moveTo>
                <a:lnTo>
                  <a:pt x="952976" y="849297"/>
                </a:lnTo>
                <a:lnTo>
                  <a:pt x="950900" y="849582"/>
                </a:lnTo>
                <a:lnTo>
                  <a:pt x="947671" y="851440"/>
                </a:lnTo>
                <a:lnTo>
                  <a:pt x="947328" y="853050"/>
                </a:lnTo>
                <a:lnTo>
                  <a:pt x="947166" y="855031"/>
                </a:lnTo>
                <a:lnTo>
                  <a:pt x="949395" y="857422"/>
                </a:lnTo>
                <a:lnTo>
                  <a:pt x="950500" y="860203"/>
                </a:lnTo>
                <a:lnTo>
                  <a:pt x="951824" y="864375"/>
                </a:lnTo>
                <a:lnTo>
                  <a:pt x="952786" y="868356"/>
                </a:lnTo>
                <a:lnTo>
                  <a:pt x="952700" y="869585"/>
                </a:lnTo>
                <a:lnTo>
                  <a:pt x="952938" y="871661"/>
                </a:lnTo>
                <a:lnTo>
                  <a:pt x="954529" y="874881"/>
                </a:lnTo>
                <a:lnTo>
                  <a:pt x="954681" y="876338"/>
                </a:lnTo>
                <a:lnTo>
                  <a:pt x="954500" y="877786"/>
                </a:lnTo>
                <a:lnTo>
                  <a:pt x="953862" y="880472"/>
                </a:lnTo>
                <a:lnTo>
                  <a:pt x="953357" y="880834"/>
                </a:lnTo>
                <a:lnTo>
                  <a:pt x="951786" y="881101"/>
                </a:lnTo>
                <a:lnTo>
                  <a:pt x="951662" y="882730"/>
                </a:lnTo>
                <a:lnTo>
                  <a:pt x="951271" y="883263"/>
                </a:lnTo>
                <a:lnTo>
                  <a:pt x="946795" y="883434"/>
                </a:lnTo>
                <a:lnTo>
                  <a:pt x="944585" y="882692"/>
                </a:lnTo>
                <a:lnTo>
                  <a:pt x="944851" y="877786"/>
                </a:lnTo>
                <a:lnTo>
                  <a:pt x="942022" y="875862"/>
                </a:lnTo>
                <a:lnTo>
                  <a:pt x="940080" y="872624"/>
                </a:lnTo>
                <a:lnTo>
                  <a:pt x="937889" y="867042"/>
                </a:lnTo>
                <a:lnTo>
                  <a:pt x="936050" y="865327"/>
                </a:lnTo>
                <a:lnTo>
                  <a:pt x="933907" y="860927"/>
                </a:lnTo>
                <a:lnTo>
                  <a:pt x="930726" y="857174"/>
                </a:lnTo>
                <a:lnTo>
                  <a:pt x="934393" y="854793"/>
                </a:lnTo>
                <a:lnTo>
                  <a:pt x="933822" y="850640"/>
                </a:lnTo>
                <a:lnTo>
                  <a:pt x="935965" y="849221"/>
                </a:lnTo>
                <a:lnTo>
                  <a:pt x="939184" y="847735"/>
                </a:lnTo>
                <a:lnTo>
                  <a:pt x="941556" y="848906"/>
                </a:lnTo>
                <a:lnTo>
                  <a:pt x="943690" y="848497"/>
                </a:lnTo>
                <a:lnTo>
                  <a:pt x="944642" y="847506"/>
                </a:lnTo>
                <a:lnTo>
                  <a:pt x="944356" y="843277"/>
                </a:lnTo>
                <a:lnTo>
                  <a:pt x="945032" y="839953"/>
                </a:lnTo>
                <a:lnTo>
                  <a:pt x="947385" y="838238"/>
                </a:lnTo>
                <a:lnTo>
                  <a:pt x="949919" y="838038"/>
                </a:lnTo>
                <a:lnTo>
                  <a:pt x="950871" y="839915"/>
                </a:lnTo>
                <a:lnTo>
                  <a:pt x="952119" y="841763"/>
                </a:lnTo>
                <a:lnTo>
                  <a:pt x="955186" y="843220"/>
                </a:lnTo>
                <a:lnTo>
                  <a:pt x="955177" y="845125"/>
                </a:lnTo>
                <a:lnTo>
                  <a:pt x="954291" y="847697"/>
                </a:lnTo>
                <a:close/>
                <a:moveTo>
                  <a:pt x="974322" y="862118"/>
                </a:moveTo>
                <a:lnTo>
                  <a:pt x="967845" y="865118"/>
                </a:lnTo>
                <a:lnTo>
                  <a:pt x="964597" y="864108"/>
                </a:lnTo>
                <a:lnTo>
                  <a:pt x="963339" y="861899"/>
                </a:lnTo>
                <a:lnTo>
                  <a:pt x="962730" y="860041"/>
                </a:lnTo>
                <a:lnTo>
                  <a:pt x="962063" y="856898"/>
                </a:lnTo>
                <a:lnTo>
                  <a:pt x="963168" y="855212"/>
                </a:lnTo>
                <a:lnTo>
                  <a:pt x="965549" y="852793"/>
                </a:lnTo>
                <a:lnTo>
                  <a:pt x="966426" y="851231"/>
                </a:lnTo>
                <a:lnTo>
                  <a:pt x="966854" y="849392"/>
                </a:lnTo>
                <a:lnTo>
                  <a:pt x="966702" y="847678"/>
                </a:lnTo>
                <a:lnTo>
                  <a:pt x="967007" y="846040"/>
                </a:lnTo>
                <a:lnTo>
                  <a:pt x="968407" y="845468"/>
                </a:lnTo>
                <a:lnTo>
                  <a:pt x="973198" y="847297"/>
                </a:lnTo>
                <a:lnTo>
                  <a:pt x="978170" y="850040"/>
                </a:lnTo>
                <a:lnTo>
                  <a:pt x="979942" y="851935"/>
                </a:lnTo>
                <a:lnTo>
                  <a:pt x="980275" y="853450"/>
                </a:lnTo>
                <a:lnTo>
                  <a:pt x="978103" y="856793"/>
                </a:lnTo>
                <a:lnTo>
                  <a:pt x="976713" y="859546"/>
                </a:lnTo>
                <a:lnTo>
                  <a:pt x="974322" y="862118"/>
                </a:lnTo>
                <a:close/>
                <a:moveTo>
                  <a:pt x="957053" y="863670"/>
                </a:moveTo>
                <a:lnTo>
                  <a:pt x="956177" y="864099"/>
                </a:lnTo>
                <a:lnTo>
                  <a:pt x="955386" y="864032"/>
                </a:lnTo>
                <a:lnTo>
                  <a:pt x="954577" y="862746"/>
                </a:lnTo>
                <a:lnTo>
                  <a:pt x="954310" y="861051"/>
                </a:lnTo>
                <a:lnTo>
                  <a:pt x="952567" y="858517"/>
                </a:lnTo>
                <a:lnTo>
                  <a:pt x="952072" y="857327"/>
                </a:lnTo>
                <a:lnTo>
                  <a:pt x="952110" y="855898"/>
                </a:lnTo>
                <a:lnTo>
                  <a:pt x="953110" y="853850"/>
                </a:lnTo>
                <a:lnTo>
                  <a:pt x="954596" y="853288"/>
                </a:lnTo>
                <a:lnTo>
                  <a:pt x="955596" y="853364"/>
                </a:lnTo>
                <a:lnTo>
                  <a:pt x="956805" y="855774"/>
                </a:lnTo>
                <a:lnTo>
                  <a:pt x="957158" y="858394"/>
                </a:lnTo>
                <a:lnTo>
                  <a:pt x="957472" y="861099"/>
                </a:lnTo>
                <a:lnTo>
                  <a:pt x="957053" y="863670"/>
                </a:lnTo>
                <a:close/>
                <a:moveTo>
                  <a:pt x="919353" y="866251"/>
                </a:moveTo>
                <a:lnTo>
                  <a:pt x="918686" y="866861"/>
                </a:lnTo>
                <a:lnTo>
                  <a:pt x="917858" y="866680"/>
                </a:lnTo>
                <a:lnTo>
                  <a:pt x="917172" y="865490"/>
                </a:lnTo>
                <a:lnTo>
                  <a:pt x="916696" y="863451"/>
                </a:lnTo>
                <a:lnTo>
                  <a:pt x="917629" y="862679"/>
                </a:lnTo>
                <a:lnTo>
                  <a:pt x="918372" y="862679"/>
                </a:lnTo>
                <a:lnTo>
                  <a:pt x="919201" y="863765"/>
                </a:lnTo>
                <a:lnTo>
                  <a:pt x="919629" y="865518"/>
                </a:lnTo>
                <a:lnTo>
                  <a:pt x="919353" y="866251"/>
                </a:lnTo>
                <a:close/>
                <a:moveTo>
                  <a:pt x="938860" y="896598"/>
                </a:moveTo>
                <a:lnTo>
                  <a:pt x="937375" y="898293"/>
                </a:lnTo>
                <a:lnTo>
                  <a:pt x="934784" y="899103"/>
                </a:lnTo>
                <a:lnTo>
                  <a:pt x="932212" y="897779"/>
                </a:lnTo>
                <a:lnTo>
                  <a:pt x="929107" y="898398"/>
                </a:lnTo>
                <a:lnTo>
                  <a:pt x="928783" y="895493"/>
                </a:lnTo>
                <a:lnTo>
                  <a:pt x="929945" y="893112"/>
                </a:lnTo>
                <a:lnTo>
                  <a:pt x="932297" y="890283"/>
                </a:lnTo>
                <a:lnTo>
                  <a:pt x="934003" y="886502"/>
                </a:lnTo>
                <a:lnTo>
                  <a:pt x="933803" y="881168"/>
                </a:lnTo>
                <a:lnTo>
                  <a:pt x="935203" y="879949"/>
                </a:lnTo>
                <a:lnTo>
                  <a:pt x="935955" y="878072"/>
                </a:lnTo>
                <a:lnTo>
                  <a:pt x="938937" y="876919"/>
                </a:lnTo>
                <a:lnTo>
                  <a:pt x="939613" y="880882"/>
                </a:lnTo>
                <a:lnTo>
                  <a:pt x="938813" y="887969"/>
                </a:lnTo>
                <a:lnTo>
                  <a:pt x="940823" y="892160"/>
                </a:lnTo>
                <a:lnTo>
                  <a:pt x="941108" y="893559"/>
                </a:lnTo>
                <a:lnTo>
                  <a:pt x="940718" y="895169"/>
                </a:lnTo>
                <a:lnTo>
                  <a:pt x="938860" y="896598"/>
                </a:lnTo>
                <a:close/>
                <a:moveTo>
                  <a:pt x="917486" y="980104"/>
                </a:moveTo>
                <a:lnTo>
                  <a:pt x="915514" y="980618"/>
                </a:lnTo>
                <a:lnTo>
                  <a:pt x="915286" y="979323"/>
                </a:lnTo>
                <a:lnTo>
                  <a:pt x="913505" y="977170"/>
                </a:lnTo>
                <a:lnTo>
                  <a:pt x="915057" y="975751"/>
                </a:lnTo>
                <a:lnTo>
                  <a:pt x="918086" y="974274"/>
                </a:lnTo>
                <a:lnTo>
                  <a:pt x="920382" y="974446"/>
                </a:lnTo>
                <a:lnTo>
                  <a:pt x="922449" y="975570"/>
                </a:lnTo>
                <a:lnTo>
                  <a:pt x="922725" y="976894"/>
                </a:lnTo>
                <a:lnTo>
                  <a:pt x="919115" y="978637"/>
                </a:lnTo>
                <a:lnTo>
                  <a:pt x="918229" y="979599"/>
                </a:lnTo>
                <a:lnTo>
                  <a:pt x="917486" y="980104"/>
                </a:lnTo>
                <a:close/>
                <a:moveTo>
                  <a:pt x="932050" y="1010279"/>
                </a:moveTo>
                <a:lnTo>
                  <a:pt x="931545" y="1011241"/>
                </a:lnTo>
                <a:lnTo>
                  <a:pt x="928249" y="1010651"/>
                </a:lnTo>
                <a:lnTo>
                  <a:pt x="922544" y="1011660"/>
                </a:lnTo>
                <a:lnTo>
                  <a:pt x="920144" y="1008002"/>
                </a:lnTo>
                <a:lnTo>
                  <a:pt x="919096" y="1002202"/>
                </a:lnTo>
                <a:lnTo>
                  <a:pt x="918381" y="1001011"/>
                </a:lnTo>
                <a:lnTo>
                  <a:pt x="916962" y="997706"/>
                </a:lnTo>
                <a:lnTo>
                  <a:pt x="916248" y="995544"/>
                </a:lnTo>
                <a:lnTo>
                  <a:pt x="914800" y="992191"/>
                </a:lnTo>
                <a:lnTo>
                  <a:pt x="914238" y="988676"/>
                </a:lnTo>
                <a:lnTo>
                  <a:pt x="913876" y="987619"/>
                </a:lnTo>
                <a:lnTo>
                  <a:pt x="915181" y="985533"/>
                </a:lnTo>
                <a:lnTo>
                  <a:pt x="921153" y="983475"/>
                </a:lnTo>
                <a:lnTo>
                  <a:pt x="923277" y="980151"/>
                </a:lnTo>
                <a:lnTo>
                  <a:pt x="925097" y="980590"/>
                </a:lnTo>
                <a:lnTo>
                  <a:pt x="924592" y="987371"/>
                </a:lnTo>
                <a:lnTo>
                  <a:pt x="925687" y="989657"/>
                </a:lnTo>
                <a:lnTo>
                  <a:pt x="927716" y="991562"/>
                </a:lnTo>
                <a:lnTo>
                  <a:pt x="928097" y="992344"/>
                </a:lnTo>
                <a:lnTo>
                  <a:pt x="928440" y="994753"/>
                </a:lnTo>
                <a:lnTo>
                  <a:pt x="929459" y="998497"/>
                </a:lnTo>
                <a:lnTo>
                  <a:pt x="930773" y="1000259"/>
                </a:lnTo>
                <a:lnTo>
                  <a:pt x="931116" y="1001345"/>
                </a:lnTo>
                <a:lnTo>
                  <a:pt x="931174" y="1002269"/>
                </a:lnTo>
                <a:lnTo>
                  <a:pt x="930697" y="1003554"/>
                </a:lnTo>
                <a:lnTo>
                  <a:pt x="932050" y="1010279"/>
                </a:lnTo>
                <a:close/>
                <a:moveTo>
                  <a:pt x="906847" y="1017204"/>
                </a:moveTo>
                <a:lnTo>
                  <a:pt x="903837" y="1017251"/>
                </a:lnTo>
                <a:lnTo>
                  <a:pt x="903084" y="1010051"/>
                </a:lnTo>
                <a:lnTo>
                  <a:pt x="906628" y="999706"/>
                </a:lnTo>
                <a:lnTo>
                  <a:pt x="906875" y="995772"/>
                </a:lnTo>
                <a:lnTo>
                  <a:pt x="905685" y="992810"/>
                </a:lnTo>
                <a:lnTo>
                  <a:pt x="905199" y="990381"/>
                </a:lnTo>
                <a:lnTo>
                  <a:pt x="905494" y="989391"/>
                </a:lnTo>
                <a:lnTo>
                  <a:pt x="910019" y="987343"/>
                </a:lnTo>
                <a:lnTo>
                  <a:pt x="911428" y="989515"/>
                </a:lnTo>
                <a:lnTo>
                  <a:pt x="913114" y="995277"/>
                </a:lnTo>
                <a:lnTo>
                  <a:pt x="916315" y="1003564"/>
                </a:lnTo>
                <a:lnTo>
                  <a:pt x="916238" y="1011517"/>
                </a:lnTo>
                <a:lnTo>
                  <a:pt x="914457" y="1013479"/>
                </a:lnTo>
                <a:lnTo>
                  <a:pt x="908876" y="1015489"/>
                </a:lnTo>
                <a:lnTo>
                  <a:pt x="906847" y="1017204"/>
                </a:lnTo>
                <a:close/>
                <a:moveTo>
                  <a:pt x="934488" y="1032806"/>
                </a:moveTo>
                <a:lnTo>
                  <a:pt x="934736" y="1038797"/>
                </a:lnTo>
                <a:lnTo>
                  <a:pt x="934288" y="1044826"/>
                </a:lnTo>
                <a:lnTo>
                  <a:pt x="933260" y="1052256"/>
                </a:lnTo>
                <a:lnTo>
                  <a:pt x="933431" y="1053770"/>
                </a:lnTo>
                <a:lnTo>
                  <a:pt x="934631" y="1054132"/>
                </a:lnTo>
                <a:lnTo>
                  <a:pt x="934955" y="1055065"/>
                </a:lnTo>
                <a:lnTo>
                  <a:pt x="934603" y="1058990"/>
                </a:lnTo>
                <a:lnTo>
                  <a:pt x="933965" y="1062009"/>
                </a:lnTo>
                <a:lnTo>
                  <a:pt x="932717" y="1064486"/>
                </a:lnTo>
                <a:lnTo>
                  <a:pt x="931993" y="1067458"/>
                </a:lnTo>
                <a:lnTo>
                  <a:pt x="931326" y="1068115"/>
                </a:lnTo>
                <a:lnTo>
                  <a:pt x="928421" y="1068639"/>
                </a:lnTo>
                <a:lnTo>
                  <a:pt x="926830" y="1068315"/>
                </a:lnTo>
                <a:lnTo>
                  <a:pt x="925554" y="1064933"/>
                </a:lnTo>
                <a:lnTo>
                  <a:pt x="925183" y="1062857"/>
                </a:lnTo>
                <a:lnTo>
                  <a:pt x="925259" y="1060142"/>
                </a:lnTo>
                <a:lnTo>
                  <a:pt x="923687" y="1056504"/>
                </a:lnTo>
                <a:lnTo>
                  <a:pt x="923639" y="1055113"/>
                </a:lnTo>
                <a:lnTo>
                  <a:pt x="924249" y="1052722"/>
                </a:lnTo>
                <a:lnTo>
                  <a:pt x="925516" y="1051541"/>
                </a:lnTo>
                <a:lnTo>
                  <a:pt x="925706" y="1047865"/>
                </a:lnTo>
                <a:lnTo>
                  <a:pt x="926344" y="1046769"/>
                </a:lnTo>
                <a:lnTo>
                  <a:pt x="927783" y="1045255"/>
                </a:lnTo>
                <a:lnTo>
                  <a:pt x="928002" y="1044636"/>
                </a:lnTo>
                <a:lnTo>
                  <a:pt x="927868" y="1044093"/>
                </a:lnTo>
                <a:lnTo>
                  <a:pt x="927335" y="1044036"/>
                </a:lnTo>
                <a:lnTo>
                  <a:pt x="921553" y="1048569"/>
                </a:lnTo>
                <a:lnTo>
                  <a:pt x="920991" y="1049855"/>
                </a:lnTo>
                <a:lnTo>
                  <a:pt x="920734" y="1051560"/>
                </a:lnTo>
                <a:lnTo>
                  <a:pt x="920668" y="1057580"/>
                </a:lnTo>
                <a:lnTo>
                  <a:pt x="919648" y="1061066"/>
                </a:lnTo>
                <a:lnTo>
                  <a:pt x="918724" y="1061733"/>
                </a:lnTo>
                <a:lnTo>
                  <a:pt x="916029" y="1061885"/>
                </a:lnTo>
                <a:lnTo>
                  <a:pt x="912466" y="1061533"/>
                </a:lnTo>
                <a:lnTo>
                  <a:pt x="908428" y="1058333"/>
                </a:lnTo>
                <a:lnTo>
                  <a:pt x="905790" y="1059219"/>
                </a:lnTo>
                <a:lnTo>
                  <a:pt x="905247" y="1055332"/>
                </a:lnTo>
                <a:lnTo>
                  <a:pt x="906571" y="1052227"/>
                </a:lnTo>
                <a:lnTo>
                  <a:pt x="911485" y="1052494"/>
                </a:lnTo>
                <a:lnTo>
                  <a:pt x="912314" y="1046979"/>
                </a:lnTo>
                <a:lnTo>
                  <a:pt x="910752" y="1045683"/>
                </a:lnTo>
                <a:lnTo>
                  <a:pt x="909018" y="1043474"/>
                </a:lnTo>
                <a:lnTo>
                  <a:pt x="907990" y="1041445"/>
                </a:lnTo>
                <a:lnTo>
                  <a:pt x="908914" y="1039940"/>
                </a:lnTo>
                <a:lnTo>
                  <a:pt x="911762" y="1037759"/>
                </a:lnTo>
                <a:lnTo>
                  <a:pt x="913286" y="1037530"/>
                </a:lnTo>
                <a:lnTo>
                  <a:pt x="914695" y="1038749"/>
                </a:lnTo>
                <a:lnTo>
                  <a:pt x="918191" y="1037825"/>
                </a:lnTo>
                <a:lnTo>
                  <a:pt x="917991" y="1034368"/>
                </a:lnTo>
                <a:lnTo>
                  <a:pt x="914876" y="1032844"/>
                </a:lnTo>
                <a:lnTo>
                  <a:pt x="915572" y="1030224"/>
                </a:lnTo>
                <a:lnTo>
                  <a:pt x="919506" y="1027719"/>
                </a:lnTo>
                <a:lnTo>
                  <a:pt x="921858" y="1025195"/>
                </a:lnTo>
                <a:lnTo>
                  <a:pt x="921963" y="1022328"/>
                </a:lnTo>
                <a:lnTo>
                  <a:pt x="921010" y="1019470"/>
                </a:lnTo>
                <a:lnTo>
                  <a:pt x="921306" y="1018356"/>
                </a:lnTo>
                <a:lnTo>
                  <a:pt x="923268" y="1016004"/>
                </a:lnTo>
                <a:lnTo>
                  <a:pt x="926011" y="1014870"/>
                </a:lnTo>
                <a:lnTo>
                  <a:pt x="927259" y="1015032"/>
                </a:lnTo>
                <a:lnTo>
                  <a:pt x="929802" y="1016689"/>
                </a:lnTo>
                <a:lnTo>
                  <a:pt x="932069" y="1016889"/>
                </a:lnTo>
                <a:lnTo>
                  <a:pt x="932621" y="1017384"/>
                </a:lnTo>
                <a:lnTo>
                  <a:pt x="933031" y="1019223"/>
                </a:lnTo>
                <a:lnTo>
                  <a:pt x="934488" y="1032806"/>
                </a:lnTo>
                <a:close/>
                <a:moveTo>
                  <a:pt x="917638" y="1020156"/>
                </a:moveTo>
                <a:lnTo>
                  <a:pt x="917420" y="1023376"/>
                </a:lnTo>
                <a:lnTo>
                  <a:pt x="913467" y="1029586"/>
                </a:lnTo>
                <a:lnTo>
                  <a:pt x="910066" y="1033263"/>
                </a:lnTo>
                <a:lnTo>
                  <a:pt x="906961" y="1036177"/>
                </a:lnTo>
                <a:lnTo>
                  <a:pt x="904980" y="1036149"/>
                </a:lnTo>
                <a:lnTo>
                  <a:pt x="903351" y="1034748"/>
                </a:lnTo>
                <a:lnTo>
                  <a:pt x="905180" y="1032443"/>
                </a:lnTo>
                <a:lnTo>
                  <a:pt x="907456" y="1030148"/>
                </a:lnTo>
                <a:lnTo>
                  <a:pt x="906732" y="1027176"/>
                </a:lnTo>
                <a:lnTo>
                  <a:pt x="906047" y="1026319"/>
                </a:lnTo>
                <a:lnTo>
                  <a:pt x="905085" y="1026005"/>
                </a:lnTo>
                <a:lnTo>
                  <a:pt x="903437" y="1024462"/>
                </a:lnTo>
                <a:lnTo>
                  <a:pt x="903942" y="1022166"/>
                </a:lnTo>
                <a:lnTo>
                  <a:pt x="904904" y="1021071"/>
                </a:lnTo>
                <a:lnTo>
                  <a:pt x="906180" y="1020233"/>
                </a:lnTo>
                <a:lnTo>
                  <a:pt x="907371" y="1020728"/>
                </a:lnTo>
                <a:lnTo>
                  <a:pt x="912533" y="1019118"/>
                </a:lnTo>
                <a:lnTo>
                  <a:pt x="914162" y="1017813"/>
                </a:lnTo>
                <a:lnTo>
                  <a:pt x="917305" y="1017594"/>
                </a:lnTo>
                <a:lnTo>
                  <a:pt x="917638" y="1020156"/>
                </a:lnTo>
                <a:close/>
                <a:moveTo>
                  <a:pt x="919020" y="1080145"/>
                </a:moveTo>
                <a:lnTo>
                  <a:pt x="913790" y="1083498"/>
                </a:lnTo>
                <a:lnTo>
                  <a:pt x="912257" y="1082107"/>
                </a:lnTo>
                <a:lnTo>
                  <a:pt x="908485" y="1082126"/>
                </a:lnTo>
                <a:lnTo>
                  <a:pt x="909476" y="1078497"/>
                </a:lnTo>
                <a:lnTo>
                  <a:pt x="909857" y="1075840"/>
                </a:lnTo>
                <a:lnTo>
                  <a:pt x="910428" y="1074811"/>
                </a:lnTo>
                <a:lnTo>
                  <a:pt x="910638" y="1072515"/>
                </a:lnTo>
                <a:lnTo>
                  <a:pt x="911771" y="1068334"/>
                </a:lnTo>
                <a:lnTo>
                  <a:pt x="914895" y="1069724"/>
                </a:lnTo>
                <a:lnTo>
                  <a:pt x="917229" y="1070134"/>
                </a:lnTo>
                <a:lnTo>
                  <a:pt x="920391" y="1071525"/>
                </a:lnTo>
                <a:lnTo>
                  <a:pt x="923820" y="1072411"/>
                </a:lnTo>
                <a:lnTo>
                  <a:pt x="924820" y="1076049"/>
                </a:lnTo>
                <a:lnTo>
                  <a:pt x="921487" y="1077716"/>
                </a:lnTo>
                <a:lnTo>
                  <a:pt x="919020" y="1080145"/>
                </a:lnTo>
                <a:close/>
                <a:moveTo>
                  <a:pt x="912409" y="1096242"/>
                </a:moveTo>
                <a:lnTo>
                  <a:pt x="911647" y="1100128"/>
                </a:lnTo>
                <a:lnTo>
                  <a:pt x="909485" y="1099795"/>
                </a:lnTo>
                <a:lnTo>
                  <a:pt x="908761" y="1098805"/>
                </a:lnTo>
                <a:lnTo>
                  <a:pt x="908380" y="1096337"/>
                </a:lnTo>
                <a:lnTo>
                  <a:pt x="907714" y="1095147"/>
                </a:lnTo>
                <a:lnTo>
                  <a:pt x="908647" y="1092680"/>
                </a:lnTo>
                <a:lnTo>
                  <a:pt x="909256" y="1089946"/>
                </a:lnTo>
                <a:lnTo>
                  <a:pt x="909047" y="1087851"/>
                </a:lnTo>
                <a:lnTo>
                  <a:pt x="912362" y="1088003"/>
                </a:lnTo>
                <a:lnTo>
                  <a:pt x="916305" y="1088546"/>
                </a:lnTo>
                <a:lnTo>
                  <a:pt x="917400" y="1089117"/>
                </a:lnTo>
                <a:lnTo>
                  <a:pt x="916191" y="1090965"/>
                </a:lnTo>
                <a:lnTo>
                  <a:pt x="915038" y="1092061"/>
                </a:lnTo>
                <a:lnTo>
                  <a:pt x="912657" y="1092737"/>
                </a:lnTo>
                <a:lnTo>
                  <a:pt x="912409" y="1096242"/>
                </a:lnTo>
                <a:close/>
                <a:moveTo>
                  <a:pt x="932288" y="1121522"/>
                </a:moveTo>
                <a:lnTo>
                  <a:pt x="932231" y="1125094"/>
                </a:lnTo>
                <a:lnTo>
                  <a:pt x="931383" y="1126237"/>
                </a:lnTo>
                <a:lnTo>
                  <a:pt x="930640" y="1126579"/>
                </a:lnTo>
                <a:lnTo>
                  <a:pt x="928764" y="1125494"/>
                </a:lnTo>
                <a:lnTo>
                  <a:pt x="927688" y="1125370"/>
                </a:lnTo>
                <a:lnTo>
                  <a:pt x="925906" y="1127265"/>
                </a:lnTo>
                <a:lnTo>
                  <a:pt x="924411" y="1128227"/>
                </a:lnTo>
                <a:lnTo>
                  <a:pt x="922182" y="1127979"/>
                </a:lnTo>
                <a:lnTo>
                  <a:pt x="919220" y="1126693"/>
                </a:lnTo>
                <a:lnTo>
                  <a:pt x="916581" y="1132084"/>
                </a:lnTo>
                <a:lnTo>
                  <a:pt x="915343" y="1133894"/>
                </a:lnTo>
                <a:lnTo>
                  <a:pt x="912762" y="1136418"/>
                </a:lnTo>
                <a:lnTo>
                  <a:pt x="912476" y="1133456"/>
                </a:lnTo>
                <a:lnTo>
                  <a:pt x="914114" y="1129046"/>
                </a:lnTo>
                <a:lnTo>
                  <a:pt x="914876" y="1126046"/>
                </a:lnTo>
                <a:lnTo>
                  <a:pt x="916381" y="1121588"/>
                </a:lnTo>
                <a:lnTo>
                  <a:pt x="919410" y="1123265"/>
                </a:lnTo>
                <a:lnTo>
                  <a:pt x="923658" y="1121616"/>
                </a:lnTo>
                <a:lnTo>
                  <a:pt x="927525" y="1118559"/>
                </a:lnTo>
                <a:lnTo>
                  <a:pt x="930869" y="1118540"/>
                </a:lnTo>
                <a:lnTo>
                  <a:pt x="931964" y="1120169"/>
                </a:lnTo>
                <a:lnTo>
                  <a:pt x="932288" y="1121522"/>
                </a:lnTo>
                <a:close/>
                <a:moveTo>
                  <a:pt x="925221" y="1136628"/>
                </a:moveTo>
                <a:lnTo>
                  <a:pt x="926364" y="1145001"/>
                </a:lnTo>
                <a:lnTo>
                  <a:pt x="927183" y="1146172"/>
                </a:lnTo>
                <a:lnTo>
                  <a:pt x="929907" y="1146791"/>
                </a:lnTo>
                <a:lnTo>
                  <a:pt x="932869" y="1151058"/>
                </a:lnTo>
                <a:lnTo>
                  <a:pt x="933002" y="1152230"/>
                </a:lnTo>
                <a:lnTo>
                  <a:pt x="929421" y="1159516"/>
                </a:lnTo>
                <a:lnTo>
                  <a:pt x="928659" y="1164708"/>
                </a:lnTo>
                <a:lnTo>
                  <a:pt x="924458" y="1164337"/>
                </a:lnTo>
                <a:lnTo>
                  <a:pt x="922696" y="1159183"/>
                </a:lnTo>
                <a:lnTo>
                  <a:pt x="920039" y="1154221"/>
                </a:lnTo>
                <a:lnTo>
                  <a:pt x="919144" y="1148429"/>
                </a:lnTo>
                <a:lnTo>
                  <a:pt x="917686" y="1143467"/>
                </a:lnTo>
                <a:lnTo>
                  <a:pt x="920287" y="1140666"/>
                </a:lnTo>
                <a:lnTo>
                  <a:pt x="922772" y="1141286"/>
                </a:lnTo>
                <a:lnTo>
                  <a:pt x="922915" y="1137495"/>
                </a:lnTo>
                <a:lnTo>
                  <a:pt x="925221" y="1136628"/>
                </a:lnTo>
                <a:close/>
                <a:moveTo>
                  <a:pt x="943423" y="1149592"/>
                </a:moveTo>
                <a:lnTo>
                  <a:pt x="942623" y="1150068"/>
                </a:lnTo>
                <a:lnTo>
                  <a:pt x="939651" y="1149068"/>
                </a:lnTo>
                <a:lnTo>
                  <a:pt x="938165" y="1148163"/>
                </a:lnTo>
                <a:lnTo>
                  <a:pt x="935898" y="1145887"/>
                </a:lnTo>
                <a:lnTo>
                  <a:pt x="935536" y="1143534"/>
                </a:lnTo>
                <a:lnTo>
                  <a:pt x="934517" y="1140743"/>
                </a:lnTo>
                <a:lnTo>
                  <a:pt x="935174" y="1140705"/>
                </a:lnTo>
                <a:lnTo>
                  <a:pt x="937546" y="1141809"/>
                </a:lnTo>
                <a:lnTo>
                  <a:pt x="938517" y="1142658"/>
                </a:lnTo>
                <a:lnTo>
                  <a:pt x="939813" y="1144448"/>
                </a:lnTo>
                <a:lnTo>
                  <a:pt x="943651" y="1147010"/>
                </a:lnTo>
                <a:lnTo>
                  <a:pt x="944137" y="1147763"/>
                </a:lnTo>
                <a:lnTo>
                  <a:pt x="944042" y="1148744"/>
                </a:lnTo>
                <a:lnTo>
                  <a:pt x="943423" y="1149592"/>
                </a:lnTo>
                <a:close/>
                <a:moveTo>
                  <a:pt x="1090765" y="1181053"/>
                </a:moveTo>
                <a:lnTo>
                  <a:pt x="1090717" y="1194150"/>
                </a:lnTo>
                <a:lnTo>
                  <a:pt x="1090670" y="1207132"/>
                </a:lnTo>
                <a:lnTo>
                  <a:pt x="1090632" y="1219353"/>
                </a:lnTo>
                <a:lnTo>
                  <a:pt x="1090594" y="1231659"/>
                </a:lnTo>
                <a:lnTo>
                  <a:pt x="1090556" y="1243622"/>
                </a:lnTo>
                <a:lnTo>
                  <a:pt x="1090517" y="1255976"/>
                </a:lnTo>
                <a:lnTo>
                  <a:pt x="1090308" y="1269921"/>
                </a:lnTo>
                <a:lnTo>
                  <a:pt x="1090155" y="1280360"/>
                </a:lnTo>
                <a:lnTo>
                  <a:pt x="1086136" y="1280360"/>
                </a:lnTo>
                <a:lnTo>
                  <a:pt x="1085079" y="1281427"/>
                </a:lnTo>
                <a:lnTo>
                  <a:pt x="1078716" y="1282961"/>
                </a:lnTo>
                <a:lnTo>
                  <a:pt x="1067895" y="1280599"/>
                </a:lnTo>
                <a:lnTo>
                  <a:pt x="1065190" y="1278465"/>
                </a:lnTo>
                <a:lnTo>
                  <a:pt x="1061561" y="1273807"/>
                </a:lnTo>
                <a:lnTo>
                  <a:pt x="1060266" y="1275065"/>
                </a:lnTo>
                <a:lnTo>
                  <a:pt x="1056856" y="1277036"/>
                </a:lnTo>
                <a:lnTo>
                  <a:pt x="1053351" y="1278598"/>
                </a:lnTo>
                <a:lnTo>
                  <a:pt x="1050474" y="1278770"/>
                </a:lnTo>
                <a:lnTo>
                  <a:pt x="1047807" y="1276836"/>
                </a:lnTo>
                <a:lnTo>
                  <a:pt x="1047236" y="1275855"/>
                </a:lnTo>
                <a:lnTo>
                  <a:pt x="1046626" y="1275645"/>
                </a:lnTo>
                <a:lnTo>
                  <a:pt x="1040873" y="1278322"/>
                </a:lnTo>
                <a:lnTo>
                  <a:pt x="1034510" y="1275588"/>
                </a:lnTo>
                <a:lnTo>
                  <a:pt x="1029443" y="1273922"/>
                </a:lnTo>
                <a:lnTo>
                  <a:pt x="1021299" y="1272979"/>
                </a:lnTo>
                <a:lnTo>
                  <a:pt x="1015641" y="1269549"/>
                </a:lnTo>
                <a:lnTo>
                  <a:pt x="1005202" y="1269845"/>
                </a:lnTo>
                <a:lnTo>
                  <a:pt x="1003325" y="1268712"/>
                </a:lnTo>
                <a:lnTo>
                  <a:pt x="1002630" y="1265358"/>
                </a:lnTo>
                <a:lnTo>
                  <a:pt x="1003183" y="1263806"/>
                </a:lnTo>
                <a:lnTo>
                  <a:pt x="1005411" y="1262863"/>
                </a:lnTo>
                <a:lnTo>
                  <a:pt x="1006030" y="1261006"/>
                </a:lnTo>
                <a:lnTo>
                  <a:pt x="1008288" y="1261453"/>
                </a:lnTo>
                <a:lnTo>
                  <a:pt x="1011212" y="1263911"/>
                </a:lnTo>
                <a:lnTo>
                  <a:pt x="1012107" y="1263825"/>
                </a:lnTo>
                <a:lnTo>
                  <a:pt x="1014041" y="1261510"/>
                </a:lnTo>
                <a:lnTo>
                  <a:pt x="1016899" y="1259463"/>
                </a:lnTo>
                <a:lnTo>
                  <a:pt x="1017918" y="1259253"/>
                </a:lnTo>
                <a:lnTo>
                  <a:pt x="1023166" y="1261777"/>
                </a:lnTo>
                <a:lnTo>
                  <a:pt x="1025280" y="1261491"/>
                </a:lnTo>
                <a:lnTo>
                  <a:pt x="1028310" y="1260358"/>
                </a:lnTo>
                <a:lnTo>
                  <a:pt x="1028852" y="1259367"/>
                </a:lnTo>
                <a:lnTo>
                  <a:pt x="1029338" y="1257634"/>
                </a:lnTo>
                <a:lnTo>
                  <a:pt x="1030138" y="1256624"/>
                </a:lnTo>
                <a:lnTo>
                  <a:pt x="1032834" y="1256129"/>
                </a:lnTo>
                <a:lnTo>
                  <a:pt x="1035463" y="1257119"/>
                </a:lnTo>
                <a:lnTo>
                  <a:pt x="1035768" y="1260139"/>
                </a:lnTo>
                <a:lnTo>
                  <a:pt x="1035406" y="1263377"/>
                </a:lnTo>
                <a:lnTo>
                  <a:pt x="1038825" y="1264254"/>
                </a:lnTo>
                <a:lnTo>
                  <a:pt x="1042978" y="1264149"/>
                </a:lnTo>
                <a:lnTo>
                  <a:pt x="1045836" y="1265358"/>
                </a:lnTo>
                <a:lnTo>
                  <a:pt x="1046198" y="1263387"/>
                </a:lnTo>
                <a:lnTo>
                  <a:pt x="1041635" y="1258234"/>
                </a:lnTo>
                <a:lnTo>
                  <a:pt x="1039721" y="1255043"/>
                </a:lnTo>
                <a:lnTo>
                  <a:pt x="1037149" y="1253167"/>
                </a:lnTo>
                <a:lnTo>
                  <a:pt x="1033844" y="1252204"/>
                </a:lnTo>
                <a:lnTo>
                  <a:pt x="1031081" y="1246242"/>
                </a:lnTo>
                <a:lnTo>
                  <a:pt x="1031253" y="1241032"/>
                </a:lnTo>
                <a:lnTo>
                  <a:pt x="1030957" y="1235974"/>
                </a:lnTo>
                <a:lnTo>
                  <a:pt x="1036920" y="1233202"/>
                </a:lnTo>
                <a:lnTo>
                  <a:pt x="1035548" y="1228897"/>
                </a:lnTo>
                <a:lnTo>
                  <a:pt x="1037606" y="1225639"/>
                </a:lnTo>
                <a:lnTo>
                  <a:pt x="1039949" y="1224392"/>
                </a:lnTo>
                <a:lnTo>
                  <a:pt x="1042311" y="1236393"/>
                </a:lnTo>
                <a:lnTo>
                  <a:pt x="1044007" y="1240622"/>
                </a:lnTo>
                <a:lnTo>
                  <a:pt x="1041845" y="1241480"/>
                </a:lnTo>
                <a:lnTo>
                  <a:pt x="1037320" y="1241470"/>
                </a:lnTo>
                <a:lnTo>
                  <a:pt x="1039844" y="1247404"/>
                </a:lnTo>
                <a:lnTo>
                  <a:pt x="1043997" y="1249442"/>
                </a:lnTo>
                <a:lnTo>
                  <a:pt x="1047569" y="1253852"/>
                </a:lnTo>
                <a:lnTo>
                  <a:pt x="1047645" y="1257062"/>
                </a:lnTo>
                <a:lnTo>
                  <a:pt x="1049626" y="1258510"/>
                </a:lnTo>
                <a:lnTo>
                  <a:pt x="1054408" y="1258605"/>
                </a:lnTo>
                <a:lnTo>
                  <a:pt x="1057704" y="1257977"/>
                </a:lnTo>
                <a:lnTo>
                  <a:pt x="1059256" y="1255833"/>
                </a:lnTo>
                <a:lnTo>
                  <a:pt x="1061047" y="1255157"/>
                </a:lnTo>
                <a:lnTo>
                  <a:pt x="1064257" y="1257815"/>
                </a:lnTo>
                <a:lnTo>
                  <a:pt x="1069667" y="1259787"/>
                </a:lnTo>
                <a:lnTo>
                  <a:pt x="1071125" y="1261177"/>
                </a:lnTo>
                <a:lnTo>
                  <a:pt x="1072182" y="1263501"/>
                </a:lnTo>
                <a:lnTo>
                  <a:pt x="1072248" y="1266006"/>
                </a:lnTo>
                <a:lnTo>
                  <a:pt x="1072525" y="1267340"/>
                </a:lnTo>
                <a:lnTo>
                  <a:pt x="1074096" y="1266692"/>
                </a:lnTo>
                <a:lnTo>
                  <a:pt x="1076344" y="1263292"/>
                </a:lnTo>
                <a:lnTo>
                  <a:pt x="1077449" y="1262110"/>
                </a:lnTo>
                <a:lnTo>
                  <a:pt x="1078802" y="1261529"/>
                </a:lnTo>
                <a:lnTo>
                  <a:pt x="1079659" y="1260767"/>
                </a:lnTo>
                <a:lnTo>
                  <a:pt x="1079687" y="1259777"/>
                </a:lnTo>
                <a:lnTo>
                  <a:pt x="1075639" y="1257377"/>
                </a:lnTo>
                <a:lnTo>
                  <a:pt x="1054456" y="1246184"/>
                </a:lnTo>
                <a:lnTo>
                  <a:pt x="1051855" y="1241736"/>
                </a:lnTo>
                <a:lnTo>
                  <a:pt x="1050103" y="1236155"/>
                </a:lnTo>
                <a:lnTo>
                  <a:pt x="1050160" y="1230411"/>
                </a:lnTo>
                <a:lnTo>
                  <a:pt x="1051703" y="1228640"/>
                </a:lnTo>
                <a:lnTo>
                  <a:pt x="1055484" y="1226382"/>
                </a:lnTo>
                <a:lnTo>
                  <a:pt x="1062428" y="1223201"/>
                </a:lnTo>
                <a:lnTo>
                  <a:pt x="1070439" y="1218638"/>
                </a:lnTo>
                <a:lnTo>
                  <a:pt x="1071439" y="1217762"/>
                </a:lnTo>
                <a:lnTo>
                  <a:pt x="1071344" y="1214914"/>
                </a:lnTo>
                <a:lnTo>
                  <a:pt x="1070343" y="1212999"/>
                </a:lnTo>
                <a:lnTo>
                  <a:pt x="1067162" y="1211599"/>
                </a:lnTo>
                <a:lnTo>
                  <a:pt x="1063838" y="1211247"/>
                </a:lnTo>
                <a:lnTo>
                  <a:pt x="1060666" y="1211390"/>
                </a:lnTo>
                <a:lnTo>
                  <a:pt x="1057494" y="1211990"/>
                </a:lnTo>
                <a:lnTo>
                  <a:pt x="1051713" y="1215010"/>
                </a:lnTo>
                <a:lnTo>
                  <a:pt x="1048436" y="1214819"/>
                </a:lnTo>
                <a:lnTo>
                  <a:pt x="1045321" y="1213190"/>
                </a:lnTo>
                <a:lnTo>
                  <a:pt x="1043016" y="1209933"/>
                </a:lnTo>
                <a:lnTo>
                  <a:pt x="1041825" y="1205542"/>
                </a:lnTo>
                <a:lnTo>
                  <a:pt x="1041835" y="1202741"/>
                </a:lnTo>
                <a:lnTo>
                  <a:pt x="1042273" y="1200169"/>
                </a:lnTo>
                <a:lnTo>
                  <a:pt x="1043683" y="1197550"/>
                </a:lnTo>
                <a:lnTo>
                  <a:pt x="1045578" y="1196407"/>
                </a:lnTo>
                <a:lnTo>
                  <a:pt x="1047274" y="1196560"/>
                </a:lnTo>
                <a:lnTo>
                  <a:pt x="1048874" y="1195950"/>
                </a:lnTo>
                <a:lnTo>
                  <a:pt x="1049827" y="1195054"/>
                </a:lnTo>
                <a:lnTo>
                  <a:pt x="1050636" y="1193855"/>
                </a:lnTo>
                <a:lnTo>
                  <a:pt x="1050398" y="1192816"/>
                </a:lnTo>
                <a:lnTo>
                  <a:pt x="1049779" y="1191921"/>
                </a:lnTo>
                <a:lnTo>
                  <a:pt x="1047198" y="1190073"/>
                </a:lnTo>
                <a:lnTo>
                  <a:pt x="1046178" y="1188291"/>
                </a:lnTo>
                <a:lnTo>
                  <a:pt x="1043969" y="1185425"/>
                </a:lnTo>
                <a:lnTo>
                  <a:pt x="1045178" y="1184625"/>
                </a:lnTo>
                <a:lnTo>
                  <a:pt x="1049065" y="1184177"/>
                </a:lnTo>
                <a:lnTo>
                  <a:pt x="1051779" y="1186149"/>
                </a:lnTo>
                <a:lnTo>
                  <a:pt x="1054313" y="1188482"/>
                </a:lnTo>
                <a:lnTo>
                  <a:pt x="1055866" y="1188473"/>
                </a:lnTo>
                <a:lnTo>
                  <a:pt x="1057256" y="1187492"/>
                </a:lnTo>
                <a:lnTo>
                  <a:pt x="1060457" y="1184510"/>
                </a:lnTo>
                <a:lnTo>
                  <a:pt x="1063133" y="1180767"/>
                </a:lnTo>
                <a:lnTo>
                  <a:pt x="1065571" y="1176519"/>
                </a:lnTo>
                <a:lnTo>
                  <a:pt x="1067543" y="1173975"/>
                </a:lnTo>
                <a:lnTo>
                  <a:pt x="1069791" y="1173747"/>
                </a:lnTo>
                <a:lnTo>
                  <a:pt x="1076392" y="1181710"/>
                </a:lnTo>
                <a:lnTo>
                  <a:pt x="1078725" y="1182005"/>
                </a:lnTo>
                <a:lnTo>
                  <a:pt x="1086479" y="1177719"/>
                </a:lnTo>
                <a:lnTo>
                  <a:pt x="1087346" y="1177947"/>
                </a:lnTo>
                <a:lnTo>
                  <a:pt x="1089975" y="1180119"/>
                </a:lnTo>
                <a:lnTo>
                  <a:pt x="1090765" y="1181053"/>
                </a:lnTo>
                <a:close/>
                <a:moveTo>
                  <a:pt x="936908" y="1192949"/>
                </a:moveTo>
                <a:lnTo>
                  <a:pt x="937346" y="1193349"/>
                </a:lnTo>
                <a:lnTo>
                  <a:pt x="938403" y="1193254"/>
                </a:lnTo>
                <a:lnTo>
                  <a:pt x="939880" y="1193968"/>
                </a:lnTo>
                <a:lnTo>
                  <a:pt x="945461" y="1194845"/>
                </a:lnTo>
                <a:lnTo>
                  <a:pt x="950452" y="1196921"/>
                </a:lnTo>
                <a:lnTo>
                  <a:pt x="953053" y="1198874"/>
                </a:lnTo>
                <a:lnTo>
                  <a:pt x="956472" y="1199474"/>
                </a:lnTo>
                <a:lnTo>
                  <a:pt x="959272" y="1201960"/>
                </a:lnTo>
                <a:lnTo>
                  <a:pt x="960463" y="1202589"/>
                </a:lnTo>
                <a:lnTo>
                  <a:pt x="961901" y="1202789"/>
                </a:lnTo>
                <a:lnTo>
                  <a:pt x="965654" y="1207389"/>
                </a:lnTo>
                <a:lnTo>
                  <a:pt x="965864" y="1207913"/>
                </a:lnTo>
                <a:lnTo>
                  <a:pt x="970121" y="1211552"/>
                </a:lnTo>
                <a:lnTo>
                  <a:pt x="970331" y="1212133"/>
                </a:lnTo>
                <a:lnTo>
                  <a:pt x="967912" y="1212333"/>
                </a:lnTo>
                <a:lnTo>
                  <a:pt x="963006" y="1210637"/>
                </a:lnTo>
                <a:lnTo>
                  <a:pt x="960558" y="1210542"/>
                </a:lnTo>
                <a:lnTo>
                  <a:pt x="958787" y="1210018"/>
                </a:lnTo>
                <a:lnTo>
                  <a:pt x="958377" y="1209723"/>
                </a:lnTo>
                <a:lnTo>
                  <a:pt x="958025" y="1207618"/>
                </a:lnTo>
                <a:lnTo>
                  <a:pt x="957463" y="1206580"/>
                </a:lnTo>
                <a:lnTo>
                  <a:pt x="952748" y="1201731"/>
                </a:lnTo>
                <a:lnTo>
                  <a:pt x="950786" y="1200674"/>
                </a:lnTo>
                <a:lnTo>
                  <a:pt x="947385" y="1199731"/>
                </a:lnTo>
                <a:lnTo>
                  <a:pt x="943518" y="1200388"/>
                </a:lnTo>
                <a:lnTo>
                  <a:pt x="940908" y="1199769"/>
                </a:lnTo>
                <a:lnTo>
                  <a:pt x="940003" y="1199988"/>
                </a:lnTo>
                <a:lnTo>
                  <a:pt x="936146" y="1196150"/>
                </a:lnTo>
                <a:lnTo>
                  <a:pt x="932297" y="1192912"/>
                </a:lnTo>
                <a:lnTo>
                  <a:pt x="930650" y="1189073"/>
                </a:lnTo>
                <a:lnTo>
                  <a:pt x="928202" y="1186129"/>
                </a:lnTo>
                <a:lnTo>
                  <a:pt x="928192" y="1185272"/>
                </a:lnTo>
                <a:lnTo>
                  <a:pt x="929316" y="1184615"/>
                </a:lnTo>
                <a:lnTo>
                  <a:pt x="931945" y="1186272"/>
                </a:lnTo>
                <a:lnTo>
                  <a:pt x="934536" y="1189111"/>
                </a:lnTo>
                <a:lnTo>
                  <a:pt x="935936" y="1190187"/>
                </a:lnTo>
                <a:lnTo>
                  <a:pt x="936908" y="1192949"/>
                </a:lnTo>
                <a:close/>
                <a:moveTo>
                  <a:pt x="976008" y="1217839"/>
                </a:moveTo>
                <a:lnTo>
                  <a:pt x="976732" y="1221487"/>
                </a:lnTo>
                <a:lnTo>
                  <a:pt x="977113" y="1222182"/>
                </a:lnTo>
                <a:lnTo>
                  <a:pt x="979056" y="1221591"/>
                </a:lnTo>
                <a:lnTo>
                  <a:pt x="982371" y="1221257"/>
                </a:lnTo>
                <a:lnTo>
                  <a:pt x="987800" y="1222620"/>
                </a:lnTo>
                <a:lnTo>
                  <a:pt x="988419" y="1223106"/>
                </a:lnTo>
                <a:lnTo>
                  <a:pt x="990724" y="1227097"/>
                </a:lnTo>
                <a:lnTo>
                  <a:pt x="992496" y="1228802"/>
                </a:lnTo>
                <a:lnTo>
                  <a:pt x="995201" y="1232507"/>
                </a:lnTo>
                <a:lnTo>
                  <a:pt x="992505" y="1234983"/>
                </a:lnTo>
                <a:lnTo>
                  <a:pt x="990915" y="1238545"/>
                </a:lnTo>
                <a:lnTo>
                  <a:pt x="990829" y="1240346"/>
                </a:lnTo>
                <a:lnTo>
                  <a:pt x="989771" y="1241393"/>
                </a:lnTo>
                <a:lnTo>
                  <a:pt x="988114" y="1242479"/>
                </a:lnTo>
                <a:lnTo>
                  <a:pt x="985647" y="1244565"/>
                </a:lnTo>
                <a:lnTo>
                  <a:pt x="982609" y="1244794"/>
                </a:lnTo>
                <a:lnTo>
                  <a:pt x="979618" y="1245899"/>
                </a:lnTo>
                <a:lnTo>
                  <a:pt x="978227" y="1246899"/>
                </a:lnTo>
                <a:lnTo>
                  <a:pt x="977408" y="1246966"/>
                </a:lnTo>
                <a:lnTo>
                  <a:pt x="976436" y="1246423"/>
                </a:lnTo>
                <a:lnTo>
                  <a:pt x="975398" y="1245394"/>
                </a:lnTo>
                <a:lnTo>
                  <a:pt x="975065" y="1244203"/>
                </a:lnTo>
                <a:lnTo>
                  <a:pt x="977113" y="1243099"/>
                </a:lnTo>
                <a:lnTo>
                  <a:pt x="979789" y="1239165"/>
                </a:lnTo>
                <a:lnTo>
                  <a:pt x="980265" y="1235088"/>
                </a:lnTo>
                <a:lnTo>
                  <a:pt x="977379" y="1234354"/>
                </a:lnTo>
                <a:lnTo>
                  <a:pt x="975655" y="1234917"/>
                </a:lnTo>
                <a:lnTo>
                  <a:pt x="974369" y="1234897"/>
                </a:lnTo>
                <a:lnTo>
                  <a:pt x="972893" y="1233650"/>
                </a:lnTo>
                <a:lnTo>
                  <a:pt x="971998" y="1235564"/>
                </a:lnTo>
                <a:lnTo>
                  <a:pt x="971664" y="1237402"/>
                </a:lnTo>
                <a:lnTo>
                  <a:pt x="972055" y="1240213"/>
                </a:lnTo>
                <a:lnTo>
                  <a:pt x="971788" y="1241127"/>
                </a:lnTo>
                <a:lnTo>
                  <a:pt x="970740" y="1241641"/>
                </a:lnTo>
                <a:lnTo>
                  <a:pt x="968321" y="1240574"/>
                </a:lnTo>
                <a:lnTo>
                  <a:pt x="965806" y="1238679"/>
                </a:lnTo>
                <a:lnTo>
                  <a:pt x="965606" y="1237584"/>
                </a:lnTo>
                <a:lnTo>
                  <a:pt x="966121" y="1233793"/>
                </a:lnTo>
                <a:lnTo>
                  <a:pt x="966073" y="1231821"/>
                </a:lnTo>
                <a:lnTo>
                  <a:pt x="965549" y="1228983"/>
                </a:lnTo>
                <a:lnTo>
                  <a:pt x="965273" y="1228687"/>
                </a:lnTo>
                <a:lnTo>
                  <a:pt x="964330" y="1228754"/>
                </a:lnTo>
                <a:lnTo>
                  <a:pt x="961368" y="1229297"/>
                </a:lnTo>
                <a:lnTo>
                  <a:pt x="958405" y="1225668"/>
                </a:lnTo>
                <a:lnTo>
                  <a:pt x="956805" y="1221839"/>
                </a:lnTo>
                <a:lnTo>
                  <a:pt x="951357" y="1220744"/>
                </a:lnTo>
                <a:lnTo>
                  <a:pt x="955605" y="1215410"/>
                </a:lnTo>
                <a:lnTo>
                  <a:pt x="962006" y="1214657"/>
                </a:lnTo>
                <a:lnTo>
                  <a:pt x="964178" y="1217353"/>
                </a:lnTo>
                <a:lnTo>
                  <a:pt x="971302" y="1219210"/>
                </a:lnTo>
                <a:lnTo>
                  <a:pt x="970874" y="1216353"/>
                </a:lnTo>
                <a:lnTo>
                  <a:pt x="970988" y="1215333"/>
                </a:lnTo>
                <a:lnTo>
                  <a:pt x="971969" y="1214057"/>
                </a:lnTo>
                <a:lnTo>
                  <a:pt x="972522" y="1213952"/>
                </a:lnTo>
                <a:lnTo>
                  <a:pt x="973360" y="1214847"/>
                </a:lnTo>
                <a:lnTo>
                  <a:pt x="974732" y="1215228"/>
                </a:lnTo>
                <a:lnTo>
                  <a:pt x="975360" y="1216105"/>
                </a:lnTo>
                <a:lnTo>
                  <a:pt x="976008" y="1217839"/>
                </a:lnTo>
                <a:close/>
                <a:moveTo>
                  <a:pt x="1016975" y="1242708"/>
                </a:moveTo>
                <a:lnTo>
                  <a:pt x="1022899" y="1246337"/>
                </a:lnTo>
                <a:lnTo>
                  <a:pt x="1026824" y="1246308"/>
                </a:lnTo>
                <a:lnTo>
                  <a:pt x="1026805" y="1248576"/>
                </a:lnTo>
                <a:lnTo>
                  <a:pt x="1027281" y="1252443"/>
                </a:lnTo>
                <a:lnTo>
                  <a:pt x="1026662" y="1254014"/>
                </a:lnTo>
                <a:lnTo>
                  <a:pt x="1025195" y="1255624"/>
                </a:lnTo>
                <a:lnTo>
                  <a:pt x="1024271" y="1257910"/>
                </a:lnTo>
                <a:lnTo>
                  <a:pt x="1023585" y="1258262"/>
                </a:lnTo>
                <a:lnTo>
                  <a:pt x="1019270" y="1255500"/>
                </a:lnTo>
                <a:lnTo>
                  <a:pt x="1014765" y="1251728"/>
                </a:lnTo>
                <a:lnTo>
                  <a:pt x="1012498" y="1252385"/>
                </a:lnTo>
                <a:lnTo>
                  <a:pt x="1009498" y="1251461"/>
                </a:lnTo>
                <a:lnTo>
                  <a:pt x="1007078" y="1251661"/>
                </a:lnTo>
                <a:lnTo>
                  <a:pt x="1005573" y="1253795"/>
                </a:lnTo>
                <a:lnTo>
                  <a:pt x="1002068" y="1254910"/>
                </a:lnTo>
                <a:lnTo>
                  <a:pt x="1001430" y="1250642"/>
                </a:lnTo>
                <a:lnTo>
                  <a:pt x="998249" y="1246604"/>
                </a:lnTo>
                <a:lnTo>
                  <a:pt x="995077" y="1243375"/>
                </a:lnTo>
                <a:lnTo>
                  <a:pt x="996801" y="1238431"/>
                </a:lnTo>
                <a:lnTo>
                  <a:pt x="998858" y="1237641"/>
                </a:lnTo>
                <a:lnTo>
                  <a:pt x="1000801" y="1235993"/>
                </a:lnTo>
                <a:lnTo>
                  <a:pt x="1008583" y="1237736"/>
                </a:lnTo>
                <a:lnTo>
                  <a:pt x="1012622" y="1239212"/>
                </a:lnTo>
                <a:lnTo>
                  <a:pt x="1016975" y="1242708"/>
                </a:lnTo>
                <a:close/>
                <a:moveTo>
                  <a:pt x="1027633" y="1281027"/>
                </a:moveTo>
                <a:lnTo>
                  <a:pt x="1028872" y="1283961"/>
                </a:lnTo>
                <a:lnTo>
                  <a:pt x="1029329" y="1284504"/>
                </a:lnTo>
                <a:lnTo>
                  <a:pt x="1032625" y="1285656"/>
                </a:lnTo>
                <a:lnTo>
                  <a:pt x="1034110" y="1284961"/>
                </a:lnTo>
                <a:lnTo>
                  <a:pt x="1037692" y="1284637"/>
                </a:lnTo>
                <a:lnTo>
                  <a:pt x="1039844" y="1283504"/>
                </a:lnTo>
                <a:lnTo>
                  <a:pt x="1042978" y="1282922"/>
                </a:lnTo>
                <a:lnTo>
                  <a:pt x="1046569" y="1290228"/>
                </a:lnTo>
                <a:lnTo>
                  <a:pt x="1046169" y="1292457"/>
                </a:lnTo>
                <a:lnTo>
                  <a:pt x="1043331" y="1294876"/>
                </a:lnTo>
                <a:lnTo>
                  <a:pt x="1041416" y="1295410"/>
                </a:lnTo>
                <a:lnTo>
                  <a:pt x="1039606" y="1294676"/>
                </a:lnTo>
                <a:lnTo>
                  <a:pt x="1039730" y="1293448"/>
                </a:lnTo>
                <a:lnTo>
                  <a:pt x="1039397" y="1292381"/>
                </a:lnTo>
                <a:lnTo>
                  <a:pt x="1038158" y="1290990"/>
                </a:lnTo>
                <a:lnTo>
                  <a:pt x="1036996" y="1291124"/>
                </a:lnTo>
                <a:lnTo>
                  <a:pt x="1035120" y="1292153"/>
                </a:lnTo>
                <a:lnTo>
                  <a:pt x="1034225" y="1292019"/>
                </a:lnTo>
                <a:lnTo>
                  <a:pt x="1032329" y="1290885"/>
                </a:lnTo>
                <a:lnTo>
                  <a:pt x="1029005" y="1290047"/>
                </a:lnTo>
                <a:lnTo>
                  <a:pt x="1028348" y="1289018"/>
                </a:lnTo>
                <a:lnTo>
                  <a:pt x="1028272" y="1287495"/>
                </a:lnTo>
                <a:lnTo>
                  <a:pt x="1027643" y="1286733"/>
                </a:lnTo>
                <a:lnTo>
                  <a:pt x="1024176" y="1284284"/>
                </a:lnTo>
                <a:lnTo>
                  <a:pt x="1021956" y="1282199"/>
                </a:lnTo>
                <a:lnTo>
                  <a:pt x="1020080" y="1281922"/>
                </a:lnTo>
                <a:lnTo>
                  <a:pt x="1019394" y="1282170"/>
                </a:lnTo>
                <a:lnTo>
                  <a:pt x="1018699" y="1283161"/>
                </a:lnTo>
                <a:lnTo>
                  <a:pt x="1017013" y="1284113"/>
                </a:lnTo>
                <a:lnTo>
                  <a:pt x="1016527" y="1283951"/>
                </a:lnTo>
                <a:lnTo>
                  <a:pt x="1015984" y="1283161"/>
                </a:lnTo>
                <a:lnTo>
                  <a:pt x="1015708" y="1282018"/>
                </a:lnTo>
                <a:lnTo>
                  <a:pt x="1016422" y="1279713"/>
                </a:lnTo>
                <a:lnTo>
                  <a:pt x="1017394" y="1279493"/>
                </a:lnTo>
                <a:lnTo>
                  <a:pt x="1022128" y="1279951"/>
                </a:lnTo>
                <a:lnTo>
                  <a:pt x="1025033" y="1281018"/>
                </a:lnTo>
                <a:lnTo>
                  <a:pt x="1027633" y="1281027"/>
                </a:lnTo>
                <a:close/>
                <a:moveTo>
                  <a:pt x="1062085" y="1283389"/>
                </a:moveTo>
                <a:lnTo>
                  <a:pt x="1083526" y="1287971"/>
                </a:lnTo>
                <a:lnTo>
                  <a:pt x="1090136" y="1285190"/>
                </a:lnTo>
                <a:lnTo>
                  <a:pt x="1095365" y="1285275"/>
                </a:lnTo>
                <a:lnTo>
                  <a:pt x="1096918" y="1289095"/>
                </a:lnTo>
                <a:lnTo>
                  <a:pt x="1091613" y="1293124"/>
                </a:lnTo>
                <a:lnTo>
                  <a:pt x="1091213" y="1294400"/>
                </a:lnTo>
                <a:lnTo>
                  <a:pt x="1091956" y="1295429"/>
                </a:lnTo>
                <a:lnTo>
                  <a:pt x="1097404" y="1296077"/>
                </a:lnTo>
                <a:lnTo>
                  <a:pt x="1098785" y="1297372"/>
                </a:lnTo>
                <a:lnTo>
                  <a:pt x="1100052" y="1299049"/>
                </a:lnTo>
                <a:lnTo>
                  <a:pt x="1098975" y="1301535"/>
                </a:lnTo>
                <a:lnTo>
                  <a:pt x="1098871" y="1302687"/>
                </a:lnTo>
                <a:lnTo>
                  <a:pt x="1099442" y="1303801"/>
                </a:lnTo>
                <a:lnTo>
                  <a:pt x="1103529" y="1307573"/>
                </a:lnTo>
                <a:lnTo>
                  <a:pt x="1105205" y="1309517"/>
                </a:lnTo>
                <a:lnTo>
                  <a:pt x="1106053" y="1311383"/>
                </a:lnTo>
                <a:lnTo>
                  <a:pt x="1106396" y="1314660"/>
                </a:lnTo>
                <a:lnTo>
                  <a:pt x="1106319" y="1317289"/>
                </a:lnTo>
                <a:lnTo>
                  <a:pt x="1105405" y="1317641"/>
                </a:lnTo>
                <a:lnTo>
                  <a:pt x="1103414" y="1316841"/>
                </a:lnTo>
                <a:lnTo>
                  <a:pt x="1101471" y="1315317"/>
                </a:lnTo>
                <a:lnTo>
                  <a:pt x="1099766" y="1311545"/>
                </a:lnTo>
                <a:lnTo>
                  <a:pt x="1098575" y="1310793"/>
                </a:lnTo>
                <a:lnTo>
                  <a:pt x="1095137" y="1310031"/>
                </a:lnTo>
                <a:lnTo>
                  <a:pt x="1091727" y="1308192"/>
                </a:lnTo>
                <a:lnTo>
                  <a:pt x="1089070" y="1308297"/>
                </a:lnTo>
                <a:lnTo>
                  <a:pt x="1086622" y="1307516"/>
                </a:lnTo>
                <a:lnTo>
                  <a:pt x="1084431" y="1308202"/>
                </a:lnTo>
                <a:lnTo>
                  <a:pt x="1083650" y="1306964"/>
                </a:lnTo>
                <a:lnTo>
                  <a:pt x="1082707" y="1304459"/>
                </a:lnTo>
                <a:lnTo>
                  <a:pt x="1082688" y="1303373"/>
                </a:lnTo>
                <a:lnTo>
                  <a:pt x="1083840" y="1299429"/>
                </a:lnTo>
                <a:lnTo>
                  <a:pt x="1083812" y="1298400"/>
                </a:lnTo>
                <a:lnTo>
                  <a:pt x="1083212" y="1298277"/>
                </a:lnTo>
                <a:lnTo>
                  <a:pt x="1080659" y="1299077"/>
                </a:lnTo>
                <a:lnTo>
                  <a:pt x="1079630" y="1298543"/>
                </a:lnTo>
                <a:lnTo>
                  <a:pt x="1076849" y="1295686"/>
                </a:lnTo>
                <a:lnTo>
                  <a:pt x="1075725" y="1295143"/>
                </a:lnTo>
                <a:lnTo>
                  <a:pt x="1072934" y="1294867"/>
                </a:lnTo>
                <a:lnTo>
                  <a:pt x="1071353" y="1299915"/>
                </a:lnTo>
                <a:lnTo>
                  <a:pt x="1071267" y="1301172"/>
                </a:lnTo>
                <a:lnTo>
                  <a:pt x="1072877" y="1304392"/>
                </a:lnTo>
                <a:lnTo>
                  <a:pt x="1076039" y="1309354"/>
                </a:lnTo>
                <a:lnTo>
                  <a:pt x="1074439" y="1309450"/>
                </a:lnTo>
                <a:lnTo>
                  <a:pt x="1069867" y="1307925"/>
                </a:lnTo>
                <a:lnTo>
                  <a:pt x="1068696" y="1306973"/>
                </a:lnTo>
                <a:lnTo>
                  <a:pt x="1067286" y="1304468"/>
                </a:lnTo>
                <a:lnTo>
                  <a:pt x="1064571" y="1303021"/>
                </a:lnTo>
                <a:lnTo>
                  <a:pt x="1063619" y="1302125"/>
                </a:lnTo>
                <a:lnTo>
                  <a:pt x="1063342" y="1301077"/>
                </a:lnTo>
                <a:lnTo>
                  <a:pt x="1063314" y="1297829"/>
                </a:lnTo>
                <a:lnTo>
                  <a:pt x="1062714" y="1297353"/>
                </a:lnTo>
                <a:lnTo>
                  <a:pt x="1058856" y="1298182"/>
                </a:lnTo>
                <a:lnTo>
                  <a:pt x="1058066" y="1297391"/>
                </a:lnTo>
                <a:lnTo>
                  <a:pt x="1057742" y="1296019"/>
                </a:lnTo>
                <a:lnTo>
                  <a:pt x="1057180" y="1295258"/>
                </a:lnTo>
                <a:lnTo>
                  <a:pt x="1054694" y="1294009"/>
                </a:lnTo>
                <a:lnTo>
                  <a:pt x="1054475" y="1293229"/>
                </a:lnTo>
                <a:lnTo>
                  <a:pt x="1055580" y="1292305"/>
                </a:lnTo>
                <a:lnTo>
                  <a:pt x="1056266" y="1289990"/>
                </a:lnTo>
                <a:lnTo>
                  <a:pt x="1057237" y="1281665"/>
                </a:lnTo>
                <a:lnTo>
                  <a:pt x="1062085" y="1283389"/>
                </a:lnTo>
                <a:close/>
                <a:moveTo>
                  <a:pt x="1132199" y="1294324"/>
                </a:moveTo>
                <a:lnTo>
                  <a:pt x="1131408" y="1296115"/>
                </a:lnTo>
                <a:lnTo>
                  <a:pt x="1129722" y="1298477"/>
                </a:lnTo>
                <a:lnTo>
                  <a:pt x="1127455" y="1300306"/>
                </a:lnTo>
                <a:lnTo>
                  <a:pt x="1125255" y="1300811"/>
                </a:lnTo>
                <a:lnTo>
                  <a:pt x="1123664" y="1299858"/>
                </a:lnTo>
                <a:lnTo>
                  <a:pt x="1122864" y="1298182"/>
                </a:lnTo>
                <a:lnTo>
                  <a:pt x="1122493" y="1296524"/>
                </a:lnTo>
                <a:lnTo>
                  <a:pt x="1121950" y="1295619"/>
                </a:lnTo>
                <a:lnTo>
                  <a:pt x="1121112" y="1295419"/>
                </a:lnTo>
                <a:lnTo>
                  <a:pt x="1120026" y="1295467"/>
                </a:lnTo>
                <a:lnTo>
                  <a:pt x="1118692" y="1296086"/>
                </a:lnTo>
                <a:lnTo>
                  <a:pt x="1115854" y="1298477"/>
                </a:lnTo>
                <a:lnTo>
                  <a:pt x="1114635" y="1299096"/>
                </a:lnTo>
                <a:lnTo>
                  <a:pt x="1113816" y="1299249"/>
                </a:lnTo>
                <a:lnTo>
                  <a:pt x="1105738" y="1297457"/>
                </a:lnTo>
                <a:lnTo>
                  <a:pt x="1104948" y="1296791"/>
                </a:lnTo>
                <a:lnTo>
                  <a:pt x="1103995" y="1295200"/>
                </a:lnTo>
                <a:lnTo>
                  <a:pt x="1102948" y="1290467"/>
                </a:lnTo>
                <a:lnTo>
                  <a:pt x="1099556" y="1286256"/>
                </a:lnTo>
                <a:lnTo>
                  <a:pt x="1104748" y="1283875"/>
                </a:lnTo>
                <a:lnTo>
                  <a:pt x="1110977" y="1283884"/>
                </a:lnTo>
                <a:lnTo>
                  <a:pt x="1122998" y="1285704"/>
                </a:lnTo>
                <a:lnTo>
                  <a:pt x="1127789" y="1286113"/>
                </a:lnTo>
                <a:lnTo>
                  <a:pt x="1131475" y="1290114"/>
                </a:lnTo>
                <a:lnTo>
                  <a:pt x="1132056" y="1292514"/>
                </a:lnTo>
                <a:lnTo>
                  <a:pt x="1132199" y="1294324"/>
                </a:lnTo>
                <a:close/>
                <a:moveTo>
                  <a:pt x="1148448" y="1297839"/>
                </a:moveTo>
                <a:lnTo>
                  <a:pt x="1146315" y="1299886"/>
                </a:lnTo>
                <a:lnTo>
                  <a:pt x="1144724" y="1299753"/>
                </a:lnTo>
                <a:lnTo>
                  <a:pt x="1144210" y="1299010"/>
                </a:lnTo>
                <a:lnTo>
                  <a:pt x="1144038" y="1298077"/>
                </a:lnTo>
                <a:lnTo>
                  <a:pt x="1144353" y="1297086"/>
                </a:lnTo>
                <a:lnTo>
                  <a:pt x="1145019" y="1296181"/>
                </a:lnTo>
                <a:lnTo>
                  <a:pt x="1146582" y="1295048"/>
                </a:lnTo>
                <a:lnTo>
                  <a:pt x="1147067" y="1294867"/>
                </a:lnTo>
                <a:lnTo>
                  <a:pt x="1149410" y="1295991"/>
                </a:lnTo>
                <a:lnTo>
                  <a:pt x="1148448" y="1297839"/>
                </a:lnTo>
                <a:close/>
                <a:moveTo>
                  <a:pt x="1126617" y="1323642"/>
                </a:moveTo>
                <a:lnTo>
                  <a:pt x="1125636" y="1324013"/>
                </a:lnTo>
                <a:lnTo>
                  <a:pt x="1124912" y="1323118"/>
                </a:lnTo>
                <a:lnTo>
                  <a:pt x="1123817" y="1322490"/>
                </a:lnTo>
                <a:lnTo>
                  <a:pt x="1119359" y="1321165"/>
                </a:lnTo>
                <a:lnTo>
                  <a:pt x="1119264" y="1320365"/>
                </a:lnTo>
                <a:lnTo>
                  <a:pt x="1119731" y="1319222"/>
                </a:lnTo>
                <a:lnTo>
                  <a:pt x="1120616" y="1318203"/>
                </a:lnTo>
                <a:lnTo>
                  <a:pt x="1122331" y="1317193"/>
                </a:lnTo>
                <a:lnTo>
                  <a:pt x="1123712" y="1314574"/>
                </a:lnTo>
                <a:lnTo>
                  <a:pt x="1124331" y="1314774"/>
                </a:lnTo>
                <a:lnTo>
                  <a:pt x="1124960" y="1315841"/>
                </a:lnTo>
                <a:lnTo>
                  <a:pt x="1126027" y="1319460"/>
                </a:lnTo>
                <a:lnTo>
                  <a:pt x="1127312" y="1322071"/>
                </a:lnTo>
                <a:lnTo>
                  <a:pt x="1127179" y="1322975"/>
                </a:lnTo>
                <a:lnTo>
                  <a:pt x="1126617" y="1323642"/>
                </a:lnTo>
                <a:close/>
                <a:moveTo>
                  <a:pt x="1118969" y="1328995"/>
                </a:moveTo>
                <a:lnTo>
                  <a:pt x="1117997" y="1329090"/>
                </a:lnTo>
                <a:lnTo>
                  <a:pt x="1115635" y="1328204"/>
                </a:lnTo>
                <a:lnTo>
                  <a:pt x="1112101" y="1327814"/>
                </a:lnTo>
                <a:lnTo>
                  <a:pt x="1111701" y="1327452"/>
                </a:lnTo>
                <a:lnTo>
                  <a:pt x="1111615" y="1326757"/>
                </a:lnTo>
                <a:lnTo>
                  <a:pt x="1112034" y="1326042"/>
                </a:lnTo>
                <a:lnTo>
                  <a:pt x="1113959" y="1325499"/>
                </a:lnTo>
                <a:lnTo>
                  <a:pt x="1119759" y="1325966"/>
                </a:lnTo>
                <a:lnTo>
                  <a:pt x="1120502" y="1326290"/>
                </a:lnTo>
                <a:lnTo>
                  <a:pt x="1120702" y="1326842"/>
                </a:lnTo>
                <a:lnTo>
                  <a:pt x="1119759" y="1328414"/>
                </a:lnTo>
                <a:lnTo>
                  <a:pt x="1118969" y="13289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508F09C-159A-DD74-9C5B-012577B0287E}"/>
              </a:ext>
            </a:extLst>
          </p:cNvPr>
          <p:cNvSpPr/>
          <p:nvPr/>
        </p:nvSpPr>
        <p:spPr>
          <a:xfrm>
            <a:off x="5872480" y="3312160"/>
            <a:ext cx="41118" cy="2899"/>
          </a:xfrm>
          <a:custGeom>
            <a:avLst/>
            <a:gdLst>
              <a:gd name="connsiteX0" fmla="*/ 185709 w 204511"/>
              <a:gd name="connsiteY0" fmla="*/ 150009 h 305857"/>
              <a:gd name="connsiteX1" fmla="*/ 183014 w 204511"/>
              <a:gd name="connsiteY1" fmla="*/ 154448 h 305857"/>
              <a:gd name="connsiteX2" fmla="*/ 179451 w 204511"/>
              <a:gd name="connsiteY2" fmla="*/ 156982 h 305857"/>
              <a:gd name="connsiteX3" fmla="*/ 178403 w 204511"/>
              <a:gd name="connsiteY3" fmla="*/ 158515 h 305857"/>
              <a:gd name="connsiteX4" fmla="*/ 177841 w 204511"/>
              <a:gd name="connsiteY4" fmla="*/ 160420 h 305857"/>
              <a:gd name="connsiteX5" fmla="*/ 177080 w 204511"/>
              <a:gd name="connsiteY5" fmla="*/ 162335 h 305857"/>
              <a:gd name="connsiteX6" fmla="*/ 175184 w 204511"/>
              <a:gd name="connsiteY6" fmla="*/ 166440 h 305857"/>
              <a:gd name="connsiteX7" fmla="*/ 173802 w 204511"/>
              <a:gd name="connsiteY7" fmla="*/ 169793 h 305857"/>
              <a:gd name="connsiteX8" fmla="*/ 172422 w 204511"/>
              <a:gd name="connsiteY8" fmla="*/ 170840 h 305857"/>
              <a:gd name="connsiteX9" fmla="*/ 169183 w 204511"/>
              <a:gd name="connsiteY9" fmla="*/ 175908 h 305857"/>
              <a:gd name="connsiteX10" fmla="*/ 167012 w 204511"/>
              <a:gd name="connsiteY10" fmla="*/ 180994 h 305857"/>
              <a:gd name="connsiteX11" fmla="*/ 166573 w 204511"/>
              <a:gd name="connsiteY11" fmla="*/ 182309 h 305857"/>
              <a:gd name="connsiteX12" fmla="*/ 165906 w 204511"/>
              <a:gd name="connsiteY12" fmla="*/ 183280 h 305857"/>
              <a:gd name="connsiteX13" fmla="*/ 164850 w 204511"/>
              <a:gd name="connsiteY13" fmla="*/ 184071 h 305857"/>
              <a:gd name="connsiteX14" fmla="*/ 161106 w 204511"/>
              <a:gd name="connsiteY14" fmla="*/ 185652 h 305857"/>
              <a:gd name="connsiteX15" fmla="*/ 159839 w 204511"/>
              <a:gd name="connsiteY15" fmla="*/ 186433 h 305857"/>
              <a:gd name="connsiteX16" fmla="*/ 158839 w 204511"/>
              <a:gd name="connsiteY16" fmla="*/ 187376 h 305857"/>
              <a:gd name="connsiteX17" fmla="*/ 157924 w 204511"/>
              <a:gd name="connsiteY17" fmla="*/ 188443 h 305857"/>
              <a:gd name="connsiteX18" fmla="*/ 157667 w 204511"/>
              <a:gd name="connsiteY18" fmla="*/ 189729 h 305857"/>
              <a:gd name="connsiteX19" fmla="*/ 158544 w 204511"/>
              <a:gd name="connsiteY19" fmla="*/ 191538 h 305857"/>
              <a:gd name="connsiteX20" fmla="*/ 159592 w 204511"/>
              <a:gd name="connsiteY20" fmla="*/ 192977 h 305857"/>
              <a:gd name="connsiteX21" fmla="*/ 160649 w 204511"/>
              <a:gd name="connsiteY21" fmla="*/ 193062 h 305857"/>
              <a:gd name="connsiteX22" fmla="*/ 161572 w 204511"/>
              <a:gd name="connsiteY22" fmla="*/ 192996 h 305857"/>
              <a:gd name="connsiteX23" fmla="*/ 162154 w 204511"/>
              <a:gd name="connsiteY23" fmla="*/ 193853 h 305857"/>
              <a:gd name="connsiteX24" fmla="*/ 162639 w 204511"/>
              <a:gd name="connsiteY24" fmla="*/ 194358 h 305857"/>
              <a:gd name="connsiteX25" fmla="*/ 162639 w 204511"/>
              <a:gd name="connsiteY25" fmla="*/ 204226 h 305857"/>
              <a:gd name="connsiteX26" fmla="*/ 161744 w 204511"/>
              <a:gd name="connsiteY26" fmla="*/ 205712 h 305857"/>
              <a:gd name="connsiteX27" fmla="*/ 161763 w 204511"/>
              <a:gd name="connsiteY27" fmla="*/ 206378 h 305857"/>
              <a:gd name="connsiteX28" fmla="*/ 161325 w 204511"/>
              <a:gd name="connsiteY28" fmla="*/ 208074 h 305857"/>
              <a:gd name="connsiteX29" fmla="*/ 161192 w 204511"/>
              <a:gd name="connsiteY29" fmla="*/ 209969 h 305857"/>
              <a:gd name="connsiteX30" fmla="*/ 161478 w 204511"/>
              <a:gd name="connsiteY30" fmla="*/ 210722 h 305857"/>
              <a:gd name="connsiteX31" fmla="*/ 162230 w 204511"/>
              <a:gd name="connsiteY31" fmla="*/ 211341 h 305857"/>
              <a:gd name="connsiteX32" fmla="*/ 163268 w 204511"/>
              <a:gd name="connsiteY32" fmla="*/ 212665 h 305857"/>
              <a:gd name="connsiteX33" fmla="*/ 163830 w 204511"/>
              <a:gd name="connsiteY33" fmla="*/ 215694 h 305857"/>
              <a:gd name="connsiteX34" fmla="*/ 165097 w 204511"/>
              <a:gd name="connsiteY34" fmla="*/ 226343 h 305857"/>
              <a:gd name="connsiteX35" fmla="*/ 165687 w 204511"/>
              <a:gd name="connsiteY35" fmla="*/ 228029 h 305857"/>
              <a:gd name="connsiteX36" fmla="*/ 166735 w 204511"/>
              <a:gd name="connsiteY36" fmla="*/ 229210 h 305857"/>
              <a:gd name="connsiteX37" fmla="*/ 170031 w 204511"/>
              <a:gd name="connsiteY37" fmla="*/ 231505 h 305857"/>
              <a:gd name="connsiteX38" fmla="*/ 173489 w 204511"/>
              <a:gd name="connsiteY38" fmla="*/ 234525 h 305857"/>
              <a:gd name="connsiteX39" fmla="*/ 174584 w 204511"/>
              <a:gd name="connsiteY39" fmla="*/ 236487 h 305857"/>
              <a:gd name="connsiteX40" fmla="*/ 175212 w 204511"/>
              <a:gd name="connsiteY40" fmla="*/ 239706 h 305857"/>
              <a:gd name="connsiteX41" fmla="*/ 176537 w 204511"/>
              <a:gd name="connsiteY41" fmla="*/ 242230 h 305857"/>
              <a:gd name="connsiteX42" fmla="*/ 176508 w 204511"/>
              <a:gd name="connsiteY42" fmla="*/ 243087 h 305857"/>
              <a:gd name="connsiteX43" fmla="*/ 175965 w 204511"/>
              <a:gd name="connsiteY43" fmla="*/ 243421 h 305857"/>
              <a:gd name="connsiteX44" fmla="*/ 174679 w 204511"/>
              <a:gd name="connsiteY44" fmla="*/ 243459 h 305857"/>
              <a:gd name="connsiteX45" fmla="*/ 173812 w 204511"/>
              <a:gd name="connsiteY45" fmla="*/ 243640 h 305857"/>
              <a:gd name="connsiteX46" fmla="*/ 174536 w 204511"/>
              <a:gd name="connsiteY46" fmla="*/ 245478 h 305857"/>
              <a:gd name="connsiteX47" fmla="*/ 176317 w 204511"/>
              <a:gd name="connsiteY47" fmla="*/ 248679 h 305857"/>
              <a:gd name="connsiteX48" fmla="*/ 179289 w 204511"/>
              <a:gd name="connsiteY48" fmla="*/ 252003 h 305857"/>
              <a:gd name="connsiteX49" fmla="*/ 182508 w 204511"/>
              <a:gd name="connsiteY49" fmla="*/ 255594 h 305857"/>
              <a:gd name="connsiteX50" fmla="*/ 185128 w 204511"/>
              <a:gd name="connsiteY50" fmla="*/ 258528 h 305857"/>
              <a:gd name="connsiteX51" fmla="*/ 188404 w 204511"/>
              <a:gd name="connsiteY51" fmla="*/ 261919 h 305857"/>
              <a:gd name="connsiteX52" fmla="*/ 190957 w 204511"/>
              <a:gd name="connsiteY52" fmla="*/ 264566 h 305857"/>
              <a:gd name="connsiteX53" fmla="*/ 193595 w 204511"/>
              <a:gd name="connsiteY53" fmla="*/ 267291 h 305857"/>
              <a:gd name="connsiteX54" fmla="*/ 195587 w 204511"/>
              <a:gd name="connsiteY54" fmla="*/ 267938 h 305857"/>
              <a:gd name="connsiteX55" fmla="*/ 197063 w 204511"/>
              <a:gd name="connsiteY55" fmla="*/ 268129 h 305857"/>
              <a:gd name="connsiteX56" fmla="*/ 197701 w 204511"/>
              <a:gd name="connsiteY56" fmla="*/ 268662 h 305857"/>
              <a:gd name="connsiteX57" fmla="*/ 198482 w 204511"/>
              <a:gd name="connsiteY57" fmla="*/ 269910 h 305857"/>
              <a:gd name="connsiteX58" fmla="*/ 199825 w 204511"/>
              <a:gd name="connsiteY58" fmla="*/ 271301 h 305857"/>
              <a:gd name="connsiteX59" fmla="*/ 201311 w 204511"/>
              <a:gd name="connsiteY59" fmla="*/ 273110 h 305857"/>
              <a:gd name="connsiteX60" fmla="*/ 201816 w 204511"/>
              <a:gd name="connsiteY60" fmla="*/ 274949 h 305857"/>
              <a:gd name="connsiteX61" fmla="*/ 201197 w 204511"/>
              <a:gd name="connsiteY61" fmla="*/ 276711 h 305857"/>
              <a:gd name="connsiteX62" fmla="*/ 201806 w 204511"/>
              <a:gd name="connsiteY62" fmla="*/ 279235 h 305857"/>
              <a:gd name="connsiteX63" fmla="*/ 201844 w 204511"/>
              <a:gd name="connsiteY63" fmla="*/ 279454 h 305857"/>
              <a:gd name="connsiteX64" fmla="*/ 202330 w 204511"/>
              <a:gd name="connsiteY64" fmla="*/ 280445 h 305857"/>
              <a:gd name="connsiteX65" fmla="*/ 202159 w 204511"/>
              <a:gd name="connsiteY65" fmla="*/ 281331 h 305857"/>
              <a:gd name="connsiteX66" fmla="*/ 202464 w 204511"/>
              <a:gd name="connsiteY66" fmla="*/ 284674 h 305857"/>
              <a:gd name="connsiteX67" fmla="*/ 203244 w 204511"/>
              <a:gd name="connsiteY67" fmla="*/ 287589 h 305857"/>
              <a:gd name="connsiteX68" fmla="*/ 204511 w 204511"/>
              <a:gd name="connsiteY68" fmla="*/ 290074 h 305857"/>
              <a:gd name="connsiteX69" fmla="*/ 204492 w 204511"/>
              <a:gd name="connsiteY69" fmla="*/ 290284 h 305857"/>
              <a:gd name="connsiteX70" fmla="*/ 204330 w 204511"/>
              <a:gd name="connsiteY70" fmla="*/ 291808 h 305857"/>
              <a:gd name="connsiteX71" fmla="*/ 202702 w 204511"/>
              <a:gd name="connsiteY71" fmla="*/ 292789 h 305857"/>
              <a:gd name="connsiteX72" fmla="*/ 201749 w 204511"/>
              <a:gd name="connsiteY72" fmla="*/ 294418 h 305857"/>
              <a:gd name="connsiteX73" fmla="*/ 201473 w 204511"/>
              <a:gd name="connsiteY73" fmla="*/ 296675 h 305857"/>
              <a:gd name="connsiteX74" fmla="*/ 201959 w 204511"/>
              <a:gd name="connsiteY74" fmla="*/ 299428 h 305857"/>
              <a:gd name="connsiteX75" fmla="*/ 203216 w 204511"/>
              <a:gd name="connsiteY75" fmla="*/ 302676 h 305857"/>
              <a:gd name="connsiteX76" fmla="*/ 203244 w 204511"/>
              <a:gd name="connsiteY76" fmla="*/ 304581 h 305857"/>
              <a:gd name="connsiteX77" fmla="*/ 202807 w 204511"/>
              <a:gd name="connsiteY77" fmla="*/ 304848 h 305857"/>
              <a:gd name="connsiteX78" fmla="*/ 202025 w 204511"/>
              <a:gd name="connsiteY78" fmla="*/ 305457 h 305857"/>
              <a:gd name="connsiteX79" fmla="*/ 201197 w 204511"/>
              <a:gd name="connsiteY79" fmla="*/ 305858 h 305857"/>
              <a:gd name="connsiteX80" fmla="*/ 198949 w 204511"/>
              <a:gd name="connsiteY80" fmla="*/ 303629 h 305857"/>
              <a:gd name="connsiteX81" fmla="*/ 196444 w 204511"/>
              <a:gd name="connsiteY81" fmla="*/ 302124 h 305857"/>
              <a:gd name="connsiteX82" fmla="*/ 192700 w 204511"/>
              <a:gd name="connsiteY82" fmla="*/ 299514 h 305857"/>
              <a:gd name="connsiteX83" fmla="*/ 188919 w 204511"/>
              <a:gd name="connsiteY83" fmla="*/ 298571 h 305857"/>
              <a:gd name="connsiteX84" fmla="*/ 184042 w 204511"/>
              <a:gd name="connsiteY84" fmla="*/ 298399 h 305857"/>
              <a:gd name="connsiteX85" fmla="*/ 181937 w 204511"/>
              <a:gd name="connsiteY85" fmla="*/ 298723 h 305857"/>
              <a:gd name="connsiteX86" fmla="*/ 180432 w 204511"/>
              <a:gd name="connsiteY86" fmla="*/ 297742 h 305857"/>
              <a:gd name="connsiteX87" fmla="*/ 178317 w 204511"/>
              <a:gd name="connsiteY87" fmla="*/ 296599 h 305857"/>
              <a:gd name="connsiteX88" fmla="*/ 177156 w 204511"/>
              <a:gd name="connsiteY88" fmla="*/ 296313 h 305857"/>
              <a:gd name="connsiteX89" fmla="*/ 175536 w 204511"/>
              <a:gd name="connsiteY89" fmla="*/ 297190 h 305857"/>
              <a:gd name="connsiteX90" fmla="*/ 174422 w 204511"/>
              <a:gd name="connsiteY90" fmla="*/ 297228 h 305857"/>
              <a:gd name="connsiteX91" fmla="*/ 173050 w 204511"/>
              <a:gd name="connsiteY91" fmla="*/ 296894 h 305857"/>
              <a:gd name="connsiteX92" fmla="*/ 170269 w 204511"/>
              <a:gd name="connsiteY92" fmla="*/ 296932 h 305857"/>
              <a:gd name="connsiteX93" fmla="*/ 170012 w 204511"/>
              <a:gd name="connsiteY93" fmla="*/ 295408 h 305857"/>
              <a:gd name="connsiteX94" fmla="*/ 169535 w 204511"/>
              <a:gd name="connsiteY94" fmla="*/ 295123 h 305857"/>
              <a:gd name="connsiteX95" fmla="*/ 166535 w 204511"/>
              <a:gd name="connsiteY95" fmla="*/ 295256 h 305857"/>
              <a:gd name="connsiteX96" fmla="*/ 165611 w 204511"/>
              <a:gd name="connsiteY96" fmla="*/ 293999 h 305857"/>
              <a:gd name="connsiteX97" fmla="*/ 165211 w 204511"/>
              <a:gd name="connsiteY97" fmla="*/ 294142 h 305857"/>
              <a:gd name="connsiteX98" fmla="*/ 164030 w 204511"/>
              <a:gd name="connsiteY98" fmla="*/ 293751 h 305857"/>
              <a:gd name="connsiteX99" fmla="*/ 161620 w 204511"/>
              <a:gd name="connsiteY99" fmla="*/ 291960 h 305857"/>
              <a:gd name="connsiteX100" fmla="*/ 159087 w 204511"/>
              <a:gd name="connsiteY100" fmla="*/ 293141 h 305857"/>
              <a:gd name="connsiteX101" fmla="*/ 153819 w 204511"/>
              <a:gd name="connsiteY101" fmla="*/ 292989 h 305857"/>
              <a:gd name="connsiteX102" fmla="*/ 147066 w 204511"/>
              <a:gd name="connsiteY102" fmla="*/ 293027 h 305857"/>
              <a:gd name="connsiteX103" fmla="*/ 140075 w 204511"/>
              <a:gd name="connsiteY103" fmla="*/ 293075 h 305857"/>
              <a:gd name="connsiteX104" fmla="*/ 133674 w 204511"/>
              <a:gd name="connsiteY104" fmla="*/ 293018 h 305857"/>
              <a:gd name="connsiteX105" fmla="*/ 127263 w 204511"/>
              <a:gd name="connsiteY105" fmla="*/ 292961 h 305857"/>
              <a:gd name="connsiteX106" fmla="*/ 126626 w 204511"/>
              <a:gd name="connsiteY106" fmla="*/ 291294 h 305857"/>
              <a:gd name="connsiteX107" fmla="*/ 125301 w 204511"/>
              <a:gd name="connsiteY107" fmla="*/ 290436 h 305857"/>
              <a:gd name="connsiteX108" fmla="*/ 122911 w 204511"/>
              <a:gd name="connsiteY108" fmla="*/ 290360 h 305857"/>
              <a:gd name="connsiteX109" fmla="*/ 115872 w 204511"/>
              <a:gd name="connsiteY109" fmla="*/ 290694 h 305857"/>
              <a:gd name="connsiteX110" fmla="*/ 110480 w 204511"/>
              <a:gd name="connsiteY110" fmla="*/ 290427 h 305857"/>
              <a:gd name="connsiteX111" fmla="*/ 108756 w 204511"/>
              <a:gd name="connsiteY111" fmla="*/ 290208 h 305857"/>
              <a:gd name="connsiteX112" fmla="*/ 106842 w 204511"/>
              <a:gd name="connsiteY112" fmla="*/ 289779 h 305857"/>
              <a:gd name="connsiteX113" fmla="*/ 102346 w 204511"/>
              <a:gd name="connsiteY113" fmla="*/ 289389 h 305857"/>
              <a:gd name="connsiteX114" fmla="*/ 96784 w 204511"/>
              <a:gd name="connsiteY114" fmla="*/ 289703 h 305857"/>
              <a:gd name="connsiteX115" fmla="*/ 95517 w 204511"/>
              <a:gd name="connsiteY115" fmla="*/ 289617 h 305857"/>
              <a:gd name="connsiteX116" fmla="*/ 91069 w 204511"/>
              <a:gd name="connsiteY116" fmla="*/ 289674 h 305857"/>
              <a:gd name="connsiteX117" fmla="*/ 80896 w 204511"/>
              <a:gd name="connsiteY117" fmla="*/ 289227 h 305857"/>
              <a:gd name="connsiteX118" fmla="*/ 75267 w 204511"/>
              <a:gd name="connsiteY118" fmla="*/ 289293 h 305857"/>
              <a:gd name="connsiteX119" fmla="*/ 75400 w 204511"/>
              <a:gd name="connsiteY119" fmla="*/ 290313 h 305857"/>
              <a:gd name="connsiteX120" fmla="*/ 75038 w 204511"/>
              <a:gd name="connsiteY120" fmla="*/ 291037 h 305857"/>
              <a:gd name="connsiteX121" fmla="*/ 74743 w 204511"/>
              <a:gd name="connsiteY121" fmla="*/ 292808 h 305857"/>
              <a:gd name="connsiteX122" fmla="*/ 68532 w 204511"/>
              <a:gd name="connsiteY122" fmla="*/ 292799 h 305857"/>
              <a:gd name="connsiteX123" fmla="*/ 60360 w 204511"/>
              <a:gd name="connsiteY123" fmla="*/ 292799 h 305857"/>
              <a:gd name="connsiteX124" fmla="*/ 52645 w 204511"/>
              <a:gd name="connsiteY124" fmla="*/ 292799 h 305857"/>
              <a:gd name="connsiteX125" fmla="*/ 47425 w 204511"/>
              <a:gd name="connsiteY125" fmla="*/ 292799 h 305857"/>
              <a:gd name="connsiteX126" fmla="*/ 38681 w 204511"/>
              <a:gd name="connsiteY126" fmla="*/ 292799 h 305857"/>
              <a:gd name="connsiteX127" fmla="*/ 35748 w 204511"/>
              <a:gd name="connsiteY127" fmla="*/ 291589 h 305857"/>
              <a:gd name="connsiteX128" fmla="*/ 34862 w 204511"/>
              <a:gd name="connsiteY128" fmla="*/ 290808 h 305857"/>
              <a:gd name="connsiteX129" fmla="*/ 34681 w 204511"/>
              <a:gd name="connsiteY129" fmla="*/ 289931 h 305857"/>
              <a:gd name="connsiteX130" fmla="*/ 34576 w 204511"/>
              <a:gd name="connsiteY130" fmla="*/ 289341 h 305857"/>
              <a:gd name="connsiteX131" fmla="*/ 33890 w 204511"/>
              <a:gd name="connsiteY131" fmla="*/ 289170 h 305857"/>
              <a:gd name="connsiteX132" fmla="*/ 34452 w 204511"/>
              <a:gd name="connsiteY132" fmla="*/ 282921 h 305857"/>
              <a:gd name="connsiteX133" fmla="*/ 35681 w 204511"/>
              <a:gd name="connsiteY133" fmla="*/ 277721 h 305857"/>
              <a:gd name="connsiteX134" fmla="*/ 36157 w 204511"/>
              <a:gd name="connsiteY134" fmla="*/ 272891 h 305857"/>
              <a:gd name="connsiteX135" fmla="*/ 37843 w 204511"/>
              <a:gd name="connsiteY135" fmla="*/ 268577 h 305857"/>
              <a:gd name="connsiteX136" fmla="*/ 36947 w 204511"/>
              <a:gd name="connsiteY136" fmla="*/ 264300 h 305857"/>
              <a:gd name="connsiteX137" fmla="*/ 35909 w 204511"/>
              <a:gd name="connsiteY137" fmla="*/ 262433 h 305857"/>
              <a:gd name="connsiteX138" fmla="*/ 30452 w 204511"/>
              <a:gd name="connsiteY138" fmla="*/ 256375 h 305857"/>
              <a:gd name="connsiteX139" fmla="*/ 32957 w 204511"/>
              <a:gd name="connsiteY139" fmla="*/ 254089 h 305857"/>
              <a:gd name="connsiteX140" fmla="*/ 29661 w 204511"/>
              <a:gd name="connsiteY140" fmla="*/ 254403 h 305857"/>
              <a:gd name="connsiteX141" fmla="*/ 28956 w 204511"/>
              <a:gd name="connsiteY141" fmla="*/ 252146 h 305857"/>
              <a:gd name="connsiteX142" fmla="*/ 27356 w 204511"/>
              <a:gd name="connsiteY142" fmla="*/ 249450 h 305857"/>
              <a:gd name="connsiteX143" fmla="*/ 28337 w 204511"/>
              <a:gd name="connsiteY143" fmla="*/ 249012 h 305857"/>
              <a:gd name="connsiteX144" fmla="*/ 29280 w 204511"/>
              <a:gd name="connsiteY144" fmla="*/ 247536 h 305857"/>
              <a:gd name="connsiteX145" fmla="*/ 32261 w 204511"/>
              <a:gd name="connsiteY145" fmla="*/ 247983 h 305857"/>
              <a:gd name="connsiteX146" fmla="*/ 32166 w 204511"/>
              <a:gd name="connsiteY146" fmla="*/ 247260 h 305857"/>
              <a:gd name="connsiteX147" fmla="*/ 29594 w 204511"/>
              <a:gd name="connsiteY147" fmla="*/ 244993 h 305857"/>
              <a:gd name="connsiteX148" fmla="*/ 29842 w 204511"/>
              <a:gd name="connsiteY148" fmla="*/ 243850 h 305857"/>
              <a:gd name="connsiteX149" fmla="*/ 30899 w 204511"/>
              <a:gd name="connsiteY149" fmla="*/ 242573 h 305857"/>
              <a:gd name="connsiteX150" fmla="*/ 30385 w 204511"/>
              <a:gd name="connsiteY150" fmla="*/ 242030 h 305857"/>
              <a:gd name="connsiteX151" fmla="*/ 28537 w 204511"/>
              <a:gd name="connsiteY151" fmla="*/ 243364 h 305857"/>
              <a:gd name="connsiteX152" fmla="*/ 27204 w 204511"/>
              <a:gd name="connsiteY152" fmla="*/ 243316 h 305857"/>
              <a:gd name="connsiteX153" fmla="*/ 26175 w 204511"/>
              <a:gd name="connsiteY153" fmla="*/ 242459 h 305857"/>
              <a:gd name="connsiteX154" fmla="*/ 25413 w 204511"/>
              <a:gd name="connsiteY154" fmla="*/ 242316 h 305857"/>
              <a:gd name="connsiteX155" fmla="*/ 25870 w 204511"/>
              <a:gd name="connsiteY155" fmla="*/ 244050 h 305857"/>
              <a:gd name="connsiteX156" fmla="*/ 24832 w 204511"/>
              <a:gd name="connsiteY156" fmla="*/ 245602 h 305857"/>
              <a:gd name="connsiteX157" fmla="*/ 23851 w 204511"/>
              <a:gd name="connsiteY157" fmla="*/ 246145 h 305857"/>
              <a:gd name="connsiteX158" fmla="*/ 22174 w 204511"/>
              <a:gd name="connsiteY158" fmla="*/ 246050 h 305857"/>
              <a:gd name="connsiteX159" fmla="*/ 20803 w 204511"/>
              <a:gd name="connsiteY159" fmla="*/ 245659 h 305857"/>
              <a:gd name="connsiteX160" fmla="*/ 20431 w 204511"/>
              <a:gd name="connsiteY160" fmla="*/ 244793 h 305857"/>
              <a:gd name="connsiteX161" fmla="*/ 19145 w 204511"/>
              <a:gd name="connsiteY161" fmla="*/ 244135 h 305857"/>
              <a:gd name="connsiteX162" fmla="*/ 15526 w 204511"/>
              <a:gd name="connsiteY162" fmla="*/ 242983 h 305857"/>
              <a:gd name="connsiteX163" fmla="*/ 12487 w 204511"/>
              <a:gd name="connsiteY163" fmla="*/ 241630 h 305857"/>
              <a:gd name="connsiteX164" fmla="*/ 11878 w 204511"/>
              <a:gd name="connsiteY164" fmla="*/ 237935 h 305857"/>
              <a:gd name="connsiteX165" fmla="*/ 10668 w 204511"/>
              <a:gd name="connsiteY165" fmla="*/ 236344 h 305857"/>
              <a:gd name="connsiteX166" fmla="*/ 10173 w 204511"/>
              <a:gd name="connsiteY166" fmla="*/ 234544 h 305857"/>
              <a:gd name="connsiteX167" fmla="*/ 9887 w 204511"/>
              <a:gd name="connsiteY167" fmla="*/ 232486 h 305857"/>
              <a:gd name="connsiteX168" fmla="*/ 10306 w 204511"/>
              <a:gd name="connsiteY168" fmla="*/ 229324 h 305857"/>
              <a:gd name="connsiteX169" fmla="*/ 9525 w 204511"/>
              <a:gd name="connsiteY169" fmla="*/ 228819 h 305857"/>
              <a:gd name="connsiteX170" fmla="*/ 8649 w 204511"/>
              <a:gd name="connsiteY170" fmla="*/ 228648 h 305857"/>
              <a:gd name="connsiteX171" fmla="*/ 7334 w 204511"/>
              <a:gd name="connsiteY171" fmla="*/ 228800 h 305857"/>
              <a:gd name="connsiteX172" fmla="*/ 6125 w 204511"/>
              <a:gd name="connsiteY172" fmla="*/ 228629 h 305857"/>
              <a:gd name="connsiteX173" fmla="*/ 4677 w 204511"/>
              <a:gd name="connsiteY173" fmla="*/ 226876 h 305857"/>
              <a:gd name="connsiteX174" fmla="*/ 3410 w 204511"/>
              <a:gd name="connsiteY174" fmla="*/ 226200 h 305857"/>
              <a:gd name="connsiteX175" fmla="*/ 4191 w 204511"/>
              <a:gd name="connsiteY175" fmla="*/ 229419 h 305857"/>
              <a:gd name="connsiteX176" fmla="*/ 3296 w 204511"/>
              <a:gd name="connsiteY176" fmla="*/ 230324 h 305857"/>
              <a:gd name="connsiteX177" fmla="*/ 1114 w 204511"/>
              <a:gd name="connsiteY177" fmla="*/ 230067 h 305857"/>
              <a:gd name="connsiteX178" fmla="*/ 181 w 204511"/>
              <a:gd name="connsiteY178" fmla="*/ 228848 h 305857"/>
              <a:gd name="connsiteX179" fmla="*/ 0 w 204511"/>
              <a:gd name="connsiteY179" fmla="*/ 227933 h 305857"/>
              <a:gd name="connsiteX180" fmla="*/ 1000 w 204511"/>
              <a:gd name="connsiteY180" fmla="*/ 224047 h 305857"/>
              <a:gd name="connsiteX181" fmla="*/ 610 w 204511"/>
              <a:gd name="connsiteY181" fmla="*/ 223961 h 305857"/>
              <a:gd name="connsiteX182" fmla="*/ 1391 w 204511"/>
              <a:gd name="connsiteY182" fmla="*/ 221895 h 305857"/>
              <a:gd name="connsiteX183" fmla="*/ 2877 w 204511"/>
              <a:gd name="connsiteY183" fmla="*/ 219380 h 305857"/>
              <a:gd name="connsiteX184" fmla="*/ 4886 w 204511"/>
              <a:gd name="connsiteY184" fmla="*/ 216189 h 305857"/>
              <a:gd name="connsiteX185" fmla="*/ 7163 w 204511"/>
              <a:gd name="connsiteY185" fmla="*/ 212170 h 305857"/>
              <a:gd name="connsiteX186" fmla="*/ 8725 w 204511"/>
              <a:gd name="connsiteY186" fmla="*/ 205073 h 305857"/>
              <a:gd name="connsiteX187" fmla="*/ 9782 w 204511"/>
              <a:gd name="connsiteY187" fmla="*/ 200644 h 305857"/>
              <a:gd name="connsiteX188" fmla="*/ 10744 w 204511"/>
              <a:gd name="connsiteY188" fmla="*/ 196606 h 305857"/>
              <a:gd name="connsiteX189" fmla="*/ 12411 w 204511"/>
              <a:gd name="connsiteY189" fmla="*/ 192957 h 305857"/>
              <a:gd name="connsiteX190" fmla="*/ 14097 w 204511"/>
              <a:gd name="connsiteY190" fmla="*/ 190519 h 305857"/>
              <a:gd name="connsiteX191" fmla="*/ 18869 w 204511"/>
              <a:gd name="connsiteY191" fmla="*/ 185795 h 305857"/>
              <a:gd name="connsiteX192" fmla="*/ 22470 w 204511"/>
              <a:gd name="connsiteY192" fmla="*/ 182223 h 305857"/>
              <a:gd name="connsiteX193" fmla="*/ 24308 w 204511"/>
              <a:gd name="connsiteY193" fmla="*/ 180785 h 305857"/>
              <a:gd name="connsiteX194" fmla="*/ 25584 w 204511"/>
              <a:gd name="connsiteY194" fmla="*/ 179575 h 305857"/>
              <a:gd name="connsiteX195" fmla="*/ 27832 w 204511"/>
              <a:gd name="connsiteY195" fmla="*/ 178194 h 305857"/>
              <a:gd name="connsiteX196" fmla="*/ 30128 w 204511"/>
              <a:gd name="connsiteY196" fmla="*/ 176546 h 305857"/>
              <a:gd name="connsiteX197" fmla="*/ 31890 w 204511"/>
              <a:gd name="connsiteY197" fmla="*/ 173393 h 305857"/>
              <a:gd name="connsiteX198" fmla="*/ 33328 w 204511"/>
              <a:gd name="connsiteY198" fmla="*/ 170450 h 305857"/>
              <a:gd name="connsiteX199" fmla="*/ 34423 w 204511"/>
              <a:gd name="connsiteY199" fmla="*/ 169812 h 305857"/>
              <a:gd name="connsiteX200" fmla="*/ 35862 w 204511"/>
              <a:gd name="connsiteY200" fmla="*/ 169298 h 305857"/>
              <a:gd name="connsiteX201" fmla="*/ 40262 w 204511"/>
              <a:gd name="connsiteY201" fmla="*/ 166135 h 305857"/>
              <a:gd name="connsiteX202" fmla="*/ 43053 w 204511"/>
              <a:gd name="connsiteY202" fmla="*/ 164125 h 305857"/>
              <a:gd name="connsiteX203" fmla="*/ 43701 w 204511"/>
              <a:gd name="connsiteY203" fmla="*/ 165125 h 305857"/>
              <a:gd name="connsiteX204" fmla="*/ 44177 w 204511"/>
              <a:gd name="connsiteY204" fmla="*/ 166364 h 305857"/>
              <a:gd name="connsiteX205" fmla="*/ 44710 w 204511"/>
              <a:gd name="connsiteY205" fmla="*/ 166935 h 305857"/>
              <a:gd name="connsiteX206" fmla="*/ 47054 w 204511"/>
              <a:gd name="connsiteY206" fmla="*/ 167326 h 305857"/>
              <a:gd name="connsiteX207" fmla="*/ 50264 w 204511"/>
              <a:gd name="connsiteY207" fmla="*/ 167307 h 305857"/>
              <a:gd name="connsiteX208" fmla="*/ 52111 w 204511"/>
              <a:gd name="connsiteY208" fmla="*/ 166945 h 305857"/>
              <a:gd name="connsiteX209" fmla="*/ 53092 w 204511"/>
              <a:gd name="connsiteY209" fmla="*/ 165897 h 305857"/>
              <a:gd name="connsiteX210" fmla="*/ 54093 w 204511"/>
              <a:gd name="connsiteY210" fmla="*/ 163030 h 305857"/>
              <a:gd name="connsiteX211" fmla="*/ 54674 w 204511"/>
              <a:gd name="connsiteY211" fmla="*/ 162487 h 305857"/>
              <a:gd name="connsiteX212" fmla="*/ 55426 w 204511"/>
              <a:gd name="connsiteY212" fmla="*/ 162344 h 305857"/>
              <a:gd name="connsiteX213" fmla="*/ 58931 w 204511"/>
              <a:gd name="connsiteY213" fmla="*/ 164344 h 305857"/>
              <a:gd name="connsiteX214" fmla="*/ 61846 w 204511"/>
              <a:gd name="connsiteY214" fmla="*/ 167192 h 305857"/>
              <a:gd name="connsiteX215" fmla="*/ 64723 w 204511"/>
              <a:gd name="connsiteY215" fmla="*/ 170012 h 305857"/>
              <a:gd name="connsiteX216" fmla="*/ 66180 w 204511"/>
              <a:gd name="connsiteY216" fmla="*/ 171012 h 305857"/>
              <a:gd name="connsiteX217" fmla="*/ 66818 w 204511"/>
              <a:gd name="connsiteY217" fmla="*/ 172117 h 305857"/>
              <a:gd name="connsiteX218" fmla="*/ 68075 w 204511"/>
              <a:gd name="connsiteY218" fmla="*/ 177251 h 305857"/>
              <a:gd name="connsiteX219" fmla="*/ 68799 w 204511"/>
              <a:gd name="connsiteY219" fmla="*/ 178527 h 305857"/>
              <a:gd name="connsiteX220" fmla="*/ 70047 w 204511"/>
              <a:gd name="connsiteY220" fmla="*/ 179061 h 305857"/>
              <a:gd name="connsiteX221" fmla="*/ 72295 w 204511"/>
              <a:gd name="connsiteY221" fmla="*/ 178718 h 305857"/>
              <a:gd name="connsiteX222" fmla="*/ 74629 w 204511"/>
              <a:gd name="connsiteY222" fmla="*/ 177813 h 305857"/>
              <a:gd name="connsiteX223" fmla="*/ 76686 w 204511"/>
              <a:gd name="connsiteY223" fmla="*/ 176498 h 305857"/>
              <a:gd name="connsiteX224" fmla="*/ 78715 w 204511"/>
              <a:gd name="connsiteY224" fmla="*/ 174793 h 305857"/>
              <a:gd name="connsiteX225" fmla="*/ 80096 w 204511"/>
              <a:gd name="connsiteY225" fmla="*/ 173260 h 305857"/>
              <a:gd name="connsiteX226" fmla="*/ 80696 w 204511"/>
              <a:gd name="connsiteY226" fmla="*/ 172126 h 305857"/>
              <a:gd name="connsiteX227" fmla="*/ 81001 w 204511"/>
              <a:gd name="connsiteY227" fmla="*/ 167926 h 305857"/>
              <a:gd name="connsiteX228" fmla="*/ 81458 w 204511"/>
              <a:gd name="connsiteY228" fmla="*/ 167002 h 305857"/>
              <a:gd name="connsiteX229" fmla="*/ 83525 w 204511"/>
              <a:gd name="connsiteY229" fmla="*/ 165325 h 305857"/>
              <a:gd name="connsiteX230" fmla="*/ 86992 w 204511"/>
              <a:gd name="connsiteY230" fmla="*/ 162525 h 305857"/>
              <a:gd name="connsiteX231" fmla="*/ 88973 w 204511"/>
              <a:gd name="connsiteY231" fmla="*/ 160915 h 305857"/>
              <a:gd name="connsiteX232" fmla="*/ 88802 w 204511"/>
              <a:gd name="connsiteY232" fmla="*/ 160344 h 305857"/>
              <a:gd name="connsiteX233" fmla="*/ 87563 w 204511"/>
              <a:gd name="connsiteY233" fmla="*/ 158630 h 305857"/>
              <a:gd name="connsiteX234" fmla="*/ 86468 w 204511"/>
              <a:gd name="connsiteY234" fmla="*/ 156744 h 305857"/>
              <a:gd name="connsiteX235" fmla="*/ 87582 w 204511"/>
              <a:gd name="connsiteY235" fmla="*/ 154800 h 305857"/>
              <a:gd name="connsiteX236" fmla="*/ 88735 w 204511"/>
              <a:gd name="connsiteY236" fmla="*/ 153305 h 305857"/>
              <a:gd name="connsiteX237" fmla="*/ 93107 w 204511"/>
              <a:gd name="connsiteY237" fmla="*/ 148247 h 305857"/>
              <a:gd name="connsiteX238" fmla="*/ 93126 w 204511"/>
              <a:gd name="connsiteY238" fmla="*/ 146571 h 305857"/>
              <a:gd name="connsiteX239" fmla="*/ 93354 w 204511"/>
              <a:gd name="connsiteY239" fmla="*/ 144542 h 305857"/>
              <a:gd name="connsiteX240" fmla="*/ 96850 w 204511"/>
              <a:gd name="connsiteY240" fmla="*/ 138789 h 305857"/>
              <a:gd name="connsiteX241" fmla="*/ 98860 w 204511"/>
              <a:gd name="connsiteY241" fmla="*/ 131150 h 305857"/>
              <a:gd name="connsiteX242" fmla="*/ 98917 w 204511"/>
              <a:gd name="connsiteY242" fmla="*/ 129673 h 305857"/>
              <a:gd name="connsiteX243" fmla="*/ 101003 w 204511"/>
              <a:gd name="connsiteY243" fmla="*/ 125987 h 305857"/>
              <a:gd name="connsiteX244" fmla="*/ 103470 w 204511"/>
              <a:gd name="connsiteY244" fmla="*/ 121263 h 305857"/>
              <a:gd name="connsiteX245" fmla="*/ 108261 w 204511"/>
              <a:gd name="connsiteY245" fmla="*/ 120501 h 305857"/>
              <a:gd name="connsiteX246" fmla="*/ 110100 w 204511"/>
              <a:gd name="connsiteY246" fmla="*/ 119320 h 305857"/>
              <a:gd name="connsiteX247" fmla="*/ 112224 w 204511"/>
              <a:gd name="connsiteY247" fmla="*/ 117234 h 305857"/>
              <a:gd name="connsiteX248" fmla="*/ 113595 w 204511"/>
              <a:gd name="connsiteY248" fmla="*/ 115291 h 305857"/>
              <a:gd name="connsiteX249" fmla="*/ 114243 w 204511"/>
              <a:gd name="connsiteY249" fmla="*/ 113443 h 305857"/>
              <a:gd name="connsiteX250" fmla="*/ 114719 w 204511"/>
              <a:gd name="connsiteY250" fmla="*/ 109871 h 305857"/>
              <a:gd name="connsiteX251" fmla="*/ 115567 w 204511"/>
              <a:gd name="connsiteY251" fmla="*/ 105804 h 305857"/>
              <a:gd name="connsiteX252" fmla="*/ 116091 w 204511"/>
              <a:gd name="connsiteY252" fmla="*/ 102232 h 305857"/>
              <a:gd name="connsiteX253" fmla="*/ 117529 w 204511"/>
              <a:gd name="connsiteY253" fmla="*/ 98927 h 305857"/>
              <a:gd name="connsiteX254" fmla="*/ 119929 w 204511"/>
              <a:gd name="connsiteY254" fmla="*/ 97260 h 305857"/>
              <a:gd name="connsiteX255" fmla="*/ 124101 w 204511"/>
              <a:gd name="connsiteY255" fmla="*/ 95869 h 305857"/>
              <a:gd name="connsiteX256" fmla="*/ 124730 w 204511"/>
              <a:gd name="connsiteY256" fmla="*/ 95222 h 305857"/>
              <a:gd name="connsiteX257" fmla="*/ 125330 w 204511"/>
              <a:gd name="connsiteY257" fmla="*/ 93031 h 305857"/>
              <a:gd name="connsiteX258" fmla="*/ 125797 w 204511"/>
              <a:gd name="connsiteY258" fmla="*/ 88478 h 305857"/>
              <a:gd name="connsiteX259" fmla="*/ 125930 w 204511"/>
              <a:gd name="connsiteY259" fmla="*/ 85735 h 305857"/>
              <a:gd name="connsiteX260" fmla="*/ 126092 w 204511"/>
              <a:gd name="connsiteY260" fmla="*/ 84544 h 305857"/>
              <a:gd name="connsiteX261" fmla="*/ 126626 w 204511"/>
              <a:gd name="connsiteY261" fmla="*/ 82487 h 305857"/>
              <a:gd name="connsiteX262" fmla="*/ 130492 w 204511"/>
              <a:gd name="connsiteY262" fmla="*/ 78839 h 305857"/>
              <a:gd name="connsiteX263" fmla="*/ 132207 w 204511"/>
              <a:gd name="connsiteY263" fmla="*/ 73123 h 305857"/>
              <a:gd name="connsiteX264" fmla="*/ 133731 w 204511"/>
              <a:gd name="connsiteY264" fmla="*/ 67132 h 305857"/>
              <a:gd name="connsiteX265" fmla="*/ 138122 w 204511"/>
              <a:gd name="connsiteY265" fmla="*/ 59884 h 305857"/>
              <a:gd name="connsiteX266" fmla="*/ 143265 w 204511"/>
              <a:gd name="connsiteY266" fmla="*/ 52664 h 305857"/>
              <a:gd name="connsiteX267" fmla="*/ 145647 w 204511"/>
              <a:gd name="connsiteY267" fmla="*/ 50721 h 305857"/>
              <a:gd name="connsiteX268" fmla="*/ 147656 w 204511"/>
              <a:gd name="connsiteY268" fmla="*/ 49825 h 305857"/>
              <a:gd name="connsiteX269" fmla="*/ 149981 w 204511"/>
              <a:gd name="connsiteY269" fmla="*/ 49730 h 305857"/>
              <a:gd name="connsiteX270" fmla="*/ 151562 w 204511"/>
              <a:gd name="connsiteY270" fmla="*/ 49197 h 305857"/>
              <a:gd name="connsiteX271" fmla="*/ 157096 w 204511"/>
              <a:gd name="connsiteY271" fmla="*/ 45596 h 305857"/>
              <a:gd name="connsiteX272" fmla="*/ 159410 w 204511"/>
              <a:gd name="connsiteY272" fmla="*/ 44377 h 305857"/>
              <a:gd name="connsiteX273" fmla="*/ 161115 w 204511"/>
              <a:gd name="connsiteY273" fmla="*/ 43129 h 305857"/>
              <a:gd name="connsiteX274" fmla="*/ 161525 w 204511"/>
              <a:gd name="connsiteY274" fmla="*/ 42034 h 305857"/>
              <a:gd name="connsiteX275" fmla="*/ 161696 w 204511"/>
              <a:gd name="connsiteY275" fmla="*/ 40443 h 305857"/>
              <a:gd name="connsiteX276" fmla="*/ 161163 w 204511"/>
              <a:gd name="connsiteY276" fmla="*/ 36709 h 305857"/>
              <a:gd name="connsiteX277" fmla="*/ 162115 w 204511"/>
              <a:gd name="connsiteY277" fmla="*/ 33976 h 305857"/>
              <a:gd name="connsiteX278" fmla="*/ 162678 w 204511"/>
              <a:gd name="connsiteY278" fmla="*/ 29718 h 305857"/>
              <a:gd name="connsiteX279" fmla="*/ 162906 w 204511"/>
              <a:gd name="connsiteY279" fmla="*/ 26403 h 305857"/>
              <a:gd name="connsiteX280" fmla="*/ 162706 w 204511"/>
              <a:gd name="connsiteY280" fmla="*/ 25251 h 305857"/>
              <a:gd name="connsiteX281" fmla="*/ 161839 w 204511"/>
              <a:gd name="connsiteY281" fmla="*/ 23660 h 305857"/>
              <a:gd name="connsiteX282" fmla="*/ 161678 w 204511"/>
              <a:gd name="connsiteY282" fmla="*/ 23317 h 305857"/>
              <a:gd name="connsiteX283" fmla="*/ 160020 w 204511"/>
              <a:gd name="connsiteY283" fmla="*/ 21250 h 305857"/>
              <a:gd name="connsiteX284" fmla="*/ 157248 w 204511"/>
              <a:gd name="connsiteY284" fmla="*/ 20003 h 305857"/>
              <a:gd name="connsiteX285" fmla="*/ 153438 w 204511"/>
              <a:gd name="connsiteY285" fmla="*/ 19660 h 305857"/>
              <a:gd name="connsiteX286" fmla="*/ 151419 w 204511"/>
              <a:gd name="connsiteY286" fmla="*/ 18926 h 305857"/>
              <a:gd name="connsiteX287" fmla="*/ 151086 w 204511"/>
              <a:gd name="connsiteY287" fmla="*/ 17193 h 305857"/>
              <a:gd name="connsiteX288" fmla="*/ 150895 w 204511"/>
              <a:gd name="connsiteY288" fmla="*/ 16193 h 305857"/>
              <a:gd name="connsiteX289" fmla="*/ 150695 w 204511"/>
              <a:gd name="connsiteY289" fmla="*/ 15107 h 305857"/>
              <a:gd name="connsiteX290" fmla="*/ 150419 w 204511"/>
              <a:gd name="connsiteY290" fmla="*/ 12697 h 305857"/>
              <a:gd name="connsiteX291" fmla="*/ 147856 w 204511"/>
              <a:gd name="connsiteY291" fmla="*/ 0 h 305857"/>
              <a:gd name="connsiteX292" fmla="*/ 152696 w 204511"/>
              <a:gd name="connsiteY292" fmla="*/ 38 h 305857"/>
              <a:gd name="connsiteX293" fmla="*/ 158487 w 204511"/>
              <a:gd name="connsiteY293" fmla="*/ 1553 h 305857"/>
              <a:gd name="connsiteX294" fmla="*/ 159944 w 204511"/>
              <a:gd name="connsiteY294" fmla="*/ 2696 h 305857"/>
              <a:gd name="connsiteX295" fmla="*/ 160715 w 204511"/>
              <a:gd name="connsiteY295" fmla="*/ 7039 h 305857"/>
              <a:gd name="connsiteX296" fmla="*/ 162811 w 204511"/>
              <a:gd name="connsiteY296" fmla="*/ 9506 h 305857"/>
              <a:gd name="connsiteX297" fmla="*/ 166497 w 204511"/>
              <a:gd name="connsiteY297" fmla="*/ 11525 h 305857"/>
              <a:gd name="connsiteX298" fmla="*/ 168792 w 204511"/>
              <a:gd name="connsiteY298" fmla="*/ 15707 h 305857"/>
              <a:gd name="connsiteX299" fmla="*/ 169688 w 204511"/>
              <a:gd name="connsiteY299" fmla="*/ 22032 h 305857"/>
              <a:gd name="connsiteX300" fmla="*/ 171717 w 204511"/>
              <a:gd name="connsiteY300" fmla="*/ 25813 h 305857"/>
              <a:gd name="connsiteX301" fmla="*/ 172183 w 204511"/>
              <a:gd name="connsiteY301" fmla="*/ 26413 h 305857"/>
              <a:gd name="connsiteX302" fmla="*/ 174479 w 204511"/>
              <a:gd name="connsiteY302" fmla="*/ 31871 h 305857"/>
              <a:gd name="connsiteX303" fmla="*/ 175051 w 204511"/>
              <a:gd name="connsiteY303" fmla="*/ 33547 h 305857"/>
              <a:gd name="connsiteX304" fmla="*/ 175222 w 204511"/>
              <a:gd name="connsiteY304" fmla="*/ 36833 h 305857"/>
              <a:gd name="connsiteX305" fmla="*/ 174965 w 204511"/>
              <a:gd name="connsiteY305" fmla="*/ 39053 h 305857"/>
              <a:gd name="connsiteX306" fmla="*/ 176137 w 204511"/>
              <a:gd name="connsiteY306" fmla="*/ 41796 h 305857"/>
              <a:gd name="connsiteX307" fmla="*/ 174365 w 204511"/>
              <a:gd name="connsiteY307" fmla="*/ 46482 h 305857"/>
              <a:gd name="connsiteX308" fmla="*/ 173832 w 204511"/>
              <a:gd name="connsiteY308" fmla="*/ 49349 h 305857"/>
              <a:gd name="connsiteX309" fmla="*/ 173679 w 204511"/>
              <a:gd name="connsiteY309" fmla="*/ 53378 h 305857"/>
              <a:gd name="connsiteX310" fmla="*/ 174717 w 204511"/>
              <a:gd name="connsiteY310" fmla="*/ 60484 h 305857"/>
              <a:gd name="connsiteX311" fmla="*/ 176413 w 204511"/>
              <a:gd name="connsiteY311" fmla="*/ 65961 h 305857"/>
              <a:gd name="connsiteX312" fmla="*/ 178251 w 204511"/>
              <a:gd name="connsiteY312" fmla="*/ 70390 h 305857"/>
              <a:gd name="connsiteX313" fmla="*/ 180261 w 204511"/>
              <a:gd name="connsiteY313" fmla="*/ 73828 h 305857"/>
              <a:gd name="connsiteX314" fmla="*/ 183566 w 204511"/>
              <a:gd name="connsiteY314" fmla="*/ 77619 h 305857"/>
              <a:gd name="connsiteX315" fmla="*/ 187100 w 204511"/>
              <a:gd name="connsiteY315" fmla="*/ 81077 h 305857"/>
              <a:gd name="connsiteX316" fmla="*/ 190386 w 204511"/>
              <a:gd name="connsiteY316" fmla="*/ 83258 h 305857"/>
              <a:gd name="connsiteX317" fmla="*/ 187338 w 204511"/>
              <a:gd name="connsiteY317" fmla="*/ 84534 h 305857"/>
              <a:gd name="connsiteX318" fmla="*/ 181432 w 204511"/>
              <a:gd name="connsiteY318" fmla="*/ 84696 h 305857"/>
              <a:gd name="connsiteX319" fmla="*/ 178041 w 204511"/>
              <a:gd name="connsiteY319" fmla="*/ 83963 h 305857"/>
              <a:gd name="connsiteX320" fmla="*/ 176422 w 204511"/>
              <a:gd name="connsiteY320" fmla="*/ 83925 h 305857"/>
              <a:gd name="connsiteX321" fmla="*/ 174793 w 204511"/>
              <a:gd name="connsiteY321" fmla="*/ 84382 h 305857"/>
              <a:gd name="connsiteX322" fmla="*/ 168488 w 204511"/>
              <a:gd name="connsiteY322" fmla="*/ 85039 h 305857"/>
              <a:gd name="connsiteX323" fmla="*/ 162125 w 204511"/>
              <a:gd name="connsiteY323" fmla="*/ 84734 h 305857"/>
              <a:gd name="connsiteX324" fmla="*/ 156229 w 204511"/>
              <a:gd name="connsiteY324" fmla="*/ 83868 h 305857"/>
              <a:gd name="connsiteX325" fmla="*/ 152648 w 204511"/>
              <a:gd name="connsiteY325" fmla="*/ 84011 h 305857"/>
              <a:gd name="connsiteX326" fmla="*/ 149885 w 204511"/>
              <a:gd name="connsiteY326" fmla="*/ 86116 h 305857"/>
              <a:gd name="connsiteX327" fmla="*/ 147638 w 204511"/>
              <a:gd name="connsiteY327" fmla="*/ 89278 h 305857"/>
              <a:gd name="connsiteX328" fmla="*/ 145542 w 204511"/>
              <a:gd name="connsiteY328" fmla="*/ 91783 h 305857"/>
              <a:gd name="connsiteX329" fmla="*/ 146276 w 204511"/>
              <a:gd name="connsiteY329" fmla="*/ 94555 h 305857"/>
              <a:gd name="connsiteX330" fmla="*/ 147856 w 204511"/>
              <a:gd name="connsiteY330" fmla="*/ 96088 h 305857"/>
              <a:gd name="connsiteX331" fmla="*/ 150904 w 204511"/>
              <a:gd name="connsiteY331" fmla="*/ 99460 h 305857"/>
              <a:gd name="connsiteX332" fmla="*/ 153629 w 204511"/>
              <a:gd name="connsiteY332" fmla="*/ 102727 h 305857"/>
              <a:gd name="connsiteX333" fmla="*/ 155029 w 204511"/>
              <a:gd name="connsiteY333" fmla="*/ 104918 h 305857"/>
              <a:gd name="connsiteX334" fmla="*/ 160477 w 204511"/>
              <a:gd name="connsiteY334" fmla="*/ 109719 h 305857"/>
              <a:gd name="connsiteX335" fmla="*/ 165735 w 204511"/>
              <a:gd name="connsiteY335" fmla="*/ 114005 h 305857"/>
              <a:gd name="connsiteX336" fmla="*/ 166764 w 204511"/>
              <a:gd name="connsiteY336" fmla="*/ 114719 h 305857"/>
              <a:gd name="connsiteX337" fmla="*/ 168240 w 204511"/>
              <a:gd name="connsiteY337" fmla="*/ 115491 h 305857"/>
              <a:gd name="connsiteX338" fmla="*/ 169155 w 204511"/>
              <a:gd name="connsiteY338" fmla="*/ 115805 h 305857"/>
              <a:gd name="connsiteX339" fmla="*/ 172022 w 204511"/>
              <a:gd name="connsiteY339" fmla="*/ 118263 h 305857"/>
              <a:gd name="connsiteX340" fmla="*/ 175984 w 204511"/>
              <a:gd name="connsiteY340" fmla="*/ 122292 h 305857"/>
              <a:gd name="connsiteX341" fmla="*/ 179622 w 204511"/>
              <a:gd name="connsiteY341" fmla="*/ 128597 h 305857"/>
              <a:gd name="connsiteX342" fmla="*/ 182204 w 204511"/>
              <a:gd name="connsiteY342" fmla="*/ 134998 h 305857"/>
              <a:gd name="connsiteX343" fmla="*/ 184719 w 204511"/>
              <a:gd name="connsiteY343" fmla="*/ 141218 h 305857"/>
              <a:gd name="connsiteX344" fmla="*/ 185823 w 204511"/>
              <a:gd name="connsiteY344" fmla="*/ 142265 h 305857"/>
              <a:gd name="connsiteX345" fmla="*/ 187576 w 204511"/>
              <a:gd name="connsiteY345" fmla="*/ 142932 h 305857"/>
              <a:gd name="connsiteX346" fmla="*/ 187785 w 204511"/>
              <a:gd name="connsiteY346" fmla="*/ 144266 h 305857"/>
              <a:gd name="connsiteX347" fmla="*/ 187652 w 204511"/>
              <a:gd name="connsiteY347" fmla="*/ 146237 h 305857"/>
              <a:gd name="connsiteX348" fmla="*/ 187109 w 204511"/>
              <a:gd name="connsiteY348" fmla="*/ 147847 h 30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</a:cxnLst>
            <a:rect l="l" t="t" r="r" b="b"/>
            <a:pathLst>
              <a:path w="204511" h="305857">
                <a:moveTo>
                  <a:pt x="185709" y="150009"/>
                </a:moveTo>
                <a:lnTo>
                  <a:pt x="183014" y="154448"/>
                </a:lnTo>
                <a:lnTo>
                  <a:pt x="179451" y="156982"/>
                </a:lnTo>
                <a:lnTo>
                  <a:pt x="178403" y="158515"/>
                </a:lnTo>
                <a:lnTo>
                  <a:pt x="177841" y="160420"/>
                </a:lnTo>
                <a:lnTo>
                  <a:pt x="177080" y="162335"/>
                </a:lnTo>
                <a:lnTo>
                  <a:pt x="175184" y="166440"/>
                </a:lnTo>
                <a:lnTo>
                  <a:pt x="173802" y="169793"/>
                </a:lnTo>
                <a:lnTo>
                  <a:pt x="172422" y="170840"/>
                </a:lnTo>
                <a:lnTo>
                  <a:pt x="169183" y="175908"/>
                </a:lnTo>
                <a:lnTo>
                  <a:pt x="167012" y="180994"/>
                </a:lnTo>
                <a:lnTo>
                  <a:pt x="166573" y="182309"/>
                </a:lnTo>
                <a:lnTo>
                  <a:pt x="165906" y="183280"/>
                </a:lnTo>
                <a:lnTo>
                  <a:pt x="164850" y="184071"/>
                </a:lnTo>
                <a:lnTo>
                  <a:pt x="161106" y="185652"/>
                </a:lnTo>
                <a:lnTo>
                  <a:pt x="159839" y="186433"/>
                </a:lnTo>
                <a:lnTo>
                  <a:pt x="158839" y="187376"/>
                </a:lnTo>
                <a:lnTo>
                  <a:pt x="157924" y="188443"/>
                </a:lnTo>
                <a:lnTo>
                  <a:pt x="157667" y="189729"/>
                </a:lnTo>
                <a:lnTo>
                  <a:pt x="158544" y="191538"/>
                </a:lnTo>
                <a:lnTo>
                  <a:pt x="159592" y="192977"/>
                </a:lnTo>
                <a:lnTo>
                  <a:pt x="160649" y="193062"/>
                </a:lnTo>
                <a:lnTo>
                  <a:pt x="161572" y="192996"/>
                </a:lnTo>
                <a:lnTo>
                  <a:pt x="162154" y="193853"/>
                </a:lnTo>
                <a:lnTo>
                  <a:pt x="162639" y="194358"/>
                </a:lnTo>
                <a:lnTo>
                  <a:pt x="162639" y="204226"/>
                </a:lnTo>
                <a:lnTo>
                  <a:pt x="161744" y="205712"/>
                </a:lnTo>
                <a:lnTo>
                  <a:pt x="161763" y="206378"/>
                </a:lnTo>
                <a:lnTo>
                  <a:pt x="161325" y="208074"/>
                </a:lnTo>
                <a:lnTo>
                  <a:pt x="161192" y="209969"/>
                </a:lnTo>
                <a:lnTo>
                  <a:pt x="161478" y="210722"/>
                </a:lnTo>
                <a:lnTo>
                  <a:pt x="162230" y="211341"/>
                </a:lnTo>
                <a:lnTo>
                  <a:pt x="163268" y="212665"/>
                </a:lnTo>
                <a:lnTo>
                  <a:pt x="163830" y="215694"/>
                </a:lnTo>
                <a:lnTo>
                  <a:pt x="165097" y="226343"/>
                </a:lnTo>
                <a:lnTo>
                  <a:pt x="165687" y="228029"/>
                </a:lnTo>
                <a:lnTo>
                  <a:pt x="166735" y="229210"/>
                </a:lnTo>
                <a:lnTo>
                  <a:pt x="170031" y="231505"/>
                </a:lnTo>
                <a:lnTo>
                  <a:pt x="173489" y="234525"/>
                </a:lnTo>
                <a:lnTo>
                  <a:pt x="174584" y="236487"/>
                </a:lnTo>
                <a:lnTo>
                  <a:pt x="175212" y="239706"/>
                </a:lnTo>
                <a:lnTo>
                  <a:pt x="176537" y="242230"/>
                </a:lnTo>
                <a:lnTo>
                  <a:pt x="176508" y="243087"/>
                </a:lnTo>
                <a:lnTo>
                  <a:pt x="175965" y="243421"/>
                </a:lnTo>
                <a:lnTo>
                  <a:pt x="174679" y="243459"/>
                </a:lnTo>
                <a:lnTo>
                  <a:pt x="173812" y="243640"/>
                </a:lnTo>
                <a:lnTo>
                  <a:pt x="174536" y="245478"/>
                </a:lnTo>
                <a:lnTo>
                  <a:pt x="176317" y="248679"/>
                </a:lnTo>
                <a:lnTo>
                  <a:pt x="179289" y="252003"/>
                </a:lnTo>
                <a:lnTo>
                  <a:pt x="182508" y="255594"/>
                </a:lnTo>
                <a:lnTo>
                  <a:pt x="185128" y="258528"/>
                </a:lnTo>
                <a:lnTo>
                  <a:pt x="188404" y="261919"/>
                </a:lnTo>
                <a:lnTo>
                  <a:pt x="190957" y="264566"/>
                </a:lnTo>
                <a:lnTo>
                  <a:pt x="193595" y="267291"/>
                </a:lnTo>
                <a:lnTo>
                  <a:pt x="195587" y="267938"/>
                </a:lnTo>
                <a:lnTo>
                  <a:pt x="197063" y="268129"/>
                </a:lnTo>
                <a:lnTo>
                  <a:pt x="197701" y="268662"/>
                </a:lnTo>
                <a:lnTo>
                  <a:pt x="198482" y="269910"/>
                </a:lnTo>
                <a:lnTo>
                  <a:pt x="199825" y="271301"/>
                </a:lnTo>
                <a:lnTo>
                  <a:pt x="201311" y="273110"/>
                </a:lnTo>
                <a:lnTo>
                  <a:pt x="201816" y="274949"/>
                </a:lnTo>
                <a:lnTo>
                  <a:pt x="201197" y="276711"/>
                </a:lnTo>
                <a:lnTo>
                  <a:pt x="201806" y="279235"/>
                </a:lnTo>
                <a:lnTo>
                  <a:pt x="201844" y="279454"/>
                </a:lnTo>
                <a:lnTo>
                  <a:pt x="202330" y="280445"/>
                </a:lnTo>
                <a:lnTo>
                  <a:pt x="202159" y="281331"/>
                </a:lnTo>
                <a:lnTo>
                  <a:pt x="202464" y="284674"/>
                </a:lnTo>
                <a:lnTo>
                  <a:pt x="203244" y="287589"/>
                </a:lnTo>
                <a:lnTo>
                  <a:pt x="204511" y="290074"/>
                </a:lnTo>
                <a:lnTo>
                  <a:pt x="204492" y="290284"/>
                </a:lnTo>
                <a:lnTo>
                  <a:pt x="204330" y="291808"/>
                </a:lnTo>
                <a:lnTo>
                  <a:pt x="202702" y="292789"/>
                </a:lnTo>
                <a:lnTo>
                  <a:pt x="201749" y="294418"/>
                </a:lnTo>
                <a:lnTo>
                  <a:pt x="201473" y="296675"/>
                </a:lnTo>
                <a:lnTo>
                  <a:pt x="201959" y="299428"/>
                </a:lnTo>
                <a:lnTo>
                  <a:pt x="203216" y="302676"/>
                </a:lnTo>
                <a:lnTo>
                  <a:pt x="203244" y="304581"/>
                </a:lnTo>
                <a:lnTo>
                  <a:pt x="202807" y="304848"/>
                </a:lnTo>
                <a:lnTo>
                  <a:pt x="202025" y="305457"/>
                </a:lnTo>
                <a:lnTo>
                  <a:pt x="201197" y="305858"/>
                </a:lnTo>
                <a:lnTo>
                  <a:pt x="198949" y="303629"/>
                </a:lnTo>
                <a:lnTo>
                  <a:pt x="196444" y="302124"/>
                </a:lnTo>
                <a:lnTo>
                  <a:pt x="192700" y="299514"/>
                </a:lnTo>
                <a:lnTo>
                  <a:pt x="188919" y="298571"/>
                </a:lnTo>
                <a:lnTo>
                  <a:pt x="184042" y="298399"/>
                </a:lnTo>
                <a:lnTo>
                  <a:pt x="181937" y="298723"/>
                </a:lnTo>
                <a:lnTo>
                  <a:pt x="180432" y="297742"/>
                </a:lnTo>
                <a:lnTo>
                  <a:pt x="178317" y="296599"/>
                </a:lnTo>
                <a:lnTo>
                  <a:pt x="177156" y="296313"/>
                </a:lnTo>
                <a:lnTo>
                  <a:pt x="175536" y="297190"/>
                </a:lnTo>
                <a:lnTo>
                  <a:pt x="174422" y="297228"/>
                </a:lnTo>
                <a:lnTo>
                  <a:pt x="173050" y="296894"/>
                </a:lnTo>
                <a:lnTo>
                  <a:pt x="170269" y="296932"/>
                </a:lnTo>
                <a:lnTo>
                  <a:pt x="170012" y="295408"/>
                </a:lnTo>
                <a:lnTo>
                  <a:pt x="169535" y="295123"/>
                </a:lnTo>
                <a:lnTo>
                  <a:pt x="166535" y="295256"/>
                </a:lnTo>
                <a:lnTo>
                  <a:pt x="165611" y="293999"/>
                </a:lnTo>
                <a:lnTo>
                  <a:pt x="165211" y="294142"/>
                </a:lnTo>
                <a:lnTo>
                  <a:pt x="164030" y="293751"/>
                </a:lnTo>
                <a:lnTo>
                  <a:pt x="161620" y="291960"/>
                </a:lnTo>
                <a:lnTo>
                  <a:pt x="159087" y="293141"/>
                </a:lnTo>
                <a:lnTo>
                  <a:pt x="153819" y="292989"/>
                </a:lnTo>
                <a:lnTo>
                  <a:pt x="147066" y="293027"/>
                </a:lnTo>
                <a:lnTo>
                  <a:pt x="140075" y="293075"/>
                </a:lnTo>
                <a:lnTo>
                  <a:pt x="133674" y="293018"/>
                </a:lnTo>
                <a:lnTo>
                  <a:pt x="127263" y="292961"/>
                </a:lnTo>
                <a:lnTo>
                  <a:pt x="126626" y="291294"/>
                </a:lnTo>
                <a:lnTo>
                  <a:pt x="125301" y="290436"/>
                </a:lnTo>
                <a:lnTo>
                  <a:pt x="122911" y="290360"/>
                </a:lnTo>
                <a:lnTo>
                  <a:pt x="115872" y="290694"/>
                </a:lnTo>
                <a:lnTo>
                  <a:pt x="110480" y="290427"/>
                </a:lnTo>
                <a:lnTo>
                  <a:pt x="108756" y="290208"/>
                </a:lnTo>
                <a:lnTo>
                  <a:pt x="106842" y="289779"/>
                </a:lnTo>
                <a:lnTo>
                  <a:pt x="102346" y="289389"/>
                </a:lnTo>
                <a:lnTo>
                  <a:pt x="96784" y="289703"/>
                </a:lnTo>
                <a:lnTo>
                  <a:pt x="95517" y="289617"/>
                </a:lnTo>
                <a:lnTo>
                  <a:pt x="91069" y="289674"/>
                </a:lnTo>
                <a:lnTo>
                  <a:pt x="80896" y="289227"/>
                </a:lnTo>
                <a:lnTo>
                  <a:pt x="75267" y="289293"/>
                </a:lnTo>
                <a:lnTo>
                  <a:pt x="75400" y="290313"/>
                </a:lnTo>
                <a:lnTo>
                  <a:pt x="75038" y="291037"/>
                </a:lnTo>
                <a:lnTo>
                  <a:pt x="74743" y="292808"/>
                </a:lnTo>
                <a:lnTo>
                  <a:pt x="68532" y="292799"/>
                </a:lnTo>
                <a:lnTo>
                  <a:pt x="60360" y="292799"/>
                </a:lnTo>
                <a:lnTo>
                  <a:pt x="52645" y="292799"/>
                </a:lnTo>
                <a:lnTo>
                  <a:pt x="47425" y="292799"/>
                </a:lnTo>
                <a:lnTo>
                  <a:pt x="38681" y="292799"/>
                </a:lnTo>
                <a:lnTo>
                  <a:pt x="35748" y="291589"/>
                </a:lnTo>
                <a:lnTo>
                  <a:pt x="34862" y="290808"/>
                </a:lnTo>
                <a:lnTo>
                  <a:pt x="34681" y="289931"/>
                </a:lnTo>
                <a:lnTo>
                  <a:pt x="34576" y="289341"/>
                </a:lnTo>
                <a:lnTo>
                  <a:pt x="33890" y="289170"/>
                </a:lnTo>
                <a:lnTo>
                  <a:pt x="34452" y="282921"/>
                </a:lnTo>
                <a:lnTo>
                  <a:pt x="35681" y="277721"/>
                </a:lnTo>
                <a:lnTo>
                  <a:pt x="36157" y="272891"/>
                </a:lnTo>
                <a:lnTo>
                  <a:pt x="37843" y="268577"/>
                </a:lnTo>
                <a:lnTo>
                  <a:pt x="36947" y="264300"/>
                </a:lnTo>
                <a:lnTo>
                  <a:pt x="35909" y="262433"/>
                </a:lnTo>
                <a:lnTo>
                  <a:pt x="30452" y="256375"/>
                </a:lnTo>
                <a:lnTo>
                  <a:pt x="32957" y="254089"/>
                </a:lnTo>
                <a:lnTo>
                  <a:pt x="29661" y="254403"/>
                </a:lnTo>
                <a:lnTo>
                  <a:pt x="28956" y="252146"/>
                </a:lnTo>
                <a:lnTo>
                  <a:pt x="27356" y="249450"/>
                </a:lnTo>
                <a:lnTo>
                  <a:pt x="28337" y="249012"/>
                </a:lnTo>
                <a:lnTo>
                  <a:pt x="29280" y="247536"/>
                </a:lnTo>
                <a:lnTo>
                  <a:pt x="32261" y="247983"/>
                </a:lnTo>
                <a:lnTo>
                  <a:pt x="32166" y="247260"/>
                </a:lnTo>
                <a:lnTo>
                  <a:pt x="29594" y="244993"/>
                </a:lnTo>
                <a:lnTo>
                  <a:pt x="29842" y="243850"/>
                </a:lnTo>
                <a:lnTo>
                  <a:pt x="30899" y="242573"/>
                </a:lnTo>
                <a:lnTo>
                  <a:pt x="30385" y="242030"/>
                </a:lnTo>
                <a:lnTo>
                  <a:pt x="28537" y="243364"/>
                </a:lnTo>
                <a:lnTo>
                  <a:pt x="27204" y="243316"/>
                </a:lnTo>
                <a:lnTo>
                  <a:pt x="26175" y="242459"/>
                </a:lnTo>
                <a:lnTo>
                  <a:pt x="25413" y="242316"/>
                </a:lnTo>
                <a:lnTo>
                  <a:pt x="25870" y="244050"/>
                </a:lnTo>
                <a:lnTo>
                  <a:pt x="24832" y="245602"/>
                </a:lnTo>
                <a:lnTo>
                  <a:pt x="23851" y="246145"/>
                </a:lnTo>
                <a:lnTo>
                  <a:pt x="22174" y="246050"/>
                </a:lnTo>
                <a:lnTo>
                  <a:pt x="20803" y="245659"/>
                </a:lnTo>
                <a:lnTo>
                  <a:pt x="20431" y="244793"/>
                </a:lnTo>
                <a:lnTo>
                  <a:pt x="19145" y="244135"/>
                </a:lnTo>
                <a:lnTo>
                  <a:pt x="15526" y="242983"/>
                </a:lnTo>
                <a:lnTo>
                  <a:pt x="12487" y="241630"/>
                </a:lnTo>
                <a:lnTo>
                  <a:pt x="11878" y="237935"/>
                </a:lnTo>
                <a:lnTo>
                  <a:pt x="10668" y="236344"/>
                </a:lnTo>
                <a:lnTo>
                  <a:pt x="10173" y="234544"/>
                </a:lnTo>
                <a:lnTo>
                  <a:pt x="9887" y="232486"/>
                </a:lnTo>
                <a:lnTo>
                  <a:pt x="10306" y="229324"/>
                </a:lnTo>
                <a:lnTo>
                  <a:pt x="9525" y="228819"/>
                </a:lnTo>
                <a:lnTo>
                  <a:pt x="8649" y="228648"/>
                </a:lnTo>
                <a:lnTo>
                  <a:pt x="7334" y="228800"/>
                </a:lnTo>
                <a:lnTo>
                  <a:pt x="6125" y="228629"/>
                </a:lnTo>
                <a:lnTo>
                  <a:pt x="4677" y="226876"/>
                </a:lnTo>
                <a:lnTo>
                  <a:pt x="3410" y="226200"/>
                </a:lnTo>
                <a:lnTo>
                  <a:pt x="4191" y="229419"/>
                </a:lnTo>
                <a:lnTo>
                  <a:pt x="3296" y="230324"/>
                </a:lnTo>
                <a:lnTo>
                  <a:pt x="1114" y="230067"/>
                </a:lnTo>
                <a:lnTo>
                  <a:pt x="181" y="228848"/>
                </a:lnTo>
                <a:lnTo>
                  <a:pt x="0" y="227933"/>
                </a:lnTo>
                <a:lnTo>
                  <a:pt x="1000" y="224047"/>
                </a:lnTo>
                <a:lnTo>
                  <a:pt x="610" y="223961"/>
                </a:lnTo>
                <a:lnTo>
                  <a:pt x="1391" y="221895"/>
                </a:lnTo>
                <a:lnTo>
                  <a:pt x="2877" y="219380"/>
                </a:lnTo>
                <a:lnTo>
                  <a:pt x="4886" y="216189"/>
                </a:lnTo>
                <a:lnTo>
                  <a:pt x="7163" y="212170"/>
                </a:lnTo>
                <a:lnTo>
                  <a:pt x="8725" y="205073"/>
                </a:lnTo>
                <a:lnTo>
                  <a:pt x="9782" y="200644"/>
                </a:lnTo>
                <a:lnTo>
                  <a:pt x="10744" y="196606"/>
                </a:lnTo>
                <a:lnTo>
                  <a:pt x="12411" y="192957"/>
                </a:lnTo>
                <a:lnTo>
                  <a:pt x="14097" y="190519"/>
                </a:lnTo>
                <a:lnTo>
                  <a:pt x="18869" y="185795"/>
                </a:lnTo>
                <a:lnTo>
                  <a:pt x="22470" y="182223"/>
                </a:lnTo>
                <a:lnTo>
                  <a:pt x="24308" y="180785"/>
                </a:lnTo>
                <a:lnTo>
                  <a:pt x="25584" y="179575"/>
                </a:lnTo>
                <a:lnTo>
                  <a:pt x="27832" y="178194"/>
                </a:lnTo>
                <a:lnTo>
                  <a:pt x="30128" y="176546"/>
                </a:lnTo>
                <a:lnTo>
                  <a:pt x="31890" y="173393"/>
                </a:lnTo>
                <a:lnTo>
                  <a:pt x="33328" y="170450"/>
                </a:lnTo>
                <a:lnTo>
                  <a:pt x="34423" y="169812"/>
                </a:lnTo>
                <a:lnTo>
                  <a:pt x="35862" y="169298"/>
                </a:lnTo>
                <a:lnTo>
                  <a:pt x="40262" y="166135"/>
                </a:lnTo>
                <a:lnTo>
                  <a:pt x="43053" y="164125"/>
                </a:lnTo>
                <a:lnTo>
                  <a:pt x="43701" y="165125"/>
                </a:lnTo>
                <a:lnTo>
                  <a:pt x="44177" y="166364"/>
                </a:lnTo>
                <a:lnTo>
                  <a:pt x="44710" y="166935"/>
                </a:lnTo>
                <a:lnTo>
                  <a:pt x="47054" y="167326"/>
                </a:lnTo>
                <a:lnTo>
                  <a:pt x="50264" y="167307"/>
                </a:lnTo>
                <a:lnTo>
                  <a:pt x="52111" y="166945"/>
                </a:lnTo>
                <a:lnTo>
                  <a:pt x="53092" y="165897"/>
                </a:lnTo>
                <a:lnTo>
                  <a:pt x="54093" y="163030"/>
                </a:lnTo>
                <a:lnTo>
                  <a:pt x="54674" y="162487"/>
                </a:lnTo>
                <a:lnTo>
                  <a:pt x="55426" y="162344"/>
                </a:lnTo>
                <a:lnTo>
                  <a:pt x="58931" y="164344"/>
                </a:lnTo>
                <a:lnTo>
                  <a:pt x="61846" y="167192"/>
                </a:lnTo>
                <a:lnTo>
                  <a:pt x="64723" y="170012"/>
                </a:lnTo>
                <a:lnTo>
                  <a:pt x="66180" y="171012"/>
                </a:lnTo>
                <a:lnTo>
                  <a:pt x="66818" y="172117"/>
                </a:lnTo>
                <a:lnTo>
                  <a:pt x="68075" y="177251"/>
                </a:lnTo>
                <a:lnTo>
                  <a:pt x="68799" y="178527"/>
                </a:lnTo>
                <a:lnTo>
                  <a:pt x="70047" y="179061"/>
                </a:lnTo>
                <a:lnTo>
                  <a:pt x="72295" y="178718"/>
                </a:lnTo>
                <a:lnTo>
                  <a:pt x="74629" y="177813"/>
                </a:lnTo>
                <a:lnTo>
                  <a:pt x="76686" y="176498"/>
                </a:lnTo>
                <a:lnTo>
                  <a:pt x="78715" y="174793"/>
                </a:lnTo>
                <a:lnTo>
                  <a:pt x="80096" y="173260"/>
                </a:lnTo>
                <a:lnTo>
                  <a:pt x="80696" y="172126"/>
                </a:lnTo>
                <a:lnTo>
                  <a:pt x="81001" y="167926"/>
                </a:lnTo>
                <a:lnTo>
                  <a:pt x="81458" y="167002"/>
                </a:lnTo>
                <a:lnTo>
                  <a:pt x="83525" y="165325"/>
                </a:lnTo>
                <a:lnTo>
                  <a:pt x="86992" y="162525"/>
                </a:lnTo>
                <a:lnTo>
                  <a:pt x="88973" y="160915"/>
                </a:lnTo>
                <a:lnTo>
                  <a:pt x="88802" y="160344"/>
                </a:lnTo>
                <a:lnTo>
                  <a:pt x="87563" y="158630"/>
                </a:lnTo>
                <a:lnTo>
                  <a:pt x="86468" y="156744"/>
                </a:lnTo>
                <a:lnTo>
                  <a:pt x="87582" y="154800"/>
                </a:lnTo>
                <a:lnTo>
                  <a:pt x="88735" y="153305"/>
                </a:lnTo>
                <a:lnTo>
                  <a:pt x="93107" y="148247"/>
                </a:lnTo>
                <a:lnTo>
                  <a:pt x="93126" y="146571"/>
                </a:lnTo>
                <a:lnTo>
                  <a:pt x="93354" y="144542"/>
                </a:lnTo>
                <a:lnTo>
                  <a:pt x="96850" y="138789"/>
                </a:lnTo>
                <a:lnTo>
                  <a:pt x="98860" y="131150"/>
                </a:lnTo>
                <a:lnTo>
                  <a:pt x="98917" y="129673"/>
                </a:lnTo>
                <a:lnTo>
                  <a:pt x="101003" y="125987"/>
                </a:lnTo>
                <a:lnTo>
                  <a:pt x="103470" y="121263"/>
                </a:lnTo>
                <a:lnTo>
                  <a:pt x="108261" y="120501"/>
                </a:lnTo>
                <a:lnTo>
                  <a:pt x="110100" y="119320"/>
                </a:lnTo>
                <a:lnTo>
                  <a:pt x="112224" y="117234"/>
                </a:lnTo>
                <a:lnTo>
                  <a:pt x="113595" y="115291"/>
                </a:lnTo>
                <a:lnTo>
                  <a:pt x="114243" y="113443"/>
                </a:lnTo>
                <a:lnTo>
                  <a:pt x="114719" y="109871"/>
                </a:lnTo>
                <a:lnTo>
                  <a:pt x="115567" y="105804"/>
                </a:lnTo>
                <a:lnTo>
                  <a:pt x="116091" y="102232"/>
                </a:lnTo>
                <a:lnTo>
                  <a:pt x="117529" y="98927"/>
                </a:lnTo>
                <a:lnTo>
                  <a:pt x="119929" y="97260"/>
                </a:lnTo>
                <a:lnTo>
                  <a:pt x="124101" y="95869"/>
                </a:lnTo>
                <a:lnTo>
                  <a:pt x="124730" y="95222"/>
                </a:lnTo>
                <a:lnTo>
                  <a:pt x="125330" y="93031"/>
                </a:lnTo>
                <a:lnTo>
                  <a:pt x="125797" y="88478"/>
                </a:lnTo>
                <a:lnTo>
                  <a:pt x="125930" y="85735"/>
                </a:lnTo>
                <a:lnTo>
                  <a:pt x="126092" y="84544"/>
                </a:lnTo>
                <a:lnTo>
                  <a:pt x="126626" y="82487"/>
                </a:lnTo>
                <a:lnTo>
                  <a:pt x="130492" y="78839"/>
                </a:lnTo>
                <a:lnTo>
                  <a:pt x="132207" y="73123"/>
                </a:lnTo>
                <a:lnTo>
                  <a:pt x="133731" y="67132"/>
                </a:lnTo>
                <a:lnTo>
                  <a:pt x="138122" y="59884"/>
                </a:lnTo>
                <a:lnTo>
                  <a:pt x="143265" y="52664"/>
                </a:lnTo>
                <a:lnTo>
                  <a:pt x="145647" y="50721"/>
                </a:lnTo>
                <a:lnTo>
                  <a:pt x="147656" y="49825"/>
                </a:lnTo>
                <a:lnTo>
                  <a:pt x="149981" y="49730"/>
                </a:lnTo>
                <a:lnTo>
                  <a:pt x="151562" y="49197"/>
                </a:lnTo>
                <a:lnTo>
                  <a:pt x="157096" y="45596"/>
                </a:lnTo>
                <a:lnTo>
                  <a:pt x="159410" y="44377"/>
                </a:lnTo>
                <a:lnTo>
                  <a:pt x="161115" y="43129"/>
                </a:lnTo>
                <a:lnTo>
                  <a:pt x="161525" y="42034"/>
                </a:lnTo>
                <a:lnTo>
                  <a:pt x="161696" y="40443"/>
                </a:lnTo>
                <a:lnTo>
                  <a:pt x="161163" y="36709"/>
                </a:lnTo>
                <a:lnTo>
                  <a:pt x="162115" y="33976"/>
                </a:lnTo>
                <a:lnTo>
                  <a:pt x="162678" y="29718"/>
                </a:lnTo>
                <a:lnTo>
                  <a:pt x="162906" y="26403"/>
                </a:lnTo>
                <a:lnTo>
                  <a:pt x="162706" y="25251"/>
                </a:lnTo>
                <a:lnTo>
                  <a:pt x="161839" y="23660"/>
                </a:lnTo>
                <a:lnTo>
                  <a:pt x="161678" y="23317"/>
                </a:lnTo>
                <a:lnTo>
                  <a:pt x="160020" y="21250"/>
                </a:lnTo>
                <a:lnTo>
                  <a:pt x="157248" y="20003"/>
                </a:lnTo>
                <a:lnTo>
                  <a:pt x="153438" y="19660"/>
                </a:lnTo>
                <a:lnTo>
                  <a:pt x="151419" y="18926"/>
                </a:lnTo>
                <a:lnTo>
                  <a:pt x="151086" y="17193"/>
                </a:lnTo>
                <a:lnTo>
                  <a:pt x="150895" y="16193"/>
                </a:lnTo>
                <a:lnTo>
                  <a:pt x="150695" y="15107"/>
                </a:lnTo>
                <a:lnTo>
                  <a:pt x="150419" y="12697"/>
                </a:lnTo>
                <a:lnTo>
                  <a:pt x="147856" y="0"/>
                </a:lnTo>
                <a:lnTo>
                  <a:pt x="152696" y="38"/>
                </a:lnTo>
                <a:lnTo>
                  <a:pt x="158487" y="1553"/>
                </a:lnTo>
                <a:lnTo>
                  <a:pt x="159944" y="2696"/>
                </a:lnTo>
                <a:lnTo>
                  <a:pt x="160715" y="7039"/>
                </a:lnTo>
                <a:lnTo>
                  <a:pt x="162811" y="9506"/>
                </a:lnTo>
                <a:lnTo>
                  <a:pt x="166497" y="11525"/>
                </a:lnTo>
                <a:lnTo>
                  <a:pt x="168792" y="15707"/>
                </a:lnTo>
                <a:lnTo>
                  <a:pt x="169688" y="22032"/>
                </a:lnTo>
                <a:lnTo>
                  <a:pt x="171717" y="25813"/>
                </a:lnTo>
                <a:lnTo>
                  <a:pt x="172183" y="26413"/>
                </a:lnTo>
                <a:lnTo>
                  <a:pt x="174479" y="31871"/>
                </a:lnTo>
                <a:lnTo>
                  <a:pt x="175051" y="33547"/>
                </a:lnTo>
                <a:lnTo>
                  <a:pt x="175222" y="36833"/>
                </a:lnTo>
                <a:lnTo>
                  <a:pt x="174965" y="39053"/>
                </a:lnTo>
                <a:lnTo>
                  <a:pt x="176137" y="41796"/>
                </a:lnTo>
                <a:lnTo>
                  <a:pt x="174365" y="46482"/>
                </a:lnTo>
                <a:lnTo>
                  <a:pt x="173832" y="49349"/>
                </a:lnTo>
                <a:lnTo>
                  <a:pt x="173679" y="53378"/>
                </a:lnTo>
                <a:lnTo>
                  <a:pt x="174717" y="60484"/>
                </a:lnTo>
                <a:lnTo>
                  <a:pt x="176413" y="65961"/>
                </a:lnTo>
                <a:lnTo>
                  <a:pt x="178251" y="70390"/>
                </a:lnTo>
                <a:lnTo>
                  <a:pt x="180261" y="73828"/>
                </a:lnTo>
                <a:lnTo>
                  <a:pt x="183566" y="77619"/>
                </a:lnTo>
                <a:lnTo>
                  <a:pt x="187100" y="81077"/>
                </a:lnTo>
                <a:lnTo>
                  <a:pt x="190386" y="83258"/>
                </a:lnTo>
                <a:lnTo>
                  <a:pt x="187338" y="84534"/>
                </a:lnTo>
                <a:lnTo>
                  <a:pt x="181432" y="84696"/>
                </a:lnTo>
                <a:lnTo>
                  <a:pt x="178041" y="83963"/>
                </a:lnTo>
                <a:lnTo>
                  <a:pt x="176422" y="83925"/>
                </a:lnTo>
                <a:lnTo>
                  <a:pt x="174793" y="84382"/>
                </a:lnTo>
                <a:lnTo>
                  <a:pt x="168488" y="85039"/>
                </a:lnTo>
                <a:lnTo>
                  <a:pt x="162125" y="84734"/>
                </a:lnTo>
                <a:lnTo>
                  <a:pt x="156229" y="83868"/>
                </a:lnTo>
                <a:lnTo>
                  <a:pt x="152648" y="84011"/>
                </a:lnTo>
                <a:lnTo>
                  <a:pt x="149885" y="86116"/>
                </a:lnTo>
                <a:lnTo>
                  <a:pt x="147638" y="89278"/>
                </a:lnTo>
                <a:lnTo>
                  <a:pt x="145542" y="91783"/>
                </a:lnTo>
                <a:lnTo>
                  <a:pt x="146276" y="94555"/>
                </a:lnTo>
                <a:lnTo>
                  <a:pt x="147856" y="96088"/>
                </a:lnTo>
                <a:lnTo>
                  <a:pt x="150904" y="99460"/>
                </a:lnTo>
                <a:lnTo>
                  <a:pt x="153629" y="102727"/>
                </a:lnTo>
                <a:lnTo>
                  <a:pt x="155029" y="104918"/>
                </a:lnTo>
                <a:lnTo>
                  <a:pt x="160477" y="109719"/>
                </a:lnTo>
                <a:lnTo>
                  <a:pt x="165735" y="114005"/>
                </a:lnTo>
                <a:lnTo>
                  <a:pt x="166764" y="114719"/>
                </a:lnTo>
                <a:lnTo>
                  <a:pt x="168240" y="115491"/>
                </a:lnTo>
                <a:lnTo>
                  <a:pt x="169155" y="115805"/>
                </a:lnTo>
                <a:lnTo>
                  <a:pt x="172022" y="118263"/>
                </a:lnTo>
                <a:lnTo>
                  <a:pt x="175984" y="122292"/>
                </a:lnTo>
                <a:lnTo>
                  <a:pt x="179622" y="128597"/>
                </a:lnTo>
                <a:lnTo>
                  <a:pt x="182204" y="134998"/>
                </a:lnTo>
                <a:lnTo>
                  <a:pt x="184719" y="141218"/>
                </a:lnTo>
                <a:lnTo>
                  <a:pt x="185823" y="142265"/>
                </a:lnTo>
                <a:lnTo>
                  <a:pt x="187576" y="142932"/>
                </a:lnTo>
                <a:lnTo>
                  <a:pt x="187785" y="144266"/>
                </a:lnTo>
                <a:lnTo>
                  <a:pt x="187652" y="146237"/>
                </a:lnTo>
                <a:lnTo>
                  <a:pt x="187109" y="14784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E7CE9900-894C-DD6F-31F0-F6D57015FA5F}"/>
              </a:ext>
            </a:extLst>
          </p:cNvPr>
          <p:cNvSpPr/>
          <p:nvPr/>
        </p:nvSpPr>
        <p:spPr>
          <a:xfrm>
            <a:off x="5872480" y="3312160"/>
            <a:ext cx="328630" cy="11388"/>
          </a:xfrm>
          <a:custGeom>
            <a:avLst/>
            <a:gdLst>
              <a:gd name="connsiteX0" fmla="*/ 996610 w 1634547"/>
              <a:gd name="connsiteY0" fmla="*/ 1151420 h 1201292"/>
              <a:gd name="connsiteX1" fmla="*/ 997944 w 1634547"/>
              <a:gd name="connsiteY1" fmla="*/ 1152678 h 1201292"/>
              <a:gd name="connsiteX2" fmla="*/ 998811 w 1634547"/>
              <a:gd name="connsiteY2" fmla="*/ 1154497 h 1201292"/>
              <a:gd name="connsiteX3" fmla="*/ 999525 w 1634547"/>
              <a:gd name="connsiteY3" fmla="*/ 1157850 h 1201292"/>
              <a:gd name="connsiteX4" fmla="*/ 999954 w 1634547"/>
              <a:gd name="connsiteY4" fmla="*/ 1160936 h 1201292"/>
              <a:gd name="connsiteX5" fmla="*/ 997258 w 1634547"/>
              <a:gd name="connsiteY5" fmla="*/ 1162898 h 1201292"/>
              <a:gd name="connsiteX6" fmla="*/ 994839 w 1634547"/>
              <a:gd name="connsiteY6" fmla="*/ 1163688 h 1201292"/>
              <a:gd name="connsiteX7" fmla="*/ 989991 w 1634547"/>
              <a:gd name="connsiteY7" fmla="*/ 1171204 h 1201292"/>
              <a:gd name="connsiteX8" fmla="*/ 988981 w 1634547"/>
              <a:gd name="connsiteY8" fmla="*/ 1173576 h 1201292"/>
              <a:gd name="connsiteX9" fmla="*/ 988162 w 1634547"/>
              <a:gd name="connsiteY9" fmla="*/ 1174566 h 1201292"/>
              <a:gd name="connsiteX10" fmla="*/ 987904 w 1634547"/>
              <a:gd name="connsiteY10" fmla="*/ 1175595 h 1201292"/>
              <a:gd name="connsiteX11" fmla="*/ 988000 w 1634547"/>
              <a:gd name="connsiteY11" fmla="*/ 1176623 h 1201292"/>
              <a:gd name="connsiteX12" fmla="*/ 986743 w 1634547"/>
              <a:gd name="connsiteY12" fmla="*/ 1180224 h 1201292"/>
              <a:gd name="connsiteX13" fmla="*/ 985638 w 1634547"/>
              <a:gd name="connsiteY13" fmla="*/ 1184653 h 1201292"/>
              <a:gd name="connsiteX14" fmla="*/ 984933 w 1634547"/>
              <a:gd name="connsiteY14" fmla="*/ 1186463 h 1201292"/>
              <a:gd name="connsiteX15" fmla="*/ 983542 w 1634547"/>
              <a:gd name="connsiteY15" fmla="*/ 1187853 h 1201292"/>
              <a:gd name="connsiteX16" fmla="*/ 981780 w 1634547"/>
              <a:gd name="connsiteY16" fmla="*/ 1188558 h 1201292"/>
              <a:gd name="connsiteX17" fmla="*/ 980637 w 1634547"/>
              <a:gd name="connsiteY17" fmla="*/ 1188663 h 1201292"/>
              <a:gd name="connsiteX18" fmla="*/ 979599 w 1634547"/>
              <a:gd name="connsiteY18" fmla="*/ 1189044 h 1201292"/>
              <a:gd name="connsiteX19" fmla="*/ 977036 w 1634547"/>
              <a:gd name="connsiteY19" fmla="*/ 1191454 h 1201292"/>
              <a:gd name="connsiteX20" fmla="*/ 974150 w 1634547"/>
              <a:gd name="connsiteY20" fmla="*/ 1193264 h 1201292"/>
              <a:gd name="connsiteX21" fmla="*/ 974636 w 1634547"/>
              <a:gd name="connsiteY21" fmla="*/ 1194092 h 1201292"/>
              <a:gd name="connsiteX22" fmla="*/ 974665 w 1634547"/>
              <a:gd name="connsiteY22" fmla="*/ 1194883 h 1201292"/>
              <a:gd name="connsiteX23" fmla="*/ 973398 w 1634547"/>
              <a:gd name="connsiteY23" fmla="*/ 1195759 h 1201292"/>
              <a:gd name="connsiteX24" fmla="*/ 971998 w 1634547"/>
              <a:gd name="connsiteY24" fmla="*/ 1195588 h 1201292"/>
              <a:gd name="connsiteX25" fmla="*/ 967930 w 1634547"/>
              <a:gd name="connsiteY25" fmla="*/ 1196302 h 1201292"/>
              <a:gd name="connsiteX26" fmla="*/ 966445 w 1634547"/>
              <a:gd name="connsiteY26" fmla="*/ 1197655 h 1201292"/>
              <a:gd name="connsiteX27" fmla="*/ 964921 w 1634547"/>
              <a:gd name="connsiteY27" fmla="*/ 1200150 h 1201292"/>
              <a:gd name="connsiteX28" fmla="*/ 964339 w 1634547"/>
              <a:gd name="connsiteY28" fmla="*/ 1200493 h 1201292"/>
              <a:gd name="connsiteX29" fmla="*/ 961882 w 1634547"/>
              <a:gd name="connsiteY29" fmla="*/ 1201074 h 1201292"/>
              <a:gd name="connsiteX30" fmla="*/ 960015 w 1634547"/>
              <a:gd name="connsiteY30" fmla="*/ 1201293 h 1201292"/>
              <a:gd name="connsiteX31" fmla="*/ 956824 w 1634547"/>
              <a:gd name="connsiteY31" fmla="*/ 1199531 h 1201292"/>
              <a:gd name="connsiteX32" fmla="*/ 955243 w 1634547"/>
              <a:gd name="connsiteY32" fmla="*/ 1199017 h 1201292"/>
              <a:gd name="connsiteX33" fmla="*/ 951033 w 1634547"/>
              <a:gd name="connsiteY33" fmla="*/ 1198302 h 1201292"/>
              <a:gd name="connsiteX34" fmla="*/ 946928 w 1634547"/>
              <a:gd name="connsiteY34" fmla="*/ 1197112 h 1201292"/>
              <a:gd name="connsiteX35" fmla="*/ 944052 w 1634547"/>
              <a:gd name="connsiteY35" fmla="*/ 1195750 h 1201292"/>
              <a:gd name="connsiteX36" fmla="*/ 938156 w 1634547"/>
              <a:gd name="connsiteY36" fmla="*/ 1192416 h 1201292"/>
              <a:gd name="connsiteX37" fmla="*/ 937470 w 1634547"/>
              <a:gd name="connsiteY37" fmla="*/ 1186387 h 1201292"/>
              <a:gd name="connsiteX38" fmla="*/ 936460 w 1634547"/>
              <a:gd name="connsiteY38" fmla="*/ 1183129 h 1201292"/>
              <a:gd name="connsiteX39" fmla="*/ 936393 w 1634547"/>
              <a:gd name="connsiteY39" fmla="*/ 1181967 h 1201292"/>
              <a:gd name="connsiteX40" fmla="*/ 936784 w 1634547"/>
              <a:gd name="connsiteY40" fmla="*/ 1171918 h 1201292"/>
              <a:gd name="connsiteX41" fmla="*/ 937193 w 1634547"/>
              <a:gd name="connsiteY41" fmla="*/ 1170813 h 1201292"/>
              <a:gd name="connsiteX42" fmla="*/ 937946 w 1634547"/>
              <a:gd name="connsiteY42" fmla="*/ 1169851 h 1201292"/>
              <a:gd name="connsiteX43" fmla="*/ 940546 w 1634547"/>
              <a:gd name="connsiteY43" fmla="*/ 1167603 h 1201292"/>
              <a:gd name="connsiteX44" fmla="*/ 943527 w 1634547"/>
              <a:gd name="connsiteY44" fmla="*/ 1165822 h 1201292"/>
              <a:gd name="connsiteX45" fmla="*/ 947804 w 1634547"/>
              <a:gd name="connsiteY45" fmla="*/ 1162088 h 1201292"/>
              <a:gd name="connsiteX46" fmla="*/ 950909 w 1634547"/>
              <a:gd name="connsiteY46" fmla="*/ 1160383 h 1201292"/>
              <a:gd name="connsiteX47" fmla="*/ 953510 w 1634547"/>
              <a:gd name="connsiteY47" fmla="*/ 1157926 h 1201292"/>
              <a:gd name="connsiteX48" fmla="*/ 951986 w 1634547"/>
              <a:gd name="connsiteY48" fmla="*/ 1158031 h 1201292"/>
              <a:gd name="connsiteX49" fmla="*/ 950862 w 1634547"/>
              <a:gd name="connsiteY49" fmla="*/ 1157716 h 1201292"/>
              <a:gd name="connsiteX50" fmla="*/ 951967 w 1634547"/>
              <a:gd name="connsiteY50" fmla="*/ 1155611 h 1201292"/>
              <a:gd name="connsiteX51" fmla="*/ 953158 w 1634547"/>
              <a:gd name="connsiteY51" fmla="*/ 1154487 h 1201292"/>
              <a:gd name="connsiteX52" fmla="*/ 954538 w 1634547"/>
              <a:gd name="connsiteY52" fmla="*/ 1153878 h 1201292"/>
              <a:gd name="connsiteX53" fmla="*/ 957301 w 1634547"/>
              <a:gd name="connsiteY53" fmla="*/ 1154316 h 1201292"/>
              <a:gd name="connsiteX54" fmla="*/ 959854 w 1634547"/>
              <a:gd name="connsiteY54" fmla="*/ 1153878 h 1201292"/>
              <a:gd name="connsiteX55" fmla="*/ 961740 w 1634547"/>
              <a:gd name="connsiteY55" fmla="*/ 1152011 h 1201292"/>
              <a:gd name="connsiteX56" fmla="*/ 963530 w 1634547"/>
              <a:gd name="connsiteY56" fmla="*/ 1151611 h 1201292"/>
              <a:gd name="connsiteX57" fmla="*/ 970350 w 1634547"/>
              <a:gd name="connsiteY57" fmla="*/ 1152220 h 1201292"/>
              <a:gd name="connsiteX58" fmla="*/ 975074 w 1634547"/>
              <a:gd name="connsiteY58" fmla="*/ 1151363 h 1201292"/>
              <a:gd name="connsiteX59" fmla="*/ 977436 w 1634547"/>
              <a:gd name="connsiteY59" fmla="*/ 1149639 h 1201292"/>
              <a:gd name="connsiteX60" fmla="*/ 978551 w 1634547"/>
              <a:gd name="connsiteY60" fmla="*/ 1149572 h 1201292"/>
              <a:gd name="connsiteX61" fmla="*/ 982037 w 1634547"/>
              <a:gd name="connsiteY61" fmla="*/ 1150058 h 1201292"/>
              <a:gd name="connsiteX62" fmla="*/ 983332 w 1634547"/>
              <a:gd name="connsiteY62" fmla="*/ 1151849 h 1201292"/>
              <a:gd name="connsiteX63" fmla="*/ 983219 w 1634547"/>
              <a:gd name="connsiteY63" fmla="*/ 1150649 h 1201292"/>
              <a:gd name="connsiteX64" fmla="*/ 983371 w 1634547"/>
              <a:gd name="connsiteY64" fmla="*/ 1149477 h 1201292"/>
              <a:gd name="connsiteX65" fmla="*/ 984009 w 1634547"/>
              <a:gd name="connsiteY65" fmla="*/ 1149601 h 1201292"/>
              <a:gd name="connsiteX66" fmla="*/ 988571 w 1634547"/>
              <a:gd name="connsiteY66" fmla="*/ 1151820 h 1201292"/>
              <a:gd name="connsiteX67" fmla="*/ 988581 w 1634547"/>
              <a:gd name="connsiteY67" fmla="*/ 1149106 h 1201292"/>
              <a:gd name="connsiteX68" fmla="*/ 988838 w 1634547"/>
              <a:gd name="connsiteY68" fmla="*/ 1148391 h 1201292"/>
              <a:gd name="connsiteX69" fmla="*/ 990257 w 1634547"/>
              <a:gd name="connsiteY69" fmla="*/ 1147258 h 1201292"/>
              <a:gd name="connsiteX70" fmla="*/ 990972 w 1634547"/>
              <a:gd name="connsiteY70" fmla="*/ 1147277 h 1201292"/>
              <a:gd name="connsiteX71" fmla="*/ 992744 w 1634547"/>
              <a:gd name="connsiteY71" fmla="*/ 1149468 h 1201292"/>
              <a:gd name="connsiteX72" fmla="*/ 994467 w 1634547"/>
              <a:gd name="connsiteY72" fmla="*/ 1150744 h 1201292"/>
              <a:gd name="connsiteX73" fmla="*/ 996610 w 1634547"/>
              <a:gd name="connsiteY73" fmla="*/ 1151420 h 1201292"/>
              <a:gd name="connsiteX74" fmla="*/ 983152 w 1634547"/>
              <a:gd name="connsiteY74" fmla="*/ 1120169 h 1201292"/>
              <a:gd name="connsiteX75" fmla="*/ 984142 w 1634547"/>
              <a:gd name="connsiteY75" fmla="*/ 1121159 h 1201292"/>
              <a:gd name="connsiteX76" fmla="*/ 986790 w 1634547"/>
              <a:gd name="connsiteY76" fmla="*/ 1120464 h 1201292"/>
              <a:gd name="connsiteX77" fmla="*/ 987276 w 1634547"/>
              <a:gd name="connsiteY77" fmla="*/ 1121721 h 1201292"/>
              <a:gd name="connsiteX78" fmla="*/ 987257 w 1634547"/>
              <a:gd name="connsiteY78" fmla="*/ 1122312 h 1201292"/>
              <a:gd name="connsiteX79" fmla="*/ 986314 w 1634547"/>
              <a:gd name="connsiteY79" fmla="*/ 1123760 h 1201292"/>
              <a:gd name="connsiteX80" fmla="*/ 984123 w 1634547"/>
              <a:gd name="connsiteY80" fmla="*/ 1122645 h 1201292"/>
              <a:gd name="connsiteX81" fmla="*/ 981942 w 1634547"/>
              <a:gd name="connsiteY81" fmla="*/ 1122902 h 1201292"/>
              <a:gd name="connsiteX82" fmla="*/ 980361 w 1634547"/>
              <a:gd name="connsiteY82" fmla="*/ 1122807 h 1201292"/>
              <a:gd name="connsiteX83" fmla="*/ 979932 w 1634547"/>
              <a:gd name="connsiteY83" fmla="*/ 1122121 h 1201292"/>
              <a:gd name="connsiteX84" fmla="*/ 981142 w 1634547"/>
              <a:gd name="connsiteY84" fmla="*/ 1120712 h 1201292"/>
              <a:gd name="connsiteX85" fmla="*/ 983152 w 1634547"/>
              <a:gd name="connsiteY85" fmla="*/ 1120169 h 1201292"/>
              <a:gd name="connsiteX86" fmla="*/ 1043531 w 1634547"/>
              <a:gd name="connsiteY86" fmla="*/ 1104567 h 1201292"/>
              <a:gd name="connsiteX87" fmla="*/ 1040911 w 1634547"/>
              <a:gd name="connsiteY87" fmla="*/ 1105167 h 1201292"/>
              <a:gd name="connsiteX88" fmla="*/ 1040349 w 1634547"/>
              <a:gd name="connsiteY88" fmla="*/ 1105043 h 1201292"/>
              <a:gd name="connsiteX89" fmla="*/ 1041264 w 1634547"/>
              <a:gd name="connsiteY89" fmla="*/ 1103567 h 1201292"/>
              <a:gd name="connsiteX90" fmla="*/ 1043635 w 1634547"/>
              <a:gd name="connsiteY90" fmla="*/ 1102548 h 1201292"/>
              <a:gd name="connsiteX91" fmla="*/ 1043531 w 1634547"/>
              <a:gd name="connsiteY91" fmla="*/ 1104567 h 1201292"/>
              <a:gd name="connsiteX92" fmla="*/ 1047445 w 1634547"/>
              <a:gd name="connsiteY92" fmla="*/ 1105653 h 1201292"/>
              <a:gd name="connsiteX93" fmla="*/ 1046931 w 1634547"/>
              <a:gd name="connsiteY93" fmla="*/ 1106224 h 1201292"/>
              <a:gd name="connsiteX94" fmla="*/ 1046150 w 1634547"/>
              <a:gd name="connsiteY94" fmla="*/ 1105186 h 1201292"/>
              <a:gd name="connsiteX95" fmla="*/ 1045931 w 1634547"/>
              <a:gd name="connsiteY95" fmla="*/ 1103700 h 1201292"/>
              <a:gd name="connsiteX96" fmla="*/ 1045369 w 1634547"/>
              <a:gd name="connsiteY96" fmla="*/ 1102900 h 1201292"/>
              <a:gd name="connsiteX97" fmla="*/ 1046655 w 1634547"/>
              <a:gd name="connsiteY97" fmla="*/ 1101890 h 1201292"/>
              <a:gd name="connsiteX98" fmla="*/ 1047226 w 1634547"/>
              <a:gd name="connsiteY98" fmla="*/ 1100776 h 1201292"/>
              <a:gd name="connsiteX99" fmla="*/ 1048750 w 1634547"/>
              <a:gd name="connsiteY99" fmla="*/ 1100995 h 1201292"/>
              <a:gd name="connsiteX100" fmla="*/ 1049379 w 1634547"/>
              <a:gd name="connsiteY100" fmla="*/ 1101328 h 1201292"/>
              <a:gd name="connsiteX101" fmla="*/ 1048036 w 1634547"/>
              <a:gd name="connsiteY101" fmla="*/ 1102490 h 1201292"/>
              <a:gd name="connsiteX102" fmla="*/ 1047722 w 1634547"/>
              <a:gd name="connsiteY102" fmla="*/ 1102986 h 1201292"/>
              <a:gd name="connsiteX103" fmla="*/ 1047445 w 1634547"/>
              <a:gd name="connsiteY103" fmla="*/ 1105653 h 1201292"/>
              <a:gd name="connsiteX104" fmla="*/ 1067895 w 1634547"/>
              <a:gd name="connsiteY104" fmla="*/ 1071134 h 1201292"/>
              <a:gd name="connsiteX105" fmla="*/ 1068115 w 1634547"/>
              <a:gd name="connsiteY105" fmla="*/ 1072467 h 1201292"/>
              <a:gd name="connsiteX106" fmla="*/ 1066029 w 1634547"/>
              <a:gd name="connsiteY106" fmla="*/ 1070439 h 1201292"/>
              <a:gd name="connsiteX107" fmla="*/ 1065429 w 1634547"/>
              <a:gd name="connsiteY107" fmla="*/ 1070324 h 1201292"/>
              <a:gd name="connsiteX108" fmla="*/ 1064438 w 1634547"/>
              <a:gd name="connsiteY108" fmla="*/ 1069562 h 1201292"/>
              <a:gd name="connsiteX109" fmla="*/ 1063857 w 1634547"/>
              <a:gd name="connsiteY109" fmla="*/ 1068286 h 1201292"/>
              <a:gd name="connsiteX110" fmla="*/ 1065476 w 1634547"/>
              <a:gd name="connsiteY110" fmla="*/ 1068238 h 1201292"/>
              <a:gd name="connsiteX111" fmla="*/ 1066962 w 1634547"/>
              <a:gd name="connsiteY111" fmla="*/ 1069753 h 1201292"/>
              <a:gd name="connsiteX112" fmla="*/ 1067895 w 1634547"/>
              <a:gd name="connsiteY112" fmla="*/ 1071134 h 1201292"/>
              <a:gd name="connsiteX113" fmla="*/ 1191606 w 1634547"/>
              <a:gd name="connsiteY113" fmla="*/ 1022033 h 1201292"/>
              <a:gd name="connsiteX114" fmla="*/ 1190711 w 1634547"/>
              <a:gd name="connsiteY114" fmla="*/ 1023795 h 1201292"/>
              <a:gd name="connsiteX115" fmla="*/ 1189130 w 1634547"/>
              <a:gd name="connsiteY115" fmla="*/ 1023499 h 1201292"/>
              <a:gd name="connsiteX116" fmla="*/ 1189082 w 1634547"/>
              <a:gd name="connsiteY116" fmla="*/ 1022252 h 1201292"/>
              <a:gd name="connsiteX117" fmla="*/ 1188758 w 1634547"/>
              <a:gd name="connsiteY117" fmla="*/ 1021890 h 1201292"/>
              <a:gd name="connsiteX118" fmla="*/ 1189197 w 1634547"/>
              <a:gd name="connsiteY118" fmla="*/ 1020728 h 1201292"/>
              <a:gd name="connsiteX119" fmla="*/ 1189482 w 1634547"/>
              <a:gd name="connsiteY119" fmla="*/ 1020404 h 1201292"/>
              <a:gd name="connsiteX120" fmla="*/ 1191273 w 1634547"/>
              <a:gd name="connsiteY120" fmla="*/ 1021394 h 1201292"/>
              <a:gd name="connsiteX121" fmla="*/ 1191606 w 1634547"/>
              <a:gd name="connsiteY121" fmla="*/ 1022033 h 1201292"/>
              <a:gd name="connsiteX122" fmla="*/ 1235393 w 1634547"/>
              <a:gd name="connsiteY122" fmla="*/ 993858 h 1201292"/>
              <a:gd name="connsiteX123" fmla="*/ 1233402 w 1634547"/>
              <a:gd name="connsiteY123" fmla="*/ 995220 h 1201292"/>
              <a:gd name="connsiteX124" fmla="*/ 1232164 w 1634547"/>
              <a:gd name="connsiteY124" fmla="*/ 994572 h 1201292"/>
              <a:gd name="connsiteX125" fmla="*/ 1232145 w 1634547"/>
              <a:gd name="connsiteY125" fmla="*/ 992743 h 1201292"/>
              <a:gd name="connsiteX126" fmla="*/ 1232773 w 1634547"/>
              <a:gd name="connsiteY126" fmla="*/ 991095 h 1201292"/>
              <a:gd name="connsiteX127" fmla="*/ 1232049 w 1634547"/>
              <a:gd name="connsiteY127" fmla="*/ 989905 h 1201292"/>
              <a:gd name="connsiteX128" fmla="*/ 1232754 w 1634547"/>
              <a:gd name="connsiteY128" fmla="*/ 988495 h 1201292"/>
              <a:gd name="connsiteX129" fmla="*/ 1234231 w 1634547"/>
              <a:gd name="connsiteY129" fmla="*/ 988076 h 1201292"/>
              <a:gd name="connsiteX130" fmla="*/ 1234764 w 1634547"/>
              <a:gd name="connsiteY130" fmla="*/ 988962 h 1201292"/>
              <a:gd name="connsiteX131" fmla="*/ 1235593 w 1634547"/>
              <a:gd name="connsiteY131" fmla="*/ 989429 h 1201292"/>
              <a:gd name="connsiteX132" fmla="*/ 1235850 w 1634547"/>
              <a:gd name="connsiteY132" fmla="*/ 989914 h 1201292"/>
              <a:gd name="connsiteX133" fmla="*/ 1235860 w 1634547"/>
              <a:gd name="connsiteY133" fmla="*/ 990838 h 1201292"/>
              <a:gd name="connsiteX134" fmla="*/ 1235069 w 1634547"/>
              <a:gd name="connsiteY134" fmla="*/ 992362 h 1201292"/>
              <a:gd name="connsiteX135" fmla="*/ 1235688 w 1634547"/>
              <a:gd name="connsiteY135" fmla="*/ 993191 h 1201292"/>
              <a:gd name="connsiteX136" fmla="*/ 1235393 w 1634547"/>
              <a:gd name="connsiteY136" fmla="*/ 993858 h 1201292"/>
              <a:gd name="connsiteX137" fmla="*/ 1273626 w 1634547"/>
              <a:gd name="connsiteY137" fmla="*/ 915543 h 1201292"/>
              <a:gd name="connsiteX138" fmla="*/ 1271292 w 1634547"/>
              <a:gd name="connsiteY138" fmla="*/ 916267 h 1201292"/>
              <a:gd name="connsiteX139" fmla="*/ 1270416 w 1634547"/>
              <a:gd name="connsiteY139" fmla="*/ 916267 h 1201292"/>
              <a:gd name="connsiteX140" fmla="*/ 1270492 w 1634547"/>
              <a:gd name="connsiteY140" fmla="*/ 914076 h 1201292"/>
              <a:gd name="connsiteX141" fmla="*/ 1272397 w 1634547"/>
              <a:gd name="connsiteY141" fmla="*/ 911990 h 1201292"/>
              <a:gd name="connsiteX142" fmla="*/ 1273169 w 1634547"/>
              <a:gd name="connsiteY142" fmla="*/ 912686 h 1201292"/>
              <a:gd name="connsiteX143" fmla="*/ 1273607 w 1634547"/>
              <a:gd name="connsiteY143" fmla="*/ 913772 h 1201292"/>
              <a:gd name="connsiteX144" fmla="*/ 1273626 w 1634547"/>
              <a:gd name="connsiteY144" fmla="*/ 915543 h 1201292"/>
              <a:gd name="connsiteX145" fmla="*/ 1298248 w 1634547"/>
              <a:gd name="connsiteY145" fmla="*/ 867166 h 1201292"/>
              <a:gd name="connsiteX146" fmla="*/ 1298153 w 1634547"/>
              <a:gd name="connsiteY146" fmla="*/ 867737 h 1201292"/>
              <a:gd name="connsiteX147" fmla="*/ 1295876 w 1634547"/>
              <a:gd name="connsiteY147" fmla="*/ 865746 h 1201292"/>
              <a:gd name="connsiteX148" fmla="*/ 1294781 w 1634547"/>
              <a:gd name="connsiteY148" fmla="*/ 865422 h 1201292"/>
              <a:gd name="connsiteX149" fmla="*/ 1295305 w 1634547"/>
              <a:gd name="connsiteY149" fmla="*/ 864289 h 1201292"/>
              <a:gd name="connsiteX150" fmla="*/ 1296838 w 1634547"/>
              <a:gd name="connsiteY150" fmla="*/ 864003 h 1201292"/>
              <a:gd name="connsiteX151" fmla="*/ 1298057 w 1634547"/>
              <a:gd name="connsiteY151" fmla="*/ 866499 h 1201292"/>
              <a:gd name="connsiteX152" fmla="*/ 1298248 w 1634547"/>
              <a:gd name="connsiteY152" fmla="*/ 867166 h 1201292"/>
              <a:gd name="connsiteX153" fmla="*/ 1304440 w 1634547"/>
              <a:gd name="connsiteY153" fmla="*/ 860632 h 1201292"/>
              <a:gd name="connsiteX154" fmla="*/ 1304182 w 1634547"/>
              <a:gd name="connsiteY154" fmla="*/ 862051 h 1201292"/>
              <a:gd name="connsiteX155" fmla="*/ 1303468 w 1634547"/>
              <a:gd name="connsiteY155" fmla="*/ 861851 h 1201292"/>
              <a:gd name="connsiteX156" fmla="*/ 1302515 w 1634547"/>
              <a:gd name="connsiteY156" fmla="*/ 859327 h 1201292"/>
              <a:gd name="connsiteX157" fmla="*/ 1303030 w 1634547"/>
              <a:gd name="connsiteY157" fmla="*/ 858708 h 1201292"/>
              <a:gd name="connsiteX158" fmla="*/ 1304382 w 1634547"/>
              <a:gd name="connsiteY158" fmla="*/ 858860 h 1201292"/>
              <a:gd name="connsiteX159" fmla="*/ 1304440 w 1634547"/>
              <a:gd name="connsiteY159" fmla="*/ 860632 h 1201292"/>
              <a:gd name="connsiteX160" fmla="*/ 1301553 w 1634547"/>
              <a:gd name="connsiteY160" fmla="*/ 858450 h 1201292"/>
              <a:gd name="connsiteX161" fmla="*/ 1301163 w 1634547"/>
              <a:gd name="connsiteY161" fmla="*/ 859050 h 1201292"/>
              <a:gd name="connsiteX162" fmla="*/ 1297857 w 1634547"/>
              <a:gd name="connsiteY162" fmla="*/ 857288 h 1201292"/>
              <a:gd name="connsiteX163" fmla="*/ 1294276 w 1634547"/>
              <a:gd name="connsiteY163" fmla="*/ 856917 h 1201292"/>
              <a:gd name="connsiteX164" fmla="*/ 1293038 w 1634547"/>
              <a:gd name="connsiteY164" fmla="*/ 855364 h 1201292"/>
              <a:gd name="connsiteX165" fmla="*/ 1292819 w 1634547"/>
              <a:gd name="connsiteY165" fmla="*/ 852926 h 1201292"/>
              <a:gd name="connsiteX166" fmla="*/ 1296591 w 1634547"/>
              <a:gd name="connsiteY166" fmla="*/ 853031 h 1201292"/>
              <a:gd name="connsiteX167" fmla="*/ 1301239 w 1634547"/>
              <a:gd name="connsiteY167" fmla="*/ 855231 h 1201292"/>
              <a:gd name="connsiteX168" fmla="*/ 1302239 w 1634547"/>
              <a:gd name="connsiteY168" fmla="*/ 856355 h 1201292"/>
              <a:gd name="connsiteX169" fmla="*/ 1301553 w 1634547"/>
              <a:gd name="connsiteY169" fmla="*/ 858450 h 1201292"/>
              <a:gd name="connsiteX170" fmla="*/ 1289961 w 1634547"/>
              <a:gd name="connsiteY170" fmla="*/ 811130 h 1201292"/>
              <a:gd name="connsiteX171" fmla="*/ 1287771 w 1634547"/>
              <a:gd name="connsiteY171" fmla="*/ 812025 h 1201292"/>
              <a:gd name="connsiteX172" fmla="*/ 1280817 w 1634547"/>
              <a:gd name="connsiteY172" fmla="*/ 809349 h 1201292"/>
              <a:gd name="connsiteX173" fmla="*/ 1275902 w 1634547"/>
              <a:gd name="connsiteY173" fmla="*/ 806406 h 1201292"/>
              <a:gd name="connsiteX174" fmla="*/ 1272969 w 1634547"/>
              <a:gd name="connsiteY174" fmla="*/ 802834 h 1201292"/>
              <a:gd name="connsiteX175" fmla="*/ 1272550 w 1634547"/>
              <a:gd name="connsiteY175" fmla="*/ 801358 h 1201292"/>
              <a:gd name="connsiteX176" fmla="*/ 1275969 w 1634547"/>
              <a:gd name="connsiteY176" fmla="*/ 801605 h 1201292"/>
              <a:gd name="connsiteX177" fmla="*/ 1279313 w 1634547"/>
              <a:gd name="connsiteY177" fmla="*/ 802891 h 1201292"/>
              <a:gd name="connsiteX178" fmla="*/ 1280056 w 1634547"/>
              <a:gd name="connsiteY178" fmla="*/ 804853 h 1201292"/>
              <a:gd name="connsiteX179" fmla="*/ 1281408 w 1634547"/>
              <a:gd name="connsiteY179" fmla="*/ 805472 h 1201292"/>
              <a:gd name="connsiteX180" fmla="*/ 1282322 w 1634547"/>
              <a:gd name="connsiteY180" fmla="*/ 806615 h 1201292"/>
              <a:gd name="connsiteX181" fmla="*/ 1288514 w 1634547"/>
              <a:gd name="connsiteY181" fmla="*/ 809273 h 1201292"/>
              <a:gd name="connsiteX182" fmla="*/ 1289466 w 1634547"/>
              <a:gd name="connsiteY182" fmla="*/ 810073 h 1201292"/>
              <a:gd name="connsiteX183" fmla="*/ 1289961 w 1634547"/>
              <a:gd name="connsiteY183" fmla="*/ 811130 h 1201292"/>
              <a:gd name="connsiteX184" fmla="*/ 1333452 w 1634547"/>
              <a:gd name="connsiteY184" fmla="*/ 1248 h 1201292"/>
              <a:gd name="connsiteX185" fmla="*/ 1334662 w 1634547"/>
              <a:gd name="connsiteY185" fmla="*/ 1381 h 1201292"/>
              <a:gd name="connsiteX186" fmla="*/ 1335329 w 1634547"/>
              <a:gd name="connsiteY186" fmla="*/ 1372 h 1201292"/>
              <a:gd name="connsiteX187" fmla="*/ 1336615 w 1634547"/>
              <a:gd name="connsiteY187" fmla="*/ 476 h 1201292"/>
              <a:gd name="connsiteX188" fmla="*/ 1340168 w 1634547"/>
              <a:gd name="connsiteY188" fmla="*/ 2067 h 1201292"/>
              <a:gd name="connsiteX189" fmla="*/ 1346959 w 1634547"/>
              <a:gd name="connsiteY189" fmla="*/ 6791 h 1201292"/>
              <a:gd name="connsiteX190" fmla="*/ 1351216 w 1634547"/>
              <a:gd name="connsiteY190" fmla="*/ 8887 h 1201292"/>
              <a:gd name="connsiteX191" fmla="*/ 1352979 w 1634547"/>
              <a:gd name="connsiteY191" fmla="*/ 8372 h 1201292"/>
              <a:gd name="connsiteX192" fmla="*/ 1354884 w 1634547"/>
              <a:gd name="connsiteY192" fmla="*/ 9678 h 1201292"/>
              <a:gd name="connsiteX193" fmla="*/ 1356970 w 1634547"/>
              <a:gd name="connsiteY193" fmla="*/ 12802 h 1201292"/>
              <a:gd name="connsiteX194" fmla="*/ 1359551 w 1634547"/>
              <a:gd name="connsiteY194" fmla="*/ 14640 h 1201292"/>
              <a:gd name="connsiteX195" fmla="*/ 1364199 w 1634547"/>
              <a:gd name="connsiteY195" fmla="*/ 15488 h 1201292"/>
              <a:gd name="connsiteX196" fmla="*/ 1368810 w 1634547"/>
              <a:gd name="connsiteY196" fmla="*/ 18898 h 1201292"/>
              <a:gd name="connsiteX197" fmla="*/ 1370667 w 1634547"/>
              <a:gd name="connsiteY197" fmla="*/ 19088 h 1201292"/>
              <a:gd name="connsiteX198" fmla="*/ 1371315 w 1634547"/>
              <a:gd name="connsiteY198" fmla="*/ 17174 h 1201292"/>
              <a:gd name="connsiteX199" fmla="*/ 1373038 w 1634547"/>
              <a:gd name="connsiteY199" fmla="*/ 16078 h 1201292"/>
              <a:gd name="connsiteX200" fmla="*/ 1375820 w 1634547"/>
              <a:gd name="connsiteY200" fmla="*/ 15793 h 1201292"/>
              <a:gd name="connsiteX201" fmla="*/ 1379849 w 1634547"/>
              <a:gd name="connsiteY201" fmla="*/ 17479 h 1201292"/>
              <a:gd name="connsiteX202" fmla="*/ 1385116 w 1634547"/>
              <a:gd name="connsiteY202" fmla="*/ 21127 h 1201292"/>
              <a:gd name="connsiteX203" fmla="*/ 1388421 w 1634547"/>
              <a:gd name="connsiteY203" fmla="*/ 22727 h 1201292"/>
              <a:gd name="connsiteX204" fmla="*/ 1389764 w 1634547"/>
              <a:gd name="connsiteY204" fmla="*/ 22288 h 1201292"/>
              <a:gd name="connsiteX205" fmla="*/ 1391174 w 1634547"/>
              <a:gd name="connsiteY205" fmla="*/ 22965 h 1201292"/>
              <a:gd name="connsiteX206" fmla="*/ 1392308 w 1634547"/>
              <a:gd name="connsiteY206" fmla="*/ 24670 h 1201292"/>
              <a:gd name="connsiteX207" fmla="*/ 1392412 w 1634547"/>
              <a:gd name="connsiteY207" fmla="*/ 26775 h 1201292"/>
              <a:gd name="connsiteX208" fmla="*/ 1392021 w 1634547"/>
              <a:gd name="connsiteY208" fmla="*/ 27899 h 1201292"/>
              <a:gd name="connsiteX209" fmla="*/ 1393289 w 1634547"/>
              <a:gd name="connsiteY209" fmla="*/ 29671 h 1201292"/>
              <a:gd name="connsiteX210" fmla="*/ 1394746 w 1634547"/>
              <a:gd name="connsiteY210" fmla="*/ 29671 h 1201292"/>
              <a:gd name="connsiteX211" fmla="*/ 1397127 w 1634547"/>
              <a:gd name="connsiteY211" fmla="*/ 30518 h 1201292"/>
              <a:gd name="connsiteX212" fmla="*/ 1398994 w 1634547"/>
              <a:gd name="connsiteY212" fmla="*/ 33642 h 1201292"/>
              <a:gd name="connsiteX213" fmla="*/ 1400670 w 1634547"/>
              <a:gd name="connsiteY213" fmla="*/ 35090 h 1201292"/>
              <a:gd name="connsiteX214" fmla="*/ 1401842 w 1634547"/>
              <a:gd name="connsiteY214" fmla="*/ 36338 h 1201292"/>
              <a:gd name="connsiteX215" fmla="*/ 1402052 w 1634547"/>
              <a:gd name="connsiteY215" fmla="*/ 37376 h 1201292"/>
              <a:gd name="connsiteX216" fmla="*/ 1402156 w 1634547"/>
              <a:gd name="connsiteY216" fmla="*/ 38424 h 1201292"/>
              <a:gd name="connsiteX217" fmla="*/ 1401813 w 1634547"/>
              <a:gd name="connsiteY217" fmla="*/ 39234 h 1201292"/>
              <a:gd name="connsiteX218" fmla="*/ 1401175 w 1634547"/>
              <a:gd name="connsiteY218" fmla="*/ 40577 h 1201292"/>
              <a:gd name="connsiteX219" fmla="*/ 1400975 w 1634547"/>
              <a:gd name="connsiteY219" fmla="*/ 42015 h 1201292"/>
              <a:gd name="connsiteX220" fmla="*/ 1401785 w 1634547"/>
              <a:gd name="connsiteY220" fmla="*/ 43634 h 1201292"/>
              <a:gd name="connsiteX221" fmla="*/ 1404747 w 1634547"/>
              <a:gd name="connsiteY221" fmla="*/ 44806 h 1201292"/>
              <a:gd name="connsiteX222" fmla="*/ 1405747 w 1634547"/>
              <a:gd name="connsiteY222" fmla="*/ 46016 h 1201292"/>
              <a:gd name="connsiteX223" fmla="*/ 1405976 w 1634547"/>
              <a:gd name="connsiteY223" fmla="*/ 47558 h 1201292"/>
              <a:gd name="connsiteX224" fmla="*/ 1406900 w 1634547"/>
              <a:gd name="connsiteY224" fmla="*/ 49263 h 1201292"/>
              <a:gd name="connsiteX225" fmla="*/ 1408919 w 1634547"/>
              <a:gd name="connsiteY225" fmla="*/ 51235 h 1201292"/>
              <a:gd name="connsiteX226" fmla="*/ 1409681 w 1634547"/>
              <a:gd name="connsiteY226" fmla="*/ 52883 h 1201292"/>
              <a:gd name="connsiteX227" fmla="*/ 1409215 w 1634547"/>
              <a:gd name="connsiteY227" fmla="*/ 54207 h 1201292"/>
              <a:gd name="connsiteX228" fmla="*/ 1409815 w 1634547"/>
              <a:gd name="connsiteY228" fmla="*/ 55312 h 1201292"/>
              <a:gd name="connsiteX229" fmla="*/ 1410805 w 1634547"/>
              <a:gd name="connsiteY229" fmla="*/ 56179 h 1201292"/>
              <a:gd name="connsiteX230" fmla="*/ 1411015 w 1634547"/>
              <a:gd name="connsiteY230" fmla="*/ 59312 h 1201292"/>
              <a:gd name="connsiteX231" fmla="*/ 1411101 w 1634547"/>
              <a:gd name="connsiteY231" fmla="*/ 61113 h 1201292"/>
              <a:gd name="connsiteX232" fmla="*/ 1412729 w 1634547"/>
              <a:gd name="connsiteY232" fmla="*/ 63132 h 1201292"/>
              <a:gd name="connsiteX233" fmla="*/ 1413063 w 1634547"/>
              <a:gd name="connsiteY233" fmla="*/ 67266 h 1201292"/>
              <a:gd name="connsiteX234" fmla="*/ 1414196 w 1634547"/>
              <a:gd name="connsiteY234" fmla="*/ 71828 h 1201292"/>
              <a:gd name="connsiteX235" fmla="*/ 1418015 w 1634547"/>
              <a:gd name="connsiteY235" fmla="*/ 78067 h 1201292"/>
              <a:gd name="connsiteX236" fmla="*/ 1419282 w 1634547"/>
              <a:gd name="connsiteY236" fmla="*/ 81439 h 1201292"/>
              <a:gd name="connsiteX237" fmla="*/ 1418958 w 1634547"/>
              <a:gd name="connsiteY237" fmla="*/ 85439 h 1201292"/>
              <a:gd name="connsiteX238" fmla="*/ 1419511 w 1634547"/>
              <a:gd name="connsiteY238" fmla="*/ 87316 h 1201292"/>
              <a:gd name="connsiteX239" fmla="*/ 1421254 w 1634547"/>
              <a:gd name="connsiteY239" fmla="*/ 88221 h 1201292"/>
              <a:gd name="connsiteX240" fmla="*/ 1422082 w 1634547"/>
              <a:gd name="connsiteY240" fmla="*/ 89906 h 1201292"/>
              <a:gd name="connsiteX241" fmla="*/ 1421988 w 1634547"/>
              <a:gd name="connsiteY241" fmla="*/ 92373 h 1201292"/>
              <a:gd name="connsiteX242" fmla="*/ 1422664 w 1634547"/>
              <a:gd name="connsiteY242" fmla="*/ 93907 h 1201292"/>
              <a:gd name="connsiteX243" fmla="*/ 1423216 w 1634547"/>
              <a:gd name="connsiteY243" fmla="*/ 95536 h 1201292"/>
              <a:gd name="connsiteX244" fmla="*/ 1422845 w 1634547"/>
              <a:gd name="connsiteY244" fmla="*/ 98070 h 1201292"/>
              <a:gd name="connsiteX245" fmla="*/ 1423397 w 1634547"/>
              <a:gd name="connsiteY245" fmla="*/ 100346 h 1201292"/>
              <a:gd name="connsiteX246" fmla="*/ 1424292 w 1634547"/>
              <a:gd name="connsiteY246" fmla="*/ 101680 h 1201292"/>
              <a:gd name="connsiteX247" fmla="*/ 1424921 w 1634547"/>
              <a:gd name="connsiteY247" fmla="*/ 104137 h 1201292"/>
              <a:gd name="connsiteX248" fmla="*/ 1425274 w 1634547"/>
              <a:gd name="connsiteY248" fmla="*/ 107204 h 1201292"/>
              <a:gd name="connsiteX249" fmla="*/ 1427836 w 1634547"/>
              <a:gd name="connsiteY249" fmla="*/ 112043 h 1201292"/>
              <a:gd name="connsiteX250" fmla="*/ 1432589 w 1634547"/>
              <a:gd name="connsiteY250" fmla="*/ 118653 h 1201292"/>
              <a:gd name="connsiteX251" fmla="*/ 1435503 w 1634547"/>
              <a:gd name="connsiteY251" fmla="*/ 123777 h 1201292"/>
              <a:gd name="connsiteX252" fmla="*/ 1436561 w 1634547"/>
              <a:gd name="connsiteY252" fmla="*/ 127416 h 1201292"/>
              <a:gd name="connsiteX253" fmla="*/ 1436570 w 1634547"/>
              <a:gd name="connsiteY253" fmla="*/ 130407 h 1201292"/>
              <a:gd name="connsiteX254" fmla="*/ 1435532 w 1634547"/>
              <a:gd name="connsiteY254" fmla="*/ 132750 h 1201292"/>
              <a:gd name="connsiteX255" fmla="*/ 1435475 w 1634547"/>
              <a:gd name="connsiteY255" fmla="*/ 134455 h 1201292"/>
              <a:gd name="connsiteX256" fmla="*/ 1436408 w 1634547"/>
              <a:gd name="connsiteY256" fmla="*/ 135522 h 1201292"/>
              <a:gd name="connsiteX257" fmla="*/ 1436684 w 1634547"/>
              <a:gd name="connsiteY257" fmla="*/ 136960 h 1201292"/>
              <a:gd name="connsiteX258" fmla="*/ 1436313 w 1634547"/>
              <a:gd name="connsiteY258" fmla="*/ 138779 h 1201292"/>
              <a:gd name="connsiteX259" fmla="*/ 1437856 w 1634547"/>
              <a:gd name="connsiteY259" fmla="*/ 140932 h 1201292"/>
              <a:gd name="connsiteX260" fmla="*/ 1443076 w 1634547"/>
              <a:gd name="connsiteY260" fmla="*/ 144666 h 1201292"/>
              <a:gd name="connsiteX261" fmla="*/ 1440990 w 1634547"/>
              <a:gd name="connsiteY261" fmla="*/ 150381 h 1201292"/>
              <a:gd name="connsiteX262" fmla="*/ 1440437 w 1634547"/>
              <a:gd name="connsiteY262" fmla="*/ 154391 h 1201292"/>
              <a:gd name="connsiteX263" fmla="*/ 1440713 w 1634547"/>
              <a:gd name="connsiteY263" fmla="*/ 158601 h 1201292"/>
              <a:gd name="connsiteX264" fmla="*/ 1442009 w 1634547"/>
              <a:gd name="connsiteY264" fmla="*/ 161563 h 1201292"/>
              <a:gd name="connsiteX265" fmla="*/ 1444304 w 1634547"/>
              <a:gd name="connsiteY265" fmla="*/ 163278 h 1201292"/>
              <a:gd name="connsiteX266" fmla="*/ 1445733 w 1634547"/>
              <a:gd name="connsiteY266" fmla="*/ 165068 h 1201292"/>
              <a:gd name="connsiteX267" fmla="*/ 1446295 w 1634547"/>
              <a:gd name="connsiteY267" fmla="*/ 166935 h 1201292"/>
              <a:gd name="connsiteX268" fmla="*/ 1449058 w 1634547"/>
              <a:gd name="connsiteY268" fmla="*/ 168964 h 1201292"/>
              <a:gd name="connsiteX269" fmla="*/ 1454011 w 1634547"/>
              <a:gd name="connsiteY269" fmla="*/ 171164 h 1201292"/>
              <a:gd name="connsiteX270" fmla="*/ 1460364 w 1634547"/>
              <a:gd name="connsiteY270" fmla="*/ 171555 h 1201292"/>
              <a:gd name="connsiteX271" fmla="*/ 1468108 w 1634547"/>
              <a:gd name="connsiteY271" fmla="*/ 170117 h 1201292"/>
              <a:gd name="connsiteX272" fmla="*/ 1472842 w 1634547"/>
              <a:gd name="connsiteY272" fmla="*/ 169879 h 1201292"/>
              <a:gd name="connsiteX273" fmla="*/ 1474584 w 1634547"/>
              <a:gd name="connsiteY273" fmla="*/ 170831 h 1201292"/>
              <a:gd name="connsiteX274" fmla="*/ 1475184 w 1634547"/>
              <a:gd name="connsiteY274" fmla="*/ 172279 h 1201292"/>
              <a:gd name="connsiteX275" fmla="*/ 1474622 w 1634547"/>
              <a:gd name="connsiteY275" fmla="*/ 174212 h 1201292"/>
              <a:gd name="connsiteX276" fmla="*/ 1475937 w 1634547"/>
              <a:gd name="connsiteY276" fmla="*/ 175479 h 1201292"/>
              <a:gd name="connsiteX277" fmla="*/ 1479118 w 1634547"/>
              <a:gd name="connsiteY277" fmla="*/ 176089 h 1201292"/>
              <a:gd name="connsiteX278" fmla="*/ 1481300 w 1634547"/>
              <a:gd name="connsiteY278" fmla="*/ 177298 h 1201292"/>
              <a:gd name="connsiteX279" fmla="*/ 1482500 w 1634547"/>
              <a:gd name="connsiteY279" fmla="*/ 179127 h 1201292"/>
              <a:gd name="connsiteX280" fmla="*/ 1483966 w 1634547"/>
              <a:gd name="connsiteY280" fmla="*/ 179642 h 1201292"/>
              <a:gd name="connsiteX281" fmla="*/ 1485709 w 1634547"/>
              <a:gd name="connsiteY281" fmla="*/ 178851 h 1201292"/>
              <a:gd name="connsiteX282" fmla="*/ 1487405 w 1634547"/>
              <a:gd name="connsiteY282" fmla="*/ 178965 h 1201292"/>
              <a:gd name="connsiteX283" fmla="*/ 1489053 w 1634547"/>
              <a:gd name="connsiteY283" fmla="*/ 179975 h 1201292"/>
              <a:gd name="connsiteX284" fmla="*/ 1490120 w 1634547"/>
              <a:gd name="connsiteY284" fmla="*/ 179622 h 1201292"/>
              <a:gd name="connsiteX285" fmla="*/ 1491053 w 1634547"/>
              <a:gd name="connsiteY285" fmla="*/ 178518 h 1201292"/>
              <a:gd name="connsiteX286" fmla="*/ 1492548 w 1634547"/>
              <a:gd name="connsiteY286" fmla="*/ 178518 h 1201292"/>
              <a:gd name="connsiteX287" fmla="*/ 1494082 w 1634547"/>
              <a:gd name="connsiteY287" fmla="*/ 178537 h 1201292"/>
              <a:gd name="connsiteX288" fmla="*/ 1495034 w 1634547"/>
              <a:gd name="connsiteY288" fmla="*/ 181213 h 1201292"/>
              <a:gd name="connsiteX289" fmla="*/ 1496578 w 1634547"/>
              <a:gd name="connsiteY289" fmla="*/ 182718 h 1201292"/>
              <a:gd name="connsiteX290" fmla="*/ 1498711 w 1634547"/>
              <a:gd name="connsiteY290" fmla="*/ 183052 h 1201292"/>
              <a:gd name="connsiteX291" fmla="*/ 1501960 w 1634547"/>
              <a:gd name="connsiteY291" fmla="*/ 186300 h 1201292"/>
              <a:gd name="connsiteX292" fmla="*/ 1508493 w 1634547"/>
              <a:gd name="connsiteY292" fmla="*/ 195529 h 1201292"/>
              <a:gd name="connsiteX293" fmla="*/ 1512741 w 1634547"/>
              <a:gd name="connsiteY293" fmla="*/ 198796 h 1201292"/>
              <a:gd name="connsiteX294" fmla="*/ 1516999 w 1634547"/>
              <a:gd name="connsiteY294" fmla="*/ 199815 h 1201292"/>
              <a:gd name="connsiteX295" fmla="*/ 1522295 w 1634547"/>
              <a:gd name="connsiteY295" fmla="*/ 200025 h 1201292"/>
              <a:gd name="connsiteX296" fmla="*/ 1524010 w 1634547"/>
              <a:gd name="connsiteY296" fmla="*/ 203588 h 1201292"/>
              <a:gd name="connsiteX297" fmla="*/ 1522619 w 1634547"/>
              <a:gd name="connsiteY297" fmla="*/ 207350 h 1201292"/>
              <a:gd name="connsiteX298" fmla="*/ 1522266 w 1634547"/>
              <a:gd name="connsiteY298" fmla="*/ 210484 h 1201292"/>
              <a:gd name="connsiteX299" fmla="*/ 1523467 w 1634547"/>
              <a:gd name="connsiteY299" fmla="*/ 211607 h 1201292"/>
              <a:gd name="connsiteX300" fmla="*/ 1525124 w 1634547"/>
              <a:gd name="connsiteY300" fmla="*/ 215284 h 1201292"/>
              <a:gd name="connsiteX301" fmla="*/ 1527467 w 1634547"/>
              <a:gd name="connsiteY301" fmla="*/ 217418 h 1201292"/>
              <a:gd name="connsiteX302" fmla="*/ 1527915 w 1634547"/>
              <a:gd name="connsiteY302" fmla="*/ 219104 h 1201292"/>
              <a:gd name="connsiteX303" fmla="*/ 1529001 w 1634547"/>
              <a:gd name="connsiteY303" fmla="*/ 220990 h 1201292"/>
              <a:gd name="connsiteX304" fmla="*/ 1528543 w 1634547"/>
              <a:gd name="connsiteY304" fmla="*/ 224466 h 1201292"/>
              <a:gd name="connsiteX305" fmla="*/ 1526534 w 1634547"/>
              <a:gd name="connsiteY305" fmla="*/ 229543 h 1201292"/>
              <a:gd name="connsiteX306" fmla="*/ 1527087 w 1634547"/>
              <a:gd name="connsiteY306" fmla="*/ 233867 h 1201292"/>
              <a:gd name="connsiteX307" fmla="*/ 1530192 w 1634547"/>
              <a:gd name="connsiteY307" fmla="*/ 237439 h 1201292"/>
              <a:gd name="connsiteX308" fmla="*/ 1531982 w 1634547"/>
              <a:gd name="connsiteY308" fmla="*/ 240878 h 1201292"/>
              <a:gd name="connsiteX309" fmla="*/ 1532449 w 1634547"/>
              <a:gd name="connsiteY309" fmla="*/ 244173 h 1201292"/>
              <a:gd name="connsiteX310" fmla="*/ 1533220 w 1634547"/>
              <a:gd name="connsiteY310" fmla="*/ 246174 h 1201292"/>
              <a:gd name="connsiteX311" fmla="*/ 1534316 w 1634547"/>
              <a:gd name="connsiteY311" fmla="*/ 246879 h 1201292"/>
              <a:gd name="connsiteX312" fmla="*/ 1537497 w 1634547"/>
              <a:gd name="connsiteY312" fmla="*/ 246631 h 1201292"/>
              <a:gd name="connsiteX313" fmla="*/ 1542783 w 1634547"/>
              <a:gd name="connsiteY313" fmla="*/ 245440 h 1201292"/>
              <a:gd name="connsiteX314" fmla="*/ 1546650 w 1634547"/>
              <a:gd name="connsiteY314" fmla="*/ 245640 h 1201292"/>
              <a:gd name="connsiteX315" fmla="*/ 1549127 w 1634547"/>
              <a:gd name="connsiteY315" fmla="*/ 247250 h 1201292"/>
              <a:gd name="connsiteX316" fmla="*/ 1555232 w 1634547"/>
              <a:gd name="connsiteY316" fmla="*/ 247307 h 1201292"/>
              <a:gd name="connsiteX317" fmla="*/ 1564977 w 1634547"/>
              <a:gd name="connsiteY317" fmla="*/ 245821 h 1201292"/>
              <a:gd name="connsiteX318" fmla="*/ 1571130 w 1634547"/>
              <a:gd name="connsiteY318" fmla="*/ 245364 h 1201292"/>
              <a:gd name="connsiteX319" fmla="*/ 1573702 w 1634547"/>
              <a:gd name="connsiteY319" fmla="*/ 245936 h 1201292"/>
              <a:gd name="connsiteX320" fmla="*/ 1575988 w 1634547"/>
              <a:gd name="connsiteY320" fmla="*/ 243812 h 1201292"/>
              <a:gd name="connsiteX321" fmla="*/ 1577997 w 1634547"/>
              <a:gd name="connsiteY321" fmla="*/ 238982 h 1201292"/>
              <a:gd name="connsiteX322" fmla="*/ 1579874 w 1634547"/>
              <a:gd name="connsiteY322" fmla="*/ 236716 h 1201292"/>
              <a:gd name="connsiteX323" fmla="*/ 1581636 w 1634547"/>
              <a:gd name="connsiteY323" fmla="*/ 237001 h 1201292"/>
              <a:gd name="connsiteX324" fmla="*/ 1584417 w 1634547"/>
              <a:gd name="connsiteY324" fmla="*/ 235449 h 1201292"/>
              <a:gd name="connsiteX325" fmla="*/ 1588237 w 1634547"/>
              <a:gd name="connsiteY325" fmla="*/ 232048 h 1201292"/>
              <a:gd name="connsiteX326" fmla="*/ 1591551 w 1634547"/>
              <a:gd name="connsiteY326" fmla="*/ 230400 h 1201292"/>
              <a:gd name="connsiteX327" fmla="*/ 1595752 w 1634547"/>
              <a:gd name="connsiteY327" fmla="*/ 230572 h 1201292"/>
              <a:gd name="connsiteX328" fmla="*/ 1600229 w 1634547"/>
              <a:gd name="connsiteY328" fmla="*/ 230743 h 1201292"/>
              <a:gd name="connsiteX329" fmla="*/ 1603029 w 1634547"/>
              <a:gd name="connsiteY329" fmla="*/ 229314 h 1201292"/>
              <a:gd name="connsiteX330" fmla="*/ 1605658 w 1634547"/>
              <a:gd name="connsiteY330" fmla="*/ 226333 h 1201292"/>
              <a:gd name="connsiteX331" fmla="*/ 1610220 w 1634547"/>
              <a:gd name="connsiteY331" fmla="*/ 223695 h 1201292"/>
              <a:gd name="connsiteX332" fmla="*/ 1619945 w 1634547"/>
              <a:gd name="connsiteY332" fmla="*/ 220237 h 1201292"/>
              <a:gd name="connsiteX333" fmla="*/ 1622279 w 1634547"/>
              <a:gd name="connsiteY333" fmla="*/ 219694 h 1201292"/>
              <a:gd name="connsiteX334" fmla="*/ 1623393 w 1634547"/>
              <a:gd name="connsiteY334" fmla="*/ 219885 h 1201292"/>
              <a:gd name="connsiteX335" fmla="*/ 1626632 w 1634547"/>
              <a:gd name="connsiteY335" fmla="*/ 220428 h 1201292"/>
              <a:gd name="connsiteX336" fmla="*/ 1629509 w 1634547"/>
              <a:gd name="connsiteY336" fmla="*/ 221780 h 1201292"/>
              <a:gd name="connsiteX337" fmla="*/ 1632223 w 1634547"/>
              <a:gd name="connsiteY337" fmla="*/ 224495 h 1201292"/>
              <a:gd name="connsiteX338" fmla="*/ 1632642 w 1634547"/>
              <a:gd name="connsiteY338" fmla="*/ 226238 h 1201292"/>
              <a:gd name="connsiteX339" fmla="*/ 1632338 w 1634547"/>
              <a:gd name="connsiteY339" fmla="*/ 228524 h 1201292"/>
              <a:gd name="connsiteX340" fmla="*/ 1631738 w 1634547"/>
              <a:gd name="connsiteY340" fmla="*/ 229848 h 1201292"/>
              <a:gd name="connsiteX341" fmla="*/ 1630623 w 1634547"/>
              <a:gd name="connsiteY341" fmla="*/ 231334 h 1201292"/>
              <a:gd name="connsiteX342" fmla="*/ 1629575 w 1634547"/>
              <a:gd name="connsiteY342" fmla="*/ 233744 h 1201292"/>
              <a:gd name="connsiteX343" fmla="*/ 1630252 w 1634547"/>
              <a:gd name="connsiteY343" fmla="*/ 235620 h 1201292"/>
              <a:gd name="connsiteX344" fmla="*/ 1631823 w 1634547"/>
              <a:gd name="connsiteY344" fmla="*/ 239630 h 1201292"/>
              <a:gd name="connsiteX345" fmla="*/ 1633118 w 1634547"/>
              <a:gd name="connsiteY345" fmla="*/ 242526 h 1201292"/>
              <a:gd name="connsiteX346" fmla="*/ 1634547 w 1634547"/>
              <a:gd name="connsiteY346" fmla="*/ 245936 h 1201292"/>
              <a:gd name="connsiteX347" fmla="*/ 1633909 w 1634547"/>
              <a:gd name="connsiteY347" fmla="*/ 247155 h 1201292"/>
              <a:gd name="connsiteX348" fmla="*/ 1633042 w 1634547"/>
              <a:gd name="connsiteY348" fmla="*/ 249517 h 1201292"/>
              <a:gd name="connsiteX349" fmla="*/ 1630385 w 1634547"/>
              <a:gd name="connsiteY349" fmla="*/ 253508 h 1201292"/>
              <a:gd name="connsiteX350" fmla="*/ 1628937 w 1634547"/>
              <a:gd name="connsiteY350" fmla="*/ 255032 h 1201292"/>
              <a:gd name="connsiteX351" fmla="*/ 1627375 w 1634547"/>
              <a:gd name="connsiteY351" fmla="*/ 256518 h 1201292"/>
              <a:gd name="connsiteX352" fmla="*/ 1624679 w 1634547"/>
              <a:gd name="connsiteY352" fmla="*/ 256880 h 1201292"/>
              <a:gd name="connsiteX353" fmla="*/ 1623527 w 1634547"/>
              <a:gd name="connsiteY353" fmla="*/ 257223 h 1201292"/>
              <a:gd name="connsiteX354" fmla="*/ 1622222 w 1634547"/>
              <a:gd name="connsiteY354" fmla="*/ 257851 h 1201292"/>
              <a:gd name="connsiteX355" fmla="*/ 1621403 w 1634547"/>
              <a:gd name="connsiteY355" fmla="*/ 259261 h 1201292"/>
              <a:gd name="connsiteX356" fmla="*/ 1620469 w 1634547"/>
              <a:gd name="connsiteY356" fmla="*/ 260252 h 1201292"/>
              <a:gd name="connsiteX357" fmla="*/ 1618926 w 1634547"/>
              <a:gd name="connsiteY357" fmla="*/ 262233 h 1201292"/>
              <a:gd name="connsiteX358" fmla="*/ 1618802 w 1634547"/>
              <a:gd name="connsiteY358" fmla="*/ 263938 h 1201292"/>
              <a:gd name="connsiteX359" fmla="*/ 1619498 w 1634547"/>
              <a:gd name="connsiteY359" fmla="*/ 266472 h 1201292"/>
              <a:gd name="connsiteX360" fmla="*/ 1619841 w 1634547"/>
              <a:gd name="connsiteY360" fmla="*/ 269062 h 1201292"/>
              <a:gd name="connsiteX361" fmla="*/ 1618098 w 1634547"/>
              <a:gd name="connsiteY361" fmla="*/ 271377 h 1201292"/>
              <a:gd name="connsiteX362" fmla="*/ 1616745 w 1634547"/>
              <a:gd name="connsiteY362" fmla="*/ 274930 h 1201292"/>
              <a:gd name="connsiteX363" fmla="*/ 1616336 w 1634547"/>
              <a:gd name="connsiteY363" fmla="*/ 275997 h 1201292"/>
              <a:gd name="connsiteX364" fmla="*/ 1615669 w 1634547"/>
              <a:gd name="connsiteY364" fmla="*/ 278682 h 1201292"/>
              <a:gd name="connsiteX365" fmla="*/ 1615469 w 1634547"/>
              <a:gd name="connsiteY365" fmla="*/ 279616 h 1201292"/>
              <a:gd name="connsiteX366" fmla="*/ 1615040 w 1634547"/>
              <a:gd name="connsiteY366" fmla="*/ 285255 h 1201292"/>
              <a:gd name="connsiteX367" fmla="*/ 1613297 w 1634547"/>
              <a:gd name="connsiteY367" fmla="*/ 289093 h 1201292"/>
              <a:gd name="connsiteX368" fmla="*/ 1610868 w 1634547"/>
              <a:gd name="connsiteY368" fmla="*/ 293551 h 1201292"/>
              <a:gd name="connsiteX369" fmla="*/ 1611411 w 1634547"/>
              <a:gd name="connsiteY369" fmla="*/ 296209 h 1201292"/>
              <a:gd name="connsiteX370" fmla="*/ 1611839 w 1634547"/>
              <a:gd name="connsiteY370" fmla="*/ 298666 h 1201292"/>
              <a:gd name="connsiteX371" fmla="*/ 1611240 w 1634547"/>
              <a:gd name="connsiteY371" fmla="*/ 299857 h 1201292"/>
              <a:gd name="connsiteX372" fmla="*/ 1611087 w 1634547"/>
              <a:gd name="connsiteY372" fmla="*/ 300895 h 1201292"/>
              <a:gd name="connsiteX373" fmla="*/ 1610735 w 1634547"/>
              <a:gd name="connsiteY373" fmla="*/ 303257 h 1201292"/>
              <a:gd name="connsiteX374" fmla="*/ 1609973 w 1634547"/>
              <a:gd name="connsiteY374" fmla="*/ 304162 h 1201292"/>
              <a:gd name="connsiteX375" fmla="*/ 1607763 w 1634547"/>
              <a:gd name="connsiteY375" fmla="*/ 305638 h 1201292"/>
              <a:gd name="connsiteX376" fmla="*/ 1606439 w 1634547"/>
              <a:gd name="connsiteY376" fmla="*/ 307420 h 1201292"/>
              <a:gd name="connsiteX377" fmla="*/ 1606715 w 1634547"/>
              <a:gd name="connsiteY377" fmla="*/ 310115 h 1201292"/>
              <a:gd name="connsiteX378" fmla="*/ 1606039 w 1634547"/>
              <a:gd name="connsiteY378" fmla="*/ 312449 h 1201292"/>
              <a:gd name="connsiteX379" fmla="*/ 1605029 w 1634547"/>
              <a:gd name="connsiteY379" fmla="*/ 314506 h 1201292"/>
              <a:gd name="connsiteX380" fmla="*/ 1603972 w 1634547"/>
              <a:gd name="connsiteY380" fmla="*/ 315849 h 1201292"/>
              <a:gd name="connsiteX381" fmla="*/ 1602448 w 1634547"/>
              <a:gd name="connsiteY381" fmla="*/ 316706 h 1201292"/>
              <a:gd name="connsiteX382" fmla="*/ 1601438 w 1634547"/>
              <a:gd name="connsiteY382" fmla="*/ 317430 h 1201292"/>
              <a:gd name="connsiteX383" fmla="*/ 1600676 w 1634547"/>
              <a:gd name="connsiteY383" fmla="*/ 320040 h 1201292"/>
              <a:gd name="connsiteX384" fmla="*/ 1600448 w 1634547"/>
              <a:gd name="connsiteY384" fmla="*/ 322059 h 1201292"/>
              <a:gd name="connsiteX385" fmla="*/ 1599733 w 1634547"/>
              <a:gd name="connsiteY385" fmla="*/ 324069 h 1201292"/>
              <a:gd name="connsiteX386" fmla="*/ 1600172 w 1634547"/>
              <a:gd name="connsiteY386" fmla="*/ 326117 h 1201292"/>
              <a:gd name="connsiteX387" fmla="*/ 1599400 w 1634547"/>
              <a:gd name="connsiteY387" fmla="*/ 327889 h 1201292"/>
              <a:gd name="connsiteX388" fmla="*/ 1597228 w 1634547"/>
              <a:gd name="connsiteY388" fmla="*/ 329127 h 1201292"/>
              <a:gd name="connsiteX389" fmla="*/ 1596000 w 1634547"/>
              <a:gd name="connsiteY389" fmla="*/ 329860 h 1201292"/>
              <a:gd name="connsiteX390" fmla="*/ 1594866 w 1634547"/>
              <a:gd name="connsiteY390" fmla="*/ 330156 h 1201292"/>
              <a:gd name="connsiteX391" fmla="*/ 1592695 w 1634547"/>
              <a:gd name="connsiteY391" fmla="*/ 332080 h 1201292"/>
              <a:gd name="connsiteX392" fmla="*/ 1590751 w 1634547"/>
              <a:gd name="connsiteY392" fmla="*/ 338662 h 1201292"/>
              <a:gd name="connsiteX393" fmla="*/ 1590313 w 1634547"/>
              <a:gd name="connsiteY393" fmla="*/ 342481 h 1201292"/>
              <a:gd name="connsiteX394" fmla="*/ 1590761 w 1634547"/>
              <a:gd name="connsiteY394" fmla="*/ 345872 h 1201292"/>
              <a:gd name="connsiteX395" fmla="*/ 1588037 w 1634547"/>
              <a:gd name="connsiteY395" fmla="*/ 347996 h 1201292"/>
              <a:gd name="connsiteX396" fmla="*/ 1586017 w 1634547"/>
              <a:gd name="connsiteY396" fmla="*/ 349682 h 1201292"/>
              <a:gd name="connsiteX397" fmla="*/ 1584750 w 1634547"/>
              <a:gd name="connsiteY397" fmla="*/ 349072 h 1201292"/>
              <a:gd name="connsiteX398" fmla="*/ 1583407 w 1634547"/>
              <a:gd name="connsiteY398" fmla="*/ 348501 h 1201292"/>
              <a:gd name="connsiteX399" fmla="*/ 1580322 w 1634547"/>
              <a:gd name="connsiteY399" fmla="*/ 347767 h 1201292"/>
              <a:gd name="connsiteX400" fmla="*/ 1578779 w 1634547"/>
              <a:gd name="connsiteY400" fmla="*/ 347272 h 1201292"/>
              <a:gd name="connsiteX401" fmla="*/ 1575673 w 1634547"/>
              <a:gd name="connsiteY401" fmla="*/ 346167 h 1201292"/>
              <a:gd name="connsiteX402" fmla="*/ 1570701 w 1634547"/>
              <a:gd name="connsiteY402" fmla="*/ 344767 h 1201292"/>
              <a:gd name="connsiteX403" fmla="*/ 1565843 w 1634547"/>
              <a:gd name="connsiteY403" fmla="*/ 343138 h 1201292"/>
              <a:gd name="connsiteX404" fmla="*/ 1562795 w 1634547"/>
              <a:gd name="connsiteY404" fmla="*/ 342281 h 1201292"/>
              <a:gd name="connsiteX405" fmla="*/ 1560395 w 1634547"/>
              <a:gd name="connsiteY405" fmla="*/ 341595 h 1201292"/>
              <a:gd name="connsiteX406" fmla="*/ 1558576 w 1634547"/>
              <a:gd name="connsiteY406" fmla="*/ 340471 h 1201292"/>
              <a:gd name="connsiteX407" fmla="*/ 1557042 w 1634547"/>
              <a:gd name="connsiteY407" fmla="*/ 338461 h 1201292"/>
              <a:gd name="connsiteX408" fmla="*/ 1555518 w 1634547"/>
              <a:gd name="connsiteY408" fmla="*/ 339271 h 1201292"/>
              <a:gd name="connsiteX409" fmla="*/ 1554109 w 1634547"/>
              <a:gd name="connsiteY409" fmla="*/ 341652 h 1201292"/>
              <a:gd name="connsiteX410" fmla="*/ 1551756 w 1634547"/>
              <a:gd name="connsiteY410" fmla="*/ 343062 h 1201292"/>
              <a:gd name="connsiteX411" fmla="*/ 1550689 w 1634547"/>
              <a:gd name="connsiteY411" fmla="*/ 345662 h 1201292"/>
              <a:gd name="connsiteX412" fmla="*/ 1549746 w 1634547"/>
              <a:gd name="connsiteY412" fmla="*/ 347653 h 1201292"/>
              <a:gd name="connsiteX413" fmla="*/ 1547308 w 1634547"/>
              <a:gd name="connsiteY413" fmla="*/ 350311 h 1201292"/>
              <a:gd name="connsiteX414" fmla="*/ 1546222 w 1634547"/>
              <a:gd name="connsiteY414" fmla="*/ 351406 h 1201292"/>
              <a:gd name="connsiteX415" fmla="*/ 1541450 w 1634547"/>
              <a:gd name="connsiteY415" fmla="*/ 353206 h 1201292"/>
              <a:gd name="connsiteX416" fmla="*/ 1540373 w 1634547"/>
              <a:gd name="connsiteY416" fmla="*/ 353806 h 1201292"/>
              <a:gd name="connsiteX417" fmla="*/ 1536478 w 1634547"/>
              <a:gd name="connsiteY417" fmla="*/ 354187 h 1201292"/>
              <a:gd name="connsiteX418" fmla="*/ 1535154 w 1634547"/>
              <a:gd name="connsiteY418" fmla="*/ 354978 h 1201292"/>
              <a:gd name="connsiteX419" fmla="*/ 1533783 w 1634547"/>
              <a:gd name="connsiteY419" fmla="*/ 356654 h 1201292"/>
              <a:gd name="connsiteX420" fmla="*/ 1533411 w 1634547"/>
              <a:gd name="connsiteY420" fmla="*/ 358321 h 1201292"/>
              <a:gd name="connsiteX421" fmla="*/ 1534383 w 1634547"/>
              <a:gd name="connsiteY421" fmla="*/ 360074 h 1201292"/>
              <a:gd name="connsiteX422" fmla="*/ 1535897 w 1634547"/>
              <a:gd name="connsiteY422" fmla="*/ 363579 h 1201292"/>
              <a:gd name="connsiteX423" fmla="*/ 1536602 w 1634547"/>
              <a:gd name="connsiteY423" fmla="*/ 365970 h 1201292"/>
              <a:gd name="connsiteX424" fmla="*/ 1537631 w 1634547"/>
              <a:gd name="connsiteY424" fmla="*/ 370704 h 1201292"/>
              <a:gd name="connsiteX425" fmla="*/ 1541088 w 1634547"/>
              <a:gd name="connsiteY425" fmla="*/ 385496 h 1201292"/>
              <a:gd name="connsiteX426" fmla="*/ 1539974 w 1634547"/>
              <a:gd name="connsiteY426" fmla="*/ 388039 h 1201292"/>
              <a:gd name="connsiteX427" fmla="*/ 1538935 w 1634547"/>
              <a:gd name="connsiteY427" fmla="*/ 399059 h 1201292"/>
              <a:gd name="connsiteX428" fmla="*/ 1539183 w 1634547"/>
              <a:gd name="connsiteY428" fmla="*/ 401041 h 1201292"/>
              <a:gd name="connsiteX429" fmla="*/ 1539078 w 1634547"/>
              <a:gd name="connsiteY429" fmla="*/ 404127 h 1201292"/>
              <a:gd name="connsiteX430" fmla="*/ 1539145 w 1634547"/>
              <a:gd name="connsiteY430" fmla="*/ 406384 h 1201292"/>
              <a:gd name="connsiteX431" fmla="*/ 1539860 w 1634547"/>
              <a:gd name="connsiteY431" fmla="*/ 406946 h 1201292"/>
              <a:gd name="connsiteX432" fmla="*/ 1540793 w 1634547"/>
              <a:gd name="connsiteY432" fmla="*/ 407737 h 1201292"/>
              <a:gd name="connsiteX433" fmla="*/ 1541269 w 1634547"/>
              <a:gd name="connsiteY433" fmla="*/ 409051 h 1201292"/>
              <a:gd name="connsiteX434" fmla="*/ 1541145 w 1634547"/>
              <a:gd name="connsiteY434" fmla="*/ 411071 h 1201292"/>
              <a:gd name="connsiteX435" fmla="*/ 1540669 w 1634547"/>
              <a:gd name="connsiteY435" fmla="*/ 412547 h 1201292"/>
              <a:gd name="connsiteX436" fmla="*/ 1539936 w 1634547"/>
              <a:gd name="connsiteY436" fmla="*/ 415471 h 1201292"/>
              <a:gd name="connsiteX437" fmla="*/ 1538964 w 1634547"/>
              <a:gd name="connsiteY437" fmla="*/ 419691 h 1201292"/>
              <a:gd name="connsiteX438" fmla="*/ 1537888 w 1634547"/>
              <a:gd name="connsiteY438" fmla="*/ 421310 h 1201292"/>
              <a:gd name="connsiteX439" fmla="*/ 1537183 w 1634547"/>
              <a:gd name="connsiteY439" fmla="*/ 422596 h 1201292"/>
              <a:gd name="connsiteX440" fmla="*/ 1536582 w 1634547"/>
              <a:gd name="connsiteY440" fmla="*/ 423482 h 1201292"/>
              <a:gd name="connsiteX441" fmla="*/ 1536506 w 1634547"/>
              <a:gd name="connsiteY441" fmla="*/ 426463 h 1201292"/>
              <a:gd name="connsiteX442" fmla="*/ 1536106 w 1634547"/>
              <a:gd name="connsiteY442" fmla="*/ 428425 h 1201292"/>
              <a:gd name="connsiteX443" fmla="*/ 1534420 w 1634547"/>
              <a:gd name="connsiteY443" fmla="*/ 429120 h 1201292"/>
              <a:gd name="connsiteX444" fmla="*/ 1532744 w 1634547"/>
              <a:gd name="connsiteY444" fmla="*/ 430263 h 1201292"/>
              <a:gd name="connsiteX445" fmla="*/ 1530753 w 1634547"/>
              <a:gd name="connsiteY445" fmla="*/ 429844 h 1201292"/>
              <a:gd name="connsiteX446" fmla="*/ 1529001 w 1634547"/>
              <a:gd name="connsiteY446" fmla="*/ 430073 h 1201292"/>
              <a:gd name="connsiteX447" fmla="*/ 1526839 w 1634547"/>
              <a:gd name="connsiteY447" fmla="*/ 430835 h 1201292"/>
              <a:gd name="connsiteX448" fmla="*/ 1522962 w 1634547"/>
              <a:gd name="connsiteY448" fmla="*/ 431721 h 1201292"/>
              <a:gd name="connsiteX449" fmla="*/ 1520714 w 1634547"/>
              <a:gd name="connsiteY449" fmla="*/ 432902 h 1201292"/>
              <a:gd name="connsiteX450" fmla="*/ 1519638 w 1634547"/>
              <a:gd name="connsiteY450" fmla="*/ 433759 h 1201292"/>
              <a:gd name="connsiteX451" fmla="*/ 1518895 w 1634547"/>
              <a:gd name="connsiteY451" fmla="*/ 434788 h 1201292"/>
              <a:gd name="connsiteX452" fmla="*/ 1518761 w 1634547"/>
              <a:gd name="connsiteY452" fmla="*/ 435778 h 1201292"/>
              <a:gd name="connsiteX453" fmla="*/ 1519276 w 1634547"/>
              <a:gd name="connsiteY453" fmla="*/ 436302 h 1201292"/>
              <a:gd name="connsiteX454" fmla="*/ 1521457 w 1634547"/>
              <a:gd name="connsiteY454" fmla="*/ 436702 h 1201292"/>
              <a:gd name="connsiteX455" fmla="*/ 1522952 w 1634547"/>
              <a:gd name="connsiteY455" fmla="*/ 438550 h 1201292"/>
              <a:gd name="connsiteX456" fmla="*/ 1523162 w 1634547"/>
              <a:gd name="connsiteY456" fmla="*/ 440569 h 1201292"/>
              <a:gd name="connsiteX457" fmla="*/ 1521619 w 1634547"/>
              <a:gd name="connsiteY457" fmla="*/ 441722 h 1201292"/>
              <a:gd name="connsiteX458" fmla="*/ 1520857 w 1634547"/>
              <a:gd name="connsiteY458" fmla="*/ 440455 h 1201292"/>
              <a:gd name="connsiteX459" fmla="*/ 1519571 w 1634547"/>
              <a:gd name="connsiteY459" fmla="*/ 440055 h 1201292"/>
              <a:gd name="connsiteX460" fmla="*/ 1517180 w 1634547"/>
              <a:gd name="connsiteY460" fmla="*/ 438274 h 1201292"/>
              <a:gd name="connsiteX461" fmla="*/ 1515428 w 1634547"/>
              <a:gd name="connsiteY461" fmla="*/ 436312 h 1201292"/>
              <a:gd name="connsiteX462" fmla="*/ 1514123 w 1634547"/>
              <a:gd name="connsiteY462" fmla="*/ 434140 h 1201292"/>
              <a:gd name="connsiteX463" fmla="*/ 1514180 w 1634547"/>
              <a:gd name="connsiteY463" fmla="*/ 429501 h 1201292"/>
              <a:gd name="connsiteX464" fmla="*/ 1513961 w 1634547"/>
              <a:gd name="connsiteY464" fmla="*/ 428806 h 1201292"/>
              <a:gd name="connsiteX465" fmla="*/ 1511579 w 1634547"/>
              <a:gd name="connsiteY465" fmla="*/ 427854 h 1201292"/>
              <a:gd name="connsiteX466" fmla="*/ 1510875 w 1634547"/>
              <a:gd name="connsiteY466" fmla="*/ 426463 h 1201292"/>
              <a:gd name="connsiteX467" fmla="*/ 1509741 w 1634547"/>
              <a:gd name="connsiteY467" fmla="*/ 425806 h 1201292"/>
              <a:gd name="connsiteX468" fmla="*/ 1508131 w 1634547"/>
              <a:gd name="connsiteY468" fmla="*/ 426225 h 1201292"/>
              <a:gd name="connsiteX469" fmla="*/ 1506922 w 1634547"/>
              <a:gd name="connsiteY469" fmla="*/ 425787 h 1201292"/>
              <a:gd name="connsiteX470" fmla="*/ 1505960 w 1634547"/>
              <a:gd name="connsiteY470" fmla="*/ 425025 h 1201292"/>
              <a:gd name="connsiteX471" fmla="*/ 1504817 w 1634547"/>
              <a:gd name="connsiteY471" fmla="*/ 424939 h 1201292"/>
              <a:gd name="connsiteX472" fmla="*/ 1503826 w 1634547"/>
              <a:gd name="connsiteY472" fmla="*/ 426139 h 1201292"/>
              <a:gd name="connsiteX473" fmla="*/ 1503293 w 1634547"/>
              <a:gd name="connsiteY473" fmla="*/ 428720 h 1201292"/>
              <a:gd name="connsiteX474" fmla="*/ 1501626 w 1634547"/>
              <a:gd name="connsiteY474" fmla="*/ 432997 h 1201292"/>
              <a:gd name="connsiteX475" fmla="*/ 1501474 w 1634547"/>
              <a:gd name="connsiteY475" fmla="*/ 435578 h 1201292"/>
              <a:gd name="connsiteX476" fmla="*/ 1500759 w 1634547"/>
              <a:gd name="connsiteY476" fmla="*/ 439255 h 1201292"/>
              <a:gd name="connsiteX477" fmla="*/ 1500045 w 1634547"/>
              <a:gd name="connsiteY477" fmla="*/ 443913 h 1201292"/>
              <a:gd name="connsiteX478" fmla="*/ 1499445 w 1634547"/>
              <a:gd name="connsiteY478" fmla="*/ 444884 h 1201292"/>
              <a:gd name="connsiteX479" fmla="*/ 1497587 w 1634547"/>
              <a:gd name="connsiteY479" fmla="*/ 445027 h 1201292"/>
              <a:gd name="connsiteX480" fmla="*/ 1496949 w 1634547"/>
              <a:gd name="connsiteY480" fmla="*/ 445332 h 1201292"/>
              <a:gd name="connsiteX481" fmla="*/ 1495968 w 1634547"/>
              <a:gd name="connsiteY481" fmla="*/ 446913 h 1201292"/>
              <a:gd name="connsiteX482" fmla="*/ 1494797 w 1634547"/>
              <a:gd name="connsiteY482" fmla="*/ 447180 h 1201292"/>
              <a:gd name="connsiteX483" fmla="*/ 1493758 w 1634547"/>
              <a:gd name="connsiteY483" fmla="*/ 446256 h 1201292"/>
              <a:gd name="connsiteX484" fmla="*/ 1492129 w 1634547"/>
              <a:gd name="connsiteY484" fmla="*/ 445332 h 1201292"/>
              <a:gd name="connsiteX485" fmla="*/ 1490577 w 1634547"/>
              <a:gd name="connsiteY485" fmla="*/ 445208 h 1201292"/>
              <a:gd name="connsiteX486" fmla="*/ 1489186 w 1634547"/>
              <a:gd name="connsiteY486" fmla="*/ 446132 h 1201292"/>
              <a:gd name="connsiteX487" fmla="*/ 1487548 w 1634547"/>
              <a:gd name="connsiteY487" fmla="*/ 448142 h 1201292"/>
              <a:gd name="connsiteX488" fmla="*/ 1486615 w 1634547"/>
              <a:gd name="connsiteY488" fmla="*/ 449761 h 1201292"/>
              <a:gd name="connsiteX489" fmla="*/ 1486281 w 1634547"/>
              <a:gd name="connsiteY489" fmla="*/ 451285 h 1201292"/>
              <a:gd name="connsiteX490" fmla="*/ 1486024 w 1634547"/>
              <a:gd name="connsiteY490" fmla="*/ 453162 h 1201292"/>
              <a:gd name="connsiteX491" fmla="*/ 1484366 w 1634547"/>
              <a:gd name="connsiteY491" fmla="*/ 454952 h 1201292"/>
              <a:gd name="connsiteX492" fmla="*/ 1482862 w 1634547"/>
              <a:gd name="connsiteY492" fmla="*/ 455895 h 1201292"/>
              <a:gd name="connsiteX493" fmla="*/ 1479747 w 1634547"/>
              <a:gd name="connsiteY493" fmla="*/ 458534 h 1201292"/>
              <a:gd name="connsiteX494" fmla="*/ 1478756 w 1634547"/>
              <a:gd name="connsiteY494" fmla="*/ 459629 h 1201292"/>
              <a:gd name="connsiteX495" fmla="*/ 1476527 w 1634547"/>
              <a:gd name="connsiteY495" fmla="*/ 459639 h 1201292"/>
              <a:gd name="connsiteX496" fmla="*/ 1474098 w 1634547"/>
              <a:gd name="connsiteY496" fmla="*/ 459534 h 1201292"/>
              <a:gd name="connsiteX497" fmla="*/ 1470822 w 1634547"/>
              <a:gd name="connsiteY497" fmla="*/ 460248 h 1201292"/>
              <a:gd name="connsiteX498" fmla="*/ 1465488 w 1634547"/>
              <a:gd name="connsiteY498" fmla="*/ 460610 h 1201292"/>
              <a:gd name="connsiteX499" fmla="*/ 1462297 w 1634547"/>
              <a:gd name="connsiteY499" fmla="*/ 460067 h 1201292"/>
              <a:gd name="connsiteX500" fmla="*/ 1458354 w 1634547"/>
              <a:gd name="connsiteY500" fmla="*/ 460572 h 1201292"/>
              <a:gd name="connsiteX501" fmla="*/ 1455278 w 1634547"/>
              <a:gd name="connsiteY501" fmla="*/ 461429 h 1201292"/>
              <a:gd name="connsiteX502" fmla="*/ 1454839 w 1634547"/>
              <a:gd name="connsiteY502" fmla="*/ 462715 h 1201292"/>
              <a:gd name="connsiteX503" fmla="*/ 1454954 w 1634547"/>
              <a:gd name="connsiteY503" fmla="*/ 464620 h 1201292"/>
              <a:gd name="connsiteX504" fmla="*/ 1455563 w 1634547"/>
              <a:gd name="connsiteY504" fmla="*/ 465858 h 1201292"/>
              <a:gd name="connsiteX505" fmla="*/ 1456315 w 1634547"/>
              <a:gd name="connsiteY505" fmla="*/ 466687 h 1201292"/>
              <a:gd name="connsiteX506" fmla="*/ 1457592 w 1634547"/>
              <a:gd name="connsiteY506" fmla="*/ 469240 h 1201292"/>
              <a:gd name="connsiteX507" fmla="*/ 1458935 w 1634547"/>
              <a:gd name="connsiteY507" fmla="*/ 471707 h 1201292"/>
              <a:gd name="connsiteX508" fmla="*/ 1460964 w 1634547"/>
              <a:gd name="connsiteY508" fmla="*/ 473297 h 1201292"/>
              <a:gd name="connsiteX509" fmla="*/ 1461811 w 1634547"/>
              <a:gd name="connsiteY509" fmla="*/ 475012 h 1201292"/>
              <a:gd name="connsiteX510" fmla="*/ 1461850 w 1634547"/>
              <a:gd name="connsiteY510" fmla="*/ 476603 h 1201292"/>
              <a:gd name="connsiteX511" fmla="*/ 1460888 w 1634547"/>
              <a:gd name="connsiteY511" fmla="*/ 478603 h 1201292"/>
              <a:gd name="connsiteX512" fmla="*/ 1459430 w 1634547"/>
              <a:gd name="connsiteY512" fmla="*/ 481213 h 1201292"/>
              <a:gd name="connsiteX513" fmla="*/ 1458068 w 1634547"/>
              <a:gd name="connsiteY513" fmla="*/ 482822 h 1201292"/>
              <a:gd name="connsiteX514" fmla="*/ 1457049 w 1634547"/>
              <a:gd name="connsiteY514" fmla="*/ 482765 h 1201292"/>
              <a:gd name="connsiteX515" fmla="*/ 1455487 w 1634547"/>
              <a:gd name="connsiteY515" fmla="*/ 481832 h 1201292"/>
              <a:gd name="connsiteX516" fmla="*/ 1454429 w 1634547"/>
              <a:gd name="connsiteY516" fmla="*/ 480651 h 1201292"/>
              <a:gd name="connsiteX517" fmla="*/ 1451906 w 1634547"/>
              <a:gd name="connsiteY517" fmla="*/ 480213 h 1201292"/>
              <a:gd name="connsiteX518" fmla="*/ 1445733 w 1634547"/>
              <a:gd name="connsiteY518" fmla="*/ 480965 h 1201292"/>
              <a:gd name="connsiteX519" fmla="*/ 1442647 w 1634547"/>
              <a:gd name="connsiteY519" fmla="*/ 480441 h 1201292"/>
              <a:gd name="connsiteX520" fmla="*/ 1441171 w 1634547"/>
              <a:gd name="connsiteY520" fmla="*/ 479479 h 1201292"/>
              <a:gd name="connsiteX521" fmla="*/ 1438590 w 1634547"/>
              <a:gd name="connsiteY521" fmla="*/ 479412 h 1201292"/>
              <a:gd name="connsiteX522" fmla="*/ 1434599 w 1634547"/>
              <a:gd name="connsiteY522" fmla="*/ 478127 h 1201292"/>
              <a:gd name="connsiteX523" fmla="*/ 1432160 w 1634547"/>
              <a:gd name="connsiteY523" fmla="*/ 477717 h 1201292"/>
              <a:gd name="connsiteX524" fmla="*/ 1431007 w 1634547"/>
              <a:gd name="connsiteY524" fmla="*/ 476898 h 1201292"/>
              <a:gd name="connsiteX525" fmla="*/ 1430788 w 1634547"/>
              <a:gd name="connsiteY525" fmla="*/ 475012 h 1201292"/>
              <a:gd name="connsiteX526" fmla="*/ 1429645 w 1634547"/>
              <a:gd name="connsiteY526" fmla="*/ 473716 h 1201292"/>
              <a:gd name="connsiteX527" fmla="*/ 1428998 w 1634547"/>
              <a:gd name="connsiteY527" fmla="*/ 472164 h 1201292"/>
              <a:gd name="connsiteX528" fmla="*/ 1427550 w 1634547"/>
              <a:gd name="connsiteY528" fmla="*/ 470211 h 1201292"/>
              <a:gd name="connsiteX529" fmla="*/ 1426160 w 1634547"/>
              <a:gd name="connsiteY529" fmla="*/ 469230 h 1201292"/>
              <a:gd name="connsiteX530" fmla="*/ 1424788 w 1634547"/>
              <a:gd name="connsiteY530" fmla="*/ 468821 h 1201292"/>
              <a:gd name="connsiteX531" fmla="*/ 1423292 w 1634547"/>
              <a:gd name="connsiteY531" fmla="*/ 470002 h 1201292"/>
              <a:gd name="connsiteX532" fmla="*/ 1421692 w 1634547"/>
              <a:gd name="connsiteY532" fmla="*/ 471069 h 1201292"/>
              <a:gd name="connsiteX533" fmla="*/ 1420502 w 1634547"/>
              <a:gd name="connsiteY533" fmla="*/ 470830 h 1201292"/>
              <a:gd name="connsiteX534" fmla="*/ 1419920 w 1634547"/>
              <a:gd name="connsiteY534" fmla="*/ 471126 h 1201292"/>
              <a:gd name="connsiteX535" fmla="*/ 1419273 w 1634547"/>
              <a:gd name="connsiteY535" fmla="*/ 472012 h 1201292"/>
              <a:gd name="connsiteX536" fmla="*/ 1416701 w 1634547"/>
              <a:gd name="connsiteY536" fmla="*/ 473821 h 1201292"/>
              <a:gd name="connsiteX537" fmla="*/ 1416101 w 1634547"/>
              <a:gd name="connsiteY537" fmla="*/ 475479 h 1201292"/>
              <a:gd name="connsiteX538" fmla="*/ 1415082 w 1634547"/>
              <a:gd name="connsiteY538" fmla="*/ 478993 h 1201292"/>
              <a:gd name="connsiteX539" fmla="*/ 1414367 w 1634547"/>
              <a:gd name="connsiteY539" fmla="*/ 482603 h 1201292"/>
              <a:gd name="connsiteX540" fmla="*/ 1413758 w 1634547"/>
              <a:gd name="connsiteY540" fmla="*/ 483880 h 1201292"/>
              <a:gd name="connsiteX541" fmla="*/ 1412720 w 1634547"/>
              <a:gd name="connsiteY541" fmla="*/ 484099 h 1201292"/>
              <a:gd name="connsiteX542" fmla="*/ 1411662 w 1634547"/>
              <a:gd name="connsiteY542" fmla="*/ 485185 h 1201292"/>
              <a:gd name="connsiteX543" fmla="*/ 1409443 w 1634547"/>
              <a:gd name="connsiteY543" fmla="*/ 488566 h 1201292"/>
              <a:gd name="connsiteX544" fmla="*/ 1407433 w 1634547"/>
              <a:gd name="connsiteY544" fmla="*/ 491680 h 1201292"/>
              <a:gd name="connsiteX545" fmla="*/ 1404518 w 1634547"/>
              <a:gd name="connsiteY545" fmla="*/ 493786 h 1201292"/>
              <a:gd name="connsiteX546" fmla="*/ 1403138 w 1634547"/>
              <a:gd name="connsiteY546" fmla="*/ 495710 h 1201292"/>
              <a:gd name="connsiteX547" fmla="*/ 1402432 w 1634547"/>
              <a:gd name="connsiteY547" fmla="*/ 497462 h 1201292"/>
              <a:gd name="connsiteX548" fmla="*/ 1400356 w 1634547"/>
              <a:gd name="connsiteY548" fmla="*/ 499910 h 1201292"/>
              <a:gd name="connsiteX549" fmla="*/ 1397308 w 1634547"/>
              <a:gd name="connsiteY549" fmla="*/ 500348 h 1201292"/>
              <a:gd name="connsiteX550" fmla="*/ 1394879 w 1634547"/>
              <a:gd name="connsiteY550" fmla="*/ 501063 h 1201292"/>
              <a:gd name="connsiteX551" fmla="*/ 1393393 w 1634547"/>
              <a:gd name="connsiteY551" fmla="*/ 501253 h 1201292"/>
              <a:gd name="connsiteX552" fmla="*/ 1392327 w 1634547"/>
              <a:gd name="connsiteY552" fmla="*/ 502244 h 1201292"/>
              <a:gd name="connsiteX553" fmla="*/ 1391545 w 1634547"/>
              <a:gd name="connsiteY553" fmla="*/ 503749 h 1201292"/>
              <a:gd name="connsiteX554" fmla="*/ 1391174 w 1634547"/>
              <a:gd name="connsiteY554" fmla="*/ 504349 h 1201292"/>
              <a:gd name="connsiteX555" fmla="*/ 1389793 w 1634547"/>
              <a:gd name="connsiteY555" fmla="*/ 504349 h 1201292"/>
              <a:gd name="connsiteX556" fmla="*/ 1388421 w 1634547"/>
              <a:gd name="connsiteY556" fmla="*/ 505625 h 1201292"/>
              <a:gd name="connsiteX557" fmla="*/ 1385059 w 1634547"/>
              <a:gd name="connsiteY557" fmla="*/ 508530 h 1201292"/>
              <a:gd name="connsiteX558" fmla="*/ 1382316 w 1634547"/>
              <a:gd name="connsiteY558" fmla="*/ 509073 h 1201292"/>
              <a:gd name="connsiteX559" fmla="*/ 1378887 w 1634547"/>
              <a:gd name="connsiteY559" fmla="*/ 511007 h 1201292"/>
              <a:gd name="connsiteX560" fmla="*/ 1375867 w 1634547"/>
              <a:gd name="connsiteY560" fmla="*/ 512474 h 1201292"/>
              <a:gd name="connsiteX561" fmla="*/ 1374610 w 1634547"/>
              <a:gd name="connsiteY561" fmla="*/ 513302 h 1201292"/>
              <a:gd name="connsiteX562" fmla="*/ 1374277 w 1634547"/>
              <a:gd name="connsiteY562" fmla="*/ 514217 h 1201292"/>
              <a:gd name="connsiteX563" fmla="*/ 1373838 w 1634547"/>
              <a:gd name="connsiteY563" fmla="*/ 515379 h 1201292"/>
              <a:gd name="connsiteX564" fmla="*/ 1372381 w 1634547"/>
              <a:gd name="connsiteY564" fmla="*/ 515607 h 1201292"/>
              <a:gd name="connsiteX565" fmla="*/ 1370972 w 1634547"/>
              <a:gd name="connsiteY565" fmla="*/ 515550 h 1201292"/>
              <a:gd name="connsiteX566" fmla="*/ 1367828 w 1634547"/>
              <a:gd name="connsiteY566" fmla="*/ 518208 h 1201292"/>
              <a:gd name="connsiteX567" fmla="*/ 1366238 w 1634547"/>
              <a:gd name="connsiteY567" fmla="*/ 520465 h 1201292"/>
              <a:gd name="connsiteX568" fmla="*/ 1360056 w 1634547"/>
              <a:gd name="connsiteY568" fmla="*/ 525266 h 1201292"/>
              <a:gd name="connsiteX569" fmla="*/ 1357532 w 1634547"/>
              <a:gd name="connsiteY569" fmla="*/ 527961 h 1201292"/>
              <a:gd name="connsiteX570" fmla="*/ 1356884 w 1634547"/>
              <a:gd name="connsiteY570" fmla="*/ 531448 h 1201292"/>
              <a:gd name="connsiteX571" fmla="*/ 1356560 w 1634547"/>
              <a:gd name="connsiteY571" fmla="*/ 531190 h 1201292"/>
              <a:gd name="connsiteX572" fmla="*/ 1354360 w 1634547"/>
              <a:gd name="connsiteY572" fmla="*/ 534229 h 1201292"/>
              <a:gd name="connsiteX573" fmla="*/ 1350036 w 1634547"/>
              <a:gd name="connsiteY573" fmla="*/ 537115 h 1201292"/>
              <a:gd name="connsiteX574" fmla="*/ 1340796 w 1634547"/>
              <a:gd name="connsiteY574" fmla="*/ 537763 h 1201292"/>
              <a:gd name="connsiteX575" fmla="*/ 1337872 w 1634547"/>
              <a:gd name="connsiteY575" fmla="*/ 535715 h 1201292"/>
              <a:gd name="connsiteX576" fmla="*/ 1336815 w 1634547"/>
              <a:gd name="connsiteY576" fmla="*/ 537125 h 1201292"/>
              <a:gd name="connsiteX577" fmla="*/ 1335996 w 1634547"/>
              <a:gd name="connsiteY577" fmla="*/ 539020 h 1201292"/>
              <a:gd name="connsiteX578" fmla="*/ 1333567 w 1634547"/>
              <a:gd name="connsiteY578" fmla="*/ 539648 h 1201292"/>
              <a:gd name="connsiteX579" fmla="*/ 1329785 w 1634547"/>
              <a:gd name="connsiteY579" fmla="*/ 539820 h 1201292"/>
              <a:gd name="connsiteX580" fmla="*/ 1327661 w 1634547"/>
              <a:gd name="connsiteY580" fmla="*/ 541068 h 1201292"/>
              <a:gd name="connsiteX581" fmla="*/ 1326528 w 1634547"/>
              <a:gd name="connsiteY581" fmla="*/ 542458 h 1201292"/>
              <a:gd name="connsiteX582" fmla="*/ 1321337 w 1634547"/>
              <a:gd name="connsiteY582" fmla="*/ 542906 h 1201292"/>
              <a:gd name="connsiteX583" fmla="*/ 1319432 w 1634547"/>
              <a:gd name="connsiteY583" fmla="*/ 544764 h 1201292"/>
              <a:gd name="connsiteX584" fmla="*/ 1316193 w 1634547"/>
              <a:gd name="connsiteY584" fmla="*/ 545421 h 1201292"/>
              <a:gd name="connsiteX585" fmla="*/ 1302696 w 1634547"/>
              <a:gd name="connsiteY585" fmla="*/ 553517 h 1201292"/>
              <a:gd name="connsiteX586" fmla="*/ 1299753 w 1634547"/>
              <a:gd name="connsiteY586" fmla="*/ 556917 h 1201292"/>
              <a:gd name="connsiteX587" fmla="*/ 1296962 w 1634547"/>
              <a:gd name="connsiteY587" fmla="*/ 560889 h 1201292"/>
              <a:gd name="connsiteX588" fmla="*/ 1295009 w 1634547"/>
              <a:gd name="connsiteY588" fmla="*/ 562880 h 1201292"/>
              <a:gd name="connsiteX589" fmla="*/ 1293257 w 1634547"/>
              <a:gd name="connsiteY589" fmla="*/ 564271 h 1201292"/>
              <a:gd name="connsiteX590" fmla="*/ 1291667 w 1634547"/>
              <a:gd name="connsiteY590" fmla="*/ 564842 h 1201292"/>
              <a:gd name="connsiteX591" fmla="*/ 1290104 w 1634547"/>
              <a:gd name="connsiteY591" fmla="*/ 566214 h 1201292"/>
              <a:gd name="connsiteX592" fmla="*/ 1288523 w 1634547"/>
              <a:gd name="connsiteY592" fmla="*/ 566385 h 1201292"/>
              <a:gd name="connsiteX593" fmla="*/ 1286913 w 1634547"/>
              <a:gd name="connsiteY593" fmla="*/ 565756 h 1201292"/>
              <a:gd name="connsiteX594" fmla="*/ 1285113 w 1634547"/>
              <a:gd name="connsiteY594" fmla="*/ 565976 h 1201292"/>
              <a:gd name="connsiteX595" fmla="*/ 1283922 w 1634547"/>
              <a:gd name="connsiteY595" fmla="*/ 567633 h 1201292"/>
              <a:gd name="connsiteX596" fmla="*/ 1284923 w 1634547"/>
              <a:gd name="connsiteY596" fmla="*/ 569795 h 1201292"/>
              <a:gd name="connsiteX597" fmla="*/ 1284370 w 1634547"/>
              <a:gd name="connsiteY597" fmla="*/ 570710 h 1201292"/>
              <a:gd name="connsiteX598" fmla="*/ 1280827 w 1634547"/>
              <a:gd name="connsiteY598" fmla="*/ 571881 h 1201292"/>
              <a:gd name="connsiteX599" fmla="*/ 1275550 w 1634547"/>
              <a:gd name="connsiteY599" fmla="*/ 572653 h 1201292"/>
              <a:gd name="connsiteX600" fmla="*/ 1273321 w 1634547"/>
              <a:gd name="connsiteY600" fmla="*/ 574062 h 1201292"/>
              <a:gd name="connsiteX601" fmla="*/ 1272540 w 1634547"/>
              <a:gd name="connsiteY601" fmla="*/ 574862 h 1201292"/>
              <a:gd name="connsiteX602" fmla="*/ 1271378 w 1634547"/>
              <a:gd name="connsiteY602" fmla="*/ 575263 h 1201292"/>
              <a:gd name="connsiteX603" fmla="*/ 1270254 w 1634547"/>
              <a:gd name="connsiteY603" fmla="*/ 572481 h 1201292"/>
              <a:gd name="connsiteX604" fmla="*/ 1269854 w 1634547"/>
              <a:gd name="connsiteY604" fmla="*/ 568805 h 1201292"/>
              <a:gd name="connsiteX605" fmla="*/ 1272035 w 1634547"/>
              <a:gd name="connsiteY605" fmla="*/ 567919 h 1201292"/>
              <a:gd name="connsiteX606" fmla="*/ 1274045 w 1634547"/>
              <a:gd name="connsiteY606" fmla="*/ 567452 h 1201292"/>
              <a:gd name="connsiteX607" fmla="*/ 1285180 w 1634547"/>
              <a:gd name="connsiteY607" fmla="*/ 562366 h 1201292"/>
              <a:gd name="connsiteX608" fmla="*/ 1283789 w 1634547"/>
              <a:gd name="connsiteY608" fmla="*/ 558537 h 1201292"/>
              <a:gd name="connsiteX609" fmla="*/ 1284780 w 1634547"/>
              <a:gd name="connsiteY609" fmla="*/ 556870 h 1201292"/>
              <a:gd name="connsiteX610" fmla="*/ 1287276 w 1634547"/>
              <a:gd name="connsiteY610" fmla="*/ 554155 h 1201292"/>
              <a:gd name="connsiteX611" fmla="*/ 1288895 w 1634547"/>
              <a:gd name="connsiteY611" fmla="*/ 552812 h 1201292"/>
              <a:gd name="connsiteX612" fmla="*/ 1288019 w 1634547"/>
              <a:gd name="connsiteY612" fmla="*/ 552317 h 1201292"/>
              <a:gd name="connsiteX613" fmla="*/ 1280713 w 1634547"/>
              <a:gd name="connsiteY613" fmla="*/ 553212 h 1201292"/>
              <a:gd name="connsiteX614" fmla="*/ 1276531 w 1634547"/>
              <a:gd name="connsiteY614" fmla="*/ 553145 h 1201292"/>
              <a:gd name="connsiteX615" fmla="*/ 1274379 w 1634547"/>
              <a:gd name="connsiteY615" fmla="*/ 552869 h 1201292"/>
              <a:gd name="connsiteX616" fmla="*/ 1275026 w 1634547"/>
              <a:gd name="connsiteY616" fmla="*/ 550545 h 1201292"/>
              <a:gd name="connsiteX617" fmla="*/ 1274664 w 1634547"/>
              <a:gd name="connsiteY617" fmla="*/ 548221 h 1201292"/>
              <a:gd name="connsiteX618" fmla="*/ 1274159 w 1634547"/>
              <a:gd name="connsiteY618" fmla="*/ 547354 h 1201292"/>
              <a:gd name="connsiteX619" fmla="*/ 1277884 w 1634547"/>
              <a:gd name="connsiteY619" fmla="*/ 544706 h 1201292"/>
              <a:gd name="connsiteX620" fmla="*/ 1279570 w 1634547"/>
              <a:gd name="connsiteY620" fmla="*/ 544059 h 1201292"/>
              <a:gd name="connsiteX621" fmla="*/ 1280856 w 1634547"/>
              <a:gd name="connsiteY621" fmla="*/ 544097 h 1201292"/>
              <a:gd name="connsiteX622" fmla="*/ 1280760 w 1634547"/>
              <a:gd name="connsiteY622" fmla="*/ 542497 h 1201292"/>
              <a:gd name="connsiteX623" fmla="*/ 1279693 w 1634547"/>
              <a:gd name="connsiteY623" fmla="*/ 540087 h 1201292"/>
              <a:gd name="connsiteX624" fmla="*/ 1280846 w 1634547"/>
              <a:gd name="connsiteY624" fmla="*/ 536972 h 1201292"/>
              <a:gd name="connsiteX625" fmla="*/ 1288428 w 1634547"/>
              <a:gd name="connsiteY625" fmla="*/ 533305 h 1201292"/>
              <a:gd name="connsiteX626" fmla="*/ 1290247 w 1634547"/>
              <a:gd name="connsiteY626" fmla="*/ 529971 h 1201292"/>
              <a:gd name="connsiteX627" fmla="*/ 1293286 w 1634547"/>
              <a:gd name="connsiteY627" fmla="*/ 526857 h 1201292"/>
              <a:gd name="connsiteX628" fmla="*/ 1298848 w 1634547"/>
              <a:gd name="connsiteY628" fmla="*/ 519103 h 1201292"/>
              <a:gd name="connsiteX629" fmla="*/ 1299182 w 1634547"/>
              <a:gd name="connsiteY629" fmla="*/ 517779 h 1201292"/>
              <a:gd name="connsiteX630" fmla="*/ 1300801 w 1634547"/>
              <a:gd name="connsiteY630" fmla="*/ 514131 h 1201292"/>
              <a:gd name="connsiteX631" fmla="*/ 1301086 w 1634547"/>
              <a:gd name="connsiteY631" fmla="*/ 512674 h 1201292"/>
              <a:gd name="connsiteX632" fmla="*/ 1298515 w 1634547"/>
              <a:gd name="connsiteY632" fmla="*/ 510540 h 1201292"/>
              <a:gd name="connsiteX633" fmla="*/ 1297496 w 1634547"/>
              <a:gd name="connsiteY633" fmla="*/ 507549 h 1201292"/>
              <a:gd name="connsiteX634" fmla="*/ 1289971 w 1634547"/>
              <a:gd name="connsiteY634" fmla="*/ 502139 h 1201292"/>
              <a:gd name="connsiteX635" fmla="*/ 1289333 w 1634547"/>
              <a:gd name="connsiteY635" fmla="*/ 497481 h 1201292"/>
              <a:gd name="connsiteX636" fmla="*/ 1288628 w 1634547"/>
              <a:gd name="connsiteY636" fmla="*/ 497681 h 1201292"/>
              <a:gd name="connsiteX637" fmla="*/ 1287485 w 1634547"/>
              <a:gd name="connsiteY637" fmla="*/ 500939 h 1201292"/>
              <a:gd name="connsiteX638" fmla="*/ 1286504 w 1634547"/>
              <a:gd name="connsiteY638" fmla="*/ 501987 h 1201292"/>
              <a:gd name="connsiteX639" fmla="*/ 1283018 w 1634547"/>
              <a:gd name="connsiteY639" fmla="*/ 502082 h 1201292"/>
              <a:gd name="connsiteX640" fmla="*/ 1281370 w 1634547"/>
              <a:gd name="connsiteY640" fmla="*/ 500853 h 1201292"/>
              <a:gd name="connsiteX641" fmla="*/ 1271674 w 1634547"/>
              <a:gd name="connsiteY641" fmla="*/ 500053 h 1201292"/>
              <a:gd name="connsiteX642" fmla="*/ 1269302 w 1634547"/>
              <a:gd name="connsiteY642" fmla="*/ 502158 h 1201292"/>
              <a:gd name="connsiteX643" fmla="*/ 1267092 w 1634547"/>
              <a:gd name="connsiteY643" fmla="*/ 505406 h 1201292"/>
              <a:gd name="connsiteX644" fmla="*/ 1264930 w 1634547"/>
              <a:gd name="connsiteY644" fmla="*/ 507730 h 1201292"/>
              <a:gd name="connsiteX645" fmla="*/ 1262758 w 1634547"/>
              <a:gd name="connsiteY645" fmla="*/ 508921 h 1201292"/>
              <a:gd name="connsiteX646" fmla="*/ 1260872 w 1634547"/>
              <a:gd name="connsiteY646" fmla="*/ 511035 h 1201292"/>
              <a:gd name="connsiteX647" fmla="*/ 1253081 w 1634547"/>
              <a:gd name="connsiteY647" fmla="*/ 523551 h 1201292"/>
              <a:gd name="connsiteX648" fmla="*/ 1250137 w 1634547"/>
              <a:gd name="connsiteY648" fmla="*/ 524504 h 1201292"/>
              <a:gd name="connsiteX649" fmla="*/ 1236279 w 1634547"/>
              <a:gd name="connsiteY649" fmla="*/ 532038 h 1201292"/>
              <a:gd name="connsiteX650" fmla="*/ 1229335 w 1634547"/>
              <a:gd name="connsiteY650" fmla="*/ 534991 h 1201292"/>
              <a:gd name="connsiteX651" fmla="*/ 1223991 w 1634547"/>
              <a:gd name="connsiteY651" fmla="*/ 540191 h 1201292"/>
              <a:gd name="connsiteX652" fmla="*/ 1222153 w 1634547"/>
              <a:gd name="connsiteY652" fmla="*/ 543335 h 1201292"/>
              <a:gd name="connsiteX653" fmla="*/ 1220524 w 1634547"/>
              <a:gd name="connsiteY653" fmla="*/ 546821 h 1201292"/>
              <a:gd name="connsiteX654" fmla="*/ 1219534 w 1634547"/>
              <a:gd name="connsiteY654" fmla="*/ 552088 h 1201292"/>
              <a:gd name="connsiteX655" fmla="*/ 1214600 w 1634547"/>
              <a:gd name="connsiteY655" fmla="*/ 558479 h 1201292"/>
              <a:gd name="connsiteX656" fmla="*/ 1212904 w 1634547"/>
              <a:gd name="connsiteY656" fmla="*/ 559851 h 1201292"/>
              <a:gd name="connsiteX657" fmla="*/ 1211180 w 1634547"/>
              <a:gd name="connsiteY657" fmla="*/ 560404 h 1201292"/>
              <a:gd name="connsiteX658" fmla="*/ 1208884 w 1634547"/>
              <a:gd name="connsiteY658" fmla="*/ 560203 h 1201292"/>
              <a:gd name="connsiteX659" fmla="*/ 1206903 w 1634547"/>
              <a:gd name="connsiteY659" fmla="*/ 560604 h 1201292"/>
              <a:gd name="connsiteX660" fmla="*/ 1203531 w 1634547"/>
              <a:gd name="connsiteY660" fmla="*/ 560041 h 1201292"/>
              <a:gd name="connsiteX661" fmla="*/ 1199398 w 1634547"/>
              <a:gd name="connsiteY661" fmla="*/ 562061 h 1201292"/>
              <a:gd name="connsiteX662" fmla="*/ 1194749 w 1634547"/>
              <a:gd name="connsiteY662" fmla="*/ 563804 h 1201292"/>
              <a:gd name="connsiteX663" fmla="*/ 1190740 w 1634547"/>
              <a:gd name="connsiteY663" fmla="*/ 559413 h 1201292"/>
              <a:gd name="connsiteX664" fmla="*/ 1187872 w 1634547"/>
              <a:gd name="connsiteY664" fmla="*/ 558327 h 1201292"/>
              <a:gd name="connsiteX665" fmla="*/ 1183196 w 1634547"/>
              <a:gd name="connsiteY665" fmla="*/ 559546 h 1201292"/>
              <a:gd name="connsiteX666" fmla="*/ 1181024 w 1634547"/>
              <a:gd name="connsiteY666" fmla="*/ 561499 h 1201292"/>
              <a:gd name="connsiteX667" fmla="*/ 1176528 w 1634547"/>
              <a:gd name="connsiteY667" fmla="*/ 571148 h 1201292"/>
              <a:gd name="connsiteX668" fmla="*/ 1174842 w 1634547"/>
              <a:gd name="connsiteY668" fmla="*/ 576663 h 1201292"/>
              <a:gd name="connsiteX669" fmla="*/ 1174956 w 1634547"/>
              <a:gd name="connsiteY669" fmla="*/ 578920 h 1201292"/>
              <a:gd name="connsiteX670" fmla="*/ 1177576 w 1634547"/>
              <a:gd name="connsiteY670" fmla="*/ 585759 h 1201292"/>
              <a:gd name="connsiteX671" fmla="*/ 1180538 w 1634547"/>
              <a:gd name="connsiteY671" fmla="*/ 589579 h 1201292"/>
              <a:gd name="connsiteX672" fmla="*/ 1187177 w 1634547"/>
              <a:gd name="connsiteY672" fmla="*/ 593932 h 1201292"/>
              <a:gd name="connsiteX673" fmla="*/ 1201293 w 1634547"/>
              <a:gd name="connsiteY673" fmla="*/ 596922 h 1201292"/>
              <a:gd name="connsiteX674" fmla="*/ 1204608 w 1634547"/>
              <a:gd name="connsiteY674" fmla="*/ 595856 h 1201292"/>
              <a:gd name="connsiteX675" fmla="*/ 1208161 w 1634547"/>
              <a:gd name="connsiteY675" fmla="*/ 595846 h 1201292"/>
              <a:gd name="connsiteX676" fmla="*/ 1211904 w 1634547"/>
              <a:gd name="connsiteY676" fmla="*/ 598684 h 1201292"/>
              <a:gd name="connsiteX677" fmla="*/ 1214247 w 1634547"/>
              <a:gd name="connsiteY677" fmla="*/ 603371 h 1201292"/>
              <a:gd name="connsiteX678" fmla="*/ 1214457 w 1634547"/>
              <a:gd name="connsiteY678" fmla="*/ 606562 h 1201292"/>
              <a:gd name="connsiteX679" fmla="*/ 1214533 w 1634547"/>
              <a:gd name="connsiteY679" fmla="*/ 607666 h 1201292"/>
              <a:gd name="connsiteX680" fmla="*/ 1215390 w 1634547"/>
              <a:gd name="connsiteY680" fmla="*/ 608609 h 1201292"/>
              <a:gd name="connsiteX681" fmla="*/ 1215895 w 1634547"/>
              <a:gd name="connsiteY681" fmla="*/ 610219 h 1201292"/>
              <a:gd name="connsiteX682" fmla="*/ 1214409 w 1634547"/>
              <a:gd name="connsiteY682" fmla="*/ 611553 h 1201292"/>
              <a:gd name="connsiteX683" fmla="*/ 1213266 w 1634547"/>
              <a:gd name="connsiteY683" fmla="*/ 612220 h 1201292"/>
              <a:gd name="connsiteX684" fmla="*/ 1212304 w 1634547"/>
              <a:gd name="connsiteY684" fmla="*/ 617163 h 1201292"/>
              <a:gd name="connsiteX685" fmla="*/ 1212247 w 1634547"/>
              <a:gd name="connsiteY685" fmla="*/ 622621 h 1201292"/>
              <a:gd name="connsiteX686" fmla="*/ 1213457 w 1634547"/>
              <a:gd name="connsiteY686" fmla="*/ 624431 h 1201292"/>
              <a:gd name="connsiteX687" fmla="*/ 1216495 w 1634547"/>
              <a:gd name="connsiteY687" fmla="*/ 626974 h 1201292"/>
              <a:gd name="connsiteX688" fmla="*/ 1221191 w 1634547"/>
              <a:gd name="connsiteY688" fmla="*/ 629069 h 1201292"/>
              <a:gd name="connsiteX689" fmla="*/ 1225535 w 1634547"/>
              <a:gd name="connsiteY689" fmla="*/ 629517 h 1201292"/>
              <a:gd name="connsiteX690" fmla="*/ 1233831 w 1634547"/>
              <a:gd name="connsiteY690" fmla="*/ 628507 h 1201292"/>
              <a:gd name="connsiteX691" fmla="*/ 1237222 w 1634547"/>
              <a:gd name="connsiteY691" fmla="*/ 625221 h 1201292"/>
              <a:gd name="connsiteX692" fmla="*/ 1237022 w 1634547"/>
              <a:gd name="connsiteY692" fmla="*/ 623802 h 1201292"/>
              <a:gd name="connsiteX693" fmla="*/ 1237107 w 1634547"/>
              <a:gd name="connsiteY693" fmla="*/ 621964 h 1201292"/>
              <a:gd name="connsiteX694" fmla="*/ 1244413 w 1634547"/>
              <a:gd name="connsiteY694" fmla="*/ 617134 h 1201292"/>
              <a:gd name="connsiteX695" fmla="*/ 1248575 w 1634547"/>
              <a:gd name="connsiteY695" fmla="*/ 612848 h 1201292"/>
              <a:gd name="connsiteX696" fmla="*/ 1247927 w 1634547"/>
              <a:gd name="connsiteY696" fmla="*/ 611715 h 1201292"/>
              <a:gd name="connsiteX697" fmla="*/ 1247127 w 1634547"/>
              <a:gd name="connsiteY697" fmla="*/ 610962 h 1201292"/>
              <a:gd name="connsiteX698" fmla="*/ 1247861 w 1634547"/>
              <a:gd name="connsiteY698" fmla="*/ 610524 h 1201292"/>
              <a:gd name="connsiteX699" fmla="*/ 1250137 w 1634547"/>
              <a:gd name="connsiteY699" fmla="*/ 610219 h 1201292"/>
              <a:gd name="connsiteX700" fmla="*/ 1260291 w 1634547"/>
              <a:gd name="connsiteY700" fmla="*/ 605742 h 1201292"/>
              <a:gd name="connsiteX701" fmla="*/ 1268283 w 1634547"/>
              <a:gd name="connsiteY701" fmla="*/ 609400 h 1201292"/>
              <a:gd name="connsiteX702" fmla="*/ 1272845 w 1634547"/>
              <a:gd name="connsiteY702" fmla="*/ 613610 h 1201292"/>
              <a:gd name="connsiteX703" fmla="*/ 1277360 w 1634547"/>
              <a:gd name="connsiteY703" fmla="*/ 614315 h 1201292"/>
              <a:gd name="connsiteX704" fmla="*/ 1280484 w 1634547"/>
              <a:gd name="connsiteY704" fmla="*/ 616468 h 1201292"/>
              <a:gd name="connsiteX705" fmla="*/ 1284094 w 1634547"/>
              <a:gd name="connsiteY705" fmla="*/ 618297 h 1201292"/>
              <a:gd name="connsiteX706" fmla="*/ 1288799 w 1634547"/>
              <a:gd name="connsiteY706" fmla="*/ 618420 h 1201292"/>
              <a:gd name="connsiteX707" fmla="*/ 1292771 w 1634547"/>
              <a:gd name="connsiteY707" fmla="*/ 618801 h 1201292"/>
              <a:gd name="connsiteX708" fmla="*/ 1293981 w 1634547"/>
              <a:gd name="connsiteY708" fmla="*/ 617106 h 1201292"/>
              <a:gd name="connsiteX709" fmla="*/ 1295229 w 1634547"/>
              <a:gd name="connsiteY709" fmla="*/ 615992 h 1201292"/>
              <a:gd name="connsiteX710" fmla="*/ 1296638 w 1634547"/>
              <a:gd name="connsiteY710" fmla="*/ 616210 h 1201292"/>
              <a:gd name="connsiteX711" fmla="*/ 1298229 w 1634547"/>
              <a:gd name="connsiteY711" fmla="*/ 618430 h 1201292"/>
              <a:gd name="connsiteX712" fmla="*/ 1302744 w 1634547"/>
              <a:gd name="connsiteY712" fmla="*/ 620135 h 1201292"/>
              <a:gd name="connsiteX713" fmla="*/ 1306906 w 1634547"/>
              <a:gd name="connsiteY713" fmla="*/ 620049 h 1201292"/>
              <a:gd name="connsiteX714" fmla="*/ 1309821 w 1634547"/>
              <a:gd name="connsiteY714" fmla="*/ 619430 h 1201292"/>
              <a:gd name="connsiteX715" fmla="*/ 1311554 w 1634547"/>
              <a:gd name="connsiteY715" fmla="*/ 620221 h 1201292"/>
              <a:gd name="connsiteX716" fmla="*/ 1309049 w 1634547"/>
              <a:gd name="connsiteY716" fmla="*/ 623059 h 1201292"/>
              <a:gd name="connsiteX717" fmla="*/ 1309421 w 1634547"/>
              <a:gd name="connsiteY717" fmla="*/ 627631 h 1201292"/>
              <a:gd name="connsiteX718" fmla="*/ 1307506 w 1634547"/>
              <a:gd name="connsiteY718" fmla="*/ 629079 h 1201292"/>
              <a:gd name="connsiteX719" fmla="*/ 1305668 w 1634547"/>
              <a:gd name="connsiteY719" fmla="*/ 631403 h 1201292"/>
              <a:gd name="connsiteX720" fmla="*/ 1306754 w 1634547"/>
              <a:gd name="connsiteY720" fmla="*/ 632936 h 1201292"/>
              <a:gd name="connsiteX721" fmla="*/ 1307716 w 1634547"/>
              <a:gd name="connsiteY721" fmla="*/ 633584 h 1201292"/>
              <a:gd name="connsiteX722" fmla="*/ 1307621 w 1634547"/>
              <a:gd name="connsiteY722" fmla="*/ 635441 h 1201292"/>
              <a:gd name="connsiteX723" fmla="*/ 1305944 w 1634547"/>
              <a:gd name="connsiteY723" fmla="*/ 636499 h 1201292"/>
              <a:gd name="connsiteX724" fmla="*/ 1302839 w 1634547"/>
              <a:gd name="connsiteY724" fmla="*/ 639261 h 1201292"/>
              <a:gd name="connsiteX725" fmla="*/ 1301049 w 1634547"/>
              <a:gd name="connsiteY725" fmla="*/ 639213 h 1201292"/>
              <a:gd name="connsiteX726" fmla="*/ 1300201 w 1634547"/>
              <a:gd name="connsiteY726" fmla="*/ 638680 h 1201292"/>
              <a:gd name="connsiteX727" fmla="*/ 1299600 w 1634547"/>
              <a:gd name="connsiteY727" fmla="*/ 637689 h 1201292"/>
              <a:gd name="connsiteX728" fmla="*/ 1299153 w 1634547"/>
              <a:gd name="connsiteY728" fmla="*/ 636099 h 1201292"/>
              <a:gd name="connsiteX729" fmla="*/ 1298067 w 1634547"/>
              <a:gd name="connsiteY729" fmla="*/ 635051 h 1201292"/>
              <a:gd name="connsiteX730" fmla="*/ 1295057 w 1634547"/>
              <a:gd name="connsiteY730" fmla="*/ 634651 h 1201292"/>
              <a:gd name="connsiteX731" fmla="*/ 1291933 w 1634547"/>
              <a:gd name="connsiteY731" fmla="*/ 635032 h 1201292"/>
              <a:gd name="connsiteX732" fmla="*/ 1284904 w 1634547"/>
              <a:gd name="connsiteY732" fmla="*/ 639128 h 1201292"/>
              <a:gd name="connsiteX733" fmla="*/ 1278036 w 1634547"/>
              <a:gd name="connsiteY733" fmla="*/ 642385 h 1201292"/>
              <a:gd name="connsiteX734" fmla="*/ 1270845 w 1634547"/>
              <a:gd name="connsiteY734" fmla="*/ 644966 h 1201292"/>
              <a:gd name="connsiteX735" fmla="*/ 1268435 w 1634547"/>
              <a:gd name="connsiteY735" fmla="*/ 646595 h 1201292"/>
              <a:gd name="connsiteX736" fmla="*/ 1266720 w 1634547"/>
              <a:gd name="connsiteY736" fmla="*/ 647043 h 1201292"/>
              <a:gd name="connsiteX737" fmla="*/ 1263739 w 1634547"/>
              <a:gd name="connsiteY737" fmla="*/ 645814 h 1201292"/>
              <a:gd name="connsiteX738" fmla="*/ 1261939 w 1634547"/>
              <a:gd name="connsiteY738" fmla="*/ 645890 h 1201292"/>
              <a:gd name="connsiteX739" fmla="*/ 1261558 w 1634547"/>
              <a:gd name="connsiteY739" fmla="*/ 646738 h 1201292"/>
              <a:gd name="connsiteX740" fmla="*/ 1263853 w 1634547"/>
              <a:gd name="connsiteY740" fmla="*/ 649005 h 1201292"/>
              <a:gd name="connsiteX741" fmla="*/ 1264454 w 1634547"/>
              <a:gd name="connsiteY741" fmla="*/ 650777 h 1201292"/>
              <a:gd name="connsiteX742" fmla="*/ 1264215 w 1634547"/>
              <a:gd name="connsiteY742" fmla="*/ 652139 h 1201292"/>
              <a:gd name="connsiteX743" fmla="*/ 1262910 w 1634547"/>
              <a:gd name="connsiteY743" fmla="*/ 652739 h 1201292"/>
              <a:gd name="connsiteX744" fmla="*/ 1261015 w 1634547"/>
              <a:gd name="connsiteY744" fmla="*/ 651748 h 1201292"/>
              <a:gd name="connsiteX745" fmla="*/ 1259281 w 1634547"/>
              <a:gd name="connsiteY745" fmla="*/ 653167 h 1201292"/>
              <a:gd name="connsiteX746" fmla="*/ 1258501 w 1634547"/>
              <a:gd name="connsiteY746" fmla="*/ 655558 h 1201292"/>
              <a:gd name="connsiteX747" fmla="*/ 1258462 w 1634547"/>
              <a:gd name="connsiteY747" fmla="*/ 661245 h 1201292"/>
              <a:gd name="connsiteX748" fmla="*/ 1257319 w 1634547"/>
              <a:gd name="connsiteY748" fmla="*/ 662512 h 1201292"/>
              <a:gd name="connsiteX749" fmla="*/ 1254147 w 1634547"/>
              <a:gd name="connsiteY749" fmla="*/ 663207 h 1201292"/>
              <a:gd name="connsiteX750" fmla="*/ 1250775 w 1634547"/>
              <a:gd name="connsiteY750" fmla="*/ 665017 h 1201292"/>
              <a:gd name="connsiteX751" fmla="*/ 1249576 w 1634547"/>
              <a:gd name="connsiteY751" fmla="*/ 664178 h 1201292"/>
              <a:gd name="connsiteX752" fmla="*/ 1249099 w 1634547"/>
              <a:gd name="connsiteY752" fmla="*/ 663159 h 1201292"/>
              <a:gd name="connsiteX753" fmla="*/ 1249452 w 1634547"/>
              <a:gd name="connsiteY753" fmla="*/ 660549 h 1201292"/>
              <a:gd name="connsiteX754" fmla="*/ 1249033 w 1634547"/>
              <a:gd name="connsiteY754" fmla="*/ 659273 h 1201292"/>
              <a:gd name="connsiteX755" fmla="*/ 1247490 w 1634547"/>
              <a:gd name="connsiteY755" fmla="*/ 659340 h 1201292"/>
              <a:gd name="connsiteX756" fmla="*/ 1245165 w 1634547"/>
              <a:gd name="connsiteY756" fmla="*/ 660121 h 1201292"/>
              <a:gd name="connsiteX757" fmla="*/ 1243394 w 1634547"/>
              <a:gd name="connsiteY757" fmla="*/ 661835 h 1201292"/>
              <a:gd name="connsiteX758" fmla="*/ 1242784 w 1634547"/>
              <a:gd name="connsiteY758" fmla="*/ 662874 h 1201292"/>
              <a:gd name="connsiteX759" fmla="*/ 1245118 w 1634547"/>
              <a:gd name="connsiteY759" fmla="*/ 666217 h 1201292"/>
              <a:gd name="connsiteX760" fmla="*/ 1247337 w 1634547"/>
              <a:gd name="connsiteY760" fmla="*/ 666560 h 1201292"/>
              <a:gd name="connsiteX761" fmla="*/ 1247880 w 1634547"/>
              <a:gd name="connsiteY761" fmla="*/ 667312 h 1201292"/>
              <a:gd name="connsiteX762" fmla="*/ 1246118 w 1634547"/>
              <a:gd name="connsiteY762" fmla="*/ 668941 h 1201292"/>
              <a:gd name="connsiteX763" fmla="*/ 1241727 w 1634547"/>
              <a:gd name="connsiteY763" fmla="*/ 671360 h 1201292"/>
              <a:gd name="connsiteX764" fmla="*/ 1240993 w 1634547"/>
              <a:gd name="connsiteY764" fmla="*/ 673389 h 1201292"/>
              <a:gd name="connsiteX765" fmla="*/ 1239688 w 1634547"/>
              <a:gd name="connsiteY765" fmla="*/ 675332 h 1201292"/>
              <a:gd name="connsiteX766" fmla="*/ 1237898 w 1634547"/>
              <a:gd name="connsiteY766" fmla="*/ 676875 h 1201292"/>
              <a:gd name="connsiteX767" fmla="*/ 1236679 w 1634547"/>
              <a:gd name="connsiteY767" fmla="*/ 678504 h 1201292"/>
              <a:gd name="connsiteX768" fmla="*/ 1235193 w 1634547"/>
              <a:gd name="connsiteY768" fmla="*/ 679352 h 1201292"/>
              <a:gd name="connsiteX769" fmla="*/ 1232764 w 1634547"/>
              <a:gd name="connsiteY769" fmla="*/ 680304 h 1201292"/>
              <a:gd name="connsiteX770" fmla="*/ 1229783 w 1634547"/>
              <a:gd name="connsiteY770" fmla="*/ 684191 h 1201292"/>
              <a:gd name="connsiteX771" fmla="*/ 1227601 w 1634547"/>
              <a:gd name="connsiteY771" fmla="*/ 687819 h 1201292"/>
              <a:gd name="connsiteX772" fmla="*/ 1225010 w 1634547"/>
              <a:gd name="connsiteY772" fmla="*/ 689686 h 1201292"/>
              <a:gd name="connsiteX773" fmla="*/ 1222963 w 1634547"/>
              <a:gd name="connsiteY773" fmla="*/ 695801 h 1201292"/>
              <a:gd name="connsiteX774" fmla="*/ 1219295 w 1634547"/>
              <a:gd name="connsiteY774" fmla="*/ 699116 h 1201292"/>
              <a:gd name="connsiteX775" fmla="*/ 1217943 w 1634547"/>
              <a:gd name="connsiteY775" fmla="*/ 704412 h 1201292"/>
              <a:gd name="connsiteX776" fmla="*/ 1218895 w 1634547"/>
              <a:gd name="connsiteY776" fmla="*/ 707660 h 1201292"/>
              <a:gd name="connsiteX777" fmla="*/ 1222924 w 1634547"/>
              <a:gd name="connsiteY777" fmla="*/ 707632 h 1201292"/>
              <a:gd name="connsiteX778" fmla="*/ 1224934 w 1634547"/>
              <a:gd name="connsiteY778" fmla="*/ 708775 h 1201292"/>
              <a:gd name="connsiteX779" fmla="*/ 1229106 w 1634547"/>
              <a:gd name="connsiteY779" fmla="*/ 713042 h 1201292"/>
              <a:gd name="connsiteX780" fmla="*/ 1234097 w 1634547"/>
              <a:gd name="connsiteY780" fmla="*/ 715823 h 1201292"/>
              <a:gd name="connsiteX781" fmla="*/ 1239279 w 1634547"/>
              <a:gd name="connsiteY781" fmla="*/ 717385 h 1201292"/>
              <a:gd name="connsiteX782" fmla="*/ 1245632 w 1634547"/>
              <a:gd name="connsiteY782" fmla="*/ 721319 h 1201292"/>
              <a:gd name="connsiteX783" fmla="*/ 1247384 w 1634547"/>
              <a:gd name="connsiteY783" fmla="*/ 722986 h 1201292"/>
              <a:gd name="connsiteX784" fmla="*/ 1248880 w 1634547"/>
              <a:gd name="connsiteY784" fmla="*/ 726367 h 1201292"/>
              <a:gd name="connsiteX785" fmla="*/ 1251633 w 1634547"/>
              <a:gd name="connsiteY785" fmla="*/ 736083 h 1201292"/>
              <a:gd name="connsiteX786" fmla="*/ 1253614 w 1634547"/>
              <a:gd name="connsiteY786" fmla="*/ 740883 h 1201292"/>
              <a:gd name="connsiteX787" fmla="*/ 1253747 w 1634547"/>
              <a:gd name="connsiteY787" fmla="*/ 743388 h 1201292"/>
              <a:gd name="connsiteX788" fmla="*/ 1256719 w 1634547"/>
              <a:gd name="connsiteY788" fmla="*/ 748103 h 1201292"/>
              <a:gd name="connsiteX789" fmla="*/ 1259891 w 1634547"/>
              <a:gd name="connsiteY789" fmla="*/ 756200 h 1201292"/>
              <a:gd name="connsiteX790" fmla="*/ 1263549 w 1634547"/>
              <a:gd name="connsiteY790" fmla="*/ 763191 h 1201292"/>
              <a:gd name="connsiteX791" fmla="*/ 1264244 w 1634547"/>
              <a:gd name="connsiteY791" fmla="*/ 768687 h 1201292"/>
              <a:gd name="connsiteX792" fmla="*/ 1263063 w 1634547"/>
              <a:gd name="connsiteY792" fmla="*/ 771192 h 1201292"/>
              <a:gd name="connsiteX793" fmla="*/ 1263072 w 1634547"/>
              <a:gd name="connsiteY793" fmla="*/ 774440 h 1201292"/>
              <a:gd name="connsiteX794" fmla="*/ 1266720 w 1634547"/>
              <a:gd name="connsiteY794" fmla="*/ 777421 h 1201292"/>
              <a:gd name="connsiteX795" fmla="*/ 1274836 w 1634547"/>
              <a:gd name="connsiteY795" fmla="*/ 780879 h 1201292"/>
              <a:gd name="connsiteX796" fmla="*/ 1276131 w 1634547"/>
              <a:gd name="connsiteY796" fmla="*/ 781898 h 1201292"/>
              <a:gd name="connsiteX797" fmla="*/ 1277721 w 1634547"/>
              <a:gd name="connsiteY797" fmla="*/ 783574 h 1201292"/>
              <a:gd name="connsiteX798" fmla="*/ 1277798 w 1634547"/>
              <a:gd name="connsiteY798" fmla="*/ 788784 h 1201292"/>
              <a:gd name="connsiteX799" fmla="*/ 1279055 w 1634547"/>
              <a:gd name="connsiteY799" fmla="*/ 790442 h 1201292"/>
              <a:gd name="connsiteX800" fmla="*/ 1280113 w 1634547"/>
              <a:gd name="connsiteY800" fmla="*/ 791451 h 1201292"/>
              <a:gd name="connsiteX801" fmla="*/ 1285027 w 1634547"/>
              <a:gd name="connsiteY801" fmla="*/ 793652 h 1201292"/>
              <a:gd name="connsiteX802" fmla="*/ 1287085 w 1634547"/>
              <a:gd name="connsiteY802" fmla="*/ 795481 h 1201292"/>
              <a:gd name="connsiteX803" fmla="*/ 1289266 w 1634547"/>
              <a:gd name="connsiteY803" fmla="*/ 798395 h 1201292"/>
              <a:gd name="connsiteX804" fmla="*/ 1289895 w 1634547"/>
              <a:gd name="connsiteY804" fmla="*/ 801005 h 1201292"/>
              <a:gd name="connsiteX805" fmla="*/ 1290161 w 1634547"/>
              <a:gd name="connsiteY805" fmla="*/ 804539 h 1201292"/>
              <a:gd name="connsiteX806" fmla="*/ 1287418 w 1634547"/>
              <a:gd name="connsiteY806" fmla="*/ 804663 h 1201292"/>
              <a:gd name="connsiteX807" fmla="*/ 1285208 w 1634547"/>
              <a:gd name="connsiteY807" fmla="*/ 804263 h 1201292"/>
              <a:gd name="connsiteX808" fmla="*/ 1276417 w 1634547"/>
              <a:gd name="connsiteY808" fmla="*/ 799672 h 1201292"/>
              <a:gd name="connsiteX809" fmla="*/ 1274131 w 1634547"/>
              <a:gd name="connsiteY809" fmla="*/ 799548 h 1201292"/>
              <a:gd name="connsiteX810" fmla="*/ 1270902 w 1634547"/>
              <a:gd name="connsiteY810" fmla="*/ 800186 h 1201292"/>
              <a:gd name="connsiteX811" fmla="*/ 1266301 w 1634547"/>
              <a:gd name="connsiteY811" fmla="*/ 799338 h 1201292"/>
              <a:gd name="connsiteX812" fmla="*/ 1261443 w 1634547"/>
              <a:gd name="connsiteY812" fmla="*/ 794242 h 1201292"/>
              <a:gd name="connsiteX813" fmla="*/ 1257938 w 1634547"/>
              <a:gd name="connsiteY813" fmla="*/ 792699 h 1201292"/>
              <a:gd name="connsiteX814" fmla="*/ 1254176 w 1634547"/>
              <a:gd name="connsiteY814" fmla="*/ 791918 h 1201292"/>
              <a:gd name="connsiteX815" fmla="*/ 1245203 w 1634547"/>
              <a:gd name="connsiteY815" fmla="*/ 796300 h 1201292"/>
              <a:gd name="connsiteX816" fmla="*/ 1242917 w 1634547"/>
              <a:gd name="connsiteY816" fmla="*/ 795985 h 1201292"/>
              <a:gd name="connsiteX817" fmla="*/ 1242260 w 1634547"/>
              <a:gd name="connsiteY817" fmla="*/ 796480 h 1201292"/>
              <a:gd name="connsiteX818" fmla="*/ 1241250 w 1634547"/>
              <a:gd name="connsiteY818" fmla="*/ 797233 h 1201292"/>
              <a:gd name="connsiteX819" fmla="*/ 1245413 w 1634547"/>
              <a:gd name="connsiteY819" fmla="*/ 798176 h 1201292"/>
              <a:gd name="connsiteX820" fmla="*/ 1249585 w 1634547"/>
              <a:gd name="connsiteY820" fmla="*/ 796738 h 1201292"/>
              <a:gd name="connsiteX821" fmla="*/ 1253585 w 1634547"/>
              <a:gd name="connsiteY821" fmla="*/ 794614 h 1201292"/>
              <a:gd name="connsiteX822" fmla="*/ 1259424 w 1634547"/>
              <a:gd name="connsiteY822" fmla="*/ 795747 h 1201292"/>
              <a:gd name="connsiteX823" fmla="*/ 1260405 w 1634547"/>
              <a:gd name="connsiteY823" fmla="*/ 797662 h 1201292"/>
              <a:gd name="connsiteX824" fmla="*/ 1261367 w 1634547"/>
              <a:gd name="connsiteY824" fmla="*/ 800891 h 1201292"/>
              <a:gd name="connsiteX825" fmla="*/ 1265368 w 1634547"/>
              <a:gd name="connsiteY825" fmla="*/ 803072 h 1201292"/>
              <a:gd name="connsiteX826" fmla="*/ 1268511 w 1634547"/>
              <a:gd name="connsiteY826" fmla="*/ 804034 h 1201292"/>
              <a:gd name="connsiteX827" fmla="*/ 1272511 w 1634547"/>
              <a:gd name="connsiteY827" fmla="*/ 806891 h 1201292"/>
              <a:gd name="connsiteX828" fmla="*/ 1276417 w 1634547"/>
              <a:gd name="connsiteY828" fmla="*/ 811349 h 1201292"/>
              <a:gd name="connsiteX829" fmla="*/ 1284694 w 1634547"/>
              <a:gd name="connsiteY829" fmla="*/ 816512 h 1201292"/>
              <a:gd name="connsiteX830" fmla="*/ 1288047 w 1634547"/>
              <a:gd name="connsiteY830" fmla="*/ 821389 h 1201292"/>
              <a:gd name="connsiteX831" fmla="*/ 1289342 w 1634547"/>
              <a:gd name="connsiteY831" fmla="*/ 824532 h 1201292"/>
              <a:gd name="connsiteX832" fmla="*/ 1290504 w 1634547"/>
              <a:gd name="connsiteY832" fmla="*/ 829018 h 1201292"/>
              <a:gd name="connsiteX833" fmla="*/ 1287609 w 1634547"/>
              <a:gd name="connsiteY833" fmla="*/ 830466 h 1201292"/>
              <a:gd name="connsiteX834" fmla="*/ 1285084 w 1634547"/>
              <a:gd name="connsiteY834" fmla="*/ 830666 h 1201292"/>
              <a:gd name="connsiteX835" fmla="*/ 1281132 w 1634547"/>
              <a:gd name="connsiteY835" fmla="*/ 831371 h 1201292"/>
              <a:gd name="connsiteX836" fmla="*/ 1278227 w 1634547"/>
              <a:gd name="connsiteY836" fmla="*/ 832961 h 1201292"/>
              <a:gd name="connsiteX837" fmla="*/ 1275312 w 1634547"/>
              <a:gd name="connsiteY837" fmla="*/ 835743 h 1201292"/>
              <a:gd name="connsiteX838" fmla="*/ 1266959 w 1634547"/>
              <a:gd name="connsiteY838" fmla="*/ 840115 h 1201292"/>
              <a:gd name="connsiteX839" fmla="*/ 1265377 w 1634547"/>
              <a:gd name="connsiteY839" fmla="*/ 842848 h 1201292"/>
              <a:gd name="connsiteX840" fmla="*/ 1264291 w 1634547"/>
              <a:gd name="connsiteY840" fmla="*/ 845230 h 1201292"/>
              <a:gd name="connsiteX841" fmla="*/ 1262253 w 1634547"/>
              <a:gd name="connsiteY841" fmla="*/ 846401 h 1201292"/>
              <a:gd name="connsiteX842" fmla="*/ 1257138 w 1634547"/>
              <a:gd name="connsiteY842" fmla="*/ 845287 h 1201292"/>
              <a:gd name="connsiteX843" fmla="*/ 1252318 w 1634547"/>
              <a:gd name="connsiteY843" fmla="*/ 845382 h 1201292"/>
              <a:gd name="connsiteX844" fmla="*/ 1246861 w 1634547"/>
              <a:gd name="connsiteY844" fmla="*/ 848592 h 1201292"/>
              <a:gd name="connsiteX845" fmla="*/ 1245498 w 1634547"/>
              <a:gd name="connsiteY845" fmla="*/ 849897 h 1201292"/>
              <a:gd name="connsiteX846" fmla="*/ 1246404 w 1634547"/>
              <a:gd name="connsiteY846" fmla="*/ 849640 h 1201292"/>
              <a:gd name="connsiteX847" fmla="*/ 1247261 w 1634547"/>
              <a:gd name="connsiteY847" fmla="*/ 849230 h 1201292"/>
              <a:gd name="connsiteX848" fmla="*/ 1249718 w 1634547"/>
              <a:gd name="connsiteY848" fmla="*/ 849716 h 1201292"/>
              <a:gd name="connsiteX849" fmla="*/ 1253519 w 1634547"/>
              <a:gd name="connsiteY849" fmla="*/ 848001 h 1201292"/>
              <a:gd name="connsiteX850" fmla="*/ 1257233 w 1634547"/>
              <a:gd name="connsiteY850" fmla="*/ 853231 h 1201292"/>
              <a:gd name="connsiteX851" fmla="*/ 1264482 w 1634547"/>
              <a:gd name="connsiteY851" fmla="*/ 852383 h 1201292"/>
              <a:gd name="connsiteX852" fmla="*/ 1271292 w 1634547"/>
              <a:gd name="connsiteY852" fmla="*/ 848040 h 1201292"/>
              <a:gd name="connsiteX853" fmla="*/ 1273931 w 1634547"/>
              <a:gd name="connsiteY853" fmla="*/ 847963 h 1201292"/>
              <a:gd name="connsiteX854" fmla="*/ 1276131 w 1634547"/>
              <a:gd name="connsiteY854" fmla="*/ 848630 h 1201292"/>
              <a:gd name="connsiteX855" fmla="*/ 1278598 w 1634547"/>
              <a:gd name="connsiteY855" fmla="*/ 850345 h 1201292"/>
              <a:gd name="connsiteX856" fmla="*/ 1285151 w 1634547"/>
              <a:gd name="connsiteY856" fmla="*/ 857955 h 1201292"/>
              <a:gd name="connsiteX857" fmla="*/ 1288752 w 1634547"/>
              <a:gd name="connsiteY857" fmla="*/ 858784 h 1201292"/>
              <a:gd name="connsiteX858" fmla="*/ 1292276 w 1634547"/>
              <a:gd name="connsiteY858" fmla="*/ 860565 h 1201292"/>
              <a:gd name="connsiteX859" fmla="*/ 1294229 w 1634547"/>
              <a:gd name="connsiteY859" fmla="*/ 860765 h 1201292"/>
              <a:gd name="connsiteX860" fmla="*/ 1295991 w 1634547"/>
              <a:gd name="connsiteY860" fmla="*/ 861298 h 1201292"/>
              <a:gd name="connsiteX861" fmla="*/ 1291247 w 1634547"/>
              <a:gd name="connsiteY861" fmla="*/ 864080 h 1201292"/>
              <a:gd name="connsiteX862" fmla="*/ 1285123 w 1634547"/>
              <a:gd name="connsiteY862" fmla="*/ 870080 h 1201292"/>
              <a:gd name="connsiteX863" fmla="*/ 1282399 w 1634547"/>
              <a:gd name="connsiteY863" fmla="*/ 871509 h 1201292"/>
              <a:gd name="connsiteX864" fmla="*/ 1280570 w 1634547"/>
              <a:gd name="connsiteY864" fmla="*/ 873109 h 1201292"/>
              <a:gd name="connsiteX865" fmla="*/ 1285504 w 1634547"/>
              <a:gd name="connsiteY865" fmla="*/ 872309 h 1201292"/>
              <a:gd name="connsiteX866" fmla="*/ 1289009 w 1634547"/>
              <a:gd name="connsiteY866" fmla="*/ 869442 h 1201292"/>
              <a:gd name="connsiteX867" fmla="*/ 1290781 w 1634547"/>
              <a:gd name="connsiteY867" fmla="*/ 868737 h 1201292"/>
              <a:gd name="connsiteX868" fmla="*/ 1292200 w 1634547"/>
              <a:gd name="connsiteY868" fmla="*/ 869404 h 1201292"/>
              <a:gd name="connsiteX869" fmla="*/ 1292923 w 1634547"/>
              <a:gd name="connsiteY869" fmla="*/ 872938 h 1201292"/>
              <a:gd name="connsiteX870" fmla="*/ 1291571 w 1634547"/>
              <a:gd name="connsiteY870" fmla="*/ 883777 h 1201292"/>
              <a:gd name="connsiteX871" fmla="*/ 1289847 w 1634547"/>
              <a:gd name="connsiteY871" fmla="*/ 883968 h 1201292"/>
              <a:gd name="connsiteX872" fmla="*/ 1288171 w 1634547"/>
              <a:gd name="connsiteY872" fmla="*/ 881024 h 1201292"/>
              <a:gd name="connsiteX873" fmla="*/ 1286209 w 1634547"/>
              <a:gd name="connsiteY873" fmla="*/ 880091 h 1201292"/>
              <a:gd name="connsiteX874" fmla="*/ 1284561 w 1634547"/>
              <a:gd name="connsiteY874" fmla="*/ 880701 h 1201292"/>
              <a:gd name="connsiteX875" fmla="*/ 1281293 w 1634547"/>
              <a:gd name="connsiteY875" fmla="*/ 880682 h 1201292"/>
              <a:gd name="connsiteX876" fmla="*/ 1280046 w 1634547"/>
              <a:gd name="connsiteY876" fmla="*/ 882015 h 1201292"/>
              <a:gd name="connsiteX877" fmla="*/ 1278998 w 1634547"/>
              <a:gd name="connsiteY877" fmla="*/ 883901 h 1201292"/>
              <a:gd name="connsiteX878" fmla="*/ 1280951 w 1634547"/>
              <a:gd name="connsiteY878" fmla="*/ 884292 h 1201292"/>
              <a:gd name="connsiteX879" fmla="*/ 1284799 w 1634547"/>
              <a:gd name="connsiteY879" fmla="*/ 887578 h 1201292"/>
              <a:gd name="connsiteX880" fmla="*/ 1285190 w 1634547"/>
              <a:gd name="connsiteY880" fmla="*/ 889321 h 1201292"/>
              <a:gd name="connsiteX881" fmla="*/ 1284161 w 1634547"/>
              <a:gd name="connsiteY881" fmla="*/ 890454 h 1201292"/>
              <a:gd name="connsiteX882" fmla="*/ 1281465 w 1634547"/>
              <a:gd name="connsiteY882" fmla="*/ 889968 h 1201292"/>
              <a:gd name="connsiteX883" fmla="*/ 1284741 w 1634547"/>
              <a:gd name="connsiteY883" fmla="*/ 892416 h 1201292"/>
              <a:gd name="connsiteX884" fmla="*/ 1283875 w 1634547"/>
              <a:gd name="connsiteY884" fmla="*/ 894950 h 1201292"/>
              <a:gd name="connsiteX885" fmla="*/ 1282818 w 1634547"/>
              <a:gd name="connsiteY885" fmla="*/ 895950 h 1201292"/>
              <a:gd name="connsiteX886" fmla="*/ 1280913 w 1634547"/>
              <a:gd name="connsiteY886" fmla="*/ 896588 h 1201292"/>
              <a:gd name="connsiteX887" fmla="*/ 1279741 w 1634547"/>
              <a:gd name="connsiteY887" fmla="*/ 898779 h 1201292"/>
              <a:gd name="connsiteX888" fmla="*/ 1281427 w 1634547"/>
              <a:gd name="connsiteY888" fmla="*/ 902427 h 1201292"/>
              <a:gd name="connsiteX889" fmla="*/ 1283132 w 1634547"/>
              <a:gd name="connsiteY889" fmla="*/ 907094 h 1201292"/>
              <a:gd name="connsiteX890" fmla="*/ 1283341 w 1634547"/>
              <a:gd name="connsiteY890" fmla="*/ 909342 h 1201292"/>
              <a:gd name="connsiteX891" fmla="*/ 1280674 w 1634547"/>
              <a:gd name="connsiteY891" fmla="*/ 908371 h 1201292"/>
              <a:gd name="connsiteX892" fmla="*/ 1276512 w 1634547"/>
              <a:gd name="connsiteY892" fmla="*/ 911219 h 1201292"/>
              <a:gd name="connsiteX893" fmla="*/ 1274321 w 1634547"/>
              <a:gd name="connsiteY893" fmla="*/ 911457 h 1201292"/>
              <a:gd name="connsiteX894" fmla="*/ 1272835 w 1634547"/>
              <a:gd name="connsiteY894" fmla="*/ 907704 h 1201292"/>
              <a:gd name="connsiteX895" fmla="*/ 1270940 w 1634547"/>
              <a:gd name="connsiteY895" fmla="*/ 908295 h 1201292"/>
              <a:gd name="connsiteX896" fmla="*/ 1269673 w 1634547"/>
              <a:gd name="connsiteY896" fmla="*/ 909381 h 1201292"/>
              <a:gd name="connsiteX897" fmla="*/ 1267987 w 1634547"/>
              <a:gd name="connsiteY897" fmla="*/ 913400 h 1201292"/>
              <a:gd name="connsiteX898" fmla="*/ 1265930 w 1634547"/>
              <a:gd name="connsiteY898" fmla="*/ 917029 h 1201292"/>
              <a:gd name="connsiteX899" fmla="*/ 1264158 w 1634547"/>
              <a:gd name="connsiteY899" fmla="*/ 918020 h 1201292"/>
              <a:gd name="connsiteX900" fmla="*/ 1262034 w 1634547"/>
              <a:gd name="connsiteY900" fmla="*/ 917734 h 1201292"/>
              <a:gd name="connsiteX901" fmla="*/ 1260281 w 1634547"/>
              <a:gd name="connsiteY901" fmla="*/ 917839 h 1201292"/>
              <a:gd name="connsiteX902" fmla="*/ 1260710 w 1634547"/>
              <a:gd name="connsiteY902" fmla="*/ 918820 h 1201292"/>
              <a:gd name="connsiteX903" fmla="*/ 1262558 w 1634547"/>
              <a:gd name="connsiteY903" fmla="*/ 920010 h 1201292"/>
              <a:gd name="connsiteX904" fmla="*/ 1262558 w 1634547"/>
              <a:gd name="connsiteY904" fmla="*/ 921401 h 1201292"/>
              <a:gd name="connsiteX905" fmla="*/ 1258615 w 1634547"/>
              <a:gd name="connsiteY905" fmla="*/ 925811 h 1201292"/>
              <a:gd name="connsiteX906" fmla="*/ 1257976 w 1634547"/>
              <a:gd name="connsiteY906" fmla="*/ 927516 h 1201292"/>
              <a:gd name="connsiteX907" fmla="*/ 1258072 w 1634547"/>
              <a:gd name="connsiteY907" fmla="*/ 928964 h 1201292"/>
              <a:gd name="connsiteX908" fmla="*/ 1256005 w 1634547"/>
              <a:gd name="connsiteY908" fmla="*/ 930726 h 1201292"/>
              <a:gd name="connsiteX909" fmla="*/ 1257119 w 1634547"/>
              <a:gd name="connsiteY909" fmla="*/ 933688 h 1201292"/>
              <a:gd name="connsiteX910" fmla="*/ 1256538 w 1634547"/>
              <a:gd name="connsiteY910" fmla="*/ 935774 h 1201292"/>
              <a:gd name="connsiteX911" fmla="*/ 1254728 w 1634547"/>
              <a:gd name="connsiteY911" fmla="*/ 938594 h 1201292"/>
              <a:gd name="connsiteX912" fmla="*/ 1252824 w 1634547"/>
              <a:gd name="connsiteY912" fmla="*/ 940451 h 1201292"/>
              <a:gd name="connsiteX913" fmla="*/ 1250585 w 1634547"/>
              <a:gd name="connsiteY913" fmla="*/ 943461 h 1201292"/>
              <a:gd name="connsiteX914" fmla="*/ 1247747 w 1634547"/>
              <a:gd name="connsiteY914" fmla="*/ 945204 h 1201292"/>
              <a:gd name="connsiteX915" fmla="*/ 1244003 w 1634547"/>
              <a:gd name="connsiteY915" fmla="*/ 951500 h 1201292"/>
              <a:gd name="connsiteX916" fmla="*/ 1242899 w 1634547"/>
              <a:gd name="connsiteY916" fmla="*/ 954643 h 1201292"/>
              <a:gd name="connsiteX917" fmla="*/ 1242622 w 1634547"/>
              <a:gd name="connsiteY917" fmla="*/ 957891 h 1201292"/>
              <a:gd name="connsiteX918" fmla="*/ 1241450 w 1634547"/>
              <a:gd name="connsiteY918" fmla="*/ 959015 h 1201292"/>
              <a:gd name="connsiteX919" fmla="*/ 1239441 w 1634547"/>
              <a:gd name="connsiteY919" fmla="*/ 960425 h 1201292"/>
              <a:gd name="connsiteX920" fmla="*/ 1237155 w 1634547"/>
              <a:gd name="connsiteY920" fmla="*/ 959711 h 1201292"/>
              <a:gd name="connsiteX921" fmla="*/ 1237079 w 1634547"/>
              <a:gd name="connsiteY921" fmla="*/ 957548 h 1201292"/>
              <a:gd name="connsiteX922" fmla="*/ 1236088 w 1634547"/>
              <a:gd name="connsiteY922" fmla="*/ 957358 h 1201292"/>
              <a:gd name="connsiteX923" fmla="*/ 1235526 w 1634547"/>
              <a:gd name="connsiteY923" fmla="*/ 955939 h 1201292"/>
              <a:gd name="connsiteX924" fmla="*/ 1235354 w 1634547"/>
              <a:gd name="connsiteY924" fmla="*/ 954138 h 1201292"/>
              <a:gd name="connsiteX925" fmla="*/ 1235593 w 1634547"/>
              <a:gd name="connsiteY925" fmla="*/ 952681 h 1201292"/>
              <a:gd name="connsiteX926" fmla="*/ 1234640 w 1634547"/>
              <a:gd name="connsiteY926" fmla="*/ 953129 h 1201292"/>
              <a:gd name="connsiteX927" fmla="*/ 1234050 w 1634547"/>
              <a:gd name="connsiteY927" fmla="*/ 954815 h 1201292"/>
              <a:gd name="connsiteX928" fmla="*/ 1232545 w 1634547"/>
              <a:gd name="connsiteY928" fmla="*/ 956186 h 1201292"/>
              <a:gd name="connsiteX929" fmla="*/ 1230973 w 1634547"/>
              <a:gd name="connsiteY929" fmla="*/ 955634 h 1201292"/>
              <a:gd name="connsiteX930" fmla="*/ 1229277 w 1634547"/>
              <a:gd name="connsiteY930" fmla="*/ 954510 h 1201292"/>
              <a:gd name="connsiteX931" fmla="*/ 1229325 w 1634547"/>
              <a:gd name="connsiteY931" fmla="*/ 956129 h 1201292"/>
              <a:gd name="connsiteX932" fmla="*/ 1230230 w 1634547"/>
              <a:gd name="connsiteY932" fmla="*/ 957758 h 1201292"/>
              <a:gd name="connsiteX933" fmla="*/ 1230621 w 1634547"/>
              <a:gd name="connsiteY933" fmla="*/ 959387 h 1201292"/>
              <a:gd name="connsiteX934" fmla="*/ 1232964 w 1634547"/>
              <a:gd name="connsiteY934" fmla="*/ 959739 h 1201292"/>
              <a:gd name="connsiteX935" fmla="*/ 1234535 w 1634547"/>
              <a:gd name="connsiteY935" fmla="*/ 961606 h 1201292"/>
              <a:gd name="connsiteX936" fmla="*/ 1235773 w 1634547"/>
              <a:gd name="connsiteY936" fmla="*/ 964473 h 1201292"/>
              <a:gd name="connsiteX937" fmla="*/ 1236021 w 1634547"/>
              <a:gd name="connsiteY937" fmla="*/ 965549 h 1201292"/>
              <a:gd name="connsiteX938" fmla="*/ 1236983 w 1634547"/>
              <a:gd name="connsiteY938" fmla="*/ 966826 h 1201292"/>
              <a:gd name="connsiteX939" fmla="*/ 1237116 w 1634547"/>
              <a:gd name="connsiteY939" fmla="*/ 967921 h 1201292"/>
              <a:gd name="connsiteX940" fmla="*/ 1234878 w 1634547"/>
              <a:gd name="connsiteY940" fmla="*/ 968931 h 1201292"/>
              <a:gd name="connsiteX941" fmla="*/ 1232078 w 1634547"/>
              <a:gd name="connsiteY941" fmla="*/ 970817 h 1201292"/>
              <a:gd name="connsiteX942" fmla="*/ 1228716 w 1634547"/>
              <a:gd name="connsiteY942" fmla="*/ 974046 h 1201292"/>
              <a:gd name="connsiteX943" fmla="*/ 1225944 w 1634547"/>
              <a:gd name="connsiteY943" fmla="*/ 976198 h 1201292"/>
              <a:gd name="connsiteX944" fmla="*/ 1223439 w 1634547"/>
              <a:gd name="connsiteY944" fmla="*/ 976217 h 1201292"/>
              <a:gd name="connsiteX945" fmla="*/ 1221924 w 1634547"/>
              <a:gd name="connsiteY945" fmla="*/ 975970 h 1201292"/>
              <a:gd name="connsiteX946" fmla="*/ 1219762 w 1634547"/>
              <a:gd name="connsiteY946" fmla="*/ 974732 h 1201292"/>
              <a:gd name="connsiteX947" fmla="*/ 1217276 w 1634547"/>
              <a:gd name="connsiteY947" fmla="*/ 974217 h 1201292"/>
              <a:gd name="connsiteX948" fmla="*/ 1220610 w 1634547"/>
              <a:gd name="connsiteY948" fmla="*/ 978570 h 1201292"/>
              <a:gd name="connsiteX949" fmla="*/ 1222429 w 1634547"/>
              <a:gd name="connsiteY949" fmla="*/ 979342 h 1201292"/>
              <a:gd name="connsiteX950" fmla="*/ 1224715 w 1634547"/>
              <a:gd name="connsiteY950" fmla="*/ 979180 h 1201292"/>
              <a:gd name="connsiteX951" fmla="*/ 1226934 w 1634547"/>
              <a:gd name="connsiteY951" fmla="*/ 977560 h 1201292"/>
              <a:gd name="connsiteX952" fmla="*/ 1230087 w 1634547"/>
              <a:gd name="connsiteY952" fmla="*/ 977732 h 1201292"/>
              <a:gd name="connsiteX953" fmla="*/ 1230878 w 1634547"/>
              <a:gd name="connsiteY953" fmla="*/ 980237 h 1201292"/>
              <a:gd name="connsiteX954" fmla="*/ 1230040 w 1634547"/>
              <a:gd name="connsiteY954" fmla="*/ 983066 h 1201292"/>
              <a:gd name="connsiteX955" fmla="*/ 1228316 w 1634547"/>
              <a:gd name="connsiteY955" fmla="*/ 986733 h 1201292"/>
              <a:gd name="connsiteX956" fmla="*/ 1227963 w 1634547"/>
              <a:gd name="connsiteY956" fmla="*/ 989905 h 1201292"/>
              <a:gd name="connsiteX957" fmla="*/ 1230096 w 1634547"/>
              <a:gd name="connsiteY957" fmla="*/ 994439 h 1201292"/>
              <a:gd name="connsiteX958" fmla="*/ 1230192 w 1634547"/>
              <a:gd name="connsiteY958" fmla="*/ 995801 h 1201292"/>
              <a:gd name="connsiteX959" fmla="*/ 1229392 w 1634547"/>
              <a:gd name="connsiteY959" fmla="*/ 996477 h 1201292"/>
              <a:gd name="connsiteX960" fmla="*/ 1226887 w 1634547"/>
              <a:gd name="connsiteY960" fmla="*/ 995286 h 1201292"/>
              <a:gd name="connsiteX961" fmla="*/ 1224820 w 1634547"/>
              <a:gd name="connsiteY961" fmla="*/ 993782 h 1201292"/>
              <a:gd name="connsiteX962" fmla="*/ 1222734 w 1634547"/>
              <a:gd name="connsiteY962" fmla="*/ 994181 h 1201292"/>
              <a:gd name="connsiteX963" fmla="*/ 1220571 w 1634547"/>
              <a:gd name="connsiteY963" fmla="*/ 993543 h 1201292"/>
              <a:gd name="connsiteX964" fmla="*/ 1218352 w 1634547"/>
              <a:gd name="connsiteY964" fmla="*/ 994077 h 1201292"/>
              <a:gd name="connsiteX965" fmla="*/ 1217447 w 1634547"/>
              <a:gd name="connsiteY965" fmla="*/ 995124 h 1201292"/>
              <a:gd name="connsiteX966" fmla="*/ 1218057 w 1634547"/>
              <a:gd name="connsiteY966" fmla="*/ 996848 h 1201292"/>
              <a:gd name="connsiteX967" fmla="*/ 1220048 w 1634547"/>
              <a:gd name="connsiteY967" fmla="*/ 998277 h 1201292"/>
              <a:gd name="connsiteX968" fmla="*/ 1221162 w 1634547"/>
              <a:gd name="connsiteY968" fmla="*/ 1000478 h 1201292"/>
              <a:gd name="connsiteX969" fmla="*/ 1219829 w 1634547"/>
              <a:gd name="connsiteY969" fmla="*/ 1001249 h 1201292"/>
              <a:gd name="connsiteX970" fmla="*/ 1214181 w 1634547"/>
              <a:gd name="connsiteY970" fmla="*/ 1000735 h 1201292"/>
              <a:gd name="connsiteX971" fmla="*/ 1212923 w 1634547"/>
              <a:gd name="connsiteY971" fmla="*/ 1001154 h 1201292"/>
              <a:gd name="connsiteX972" fmla="*/ 1211237 w 1634547"/>
              <a:gd name="connsiteY972" fmla="*/ 1003573 h 1201292"/>
              <a:gd name="connsiteX973" fmla="*/ 1212332 w 1634547"/>
              <a:gd name="connsiteY973" fmla="*/ 1007155 h 1201292"/>
              <a:gd name="connsiteX974" fmla="*/ 1211085 w 1634547"/>
              <a:gd name="connsiteY974" fmla="*/ 1009374 h 1201292"/>
              <a:gd name="connsiteX975" fmla="*/ 1208761 w 1634547"/>
              <a:gd name="connsiteY975" fmla="*/ 1009898 h 1201292"/>
              <a:gd name="connsiteX976" fmla="*/ 1205703 w 1634547"/>
              <a:gd name="connsiteY976" fmla="*/ 1011689 h 1201292"/>
              <a:gd name="connsiteX977" fmla="*/ 1203817 w 1634547"/>
              <a:gd name="connsiteY977" fmla="*/ 1012107 h 1201292"/>
              <a:gd name="connsiteX978" fmla="*/ 1203913 w 1634547"/>
              <a:gd name="connsiteY978" fmla="*/ 1012888 h 1201292"/>
              <a:gd name="connsiteX979" fmla="*/ 1205294 w 1634547"/>
              <a:gd name="connsiteY979" fmla="*/ 1013670 h 1201292"/>
              <a:gd name="connsiteX980" fmla="*/ 1206027 w 1634547"/>
              <a:gd name="connsiteY980" fmla="*/ 1014727 h 1201292"/>
              <a:gd name="connsiteX981" fmla="*/ 1204360 w 1634547"/>
              <a:gd name="connsiteY981" fmla="*/ 1018375 h 1201292"/>
              <a:gd name="connsiteX982" fmla="*/ 1201779 w 1634547"/>
              <a:gd name="connsiteY982" fmla="*/ 1019575 h 1201292"/>
              <a:gd name="connsiteX983" fmla="*/ 1197816 w 1634547"/>
              <a:gd name="connsiteY983" fmla="*/ 1018975 h 1201292"/>
              <a:gd name="connsiteX984" fmla="*/ 1194702 w 1634547"/>
              <a:gd name="connsiteY984" fmla="*/ 1019794 h 1201292"/>
              <a:gd name="connsiteX985" fmla="*/ 1192006 w 1634547"/>
              <a:gd name="connsiteY985" fmla="*/ 1018242 h 1201292"/>
              <a:gd name="connsiteX986" fmla="*/ 1189130 w 1634547"/>
              <a:gd name="connsiteY986" fmla="*/ 1018213 h 1201292"/>
              <a:gd name="connsiteX987" fmla="*/ 1187177 w 1634547"/>
              <a:gd name="connsiteY987" fmla="*/ 1020175 h 1201292"/>
              <a:gd name="connsiteX988" fmla="*/ 1186968 w 1634547"/>
              <a:gd name="connsiteY988" fmla="*/ 1022452 h 1201292"/>
              <a:gd name="connsiteX989" fmla="*/ 1185072 w 1634547"/>
              <a:gd name="connsiteY989" fmla="*/ 1022680 h 1201292"/>
              <a:gd name="connsiteX990" fmla="*/ 1184053 w 1634547"/>
              <a:gd name="connsiteY990" fmla="*/ 1022509 h 1201292"/>
              <a:gd name="connsiteX991" fmla="*/ 1182615 w 1634547"/>
              <a:gd name="connsiteY991" fmla="*/ 1022671 h 1201292"/>
              <a:gd name="connsiteX992" fmla="*/ 1182767 w 1634547"/>
              <a:gd name="connsiteY992" fmla="*/ 1023890 h 1201292"/>
              <a:gd name="connsiteX993" fmla="*/ 1183586 w 1634547"/>
              <a:gd name="connsiteY993" fmla="*/ 1024957 h 1201292"/>
              <a:gd name="connsiteX994" fmla="*/ 1187472 w 1634547"/>
              <a:gd name="connsiteY994" fmla="*/ 1025433 h 1201292"/>
              <a:gd name="connsiteX995" fmla="*/ 1188168 w 1634547"/>
              <a:gd name="connsiteY995" fmla="*/ 1026967 h 1201292"/>
              <a:gd name="connsiteX996" fmla="*/ 1188320 w 1634547"/>
              <a:gd name="connsiteY996" fmla="*/ 1029329 h 1201292"/>
              <a:gd name="connsiteX997" fmla="*/ 1184253 w 1634547"/>
              <a:gd name="connsiteY997" fmla="*/ 1033396 h 1201292"/>
              <a:gd name="connsiteX998" fmla="*/ 1182519 w 1634547"/>
              <a:gd name="connsiteY998" fmla="*/ 1036139 h 1201292"/>
              <a:gd name="connsiteX999" fmla="*/ 1179909 w 1634547"/>
              <a:gd name="connsiteY999" fmla="*/ 1036063 h 1201292"/>
              <a:gd name="connsiteX1000" fmla="*/ 1177938 w 1634547"/>
              <a:gd name="connsiteY1000" fmla="*/ 1038263 h 1201292"/>
              <a:gd name="connsiteX1001" fmla="*/ 1176881 w 1634547"/>
              <a:gd name="connsiteY1001" fmla="*/ 1041245 h 1201292"/>
              <a:gd name="connsiteX1002" fmla="*/ 1175575 w 1634547"/>
              <a:gd name="connsiteY1002" fmla="*/ 1040654 h 1201292"/>
              <a:gd name="connsiteX1003" fmla="*/ 1172556 w 1634547"/>
              <a:gd name="connsiteY1003" fmla="*/ 1041130 h 1201292"/>
              <a:gd name="connsiteX1004" fmla="*/ 1171670 w 1634547"/>
              <a:gd name="connsiteY1004" fmla="*/ 1042549 h 1201292"/>
              <a:gd name="connsiteX1005" fmla="*/ 1172375 w 1634547"/>
              <a:gd name="connsiteY1005" fmla="*/ 1043140 h 1201292"/>
              <a:gd name="connsiteX1006" fmla="*/ 1172442 w 1634547"/>
              <a:gd name="connsiteY1006" fmla="*/ 1044159 h 1201292"/>
              <a:gd name="connsiteX1007" fmla="*/ 1171232 w 1634547"/>
              <a:gd name="connsiteY1007" fmla="*/ 1047502 h 1201292"/>
              <a:gd name="connsiteX1008" fmla="*/ 1169918 w 1634547"/>
              <a:gd name="connsiteY1008" fmla="*/ 1048445 h 1201292"/>
              <a:gd name="connsiteX1009" fmla="*/ 1169346 w 1634547"/>
              <a:gd name="connsiteY1009" fmla="*/ 1047074 h 1201292"/>
              <a:gd name="connsiteX1010" fmla="*/ 1168918 w 1634547"/>
              <a:gd name="connsiteY1010" fmla="*/ 1044950 h 1201292"/>
              <a:gd name="connsiteX1011" fmla="*/ 1167860 w 1634547"/>
              <a:gd name="connsiteY1011" fmla="*/ 1044788 h 1201292"/>
              <a:gd name="connsiteX1012" fmla="*/ 1166098 w 1634547"/>
              <a:gd name="connsiteY1012" fmla="*/ 1046740 h 1201292"/>
              <a:gd name="connsiteX1013" fmla="*/ 1164041 w 1634547"/>
              <a:gd name="connsiteY1013" fmla="*/ 1048141 h 1201292"/>
              <a:gd name="connsiteX1014" fmla="*/ 1162279 w 1634547"/>
              <a:gd name="connsiteY1014" fmla="*/ 1048722 h 1201292"/>
              <a:gd name="connsiteX1015" fmla="*/ 1160945 w 1634547"/>
              <a:gd name="connsiteY1015" fmla="*/ 1047426 h 1201292"/>
              <a:gd name="connsiteX1016" fmla="*/ 1157678 w 1634547"/>
              <a:gd name="connsiteY1016" fmla="*/ 1046750 h 1201292"/>
              <a:gd name="connsiteX1017" fmla="*/ 1156345 w 1634547"/>
              <a:gd name="connsiteY1017" fmla="*/ 1052360 h 1201292"/>
              <a:gd name="connsiteX1018" fmla="*/ 1153640 w 1634547"/>
              <a:gd name="connsiteY1018" fmla="*/ 1054398 h 1201292"/>
              <a:gd name="connsiteX1019" fmla="*/ 1152373 w 1634547"/>
              <a:gd name="connsiteY1019" fmla="*/ 1055037 h 1201292"/>
              <a:gd name="connsiteX1020" fmla="*/ 1150163 w 1634547"/>
              <a:gd name="connsiteY1020" fmla="*/ 1055227 h 1201292"/>
              <a:gd name="connsiteX1021" fmla="*/ 1151573 w 1634547"/>
              <a:gd name="connsiteY1021" fmla="*/ 1055999 h 1201292"/>
              <a:gd name="connsiteX1022" fmla="*/ 1152011 w 1634547"/>
              <a:gd name="connsiteY1022" fmla="*/ 1057437 h 1201292"/>
              <a:gd name="connsiteX1023" fmla="*/ 1151220 w 1634547"/>
              <a:gd name="connsiteY1023" fmla="*/ 1058866 h 1201292"/>
              <a:gd name="connsiteX1024" fmla="*/ 1149010 w 1634547"/>
              <a:gd name="connsiteY1024" fmla="*/ 1059152 h 1201292"/>
              <a:gd name="connsiteX1025" fmla="*/ 1147725 w 1634547"/>
              <a:gd name="connsiteY1025" fmla="*/ 1060266 h 1201292"/>
              <a:gd name="connsiteX1026" fmla="*/ 1147229 w 1634547"/>
              <a:gd name="connsiteY1026" fmla="*/ 1065267 h 1201292"/>
              <a:gd name="connsiteX1027" fmla="*/ 1145915 w 1634547"/>
              <a:gd name="connsiteY1027" fmla="*/ 1067019 h 1201292"/>
              <a:gd name="connsiteX1028" fmla="*/ 1142562 w 1634547"/>
              <a:gd name="connsiteY1028" fmla="*/ 1067162 h 1201292"/>
              <a:gd name="connsiteX1029" fmla="*/ 1140057 w 1634547"/>
              <a:gd name="connsiteY1029" fmla="*/ 1066000 h 1201292"/>
              <a:gd name="connsiteX1030" fmla="*/ 1139257 w 1634547"/>
              <a:gd name="connsiteY1030" fmla="*/ 1066915 h 1201292"/>
              <a:gd name="connsiteX1031" fmla="*/ 1138838 w 1634547"/>
              <a:gd name="connsiteY1031" fmla="*/ 1067810 h 1201292"/>
              <a:gd name="connsiteX1032" fmla="*/ 1137523 w 1634547"/>
              <a:gd name="connsiteY1032" fmla="*/ 1068715 h 1201292"/>
              <a:gd name="connsiteX1033" fmla="*/ 1134990 w 1634547"/>
              <a:gd name="connsiteY1033" fmla="*/ 1068953 h 1201292"/>
              <a:gd name="connsiteX1034" fmla="*/ 1129360 w 1634547"/>
              <a:gd name="connsiteY1034" fmla="*/ 1071191 h 1201292"/>
              <a:gd name="connsiteX1035" fmla="*/ 1126779 w 1634547"/>
              <a:gd name="connsiteY1035" fmla="*/ 1070543 h 1201292"/>
              <a:gd name="connsiteX1036" fmla="*/ 1123702 w 1634547"/>
              <a:gd name="connsiteY1036" fmla="*/ 1069696 h 1201292"/>
              <a:gd name="connsiteX1037" fmla="*/ 1121579 w 1634547"/>
              <a:gd name="connsiteY1037" fmla="*/ 1070525 h 1201292"/>
              <a:gd name="connsiteX1038" fmla="*/ 1120874 w 1634547"/>
              <a:gd name="connsiteY1038" fmla="*/ 1072239 h 1201292"/>
              <a:gd name="connsiteX1039" fmla="*/ 1119893 w 1634547"/>
              <a:gd name="connsiteY1039" fmla="*/ 1073572 h 1201292"/>
              <a:gd name="connsiteX1040" fmla="*/ 1116806 w 1634547"/>
              <a:gd name="connsiteY1040" fmla="*/ 1073572 h 1201292"/>
              <a:gd name="connsiteX1041" fmla="*/ 1114330 w 1634547"/>
              <a:gd name="connsiteY1041" fmla="*/ 1071925 h 1201292"/>
              <a:gd name="connsiteX1042" fmla="*/ 1111806 w 1634547"/>
              <a:gd name="connsiteY1042" fmla="*/ 1070734 h 1201292"/>
              <a:gd name="connsiteX1043" fmla="*/ 1109015 w 1634547"/>
              <a:gd name="connsiteY1043" fmla="*/ 1071763 h 1201292"/>
              <a:gd name="connsiteX1044" fmla="*/ 1106891 w 1634547"/>
              <a:gd name="connsiteY1044" fmla="*/ 1073858 h 1201292"/>
              <a:gd name="connsiteX1045" fmla="*/ 1104281 w 1634547"/>
              <a:gd name="connsiteY1045" fmla="*/ 1074563 h 1201292"/>
              <a:gd name="connsiteX1046" fmla="*/ 1103795 w 1634547"/>
              <a:gd name="connsiteY1046" fmla="*/ 1075868 h 1201292"/>
              <a:gd name="connsiteX1047" fmla="*/ 1102662 w 1634547"/>
              <a:gd name="connsiteY1047" fmla="*/ 1076516 h 1201292"/>
              <a:gd name="connsiteX1048" fmla="*/ 1099900 w 1634547"/>
              <a:gd name="connsiteY1048" fmla="*/ 1076239 h 1201292"/>
              <a:gd name="connsiteX1049" fmla="*/ 1098852 w 1634547"/>
              <a:gd name="connsiteY1049" fmla="*/ 1073001 h 1201292"/>
              <a:gd name="connsiteX1050" fmla="*/ 1097261 w 1634547"/>
              <a:gd name="connsiteY1050" fmla="*/ 1072525 h 1201292"/>
              <a:gd name="connsiteX1051" fmla="*/ 1095690 w 1634547"/>
              <a:gd name="connsiteY1051" fmla="*/ 1074163 h 1201292"/>
              <a:gd name="connsiteX1052" fmla="*/ 1095127 w 1634547"/>
              <a:gd name="connsiteY1052" fmla="*/ 1075439 h 1201292"/>
              <a:gd name="connsiteX1053" fmla="*/ 1094394 w 1634547"/>
              <a:gd name="connsiteY1053" fmla="*/ 1076411 h 1201292"/>
              <a:gd name="connsiteX1054" fmla="*/ 1094651 w 1634547"/>
              <a:gd name="connsiteY1054" fmla="*/ 1079049 h 1201292"/>
              <a:gd name="connsiteX1055" fmla="*/ 1093098 w 1634547"/>
              <a:gd name="connsiteY1055" fmla="*/ 1079107 h 1201292"/>
              <a:gd name="connsiteX1056" fmla="*/ 1091070 w 1634547"/>
              <a:gd name="connsiteY1056" fmla="*/ 1077487 h 1201292"/>
              <a:gd name="connsiteX1057" fmla="*/ 1088937 w 1634547"/>
              <a:gd name="connsiteY1057" fmla="*/ 1077201 h 1201292"/>
              <a:gd name="connsiteX1058" fmla="*/ 1086945 w 1634547"/>
              <a:gd name="connsiteY1058" fmla="*/ 1078706 h 1201292"/>
              <a:gd name="connsiteX1059" fmla="*/ 1085936 w 1634547"/>
              <a:gd name="connsiteY1059" fmla="*/ 1078335 h 1201292"/>
              <a:gd name="connsiteX1060" fmla="*/ 1084869 w 1634547"/>
              <a:gd name="connsiteY1060" fmla="*/ 1078021 h 1201292"/>
              <a:gd name="connsiteX1061" fmla="*/ 1083126 w 1634547"/>
              <a:gd name="connsiteY1061" fmla="*/ 1078021 h 1201292"/>
              <a:gd name="connsiteX1062" fmla="*/ 1082459 w 1634547"/>
              <a:gd name="connsiteY1062" fmla="*/ 1078421 h 1201292"/>
              <a:gd name="connsiteX1063" fmla="*/ 1081183 w 1634547"/>
              <a:gd name="connsiteY1063" fmla="*/ 1078659 h 1201292"/>
              <a:gd name="connsiteX1064" fmla="*/ 1080325 w 1634547"/>
              <a:gd name="connsiteY1064" fmla="*/ 1079478 h 1201292"/>
              <a:gd name="connsiteX1065" fmla="*/ 1080249 w 1634547"/>
              <a:gd name="connsiteY1065" fmla="*/ 1079545 h 1201292"/>
              <a:gd name="connsiteX1066" fmla="*/ 1078002 w 1634547"/>
              <a:gd name="connsiteY1066" fmla="*/ 1078992 h 1201292"/>
              <a:gd name="connsiteX1067" fmla="*/ 1075249 w 1634547"/>
              <a:gd name="connsiteY1067" fmla="*/ 1076801 h 1201292"/>
              <a:gd name="connsiteX1068" fmla="*/ 1073277 w 1634547"/>
              <a:gd name="connsiteY1068" fmla="*/ 1073163 h 1201292"/>
              <a:gd name="connsiteX1069" fmla="*/ 1070772 w 1634547"/>
              <a:gd name="connsiteY1069" fmla="*/ 1071201 h 1201292"/>
              <a:gd name="connsiteX1070" fmla="*/ 1069667 w 1634547"/>
              <a:gd name="connsiteY1070" fmla="*/ 1069477 h 1201292"/>
              <a:gd name="connsiteX1071" fmla="*/ 1069238 w 1634547"/>
              <a:gd name="connsiteY1071" fmla="*/ 1066381 h 1201292"/>
              <a:gd name="connsiteX1072" fmla="*/ 1068781 w 1634547"/>
              <a:gd name="connsiteY1072" fmla="*/ 1064905 h 1201292"/>
              <a:gd name="connsiteX1073" fmla="*/ 1068934 w 1634547"/>
              <a:gd name="connsiteY1073" fmla="*/ 1063266 h 1201292"/>
              <a:gd name="connsiteX1074" fmla="*/ 1069696 w 1634547"/>
              <a:gd name="connsiteY1074" fmla="*/ 1061809 h 1201292"/>
              <a:gd name="connsiteX1075" fmla="*/ 1067000 w 1634547"/>
              <a:gd name="connsiteY1075" fmla="*/ 1062542 h 1201292"/>
              <a:gd name="connsiteX1076" fmla="*/ 1065009 w 1634547"/>
              <a:gd name="connsiteY1076" fmla="*/ 1063905 h 1201292"/>
              <a:gd name="connsiteX1077" fmla="*/ 1065419 w 1634547"/>
              <a:gd name="connsiteY1077" fmla="*/ 1065619 h 1201292"/>
              <a:gd name="connsiteX1078" fmla="*/ 1064924 w 1634547"/>
              <a:gd name="connsiteY1078" fmla="*/ 1067210 h 1201292"/>
              <a:gd name="connsiteX1079" fmla="*/ 1061952 w 1634547"/>
              <a:gd name="connsiteY1079" fmla="*/ 1068038 h 1201292"/>
              <a:gd name="connsiteX1080" fmla="*/ 1062133 w 1634547"/>
              <a:gd name="connsiteY1080" fmla="*/ 1068705 h 1201292"/>
              <a:gd name="connsiteX1081" fmla="*/ 1062333 w 1634547"/>
              <a:gd name="connsiteY1081" fmla="*/ 1069410 h 1201292"/>
              <a:gd name="connsiteX1082" fmla="*/ 1064657 w 1634547"/>
              <a:gd name="connsiteY1082" fmla="*/ 1071582 h 1201292"/>
              <a:gd name="connsiteX1083" fmla="*/ 1065133 w 1634547"/>
              <a:gd name="connsiteY1083" fmla="*/ 1073401 h 1201292"/>
              <a:gd name="connsiteX1084" fmla="*/ 1066076 w 1634547"/>
              <a:gd name="connsiteY1084" fmla="*/ 1074373 h 1201292"/>
              <a:gd name="connsiteX1085" fmla="*/ 1067895 w 1634547"/>
              <a:gd name="connsiteY1085" fmla="*/ 1077201 h 1201292"/>
              <a:gd name="connsiteX1086" fmla="*/ 1067848 w 1634547"/>
              <a:gd name="connsiteY1086" fmla="*/ 1082669 h 1201292"/>
              <a:gd name="connsiteX1087" fmla="*/ 1068848 w 1634547"/>
              <a:gd name="connsiteY1087" fmla="*/ 1084212 h 1201292"/>
              <a:gd name="connsiteX1088" fmla="*/ 1068514 w 1634547"/>
              <a:gd name="connsiteY1088" fmla="*/ 1085745 h 1201292"/>
              <a:gd name="connsiteX1089" fmla="*/ 1067791 w 1634547"/>
              <a:gd name="connsiteY1089" fmla="*/ 1087812 h 1201292"/>
              <a:gd name="connsiteX1090" fmla="*/ 1067724 w 1634547"/>
              <a:gd name="connsiteY1090" fmla="*/ 1087841 h 1201292"/>
              <a:gd name="connsiteX1091" fmla="*/ 1067191 w 1634547"/>
              <a:gd name="connsiteY1091" fmla="*/ 1087212 h 1201292"/>
              <a:gd name="connsiteX1092" fmla="*/ 1066315 w 1634547"/>
              <a:gd name="connsiteY1092" fmla="*/ 1087336 h 1201292"/>
              <a:gd name="connsiteX1093" fmla="*/ 1065962 w 1634547"/>
              <a:gd name="connsiteY1093" fmla="*/ 1088031 h 1201292"/>
              <a:gd name="connsiteX1094" fmla="*/ 1065905 w 1634547"/>
              <a:gd name="connsiteY1094" fmla="*/ 1088660 h 1201292"/>
              <a:gd name="connsiteX1095" fmla="*/ 1065752 w 1634547"/>
              <a:gd name="connsiteY1095" fmla="*/ 1088689 h 1201292"/>
              <a:gd name="connsiteX1096" fmla="*/ 1064210 w 1634547"/>
              <a:gd name="connsiteY1096" fmla="*/ 1089146 h 1201292"/>
              <a:gd name="connsiteX1097" fmla="*/ 1062914 w 1634547"/>
              <a:gd name="connsiteY1097" fmla="*/ 1089536 h 1201292"/>
              <a:gd name="connsiteX1098" fmla="*/ 1061866 w 1634547"/>
              <a:gd name="connsiteY1098" fmla="*/ 1090089 h 1201292"/>
              <a:gd name="connsiteX1099" fmla="*/ 1060218 w 1634547"/>
              <a:gd name="connsiteY1099" fmla="*/ 1091717 h 1201292"/>
              <a:gd name="connsiteX1100" fmla="*/ 1057084 w 1634547"/>
              <a:gd name="connsiteY1100" fmla="*/ 1092118 h 1201292"/>
              <a:gd name="connsiteX1101" fmla="*/ 1055475 w 1634547"/>
              <a:gd name="connsiteY1101" fmla="*/ 1088307 h 1201292"/>
              <a:gd name="connsiteX1102" fmla="*/ 1053313 w 1634547"/>
              <a:gd name="connsiteY1102" fmla="*/ 1090851 h 1201292"/>
              <a:gd name="connsiteX1103" fmla="*/ 1052665 w 1634547"/>
              <a:gd name="connsiteY1103" fmla="*/ 1096042 h 1201292"/>
              <a:gd name="connsiteX1104" fmla="*/ 1051865 w 1634547"/>
              <a:gd name="connsiteY1104" fmla="*/ 1096928 h 1201292"/>
              <a:gd name="connsiteX1105" fmla="*/ 1050522 w 1634547"/>
              <a:gd name="connsiteY1105" fmla="*/ 1097671 h 1201292"/>
              <a:gd name="connsiteX1106" fmla="*/ 1047979 w 1634547"/>
              <a:gd name="connsiteY1106" fmla="*/ 1095861 h 1201292"/>
              <a:gd name="connsiteX1107" fmla="*/ 1045759 w 1634547"/>
              <a:gd name="connsiteY1107" fmla="*/ 1097071 h 1201292"/>
              <a:gd name="connsiteX1108" fmla="*/ 1044026 w 1634547"/>
              <a:gd name="connsiteY1108" fmla="*/ 1098299 h 1201292"/>
              <a:gd name="connsiteX1109" fmla="*/ 1043311 w 1634547"/>
              <a:gd name="connsiteY1109" fmla="*/ 1099433 h 1201292"/>
              <a:gd name="connsiteX1110" fmla="*/ 1042035 w 1634547"/>
              <a:gd name="connsiteY1110" fmla="*/ 1100662 h 1201292"/>
              <a:gd name="connsiteX1111" fmla="*/ 1039587 w 1634547"/>
              <a:gd name="connsiteY1111" fmla="*/ 1099471 h 1201292"/>
              <a:gd name="connsiteX1112" fmla="*/ 1037616 w 1634547"/>
              <a:gd name="connsiteY1112" fmla="*/ 1097690 h 1201292"/>
              <a:gd name="connsiteX1113" fmla="*/ 1038111 w 1634547"/>
              <a:gd name="connsiteY1113" fmla="*/ 1096347 h 1201292"/>
              <a:gd name="connsiteX1114" fmla="*/ 1037834 w 1634547"/>
              <a:gd name="connsiteY1114" fmla="*/ 1095470 h 1201292"/>
              <a:gd name="connsiteX1115" fmla="*/ 1036949 w 1634547"/>
              <a:gd name="connsiteY1115" fmla="*/ 1094804 h 1201292"/>
              <a:gd name="connsiteX1116" fmla="*/ 1035968 w 1634547"/>
              <a:gd name="connsiteY1116" fmla="*/ 1094899 h 1201292"/>
              <a:gd name="connsiteX1117" fmla="*/ 1036454 w 1634547"/>
              <a:gd name="connsiteY1117" fmla="*/ 1096642 h 1201292"/>
              <a:gd name="connsiteX1118" fmla="*/ 1036777 w 1634547"/>
              <a:gd name="connsiteY1118" fmla="*/ 1099976 h 1201292"/>
              <a:gd name="connsiteX1119" fmla="*/ 1035882 w 1634547"/>
              <a:gd name="connsiteY1119" fmla="*/ 1100938 h 1201292"/>
              <a:gd name="connsiteX1120" fmla="*/ 1034501 w 1634547"/>
              <a:gd name="connsiteY1120" fmla="*/ 1101681 h 1201292"/>
              <a:gd name="connsiteX1121" fmla="*/ 1031520 w 1634547"/>
              <a:gd name="connsiteY1121" fmla="*/ 1101071 h 1201292"/>
              <a:gd name="connsiteX1122" fmla="*/ 1029491 w 1634547"/>
              <a:gd name="connsiteY1122" fmla="*/ 1099833 h 1201292"/>
              <a:gd name="connsiteX1123" fmla="*/ 1027024 w 1634547"/>
              <a:gd name="connsiteY1123" fmla="*/ 1098785 h 1201292"/>
              <a:gd name="connsiteX1124" fmla="*/ 1024852 w 1634547"/>
              <a:gd name="connsiteY1124" fmla="*/ 1098595 h 1201292"/>
              <a:gd name="connsiteX1125" fmla="*/ 1024376 w 1634547"/>
              <a:gd name="connsiteY1125" fmla="*/ 1100700 h 1201292"/>
              <a:gd name="connsiteX1126" fmla="*/ 1022966 w 1634547"/>
              <a:gd name="connsiteY1126" fmla="*/ 1102395 h 1201292"/>
              <a:gd name="connsiteX1127" fmla="*/ 1021661 w 1634547"/>
              <a:gd name="connsiteY1127" fmla="*/ 1102605 h 1201292"/>
              <a:gd name="connsiteX1128" fmla="*/ 1020356 w 1634547"/>
              <a:gd name="connsiteY1128" fmla="*/ 1102338 h 1201292"/>
              <a:gd name="connsiteX1129" fmla="*/ 1018642 w 1634547"/>
              <a:gd name="connsiteY1129" fmla="*/ 1104167 h 1201292"/>
              <a:gd name="connsiteX1130" fmla="*/ 1017832 w 1634547"/>
              <a:gd name="connsiteY1130" fmla="*/ 1105500 h 1201292"/>
              <a:gd name="connsiteX1131" fmla="*/ 1015718 w 1634547"/>
              <a:gd name="connsiteY1131" fmla="*/ 1106910 h 1201292"/>
              <a:gd name="connsiteX1132" fmla="*/ 1010098 w 1634547"/>
              <a:gd name="connsiteY1132" fmla="*/ 1107596 h 1201292"/>
              <a:gd name="connsiteX1133" fmla="*/ 1008136 w 1634547"/>
              <a:gd name="connsiteY1133" fmla="*/ 1108986 h 1201292"/>
              <a:gd name="connsiteX1134" fmla="*/ 1005507 w 1634547"/>
              <a:gd name="connsiteY1134" fmla="*/ 1108767 h 1201292"/>
              <a:gd name="connsiteX1135" fmla="*/ 1003468 w 1634547"/>
              <a:gd name="connsiteY1135" fmla="*/ 1109101 h 1201292"/>
              <a:gd name="connsiteX1136" fmla="*/ 1002297 w 1634547"/>
              <a:gd name="connsiteY1136" fmla="*/ 1109025 h 1201292"/>
              <a:gd name="connsiteX1137" fmla="*/ 1001249 w 1634547"/>
              <a:gd name="connsiteY1137" fmla="*/ 1108272 h 1201292"/>
              <a:gd name="connsiteX1138" fmla="*/ 1000068 w 1634547"/>
              <a:gd name="connsiteY1138" fmla="*/ 1108253 h 1201292"/>
              <a:gd name="connsiteX1139" fmla="*/ 999525 w 1634547"/>
              <a:gd name="connsiteY1139" fmla="*/ 1110577 h 1201292"/>
              <a:gd name="connsiteX1140" fmla="*/ 996344 w 1634547"/>
              <a:gd name="connsiteY1140" fmla="*/ 1111558 h 1201292"/>
              <a:gd name="connsiteX1141" fmla="*/ 993486 w 1634547"/>
              <a:gd name="connsiteY1141" fmla="*/ 1111825 h 1201292"/>
              <a:gd name="connsiteX1142" fmla="*/ 990305 w 1634547"/>
              <a:gd name="connsiteY1142" fmla="*/ 1114892 h 1201292"/>
              <a:gd name="connsiteX1143" fmla="*/ 988038 w 1634547"/>
              <a:gd name="connsiteY1143" fmla="*/ 1116749 h 1201292"/>
              <a:gd name="connsiteX1144" fmla="*/ 986352 w 1634547"/>
              <a:gd name="connsiteY1144" fmla="*/ 1116940 h 1201292"/>
              <a:gd name="connsiteX1145" fmla="*/ 985114 w 1634547"/>
              <a:gd name="connsiteY1145" fmla="*/ 1116283 h 1201292"/>
              <a:gd name="connsiteX1146" fmla="*/ 984495 w 1634547"/>
              <a:gd name="connsiteY1146" fmla="*/ 1113539 h 1201292"/>
              <a:gd name="connsiteX1147" fmla="*/ 983866 w 1634547"/>
              <a:gd name="connsiteY1147" fmla="*/ 1113216 h 1201292"/>
              <a:gd name="connsiteX1148" fmla="*/ 983504 w 1634547"/>
              <a:gd name="connsiteY1148" fmla="*/ 1115797 h 1201292"/>
              <a:gd name="connsiteX1149" fmla="*/ 982904 w 1634547"/>
              <a:gd name="connsiteY1149" fmla="*/ 1117940 h 1201292"/>
              <a:gd name="connsiteX1150" fmla="*/ 981742 w 1634547"/>
              <a:gd name="connsiteY1150" fmla="*/ 1119111 h 1201292"/>
              <a:gd name="connsiteX1151" fmla="*/ 978065 w 1634547"/>
              <a:gd name="connsiteY1151" fmla="*/ 1121778 h 1201292"/>
              <a:gd name="connsiteX1152" fmla="*/ 977008 w 1634547"/>
              <a:gd name="connsiteY1152" fmla="*/ 1124426 h 1201292"/>
              <a:gd name="connsiteX1153" fmla="*/ 977713 w 1634547"/>
              <a:gd name="connsiteY1153" fmla="*/ 1126874 h 1201292"/>
              <a:gd name="connsiteX1154" fmla="*/ 982656 w 1634547"/>
              <a:gd name="connsiteY1154" fmla="*/ 1127474 h 1201292"/>
              <a:gd name="connsiteX1155" fmla="*/ 983266 w 1634547"/>
              <a:gd name="connsiteY1155" fmla="*/ 1128817 h 1201292"/>
              <a:gd name="connsiteX1156" fmla="*/ 982789 w 1634547"/>
              <a:gd name="connsiteY1156" fmla="*/ 1129913 h 1201292"/>
              <a:gd name="connsiteX1157" fmla="*/ 981609 w 1634547"/>
              <a:gd name="connsiteY1157" fmla="*/ 1130827 h 1201292"/>
              <a:gd name="connsiteX1158" fmla="*/ 981256 w 1634547"/>
              <a:gd name="connsiteY1158" fmla="*/ 1132199 h 1201292"/>
              <a:gd name="connsiteX1159" fmla="*/ 986561 w 1634547"/>
              <a:gd name="connsiteY1159" fmla="*/ 1136561 h 1201292"/>
              <a:gd name="connsiteX1160" fmla="*/ 986724 w 1634547"/>
              <a:gd name="connsiteY1160" fmla="*/ 1138209 h 1201292"/>
              <a:gd name="connsiteX1161" fmla="*/ 985904 w 1634547"/>
              <a:gd name="connsiteY1161" fmla="*/ 1139152 h 1201292"/>
              <a:gd name="connsiteX1162" fmla="*/ 984914 w 1634547"/>
              <a:gd name="connsiteY1162" fmla="*/ 1141181 h 1201292"/>
              <a:gd name="connsiteX1163" fmla="*/ 982113 w 1634547"/>
              <a:gd name="connsiteY1163" fmla="*/ 1142895 h 1201292"/>
              <a:gd name="connsiteX1164" fmla="*/ 976189 w 1634547"/>
              <a:gd name="connsiteY1164" fmla="*/ 1143772 h 1201292"/>
              <a:gd name="connsiteX1165" fmla="*/ 971245 w 1634547"/>
              <a:gd name="connsiteY1165" fmla="*/ 1142886 h 1201292"/>
              <a:gd name="connsiteX1166" fmla="*/ 969750 w 1634547"/>
              <a:gd name="connsiteY1166" fmla="*/ 1140933 h 1201292"/>
              <a:gd name="connsiteX1167" fmla="*/ 969845 w 1634547"/>
              <a:gd name="connsiteY1167" fmla="*/ 1139543 h 1201292"/>
              <a:gd name="connsiteX1168" fmla="*/ 971074 w 1634547"/>
              <a:gd name="connsiteY1168" fmla="*/ 1139943 h 1201292"/>
              <a:gd name="connsiteX1169" fmla="*/ 972465 w 1634547"/>
              <a:gd name="connsiteY1169" fmla="*/ 1139819 h 1201292"/>
              <a:gd name="connsiteX1170" fmla="*/ 972045 w 1634547"/>
              <a:gd name="connsiteY1170" fmla="*/ 1138542 h 1201292"/>
              <a:gd name="connsiteX1171" fmla="*/ 971455 w 1634547"/>
              <a:gd name="connsiteY1171" fmla="*/ 1137800 h 1201292"/>
              <a:gd name="connsiteX1172" fmla="*/ 969179 w 1634547"/>
              <a:gd name="connsiteY1172" fmla="*/ 1136666 h 1201292"/>
              <a:gd name="connsiteX1173" fmla="*/ 967331 w 1634547"/>
              <a:gd name="connsiteY1173" fmla="*/ 1133608 h 1201292"/>
              <a:gd name="connsiteX1174" fmla="*/ 967683 w 1634547"/>
              <a:gd name="connsiteY1174" fmla="*/ 1131065 h 1201292"/>
              <a:gd name="connsiteX1175" fmla="*/ 966683 w 1634547"/>
              <a:gd name="connsiteY1175" fmla="*/ 1129094 h 1201292"/>
              <a:gd name="connsiteX1176" fmla="*/ 965578 w 1634547"/>
              <a:gd name="connsiteY1176" fmla="*/ 1127446 h 1201292"/>
              <a:gd name="connsiteX1177" fmla="*/ 964473 w 1634547"/>
              <a:gd name="connsiteY1177" fmla="*/ 1126455 h 1201292"/>
              <a:gd name="connsiteX1178" fmla="*/ 963873 w 1634547"/>
              <a:gd name="connsiteY1178" fmla="*/ 1125226 h 1201292"/>
              <a:gd name="connsiteX1179" fmla="*/ 964997 w 1634547"/>
              <a:gd name="connsiteY1179" fmla="*/ 1121359 h 1201292"/>
              <a:gd name="connsiteX1180" fmla="*/ 964378 w 1634547"/>
              <a:gd name="connsiteY1180" fmla="*/ 1119111 h 1201292"/>
              <a:gd name="connsiteX1181" fmla="*/ 966492 w 1634547"/>
              <a:gd name="connsiteY1181" fmla="*/ 1116349 h 1201292"/>
              <a:gd name="connsiteX1182" fmla="*/ 967016 w 1634547"/>
              <a:gd name="connsiteY1182" fmla="*/ 1113234 h 1201292"/>
              <a:gd name="connsiteX1183" fmla="*/ 970788 w 1634547"/>
              <a:gd name="connsiteY1183" fmla="*/ 1112120 h 1201292"/>
              <a:gd name="connsiteX1184" fmla="*/ 971045 w 1634547"/>
              <a:gd name="connsiteY1184" fmla="*/ 1109148 h 1201292"/>
              <a:gd name="connsiteX1185" fmla="*/ 968340 w 1634547"/>
              <a:gd name="connsiteY1185" fmla="*/ 1109063 h 1201292"/>
              <a:gd name="connsiteX1186" fmla="*/ 966464 w 1634547"/>
              <a:gd name="connsiteY1186" fmla="*/ 1106881 h 1201292"/>
              <a:gd name="connsiteX1187" fmla="*/ 966035 w 1634547"/>
              <a:gd name="connsiteY1187" fmla="*/ 1107805 h 1201292"/>
              <a:gd name="connsiteX1188" fmla="*/ 964530 w 1634547"/>
              <a:gd name="connsiteY1188" fmla="*/ 1107900 h 1201292"/>
              <a:gd name="connsiteX1189" fmla="*/ 962054 w 1634547"/>
              <a:gd name="connsiteY1189" fmla="*/ 1103691 h 1201292"/>
              <a:gd name="connsiteX1190" fmla="*/ 961311 w 1634547"/>
              <a:gd name="connsiteY1190" fmla="*/ 1103157 h 1201292"/>
              <a:gd name="connsiteX1191" fmla="*/ 960111 w 1634547"/>
              <a:gd name="connsiteY1191" fmla="*/ 1103081 h 1201292"/>
              <a:gd name="connsiteX1192" fmla="*/ 960711 w 1634547"/>
              <a:gd name="connsiteY1192" fmla="*/ 1107520 h 1201292"/>
              <a:gd name="connsiteX1193" fmla="*/ 957806 w 1634547"/>
              <a:gd name="connsiteY1193" fmla="*/ 1109186 h 1201292"/>
              <a:gd name="connsiteX1194" fmla="*/ 955424 w 1634547"/>
              <a:gd name="connsiteY1194" fmla="*/ 1109920 h 1201292"/>
              <a:gd name="connsiteX1195" fmla="*/ 952052 w 1634547"/>
              <a:gd name="connsiteY1195" fmla="*/ 1110225 h 1201292"/>
              <a:gd name="connsiteX1196" fmla="*/ 950129 w 1634547"/>
              <a:gd name="connsiteY1196" fmla="*/ 1110739 h 1201292"/>
              <a:gd name="connsiteX1197" fmla="*/ 948337 w 1634547"/>
              <a:gd name="connsiteY1197" fmla="*/ 1110320 h 1201292"/>
              <a:gd name="connsiteX1198" fmla="*/ 948776 w 1634547"/>
              <a:gd name="connsiteY1198" fmla="*/ 1108977 h 1201292"/>
              <a:gd name="connsiteX1199" fmla="*/ 949728 w 1634547"/>
              <a:gd name="connsiteY1199" fmla="*/ 1107377 h 1201292"/>
              <a:gd name="connsiteX1200" fmla="*/ 948880 w 1634547"/>
              <a:gd name="connsiteY1200" fmla="*/ 1106034 h 1201292"/>
              <a:gd name="connsiteX1201" fmla="*/ 946975 w 1634547"/>
              <a:gd name="connsiteY1201" fmla="*/ 1105005 h 1201292"/>
              <a:gd name="connsiteX1202" fmla="*/ 944061 w 1634547"/>
              <a:gd name="connsiteY1202" fmla="*/ 1105062 h 1201292"/>
              <a:gd name="connsiteX1203" fmla="*/ 942051 w 1634547"/>
              <a:gd name="connsiteY1203" fmla="*/ 1104776 h 1201292"/>
              <a:gd name="connsiteX1204" fmla="*/ 940051 w 1634547"/>
              <a:gd name="connsiteY1204" fmla="*/ 1104891 h 1201292"/>
              <a:gd name="connsiteX1205" fmla="*/ 939318 w 1634547"/>
              <a:gd name="connsiteY1205" fmla="*/ 1104291 h 1201292"/>
              <a:gd name="connsiteX1206" fmla="*/ 937460 w 1634547"/>
              <a:gd name="connsiteY1206" fmla="*/ 1102185 h 1201292"/>
              <a:gd name="connsiteX1207" fmla="*/ 935888 w 1634547"/>
              <a:gd name="connsiteY1207" fmla="*/ 1100881 h 1201292"/>
              <a:gd name="connsiteX1208" fmla="*/ 935184 w 1634547"/>
              <a:gd name="connsiteY1208" fmla="*/ 1099576 h 1201292"/>
              <a:gd name="connsiteX1209" fmla="*/ 935888 w 1634547"/>
              <a:gd name="connsiteY1209" fmla="*/ 1098061 h 1201292"/>
              <a:gd name="connsiteX1210" fmla="*/ 935298 w 1634547"/>
              <a:gd name="connsiteY1210" fmla="*/ 1097137 h 1201292"/>
              <a:gd name="connsiteX1211" fmla="*/ 932259 w 1634547"/>
              <a:gd name="connsiteY1211" fmla="*/ 1097033 h 1201292"/>
              <a:gd name="connsiteX1212" fmla="*/ 932279 w 1634547"/>
              <a:gd name="connsiteY1212" fmla="*/ 1099204 h 1201292"/>
              <a:gd name="connsiteX1213" fmla="*/ 932593 w 1634547"/>
              <a:gd name="connsiteY1213" fmla="*/ 1101767 h 1201292"/>
              <a:gd name="connsiteX1214" fmla="*/ 933479 w 1634547"/>
              <a:gd name="connsiteY1214" fmla="*/ 1103709 h 1201292"/>
              <a:gd name="connsiteX1215" fmla="*/ 932850 w 1634547"/>
              <a:gd name="connsiteY1215" fmla="*/ 1104795 h 1201292"/>
              <a:gd name="connsiteX1216" fmla="*/ 931307 w 1634547"/>
              <a:gd name="connsiteY1216" fmla="*/ 1105538 h 1201292"/>
              <a:gd name="connsiteX1217" fmla="*/ 929659 w 1634547"/>
              <a:gd name="connsiteY1217" fmla="*/ 1103481 h 1201292"/>
              <a:gd name="connsiteX1218" fmla="*/ 928907 w 1634547"/>
              <a:gd name="connsiteY1218" fmla="*/ 1102976 h 1201292"/>
              <a:gd name="connsiteX1219" fmla="*/ 928116 w 1634547"/>
              <a:gd name="connsiteY1219" fmla="*/ 1103071 h 1201292"/>
              <a:gd name="connsiteX1220" fmla="*/ 927516 w 1634547"/>
              <a:gd name="connsiteY1220" fmla="*/ 1105119 h 1201292"/>
              <a:gd name="connsiteX1221" fmla="*/ 926021 w 1634547"/>
              <a:gd name="connsiteY1221" fmla="*/ 1106939 h 1201292"/>
              <a:gd name="connsiteX1222" fmla="*/ 923334 w 1634547"/>
              <a:gd name="connsiteY1222" fmla="*/ 1106739 h 1201292"/>
              <a:gd name="connsiteX1223" fmla="*/ 921239 w 1634547"/>
              <a:gd name="connsiteY1223" fmla="*/ 1107862 h 1201292"/>
              <a:gd name="connsiteX1224" fmla="*/ 918706 w 1634547"/>
              <a:gd name="connsiteY1224" fmla="*/ 1108377 h 1201292"/>
              <a:gd name="connsiteX1225" fmla="*/ 916981 w 1634547"/>
              <a:gd name="connsiteY1225" fmla="*/ 1106872 h 1201292"/>
              <a:gd name="connsiteX1226" fmla="*/ 914133 w 1634547"/>
              <a:gd name="connsiteY1226" fmla="*/ 1104452 h 1201292"/>
              <a:gd name="connsiteX1227" fmla="*/ 913000 w 1634547"/>
              <a:gd name="connsiteY1227" fmla="*/ 1104176 h 1201292"/>
              <a:gd name="connsiteX1228" fmla="*/ 909838 w 1634547"/>
              <a:gd name="connsiteY1228" fmla="*/ 1105357 h 1201292"/>
              <a:gd name="connsiteX1229" fmla="*/ 905294 w 1634547"/>
              <a:gd name="connsiteY1229" fmla="*/ 1105796 h 1201292"/>
              <a:gd name="connsiteX1230" fmla="*/ 904284 w 1634547"/>
              <a:gd name="connsiteY1230" fmla="*/ 1104538 h 1201292"/>
              <a:gd name="connsiteX1231" fmla="*/ 902094 w 1634547"/>
              <a:gd name="connsiteY1231" fmla="*/ 1105491 h 1201292"/>
              <a:gd name="connsiteX1232" fmla="*/ 899979 w 1634547"/>
              <a:gd name="connsiteY1232" fmla="*/ 1102586 h 1201292"/>
              <a:gd name="connsiteX1233" fmla="*/ 897474 w 1634547"/>
              <a:gd name="connsiteY1233" fmla="*/ 1102395 h 1201292"/>
              <a:gd name="connsiteX1234" fmla="*/ 894350 w 1634547"/>
              <a:gd name="connsiteY1234" fmla="*/ 1100195 h 1201292"/>
              <a:gd name="connsiteX1235" fmla="*/ 893226 w 1634547"/>
              <a:gd name="connsiteY1235" fmla="*/ 1099023 h 1201292"/>
              <a:gd name="connsiteX1236" fmla="*/ 892873 w 1634547"/>
              <a:gd name="connsiteY1236" fmla="*/ 1097347 h 1201292"/>
              <a:gd name="connsiteX1237" fmla="*/ 891921 w 1634547"/>
              <a:gd name="connsiteY1237" fmla="*/ 1096471 h 1201292"/>
              <a:gd name="connsiteX1238" fmla="*/ 890702 w 1634547"/>
              <a:gd name="connsiteY1238" fmla="*/ 1096585 h 1201292"/>
              <a:gd name="connsiteX1239" fmla="*/ 889340 w 1634547"/>
              <a:gd name="connsiteY1239" fmla="*/ 1095690 h 1201292"/>
              <a:gd name="connsiteX1240" fmla="*/ 887187 w 1634547"/>
              <a:gd name="connsiteY1240" fmla="*/ 1094804 h 1201292"/>
              <a:gd name="connsiteX1241" fmla="*/ 885454 w 1634547"/>
              <a:gd name="connsiteY1241" fmla="*/ 1094280 h 1201292"/>
              <a:gd name="connsiteX1242" fmla="*/ 884597 w 1634547"/>
              <a:gd name="connsiteY1242" fmla="*/ 1094680 h 1201292"/>
              <a:gd name="connsiteX1243" fmla="*/ 883691 w 1634547"/>
              <a:gd name="connsiteY1243" fmla="*/ 1094889 h 1201292"/>
              <a:gd name="connsiteX1244" fmla="*/ 883530 w 1634547"/>
              <a:gd name="connsiteY1244" fmla="*/ 1093766 h 1201292"/>
              <a:gd name="connsiteX1245" fmla="*/ 883596 w 1634547"/>
              <a:gd name="connsiteY1245" fmla="*/ 1090374 h 1201292"/>
              <a:gd name="connsiteX1246" fmla="*/ 883434 w 1634547"/>
              <a:gd name="connsiteY1246" fmla="*/ 1087365 h 1201292"/>
              <a:gd name="connsiteX1247" fmla="*/ 882958 w 1634547"/>
              <a:gd name="connsiteY1247" fmla="*/ 1086003 h 1201292"/>
              <a:gd name="connsiteX1248" fmla="*/ 881796 w 1634547"/>
              <a:gd name="connsiteY1248" fmla="*/ 1084974 h 1201292"/>
              <a:gd name="connsiteX1249" fmla="*/ 880748 w 1634547"/>
              <a:gd name="connsiteY1249" fmla="*/ 1084479 h 1201292"/>
              <a:gd name="connsiteX1250" fmla="*/ 880282 w 1634547"/>
              <a:gd name="connsiteY1250" fmla="*/ 1082926 h 1201292"/>
              <a:gd name="connsiteX1251" fmla="*/ 880663 w 1634547"/>
              <a:gd name="connsiteY1251" fmla="*/ 1079878 h 1201292"/>
              <a:gd name="connsiteX1252" fmla="*/ 881520 w 1634547"/>
              <a:gd name="connsiteY1252" fmla="*/ 1077811 h 1201292"/>
              <a:gd name="connsiteX1253" fmla="*/ 882872 w 1634547"/>
              <a:gd name="connsiteY1253" fmla="*/ 1077440 h 1201292"/>
              <a:gd name="connsiteX1254" fmla="*/ 884701 w 1634547"/>
              <a:gd name="connsiteY1254" fmla="*/ 1075954 h 1201292"/>
              <a:gd name="connsiteX1255" fmla="*/ 885634 w 1634547"/>
              <a:gd name="connsiteY1255" fmla="*/ 1073839 h 1201292"/>
              <a:gd name="connsiteX1256" fmla="*/ 886806 w 1634547"/>
              <a:gd name="connsiteY1256" fmla="*/ 1071877 h 1201292"/>
              <a:gd name="connsiteX1257" fmla="*/ 882635 w 1634547"/>
              <a:gd name="connsiteY1257" fmla="*/ 1069124 h 1201292"/>
              <a:gd name="connsiteX1258" fmla="*/ 880443 w 1634547"/>
              <a:gd name="connsiteY1258" fmla="*/ 1068134 h 1201292"/>
              <a:gd name="connsiteX1259" fmla="*/ 878014 w 1634547"/>
              <a:gd name="connsiteY1259" fmla="*/ 1068553 h 1201292"/>
              <a:gd name="connsiteX1260" fmla="*/ 874995 w 1634547"/>
              <a:gd name="connsiteY1260" fmla="*/ 1069429 h 1201292"/>
              <a:gd name="connsiteX1261" fmla="*/ 873423 w 1634547"/>
              <a:gd name="connsiteY1261" fmla="*/ 1069600 h 1201292"/>
              <a:gd name="connsiteX1262" fmla="*/ 872633 w 1634547"/>
              <a:gd name="connsiteY1262" fmla="*/ 1069257 h 1201292"/>
              <a:gd name="connsiteX1263" fmla="*/ 870871 w 1634547"/>
              <a:gd name="connsiteY1263" fmla="*/ 1066781 h 1201292"/>
              <a:gd name="connsiteX1264" fmla="*/ 869918 w 1634547"/>
              <a:gd name="connsiteY1264" fmla="*/ 1066352 h 1201292"/>
              <a:gd name="connsiteX1265" fmla="*/ 867785 w 1634547"/>
              <a:gd name="connsiteY1265" fmla="*/ 1066191 h 1201292"/>
              <a:gd name="connsiteX1266" fmla="*/ 865984 w 1634547"/>
              <a:gd name="connsiteY1266" fmla="*/ 1066210 h 1201292"/>
              <a:gd name="connsiteX1267" fmla="*/ 864956 w 1634547"/>
              <a:gd name="connsiteY1267" fmla="*/ 1067286 h 1201292"/>
              <a:gd name="connsiteX1268" fmla="*/ 863355 w 1634547"/>
              <a:gd name="connsiteY1268" fmla="*/ 1067648 h 1201292"/>
              <a:gd name="connsiteX1269" fmla="*/ 861756 w 1634547"/>
              <a:gd name="connsiteY1269" fmla="*/ 1067705 h 1201292"/>
              <a:gd name="connsiteX1270" fmla="*/ 860136 w 1634547"/>
              <a:gd name="connsiteY1270" fmla="*/ 1066362 h 1201292"/>
              <a:gd name="connsiteX1271" fmla="*/ 857698 w 1634547"/>
              <a:gd name="connsiteY1271" fmla="*/ 1064609 h 1201292"/>
              <a:gd name="connsiteX1272" fmla="*/ 853878 w 1634547"/>
              <a:gd name="connsiteY1272" fmla="*/ 1063371 h 1201292"/>
              <a:gd name="connsiteX1273" fmla="*/ 853411 w 1634547"/>
              <a:gd name="connsiteY1273" fmla="*/ 1061952 h 1201292"/>
              <a:gd name="connsiteX1274" fmla="*/ 852440 w 1634547"/>
              <a:gd name="connsiteY1274" fmla="*/ 1060247 h 1201292"/>
              <a:gd name="connsiteX1275" fmla="*/ 850992 w 1634547"/>
              <a:gd name="connsiteY1275" fmla="*/ 1058666 h 1201292"/>
              <a:gd name="connsiteX1276" fmla="*/ 848592 w 1634547"/>
              <a:gd name="connsiteY1276" fmla="*/ 1056570 h 1201292"/>
              <a:gd name="connsiteX1277" fmla="*/ 846582 w 1634547"/>
              <a:gd name="connsiteY1277" fmla="*/ 1055484 h 1201292"/>
              <a:gd name="connsiteX1278" fmla="*/ 845601 w 1634547"/>
              <a:gd name="connsiteY1278" fmla="*/ 1056151 h 1201292"/>
              <a:gd name="connsiteX1279" fmla="*/ 844268 w 1634547"/>
              <a:gd name="connsiteY1279" fmla="*/ 1057342 h 1201292"/>
              <a:gd name="connsiteX1280" fmla="*/ 839105 w 1634547"/>
              <a:gd name="connsiteY1280" fmla="*/ 1059847 h 1201292"/>
              <a:gd name="connsiteX1281" fmla="*/ 836819 w 1634547"/>
              <a:gd name="connsiteY1281" fmla="*/ 1060828 h 1201292"/>
              <a:gd name="connsiteX1282" fmla="*/ 835600 w 1634547"/>
              <a:gd name="connsiteY1282" fmla="*/ 1061523 h 1201292"/>
              <a:gd name="connsiteX1283" fmla="*/ 834580 w 1634547"/>
              <a:gd name="connsiteY1283" fmla="*/ 1062571 h 1201292"/>
              <a:gd name="connsiteX1284" fmla="*/ 834267 w 1634547"/>
              <a:gd name="connsiteY1284" fmla="*/ 1065152 h 1201292"/>
              <a:gd name="connsiteX1285" fmla="*/ 833761 w 1634547"/>
              <a:gd name="connsiteY1285" fmla="*/ 1068029 h 1201292"/>
              <a:gd name="connsiteX1286" fmla="*/ 832275 w 1634547"/>
              <a:gd name="connsiteY1286" fmla="*/ 1069486 h 1201292"/>
              <a:gd name="connsiteX1287" fmla="*/ 830866 w 1634547"/>
              <a:gd name="connsiteY1287" fmla="*/ 1070591 h 1201292"/>
              <a:gd name="connsiteX1288" fmla="*/ 829390 w 1634547"/>
              <a:gd name="connsiteY1288" fmla="*/ 1070705 h 1201292"/>
              <a:gd name="connsiteX1289" fmla="*/ 827942 w 1634547"/>
              <a:gd name="connsiteY1289" fmla="*/ 1070658 h 1201292"/>
              <a:gd name="connsiteX1290" fmla="*/ 826580 w 1634547"/>
              <a:gd name="connsiteY1290" fmla="*/ 1071115 h 1201292"/>
              <a:gd name="connsiteX1291" fmla="*/ 822427 w 1634547"/>
              <a:gd name="connsiteY1291" fmla="*/ 1074001 h 1201292"/>
              <a:gd name="connsiteX1292" fmla="*/ 820474 w 1634547"/>
              <a:gd name="connsiteY1292" fmla="*/ 1073773 h 1201292"/>
              <a:gd name="connsiteX1293" fmla="*/ 818865 w 1634547"/>
              <a:gd name="connsiteY1293" fmla="*/ 1072144 h 1201292"/>
              <a:gd name="connsiteX1294" fmla="*/ 818179 w 1634547"/>
              <a:gd name="connsiteY1294" fmla="*/ 1070963 h 1201292"/>
              <a:gd name="connsiteX1295" fmla="*/ 816321 w 1634547"/>
              <a:gd name="connsiteY1295" fmla="*/ 1071229 h 1201292"/>
              <a:gd name="connsiteX1296" fmla="*/ 813940 w 1634547"/>
              <a:gd name="connsiteY1296" fmla="*/ 1072610 h 1201292"/>
              <a:gd name="connsiteX1297" fmla="*/ 812835 w 1634547"/>
              <a:gd name="connsiteY1297" fmla="*/ 1075087 h 1201292"/>
              <a:gd name="connsiteX1298" fmla="*/ 812254 w 1634547"/>
              <a:gd name="connsiteY1298" fmla="*/ 1077401 h 1201292"/>
              <a:gd name="connsiteX1299" fmla="*/ 811730 w 1634547"/>
              <a:gd name="connsiteY1299" fmla="*/ 1078430 h 1201292"/>
              <a:gd name="connsiteX1300" fmla="*/ 810930 w 1634547"/>
              <a:gd name="connsiteY1300" fmla="*/ 1078725 h 1201292"/>
              <a:gd name="connsiteX1301" fmla="*/ 810225 w 1634547"/>
              <a:gd name="connsiteY1301" fmla="*/ 1078773 h 1201292"/>
              <a:gd name="connsiteX1302" fmla="*/ 802805 w 1634547"/>
              <a:gd name="connsiteY1302" fmla="*/ 1072096 h 1201292"/>
              <a:gd name="connsiteX1303" fmla="*/ 802348 w 1634547"/>
              <a:gd name="connsiteY1303" fmla="*/ 1071753 h 1201292"/>
              <a:gd name="connsiteX1304" fmla="*/ 801015 w 1634547"/>
              <a:gd name="connsiteY1304" fmla="*/ 1073125 h 1201292"/>
              <a:gd name="connsiteX1305" fmla="*/ 799805 w 1634547"/>
              <a:gd name="connsiteY1305" fmla="*/ 1076668 h 1201292"/>
              <a:gd name="connsiteX1306" fmla="*/ 798938 w 1634547"/>
              <a:gd name="connsiteY1306" fmla="*/ 1077344 h 1201292"/>
              <a:gd name="connsiteX1307" fmla="*/ 798347 w 1634547"/>
              <a:gd name="connsiteY1307" fmla="*/ 1077068 h 1201292"/>
              <a:gd name="connsiteX1308" fmla="*/ 795281 w 1634547"/>
              <a:gd name="connsiteY1308" fmla="*/ 1072534 h 1201292"/>
              <a:gd name="connsiteX1309" fmla="*/ 794490 w 1634547"/>
              <a:gd name="connsiteY1309" fmla="*/ 1072106 h 1201292"/>
              <a:gd name="connsiteX1310" fmla="*/ 793795 w 1634547"/>
              <a:gd name="connsiteY1310" fmla="*/ 1072258 h 1201292"/>
              <a:gd name="connsiteX1311" fmla="*/ 792871 w 1634547"/>
              <a:gd name="connsiteY1311" fmla="*/ 1073725 h 1201292"/>
              <a:gd name="connsiteX1312" fmla="*/ 790927 w 1634547"/>
              <a:gd name="connsiteY1312" fmla="*/ 1075887 h 1201292"/>
              <a:gd name="connsiteX1313" fmla="*/ 789441 w 1634547"/>
              <a:gd name="connsiteY1313" fmla="*/ 1077201 h 1201292"/>
              <a:gd name="connsiteX1314" fmla="*/ 789404 w 1634547"/>
              <a:gd name="connsiteY1314" fmla="*/ 1078659 h 1201292"/>
              <a:gd name="connsiteX1315" fmla="*/ 787785 w 1634547"/>
              <a:gd name="connsiteY1315" fmla="*/ 1079945 h 1201292"/>
              <a:gd name="connsiteX1316" fmla="*/ 785908 w 1634547"/>
              <a:gd name="connsiteY1316" fmla="*/ 1081231 h 1201292"/>
              <a:gd name="connsiteX1317" fmla="*/ 785279 w 1634547"/>
              <a:gd name="connsiteY1317" fmla="*/ 1081364 h 1201292"/>
              <a:gd name="connsiteX1318" fmla="*/ 784031 w 1634547"/>
              <a:gd name="connsiteY1318" fmla="*/ 1080849 h 1201292"/>
              <a:gd name="connsiteX1319" fmla="*/ 782403 w 1634547"/>
              <a:gd name="connsiteY1319" fmla="*/ 1079145 h 1201292"/>
              <a:gd name="connsiteX1320" fmla="*/ 781222 w 1634547"/>
              <a:gd name="connsiteY1320" fmla="*/ 1077363 h 1201292"/>
              <a:gd name="connsiteX1321" fmla="*/ 778297 w 1634547"/>
              <a:gd name="connsiteY1321" fmla="*/ 1075592 h 1201292"/>
              <a:gd name="connsiteX1322" fmla="*/ 775021 w 1634547"/>
              <a:gd name="connsiteY1322" fmla="*/ 1074096 h 1201292"/>
              <a:gd name="connsiteX1323" fmla="*/ 772849 w 1634547"/>
              <a:gd name="connsiteY1323" fmla="*/ 1072925 h 1201292"/>
              <a:gd name="connsiteX1324" fmla="*/ 771611 w 1634547"/>
              <a:gd name="connsiteY1324" fmla="*/ 1072639 h 1201292"/>
              <a:gd name="connsiteX1325" fmla="*/ 770458 w 1634547"/>
              <a:gd name="connsiteY1325" fmla="*/ 1073163 h 1201292"/>
              <a:gd name="connsiteX1326" fmla="*/ 769877 w 1634547"/>
              <a:gd name="connsiteY1326" fmla="*/ 1073877 h 1201292"/>
              <a:gd name="connsiteX1327" fmla="*/ 769058 w 1634547"/>
              <a:gd name="connsiteY1327" fmla="*/ 1075649 h 1201292"/>
              <a:gd name="connsiteX1328" fmla="*/ 767096 w 1634547"/>
              <a:gd name="connsiteY1328" fmla="*/ 1078544 h 1201292"/>
              <a:gd name="connsiteX1329" fmla="*/ 765343 w 1634547"/>
              <a:gd name="connsiteY1329" fmla="*/ 1080849 h 1201292"/>
              <a:gd name="connsiteX1330" fmla="*/ 763714 w 1634547"/>
              <a:gd name="connsiteY1330" fmla="*/ 1082326 h 1201292"/>
              <a:gd name="connsiteX1331" fmla="*/ 762419 w 1634547"/>
              <a:gd name="connsiteY1331" fmla="*/ 1083345 h 1201292"/>
              <a:gd name="connsiteX1332" fmla="*/ 761448 w 1634547"/>
              <a:gd name="connsiteY1332" fmla="*/ 1082393 h 1201292"/>
              <a:gd name="connsiteX1333" fmla="*/ 759657 w 1634547"/>
              <a:gd name="connsiteY1333" fmla="*/ 1081612 h 1201292"/>
              <a:gd name="connsiteX1334" fmla="*/ 757552 w 1634547"/>
              <a:gd name="connsiteY1334" fmla="*/ 1081612 h 1201292"/>
              <a:gd name="connsiteX1335" fmla="*/ 754780 w 1634547"/>
              <a:gd name="connsiteY1335" fmla="*/ 1083078 h 1201292"/>
              <a:gd name="connsiteX1336" fmla="*/ 752599 w 1634547"/>
              <a:gd name="connsiteY1336" fmla="*/ 1080145 h 1201292"/>
              <a:gd name="connsiteX1337" fmla="*/ 752027 w 1634547"/>
              <a:gd name="connsiteY1337" fmla="*/ 1080002 h 1201292"/>
              <a:gd name="connsiteX1338" fmla="*/ 751189 w 1634547"/>
              <a:gd name="connsiteY1338" fmla="*/ 1080250 h 1201292"/>
              <a:gd name="connsiteX1339" fmla="*/ 750218 w 1634547"/>
              <a:gd name="connsiteY1339" fmla="*/ 1080945 h 1201292"/>
              <a:gd name="connsiteX1340" fmla="*/ 749551 w 1634547"/>
              <a:gd name="connsiteY1340" fmla="*/ 1082583 h 1201292"/>
              <a:gd name="connsiteX1341" fmla="*/ 748846 w 1634547"/>
              <a:gd name="connsiteY1341" fmla="*/ 1084821 h 1201292"/>
              <a:gd name="connsiteX1342" fmla="*/ 747456 w 1634547"/>
              <a:gd name="connsiteY1342" fmla="*/ 1086288 h 1201292"/>
              <a:gd name="connsiteX1343" fmla="*/ 746303 w 1634547"/>
              <a:gd name="connsiteY1343" fmla="*/ 1086936 h 1201292"/>
              <a:gd name="connsiteX1344" fmla="*/ 746636 w 1634547"/>
              <a:gd name="connsiteY1344" fmla="*/ 1088193 h 1201292"/>
              <a:gd name="connsiteX1345" fmla="*/ 747293 w 1634547"/>
              <a:gd name="connsiteY1345" fmla="*/ 1089555 h 1201292"/>
              <a:gd name="connsiteX1346" fmla="*/ 747246 w 1634547"/>
              <a:gd name="connsiteY1346" fmla="*/ 1090746 h 1201292"/>
              <a:gd name="connsiteX1347" fmla="*/ 747665 w 1634547"/>
              <a:gd name="connsiteY1347" fmla="*/ 1092622 h 1201292"/>
              <a:gd name="connsiteX1348" fmla="*/ 748389 w 1634547"/>
              <a:gd name="connsiteY1348" fmla="*/ 1094499 h 1201292"/>
              <a:gd name="connsiteX1349" fmla="*/ 750970 w 1634547"/>
              <a:gd name="connsiteY1349" fmla="*/ 1097576 h 1201292"/>
              <a:gd name="connsiteX1350" fmla="*/ 751961 w 1634547"/>
              <a:gd name="connsiteY1350" fmla="*/ 1099176 h 1201292"/>
              <a:gd name="connsiteX1351" fmla="*/ 752161 w 1634547"/>
              <a:gd name="connsiteY1351" fmla="*/ 1100566 h 1201292"/>
              <a:gd name="connsiteX1352" fmla="*/ 752256 w 1634547"/>
              <a:gd name="connsiteY1352" fmla="*/ 1105500 h 1201292"/>
              <a:gd name="connsiteX1353" fmla="*/ 752151 w 1634547"/>
              <a:gd name="connsiteY1353" fmla="*/ 1107558 h 1201292"/>
              <a:gd name="connsiteX1354" fmla="*/ 751637 w 1634547"/>
              <a:gd name="connsiteY1354" fmla="*/ 1111520 h 1201292"/>
              <a:gd name="connsiteX1355" fmla="*/ 751599 w 1634547"/>
              <a:gd name="connsiteY1355" fmla="*/ 1113806 h 1201292"/>
              <a:gd name="connsiteX1356" fmla="*/ 752675 w 1634547"/>
              <a:gd name="connsiteY1356" fmla="*/ 1114835 h 1201292"/>
              <a:gd name="connsiteX1357" fmla="*/ 753713 w 1634547"/>
              <a:gd name="connsiteY1357" fmla="*/ 1116063 h 1201292"/>
              <a:gd name="connsiteX1358" fmla="*/ 753666 w 1634547"/>
              <a:gd name="connsiteY1358" fmla="*/ 1116730 h 1201292"/>
              <a:gd name="connsiteX1359" fmla="*/ 753209 w 1634547"/>
              <a:gd name="connsiteY1359" fmla="*/ 1116968 h 1201292"/>
              <a:gd name="connsiteX1360" fmla="*/ 751732 w 1634547"/>
              <a:gd name="connsiteY1360" fmla="*/ 1118330 h 1201292"/>
              <a:gd name="connsiteX1361" fmla="*/ 751113 w 1634547"/>
              <a:gd name="connsiteY1361" fmla="*/ 1118511 h 1201292"/>
              <a:gd name="connsiteX1362" fmla="*/ 750141 w 1634547"/>
              <a:gd name="connsiteY1362" fmla="*/ 1117949 h 1201292"/>
              <a:gd name="connsiteX1363" fmla="*/ 748884 w 1634547"/>
              <a:gd name="connsiteY1363" fmla="*/ 1117530 h 1201292"/>
              <a:gd name="connsiteX1364" fmla="*/ 747884 w 1634547"/>
              <a:gd name="connsiteY1364" fmla="*/ 1116987 h 1201292"/>
              <a:gd name="connsiteX1365" fmla="*/ 746770 w 1634547"/>
              <a:gd name="connsiteY1365" fmla="*/ 1116111 h 1201292"/>
              <a:gd name="connsiteX1366" fmla="*/ 744131 w 1634547"/>
              <a:gd name="connsiteY1366" fmla="*/ 1116206 h 1201292"/>
              <a:gd name="connsiteX1367" fmla="*/ 739797 w 1634547"/>
              <a:gd name="connsiteY1367" fmla="*/ 1117540 h 1201292"/>
              <a:gd name="connsiteX1368" fmla="*/ 738902 w 1634547"/>
              <a:gd name="connsiteY1368" fmla="*/ 1117159 h 1201292"/>
              <a:gd name="connsiteX1369" fmla="*/ 738283 w 1634547"/>
              <a:gd name="connsiteY1369" fmla="*/ 1116406 h 1201292"/>
              <a:gd name="connsiteX1370" fmla="*/ 737940 w 1634547"/>
              <a:gd name="connsiteY1370" fmla="*/ 1114844 h 1201292"/>
              <a:gd name="connsiteX1371" fmla="*/ 738150 w 1634547"/>
              <a:gd name="connsiteY1371" fmla="*/ 1113016 h 1201292"/>
              <a:gd name="connsiteX1372" fmla="*/ 737768 w 1634547"/>
              <a:gd name="connsiteY1372" fmla="*/ 1111844 h 1201292"/>
              <a:gd name="connsiteX1373" fmla="*/ 736959 w 1634547"/>
              <a:gd name="connsiteY1373" fmla="*/ 1111149 h 1201292"/>
              <a:gd name="connsiteX1374" fmla="*/ 737540 w 1634547"/>
              <a:gd name="connsiteY1374" fmla="*/ 1107882 h 1201292"/>
              <a:gd name="connsiteX1375" fmla="*/ 735997 w 1634547"/>
              <a:gd name="connsiteY1375" fmla="*/ 1106586 h 1201292"/>
              <a:gd name="connsiteX1376" fmla="*/ 736216 w 1634547"/>
              <a:gd name="connsiteY1376" fmla="*/ 1106186 h 1201292"/>
              <a:gd name="connsiteX1377" fmla="*/ 735702 w 1634547"/>
              <a:gd name="connsiteY1377" fmla="*/ 1102652 h 1201292"/>
              <a:gd name="connsiteX1378" fmla="*/ 735768 w 1634547"/>
              <a:gd name="connsiteY1378" fmla="*/ 1101776 h 1201292"/>
              <a:gd name="connsiteX1379" fmla="*/ 735502 w 1634547"/>
              <a:gd name="connsiteY1379" fmla="*/ 1101481 h 1201292"/>
              <a:gd name="connsiteX1380" fmla="*/ 734416 w 1634547"/>
              <a:gd name="connsiteY1380" fmla="*/ 1101204 h 1201292"/>
              <a:gd name="connsiteX1381" fmla="*/ 732797 w 1634547"/>
              <a:gd name="connsiteY1381" fmla="*/ 1101757 h 1201292"/>
              <a:gd name="connsiteX1382" fmla="*/ 727872 w 1634547"/>
              <a:gd name="connsiteY1382" fmla="*/ 1104081 h 1201292"/>
              <a:gd name="connsiteX1383" fmla="*/ 723643 w 1634547"/>
              <a:gd name="connsiteY1383" fmla="*/ 1108377 h 1201292"/>
              <a:gd name="connsiteX1384" fmla="*/ 721709 w 1634547"/>
              <a:gd name="connsiteY1384" fmla="*/ 1109329 h 1201292"/>
              <a:gd name="connsiteX1385" fmla="*/ 719757 w 1634547"/>
              <a:gd name="connsiteY1385" fmla="*/ 1109720 h 1201292"/>
              <a:gd name="connsiteX1386" fmla="*/ 717461 w 1634547"/>
              <a:gd name="connsiteY1386" fmla="*/ 1108977 h 1201292"/>
              <a:gd name="connsiteX1387" fmla="*/ 714918 w 1634547"/>
              <a:gd name="connsiteY1387" fmla="*/ 1108491 h 1201292"/>
              <a:gd name="connsiteX1388" fmla="*/ 711289 w 1634547"/>
              <a:gd name="connsiteY1388" fmla="*/ 1109577 h 1201292"/>
              <a:gd name="connsiteX1389" fmla="*/ 709499 w 1634547"/>
              <a:gd name="connsiteY1389" fmla="*/ 1109072 h 1201292"/>
              <a:gd name="connsiteX1390" fmla="*/ 708670 w 1634547"/>
              <a:gd name="connsiteY1390" fmla="*/ 1108196 h 1201292"/>
              <a:gd name="connsiteX1391" fmla="*/ 707936 w 1634547"/>
              <a:gd name="connsiteY1391" fmla="*/ 1106862 h 1201292"/>
              <a:gd name="connsiteX1392" fmla="*/ 708384 w 1634547"/>
              <a:gd name="connsiteY1392" fmla="*/ 1105167 h 1201292"/>
              <a:gd name="connsiteX1393" fmla="*/ 708107 w 1634547"/>
              <a:gd name="connsiteY1393" fmla="*/ 1103919 h 1201292"/>
              <a:gd name="connsiteX1394" fmla="*/ 706660 w 1634547"/>
              <a:gd name="connsiteY1394" fmla="*/ 1103291 h 1201292"/>
              <a:gd name="connsiteX1395" fmla="*/ 704974 w 1634547"/>
              <a:gd name="connsiteY1395" fmla="*/ 1102748 h 1201292"/>
              <a:gd name="connsiteX1396" fmla="*/ 703974 w 1634547"/>
              <a:gd name="connsiteY1396" fmla="*/ 1101119 h 1201292"/>
              <a:gd name="connsiteX1397" fmla="*/ 703574 w 1634547"/>
              <a:gd name="connsiteY1397" fmla="*/ 1099338 h 1201292"/>
              <a:gd name="connsiteX1398" fmla="*/ 703964 w 1634547"/>
              <a:gd name="connsiteY1398" fmla="*/ 1097023 h 1201292"/>
              <a:gd name="connsiteX1399" fmla="*/ 704165 w 1634547"/>
              <a:gd name="connsiteY1399" fmla="*/ 1094537 h 1201292"/>
              <a:gd name="connsiteX1400" fmla="*/ 703355 w 1634547"/>
              <a:gd name="connsiteY1400" fmla="*/ 1093394 h 1201292"/>
              <a:gd name="connsiteX1401" fmla="*/ 700887 w 1634547"/>
              <a:gd name="connsiteY1401" fmla="*/ 1092775 h 1201292"/>
              <a:gd name="connsiteX1402" fmla="*/ 694668 w 1634547"/>
              <a:gd name="connsiteY1402" fmla="*/ 1091641 h 1201292"/>
              <a:gd name="connsiteX1403" fmla="*/ 689220 w 1634547"/>
              <a:gd name="connsiteY1403" fmla="*/ 1091022 h 1201292"/>
              <a:gd name="connsiteX1404" fmla="*/ 686934 w 1634547"/>
              <a:gd name="connsiteY1404" fmla="*/ 1091317 h 1201292"/>
              <a:gd name="connsiteX1405" fmla="*/ 685067 w 1634547"/>
              <a:gd name="connsiteY1405" fmla="*/ 1091041 h 1201292"/>
              <a:gd name="connsiteX1406" fmla="*/ 683990 w 1634547"/>
              <a:gd name="connsiteY1406" fmla="*/ 1090584 h 1201292"/>
              <a:gd name="connsiteX1407" fmla="*/ 683466 w 1634547"/>
              <a:gd name="connsiteY1407" fmla="*/ 1089803 h 1201292"/>
              <a:gd name="connsiteX1408" fmla="*/ 683438 w 1634547"/>
              <a:gd name="connsiteY1408" fmla="*/ 1088679 h 1201292"/>
              <a:gd name="connsiteX1409" fmla="*/ 684324 w 1634547"/>
              <a:gd name="connsiteY1409" fmla="*/ 1086098 h 1201292"/>
              <a:gd name="connsiteX1410" fmla="*/ 685324 w 1634547"/>
              <a:gd name="connsiteY1410" fmla="*/ 1083574 h 1201292"/>
              <a:gd name="connsiteX1411" fmla="*/ 687857 w 1634547"/>
              <a:gd name="connsiteY1411" fmla="*/ 1079897 h 1201292"/>
              <a:gd name="connsiteX1412" fmla="*/ 688010 w 1634547"/>
              <a:gd name="connsiteY1412" fmla="*/ 1077344 h 1201292"/>
              <a:gd name="connsiteX1413" fmla="*/ 687877 w 1634547"/>
              <a:gd name="connsiteY1413" fmla="*/ 1074401 h 1201292"/>
              <a:gd name="connsiteX1414" fmla="*/ 689134 w 1634547"/>
              <a:gd name="connsiteY1414" fmla="*/ 1070467 h 1201292"/>
              <a:gd name="connsiteX1415" fmla="*/ 691315 w 1634547"/>
              <a:gd name="connsiteY1415" fmla="*/ 1067524 h 1201292"/>
              <a:gd name="connsiteX1416" fmla="*/ 692391 w 1634547"/>
              <a:gd name="connsiteY1416" fmla="*/ 1066600 h 1201292"/>
              <a:gd name="connsiteX1417" fmla="*/ 692135 w 1634547"/>
              <a:gd name="connsiteY1417" fmla="*/ 1065286 h 1201292"/>
              <a:gd name="connsiteX1418" fmla="*/ 691258 w 1634547"/>
              <a:gd name="connsiteY1418" fmla="*/ 1064085 h 1201292"/>
              <a:gd name="connsiteX1419" fmla="*/ 690010 w 1634547"/>
              <a:gd name="connsiteY1419" fmla="*/ 1063419 h 1201292"/>
              <a:gd name="connsiteX1420" fmla="*/ 687944 w 1634547"/>
              <a:gd name="connsiteY1420" fmla="*/ 1062647 h 1201292"/>
              <a:gd name="connsiteX1421" fmla="*/ 684724 w 1634547"/>
              <a:gd name="connsiteY1421" fmla="*/ 1062438 h 1201292"/>
              <a:gd name="connsiteX1422" fmla="*/ 680304 w 1634547"/>
              <a:gd name="connsiteY1422" fmla="*/ 1061647 h 1201292"/>
              <a:gd name="connsiteX1423" fmla="*/ 675189 w 1634547"/>
              <a:gd name="connsiteY1423" fmla="*/ 1059895 h 1201292"/>
              <a:gd name="connsiteX1424" fmla="*/ 675780 w 1634547"/>
              <a:gd name="connsiteY1424" fmla="*/ 1056532 h 1201292"/>
              <a:gd name="connsiteX1425" fmla="*/ 675694 w 1634547"/>
              <a:gd name="connsiteY1425" fmla="*/ 1054427 h 1201292"/>
              <a:gd name="connsiteX1426" fmla="*/ 675065 w 1634547"/>
              <a:gd name="connsiteY1426" fmla="*/ 1052694 h 1201292"/>
              <a:gd name="connsiteX1427" fmla="*/ 674027 w 1634547"/>
              <a:gd name="connsiteY1427" fmla="*/ 1051465 h 1201292"/>
              <a:gd name="connsiteX1428" fmla="*/ 673437 w 1634547"/>
              <a:gd name="connsiteY1428" fmla="*/ 1050370 h 1201292"/>
              <a:gd name="connsiteX1429" fmla="*/ 674361 w 1634547"/>
              <a:gd name="connsiteY1429" fmla="*/ 1047360 h 1201292"/>
              <a:gd name="connsiteX1430" fmla="*/ 673170 w 1634547"/>
              <a:gd name="connsiteY1430" fmla="*/ 1044064 h 1201292"/>
              <a:gd name="connsiteX1431" fmla="*/ 671770 w 1634547"/>
              <a:gd name="connsiteY1431" fmla="*/ 1042749 h 1201292"/>
              <a:gd name="connsiteX1432" fmla="*/ 670322 w 1634547"/>
              <a:gd name="connsiteY1432" fmla="*/ 1041045 h 1201292"/>
              <a:gd name="connsiteX1433" fmla="*/ 670208 w 1634547"/>
              <a:gd name="connsiteY1433" fmla="*/ 1039206 h 1201292"/>
              <a:gd name="connsiteX1434" fmla="*/ 670865 w 1634547"/>
              <a:gd name="connsiteY1434" fmla="*/ 1037492 h 1201292"/>
              <a:gd name="connsiteX1435" fmla="*/ 674408 w 1634547"/>
              <a:gd name="connsiteY1435" fmla="*/ 1033806 h 1201292"/>
              <a:gd name="connsiteX1436" fmla="*/ 674437 w 1634547"/>
              <a:gd name="connsiteY1436" fmla="*/ 1032910 h 1201292"/>
              <a:gd name="connsiteX1437" fmla="*/ 673561 w 1634547"/>
              <a:gd name="connsiteY1437" fmla="*/ 1032986 h 1201292"/>
              <a:gd name="connsiteX1438" fmla="*/ 672551 w 1634547"/>
              <a:gd name="connsiteY1438" fmla="*/ 1033063 h 1201292"/>
              <a:gd name="connsiteX1439" fmla="*/ 667712 w 1634547"/>
              <a:gd name="connsiteY1439" fmla="*/ 1034405 h 1201292"/>
              <a:gd name="connsiteX1440" fmla="*/ 667188 w 1634547"/>
              <a:gd name="connsiteY1440" fmla="*/ 1033558 h 1201292"/>
              <a:gd name="connsiteX1441" fmla="*/ 665455 w 1634547"/>
              <a:gd name="connsiteY1441" fmla="*/ 1033072 h 1201292"/>
              <a:gd name="connsiteX1442" fmla="*/ 661921 w 1634547"/>
              <a:gd name="connsiteY1442" fmla="*/ 1032977 h 1201292"/>
              <a:gd name="connsiteX1443" fmla="*/ 657787 w 1634547"/>
              <a:gd name="connsiteY1443" fmla="*/ 1033224 h 1201292"/>
              <a:gd name="connsiteX1444" fmla="*/ 652558 w 1634547"/>
              <a:gd name="connsiteY1444" fmla="*/ 1034539 h 1201292"/>
              <a:gd name="connsiteX1445" fmla="*/ 647757 w 1634547"/>
              <a:gd name="connsiteY1445" fmla="*/ 1036844 h 1201292"/>
              <a:gd name="connsiteX1446" fmla="*/ 645576 w 1634547"/>
              <a:gd name="connsiteY1446" fmla="*/ 1038425 h 1201292"/>
              <a:gd name="connsiteX1447" fmla="*/ 643719 w 1634547"/>
              <a:gd name="connsiteY1447" fmla="*/ 1039406 h 1201292"/>
              <a:gd name="connsiteX1448" fmla="*/ 642214 w 1634547"/>
              <a:gd name="connsiteY1448" fmla="*/ 1039730 h 1201292"/>
              <a:gd name="connsiteX1449" fmla="*/ 640471 w 1634547"/>
              <a:gd name="connsiteY1449" fmla="*/ 1039035 h 1201292"/>
              <a:gd name="connsiteX1450" fmla="*/ 640566 w 1634547"/>
              <a:gd name="connsiteY1450" fmla="*/ 1036777 h 1201292"/>
              <a:gd name="connsiteX1451" fmla="*/ 643843 w 1634547"/>
              <a:gd name="connsiteY1451" fmla="*/ 1032634 h 1201292"/>
              <a:gd name="connsiteX1452" fmla="*/ 644309 w 1634547"/>
              <a:gd name="connsiteY1452" fmla="*/ 1029786 h 1201292"/>
              <a:gd name="connsiteX1453" fmla="*/ 643319 w 1634547"/>
              <a:gd name="connsiteY1453" fmla="*/ 1027338 h 1201292"/>
              <a:gd name="connsiteX1454" fmla="*/ 643204 w 1634547"/>
              <a:gd name="connsiteY1454" fmla="*/ 1025376 h 1201292"/>
              <a:gd name="connsiteX1455" fmla="*/ 642052 w 1634547"/>
              <a:gd name="connsiteY1455" fmla="*/ 1024128 h 1201292"/>
              <a:gd name="connsiteX1456" fmla="*/ 640442 w 1634547"/>
              <a:gd name="connsiteY1456" fmla="*/ 1023519 h 1201292"/>
              <a:gd name="connsiteX1457" fmla="*/ 639585 w 1634547"/>
              <a:gd name="connsiteY1457" fmla="*/ 1022128 h 1201292"/>
              <a:gd name="connsiteX1458" fmla="*/ 639528 w 1634547"/>
              <a:gd name="connsiteY1458" fmla="*/ 1018051 h 1201292"/>
              <a:gd name="connsiteX1459" fmla="*/ 640966 w 1634547"/>
              <a:gd name="connsiteY1459" fmla="*/ 1013851 h 1201292"/>
              <a:gd name="connsiteX1460" fmla="*/ 643300 w 1634547"/>
              <a:gd name="connsiteY1460" fmla="*/ 1012527 h 1201292"/>
              <a:gd name="connsiteX1461" fmla="*/ 644719 w 1634547"/>
              <a:gd name="connsiteY1461" fmla="*/ 1011889 h 1201292"/>
              <a:gd name="connsiteX1462" fmla="*/ 645100 w 1634547"/>
              <a:gd name="connsiteY1462" fmla="*/ 1011069 h 1201292"/>
              <a:gd name="connsiteX1463" fmla="*/ 644376 w 1634547"/>
              <a:gd name="connsiteY1463" fmla="*/ 1008117 h 1201292"/>
              <a:gd name="connsiteX1464" fmla="*/ 644490 w 1634547"/>
              <a:gd name="connsiteY1464" fmla="*/ 1006240 h 1201292"/>
              <a:gd name="connsiteX1465" fmla="*/ 645881 w 1634547"/>
              <a:gd name="connsiteY1465" fmla="*/ 1002611 h 1201292"/>
              <a:gd name="connsiteX1466" fmla="*/ 647272 w 1634547"/>
              <a:gd name="connsiteY1466" fmla="*/ 999858 h 1201292"/>
              <a:gd name="connsiteX1467" fmla="*/ 649900 w 1634547"/>
              <a:gd name="connsiteY1467" fmla="*/ 1000316 h 1201292"/>
              <a:gd name="connsiteX1468" fmla="*/ 651081 w 1634547"/>
              <a:gd name="connsiteY1468" fmla="*/ 999630 h 1201292"/>
              <a:gd name="connsiteX1469" fmla="*/ 652386 w 1634547"/>
              <a:gd name="connsiteY1469" fmla="*/ 998649 h 1201292"/>
              <a:gd name="connsiteX1470" fmla="*/ 653805 w 1634547"/>
              <a:gd name="connsiteY1470" fmla="*/ 996992 h 1201292"/>
              <a:gd name="connsiteX1471" fmla="*/ 654758 w 1634547"/>
              <a:gd name="connsiteY1471" fmla="*/ 995020 h 1201292"/>
              <a:gd name="connsiteX1472" fmla="*/ 655920 w 1634547"/>
              <a:gd name="connsiteY1472" fmla="*/ 990448 h 1201292"/>
              <a:gd name="connsiteX1473" fmla="*/ 656711 w 1634547"/>
              <a:gd name="connsiteY1473" fmla="*/ 989762 h 1201292"/>
              <a:gd name="connsiteX1474" fmla="*/ 660025 w 1634547"/>
              <a:gd name="connsiteY1474" fmla="*/ 990524 h 1201292"/>
              <a:gd name="connsiteX1475" fmla="*/ 661016 w 1634547"/>
              <a:gd name="connsiteY1475" fmla="*/ 989990 h 1201292"/>
              <a:gd name="connsiteX1476" fmla="*/ 662826 w 1634547"/>
              <a:gd name="connsiteY1476" fmla="*/ 987305 h 1201292"/>
              <a:gd name="connsiteX1477" fmla="*/ 664540 w 1634547"/>
              <a:gd name="connsiteY1477" fmla="*/ 984028 h 1201292"/>
              <a:gd name="connsiteX1478" fmla="*/ 667026 w 1634547"/>
              <a:gd name="connsiteY1478" fmla="*/ 983018 h 1201292"/>
              <a:gd name="connsiteX1479" fmla="*/ 668817 w 1634547"/>
              <a:gd name="connsiteY1479" fmla="*/ 982914 h 1201292"/>
              <a:gd name="connsiteX1480" fmla="*/ 669646 w 1634547"/>
              <a:gd name="connsiteY1480" fmla="*/ 981828 h 1201292"/>
              <a:gd name="connsiteX1481" fmla="*/ 669598 w 1634547"/>
              <a:gd name="connsiteY1481" fmla="*/ 980227 h 1201292"/>
              <a:gd name="connsiteX1482" fmla="*/ 667893 w 1634547"/>
              <a:gd name="connsiteY1482" fmla="*/ 977684 h 1201292"/>
              <a:gd name="connsiteX1483" fmla="*/ 667178 w 1634547"/>
              <a:gd name="connsiteY1483" fmla="*/ 975655 h 1201292"/>
              <a:gd name="connsiteX1484" fmla="*/ 667388 w 1634547"/>
              <a:gd name="connsiteY1484" fmla="*/ 974417 h 1201292"/>
              <a:gd name="connsiteX1485" fmla="*/ 669827 w 1634547"/>
              <a:gd name="connsiteY1485" fmla="*/ 973665 h 1201292"/>
              <a:gd name="connsiteX1486" fmla="*/ 670427 w 1634547"/>
              <a:gd name="connsiteY1486" fmla="*/ 972188 h 1201292"/>
              <a:gd name="connsiteX1487" fmla="*/ 670065 w 1634547"/>
              <a:gd name="connsiteY1487" fmla="*/ 968950 h 1201292"/>
              <a:gd name="connsiteX1488" fmla="*/ 671065 w 1634547"/>
              <a:gd name="connsiteY1488" fmla="*/ 965054 h 1201292"/>
              <a:gd name="connsiteX1489" fmla="*/ 671665 w 1634547"/>
              <a:gd name="connsiteY1489" fmla="*/ 960492 h 1201292"/>
              <a:gd name="connsiteX1490" fmla="*/ 671865 w 1634547"/>
              <a:gd name="connsiteY1490" fmla="*/ 957082 h 1201292"/>
              <a:gd name="connsiteX1491" fmla="*/ 671836 w 1634547"/>
              <a:gd name="connsiteY1491" fmla="*/ 954481 h 1201292"/>
              <a:gd name="connsiteX1492" fmla="*/ 671599 w 1634547"/>
              <a:gd name="connsiteY1492" fmla="*/ 951748 h 1201292"/>
              <a:gd name="connsiteX1493" fmla="*/ 671256 w 1634547"/>
              <a:gd name="connsiteY1493" fmla="*/ 946756 h 1201292"/>
              <a:gd name="connsiteX1494" fmla="*/ 670141 w 1634547"/>
              <a:gd name="connsiteY1494" fmla="*/ 942404 h 1201292"/>
              <a:gd name="connsiteX1495" fmla="*/ 670341 w 1634547"/>
              <a:gd name="connsiteY1495" fmla="*/ 940765 h 1201292"/>
              <a:gd name="connsiteX1496" fmla="*/ 670189 w 1634547"/>
              <a:gd name="connsiteY1496" fmla="*/ 935479 h 1201292"/>
              <a:gd name="connsiteX1497" fmla="*/ 669503 w 1634547"/>
              <a:gd name="connsiteY1497" fmla="*/ 930964 h 1201292"/>
              <a:gd name="connsiteX1498" fmla="*/ 668131 w 1634547"/>
              <a:gd name="connsiteY1498" fmla="*/ 930173 h 1201292"/>
              <a:gd name="connsiteX1499" fmla="*/ 665579 w 1634547"/>
              <a:gd name="connsiteY1499" fmla="*/ 928707 h 1201292"/>
              <a:gd name="connsiteX1500" fmla="*/ 664188 w 1634547"/>
              <a:gd name="connsiteY1500" fmla="*/ 928421 h 1201292"/>
              <a:gd name="connsiteX1501" fmla="*/ 663026 w 1634547"/>
              <a:gd name="connsiteY1501" fmla="*/ 928954 h 1201292"/>
              <a:gd name="connsiteX1502" fmla="*/ 662587 w 1634547"/>
              <a:gd name="connsiteY1502" fmla="*/ 930526 h 1201292"/>
              <a:gd name="connsiteX1503" fmla="*/ 661464 w 1634547"/>
              <a:gd name="connsiteY1503" fmla="*/ 931993 h 1201292"/>
              <a:gd name="connsiteX1504" fmla="*/ 660082 w 1634547"/>
              <a:gd name="connsiteY1504" fmla="*/ 931631 h 1201292"/>
              <a:gd name="connsiteX1505" fmla="*/ 659425 w 1634547"/>
              <a:gd name="connsiteY1505" fmla="*/ 930164 h 1201292"/>
              <a:gd name="connsiteX1506" fmla="*/ 658539 w 1634547"/>
              <a:gd name="connsiteY1506" fmla="*/ 928240 h 1201292"/>
              <a:gd name="connsiteX1507" fmla="*/ 655577 w 1634547"/>
              <a:gd name="connsiteY1507" fmla="*/ 919086 h 1201292"/>
              <a:gd name="connsiteX1508" fmla="*/ 655254 w 1634547"/>
              <a:gd name="connsiteY1508" fmla="*/ 916448 h 1201292"/>
              <a:gd name="connsiteX1509" fmla="*/ 654730 w 1634547"/>
              <a:gd name="connsiteY1509" fmla="*/ 913819 h 1201292"/>
              <a:gd name="connsiteX1510" fmla="*/ 653739 w 1634547"/>
              <a:gd name="connsiteY1510" fmla="*/ 912505 h 1201292"/>
              <a:gd name="connsiteX1511" fmla="*/ 652691 w 1634547"/>
              <a:gd name="connsiteY1511" fmla="*/ 911724 h 1201292"/>
              <a:gd name="connsiteX1512" fmla="*/ 650329 w 1634547"/>
              <a:gd name="connsiteY1512" fmla="*/ 908638 h 1201292"/>
              <a:gd name="connsiteX1513" fmla="*/ 649091 w 1634547"/>
              <a:gd name="connsiteY1513" fmla="*/ 907352 h 1201292"/>
              <a:gd name="connsiteX1514" fmla="*/ 648491 w 1634547"/>
              <a:gd name="connsiteY1514" fmla="*/ 907142 h 1201292"/>
              <a:gd name="connsiteX1515" fmla="*/ 647195 w 1634547"/>
              <a:gd name="connsiteY1515" fmla="*/ 907361 h 1201292"/>
              <a:gd name="connsiteX1516" fmla="*/ 645919 w 1634547"/>
              <a:gd name="connsiteY1516" fmla="*/ 907361 h 1201292"/>
              <a:gd name="connsiteX1517" fmla="*/ 644880 w 1634547"/>
              <a:gd name="connsiteY1517" fmla="*/ 905818 h 1201292"/>
              <a:gd name="connsiteX1518" fmla="*/ 643928 w 1634547"/>
              <a:gd name="connsiteY1518" fmla="*/ 903932 h 1201292"/>
              <a:gd name="connsiteX1519" fmla="*/ 642976 w 1634547"/>
              <a:gd name="connsiteY1519" fmla="*/ 903008 h 1201292"/>
              <a:gd name="connsiteX1520" fmla="*/ 641375 w 1634547"/>
              <a:gd name="connsiteY1520" fmla="*/ 902494 h 1201292"/>
              <a:gd name="connsiteX1521" fmla="*/ 639737 w 1634547"/>
              <a:gd name="connsiteY1521" fmla="*/ 902694 h 1201292"/>
              <a:gd name="connsiteX1522" fmla="*/ 638775 w 1634547"/>
              <a:gd name="connsiteY1522" fmla="*/ 904323 h 1201292"/>
              <a:gd name="connsiteX1523" fmla="*/ 638127 w 1634547"/>
              <a:gd name="connsiteY1523" fmla="*/ 905247 h 1201292"/>
              <a:gd name="connsiteX1524" fmla="*/ 636889 w 1634547"/>
              <a:gd name="connsiteY1524" fmla="*/ 907418 h 1201292"/>
              <a:gd name="connsiteX1525" fmla="*/ 634889 w 1634547"/>
              <a:gd name="connsiteY1525" fmla="*/ 910419 h 1201292"/>
              <a:gd name="connsiteX1526" fmla="*/ 633975 w 1634547"/>
              <a:gd name="connsiteY1526" fmla="*/ 911523 h 1201292"/>
              <a:gd name="connsiteX1527" fmla="*/ 633089 w 1634547"/>
              <a:gd name="connsiteY1527" fmla="*/ 910952 h 1201292"/>
              <a:gd name="connsiteX1528" fmla="*/ 629231 w 1634547"/>
              <a:gd name="connsiteY1528" fmla="*/ 907828 h 1201292"/>
              <a:gd name="connsiteX1529" fmla="*/ 627374 w 1634547"/>
              <a:gd name="connsiteY1529" fmla="*/ 906961 h 1201292"/>
              <a:gd name="connsiteX1530" fmla="*/ 624840 w 1634547"/>
              <a:gd name="connsiteY1530" fmla="*/ 907904 h 1201292"/>
              <a:gd name="connsiteX1531" fmla="*/ 620887 w 1634547"/>
              <a:gd name="connsiteY1531" fmla="*/ 907161 h 1201292"/>
              <a:gd name="connsiteX1532" fmla="*/ 619363 w 1634547"/>
              <a:gd name="connsiteY1532" fmla="*/ 907018 h 1201292"/>
              <a:gd name="connsiteX1533" fmla="*/ 616068 w 1634547"/>
              <a:gd name="connsiteY1533" fmla="*/ 904523 h 1201292"/>
              <a:gd name="connsiteX1534" fmla="*/ 614725 w 1634547"/>
              <a:gd name="connsiteY1534" fmla="*/ 904218 h 1201292"/>
              <a:gd name="connsiteX1535" fmla="*/ 610048 w 1634547"/>
              <a:gd name="connsiteY1535" fmla="*/ 905847 h 1201292"/>
              <a:gd name="connsiteX1536" fmla="*/ 609019 w 1634547"/>
              <a:gd name="connsiteY1536" fmla="*/ 906999 h 1201292"/>
              <a:gd name="connsiteX1537" fmla="*/ 608419 w 1634547"/>
              <a:gd name="connsiteY1537" fmla="*/ 907018 h 1201292"/>
              <a:gd name="connsiteX1538" fmla="*/ 607171 w 1634547"/>
              <a:gd name="connsiteY1538" fmla="*/ 906437 h 1201292"/>
              <a:gd name="connsiteX1539" fmla="*/ 606152 w 1634547"/>
              <a:gd name="connsiteY1539" fmla="*/ 905666 h 1201292"/>
              <a:gd name="connsiteX1540" fmla="*/ 606085 w 1634547"/>
              <a:gd name="connsiteY1540" fmla="*/ 905180 h 1201292"/>
              <a:gd name="connsiteX1541" fmla="*/ 607352 w 1634547"/>
              <a:gd name="connsiteY1541" fmla="*/ 903961 h 1201292"/>
              <a:gd name="connsiteX1542" fmla="*/ 607447 w 1634547"/>
              <a:gd name="connsiteY1542" fmla="*/ 903103 h 1201292"/>
              <a:gd name="connsiteX1543" fmla="*/ 607381 w 1634547"/>
              <a:gd name="connsiteY1543" fmla="*/ 902237 h 1201292"/>
              <a:gd name="connsiteX1544" fmla="*/ 609200 w 1634547"/>
              <a:gd name="connsiteY1544" fmla="*/ 899779 h 1201292"/>
              <a:gd name="connsiteX1545" fmla="*/ 614163 w 1634547"/>
              <a:gd name="connsiteY1545" fmla="*/ 895017 h 1201292"/>
              <a:gd name="connsiteX1546" fmla="*/ 613334 w 1634547"/>
              <a:gd name="connsiteY1546" fmla="*/ 893016 h 1201292"/>
              <a:gd name="connsiteX1547" fmla="*/ 611381 w 1634547"/>
              <a:gd name="connsiteY1547" fmla="*/ 889073 h 1201292"/>
              <a:gd name="connsiteX1548" fmla="*/ 611124 w 1634547"/>
              <a:gd name="connsiteY1548" fmla="*/ 887159 h 1201292"/>
              <a:gd name="connsiteX1549" fmla="*/ 610276 w 1634547"/>
              <a:gd name="connsiteY1549" fmla="*/ 886292 h 1201292"/>
              <a:gd name="connsiteX1550" fmla="*/ 607905 w 1634547"/>
              <a:gd name="connsiteY1550" fmla="*/ 886997 h 1201292"/>
              <a:gd name="connsiteX1551" fmla="*/ 602971 w 1634547"/>
              <a:gd name="connsiteY1551" fmla="*/ 890578 h 1201292"/>
              <a:gd name="connsiteX1552" fmla="*/ 602295 w 1634547"/>
              <a:gd name="connsiteY1552" fmla="*/ 890188 h 1201292"/>
              <a:gd name="connsiteX1553" fmla="*/ 602418 w 1634547"/>
              <a:gd name="connsiteY1553" fmla="*/ 888949 h 1201292"/>
              <a:gd name="connsiteX1554" fmla="*/ 601904 w 1634547"/>
              <a:gd name="connsiteY1554" fmla="*/ 885339 h 1201292"/>
              <a:gd name="connsiteX1555" fmla="*/ 603466 w 1634547"/>
              <a:gd name="connsiteY1555" fmla="*/ 884254 h 1201292"/>
              <a:gd name="connsiteX1556" fmla="*/ 605867 w 1634547"/>
              <a:gd name="connsiteY1556" fmla="*/ 882930 h 1201292"/>
              <a:gd name="connsiteX1557" fmla="*/ 607714 w 1634547"/>
              <a:gd name="connsiteY1557" fmla="*/ 881453 h 1201292"/>
              <a:gd name="connsiteX1558" fmla="*/ 608143 w 1634547"/>
              <a:gd name="connsiteY1558" fmla="*/ 880263 h 1201292"/>
              <a:gd name="connsiteX1559" fmla="*/ 607638 w 1634547"/>
              <a:gd name="connsiteY1559" fmla="*/ 879891 h 1201292"/>
              <a:gd name="connsiteX1560" fmla="*/ 604914 w 1634547"/>
              <a:gd name="connsiteY1560" fmla="*/ 880358 h 1201292"/>
              <a:gd name="connsiteX1561" fmla="*/ 603838 w 1634547"/>
              <a:gd name="connsiteY1561" fmla="*/ 879548 h 1201292"/>
              <a:gd name="connsiteX1562" fmla="*/ 602056 w 1634547"/>
              <a:gd name="connsiteY1562" fmla="*/ 876224 h 1201292"/>
              <a:gd name="connsiteX1563" fmla="*/ 600751 w 1634547"/>
              <a:gd name="connsiteY1563" fmla="*/ 874919 h 1201292"/>
              <a:gd name="connsiteX1564" fmla="*/ 599570 w 1634547"/>
              <a:gd name="connsiteY1564" fmla="*/ 874214 h 1201292"/>
              <a:gd name="connsiteX1565" fmla="*/ 595551 w 1634547"/>
              <a:gd name="connsiteY1565" fmla="*/ 875929 h 1201292"/>
              <a:gd name="connsiteX1566" fmla="*/ 590884 w 1634547"/>
              <a:gd name="connsiteY1566" fmla="*/ 878281 h 1201292"/>
              <a:gd name="connsiteX1567" fmla="*/ 585683 w 1634547"/>
              <a:gd name="connsiteY1567" fmla="*/ 881558 h 1201292"/>
              <a:gd name="connsiteX1568" fmla="*/ 585711 w 1634547"/>
              <a:gd name="connsiteY1568" fmla="*/ 883234 h 1201292"/>
              <a:gd name="connsiteX1569" fmla="*/ 585092 w 1634547"/>
              <a:gd name="connsiteY1569" fmla="*/ 883663 h 1201292"/>
              <a:gd name="connsiteX1570" fmla="*/ 584102 w 1634547"/>
              <a:gd name="connsiteY1570" fmla="*/ 884720 h 1201292"/>
              <a:gd name="connsiteX1571" fmla="*/ 583130 w 1634547"/>
              <a:gd name="connsiteY1571" fmla="*/ 886178 h 1201292"/>
              <a:gd name="connsiteX1572" fmla="*/ 582302 w 1634547"/>
              <a:gd name="connsiteY1572" fmla="*/ 886692 h 1201292"/>
              <a:gd name="connsiteX1573" fmla="*/ 581330 w 1634547"/>
              <a:gd name="connsiteY1573" fmla="*/ 886740 h 1201292"/>
              <a:gd name="connsiteX1574" fmla="*/ 579349 w 1634547"/>
              <a:gd name="connsiteY1574" fmla="*/ 886330 h 1201292"/>
              <a:gd name="connsiteX1575" fmla="*/ 575758 w 1634547"/>
              <a:gd name="connsiteY1575" fmla="*/ 884672 h 1201292"/>
              <a:gd name="connsiteX1576" fmla="*/ 571862 w 1634547"/>
              <a:gd name="connsiteY1576" fmla="*/ 883301 h 1201292"/>
              <a:gd name="connsiteX1577" fmla="*/ 571024 w 1634547"/>
              <a:gd name="connsiteY1577" fmla="*/ 883453 h 1201292"/>
              <a:gd name="connsiteX1578" fmla="*/ 565728 w 1634547"/>
              <a:gd name="connsiteY1578" fmla="*/ 882482 h 1201292"/>
              <a:gd name="connsiteX1579" fmla="*/ 565557 w 1634547"/>
              <a:gd name="connsiteY1579" fmla="*/ 881701 h 1201292"/>
              <a:gd name="connsiteX1580" fmla="*/ 564756 w 1634547"/>
              <a:gd name="connsiteY1580" fmla="*/ 880167 h 1201292"/>
              <a:gd name="connsiteX1581" fmla="*/ 563252 w 1634547"/>
              <a:gd name="connsiteY1581" fmla="*/ 878777 h 1201292"/>
              <a:gd name="connsiteX1582" fmla="*/ 561813 w 1634547"/>
              <a:gd name="connsiteY1582" fmla="*/ 878310 h 1201292"/>
              <a:gd name="connsiteX1583" fmla="*/ 557670 w 1634547"/>
              <a:gd name="connsiteY1583" fmla="*/ 881244 h 1201292"/>
              <a:gd name="connsiteX1584" fmla="*/ 552993 w 1634547"/>
              <a:gd name="connsiteY1584" fmla="*/ 883425 h 1201292"/>
              <a:gd name="connsiteX1585" fmla="*/ 550336 w 1634547"/>
              <a:gd name="connsiteY1585" fmla="*/ 886006 h 1201292"/>
              <a:gd name="connsiteX1586" fmla="*/ 548145 w 1634547"/>
              <a:gd name="connsiteY1586" fmla="*/ 888568 h 1201292"/>
              <a:gd name="connsiteX1587" fmla="*/ 545630 w 1634547"/>
              <a:gd name="connsiteY1587" fmla="*/ 889063 h 1201292"/>
              <a:gd name="connsiteX1588" fmla="*/ 545516 w 1634547"/>
              <a:gd name="connsiteY1588" fmla="*/ 890645 h 1201292"/>
              <a:gd name="connsiteX1589" fmla="*/ 544459 w 1634547"/>
              <a:gd name="connsiteY1589" fmla="*/ 892064 h 1201292"/>
              <a:gd name="connsiteX1590" fmla="*/ 542554 w 1634547"/>
              <a:gd name="connsiteY1590" fmla="*/ 893817 h 1201292"/>
              <a:gd name="connsiteX1591" fmla="*/ 538772 w 1634547"/>
              <a:gd name="connsiteY1591" fmla="*/ 896045 h 1201292"/>
              <a:gd name="connsiteX1592" fmla="*/ 536210 w 1634547"/>
              <a:gd name="connsiteY1592" fmla="*/ 897246 h 1201292"/>
              <a:gd name="connsiteX1593" fmla="*/ 528075 w 1634547"/>
              <a:gd name="connsiteY1593" fmla="*/ 898341 h 1201292"/>
              <a:gd name="connsiteX1594" fmla="*/ 525170 w 1634547"/>
              <a:gd name="connsiteY1594" fmla="*/ 899084 h 1201292"/>
              <a:gd name="connsiteX1595" fmla="*/ 523951 w 1634547"/>
              <a:gd name="connsiteY1595" fmla="*/ 900256 h 1201292"/>
              <a:gd name="connsiteX1596" fmla="*/ 522647 w 1634547"/>
              <a:gd name="connsiteY1596" fmla="*/ 903227 h 1201292"/>
              <a:gd name="connsiteX1597" fmla="*/ 521618 w 1634547"/>
              <a:gd name="connsiteY1597" fmla="*/ 905961 h 1201292"/>
              <a:gd name="connsiteX1598" fmla="*/ 519370 w 1634547"/>
              <a:gd name="connsiteY1598" fmla="*/ 908218 h 1201292"/>
              <a:gd name="connsiteX1599" fmla="*/ 515274 w 1634547"/>
              <a:gd name="connsiteY1599" fmla="*/ 911228 h 1201292"/>
              <a:gd name="connsiteX1600" fmla="*/ 510464 w 1634547"/>
              <a:gd name="connsiteY1600" fmla="*/ 913667 h 1201292"/>
              <a:gd name="connsiteX1601" fmla="*/ 509140 w 1634547"/>
              <a:gd name="connsiteY1601" fmla="*/ 915286 h 1201292"/>
              <a:gd name="connsiteX1602" fmla="*/ 508902 w 1634547"/>
              <a:gd name="connsiteY1602" fmla="*/ 916248 h 1201292"/>
              <a:gd name="connsiteX1603" fmla="*/ 509502 w 1634547"/>
              <a:gd name="connsiteY1603" fmla="*/ 916600 h 1201292"/>
              <a:gd name="connsiteX1604" fmla="*/ 510093 w 1634547"/>
              <a:gd name="connsiteY1604" fmla="*/ 917334 h 1201292"/>
              <a:gd name="connsiteX1605" fmla="*/ 510093 w 1634547"/>
              <a:gd name="connsiteY1605" fmla="*/ 918439 h 1201292"/>
              <a:gd name="connsiteX1606" fmla="*/ 509474 w 1634547"/>
              <a:gd name="connsiteY1606" fmla="*/ 919639 h 1201292"/>
              <a:gd name="connsiteX1607" fmla="*/ 506330 w 1634547"/>
              <a:gd name="connsiteY1607" fmla="*/ 921734 h 1201292"/>
              <a:gd name="connsiteX1608" fmla="*/ 504558 w 1634547"/>
              <a:gd name="connsiteY1608" fmla="*/ 922734 h 1201292"/>
              <a:gd name="connsiteX1609" fmla="*/ 502796 w 1634547"/>
              <a:gd name="connsiteY1609" fmla="*/ 923373 h 1201292"/>
              <a:gd name="connsiteX1610" fmla="*/ 500825 w 1634547"/>
              <a:gd name="connsiteY1610" fmla="*/ 923487 h 1201292"/>
              <a:gd name="connsiteX1611" fmla="*/ 498929 w 1634547"/>
              <a:gd name="connsiteY1611" fmla="*/ 923201 h 1201292"/>
              <a:gd name="connsiteX1612" fmla="*/ 498405 w 1634547"/>
              <a:gd name="connsiteY1612" fmla="*/ 922858 h 1201292"/>
              <a:gd name="connsiteX1613" fmla="*/ 497653 w 1634547"/>
              <a:gd name="connsiteY1613" fmla="*/ 923297 h 1201292"/>
              <a:gd name="connsiteX1614" fmla="*/ 495919 w 1634547"/>
              <a:gd name="connsiteY1614" fmla="*/ 923735 h 1201292"/>
              <a:gd name="connsiteX1615" fmla="*/ 494414 w 1634547"/>
              <a:gd name="connsiteY1615" fmla="*/ 923877 h 1201292"/>
              <a:gd name="connsiteX1616" fmla="*/ 491109 w 1634547"/>
              <a:gd name="connsiteY1616" fmla="*/ 926202 h 1201292"/>
              <a:gd name="connsiteX1617" fmla="*/ 489290 w 1634547"/>
              <a:gd name="connsiteY1617" fmla="*/ 926221 h 1201292"/>
              <a:gd name="connsiteX1618" fmla="*/ 487023 w 1634547"/>
              <a:gd name="connsiteY1618" fmla="*/ 925716 h 1201292"/>
              <a:gd name="connsiteX1619" fmla="*/ 484032 w 1634547"/>
              <a:gd name="connsiteY1619" fmla="*/ 925316 h 1201292"/>
              <a:gd name="connsiteX1620" fmla="*/ 481870 w 1634547"/>
              <a:gd name="connsiteY1620" fmla="*/ 925316 h 1201292"/>
              <a:gd name="connsiteX1621" fmla="*/ 481803 w 1634547"/>
              <a:gd name="connsiteY1621" fmla="*/ 924087 h 1201292"/>
              <a:gd name="connsiteX1622" fmla="*/ 482136 w 1634547"/>
              <a:gd name="connsiteY1622" fmla="*/ 920401 h 1201292"/>
              <a:gd name="connsiteX1623" fmla="*/ 481156 w 1634547"/>
              <a:gd name="connsiteY1623" fmla="*/ 919544 h 1201292"/>
              <a:gd name="connsiteX1624" fmla="*/ 478164 w 1634547"/>
              <a:gd name="connsiteY1624" fmla="*/ 918639 h 1201292"/>
              <a:gd name="connsiteX1625" fmla="*/ 474793 w 1634547"/>
              <a:gd name="connsiteY1625" fmla="*/ 917439 h 1201292"/>
              <a:gd name="connsiteX1626" fmla="*/ 473173 w 1634547"/>
              <a:gd name="connsiteY1626" fmla="*/ 916162 h 1201292"/>
              <a:gd name="connsiteX1627" fmla="*/ 472269 w 1634547"/>
              <a:gd name="connsiteY1627" fmla="*/ 915734 h 1201292"/>
              <a:gd name="connsiteX1628" fmla="*/ 471002 w 1634547"/>
              <a:gd name="connsiteY1628" fmla="*/ 915943 h 1201292"/>
              <a:gd name="connsiteX1629" fmla="*/ 468973 w 1634547"/>
              <a:gd name="connsiteY1629" fmla="*/ 917286 h 1201292"/>
              <a:gd name="connsiteX1630" fmla="*/ 467049 w 1634547"/>
              <a:gd name="connsiteY1630" fmla="*/ 918867 h 1201292"/>
              <a:gd name="connsiteX1631" fmla="*/ 465525 w 1634547"/>
              <a:gd name="connsiteY1631" fmla="*/ 919001 h 1201292"/>
              <a:gd name="connsiteX1632" fmla="*/ 463963 w 1634547"/>
              <a:gd name="connsiteY1632" fmla="*/ 918267 h 1201292"/>
              <a:gd name="connsiteX1633" fmla="*/ 462477 w 1634547"/>
              <a:gd name="connsiteY1633" fmla="*/ 917296 h 1201292"/>
              <a:gd name="connsiteX1634" fmla="*/ 457372 w 1634547"/>
              <a:gd name="connsiteY1634" fmla="*/ 915934 h 1201292"/>
              <a:gd name="connsiteX1635" fmla="*/ 455086 w 1634547"/>
              <a:gd name="connsiteY1635" fmla="*/ 915734 h 1201292"/>
              <a:gd name="connsiteX1636" fmla="*/ 450999 w 1634547"/>
              <a:gd name="connsiteY1636" fmla="*/ 915962 h 1201292"/>
              <a:gd name="connsiteX1637" fmla="*/ 447666 w 1634547"/>
              <a:gd name="connsiteY1637" fmla="*/ 915676 h 1201292"/>
              <a:gd name="connsiteX1638" fmla="*/ 447142 w 1634547"/>
              <a:gd name="connsiteY1638" fmla="*/ 915257 h 1201292"/>
              <a:gd name="connsiteX1639" fmla="*/ 447151 w 1634547"/>
              <a:gd name="connsiteY1639" fmla="*/ 914495 h 1201292"/>
              <a:gd name="connsiteX1640" fmla="*/ 447647 w 1634547"/>
              <a:gd name="connsiteY1640" fmla="*/ 913019 h 1201292"/>
              <a:gd name="connsiteX1641" fmla="*/ 447933 w 1634547"/>
              <a:gd name="connsiteY1641" fmla="*/ 911562 h 1201292"/>
              <a:gd name="connsiteX1642" fmla="*/ 447542 w 1634547"/>
              <a:gd name="connsiteY1642" fmla="*/ 910733 h 1201292"/>
              <a:gd name="connsiteX1643" fmla="*/ 444142 w 1634547"/>
              <a:gd name="connsiteY1643" fmla="*/ 909714 h 1201292"/>
              <a:gd name="connsiteX1644" fmla="*/ 441036 w 1634547"/>
              <a:gd name="connsiteY1644" fmla="*/ 908980 h 1201292"/>
              <a:gd name="connsiteX1645" fmla="*/ 437731 w 1634547"/>
              <a:gd name="connsiteY1645" fmla="*/ 908704 h 1201292"/>
              <a:gd name="connsiteX1646" fmla="*/ 435512 w 1634547"/>
              <a:gd name="connsiteY1646" fmla="*/ 909219 h 1201292"/>
              <a:gd name="connsiteX1647" fmla="*/ 433340 w 1634547"/>
              <a:gd name="connsiteY1647" fmla="*/ 910362 h 1201292"/>
              <a:gd name="connsiteX1648" fmla="*/ 431549 w 1634547"/>
              <a:gd name="connsiteY1648" fmla="*/ 912419 h 1201292"/>
              <a:gd name="connsiteX1649" fmla="*/ 428959 w 1634547"/>
              <a:gd name="connsiteY1649" fmla="*/ 913314 h 1201292"/>
              <a:gd name="connsiteX1650" fmla="*/ 425863 w 1634547"/>
              <a:gd name="connsiteY1650" fmla="*/ 914848 h 1201292"/>
              <a:gd name="connsiteX1651" fmla="*/ 424368 w 1634547"/>
              <a:gd name="connsiteY1651" fmla="*/ 916277 h 1201292"/>
              <a:gd name="connsiteX1652" fmla="*/ 422100 w 1634547"/>
              <a:gd name="connsiteY1652" fmla="*/ 919344 h 1201292"/>
              <a:gd name="connsiteX1653" fmla="*/ 418805 w 1634547"/>
              <a:gd name="connsiteY1653" fmla="*/ 923106 h 1201292"/>
              <a:gd name="connsiteX1654" fmla="*/ 415814 w 1634547"/>
              <a:gd name="connsiteY1654" fmla="*/ 926773 h 1201292"/>
              <a:gd name="connsiteX1655" fmla="*/ 414261 w 1634547"/>
              <a:gd name="connsiteY1655" fmla="*/ 930335 h 1201292"/>
              <a:gd name="connsiteX1656" fmla="*/ 412204 w 1634547"/>
              <a:gd name="connsiteY1656" fmla="*/ 932574 h 1201292"/>
              <a:gd name="connsiteX1657" fmla="*/ 410118 w 1634547"/>
              <a:gd name="connsiteY1657" fmla="*/ 934183 h 1201292"/>
              <a:gd name="connsiteX1658" fmla="*/ 408613 w 1634547"/>
              <a:gd name="connsiteY1658" fmla="*/ 938613 h 1201292"/>
              <a:gd name="connsiteX1659" fmla="*/ 407041 w 1634547"/>
              <a:gd name="connsiteY1659" fmla="*/ 937213 h 1201292"/>
              <a:gd name="connsiteX1660" fmla="*/ 405241 w 1634547"/>
              <a:gd name="connsiteY1660" fmla="*/ 935203 h 1201292"/>
              <a:gd name="connsiteX1661" fmla="*/ 404813 w 1634547"/>
              <a:gd name="connsiteY1661" fmla="*/ 932450 h 1201292"/>
              <a:gd name="connsiteX1662" fmla="*/ 406946 w 1634547"/>
              <a:gd name="connsiteY1662" fmla="*/ 925135 h 1201292"/>
              <a:gd name="connsiteX1663" fmla="*/ 407451 w 1634547"/>
              <a:gd name="connsiteY1663" fmla="*/ 922087 h 1201292"/>
              <a:gd name="connsiteX1664" fmla="*/ 406908 w 1634547"/>
              <a:gd name="connsiteY1664" fmla="*/ 920925 h 1201292"/>
              <a:gd name="connsiteX1665" fmla="*/ 406241 w 1634547"/>
              <a:gd name="connsiteY1665" fmla="*/ 917924 h 1201292"/>
              <a:gd name="connsiteX1666" fmla="*/ 404975 w 1634547"/>
              <a:gd name="connsiteY1666" fmla="*/ 916934 h 1201292"/>
              <a:gd name="connsiteX1667" fmla="*/ 401355 w 1634547"/>
              <a:gd name="connsiteY1667" fmla="*/ 915362 h 1201292"/>
              <a:gd name="connsiteX1668" fmla="*/ 400202 w 1634547"/>
              <a:gd name="connsiteY1668" fmla="*/ 915315 h 1201292"/>
              <a:gd name="connsiteX1669" fmla="*/ 398964 w 1634547"/>
              <a:gd name="connsiteY1669" fmla="*/ 916400 h 1201292"/>
              <a:gd name="connsiteX1670" fmla="*/ 397755 w 1634547"/>
              <a:gd name="connsiteY1670" fmla="*/ 917086 h 1201292"/>
              <a:gd name="connsiteX1671" fmla="*/ 396145 w 1634547"/>
              <a:gd name="connsiteY1671" fmla="*/ 917772 h 1201292"/>
              <a:gd name="connsiteX1672" fmla="*/ 392106 w 1634547"/>
              <a:gd name="connsiteY1672" fmla="*/ 919058 h 1201292"/>
              <a:gd name="connsiteX1673" fmla="*/ 388525 w 1634547"/>
              <a:gd name="connsiteY1673" fmla="*/ 919658 h 1201292"/>
              <a:gd name="connsiteX1674" fmla="*/ 387668 w 1634547"/>
              <a:gd name="connsiteY1674" fmla="*/ 920134 h 1201292"/>
              <a:gd name="connsiteX1675" fmla="*/ 387401 w 1634547"/>
              <a:gd name="connsiteY1675" fmla="*/ 920991 h 1201292"/>
              <a:gd name="connsiteX1676" fmla="*/ 387687 w 1634547"/>
              <a:gd name="connsiteY1676" fmla="*/ 922011 h 1201292"/>
              <a:gd name="connsiteX1677" fmla="*/ 385382 w 1634547"/>
              <a:gd name="connsiteY1677" fmla="*/ 921620 h 1201292"/>
              <a:gd name="connsiteX1678" fmla="*/ 382972 w 1634547"/>
              <a:gd name="connsiteY1678" fmla="*/ 921401 h 1201292"/>
              <a:gd name="connsiteX1679" fmla="*/ 381029 w 1634547"/>
              <a:gd name="connsiteY1679" fmla="*/ 921544 h 1201292"/>
              <a:gd name="connsiteX1680" fmla="*/ 376276 w 1634547"/>
              <a:gd name="connsiteY1680" fmla="*/ 923487 h 1201292"/>
              <a:gd name="connsiteX1681" fmla="*/ 374666 w 1634547"/>
              <a:gd name="connsiteY1681" fmla="*/ 923677 h 1201292"/>
              <a:gd name="connsiteX1682" fmla="*/ 372876 w 1634547"/>
              <a:gd name="connsiteY1682" fmla="*/ 923477 h 1201292"/>
              <a:gd name="connsiteX1683" fmla="*/ 370437 w 1634547"/>
              <a:gd name="connsiteY1683" fmla="*/ 923420 h 1201292"/>
              <a:gd name="connsiteX1684" fmla="*/ 365798 w 1634547"/>
              <a:gd name="connsiteY1684" fmla="*/ 923477 h 1201292"/>
              <a:gd name="connsiteX1685" fmla="*/ 361807 w 1634547"/>
              <a:gd name="connsiteY1685" fmla="*/ 922982 h 1201292"/>
              <a:gd name="connsiteX1686" fmla="*/ 358559 w 1634547"/>
              <a:gd name="connsiteY1686" fmla="*/ 920267 h 1201292"/>
              <a:gd name="connsiteX1687" fmla="*/ 356264 w 1634547"/>
              <a:gd name="connsiteY1687" fmla="*/ 919067 h 1201292"/>
              <a:gd name="connsiteX1688" fmla="*/ 353816 w 1634547"/>
              <a:gd name="connsiteY1688" fmla="*/ 918143 h 1201292"/>
              <a:gd name="connsiteX1689" fmla="*/ 351349 w 1634547"/>
              <a:gd name="connsiteY1689" fmla="*/ 917448 h 1201292"/>
              <a:gd name="connsiteX1690" fmla="*/ 350530 w 1634547"/>
              <a:gd name="connsiteY1690" fmla="*/ 915991 h 1201292"/>
              <a:gd name="connsiteX1691" fmla="*/ 349748 w 1634547"/>
              <a:gd name="connsiteY1691" fmla="*/ 915257 h 1201292"/>
              <a:gd name="connsiteX1692" fmla="*/ 347719 w 1634547"/>
              <a:gd name="connsiteY1692" fmla="*/ 915019 h 1201292"/>
              <a:gd name="connsiteX1693" fmla="*/ 346110 w 1634547"/>
              <a:gd name="connsiteY1693" fmla="*/ 915553 h 1201292"/>
              <a:gd name="connsiteX1694" fmla="*/ 345110 w 1634547"/>
              <a:gd name="connsiteY1694" fmla="*/ 919220 h 1201292"/>
              <a:gd name="connsiteX1695" fmla="*/ 344253 w 1634547"/>
              <a:gd name="connsiteY1695" fmla="*/ 919944 h 1201292"/>
              <a:gd name="connsiteX1696" fmla="*/ 342215 w 1634547"/>
              <a:gd name="connsiteY1696" fmla="*/ 920267 h 1201292"/>
              <a:gd name="connsiteX1697" fmla="*/ 340071 w 1634547"/>
              <a:gd name="connsiteY1697" fmla="*/ 919334 h 1201292"/>
              <a:gd name="connsiteX1698" fmla="*/ 337109 w 1634547"/>
              <a:gd name="connsiteY1698" fmla="*/ 917448 h 1201292"/>
              <a:gd name="connsiteX1699" fmla="*/ 335947 w 1634547"/>
              <a:gd name="connsiteY1699" fmla="*/ 915353 h 1201292"/>
              <a:gd name="connsiteX1700" fmla="*/ 334956 w 1634547"/>
              <a:gd name="connsiteY1700" fmla="*/ 914676 h 1201292"/>
              <a:gd name="connsiteX1701" fmla="*/ 333394 w 1634547"/>
              <a:gd name="connsiteY1701" fmla="*/ 915600 h 1201292"/>
              <a:gd name="connsiteX1702" fmla="*/ 333308 w 1634547"/>
              <a:gd name="connsiteY1702" fmla="*/ 918286 h 1201292"/>
              <a:gd name="connsiteX1703" fmla="*/ 333004 w 1634547"/>
              <a:gd name="connsiteY1703" fmla="*/ 920087 h 1201292"/>
              <a:gd name="connsiteX1704" fmla="*/ 331146 w 1634547"/>
              <a:gd name="connsiteY1704" fmla="*/ 920820 h 1201292"/>
              <a:gd name="connsiteX1705" fmla="*/ 330070 w 1634547"/>
              <a:gd name="connsiteY1705" fmla="*/ 920287 h 1201292"/>
              <a:gd name="connsiteX1706" fmla="*/ 329203 w 1634547"/>
              <a:gd name="connsiteY1706" fmla="*/ 918439 h 1201292"/>
              <a:gd name="connsiteX1707" fmla="*/ 327022 w 1634547"/>
              <a:gd name="connsiteY1707" fmla="*/ 914048 h 1201292"/>
              <a:gd name="connsiteX1708" fmla="*/ 324860 w 1634547"/>
              <a:gd name="connsiteY1708" fmla="*/ 911476 h 1201292"/>
              <a:gd name="connsiteX1709" fmla="*/ 322679 w 1634547"/>
              <a:gd name="connsiteY1709" fmla="*/ 909761 h 1201292"/>
              <a:gd name="connsiteX1710" fmla="*/ 315526 w 1634547"/>
              <a:gd name="connsiteY1710" fmla="*/ 909809 h 1201292"/>
              <a:gd name="connsiteX1711" fmla="*/ 310220 w 1634547"/>
              <a:gd name="connsiteY1711" fmla="*/ 909304 h 1201292"/>
              <a:gd name="connsiteX1712" fmla="*/ 307820 w 1634547"/>
              <a:gd name="connsiteY1712" fmla="*/ 908600 h 1201292"/>
              <a:gd name="connsiteX1713" fmla="*/ 306914 w 1634547"/>
              <a:gd name="connsiteY1713" fmla="*/ 906904 h 1201292"/>
              <a:gd name="connsiteX1714" fmla="*/ 307791 w 1634547"/>
              <a:gd name="connsiteY1714" fmla="*/ 903513 h 1201292"/>
              <a:gd name="connsiteX1715" fmla="*/ 308820 w 1634547"/>
              <a:gd name="connsiteY1715" fmla="*/ 900865 h 1201292"/>
              <a:gd name="connsiteX1716" fmla="*/ 308791 w 1634547"/>
              <a:gd name="connsiteY1716" fmla="*/ 900246 h 1201292"/>
              <a:gd name="connsiteX1717" fmla="*/ 307915 w 1634547"/>
              <a:gd name="connsiteY1717" fmla="*/ 899932 h 1201292"/>
              <a:gd name="connsiteX1718" fmla="*/ 306391 w 1634547"/>
              <a:gd name="connsiteY1718" fmla="*/ 899722 h 1201292"/>
              <a:gd name="connsiteX1719" fmla="*/ 300666 w 1634547"/>
              <a:gd name="connsiteY1719" fmla="*/ 901418 h 1201292"/>
              <a:gd name="connsiteX1720" fmla="*/ 299104 w 1634547"/>
              <a:gd name="connsiteY1720" fmla="*/ 901217 h 1201292"/>
              <a:gd name="connsiteX1721" fmla="*/ 298114 w 1634547"/>
              <a:gd name="connsiteY1721" fmla="*/ 900637 h 1201292"/>
              <a:gd name="connsiteX1722" fmla="*/ 296904 w 1634547"/>
              <a:gd name="connsiteY1722" fmla="*/ 900141 h 1201292"/>
              <a:gd name="connsiteX1723" fmla="*/ 295903 w 1634547"/>
              <a:gd name="connsiteY1723" fmla="*/ 899351 h 1201292"/>
              <a:gd name="connsiteX1724" fmla="*/ 295208 w 1634547"/>
              <a:gd name="connsiteY1724" fmla="*/ 898198 h 1201292"/>
              <a:gd name="connsiteX1725" fmla="*/ 290256 w 1634547"/>
              <a:gd name="connsiteY1725" fmla="*/ 895369 h 1201292"/>
              <a:gd name="connsiteX1726" fmla="*/ 288798 w 1634547"/>
              <a:gd name="connsiteY1726" fmla="*/ 893817 h 1201292"/>
              <a:gd name="connsiteX1727" fmla="*/ 286160 w 1634547"/>
              <a:gd name="connsiteY1727" fmla="*/ 891873 h 1201292"/>
              <a:gd name="connsiteX1728" fmla="*/ 283931 w 1634547"/>
              <a:gd name="connsiteY1728" fmla="*/ 890549 h 1201292"/>
              <a:gd name="connsiteX1729" fmla="*/ 282521 w 1634547"/>
              <a:gd name="connsiteY1729" fmla="*/ 886759 h 1201292"/>
              <a:gd name="connsiteX1730" fmla="*/ 281235 w 1634547"/>
              <a:gd name="connsiteY1730" fmla="*/ 883110 h 1201292"/>
              <a:gd name="connsiteX1731" fmla="*/ 280531 w 1634547"/>
              <a:gd name="connsiteY1731" fmla="*/ 881167 h 1201292"/>
              <a:gd name="connsiteX1732" fmla="*/ 278406 w 1634547"/>
              <a:gd name="connsiteY1732" fmla="*/ 880139 h 1201292"/>
              <a:gd name="connsiteX1733" fmla="*/ 276111 w 1634547"/>
              <a:gd name="connsiteY1733" fmla="*/ 879358 h 1201292"/>
              <a:gd name="connsiteX1734" fmla="*/ 272225 w 1634547"/>
              <a:gd name="connsiteY1734" fmla="*/ 880948 h 1201292"/>
              <a:gd name="connsiteX1735" fmla="*/ 269034 w 1634547"/>
              <a:gd name="connsiteY1735" fmla="*/ 882158 h 1201292"/>
              <a:gd name="connsiteX1736" fmla="*/ 266691 w 1634547"/>
              <a:gd name="connsiteY1736" fmla="*/ 882282 h 1201292"/>
              <a:gd name="connsiteX1737" fmla="*/ 263309 w 1634547"/>
              <a:gd name="connsiteY1737" fmla="*/ 878539 h 1201292"/>
              <a:gd name="connsiteX1738" fmla="*/ 260595 w 1634547"/>
              <a:gd name="connsiteY1738" fmla="*/ 874490 h 1201292"/>
              <a:gd name="connsiteX1739" fmla="*/ 257385 w 1634547"/>
              <a:gd name="connsiteY1739" fmla="*/ 870956 h 1201292"/>
              <a:gd name="connsiteX1740" fmla="*/ 255251 w 1634547"/>
              <a:gd name="connsiteY1740" fmla="*/ 869175 h 1201292"/>
              <a:gd name="connsiteX1741" fmla="*/ 251470 w 1634547"/>
              <a:gd name="connsiteY1741" fmla="*/ 869004 h 1201292"/>
              <a:gd name="connsiteX1742" fmla="*/ 247212 w 1634547"/>
              <a:gd name="connsiteY1742" fmla="*/ 867013 h 1201292"/>
              <a:gd name="connsiteX1743" fmla="*/ 241497 w 1634547"/>
              <a:gd name="connsiteY1743" fmla="*/ 862479 h 1201292"/>
              <a:gd name="connsiteX1744" fmla="*/ 237373 w 1634547"/>
              <a:gd name="connsiteY1744" fmla="*/ 859098 h 1201292"/>
              <a:gd name="connsiteX1745" fmla="*/ 230267 w 1634547"/>
              <a:gd name="connsiteY1745" fmla="*/ 855336 h 1201292"/>
              <a:gd name="connsiteX1746" fmla="*/ 228610 w 1634547"/>
              <a:gd name="connsiteY1746" fmla="*/ 853754 h 1201292"/>
              <a:gd name="connsiteX1747" fmla="*/ 227981 w 1634547"/>
              <a:gd name="connsiteY1747" fmla="*/ 852411 h 1201292"/>
              <a:gd name="connsiteX1748" fmla="*/ 227009 w 1634547"/>
              <a:gd name="connsiteY1748" fmla="*/ 849764 h 1201292"/>
              <a:gd name="connsiteX1749" fmla="*/ 225523 w 1634547"/>
              <a:gd name="connsiteY1749" fmla="*/ 847249 h 1201292"/>
              <a:gd name="connsiteX1750" fmla="*/ 220485 w 1634547"/>
              <a:gd name="connsiteY1750" fmla="*/ 846154 h 1201292"/>
              <a:gd name="connsiteX1751" fmla="*/ 214789 w 1634547"/>
              <a:gd name="connsiteY1751" fmla="*/ 845373 h 1201292"/>
              <a:gd name="connsiteX1752" fmla="*/ 208779 w 1634547"/>
              <a:gd name="connsiteY1752" fmla="*/ 846915 h 1201292"/>
              <a:gd name="connsiteX1753" fmla="*/ 204454 w 1634547"/>
              <a:gd name="connsiteY1753" fmla="*/ 854440 h 1201292"/>
              <a:gd name="connsiteX1754" fmla="*/ 202368 w 1634547"/>
              <a:gd name="connsiteY1754" fmla="*/ 856079 h 1201292"/>
              <a:gd name="connsiteX1755" fmla="*/ 200577 w 1634547"/>
              <a:gd name="connsiteY1755" fmla="*/ 856174 h 1201292"/>
              <a:gd name="connsiteX1756" fmla="*/ 199111 w 1634547"/>
              <a:gd name="connsiteY1756" fmla="*/ 854259 h 1201292"/>
              <a:gd name="connsiteX1757" fmla="*/ 197901 w 1634547"/>
              <a:gd name="connsiteY1757" fmla="*/ 852249 h 1201292"/>
              <a:gd name="connsiteX1758" fmla="*/ 197244 w 1634547"/>
              <a:gd name="connsiteY1758" fmla="*/ 850021 h 1201292"/>
              <a:gd name="connsiteX1759" fmla="*/ 194253 w 1634547"/>
              <a:gd name="connsiteY1759" fmla="*/ 848373 h 1201292"/>
              <a:gd name="connsiteX1760" fmla="*/ 190871 w 1634547"/>
              <a:gd name="connsiteY1760" fmla="*/ 846220 h 1201292"/>
              <a:gd name="connsiteX1761" fmla="*/ 189138 w 1634547"/>
              <a:gd name="connsiteY1761" fmla="*/ 844544 h 1201292"/>
              <a:gd name="connsiteX1762" fmla="*/ 187186 w 1634547"/>
              <a:gd name="connsiteY1762" fmla="*/ 843496 h 1201292"/>
              <a:gd name="connsiteX1763" fmla="*/ 185366 w 1634547"/>
              <a:gd name="connsiteY1763" fmla="*/ 843048 h 1201292"/>
              <a:gd name="connsiteX1764" fmla="*/ 181861 w 1634547"/>
              <a:gd name="connsiteY1764" fmla="*/ 841629 h 1201292"/>
              <a:gd name="connsiteX1765" fmla="*/ 177889 w 1634547"/>
              <a:gd name="connsiteY1765" fmla="*/ 840029 h 1201292"/>
              <a:gd name="connsiteX1766" fmla="*/ 176022 w 1634547"/>
              <a:gd name="connsiteY1766" fmla="*/ 839810 h 1201292"/>
              <a:gd name="connsiteX1767" fmla="*/ 175889 w 1634547"/>
              <a:gd name="connsiteY1767" fmla="*/ 838667 h 1201292"/>
              <a:gd name="connsiteX1768" fmla="*/ 176451 w 1634547"/>
              <a:gd name="connsiteY1768" fmla="*/ 836238 h 1201292"/>
              <a:gd name="connsiteX1769" fmla="*/ 176108 w 1634547"/>
              <a:gd name="connsiteY1769" fmla="*/ 833904 h 1201292"/>
              <a:gd name="connsiteX1770" fmla="*/ 174908 w 1634547"/>
              <a:gd name="connsiteY1770" fmla="*/ 832952 h 1201292"/>
              <a:gd name="connsiteX1771" fmla="*/ 173098 w 1634547"/>
              <a:gd name="connsiteY1771" fmla="*/ 833199 h 1201292"/>
              <a:gd name="connsiteX1772" fmla="*/ 168907 w 1634547"/>
              <a:gd name="connsiteY1772" fmla="*/ 829885 h 1201292"/>
              <a:gd name="connsiteX1773" fmla="*/ 168697 w 1634547"/>
              <a:gd name="connsiteY1773" fmla="*/ 829713 h 1201292"/>
              <a:gd name="connsiteX1774" fmla="*/ 167507 w 1634547"/>
              <a:gd name="connsiteY1774" fmla="*/ 828770 h 1201292"/>
              <a:gd name="connsiteX1775" fmla="*/ 165440 w 1634547"/>
              <a:gd name="connsiteY1775" fmla="*/ 827418 h 1201292"/>
              <a:gd name="connsiteX1776" fmla="*/ 161953 w 1634547"/>
              <a:gd name="connsiteY1776" fmla="*/ 827513 h 1201292"/>
              <a:gd name="connsiteX1777" fmla="*/ 159315 w 1634547"/>
              <a:gd name="connsiteY1777" fmla="*/ 828009 h 1201292"/>
              <a:gd name="connsiteX1778" fmla="*/ 157382 w 1634547"/>
              <a:gd name="connsiteY1778" fmla="*/ 826627 h 1201292"/>
              <a:gd name="connsiteX1779" fmla="*/ 154581 w 1634547"/>
              <a:gd name="connsiteY1779" fmla="*/ 824437 h 1201292"/>
              <a:gd name="connsiteX1780" fmla="*/ 154077 w 1634547"/>
              <a:gd name="connsiteY1780" fmla="*/ 823951 h 1201292"/>
              <a:gd name="connsiteX1781" fmla="*/ 153248 w 1634547"/>
              <a:gd name="connsiteY1781" fmla="*/ 823151 h 1201292"/>
              <a:gd name="connsiteX1782" fmla="*/ 150409 w 1634547"/>
              <a:gd name="connsiteY1782" fmla="*/ 818922 h 1201292"/>
              <a:gd name="connsiteX1783" fmla="*/ 147057 w 1634547"/>
              <a:gd name="connsiteY1783" fmla="*/ 813911 h 1201292"/>
              <a:gd name="connsiteX1784" fmla="*/ 145361 w 1634547"/>
              <a:gd name="connsiteY1784" fmla="*/ 813178 h 1201292"/>
              <a:gd name="connsiteX1785" fmla="*/ 144485 w 1634547"/>
              <a:gd name="connsiteY1785" fmla="*/ 813559 h 1201292"/>
              <a:gd name="connsiteX1786" fmla="*/ 143494 w 1634547"/>
              <a:gd name="connsiteY1786" fmla="*/ 816216 h 1201292"/>
              <a:gd name="connsiteX1787" fmla="*/ 142751 w 1634547"/>
              <a:gd name="connsiteY1787" fmla="*/ 815950 h 1201292"/>
              <a:gd name="connsiteX1788" fmla="*/ 141504 w 1634547"/>
              <a:gd name="connsiteY1788" fmla="*/ 816131 h 1201292"/>
              <a:gd name="connsiteX1789" fmla="*/ 140037 w 1634547"/>
              <a:gd name="connsiteY1789" fmla="*/ 817064 h 1201292"/>
              <a:gd name="connsiteX1790" fmla="*/ 138627 w 1634547"/>
              <a:gd name="connsiteY1790" fmla="*/ 817302 h 1201292"/>
              <a:gd name="connsiteX1791" fmla="*/ 137722 w 1634547"/>
              <a:gd name="connsiteY1791" fmla="*/ 817026 h 1201292"/>
              <a:gd name="connsiteX1792" fmla="*/ 137341 w 1634547"/>
              <a:gd name="connsiteY1792" fmla="*/ 816369 h 1201292"/>
              <a:gd name="connsiteX1793" fmla="*/ 137741 w 1634547"/>
              <a:gd name="connsiteY1793" fmla="*/ 812854 h 1201292"/>
              <a:gd name="connsiteX1794" fmla="*/ 136884 w 1634547"/>
              <a:gd name="connsiteY1794" fmla="*/ 811759 h 1201292"/>
              <a:gd name="connsiteX1795" fmla="*/ 137646 w 1634547"/>
              <a:gd name="connsiteY1795" fmla="*/ 809311 h 1201292"/>
              <a:gd name="connsiteX1796" fmla="*/ 138932 w 1634547"/>
              <a:gd name="connsiteY1796" fmla="*/ 807196 h 1201292"/>
              <a:gd name="connsiteX1797" fmla="*/ 137617 w 1634547"/>
              <a:gd name="connsiteY1797" fmla="*/ 805625 h 1201292"/>
              <a:gd name="connsiteX1798" fmla="*/ 135998 w 1634547"/>
              <a:gd name="connsiteY1798" fmla="*/ 803377 h 1201292"/>
              <a:gd name="connsiteX1799" fmla="*/ 135817 w 1634547"/>
              <a:gd name="connsiteY1799" fmla="*/ 801338 h 1201292"/>
              <a:gd name="connsiteX1800" fmla="*/ 136693 w 1634547"/>
              <a:gd name="connsiteY1800" fmla="*/ 798767 h 1201292"/>
              <a:gd name="connsiteX1801" fmla="*/ 137122 w 1634547"/>
              <a:gd name="connsiteY1801" fmla="*/ 796566 h 1201292"/>
              <a:gd name="connsiteX1802" fmla="*/ 136855 w 1634547"/>
              <a:gd name="connsiteY1802" fmla="*/ 795757 h 1201292"/>
              <a:gd name="connsiteX1803" fmla="*/ 135579 w 1634547"/>
              <a:gd name="connsiteY1803" fmla="*/ 794528 h 1201292"/>
              <a:gd name="connsiteX1804" fmla="*/ 130712 w 1634547"/>
              <a:gd name="connsiteY1804" fmla="*/ 788470 h 1201292"/>
              <a:gd name="connsiteX1805" fmla="*/ 130454 w 1634547"/>
              <a:gd name="connsiteY1805" fmla="*/ 787832 h 1201292"/>
              <a:gd name="connsiteX1806" fmla="*/ 129635 w 1634547"/>
              <a:gd name="connsiteY1806" fmla="*/ 785813 h 1201292"/>
              <a:gd name="connsiteX1807" fmla="*/ 129254 w 1634547"/>
              <a:gd name="connsiteY1807" fmla="*/ 782765 h 1201292"/>
              <a:gd name="connsiteX1808" fmla="*/ 128626 w 1634547"/>
              <a:gd name="connsiteY1808" fmla="*/ 780583 h 1201292"/>
              <a:gd name="connsiteX1809" fmla="*/ 127883 w 1634547"/>
              <a:gd name="connsiteY1809" fmla="*/ 778907 h 1201292"/>
              <a:gd name="connsiteX1810" fmla="*/ 127940 w 1634547"/>
              <a:gd name="connsiteY1810" fmla="*/ 778116 h 1201292"/>
              <a:gd name="connsiteX1811" fmla="*/ 128502 w 1634547"/>
              <a:gd name="connsiteY1811" fmla="*/ 777707 h 1201292"/>
              <a:gd name="connsiteX1812" fmla="*/ 131540 w 1634547"/>
              <a:gd name="connsiteY1812" fmla="*/ 777297 h 1201292"/>
              <a:gd name="connsiteX1813" fmla="*/ 134350 w 1634547"/>
              <a:gd name="connsiteY1813" fmla="*/ 777040 h 1201292"/>
              <a:gd name="connsiteX1814" fmla="*/ 136198 w 1634547"/>
              <a:gd name="connsiteY1814" fmla="*/ 776469 h 1201292"/>
              <a:gd name="connsiteX1815" fmla="*/ 137160 w 1634547"/>
              <a:gd name="connsiteY1815" fmla="*/ 777688 h 1201292"/>
              <a:gd name="connsiteX1816" fmla="*/ 137608 w 1634547"/>
              <a:gd name="connsiteY1816" fmla="*/ 779555 h 1201292"/>
              <a:gd name="connsiteX1817" fmla="*/ 138093 w 1634547"/>
              <a:gd name="connsiteY1817" fmla="*/ 780536 h 1201292"/>
              <a:gd name="connsiteX1818" fmla="*/ 139875 w 1634547"/>
              <a:gd name="connsiteY1818" fmla="*/ 782308 h 1201292"/>
              <a:gd name="connsiteX1819" fmla="*/ 142047 w 1634547"/>
              <a:gd name="connsiteY1819" fmla="*/ 784003 h 1201292"/>
              <a:gd name="connsiteX1820" fmla="*/ 144152 w 1634547"/>
              <a:gd name="connsiteY1820" fmla="*/ 783784 h 1201292"/>
              <a:gd name="connsiteX1821" fmla="*/ 146009 w 1634547"/>
              <a:gd name="connsiteY1821" fmla="*/ 783060 h 1201292"/>
              <a:gd name="connsiteX1822" fmla="*/ 147618 w 1634547"/>
              <a:gd name="connsiteY1822" fmla="*/ 780298 h 1201292"/>
              <a:gd name="connsiteX1823" fmla="*/ 148752 w 1634547"/>
              <a:gd name="connsiteY1823" fmla="*/ 779621 h 1201292"/>
              <a:gd name="connsiteX1824" fmla="*/ 150076 w 1634547"/>
              <a:gd name="connsiteY1824" fmla="*/ 779498 h 1201292"/>
              <a:gd name="connsiteX1825" fmla="*/ 150076 w 1634547"/>
              <a:gd name="connsiteY1825" fmla="*/ 779298 h 1201292"/>
              <a:gd name="connsiteX1826" fmla="*/ 150000 w 1634547"/>
              <a:gd name="connsiteY1826" fmla="*/ 777516 h 1201292"/>
              <a:gd name="connsiteX1827" fmla="*/ 150466 w 1634547"/>
              <a:gd name="connsiteY1827" fmla="*/ 773125 h 1201292"/>
              <a:gd name="connsiteX1828" fmla="*/ 150305 w 1634547"/>
              <a:gd name="connsiteY1828" fmla="*/ 771363 h 1201292"/>
              <a:gd name="connsiteX1829" fmla="*/ 149704 w 1634547"/>
              <a:gd name="connsiteY1829" fmla="*/ 769773 h 1201292"/>
              <a:gd name="connsiteX1830" fmla="*/ 149809 w 1634547"/>
              <a:gd name="connsiteY1830" fmla="*/ 768001 h 1201292"/>
              <a:gd name="connsiteX1831" fmla="*/ 149609 w 1634547"/>
              <a:gd name="connsiteY1831" fmla="*/ 765429 h 1201292"/>
              <a:gd name="connsiteX1832" fmla="*/ 148095 w 1634547"/>
              <a:gd name="connsiteY1832" fmla="*/ 763667 h 1201292"/>
              <a:gd name="connsiteX1833" fmla="*/ 147104 w 1634547"/>
              <a:gd name="connsiteY1833" fmla="*/ 762991 h 1201292"/>
              <a:gd name="connsiteX1834" fmla="*/ 146942 w 1634547"/>
              <a:gd name="connsiteY1834" fmla="*/ 762038 h 1201292"/>
              <a:gd name="connsiteX1835" fmla="*/ 147457 w 1634547"/>
              <a:gd name="connsiteY1835" fmla="*/ 760276 h 1201292"/>
              <a:gd name="connsiteX1836" fmla="*/ 147809 w 1634547"/>
              <a:gd name="connsiteY1836" fmla="*/ 758247 h 1201292"/>
              <a:gd name="connsiteX1837" fmla="*/ 147285 w 1634547"/>
              <a:gd name="connsiteY1837" fmla="*/ 756752 h 1201292"/>
              <a:gd name="connsiteX1838" fmla="*/ 147199 w 1634547"/>
              <a:gd name="connsiteY1838" fmla="*/ 756523 h 1201292"/>
              <a:gd name="connsiteX1839" fmla="*/ 145971 w 1634547"/>
              <a:gd name="connsiteY1839" fmla="*/ 755752 h 1201292"/>
              <a:gd name="connsiteX1840" fmla="*/ 144532 w 1634547"/>
              <a:gd name="connsiteY1840" fmla="*/ 754447 h 1201292"/>
              <a:gd name="connsiteX1841" fmla="*/ 142818 w 1634547"/>
              <a:gd name="connsiteY1841" fmla="*/ 752685 h 1201292"/>
              <a:gd name="connsiteX1842" fmla="*/ 141970 w 1634547"/>
              <a:gd name="connsiteY1842" fmla="*/ 751408 h 1201292"/>
              <a:gd name="connsiteX1843" fmla="*/ 140580 w 1634547"/>
              <a:gd name="connsiteY1843" fmla="*/ 749999 h 1201292"/>
              <a:gd name="connsiteX1844" fmla="*/ 138884 w 1634547"/>
              <a:gd name="connsiteY1844" fmla="*/ 747808 h 1201292"/>
              <a:gd name="connsiteX1845" fmla="*/ 138570 w 1634547"/>
              <a:gd name="connsiteY1845" fmla="*/ 742998 h 1201292"/>
              <a:gd name="connsiteX1846" fmla="*/ 138399 w 1634547"/>
              <a:gd name="connsiteY1846" fmla="*/ 737931 h 1201292"/>
              <a:gd name="connsiteX1847" fmla="*/ 137808 w 1634547"/>
              <a:gd name="connsiteY1847" fmla="*/ 735406 h 1201292"/>
              <a:gd name="connsiteX1848" fmla="*/ 136865 w 1634547"/>
              <a:gd name="connsiteY1848" fmla="*/ 731377 h 1201292"/>
              <a:gd name="connsiteX1849" fmla="*/ 137008 w 1634547"/>
              <a:gd name="connsiteY1849" fmla="*/ 730025 h 1201292"/>
              <a:gd name="connsiteX1850" fmla="*/ 137579 w 1634547"/>
              <a:gd name="connsiteY1850" fmla="*/ 728996 h 1201292"/>
              <a:gd name="connsiteX1851" fmla="*/ 142361 w 1634547"/>
              <a:gd name="connsiteY1851" fmla="*/ 725739 h 1201292"/>
              <a:gd name="connsiteX1852" fmla="*/ 143399 w 1634547"/>
              <a:gd name="connsiteY1852" fmla="*/ 724472 h 1201292"/>
              <a:gd name="connsiteX1853" fmla="*/ 143570 w 1634547"/>
              <a:gd name="connsiteY1853" fmla="*/ 723510 h 1201292"/>
              <a:gd name="connsiteX1854" fmla="*/ 143380 w 1634547"/>
              <a:gd name="connsiteY1854" fmla="*/ 722081 h 1201292"/>
              <a:gd name="connsiteX1855" fmla="*/ 142475 w 1634547"/>
              <a:gd name="connsiteY1855" fmla="*/ 720490 h 1201292"/>
              <a:gd name="connsiteX1856" fmla="*/ 140570 w 1634547"/>
              <a:gd name="connsiteY1856" fmla="*/ 719252 h 1201292"/>
              <a:gd name="connsiteX1857" fmla="*/ 137846 w 1634547"/>
              <a:gd name="connsiteY1857" fmla="*/ 717233 h 1201292"/>
              <a:gd name="connsiteX1858" fmla="*/ 135379 w 1634547"/>
              <a:gd name="connsiteY1858" fmla="*/ 715128 h 1201292"/>
              <a:gd name="connsiteX1859" fmla="*/ 131226 w 1634547"/>
              <a:gd name="connsiteY1859" fmla="*/ 713842 h 1201292"/>
              <a:gd name="connsiteX1860" fmla="*/ 126187 w 1634547"/>
              <a:gd name="connsiteY1860" fmla="*/ 712270 h 1201292"/>
              <a:gd name="connsiteX1861" fmla="*/ 124978 w 1634547"/>
              <a:gd name="connsiteY1861" fmla="*/ 710737 h 1201292"/>
              <a:gd name="connsiteX1862" fmla="*/ 123758 w 1634547"/>
              <a:gd name="connsiteY1862" fmla="*/ 706984 h 1201292"/>
              <a:gd name="connsiteX1863" fmla="*/ 121682 w 1634547"/>
              <a:gd name="connsiteY1863" fmla="*/ 701250 h 1201292"/>
              <a:gd name="connsiteX1864" fmla="*/ 119472 w 1634547"/>
              <a:gd name="connsiteY1864" fmla="*/ 695125 h 1201292"/>
              <a:gd name="connsiteX1865" fmla="*/ 117767 w 1634547"/>
              <a:gd name="connsiteY1865" fmla="*/ 691344 h 1201292"/>
              <a:gd name="connsiteX1866" fmla="*/ 117681 w 1634547"/>
              <a:gd name="connsiteY1866" fmla="*/ 689525 h 1201292"/>
              <a:gd name="connsiteX1867" fmla="*/ 118701 w 1634547"/>
              <a:gd name="connsiteY1867" fmla="*/ 684876 h 1201292"/>
              <a:gd name="connsiteX1868" fmla="*/ 118577 w 1634547"/>
              <a:gd name="connsiteY1868" fmla="*/ 683886 h 1201292"/>
              <a:gd name="connsiteX1869" fmla="*/ 117681 w 1634547"/>
              <a:gd name="connsiteY1869" fmla="*/ 683543 h 1201292"/>
              <a:gd name="connsiteX1870" fmla="*/ 115977 w 1634547"/>
              <a:gd name="connsiteY1870" fmla="*/ 684152 h 1201292"/>
              <a:gd name="connsiteX1871" fmla="*/ 114615 w 1634547"/>
              <a:gd name="connsiteY1871" fmla="*/ 684886 h 1201292"/>
              <a:gd name="connsiteX1872" fmla="*/ 113452 w 1634547"/>
              <a:gd name="connsiteY1872" fmla="*/ 684505 h 1201292"/>
              <a:gd name="connsiteX1873" fmla="*/ 112376 w 1634547"/>
              <a:gd name="connsiteY1873" fmla="*/ 683724 h 1201292"/>
              <a:gd name="connsiteX1874" fmla="*/ 112157 w 1634547"/>
              <a:gd name="connsiteY1874" fmla="*/ 683457 h 1201292"/>
              <a:gd name="connsiteX1875" fmla="*/ 112071 w 1634547"/>
              <a:gd name="connsiteY1875" fmla="*/ 683352 h 1201292"/>
              <a:gd name="connsiteX1876" fmla="*/ 110052 w 1634547"/>
              <a:gd name="connsiteY1876" fmla="*/ 683857 h 1201292"/>
              <a:gd name="connsiteX1877" fmla="*/ 106004 w 1634547"/>
              <a:gd name="connsiteY1877" fmla="*/ 684143 h 1201292"/>
              <a:gd name="connsiteX1878" fmla="*/ 104604 w 1634547"/>
              <a:gd name="connsiteY1878" fmla="*/ 684095 h 1201292"/>
              <a:gd name="connsiteX1879" fmla="*/ 102641 w 1634547"/>
              <a:gd name="connsiteY1879" fmla="*/ 684028 h 1201292"/>
              <a:gd name="connsiteX1880" fmla="*/ 98584 w 1634547"/>
              <a:gd name="connsiteY1880" fmla="*/ 682962 h 1201292"/>
              <a:gd name="connsiteX1881" fmla="*/ 93107 w 1634547"/>
              <a:gd name="connsiteY1881" fmla="*/ 681524 h 1201292"/>
              <a:gd name="connsiteX1882" fmla="*/ 87459 w 1634547"/>
              <a:gd name="connsiteY1882" fmla="*/ 679523 h 1201292"/>
              <a:gd name="connsiteX1883" fmla="*/ 84468 w 1634547"/>
              <a:gd name="connsiteY1883" fmla="*/ 677932 h 1201292"/>
              <a:gd name="connsiteX1884" fmla="*/ 83420 w 1634547"/>
              <a:gd name="connsiteY1884" fmla="*/ 677380 h 1201292"/>
              <a:gd name="connsiteX1885" fmla="*/ 80858 w 1634547"/>
              <a:gd name="connsiteY1885" fmla="*/ 675723 h 1201292"/>
              <a:gd name="connsiteX1886" fmla="*/ 79039 w 1634547"/>
              <a:gd name="connsiteY1886" fmla="*/ 674294 h 1201292"/>
              <a:gd name="connsiteX1887" fmla="*/ 78715 w 1634547"/>
              <a:gd name="connsiteY1887" fmla="*/ 670551 h 1201292"/>
              <a:gd name="connsiteX1888" fmla="*/ 77391 w 1634547"/>
              <a:gd name="connsiteY1888" fmla="*/ 670836 h 1201292"/>
              <a:gd name="connsiteX1889" fmla="*/ 74286 w 1634547"/>
              <a:gd name="connsiteY1889" fmla="*/ 672189 h 1201292"/>
              <a:gd name="connsiteX1890" fmla="*/ 70704 w 1634547"/>
              <a:gd name="connsiteY1890" fmla="*/ 673046 h 1201292"/>
              <a:gd name="connsiteX1891" fmla="*/ 68723 w 1634547"/>
              <a:gd name="connsiteY1891" fmla="*/ 673056 h 1201292"/>
              <a:gd name="connsiteX1892" fmla="*/ 67923 w 1634547"/>
              <a:gd name="connsiteY1892" fmla="*/ 672455 h 1201292"/>
              <a:gd name="connsiteX1893" fmla="*/ 66732 w 1634547"/>
              <a:gd name="connsiteY1893" fmla="*/ 668503 h 1201292"/>
              <a:gd name="connsiteX1894" fmla="*/ 65866 w 1634547"/>
              <a:gd name="connsiteY1894" fmla="*/ 667388 h 1201292"/>
              <a:gd name="connsiteX1895" fmla="*/ 64256 w 1634547"/>
              <a:gd name="connsiteY1895" fmla="*/ 666950 h 1201292"/>
              <a:gd name="connsiteX1896" fmla="*/ 62503 w 1634547"/>
              <a:gd name="connsiteY1896" fmla="*/ 666255 h 1201292"/>
              <a:gd name="connsiteX1897" fmla="*/ 61617 w 1634547"/>
              <a:gd name="connsiteY1897" fmla="*/ 665226 h 1201292"/>
              <a:gd name="connsiteX1898" fmla="*/ 61417 w 1634547"/>
              <a:gd name="connsiteY1898" fmla="*/ 663921 h 1201292"/>
              <a:gd name="connsiteX1899" fmla="*/ 62199 w 1634547"/>
              <a:gd name="connsiteY1899" fmla="*/ 662426 h 1201292"/>
              <a:gd name="connsiteX1900" fmla="*/ 63122 w 1634547"/>
              <a:gd name="connsiteY1900" fmla="*/ 661273 h 1201292"/>
              <a:gd name="connsiteX1901" fmla="*/ 63284 w 1634547"/>
              <a:gd name="connsiteY1901" fmla="*/ 654225 h 1201292"/>
              <a:gd name="connsiteX1902" fmla="*/ 62684 w 1634547"/>
              <a:gd name="connsiteY1902" fmla="*/ 651720 h 1201292"/>
              <a:gd name="connsiteX1903" fmla="*/ 62179 w 1634547"/>
              <a:gd name="connsiteY1903" fmla="*/ 649615 h 1201292"/>
              <a:gd name="connsiteX1904" fmla="*/ 60893 w 1634547"/>
              <a:gd name="connsiteY1904" fmla="*/ 646995 h 1201292"/>
              <a:gd name="connsiteX1905" fmla="*/ 59693 w 1634547"/>
              <a:gd name="connsiteY1905" fmla="*/ 645376 h 1201292"/>
              <a:gd name="connsiteX1906" fmla="*/ 57884 w 1634547"/>
              <a:gd name="connsiteY1906" fmla="*/ 643871 h 1201292"/>
              <a:gd name="connsiteX1907" fmla="*/ 55073 w 1634547"/>
              <a:gd name="connsiteY1907" fmla="*/ 642309 h 1201292"/>
              <a:gd name="connsiteX1908" fmla="*/ 52568 w 1634547"/>
              <a:gd name="connsiteY1908" fmla="*/ 641728 h 1201292"/>
              <a:gd name="connsiteX1909" fmla="*/ 49539 w 1634547"/>
              <a:gd name="connsiteY1909" fmla="*/ 642871 h 1201292"/>
              <a:gd name="connsiteX1910" fmla="*/ 48578 w 1634547"/>
              <a:gd name="connsiteY1910" fmla="*/ 642433 h 1201292"/>
              <a:gd name="connsiteX1911" fmla="*/ 47310 w 1634547"/>
              <a:gd name="connsiteY1911" fmla="*/ 637594 h 1201292"/>
              <a:gd name="connsiteX1912" fmla="*/ 46501 w 1634547"/>
              <a:gd name="connsiteY1912" fmla="*/ 636604 h 1201292"/>
              <a:gd name="connsiteX1913" fmla="*/ 41120 w 1634547"/>
              <a:gd name="connsiteY1913" fmla="*/ 634613 h 1201292"/>
              <a:gd name="connsiteX1914" fmla="*/ 38681 w 1634547"/>
              <a:gd name="connsiteY1914" fmla="*/ 634156 h 1201292"/>
              <a:gd name="connsiteX1915" fmla="*/ 35871 w 1634547"/>
              <a:gd name="connsiteY1915" fmla="*/ 634775 h 1201292"/>
              <a:gd name="connsiteX1916" fmla="*/ 34271 w 1634547"/>
              <a:gd name="connsiteY1916" fmla="*/ 635308 h 1201292"/>
              <a:gd name="connsiteX1917" fmla="*/ 32985 w 1634547"/>
              <a:gd name="connsiteY1917" fmla="*/ 634422 h 1201292"/>
              <a:gd name="connsiteX1918" fmla="*/ 30975 w 1634547"/>
              <a:gd name="connsiteY1918" fmla="*/ 633298 h 1201292"/>
              <a:gd name="connsiteX1919" fmla="*/ 29003 w 1634547"/>
              <a:gd name="connsiteY1919" fmla="*/ 632527 h 1201292"/>
              <a:gd name="connsiteX1920" fmla="*/ 26556 w 1634547"/>
              <a:gd name="connsiteY1920" fmla="*/ 632498 h 1201292"/>
              <a:gd name="connsiteX1921" fmla="*/ 24975 w 1634547"/>
              <a:gd name="connsiteY1921" fmla="*/ 632974 h 1201292"/>
              <a:gd name="connsiteX1922" fmla="*/ 24575 w 1634547"/>
              <a:gd name="connsiteY1922" fmla="*/ 632698 h 1201292"/>
              <a:gd name="connsiteX1923" fmla="*/ 23813 w 1634547"/>
              <a:gd name="connsiteY1923" fmla="*/ 631812 h 1201292"/>
              <a:gd name="connsiteX1924" fmla="*/ 20555 w 1634547"/>
              <a:gd name="connsiteY1924" fmla="*/ 629136 h 1201292"/>
              <a:gd name="connsiteX1925" fmla="*/ 20441 w 1634547"/>
              <a:gd name="connsiteY1925" fmla="*/ 628460 h 1201292"/>
              <a:gd name="connsiteX1926" fmla="*/ 25432 w 1634547"/>
              <a:gd name="connsiteY1926" fmla="*/ 625821 h 1201292"/>
              <a:gd name="connsiteX1927" fmla="*/ 28375 w 1634547"/>
              <a:gd name="connsiteY1927" fmla="*/ 624821 h 1201292"/>
              <a:gd name="connsiteX1928" fmla="*/ 29918 w 1634547"/>
              <a:gd name="connsiteY1928" fmla="*/ 624021 h 1201292"/>
              <a:gd name="connsiteX1929" fmla="*/ 30242 w 1634547"/>
              <a:gd name="connsiteY1929" fmla="*/ 624192 h 1201292"/>
              <a:gd name="connsiteX1930" fmla="*/ 31004 w 1634547"/>
              <a:gd name="connsiteY1930" fmla="*/ 625412 h 1201292"/>
              <a:gd name="connsiteX1931" fmla="*/ 32947 w 1634547"/>
              <a:gd name="connsiteY1931" fmla="*/ 626212 h 1201292"/>
              <a:gd name="connsiteX1932" fmla="*/ 34319 w 1634547"/>
              <a:gd name="connsiteY1932" fmla="*/ 625993 h 1201292"/>
              <a:gd name="connsiteX1933" fmla="*/ 35033 w 1634547"/>
              <a:gd name="connsiteY1933" fmla="*/ 625383 h 1201292"/>
              <a:gd name="connsiteX1934" fmla="*/ 37452 w 1634547"/>
              <a:gd name="connsiteY1934" fmla="*/ 623926 h 1201292"/>
              <a:gd name="connsiteX1935" fmla="*/ 39338 w 1634547"/>
              <a:gd name="connsiteY1935" fmla="*/ 622230 h 1201292"/>
              <a:gd name="connsiteX1936" fmla="*/ 40396 w 1634547"/>
              <a:gd name="connsiteY1936" fmla="*/ 620840 h 1201292"/>
              <a:gd name="connsiteX1937" fmla="*/ 39824 w 1634547"/>
              <a:gd name="connsiteY1937" fmla="*/ 618649 h 1201292"/>
              <a:gd name="connsiteX1938" fmla="*/ 36852 w 1634547"/>
              <a:gd name="connsiteY1938" fmla="*/ 615992 h 1201292"/>
              <a:gd name="connsiteX1939" fmla="*/ 34966 w 1634547"/>
              <a:gd name="connsiteY1939" fmla="*/ 614572 h 1201292"/>
              <a:gd name="connsiteX1940" fmla="*/ 34385 w 1634547"/>
              <a:gd name="connsiteY1940" fmla="*/ 613610 h 1201292"/>
              <a:gd name="connsiteX1941" fmla="*/ 34871 w 1634547"/>
              <a:gd name="connsiteY1941" fmla="*/ 610724 h 1201292"/>
              <a:gd name="connsiteX1942" fmla="*/ 35557 w 1634547"/>
              <a:gd name="connsiteY1942" fmla="*/ 607857 h 1201292"/>
              <a:gd name="connsiteX1943" fmla="*/ 35100 w 1634547"/>
              <a:gd name="connsiteY1943" fmla="*/ 606762 h 1201292"/>
              <a:gd name="connsiteX1944" fmla="*/ 34538 w 1634547"/>
              <a:gd name="connsiteY1944" fmla="*/ 605828 h 1201292"/>
              <a:gd name="connsiteX1945" fmla="*/ 34290 w 1634547"/>
              <a:gd name="connsiteY1945" fmla="*/ 602695 h 1201292"/>
              <a:gd name="connsiteX1946" fmla="*/ 32994 w 1634547"/>
              <a:gd name="connsiteY1946" fmla="*/ 598904 h 1201292"/>
              <a:gd name="connsiteX1947" fmla="*/ 31585 w 1634547"/>
              <a:gd name="connsiteY1947" fmla="*/ 596694 h 1201292"/>
              <a:gd name="connsiteX1948" fmla="*/ 31195 w 1634547"/>
              <a:gd name="connsiteY1948" fmla="*/ 593703 h 1201292"/>
              <a:gd name="connsiteX1949" fmla="*/ 31118 w 1634547"/>
              <a:gd name="connsiteY1949" fmla="*/ 590903 h 1201292"/>
              <a:gd name="connsiteX1950" fmla="*/ 32823 w 1634547"/>
              <a:gd name="connsiteY1950" fmla="*/ 586502 h 1201292"/>
              <a:gd name="connsiteX1951" fmla="*/ 32195 w 1634547"/>
              <a:gd name="connsiteY1951" fmla="*/ 584597 h 1201292"/>
              <a:gd name="connsiteX1952" fmla="*/ 30404 w 1634547"/>
              <a:gd name="connsiteY1952" fmla="*/ 582902 h 1201292"/>
              <a:gd name="connsiteX1953" fmla="*/ 24232 w 1634547"/>
              <a:gd name="connsiteY1953" fmla="*/ 579834 h 1201292"/>
              <a:gd name="connsiteX1954" fmla="*/ 17907 w 1634547"/>
              <a:gd name="connsiteY1954" fmla="*/ 577806 h 1201292"/>
              <a:gd name="connsiteX1955" fmla="*/ 15497 w 1634547"/>
              <a:gd name="connsiteY1955" fmla="*/ 577882 h 1201292"/>
              <a:gd name="connsiteX1956" fmla="*/ 14002 w 1634547"/>
              <a:gd name="connsiteY1956" fmla="*/ 577758 h 1201292"/>
              <a:gd name="connsiteX1957" fmla="*/ 12230 w 1634547"/>
              <a:gd name="connsiteY1957" fmla="*/ 579549 h 1201292"/>
              <a:gd name="connsiteX1958" fmla="*/ 11173 w 1634547"/>
              <a:gd name="connsiteY1958" fmla="*/ 581892 h 1201292"/>
              <a:gd name="connsiteX1959" fmla="*/ 9697 w 1634547"/>
              <a:gd name="connsiteY1959" fmla="*/ 582101 h 1201292"/>
              <a:gd name="connsiteX1960" fmla="*/ 7001 w 1634547"/>
              <a:gd name="connsiteY1960" fmla="*/ 581111 h 1201292"/>
              <a:gd name="connsiteX1961" fmla="*/ 5201 w 1634547"/>
              <a:gd name="connsiteY1961" fmla="*/ 579606 h 1201292"/>
              <a:gd name="connsiteX1962" fmla="*/ 3924 w 1634547"/>
              <a:gd name="connsiteY1962" fmla="*/ 576472 h 1201292"/>
              <a:gd name="connsiteX1963" fmla="*/ 2934 w 1634547"/>
              <a:gd name="connsiteY1963" fmla="*/ 572434 h 1201292"/>
              <a:gd name="connsiteX1964" fmla="*/ 2372 w 1634547"/>
              <a:gd name="connsiteY1964" fmla="*/ 571167 h 1201292"/>
              <a:gd name="connsiteX1965" fmla="*/ 2657 w 1634547"/>
              <a:gd name="connsiteY1965" fmla="*/ 570071 h 1201292"/>
              <a:gd name="connsiteX1966" fmla="*/ 3277 w 1634547"/>
              <a:gd name="connsiteY1966" fmla="*/ 569100 h 1201292"/>
              <a:gd name="connsiteX1967" fmla="*/ 5001 w 1634547"/>
              <a:gd name="connsiteY1967" fmla="*/ 568185 h 1201292"/>
              <a:gd name="connsiteX1968" fmla="*/ 5286 w 1634547"/>
              <a:gd name="connsiteY1968" fmla="*/ 567252 h 1201292"/>
              <a:gd name="connsiteX1969" fmla="*/ 5029 w 1634547"/>
              <a:gd name="connsiteY1969" fmla="*/ 566099 h 1201292"/>
              <a:gd name="connsiteX1970" fmla="*/ 3639 w 1634547"/>
              <a:gd name="connsiteY1970" fmla="*/ 564642 h 1201292"/>
              <a:gd name="connsiteX1971" fmla="*/ 2220 w 1634547"/>
              <a:gd name="connsiteY1971" fmla="*/ 562585 h 1201292"/>
              <a:gd name="connsiteX1972" fmla="*/ 0 w 1634547"/>
              <a:gd name="connsiteY1972" fmla="*/ 558308 h 1201292"/>
              <a:gd name="connsiteX1973" fmla="*/ 428 w 1634547"/>
              <a:gd name="connsiteY1973" fmla="*/ 555946 h 1201292"/>
              <a:gd name="connsiteX1974" fmla="*/ 781 w 1634547"/>
              <a:gd name="connsiteY1974" fmla="*/ 552545 h 1201292"/>
              <a:gd name="connsiteX1975" fmla="*/ 648 w 1634547"/>
              <a:gd name="connsiteY1975" fmla="*/ 550755 h 1201292"/>
              <a:gd name="connsiteX1976" fmla="*/ 2896 w 1634547"/>
              <a:gd name="connsiteY1976" fmla="*/ 550288 h 1201292"/>
              <a:gd name="connsiteX1977" fmla="*/ 5762 w 1634547"/>
              <a:gd name="connsiteY1977" fmla="*/ 549364 h 1201292"/>
              <a:gd name="connsiteX1978" fmla="*/ 7096 w 1634547"/>
              <a:gd name="connsiteY1978" fmla="*/ 547831 h 1201292"/>
              <a:gd name="connsiteX1979" fmla="*/ 8020 w 1634547"/>
              <a:gd name="connsiteY1979" fmla="*/ 546268 h 1201292"/>
              <a:gd name="connsiteX1980" fmla="*/ 8220 w 1634547"/>
              <a:gd name="connsiteY1980" fmla="*/ 545297 h 1201292"/>
              <a:gd name="connsiteX1981" fmla="*/ 7354 w 1634547"/>
              <a:gd name="connsiteY1981" fmla="*/ 541554 h 1201292"/>
              <a:gd name="connsiteX1982" fmla="*/ 6211 w 1634547"/>
              <a:gd name="connsiteY1982" fmla="*/ 539887 h 1201292"/>
              <a:gd name="connsiteX1983" fmla="*/ 6096 w 1634547"/>
              <a:gd name="connsiteY1983" fmla="*/ 538591 h 1201292"/>
              <a:gd name="connsiteX1984" fmla="*/ 6658 w 1634547"/>
              <a:gd name="connsiteY1984" fmla="*/ 537601 h 1201292"/>
              <a:gd name="connsiteX1985" fmla="*/ 7411 w 1634547"/>
              <a:gd name="connsiteY1985" fmla="*/ 535896 h 1201292"/>
              <a:gd name="connsiteX1986" fmla="*/ 8858 w 1634547"/>
              <a:gd name="connsiteY1986" fmla="*/ 532390 h 1201292"/>
              <a:gd name="connsiteX1987" fmla="*/ 10268 w 1634547"/>
              <a:gd name="connsiteY1987" fmla="*/ 530152 h 1201292"/>
              <a:gd name="connsiteX1988" fmla="*/ 11039 w 1634547"/>
              <a:gd name="connsiteY1988" fmla="*/ 529590 h 1201292"/>
              <a:gd name="connsiteX1989" fmla="*/ 12764 w 1634547"/>
              <a:gd name="connsiteY1989" fmla="*/ 529066 h 1201292"/>
              <a:gd name="connsiteX1990" fmla="*/ 16973 w 1634547"/>
              <a:gd name="connsiteY1990" fmla="*/ 528447 h 1201292"/>
              <a:gd name="connsiteX1991" fmla="*/ 21498 w 1634547"/>
              <a:gd name="connsiteY1991" fmla="*/ 526875 h 1201292"/>
              <a:gd name="connsiteX1992" fmla="*/ 26870 w 1634547"/>
              <a:gd name="connsiteY1992" fmla="*/ 522170 h 1201292"/>
              <a:gd name="connsiteX1993" fmla="*/ 28661 w 1634547"/>
              <a:gd name="connsiteY1993" fmla="*/ 520827 h 1201292"/>
              <a:gd name="connsiteX1994" fmla="*/ 31004 w 1634547"/>
              <a:gd name="connsiteY1994" fmla="*/ 520151 h 1201292"/>
              <a:gd name="connsiteX1995" fmla="*/ 32681 w 1634547"/>
              <a:gd name="connsiteY1995" fmla="*/ 520198 h 1201292"/>
              <a:gd name="connsiteX1996" fmla="*/ 32985 w 1634547"/>
              <a:gd name="connsiteY1996" fmla="*/ 519627 h 1201292"/>
              <a:gd name="connsiteX1997" fmla="*/ 31899 w 1634547"/>
              <a:gd name="connsiteY1997" fmla="*/ 516703 h 1201292"/>
              <a:gd name="connsiteX1998" fmla="*/ 32166 w 1634547"/>
              <a:gd name="connsiteY1998" fmla="*/ 515646 h 1201292"/>
              <a:gd name="connsiteX1999" fmla="*/ 32804 w 1634547"/>
              <a:gd name="connsiteY1999" fmla="*/ 514817 h 1201292"/>
              <a:gd name="connsiteX2000" fmla="*/ 33614 w 1634547"/>
              <a:gd name="connsiteY2000" fmla="*/ 514436 h 1201292"/>
              <a:gd name="connsiteX2001" fmla="*/ 37338 w 1634547"/>
              <a:gd name="connsiteY2001" fmla="*/ 515979 h 1201292"/>
              <a:gd name="connsiteX2002" fmla="*/ 40186 w 1634547"/>
              <a:gd name="connsiteY2002" fmla="*/ 515817 h 1201292"/>
              <a:gd name="connsiteX2003" fmla="*/ 43653 w 1634547"/>
              <a:gd name="connsiteY2003" fmla="*/ 514903 h 1201292"/>
              <a:gd name="connsiteX2004" fmla="*/ 51130 w 1634547"/>
              <a:gd name="connsiteY2004" fmla="*/ 509740 h 1201292"/>
              <a:gd name="connsiteX2005" fmla="*/ 52064 w 1634547"/>
              <a:gd name="connsiteY2005" fmla="*/ 509816 h 1201292"/>
              <a:gd name="connsiteX2006" fmla="*/ 52816 w 1634547"/>
              <a:gd name="connsiteY2006" fmla="*/ 510512 h 1201292"/>
              <a:gd name="connsiteX2007" fmla="*/ 53721 w 1634547"/>
              <a:gd name="connsiteY2007" fmla="*/ 513626 h 1201292"/>
              <a:gd name="connsiteX2008" fmla="*/ 54750 w 1634547"/>
              <a:gd name="connsiteY2008" fmla="*/ 520179 h 1201292"/>
              <a:gd name="connsiteX2009" fmla="*/ 55321 w 1634547"/>
              <a:gd name="connsiteY2009" fmla="*/ 520998 h 1201292"/>
              <a:gd name="connsiteX2010" fmla="*/ 60522 w 1634547"/>
              <a:gd name="connsiteY2010" fmla="*/ 521084 h 1201292"/>
              <a:gd name="connsiteX2011" fmla="*/ 64065 w 1634547"/>
              <a:gd name="connsiteY2011" fmla="*/ 518703 h 1201292"/>
              <a:gd name="connsiteX2012" fmla="*/ 65618 w 1634547"/>
              <a:gd name="connsiteY2012" fmla="*/ 518141 h 1201292"/>
              <a:gd name="connsiteX2013" fmla="*/ 68132 w 1634547"/>
              <a:gd name="connsiteY2013" fmla="*/ 518531 h 1201292"/>
              <a:gd name="connsiteX2014" fmla="*/ 69466 w 1634547"/>
              <a:gd name="connsiteY2014" fmla="*/ 517417 h 1201292"/>
              <a:gd name="connsiteX2015" fmla="*/ 70857 w 1634547"/>
              <a:gd name="connsiteY2015" fmla="*/ 516636 h 1201292"/>
              <a:gd name="connsiteX2016" fmla="*/ 72467 w 1634547"/>
              <a:gd name="connsiteY2016" fmla="*/ 519379 h 1201292"/>
              <a:gd name="connsiteX2017" fmla="*/ 74543 w 1634547"/>
              <a:gd name="connsiteY2017" fmla="*/ 518065 h 1201292"/>
              <a:gd name="connsiteX2018" fmla="*/ 76781 w 1634547"/>
              <a:gd name="connsiteY2018" fmla="*/ 515979 h 1201292"/>
              <a:gd name="connsiteX2019" fmla="*/ 77877 w 1634547"/>
              <a:gd name="connsiteY2019" fmla="*/ 513817 h 1201292"/>
              <a:gd name="connsiteX2020" fmla="*/ 79391 w 1634547"/>
              <a:gd name="connsiteY2020" fmla="*/ 511483 h 1201292"/>
              <a:gd name="connsiteX2021" fmla="*/ 80572 w 1634547"/>
              <a:gd name="connsiteY2021" fmla="*/ 508521 h 1201292"/>
              <a:gd name="connsiteX2022" fmla="*/ 81049 w 1634547"/>
              <a:gd name="connsiteY2022" fmla="*/ 505721 h 1201292"/>
              <a:gd name="connsiteX2023" fmla="*/ 81629 w 1634547"/>
              <a:gd name="connsiteY2023" fmla="*/ 504406 h 1201292"/>
              <a:gd name="connsiteX2024" fmla="*/ 82887 w 1634547"/>
              <a:gd name="connsiteY2024" fmla="*/ 503053 h 1201292"/>
              <a:gd name="connsiteX2025" fmla="*/ 85983 w 1634547"/>
              <a:gd name="connsiteY2025" fmla="*/ 497272 h 1201292"/>
              <a:gd name="connsiteX2026" fmla="*/ 88211 w 1634547"/>
              <a:gd name="connsiteY2026" fmla="*/ 495795 h 1201292"/>
              <a:gd name="connsiteX2027" fmla="*/ 90326 w 1634547"/>
              <a:gd name="connsiteY2027" fmla="*/ 495272 h 1201292"/>
              <a:gd name="connsiteX2028" fmla="*/ 95555 w 1634547"/>
              <a:gd name="connsiteY2028" fmla="*/ 496272 h 1201292"/>
              <a:gd name="connsiteX2029" fmla="*/ 98270 w 1634547"/>
              <a:gd name="connsiteY2029" fmla="*/ 496148 h 1201292"/>
              <a:gd name="connsiteX2030" fmla="*/ 106232 w 1634547"/>
              <a:gd name="connsiteY2030" fmla="*/ 496910 h 1201292"/>
              <a:gd name="connsiteX2031" fmla="*/ 109909 w 1634547"/>
              <a:gd name="connsiteY2031" fmla="*/ 495795 h 1201292"/>
              <a:gd name="connsiteX2032" fmla="*/ 112481 w 1634547"/>
              <a:gd name="connsiteY2032" fmla="*/ 494690 h 1201292"/>
              <a:gd name="connsiteX2033" fmla="*/ 116253 w 1634547"/>
              <a:gd name="connsiteY2033" fmla="*/ 494862 h 1201292"/>
              <a:gd name="connsiteX2034" fmla="*/ 120720 w 1634547"/>
              <a:gd name="connsiteY2034" fmla="*/ 493986 h 1201292"/>
              <a:gd name="connsiteX2035" fmla="*/ 126673 w 1634547"/>
              <a:gd name="connsiteY2035" fmla="*/ 486699 h 1201292"/>
              <a:gd name="connsiteX2036" fmla="*/ 126749 w 1634547"/>
              <a:gd name="connsiteY2036" fmla="*/ 485147 h 1201292"/>
              <a:gd name="connsiteX2037" fmla="*/ 127111 w 1634547"/>
              <a:gd name="connsiteY2037" fmla="*/ 483499 h 1201292"/>
              <a:gd name="connsiteX2038" fmla="*/ 129264 w 1634547"/>
              <a:gd name="connsiteY2038" fmla="*/ 481870 h 1201292"/>
              <a:gd name="connsiteX2039" fmla="*/ 131940 w 1634547"/>
              <a:gd name="connsiteY2039" fmla="*/ 480374 h 1201292"/>
              <a:gd name="connsiteX2040" fmla="*/ 137274 w 1634547"/>
              <a:gd name="connsiteY2040" fmla="*/ 476803 h 1201292"/>
              <a:gd name="connsiteX2041" fmla="*/ 148124 w 1634547"/>
              <a:gd name="connsiteY2041" fmla="*/ 471135 h 1201292"/>
              <a:gd name="connsiteX2042" fmla="*/ 152009 w 1634547"/>
              <a:gd name="connsiteY2042" fmla="*/ 468859 h 1201292"/>
              <a:gd name="connsiteX2043" fmla="*/ 153629 w 1634547"/>
              <a:gd name="connsiteY2043" fmla="*/ 468916 h 1201292"/>
              <a:gd name="connsiteX2044" fmla="*/ 157629 w 1634547"/>
              <a:gd name="connsiteY2044" fmla="*/ 467487 h 1201292"/>
              <a:gd name="connsiteX2045" fmla="*/ 164640 w 1634547"/>
              <a:gd name="connsiteY2045" fmla="*/ 464706 h 1201292"/>
              <a:gd name="connsiteX2046" fmla="*/ 166621 w 1634547"/>
              <a:gd name="connsiteY2046" fmla="*/ 461239 h 1201292"/>
              <a:gd name="connsiteX2047" fmla="*/ 168469 w 1634547"/>
              <a:gd name="connsiteY2047" fmla="*/ 460543 h 1201292"/>
              <a:gd name="connsiteX2048" fmla="*/ 176660 w 1634547"/>
              <a:gd name="connsiteY2048" fmla="*/ 459924 h 1201292"/>
              <a:gd name="connsiteX2049" fmla="*/ 177175 w 1634547"/>
              <a:gd name="connsiteY2049" fmla="*/ 459524 h 1201292"/>
              <a:gd name="connsiteX2050" fmla="*/ 177460 w 1634547"/>
              <a:gd name="connsiteY2050" fmla="*/ 458934 h 1201292"/>
              <a:gd name="connsiteX2051" fmla="*/ 177003 w 1634547"/>
              <a:gd name="connsiteY2051" fmla="*/ 456419 h 1201292"/>
              <a:gd name="connsiteX2052" fmla="*/ 176470 w 1634547"/>
              <a:gd name="connsiteY2052" fmla="*/ 454257 h 1201292"/>
              <a:gd name="connsiteX2053" fmla="*/ 177108 w 1634547"/>
              <a:gd name="connsiteY2053" fmla="*/ 453619 h 1201292"/>
              <a:gd name="connsiteX2054" fmla="*/ 177794 w 1634547"/>
              <a:gd name="connsiteY2054" fmla="*/ 452628 h 1201292"/>
              <a:gd name="connsiteX2055" fmla="*/ 177689 w 1634547"/>
              <a:gd name="connsiteY2055" fmla="*/ 451238 h 1201292"/>
              <a:gd name="connsiteX2056" fmla="*/ 176365 w 1634547"/>
              <a:gd name="connsiteY2056" fmla="*/ 446723 h 1201292"/>
              <a:gd name="connsiteX2057" fmla="*/ 175660 w 1634547"/>
              <a:gd name="connsiteY2057" fmla="*/ 442436 h 1201292"/>
              <a:gd name="connsiteX2058" fmla="*/ 175193 w 1634547"/>
              <a:gd name="connsiteY2058" fmla="*/ 438560 h 1201292"/>
              <a:gd name="connsiteX2059" fmla="*/ 175279 w 1634547"/>
              <a:gd name="connsiteY2059" fmla="*/ 437112 h 1201292"/>
              <a:gd name="connsiteX2060" fmla="*/ 176269 w 1634547"/>
              <a:gd name="connsiteY2060" fmla="*/ 434607 h 1201292"/>
              <a:gd name="connsiteX2061" fmla="*/ 177555 w 1634547"/>
              <a:gd name="connsiteY2061" fmla="*/ 432330 h 1201292"/>
              <a:gd name="connsiteX2062" fmla="*/ 182194 w 1634547"/>
              <a:gd name="connsiteY2062" fmla="*/ 430206 h 1201292"/>
              <a:gd name="connsiteX2063" fmla="*/ 185271 w 1634547"/>
              <a:gd name="connsiteY2063" fmla="*/ 429568 h 1201292"/>
              <a:gd name="connsiteX2064" fmla="*/ 185395 w 1634547"/>
              <a:gd name="connsiteY2064" fmla="*/ 428177 h 1201292"/>
              <a:gd name="connsiteX2065" fmla="*/ 182909 w 1634547"/>
              <a:gd name="connsiteY2065" fmla="*/ 427311 h 1201292"/>
              <a:gd name="connsiteX2066" fmla="*/ 181109 w 1634547"/>
              <a:gd name="connsiteY2066" fmla="*/ 425920 h 1201292"/>
              <a:gd name="connsiteX2067" fmla="*/ 180794 w 1634547"/>
              <a:gd name="connsiteY2067" fmla="*/ 425129 h 1201292"/>
              <a:gd name="connsiteX2068" fmla="*/ 180880 w 1634547"/>
              <a:gd name="connsiteY2068" fmla="*/ 424225 h 1201292"/>
              <a:gd name="connsiteX2069" fmla="*/ 181299 w 1634547"/>
              <a:gd name="connsiteY2069" fmla="*/ 423396 h 1201292"/>
              <a:gd name="connsiteX2070" fmla="*/ 184423 w 1634547"/>
              <a:gd name="connsiteY2070" fmla="*/ 421834 h 1201292"/>
              <a:gd name="connsiteX2071" fmla="*/ 187366 w 1634547"/>
              <a:gd name="connsiteY2071" fmla="*/ 420281 h 1201292"/>
              <a:gd name="connsiteX2072" fmla="*/ 190958 w 1634547"/>
              <a:gd name="connsiteY2072" fmla="*/ 421224 h 1201292"/>
              <a:gd name="connsiteX2073" fmla="*/ 191662 w 1634547"/>
              <a:gd name="connsiteY2073" fmla="*/ 420624 h 1201292"/>
              <a:gd name="connsiteX2074" fmla="*/ 191871 w 1634547"/>
              <a:gd name="connsiteY2074" fmla="*/ 419072 h 1201292"/>
              <a:gd name="connsiteX2075" fmla="*/ 191100 w 1634547"/>
              <a:gd name="connsiteY2075" fmla="*/ 417509 h 1201292"/>
              <a:gd name="connsiteX2076" fmla="*/ 190376 w 1634547"/>
              <a:gd name="connsiteY2076" fmla="*/ 414947 h 1201292"/>
              <a:gd name="connsiteX2077" fmla="*/ 188719 w 1634547"/>
              <a:gd name="connsiteY2077" fmla="*/ 413633 h 1201292"/>
              <a:gd name="connsiteX2078" fmla="*/ 188652 w 1634547"/>
              <a:gd name="connsiteY2078" fmla="*/ 412061 h 1201292"/>
              <a:gd name="connsiteX2079" fmla="*/ 189672 w 1634547"/>
              <a:gd name="connsiteY2079" fmla="*/ 409347 h 1201292"/>
              <a:gd name="connsiteX2080" fmla="*/ 188262 w 1634547"/>
              <a:gd name="connsiteY2080" fmla="*/ 404317 h 1201292"/>
              <a:gd name="connsiteX2081" fmla="*/ 186728 w 1634547"/>
              <a:gd name="connsiteY2081" fmla="*/ 399869 h 1201292"/>
              <a:gd name="connsiteX2082" fmla="*/ 184128 w 1634547"/>
              <a:gd name="connsiteY2082" fmla="*/ 392230 h 1201292"/>
              <a:gd name="connsiteX2083" fmla="*/ 182404 w 1634547"/>
              <a:gd name="connsiteY2083" fmla="*/ 390020 h 1201292"/>
              <a:gd name="connsiteX2084" fmla="*/ 181442 w 1634547"/>
              <a:gd name="connsiteY2084" fmla="*/ 386487 h 1201292"/>
              <a:gd name="connsiteX2085" fmla="*/ 180366 w 1634547"/>
              <a:gd name="connsiteY2085" fmla="*/ 384629 h 1201292"/>
              <a:gd name="connsiteX2086" fmla="*/ 180461 w 1634547"/>
              <a:gd name="connsiteY2086" fmla="*/ 381876 h 1201292"/>
              <a:gd name="connsiteX2087" fmla="*/ 180642 w 1634547"/>
              <a:gd name="connsiteY2087" fmla="*/ 379943 h 1201292"/>
              <a:gd name="connsiteX2088" fmla="*/ 180366 w 1634547"/>
              <a:gd name="connsiteY2088" fmla="*/ 376104 h 1201292"/>
              <a:gd name="connsiteX2089" fmla="*/ 179861 w 1634547"/>
              <a:gd name="connsiteY2089" fmla="*/ 371932 h 1201292"/>
              <a:gd name="connsiteX2090" fmla="*/ 180366 w 1634547"/>
              <a:gd name="connsiteY2090" fmla="*/ 367694 h 1201292"/>
              <a:gd name="connsiteX2091" fmla="*/ 181337 w 1634547"/>
              <a:gd name="connsiteY2091" fmla="*/ 364893 h 1201292"/>
              <a:gd name="connsiteX2092" fmla="*/ 181080 w 1634547"/>
              <a:gd name="connsiteY2092" fmla="*/ 363817 h 1201292"/>
              <a:gd name="connsiteX2093" fmla="*/ 181594 w 1634547"/>
              <a:gd name="connsiteY2093" fmla="*/ 363017 h 1201292"/>
              <a:gd name="connsiteX2094" fmla="*/ 183061 w 1634547"/>
              <a:gd name="connsiteY2094" fmla="*/ 362750 h 1201292"/>
              <a:gd name="connsiteX2095" fmla="*/ 183756 w 1634547"/>
              <a:gd name="connsiteY2095" fmla="*/ 361598 h 1201292"/>
              <a:gd name="connsiteX2096" fmla="*/ 183061 w 1634547"/>
              <a:gd name="connsiteY2096" fmla="*/ 360417 h 1201292"/>
              <a:gd name="connsiteX2097" fmla="*/ 180527 w 1634547"/>
              <a:gd name="connsiteY2097" fmla="*/ 359502 h 1201292"/>
              <a:gd name="connsiteX2098" fmla="*/ 177698 w 1634547"/>
              <a:gd name="connsiteY2098" fmla="*/ 358083 h 1201292"/>
              <a:gd name="connsiteX2099" fmla="*/ 174298 w 1634547"/>
              <a:gd name="connsiteY2099" fmla="*/ 358245 h 1201292"/>
              <a:gd name="connsiteX2100" fmla="*/ 170812 w 1634547"/>
              <a:gd name="connsiteY2100" fmla="*/ 358493 h 1201292"/>
              <a:gd name="connsiteX2101" fmla="*/ 169069 w 1634547"/>
              <a:gd name="connsiteY2101" fmla="*/ 357445 h 1201292"/>
              <a:gd name="connsiteX2102" fmla="*/ 167545 w 1634547"/>
              <a:gd name="connsiteY2102" fmla="*/ 356102 h 1201292"/>
              <a:gd name="connsiteX2103" fmla="*/ 167459 w 1634547"/>
              <a:gd name="connsiteY2103" fmla="*/ 355245 h 1201292"/>
              <a:gd name="connsiteX2104" fmla="*/ 169555 w 1634547"/>
              <a:gd name="connsiteY2104" fmla="*/ 352978 h 1201292"/>
              <a:gd name="connsiteX2105" fmla="*/ 172469 w 1634547"/>
              <a:gd name="connsiteY2105" fmla="*/ 350625 h 1201292"/>
              <a:gd name="connsiteX2106" fmla="*/ 176994 w 1634547"/>
              <a:gd name="connsiteY2106" fmla="*/ 349587 h 1201292"/>
              <a:gd name="connsiteX2107" fmla="*/ 181975 w 1634547"/>
              <a:gd name="connsiteY2107" fmla="*/ 348034 h 1201292"/>
              <a:gd name="connsiteX2108" fmla="*/ 184499 w 1634547"/>
              <a:gd name="connsiteY2108" fmla="*/ 346910 h 1201292"/>
              <a:gd name="connsiteX2109" fmla="*/ 187862 w 1634547"/>
              <a:gd name="connsiteY2109" fmla="*/ 346100 h 1201292"/>
              <a:gd name="connsiteX2110" fmla="*/ 191748 w 1634547"/>
              <a:gd name="connsiteY2110" fmla="*/ 345758 h 1201292"/>
              <a:gd name="connsiteX2111" fmla="*/ 193700 w 1634547"/>
              <a:gd name="connsiteY2111" fmla="*/ 345986 h 1201292"/>
              <a:gd name="connsiteX2112" fmla="*/ 198701 w 1634547"/>
              <a:gd name="connsiteY2112" fmla="*/ 344481 h 1201292"/>
              <a:gd name="connsiteX2113" fmla="*/ 206569 w 1634547"/>
              <a:gd name="connsiteY2113" fmla="*/ 341567 h 1201292"/>
              <a:gd name="connsiteX2114" fmla="*/ 213713 w 1634547"/>
              <a:gd name="connsiteY2114" fmla="*/ 339119 h 1201292"/>
              <a:gd name="connsiteX2115" fmla="*/ 216113 w 1634547"/>
              <a:gd name="connsiteY2115" fmla="*/ 337661 h 1201292"/>
              <a:gd name="connsiteX2116" fmla="*/ 217904 w 1634547"/>
              <a:gd name="connsiteY2116" fmla="*/ 339119 h 1201292"/>
              <a:gd name="connsiteX2117" fmla="*/ 218732 w 1634547"/>
              <a:gd name="connsiteY2117" fmla="*/ 342329 h 1201292"/>
              <a:gd name="connsiteX2118" fmla="*/ 220818 w 1634547"/>
              <a:gd name="connsiteY2118" fmla="*/ 343986 h 1201292"/>
              <a:gd name="connsiteX2119" fmla="*/ 222885 w 1634547"/>
              <a:gd name="connsiteY2119" fmla="*/ 344786 h 1201292"/>
              <a:gd name="connsiteX2120" fmla="*/ 224076 w 1634547"/>
              <a:gd name="connsiteY2120" fmla="*/ 344748 h 1201292"/>
              <a:gd name="connsiteX2121" fmla="*/ 227638 w 1634547"/>
              <a:gd name="connsiteY2121" fmla="*/ 343500 h 1201292"/>
              <a:gd name="connsiteX2122" fmla="*/ 231486 w 1634547"/>
              <a:gd name="connsiteY2122" fmla="*/ 342586 h 1201292"/>
              <a:gd name="connsiteX2123" fmla="*/ 233001 w 1634547"/>
              <a:gd name="connsiteY2123" fmla="*/ 343081 h 1201292"/>
              <a:gd name="connsiteX2124" fmla="*/ 234953 w 1634547"/>
              <a:gd name="connsiteY2124" fmla="*/ 344719 h 1201292"/>
              <a:gd name="connsiteX2125" fmla="*/ 237144 w 1634547"/>
              <a:gd name="connsiteY2125" fmla="*/ 346186 h 1201292"/>
              <a:gd name="connsiteX2126" fmla="*/ 238287 w 1634547"/>
              <a:gd name="connsiteY2126" fmla="*/ 346120 h 1201292"/>
              <a:gd name="connsiteX2127" fmla="*/ 239287 w 1634547"/>
              <a:gd name="connsiteY2127" fmla="*/ 344986 h 1201292"/>
              <a:gd name="connsiteX2128" fmla="*/ 240297 w 1634547"/>
              <a:gd name="connsiteY2128" fmla="*/ 342700 h 1201292"/>
              <a:gd name="connsiteX2129" fmla="*/ 240935 w 1634547"/>
              <a:gd name="connsiteY2129" fmla="*/ 339785 h 1201292"/>
              <a:gd name="connsiteX2130" fmla="*/ 241068 w 1634547"/>
              <a:gd name="connsiteY2130" fmla="*/ 336699 h 1201292"/>
              <a:gd name="connsiteX2131" fmla="*/ 240687 w 1634547"/>
              <a:gd name="connsiteY2131" fmla="*/ 334813 h 1201292"/>
              <a:gd name="connsiteX2132" fmla="*/ 239916 w 1634547"/>
              <a:gd name="connsiteY2132" fmla="*/ 334118 h 1201292"/>
              <a:gd name="connsiteX2133" fmla="*/ 236411 w 1634547"/>
              <a:gd name="connsiteY2133" fmla="*/ 333004 h 1201292"/>
              <a:gd name="connsiteX2134" fmla="*/ 233067 w 1634547"/>
              <a:gd name="connsiteY2134" fmla="*/ 331184 h 1201292"/>
              <a:gd name="connsiteX2135" fmla="*/ 232686 w 1634547"/>
              <a:gd name="connsiteY2135" fmla="*/ 329517 h 1201292"/>
              <a:gd name="connsiteX2136" fmla="*/ 232763 w 1634547"/>
              <a:gd name="connsiteY2136" fmla="*/ 328327 h 1201292"/>
              <a:gd name="connsiteX2137" fmla="*/ 233649 w 1634547"/>
              <a:gd name="connsiteY2137" fmla="*/ 325412 h 1201292"/>
              <a:gd name="connsiteX2138" fmla="*/ 235830 w 1634547"/>
              <a:gd name="connsiteY2138" fmla="*/ 320050 h 1201292"/>
              <a:gd name="connsiteX2139" fmla="*/ 238020 w 1634547"/>
              <a:gd name="connsiteY2139" fmla="*/ 312630 h 1201292"/>
              <a:gd name="connsiteX2140" fmla="*/ 239183 w 1634547"/>
              <a:gd name="connsiteY2140" fmla="*/ 306753 h 1201292"/>
              <a:gd name="connsiteX2141" fmla="*/ 242850 w 1634547"/>
              <a:gd name="connsiteY2141" fmla="*/ 297961 h 1201292"/>
              <a:gd name="connsiteX2142" fmla="*/ 245736 w 1634547"/>
              <a:gd name="connsiteY2142" fmla="*/ 288760 h 1201292"/>
              <a:gd name="connsiteX2143" fmla="*/ 250403 w 1634547"/>
              <a:gd name="connsiteY2143" fmla="*/ 275463 h 1201292"/>
              <a:gd name="connsiteX2144" fmla="*/ 251184 w 1634547"/>
              <a:gd name="connsiteY2144" fmla="*/ 272825 h 1201292"/>
              <a:gd name="connsiteX2145" fmla="*/ 251613 w 1634547"/>
              <a:gd name="connsiteY2145" fmla="*/ 268605 h 1201292"/>
              <a:gd name="connsiteX2146" fmla="*/ 251860 w 1634547"/>
              <a:gd name="connsiteY2146" fmla="*/ 266862 h 1201292"/>
              <a:gd name="connsiteX2147" fmla="*/ 253489 w 1634547"/>
              <a:gd name="connsiteY2147" fmla="*/ 265948 h 1201292"/>
              <a:gd name="connsiteX2148" fmla="*/ 256232 w 1634547"/>
              <a:gd name="connsiteY2148" fmla="*/ 266843 h 1201292"/>
              <a:gd name="connsiteX2149" fmla="*/ 262928 w 1634547"/>
              <a:gd name="connsiteY2149" fmla="*/ 269891 h 1201292"/>
              <a:gd name="connsiteX2150" fmla="*/ 268024 w 1634547"/>
              <a:gd name="connsiteY2150" fmla="*/ 272453 h 1201292"/>
              <a:gd name="connsiteX2151" fmla="*/ 270158 w 1634547"/>
              <a:gd name="connsiteY2151" fmla="*/ 273320 h 1201292"/>
              <a:gd name="connsiteX2152" fmla="*/ 273329 w 1634547"/>
              <a:gd name="connsiteY2152" fmla="*/ 274225 h 1201292"/>
              <a:gd name="connsiteX2153" fmla="*/ 278235 w 1634547"/>
              <a:gd name="connsiteY2153" fmla="*/ 275292 h 1201292"/>
              <a:gd name="connsiteX2154" fmla="*/ 281074 w 1634547"/>
              <a:gd name="connsiteY2154" fmla="*/ 274977 h 1201292"/>
              <a:gd name="connsiteX2155" fmla="*/ 283559 w 1634547"/>
              <a:gd name="connsiteY2155" fmla="*/ 274349 h 1201292"/>
              <a:gd name="connsiteX2156" fmla="*/ 286874 w 1634547"/>
              <a:gd name="connsiteY2156" fmla="*/ 274291 h 1201292"/>
              <a:gd name="connsiteX2157" fmla="*/ 292046 w 1634547"/>
              <a:gd name="connsiteY2157" fmla="*/ 275082 h 1201292"/>
              <a:gd name="connsiteX2158" fmla="*/ 293646 w 1634547"/>
              <a:gd name="connsiteY2158" fmla="*/ 275111 h 1201292"/>
              <a:gd name="connsiteX2159" fmla="*/ 295637 w 1634547"/>
              <a:gd name="connsiteY2159" fmla="*/ 275215 h 1201292"/>
              <a:gd name="connsiteX2160" fmla="*/ 297047 w 1634547"/>
              <a:gd name="connsiteY2160" fmla="*/ 276511 h 1201292"/>
              <a:gd name="connsiteX2161" fmla="*/ 297752 w 1634547"/>
              <a:gd name="connsiteY2161" fmla="*/ 279435 h 1201292"/>
              <a:gd name="connsiteX2162" fmla="*/ 298818 w 1634547"/>
              <a:gd name="connsiteY2162" fmla="*/ 280749 h 1201292"/>
              <a:gd name="connsiteX2163" fmla="*/ 300752 w 1634547"/>
              <a:gd name="connsiteY2163" fmla="*/ 280264 h 1201292"/>
              <a:gd name="connsiteX2164" fmla="*/ 304867 w 1634547"/>
              <a:gd name="connsiteY2164" fmla="*/ 277682 h 1201292"/>
              <a:gd name="connsiteX2165" fmla="*/ 307496 w 1634547"/>
              <a:gd name="connsiteY2165" fmla="*/ 275654 h 1201292"/>
              <a:gd name="connsiteX2166" fmla="*/ 310782 w 1634547"/>
              <a:gd name="connsiteY2166" fmla="*/ 272710 h 1201292"/>
              <a:gd name="connsiteX2167" fmla="*/ 314040 w 1634547"/>
              <a:gd name="connsiteY2167" fmla="*/ 272310 h 1201292"/>
              <a:gd name="connsiteX2168" fmla="*/ 317497 w 1634547"/>
              <a:gd name="connsiteY2168" fmla="*/ 271653 h 1201292"/>
              <a:gd name="connsiteX2169" fmla="*/ 318697 w 1634547"/>
              <a:gd name="connsiteY2169" fmla="*/ 270196 h 1201292"/>
              <a:gd name="connsiteX2170" fmla="*/ 319974 w 1634547"/>
              <a:gd name="connsiteY2170" fmla="*/ 266767 h 1201292"/>
              <a:gd name="connsiteX2171" fmla="*/ 322097 w 1634547"/>
              <a:gd name="connsiteY2171" fmla="*/ 264176 h 1201292"/>
              <a:gd name="connsiteX2172" fmla="*/ 322450 w 1634547"/>
              <a:gd name="connsiteY2172" fmla="*/ 260880 h 1201292"/>
              <a:gd name="connsiteX2173" fmla="*/ 321707 w 1634547"/>
              <a:gd name="connsiteY2173" fmla="*/ 258556 h 1201292"/>
              <a:gd name="connsiteX2174" fmla="*/ 320230 w 1634547"/>
              <a:gd name="connsiteY2174" fmla="*/ 254765 h 1201292"/>
              <a:gd name="connsiteX2175" fmla="*/ 320278 w 1634547"/>
              <a:gd name="connsiteY2175" fmla="*/ 252203 h 1201292"/>
              <a:gd name="connsiteX2176" fmla="*/ 319564 w 1634547"/>
              <a:gd name="connsiteY2176" fmla="*/ 244764 h 1201292"/>
              <a:gd name="connsiteX2177" fmla="*/ 318611 w 1634547"/>
              <a:gd name="connsiteY2177" fmla="*/ 238049 h 1201292"/>
              <a:gd name="connsiteX2178" fmla="*/ 319583 w 1634547"/>
              <a:gd name="connsiteY2178" fmla="*/ 232629 h 1201292"/>
              <a:gd name="connsiteX2179" fmla="*/ 321297 w 1634547"/>
              <a:gd name="connsiteY2179" fmla="*/ 226552 h 1201292"/>
              <a:gd name="connsiteX2180" fmla="*/ 321964 w 1634547"/>
              <a:gd name="connsiteY2180" fmla="*/ 224685 h 1201292"/>
              <a:gd name="connsiteX2181" fmla="*/ 323050 w 1634547"/>
              <a:gd name="connsiteY2181" fmla="*/ 222237 h 1201292"/>
              <a:gd name="connsiteX2182" fmla="*/ 324584 w 1634547"/>
              <a:gd name="connsiteY2182" fmla="*/ 219294 h 1201292"/>
              <a:gd name="connsiteX2183" fmla="*/ 326736 w 1634547"/>
              <a:gd name="connsiteY2183" fmla="*/ 218370 h 1201292"/>
              <a:gd name="connsiteX2184" fmla="*/ 332784 w 1634547"/>
              <a:gd name="connsiteY2184" fmla="*/ 217742 h 1201292"/>
              <a:gd name="connsiteX2185" fmla="*/ 338385 w 1634547"/>
              <a:gd name="connsiteY2185" fmla="*/ 216503 h 1201292"/>
              <a:gd name="connsiteX2186" fmla="*/ 341243 w 1634547"/>
              <a:gd name="connsiteY2186" fmla="*/ 215227 h 1201292"/>
              <a:gd name="connsiteX2187" fmla="*/ 344214 w 1634547"/>
              <a:gd name="connsiteY2187" fmla="*/ 214456 h 1201292"/>
              <a:gd name="connsiteX2188" fmla="*/ 345986 w 1634547"/>
              <a:gd name="connsiteY2188" fmla="*/ 213522 h 1201292"/>
              <a:gd name="connsiteX2189" fmla="*/ 349034 w 1634547"/>
              <a:gd name="connsiteY2189" fmla="*/ 209207 h 1201292"/>
              <a:gd name="connsiteX2190" fmla="*/ 350482 w 1634547"/>
              <a:gd name="connsiteY2190" fmla="*/ 206721 h 1201292"/>
              <a:gd name="connsiteX2191" fmla="*/ 351549 w 1634547"/>
              <a:gd name="connsiteY2191" fmla="*/ 200111 h 1201292"/>
              <a:gd name="connsiteX2192" fmla="*/ 350768 w 1634547"/>
              <a:gd name="connsiteY2192" fmla="*/ 196930 h 1201292"/>
              <a:gd name="connsiteX2193" fmla="*/ 351415 w 1634547"/>
              <a:gd name="connsiteY2193" fmla="*/ 194110 h 1201292"/>
              <a:gd name="connsiteX2194" fmla="*/ 352892 w 1634547"/>
              <a:gd name="connsiteY2194" fmla="*/ 192453 h 1201292"/>
              <a:gd name="connsiteX2195" fmla="*/ 354968 w 1634547"/>
              <a:gd name="connsiteY2195" fmla="*/ 190786 h 1201292"/>
              <a:gd name="connsiteX2196" fmla="*/ 356359 w 1634547"/>
              <a:gd name="connsiteY2196" fmla="*/ 190500 h 1201292"/>
              <a:gd name="connsiteX2197" fmla="*/ 359321 w 1634547"/>
              <a:gd name="connsiteY2197" fmla="*/ 189995 h 1201292"/>
              <a:gd name="connsiteX2198" fmla="*/ 364179 w 1634547"/>
              <a:gd name="connsiteY2198" fmla="*/ 190167 h 1201292"/>
              <a:gd name="connsiteX2199" fmla="*/ 366656 w 1634547"/>
              <a:gd name="connsiteY2199" fmla="*/ 190976 h 1201292"/>
              <a:gd name="connsiteX2200" fmla="*/ 369170 w 1634547"/>
              <a:gd name="connsiteY2200" fmla="*/ 191357 h 1201292"/>
              <a:gd name="connsiteX2201" fmla="*/ 370761 w 1634547"/>
              <a:gd name="connsiteY2201" fmla="*/ 190757 h 1201292"/>
              <a:gd name="connsiteX2202" fmla="*/ 371818 w 1634547"/>
              <a:gd name="connsiteY2202" fmla="*/ 189490 h 1201292"/>
              <a:gd name="connsiteX2203" fmla="*/ 373447 w 1634547"/>
              <a:gd name="connsiteY2203" fmla="*/ 189091 h 1201292"/>
              <a:gd name="connsiteX2204" fmla="*/ 375895 w 1634547"/>
              <a:gd name="connsiteY2204" fmla="*/ 188481 h 1201292"/>
              <a:gd name="connsiteX2205" fmla="*/ 378419 w 1634547"/>
              <a:gd name="connsiteY2205" fmla="*/ 187719 h 1201292"/>
              <a:gd name="connsiteX2206" fmla="*/ 379809 w 1634547"/>
              <a:gd name="connsiteY2206" fmla="*/ 187862 h 1201292"/>
              <a:gd name="connsiteX2207" fmla="*/ 380095 w 1634547"/>
              <a:gd name="connsiteY2207" fmla="*/ 189738 h 1201292"/>
              <a:gd name="connsiteX2208" fmla="*/ 379866 w 1634547"/>
              <a:gd name="connsiteY2208" fmla="*/ 191205 h 1201292"/>
              <a:gd name="connsiteX2209" fmla="*/ 380352 w 1634547"/>
              <a:gd name="connsiteY2209" fmla="*/ 193167 h 1201292"/>
              <a:gd name="connsiteX2210" fmla="*/ 381352 w 1634547"/>
              <a:gd name="connsiteY2210" fmla="*/ 194463 h 1201292"/>
              <a:gd name="connsiteX2211" fmla="*/ 381029 w 1634547"/>
              <a:gd name="connsiteY2211" fmla="*/ 195863 h 1201292"/>
              <a:gd name="connsiteX2212" fmla="*/ 379619 w 1634547"/>
              <a:gd name="connsiteY2212" fmla="*/ 196672 h 1201292"/>
              <a:gd name="connsiteX2213" fmla="*/ 378228 w 1634547"/>
              <a:gd name="connsiteY2213" fmla="*/ 197768 h 1201292"/>
              <a:gd name="connsiteX2214" fmla="*/ 377923 w 1634547"/>
              <a:gd name="connsiteY2214" fmla="*/ 199263 h 1201292"/>
              <a:gd name="connsiteX2215" fmla="*/ 379686 w 1634547"/>
              <a:gd name="connsiteY2215" fmla="*/ 201121 h 1201292"/>
              <a:gd name="connsiteX2216" fmla="*/ 380286 w 1634547"/>
              <a:gd name="connsiteY2216" fmla="*/ 202902 h 1201292"/>
              <a:gd name="connsiteX2217" fmla="*/ 383238 w 1634547"/>
              <a:gd name="connsiteY2217" fmla="*/ 203968 h 1201292"/>
              <a:gd name="connsiteX2218" fmla="*/ 385534 w 1634547"/>
              <a:gd name="connsiteY2218" fmla="*/ 205169 h 1201292"/>
              <a:gd name="connsiteX2219" fmla="*/ 386391 w 1634547"/>
              <a:gd name="connsiteY2219" fmla="*/ 206321 h 1201292"/>
              <a:gd name="connsiteX2220" fmla="*/ 386134 w 1634547"/>
              <a:gd name="connsiteY2220" fmla="*/ 207616 h 1201292"/>
              <a:gd name="connsiteX2221" fmla="*/ 385077 w 1634547"/>
              <a:gd name="connsiteY2221" fmla="*/ 209007 h 1201292"/>
              <a:gd name="connsiteX2222" fmla="*/ 384057 w 1634547"/>
              <a:gd name="connsiteY2222" fmla="*/ 210503 h 1201292"/>
              <a:gd name="connsiteX2223" fmla="*/ 383924 w 1634547"/>
              <a:gd name="connsiteY2223" fmla="*/ 211398 h 1201292"/>
              <a:gd name="connsiteX2224" fmla="*/ 384248 w 1634547"/>
              <a:gd name="connsiteY2224" fmla="*/ 212446 h 1201292"/>
              <a:gd name="connsiteX2225" fmla="*/ 386458 w 1634547"/>
              <a:gd name="connsiteY2225" fmla="*/ 213141 h 1201292"/>
              <a:gd name="connsiteX2226" fmla="*/ 389020 w 1634547"/>
              <a:gd name="connsiteY2226" fmla="*/ 214294 h 1201292"/>
              <a:gd name="connsiteX2227" fmla="*/ 393078 w 1634547"/>
              <a:gd name="connsiteY2227" fmla="*/ 215780 h 1201292"/>
              <a:gd name="connsiteX2228" fmla="*/ 395859 w 1634547"/>
              <a:gd name="connsiteY2228" fmla="*/ 218542 h 1201292"/>
              <a:gd name="connsiteX2229" fmla="*/ 398622 w 1634547"/>
              <a:gd name="connsiteY2229" fmla="*/ 219304 h 1201292"/>
              <a:gd name="connsiteX2230" fmla="*/ 399955 w 1634547"/>
              <a:gd name="connsiteY2230" fmla="*/ 221990 h 1201292"/>
              <a:gd name="connsiteX2231" fmla="*/ 400193 w 1634547"/>
              <a:gd name="connsiteY2231" fmla="*/ 225885 h 1201292"/>
              <a:gd name="connsiteX2232" fmla="*/ 403022 w 1634547"/>
              <a:gd name="connsiteY2232" fmla="*/ 227867 h 1201292"/>
              <a:gd name="connsiteX2233" fmla="*/ 407204 w 1634547"/>
              <a:gd name="connsiteY2233" fmla="*/ 230619 h 1201292"/>
              <a:gd name="connsiteX2234" fmla="*/ 409327 w 1634547"/>
              <a:gd name="connsiteY2234" fmla="*/ 231124 h 1201292"/>
              <a:gd name="connsiteX2235" fmla="*/ 410746 w 1634547"/>
              <a:gd name="connsiteY2235" fmla="*/ 232686 h 1201292"/>
              <a:gd name="connsiteX2236" fmla="*/ 412795 w 1634547"/>
              <a:gd name="connsiteY2236" fmla="*/ 234572 h 1201292"/>
              <a:gd name="connsiteX2237" fmla="*/ 414614 w 1634547"/>
              <a:gd name="connsiteY2237" fmla="*/ 235163 h 1201292"/>
              <a:gd name="connsiteX2238" fmla="*/ 416776 w 1634547"/>
              <a:gd name="connsiteY2238" fmla="*/ 235439 h 1201292"/>
              <a:gd name="connsiteX2239" fmla="*/ 420338 w 1634547"/>
              <a:gd name="connsiteY2239" fmla="*/ 233686 h 1201292"/>
              <a:gd name="connsiteX2240" fmla="*/ 424339 w 1634547"/>
              <a:gd name="connsiteY2240" fmla="*/ 233515 h 1201292"/>
              <a:gd name="connsiteX2241" fmla="*/ 426520 w 1634547"/>
              <a:gd name="connsiteY2241" fmla="*/ 234515 h 1201292"/>
              <a:gd name="connsiteX2242" fmla="*/ 428597 w 1634547"/>
              <a:gd name="connsiteY2242" fmla="*/ 238287 h 1201292"/>
              <a:gd name="connsiteX2243" fmla="*/ 430063 w 1634547"/>
              <a:gd name="connsiteY2243" fmla="*/ 239478 h 1201292"/>
              <a:gd name="connsiteX2244" fmla="*/ 430930 w 1634547"/>
              <a:gd name="connsiteY2244" fmla="*/ 240535 h 1201292"/>
              <a:gd name="connsiteX2245" fmla="*/ 432331 w 1634547"/>
              <a:gd name="connsiteY2245" fmla="*/ 241545 h 1201292"/>
              <a:gd name="connsiteX2246" fmla="*/ 433750 w 1634547"/>
              <a:gd name="connsiteY2246" fmla="*/ 241697 h 1201292"/>
              <a:gd name="connsiteX2247" fmla="*/ 435864 w 1634547"/>
              <a:gd name="connsiteY2247" fmla="*/ 240859 h 1201292"/>
              <a:gd name="connsiteX2248" fmla="*/ 437150 w 1634547"/>
              <a:gd name="connsiteY2248" fmla="*/ 239192 h 1201292"/>
              <a:gd name="connsiteX2249" fmla="*/ 438998 w 1634547"/>
              <a:gd name="connsiteY2249" fmla="*/ 239535 h 1201292"/>
              <a:gd name="connsiteX2250" fmla="*/ 439693 w 1634547"/>
              <a:gd name="connsiteY2250" fmla="*/ 240621 h 1201292"/>
              <a:gd name="connsiteX2251" fmla="*/ 440036 w 1634547"/>
              <a:gd name="connsiteY2251" fmla="*/ 242478 h 1201292"/>
              <a:gd name="connsiteX2252" fmla="*/ 441017 w 1634547"/>
              <a:gd name="connsiteY2252" fmla="*/ 244783 h 1201292"/>
              <a:gd name="connsiteX2253" fmla="*/ 443360 w 1634547"/>
              <a:gd name="connsiteY2253" fmla="*/ 246497 h 1201292"/>
              <a:gd name="connsiteX2254" fmla="*/ 446637 w 1634547"/>
              <a:gd name="connsiteY2254" fmla="*/ 247517 h 1201292"/>
              <a:gd name="connsiteX2255" fmla="*/ 447094 w 1634547"/>
              <a:gd name="connsiteY2255" fmla="*/ 248355 h 1201292"/>
              <a:gd name="connsiteX2256" fmla="*/ 447551 w 1634547"/>
              <a:gd name="connsiteY2256" fmla="*/ 250650 h 1201292"/>
              <a:gd name="connsiteX2257" fmla="*/ 448437 w 1634547"/>
              <a:gd name="connsiteY2257" fmla="*/ 252241 h 1201292"/>
              <a:gd name="connsiteX2258" fmla="*/ 449628 w 1634547"/>
              <a:gd name="connsiteY2258" fmla="*/ 254318 h 1201292"/>
              <a:gd name="connsiteX2259" fmla="*/ 450761 w 1634547"/>
              <a:gd name="connsiteY2259" fmla="*/ 258099 h 1201292"/>
              <a:gd name="connsiteX2260" fmla="*/ 450999 w 1634547"/>
              <a:gd name="connsiteY2260" fmla="*/ 261223 h 1201292"/>
              <a:gd name="connsiteX2261" fmla="*/ 451523 w 1634547"/>
              <a:gd name="connsiteY2261" fmla="*/ 262938 h 1201292"/>
              <a:gd name="connsiteX2262" fmla="*/ 453037 w 1634547"/>
              <a:gd name="connsiteY2262" fmla="*/ 265729 h 1201292"/>
              <a:gd name="connsiteX2263" fmla="*/ 455457 w 1634547"/>
              <a:gd name="connsiteY2263" fmla="*/ 270186 h 1201292"/>
              <a:gd name="connsiteX2264" fmla="*/ 457381 w 1634547"/>
              <a:gd name="connsiteY2264" fmla="*/ 273958 h 1201292"/>
              <a:gd name="connsiteX2265" fmla="*/ 459610 w 1634547"/>
              <a:gd name="connsiteY2265" fmla="*/ 274692 h 1201292"/>
              <a:gd name="connsiteX2266" fmla="*/ 461506 w 1634547"/>
              <a:gd name="connsiteY2266" fmla="*/ 275882 h 1201292"/>
              <a:gd name="connsiteX2267" fmla="*/ 462591 w 1634547"/>
              <a:gd name="connsiteY2267" fmla="*/ 278664 h 1201292"/>
              <a:gd name="connsiteX2268" fmla="*/ 464601 w 1634547"/>
              <a:gd name="connsiteY2268" fmla="*/ 283893 h 1201292"/>
              <a:gd name="connsiteX2269" fmla="*/ 464925 w 1634547"/>
              <a:gd name="connsiteY2269" fmla="*/ 287303 h 1201292"/>
              <a:gd name="connsiteX2270" fmla="*/ 465096 w 1634547"/>
              <a:gd name="connsiteY2270" fmla="*/ 289846 h 1201292"/>
              <a:gd name="connsiteX2271" fmla="*/ 465754 w 1634547"/>
              <a:gd name="connsiteY2271" fmla="*/ 290999 h 1201292"/>
              <a:gd name="connsiteX2272" fmla="*/ 465897 w 1634547"/>
              <a:gd name="connsiteY2272" fmla="*/ 292437 h 1201292"/>
              <a:gd name="connsiteX2273" fmla="*/ 464220 w 1634547"/>
              <a:gd name="connsiteY2273" fmla="*/ 297895 h 1201292"/>
              <a:gd name="connsiteX2274" fmla="*/ 462801 w 1634547"/>
              <a:gd name="connsiteY2274" fmla="*/ 300352 h 1201292"/>
              <a:gd name="connsiteX2275" fmla="*/ 462620 w 1634547"/>
              <a:gd name="connsiteY2275" fmla="*/ 302419 h 1201292"/>
              <a:gd name="connsiteX2276" fmla="*/ 463582 w 1634547"/>
              <a:gd name="connsiteY2276" fmla="*/ 306010 h 1201292"/>
              <a:gd name="connsiteX2277" fmla="*/ 464906 w 1634547"/>
              <a:gd name="connsiteY2277" fmla="*/ 308791 h 1201292"/>
              <a:gd name="connsiteX2278" fmla="*/ 465039 w 1634547"/>
              <a:gd name="connsiteY2278" fmla="*/ 311448 h 1201292"/>
              <a:gd name="connsiteX2279" fmla="*/ 463915 w 1634547"/>
              <a:gd name="connsiteY2279" fmla="*/ 313392 h 1201292"/>
              <a:gd name="connsiteX2280" fmla="*/ 461982 w 1634547"/>
              <a:gd name="connsiteY2280" fmla="*/ 315821 h 1201292"/>
              <a:gd name="connsiteX2281" fmla="*/ 461048 w 1634547"/>
              <a:gd name="connsiteY2281" fmla="*/ 317211 h 1201292"/>
              <a:gd name="connsiteX2282" fmla="*/ 459543 w 1634547"/>
              <a:gd name="connsiteY2282" fmla="*/ 318430 h 1201292"/>
              <a:gd name="connsiteX2283" fmla="*/ 457238 w 1634547"/>
              <a:gd name="connsiteY2283" fmla="*/ 323117 h 1201292"/>
              <a:gd name="connsiteX2284" fmla="*/ 456200 w 1634547"/>
              <a:gd name="connsiteY2284" fmla="*/ 328289 h 1201292"/>
              <a:gd name="connsiteX2285" fmla="*/ 455962 w 1634547"/>
              <a:gd name="connsiteY2285" fmla="*/ 330946 h 1201292"/>
              <a:gd name="connsiteX2286" fmla="*/ 456838 w 1634547"/>
              <a:gd name="connsiteY2286" fmla="*/ 332870 h 1201292"/>
              <a:gd name="connsiteX2287" fmla="*/ 458305 w 1634547"/>
              <a:gd name="connsiteY2287" fmla="*/ 334985 h 1201292"/>
              <a:gd name="connsiteX2288" fmla="*/ 458667 w 1634547"/>
              <a:gd name="connsiteY2288" fmla="*/ 336814 h 1201292"/>
              <a:gd name="connsiteX2289" fmla="*/ 461077 w 1634547"/>
              <a:gd name="connsiteY2289" fmla="*/ 340900 h 1201292"/>
              <a:gd name="connsiteX2290" fmla="*/ 461715 w 1634547"/>
              <a:gd name="connsiteY2290" fmla="*/ 343424 h 1201292"/>
              <a:gd name="connsiteX2291" fmla="*/ 462705 w 1634547"/>
              <a:gd name="connsiteY2291" fmla="*/ 343510 h 1201292"/>
              <a:gd name="connsiteX2292" fmla="*/ 463763 w 1634547"/>
              <a:gd name="connsiteY2292" fmla="*/ 342681 h 1201292"/>
              <a:gd name="connsiteX2293" fmla="*/ 466344 w 1634547"/>
              <a:gd name="connsiteY2293" fmla="*/ 342624 h 1201292"/>
              <a:gd name="connsiteX2294" fmla="*/ 468687 w 1634547"/>
              <a:gd name="connsiteY2294" fmla="*/ 343519 h 1201292"/>
              <a:gd name="connsiteX2295" fmla="*/ 470935 w 1634547"/>
              <a:gd name="connsiteY2295" fmla="*/ 345386 h 1201292"/>
              <a:gd name="connsiteX2296" fmla="*/ 473345 w 1634547"/>
              <a:gd name="connsiteY2296" fmla="*/ 346377 h 1201292"/>
              <a:gd name="connsiteX2297" fmla="*/ 476793 w 1634547"/>
              <a:gd name="connsiteY2297" fmla="*/ 346129 h 1201292"/>
              <a:gd name="connsiteX2298" fmla="*/ 478631 w 1634547"/>
              <a:gd name="connsiteY2298" fmla="*/ 347129 h 1201292"/>
              <a:gd name="connsiteX2299" fmla="*/ 480613 w 1634547"/>
              <a:gd name="connsiteY2299" fmla="*/ 347948 h 1201292"/>
              <a:gd name="connsiteX2300" fmla="*/ 484718 w 1634547"/>
              <a:gd name="connsiteY2300" fmla="*/ 348234 h 1201292"/>
              <a:gd name="connsiteX2301" fmla="*/ 487795 w 1634547"/>
              <a:gd name="connsiteY2301" fmla="*/ 348225 h 1201292"/>
              <a:gd name="connsiteX2302" fmla="*/ 492519 w 1634547"/>
              <a:gd name="connsiteY2302" fmla="*/ 348253 h 1201292"/>
              <a:gd name="connsiteX2303" fmla="*/ 496338 w 1634547"/>
              <a:gd name="connsiteY2303" fmla="*/ 349510 h 1201292"/>
              <a:gd name="connsiteX2304" fmla="*/ 503054 w 1634547"/>
              <a:gd name="connsiteY2304" fmla="*/ 350501 h 1201292"/>
              <a:gd name="connsiteX2305" fmla="*/ 507206 w 1634547"/>
              <a:gd name="connsiteY2305" fmla="*/ 350425 h 1201292"/>
              <a:gd name="connsiteX2306" fmla="*/ 512788 w 1634547"/>
              <a:gd name="connsiteY2306" fmla="*/ 349491 h 1201292"/>
              <a:gd name="connsiteX2307" fmla="*/ 516207 w 1634547"/>
              <a:gd name="connsiteY2307" fmla="*/ 350082 h 1201292"/>
              <a:gd name="connsiteX2308" fmla="*/ 526332 w 1634547"/>
              <a:gd name="connsiteY2308" fmla="*/ 351473 h 1201292"/>
              <a:gd name="connsiteX2309" fmla="*/ 532257 w 1634547"/>
              <a:gd name="connsiteY2309" fmla="*/ 352930 h 1201292"/>
              <a:gd name="connsiteX2310" fmla="*/ 536010 w 1634547"/>
              <a:gd name="connsiteY2310" fmla="*/ 354568 h 1201292"/>
              <a:gd name="connsiteX2311" fmla="*/ 538649 w 1634547"/>
              <a:gd name="connsiteY2311" fmla="*/ 357159 h 1201292"/>
              <a:gd name="connsiteX2312" fmla="*/ 541668 w 1634547"/>
              <a:gd name="connsiteY2312" fmla="*/ 361198 h 1201292"/>
              <a:gd name="connsiteX2313" fmla="*/ 544068 w 1634547"/>
              <a:gd name="connsiteY2313" fmla="*/ 363046 h 1201292"/>
              <a:gd name="connsiteX2314" fmla="*/ 550516 w 1634547"/>
              <a:gd name="connsiteY2314" fmla="*/ 364160 h 1201292"/>
              <a:gd name="connsiteX2315" fmla="*/ 554946 w 1634547"/>
              <a:gd name="connsiteY2315" fmla="*/ 368865 h 1201292"/>
              <a:gd name="connsiteX2316" fmla="*/ 558403 w 1634547"/>
              <a:gd name="connsiteY2316" fmla="*/ 370618 h 1201292"/>
              <a:gd name="connsiteX2317" fmla="*/ 564223 w 1634547"/>
              <a:gd name="connsiteY2317" fmla="*/ 375161 h 1201292"/>
              <a:gd name="connsiteX2318" fmla="*/ 568338 w 1634547"/>
              <a:gd name="connsiteY2318" fmla="*/ 376933 h 1201292"/>
              <a:gd name="connsiteX2319" fmla="*/ 573262 w 1634547"/>
              <a:gd name="connsiteY2319" fmla="*/ 378562 h 1201292"/>
              <a:gd name="connsiteX2320" fmla="*/ 581292 w 1634547"/>
              <a:gd name="connsiteY2320" fmla="*/ 377866 h 1201292"/>
              <a:gd name="connsiteX2321" fmla="*/ 581740 w 1634547"/>
              <a:gd name="connsiteY2321" fmla="*/ 378476 h 1201292"/>
              <a:gd name="connsiteX2322" fmla="*/ 581120 w 1634547"/>
              <a:gd name="connsiteY2322" fmla="*/ 380933 h 1201292"/>
              <a:gd name="connsiteX2323" fmla="*/ 580634 w 1634547"/>
              <a:gd name="connsiteY2323" fmla="*/ 384296 h 1201292"/>
              <a:gd name="connsiteX2324" fmla="*/ 580634 w 1634547"/>
              <a:gd name="connsiteY2324" fmla="*/ 386725 h 1201292"/>
              <a:gd name="connsiteX2325" fmla="*/ 581463 w 1634547"/>
              <a:gd name="connsiteY2325" fmla="*/ 387963 h 1201292"/>
              <a:gd name="connsiteX2326" fmla="*/ 584530 w 1634547"/>
              <a:gd name="connsiteY2326" fmla="*/ 388696 h 1201292"/>
              <a:gd name="connsiteX2327" fmla="*/ 585978 w 1634547"/>
              <a:gd name="connsiteY2327" fmla="*/ 389887 h 1201292"/>
              <a:gd name="connsiteX2328" fmla="*/ 587083 w 1634547"/>
              <a:gd name="connsiteY2328" fmla="*/ 392173 h 1201292"/>
              <a:gd name="connsiteX2329" fmla="*/ 587721 w 1634547"/>
              <a:gd name="connsiteY2329" fmla="*/ 393592 h 1201292"/>
              <a:gd name="connsiteX2330" fmla="*/ 590302 w 1634547"/>
              <a:gd name="connsiteY2330" fmla="*/ 400583 h 1201292"/>
              <a:gd name="connsiteX2331" fmla="*/ 594436 w 1634547"/>
              <a:gd name="connsiteY2331" fmla="*/ 410880 h 1201292"/>
              <a:gd name="connsiteX2332" fmla="*/ 594913 w 1634547"/>
              <a:gd name="connsiteY2332" fmla="*/ 414833 h 1201292"/>
              <a:gd name="connsiteX2333" fmla="*/ 596322 w 1634547"/>
              <a:gd name="connsiteY2333" fmla="*/ 417376 h 1201292"/>
              <a:gd name="connsiteX2334" fmla="*/ 600809 w 1634547"/>
              <a:gd name="connsiteY2334" fmla="*/ 421405 h 1201292"/>
              <a:gd name="connsiteX2335" fmla="*/ 603161 w 1634547"/>
              <a:gd name="connsiteY2335" fmla="*/ 424387 h 1201292"/>
              <a:gd name="connsiteX2336" fmla="*/ 606666 w 1634547"/>
              <a:gd name="connsiteY2336" fmla="*/ 427511 h 1201292"/>
              <a:gd name="connsiteX2337" fmla="*/ 607819 w 1634547"/>
              <a:gd name="connsiteY2337" fmla="*/ 430397 h 1201292"/>
              <a:gd name="connsiteX2338" fmla="*/ 608076 w 1634547"/>
              <a:gd name="connsiteY2338" fmla="*/ 434121 h 1201292"/>
              <a:gd name="connsiteX2339" fmla="*/ 608962 w 1634547"/>
              <a:gd name="connsiteY2339" fmla="*/ 435083 h 1201292"/>
              <a:gd name="connsiteX2340" fmla="*/ 615372 w 1634547"/>
              <a:gd name="connsiteY2340" fmla="*/ 434226 h 1201292"/>
              <a:gd name="connsiteX2341" fmla="*/ 620926 w 1634547"/>
              <a:gd name="connsiteY2341" fmla="*/ 433626 h 1201292"/>
              <a:gd name="connsiteX2342" fmla="*/ 630888 w 1634547"/>
              <a:gd name="connsiteY2342" fmla="*/ 432559 h 1201292"/>
              <a:gd name="connsiteX2343" fmla="*/ 644604 w 1634547"/>
              <a:gd name="connsiteY2343" fmla="*/ 434502 h 1201292"/>
              <a:gd name="connsiteX2344" fmla="*/ 658749 w 1634547"/>
              <a:gd name="connsiteY2344" fmla="*/ 436378 h 1201292"/>
              <a:gd name="connsiteX2345" fmla="*/ 671256 w 1634547"/>
              <a:gd name="connsiteY2345" fmla="*/ 438036 h 1201292"/>
              <a:gd name="connsiteX2346" fmla="*/ 677418 w 1634547"/>
              <a:gd name="connsiteY2346" fmla="*/ 438845 h 1201292"/>
              <a:gd name="connsiteX2347" fmla="*/ 691344 w 1634547"/>
              <a:gd name="connsiteY2347" fmla="*/ 440589 h 1201292"/>
              <a:gd name="connsiteX2348" fmla="*/ 699088 w 1634547"/>
              <a:gd name="connsiteY2348" fmla="*/ 438369 h 1201292"/>
              <a:gd name="connsiteX2349" fmla="*/ 705136 w 1634547"/>
              <a:gd name="connsiteY2349" fmla="*/ 436636 h 1201292"/>
              <a:gd name="connsiteX2350" fmla="*/ 707879 w 1634547"/>
              <a:gd name="connsiteY2350" fmla="*/ 436874 h 1201292"/>
              <a:gd name="connsiteX2351" fmla="*/ 719442 w 1634547"/>
              <a:gd name="connsiteY2351" fmla="*/ 438826 h 1201292"/>
              <a:gd name="connsiteX2352" fmla="*/ 726224 w 1634547"/>
              <a:gd name="connsiteY2352" fmla="*/ 439874 h 1201292"/>
              <a:gd name="connsiteX2353" fmla="*/ 734759 w 1634547"/>
              <a:gd name="connsiteY2353" fmla="*/ 441188 h 1201292"/>
              <a:gd name="connsiteX2354" fmla="*/ 740683 w 1634547"/>
              <a:gd name="connsiteY2354" fmla="*/ 441674 h 1201292"/>
              <a:gd name="connsiteX2355" fmla="*/ 745541 w 1634547"/>
              <a:gd name="connsiteY2355" fmla="*/ 441646 h 1201292"/>
              <a:gd name="connsiteX2356" fmla="*/ 747779 w 1634547"/>
              <a:gd name="connsiteY2356" fmla="*/ 442198 h 1201292"/>
              <a:gd name="connsiteX2357" fmla="*/ 749941 w 1634547"/>
              <a:gd name="connsiteY2357" fmla="*/ 443046 h 1201292"/>
              <a:gd name="connsiteX2358" fmla="*/ 751380 w 1634547"/>
              <a:gd name="connsiteY2358" fmla="*/ 444284 h 1201292"/>
              <a:gd name="connsiteX2359" fmla="*/ 755818 w 1634547"/>
              <a:gd name="connsiteY2359" fmla="*/ 450533 h 1201292"/>
              <a:gd name="connsiteX2360" fmla="*/ 758304 w 1634547"/>
              <a:gd name="connsiteY2360" fmla="*/ 453285 h 1201292"/>
              <a:gd name="connsiteX2361" fmla="*/ 763229 w 1634547"/>
              <a:gd name="connsiteY2361" fmla="*/ 455362 h 1201292"/>
              <a:gd name="connsiteX2362" fmla="*/ 774411 w 1634547"/>
              <a:gd name="connsiteY2362" fmla="*/ 457733 h 1201292"/>
              <a:gd name="connsiteX2363" fmla="*/ 780602 w 1634547"/>
              <a:gd name="connsiteY2363" fmla="*/ 459172 h 1201292"/>
              <a:gd name="connsiteX2364" fmla="*/ 787708 w 1634547"/>
              <a:gd name="connsiteY2364" fmla="*/ 460820 h 1201292"/>
              <a:gd name="connsiteX2365" fmla="*/ 792394 w 1634547"/>
              <a:gd name="connsiteY2365" fmla="*/ 463306 h 1201292"/>
              <a:gd name="connsiteX2366" fmla="*/ 797786 w 1634547"/>
              <a:gd name="connsiteY2366" fmla="*/ 466192 h 1201292"/>
              <a:gd name="connsiteX2367" fmla="*/ 804767 w 1634547"/>
              <a:gd name="connsiteY2367" fmla="*/ 469925 h 1201292"/>
              <a:gd name="connsiteX2368" fmla="*/ 812416 w 1634547"/>
              <a:gd name="connsiteY2368" fmla="*/ 468297 h 1201292"/>
              <a:gd name="connsiteX2369" fmla="*/ 820645 w 1634547"/>
              <a:gd name="connsiteY2369" fmla="*/ 466535 h 1201292"/>
              <a:gd name="connsiteX2370" fmla="*/ 825808 w 1634547"/>
              <a:gd name="connsiteY2370" fmla="*/ 465430 h 1201292"/>
              <a:gd name="connsiteX2371" fmla="*/ 825808 w 1634547"/>
              <a:gd name="connsiteY2371" fmla="*/ 473221 h 1201292"/>
              <a:gd name="connsiteX2372" fmla="*/ 833171 w 1634547"/>
              <a:gd name="connsiteY2372" fmla="*/ 473840 h 1201292"/>
              <a:gd name="connsiteX2373" fmla="*/ 835476 w 1634547"/>
              <a:gd name="connsiteY2373" fmla="*/ 473755 h 1201292"/>
              <a:gd name="connsiteX2374" fmla="*/ 838734 w 1634547"/>
              <a:gd name="connsiteY2374" fmla="*/ 475469 h 1201292"/>
              <a:gd name="connsiteX2375" fmla="*/ 840562 w 1634547"/>
              <a:gd name="connsiteY2375" fmla="*/ 474745 h 1201292"/>
              <a:gd name="connsiteX2376" fmla="*/ 842306 w 1634547"/>
              <a:gd name="connsiteY2376" fmla="*/ 473059 h 1201292"/>
              <a:gd name="connsiteX2377" fmla="*/ 844487 w 1634547"/>
              <a:gd name="connsiteY2377" fmla="*/ 470392 h 1201292"/>
              <a:gd name="connsiteX2378" fmla="*/ 847620 w 1634547"/>
              <a:gd name="connsiteY2378" fmla="*/ 469221 h 1201292"/>
              <a:gd name="connsiteX2379" fmla="*/ 853040 w 1634547"/>
              <a:gd name="connsiteY2379" fmla="*/ 466230 h 1201292"/>
              <a:gd name="connsiteX2380" fmla="*/ 854364 w 1634547"/>
              <a:gd name="connsiteY2380" fmla="*/ 465506 h 1201292"/>
              <a:gd name="connsiteX2381" fmla="*/ 862413 w 1634547"/>
              <a:gd name="connsiteY2381" fmla="*/ 461248 h 1201292"/>
              <a:gd name="connsiteX2382" fmla="*/ 874433 w 1634547"/>
              <a:gd name="connsiteY2382" fmla="*/ 455990 h 1201292"/>
              <a:gd name="connsiteX2383" fmla="*/ 879824 w 1634547"/>
              <a:gd name="connsiteY2383" fmla="*/ 453438 h 1201292"/>
              <a:gd name="connsiteX2384" fmla="*/ 881434 w 1634547"/>
              <a:gd name="connsiteY2384" fmla="*/ 452866 h 1201292"/>
              <a:gd name="connsiteX2385" fmla="*/ 884482 w 1634547"/>
              <a:gd name="connsiteY2385" fmla="*/ 451561 h 1201292"/>
              <a:gd name="connsiteX2386" fmla="*/ 886540 w 1634547"/>
              <a:gd name="connsiteY2386" fmla="*/ 450657 h 1201292"/>
              <a:gd name="connsiteX2387" fmla="*/ 890178 w 1634547"/>
              <a:gd name="connsiteY2387" fmla="*/ 449932 h 1201292"/>
              <a:gd name="connsiteX2388" fmla="*/ 895112 w 1634547"/>
              <a:gd name="connsiteY2388" fmla="*/ 449475 h 1201292"/>
              <a:gd name="connsiteX2389" fmla="*/ 900503 w 1634547"/>
              <a:gd name="connsiteY2389" fmla="*/ 448485 h 1201292"/>
              <a:gd name="connsiteX2390" fmla="*/ 912695 w 1634547"/>
              <a:gd name="connsiteY2390" fmla="*/ 446618 h 1201292"/>
              <a:gd name="connsiteX2391" fmla="*/ 914229 w 1634547"/>
              <a:gd name="connsiteY2391" fmla="*/ 446446 h 1201292"/>
              <a:gd name="connsiteX2392" fmla="*/ 921077 w 1634547"/>
              <a:gd name="connsiteY2392" fmla="*/ 445675 h 1201292"/>
              <a:gd name="connsiteX2393" fmla="*/ 923992 w 1634547"/>
              <a:gd name="connsiteY2393" fmla="*/ 444951 h 1201292"/>
              <a:gd name="connsiteX2394" fmla="*/ 928345 w 1634547"/>
              <a:gd name="connsiteY2394" fmla="*/ 445332 h 1201292"/>
              <a:gd name="connsiteX2395" fmla="*/ 934031 w 1634547"/>
              <a:gd name="connsiteY2395" fmla="*/ 445599 h 1201292"/>
              <a:gd name="connsiteX2396" fmla="*/ 937803 w 1634547"/>
              <a:gd name="connsiteY2396" fmla="*/ 446075 h 1201292"/>
              <a:gd name="connsiteX2397" fmla="*/ 942804 w 1634547"/>
              <a:gd name="connsiteY2397" fmla="*/ 445703 h 1201292"/>
              <a:gd name="connsiteX2398" fmla="*/ 949680 w 1634547"/>
              <a:gd name="connsiteY2398" fmla="*/ 445199 h 1201292"/>
              <a:gd name="connsiteX2399" fmla="*/ 955243 w 1634547"/>
              <a:gd name="connsiteY2399" fmla="*/ 445275 h 1201292"/>
              <a:gd name="connsiteX2400" fmla="*/ 958006 w 1634547"/>
              <a:gd name="connsiteY2400" fmla="*/ 444646 h 1201292"/>
              <a:gd name="connsiteX2401" fmla="*/ 962082 w 1634547"/>
              <a:gd name="connsiteY2401" fmla="*/ 442674 h 1201292"/>
              <a:gd name="connsiteX2402" fmla="*/ 964816 w 1634547"/>
              <a:gd name="connsiteY2402" fmla="*/ 441112 h 1201292"/>
              <a:gd name="connsiteX2403" fmla="*/ 969112 w 1634547"/>
              <a:gd name="connsiteY2403" fmla="*/ 439217 h 1201292"/>
              <a:gd name="connsiteX2404" fmla="*/ 974446 w 1634547"/>
              <a:gd name="connsiteY2404" fmla="*/ 437245 h 1201292"/>
              <a:gd name="connsiteX2405" fmla="*/ 978161 w 1634547"/>
              <a:gd name="connsiteY2405" fmla="*/ 435455 h 1201292"/>
              <a:gd name="connsiteX2406" fmla="*/ 980618 w 1634547"/>
              <a:gd name="connsiteY2406" fmla="*/ 434264 h 1201292"/>
              <a:gd name="connsiteX2407" fmla="*/ 983599 w 1634547"/>
              <a:gd name="connsiteY2407" fmla="*/ 433140 h 1201292"/>
              <a:gd name="connsiteX2408" fmla="*/ 984380 w 1634547"/>
              <a:gd name="connsiteY2408" fmla="*/ 431692 h 1201292"/>
              <a:gd name="connsiteX2409" fmla="*/ 985238 w 1634547"/>
              <a:gd name="connsiteY2409" fmla="*/ 430578 h 1201292"/>
              <a:gd name="connsiteX2410" fmla="*/ 986819 w 1634547"/>
              <a:gd name="connsiteY2410" fmla="*/ 428720 h 1201292"/>
              <a:gd name="connsiteX2411" fmla="*/ 989667 w 1634547"/>
              <a:gd name="connsiteY2411" fmla="*/ 425253 h 1201292"/>
              <a:gd name="connsiteX2412" fmla="*/ 991838 w 1634547"/>
              <a:gd name="connsiteY2412" fmla="*/ 422215 h 1201292"/>
              <a:gd name="connsiteX2413" fmla="*/ 992905 w 1634547"/>
              <a:gd name="connsiteY2413" fmla="*/ 420862 h 1201292"/>
              <a:gd name="connsiteX2414" fmla="*/ 995343 w 1634547"/>
              <a:gd name="connsiteY2414" fmla="*/ 417824 h 1201292"/>
              <a:gd name="connsiteX2415" fmla="*/ 997315 w 1634547"/>
              <a:gd name="connsiteY2415" fmla="*/ 415528 h 1201292"/>
              <a:gd name="connsiteX2416" fmla="*/ 999830 w 1634547"/>
              <a:gd name="connsiteY2416" fmla="*/ 412433 h 1201292"/>
              <a:gd name="connsiteX2417" fmla="*/ 1001944 w 1634547"/>
              <a:gd name="connsiteY2417" fmla="*/ 411432 h 1201292"/>
              <a:gd name="connsiteX2418" fmla="*/ 1004631 w 1634547"/>
              <a:gd name="connsiteY2418" fmla="*/ 410585 h 1201292"/>
              <a:gd name="connsiteX2419" fmla="*/ 1011688 w 1634547"/>
              <a:gd name="connsiteY2419" fmla="*/ 407546 h 1201292"/>
              <a:gd name="connsiteX2420" fmla="*/ 1013089 w 1634547"/>
              <a:gd name="connsiteY2420" fmla="*/ 406889 h 1201292"/>
              <a:gd name="connsiteX2421" fmla="*/ 1014260 w 1634547"/>
              <a:gd name="connsiteY2421" fmla="*/ 406756 h 1201292"/>
              <a:gd name="connsiteX2422" fmla="*/ 1016756 w 1634547"/>
              <a:gd name="connsiteY2422" fmla="*/ 404298 h 1201292"/>
              <a:gd name="connsiteX2423" fmla="*/ 1018870 w 1634547"/>
              <a:gd name="connsiteY2423" fmla="*/ 402165 h 1201292"/>
              <a:gd name="connsiteX2424" fmla="*/ 1020252 w 1634547"/>
              <a:gd name="connsiteY2424" fmla="*/ 400574 h 1201292"/>
              <a:gd name="connsiteX2425" fmla="*/ 1023118 w 1634547"/>
              <a:gd name="connsiteY2425" fmla="*/ 399993 h 1201292"/>
              <a:gd name="connsiteX2426" fmla="*/ 1024585 w 1634547"/>
              <a:gd name="connsiteY2426" fmla="*/ 398840 h 1201292"/>
              <a:gd name="connsiteX2427" fmla="*/ 1024843 w 1634547"/>
              <a:gd name="connsiteY2427" fmla="*/ 397335 h 1201292"/>
              <a:gd name="connsiteX2428" fmla="*/ 1024547 w 1634547"/>
              <a:gd name="connsiteY2428" fmla="*/ 395031 h 1201292"/>
              <a:gd name="connsiteX2429" fmla="*/ 1023166 w 1634547"/>
              <a:gd name="connsiteY2429" fmla="*/ 392668 h 1201292"/>
              <a:gd name="connsiteX2430" fmla="*/ 1022004 w 1634547"/>
              <a:gd name="connsiteY2430" fmla="*/ 390601 h 1201292"/>
              <a:gd name="connsiteX2431" fmla="*/ 1017908 w 1634547"/>
              <a:gd name="connsiteY2431" fmla="*/ 386658 h 1201292"/>
              <a:gd name="connsiteX2432" fmla="*/ 1015737 w 1634547"/>
              <a:gd name="connsiteY2432" fmla="*/ 384210 h 1201292"/>
              <a:gd name="connsiteX2433" fmla="*/ 1013527 w 1634547"/>
              <a:gd name="connsiteY2433" fmla="*/ 381057 h 1201292"/>
              <a:gd name="connsiteX2434" fmla="*/ 1012622 w 1634547"/>
              <a:gd name="connsiteY2434" fmla="*/ 378095 h 1201292"/>
              <a:gd name="connsiteX2435" fmla="*/ 1011108 w 1634547"/>
              <a:gd name="connsiteY2435" fmla="*/ 376209 h 1201292"/>
              <a:gd name="connsiteX2436" fmla="*/ 1010384 w 1634547"/>
              <a:gd name="connsiteY2436" fmla="*/ 374533 h 1201292"/>
              <a:gd name="connsiteX2437" fmla="*/ 1010612 w 1634547"/>
              <a:gd name="connsiteY2437" fmla="*/ 372599 h 1201292"/>
              <a:gd name="connsiteX2438" fmla="*/ 1012717 w 1634547"/>
              <a:gd name="connsiteY2438" fmla="*/ 369151 h 1201292"/>
              <a:gd name="connsiteX2439" fmla="*/ 1013384 w 1634547"/>
              <a:gd name="connsiteY2439" fmla="*/ 366970 h 1201292"/>
              <a:gd name="connsiteX2440" fmla="*/ 1014260 w 1634547"/>
              <a:gd name="connsiteY2440" fmla="*/ 363112 h 1201292"/>
              <a:gd name="connsiteX2441" fmla="*/ 1016232 w 1634547"/>
              <a:gd name="connsiteY2441" fmla="*/ 357331 h 1201292"/>
              <a:gd name="connsiteX2442" fmla="*/ 1017841 w 1634547"/>
              <a:gd name="connsiteY2442" fmla="*/ 354616 h 1201292"/>
              <a:gd name="connsiteX2443" fmla="*/ 1019699 w 1634547"/>
              <a:gd name="connsiteY2443" fmla="*/ 351968 h 1201292"/>
              <a:gd name="connsiteX2444" fmla="*/ 1023633 w 1634547"/>
              <a:gd name="connsiteY2444" fmla="*/ 348405 h 1201292"/>
              <a:gd name="connsiteX2445" fmla="*/ 1027233 w 1634547"/>
              <a:gd name="connsiteY2445" fmla="*/ 347748 h 1201292"/>
              <a:gd name="connsiteX2446" fmla="*/ 1029376 w 1634547"/>
              <a:gd name="connsiteY2446" fmla="*/ 348453 h 1201292"/>
              <a:gd name="connsiteX2447" fmla="*/ 1034168 w 1634547"/>
              <a:gd name="connsiteY2447" fmla="*/ 348453 h 1201292"/>
              <a:gd name="connsiteX2448" fmla="*/ 1037358 w 1634547"/>
              <a:gd name="connsiteY2448" fmla="*/ 348644 h 1201292"/>
              <a:gd name="connsiteX2449" fmla="*/ 1039711 w 1634547"/>
              <a:gd name="connsiteY2449" fmla="*/ 350425 h 1201292"/>
              <a:gd name="connsiteX2450" fmla="*/ 1042311 w 1634547"/>
              <a:gd name="connsiteY2450" fmla="*/ 353939 h 1201292"/>
              <a:gd name="connsiteX2451" fmla="*/ 1045255 w 1634547"/>
              <a:gd name="connsiteY2451" fmla="*/ 355225 h 1201292"/>
              <a:gd name="connsiteX2452" fmla="*/ 1054418 w 1634547"/>
              <a:gd name="connsiteY2452" fmla="*/ 357978 h 1201292"/>
              <a:gd name="connsiteX2453" fmla="*/ 1058333 w 1634547"/>
              <a:gd name="connsiteY2453" fmla="*/ 358559 h 1201292"/>
              <a:gd name="connsiteX2454" fmla="*/ 1061133 w 1634547"/>
              <a:gd name="connsiteY2454" fmla="*/ 358683 h 1201292"/>
              <a:gd name="connsiteX2455" fmla="*/ 1065276 w 1634547"/>
              <a:gd name="connsiteY2455" fmla="*/ 359588 h 1201292"/>
              <a:gd name="connsiteX2456" fmla="*/ 1066667 w 1634547"/>
              <a:gd name="connsiteY2456" fmla="*/ 359788 h 1201292"/>
              <a:gd name="connsiteX2457" fmla="*/ 1068791 w 1634547"/>
              <a:gd name="connsiteY2457" fmla="*/ 360407 h 1201292"/>
              <a:gd name="connsiteX2458" fmla="*/ 1070543 w 1634547"/>
              <a:gd name="connsiteY2458" fmla="*/ 359740 h 1201292"/>
              <a:gd name="connsiteX2459" fmla="*/ 1073201 w 1634547"/>
              <a:gd name="connsiteY2459" fmla="*/ 357388 h 1201292"/>
              <a:gd name="connsiteX2460" fmla="*/ 1076544 w 1634547"/>
              <a:gd name="connsiteY2460" fmla="*/ 354749 h 1201292"/>
              <a:gd name="connsiteX2461" fmla="*/ 1077983 w 1634547"/>
              <a:gd name="connsiteY2461" fmla="*/ 354140 h 1201292"/>
              <a:gd name="connsiteX2462" fmla="*/ 1080640 w 1634547"/>
              <a:gd name="connsiteY2462" fmla="*/ 352996 h 1201292"/>
              <a:gd name="connsiteX2463" fmla="*/ 1081974 w 1634547"/>
              <a:gd name="connsiteY2463" fmla="*/ 351920 h 1201292"/>
              <a:gd name="connsiteX2464" fmla="*/ 1084307 w 1634547"/>
              <a:gd name="connsiteY2464" fmla="*/ 348948 h 1201292"/>
              <a:gd name="connsiteX2465" fmla="*/ 1087336 w 1634547"/>
              <a:gd name="connsiteY2465" fmla="*/ 346643 h 1201292"/>
              <a:gd name="connsiteX2466" fmla="*/ 1091032 w 1634547"/>
              <a:gd name="connsiteY2466" fmla="*/ 343176 h 1201292"/>
              <a:gd name="connsiteX2467" fmla="*/ 1092851 w 1634547"/>
              <a:gd name="connsiteY2467" fmla="*/ 340566 h 1201292"/>
              <a:gd name="connsiteX2468" fmla="*/ 1093251 w 1634547"/>
              <a:gd name="connsiteY2468" fmla="*/ 338880 h 1201292"/>
              <a:gd name="connsiteX2469" fmla="*/ 1093651 w 1634547"/>
              <a:gd name="connsiteY2469" fmla="*/ 337052 h 1201292"/>
              <a:gd name="connsiteX2470" fmla="*/ 1094794 w 1634547"/>
              <a:gd name="connsiteY2470" fmla="*/ 336090 h 1201292"/>
              <a:gd name="connsiteX2471" fmla="*/ 1097042 w 1634547"/>
              <a:gd name="connsiteY2471" fmla="*/ 335204 h 1201292"/>
              <a:gd name="connsiteX2472" fmla="*/ 1099575 w 1634547"/>
              <a:gd name="connsiteY2472" fmla="*/ 334966 h 1201292"/>
              <a:gd name="connsiteX2473" fmla="*/ 1104395 w 1634547"/>
              <a:gd name="connsiteY2473" fmla="*/ 336537 h 1201292"/>
              <a:gd name="connsiteX2474" fmla="*/ 1110910 w 1634547"/>
              <a:gd name="connsiteY2474" fmla="*/ 336090 h 1201292"/>
              <a:gd name="connsiteX2475" fmla="*/ 1112368 w 1634547"/>
              <a:gd name="connsiteY2475" fmla="*/ 335861 h 1201292"/>
              <a:gd name="connsiteX2476" fmla="*/ 1118302 w 1634547"/>
              <a:gd name="connsiteY2476" fmla="*/ 334956 h 1201292"/>
              <a:gd name="connsiteX2477" fmla="*/ 1120978 w 1634547"/>
              <a:gd name="connsiteY2477" fmla="*/ 334213 h 1201292"/>
              <a:gd name="connsiteX2478" fmla="*/ 1124750 w 1634547"/>
              <a:gd name="connsiteY2478" fmla="*/ 333499 h 1201292"/>
              <a:gd name="connsiteX2479" fmla="*/ 1127646 w 1634547"/>
              <a:gd name="connsiteY2479" fmla="*/ 330584 h 1201292"/>
              <a:gd name="connsiteX2480" fmla="*/ 1131522 w 1634547"/>
              <a:gd name="connsiteY2480" fmla="*/ 327108 h 1201292"/>
              <a:gd name="connsiteX2481" fmla="*/ 1134342 w 1634547"/>
              <a:gd name="connsiteY2481" fmla="*/ 325174 h 1201292"/>
              <a:gd name="connsiteX2482" fmla="*/ 1136218 w 1634547"/>
              <a:gd name="connsiteY2482" fmla="*/ 324803 h 1201292"/>
              <a:gd name="connsiteX2483" fmla="*/ 1138561 w 1634547"/>
              <a:gd name="connsiteY2483" fmla="*/ 322793 h 1201292"/>
              <a:gd name="connsiteX2484" fmla="*/ 1139714 w 1634547"/>
              <a:gd name="connsiteY2484" fmla="*/ 320631 h 1201292"/>
              <a:gd name="connsiteX2485" fmla="*/ 1139409 w 1634547"/>
              <a:gd name="connsiteY2485" fmla="*/ 318726 h 1201292"/>
              <a:gd name="connsiteX2486" fmla="*/ 1138971 w 1634547"/>
              <a:gd name="connsiteY2486" fmla="*/ 317154 h 1201292"/>
              <a:gd name="connsiteX2487" fmla="*/ 1140352 w 1634547"/>
              <a:gd name="connsiteY2487" fmla="*/ 314230 h 1201292"/>
              <a:gd name="connsiteX2488" fmla="*/ 1142848 w 1634547"/>
              <a:gd name="connsiteY2488" fmla="*/ 309105 h 1201292"/>
              <a:gd name="connsiteX2489" fmla="*/ 1145172 w 1634547"/>
              <a:gd name="connsiteY2489" fmla="*/ 306715 h 1201292"/>
              <a:gd name="connsiteX2490" fmla="*/ 1147096 w 1634547"/>
              <a:gd name="connsiteY2490" fmla="*/ 304781 h 1201292"/>
              <a:gd name="connsiteX2491" fmla="*/ 1148325 w 1634547"/>
              <a:gd name="connsiteY2491" fmla="*/ 301666 h 1201292"/>
              <a:gd name="connsiteX2492" fmla="*/ 1149839 w 1634547"/>
              <a:gd name="connsiteY2492" fmla="*/ 300771 h 1201292"/>
              <a:gd name="connsiteX2493" fmla="*/ 1151697 w 1634547"/>
              <a:gd name="connsiteY2493" fmla="*/ 300428 h 1201292"/>
              <a:gd name="connsiteX2494" fmla="*/ 1154316 w 1634547"/>
              <a:gd name="connsiteY2494" fmla="*/ 298313 h 1201292"/>
              <a:gd name="connsiteX2495" fmla="*/ 1156240 w 1634547"/>
              <a:gd name="connsiteY2495" fmla="*/ 297885 h 1201292"/>
              <a:gd name="connsiteX2496" fmla="*/ 1159440 w 1634547"/>
              <a:gd name="connsiteY2496" fmla="*/ 298895 h 1201292"/>
              <a:gd name="connsiteX2497" fmla="*/ 1164174 w 1634547"/>
              <a:gd name="connsiteY2497" fmla="*/ 299152 h 1201292"/>
              <a:gd name="connsiteX2498" fmla="*/ 1167194 w 1634547"/>
              <a:gd name="connsiteY2498" fmla="*/ 299256 h 1201292"/>
              <a:gd name="connsiteX2499" fmla="*/ 1168918 w 1634547"/>
              <a:gd name="connsiteY2499" fmla="*/ 298876 h 1201292"/>
              <a:gd name="connsiteX2500" fmla="*/ 1169546 w 1634547"/>
              <a:gd name="connsiteY2500" fmla="*/ 297742 h 1201292"/>
              <a:gd name="connsiteX2501" fmla="*/ 1169528 w 1634547"/>
              <a:gd name="connsiteY2501" fmla="*/ 295990 h 1201292"/>
              <a:gd name="connsiteX2502" fmla="*/ 1170489 w 1634547"/>
              <a:gd name="connsiteY2502" fmla="*/ 292084 h 1201292"/>
              <a:gd name="connsiteX2503" fmla="*/ 1170851 w 1634547"/>
              <a:gd name="connsiteY2503" fmla="*/ 290798 h 1201292"/>
              <a:gd name="connsiteX2504" fmla="*/ 1171718 w 1634547"/>
              <a:gd name="connsiteY2504" fmla="*/ 290198 h 1201292"/>
              <a:gd name="connsiteX2505" fmla="*/ 1174632 w 1634547"/>
              <a:gd name="connsiteY2505" fmla="*/ 290122 h 1201292"/>
              <a:gd name="connsiteX2506" fmla="*/ 1176595 w 1634547"/>
              <a:gd name="connsiteY2506" fmla="*/ 291522 h 1201292"/>
              <a:gd name="connsiteX2507" fmla="*/ 1177947 w 1634547"/>
              <a:gd name="connsiteY2507" fmla="*/ 292684 h 1201292"/>
              <a:gd name="connsiteX2508" fmla="*/ 1179824 w 1634547"/>
              <a:gd name="connsiteY2508" fmla="*/ 292837 h 1201292"/>
              <a:gd name="connsiteX2509" fmla="*/ 1181758 w 1634547"/>
              <a:gd name="connsiteY2509" fmla="*/ 292075 h 1201292"/>
              <a:gd name="connsiteX2510" fmla="*/ 1184339 w 1634547"/>
              <a:gd name="connsiteY2510" fmla="*/ 288912 h 1201292"/>
              <a:gd name="connsiteX2511" fmla="*/ 1188644 w 1634547"/>
              <a:gd name="connsiteY2511" fmla="*/ 287074 h 1201292"/>
              <a:gd name="connsiteX2512" fmla="*/ 1190930 w 1634547"/>
              <a:gd name="connsiteY2512" fmla="*/ 286607 h 1201292"/>
              <a:gd name="connsiteX2513" fmla="*/ 1194988 w 1634547"/>
              <a:gd name="connsiteY2513" fmla="*/ 285112 h 1201292"/>
              <a:gd name="connsiteX2514" fmla="*/ 1197550 w 1634547"/>
              <a:gd name="connsiteY2514" fmla="*/ 285655 h 1201292"/>
              <a:gd name="connsiteX2515" fmla="*/ 1202255 w 1634547"/>
              <a:gd name="connsiteY2515" fmla="*/ 286093 h 1201292"/>
              <a:gd name="connsiteX2516" fmla="*/ 1204074 w 1634547"/>
              <a:gd name="connsiteY2516" fmla="*/ 285712 h 1201292"/>
              <a:gd name="connsiteX2517" fmla="*/ 1206056 w 1634547"/>
              <a:gd name="connsiteY2517" fmla="*/ 286093 h 1201292"/>
              <a:gd name="connsiteX2518" fmla="*/ 1207856 w 1634547"/>
              <a:gd name="connsiteY2518" fmla="*/ 283950 h 1201292"/>
              <a:gd name="connsiteX2519" fmla="*/ 1209284 w 1634547"/>
              <a:gd name="connsiteY2519" fmla="*/ 283436 h 1201292"/>
              <a:gd name="connsiteX2520" fmla="*/ 1212314 w 1634547"/>
              <a:gd name="connsiteY2520" fmla="*/ 284426 h 1201292"/>
              <a:gd name="connsiteX2521" fmla="*/ 1214218 w 1634547"/>
              <a:gd name="connsiteY2521" fmla="*/ 286083 h 1201292"/>
              <a:gd name="connsiteX2522" fmla="*/ 1217781 w 1634547"/>
              <a:gd name="connsiteY2522" fmla="*/ 288160 h 1201292"/>
              <a:gd name="connsiteX2523" fmla="*/ 1222324 w 1634547"/>
              <a:gd name="connsiteY2523" fmla="*/ 289131 h 1201292"/>
              <a:gd name="connsiteX2524" fmla="*/ 1226125 w 1634547"/>
              <a:gd name="connsiteY2524" fmla="*/ 288636 h 1201292"/>
              <a:gd name="connsiteX2525" fmla="*/ 1230030 w 1634547"/>
              <a:gd name="connsiteY2525" fmla="*/ 289513 h 1201292"/>
              <a:gd name="connsiteX2526" fmla="*/ 1232335 w 1634547"/>
              <a:gd name="connsiteY2526" fmla="*/ 289436 h 1201292"/>
              <a:gd name="connsiteX2527" fmla="*/ 1233431 w 1634547"/>
              <a:gd name="connsiteY2527" fmla="*/ 288617 h 1201292"/>
              <a:gd name="connsiteX2528" fmla="*/ 1236631 w 1634547"/>
              <a:gd name="connsiteY2528" fmla="*/ 286874 h 1201292"/>
              <a:gd name="connsiteX2529" fmla="*/ 1237393 w 1634547"/>
              <a:gd name="connsiteY2529" fmla="*/ 284512 h 1201292"/>
              <a:gd name="connsiteX2530" fmla="*/ 1237079 w 1634547"/>
              <a:gd name="connsiteY2530" fmla="*/ 282235 h 1201292"/>
              <a:gd name="connsiteX2531" fmla="*/ 1237450 w 1634547"/>
              <a:gd name="connsiteY2531" fmla="*/ 279654 h 1201292"/>
              <a:gd name="connsiteX2532" fmla="*/ 1236507 w 1634547"/>
              <a:gd name="connsiteY2532" fmla="*/ 277749 h 1201292"/>
              <a:gd name="connsiteX2533" fmla="*/ 1234526 w 1634547"/>
              <a:gd name="connsiteY2533" fmla="*/ 274930 h 1201292"/>
              <a:gd name="connsiteX2534" fmla="*/ 1233754 w 1634547"/>
              <a:gd name="connsiteY2534" fmla="*/ 273044 h 1201292"/>
              <a:gd name="connsiteX2535" fmla="*/ 1233688 w 1634547"/>
              <a:gd name="connsiteY2535" fmla="*/ 270577 h 1201292"/>
              <a:gd name="connsiteX2536" fmla="*/ 1232449 w 1634547"/>
              <a:gd name="connsiteY2536" fmla="*/ 268224 h 1201292"/>
              <a:gd name="connsiteX2537" fmla="*/ 1229477 w 1634547"/>
              <a:gd name="connsiteY2537" fmla="*/ 265386 h 1201292"/>
              <a:gd name="connsiteX2538" fmla="*/ 1227525 w 1634547"/>
              <a:gd name="connsiteY2538" fmla="*/ 264071 h 1201292"/>
              <a:gd name="connsiteX2539" fmla="*/ 1223506 w 1634547"/>
              <a:gd name="connsiteY2539" fmla="*/ 259156 h 1201292"/>
              <a:gd name="connsiteX2540" fmla="*/ 1222143 w 1634547"/>
              <a:gd name="connsiteY2540" fmla="*/ 258004 h 1201292"/>
              <a:gd name="connsiteX2541" fmla="*/ 1221677 w 1634547"/>
              <a:gd name="connsiteY2541" fmla="*/ 257194 h 1201292"/>
              <a:gd name="connsiteX2542" fmla="*/ 1221210 w 1634547"/>
              <a:gd name="connsiteY2542" fmla="*/ 255546 h 1201292"/>
              <a:gd name="connsiteX2543" fmla="*/ 1219724 w 1634547"/>
              <a:gd name="connsiteY2543" fmla="*/ 254756 h 1201292"/>
              <a:gd name="connsiteX2544" fmla="*/ 1217772 w 1634547"/>
              <a:gd name="connsiteY2544" fmla="*/ 253470 h 1201292"/>
              <a:gd name="connsiteX2545" fmla="*/ 1216723 w 1634547"/>
              <a:gd name="connsiteY2545" fmla="*/ 252156 h 1201292"/>
              <a:gd name="connsiteX2546" fmla="*/ 1216038 w 1634547"/>
              <a:gd name="connsiteY2546" fmla="*/ 249869 h 1201292"/>
              <a:gd name="connsiteX2547" fmla="*/ 1215628 w 1634547"/>
              <a:gd name="connsiteY2547" fmla="*/ 248374 h 1201292"/>
              <a:gd name="connsiteX2548" fmla="*/ 1213904 w 1634547"/>
              <a:gd name="connsiteY2548" fmla="*/ 247136 h 1201292"/>
              <a:gd name="connsiteX2549" fmla="*/ 1212180 w 1634547"/>
              <a:gd name="connsiteY2549" fmla="*/ 246440 h 1201292"/>
              <a:gd name="connsiteX2550" fmla="*/ 1210237 w 1634547"/>
              <a:gd name="connsiteY2550" fmla="*/ 245564 h 1201292"/>
              <a:gd name="connsiteX2551" fmla="*/ 1207018 w 1634547"/>
              <a:gd name="connsiteY2551" fmla="*/ 244278 h 1201292"/>
              <a:gd name="connsiteX2552" fmla="*/ 1205160 w 1634547"/>
              <a:gd name="connsiteY2552" fmla="*/ 241716 h 1201292"/>
              <a:gd name="connsiteX2553" fmla="*/ 1201884 w 1634547"/>
              <a:gd name="connsiteY2553" fmla="*/ 236906 h 1201292"/>
              <a:gd name="connsiteX2554" fmla="*/ 1200026 w 1634547"/>
              <a:gd name="connsiteY2554" fmla="*/ 235287 h 1201292"/>
              <a:gd name="connsiteX2555" fmla="*/ 1193111 w 1634547"/>
              <a:gd name="connsiteY2555" fmla="*/ 234668 h 1201292"/>
              <a:gd name="connsiteX2556" fmla="*/ 1190625 w 1634547"/>
              <a:gd name="connsiteY2556" fmla="*/ 233496 h 1201292"/>
              <a:gd name="connsiteX2557" fmla="*/ 1187815 w 1634547"/>
              <a:gd name="connsiteY2557" fmla="*/ 233896 h 1201292"/>
              <a:gd name="connsiteX2558" fmla="*/ 1186139 w 1634547"/>
              <a:gd name="connsiteY2558" fmla="*/ 234668 h 1201292"/>
              <a:gd name="connsiteX2559" fmla="*/ 1182424 w 1634547"/>
              <a:gd name="connsiteY2559" fmla="*/ 234658 h 1201292"/>
              <a:gd name="connsiteX2560" fmla="*/ 1180500 w 1634547"/>
              <a:gd name="connsiteY2560" fmla="*/ 235134 h 1201292"/>
              <a:gd name="connsiteX2561" fmla="*/ 1178052 w 1634547"/>
              <a:gd name="connsiteY2561" fmla="*/ 238306 h 1201292"/>
              <a:gd name="connsiteX2562" fmla="*/ 1174804 w 1634547"/>
              <a:gd name="connsiteY2562" fmla="*/ 242421 h 1201292"/>
              <a:gd name="connsiteX2563" fmla="*/ 1172127 w 1634547"/>
              <a:gd name="connsiteY2563" fmla="*/ 244926 h 1201292"/>
              <a:gd name="connsiteX2564" fmla="*/ 1170223 w 1634547"/>
              <a:gd name="connsiteY2564" fmla="*/ 247526 h 1201292"/>
              <a:gd name="connsiteX2565" fmla="*/ 1169337 w 1634547"/>
              <a:gd name="connsiteY2565" fmla="*/ 248460 h 1201292"/>
              <a:gd name="connsiteX2566" fmla="*/ 1167603 w 1634547"/>
              <a:gd name="connsiteY2566" fmla="*/ 247898 h 1201292"/>
              <a:gd name="connsiteX2567" fmla="*/ 1165222 w 1634547"/>
              <a:gd name="connsiteY2567" fmla="*/ 244974 h 1201292"/>
              <a:gd name="connsiteX2568" fmla="*/ 1161822 w 1634547"/>
              <a:gd name="connsiteY2568" fmla="*/ 242354 h 1201292"/>
              <a:gd name="connsiteX2569" fmla="*/ 1158669 w 1634547"/>
              <a:gd name="connsiteY2569" fmla="*/ 241163 h 1201292"/>
              <a:gd name="connsiteX2570" fmla="*/ 1157316 w 1634547"/>
              <a:gd name="connsiteY2570" fmla="*/ 240506 h 1201292"/>
              <a:gd name="connsiteX2571" fmla="*/ 1153554 w 1634547"/>
              <a:gd name="connsiteY2571" fmla="*/ 239840 h 1201292"/>
              <a:gd name="connsiteX2572" fmla="*/ 1150649 w 1634547"/>
              <a:gd name="connsiteY2572" fmla="*/ 240049 h 1201292"/>
              <a:gd name="connsiteX2573" fmla="*/ 1146943 w 1634547"/>
              <a:gd name="connsiteY2573" fmla="*/ 241040 h 1201292"/>
              <a:gd name="connsiteX2574" fmla="*/ 1143324 w 1634547"/>
              <a:gd name="connsiteY2574" fmla="*/ 240859 h 1201292"/>
              <a:gd name="connsiteX2575" fmla="*/ 1141695 w 1634547"/>
              <a:gd name="connsiteY2575" fmla="*/ 240230 h 1201292"/>
              <a:gd name="connsiteX2576" fmla="*/ 1139390 w 1634547"/>
              <a:gd name="connsiteY2576" fmla="*/ 240297 h 1201292"/>
              <a:gd name="connsiteX2577" fmla="*/ 1135218 w 1634547"/>
              <a:gd name="connsiteY2577" fmla="*/ 243021 h 1201292"/>
              <a:gd name="connsiteX2578" fmla="*/ 1133056 w 1634547"/>
              <a:gd name="connsiteY2578" fmla="*/ 246117 h 1201292"/>
              <a:gd name="connsiteX2579" fmla="*/ 1130494 w 1634547"/>
              <a:gd name="connsiteY2579" fmla="*/ 247088 h 1201292"/>
              <a:gd name="connsiteX2580" fmla="*/ 1128179 w 1634547"/>
              <a:gd name="connsiteY2580" fmla="*/ 245059 h 1201292"/>
              <a:gd name="connsiteX2581" fmla="*/ 1125512 w 1634547"/>
              <a:gd name="connsiteY2581" fmla="*/ 242659 h 1201292"/>
              <a:gd name="connsiteX2582" fmla="*/ 1122959 w 1634547"/>
              <a:gd name="connsiteY2582" fmla="*/ 239649 h 1201292"/>
              <a:gd name="connsiteX2583" fmla="*/ 1121388 w 1634547"/>
              <a:gd name="connsiteY2583" fmla="*/ 236858 h 1201292"/>
              <a:gd name="connsiteX2584" fmla="*/ 1120512 w 1634547"/>
              <a:gd name="connsiteY2584" fmla="*/ 229448 h 1201292"/>
              <a:gd name="connsiteX2585" fmla="*/ 1123569 w 1634547"/>
              <a:gd name="connsiteY2585" fmla="*/ 227238 h 1201292"/>
              <a:gd name="connsiteX2586" fmla="*/ 1127474 w 1634547"/>
              <a:gd name="connsiteY2586" fmla="*/ 224752 h 1201292"/>
              <a:gd name="connsiteX2587" fmla="*/ 1127770 w 1634547"/>
              <a:gd name="connsiteY2587" fmla="*/ 220818 h 1201292"/>
              <a:gd name="connsiteX2588" fmla="*/ 1127627 w 1634547"/>
              <a:gd name="connsiteY2588" fmla="*/ 216427 h 1201292"/>
              <a:gd name="connsiteX2589" fmla="*/ 1128398 w 1634547"/>
              <a:gd name="connsiteY2589" fmla="*/ 211531 h 1201292"/>
              <a:gd name="connsiteX2590" fmla="*/ 1131961 w 1634547"/>
              <a:gd name="connsiteY2590" fmla="*/ 207007 h 1201292"/>
              <a:gd name="connsiteX2591" fmla="*/ 1133875 w 1634547"/>
              <a:gd name="connsiteY2591" fmla="*/ 203254 h 1201292"/>
              <a:gd name="connsiteX2592" fmla="*/ 1134113 w 1634547"/>
              <a:gd name="connsiteY2592" fmla="*/ 200911 h 1201292"/>
              <a:gd name="connsiteX2593" fmla="*/ 1135828 w 1634547"/>
              <a:gd name="connsiteY2593" fmla="*/ 197015 h 1201292"/>
              <a:gd name="connsiteX2594" fmla="*/ 1137466 w 1634547"/>
              <a:gd name="connsiteY2594" fmla="*/ 192900 h 1201292"/>
              <a:gd name="connsiteX2595" fmla="*/ 1139704 w 1634547"/>
              <a:gd name="connsiteY2595" fmla="*/ 187490 h 1201292"/>
              <a:gd name="connsiteX2596" fmla="*/ 1143943 w 1634547"/>
              <a:gd name="connsiteY2596" fmla="*/ 177851 h 1201292"/>
              <a:gd name="connsiteX2597" fmla="*/ 1148953 w 1634547"/>
              <a:gd name="connsiteY2597" fmla="*/ 166402 h 1201292"/>
              <a:gd name="connsiteX2598" fmla="*/ 1151458 w 1634547"/>
              <a:gd name="connsiteY2598" fmla="*/ 160668 h 1201292"/>
              <a:gd name="connsiteX2599" fmla="*/ 1156954 w 1634547"/>
              <a:gd name="connsiteY2599" fmla="*/ 164221 h 1201292"/>
              <a:gd name="connsiteX2600" fmla="*/ 1160498 w 1634547"/>
              <a:gd name="connsiteY2600" fmla="*/ 166068 h 1201292"/>
              <a:gd name="connsiteX2601" fmla="*/ 1166489 w 1634547"/>
              <a:gd name="connsiteY2601" fmla="*/ 168869 h 1201292"/>
              <a:gd name="connsiteX2602" fmla="*/ 1172670 w 1634547"/>
              <a:gd name="connsiteY2602" fmla="*/ 169498 h 1201292"/>
              <a:gd name="connsiteX2603" fmla="*/ 1178586 w 1634547"/>
              <a:gd name="connsiteY2603" fmla="*/ 172526 h 1201292"/>
              <a:gd name="connsiteX2604" fmla="*/ 1181634 w 1634547"/>
              <a:gd name="connsiteY2604" fmla="*/ 173441 h 1201292"/>
              <a:gd name="connsiteX2605" fmla="*/ 1183262 w 1634547"/>
              <a:gd name="connsiteY2605" fmla="*/ 173441 h 1201292"/>
              <a:gd name="connsiteX2606" fmla="*/ 1191635 w 1634547"/>
              <a:gd name="connsiteY2606" fmla="*/ 166068 h 1201292"/>
              <a:gd name="connsiteX2607" fmla="*/ 1198712 w 1634547"/>
              <a:gd name="connsiteY2607" fmla="*/ 159811 h 1201292"/>
              <a:gd name="connsiteX2608" fmla="*/ 1206846 w 1634547"/>
              <a:gd name="connsiteY2608" fmla="*/ 154915 h 1201292"/>
              <a:gd name="connsiteX2609" fmla="*/ 1212828 w 1634547"/>
              <a:gd name="connsiteY2609" fmla="*/ 154248 h 1201292"/>
              <a:gd name="connsiteX2610" fmla="*/ 1217324 w 1634547"/>
              <a:gd name="connsiteY2610" fmla="*/ 152819 h 1201292"/>
              <a:gd name="connsiteX2611" fmla="*/ 1220315 w 1634547"/>
              <a:gd name="connsiteY2611" fmla="*/ 150619 h 1201292"/>
              <a:gd name="connsiteX2612" fmla="*/ 1222096 w 1634547"/>
              <a:gd name="connsiteY2612" fmla="*/ 146942 h 1201292"/>
              <a:gd name="connsiteX2613" fmla="*/ 1222639 w 1634547"/>
              <a:gd name="connsiteY2613" fmla="*/ 141780 h 1201292"/>
              <a:gd name="connsiteX2614" fmla="*/ 1221438 w 1634547"/>
              <a:gd name="connsiteY2614" fmla="*/ 138646 h 1201292"/>
              <a:gd name="connsiteX2615" fmla="*/ 1218505 w 1634547"/>
              <a:gd name="connsiteY2615" fmla="*/ 137560 h 1201292"/>
              <a:gd name="connsiteX2616" fmla="*/ 1217752 w 1634547"/>
              <a:gd name="connsiteY2616" fmla="*/ 136465 h 1201292"/>
              <a:gd name="connsiteX2617" fmla="*/ 1219162 w 1634547"/>
              <a:gd name="connsiteY2617" fmla="*/ 135350 h 1201292"/>
              <a:gd name="connsiteX2618" fmla="*/ 1220210 w 1634547"/>
              <a:gd name="connsiteY2618" fmla="*/ 133188 h 1201292"/>
              <a:gd name="connsiteX2619" fmla="*/ 1220867 w 1634547"/>
              <a:gd name="connsiteY2619" fmla="*/ 129969 h 1201292"/>
              <a:gd name="connsiteX2620" fmla="*/ 1222563 w 1634547"/>
              <a:gd name="connsiteY2620" fmla="*/ 126902 h 1201292"/>
              <a:gd name="connsiteX2621" fmla="*/ 1225277 w 1634547"/>
              <a:gd name="connsiteY2621" fmla="*/ 124006 h 1201292"/>
              <a:gd name="connsiteX2622" fmla="*/ 1226782 w 1634547"/>
              <a:gd name="connsiteY2622" fmla="*/ 120787 h 1201292"/>
              <a:gd name="connsiteX2623" fmla="*/ 1227058 w 1634547"/>
              <a:gd name="connsiteY2623" fmla="*/ 117243 h 1201292"/>
              <a:gd name="connsiteX2624" fmla="*/ 1228697 w 1634547"/>
              <a:gd name="connsiteY2624" fmla="*/ 113700 h 1201292"/>
              <a:gd name="connsiteX2625" fmla="*/ 1231678 w 1634547"/>
              <a:gd name="connsiteY2625" fmla="*/ 110166 h 1201292"/>
              <a:gd name="connsiteX2626" fmla="*/ 1233316 w 1634547"/>
              <a:gd name="connsiteY2626" fmla="*/ 106871 h 1201292"/>
              <a:gd name="connsiteX2627" fmla="*/ 1233592 w 1634547"/>
              <a:gd name="connsiteY2627" fmla="*/ 103823 h 1201292"/>
              <a:gd name="connsiteX2628" fmla="*/ 1235107 w 1634547"/>
              <a:gd name="connsiteY2628" fmla="*/ 100089 h 1201292"/>
              <a:gd name="connsiteX2629" fmla="*/ 1239222 w 1634547"/>
              <a:gd name="connsiteY2629" fmla="*/ 93469 h 1201292"/>
              <a:gd name="connsiteX2630" fmla="*/ 1241889 w 1634547"/>
              <a:gd name="connsiteY2630" fmla="*/ 85820 h 1201292"/>
              <a:gd name="connsiteX2631" fmla="*/ 1246441 w 1634547"/>
              <a:gd name="connsiteY2631" fmla="*/ 80563 h 1201292"/>
              <a:gd name="connsiteX2632" fmla="*/ 1253757 w 1634547"/>
              <a:gd name="connsiteY2632" fmla="*/ 75152 h 1201292"/>
              <a:gd name="connsiteX2633" fmla="*/ 1258319 w 1634547"/>
              <a:gd name="connsiteY2633" fmla="*/ 69771 h 1201292"/>
              <a:gd name="connsiteX2634" fmla="*/ 1260139 w 1634547"/>
              <a:gd name="connsiteY2634" fmla="*/ 64418 h 1201292"/>
              <a:gd name="connsiteX2635" fmla="*/ 1259996 w 1634547"/>
              <a:gd name="connsiteY2635" fmla="*/ 59674 h 1201292"/>
              <a:gd name="connsiteX2636" fmla="*/ 1257881 w 1634547"/>
              <a:gd name="connsiteY2636" fmla="*/ 55559 h 1201292"/>
              <a:gd name="connsiteX2637" fmla="*/ 1257472 w 1634547"/>
              <a:gd name="connsiteY2637" fmla="*/ 51368 h 1201292"/>
              <a:gd name="connsiteX2638" fmla="*/ 1258786 w 1634547"/>
              <a:gd name="connsiteY2638" fmla="*/ 47092 h 1201292"/>
              <a:gd name="connsiteX2639" fmla="*/ 1257634 w 1634547"/>
              <a:gd name="connsiteY2639" fmla="*/ 43891 h 1201292"/>
              <a:gd name="connsiteX2640" fmla="*/ 1254024 w 1634547"/>
              <a:gd name="connsiteY2640" fmla="*/ 41767 h 1201292"/>
              <a:gd name="connsiteX2641" fmla="*/ 1249718 w 1634547"/>
              <a:gd name="connsiteY2641" fmla="*/ 41243 h 1201292"/>
              <a:gd name="connsiteX2642" fmla="*/ 1244718 w 1634547"/>
              <a:gd name="connsiteY2642" fmla="*/ 42320 h 1201292"/>
              <a:gd name="connsiteX2643" fmla="*/ 1241908 w 1634547"/>
              <a:gd name="connsiteY2643" fmla="*/ 40977 h 1201292"/>
              <a:gd name="connsiteX2644" fmla="*/ 1241289 w 1634547"/>
              <a:gd name="connsiteY2644" fmla="*/ 37224 h 1201292"/>
              <a:gd name="connsiteX2645" fmla="*/ 1242632 w 1634547"/>
              <a:gd name="connsiteY2645" fmla="*/ 34185 h 1201292"/>
              <a:gd name="connsiteX2646" fmla="*/ 1245937 w 1634547"/>
              <a:gd name="connsiteY2646" fmla="*/ 31861 h 1201292"/>
              <a:gd name="connsiteX2647" fmla="*/ 1251366 w 1634547"/>
              <a:gd name="connsiteY2647" fmla="*/ 26194 h 1201292"/>
              <a:gd name="connsiteX2648" fmla="*/ 1258929 w 1634547"/>
              <a:gd name="connsiteY2648" fmla="*/ 17145 h 1201292"/>
              <a:gd name="connsiteX2649" fmla="*/ 1266454 w 1634547"/>
              <a:gd name="connsiteY2649" fmla="*/ 12125 h 1201292"/>
              <a:gd name="connsiteX2650" fmla="*/ 1277674 w 1634547"/>
              <a:gd name="connsiteY2650" fmla="*/ 10678 h 1201292"/>
              <a:gd name="connsiteX2651" fmla="*/ 1286723 w 1634547"/>
              <a:gd name="connsiteY2651" fmla="*/ 7696 h 1201292"/>
              <a:gd name="connsiteX2652" fmla="*/ 1295943 w 1634547"/>
              <a:gd name="connsiteY2652" fmla="*/ 4667 h 1201292"/>
              <a:gd name="connsiteX2653" fmla="*/ 1302601 w 1634547"/>
              <a:gd name="connsiteY2653" fmla="*/ 3162 h 1201292"/>
              <a:gd name="connsiteX2654" fmla="*/ 1303734 w 1634547"/>
              <a:gd name="connsiteY2654" fmla="*/ 4172 h 1201292"/>
              <a:gd name="connsiteX2655" fmla="*/ 1307363 w 1634547"/>
              <a:gd name="connsiteY2655" fmla="*/ 4420 h 1201292"/>
              <a:gd name="connsiteX2656" fmla="*/ 1313488 w 1634547"/>
              <a:gd name="connsiteY2656" fmla="*/ 3905 h 1201292"/>
              <a:gd name="connsiteX2657" fmla="*/ 1319175 w 1634547"/>
              <a:gd name="connsiteY2657" fmla="*/ 2600 h 1201292"/>
              <a:gd name="connsiteX2658" fmla="*/ 1324433 w 1634547"/>
              <a:gd name="connsiteY2658" fmla="*/ 495 h 1201292"/>
              <a:gd name="connsiteX2659" fmla="*/ 1328595 w 1634547"/>
              <a:gd name="connsiteY2659" fmla="*/ 0 h 1201292"/>
              <a:gd name="connsiteX2660" fmla="*/ 1331653 w 1634547"/>
              <a:gd name="connsiteY2660" fmla="*/ 1114 h 1201292"/>
              <a:gd name="connsiteX2661" fmla="*/ 1333452 w 1634547"/>
              <a:gd name="connsiteY2661" fmla="*/ 1248 h 1201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</a:cxnLst>
            <a:rect l="l" t="t" r="r" b="b"/>
            <a:pathLst>
              <a:path w="1634547" h="1201292">
                <a:moveTo>
                  <a:pt x="996610" y="1151420"/>
                </a:moveTo>
                <a:lnTo>
                  <a:pt x="997944" y="1152678"/>
                </a:lnTo>
                <a:lnTo>
                  <a:pt x="998811" y="1154497"/>
                </a:lnTo>
                <a:lnTo>
                  <a:pt x="999525" y="1157850"/>
                </a:lnTo>
                <a:lnTo>
                  <a:pt x="999954" y="1160936"/>
                </a:lnTo>
                <a:lnTo>
                  <a:pt x="997258" y="1162898"/>
                </a:lnTo>
                <a:lnTo>
                  <a:pt x="994839" y="1163688"/>
                </a:lnTo>
                <a:lnTo>
                  <a:pt x="989991" y="1171204"/>
                </a:lnTo>
                <a:lnTo>
                  <a:pt x="988981" y="1173576"/>
                </a:lnTo>
                <a:lnTo>
                  <a:pt x="988162" y="1174566"/>
                </a:lnTo>
                <a:lnTo>
                  <a:pt x="987904" y="1175595"/>
                </a:lnTo>
                <a:lnTo>
                  <a:pt x="988000" y="1176623"/>
                </a:lnTo>
                <a:lnTo>
                  <a:pt x="986743" y="1180224"/>
                </a:lnTo>
                <a:lnTo>
                  <a:pt x="985638" y="1184653"/>
                </a:lnTo>
                <a:lnTo>
                  <a:pt x="984933" y="1186463"/>
                </a:lnTo>
                <a:lnTo>
                  <a:pt x="983542" y="1187853"/>
                </a:lnTo>
                <a:lnTo>
                  <a:pt x="981780" y="1188558"/>
                </a:lnTo>
                <a:lnTo>
                  <a:pt x="980637" y="1188663"/>
                </a:lnTo>
                <a:lnTo>
                  <a:pt x="979599" y="1189044"/>
                </a:lnTo>
                <a:lnTo>
                  <a:pt x="977036" y="1191454"/>
                </a:lnTo>
                <a:lnTo>
                  <a:pt x="974150" y="1193264"/>
                </a:lnTo>
                <a:lnTo>
                  <a:pt x="974636" y="1194092"/>
                </a:lnTo>
                <a:lnTo>
                  <a:pt x="974665" y="1194883"/>
                </a:lnTo>
                <a:lnTo>
                  <a:pt x="973398" y="1195759"/>
                </a:lnTo>
                <a:lnTo>
                  <a:pt x="971998" y="1195588"/>
                </a:lnTo>
                <a:lnTo>
                  <a:pt x="967930" y="1196302"/>
                </a:lnTo>
                <a:lnTo>
                  <a:pt x="966445" y="1197655"/>
                </a:lnTo>
                <a:lnTo>
                  <a:pt x="964921" y="1200150"/>
                </a:lnTo>
                <a:lnTo>
                  <a:pt x="964339" y="1200493"/>
                </a:lnTo>
                <a:lnTo>
                  <a:pt x="961882" y="1201074"/>
                </a:lnTo>
                <a:lnTo>
                  <a:pt x="960015" y="1201293"/>
                </a:lnTo>
                <a:lnTo>
                  <a:pt x="956824" y="1199531"/>
                </a:lnTo>
                <a:lnTo>
                  <a:pt x="955243" y="1199017"/>
                </a:lnTo>
                <a:lnTo>
                  <a:pt x="951033" y="1198302"/>
                </a:lnTo>
                <a:lnTo>
                  <a:pt x="946928" y="1197112"/>
                </a:lnTo>
                <a:lnTo>
                  <a:pt x="944052" y="1195750"/>
                </a:lnTo>
                <a:lnTo>
                  <a:pt x="938156" y="1192416"/>
                </a:lnTo>
                <a:lnTo>
                  <a:pt x="937470" y="1186387"/>
                </a:lnTo>
                <a:lnTo>
                  <a:pt x="936460" y="1183129"/>
                </a:lnTo>
                <a:lnTo>
                  <a:pt x="936393" y="1181967"/>
                </a:lnTo>
                <a:lnTo>
                  <a:pt x="936784" y="1171918"/>
                </a:lnTo>
                <a:lnTo>
                  <a:pt x="937193" y="1170813"/>
                </a:lnTo>
                <a:lnTo>
                  <a:pt x="937946" y="1169851"/>
                </a:lnTo>
                <a:lnTo>
                  <a:pt x="940546" y="1167603"/>
                </a:lnTo>
                <a:lnTo>
                  <a:pt x="943527" y="1165822"/>
                </a:lnTo>
                <a:lnTo>
                  <a:pt x="947804" y="1162088"/>
                </a:lnTo>
                <a:lnTo>
                  <a:pt x="950909" y="1160383"/>
                </a:lnTo>
                <a:lnTo>
                  <a:pt x="953510" y="1157926"/>
                </a:lnTo>
                <a:lnTo>
                  <a:pt x="951986" y="1158031"/>
                </a:lnTo>
                <a:lnTo>
                  <a:pt x="950862" y="1157716"/>
                </a:lnTo>
                <a:lnTo>
                  <a:pt x="951967" y="1155611"/>
                </a:lnTo>
                <a:lnTo>
                  <a:pt x="953158" y="1154487"/>
                </a:lnTo>
                <a:lnTo>
                  <a:pt x="954538" y="1153878"/>
                </a:lnTo>
                <a:lnTo>
                  <a:pt x="957301" y="1154316"/>
                </a:lnTo>
                <a:lnTo>
                  <a:pt x="959854" y="1153878"/>
                </a:lnTo>
                <a:lnTo>
                  <a:pt x="961740" y="1152011"/>
                </a:lnTo>
                <a:lnTo>
                  <a:pt x="963530" y="1151611"/>
                </a:lnTo>
                <a:lnTo>
                  <a:pt x="970350" y="1152220"/>
                </a:lnTo>
                <a:lnTo>
                  <a:pt x="975074" y="1151363"/>
                </a:lnTo>
                <a:lnTo>
                  <a:pt x="977436" y="1149639"/>
                </a:lnTo>
                <a:lnTo>
                  <a:pt x="978551" y="1149572"/>
                </a:lnTo>
                <a:lnTo>
                  <a:pt x="982037" y="1150058"/>
                </a:lnTo>
                <a:lnTo>
                  <a:pt x="983332" y="1151849"/>
                </a:lnTo>
                <a:lnTo>
                  <a:pt x="983219" y="1150649"/>
                </a:lnTo>
                <a:lnTo>
                  <a:pt x="983371" y="1149477"/>
                </a:lnTo>
                <a:lnTo>
                  <a:pt x="984009" y="1149601"/>
                </a:lnTo>
                <a:lnTo>
                  <a:pt x="988571" y="1151820"/>
                </a:lnTo>
                <a:lnTo>
                  <a:pt x="988581" y="1149106"/>
                </a:lnTo>
                <a:lnTo>
                  <a:pt x="988838" y="1148391"/>
                </a:lnTo>
                <a:lnTo>
                  <a:pt x="990257" y="1147258"/>
                </a:lnTo>
                <a:lnTo>
                  <a:pt x="990972" y="1147277"/>
                </a:lnTo>
                <a:lnTo>
                  <a:pt x="992744" y="1149468"/>
                </a:lnTo>
                <a:lnTo>
                  <a:pt x="994467" y="1150744"/>
                </a:lnTo>
                <a:lnTo>
                  <a:pt x="996610" y="1151420"/>
                </a:lnTo>
                <a:close/>
                <a:moveTo>
                  <a:pt x="983152" y="1120169"/>
                </a:moveTo>
                <a:lnTo>
                  <a:pt x="984142" y="1121159"/>
                </a:lnTo>
                <a:lnTo>
                  <a:pt x="986790" y="1120464"/>
                </a:lnTo>
                <a:lnTo>
                  <a:pt x="987276" y="1121721"/>
                </a:lnTo>
                <a:lnTo>
                  <a:pt x="987257" y="1122312"/>
                </a:lnTo>
                <a:lnTo>
                  <a:pt x="986314" y="1123760"/>
                </a:lnTo>
                <a:lnTo>
                  <a:pt x="984123" y="1122645"/>
                </a:lnTo>
                <a:lnTo>
                  <a:pt x="981942" y="1122902"/>
                </a:lnTo>
                <a:lnTo>
                  <a:pt x="980361" y="1122807"/>
                </a:lnTo>
                <a:lnTo>
                  <a:pt x="979932" y="1122121"/>
                </a:lnTo>
                <a:lnTo>
                  <a:pt x="981142" y="1120712"/>
                </a:lnTo>
                <a:lnTo>
                  <a:pt x="983152" y="1120169"/>
                </a:lnTo>
                <a:close/>
                <a:moveTo>
                  <a:pt x="1043531" y="1104567"/>
                </a:moveTo>
                <a:lnTo>
                  <a:pt x="1040911" y="1105167"/>
                </a:lnTo>
                <a:lnTo>
                  <a:pt x="1040349" y="1105043"/>
                </a:lnTo>
                <a:lnTo>
                  <a:pt x="1041264" y="1103567"/>
                </a:lnTo>
                <a:lnTo>
                  <a:pt x="1043635" y="1102548"/>
                </a:lnTo>
                <a:lnTo>
                  <a:pt x="1043531" y="1104567"/>
                </a:lnTo>
                <a:close/>
                <a:moveTo>
                  <a:pt x="1047445" y="1105653"/>
                </a:moveTo>
                <a:lnTo>
                  <a:pt x="1046931" y="1106224"/>
                </a:lnTo>
                <a:lnTo>
                  <a:pt x="1046150" y="1105186"/>
                </a:lnTo>
                <a:lnTo>
                  <a:pt x="1045931" y="1103700"/>
                </a:lnTo>
                <a:lnTo>
                  <a:pt x="1045369" y="1102900"/>
                </a:lnTo>
                <a:lnTo>
                  <a:pt x="1046655" y="1101890"/>
                </a:lnTo>
                <a:lnTo>
                  <a:pt x="1047226" y="1100776"/>
                </a:lnTo>
                <a:lnTo>
                  <a:pt x="1048750" y="1100995"/>
                </a:lnTo>
                <a:lnTo>
                  <a:pt x="1049379" y="1101328"/>
                </a:lnTo>
                <a:lnTo>
                  <a:pt x="1048036" y="1102490"/>
                </a:lnTo>
                <a:lnTo>
                  <a:pt x="1047722" y="1102986"/>
                </a:lnTo>
                <a:lnTo>
                  <a:pt x="1047445" y="1105653"/>
                </a:lnTo>
                <a:close/>
                <a:moveTo>
                  <a:pt x="1067895" y="1071134"/>
                </a:moveTo>
                <a:lnTo>
                  <a:pt x="1068115" y="1072467"/>
                </a:lnTo>
                <a:lnTo>
                  <a:pt x="1066029" y="1070439"/>
                </a:lnTo>
                <a:lnTo>
                  <a:pt x="1065429" y="1070324"/>
                </a:lnTo>
                <a:lnTo>
                  <a:pt x="1064438" y="1069562"/>
                </a:lnTo>
                <a:lnTo>
                  <a:pt x="1063857" y="1068286"/>
                </a:lnTo>
                <a:lnTo>
                  <a:pt x="1065476" y="1068238"/>
                </a:lnTo>
                <a:lnTo>
                  <a:pt x="1066962" y="1069753"/>
                </a:lnTo>
                <a:lnTo>
                  <a:pt x="1067895" y="1071134"/>
                </a:lnTo>
                <a:close/>
                <a:moveTo>
                  <a:pt x="1191606" y="1022033"/>
                </a:moveTo>
                <a:lnTo>
                  <a:pt x="1190711" y="1023795"/>
                </a:lnTo>
                <a:lnTo>
                  <a:pt x="1189130" y="1023499"/>
                </a:lnTo>
                <a:lnTo>
                  <a:pt x="1189082" y="1022252"/>
                </a:lnTo>
                <a:lnTo>
                  <a:pt x="1188758" y="1021890"/>
                </a:lnTo>
                <a:lnTo>
                  <a:pt x="1189197" y="1020728"/>
                </a:lnTo>
                <a:lnTo>
                  <a:pt x="1189482" y="1020404"/>
                </a:lnTo>
                <a:lnTo>
                  <a:pt x="1191273" y="1021394"/>
                </a:lnTo>
                <a:lnTo>
                  <a:pt x="1191606" y="1022033"/>
                </a:lnTo>
                <a:close/>
                <a:moveTo>
                  <a:pt x="1235393" y="993858"/>
                </a:moveTo>
                <a:lnTo>
                  <a:pt x="1233402" y="995220"/>
                </a:lnTo>
                <a:lnTo>
                  <a:pt x="1232164" y="994572"/>
                </a:lnTo>
                <a:lnTo>
                  <a:pt x="1232145" y="992743"/>
                </a:lnTo>
                <a:lnTo>
                  <a:pt x="1232773" y="991095"/>
                </a:lnTo>
                <a:lnTo>
                  <a:pt x="1232049" y="989905"/>
                </a:lnTo>
                <a:lnTo>
                  <a:pt x="1232754" y="988495"/>
                </a:lnTo>
                <a:lnTo>
                  <a:pt x="1234231" y="988076"/>
                </a:lnTo>
                <a:lnTo>
                  <a:pt x="1234764" y="988962"/>
                </a:lnTo>
                <a:lnTo>
                  <a:pt x="1235593" y="989429"/>
                </a:lnTo>
                <a:lnTo>
                  <a:pt x="1235850" y="989914"/>
                </a:lnTo>
                <a:lnTo>
                  <a:pt x="1235860" y="990838"/>
                </a:lnTo>
                <a:lnTo>
                  <a:pt x="1235069" y="992362"/>
                </a:lnTo>
                <a:lnTo>
                  <a:pt x="1235688" y="993191"/>
                </a:lnTo>
                <a:lnTo>
                  <a:pt x="1235393" y="993858"/>
                </a:lnTo>
                <a:close/>
                <a:moveTo>
                  <a:pt x="1273626" y="915543"/>
                </a:moveTo>
                <a:lnTo>
                  <a:pt x="1271292" y="916267"/>
                </a:lnTo>
                <a:lnTo>
                  <a:pt x="1270416" y="916267"/>
                </a:lnTo>
                <a:lnTo>
                  <a:pt x="1270492" y="914076"/>
                </a:lnTo>
                <a:lnTo>
                  <a:pt x="1272397" y="911990"/>
                </a:lnTo>
                <a:lnTo>
                  <a:pt x="1273169" y="912686"/>
                </a:lnTo>
                <a:lnTo>
                  <a:pt x="1273607" y="913772"/>
                </a:lnTo>
                <a:lnTo>
                  <a:pt x="1273626" y="915543"/>
                </a:lnTo>
                <a:close/>
                <a:moveTo>
                  <a:pt x="1298248" y="867166"/>
                </a:moveTo>
                <a:lnTo>
                  <a:pt x="1298153" y="867737"/>
                </a:lnTo>
                <a:lnTo>
                  <a:pt x="1295876" y="865746"/>
                </a:lnTo>
                <a:lnTo>
                  <a:pt x="1294781" y="865422"/>
                </a:lnTo>
                <a:lnTo>
                  <a:pt x="1295305" y="864289"/>
                </a:lnTo>
                <a:lnTo>
                  <a:pt x="1296838" y="864003"/>
                </a:lnTo>
                <a:lnTo>
                  <a:pt x="1298057" y="866499"/>
                </a:lnTo>
                <a:lnTo>
                  <a:pt x="1298248" y="867166"/>
                </a:lnTo>
                <a:close/>
                <a:moveTo>
                  <a:pt x="1304440" y="860632"/>
                </a:moveTo>
                <a:lnTo>
                  <a:pt x="1304182" y="862051"/>
                </a:lnTo>
                <a:lnTo>
                  <a:pt x="1303468" y="861851"/>
                </a:lnTo>
                <a:lnTo>
                  <a:pt x="1302515" y="859327"/>
                </a:lnTo>
                <a:lnTo>
                  <a:pt x="1303030" y="858708"/>
                </a:lnTo>
                <a:lnTo>
                  <a:pt x="1304382" y="858860"/>
                </a:lnTo>
                <a:lnTo>
                  <a:pt x="1304440" y="860632"/>
                </a:lnTo>
                <a:close/>
                <a:moveTo>
                  <a:pt x="1301553" y="858450"/>
                </a:moveTo>
                <a:lnTo>
                  <a:pt x="1301163" y="859050"/>
                </a:lnTo>
                <a:lnTo>
                  <a:pt x="1297857" y="857288"/>
                </a:lnTo>
                <a:lnTo>
                  <a:pt x="1294276" y="856917"/>
                </a:lnTo>
                <a:lnTo>
                  <a:pt x="1293038" y="855364"/>
                </a:lnTo>
                <a:lnTo>
                  <a:pt x="1292819" y="852926"/>
                </a:lnTo>
                <a:lnTo>
                  <a:pt x="1296591" y="853031"/>
                </a:lnTo>
                <a:lnTo>
                  <a:pt x="1301239" y="855231"/>
                </a:lnTo>
                <a:lnTo>
                  <a:pt x="1302239" y="856355"/>
                </a:lnTo>
                <a:lnTo>
                  <a:pt x="1301553" y="858450"/>
                </a:lnTo>
                <a:close/>
                <a:moveTo>
                  <a:pt x="1289961" y="811130"/>
                </a:moveTo>
                <a:lnTo>
                  <a:pt x="1287771" y="812025"/>
                </a:lnTo>
                <a:lnTo>
                  <a:pt x="1280817" y="809349"/>
                </a:lnTo>
                <a:lnTo>
                  <a:pt x="1275902" y="806406"/>
                </a:lnTo>
                <a:lnTo>
                  <a:pt x="1272969" y="802834"/>
                </a:lnTo>
                <a:lnTo>
                  <a:pt x="1272550" y="801358"/>
                </a:lnTo>
                <a:lnTo>
                  <a:pt x="1275969" y="801605"/>
                </a:lnTo>
                <a:lnTo>
                  <a:pt x="1279313" y="802891"/>
                </a:lnTo>
                <a:lnTo>
                  <a:pt x="1280056" y="804853"/>
                </a:lnTo>
                <a:lnTo>
                  <a:pt x="1281408" y="805472"/>
                </a:lnTo>
                <a:lnTo>
                  <a:pt x="1282322" y="806615"/>
                </a:lnTo>
                <a:lnTo>
                  <a:pt x="1288514" y="809273"/>
                </a:lnTo>
                <a:lnTo>
                  <a:pt x="1289466" y="810073"/>
                </a:lnTo>
                <a:lnTo>
                  <a:pt x="1289961" y="811130"/>
                </a:lnTo>
                <a:close/>
                <a:moveTo>
                  <a:pt x="1333452" y="1248"/>
                </a:moveTo>
                <a:lnTo>
                  <a:pt x="1334662" y="1381"/>
                </a:lnTo>
                <a:lnTo>
                  <a:pt x="1335329" y="1372"/>
                </a:lnTo>
                <a:lnTo>
                  <a:pt x="1336615" y="476"/>
                </a:lnTo>
                <a:lnTo>
                  <a:pt x="1340168" y="2067"/>
                </a:lnTo>
                <a:lnTo>
                  <a:pt x="1346959" y="6791"/>
                </a:lnTo>
                <a:lnTo>
                  <a:pt x="1351216" y="8887"/>
                </a:lnTo>
                <a:lnTo>
                  <a:pt x="1352979" y="8372"/>
                </a:lnTo>
                <a:lnTo>
                  <a:pt x="1354884" y="9678"/>
                </a:lnTo>
                <a:lnTo>
                  <a:pt x="1356970" y="12802"/>
                </a:lnTo>
                <a:lnTo>
                  <a:pt x="1359551" y="14640"/>
                </a:lnTo>
                <a:lnTo>
                  <a:pt x="1364199" y="15488"/>
                </a:lnTo>
                <a:lnTo>
                  <a:pt x="1368810" y="18898"/>
                </a:lnTo>
                <a:lnTo>
                  <a:pt x="1370667" y="19088"/>
                </a:lnTo>
                <a:lnTo>
                  <a:pt x="1371315" y="17174"/>
                </a:lnTo>
                <a:lnTo>
                  <a:pt x="1373038" y="16078"/>
                </a:lnTo>
                <a:lnTo>
                  <a:pt x="1375820" y="15793"/>
                </a:lnTo>
                <a:lnTo>
                  <a:pt x="1379849" y="17479"/>
                </a:lnTo>
                <a:lnTo>
                  <a:pt x="1385116" y="21127"/>
                </a:lnTo>
                <a:lnTo>
                  <a:pt x="1388421" y="22727"/>
                </a:lnTo>
                <a:lnTo>
                  <a:pt x="1389764" y="22288"/>
                </a:lnTo>
                <a:lnTo>
                  <a:pt x="1391174" y="22965"/>
                </a:lnTo>
                <a:lnTo>
                  <a:pt x="1392308" y="24670"/>
                </a:lnTo>
                <a:lnTo>
                  <a:pt x="1392412" y="26775"/>
                </a:lnTo>
                <a:lnTo>
                  <a:pt x="1392021" y="27899"/>
                </a:lnTo>
                <a:lnTo>
                  <a:pt x="1393289" y="29671"/>
                </a:lnTo>
                <a:lnTo>
                  <a:pt x="1394746" y="29671"/>
                </a:lnTo>
                <a:lnTo>
                  <a:pt x="1397127" y="30518"/>
                </a:lnTo>
                <a:lnTo>
                  <a:pt x="1398994" y="33642"/>
                </a:lnTo>
                <a:lnTo>
                  <a:pt x="1400670" y="35090"/>
                </a:lnTo>
                <a:lnTo>
                  <a:pt x="1401842" y="36338"/>
                </a:lnTo>
                <a:lnTo>
                  <a:pt x="1402052" y="37376"/>
                </a:lnTo>
                <a:lnTo>
                  <a:pt x="1402156" y="38424"/>
                </a:lnTo>
                <a:lnTo>
                  <a:pt x="1401813" y="39234"/>
                </a:lnTo>
                <a:lnTo>
                  <a:pt x="1401175" y="40577"/>
                </a:lnTo>
                <a:lnTo>
                  <a:pt x="1400975" y="42015"/>
                </a:lnTo>
                <a:lnTo>
                  <a:pt x="1401785" y="43634"/>
                </a:lnTo>
                <a:lnTo>
                  <a:pt x="1404747" y="44806"/>
                </a:lnTo>
                <a:lnTo>
                  <a:pt x="1405747" y="46016"/>
                </a:lnTo>
                <a:lnTo>
                  <a:pt x="1405976" y="47558"/>
                </a:lnTo>
                <a:lnTo>
                  <a:pt x="1406900" y="49263"/>
                </a:lnTo>
                <a:lnTo>
                  <a:pt x="1408919" y="51235"/>
                </a:lnTo>
                <a:lnTo>
                  <a:pt x="1409681" y="52883"/>
                </a:lnTo>
                <a:lnTo>
                  <a:pt x="1409215" y="54207"/>
                </a:lnTo>
                <a:lnTo>
                  <a:pt x="1409815" y="55312"/>
                </a:lnTo>
                <a:lnTo>
                  <a:pt x="1410805" y="56179"/>
                </a:lnTo>
                <a:lnTo>
                  <a:pt x="1411015" y="59312"/>
                </a:lnTo>
                <a:lnTo>
                  <a:pt x="1411101" y="61113"/>
                </a:lnTo>
                <a:lnTo>
                  <a:pt x="1412729" y="63132"/>
                </a:lnTo>
                <a:lnTo>
                  <a:pt x="1413063" y="67266"/>
                </a:lnTo>
                <a:lnTo>
                  <a:pt x="1414196" y="71828"/>
                </a:lnTo>
                <a:lnTo>
                  <a:pt x="1418015" y="78067"/>
                </a:lnTo>
                <a:lnTo>
                  <a:pt x="1419282" y="81439"/>
                </a:lnTo>
                <a:lnTo>
                  <a:pt x="1418958" y="85439"/>
                </a:lnTo>
                <a:lnTo>
                  <a:pt x="1419511" y="87316"/>
                </a:lnTo>
                <a:lnTo>
                  <a:pt x="1421254" y="88221"/>
                </a:lnTo>
                <a:lnTo>
                  <a:pt x="1422082" y="89906"/>
                </a:lnTo>
                <a:lnTo>
                  <a:pt x="1421988" y="92373"/>
                </a:lnTo>
                <a:lnTo>
                  <a:pt x="1422664" y="93907"/>
                </a:lnTo>
                <a:lnTo>
                  <a:pt x="1423216" y="95536"/>
                </a:lnTo>
                <a:lnTo>
                  <a:pt x="1422845" y="98070"/>
                </a:lnTo>
                <a:lnTo>
                  <a:pt x="1423397" y="100346"/>
                </a:lnTo>
                <a:lnTo>
                  <a:pt x="1424292" y="101680"/>
                </a:lnTo>
                <a:lnTo>
                  <a:pt x="1424921" y="104137"/>
                </a:lnTo>
                <a:lnTo>
                  <a:pt x="1425274" y="107204"/>
                </a:lnTo>
                <a:lnTo>
                  <a:pt x="1427836" y="112043"/>
                </a:lnTo>
                <a:lnTo>
                  <a:pt x="1432589" y="118653"/>
                </a:lnTo>
                <a:lnTo>
                  <a:pt x="1435503" y="123777"/>
                </a:lnTo>
                <a:lnTo>
                  <a:pt x="1436561" y="127416"/>
                </a:lnTo>
                <a:lnTo>
                  <a:pt x="1436570" y="130407"/>
                </a:lnTo>
                <a:lnTo>
                  <a:pt x="1435532" y="132750"/>
                </a:lnTo>
                <a:lnTo>
                  <a:pt x="1435475" y="134455"/>
                </a:lnTo>
                <a:lnTo>
                  <a:pt x="1436408" y="135522"/>
                </a:lnTo>
                <a:lnTo>
                  <a:pt x="1436684" y="136960"/>
                </a:lnTo>
                <a:lnTo>
                  <a:pt x="1436313" y="138779"/>
                </a:lnTo>
                <a:lnTo>
                  <a:pt x="1437856" y="140932"/>
                </a:lnTo>
                <a:lnTo>
                  <a:pt x="1443076" y="144666"/>
                </a:lnTo>
                <a:lnTo>
                  <a:pt x="1440990" y="150381"/>
                </a:lnTo>
                <a:lnTo>
                  <a:pt x="1440437" y="154391"/>
                </a:lnTo>
                <a:lnTo>
                  <a:pt x="1440713" y="158601"/>
                </a:lnTo>
                <a:lnTo>
                  <a:pt x="1442009" y="161563"/>
                </a:lnTo>
                <a:lnTo>
                  <a:pt x="1444304" y="163278"/>
                </a:lnTo>
                <a:lnTo>
                  <a:pt x="1445733" y="165068"/>
                </a:lnTo>
                <a:lnTo>
                  <a:pt x="1446295" y="166935"/>
                </a:lnTo>
                <a:lnTo>
                  <a:pt x="1449058" y="168964"/>
                </a:lnTo>
                <a:lnTo>
                  <a:pt x="1454011" y="171164"/>
                </a:lnTo>
                <a:lnTo>
                  <a:pt x="1460364" y="171555"/>
                </a:lnTo>
                <a:lnTo>
                  <a:pt x="1468108" y="170117"/>
                </a:lnTo>
                <a:lnTo>
                  <a:pt x="1472842" y="169879"/>
                </a:lnTo>
                <a:lnTo>
                  <a:pt x="1474584" y="170831"/>
                </a:lnTo>
                <a:lnTo>
                  <a:pt x="1475184" y="172279"/>
                </a:lnTo>
                <a:lnTo>
                  <a:pt x="1474622" y="174212"/>
                </a:lnTo>
                <a:lnTo>
                  <a:pt x="1475937" y="175479"/>
                </a:lnTo>
                <a:lnTo>
                  <a:pt x="1479118" y="176089"/>
                </a:lnTo>
                <a:lnTo>
                  <a:pt x="1481300" y="177298"/>
                </a:lnTo>
                <a:lnTo>
                  <a:pt x="1482500" y="179127"/>
                </a:lnTo>
                <a:lnTo>
                  <a:pt x="1483966" y="179642"/>
                </a:lnTo>
                <a:lnTo>
                  <a:pt x="1485709" y="178851"/>
                </a:lnTo>
                <a:lnTo>
                  <a:pt x="1487405" y="178965"/>
                </a:lnTo>
                <a:lnTo>
                  <a:pt x="1489053" y="179975"/>
                </a:lnTo>
                <a:lnTo>
                  <a:pt x="1490120" y="179622"/>
                </a:lnTo>
                <a:lnTo>
                  <a:pt x="1491053" y="178518"/>
                </a:lnTo>
                <a:lnTo>
                  <a:pt x="1492548" y="178518"/>
                </a:lnTo>
                <a:lnTo>
                  <a:pt x="1494082" y="178537"/>
                </a:lnTo>
                <a:lnTo>
                  <a:pt x="1495034" y="181213"/>
                </a:lnTo>
                <a:lnTo>
                  <a:pt x="1496578" y="182718"/>
                </a:lnTo>
                <a:lnTo>
                  <a:pt x="1498711" y="183052"/>
                </a:lnTo>
                <a:lnTo>
                  <a:pt x="1501960" y="186300"/>
                </a:lnTo>
                <a:lnTo>
                  <a:pt x="1508493" y="195529"/>
                </a:lnTo>
                <a:lnTo>
                  <a:pt x="1512741" y="198796"/>
                </a:lnTo>
                <a:lnTo>
                  <a:pt x="1516999" y="199815"/>
                </a:lnTo>
                <a:lnTo>
                  <a:pt x="1522295" y="200025"/>
                </a:lnTo>
                <a:lnTo>
                  <a:pt x="1524010" y="203588"/>
                </a:lnTo>
                <a:lnTo>
                  <a:pt x="1522619" y="207350"/>
                </a:lnTo>
                <a:lnTo>
                  <a:pt x="1522266" y="210484"/>
                </a:lnTo>
                <a:lnTo>
                  <a:pt x="1523467" y="211607"/>
                </a:lnTo>
                <a:lnTo>
                  <a:pt x="1525124" y="215284"/>
                </a:lnTo>
                <a:lnTo>
                  <a:pt x="1527467" y="217418"/>
                </a:lnTo>
                <a:lnTo>
                  <a:pt x="1527915" y="219104"/>
                </a:lnTo>
                <a:lnTo>
                  <a:pt x="1529001" y="220990"/>
                </a:lnTo>
                <a:lnTo>
                  <a:pt x="1528543" y="224466"/>
                </a:lnTo>
                <a:lnTo>
                  <a:pt x="1526534" y="229543"/>
                </a:lnTo>
                <a:lnTo>
                  <a:pt x="1527087" y="233867"/>
                </a:lnTo>
                <a:lnTo>
                  <a:pt x="1530192" y="237439"/>
                </a:lnTo>
                <a:lnTo>
                  <a:pt x="1531982" y="240878"/>
                </a:lnTo>
                <a:lnTo>
                  <a:pt x="1532449" y="244173"/>
                </a:lnTo>
                <a:lnTo>
                  <a:pt x="1533220" y="246174"/>
                </a:lnTo>
                <a:lnTo>
                  <a:pt x="1534316" y="246879"/>
                </a:lnTo>
                <a:lnTo>
                  <a:pt x="1537497" y="246631"/>
                </a:lnTo>
                <a:lnTo>
                  <a:pt x="1542783" y="245440"/>
                </a:lnTo>
                <a:lnTo>
                  <a:pt x="1546650" y="245640"/>
                </a:lnTo>
                <a:lnTo>
                  <a:pt x="1549127" y="247250"/>
                </a:lnTo>
                <a:lnTo>
                  <a:pt x="1555232" y="247307"/>
                </a:lnTo>
                <a:lnTo>
                  <a:pt x="1564977" y="245821"/>
                </a:lnTo>
                <a:lnTo>
                  <a:pt x="1571130" y="245364"/>
                </a:lnTo>
                <a:lnTo>
                  <a:pt x="1573702" y="245936"/>
                </a:lnTo>
                <a:lnTo>
                  <a:pt x="1575988" y="243812"/>
                </a:lnTo>
                <a:lnTo>
                  <a:pt x="1577997" y="238982"/>
                </a:lnTo>
                <a:lnTo>
                  <a:pt x="1579874" y="236716"/>
                </a:lnTo>
                <a:lnTo>
                  <a:pt x="1581636" y="237001"/>
                </a:lnTo>
                <a:lnTo>
                  <a:pt x="1584417" y="235449"/>
                </a:lnTo>
                <a:lnTo>
                  <a:pt x="1588237" y="232048"/>
                </a:lnTo>
                <a:lnTo>
                  <a:pt x="1591551" y="230400"/>
                </a:lnTo>
                <a:lnTo>
                  <a:pt x="1595752" y="230572"/>
                </a:lnTo>
                <a:lnTo>
                  <a:pt x="1600229" y="230743"/>
                </a:lnTo>
                <a:lnTo>
                  <a:pt x="1603029" y="229314"/>
                </a:lnTo>
                <a:lnTo>
                  <a:pt x="1605658" y="226333"/>
                </a:lnTo>
                <a:lnTo>
                  <a:pt x="1610220" y="223695"/>
                </a:lnTo>
                <a:lnTo>
                  <a:pt x="1619945" y="220237"/>
                </a:lnTo>
                <a:lnTo>
                  <a:pt x="1622279" y="219694"/>
                </a:lnTo>
                <a:lnTo>
                  <a:pt x="1623393" y="219885"/>
                </a:lnTo>
                <a:lnTo>
                  <a:pt x="1626632" y="220428"/>
                </a:lnTo>
                <a:lnTo>
                  <a:pt x="1629509" y="221780"/>
                </a:lnTo>
                <a:lnTo>
                  <a:pt x="1632223" y="224495"/>
                </a:lnTo>
                <a:lnTo>
                  <a:pt x="1632642" y="226238"/>
                </a:lnTo>
                <a:lnTo>
                  <a:pt x="1632338" y="228524"/>
                </a:lnTo>
                <a:lnTo>
                  <a:pt x="1631738" y="229848"/>
                </a:lnTo>
                <a:lnTo>
                  <a:pt x="1630623" y="231334"/>
                </a:lnTo>
                <a:lnTo>
                  <a:pt x="1629575" y="233744"/>
                </a:lnTo>
                <a:lnTo>
                  <a:pt x="1630252" y="235620"/>
                </a:lnTo>
                <a:lnTo>
                  <a:pt x="1631823" y="239630"/>
                </a:lnTo>
                <a:lnTo>
                  <a:pt x="1633118" y="242526"/>
                </a:lnTo>
                <a:lnTo>
                  <a:pt x="1634547" y="245936"/>
                </a:lnTo>
                <a:lnTo>
                  <a:pt x="1633909" y="247155"/>
                </a:lnTo>
                <a:lnTo>
                  <a:pt x="1633042" y="249517"/>
                </a:lnTo>
                <a:lnTo>
                  <a:pt x="1630385" y="253508"/>
                </a:lnTo>
                <a:lnTo>
                  <a:pt x="1628937" y="255032"/>
                </a:lnTo>
                <a:lnTo>
                  <a:pt x="1627375" y="256518"/>
                </a:lnTo>
                <a:lnTo>
                  <a:pt x="1624679" y="256880"/>
                </a:lnTo>
                <a:lnTo>
                  <a:pt x="1623527" y="257223"/>
                </a:lnTo>
                <a:lnTo>
                  <a:pt x="1622222" y="257851"/>
                </a:lnTo>
                <a:lnTo>
                  <a:pt x="1621403" y="259261"/>
                </a:lnTo>
                <a:lnTo>
                  <a:pt x="1620469" y="260252"/>
                </a:lnTo>
                <a:lnTo>
                  <a:pt x="1618926" y="262233"/>
                </a:lnTo>
                <a:lnTo>
                  <a:pt x="1618802" y="263938"/>
                </a:lnTo>
                <a:lnTo>
                  <a:pt x="1619498" y="266472"/>
                </a:lnTo>
                <a:lnTo>
                  <a:pt x="1619841" y="269062"/>
                </a:lnTo>
                <a:lnTo>
                  <a:pt x="1618098" y="271377"/>
                </a:lnTo>
                <a:lnTo>
                  <a:pt x="1616745" y="274930"/>
                </a:lnTo>
                <a:lnTo>
                  <a:pt x="1616336" y="275997"/>
                </a:lnTo>
                <a:lnTo>
                  <a:pt x="1615669" y="278682"/>
                </a:lnTo>
                <a:lnTo>
                  <a:pt x="1615469" y="279616"/>
                </a:lnTo>
                <a:lnTo>
                  <a:pt x="1615040" y="285255"/>
                </a:lnTo>
                <a:lnTo>
                  <a:pt x="1613297" y="289093"/>
                </a:lnTo>
                <a:lnTo>
                  <a:pt x="1610868" y="293551"/>
                </a:lnTo>
                <a:lnTo>
                  <a:pt x="1611411" y="296209"/>
                </a:lnTo>
                <a:lnTo>
                  <a:pt x="1611839" y="298666"/>
                </a:lnTo>
                <a:lnTo>
                  <a:pt x="1611240" y="299857"/>
                </a:lnTo>
                <a:lnTo>
                  <a:pt x="1611087" y="300895"/>
                </a:lnTo>
                <a:lnTo>
                  <a:pt x="1610735" y="303257"/>
                </a:lnTo>
                <a:lnTo>
                  <a:pt x="1609973" y="304162"/>
                </a:lnTo>
                <a:lnTo>
                  <a:pt x="1607763" y="305638"/>
                </a:lnTo>
                <a:lnTo>
                  <a:pt x="1606439" y="307420"/>
                </a:lnTo>
                <a:lnTo>
                  <a:pt x="1606715" y="310115"/>
                </a:lnTo>
                <a:lnTo>
                  <a:pt x="1606039" y="312449"/>
                </a:lnTo>
                <a:lnTo>
                  <a:pt x="1605029" y="314506"/>
                </a:lnTo>
                <a:lnTo>
                  <a:pt x="1603972" y="315849"/>
                </a:lnTo>
                <a:lnTo>
                  <a:pt x="1602448" y="316706"/>
                </a:lnTo>
                <a:lnTo>
                  <a:pt x="1601438" y="317430"/>
                </a:lnTo>
                <a:lnTo>
                  <a:pt x="1600676" y="320040"/>
                </a:lnTo>
                <a:lnTo>
                  <a:pt x="1600448" y="322059"/>
                </a:lnTo>
                <a:lnTo>
                  <a:pt x="1599733" y="324069"/>
                </a:lnTo>
                <a:lnTo>
                  <a:pt x="1600172" y="326117"/>
                </a:lnTo>
                <a:lnTo>
                  <a:pt x="1599400" y="327889"/>
                </a:lnTo>
                <a:lnTo>
                  <a:pt x="1597228" y="329127"/>
                </a:lnTo>
                <a:lnTo>
                  <a:pt x="1596000" y="329860"/>
                </a:lnTo>
                <a:lnTo>
                  <a:pt x="1594866" y="330156"/>
                </a:lnTo>
                <a:lnTo>
                  <a:pt x="1592695" y="332080"/>
                </a:lnTo>
                <a:lnTo>
                  <a:pt x="1590751" y="338662"/>
                </a:lnTo>
                <a:lnTo>
                  <a:pt x="1590313" y="342481"/>
                </a:lnTo>
                <a:lnTo>
                  <a:pt x="1590761" y="345872"/>
                </a:lnTo>
                <a:lnTo>
                  <a:pt x="1588037" y="347996"/>
                </a:lnTo>
                <a:lnTo>
                  <a:pt x="1586017" y="349682"/>
                </a:lnTo>
                <a:lnTo>
                  <a:pt x="1584750" y="349072"/>
                </a:lnTo>
                <a:lnTo>
                  <a:pt x="1583407" y="348501"/>
                </a:lnTo>
                <a:lnTo>
                  <a:pt x="1580322" y="347767"/>
                </a:lnTo>
                <a:lnTo>
                  <a:pt x="1578779" y="347272"/>
                </a:lnTo>
                <a:lnTo>
                  <a:pt x="1575673" y="346167"/>
                </a:lnTo>
                <a:lnTo>
                  <a:pt x="1570701" y="344767"/>
                </a:lnTo>
                <a:lnTo>
                  <a:pt x="1565843" y="343138"/>
                </a:lnTo>
                <a:lnTo>
                  <a:pt x="1562795" y="342281"/>
                </a:lnTo>
                <a:lnTo>
                  <a:pt x="1560395" y="341595"/>
                </a:lnTo>
                <a:lnTo>
                  <a:pt x="1558576" y="340471"/>
                </a:lnTo>
                <a:lnTo>
                  <a:pt x="1557042" y="338461"/>
                </a:lnTo>
                <a:lnTo>
                  <a:pt x="1555518" y="339271"/>
                </a:lnTo>
                <a:lnTo>
                  <a:pt x="1554109" y="341652"/>
                </a:lnTo>
                <a:lnTo>
                  <a:pt x="1551756" y="343062"/>
                </a:lnTo>
                <a:lnTo>
                  <a:pt x="1550689" y="345662"/>
                </a:lnTo>
                <a:lnTo>
                  <a:pt x="1549746" y="347653"/>
                </a:lnTo>
                <a:lnTo>
                  <a:pt x="1547308" y="350311"/>
                </a:lnTo>
                <a:lnTo>
                  <a:pt x="1546222" y="351406"/>
                </a:lnTo>
                <a:lnTo>
                  <a:pt x="1541450" y="353206"/>
                </a:lnTo>
                <a:lnTo>
                  <a:pt x="1540373" y="353806"/>
                </a:lnTo>
                <a:lnTo>
                  <a:pt x="1536478" y="354187"/>
                </a:lnTo>
                <a:lnTo>
                  <a:pt x="1535154" y="354978"/>
                </a:lnTo>
                <a:lnTo>
                  <a:pt x="1533783" y="356654"/>
                </a:lnTo>
                <a:lnTo>
                  <a:pt x="1533411" y="358321"/>
                </a:lnTo>
                <a:lnTo>
                  <a:pt x="1534383" y="360074"/>
                </a:lnTo>
                <a:lnTo>
                  <a:pt x="1535897" y="363579"/>
                </a:lnTo>
                <a:lnTo>
                  <a:pt x="1536602" y="365970"/>
                </a:lnTo>
                <a:lnTo>
                  <a:pt x="1537631" y="370704"/>
                </a:lnTo>
                <a:lnTo>
                  <a:pt x="1541088" y="385496"/>
                </a:lnTo>
                <a:lnTo>
                  <a:pt x="1539974" y="388039"/>
                </a:lnTo>
                <a:lnTo>
                  <a:pt x="1538935" y="399059"/>
                </a:lnTo>
                <a:lnTo>
                  <a:pt x="1539183" y="401041"/>
                </a:lnTo>
                <a:lnTo>
                  <a:pt x="1539078" y="404127"/>
                </a:lnTo>
                <a:lnTo>
                  <a:pt x="1539145" y="406384"/>
                </a:lnTo>
                <a:lnTo>
                  <a:pt x="1539860" y="406946"/>
                </a:lnTo>
                <a:lnTo>
                  <a:pt x="1540793" y="407737"/>
                </a:lnTo>
                <a:lnTo>
                  <a:pt x="1541269" y="409051"/>
                </a:lnTo>
                <a:lnTo>
                  <a:pt x="1541145" y="411071"/>
                </a:lnTo>
                <a:lnTo>
                  <a:pt x="1540669" y="412547"/>
                </a:lnTo>
                <a:lnTo>
                  <a:pt x="1539936" y="415471"/>
                </a:lnTo>
                <a:lnTo>
                  <a:pt x="1538964" y="419691"/>
                </a:lnTo>
                <a:lnTo>
                  <a:pt x="1537888" y="421310"/>
                </a:lnTo>
                <a:lnTo>
                  <a:pt x="1537183" y="422596"/>
                </a:lnTo>
                <a:lnTo>
                  <a:pt x="1536582" y="423482"/>
                </a:lnTo>
                <a:lnTo>
                  <a:pt x="1536506" y="426463"/>
                </a:lnTo>
                <a:lnTo>
                  <a:pt x="1536106" y="428425"/>
                </a:lnTo>
                <a:lnTo>
                  <a:pt x="1534420" y="429120"/>
                </a:lnTo>
                <a:lnTo>
                  <a:pt x="1532744" y="430263"/>
                </a:lnTo>
                <a:lnTo>
                  <a:pt x="1530753" y="429844"/>
                </a:lnTo>
                <a:lnTo>
                  <a:pt x="1529001" y="430073"/>
                </a:lnTo>
                <a:lnTo>
                  <a:pt x="1526839" y="430835"/>
                </a:lnTo>
                <a:lnTo>
                  <a:pt x="1522962" y="431721"/>
                </a:lnTo>
                <a:lnTo>
                  <a:pt x="1520714" y="432902"/>
                </a:lnTo>
                <a:lnTo>
                  <a:pt x="1519638" y="433759"/>
                </a:lnTo>
                <a:lnTo>
                  <a:pt x="1518895" y="434788"/>
                </a:lnTo>
                <a:lnTo>
                  <a:pt x="1518761" y="435778"/>
                </a:lnTo>
                <a:lnTo>
                  <a:pt x="1519276" y="436302"/>
                </a:lnTo>
                <a:lnTo>
                  <a:pt x="1521457" y="436702"/>
                </a:lnTo>
                <a:lnTo>
                  <a:pt x="1522952" y="438550"/>
                </a:lnTo>
                <a:lnTo>
                  <a:pt x="1523162" y="440569"/>
                </a:lnTo>
                <a:lnTo>
                  <a:pt x="1521619" y="441722"/>
                </a:lnTo>
                <a:lnTo>
                  <a:pt x="1520857" y="440455"/>
                </a:lnTo>
                <a:lnTo>
                  <a:pt x="1519571" y="440055"/>
                </a:lnTo>
                <a:lnTo>
                  <a:pt x="1517180" y="438274"/>
                </a:lnTo>
                <a:lnTo>
                  <a:pt x="1515428" y="436312"/>
                </a:lnTo>
                <a:lnTo>
                  <a:pt x="1514123" y="434140"/>
                </a:lnTo>
                <a:lnTo>
                  <a:pt x="1514180" y="429501"/>
                </a:lnTo>
                <a:lnTo>
                  <a:pt x="1513961" y="428806"/>
                </a:lnTo>
                <a:lnTo>
                  <a:pt x="1511579" y="427854"/>
                </a:lnTo>
                <a:lnTo>
                  <a:pt x="1510875" y="426463"/>
                </a:lnTo>
                <a:lnTo>
                  <a:pt x="1509741" y="425806"/>
                </a:lnTo>
                <a:lnTo>
                  <a:pt x="1508131" y="426225"/>
                </a:lnTo>
                <a:lnTo>
                  <a:pt x="1506922" y="425787"/>
                </a:lnTo>
                <a:lnTo>
                  <a:pt x="1505960" y="425025"/>
                </a:lnTo>
                <a:lnTo>
                  <a:pt x="1504817" y="424939"/>
                </a:lnTo>
                <a:lnTo>
                  <a:pt x="1503826" y="426139"/>
                </a:lnTo>
                <a:lnTo>
                  <a:pt x="1503293" y="428720"/>
                </a:lnTo>
                <a:lnTo>
                  <a:pt x="1501626" y="432997"/>
                </a:lnTo>
                <a:lnTo>
                  <a:pt x="1501474" y="435578"/>
                </a:lnTo>
                <a:lnTo>
                  <a:pt x="1500759" y="439255"/>
                </a:lnTo>
                <a:lnTo>
                  <a:pt x="1500045" y="443913"/>
                </a:lnTo>
                <a:lnTo>
                  <a:pt x="1499445" y="444884"/>
                </a:lnTo>
                <a:lnTo>
                  <a:pt x="1497587" y="445027"/>
                </a:lnTo>
                <a:lnTo>
                  <a:pt x="1496949" y="445332"/>
                </a:lnTo>
                <a:lnTo>
                  <a:pt x="1495968" y="446913"/>
                </a:lnTo>
                <a:lnTo>
                  <a:pt x="1494797" y="447180"/>
                </a:lnTo>
                <a:lnTo>
                  <a:pt x="1493758" y="446256"/>
                </a:lnTo>
                <a:lnTo>
                  <a:pt x="1492129" y="445332"/>
                </a:lnTo>
                <a:lnTo>
                  <a:pt x="1490577" y="445208"/>
                </a:lnTo>
                <a:lnTo>
                  <a:pt x="1489186" y="446132"/>
                </a:lnTo>
                <a:lnTo>
                  <a:pt x="1487548" y="448142"/>
                </a:lnTo>
                <a:lnTo>
                  <a:pt x="1486615" y="449761"/>
                </a:lnTo>
                <a:lnTo>
                  <a:pt x="1486281" y="451285"/>
                </a:lnTo>
                <a:lnTo>
                  <a:pt x="1486024" y="453162"/>
                </a:lnTo>
                <a:lnTo>
                  <a:pt x="1484366" y="454952"/>
                </a:lnTo>
                <a:lnTo>
                  <a:pt x="1482862" y="455895"/>
                </a:lnTo>
                <a:lnTo>
                  <a:pt x="1479747" y="458534"/>
                </a:lnTo>
                <a:lnTo>
                  <a:pt x="1478756" y="459629"/>
                </a:lnTo>
                <a:lnTo>
                  <a:pt x="1476527" y="459639"/>
                </a:lnTo>
                <a:lnTo>
                  <a:pt x="1474098" y="459534"/>
                </a:lnTo>
                <a:lnTo>
                  <a:pt x="1470822" y="460248"/>
                </a:lnTo>
                <a:lnTo>
                  <a:pt x="1465488" y="460610"/>
                </a:lnTo>
                <a:lnTo>
                  <a:pt x="1462297" y="460067"/>
                </a:lnTo>
                <a:lnTo>
                  <a:pt x="1458354" y="460572"/>
                </a:lnTo>
                <a:lnTo>
                  <a:pt x="1455278" y="461429"/>
                </a:lnTo>
                <a:lnTo>
                  <a:pt x="1454839" y="462715"/>
                </a:lnTo>
                <a:lnTo>
                  <a:pt x="1454954" y="464620"/>
                </a:lnTo>
                <a:lnTo>
                  <a:pt x="1455563" y="465858"/>
                </a:lnTo>
                <a:lnTo>
                  <a:pt x="1456315" y="466687"/>
                </a:lnTo>
                <a:lnTo>
                  <a:pt x="1457592" y="469240"/>
                </a:lnTo>
                <a:lnTo>
                  <a:pt x="1458935" y="471707"/>
                </a:lnTo>
                <a:lnTo>
                  <a:pt x="1460964" y="473297"/>
                </a:lnTo>
                <a:lnTo>
                  <a:pt x="1461811" y="475012"/>
                </a:lnTo>
                <a:lnTo>
                  <a:pt x="1461850" y="476603"/>
                </a:lnTo>
                <a:lnTo>
                  <a:pt x="1460888" y="478603"/>
                </a:lnTo>
                <a:lnTo>
                  <a:pt x="1459430" y="481213"/>
                </a:lnTo>
                <a:lnTo>
                  <a:pt x="1458068" y="482822"/>
                </a:lnTo>
                <a:lnTo>
                  <a:pt x="1457049" y="482765"/>
                </a:lnTo>
                <a:lnTo>
                  <a:pt x="1455487" y="481832"/>
                </a:lnTo>
                <a:lnTo>
                  <a:pt x="1454429" y="480651"/>
                </a:lnTo>
                <a:lnTo>
                  <a:pt x="1451906" y="480213"/>
                </a:lnTo>
                <a:lnTo>
                  <a:pt x="1445733" y="480965"/>
                </a:lnTo>
                <a:lnTo>
                  <a:pt x="1442647" y="480441"/>
                </a:lnTo>
                <a:lnTo>
                  <a:pt x="1441171" y="479479"/>
                </a:lnTo>
                <a:lnTo>
                  <a:pt x="1438590" y="479412"/>
                </a:lnTo>
                <a:lnTo>
                  <a:pt x="1434599" y="478127"/>
                </a:lnTo>
                <a:lnTo>
                  <a:pt x="1432160" y="477717"/>
                </a:lnTo>
                <a:lnTo>
                  <a:pt x="1431007" y="476898"/>
                </a:lnTo>
                <a:lnTo>
                  <a:pt x="1430788" y="475012"/>
                </a:lnTo>
                <a:lnTo>
                  <a:pt x="1429645" y="473716"/>
                </a:lnTo>
                <a:lnTo>
                  <a:pt x="1428998" y="472164"/>
                </a:lnTo>
                <a:lnTo>
                  <a:pt x="1427550" y="470211"/>
                </a:lnTo>
                <a:lnTo>
                  <a:pt x="1426160" y="469230"/>
                </a:lnTo>
                <a:lnTo>
                  <a:pt x="1424788" y="468821"/>
                </a:lnTo>
                <a:lnTo>
                  <a:pt x="1423292" y="470002"/>
                </a:lnTo>
                <a:lnTo>
                  <a:pt x="1421692" y="471069"/>
                </a:lnTo>
                <a:lnTo>
                  <a:pt x="1420502" y="470830"/>
                </a:lnTo>
                <a:lnTo>
                  <a:pt x="1419920" y="471126"/>
                </a:lnTo>
                <a:lnTo>
                  <a:pt x="1419273" y="472012"/>
                </a:lnTo>
                <a:lnTo>
                  <a:pt x="1416701" y="473821"/>
                </a:lnTo>
                <a:lnTo>
                  <a:pt x="1416101" y="475479"/>
                </a:lnTo>
                <a:lnTo>
                  <a:pt x="1415082" y="478993"/>
                </a:lnTo>
                <a:lnTo>
                  <a:pt x="1414367" y="482603"/>
                </a:lnTo>
                <a:lnTo>
                  <a:pt x="1413758" y="483880"/>
                </a:lnTo>
                <a:lnTo>
                  <a:pt x="1412720" y="484099"/>
                </a:lnTo>
                <a:lnTo>
                  <a:pt x="1411662" y="485185"/>
                </a:lnTo>
                <a:lnTo>
                  <a:pt x="1409443" y="488566"/>
                </a:lnTo>
                <a:lnTo>
                  <a:pt x="1407433" y="491680"/>
                </a:lnTo>
                <a:lnTo>
                  <a:pt x="1404518" y="493786"/>
                </a:lnTo>
                <a:lnTo>
                  <a:pt x="1403138" y="495710"/>
                </a:lnTo>
                <a:lnTo>
                  <a:pt x="1402432" y="497462"/>
                </a:lnTo>
                <a:lnTo>
                  <a:pt x="1400356" y="499910"/>
                </a:lnTo>
                <a:lnTo>
                  <a:pt x="1397308" y="500348"/>
                </a:lnTo>
                <a:lnTo>
                  <a:pt x="1394879" y="501063"/>
                </a:lnTo>
                <a:lnTo>
                  <a:pt x="1393393" y="501253"/>
                </a:lnTo>
                <a:lnTo>
                  <a:pt x="1392327" y="502244"/>
                </a:lnTo>
                <a:lnTo>
                  <a:pt x="1391545" y="503749"/>
                </a:lnTo>
                <a:lnTo>
                  <a:pt x="1391174" y="504349"/>
                </a:lnTo>
                <a:lnTo>
                  <a:pt x="1389793" y="504349"/>
                </a:lnTo>
                <a:lnTo>
                  <a:pt x="1388421" y="505625"/>
                </a:lnTo>
                <a:lnTo>
                  <a:pt x="1385059" y="508530"/>
                </a:lnTo>
                <a:lnTo>
                  <a:pt x="1382316" y="509073"/>
                </a:lnTo>
                <a:lnTo>
                  <a:pt x="1378887" y="511007"/>
                </a:lnTo>
                <a:lnTo>
                  <a:pt x="1375867" y="512474"/>
                </a:lnTo>
                <a:lnTo>
                  <a:pt x="1374610" y="513302"/>
                </a:lnTo>
                <a:lnTo>
                  <a:pt x="1374277" y="514217"/>
                </a:lnTo>
                <a:lnTo>
                  <a:pt x="1373838" y="515379"/>
                </a:lnTo>
                <a:lnTo>
                  <a:pt x="1372381" y="515607"/>
                </a:lnTo>
                <a:lnTo>
                  <a:pt x="1370972" y="515550"/>
                </a:lnTo>
                <a:lnTo>
                  <a:pt x="1367828" y="518208"/>
                </a:lnTo>
                <a:lnTo>
                  <a:pt x="1366238" y="520465"/>
                </a:lnTo>
                <a:lnTo>
                  <a:pt x="1360056" y="525266"/>
                </a:lnTo>
                <a:lnTo>
                  <a:pt x="1357532" y="527961"/>
                </a:lnTo>
                <a:lnTo>
                  <a:pt x="1356884" y="531448"/>
                </a:lnTo>
                <a:lnTo>
                  <a:pt x="1356560" y="531190"/>
                </a:lnTo>
                <a:lnTo>
                  <a:pt x="1354360" y="534229"/>
                </a:lnTo>
                <a:lnTo>
                  <a:pt x="1350036" y="537115"/>
                </a:lnTo>
                <a:lnTo>
                  <a:pt x="1340796" y="537763"/>
                </a:lnTo>
                <a:lnTo>
                  <a:pt x="1337872" y="535715"/>
                </a:lnTo>
                <a:lnTo>
                  <a:pt x="1336815" y="537125"/>
                </a:lnTo>
                <a:lnTo>
                  <a:pt x="1335996" y="539020"/>
                </a:lnTo>
                <a:lnTo>
                  <a:pt x="1333567" y="539648"/>
                </a:lnTo>
                <a:lnTo>
                  <a:pt x="1329785" y="539820"/>
                </a:lnTo>
                <a:lnTo>
                  <a:pt x="1327661" y="541068"/>
                </a:lnTo>
                <a:lnTo>
                  <a:pt x="1326528" y="542458"/>
                </a:lnTo>
                <a:lnTo>
                  <a:pt x="1321337" y="542906"/>
                </a:lnTo>
                <a:lnTo>
                  <a:pt x="1319432" y="544764"/>
                </a:lnTo>
                <a:lnTo>
                  <a:pt x="1316193" y="545421"/>
                </a:lnTo>
                <a:lnTo>
                  <a:pt x="1302696" y="553517"/>
                </a:lnTo>
                <a:lnTo>
                  <a:pt x="1299753" y="556917"/>
                </a:lnTo>
                <a:lnTo>
                  <a:pt x="1296962" y="560889"/>
                </a:lnTo>
                <a:lnTo>
                  <a:pt x="1295009" y="562880"/>
                </a:lnTo>
                <a:lnTo>
                  <a:pt x="1293257" y="564271"/>
                </a:lnTo>
                <a:lnTo>
                  <a:pt x="1291667" y="564842"/>
                </a:lnTo>
                <a:lnTo>
                  <a:pt x="1290104" y="566214"/>
                </a:lnTo>
                <a:lnTo>
                  <a:pt x="1288523" y="566385"/>
                </a:lnTo>
                <a:lnTo>
                  <a:pt x="1286913" y="565756"/>
                </a:lnTo>
                <a:lnTo>
                  <a:pt x="1285113" y="565976"/>
                </a:lnTo>
                <a:lnTo>
                  <a:pt x="1283922" y="567633"/>
                </a:lnTo>
                <a:lnTo>
                  <a:pt x="1284923" y="569795"/>
                </a:lnTo>
                <a:lnTo>
                  <a:pt x="1284370" y="570710"/>
                </a:lnTo>
                <a:lnTo>
                  <a:pt x="1280827" y="571881"/>
                </a:lnTo>
                <a:lnTo>
                  <a:pt x="1275550" y="572653"/>
                </a:lnTo>
                <a:lnTo>
                  <a:pt x="1273321" y="574062"/>
                </a:lnTo>
                <a:lnTo>
                  <a:pt x="1272540" y="574862"/>
                </a:lnTo>
                <a:lnTo>
                  <a:pt x="1271378" y="575263"/>
                </a:lnTo>
                <a:lnTo>
                  <a:pt x="1270254" y="572481"/>
                </a:lnTo>
                <a:lnTo>
                  <a:pt x="1269854" y="568805"/>
                </a:lnTo>
                <a:lnTo>
                  <a:pt x="1272035" y="567919"/>
                </a:lnTo>
                <a:lnTo>
                  <a:pt x="1274045" y="567452"/>
                </a:lnTo>
                <a:lnTo>
                  <a:pt x="1285180" y="562366"/>
                </a:lnTo>
                <a:lnTo>
                  <a:pt x="1283789" y="558537"/>
                </a:lnTo>
                <a:lnTo>
                  <a:pt x="1284780" y="556870"/>
                </a:lnTo>
                <a:lnTo>
                  <a:pt x="1287276" y="554155"/>
                </a:lnTo>
                <a:lnTo>
                  <a:pt x="1288895" y="552812"/>
                </a:lnTo>
                <a:lnTo>
                  <a:pt x="1288019" y="552317"/>
                </a:lnTo>
                <a:lnTo>
                  <a:pt x="1280713" y="553212"/>
                </a:lnTo>
                <a:lnTo>
                  <a:pt x="1276531" y="553145"/>
                </a:lnTo>
                <a:lnTo>
                  <a:pt x="1274379" y="552869"/>
                </a:lnTo>
                <a:lnTo>
                  <a:pt x="1275026" y="550545"/>
                </a:lnTo>
                <a:lnTo>
                  <a:pt x="1274664" y="548221"/>
                </a:lnTo>
                <a:lnTo>
                  <a:pt x="1274159" y="547354"/>
                </a:lnTo>
                <a:lnTo>
                  <a:pt x="1277884" y="544706"/>
                </a:lnTo>
                <a:lnTo>
                  <a:pt x="1279570" y="544059"/>
                </a:lnTo>
                <a:lnTo>
                  <a:pt x="1280856" y="544097"/>
                </a:lnTo>
                <a:lnTo>
                  <a:pt x="1280760" y="542497"/>
                </a:lnTo>
                <a:lnTo>
                  <a:pt x="1279693" y="540087"/>
                </a:lnTo>
                <a:lnTo>
                  <a:pt x="1280846" y="536972"/>
                </a:lnTo>
                <a:lnTo>
                  <a:pt x="1288428" y="533305"/>
                </a:lnTo>
                <a:lnTo>
                  <a:pt x="1290247" y="529971"/>
                </a:lnTo>
                <a:lnTo>
                  <a:pt x="1293286" y="526857"/>
                </a:lnTo>
                <a:lnTo>
                  <a:pt x="1298848" y="519103"/>
                </a:lnTo>
                <a:lnTo>
                  <a:pt x="1299182" y="517779"/>
                </a:lnTo>
                <a:lnTo>
                  <a:pt x="1300801" y="514131"/>
                </a:lnTo>
                <a:lnTo>
                  <a:pt x="1301086" y="512674"/>
                </a:lnTo>
                <a:lnTo>
                  <a:pt x="1298515" y="510540"/>
                </a:lnTo>
                <a:lnTo>
                  <a:pt x="1297496" y="507549"/>
                </a:lnTo>
                <a:lnTo>
                  <a:pt x="1289971" y="502139"/>
                </a:lnTo>
                <a:lnTo>
                  <a:pt x="1289333" y="497481"/>
                </a:lnTo>
                <a:lnTo>
                  <a:pt x="1288628" y="497681"/>
                </a:lnTo>
                <a:lnTo>
                  <a:pt x="1287485" y="500939"/>
                </a:lnTo>
                <a:lnTo>
                  <a:pt x="1286504" y="501987"/>
                </a:lnTo>
                <a:lnTo>
                  <a:pt x="1283018" y="502082"/>
                </a:lnTo>
                <a:lnTo>
                  <a:pt x="1281370" y="500853"/>
                </a:lnTo>
                <a:lnTo>
                  <a:pt x="1271674" y="500053"/>
                </a:lnTo>
                <a:lnTo>
                  <a:pt x="1269302" y="502158"/>
                </a:lnTo>
                <a:lnTo>
                  <a:pt x="1267092" y="505406"/>
                </a:lnTo>
                <a:lnTo>
                  <a:pt x="1264930" y="507730"/>
                </a:lnTo>
                <a:lnTo>
                  <a:pt x="1262758" y="508921"/>
                </a:lnTo>
                <a:lnTo>
                  <a:pt x="1260872" y="511035"/>
                </a:lnTo>
                <a:lnTo>
                  <a:pt x="1253081" y="523551"/>
                </a:lnTo>
                <a:lnTo>
                  <a:pt x="1250137" y="524504"/>
                </a:lnTo>
                <a:lnTo>
                  <a:pt x="1236279" y="532038"/>
                </a:lnTo>
                <a:lnTo>
                  <a:pt x="1229335" y="534991"/>
                </a:lnTo>
                <a:lnTo>
                  <a:pt x="1223991" y="540191"/>
                </a:lnTo>
                <a:lnTo>
                  <a:pt x="1222153" y="543335"/>
                </a:lnTo>
                <a:lnTo>
                  <a:pt x="1220524" y="546821"/>
                </a:lnTo>
                <a:lnTo>
                  <a:pt x="1219534" y="552088"/>
                </a:lnTo>
                <a:lnTo>
                  <a:pt x="1214600" y="558479"/>
                </a:lnTo>
                <a:lnTo>
                  <a:pt x="1212904" y="559851"/>
                </a:lnTo>
                <a:lnTo>
                  <a:pt x="1211180" y="560404"/>
                </a:lnTo>
                <a:lnTo>
                  <a:pt x="1208884" y="560203"/>
                </a:lnTo>
                <a:lnTo>
                  <a:pt x="1206903" y="560604"/>
                </a:lnTo>
                <a:lnTo>
                  <a:pt x="1203531" y="560041"/>
                </a:lnTo>
                <a:lnTo>
                  <a:pt x="1199398" y="562061"/>
                </a:lnTo>
                <a:lnTo>
                  <a:pt x="1194749" y="563804"/>
                </a:lnTo>
                <a:lnTo>
                  <a:pt x="1190740" y="559413"/>
                </a:lnTo>
                <a:lnTo>
                  <a:pt x="1187872" y="558327"/>
                </a:lnTo>
                <a:lnTo>
                  <a:pt x="1183196" y="559546"/>
                </a:lnTo>
                <a:lnTo>
                  <a:pt x="1181024" y="561499"/>
                </a:lnTo>
                <a:lnTo>
                  <a:pt x="1176528" y="571148"/>
                </a:lnTo>
                <a:lnTo>
                  <a:pt x="1174842" y="576663"/>
                </a:lnTo>
                <a:lnTo>
                  <a:pt x="1174956" y="578920"/>
                </a:lnTo>
                <a:lnTo>
                  <a:pt x="1177576" y="585759"/>
                </a:lnTo>
                <a:lnTo>
                  <a:pt x="1180538" y="589579"/>
                </a:lnTo>
                <a:lnTo>
                  <a:pt x="1187177" y="593932"/>
                </a:lnTo>
                <a:lnTo>
                  <a:pt x="1201293" y="596922"/>
                </a:lnTo>
                <a:lnTo>
                  <a:pt x="1204608" y="595856"/>
                </a:lnTo>
                <a:lnTo>
                  <a:pt x="1208161" y="595846"/>
                </a:lnTo>
                <a:lnTo>
                  <a:pt x="1211904" y="598684"/>
                </a:lnTo>
                <a:lnTo>
                  <a:pt x="1214247" y="603371"/>
                </a:lnTo>
                <a:lnTo>
                  <a:pt x="1214457" y="606562"/>
                </a:lnTo>
                <a:lnTo>
                  <a:pt x="1214533" y="607666"/>
                </a:lnTo>
                <a:lnTo>
                  <a:pt x="1215390" y="608609"/>
                </a:lnTo>
                <a:lnTo>
                  <a:pt x="1215895" y="610219"/>
                </a:lnTo>
                <a:lnTo>
                  <a:pt x="1214409" y="611553"/>
                </a:lnTo>
                <a:lnTo>
                  <a:pt x="1213266" y="612220"/>
                </a:lnTo>
                <a:lnTo>
                  <a:pt x="1212304" y="617163"/>
                </a:lnTo>
                <a:lnTo>
                  <a:pt x="1212247" y="622621"/>
                </a:lnTo>
                <a:lnTo>
                  <a:pt x="1213457" y="624431"/>
                </a:lnTo>
                <a:lnTo>
                  <a:pt x="1216495" y="626974"/>
                </a:lnTo>
                <a:lnTo>
                  <a:pt x="1221191" y="629069"/>
                </a:lnTo>
                <a:lnTo>
                  <a:pt x="1225535" y="629517"/>
                </a:lnTo>
                <a:lnTo>
                  <a:pt x="1233831" y="628507"/>
                </a:lnTo>
                <a:lnTo>
                  <a:pt x="1237222" y="625221"/>
                </a:lnTo>
                <a:lnTo>
                  <a:pt x="1237022" y="623802"/>
                </a:lnTo>
                <a:lnTo>
                  <a:pt x="1237107" y="621964"/>
                </a:lnTo>
                <a:lnTo>
                  <a:pt x="1244413" y="617134"/>
                </a:lnTo>
                <a:lnTo>
                  <a:pt x="1248575" y="612848"/>
                </a:lnTo>
                <a:lnTo>
                  <a:pt x="1247927" y="611715"/>
                </a:lnTo>
                <a:lnTo>
                  <a:pt x="1247127" y="610962"/>
                </a:lnTo>
                <a:lnTo>
                  <a:pt x="1247861" y="610524"/>
                </a:lnTo>
                <a:lnTo>
                  <a:pt x="1250137" y="610219"/>
                </a:lnTo>
                <a:lnTo>
                  <a:pt x="1260291" y="605742"/>
                </a:lnTo>
                <a:lnTo>
                  <a:pt x="1268283" y="609400"/>
                </a:lnTo>
                <a:lnTo>
                  <a:pt x="1272845" y="613610"/>
                </a:lnTo>
                <a:lnTo>
                  <a:pt x="1277360" y="614315"/>
                </a:lnTo>
                <a:lnTo>
                  <a:pt x="1280484" y="616468"/>
                </a:lnTo>
                <a:lnTo>
                  <a:pt x="1284094" y="618297"/>
                </a:lnTo>
                <a:lnTo>
                  <a:pt x="1288799" y="618420"/>
                </a:lnTo>
                <a:lnTo>
                  <a:pt x="1292771" y="618801"/>
                </a:lnTo>
                <a:lnTo>
                  <a:pt x="1293981" y="617106"/>
                </a:lnTo>
                <a:lnTo>
                  <a:pt x="1295229" y="615992"/>
                </a:lnTo>
                <a:lnTo>
                  <a:pt x="1296638" y="616210"/>
                </a:lnTo>
                <a:lnTo>
                  <a:pt x="1298229" y="618430"/>
                </a:lnTo>
                <a:lnTo>
                  <a:pt x="1302744" y="620135"/>
                </a:lnTo>
                <a:lnTo>
                  <a:pt x="1306906" y="620049"/>
                </a:lnTo>
                <a:lnTo>
                  <a:pt x="1309821" y="619430"/>
                </a:lnTo>
                <a:lnTo>
                  <a:pt x="1311554" y="620221"/>
                </a:lnTo>
                <a:lnTo>
                  <a:pt x="1309049" y="623059"/>
                </a:lnTo>
                <a:lnTo>
                  <a:pt x="1309421" y="627631"/>
                </a:lnTo>
                <a:lnTo>
                  <a:pt x="1307506" y="629079"/>
                </a:lnTo>
                <a:lnTo>
                  <a:pt x="1305668" y="631403"/>
                </a:lnTo>
                <a:lnTo>
                  <a:pt x="1306754" y="632936"/>
                </a:lnTo>
                <a:lnTo>
                  <a:pt x="1307716" y="633584"/>
                </a:lnTo>
                <a:lnTo>
                  <a:pt x="1307621" y="635441"/>
                </a:lnTo>
                <a:lnTo>
                  <a:pt x="1305944" y="636499"/>
                </a:lnTo>
                <a:lnTo>
                  <a:pt x="1302839" y="639261"/>
                </a:lnTo>
                <a:lnTo>
                  <a:pt x="1301049" y="639213"/>
                </a:lnTo>
                <a:lnTo>
                  <a:pt x="1300201" y="638680"/>
                </a:lnTo>
                <a:lnTo>
                  <a:pt x="1299600" y="637689"/>
                </a:lnTo>
                <a:lnTo>
                  <a:pt x="1299153" y="636099"/>
                </a:lnTo>
                <a:lnTo>
                  <a:pt x="1298067" y="635051"/>
                </a:lnTo>
                <a:lnTo>
                  <a:pt x="1295057" y="634651"/>
                </a:lnTo>
                <a:lnTo>
                  <a:pt x="1291933" y="635032"/>
                </a:lnTo>
                <a:lnTo>
                  <a:pt x="1284904" y="639128"/>
                </a:lnTo>
                <a:lnTo>
                  <a:pt x="1278036" y="642385"/>
                </a:lnTo>
                <a:lnTo>
                  <a:pt x="1270845" y="644966"/>
                </a:lnTo>
                <a:lnTo>
                  <a:pt x="1268435" y="646595"/>
                </a:lnTo>
                <a:lnTo>
                  <a:pt x="1266720" y="647043"/>
                </a:lnTo>
                <a:lnTo>
                  <a:pt x="1263739" y="645814"/>
                </a:lnTo>
                <a:lnTo>
                  <a:pt x="1261939" y="645890"/>
                </a:lnTo>
                <a:lnTo>
                  <a:pt x="1261558" y="646738"/>
                </a:lnTo>
                <a:lnTo>
                  <a:pt x="1263853" y="649005"/>
                </a:lnTo>
                <a:lnTo>
                  <a:pt x="1264454" y="650777"/>
                </a:lnTo>
                <a:lnTo>
                  <a:pt x="1264215" y="652139"/>
                </a:lnTo>
                <a:lnTo>
                  <a:pt x="1262910" y="652739"/>
                </a:lnTo>
                <a:lnTo>
                  <a:pt x="1261015" y="651748"/>
                </a:lnTo>
                <a:lnTo>
                  <a:pt x="1259281" y="653167"/>
                </a:lnTo>
                <a:lnTo>
                  <a:pt x="1258501" y="655558"/>
                </a:lnTo>
                <a:lnTo>
                  <a:pt x="1258462" y="661245"/>
                </a:lnTo>
                <a:lnTo>
                  <a:pt x="1257319" y="662512"/>
                </a:lnTo>
                <a:lnTo>
                  <a:pt x="1254147" y="663207"/>
                </a:lnTo>
                <a:lnTo>
                  <a:pt x="1250775" y="665017"/>
                </a:lnTo>
                <a:lnTo>
                  <a:pt x="1249576" y="664178"/>
                </a:lnTo>
                <a:lnTo>
                  <a:pt x="1249099" y="663159"/>
                </a:lnTo>
                <a:lnTo>
                  <a:pt x="1249452" y="660549"/>
                </a:lnTo>
                <a:lnTo>
                  <a:pt x="1249033" y="659273"/>
                </a:lnTo>
                <a:lnTo>
                  <a:pt x="1247490" y="659340"/>
                </a:lnTo>
                <a:lnTo>
                  <a:pt x="1245165" y="660121"/>
                </a:lnTo>
                <a:lnTo>
                  <a:pt x="1243394" y="661835"/>
                </a:lnTo>
                <a:lnTo>
                  <a:pt x="1242784" y="662874"/>
                </a:lnTo>
                <a:lnTo>
                  <a:pt x="1245118" y="666217"/>
                </a:lnTo>
                <a:lnTo>
                  <a:pt x="1247337" y="666560"/>
                </a:lnTo>
                <a:lnTo>
                  <a:pt x="1247880" y="667312"/>
                </a:lnTo>
                <a:lnTo>
                  <a:pt x="1246118" y="668941"/>
                </a:lnTo>
                <a:lnTo>
                  <a:pt x="1241727" y="671360"/>
                </a:lnTo>
                <a:lnTo>
                  <a:pt x="1240993" y="673389"/>
                </a:lnTo>
                <a:lnTo>
                  <a:pt x="1239688" y="675332"/>
                </a:lnTo>
                <a:lnTo>
                  <a:pt x="1237898" y="676875"/>
                </a:lnTo>
                <a:lnTo>
                  <a:pt x="1236679" y="678504"/>
                </a:lnTo>
                <a:lnTo>
                  <a:pt x="1235193" y="679352"/>
                </a:lnTo>
                <a:lnTo>
                  <a:pt x="1232764" y="680304"/>
                </a:lnTo>
                <a:lnTo>
                  <a:pt x="1229783" y="684191"/>
                </a:lnTo>
                <a:lnTo>
                  <a:pt x="1227601" y="687819"/>
                </a:lnTo>
                <a:lnTo>
                  <a:pt x="1225010" y="689686"/>
                </a:lnTo>
                <a:lnTo>
                  <a:pt x="1222963" y="695801"/>
                </a:lnTo>
                <a:lnTo>
                  <a:pt x="1219295" y="699116"/>
                </a:lnTo>
                <a:lnTo>
                  <a:pt x="1217943" y="704412"/>
                </a:lnTo>
                <a:lnTo>
                  <a:pt x="1218895" y="707660"/>
                </a:lnTo>
                <a:lnTo>
                  <a:pt x="1222924" y="707632"/>
                </a:lnTo>
                <a:lnTo>
                  <a:pt x="1224934" y="708775"/>
                </a:lnTo>
                <a:lnTo>
                  <a:pt x="1229106" y="713042"/>
                </a:lnTo>
                <a:lnTo>
                  <a:pt x="1234097" y="715823"/>
                </a:lnTo>
                <a:lnTo>
                  <a:pt x="1239279" y="717385"/>
                </a:lnTo>
                <a:lnTo>
                  <a:pt x="1245632" y="721319"/>
                </a:lnTo>
                <a:lnTo>
                  <a:pt x="1247384" y="722986"/>
                </a:lnTo>
                <a:lnTo>
                  <a:pt x="1248880" y="726367"/>
                </a:lnTo>
                <a:lnTo>
                  <a:pt x="1251633" y="736083"/>
                </a:lnTo>
                <a:lnTo>
                  <a:pt x="1253614" y="740883"/>
                </a:lnTo>
                <a:lnTo>
                  <a:pt x="1253747" y="743388"/>
                </a:lnTo>
                <a:lnTo>
                  <a:pt x="1256719" y="748103"/>
                </a:lnTo>
                <a:lnTo>
                  <a:pt x="1259891" y="756200"/>
                </a:lnTo>
                <a:lnTo>
                  <a:pt x="1263549" y="763191"/>
                </a:lnTo>
                <a:lnTo>
                  <a:pt x="1264244" y="768687"/>
                </a:lnTo>
                <a:lnTo>
                  <a:pt x="1263063" y="771192"/>
                </a:lnTo>
                <a:lnTo>
                  <a:pt x="1263072" y="774440"/>
                </a:lnTo>
                <a:lnTo>
                  <a:pt x="1266720" y="777421"/>
                </a:lnTo>
                <a:lnTo>
                  <a:pt x="1274836" y="780879"/>
                </a:lnTo>
                <a:lnTo>
                  <a:pt x="1276131" y="781898"/>
                </a:lnTo>
                <a:lnTo>
                  <a:pt x="1277721" y="783574"/>
                </a:lnTo>
                <a:lnTo>
                  <a:pt x="1277798" y="788784"/>
                </a:lnTo>
                <a:lnTo>
                  <a:pt x="1279055" y="790442"/>
                </a:lnTo>
                <a:lnTo>
                  <a:pt x="1280113" y="791451"/>
                </a:lnTo>
                <a:lnTo>
                  <a:pt x="1285027" y="793652"/>
                </a:lnTo>
                <a:lnTo>
                  <a:pt x="1287085" y="795481"/>
                </a:lnTo>
                <a:lnTo>
                  <a:pt x="1289266" y="798395"/>
                </a:lnTo>
                <a:lnTo>
                  <a:pt x="1289895" y="801005"/>
                </a:lnTo>
                <a:lnTo>
                  <a:pt x="1290161" y="804539"/>
                </a:lnTo>
                <a:lnTo>
                  <a:pt x="1287418" y="804663"/>
                </a:lnTo>
                <a:lnTo>
                  <a:pt x="1285208" y="804263"/>
                </a:lnTo>
                <a:lnTo>
                  <a:pt x="1276417" y="799672"/>
                </a:lnTo>
                <a:lnTo>
                  <a:pt x="1274131" y="799548"/>
                </a:lnTo>
                <a:lnTo>
                  <a:pt x="1270902" y="800186"/>
                </a:lnTo>
                <a:lnTo>
                  <a:pt x="1266301" y="799338"/>
                </a:lnTo>
                <a:lnTo>
                  <a:pt x="1261443" y="794242"/>
                </a:lnTo>
                <a:lnTo>
                  <a:pt x="1257938" y="792699"/>
                </a:lnTo>
                <a:lnTo>
                  <a:pt x="1254176" y="791918"/>
                </a:lnTo>
                <a:lnTo>
                  <a:pt x="1245203" y="796300"/>
                </a:lnTo>
                <a:lnTo>
                  <a:pt x="1242917" y="795985"/>
                </a:lnTo>
                <a:lnTo>
                  <a:pt x="1242260" y="796480"/>
                </a:lnTo>
                <a:lnTo>
                  <a:pt x="1241250" y="797233"/>
                </a:lnTo>
                <a:lnTo>
                  <a:pt x="1245413" y="798176"/>
                </a:lnTo>
                <a:lnTo>
                  <a:pt x="1249585" y="796738"/>
                </a:lnTo>
                <a:lnTo>
                  <a:pt x="1253585" y="794614"/>
                </a:lnTo>
                <a:lnTo>
                  <a:pt x="1259424" y="795747"/>
                </a:lnTo>
                <a:lnTo>
                  <a:pt x="1260405" y="797662"/>
                </a:lnTo>
                <a:lnTo>
                  <a:pt x="1261367" y="800891"/>
                </a:lnTo>
                <a:lnTo>
                  <a:pt x="1265368" y="803072"/>
                </a:lnTo>
                <a:lnTo>
                  <a:pt x="1268511" y="804034"/>
                </a:lnTo>
                <a:lnTo>
                  <a:pt x="1272511" y="806891"/>
                </a:lnTo>
                <a:lnTo>
                  <a:pt x="1276417" y="811349"/>
                </a:lnTo>
                <a:lnTo>
                  <a:pt x="1284694" y="816512"/>
                </a:lnTo>
                <a:lnTo>
                  <a:pt x="1288047" y="821389"/>
                </a:lnTo>
                <a:lnTo>
                  <a:pt x="1289342" y="824532"/>
                </a:lnTo>
                <a:lnTo>
                  <a:pt x="1290504" y="829018"/>
                </a:lnTo>
                <a:lnTo>
                  <a:pt x="1287609" y="830466"/>
                </a:lnTo>
                <a:lnTo>
                  <a:pt x="1285084" y="830666"/>
                </a:lnTo>
                <a:lnTo>
                  <a:pt x="1281132" y="831371"/>
                </a:lnTo>
                <a:lnTo>
                  <a:pt x="1278227" y="832961"/>
                </a:lnTo>
                <a:lnTo>
                  <a:pt x="1275312" y="835743"/>
                </a:lnTo>
                <a:lnTo>
                  <a:pt x="1266959" y="840115"/>
                </a:lnTo>
                <a:lnTo>
                  <a:pt x="1265377" y="842848"/>
                </a:lnTo>
                <a:lnTo>
                  <a:pt x="1264291" y="845230"/>
                </a:lnTo>
                <a:lnTo>
                  <a:pt x="1262253" y="846401"/>
                </a:lnTo>
                <a:lnTo>
                  <a:pt x="1257138" y="845287"/>
                </a:lnTo>
                <a:lnTo>
                  <a:pt x="1252318" y="845382"/>
                </a:lnTo>
                <a:lnTo>
                  <a:pt x="1246861" y="848592"/>
                </a:lnTo>
                <a:lnTo>
                  <a:pt x="1245498" y="849897"/>
                </a:lnTo>
                <a:lnTo>
                  <a:pt x="1246404" y="849640"/>
                </a:lnTo>
                <a:lnTo>
                  <a:pt x="1247261" y="849230"/>
                </a:lnTo>
                <a:lnTo>
                  <a:pt x="1249718" y="849716"/>
                </a:lnTo>
                <a:lnTo>
                  <a:pt x="1253519" y="848001"/>
                </a:lnTo>
                <a:lnTo>
                  <a:pt x="1257233" y="853231"/>
                </a:lnTo>
                <a:lnTo>
                  <a:pt x="1264482" y="852383"/>
                </a:lnTo>
                <a:lnTo>
                  <a:pt x="1271292" y="848040"/>
                </a:lnTo>
                <a:lnTo>
                  <a:pt x="1273931" y="847963"/>
                </a:lnTo>
                <a:lnTo>
                  <a:pt x="1276131" y="848630"/>
                </a:lnTo>
                <a:lnTo>
                  <a:pt x="1278598" y="850345"/>
                </a:lnTo>
                <a:lnTo>
                  <a:pt x="1285151" y="857955"/>
                </a:lnTo>
                <a:lnTo>
                  <a:pt x="1288752" y="858784"/>
                </a:lnTo>
                <a:lnTo>
                  <a:pt x="1292276" y="860565"/>
                </a:lnTo>
                <a:lnTo>
                  <a:pt x="1294229" y="860765"/>
                </a:lnTo>
                <a:lnTo>
                  <a:pt x="1295991" y="861298"/>
                </a:lnTo>
                <a:lnTo>
                  <a:pt x="1291247" y="864080"/>
                </a:lnTo>
                <a:lnTo>
                  <a:pt x="1285123" y="870080"/>
                </a:lnTo>
                <a:lnTo>
                  <a:pt x="1282399" y="871509"/>
                </a:lnTo>
                <a:lnTo>
                  <a:pt x="1280570" y="873109"/>
                </a:lnTo>
                <a:lnTo>
                  <a:pt x="1285504" y="872309"/>
                </a:lnTo>
                <a:lnTo>
                  <a:pt x="1289009" y="869442"/>
                </a:lnTo>
                <a:lnTo>
                  <a:pt x="1290781" y="868737"/>
                </a:lnTo>
                <a:lnTo>
                  <a:pt x="1292200" y="869404"/>
                </a:lnTo>
                <a:lnTo>
                  <a:pt x="1292923" y="872938"/>
                </a:lnTo>
                <a:lnTo>
                  <a:pt x="1291571" y="883777"/>
                </a:lnTo>
                <a:lnTo>
                  <a:pt x="1289847" y="883968"/>
                </a:lnTo>
                <a:lnTo>
                  <a:pt x="1288171" y="881024"/>
                </a:lnTo>
                <a:lnTo>
                  <a:pt x="1286209" y="880091"/>
                </a:lnTo>
                <a:lnTo>
                  <a:pt x="1284561" y="880701"/>
                </a:lnTo>
                <a:lnTo>
                  <a:pt x="1281293" y="880682"/>
                </a:lnTo>
                <a:lnTo>
                  <a:pt x="1280046" y="882015"/>
                </a:lnTo>
                <a:lnTo>
                  <a:pt x="1278998" y="883901"/>
                </a:lnTo>
                <a:lnTo>
                  <a:pt x="1280951" y="884292"/>
                </a:lnTo>
                <a:lnTo>
                  <a:pt x="1284799" y="887578"/>
                </a:lnTo>
                <a:lnTo>
                  <a:pt x="1285190" y="889321"/>
                </a:lnTo>
                <a:lnTo>
                  <a:pt x="1284161" y="890454"/>
                </a:lnTo>
                <a:lnTo>
                  <a:pt x="1281465" y="889968"/>
                </a:lnTo>
                <a:lnTo>
                  <a:pt x="1284741" y="892416"/>
                </a:lnTo>
                <a:lnTo>
                  <a:pt x="1283875" y="894950"/>
                </a:lnTo>
                <a:lnTo>
                  <a:pt x="1282818" y="895950"/>
                </a:lnTo>
                <a:lnTo>
                  <a:pt x="1280913" y="896588"/>
                </a:lnTo>
                <a:lnTo>
                  <a:pt x="1279741" y="898779"/>
                </a:lnTo>
                <a:lnTo>
                  <a:pt x="1281427" y="902427"/>
                </a:lnTo>
                <a:lnTo>
                  <a:pt x="1283132" y="907094"/>
                </a:lnTo>
                <a:lnTo>
                  <a:pt x="1283341" y="909342"/>
                </a:lnTo>
                <a:lnTo>
                  <a:pt x="1280674" y="908371"/>
                </a:lnTo>
                <a:lnTo>
                  <a:pt x="1276512" y="911219"/>
                </a:lnTo>
                <a:lnTo>
                  <a:pt x="1274321" y="911457"/>
                </a:lnTo>
                <a:lnTo>
                  <a:pt x="1272835" y="907704"/>
                </a:lnTo>
                <a:lnTo>
                  <a:pt x="1270940" y="908295"/>
                </a:lnTo>
                <a:lnTo>
                  <a:pt x="1269673" y="909381"/>
                </a:lnTo>
                <a:lnTo>
                  <a:pt x="1267987" y="913400"/>
                </a:lnTo>
                <a:lnTo>
                  <a:pt x="1265930" y="917029"/>
                </a:lnTo>
                <a:lnTo>
                  <a:pt x="1264158" y="918020"/>
                </a:lnTo>
                <a:lnTo>
                  <a:pt x="1262034" y="917734"/>
                </a:lnTo>
                <a:lnTo>
                  <a:pt x="1260281" y="917839"/>
                </a:lnTo>
                <a:lnTo>
                  <a:pt x="1260710" y="918820"/>
                </a:lnTo>
                <a:lnTo>
                  <a:pt x="1262558" y="920010"/>
                </a:lnTo>
                <a:lnTo>
                  <a:pt x="1262558" y="921401"/>
                </a:lnTo>
                <a:lnTo>
                  <a:pt x="1258615" y="925811"/>
                </a:lnTo>
                <a:lnTo>
                  <a:pt x="1257976" y="927516"/>
                </a:lnTo>
                <a:lnTo>
                  <a:pt x="1258072" y="928964"/>
                </a:lnTo>
                <a:lnTo>
                  <a:pt x="1256005" y="930726"/>
                </a:lnTo>
                <a:lnTo>
                  <a:pt x="1257119" y="933688"/>
                </a:lnTo>
                <a:lnTo>
                  <a:pt x="1256538" y="935774"/>
                </a:lnTo>
                <a:lnTo>
                  <a:pt x="1254728" y="938594"/>
                </a:lnTo>
                <a:lnTo>
                  <a:pt x="1252824" y="940451"/>
                </a:lnTo>
                <a:lnTo>
                  <a:pt x="1250585" y="943461"/>
                </a:lnTo>
                <a:lnTo>
                  <a:pt x="1247747" y="945204"/>
                </a:lnTo>
                <a:lnTo>
                  <a:pt x="1244003" y="951500"/>
                </a:lnTo>
                <a:lnTo>
                  <a:pt x="1242899" y="954643"/>
                </a:lnTo>
                <a:lnTo>
                  <a:pt x="1242622" y="957891"/>
                </a:lnTo>
                <a:lnTo>
                  <a:pt x="1241450" y="959015"/>
                </a:lnTo>
                <a:lnTo>
                  <a:pt x="1239441" y="960425"/>
                </a:lnTo>
                <a:lnTo>
                  <a:pt x="1237155" y="959711"/>
                </a:lnTo>
                <a:lnTo>
                  <a:pt x="1237079" y="957548"/>
                </a:lnTo>
                <a:lnTo>
                  <a:pt x="1236088" y="957358"/>
                </a:lnTo>
                <a:lnTo>
                  <a:pt x="1235526" y="955939"/>
                </a:lnTo>
                <a:lnTo>
                  <a:pt x="1235354" y="954138"/>
                </a:lnTo>
                <a:lnTo>
                  <a:pt x="1235593" y="952681"/>
                </a:lnTo>
                <a:lnTo>
                  <a:pt x="1234640" y="953129"/>
                </a:lnTo>
                <a:lnTo>
                  <a:pt x="1234050" y="954815"/>
                </a:lnTo>
                <a:lnTo>
                  <a:pt x="1232545" y="956186"/>
                </a:lnTo>
                <a:lnTo>
                  <a:pt x="1230973" y="955634"/>
                </a:lnTo>
                <a:lnTo>
                  <a:pt x="1229277" y="954510"/>
                </a:lnTo>
                <a:lnTo>
                  <a:pt x="1229325" y="956129"/>
                </a:lnTo>
                <a:lnTo>
                  <a:pt x="1230230" y="957758"/>
                </a:lnTo>
                <a:lnTo>
                  <a:pt x="1230621" y="959387"/>
                </a:lnTo>
                <a:lnTo>
                  <a:pt x="1232964" y="959739"/>
                </a:lnTo>
                <a:lnTo>
                  <a:pt x="1234535" y="961606"/>
                </a:lnTo>
                <a:lnTo>
                  <a:pt x="1235773" y="964473"/>
                </a:lnTo>
                <a:lnTo>
                  <a:pt x="1236021" y="965549"/>
                </a:lnTo>
                <a:lnTo>
                  <a:pt x="1236983" y="966826"/>
                </a:lnTo>
                <a:lnTo>
                  <a:pt x="1237116" y="967921"/>
                </a:lnTo>
                <a:lnTo>
                  <a:pt x="1234878" y="968931"/>
                </a:lnTo>
                <a:lnTo>
                  <a:pt x="1232078" y="970817"/>
                </a:lnTo>
                <a:lnTo>
                  <a:pt x="1228716" y="974046"/>
                </a:lnTo>
                <a:lnTo>
                  <a:pt x="1225944" y="976198"/>
                </a:lnTo>
                <a:lnTo>
                  <a:pt x="1223439" y="976217"/>
                </a:lnTo>
                <a:lnTo>
                  <a:pt x="1221924" y="975970"/>
                </a:lnTo>
                <a:lnTo>
                  <a:pt x="1219762" y="974732"/>
                </a:lnTo>
                <a:lnTo>
                  <a:pt x="1217276" y="974217"/>
                </a:lnTo>
                <a:lnTo>
                  <a:pt x="1220610" y="978570"/>
                </a:lnTo>
                <a:lnTo>
                  <a:pt x="1222429" y="979342"/>
                </a:lnTo>
                <a:lnTo>
                  <a:pt x="1224715" y="979180"/>
                </a:lnTo>
                <a:lnTo>
                  <a:pt x="1226934" y="977560"/>
                </a:lnTo>
                <a:lnTo>
                  <a:pt x="1230087" y="977732"/>
                </a:lnTo>
                <a:lnTo>
                  <a:pt x="1230878" y="980237"/>
                </a:lnTo>
                <a:lnTo>
                  <a:pt x="1230040" y="983066"/>
                </a:lnTo>
                <a:lnTo>
                  <a:pt x="1228316" y="986733"/>
                </a:lnTo>
                <a:lnTo>
                  <a:pt x="1227963" y="989905"/>
                </a:lnTo>
                <a:lnTo>
                  <a:pt x="1230096" y="994439"/>
                </a:lnTo>
                <a:lnTo>
                  <a:pt x="1230192" y="995801"/>
                </a:lnTo>
                <a:lnTo>
                  <a:pt x="1229392" y="996477"/>
                </a:lnTo>
                <a:lnTo>
                  <a:pt x="1226887" y="995286"/>
                </a:lnTo>
                <a:lnTo>
                  <a:pt x="1224820" y="993782"/>
                </a:lnTo>
                <a:lnTo>
                  <a:pt x="1222734" y="994181"/>
                </a:lnTo>
                <a:lnTo>
                  <a:pt x="1220571" y="993543"/>
                </a:lnTo>
                <a:lnTo>
                  <a:pt x="1218352" y="994077"/>
                </a:lnTo>
                <a:lnTo>
                  <a:pt x="1217447" y="995124"/>
                </a:lnTo>
                <a:lnTo>
                  <a:pt x="1218057" y="996848"/>
                </a:lnTo>
                <a:lnTo>
                  <a:pt x="1220048" y="998277"/>
                </a:lnTo>
                <a:lnTo>
                  <a:pt x="1221162" y="1000478"/>
                </a:lnTo>
                <a:lnTo>
                  <a:pt x="1219829" y="1001249"/>
                </a:lnTo>
                <a:lnTo>
                  <a:pt x="1214181" y="1000735"/>
                </a:lnTo>
                <a:lnTo>
                  <a:pt x="1212923" y="1001154"/>
                </a:lnTo>
                <a:lnTo>
                  <a:pt x="1211237" y="1003573"/>
                </a:lnTo>
                <a:lnTo>
                  <a:pt x="1212332" y="1007155"/>
                </a:lnTo>
                <a:lnTo>
                  <a:pt x="1211085" y="1009374"/>
                </a:lnTo>
                <a:lnTo>
                  <a:pt x="1208761" y="1009898"/>
                </a:lnTo>
                <a:lnTo>
                  <a:pt x="1205703" y="1011689"/>
                </a:lnTo>
                <a:lnTo>
                  <a:pt x="1203817" y="1012107"/>
                </a:lnTo>
                <a:lnTo>
                  <a:pt x="1203913" y="1012888"/>
                </a:lnTo>
                <a:lnTo>
                  <a:pt x="1205294" y="1013670"/>
                </a:lnTo>
                <a:lnTo>
                  <a:pt x="1206027" y="1014727"/>
                </a:lnTo>
                <a:lnTo>
                  <a:pt x="1204360" y="1018375"/>
                </a:lnTo>
                <a:lnTo>
                  <a:pt x="1201779" y="1019575"/>
                </a:lnTo>
                <a:lnTo>
                  <a:pt x="1197816" y="1018975"/>
                </a:lnTo>
                <a:lnTo>
                  <a:pt x="1194702" y="1019794"/>
                </a:lnTo>
                <a:lnTo>
                  <a:pt x="1192006" y="1018242"/>
                </a:lnTo>
                <a:lnTo>
                  <a:pt x="1189130" y="1018213"/>
                </a:lnTo>
                <a:lnTo>
                  <a:pt x="1187177" y="1020175"/>
                </a:lnTo>
                <a:lnTo>
                  <a:pt x="1186968" y="1022452"/>
                </a:lnTo>
                <a:lnTo>
                  <a:pt x="1185072" y="1022680"/>
                </a:lnTo>
                <a:lnTo>
                  <a:pt x="1184053" y="1022509"/>
                </a:lnTo>
                <a:lnTo>
                  <a:pt x="1182615" y="1022671"/>
                </a:lnTo>
                <a:lnTo>
                  <a:pt x="1182767" y="1023890"/>
                </a:lnTo>
                <a:lnTo>
                  <a:pt x="1183586" y="1024957"/>
                </a:lnTo>
                <a:lnTo>
                  <a:pt x="1187472" y="1025433"/>
                </a:lnTo>
                <a:lnTo>
                  <a:pt x="1188168" y="1026967"/>
                </a:lnTo>
                <a:lnTo>
                  <a:pt x="1188320" y="1029329"/>
                </a:lnTo>
                <a:lnTo>
                  <a:pt x="1184253" y="1033396"/>
                </a:lnTo>
                <a:lnTo>
                  <a:pt x="1182519" y="1036139"/>
                </a:lnTo>
                <a:lnTo>
                  <a:pt x="1179909" y="1036063"/>
                </a:lnTo>
                <a:lnTo>
                  <a:pt x="1177938" y="1038263"/>
                </a:lnTo>
                <a:lnTo>
                  <a:pt x="1176881" y="1041245"/>
                </a:lnTo>
                <a:lnTo>
                  <a:pt x="1175575" y="1040654"/>
                </a:lnTo>
                <a:lnTo>
                  <a:pt x="1172556" y="1041130"/>
                </a:lnTo>
                <a:lnTo>
                  <a:pt x="1171670" y="1042549"/>
                </a:lnTo>
                <a:lnTo>
                  <a:pt x="1172375" y="1043140"/>
                </a:lnTo>
                <a:lnTo>
                  <a:pt x="1172442" y="1044159"/>
                </a:lnTo>
                <a:lnTo>
                  <a:pt x="1171232" y="1047502"/>
                </a:lnTo>
                <a:lnTo>
                  <a:pt x="1169918" y="1048445"/>
                </a:lnTo>
                <a:lnTo>
                  <a:pt x="1169346" y="1047074"/>
                </a:lnTo>
                <a:lnTo>
                  <a:pt x="1168918" y="1044950"/>
                </a:lnTo>
                <a:lnTo>
                  <a:pt x="1167860" y="1044788"/>
                </a:lnTo>
                <a:lnTo>
                  <a:pt x="1166098" y="1046740"/>
                </a:lnTo>
                <a:lnTo>
                  <a:pt x="1164041" y="1048141"/>
                </a:lnTo>
                <a:lnTo>
                  <a:pt x="1162279" y="1048722"/>
                </a:lnTo>
                <a:lnTo>
                  <a:pt x="1160945" y="1047426"/>
                </a:lnTo>
                <a:lnTo>
                  <a:pt x="1157678" y="1046750"/>
                </a:lnTo>
                <a:lnTo>
                  <a:pt x="1156345" y="1052360"/>
                </a:lnTo>
                <a:lnTo>
                  <a:pt x="1153640" y="1054398"/>
                </a:lnTo>
                <a:lnTo>
                  <a:pt x="1152373" y="1055037"/>
                </a:lnTo>
                <a:lnTo>
                  <a:pt x="1150163" y="1055227"/>
                </a:lnTo>
                <a:lnTo>
                  <a:pt x="1151573" y="1055999"/>
                </a:lnTo>
                <a:lnTo>
                  <a:pt x="1152011" y="1057437"/>
                </a:lnTo>
                <a:lnTo>
                  <a:pt x="1151220" y="1058866"/>
                </a:lnTo>
                <a:lnTo>
                  <a:pt x="1149010" y="1059152"/>
                </a:lnTo>
                <a:lnTo>
                  <a:pt x="1147725" y="1060266"/>
                </a:lnTo>
                <a:lnTo>
                  <a:pt x="1147229" y="1065267"/>
                </a:lnTo>
                <a:lnTo>
                  <a:pt x="1145915" y="1067019"/>
                </a:lnTo>
                <a:lnTo>
                  <a:pt x="1142562" y="1067162"/>
                </a:lnTo>
                <a:lnTo>
                  <a:pt x="1140057" y="1066000"/>
                </a:lnTo>
                <a:lnTo>
                  <a:pt x="1139257" y="1066915"/>
                </a:lnTo>
                <a:lnTo>
                  <a:pt x="1138838" y="1067810"/>
                </a:lnTo>
                <a:lnTo>
                  <a:pt x="1137523" y="1068715"/>
                </a:lnTo>
                <a:lnTo>
                  <a:pt x="1134990" y="1068953"/>
                </a:lnTo>
                <a:lnTo>
                  <a:pt x="1129360" y="1071191"/>
                </a:lnTo>
                <a:lnTo>
                  <a:pt x="1126779" y="1070543"/>
                </a:lnTo>
                <a:lnTo>
                  <a:pt x="1123702" y="1069696"/>
                </a:lnTo>
                <a:lnTo>
                  <a:pt x="1121579" y="1070525"/>
                </a:lnTo>
                <a:lnTo>
                  <a:pt x="1120874" y="1072239"/>
                </a:lnTo>
                <a:lnTo>
                  <a:pt x="1119893" y="1073572"/>
                </a:lnTo>
                <a:lnTo>
                  <a:pt x="1116806" y="1073572"/>
                </a:lnTo>
                <a:lnTo>
                  <a:pt x="1114330" y="1071925"/>
                </a:lnTo>
                <a:lnTo>
                  <a:pt x="1111806" y="1070734"/>
                </a:lnTo>
                <a:lnTo>
                  <a:pt x="1109015" y="1071763"/>
                </a:lnTo>
                <a:lnTo>
                  <a:pt x="1106891" y="1073858"/>
                </a:lnTo>
                <a:lnTo>
                  <a:pt x="1104281" y="1074563"/>
                </a:lnTo>
                <a:lnTo>
                  <a:pt x="1103795" y="1075868"/>
                </a:lnTo>
                <a:lnTo>
                  <a:pt x="1102662" y="1076516"/>
                </a:lnTo>
                <a:lnTo>
                  <a:pt x="1099900" y="1076239"/>
                </a:lnTo>
                <a:lnTo>
                  <a:pt x="1098852" y="1073001"/>
                </a:lnTo>
                <a:lnTo>
                  <a:pt x="1097261" y="1072525"/>
                </a:lnTo>
                <a:lnTo>
                  <a:pt x="1095690" y="1074163"/>
                </a:lnTo>
                <a:lnTo>
                  <a:pt x="1095127" y="1075439"/>
                </a:lnTo>
                <a:lnTo>
                  <a:pt x="1094394" y="1076411"/>
                </a:lnTo>
                <a:lnTo>
                  <a:pt x="1094651" y="1079049"/>
                </a:lnTo>
                <a:lnTo>
                  <a:pt x="1093098" y="1079107"/>
                </a:lnTo>
                <a:lnTo>
                  <a:pt x="1091070" y="1077487"/>
                </a:lnTo>
                <a:lnTo>
                  <a:pt x="1088937" y="1077201"/>
                </a:lnTo>
                <a:lnTo>
                  <a:pt x="1086945" y="1078706"/>
                </a:lnTo>
                <a:lnTo>
                  <a:pt x="1085936" y="1078335"/>
                </a:lnTo>
                <a:lnTo>
                  <a:pt x="1084869" y="1078021"/>
                </a:lnTo>
                <a:lnTo>
                  <a:pt x="1083126" y="1078021"/>
                </a:lnTo>
                <a:lnTo>
                  <a:pt x="1082459" y="1078421"/>
                </a:lnTo>
                <a:lnTo>
                  <a:pt x="1081183" y="1078659"/>
                </a:lnTo>
                <a:lnTo>
                  <a:pt x="1080325" y="1079478"/>
                </a:lnTo>
                <a:lnTo>
                  <a:pt x="1080249" y="1079545"/>
                </a:lnTo>
                <a:lnTo>
                  <a:pt x="1078002" y="1078992"/>
                </a:lnTo>
                <a:lnTo>
                  <a:pt x="1075249" y="1076801"/>
                </a:lnTo>
                <a:lnTo>
                  <a:pt x="1073277" y="1073163"/>
                </a:lnTo>
                <a:lnTo>
                  <a:pt x="1070772" y="1071201"/>
                </a:lnTo>
                <a:lnTo>
                  <a:pt x="1069667" y="1069477"/>
                </a:lnTo>
                <a:lnTo>
                  <a:pt x="1069238" y="1066381"/>
                </a:lnTo>
                <a:lnTo>
                  <a:pt x="1068781" y="1064905"/>
                </a:lnTo>
                <a:lnTo>
                  <a:pt x="1068934" y="1063266"/>
                </a:lnTo>
                <a:lnTo>
                  <a:pt x="1069696" y="1061809"/>
                </a:lnTo>
                <a:lnTo>
                  <a:pt x="1067000" y="1062542"/>
                </a:lnTo>
                <a:lnTo>
                  <a:pt x="1065009" y="1063905"/>
                </a:lnTo>
                <a:lnTo>
                  <a:pt x="1065419" y="1065619"/>
                </a:lnTo>
                <a:lnTo>
                  <a:pt x="1064924" y="1067210"/>
                </a:lnTo>
                <a:lnTo>
                  <a:pt x="1061952" y="1068038"/>
                </a:lnTo>
                <a:lnTo>
                  <a:pt x="1062133" y="1068705"/>
                </a:lnTo>
                <a:lnTo>
                  <a:pt x="1062333" y="1069410"/>
                </a:lnTo>
                <a:lnTo>
                  <a:pt x="1064657" y="1071582"/>
                </a:lnTo>
                <a:lnTo>
                  <a:pt x="1065133" y="1073401"/>
                </a:lnTo>
                <a:lnTo>
                  <a:pt x="1066076" y="1074373"/>
                </a:lnTo>
                <a:lnTo>
                  <a:pt x="1067895" y="1077201"/>
                </a:lnTo>
                <a:lnTo>
                  <a:pt x="1067848" y="1082669"/>
                </a:lnTo>
                <a:lnTo>
                  <a:pt x="1068848" y="1084212"/>
                </a:lnTo>
                <a:lnTo>
                  <a:pt x="1068514" y="1085745"/>
                </a:lnTo>
                <a:lnTo>
                  <a:pt x="1067791" y="1087812"/>
                </a:lnTo>
                <a:lnTo>
                  <a:pt x="1067724" y="1087841"/>
                </a:lnTo>
                <a:lnTo>
                  <a:pt x="1067191" y="1087212"/>
                </a:lnTo>
                <a:lnTo>
                  <a:pt x="1066315" y="1087336"/>
                </a:lnTo>
                <a:lnTo>
                  <a:pt x="1065962" y="1088031"/>
                </a:lnTo>
                <a:lnTo>
                  <a:pt x="1065905" y="1088660"/>
                </a:lnTo>
                <a:lnTo>
                  <a:pt x="1065752" y="1088689"/>
                </a:lnTo>
                <a:lnTo>
                  <a:pt x="1064210" y="1089146"/>
                </a:lnTo>
                <a:lnTo>
                  <a:pt x="1062914" y="1089536"/>
                </a:lnTo>
                <a:lnTo>
                  <a:pt x="1061866" y="1090089"/>
                </a:lnTo>
                <a:lnTo>
                  <a:pt x="1060218" y="1091717"/>
                </a:lnTo>
                <a:lnTo>
                  <a:pt x="1057084" y="1092118"/>
                </a:lnTo>
                <a:lnTo>
                  <a:pt x="1055475" y="1088307"/>
                </a:lnTo>
                <a:lnTo>
                  <a:pt x="1053313" y="1090851"/>
                </a:lnTo>
                <a:lnTo>
                  <a:pt x="1052665" y="1096042"/>
                </a:lnTo>
                <a:lnTo>
                  <a:pt x="1051865" y="1096928"/>
                </a:lnTo>
                <a:lnTo>
                  <a:pt x="1050522" y="1097671"/>
                </a:lnTo>
                <a:lnTo>
                  <a:pt x="1047979" y="1095861"/>
                </a:lnTo>
                <a:lnTo>
                  <a:pt x="1045759" y="1097071"/>
                </a:lnTo>
                <a:lnTo>
                  <a:pt x="1044026" y="1098299"/>
                </a:lnTo>
                <a:lnTo>
                  <a:pt x="1043311" y="1099433"/>
                </a:lnTo>
                <a:lnTo>
                  <a:pt x="1042035" y="1100662"/>
                </a:lnTo>
                <a:lnTo>
                  <a:pt x="1039587" y="1099471"/>
                </a:lnTo>
                <a:lnTo>
                  <a:pt x="1037616" y="1097690"/>
                </a:lnTo>
                <a:lnTo>
                  <a:pt x="1038111" y="1096347"/>
                </a:lnTo>
                <a:lnTo>
                  <a:pt x="1037834" y="1095470"/>
                </a:lnTo>
                <a:lnTo>
                  <a:pt x="1036949" y="1094804"/>
                </a:lnTo>
                <a:lnTo>
                  <a:pt x="1035968" y="1094899"/>
                </a:lnTo>
                <a:lnTo>
                  <a:pt x="1036454" y="1096642"/>
                </a:lnTo>
                <a:lnTo>
                  <a:pt x="1036777" y="1099976"/>
                </a:lnTo>
                <a:lnTo>
                  <a:pt x="1035882" y="1100938"/>
                </a:lnTo>
                <a:lnTo>
                  <a:pt x="1034501" y="1101681"/>
                </a:lnTo>
                <a:lnTo>
                  <a:pt x="1031520" y="1101071"/>
                </a:lnTo>
                <a:lnTo>
                  <a:pt x="1029491" y="1099833"/>
                </a:lnTo>
                <a:lnTo>
                  <a:pt x="1027024" y="1098785"/>
                </a:lnTo>
                <a:lnTo>
                  <a:pt x="1024852" y="1098595"/>
                </a:lnTo>
                <a:lnTo>
                  <a:pt x="1024376" y="1100700"/>
                </a:lnTo>
                <a:lnTo>
                  <a:pt x="1022966" y="1102395"/>
                </a:lnTo>
                <a:lnTo>
                  <a:pt x="1021661" y="1102605"/>
                </a:lnTo>
                <a:lnTo>
                  <a:pt x="1020356" y="1102338"/>
                </a:lnTo>
                <a:lnTo>
                  <a:pt x="1018642" y="1104167"/>
                </a:lnTo>
                <a:lnTo>
                  <a:pt x="1017832" y="1105500"/>
                </a:lnTo>
                <a:lnTo>
                  <a:pt x="1015718" y="1106910"/>
                </a:lnTo>
                <a:lnTo>
                  <a:pt x="1010098" y="1107596"/>
                </a:lnTo>
                <a:lnTo>
                  <a:pt x="1008136" y="1108986"/>
                </a:lnTo>
                <a:lnTo>
                  <a:pt x="1005507" y="1108767"/>
                </a:lnTo>
                <a:lnTo>
                  <a:pt x="1003468" y="1109101"/>
                </a:lnTo>
                <a:lnTo>
                  <a:pt x="1002297" y="1109025"/>
                </a:lnTo>
                <a:lnTo>
                  <a:pt x="1001249" y="1108272"/>
                </a:lnTo>
                <a:lnTo>
                  <a:pt x="1000068" y="1108253"/>
                </a:lnTo>
                <a:lnTo>
                  <a:pt x="999525" y="1110577"/>
                </a:lnTo>
                <a:lnTo>
                  <a:pt x="996344" y="1111558"/>
                </a:lnTo>
                <a:lnTo>
                  <a:pt x="993486" y="1111825"/>
                </a:lnTo>
                <a:lnTo>
                  <a:pt x="990305" y="1114892"/>
                </a:lnTo>
                <a:lnTo>
                  <a:pt x="988038" y="1116749"/>
                </a:lnTo>
                <a:lnTo>
                  <a:pt x="986352" y="1116940"/>
                </a:lnTo>
                <a:lnTo>
                  <a:pt x="985114" y="1116283"/>
                </a:lnTo>
                <a:lnTo>
                  <a:pt x="984495" y="1113539"/>
                </a:lnTo>
                <a:lnTo>
                  <a:pt x="983866" y="1113216"/>
                </a:lnTo>
                <a:lnTo>
                  <a:pt x="983504" y="1115797"/>
                </a:lnTo>
                <a:lnTo>
                  <a:pt x="982904" y="1117940"/>
                </a:lnTo>
                <a:lnTo>
                  <a:pt x="981742" y="1119111"/>
                </a:lnTo>
                <a:lnTo>
                  <a:pt x="978065" y="1121778"/>
                </a:lnTo>
                <a:lnTo>
                  <a:pt x="977008" y="1124426"/>
                </a:lnTo>
                <a:lnTo>
                  <a:pt x="977713" y="1126874"/>
                </a:lnTo>
                <a:lnTo>
                  <a:pt x="982656" y="1127474"/>
                </a:lnTo>
                <a:lnTo>
                  <a:pt x="983266" y="1128817"/>
                </a:lnTo>
                <a:lnTo>
                  <a:pt x="982789" y="1129913"/>
                </a:lnTo>
                <a:lnTo>
                  <a:pt x="981609" y="1130827"/>
                </a:lnTo>
                <a:lnTo>
                  <a:pt x="981256" y="1132199"/>
                </a:lnTo>
                <a:lnTo>
                  <a:pt x="986561" y="1136561"/>
                </a:lnTo>
                <a:lnTo>
                  <a:pt x="986724" y="1138209"/>
                </a:lnTo>
                <a:lnTo>
                  <a:pt x="985904" y="1139152"/>
                </a:lnTo>
                <a:lnTo>
                  <a:pt x="984914" y="1141181"/>
                </a:lnTo>
                <a:lnTo>
                  <a:pt x="982113" y="1142895"/>
                </a:lnTo>
                <a:lnTo>
                  <a:pt x="976189" y="1143772"/>
                </a:lnTo>
                <a:lnTo>
                  <a:pt x="971245" y="1142886"/>
                </a:lnTo>
                <a:lnTo>
                  <a:pt x="969750" y="1140933"/>
                </a:lnTo>
                <a:lnTo>
                  <a:pt x="969845" y="1139543"/>
                </a:lnTo>
                <a:lnTo>
                  <a:pt x="971074" y="1139943"/>
                </a:lnTo>
                <a:lnTo>
                  <a:pt x="972465" y="1139819"/>
                </a:lnTo>
                <a:lnTo>
                  <a:pt x="972045" y="1138542"/>
                </a:lnTo>
                <a:lnTo>
                  <a:pt x="971455" y="1137800"/>
                </a:lnTo>
                <a:lnTo>
                  <a:pt x="969179" y="1136666"/>
                </a:lnTo>
                <a:lnTo>
                  <a:pt x="967331" y="1133608"/>
                </a:lnTo>
                <a:lnTo>
                  <a:pt x="967683" y="1131065"/>
                </a:lnTo>
                <a:lnTo>
                  <a:pt x="966683" y="1129094"/>
                </a:lnTo>
                <a:lnTo>
                  <a:pt x="965578" y="1127446"/>
                </a:lnTo>
                <a:lnTo>
                  <a:pt x="964473" y="1126455"/>
                </a:lnTo>
                <a:lnTo>
                  <a:pt x="963873" y="1125226"/>
                </a:lnTo>
                <a:lnTo>
                  <a:pt x="964997" y="1121359"/>
                </a:lnTo>
                <a:lnTo>
                  <a:pt x="964378" y="1119111"/>
                </a:lnTo>
                <a:lnTo>
                  <a:pt x="966492" y="1116349"/>
                </a:lnTo>
                <a:lnTo>
                  <a:pt x="967016" y="1113234"/>
                </a:lnTo>
                <a:lnTo>
                  <a:pt x="970788" y="1112120"/>
                </a:lnTo>
                <a:lnTo>
                  <a:pt x="971045" y="1109148"/>
                </a:lnTo>
                <a:lnTo>
                  <a:pt x="968340" y="1109063"/>
                </a:lnTo>
                <a:lnTo>
                  <a:pt x="966464" y="1106881"/>
                </a:lnTo>
                <a:lnTo>
                  <a:pt x="966035" y="1107805"/>
                </a:lnTo>
                <a:lnTo>
                  <a:pt x="964530" y="1107900"/>
                </a:lnTo>
                <a:lnTo>
                  <a:pt x="962054" y="1103691"/>
                </a:lnTo>
                <a:lnTo>
                  <a:pt x="961311" y="1103157"/>
                </a:lnTo>
                <a:lnTo>
                  <a:pt x="960111" y="1103081"/>
                </a:lnTo>
                <a:lnTo>
                  <a:pt x="960711" y="1107520"/>
                </a:lnTo>
                <a:lnTo>
                  <a:pt x="957806" y="1109186"/>
                </a:lnTo>
                <a:lnTo>
                  <a:pt x="955424" y="1109920"/>
                </a:lnTo>
                <a:lnTo>
                  <a:pt x="952052" y="1110225"/>
                </a:lnTo>
                <a:lnTo>
                  <a:pt x="950129" y="1110739"/>
                </a:lnTo>
                <a:lnTo>
                  <a:pt x="948337" y="1110320"/>
                </a:lnTo>
                <a:lnTo>
                  <a:pt x="948776" y="1108977"/>
                </a:lnTo>
                <a:lnTo>
                  <a:pt x="949728" y="1107377"/>
                </a:lnTo>
                <a:lnTo>
                  <a:pt x="948880" y="1106034"/>
                </a:lnTo>
                <a:lnTo>
                  <a:pt x="946975" y="1105005"/>
                </a:lnTo>
                <a:lnTo>
                  <a:pt x="944061" y="1105062"/>
                </a:lnTo>
                <a:lnTo>
                  <a:pt x="942051" y="1104776"/>
                </a:lnTo>
                <a:lnTo>
                  <a:pt x="940051" y="1104891"/>
                </a:lnTo>
                <a:lnTo>
                  <a:pt x="939318" y="1104291"/>
                </a:lnTo>
                <a:lnTo>
                  <a:pt x="937460" y="1102185"/>
                </a:lnTo>
                <a:lnTo>
                  <a:pt x="935888" y="1100881"/>
                </a:lnTo>
                <a:lnTo>
                  <a:pt x="935184" y="1099576"/>
                </a:lnTo>
                <a:lnTo>
                  <a:pt x="935888" y="1098061"/>
                </a:lnTo>
                <a:lnTo>
                  <a:pt x="935298" y="1097137"/>
                </a:lnTo>
                <a:lnTo>
                  <a:pt x="932259" y="1097033"/>
                </a:lnTo>
                <a:lnTo>
                  <a:pt x="932279" y="1099204"/>
                </a:lnTo>
                <a:lnTo>
                  <a:pt x="932593" y="1101767"/>
                </a:lnTo>
                <a:lnTo>
                  <a:pt x="933479" y="1103709"/>
                </a:lnTo>
                <a:lnTo>
                  <a:pt x="932850" y="1104795"/>
                </a:lnTo>
                <a:lnTo>
                  <a:pt x="931307" y="1105538"/>
                </a:lnTo>
                <a:lnTo>
                  <a:pt x="929659" y="1103481"/>
                </a:lnTo>
                <a:lnTo>
                  <a:pt x="928907" y="1102976"/>
                </a:lnTo>
                <a:lnTo>
                  <a:pt x="928116" y="1103071"/>
                </a:lnTo>
                <a:lnTo>
                  <a:pt x="927516" y="1105119"/>
                </a:lnTo>
                <a:lnTo>
                  <a:pt x="926021" y="1106939"/>
                </a:lnTo>
                <a:lnTo>
                  <a:pt x="923334" y="1106739"/>
                </a:lnTo>
                <a:lnTo>
                  <a:pt x="921239" y="1107862"/>
                </a:lnTo>
                <a:lnTo>
                  <a:pt x="918706" y="1108377"/>
                </a:lnTo>
                <a:lnTo>
                  <a:pt x="916981" y="1106872"/>
                </a:lnTo>
                <a:lnTo>
                  <a:pt x="914133" y="1104452"/>
                </a:lnTo>
                <a:lnTo>
                  <a:pt x="913000" y="1104176"/>
                </a:lnTo>
                <a:lnTo>
                  <a:pt x="909838" y="1105357"/>
                </a:lnTo>
                <a:lnTo>
                  <a:pt x="905294" y="1105796"/>
                </a:lnTo>
                <a:lnTo>
                  <a:pt x="904284" y="1104538"/>
                </a:lnTo>
                <a:lnTo>
                  <a:pt x="902094" y="1105491"/>
                </a:lnTo>
                <a:lnTo>
                  <a:pt x="899979" y="1102586"/>
                </a:lnTo>
                <a:lnTo>
                  <a:pt x="897474" y="1102395"/>
                </a:lnTo>
                <a:lnTo>
                  <a:pt x="894350" y="1100195"/>
                </a:lnTo>
                <a:lnTo>
                  <a:pt x="893226" y="1099023"/>
                </a:lnTo>
                <a:lnTo>
                  <a:pt x="892873" y="1097347"/>
                </a:lnTo>
                <a:lnTo>
                  <a:pt x="891921" y="1096471"/>
                </a:lnTo>
                <a:lnTo>
                  <a:pt x="890702" y="1096585"/>
                </a:lnTo>
                <a:lnTo>
                  <a:pt x="889340" y="1095690"/>
                </a:lnTo>
                <a:lnTo>
                  <a:pt x="887187" y="1094804"/>
                </a:lnTo>
                <a:lnTo>
                  <a:pt x="885454" y="1094280"/>
                </a:lnTo>
                <a:lnTo>
                  <a:pt x="884597" y="1094680"/>
                </a:lnTo>
                <a:lnTo>
                  <a:pt x="883691" y="1094889"/>
                </a:lnTo>
                <a:lnTo>
                  <a:pt x="883530" y="1093766"/>
                </a:lnTo>
                <a:lnTo>
                  <a:pt x="883596" y="1090374"/>
                </a:lnTo>
                <a:lnTo>
                  <a:pt x="883434" y="1087365"/>
                </a:lnTo>
                <a:lnTo>
                  <a:pt x="882958" y="1086003"/>
                </a:lnTo>
                <a:lnTo>
                  <a:pt x="881796" y="1084974"/>
                </a:lnTo>
                <a:lnTo>
                  <a:pt x="880748" y="1084479"/>
                </a:lnTo>
                <a:lnTo>
                  <a:pt x="880282" y="1082926"/>
                </a:lnTo>
                <a:lnTo>
                  <a:pt x="880663" y="1079878"/>
                </a:lnTo>
                <a:lnTo>
                  <a:pt x="881520" y="1077811"/>
                </a:lnTo>
                <a:lnTo>
                  <a:pt x="882872" y="1077440"/>
                </a:lnTo>
                <a:lnTo>
                  <a:pt x="884701" y="1075954"/>
                </a:lnTo>
                <a:lnTo>
                  <a:pt x="885634" y="1073839"/>
                </a:lnTo>
                <a:lnTo>
                  <a:pt x="886806" y="1071877"/>
                </a:lnTo>
                <a:lnTo>
                  <a:pt x="882635" y="1069124"/>
                </a:lnTo>
                <a:lnTo>
                  <a:pt x="880443" y="1068134"/>
                </a:lnTo>
                <a:lnTo>
                  <a:pt x="878014" y="1068553"/>
                </a:lnTo>
                <a:lnTo>
                  <a:pt x="874995" y="1069429"/>
                </a:lnTo>
                <a:lnTo>
                  <a:pt x="873423" y="1069600"/>
                </a:lnTo>
                <a:lnTo>
                  <a:pt x="872633" y="1069257"/>
                </a:lnTo>
                <a:lnTo>
                  <a:pt x="870871" y="1066781"/>
                </a:lnTo>
                <a:lnTo>
                  <a:pt x="869918" y="1066352"/>
                </a:lnTo>
                <a:lnTo>
                  <a:pt x="867785" y="1066191"/>
                </a:lnTo>
                <a:lnTo>
                  <a:pt x="865984" y="1066210"/>
                </a:lnTo>
                <a:lnTo>
                  <a:pt x="864956" y="1067286"/>
                </a:lnTo>
                <a:lnTo>
                  <a:pt x="863355" y="1067648"/>
                </a:lnTo>
                <a:lnTo>
                  <a:pt x="861756" y="1067705"/>
                </a:lnTo>
                <a:lnTo>
                  <a:pt x="860136" y="1066362"/>
                </a:lnTo>
                <a:lnTo>
                  <a:pt x="857698" y="1064609"/>
                </a:lnTo>
                <a:lnTo>
                  <a:pt x="853878" y="1063371"/>
                </a:lnTo>
                <a:lnTo>
                  <a:pt x="853411" y="1061952"/>
                </a:lnTo>
                <a:lnTo>
                  <a:pt x="852440" y="1060247"/>
                </a:lnTo>
                <a:lnTo>
                  <a:pt x="850992" y="1058666"/>
                </a:lnTo>
                <a:lnTo>
                  <a:pt x="848592" y="1056570"/>
                </a:lnTo>
                <a:lnTo>
                  <a:pt x="846582" y="1055484"/>
                </a:lnTo>
                <a:lnTo>
                  <a:pt x="845601" y="1056151"/>
                </a:lnTo>
                <a:lnTo>
                  <a:pt x="844268" y="1057342"/>
                </a:lnTo>
                <a:lnTo>
                  <a:pt x="839105" y="1059847"/>
                </a:lnTo>
                <a:lnTo>
                  <a:pt x="836819" y="1060828"/>
                </a:lnTo>
                <a:lnTo>
                  <a:pt x="835600" y="1061523"/>
                </a:lnTo>
                <a:lnTo>
                  <a:pt x="834580" y="1062571"/>
                </a:lnTo>
                <a:lnTo>
                  <a:pt x="834267" y="1065152"/>
                </a:lnTo>
                <a:lnTo>
                  <a:pt x="833761" y="1068029"/>
                </a:lnTo>
                <a:lnTo>
                  <a:pt x="832275" y="1069486"/>
                </a:lnTo>
                <a:lnTo>
                  <a:pt x="830866" y="1070591"/>
                </a:lnTo>
                <a:lnTo>
                  <a:pt x="829390" y="1070705"/>
                </a:lnTo>
                <a:lnTo>
                  <a:pt x="827942" y="1070658"/>
                </a:lnTo>
                <a:lnTo>
                  <a:pt x="826580" y="1071115"/>
                </a:lnTo>
                <a:lnTo>
                  <a:pt x="822427" y="1074001"/>
                </a:lnTo>
                <a:lnTo>
                  <a:pt x="820474" y="1073773"/>
                </a:lnTo>
                <a:lnTo>
                  <a:pt x="818865" y="1072144"/>
                </a:lnTo>
                <a:lnTo>
                  <a:pt x="818179" y="1070963"/>
                </a:lnTo>
                <a:lnTo>
                  <a:pt x="816321" y="1071229"/>
                </a:lnTo>
                <a:lnTo>
                  <a:pt x="813940" y="1072610"/>
                </a:lnTo>
                <a:lnTo>
                  <a:pt x="812835" y="1075087"/>
                </a:lnTo>
                <a:lnTo>
                  <a:pt x="812254" y="1077401"/>
                </a:lnTo>
                <a:lnTo>
                  <a:pt x="811730" y="1078430"/>
                </a:lnTo>
                <a:lnTo>
                  <a:pt x="810930" y="1078725"/>
                </a:lnTo>
                <a:lnTo>
                  <a:pt x="810225" y="1078773"/>
                </a:lnTo>
                <a:lnTo>
                  <a:pt x="802805" y="1072096"/>
                </a:lnTo>
                <a:lnTo>
                  <a:pt x="802348" y="1071753"/>
                </a:lnTo>
                <a:lnTo>
                  <a:pt x="801015" y="1073125"/>
                </a:lnTo>
                <a:lnTo>
                  <a:pt x="799805" y="1076668"/>
                </a:lnTo>
                <a:lnTo>
                  <a:pt x="798938" y="1077344"/>
                </a:lnTo>
                <a:lnTo>
                  <a:pt x="798347" y="1077068"/>
                </a:lnTo>
                <a:lnTo>
                  <a:pt x="795281" y="1072534"/>
                </a:lnTo>
                <a:lnTo>
                  <a:pt x="794490" y="1072106"/>
                </a:lnTo>
                <a:lnTo>
                  <a:pt x="793795" y="1072258"/>
                </a:lnTo>
                <a:lnTo>
                  <a:pt x="792871" y="1073725"/>
                </a:lnTo>
                <a:lnTo>
                  <a:pt x="790927" y="1075887"/>
                </a:lnTo>
                <a:lnTo>
                  <a:pt x="789441" y="1077201"/>
                </a:lnTo>
                <a:lnTo>
                  <a:pt x="789404" y="1078659"/>
                </a:lnTo>
                <a:lnTo>
                  <a:pt x="787785" y="1079945"/>
                </a:lnTo>
                <a:lnTo>
                  <a:pt x="785908" y="1081231"/>
                </a:lnTo>
                <a:lnTo>
                  <a:pt x="785279" y="1081364"/>
                </a:lnTo>
                <a:lnTo>
                  <a:pt x="784031" y="1080849"/>
                </a:lnTo>
                <a:lnTo>
                  <a:pt x="782403" y="1079145"/>
                </a:lnTo>
                <a:lnTo>
                  <a:pt x="781222" y="1077363"/>
                </a:lnTo>
                <a:lnTo>
                  <a:pt x="778297" y="1075592"/>
                </a:lnTo>
                <a:lnTo>
                  <a:pt x="775021" y="1074096"/>
                </a:lnTo>
                <a:lnTo>
                  <a:pt x="772849" y="1072925"/>
                </a:lnTo>
                <a:lnTo>
                  <a:pt x="771611" y="1072639"/>
                </a:lnTo>
                <a:lnTo>
                  <a:pt x="770458" y="1073163"/>
                </a:lnTo>
                <a:lnTo>
                  <a:pt x="769877" y="1073877"/>
                </a:lnTo>
                <a:lnTo>
                  <a:pt x="769058" y="1075649"/>
                </a:lnTo>
                <a:lnTo>
                  <a:pt x="767096" y="1078544"/>
                </a:lnTo>
                <a:lnTo>
                  <a:pt x="765343" y="1080849"/>
                </a:lnTo>
                <a:lnTo>
                  <a:pt x="763714" y="1082326"/>
                </a:lnTo>
                <a:lnTo>
                  <a:pt x="762419" y="1083345"/>
                </a:lnTo>
                <a:lnTo>
                  <a:pt x="761448" y="1082393"/>
                </a:lnTo>
                <a:lnTo>
                  <a:pt x="759657" y="1081612"/>
                </a:lnTo>
                <a:lnTo>
                  <a:pt x="757552" y="1081612"/>
                </a:lnTo>
                <a:lnTo>
                  <a:pt x="754780" y="1083078"/>
                </a:lnTo>
                <a:lnTo>
                  <a:pt x="752599" y="1080145"/>
                </a:lnTo>
                <a:lnTo>
                  <a:pt x="752027" y="1080002"/>
                </a:lnTo>
                <a:lnTo>
                  <a:pt x="751189" y="1080250"/>
                </a:lnTo>
                <a:lnTo>
                  <a:pt x="750218" y="1080945"/>
                </a:lnTo>
                <a:lnTo>
                  <a:pt x="749551" y="1082583"/>
                </a:lnTo>
                <a:lnTo>
                  <a:pt x="748846" y="1084821"/>
                </a:lnTo>
                <a:lnTo>
                  <a:pt x="747456" y="1086288"/>
                </a:lnTo>
                <a:lnTo>
                  <a:pt x="746303" y="1086936"/>
                </a:lnTo>
                <a:lnTo>
                  <a:pt x="746636" y="1088193"/>
                </a:lnTo>
                <a:lnTo>
                  <a:pt x="747293" y="1089555"/>
                </a:lnTo>
                <a:lnTo>
                  <a:pt x="747246" y="1090746"/>
                </a:lnTo>
                <a:lnTo>
                  <a:pt x="747665" y="1092622"/>
                </a:lnTo>
                <a:lnTo>
                  <a:pt x="748389" y="1094499"/>
                </a:lnTo>
                <a:lnTo>
                  <a:pt x="750970" y="1097576"/>
                </a:lnTo>
                <a:lnTo>
                  <a:pt x="751961" y="1099176"/>
                </a:lnTo>
                <a:lnTo>
                  <a:pt x="752161" y="1100566"/>
                </a:lnTo>
                <a:lnTo>
                  <a:pt x="752256" y="1105500"/>
                </a:lnTo>
                <a:lnTo>
                  <a:pt x="752151" y="1107558"/>
                </a:lnTo>
                <a:lnTo>
                  <a:pt x="751637" y="1111520"/>
                </a:lnTo>
                <a:lnTo>
                  <a:pt x="751599" y="1113806"/>
                </a:lnTo>
                <a:lnTo>
                  <a:pt x="752675" y="1114835"/>
                </a:lnTo>
                <a:lnTo>
                  <a:pt x="753713" y="1116063"/>
                </a:lnTo>
                <a:lnTo>
                  <a:pt x="753666" y="1116730"/>
                </a:lnTo>
                <a:lnTo>
                  <a:pt x="753209" y="1116968"/>
                </a:lnTo>
                <a:lnTo>
                  <a:pt x="751732" y="1118330"/>
                </a:lnTo>
                <a:lnTo>
                  <a:pt x="751113" y="1118511"/>
                </a:lnTo>
                <a:lnTo>
                  <a:pt x="750141" y="1117949"/>
                </a:lnTo>
                <a:lnTo>
                  <a:pt x="748884" y="1117530"/>
                </a:lnTo>
                <a:lnTo>
                  <a:pt x="747884" y="1116987"/>
                </a:lnTo>
                <a:lnTo>
                  <a:pt x="746770" y="1116111"/>
                </a:lnTo>
                <a:lnTo>
                  <a:pt x="744131" y="1116206"/>
                </a:lnTo>
                <a:lnTo>
                  <a:pt x="739797" y="1117540"/>
                </a:lnTo>
                <a:lnTo>
                  <a:pt x="738902" y="1117159"/>
                </a:lnTo>
                <a:lnTo>
                  <a:pt x="738283" y="1116406"/>
                </a:lnTo>
                <a:lnTo>
                  <a:pt x="737940" y="1114844"/>
                </a:lnTo>
                <a:lnTo>
                  <a:pt x="738150" y="1113016"/>
                </a:lnTo>
                <a:lnTo>
                  <a:pt x="737768" y="1111844"/>
                </a:lnTo>
                <a:lnTo>
                  <a:pt x="736959" y="1111149"/>
                </a:lnTo>
                <a:lnTo>
                  <a:pt x="737540" y="1107882"/>
                </a:lnTo>
                <a:lnTo>
                  <a:pt x="735997" y="1106586"/>
                </a:lnTo>
                <a:lnTo>
                  <a:pt x="736216" y="1106186"/>
                </a:lnTo>
                <a:lnTo>
                  <a:pt x="735702" y="1102652"/>
                </a:lnTo>
                <a:lnTo>
                  <a:pt x="735768" y="1101776"/>
                </a:lnTo>
                <a:lnTo>
                  <a:pt x="735502" y="1101481"/>
                </a:lnTo>
                <a:lnTo>
                  <a:pt x="734416" y="1101204"/>
                </a:lnTo>
                <a:lnTo>
                  <a:pt x="732797" y="1101757"/>
                </a:lnTo>
                <a:lnTo>
                  <a:pt x="727872" y="1104081"/>
                </a:lnTo>
                <a:lnTo>
                  <a:pt x="723643" y="1108377"/>
                </a:lnTo>
                <a:lnTo>
                  <a:pt x="721709" y="1109329"/>
                </a:lnTo>
                <a:lnTo>
                  <a:pt x="719757" y="1109720"/>
                </a:lnTo>
                <a:lnTo>
                  <a:pt x="717461" y="1108977"/>
                </a:lnTo>
                <a:lnTo>
                  <a:pt x="714918" y="1108491"/>
                </a:lnTo>
                <a:lnTo>
                  <a:pt x="711289" y="1109577"/>
                </a:lnTo>
                <a:lnTo>
                  <a:pt x="709499" y="1109072"/>
                </a:lnTo>
                <a:lnTo>
                  <a:pt x="708670" y="1108196"/>
                </a:lnTo>
                <a:lnTo>
                  <a:pt x="707936" y="1106862"/>
                </a:lnTo>
                <a:lnTo>
                  <a:pt x="708384" y="1105167"/>
                </a:lnTo>
                <a:lnTo>
                  <a:pt x="708107" y="1103919"/>
                </a:lnTo>
                <a:lnTo>
                  <a:pt x="706660" y="1103291"/>
                </a:lnTo>
                <a:lnTo>
                  <a:pt x="704974" y="1102748"/>
                </a:lnTo>
                <a:lnTo>
                  <a:pt x="703974" y="1101119"/>
                </a:lnTo>
                <a:lnTo>
                  <a:pt x="703574" y="1099338"/>
                </a:lnTo>
                <a:lnTo>
                  <a:pt x="703964" y="1097023"/>
                </a:lnTo>
                <a:lnTo>
                  <a:pt x="704165" y="1094537"/>
                </a:lnTo>
                <a:lnTo>
                  <a:pt x="703355" y="1093394"/>
                </a:lnTo>
                <a:lnTo>
                  <a:pt x="700887" y="1092775"/>
                </a:lnTo>
                <a:lnTo>
                  <a:pt x="694668" y="1091641"/>
                </a:lnTo>
                <a:lnTo>
                  <a:pt x="689220" y="1091022"/>
                </a:lnTo>
                <a:lnTo>
                  <a:pt x="686934" y="1091317"/>
                </a:lnTo>
                <a:lnTo>
                  <a:pt x="685067" y="1091041"/>
                </a:lnTo>
                <a:lnTo>
                  <a:pt x="683990" y="1090584"/>
                </a:lnTo>
                <a:lnTo>
                  <a:pt x="683466" y="1089803"/>
                </a:lnTo>
                <a:lnTo>
                  <a:pt x="683438" y="1088679"/>
                </a:lnTo>
                <a:lnTo>
                  <a:pt x="684324" y="1086098"/>
                </a:lnTo>
                <a:lnTo>
                  <a:pt x="685324" y="1083574"/>
                </a:lnTo>
                <a:lnTo>
                  <a:pt x="687857" y="1079897"/>
                </a:lnTo>
                <a:lnTo>
                  <a:pt x="688010" y="1077344"/>
                </a:lnTo>
                <a:lnTo>
                  <a:pt x="687877" y="1074401"/>
                </a:lnTo>
                <a:lnTo>
                  <a:pt x="689134" y="1070467"/>
                </a:lnTo>
                <a:lnTo>
                  <a:pt x="691315" y="1067524"/>
                </a:lnTo>
                <a:lnTo>
                  <a:pt x="692391" y="1066600"/>
                </a:lnTo>
                <a:lnTo>
                  <a:pt x="692135" y="1065286"/>
                </a:lnTo>
                <a:lnTo>
                  <a:pt x="691258" y="1064085"/>
                </a:lnTo>
                <a:lnTo>
                  <a:pt x="690010" y="1063419"/>
                </a:lnTo>
                <a:lnTo>
                  <a:pt x="687944" y="1062647"/>
                </a:lnTo>
                <a:lnTo>
                  <a:pt x="684724" y="1062438"/>
                </a:lnTo>
                <a:lnTo>
                  <a:pt x="680304" y="1061647"/>
                </a:lnTo>
                <a:lnTo>
                  <a:pt x="675189" y="1059895"/>
                </a:lnTo>
                <a:lnTo>
                  <a:pt x="675780" y="1056532"/>
                </a:lnTo>
                <a:lnTo>
                  <a:pt x="675694" y="1054427"/>
                </a:lnTo>
                <a:lnTo>
                  <a:pt x="675065" y="1052694"/>
                </a:lnTo>
                <a:lnTo>
                  <a:pt x="674027" y="1051465"/>
                </a:lnTo>
                <a:lnTo>
                  <a:pt x="673437" y="1050370"/>
                </a:lnTo>
                <a:lnTo>
                  <a:pt x="674361" y="1047360"/>
                </a:lnTo>
                <a:lnTo>
                  <a:pt x="673170" y="1044064"/>
                </a:lnTo>
                <a:lnTo>
                  <a:pt x="671770" y="1042749"/>
                </a:lnTo>
                <a:lnTo>
                  <a:pt x="670322" y="1041045"/>
                </a:lnTo>
                <a:lnTo>
                  <a:pt x="670208" y="1039206"/>
                </a:lnTo>
                <a:lnTo>
                  <a:pt x="670865" y="1037492"/>
                </a:lnTo>
                <a:lnTo>
                  <a:pt x="674408" y="1033806"/>
                </a:lnTo>
                <a:lnTo>
                  <a:pt x="674437" y="1032910"/>
                </a:lnTo>
                <a:lnTo>
                  <a:pt x="673561" y="1032986"/>
                </a:lnTo>
                <a:lnTo>
                  <a:pt x="672551" y="1033063"/>
                </a:lnTo>
                <a:lnTo>
                  <a:pt x="667712" y="1034405"/>
                </a:lnTo>
                <a:lnTo>
                  <a:pt x="667188" y="1033558"/>
                </a:lnTo>
                <a:lnTo>
                  <a:pt x="665455" y="1033072"/>
                </a:lnTo>
                <a:lnTo>
                  <a:pt x="661921" y="1032977"/>
                </a:lnTo>
                <a:lnTo>
                  <a:pt x="657787" y="1033224"/>
                </a:lnTo>
                <a:lnTo>
                  <a:pt x="652558" y="1034539"/>
                </a:lnTo>
                <a:lnTo>
                  <a:pt x="647757" y="1036844"/>
                </a:lnTo>
                <a:lnTo>
                  <a:pt x="645576" y="1038425"/>
                </a:lnTo>
                <a:lnTo>
                  <a:pt x="643719" y="1039406"/>
                </a:lnTo>
                <a:lnTo>
                  <a:pt x="642214" y="1039730"/>
                </a:lnTo>
                <a:lnTo>
                  <a:pt x="640471" y="1039035"/>
                </a:lnTo>
                <a:lnTo>
                  <a:pt x="640566" y="1036777"/>
                </a:lnTo>
                <a:lnTo>
                  <a:pt x="643843" y="1032634"/>
                </a:lnTo>
                <a:lnTo>
                  <a:pt x="644309" y="1029786"/>
                </a:lnTo>
                <a:lnTo>
                  <a:pt x="643319" y="1027338"/>
                </a:lnTo>
                <a:lnTo>
                  <a:pt x="643204" y="1025376"/>
                </a:lnTo>
                <a:lnTo>
                  <a:pt x="642052" y="1024128"/>
                </a:lnTo>
                <a:lnTo>
                  <a:pt x="640442" y="1023519"/>
                </a:lnTo>
                <a:lnTo>
                  <a:pt x="639585" y="1022128"/>
                </a:lnTo>
                <a:lnTo>
                  <a:pt x="639528" y="1018051"/>
                </a:lnTo>
                <a:lnTo>
                  <a:pt x="640966" y="1013851"/>
                </a:lnTo>
                <a:lnTo>
                  <a:pt x="643300" y="1012527"/>
                </a:lnTo>
                <a:lnTo>
                  <a:pt x="644719" y="1011889"/>
                </a:lnTo>
                <a:lnTo>
                  <a:pt x="645100" y="1011069"/>
                </a:lnTo>
                <a:lnTo>
                  <a:pt x="644376" y="1008117"/>
                </a:lnTo>
                <a:lnTo>
                  <a:pt x="644490" y="1006240"/>
                </a:lnTo>
                <a:lnTo>
                  <a:pt x="645881" y="1002611"/>
                </a:lnTo>
                <a:lnTo>
                  <a:pt x="647272" y="999858"/>
                </a:lnTo>
                <a:lnTo>
                  <a:pt x="649900" y="1000316"/>
                </a:lnTo>
                <a:lnTo>
                  <a:pt x="651081" y="999630"/>
                </a:lnTo>
                <a:lnTo>
                  <a:pt x="652386" y="998649"/>
                </a:lnTo>
                <a:lnTo>
                  <a:pt x="653805" y="996992"/>
                </a:lnTo>
                <a:lnTo>
                  <a:pt x="654758" y="995020"/>
                </a:lnTo>
                <a:lnTo>
                  <a:pt x="655920" y="990448"/>
                </a:lnTo>
                <a:lnTo>
                  <a:pt x="656711" y="989762"/>
                </a:lnTo>
                <a:lnTo>
                  <a:pt x="660025" y="990524"/>
                </a:lnTo>
                <a:lnTo>
                  <a:pt x="661016" y="989990"/>
                </a:lnTo>
                <a:lnTo>
                  <a:pt x="662826" y="987305"/>
                </a:lnTo>
                <a:lnTo>
                  <a:pt x="664540" y="984028"/>
                </a:lnTo>
                <a:lnTo>
                  <a:pt x="667026" y="983018"/>
                </a:lnTo>
                <a:lnTo>
                  <a:pt x="668817" y="982914"/>
                </a:lnTo>
                <a:lnTo>
                  <a:pt x="669646" y="981828"/>
                </a:lnTo>
                <a:lnTo>
                  <a:pt x="669598" y="980227"/>
                </a:lnTo>
                <a:lnTo>
                  <a:pt x="667893" y="977684"/>
                </a:lnTo>
                <a:lnTo>
                  <a:pt x="667178" y="975655"/>
                </a:lnTo>
                <a:lnTo>
                  <a:pt x="667388" y="974417"/>
                </a:lnTo>
                <a:lnTo>
                  <a:pt x="669827" y="973665"/>
                </a:lnTo>
                <a:lnTo>
                  <a:pt x="670427" y="972188"/>
                </a:lnTo>
                <a:lnTo>
                  <a:pt x="670065" y="968950"/>
                </a:lnTo>
                <a:lnTo>
                  <a:pt x="671065" y="965054"/>
                </a:lnTo>
                <a:lnTo>
                  <a:pt x="671665" y="960492"/>
                </a:lnTo>
                <a:lnTo>
                  <a:pt x="671865" y="957082"/>
                </a:lnTo>
                <a:lnTo>
                  <a:pt x="671836" y="954481"/>
                </a:lnTo>
                <a:lnTo>
                  <a:pt x="671599" y="951748"/>
                </a:lnTo>
                <a:lnTo>
                  <a:pt x="671256" y="946756"/>
                </a:lnTo>
                <a:lnTo>
                  <a:pt x="670141" y="942404"/>
                </a:lnTo>
                <a:lnTo>
                  <a:pt x="670341" y="940765"/>
                </a:lnTo>
                <a:lnTo>
                  <a:pt x="670189" y="935479"/>
                </a:lnTo>
                <a:lnTo>
                  <a:pt x="669503" y="930964"/>
                </a:lnTo>
                <a:lnTo>
                  <a:pt x="668131" y="930173"/>
                </a:lnTo>
                <a:lnTo>
                  <a:pt x="665579" y="928707"/>
                </a:lnTo>
                <a:lnTo>
                  <a:pt x="664188" y="928421"/>
                </a:lnTo>
                <a:lnTo>
                  <a:pt x="663026" y="928954"/>
                </a:lnTo>
                <a:lnTo>
                  <a:pt x="662587" y="930526"/>
                </a:lnTo>
                <a:lnTo>
                  <a:pt x="661464" y="931993"/>
                </a:lnTo>
                <a:lnTo>
                  <a:pt x="660082" y="931631"/>
                </a:lnTo>
                <a:lnTo>
                  <a:pt x="659425" y="930164"/>
                </a:lnTo>
                <a:lnTo>
                  <a:pt x="658539" y="928240"/>
                </a:lnTo>
                <a:lnTo>
                  <a:pt x="655577" y="919086"/>
                </a:lnTo>
                <a:lnTo>
                  <a:pt x="655254" y="916448"/>
                </a:lnTo>
                <a:lnTo>
                  <a:pt x="654730" y="913819"/>
                </a:lnTo>
                <a:lnTo>
                  <a:pt x="653739" y="912505"/>
                </a:lnTo>
                <a:lnTo>
                  <a:pt x="652691" y="911724"/>
                </a:lnTo>
                <a:lnTo>
                  <a:pt x="650329" y="908638"/>
                </a:lnTo>
                <a:lnTo>
                  <a:pt x="649091" y="907352"/>
                </a:lnTo>
                <a:lnTo>
                  <a:pt x="648491" y="907142"/>
                </a:lnTo>
                <a:lnTo>
                  <a:pt x="647195" y="907361"/>
                </a:lnTo>
                <a:lnTo>
                  <a:pt x="645919" y="907361"/>
                </a:lnTo>
                <a:lnTo>
                  <a:pt x="644880" y="905818"/>
                </a:lnTo>
                <a:lnTo>
                  <a:pt x="643928" y="903932"/>
                </a:lnTo>
                <a:lnTo>
                  <a:pt x="642976" y="903008"/>
                </a:lnTo>
                <a:lnTo>
                  <a:pt x="641375" y="902494"/>
                </a:lnTo>
                <a:lnTo>
                  <a:pt x="639737" y="902694"/>
                </a:lnTo>
                <a:lnTo>
                  <a:pt x="638775" y="904323"/>
                </a:lnTo>
                <a:lnTo>
                  <a:pt x="638127" y="905247"/>
                </a:lnTo>
                <a:lnTo>
                  <a:pt x="636889" y="907418"/>
                </a:lnTo>
                <a:lnTo>
                  <a:pt x="634889" y="910419"/>
                </a:lnTo>
                <a:lnTo>
                  <a:pt x="633975" y="911523"/>
                </a:lnTo>
                <a:lnTo>
                  <a:pt x="633089" y="910952"/>
                </a:lnTo>
                <a:lnTo>
                  <a:pt x="629231" y="907828"/>
                </a:lnTo>
                <a:lnTo>
                  <a:pt x="627374" y="906961"/>
                </a:lnTo>
                <a:lnTo>
                  <a:pt x="624840" y="907904"/>
                </a:lnTo>
                <a:lnTo>
                  <a:pt x="620887" y="907161"/>
                </a:lnTo>
                <a:lnTo>
                  <a:pt x="619363" y="907018"/>
                </a:lnTo>
                <a:lnTo>
                  <a:pt x="616068" y="904523"/>
                </a:lnTo>
                <a:lnTo>
                  <a:pt x="614725" y="904218"/>
                </a:lnTo>
                <a:lnTo>
                  <a:pt x="610048" y="905847"/>
                </a:lnTo>
                <a:lnTo>
                  <a:pt x="609019" y="906999"/>
                </a:lnTo>
                <a:lnTo>
                  <a:pt x="608419" y="907018"/>
                </a:lnTo>
                <a:lnTo>
                  <a:pt x="607171" y="906437"/>
                </a:lnTo>
                <a:lnTo>
                  <a:pt x="606152" y="905666"/>
                </a:lnTo>
                <a:lnTo>
                  <a:pt x="606085" y="905180"/>
                </a:lnTo>
                <a:lnTo>
                  <a:pt x="607352" y="903961"/>
                </a:lnTo>
                <a:lnTo>
                  <a:pt x="607447" y="903103"/>
                </a:lnTo>
                <a:lnTo>
                  <a:pt x="607381" y="902237"/>
                </a:lnTo>
                <a:lnTo>
                  <a:pt x="609200" y="899779"/>
                </a:lnTo>
                <a:lnTo>
                  <a:pt x="614163" y="895017"/>
                </a:lnTo>
                <a:lnTo>
                  <a:pt x="613334" y="893016"/>
                </a:lnTo>
                <a:lnTo>
                  <a:pt x="611381" y="889073"/>
                </a:lnTo>
                <a:lnTo>
                  <a:pt x="611124" y="887159"/>
                </a:lnTo>
                <a:lnTo>
                  <a:pt x="610276" y="886292"/>
                </a:lnTo>
                <a:lnTo>
                  <a:pt x="607905" y="886997"/>
                </a:lnTo>
                <a:lnTo>
                  <a:pt x="602971" y="890578"/>
                </a:lnTo>
                <a:lnTo>
                  <a:pt x="602295" y="890188"/>
                </a:lnTo>
                <a:lnTo>
                  <a:pt x="602418" y="888949"/>
                </a:lnTo>
                <a:lnTo>
                  <a:pt x="601904" y="885339"/>
                </a:lnTo>
                <a:lnTo>
                  <a:pt x="603466" y="884254"/>
                </a:lnTo>
                <a:lnTo>
                  <a:pt x="605867" y="882930"/>
                </a:lnTo>
                <a:lnTo>
                  <a:pt x="607714" y="881453"/>
                </a:lnTo>
                <a:lnTo>
                  <a:pt x="608143" y="880263"/>
                </a:lnTo>
                <a:lnTo>
                  <a:pt x="607638" y="879891"/>
                </a:lnTo>
                <a:lnTo>
                  <a:pt x="604914" y="880358"/>
                </a:lnTo>
                <a:lnTo>
                  <a:pt x="603838" y="879548"/>
                </a:lnTo>
                <a:lnTo>
                  <a:pt x="602056" y="876224"/>
                </a:lnTo>
                <a:lnTo>
                  <a:pt x="600751" y="874919"/>
                </a:lnTo>
                <a:lnTo>
                  <a:pt x="599570" y="874214"/>
                </a:lnTo>
                <a:lnTo>
                  <a:pt x="595551" y="875929"/>
                </a:lnTo>
                <a:lnTo>
                  <a:pt x="590884" y="878281"/>
                </a:lnTo>
                <a:lnTo>
                  <a:pt x="585683" y="881558"/>
                </a:lnTo>
                <a:lnTo>
                  <a:pt x="585711" y="883234"/>
                </a:lnTo>
                <a:lnTo>
                  <a:pt x="585092" y="883663"/>
                </a:lnTo>
                <a:lnTo>
                  <a:pt x="584102" y="884720"/>
                </a:lnTo>
                <a:lnTo>
                  <a:pt x="583130" y="886178"/>
                </a:lnTo>
                <a:lnTo>
                  <a:pt x="582302" y="886692"/>
                </a:lnTo>
                <a:lnTo>
                  <a:pt x="581330" y="886740"/>
                </a:lnTo>
                <a:lnTo>
                  <a:pt x="579349" y="886330"/>
                </a:lnTo>
                <a:lnTo>
                  <a:pt x="575758" y="884672"/>
                </a:lnTo>
                <a:lnTo>
                  <a:pt x="571862" y="883301"/>
                </a:lnTo>
                <a:lnTo>
                  <a:pt x="571024" y="883453"/>
                </a:lnTo>
                <a:lnTo>
                  <a:pt x="565728" y="882482"/>
                </a:lnTo>
                <a:lnTo>
                  <a:pt x="565557" y="881701"/>
                </a:lnTo>
                <a:lnTo>
                  <a:pt x="564756" y="880167"/>
                </a:lnTo>
                <a:lnTo>
                  <a:pt x="563252" y="878777"/>
                </a:lnTo>
                <a:lnTo>
                  <a:pt x="561813" y="878310"/>
                </a:lnTo>
                <a:lnTo>
                  <a:pt x="557670" y="881244"/>
                </a:lnTo>
                <a:lnTo>
                  <a:pt x="552993" y="883425"/>
                </a:lnTo>
                <a:lnTo>
                  <a:pt x="550336" y="886006"/>
                </a:lnTo>
                <a:lnTo>
                  <a:pt x="548145" y="888568"/>
                </a:lnTo>
                <a:lnTo>
                  <a:pt x="545630" y="889063"/>
                </a:lnTo>
                <a:lnTo>
                  <a:pt x="545516" y="890645"/>
                </a:lnTo>
                <a:lnTo>
                  <a:pt x="544459" y="892064"/>
                </a:lnTo>
                <a:lnTo>
                  <a:pt x="542554" y="893817"/>
                </a:lnTo>
                <a:lnTo>
                  <a:pt x="538772" y="896045"/>
                </a:lnTo>
                <a:lnTo>
                  <a:pt x="536210" y="897246"/>
                </a:lnTo>
                <a:lnTo>
                  <a:pt x="528075" y="898341"/>
                </a:lnTo>
                <a:lnTo>
                  <a:pt x="525170" y="899084"/>
                </a:lnTo>
                <a:lnTo>
                  <a:pt x="523951" y="900256"/>
                </a:lnTo>
                <a:lnTo>
                  <a:pt x="522647" y="903227"/>
                </a:lnTo>
                <a:lnTo>
                  <a:pt x="521618" y="905961"/>
                </a:lnTo>
                <a:lnTo>
                  <a:pt x="519370" y="908218"/>
                </a:lnTo>
                <a:lnTo>
                  <a:pt x="515274" y="911228"/>
                </a:lnTo>
                <a:lnTo>
                  <a:pt x="510464" y="913667"/>
                </a:lnTo>
                <a:lnTo>
                  <a:pt x="509140" y="915286"/>
                </a:lnTo>
                <a:lnTo>
                  <a:pt x="508902" y="916248"/>
                </a:lnTo>
                <a:lnTo>
                  <a:pt x="509502" y="916600"/>
                </a:lnTo>
                <a:lnTo>
                  <a:pt x="510093" y="917334"/>
                </a:lnTo>
                <a:lnTo>
                  <a:pt x="510093" y="918439"/>
                </a:lnTo>
                <a:lnTo>
                  <a:pt x="509474" y="919639"/>
                </a:lnTo>
                <a:lnTo>
                  <a:pt x="506330" y="921734"/>
                </a:lnTo>
                <a:lnTo>
                  <a:pt x="504558" y="922734"/>
                </a:lnTo>
                <a:lnTo>
                  <a:pt x="502796" y="923373"/>
                </a:lnTo>
                <a:lnTo>
                  <a:pt x="500825" y="923487"/>
                </a:lnTo>
                <a:lnTo>
                  <a:pt x="498929" y="923201"/>
                </a:lnTo>
                <a:lnTo>
                  <a:pt x="498405" y="922858"/>
                </a:lnTo>
                <a:lnTo>
                  <a:pt x="497653" y="923297"/>
                </a:lnTo>
                <a:lnTo>
                  <a:pt x="495919" y="923735"/>
                </a:lnTo>
                <a:lnTo>
                  <a:pt x="494414" y="923877"/>
                </a:lnTo>
                <a:lnTo>
                  <a:pt x="491109" y="926202"/>
                </a:lnTo>
                <a:lnTo>
                  <a:pt x="489290" y="926221"/>
                </a:lnTo>
                <a:lnTo>
                  <a:pt x="487023" y="925716"/>
                </a:lnTo>
                <a:lnTo>
                  <a:pt x="484032" y="925316"/>
                </a:lnTo>
                <a:lnTo>
                  <a:pt x="481870" y="925316"/>
                </a:lnTo>
                <a:lnTo>
                  <a:pt x="481803" y="924087"/>
                </a:lnTo>
                <a:lnTo>
                  <a:pt x="482136" y="920401"/>
                </a:lnTo>
                <a:lnTo>
                  <a:pt x="481156" y="919544"/>
                </a:lnTo>
                <a:lnTo>
                  <a:pt x="478164" y="918639"/>
                </a:lnTo>
                <a:lnTo>
                  <a:pt x="474793" y="917439"/>
                </a:lnTo>
                <a:lnTo>
                  <a:pt x="473173" y="916162"/>
                </a:lnTo>
                <a:lnTo>
                  <a:pt x="472269" y="915734"/>
                </a:lnTo>
                <a:lnTo>
                  <a:pt x="471002" y="915943"/>
                </a:lnTo>
                <a:lnTo>
                  <a:pt x="468973" y="917286"/>
                </a:lnTo>
                <a:lnTo>
                  <a:pt x="467049" y="918867"/>
                </a:lnTo>
                <a:lnTo>
                  <a:pt x="465525" y="919001"/>
                </a:lnTo>
                <a:lnTo>
                  <a:pt x="463963" y="918267"/>
                </a:lnTo>
                <a:lnTo>
                  <a:pt x="462477" y="917296"/>
                </a:lnTo>
                <a:lnTo>
                  <a:pt x="457372" y="915934"/>
                </a:lnTo>
                <a:lnTo>
                  <a:pt x="455086" y="915734"/>
                </a:lnTo>
                <a:lnTo>
                  <a:pt x="450999" y="915962"/>
                </a:lnTo>
                <a:lnTo>
                  <a:pt x="447666" y="915676"/>
                </a:lnTo>
                <a:lnTo>
                  <a:pt x="447142" y="915257"/>
                </a:lnTo>
                <a:lnTo>
                  <a:pt x="447151" y="914495"/>
                </a:lnTo>
                <a:lnTo>
                  <a:pt x="447647" y="913019"/>
                </a:lnTo>
                <a:lnTo>
                  <a:pt x="447933" y="911562"/>
                </a:lnTo>
                <a:lnTo>
                  <a:pt x="447542" y="910733"/>
                </a:lnTo>
                <a:lnTo>
                  <a:pt x="444142" y="909714"/>
                </a:lnTo>
                <a:lnTo>
                  <a:pt x="441036" y="908980"/>
                </a:lnTo>
                <a:lnTo>
                  <a:pt x="437731" y="908704"/>
                </a:lnTo>
                <a:lnTo>
                  <a:pt x="435512" y="909219"/>
                </a:lnTo>
                <a:lnTo>
                  <a:pt x="433340" y="910362"/>
                </a:lnTo>
                <a:lnTo>
                  <a:pt x="431549" y="912419"/>
                </a:lnTo>
                <a:lnTo>
                  <a:pt x="428959" y="913314"/>
                </a:lnTo>
                <a:lnTo>
                  <a:pt x="425863" y="914848"/>
                </a:lnTo>
                <a:lnTo>
                  <a:pt x="424368" y="916277"/>
                </a:lnTo>
                <a:lnTo>
                  <a:pt x="422100" y="919344"/>
                </a:lnTo>
                <a:lnTo>
                  <a:pt x="418805" y="923106"/>
                </a:lnTo>
                <a:lnTo>
                  <a:pt x="415814" y="926773"/>
                </a:lnTo>
                <a:lnTo>
                  <a:pt x="414261" y="930335"/>
                </a:lnTo>
                <a:lnTo>
                  <a:pt x="412204" y="932574"/>
                </a:lnTo>
                <a:lnTo>
                  <a:pt x="410118" y="934183"/>
                </a:lnTo>
                <a:lnTo>
                  <a:pt x="408613" y="938613"/>
                </a:lnTo>
                <a:lnTo>
                  <a:pt x="407041" y="937213"/>
                </a:lnTo>
                <a:lnTo>
                  <a:pt x="405241" y="935203"/>
                </a:lnTo>
                <a:lnTo>
                  <a:pt x="404813" y="932450"/>
                </a:lnTo>
                <a:lnTo>
                  <a:pt x="406946" y="925135"/>
                </a:lnTo>
                <a:lnTo>
                  <a:pt x="407451" y="922087"/>
                </a:lnTo>
                <a:lnTo>
                  <a:pt x="406908" y="920925"/>
                </a:lnTo>
                <a:lnTo>
                  <a:pt x="406241" y="917924"/>
                </a:lnTo>
                <a:lnTo>
                  <a:pt x="404975" y="916934"/>
                </a:lnTo>
                <a:lnTo>
                  <a:pt x="401355" y="915362"/>
                </a:lnTo>
                <a:lnTo>
                  <a:pt x="400202" y="915315"/>
                </a:lnTo>
                <a:lnTo>
                  <a:pt x="398964" y="916400"/>
                </a:lnTo>
                <a:lnTo>
                  <a:pt x="397755" y="917086"/>
                </a:lnTo>
                <a:lnTo>
                  <a:pt x="396145" y="917772"/>
                </a:lnTo>
                <a:lnTo>
                  <a:pt x="392106" y="919058"/>
                </a:lnTo>
                <a:lnTo>
                  <a:pt x="388525" y="919658"/>
                </a:lnTo>
                <a:lnTo>
                  <a:pt x="387668" y="920134"/>
                </a:lnTo>
                <a:lnTo>
                  <a:pt x="387401" y="920991"/>
                </a:lnTo>
                <a:lnTo>
                  <a:pt x="387687" y="922011"/>
                </a:lnTo>
                <a:lnTo>
                  <a:pt x="385382" y="921620"/>
                </a:lnTo>
                <a:lnTo>
                  <a:pt x="382972" y="921401"/>
                </a:lnTo>
                <a:lnTo>
                  <a:pt x="381029" y="921544"/>
                </a:lnTo>
                <a:lnTo>
                  <a:pt x="376276" y="923487"/>
                </a:lnTo>
                <a:lnTo>
                  <a:pt x="374666" y="923677"/>
                </a:lnTo>
                <a:lnTo>
                  <a:pt x="372876" y="923477"/>
                </a:lnTo>
                <a:lnTo>
                  <a:pt x="370437" y="923420"/>
                </a:lnTo>
                <a:lnTo>
                  <a:pt x="365798" y="923477"/>
                </a:lnTo>
                <a:lnTo>
                  <a:pt x="361807" y="922982"/>
                </a:lnTo>
                <a:lnTo>
                  <a:pt x="358559" y="920267"/>
                </a:lnTo>
                <a:lnTo>
                  <a:pt x="356264" y="919067"/>
                </a:lnTo>
                <a:lnTo>
                  <a:pt x="353816" y="918143"/>
                </a:lnTo>
                <a:lnTo>
                  <a:pt x="351349" y="917448"/>
                </a:lnTo>
                <a:lnTo>
                  <a:pt x="350530" y="915991"/>
                </a:lnTo>
                <a:lnTo>
                  <a:pt x="349748" y="915257"/>
                </a:lnTo>
                <a:lnTo>
                  <a:pt x="347719" y="915019"/>
                </a:lnTo>
                <a:lnTo>
                  <a:pt x="346110" y="915553"/>
                </a:lnTo>
                <a:lnTo>
                  <a:pt x="345110" y="919220"/>
                </a:lnTo>
                <a:lnTo>
                  <a:pt x="344253" y="919944"/>
                </a:lnTo>
                <a:lnTo>
                  <a:pt x="342215" y="920267"/>
                </a:lnTo>
                <a:lnTo>
                  <a:pt x="340071" y="919334"/>
                </a:lnTo>
                <a:lnTo>
                  <a:pt x="337109" y="917448"/>
                </a:lnTo>
                <a:lnTo>
                  <a:pt x="335947" y="915353"/>
                </a:lnTo>
                <a:lnTo>
                  <a:pt x="334956" y="914676"/>
                </a:lnTo>
                <a:lnTo>
                  <a:pt x="333394" y="915600"/>
                </a:lnTo>
                <a:lnTo>
                  <a:pt x="333308" y="918286"/>
                </a:lnTo>
                <a:lnTo>
                  <a:pt x="333004" y="920087"/>
                </a:lnTo>
                <a:lnTo>
                  <a:pt x="331146" y="920820"/>
                </a:lnTo>
                <a:lnTo>
                  <a:pt x="330070" y="920287"/>
                </a:lnTo>
                <a:lnTo>
                  <a:pt x="329203" y="918439"/>
                </a:lnTo>
                <a:lnTo>
                  <a:pt x="327022" y="914048"/>
                </a:lnTo>
                <a:lnTo>
                  <a:pt x="324860" y="911476"/>
                </a:lnTo>
                <a:lnTo>
                  <a:pt x="322679" y="909761"/>
                </a:lnTo>
                <a:lnTo>
                  <a:pt x="315526" y="909809"/>
                </a:lnTo>
                <a:lnTo>
                  <a:pt x="310220" y="909304"/>
                </a:lnTo>
                <a:lnTo>
                  <a:pt x="307820" y="908600"/>
                </a:lnTo>
                <a:lnTo>
                  <a:pt x="306914" y="906904"/>
                </a:lnTo>
                <a:lnTo>
                  <a:pt x="307791" y="903513"/>
                </a:lnTo>
                <a:lnTo>
                  <a:pt x="308820" y="900865"/>
                </a:lnTo>
                <a:lnTo>
                  <a:pt x="308791" y="900246"/>
                </a:lnTo>
                <a:lnTo>
                  <a:pt x="307915" y="899932"/>
                </a:lnTo>
                <a:lnTo>
                  <a:pt x="306391" y="899722"/>
                </a:lnTo>
                <a:lnTo>
                  <a:pt x="300666" y="901418"/>
                </a:lnTo>
                <a:lnTo>
                  <a:pt x="299104" y="901217"/>
                </a:lnTo>
                <a:lnTo>
                  <a:pt x="298114" y="900637"/>
                </a:lnTo>
                <a:lnTo>
                  <a:pt x="296904" y="900141"/>
                </a:lnTo>
                <a:lnTo>
                  <a:pt x="295903" y="899351"/>
                </a:lnTo>
                <a:lnTo>
                  <a:pt x="295208" y="898198"/>
                </a:lnTo>
                <a:lnTo>
                  <a:pt x="290256" y="895369"/>
                </a:lnTo>
                <a:lnTo>
                  <a:pt x="288798" y="893817"/>
                </a:lnTo>
                <a:lnTo>
                  <a:pt x="286160" y="891873"/>
                </a:lnTo>
                <a:lnTo>
                  <a:pt x="283931" y="890549"/>
                </a:lnTo>
                <a:lnTo>
                  <a:pt x="282521" y="886759"/>
                </a:lnTo>
                <a:lnTo>
                  <a:pt x="281235" y="883110"/>
                </a:lnTo>
                <a:lnTo>
                  <a:pt x="280531" y="881167"/>
                </a:lnTo>
                <a:lnTo>
                  <a:pt x="278406" y="880139"/>
                </a:lnTo>
                <a:lnTo>
                  <a:pt x="276111" y="879358"/>
                </a:lnTo>
                <a:lnTo>
                  <a:pt x="272225" y="880948"/>
                </a:lnTo>
                <a:lnTo>
                  <a:pt x="269034" y="882158"/>
                </a:lnTo>
                <a:lnTo>
                  <a:pt x="266691" y="882282"/>
                </a:lnTo>
                <a:lnTo>
                  <a:pt x="263309" y="878539"/>
                </a:lnTo>
                <a:lnTo>
                  <a:pt x="260595" y="874490"/>
                </a:lnTo>
                <a:lnTo>
                  <a:pt x="257385" y="870956"/>
                </a:lnTo>
                <a:lnTo>
                  <a:pt x="255251" y="869175"/>
                </a:lnTo>
                <a:lnTo>
                  <a:pt x="251470" y="869004"/>
                </a:lnTo>
                <a:lnTo>
                  <a:pt x="247212" y="867013"/>
                </a:lnTo>
                <a:lnTo>
                  <a:pt x="241497" y="862479"/>
                </a:lnTo>
                <a:lnTo>
                  <a:pt x="237373" y="859098"/>
                </a:lnTo>
                <a:lnTo>
                  <a:pt x="230267" y="855336"/>
                </a:lnTo>
                <a:lnTo>
                  <a:pt x="228610" y="853754"/>
                </a:lnTo>
                <a:lnTo>
                  <a:pt x="227981" y="852411"/>
                </a:lnTo>
                <a:lnTo>
                  <a:pt x="227009" y="849764"/>
                </a:lnTo>
                <a:lnTo>
                  <a:pt x="225523" y="847249"/>
                </a:lnTo>
                <a:lnTo>
                  <a:pt x="220485" y="846154"/>
                </a:lnTo>
                <a:lnTo>
                  <a:pt x="214789" y="845373"/>
                </a:lnTo>
                <a:lnTo>
                  <a:pt x="208779" y="846915"/>
                </a:lnTo>
                <a:lnTo>
                  <a:pt x="204454" y="854440"/>
                </a:lnTo>
                <a:lnTo>
                  <a:pt x="202368" y="856079"/>
                </a:lnTo>
                <a:lnTo>
                  <a:pt x="200577" y="856174"/>
                </a:lnTo>
                <a:lnTo>
                  <a:pt x="199111" y="854259"/>
                </a:lnTo>
                <a:lnTo>
                  <a:pt x="197901" y="852249"/>
                </a:lnTo>
                <a:lnTo>
                  <a:pt x="197244" y="850021"/>
                </a:lnTo>
                <a:lnTo>
                  <a:pt x="194253" y="848373"/>
                </a:lnTo>
                <a:lnTo>
                  <a:pt x="190871" y="846220"/>
                </a:lnTo>
                <a:lnTo>
                  <a:pt x="189138" y="844544"/>
                </a:lnTo>
                <a:lnTo>
                  <a:pt x="187186" y="843496"/>
                </a:lnTo>
                <a:lnTo>
                  <a:pt x="185366" y="843048"/>
                </a:lnTo>
                <a:lnTo>
                  <a:pt x="181861" y="841629"/>
                </a:lnTo>
                <a:lnTo>
                  <a:pt x="177889" y="840029"/>
                </a:lnTo>
                <a:lnTo>
                  <a:pt x="176022" y="839810"/>
                </a:lnTo>
                <a:lnTo>
                  <a:pt x="175889" y="838667"/>
                </a:lnTo>
                <a:lnTo>
                  <a:pt x="176451" y="836238"/>
                </a:lnTo>
                <a:lnTo>
                  <a:pt x="176108" y="833904"/>
                </a:lnTo>
                <a:lnTo>
                  <a:pt x="174908" y="832952"/>
                </a:lnTo>
                <a:lnTo>
                  <a:pt x="173098" y="833199"/>
                </a:lnTo>
                <a:lnTo>
                  <a:pt x="168907" y="829885"/>
                </a:lnTo>
                <a:lnTo>
                  <a:pt x="168697" y="829713"/>
                </a:lnTo>
                <a:lnTo>
                  <a:pt x="167507" y="828770"/>
                </a:lnTo>
                <a:lnTo>
                  <a:pt x="165440" y="827418"/>
                </a:lnTo>
                <a:lnTo>
                  <a:pt x="161953" y="827513"/>
                </a:lnTo>
                <a:lnTo>
                  <a:pt x="159315" y="828009"/>
                </a:lnTo>
                <a:lnTo>
                  <a:pt x="157382" y="826627"/>
                </a:lnTo>
                <a:lnTo>
                  <a:pt x="154581" y="824437"/>
                </a:lnTo>
                <a:lnTo>
                  <a:pt x="154077" y="823951"/>
                </a:lnTo>
                <a:lnTo>
                  <a:pt x="153248" y="823151"/>
                </a:lnTo>
                <a:lnTo>
                  <a:pt x="150409" y="818922"/>
                </a:lnTo>
                <a:lnTo>
                  <a:pt x="147057" y="813911"/>
                </a:lnTo>
                <a:lnTo>
                  <a:pt x="145361" y="813178"/>
                </a:lnTo>
                <a:lnTo>
                  <a:pt x="144485" y="813559"/>
                </a:lnTo>
                <a:lnTo>
                  <a:pt x="143494" y="816216"/>
                </a:lnTo>
                <a:lnTo>
                  <a:pt x="142751" y="815950"/>
                </a:lnTo>
                <a:lnTo>
                  <a:pt x="141504" y="816131"/>
                </a:lnTo>
                <a:lnTo>
                  <a:pt x="140037" y="817064"/>
                </a:lnTo>
                <a:lnTo>
                  <a:pt x="138627" y="817302"/>
                </a:lnTo>
                <a:lnTo>
                  <a:pt x="137722" y="817026"/>
                </a:lnTo>
                <a:lnTo>
                  <a:pt x="137341" y="816369"/>
                </a:lnTo>
                <a:lnTo>
                  <a:pt x="137741" y="812854"/>
                </a:lnTo>
                <a:lnTo>
                  <a:pt x="136884" y="811759"/>
                </a:lnTo>
                <a:lnTo>
                  <a:pt x="137646" y="809311"/>
                </a:lnTo>
                <a:lnTo>
                  <a:pt x="138932" y="807196"/>
                </a:lnTo>
                <a:lnTo>
                  <a:pt x="137617" y="805625"/>
                </a:lnTo>
                <a:lnTo>
                  <a:pt x="135998" y="803377"/>
                </a:lnTo>
                <a:lnTo>
                  <a:pt x="135817" y="801338"/>
                </a:lnTo>
                <a:lnTo>
                  <a:pt x="136693" y="798767"/>
                </a:lnTo>
                <a:lnTo>
                  <a:pt x="137122" y="796566"/>
                </a:lnTo>
                <a:lnTo>
                  <a:pt x="136855" y="795757"/>
                </a:lnTo>
                <a:lnTo>
                  <a:pt x="135579" y="794528"/>
                </a:lnTo>
                <a:lnTo>
                  <a:pt x="130712" y="788470"/>
                </a:lnTo>
                <a:lnTo>
                  <a:pt x="130454" y="787832"/>
                </a:lnTo>
                <a:lnTo>
                  <a:pt x="129635" y="785813"/>
                </a:lnTo>
                <a:lnTo>
                  <a:pt x="129254" y="782765"/>
                </a:lnTo>
                <a:lnTo>
                  <a:pt x="128626" y="780583"/>
                </a:lnTo>
                <a:lnTo>
                  <a:pt x="127883" y="778907"/>
                </a:lnTo>
                <a:lnTo>
                  <a:pt x="127940" y="778116"/>
                </a:lnTo>
                <a:lnTo>
                  <a:pt x="128502" y="777707"/>
                </a:lnTo>
                <a:lnTo>
                  <a:pt x="131540" y="777297"/>
                </a:lnTo>
                <a:lnTo>
                  <a:pt x="134350" y="777040"/>
                </a:lnTo>
                <a:lnTo>
                  <a:pt x="136198" y="776469"/>
                </a:lnTo>
                <a:lnTo>
                  <a:pt x="137160" y="777688"/>
                </a:lnTo>
                <a:lnTo>
                  <a:pt x="137608" y="779555"/>
                </a:lnTo>
                <a:lnTo>
                  <a:pt x="138093" y="780536"/>
                </a:lnTo>
                <a:lnTo>
                  <a:pt x="139875" y="782308"/>
                </a:lnTo>
                <a:lnTo>
                  <a:pt x="142047" y="784003"/>
                </a:lnTo>
                <a:lnTo>
                  <a:pt x="144152" y="783784"/>
                </a:lnTo>
                <a:lnTo>
                  <a:pt x="146009" y="783060"/>
                </a:lnTo>
                <a:lnTo>
                  <a:pt x="147618" y="780298"/>
                </a:lnTo>
                <a:lnTo>
                  <a:pt x="148752" y="779621"/>
                </a:lnTo>
                <a:lnTo>
                  <a:pt x="150076" y="779498"/>
                </a:lnTo>
                <a:lnTo>
                  <a:pt x="150076" y="779298"/>
                </a:lnTo>
                <a:lnTo>
                  <a:pt x="150000" y="777516"/>
                </a:lnTo>
                <a:lnTo>
                  <a:pt x="150466" y="773125"/>
                </a:lnTo>
                <a:lnTo>
                  <a:pt x="150305" y="771363"/>
                </a:lnTo>
                <a:lnTo>
                  <a:pt x="149704" y="769773"/>
                </a:lnTo>
                <a:lnTo>
                  <a:pt x="149809" y="768001"/>
                </a:lnTo>
                <a:lnTo>
                  <a:pt x="149609" y="765429"/>
                </a:lnTo>
                <a:lnTo>
                  <a:pt x="148095" y="763667"/>
                </a:lnTo>
                <a:lnTo>
                  <a:pt x="147104" y="762991"/>
                </a:lnTo>
                <a:lnTo>
                  <a:pt x="146942" y="762038"/>
                </a:lnTo>
                <a:lnTo>
                  <a:pt x="147457" y="760276"/>
                </a:lnTo>
                <a:lnTo>
                  <a:pt x="147809" y="758247"/>
                </a:lnTo>
                <a:lnTo>
                  <a:pt x="147285" y="756752"/>
                </a:lnTo>
                <a:lnTo>
                  <a:pt x="147199" y="756523"/>
                </a:lnTo>
                <a:lnTo>
                  <a:pt x="145971" y="755752"/>
                </a:lnTo>
                <a:lnTo>
                  <a:pt x="144532" y="754447"/>
                </a:lnTo>
                <a:lnTo>
                  <a:pt x="142818" y="752685"/>
                </a:lnTo>
                <a:lnTo>
                  <a:pt x="141970" y="751408"/>
                </a:lnTo>
                <a:lnTo>
                  <a:pt x="140580" y="749999"/>
                </a:lnTo>
                <a:lnTo>
                  <a:pt x="138884" y="747808"/>
                </a:lnTo>
                <a:lnTo>
                  <a:pt x="138570" y="742998"/>
                </a:lnTo>
                <a:lnTo>
                  <a:pt x="138399" y="737931"/>
                </a:lnTo>
                <a:lnTo>
                  <a:pt x="137808" y="735406"/>
                </a:lnTo>
                <a:lnTo>
                  <a:pt x="136865" y="731377"/>
                </a:lnTo>
                <a:lnTo>
                  <a:pt x="137008" y="730025"/>
                </a:lnTo>
                <a:lnTo>
                  <a:pt x="137579" y="728996"/>
                </a:lnTo>
                <a:lnTo>
                  <a:pt x="142361" y="725739"/>
                </a:lnTo>
                <a:lnTo>
                  <a:pt x="143399" y="724472"/>
                </a:lnTo>
                <a:lnTo>
                  <a:pt x="143570" y="723510"/>
                </a:lnTo>
                <a:lnTo>
                  <a:pt x="143380" y="722081"/>
                </a:lnTo>
                <a:lnTo>
                  <a:pt x="142475" y="720490"/>
                </a:lnTo>
                <a:lnTo>
                  <a:pt x="140570" y="719252"/>
                </a:lnTo>
                <a:lnTo>
                  <a:pt x="137846" y="717233"/>
                </a:lnTo>
                <a:lnTo>
                  <a:pt x="135379" y="715128"/>
                </a:lnTo>
                <a:lnTo>
                  <a:pt x="131226" y="713842"/>
                </a:lnTo>
                <a:lnTo>
                  <a:pt x="126187" y="712270"/>
                </a:lnTo>
                <a:lnTo>
                  <a:pt x="124978" y="710737"/>
                </a:lnTo>
                <a:lnTo>
                  <a:pt x="123758" y="706984"/>
                </a:lnTo>
                <a:lnTo>
                  <a:pt x="121682" y="701250"/>
                </a:lnTo>
                <a:lnTo>
                  <a:pt x="119472" y="695125"/>
                </a:lnTo>
                <a:lnTo>
                  <a:pt x="117767" y="691344"/>
                </a:lnTo>
                <a:lnTo>
                  <a:pt x="117681" y="689525"/>
                </a:lnTo>
                <a:lnTo>
                  <a:pt x="118701" y="684876"/>
                </a:lnTo>
                <a:lnTo>
                  <a:pt x="118577" y="683886"/>
                </a:lnTo>
                <a:lnTo>
                  <a:pt x="117681" y="683543"/>
                </a:lnTo>
                <a:lnTo>
                  <a:pt x="115977" y="684152"/>
                </a:lnTo>
                <a:lnTo>
                  <a:pt x="114615" y="684886"/>
                </a:lnTo>
                <a:lnTo>
                  <a:pt x="113452" y="684505"/>
                </a:lnTo>
                <a:lnTo>
                  <a:pt x="112376" y="683724"/>
                </a:lnTo>
                <a:lnTo>
                  <a:pt x="112157" y="683457"/>
                </a:lnTo>
                <a:lnTo>
                  <a:pt x="112071" y="683352"/>
                </a:lnTo>
                <a:lnTo>
                  <a:pt x="110052" y="683857"/>
                </a:lnTo>
                <a:lnTo>
                  <a:pt x="106004" y="684143"/>
                </a:lnTo>
                <a:lnTo>
                  <a:pt x="104604" y="684095"/>
                </a:lnTo>
                <a:lnTo>
                  <a:pt x="102641" y="684028"/>
                </a:lnTo>
                <a:lnTo>
                  <a:pt x="98584" y="682962"/>
                </a:lnTo>
                <a:lnTo>
                  <a:pt x="93107" y="681524"/>
                </a:lnTo>
                <a:lnTo>
                  <a:pt x="87459" y="679523"/>
                </a:lnTo>
                <a:lnTo>
                  <a:pt x="84468" y="677932"/>
                </a:lnTo>
                <a:lnTo>
                  <a:pt x="83420" y="677380"/>
                </a:lnTo>
                <a:lnTo>
                  <a:pt x="80858" y="675723"/>
                </a:lnTo>
                <a:lnTo>
                  <a:pt x="79039" y="674294"/>
                </a:lnTo>
                <a:lnTo>
                  <a:pt x="78715" y="670551"/>
                </a:lnTo>
                <a:lnTo>
                  <a:pt x="77391" y="670836"/>
                </a:lnTo>
                <a:lnTo>
                  <a:pt x="74286" y="672189"/>
                </a:lnTo>
                <a:lnTo>
                  <a:pt x="70704" y="673046"/>
                </a:lnTo>
                <a:lnTo>
                  <a:pt x="68723" y="673056"/>
                </a:lnTo>
                <a:lnTo>
                  <a:pt x="67923" y="672455"/>
                </a:lnTo>
                <a:lnTo>
                  <a:pt x="66732" y="668503"/>
                </a:lnTo>
                <a:lnTo>
                  <a:pt x="65866" y="667388"/>
                </a:lnTo>
                <a:lnTo>
                  <a:pt x="64256" y="666950"/>
                </a:lnTo>
                <a:lnTo>
                  <a:pt x="62503" y="666255"/>
                </a:lnTo>
                <a:lnTo>
                  <a:pt x="61617" y="665226"/>
                </a:lnTo>
                <a:lnTo>
                  <a:pt x="61417" y="663921"/>
                </a:lnTo>
                <a:lnTo>
                  <a:pt x="62199" y="662426"/>
                </a:lnTo>
                <a:lnTo>
                  <a:pt x="63122" y="661273"/>
                </a:lnTo>
                <a:lnTo>
                  <a:pt x="63284" y="654225"/>
                </a:lnTo>
                <a:lnTo>
                  <a:pt x="62684" y="651720"/>
                </a:lnTo>
                <a:lnTo>
                  <a:pt x="62179" y="649615"/>
                </a:lnTo>
                <a:lnTo>
                  <a:pt x="60893" y="646995"/>
                </a:lnTo>
                <a:lnTo>
                  <a:pt x="59693" y="645376"/>
                </a:lnTo>
                <a:lnTo>
                  <a:pt x="57884" y="643871"/>
                </a:lnTo>
                <a:lnTo>
                  <a:pt x="55073" y="642309"/>
                </a:lnTo>
                <a:lnTo>
                  <a:pt x="52568" y="641728"/>
                </a:lnTo>
                <a:lnTo>
                  <a:pt x="49539" y="642871"/>
                </a:lnTo>
                <a:lnTo>
                  <a:pt x="48578" y="642433"/>
                </a:lnTo>
                <a:lnTo>
                  <a:pt x="47310" y="637594"/>
                </a:lnTo>
                <a:lnTo>
                  <a:pt x="46501" y="636604"/>
                </a:lnTo>
                <a:lnTo>
                  <a:pt x="41120" y="634613"/>
                </a:lnTo>
                <a:lnTo>
                  <a:pt x="38681" y="634156"/>
                </a:lnTo>
                <a:lnTo>
                  <a:pt x="35871" y="634775"/>
                </a:lnTo>
                <a:lnTo>
                  <a:pt x="34271" y="635308"/>
                </a:lnTo>
                <a:lnTo>
                  <a:pt x="32985" y="634422"/>
                </a:lnTo>
                <a:lnTo>
                  <a:pt x="30975" y="633298"/>
                </a:lnTo>
                <a:lnTo>
                  <a:pt x="29003" y="632527"/>
                </a:lnTo>
                <a:lnTo>
                  <a:pt x="26556" y="632498"/>
                </a:lnTo>
                <a:lnTo>
                  <a:pt x="24975" y="632974"/>
                </a:lnTo>
                <a:lnTo>
                  <a:pt x="24575" y="632698"/>
                </a:lnTo>
                <a:lnTo>
                  <a:pt x="23813" y="631812"/>
                </a:lnTo>
                <a:lnTo>
                  <a:pt x="20555" y="629136"/>
                </a:lnTo>
                <a:lnTo>
                  <a:pt x="20441" y="628460"/>
                </a:lnTo>
                <a:lnTo>
                  <a:pt x="25432" y="625821"/>
                </a:lnTo>
                <a:lnTo>
                  <a:pt x="28375" y="624821"/>
                </a:lnTo>
                <a:lnTo>
                  <a:pt x="29918" y="624021"/>
                </a:lnTo>
                <a:lnTo>
                  <a:pt x="30242" y="624192"/>
                </a:lnTo>
                <a:lnTo>
                  <a:pt x="31004" y="625412"/>
                </a:lnTo>
                <a:lnTo>
                  <a:pt x="32947" y="626212"/>
                </a:lnTo>
                <a:lnTo>
                  <a:pt x="34319" y="625993"/>
                </a:lnTo>
                <a:lnTo>
                  <a:pt x="35033" y="625383"/>
                </a:lnTo>
                <a:lnTo>
                  <a:pt x="37452" y="623926"/>
                </a:lnTo>
                <a:lnTo>
                  <a:pt x="39338" y="622230"/>
                </a:lnTo>
                <a:lnTo>
                  <a:pt x="40396" y="620840"/>
                </a:lnTo>
                <a:lnTo>
                  <a:pt x="39824" y="618649"/>
                </a:lnTo>
                <a:lnTo>
                  <a:pt x="36852" y="615992"/>
                </a:lnTo>
                <a:lnTo>
                  <a:pt x="34966" y="614572"/>
                </a:lnTo>
                <a:lnTo>
                  <a:pt x="34385" y="613610"/>
                </a:lnTo>
                <a:lnTo>
                  <a:pt x="34871" y="610724"/>
                </a:lnTo>
                <a:lnTo>
                  <a:pt x="35557" y="607857"/>
                </a:lnTo>
                <a:lnTo>
                  <a:pt x="35100" y="606762"/>
                </a:lnTo>
                <a:lnTo>
                  <a:pt x="34538" y="605828"/>
                </a:lnTo>
                <a:lnTo>
                  <a:pt x="34290" y="602695"/>
                </a:lnTo>
                <a:lnTo>
                  <a:pt x="32994" y="598904"/>
                </a:lnTo>
                <a:lnTo>
                  <a:pt x="31585" y="596694"/>
                </a:lnTo>
                <a:lnTo>
                  <a:pt x="31195" y="593703"/>
                </a:lnTo>
                <a:lnTo>
                  <a:pt x="31118" y="590903"/>
                </a:lnTo>
                <a:lnTo>
                  <a:pt x="32823" y="586502"/>
                </a:lnTo>
                <a:lnTo>
                  <a:pt x="32195" y="584597"/>
                </a:lnTo>
                <a:lnTo>
                  <a:pt x="30404" y="582902"/>
                </a:lnTo>
                <a:lnTo>
                  <a:pt x="24232" y="579834"/>
                </a:lnTo>
                <a:lnTo>
                  <a:pt x="17907" y="577806"/>
                </a:lnTo>
                <a:lnTo>
                  <a:pt x="15497" y="577882"/>
                </a:lnTo>
                <a:lnTo>
                  <a:pt x="14002" y="577758"/>
                </a:lnTo>
                <a:lnTo>
                  <a:pt x="12230" y="579549"/>
                </a:lnTo>
                <a:lnTo>
                  <a:pt x="11173" y="581892"/>
                </a:lnTo>
                <a:lnTo>
                  <a:pt x="9697" y="582101"/>
                </a:lnTo>
                <a:lnTo>
                  <a:pt x="7001" y="581111"/>
                </a:lnTo>
                <a:lnTo>
                  <a:pt x="5201" y="579606"/>
                </a:lnTo>
                <a:lnTo>
                  <a:pt x="3924" y="576472"/>
                </a:lnTo>
                <a:lnTo>
                  <a:pt x="2934" y="572434"/>
                </a:lnTo>
                <a:lnTo>
                  <a:pt x="2372" y="571167"/>
                </a:lnTo>
                <a:lnTo>
                  <a:pt x="2657" y="570071"/>
                </a:lnTo>
                <a:lnTo>
                  <a:pt x="3277" y="569100"/>
                </a:lnTo>
                <a:lnTo>
                  <a:pt x="5001" y="568185"/>
                </a:lnTo>
                <a:lnTo>
                  <a:pt x="5286" y="567252"/>
                </a:lnTo>
                <a:lnTo>
                  <a:pt x="5029" y="566099"/>
                </a:lnTo>
                <a:lnTo>
                  <a:pt x="3639" y="564642"/>
                </a:lnTo>
                <a:lnTo>
                  <a:pt x="2220" y="562585"/>
                </a:lnTo>
                <a:lnTo>
                  <a:pt x="0" y="558308"/>
                </a:lnTo>
                <a:lnTo>
                  <a:pt x="428" y="555946"/>
                </a:lnTo>
                <a:lnTo>
                  <a:pt x="781" y="552545"/>
                </a:lnTo>
                <a:lnTo>
                  <a:pt x="648" y="550755"/>
                </a:lnTo>
                <a:lnTo>
                  <a:pt x="2896" y="550288"/>
                </a:lnTo>
                <a:lnTo>
                  <a:pt x="5762" y="549364"/>
                </a:lnTo>
                <a:lnTo>
                  <a:pt x="7096" y="547831"/>
                </a:lnTo>
                <a:lnTo>
                  <a:pt x="8020" y="546268"/>
                </a:lnTo>
                <a:lnTo>
                  <a:pt x="8220" y="545297"/>
                </a:lnTo>
                <a:lnTo>
                  <a:pt x="7354" y="541554"/>
                </a:lnTo>
                <a:lnTo>
                  <a:pt x="6211" y="539887"/>
                </a:lnTo>
                <a:lnTo>
                  <a:pt x="6096" y="538591"/>
                </a:lnTo>
                <a:lnTo>
                  <a:pt x="6658" y="537601"/>
                </a:lnTo>
                <a:lnTo>
                  <a:pt x="7411" y="535896"/>
                </a:lnTo>
                <a:lnTo>
                  <a:pt x="8858" y="532390"/>
                </a:lnTo>
                <a:lnTo>
                  <a:pt x="10268" y="530152"/>
                </a:lnTo>
                <a:lnTo>
                  <a:pt x="11039" y="529590"/>
                </a:lnTo>
                <a:lnTo>
                  <a:pt x="12764" y="529066"/>
                </a:lnTo>
                <a:lnTo>
                  <a:pt x="16973" y="528447"/>
                </a:lnTo>
                <a:lnTo>
                  <a:pt x="21498" y="526875"/>
                </a:lnTo>
                <a:lnTo>
                  <a:pt x="26870" y="522170"/>
                </a:lnTo>
                <a:lnTo>
                  <a:pt x="28661" y="520827"/>
                </a:lnTo>
                <a:lnTo>
                  <a:pt x="31004" y="520151"/>
                </a:lnTo>
                <a:lnTo>
                  <a:pt x="32681" y="520198"/>
                </a:lnTo>
                <a:lnTo>
                  <a:pt x="32985" y="519627"/>
                </a:lnTo>
                <a:lnTo>
                  <a:pt x="31899" y="516703"/>
                </a:lnTo>
                <a:lnTo>
                  <a:pt x="32166" y="515646"/>
                </a:lnTo>
                <a:lnTo>
                  <a:pt x="32804" y="514817"/>
                </a:lnTo>
                <a:lnTo>
                  <a:pt x="33614" y="514436"/>
                </a:lnTo>
                <a:lnTo>
                  <a:pt x="37338" y="515979"/>
                </a:lnTo>
                <a:lnTo>
                  <a:pt x="40186" y="515817"/>
                </a:lnTo>
                <a:lnTo>
                  <a:pt x="43653" y="514903"/>
                </a:lnTo>
                <a:lnTo>
                  <a:pt x="51130" y="509740"/>
                </a:lnTo>
                <a:lnTo>
                  <a:pt x="52064" y="509816"/>
                </a:lnTo>
                <a:lnTo>
                  <a:pt x="52816" y="510512"/>
                </a:lnTo>
                <a:lnTo>
                  <a:pt x="53721" y="513626"/>
                </a:lnTo>
                <a:lnTo>
                  <a:pt x="54750" y="520179"/>
                </a:lnTo>
                <a:lnTo>
                  <a:pt x="55321" y="520998"/>
                </a:lnTo>
                <a:lnTo>
                  <a:pt x="60522" y="521084"/>
                </a:lnTo>
                <a:lnTo>
                  <a:pt x="64065" y="518703"/>
                </a:lnTo>
                <a:lnTo>
                  <a:pt x="65618" y="518141"/>
                </a:lnTo>
                <a:lnTo>
                  <a:pt x="68132" y="518531"/>
                </a:lnTo>
                <a:lnTo>
                  <a:pt x="69466" y="517417"/>
                </a:lnTo>
                <a:lnTo>
                  <a:pt x="70857" y="516636"/>
                </a:lnTo>
                <a:lnTo>
                  <a:pt x="72467" y="519379"/>
                </a:lnTo>
                <a:lnTo>
                  <a:pt x="74543" y="518065"/>
                </a:lnTo>
                <a:lnTo>
                  <a:pt x="76781" y="515979"/>
                </a:lnTo>
                <a:lnTo>
                  <a:pt x="77877" y="513817"/>
                </a:lnTo>
                <a:lnTo>
                  <a:pt x="79391" y="511483"/>
                </a:lnTo>
                <a:lnTo>
                  <a:pt x="80572" y="508521"/>
                </a:lnTo>
                <a:lnTo>
                  <a:pt x="81049" y="505721"/>
                </a:lnTo>
                <a:lnTo>
                  <a:pt x="81629" y="504406"/>
                </a:lnTo>
                <a:lnTo>
                  <a:pt x="82887" y="503053"/>
                </a:lnTo>
                <a:lnTo>
                  <a:pt x="85983" y="497272"/>
                </a:lnTo>
                <a:lnTo>
                  <a:pt x="88211" y="495795"/>
                </a:lnTo>
                <a:lnTo>
                  <a:pt x="90326" y="495272"/>
                </a:lnTo>
                <a:lnTo>
                  <a:pt x="95555" y="496272"/>
                </a:lnTo>
                <a:lnTo>
                  <a:pt x="98270" y="496148"/>
                </a:lnTo>
                <a:lnTo>
                  <a:pt x="106232" y="496910"/>
                </a:lnTo>
                <a:lnTo>
                  <a:pt x="109909" y="495795"/>
                </a:lnTo>
                <a:lnTo>
                  <a:pt x="112481" y="494690"/>
                </a:lnTo>
                <a:lnTo>
                  <a:pt x="116253" y="494862"/>
                </a:lnTo>
                <a:lnTo>
                  <a:pt x="120720" y="493986"/>
                </a:lnTo>
                <a:lnTo>
                  <a:pt x="126673" y="486699"/>
                </a:lnTo>
                <a:lnTo>
                  <a:pt x="126749" y="485147"/>
                </a:lnTo>
                <a:lnTo>
                  <a:pt x="127111" y="483499"/>
                </a:lnTo>
                <a:lnTo>
                  <a:pt x="129264" y="481870"/>
                </a:lnTo>
                <a:lnTo>
                  <a:pt x="131940" y="480374"/>
                </a:lnTo>
                <a:lnTo>
                  <a:pt x="137274" y="476803"/>
                </a:lnTo>
                <a:lnTo>
                  <a:pt x="148124" y="471135"/>
                </a:lnTo>
                <a:lnTo>
                  <a:pt x="152009" y="468859"/>
                </a:lnTo>
                <a:lnTo>
                  <a:pt x="153629" y="468916"/>
                </a:lnTo>
                <a:lnTo>
                  <a:pt x="157629" y="467487"/>
                </a:lnTo>
                <a:lnTo>
                  <a:pt x="164640" y="464706"/>
                </a:lnTo>
                <a:lnTo>
                  <a:pt x="166621" y="461239"/>
                </a:lnTo>
                <a:lnTo>
                  <a:pt x="168469" y="460543"/>
                </a:lnTo>
                <a:lnTo>
                  <a:pt x="176660" y="459924"/>
                </a:lnTo>
                <a:lnTo>
                  <a:pt x="177175" y="459524"/>
                </a:lnTo>
                <a:lnTo>
                  <a:pt x="177460" y="458934"/>
                </a:lnTo>
                <a:lnTo>
                  <a:pt x="177003" y="456419"/>
                </a:lnTo>
                <a:lnTo>
                  <a:pt x="176470" y="454257"/>
                </a:lnTo>
                <a:lnTo>
                  <a:pt x="177108" y="453619"/>
                </a:lnTo>
                <a:lnTo>
                  <a:pt x="177794" y="452628"/>
                </a:lnTo>
                <a:lnTo>
                  <a:pt x="177689" y="451238"/>
                </a:lnTo>
                <a:lnTo>
                  <a:pt x="176365" y="446723"/>
                </a:lnTo>
                <a:lnTo>
                  <a:pt x="175660" y="442436"/>
                </a:lnTo>
                <a:lnTo>
                  <a:pt x="175193" y="438560"/>
                </a:lnTo>
                <a:lnTo>
                  <a:pt x="175279" y="437112"/>
                </a:lnTo>
                <a:lnTo>
                  <a:pt x="176269" y="434607"/>
                </a:lnTo>
                <a:lnTo>
                  <a:pt x="177555" y="432330"/>
                </a:lnTo>
                <a:lnTo>
                  <a:pt x="182194" y="430206"/>
                </a:lnTo>
                <a:lnTo>
                  <a:pt x="185271" y="429568"/>
                </a:lnTo>
                <a:lnTo>
                  <a:pt x="185395" y="428177"/>
                </a:lnTo>
                <a:lnTo>
                  <a:pt x="182909" y="427311"/>
                </a:lnTo>
                <a:lnTo>
                  <a:pt x="181109" y="425920"/>
                </a:lnTo>
                <a:lnTo>
                  <a:pt x="180794" y="425129"/>
                </a:lnTo>
                <a:lnTo>
                  <a:pt x="180880" y="424225"/>
                </a:lnTo>
                <a:lnTo>
                  <a:pt x="181299" y="423396"/>
                </a:lnTo>
                <a:lnTo>
                  <a:pt x="184423" y="421834"/>
                </a:lnTo>
                <a:lnTo>
                  <a:pt x="187366" y="420281"/>
                </a:lnTo>
                <a:lnTo>
                  <a:pt x="190958" y="421224"/>
                </a:lnTo>
                <a:lnTo>
                  <a:pt x="191662" y="420624"/>
                </a:lnTo>
                <a:lnTo>
                  <a:pt x="191871" y="419072"/>
                </a:lnTo>
                <a:lnTo>
                  <a:pt x="191100" y="417509"/>
                </a:lnTo>
                <a:lnTo>
                  <a:pt x="190376" y="414947"/>
                </a:lnTo>
                <a:lnTo>
                  <a:pt x="188719" y="413633"/>
                </a:lnTo>
                <a:lnTo>
                  <a:pt x="188652" y="412061"/>
                </a:lnTo>
                <a:lnTo>
                  <a:pt x="189672" y="409347"/>
                </a:lnTo>
                <a:lnTo>
                  <a:pt x="188262" y="404317"/>
                </a:lnTo>
                <a:lnTo>
                  <a:pt x="186728" y="399869"/>
                </a:lnTo>
                <a:lnTo>
                  <a:pt x="184128" y="392230"/>
                </a:lnTo>
                <a:lnTo>
                  <a:pt x="182404" y="390020"/>
                </a:lnTo>
                <a:lnTo>
                  <a:pt x="181442" y="386487"/>
                </a:lnTo>
                <a:lnTo>
                  <a:pt x="180366" y="384629"/>
                </a:lnTo>
                <a:lnTo>
                  <a:pt x="180461" y="381876"/>
                </a:lnTo>
                <a:lnTo>
                  <a:pt x="180642" y="379943"/>
                </a:lnTo>
                <a:lnTo>
                  <a:pt x="180366" y="376104"/>
                </a:lnTo>
                <a:lnTo>
                  <a:pt x="179861" y="371932"/>
                </a:lnTo>
                <a:lnTo>
                  <a:pt x="180366" y="367694"/>
                </a:lnTo>
                <a:lnTo>
                  <a:pt x="181337" y="364893"/>
                </a:lnTo>
                <a:lnTo>
                  <a:pt x="181080" y="363817"/>
                </a:lnTo>
                <a:lnTo>
                  <a:pt x="181594" y="363017"/>
                </a:lnTo>
                <a:lnTo>
                  <a:pt x="183061" y="362750"/>
                </a:lnTo>
                <a:lnTo>
                  <a:pt x="183756" y="361598"/>
                </a:lnTo>
                <a:lnTo>
                  <a:pt x="183061" y="360417"/>
                </a:lnTo>
                <a:lnTo>
                  <a:pt x="180527" y="359502"/>
                </a:lnTo>
                <a:lnTo>
                  <a:pt x="177698" y="358083"/>
                </a:lnTo>
                <a:lnTo>
                  <a:pt x="174298" y="358245"/>
                </a:lnTo>
                <a:lnTo>
                  <a:pt x="170812" y="358493"/>
                </a:lnTo>
                <a:lnTo>
                  <a:pt x="169069" y="357445"/>
                </a:lnTo>
                <a:lnTo>
                  <a:pt x="167545" y="356102"/>
                </a:lnTo>
                <a:lnTo>
                  <a:pt x="167459" y="355245"/>
                </a:lnTo>
                <a:lnTo>
                  <a:pt x="169555" y="352978"/>
                </a:lnTo>
                <a:lnTo>
                  <a:pt x="172469" y="350625"/>
                </a:lnTo>
                <a:lnTo>
                  <a:pt x="176994" y="349587"/>
                </a:lnTo>
                <a:lnTo>
                  <a:pt x="181975" y="348034"/>
                </a:lnTo>
                <a:lnTo>
                  <a:pt x="184499" y="346910"/>
                </a:lnTo>
                <a:lnTo>
                  <a:pt x="187862" y="346100"/>
                </a:lnTo>
                <a:lnTo>
                  <a:pt x="191748" y="345758"/>
                </a:lnTo>
                <a:lnTo>
                  <a:pt x="193700" y="345986"/>
                </a:lnTo>
                <a:lnTo>
                  <a:pt x="198701" y="344481"/>
                </a:lnTo>
                <a:lnTo>
                  <a:pt x="206569" y="341567"/>
                </a:lnTo>
                <a:lnTo>
                  <a:pt x="213713" y="339119"/>
                </a:lnTo>
                <a:lnTo>
                  <a:pt x="216113" y="337661"/>
                </a:lnTo>
                <a:lnTo>
                  <a:pt x="217904" y="339119"/>
                </a:lnTo>
                <a:lnTo>
                  <a:pt x="218732" y="342329"/>
                </a:lnTo>
                <a:lnTo>
                  <a:pt x="220818" y="343986"/>
                </a:lnTo>
                <a:lnTo>
                  <a:pt x="222885" y="344786"/>
                </a:lnTo>
                <a:lnTo>
                  <a:pt x="224076" y="344748"/>
                </a:lnTo>
                <a:lnTo>
                  <a:pt x="227638" y="343500"/>
                </a:lnTo>
                <a:lnTo>
                  <a:pt x="231486" y="342586"/>
                </a:lnTo>
                <a:lnTo>
                  <a:pt x="233001" y="343081"/>
                </a:lnTo>
                <a:lnTo>
                  <a:pt x="234953" y="344719"/>
                </a:lnTo>
                <a:lnTo>
                  <a:pt x="237144" y="346186"/>
                </a:lnTo>
                <a:lnTo>
                  <a:pt x="238287" y="346120"/>
                </a:lnTo>
                <a:lnTo>
                  <a:pt x="239287" y="344986"/>
                </a:lnTo>
                <a:lnTo>
                  <a:pt x="240297" y="342700"/>
                </a:lnTo>
                <a:lnTo>
                  <a:pt x="240935" y="339785"/>
                </a:lnTo>
                <a:lnTo>
                  <a:pt x="241068" y="336699"/>
                </a:lnTo>
                <a:lnTo>
                  <a:pt x="240687" y="334813"/>
                </a:lnTo>
                <a:lnTo>
                  <a:pt x="239916" y="334118"/>
                </a:lnTo>
                <a:lnTo>
                  <a:pt x="236411" y="333004"/>
                </a:lnTo>
                <a:lnTo>
                  <a:pt x="233067" y="331184"/>
                </a:lnTo>
                <a:lnTo>
                  <a:pt x="232686" y="329517"/>
                </a:lnTo>
                <a:lnTo>
                  <a:pt x="232763" y="328327"/>
                </a:lnTo>
                <a:lnTo>
                  <a:pt x="233649" y="325412"/>
                </a:lnTo>
                <a:lnTo>
                  <a:pt x="235830" y="320050"/>
                </a:lnTo>
                <a:lnTo>
                  <a:pt x="238020" y="312630"/>
                </a:lnTo>
                <a:lnTo>
                  <a:pt x="239183" y="306753"/>
                </a:lnTo>
                <a:lnTo>
                  <a:pt x="242850" y="297961"/>
                </a:lnTo>
                <a:lnTo>
                  <a:pt x="245736" y="288760"/>
                </a:lnTo>
                <a:lnTo>
                  <a:pt x="250403" y="275463"/>
                </a:lnTo>
                <a:lnTo>
                  <a:pt x="251184" y="272825"/>
                </a:lnTo>
                <a:lnTo>
                  <a:pt x="251613" y="268605"/>
                </a:lnTo>
                <a:lnTo>
                  <a:pt x="251860" y="266862"/>
                </a:lnTo>
                <a:lnTo>
                  <a:pt x="253489" y="265948"/>
                </a:lnTo>
                <a:lnTo>
                  <a:pt x="256232" y="266843"/>
                </a:lnTo>
                <a:lnTo>
                  <a:pt x="262928" y="269891"/>
                </a:lnTo>
                <a:lnTo>
                  <a:pt x="268024" y="272453"/>
                </a:lnTo>
                <a:lnTo>
                  <a:pt x="270158" y="273320"/>
                </a:lnTo>
                <a:lnTo>
                  <a:pt x="273329" y="274225"/>
                </a:lnTo>
                <a:lnTo>
                  <a:pt x="278235" y="275292"/>
                </a:lnTo>
                <a:lnTo>
                  <a:pt x="281074" y="274977"/>
                </a:lnTo>
                <a:lnTo>
                  <a:pt x="283559" y="274349"/>
                </a:lnTo>
                <a:lnTo>
                  <a:pt x="286874" y="274291"/>
                </a:lnTo>
                <a:lnTo>
                  <a:pt x="292046" y="275082"/>
                </a:lnTo>
                <a:lnTo>
                  <a:pt x="293646" y="275111"/>
                </a:lnTo>
                <a:lnTo>
                  <a:pt x="295637" y="275215"/>
                </a:lnTo>
                <a:lnTo>
                  <a:pt x="297047" y="276511"/>
                </a:lnTo>
                <a:lnTo>
                  <a:pt x="297752" y="279435"/>
                </a:lnTo>
                <a:lnTo>
                  <a:pt x="298818" y="280749"/>
                </a:lnTo>
                <a:lnTo>
                  <a:pt x="300752" y="280264"/>
                </a:lnTo>
                <a:lnTo>
                  <a:pt x="304867" y="277682"/>
                </a:lnTo>
                <a:lnTo>
                  <a:pt x="307496" y="275654"/>
                </a:lnTo>
                <a:lnTo>
                  <a:pt x="310782" y="272710"/>
                </a:lnTo>
                <a:lnTo>
                  <a:pt x="314040" y="272310"/>
                </a:lnTo>
                <a:lnTo>
                  <a:pt x="317497" y="271653"/>
                </a:lnTo>
                <a:lnTo>
                  <a:pt x="318697" y="270196"/>
                </a:lnTo>
                <a:lnTo>
                  <a:pt x="319974" y="266767"/>
                </a:lnTo>
                <a:lnTo>
                  <a:pt x="322097" y="264176"/>
                </a:lnTo>
                <a:lnTo>
                  <a:pt x="322450" y="260880"/>
                </a:lnTo>
                <a:lnTo>
                  <a:pt x="321707" y="258556"/>
                </a:lnTo>
                <a:lnTo>
                  <a:pt x="320230" y="254765"/>
                </a:lnTo>
                <a:lnTo>
                  <a:pt x="320278" y="252203"/>
                </a:lnTo>
                <a:lnTo>
                  <a:pt x="319564" y="244764"/>
                </a:lnTo>
                <a:lnTo>
                  <a:pt x="318611" y="238049"/>
                </a:lnTo>
                <a:lnTo>
                  <a:pt x="319583" y="232629"/>
                </a:lnTo>
                <a:lnTo>
                  <a:pt x="321297" y="226552"/>
                </a:lnTo>
                <a:lnTo>
                  <a:pt x="321964" y="224685"/>
                </a:lnTo>
                <a:lnTo>
                  <a:pt x="323050" y="222237"/>
                </a:lnTo>
                <a:lnTo>
                  <a:pt x="324584" y="219294"/>
                </a:lnTo>
                <a:lnTo>
                  <a:pt x="326736" y="218370"/>
                </a:lnTo>
                <a:lnTo>
                  <a:pt x="332784" y="217742"/>
                </a:lnTo>
                <a:lnTo>
                  <a:pt x="338385" y="216503"/>
                </a:lnTo>
                <a:lnTo>
                  <a:pt x="341243" y="215227"/>
                </a:lnTo>
                <a:lnTo>
                  <a:pt x="344214" y="214456"/>
                </a:lnTo>
                <a:lnTo>
                  <a:pt x="345986" y="213522"/>
                </a:lnTo>
                <a:lnTo>
                  <a:pt x="349034" y="209207"/>
                </a:lnTo>
                <a:lnTo>
                  <a:pt x="350482" y="206721"/>
                </a:lnTo>
                <a:lnTo>
                  <a:pt x="351549" y="200111"/>
                </a:lnTo>
                <a:lnTo>
                  <a:pt x="350768" y="196930"/>
                </a:lnTo>
                <a:lnTo>
                  <a:pt x="351415" y="194110"/>
                </a:lnTo>
                <a:lnTo>
                  <a:pt x="352892" y="192453"/>
                </a:lnTo>
                <a:lnTo>
                  <a:pt x="354968" y="190786"/>
                </a:lnTo>
                <a:lnTo>
                  <a:pt x="356359" y="190500"/>
                </a:lnTo>
                <a:lnTo>
                  <a:pt x="359321" y="189995"/>
                </a:lnTo>
                <a:lnTo>
                  <a:pt x="364179" y="190167"/>
                </a:lnTo>
                <a:lnTo>
                  <a:pt x="366656" y="190976"/>
                </a:lnTo>
                <a:lnTo>
                  <a:pt x="369170" y="191357"/>
                </a:lnTo>
                <a:lnTo>
                  <a:pt x="370761" y="190757"/>
                </a:lnTo>
                <a:lnTo>
                  <a:pt x="371818" y="189490"/>
                </a:lnTo>
                <a:lnTo>
                  <a:pt x="373447" y="189091"/>
                </a:lnTo>
                <a:lnTo>
                  <a:pt x="375895" y="188481"/>
                </a:lnTo>
                <a:lnTo>
                  <a:pt x="378419" y="187719"/>
                </a:lnTo>
                <a:lnTo>
                  <a:pt x="379809" y="187862"/>
                </a:lnTo>
                <a:lnTo>
                  <a:pt x="380095" y="189738"/>
                </a:lnTo>
                <a:lnTo>
                  <a:pt x="379866" y="191205"/>
                </a:lnTo>
                <a:lnTo>
                  <a:pt x="380352" y="193167"/>
                </a:lnTo>
                <a:lnTo>
                  <a:pt x="381352" y="194463"/>
                </a:lnTo>
                <a:lnTo>
                  <a:pt x="381029" y="195863"/>
                </a:lnTo>
                <a:lnTo>
                  <a:pt x="379619" y="196672"/>
                </a:lnTo>
                <a:lnTo>
                  <a:pt x="378228" y="197768"/>
                </a:lnTo>
                <a:lnTo>
                  <a:pt x="377923" y="199263"/>
                </a:lnTo>
                <a:lnTo>
                  <a:pt x="379686" y="201121"/>
                </a:lnTo>
                <a:lnTo>
                  <a:pt x="380286" y="202902"/>
                </a:lnTo>
                <a:lnTo>
                  <a:pt x="383238" y="203968"/>
                </a:lnTo>
                <a:lnTo>
                  <a:pt x="385534" y="205169"/>
                </a:lnTo>
                <a:lnTo>
                  <a:pt x="386391" y="206321"/>
                </a:lnTo>
                <a:lnTo>
                  <a:pt x="386134" y="207616"/>
                </a:lnTo>
                <a:lnTo>
                  <a:pt x="385077" y="209007"/>
                </a:lnTo>
                <a:lnTo>
                  <a:pt x="384057" y="210503"/>
                </a:lnTo>
                <a:lnTo>
                  <a:pt x="383924" y="211398"/>
                </a:lnTo>
                <a:lnTo>
                  <a:pt x="384248" y="212446"/>
                </a:lnTo>
                <a:lnTo>
                  <a:pt x="386458" y="213141"/>
                </a:lnTo>
                <a:lnTo>
                  <a:pt x="389020" y="214294"/>
                </a:lnTo>
                <a:lnTo>
                  <a:pt x="393078" y="215780"/>
                </a:lnTo>
                <a:lnTo>
                  <a:pt x="395859" y="218542"/>
                </a:lnTo>
                <a:lnTo>
                  <a:pt x="398622" y="219304"/>
                </a:lnTo>
                <a:lnTo>
                  <a:pt x="399955" y="221990"/>
                </a:lnTo>
                <a:lnTo>
                  <a:pt x="400193" y="225885"/>
                </a:lnTo>
                <a:lnTo>
                  <a:pt x="403022" y="227867"/>
                </a:lnTo>
                <a:lnTo>
                  <a:pt x="407204" y="230619"/>
                </a:lnTo>
                <a:lnTo>
                  <a:pt x="409327" y="231124"/>
                </a:lnTo>
                <a:lnTo>
                  <a:pt x="410746" y="232686"/>
                </a:lnTo>
                <a:lnTo>
                  <a:pt x="412795" y="234572"/>
                </a:lnTo>
                <a:lnTo>
                  <a:pt x="414614" y="235163"/>
                </a:lnTo>
                <a:lnTo>
                  <a:pt x="416776" y="235439"/>
                </a:lnTo>
                <a:lnTo>
                  <a:pt x="420338" y="233686"/>
                </a:lnTo>
                <a:lnTo>
                  <a:pt x="424339" y="233515"/>
                </a:lnTo>
                <a:lnTo>
                  <a:pt x="426520" y="234515"/>
                </a:lnTo>
                <a:lnTo>
                  <a:pt x="428597" y="238287"/>
                </a:lnTo>
                <a:lnTo>
                  <a:pt x="430063" y="239478"/>
                </a:lnTo>
                <a:lnTo>
                  <a:pt x="430930" y="240535"/>
                </a:lnTo>
                <a:lnTo>
                  <a:pt x="432331" y="241545"/>
                </a:lnTo>
                <a:lnTo>
                  <a:pt x="433750" y="241697"/>
                </a:lnTo>
                <a:lnTo>
                  <a:pt x="435864" y="240859"/>
                </a:lnTo>
                <a:lnTo>
                  <a:pt x="437150" y="239192"/>
                </a:lnTo>
                <a:lnTo>
                  <a:pt x="438998" y="239535"/>
                </a:lnTo>
                <a:lnTo>
                  <a:pt x="439693" y="240621"/>
                </a:lnTo>
                <a:lnTo>
                  <a:pt x="440036" y="242478"/>
                </a:lnTo>
                <a:lnTo>
                  <a:pt x="441017" y="244783"/>
                </a:lnTo>
                <a:lnTo>
                  <a:pt x="443360" y="246497"/>
                </a:lnTo>
                <a:lnTo>
                  <a:pt x="446637" y="247517"/>
                </a:lnTo>
                <a:lnTo>
                  <a:pt x="447094" y="248355"/>
                </a:lnTo>
                <a:lnTo>
                  <a:pt x="447551" y="250650"/>
                </a:lnTo>
                <a:lnTo>
                  <a:pt x="448437" y="252241"/>
                </a:lnTo>
                <a:lnTo>
                  <a:pt x="449628" y="254318"/>
                </a:lnTo>
                <a:lnTo>
                  <a:pt x="450761" y="258099"/>
                </a:lnTo>
                <a:lnTo>
                  <a:pt x="450999" y="261223"/>
                </a:lnTo>
                <a:lnTo>
                  <a:pt x="451523" y="262938"/>
                </a:lnTo>
                <a:lnTo>
                  <a:pt x="453037" y="265729"/>
                </a:lnTo>
                <a:lnTo>
                  <a:pt x="455457" y="270186"/>
                </a:lnTo>
                <a:lnTo>
                  <a:pt x="457381" y="273958"/>
                </a:lnTo>
                <a:lnTo>
                  <a:pt x="459610" y="274692"/>
                </a:lnTo>
                <a:lnTo>
                  <a:pt x="461506" y="275882"/>
                </a:lnTo>
                <a:lnTo>
                  <a:pt x="462591" y="278664"/>
                </a:lnTo>
                <a:lnTo>
                  <a:pt x="464601" y="283893"/>
                </a:lnTo>
                <a:lnTo>
                  <a:pt x="464925" y="287303"/>
                </a:lnTo>
                <a:lnTo>
                  <a:pt x="465096" y="289846"/>
                </a:lnTo>
                <a:lnTo>
                  <a:pt x="465754" y="290999"/>
                </a:lnTo>
                <a:lnTo>
                  <a:pt x="465897" y="292437"/>
                </a:lnTo>
                <a:lnTo>
                  <a:pt x="464220" y="297895"/>
                </a:lnTo>
                <a:lnTo>
                  <a:pt x="462801" y="300352"/>
                </a:lnTo>
                <a:lnTo>
                  <a:pt x="462620" y="302419"/>
                </a:lnTo>
                <a:lnTo>
                  <a:pt x="463582" y="306010"/>
                </a:lnTo>
                <a:lnTo>
                  <a:pt x="464906" y="308791"/>
                </a:lnTo>
                <a:lnTo>
                  <a:pt x="465039" y="311448"/>
                </a:lnTo>
                <a:lnTo>
                  <a:pt x="463915" y="313392"/>
                </a:lnTo>
                <a:lnTo>
                  <a:pt x="461982" y="315821"/>
                </a:lnTo>
                <a:lnTo>
                  <a:pt x="461048" y="317211"/>
                </a:lnTo>
                <a:lnTo>
                  <a:pt x="459543" y="318430"/>
                </a:lnTo>
                <a:lnTo>
                  <a:pt x="457238" y="323117"/>
                </a:lnTo>
                <a:lnTo>
                  <a:pt x="456200" y="328289"/>
                </a:lnTo>
                <a:lnTo>
                  <a:pt x="455962" y="330946"/>
                </a:lnTo>
                <a:lnTo>
                  <a:pt x="456838" y="332870"/>
                </a:lnTo>
                <a:lnTo>
                  <a:pt x="458305" y="334985"/>
                </a:lnTo>
                <a:lnTo>
                  <a:pt x="458667" y="336814"/>
                </a:lnTo>
                <a:lnTo>
                  <a:pt x="461077" y="340900"/>
                </a:lnTo>
                <a:lnTo>
                  <a:pt x="461715" y="343424"/>
                </a:lnTo>
                <a:lnTo>
                  <a:pt x="462705" y="343510"/>
                </a:lnTo>
                <a:lnTo>
                  <a:pt x="463763" y="342681"/>
                </a:lnTo>
                <a:lnTo>
                  <a:pt x="466344" y="342624"/>
                </a:lnTo>
                <a:lnTo>
                  <a:pt x="468687" y="343519"/>
                </a:lnTo>
                <a:lnTo>
                  <a:pt x="470935" y="345386"/>
                </a:lnTo>
                <a:lnTo>
                  <a:pt x="473345" y="346377"/>
                </a:lnTo>
                <a:lnTo>
                  <a:pt x="476793" y="346129"/>
                </a:lnTo>
                <a:lnTo>
                  <a:pt x="478631" y="347129"/>
                </a:lnTo>
                <a:lnTo>
                  <a:pt x="480613" y="347948"/>
                </a:lnTo>
                <a:lnTo>
                  <a:pt x="484718" y="348234"/>
                </a:lnTo>
                <a:lnTo>
                  <a:pt x="487795" y="348225"/>
                </a:lnTo>
                <a:lnTo>
                  <a:pt x="492519" y="348253"/>
                </a:lnTo>
                <a:lnTo>
                  <a:pt x="496338" y="349510"/>
                </a:lnTo>
                <a:lnTo>
                  <a:pt x="503054" y="350501"/>
                </a:lnTo>
                <a:lnTo>
                  <a:pt x="507206" y="350425"/>
                </a:lnTo>
                <a:lnTo>
                  <a:pt x="512788" y="349491"/>
                </a:lnTo>
                <a:lnTo>
                  <a:pt x="516207" y="350082"/>
                </a:lnTo>
                <a:lnTo>
                  <a:pt x="526332" y="351473"/>
                </a:lnTo>
                <a:lnTo>
                  <a:pt x="532257" y="352930"/>
                </a:lnTo>
                <a:lnTo>
                  <a:pt x="536010" y="354568"/>
                </a:lnTo>
                <a:lnTo>
                  <a:pt x="538649" y="357159"/>
                </a:lnTo>
                <a:lnTo>
                  <a:pt x="541668" y="361198"/>
                </a:lnTo>
                <a:lnTo>
                  <a:pt x="544068" y="363046"/>
                </a:lnTo>
                <a:lnTo>
                  <a:pt x="550516" y="364160"/>
                </a:lnTo>
                <a:lnTo>
                  <a:pt x="554946" y="368865"/>
                </a:lnTo>
                <a:lnTo>
                  <a:pt x="558403" y="370618"/>
                </a:lnTo>
                <a:lnTo>
                  <a:pt x="564223" y="375161"/>
                </a:lnTo>
                <a:lnTo>
                  <a:pt x="568338" y="376933"/>
                </a:lnTo>
                <a:lnTo>
                  <a:pt x="573262" y="378562"/>
                </a:lnTo>
                <a:lnTo>
                  <a:pt x="581292" y="377866"/>
                </a:lnTo>
                <a:lnTo>
                  <a:pt x="581740" y="378476"/>
                </a:lnTo>
                <a:lnTo>
                  <a:pt x="581120" y="380933"/>
                </a:lnTo>
                <a:lnTo>
                  <a:pt x="580634" y="384296"/>
                </a:lnTo>
                <a:lnTo>
                  <a:pt x="580634" y="386725"/>
                </a:lnTo>
                <a:lnTo>
                  <a:pt x="581463" y="387963"/>
                </a:lnTo>
                <a:lnTo>
                  <a:pt x="584530" y="388696"/>
                </a:lnTo>
                <a:lnTo>
                  <a:pt x="585978" y="389887"/>
                </a:lnTo>
                <a:lnTo>
                  <a:pt x="587083" y="392173"/>
                </a:lnTo>
                <a:lnTo>
                  <a:pt x="587721" y="393592"/>
                </a:lnTo>
                <a:lnTo>
                  <a:pt x="590302" y="400583"/>
                </a:lnTo>
                <a:lnTo>
                  <a:pt x="594436" y="410880"/>
                </a:lnTo>
                <a:lnTo>
                  <a:pt x="594913" y="414833"/>
                </a:lnTo>
                <a:lnTo>
                  <a:pt x="596322" y="417376"/>
                </a:lnTo>
                <a:lnTo>
                  <a:pt x="600809" y="421405"/>
                </a:lnTo>
                <a:lnTo>
                  <a:pt x="603161" y="424387"/>
                </a:lnTo>
                <a:lnTo>
                  <a:pt x="606666" y="427511"/>
                </a:lnTo>
                <a:lnTo>
                  <a:pt x="607819" y="430397"/>
                </a:lnTo>
                <a:lnTo>
                  <a:pt x="608076" y="434121"/>
                </a:lnTo>
                <a:lnTo>
                  <a:pt x="608962" y="435083"/>
                </a:lnTo>
                <a:lnTo>
                  <a:pt x="615372" y="434226"/>
                </a:lnTo>
                <a:lnTo>
                  <a:pt x="620926" y="433626"/>
                </a:lnTo>
                <a:lnTo>
                  <a:pt x="630888" y="432559"/>
                </a:lnTo>
                <a:lnTo>
                  <a:pt x="644604" y="434502"/>
                </a:lnTo>
                <a:lnTo>
                  <a:pt x="658749" y="436378"/>
                </a:lnTo>
                <a:lnTo>
                  <a:pt x="671256" y="438036"/>
                </a:lnTo>
                <a:lnTo>
                  <a:pt x="677418" y="438845"/>
                </a:lnTo>
                <a:lnTo>
                  <a:pt x="691344" y="440589"/>
                </a:lnTo>
                <a:lnTo>
                  <a:pt x="699088" y="438369"/>
                </a:lnTo>
                <a:lnTo>
                  <a:pt x="705136" y="436636"/>
                </a:lnTo>
                <a:lnTo>
                  <a:pt x="707879" y="436874"/>
                </a:lnTo>
                <a:lnTo>
                  <a:pt x="719442" y="438826"/>
                </a:lnTo>
                <a:lnTo>
                  <a:pt x="726224" y="439874"/>
                </a:lnTo>
                <a:lnTo>
                  <a:pt x="734759" y="441188"/>
                </a:lnTo>
                <a:lnTo>
                  <a:pt x="740683" y="441674"/>
                </a:lnTo>
                <a:lnTo>
                  <a:pt x="745541" y="441646"/>
                </a:lnTo>
                <a:lnTo>
                  <a:pt x="747779" y="442198"/>
                </a:lnTo>
                <a:lnTo>
                  <a:pt x="749941" y="443046"/>
                </a:lnTo>
                <a:lnTo>
                  <a:pt x="751380" y="444284"/>
                </a:lnTo>
                <a:lnTo>
                  <a:pt x="755818" y="450533"/>
                </a:lnTo>
                <a:lnTo>
                  <a:pt x="758304" y="453285"/>
                </a:lnTo>
                <a:lnTo>
                  <a:pt x="763229" y="455362"/>
                </a:lnTo>
                <a:lnTo>
                  <a:pt x="774411" y="457733"/>
                </a:lnTo>
                <a:lnTo>
                  <a:pt x="780602" y="459172"/>
                </a:lnTo>
                <a:lnTo>
                  <a:pt x="787708" y="460820"/>
                </a:lnTo>
                <a:lnTo>
                  <a:pt x="792394" y="463306"/>
                </a:lnTo>
                <a:lnTo>
                  <a:pt x="797786" y="466192"/>
                </a:lnTo>
                <a:lnTo>
                  <a:pt x="804767" y="469925"/>
                </a:lnTo>
                <a:lnTo>
                  <a:pt x="812416" y="468297"/>
                </a:lnTo>
                <a:lnTo>
                  <a:pt x="820645" y="466535"/>
                </a:lnTo>
                <a:lnTo>
                  <a:pt x="825808" y="465430"/>
                </a:lnTo>
                <a:lnTo>
                  <a:pt x="825808" y="473221"/>
                </a:lnTo>
                <a:lnTo>
                  <a:pt x="833171" y="473840"/>
                </a:lnTo>
                <a:lnTo>
                  <a:pt x="835476" y="473755"/>
                </a:lnTo>
                <a:lnTo>
                  <a:pt x="838734" y="475469"/>
                </a:lnTo>
                <a:lnTo>
                  <a:pt x="840562" y="474745"/>
                </a:lnTo>
                <a:lnTo>
                  <a:pt x="842306" y="473059"/>
                </a:lnTo>
                <a:lnTo>
                  <a:pt x="844487" y="470392"/>
                </a:lnTo>
                <a:lnTo>
                  <a:pt x="847620" y="469221"/>
                </a:lnTo>
                <a:lnTo>
                  <a:pt x="853040" y="466230"/>
                </a:lnTo>
                <a:lnTo>
                  <a:pt x="854364" y="465506"/>
                </a:lnTo>
                <a:lnTo>
                  <a:pt x="862413" y="461248"/>
                </a:lnTo>
                <a:lnTo>
                  <a:pt x="874433" y="455990"/>
                </a:lnTo>
                <a:lnTo>
                  <a:pt x="879824" y="453438"/>
                </a:lnTo>
                <a:lnTo>
                  <a:pt x="881434" y="452866"/>
                </a:lnTo>
                <a:lnTo>
                  <a:pt x="884482" y="451561"/>
                </a:lnTo>
                <a:lnTo>
                  <a:pt x="886540" y="450657"/>
                </a:lnTo>
                <a:lnTo>
                  <a:pt x="890178" y="449932"/>
                </a:lnTo>
                <a:lnTo>
                  <a:pt x="895112" y="449475"/>
                </a:lnTo>
                <a:lnTo>
                  <a:pt x="900503" y="448485"/>
                </a:lnTo>
                <a:lnTo>
                  <a:pt x="912695" y="446618"/>
                </a:lnTo>
                <a:lnTo>
                  <a:pt x="914229" y="446446"/>
                </a:lnTo>
                <a:lnTo>
                  <a:pt x="921077" y="445675"/>
                </a:lnTo>
                <a:lnTo>
                  <a:pt x="923992" y="444951"/>
                </a:lnTo>
                <a:lnTo>
                  <a:pt x="928345" y="445332"/>
                </a:lnTo>
                <a:lnTo>
                  <a:pt x="934031" y="445599"/>
                </a:lnTo>
                <a:lnTo>
                  <a:pt x="937803" y="446075"/>
                </a:lnTo>
                <a:lnTo>
                  <a:pt x="942804" y="445703"/>
                </a:lnTo>
                <a:lnTo>
                  <a:pt x="949680" y="445199"/>
                </a:lnTo>
                <a:lnTo>
                  <a:pt x="955243" y="445275"/>
                </a:lnTo>
                <a:lnTo>
                  <a:pt x="958006" y="444646"/>
                </a:lnTo>
                <a:lnTo>
                  <a:pt x="962082" y="442674"/>
                </a:lnTo>
                <a:lnTo>
                  <a:pt x="964816" y="441112"/>
                </a:lnTo>
                <a:lnTo>
                  <a:pt x="969112" y="439217"/>
                </a:lnTo>
                <a:lnTo>
                  <a:pt x="974446" y="437245"/>
                </a:lnTo>
                <a:lnTo>
                  <a:pt x="978161" y="435455"/>
                </a:lnTo>
                <a:lnTo>
                  <a:pt x="980618" y="434264"/>
                </a:lnTo>
                <a:lnTo>
                  <a:pt x="983599" y="433140"/>
                </a:lnTo>
                <a:lnTo>
                  <a:pt x="984380" y="431692"/>
                </a:lnTo>
                <a:lnTo>
                  <a:pt x="985238" y="430578"/>
                </a:lnTo>
                <a:lnTo>
                  <a:pt x="986819" y="428720"/>
                </a:lnTo>
                <a:lnTo>
                  <a:pt x="989667" y="425253"/>
                </a:lnTo>
                <a:lnTo>
                  <a:pt x="991838" y="422215"/>
                </a:lnTo>
                <a:lnTo>
                  <a:pt x="992905" y="420862"/>
                </a:lnTo>
                <a:lnTo>
                  <a:pt x="995343" y="417824"/>
                </a:lnTo>
                <a:lnTo>
                  <a:pt x="997315" y="415528"/>
                </a:lnTo>
                <a:lnTo>
                  <a:pt x="999830" y="412433"/>
                </a:lnTo>
                <a:lnTo>
                  <a:pt x="1001944" y="411432"/>
                </a:lnTo>
                <a:lnTo>
                  <a:pt x="1004631" y="410585"/>
                </a:lnTo>
                <a:lnTo>
                  <a:pt x="1011688" y="407546"/>
                </a:lnTo>
                <a:lnTo>
                  <a:pt x="1013089" y="406889"/>
                </a:lnTo>
                <a:lnTo>
                  <a:pt x="1014260" y="406756"/>
                </a:lnTo>
                <a:lnTo>
                  <a:pt x="1016756" y="404298"/>
                </a:lnTo>
                <a:lnTo>
                  <a:pt x="1018870" y="402165"/>
                </a:lnTo>
                <a:lnTo>
                  <a:pt x="1020252" y="400574"/>
                </a:lnTo>
                <a:lnTo>
                  <a:pt x="1023118" y="399993"/>
                </a:lnTo>
                <a:lnTo>
                  <a:pt x="1024585" y="398840"/>
                </a:lnTo>
                <a:lnTo>
                  <a:pt x="1024843" y="397335"/>
                </a:lnTo>
                <a:lnTo>
                  <a:pt x="1024547" y="395031"/>
                </a:lnTo>
                <a:lnTo>
                  <a:pt x="1023166" y="392668"/>
                </a:lnTo>
                <a:lnTo>
                  <a:pt x="1022004" y="390601"/>
                </a:lnTo>
                <a:lnTo>
                  <a:pt x="1017908" y="386658"/>
                </a:lnTo>
                <a:lnTo>
                  <a:pt x="1015737" y="384210"/>
                </a:lnTo>
                <a:lnTo>
                  <a:pt x="1013527" y="381057"/>
                </a:lnTo>
                <a:lnTo>
                  <a:pt x="1012622" y="378095"/>
                </a:lnTo>
                <a:lnTo>
                  <a:pt x="1011108" y="376209"/>
                </a:lnTo>
                <a:lnTo>
                  <a:pt x="1010384" y="374533"/>
                </a:lnTo>
                <a:lnTo>
                  <a:pt x="1010612" y="372599"/>
                </a:lnTo>
                <a:lnTo>
                  <a:pt x="1012717" y="369151"/>
                </a:lnTo>
                <a:lnTo>
                  <a:pt x="1013384" y="366970"/>
                </a:lnTo>
                <a:lnTo>
                  <a:pt x="1014260" y="363112"/>
                </a:lnTo>
                <a:lnTo>
                  <a:pt x="1016232" y="357331"/>
                </a:lnTo>
                <a:lnTo>
                  <a:pt x="1017841" y="354616"/>
                </a:lnTo>
                <a:lnTo>
                  <a:pt x="1019699" y="351968"/>
                </a:lnTo>
                <a:lnTo>
                  <a:pt x="1023633" y="348405"/>
                </a:lnTo>
                <a:lnTo>
                  <a:pt x="1027233" y="347748"/>
                </a:lnTo>
                <a:lnTo>
                  <a:pt x="1029376" y="348453"/>
                </a:lnTo>
                <a:lnTo>
                  <a:pt x="1034168" y="348453"/>
                </a:lnTo>
                <a:lnTo>
                  <a:pt x="1037358" y="348644"/>
                </a:lnTo>
                <a:lnTo>
                  <a:pt x="1039711" y="350425"/>
                </a:lnTo>
                <a:lnTo>
                  <a:pt x="1042311" y="353939"/>
                </a:lnTo>
                <a:lnTo>
                  <a:pt x="1045255" y="355225"/>
                </a:lnTo>
                <a:lnTo>
                  <a:pt x="1054418" y="357978"/>
                </a:lnTo>
                <a:lnTo>
                  <a:pt x="1058333" y="358559"/>
                </a:lnTo>
                <a:lnTo>
                  <a:pt x="1061133" y="358683"/>
                </a:lnTo>
                <a:lnTo>
                  <a:pt x="1065276" y="359588"/>
                </a:lnTo>
                <a:lnTo>
                  <a:pt x="1066667" y="359788"/>
                </a:lnTo>
                <a:lnTo>
                  <a:pt x="1068791" y="360407"/>
                </a:lnTo>
                <a:lnTo>
                  <a:pt x="1070543" y="359740"/>
                </a:lnTo>
                <a:lnTo>
                  <a:pt x="1073201" y="357388"/>
                </a:lnTo>
                <a:lnTo>
                  <a:pt x="1076544" y="354749"/>
                </a:lnTo>
                <a:lnTo>
                  <a:pt x="1077983" y="354140"/>
                </a:lnTo>
                <a:lnTo>
                  <a:pt x="1080640" y="352996"/>
                </a:lnTo>
                <a:lnTo>
                  <a:pt x="1081974" y="351920"/>
                </a:lnTo>
                <a:lnTo>
                  <a:pt x="1084307" y="348948"/>
                </a:lnTo>
                <a:lnTo>
                  <a:pt x="1087336" y="346643"/>
                </a:lnTo>
                <a:lnTo>
                  <a:pt x="1091032" y="343176"/>
                </a:lnTo>
                <a:lnTo>
                  <a:pt x="1092851" y="340566"/>
                </a:lnTo>
                <a:lnTo>
                  <a:pt x="1093251" y="338880"/>
                </a:lnTo>
                <a:lnTo>
                  <a:pt x="1093651" y="337052"/>
                </a:lnTo>
                <a:lnTo>
                  <a:pt x="1094794" y="336090"/>
                </a:lnTo>
                <a:lnTo>
                  <a:pt x="1097042" y="335204"/>
                </a:lnTo>
                <a:lnTo>
                  <a:pt x="1099575" y="334966"/>
                </a:lnTo>
                <a:lnTo>
                  <a:pt x="1104395" y="336537"/>
                </a:lnTo>
                <a:lnTo>
                  <a:pt x="1110910" y="336090"/>
                </a:lnTo>
                <a:lnTo>
                  <a:pt x="1112368" y="335861"/>
                </a:lnTo>
                <a:lnTo>
                  <a:pt x="1118302" y="334956"/>
                </a:lnTo>
                <a:lnTo>
                  <a:pt x="1120978" y="334213"/>
                </a:lnTo>
                <a:lnTo>
                  <a:pt x="1124750" y="333499"/>
                </a:lnTo>
                <a:lnTo>
                  <a:pt x="1127646" y="330584"/>
                </a:lnTo>
                <a:lnTo>
                  <a:pt x="1131522" y="327108"/>
                </a:lnTo>
                <a:lnTo>
                  <a:pt x="1134342" y="325174"/>
                </a:lnTo>
                <a:lnTo>
                  <a:pt x="1136218" y="324803"/>
                </a:lnTo>
                <a:lnTo>
                  <a:pt x="1138561" y="322793"/>
                </a:lnTo>
                <a:lnTo>
                  <a:pt x="1139714" y="320631"/>
                </a:lnTo>
                <a:lnTo>
                  <a:pt x="1139409" y="318726"/>
                </a:lnTo>
                <a:lnTo>
                  <a:pt x="1138971" y="317154"/>
                </a:lnTo>
                <a:lnTo>
                  <a:pt x="1140352" y="314230"/>
                </a:lnTo>
                <a:lnTo>
                  <a:pt x="1142848" y="309105"/>
                </a:lnTo>
                <a:lnTo>
                  <a:pt x="1145172" y="306715"/>
                </a:lnTo>
                <a:lnTo>
                  <a:pt x="1147096" y="304781"/>
                </a:lnTo>
                <a:lnTo>
                  <a:pt x="1148325" y="301666"/>
                </a:lnTo>
                <a:lnTo>
                  <a:pt x="1149839" y="300771"/>
                </a:lnTo>
                <a:lnTo>
                  <a:pt x="1151697" y="300428"/>
                </a:lnTo>
                <a:lnTo>
                  <a:pt x="1154316" y="298313"/>
                </a:lnTo>
                <a:lnTo>
                  <a:pt x="1156240" y="297885"/>
                </a:lnTo>
                <a:lnTo>
                  <a:pt x="1159440" y="298895"/>
                </a:lnTo>
                <a:lnTo>
                  <a:pt x="1164174" y="299152"/>
                </a:lnTo>
                <a:lnTo>
                  <a:pt x="1167194" y="299256"/>
                </a:lnTo>
                <a:lnTo>
                  <a:pt x="1168918" y="298876"/>
                </a:lnTo>
                <a:lnTo>
                  <a:pt x="1169546" y="297742"/>
                </a:lnTo>
                <a:lnTo>
                  <a:pt x="1169528" y="295990"/>
                </a:lnTo>
                <a:lnTo>
                  <a:pt x="1170489" y="292084"/>
                </a:lnTo>
                <a:lnTo>
                  <a:pt x="1170851" y="290798"/>
                </a:lnTo>
                <a:lnTo>
                  <a:pt x="1171718" y="290198"/>
                </a:lnTo>
                <a:lnTo>
                  <a:pt x="1174632" y="290122"/>
                </a:lnTo>
                <a:lnTo>
                  <a:pt x="1176595" y="291522"/>
                </a:lnTo>
                <a:lnTo>
                  <a:pt x="1177947" y="292684"/>
                </a:lnTo>
                <a:lnTo>
                  <a:pt x="1179824" y="292837"/>
                </a:lnTo>
                <a:lnTo>
                  <a:pt x="1181758" y="292075"/>
                </a:lnTo>
                <a:lnTo>
                  <a:pt x="1184339" y="288912"/>
                </a:lnTo>
                <a:lnTo>
                  <a:pt x="1188644" y="287074"/>
                </a:lnTo>
                <a:lnTo>
                  <a:pt x="1190930" y="286607"/>
                </a:lnTo>
                <a:lnTo>
                  <a:pt x="1194988" y="285112"/>
                </a:lnTo>
                <a:lnTo>
                  <a:pt x="1197550" y="285655"/>
                </a:lnTo>
                <a:lnTo>
                  <a:pt x="1202255" y="286093"/>
                </a:lnTo>
                <a:lnTo>
                  <a:pt x="1204074" y="285712"/>
                </a:lnTo>
                <a:lnTo>
                  <a:pt x="1206056" y="286093"/>
                </a:lnTo>
                <a:lnTo>
                  <a:pt x="1207856" y="283950"/>
                </a:lnTo>
                <a:lnTo>
                  <a:pt x="1209284" y="283436"/>
                </a:lnTo>
                <a:lnTo>
                  <a:pt x="1212314" y="284426"/>
                </a:lnTo>
                <a:lnTo>
                  <a:pt x="1214218" y="286083"/>
                </a:lnTo>
                <a:lnTo>
                  <a:pt x="1217781" y="288160"/>
                </a:lnTo>
                <a:lnTo>
                  <a:pt x="1222324" y="289131"/>
                </a:lnTo>
                <a:lnTo>
                  <a:pt x="1226125" y="288636"/>
                </a:lnTo>
                <a:lnTo>
                  <a:pt x="1230030" y="289513"/>
                </a:lnTo>
                <a:lnTo>
                  <a:pt x="1232335" y="289436"/>
                </a:lnTo>
                <a:lnTo>
                  <a:pt x="1233431" y="288617"/>
                </a:lnTo>
                <a:lnTo>
                  <a:pt x="1236631" y="286874"/>
                </a:lnTo>
                <a:lnTo>
                  <a:pt x="1237393" y="284512"/>
                </a:lnTo>
                <a:lnTo>
                  <a:pt x="1237079" y="282235"/>
                </a:lnTo>
                <a:lnTo>
                  <a:pt x="1237450" y="279654"/>
                </a:lnTo>
                <a:lnTo>
                  <a:pt x="1236507" y="277749"/>
                </a:lnTo>
                <a:lnTo>
                  <a:pt x="1234526" y="274930"/>
                </a:lnTo>
                <a:lnTo>
                  <a:pt x="1233754" y="273044"/>
                </a:lnTo>
                <a:lnTo>
                  <a:pt x="1233688" y="270577"/>
                </a:lnTo>
                <a:lnTo>
                  <a:pt x="1232449" y="268224"/>
                </a:lnTo>
                <a:lnTo>
                  <a:pt x="1229477" y="265386"/>
                </a:lnTo>
                <a:lnTo>
                  <a:pt x="1227525" y="264071"/>
                </a:lnTo>
                <a:lnTo>
                  <a:pt x="1223506" y="259156"/>
                </a:lnTo>
                <a:lnTo>
                  <a:pt x="1222143" y="258004"/>
                </a:lnTo>
                <a:lnTo>
                  <a:pt x="1221677" y="257194"/>
                </a:lnTo>
                <a:lnTo>
                  <a:pt x="1221210" y="255546"/>
                </a:lnTo>
                <a:lnTo>
                  <a:pt x="1219724" y="254756"/>
                </a:lnTo>
                <a:lnTo>
                  <a:pt x="1217772" y="253470"/>
                </a:lnTo>
                <a:lnTo>
                  <a:pt x="1216723" y="252156"/>
                </a:lnTo>
                <a:lnTo>
                  <a:pt x="1216038" y="249869"/>
                </a:lnTo>
                <a:lnTo>
                  <a:pt x="1215628" y="248374"/>
                </a:lnTo>
                <a:lnTo>
                  <a:pt x="1213904" y="247136"/>
                </a:lnTo>
                <a:lnTo>
                  <a:pt x="1212180" y="246440"/>
                </a:lnTo>
                <a:lnTo>
                  <a:pt x="1210237" y="245564"/>
                </a:lnTo>
                <a:lnTo>
                  <a:pt x="1207018" y="244278"/>
                </a:lnTo>
                <a:lnTo>
                  <a:pt x="1205160" y="241716"/>
                </a:lnTo>
                <a:lnTo>
                  <a:pt x="1201884" y="236906"/>
                </a:lnTo>
                <a:lnTo>
                  <a:pt x="1200026" y="235287"/>
                </a:lnTo>
                <a:lnTo>
                  <a:pt x="1193111" y="234668"/>
                </a:lnTo>
                <a:lnTo>
                  <a:pt x="1190625" y="233496"/>
                </a:lnTo>
                <a:lnTo>
                  <a:pt x="1187815" y="233896"/>
                </a:lnTo>
                <a:lnTo>
                  <a:pt x="1186139" y="234668"/>
                </a:lnTo>
                <a:lnTo>
                  <a:pt x="1182424" y="234658"/>
                </a:lnTo>
                <a:lnTo>
                  <a:pt x="1180500" y="235134"/>
                </a:lnTo>
                <a:lnTo>
                  <a:pt x="1178052" y="238306"/>
                </a:lnTo>
                <a:lnTo>
                  <a:pt x="1174804" y="242421"/>
                </a:lnTo>
                <a:lnTo>
                  <a:pt x="1172127" y="244926"/>
                </a:lnTo>
                <a:lnTo>
                  <a:pt x="1170223" y="247526"/>
                </a:lnTo>
                <a:lnTo>
                  <a:pt x="1169337" y="248460"/>
                </a:lnTo>
                <a:lnTo>
                  <a:pt x="1167603" y="247898"/>
                </a:lnTo>
                <a:lnTo>
                  <a:pt x="1165222" y="244974"/>
                </a:lnTo>
                <a:lnTo>
                  <a:pt x="1161822" y="242354"/>
                </a:lnTo>
                <a:lnTo>
                  <a:pt x="1158669" y="241163"/>
                </a:lnTo>
                <a:lnTo>
                  <a:pt x="1157316" y="240506"/>
                </a:lnTo>
                <a:lnTo>
                  <a:pt x="1153554" y="239840"/>
                </a:lnTo>
                <a:lnTo>
                  <a:pt x="1150649" y="240049"/>
                </a:lnTo>
                <a:lnTo>
                  <a:pt x="1146943" y="241040"/>
                </a:lnTo>
                <a:lnTo>
                  <a:pt x="1143324" y="240859"/>
                </a:lnTo>
                <a:lnTo>
                  <a:pt x="1141695" y="240230"/>
                </a:lnTo>
                <a:lnTo>
                  <a:pt x="1139390" y="240297"/>
                </a:lnTo>
                <a:lnTo>
                  <a:pt x="1135218" y="243021"/>
                </a:lnTo>
                <a:lnTo>
                  <a:pt x="1133056" y="246117"/>
                </a:lnTo>
                <a:lnTo>
                  <a:pt x="1130494" y="247088"/>
                </a:lnTo>
                <a:lnTo>
                  <a:pt x="1128179" y="245059"/>
                </a:lnTo>
                <a:lnTo>
                  <a:pt x="1125512" y="242659"/>
                </a:lnTo>
                <a:lnTo>
                  <a:pt x="1122959" y="239649"/>
                </a:lnTo>
                <a:lnTo>
                  <a:pt x="1121388" y="236858"/>
                </a:lnTo>
                <a:lnTo>
                  <a:pt x="1120512" y="229448"/>
                </a:lnTo>
                <a:lnTo>
                  <a:pt x="1123569" y="227238"/>
                </a:lnTo>
                <a:lnTo>
                  <a:pt x="1127474" y="224752"/>
                </a:lnTo>
                <a:lnTo>
                  <a:pt x="1127770" y="220818"/>
                </a:lnTo>
                <a:lnTo>
                  <a:pt x="1127627" y="216427"/>
                </a:lnTo>
                <a:lnTo>
                  <a:pt x="1128398" y="211531"/>
                </a:lnTo>
                <a:lnTo>
                  <a:pt x="1131961" y="207007"/>
                </a:lnTo>
                <a:lnTo>
                  <a:pt x="1133875" y="203254"/>
                </a:lnTo>
                <a:lnTo>
                  <a:pt x="1134113" y="200911"/>
                </a:lnTo>
                <a:lnTo>
                  <a:pt x="1135828" y="197015"/>
                </a:lnTo>
                <a:lnTo>
                  <a:pt x="1137466" y="192900"/>
                </a:lnTo>
                <a:lnTo>
                  <a:pt x="1139704" y="187490"/>
                </a:lnTo>
                <a:lnTo>
                  <a:pt x="1143943" y="177851"/>
                </a:lnTo>
                <a:lnTo>
                  <a:pt x="1148953" y="166402"/>
                </a:lnTo>
                <a:lnTo>
                  <a:pt x="1151458" y="160668"/>
                </a:lnTo>
                <a:lnTo>
                  <a:pt x="1156954" y="164221"/>
                </a:lnTo>
                <a:lnTo>
                  <a:pt x="1160498" y="166068"/>
                </a:lnTo>
                <a:lnTo>
                  <a:pt x="1166489" y="168869"/>
                </a:lnTo>
                <a:lnTo>
                  <a:pt x="1172670" y="169498"/>
                </a:lnTo>
                <a:lnTo>
                  <a:pt x="1178586" y="172526"/>
                </a:lnTo>
                <a:lnTo>
                  <a:pt x="1181634" y="173441"/>
                </a:lnTo>
                <a:lnTo>
                  <a:pt x="1183262" y="173441"/>
                </a:lnTo>
                <a:lnTo>
                  <a:pt x="1191635" y="166068"/>
                </a:lnTo>
                <a:lnTo>
                  <a:pt x="1198712" y="159811"/>
                </a:lnTo>
                <a:lnTo>
                  <a:pt x="1206846" y="154915"/>
                </a:lnTo>
                <a:lnTo>
                  <a:pt x="1212828" y="154248"/>
                </a:lnTo>
                <a:lnTo>
                  <a:pt x="1217324" y="152819"/>
                </a:lnTo>
                <a:lnTo>
                  <a:pt x="1220315" y="150619"/>
                </a:lnTo>
                <a:lnTo>
                  <a:pt x="1222096" y="146942"/>
                </a:lnTo>
                <a:lnTo>
                  <a:pt x="1222639" y="141780"/>
                </a:lnTo>
                <a:lnTo>
                  <a:pt x="1221438" y="138646"/>
                </a:lnTo>
                <a:lnTo>
                  <a:pt x="1218505" y="137560"/>
                </a:lnTo>
                <a:lnTo>
                  <a:pt x="1217752" y="136465"/>
                </a:lnTo>
                <a:lnTo>
                  <a:pt x="1219162" y="135350"/>
                </a:lnTo>
                <a:lnTo>
                  <a:pt x="1220210" y="133188"/>
                </a:lnTo>
                <a:lnTo>
                  <a:pt x="1220867" y="129969"/>
                </a:lnTo>
                <a:lnTo>
                  <a:pt x="1222563" y="126902"/>
                </a:lnTo>
                <a:lnTo>
                  <a:pt x="1225277" y="124006"/>
                </a:lnTo>
                <a:lnTo>
                  <a:pt x="1226782" y="120787"/>
                </a:lnTo>
                <a:lnTo>
                  <a:pt x="1227058" y="117243"/>
                </a:lnTo>
                <a:lnTo>
                  <a:pt x="1228697" y="113700"/>
                </a:lnTo>
                <a:lnTo>
                  <a:pt x="1231678" y="110166"/>
                </a:lnTo>
                <a:lnTo>
                  <a:pt x="1233316" y="106871"/>
                </a:lnTo>
                <a:lnTo>
                  <a:pt x="1233592" y="103823"/>
                </a:lnTo>
                <a:lnTo>
                  <a:pt x="1235107" y="100089"/>
                </a:lnTo>
                <a:lnTo>
                  <a:pt x="1239222" y="93469"/>
                </a:lnTo>
                <a:lnTo>
                  <a:pt x="1241889" y="85820"/>
                </a:lnTo>
                <a:lnTo>
                  <a:pt x="1246441" y="80563"/>
                </a:lnTo>
                <a:lnTo>
                  <a:pt x="1253757" y="75152"/>
                </a:lnTo>
                <a:lnTo>
                  <a:pt x="1258319" y="69771"/>
                </a:lnTo>
                <a:lnTo>
                  <a:pt x="1260139" y="64418"/>
                </a:lnTo>
                <a:lnTo>
                  <a:pt x="1259996" y="59674"/>
                </a:lnTo>
                <a:lnTo>
                  <a:pt x="1257881" y="55559"/>
                </a:lnTo>
                <a:lnTo>
                  <a:pt x="1257472" y="51368"/>
                </a:lnTo>
                <a:lnTo>
                  <a:pt x="1258786" y="47092"/>
                </a:lnTo>
                <a:lnTo>
                  <a:pt x="1257634" y="43891"/>
                </a:lnTo>
                <a:lnTo>
                  <a:pt x="1254024" y="41767"/>
                </a:lnTo>
                <a:lnTo>
                  <a:pt x="1249718" y="41243"/>
                </a:lnTo>
                <a:lnTo>
                  <a:pt x="1244718" y="42320"/>
                </a:lnTo>
                <a:lnTo>
                  <a:pt x="1241908" y="40977"/>
                </a:lnTo>
                <a:lnTo>
                  <a:pt x="1241289" y="37224"/>
                </a:lnTo>
                <a:lnTo>
                  <a:pt x="1242632" y="34185"/>
                </a:lnTo>
                <a:lnTo>
                  <a:pt x="1245937" y="31861"/>
                </a:lnTo>
                <a:lnTo>
                  <a:pt x="1251366" y="26194"/>
                </a:lnTo>
                <a:lnTo>
                  <a:pt x="1258929" y="17145"/>
                </a:lnTo>
                <a:lnTo>
                  <a:pt x="1266454" y="12125"/>
                </a:lnTo>
                <a:lnTo>
                  <a:pt x="1277674" y="10678"/>
                </a:lnTo>
                <a:lnTo>
                  <a:pt x="1286723" y="7696"/>
                </a:lnTo>
                <a:lnTo>
                  <a:pt x="1295943" y="4667"/>
                </a:lnTo>
                <a:lnTo>
                  <a:pt x="1302601" y="3162"/>
                </a:lnTo>
                <a:lnTo>
                  <a:pt x="1303734" y="4172"/>
                </a:lnTo>
                <a:lnTo>
                  <a:pt x="1307363" y="4420"/>
                </a:lnTo>
                <a:lnTo>
                  <a:pt x="1313488" y="3905"/>
                </a:lnTo>
                <a:lnTo>
                  <a:pt x="1319175" y="2600"/>
                </a:lnTo>
                <a:lnTo>
                  <a:pt x="1324433" y="495"/>
                </a:lnTo>
                <a:lnTo>
                  <a:pt x="1328595" y="0"/>
                </a:lnTo>
                <a:lnTo>
                  <a:pt x="1331653" y="1114"/>
                </a:lnTo>
                <a:lnTo>
                  <a:pt x="1333452" y="12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66D111C-317E-EDC7-ACA3-78ED334D0CFA}"/>
              </a:ext>
            </a:extLst>
          </p:cNvPr>
          <p:cNvSpPr/>
          <p:nvPr/>
        </p:nvSpPr>
        <p:spPr>
          <a:xfrm>
            <a:off x="5872480" y="3312160"/>
            <a:ext cx="65292" cy="4222"/>
          </a:xfrm>
          <a:custGeom>
            <a:avLst/>
            <a:gdLst>
              <a:gd name="connsiteX0" fmla="*/ 205921 w 324754"/>
              <a:gd name="connsiteY0" fmla="*/ 15535 h 445398"/>
              <a:gd name="connsiteX1" fmla="*/ 204959 w 324754"/>
              <a:gd name="connsiteY1" fmla="*/ 15869 h 445398"/>
              <a:gd name="connsiteX2" fmla="*/ 203768 w 324754"/>
              <a:gd name="connsiteY2" fmla="*/ 16583 h 445398"/>
              <a:gd name="connsiteX3" fmla="*/ 200139 w 324754"/>
              <a:gd name="connsiteY3" fmla="*/ 17926 h 445398"/>
              <a:gd name="connsiteX4" fmla="*/ 195234 w 324754"/>
              <a:gd name="connsiteY4" fmla="*/ 19202 h 445398"/>
              <a:gd name="connsiteX5" fmla="*/ 188852 w 324754"/>
              <a:gd name="connsiteY5" fmla="*/ 20841 h 445398"/>
              <a:gd name="connsiteX6" fmla="*/ 187405 w 324754"/>
              <a:gd name="connsiteY6" fmla="*/ 22593 h 445398"/>
              <a:gd name="connsiteX7" fmla="*/ 181089 w 324754"/>
              <a:gd name="connsiteY7" fmla="*/ 33576 h 445398"/>
              <a:gd name="connsiteX8" fmla="*/ 175803 w 324754"/>
              <a:gd name="connsiteY8" fmla="*/ 35795 h 445398"/>
              <a:gd name="connsiteX9" fmla="*/ 173879 w 324754"/>
              <a:gd name="connsiteY9" fmla="*/ 37433 h 445398"/>
              <a:gd name="connsiteX10" fmla="*/ 172431 w 324754"/>
              <a:gd name="connsiteY10" fmla="*/ 39510 h 445398"/>
              <a:gd name="connsiteX11" fmla="*/ 169278 w 324754"/>
              <a:gd name="connsiteY11" fmla="*/ 43329 h 445398"/>
              <a:gd name="connsiteX12" fmla="*/ 167964 w 324754"/>
              <a:gd name="connsiteY12" fmla="*/ 46263 h 445398"/>
              <a:gd name="connsiteX13" fmla="*/ 164487 w 324754"/>
              <a:gd name="connsiteY13" fmla="*/ 52635 h 445398"/>
              <a:gd name="connsiteX14" fmla="*/ 162582 w 324754"/>
              <a:gd name="connsiteY14" fmla="*/ 60617 h 445398"/>
              <a:gd name="connsiteX15" fmla="*/ 161858 w 324754"/>
              <a:gd name="connsiteY15" fmla="*/ 65094 h 445398"/>
              <a:gd name="connsiteX16" fmla="*/ 160811 w 324754"/>
              <a:gd name="connsiteY16" fmla="*/ 71580 h 445398"/>
              <a:gd name="connsiteX17" fmla="*/ 159268 w 324754"/>
              <a:gd name="connsiteY17" fmla="*/ 74838 h 445398"/>
              <a:gd name="connsiteX18" fmla="*/ 157210 w 324754"/>
              <a:gd name="connsiteY18" fmla="*/ 77895 h 445398"/>
              <a:gd name="connsiteX19" fmla="*/ 154991 w 324754"/>
              <a:gd name="connsiteY19" fmla="*/ 80877 h 445398"/>
              <a:gd name="connsiteX20" fmla="*/ 153086 w 324754"/>
              <a:gd name="connsiteY20" fmla="*/ 84153 h 445398"/>
              <a:gd name="connsiteX21" fmla="*/ 151467 w 324754"/>
              <a:gd name="connsiteY21" fmla="*/ 86715 h 445398"/>
              <a:gd name="connsiteX22" fmla="*/ 151200 w 324754"/>
              <a:gd name="connsiteY22" fmla="*/ 87592 h 445398"/>
              <a:gd name="connsiteX23" fmla="*/ 151990 w 324754"/>
              <a:gd name="connsiteY23" fmla="*/ 88297 h 445398"/>
              <a:gd name="connsiteX24" fmla="*/ 155829 w 324754"/>
              <a:gd name="connsiteY24" fmla="*/ 87592 h 445398"/>
              <a:gd name="connsiteX25" fmla="*/ 157344 w 324754"/>
              <a:gd name="connsiteY25" fmla="*/ 86820 h 445398"/>
              <a:gd name="connsiteX26" fmla="*/ 159439 w 324754"/>
              <a:gd name="connsiteY26" fmla="*/ 85830 h 445398"/>
              <a:gd name="connsiteX27" fmla="*/ 160754 w 324754"/>
              <a:gd name="connsiteY27" fmla="*/ 86363 h 445398"/>
              <a:gd name="connsiteX28" fmla="*/ 162068 w 324754"/>
              <a:gd name="connsiteY28" fmla="*/ 89182 h 445398"/>
              <a:gd name="connsiteX29" fmla="*/ 163554 w 324754"/>
              <a:gd name="connsiteY29" fmla="*/ 89535 h 445398"/>
              <a:gd name="connsiteX30" fmla="*/ 164954 w 324754"/>
              <a:gd name="connsiteY30" fmla="*/ 89182 h 445398"/>
              <a:gd name="connsiteX31" fmla="*/ 166440 w 324754"/>
              <a:gd name="connsiteY31" fmla="*/ 89887 h 445398"/>
              <a:gd name="connsiteX32" fmla="*/ 168335 w 324754"/>
              <a:gd name="connsiteY32" fmla="*/ 96898 h 445398"/>
              <a:gd name="connsiteX33" fmla="*/ 169945 w 324754"/>
              <a:gd name="connsiteY33" fmla="*/ 102832 h 445398"/>
              <a:gd name="connsiteX34" fmla="*/ 173679 w 324754"/>
              <a:gd name="connsiteY34" fmla="*/ 106537 h 445398"/>
              <a:gd name="connsiteX35" fmla="*/ 176594 w 324754"/>
              <a:gd name="connsiteY35" fmla="*/ 109423 h 445398"/>
              <a:gd name="connsiteX36" fmla="*/ 177298 w 324754"/>
              <a:gd name="connsiteY36" fmla="*/ 111976 h 445398"/>
              <a:gd name="connsiteX37" fmla="*/ 177994 w 324754"/>
              <a:gd name="connsiteY37" fmla="*/ 115576 h 445398"/>
              <a:gd name="connsiteX38" fmla="*/ 178175 w 324754"/>
              <a:gd name="connsiteY38" fmla="*/ 117338 h 445398"/>
              <a:gd name="connsiteX39" fmla="*/ 177260 w 324754"/>
              <a:gd name="connsiteY39" fmla="*/ 118396 h 445398"/>
              <a:gd name="connsiteX40" fmla="*/ 175813 w 324754"/>
              <a:gd name="connsiteY40" fmla="*/ 120586 h 445398"/>
              <a:gd name="connsiteX41" fmla="*/ 175451 w 324754"/>
              <a:gd name="connsiteY41" fmla="*/ 124768 h 445398"/>
              <a:gd name="connsiteX42" fmla="*/ 175203 w 324754"/>
              <a:gd name="connsiteY42" fmla="*/ 126159 h 445398"/>
              <a:gd name="connsiteX43" fmla="*/ 174936 w 324754"/>
              <a:gd name="connsiteY43" fmla="*/ 130035 h 445398"/>
              <a:gd name="connsiteX44" fmla="*/ 175127 w 324754"/>
              <a:gd name="connsiteY44" fmla="*/ 132416 h 445398"/>
              <a:gd name="connsiteX45" fmla="*/ 175908 w 324754"/>
              <a:gd name="connsiteY45" fmla="*/ 134274 h 445398"/>
              <a:gd name="connsiteX46" fmla="*/ 177203 w 324754"/>
              <a:gd name="connsiteY46" fmla="*/ 135341 h 445398"/>
              <a:gd name="connsiteX47" fmla="*/ 179832 w 324754"/>
              <a:gd name="connsiteY47" fmla="*/ 135893 h 445398"/>
              <a:gd name="connsiteX48" fmla="*/ 182204 w 324754"/>
              <a:gd name="connsiteY48" fmla="*/ 136541 h 445398"/>
              <a:gd name="connsiteX49" fmla="*/ 183566 w 324754"/>
              <a:gd name="connsiteY49" fmla="*/ 139760 h 445398"/>
              <a:gd name="connsiteX50" fmla="*/ 185499 w 324754"/>
              <a:gd name="connsiteY50" fmla="*/ 143856 h 445398"/>
              <a:gd name="connsiteX51" fmla="*/ 187576 w 324754"/>
              <a:gd name="connsiteY51" fmla="*/ 145580 h 445398"/>
              <a:gd name="connsiteX52" fmla="*/ 190624 w 324754"/>
              <a:gd name="connsiteY52" fmla="*/ 146713 h 445398"/>
              <a:gd name="connsiteX53" fmla="*/ 192805 w 324754"/>
              <a:gd name="connsiteY53" fmla="*/ 146304 h 445398"/>
              <a:gd name="connsiteX54" fmla="*/ 197891 w 324754"/>
              <a:gd name="connsiteY54" fmla="*/ 145580 h 445398"/>
              <a:gd name="connsiteX55" fmla="*/ 202264 w 324754"/>
              <a:gd name="connsiteY55" fmla="*/ 145761 h 445398"/>
              <a:gd name="connsiteX56" fmla="*/ 208664 w 324754"/>
              <a:gd name="connsiteY56" fmla="*/ 146856 h 445398"/>
              <a:gd name="connsiteX57" fmla="*/ 211046 w 324754"/>
              <a:gd name="connsiteY57" fmla="*/ 146818 h 445398"/>
              <a:gd name="connsiteX58" fmla="*/ 214122 w 324754"/>
              <a:gd name="connsiteY58" fmla="*/ 146609 h 445398"/>
              <a:gd name="connsiteX59" fmla="*/ 219542 w 324754"/>
              <a:gd name="connsiteY59" fmla="*/ 144389 h 445398"/>
              <a:gd name="connsiteX60" fmla="*/ 221514 w 324754"/>
              <a:gd name="connsiteY60" fmla="*/ 144056 h 445398"/>
              <a:gd name="connsiteX61" fmla="*/ 223704 w 324754"/>
              <a:gd name="connsiteY61" fmla="*/ 144256 h 445398"/>
              <a:gd name="connsiteX62" fmla="*/ 226904 w 324754"/>
              <a:gd name="connsiteY62" fmla="*/ 145389 h 445398"/>
              <a:gd name="connsiteX63" fmla="*/ 228638 w 324754"/>
              <a:gd name="connsiteY63" fmla="*/ 146285 h 445398"/>
              <a:gd name="connsiteX64" fmla="*/ 230857 w 324754"/>
              <a:gd name="connsiteY64" fmla="*/ 147209 h 445398"/>
              <a:gd name="connsiteX65" fmla="*/ 234096 w 324754"/>
              <a:gd name="connsiteY65" fmla="*/ 147866 h 445398"/>
              <a:gd name="connsiteX66" fmla="*/ 236182 w 324754"/>
              <a:gd name="connsiteY66" fmla="*/ 147752 h 445398"/>
              <a:gd name="connsiteX67" fmla="*/ 237763 w 324754"/>
              <a:gd name="connsiteY67" fmla="*/ 147714 h 445398"/>
              <a:gd name="connsiteX68" fmla="*/ 238678 w 324754"/>
              <a:gd name="connsiteY68" fmla="*/ 148133 h 445398"/>
              <a:gd name="connsiteX69" fmla="*/ 243774 w 324754"/>
              <a:gd name="connsiteY69" fmla="*/ 154486 h 445398"/>
              <a:gd name="connsiteX70" fmla="*/ 248193 w 324754"/>
              <a:gd name="connsiteY70" fmla="*/ 159991 h 445398"/>
              <a:gd name="connsiteX71" fmla="*/ 252041 w 324754"/>
              <a:gd name="connsiteY71" fmla="*/ 164611 h 445398"/>
              <a:gd name="connsiteX72" fmla="*/ 256204 w 324754"/>
              <a:gd name="connsiteY72" fmla="*/ 169593 h 445398"/>
              <a:gd name="connsiteX73" fmla="*/ 256527 w 324754"/>
              <a:gd name="connsiteY73" fmla="*/ 169888 h 445398"/>
              <a:gd name="connsiteX74" fmla="*/ 258404 w 324754"/>
              <a:gd name="connsiteY74" fmla="*/ 169250 h 445398"/>
              <a:gd name="connsiteX75" fmla="*/ 259642 w 324754"/>
              <a:gd name="connsiteY75" fmla="*/ 169526 h 445398"/>
              <a:gd name="connsiteX76" fmla="*/ 260785 w 324754"/>
              <a:gd name="connsiteY76" fmla="*/ 170536 h 445398"/>
              <a:gd name="connsiteX77" fmla="*/ 262757 w 324754"/>
              <a:gd name="connsiteY77" fmla="*/ 170116 h 445398"/>
              <a:gd name="connsiteX78" fmla="*/ 265557 w 324754"/>
              <a:gd name="connsiteY78" fmla="*/ 168269 h 445398"/>
              <a:gd name="connsiteX79" fmla="*/ 269634 w 324754"/>
              <a:gd name="connsiteY79" fmla="*/ 167897 h 445398"/>
              <a:gd name="connsiteX80" fmla="*/ 274996 w 324754"/>
              <a:gd name="connsiteY80" fmla="*/ 169002 h 445398"/>
              <a:gd name="connsiteX81" fmla="*/ 282073 w 324754"/>
              <a:gd name="connsiteY81" fmla="*/ 169002 h 445398"/>
              <a:gd name="connsiteX82" fmla="*/ 290856 w 324754"/>
              <a:gd name="connsiteY82" fmla="*/ 167907 h 445398"/>
              <a:gd name="connsiteX83" fmla="*/ 296313 w 324754"/>
              <a:gd name="connsiteY83" fmla="*/ 166716 h 445398"/>
              <a:gd name="connsiteX84" fmla="*/ 298447 w 324754"/>
              <a:gd name="connsiteY84" fmla="*/ 165430 h 445398"/>
              <a:gd name="connsiteX85" fmla="*/ 301971 w 324754"/>
              <a:gd name="connsiteY85" fmla="*/ 165563 h 445398"/>
              <a:gd name="connsiteX86" fmla="*/ 306229 w 324754"/>
              <a:gd name="connsiteY86" fmla="*/ 166716 h 445398"/>
              <a:gd name="connsiteX87" fmla="*/ 308524 w 324754"/>
              <a:gd name="connsiteY87" fmla="*/ 168354 h 445398"/>
              <a:gd name="connsiteX88" fmla="*/ 308801 w 324754"/>
              <a:gd name="connsiteY88" fmla="*/ 169964 h 445398"/>
              <a:gd name="connsiteX89" fmla="*/ 309658 w 324754"/>
              <a:gd name="connsiteY89" fmla="*/ 172488 h 445398"/>
              <a:gd name="connsiteX90" fmla="*/ 308734 w 324754"/>
              <a:gd name="connsiteY90" fmla="*/ 175041 h 445398"/>
              <a:gd name="connsiteX91" fmla="*/ 306029 w 324754"/>
              <a:gd name="connsiteY91" fmla="*/ 177622 h 445398"/>
              <a:gd name="connsiteX92" fmla="*/ 304524 w 324754"/>
              <a:gd name="connsiteY92" fmla="*/ 180927 h 445398"/>
              <a:gd name="connsiteX93" fmla="*/ 304229 w 324754"/>
              <a:gd name="connsiteY93" fmla="*/ 184947 h 445398"/>
              <a:gd name="connsiteX94" fmla="*/ 302828 w 324754"/>
              <a:gd name="connsiteY94" fmla="*/ 187918 h 445398"/>
              <a:gd name="connsiteX95" fmla="*/ 300323 w 324754"/>
              <a:gd name="connsiteY95" fmla="*/ 189843 h 445398"/>
              <a:gd name="connsiteX96" fmla="*/ 299342 w 324754"/>
              <a:gd name="connsiteY96" fmla="*/ 192643 h 445398"/>
              <a:gd name="connsiteX97" fmla="*/ 299895 w 324754"/>
              <a:gd name="connsiteY97" fmla="*/ 196320 h 445398"/>
              <a:gd name="connsiteX98" fmla="*/ 299628 w 324754"/>
              <a:gd name="connsiteY98" fmla="*/ 201692 h 445398"/>
              <a:gd name="connsiteX99" fmla="*/ 298533 w 324754"/>
              <a:gd name="connsiteY99" fmla="*/ 208759 h 445398"/>
              <a:gd name="connsiteX100" fmla="*/ 298533 w 324754"/>
              <a:gd name="connsiteY100" fmla="*/ 212979 h 445398"/>
              <a:gd name="connsiteX101" fmla="*/ 299628 w 324754"/>
              <a:gd name="connsiteY101" fmla="*/ 214360 h 445398"/>
              <a:gd name="connsiteX102" fmla="*/ 300133 w 324754"/>
              <a:gd name="connsiteY102" fmla="*/ 216341 h 445398"/>
              <a:gd name="connsiteX103" fmla="*/ 300047 w 324754"/>
              <a:gd name="connsiteY103" fmla="*/ 218922 h 445398"/>
              <a:gd name="connsiteX104" fmla="*/ 300457 w 324754"/>
              <a:gd name="connsiteY104" fmla="*/ 221209 h 445398"/>
              <a:gd name="connsiteX105" fmla="*/ 301819 w 324754"/>
              <a:gd name="connsiteY105" fmla="*/ 224180 h 445398"/>
              <a:gd name="connsiteX106" fmla="*/ 303714 w 324754"/>
              <a:gd name="connsiteY106" fmla="*/ 230095 h 445398"/>
              <a:gd name="connsiteX107" fmla="*/ 305295 w 324754"/>
              <a:gd name="connsiteY107" fmla="*/ 232638 h 445398"/>
              <a:gd name="connsiteX108" fmla="*/ 306676 w 324754"/>
              <a:gd name="connsiteY108" fmla="*/ 233572 h 445398"/>
              <a:gd name="connsiteX109" fmla="*/ 308077 w 324754"/>
              <a:gd name="connsiteY109" fmla="*/ 234715 h 445398"/>
              <a:gd name="connsiteX110" fmla="*/ 312115 w 324754"/>
              <a:gd name="connsiteY110" fmla="*/ 240763 h 445398"/>
              <a:gd name="connsiteX111" fmla="*/ 313096 w 324754"/>
              <a:gd name="connsiteY111" fmla="*/ 242040 h 445398"/>
              <a:gd name="connsiteX112" fmla="*/ 312801 w 324754"/>
              <a:gd name="connsiteY112" fmla="*/ 243154 h 445398"/>
              <a:gd name="connsiteX113" fmla="*/ 312420 w 324754"/>
              <a:gd name="connsiteY113" fmla="*/ 243983 h 445398"/>
              <a:gd name="connsiteX114" fmla="*/ 311953 w 324754"/>
              <a:gd name="connsiteY114" fmla="*/ 244516 h 445398"/>
              <a:gd name="connsiteX115" fmla="*/ 307648 w 324754"/>
              <a:gd name="connsiteY115" fmla="*/ 248117 h 445398"/>
              <a:gd name="connsiteX116" fmla="*/ 299095 w 324754"/>
              <a:gd name="connsiteY116" fmla="*/ 255946 h 445398"/>
              <a:gd name="connsiteX117" fmla="*/ 298390 w 324754"/>
              <a:gd name="connsiteY117" fmla="*/ 256937 h 445398"/>
              <a:gd name="connsiteX118" fmla="*/ 298447 w 324754"/>
              <a:gd name="connsiteY118" fmla="*/ 258575 h 445398"/>
              <a:gd name="connsiteX119" fmla="*/ 300924 w 324754"/>
              <a:gd name="connsiteY119" fmla="*/ 257518 h 445398"/>
              <a:gd name="connsiteX120" fmla="*/ 303581 w 324754"/>
              <a:gd name="connsiteY120" fmla="*/ 258404 h 445398"/>
              <a:gd name="connsiteX121" fmla="*/ 304876 w 324754"/>
              <a:gd name="connsiteY121" fmla="*/ 258575 h 445398"/>
              <a:gd name="connsiteX122" fmla="*/ 305467 w 324754"/>
              <a:gd name="connsiteY122" fmla="*/ 259223 h 445398"/>
              <a:gd name="connsiteX123" fmla="*/ 306238 w 324754"/>
              <a:gd name="connsiteY123" fmla="*/ 261337 h 445398"/>
              <a:gd name="connsiteX124" fmla="*/ 307124 w 324754"/>
              <a:gd name="connsiteY124" fmla="*/ 261690 h 445398"/>
              <a:gd name="connsiteX125" fmla="*/ 308420 w 324754"/>
              <a:gd name="connsiteY125" fmla="*/ 262566 h 445398"/>
              <a:gd name="connsiteX126" fmla="*/ 310953 w 324754"/>
              <a:gd name="connsiteY126" fmla="*/ 264795 h 445398"/>
              <a:gd name="connsiteX127" fmla="*/ 313077 w 324754"/>
              <a:gd name="connsiteY127" fmla="*/ 267138 h 445398"/>
              <a:gd name="connsiteX128" fmla="*/ 314668 w 324754"/>
              <a:gd name="connsiteY128" fmla="*/ 268262 h 445398"/>
              <a:gd name="connsiteX129" fmla="*/ 315792 w 324754"/>
              <a:gd name="connsiteY129" fmla="*/ 269310 h 445398"/>
              <a:gd name="connsiteX130" fmla="*/ 316144 w 324754"/>
              <a:gd name="connsiteY130" fmla="*/ 270834 h 445398"/>
              <a:gd name="connsiteX131" fmla="*/ 315678 w 324754"/>
              <a:gd name="connsiteY131" fmla="*/ 272358 h 445398"/>
              <a:gd name="connsiteX132" fmla="*/ 317011 w 324754"/>
              <a:gd name="connsiteY132" fmla="*/ 275892 h 445398"/>
              <a:gd name="connsiteX133" fmla="*/ 317916 w 324754"/>
              <a:gd name="connsiteY133" fmla="*/ 276987 h 445398"/>
              <a:gd name="connsiteX134" fmla="*/ 318392 w 324754"/>
              <a:gd name="connsiteY134" fmla="*/ 278330 h 445398"/>
              <a:gd name="connsiteX135" fmla="*/ 317916 w 324754"/>
              <a:gd name="connsiteY135" fmla="*/ 279682 h 445398"/>
              <a:gd name="connsiteX136" fmla="*/ 319040 w 324754"/>
              <a:gd name="connsiteY136" fmla="*/ 281264 h 445398"/>
              <a:gd name="connsiteX137" fmla="*/ 320259 w 324754"/>
              <a:gd name="connsiteY137" fmla="*/ 284378 h 445398"/>
              <a:gd name="connsiteX138" fmla="*/ 321745 w 324754"/>
              <a:gd name="connsiteY138" fmla="*/ 288179 h 445398"/>
              <a:gd name="connsiteX139" fmla="*/ 321926 w 324754"/>
              <a:gd name="connsiteY139" fmla="*/ 290293 h 445398"/>
              <a:gd name="connsiteX140" fmla="*/ 322545 w 324754"/>
              <a:gd name="connsiteY140" fmla="*/ 291265 h 445398"/>
              <a:gd name="connsiteX141" fmla="*/ 323279 w 324754"/>
              <a:gd name="connsiteY141" fmla="*/ 294084 h 445398"/>
              <a:gd name="connsiteX142" fmla="*/ 324526 w 324754"/>
              <a:gd name="connsiteY142" fmla="*/ 296732 h 445398"/>
              <a:gd name="connsiteX143" fmla="*/ 324231 w 324754"/>
              <a:gd name="connsiteY143" fmla="*/ 298542 h 445398"/>
              <a:gd name="connsiteX144" fmla="*/ 324755 w 324754"/>
              <a:gd name="connsiteY144" fmla="*/ 300323 h 445398"/>
              <a:gd name="connsiteX145" fmla="*/ 319697 w 324754"/>
              <a:gd name="connsiteY145" fmla="*/ 301514 h 445398"/>
              <a:gd name="connsiteX146" fmla="*/ 319240 w 324754"/>
              <a:gd name="connsiteY146" fmla="*/ 301323 h 445398"/>
              <a:gd name="connsiteX147" fmla="*/ 318935 w 324754"/>
              <a:gd name="connsiteY147" fmla="*/ 300666 h 445398"/>
              <a:gd name="connsiteX148" fmla="*/ 319078 w 324754"/>
              <a:gd name="connsiteY148" fmla="*/ 295608 h 445398"/>
              <a:gd name="connsiteX149" fmla="*/ 319031 w 324754"/>
              <a:gd name="connsiteY149" fmla="*/ 289893 h 445398"/>
              <a:gd name="connsiteX150" fmla="*/ 318249 w 324754"/>
              <a:gd name="connsiteY150" fmla="*/ 287550 h 445398"/>
              <a:gd name="connsiteX151" fmla="*/ 315935 w 324754"/>
              <a:gd name="connsiteY151" fmla="*/ 283797 h 445398"/>
              <a:gd name="connsiteX152" fmla="*/ 312868 w 324754"/>
              <a:gd name="connsiteY152" fmla="*/ 278825 h 445398"/>
              <a:gd name="connsiteX153" fmla="*/ 312030 w 324754"/>
              <a:gd name="connsiteY153" fmla="*/ 277396 h 445398"/>
              <a:gd name="connsiteX154" fmla="*/ 310734 w 324754"/>
              <a:gd name="connsiteY154" fmla="*/ 276577 h 445398"/>
              <a:gd name="connsiteX155" fmla="*/ 309201 w 324754"/>
              <a:gd name="connsiteY155" fmla="*/ 276463 h 445398"/>
              <a:gd name="connsiteX156" fmla="*/ 308077 w 324754"/>
              <a:gd name="connsiteY156" fmla="*/ 276815 h 445398"/>
              <a:gd name="connsiteX157" fmla="*/ 306572 w 324754"/>
              <a:gd name="connsiteY157" fmla="*/ 277739 h 445398"/>
              <a:gd name="connsiteX158" fmla="*/ 305153 w 324754"/>
              <a:gd name="connsiteY158" fmla="*/ 278749 h 445398"/>
              <a:gd name="connsiteX159" fmla="*/ 302409 w 324754"/>
              <a:gd name="connsiteY159" fmla="*/ 281749 h 445398"/>
              <a:gd name="connsiteX160" fmla="*/ 299647 w 324754"/>
              <a:gd name="connsiteY160" fmla="*/ 285255 h 445398"/>
              <a:gd name="connsiteX161" fmla="*/ 298028 w 324754"/>
              <a:gd name="connsiteY161" fmla="*/ 286045 h 445398"/>
              <a:gd name="connsiteX162" fmla="*/ 296409 w 324754"/>
              <a:gd name="connsiteY162" fmla="*/ 286369 h 445398"/>
              <a:gd name="connsiteX163" fmla="*/ 294980 w 324754"/>
              <a:gd name="connsiteY163" fmla="*/ 286264 h 445398"/>
              <a:gd name="connsiteX164" fmla="*/ 293827 w 324754"/>
              <a:gd name="connsiteY164" fmla="*/ 285321 h 445398"/>
              <a:gd name="connsiteX165" fmla="*/ 292646 w 324754"/>
              <a:gd name="connsiteY165" fmla="*/ 283407 h 445398"/>
              <a:gd name="connsiteX166" fmla="*/ 291227 w 324754"/>
              <a:gd name="connsiteY166" fmla="*/ 280864 h 445398"/>
              <a:gd name="connsiteX167" fmla="*/ 289531 w 324754"/>
              <a:gd name="connsiteY167" fmla="*/ 280035 h 445398"/>
              <a:gd name="connsiteX168" fmla="*/ 288874 w 324754"/>
              <a:gd name="connsiteY168" fmla="*/ 280816 h 445398"/>
              <a:gd name="connsiteX169" fmla="*/ 288312 w 324754"/>
              <a:gd name="connsiteY169" fmla="*/ 282311 h 445398"/>
              <a:gd name="connsiteX170" fmla="*/ 287874 w 324754"/>
              <a:gd name="connsiteY170" fmla="*/ 283797 h 445398"/>
              <a:gd name="connsiteX171" fmla="*/ 289017 w 324754"/>
              <a:gd name="connsiteY171" fmla="*/ 285683 h 445398"/>
              <a:gd name="connsiteX172" fmla="*/ 289998 w 324754"/>
              <a:gd name="connsiteY172" fmla="*/ 287141 h 445398"/>
              <a:gd name="connsiteX173" fmla="*/ 288312 w 324754"/>
              <a:gd name="connsiteY173" fmla="*/ 287093 h 445398"/>
              <a:gd name="connsiteX174" fmla="*/ 282864 w 324754"/>
              <a:gd name="connsiteY174" fmla="*/ 287093 h 445398"/>
              <a:gd name="connsiteX175" fmla="*/ 276578 w 324754"/>
              <a:gd name="connsiteY175" fmla="*/ 287093 h 445398"/>
              <a:gd name="connsiteX176" fmla="*/ 270301 w 324754"/>
              <a:gd name="connsiteY176" fmla="*/ 287093 h 445398"/>
              <a:gd name="connsiteX177" fmla="*/ 264662 w 324754"/>
              <a:gd name="connsiteY177" fmla="*/ 287093 h 445398"/>
              <a:gd name="connsiteX178" fmla="*/ 259442 w 324754"/>
              <a:gd name="connsiteY178" fmla="*/ 287093 h 445398"/>
              <a:gd name="connsiteX179" fmla="*/ 257451 w 324754"/>
              <a:gd name="connsiteY179" fmla="*/ 286969 h 445398"/>
              <a:gd name="connsiteX180" fmla="*/ 255422 w 324754"/>
              <a:gd name="connsiteY180" fmla="*/ 286112 h 445398"/>
              <a:gd name="connsiteX181" fmla="*/ 253479 w 324754"/>
              <a:gd name="connsiteY181" fmla="*/ 285712 h 445398"/>
              <a:gd name="connsiteX182" fmla="*/ 252451 w 324754"/>
              <a:gd name="connsiteY182" fmla="*/ 285779 h 445398"/>
              <a:gd name="connsiteX183" fmla="*/ 250612 w 324754"/>
              <a:gd name="connsiteY183" fmla="*/ 286607 h 445398"/>
              <a:gd name="connsiteX184" fmla="*/ 248221 w 324754"/>
              <a:gd name="connsiteY184" fmla="*/ 286731 h 445398"/>
              <a:gd name="connsiteX185" fmla="*/ 246612 w 324754"/>
              <a:gd name="connsiteY185" fmla="*/ 287521 h 445398"/>
              <a:gd name="connsiteX186" fmla="*/ 245316 w 324754"/>
              <a:gd name="connsiteY186" fmla="*/ 287426 h 445398"/>
              <a:gd name="connsiteX187" fmla="*/ 245298 w 324754"/>
              <a:gd name="connsiteY187" fmla="*/ 291808 h 445398"/>
              <a:gd name="connsiteX188" fmla="*/ 245259 w 324754"/>
              <a:gd name="connsiteY188" fmla="*/ 298047 h 445398"/>
              <a:gd name="connsiteX189" fmla="*/ 245221 w 324754"/>
              <a:gd name="connsiteY189" fmla="*/ 304667 h 445398"/>
              <a:gd name="connsiteX190" fmla="*/ 246669 w 324754"/>
              <a:gd name="connsiteY190" fmla="*/ 304162 h 445398"/>
              <a:gd name="connsiteX191" fmla="*/ 247917 w 324754"/>
              <a:gd name="connsiteY191" fmla="*/ 304209 h 445398"/>
              <a:gd name="connsiteX192" fmla="*/ 248831 w 324754"/>
              <a:gd name="connsiteY192" fmla="*/ 304676 h 445398"/>
              <a:gd name="connsiteX193" fmla="*/ 251403 w 324754"/>
              <a:gd name="connsiteY193" fmla="*/ 304295 h 445398"/>
              <a:gd name="connsiteX194" fmla="*/ 252822 w 324754"/>
              <a:gd name="connsiteY194" fmla="*/ 304495 h 445398"/>
              <a:gd name="connsiteX195" fmla="*/ 254175 w 324754"/>
              <a:gd name="connsiteY195" fmla="*/ 304667 h 445398"/>
              <a:gd name="connsiteX196" fmla="*/ 255422 w 324754"/>
              <a:gd name="connsiteY196" fmla="*/ 304685 h 445398"/>
              <a:gd name="connsiteX197" fmla="*/ 256194 w 324754"/>
              <a:gd name="connsiteY197" fmla="*/ 305210 h 445398"/>
              <a:gd name="connsiteX198" fmla="*/ 257223 w 324754"/>
              <a:gd name="connsiteY198" fmla="*/ 305114 h 445398"/>
              <a:gd name="connsiteX199" fmla="*/ 258328 w 324754"/>
              <a:gd name="connsiteY199" fmla="*/ 304533 h 445398"/>
              <a:gd name="connsiteX200" fmla="*/ 259652 w 324754"/>
              <a:gd name="connsiteY200" fmla="*/ 304895 h 445398"/>
              <a:gd name="connsiteX201" fmla="*/ 261071 w 324754"/>
              <a:gd name="connsiteY201" fmla="*/ 305828 h 445398"/>
              <a:gd name="connsiteX202" fmla="*/ 261985 w 324754"/>
              <a:gd name="connsiteY202" fmla="*/ 307219 h 445398"/>
              <a:gd name="connsiteX203" fmla="*/ 262804 w 324754"/>
              <a:gd name="connsiteY203" fmla="*/ 308943 h 445398"/>
              <a:gd name="connsiteX204" fmla="*/ 263623 w 324754"/>
              <a:gd name="connsiteY204" fmla="*/ 309858 h 445398"/>
              <a:gd name="connsiteX205" fmla="*/ 263576 w 324754"/>
              <a:gd name="connsiteY205" fmla="*/ 311505 h 445398"/>
              <a:gd name="connsiteX206" fmla="*/ 263547 w 324754"/>
              <a:gd name="connsiteY206" fmla="*/ 312801 h 445398"/>
              <a:gd name="connsiteX207" fmla="*/ 263262 w 324754"/>
              <a:gd name="connsiteY207" fmla="*/ 313877 h 445398"/>
              <a:gd name="connsiteX208" fmla="*/ 263623 w 324754"/>
              <a:gd name="connsiteY208" fmla="*/ 314572 h 445398"/>
              <a:gd name="connsiteX209" fmla="*/ 263890 w 324754"/>
              <a:gd name="connsiteY209" fmla="*/ 315315 h 445398"/>
              <a:gd name="connsiteX210" fmla="*/ 263814 w 324754"/>
              <a:gd name="connsiteY210" fmla="*/ 315744 h 445398"/>
              <a:gd name="connsiteX211" fmla="*/ 263338 w 324754"/>
              <a:gd name="connsiteY211" fmla="*/ 315944 h 445398"/>
              <a:gd name="connsiteX212" fmla="*/ 262299 w 324754"/>
              <a:gd name="connsiteY212" fmla="*/ 316087 h 445398"/>
              <a:gd name="connsiteX213" fmla="*/ 261195 w 324754"/>
              <a:gd name="connsiteY213" fmla="*/ 316211 h 445398"/>
              <a:gd name="connsiteX214" fmla="*/ 260423 w 324754"/>
              <a:gd name="connsiteY214" fmla="*/ 316163 h 445398"/>
              <a:gd name="connsiteX215" fmla="*/ 259823 w 324754"/>
              <a:gd name="connsiteY215" fmla="*/ 315496 h 445398"/>
              <a:gd name="connsiteX216" fmla="*/ 259242 w 324754"/>
              <a:gd name="connsiteY216" fmla="*/ 315420 h 445398"/>
              <a:gd name="connsiteX217" fmla="*/ 258404 w 324754"/>
              <a:gd name="connsiteY217" fmla="*/ 315516 h 445398"/>
              <a:gd name="connsiteX218" fmla="*/ 257508 w 324754"/>
              <a:gd name="connsiteY218" fmla="*/ 315115 h 445398"/>
              <a:gd name="connsiteX219" fmla="*/ 256737 w 324754"/>
              <a:gd name="connsiteY219" fmla="*/ 314277 h 445398"/>
              <a:gd name="connsiteX220" fmla="*/ 255365 w 324754"/>
              <a:gd name="connsiteY220" fmla="*/ 313439 h 445398"/>
              <a:gd name="connsiteX221" fmla="*/ 253898 w 324754"/>
              <a:gd name="connsiteY221" fmla="*/ 313801 h 445398"/>
              <a:gd name="connsiteX222" fmla="*/ 252889 w 324754"/>
              <a:gd name="connsiteY222" fmla="*/ 314230 h 445398"/>
              <a:gd name="connsiteX223" fmla="*/ 251851 w 324754"/>
              <a:gd name="connsiteY223" fmla="*/ 314753 h 445398"/>
              <a:gd name="connsiteX224" fmla="*/ 250908 w 324754"/>
              <a:gd name="connsiteY224" fmla="*/ 315306 h 445398"/>
              <a:gd name="connsiteX225" fmla="*/ 249965 w 324754"/>
              <a:gd name="connsiteY225" fmla="*/ 315163 h 445398"/>
              <a:gd name="connsiteX226" fmla="*/ 248764 w 324754"/>
              <a:gd name="connsiteY226" fmla="*/ 315563 h 445398"/>
              <a:gd name="connsiteX227" fmla="*/ 247755 w 324754"/>
              <a:gd name="connsiteY227" fmla="*/ 316182 h 445398"/>
              <a:gd name="connsiteX228" fmla="*/ 246402 w 324754"/>
              <a:gd name="connsiteY228" fmla="*/ 316687 h 445398"/>
              <a:gd name="connsiteX229" fmla="*/ 244935 w 324754"/>
              <a:gd name="connsiteY229" fmla="*/ 316925 h 445398"/>
              <a:gd name="connsiteX230" fmla="*/ 243249 w 324754"/>
              <a:gd name="connsiteY230" fmla="*/ 317163 h 445398"/>
              <a:gd name="connsiteX231" fmla="*/ 241640 w 324754"/>
              <a:gd name="connsiteY231" fmla="*/ 317259 h 445398"/>
              <a:gd name="connsiteX232" fmla="*/ 239811 w 324754"/>
              <a:gd name="connsiteY232" fmla="*/ 317459 h 445398"/>
              <a:gd name="connsiteX233" fmla="*/ 239706 w 324754"/>
              <a:gd name="connsiteY233" fmla="*/ 320945 h 445398"/>
              <a:gd name="connsiteX234" fmla="*/ 239497 w 324754"/>
              <a:gd name="connsiteY234" fmla="*/ 327793 h 445398"/>
              <a:gd name="connsiteX235" fmla="*/ 239354 w 324754"/>
              <a:gd name="connsiteY235" fmla="*/ 332327 h 445398"/>
              <a:gd name="connsiteX236" fmla="*/ 239363 w 324754"/>
              <a:gd name="connsiteY236" fmla="*/ 336509 h 445398"/>
              <a:gd name="connsiteX237" fmla="*/ 240068 w 324754"/>
              <a:gd name="connsiteY237" fmla="*/ 338033 h 445398"/>
              <a:gd name="connsiteX238" fmla="*/ 243307 w 324754"/>
              <a:gd name="connsiteY238" fmla="*/ 341252 h 445398"/>
              <a:gd name="connsiteX239" fmla="*/ 245850 w 324754"/>
              <a:gd name="connsiteY239" fmla="*/ 342947 h 445398"/>
              <a:gd name="connsiteX240" fmla="*/ 248003 w 324754"/>
              <a:gd name="connsiteY240" fmla="*/ 344843 h 445398"/>
              <a:gd name="connsiteX241" fmla="*/ 250145 w 324754"/>
              <a:gd name="connsiteY241" fmla="*/ 345634 h 445398"/>
              <a:gd name="connsiteX242" fmla="*/ 251041 w 324754"/>
              <a:gd name="connsiteY242" fmla="*/ 346348 h 445398"/>
              <a:gd name="connsiteX243" fmla="*/ 251631 w 324754"/>
              <a:gd name="connsiteY243" fmla="*/ 347520 h 445398"/>
              <a:gd name="connsiteX244" fmla="*/ 251927 w 324754"/>
              <a:gd name="connsiteY244" fmla="*/ 348748 h 445398"/>
              <a:gd name="connsiteX245" fmla="*/ 252155 w 324754"/>
              <a:gd name="connsiteY245" fmla="*/ 349796 h 445398"/>
              <a:gd name="connsiteX246" fmla="*/ 251927 w 324754"/>
              <a:gd name="connsiteY246" fmla="*/ 350910 h 445398"/>
              <a:gd name="connsiteX247" fmla="*/ 251393 w 324754"/>
              <a:gd name="connsiteY247" fmla="*/ 351968 h 445398"/>
              <a:gd name="connsiteX248" fmla="*/ 251622 w 324754"/>
              <a:gd name="connsiteY248" fmla="*/ 353082 h 445398"/>
              <a:gd name="connsiteX249" fmla="*/ 252394 w 324754"/>
              <a:gd name="connsiteY249" fmla="*/ 353958 h 445398"/>
              <a:gd name="connsiteX250" fmla="*/ 252632 w 324754"/>
              <a:gd name="connsiteY250" fmla="*/ 355073 h 445398"/>
              <a:gd name="connsiteX251" fmla="*/ 253165 w 324754"/>
              <a:gd name="connsiteY251" fmla="*/ 356130 h 445398"/>
              <a:gd name="connsiteX252" fmla="*/ 253460 w 324754"/>
              <a:gd name="connsiteY252" fmla="*/ 357188 h 445398"/>
              <a:gd name="connsiteX253" fmla="*/ 254108 w 324754"/>
              <a:gd name="connsiteY253" fmla="*/ 357949 h 445398"/>
              <a:gd name="connsiteX254" fmla="*/ 254927 w 324754"/>
              <a:gd name="connsiteY254" fmla="*/ 358473 h 445398"/>
              <a:gd name="connsiteX255" fmla="*/ 255984 w 324754"/>
              <a:gd name="connsiteY255" fmla="*/ 359350 h 445398"/>
              <a:gd name="connsiteX256" fmla="*/ 256099 w 324754"/>
              <a:gd name="connsiteY256" fmla="*/ 360169 h 445398"/>
              <a:gd name="connsiteX257" fmla="*/ 255984 w 324754"/>
              <a:gd name="connsiteY257" fmla="*/ 361102 h 445398"/>
              <a:gd name="connsiteX258" fmla="*/ 255975 w 324754"/>
              <a:gd name="connsiteY258" fmla="*/ 361807 h 445398"/>
              <a:gd name="connsiteX259" fmla="*/ 256985 w 324754"/>
              <a:gd name="connsiteY259" fmla="*/ 363417 h 445398"/>
              <a:gd name="connsiteX260" fmla="*/ 257280 w 324754"/>
              <a:gd name="connsiteY260" fmla="*/ 364550 h 445398"/>
              <a:gd name="connsiteX261" fmla="*/ 256813 w 324754"/>
              <a:gd name="connsiteY261" fmla="*/ 365893 h 445398"/>
              <a:gd name="connsiteX262" fmla="*/ 256356 w 324754"/>
              <a:gd name="connsiteY262" fmla="*/ 370570 h 445398"/>
              <a:gd name="connsiteX263" fmla="*/ 255194 w 324754"/>
              <a:gd name="connsiteY263" fmla="*/ 375895 h 445398"/>
              <a:gd name="connsiteX264" fmla="*/ 254441 w 324754"/>
              <a:gd name="connsiteY264" fmla="*/ 379962 h 445398"/>
              <a:gd name="connsiteX265" fmla="*/ 253232 w 324754"/>
              <a:gd name="connsiteY265" fmla="*/ 386582 h 445398"/>
              <a:gd name="connsiteX266" fmla="*/ 251822 w 324754"/>
              <a:gd name="connsiteY266" fmla="*/ 394287 h 445398"/>
              <a:gd name="connsiteX267" fmla="*/ 250098 w 324754"/>
              <a:gd name="connsiteY267" fmla="*/ 403679 h 445398"/>
              <a:gd name="connsiteX268" fmla="*/ 248393 w 324754"/>
              <a:gd name="connsiteY268" fmla="*/ 412956 h 445398"/>
              <a:gd name="connsiteX269" fmla="*/ 246755 w 324754"/>
              <a:gd name="connsiteY269" fmla="*/ 421938 h 445398"/>
              <a:gd name="connsiteX270" fmla="*/ 245269 w 324754"/>
              <a:gd name="connsiteY270" fmla="*/ 430063 h 445398"/>
              <a:gd name="connsiteX271" fmla="*/ 243630 w 324754"/>
              <a:gd name="connsiteY271" fmla="*/ 439026 h 445398"/>
              <a:gd name="connsiteX272" fmla="*/ 242640 w 324754"/>
              <a:gd name="connsiteY272" fmla="*/ 444455 h 445398"/>
              <a:gd name="connsiteX273" fmla="*/ 242164 w 324754"/>
              <a:gd name="connsiteY273" fmla="*/ 445398 h 445398"/>
              <a:gd name="connsiteX274" fmla="*/ 240792 w 324754"/>
              <a:gd name="connsiteY274" fmla="*/ 443427 h 445398"/>
              <a:gd name="connsiteX275" fmla="*/ 238716 w 324754"/>
              <a:gd name="connsiteY275" fmla="*/ 441569 h 445398"/>
              <a:gd name="connsiteX276" fmla="*/ 236772 w 324754"/>
              <a:gd name="connsiteY276" fmla="*/ 440455 h 445398"/>
              <a:gd name="connsiteX277" fmla="*/ 235944 w 324754"/>
              <a:gd name="connsiteY277" fmla="*/ 438988 h 445398"/>
              <a:gd name="connsiteX278" fmla="*/ 234829 w 324754"/>
              <a:gd name="connsiteY278" fmla="*/ 435997 h 445398"/>
              <a:gd name="connsiteX279" fmla="*/ 233267 w 324754"/>
              <a:gd name="connsiteY279" fmla="*/ 434978 h 445398"/>
              <a:gd name="connsiteX280" fmla="*/ 232172 w 324754"/>
              <a:gd name="connsiteY280" fmla="*/ 434187 h 445398"/>
              <a:gd name="connsiteX281" fmla="*/ 231115 w 324754"/>
              <a:gd name="connsiteY281" fmla="*/ 434302 h 445398"/>
              <a:gd name="connsiteX282" fmla="*/ 229991 w 324754"/>
              <a:gd name="connsiteY282" fmla="*/ 435121 h 445398"/>
              <a:gd name="connsiteX283" fmla="*/ 228257 w 324754"/>
              <a:gd name="connsiteY283" fmla="*/ 435645 h 445398"/>
              <a:gd name="connsiteX284" fmla="*/ 227086 w 324754"/>
              <a:gd name="connsiteY284" fmla="*/ 435568 h 445398"/>
              <a:gd name="connsiteX285" fmla="*/ 222371 w 324754"/>
              <a:gd name="connsiteY285" fmla="*/ 433511 h 445398"/>
              <a:gd name="connsiteX286" fmla="*/ 221599 w 324754"/>
              <a:gd name="connsiteY286" fmla="*/ 433311 h 445398"/>
              <a:gd name="connsiteX287" fmla="*/ 224628 w 324754"/>
              <a:gd name="connsiteY287" fmla="*/ 428606 h 445398"/>
              <a:gd name="connsiteX288" fmla="*/ 230048 w 324754"/>
              <a:gd name="connsiteY288" fmla="*/ 420195 h 445398"/>
              <a:gd name="connsiteX289" fmla="*/ 233496 w 324754"/>
              <a:gd name="connsiteY289" fmla="*/ 414842 h 445398"/>
              <a:gd name="connsiteX290" fmla="*/ 237315 w 324754"/>
              <a:gd name="connsiteY290" fmla="*/ 408908 h 445398"/>
              <a:gd name="connsiteX291" fmla="*/ 239268 w 324754"/>
              <a:gd name="connsiteY291" fmla="*/ 405879 h 445398"/>
              <a:gd name="connsiteX292" fmla="*/ 239525 w 324754"/>
              <a:gd name="connsiteY292" fmla="*/ 405365 h 445398"/>
              <a:gd name="connsiteX293" fmla="*/ 239525 w 324754"/>
              <a:gd name="connsiteY293" fmla="*/ 404584 h 445398"/>
              <a:gd name="connsiteX294" fmla="*/ 238696 w 324754"/>
              <a:gd name="connsiteY294" fmla="*/ 403431 h 445398"/>
              <a:gd name="connsiteX295" fmla="*/ 236858 w 324754"/>
              <a:gd name="connsiteY295" fmla="*/ 402945 h 445398"/>
              <a:gd name="connsiteX296" fmla="*/ 234725 w 324754"/>
              <a:gd name="connsiteY296" fmla="*/ 402060 h 445398"/>
              <a:gd name="connsiteX297" fmla="*/ 233382 w 324754"/>
              <a:gd name="connsiteY297" fmla="*/ 400621 h 445398"/>
              <a:gd name="connsiteX298" fmla="*/ 231524 w 324754"/>
              <a:gd name="connsiteY298" fmla="*/ 400002 h 445398"/>
              <a:gd name="connsiteX299" fmla="*/ 230076 w 324754"/>
              <a:gd name="connsiteY299" fmla="*/ 398983 h 445398"/>
              <a:gd name="connsiteX300" fmla="*/ 227438 w 324754"/>
              <a:gd name="connsiteY300" fmla="*/ 397983 h 445398"/>
              <a:gd name="connsiteX301" fmla="*/ 225857 w 324754"/>
              <a:gd name="connsiteY301" fmla="*/ 397059 h 445398"/>
              <a:gd name="connsiteX302" fmla="*/ 223923 w 324754"/>
              <a:gd name="connsiteY302" fmla="*/ 396726 h 445398"/>
              <a:gd name="connsiteX303" fmla="*/ 222390 w 324754"/>
              <a:gd name="connsiteY303" fmla="*/ 395030 h 445398"/>
              <a:gd name="connsiteX304" fmla="*/ 216799 w 324754"/>
              <a:gd name="connsiteY304" fmla="*/ 391744 h 445398"/>
              <a:gd name="connsiteX305" fmla="*/ 215360 w 324754"/>
              <a:gd name="connsiteY305" fmla="*/ 391439 h 445398"/>
              <a:gd name="connsiteX306" fmla="*/ 213789 w 324754"/>
              <a:gd name="connsiteY306" fmla="*/ 391944 h 445398"/>
              <a:gd name="connsiteX307" fmla="*/ 211484 w 324754"/>
              <a:gd name="connsiteY307" fmla="*/ 392468 h 445398"/>
              <a:gd name="connsiteX308" fmla="*/ 209264 w 324754"/>
              <a:gd name="connsiteY308" fmla="*/ 394259 h 445398"/>
              <a:gd name="connsiteX309" fmla="*/ 206493 w 324754"/>
              <a:gd name="connsiteY309" fmla="*/ 394840 h 445398"/>
              <a:gd name="connsiteX310" fmla="*/ 203902 w 324754"/>
              <a:gd name="connsiteY310" fmla="*/ 394821 h 445398"/>
              <a:gd name="connsiteX311" fmla="*/ 202549 w 324754"/>
              <a:gd name="connsiteY311" fmla="*/ 393754 h 445398"/>
              <a:gd name="connsiteX312" fmla="*/ 201254 w 324754"/>
              <a:gd name="connsiteY312" fmla="*/ 393363 h 445398"/>
              <a:gd name="connsiteX313" fmla="*/ 199558 w 324754"/>
              <a:gd name="connsiteY313" fmla="*/ 391906 h 445398"/>
              <a:gd name="connsiteX314" fmla="*/ 196567 w 324754"/>
              <a:gd name="connsiteY314" fmla="*/ 390782 h 445398"/>
              <a:gd name="connsiteX315" fmla="*/ 194396 w 324754"/>
              <a:gd name="connsiteY315" fmla="*/ 390001 h 445398"/>
              <a:gd name="connsiteX316" fmla="*/ 193053 w 324754"/>
              <a:gd name="connsiteY316" fmla="*/ 390363 h 445398"/>
              <a:gd name="connsiteX317" fmla="*/ 191329 w 324754"/>
              <a:gd name="connsiteY317" fmla="*/ 391992 h 445398"/>
              <a:gd name="connsiteX318" fmla="*/ 189586 w 324754"/>
              <a:gd name="connsiteY318" fmla="*/ 393611 h 445398"/>
              <a:gd name="connsiteX319" fmla="*/ 188205 w 324754"/>
              <a:gd name="connsiteY319" fmla="*/ 394621 h 445398"/>
              <a:gd name="connsiteX320" fmla="*/ 186347 w 324754"/>
              <a:gd name="connsiteY320" fmla="*/ 394563 h 445398"/>
              <a:gd name="connsiteX321" fmla="*/ 184128 w 324754"/>
              <a:gd name="connsiteY321" fmla="*/ 396049 h 445398"/>
              <a:gd name="connsiteX322" fmla="*/ 181947 w 324754"/>
              <a:gd name="connsiteY322" fmla="*/ 396583 h 445398"/>
              <a:gd name="connsiteX323" fmla="*/ 179746 w 324754"/>
              <a:gd name="connsiteY323" fmla="*/ 396811 h 445398"/>
              <a:gd name="connsiteX324" fmla="*/ 177213 w 324754"/>
              <a:gd name="connsiteY324" fmla="*/ 397335 h 445398"/>
              <a:gd name="connsiteX325" fmla="*/ 174403 w 324754"/>
              <a:gd name="connsiteY325" fmla="*/ 396440 h 445398"/>
              <a:gd name="connsiteX326" fmla="*/ 172098 w 324754"/>
              <a:gd name="connsiteY326" fmla="*/ 395649 h 445398"/>
              <a:gd name="connsiteX327" fmla="*/ 171069 w 324754"/>
              <a:gd name="connsiteY327" fmla="*/ 395288 h 445398"/>
              <a:gd name="connsiteX328" fmla="*/ 170136 w 324754"/>
              <a:gd name="connsiteY328" fmla="*/ 395535 h 445398"/>
              <a:gd name="connsiteX329" fmla="*/ 168688 w 324754"/>
              <a:gd name="connsiteY329" fmla="*/ 396364 h 445398"/>
              <a:gd name="connsiteX330" fmla="*/ 166097 w 324754"/>
              <a:gd name="connsiteY330" fmla="*/ 396716 h 445398"/>
              <a:gd name="connsiteX331" fmla="*/ 164068 w 324754"/>
              <a:gd name="connsiteY331" fmla="*/ 396802 h 445398"/>
              <a:gd name="connsiteX332" fmla="*/ 162630 w 324754"/>
              <a:gd name="connsiteY332" fmla="*/ 396411 h 445398"/>
              <a:gd name="connsiteX333" fmla="*/ 161335 w 324754"/>
              <a:gd name="connsiteY333" fmla="*/ 394973 h 445398"/>
              <a:gd name="connsiteX334" fmla="*/ 159239 w 324754"/>
              <a:gd name="connsiteY334" fmla="*/ 394240 h 445398"/>
              <a:gd name="connsiteX335" fmla="*/ 156934 w 324754"/>
              <a:gd name="connsiteY335" fmla="*/ 393344 h 445398"/>
              <a:gd name="connsiteX336" fmla="*/ 156448 w 324754"/>
              <a:gd name="connsiteY336" fmla="*/ 391487 h 445398"/>
              <a:gd name="connsiteX337" fmla="*/ 156781 w 324754"/>
              <a:gd name="connsiteY337" fmla="*/ 390096 h 445398"/>
              <a:gd name="connsiteX338" fmla="*/ 157677 w 324754"/>
              <a:gd name="connsiteY338" fmla="*/ 388096 h 445398"/>
              <a:gd name="connsiteX339" fmla="*/ 157182 w 324754"/>
              <a:gd name="connsiteY339" fmla="*/ 386029 h 445398"/>
              <a:gd name="connsiteX340" fmla="*/ 156210 w 324754"/>
              <a:gd name="connsiteY340" fmla="*/ 382771 h 445398"/>
              <a:gd name="connsiteX341" fmla="*/ 155800 w 324754"/>
              <a:gd name="connsiteY341" fmla="*/ 381438 h 445398"/>
              <a:gd name="connsiteX342" fmla="*/ 155077 w 324754"/>
              <a:gd name="connsiteY342" fmla="*/ 380304 h 445398"/>
              <a:gd name="connsiteX343" fmla="*/ 153943 w 324754"/>
              <a:gd name="connsiteY343" fmla="*/ 379895 h 445398"/>
              <a:gd name="connsiteX344" fmla="*/ 151724 w 324754"/>
              <a:gd name="connsiteY344" fmla="*/ 380200 h 445398"/>
              <a:gd name="connsiteX345" fmla="*/ 149295 w 324754"/>
              <a:gd name="connsiteY345" fmla="*/ 378971 h 445398"/>
              <a:gd name="connsiteX346" fmla="*/ 147799 w 324754"/>
              <a:gd name="connsiteY346" fmla="*/ 377790 h 445398"/>
              <a:gd name="connsiteX347" fmla="*/ 147028 w 324754"/>
              <a:gd name="connsiteY347" fmla="*/ 376352 h 445398"/>
              <a:gd name="connsiteX348" fmla="*/ 147847 w 324754"/>
              <a:gd name="connsiteY348" fmla="*/ 373637 h 445398"/>
              <a:gd name="connsiteX349" fmla="*/ 147123 w 324754"/>
              <a:gd name="connsiteY349" fmla="*/ 371322 h 445398"/>
              <a:gd name="connsiteX350" fmla="*/ 145675 w 324754"/>
              <a:gd name="connsiteY350" fmla="*/ 370046 h 445398"/>
              <a:gd name="connsiteX351" fmla="*/ 144742 w 324754"/>
              <a:gd name="connsiteY351" fmla="*/ 367789 h 445398"/>
              <a:gd name="connsiteX352" fmla="*/ 143294 w 324754"/>
              <a:gd name="connsiteY352" fmla="*/ 365998 h 445398"/>
              <a:gd name="connsiteX353" fmla="*/ 141389 w 324754"/>
              <a:gd name="connsiteY353" fmla="*/ 365074 h 445398"/>
              <a:gd name="connsiteX354" fmla="*/ 139475 w 324754"/>
              <a:gd name="connsiteY354" fmla="*/ 365179 h 445398"/>
              <a:gd name="connsiteX355" fmla="*/ 137979 w 324754"/>
              <a:gd name="connsiteY355" fmla="*/ 364617 h 445398"/>
              <a:gd name="connsiteX356" fmla="*/ 136274 w 324754"/>
              <a:gd name="connsiteY356" fmla="*/ 362712 h 445398"/>
              <a:gd name="connsiteX357" fmla="*/ 134674 w 324754"/>
              <a:gd name="connsiteY357" fmla="*/ 361997 h 445398"/>
              <a:gd name="connsiteX358" fmla="*/ 132864 w 324754"/>
              <a:gd name="connsiteY358" fmla="*/ 360150 h 445398"/>
              <a:gd name="connsiteX359" fmla="*/ 129492 w 324754"/>
              <a:gd name="connsiteY359" fmla="*/ 359330 h 445398"/>
              <a:gd name="connsiteX360" fmla="*/ 127740 w 324754"/>
              <a:gd name="connsiteY360" fmla="*/ 358607 h 445398"/>
              <a:gd name="connsiteX361" fmla="*/ 126740 w 324754"/>
              <a:gd name="connsiteY361" fmla="*/ 357464 h 445398"/>
              <a:gd name="connsiteX362" fmla="*/ 125387 w 324754"/>
              <a:gd name="connsiteY362" fmla="*/ 355425 h 445398"/>
              <a:gd name="connsiteX363" fmla="*/ 125539 w 324754"/>
              <a:gd name="connsiteY363" fmla="*/ 354301 h 445398"/>
              <a:gd name="connsiteX364" fmla="*/ 124882 w 324754"/>
              <a:gd name="connsiteY364" fmla="*/ 353187 h 445398"/>
              <a:gd name="connsiteX365" fmla="*/ 124301 w 324754"/>
              <a:gd name="connsiteY365" fmla="*/ 351196 h 445398"/>
              <a:gd name="connsiteX366" fmla="*/ 123149 w 324754"/>
              <a:gd name="connsiteY366" fmla="*/ 348253 h 445398"/>
              <a:gd name="connsiteX367" fmla="*/ 121882 w 324754"/>
              <a:gd name="connsiteY367" fmla="*/ 346577 h 445398"/>
              <a:gd name="connsiteX368" fmla="*/ 120577 w 324754"/>
              <a:gd name="connsiteY368" fmla="*/ 345319 h 445398"/>
              <a:gd name="connsiteX369" fmla="*/ 119472 w 324754"/>
              <a:gd name="connsiteY369" fmla="*/ 344253 h 445398"/>
              <a:gd name="connsiteX370" fmla="*/ 117834 w 324754"/>
              <a:gd name="connsiteY370" fmla="*/ 342662 h 445398"/>
              <a:gd name="connsiteX371" fmla="*/ 115824 w 324754"/>
              <a:gd name="connsiteY371" fmla="*/ 341738 h 445398"/>
              <a:gd name="connsiteX372" fmla="*/ 114119 w 324754"/>
              <a:gd name="connsiteY372" fmla="*/ 340766 h 445398"/>
              <a:gd name="connsiteX373" fmla="*/ 113452 w 324754"/>
              <a:gd name="connsiteY373" fmla="*/ 339328 h 445398"/>
              <a:gd name="connsiteX374" fmla="*/ 112881 w 324754"/>
              <a:gd name="connsiteY374" fmla="*/ 338147 h 445398"/>
              <a:gd name="connsiteX375" fmla="*/ 111919 w 324754"/>
              <a:gd name="connsiteY375" fmla="*/ 338233 h 445398"/>
              <a:gd name="connsiteX376" fmla="*/ 110547 w 324754"/>
              <a:gd name="connsiteY376" fmla="*/ 338128 h 445398"/>
              <a:gd name="connsiteX377" fmla="*/ 109042 w 324754"/>
              <a:gd name="connsiteY377" fmla="*/ 337823 h 445398"/>
              <a:gd name="connsiteX378" fmla="*/ 107452 w 324754"/>
              <a:gd name="connsiteY378" fmla="*/ 336966 h 445398"/>
              <a:gd name="connsiteX379" fmla="*/ 106118 w 324754"/>
              <a:gd name="connsiteY379" fmla="*/ 335927 h 445398"/>
              <a:gd name="connsiteX380" fmla="*/ 103880 w 324754"/>
              <a:gd name="connsiteY380" fmla="*/ 334165 h 445398"/>
              <a:gd name="connsiteX381" fmla="*/ 102661 w 324754"/>
              <a:gd name="connsiteY381" fmla="*/ 333937 h 445398"/>
              <a:gd name="connsiteX382" fmla="*/ 101575 w 324754"/>
              <a:gd name="connsiteY382" fmla="*/ 333937 h 445398"/>
              <a:gd name="connsiteX383" fmla="*/ 99974 w 324754"/>
              <a:gd name="connsiteY383" fmla="*/ 335661 h 445398"/>
              <a:gd name="connsiteX384" fmla="*/ 95183 w 324754"/>
              <a:gd name="connsiteY384" fmla="*/ 333851 h 445398"/>
              <a:gd name="connsiteX385" fmla="*/ 91078 w 324754"/>
              <a:gd name="connsiteY385" fmla="*/ 331165 h 445398"/>
              <a:gd name="connsiteX386" fmla="*/ 86821 w 324754"/>
              <a:gd name="connsiteY386" fmla="*/ 330470 h 445398"/>
              <a:gd name="connsiteX387" fmla="*/ 84068 w 324754"/>
              <a:gd name="connsiteY387" fmla="*/ 328831 h 445398"/>
              <a:gd name="connsiteX388" fmla="*/ 81525 w 324754"/>
              <a:gd name="connsiteY388" fmla="*/ 326260 h 445398"/>
              <a:gd name="connsiteX389" fmla="*/ 80153 w 324754"/>
              <a:gd name="connsiteY389" fmla="*/ 324517 h 445398"/>
              <a:gd name="connsiteX390" fmla="*/ 79038 w 324754"/>
              <a:gd name="connsiteY390" fmla="*/ 323659 h 445398"/>
              <a:gd name="connsiteX391" fmla="*/ 73619 w 324754"/>
              <a:gd name="connsiteY391" fmla="*/ 321164 h 445398"/>
              <a:gd name="connsiteX392" fmla="*/ 72542 w 324754"/>
              <a:gd name="connsiteY392" fmla="*/ 320926 h 445398"/>
              <a:gd name="connsiteX393" fmla="*/ 70476 w 324754"/>
              <a:gd name="connsiteY393" fmla="*/ 322088 h 445398"/>
              <a:gd name="connsiteX394" fmla="*/ 69809 w 324754"/>
              <a:gd name="connsiteY394" fmla="*/ 322783 h 445398"/>
              <a:gd name="connsiteX395" fmla="*/ 69685 w 324754"/>
              <a:gd name="connsiteY395" fmla="*/ 324774 h 445398"/>
              <a:gd name="connsiteX396" fmla="*/ 69437 w 324754"/>
              <a:gd name="connsiteY396" fmla="*/ 325907 h 445398"/>
              <a:gd name="connsiteX397" fmla="*/ 67637 w 324754"/>
              <a:gd name="connsiteY397" fmla="*/ 326593 h 445398"/>
              <a:gd name="connsiteX398" fmla="*/ 64732 w 324754"/>
              <a:gd name="connsiteY398" fmla="*/ 326441 h 445398"/>
              <a:gd name="connsiteX399" fmla="*/ 62722 w 324754"/>
              <a:gd name="connsiteY399" fmla="*/ 325717 h 445398"/>
              <a:gd name="connsiteX400" fmla="*/ 61370 w 324754"/>
              <a:gd name="connsiteY400" fmla="*/ 325612 h 445398"/>
              <a:gd name="connsiteX401" fmla="*/ 61093 w 324754"/>
              <a:gd name="connsiteY401" fmla="*/ 326184 h 445398"/>
              <a:gd name="connsiteX402" fmla="*/ 60331 w 324754"/>
              <a:gd name="connsiteY402" fmla="*/ 326422 h 445398"/>
              <a:gd name="connsiteX403" fmla="*/ 58684 w 324754"/>
              <a:gd name="connsiteY403" fmla="*/ 326260 h 445398"/>
              <a:gd name="connsiteX404" fmla="*/ 56255 w 324754"/>
              <a:gd name="connsiteY404" fmla="*/ 325707 h 445398"/>
              <a:gd name="connsiteX405" fmla="*/ 54055 w 324754"/>
              <a:gd name="connsiteY405" fmla="*/ 324974 h 445398"/>
              <a:gd name="connsiteX406" fmla="*/ 51073 w 324754"/>
              <a:gd name="connsiteY406" fmla="*/ 323412 h 445398"/>
              <a:gd name="connsiteX407" fmla="*/ 49692 w 324754"/>
              <a:gd name="connsiteY407" fmla="*/ 323612 h 445398"/>
              <a:gd name="connsiteX408" fmla="*/ 46301 w 324754"/>
              <a:gd name="connsiteY408" fmla="*/ 323278 h 445398"/>
              <a:gd name="connsiteX409" fmla="*/ 43529 w 324754"/>
              <a:gd name="connsiteY409" fmla="*/ 322383 h 445398"/>
              <a:gd name="connsiteX410" fmla="*/ 42824 w 324754"/>
              <a:gd name="connsiteY410" fmla="*/ 321564 h 445398"/>
              <a:gd name="connsiteX411" fmla="*/ 41624 w 324754"/>
              <a:gd name="connsiteY411" fmla="*/ 315944 h 445398"/>
              <a:gd name="connsiteX412" fmla="*/ 41253 w 324754"/>
              <a:gd name="connsiteY412" fmla="*/ 315554 h 445398"/>
              <a:gd name="connsiteX413" fmla="*/ 40062 w 324754"/>
              <a:gd name="connsiteY413" fmla="*/ 315315 h 445398"/>
              <a:gd name="connsiteX414" fmla="*/ 38052 w 324754"/>
              <a:gd name="connsiteY414" fmla="*/ 314534 h 445398"/>
              <a:gd name="connsiteX415" fmla="*/ 36786 w 324754"/>
              <a:gd name="connsiteY415" fmla="*/ 313629 h 445398"/>
              <a:gd name="connsiteX416" fmla="*/ 36128 w 324754"/>
              <a:gd name="connsiteY416" fmla="*/ 312067 h 445398"/>
              <a:gd name="connsiteX417" fmla="*/ 35338 w 324754"/>
              <a:gd name="connsiteY417" fmla="*/ 310591 h 445398"/>
              <a:gd name="connsiteX418" fmla="*/ 31956 w 324754"/>
              <a:gd name="connsiteY418" fmla="*/ 310924 h 445398"/>
              <a:gd name="connsiteX419" fmla="*/ 26413 w 324754"/>
              <a:gd name="connsiteY419" fmla="*/ 308972 h 445398"/>
              <a:gd name="connsiteX420" fmla="*/ 22574 w 324754"/>
              <a:gd name="connsiteY420" fmla="*/ 307114 h 445398"/>
              <a:gd name="connsiteX421" fmla="*/ 19060 w 324754"/>
              <a:gd name="connsiteY421" fmla="*/ 305057 h 445398"/>
              <a:gd name="connsiteX422" fmla="*/ 13726 w 324754"/>
              <a:gd name="connsiteY422" fmla="*/ 300999 h 445398"/>
              <a:gd name="connsiteX423" fmla="*/ 11697 w 324754"/>
              <a:gd name="connsiteY423" fmla="*/ 299999 h 445398"/>
              <a:gd name="connsiteX424" fmla="*/ 9182 w 324754"/>
              <a:gd name="connsiteY424" fmla="*/ 298761 h 445398"/>
              <a:gd name="connsiteX425" fmla="*/ 7696 w 324754"/>
              <a:gd name="connsiteY425" fmla="*/ 296761 h 445398"/>
              <a:gd name="connsiteX426" fmla="*/ 5248 w 324754"/>
              <a:gd name="connsiteY426" fmla="*/ 294742 h 445398"/>
              <a:gd name="connsiteX427" fmla="*/ 4429 w 324754"/>
              <a:gd name="connsiteY427" fmla="*/ 294189 h 445398"/>
              <a:gd name="connsiteX428" fmla="*/ 3658 w 324754"/>
              <a:gd name="connsiteY428" fmla="*/ 292370 h 445398"/>
              <a:gd name="connsiteX429" fmla="*/ 0 w 324754"/>
              <a:gd name="connsiteY429" fmla="*/ 289722 h 445398"/>
              <a:gd name="connsiteX430" fmla="*/ 1810 w 324754"/>
              <a:gd name="connsiteY430" fmla="*/ 286312 h 445398"/>
              <a:gd name="connsiteX431" fmla="*/ 6210 w 324754"/>
              <a:gd name="connsiteY431" fmla="*/ 283740 h 445398"/>
              <a:gd name="connsiteX432" fmla="*/ 11983 w 324754"/>
              <a:gd name="connsiteY432" fmla="*/ 285731 h 445398"/>
              <a:gd name="connsiteX433" fmla="*/ 12687 w 324754"/>
              <a:gd name="connsiteY433" fmla="*/ 281749 h 445398"/>
              <a:gd name="connsiteX434" fmla="*/ 10601 w 324754"/>
              <a:gd name="connsiteY434" fmla="*/ 278225 h 445398"/>
              <a:gd name="connsiteX435" fmla="*/ 10916 w 324754"/>
              <a:gd name="connsiteY435" fmla="*/ 271567 h 445398"/>
              <a:gd name="connsiteX436" fmla="*/ 11592 w 324754"/>
              <a:gd name="connsiteY436" fmla="*/ 270234 h 445398"/>
              <a:gd name="connsiteX437" fmla="*/ 13116 w 324754"/>
              <a:gd name="connsiteY437" fmla="*/ 268453 h 445398"/>
              <a:gd name="connsiteX438" fmla="*/ 15097 w 324754"/>
              <a:gd name="connsiteY438" fmla="*/ 267214 h 445398"/>
              <a:gd name="connsiteX439" fmla="*/ 16259 w 324754"/>
              <a:gd name="connsiteY439" fmla="*/ 266862 h 445398"/>
              <a:gd name="connsiteX440" fmla="*/ 18240 w 324754"/>
              <a:gd name="connsiteY440" fmla="*/ 267471 h 445398"/>
              <a:gd name="connsiteX441" fmla="*/ 19488 w 324754"/>
              <a:gd name="connsiteY441" fmla="*/ 266138 h 445398"/>
              <a:gd name="connsiteX442" fmla="*/ 24194 w 324754"/>
              <a:gd name="connsiteY442" fmla="*/ 266738 h 445398"/>
              <a:gd name="connsiteX443" fmla="*/ 25622 w 324754"/>
              <a:gd name="connsiteY443" fmla="*/ 266176 h 445398"/>
              <a:gd name="connsiteX444" fmla="*/ 26603 w 324754"/>
              <a:gd name="connsiteY444" fmla="*/ 265271 h 445398"/>
              <a:gd name="connsiteX445" fmla="*/ 27756 w 324754"/>
              <a:gd name="connsiteY445" fmla="*/ 264585 h 445398"/>
              <a:gd name="connsiteX446" fmla="*/ 29223 w 324754"/>
              <a:gd name="connsiteY446" fmla="*/ 262985 h 445398"/>
              <a:gd name="connsiteX447" fmla="*/ 30071 w 324754"/>
              <a:gd name="connsiteY447" fmla="*/ 261137 h 445398"/>
              <a:gd name="connsiteX448" fmla="*/ 30775 w 324754"/>
              <a:gd name="connsiteY448" fmla="*/ 260413 h 445398"/>
              <a:gd name="connsiteX449" fmla="*/ 32404 w 324754"/>
              <a:gd name="connsiteY449" fmla="*/ 260670 h 445398"/>
              <a:gd name="connsiteX450" fmla="*/ 32556 w 324754"/>
              <a:gd name="connsiteY450" fmla="*/ 259870 h 445398"/>
              <a:gd name="connsiteX451" fmla="*/ 33395 w 324754"/>
              <a:gd name="connsiteY451" fmla="*/ 258785 h 445398"/>
              <a:gd name="connsiteX452" fmla="*/ 36243 w 324754"/>
              <a:gd name="connsiteY452" fmla="*/ 256356 h 445398"/>
              <a:gd name="connsiteX453" fmla="*/ 36214 w 324754"/>
              <a:gd name="connsiteY453" fmla="*/ 255279 h 445398"/>
              <a:gd name="connsiteX454" fmla="*/ 35414 w 324754"/>
              <a:gd name="connsiteY454" fmla="*/ 252936 h 445398"/>
              <a:gd name="connsiteX455" fmla="*/ 35614 w 324754"/>
              <a:gd name="connsiteY455" fmla="*/ 252079 h 445398"/>
              <a:gd name="connsiteX456" fmla="*/ 37262 w 324754"/>
              <a:gd name="connsiteY456" fmla="*/ 251784 h 445398"/>
              <a:gd name="connsiteX457" fmla="*/ 39214 w 324754"/>
              <a:gd name="connsiteY457" fmla="*/ 251127 h 445398"/>
              <a:gd name="connsiteX458" fmla="*/ 40253 w 324754"/>
              <a:gd name="connsiteY458" fmla="*/ 248888 h 445398"/>
              <a:gd name="connsiteX459" fmla="*/ 41538 w 324754"/>
              <a:gd name="connsiteY459" fmla="*/ 246936 h 445398"/>
              <a:gd name="connsiteX460" fmla="*/ 43006 w 324754"/>
              <a:gd name="connsiteY460" fmla="*/ 244059 h 445398"/>
              <a:gd name="connsiteX461" fmla="*/ 44625 w 324754"/>
              <a:gd name="connsiteY461" fmla="*/ 243878 h 445398"/>
              <a:gd name="connsiteX462" fmla="*/ 45482 w 324754"/>
              <a:gd name="connsiteY462" fmla="*/ 240516 h 445398"/>
              <a:gd name="connsiteX463" fmla="*/ 47663 w 324754"/>
              <a:gd name="connsiteY463" fmla="*/ 237572 h 445398"/>
              <a:gd name="connsiteX464" fmla="*/ 52102 w 324754"/>
              <a:gd name="connsiteY464" fmla="*/ 228847 h 445398"/>
              <a:gd name="connsiteX465" fmla="*/ 50759 w 324754"/>
              <a:gd name="connsiteY465" fmla="*/ 229038 h 445398"/>
              <a:gd name="connsiteX466" fmla="*/ 49692 w 324754"/>
              <a:gd name="connsiteY466" fmla="*/ 230210 h 445398"/>
              <a:gd name="connsiteX467" fmla="*/ 48482 w 324754"/>
              <a:gd name="connsiteY467" fmla="*/ 230067 h 445398"/>
              <a:gd name="connsiteX468" fmla="*/ 47101 w 324754"/>
              <a:gd name="connsiteY468" fmla="*/ 229381 h 445398"/>
              <a:gd name="connsiteX469" fmla="*/ 47501 w 324754"/>
              <a:gd name="connsiteY469" fmla="*/ 225447 h 445398"/>
              <a:gd name="connsiteX470" fmla="*/ 46711 w 324754"/>
              <a:gd name="connsiteY470" fmla="*/ 224980 h 445398"/>
              <a:gd name="connsiteX471" fmla="*/ 44568 w 324754"/>
              <a:gd name="connsiteY471" fmla="*/ 228009 h 445398"/>
              <a:gd name="connsiteX472" fmla="*/ 42720 w 324754"/>
              <a:gd name="connsiteY472" fmla="*/ 224923 h 445398"/>
              <a:gd name="connsiteX473" fmla="*/ 42548 w 324754"/>
              <a:gd name="connsiteY473" fmla="*/ 223047 h 445398"/>
              <a:gd name="connsiteX474" fmla="*/ 43329 w 324754"/>
              <a:gd name="connsiteY474" fmla="*/ 221189 h 445398"/>
              <a:gd name="connsiteX475" fmla="*/ 43215 w 324754"/>
              <a:gd name="connsiteY475" fmla="*/ 219942 h 445398"/>
              <a:gd name="connsiteX476" fmla="*/ 40224 w 324754"/>
              <a:gd name="connsiteY476" fmla="*/ 220875 h 445398"/>
              <a:gd name="connsiteX477" fmla="*/ 40367 w 324754"/>
              <a:gd name="connsiteY477" fmla="*/ 219713 h 445398"/>
              <a:gd name="connsiteX478" fmla="*/ 42224 w 324754"/>
              <a:gd name="connsiteY478" fmla="*/ 218522 h 445398"/>
              <a:gd name="connsiteX479" fmla="*/ 43072 w 324754"/>
              <a:gd name="connsiteY479" fmla="*/ 217284 h 445398"/>
              <a:gd name="connsiteX480" fmla="*/ 44691 w 324754"/>
              <a:gd name="connsiteY480" fmla="*/ 215932 h 445398"/>
              <a:gd name="connsiteX481" fmla="*/ 45368 w 324754"/>
              <a:gd name="connsiteY481" fmla="*/ 213893 h 445398"/>
              <a:gd name="connsiteX482" fmla="*/ 45758 w 324754"/>
              <a:gd name="connsiteY482" fmla="*/ 210721 h 445398"/>
              <a:gd name="connsiteX483" fmla="*/ 46492 w 324754"/>
              <a:gd name="connsiteY483" fmla="*/ 207321 h 445398"/>
              <a:gd name="connsiteX484" fmla="*/ 45949 w 324754"/>
              <a:gd name="connsiteY484" fmla="*/ 205645 h 445398"/>
              <a:gd name="connsiteX485" fmla="*/ 45072 w 324754"/>
              <a:gd name="connsiteY485" fmla="*/ 204216 h 445398"/>
              <a:gd name="connsiteX486" fmla="*/ 44339 w 324754"/>
              <a:gd name="connsiteY486" fmla="*/ 197872 h 445398"/>
              <a:gd name="connsiteX487" fmla="*/ 44539 w 324754"/>
              <a:gd name="connsiteY487" fmla="*/ 194177 h 445398"/>
              <a:gd name="connsiteX488" fmla="*/ 44158 w 324754"/>
              <a:gd name="connsiteY488" fmla="*/ 191271 h 445398"/>
              <a:gd name="connsiteX489" fmla="*/ 43396 w 324754"/>
              <a:gd name="connsiteY489" fmla="*/ 188814 h 445398"/>
              <a:gd name="connsiteX490" fmla="*/ 39843 w 324754"/>
              <a:gd name="connsiteY490" fmla="*/ 185585 h 445398"/>
              <a:gd name="connsiteX491" fmla="*/ 45453 w 324754"/>
              <a:gd name="connsiteY491" fmla="*/ 181889 h 445398"/>
              <a:gd name="connsiteX492" fmla="*/ 47463 w 324754"/>
              <a:gd name="connsiteY492" fmla="*/ 179098 h 445398"/>
              <a:gd name="connsiteX493" fmla="*/ 44910 w 324754"/>
              <a:gd name="connsiteY493" fmla="*/ 173355 h 445398"/>
              <a:gd name="connsiteX494" fmla="*/ 41577 w 324754"/>
              <a:gd name="connsiteY494" fmla="*/ 168507 h 445398"/>
              <a:gd name="connsiteX495" fmla="*/ 41481 w 324754"/>
              <a:gd name="connsiteY495" fmla="*/ 165602 h 445398"/>
              <a:gd name="connsiteX496" fmla="*/ 42358 w 324754"/>
              <a:gd name="connsiteY496" fmla="*/ 165973 h 445398"/>
              <a:gd name="connsiteX497" fmla="*/ 43482 w 324754"/>
              <a:gd name="connsiteY497" fmla="*/ 165887 h 445398"/>
              <a:gd name="connsiteX498" fmla="*/ 44501 w 324754"/>
              <a:gd name="connsiteY498" fmla="*/ 159753 h 445398"/>
              <a:gd name="connsiteX499" fmla="*/ 44263 w 324754"/>
              <a:gd name="connsiteY499" fmla="*/ 157858 h 445398"/>
              <a:gd name="connsiteX500" fmla="*/ 42386 w 324754"/>
              <a:gd name="connsiteY500" fmla="*/ 154791 h 445398"/>
              <a:gd name="connsiteX501" fmla="*/ 40062 w 324754"/>
              <a:gd name="connsiteY501" fmla="*/ 154714 h 445398"/>
              <a:gd name="connsiteX502" fmla="*/ 38024 w 324754"/>
              <a:gd name="connsiteY502" fmla="*/ 150857 h 445398"/>
              <a:gd name="connsiteX503" fmla="*/ 36852 w 324754"/>
              <a:gd name="connsiteY503" fmla="*/ 149990 h 445398"/>
              <a:gd name="connsiteX504" fmla="*/ 35909 w 324754"/>
              <a:gd name="connsiteY504" fmla="*/ 147561 h 445398"/>
              <a:gd name="connsiteX505" fmla="*/ 32623 w 324754"/>
              <a:gd name="connsiteY505" fmla="*/ 142827 h 445398"/>
              <a:gd name="connsiteX506" fmla="*/ 30023 w 324754"/>
              <a:gd name="connsiteY506" fmla="*/ 140360 h 445398"/>
              <a:gd name="connsiteX507" fmla="*/ 31975 w 324754"/>
              <a:gd name="connsiteY507" fmla="*/ 134645 h 445398"/>
              <a:gd name="connsiteX508" fmla="*/ 33681 w 324754"/>
              <a:gd name="connsiteY508" fmla="*/ 133550 h 445398"/>
              <a:gd name="connsiteX509" fmla="*/ 34233 w 324754"/>
              <a:gd name="connsiteY509" fmla="*/ 132131 h 445398"/>
              <a:gd name="connsiteX510" fmla="*/ 33566 w 324754"/>
              <a:gd name="connsiteY510" fmla="*/ 128616 h 445398"/>
              <a:gd name="connsiteX511" fmla="*/ 33757 w 324754"/>
              <a:gd name="connsiteY511" fmla="*/ 127797 h 445398"/>
              <a:gd name="connsiteX512" fmla="*/ 34157 w 324754"/>
              <a:gd name="connsiteY512" fmla="*/ 127444 h 445398"/>
              <a:gd name="connsiteX513" fmla="*/ 34557 w 324754"/>
              <a:gd name="connsiteY513" fmla="*/ 127463 h 445398"/>
              <a:gd name="connsiteX514" fmla="*/ 35243 w 324754"/>
              <a:gd name="connsiteY514" fmla="*/ 127997 h 445398"/>
              <a:gd name="connsiteX515" fmla="*/ 36519 w 324754"/>
              <a:gd name="connsiteY515" fmla="*/ 129511 h 445398"/>
              <a:gd name="connsiteX516" fmla="*/ 37586 w 324754"/>
              <a:gd name="connsiteY516" fmla="*/ 131388 h 445398"/>
              <a:gd name="connsiteX517" fmla="*/ 38443 w 324754"/>
              <a:gd name="connsiteY517" fmla="*/ 131959 h 445398"/>
              <a:gd name="connsiteX518" fmla="*/ 39738 w 324754"/>
              <a:gd name="connsiteY518" fmla="*/ 131340 h 445398"/>
              <a:gd name="connsiteX519" fmla="*/ 44748 w 324754"/>
              <a:gd name="connsiteY519" fmla="*/ 127597 h 445398"/>
              <a:gd name="connsiteX520" fmla="*/ 44425 w 324754"/>
              <a:gd name="connsiteY520" fmla="*/ 126435 h 445398"/>
              <a:gd name="connsiteX521" fmla="*/ 44882 w 324754"/>
              <a:gd name="connsiteY521" fmla="*/ 124092 h 445398"/>
              <a:gd name="connsiteX522" fmla="*/ 46558 w 324754"/>
              <a:gd name="connsiteY522" fmla="*/ 122177 h 445398"/>
              <a:gd name="connsiteX523" fmla="*/ 48349 w 324754"/>
              <a:gd name="connsiteY523" fmla="*/ 121520 h 445398"/>
              <a:gd name="connsiteX524" fmla="*/ 48882 w 324754"/>
              <a:gd name="connsiteY524" fmla="*/ 120453 h 445398"/>
              <a:gd name="connsiteX525" fmla="*/ 48454 w 324754"/>
              <a:gd name="connsiteY525" fmla="*/ 118805 h 445398"/>
              <a:gd name="connsiteX526" fmla="*/ 46568 w 324754"/>
              <a:gd name="connsiteY526" fmla="*/ 114700 h 445398"/>
              <a:gd name="connsiteX527" fmla="*/ 44891 w 324754"/>
              <a:gd name="connsiteY527" fmla="*/ 112490 h 445398"/>
              <a:gd name="connsiteX528" fmla="*/ 43815 w 324754"/>
              <a:gd name="connsiteY528" fmla="*/ 110290 h 445398"/>
              <a:gd name="connsiteX529" fmla="*/ 43244 w 324754"/>
              <a:gd name="connsiteY529" fmla="*/ 108261 h 445398"/>
              <a:gd name="connsiteX530" fmla="*/ 41338 w 324754"/>
              <a:gd name="connsiteY530" fmla="*/ 106346 h 445398"/>
              <a:gd name="connsiteX531" fmla="*/ 42139 w 324754"/>
              <a:gd name="connsiteY531" fmla="*/ 104537 h 445398"/>
              <a:gd name="connsiteX532" fmla="*/ 43615 w 324754"/>
              <a:gd name="connsiteY532" fmla="*/ 102422 h 445398"/>
              <a:gd name="connsiteX533" fmla="*/ 44120 w 324754"/>
              <a:gd name="connsiteY533" fmla="*/ 102051 h 445398"/>
              <a:gd name="connsiteX534" fmla="*/ 44920 w 324754"/>
              <a:gd name="connsiteY534" fmla="*/ 102632 h 445398"/>
              <a:gd name="connsiteX535" fmla="*/ 47130 w 324754"/>
              <a:gd name="connsiteY535" fmla="*/ 106470 h 445398"/>
              <a:gd name="connsiteX536" fmla="*/ 50645 w 324754"/>
              <a:gd name="connsiteY536" fmla="*/ 108966 h 445398"/>
              <a:gd name="connsiteX537" fmla="*/ 54331 w 324754"/>
              <a:gd name="connsiteY537" fmla="*/ 112995 h 445398"/>
              <a:gd name="connsiteX538" fmla="*/ 55845 w 324754"/>
              <a:gd name="connsiteY538" fmla="*/ 115776 h 445398"/>
              <a:gd name="connsiteX539" fmla="*/ 57045 w 324754"/>
              <a:gd name="connsiteY539" fmla="*/ 116281 h 445398"/>
              <a:gd name="connsiteX540" fmla="*/ 58083 w 324754"/>
              <a:gd name="connsiteY540" fmla="*/ 117281 h 445398"/>
              <a:gd name="connsiteX541" fmla="*/ 57626 w 324754"/>
              <a:gd name="connsiteY541" fmla="*/ 118034 h 445398"/>
              <a:gd name="connsiteX542" fmla="*/ 56474 w 324754"/>
              <a:gd name="connsiteY542" fmla="*/ 118824 h 445398"/>
              <a:gd name="connsiteX543" fmla="*/ 56140 w 324754"/>
              <a:gd name="connsiteY543" fmla="*/ 120434 h 445398"/>
              <a:gd name="connsiteX544" fmla="*/ 56893 w 324754"/>
              <a:gd name="connsiteY544" fmla="*/ 121339 h 445398"/>
              <a:gd name="connsiteX545" fmla="*/ 57683 w 324754"/>
              <a:gd name="connsiteY545" fmla="*/ 121920 h 445398"/>
              <a:gd name="connsiteX546" fmla="*/ 59836 w 324754"/>
              <a:gd name="connsiteY546" fmla="*/ 121548 h 445398"/>
              <a:gd name="connsiteX547" fmla="*/ 61017 w 324754"/>
              <a:gd name="connsiteY547" fmla="*/ 119662 h 445398"/>
              <a:gd name="connsiteX548" fmla="*/ 60227 w 324754"/>
              <a:gd name="connsiteY548" fmla="*/ 111385 h 445398"/>
              <a:gd name="connsiteX549" fmla="*/ 58988 w 324754"/>
              <a:gd name="connsiteY549" fmla="*/ 107242 h 445398"/>
              <a:gd name="connsiteX550" fmla="*/ 57550 w 324754"/>
              <a:gd name="connsiteY550" fmla="*/ 105956 h 445398"/>
              <a:gd name="connsiteX551" fmla="*/ 56264 w 324754"/>
              <a:gd name="connsiteY551" fmla="*/ 104318 h 445398"/>
              <a:gd name="connsiteX552" fmla="*/ 57131 w 324754"/>
              <a:gd name="connsiteY552" fmla="*/ 103079 h 445398"/>
              <a:gd name="connsiteX553" fmla="*/ 59427 w 324754"/>
              <a:gd name="connsiteY553" fmla="*/ 102517 h 445398"/>
              <a:gd name="connsiteX554" fmla="*/ 62436 w 324754"/>
              <a:gd name="connsiteY554" fmla="*/ 101070 h 445398"/>
              <a:gd name="connsiteX555" fmla="*/ 73466 w 324754"/>
              <a:gd name="connsiteY555" fmla="*/ 93154 h 445398"/>
              <a:gd name="connsiteX556" fmla="*/ 77248 w 324754"/>
              <a:gd name="connsiteY556" fmla="*/ 85715 h 445398"/>
              <a:gd name="connsiteX557" fmla="*/ 80143 w 324754"/>
              <a:gd name="connsiteY557" fmla="*/ 83020 h 445398"/>
              <a:gd name="connsiteX558" fmla="*/ 83411 w 324754"/>
              <a:gd name="connsiteY558" fmla="*/ 81267 h 445398"/>
              <a:gd name="connsiteX559" fmla="*/ 87411 w 324754"/>
              <a:gd name="connsiteY559" fmla="*/ 81677 h 445398"/>
              <a:gd name="connsiteX560" fmla="*/ 90516 w 324754"/>
              <a:gd name="connsiteY560" fmla="*/ 80743 h 445398"/>
              <a:gd name="connsiteX561" fmla="*/ 91478 w 324754"/>
              <a:gd name="connsiteY561" fmla="*/ 78372 h 445398"/>
              <a:gd name="connsiteX562" fmla="*/ 90631 w 324754"/>
              <a:gd name="connsiteY562" fmla="*/ 75162 h 445398"/>
              <a:gd name="connsiteX563" fmla="*/ 89440 w 324754"/>
              <a:gd name="connsiteY563" fmla="*/ 73218 h 445398"/>
              <a:gd name="connsiteX564" fmla="*/ 90583 w 324754"/>
              <a:gd name="connsiteY564" fmla="*/ 70409 h 445398"/>
              <a:gd name="connsiteX565" fmla="*/ 91773 w 324754"/>
              <a:gd name="connsiteY565" fmla="*/ 66132 h 445398"/>
              <a:gd name="connsiteX566" fmla="*/ 91688 w 324754"/>
              <a:gd name="connsiteY566" fmla="*/ 62541 h 445398"/>
              <a:gd name="connsiteX567" fmla="*/ 93221 w 324754"/>
              <a:gd name="connsiteY567" fmla="*/ 60398 h 445398"/>
              <a:gd name="connsiteX568" fmla="*/ 92688 w 324754"/>
              <a:gd name="connsiteY568" fmla="*/ 59560 h 445398"/>
              <a:gd name="connsiteX569" fmla="*/ 90449 w 324754"/>
              <a:gd name="connsiteY569" fmla="*/ 61293 h 445398"/>
              <a:gd name="connsiteX570" fmla="*/ 88678 w 324754"/>
              <a:gd name="connsiteY570" fmla="*/ 62074 h 445398"/>
              <a:gd name="connsiteX571" fmla="*/ 89678 w 324754"/>
              <a:gd name="connsiteY571" fmla="*/ 60645 h 445398"/>
              <a:gd name="connsiteX572" fmla="*/ 92812 w 324754"/>
              <a:gd name="connsiteY572" fmla="*/ 57102 h 445398"/>
              <a:gd name="connsiteX573" fmla="*/ 94440 w 324754"/>
              <a:gd name="connsiteY573" fmla="*/ 51701 h 445398"/>
              <a:gd name="connsiteX574" fmla="*/ 95688 w 324754"/>
              <a:gd name="connsiteY574" fmla="*/ 49454 h 445398"/>
              <a:gd name="connsiteX575" fmla="*/ 100108 w 324754"/>
              <a:gd name="connsiteY575" fmla="*/ 46311 h 445398"/>
              <a:gd name="connsiteX576" fmla="*/ 100984 w 324754"/>
              <a:gd name="connsiteY576" fmla="*/ 44796 h 445398"/>
              <a:gd name="connsiteX577" fmla="*/ 104327 w 324754"/>
              <a:gd name="connsiteY577" fmla="*/ 42434 h 445398"/>
              <a:gd name="connsiteX578" fmla="*/ 109709 w 324754"/>
              <a:gd name="connsiteY578" fmla="*/ 37366 h 445398"/>
              <a:gd name="connsiteX579" fmla="*/ 111766 w 324754"/>
              <a:gd name="connsiteY579" fmla="*/ 35957 h 445398"/>
              <a:gd name="connsiteX580" fmla="*/ 122196 w 324754"/>
              <a:gd name="connsiteY580" fmla="*/ 39224 h 445398"/>
              <a:gd name="connsiteX581" fmla="*/ 125511 w 324754"/>
              <a:gd name="connsiteY581" fmla="*/ 39014 h 445398"/>
              <a:gd name="connsiteX582" fmla="*/ 124921 w 324754"/>
              <a:gd name="connsiteY582" fmla="*/ 39614 h 445398"/>
              <a:gd name="connsiteX583" fmla="*/ 123387 w 324754"/>
              <a:gd name="connsiteY583" fmla="*/ 39814 h 445398"/>
              <a:gd name="connsiteX584" fmla="*/ 121177 w 324754"/>
              <a:gd name="connsiteY584" fmla="*/ 40700 h 445398"/>
              <a:gd name="connsiteX585" fmla="*/ 120539 w 324754"/>
              <a:gd name="connsiteY585" fmla="*/ 42653 h 445398"/>
              <a:gd name="connsiteX586" fmla="*/ 122034 w 324754"/>
              <a:gd name="connsiteY586" fmla="*/ 44691 h 445398"/>
              <a:gd name="connsiteX587" fmla="*/ 123625 w 324754"/>
              <a:gd name="connsiteY587" fmla="*/ 45282 h 445398"/>
              <a:gd name="connsiteX588" fmla="*/ 124978 w 324754"/>
              <a:gd name="connsiteY588" fmla="*/ 43967 h 445398"/>
              <a:gd name="connsiteX589" fmla="*/ 126320 w 324754"/>
              <a:gd name="connsiteY589" fmla="*/ 40224 h 445398"/>
              <a:gd name="connsiteX590" fmla="*/ 128483 w 324754"/>
              <a:gd name="connsiteY590" fmla="*/ 36081 h 445398"/>
              <a:gd name="connsiteX591" fmla="*/ 128987 w 324754"/>
              <a:gd name="connsiteY591" fmla="*/ 31737 h 445398"/>
              <a:gd name="connsiteX592" fmla="*/ 130521 w 324754"/>
              <a:gd name="connsiteY592" fmla="*/ 30242 h 445398"/>
              <a:gd name="connsiteX593" fmla="*/ 132760 w 324754"/>
              <a:gd name="connsiteY593" fmla="*/ 29699 h 445398"/>
              <a:gd name="connsiteX594" fmla="*/ 136760 w 324754"/>
              <a:gd name="connsiteY594" fmla="*/ 30556 h 445398"/>
              <a:gd name="connsiteX595" fmla="*/ 139798 w 324754"/>
              <a:gd name="connsiteY595" fmla="*/ 31451 h 445398"/>
              <a:gd name="connsiteX596" fmla="*/ 142970 w 324754"/>
              <a:gd name="connsiteY596" fmla="*/ 31566 h 445398"/>
              <a:gd name="connsiteX597" fmla="*/ 152695 w 324754"/>
              <a:gd name="connsiteY597" fmla="*/ 30909 h 445398"/>
              <a:gd name="connsiteX598" fmla="*/ 168507 w 324754"/>
              <a:gd name="connsiteY598" fmla="*/ 19621 h 445398"/>
              <a:gd name="connsiteX599" fmla="*/ 175851 w 324754"/>
              <a:gd name="connsiteY599" fmla="*/ 17193 h 445398"/>
              <a:gd name="connsiteX600" fmla="*/ 180451 w 324754"/>
              <a:gd name="connsiteY600" fmla="*/ 14811 h 445398"/>
              <a:gd name="connsiteX601" fmla="*/ 183385 w 324754"/>
              <a:gd name="connsiteY601" fmla="*/ 10173 h 445398"/>
              <a:gd name="connsiteX602" fmla="*/ 184175 w 324754"/>
              <a:gd name="connsiteY602" fmla="*/ 6687 h 445398"/>
              <a:gd name="connsiteX603" fmla="*/ 186338 w 324754"/>
              <a:gd name="connsiteY603" fmla="*/ 5334 h 445398"/>
              <a:gd name="connsiteX604" fmla="*/ 188604 w 324754"/>
              <a:gd name="connsiteY604" fmla="*/ 5334 h 445398"/>
              <a:gd name="connsiteX605" fmla="*/ 189643 w 324754"/>
              <a:gd name="connsiteY605" fmla="*/ 4486 h 445398"/>
              <a:gd name="connsiteX606" fmla="*/ 189967 w 324754"/>
              <a:gd name="connsiteY606" fmla="*/ 3410 h 445398"/>
              <a:gd name="connsiteX607" fmla="*/ 195434 w 324754"/>
              <a:gd name="connsiteY607" fmla="*/ 390 h 445398"/>
              <a:gd name="connsiteX608" fmla="*/ 198568 w 324754"/>
              <a:gd name="connsiteY608" fmla="*/ 0 h 445398"/>
              <a:gd name="connsiteX609" fmla="*/ 201339 w 324754"/>
              <a:gd name="connsiteY609" fmla="*/ 57 h 445398"/>
              <a:gd name="connsiteX610" fmla="*/ 207531 w 324754"/>
              <a:gd name="connsiteY610" fmla="*/ 2686 h 445398"/>
              <a:gd name="connsiteX611" fmla="*/ 210398 w 324754"/>
              <a:gd name="connsiteY611" fmla="*/ 7334 h 445398"/>
              <a:gd name="connsiteX612" fmla="*/ 210874 w 324754"/>
              <a:gd name="connsiteY612" fmla="*/ 10535 h 445398"/>
              <a:gd name="connsiteX613" fmla="*/ 206950 w 324754"/>
              <a:gd name="connsiteY613" fmla="*/ 14011 h 445398"/>
              <a:gd name="connsiteX614" fmla="*/ 205921 w 324754"/>
              <a:gd name="connsiteY614" fmla="*/ 15535 h 445398"/>
              <a:gd name="connsiteX615" fmla="*/ 24308 w 324754"/>
              <a:gd name="connsiteY615" fmla="*/ 265300 h 445398"/>
              <a:gd name="connsiteX616" fmla="*/ 23584 w 324754"/>
              <a:gd name="connsiteY616" fmla="*/ 265890 h 445398"/>
              <a:gd name="connsiteX617" fmla="*/ 22203 w 324754"/>
              <a:gd name="connsiteY617" fmla="*/ 264843 h 445398"/>
              <a:gd name="connsiteX618" fmla="*/ 21736 w 324754"/>
              <a:gd name="connsiteY618" fmla="*/ 263509 h 445398"/>
              <a:gd name="connsiteX619" fmla="*/ 22584 w 324754"/>
              <a:gd name="connsiteY619" fmla="*/ 262518 h 445398"/>
              <a:gd name="connsiteX620" fmla="*/ 23670 w 324754"/>
              <a:gd name="connsiteY620" fmla="*/ 262842 h 445398"/>
              <a:gd name="connsiteX621" fmla="*/ 24165 w 324754"/>
              <a:gd name="connsiteY621" fmla="*/ 263652 h 445398"/>
              <a:gd name="connsiteX622" fmla="*/ 24308 w 324754"/>
              <a:gd name="connsiteY622" fmla="*/ 265300 h 445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</a:cxnLst>
            <a:rect l="l" t="t" r="r" b="b"/>
            <a:pathLst>
              <a:path w="324754" h="445398">
                <a:moveTo>
                  <a:pt x="205921" y="15535"/>
                </a:moveTo>
                <a:lnTo>
                  <a:pt x="204959" y="15869"/>
                </a:lnTo>
                <a:lnTo>
                  <a:pt x="203768" y="16583"/>
                </a:lnTo>
                <a:lnTo>
                  <a:pt x="200139" y="17926"/>
                </a:lnTo>
                <a:lnTo>
                  <a:pt x="195234" y="19202"/>
                </a:lnTo>
                <a:lnTo>
                  <a:pt x="188852" y="20841"/>
                </a:lnTo>
                <a:lnTo>
                  <a:pt x="187405" y="22593"/>
                </a:lnTo>
                <a:lnTo>
                  <a:pt x="181089" y="33576"/>
                </a:lnTo>
                <a:lnTo>
                  <a:pt x="175803" y="35795"/>
                </a:lnTo>
                <a:lnTo>
                  <a:pt x="173879" y="37433"/>
                </a:lnTo>
                <a:lnTo>
                  <a:pt x="172431" y="39510"/>
                </a:lnTo>
                <a:lnTo>
                  <a:pt x="169278" y="43329"/>
                </a:lnTo>
                <a:lnTo>
                  <a:pt x="167964" y="46263"/>
                </a:lnTo>
                <a:lnTo>
                  <a:pt x="164487" y="52635"/>
                </a:lnTo>
                <a:lnTo>
                  <a:pt x="162582" y="60617"/>
                </a:lnTo>
                <a:lnTo>
                  <a:pt x="161858" y="65094"/>
                </a:lnTo>
                <a:lnTo>
                  <a:pt x="160811" y="71580"/>
                </a:lnTo>
                <a:lnTo>
                  <a:pt x="159268" y="74838"/>
                </a:lnTo>
                <a:lnTo>
                  <a:pt x="157210" y="77895"/>
                </a:lnTo>
                <a:lnTo>
                  <a:pt x="154991" y="80877"/>
                </a:lnTo>
                <a:lnTo>
                  <a:pt x="153086" y="84153"/>
                </a:lnTo>
                <a:lnTo>
                  <a:pt x="151467" y="86715"/>
                </a:lnTo>
                <a:lnTo>
                  <a:pt x="151200" y="87592"/>
                </a:lnTo>
                <a:lnTo>
                  <a:pt x="151990" y="88297"/>
                </a:lnTo>
                <a:lnTo>
                  <a:pt x="155829" y="87592"/>
                </a:lnTo>
                <a:lnTo>
                  <a:pt x="157344" y="86820"/>
                </a:lnTo>
                <a:lnTo>
                  <a:pt x="159439" y="85830"/>
                </a:lnTo>
                <a:lnTo>
                  <a:pt x="160754" y="86363"/>
                </a:lnTo>
                <a:lnTo>
                  <a:pt x="162068" y="89182"/>
                </a:lnTo>
                <a:lnTo>
                  <a:pt x="163554" y="89535"/>
                </a:lnTo>
                <a:lnTo>
                  <a:pt x="164954" y="89182"/>
                </a:lnTo>
                <a:lnTo>
                  <a:pt x="166440" y="89887"/>
                </a:lnTo>
                <a:lnTo>
                  <a:pt x="168335" y="96898"/>
                </a:lnTo>
                <a:lnTo>
                  <a:pt x="169945" y="102832"/>
                </a:lnTo>
                <a:lnTo>
                  <a:pt x="173679" y="106537"/>
                </a:lnTo>
                <a:lnTo>
                  <a:pt x="176594" y="109423"/>
                </a:lnTo>
                <a:lnTo>
                  <a:pt x="177298" y="111976"/>
                </a:lnTo>
                <a:lnTo>
                  <a:pt x="177994" y="115576"/>
                </a:lnTo>
                <a:lnTo>
                  <a:pt x="178175" y="117338"/>
                </a:lnTo>
                <a:lnTo>
                  <a:pt x="177260" y="118396"/>
                </a:lnTo>
                <a:lnTo>
                  <a:pt x="175813" y="120586"/>
                </a:lnTo>
                <a:lnTo>
                  <a:pt x="175451" y="124768"/>
                </a:lnTo>
                <a:lnTo>
                  <a:pt x="175203" y="126159"/>
                </a:lnTo>
                <a:lnTo>
                  <a:pt x="174936" y="130035"/>
                </a:lnTo>
                <a:lnTo>
                  <a:pt x="175127" y="132416"/>
                </a:lnTo>
                <a:lnTo>
                  <a:pt x="175908" y="134274"/>
                </a:lnTo>
                <a:lnTo>
                  <a:pt x="177203" y="135341"/>
                </a:lnTo>
                <a:lnTo>
                  <a:pt x="179832" y="135893"/>
                </a:lnTo>
                <a:lnTo>
                  <a:pt x="182204" y="136541"/>
                </a:lnTo>
                <a:lnTo>
                  <a:pt x="183566" y="139760"/>
                </a:lnTo>
                <a:lnTo>
                  <a:pt x="185499" y="143856"/>
                </a:lnTo>
                <a:lnTo>
                  <a:pt x="187576" y="145580"/>
                </a:lnTo>
                <a:lnTo>
                  <a:pt x="190624" y="146713"/>
                </a:lnTo>
                <a:lnTo>
                  <a:pt x="192805" y="146304"/>
                </a:lnTo>
                <a:lnTo>
                  <a:pt x="197891" y="145580"/>
                </a:lnTo>
                <a:lnTo>
                  <a:pt x="202264" y="145761"/>
                </a:lnTo>
                <a:lnTo>
                  <a:pt x="208664" y="146856"/>
                </a:lnTo>
                <a:lnTo>
                  <a:pt x="211046" y="146818"/>
                </a:lnTo>
                <a:lnTo>
                  <a:pt x="214122" y="146609"/>
                </a:lnTo>
                <a:lnTo>
                  <a:pt x="219542" y="144389"/>
                </a:lnTo>
                <a:lnTo>
                  <a:pt x="221514" y="144056"/>
                </a:lnTo>
                <a:lnTo>
                  <a:pt x="223704" y="144256"/>
                </a:lnTo>
                <a:lnTo>
                  <a:pt x="226904" y="145389"/>
                </a:lnTo>
                <a:lnTo>
                  <a:pt x="228638" y="146285"/>
                </a:lnTo>
                <a:lnTo>
                  <a:pt x="230857" y="147209"/>
                </a:lnTo>
                <a:lnTo>
                  <a:pt x="234096" y="147866"/>
                </a:lnTo>
                <a:lnTo>
                  <a:pt x="236182" y="147752"/>
                </a:lnTo>
                <a:lnTo>
                  <a:pt x="237763" y="147714"/>
                </a:lnTo>
                <a:lnTo>
                  <a:pt x="238678" y="148133"/>
                </a:lnTo>
                <a:lnTo>
                  <a:pt x="243774" y="154486"/>
                </a:lnTo>
                <a:lnTo>
                  <a:pt x="248193" y="159991"/>
                </a:lnTo>
                <a:lnTo>
                  <a:pt x="252041" y="164611"/>
                </a:lnTo>
                <a:lnTo>
                  <a:pt x="256204" y="169593"/>
                </a:lnTo>
                <a:lnTo>
                  <a:pt x="256527" y="169888"/>
                </a:lnTo>
                <a:lnTo>
                  <a:pt x="258404" y="169250"/>
                </a:lnTo>
                <a:lnTo>
                  <a:pt x="259642" y="169526"/>
                </a:lnTo>
                <a:lnTo>
                  <a:pt x="260785" y="170536"/>
                </a:lnTo>
                <a:lnTo>
                  <a:pt x="262757" y="170116"/>
                </a:lnTo>
                <a:lnTo>
                  <a:pt x="265557" y="168269"/>
                </a:lnTo>
                <a:lnTo>
                  <a:pt x="269634" y="167897"/>
                </a:lnTo>
                <a:lnTo>
                  <a:pt x="274996" y="169002"/>
                </a:lnTo>
                <a:lnTo>
                  <a:pt x="282073" y="169002"/>
                </a:lnTo>
                <a:lnTo>
                  <a:pt x="290856" y="167907"/>
                </a:lnTo>
                <a:lnTo>
                  <a:pt x="296313" y="166716"/>
                </a:lnTo>
                <a:lnTo>
                  <a:pt x="298447" y="165430"/>
                </a:lnTo>
                <a:lnTo>
                  <a:pt x="301971" y="165563"/>
                </a:lnTo>
                <a:lnTo>
                  <a:pt x="306229" y="166716"/>
                </a:lnTo>
                <a:lnTo>
                  <a:pt x="308524" y="168354"/>
                </a:lnTo>
                <a:lnTo>
                  <a:pt x="308801" y="169964"/>
                </a:lnTo>
                <a:lnTo>
                  <a:pt x="309658" y="172488"/>
                </a:lnTo>
                <a:lnTo>
                  <a:pt x="308734" y="175041"/>
                </a:lnTo>
                <a:lnTo>
                  <a:pt x="306029" y="177622"/>
                </a:lnTo>
                <a:lnTo>
                  <a:pt x="304524" y="180927"/>
                </a:lnTo>
                <a:lnTo>
                  <a:pt x="304229" y="184947"/>
                </a:lnTo>
                <a:lnTo>
                  <a:pt x="302828" y="187918"/>
                </a:lnTo>
                <a:lnTo>
                  <a:pt x="300323" y="189843"/>
                </a:lnTo>
                <a:lnTo>
                  <a:pt x="299342" y="192643"/>
                </a:lnTo>
                <a:lnTo>
                  <a:pt x="299895" y="196320"/>
                </a:lnTo>
                <a:lnTo>
                  <a:pt x="299628" y="201692"/>
                </a:lnTo>
                <a:lnTo>
                  <a:pt x="298533" y="208759"/>
                </a:lnTo>
                <a:lnTo>
                  <a:pt x="298533" y="212979"/>
                </a:lnTo>
                <a:lnTo>
                  <a:pt x="299628" y="214360"/>
                </a:lnTo>
                <a:lnTo>
                  <a:pt x="300133" y="216341"/>
                </a:lnTo>
                <a:lnTo>
                  <a:pt x="300047" y="218922"/>
                </a:lnTo>
                <a:lnTo>
                  <a:pt x="300457" y="221209"/>
                </a:lnTo>
                <a:lnTo>
                  <a:pt x="301819" y="224180"/>
                </a:lnTo>
                <a:lnTo>
                  <a:pt x="303714" y="230095"/>
                </a:lnTo>
                <a:lnTo>
                  <a:pt x="305295" y="232638"/>
                </a:lnTo>
                <a:lnTo>
                  <a:pt x="306676" y="233572"/>
                </a:lnTo>
                <a:lnTo>
                  <a:pt x="308077" y="234715"/>
                </a:lnTo>
                <a:lnTo>
                  <a:pt x="312115" y="240763"/>
                </a:lnTo>
                <a:lnTo>
                  <a:pt x="313096" y="242040"/>
                </a:lnTo>
                <a:lnTo>
                  <a:pt x="312801" y="243154"/>
                </a:lnTo>
                <a:lnTo>
                  <a:pt x="312420" y="243983"/>
                </a:lnTo>
                <a:lnTo>
                  <a:pt x="311953" y="244516"/>
                </a:lnTo>
                <a:lnTo>
                  <a:pt x="307648" y="248117"/>
                </a:lnTo>
                <a:lnTo>
                  <a:pt x="299095" y="255946"/>
                </a:lnTo>
                <a:lnTo>
                  <a:pt x="298390" y="256937"/>
                </a:lnTo>
                <a:lnTo>
                  <a:pt x="298447" y="258575"/>
                </a:lnTo>
                <a:lnTo>
                  <a:pt x="300924" y="257518"/>
                </a:lnTo>
                <a:lnTo>
                  <a:pt x="303581" y="258404"/>
                </a:lnTo>
                <a:lnTo>
                  <a:pt x="304876" y="258575"/>
                </a:lnTo>
                <a:lnTo>
                  <a:pt x="305467" y="259223"/>
                </a:lnTo>
                <a:lnTo>
                  <a:pt x="306238" y="261337"/>
                </a:lnTo>
                <a:lnTo>
                  <a:pt x="307124" y="261690"/>
                </a:lnTo>
                <a:lnTo>
                  <a:pt x="308420" y="262566"/>
                </a:lnTo>
                <a:lnTo>
                  <a:pt x="310953" y="264795"/>
                </a:lnTo>
                <a:lnTo>
                  <a:pt x="313077" y="267138"/>
                </a:lnTo>
                <a:lnTo>
                  <a:pt x="314668" y="268262"/>
                </a:lnTo>
                <a:lnTo>
                  <a:pt x="315792" y="269310"/>
                </a:lnTo>
                <a:lnTo>
                  <a:pt x="316144" y="270834"/>
                </a:lnTo>
                <a:lnTo>
                  <a:pt x="315678" y="272358"/>
                </a:lnTo>
                <a:lnTo>
                  <a:pt x="317011" y="275892"/>
                </a:lnTo>
                <a:lnTo>
                  <a:pt x="317916" y="276987"/>
                </a:lnTo>
                <a:lnTo>
                  <a:pt x="318392" y="278330"/>
                </a:lnTo>
                <a:lnTo>
                  <a:pt x="317916" y="279682"/>
                </a:lnTo>
                <a:lnTo>
                  <a:pt x="319040" y="281264"/>
                </a:lnTo>
                <a:lnTo>
                  <a:pt x="320259" y="284378"/>
                </a:lnTo>
                <a:lnTo>
                  <a:pt x="321745" y="288179"/>
                </a:lnTo>
                <a:lnTo>
                  <a:pt x="321926" y="290293"/>
                </a:lnTo>
                <a:lnTo>
                  <a:pt x="322545" y="291265"/>
                </a:lnTo>
                <a:lnTo>
                  <a:pt x="323279" y="294084"/>
                </a:lnTo>
                <a:lnTo>
                  <a:pt x="324526" y="296732"/>
                </a:lnTo>
                <a:lnTo>
                  <a:pt x="324231" y="298542"/>
                </a:lnTo>
                <a:lnTo>
                  <a:pt x="324755" y="300323"/>
                </a:lnTo>
                <a:lnTo>
                  <a:pt x="319697" y="301514"/>
                </a:lnTo>
                <a:lnTo>
                  <a:pt x="319240" y="301323"/>
                </a:lnTo>
                <a:lnTo>
                  <a:pt x="318935" y="300666"/>
                </a:lnTo>
                <a:lnTo>
                  <a:pt x="319078" y="295608"/>
                </a:lnTo>
                <a:lnTo>
                  <a:pt x="319031" y="289893"/>
                </a:lnTo>
                <a:lnTo>
                  <a:pt x="318249" y="287550"/>
                </a:lnTo>
                <a:lnTo>
                  <a:pt x="315935" y="283797"/>
                </a:lnTo>
                <a:lnTo>
                  <a:pt x="312868" y="278825"/>
                </a:lnTo>
                <a:lnTo>
                  <a:pt x="312030" y="277396"/>
                </a:lnTo>
                <a:lnTo>
                  <a:pt x="310734" y="276577"/>
                </a:lnTo>
                <a:lnTo>
                  <a:pt x="309201" y="276463"/>
                </a:lnTo>
                <a:lnTo>
                  <a:pt x="308077" y="276815"/>
                </a:lnTo>
                <a:lnTo>
                  <a:pt x="306572" y="277739"/>
                </a:lnTo>
                <a:lnTo>
                  <a:pt x="305153" y="278749"/>
                </a:lnTo>
                <a:lnTo>
                  <a:pt x="302409" y="281749"/>
                </a:lnTo>
                <a:lnTo>
                  <a:pt x="299647" y="285255"/>
                </a:lnTo>
                <a:lnTo>
                  <a:pt x="298028" y="286045"/>
                </a:lnTo>
                <a:lnTo>
                  <a:pt x="296409" y="286369"/>
                </a:lnTo>
                <a:lnTo>
                  <a:pt x="294980" y="286264"/>
                </a:lnTo>
                <a:lnTo>
                  <a:pt x="293827" y="285321"/>
                </a:lnTo>
                <a:lnTo>
                  <a:pt x="292646" y="283407"/>
                </a:lnTo>
                <a:lnTo>
                  <a:pt x="291227" y="280864"/>
                </a:lnTo>
                <a:lnTo>
                  <a:pt x="289531" y="280035"/>
                </a:lnTo>
                <a:lnTo>
                  <a:pt x="288874" y="280816"/>
                </a:lnTo>
                <a:lnTo>
                  <a:pt x="288312" y="282311"/>
                </a:lnTo>
                <a:lnTo>
                  <a:pt x="287874" y="283797"/>
                </a:lnTo>
                <a:lnTo>
                  <a:pt x="289017" y="285683"/>
                </a:lnTo>
                <a:lnTo>
                  <a:pt x="289998" y="287141"/>
                </a:lnTo>
                <a:lnTo>
                  <a:pt x="288312" y="287093"/>
                </a:lnTo>
                <a:lnTo>
                  <a:pt x="282864" y="287093"/>
                </a:lnTo>
                <a:lnTo>
                  <a:pt x="276578" y="287093"/>
                </a:lnTo>
                <a:lnTo>
                  <a:pt x="270301" y="287093"/>
                </a:lnTo>
                <a:lnTo>
                  <a:pt x="264662" y="287093"/>
                </a:lnTo>
                <a:lnTo>
                  <a:pt x="259442" y="287093"/>
                </a:lnTo>
                <a:lnTo>
                  <a:pt x="257451" y="286969"/>
                </a:lnTo>
                <a:lnTo>
                  <a:pt x="255422" y="286112"/>
                </a:lnTo>
                <a:lnTo>
                  <a:pt x="253479" y="285712"/>
                </a:lnTo>
                <a:lnTo>
                  <a:pt x="252451" y="285779"/>
                </a:lnTo>
                <a:lnTo>
                  <a:pt x="250612" y="286607"/>
                </a:lnTo>
                <a:lnTo>
                  <a:pt x="248221" y="286731"/>
                </a:lnTo>
                <a:lnTo>
                  <a:pt x="246612" y="287521"/>
                </a:lnTo>
                <a:lnTo>
                  <a:pt x="245316" y="287426"/>
                </a:lnTo>
                <a:lnTo>
                  <a:pt x="245298" y="291808"/>
                </a:lnTo>
                <a:lnTo>
                  <a:pt x="245259" y="298047"/>
                </a:lnTo>
                <a:lnTo>
                  <a:pt x="245221" y="304667"/>
                </a:lnTo>
                <a:lnTo>
                  <a:pt x="246669" y="304162"/>
                </a:lnTo>
                <a:lnTo>
                  <a:pt x="247917" y="304209"/>
                </a:lnTo>
                <a:lnTo>
                  <a:pt x="248831" y="304676"/>
                </a:lnTo>
                <a:lnTo>
                  <a:pt x="251403" y="304295"/>
                </a:lnTo>
                <a:lnTo>
                  <a:pt x="252822" y="304495"/>
                </a:lnTo>
                <a:lnTo>
                  <a:pt x="254175" y="304667"/>
                </a:lnTo>
                <a:lnTo>
                  <a:pt x="255422" y="304685"/>
                </a:lnTo>
                <a:lnTo>
                  <a:pt x="256194" y="305210"/>
                </a:lnTo>
                <a:lnTo>
                  <a:pt x="257223" y="305114"/>
                </a:lnTo>
                <a:lnTo>
                  <a:pt x="258328" y="304533"/>
                </a:lnTo>
                <a:lnTo>
                  <a:pt x="259652" y="304895"/>
                </a:lnTo>
                <a:lnTo>
                  <a:pt x="261071" y="305828"/>
                </a:lnTo>
                <a:lnTo>
                  <a:pt x="261985" y="307219"/>
                </a:lnTo>
                <a:lnTo>
                  <a:pt x="262804" y="308943"/>
                </a:lnTo>
                <a:lnTo>
                  <a:pt x="263623" y="309858"/>
                </a:lnTo>
                <a:lnTo>
                  <a:pt x="263576" y="311505"/>
                </a:lnTo>
                <a:lnTo>
                  <a:pt x="263547" y="312801"/>
                </a:lnTo>
                <a:lnTo>
                  <a:pt x="263262" y="313877"/>
                </a:lnTo>
                <a:lnTo>
                  <a:pt x="263623" y="314572"/>
                </a:lnTo>
                <a:lnTo>
                  <a:pt x="263890" y="315315"/>
                </a:lnTo>
                <a:lnTo>
                  <a:pt x="263814" y="315744"/>
                </a:lnTo>
                <a:lnTo>
                  <a:pt x="263338" y="315944"/>
                </a:lnTo>
                <a:lnTo>
                  <a:pt x="262299" y="316087"/>
                </a:lnTo>
                <a:lnTo>
                  <a:pt x="261195" y="316211"/>
                </a:lnTo>
                <a:lnTo>
                  <a:pt x="260423" y="316163"/>
                </a:lnTo>
                <a:lnTo>
                  <a:pt x="259823" y="315496"/>
                </a:lnTo>
                <a:lnTo>
                  <a:pt x="259242" y="315420"/>
                </a:lnTo>
                <a:lnTo>
                  <a:pt x="258404" y="315516"/>
                </a:lnTo>
                <a:lnTo>
                  <a:pt x="257508" y="315115"/>
                </a:lnTo>
                <a:lnTo>
                  <a:pt x="256737" y="314277"/>
                </a:lnTo>
                <a:lnTo>
                  <a:pt x="255365" y="313439"/>
                </a:lnTo>
                <a:lnTo>
                  <a:pt x="253898" y="313801"/>
                </a:lnTo>
                <a:lnTo>
                  <a:pt x="252889" y="314230"/>
                </a:lnTo>
                <a:lnTo>
                  <a:pt x="251851" y="314753"/>
                </a:lnTo>
                <a:lnTo>
                  <a:pt x="250908" y="315306"/>
                </a:lnTo>
                <a:lnTo>
                  <a:pt x="249965" y="315163"/>
                </a:lnTo>
                <a:lnTo>
                  <a:pt x="248764" y="315563"/>
                </a:lnTo>
                <a:lnTo>
                  <a:pt x="247755" y="316182"/>
                </a:lnTo>
                <a:lnTo>
                  <a:pt x="246402" y="316687"/>
                </a:lnTo>
                <a:lnTo>
                  <a:pt x="244935" y="316925"/>
                </a:lnTo>
                <a:lnTo>
                  <a:pt x="243249" y="317163"/>
                </a:lnTo>
                <a:lnTo>
                  <a:pt x="241640" y="317259"/>
                </a:lnTo>
                <a:lnTo>
                  <a:pt x="239811" y="317459"/>
                </a:lnTo>
                <a:lnTo>
                  <a:pt x="239706" y="320945"/>
                </a:lnTo>
                <a:lnTo>
                  <a:pt x="239497" y="327793"/>
                </a:lnTo>
                <a:lnTo>
                  <a:pt x="239354" y="332327"/>
                </a:lnTo>
                <a:lnTo>
                  <a:pt x="239363" y="336509"/>
                </a:lnTo>
                <a:lnTo>
                  <a:pt x="240068" y="338033"/>
                </a:lnTo>
                <a:lnTo>
                  <a:pt x="243307" y="341252"/>
                </a:lnTo>
                <a:lnTo>
                  <a:pt x="245850" y="342947"/>
                </a:lnTo>
                <a:lnTo>
                  <a:pt x="248003" y="344843"/>
                </a:lnTo>
                <a:lnTo>
                  <a:pt x="250145" y="345634"/>
                </a:lnTo>
                <a:lnTo>
                  <a:pt x="251041" y="346348"/>
                </a:lnTo>
                <a:lnTo>
                  <a:pt x="251631" y="347520"/>
                </a:lnTo>
                <a:lnTo>
                  <a:pt x="251927" y="348748"/>
                </a:lnTo>
                <a:lnTo>
                  <a:pt x="252155" y="349796"/>
                </a:lnTo>
                <a:lnTo>
                  <a:pt x="251927" y="350910"/>
                </a:lnTo>
                <a:lnTo>
                  <a:pt x="251393" y="351968"/>
                </a:lnTo>
                <a:lnTo>
                  <a:pt x="251622" y="353082"/>
                </a:lnTo>
                <a:lnTo>
                  <a:pt x="252394" y="353958"/>
                </a:lnTo>
                <a:lnTo>
                  <a:pt x="252632" y="355073"/>
                </a:lnTo>
                <a:lnTo>
                  <a:pt x="253165" y="356130"/>
                </a:lnTo>
                <a:lnTo>
                  <a:pt x="253460" y="357188"/>
                </a:lnTo>
                <a:lnTo>
                  <a:pt x="254108" y="357949"/>
                </a:lnTo>
                <a:lnTo>
                  <a:pt x="254927" y="358473"/>
                </a:lnTo>
                <a:lnTo>
                  <a:pt x="255984" y="359350"/>
                </a:lnTo>
                <a:lnTo>
                  <a:pt x="256099" y="360169"/>
                </a:lnTo>
                <a:lnTo>
                  <a:pt x="255984" y="361102"/>
                </a:lnTo>
                <a:lnTo>
                  <a:pt x="255975" y="361807"/>
                </a:lnTo>
                <a:lnTo>
                  <a:pt x="256985" y="363417"/>
                </a:lnTo>
                <a:lnTo>
                  <a:pt x="257280" y="364550"/>
                </a:lnTo>
                <a:lnTo>
                  <a:pt x="256813" y="365893"/>
                </a:lnTo>
                <a:lnTo>
                  <a:pt x="256356" y="370570"/>
                </a:lnTo>
                <a:lnTo>
                  <a:pt x="255194" y="375895"/>
                </a:lnTo>
                <a:lnTo>
                  <a:pt x="254441" y="379962"/>
                </a:lnTo>
                <a:lnTo>
                  <a:pt x="253232" y="386582"/>
                </a:lnTo>
                <a:lnTo>
                  <a:pt x="251822" y="394287"/>
                </a:lnTo>
                <a:lnTo>
                  <a:pt x="250098" y="403679"/>
                </a:lnTo>
                <a:lnTo>
                  <a:pt x="248393" y="412956"/>
                </a:lnTo>
                <a:lnTo>
                  <a:pt x="246755" y="421938"/>
                </a:lnTo>
                <a:lnTo>
                  <a:pt x="245269" y="430063"/>
                </a:lnTo>
                <a:lnTo>
                  <a:pt x="243630" y="439026"/>
                </a:lnTo>
                <a:lnTo>
                  <a:pt x="242640" y="444455"/>
                </a:lnTo>
                <a:lnTo>
                  <a:pt x="242164" y="445398"/>
                </a:lnTo>
                <a:lnTo>
                  <a:pt x="240792" y="443427"/>
                </a:lnTo>
                <a:lnTo>
                  <a:pt x="238716" y="441569"/>
                </a:lnTo>
                <a:lnTo>
                  <a:pt x="236772" y="440455"/>
                </a:lnTo>
                <a:lnTo>
                  <a:pt x="235944" y="438988"/>
                </a:lnTo>
                <a:lnTo>
                  <a:pt x="234829" y="435997"/>
                </a:lnTo>
                <a:lnTo>
                  <a:pt x="233267" y="434978"/>
                </a:lnTo>
                <a:lnTo>
                  <a:pt x="232172" y="434187"/>
                </a:lnTo>
                <a:lnTo>
                  <a:pt x="231115" y="434302"/>
                </a:lnTo>
                <a:lnTo>
                  <a:pt x="229991" y="435121"/>
                </a:lnTo>
                <a:lnTo>
                  <a:pt x="228257" y="435645"/>
                </a:lnTo>
                <a:lnTo>
                  <a:pt x="227086" y="435568"/>
                </a:lnTo>
                <a:lnTo>
                  <a:pt x="222371" y="433511"/>
                </a:lnTo>
                <a:lnTo>
                  <a:pt x="221599" y="433311"/>
                </a:lnTo>
                <a:lnTo>
                  <a:pt x="224628" y="428606"/>
                </a:lnTo>
                <a:lnTo>
                  <a:pt x="230048" y="420195"/>
                </a:lnTo>
                <a:lnTo>
                  <a:pt x="233496" y="414842"/>
                </a:lnTo>
                <a:lnTo>
                  <a:pt x="237315" y="408908"/>
                </a:lnTo>
                <a:lnTo>
                  <a:pt x="239268" y="405879"/>
                </a:lnTo>
                <a:lnTo>
                  <a:pt x="239525" y="405365"/>
                </a:lnTo>
                <a:lnTo>
                  <a:pt x="239525" y="404584"/>
                </a:lnTo>
                <a:lnTo>
                  <a:pt x="238696" y="403431"/>
                </a:lnTo>
                <a:lnTo>
                  <a:pt x="236858" y="402945"/>
                </a:lnTo>
                <a:lnTo>
                  <a:pt x="234725" y="402060"/>
                </a:lnTo>
                <a:lnTo>
                  <a:pt x="233382" y="400621"/>
                </a:lnTo>
                <a:lnTo>
                  <a:pt x="231524" y="400002"/>
                </a:lnTo>
                <a:lnTo>
                  <a:pt x="230076" y="398983"/>
                </a:lnTo>
                <a:lnTo>
                  <a:pt x="227438" y="397983"/>
                </a:lnTo>
                <a:lnTo>
                  <a:pt x="225857" y="397059"/>
                </a:lnTo>
                <a:lnTo>
                  <a:pt x="223923" y="396726"/>
                </a:lnTo>
                <a:lnTo>
                  <a:pt x="222390" y="395030"/>
                </a:lnTo>
                <a:lnTo>
                  <a:pt x="216799" y="391744"/>
                </a:lnTo>
                <a:lnTo>
                  <a:pt x="215360" y="391439"/>
                </a:lnTo>
                <a:lnTo>
                  <a:pt x="213789" y="391944"/>
                </a:lnTo>
                <a:lnTo>
                  <a:pt x="211484" y="392468"/>
                </a:lnTo>
                <a:lnTo>
                  <a:pt x="209264" y="394259"/>
                </a:lnTo>
                <a:lnTo>
                  <a:pt x="206493" y="394840"/>
                </a:lnTo>
                <a:lnTo>
                  <a:pt x="203902" y="394821"/>
                </a:lnTo>
                <a:lnTo>
                  <a:pt x="202549" y="393754"/>
                </a:lnTo>
                <a:lnTo>
                  <a:pt x="201254" y="393363"/>
                </a:lnTo>
                <a:lnTo>
                  <a:pt x="199558" y="391906"/>
                </a:lnTo>
                <a:lnTo>
                  <a:pt x="196567" y="390782"/>
                </a:lnTo>
                <a:lnTo>
                  <a:pt x="194396" y="390001"/>
                </a:lnTo>
                <a:lnTo>
                  <a:pt x="193053" y="390363"/>
                </a:lnTo>
                <a:lnTo>
                  <a:pt x="191329" y="391992"/>
                </a:lnTo>
                <a:lnTo>
                  <a:pt x="189586" y="393611"/>
                </a:lnTo>
                <a:lnTo>
                  <a:pt x="188205" y="394621"/>
                </a:lnTo>
                <a:lnTo>
                  <a:pt x="186347" y="394563"/>
                </a:lnTo>
                <a:lnTo>
                  <a:pt x="184128" y="396049"/>
                </a:lnTo>
                <a:lnTo>
                  <a:pt x="181947" y="396583"/>
                </a:lnTo>
                <a:lnTo>
                  <a:pt x="179746" y="396811"/>
                </a:lnTo>
                <a:lnTo>
                  <a:pt x="177213" y="397335"/>
                </a:lnTo>
                <a:lnTo>
                  <a:pt x="174403" y="396440"/>
                </a:lnTo>
                <a:lnTo>
                  <a:pt x="172098" y="395649"/>
                </a:lnTo>
                <a:lnTo>
                  <a:pt x="171069" y="395288"/>
                </a:lnTo>
                <a:lnTo>
                  <a:pt x="170136" y="395535"/>
                </a:lnTo>
                <a:lnTo>
                  <a:pt x="168688" y="396364"/>
                </a:lnTo>
                <a:lnTo>
                  <a:pt x="166097" y="396716"/>
                </a:lnTo>
                <a:lnTo>
                  <a:pt x="164068" y="396802"/>
                </a:lnTo>
                <a:lnTo>
                  <a:pt x="162630" y="396411"/>
                </a:lnTo>
                <a:lnTo>
                  <a:pt x="161335" y="394973"/>
                </a:lnTo>
                <a:lnTo>
                  <a:pt x="159239" y="394240"/>
                </a:lnTo>
                <a:lnTo>
                  <a:pt x="156934" y="393344"/>
                </a:lnTo>
                <a:lnTo>
                  <a:pt x="156448" y="391487"/>
                </a:lnTo>
                <a:lnTo>
                  <a:pt x="156781" y="390096"/>
                </a:lnTo>
                <a:lnTo>
                  <a:pt x="157677" y="388096"/>
                </a:lnTo>
                <a:lnTo>
                  <a:pt x="157182" y="386029"/>
                </a:lnTo>
                <a:lnTo>
                  <a:pt x="156210" y="382771"/>
                </a:lnTo>
                <a:lnTo>
                  <a:pt x="155800" y="381438"/>
                </a:lnTo>
                <a:lnTo>
                  <a:pt x="155077" y="380304"/>
                </a:lnTo>
                <a:lnTo>
                  <a:pt x="153943" y="379895"/>
                </a:lnTo>
                <a:lnTo>
                  <a:pt x="151724" y="380200"/>
                </a:lnTo>
                <a:lnTo>
                  <a:pt x="149295" y="378971"/>
                </a:lnTo>
                <a:lnTo>
                  <a:pt x="147799" y="377790"/>
                </a:lnTo>
                <a:lnTo>
                  <a:pt x="147028" y="376352"/>
                </a:lnTo>
                <a:lnTo>
                  <a:pt x="147847" y="373637"/>
                </a:lnTo>
                <a:lnTo>
                  <a:pt x="147123" y="371322"/>
                </a:lnTo>
                <a:lnTo>
                  <a:pt x="145675" y="370046"/>
                </a:lnTo>
                <a:lnTo>
                  <a:pt x="144742" y="367789"/>
                </a:lnTo>
                <a:lnTo>
                  <a:pt x="143294" y="365998"/>
                </a:lnTo>
                <a:lnTo>
                  <a:pt x="141389" y="365074"/>
                </a:lnTo>
                <a:lnTo>
                  <a:pt x="139475" y="365179"/>
                </a:lnTo>
                <a:lnTo>
                  <a:pt x="137979" y="364617"/>
                </a:lnTo>
                <a:lnTo>
                  <a:pt x="136274" y="362712"/>
                </a:lnTo>
                <a:lnTo>
                  <a:pt x="134674" y="361997"/>
                </a:lnTo>
                <a:lnTo>
                  <a:pt x="132864" y="360150"/>
                </a:lnTo>
                <a:lnTo>
                  <a:pt x="129492" y="359330"/>
                </a:lnTo>
                <a:lnTo>
                  <a:pt x="127740" y="358607"/>
                </a:lnTo>
                <a:lnTo>
                  <a:pt x="126740" y="357464"/>
                </a:lnTo>
                <a:lnTo>
                  <a:pt x="125387" y="355425"/>
                </a:lnTo>
                <a:lnTo>
                  <a:pt x="125539" y="354301"/>
                </a:lnTo>
                <a:lnTo>
                  <a:pt x="124882" y="353187"/>
                </a:lnTo>
                <a:lnTo>
                  <a:pt x="124301" y="351196"/>
                </a:lnTo>
                <a:lnTo>
                  <a:pt x="123149" y="348253"/>
                </a:lnTo>
                <a:lnTo>
                  <a:pt x="121882" y="346577"/>
                </a:lnTo>
                <a:lnTo>
                  <a:pt x="120577" y="345319"/>
                </a:lnTo>
                <a:lnTo>
                  <a:pt x="119472" y="344253"/>
                </a:lnTo>
                <a:lnTo>
                  <a:pt x="117834" y="342662"/>
                </a:lnTo>
                <a:lnTo>
                  <a:pt x="115824" y="341738"/>
                </a:lnTo>
                <a:lnTo>
                  <a:pt x="114119" y="340766"/>
                </a:lnTo>
                <a:lnTo>
                  <a:pt x="113452" y="339328"/>
                </a:lnTo>
                <a:lnTo>
                  <a:pt x="112881" y="338147"/>
                </a:lnTo>
                <a:lnTo>
                  <a:pt x="111919" y="338233"/>
                </a:lnTo>
                <a:lnTo>
                  <a:pt x="110547" y="338128"/>
                </a:lnTo>
                <a:lnTo>
                  <a:pt x="109042" y="337823"/>
                </a:lnTo>
                <a:lnTo>
                  <a:pt x="107452" y="336966"/>
                </a:lnTo>
                <a:lnTo>
                  <a:pt x="106118" y="335927"/>
                </a:lnTo>
                <a:lnTo>
                  <a:pt x="103880" y="334165"/>
                </a:lnTo>
                <a:lnTo>
                  <a:pt x="102661" y="333937"/>
                </a:lnTo>
                <a:lnTo>
                  <a:pt x="101575" y="333937"/>
                </a:lnTo>
                <a:lnTo>
                  <a:pt x="99974" y="335661"/>
                </a:lnTo>
                <a:lnTo>
                  <a:pt x="95183" y="333851"/>
                </a:lnTo>
                <a:lnTo>
                  <a:pt x="91078" y="331165"/>
                </a:lnTo>
                <a:lnTo>
                  <a:pt x="86821" y="330470"/>
                </a:lnTo>
                <a:lnTo>
                  <a:pt x="84068" y="328831"/>
                </a:lnTo>
                <a:lnTo>
                  <a:pt x="81525" y="326260"/>
                </a:lnTo>
                <a:lnTo>
                  <a:pt x="80153" y="324517"/>
                </a:lnTo>
                <a:lnTo>
                  <a:pt x="79038" y="323659"/>
                </a:lnTo>
                <a:lnTo>
                  <a:pt x="73619" y="321164"/>
                </a:lnTo>
                <a:lnTo>
                  <a:pt x="72542" y="320926"/>
                </a:lnTo>
                <a:lnTo>
                  <a:pt x="70476" y="322088"/>
                </a:lnTo>
                <a:lnTo>
                  <a:pt x="69809" y="322783"/>
                </a:lnTo>
                <a:lnTo>
                  <a:pt x="69685" y="324774"/>
                </a:lnTo>
                <a:lnTo>
                  <a:pt x="69437" y="325907"/>
                </a:lnTo>
                <a:lnTo>
                  <a:pt x="67637" y="326593"/>
                </a:lnTo>
                <a:lnTo>
                  <a:pt x="64732" y="326441"/>
                </a:lnTo>
                <a:lnTo>
                  <a:pt x="62722" y="325717"/>
                </a:lnTo>
                <a:lnTo>
                  <a:pt x="61370" y="325612"/>
                </a:lnTo>
                <a:lnTo>
                  <a:pt x="61093" y="326184"/>
                </a:lnTo>
                <a:lnTo>
                  <a:pt x="60331" y="326422"/>
                </a:lnTo>
                <a:lnTo>
                  <a:pt x="58684" y="326260"/>
                </a:lnTo>
                <a:lnTo>
                  <a:pt x="56255" y="325707"/>
                </a:lnTo>
                <a:lnTo>
                  <a:pt x="54055" y="324974"/>
                </a:lnTo>
                <a:lnTo>
                  <a:pt x="51073" y="323412"/>
                </a:lnTo>
                <a:lnTo>
                  <a:pt x="49692" y="323612"/>
                </a:lnTo>
                <a:lnTo>
                  <a:pt x="46301" y="323278"/>
                </a:lnTo>
                <a:lnTo>
                  <a:pt x="43529" y="322383"/>
                </a:lnTo>
                <a:lnTo>
                  <a:pt x="42824" y="321564"/>
                </a:lnTo>
                <a:lnTo>
                  <a:pt x="41624" y="315944"/>
                </a:lnTo>
                <a:lnTo>
                  <a:pt x="41253" y="315554"/>
                </a:lnTo>
                <a:lnTo>
                  <a:pt x="40062" y="315315"/>
                </a:lnTo>
                <a:lnTo>
                  <a:pt x="38052" y="314534"/>
                </a:lnTo>
                <a:lnTo>
                  <a:pt x="36786" y="313629"/>
                </a:lnTo>
                <a:lnTo>
                  <a:pt x="36128" y="312067"/>
                </a:lnTo>
                <a:lnTo>
                  <a:pt x="35338" y="310591"/>
                </a:lnTo>
                <a:lnTo>
                  <a:pt x="31956" y="310924"/>
                </a:lnTo>
                <a:lnTo>
                  <a:pt x="26413" y="308972"/>
                </a:lnTo>
                <a:lnTo>
                  <a:pt x="22574" y="307114"/>
                </a:lnTo>
                <a:lnTo>
                  <a:pt x="19060" y="305057"/>
                </a:lnTo>
                <a:lnTo>
                  <a:pt x="13726" y="300999"/>
                </a:lnTo>
                <a:lnTo>
                  <a:pt x="11697" y="299999"/>
                </a:lnTo>
                <a:lnTo>
                  <a:pt x="9182" y="298761"/>
                </a:lnTo>
                <a:lnTo>
                  <a:pt x="7696" y="296761"/>
                </a:lnTo>
                <a:lnTo>
                  <a:pt x="5248" y="294742"/>
                </a:lnTo>
                <a:lnTo>
                  <a:pt x="4429" y="294189"/>
                </a:lnTo>
                <a:lnTo>
                  <a:pt x="3658" y="292370"/>
                </a:lnTo>
                <a:lnTo>
                  <a:pt x="0" y="289722"/>
                </a:lnTo>
                <a:lnTo>
                  <a:pt x="1810" y="286312"/>
                </a:lnTo>
                <a:lnTo>
                  <a:pt x="6210" y="283740"/>
                </a:lnTo>
                <a:lnTo>
                  <a:pt x="11983" y="285731"/>
                </a:lnTo>
                <a:lnTo>
                  <a:pt x="12687" y="281749"/>
                </a:lnTo>
                <a:lnTo>
                  <a:pt x="10601" y="278225"/>
                </a:lnTo>
                <a:lnTo>
                  <a:pt x="10916" y="271567"/>
                </a:lnTo>
                <a:lnTo>
                  <a:pt x="11592" y="270234"/>
                </a:lnTo>
                <a:lnTo>
                  <a:pt x="13116" y="268453"/>
                </a:lnTo>
                <a:lnTo>
                  <a:pt x="15097" y="267214"/>
                </a:lnTo>
                <a:lnTo>
                  <a:pt x="16259" y="266862"/>
                </a:lnTo>
                <a:lnTo>
                  <a:pt x="18240" y="267471"/>
                </a:lnTo>
                <a:lnTo>
                  <a:pt x="19488" y="266138"/>
                </a:lnTo>
                <a:lnTo>
                  <a:pt x="24194" y="266738"/>
                </a:lnTo>
                <a:lnTo>
                  <a:pt x="25622" y="266176"/>
                </a:lnTo>
                <a:lnTo>
                  <a:pt x="26603" y="265271"/>
                </a:lnTo>
                <a:lnTo>
                  <a:pt x="27756" y="264585"/>
                </a:lnTo>
                <a:lnTo>
                  <a:pt x="29223" y="262985"/>
                </a:lnTo>
                <a:lnTo>
                  <a:pt x="30071" y="261137"/>
                </a:lnTo>
                <a:lnTo>
                  <a:pt x="30775" y="260413"/>
                </a:lnTo>
                <a:lnTo>
                  <a:pt x="32404" y="260670"/>
                </a:lnTo>
                <a:lnTo>
                  <a:pt x="32556" y="259870"/>
                </a:lnTo>
                <a:lnTo>
                  <a:pt x="33395" y="258785"/>
                </a:lnTo>
                <a:lnTo>
                  <a:pt x="36243" y="256356"/>
                </a:lnTo>
                <a:lnTo>
                  <a:pt x="36214" y="255279"/>
                </a:lnTo>
                <a:lnTo>
                  <a:pt x="35414" y="252936"/>
                </a:lnTo>
                <a:lnTo>
                  <a:pt x="35614" y="252079"/>
                </a:lnTo>
                <a:lnTo>
                  <a:pt x="37262" y="251784"/>
                </a:lnTo>
                <a:lnTo>
                  <a:pt x="39214" y="251127"/>
                </a:lnTo>
                <a:lnTo>
                  <a:pt x="40253" y="248888"/>
                </a:lnTo>
                <a:lnTo>
                  <a:pt x="41538" y="246936"/>
                </a:lnTo>
                <a:lnTo>
                  <a:pt x="43006" y="244059"/>
                </a:lnTo>
                <a:lnTo>
                  <a:pt x="44625" y="243878"/>
                </a:lnTo>
                <a:lnTo>
                  <a:pt x="45482" y="240516"/>
                </a:lnTo>
                <a:lnTo>
                  <a:pt x="47663" y="237572"/>
                </a:lnTo>
                <a:lnTo>
                  <a:pt x="52102" y="228847"/>
                </a:lnTo>
                <a:lnTo>
                  <a:pt x="50759" y="229038"/>
                </a:lnTo>
                <a:lnTo>
                  <a:pt x="49692" y="230210"/>
                </a:lnTo>
                <a:lnTo>
                  <a:pt x="48482" y="230067"/>
                </a:lnTo>
                <a:lnTo>
                  <a:pt x="47101" y="229381"/>
                </a:lnTo>
                <a:lnTo>
                  <a:pt x="47501" y="225447"/>
                </a:lnTo>
                <a:lnTo>
                  <a:pt x="46711" y="224980"/>
                </a:lnTo>
                <a:lnTo>
                  <a:pt x="44568" y="228009"/>
                </a:lnTo>
                <a:lnTo>
                  <a:pt x="42720" y="224923"/>
                </a:lnTo>
                <a:lnTo>
                  <a:pt x="42548" y="223047"/>
                </a:lnTo>
                <a:lnTo>
                  <a:pt x="43329" y="221189"/>
                </a:lnTo>
                <a:lnTo>
                  <a:pt x="43215" y="219942"/>
                </a:lnTo>
                <a:lnTo>
                  <a:pt x="40224" y="220875"/>
                </a:lnTo>
                <a:lnTo>
                  <a:pt x="40367" y="219713"/>
                </a:lnTo>
                <a:lnTo>
                  <a:pt x="42224" y="218522"/>
                </a:lnTo>
                <a:lnTo>
                  <a:pt x="43072" y="217284"/>
                </a:lnTo>
                <a:lnTo>
                  <a:pt x="44691" y="215932"/>
                </a:lnTo>
                <a:lnTo>
                  <a:pt x="45368" y="213893"/>
                </a:lnTo>
                <a:lnTo>
                  <a:pt x="45758" y="210721"/>
                </a:lnTo>
                <a:lnTo>
                  <a:pt x="46492" y="207321"/>
                </a:lnTo>
                <a:lnTo>
                  <a:pt x="45949" y="205645"/>
                </a:lnTo>
                <a:lnTo>
                  <a:pt x="45072" y="204216"/>
                </a:lnTo>
                <a:lnTo>
                  <a:pt x="44339" y="197872"/>
                </a:lnTo>
                <a:lnTo>
                  <a:pt x="44539" y="194177"/>
                </a:lnTo>
                <a:lnTo>
                  <a:pt x="44158" y="191271"/>
                </a:lnTo>
                <a:lnTo>
                  <a:pt x="43396" y="188814"/>
                </a:lnTo>
                <a:lnTo>
                  <a:pt x="39843" y="185585"/>
                </a:lnTo>
                <a:lnTo>
                  <a:pt x="45453" y="181889"/>
                </a:lnTo>
                <a:lnTo>
                  <a:pt x="47463" y="179098"/>
                </a:lnTo>
                <a:lnTo>
                  <a:pt x="44910" y="173355"/>
                </a:lnTo>
                <a:lnTo>
                  <a:pt x="41577" y="168507"/>
                </a:lnTo>
                <a:lnTo>
                  <a:pt x="41481" y="165602"/>
                </a:lnTo>
                <a:lnTo>
                  <a:pt x="42358" y="165973"/>
                </a:lnTo>
                <a:lnTo>
                  <a:pt x="43482" y="165887"/>
                </a:lnTo>
                <a:lnTo>
                  <a:pt x="44501" y="159753"/>
                </a:lnTo>
                <a:lnTo>
                  <a:pt x="44263" y="157858"/>
                </a:lnTo>
                <a:lnTo>
                  <a:pt x="42386" y="154791"/>
                </a:lnTo>
                <a:lnTo>
                  <a:pt x="40062" y="154714"/>
                </a:lnTo>
                <a:lnTo>
                  <a:pt x="38024" y="150857"/>
                </a:lnTo>
                <a:lnTo>
                  <a:pt x="36852" y="149990"/>
                </a:lnTo>
                <a:lnTo>
                  <a:pt x="35909" y="147561"/>
                </a:lnTo>
                <a:lnTo>
                  <a:pt x="32623" y="142827"/>
                </a:lnTo>
                <a:lnTo>
                  <a:pt x="30023" y="140360"/>
                </a:lnTo>
                <a:lnTo>
                  <a:pt x="31975" y="134645"/>
                </a:lnTo>
                <a:lnTo>
                  <a:pt x="33681" y="133550"/>
                </a:lnTo>
                <a:lnTo>
                  <a:pt x="34233" y="132131"/>
                </a:lnTo>
                <a:lnTo>
                  <a:pt x="33566" y="128616"/>
                </a:lnTo>
                <a:lnTo>
                  <a:pt x="33757" y="127797"/>
                </a:lnTo>
                <a:lnTo>
                  <a:pt x="34157" y="127444"/>
                </a:lnTo>
                <a:lnTo>
                  <a:pt x="34557" y="127463"/>
                </a:lnTo>
                <a:lnTo>
                  <a:pt x="35243" y="127997"/>
                </a:lnTo>
                <a:lnTo>
                  <a:pt x="36519" y="129511"/>
                </a:lnTo>
                <a:lnTo>
                  <a:pt x="37586" y="131388"/>
                </a:lnTo>
                <a:lnTo>
                  <a:pt x="38443" y="131959"/>
                </a:lnTo>
                <a:lnTo>
                  <a:pt x="39738" y="131340"/>
                </a:lnTo>
                <a:lnTo>
                  <a:pt x="44748" y="127597"/>
                </a:lnTo>
                <a:lnTo>
                  <a:pt x="44425" y="126435"/>
                </a:lnTo>
                <a:lnTo>
                  <a:pt x="44882" y="124092"/>
                </a:lnTo>
                <a:lnTo>
                  <a:pt x="46558" y="122177"/>
                </a:lnTo>
                <a:lnTo>
                  <a:pt x="48349" y="121520"/>
                </a:lnTo>
                <a:lnTo>
                  <a:pt x="48882" y="120453"/>
                </a:lnTo>
                <a:lnTo>
                  <a:pt x="48454" y="118805"/>
                </a:lnTo>
                <a:lnTo>
                  <a:pt x="46568" y="114700"/>
                </a:lnTo>
                <a:lnTo>
                  <a:pt x="44891" y="112490"/>
                </a:lnTo>
                <a:lnTo>
                  <a:pt x="43815" y="110290"/>
                </a:lnTo>
                <a:lnTo>
                  <a:pt x="43244" y="108261"/>
                </a:lnTo>
                <a:lnTo>
                  <a:pt x="41338" y="106346"/>
                </a:lnTo>
                <a:lnTo>
                  <a:pt x="42139" y="104537"/>
                </a:lnTo>
                <a:lnTo>
                  <a:pt x="43615" y="102422"/>
                </a:lnTo>
                <a:lnTo>
                  <a:pt x="44120" y="102051"/>
                </a:lnTo>
                <a:lnTo>
                  <a:pt x="44920" y="102632"/>
                </a:lnTo>
                <a:lnTo>
                  <a:pt x="47130" y="106470"/>
                </a:lnTo>
                <a:lnTo>
                  <a:pt x="50645" y="108966"/>
                </a:lnTo>
                <a:lnTo>
                  <a:pt x="54331" y="112995"/>
                </a:lnTo>
                <a:lnTo>
                  <a:pt x="55845" y="115776"/>
                </a:lnTo>
                <a:lnTo>
                  <a:pt x="57045" y="116281"/>
                </a:lnTo>
                <a:lnTo>
                  <a:pt x="58083" y="117281"/>
                </a:lnTo>
                <a:lnTo>
                  <a:pt x="57626" y="118034"/>
                </a:lnTo>
                <a:lnTo>
                  <a:pt x="56474" y="118824"/>
                </a:lnTo>
                <a:lnTo>
                  <a:pt x="56140" y="120434"/>
                </a:lnTo>
                <a:lnTo>
                  <a:pt x="56893" y="121339"/>
                </a:lnTo>
                <a:lnTo>
                  <a:pt x="57683" y="121920"/>
                </a:lnTo>
                <a:lnTo>
                  <a:pt x="59836" y="121548"/>
                </a:lnTo>
                <a:lnTo>
                  <a:pt x="61017" y="119662"/>
                </a:lnTo>
                <a:lnTo>
                  <a:pt x="60227" y="111385"/>
                </a:lnTo>
                <a:lnTo>
                  <a:pt x="58988" y="107242"/>
                </a:lnTo>
                <a:lnTo>
                  <a:pt x="57550" y="105956"/>
                </a:lnTo>
                <a:lnTo>
                  <a:pt x="56264" y="104318"/>
                </a:lnTo>
                <a:lnTo>
                  <a:pt x="57131" y="103079"/>
                </a:lnTo>
                <a:lnTo>
                  <a:pt x="59427" y="102517"/>
                </a:lnTo>
                <a:lnTo>
                  <a:pt x="62436" y="101070"/>
                </a:lnTo>
                <a:lnTo>
                  <a:pt x="73466" y="93154"/>
                </a:lnTo>
                <a:lnTo>
                  <a:pt x="77248" y="85715"/>
                </a:lnTo>
                <a:lnTo>
                  <a:pt x="80143" y="83020"/>
                </a:lnTo>
                <a:lnTo>
                  <a:pt x="83411" y="81267"/>
                </a:lnTo>
                <a:lnTo>
                  <a:pt x="87411" y="81677"/>
                </a:lnTo>
                <a:lnTo>
                  <a:pt x="90516" y="80743"/>
                </a:lnTo>
                <a:lnTo>
                  <a:pt x="91478" y="78372"/>
                </a:lnTo>
                <a:lnTo>
                  <a:pt x="90631" y="75162"/>
                </a:lnTo>
                <a:lnTo>
                  <a:pt x="89440" y="73218"/>
                </a:lnTo>
                <a:lnTo>
                  <a:pt x="90583" y="70409"/>
                </a:lnTo>
                <a:lnTo>
                  <a:pt x="91773" y="66132"/>
                </a:lnTo>
                <a:lnTo>
                  <a:pt x="91688" y="62541"/>
                </a:lnTo>
                <a:lnTo>
                  <a:pt x="93221" y="60398"/>
                </a:lnTo>
                <a:lnTo>
                  <a:pt x="92688" y="59560"/>
                </a:lnTo>
                <a:lnTo>
                  <a:pt x="90449" y="61293"/>
                </a:lnTo>
                <a:lnTo>
                  <a:pt x="88678" y="62074"/>
                </a:lnTo>
                <a:lnTo>
                  <a:pt x="89678" y="60645"/>
                </a:lnTo>
                <a:lnTo>
                  <a:pt x="92812" y="57102"/>
                </a:lnTo>
                <a:lnTo>
                  <a:pt x="94440" y="51701"/>
                </a:lnTo>
                <a:lnTo>
                  <a:pt x="95688" y="49454"/>
                </a:lnTo>
                <a:lnTo>
                  <a:pt x="100108" y="46311"/>
                </a:lnTo>
                <a:lnTo>
                  <a:pt x="100984" y="44796"/>
                </a:lnTo>
                <a:lnTo>
                  <a:pt x="104327" y="42434"/>
                </a:lnTo>
                <a:lnTo>
                  <a:pt x="109709" y="37366"/>
                </a:lnTo>
                <a:lnTo>
                  <a:pt x="111766" y="35957"/>
                </a:lnTo>
                <a:lnTo>
                  <a:pt x="122196" y="39224"/>
                </a:lnTo>
                <a:lnTo>
                  <a:pt x="125511" y="39014"/>
                </a:lnTo>
                <a:lnTo>
                  <a:pt x="124921" y="39614"/>
                </a:lnTo>
                <a:lnTo>
                  <a:pt x="123387" y="39814"/>
                </a:lnTo>
                <a:lnTo>
                  <a:pt x="121177" y="40700"/>
                </a:lnTo>
                <a:lnTo>
                  <a:pt x="120539" y="42653"/>
                </a:lnTo>
                <a:lnTo>
                  <a:pt x="122034" y="44691"/>
                </a:lnTo>
                <a:lnTo>
                  <a:pt x="123625" y="45282"/>
                </a:lnTo>
                <a:lnTo>
                  <a:pt x="124978" y="43967"/>
                </a:lnTo>
                <a:lnTo>
                  <a:pt x="126320" y="40224"/>
                </a:lnTo>
                <a:lnTo>
                  <a:pt x="128483" y="36081"/>
                </a:lnTo>
                <a:lnTo>
                  <a:pt x="128987" y="31737"/>
                </a:lnTo>
                <a:lnTo>
                  <a:pt x="130521" y="30242"/>
                </a:lnTo>
                <a:lnTo>
                  <a:pt x="132760" y="29699"/>
                </a:lnTo>
                <a:lnTo>
                  <a:pt x="136760" y="30556"/>
                </a:lnTo>
                <a:lnTo>
                  <a:pt x="139798" y="31451"/>
                </a:lnTo>
                <a:lnTo>
                  <a:pt x="142970" y="31566"/>
                </a:lnTo>
                <a:lnTo>
                  <a:pt x="152695" y="30909"/>
                </a:lnTo>
                <a:lnTo>
                  <a:pt x="168507" y="19621"/>
                </a:lnTo>
                <a:lnTo>
                  <a:pt x="175851" y="17193"/>
                </a:lnTo>
                <a:lnTo>
                  <a:pt x="180451" y="14811"/>
                </a:lnTo>
                <a:lnTo>
                  <a:pt x="183385" y="10173"/>
                </a:lnTo>
                <a:lnTo>
                  <a:pt x="184175" y="6687"/>
                </a:lnTo>
                <a:lnTo>
                  <a:pt x="186338" y="5334"/>
                </a:lnTo>
                <a:lnTo>
                  <a:pt x="188604" y="5334"/>
                </a:lnTo>
                <a:lnTo>
                  <a:pt x="189643" y="4486"/>
                </a:lnTo>
                <a:lnTo>
                  <a:pt x="189967" y="3410"/>
                </a:lnTo>
                <a:lnTo>
                  <a:pt x="195434" y="390"/>
                </a:lnTo>
                <a:lnTo>
                  <a:pt x="198568" y="0"/>
                </a:lnTo>
                <a:lnTo>
                  <a:pt x="201339" y="57"/>
                </a:lnTo>
                <a:lnTo>
                  <a:pt x="207531" y="2686"/>
                </a:lnTo>
                <a:lnTo>
                  <a:pt x="210398" y="7334"/>
                </a:lnTo>
                <a:lnTo>
                  <a:pt x="210874" y="10535"/>
                </a:lnTo>
                <a:lnTo>
                  <a:pt x="206950" y="14011"/>
                </a:lnTo>
                <a:lnTo>
                  <a:pt x="205921" y="15535"/>
                </a:lnTo>
                <a:close/>
                <a:moveTo>
                  <a:pt x="24308" y="265300"/>
                </a:moveTo>
                <a:lnTo>
                  <a:pt x="23584" y="265890"/>
                </a:lnTo>
                <a:lnTo>
                  <a:pt x="22203" y="264843"/>
                </a:lnTo>
                <a:lnTo>
                  <a:pt x="21736" y="263509"/>
                </a:lnTo>
                <a:lnTo>
                  <a:pt x="22584" y="262518"/>
                </a:lnTo>
                <a:lnTo>
                  <a:pt x="23670" y="262842"/>
                </a:lnTo>
                <a:lnTo>
                  <a:pt x="24165" y="263652"/>
                </a:lnTo>
                <a:lnTo>
                  <a:pt x="24308" y="2653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B0730F92-B57C-C1F3-C153-FDB52A99F563}"/>
              </a:ext>
            </a:extLst>
          </p:cNvPr>
          <p:cNvSpPr/>
          <p:nvPr/>
        </p:nvSpPr>
        <p:spPr>
          <a:xfrm>
            <a:off x="5872480" y="3312160"/>
            <a:ext cx="17975" cy="797"/>
          </a:xfrm>
          <a:custGeom>
            <a:avLst/>
            <a:gdLst>
              <a:gd name="connsiteX0" fmla="*/ 60570 w 89401"/>
              <a:gd name="connsiteY0" fmla="*/ 7363 h 84020"/>
              <a:gd name="connsiteX1" fmla="*/ 61236 w 89401"/>
              <a:gd name="connsiteY1" fmla="*/ 8439 h 84020"/>
              <a:gd name="connsiteX2" fmla="*/ 62008 w 89401"/>
              <a:gd name="connsiteY2" fmla="*/ 10125 h 84020"/>
              <a:gd name="connsiteX3" fmla="*/ 62351 w 89401"/>
              <a:gd name="connsiteY3" fmla="*/ 12297 h 84020"/>
              <a:gd name="connsiteX4" fmla="*/ 65751 w 89401"/>
              <a:gd name="connsiteY4" fmla="*/ 19565 h 84020"/>
              <a:gd name="connsiteX5" fmla="*/ 68466 w 89401"/>
              <a:gd name="connsiteY5" fmla="*/ 23622 h 84020"/>
              <a:gd name="connsiteX6" fmla="*/ 74409 w 89401"/>
              <a:gd name="connsiteY6" fmla="*/ 31014 h 84020"/>
              <a:gd name="connsiteX7" fmla="*/ 76972 w 89401"/>
              <a:gd name="connsiteY7" fmla="*/ 32376 h 84020"/>
              <a:gd name="connsiteX8" fmla="*/ 81306 w 89401"/>
              <a:gd name="connsiteY8" fmla="*/ 38310 h 84020"/>
              <a:gd name="connsiteX9" fmla="*/ 82801 w 89401"/>
              <a:gd name="connsiteY9" fmla="*/ 39291 h 84020"/>
              <a:gd name="connsiteX10" fmla="*/ 83658 w 89401"/>
              <a:gd name="connsiteY10" fmla="*/ 41043 h 84020"/>
              <a:gd name="connsiteX11" fmla="*/ 88154 w 89401"/>
              <a:gd name="connsiteY11" fmla="*/ 42481 h 84020"/>
              <a:gd name="connsiteX12" fmla="*/ 89402 w 89401"/>
              <a:gd name="connsiteY12" fmla="*/ 43548 h 84020"/>
              <a:gd name="connsiteX13" fmla="*/ 89249 w 89401"/>
              <a:gd name="connsiteY13" fmla="*/ 44044 h 84020"/>
              <a:gd name="connsiteX14" fmla="*/ 88783 w 89401"/>
              <a:gd name="connsiteY14" fmla="*/ 44568 h 84020"/>
              <a:gd name="connsiteX15" fmla="*/ 88125 w 89401"/>
              <a:gd name="connsiteY15" fmla="*/ 45091 h 84020"/>
              <a:gd name="connsiteX16" fmla="*/ 87249 w 89401"/>
              <a:gd name="connsiteY16" fmla="*/ 45453 h 84020"/>
              <a:gd name="connsiteX17" fmla="*/ 85134 w 89401"/>
              <a:gd name="connsiteY17" fmla="*/ 44367 h 84020"/>
              <a:gd name="connsiteX18" fmla="*/ 83049 w 89401"/>
              <a:gd name="connsiteY18" fmla="*/ 43139 h 84020"/>
              <a:gd name="connsiteX19" fmla="*/ 81905 w 89401"/>
              <a:gd name="connsiteY19" fmla="*/ 43701 h 84020"/>
              <a:gd name="connsiteX20" fmla="*/ 81477 w 89401"/>
              <a:gd name="connsiteY20" fmla="*/ 45301 h 84020"/>
              <a:gd name="connsiteX21" fmla="*/ 80705 w 89401"/>
              <a:gd name="connsiteY21" fmla="*/ 46120 h 84020"/>
              <a:gd name="connsiteX22" fmla="*/ 79743 w 89401"/>
              <a:gd name="connsiteY22" fmla="*/ 46444 h 84020"/>
              <a:gd name="connsiteX23" fmla="*/ 79343 w 89401"/>
              <a:gd name="connsiteY23" fmla="*/ 46977 h 84020"/>
              <a:gd name="connsiteX24" fmla="*/ 79258 w 89401"/>
              <a:gd name="connsiteY24" fmla="*/ 52369 h 84020"/>
              <a:gd name="connsiteX25" fmla="*/ 79334 w 89401"/>
              <a:gd name="connsiteY25" fmla="*/ 57445 h 84020"/>
              <a:gd name="connsiteX26" fmla="*/ 80905 w 89401"/>
              <a:gd name="connsiteY26" fmla="*/ 57560 h 84020"/>
              <a:gd name="connsiteX27" fmla="*/ 83534 w 89401"/>
              <a:gd name="connsiteY27" fmla="*/ 59322 h 84020"/>
              <a:gd name="connsiteX28" fmla="*/ 84658 w 89401"/>
              <a:gd name="connsiteY28" fmla="*/ 60360 h 84020"/>
              <a:gd name="connsiteX29" fmla="*/ 85011 w 89401"/>
              <a:gd name="connsiteY29" fmla="*/ 61322 h 84020"/>
              <a:gd name="connsiteX30" fmla="*/ 84687 w 89401"/>
              <a:gd name="connsiteY30" fmla="*/ 61789 h 84020"/>
              <a:gd name="connsiteX31" fmla="*/ 82763 w 89401"/>
              <a:gd name="connsiteY31" fmla="*/ 62894 h 84020"/>
              <a:gd name="connsiteX32" fmla="*/ 80886 w 89401"/>
              <a:gd name="connsiteY32" fmla="*/ 64294 h 84020"/>
              <a:gd name="connsiteX33" fmla="*/ 79953 w 89401"/>
              <a:gd name="connsiteY33" fmla="*/ 66037 h 84020"/>
              <a:gd name="connsiteX34" fmla="*/ 81591 w 89401"/>
              <a:gd name="connsiteY34" fmla="*/ 68866 h 84020"/>
              <a:gd name="connsiteX35" fmla="*/ 81944 w 89401"/>
              <a:gd name="connsiteY35" fmla="*/ 70780 h 84020"/>
              <a:gd name="connsiteX36" fmla="*/ 81886 w 89401"/>
              <a:gd name="connsiteY36" fmla="*/ 72790 h 84020"/>
              <a:gd name="connsiteX37" fmla="*/ 81429 w 89401"/>
              <a:gd name="connsiteY37" fmla="*/ 73752 h 84020"/>
              <a:gd name="connsiteX38" fmla="*/ 77800 w 89401"/>
              <a:gd name="connsiteY38" fmla="*/ 76048 h 84020"/>
              <a:gd name="connsiteX39" fmla="*/ 77010 w 89401"/>
              <a:gd name="connsiteY39" fmla="*/ 76857 h 84020"/>
              <a:gd name="connsiteX40" fmla="*/ 77105 w 89401"/>
              <a:gd name="connsiteY40" fmla="*/ 77438 h 84020"/>
              <a:gd name="connsiteX41" fmla="*/ 79115 w 89401"/>
              <a:gd name="connsiteY41" fmla="*/ 79029 h 84020"/>
              <a:gd name="connsiteX42" fmla="*/ 80058 w 89401"/>
              <a:gd name="connsiteY42" fmla="*/ 80563 h 84020"/>
              <a:gd name="connsiteX43" fmla="*/ 80848 w 89401"/>
              <a:gd name="connsiteY43" fmla="*/ 82410 h 84020"/>
              <a:gd name="connsiteX44" fmla="*/ 80963 w 89401"/>
              <a:gd name="connsiteY44" fmla="*/ 84020 h 84020"/>
              <a:gd name="connsiteX45" fmla="*/ 79143 w 89401"/>
              <a:gd name="connsiteY45" fmla="*/ 81039 h 84020"/>
              <a:gd name="connsiteX46" fmla="*/ 76629 w 89401"/>
              <a:gd name="connsiteY46" fmla="*/ 78191 h 84020"/>
              <a:gd name="connsiteX47" fmla="*/ 74438 w 89401"/>
              <a:gd name="connsiteY47" fmla="*/ 76438 h 84020"/>
              <a:gd name="connsiteX48" fmla="*/ 74266 w 89401"/>
              <a:gd name="connsiteY48" fmla="*/ 72352 h 84020"/>
              <a:gd name="connsiteX49" fmla="*/ 73390 w 89401"/>
              <a:gd name="connsiteY49" fmla="*/ 70133 h 84020"/>
              <a:gd name="connsiteX50" fmla="*/ 70095 w 89401"/>
              <a:gd name="connsiteY50" fmla="*/ 68085 h 84020"/>
              <a:gd name="connsiteX51" fmla="*/ 67275 w 89401"/>
              <a:gd name="connsiteY51" fmla="*/ 66647 h 84020"/>
              <a:gd name="connsiteX52" fmla="*/ 65180 w 89401"/>
              <a:gd name="connsiteY52" fmla="*/ 66942 h 84020"/>
              <a:gd name="connsiteX53" fmla="*/ 66465 w 89401"/>
              <a:gd name="connsiteY53" fmla="*/ 69294 h 84020"/>
              <a:gd name="connsiteX54" fmla="*/ 69771 w 89401"/>
              <a:gd name="connsiteY54" fmla="*/ 72314 h 84020"/>
              <a:gd name="connsiteX55" fmla="*/ 69990 w 89401"/>
              <a:gd name="connsiteY55" fmla="*/ 73466 h 84020"/>
              <a:gd name="connsiteX56" fmla="*/ 69942 w 89401"/>
              <a:gd name="connsiteY56" fmla="*/ 75019 h 84020"/>
              <a:gd name="connsiteX57" fmla="*/ 67666 w 89401"/>
              <a:gd name="connsiteY57" fmla="*/ 74781 h 84020"/>
              <a:gd name="connsiteX58" fmla="*/ 65646 w 89401"/>
              <a:gd name="connsiteY58" fmla="*/ 74152 h 84020"/>
              <a:gd name="connsiteX59" fmla="*/ 63198 w 89401"/>
              <a:gd name="connsiteY59" fmla="*/ 73952 h 84020"/>
              <a:gd name="connsiteX60" fmla="*/ 61570 w 89401"/>
              <a:gd name="connsiteY60" fmla="*/ 73028 h 84020"/>
              <a:gd name="connsiteX61" fmla="*/ 58112 w 89401"/>
              <a:gd name="connsiteY61" fmla="*/ 69418 h 84020"/>
              <a:gd name="connsiteX62" fmla="*/ 60570 w 89401"/>
              <a:gd name="connsiteY62" fmla="*/ 66351 h 84020"/>
              <a:gd name="connsiteX63" fmla="*/ 61332 w 89401"/>
              <a:gd name="connsiteY63" fmla="*/ 64332 h 84020"/>
              <a:gd name="connsiteX64" fmla="*/ 61265 w 89401"/>
              <a:gd name="connsiteY64" fmla="*/ 60141 h 84020"/>
              <a:gd name="connsiteX65" fmla="*/ 60703 w 89401"/>
              <a:gd name="connsiteY65" fmla="*/ 58112 h 84020"/>
              <a:gd name="connsiteX66" fmla="*/ 58036 w 89401"/>
              <a:gd name="connsiteY66" fmla="*/ 55026 h 84020"/>
              <a:gd name="connsiteX67" fmla="*/ 53797 w 89401"/>
              <a:gd name="connsiteY67" fmla="*/ 51626 h 84020"/>
              <a:gd name="connsiteX68" fmla="*/ 47854 w 89401"/>
              <a:gd name="connsiteY68" fmla="*/ 48854 h 84020"/>
              <a:gd name="connsiteX69" fmla="*/ 45063 w 89401"/>
              <a:gd name="connsiteY69" fmla="*/ 46615 h 84020"/>
              <a:gd name="connsiteX70" fmla="*/ 38100 w 89401"/>
              <a:gd name="connsiteY70" fmla="*/ 44901 h 84020"/>
              <a:gd name="connsiteX71" fmla="*/ 35452 w 89401"/>
              <a:gd name="connsiteY71" fmla="*/ 43767 h 84020"/>
              <a:gd name="connsiteX72" fmla="*/ 33385 w 89401"/>
              <a:gd name="connsiteY72" fmla="*/ 41662 h 84020"/>
              <a:gd name="connsiteX73" fmla="*/ 33080 w 89401"/>
              <a:gd name="connsiteY73" fmla="*/ 40148 h 84020"/>
              <a:gd name="connsiteX74" fmla="*/ 33814 w 89401"/>
              <a:gd name="connsiteY74" fmla="*/ 37814 h 84020"/>
              <a:gd name="connsiteX75" fmla="*/ 31890 w 89401"/>
              <a:gd name="connsiteY75" fmla="*/ 34852 h 84020"/>
              <a:gd name="connsiteX76" fmla="*/ 23603 w 89401"/>
              <a:gd name="connsiteY76" fmla="*/ 29013 h 84020"/>
              <a:gd name="connsiteX77" fmla="*/ 18964 w 89401"/>
              <a:gd name="connsiteY77" fmla="*/ 26870 h 84020"/>
              <a:gd name="connsiteX78" fmla="*/ 17974 w 89401"/>
              <a:gd name="connsiteY78" fmla="*/ 25603 h 84020"/>
              <a:gd name="connsiteX79" fmla="*/ 17240 w 89401"/>
              <a:gd name="connsiteY79" fmla="*/ 25213 h 84020"/>
              <a:gd name="connsiteX80" fmla="*/ 17945 w 89401"/>
              <a:gd name="connsiteY80" fmla="*/ 29242 h 84020"/>
              <a:gd name="connsiteX81" fmla="*/ 19974 w 89401"/>
              <a:gd name="connsiteY81" fmla="*/ 31671 h 84020"/>
              <a:gd name="connsiteX82" fmla="*/ 25260 w 89401"/>
              <a:gd name="connsiteY82" fmla="*/ 33928 h 84020"/>
              <a:gd name="connsiteX83" fmla="*/ 26718 w 89401"/>
              <a:gd name="connsiteY83" fmla="*/ 35252 h 84020"/>
              <a:gd name="connsiteX84" fmla="*/ 27308 w 89401"/>
              <a:gd name="connsiteY84" fmla="*/ 36967 h 84020"/>
              <a:gd name="connsiteX85" fmla="*/ 24241 w 89401"/>
              <a:gd name="connsiteY85" fmla="*/ 40243 h 84020"/>
              <a:gd name="connsiteX86" fmla="*/ 22670 w 89401"/>
              <a:gd name="connsiteY86" fmla="*/ 41072 h 84020"/>
              <a:gd name="connsiteX87" fmla="*/ 22212 w 89401"/>
              <a:gd name="connsiteY87" fmla="*/ 42863 h 84020"/>
              <a:gd name="connsiteX88" fmla="*/ 21212 w 89401"/>
              <a:gd name="connsiteY88" fmla="*/ 43405 h 84020"/>
              <a:gd name="connsiteX89" fmla="*/ 20155 w 89401"/>
              <a:gd name="connsiteY89" fmla="*/ 42377 h 84020"/>
              <a:gd name="connsiteX90" fmla="*/ 15869 w 89401"/>
              <a:gd name="connsiteY90" fmla="*/ 37233 h 84020"/>
              <a:gd name="connsiteX91" fmla="*/ 7572 w 89401"/>
              <a:gd name="connsiteY91" fmla="*/ 34766 h 84020"/>
              <a:gd name="connsiteX92" fmla="*/ 6068 w 89401"/>
              <a:gd name="connsiteY92" fmla="*/ 33252 h 84020"/>
              <a:gd name="connsiteX93" fmla="*/ 2981 w 89401"/>
              <a:gd name="connsiteY93" fmla="*/ 28547 h 84020"/>
              <a:gd name="connsiteX94" fmla="*/ 1562 w 89401"/>
              <a:gd name="connsiteY94" fmla="*/ 24260 h 84020"/>
              <a:gd name="connsiteX95" fmla="*/ 2067 w 89401"/>
              <a:gd name="connsiteY95" fmla="*/ 21393 h 84020"/>
              <a:gd name="connsiteX96" fmla="*/ 5477 w 89401"/>
              <a:gd name="connsiteY96" fmla="*/ 16926 h 84020"/>
              <a:gd name="connsiteX97" fmla="*/ 6544 w 89401"/>
              <a:gd name="connsiteY97" fmla="*/ 14983 h 84020"/>
              <a:gd name="connsiteX98" fmla="*/ 6325 w 89401"/>
              <a:gd name="connsiteY98" fmla="*/ 13783 h 84020"/>
              <a:gd name="connsiteX99" fmla="*/ 6429 w 89401"/>
              <a:gd name="connsiteY99" fmla="*/ 12020 h 84020"/>
              <a:gd name="connsiteX100" fmla="*/ 5163 w 89401"/>
              <a:gd name="connsiteY100" fmla="*/ 10792 h 84020"/>
              <a:gd name="connsiteX101" fmla="*/ 2010 w 89401"/>
              <a:gd name="connsiteY101" fmla="*/ 9182 h 84020"/>
              <a:gd name="connsiteX102" fmla="*/ 0 w 89401"/>
              <a:gd name="connsiteY102" fmla="*/ 7896 h 84020"/>
              <a:gd name="connsiteX103" fmla="*/ 552 w 89401"/>
              <a:gd name="connsiteY103" fmla="*/ 7258 h 84020"/>
              <a:gd name="connsiteX104" fmla="*/ 4163 w 89401"/>
              <a:gd name="connsiteY104" fmla="*/ 5525 h 84020"/>
              <a:gd name="connsiteX105" fmla="*/ 4391 w 89401"/>
              <a:gd name="connsiteY105" fmla="*/ 3963 h 84020"/>
              <a:gd name="connsiteX106" fmla="*/ 4372 w 89401"/>
              <a:gd name="connsiteY106" fmla="*/ 3448 h 84020"/>
              <a:gd name="connsiteX107" fmla="*/ 4963 w 89401"/>
              <a:gd name="connsiteY107" fmla="*/ 3334 h 84020"/>
              <a:gd name="connsiteX108" fmla="*/ 5486 w 89401"/>
              <a:gd name="connsiteY108" fmla="*/ 2924 h 84020"/>
              <a:gd name="connsiteX109" fmla="*/ 5810 w 89401"/>
              <a:gd name="connsiteY109" fmla="*/ 2486 h 84020"/>
              <a:gd name="connsiteX110" fmla="*/ 6791 w 89401"/>
              <a:gd name="connsiteY110" fmla="*/ 981 h 84020"/>
              <a:gd name="connsiteX111" fmla="*/ 7658 w 89401"/>
              <a:gd name="connsiteY111" fmla="*/ 133 h 84020"/>
              <a:gd name="connsiteX112" fmla="*/ 8658 w 89401"/>
              <a:gd name="connsiteY112" fmla="*/ 0 h 84020"/>
              <a:gd name="connsiteX113" fmla="*/ 9868 w 89401"/>
              <a:gd name="connsiteY113" fmla="*/ 619 h 84020"/>
              <a:gd name="connsiteX114" fmla="*/ 14421 w 89401"/>
              <a:gd name="connsiteY114" fmla="*/ 2248 h 84020"/>
              <a:gd name="connsiteX115" fmla="*/ 19488 w 89401"/>
              <a:gd name="connsiteY115" fmla="*/ 4048 h 84020"/>
              <a:gd name="connsiteX116" fmla="*/ 26699 w 89401"/>
              <a:gd name="connsiteY116" fmla="*/ 6601 h 84020"/>
              <a:gd name="connsiteX117" fmla="*/ 29689 w 89401"/>
              <a:gd name="connsiteY117" fmla="*/ 4962 h 84020"/>
              <a:gd name="connsiteX118" fmla="*/ 32261 w 89401"/>
              <a:gd name="connsiteY118" fmla="*/ 3715 h 84020"/>
              <a:gd name="connsiteX119" fmla="*/ 34052 w 89401"/>
              <a:gd name="connsiteY119" fmla="*/ 3896 h 84020"/>
              <a:gd name="connsiteX120" fmla="*/ 37929 w 89401"/>
              <a:gd name="connsiteY120" fmla="*/ 5353 h 84020"/>
              <a:gd name="connsiteX121" fmla="*/ 40262 w 89401"/>
              <a:gd name="connsiteY121" fmla="*/ 5820 h 84020"/>
              <a:gd name="connsiteX122" fmla="*/ 41691 w 89401"/>
              <a:gd name="connsiteY122" fmla="*/ 5667 h 84020"/>
              <a:gd name="connsiteX123" fmla="*/ 44168 w 89401"/>
              <a:gd name="connsiteY123" fmla="*/ 7811 h 84020"/>
              <a:gd name="connsiteX124" fmla="*/ 45520 w 89401"/>
              <a:gd name="connsiteY124" fmla="*/ 9420 h 84020"/>
              <a:gd name="connsiteX125" fmla="*/ 45749 w 89401"/>
              <a:gd name="connsiteY125" fmla="*/ 10487 h 84020"/>
              <a:gd name="connsiteX126" fmla="*/ 46501 w 89401"/>
              <a:gd name="connsiteY126" fmla="*/ 11068 h 84020"/>
              <a:gd name="connsiteX127" fmla="*/ 48435 w 89401"/>
              <a:gd name="connsiteY127" fmla="*/ 11192 h 84020"/>
              <a:gd name="connsiteX128" fmla="*/ 53159 w 89401"/>
              <a:gd name="connsiteY128" fmla="*/ 12278 h 84020"/>
              <a:gd name="connsiteX129" fmla="*/ 56045 w 89401"/>
              <a:gd name="connsiteY129" fmla="*/ 12068 h 84020"/>
              <a:gd name="connsiteX130" fmla="*/ 58674 w 89401"/>
              <a:gd name="connsiteY130" fmla="*/ 10916 h 84020"/>
              <a:gd name="connsiteX131" fmla="*/ 60122 w 89401"/>
              <a:gd name="connsiteY131" fmla="*/ 9535 h 84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89401" h="84020">
                <a:moveTo>
                  <a:pt x="60570" y="7363"/>
                </a:moveTo>
                <a:lnTo>
                  <a:pt x="61236" y="8439"/>
                </a:lnTo>
                <a:lnTo>
                  <a:pt x="62008" y="10125"/>
                </a:lnTo>
                <a:lnTo>
                  <a:pt x="62351" y="12297"/>
                </a:lnTo>
                <a:lnTo>
                  <a:pt x="65751" y="19565"/>
                </a:lnTo>
                <a:lnTo>
                  <a:pt x="68466" y="23622"/>
                </a:lnTo>
                <a:lnTo>
                  <a:pt x="74409" y="31014"/>
                </a:lnTo>
                <a:lnTo>
                  <a:pt x="76972" y="32376"/>
                </a:lnTo>
                <a:lnTo>
                  <a:pt x="81306" y="38310"/>
                </a:lnTo>
                <a:lnTo>
                  <a:pt x="82801" y="39291"/>
                </a:lnTo>
                <a:lnTo>
                  <a:pt x="83658" y="41043"/>
                </a:lnTo>
                <a:lnTo>
                  <a:pt x="88154" y="42481"/>
                </a:lnTo>
                <a:lnTo>
                  <a:pt x="89402" y="43548"/>
                </a:lnTo>
                <a:lnTo>
                  <a:pt x="89249" y="44044"/>
                </a:lnTo>
                <a:lnTo>
                  <a:pt x="88783" y="44568"/>
                </a:lnTo>
                <a:lnTo>
                  <a:pt x="88125" y="45091"/>
                </a:lnTo>
                <a:lnTo>
                  <a:pt x="87249" y="45453"/>
                </a:lnTo>
                <a:lnTo>
                  <a:pt x="85134" y="44367"/>
                </a:lnTo>
                <a:lnTo>
                  <a:pt x="83049" y="43139"/>
                </a:lnTo>
                <a:lnTo>
                  <a:pt x="81905" y="43701"/>
                </a:lnTo>
                <a:lnTo>
                  <a:pt x="81477" y="45301"/>
                </a:lnTo>
                <a:lnTo>
                  <a:pt x="80705" y="46120"/>
                </a:lnTo>
                <a:lnTo>
                  <a:pt x="79743" y="46444"/>
                </a:lnTo>
                <a:lnTo>
                  <a:pt x="79343" y="46977"/>
                </a:lnTo>
                <a:lnTo>
                  <a:pt x="79258" y="52369"/>
                </a:lnTo>
                <a:lnTo>
                  <a:pt x="79334" y="57445"/>
                </a:lnTo>
                <a:lnTo>
                  <a:pt x="80905" y="57560"/>
                </a:lnTo>
                <a:lnTo>
                  <a:pt x="83534" y="59322"/>
                </a:lnTo>
                <a:lnTo>
                  <a:pt x="84658" y="60360"/>
                </a:lnTo>
                <a:lnTo>
                  <a:pt x="85011" y="61322"/>
                </a:lnTo>
                <a:lnTo>
                  <a:pt x="84687" y="61789"/>
                </a:lnTo>
                <a:lnTo>
                  <a:pt x="82763" y="62894"/>
                </a:lnTo>
                <a:lnTo>
                  <a:pt x="80886" y="64294"/>
                </a:lnTo>
                <a:lnTo>
                  <a:pt x="79953" y="66037"/>
                </a:lnTo>
                <a:lnTo>
                  <a:pt x="81591" y="68866"/>
                </a:lnTo>
                <a:lnTo>
                  <a:pt x="81944" y="70780"/>
                </a:lnTo>
                <a:lnTo>
                  <a:pt x="81886" y="72790"/>
                </a:lnTo>
                <a:lnTo>
                  <a:pt x="81429" y="73752"/>
                </a:lnTo>
                <a:lnTo>
                  <a:pt x="77800" y="76048"/>
                </a:lnTo>
                <a:lnTo>
                  <a:pt x="77010" y="76857"/>
                </a:lnTo>
                <a:lnTo>
                  <a:pt x="77105" y="77438"/>
                </a:lnTo>
                <a:lnTo>
                  <a:pt x="79115" y="79029"/>
                </a:lnTo>
                <a:lnTo>
                  <a:pt x="80058" y="80563"/>
                </a:lnTo>
                <a:lnTo>
                  <a:pt x="80848" y="82410"/>
                </a:lnTo>
                <a:lnTo>
                  <a:pt x="80963" y="84020"/>
                </a:lnTo>
                <a:lnTo>
                  <a:pt x="79143" y="81039"/>
                </a:lnTo>
                <a:lnTo>
                  <a:pt x="76629" y="78191"/>
                </a:lnTo>
                <a:lnTo>
                  <a:pt x="74438" y="76438"/>
                </a:lnTo>
                <a:lnTo>
                  <a:pt x="74266" y="72352"/>
                </a:lnTo>
                <a:lnTo>
                  <a:pt x="73390" y="70133"/>
                </a:lnTo>
                <a:lnTo>
                  <a:pt x="70095" y="68085"/>
                </a:lnTo>
                <a:lnTo>
                  <a:pt x="67275" y="66647"/>
                </a:lnTo>
                <a:lnTo>
                  <a:pt x="65180" y="66942"/>
                </a:lnTo>
                <a:lnTo>
                  <a:pt x="66465" y="69294"/>
                </a:lnTo>
                <a:lnTo>
                  <a:pt x="69771" y="72314"/>
                </a:lnTo>
                <a:lnTo>
                  <a:pt x="69990" y="73466"/>
                </a:lnTo>
                <a:lnTo>
                  <a:pt x="69942" y="75019"/>
                </a:lnTo>
                <a:lnTo>
                  <a:pt x="67666" y="74781"/>
                </a:lnTo>
                <a:lnTo>
                  <a:pt x="65646" y="74152"/>
                </a:lnTo>
                <a:lnTo>
                  <a:pt x="63198" y="73952"/>
                </a:lnTo>
                <a:lnTo>
                  <a:pt x="61570" y="73028"/>
                </a:lnTo>
                <a:lnTo>
                  <a:pt x="58112" y="69418"/>
                </a:lnTo>
                <a:lnTo>
                  <a:pt x="60570" y="66351"/>
                </a:lnTo>
                <a:lnTo>
                  <a:pt x="61332" y="64332"/>
                </a:lnTo>
                <a:lnTo>
                  <a:pt x="61265" y="60141"/>
                </a:lnTo>
                <a:lnTo>
                  <a:pt x="60703" y="58112"/>
                </a:lnTo>
                <a:lnTo>
                  <a:pt x="58036" y="55026"/>
                </a:lnTo>
                <a:lnTo>
                  <a:pt x="53797" y="51626"/>
                </a:lnTo>
                <a:lnTo>
                  <a:pt x="47854" y="48854"/>
                </a:lnTo>
                <a:lnTo>
                  <a:pt x="45063" y="46615"/>
                </a:lnTo>
                <a:lnTo>
                  <a:pt x="38100" y="44901"/>
                </a:lnTo>
                <a:lnTo>
                  <a:pt x="35452" y="43767"/>
                </a:lnTo>
                <a:lnTo>
                  <a:pt x="33385" y="41662"/>
                </a:lnTo>
                <a:lnTo>
                  <a:pt x="33080" y="40148"/>
                </a:lnTo>
                <a:lnTo>
                  <a:pt x="33814" y="37814"/>
                </a:lnTo>
                <a:lnTo>
                  <a:pt x="31890" y="34852"/>
                </a:lnTo>
                <a:lnTo>
                  <a:pt x="23603" y="29013"/>
                </a:lnTo>
                <a:lnTo>
                  <a:pt x="18964" y="26870"/>
                </a:lnTo>
                <a:lnTo>
                  <a:pt x="17974" y="25603"/>
                </a:lnTo>
                <a:lnTo>
                  <a:pt x="17240" y="25213"/>
                </a:lnTo>
                <a:lnTo>
                  <a:pt x="17945" y="29242"/>
                </a:lnTo>
                <a:lnTo>
                  <a:pt x="19974" y="31671"/>
                </a:lnTo>
                <a:lnTo>
                  <a:pt x="25260" y="33928"/>
                </a:lnTo>
                <a:lnTo>
                  <a:pt x="26718" y="35252"/>
                </a:lnTo>
                <a:lnTo>
                  <a:pt x="27308" y="36967"/>
                </a:lnTo>
                <a:lnTo>
                  <a:pt x="24241" y="40243"/>
                </a:lnTo>
                <a:lnTo>
                  <a:pt x="22670" y="41072"/>
                </a:lnTo>
                <a:lnTo>
                  <a:pt x="22212" y="42863"/>
                </a:lnTo>
                <a:lnTo>
                  <a:pt x="21212" y="43405"/>
                </a:lnTo>
                <a:lnTo>
                  <a:pt x="20155" y="42377"/>
                </a:lnTo>
                <a:lnTo>
                  <a:pt x="15869" y="37233"/>
                </a:lnTo>
                <a:lnTo>
                  <a:pt x="7572" y="34766"/>
                </a:lnTo>
                <a:lnTo>
                  <a:pt x="6068" y="33252"/>
                </a:lnTo>
                <a:lnTo>
                  <a:pt x="2981" y="28547"/>
                </a:lnTo>
                <a:lnTo>
                  <a:pt x="1562" y="24260"/>
                </a:lnTo>
                <a:lnTo>
                  <a:pt x="2067" y="21393"/>
                </a:lnTo>
                <a:lnTo>
                  <a:pt x="5477" y="16926"/>
                </a:lnTo>
                <a:lnTo>
                  <a:pt x="6544" y="14983"/>
                </a:lnTo>
                <a:lnTo>
                  <a:pt x="6325" y="13783"/>
                </a:lnTo>
                <a:lnTo>
                  <a:pt x="6429" y="12020"/>
                </a:lnTo>
                <a:lnTo>
                  <a:pt x="5163" y="10792"/>
                </a:lnTo>
                <a:lnTo>
                  <a:pt x="2010" y="9182"/>
                </a:lnTo>
                <a:lnTo>
                  <a:pt x="0" y="7896"/>
                </a:lnTo>
                <a:lnTo>
                  <a:pt x="552" y="7258"/>
                </a:lnTo>
                <a:lnTo>
                  <a:pt x="4163" y="5525"/>
                </a:lnTo>
                <a:lnTo>
                  <a:pt x="4391" y="3963"/>
                </a:lnTo>
                <a:lnTo>
                  <a:pt x="4372" y="3448"/>
                </a:lnTo>
                <a:lnTo>
                  <a:pt x="4963" y="3334"/>
                </a:lnTo>
                <a:lnTo>
                  <a:pt x="5486" y="2924"/>
                </a:lnTo>
                <a:lnTo>
                  <a:pt x="5810" y="2486"/>
                </a:lnTo>
                <a:lnTo>
                  <a:pt x="6791" y="981"/>
                </a:lnTo>
                <a:lnTo>
                  <a:pt x="7658" y="133"/>
                </a:lnTo>
                <a:lnTo>
                  <a:pt x="8658" y="0"/>
                </a:lnTo>
                <a:lnTo>
                  <a:pt x="9868" y="619"/>
                </a:lnTo>
                <a:lnTo>
                  <a:pt x="14421" y="2248"/>
                </a:lnTo>
                <a:lnTo>
                  <a:pt x="19488" y="4048"/>
                </a:lnTo>
                <a:lnTo>
                  <a:pt x="26699" y="6601"/>
                </a:lnTo>
                <a:lnTo>
                  <a:pt x="29689" y="4962"/>
                </a:lnTo>
                <a:lnTo>
                  <a:pt x="32261" y="3715"/>
                </a:lnTo>
                <a:lnTo>
                  <a:pt x="34052" y="3896"/>
                </a:lnTo>
                <a:lnTo>
                  <a:pt x="37929" y="5353"/>
                </a:lnTo>
                <a:lnTo>
                  <a:pt x="40262" y="5820"/>
                </a:lnTo>
                <a:lnTo>
                  <a:pt x="41691" y="5667"/>
                </a:lnTo>
                <a:lnTo>
                  <a:pt x="44168" y="7811"/>
                </a:lnTo>
                <a:lnTo>
                  <a:pt x="45520" y="9420"/>
                </a:lnTo>
                <a:lnTo>
                  <a:pt x="45749" y="10487"/>
                </a:lnTo>
                <a:lnTo>
                  <a:pt x="46501" y="11068"/>
                </a:lnTo>
                <a:lnTo>
                  <a:pt x="48435" y="11192"/>
                </a:lnTo>
                <a:lnTo>
                  <a:pt x="53159" y="12278"/>
                </a:lnTo>
                <a:lnTo>
                  <a:pt x="56045" y="12068"/>
                </a:lnTo>
                <a:lnTo>
                  <a:pt x="58674" y="10916"/>
                </a:lnTo>
                <a:lnTo>
                  <a:pt x="60122" y="95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B82E1E1E-DB24-30EC-9B75-36D628EFD618}"/>
              </a:ext>
            </a:extLst>
          </p:cNvPr>
          <p:cNvSpPr/>
          <p:nvPr/>
        </p:nvSpPr>
        <p:spPr>
          <a:xfrm>
            <a:off x="5872480" y="3312160"/>
            <a:ext cx="57783" cy="904"/>
          </a:xfrm>
          <a:custGeom>
            <a:avLst/>
            <a:gdLst>
              <a:gd name="connsiteX0" fmla="*/ 81610 w 287407"/>
              <a:gd name="connsiteY0" fmla="*/ 829 h 95326"/>
              <a:gd name="connsiteX1" fmla="*/ 88611 w 287407"/>
              <a:gd name="connsiteY1" fmla="*/ 2172 h 95326"/>
              <a:gd name="connsiteX2" fmla="*/ 94269 w 287407"/>
              <a:gd name="connsiteY2" fmla="*/ 1791 h 95326"/>
              <a:gd name="connsiteX3" fmla="*/ 96974 w 287407"/>
              <a:gd name="connsiteY3" fmla="*/ 1000 h 95326"/>
              <a:gd name="connsiteX4" fmla="*/ 96726 w 287407"/>
              <a:gd name="connsiteY4" fmla="*/ 1810 h 95326"/>
              <a:gd name="connsiteX5" fmla="*/ 99212 w 287407"/>
              <a:gd name="connsiteY5" fmla="*/ 3801 h 95326"/>
              <a:gd name="connsiteX6" fmla="*/ 100117 w 287407"/>
              <a:gd name="connsiteY6" fmla="*/ 3934 h 95326"/>
              <a:gd name="connsiteX7" fmla="*/ 103775 w 287407"/>
              <a:gd name="connsiteY7" fmla="*/ 2924 h 95326"/>
              <a:gd name="connsiteX8" fmla="*/ 113328 w 287407"/>
              <a:gd name="connsiteY8" fmla="*/ 2543 h 95326"/>
              <a:gd name="connsiteX9" fmla="*/ 114310 w 287407"/>
              <a:gd name="connsiteY9" fmla="*/ 3105 h 95326"/>
              <a:gd name="connsiteX10" fmla="*/ 115995 w 287407"/>
              <a:gd name="connsiteY10" fmla="*/ 5048 h 95326"/>
              <a:gd name="connsiteX11" fmla="*/ 118434 w 287407"/>
              <a:gd name="connsiteY11" fmla="*/ 6248 h 95326"/>
              <a:gd name="connsiteX12" fmla="*/ 120958 w 287407"/>
              <a:gd name="connsiteY12" fmla="*/ 7163 h 95326"/>
              <a:gd name="connsiteX13" fmla="*/ 123596 w 287407"/>
              <a:gd name="connsiteY13" fmla="*/ 7401 h 95326"/>
              <a:gd name="connsiteX14" fmla="*/ 126225 w 287407"/>
              <a:gd name="connsiteY14" fmla="*/ 6991 h 95326"/>
              <a:gd name="connsiteX15" fmla="*/ 128692 w 287407"/>
              <a:gd name="connsiteY15" fmla="*/ 7191 h 95326"/>
              <a:gd name="connsiteX16" fmla="*/ 131778 w 287407"/>
              <a:gd name="connsiteY16" fmla="*/ 9077 h 95326"/>
              <a:gd name="connsiteX17" fmla="*/ 132750 w 287407"/>
              <a:gd name="connsiteY17" fmla="*/ 9297 h 95326"/>
              <a:gd name="connsiteX18" fmla="*/ 135512 w 287407"/>
              <a:gd name="connsiteY18" fmla="*/ 8782 h 95326"/>
              <a:gd name="connsiteX19" fmla="*/ 134703 w 287407"/>
              <a:gd name="connsiteY19" fmla="*/ 10516 h 95326"/>
              <a:gd name="connsiteX20" fmla="*/ 139351 w 287407"/>
              <a:gd name="connsiteY20" fmla="*/ 12935 h 95326"/>
              <a:gd name="connsiteX21" fmla="*/ 142761 w 287407"/>
              <a:gd name="connsiteY21" fmla="*/ 17697 h 95326"/>
              <a:gd name="connsiteX22" fmla="*/ 145237 w 287407"/>
              <a:gd name="connsiteY22" fmla="*/ 19650 h 95326"/>
              <a:gd name="connsiteX23" fmla="*/ 147857 w 287407"/>
              <a:gd name="connsiteY23" fmla="*/ 21403 h 95326"/>
              <a:gd name="connsiteX24" fmla="*/ 150066 w 287407"/>
              <a:gd name="connsiteY24" fmla="*/ 22593 h 95326"/>
              <a:gd name="connsiteX25" fmla="*/ 152543 w 287407"/>
              <a:gd name="connsiteY25" fmla="*/ 23165 h 95326"/>
              <a:gd name="connsiteX26" fmla="*/ 160058 w 287407"/>
              <a:gd name="connsiteY26" fmla="*/ 22936 h 95326"/>
              <a:gd name="connsiteX27" fmla="*/ 161839 w 287407"/>
              <a:gd name="connsiteY27" fmla="*/ 23079 h 95326"/>
              <a:gd name="connsiteX28" fmla="*/ 163430 w 287407"/>
              <a:gd name="connsiteY28" fmla="*/ 23756 h 95326"/>
              <a:gd name="connsiteX29" fmla="*/ 164944 w 287407"/>
              <a:gd name="connsiteY29" fmla="*/ 24022 h 95326"/>
              <a:gd name="connsiteX30" fmla="*/ 165821 w 287407"/>
              <a:gd name="connsiteY30" fmla="*/ 23765 h 95326"/>
              <a:gd name="connsiteX31" fmla="*/ 180337 w 287407"/>
              <a:gd name="connsiteY31" fmla="*/ 31156 h 95326"/>
              <a:gd name="connsiteX32" fmla="*/ 184957 w 287407"/>
              <a:gd name="connsiteY32" fmla="*/ 35100 h 95326"/>
              <a:gd name="connsiteX33" fmla="*/ 187776 w 287407"/>
              <a:gd name="connsiteY33" fmla="*/ 37147 h 95326"/>
              <a:gd name="connsiteX34" fmla="*/ 193881 w 287407"/>
              <a:gd name="connsiteY34" fmla="*/ 40100 h 95326"/>
              <a:gd name="connsiteX35" fmla="*/ 196329 w 287407"/>
              <a:gd name="connsiteY35" fmla="*/ 40748 h 95326"/>
              <a:gd name="connsiteX36" fmla="*/ 197615 w 287407"/>
              <a:gd name="connsiteY36" fmla="*/ 40357 h 95326"/>
              <a:gd name="connsiteX37" fmla="*/ 197367 w 287407"/>
              <a:gd name="connsiteY37" fmla="*/ 39710 h 95326"/>
              <a:gd name="connsiteX38" fmla="*/ 195577 w 287407"/>
              <a:gd name="connsiteY38" fmla="*/ 38072 h 95326"/>
              <a:gd name="connsiteX39" fmla="*/ 195310 w 287407"/>
              <a:gd name="connsiteY39" fmla="*/ 37471 h 95326"/>
              <a:gd name="connsiteX40" fmla="*/ 197606 w 287407"/>
              <a:gd name="connsiteY40" fmla="*/ 37976 h 95326"/>
              <a:gd name="connsiteX41" fmla="*/ 201749 w 287407"/>
              <a:gd name="connsiteY41" fmla="*/ 41310 h 95326"/>
              <a:gd name="connsiteX42" fmla="*/ 202892 w 287407"/>
              <a:gd name="connsiteY42" fmla="*/ 42539 h 95326"/>
              <a:gd name="connsiteX43" fmla="*/ 204959 w 287407"/>
              <a:gd name="connsiteY43" fmla="*/ 43682 h 95326"/>
              <a:gd name="connsiteX44" fmla="*/ 207045 w 287407"/>
              <a:gd name="connsiteY44" fmla="*/ 44501 h 95326"/>
              <a:gd name="connsiteX45" fmla="*/ 206054 w 287407"/>
              <a:gd name="connsiteY45" fmla="*/ 45815 h 95326"/>
              <a:gd name="connsiteX46" fmla="*/ 204359 w 287407"/>
              <a:gd name="connsiteY46" fmla="*/ 45929 h 95326"/>
              <a:gd name="connsiteX47" fmla="*/ 201111 w 287407"/>
              <a:gd name="connsiteY47" fmla="*/ 45387 h 95326"/>
              <a:gd name="connsiteX48" fmla="*/ 203692 w 287407"/>
              <a:gd name="connsiteY48" fmla="*/ 47530 h 95326"/>
              <a:gd name="connsiteX49" fmla="*/ 204130 w 287407"/>
              <a:gd name="connsiteY49" fmla="*/ 49082 h 95326"/>
              <a:gd name="connsiteX50" fmla="*/ 205330 w 287407"/>
              <a:gd name="connsiteY50" fmla="*/ 49216 h 95326"/>
              <a:gd name="connsiteX51" fmla="*/ 207121 w 287407"/>
              <a:gd name="connsiteY51" fmla="*/ 47511 h 95326"/>
              <a:gd name="connsiteX52" fmla="*/ 208255 w 287407"/>
              <a:gd name="connsiteY52" fmla="*/ 46072 h 95326"/>
              <a:gd name="connsiteX53" fmla="*/ 212817 w 287407"/>
              <a:gd name="connsiteY53" fmla="*/ 49787 h 95326"/>
              <a:gd name="connsiteX54" fmla="*/ 215275 w 287407"/>
              <a:gd name="connsiteY54" fmla="*/ 51483 h 95326"/>
              <a:gd name="connsiteX55" fmla="*/ 214646 w 287407"/>
              <a:gd name="connsiteY55" fmla="*/ 52473 h 95326"/>
              <a:gd name="connsiteX56" fmla="*/ 214446 w 287407"/>
              <a:gd name="connsiteY56" fmla="*/ 53454 h 95326"/>
              <a:gd name="connsiteX57" fmla="*/ 217189 w 287407"/>
              <a:gd name="connsiteY57" fmla="*/ 52540 h 95326"/>
              <a:gd name="connsiteX58" fmla="*/ 218227 w 287407"/>
              <a:gd name="connsiteY58" fmla="*/ 52645 h 95326"/>
              <a:gd name="connsiteX59" fmla="*/ 219227 w 287407"/>
              <a:gd name="connsiteY59" fmla="*/ 53169 h 95326"/>
              <a:gd name="connsiteX60" fmla="*/ 220323 w 287407"/>
              <a:gd name="connsiteY60" fmla="*/ 54759 h 95326"/>
              <a:gd name="connsiteX61" fmla="*/ 222885 w 287407"/>
              <a:gd name="connsiteY61" fmla="*/ 55112 h 95326"/>
              <a:gd name="connsiteX62" fmla="*/ 225466 w 287407"/>
              <a:gd name="connsiteY62" fmla="*/ 55074 h 95326"/>
              <a:gd name="connsiteX63" fmla="*/ 230705 w 287407"/>
              <a:gd name="connsiteY63" fmla="*/ 56388 h 95326"/>
              <a:gd name="connsiteX64" fmla="*/ 235667 w 287407"/>
              <a:gd name="connsiteY64" fmla="*/ 59065 h 95326"/>
              <a:gd name="connsiteX65" fmla="*/ 240335 w 287407"/>
              <a:gd name="connsiteY65" fmla="*/ 59607 h 95326"/>
              <a:gd name="connsiteX66" fmla="*/ 245040 w 287407"/>
              <a:gd name="connsiteY66" fmla="*/ 59703 h 95326"/>
              <a:gd name="connsiteX67" fmla="*/ 247421 w 287407"/>
              <a:gd name="connsiteY67" fmla="*/ 61113 h 95326"/>
              <a:gd name="connsiteX68" fmla="*/ 248431 w 287407"/>
              <a:gd name="connsiteY68" fmla="*/ 63017 h 95326"/>
              <a:gd name="connsiteX69" fmla="*/ 247288 w 287407"/>
              <a:gd name="connsiteY69" fmla="*/ 64361 h 95326"/>
              <a:gd name="connsiteX70" fmla="*/ 246640 w 287407"/>
              <a:gd name="connsiteY70" fmla="*/ 65761 h 95326"/>
              <a:gd name="connsiteX71" fmla="*/ 248393 w 287407"/>
              <a:gd name="connsiteY71" fmla="*/ 67485 h 95326"/>
              <a:gd name="connsiteX72" fmla="*/ 244573 w 287407"/>
              <a:gd name="connsiteY72" fmla="*/ 68218 h 95326"/>
              <a:gd name="connsiteX73" fmla="*/ 244031 w 287407"/>
              <a:gd name="connsiteY73" fmla="*/ 69256 h 95326"/>
              <a:gd name="connsiteX74" fmla="*/ 244231 w 287407"/>
              <a:gd name="connsiteY74" fmla="*/ 70371 h 95326"/>
              <a:gd name="connsiteX75" fmla="*/ 244992 w 287407"/>
              <a:gd name="connsiteY75" fmla="*/ 70980 h 95326"/>
              <a:gd name="connsiteX76" fmla="*/ 247174 w 287407"/>
              <a:gd name="connsiteY76" fmla="*/ 70447 h 95326"/>
              <a:gd name="connsiteX77" fmla="*/ 250336 w 287407"/>
              <a:gd name="connsiteY77" fmla="*/ 70923 h 95326"/>
              <a:gd name="connsiteX78" fmla="*/ 255318 w 287407"/>
              <a:gd name="connsiteY78" fmla="*/ 71342 h 95326"/>
              <a:gd name="connsiteX79" fmla="*/ 258652 w 287407"/>
              <a:gd name="connsiteY79" fmla="*/ 70999 h 95326"/>
              <a:gd name="connsiteX80" fmla="*/ 265433 w 287407"/>
              <a:gd name="connsiteY80" fmla="*/ 72171 h 95326"/>
              <a:gd name="connsiteX81" fmla="*/ 267491 w 287407"/>
              <a:gd name="connsiteY81" fmla="*/ 72800 h 95326"/>
              <a:gd name="connsiteX82" fmla="*/ 271510 w 287407"/>
              <a:gd name="connsiteY82" fmla="*/ 75000 h 95326"/>
              <a:gd name="connsiteX83" fmla="*/ 273367 w 287407"/>
              <a:gd name="connsiteY83" fmla="*/ 76448 h 95326"/>
              <a:gd name="connsiteX84" fmla="*/ 277359 w 287407"/>
              <a:gd name="connsiteY84" fmla="*/ 80353 h 95326"/>
              <a:gd name="connsiteX85" fmla="*/ 280797 w 287407"/>
              <a:gd name="connsiteY85" fmla="*/ 81887 h 95326"/>
              <a:gd name="connsiteX86" fmla="*/ 283778 w 287407"/>
              <a:gd name="connsiteY86" fmla="*/ 82258 h 95326"/>
              <a:gd name="connsiteX87" fmla="*/ 284816 w 287407"/>
              <a:gd name="connsiteY87" fmla="*/ 82001 h 95326"/>
              <a:gd name="connsiteX88" fmla="*/ 285759 w 287407"/>
              <a:gd name="connsiteY88" fmla="*/ 82429 h 95326"/>
              <a:gd name="connsiteX89" fmla="*/ 286588 w 287407"/>
              <a:gd name="connsiteY89" fmla="*/ 82972 h 95326"/>
              <a:gd name="connsiteX90" fmla="*/ 287407 w 287407"/>
              <a:gd name="connsiteY90" fmla="*/ 84677 h 95326"/>
              <a:gd name="connsiteX91" fmla="*/ 286950 w 287407"/>
              <a:gd name="connsiteY91" fmla="*/ 86468 h 95326"/>
              <a:gd name="connsiteX92" fmla="*/ 285245 w 287407"/>
              <a:gd name="connsiteY92" fmla="*/ 87925 h 95326"/>
              <a:gd name="connsiteX93" fmla="*/ 284302 w 287407"/>
              <a:gd name="connsiteY93" fmla="*/ 88983 h 95326"/>
              <a:gd name="connsiteX94" fmla="*/ 280045 w 287407"/>
              <a:gd name="connsiteY94" fmla="*/ 89106 h 95326"/>
              <a:gd name="connsiteX95" fmla="*/ 274092 w 287407"/>
              <a:gd name="connsiteY95" fmla="*/ 89592 h 95326"/>
              <a:gd name="connsiteX96" fmla="*/ 268338 w 287407"/>
              <a:gd name="connsiteY96" fmla="*/ 91173 h 95326"/>
              <a:gd name="connsiteX97" fmla="*/ 265528 w 287407"/>
              <a:gd name="connsiteY97" fmla="*/ 92431 h 95326"/>
              <a:gd name="connsiteX98" fmla="*/ 264242 w 287407"/>
              <a:gd name="connsiteY98" fmla="*/ 93259 h 95326"/>
              <a:gd name="connsiteX99" fmla="*/ 261214 w 287407"/>
              <a:gd name="connsiteY99" fmla="*/ 94031 h 95326"/>
              <a:gd name="connsiteX100" fmla="*/ 261014 w 287407"/>
              <a:gd name="connsiteY100" fmla="*/ 93374 h 95326"/>
              <a:gd name="connsiteX101" fmla="*/ 261071 w 287407"/>
              <a:gd name="connsiteY101" fmla="*/ 92545 h 95326"/>
              <a:gd name="connsiteX102" fmla="*/ 260280 w 287407"/>
              <a:gd name="connsiteY102" fmla="*/ 91011 h 95326"/>
              <a:gd name="connsiteX103" fmla="*/ 259594 w 287407"/>
              <a:gd name="connsiteY103" fmla="*/ 92393 h 95326"/>
              <a:gd name="connsiteX104" fmla="*/ 258470 w 287407"/>
              <a:gd name="connsiteY104" fmla="*/ 93402 h 95326"/>
              <a:gd name="connsiteX105" fmla="*/ 256575 w 287407"/>
              <a:gd name="connsiteY105" fmla="*/ 94259 h 95326"/>
              <a:gd name="connsiteX106" fmla="*/ 249583 w 287407"/>
              <a:gd name="connsiteY106" fmla="*/ 94317 h 95326"/>
              <a:gd name="connsiteX107" fmla="*/ 246774 w 287407"/>
              <a:gd name="connsiteY107" fmla="*/ 93154 h 95326"/>
              <a:gd name="connsiteX108" fmla="*/ 243888 w 287407"/>
              <a:gd name="connsiteY108" fmla="*/ 92364 h 95326"/>
              <a:gd name="connsiteX109" fmla="*/ 233372 w 287407"/>
              <a:gd name="connsiteY109" fmla="*/ 91535 h 95326"/>
              <a:gd name="connsiteX110" fmla="*/ 230848 w 287407"/>
              <a:gd name="connsiteY110" fmla="*/ 91602 h 95326"/>
              <a:gd name="connsiteX111" fmla="*/ 223828 w 287407"/>
              <a:gd name="connsiteY111" fmla="*/ 92469 h 95326"/>
              <a:gd name="connsiteX112" fmla="*/ 216770 w 287407"/>
              <a:gd name="connsiteY112" fmla="*/ 92936 h 95326"/>
              <a:gd name="connsiteX113" fmla="*/ 213817 w 287407"/>
              <a:gd name="connsiteY113" fmla="*/ 93469 h 95326"/>
              <a:gd name="connsiteX114" fmla="*/ 210893 w 287407"/>
              <a:gd name="connsiteY114" fmla="*/ 94269 h 95326"/>
              <a:gd name="connsiteX115" fmla="*/ 205207 w 287407"/>
              <a:gd name="connsiteY115" fmla="*/ 94240 h 95326"/>
              <a:gd name="connsiteX116" fmla="*/ 198492 w 287407"/>
              <a:gd name="connsiteY116" fmla="*/ 95155 h 95326"/>
              <a:gd name="connsiteX117" fmla="*/ 191757 w 287407"/>
              <a:gd name="connsiteY117" fmla="*/ 95326 h 95326"/>
              <a:gd name="connsiteX118" fmla="*/ 196072 w 287407"/>
              <a:gd name="connsiteY118" fmla="*/ 88916 h 95326"/>
              <a:gd name="connsiteX119" fmla="*/ 205168 w 287407"/>
              <a:gd name="connsiteY119" fmla="*/ 82734 h 95326"/>
              <a:gd name="connsiteX120" fmla="*/ 206883 w 287407"/>
              <a:gd name="connsiteY120" fmla="*/ 81401 h 95326"/>
              <a:gd name="connsiteX121" fmla="*/ 208102 w 287407"/>
              <a:gd name="connsiteY121" fmla="*/ 79696 h 95326"/>
              <a:gd name="connsiteX122" fmla="*/ 208388 w 287407"/>
              <a:gd name="connsiteY122" fmla="*/ 78410 h 95326"/>
              <a:gd name="connsiteX123" fmla="*/ 207988 w 287407"/>
              <a:gd name="connsiteY123" fmla="*/ 77314 h 95326"/>
              <a:gd name="connsiteX124" fmla="*/ 205816 w 287407"/>
              <a:gd name="connsiteY124" fmla="*/ 75371 h 95326"/>
              <a:gd name="connsiteX125" fmla="*/ 205378 w 287407"/>
              <a:gd name="connsiteY125" fmla="*/ 73933 h 95326"/>
              <a:gd name="connsiteX126" fmla="*/ 204730 w 287407"/>
              <a:gd name="connsiteY126" fmla="*/ 73000 h 95326"/>
              <a:gd name="connsiteX127" fmla="*/ 201578 w 287407"/>
              <a:gd name="connsiteY127" fmla="*/ 72190 h 95326"/>
              <a:gd name="connsiteX128" fmla="*/ 198387 w 287407"/>
              <a:gd name="connsiteY128" fmla="*/ 71704 h 95326"/>
              <a:gd name="connsiteX129" fmla="*/ 195024 w 287407"/>
              <a:gd name="connsiteY129" fmla="*/ 71695 h 95326"/>
              <a:gd name="connsiteX130" fmla="*/ 187966 w 287407"/>
              <a:gd name="connsiteY130" fmla="*/ 71028 h 95326"/>
              <a:gd name="connsiteX131" fmla="*/ 184213 w 287407"/>
              <a:gd name="connsiteY131" fmla="*/ 70980 h 95326"/>
              <a:gd name="connsiteX132" fmla="*/ 181032 w 287407"/>
              <a:gd name="connsiteY132" fmla="*/ 69657 h 95326"/>
              <a:gd name="connsiteX133" fmla="*/ 175755 w 287407"/>
              <a:gd name="connsiteY133" fmla="*/ 64951 h 95326"/>
              <a:gd name="connsiteX134" fmla="*/ 173288 w 287407"/>
              <a:gd name="connsiteY134" fmla="*/ 63627 h 95326"/>
              <a:gd name="connsiteX135" fmla="*/ 172021 w 287407"/>
              <a:gd name="connsiteY135" fmla="*/ 62570 h 95326"/>
              <a:gd name="connsiteX136" fmla="*/ 171031 w 287407"/>
              <a:gd name="connsiteY136" fmla="*/ 61351 h 95326"/>
              <a:gd name="connsiteX137" fmla="*/ 169793 w 287407"/>
              <a:gd name="connsiteY137" fmla="*/ 54416 h 95326"/>
              <a:gd name="connsiteX138" fmla="*/ 168745 w 287407"/>
              <a:gd name="connsiteY138" fmla="*/ 51083 h 95326"/>
              <a:gd name="connsiteX139" fmla="*/ 167145 w 287407"/>
              <a:gd name="connsiteY139" fmla="*/ 48178 h 95326"/>
              <a:gd name="connsiteX140" fmla="*/ 164706 w 287407"/>
              <a:gd name="connsiteY140" fmla="*/ 45977 h 95326"/>
              <a:gd name="connsiteX141" fmla="*/ 162154 w 287407"/>
              <a:gd name="connsiteY141" fmla="*/ 45225 h 95326"/>
              <a:gd name="connsiteX142" fmla="*/ 152362 w 287407"/>
              <a:gd name="connsiteY142" fmla="*/ 47111 h 95326"/>
              <a:gd name="connsiteX143" fmla="*/ 150085 w 287407"/>
              <a:gd name="connsiteY143" fmla="*/ 46825 h 95326"/>
              <a:gd name="connsiteX144" fmla="*/ 147866 w 287407"/>
              <a:gd name="connsiteY144" fmla="*/ 46187 h 95326"/>
              <a:gd name="connsiteX145" fmla="*/ 133083 w 287407"/>
              <a:gd name="connsiteY145" fmla="*/ 41681 h 95326"/>
              <a:gd name="connsiteX146" fmla="*/ 126987 w 287407"/>
              <a:gd name="connsiteY146" fmla="*/ 39205 h 95326"/>
              <a:gd name="connsiteX147" fmla="*/ 124501 w 287407"/>
              <a:gd name="connsiteY147" fmla="*/ 37976 h 95326"/>
              <a:gd name="connsiteX148" fmla="*/ 122377 w 287407"/>
              <a:gd name="connsiteY148" fmla="*/ 36224 h 95326"/>
              <a:gd name="connsiteX149" fmla="*/ 120177 w 287407"/>
              <a:gd name="connsiteY149" fmla="*/ 33347 h 95326"/>
              <a:gd name="connsiteX150" fmla="*/ 117710 w 287407"/>
              <a:gd name="connsiteY150" fmla="*/ 30775 h 95326"/>
              <a:gd name="connsiteX151" fmla="*/ 117720 w 287407"/>
              <a:gd name="connsiteY151" fmla="*/ 31813 h 95326"/>
              <a:gd name="connsiteX152" fmla="*/ 117338 w 287407"/>
              <a:gd name="connsiteY152" fmla="*/ 32490 h 95326"/>
              <a:gd name="connsiteX153" fmla="*/ 104966 w 287407"/>
              <a:gd name="connsiteY153" fmla="*/ 32795 h 95326"/>
              <a:gd name="connsiteX154" fmla="*/ 102994 w 287407"/>
              <a:gd name="connsiteY154" fmla="*/ 32204 h 95326"/>
              <a:gd name="connsiteX155" fmla="*/ 101727 w 287407"/>
              <a:gd name="connsiteY155" fmla="*/ 31499 h 95326"/>
              <a:gd name="connsiteX156" fmla="*/ 100832 w 287407"/>
              <a:gd name="connsiteY156" fmla="*/ 30461 h 95326"/>
              <a:gd name="connsiteX157" fmla="*/ 100165 w 287407"/>
              <a:gd name="connsiteY157" fmla="*/ 28375 h 95326"/>
              <a:gd name="connsiteX158" fmla="*/ 98984 w 287407"/>
              <a:gd name="connsiteY158" fmla="*/ 26623 h 95326"/>
              <a:gd name="connsiteX159" fmla="*/ 98603 w 287407"/>
              <a:gd name="connsiteY159" fmla="*/ 28489 h 95326"/>
              <a:gd name="connsiteX160" fmla="*/ 97993 w 287407"/>
              <a:gd name="connsiteY160" fmla="*/ 30213 h 95326"/>
              <a:gd name="connsiteX161" fmla="*/ 96336 w 287407"/>
              <a:gd name="connsiteY161" fmla="*/ 31175 h 95326"/>
              <a:gd name="connsiteX162" fmla="*/ 94440 w 287407"/>
              <a:gd name="connsiteY162" fmla="*/ 31337 h 95326"/>
              <a:gd name="connsiteX163" fmla="*/ 92145 w 287407"/>
              <a:gd name="connsiteY163" fmla="*/ 29051 h 95326"/>
              <a:gd name="connsiteX164" fmla="*/ 82115 w 287407"/>
              <a:gd name="connsiteY164" fmla="*/ 28575 h 95326"/>
              <a:gd name="connsiteX165" fmla="*/ 81229 w 287407"/>
              <a:gd name="connsiteY165" fmla="*/ 28185 h 95326"/>
              <a:gd name="connsiteX166" fmla="*/ 77934 w 287407"/>
              <a:gd name="connsiteY166" fmla="*/ 25965 h 95326"/>
              <a:gd name="connsiteX167" fmla="*/ 75124 w 287407"/>
              <a:gd name="connsiteY167" fmla="*/ 23184 h 95326"/>
              <a:gd name="connsiteX168" fmla="*/ 77915 w 287407"/>
              <a:gd name="connsiteY168" fmla="*/ 22203 h 95326"/>
              <a:gd name="connsiteX169" fmla="*/ 83687 w 287407"/>
              <a:gd name="connsiteY169" fmla="*/ 20917 h 95326"/>
              <a:gd name="connsiteX170" fmla="*/ 84934 w 287407"/>
              <a:gd name="connsiteY170" fmla="*/ 20060 h 95326"/>
              <a:gd name="connsiteX171" fmla="*/ 85658 w 287407"/>
              <a:gd name="connsiteY171" fmla="*/ 18955 h 95326"/>
              <a:gd name="connsiteX172" fmla="*/ 85134 w 287407"/>
              <a:gd name="connsiteY172" fmla="*/ 17316 h 95326"/>
              <a:gd name="connsiteX173" fmla="*/ 83982 w 287407"/>
              <a:gd name="connsiteY173" fmla="*/ 16126 h 95326"/>
              <a:gd name="connsiteX174" fmla="*/ 82801 w 287407"/>
              <a:gd name="connsiteY174" fmla="*/ 15430 h 95326"/>
              <a:gd name="connsiteX175" fmla="*/ 81496 w 287407"/>
              <a:gd name="connsiteY175" fmla="*/ 14992 h 95326"/>
              <a:gd name="connsiteX176" fmla="*/ 79772 w 287407"/>
              <a:gd name="connsiteY176" fmla="*/ 14802 h 95326"/>
              <a:gd name="connsiteX177" fmla="*/ 57455 w 287407"/>
              <a:gd name="connsiteY177" fmla="*/ 14507 h 95326"/>
              <a:gd name="connsiteX178" fmla="*/ 56169 w 287407"/>
              <a:gd name="connsiteY178" fmla="*/ 15402 h 95326"/>
              <a:gd name="connsiteX179" fmla="*/ 54169 w 287407"/>
              <a:gd name="connsiteY179" fmla="*/ 17221 h 95326"/>
              <a:gd name="connsiteX180" fmla="*/ 50206 w 287407"/>
              <a:gd name="connsiteY180" fmla="*/ 19555 h 95326"/>
              <a:gd name="connsiteX181" fmla="*/ 47596 w 287407"/>
              <a:gd name="connsiteY181" fmla="*/ 21974 h 95326"/>
              <a:gd name="connsiteX182" fmla="*/ 46615 w 287407"/>
              <a:gd name="connsiteY182" fmla="*/ 23222 h 95326"/>
              <a:gd name="connsiteX183" fmla="*/ 45396 w 287407"/>
              <a:gd name="connsiteY183" fmla="*/ 24117 h 95326"/>
              <a:gd name="connsiteX184" fmla="*/ 42653 w 287407"/>
              <a:gd name="connsiteY184" fmla="*/ 25613 h 95326"/>
              <a:gd name="connsiteX185" fmla="*/ 40310 w 287407"/>
              <a:gd name="connsiteY185" fmla="*/ 27918 h 95326"/>
              <a:gd name="connsiteX186" fmla="*/ 37471 w 287407"/>
              <a:gd name="connsiteY186" fmla="*/ 28946 h 95326"/>
              <a:gd name="connsiteX187" fmla="*/ 35919 w 287407"/>
              <a:gd name="connsiteY187" fmla="*/ 28318 h 95326"/>
              <a:gd name="connsiteX188" fmla="*/ 34385 w 287407"/>
              <a:gd name="connsiteY188" fmla="*/ 28327 h 95326"/>
              <a:gd name="connsiteX189" fmla="*/ 33271 w 287407"/>
              <a:gd name="connsiteY189" fmla="*/ 28899 h 95326"/>
              <a:gd name="connsiteX190" fmla="*/ 32099 w 287407"/>
              <a:gd name="connsiteY190" fmla="*/ 29156 h 95326"/>
              <a:gd name="connsiteX191" fmla="*/ 26375 w 287407"/>
              <a:gd name="connsiteY191" fmla="*/ 29432 h 95326"/>
              <a:gd name="connsiteX192" fmla="*/ 25517 w 287407"/>
              <a:gd name="connsiteY192" fmla="*/ 30023 h 95326"/>
              <a:gd name="connsiteX193" fmla="*/ 24698 w 287407"/>
              <a:gd name="connsiteY193" fmla="*/ 31671 h 95326"/>
              <a:gd name="connsiteX194" fmla="*/ 23765 w 287407"/>
              <a:gd name="connsiteY194" fmla="*/ 34881 h 95326"/>
              <a:gd name="connsiteX195" fmla="*/ 22889 w 287407"/>
              <a:gd name="connsiteY195" fmla="*/ 35938 h 95326"/>
              <a:gd name="connsiteX196" fmla="*/ 20022 w 287407"/>
              <a:gd name="connsiteY196" fmla="*/ 36338 h 95326"/>
              <a:gd name="connsiteX197" fmla="*/ 17288 w 287407"/>
              <a:gd name="connsiteY197" fmla="*/ 37214 h 95326"/>
              <a:gd name="connsiteX198" fmla="*/ 11725 w 287407"/>
              <a:gd name="connsiteY198" fmla="*/ 40262 h 95326"/>
              <a:gd name="connsiteX199" fmla="*/ 10287 w 287407"/>
              <a:gd name="connsiteY199" fmla="*/ 40710 h 95326"/>
              <a:gd name="connsiteX200" fmla="*/ 10601 w 287407"/>
              <a:gd name="connsiteY200" fmla="*/ 38471 h 95326"/>
              <a:gd name="connsiteX201" fmla="*/ 10325 w 287407"/>
              <a:gd name="connsiteY201" fmla="*/ 36290 h 95326"/>
              <a:gd name="connsiteX202" fmla="*/ 8754 w 287407"/>
              <a:gd name="connsiteY202" fmla="*/ 36214 h 95326"/>
              <a:gd name="connsiteX203" fmla="*/ 6963 w 287407"/>
              <a:gd name="connsiteY203" fmla="*/ 36576 h 95326"/>
              <a:gd name="connsiteX204" fmla="*/ 5467 w 287407"/>
              <a:gd name="connsiteY204" fmla="*/ 37186 h 95326"/>
              <a:gd name="connsiteX205" fmla="*/ 2705 w 287407"/>
              <a:gd name="connsiteY205" fmla="*/ 38814 h 95326"/>
              <a:gd name="connsiteX206" fmla="*/ 1305 w 287407"/>
              <a:gd name="connsiteY206" fmla="*/ 39224 h 95326"/>
              <a:gd name="connsiteX207" fmla="*/ 0 w 287407"/>
              <a:gd name="connsiteY207" fmla="*/ 38395 h 95326"/>
              <a:gd name="connsiteX208" fmla="*/ 267 w 287407"/>
              <a:gd name="connsiteY208" fmla="*/ 37329 h 95326"/>
              <a:gd name="connsiteX209" fmla="*/ 9477 w 287407"/>
              <a:gd name="connsiteY209" fmla="*/ 33404 h 95326"/>
              <a:gd name="connsiteX210" fmla="*/ 10506 w 287407"/>
              <a:gd name="connsiteY210" fmla="*/ 33109 h 95326"/>
              <a:gd name="connsiteX211" fmla="*/ 12144 w 287407"/>
              <a:gd name="connsiteY211" fmla="*/ 33404 h 95326"/>
              <a:gd name="connsiteX212" fmla="*/ 13745 w 287407"/>
              <a:gd name="connsiteY212" fmla="*/ 33271 h 95326"/>
              <a:gd name="connsiteX213" fmla="*/ 14992 w 287407"/>
              <a:gd name="connsiteY213" fmla="*/ 32166 h 95326"/>
              <a:gd name="connsiteX214" fmla="*/ 13478 w 287407"/>
              <a:gd name="connsiteY214" fmla="*/ 26965 h 95326"/>
              <a:gd name="connsiteX215" fmla="*/ 14059 w 287407"/>
              <a:gd name="connsiteY215" fmla="*/ 23422 h 95326"/>
              <a:gd name="connsiteX216" fmla="*/ 16192 w 287407"/>
              <a:gd name="connsiteY216" fmla="*/ 20679 h 95326"/>
              <a:gd name="connsiteX217" fmla="*/ 20460 w 287407"/>
              <a:gd name="connsiteY217" fmla="*/ 16516 h 95326"/>
              <a:gd name="connsiteX218" fmla="*/ 22517 w 287407"/>
              <a:gd name="connsiteY218" fmla="*/ 15145 h 95326"/>
              <a:gd name="connsiteX219" fmla="*/ 43558 w 287407"/>
              <a:gd name="connsiteY219" fmla="*/ 6448 h 95326"/>
              <a:gd name="connsiteX220" fmla="*/ 45710 w 287407"/>
              <a:gd name="connsiteY220" fmla="*/ 6001 h 95326"/>
              <a:gd name="connsiteX221" fmla="*/ 59388 w 287407"/>
              <a:gd name="connsiteY221" fmla="*/ 4248 h 95326"/>
              <a:gd name="connsiteX222" fmla="*/ 61474 w 287407"/>
              <a:gd name="connsiteY222" fmla="*/ 3639 h 95326"/>
              <a:gd name="connsiteX223" fmla="*/ 67818 w 287407"/>
              <a:gd name="connsiteY223" fmla="*/ 1057 h 95326"/>
              <a:gd name="connsiteX224" fmla="*/ 74476 w 287407"/>
              <a:gd name="connsiteY224" fmla="*/ 0 h 95326"/>
              <a:gd name="connsiteX225" fmla="*/ 81610 w 287407"/>
              <a:gd name="connsiteY225" fmla="*/ 829 h 95326"/>
              <a:gd name="connsiteX226" fmla="*/ 148114 w 287407"/>
              <a:gd name="connsiteY226" fmla="*/ 15221 h 95326"/>
              <a:gd name="connsiteX227" fmla="*/ 148161 w 287407"/>
              <a:gd name="connsiteY227" fmla="*/ 15983 h 95326"/>
              <a:gd name="connsiteX228" fmla="*/ 143485 w 287407"/>
              <a:gd name="connsiteY228" fmla="*/ 13868 h 95326"/>
              <a:gd name="connsiteX229" fmla="*/ 141475 w 287407"/>
              <a:gd name="connsiteY229" fmla="*/ 11668 h 95326"/>
              <a:gd name="connsiteX230" fmla="*/ 140665 w 287407"/>
              <a:gd name="connsiteY230" fmla="*/ 11163 h 95326"/>
              <a:gd name="connsiteX231" fmla="*/ 141980 w 287407"/>
              <a:gd name="connsiteY231" fmla="*/ 11116 h 95326"/>
              <a:gd name="connsiteX232" fmla="*/ 147247 w 287407"/>
              <a:gd name="connsiteY232" fmla="*/ 14726 h 95326"/>
              <a:gd name="connsiteX233" fmla="*/ 148114 w 287407"/>
              <a:gd name="connsiteY233" fmla="*/ 15221 h 95326"/>
              <a:gd name="connsiteX234" fmla="*/ 167345 w 287407"/>
              <a:gd name="connsiteY234" fmla="*/ 18440 h 95326"/>
              <a:gd name="connsiteX235" fmla="*/ 171012 w 287407"/>
              <a:gd name="connsiteY235" fmla="*/ 19050 h 95326"/>
              <a:gd name="connsiteX236" fmla="*/ 172288 w 287407"/>
              <a:gd name="connsiteY236" fmla="*/ 18679 h 95326"/>
              <a:gd name="connsiteX237" fmla="*/ 173507 w 287407"/>
              <a:gd name="connsiteY237" fmla="*/ 18574 h 95326"/>
              <a:gd name="connsiteX238" fmla="*/ 174793 w 287407"/>
              <a:gd name="connsiteY238" fmla="*/ 18831 h 95326"/>
              <a:gd name="connsiteX239" fmla="*/ 176594 w 287407"/>
              <a:gd name="connsiteY239" fmla="*/ 21222 h 95326"/>
              <a:gd name="connsiteX240" fmla="*/ 175012 w 287407"/>
              <a:gd name="connsiteY240" fmla="*/ 21517 h 95326"/>
              <a:gd name="connsiteX241" fmla="*/ 173755 w 287407"/>
              <a:gd name="connsiteY241" fmla="*/ 21517 h 95326"/>
              <a:gd name="connsiteX242" fmla="*/ 172831 w 287407"/>
              <a:gd name="connsiteY242" fmla="*/ 21088 h 95326"/>
              <a:gd name="connsiteX243" fmla="*/ 169535 w 287407"/>
              <a:gd name="connsiteY243" fmla="*/ 20984 h 95326"/>
              <a:gd name="connsiteX244" fmla="*/ 167364 w 287407"/>
              <a:gd name="connsiteY244" fmla="*/ 20288 h 95326"/>
              <a:gd name="connsiteX245" fmla="*/ 166173 w 287407"/>
              <a:gd name="connsiteY245" fmla="*/ 19688 h 95326"/>
              <a:gd name="connsiteX246" fmla="*/ 165592 w 287407"/>
              <a:gd name="connsiteY246" fmla="*/ 18964 h 95326"/>
              <a:gd name="connsiteX247" fmla="*/ 167345 w 287407"/>
              <a:gd name="connsiteY247" fmla="*/ 18440 h 95326"/>
              <a:gd name="connsiteX248" fmla="*/ 183461 w 287407"/>
              <a:gd name="connsiteY248" fmla="*/ 26118 h 95326"/>
              <a:gd name="connsiteX249" fmla="*/ 182918 w 287407"/>
              <a:gd name="connsiteY249" fmla="*/ 26594 h 95326"/>
              <a:gd name="connsiteX250" fmla="*/ 181470 w 287407"/>
              <a:gd name="connsiteY250" fmla="*/ 25527 h 95326"/>
              <a:gd name="connsiteX251" fmla="*/ 179375 w 287407"/>
              <a:gd name="connsiteY251" fmla="*/ 25060 h 95326"/>
              <a:gd name="connsiteX252" fmla="*/ 178146 w 287407"/>
              <a:gd name="connsiteY252" fmla="*/ 23393 h 95326"/>
              <a:gd name="connsiteX253" fmla="*/ 176965 w 287407"/>
              <a:gd name="connsiteY253" fmla="*/ 22755 h 95326"/>
              <a:gd name="connsiteX254" fmla="*/ 176870 w 287407"/>
              <a:gd name="connsiteY254" fmla="*/ 22146 h 95326"/>
              <a:gd name="connsiteX255" fmla="*/ 178813 w 287407"/>
              <a:gd name="connsiteY255" fmla="*/ 21745 h 95326"/>
              <a:gd name="connsiteX256" fmla="*/ 180165 w 287407"/>
              <a:gd name="connsiteY256" fmla="*/ 21927 h 95326"/>
              <a:gd name="connsiteX257" fmla="*/ 181670 w 287407"/>
              <a:gd name="connsiteY257" fmla="*/ 23193 h 95326"/>
              <a:gd name="connsiteX258" fmla="*/ 182537 w 287407"/>
              <a:gd name="connsiteY258" fmla="*/ 25537 h 95326"/>
              <a:gd name="connsiteX259" fmla="*/ 183461 w 287407"/>
              <a:gd name="connsiteY259" fmla="*/ 26118 h 95326"/>
              <a:gd name="connsiteX260" fmla="*/ 187414 w 287407"/>
              <a:gd name="connsiteY260" fmla="*/ 30652 h 95326"/>
              <a:gd name="connsiteX261" fmla="*/ 186538 w 287407"/>
              <a:gd name="connsiteY261" fmla="*/ 30728 h 95326"/>
              <a:gd name="connsiteX262" fmla="*/ 183880 w 287407"/>
              <a:gd name="connsiteY262" fmla="*/ 29537 h 95326"/>
              <a:gd name="connsiteX263" fmla="*/ 183090 w 287407"/>
              <a:gd name="connsiteY263" fmla="*/ 28537 h 95326"/>
              <a:gd name="connsiteX264" fmla="*/ 184023 w 287407"/>
              <a:gd name="connsiteY264" fmla="*/ 27194 h 95326"/>
              <a:gd name="connsiteX265" fmla="*/ 184223 w 287407"/>
              <a:gd name="connsiteY265" fmla="*/ 25737 h 95326"/>
              <a:gd name="connsiteX266" fmla="*/ 184585 w 287407"/>
              <a:gd name="connsiteY266" fmla="*/ 25641 h 95326"/>
              <a:gd name="connsiteX267" fmla="*/ 185014 w 287407"/>
              <a:gd name="connsiteY267" fmla="*/ 27413 h 95326"/>
              <a:gd name="connsiteX268" fmla="*/ 187043 w 287407"/>
              <a:gd name="connsiteY268" fmla="*/ 28165 h 95326"/>
              <a:gd name="connsiteX269" fmla="*/ 187166 w 287407"/>
              <a:gd name="connsiteY269" fmla="*/ 28556 h 95326"/>
              <a:gd name="connsiteX270" fmla="*/ 188414 w 287407"/>
              <a:gd name="connsiteY270" fmla="*/ 30051 h 95326"/>
              <a:gd name="connsiteX271" fmla="*/ 187414 w 287407"/>
              <a:gd name="connsiteY271" fmla="*/ 30652 h 95326"/>
              <a:gd name="connsiteX272" fmla="*/ 193043 w 287407"/>
              <a:gd name="connsiteY272" fmla="*/ 35681 h 95326"/>
              <a:gd name="connsiteX273" fmla="*/ 191948 w 287407"/>
              <a:gd name="connsiteY273" fmla="*/ 36557 h 95326"/>
              <a:gd name="connsiteX274" fmla="*/ 190748 w 287407"/>
              <a:gd name="connsiteY274" fmla="*/ 35290 h 95326"/>
              <a:gd name="connsiteX275" fmla="*/ 189986 w 287407"/>
              <a:gd name="connsiteY275" fmla="*/ 35157 h 95326"/>
              <a:gd name="connsiteX276" fmla="*/ 188928 w 287407"/>
              <a:gd name="connsiteY276" fmla="*/ 34652 h 95326"/>
              <a:gd name="connsiteX277" fmla="*/ 186881 w 287407"/>
              <a:gd name="connsiteY277" fmla="*/ 33242 h 95326"/>
              <a:gd name="connsiteX278" fmla="*/ 186385 w 287407"/>
              <a:gd name="connsiteY278" fmla="*/ 31785 h 95326"/>
              <a:gd name="connsiteX279" fmla="*/ 188090 w 287407"/>
              <a:gd name="connsiteY279" fmla="*/ 31671 h 95326"/>
              <a:gd name="connsiteX280" fmla="*/ 190243 w 287407"/>
              <a:gd name="connsiteY280" fmla="*/ 31928 h 95326"/>
              <a:gd name="connsiteX281" fmla="*/ 194005 w 287407"/>
              <a:gd name="connsiteY281" fmla="*/ 32756 h 95326"/>
              <a:gd name="connsiteX282" fmla="*/ 193672 w 287407"/>
              <a:gd name="connsiteY282" fmla="*/ 34404 h 95326"/>
              <a:gd name="connsiteX283" fmla="*/ 193043 w 287407"/>
              <a:gd name="connsiteY283" fmla="*/ 35681 h 95326"/>
              <a:gd name="connsiteX284" fmla="*/ 62246 w 287407"/>
              <a:gd name="connsiteY284" fmla="*/ 46558 h 95326"/>
              <a:gd name="connsiteX285" fmla="*/ 59760 w 287407"/>
              <a:gd name="connsiteY285" fmla="*/ 48073 h 95326"/>
              <a:gd name="connsiteX286" fmla="*/ 54454 w 287407"/>
              <a:gd name="connsiteY286" fmla="*/ 50206 h 95326"/>
              <a:gd name="connsiteX287" fmla="*/ 51606 w 287407"/>
              <a:gd name="connsiteY287" fmla="*/ 50282 h 95326"/>
              <a:gd name="connsiteX288" fmla="*/ 48730 w 287407"/>
              <a:gd name="connsiteY288" fmla="*/ 49482 h 95326"/>
              <a:gd name="connsiteX289" fmla="*/ 46749 w 287407"/>
              <a:gd name="connsiteY289" fmla="*/ 47701 h 95326"/>
              <a:gd name="connsiteX290" fmla="*/ 45615 w 287407"/>
              <a:gd name="connsiteY290" fmla="*/ 45939 h 95326"/>
              <a:gd name="connsiteX291" fmla="*/ 45710 w 287407"/>
              <a:gd name="connsiteY291" fmla="*/ 45091 h 95326"/>
              <a:gd name="connsiteX292" fmla="*/ 47511 w 287407"/>
              <a:gd name="connsiteY292" fmla="*/ 46501 h 95326"/>
              <a:gd name="connsiteX293" fmla="*/ 49063 w 287407"/>
              <a:gd name="connsiteY293" fmla="*/ 47197 h 95326"/>
              <a:gd name="connsiteX294" fmla="*/ 50340 w 287407"/>
              <a:gd name="connsiteY294" fmla="*/ 46730 h 95326"/>
              <a:gd name="connsiteX295" fmla="*/ 51245 w 287407"/>
              <a:gd name="connsiteY295" fmla="*/ 45968 h 95326"/>
              <a:gd name="connsiteX296" fmla="*/ 48330 w 287407"/>
              <a:gd name="connsiteY296" fmla="*/ 40272 h 95326"/>
              <a:gd name="connsiteX297" fmla="*/ 48463 w 287407"/>
              <a:gd name="connsiteY297" fmla="*/ 39071 h 95326"/>
              <a:gd name="connsiteX298" fmla="*/ 50778 w 287407"/>
              <a:gd name="connsiteY298" fmla="*/ 35938 h 95326"/>
              <a:gd name="connsiteX299" fmla="*/ 57074 w 287407"/>
              <a:gd name="connsiteY299" fmla="*/ 36890 h 95326"/>
              <a:gd name="connsiteX300" fmla="*/ 58169 w 287407"/>
              <a:gd name="connsiteY300" fmla="*/ 37443 h 95326"/>
              <a:gd name="connsiteX301" fmla="*/ 59046 w 287407"/>
              <a:gd name="connsiteY301" fmla="*/ 39424 h 95326"/>
              <a:gd name="connsiteX302" fmla="*/ 60446 w 287407"/>
              <a:gd name="connsiteY302" fmla="*/ 40977 h 95326"/>
              <a:gd name="connsiteX303" fmla="*/ 62093 w 287407"/>
              <a:gd name="connsiteY303" fmla="*/ 45130 h 95326"/>
              <a:gd name="connsiteX304" fmla="*/ 62246 w 287407"/>
              <a:gd name="connsiteY304" fmla="*/ 46558 h 95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</a:cxnLst>
            <a:rect l="l" t="t" r="r" b="b"/>
            <a:pathLst>
              <a:path w="287407" h="95326">
                <a:moveTo>
                  <a:pt x="81610" y="829"/>
                </a:moveTo>
                <a:lnTo>
                  <a:pt x="88611" y="2172"/>
                </a:lnTo>
                <a:lnTo>
                  <a:pt x="94269" y="1791"/>
                </a:lnTo>
                <a:lnTo>
                  <a:pt x="96974" y="1000"/>
                </a:lnTo>
                <a:lnTo>
                  <a:pt x="96726" y="1810"/>
                </a:lnTo>
                <a:lnTo>
                  <a:pt x="99212" y="3801"/>
                </a:lnTo>
                <a:lnTo>
                  <a:pt x="100117" y="3934"/>
                </a:lnTo>
                <a:lnTo>
                  <a:pt x="103775" y="2924"/>
                </a:lnTo>
                <a:lnTo>
                  <a:pt x="113328" y="2543"/>
                </a:lnTo>
                <a:lnTo>
                  <a:pt x="114310" y="3105"/>
                </a:lnTo>
                <a:lnTo>
                  <a:pt x="115995" y="5048"/>
                </a:lnTo>
                <a:lnTo>
                  <a:pt x="118434" y="6248"/>
                </a:lnTo>
                <a:lnTo>
                  <a:pt x="120958" y="7163"/>
                </a:lnTo>
                <a:lnTo>
                  <a:pt x="123596" y="7401"/>
                </a:lnTo>
                <a:lnTo>
                  <a:pt x="126225" y="6991"/>
                </a:lnTo>
                <a:lnTo>
                  <a:pt x="128692" y="7191"/>
                </a:lnTo>
                <a:lnTo>
                  <a:pt x="131778" y="9077"/>
                </a:lnTo>
                <a:lnTo>
                  <a:pt x="132750" y="9297"/>
                </a:lnTo>
                <a:lnTo>
                  <a:pt x="135512" y="8782"/>
                </a:lnTo>
                <a:lnTo>
                  <a:pt x="134703" y="10516"/>
                </a:lnTo>
                <a:lnTo>
                  <a:pt x="139351" y="12935"/>
                </a:lnTo>
                <a:lnTo>
                  <a:pt x="142761" y="17697"/>
                </a:lnTo>
                <a:lnTo>
                  <a:pt x="145237" y="19650"/>
                </a:lnTo>
                <a:lnTo>
                  <a:pt x="147857" y="21403"/>
                </a:lnTo>
                <a:lnTo>
                  <a:pt x="150066" y="22593"/>
                </a:lnTo>
                <a:lnTo>
                  <a:pt x="152543" y="23165"/>
                </a:lnTo>
                <a:lnTo>
                  <a:pt x="160058" y="22936"/>
                </a:lnTo>
                <a:lnTo>
                  <a:pt x="161839" y="23079"/>
                </a:lnTo>
                <a:lnTo>
                  <a:pt x="163430" y="23756"/>
                </a:lnTo>
                <a:lnTo>
                  <a:pt x="164944" y="24022"/>
                </a:lnTo>
                <a:lnTo>
                  <a:pt x="165821" y="23765"/>
                </a:lnTo>
                <a:lnTo>
                  <a:pt x="180337" y="31156"/>
                </a:lnTo>
                <a:lnTo>
                  <a:pt x="184957" y="35100"/>
                </a:lnTo>
                <a:lnTo>
                  <a:pt x="187776" y="37147"/>
                </a:lnTo>
                <a:lnTo>
                  <a:pt x="193881" y="40100"/>
                </a:lnTo>
                <a:lnTo>
                  <a:pt x="196329" y="40748"/>
                </a:lnTo>
                <a:lnTo>
                  <a:pt x="197615" y="40357"/>
                </a:lnTo>
                <a:lnTo>
                  <a:pt x="197367" y="39710"/>
                </a:lnTo>
                <a:lnTo>
                  <a:pt x="195577" y="38072"/>
                </a:lnTo>
                <a:lnTo>
                  <a:pt x="195310" y="37471"/>
                </a:lnTo>
                <a:lnTo>
                  <a:pt x="197606" y="37976"/>
                </a:lnTo>
                <a:lnTo>
                  <a:pt x="201749" y="41310"/>
                </a:lnTo>
                <a:lnTo>
                  <a:pt x="202892" y="42539"/>
                </a:lnTo>
                <a:lnTo>
                  <a:pt x="204959" y="43682"/>
                </a:lnTo>
                <a:lnTo>
                  <a:pt x="207045" y="44501"/>
                </a:lnTo>
                <a:lnTo>
                  <a:pt x="206054" y="45815"/>
                </a:lnTo>
                <a:lnTo>
                  <a:pt x="204359" y="45929"/>
                </a:lnTo>
                <a:lnTo>
                  <a:pt x="201111" y="45387"/>
                </a:lnTo>
                <a:lnTo>
                  <a:pt x="203692" y="47530"/>
                </a:lnTo>
                <a:lnTo>
                  <a:pt x="204130" y="49082"/>
                </a:lnTo>
                <a:lnTo>
                  <a:pt x="205330" y="49216"/>
                </a:lnTo>
                <a:lnTo>
                  <a:pt x="207121" y="47511"/>
                </a:lnTo>
                <a:lnTo>
                  <a:pt x="208255" y="46072"/>
                </a:lnTo>
                <a:lnTo>
                  <a:pt x="212817" y="49787"/>
                </a:lnTo>
                <a:lnTo>
                  <a:pt x="215275" y="51483"/>
                </a:lnTo>
                <a:lnTo>
                  <a:pt x="214646" y="52473"/>
                </a:lnTo>
                <a:lnTo>
                  <a:pt x="214446" y="53454"/>
                </a:lnTo>
                <a:lnTo>
                  <a:pt x="217189" y="52540"/>
                </a:lnTo>
                <a:lnTo>
                  <a:pt x="218227" y="52645"/>
                </a:lnTo>
                <a:lnTo>
                  <a:pt x="219227" y="53169"/>
                </a:lnTo>
                <a:lnTo>
                  <a:pt x="220323" y="54759"/>
                </a:lnTo>
                <a:lnTo>
                  <a:pt x="222885" y="55112"/>
                </a:lnTo>
                <a:lnTo>
                  <a:pt x="225466" y="55074"/>
                </a:lnTo>
                <a:lnTo>
                  <a:pt x="230705" y="56388"/>
                </a:lnTo>
                <a:lnTo>
                  <a:pt x="235667" y="59065"/>
                </a:lnTo>
                <a:lnTo>
                  <a:pt x="240335" y="59607"/>
                </a:lnTo>
                <a:lnTo>
                  <a:pt x="245040" y="59703"/>
                </a:lnTo>
                <a:lnTo>
                  <a:pt x="247421" y="61113"/>
                </a:lnTo>
                <a:lnTo>
                  <a:pt x="248431" y="63017"/>
                </a:lnTo>
                <a:lnTo>
                  <a:pt x="247288" y="64361"/>
                </a:lnTo>
                <a:lnTo>
                  <a:pt x="246640" y="65761"/>
                </a:lnTo>
                <a:lnTo>
                  <a:pt x="248393" y="67485"/>
                </a:lnTo>
                <a:lnTo>
                  <a:pt x="244573" y="68218"/>
                </a:lnTo>
                <a:lnTo>
                  <a:pt x="244031" y="69256"/>
                </a:lnTo>
                <a:lnTo>
                  <a:pt x="244231" y="70371"/>
                </a:lnTo>
                <a:lnTo>
                  <a:pt x="244992" y="70980"/>
                </a:lnTo>
                <a:lnTo>
                  <a:pt x="247174" y="70447"/>
                </a:lnTo>
                <a:lnTo>
                  <a:pt x="250336" y="70923"/>
                </a:lnTo>
                <a:lnTo>
                  <a:pt x="255318" y="71342"/>
                </a:lnTo>
                <a:lnTo>
                  <a:pt x="258652" y="70999"/>
                </a:lnTo>
                <a:lnTo>
                  <a:pt x="265433" y="72171"/>
                </a:lnTo>
                <a:lnTo>
                  <a:pt x="267491" y="72800"/>
                </a:lnTo>
                <a:lnTo>
                  <a:pt x="271510" y="75000"/>
                </a:lnTo>
                <a:lnTo>
                  <a:pt x="273367" y="76448"/>
                </a:lnTo>
                <a:lnTo>
                  <a:pt x="277359" y="80353"/>
                </a:lnTo>
                <a:lnTo>
                  <a:pt x="280797" y="81887"/>
                </a:lnTo>
                <a:lnTo>
                  <a:pt x="283778" y="82258"/>
                </a:lnTo>
                <a:lnTo>
                  <a:pt x="284816" y="82001"/>
                </a:lnTo>
                <a:lnTo>
                  <a:pt x="285759" y="82429"/>
                </a:lnTo>
                <a:lnTo>
                  <a:pt x="286588" y="82972"/>
                </a:lnTo>
                <a:lnTo>
                  <a:pt x="287407" y="84677"/>
                </a:lnTo>
                <a:lnTo>
                  <a:pt x="286950" y="86468"/>
                </a:lnTo>
                <a:lnTo>
                  <a:pt x="285245" y="87925"/>
                </a:lnTo>
                <a:lnTo>
                  <a:pt x="284302" y="88983"/>
                </a:lnTo>
                <a:lnTo>
                  <a:pt x="280045" y="89106"/>
                </a:lnTo>
                <a:lnTo>
                  <a:pt x="274092" y="89592"/>
                </a:lnTo>
                <a:lnTo>
                  <a:pt x="268338" y="91173"/>
                </a:lnTo>
                <a:lnTo>
                  <a:pt x="265528" y="92431"/>
                </a:lnTo>
                <a:lnTo>
                  <a:pt x="264242" y="93259"/>
                </a:lnTo>
                <a:lnTo>
                  <a:pt x="261214" y="94031"/>
                </a:lnTo>
                <a:lnTo>
                  <a:pt x="261014" y="93374"/>
                </a:lnTo>
                <a:lnTo>
                  <a:pt x="261071" y="92545"/>
                </a:lnTo>
                <a:lnTo>
                  <a:pt x="260280" y="91011"/>
                </a:lnTo>
                <a:lnTo>
                  <a:pt x="259594" y="92393"/>
                </a:lnTo>
                <a:lnTo>
                  <a:pt x="258470" y="93402"/>
                </a:lnTo>
                <a:lnTo>
                  <a:pt x="256575" y="94259"/>
                </a:lnTo>
                <a:lnTo>
                  <a:pt x="249583" y="94317"/>
                </a:lnTo>
                <a:lnTo>
                  <a:pt x="246774" y="93154"/>
                </a:lnTo>
                <a:lnTo>
                  <a:pt x="243888" y="92364"/>
                </a:lnTo>
                <a:lnTo>
                  <a:pt x="233372" y="91535"/>
                </a:lnTo>
                <a:lnTo>
                  <a:pt x="230848" y="91602"/>
                </a:lnTo>
                <a:lnTo>
                  <a:pt x="223828" y="92469"/>
                </a:lnTo>
                <a:lnTo>
                  <a:pt x="216770" y="92936"/>
                </a:lnTo>
                <a:lnTo>
                  <a:pt x="213817" y="93469"/>
                </a:lnTo>
                <a:lnTo>
                  <a:pt x="210893" y="94269"/>
                </a:lnTo>
                <a:lnTo>
                  <a:pt x="205207" y="94240"/>
                </a:lnTo>
                <a:lnTo>
                  <a:pt x="198492" y="95155"/>
                </a:lnTo>
                <a:lnTo>
                  <a:pt x="191757" y="95326"/>
                </a:lnTo>
                <a:lnTo>
                  <a:pt x="196072" y="88916"/>
                </a:lnTo>
                <a:lnTo>
                  <a:pt x="205168" y="82734"/>
                </a:lnTo>
                <a:lnTo>
                  <a:pt x="206883" y="81401"/>
                </a:lnTo>
                <a:lnTo>
                  <a:pt x="208102" y="79696"/>
                </a:lnTo>
                <a:lnTo>
                  <a:pt x="208388" y="78410"/>
                </a:lnTo>
                <a:lnTo>
                  <a:pt x="207988" y="77314"/>
                </a:lnTo>
                <a:lnTo>
                  <a:pt x="205816" y="75371"/>
                </a:lnTo>
                <a:lnTo>
                  <a:pt x="205378" y="73933"/>
                </a:lnTo>
                <a:lnTo>
                  <a:pt x="204730" y="73000"/>
                </a:lnTo>
                <a:lnTo>
                  <a:pt x="201578" y="72190"/>
                </a:lnTo>
                <a:lnTo>
                  <a:pt x="198387" y="71704"/>
                </a:lnTo>
                <a:lnTo>
                  <a:pt x="195024" y="71695"/>
                </a:lnTo>
                <a:lnTo>
                  <a:pt x="187966" y="71028"/>
                </a:lnTo>
                <a:lnTo>
                  <a:pt x="184213" y="70980"/>
                </a:lnTo>
                <a:lnTo>
                  <a:pt x="181032" y="69657"/>
                </a:lnTo>
                <a:lnTo>
                  <a:pt x="175755" y="64951"/>
                </a:lnTo>
                <a:lnTo>
                  <a:pt x="173288" y="63627"/>
                </a:lnTo>
                <a:lnTo>
                  <a:pt x="172021" y="62570"/>
                </a:lnTo>
                <a:lnTo>
                  <a:pt x="171031" y="61351"/>
                </a:lnTo>
                <a:lnTo>
                  <a:pt x="169793" y="54416"/>
                </a:lnTo>
                <a:lnTo>
                  <a:pt x="168745" y="51083"/>
                </a:lnTo>
                <a:lnTo>
                  <a:pt x="167145" y="48178"/>
                </a:lnTo>
                <a:lnTo>
                  <a:pt x="164706" y="45977"/>
                </a:lnTo>
                <a:lnTo>
                  <a:pt x="162154" y="45225"/>
                </a:lnTo>
                <a:lnTo>
                  <a:pt x="152362" y="47111"/>
                </a:lnTo>
                <a:lnTo>
                  <a:pt x="150085" y="46825"/>
                </a:lnTo>
                <a:lnTo>
                  <a:pt x="147866" y="46187"/>
                </a:lnTo>
                <a:lnTo>
                  <a:pt x="133083" y="41681"/>
                </a:lnTo>
                <a:lnTo>
                  <a:pt x="126987" y="39205"/>
                </a:lnTo>
                <a:lnTo>
                  <a:pt x="124501" y="37976"/>
                </a:lnTo>
                <a:lnTo>
                  <a:pt x="122377" y="36224"/>
                </a:lnTo>
                <a:lnTo>
                  <a:pt x="120177" y="33347"/>
                </a:lnTo>
                <a:lnTo>
                  <a:pt x="117710" y="30775"/>
                </a:lnTo>
                <a:lnTo>
                  <a:pt x="117720" y="31813"/>
                </a:lnTo>
                <a:lnTo>
                  <a:pt x="117338" y="32490"/>
                </a:lnTo>
                <a:lnTo>
                  <a:pt x="104966" y="32795"/>
                </a:lnTo>
                <a:lnTo>
                  <a:pt x="102994" y="32204"/>
                </a:lnTo>
                <a:lnTo>
                  <a:pt x="101727" y="31499"/>
                </a:lnTo>
                <a:lnTo>
                  <a:pt x="100832" y="30461"/>
                </a:lnTo>
                <a:lnTo>
                  <a:pt x="100165" y="28375"/>
                </a:lnTo>
                <a:lnTo>
                  <a:pt x="98984" y="26623"/>
                </a:lnTo>
                <a:lnTo>
                  <a:pt x="98603" y="28489"/>
                </a:lnTo>
                <a:lnTo>
                  <a:pt x="97993" y="30213"/>
                </a:lnTo>
                <a:lnTo>
                  <a:pt x="96336" y="31175"/>
                </a:lnTo>
                <a:lnTo>
                  <a:pt x="94440" y="31337"/>
                </a:lnTo>
                <a:lnTo>
                  <a:pt x="92145" y="29051"/>
                </a:lnTo>
                <a:lnTo>
                  <a:pt x="82115" y="28575"/>
                </a:lnTo>
                <a:lnTo>
                  <a:pt x="81229" y="28185"/>
                </a:lnTo>
                <a:lnTo>
                  <a:pt x="77934" y="25965"/>
                </a:lnTo>
                <a:lnTo>
                  <a:pt x="75124" y="23184"/>
                </a:lnTo>
                <a:lnTo>
                  <a:pt x="77915" y="22203"/>
                </a:lnTo>
                <a:lnTo>
                  <a:pt x="83687" y="20917"/>
                </a:lnTo>
                <a:lnTo>
                  <a:pt x="84934" y="20060"/>
                </a:lnTo>
                <a:lnTo>
                  <a:pt x="85658" y="18955"/>
                </a:lnTo>
                <a:lnTo>
                  <a:pt x="85134" y="17316"/>
                </a:lnTo>
                <a:lnTo>
                  <a:pt x="83982" y="16126"/>
                </a:lnTo>
                <a:lnTo>
                  <a:pt x="82801" y="15430"/>
                </a:lnTo>
                <a:lnTo>
                  <a:pt x="81496" y="14992"/>
                </a:lnTo>
                <a:lnTo>
                  <a:pt x="79772" y="14802"/>
                </a:lnTo>
                <a:lnTo>
                  <a:pt x="57455" y="14507"/>
                </a:lnTo>
                <a:lnTo>
                  <a:pt x="56169" y="15402"/>
                </a:lnTo>
                <a:lnTo>
                  <a:pt x="54169" y="17221"/>
                </a:lnTo>
                <a:lnTo>
                  <a:pt x="50206" y="19555"/>
                </a:lnTo>
                <a:lnTo>
                  <a:pt x="47596" y="21974"/>
                </a:lnTo>
                <a:lnTo>
                  <a:pt x="46615" y="23222"/>
                </a:lnTo>
                <a:lnTo>
                  <a:pt x="45396" y="24117"/>
                </a:lnTo>
                <a:lnTo>
                  <a:pt x="42653" y="25613"/>
                </a:lnTo>
                <a:lnTo>
                  <a:pt x="40310" y="27918"/>
                </a:lnTo>
                <a:lnTo>
                  <a:pt x="37471" y="28946"/>
                </a:lnTo>
                <a:lnTo>
                  <a:pt x="35919" y="28318"/>
                </a:lnTo>
                <a:lnTo>
                  <a:pt x="34385" y="28327"/>
                </a:lnTo>
                <a:lnTo>
                  <a:pt x="33271" y="28899"/>
                </a:lnTo>
                <a:lnTo>
                  <a:pt x="32099" y="29156"/>
                </a:lnTo>
                <a:lnTo>
                  <a:pt x="26375" y="29432"/>
                </a:lnTo>
                <a:lnTo>
                  <a:pt x="25517" y="30023"/>
                </a:lnTo>
                <a:lnTo>
                  <a:pt x="24698" y="31671"/>
                </a:lnTo>
                <a:lnTo>
                  <a:pt x="23765" y="34881"/>
                </a:lnTo>
                <a:lnTo>
                  <a:pt x="22889" y="35938"/>
                </a:lnTo>
                <a:lnTo>
                  <a:pt x="20022" y="36338"/>
                </a:lnTo>
                <a:lnTo>
                  <a:pt x="17288" y="37214"/>
                </a:lnTo>
                <a:lnTo>
                  <a:pt x="11725" y="40262"/>
                </a:lnTo>
                <a:lnTo>
                  <a:pt x="10287" y="40710"/>
                </a:lnTo>
                <a:lnTo>
                  <a:pt x="10601" y="38471"/>
                </a:lnTo>
                <a:lnTo>
                  <a:pt x="10325" y="36290"/>
                </a:lnTo>
                <a:lnTo>
                  <a:pt x="8754" y="36214"/>
                </a:lnTo>
                <a:lnTo>
                  <a:pt x="6963" y="36576"/>
                </a:lnTo>
                <a:lnTo>
                  <a:pt x="5467" y="37186"/>
                </a:lnTo>
                <a:lnTo>
                  <a:pt x="2705" y="38814"/>
                </a:lnTo>
                <a:lnTo>
                  <a:pt x="1305" y="39224"/>
                </a:lnTo>
                <a:lnTo>
                  <a:pt x="0" y="38395"/>
                </a:lnTo>
                <a:lnTo>
                  <a:pt x="267" y="37329"/>
                </a:lnTo>
                <a:lnTo>
                  <a:pt x="9477" y="33404"/>
                </a:lnTo>
                <a:lnTo>
                  <a:pt x="10506" y="33109"/>
                </a:lnTo>
                <a:lnTo>
                  <a:pt x="12144" y="33404"/>
                </a:lnTo>
                <a:lnTo>
                  <a:pt x="13745" y="33271"/>
                </a:lnTo>
                <a:lnTo>
                  <a:pt x="14992" y="32166"/>
                </a:lnTo>
                <a:lnTo>
                  <a:pt x="13478" y="26965"/>
                </a:lnTo>
                <a:lnTo>
                  <a:pt x="14059" y="23422"/>
                </a:lnTo>
                <a:lnTo>
                  <a:pt x="16192" y="20679"/>
                </a:lnTo>
                <a:lnTo>
                  <a:pt x="20460" y="16516"/>
                </a:lnTo>
                <a:lnTo>
                  <a:pt x="22517" y="15145"/>
                </a:lnTo>
                <a:lnTo>
                  <a:pt x="43558" y="6448"/>
                </a:lnTo>
                <a:lnTo>
                  <a:pt x="45710" y="6001"/>
                </a:lnTo>
                <a:lnTo>
                  <a:pt x="59388" y="4248"/>
                </a:lnTo>
                <a:lnTo>
                  <a:pt x="61474" y="3639"/>
                </a:lnTo>
                <a:lnTo>
                  <a:pt x="67818" y="1057"/>
                </a:lnTo>
                <a:lnTo>
                  <a:pt x="74476" y="0"/>
                </a:lnTo>
                <a:lnTo>
                  <a:pt x="81610" y="829"/>
                </a:lnTo>
                <a:close/>
                <a:moveTo>
                  <a:pt x="148114" y="15221"/>
                </a:moveTo>
                <a:lnTo>
                  <a:pt x="148161" y="15983"/>
                </a:lnTo>
                <a:lnTo>
                  <a:pt x="143485" y="13868"/>
                </a:lnTo>
                <a:lnTo>
                  <a:pt x="141475" y="11668"/>
                </a:lnTo>
                <a:lnTo>
                  <a:pt x="140665" y="11163"/>
                </a:lnTo>
                <a:lnTo>
                  <a:pt x="141980" y="11116"/>
                </a:lnTo>
                <a:lnTo>
                  <a:pt x="147247" y="14726"/>
                </a:lnTo>
                <a:lnTo>
                  <a:pt x="148114" y="15221"/>
                </a:lnTo>
                <a:close/>
                <a:moveTo>
                  <a:pt x="167345" y="18440"/>
                </a:moveTo>
                <a:lnTo>
                  <a:pt x="171012" y="19050"/>
                </a:lnTo>
                <a:lnTo>
                  <a:pt x="172288" y="18679"/>
                </a:lnTo>
                <a:lnTo>
                  <a:pt x="173507" y="18574"/>
                </a:lnTo>
                <a:lnTo>
                  <a:pt x="174793" y="18831"/>
                </a:lnTo>
                <a:lnTo>
                  <a:pt x="176594" y="21222"/>
                </a:lnTo>
                <a:lnTo>
                  <a:pt x="175012" y="21517"/>
                </a:lnTo>
                <a:lnTo>
                  <a:pt x="173755" y="21517"/>
                </a:lnTo>
                <a:lnTo>
                  <a:pt x="172831" y="21088"/>
                </a:lnTo>
                <a:lnTo>
                  <a:pt x="169535" y="20984"/>
                </a:lnTo>
                <a:lnTo>
                  <a:pt x="167364" y="20288"/>
                </a:lnTo>
                <a:lnTo>
                  <a:pt x="166173" y="19688"/>
                </a:lnTo>
                <a:lnTo>
                  <a:pt x="165592" y="18964"/>
                </a:lnTo>
                <a:lnTo>
                  <a:pt x="167345" y="18440"/>
                </a:lnTo>
                <a:close/>
                <a:moveTo>
                  <a:pt x="183461" y="26118"/>
                </a:moveTo>
                <a:lnTo>
                  <a:pt x="182918" y="26594"/>
                </a:lnTo>
                <a:lnTo>
                  <a:pt x="181470" y="25527"/>
                </a:lnTo>
                <a:lnTo>
                  <a:pt x="179375" y="25060"/>
                </a:lnTo>
                <a:lnTo>
                  <a:pt x="178146" y="23393"/>
                </a:lnTo>
                <a:lnTo>
                  <a:pt x="176965" y="22755"/>
                </a:lnTo>
                <a:lnTo>
                  <a:pt x="176870" y="22146"/>
                </a:lnTo>
                <a:lnTo>
                  <a:pt x="178813" y="21745"/>
                </a:lnTo>
                <a:lnTo>
                  <a:pt x="180165" y="21927"/>
                </a:lnTo>
                <a:lnTo>
                  <a:pt x="181670" y="23193"/>
                </a:lnTo>
                <a:lnTo>
                  <a:pt x="182537" y="25537"/>
                </a:lnTo>
                <a:lnTo>
                  <a:pt x="183461" y="26118"/>
                </a:lnTo>
                <a:close/>
                <a:moveTo>
                  <a:pt x="187414" y="30652"/>
                </a:moveTo>
                <a:lnTo>
                  <a:pt x="186538" y="30728"/>
                </a:lnTo>
                <a:lnTo>
                  <a:pt x="183880" y="29537"/>
                </a:lnTo>
                <a:lnTo>
                  <a:pt x="183090" y="28537"/>
                </a:lnTo>
                <a:lnTo>
                  <a:pt x="184023" y="27194"/>
                </a:lnTo>
                <a:lnTo>
                  <a:pt x="184223" y="25737"/>
                </a:lnTo>
                <a:lnTo>
                  <a:pt x="184585" y="25641"/>
                </a:lnTo>
                <a:lnTo>
                  <a:pt x="185014" y="27413"/>
                </a:lnTo>
                <a:lnTo>
                  <a:pt x="187043" y="28165"/>
                </a:lnTo>
                <a:lnTo>
                  <a:pt x="187166" y="28556"/>
                </a:lnTo>
                <a:lnTo>
                  <a:pt x="188414" y="30051"/>
                </a:lnTo>
                <a:lnTo>
                  <a:pt x="187414" y="30652"/>
                </a:lnTo>
                <a:close/>
                <a:moveTo>
                  <a:pt x="193043" y="35681"/>
                </a:moveTo>
                <a:lnTo>
                  <a:pt x="191948" y="36557"/>
                </a:lnTo>
                <a:lnTo>
                  <a:pt x="190748" y="35290"/>
                </a:lnTo>
                <a:lnTo>
                  <a:pt x="189986" y="35157"/>
                </a:lnTo>
                <a:lnTo>
                  <a:pt x="188928" y="34652"/>
                </a:lnTo>
                <a:lnTo>
                  <a:pt x="186881" y="33242"/>
                </a:lnTo>
                <a:lnTo>
                  <a:pt x="186385" y="31785"/>
                </a:lnTo>
                <a:lnTo>
                  <a:pt x="188090" y="31671"/>
                </a:lnTo>
                <a:lnTo>
                  <a:pt x="190243" y="31928"/>
                </a:lnTo>
                <a:lnTo>
                  <a:pt x="194005" y="32756"/>
                </a:lnTo>
                <a:lnTo>
                  <a:pt x="193672" y="34404"/>
                </a:lnTo>
                <a:lnTo>
                  <a:pt x="193043" y="35681"/>
                </a:lnTo>
                <a:close/>
                <a:moveTo>
                  <a:pt x="62246" y="46558"/>
                </a:moveTo>
                <a:lnTo>
                  <a:pt x="59760" y="48073"/>
                </a:lnTo>
                <a:lnTo>
                  <a:pt x="54454" y="50206"/>
                </a:lnTo>
                <a:lnTo>
                  <a:pt x="51606" y="50282"/>
                </a:lnTo>
                <a:lnTo>
                  <a:pt x="48730" y="49482"/>
                </a:lnTo>
                <a:lnTo>
                  <a:pt x="46749" y="47701"/>
                </a:lnTo>
                <a:lnTo>
                  <a:pt x="45615" y="45939"/>
                </a:lnTo>
                <a:lnTo>
                  <a:pt x="45710" y="45091"/>
                </a:lnTo>
                <a:lnTo>
                  <a:pt x="47511" y="46501"/>
                </a:lnTo>
                <a:lnTo>
                  <a:pt x="49063" y="47197"/>
                </a:lnTo>
                <a:lnTo>
                  <a:pt x="50340" y="46730"/>
                </a:lnTo>
                <a:lnTo>
                  <a:pt x="51245" y="45968"/>
                </a:lnTo>
                <a:lnTo>
                  <a:pt x="48330" y="40272"/>
                </a:lnTo>
                <a:lnTo>
                  <a:pt x="48463" y="39071"/>
                </a:lnTo>
                <a:lnTo>
                  <a:pt x="50778" y="35938"/>
                </a:lnTo>
                <a:lnTo>
                  <a:pt x="57074" y="36890"/>
                </a:lnTo>
                <a:lnTo>
                  <a:pt x="58169" y="37443"/>
                </a:lnTo>
                <a:lnTo>
                  <a:pt x="59046" y="39424"/>
                </a:lnTo>
                <a:lnTo>
                  <a:pt x="60446" y="40977"/>
                </a:lnTo>
                <a:lnTo>
                  <a:pt x="62093" y="45130"/>
                </a:lnTo>
                <a:lnTo>
                  <a:pt x="62246" y="4655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5E9E205D-AB0B-033F-05C2-080B2C39FCB6}"/>
              </a:ext>
            </a:extLst>
          </p:cNvPr>
          <p:cNvSpPr/>
          <p:nvPr/>
        </p:nvSpPr>
        <p:spPr>
          <a:xfrm>
            <a:off x="5872480" y="3312160"/>
            <a:ext cx="14294" cy="622"/>
          </a:xfrm>
          <a:custGeom>
            <a:avLst/>
            <a:gdLst>
              <a:gd name="connsiteX0" fmla="*/ 4591 w 71094"/>
              <a:gd name="connsiteY0" fmla="*/ 6868 h 65655"/>
              <a:gd name="connsiteX1" fmla="*/ 1991 w 71094"/>
              <a:gd name="connsiteY1" fmla="*/ 7439 h 65655"/>
              <a:gd name="connsiteX2" fmla="*/ 886 w 71094"/>
              <a:gd name="connsiteY2" fmla="*/ 7163 h 65655"/>
              <a:gd name="connsiteX3" fmla="*/ 524 w 71094"/>
              <a:gd name="connsiteY3" fmla="*/ 4953 h 65655"/>
              <a:gd name="connsiteX4" fmla="*/ 0 w 71094"/>
              <a:gd name="connsiteY4" fmla="*/ 3496 h 65655"/>
              <a:gd name="connsiteX5" fmla="*/ 124 w 71094"/>
              <a:gd name="connsiteY5" fmla="*/ 2848 h 65655"/>
              <a:gd name="connsiteX6" fmla="*/ 6096 w 71094"/>
              <a:gd name="connsiteY6" fmla="*/ 0 h 65655"/>
              <a:gd name="connsiteX7" fmla="*/ 8201 w 71094"/>
              <a:gd name="connsiteY7" fmla="*/ 476 h 65655"/>
              <a:gd name="connsiteX8" fmla="*/ 9668 w 71094"/>
              <a:gd name="connsiteY8" fmla="*/ 2753 h 65655"/>
              <a:gd name="connsiteX9" fmla="*/ 8668 w 71094"/>
              <a:gd name="connsiteY9" fmla="*/ 4010 h 65655"/>
              <a:gd name="connsiteX10" fmla="*/ 4591 w 71094"/>
              <a:gd name="connsiteY10" fmla="*/ 6868 h 65655"/>
              <a:gd name="connsiteX11" fmla="*/ 12144 w 71094"/>
              <a:gd name="connsiteY11" fmla="*/ 10430 h 65655"/>
              <a:gd name="connsiteX12" fmla="*/ 9954 w 71094"/>
              <a:gd name="connsiteY12" fmla="*/ 11097 h 65655"/>
              <a:gd name="connsiteX13" fmla="*/ 8592 w 71094"/>
              <a:gd name="connsiteY13" fmla="*/ 11011 h 65655"/>
              <a:gd name="connsiteX14" fmla="*/ 6639 w 71094"/>
              <a:gd name="connsiteY14" fmla="*/ 10030 h 65655"/>
              <a:gd name="connsiteX15" fmla="*/ 7248 w 71094"/>
              <a:gd name="connsiteY15" fmla="*/ 8973 h 65655"/>
              <a:gd name="connsiteX16" fmla="*/ 9363 w 71094"/>
              <a:gd name="connsiteY16" fmla="*/ 7791 h 65655"/>
              <a:gd name="connsiteX17" fmla="*/ 10820 w 71094"/>
              <a:gd name="connsiteY17" fmla="*/ 7544 h 65655"/>
              <a:gd name="connsiteX18" fmla="*/ 12011 w 71094"/>
              <a:gd name="connsiteY18" fmla="*/ 9649 h 65655"/>
              <a:gd name="connsiteX19" fmla="*/ 12144 w 71094"/>
              <a:gd name="connsiteY19" fmla="*/ 10430 h 65655"/>
              <a:gd name="connsiteX20" fmla="*/ 65580 w 71094"/>
              <a:gd name="connsiteY20" fmla="*/ 14850 h 65655"/>
              <a:gd name="connsiteX21" fmla="*/ 64723 w 71094"/>
              <a:gd name="connsiteY21" fmla="*/ 16269 h 65655"/>
              <a:gd name="connsiteX22" fmla="*/ 63675 w 71094"/>
              <a:gd name="connsiteY22" fmla="*/ 14183 h 65655"/>
              <a:gd name="connsiteX23" fmla="*/ 63103 w 71094"/>
              <a:gd name="connsiteY23" fmla="*/ 13688 h 65655"/>
              <a:gd name="connsiteX24" fmla="*/ 62827 w 71094"/>
              <a:gd name="connsiteY24" fmla="*/ 10697 h 65655"/>
              <a:gd name="connsiteX25" fmla="*/ 64380 w 71094"/>
              <a:gd name="connsiteY25" fmla="*/ 9801 h 65655"/>
              <a:gd name="connsiteX26" fmla="*/ 65132 w 71094"/>
              <a:gd name="connsiteY26" fmla="*/ 9725 h 65655"/>
              <a:gd name="connsiteX27" fmla="*/ 65151 w 71094"/>
              <a:gd name="connsiteY27" fmla="*/ 12821 h 65655"/>
              <a:gd name="connsiteX28" fmla="*/ 65580 w 71094"/>
              <a:gd name="connsiteY28" fmla="*/ 14850 h 65655"/>
              <a:gd name="connsiteX29" fmla="*/ 33519 w 71094"/>
              <a:gd name="connsiteY29" fmla="*/ 15859 h 65655"/>
              <a:gd name="connsiteX30" fmla="*/ 34623 w 71094"/>
              <a:gd name="connsiteY30" fmla="*/ 16669 h 65655"/>
              <a:gd name="connsiteX31" fmla="*/ 34985 w 71094"/>
              <a:gd name="connsiteY31" fmla="*/ 17259 h 65655"/>
              <a:gd name="connsiteX32" fmla="*/ 33347 w 71094"/>
              <a:gd name="connsiteY32" fmla="*/ 17564 h 65655"/>
              <a:gd name="connsiteX33" fmla="*/ 29366 w 71094"/>
              <a:gd name="connsiteY33" fmla="*/ 16497 h 65655"/>
              <a:gd name="connsiteX34" fmla="*/ 28308 w 71094"/>
              <a:gd name="connsiteY34" fmla="*/ 17145 h 65655"/>
              <a:gd name="connsiteX35" fmla="*/ 27251 w 71094"/>
              <a:gd name="connsiteY35" fmla="*/ 19441 h 65655"/>
              <a:gd name="connsiteX36" fmla="*/ 25222 w 71094"/>
              <a:gd name="connsiteY36" fmla="*/ 15964 h 65655"/>
              <a:gd name="connsiteX37" fmla="*/ 25365 w 71094"/>
              <a:gd name="connsiteY37" fmla="*/ 14688 h 65655"/>
              <a:gd name="connsiteX38" fmla="*/ 25794 w 71094"/>
              <a:gd name="connsiteY38" fmla="*/ 14316 h 65655"/>
              <a:gd name="connsiteX39" fmla="*/ 28613 w 71094"/>
              <a:gd name="connsiteY39" fmla="*/ 15230 h 65655"/>
              <a:gd name="connsiteX40" fmla="*/ 33519 w 71094"/>
              <a:gd name="connsiteY40" fmla="*/ 15859 h 65655"/>
              <a:gd name="connsiteX41" fmla="*/ 64789 w 71094"/>
              <a:gd name="connsiteY41" fmla="*/ 26527 h 65655"/>
              <a:gd name="connsiteX42" fmla="*/ 67018 w 71094"/>
              <a:gd name="connsiteY42" fmla="*/ 27032 h 65655"/>
              <a:gd name="connsiteX43" fmla="*/ 67866 w 71094"/>
              <a:gd name="connsiteY43" fmla="*/ 26851 h 65655"/>
              <a:gd name="connsiteX44" fmla="*/ 69285 w 71094"/>
              <a:gd name="connsiteY44" fmla="*/ 26965 h 65655"/>
              <a:gd name="connsiteX45" fmla="*/ 70809 w 71094"/>
              <a:gd name="connsiteY45" fmla="*/ 28413 h 65655"/>
              <a:gd name="connsiteX46" fmla="*/ 71095 w 71094"/>
              <a:gd name="connsiteY46" fmla="*/ 29956 h 65655"/>
              <a:gd name="connsiteX47" fmla="*/ 70342 w 71094"/>
              <a:gd name="connsiteY47" fmla="*/ 31890 h 65655"/>
              <a:gd name="connsiteX48" fmla="*/ 67389 w 71094"/>
              <a:gd name="connsiteY48" fmla="*/ 33481 h 65655"/>
              <a:gd name="connsiteX49" fmla="*/ 65684 w 71094"/>
              <a:gd name="connsiteY49" fmla="*/ 33290 h 65655"/>
              <a:gd name="connsiteX50" fmla="*/ 63675 w 71094"/>
              <a:gd name="connsiteY50" fmla="*/ 31842 h 65655"/>
              <a:gd name="connsiteX51" fmla="*/ 64827 w 71094"/>
              <a:gd name="connsiteY51" fmla="*/ 28985 h 65655"/>
              <a:gd name="connsiteX52" fmla="*/ 64789 w 71094"/>
              <a:gd name="connsiteY52" fmla="*/ 26527 h 65655"/>
              <a:gd name="connsiteX53" fmla="*/ 50711 w 71094"/>
              <a:gd name="connsiteY53" fmla="*/ 60436 h 65655"/>
              <a:gd name="connsiteX54" fmla="*/ 49101 w 71094"/>
              <a:gd name="connsiteY54" fmla="*/ 62960 h 65655"/>
              <a:gd name="connsiteX55" fmla="*/ 45558 w 71094"/>
              <a:gd name="connsiteY55" fmla="*/ 62760 h 65655"/>
              <a:gd name="connsiteX56" fmla="*/ 43739 w 71094"/>
              <a:gd name="connsiteY56" fmla="*/ 61722 h 65655"/>
              <a:gd name="connsiteX57" fmla="*/ 41605 w 71094"/>
              <a:gd name="connsiteY57" fmla="*/ 58550 h 65655"/>
              <a:gd name="connsiteX58" fmla="*/ 41672 w 71094"/>
              <a:gd name="connsiteY58" fmla="*/ 56093 h 65655"/>
              <a:gd name="connsiteX59" fmla="*/ 42424 w 71094"/>
              <a:gd name="connsiteY59" fmla="*/ 53959 h 65655"/>
              <a:gd name="connsiteX60" fmla="*/ 42291 w 71094"/>
              <a:gd name="connsiteY60" fmla="*/ 52111 h 65655"/>
              <a:gd name="connsiteX61" fmla="*/ 42596 w 71094"/>
              <a:gd name="connsiteY61" fmla="*/ 51626 h 65655"/>
              <a:gd name="connsiteX62" fmla="*/ 43691 w 71094"/>
              <a:gd name="connsiteY62" fmla="*/ 51949 h 65655"/>
              <a:gd name="connsiteX63" fmla="*/ 43872 w 71094"/>
              <a:gd name="connsiteY63" fmla="*/ 53197 h 65655"/>
              <a:gd name="connsiteX64" fmla="*/ 47092 w 71094"/>
              <a:gd name="connsiteY64" fmla="*/ 56245 h 65655"/>
              <a:gd name="connsiteX65" fmla="*/ 48282 w 71094"/>
              <a:gd name="connsiteY65" fmla="*/ 56836 h 65655"/>
              <a:gd name="connsiteX66" fmla="*/ 50711 w 71094"/>
              <a:gd name="connsiteY66" fmla="*/ 60436 h 65655"/>
              <a:gd name="connsiteX67" fmla="*/ 57721 w 71094"/>
              <a:gd name="connsiteY67" fmla="*/ 56893 h 65655"/>
              <a:gd name="connsiteX68" fmla="*/ 56979 w 71094"/>
              <a:gd name="connsiteY68" fmla="*/ 56998 h 65655"/>
              <a:gd name="connsiteX69" fmla="*/ 55864 w 71094"/>
              <a:gd name="connsiteY69" fmla="*/ 55759 h 65655"/>
              <a:gd name="connsiteX70" fmla="*/ 56112 w 71094"/>
              <a:gd name="connsiteY70" fmla="*/ 54045 h 65655"/>
              <a:gd name="connsiteX71" fmla="*/ 55988 w 71094"/>
              <a:gd name="connsiteY71" fmla="*/ 53597 h 65655"/>
              <a:gd name="connsiteX72" fmla="*/ 56979 w 71094"/>
              <a:gd name="connsiteY72" fmla="*/ 51768 h 65655"/>
              <a:gd name="connsiteX73" fmla="*/ 58922 w 71094"/>
              <a:gd name="connsiteY73" fmla="*/ 51930 h 65655"/>
              <a:gd name="connsiteX74" fmla="*/ 59417 w 71094"/>
              <a:gd name="connsiteY74" fmla="*/ 53292 h 65655"/>
              <a:gd name="connsiteX75" fmla="*/ 59512 w 71094"/>
              <a:gd name="connsiteY75" fmla="*/ 56093 h 65655"/>
              <a:gd name="connsiteX76" fmla="*/ 57721 w 71094"/>
              <a:gd name="connsiteY76" fmla="*/ 56893 h 65655"/>
              <a:gd name="connsiteX77" fmla="*/ 27622 w 71094"/>
              <a:gd name="connsiteY77" fmla="*/ 64608 h 65655"/>
              <a:gd name="connsiteX78" fmla="*/ 25546 w 71094"/>
              <a:gd name="connsiteY78" fmla="*/ 65656 h 65655"/>
              <a:gd name="connsiteX79" fmla="*/ 24089 w 71094"/>
              <a:gd name="connsiteY79" fmla="*/ 65199 h 65655"/>
              <a:gd name="connsiteX80" fmla="*/ 22708 w 71094"/>
              <a:gd name="connsiteY80" fmla="*/ 64113 h 65655"/>
              <a:gd name="connsiteX81" fmla="*/ 22041 w 71094"/>
              <a:gd name="connsiteY81" fmla="*/ 62541 h 65655"/>
              <a:gd name="connsiteX82" fmla="*/ 22584 w 71094"/>
              <a:gd name="connsiteY82" fmla="*/ 61189 h 65655"/>
              <a:gd name="connsiteX83" fmla="*/ 25384 w 71094"/>
              <a:gd name="connsiteY83" fmla="*/ 59598 h 65655"/>
              <a:gd name="connsiteX84" fmla="*/ 27061 w 71094"/>
              <a:gd name="connsiteY84" fmla="*/ 60112 h 65655"/>
              <a:gd name="connsiteX85" fmla="*/ 27956 w 71094"/>
              <a:gd name="connsiteY85" fmla="*/ 62589 h 65655"/>
              <a:gd name="connsiteX86" fmla="*/ 27622 w 71094"/>
              <a:gd name="connsiteY86" fmla="*/ 64608 h 65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1094" h="65655">
                <a:moveTo>
                  <a:pt x="4591" y="6868"/>
                </a:moveTo>
                <a:lnTo>
                  <a:pt x="1991" y="7439"/>
                </a:lnTo>
                <a:lnTo>
                  <a:pt x="886" y="7163"/>
                </a:lnTo>
                <a:lnTo>
                  <a:pt x="524" y="4953"/>
                </a:lnTo>
                <a:lnTo>
                  <a:pt x="0" y="3496"/>
                </a:lnTo>
                <a:lnTo>
                  <a:pt x="124" y="2848"/>
                </a:lnTo>
                <a:lnTo>
                  <a:pt x="6096" y="0"/>
                </a:lnTo>
                <a:lnTo>
                  <a:pt x="8201" y="476"/>
                </a:lnTo>
                <a:lnTo>
                  <a:pt x="9668" y="2753"/>
                </a:lnTo>
                <a:lnTo>
                  <a:pt x="8668" y="4010"/>
                </a:lnTo>
                <a:lnTo>
                  <a:pt x="4591" y="6868"/>
                </a:lnTo>
                <a:close/>
                <a:moveTo>
                  <a:pt x="12144" y="10430"/>
                </a:moveTo>
                <a:lnTo>
                  <a:pt x="9954" y="11097"/>
                </a:lnTo>
                <a:lnTo>
                  <a:pt x="8592" y="11011"/>
                </a:lnTo>
                <a:lnTo>
                  <a:pt x="6639" y="10030"/>
                </a:lnTo>
                <a:lnTo>
                  <a:pt x="7248" y="8973"/>
                </a:lnTo>
                <a:lnTo>
                  <a:pt x="9363" y="7791"/>
                </a:lnTo>
                <a:lnTo>
                  <a:pt x="10820" y="7544"/>
                </a:lnTo>
                <a:lnTo>
                  <a:pt x="12011" y="9649"/>
                </a:lnTo>
                <a:lnTo>
                  <a:pt x="12144" y="10430"/>
                </a:lnTo>
                <a:close/>
                <a:moveTo>
                  <a:pt x="65580" y="14850"/>
                </a:moveTo>
                <a:lnTo>
                  <a:pt x="64723" y="16269"/>
                </a:lnTo>
                <a:lnTo>
                  <a:pt x="63675" y="14183"/>
                </a:lnTo>
                <a:lnTo>
                  <a:pt x="63103" y="13688"/>
                </a:lnTo>
                <a:lnTo>
                  <a:pt x="62827" y="10697"/>
                </a:lnTo>
                <a:lnTo>
                  <a:pt x="64380" y="9801"/>
                </a:lnTo>
                <a:lnTo>
                  <a:pt x="65132" y="9725"/>
                </a:lnTo>
                <a:lnTo>
                  <a:pt x="65151" y="12821"/>
                </a:lnTo>
                <a:lnTo>
                  <a:pt x="65580" y="14850"/>
                </a:lnTo>
                <a:close/>
                <a:moveTo>
                  <a:pt x="33519" y="15859"/>
                </a:moveTo>
                <a:lnTo>
                  <a:pt x="34623" y="16669"/>
                </a:lnTo>
                <a:lnTo>
                  <a:pt x="34985" y="17259"/>
                </a:lnTo>
                <a:lnTo>
                  <a:pt x="33347" y="17564"/>
                </a:lnTo>
                <a:lnTo>
                  <a:pt x="29366" y="16497"/>
                </a:lnTo>
                <a:lnTo>
                  <a:pt x="28308" y="17145"/>
                </a:lnTo>
                <a:lnTo>
                  <a:pt x="27251" y="19441"/>
                </a:lnTo>
                <a:lnTo>
                  <a:pt x="25222" y="15964"/>
                </a:lnTo>
                <a:lnTo>
                  <a:pt x="25365" y="14688"/>
                </a:lnTo>
                <a:lnTo>
                  <a:pt x="25794" y="14316"/>
                </a:lnTo>
                <a:lnTo>
                  <a:pt x="28613" y="15230"/>
                </a:lnTo>
                <a:lnTo>
                  <a:pt x="33519" y="15859"/>
                </a:lnTo>
                <a:close/>
                <a:moveTo>
                  <a:pt x="64789" y="26527"/>
                </a:moveTo>
                <a:lnTo>
                  <a:pt x="67018" y="27032"/>
                </a:lnTo>
                <a:lnTo>
                  <a:pt x="67866" y="26851"/>
                </a:lnTo>
                <a:lnTo>
                  <a:pt x="69285" y="26965"/>
                </a:lnTo>
                <a:lnTo>
                  <a:pt x="70809" y="28413"/>
                </a:lnTo>
                <a:lnTo>
                  <a:pt x="71095" y="29956"/>
                </a:lnTo>
                <a:lnTo>
                  <a:pt x="70342" y="31890"/>
                </a:lnTo>
                <a:lnTo>
                  <a:pt x="67389" y="33481"/>
                </a:lnTo>
                <a:lnTo>
                  <a:pt x="65684" y="33290"/>
                </a:lnTo>
                <a:lnTo>
                  <a:pt x="63675" y="31842"/>
                </a:lnTo>
                <a:lnTo>
                  <a:pt x="64827" y="28985"/>
                </a:lnTo>
                <a:lnTo>
                  <a:pt x="64789" y="26527"/>
                </a:lnTo>
                <a:close/>
                <a:moveTo>
                  <a:pt x="50711" y="60436"/>
                </a:moveTo>
                <a:lnTo>
                  <a:pt x="49101" y="62960"/>
                </a:lnTo>
                <a:lnTo>
                  <a:pt x="45558" y="62760"/>
                </a:lnTo>
                <a:lnTo>
                  <a:pt x="43739" y="61722"/>
                </a:lnTo>
                <a:lnTo>
                  <a:pt x="41605" y="58550"/>
                </a:lnTo>
                <a:lnTo>
                  <a:pt x="41672" y="56093"/>
                </a:lnTo>
                <a:lnTo>
                  <a:pt x="42424" y="53959"/>
                </a:lnTo>
                <a:lnTo>
                  <a:pt x="42291" y="52111"/>
                </a:lnTo>
                <a:lnTo>
                  <a:pt x="42596" y="51626"/>
                </a:lnTo>
                <a:lnTo>
                  <a:pt x="43691" y="51949"/>
                </a:lnTo>
                <a:lnTo>
                  <a:pt x="43872" y="53197"/>
                </a:lnTo>
                <a:lnTo>
                  <a:pt x="47092" y="56245"/>
                </a:lnTo>
                <a:lnTo>
                  <a:pt x="48282" y="56836"/>
                </a:lnTo>
                <a:lnTo>
                  <a:pt x="50711" y="60436"/>
                </a:lnTo>
                <a:close/>
                <a:moveTo>
                  <a:pt x="57721" y="56893"/>
                </a:moveTo>
                <a:lnTo>
                  <a:pt x="56979" y="56998"/>
                </a:lnTo>
                <a:lnTo>
                  <a:pt x="55864" y="55759"/>
                </a:lnTo>
                <a:lnTo>
                  <a:pt x="56112" y="54045"/>
                </a:lnTo>
                <a:lnTo>
                  <a:pt x="55988" y="53597"/>
                </a:lnTo>
                <a:lnTo>
                  <a:pt x="56979" y="51768"/>
                </a:lnTo>
                <a:lnTo>
                  <a:pt x="58922" y="51930"/>
                </a:lnTo>
                <a:lnTo>
                  <a:pt x="59417" y="53292"/>
                </a:lnTo>
                <a:lnTo>
                  <a:pt x="59512" y="56093"/>
                </a:lnTo>
                <a:lnTo>
                  <a:pt x="57721" y="56893"/>
                </a:lnTo>
                <a:close/>
                <a:moveTo>
                  <a:pt x="27622" y="64608"/>
                </a:moveTo>
                <a:lnTo>
                  <a:pt x="25546" y="65656"/>
                </a:lnTo>
                <a:lnTo>
                  <a:pt x="24089" y="65199"/>
                </a:lnTo>
                <a:lnTo>
                  <a:pt x="22708" y="64113"/>
                </a:lnTo>
                <a:lnTo>
                  <a:pt x="22041" y="62541"/>
                </a:lnTo>
                <a:lnTo>
                  <a:pt x="22584" y="61189"/>
                </a:lnTo>
                <a:lnTo>
                  <a:pt x="25384" y="59598"/>
                </a:lnTo>
                <a:lnTo>
                  <a:pt x="27061" y="60112"/>
                </a:lnTo>
                <a:lnTo>
                  <a:pt x="27956" y="62589"/>
                </a:lnTo>
                <a:lnTo>
                  <a:pt x="27622" y="6460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164737E1-A8F0-BE5B-734C-412EFA400859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0896 w 10896"/>
              <a:gd name="connsiteY0" fmla="*/ 8706 h 9096"/>
              <a:gd name="connsiteX1" fmla="*/ 9506 w 10896"/>
              <a:gd name="connsiteY1" fmla="*/ 9096 h 9096"/>
              <a:gd name="connsiteX2" fmla="*/ 4372 w 10896"/>
              <a:gd name="connsiteY2" fmla="*/ 6477 h 9096"/>
              <a:gd name="connsiteX3" fmla="*/ 133 w 10896"/>
              <a:gd name="connsiteY3" fmla="*/ 2219 h 9096"/>
              <a:gd name="connsiteX4" fmla="*/ 0 w 10896"/>
              <a:gd name="connsiteY4" fmla="*/ 0 h 9096"/>
              <a:gd name="connsiteX5" fmla="*/ 1086 w 10896"/>
              <a:gd name="connsiteY5" fmla="*/ 190 h 9096"/>
              <a:gd name="connsiteX6" fmla="*/ 2191 w 10896"/>
              <a:gd name="connsiteY6" fmla="*/ 1038 h 9096"/>
              <a:gd name="connsiteX7" fmla="*/ 3896 w 10896"/>
              <a:gd name="connsiteY7" fmla="*/ 4048 h 9096"/>
              <a:gd name="connsiteX8" fmla="*/ 8858 w 10896"/>
              <a:gd name="connsiteY8" fmla="*/ 6029 h 9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96" h="9096">
                <a:moveTo>
                  <a:pt x="10896" y="8706"/>
                </a:moveTo>
                <a:lnTo>
                  <a:pt x="9506" y="9096"/>
                </a:lnTo>
                <a:lnTo>
                  <a:pt x="4372" y="6477"/>
                </a:lnTo>
                <a:lnTo>
                  <a:pt x="133" y="2219"/>
                </a:lnTo>
                <a:lnTo>
                  <a:pt x="0" y="0"/>
                </a:lnTo>
                <a:lnTo>
                  <a:pt x="1086" y="190"/>
                </a:lnTo>
                <a:lnTo>
                  <a:pt x="2191" y="1038"/>
                </a:lnTo>
                <a:lnTo>
                  <a:pt x="3896" y="4048"/>
                </a:lnTo>
                <a:lnTo>
                  <a:pt x="8858" y="60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233492FF-6777-4DA3-D7AE-BDA28635E9C9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772 w 3771"/>
              <a:gd name="connsiteY0" fmla="*/ 1686 h 3609"/>
              <a:gd name="connsiteX1" fmla="*/ 3010 w 3771"/>
              <a:gd name="connsiteY1" fmla="*/ 3610 h 3609"/>
              <a:gd name="connsiteX2" fmla="*/ 1610 w 3771"/>
              <a:gd name="connsiteY2" fmla="*/ 2553 h 3609"/>
              <a:gd name="connsiteX3" fmla="*/ 0 w 3771"/>
              <a:gd name="connsiteY3" fmla="*/ 2210 h 3609"/>
              <a:gd name="connsiteX4" fmla="*/ 315 w 3771"/>
              <a:gd name="connsiteY4" fmla="*/ 781 h 3609"/>
              <a:gd name="connsiteX5" fmla="*/ 1638 w 3771"/>
              <a:gd name="connsiteY5" fmla="*/ 581 h 3609"/>
              <a:gd name="connsiteX6" fmla="*/ 2295 w 3771"/>
              <a:gd name="connsiteY6" fmla="*/ 505 h 3609"/>
              <a:gd name="connsiteX7" fmla="*/ 3238 w 3771"/>
              <a:gd name="connsiteY7" fmla="*/ 0 h 3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71" h="3609">
                <a:moveTo>
                  <a:pt x="3772" y="1686"/>
                </a:moveTo>
                <a:lnTo>
                  <a:pt x="3010" y="3610"/>
                </a:lnTo>
                <a:lnTo>
                  <a:pt x="1610" y="2553"/>
                </a:lnTo>
                <a:lnTo>
                  <a:pt x="0" y="2210"/>
                </a:lnTo>
                <a:lnTo>
                  <a:pt x="315" y="781"/>
                </a:lnTo>
                <a:lnTo>
                  <a:pt x="1638" y="581"/>
                </a:lnTo>
                <a:lnTo>
                  <a:pt x="2295" y="505"/>
                </a:lnTo>
                <a:lnTo>
                  <a:pt x="3238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79267CF7-DACB-F953-9996-F8005F6ABFA4}"/>
              </a:ext>
            </a:extLst>
          </p:cNvPr>
          <p:cNvSpPr/>
          <p:nvPr/>
        </p:nvSpPr>
        <p:spPr>
          <a:xfrm>
            <a:off x="5872480" y="3312160"/>
            <a:ext cx="12121" cy="457"/>
          </a:xfrm>
          <a:custGeom>
            <a:avLst/>
            <a:gdLst>
              <a:gd name="connsiteX0" fmla="*/ 57798 w 60284"/>
              <a:gd name="connsiteY0" fmla="*/ 2239 h 35537"/>
              <a:gd name="connsiteX1" fmla="*/ 43863 w 60284"/>
              <a:gd name="connsiteY1" fmla="*/ 12087 h 35537"/>
              <a:gd name="connsiteX2" fmla="*/ 42958 w 60284"/>
              <a:gd name="connsiteY2" fmla="*/ 15012 h 35537"/>
              <a:gd name="connsiteX3" fmla="*/ 43577 w 60284"/>
              <a:gd name="connsiteY3" fmla="*/ 17031 h 35537"/>
              <a:gd name="connsiteX4" fmla="*/ 45539 w 60284"/>
              <a:gd name="connsiteY4" fmla="*/ 19479 h 35537"/>
              <a:gd name="connsiteX5" fmla="*/ 46054 w 60284"/>
              <a:gd name="connsiteY5" fmla="*/ 20117 h 35537"/>
              <a:gd name="connsiteX6" fmla="*/ 46758 w 60284"/>
              <a:gd name="connsiteY6" fmla="*/ 21974 h 35537"/>
              <a:gd name="connsiteX7" fmla="*/ 43720 w 60284"/>
              <a:gd name="connsiteY7" fmla="*/ 22527 h 35537"/>
              <a:gd name="connsiteX8" fmla="*/ 40672 w 60284"/>
              <a:gd name="connsiteY8" fmla="*/ 22708 h 35537"/>
              <a:gd name="connsiteX9" fmla="*/ 38977 w 60284"/>
              <a:gd name="connsiteY9" fmla="*/ 22460 h 35537"/>
              <a:gd name="connsiteX10" fmla="*/ 37376 w 60284"/>
              <a:gd name="connsiteY10" fmla="*/ 22574 h 35537"/>
              <a:gd name="connsiteX11" fmla="*/ 32433 w 60284"/>
              <a:gd name="connsiteY11" fmla="*/ 27880 h 35537"/>
              <a:gd name="connsiteX12" fmla="*/ 29776 w 60284"/>
              <a:gd name="connsiteY12" fmla="*/ 29680 h 35537"/>
              <a:gd name="connsiteX13" fmla="*/ 26613 w 60284"/>
              <a:gd name="connsiteY13" fmla="*/ 30747 h 35537"/>
              <a:gd name="connsiteX14" fmla="*/ 23393 w 60284"/>
              <a:gd name="connsiteY14" fmla="*/ 31385 h 35537"/>
              <a:gd name="connsiteX15" fmla="*/ 21774 w 60284"/>
              <a:gd name="connsiteY15" fmla="*/ 31471 h 35537"/>
              <a:gd name="connsiteX16" fmla="*/ 20346 w 60284"/>
              <a:gd name="connsiteY16" fmla="*/ 32138 h 35537"/>
              <a:gd name="connsiteX17" fmla="*/ 19345 w 60284"/>
              <a:gd name="connsiteY17" fmla="*/ 33366 h 35537"/>
              <a:gd name="connsiteX18" fmla="*/ 19326 w 60284"/>
              <a:gd name="connsiteY18" fmla="*/ 34557 h 35537"/>
              <a:gd name="connsiteX19" fmla="*/ 18898 w 60284"/>
              <a:gd name="connsiteY19" fmla="*/ 35538 h 35537"/>
              <a:gd name="connsiteX20" fmla="*/ 17126 w 60284"/>
              <a:gd name="connsiteY20" fmla="*/ 35338 h 35537"/>
              <a:gd name="connsiteX21" fmla="*/ 16393 w 60284"/>
              <a:gd name="connsiteY21" fmla="*/ 33414 h 35537"/>
              <a:gd name="connsiteX22" fmla="*/ 15136 w 60284"/>
              <a:gd name="connsiteY22" fmla="*/ 32585 h 35537"/>
              <a:gd name="connsiteX23" fmla="*/ 12002 w 60284"/>
              <a:gd name="connsiteY23" fmla="*/ 33014 h 35537"/>
              <a:gd name="connsiteX24" fmla="*/ 10478 w 60284"/>
              <a:gd name="connsiteY24" fmla="*/ 32957 h 35537"/>
              <a:gd name="connsiteX25" fmla="*/ 5468 w 60284"/>
              <a:gd name="connsiteY25" fmla="*/ 31128 h 35537"/>
              <a:gd name="connsiteX26" fmla="*/ 3953 w 60284"/>
              <a:gd name="connsiteY26" fmla="*/ 30366 h 35537"/>
              <a:gd name="connsiteX27" fmla="*/ 3010 w 60284"/>
              <a:gd name="connsiteY27" fmla="*/ 28794 h 35537"/>
              <a:gd name="connsiteX28" fmla="*/ 429 w 60284"/>
              <a:gd name="connsiteY28" fmla="*/ 23117 h 35537"/>
              <a:gd name="connsiteX29" fmla="*/ 0 w 60284"/>
              <a:gd name="connsiteY29" fmla="*/ 18898 h 35537"/>
              <a:gd name="connsiteX30" fmla="*/ 2400 w 60284"/>
              <a:gd name="connsiteY30" fmla="*/ 19984 h 35537"/>
              <a:gd name="connsiteX31" fmla="*/ 4649 w 60284"/>
              <a:gd name="connsiteY31" fmla="*/ 18669 h 35537"/>
              <a:gd name="connsiteX32" fmla="*/ 6811 w 60284"/>
              <a:gd name="connsiteY32" fmla="*/ 16526 h 35537"/>
              <a:gd name="connsiteX33" fmla="*/ 9392 w 60284"/>
              <a:gd name="connsiteY33" fmla="*/ 15650 h 35537"/>
              <a:gd name="connsiteX34" fmla="*/ 11002 w 60284"/>
              <a:gd name="connsiteY34" fmla="*/ 16031 h 35537"/>
              <a:gd name="connsiteX35" fmla="*/ 12602 w 60284"/>
              <a:gd name="connsiteY35" fmla="*/ 16412 h 35537"/>
              <a:gd name="connsiteX36" fmla="*/ 15478 w 60284"/>
              <a:gd name="connsiteY36" fmla="*/ 15726 h 35537"/>
              <a:gd name="connsiteX37" fmla="*/ 16716 w 60284"/>
              <a:gd name="connsiteY37" fmla="*/ 12545 h 35537"/>
              <a:gd name="connsiteX38" fmla="*/ 17126 w 60284"/>
              <a:gd name="connsiteY38" fmla="*/ 8887 h 35537"/>
              <a:gd name="connsiteX39" fmla="*/ 21984 w 60284"/>
              <a:gd name="connsiteY39" fmla="*/ 9935 h 35537"/>
              <a:gd name="connsiteX40" fmla="*/ 26918 w 60284"/>
              <a:gd name="connsiteY40" fmla="*/ 10478 h 35537"/>
              <a:gd name="connsiteX41" fmla="*/ 30947 w 60284"/>
              <a:gd name="connsiteY41" fmla="*/ 10659 h 35537"/>
              <a:gd name="connsiteX42" fmla="*/ 34928 w 60284"/>
              <a:gd name="connsiteY42" fmla="*/ 10068 h 35537"/>
              <a:gd name="connsiteX43" fmla="*/ 47111 w 60284"/>
              <a:gd name="connsiteY43" fmla="*/ 6153 h 35537"/>
              <a:gd name="connsiteX44" fmla="*/ 50559 w 60284"/>
              <a:gd name="connsiteY44" fmla="*/ 3810 h 35537"/>
              <a:gd name="connsiteX45" fmla="*/ 52702 w 60284"/>
              <a:gd name="connsiteY45" fmla="*/ 3010 h 35537"/>
              <a:gd name="connsiteX46" fmla="*/ 56407 w 60284"/>
              <a:gd name="connsiteY46" fmla="*/ 1076 h 35537"/>
              <a:gd name="connsiteX47" fmla="*/ 60284 w 60284"/>
              <a:gd name="connsiteY47" fmla="*/ 0 h 35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60284" h="35537">
                <a:moveTo>
                  <a:pt x="57798" y="2239"/>
                </a:moveTo>
                <a:lnTo>
                  <a:pt x="43863" y="12087"/>
                </a:lnTo>
                <a:lnTo>
                  <a:pt x="42958" y="15012"/>
                </a:lnTo>
                <a:lnTo>
                  <a:pt x="43577" y="17031"/>
                </a:lnTo>
                <a:lnTo>
                  <a:pt x="45539" y="19479"/>
                </a:lnTo>
                <a:lnTo>
                  <a:pt x="46054" y="20117"/>
                </a:lnTo>
                <a:lnTo>
                  <a:pt x="46758" y="21974"/>
                </a:lnTo>
                <a:lnTo>
                  <a:pt x="43720" y="22527"/>
                </a:lnTo>
                <a:lnTo>
                  <a:pt x="40672" y="22708"/>
                </a:lnTo>
                <a:lnTo>
                  <a:pt x="38977" y="22460"/>
                </a:lnTo>
                <a:lnTo>
                  <a:pt x="37376" y="22574"/>
                </a:lnTo>
                <a:lnTo>
                  <a:pt x="32433" y="27880"/>
                </a:lnTo>
                <a:lnTo>
                  <a:pt x="29776" y="29680"/>
                </a:lnTo>
                <a:lnTo>
                  <a:pt x="26613" y="30747"/>
                </a:lnTo>
                <a:lnTo>
                  <a:pt x="23393" y="31385"/>
                </a:lnTo>
                <a:lnTo>
                  <a:pt x="21774" y="31471"/>
                </a:lnTo>
                <a:lnTo>
                  <a:pt x="20346" y="32138"/>
                </a:lnTo>
                <a:lnTo>
                  <a:pt x="19345" y="33366"/>
                </a:lnTo>
                <a:lnTo>
                  <a:pt x="19326" y="34557"/>
                </a:lnTo>
                <a:lnTo>
                  <a:pt x="18898" y="35538"/>
                </a:lnTo>
                <a:lnTo>
                  <a:pt x="17126" y="35338"/>
                </a:lnTo>
                <a:lnTo>
                  <a:pt x="16393" y="33414"/>
                </a:lnTo>
                <a:lnTo>
                  <a:pt x="15136" y="32585"/>
                </a:lnTo>
                <a:lnTo>
                  <a:pt x="12002" y="33014"/>
                </a:lnTo>
                <a:lnTo>
                  <a:pt x="10478" y="32957"/>
                </a:lnTo>
                <a:lnTo>
                  <a:pt x="5468" y="31128"/>
                </a:lnTo>
                <a:lnTo>
                  <a:pt x="3953" y="30366"/>
                </a:lnTo>
                <a:lnTo>
                  <a:pt x="3010" y="28794"/>
                </a:lnTo>
                <a:lnTo>
                  <a:pt x="429" y="23117"/>
                </a:lnTo>
                <a:lnTo>
                  <a:pt x="0" y="18898"/>
                </a:lnTo>
                <a:lnTo>
                  <a:pt x="2400" y="19984"/>
                </a:lnTo>
                <a:lnTo>
                  <a:pt x="4649" y="18669"/>
                </a:lnTo>
                <a:lnTo>
                  <a:pt x="6811" y="16526"/>
                </a:lnTo>
                <a:lnTo>
                  <a:pt x="9392" y="15650"/>
                </a:lnTo>
                <a:lnTo>
                  <a:pt x="11002" y="16031"/>
                </a:lnTo>
                <a:lnTo>
                  <a:pt x="12602" y="16412"/>
                </a:lnTo>
                <a:lnTo>
                  <a:pt x="15478" y="15726"/>
                </a:lnTo>
                <a:lnTo>
                  <a:pt x="16716" y="12545"/>
                </a:lnTo>
                <a:lnTo>
                  <a:pt x="17126" y="8887"/>
                </a:lnTo>
                <a:lnTo>
                  <a:pt x="21984" y="9935"/>
                </a:lnTo>
                <a:lnTo>
                  <a:pt x="26918" y="10478"/>
                </a:lnTo>
                <a:lnTo>
                  <a:pt x="30947" y="10659"/>
                </a:lnTo>
                <a:lnTo>
                  <a:pt x="34928" y="10068"/>
                </a:lnTo>
                <a:lnTo>
                  <a:pt x="47111" y="6153"/>
                </a:lnTo>
                <a:lnTo>
                  <a:pt x="50559" y="3810"/>
                </a:lnTo>
                <a:lnTo>
                  <a:pt x="52702" y="3010"/>
                </a:lnTo>
                <a:lnTo>
                  <a:pt x="56407" y="1076"/>
                </a:lnTo>
                <a:lnTo>
                  <a:pt x="60284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99CB11D8-10C9-F817-6651-D9E5F69B3C05}"/>
              </a:ext>
            </a:extLst>
          </p:cNvPr>
          <p:cNvSpPr/>
          <p:nvPr/>
        </p:nvSpPr>
        <p:spPr>
          <a:xfrm>
            <a:off x="5872480" y="3312160"/>
            <a:ext cx="36237" cy="964"/>
          </a:xfrm>
          <a:custGeom>
            <a:avLst/>
            <a:gdLst>
              <a:gd name="connsiteX0" fmla="*/ 72705 w 180241"/>
              <a:gd name="connsiteY0" fmla="*/ 7563 h 101707"/>
              <a:gd name="connsiteX1" fmla="*/ 75010 w 180241"/>
              <a:gd name="connsiteY1" fmla="*/ 7458 h 101707"/>
              <a:gd name="connsiteX2" fmla="*/ 77343 w 180241"/>
              <a:gd name="connsiteY2" fmla="*/ 6401 h 101707"/>
              <a:gd name="connsiteX3" fmla="*/ 77533 w 180241"/>
              <a:gd name="connsiteY3" fmla="*/ 4677 h 101707"/>
              <a:gd name="connsiteX4" fmla="*/ 77381 w 180241"/>
              <a:gd name="connsiteY4" fmla="*/ 1457 h 101707"/>
              <a:gd name="connsiteX5" fmla="*/ 77629 w 180241"/>
              <a:gd name="connsiteY5" fmla="*/ 991 h 101707"/>
              <a:gd name="connsiteX6" fmla="*/ 81163 w 180241"/>
              <a:gd name="connsiteY6" fmla="*/ 1905 h 101707"/>
              <a:gd name="connsiteX7" fmla="*/ 84706 w 180241"/>
              <a:gd name="connsiteY7" fmla="*/ 3353 h 101707"/>
              <a:gd name="connsiteX8" fmla="*/ 85201 w 180241"/>
              <a:gd name="connsiteY8" fmla="*/ 6553 h 101707"/>
              <a:gd name="connsiteX9" fmla="*/ 86154 w 180241"/>
              <a:gd name="connsiteY9" fmla="*/ 8125 h 101707"/>
              <a:gd name="connsiteX10" fmla="*/ 87278 w 180241"/>
              <a:gd name="connsiteY10" fmla="*/ 9563 h 101707"/>
              <a:gd name="connsiteX11" fmla="*/ 88344 w 180241"/>
              <a:gd name="connsiteY11" fmla="*/ 10211 h 101707"/>
              <a:gd name="connsiteX12" fmla="*/ 90202 w 180241"/>
              <a:gd name="connsiteY12" fmla="*/ 10315 h 101707"/>
              <a:gd name="connsiteX13" fmla="*/ 95012 w 180241"/>
              <a:gd name="connsiteY13" fmla="*/ 12211 h 101707"/>
              <a:gd name="connsiteX14" fmla="*/ 97326 w 180241"/>
              <a:gd name="connsiteY14" fmla="*/ 12592 h 101707"/>
              <a:gd name="connsiteX15" fmla="*/ 99698 w 180241"/>
              <a:gd name="connsiteY15" fmla="*/ 13906 h 101707"/>
              <a:gd name="connsiteX16" fmla="*/ 101699 w 180241"/>
              <a:gd name="connsiteY16" fmla="*/ 15240 h 101707"/>
              <a:gd name="connsiteX17" fmla="*/ 103156 w 180241"/>
              <a:gd name="connsiteY17" fmla="*/ 15526 h 101707"/>
              <a:gd name="connsiteX18" fmla="*/ 103832 w 180241"/>
              <a:gd name="connsiteY18" fmla="*/ 16983 h 101707"/>
              <a:gd name="connsiteX19" fmla="*/ 104728 w 180241"/>
              <a:gd name="connsiteY19" fmla="*/ 17983 h 101707"/>
              <a:gd name="connsiteX20" fmla="*/ 106309 w 180241"/>
              <a:gd name="connsiteY20" fmla="*/ 17212 h 101707"/>
              <a:gd name="connsiteX21" fmla="*/ 112081 w 180241"/>
              <a:gd name="connsiteY21" fmla="*/ 16135 h 101707"/>
              <a:gd name="connsiteX22" fmla="*/ 114157 w 180241"/>
              <a:gd name="connsiteY22" fmla="*/ 17574 h 101707"/>
              <a:gd name="connsiteX23" fmla="*/ 115557 w 180241"/>
              <a:gd name="connsiteY23" fmla="*/ 19098 h 101707"/>
              <a:gd name="connsiteX24" fmla="*/ 115748 w 180241"/>
              <a:gd name="connsiteY24" fmla="*/ 19574 h 101707"/>
              <a:gd name="connsiteX25" fmla="*/ 115015 w 180241"/>
              <a:gd name="connsiteY25" fmla="*/ 20917 h 101707"/>
              <a:gd name="connsiteX26" fmla="*/ 114662 w 180241"/>
              <a:gd name="connsiteY26" fmla="*/ 21955 h 101707"/>
              <a:gd name="connsiteX27" fmla="*/ 114062 w 180241"/>
              <a:gd name="connsiteY27" fmla="*/ 22650 h 101707"/>
              <a:gd name="connsiteX28" fmla="*/ 112081 w 180241"/>
              <a:gd name="connsiteY28" fmla="*/ 23384 h 101707"/>
              <a:gd name="connsiteX29" fmla="*/ 110966 w 180241"/>
              <a:gd name="connsiteY29" fmla="*/ 24565 h 101707"/>
              <a:gd name="connsiteX30" fmla="*/ 110147 w 180241"/>
              <a:gd name="connsiteY30" fmla="*/ 25860 h 101707"/>
              <a:gd name="connsiteX31" fmla="*/ 110700 w 180241"/>
              <a:gd name="connsiteY31" fmla="*/ 27099 h 101707"/>
              <a:gd name="connsiteX32" fmla="*/ 112319 w 180241"/>
              <a:gd name="connsiteY32" fmla="*/ 28032 h 101707"/>
              <a:gd name="connsiteX33" fmla="*/ 113462 w 180241"/>
              <a:gd name="connsiteY33" fmla="*/ 28242 h 101707"/>
              <a:gd name="connsiteX34" fmla="*/ 113900 w 180241"/>
              <a:gd name="connsiteY34" fmla="*/ 29146 h 101707"/>
              <a:gd name="connsiteX35" fmla="*/ 117567 w 180241"/>
              <a:gd name="connsiteY35" fmla="*/ 33185 h 101707"/>
              <a:gd name="connsiteX36" fmla="*/ 120482 w 180241"/>
              <a:gd name="connsiteY36" fmla="*/ 38452 h 101707"/>
              <a:gd name="connsiteX37" fmla="*/ 121616 w 180241"/>
              <a:gd name="connsiteY37" fmla="*/ 39271 h 101707"/>
              <a:gd name="connsiteX38" fmla="*/ 122682 w 180241"/>
              <a:gd name="connsiteY38" fmla="*/ 39471 h 101707"/>
              <a:gd name="connsiteX39" fmla="*/ 123921 w 180241"/>
              <a:gd name="connsiteY39" fmla="*/ 38700 h 101707"/>
              <a:gd name="connsiteX40" fmla="*/ 125349 w 180241"/>
              <a:gd name="connsiteY40" fmla="*/ 36986 h 101707"/>
              <a:gd name="connsiteX41" fmla="*/ 127035 w 180241"/>
              <a:gd name="connsiteY41" fmla="*/ 35757 h 101707"/>
              <a:gd name="connsiteX42" fmla="*/ 128464 w 180241"/>
              <a:gd name="connsiteY42" fmla="*/ 35118 h 101707"/>
              <a:gd name="connsiteX43" fmla="*/ 130988 w 180241"/>
              <a:gd name="connsiteY43" fmla="*/ 33661 h 101707"/>
              <a:gd name="connsiteX44" fmla="*/ 131093 w 180241"/>
              <a:gd name="connsiteY44" fmla="*/ 32718 h 101707"/>
              <a:gd name="connsiteX45" fmla="*/ 128978 w 180241"/>
              <a:gd name="connsiteY45" fmla="*/ 29146 h 101707"/>
              <a:gd name="connsiteX46" fmla="*/ 127769 w 180241"/>
              <a:gd name="connsiteY46" fmla="*/ 26251 h 101707"/>
              <a:gd name="connsiteX47" fmla="*/ 128054 w 180241"/>
              <a:gd name="connsiteY47" fmla="*/ 25727 h 101707"/>
              <a:gd name="connsiteX48" fmla="*/ 130750 w 180241"/>
              <a:gd name="connsiteY48" fmla="*/ 26184 h 101707"/>
              <a:gd name="connsiteX49" fmla="*/ 135322 w 180241"/>
              <a:gd name="connsiteY49" fmla="*/ 27765 h 101707"/>
              <a:gd name="connsiteX50" fmla="*/ 142361 w 180241"/>
              <a:gd name="connsiteY50" fmla="*/ 32918 h 101707"/>
              <a:gd name="connsiteX51" fmla="*/ 143628 w 180241"/>
              <a:gd name="connsiteY51" fmla="*/ 32918 h 101707"/>
              <a:gd name="connsiteX52" fmla="*/ 146085 w 180241"/>
              <a:gd name="connsiteY52" fmla="*/ 32528 h 101707"/>
              <a:gd name="connsiteX53" fmla="*/ 148762 w 180241"/>
              <a:gd name="connsiteY53" fmla="*/ 31690 h 101707"/>
              <a:gd name="connsiteX54" fmla="*/ 150038 w 180241"/>
              <a:gd name="connsiteY54" fmla="*/ 30737 h 101707"/>
              <a:gd name="connsiteX55" fmla="*/ 150514 w 180241"/>
              <a:gd name="connsiteY55" fmla="*/ 31090 h 101707"/>
              <a:gd name="connsiteX56" fmla="*/ 150924 w 180241"/>
              <a:gd name="connsiteY56" fmla="*/ 33919 h 101707"/>
              <a:gd name="connsiteX57" fmla="*/ 150219 w 180241"/>
              <a:gd name="connsiteY57" fmla="*/ 35471 h 101707"/>
              <a:gd name="connsiteX58" fmla="*/ 147019 w 180241"/>
              <a:gd name="connsiteY58" fmla="*/ 36976 h 101707"/>
              <a:gd name="connsiteX59" fmla="*/ 147199 w 180241"/>
              <a:gd name="connsiteY59" fmla="*/ 37719 h 101707"/>
              <a:gd name="connsiteX60" fmla="*/ 148028 w 180241"/>
              <a:gd name="connsiteY60" fmla="*/ 38681 h 101707"/>
              <a:gd name="connsiteX61" fmla="*/ 149466 w 180241"/>
              <a:gd name="connsiteY61" fmla="*/ 39329 h 101707"/>
              <a:gd name="connsiteX62" fmla="*/ 151219 w 180241"/>
              <a:gd name="connsiteY62" fmla="*/ 41157 h 101707"/>
              <a:gd name="connsiteX63" fmla="*/ 152429 w 180241"/>
              <a:gd name="connsiteY63" fmla="*/ 43243 h 101707"/>
              <a:gd name="connsiteX64" fmla="*/ 153486 w 180241"/>
              <a:gd name="connsiteY64" fmla="*/ 44205 h 101707"/>
              <a:gd name="connsiteX65" fmla="*/ 154648 w 180241"/>
              <a:gd name="connsiteY65" fmla="*/ 44663 h 101707"/>
              <a:gd name="connsiteX66" fmla="*/ 157563 w 180241"/>
              <a:gd name="connsiteY66" fmla="*/ 43548 h 101707"/>
              <a:gd name="connsiteX67" fmla="*/ 158382 w 180241"/>
              <a:gd name="connsiteY67" fmla="*/ 42672 h 101707"/>
              <a:gd name="connsiteX68" fmla="*/ 158753 w 180241"/>
              <a:gd name="connsiteY68" fmla="*/ 42053 h 101707"/>
              <a:gd name="connsiteX69" fmla="*/ 159315 w 180241"/>
              <a:gd name="connsiteY69" fmla="*/ 42186 h 101707"/>
              <a:gd name="connsiteX70" fmla="*/ 160335 w 180241"/>
              <a:gd name="connsiteY70" fmla="*/ 43215 h 101707"/>
              <a:gd name="connsiteX71" fmla="*/ 160649 w 180241"/>
              <a:gd name="connsiteY71" fmla="*/ 43815 h 101707"/>
              <a:gd name="connsiteX72" fmla="*/ 163478 w 180241"/>
              <a:gd name="connsiteY72" fmla="*/ 44977 h 101707"/>
              <a:gd name="connsiteX73" fmla="*/ 165116 w 180241"/>
              <a:gd name="connsiteY73" fmla="*/ 46406 h 101707"/>
              <a:gd name="connsiteX74" fmla="*/ 166154 w 180241"/>
              <a:gd name="connsiteY74" fmla="*/ 47072 h 101707"/>
              <a:gd name="connsiteX75" fmla="*/ 167307 w 180241"/>
              <a:gd name="connsiteY75" fmla="*/ 46425 h 101707"/>
              <a:gd name="connsiteX76" fmla="*/ 171793 w 180241"/>
              <a:gd name="connsiteY76" fmla="*/ 47558 h 101707"/>
              <a:gd name="connsiteX77" fmla="*/ 173031 w 180241"/>
              <a:gd name="connsiteY77" fmla="*/ 48511 h 101707"/>
              <a:gd name="connsiteX78" fmla="*/ 173422 w 180241"/>
              <a:gd name="connsiteY78" fmla="*/ 50092 h 101707"/>
              <a:gd name="connsiteX79" fmla="*/ 173203 w 180241"/>
              <a:gd name="connsiteY79" fmla="*/ 51054 h 101707"/>
              <a:gd name="connsiteX80" fmla="*/ 173889 w 180241"/>
              <a:gd name="connsiteY80" fmla="*/ 53530 h 101707"/>
              <a:gd name="connsiteX81" fmla="*/ 179566 w 180241"/>
              <a:gd name="connsiteY81" fmla="*/ 59464 h 101707"/>
              <a:gd name="connsiteX82" fmla="*/ 180156 w 180241"/>
              <a:gd name="connsiteY82" fmla="*/ 62494 h 101707"/>
              <a:gd name="connsiteX83" fmla="*/ 180242 w 180241"/>
              <a:gd name="connsiteY83" fmla="*/ 63703 h 101707"/>
              <a:gd name="connsiteX84" fmla="*/ 179566 w 180241"/>
              <a:gd name="connsiteY84" fmla="*/ 63760 h 101707"/>
              <a:gd name="connsiteX85" fmla="*/ 178032 w 180241"/>
              <a:gd name="connsiteY85" fmla="*/ 64389 h 101707"/>
              <a:gd name="connsiteX86" fmla="*/ 176070 w 180241"/>
              <a:gd name="connsiteY86" fmla="*/ 64618 h 101707"/>
              <a:gd name="connsiteX87" fmla="*/ 173945 w 180241"/>
              <a:gd name="connsiteY87" fmla="*/ 64494 h 101707"/>
              <a:gd name="connsiteX88" fmla="*/ 172288 w 180241"/>
              <a:gd name="connsiteY88" fmla="*/ 65589 h 101707"/>
              <a:gd name="connsiteX89" fmla="*/ 170727 w 180241"/>
              <a:gd name="connsiteY89" fmla="*/ 67380 h 101707"/>
              <a:gd name="connsiteX90" fmla="*/ 169107 w 180241"/>
              <a:gd name="connsiteY90" fmla="*/ 68618 h 101707"/>
              <a:gd name="connsiteX91" fmla="*/ 168240 w 180241"/>
              <a:gd name="connsiteY91" fmla="*/ 69713 h 101707"/>
              <a:gd name="connsiteX92" fmla="*/ 167745 w 180241"/>
              <a:gd name="connsiteY92" fmla="*/ 70856 h 101707"/>
              <a:gd name="connsiteX93" fmla="*/ 162297 w 180241"/>
              <a:gd name="connsiteY93" fmla="*/ 74076 h 101707"/>
              <a:gd name="connsiteX94" fmla="*/ 161535 w 180241"/>
              <a:gd name="connsiteY94" fmla="*/ 75419 h 101707"/>
              <a:gd name="connsiteX95" fmla="*/ 160935 w 180241"/>
              <a:gd name="connsiteY95" fmla="*/ 77248 h 101707"/>
              <a:gd name="connsiteX96" fmla="*/ 160677 w 180241"/>
              <a:gd name="connsiteY96" fmla="*/ 79705 h 101707"/>
              <a:gd name="connsiteX97" fmla="*/ 160296 w 180241"/>
              <a:gd name="connsiteY97" fmla="*/ 81915 h 101707"/>
              <a:gd name="connsiteX98" fmla="*/ 159353 w 180241"/>
              <a:gd name="connsiteY98" fmla="*/ 83077 h 101707"/>
              <a:gd name="connsiteX99" fmla="*/ 156410 w 180241"/>
              <a:gd name="connsiteY99" fmla="*/ 84077 h 101707"/>
              <a:gd name="connsiteX100" fmla="*/ 155677 w 180241"/>
              <a:gd name="connsiteY100" fmla="*/ 84611 h 101707"/>
              <a:gd name="connsiteX101" fmla="*/ 155125 w 180241"/>
              <a:gd name="connsiteY101" fmla="*/ 85735 h 101707"/>
              <a:gd name="connsiteX102" fmla="*/ 153476 w 180241"/>
              <a:gd name="connsiteY102" fmla="*/ 87459 h 101707"/>
              <a:gd name="connsiteX103" fmla="*/ 151543 w 180241"/>
              <a:gd name="connsiteY103" fmla="*/ 89097 h 101707"/>
              <a:gd name="connsiteX104" fmla="*/ 147981 w 180241"/>
              <a:gd name="connsiteY104" fmla="*/ 90973 h 101707"/>
              <a:gd name="connsiteX105" fmla="*/ 144161 w 180241"/>
              <a:gd name="connsiteY105" fmla="*/ 91545 h 101707"/>
              <a:gd name="connsiteX106" fmla="*/ 139198 w 180241"/>
              <a:gd name="connsiteY106" fmla="*/ 90935 h 101707"/>
              <a:gd name="connsiteX107" fmla="*/ 136293 w 180241"/>
              <a:gd name="connsiteY107" fmla="*/ 90202 h 101707"/>
              <a:gd name="connsiteX108" fmla="*/ 134893 w 180241"/>
              <a:gd name="connsiteY108" fmla="*/ 91011 h 101707"/>
              <a:gd name="connsiteX109" fmla="*/ 132950 w 180241"/>
              <a:gd name="connsiteY109" fmla="*/ 93450 h 101707"/>
              <a:gd name="connsiteX110" fmla="*/ 130874 w 180241"/>
              <a:gd name="connsiteY110" fmla="*/ 97641 h 101707"/>
              <a:gd name="connsiteX111" fmla="*/ 130007 w 180241"/>
              <a:gd name="connsiteY111" fmla="*/ 100794 h 101707"/>
              <a:gd name="connsiteX112" fmla="*/ 129340 w 180241"/>
              <a:gd name="connsiteY112" fmla="*/ 99898 h 101707"/>
              <a:gd name="connsiteX113" fmla="*/ 128149 w 180241"/>
              <a:gd name="connsiteY113" fmla="*/ 96564 h 101707"/>
              <a:gd name="connsiteX114" fmla="*/ 126807 w 180241"/>
              <a:gd name="connsiteY114" fmla="*/ 96136 h 101707"/>
              <a:gd name="connsiteX115" fmla="*/ 124968 w 180241"/>
              <a:gd name="connsiteY115" fmla="*/ 95821 h 101707"/>
              <a:gd name="connsiteX116" fmla="*/ 123587 w 180241"/>
              <a:gd name="connsiteY116" fmla="*/ 95326 h 101707"/>
              <a:gd name="connsiteX117" fmla="*/ 120596 w 180241"/>
              <a:gd name="connsiteY117" fmla="*/ 93402 h 101707"/>
              <a:gd name="connsiteX118" fmla="*/ 119063 w 180241"/>
              <a:gd name="connsiteY118" fmla="*/ 92821 h 101707"/>
              <a:gd name="connsiteX119" fmla="*/ 117301 w 180241"/>
              <a:gd name="connsiteY119" fmla="*/ 92669 h 101707"/>
              <a:gd name="connsiteX120" fmla="*/ 115624 w 180241"/>
              <a:gd name="connsiteY120" fmla="*/ 93802 h 101707"/>
              <a:gd name="connsiteX121" fmla="*/ 114348 w 180241"/>
              <a:gd name="connsiteY121" fmla="*/ 95136 h 101707"/>
              <a:gd name="connsiteX122" fmla="*/ 110395 w 180241"/>
              <a:gd name="connsiteY122" fmla="*/ 95117 h 101707"/>
              <a:gd name="connsiteX123" fmla="*/ 106061 w 180241"/>
              <a:gd name="connsiteY123" fmla="*/ 94497 h 101707"/>
              <a:gd name="connsiteX124" fmla="*/ 99860 w 180241"/>
              <a:gd name="connsiteY124" fmla="*/ 90059 h 101707"/>
              <a:gd name="connsiteX125" fmla="*/ 98251 w 180241"/>
              <a:gd name="connsiteY125" fmla="*/ 90021 h 101707"/>
              <a:gd name="connsiteX126" fmla="*/ 96536 w 180241"/>
              <a:gd name="connsiteY126" fmla="*/ 90221 h 101707"/>
              <a:gd name="connsiteX127" fmla="*/ 93821 w 180241"/>
              <a:gd name="connsiteY127" fmla="*/ 89163 h 101707"/>
              <a:gd name="connsiteX128" fmla="*/ 88573 w 180241"/>
              <a:gd name="connsiteY128" fmla="*/ 86287 h 101707"/>
              <a:gd name="connsiteX129" fmla="*/ 86106 w 180241"/>
              <a:gd name="connsiteY129" fmla="*/ 85611 h 101707"/>
              <a:gd name="connsiteX130" fmla="*/ 84553 w 180241"/>
              <a:gd name="connsiteY130" fmla="*/ 86020 h 101707"/>
              <a:gd name="connsiteX131" fmla="*/ 83134 w 180241"/>
              <a:gd name="connsiteY131" fmla="*/ 86668 h 101707"/>
              <a:gd name="connsiteX132" fmla="*/ 82115 w 180241"/>
              <a:gd name="connsiteY132" fmla="*/ 86744 h 101707"/>
              <a:gd name="connsiteX133" fmla="*/ 81534 w 180241"/>
              <a:gd name="connsiteY133" fmla="*/ 85801 h 101707"/>
              <a:gd name="connsiteX134" fmla="*/ 79581 w 180241"/>
              <a:gd name="connsiteY134" fmla="*/ 84649 h 101707"/>
              <a:gd name="connsiteX135" fmla="*/ 77619 w 180241"/>
              <a:gd name="connsiteY135" fmla="*/ 84515 h 101707"/>
              <a:gd name="connsiteX136" fmla="*/ 77057 w 180241"/>
              <a:gd name="connsiteY136" fmla="*/ 85211 h 101707"/>
              <a:gd name="connsiteX137" fmla="*/ 76390 w 180241"/>
              <a:gd name="connsiteY137" fmla="*/ 91545 h 101707"/>
              <a:gd name="connsiteX138" fmla="*/ 75733 w 180241"/>
              <a:gd name="connsiteY138" fmla="*/ 93831 h 101707"/>
              <a:gd name="connsiteX139" fmla="*/ 73038 w 180241"/>
              <a:gd name="connsiteY139" fmla="*/ 93726 h 101707"/>
              <a:gd name="connsiteX140" fmla="*/ 72076 w 180241"/>
              <a:gd name="connsiteY140" fmla="*/ 94793 h 101707"/>
              <a:gd name="connsiteX141" fmla="*/ 69961 w 180241"/>
              <a:gd name="connsiteY141" fmla="*/ 97850 h 101707"/>
              <a:gd name="connsiteX142" fmla="*/ 69552 w 180241"/>
              <a:gd name="connsiteY142" fmla="*/ 100774 h 101707"/>
              <a:gd name="connsiteX143" fmla="*/ 65875 w 180241"/>
              <a:gd name="connsiteY143" fmla="*/ 100212 h 101707"/>
              <a:gd name="connsiteX144" fmla="*/ 64132 w 180241"/>
              <a:gd name="connsiteY144" fmla="*/ 99717 h 101707"/>
              <a:gd name="connsiteX145" fmla="*/ 62589 w 180241"/>
              <a:gd name="connsiteY145" fmla="*/ 100089 h 101707"/>
              <a:gd name="connsiteX146" fmla="*/ 60894 w 180241"/>
              <a:gd name="connsiteY146" fmla="*/ 101708 h 101707"/>
              <a:gd name="connsiteX147" fmla="*/ 56140 w 180241"/>
              <a:gd name="connsiteY147" fmla="*/ 101613 h 101707"/>
              <a:gd name="connsiteX148" fmla="*/ 52378 w 180241"/>
              <a:gd name="connsiteY148" fmla="*/ 100651 h 101707"/>
              <a:gd name="connsiteX149" fmla="*/ 50768 w 180241"/>
              <a:gd name="connsiteY149" fmla="*/ 97022 h 101707"/>
              <a:gd name="connsiteX150" fmla="*/ 49044 w 180241"/>
              <a:gd name="connsiteY150" fmla="*/ 95574 h 101707"/>
              <a:gd name="connsiteX151" fmla="*/ 46872 w 180241"/>
              <a:gd name="connsiteY151" fmla="*/ 94297 h 101707"/>
              <a:gd name="connsiteX152" fmla="*/ 46120 w 180241"/>
              <a:gd name="connsiteY152" fmla="*/ 94002 h 101707"/>
              <a:gd name="connsiteX153" fmla="*/ 44920 w 180241"/>
              <a:gd name="connsiteY153" fmla="*/ 92021 h 101707"/>
              <a:gd name="connsiteX154" fmla="*/ 42644 w 180241"/>
              <a:gd name="connsiteY154" fmla="*/ 89563 h 101707"/>
              <a:gd name="connsiteX155" fmla="*/ 38976 w 180241"/>
              <a:gd name="connsiteY155" fmla="*/ 86192 h 101707"/>
              <a:gd name="connsiteX156" fmla="*/ 36119 w 180241"/>
              <a:gd name="connsiteY156" fmla="*/ 86363 h 101707"/>
              <a:gd name="connsiteX157" fmla="*/ 35062 w 180241"/>
              <a:gd name="connsiteY157" fmla="*/ 85468 h 101707"/>
              <a:gd name="connsiteX158" fmla="*/ 34595 w 180241"/>
              <a:gd name="connsiteY158" fmla="*/ 84229 h 101707"/>
              <a:gd name="connsiteX159" fmla="*/ 33404 w 180241"/>
              <a:gd name="connsiteY159" fmla="*/ 82086 h 101707"/>
              <a:gd name="connsiteX160" fmla="*/ 32052 w 180241"/>
              <a:gd name="connsiteY160" fmla="*/ 80601 h 101707"/>
              <a:gd name="connsiteX161" fmla="*/ 30423 w 180241"/>
              <a:gd name="connsiteY161" fmla="*/ 80020 h 101707"/>
              <a:gd name="connsiteX162" fmla="*/ 28089 w 180241"/>
              <a:gd name="connsiteY162" fmla="*/ 78114 h 101707"/>
              <a:gd name="connsiteX163" fmla="*/ 24965 w 180241"/>
              <a:gd name="connsiteY163" fmla="*/ 73961 h 101707"/>
              <a:gd name="connsiteX164" fmla="*/ 22108 w 180241"/>
              <a:gd name="connsiteY164" fmla="*/ 71085 h 101707"/>
              <a:gd name="connsiteX165" fmla="*/ 19345 w 180241"/>
              <a:gd name="connsiteY165" fmla="*/ 71133 h 101707"/>
              <a:gd name="connsiteX166" fmla="*/ 17602 w 180241"/>
              <a:gd name="connsiteY166" fmla="*/ 69628 h 101707"/>
              <a:gd name="connsiteX167" fmla="*/ 15812 w 180241"/>
              <a:gd name="connsiteY167" fmla="*/ 67646 h 101707"/>
              <a:gd name="connsiteX168" fmla="*/ 14497 w 180241"/>
              <a:gd name="connsiteY168" fmla="*/ 65732 h 101707"/>
              <a:gd name="connsiteX169" fmla="*/ 12459 w 180241"/>
              <a:gd name="connsiteY169" fmla="*/ 61065 h 101707"/>
              <a:gd name="connsiteX170" fmla="*/ 10973 w 180241"/>
              <a:gd name="connsiteY170" fmla="*/ 58398 h 101707"/>
              <a:gd name="connsiteX171" fmla="*/ 9820 w 180241"/>
              <a:gd name="connsiteY171" fmla="*/ 56750 h 101707"/>
              <a:gd name="connsiteX172" fmla="*/ 8515 w 180241"/>
              <a:gd name="connsiteY172" fmla="*/ 55378 h 101707"/>
              <a:gd name="connsiteX173" fmla="*/ 8039 w 180241"/>
              <a:gd name="connsiteY173" fmla="*/ 54283 h 101707"/>
              <a:gd name="connsiteX174" fmla="*/ 9640 w 180241"/>
              <a:gd name="connsiteY174" fmla="*/ 51787 h 101707"/>
              <a:gd name="connsiteX175" fmla="*/ 10220 w 180241"/>
              <a:gd name="connsiteY175" fmla="*/ 50549 h 101707"/>
              <a:gd name="connsiteX176" fmla="*/ 10906 w 180241"/>
              <a:gd name="connsiteY176" fmla="*/ 49597 h 101707"/>
              <a:gd name="connsiteX177" fmla="*/ 11306 w 180241"/>
              <a:gd name="connsiteY177" fmla="*/ 48587 h 101707"/>
              <a:gd name="connsiteX178" fmla="*/ 11287 w 180241"/>
              <a:gd name="connsiteY178" fmla="*/ 47835 h 101707"/>
              <a:gd name="connsiteX179" fmla="*/ 9840 w 180241"/>
              <a:gd name="connsiteY179" fmla="*/ 45358 h 101707"/>
              <a:gd name="connsiteX180" fmla="*/ 7877 w 180241"/>
              <a:gd name="connsiteY180" fmla="*/ 43567 h 101707"/>
              <a:gd name="connsiteX181" fmla="*/ 4991 w 180241"/>
              <a:gd name="connsiteY181" fmla="*/ 41758 h 101707"/>
              <a:gd name="connsiteX182" fmla="*/ 3153 w 180241"/>
              <a:gd name="connsiteY182" fmla="*/ 39462 h 101707"/>
              <a:gd name="connsiteX183" fmla="*/ 2486 w 180241"/>
              <a:gd name="connsiteY183" fmla="*/ 37367 h 101707"/>
              <a:gd name="connsiteX184" fmla="*/ 2286 w 180241"/>
              <a:gd name="connsiteY184" fmla="*/ 36204 h 101707"/>
              <a:gd name="connsiteX185" fmla="*/ 1019 w 180241"/>
              <a:gd name="connsiteY185" fmla="*/ 34642 h 101707"/>
              <a:gd name="connsiteX186" fmla="*/ 0 w 180241"/>
              <a:gd name="connsiteY186" fmla="*/ 32347 h 101707"/>
              <a:gd name="connsiteX187" fmla="*/ 0 w 180241"/>
              <a:gd name="connsiteY187" fmla="*/ 30966 h 101707"/>
              <a:gd name="connsiteX188" fmla="*/ 257 w 180241"/>
              <a:gd name="connsiteY188" fmla="*/ 30575 h 101707"/>
              <a:gd name="connsiteX189" fmla="*/ 1210 w 180241"/>
              <a:gd name="connsiteY189" fmla="*/ 30575 h 101707"/>
              <a:gd name="connsiteX190" fmla="*/ 2277 w 180241"/>
              <a:gd name="connsiteY190" fmla="*/ 31518 h 101707"/>
              <a:gd name="connsiteX191" fmla="*/ 3781 w 180241"/>
              <a:gd name="connsiteY191" fmla="*/ 33328 h 101707"/>
              <a:gd name="connsiteX192" fmla="*/ 5020 w 180241"/>
              <a:gd name="connsiteY192" fmla="*/ 35976 h 101707"/>
              <a:gd name="connsiteX193" fmla="*/ 5772 w 180241"/>
              <a:gd name="connsiteY193" fmla="*/ 34966 h 101707"/>
              <a:gd name="connsiteX194" fmla="*/ 7191 w 180241"/>
              <a:gd name="connsiteY194" fmla="*/ 32147 h 101707"/>
              <a:gd name="connsiteX195" fmla="*/ 9706 w 180241"/>
              <a:gd name="connsiteY195" fmla="*/ 28956 h 101707"/>
              <a:gd name="connsiteX196" fmla="*/ 12278 w 180241"/>
              <a:gd name="connsiteY196" fmla="*/ 27127 h 101707"/>
              <a:gd name="connsiteX197" fmla="*/ 14592 w 180241"/>
              <a:gd name="connsiteY197" fmla="*/ 26975 h 101707"/>
              <a:gd name="connsiteX198" fmla="*/ 16488 w 180241"/>
              <a:gd name="connsiteY198" fmla="*/ 26470 h 101707"/>
              <a:gd name="connsiteX199" fmla="*/ 18060 w 180241"/>
              <a:gd name="connsiteY199" fmla="*/ 25555 h 101707"/>
              <a:gd name="connsiteX200" fmla="*/ 20812 w 180241"/>
              <a:gd name="connsiteY200" fmla="*/ 25927 h 101707"/>
              <a:gd name="connsiteX201" fmla="*/ 22803 w 180241"/>
              <a:gd name="connsiteY201" fmla="*/ 26584 h 101707"/>
              <a:gd name="connsiteX202" fmla="*/ 23451 w 180241"/>
              <a:gd name="connsiteY202" fmla="*/ 26175 h 101707"/>
              <a:gd name="connsiteX203" fmla="*/ 24260 w 180241"/>
              <a:gd name="connsiteY203" fmla="*/ 24508 h 101707"/>
              <a:gd name="connsiteX204" fmla="*/ 24775 w 180241"/>
              <a:gd name="connsiteY204" fmla="*/ 23070 h 101707"/>
              <a:gd name="connsiteX205" fmla="*/ 29175 w 180241"/>
              <a:gd name="connsiteY205" fmla="*/ 22231 h 101707"/>
              <a:gd name="connsiteX206" fmla="*/ 30690 w 180241"/>
              <a:gd name="connsiteY206" fmla="*/ 19450 h 101707"/>
              <a:gd name="connsiteX207" fmla="*/ 31537 w 180241"/>
              <a:gd name="connsiteY207" fmla="*/ 19460 h 101707"/>
              <a:gd name="connsiteX208" fmla="*/ 32519 w 180241"/>
              <a:gd name="connsiteY208" fmla="*/ 19050 h 101707"/>
              <a:gd name="connsiteX209" fmla="*/ 33452 w 180241"/>
              <a:gd name="connsiteY209" fmla="*/ 17993 h 101707"/>
              <a:gd name="connsiteX210" fmla="*/ 34347 w 180241"/>
              <a:gd name="connsiteY210" fmla="*/ 17554 h 101707"/>
              <a:gd name="connsiteX211" fmla="*/ 35062 w 180241"/>
              <a:gd name="connsiteY211" fmla="*/ 18088 h 101707"/>
              <a:gd name="connsiteX212" fmla="*/ 35995 w 180241"/>
              <a:gd name="connsiteY212" fmla="*/ 18431 h 101707"/>
              <a:gd name="connsiteX213" fmla="*/ 36967 w 180241"/>
              <a:gd name="connsiteY213" fmla="*/ 17764 h 101707"/>
              <a:gd name="connsiteX214" fmla="*/ 38414 w 180241"/>
              <a:gd name="connsiteY214" fmla="*/ 14564 h 101707"/>
              <a:gd name="connsiteX215" fmla="*/ 39215 w 180241"/>
              <a:gd name="connsiteY215" fmla="*/ 14068 h 101707"/>
              <a:gd name="connsiteX216" fmla="*/ 43082 w 180241"/>
              <a:gd name="connsiteY216" fmla="*/ 13573 h 101707"/>
              <a:gd name="connsiteX217" fmla="*/ 48358 w 180241"/>
              <a:gd name="connsiteY217" fmla="*/ 11687 h 101707"/>
              <a:gd name="connsiteX218" fmla="*/ 51026 w 180241"/>
              <a:gd name="connsiteY218" fmla="*/ 10011 h 101707"/>
              <a:gd name="connsiteX219" fmla="*/ 53645 w 180241"/>
              <a:gd name="connsiteY219" fmla="*/ 9096 h 101707"/>
              <a:gd name="connsiteX220" fmla="*/ 56464 w 180241"/>
              <a:gd name="connsiteY220" fmla="*/ 7468 h 101707"/>
              <a:gd name="connsiteX221" fmla="*/ 60931 w 180241"/>
              <a:gd name="connsiteY221" fmla="*/ 5886 h 101707"/>
              <a:gd name="connsiteX222" fmla="*/ 61141 w 180241"/>
              <a:gd name="connsiteY222" fmla="*/ 5239 h 101707"/>
              <a:gd name="connsiteX223" fmla="*/ 59074 w 180241"/>
              <a:gd name="connsiteY223" fmla="*/ 3610 h 101707"/>
              <a:gd name="connsiteX224" fmla="*/ 58379 w 180241"/>
              <a:gd name="connsiteY224" fmla="*/ 2581 h 101707"/>
              <a:gd name="connsiteX225" fmla="*/ 57903 w 180241"/>
              <a:gd name="connsiteY225" fmla="*/ 1524 h 101707"/>
              <a:gd name="connsiteX226" fmla="*/ 58636 w 180241"/>
              <a:gd name="connsiteY226" fmla="*/ 352 h 101707"/>
              <a:gd name="connsiteX227" fmla="*/ 59617 w 180241"/>
              <a:gd name="connsiteY227" fmla="*/ 0 h 101707"/>
              <a:gd name="connsiteX228" fmla="*/ 60884 w 180241"/>
              <a:gd name="connsiteY228" fmla="*/ 486 h 101707"/>
              <a:gd name="connsiteX229" fmla="*/ 64627 w 180241"/>
              <a:gd name="connsiteY229" fmla="*/ 1181 h 101707"/>
              <a:gd name="connsiteX230" fmla="*/ 65656 w 180241"/>
              <a:gd name="connsiteY230" fmla="*/ 1857 h 101707"/>
              <a:gd name="connsiteX231" fmla="*/ 66028 w 180241"/>
              <a:gd name="connsiteY231" fmla="*/ 3505 h 101707"/>
              <a:gd name="connsiteX232" fmla="*/ 66980 w 180241"/>
              <a:gd name="connsiteY232" fmla="*/ 5039 h 101707"/>
              <a:gd name="connsiteX233" fmla="*/ 67742 w 180241"/>
              <a:gd name="connsiteY233" fmla="*/ 5210 h 101707"/>
              <a:gd name="connsiteX234" fmla="*/ 67466 w 180241"/>
              <a:gd name="connsiteY234" fmla="*/ 7706 h 101707"/>
              <a:gd name="connsiteX235" fmla="*/ 68657 w 180241"/>
              <a:gd name="connsiteY235" fmla="*/ 8677 h 101707"/>
              <a:gd name="connsiteX236" fmla="*/ 70409 w 180241"/>
              <a:gd name="connsiteY236" fmla="*/ 9430 h 101707"/>
              <a:gd name="connsiteX237" fmla="*/ 71562 w 180241"/>
              <a:gd name="connsiteY237" fmla="*/ 9277 h 101707"/>
              <a:gd name="connsiteX238" fmla="*/ 72390 w 180241"/>
              <a:gd name="connsiteY238" fmla="*/ 8268 h 101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</a:cxnLst>
            <a:rect l="l" t="t" r="r" b="b"/>
            <a:pathLst>
              <a:path w="180241" h="101707">
                <a:moveTo>
                  <a:pt x="72705" y="7563"/>
                </a:moveTo>
                <a:lnTo>
                  <a:pt x="75010" y="7458"/>
                </a:lnTo>
                <a:lnTo>
                  <a:pt x="77343" y="6401"/>
                </a:lnTo>
                <a:lnTo>
                  <a:pt x="77533" y="4677"/>
                </a:lnTo>
                <a:lnTo>
                  <a:pt x="77381" y="1457"/>
                </a:lnTo>
                <a:lnTo>
                  <a:pt x="77629" y="991"/>
                </a:lnTo>
                <a:lnTo>
                  <a:pt x="81163" y="1905"/>
                </a:lnTo>
                <a:lnTo>
                  <a:pt x="84706" y="3353"/>
                </a:lnTo>
                <a:lnTo>
                  <a:pt x="85201" y="6553"/>
                </a:lnTo>
                <a:lnTo>
                  <a:pt x="86154" y="8125"/>
                </a:lnTo>
                <a:lnTo>
                  <a:pt x="87278" y="9563"/>
                </a:lnTo>
                <a:lnTo>
                  <a:pt x="88344" y="10211"/>
                </a:lnTo>
                <a:lnTo>
                  <a:pt x="90202" y="10315"/>
                </a:lnTo>
                <a:lnTo>
                  <a:pt x="95012" y="12211"/>
                </a:lnTo>
                <a:lnTo>
                  <a:pt x="97326" y="12592"/>
                </a:lnTo>
                <a:lnTo>
                  <a:pt x="99698" y="13906"/>
                </a:lnTo>
                <a:lnTo>
                  <a:pt x="101699" y="15240"/>
                </a:lnTo>
                <a:lnTo>
                  <a:pt x="103156" y="15526"/>
                </a:lnTo>
                <a:lnTo>
                  <a:pt x="103832" y="16983"/>
                </a:lnTo>
                <a:lnTo>
                  <a:pt x="104728" y="17983"/>
                </a:lnTo>
                <a:lnTo>
                  <a:pt x="106309" y="17212"/>
                </a:lnTo>
                <a:lnTo>
                  <a:pt x="112081" y="16135"/>
                </a:lnTo>
                <a:lnTo>
                  <a:pt x="114157" y="17574"/>
                </a:lnTo>
                <a:lnTo>
                  <a:pt x="115557" y="19098"/>
                </a:lnTo>
                <a:lnTo>
                  <a:pt x="115748" y="19574"/>
                </a:lnTo>
                <a:lnTo>
                  <a:pt x="115015" y="20917"/>
                </a:lnTo>
                <a:lnTo>
                  <a:pt x="114662" y="21955"/>
                </a:lnTo>
                <a:lnTo>
                  <a:pt x="114062" y="22650"/>
                </a:lnTo>
                <a:lnTo>
                  <a:pt x="112081" y="23384"/>
                </a:lnTo>
                <a:lnTo>
                  <a:pt x="110966" y="24565"/>
                </a:lnTo>
                <a:lnTo>
                  <a:pt x="110147" y="25860"/>
                </a:lnTo>
                <a:lnTo>
                  <a:pt x="110700" y="27099"/>
                </a:lnTo>
                <a:lnTo>
                  <a:pt x="112319" y="28032"/>
                </a:lnTo>
                <a:lnTo>
                  <a:pt x="113462" y="28242"/>
                </a:lnTo>
                <a:lnTo>
                  <a:pt x="113900" y="29146"/>
                </a:lnTo>
                <a:lnTo>
                  <a:pt x="117567" y="33185"/>
                </a:lnTo>
                <a:lnTo>
                  <a:pt x="120482" y="38452"/>
                </a:lnTo>
                <a:lnTo>
                  <a:pt x="121616" y="39271"/>
                </a:lnTo>
                <a:lnTo>
                  <a:pt x="122682" y="39471"/>
                </a:lnTo>
                <a:lnTo>
                  <a:pt x="123921" y="38700"/>
                </a:lnTo>
                <a:lnTo>
                  <a:pt x="125349" y="36986"/>
                </a:lnTo>
                <a:lnTo>
                  <a:pt x="127035" y="35757"/>
                </a:lnTo>
                <a:lnTo>
                  <a:pt x="128464" y="35118"/>
                </a:lnTo>
                <a:lnTo>
                  <a:pt x="130988" y="33661"/>
                </a:lnTo>
                <a:lnTo>
                  <a:pt x="131093" y="32718"/>
                </a:lnTo>
                <a:lnTo>
                  <a:pt x="128978" y="29146"/>
                </a:lnTo>
                <a:lnTo>
                  <a:pt x="127769" y="26251"/>
                </a:lnTo>
                <a:lnTo>
                  <a:pt x="128054" y="25727"/>
                </a:lnTo>
                <a:lnTo>
                  <a:pt x="130750" y="26184"/>
                </a:lnTo>
                <a:lnTo>
                  <a:pt x="135322" y="27765"/>
                </a:lnTo>
                <a:lnTo>
                  <a:pt x="142361" y="32918"/>
                </a:lnTo>
                <a:lnTo>
                  <a:pt x="143628" y="32918"/>
                </a:lnTo>
                <a:lnTo>
                  <a:pt x="146085" y="32528"/>
                </a:lnTo>
                <a:lnTo>
                  <a:pt x="148762" y="31690"/>
                </a:lnTo>
                <a:lnTo>
                  <a:pt x="150038" y="30737"/>
                </a:lnTo>
                <a:lnTo>
                  <a:pt x="150514" y="31090"/>
                </a:lnTo>
                <a:lnTo>
                  <a:pt x="150924" y="33919"/>
                </a:lnTo>
                <a:lnTo>
                  <a:pt x="150219" y="35471"/>
                </a:lnTo>
                <a:lnTo>
                  <a:pt x="147019" y="36976"/>
                </a:lnTo>
                <a:lnTo>
                  <a:pt x="147199" y="37719"/>
                </a:lnTo>
                <a:lnTo>
                  <a:pt x="148028" y="38681"/>
                </a:lnTo>
                <a:lnTo>
                  <a:pt x="149466" y="39329"/>
                </a:lnTo>
                <a:lnTo>
                  <a:pt x="151219" y="41157"/>
                </a:lnTo>
                <a:lnTo>
                  <a:pt x="152429" y="43243"/>
                </a:lnTo>
                <a:lnTo>
                  <a:pt x="153486" y="44205"/>
                </a:lnTo>
                <a:lnTo>
                  <a:pt x="154648" y="44663"/>
                </a:lnTo>
                <a:lnTo>
                  <a:pt x="157563" y="43548"/>
                </a:lnTo>
                <a:lnTo>
                  <a:pt x="158382" y="42672"/>
                </a:lnTo>
                <a:lnTo>
                  <a:pt x="158753" y="42053"/>
                </a:lnTo>
                <a:lnTo>
                  <a:pt x="159315" y="42186"/>
                </a:lnTo>
                <a:lnTo>
                  <a:pt x="160335" y="43215"/>
                </a:lnTo>
                <a:lnTo>
                  <a:pt x="160649" y="43815"/>
                </a:lnTo>
                <a:lnTo>
                  <a:pt x="163478" y="44977"/>
                </a:lnTo>
                <a:lnTo>
                  <a:pt x="165116" y="46406"/>
                </a:lnTo>
                <a:lnTo>
                  <a:pt x="166154" y="47072"/>
                </a:lnTo>
                <a:lnTo>
                  <a:pt x="167307" y="46425"/>
                </a:lnTo>
                <a:lnTo>
                  <a:pt x="171793" y="47558"/>
                </a:lnTo>
                <a:lnTo>
                  <a:pt x="173031" y="48511"/>
                </a:lnTo>
                <a:lnTo>
                  <a:pt x="173422" y="50092"/>
                </a:lnTo>
                <a:lnTo>
                  <a:pt x="173203" y="51054"/>
                </a:lnTo>
                <a:lnTo>
                  <a:pt x="173889" y="53530"/>
                </a:lnTo>
                <a:lnTo>
                  <a:pt x="179566" y="59464"/>
                </a:lnTo>
                <a:lnTo>
                  <a:pt x="180156" y="62494"/>
                </a:lnTo>
                <a:lnTo>
                  <a:pt x="180242" y="63703"/>
                </a:lnTo>
                <a:lnTo>
                  <a:pt x="179566" y="63760"/>
                </a:lnTo>
                <a:lnTo>
                  <a:pt x="178032" y="64389"/>
                </a:lnTo>
                <a:lnTo>
                  <a:pt x="176070" y="64618"/>
                </a:lnTo>
                <a:lnTo>
                  <a:pt x="173945" y="64494"/>
                </a:lnTo>
                <a:lnTo>
                  <a:pt x="172288" y="65589"/>
                </a:lnTo>
                <a:lnTo>
                  <a:pt x="170727" y="67380"/>
                </a:lnTo>
                <a:lnTo>
                  <a:pt x="169107" y="68618"/>
                </a:lnTo>
                <a:lnTo>
                  <a:pt x="168240" y="69713"/>
                </a:lnTo>
                <a:lnTo>
                  <a:pt x="167745" y="70856"/>
                </a:lnTo>
                <a:lnTo>
                  <a:pt x="162297" y="74076"/>
                </a:lnTo>
                <a:lnTo>
                  <a:pt x="161535" y="75419"/>
                </a:lnTo>
                <a:lnTo>
                  <a:pt x="160935" y="77248"/>
                </a:lnTo>
                <a:lnTo>
                  <a:pt x="160677" y="79705"/>
                </a:lnTo>
                <a:lnTo>
                  <a:pt x="160296" y="81915"/>
                </a:lnTo>
                <a:lnTo>
                  <a:pt x="159353" y="83077"/>
                </a:lnTo>
                <a:lnTo>
                  <a:pt x="156410" y="84077"/>
                </a:lnTo>
                <a:lnTo>
                  <a:pt x="155677" y="84611"/>
                </a:lnTo>
                <a:lnTo>
                  <a:pt x="155125" y="85735"/>
                </a:lnTo>
                <a:lnTo>
                  <a:pt x="153476" y="87459"/>
                </a:lnTo>
                <a:lnTo>
                  <a:pt x="151543" y="89097"/>
                </a:lnTo>
                <a:lnTo>
                  <a:pt x="147981" y="90973"/>
                </a:lnTo>
                <a:lnTo>
                  <a:pt x="144161" y="91545"/>
                </a:lnTo>
                <a:lnTo>
                  <a:pt x="139198" y="90935"/>
                </a:lnTo>
                <a:lnTo>
                  <a:pt x="136293" y="90202"/>
                </a:lnTo>
                <a:lnTo>
                  <a:pt x="134893" y="91011"/>
                </a:lnTo>
                <a:lnTo>
                  <a:pt x="132950" y="93450"/>
                </a:lnTo>
                <a:lnTo>
                  <a:pt x="130874" y="97641"/>
                </a:lnTo>
                <a:lnTo>
                  <a:pt x="130007" y="100794"/>
                </a:lnTo>
                <a:lnTo>
                  <a:pt x="129340" y="99898"/>
                </a:lnTo>
                <a:lnTo>
                  <a:pt x="128149" y="96564"/>
                </a:lnTo>
                <a:lnTo>
                  <a:pt x="126807" y="96136"/>
                </a:lnTo>
                <a:lnTo>
                  <a:pt x="124968" y="95821"/>
                </a:lnTo>
                <a:lnTo>
                  <a:pt x="123587" y="95326"/>
                </a:lnTo>
                <a:lnTo>
                  <a:pt x="120596" y="93402"/>
                </a:lnTo>
                <a:lnTo>
                  <a:pt x="119063" y="92821"/>
                </a:lnTo>
                <a:lnTo>
                  <a:pt x="117301" y="92669"/>
                </a:lnTo>
                <a:lnTo>
                  <a:pt x="115624" y="93802"/>
                </a:lnTo>
                <a:lnTo>
                  <a:pt x="114348" y="95136"/>
                </a:lnTo>
                <a:lnTo>
                  <a:pt x="110395" y="95117"/>
                </a:lnTo>
                <a:lnTo>
                  <a:pt x="106061" y="94497"/>
                </a:lnTo>
                <a:lnTo>
                  <a:pt x="99860" y="90059"/>
                </a:lnTo>
                <a:lnTo>
                  <a:pt x="98251" y="90021"/>
                </a:lnTo>
                <a:lnTo>
                  <a:pt x="96536" y="90221"/>
                </a:lnTo>
                <a:lnTo>
                  <a:pt x="93821" y="89163"/>
                </a:lnTo>
                <a:lnTo>
                  <a:pt x="88573" y="86287"/>
                </a:lnTo>
                <a:lnTo>
                  <a:pt x="86106" y="85611"/>
                </a:lnTo>
                <a:lnTo>
                  <a:pt x="84553" y="86020"/>
                </a:lnTo>
                <a:lnTo>
                  <a:pt x="83134" y="86668"/>
                </a:lnTo>
                <a:lnTo>
                  <a:pt x="82115" y="86744"/>
                </a:lnTo>
                <a:lnTo>
                  <a:pt x="81534" y="85801"/>
                </a:lnTo>
                <a:lnTo>
                  <a:pt x="79581" y="84649"/>
                </a:lnTo>
                <a:lnTo>
                  <a:pt x="77619" y="84515"/>
                </a:lnTo>
                <a:lnTo>
                  <a:pt x="77057" y="85211"/>
                </a:lnTo>
                <a:lnTo>
                  <a:pt x="76390" y="91545"/>
                </a:lnTo>
                <a:lnTo>
                  <a:pt x="75733" y="93831"/>
                </a:lnTo>
                <a:lnTo>
                  <a:pt x="73038" y="93726"/>
                </a:lnTo>
                <a:lnTo>
                  <a:pt x="72076" y="94793"/>
                </a:lnTo>
                <a:lnTo>
                  <a:pt x="69961" y="97850"/>
                </a:lnTo>
                <a:lnTo>
                  <a:pt x="69552" y="100774"/>
                </a:lnTo>
                <a:lnTo>
                  <a:pt x="65875" y="100212"/>
                </a:lnTo>
                <a:lnTo>
                  <a:pt x="64132" y="99717"/>
                </a:lnTo>
                <a:lnTo>
                  <a:pt x="62589" y="100089"/>
                </a:lnTo>
                <a:lnTo>
                  <a:pt x="60894" y="101708"/>
                </a:lnTo>
                <a:lnTo>
                  <a:pt x="56140" y="101613"/>
                </a:lnTo>
                <a:lnTo>
                  <a:pt x="52378" y="100651"/>
                </a:lnTo>
                <a:lnTo>
                  <a:pt x="50768" y="97022"/>
                </a:lnTo>
                <a:lnTo>
                  <a:pt x="49044" y="95574"/>
                </a:lnTo>
                <a:lnTo>
                  <a:pt x="46872" y="94297"/>
                </a:lnTo>
                <a:lnTo>
                  <a:pt x="46120" y="94002"/>
                </a:lnTo>
                <a:lnTo>
                  <a:pt x="44920" y="92021"/>
                </a:lnTo>
                <a:lnTo>
                  <a:pt x="42644" y="89563"/>
                </a:lnTo>
                <a:lnTo>
                  <a:pt x="38976" y="86192"/>
                </a:lnTo>
                <a:lnTo>
                  <a:pt x="36119" y="86363"/>
                </a:lnTo>
                <a:lnTo>
                  <a:pt x="35062" y="85468"/>
                </a:lnTo>
                <a:lnTo>
                  <a:pt x="34595" y="84229"/>
                </a:lnTo>
                <a:lnTo>
                  <a:pt x="33404" y="82086"/>
                </a:lnTo>
                <a:lnTo>
                  <a:pt x="32052" y="80601"/>
                </a:lnTo>
                <a:lnTo>
                  <a:pt x="30423" y="80020"/>
                </a:lnTo>
                <a:lnTo>
                  <a:pt x="28089" y="78114"/>
                </a:lnTo>
                <a:lnTo>
                  <a:pt x="24965" y="73961"/>
                </a:lnTo>
                <a:lnTo>
                  <a:pt x="22108" y="71085"/>
                </a:lnTo>
                <a:lnTo>
                  <a:pt x="19345" y="71133"/>
                </a:lnTo>
                <a:lnTo>
                  <a:pt x="17602" y="69628"/>
                </a:lnTo>
                <a:lnTo>
                  <a:pt x="15812" y="67646"/>
                </a:lnTo>
                <a:lnTo>
                  <a:pt x="14497" y="65732"/>
                </a:lnTo>
                <a:lnTo>
                  <a:pt x="12459" y="61065"/>
                </a:lnTo>
                <a:lnTo>
                  <a:pt x="10973" y="58398"/>
                </a:lnTo>
                <a:lnTo>
                  <a:pt x="9820" y="56750"/>
                </a:lnTo>
                <a:lnTo>
                  <a:pt x="8515" y="55378"/>
                </a:lnTo>
                <a:lnTo>
                  <a:pt x="8039" y="54283"/>
                </a:lnTo>
                <a:lnTo>
                  <a:pt x="9640" y="51787"/>
                </a:lnTo>
                <a:lnTo>
                  <a:pt x="10220" y="50549"/>
                </a:lnTo>
                <a:lnTo>
                  <a:pt x="10906" y="49597"/>
                </a:lnTo>
                <a:lnTo>
                  <a:pt x="11306" y="48587"/>
                </a:lnTo>
                <a:lnTo>
                  <a:pt x="11287" y="47835"/>
                </a:lnTo>
                <a:lnTo>
                  <a:pt x="9840" y="45358"/>
                </a:lnTo>
                <a:lnTo>
                  <a:pt x="7877" y="43567"/>
                </a:lnTo>
                <a:lnTo>
                  <a:pt x="4991" y="41758"/>
                </a:lnTo>
                <a:lnTo>
                  <a:pt x="3153" y="39462"/>
                </a:lnTo>
                <a:lnTo>
                  <a:pt x="2486" y="37367"/>
                </a:lnTo>
                <a:lnTo>
                  <a:pt x="2286" y="36204"/>
                </a:lnTo>
                <a:lnTo>
                  <a:pt x="1019" y="34642"/>
                </a:lnTo>
                <a:lnTo>
                  <a:pt x="0" y="32347"/>
                </a:lnTo>
                <a:lnTo>
                  <a:pt x="0" y="30966"/>
                </a:lnTo>
                <a:lnTo>
                  <a:pt x="257" y="30575"/>
                </a:lnTo>
                <a:lnTo>
                  <a:pt x="1210" y="30575"/>
                </a:lnTo>
                <a:lnTo>
                  <a:pt x="2277" y="31518"/>
                </a:lnTo>
                <a:lnTo>
                  <a:pt x="3781" y="33328"/>
                </a:lnTo>
                <a:lnTo>
                  <a:pt x="5020" y="35976"/>
                </a:lnTo>
                <a:lnTo>
                  <a:pt x="5772" y="34966"/>
                </a:lnTo>
                <a:lnTo>
                  <a:pt x="7191" y="32147"/>
                </a:lnTo>
                <a:lnTo>
                  <a:pt x="9706" y="28956"/>
                </a:lnTo>
                <a:lnTo>
                  <a:pt x="12278" y="27127"/>
                </a:lnTo>
                <a:lnTo>
                  <a:pt x="14592" y="26975"/>
                </a:lnTo>
                <a:lnTo>
                  <a:pt x="16488" y="26470"/>
                </a:lnTo>
                <a:lnTo>
                  <a:pt x="18060" y="25555"/>
                </a:lnTo>
                <a:lnTo>
                  <a:pt x="20812" y="25927"/>
                </a:lnTo>
                <a:lnTo>
                  <a:pt x="22803" y="26584"/>
                </a:lnTo>
                <a:lnTo>
                  <a:pt x="23451" y="26175"/>
                </a:lnTo>
                <a:lnTo>
                  <a:pt x="24260" y="24508"/>
                </a:lnTo>
                <a:lnTo>
                  <a:pt x="24775" y="23070"/>
                </a:lnTo>
                <a:lnTo>
                  <a:pt x="29175" y="22231"/>
                </a:lnTo>
                <a:lnTo>
                  <a:pt x="30690" y="19450"/>
                </a:lnTo>
                <a:lnTo>
                  <a:pt x="31537" y="19460"/>
                </a:lnTo>
                <a:lnTo>
                  <a:pt x="32519" y="19050"/>
                </a:lnTo>
                <a:lnTo>
                  <a:pt x="33452" y="17993"/>
                </a:lnTo>
                <a:lnTo>
                  <a:pt x="34347" y="17554"/>
                </a:lnTo>
                <a:lnTo>
                  <a:pt x="35062" y="18088"/>
                </a:lnTo>
                <a:lnTo>
                  <a:pt x="35995" y="18431"/>
                </a:lnTo>
                <a:lnTo>
                  <a:pt x="36967" y="17764"/>
                </a:lnTo>
                <a:lnTo>
                  <a:pt x="38414" y="14564"/>
                </a:lnTo>
                <a:lnTo>
                  <a:pt x="39215" y="14068"/>
                </a:lnTo>
                <a:lnTo>
                  <a:pt x="43082" y="13573"/>
                </a:lnTo>
                <a:lnTo>
                  <a:pt x="48358" y="11687"/>
                </a:lnTo>
                <a:lnTo>
                  <a:pt x="51026" y="10011"/>
                </a:lnTo>
                <a:lnTo>
                  <a:pt x="53645" y="9096"/>
                </a:lnTo>
                <a:lnTo>
                  <a:pt x="56464" y="7468"/>
                </a:lnTo>
                <a:lnTo>
                  <a:pt x="60931" y="5886"/>
                </a:lnTo>
                <a:lnTo>
                  <a:pt x="61141" y="5239"/>
                </a:lnTo>
                <a:lnTo>
                  <a:pt x="59074" y="3610"/>
                </a:lnTo>
                <a:lnTo>
                  <a:pt x="58379" y="2581"/>
                </a:lnTo>
                <a:lnTo>
                  <a:pt x="57903" y="1524"/>
                </a:lnTo>
                <a:lnTo>
                  <a:pt x="58636" y="352"/>
                </a:lnTo>
                <a:lnTo>
                  <a:pt x="59617" y="0"/>
                </a:lnTo>
                <a:lnTo>
                  <a:pt x="60884" y="486"/>
                </a:lnTo>
                <a:lnTo>
                  <a:pt x="64627" y="1181"/>
                </a:lnTo>
                <a:lnTo>
                  <a:pt x="65656" y="1857"/>
                </a:lnTo>
                <a:lnTo>
                  <a:pt x="66028" y="3505"/>
                </a:lnTo>
                <a:lnTo>
                  <a:pt x="66980" y="5039"/>
                </a:lnTo>
                <a:lnTo>
                  <a:pt x="67742" y="5210"/>
                </a:lnTo>
                <a:lnTo>
                  <a:pt x="67466" y="7706"/>
                </a:lnTo>
                <a:lnTo>
                  <a:pt x="68657" y="8677"/>
                </a:lnTo>
                <a:lnTo>
                  <a:pt x="70409" y="9430"/>
                </a:lnTo>
                <a:lnTo>
                  <a:pt x="71562" y="9277"/>
                </a:lnTo>
                <a:lnTo>
                  <a:pt x="72390" y="826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C0EBBB78-DBA9-F471-276B-49352B93052F}"/>
              </a:ext>
            </a:extLst>
          </p:cNvPr>
          <p:cNvSpPr/>
          <p:nvPr/>
        </p:nvSpPr>
        <p:spPr>
          <a:xfrm>
            <a:off x="5872480" y="3312160"/>
            <a:ext cx="49233" cy="3146"/>
          </a:xfrm>
          <a:custGeom>
            <a:avLst/>
            <a:gdLst>
              <a:gd name="connsiteX0" fmla="*/ 65494 w 244878"/>
              <a:gd name="connsiteY0" fmla="*/ 12620 h 331822"/>
              <a:gd name="connsiteX1" fmla="*/ 64875 w 244878"/>
              <a:gd name="connsiteY1" fmla="*/ 13535 h 331822"/>
              <a:gd name="connsiteX2" fmla="*/ 65170 w 244878"/>
              <a:gd name="connsiteY2" fmla="*/ 6991 h 331822"/>
              <a:gd name="connsiteX3" fmla="*/ 68094 w 244878"/>
              <a:gd name="connsiteY3" fmla="*/ 0 h 331822"/>
              <a:gd name="connsiteX4" fmla="*/ 69332 w 244878"/>
              <a:gd name="connsiteY4" fmla="*/ 162 h 331822"/>
              <a:gd name="connsiteX5" fmla="*/ 68066 w 244878"/>
              <a:gd name="connsiteY5" fmla="*/ 2057 h 331822"/>
              <a:gd name="connsiteX6" fmla="*/ 67694 w 244878"/>
              <a:gd name="connsiteY6" fmla="*/ 3381 h 331822"/>
              <a:gd name="connsiteX7" fmla="*/ 67180 w 244878"/>
              <a:gd name="connsiteY7" fmla="*/ 6020 h 331822"/>
              <a:gd name="connsiteX8" fmla="*/ 67408 w 244878"/>
              <a:gd name="connsiteY8" fmla="*/ 7391 h 331822"/>
              <a:gd name="connsiteX9" fmla="*/ 74086 w 244878"/>
              <a:gd name="connsiteY9" fmla="*/ 7772 h 331822"/>
              <a:gd name="connsiteX10" fmla="*/ 73305 w 244878"/>
              <a:gd name="connsiteY10" fmla="*/ 8992 h 331822"/>
              <a:gd name="connsiteX11" fmla="*/ 66532 w 244878"/>
              <a:gd name="connsiteY11" fmla="*/ 9811 h 331822"/>
              <a:gd name="connsiteX12" fmla="*/ 65494 w 244878"/>
              <a:gd name="connsiteY12" fmla="*/ 12620 h 331822"/>
              <a:gd name="connsiteX13" fmla="*/ 103775 w 244878"/>
              <a:gd name="connsiteY13" fmla="*/ 10839 h 331822"/>
              <a:gd name="connsiteX14" fmla="*/ 103937 w 244878"/>
              <a:gd name="connsiteY14" fmla="*/ 11687 h 331822"/>
              <a:gd name="connsiteX15" fmla="*/ 107852 w 244878"/>
              <a:gd name="connsiteY15" fmla="*/ 12916 h 331822"/>
              <a:gd name="connsiteX16" fmla="*/ 109499 w 244878"/>
              <a:gd name="connsiteY16" fmla="*/ 14878 h 331822"/>
              <a:gd name="connsiteX17" fmla="*/ 111328 w 244878"/>
              <a:gd name="connsiteY17" fmla="*/ 17850 h 331822"/>
              <a:gd name="connsiteX18" fmla="*/ 111509 w 244878"/>
              <a:gd name="connsiteY18" fmla="*/ 22117 h 331822"/>
              <a:gd name="connsiteX19" fmla="*/ 109166 w 244878"/>
              <a:gd name="connsiteY19" fmla="*/ 25184 h 331822"/>
              <a:gd name="connsiteX20" fmla="*/ 107223 w 244878"/>
              <a:gd name="connsiteY20" fmla="*/ 27127 h 331822"/>
              <a:gd name="connsiteX21" fmla="*/ 114567 w 244878"/>
              <a:gd name="connsiteY21" fmla="*/ 26394 h 331822"/>
              <a:gd name="connsiteX22" fmla="*/ 115300 w 244878"/>
              <a:gd name="connsiteY22" fmla="*/ 28146 h 331822"/>
              <a:gd name="connsiteX23" fmla="*/ 116415 w 244878"/>
              <a:gd name="connsiteY23" fmla="*/ 30042 h 331822"/>
              <a:gd name="connsiteX24" fmla="*/ 120367 w 244878"/>
              <a:gd name="connsiteY24" fmla="*/ 28689 h 331822"/>
              <a:gd name="connsiteX25" fmla="*/ 130293 w 244878"/>
              <a:gd name="connsiteY25" fmla="*/ 34280 h 331822"/>
              <a:gd name="connsiteX26" fmla="*/ 136293 w 244878"/>
              <a:gd name="connsiteY26" fmla="*/ 31556 h 331822"/>
              <a:gd name="connsiteX27" fmla="*/ 137827 w 244878"/>
              <a:gd name="connsiteY27" fmla="*/ 31394 h 331822"/>
              <a:gd name="connsiteX28" fmla="*/ 139189 w 244878"/>
              <a:gd name="connsiteY28" fmla="*/ 35909 h 331822"/>
              <a:gd name="connsiteX29" fmla="*/ 137693 w 244878"/>
              <a:gd name="connsiteY29" fmla="*/ 40443 h 331822"/>
              <a:gd name="connsiteX30" fmla="*/ 132407 w 244878"/>
              <a:gd name="connsiteY30" fmla="*/ 45263 h 331822"/>
              <a:gd name="connsiteX31" fmla="*/ 133579 w 244878"/>
              <a:gd name="connsiteY31" fmla="*/ 48235 h 331822"/>
              <a:gd name="connsiteX32" fmla="*/ 135274 w 244878"/>
              <a:gd name="connsiteY32" fmla="*/ 48892 h 331822"/>
              <a:gd name="connsiteX33" fmla="*/ 140256 w 244878"/>
              <a:gd name="connsiteY33" fmla="*/ 48263 h 331822"/>
              <a:gd name="connsiteX34" fmla="*/ 148152 w 244878"/>
              <a:gd name="connsiteY34" fmla="*/ 51187 h 331822"/>
              <a:gd name="connsiteX35" fmla="*/ 149800 w 244878"/>
              <a:gd name="connsiteY35" fmla="*/ 50273 h 331822"/>
              <a:gd name="connsiteX36" fmla="*/ 156201 w 244878"/>
              <a:gd name="connsiteY36" fmla="*/ 43520 h 331822"/>
              <a:gd name="connsiteX37" fmla="*/ 158763 w 244878"/>
              <a:gd name="connsiteY37" fmla="*/ 42062 h 331822"/>
              <a:gd name="connsiteX38" fmla="*/ 167183 w 244878"/>
              <a:gd name="connsiteY38" fmla="*/ 41024 h 331822"/>
              <a:gd name="connsiteX39" fmla="*/ 168716 w 244878"/>
              <a:gd name="connsiteY39" fmla="*/ 38395 h 331822"/>
              <a:gd name="connsiteX40" fmla="*/ 172126 w 244878"/>
              <a:gd name="connsiteY40" fmla="*/ 35757 h 331822"/>
              <a:gd name="connsiteX41" fmla="*/ 174317 w 244878"/>
              <a:gd name="connsiteY41" fmla="*/ 32871 h 331822"/>
              <a:gd name="connsiteX42" fmla="*/ 179584 w 244878"/>
              <a:gd name="connsiteY42" fmla="*/ 27356 h 331822"/>
              <a:gd name="connsiteX43" fmla="*/ 185033 w 244878"/>
              <a:gd name="connsiteY43" fmla="*/ 28346 h 331822"/>
              <a:gd name="connsiteX44" fmla="*/ 188214 w 244878"/>
              <a:gd name="connsiteY44" fmla="*/ 29403 h 331822"/>
              <a:gd name="connsiteX45" fmla="*/ 191700 w 244878"/>
              <a:gd name="connsiteY45" fmla="*/ 29937 h 331822"/>
              <a:gd name="connsiteX46" fmla="*/ 194872 w 244878"/>
              <a:gd name="connsiteY46" fmla="*/ 35814 h 331822"/>
              <a:gd name="connsiteX47" fmla="*/ 202911 w 244878"/>
              <a:gd name="connsiteY47" fmla="*/ 42281 h 331822"/>
              <a:gd name="connsiteX48" fmla="*/ 210293 w 244878"/>
              <a:gd name="connsiteY48" fmla="*/ 41719 h 331822"/>
              <a:gd name="connsiteX49" fmla="*/ 212912 w 244878"/>
              <a:gd name="connsiteY49" fmla="*/ 47825 h 331822"/>
              <a:gd name="connsiteX50" fmla="*/ 214074 w 244878"/>
              <a:gd name="connsiteY50" fmla="*/ 55331 h 331822"/>
              <a:gd name="connsiteX51" fmla="*/ 216341 w 244878"/>
              <a:gd name="connsiteY51" fmla="*/ 57683 h 331822"/>
              <a:gd name="connsiteX52" fmla="*/ 218332 w 244878"/>
              <a:gd name="connsiteY52" fmla="*/ 59217 h 331822"/>
              <a:gd name="connsiteX53" fmla="*/ 224342 w 244878"/>
              <a:gd name="connsiteY53" fmla="*/ 60817 h 331822"/>
              <a:gd name="connsiteX54" fmla="*/ 224580 w 244878"/>
              <a:gd name="connsiteY54" fmla="*/ 60912 h 331822"/>
              <a:gd name="connsiteX55" fmla="*/ 224781 w 244878"/>
              <a:gd name="connsiteY55" fmla="*/ 61922 h 331822"/>
              <a:gd name="connsiteX56" fmla="*/ 225152 w 244878"/>
              <a:gd name="connsiteY56" fmla="*/ 65637 h 331822"/>
              <a:gd name="connsiteX57" fmla="*/ 225657 w 244878"/>
              <a:gd name="connsiteY57" fmla="*/ 68704 h 331822"/>
              <a:gd name="connsiteX58" fmla="*/ 228753 w 244878"/>
              <a:gd name="connsiteY58" fmla="*/ 80915 h 331822"/>
              <a:gd name="connsiteX59" fmla="*/ 228695 w 244878"/>
              <a:gd name="connsiteY59" fmla="*/ 83886 h 331822"/>
              <a:gd name="connsiteX60" fmla="*/ 228657 w 244878"/>
              <a:gd name="connsiteY60" fmla="*/ 84677 h 331822"/>
              <a:gd name="connsiteX61" fmla="*/ 227524 w 244878"/>
              <a:gd name="connsiteY61" fmla="*/ 88840 h 331822"/>
              <a:gd name="connsiteX62" fmla="*/ 225514 w 244878"/>
              <a:gd name="connsiteY62" fmla="*/ 92335 h 331822"/>
              <a:gd name="connsiteX63" fmla="*/ 222856 w 244878"/>
              <a:gd name="connsiteY63" fmla="*/ 94307 h 331822"/>
              <a:gd name="connsiteX64" fmla="*/ 221390 w 244878"/>
              <a:gd name="connsiteY64" fmla="*/ 96498 h 331822"/>
              <a:gd name="connsiteX65" fmla="*/ 221123 w 244878"/>
              <a:gd name="connsiteY65" fmla="*/ 98908 h 331822"/>
              <a:gd name="connsiteX66" fmla="*/ 224466 w 244878"/>
              <a:gd name="connsiteY66" fmla="*/ 103127 h 331822"/>
              <a:gd name="connsiteX67" fmla="*/ 231429 w 244878"/>
              <a:gd name="connsiteY67" fmla="*/ 109156 h 331822"/>
              <a:gd name="connsiteX68" fmla="*/ 234239 w 244878"/>
              <a:gd name="connsiteY68" fmla="*/ 114300 h 331822"/>
              <a:gd name="connsiteX69" fmla="*/ 232915 w 244878"/>
              <a:gd name="connsiteY69" fmla="*/ 118567 h 331822"/>
              <a:gd name="connsiteX70" fmla="*/ 232515 w 244878"/>
              <a:gd name="connsiteY70" fmla="*/ 121691 h 331822"/>
              <a:gd name="connsiteX71" fmla="*/ 233029 w 244878"/>
              <a:gd name="connsiteY71" fmla="*/ 123672 h 331822"/>
              <a:gd name="connsiteX72" fmla="*/ 234144 w 244878"/>
              <a:gd name="connsiteY72" fmla="*/ 125263 h 331822"/>
              <a:gd name="connsiteX73" fmla="*/ 235858 w 244878"/>
              <a:gd name="connsiteY73" fmla="*/ 126463 h 331822"/>
              <a:gd name="connsiteX74" fmla="*/ 236544 w 244878"/>
              <a:gd name="connsiteY74" fmla="*/ 128311 h 331822"/>
              <a:gd name="connsiteX75" fmla="*/ 236192 w 244878"/>
              <a:gd name="connsiteY75" fmla="*/ 130807 h 331822"/>
              <a:gd name="connsiteX76" fmla="*/ 236516 w 244878"/>
              <a:gd name="connsiteY76" fmla="*/ 132540 h 331822"/>
              <a:gd name="connsiteX77" fmla="*/ 237801 w 244878"/>
              <a:gd name="connsiteY77" fmla="*/ 133769 h 331822"/>
              <a:gd name="connsiteX78" fmla="*/ 237677 w 244878"/>
              <a:gd name="connsiteY78" fmla="*/ 134245 h 331822"/>
              <a:gd name="connsiteX79" fmla="*/ 237059 w 244878"/>
              <a:gd name="connsiteY79" fmla="*/ 135979 h 331822"/>
              <a:gd name="connsiteX80" fmla="*/ 236210 w 244878"/>
              <a:gd name="connsiteY80" fmla="*/ 139132 h 331822"/>
              <a:gd name="connsiteX81" fmla="*/ 235725 w 244878"/>
              <a:gd name="connsiteY81" fmla="*/ 141437 h 331822"/>
              <a:gd name="connsiteX82" fmla="*/ 233763 w 244878"/>
              <a:gd name="connsiteY82" fmla="*/ 144561 h 331822"/>
              <a:gd name="connsiteX83" fmla="*/ 234363 w 244878"/>
              <a:gd name="connsiteY83" fmla="*/ 147218 h 331822"/>
              <a:gd name="connsiteX84" fmla="*/ 235896 w 244878"/>
              <a:gd name="connsiteY84" fmla="*/ 150343 h 331822"/>
              <a:gd name="connsiteX85" fmla="*/ 237068 w 244878"/>
              <a:gd name="connsiteY85" fmla="*/ 151914 h 331822"/>
              <a:gd name="connsiteX86" fmla="*/ 237439 w 244878"/>
              <a:gd name="connsiteY86" fmla="*/ 153400 h 331822"/>
              <a:gd name="connsiteX87" fmla="*/ 236696 w 244878"/>
              <a:gd name="connsiteY87" fmla="*/ 156924 h 331822"/>
              <a:gd name="connsiteX88" fmla="*/ 237068 w 244878"/>
              <a:gd name="connsiteY88" fmla="*/ 157829 h 331822"/>
              <a:gd name="connsiteX89" fmla="*/ 241916 w 244878"/>
              <a:gd name="connsiteY89" fmla="*/ 160420 h 331822"/>
              <a:gd name="connsiteX90" fmla="*/ 242706 w 244878"/>
              <a:gd name="connsiteY90" fmla="*/ 161610 h 331822"/>
              <a:gd name="connsiteX91" fmla="*/ 243173 w 244878"/>
              <a:gd name="connsiteY91" fmla="*/ 164097 h 331822"/>
              <a:gd name="connsiteX92" fmla="*/ 244878 w 244878"/>
              <a:gd name="connsiteY92" fmla="*/ 169402 h 331822"/>
              <a:gd name="connsiteX93" fmla="*/ 243469 w 244878"/>
              <a:gd name="connsiteY93" fmla="*/ 176108 h 331822"/>
              <a:gd name="connsiteX94" fmla="*/ 242230 w 244878"/>
              <a:gd name="connsiteY94" fmla="*/ 179775 h 331822"/>
              <a:gd name="connsiteX95" fmla="*/ 239468 w 244878"/>
              <a:gd name="connsiteY95" fmla="*/ 185576 h 331822"/>
              <a:gd name="connsiteX96" fmla="*/ 239335 w 244878"/>
              <a:gd name="connsiteY96" fmla="*/ 186109 h 331822"/>
              <a:gd name="connsiteX97" fmla="*/ 239021 w 244878"/>
              <a:gd name="connsiteY97" fmla="*/ 186814 h 331822"/>
              <a:gd name="connsiteX98" fmla="*/ 238192 w 244878"/>
              <a:gd name="connsiteY98" fmla="*/ 187823 h 331822"/>
              <a:gd name="connsiteX99" fmla="*/ 237039 w 244878"/>
              <a:gd name="connsiteY99" fmla="*/ 187976 h 331822"/>
              <a:gd name="connsiteX100" fmla="*/ 235296 w 244878"/>
              <a:gd name="connsiteY100" fmla="*/ 187223 h 331822"/>
              <a:gd name="connsiteX101" fmla="*/ 234105 w 244878"/>
              <a:gd name="connsiteY101" fmla="*/ 186252 h 331822"/>
              <a:gd name="connsiteX102" fmla="*/ 234382 w 244878"/>
              <a:gd name="connsiteY102" fmla="*/ 183756 h 331822"/>
              <a:gd name="connsiteX103" fmla="*/ 233610 w 244878"/>
              <a:gd name="connsiteY103" fmla="*/ 183585 h 331822"/>
              <a:gd name="connsiteX104" fmla="*/ 232658 w 244878"/>
              <a:gd name="connsiteY104" fmla="*/ 182051 h 331822"/>
              <a:gd name="connsiteX105" fmla="*/ 232286 w 244878"/>
              <a:gd name="connsiteY105" fmla="*/ 180404 h 331822"/>
              <a:gd name="connsiteX106" fmla="*/ 231258 w 244878"/>
              <a:gd name="connsiteY106" fmla="*/ 179727 h 331822"/>
              <a:gd name="connsiteX107" fmla="*/ 227514 w 244878"/>
              <a:gd name="connsiteY107" fmla="*/ 179032 h 331822"/>
              <a:gd name="connsiteX108" fmla="*/ 226238 w 244878"/>
              <a:gd name="connsiteY108" fmla="*/ 178546 h 331822"/>
              <a:gd name="connsiteX109" fmla="*/ 225257 w 244878"/>
              <a:gd name="connsiteY109" fmla="*/ 178898 h 331822"/>
              <a:gd name="connsiteX110" fmla="*/ 224523 w 244878"/>
              <a:gd name="connsiteY110" fmla="*/ 180070 h 331822"/>
              <a:gd name="connsiteX111" fmla="*/ 224990 w 244878"/>
              <a:gd name="connsiteY111" fmla="*/ 181127 h 331822"/>
              <a:gd name="connsiteX112" fmla="*/ 225685 w 244878"/>
              <a:gd name="connsiteY112" fmla="*/ 182156 h 331822"/>
              <a:gd name="connsiteX113" fmla="*/ 227762 w 244878"/>
              <a:gd name="connsiteY113" fmla="*/ 183785 h 331822"/>
              <a:gd name="connsiteX114" fmla="*/ 227552 w 244878"/>
              <a:gd name="connsiteY114" fmla="*/ 184432 h 331822"/>
              <a:gd name="connsiteX115" fmla="*/ 223076 w 244878"/>
              <a:gd name="connsiteY115" fmla="*/ 186023 h 331822"/>
              <a:gd name="connsiteX116" fmla="*/ 220266 w 244878"/>
              <a:gd name="connsiteY116" fmla="*/ 187642 h 331822"/>
              <a:gd name="connsiteX117" fmla="*/ 217646 w 244878"/>
              <a:gd name="connsiteY117" fmla="*/ 188557 h 331822"/>
              <a:gd name="connsiteX118" fmla="*/ 214979 w 244878"/>
              <a:gd name="connsiteY118" fmla="*/ 190233 h 331822"/>
              <a:gd name="connsiteX119" fmla="*/ 209712 w 244878"/>
              <a:gd name="connsiteY119" fmla="*/ 192119 h 331822"/>
              <a:gd name="connsiteX120" fmla="*/ 205845 w 244878"/>
              <a:gd name="connsiteY120" fmla="*/ 192614 h 331822"/>
              <a:gd name="connsiteX121" fmla="*/ 205045 w 244878"/>
              <a:gd name="connsiteY121" fmla="*/ 193110 h 331822"/>
              <a:gd name="connsiteX122" fmla="*/ 203606 w 244878"/>
              <a:gd name="connsiteY122" fmla="*/ 196301 h 331822"/>
              <a:gd name="connsiteX123" fmla="*/ 202635 w 244878"/>
              <a:gd name="connsiteY123" fmla="*/ 196967 h 331822"/>
              <a:gd name="connsiteX124" fmla="*/ 201692 w 244878"/>
              <a:gd name="connsiteY124" fmla="*/ 196624 h 331822"/>
              <a:gd name="connsiteX125" fmla="*/ 200987 w 244878"/>
              <a:gd name="connsiteY125" fmla="*/ 196101 h 331822"/>
              <a:gd name="connsiteX126" fmla="*/ 200092 w 244878"/>
              <a:gd name="connsiteY126" fmla="*/ 196529 h 331822"/>
              <a:gd name="connsiteX127" fmla="*/ 199158 w 244878"/>
              <a:gd name="connsiteY127" fmla="*/ 197586 h 331822"/>
              <a:gd name="connsiteX128" fmla="*/ 198177 w 244878"/>
              <a:gd name="connsiteY128" fmla="*/ 197996 h 331822"/>
              <a:gd name="connsiteX129" fmla="*/ 197330 w 244878"/>
              <a:gd name="connsiteY129" fmla="*/ 197986 h 331822"/>
              <a:gd name="connsiteX130" fmla="*/ 195815 w 244878"/>
              <a:gd name="connsiteY130" fmla="*/ 200768 h 331822"/>
              <a:gd name="connsiteX131" fmla="*/ 191414 w 244878"/>
              <a:gd name="connsiteY131" fmla="*/ 201606 h 331822"/>
              <a:gd name="connsiteX132" fmla="*/ 190900 w 244878"/>
              <a:gd name="connsiteY132" fmla="*/ 203044 h 331822"/>
              <a:gd name="connsiteX133" fmla="*/ 190090 w 244878"/>
              <a:gd name="connsiteY133" fmla="*/ 204711 h 331822"/>
              <a:gd name="connsiteX134" fmla="*/ 189443 w 244878"/>
              <a:gd name="connsiteY134" fmla="*/ 205121 h 331822"/>
              <a:gd name="connsiteX135" fmla="*/ 187462 w 244878"/>
              <a:gd name="connsiteY135" fmla="*/ 204463 h 331822"/>
              <a:gd name="connsiteX136" fmla="*/ 184709 w 244878"/>
              <a:gd name="connsiteY136" fmla="*/ 204092 h 331822"/>
              <a:gd name="connsiteX137" fmla="*/ 183128 w 244878"/>
              <a:gd name="connsiteY137" fmla="*/ 205006 h 331822"/>
              <a:gd name="connsiteX138" fmla="*/ 181232 w 244878"/>
              <a:gd name="connsiteY138" fmla="*/ 205511 h 331822"/>
              <a:gd name="connsiteX139" fmla="*/ 178918 w 244878"/>
              <a:gd name="connsiteY139" fmla="*/ 205664 h 331822"/>
              <a:gd name="connsiteX140" fmla="*/ 176336 w 244878"/>
              <a:gd name="connsiteY140" fmla="*/ 207483 h 331822"/>
              <a:gd name="connsiteX141" fmla="*/ 173822 w 244878"/>
              <a:gd name="connsiteY141" fmla="*/ 210674 h 331822"/>
              <a:gd name="connsiteX142" fmla="*/ 172412 w 244878"/>
              <a:gd name="connsiteY142" fmla="*/ 213493 h 331822"/>
              <a:gd name="connsiteX143" fmla="*/ 171650 w 244878"/>
              <a:gd name="connsiteY143" fmla="*/ 214503 h 331822"/>
              <a:gd name="connsiteX144" fmla="*/ 170421 w 244878"/>
              <a:gd name="connsiteY144" fmla="*/ 211855 h 331822"/>
              <a:gd name="connsiteX145" fmla="*/ 168916 w 244878"/>
              <a:gd name="connsiteY145" fmla="*/ 210045 h 331822"/>
              <a:gd name="connsiteX146" fmla="*/ 167850 w 244878"/>
              <a:gd name="connsiteY146" fmla="*/ 209102 h 331822"/>
              <a:gd name="connsiteX147" fmla="*/ 166897 w 244878"/>
              <a:gd name="connsiteY147" fmla="*/ 209102 h 331822"/>
              <a:gd name="connsiteX148" fmla="*/ 166649 w 244878"/>
              <a:gd name="connsiteY148" fmla="*/ 209493 h 331822"/>
              <a:gd name="connsiteX149" fmla="*/ 166649 w 244878"/>
              <a:gd name="connsiteY149" fmla="*/ 210874 h 331822"/>
              <a:gd name="connsiteX150" fmla="*/ 167669 w 244878"/>
              <a:gd name="connsiteY150" fmla="*/ 213169 h 331822"/>
              <a:gd name="connsiteX151" fmla="*/ 168926 w 244878"/>
              <a:gd name="connsiteY151" fmla="*/ 214741 h 331822"/>
              <a:gd name="connsiteX152" fmla="*/ 169126 w 244878"/>
              <a:gd name="connsiteY152" fmla="*/ 215903 h 331822"/>
              <a:gd name="connsiteX153" fmla="*/ 169802 w 244878"/>
              <a:gd name="connsiteY153" fmla="*/ 217999 h 331822"/>
              <a:gd name="connsiteX154" fmla="*/ 171640 w 244878"/>
              <a:gd name="connsiteY154" fmla="*/ 220294 h 331822"/>
              <a:gd name="connsiteX155" fmla="*/ 174517 w 244878"/>
              <a:gd name="connsiteY155" fmla="*/ 222104 h 331822"/>
              <a:gd name="connsiteX156" fmla="*/ 176479 w 244878"/>
              <a:gd name="connsiteY156" fmla="*/ 223894 h 331822"/>
              <a:gd name="connsiteX157" fmla="*/ 177937 w 244878"/>
              <a:gd name="connsiteY157" fmla="*/ 226371 h 331822"/>
              <a:gd name="connsiteX158" fmla="*/ 177946 w 244878"/>
              <a:gd name="connsiteY158" fmla="*/ 227133 h 331822"/>
              <a:gd name="connsiteX159" fmla="*/ 177546 w 244878"/>
              <a:gd name="connsiteY159" fmla="*/ 228143 h 331822"/>
              <a:gd name="connsiteX160" fmla="*/ 176860 w 244878"/>
              <a:gd name="connsiteY160" fmla="*/ 229095 h 331822"/>
              <a:gd name="connsiteX161" fmla="*/ 176279 w 244878"/>
              <a:gd name="connsiteY161" fmla="*/ 230333 h 331822"/>
              <a:gd name="connsiteX162" fmla="*/ 174679 w 244878"/>
              <a:gd name="connsiteY162" fmla="*/ 232829 h 331822"/>
              <a:gd name="connsiteX163" fmla="*/ 175155 w 244878"/>
              <a:gd name="connsiteY163" fmla="*/ 233924 h 331822"/>
              <a:gd name="connsiteX164" fmla="*/ 176460 w 244878"/>
              <a:gd name="connsiteY164" fmla="*/ 235296 h 331822"/>
              <a:gd name="connsiteX165" fmla="*/ 177613 w 244878"/>
              <a:gd name="connsiteY165" fmla="*/ 236944 h 331822"/>
              <a:gd name="connsiteX166" fmla="*/ 179099 w 244878"/>
              <a:gd name="connsiteY166" fmla="*/ 239611 h 331822"/>
              <a:gd name="connsiteX167" fmla="*/ 181137 w 244878"/>
              <a:gd name="connsiteY167" fmla="*/ 244278 h 331822"/>
              <a:gd name="connsiteX168" fmla="*/ 182451 w 244878"/>
              <a:gd name="connsiteY168" fmla="*/ 246193 h 331822"/>
              <a:gd name="connsiteX169" fmla="*/ 184242 w 244878"/>
              <a:gd name="connsiteY169" fmla="*/ 248174 h 331822"/>
              <a:gd name="connsiteX170" fmla="*/ 185995 w 244878"/>
              <a:gd name="connsiteY170" fmla="*/ 249679 h 331822"/>
              <a:gd name="connsiteX171" fmla="*/ 188757 w 244878"/>
              <a:gd name="connsiteY171" fmla="*/ 249631 h 331822"/>
              <a:gd name="connsiteX172" fmla="*/ 191614 w 244878"/>
              <a:gd name="connsiteY172" fmla="*/ 252508 h 331822"/>
              <a:gd name="connsiteX173" fmla="*/ 194739 w 244878"/>
              <a:gd name="connsiteY173" fmla="*/ 256661 h 331822"/>
              <a:gd name="connsiteX174" fmla="*/ 197073 w 244878"/>
              <a:gd name="connsiteY174" fmla="*/ 258556 h 331822"/>
              <a:gd name="connsiteX175" fmla="*/ 198701 w 244878"/>
              <a:gd name="connsiteY175" fmla="*/ 259137 h 331822"/>
              <a:gd name="connsiteX176" fmla="*/ 200054 w 244878"/>
              <a:gd name="connsiteY176" fmla="*/ 260632 h 331822"/>
              <a:gd name="connsiteX177" fmla="*/ 201244 w 244878"/>
              <a:gd name="connsiteY177" fmla="*/ 262776 h 331822"/>
              <a:gd name="connsiteX178" fmla="*/ 201711 w 244878"/>
              <a:gd name="connsiteY178" fmla="*/ 264014 h 331822"/>
              <a:gd name="connsiteX179" fmla="*/ 202768 w 244878"/>
              <a:gd name="connsiteY179" fmla="*/ 264909 h 331822"/>
              <a:gd name="connsiteX180" fmla="*/ 205626 w 244878"/>
              <a:gd name="connsiteY180" fmla="*/ 264738 h 331822"/>
              <a:gd name="connsiteX181" fmla="*/ 209303 w 244878"/>
              <a:gd name="connsiteY181" fmla="*/ 268110 h 331822"/>
              <a:gd name="connsiteX182" fmla="*/ 211569 w 244878"/>
              <a:gd name="connsiteY182" fmla="*/ 270567 h 331822"/>
              <a:gd name="connsiteX183" fmla="*/ 212769 w 244878"/>
              <a:gd name="connsiteY183" fmla="*/ 272548 h 331822"/>
              <a:gd name="connsiteX184" fmla="*/ 212455 w 244878"/>
              <a:gd name="connsiteY184" fmla="*/ 273339 h 331822"/>
              <a:gd name="connsiteX185" fmla="*/ 212303 w 244878"/>
              <a:gd name="connsiteY185" fmla="*/ 275806 h 331822"/>
              <a:gd name="connsiteX186" fmla="*/ 212341 w 244878"/>
              <a:gd name="connsiteY186" fmla="*/ 278416 h 331822"/>
              <a:gd name="connsiteX187" fmla="*/ 211979 w 244878"/>
              <a:gd name="connsiteY187" fmla="*/ 279797 h 331822"/>
              <a:gd name="connsiteX188" fmla="*/ 210340 w 244878"/>
              <a:gd name="connsiteY188" fmla="*/ 281616 h 331822"/>
              <a:gd name="connsiteX189" fmla="*/ 209493 w 244878"/>
              <a:gd name="connsiteY189" fmla="*/ 282007 h 331822"/>
              <a:gd name="connsiteX190" fmla="*/ 209036 w 244878"/>
              <a:gd name="connsiteY190" fmla="*/ 282397 h 331822"/>
              <a:gd name="connsiteX191" fmla="*/ 203997 w 244878"/>
              <a:gd name="connsiteY191" fmla="*/ 280025 h 331822"/>
              <a:gd name="connsiteX192" fmla="*/ 203597 w 244878"/>
              <a:gd name="connsiteY192" fmla="*/ 280425 h 331822"/>
              <a:gd name="connsiteX193" fmla="*/ 203283 w 244878"/>
              <a:gd name="connsiteY193" fmla="*/ 280721 h 331822"/>
              <a:gd name="connsiteX194" fmla="*/ 201930 w 244878"/>
              <a:gd name="connsiteY194" fmla="*/ 287569 h 331822"/>
              <a:gd name="connsiteX195" fmla="*/ 201006 w 244878"/>
              <a:gd name="connsiteY195" fmla="*/ 288884 h 331822"/>
              <a:gd name="connsiteX196" fmla="*/ 199615 w 244878"/>
              <a:gd name="connsiteY196" fmla="*/ 290093 h 331822"/>
              <a:gd name="connsiteX197" fmla="*/ 196739 w 244878"/>
              <a:gd name="connsiteY197" fmla="*/ 291274 h 331822"/>
              <a:gd name="connsiteX198" fmla="*/ 194739 w 244878"/>
              <a:gd name="connsiteY198" fmla="*/ 291751 h 331822"/>
              <a:gd name="connsiteX199" fmla="*/ 193177 w 244878"/>
              <a:gd name="connsiteY199" fmla="*/ 292351 h 331822"/>
              <a:gd name="connsiteX200" fmla="*/ 188233 w 244878"/>
              <a:gd name="connsiteY200" fmla="*/ 295208 h 331822"/>
              <a:gd name="connsiteX201" fmla="*/ 186014 w 244878"/>
              <a:gd name="connsiteY201" fmla="*/ 296923 h 331822"/>
              <a:gd name="connsiteX202" fmla="*/ 184575 w 244878"/>
              <a:gd name="connsiteY202" fmla="*/ 299075 h 331822"/>
              <a:gd name="connsiteX203" fmla="*/ 184566 w 244878"/>
              <a:gd name="connsiteY203" fmla="*/ 300314 h 331822"/>
              <a:gd name="connsiteX204" fmla="*/ 186966 w 244878"/>
              <a:gd name="connsiteY204" fmla="*/ 303943 h 331822"/>
              <a:gd name="connsiteX205" fmla="*/ 189738 w 244878"/>
              <a:gd name="connsiteY205" fmla="*/ 307695 h 331822"/>
              <a:gd name="connsiteX206" fmla="*/ 189747 w 244878"/>
              <a:gd name="connsiteY206" fmla="*/ 310982 h 331822"/>
              <a:gd name="connsiteX207" fmla="*/ 188528 w 244878"/>
              <a:gd name="connsiteY207" fmla="*/ 313439 h 331822"/>
              <a:gd name="connsiteX208" fmla="*/ 188243 w 244878"/>
              <a:gd name="connsiteY208" fmla="*/ 314382 h 331822"/>
              <a:gd name="connsiteX209" fmla="*/ 189062 w 244878"/>
              <a:gd name="connsiteY209" fmla="*/ 314744 h 331822"/>
              <a:gd name="connsiteX210" fmla="*/ 190595 w 244878"/>
              <a:gd name="connsiteY210" fmla="*/ 314877 h 331822"/>
              <a:gd name="connsiteX211" fmla="*/ 191881 w 244878"/>
              <a:gd name="connsiteY211" fmla="*/ 315296 h 331822"/>
              <a:gd name="connsiteX212" fmla="*/ 192424 w 244878"/>
              <a:gd name="connsiteY212" fmla="*/ 317030 h 331822"/>
              <a:gd name="connsiteX213" fmla="*/ 192262 w 244878"/>
              <a:gd name="connsiteY213" fmla="*/ 320030 h 331822"/>
              <a:gd name="connsiteX214" fmla="*/ 191824 w 244878"/>
              <a:gd name="connsiteY214" fmla="*/ 322840 h 331822"/>
              <a:gd name="connsiteX215" fmla="*/ 191367 w 244878"/>
              <a:gd name="connsiteY215" fmla="*/ 324021 h 331822"/>
              <a:gd name="connsiteX216" fmla="*/ 190129 w 244878"/>
              <a:gd name="connsiteY216" fmla="*/ 324117 h 331822"/>
              <a:gd name="connsiteX217" fmla="*/ 187747 w 244878"/>
              <a:gd name="connsiteY217" fmla="*/ 322907 h 331822"/>
              <a:gd name="connsiteX218" fmla="*/ 185890 w 244878"/>
              <a:gd name="connsiteY218" fmla="*/ 321497 h 331822"/>
              <a:gd name="connsiteX219" fmla="*/ 185176 w 244878"/>
              <a:gd name="connsiteY219" fmla="*/ 320630 h 331822"/>
              <a:gd name="connsiteX220" fmla="*/ 185138 w 244878"/>
              <a:gd name="connsiteY220" fmla="*/ 319592 h 331822"/>
              <a:gd name="connsiteX221" fmla="*/ 185538 w 244878"/>
              <a:gd name="connsiteY221" fmla="*/ 318935 h 331822"/>
              <a:gd name="connsiteX222" fmla="*/ 184880 w 244878"/>
              <a:gd name="connsiteY222" fmla="*/ 317659 h 331822"/>
              <a:gd name="connsiteX223" fmla="*/ 182594 w 244878"/>
              <a:gd name="connsiteY223" fmla="*/ 316468 h 331822"/>
              <a:gd name="connsiteX224" fmla="*/ 180146 w 244878"/>
              <a:gd name="connsiteY224" fmla="*/ 316982 h 331822"/>
              <a:gd name="connsiteX225" fmla="*/ 178346 w 244878"/>
              <a:gd name="connsiteY225" fmla="*/ 317773 h 331822"/>
              <a:gd name="connsiteX226" fmla="*/ 177175 w 244878"/>
              <a:gd name="connsiteY226" fmla="*/ 317725 h 331822"/>
              <a:gd name="connsiteX227" fmla="*/ 175917 w 244878"/>
              <a:gd name="connsiteY227" fmla="*/ 316582 h 331822"/>
              <a:gd name="connsiteX228" fmla="*/ 173974 w 244878"/>
              <a:gd name="connsiteY228" fmla="*/ 315706 h 331822"/>
              <a:gd name="connsiteX229" fmla="*/ 171440 w 244878"/>
              <a:gd name="connsiteY229" fmla="*/ 315125 h 331822"/>
              <a:gd name="connsiteX230" fmla="*/ 169859 w 244878"/>
              <a:gd name="connsiteY230" fmla="*/ 314515 h 331822"/>
              <a:gd name="connsiteX231" fmla="*/ 169526 w 244878"/>
              <a:gd name="connsiteY231" fmla="*/ 314877 h 331822"/>
              <a:gd name="connsiteX232" fmla="*/ 169707 w 244878"/>
              <a:gd name="connsiteY232" fmla="*/ 317344 h 331822"/>
              <a:gd name="connsiteX233" fmla="*/ 169221 w 244878"/>
              <a:gd name="connsiteY233" fmla="*/ 318421 h 331822"/>
              <a:gd name="connsiteX234" fmla="*/ 156686 w 244878"/>
              <a:gd name="connsiteY234" fmla="*/ 319849 h 331822"/>
              <a:gd name="connsiteX235" fmla="*/ 152867 w 244878"/>
              <a:gd name="connsiteY235" fmla="*/ 321183 h 331822"/>
              <a:gd name="connsiteX236" fmla="*/ 150085 w 244878"/>
              <a:gd name="connsiteY236" fmla="*/ 322907 h 331822"/>
              <a:gd name="connsiteX237" fmla="*/ 148028 w 244878"/>
              <a:gd name="connsiteY237" fmla="*/ 323650 h 331822"/>
              <a:gd name="connsiteX238" fmla="*/ 147523 w 244878"/>
              <a:gd name="connsiteY238" fmla="*/ 324707 h 331822"/>
              <a:gd name="connsiteX239" fmla="*/ 145485 w 244878"/>
              <a:gd name="connsiteY239" fmla="*/ 326098 h 331822"/>
              <a:gd name="connsiteX240" fmla="*/ 143189 w 244878"/>
              <a:gd name="connsiteY240" fmla="*/ 326536 h 331822"/>
              <a:gd name="connsiteX241" fmla="*/ 142627 w 244878"/>
              <a:gd name="connsiteY241" fmla="*/ 326088 h 331822"/>
              <a:gd name="connsiteX242" fmla="*/ 141151 w 244878"/>
              <a:gd name="connsiteY242" fmla="*/ 326727 h 331822"/>
              <a:gd name="connsiteX243" fmla="*/ 138636 w 244878"/>
              <a:gd name="connsiteY243" fmla="*/ 327345 h 331822"/>
              <a:gd name="connsiteX244" fmla="*/ 137008 w 244878"/>
              <a:gd name="connsiteY244" fmla="*/ 327145 h 331822"/>
              <a:gd name="connsiteX245" fmla="*/ 136236 w 244878"/>
              <a:gd name="connsiteY245" fmla="*/ 326022 h 331822"/>
              <a:gd name="connsiteX246" fmla="*/ 134684 w 244878"/>
              <a:gd name="connsiteY246" fmla="*/ 324298 h 331822"/>
              <a:gd name="connsiteX247" fmla="*/ 134055 w 244878"/>
              <a:gd name="connsiteY247" fmla="*/ 323107 h 331822"/>
              <a:gd name="connsiteX248" fmla="*/ 134121 w 244878"/>
              <a:gd name="connsiteY248" fmla="*/ 322335 h 331822"/>
              <a:gd name="connsiteX249" fmla="*/ 130607 w 244878"/>
              <a:gd name="connsiteY249" fmla="*/ 322183 h 331822"/>
              <a:gd name="connsiteX250" fmla="*/ 128397 w 244878"/>
              <a:gd name="connsiteY250" fmla="*/ 321268 h 331822"/>
              <a:gd name="connsiteX251" fmla="*/ 123692 w 244878"/>
              <a:gd name="connsiteY251" fmla="*/ 321478 h 331822"/>
              <a:gd name="connsiteX252" fmla="*/ 122530 w 244878"/>
              <a:gd name="connsiteY252" fmla="*/ 321088 h 331822"/>
              <a:gd name="connsiteX253" fmla="*/ 122291 w 244878"/>
              <a:gd name="connsiteY253" fmla="*/ 321497 h 331822"/>
              <a:gd name="connsiteX254" fmla="*/ 121587 w 244878"/>
              <a:gd name="connsiteY254" fmla="*/ 326393 h 331822"/>
              <a:gd name="connsiteX255" fmla="*/ 120653 w 244878"/>
              <a:gd name="connsiteY255" fmla="*/ 328393 h 331822"/>
              <a:gd name="connsiteX256" fmla="*/ 119148 w 244878"/>
              <a:gd name="connsiteY256" fmla="*/ 330460 h 331822"/>
              <a:gd name="connsiteX257" fmla="*/ 117215 w 244878"/>
              <a:gd name="connsiteY257" fmla="*/ 331613 h 331822"/>
              <a:gd name="connsiteX258" fmla="*/ 115681 w 244878"/>
              <a:gd name="connsiteY258" fmla="*/ 331822 h 331822"/>
              <a:gd name="connsiteX259" fmla="*/ 115748 w 244878"/>
              <a:gd name="connsiteY259" fmla="*/ 330317 h 331822"/>
              <a:gd name="connsiteX260" fmla="*/ 116138 w 244878"/>
              <a:gd name="connsiteY260" fmla="*/ 328498 h 331822"/>
              <a:gd name="connsiteX261" fmla="*/ 115024 w 244878"/>
              <a:gd name="connsiteY261" fmla="*/ 328070 h 331822"/>
              <a:gd name="connsiteX262" fmla="*/ 113357 w 244878"/>
              <a:gd name="connsiteY262" fmla="*/ 327870 h 331822"/>
              <a:gd name="connsiteX263" fmla="*/ 112557 w 244878"/>
              <a:gd name="connsiteY263" fmla="*/ 327327 h 331822"/>
              <a:gd name="connsiteX264" fmla="*/ 112766 w 244878"/>
              <a:gd name="connsiteY264" fmla="*/ 325936 h 331822"/>
              <a:gd name="connsiteX265" fmla="*/ 112376 w 244878"/>
              <a:gd name="connsiteY265" fmla="*/ 325126 h 331822"/>
              <a:gd name="connsiteX266" fmla="*/ 111690 w 244878"/>
              <a:gd name="connsiteY266" fmla="*/ 324155 h 331822"/>
              <a:gd name="connsiteX267" fmla="*/ 110014 w 244878"/>
              <a:gd name="connsiteY267" fmla="*/ 322907 h 331822"/>
              <a:gd name="connsiteX268" fmla="*/ 106471 w 244878"/>
              <a:gd name="connsiteY268" fmla="*/ 321059 h 331822"/>
              <a:gd name="connsiteX269" fmla="*/ 104061 w 244878"/>
              <a:gd name="connsiteY269" fmla="*/ 320135 h 331822"/>
              <a:gd name="connsiteX270" fmla="*/ 103156 w 244878"/>
              <a:gd name="connsiteY270" fmla="*/ 321116 h 331822"/>
              <a:gd name="connsiteX271" fmla="*/ 101432 w 244878"/>
              <a:gd name="connsiteY271" fmla="*/ 322097 h 331822"/>
              <a:gd name="connsiteX272" fmla="*/ 98717 w 244878"/>
              <a:gd name="connsiteY272" fmla="*/ 321773 h 331822"/>
              <a:gd name="connsiteX273" fmla="*/ 98050 w 244878"/>
              <a:gd name="connsiteY273" fmla="*/ 322164 h 331822"/>
              <a:gd name="connsiteX274" fmla="*/ 93393 w 244878"/>
              <a:gd name="connsiteY274" fmla="*/ 319211 h 331822"/>
              <a:gd name="connsiteX275" fmla="*/ 88925 w 244878"/>
              <a:gd name="connsiteY275" fmla="*/ 316373 h 331822"/>
              <a:gd name="connsiteX276" fmla="*/ 87449 w 244878"/>
              <a:gd name="connsiteY276" fmla="*/ 316373 h 331822"/>
              <a:gd name="connsiteX277" fmla="*/ 80867 w 244878"/>
              <a:gd name="connsiteY277" fmla="*/ 316944 h 331822"/>
              <a:gd name="connsiteX278" fmla="*/ 80677 w 244878"/>
              <a:gd name="connsiteY278" fmla="*/ 316697 h 331822"/>
              <a:gd name="connsiteX279" fmla="*/ 79524 w 244878"/>
              <a:gd name="connsiteY279" fmla="*/ 315077 h 331822"/>
              <a:gd name="connsiteX280" fmla="*/ 78515 w 244878"/>
              <a:gd name="connsiteY280" fmla="*/ 314563 h 331822"/>
              <a:gd name="connsiteX281" fmla="*/ 77905 w 244878"/>
              <a:gd name="connsiteY281" fmla="*/ 314830 h 331822"/>
              <a:gd name="connsiteX282" fmla="*/ 77496 w 244878"/>
              <a:gd name="connsiteY282" fmla="*/ 315296 h 331822"/>
              <a:gd name="connsiteX283" fmla="*/ 76791 w 244878"/>
              <a:gd name="connsiteY283" fmla="*/ 315220 h 331822"/>
              <a:gd name="connsiteX284" fmla="*/ 73838 w 244878"/>
              <a:gd name="connsiteY284" fmla="*/ 312610 h 331822"/>
              <a:gd name="connsiteX285" fmla="*/ 72628 w 244878"/>
              <a:gd name="connsiteY285" fmla="*/ 312230 h 331822"/>
              <a:gd name="connsiteX286" fmla="*/ 70952 w 244878"/>
              <a:gd name="connsiteY286" fmla="*/ 312582 h 331822"/>
              <a:gd name="connsiteX287" fmla="*/ 68971 w 244878"/>
              <a:gd name="connsiteY287" fmla="*/ 313992 h 331822"/>
              <a:gd name="connsiteX288" fmla="*/ 68104 w 244878"/>
              <a:gd name="connsiteY288" fmla="*/ 315716 h 331822"/>
              <a:gd name="connsiteX289" fmla="*/ 68371 w 244878"/>
              <a:gd name="connsiteY289" fmla="*/ 316706 h 331822"/>
              <a:gd name="connsiteX290" fmla="*/ 69390 w 244878"/>
              <a:gd name="connsiteY290" fmla="*/ 317135 h 331822"/>
              <a:gd name="connsiteX291" fmla="*/ 72085 w 244878"/>
              <a:gd name="connsiteY291" fmla="*/ 316849 h 331822"/>
              <a:gd name="connsiteX292" fmla="*/ 72476 w 244878"/>
              <a:gd name="connsiteY292" fmla="*/ 317135 h 331822"/>
              <a:gd name="connsiteX293" fmla="*/ 72571 w 244878"/>
              <a:gd name="connsiteY293" fmla="*/ 317697 h 331822"/>
              <a:gd name="connsiteX294" fmla="*/ 72276 w 244878"/>
              <a:gd name="connsiteY294" fmla="*/ 318240 h 331822"/>
              <a:gd name="connsiteX295" fmla="*/ 70095 w 244878"/>
              <a:gd name="connsiteY295" fmla="*/ 318687 h 331822"/>
              <a:gd name="connsiteX296" fmla="*/ 69466 w 244878"/>
              <a:gd name="connsiteY296" fmla="*/ 319344 h 331822"/>
              <a:gd name="connsiteX297" fmla="*/ 68828 w 244878"/>
              <a:gd name="connsiteY297" fmla="*/ 319506 h 331822"/>
              <a:gd name="connsiteX298" fmla="*/ 68418 w 244878"/>
              <a:gd name="connsiteY298" fmla="*/ 319611 h 331822"/>
              <a:gd name="connsiteX299" fmla="*/ 66094 w 244878"/>
              <a:gd name="connsiteY299" fmla="*/ 318926 h 331822"/>
              <a:gd name="connsiteX300" fmla="*/ 62636 w 244878"/>
              <a:gd name="connsiteY300" fmla="*/ 318926 h 331822"/>
              <a:gd name="connsiteX301" fmla="*/ 59845 w 244878"/>
              <a:gd name="connsiteY301" fmla="*/ 320135 h 331822"/>
              <a:gd name="connsiteX302" fmla="*/ 55388 w 244878"/>
              <a:gd name="connsiteY302" fmla="*/ 320621 h 331822"/>
              <a:gd name="connsiteX303" fmla="*/ 49263 w 244878"/>
              <a:gd name="connsiteY303" fmla="*/ 320383 h 331822"/>
              <a:gd name="connsiteX304" fmla="*/ 47063 w 244878"/>
              <a:gd name="connsiteY304" fmla="*/ 319478 h 331822"/>
              <a:gd name="connsiteX305" fmla="*/ 45720 w 244878"/>
              <a:gd name="connsiteY305" fmla="*/ 318935 h 331822"/>
              <a:gd name="connsiteX306" fmla="*/ 44748 w 244878"/>
              <a:gd name="connsiteY306" fmla="*/ 316268 h 331822"/>
              <a:gd name="connsiteX307" fmla="*/ 44996 w 244878"/>
              <a:gd name="connsiteY307" fmla="*/ 312315 h 331822"/>
              <a:gd name="connsiteX308" fmla="*/ 46454 w 244878"/>
              <a:gd name="connsiteY308" fmla="*/ 307067 h 331822"/>
              <a:gd name="connsiteX309" fmla="*/ 46863 w 244878"/>
              <a:gd name="connsiteY309" fmla="*/ 303209 h 331822"/>
              <a:gd name="connsiteX310" fmla="*/ 46215 w 244878"/>
              <a:gd name="connsiteY310" fmla="*/ 300752 h 331822"/>
              <a:gd name="connsiteX311" fmla="*/ 47082 w 244878"/>
              <a:gd name="connsiteY311" fmla="*/ 297056 h 331822"/>
              <a:gd name="connsiteX312" fmla="*/ 49463 w 244878"/>
              <a:gd name="connsiteY312" fmla="*/ 292122 h 331822"/>
              <a:gd name="connsiteX313" fmla="*/ 51054 w 244878"/>
              <a:gd name="connsiteY313" fmla="*/ 286912 h 331822"/>
              <a:gd name="connsiteX314" fmla="*/ 51845 w 244878"/>
              <a:gd name="connsiteY314" fmla="*/ 281406 h 331822"/>
              <a:gd name="connsiteX315" fmla="*/ 52997 w 244878"/>
              <a:gd name="connsiteY315" fmla="*/ 277816 h 331822"/>
              <a:gd name="connsiteX316" fmla="*/ 55264 w 244878"/>
              <a:gd name="connsiteY316" fmla="*/ 275291 h 331822"/>
              <a:gd name="connsiteX317" fmla="*/ 60646 w 244878"/>
              <a:gd name="connsiteY317" fmla="*/ 268224 h 331822"/>
              <a:gd name="connsiteX318" fmla="*/ 61084 w 244878"/>
              <a:gd name="connsiteY318" fmla="*/ 267690 h 331822"/>
              <a:gd name="connsiteX319" fmla="*/ 60931 w 244878"/>
              <a:gd name="connsiteY319" fmla="*/ 264157 h 331822"/>
              <a:gd name="connsiteX320" fmla="*/ 59484 w 244878"/>
              <a:gd name="connsiteY320" fmla="*/ 263652 h 331822"/>
              <a:gd name="connsiteX321" fmla="*/ 57360 w 244878"/>
              <a:gd name="connsiteY321" fmla="*/ 262633 h 331822"/>
              <a:gd name="connsiteX322" fmla="*/ 51959 w 244878"/>
              <a:gd name="connsiteY322" fmla="*/ 261375 h 331822"/>
              <a:gd name="connsiteX323" fmla="*/ 46930 w 244878"/>
              <a:gd name="connsiteY323" fmla="*/ 260566 h 331822"/>
              <a:gd name="connsiteX324" fmla="*/ 44644 w 244878"/>
              <a:gd name="connsiteY324" fmla="*/ 259566 h 331822"/>
              <a:gd name="connsiteX325" fmla="*/ 42643 w 244878"/>
              <a:gd name="connsiteY325" fmla="*/ 256889 h 331822"/>
              <a:gd name="connsiteX326" fmla="*/ 41405 w 244878"/>
              <a:gd name="connsiteY326" fmla="*/ 256851 h 331822"/>
              <a:gd name="connsiteX327" fmla="*/ 38976 w 244878"/>
              <a:gd name="connsiteY327" fmla="*/ 257813 h 331822"/>
              <a:gd name="connsiteX328" fmla="*/ 35948 w 244878"/>
              <a:gd name="connsiteY328" fmla="*/ 258461 h 331822"/>
              <a:gd name="connsiteX329" fmla="*/ 33737 w 244878"/>
              <a:gd name="connsiteY329" fmla="*/ 257899 h 331822"/>
              <a:gd name="connsiteX330" fmla="*/ 32356 w 244878"/>
              <a:gd name="connsiteY330" fmla="*/ 258003 h 331822"/>
              <a:gd name="connsiteX331" fmla="*/ 31585 w 244878"/>
              <a:gd name="connsiteY331" fmla="*/ 258499 h 331822"/>
              <a:gd name="connsiteX332" fmla="*/ 31194 w 244878"/>
              <a:gd name="connsiteY332" fmla="*/ 258061 h 331822"/>
              <a:gd name="connsiteX333" fmla="*/ 30642 w 244878"/>
              <a:gd name="connsiteY333" fmla="*/ 255765 h 331822"/>
              <a:gd name="connsiteX334" fmla="*/ 29489 w 244878"/>
              <a:gd name="connsiteY334" fmla="*/ 255165 h 331822"/>
              <a:gd name="connsiteX335" fmla="*/ 27699 w 244878"/>
              <a:gd name="connsiteY335" fmla="*/ 254632 h 331822"/>
              <a:gd name="connsiteX336" fmla="*/ 26584 w 244878"/>
              <a:gd name="connsiteY336" fmla="*/ 254860 h 331822"/>
              <a:gd name="connsiteX337" fmla="*/ 25813 w 244878"/>
              <a:gd name="connsiteY337" fmla="*/ 256003 h 331822"/>
              <a:gd name="connsiteX338" fmla="*/ 24622 w 244878"/>
              <a:gd name="connsiteY338" fmla="*/ 256804 h 331822"/>
              <a:gd name="connsiteX339" fmla="*/ 23536 w 244878"/>
              <a:gd name="connsiteY339" fmla="*/ 256546 h 331822"/>
              <a:gd name="connsiteX340" fmla="*/ 20117 w 244878"/>
              <a:gd name="connsiteY340" fmla="*/ 251231 h 331822"/>
              <a:gd name="connsiteX341" fmla="*/ 19240 w 244878"/>
              <a:gd name="connsiteY341" fmla="*/ 250050 h 331822"/>
              <a:gd name="connsiteX342" fmla="*/ 19022 w 244878"/>
              <a:gd name="connsiteY342" fmla="*/ 248964 h 331822"/>
              <a:gd name="connsiteX343" fmla="*/ 18164 w 244878"/>
              <a:gd name="connsiteY343" fmla="*/ 246983 h 331822"/>
              <a:gd name="connsiteX344" fmla="*/ 16126 w 244878"/>
              <a:gd name="connsiteY344" fmla="*/ 245002 h 331822"/>
              <a:gd name="connsiteX345" fmla="*/ 14097 w 244878"/>
              <a:gd name="connsiteY345" fmla="*/ 244373 h 331822"/>
              <a:gd name="connsiteX346" fmla="*/ 13087 w 244878"/>
              <a:gd name="connsiteY346" fmla="*/ 244592 h 331822"/>
              <a:gd name="connsiteX347" fmla="*/ 13202 w 244878"/>
              <a:gd name="connsiteY347" fmla="*/ 242135 h 331822"/>
              <a:gd name="connsiteX348" fmla="*/ 13992 w 244878"/>
              <a:gd name="connsiteY348" fmla="*/ 238563 h 331822"/>
              <a:gd name="connsiteX349" fmla="*/ 14754 w 244878"/>
              <a:gd name="connsiteY349" fmla="*/ 236696 h 331822"/>
              <a:gd name="connsiteX350" fmla="*/ 15764 w 244878"/>
              <a:gd name="connsiteY350" fmla="*/ 235172 h 331822"/>
              <a:gd name="connsiteX351" fmla="*/ 16840 w 244878"/>
              <a:gd name="connsiteY351" fmla="*/ 234105 h 331822"/>
              <a:gd name="connsiteX352" fmla="*/ 17078 w 244878"/>
              <a:gd name="connsiteY352" fmla="*/ 232181 h 331822"/>
              <a:gd name="connsiteX353" fmla="*/ 16907 w 244878"/>
              <a:gd name="connsiteY353" fmla="*/ 230362 h 331822"/>
              <a:gd name="connsiteX354" fmla="*/ 15669 w 244878"/>
              <a:gd name="connsiteY354" fmla="*/ 230076 h 331822"/>
              <a:gd name="connsiteX355" fmla="*/ 12563 w 244878"/>
              <a:gd name="connsiteY355" fmla="*/ 228733 h 331822"/>
              <a:gd name="connsiteX356" fmla="*/ 10725 w 244878"/>
              <a:gd name="connsiteY356" fmla="*/ 227314 h 331822"/>
              <a:gd name="connsiteX357" fmla="*/ 9363 w 244878"/>
              <a:gd name="connsiteY357" fmla="*/ 225533 h 331822"/>
              <a:gd name="connsiteX358" fmla="*/ 7573 w 244878"/>
              <a:gd name="connsiteY358" fmla="*/ 223085 h 331822"/>
              <a:gd name="connsiteX359" fmla="*/ 6810 w 244878"/>
              <a:gd name="connsiteY359" fmla="*/ 220589 h 331822"/>
              <a:gd name="connsiteX360" fmla="*/ 6772 w 244878"/>
              <a:gd name="connsiteY360" fmla="*/ 218103 h 331822"/>
              <a:gd name="connsiteX361" fmla="*/ 6982 w 244878"/>
              <a:gd name="connsiteY361" fmla="*/ 216989 h 331822"/>
              <a:gd name="connsiteX362" fmla="*/ 7115 w 244878"/>
              <a:gd name="connsiteY362" fmla="*/ 216217 h 331822"/>
              <a:gd name="connsiteX363" fmla="*/ 8554 w 244878"/>
              <a:gd name="connsiteY363" fmla="*/ 212331 h 331822"/>
              <a:gd name="connsiteX364" fmla="*/ 13621 w 244878"/>
              <a:gd name="connsiteY364" fmla="*/ 208845 h 331822"/>
              <a:gd name="connsiteX365" fmla="*/ 13059 w 244878"/>
              <a:gd name="connsiteY365" fmla="*/ 205330 h 331822"/>
              <a:gd name="connsiteX366" fmla="*/ 12983 w 244878"/>
              <a:gd name="connsiteY366" fmla="*/ 203168 h 331822"/>
              <a:gd name="connsiteX367" fmla="*/ 11754 w 244878"/>
              <a:gd name="connsiteY367" fmla="*/ 201758 h 331822"/>
              <a:gd name="connsiteX368" fmla="*/ 9297 w 244878"/>
              <a:gd name="connsiteY368" fmla="*/ 201187 h 331822"/>
              <a:gd name="connsiteX369" fmla="*/ 8649 w 244878"/>
              <a:gd name="connsiteY369" fmla="*/ 200206 h 331822"/>
              <a:gd name="connsiteX370" fmla="*/ 8372 w 244878"/>
              <a:gd name="connsiteY370" fmla="*/ 199244 h 331822"/>
              <a:gd name="connsiteX371" fmla="*/ 10173 w 244878"/>
              <a:gd name="connsiteY371" fmla="*/ 197082 h 331822"/>
              <a:gd name="connsiteX372" fmla="*/ 7991 w 244878"/>
              <a:gd name="connsiteY372" fmla="*/ 195377 h 331822"/>
              <a:gd name="connsiteX373" fmla="*/ 7001 w 244878"/>
              <a:gd name="connsiteY373" fmla="*/ 193691 h 331822"/>
              <a:gd name="connsiteX374" fmla="*/ 3972 w 244878"/>
              <a:gd name="connsiteY374" fmla="*/ 191462 h 331822"/>
              <a:gd name="connsiteX375" fmla="*/ 3648 w 244878"/>
              <a:gd name="connsiteY375" fmla="*/ 190690 h 331822"/>
              <a:gd name="connsiteX376" fmla="*/ 5106 w 244878"/>
              <a:gd name="connsiteY376" fmla="*/ 184166 h 331822"/>
              <a:gd name="connsiteX377" fmla="*/ 3991 w 244878"/>
              <a:gd name="connsiteY377" fmla="*/ 182261 h 331822"/>
              <a:gd name="connsiteX378" fmla="*/ 2610 w 244878"/>
              <a:gd name="connsiteY378" fmla="*/ 181289 h 331822"/>
              <a:gd name="connsiteX379" fmla="*/ 1000 w 244878"/>
              <a:gd name="connsiteY379" fmla="*/ 180813 h 331822"/>
              <a:gd name="connsiteX380" fmla="*/ 257 w 244878"/>
              <a:gd name="connsiteY380" fmla="*/ 179908 h 331822"/>
              <a:gd name="connsiteX381" fmla="*/ 0 w 244878"/>
              <a:gd name="connsiteY381" fmla="*/ 178870 h 331822"/>
              <a:gd name="connsiteX382" fmla="*/ 286 w 244878"/>
              <a:gd name="connsiteY382" fmla="*/ 178232 h 331822"/>
              <a:gd name="connsiteX383" fmla="*/ 2181 w 244878"/>
              <a:gd name="connsiteY383" fmla="*/ 178422 h 331822"/>
              <a:gd name="connsiteX384" fmla="*/ 2772 w 244878"/>
              <a:gd name="connsiteY384" fmla="*/ 177746 h 331822"/>
              <a:gd name="connsiteX385" fmla="*/ 7287 w 244878"/>
              <a:gd name="connsiteY385" fmla="*/ 173898 h 331822"/>
              <a:gd name="connsiteX386" fmla="*/ 7477 w 244878"/>
              <a:gd name="connsiteY386" fmla="*/ 173155 h 331822"/>
              <a:gd name="connsiteX387" fmla="*/ 6848 w 244878"/>
              <a:gd name="connsiteY387" fmla="*/ 172736 h 331822"/>
              <a:gd name="connsiteX388" fmla="*/ 6029 w 244878"/>
              <a:gd name="connsiteY388" fmla="*/ 172517 h 331822"/>
              <a:gd name="connsiteX389" fmla="*/ 5820 w 244878"/>
              <a:gd name="connsiteY389" fmla="*/ 171707 h 331822"/>
              <a:gd name="connsiteX390" fmla="*/ 5848 w 244878"/>
              <a:gd name="connsiteY390" fmla="*/ 170640 h 331822"/>
              <a:gd name="connsiteX391" fmla="*/ 8258 w 244878"/>
              <a:gd name="connsiteY391" fmla="*/ 165068 h 331822"/>
              <a:gd name="connsiteX392" fmla="*/ 8973 w 244878"/>
              <a:gd name="connsiteY392" fmla="*/ 162687 h 331822"/>
              <a:gd name="connsiteX393" fmla="*/ 9135 w 244878"/>
              <a:gd name="connsiteY393" fmla="*/ 161001 h 331822"/>
              <a:gd name="connsiteX394" fmla="*/ 8982 w 244878"/>
              <a:gd name="connsiteY394" fmla="*/ 159334 h 331822"/>
              <a:gd name="connsiteX395" fmla="*/ 7591 w 244878"/>
              <a:gd name="connsiteY395" fmla="*/ 156715 h 331822"/>
              <a:gd name="connsiteX396" fmla="*/ 6248 w 244878"/>
              <a:gd name="connsiteY396" fmla="*/ 154619 h 331822"/>
              <a:gd name="connsiteX397" fmla="*/ 6201 w 244878"/>
              <a:gd name="connsiteY397" fmla="*/ 152952 h 331822"/>
              <a:gd name="connsiteX398" fmla="*/ 5220 w 244878"/>
              <a:gd name="connsiteY398" fmla="*/ 152076 h 331822"/>
              <a:gd name="connsiteX399" fmla="*/ 2439 w 244878"/>
              <a:gd name="connsiteY399" fmla="*/ 147590 h 331822"/>
              <a:gd name="connsiteX400" fmla="*/ 2439 w 244878"/>
              <a:gd name="connsiteY400" fmla="*/ 145856 h 331822"/>
              <a:gd name="connsiteX401" fmla="*/ 4010 w 244878"/>
              <a:gd name="connsiteY401" fmla="*/ 144504 h 331822"/>
              <a:gd name="connsiteX402" fmla="*/ 6210 w 244878"/>
              <a:gd name="connsiteY402" fmla="*/ 143646 h 331822"/>
              <a:gd name="connsiteX403" fmla="*/ 6944 w 244878"/>
              <a:gd name="connsiteY403" fmla="*/ 142932 h 331822"/>
              <a:gd name="connsiteX404" fmla="*/ 8258 w 244878"/>
              <a:gd name="connsiteY404" fmla="*/ 142484 h 331822"/>
              <a:gd name="connsiteX405" fmla="*/ 11754 w 244878"/>
              <a:gd name="connsiteY405" fmla="*/ 143780 h 331822"/>
              <a:gd name="connsiteX406" fmla="*/ 13316 w 244878"/>
              <a:gd name="connsiteY406" fmla="*/ 144904 h 331822"/>
              <a:gd name="connsiteX407" fmla="*/ 13754 w 244878"/>
              <a:gd name="connsiteY407" fmla="*/ 144675 h 331822"/>
              <a:gd name="connsiteX408" fmla="*/ 15164 w 244878"/>
              <a:gd name="connsiteY408" fmla="*/ 143456 h 331822"/>
              <a:gd name="connsiteX409" fmla="*/ 17640 w 244878"/>
              <a:gd name="connsiteY409" fmla="*/ 143646 h 331822"/>
              <a:gd name="connsiteX410" fmla="*/ 23631 w 244878"/>
              <a:gd name="connsiteY410" fmla="*/ 141189 h 331822"/>
              <a:gd name="connsiteX411" fmla="*/ 24527 w 244878"/>
              <a:gd name="connsiteY411" fmla="*/ 140008 h 331822"/>
              <a:gd name="connsiteX412" fmla="*/ 25194 w 244878"/>
              <a:gd name="connsiteY412" fmla="*/ 138751 h 331822"/>
              <a:gd name="connsiteX413" fmla="*/ 25251 w 244878"/>
              <a:gd name="connsiteY413" fmla="*/ 138198 h 331822"/>
              <a:gd name="connsiteX414" fmla="*/ 22927 w 244878"/>
              <a:gd name="connsiteY414" fmla="*/ 135769 h 331822"/>
              <a:gd name="connsiteX415" fmla="*/ 22860 w 244878"/>
              <a:gd name="connsiteY415" fmla="*/ 134874 h 331822"/>
              <a:gd name="connsiteX416" fmla="*/ 23165 w 244878"/>
              <a:gd name="connsiteY416" fmla="*/ 133864 h 331822"/>
              <a:gd name="connsiteX417" fmla="*/ 23822 w 244878"/>
              <a:gd name="connsiteY417" fmla="*/ 133064 h 331822"/>
              <a:gd name="connsiteX418" fmla="*/ 25194 w 244878"/>
              <a:gd name="connsiteY418" fmla="*/ 132521 h 331822"/>
              <a:gd name="connsiteX419" fmla="*/ 26651 w 244878"/>
              <a:gd name="connsiteY419" fmla="*/ 131454 h 331822"/>
              <a:gd name="connsiteX420" fmla="*/ 29918 w 244878"/>
              <a:gd name="connsiteY420" fmla="*/ 128426 h 331822"/>
              <a:gd name="connsiteX421" fmla="*/ 31052 w 244878"/>
              <a:gd name="connsiteY421" fmla="*/ 125797 h 331822"/>
              <a:gd name="connsiteX422" fmla="*/ 31404 w 244878"/>
              <a:gd name="connsiteY422" fmla="*/ 122939 h 331822"/>
              <a:gd name="connsiteX423" fmla="*/ 31471 w 244878"/>
              <a:gd name="connsiteY423" fmla="*/ 120805 h 331822"/>
              <a:gd name="connsiteX424" fmla="*/ 30575 w 244878"/>
              <a:gd name="connsiteY424" fmla="*/ 119110 h 331822"/>
              <a:gd name="connsiteX425" fmla="*/ 29670 w 244878"/>
              <a:gd name="connsiteY425" fmla="*/ 118015 h 331822"/>
              <a:gd name="connsiteX426" fmla="*/ 28442 w 244878"/>
              <a:gd name="connsiteY426" fmla="*/ 118186 h 331822"/>
              <a:gd name="connsiteX427" fmla="*/ 26051 w 244878"/>
              <a:gd name="connsiteY427" fmla="*/ 118100 h 331822"/>
              <a:gd name="connsiteX428" fmla="*/ 23813 w 244878"/>
              <a:gd name="connsiteY428" fmla="*/ 117148 h 331822"/>
              <a:gd name="connsiteX429" fmla="*/ 22584 w 244878"/>
              <a:gd name="connsiteY429" fmla="*/ 115605 h 331822"/>
              <a:gd name="connsiteX430" fmla="*/ 22279 w 244878"/>
              <a:gd name="connsiteY430" fmla="*/ 114252 h 331822"/>
              <a:gd name="connsiteX431" fmla="*/ 22841 w 244878"/>
              <a:gd name="connsiteY431" fmla="*/ 113395 h 331822"/>
              <a:gd name="connsiteX432" fmla="*/ 23013 w 244878"/>
              <a:gd name="connsiteY432" fmla="*/ 112347 h 331822"/>
              <a:gd name="connsiteX433" fmla="*/ 22650 w 244878"/>
              <a:gd name="connsiteY433" fmla="*/ 111290 h 331822"/>
              <a:gd name="connsiteX434" fmla="*/ 22793 w 244878"/>
              <a:gd name="connsiteY434" fmla="*/ 110404 h 331822"/>
              <a:gd name="connsiteX435" fmla="*/ 23803 w 244878"/>
              <a:gd name="connsiteY435" fmla="*/ 109690 h 331822"/>
              <a:gd name="connsiteX436" fmla="*/ 30880 w 244878"/>
              <a:gd name="connsiteY436" fmla="*/ 109709 h 331822"/>
              <a:gd name="connsiteX437" fmla="*/ 31413 w 244878"/>
              <a:gd name="connsiteY437" fmla="*/ 108928 h 331822"/>
              <a:gd name="connsiteX438" fmla="*/ 31890 w 244878"/>
              <a:gd name="connsiteY438" fmla="*/ 104813 h 331822"/>
              <a:gd name="connsiteX439" fmla="*/ 33661 w 244878"/>
              <a:gd name="connsiteY439" fmla="*/ 98536 h 331822"/>
              <a:gd name="connsiteX440" fmla="*/ 35328 w 244878"/>
              <a:gd name="connsiteY440" fmla="*/ 95031 h 331822"/>
              <a:gd name="connsiteX441" fmla="*/ 35605 w 244878"/>
              <a:gd name="connsiteY441" fmla="*/ 93554 h 331822"/>
              <a:gd name="connsiteX442" fmla="*/ 35576 w 244878"/>
              <a:gd name="connsiteY442" fmla="*/ 85220 h 331822"/>
              <a:gd name="connsiteX443" fmla="*/ 35805 w 244878"/>
              <a:gd name="connsiteY443" fmla="*/ 80981 h 331822"/>
              <a:gd name="connsiteX444" fmla="*/ 34595 w 244878"/>
              <a:gd name="connsiteY444" fmla="*/ 78991 h 331822"/>
              <a:gd name="connsiteX445" fmla="*/ 31956 w 244878"/>
              <a:gd name="connsiteY445" fmla="*/ 76810 h 331822"/>
              <a:gd name="connsiteX446" fmla="*/ 32518 w 244878"/>
              <a:gd name="connsiteY446" fmla="*/ 72257 h 331822"/>
              <a:gd name="connsiteX447" fmla="*/ 33395 w 244878"/>
              <a:gd name="connsiteY447" fmla="*/ 68694 h 331822"/>
              <a:gd name="connsiteX448" fmla="*/ 36052 w 244878"/>
              <a:gd name="connsiteY448" fmla="*/ 64313 h 331822"/>
              <a:gd name="connsiteX449" fmla="*/ 38157 w 244878"/>
              <a:gd name="connsiteY449" fmla="*/ 63112 h 331822"/>
              <a:gd name="connsiteX450" fmla="*/ 47349 w 244878"/>
              <a:gd name="connsiteY450" fmla="*/ 62398 h 331822"/>
              <a:gd name="connsiteX451" fmla="*/ 57503 w 244878"/>
              <a:gd name="connsiteY451" fmla="*/ 62694 h 331822"/>
              <a:gd name="connsiteX452" fmla="*/ 61722 w 244878"/>
              <a:gd name="connsiteY452" fmla="*/ 69313 h 331822"/>
              <a:gd name="connsiteX453" fmla="*/ 60160 w 244878"/>
              <a:gd name="connsiteY453" fmla="*/ 72704 h 331822"/>
              <a:gd name="connsiteX454" fmla="*/ 62627 w 244878"/>
              <a:gd name="connsiteY454" fmla="*/ 74285 h 331822"/>
              <a:gd name="connsiteX455" fmla="*/ 63818 w 244878"/>
              <a:gd name="connsiteY455" fmla="*/ 73704 h 331822"/>
              <a:gd name="connsiteX456" fmla="*/ 64723 w 244878"/>
              <a:gd name="connsiteY456" fmla="*/ 70751 h 331822"/>
              <a:gd name="connsiteX457" fmla="*/ 65322 w 244878"/>
              <a:gd name="connsiteY457" fmla="*/ 67475 h 331822"/>
              <a:gd name="connsiteX458" fmla="*/ 66189 w 244878"/>
              <a:gd name="connsiteY458" fmla="*/ 66484 h 331822"/>
              <a:gd name="connsiteX459" fmla="*/ 69332 w 244878"/>
              <a:gd name="connsiteY459" fmla="*/ 68932 h 331822"/>
              <a:gd name="connsiteX460" fmla="*/ 70437 w 244878"/>
              <a:gd name="connsiteY460" fmla="*/ 70609 h 331822"/>
              <a:gd name="connsiteX461" fmla="*/ 70504 w 244878"/>
              <a:gd name="connsiteY461" fmla="*/ 75981 h 331822"/>
              <a:gd name="connsiteX462" fmla="*/ 71666 w 244878"/>
              <a:gd name="connsiteY462" fmla="*/ 68694 h 331822"/>
              <a:gd name="connsiteX463" fmla="*/ 70799 w 244878"/>
              <a:gd name="connsiteY463" fmla="*/ 63579 h 331822"/>
              <a:gd name="connsiteX464" fmla="*/ 71390 w 244878"/>
              <a:gd name="connsiteY464" fmla="*/ 58607 h 331822"/>
              <a:gd name="connsiteX465" fmla="*/ 72657 w 244878"/>
              <a:gd name="connsiteY465" fmla="*/ 56016 h 331822"/>
              <a:gd name="connsiteX466" fmla="*/ 73819 w 244878"/>
              <a:gd name="connsiteY466" fmla="*/ 54368 h 331822"/>
              <a:gd name="connsiteX467" fmla="*/ 81267 w 244878"/>
              <a:gd name="connsiteY467" fmla="*/ 56150 h 331822"/>
              <a:gd name="connsiteX468" fmla="*/ 89497 w 244878"/>
              <a:gd name="connsiteY468" fmla="*/ 55235 h 331822"/>
              <a:gd name="connsiteX469" fmla="*/ 92612 w 244878"/>
              <a:gd name="connsiteY469" fmla="*/ 57159 h 331822"/>
              <a:gd name="connsiteX470" fmla="*/ 99651 w 244878"/>
              <a:gd name="connsiteY470" fmla="*/ 66751 h 331822"/>
              <a:gd name="connsiteX471" fmla="*/ 102003 w 244878"/>
              <a:gd name="connsiteY471" fmla="*/ 68323 h 331822"/>
              <a:gd name="connsiteX472" fmla="*/ 104965 w 244878"/>
              <a:gd name="connsiteY472" fmla="*/ 68818 h 331822"/>
              <a:gd name="connsiteX473" fmla="*/ 100879 w 244878"/>
              <a:gd name="connsiteY473" fmla="*/ 66770 h 331822"/>
              <a:gd name="connsiteX474" fmla="*/ 92345 w 244878"/>
              <a:gd name="connsiteY474" fmla="*/ 55093 h 331822"/>
              <a:gd name="connsiteX475" fmla="*/ 89792 w 244878"/>
              <a:gd name="connsiteY475" fmla="*/ 53645 h 331822"/>
              <a:gd name="connsiteX476" fmla="*/ 85868 w 244878"/>
              <a:gd name="connsiteY476" fmla="*/ 53207 h 331822"/>
              <a:gd name="connsiteX477" fmla="*/ 83420 w 244878"/>
              <a:gd name="connsiteY477" fmla="*/ 52063 h 331822"/>
              <a:gd name="connsiteX478" fmla="*/ 81877 w 244878"/>
              <a:gd name="connsiteY478" fmla="*/ 50292 h 331822"/>
              <a:gd name="connsiteX479" fmla="*/ 81429 w 244878"/>
              <a:gd name="connsiteY479" fmla="*/ 48701 h 331822"/>
              <a:gd name="connsiteX480" fmla="*/ 81515 w 244878"/>
              <a:gd name="connsiteY480" fmla="*/ 36843 h 331822"/>
              <a:gd name="connsiteX481" fmla="*/ 80048 w 244878"/>
              <a:gd name="connsiteY481" fmla="*/ 35071 h 331822"/>
              <a:gd name="connsiteX482" fmla="*/ 78143 w 244878"/>
              <a:gd name="connsiteY482" fmla="*/ 34461 h 331822"/>
              <a:gd name="connsiteX483" fmla="*/ 76953 w 244878"/>
              <a:gd name="connsiteY483" fmla="*/ 35271 h 331822"/>
              <a:gd name="connsiteX484" fmla="*/ 74514 w 244878"/>
              <a:gd name="connsiteY484" fmla="*/ 35280 h 331822"/>
              <a:gd name="connsiteX485" fmla="*/ 74000 w 244878"/>
              <a:gd name="connsiteY485" fmla="*/ 32585 h 331822"/>
              <a:gd name="connsiteX486" fmla="*/ 74600 w 244878"/>
              <a:gd name="connsiteY486" fmla="*/ 30585 h 331822"/>
              <a:gd name="connsiteX487" fmla="*/ 79496 w 244878"/>
              <a:gd name="connsiteY487" fmla="*/ 29213 h 331822"/>
              <a:gd name="connsiteX488" fmla="*/ 82725 w 244878"/>
              <a:gd name="connsiteY488" fmla="*/ 27375 h 331822"/>
              <a:gd name="connsiteX489" fmla="*/ 82868 w 244878"/>
              <a:gd name="connsiteY489" fmla="*/ 24127 h 331822"/>
              <a:gd name="connsiteX490" fmla="*/ 80829 w 244878"/>
              <a:gd name="connsiteY490" fmla="*/ 21564 h 331822"/>
              <a:gd name="connsiteX491" fmla="*/ 78391 w 244878"/>
              <a:gd name="connsiteY491" fmla="*/ 16859 h 331822"/>
              <a:gd name="connsiteX492" fmla="*/ 75524 w 244878"/>
              <a:gd name="connsiteY492" fmla="*/ 12430 h 331822"/>
              <a:gd name="connsiteX493" fmla="*/ 75200 w 244878"/>
              <a:gd name="connsiteY493" fmla="*/ 7268 h 331822"/>
              <a:gd name="connsiteX494" fmla="*/ 75209 w 244878"/>
              <a:gd name="connsiteY494" fmla="*/ 7268 h 331822"/>
              <a:gd name="connsiteX495" fmla="*/ 80201 w 244878"/>
              <a:gd name="connsiteY495" fmla="*/ 7363 h 331822"/>
              <a:gd name="connsiteX496" fmla="*/ 81420 w 244878"/>
              <a:gd name="connsiteY496" fmla="*/ 7563 h 331822"/>
              <a:gd name="connsiteX497" fmla="*/ 88983 w 244878"/>
              <a:gd name="connsiteY497" fmla="*/ 9982 h 331822"/>
              <a:gd name="connsiteX498" fmla="*/ 90831 w 244878"/>
              <a:gd name="connsiteY498" fmla="*/ 11677 h 331822"/>
              <a:gd name="connsiteX499" fmla="*/ 93154 w 244878"/>
              <a:gd name="connsiteY499" fmla="*/ 11754 h 331822"/>
              <a:gd name="connsiteX500" fmla="*/ 97346 w 244878"/>
              <a:gd name="connsiteY500" fmla="*/ 10173 h 331822"/>
              <a:gd name="connsiteX501" fmla="*/ 100479 w 244878"/>
              <a:gd name="connsiteY501" fmla="*/ 9477 h 331822"/>
              <a:gd name="connsiteX502" fmla="*/ 101689 w 244878"/>
              <a:gd name="connsiteY502" fmla="*/ 10458 h 331822"/>
              <a:gd name="connsiteX503" fmla="*/ 103394 w 244878"/>
              <a:gd name="connsiteY503" fmla="*/ 10868 h 331822"/>
              <a:gd name="connsiteX504" fmla="*/ 103775 w 244878"/>
              <a:gd name="connsiteY504" fmla="*/ 10868 h 331822"/>
              <a:gd name="connsiteX505" fmla="*/ 72981 w 244878"/>
              <a:gd name="connsiteY505" fmla="*/ 16059 h 331822"/>
              <a:gd name="connsiteX506" fmla="*/ 71942 w 244878"/>
              <a:gd name="connsiteY506" fmla="*/ 17193 h 331822"/>
              <a:gd name="connsiteX507" fmla="*/ 69390 w 244878"/>
              <a:gd name="connsiteY507" fmla="*/ 17059 h 331822"/>
              <a:gd name="connsiteX508" fmla="*/ 67961 w 244878"/>
              <a:gd name="connsiteY508" fmla="*/ 15992 h 331822"/>
              <a:gd name="connsiteX509" fmla="*/ 68428 w 244878"/>
              <a:gd name="connsiteY509" fmla="*/ 14859 h 331822"/>
              <a:gd name="connsiteX510" fmla="*/ 69780 w 244878"/>
              <a:gd name="connsiteY510" fmla="*/ 13992 h 331822"/>
              <a:gd name="connsiteX511" fmla="*/ 70904 w 244878"/>
              <a:gd name="connsiteY511" fmla="*/ 13859 h 331822"/>
              <a:gd name="connsiteX512" fmla="*/ 72600 w 244878"/>
              <a:gd name="connsiteY512" fmla="*/ 14392 h 331822"/>
              <a:gd name="connsiteX513" fmla="*/ 72981 w 244878"/>
              <a:gd name="connsiteY513" fmla="*/ 16059 h 331822"/>
              <a:gd name="connsiteX514" fmla="*/ 209883 w 244878"/>
              <a:gd name="connsiteY514" fmla="*/ 31223 h 331822"/>
              <a:gd name="connsiteX515" fmla="*/ 210550 w 244878"/>
              <a:gd name="connsiteY515" fmla="*/ 34299 h 331822"/>
              <a:gd name="connsiteX516" fmla="*/ 209836 w 244878"/>
              <a:gd name="connsiteY516" fmla="*/ 35871 h 331822"/>
              <a:gd name="connsiteX517" fmla="*/ 206835 w 244878"/>
              <a:gd name="connsiteY517" fmla="*/ 33261 h 331822"/>
              <a:gd name="connsiteX518" fmla="*/ 203816 w 244878"/>
              <a:gd name="connsiteY518" fmla="*/ 33299 h 331822"/>
              <a:gd name="connsiteX519" fmla="*/ 202016 w 244878"/>
              <a:gd name="connsiteY519" fmla="*/ 37309 h 331822"/>
              <a:gd name="connsiteX520" fmla="*/ 200673 w 244878"/>
              <a:gd name="connsiteY520" fmla="*/ 37481 h 331822"/>
              <a:gd name="connsiteX521" fmla="*/ 196015 w 244878"/>
              <a:gd name="connsiteY521" fmla="*/ 33833 h 331822"/>
              <a:gd name="connsiteX522" fmla="*/ 195263 w 244878"/>
              <a:gd name="connsiteY522" fmla="*/ 32052 h 331822"/>
              <a:gd name="connsiteX523" fmla="*/ 195110 w 244878"/>
              <a:gd name="connsiteY523" fmla="*/ 30566 h 331822"/>
              <a:gd name="connsiteX524" fmla="*/ 195777 w 244878"/>
              <a:gd name="connsiteY524" fmla="*/ 25422 h 331822"/>
              <a:gd name="connsiteX525" fmla="*/ 195653 w 244878"/>
              <a:gd name="connsiteY525" fmla="*/ 23803 h 331822"/>
              <a:gd name="connsiteX526" fmla="*/ 197120 w 244878"/>
              <a:gd name="connsiteY526" fmla="*/ 22031 h 331822"/>
              <a:gd name="connsiteX527" fmla="*/ 197349 w 244878"/>
              <a:gd name="connsiteY527" fmla="*/ 19460 h 331822"/>
              <a:gd name="connsiteX528" fmla="*/ 199930 w 244878"/>
              <a:gd name="connsiteY528" fmla="*/ 16755 h 331822"/>
              <a:gd name="connsiteX529" fmla="*/ 202235 w 244878"/>
              <a:gd name="connsiteY529" fmla="*/ 16650 h 331822"/>
              <a:gd name="connsiteX530" fmla="*/ 202959 w 244878"/>
              <a:gd name="connsiteY530" fmla="*/ 18945 h 331822"/>
              <a:gd name="connsiteX531" fmla="*/ 204063 w 244878"/>
              <a:gd name="connsiteY531" fmla="*/ 20526 h 331822"/>
              <a:gd name="connsiteX532" fmla="*/ 207931 w 244878"/>
              <a:gd name="connsiteY532" fmla="*/ 22298 h 331822"/>
              <a:gd name="connsiteX533" fmla="*/ 208512 w 244878"/>
              <a:gd name="connsiteY533" fmla="*/ 23098 h 331822"/>
              <a:gd name="connsiteX534" fmla="*/ 208864 w 244878"/>
              <a:gd name="connsiteY534" fmla="*/ 24212 h 331822"/>
              <a:gd name="connsiteX535" fmla="*/ 207064 w 244878"/>
              <a:gd name="connsiteY535" fmla="*/ 26384 h 331822"/>
              <a:gd name="connsiteX536" fmla="*/ 206455 w 244878"/>
              <a:gd name="connsiteY536" fmla="*/ 27499 h 331822"/>
              <a:gd name="connsiteX537" fmla="*/ 207026 w 244878"/>
              <a:gd name="connsiteY537" fmla="*/ 29280 h 331822"/>
              <a:gd name="connsiteX538" fmla="*/ 209883 w 244878"/>
              <a:gd name="connsiteY538" fmla="*/ 31223 h 331822"/>
              <a:gd name="connsiteX539" fmla="*/ 145028 w 244878"/>
              <a:gd name="connsiteY539" fmla="*/ 29613 h 331822"/>
              <a:gd name="connsiteX540" fmla="*/ 140923 w 244878"/>
              <a:gd name="connsiteY540" fmla="*/ 29699 h 331822"/>
              <a:gd name="connsiteX541" fmla="*/ 139351 w 244878"/>
              <a:gd name="connsiteY541" fmla="*/ 27870 h 331822"/>
              <a:gd name="connsiteX542" fmla="*/ 137779 w 244878"/>
              <a:gd name="connsiteY542" fmla="*/ 27403 h 331822"/>
              <a:gd name="connsiteX543" fmla="*/ 138627 w 244878"/>
              <a:gd name="connsiteY543" fmla="*/ 25146 h 331822"/>
              <a:gd name="connsiteX544" fmla="*/ 139732 w 244878"/>
              <a:gd name="connsiteY544" fmla="*/ 24317 h 331822"/>
              <a:gd name="connsiteX545" fmla="*/ 143704 w 244878"/>
              <a:gd name="connsiteY545" fmla="*/ 25793 h 331822"/>
              <a:gd name="connsiteX546" fmla="*/ 144952 w 244878"/>
              <a:gd name="connsiteY546" fmla="*/ 28680 h 331822"/>
              <a:gd name="connsiteX547" fmla="*/ 145028 w 244878"/>
              <a:gd name="connsiteY547" fmla="*/ 29613 h 331822"/>
              <a:gd name="connsiteX548" fmla="*/ 223304 w 244878"/>
              <a:gd name="connsiteY548" fmla="*/ 50920 h 331822"/>
              <a:gd name="connsiteX549" fmla="*/ 222952 w 244878"/>
              <a:gd name="connsiteY549" fmla="*/ 52340 h 331822"/>
              <a:gd name="connsiteX550" fmla="*/ 223361 w 244878"/>
              <a:gd name="connsiteY550" fmla="*/ 54521 h 331822"/>
              <a:gd name="connsiteX551" fmla="*/ 222256 w 244878"/>
              <a:gd name="connsiteY551" fmla="*/ 54359 h 331822"/>
              <a:gd name="connsiteX552" fmla="*/ 218942 w 244878"/>
              <a:gd name="connsiteY552" fmla="*/ 54873 h 331822"/>
              <a:gd name="connsiteX553" fmla="*/ 215665 w 244878"/>
              <a:gd name="connsiteY553" fmla="*/ 54150 h 331822"/>
              <a:gd name="connsiteX554" fmla="*/ 215037 w 244878"/>
              <a:gd name="connsiteY554" fmla="*/ 51435 h 331822"/>
              <a:gd name="connsiteX555" fmla="*/ 215560 w 244878"/>
              <a:gd name="connsiteY555" fmla="*/ 48825 h 331822"/>
              <a:gd name="connsiteX556" fmla="*/ 214246 w 244878"/>
              <a:gd name="connsiteY556" fmla="*/ 47025 h 331822"/>
              <a:gd name="connsiteX557" fmla="*/ 213036 w 244878"/>
              <a:gd name="connsiteY557" fmla="*/ 45968 h 331822"/>
              <a:gd name="connsiteX558" fmla="*/ 212855 w 244878"/>
              <a:gd name="connsiteY558" fmla="*/ 44463 h 331822"/>
              <a:gd name="connsiteX559" fmla="*/ 213055 w 244878"/>
              <a:gd name="connsiteY559" fmla="*/ 42891 h 331822"/>
              <a:gd name="connsiteX560" fmla="*/ 218704 w 244878"/>
              <a:gd name="connsiteY560" fmla="*/ 47101 h 331822"/>
              <a:gd name="connsiteX561" fmla="*/ 223304 w 244878"/>
              <a:gd name="connsiteY561" fmla="*/ 50920 h 331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244878" h="331822">
                <a:moveTo>
                  <a:pt x="65494" y="12620"/>
                </a:moveTo>
                <a:lnTo>
                  <a:pt x="64875" y="13535"/>
                </a:lnTo>
                <a:lnTo>
                  <a:pt x="65170" y="6991"/>
                </a:lnTo>
                <a:lnTo>
                  <a:pt x="68094" y="0"/>
                </a:lnTo>
                <a:lnTo>
                  <a:pt x="69332" y="162"/>
                </a:lnTo>
                <a:lnTo>
                  <a:pt x="68066" y="2057"/>
                </a:lnTo>
                <a:lnTo>
                  <a:pt x="67694" y="3381"/>
                </a:lnTo>
                <a:lnTo>
                  <a:pt x="67180" y="6020"/>
                </a:lnTo>
                <a:lnTo>
                  <a:pt x="67408" y="7391"/>
                </a:lnTo>
                <a:lnTo>
                  <a:pt x="74086" y="7772"/>
                </a:lnTo>
                <a:lnTo>
                  <a:pt x="73305" y="8992"/>
                </a:lnTo>
                <a:lnTo>
                  <a:pt x="66532" y="9811"/>
                </a:lnTo>
                <a:lnTo>
                  <a:pt x="65494" y="12620"/>
                </a:lnTo>
                <a:close/>
                <a:moveTo>
                  <a:pt x="103775" y="10839"/>
                </a:moveTo>
                <a:lnTo>
                  <a:pt x="103937" y="11687"/>
                </a:lnTo>
                <a:lnTo>
                  <a:pt x="107852" y="12916"/>
                </a:lnTo>
                <a:lnTo>
                  <a:pt x="109499" y="14878"/>
                </a:lnTo>
                <a:lnTo>
                  <a:pt x="111328" y="17850"/>
                </a:lnTo>
                <a:lnTo>
                  <a:pt x="111509" y="22117"/>
                </a:lnTo>
                <a:lnTo>
                  <a:pt x="109166" y="25184"/>
                </a:lnTo>
                <a:lnTo>
                  <a:pt x="107223" y="27127"/>
                </a:lnTo>
                <a:lnTo>
                  <a:pt x="114567" y="26394"/>
                </a:lnTo>
                <a:lnTo>
                  <a:pt x="115300" y="28146"/>
                </a:lnTo>
                <a:lnTo>
                  <a:pt x="116415" y="30042"/>
                </a:lnTo>
                <a:lnTo>
                  <a:pt x="120367" y="28689"/>
                </a:lnTo>
                <a:lnTo>
                  <a:pt x="130293" y="34280"/>
                </a:lnTo>
                <a:lnTo>
                  <a:pt x="136293" y="31556"/>
                </a:lnTo>
                <a:lnTo>
                  <a:pt x="137827" y="31394"/>
                </a:lnTo>
                <a:lnTo>
                  <a:pt x="139189" y="35909"/>
                </a:lnTo>
                <a:lnTo>
                  <a:pt x="137693" y="40443"/>
                </a:lnTo>
                <a:lnTo>
                  <a:pt x="132407" y="45263"/>
                </a:lnTo>
                <a:lnTo>
                  <a:pt x="133579" y="48235"/>
                </a:lnTo>
                <a:lnTo>
                  <a:pt x="135274" y="48892"/>
                </a:lnTo>
                <a:lnTo>
                  <a:pt x="140256" y="48263"/>
                </a:lnTo>
                <a:lnTo>
                  <a:pt x="148152" y="51187"/>
                </a:lnTo>
                <a:lnTo>
                  <a:pt x="149800" y="50273"/>
                </a:lnTo>
                <a:lnTo>
                  <a:pt x="156201" y="43520"/>
                </a:lnTo>
                <a:lnTo>
                  <a:pt x="158763" y="42062"/>
                </a:lnTo>
                <a:lnTo>
                  <a:pt x="167183" y="41024"/>
                </a:lnTo>
                <a:lnTo>
                  <a:pt x="168716" y="38395"/>
                </a:lnTo>
                <a:lnTo>
                  <a:pt x="172126" y="35757"/>
                </a:lnTo>
                <a:lnTo>
                  <a:pt x="174317" y="32871"/>
                </a:lnTo>
                <a:lnTo>
                  <a:pt x="179584" y="27356"/>
                </a:lnTo>
                <a:lnTo>
                  <a:pt x="185033" y="28346"/>
                </a:lnTo>
                <a:lnTo>
                  <a:pt x="188214" y="29403"/>
                </a:lnTo>
                <a:lnTo>
                  <a:pt x="191700" y="29937"/>
                </a:lnTo>
                <a:lnTo>
                  <a:pt x="194872" y="35814"/>
                </a:lnTo>
                <a:lnTo>
                  <a:pt x="202911" y="42281"/>
                </a:lnTo>
                <a:lnTo>
                  <a:pt x="210293" y="41719"/>
                </a:lnTo>
                <a:lnTo>
                  <a:pt x="212912" y="47825"/>
                </a:lnTo>
                <a:lnTo>
                  <a:pt x="214074" y="55331"/>
                </a:lnTo>
                <a:lnTo>
                  <a:pt x="216341" y="57683"/>
                </a:lnTo>
                <a:lnTo>
                  <a:pt x="218332" y="59217"/>
                </a:lnTo>
                <a:lnTo>
                  <a:pt x="224342" y="60817"/>
                </a:lnTo>
                <a:lnTo>
                  <a:pt x="224580" y="60912"/>
                </a:lnTo>
                <a:lnTo>
                  <a:pt x="224781" y="61922"/>
                </a:lnTo>
                <a:lnTo>
                  <a:pt x="225152" y="65637"/>
                </a:lnTo>
                <a:lnTo>
                  <a:pt x="225657" y="68704"/>
                </a:lnTo>
                <a:lnTo>
                  <a:pt x="228753" y="80915"/>
                </a:lnTo>
                <a:lnTo>
                  <a:pt x="228695" y="83886"/>
                </a:lnTo>
                <a:lnTo>
                  <a:pt x="228657" y="84677"/>
                </a:lnTo>
                <a:lnTo>
                  <a:pt x="227524" y="88840"/>
                </a:lnTo>
                <a:lnTo>
                  <a:pt x="225514" y="92335"/>
                </a:lnTo>
                <a:lnTo>
                  <a:pt x="222856" y="94307"/>
                </a:lnTo>
                <a:lnTo>
                  <a:pt x="221390" y="96498"/>
                </a:lnTo>
                <a:lnTo>
                  <a:pt x="221123" y="98908"/>
                </a:lnTo>
                <a:lnTo>
                  <a:pt x="224466" y="103127"/>
                </a:lnTo>
                <a:lnTo>
                  <a:pt x="231429" y="109156"/>
                </a:lnTo>
                <a:lnTo>
                  <a:pt x="234239" y="114300"/>
                </a:lnTo>
                <a:lnTo>
                  <a:pt x="232915" y="118567"/>
                </a:lnTo>
                <a:lnTo>
                  <a:pt x="232515" y="121691"/>
                </a:lnTo>
                <a:lnTo>
                  <a:pt x="233029" y="123672"/>
                </a:lnTo>
                <a:lnTo>
                  <a:pt x="234144" y="125263"/>
                </a:lnTo>
                <a:lnTo>
                  <a:pt x="235858" y="126463"/>
                </a:lnTo>
                <a:lnTo>
                  <a:pt x="236544" y="128311"/>
                </a:lnTo>
                <a:lnTo>
                  <a:pt x="236192" y="130807"/>
                </a:lnTo>
                <a:lnTo>
                  <a:pt x="236516" y="132540"/>
                </a:lnTo>
                <a:lnTo>
                  <a:pt x="237801" y="133769"/>
                </a:lnTo>
                <a:lnTo>
                  <a:pt x="237677" y="134245"/>
                </a:lnTo>
                <a:lnTo>
                  <a:pt x="237059" y="135979"/>
                </a:lnTo>
                <a:lnTo>
                  <a:pt x="236210" y="139132"/>
                </a:lnTo>
                <a:lnTo>
                  <a:pt x="235725" y="141437"/>
                </a:lnTo>
                <a:lnTo>
                  <a:pt x="233763" y="144561"/>
                </a:lnTo>
                <a:lnTo>
                  <a:pt x="234363" y="147218"/>
                </a:lnTo>
                <a:lnTo>
                  <a:pt x="235896" y="150343"/>
                </a:lnTo>
                <a:lnTo>
                  <a:pt x="237068" y="151914"/>
                </a:lnTo>
                <a:lnTo>
                  <a:pt x="237439" y="153400"/>
                </a:lnTo>
                <a:lnTo>
                  <a:pt x="236696" y="156924"/>
                </a:lnTo>
                <a:lnTo>
                  <a:pt x="237068" y="157829"/>
                </a:lnTo>
                <a:lnTo>
                  <a:pt x="241916" y="160420"/>
                </a:lnTo>
                <a:lnTo>
                  <a:pt x="242706" y="161610"/>
                </a:lnTo>
                <a:lnTo>
                  <a:pt x="243173" y="164097"/>
                </a:lnTo>
                <a:lnTo>
                  <a:pt x="244878" y="169402"/>
                </a:lnTo>
                <a:lnTo>
                  <a:pt x="243469" y="176108"/>
                </a:lnTo>
                <a:lnTo>
                  <a:pt x="242230" y="179775"/>
                </a:lnTo>
                <a:lnTo>
                  <a:pt x="239468" y="185576"/>
                </a:lnTo>
                <a:lnTo>
                  <a:pt x="239335" y="186109"/>
                </a:lnTo>
                <a:lnTo>
                  <a:pt x="239021" y="186814"/>
                </a:lnTo>
                <a:lnTo>
                  <a:pt x="238192" y="187823"/>
                </a:lnTo>
                <a:lnTo>
                  <a:pt x="237039" y="187976"/>
                </a:lnTo>
                <a:lnTo>
                  <a:pt x="235296" y="187223"/>
                </a:lnTo>
                <a:lnTo>
                  <a:pt x="234105" y="186252"/>
                </a:lnTo>
                <a:lnTo>
                  <a:pt x="234382" y="183756"/>
                </a:lnTo>
                <a:lnTo>
                  <a:pt x="233610" y="183585"/>
                </a:lnTo>
                <a:lnTo>
                  <a:pt x="232658" y="182051"/>
                </a:lnTo>
                <a:lnTo>
                  <a:pt x="232286" y="180404"/>
                </a:lnTo>
                <a:lnTo>
                  <a:pt x="231258" y="179727"/>
                </a:lnTo>
                <a:lnTo>
                  <a:pt x="227514" y="179032"/>
                </a:lnTo>
                <a:lnTo>
                  <a:pt x="226238" y="178546"/>
                </a:lnTo>
                <a:lnTo>
                  <a:pt x="225257" y="178898"/>
                </a:lnTo>
                <a:lnTo>
                  <a:pt x="224523" y="180070"/>
                </a:lnTo>
                <a:lnTo>
                  <a:pt x="224990" y="181127"/>
                </a:lnTo>
                <a:lnTo>
                  <a:pt x="225685" y="182156"/>
                </a:lnTo>
                <a:lnTo>
                  <a:pt x="227762" y="183785"/>
                </a:lnTo>
                <a:lnTo>
                  <a:pt x="227552" y="184432"/>
                </a:lnTo>
                <a:lnTo>
                  <a:pt x="223076" y="186023"/>
                </a:lnTo>
                <a:lnTo>
                  <a:pt x="220266" y="187642"/>
                </a:lnTo>
                <a:lnTo>
                  <a:pt x="217646" y="188557"/>
                </a:lnTo>
                <a:lnTo>
                  <a:pt x="214979" y="190233"/>
                </a:lnTo>
                <a:lnTo>
                  <a:pt x="209712" y="192119"/>
                </a:lnTo>
                <a:lnTo>
                  <a:pt x="205845" y="192614"/>
                </a:lnTo>
                <a:lnTo>
                  <a:pt x="205045" y="193110"/>
                </a:lnTo>
                <a:lnTo>
                  <a:pt x="203606" y="196301"/>
                </a:lnTo>
                <a:lnTo>
                  <a:pt x="202635" y="196967"/>
                </a:lnTo>
                <a:lnTo>
                  <a:pt x="201692" y="196624"/>
                </a:lnTo>
                <a:lnTo>
                  <a:pt x="200987" y="196101"/>
                </a:lnTo>
                <a:lnTo>
                  <a:pt x="200092" y="196529"/>
                </a:lnTo>
                <a:lnTo>
                  <a:pt x="199158" y="197586"/>
                </a:lnTo>
                <a:lnTo>
                  <a:pt x="198177" y="197996"/>
                </a:lnTo>
                <a:lnTo>
                  <a:pt x="197330" y="197986"/>
                </a:lnTo>
                <a:lnTo>
                  <a:pt x="195815" y="200768"/>
                </a:lnTo>
                <a:lnTo>
                  <a:pt x="191414" y="201606"/>
                </a:lnTo>
                <a:lnTo>
                  <a:pt x="190900" y="203044"/>
                </a:lnTo>
                <a:lnTo>
                  <a:pt x="190090" y="204711"/>
                </a:lnTo>
                <a:lnTo>
                  <a:pt x="189443" y="205121"/>
                </a:lnTo>
                <a:lnTo>
                  <a:pt x="187462" y="204463"/>
                </a:lnTo>
                <a:lnTo>
                  <a:pt x="184709" y="204092"/>
                </a:lnTo>
                <a:lnTo>
                  <a:pt x="183128" y="205006"/>
                </a:lnTo>
                <a:lnTo>
                  <a:pt x="181232" y="205511"/>
                </a:lnTo>
                <a:lnTo>
                  <a:pt x="178918" y="205664"/>
                </a:lnTo>
                <a:lnTo>
                  <a:pt x="176336" y="207483"/>
                </a:lnTo>
                <a:lnTo>
                  <a:pt x="173822" y="210674"/>
                </a:lnTo>
                <a:lnTo>
                  <a:pt x="172412" y="213493"/>
                </a:lnTo>
                <a:lnTo>
                  <a:pt x="171650" y="214503"/>
                </a:lnTo>
                <a:lnTo>
                  <a:pt x="170421" y="211855"/>
                </a:lnTo>
                <a:lnTo>
                  <a:pt x="168916" y="210045"/>
                </a:lnTo>
                <a:lnTo>
                  <a:pt x="167850" y="209102"/>
                </a:lnTo>
                <a:lnTo>
                  <a:pt x="166897" y="209102"/>
                </a:lnTo>
                <a:lnTo>
                  <a:pt x="166649" y="209493"/>
                </a:lnTo>
                <a:lnTo>
                  <a:pt x="166649" y="210874"/>
                </a:lnTo>
                <a:lnTo>
                  <a:pt x="167669" y="213169"/>
                </a:lnTo>
                <a:lnTo>
                  <a:pt x="168926" y="214741"/>
                </a:lnTo>
                <a:lnTo>
                  <a:pt x="169126" y="215903"/>
                </a:lnTo>
                <a:lnTo>
                  <a:pt x="169802" y="217999"/>
                </a:lnTo>
                <a:lnTo>
                  <a:pt x="171640" y="220294"/>
                </a:lnTo>
                <a:lnTo>
                  <a:pt x="174517" y="222104"/>
                </a:lnTo>
                <a:lnTo>
                  <a:pt x="176479" y="223894"/>
                </a:lnTo>
                <a:lnTo>
                  <a:pt x="177937" y="226371"/>
                </a:lnTo>
                <a:lnTo>
                  <a:pt x="177946" y="227133"/>
                </a:lnTo>
                <a:lnTo>
                  <a:pt x="177546" y="228143"/>
                </a:lnTo>
                <a:lnTo>
                  <a:pt x="176860" y="229095"/>
                </a:lnTo>
                <a:lnTo>
                  <a:pt x="176279" y="230333"/>
                </a:lnTo>
                <a:lnTo>
                  <a:pt x="174679" y="232829"/>
                </a:lnTo>
                <a:lnTo>
                  <a:pt x="175155" y="233924"/>
                </a:lnTo>
                <a:lnTo>
                  <a:pt x="176460" y="235296"/>
                </a:lnTo>
                <a:lnTo>
                  <a:pt x="177613" y="236944"/>
                </a:lnTo>
                <a:lnTo>
                  <a:pt x="179099" y="239611"/>
                </a:lnTo>
                <a:lnTo>
                  <a:pt x="181137" y="244278"/>
                </a:lnTo>
                <a:lnTo>
                  <a:pt x="182451" y="246193"/>
                </a:lnTo>
                <a:lnTo>
                  <a:pt x="184242" y="248174"/>
                </a:lnTo>
                <a:lnTo>
                  <a:pt x="185995" y="249679"/>
                </a:lnTo>
                <a:lnTo>
                  <a:pt x="188757" y="249631"/>
                </a:lnTo>
                <a:lnTo>
                  <a:pt x="191614" y="252508"/>
                </a:lnTo>
                <a:lnTo>
                  <a:pt x="194739" y="256661"/>
                </a:lnTo>
                <a:lnTo>
                  <a:pt x="197073" y="258556"/>
                </a:lnTo>
                <a:lnTo>
                  <a:pt x="198701" y="259137"/>
                </a:lnTo>
                <a:lnTo>
                  <a:pt x="200054" y="260632"/>
                </a:lnTo>
                <a:lnTo>
                  <a:pt x="201244" y="262776"/>
                </a:lnTo>
                <a:lnTo>
                  <a:pt x="201711" y="264014"/>
                </a:lnTo>
                <a:lnTo>
                  <a:pt x="202768" y="264909"/>
                </a:lnTo>
                <a:lnTo>
                  <a:pt x="205626" y="264738"/>
                </a:lnTo>
                <a:lnTo>
                  <a:pt x="209303" y="268110"/>
                </a:lnTo>
                <a:lnTo>
                  <a:pt x="211569" y="270567"/>
                </a:lnTo>
                <a:lnTo>
                  <a:pt x="212769" y="272548"/>
                </a:lnTo>
                <a:lnTo>
                  <a:pt x="212455" y="273339"/>
                </a:lnTo>
                <a:lnTo>
                  <a:pt x="212303" y="275806"/>
                </a:lnTo>
                <a:lnTo>
                  <a:pt x="212341" y="278416"/>
                </a:lnTo>
                <a:lnTo>
                  <a:pt x="211979" y="279797"/>
                </a:lnTo>
                <a:lnTo>
                  <a:pt x="210340" y="281616"/>
                </a:lnTo>
                <a:lnTo>
                  <a:pt x="209493" y="282007"/>
                </a:lnTo>
                <a:lnTo>
                  <a:pt x="209036" y="282397"/>
                </a:lnTo>
                <a:lnTo>
                  <a:pt x="203997" y="280025"/>
                </a:lnTo>
                <a:lnTo>
                  <a:pt x="203597" y="280425"/>
                </a:lnTo>
                <a:lnTo>
                  <a:pt x="203283" y="280721"/>
                </a:lnTo>
                <a:lnTo>
                  <a:pt x="201930" y="287569"/>
                </a:lnTo>
                <a:lnTo>
                  <a:pt x="201006" y="288884"/>
                </a:lnTo>
                <a:lnTo>
                  <a:pt x="199615" y="290093"/>
                </a:lnTo>
                <a:lnTo>
                  <a:pt x="196739" y="291274"/>
                </a:lnTo>
                <a:lnTo>
                  <a:pt x="194739" y="291751"/>
                </a:lnTo>
                <a:lnTo>
                  <a:pt x="193177" y="292351"/>
                </a:lnTo>
                <a:lnTo>
                  <a:pt x="188233" y="295208"/>
                </a:lnTo>
                <a:lnTo>
                  <a:pt x="186014" y="296923"/>
                </a:lnTo>
                <a:lnTo>
                  <a:pt x="184575" y="299075"/>
                </a:lnTo>
                <a:lnTo>
                  <a:pt x="184566" y="300314"/>
                </a:lnTo>
                <a:lnTo>
                  <a:pt x="186966" y="303943"/>
                </a:lnTo>
                <a:lnTo>
                  <a:pt x="189738" y="307695"/>
                </a:lnTo>
                <a:lnTo>
                  <a:pt x="189747" y="310982"/>
                </a:lnTo>
                <a:lnTo>
                  <a:pt x="188528" y="313439"/>
                </a:lnTo>
                <a:lnTo>
                  <a:pt x="188243" y="314382"/>
                </a:lnTo>
                <a:lnTo>
                  <a:pt x="189062" y="314744"/>
                </a:lnTo>
                <a:lnTo>
                  <a:pt x="190595" y="314877"/>
                </a:lnTo>
                <a:lnTo>
                  <a:pt x="191881" y="315296"/>
                </a:lnTo>
                <a:lnTo>
                  <a:pt x="192424" y="317030"/>
                </a:lnTo>
                <a:lnTo>
                  <a:pt x="192262" y="320030"/>
                </a:lnTo>
                <a:lnTo>
                  <a:pt x="191824" y="322840"/>
                </a:lnTo>
                <a:lnTo>
                  <a:pt x="191367" y="324021"/>
                </a:lnTo>
                <a:lnTo>
                  <a:pt x="190129" y="324117"/>
                </a:lnTo>
                <a:lnTo>
                  <a:pt x="187747" y="322907"/>
                </a:lnTo>
                <a:lnTo>
                  <a:pt x="185890" y="321497"/>
                </a:lnTo>
                <a:lnTo>
                  <a:pt x="185176" y="320630"/>
                </a:lnTo>
                <a:lnTo>
                  <a:pt x="185138" y="319592"/>
                </a:lnTo>
                <a:lnTo>
                  <a:pt x="185538" y="318935"/>
                </a:lnTo>
                <a:lnTo>
                  <a:pt x="184880" y="317659"/>
                </a:lnTo>
                <a:lnTo>
                  <a:pt x="182594" y="316468"/>
                </a:lnTo>
                <a:lnTo>
                  <a:pt x="180146" y="316982"/>
                </a:lnTo>
                <a:lnTo>
                  <a:pt x="178346" y="317773"/>
                </a:lnTo>
                <a:lnTo>
                  <a:pt x="177175" y="317725"/>
                </a:lnTo>
                <a:lnTo>
                  <a:pt x="175917" y="316582"/>
                </a:lnTo>
                <a:lnTo>
                  <a:pt x="173974" y="315706"/>
                </a:lnTo>
                <a:lnTo>
                  <a:pt x="171440" y="315125"/>
                </a:lnTo>
                <a:lnTo>
                  <a:pt x="169859" y="314515"/>
                </a:lnTo>
                <a:lnTo>
                  <a:pt x="169526" y="314877"/>
                </a:lnTo>
                <a:lnTo>
                  <a:pt x="169707" y="317344"/>
                </a:lnTo>
                <a:lnTo>
                  <a:pt x="169221" y="318421"/>
                </a:lnTo>
                <a:lnTo>
                  <a:pt x="156686" y="319849"/>
                </a:lnTo>
                <a:lnTo>
                  <a:pt x="152867" y="321183"/>
                </a:lnTo>
                <a:lnTo>
                  <a:pt x="150085" y="322907"/>
                </a:lnTo>
                <a:lnTo>
                  <a:pt x="148028" y="323650"/>
                </a:lnTo>
                <a:lnTo>
                  <a:pt x="147523" y="324707"/>
                </a:lnTo>
                <a:lnTo>
                  <a:pt x="145485" y="326098"/>
                </a:lnTo>
                <a:lnTo>
                  <a:pt x="143189" y="326536"/>
                </a:lnTo>
                <a:lnTo>
                  <a:pt x="142627" y="326088"/>
                </a:lnTo>
                <a:lnTo>
                  <a:pt x="141151" y="326727"/>
                </a:lnTo>
                <a:lnTo>
                  <a:pt x="138636" y="327345"/>
                </a:lnTo>
                <a:lnTo>
                  <a:pt x="137008" y="327145"/>
                </a:lnTo>
                <a:lnTo>
                  <a:pt x="136236" y="326022"/>
                </a:lnTo>
                <a:lnTo>
                  <a:pt x="134684" y="324298"/>
                </a:lnTo>
                <a:lnTo>
                  <a:pt x="134055" y="323107"/>
                </a:lnTo>
                <a:lnTo>
                  <a:pt x="134121" y="322335"/>
                </a:lnTo>
                <a:lnTo>
                  <a:pt x="130607" y="322183"/>
                </a:lnTo>
                <a:lnTo>
                  <a:pt x="128397" y="321268"/>
                </a:lnTo>
                <a:lnTo>
                  <a:pt x="123692" y="321478"/>
                </a:lnTo>
                <a:lnTo>
                  <a:pt x="122530" y="321088"/>
                </a:lnTo>
                <a:lnTo>
                  <a:pt x="122291" y="321497"/>
                </a:lnTo>
                <a:lnTo>
                  <a:pt x="121587" y="326393"/>
                </a:lnTo>
                <a:lnTo>
                  <a:pt x="120653" y="328393"/>
                </a:lnTo>
                <a:lnTo>
                  <a:pt x="119148" y="330460"/>
                </a:lnTo>
                <a:lnTo>
                  <a:pt x="117215" y="331613"/>
                </a:lnTo>
                <a:lnTo>
                  <a:pt x="115681" y="331822"/>
                </a:lnTo>
                <a:lnTo>
                  <a:pt x="115748" y="330317"/>
                </a:lnTo>
                <a:lnTo>
                  <a:pt x="116138" y="328498"/>
                </a:lnTo>
                <a:lnTo>
                  <a:pt x="115024" y="328070"/>
                </a:lnTo>
                <a:lnTo>
                  <a:pt x="113357" y="327870"/>
                </a:lnTo>
                <a:lnTo>
                  <a:pt x="112557" y="327327"/>
                </a:lnTo>
                <a:lnTo>
                  <a:pt x="112766" y="325936"/>
                </a:lnTo>
                <a:lnTo>
                  <a:pt x="112376" y="325126"/>
                </a:lnTo>
                <a:lnTo>
                  <a:pt x="111690" y="324155"/>
                </a:lnTo>
                <a:lnTo>
                  <a:pt x="110014" y="322907"/>
                </a:lnTo>
                <a:lnTo>
                  <a:pt x="106471" y="321059"/>
                </a:lnTo>
                <a:lnTo>
                  <a:pt x="104061" y="320135"/>
                </a:lnTo>
                <a:lnTo>
                  <a:pt x="103156" y="321116"/>
                </a:lnTo>
                <a:lnTo>
                  <a:pt x="101432" y="322097"/>
                </a:lnTo>
                <a:lnTo>
                  <a:pt x="98717" y="321773"/>
                </a:lnTo>
                <a:lnTo>
                  <a:pt x="98050" y="322164"/>
                </a:lnTo>
                <a:lnTo>
                  <a:pt x="93393" y="319211"/>
                </a:lnTo>
                <a:lnTo>
                  <a:pt x="88925" y="316373"/>
                </a:lnTo>
                <a:lnTo>
                  <a:pt x="87449" y="316373"/>
                </a:lnTo>
                <a:lnTo>
                  <a:pt x="80867" y="316944"/>
                </a:lnTo>
                <a:lnTo>
                  <a:pt x="80677" y="316697"/>
                </a:lnTo>
                <a:lnTo>
                  <a:pt x="79524" y="315077"/>
                </a:lnTo>
                <a:lnTo>
                  <a:pt x="78515" y="314563"/>
                </a:lnTo>
                <a:lnTo>
                  <a:pt x="77905" y="314830"/>
                </a:lnTo>
                <a:lnTo>
                  <a:pt x="77496" y="315296"/>
                </a:lnTo>
                <a:lnTo>
                  <a:pt x="76791" y="315220"/>
                </a:lnTo>
                <a:lnTo>
                  <a:pt x="73838" y="312610"/>
                </a:lnTo>
                <a:lnTo>
                  <a:pt x="72628" y="312230"/>
                </a:lnTo>
                <a:lnTo>
                  <a:pt x="70952" y="312582"/>
                </a:lnTo>
                <a:lnTo>
                  <a:pt x="68971" y="313992"/>
                </a:lnTo>
                <a:lnTo>
                  <a:pt x="68104" y="315716"/>
                </a:lnTo>
                <a:lnTo>
                  <a:pt x="68371" y="316706"/>
                </a:lnTo>
                <a:lnTo>
                  <a:pt x="69390" y="317135"/>
                </a:lnTo>
                <a:lnTo>
                  <a:pt x="72085" y="316849"/>
                </a:lnTo>
                <a:lnTo>
                  <a:pt x="72476" y="317135"/>
                </a:lnTo>
                <a:lnTo>
                  <a:pt x="72571" y="317697"/>
                </a:lnTo>
                <a:lnTo>
                  <a:pt x="72276" y="318240"/>
                </a:lnTo>
                <a:lnTo>
                  <a:pt x="70095" y="318687"/>
                </a:lnTo>
                <a:lnTo>
                  <a:pt x="69466" y="319344"/>
                </a:lnTo>
                <a:lnTo>
                  <a:pt x="68828" y="319506"/>
                </a:lnTo>
                <a:lnTo>
                  <a:pt x="68418" y="319611"/>
                </a:lnTo>
                <a:lnTo>
                  <a:pt x="66094" y="318926"/>
                </a:lnTo>
                <a:lnTo>
                  <a:pt x="62636" y="318926"/>
                </a:lnTo>
                <a:lnTo>
                  <a:pt x="59845" y="320135"/>
                </a:lnTo>
                <a:lnTo>
                  <a:pt x="55388" y="320621"/>
                </a:lnTo>
                <a:lnTo>
                  <a:pt x="49263" y="320383"/>
                </a:lnTo>
                <a:lnTo>
                  <a:pt x="47063" y="319478"/>
                </a:lnTo>
                <a:lnTo>
                  <a:pt x="45720" y="318935"/>
                </a:lnTo>
                <a:lnTo>
                  <a:pt x="44748" y="316268"/>
                </a:lnTo>
                <a:lnTo>
                  <a:pt x="44996" y="312315"/>
                </a:lnTo>
                <a:lnTo>
                  <a:pt x="46454" y="307067"/>
                </a:lnTo>
                <a:lnTo>
                  <a:pt x="46863" y="303209"/>
                </a:lnTo>
                <a:lnTo>
                  <a:pt x="46215" y="300752"/>
                </a:lnTo>
                <a:lnTo>
                  <a:pt x="47082" y="297056"/>
                </a:lnTo>
                <a:lnTo>
                  <a:pt x="49463" y="292122"/>
                </a:lnTo>
                <a:lnTo>
                  <a:pt x="51054" y="286912"/>
                </a:lnTo>
                <a:lnTo>
                  <a:pt x="51845" y="281406"/>
                </a:lnTo>
                <a:lnTo>
                  <a:pt x="52997" y="277816"/>
                </a:lnTo>
                <a:lnTo>
                  <a:pt x="55264" y="275291"/>
                </a:lnTo>
                <a:lnTo>
                  <a:pt x="60646" y="268224"/>
                </a:lnTo>
                <a:lnTo>
                  <a:pt x="61084" y="267690"/>
                </a:lnTo>
                <a:lnTo>
                  <a:pt x="60931" y="264157"/>
                </a:lnTo>
                <a:lnTo>
                  <a:pt x="59484" y="263652"/>
                </a:lnTo>
                <a:lnTo>
                  <a:pt x="57360" y="262633"/>
                </a:lnTo>
                <a:lnTo>
                  <a:pt x="51959" y="261375"/>
                </a:lnTo>
                <a:lnTo>
                  <a:pt x="46930" y="260566"/>
                </a:lnTo>
                <a:lnTo>
                  <a:pt x="44644" y="259566"/>
                </a:lnTo>
                <a:lnTo>
                  <a:pt x="42643" y="256889"/>
                </a:lnTo>
                <a:lnTo>
                  <a:pt x="41405" y="256851"/>
                </a:lnTo>
                <a:lnTo>
                  <a:pt x="38976" y="257813"/>
                </a:lnTo>
                <a:lnTo>
                  <a:pt x="35948" y="258461"/>
                </a:lnTo>
                <a:lnTo>
                  <a:pt x="33737" y="257899"/>
                </a:lnTo>
                <a:lnTo>
                  <a:pt x="32356" y="258003"/>
                </a:lnTo>
                <a:lnTo>
                  <a:pt x="31585" y="258499"/>
                </a:lnTo>
                <a:lnTo>
                  <a:pt x="31194" y="258061"/>
                </a:lnTo>
                <a:lnTo>
                  <a:pt x="30642" y="255765"/>
                </a:lnTo>
                <a:lnTo>
                  <a:pt x="29489" y="255165"/>
                </a:lnTo>
                <a:lnTo>
                  <a:pt x="27699" y="254632"/>
                </a:lnTo>
                <a:lnTo>
                  <a:pt x="26584" y="254860"/>
                </a:lnTo>
                <a:lnTo>
                  <a:pt x="25813" y="256003"/>
                </a:lnTo>
                <a:lnTo>
                  <a:pt x="24622" y="256804"/>
                </a:lnTo>
                <a:lnTo>
                  <a:pt x="23536" y="256546"/>
                </a:lnTo>
                <a:lnTo>
                  <a:pt x="20117" y="251231"/>
                </a:lnTo>
                <a:lnTo>
                  <a:pt x="19240" y="250050"/>
                </a:lnTo>
                <a:lnTo>
                  <a:pt x="19022" y="248964"/>
                </a:lnTo>
                <a:lnTo>
                  <a:pt x="18164" y="246983"/>
                </a:lnTo>
                <a:lnTo>
                  <a:pt x="16126" y="245002"/>
                </a:lnTo>
                <a:lnTo>
                  <a:pt x="14097" y="244373"/>
                </a:lnTo>
                <a:lnTo>
                  <a:pt x="13087" y="244592"/>
                </a:lnTo>
                <a:lnTo>
                  <a:pt x="13202" y="242135"/>
                </a:lnTo>
                <a:lnTo>
                  <a:pt x="13992" y="238563"/>
                </a:lnTo>
                <a:lnTo>
                  <a:pt x="14754" y="236696"/>
                </a:lnTo>
                <a:lnTo>
                  <a:pt x="15764" y="235172"/>
                </a:lnTo>
                <a:lnTo>
                  <a:pt x="16840" y="234105"/>
                </a:lnTo>
                <a:lnTo>
                  <a:pt x="17078" y="232181"/>
                </a:lnTo>
                <a:lnTo>
                  <a:pt x="16907" y="230362"/>
                </a:lnTo>
                <a:lnTo>
                  <a:pt x="15669" y="230076"/>
                </a:lnTo>
                <a:lnTo>
                  <a:pt x="12563" y="228733"/>
                </a:lnTo>
                <a:lnTo>
                  <a:pt x="10725" y="227314"/>
                </a:lnTo>
                <a:lnTo>
                  <a:pt x="9363" y="225533"/>
                </a:lnTo>
                <a:lnTo>
                  <a:pt x="7573" y="223085"/>
                </a:lnTo>
                <a:lnTo>
                  <a:pt x="6810" y="220589"/>
                </a:lnTo>
                <a:lnTo>
                  <a:pt x="6772" y="218103"/>
                </a:lnTo>
                <a:lnTo>
                  <a:pt x="6982" y="216989"/>
                </a:lnTo>
                <a:lnTo>
                  <a:pt x="7115" y="216217"/>
                </a:lnTo>
                <a:lnTo>
                  <a:pt x="8554" y="212331"/>
                </a:lnTo>
                <a:lnTo>
                  <a:pt x="13621" y="208845"/>
                </a:lnTo>
                <a:lnTo>
                  <a:pt x="13059" y="205330"/>
                </a:lnTo>
                <a:lnTo>
                  <a:pt x="12983" y="203168"/>
                </a:lnTo>
                <a:lnTo>
                  <a:pt x="11754" y="201758"/>
                </a:lnTo>
                <a:lnTo>
                  <a:pt x="9297" y="201187"/>
                </a:lnTo>
                <a:lnTo>
                  <a:pt x="8649" y="200206"/>
                </a:lnTo>
                <a:lnTo>
                  <a:pt x="8372" y="199244"/>
                </a:lnTo>
                <a:lnTo>
                  <a:pt x="10173" y="197082"/>
                </a:lnTo>
                <a:lnTo>
                  <a:pt x="7991" y="195377"/>
                </a:lnTo>
                <a:lnTo>
                  <a:pt x="7001" y="193691"/>
                </a:lnTo>
                <a:lnTo>
                  <a:pt x="3972" y="191462"/>
                </a:lnTo>
                <a:lnTo>
                  <a:pt x="3648" y="190690"/>
                </a:lnTo>
                <a:lnTo>
                  <a:pt x="5106" y="184166"/>
                </a:lnTo>
                <a:lnTo>
                  <a:pt x="3991" y="182261"/>
                </a:lnTo>
                <a:lnTo>
                  <a:pt x="2610" y="181289"/>
                </a:lnTo>
                <a:lnTo>
                  <a:pt x="1000" y="180813"/>
                </a:lnTo>
                <a:lnTo>
                  <a:pt x="257" y="179908"/>
                </a:lnTo>
                <a:lnTo>
                  <a:pt x="0" y="178870"/>
                </a:lnTo>
                <a:lnTo>
                  <a:pt x="286" y="178232"/>
                </a:lnTo>
                <a:lnTo>
                  <a:pt x="2181" y="178422"/>
                </a:lnTo>
                <a:lnTo>
                  <a:pt x="2772" y="177746"/>
                </a:lnTo>
                <a:lnTo>
                  <a:pt x="7287" y="173898"/>
                </a:lnTo>
                <a:lnTo>
                  <a:pt x="7477" y="173155"/>
                </a:lnTo>
                <a:lnTo>
                  <a:pt x="6848" y="172736"/>
                </a:lnTo>
                <a:lnTo>
                  <a:pt x="6029" y="172517"/>
                </a:lnTo>
                <a:lnTo>
                  <a:pt x="5820" y="171707"/>
                </a:lnTo>
                <a:lnTo>
                  <a:pt x="5848" y="170640"/>
                </a:lnTo>
                <a:lnTo>
                  <a:pt x="8258" y="165068"/>
                </a:lnTo>
                <a:lnTo>
                  <a:pt x="8973" y="162687"/>
                </a:lnTo>
                <a:lnTo>
                  <a:pt x="9135" y="161001"/>
                </a:lnTo>
                <a:lnTo>
                  <a:pt x="8982" y="159334"/>
                </a:lnTo>
                <a:lnTo>
                  <a:pt x="7591" y="156715"/>
                </a:lnTo>
                <a:lnTo>
                  <a:pt x="6248" y="154619"/>
                </a:lnTo>
                <a:lnTo>
                  <a:pt x="6201" y="152952"/>
                </a:lnTo>
                <a:lnTo>
                  <a:pt x="5220" y="152076"/>
                </a:lnTo>
                <a:lnTo>
                  <a:pt x="2439" y="147590"/>
                </a:lnTo>
                <a:lnTo>
                  <a:pt x="2439" y="145856"/>
                </a:lnTo>
                <a:lnTo>
                  <a:pt x="4010" y="144504"/>
                </a:lnTo>
                <a:lnTo>
                  <a:pt x="6210" y="143646"/>
                </a:lnTo>
                <a:lnTo>
                  <a:pt x="6944" y="142932"/>
                </a:lnTo>
                <a:lnTo>
                  <a:pt x="8258" y="142484"/>
                </a:lnTo>
                <a:lnTo>
                  <a:pt x="11754" y="143780"/>
                </a:lnTo>
                <a:lnTo>
                  <a:pt x="13316" y="144904"/>
                </a:lnTo>
                <a:lnTo>
                  <a:pt x="13754" y="144675"/>
                </a:lnTo>
                <a:lnTo>
                  <a:pt x="15164" y="143456"/>
                </a:lnTo>
                <a:lnTo>
                  <a:pt x="17640" y="143646"/>
                </a:lnTo>
                <a:lnTo>
                  <a:pt x="23631" y="141189"/>
                </a:lnTo>
                <a:lnTo>
                  <a:pt x="24527" y="140008"/>
                </a:lnTo>
                <a:lnTo>
                  <a:pt x="25194" y="138751"/>
                </a:lnTo>
                <a:lnTo>
                  <a:pt x="25251" y="138198"/>
                </a:lnTo>
                <a:lnTo>
                  <a:pt x="22927" y="135769"/>
                </a:lnTo>
                <a:lnTo>
                  <a:pt x="22860" y="134874"/>
                </a:lnTo>
                <a:lnTo>
                  <a:pt x="23165" y="133864"/>
                </a:lnTo>
                <a:lnTo>
                  <a:pt x="23822" y="133064"/>
                </a:lnTo>
                <a:lnTo>
                  <a:pt x="25194" y="132521"/>
                </a:lnTo>
                <a:lnTo>
                  <a:pt x="26651" y="131454"/>
                </a:lnTo>
                <a:lnTo>
                  <a:pt x="29918" y="128426"/>
                </a:lnTo>
                <a:lnTo>
                  <a:pt x="31052" y="125797"/>
                </a:lnTo>
                <a:lnTo>
                  <a:pt x="31404" y="122939"/>
                </a:lnTo>
                <a:lnTo>
                  <a:pt x="31471" y="120805"/>
                </a:lnTo>
                <a:lnTo>
                  <a:pt x="30575" y="119110"/>
                </a:lnTo>
                <a:lnTo>
                  <a:pt x="29670" y="118015"/>
                </a:lnTo>
                <a:lnTo>
                  <a:pt x="28442" y="118186"/>
                </a:lnTo>
                <a:lnTo>
                  <a:pt x="26051" y="118100"/>
                </a:lnTo>
                <a:lnTo>
                  <a:pt x="23813" y="117148"/>
                </a:lnTo>
                <a:lnTo>
                  <a:pt x="22584" y="115605"/>
                </a:lnTo>
                <a:lnTo>
                  <a:pt x="22279" y="114252"/>
                </a:lnTo>
                <a:lnTo>
                  <a:pt x="22841" y="113395"/>
                </a:lnTo>
                <a:lnTo>
                  <a:pt x="23013" y="112347"/>
                </a:lnTo>
                <a:lnTo>
                  <a:pt x="22650" y="111290"/>
                </a:lnTo>
                <a:lnTo>
                  <a:pt x="22793" y="110404"/>
                </a:lnTo>
                <a:lnTo>
                  <a:pt x="23803" y="109690"/>
                </a:lnTo>
                <a:lnTo>
                  <a:pt x="30880" y="109709"/>
                </a:lnTo>
                <a:lnTo>
                  <a:pt x="31413" y="108928"/>
                </a:lnTo>
                <a:lnTo>
                  <a:pt x="31890" y="104813"/>
                </a:lnTo>
                <a:lnTo>
                  <a:pt x="33661" y="98536"/>
                </a:lnTo>
                <a:lnTo>
                  <a:pt x="35328" y="95031"/>
                </a:lnTo>
                <a:lnTo>
                  <a:pt x="35605" y="93554"/>
                </a:lnTo>
                <a:lnTo>
                  <a:pt x="35576" y="85220"/>
                </a:lnTo>
                <a:lnTo>
                  <a:pt x="35805" y="80981"/>
                </a:lnTo>
                <a:lnTo>
                  <a:pt x="34595" y="78991"/>
                </a:lnTo>
                <a:lnTo>
                  <a:pt x="31956" y="76810"/>
                </a:lnTo>
                <a:lnTo>
                  <a:pt x="32518" y="72257"/>
                </a:lnTo>
                <a:lnTo>
                  <a:pt x="33395" y="68694"/>
                </a:lnTo>
                <a:lnTo>
                  <a:pt x="36052" y="64313"/>
                </a:lnTo>
                <a:lnTo>
                  <a:pt x="38157" y="63112"/>
                </a:lnTo>
                <a:lnTo>
                  <a:pt x="47349" y="62398"/>
                </a:lnTo>
                <a:lnTo>
                  <a:pt x="57503" y="62694"/>
                </a:lnTo>
                <a:lnTo>
                  <a:pt x="61722" y="69313"/>
                </a:lnTo>
                <a:lnTo>
                  <a:pt x="60160" y="72704"/>
                </a:lnTo>
                <a:lnTo>
                  <a:pt x="62627" y="74285"/>
                </a:lnTo>
                <a:lnTo>
                  <a:pt x="63818" y="73704"/>
                </a:lnTo>
                <a:lnTo>
                  <a:pt x="64723" y="70751"/>
                </a:lnTo>
                <a:lnTo>
                  <a:pt x="65322" y="67475"/>
                </a:lnTo>
                <a:lnTo>
                  <a:pt x="66189" y="66484"/>
                </a:lnTo>
                <a:lnTo>
                  <a:pt x="69332" y="68932"/>
                </a:lnTo>
                <a:lnTo>
                  <a:pt x="70437" y="70609"/>
                </a:lnTo>
                <a:lnTo>
                  <a:pt x="70504" y="75981"/>
                </a:lnTo>
                <a:lnTo>
                  <a:pt x="71666" y="68694"/>
                </a:lnTo>
                <a:lnTo>
                  <a:pt x="70799" y="63579"/>
                </a:lnTo>
                <a:lnTo>
                  <a:pt x="71390" y="58607"/>
                </a:lnTo>
                <a:lnTo>
                  <a:pt x="72657" y="56016"/>
                </a:lnTo>
                <a:lnTo>
                  <a:pt x="73819" y="54368"/>
                </a:lnTo>
                <a:lnTo>
                  <a:pt x="81267" y="56150"/>
                </a:lnTo>
                <a:lnTo>
                  <a:pt x="89497" y="55235"/>
                </a:lnTo>
                <a:lnTo>
                  <a:pt x="92612" y="57159"/>
                </a:lnTo>
                <a:lnTo>
                  <a:pt x="99651" y="66751"/>
                </a:lnTo>
                <a:lnTo>
                  <a:pt x="102003" y="68323"/>
                </a:lnTo>
                <a:lnTo>
                  <a:pt x="104965" y="68818"/>
                </a:lnTo>
                <a:lnTo>
                  <a:pt x="100879" y="66770"/>
                </a:lnTo>
                <a:lnTo>
                  <a:pt x="92345" y="55093"/>
                </a:lnTo>
                <a:lnTo>
                  <a:pt x="89792" y="53645"/>
                </a:lnTo>
                <a:lnTo>
                  <a:pt x="85868" y="53207"/>
                </a:lnTo>
                <a:lnTo>
                  <a:pt x="83420" y="52063"/>
                </a:lnTo>
                <a:lnTo>
                  <a:pt x="81877" y="50292"/>
                </a:lnTo>
                <a:lnTo>
                  <a:pt x="81429" y="48701"/>
                </a:lnTo>
                <a:lnTo>
                  <a:pt x="81515" y="36843"/>
                </a:lnTo>
                <a:lnTo>
                  <a:pt x="80048" y="35071"/>
                </a:lnTo>
                <a:lnTo>
                  <a:pt x="78143" y="34461"/>
                </a:lnTo>
                <a:lnTo>
                  <a:pt x="76953" y="35271"/>
                </a:lnTo>
                <a:lnTo>
                  <a:pt x="74514" y="35280"/>
                </a:lnTo>
                <a:lnTo>
                  <a:pt x="74000" y="32585"/>
                </a:lnTo>
                <a:lnTo>
                  <a:pt x="74600" y="30585"/>
                </a:lnTo>
                <a:lnTo>
                  <a:pt x="79496" y="29213"/>
                </a:lnTo>
                <a:lnTo>
                  <a:pt x="82725" y="27375"/>
                </a:lnTo>
                <a:lnTo>
                  <a:pt x="82868" y="24127"/>
                </a:lnTo>
                <a:lnTo>
                  <a:pt x="80829" y="21564"/>
                </a:lnTo>
                <a:lnTo>
                  <a:pt x="78391" y="16859"/>
                </a:lnTo>
                <a:lnTo>
                  <a:pt x="75524" y="12430"/>
                </a:lnTo>
                <a:lnTo>
                  <a:pt x="75200" y="7268"/>
                </a:lnTo>
                <a:lnTo>
                  <a:pt x="75209" y="7268"/>
                </a:lnTo>
                <a:lnTo>
                  <a:pt x="80201" y="7363"/>
                </a:lnTo>
                <a:lnTo>
                  <a:pt x="81420" y="7563"/>
                </a:lnTo>
                <a:lnTo>
                  <a:pt x="88983" y="9982"/>
                </a:lnTo>
                <a:lnTo>
                  <a:pt x="90831" y="11677"/>
                </a:lnTo>
                <a:lnTo>
                  <a:pt x="93154" y="11754"/>
                </a:lnTo>
                <a:lnTo>
                  <a:pt x="97346" y="10173"/>
                </a:lnTo>
                <a:lnTo>
                  <a:pt x="100479" y="9477"/>
                </a:lnTo>
                <a:lnTo>
                  <a:pt x="101689" y="10458"/>
                </a:lnTo>
                <a:lnTo>
                  <a:pt x="103394" y="10868"/>
                </a:lnTo>
                <a:lnTo>
                  <a:pt x="103775" y="10868"/>
                </a:lnTo>
                <a:close/>
                <a:moveTo>
                  <a:pt x="72981" y="16059"/>
                </a:moveTo>
                <a:lnTo>
                  <a:pt x="71942" y="17193"/>
                </a:lnTo>
                <a:lnTo>
                  <a:pt x="69390" y="17059"/>
                </a:lnTo>
                <a:lnTo>
                  <a:pt x="67961" y="15992"/>
                </a:lnTo>
                <a:lnTo>
                  <a:pt x="68428" y="14859"/>
                </a:lnTo>
                <a:lnTo>
                  <a:pt x="69780" y="13992"/>
                </a:lnTo>
                <a:lnTo>
                  <a:pt x="70904" y="13859"/>
                </a:lnTo>
                <a:lnTo>
                  <a:pt x="72600" y="14392"/>
                </a:lnTo>
                <a:lnTo>
                  <a:pt x="72981" y="16059"/>
                </a:lnTo>
                <a:close/>
                <a:moveTo>
                  <a:pt x="209883" y="31223"/>
                </a:moveTo>
                <a:lnTo>
                  <a:pt x="210550" y="34299"/>
                </a:lnTo>
                <a:lnTo>
                  <a:pt x="209836" y="35871"/>
                </a:lnTo>
                <a:lnTo>
                  <a:pt x="206835" y="33261"/>
                </a:lnTo>
                <a:lnTo>
                  <a:pt x="203816" y="33299"/>
                </a:lnTo>
                <a:lnTo>
                  <a:pt x="202016" y="37309"/>
                </a:lnTo>
                <a:lnTo>
                  <a:pt x="200673" y="37481"/>
                </a:lnTo>
                <a:lnTo>
                  <a:pt x="196015" y="33833"/>
                </a:lnTo>
                <a:lnTo>
                  <a:pt x="195263" y="32052"/>
                </a:lnTo>
                <a:lnTo>
                  <a:pt x="195110" y="30566"/>
                </a:lnTo>
                <a:lnTo>
                  <a:pt x="195777" y="25422"/>
                </a:lnTo>
                <a:lnTo>
                  <a:pt x="195653" y="23803"/>
                </a:lnTo>
                <a:lnTo>
                  <a:pt x="197120" y="22031"/>
                </a:lnTo>
                <a:lnTo>
                  <a:pt x="197349" y="19460"/>
                </a:lnTo>
                <a:lnTo>
                  <a:pt x="199930" y="16755"/>
                </a:lnTo>
                <a:lnTo>
                  <a:pt x="202235" y="16650"/>
                </a:lnTo>
                <a:lnTo>
                  <a:pt x="202959" y="18945"/>
                </a:lnTo>
                <a:lnTo>
                  <a:pt x="204063" y="20526"/>
                </a:lnTo>
                <a:lnTo>
                  <a:pt x="207931" y="22298"/>
                </a:lnTo>
                <a:lnTo>
                  <a:pt x="208512" y="23098"/>
                </a:lnTo>
                <a:lnTo>
                  <a:pt x="208864" y="24212"/>
                </a:lnTo>
                <a:lnTo>
                  <a:pt x="207064" y="26384"/>
                </a:lnTo>
                <a:lnTo>
                  <a:pt x="206455" y="27499"/>
                </a:lnTo>
                <a:lnTo>
                  <a:pt x="207026" y="29280"/>
                </a:lnTo>
                <a:lnTo>
                  <a:pt x="209883" y="31223"/>
                </a:lnTo>
                <a:close/>
                <a:moveTo>
                  <a:pt x="145028" y="29613"/>
                </a:moveTo>
                <a:lnTo>
                  <a:pt x="140923" y="29699"/>
                </a:lnTo>
                <a:lnTo>
                  <a:pt x="139351" y="27870"/>
                </a:lnTo>
                <a:lnTo>
                  <a:pt x="137779" y="27403"/>
                </a:lnTo>
                <a:lnTo>
                  <a:pt x="138627" y="25146"/>
                </a:lnTo>
                <a:lnTo>
                  <a:pt x="139732" y="24317"/>
                </a:lnTo>
                <a:lnTo>
                  <a:pt x="143704" y="25793"/>
                </a:lnTo>
                <a:lnTo>
                  <a:pt x="144952" y="28680"/>
                </a:lnTo>
                <a:lnTo>
                  <a:pt x="145028" y="29613"/>
                </a:lnTo>
                <a:close/>
                <a:moveTo>
                  <a:pt x="223304" y="50920"/>
                </a:moveTo>
                <a:lnTo>
                  <a:pt x="222952" y="52340"/>
                </a:lnTo>
                <a:lnTo>
                  <a:pt x="223361" y="54521"/>
                </a:lnTo>
                <a:lnTo>
                  <a:pt x="222256" y="54359"/>
                </a:lnTo>
                <a:lnTo>
                  <a:pt x="218942" y="54873"/>
                </a:lnTo>
                <a:lnTo>
                  <a:pt x="215665" y="54150"/>
                </a:lnTo>
                <a:lnTo>
                  <a:pt x="215037" y="51435"/>
                </a:lnTo>
                <a:lnTo>
                  <a:pt x="215560" y="48825"/>
                </a:lnTo>
                <a:lnTo>
                  <a:pt x="214246" y="47025"/>
                </a:lnTo>
                <a:lnTo>
                  <a:pt x="213036" y="45968"/>
                </a:lnTo>
                <a:lnTo>
                  <a:pt x="212855" y="44463"/>
                </a:lnTo>
                <a:lnTo>
                  <a:pt x="213055" y="42891"/>
                </a:lnTo>
                <a:lnTo>
                  <a:pt x="218704" y="47101"/>
                </a:lnTo>
                <a:lnTo>
                  <a:pt x="223304" y="509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7E9B1454-5E45-A88B-E139-407D40B4F939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9596 w 43967"/>
              <a:gd name="connsiteY0" fmla="*/ 32842 h 47968"/>
              <a:gd name="connsiteX1" fmla="*/ 37281 w 43967"/>
              <a:gd name="connsiteY1" fmla="*/ 36471 h 47968"/>
              <a:gd name="connsiteX2" fmla="*/ 34319 w 43967"/>
              <a:gd name="connsiteY2" fmla="*/ 41119 h 47968"/>
              <a:gd name="connsiteX3" fmla="*/ 30956 w 43967"/>
              <a:gd name="connsiteY3" fmla="*/ 46396 h 47968"/>
              <a:gd name="connsiteX4" fmla="*/ 28852 w 43967"/>
              <a:gd name="connsiteY4" fmla="*/ 46434 h 47968"/>
              <a:gd name="connsiteX5" fmla="*/ 27223 w 43967"/>
              <a:gd name="connsiteY5" fmla="*/ 46129 h 47968"/>
              <a:gd name="connsiteX6" fmla="*/ 26099 w 43967"/>
              <a:gd name="connsiteY6" fmla="*/ 45234 h 47968"/>
              <a:gd name="connsiteX7" fmla="*/ 23794 w 43967"/>
              <a:gd name="connsiteY7" fmla="*/ 44253 h 47968"/>
              <a:gd name="connsiteX8" fmla="*/ 21193 w 43967"/>
              <a:gd name="connsiteY8" fmla="*/ 44187 h 47968"/>
              <a:gd name="connsiteX9" fmla="*/ 18717 w 43967"/>
              <a:gd name="connsiteY9" fmla="*/ 45101 h 47968"/>
              <a:gd name="connsiteX10" fmla="*/ 14526 w 43967"/>
              <a:gd name="connsiteY10" fmla="*/ 46234 h 47968"/>
              <a:gd name="connsiteX11" fmla="*/ 10735 w 43967"/>
              <a:gd name="connsiteY11" fmla="*/ 46606 h 47968"/>
              <a:gd name="connsiteX12" fmla="*/ 7677 w 43967"/>
              <a:gd name="connsiteY12" fmla="*/ 47234 h 47968"/>
              <a:gd name="connsiteX13" fmla="*/ 5153 w 43967"/>
              <a:gd name="connsiteY13" fmla="*/ 47968 h 47968"/>
              <a:gd name="connsiteX14" fmla="*/ 2867 w 43967"/>
              <a:gd name="connsiteY14" fmla="*/ 47568 h 47968"/>
              <a:gd name="connsiteX15" fmla="*/ 895 w 43967"/>
              <a:gd name="connsiteY15" fmla="*/ 46911 h 47968"/>
              <a:gd name="connsiteX16" fmla="*/ 458 w 43967"/>
              <a:gd name="connsiteY16" fmla="*/ 41291 h 47968"/>
              <a:gd name="connsiteX17" fmla="*/ 0 w 43967"/>
              <a:gd name="connsiteY17" fmla="*/ 35195 h 47968"/>
              <a:gd name="connsiteX18" fmla="*/ 48 w 43967"/>
              <a:gd name="connsiteY18" fmla="*/ 30423 h 47968"/>
              <a:gd name="connsiteX19" fmla="*/ 743 w 43967"/>
              <a:gd name="connsiteY19" fmla="*/ 27794 h 47968"/>
              <a:gd name="connsiteX20" fmla="*/ 1362 w 43967"/>
              <a:gd name="connsiteY20" fmla="*/ 26765 h 47968"/>
              <a:gd name="connsiteX21" fmla="*/ 4944 w 43967"/>
              <a:gd name="connsiteY21" fmla="*/ 23136 h 47968"/>
              <a:gd name="connsiteX22" fmla="*/ 6182 w 43967"/>
              <a:gd name="connsiteY22" fmla="*/ 21650 h 47968"/>
              <a:gd name="connsiteX23" fmla="*/ 10268 w 43967"/>
              <a:gd name="connsiteY23" fmla="*/ 15630 h 47968"/>
              <a:gd name="connsiteX24" fmla="*/ 13783 w 43967"/>
              <a:gd name="connsiteY24" fmla="*/ 10458 h 47968"/>
              <a:gd name="connsiteX25" fmla="*/ 16402 w 43967"/>
              <a:gd name="connsiteY25" fmla="*/ 6601 h 47968"/>
              <a:gd name="connsiteX26" fmla="*/ 17212 w 43967"/>
              <a:gd name="connsiteY26" fmla="*/ 5839 h 47968"/>
              <a:gd name="connsiteX27" fmla="*/ 18317 w 43967"/>
              <a:gd name="connsiteY27" fmla="*/ 5096 h 47968"/>
              <a:gd name="connsiteX28" fmla="*/ 19098 w 43967"/>
              <a:gd name="connsiteY28" fmla="*/ 5315 h 47968"/>
              <a:gd name="connsiteX29" fmla="*/ 24203 w 43967"/>
              <a:gd name="connsiteY29" fmla="*/ 9039 h 47968"/>
              <a:gd name="connsiteX30" fmla="*/ 25098 w 43967"/>
              <a:gd name="connsiteY30" fmla="*/ 8934 h 47968"/>
              <a:gd name="connsiteX31" fmla="*/ 26804 w 43967"/>
              <a:gd name="connsiteY31" fmla="*/ 7782 h 47968"/>
              <a:gd name="connsiteX32" fmla="*/ 28347 w 43967"/>
              <a:gd name="connsiteY32" fmla="*/ 3800 h 47968"/>
              <a:gd name="connsiteX33" fmla="*/ 29433 w 43967"/>
              <a:gd name="connsiteY33" fmla="*/ 2343 h 47968"/>
              <a:gd name="connsiteX34" fmla="*/ 29899 w 43967"/>
              <a:gd name="connsiteY34" fmla="*/ 2381 h 47968"/>
              <a:gd name="connsiteX35" fmla="*/ 33176 w 43967"/>
              <a:gd name="connsiteY35" fmla="*/ 1267 h 47968"/>
              <a:gd name="connsiteX36" fmla="*/ 36138 w 43967"/>
              <a:gd name="connsiteY36" fmla="*/ 0 h 47968"/>
              <a:gd name="connsiteX37" fmla="*/ 36519 w 43967"/>
              <a:gd name="connsiteY37" fmla="*/ 1314 h 47968"/>
              <a:gd name="connsiteX38" fmla="*/ 40996 w 43967"/>
              <a:gd name="connsiteY38" fmla="*/ 6667 h 47968"/>
              <a:gd name="connsiteX39" fmla="*/ 42472 w 43967"/>
              <a:gd name="connsiteY39" fmla="*/ 9296 h 47968"/>
              <a:gd name="connsiteX40" fmla="*/ 43968 w 43967"/>
              <a:gd name="connsiteY40" fmla="*/ 14116 h 47968"/>
              <a:gd name="connsiteX41" fmla="*/ 43186 w 43967"/>
              <a:gd name="connsiteY41" fmla="*/ 16793 h 47968"/>
              <a:gd name="connsiteX42" fmla="*/ 42015 w 43967"/>
              <a:gd name="connsiteY42" fmla="*/ 18545 h 47968"/>
              <a:gd name="connsiteX43" fmla="*/ 40291 w 43967"/>
              <a:gd name="connsiteY43" fmla="*/ 20098 h 47968"/>
              <a:gd name="connsiteX44" fmla="*/ 34300 w 43967"/>
              <a:gd name="connsiteY44" fmla="*/ 23917 h 47968"/>
              <a:gd name="connsiteX45" fmla="*/ 27642 w 43967"/>
              <a:gd name="connsiteY45" fmla="*/ 26346 h 47968"/>
              <a:gd name="connsiteX46" fmla="*/ 23393 w 43967"/>
              <a:gd name="connsiteY46" fmla="*/ 31214 h 47968"/>
              <a:gd name="connsiteX47" fmla="*/ 20231 w 43967"/>
              <a:gd name="connsiteY47" fmla="*/ 30880 h 47968"/>
              <a:gd name="connsiteX48" fmla="*/ 20717 w 43967"/>
              <a:gd name="connsiteY48" fmla="*/ 32718 h 47968"/>
              <a:gd name="connsiteX49" fmla="*/ 21889 w 43967"/>
              <a:gd name="connsiteY49" fmla="*/ 32928 h 47968"/>
              <a:gd name="connsiteX50" fmla="*/ 23736 w 43967"/>
              <a:gd name="connsiteY50" fmla="*/ 32575 h 47968"/>
              <a:gd name="connsiteX51" fmla="*/ 27404 w 43967"/>
              <a:gd name="connsiteY51" fmla="*/ 31166 h 47968"/>
              <a:gd name="connsiteX52" fmla="*/ 30652 w 43967"/>
              <a:gd name="connsiteY52" fmla="*/ 30489 h 47968"/>
              <a:gd name="connsiteX53" fmla="*/ 34167 w 43967"/>
              <a:gd name="connsiteY53" fmla="*/ 30442 h 47968"/>
              <a:gd name="connsiteX54" fmla="*/ 37348 w 43967"/>
              <a:gd name="connsiteY54" fmla="*/ 31052 h 47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43967" h="47968">
                <a:moveTo>
                  <a:pt x="39596" y="32842"/>
                </a:moveTo>
                <a:lnTo>
                  <a:pt x="37281" y="36471"/>
                </a:lnTo>
                <a:lnTo>
                  <a:pt x="34319" y="41119"/>
                </a:lnTo>
                <a:lnTo>
                  <a:pt x="30956" y="46396"/>
                </a:lnTo>
                <a:lnTo>
                  <a:pt x="28852" y="46434"/>
                </a:lnTo>
                <a:lnTo>
                  <a:pt x="27223" y="46129"/>
                </a:lnTo>
                <a:lnTo>
                  <a:pt x="26099" y="45234"/>
                </a:lnTo>
                <a:lnTo>
                  <a:pt x="23794" y="44253"/>
                </a:lnTo>
                <a:lnTo>
                  <a:pt x="21193" y="44187"/>
                </a:lnTo>
                <a:lnTo>
                  <a:pt x="18717" y="45101"/>
                </a:lnTo>
                <a:lnTo>
                  <a:pt x="14526" y="46234"/>
                </a:lnTo>
                <a:lnTo>
                  <a:pt x="10735" y="46606"/>
                </a:lnTo>
                <a:lnTo>
                  <a:pt x="7677" y="47234"/>
                </a:lnTo>
                <a:lnTo>
                  <a:pt x="5153" y="47968"/>
                </a:lnTo>
                <a:lnTo>
                  <a:pt x="2867" y="47568"/>
                </a:lnTo>
                <a:lnTo>
                  <a:pt x="895" y="46911"/>
                </a:lnTo>
                <a:lnTo>
                  <a:pt x="458" y="41291"/>
                </a:lnTo>
                <a:lnTo>
                  <a:pt x="0" y="35195"/>
                </a:lnTo>
                <a:lnTo>
                  <a:pt x="48" y="30423"/>
                </a:lnTo>
                <a:lnTo>
                  <a:pt x="743" y="27794"/>
                </a:lnTo>
                <a:lnTo>
                  <a:pt x="1362" y="26765"/>
                </a:lnTo>
                <a:lnTo>
                  <a:pt x="4944" y="23136"/>
                </a:lnTo>
                <a:lnTo>
                  <a:pt x="6182" y="21650"/>
                </a:lnTo>
                <a:lnTo>
                  <a:pt x="10268" y="15630"/>
                </a:lnTo>
                <a:lnTo>
                  <a:pt x="13783" y="10458"/>
                </a:lnTo>
                <a:lnTo>
                  <a:pt x="16402" y="6601"/>
                </a:lnTo>
                <a:lnTo>
                  <a:pt x="17212" y="5839"/>
                </a:lnTo>
                <a:lnTo>
                  <a:pt x="18317" y="5096"/>
                </a:lnTo>
                <a:lnTo>
                  <a:pt x="19098" y="5315"/>
                </a:lnTo>
                <a:lnTo>
                  <a:pt x="24203" y="9039"/>
                </a:lnTo>
                <a:lnTo>
                  <a:pt x="25098" y="8934"/>
                </a:lnTo>
                <a:lnTo>
                  <a:pt x="26804" y="7782"/>
                </a:lnTo>
                <a:lnTo>
                  <a:pt x="28347" y="3800"/>
                </a:lnTo>
                <a:lnTo>
                  <a:pt x="29433" y="2343"/>
                </a:lnTo>
                <a:lnTo>
                  <a:pt x="29899" y="2381"/>
                </a:lnTo>
                <a:lnTo>
                  <a:pt x="33176" y="1267"/>
                </a:lnTo>
                <a:lnTo>
                  <a:pt x="36138" y="0"/>
                </a:lnTo>
                <a:lnTo>
                  <a:pt x="36519" y="1314"/>
                </a:lnTo>
                <a:lnTo>
                  <a:pt x="40996" y="6667"/>
                </a:lnTo>
                <a:lnTo>
                  <a:pt x="42472" y="9296"/>
                </a:lnTo>
                <a:lnTo>
                  <a:pt x="43968" y="14116"/>
                </a:lnTo>
                <a:lnTo>
                  <a:pt x="43186" y="16793"/>
                </a:lnTo>
                <a:lnTo>
                  <a:pt x="42015" y="18545"/>
                </a:lnTo>
                <a:lnTo>
                  <a:pt x="40291" y="20098"/>
                </a:lnTo>
                <a:lnTo>
                  <a:pt x="34300" y="23917"/>
                </a:lnTo>
                <a:lnTo>
                  <a:pt x="27642" y="26346"/>
                </a:lnTo>
                <a:lnTo>
                  <a:pt x="23393" y="31214"/>
                </a:lnTo>
                <a:lnTo>
                  <a:pt x="20231" y="30880"/>
                </a:lnTo>
                <a:lnTo>
                  <a:pt x="20717" y="32718"/>
                </a:lnTo>
                <a:lnTo>
                  <a:pt x="21889" y="32928"/>
                </a:lnTo>
                <a:lnTo>
                  <a:pt x="23736" y="32575"/>
                </a:lnTo>
                <a:lnTo>
                  <a:pt x="27404" y="31166"/>
                </a:lnTo>
                <a:lnTo>
                  <a:pt x="30652" y="30489"/>
                </a:lnTo>
                <a:lnTo>
                  <a:pt x="34167" y="30442"/>
                </a:lnTo>
                <a:lnTo>
                  <a:pt x="37348" y="310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700B4A7C-F672-938E-1562-D5FC4E0DCE20}"/>
              </a:ext>
            </a:extLst>
          </p:cNvPr>
          <p:cNvSpPr/>
          <p:nvPr/>
        </p:nvSpPr>
        <p:spPr>
          <a:xfrm>
            <a:off x="5872480" y="3312160"/>
            <a:ext cx="37710" cy="1413"/>
          </a:xfrm>
          <a:custGeom>
            <a:avLst/>
            <a:gdLst>
              <a:gd name="connsiteX0" fmla="*/ 43272 w 187556"/>
              <a:gd name="connsiteY0" fmla="*/ 139951 h 149037"/>
              <a:gd name="connsiteX1" fmla="*/ 42872 w 187556"/>
              <a:gd name="connsiteY1" fmla="*/ 139951 h 149037"/>
              <a:gd name="connsiteX2" fmla="*/ 41167 w 187556"/>
              <a:gd name="connsiteY2" fmla="*/ 139541 h 149037"/>
              <a:gd name="connsiteX3" fmla="*/ 39957 w 187556"/>
              <a:gd name="connsiteY3" fmla="*/ 138560 h 149037"/>
              <a:gd name="connsiteX4" fmla="*/ 36824 w 187556"/>
              <a:gd name="connsiteY4" fmla="*/ 139256 h 149037"/>
              <a:gd name="connsiteX5" fmla="*/ 32633 w 187556"/>
              <a:gd name="connsiteY5" fmla="*/ 140837 h 149037"/>
              <a:gd name="connsiteX6" fmla="*/ 30309 w 187556"/>
              <a:gd name="connsiteY6" fmla="*/ 140761 h 149037"/>
              <a:gd name="connsiteX7" fmla="*/ 28461 w 187556"/>
              <a:gd name="connsiteY7" fmla="*/ 139065 h 149037"/>
              <a:gd name="connsiteX8" fmla="*/ 20898 w 187556"/>
              <a:gd name="connsiteY8" fmla="*/ 136646 h 149037"/>
              <a:gd name="connsiteX9" fmla="*/ 19679 w 187556"/>
              <a:gd name="connsiteY9" fmla="*/ 136446 h 149037"/>
              <a:gd name="connsiteX10" fmla="*/ 14688 w 187556"/>
              <a:gd name="connsiteY10" fmla="*/ 136350 h 149037"/>
              <a:gd name="connsiteX11" fmla="*/ 14678 w 187556"/>
              <a:gd name="connsiteY11" fmla="*/ 136350 h 149037"/>
              <a:gd name="connsiteX12" fmla="*/ 14440 w 187556"/>
              <a:gd name="connsiteY12" fmla="*/ 132522 h 149037"/>
              <a:gd name="connsiteX13" fmla="*/ 13821 w 187556"/>
              <a:gd name="connsiteY13" fmla="*/ 129750 h 149037"/>
              <a:gd name="connsiteX14" fmla="*/ 12068 w 187556"/>
              <a:gd name="connsiteY14" fmla="*/ 125616 h 149037"/>
              <a:gd name="connsiteX15" fmla="*/ 14659 w 187556"/>
              <a:gd name="connsiteY15" fmla="*/ 124616 h 149037"/>
              <a:gd name="connsiteX16" fmla="*/ 14154 w 187556"/>
              <a:gd name="connsiteY16" fmla="*/ 116519 h 149037"/>
              <a:gd name="connsiteX17" fmla="*/ 13211 w 187556"/>
              <a:gd name="connsiteY17" fmla="*/ 112319 h 149037"/>
              <a:gd name="connsiteX18" fmla="*/ 5982 w 187556"/>
              <a:gd name="connsiteY18" fmla="*/ 107985 h 149037"/>
              <a:gd name="connsiteX19" fmla="*/ 286 w 187556"/>
              <a:gd name="connsiteY19" fmla="*/ 103765 h 149037"/>
              <a:gd name="connsiteX20" fmla="*/ 1600 w 187556"/>
              <a:gd name="connsiteY20" fmla="*/ 89478 h 149037"/>
              <a:gd name="connsiteX21" fmla="*/ 2162 w 187556"/>
              <a:gd name="connsiteY21" fmla="*/ 85611 h 149037"/>
              <a:gd name="connsiteX22" fmla="*/ 0 w 187556"/>
              <a:gd name="connsiteY22" fmla="*/ 78086 h 149037"/>
              <a:gd name="connsiteX23" fmla="*/ 229 w 187556"/>
              <a:gd name="connsiteY23" fmla="*/ 69380 h 149037"/>
              <a:gd name="connsiteX24" fmla="*/ 1143 w 187556"/>
              <a:gd name="connsiteY24" fmla="*/ 55588 h 149037"/>
              <a:gd name="connsiteX25" fmla="*/ 2953 w 187556"/>
              <a:gd name="connsiteY25" fmla="*/ 55045 h 149037"/>
              <a:gd name="connsiteX26" fmla="*/ 4286 w 187556"/>
              <a:gd name="connsiteY26" fmla="*/ 55112 h 149037"/>
              <a:gd name="connsiteX27" fmla="*/ 9411 w 187556"/>
              <a:gd name="connsiteY27" fmla="*/ 57598 h 149037"/>
              <a:gd name="connsiteX28" fmla="*/ 11544 w 187556"/>
              <a:gd name="connsiteY28" fmla="*/ 57845 h 149037"/>
              <a:gd name="connsiteX29" fmla="*/ 13011 w 187556"/>
              <a:gd name="connsiteY29" fmla="*/ 60065 h 149037"/>
              <a:gd name="connsiteX30" fmla="*/ 14726 w 187556"/>
              <a:gd name="connsiteY30" fmla="*/ 60979 h 149037"/>
              <a:gd name="connsiteX31" fmla="*/ 15964 w 187556"/>
              <a:gd name="connsiteY31" fmla="*/ 58626 h 149037"/>
              <a:gd name="connsiteX32" fmla="*/ 16450 w 187556"/>
              <a:gd name="connsiteY32" fmla="*/ 54598 h 149037"/>
              <a:gd name="connsiteX33" fmla="*/ 20507 w 187556"/>
              <a:gd name="connsiteY33" fmla="*/ 49368 h 149037"/>
              <a:gd name="connsiteX34" fmla="*/ 23356 w 187556"/>
              <a:gd name="connsiteY34" fmla="*/ 47435 h 149037"/>
              <a:gd name="connsiteX35" fmla="*/ 25298 w 187556"/>
              <a:gd name="connsiteY35" fmla="*/ 46511 h 149037"/>
              <a:gd name="connsiteX36" fmla="*/ 27261 w 187556"/>
              <a:gd name="connsiteY36" fmla="*/ 48625 h 149037"/>
              <a:gd name="connsiteX37" fmla="*/ 28756 w 187556"/>
              <a:gd name="connsiteY37" fmla="*/ 50997 h 149037"/>
              <a:gd name="connsiteX38" fmla="*/ 29108 w 187556"/>
              <a:gd name="connsiteY38" fmla="*/ 45806 h 149037"/>
              <a:gd name="connsiteX39" fmla="*/ 30318 w 187556"/>
              <a:gd name="connsiteY39" fmla="*/ 35871 h 149037"/>
              <a:gd name="connsiteX40" fmla="*/ 26461 w 187556"/>
              <a:gd name="connsiteY40" fmla="*/ 34309 h 149037"/>
              <a:gd name="connsiteX41" fmla="*/ 23308 w 187556"/>
              <a:gd name="connsiteY41" fmla="*/ 35662 h 149037"/>
              <a:gd name="connsiteX42" fmla="*/ 20193 w 187556"/>
              <a:gd name="connsiteY42" fmla="*/ 41967 h 149037"/>
              <a:gd name="connsiteX43" fmla="*/ 17412 w 187556"/>
              <a:gd name="connsiteY43" fmla="*/ 49864 h 149037"/>
              <a:gd name="connsiteX44" fmla="*/ 12897 w 187556"/>
              <a:gd name="connsiteY44" fmla="*/ 50587 h 149037"/>
              <a:gd name="connsiteX45" fmla="*/ 9297 w 187556"/>
              <a:gd name="connsiteY45" fmla="*/ 52816 h 149037"/>
              <a:gd name="connsiteX46" fmla="*/ 6048 w 187556"/>
              <a:gd name="connsiteY46" fmla="*/ 50502 h 149037"/>
              <a:gd name="connsiteX47" fmla="*/ 3953 w 187556"/>
              <a:gd name="connsiteY47" fmla="*/ 48463 h 149037"/>
              <a:gd name="connsiteX48" fmla="*/ 3905 w 187556"/>
              <a:gd name="connsiteY48" fmla="*/ 45482 h 149037"/>
              <a:gd name="connsiteX49" fmla="*/ 4382 w 187556"/>
              <a:gd name="connsiteY49" fmla="*/ 43682 h 149037"/>
              <a:gd name="connsiteX50" fmla="*/ 8201 w 187556"/>
              <a:gd name="connsiteY50" fmla="*/ 37224 h 149037"/>
              <a:gd name="connsiteX51" fmla="*/ 13326 w 187556"/>
              <a:gd name="connsiteY51" fmla="*/ 31004 h 149037"/>
              <a:gd name="connsiteX52" fmla="*/ 18488 w 187556"/>
              <a:gd name="connsiteY52" fmla="*/ 31061 h 149037"/>
              <a:gd name="connsiteX53" fmla="*/ 22250 w 187556"/>
              <a:gd name="connsiteY53" fmla="*/ 29070 h 149037"/>
              <a:gd name="connsiteX54" fmla="*/ 24499 w 187556"/>
              <a:gd name="connsiteY54" fmla="*/ 28832 h 149037"/>
              <a:gd name="connsiteX55" fmla="*/ 31518 w 187556"/>
              <a:gd name="connsiteY55" fmla="*/ 29261 h 149037"/>
              <a:gd name="connsiteX56" fmla="*/ 35119 w 187556"/>
              <a:gd name="connsiteY56" fmla="*/ 27889 h 149037"/>
              <a:gd name="connsiteX57" fmla="*/ 38348 w 187556"/>
              <a:gd name="connsiteY57" fmla="*/ 25032 h 149037"/>
              <a:gd name="connsiteX58" fmla="*/ 45320 w 187556"/>
              <a:gd name="connsiteY58" fmla="*/ 12868 h 149037"/>
              <a:gd name="connsiteX59" fmla="*/ 49254 w 187556"/>
              <a:gd name="connsiteY59" fmla="*/ 7772 h 149037"/>
              <a:gd name="connsiteX60" fmla="*/ 57188 w 187556"/>
              <a:gd name="connsiteY60" fmla="*/ 5982 h 149037"/>
              <a:gd name="connsiteX61" fmla="*/ 64523 w 187556"/>
              <a:gd name="connsiteY61" fmla="*/ 76 h 149037"/>
              <a:gd name="connsiteX62" fmla="*/ 66570 w 187556"/>
              <a:gd name="connsiteY62" fmla="*/ 0 h 149037"/>
              <a:gd name="connsiteX63" fmla="*/ 63122 w 187556"/>
              <a:gd name="connsiteY63" fmla="*/ 4401 h 149037"/>
              <a:gd name="connsiteX64" fmla="*/ 62570 w 187556"/>
              <a:gd name="connsiteY64" fmla="*/ 6106 h 149037"/>
              <a:gd name="connsiteX65" fmla="*/ 62151 w 187556"/>
              <a:gd name="connsiteY65" fmla="*/ 8706 h 149037"/>
              <a:gd name="connsiteX66" fmla="*/ 64618 w 187556"/>
              <a:gd name="connsiteY66" fmla="*/ 14345 h 149037"/>
              <a:gd name="connsiteX67" fmla="*/ 64094 w 187556"/>
              <a:gd name="connsiteY67" fmla="*/ 17774 h 149037"/>
              <a:gd name="connsiteX68" fmla="*/ 64275 w 187556"/>
              <a:gd name="connsiteY68" fmla="*/ 24499 h 149037"/>
              <a:gd name="connsiteX69" fmla="*/ 61941 w 187556"/>
              <a:gd name="connsiteY69" fmla="*/ 27994 h 149037"/>
              <a:gd name="connsiteX70" fmla="*/ 59312 w 187556"/>
              <a:gd name="connsiteY70" fmla="*/ 35405 h 149037"/>
              <a:gd name="connsiteX71" fmla="*/ 58179 w 187556"/>
              <a:gd name="connsiteY71" fmla="*/ 36491 h 149037"/>
              <a:gd name="connsiteX72" fmla="*/ 57931 w 187556"/>
              <a:gd name="connsiteY72" fmla="*/ 45101 h 149037"/>
              <a:gd name="connsiteX73" fmla="*/ 58188 w 187556"/>
              <a:gd name="connsiteY73" fmla="*/ 47149 h 149037"/>
              <a:gd name="connsiteX74" fmla="*/ 57807 w 187556"/>
              <a:gd name="connsiteY74" fmla="*/ 54940 h 149037"/>
              <a:gd name="connsiteX75" fmla="*/ 60503 w 187556"/>
              <a:gd name="connsiteY75" fmla="*/ 58122 h 149037"/>
              <a:gd name="connsiteX76" fmla="*/ 63351 w 187556"/>
              <a:gd name="connsiteY76" fmla="*/ 59779 h 149037"/>
              <a:gd name="connsiteX77" fmla="*/ 72857 w 187556"/>
              <a:gd name="connsiteY77" fmla="*/ 59722 h 149037"/>
              <a:gd name="connsiteX78" fmla="*/ 73848 w 187556"/>
              <a:gd name="connsiteY78" fmla="*/ 61113 h 149037"/>
              <a:gd name="connsiteX79" fmla="*/ 75009 w 187556"/>
              <a:gd name="connsiteY79" fmla="*/ 63503 h 149037"/>
              <a:gd name="connsiteX80" fmla="*/ 74162 w 187556"/>
              <a:gd name="connsiteY80" fmla="*/ 67561 h 149037"/>
              <a:gd name="connsiteX81" fmla="*/ 73143 w 187556"/>
              <a:gd name="connsiteY81" fmla="*/ 70618 h 149037"/>
              <a:gd name="connsiteX82" fmla="*/ 70390 w 187556"/>
              <a:gd name="connsiteY82" fmla="*/ 73190 h 149037"/>
              <a:gd name="connsiteX83" fmla="*/ 66856 w 187556"/>
              <a:gd name="connsiteY83" fmla="*/ 75105 h 149037"/>
              <a:gd name="connsiteX84" fmla="*/ 64656 w 187556"/>
              <a:gd name="connsiteY84" fmla="*/ 75190 h 149037"/>
              <a:gd name="connsiteX85" fmla="*/ 61665 w 187556"/>
              <a:gd name="connsiteY85" fmla="*/ 71552 h 149037"/>
              <a:gd name="connsiteX86" fmla="*/ 60246 w 187556"/>
              <a:gd name="connsiteY86" fmla="*/ 72733 h 149037"/>
              <a:gd name="connsiteX87" fmla="*/ 58779 w 187556"/>
              <a:gd name="connsiteY87" fmla="*/ 74591 h 149037"/>
              <a:gd name="connsiteX88" fmla="*/ 56312 w 187556"/>
              <a:gd name="connsiteY88" fmla="*/ 84515 h 149037"/>
              <a:gd name="connsiteX89" fmla="*/ 55140 w 187556"/>
              <a:gd name="connsiteY89" fmla="*/ 91192 h 149037"/>
              <a:gd name="connsiteX90" fmla="*/ 54512 w 187556"/>
              <a:gd name="connsiteY90" fmla="*/ 91735 h 149037"/>
              <a:gd name="connsiteX91" fmla="*/ 53121 w 187556"/>
              <a:gd name="connsiteY91" fmla="*/ 90745 h 149037"/>
              <a:gd name="connsiteX92" fmla="*/ 50721 w 187556"/>
              <a:gd name="connsiteY92" fmla="*/ 90669 h 149037"/>
              <a:gd name="connsiteX93" fmla="*/ 47682 w 187556"/>
              <a:gd name="connsiteY93" fmla="*/ 92250 h 149037"/>
              <a:gd name="connsiteX94" fmla="*/ 49244 w 187556"/>
              <a:gd name="connsiteY94" fmla="*/ 93659 h 149037"/>
              <a:gd name="connsiteX95" fmla="*/ 50892 w 187556"/>
              <a:gd name="connsiteY95" fmla="*/ 96107 h 149037"/>
              <a:gd name="connsiteX96" fmla="*/ 50235 w 187556"/>
              <a:gd name="connsiteY96" fmla="*/ 97336 h 149037"/>
              <a:gd name="connsiteX97" fmla="*/ 47558 w 187556"/>
              <a:gd name="connsiteY97" fmla="*/ 98660 h 149037"/>
              <a:gd name="connsiteX98" fmla="*/ 45187 w 187556"/>
              <a:gd name="connsiteY98" fmla="*/ 101337 h 149037"/>
              <a:gd name="connsiteX99" fmla="*/ 44196 w 187556"/>
              <a:gd name="connsiteY99" fmla="*/ 103356 h 149037"/>
              <a:gd name="connsiteX100" fmla="*/ 41215 w 187556"/>
              <a:gd name="connsiteY100" fmla="*/ 105747 h 149037"/>
              <a:gd name="connsiteX101" fmla="*/ 39329 w 187556"/>
              <a:gd name="connsiteY101" fmla="*/ 108776 h 149037"/>
              <a:gd name="connsiteX102" fmla="*/ 40253 w 187556"/>
              <a:gd name="connsiteY102" fmla="*/ 112519 h 149037"/>
              <a:gd name="connsiteX103" fmla="*/ 40643 w 187556"/>
              <a:gd name="connsiteY103" fmla="*/ 115805 h 149037"/>
              <a:gd name="connsiteX104" fmla="*/ 41463 w 187556"/>
              <a:gd name="connsiteY104" fmla="*/ 119425 h 149037"/>
              <a:gd name="connsiteX105" fmla="*/ 40720 w 187556"/>
              <a:gd name="connsiteY105" fmla="*/ 122311 h 149037"/>
              <a:gd name="connsiteX106" fmla="*/ 37014 w 187556"/>
              <a:gd name="connsiteY106" fmla="*/ 126445 h 149037"/>
              <a:gd name="connsiteX107" fmla="*/ 35652 w 187556"/>
              <a:gd name="connsiteY107" fmla="*/ 130016 h 149037"/>
              <a:gd name="connsiteX108" fmla="*/ 38824 w 187556"/>
              <a:gd name="connsiteY108" fmla="*/ 129969 h 149037"/>
              <a:gd name="connsiteX109" fmla="*/ 40777 w 187556"/>
              <a:gd name="connsiteY109" fmla="*/ 130788 h 149037"/>
              <a:gd name="connsiteX110" fmla="*/ 41920 w 187556"/>
              <a:gd name="connsiteY110" fmla="*/ 131845 h 149037"/>
              <a:gd name="connsiteX111" fmla="*/ 43101 w 187556"/>
              <a:gd name="connsiteY111" fmla="*/ 133341 h 149037"/>
              <a:gd name="connsiteX112" fmla="*/ 42377 w 187556"/>
              <a:gd name="connsiteY112" fmla="*/ 135189 h 149037"/>
              <a:gd name="connsiteX113" fmla="*/ 43272 w 187556"/>
              <a:gd name="connsiteY113" fmla="*/ 139951 h 149037"/>
              <a:gd name="connsiteX114" fmla="*/ 78353 w 187556"/>
              <a:gd name="connsiteY114" fmla="*/ 24003 h 149037"/>
              <a:gd name="connsiteX115" fmla="*/ 77267 w 187556"/>
              <a:gd name="connsiteY115" fmla="*/ 25156 h 149037"/>
              <a:gd name="connsiteX116" fmla="*/ 73590 w 187556"/>
              <a:gd name="connsiteY116" fmla="*/ 23527 h 149037"/>
              <a:gd name="connsiteX117" fmla="*/ 75210 w 187556"/>
              <a:gd name="connsiteY117" fmla="*/ 21241 h 149037"/>
              <a:gd name="connsiteX118" fmla="*/ 79248 w 187556"/>
              <a:gd name="connsiteY118" fmla="*/ 20184 h 149037"/>
              <a:gd name="connsiteX119" fmla="*/ 81620 w 187556"/>
              <a:gd name="connsiteY119" fmla="*/ 20536 h 149037"/>
              <a:gd name="connsiteX120" fmla="*/ 79010 w 187556"/>
              <a:gd name="connsiteY120" fmla="*/ 22803 h 149037"/>
              <a:gd name="connsiteX121" fmla="*/ 78353 w 187556"/>
              <a:gd name="connsiteY121" fmla="*/ 24003 h 149037"/>
              <a:gd name="connsiteX122" fmla="*/ 118901 w 187556"/>
              <a:gd name="connsiteY122" fmla="*/ 94983 h 149037"/>
              <a:gd name="connsiteX123" fmla="*/ 118967 w 187556"/>
              <a:gd name="connsiteY123" fmla="*/ 99727 h 149037"/>
              <a:gd name="connsiteX124" fmla="*/ 118272 w 187556"/>
              <a:gd name="connsiteY124" fmla="*/ 101108 h 149037"/>
              <a:gd name="connsiteX125" fmla="*/ 117253 w 187556"/>
              <a:gd name="connsiteY125" fmla="*/ 102022 h 149037"/>
              <a:gd name="connsiteX126" fmla="*/ 114586 w 187556"/>
              <a:gd name="connsiteY126" fmla="*/ 102984 h 149037"/>
              <a:gd name="connsiteX127" fmla="*/ 112271 w 187556"/>
              <a:gd name="connsiteY127" fmla="*/ 104327 h 149037"/>
              <a:gd name="connsiteX128" fmla="*/ 110204 w 187556"/>
              <a:gd name="connsiteY128" fmla="*/ 106680 h 149037"/>
              <a:gd name="connsiteX129" fmla="*/ 109442 w 187556"/>
              <a:gd name="connsiteY129" fmla="*/ 110042 h 149037"/>
              <a:gd name="connsiteX130" fmla="*/ 111052 w 187556"/>
              <a:gd name="connsiteY130" fmla="*/ 112500 h 149037"/>
              <a:gd name="connsiteX131" fmla="*/ 113986 w 187556"/>
              <a:gd name="connsiteY131" fmla="*/ 113843 h 149037"/>
              <a:gd name="connsiteX132" fmla="*/ 114738 w 187556"/>
              <a:gd name="connsiteY132" fmla="*/ 118510 h 149037"/>
              <a:gd name="connsiteX133" fmla="*/ 112319 w 187556"/>
              <a:gd name="connsiteY133" fmla="*/ 120806 h 149037"/>
              <a:gd name="connsiteX134" fmla="*/ 106109 w 187556"/>
              <a:gd name="connsiteY134" fmla="*/ 123092 h 149037"/>
              <a:gd name="connsiteX135" fmla="*/ 105461 w 187556"/>
              <a:gd name="connsiteY135" fmla="*/ 128607 h 149037"/>
              <a:gd name="connsiteX136" fmla="*/ 105661 w 187556"/>
              <a:gd name="connsiteY136" fmla="*/ 132940 h 149037"/>
              <a:gd name="connsiteX137" fmla="*/ 105547 w 187556"/>
              <a:gd name="connsiteY137" fmla="*/ 136084 h 149037"/>
              <a:gd name="connsiteX138" fmla="*/ 105051 w 187556"/>
              <a:gd name="connsiteY138" fmla="*/ 140427 h 149037"/>
              <a:gd name="connsiteX139" fmla="*/ 100032 w 187556"/>
              <a:gd name="connsiteY139" fmla="*/ 142399 h 149037"/>
              <a:gd name="connsiteX140" fmla="*/ 96784 w 187556"/>
              <a:gd name="connsiteY140" fmla="*/ 135789 h 149037"/>
              <a:gd name="connsiteX141" fmla="*/ 96755 w 187556"/>
              <a:gd name="connsiteY141" fmla="*/ 133131 h 149037"/>
              <a:gd name="connsiteX142" fmla="*/ 95783 w 187556"/>
              <a:gd name="connsiteY142" fmla="*/ 130026 h 149037"/>
              <a:gd name="connsiteX143" fmla="*/ 95603 w 187556"/>
              <a:gd name="connsiteY143" fmla="*/ 127378 h 149037"/>
              <a:gd name="connsiteX144" fmla="*/ 94450 w 187556"/>
              <a:gd name="connsiteY144" fmla="*/ 123139 h 149037"/>
              <a:gd name="connsiteX145" fmla="*/ 89697 w 187556"/>
              <a:gd name="connsiteY145" fmla="*/ 121987 h 149037"/>
              <a:gd name="connsiteX146" fmla="*/ 87849 w 187556"/>
              <a:gd name="connsiteY146" fmla="*/ 121834 h 149037"/>
              <a:gd name="connsiteX147" fmla="*/ 85268 w 187556"/>
              <a:gd name="connsiteY147" fmla="*/ 122625 h 149037"/>
              <a:gd name="connsiteX148" fmla="*/ 84630 w 187556"/>
              <a:gd name="connsiteY148" fmla="*/ 122320 h 149037"/>
              <a:gd name="connsiteX149" fmla="*/ 81534 w 187556"/>
              <a:gd name="connsiteY149" fmla="*/ 116510 h 149037"/>
              <a:gd name="connsiteX150" fmla="*/ 82048 w 187556"/>
              <a:gd name="connsiteY150" fmla="*/ 110071 h 149037"/>
              <a:gd name="connsiteX151" fmla="*/ 80401 w 187556"/>
              <a:gd name="connsiteY151" fmla="*/ 106814 h 149037"/>
              <a:gd name="connsiteX152" fmla="*/ 80172 w 187556"/>
              <a:gd name="connsiteY152" fmla="*/ 105337 h 149037"/>
              <a:gd name="connsiteX153" fmla="*/ 80210 w 187556"/>
              <a:gd name="connsiteY153" fmla="*/ 103699 h 149037"/>
              <a:gd name="connsiteX154" fmla="*/ 78848 w 187556"/>
              <a:gd name="connsiteY154" fmla="*/ 102346 h 149037"/>
              <a:gd name="connsiteX155" fmla="*/ 77210 w 187556"/>
              <a:gd name="connsiteY155" fmla="*/ 101632 h 149037"/>
              <a:gd name="connsiteX156" fmla="*/ 76410 w 187556"/>
              <a:gd name="connsiteY156" fmla="*/ 97984 h 149037"/>
              <a:gd name="connsiteX157" fmla="*/ 78296 w 187556"/>
              <a:gd name="connsiteY157" fmla="*/ 97098 h 149037"/>
              <a:gd name="connsiteX158" fmla="*/ 82972 w 187556"/>
              <a:gd name="connsiteY158" fmla="*/ 97527 h 149037"/>
              <a:gd name="connsiteX159" fmla="*/ 84344 w 187556"/>
              <a:gd name="connsiteY159" fmla="*/ 97279 h 149037"/>
              <a:gd name="connsiteX160" fmla="*/ 85592 w 187556"/>
              <a:gd name="connsiteY160" fmla="*/ 96517 h 149037"/>
              <a:gd name="connsiteX161" fmla="*/ 89373 w 187556"/>
              <a:gd name="connsiteY161" fmla="*/ 90497 h 149037"/>
              <a:gd name="connsiteX162" fmla="*/ 89259 w 187556"/>
              <a:gd name="connsiteY162" fmla="*/ 89164 h 149037"/>
              <a:gd name="connsiteX163" fmla="*/ 89659 w 187556"/>
              <a:gd name="connsiteY163" fmla="*/ 87440 h 149037"/>
              <a:gd name="connsiteX164" fmla="*/ 93745 w 187556"/>
              <a:gd name="connsiteY164" fmla="*/ 86801 h 149037"/>
              <a:gd name="connsiteX165" fmla="*/ 95565 w 187556"/>
              <a:gd name="connsiteY165" fmla="*/ 89135 h 149037"/>
              <a:gd name="connsiteX166" fmla="*/ 95193 w 187556"/>
              <a:gd name="connsiteY166" fmla="*/ 92869 h 149037"/>
              <a:gd name="connsiteX167" fmla="*/ 95422 w 187556"/>
              <a:gd name="connsiteY167" fmla="*/ 97631 h 149037"/>
              <a:gd name="connsiteX168" fmla="*/ 97898 w 187556"/>
              <a:gd name="connsiteY168" fmla="*/ 98927 h 149037"/>
              <a:gd name="connsiteX169" fmla="*/ 98860 w 187556"/>
              <a:gd name="connsiteY169" fmla="*/ 99117 h 149037"/>
              <a:gd name="connsiteX170" fmla="*/ 99898 w 187556"/>
              <a:gd name="connsiteY170" fmla="*/ 95603 h 149037"/>
              <a:gd name="connsiteX171" fmla="*/ 100622 w 187556"/>
              <a:gd name="connsiteY171" fmla="*/ 93888 h 149037"/>
              <a:gd name="connsiteX172" fmla="*/ 101603 w 187556"/>
              <a:gd name="connsiteY172" fmla="*/ 92926 h 149037"/>
              <a:gd name="connsiteX173" fmla="*/ 101937 w 187556"/>
              <a:gd name="connsiteY173" fmla="*/ 89706 h 149037"/>
              <a:gd name="connsiteX174" fmla="*/ 101356 w 187556"/>
              <a:gd name="connsiteY174" fmla="*/ 87735 h 149037"/>
              <a:gd name="connsiteX175" fmla="*/ 100117 w 187556"/>
              <a:gd name="connsiteY175" fmla="*/ 86258 h 149037"/>
              <a:gd name="connsiteX176" fmla="*/ 104747 w 187556"/>
              <a:gd name="connsiteY176" fmla="*/ 82258 h 149037"/>
              <a:gd name="connsiteX177" fmla="*/ 109538 w 187556"/>
              <a:gd name="connsiteY177" fmla="*/ 79077 h 149037"/>
              <a:gd name="connsiteX178" fmla="*/ 112328 w 187556"/>
              <a:gd name="connsiteY178" fmla="*/ 78905 h 149037"/>
              <a:gd name="connsiteX179" fmla="*/ 115129 w 187556"/>
              <a:gd name="connsiteY179" fmla="*/ 79686 h 149037"/>
              <a:gd name="connsiteX180" fmla="*/ 117739 w 187556"/>
              <a:gd name="connsiteY180" fmla="*/ 80753 h 149037"/>
              <a:gd name="connsiteX181" fmla="*/ 119148 w 187556"/>
              <a:gd name="connsiteY181" fmla="*/ 81677 h 149037"/>
              <a:gd name="connsiteX182" fmla="*/ 119939 w 187556"/>
              <a:gd name="connsiteY182" fmla="*/ 83163 h 149037"/>
              <a:gd name="connsiteX183" fmla="*/ 118186 w 187556"/>
              <a:gd name="connsiteY183" fmla="*/ 86697 h 149037"/>
              <a:gd name="connsiteX184" fmla="*/ 117701 w 187556"/>
              <a:gd name="connsiteY184" fmla="*/ 88621 h 149037"/>
              <a:gd name="connsiteX185" fmla="*/ 118901 w 187556"/>
              <a:gd name="connsiteY185" fmla="*/ 94983 h 149037"/>
              <a:gd name="connsiteX186" fmla="*/ 66466 w 187556"/>
              <a:gd name="connsiteY186" fmla="*/ 95079 h 149037"/>
              <a:gd name="connsiteX187" fmla="*/ 66008 w 187556"/>
              <a:gd name="connsiteY187" fmla="*/ 95926 h 149037"/>
              <a:gd name="connsiteX188" fmla="*/ 64313 w 187556"/>
              <a:gd name="connsiteY188" fmla="*/ 95040 h 149037"/>
              <a:gd name="connsiteX189" fmla="*/ 64132 w 187556"/>
              <a:gd name="connsiteY189" fmla="*/ 91973 h 149037"/>
              <a:gd name="connsiteX190" fmla="*/ 64770 w 187556"/>
              <a:gd name="connsiteY190" fmla="*/ 89211 h 149037"/>
              <a:gd name="connsiteX191" fmla="*/ 64018 w 187556"/>
              <a:gd name="connsiteY191" fmla="*/ 86735 h 149037"/>
              <a:gd name="connsiteX192" fmla="*/ 64846 w 187556"/>
              <a:gd name="connsiteY192" fmla="*/ 85144 h 149037"/>
              <a:gd name="connsiteX193" fmla="*/ 67228 w 187556"/>
              <a:gd name="connsiteY193" fmla="*/ 88849 h 149037"/>
              <a:gd name="connsiteX194" fmla="*/ 67904 w 187556"/>
              <a:gd name="connsiteY194" fmla="*/ 90592 h 149037"/>
              <a:gd name="connsiteX195" fmla="*/ 66980 w 187556"/>
              <a:gd name="connsiteY195" fmla="*/ 92669 h 149037"/>
              <a:gd name="connsiteX196" fmla="*/ 66466 w 187556"/>
              <a:gd name="connsiteY196" fmla="*/ 95079 h 149037"/>
              <a:gd name="connsiteX197" fmla="*/ 121491 w 187556"/>
              <a:gd name="connsiteY197" fmla="*/ 103899 h 149037"/>
              <a:gd name="connsiteX198" fmla="*/ 118977 w 187556"/>
              <a:gd name="connsiteY198" fmla="*/ 105909 h 149037"/>
              <a:gd name="connsiteX199" fmla="*/ 118424 w 187556"/>
              <a:gd name="connsiteY199" fmla="*/ 105804 h 149037"/>
              <a:gd name="connsiteX200" fmla="*/ 117605 w 187556"/>
              <a:gd name="connsiteY200" fmla="*/ 103051 h 149037"/>
              <a:gd name="connsiteX201" fmla="*/ 118939 w 187556"/>
              <a:gd name="connsiteY201" fmla="*/ 101375 h 149037"/>
              <a:gd name="connsiteX202" fmla="*/ 119720 w 187556"/>
              <a:gd name="connsiteY202" fmla="*/ 99956 h 149037"/>
              <a:gd name="connsiteX203" fmla="*/ 120282 w 187556"/>
              <a:gd name="connsiteY203" fmla="*/ 99994 h 149037"/>
              <a:gd name="connsiteX204" fmla="*/ 121044 w 187556"/>
              <a:gd name="connsiteY204" fmla="*/ 101537 h 149037"/>
              <a:gd name="connsiteX205" fmla="*/ 121491 w 187556"/>
              <a:gd name="connsiteY205" fmla="*/ 103899 h 149037"/>
              <a:gd name="connsiteX206" fmla="*/ 67475 w 187556"/>
              <a:gd name="connsiteY206" fmla="*/ 103280 h 149037"/>
              <a:gd name="connsiteX207" fmla="*/ 68590 w 187556"/>
              <a:gd name="connsiteY207" fmla="*/ 105737 h 149037"/>
              <a:gd name="connsiteX208" fmla="*/ 69961 w 187556"/>
              <a:gd name="connsiteY208" fmla="*/ 110976 h 149037"/>
              <a:gd name="connsiteX209" fmla="*/ 72133 w 187556"/>
              <a:gd name="connsiteY209" fmla="*/ 116824 h 149037"/>
              <a:gd name="connsiteX210" fmla="*/ 71228 w 187556"/>
              <a:gd name="connsiteY210" fmla="*/ 119262 h 149037"/>
              <a:gd name="connsiteX211" fmla="*/ 71847 w 187556"/>
              <a:gd name="connsiteY211" fmla="*/ 122387 h 149037"/>
              <a:gd name="connsiteX212" fmla="*/ 71228 w 187556"/>
              <a:gd name="connsiteY212" fmla="*/ 125635 h 149037"/>
              <a:gd name="connsiteX213" fmla="*/ 66913 w 187556"/>
              <a:gd name="connsiteY213" fmla="*/ 129407 h 149037"/>
              <a:gd name="connsiteX214" fmla="*/ 62074 w 187556"/>
              <a:gd name="connsiteY214" fmla="*/ 129578 h 149037"/>
              <a:gd name="connsiteX215" fmla="*/ 57045 w 187556"/>
              <a:gd name="connsiteY215" fmla="*/ 127759 h 149037"/>
              <a:gd name="connsiteX216" fmla="*/ 49940 w 187556"/>
              <a:gd name="connsiteY216" fmla="*/ 124244 h 149037"/>
              <a:gd name="connsiteX217" fmla="*/ 49368 w 187556"/>
              <a:gd name="connsiteY217" fmla="*/ 122272 h 149037"/>
              <a:gd name="connsiteX218" fmla="*/ 48378 w 187556"/>
              <a:gd name="connsiteY218" fmla="*/ 121177 h 149037"/>
              <a:gd name="connsiteX219" fmla="*/ 46472 w 187556"/>
              <a:gd name="connsiteY219" fmla="*/ 115167 h 149037"/>
              <a:gd name="connsiteX220" fmla="*/ 46511 w 187556"/>
              <a:gd name="connsiteY220" fmla="*/ 107728 h 149037"/>
              <a:gd name="connsiteX221" fmla="*/ 50083 w 187556"/>
              <a:gd name="connsiteY221" fmla="*/ 106785 h 149037"/>
              <a:gd name="connsiteX222" fmla="*/ 57884 w 187556"/>
              <a:gd name="connsiteY222" fmla="*/ 103222 h 149037"/>
              <a:gd name="connsiteX223" fmla="*/ 59684 w 187556"/>
              <a:gd name="connsiteY223" fmla="*/ 103784 h 149037"/>
              <a:gd name="connsiteX224" fmla="*/ 61570 w 187556"/>
              <a:gd name="connsiteY224" fmla="*/ 105604 h 149037"/>
              <a:gd name="connsiteX225" fmla="*/ 63741 w 187556"/>
              <a:gd name="connsiteY225" fmla="*/ 105709 h 149037"/>
              <a:gd name="connsiteX226" fmla="*/ 66885 w 187556"/>
              <a:gd name="connsiteY226" fmla="*/ 103127 h 149037"/>
              <a:gd name="connsiteX227" fmla="*/ 67475 w 187556"/>
              <a:gd name="connsiteY227" fmla="*/ 103280 h 149037"/>
              <a:gd name="connsiteX228" fmla="*/ 186233 w 187556"/>
              <a:gd name="connsiteY228" fmla="*/ 130836 h 149037"/>
              <a:gd name="connsiteX229" fmla="*/ 185242 w 187556"/>
              <a:gd name="connsiteY229" fmla="*/ 131626 h 149037"/>
              <a:gd name="connsiteX230" fmla="*/ 180823 w 187556"/>
              <a:gd name="connsiteY230" fmla="*/ 130321 h 149037"/>
              <a:gd name="connsiteX231" fmla="*/ 175441 w 187556"/>
              <a:gd name="connsiteY231" fmla="*/ 127092 h 149037"/>
              <a:gd name="connsiteX232" fmla="*/ 176231 w 187556"/>
              <a:gd name="connsiteY232" fmla="*/ 120748 h 149037"/>
              <a:gd name="connsiteX233" fmla="*/ 177613 w 187556"/>
              <a:gd name="connsiteY233" fmla="*/ 117996 h 149037"/>
              <a:gd name="connsiteX234" fmla="*/ 187433 w 187556"/>
              <a:gd name="connsiteY234" fmla="*/ 125111 h 149037"/>
              <a:gd name="connsiteX235" fmla="*/ 187557 w 187556"/>
              <a:gd name="connsiteY235" fmla="*/ 127788 h 149037"/>
              <a:gd name="connsiteX236" fmla="*/ 186233 w 187556"/>
              <a:gd name="connsiteY236" fmla="*/ 130836 h 149037"/>
              <a:gd name="connsiteX237" fmla="*/ 69856 w 187556"/>
              <a:gd name="connsiteY237" fmla="*/ 143408 h 149037"/>
              <a:gd name="connsiteX238" fmla="*/ 68666 w 187556"/>
              <a:gd name="connsiteY238" fmla="*/ 143666 h 149037"/>
              <a:gd name="connsiteX239" fmla="*/ 67056 w 187556"/>
              <a:gd name="connsiteY239" fmla="*/ 139922 h 149037"/>
              <a:gd name="connsiteX240" fmla="*/ 66847 w 187556"/>
              <a:gd name="connsiteY240" fmla="*/ 138741 h 149037"/>
              <a:gd name="connsiteX241" fmla="*/ 68742 w 187556"/>
              <a:gd name="connsiteY241" fmla="*/ 136341 h 149037"/>
              <a:gd name="connsiteX242" fmla="*/ 69961 w 187556"/>
              <a:gd name="connsiteY242" fmla="*/ 133617 h 149037"/>
              <a:gd name="connsiteX243" fmla="*/ 73133 w 187556"/>
              <a:gd name="connsiteY243" fmla="*/ 129426 h 149037"/>
              <a:gd name="connsiteX244" fmla="*/ 74952 w 187556"/>
              <a:gd name="connsiteY244" fmla="*/ 124501 h 149037"/>
              <a:gd name="connsiteX245" fmla="*/ 75648 w 187556"/>
              <a:gd name="connsiteY245" fmla="*/ 124578 h 149037"/>
              <a:gd name="connsiteX246" fmla="*/ 74838 w 187556"/>
              <a:gd name="connsiteY246" fmla="*/ 128969 h 149037"/>
              <a:gd name="connsiteX247" fmla="*/ 70676 w 187556"/>
              <a:gd name="connsiteY247" fmla="*/ 141151 h 149037"/>
              <a:gd name="connsiteX248" fmla="*/ 69856 w 187556"/>
              <a:gd name="connsiteY248" fmla="*/ 143408 h 149037"/>
              <a:gd name="connsiteX249" fmla="*/ 51864 w 187556"/>
              <a:gd name="connsiteY249" fmla="*/ 137131 h 149037"/>
              <a:gd name="connsiteX250" fmla="*/ 49082 w 187556"/>
              <a:gd name="connsiteY250" fmla="*/ 137770 h 149037"/>
              <a:gd name="connsiteX251" fmla="*/ 47663 w 187556"/>
              <a:gd name="connsiteY251" fmla="*/ 136646 h 149037"/>
              <a:gd name="connsiteX252" fmla="*/ 45053 w 187556"/>
              <a:gd name="connsiteY252" fmla="*/ 136217 h 149037"/>
              <a:gd name="connsiteX253" fmla="*/ 44120 w 187556"/>
              <a:gd name="connsiteY253" fmla="*/ 129064 h 149037"/>
              <a:gd name="connsiteX254" fmla="*/ 44387 w 187556"/>
              <a:gd name="connsiteY254" fmla="*/ 128635 h 149037"/>
              <a:gd name="connsiteX255" fmla="*/ 45701 w 187556"/>
              <a:gd name="connsiteY255" fmla="*/ 129140 h 149037"/>
              <a:gd name="connsiteX256" fmla="*/ 50207 w 187556"/>
              <a:gd name="connsiteY256" fmla="*/ 132483 h 149037"/>
              <a:gd name="connsiteX257" fmla="*/ 51778 w 187556"/>
              <a:gd name="connsiteY257" fmla="*/ 136132 h 149037"/>
              <a:gd name="connsiteX258" fmla="*/ 51864 w 187556"/>
              <a:gd name="connsiteY258" fmla="*/ 137131 h 149037"/>
              <a:gd name="connsiteX259" fmla="*/ 118377 w 187556"/>
              <a:gd name="connsiteY259" fmla="*/ 133445 h 149037"/>
              <a:gd name="connsiteX260" fmla="*/ 117358 w 187556"/>
              <a:gd name="connsiteY260" fmla="*/ 134141 h 149037"/>
              <a:gd name="connsiteX261" fmla="*/ 113252 w 187556"/>
              <a:gd name="connsiteY261" fmla="*/ 133636 h 149037"/>
              <a:gd name="connsiteX262" fmla="*/ 108623 w 187556"/>
              <a:gd name="connsiteY262" fmla="*/ 136855 h 149037"/>
              <a:gd name="connsiteX263" fmla="*/ 106871 w 187556"/>
              <a:gd name="connsiteY263" fmla="*/ 135836 h 149037"/>
              <a:gd name="connsiteX264" fmla="*/ 107537 w 187556"/>
              <a:gd name="connsiteY264" fmla="*/ 133779 h 149037"/>
              <a:gd name="connsiteX265" fmla="*/ 108023 w 187556"/>
              <a:gd name="connsiteY265" fmla="*/ 133026 h 149037"/>
              <a:gd name="connsiteX266" fmla="*/ 109576 w 187556"/>
              <a:gd name="connsiteY266" fmla="*/ 132150 h 149037"/>
              <a:gd name="connsiteX267" fmla="*/ 110614 w 187556"/>
              <a:gd name="connsiteY267" fmla="*/ 130874 h 149037"/>
              <a:gd name="connsiteX268" fmla="*/ 111023 w 187556"/>
              <a:gd name="connsiteY268" fmla="*/ 128873 h 149037"/>
              <a:gd name="connsiteX269" fmla="*/ 111986 w 187556"/>
              <a:gd name="connsiteY269" fmla="*/ 129950 h 149037"/>
              <a:gd name="connsiteX270" fmla="*/ 114853 w 187556"/>
              <a:gd name="connsiteY270" fmla="*/ 130397 h 149037"/>
              <a:gd name="connsiteX271" fmla="*/ 116253 w 187556"/>
              <a:gd name="connsiteY271" fmla="*/ 131036 h 149037"/>
              <a:gd name="connsiteX272" fmla="*/ 117424 w 187556"/>
              <a:gd name="connsiteY272" fmla="*/ 131979 h 149037"/>
              <a:gd name="connsiteX273" fmla="*/ 118377 w 187556"/>
              <a:gd name="connsiteY273" fmla="*/ 133445 h 149037"/>
              <a:gd name="connsiteX274" fmla="*/ 63180 w 187556"/>
              <a:gd name="connsiteY274" fmla="*/ 138922 h 149037"/>
              <a:gd name="connsiteX275" fmla="*/ 61389 w 187556"/>
              <a:gd name="connsiteY275" fmla="*/ 139408 h 149037"/>
              <a:gd name="connsiteX276" fmla="*/ 59341 w 187556"/>
              <a:gd name="connsiteY276" fmla="*/ 138398 h 149037"/>
              <a:gd name="connsiteX277" fmla="*/ 55997 w 187556"/>
              <a:gd name="connsiteY277" fmla="*/ 134598 h 149037"/>
              <a:gd name="connsiteX278" fmla="*/ 55579 w 187556"/>
              <a:gd name="connsiteY278" fmla="*/ 133588 h 149037"/>
              <a:gd name="connsiteX279" fmla="*/ 57331 w 187556"/>
              <a:gd name="connsiteY279" fmla="*/ 134226 h 149037"/>
              <a:gd name="connsiteX280" fmla="*/ 59512 w 187556"/>
              <a:gd name="connsiteY280" fmla="*/ 136217 h 149037"/>
              <a:gd name="connsiteX281" fmla="*/ 61294 w 187556"/>
              <a:gd name="connsiteY281" fmla="*/ 136646 h 149037"/>
              <a:gd name="connsiteX282" fmla="*/ 63732 w 187556"/>
              <a:gd name="connsiteY282" fmla="*/ 138322 h 149037"/>
              <a:gd name="connsiteX283" fmla="*/ 63180 w 187556"/>
              <a:gd name="connsiteY283" fmla="*/ 138922 h 149037"/>
              <a:gd name="connsiteX284" fmla="*/ 86621 w 187556"/>
              <a:gd name="connsiteY284" fmla="*/ 136884 h 149037"/>
              <a:gd name="connsiteX285" fmla="*/ 91354 w 187556"/>
              <a:gd name="connsiteY285" fmla="*/ 139760 h 149037"/>
              <a:gd name="connsiteX286" fmla="*/ 94555 w 187556"/>
              <a:gd name="connsiteY286" fmla="*/ 139589 h 149037"/>
              <a:gd name="connsiteX287" fmla="*/ 96736 w 187556"/>
              <a:gd name="connsiteY287" fmla="*/ 140779 h 149037"/>
              <a:gd name="connsiteX288" fmla="*/ 97260 w 187556"/>
              <a:gd name="connsiteY288" fmla="*/ 142618 h 149037"/>
              <a:gd name="connsiteX289" fmla="*/ 97450 w 187556"/>
              <a:gd name="connsiteY289" fmla="*/ 146695 h 149037"/>
              <a:gd name="connsiteX290" fmla="*/ 95165 w 187556"/>
              <a:gd name="connsiteY290" fmla="*/ 147885 h 149037"/>
              <a:gd name="connsiteX291" fmla="*/ 92640 w 187556"/>
              <a:gd name="connsiteY291" fmla="*/ 147485 h 149037"/>
              <a:gd name="connsiteX292" fmla="*/ 89202 w 187556"/>
              <a:gd name="connsiteY292" fmla="*/ 149038 h 149037"/>
              <a:gd name="connsiteX293" fmla="*/ 77924 w 187556"/>
              <a:gd name="connsiteY293" fmla="*/ 142380 h 149037"/>
              <a:gd name="connsiteX294" fmla="*/ 78086 w 187556"/>
              <a:gd name="connsiteY294" fmla="*/ 136808 h 149037"/>
              <a:gd name="connsiteX295" fmla="*/ 78534 w 187556"/>
              <a:gd name="connsiteY295" fmla="*/ 134617 h 149037"/>
              <a:gd name="connsiteX296" fmla="*/ 83877 w 187556"/>
              <a:gd name="connsiteY296" fmla="*/ 134093 h 149037"/>
              <a:gd name="connsiteX297" fmla="*/ 86621 w 187556"/>
              <a:gd name="connsiteY297" fmla="*/ 136884 h 149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187556" h="149037">
                <a:moveTo>
                  <a:pt x="43272" y="139951"/>
                </a:moveTo>
                <a:lnTo>
                  <a:pt x="42872" y="139951"/>
                </a:lnTo>
                <a:lnTo>
                  <a:pt x="41167" y="139541"/>
                </a:lnTo>
                <a:lnTo>
                  <a:pt x="39957" y="138560"/>
                </a:lnTo>
                <a:lnTo>
                  <a:pt x="36824" y="139256"/>
                </a:lnTo>
                <a:lnTo>
                  <a:pt x="32633" y="140837"/>
                </a:lnTo>
                <a:lnTo>
                  <a:pt x="30309" y="140761"/>
                </a:lnTo>
                <a:lnTo>
                  <a:pt x="28461" y="139065"/>
                </a:lnTo>
                <a:lnTo>
                  <a:pt x="20898" y="136646"/>
                </a:lnTo>
                <a:lnTo>
                  <a:pt x="19679" y="136446"/>
                </a:lnTo>
                <a:lnTo>
                  <a:pt x="14688" y="136350"/>
                </a:lnTo>
                <a:lnTo>
                  <a:pt x="14678" y="136350"/>
                </a:lnTo>
                <a:lnTo>
                  <a:pt x="14440" y="132522"/>
                </a:lnTo>
                <a:lnTo>
                  <a:pt x="13821" y="129750"/>
                </a:lnTo>
                <a:lnTo>
                  <a:pt x="12068" y="125616"/>
                </a:lnTo>
                <a:lnTo>
                  <a:pt x="14659" y="124616"/>
                </a:lnTo>
                <a:lnTo>
                  <a:pt x="14154" y="116519"/>
                </a:lnTo>
                <a:lnTo>
                  <a:pt x="13211" y="112319"/>
                </a:lnTo>
                <a:lnTo>
                  <a:pt x="5982" y="107985"/>
                </a:lnTo>
                <a:lnTo>
                  <a:pt x="286" y="103765"/>
                </a:lnTo>
                <a:lnTo>
                  <a:pt x="1600" y="89478"/>
                </a:lnTo>
                <a:lnTo>
                  <a:pt x="2162" y="85611"/>
                </a:lnTo>
                <a:lnTo>
                  <a:pt x="0" y="78086"/>
                </a:lnTo>
                <a:lnTo>
                  <a:pt x="229" y="69380"/>
                </a:lnTo>
                <a:lnTo>
                  <a:pt x="1143" y="55588"/>
                </a:lnTo>
                <a:lnTo>
                  <a:pt x="2953" y="55045"/>
                </a:lnTo>
                <a:lnTo>
                  <a:pt x="4286" y="55112"/>
                </a:lnTo>
                <a:lnTo>
                  <a:pt x="9411" y="57598"/>
                </a:lnTo>
                <a:lnTo>
                  <a:pt x="11544" y="57845"/>
                </a:lnTo>
                <a:lnTo>
                  <a:pt x="13011" y="60065"/>
                </a:lnTo>
                <a:lnTo>
                  <a:pt x="14726" y="60979"/>
                </a:lnTo>
                <a:lnTo>
                  <a:pt x="15964" y="58626"/>
                </a:lnTo>
                <a:lnTo>
                  <a:pt x="16450" y="54598"/>
                </a:lnTo>
                <a:lnTo>
                  <a:pt x="20507" y="49368"/>
                </a:lnTo>
                <a:lnTo>
                  <a:pt x="23356" y="47435"/>
                </a:lnTo>
                <a:lnTo>
                  <a:pt x="25298" y="46511"/>
                </a:lnTo>
                <a:lnTo>
                  <a:pt x="27261" y="48625"/>
                </a:lnTo>
                <a:lnTo>
                  <a:pt x="28756" y="50997"/>
                </a:lnTo>
                <a:lnTo>
                  <a:pt x="29108" y="45806"/>
                </a:lnTo>
                <a:lnTo>
                  <a:pt x="30318" y="35871"/>
                </a:lnTo>
                <a:lnTo>
                  <a:pt x="26461" y="34309"/>
                </a:lnTo>
                <a:lnTo>
                  <a:pt x="23308" y="35662"/>
                </a:lnTo>
                <a:lnTo>
                  <a:pt x="20193" y="41967"/>
                </a:lnTo>
                <a:lnTo>
                  <a:pt x="17412" y="49864"/>
                </a:lnTo>
                <a:lnTo>
                  <a:pt x="12897" y="50587"/>
                </a:lnTo>
                <a:lnTo>
                  <a:pt x="9297" y="52816"/>
                </a:lnTo>
                <a:lnTo>
                  <a:pt x="6048" y="50502"/>
                </a:lnTo>
                <a:lnTo>
                  <a:pt x="3953" y="48463"/>
                </a:lnTo>
                <a:lnTo>
                  <a:pt x="3905" y="45482"/>
                </a:lnTo>
                <a:lnTo>
                  <a:pt x="4382" y="43682"/>
                </a:lnTo>
                <a:lnTo>
                  <a:pt x="8201" y="37224"/>
                </a:lnTo>
                <a:lnTo>
                  <a:pt x="13326" y="31004"/>
                </a:lnTo>
                <a:lnTo>
                  <a:pt x="18488" y="31061"/>
                </a:lnTo>
                <a:lnTo>
                  <a:pt x="22250" y="29070"/>
                </a:lnTo>
                <a:lnTo>
                  <a:pt x="24499" y="28832"/>
                </a:lnTo>
                <a:lnTo>
                  <a:pt x="31518" y="29261"/>
                </a:lnTo>
                <a:lnTo>
                  <a:pt x="35119" y="27889"/>
                </a:lnTo>
                <a:lnTo>
                  <a:pt x="38348" y="25032"/>
                </a:lnTo>
                <a:lnTo>
                  <a:pt x="45320" y="12868"/>
                </a:lnTo>
                <a:lnTo>
                  <a:pt x="49254" y="7772"/>
                </a:lnTo>
                <a:lnTo>
                  <a:pt x="57188" y="5982"/>
                </a:lnTo>
                <a:lnTo>
                  <a:pt x="64523" y="76"/>
                </a:lnTo>
                <a:lnTo>
                  <a:pt x="66570" y="0"/>
                </a:lnTo>
                <a:lnTo>
                  <a:pt x="63122" y="4401"/>
                </a:lnTo>
                <a:lnTo>
                  <a:pt x="62570" y="6106"/>
                </a:lnTo>
                <a:lnTo>
                  <a:pt x="62151" y="8706"/>
                </a:lnTo>
                <a:lnTo>
                  <a:pt x="64618" y="14345"/>
                </a:lnTo>
                <a:lnTo>
                  <a:pt x="64094" y="17774"/>
                </a:lnTo>
                <a:lnTo>
                  <a:pt x="64275" y="24499"/>
                </a:lnTo>
                <a:lnTo>
                  <a:pt x="61941" y="27994"/>
                </a:lnTo>
                <a:lnTo>
                  <a:pt x="59312" y="35405"/>
                </a:lnTo>
                <a:lnTo>
                  <a:pt x="58179" y="36491"/>
                </a:lnTo>
                <a:lnTo>
                  <a:pt x="57931" y="45101"/>
                </a:lnTo>
                <a:lnTo>
                  <a:pt x="58188" y="47149"/>
                </a:lnTo>
                <a:lnTo>
                  <a:pt x="57807" y="54940"/>
                </a:lnTo>
                <a:lnTo>
                  <a:pt x="60503" y="58122"/>
                </a:lnTo>
                <a:lnTo>
                  <a:pt x="63351" y="59779"/>
                </a:lnTo>
                <a:lnTo>
                  <a:pt x="72857" y="59722"/>
                </a:lnTo>
                <a:lnTo>
                  <a:pt x="73848" y="61113"/>
                </a:lnTo>
                <a:lnTo>
                  <a:pt x="75009" y="63503"/>
                </a:lnTo>
                <a:lnTo>
                  <a:pt x="74162" y="67561"/>
                </a:lnTo>
                <a:lnTo>
                  <a:pt x="73143" y="70618"/>
                </a:lnTo>
                <a:lnTo>
                  <a:pt x="70390" y="73190"/>
                </a:lnTo>
                <a:lnTo>
                  <a:pt x="66856" y="75105"/>
                </a:lnTo>
                <a:lnTo>
                  <a:pt x="64656" y="75190"/>
                </a:lnTo>
                <a:lnTo>
                  <a:pt x="61665" y="71552"/>
                </a:lnTo>
                <a:lnTo>
                  <a:pt x="60246" y="72733"/>
                </a:lnTo>
                <a:lnTo>
                  <a:pt x="58779" y="74591"/>
                </a:lnTo>
                <a:lnTo>
                  <a:pt x="56312" y="84515"/>
                </a:lnTo>
                <a:lnTo>
                  <a:pt x="55140" y="91192"/>
                </a:lnTo>
                <a:lnTo>
                  <a:pt x="54512" y="91735"/>
                </a:lnTo>
                <a:lnTo>
                  <a:pt x="53121" y="90745"/>
                </a:lnTo>
                <a:lnTo>
                  <a:pt x="50721" y="90669"/>
                </a:lnTo>
                <a:lnTo>
                  <a:pt x="47682" y="92250"/>
                </a:lnTo>
                <a:lnTo>
                  <a:pt x="49244" y="93659"/>
                </a:lnTo>
                <a:lnTo>
                  <a:pt x="50892" y="96107"/>
                </a:lnTo>
                <a:lnTo>
                  <a:pt x="50235" y="97336"/>
                </a:lnTo>
                <a:lnTo>
                  <a:pt x="47558" y="98660"/>
                </a:lnTo>
                <a:lnTo>
                  <a:pt x="45187" y="101337"/>
                </a:lnTo>
                <a:lnTo>
                  <a:pt x="44196" y="103356"/>
                </a:lnTo>
                <a:lnTo>
                  <a:pt x="41215" y="105747"/>
                </a:lnTo>
                <a:lnTo>
                  <a:pt x="39329" y="108776"/>
                </a:lnTo>
                <a:lnTo>
                  <a:pt x="40253" y="112519"/>
                </a:lnTo>
                <a:lnTo>
                  <a:pt x="40643" y="115805"/>
                </a:lnTo>
                <a:lnTo>
                  <a:pt x="41463" y="119425"/>
                </a:lnTo>
                <a:lnTo>
                  <a:pt x="40720" y="122311"/>
                </a:lnTo>
                <a:lnTo>
                  <a:pt x="37014" y="126445"/>
                </a:lnTo>
                <a:lnTo>
                  <a:pt x="35652" y="130016"/>
                </a:lnTo>
                <a:lnTo>
                  <a:pt x="38824" y="129969"/>
                </a:lnTo>
                <a:lnTo>
                  <a:pt x="40777" y="130788"/>
                </a:lnTo>
                <a:lnTo>
                  <a:pt x="41920" y="131845"/>
                </a:lnTo>
                <a:lnTo>
                  <a:pt x="43101" y="133341"/>
                </a:lnTo>
                <a:lnTo>
                  <a:pt x="42377" y="135189"/>
                </a:lnTo>
                <a:lnTo>
                  <a:pt x="43272" y="139951"/>
                </a:lnTo>
                <a:close/>
                <a:moveTo>
                  <a:pt x="78353" y="24003"/>
                </a:moveTo>
                <a:lnTo>
                  <a:pt x="77267" y="25156"/>
                </a:lnTo>
                <a:lnTo>
                  <a:pt x="73590" y="23527"/>
                </a:lnTo>
                <a:lnTo>
                  <a:pt x="75210" y="21241"/>
                </a:lnTo>
                <a:lnTo>
                  <a:pt x="79248" y="20184"/>
                </a:lnTo>
                <a:lnTo>
                  <a:pt x="81620" y="20536"/>
                </a:lnTo>
                <a:lnTo>
                  <a:pt x="79010" y="22803"/>
                </a:lnTo>
                <a:lnTo>
                  <a:pt x="78353" y="24003"/>
                </a:lnTo>
                <a:close/>
                <a:moveTo>
                  <a:pt x="118901" y="94983"/>
                </a:moveTo>
                <a:lnTo>
                  <a:pt x="118967" y="99727"/>
                </a:lnTo>
                <a:lnTo>
                  <a:pt x="118272" y="101108"/>
                </a:lnTo>
                <a:lnTo>
                  <a:pt x="117253" y="102022"/>
                </a:lnTo>
                <a:lnTo>
                  <a:pt x="114586" y="102984"/>
                </a:lnTo>
                <a:lnTo>
                  <a:pt x="112271" y="104327"/>
                </a:lnTo>
                <a:lnTo>
                  <a:pt x="110204" y="106680"/>
                </a:lnTo>
                <a:lnTo>
                  <a:pt x="109442" y="110042"/>
                </a:lnTo>
                <a:lnTo>
                  <a:pt x="111052" y="112500"/>
                </a:lnTo>
                <a:lnTo>
                  <a:pt x="113986" y="113843"/>
                </a:lnTo>
                <a:lnTo>
                  <a:pt x="114738" y="118510"/>
                </a:lnTo>
                <a:lnTo>
                  <a:pt x="112319" y="120806"/>
                </a:lnTo>
                <a:lnTo>
                  <a:pt x="106109" y="123092"/>
                </a:lnTo>
                <a:lnTo>
                  <a:pt x="105461" y="128607"/>
                </a:lnTo>
                <a:lnTo>
                  <a:pt x="105661" y="132940"/>
                </a:lnTo>
                <a:lnTo>
                  <a:pt x="105547" y="136084"/>
                </a:lnTo>
                <a:lnTo>
                  <a:pt x="105051" y="140427"/>
                </a:lnTo>
                <a:lnTo>
                  <a:pt x="100032" y="142399"/>
                </a:lnTo>
                <a:lnTo>
                  <a:pt x="96784" y="135789"/>
                </a:lnTo>
                <a:lnTo>
                  <a:pt x="96755" y="133131"/>
                </a:lnTo>
                <a:lnTo>
                  <a:pt x="95783" y="130026"/>
                </a:lnTo>
                <a:lnTo>
                  <a:pt x="95603" y="127378"/>
                </a:lnTo>
                <a:lnTo>
                  <a:pt x="94450" y="123139"/>
                </a:lnTo>
                <a:lnTo>
                  <a:pt x="89697" y="121987"/>
                </a:lnTo>
                <a:lnTo>
                  <a:pt x="87849" y="121834"/>
                </a:lnTo>
                <a:lnTo>
                  <a:pt x="85268" y="122625"/>
                </a:lnTo>
                <a:lnTo>
                  <a:pt x="84630" y="122320"/>
                </a:lnTo>
                <a:lnTo>
                  <a:pt x="81534" y="116510"/>
                </a:lnTo>
                <a:lnTo>
                  <a:pt x="82048" y="110071"/>
                </a:lnTo>
                <a:lnTo>
                  <a:pt x="80401" y="106814"/>
                </a:lnTo>
                <a:lnTo>
                  <a:pt x="80172" y="105337"/>
                </a:lnTo>
                <a:lnTo>
                  <a:pt x="80210" y="103699"/>
                </a:lnTo>
                <a:lnTo>
                  <a:pt x="78848" y="102346"/>
                </a:lnTo>
                <a:lnTo>
                  <a:pt x="77210" y="101632"/>
                </a:lnTo>
                <a:lnTo>
                  <a:pt x="76410" y="97984"/>
                </a:lnTo>
                <a:lnTo>
                  <a:pt x="78296" y="97098"/>
                </a:lnTo>
                <a:lnTo>
                  <a:pt x="82972" y="97527"/>
                </a:lnTo>
                <a:lnTo>
                  <a:pt x="84344" y="97279"/>
                </a:lnTo>
                <a:lnTo>
                  <a:pt x="85592" y="96517"/>
                </a:lnTo>
                <a:lnTo>
                  <a:pt x="89373" y="90497"/>
                </a:lnTo>
                <a:lnTo>
                  <a:pt x="89259" y="89164"/>
                </a:lnTo>
                <a:lnTo>
                  <a:pt x="89659" y="87440"/>
                </a:lnTo>
                <a:lnTo>
                  <a:pt x="93745" y="86801"/>
                </a:lnTo>
                <a:lnTo>
                  <a:pt x="95565" y="89135"/>
                </a:lnTo>
                <a:lnTo>
                  <a:pt x="95193" y="92869"/>
                </a:lnTo>
                <a:lnTo>
                  <a:pt x="95422" y="97631"/>
                </a:lnTo>
                <a:lnTo>
                  <a:pt x="97898" y="98927"/>
                </a:lnTo>
                <a:lnTo>
                  <a:pt x="98860" y="99117"/>
                </a:lnTo>
                <a:lnTo>
                  <a:pt x="99898" y="95603"/>
                </a:lnTo>
                <a:lnTo>
                  <a:pt x="100622" y="93888"/>
                </a:lnTo>
                <a:lnTo>
                  <a:pt x="101603" y="92926"/>
                </a:lnTo>
                <a:lnTo>
                  <a:pt x="101937" y="89706"/>
                </a:lnTo>
                <a:lnTo>
                  <a:pt x="101356" y="87735"/>
                </a:lnTo>
                <a:lnTo>
                  <a:pt x="100117" y="86258"/>
                </a:lnTo>
                <a:lnTo>
                  <a:pt x="104747" y="82258"/>
                </a:lnTo>
                <a:lnTo>
                  <a:pt x="109538" y="79077"/>
                </a:lnTo>
                <a:lnTo>
                  <a:pt x="112328" y="78905"/>
                </a:lnTo>
                <a:lnTo>
                  <a:pt x="115129" y="79686"/>
                </a:lnTo>
                <a:lnTo>
                  <a:pt x="117739" y="80753"/>
                </a:lnTo>
                <a:lnTo>
                  <a:pt x="119148" y="81677"/>
                </a:lnTo>
                <a:lnTo>
                  <a:pt x="119939" y="83163"/>
                </a:lnTo>
                <a:lnTo>
                  <a:pt x="118186" y="86697"/>
                </a:lnTo>
                <a:lnTo>
                  <a:pt x="117701" y="88621"/>
                </a:lnTo>
                <a:lnTo>
                  <a:pt x="118901" y="94983"/>
                </a:lnTo>
                <a:close/>
                <a:moveTo>
                  <a:pt x="66466" y="95079"/>
                </a:moveTo>
                <a:lnTo>
                  <a:pt x="66008" y="95926"/>
                </a:lnTo>
                <a:lnTo>
                  <a:pt x="64313" y="95040"/>
                </a:lnTo>
                <a:lnTo>
                  <a:pt x="64132" y="91973"/>
                </a:lnTo>
                <a:lnTo>
                  <a:pt x="64770" y="89211"/>
                </a:lnTo>
                <a:lnTo>
                  <a:pt x="64018" y="86735"/>
                </a:lnTo>
                <a:lnTo>
                  <a:pt x="64846" y="85144"/>
                </a:lnTo>
                <a:lnTo>
                  <a:pt x="67228" y="88849"/>
                </a:lnTo>
                <a:lnTo>
                  <a:pt x="67904" y="90592"/>
                </a:lnTo>
                <a:lnTo>
                  <a:pt x="66980" y="92669"/>
                </a:lnTo>
                <a:lnTo>
                  <a:pt x="66466" y="95079"/>
                </a:lnTo>
                <a:close/>
                <a:moveTo>
                  <a:pt x="121491" y="103899"/>
                </a:moveTo>
                <a:lnTo>
                  <a:pt x="118977" y="105909"/>
                </a:lnTo>
                <a:lnTo>
                  <a:pt x="118424" y="105804"/>
                </a:lnTo>
                <a:lnTo>
                  <a:pt x="117605" y="103051"/>
                </a:lnTo>
                <a:lnTo>
                  <a:pt x="118939" y="101375"/>
                </a:lnTo>
                <a:lnTo>
                  <a:pt x="119720" y="99956"/>
                </a:lnTo>
                <a:lnTo>
                  <a:pt x="120282" y="99994"/>
                </a:lnTo>
                <a:lnTo>
                  <a:pt x="121044" y="101537"/>
                </a:lnTo>
                <a:lnTo>
                  <a:pt x="121491" y="103899"/>
                </a:lnTo>
                <a:close/>
                <a:moveTo>
                  <a:pt x="67475" y="103280"/>
                </a:moveTo>
                <a:lnTo>
                  <a:pt x="68590" y="105737"/>
                </a:lnTo>
                <a:lnTo>
                  <a:pt x="69961" y="110976"/>
                </a:lnTo>
                <a:lnTo>
                  <a:pt x="72133" y="116824"/>
                </a:lnTo>
                <a:lnTo>
                  <a:pt x="71228" y="119262"/>
                </a:lnTo>
                <a:lnTo>
                  <a:pt x="71847" y="122387"/>
                </a:lnTo>
                <a:lnTo>
                  <a:pt x="71228" y="125635"/>
                </a:lnTo>
                <a:lnTo>
                  <a:pt x="66913" y="129407"/>
                </a:lnTo>
                <a:lnTo>
                  <a:pt x="62074" y="129578"/>
                </a:lnTo>
                <a:lnTo>
                  <a:pt x="57045" y="127759"/>
                </a:lnTo>
                <a:lnTo>
                  <a:pt x="49940" y="124244"/>
                </a:lnTo>
                <a:lnTo>
                  <a:pt x="49368" y="122272"/>
                </a:lnTo>
                <a:lnTo>
                  <a:pt x="48378" y="121177"/>
                </a:lnTo>
                <a:lnTo>
                  <a:pt x="46472" y="115167"/>
                </a:lnTo>
                <a:lnTo>
                  <a:pt x="46511" y="107728"/>
                </a:lnTo>
                <a:lnTo>
                  <a:pt x="50083" y="106785"/>
                </a:lnTo>
                <a:lnTo>
                  <a:pt x="57884" y="103222"/>
                </a:lnTo>
                <a:lnTo>
                  <a:pt x="59684" y="103784"/>
                </a:lnTo>
                <a:lnTo>
                  <a:pt x="61570" y="105604"/>
                </a:lnTo>
                <a:lnTo>
                  <a:pt x="63741" y="105709"/>
                </a:lnTo>
                <a:lnTo>
                  <a:pt x="66885" y="103127"/>
                </a:lnTo>
                <a:lnTo>
                  <a:pt x="67475" y="103280"/>
                </a:lnTo>
                <a:close/>
                <a:moveTo>
                  <a:pt x="186233" y="130836"/>
                </a:moveTo>
                <a:lnTo>
                  <a:pt x="185242" y="131626"/>
                </a:lnTo>
                <a:lnTo>
                  <a:pt x="180823" y="130321"/>
                </a:lnTo>
                <a:lnTo>
                  <a:pt x="175441" y="127092"/>
                </a:lnTo>
                <a:lnTo>
                  <a:pt x="176231" y="120748"/>
                </a:lnTo>
                <a:lnTo>
                  <a:pt x="177613" y="117996"/>
                </a:lnTo>
                <a:lnTo>
                  <a:pt x="187433" y="125111"/>
                </a:lnTo>
                <a:lnTo>
                  <a:pt x="187557" y="127788"/>
                </a:lnTo>
                <a:lnTo>
                  <a:pt x="186233" y="130836"/>
                </a:lnTo>
                <a:close/>
                <a:moveTo>
                  <a:pt x="69856" y="143408"/>
                </a:moveTo>
                <a:lnTo>
                  <a:pt x="68666" y="143666"/>
                </a:lnTo>
                <a:lnTo>
                  <a:pt x="67056" y="139922"/>
                </a:lnTo>
                <a:lnTo>
                  <a:pt x="66847" y="138741"/>
                </a:lnTo>
                <a:lnTo>
                  <a:pt x="68742" y="136341"/>
                </a:lnTo>
                <a:lnTo>
                  <a:pt x="69961" y="133617"/>
                </a:lnTo>
                <a:lnTo>
                  <a:pt x="73133" y="129426"/>
                </a:lnTo>
                <a:lnTo>
                  <a:pt x="74952" y="124501"/>
                </a:lnTo>
                <a:lnTo>
                  <a:pt x="75648" y="124578"/>
                </a:lnTo>
                <a:lnTo>
                  <a:pt x="74838" y="128969"/>
                </a:lnTo>
                <a:lnTo>
                  <a:pt x="70676" y="141151"/>
                </a:lnTo>
                <a:lnTo>
                  <a:pt x="69856" y="143408"/>
                </a:lnTo>
                <a:close/>
                <a:moveTo>
                  <a:pt x="51864" y="137131"/>
                </a:moveTo>
                <a:lnTo>
                  <a:pt x="49082" y="137770"/>
                </a:lnTo>
                <a:lnTo>
                  <a:pt x="47663" y="136646"/>
                </a:lnTo>
                <a:lnTo>
                  <a:pt x="45053" y="136217"/>
                </a:lnTo>
                <a:lnTo>
                  <a:pt x="44120" y="129064"/>
                </a:lnTo>
                <a:lnTo>
                  <a:pt x="44387" y="128635"/>
                </a:lnTo>
                <a:lnTo>
                  <a:pt x="45701" y="129140"/>
                </a:lnTo>
                <a:lnTo>
                  <a:pt x="50207" y="132483"/>
                </a:lnTo>
                <a:lnTo>
                  <a:pt x="51778" y="136132"/>
                </a:lnTo>
                <a:lnTo>
                  <a:pt x="51864" y="137131"/>
                </a:lnTo>
                <a:close/>
                <a:moveTo>
                  <a:pt x="118377" y="133445"/>
                </a:moveTo>
                <a:lnTo>
                  <a:pt x="117358" y="134141"/>
                </a:lnTo>
                <a:lnTo>
                  <a:pt x="113252" y="133636"/>
                </a:lnTo>
                <a:lnTo>
                  <a:pt x="108623" y="136855"/>
                </a:lnTo>
                <a:lnTo>
                  <a:pt x="106871" y="135836"/>
                </a:lnTo>
                <a:lnTo>
                  <a:pt x="107537" y="133779"/>
                </a:lnTo>
                <a:lnTo>
                  <a:pt x="108023" y="133026"/>
                </a:lnTo>
                <a:lnTo>
                  <a:pt x="109576" y="132150"/>
                </a:lnTo>
                <a:lnTo>
                  <a:pt x="110614" y="130874"/>
                </a:lnTo>
                <a:lnTo>
                  <a:pt x="111023" y="128873"/>
                </a:lnTo>
                <a:lnTo>
                  <a:pt x="111986" y="129950"/>
                </a:lnTo>
                <a:lnTo>
                  <a:pt x="114853" y="130397"/>
                </a:lnTo>
                <a:lnTo>
                  <a:pt x="116253" y="131036"/>
                </a:lnTo>
                <a:lnTo>
                  <a:pt x="117424" y="131979"/>
                </a:lnTo>
                <a:lnTo>
                  <a:pt x="118377" y="133445"/>
                </a:lnTo>
                <a:close/>
                <a:moveTo>
                  <a:pt x="63180" y="138922"/>
                </a:moveTo>
                <a:lnTo>
                  <a:pt x="61389" y="139408"/>
                </a:lnTo>
                <a:lnTo>
                  <a:pt x="59341" y="138398"/>
                </a:lnTo>
                <a:lnTo>
                  <a:pt x="55997" y="134598"/>
                </a:lnTo>
                <a:lnTo>
                  <a:pt x="55579" y="133588"/>
                </a:lnTo>
                <a:lnTo>
                  <a:pt x="57331" y="134226"/>
                </a:lnTo>
                <a:lnTo>
                  <a:pt x="59512" y="136217"/>
                </a:lnTo>
                <a:lnTo>
                  <a:pt x="61294" y="136646"/>
                </a:lnTo>
                <a:lnTo>
                  <a:pt x="63732" y="138322"/>
                </a:lnTo>
                <a:lnTo>
                  <a:pt x="63180" y="138922"/>
                </a:lnTo>
                <a:close/>
                <a:moveTo>
                  <a:pt x="86621" y="136884"/>
                </a:moveTo>
                <a:lnTo>
                  <a:pt x="91354" y="139760"/>
                </a:lnTo>
                <a:lnTo>
                  <a:pt x="94555" y="139589"/>
                </a:lnTo>
                <a:lnTo>
                  <a:pt x="96736" y="140779"/>
                </a:lnTo>
                <a:lnTo>
                  <a:pt x="97260" y="142618"/>
                </a:lnTo>
                <a:lnTo>
                  <a:pt x="97450" y="146695"/>
                </a:lnTo>
                <a:lnTo>
                  <a:pt x="95165" y="147885"/>
                </a:lnTo>
                <a:lnTo>
                  <a:pt x="92640" y="147485"/>
                </a:lnTo>
                <a:lnTo>
                  <a:pt x="89202" y="149038"/>
                </a:lnTo>
                <a:lnTo>
                  <a:pt x="77924" y="142380"/>
                </a:lnTo>
                <a:lnTo>
                  <a:pt x="78086" y="136808"/>
                </a:lnTo>
                <a:lnTo>
                  <a:pt x="78534" y="134617"/>
                </a:lnTo>
                <a:lnTo>
                  <a:pt x="83877" y="134093"/>
                </a:lnTo>
                <a:lnTo>
                  <a:pt x="86621" y="13688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317473BA-9AD0-BA13-94FE-D20C27130B4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5334 w 6153"/>
              <a:gd name="connsiteY0" fmla="*/ 10582 h 11182"/>
              <a:gd name="connsiteX1" fmla="*/ 2829 w 6153"/>
              <a:gd name="connsiteY1" fmla="*/ 11182 h 11182"/>
              <a:gd name="connsiteX2" fmla="*/ 1753 w 6153"/>
              <a:gd name="connsiteY2" fmla="*/ 6430 h 11182"/>
              <a:gd name="connsiteX3" fmla="*/ 0 w 6153"/>
              <a:gd name="connsiteY3" fmla="*/ 2972 h 11182"/>
              <a:gd name="connsiteX4" fmla="*/ 305 w 6153"/>
              <a:gd name="connsiteY4" fmla="*/ 819 h 11182"/>
              <a:gd name="connsiteX5" fmla="*/ 619 w 6153"/>
              <a:gd name="connsiteY5" fmla="*/ 0 h 11182"/>
              <a:gd name="connsiteX6" fmla="*/ 4305 w 6153"/>
              <a:gd name="connsiteY6" fmla="*/ 1324 h 11182"/>
              <a:gd name="connsiteX7" fmla="*/ 5458 w 6153"/>
              <a:gd name="connsiteY7" fmla="*/ 2934 h 11182"/>
              <a:gd name="connsiteX8" fmla="*/ 6153 w 6153"/>
              <a:gd name="connsiteY8" fmla="*/ 7163 h 11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153" h="11182">
                <a:moveTo>
                  <a:pt x="5334" y="10582"/>
                </a:moveTo>
                <a:lnTo>
                  <a:pt x="2829" y="11182"/>
                </a:lnTo>
                <a:lnTo>
                  <a:pt x="1753" y="6430"/>
                </a:lnTo>
                <a:lnTo>
                  <a:pt x="0" y="2972"/>
                </a:lnTo>
                <a:lnTo>
                  <a:pt x="305" y="819"/>
                </a:lnTo>
                <a:lnTo>
                  <a:pt x="619" y="0"/>
                </a:lnTo>
                <a:lnTo>
                  <a:pt x="4305" y="1324"/>
                </a:lnTo>
                <a:lnTo>
                  <a:pt x="5458" y="2934"/>
                </a:lnTo>
                <a:lnTo>
                  <a:pt x="6153" y="716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C8F10E83-4045-4098-909C-BB22F8617C25}"/>
              </a:ext>
            </a:extLst>
          </p:cNvPr>
          <p:cNvSpPr/>
          <p:nvPr/>
        </p:nvSpPr>
        <p:spPr>
          <a:xfrm>
            <a:off x="5872480" y="3312160"/>
            <a:ext cx="19678" cy="606"/>
          </a:xfrm>
          <a:custGeom>
            <a:avLst/>
            <a:gdLst>
              <a:gd name="connsiteX0" fmla="*/ 6210 w 97878"/>
              <a:gd name="connsiteY0" fmla="*/ 52692 h 63950"/>
              <a:gd name="connsiteX1" fmla="*/ 6325 w 97878"/>
              <a:gd name="connsiteY1" fmla="*/ 48082 h 63950"/>
              <a:gd name="connsiteX2" fmla="*/ 7039 w 97878"/>
              <a:gd name="connsiteY2" fmla="*/ 46206 h 63950"/>
              <a:gd name="connsiteX3" fmla="*/ 6382 w 97878"/>
              <a:gd name="connsiteY3" fmla="*/ 44234 h 63950"/>
              <a:gd name="connsiteX4" fmla="*/ 3420 w 97878"/>
              <a:gd name="connsiteY4" fmla="*/ 42138 h 63950"/>
              <a:gd name="connsiteX5" fmla="*/ 1610 w 97878"/>
              <a:gd name="connsiteY5" fmla="*/ 39433 h 63950"/>
              <a:gd name="connsiteX6" fmla="*/ 0 w 97878"/>
              <a:gd name="connsiteY6" fmla="*/ 37043 h 63950"/>
              <a:gd name="connsiteX7" fmla="*/ 362 w 97878"/>
              <a:gd name="connsiteY7" fmla="*/ 36700 h 63950"/>
              <a:gd name="connsiteX8" fmla="*/ 3581 w 97878"/>
              <a:gd name="connsiteY8" fmla="*/ 36595 h 63950"/>
              <a:gd name="connsiteX9" fmla="*/ 4715 w 97878"/>
              <a:gd name="connsiteY9" fmla="*/ 35709 h 63950"/>
              <a:gd name="connsiteX10" fmla="*/ 6877 w 97878"/>
              <a:gd name="connsiteY10" fmla="*/ 33261 h 63950"/>
              <a:gd name="connsiteX11" fmla="*/ 7306 w 97878"/>
              <a:gd name="connsiteY11" fmla="*/ 31290 h 63950"/>
              <a:gd name="connsiteX12" fmla="*/ 7134 w 97878"/>
              <a:gd name="connsiteY12" fmla="*/ 29794 h 63950"/>
              <a:gd name="connsiteX13" fmla="*/ 5725 w 97878"/>
              <a:gd name="connsiteY13" fmla="*/ 28013 h 63950"/>
              <a:gd name="connsiteX14" fmla="*/ 5172 w 97878"/>
              <a:gd name="connsiteY14" fmla="*/ 26127 h 63950"/>
              <a:gd name="connsiteX15" fmla="*/ 6906 w 97878"/>
              <a:gd name="connsiteY15" fmla="*/ 24489 h 63950"/>
              <a:gd name="connsiteX16" fmla="*/ 9182 w 97878"/>
              <a:gd name="connsiteY16" fmla="*/ 22088 h 63950"/>
              <a:gd name="connsiteX17" fmla="*/ 9497 w 97878"/>
              <a:gd name="connsiteY17" fmla="*/ 21164 h 63950"/>
              <a:gd name="connsiteX18" fmla="*/ 9449 w 97878"/>
              <a:gd name="connsiteY18" fmla="*/ 20250 h 63950"/>
              <a:gd name="connsiteX19" fmla="*/ 6791 w 97878"/>
              <a:gd name="connsiteY19" fmla="*/ 17726 h 63950"/>
              <a:gd name="connsiteX20" fmla="*/ 6610 w 97878"/>
              <a:gd name="connsiteY20" fmla="*/ 16631 h 63950"/>
              <a:gd name="connsiteX21" fmla="*/ 7849 w 97878"/>
              <a:gd name="connsiteY21" fmla="*/ 13887 h 63950"/>
              <a:gd name="connsiteX22" fmla="*/ 7725 w 97878"/>
              <a:gd name="connsiteY22" fmla="*/ 12068 h 63950"/>
              <a:gd name="connsiteX23" fmla="*/ 6496 w 97878"/>
              <a:gd name="connsiteY23" fmla="*/ 6382 h 63950"/>
              <a:gd name="connsiteX24" fmla="*/ 5915 w 97878"/>
              <a:gd name="connsiteY24" fmla="*/ 5534 h 63950"/>
              <a:gd name="connsiteX25" fmla="*/ 7096 w 97878"/>
              <a:gd name="connsiteY25" fmla="*/ 5058 h 63950"/>
              <a:gd name="connsiteX26" fmla="*/ 7877 w 97878"/>
              <a:gd name="connsiteY26" fmla="*/ 3362 h 63950"/>
              <a:gd name="connsiteX27" fmla="*/ 8906 w 97878"/>
              <a:gd name="connsiteY27" fmla="*/ 1848 h 63950"/>
              <a:gd name="connsiteX28" fmla="*/ 10278 w 97878"/>
              <a:gd name="connsiteY28" fmla="*/ 1038 h 63950"/>
              <a:gd name="connsiteX29" fmla="*/ 11840 w 97878"/>
              <a:gd name="connsiteY29" fmla="*/ 524 h 63950"/>
              <a:gd name="connsiteX30" fmla="*/ 14935 w 97878"/>
              <a:gd name="connsiteY30" fmla="*/ 571 h 63950"/>
              <a:gd name="connsiteX31" fmla="*/ 19222 w 97878"/>
              <a:gd name="connsiteY31" fmla="*/ 1886 h 63950"/>
              <a:gd name="connsiteX32" fmla="*/ 20441 w 97878"/>
              <a:gd name="connsiteY32" fmla="*/ 1867 h 63950"/>
              <a:gd name="connsiteX33" fmla="*/ 24555 w 97878"/>
              <a:gd name="connsiteY33" fmla="*/ 667 h 63950"/>
              <a:gd name="connsiteX34" fmla="*/ 27965 w 97878"/>
              <a:gd name="connsiteY34" fmla="*/ 0 h 63950"/>
              <a:gd name="connsiteX35" fmla="*/ 31185 w 97878"/>
              <a:gd name="connsiteY35" fmla="*/ 762 h 63950"/>
              <a:gd name="connsiteX36" fmla="*/ 32490 w 97878"/>
              <a:gd name="connsiteY36" fmla="*/ 1791 h 63950"/>
              <a:gd name="connsiteX37" fmla="*/ 35138 w 97878"/>
              <a:gd name="connsiteY37" fmla="*/ 3419 h 63950"/>
              <a:gd name="connsiteX38" fmla="*/ 36471 w 97878"/>
              <a:gd name="connsiteY38" fmla="*/ 3905 h 63950"/>
              <a:gd name="connsiteX39" fmla="*/ 40662 w 97878"/>
              <a:gd name="connsiteY39" fmla="*/ 3877 h 63950"/>
              <a:gd name="connsiteX40" fmla="*/ 41815 w 97878"/>
              <a:gd name="connsiteY40" fmla="*/ 4038 h 63950"/>
              <a:gd name="connsiteX41" fmla="*/ 45330 w 97878"/>
              <a:gd name="connsiteY41" fmla="*/ 6725 h 63950"/>
              <a:gd name="connsiteX42" fmla="*/ 48292 w 97878"/>
              <a:gd name="connsiteY42" fmla="*/ 7801 h 63950"/>
              <a:gd name="connsiteX43" fmla="*/ 50016 w 97878"/>
              <a:gd name="connsiteY43" fmla="*/ 7848 h 63950"/>
              <a:gd name="connsiteX44" fmla="*/ 53102 w 97878"/>
              <a:gd name="connsiteY44" fmla="*/ 6810 h 63950"/>
              <a:gd name="connsiteX45" fmla="*/ 54635 w 97878"/>
              <a:gd name="connsiteY45" fmla="*/ 6839 h 63950"/>
              <a:gd name="connsiteX46" fmla="*/ 56388 w 97878"/>
              <a:gd name="connsiteY46" fmla="*/ 9154 h 63950"/>
              <a:gd name="connsiteX47" fmla="*/ 56731 w 97878"/>
              <a:gd name="connsiteY47" fmla="*/ 12440 h 63950"/>
              <a:gd name="connsiteX48" fmla="*/ 58198 w 97878"/>
              <a:gd name="connsiteY48" fmla="*/ 15430 h 63950"/>
              <a:gd name="connsiteX49" fmla="*/ 60446 w 97878"/>
              <a:gd name="connsiteY49" fmla="*/ 17345 h 63950"/>
              <a:gd name="connsiteX50" fmla="*/ 71523 w 97878"/>
              <a:gd name="connsiteY50" fmla="*/ 16545 h 63950"/>
              <a:gd name="connsiteX51" fmla="*/ 73990 w 97878"/>
              <a:gd name="connsiteY51" fmla="*/ 18116 h 63950"/>
              <a:gd name="connsiteX52" fmla="*/ 73152 w 97878"/>
              <a:gd name="connsiteY52" fmla="*/ 19412 h 63950"/>
              <a:gd name="connsiteX53" fmla="*/ 71580 w 97878"/>
              <a:gd name="connsiteY53" fmla="*/ 20107 h 63950"/>
              <a:gd name="connsiteX54" fmla="*/ 66313 w 97878"/>
              <a:gd name="connsiteY54" fmla="*/ 19802 h 63950"/>
              <a:gd name="connsiteX55" fmla="*/ 64018 w 97878"/>
              <a:gd name="connsiteY55" fmla="*/ 19955 h 63950"/>
              <a:gd name="connsiteX56" fmla="*/ 63551 w 97878"/>
              <a:gd name="connsiteY56" fmla="*/ 21250 h 63950"/>
              <a:gd name="connsiteX57" fmla="*/ 63541 w 97878"/>
              <a:gd name="connsiteY57" fmla="*/ 22450 h 63950"/>
              <a:gd name="connsiteX58" fmla="*/ 66618 w 97878"/>
              <a:gd name="connsiteY58" fmla="*/ 22736 h 63950"/>
              <a:gd name="connsiteX59" fmla="*/ 69637 w 97878"/>
              <a:gd name="connsiteY59" fmla="*/ 23336 h 63950"/>
              <a:gd name="connsiteX60" fmla="*/ 72723 w 97878"/>
              <a:gd name="connsiteY60" fmla="*/ 24308 h 63950"/>
              <a:gd name="connsiteX61" fmla="*/ 75848 w 97878"/>
              <a:gd name="connsiteY61" fmla="*/ 24965 h 63950"/>
              <a:gd name="connsiteX62" fmla="*/ 79372 w 97878"/>
              <a:gd name="connsiteY62" fmla="*/ 25394 h 63950"/>
              <a:gd name="connsiteX63" fmla="*/ 82848 w 97878"/>
              <a:gd name="connsiteY63" fmla="*/ 26089 h 63950"/>
              <a:gd name="connsiteX64" fmla="*/ 88640 w 97878"/>
              <a:gd name="connsiteY64" fmla="*/ 28442 h 63950"/>
              <a:gd name="connsiteX65" fmla="*/ 95031 w 97878"/>
              <a:gd name="connsiteY65" fmla="*/ 33776 h 63950"/>
              <a:gd name="connsiteX66" fmla="*/ 96746 w 97878"/>
              <a:gd name="connsiteY66" fmla="*/ 34995 h 63950"/>
              <a:gd name="connsiteX67" fmla="*/ 97879 w 97878"/>
              <a:gd name="connsiteY67" fmla="*/ 36662 h 63950"/>
              <a:gd name="connsiteX68" fmla="*/ 97336 w 97878"/>
              <a:gd name="connsiteY68" fmla="*/ 38728 h 63950"/>
              <a:gd name="connsiteX69" fmla="*/ 95050 w 97878"/>
              <a:gd name="connsiteY69" fmla="*/ 42100 h 63950"/>
              <a:gd name="connsiteX70" fmla="*/ 93754 w 97878"/>
              <a:gd name="connsiteY70" fmla="*/ 43177 h 63950"/>
              <a:gd name="connsiteX71" fmla="*/ 91869 w 97878"/>
              <a:gd name="connsiteY71" fmla="*/ 43844 h 63950"/>
              <a:gd name="connsiteX72" fmla="*/ 90573 w 97878"/>
              <a:gd name="connsiteY72" fmla="*/ 45215 h 63950"/>
              <a:gd name="connsiteX73" fmla="*/ 89325 w 97878"/>
              <a:gd name="connsiteY73" fmla="*/ 47568 h 63950"/>
              <a:gd name="connsiteX74" fmla="*/ 88563 w 97878"/>
              <a:gd name="connsiteY74" fmla="*/ 47768 h 63950"/>
              <a:gd name="connsiteX75" fmla="*/ 87668 w 97878"/>
              <a:gd name="connsiteY75" fmla="*/ 47672 h 63950"/>
              <a:gd name="connsiteX76" fmla="*/ 86135 w 97878"/>
              <a:gd name="connsiteY76" fmla="*/ 46339 h 63950"/>
              <a:gd name="connsiteX77" fmla="*/ 85039 w 97878"/>
              <a:gd name="connsiteY77" fmla="*/ 44291 h 63950"/>
              <a:gd name="connsiteX78" fmla="*/ 81944 w 97878"/>
              <a:gd name="connsiteY78" fmla="*/ 42367 h 63950"/>
              <a:gd name="connsiteX79" fmla="*/ 78276 w 97878"/>
              <a:gd name="connsiteY79" fmla="*/ 42615 h 63950"/>
              <a:gd name="connsiteX80" fmla="*/ 72866 w 97878"/>
              <a:gd name="connsiteY80" fmla="*/ 41481 h 63950"/>
              <a:gd name="connsiteX81" fmla="*/ 69599 w 97878"/>
              <a:gd name="connsiteY81" fmla="*/ 42024 h 63950"/>
              <a:gd name="connsiteX82" fmla="*/ 66323 w 97878"/>
              <a:gd name="connsiteY82" fmla="*/ 42158 h 63950"/>
              <a:gd name="connsiteX83" fmla="*/ 62979 w 97878"/>
              <a:gd name="connsiteY83" fmla="*/ 41577 h 63950"/>
              <a:gd name="connsiteX84" fmla="*/ 59607 w 97878"/>
              <a:gd name="connsiteY84" fmla="*/ 41377 h 63950"/>
              <a:gd name="connsiteX85" fmla="*/ 56245 w 97878"/>
              <a:gd name="connsiteY85" fmla="*/ 42100 h 63950"/>
              <a:gd name="connsiteX86" fmla="*/ 52987 w 97878"/>
              <a:gd name="connsiteY86" fmla="*/ 43329 h 63950"/>
              <a:gd name="connsiteX87" fmla="*/ 51788 w 97878"/>
              <a:gd name="connsiteY87" fmla="*/ 44120 h 63950"/>
              <a:gd name="connsiteX88" fmla="*/ 49692 w 97878"/>
              <a:gd name="connsiteY88" fmla="*/ 46034 h 63950"/>
              <a:gd name="connsiteX89" fmla="*/ 48578 w 97878"/>
              <a:gd name="connsiteY89" fmla="*/ 46749 h 63950"/>
              <a:gd name="connsiteX90" fmla="*/ 40643 w 97878"/>
              <a:gd name="connsiteY90" fmla="*/ 47711 h 63950"/>
              <a:gd name="connsiteX91" fmla="*/ 38367 w 97878"/>
              <a:gd name="connsiteY91" fmla="*/ 46301 h 63950"/>
              <a:gd name="connsiteX92" fmla="*/ 36243 w 97878"/>
              <a:gd name="connsiteY92" fmla="*/ 44377 h 63950"/>
              <a:gd name="connsiteX93" fmla="*/ 33194 w 97878"/>
              <a:gd name="connsiteY93" fmla="*/ 44120 h 63950"/>
              <a:gd name="connsiteX94" fmla="*/ 28765 w 97878"/>
              <a:gd name="connsiteY94" fmla="*/ 45606 h 63950"/>
              <a:gd name="connsiteX95" fmla="*/ 26003 w 97878"/>
              <a:gd name="connsiteY95" fmla="*/ 46149 h 63950"/>
              <a:gd name="connsiteX96" fmla="*/ 24879 w 97878"/>
              <a:gd name="connsiteY96" fmla="*/ 46777 h 63950"/>
              <a:gd name="connsiteX97" fmla="*/ 24546 w 97878"/>
              <a:gd name="connsiteY97" fmla="*/ 47510 h 63950"/>
              <a:gd name="connsiteX98" fmla="*/ 24536 w 97878"/>
              <a:gd name="connsiteY98" fmla="*/ 50197 h 63950"/>
              <a:gd name="connsiteX99" fmla="*/ 23917 w 97878"/>
              <a:gd name="connsiteY99" fmla="*/ 51825 h 63950"/>
              <a:gd name="connsiteX100" fmla="*/ 19602 w 97878"/>
              <a:gd name="connsiteY100" fmla="*/ 57978 h 63950"/>
              <a:gd name="connsiteX101" fmla="*/ 17174 w 97878"/>
              <a:gd name="connsiteY101" fmla="*/ 62322 h 63950"/>
              <a:gd name="connsiteX102" fmla="*/ 16173 w 97878"/>
              <a:gd name="connsiteY102" fmla="*/ 63655 h 63950"/>
              <a:gd name="connsiteX103" fmla="*/ 15011 w 97878"/>
              <a:gd name="connsiteY103" fmla="*/ 63951 h 63950"/>
              <a:gd name="connsiteX104" fmla="*/ 12887 w 97878"/>
              <a:gd name="connsiteY104" fmla="*/ 61455 h 63950"/>
              <a:gd name="connsiteX105" fmla="*/ 11535 w 97878"/>
              <a:gd name="connsiteY105" fmla="*/ 60560 h 63950"/>
              <a:gd name="connsiteX106" fmla="*/ 9858 w 97878"/>
              <a:gd name="connsiteY106" fmla="*/ 60103 h 63950"/>
              <a:gd name="connsiteX107" fmla="*/ 9144 w 97878"/>
              <a:gd name="connsiteY107" fmla="*/ 58779 h 63950"/>
              <a:gd name="connsiteX108" fmla="*/ 9173 w 97878"/>
              <a:gd name="connsiteY108" fmla="*/ 56893 h 63950"/>
              <a:gd name="connsiteX109" fmla="*/ 8734 w 97878"/>
              <a:gd name="connsiteY109" fmla="*/ 55064 h 63950"/>
              <a:gd name="connsiteX110" fmla="*/ 7696 w 97878"/>
              <a:gd name="connsiteY110" fmla="*/ 53626 h 63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97878" h="63950">
                <a:moveTo>
                  <a:pt x="6210" y="52692"/>
                </a:moveTo>
                <a:lnTo>
                  <a:pt x="6325" y="48082"/>
                </a:lnTo>
                <a:lnTo>
                  <a:pt x="7039" y="46206"/>
                </a:lnTo>
                <a:lnTo>
                  <a:pt x="6382" y="44234"/>
                </a:lnTo>
                <a:lnTo>
                  <a:pt x="3420" y="42138"/>
                </a:lnTo>
                <a:lnTo>
                  <a:pt x="1610" y="39433"/>
                </a:lnTo>
                <a:lnTo>
                  <a:pt x="0" y="37043"/>
                </a:lnTo>
                <a:lnTo>
                  <a:pt x="362" y="36700"/>
                </a:lnTo>
                <a:lnTo>
                  <a:pt x="3581" y="36595"/>
                </a:lnTo>
                <a:lnTo>
                  <a:pt x="4715" y="35709"/>
                </a:lnTo>
                <a:lnTo>
                  <a:pt x="6877" y="33261"/>
                </a:lnTo>
                <a:lnTo>
                  <a:pt x="7306" y="31290"/>
                </a:lnTo>
                <a:lnTo>
                  <a:pt x="7134" y="29794"/>
                </a:lnTo>
                <a:lnTo>
                  <a:pt x="5725" y="28013"/>
                </a:lnTo>
                <a:lnTo>
                  <a:pt x="5172" y="26127"/>
                </a:lnTo>
                <a:lnTo>
                  <a:pt x="6906" y="24489"/>
                </a:lnTo>
                <a:lnTo>
                  <a:pt x="9182" y="22088"/>
                </a:lnTo>
                <a:lnTo>
                  <a:pt x="9497" y="21164"/>
                </a:lnTo>
                <a:lnTo>
                  <a:pt x="9449" y="20250"/>
                </a:lnTo>
                <a:lnTo>
                  <a:pt x="6791" y="17726"/>
                </a:lnTo>
                <a:lnTo>
                  <a:pt x="6610" y="16631"/>
                </a:lnTo>
                <a:lnTo>
                  <a:pt x="7849" y="13887"/>
                </a:lnTo>
                <a:lnTo>
                  <a:pt x="7725" y="12068"/>
                </a:lnTo>
                <a:lnTo>
                  <a:pt x="6496" y="6382"/>
                </a:lnTo>
                <a:lnTo>
                  <a:pt x="5915" y="5534"/>
                </a:lnTo>
                <a:lnTo>
                  <a:pt x="7096" y="5058"/>
                </a:lnTo>
                <a:lnTo>
                  <a:pt x="7877" y="3362"/>
                </a:lnTo>
                <a:lnTo>
                  <a:pt x="8906" y="1848"/>
                </a:lnTo>
                <a:lnTo>
                  <a:pt x="10278" y="1038"/>
                </a:lnTo>
                <a:lnTo>
                  <a:pt x="11840" y="524"/>
                </a:lnTo>
                <a:lnTo>
                  <a:pt x="14935" y="571"/>
                </a:lnTo>
                <a:lnTo>
                  <a:pt x="19222" y="1886"/>
                </a:lnTo>
                <a:lnTo>
                  <a:pt x="20441" y="1867"/>
                </a:lnTo>
                <a:lnTo>
                  <a:pt x="24555" y="667"/>
                </a:lnTo>
                <a:lnTo>
                  <a:pt x="27965" y="0"/>
                </a:lnTo>
                <a:lnTo>
                  <a:pt x="31185" y="762"/>
                </a:lnTo>
                <a:lnTo>
                  <a:pt x="32490" y="1791"/>
                </a:lnTo>
                <a:lnTo>
                  <a:pt x="35138" y="3419"/>
                </a:lnTo>
                <a:lnTo>
                  <a:pt x="36471" y="3905"/>
                </a:lnTo>
                <a:lnTo>
                  <a:pt x="40662" y="3877"/>
                </a:lnTo>
                <a:lnTo>
                  <a:pt x="41815" y="4038"/>
                </a:lnTo>
                <a:lnTo>
                  <a:pt x="45330" y="6725"/>
                </a:lnTo>
                <a:lnTo>
                  <a:pt x="48292" y="7801"/>
                </a:lnTo>
                <a:lnTo>
                  <a:pt x="50016" y="7848"/>
                </a:lnTo>
                <a:lnTo>
                  <a:pt x="53102" y="6810"/>
                </a:lnTo>
                <a:lnTo>
                  <a:pt x="54635" y="6839"/>
                </a:lnTo>
                <a:lnTo>
                  <a:pt x="56388" y="9154"/>
                </a:lnTo>
                <a:lnTo>
                  <a:pt x="56731" y="12440"/>
                </a:lnTo>
                <a:lnTo>
                  <a:pt x="58198" y="15430"/>
                </a:lnTo>
                <a:lnTo>
                  <a:pt x="60446" y="17345"/>
                </a:lnTo>
                <a:lnTo>
                  <a:pt x="71523" y="16545"/>
                </a:lnTo>
                <a:lnTo>
                  <a:pt x="73990" y="18116"/>
                </a:lnTo>
                <a:lnTo>
                  <a:pt x="73152" y="19412"/>
                </a:lnTo>
                <a:lnTo>
                  <a:pt x="71580" y="20107"/>
                </a:lnTo>
                <a:lnTo>
                  <a:pt x="66313" y="19802"/>
                </a:lnTo>
                <a:lnTo>
                  <a:pt x="64018" y="19955"/>
                </a:lnTo>
                <a:lnTo>
                  <a:pt x="63551" y="21250"/>
                </a:lnTo>
                <a:lnTo>
                  <a:pt x="63541" y="22450"/>
                </a:lnTo>
                <a:lnTo>
                  <a:pt x="66618" y="22736"/>
                </a:lnTo>
                <a:lnTo>
                  <a:pt x="69637" y="23336"/>
                </a:lnTo>
                <a:lnTo>
                  <a:pt x="72723" y="24308"/>
                </a:lnTo>
                <a:lnTo>
                  <a:pt x="75848" y="24965"/>
                </a:lnTo>
                <a:lnTo>
                  <a:pt x="79372" y="25394"/>
                </a:lnTo>
                <a:lnTo>
                  <a:pt x="82848" y="26089"/>
                </a:lnTo>
                <a:lnTo>
                  <a:pt x="88640" y="28442"/>
                </a:lnTo>
                <a:lnTo>
                  <a:pt x="95031" y="33776"/>
                </a:lnTo>
                <a:lnTo>
                  <a:pt x="96746" y="34995"/>
                </a:lnTo>
                <a:lnTo>
                  <a:pt x="97879" y="36662"/>
                </a:lnTo>
                <a:lnTo>
                  <a:pt x="97336" y="38728"/>
                </a:lnTo>
                <a:lnTo>
                  <a:pt x="95050" y="42100"/>
                </a:lnTo>
                <a:lnTo>
                  <a:pt x="93754" y="43177"/>
                </a:lnTo>
                <a:lnTo>
                  <a:pt x="91869" y="43844"/>
                </a:lnTo>
                <a:lnTo>
                  <a:pt x="90573" y="45215"/>
                </a:lnTo>
                <a:lnTo>
                  <a:pt x="89325" y="47568"/>
                </a:lnTo>
                <a:lnTo>
                  <a:pt x="88563" y="47768"/>
                </a:lnTo>
                <a:lnTo>
                  <a:pt x="87668" y="47672"/>
                </a:lnTo>
                <a:lnTo>
                  <a:pt x="86135" y="46339"/>
                </a:lnTo>
                <a:lnTo>
                  <a:pt x="85039" y="44291"/>
                </a:lnTo>
                <a:lnTo>
                  <a:pt x="81944" y="42367"/>
                </a:lnTo>
                <a:lnTo>
                  <a:pt x="78276" y="42615"/>
                </a:lnTo>
                <a:lnTo>
                  <a:pt x="72866" y="41481"/>
                </a:lnTo>
                <a:lnTo>
                  <a:pt x="69599" y="42024"/>
                </a:lnTo>
                <a:lnTo>
                  <a:pt x="66323" y="42158"/>
                </a:lnTo>
                <a:lnTo>
                  <a:pt x="62979" y="41577"/>
                </a:lnTo>
                <a:lnTo>
                  <a:pt x="59607" y="41377"/>
                </a:lnTo>
                <a:lnTo>
                  <a:pt x="56245" y="42100"/>
                </a:lnTo>
                <a:lnTo>
                  <a:pt x="52987" y="43329"/>
                </a:lnTo>
                <a:lnTo>
                  <a:pt x="51788" y="44120"/>
                </a:lnTo>
                <a:lnTo>
                  <a:pt x="49692" y="46034"/>
                </a:lnTo>
                <a:lnTo>
                  <a:pt x="48578" y="46749"/>
                </a:lnTo>
                <a:lnTo>
                  <a:pt x="40643" y="47711"/>
                </a:lnTo>
                <a:lnTo>
                  <a:pt x="38367" y="46301"/>
                </a:lnTo>
                <a:lnTo>
                  <a:pt x="36243" y="44377"/>
                </a:lnTo>
                <a:lnTo>
                  <a:pt x="33194" y="44120"/>
                </a:lnTo>
                <a:lnTo>
                  <a:pt x="28765" y="45606"/>
                </a:lnTo>
                <a:lnTo>
                  <a:pt x="26003" y="46149"/>
                </a:lnTo>
                <a:lnTo>
                  <a:pt x="24879" y="46777"/>
                </a:lnTo>
                <a:lnTo>
                  <a:pt x="24546" y="47510"/>
                </a:lnTo>
                <a:lnTo>
                  <a:pt x="24536" y="50197"/>
                </a:lnTo>
                <a:lnTo>
                  <a:pt x="23917" y="51825"/>
                </a:lnTo>
                <a:lnTo>
                  <a:pt x="19602" y="57978"/>
                </a:lnTo>
                <a:lnTo>
                  <a:pt x="17174" y="62322"/>
                </a:lnTo>
                <a:lnTo>
                  <a:pt x="16173" y="63655"/>
                </a:lnTo>
                <a:lnTo>
                  <a:pt x="15011" y="63951"/>
                </a:lnTo>
                <a:lnTo>
                  <a:pt x="12887" y="61455"/>
                </a:lnTo>
                <a:lnTo>
                  <a:pt x="11535" y="60560"/>
                </a:lnTo>
                <a:lnTo>
                  <a:pt x="9858" y="60103"/>
                </a:lnTo>
                <a:lnTo>
                  <a:pt x="9144" y="58779"/>
                </a:lnTo>
                <a:lnTo>
                  <a:pt x="9173" y="56893"/>
                </a:lnTo>
                <a:lnTo>
                  <a:pt x="8734" y="55064"/>
                </a:lnTo>
                <a:lnTo>
                  <a:pt x="7696" y="536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C70A7693-29AA-43B7-C038-0334DF78E471}"/>
              </a:ext>
            </a:extLst>
          </p:cNvPr>
          <p:cNvSpPr/>
          <p:nvPr/>
        </p:nvSpPr>
        <p:spPr>
          <a:xfrm>
            <a:off x="5872480" y="3312160"/>
            <a:ext cx="110990" cy="5206"/>
          </a:xfrm>
          <a:custGeom>
            <a:avLst/>
            <a:gdLst>
              <a:gd name="connsiteX0" fmla="*/ 461391 w 552040"/>
              <a:gd name="connsiteY0" fmla="*/ 5172 h 549125"/>
              <a:gd name="connsiteX1" fmla="*/ 461953 w 552040"/>
              <a:gd name="connsiteY1" fmla="*/ 6944 h 549125"/>
              <a:gd name="connsiteX2" fmla="*/ 462048 w 552040"/>
              <a:gd name="connsiteY2" fmla="*/ 8601 h 549125"/>
              <a:gd name="connsiteX3" fmla="*/ 459514 w 552040"/>
              <a:gd name="connsiteY3" fmla="*/ 10144 h 549125"/>
              <a:gd name="connsiteX4" fmla="*/ 457848 w 552040"/>
              <a:gd name="connsiteY4" fmla="*/ 11039 h 549125"/>
              <a:gd name="connsiteX5" fmla="*/ 455847 w 552040"/>
              <a:gd name="connsiteY5" fmla="*/ 15297 h 549125"/>
              <a:gd name="connsiteX6" fmla="*/ 452142 w 552040"/>
              <a:gd name="connsiteY6" fmla="*/ 18183 h 549125"/>
              <a:gd name="connsiteX7" fmla="*/ 451523 w 552040"/>
              <a:gd name="connsiteY7" fmla="*/ 19060 h 549125"/>
              <a:gd name="connsiteX8" fmla="*/ 451552 w 552040"/>
              <a:gd name="connsiteY8" fmla="*/ 19850 h 549125"/>
              <a:gd name="connsiteX9" fmla="*/ 454066 w 552040"/>
              <a:gd name="connsiteY9" fmla="*/ 21155 h 549125"/>
              <a:gd name="connsiteX10" fmla="*/ 454905 w 552040"/>
              <a:gd name="connsiteY10" fmla="*/ 22393 h 549125"/>
              <a:gd name="connsiteX11" fmla="*/ 455295 w 552040"/>
              <a:gd name="connsiteY11" fmla="*/ 24051 h 549125"/>
              <a:gd name="connsiteX12" fmla="*/ 454171 w 552040"/>
              <a:gd name="connsiteY12" fmla="*/ 29975 h 549125"/>
              <a:gd name="connsiteX13" fmla="*/ 453466 w 552040"/>
              <a:gd name="connsiteY13" fmla="*/ 34509 h 549125"/>
              <a:gd name="connsiteX14" fmla="*/ 452542 w 552040"/>
              <a:gd name="connsiteY14" fmla="*/ 40443 h 549125"/>
              <a:gd name="connsiteX15" fmla="*/ 452580 w 552040"/>
              <a:gd name="connsiteY15" fmla="*/ 42701 h 549125"/>
              <a:gd name="connsiteX16" fmla="*/ 453533 w 552040"/>
              <a:gd name="connsiteY16" fmla="*/ 45406 h 549125"/>
              <a:gd name="connsiteX17" fmla="*/ 454476 w 552040"/>
              <a:gd name="connsiteY17" fmla="*/ 47511 h 549125"/>
              <a:gd name="connsiteX18" fmla="*/ 454771 w 552040"/>
              <a:gd name="connsiteY18" fmla="*/ 49892 h 549125"/>
              <a:gd name="connsiteX19" fmla="*/ 454438 w 552040"/>
              <a:gd name="connsiteY19" fmla="*/ 55750 h 549125"/>
              <a:gd name="connsiteX20" fmla="*/ 455590 w 552040"/>
              <a:gd name="connsiteY20" fmla="*/ 59131 h 549125"/>
              <a:gd name="connsiteX21" fmla="*/ 456514 w 552040"/>
              <a:gd name="connsiteY21" fmla="*/ 62246 h 549125"/>
              <a:gd name="connsiteX22" fmla="*/ 454314 w 552040"/>
              <a:gd name="connsiteY22" fmla="*/ 66123 h 549125"/>
              <a:gd name="connsiteX23" fmla="*/ 453371 w 552040"/>
              <a:gd name="connsiteY23" fmla="*/ 69542 h 549125"/>
              <a:gd name="connsiteX24" fmla="*/ 452780 w 552040"/>
              <a:gd name="connsiteY24" fmla="*/ 74428 h 549125"/>
              <a:gd name="connsiteX25" fmla="*/ 452542 w 552040"/>
              <a:gd name="connsiteY25" fmla="*/ 77505 h 549125"/>
              <a:gd name="connsiteX26" fmla="*/ 451123 w 552040"/>
              <a:gd name="connsiteY26" fmla="*/ 80343 h 549125"/>
              <a:gd name="connsiteX27" fmla="*/ 449275 w 552040"/>
              <a:gd name="connsiteY27" fmla="*/ 83001 h 549125"/>
              <a:gd name="connsiteX28" fmla="*/ 447189 w 552040"/>
              <a:gd name="connsiteY28" fmla="*/ 84658 h 549125"/>
              <a:gd name="connsiteX29" fmla="*/ 444617 w 552040"/>
              <a:gd name="connsiteY29" fmla="*/ 86087 h 549125"/>
              <a:gd name="connsiteX30" fmla="*/ 441655 w 552040"/>
              <a:gd name="connsiteY30" fmla="*/ 87964 h 549125"/>
              <a:gd name="connsiteX31" fmla="*/ 439255 w 552040"/>
              <a:gd name="connsiteY31" fmla="*/ 92983 h 549125"/>
              <a:gd name="connsiteX32" fmla="*/ 434064 w 552040"/>
              <a:gd name="connsiteY32" fmla="*/ 97155 h 549125"/>
              <a:gd name="connsiteX33" fmla="*/ 432978 w 552040"/>
              <a:gd name="connsiteY33" fmla="*/ 98584 h 549125"/>
              <a:gd name="connsiteX34" fmla="*/ 432492 w 552040"/>
              <a:gd name="connsiteY34" fmla="*/ 101918 h 549125"/>
              <a:gd name="connsiteX35" fmla="*/ 432616 w 552040"/>
              <a:gd name="connsiteY35" fmla="*/ 106537 h 549125"/>
              <a:gd name="connsiteX36" fmla="*/ 433530 w 552040"/>
              <a:gd name="connsiteY36" fmla="*/ 110204 h 549125"/>
              <a:gd name="connsiteX37" fmla="*/ 436016 w 552040"/>
              <a:gd name="connsiteY37" fmla="*/ 115614 h 549125"/>
              <a:gd name="connsiteX38" fmla="*/ 438198 w 552040"/>
              <a:gd name="connsiteY38" fmla="*/ 121558 h 549125"/>
              <a:gd name="connsiteX39" fmla="*/ 438788 w 552040"/>
              <a:gd name="connsiteY39" fmla="*/ 124539 h 549125"/>
              <a:gd name="connsiteX40" fmla="*/ 439626 w 552040"/>
              <a:gd name="connsiteY40" fmla="*/ 125673 h 549125"/>
              <a:gd name="connsiteX41" fmla="*/ 442693 w 552040"/>
              <a:gd name="connsiteY41" fmla="*/ 127616 h 549125"/>
              <a:gd name="connsiteX42" fmla="*/ 447999 w 552040"/>
              <a:gd name="connsiteY42" fmla="*/ 130245 h 549125"/>
              <a:gd name="connsiteX43" fmla="*/ 448980 w 552040"/>
              <a:gd name="connsiteY43" fmla="*/ 131321 h 549125"/>
              <a:gd name="connsiteX44" fmla="*/ 451609 w 552040"/>
              <a:gd name="connsiteY44" fmla="*/ 135398 h 549125"/>
              <a:gd name="connsiteX45" fmla="*/ 454104 w 552040"/>
              <a:gd name="connsiteY45" fmla="*/ 142694 h 549125"/>
              <a:gd name="connsiteX46" fmla="*/ 454885 w 552040"/>
              <a:gd name="connsiteY46" fmla="*/ 147514 h 549125"/>
              <a:gd name="connsiteX47" fmla="*/ 459743 w 552040"/>
              <a:gd name="connsiteY47" fmla="*/ 151343 h 549125"/>
              <a:gd name="connsiteX48" fmla="*/ 464230 w 552040"/>
              <a:gd name="connsiteY48" fmla="*/ 154867 h 549125"/>
              <a:gd name="connsiteX49" fmla="*/ 468535 w 552040"/>
              <a:gd name="connsiteY49" fmla="*/ 157963 h 549125"/>
              <a:gd name="connsiteX50" fmla="*/ 473212 w 552040"/>
              <a:gd name="connsiteY50" fmla="*/ 161315 h 549125"/>
              <a:gd name="connsiteX51" fmla="*/ 473888 w 552040"/>
              <a:gd name="connsiteY51" fmla="*/ 162344 h 549125"/>
              <a:gd name="connsiteX52" fmla="*/ 475440 w 552040"/>
              <a:gd name="connsiteY52" fmla="*/ 169440 h 549125"/>
              <a:gd name="connsiteX53" fmla="*/ 476993 w 552040"/>
              <a:gd name="connsiteY53" fmla="*/ 176470 h 549125"/>
              <a:gd name="connsiteX54" fmla="*/ 478688 w 552040"/>
              <a:gd name="connsiteY54" fmla="*/ 184195 h 549125"/>
              <a:gd name="connsiteX55" fmla="*/ 480403 w 552040"/>
              <a:gd name="connsiteY55" fmla="*/ 191929 h 549125"/>
              <a:gd name="connsiteX56" fmla="*/ 482422 w 552040"/>
              <a:gd name="connsiteY56" fmla="*/ 201006 h 549125"/>
              <a:gd name="connsiteX57" fmla="*/ 483565 w 552040"/>
              <a:gd name="connsiteY57" fmla="*/ 206140 h 549125"/>
              <a:gd name="connsiteX58" fmla="*/ 484946 w 552040"/>
              <a:gd name="connsiteY58" fmla="*/ 212360 h 549125"/>
              <a:gd name="connsiteX59" fmla="*/ 486575 w 552040"/>
              <a:gd name="connsiteY59" fmla="*/ 219637 h 549125"/>
              <a:gd name="connsiteX60" fmla="*/ 483956 w 552040"/>
              <a:gd name="connsiteY60" fmla="*/ 221180 h 549125"/>
              <a:gd name="connsiteX61" fmla="*/ 481003 w 552040"/>
              <a:gd name="connsiteY61" fmla="*/ 223152 h 549125"/>
              <a:gd name="connsiteX62" fmla="*/ 483156 w 552040"/>
              <a:gd name="connsiteY62" fmla="*/ 226886 h 549125"/>
              <a:gd name="connsiteX63" fmla="*/ 487308 w 552040"/>
              <a:gd name="connsiteY63" fmla="*/ 232953 h 549125"/>
              <a:gd name="connsiteX64" fmla="*/ 489813 w 552040"/>
              <a:gd name="connsiteY64" fmla="*/ 237839 h 549125"/>
              <a:gd name="connsiteX65" fmla="*/ 490690 w 552040"/>
              <a:gd name="connsiteY65" fmla="*/ 239963 h 549125"/>
              <a:gd name="connsiteX66" fmla="*/ 492643 w 552040"/>
              <a:gd name="connsiteY66" fmla="*/ 246012 h 549125"/>
              <a:gd name="connsiteX67" fmla="*/ 494233 w 552040"/>
              <a:gd name="connsiteY67" fmla="*/ 251860 h 549125"/>
              <a:gd name="connsiteX68" fmla="*/ 494643 w 552040"/>
              <a:gd name="connsiteY68" fmla="*/ 253755 h 549125"/>
              <a:gd name="connsiteX69" fmla="*/ 495224 w 552040"/>
              <a:gd name="connsiteY69" fmla="*/ 258251 h 549125"/>
              <a:gd name="connsiteX70" fmla="*/ 494509 w 552040"/>
              <a:gd name="connsiteY70" fmla="*/ 270596 h 549125"/>
              <a:gd name="connsiteX71" fmla="*/ 495652 w 552040"/>
              <a:gd name="connsiteY71" fmla="*/ 286207 h 549125"/>
              <a:gd name="connsiteX72" fmla="*/ 497196 w 552040"/>
              <a:gd name="connsiteY72" fmla="*/ 293961 h 549125"/>
              <a:gd name="connsiteX73" fmla="*/ 494767 w 552040"/>
              <a:gd name="connsiteY73" fmla="*/ 300942 h 549125"/>
              <a:gd name="connsiteX74" fmla="*/ 492690 w 552040"/>
              <a:gd name="connsiteY74" fmla="*/ 307600 h 549125"/>
              <a:gd name="connsiteX75" fmla="*/ 492823 w 552040"/>
              <a:gd name="connsiteY75" fmla="*/ 310944 h 549125"/>
              <a:gd name="connsiteX76" fmla="*/ 493966 w 552040"/>
              <a:gd name="connsiteY76" fmla="*/ 316154 h 549125"/>
              <a:gd name="connsiteX77" fmla="*/ 495090 w 552040"/>
              <a:gd name="connsiteY77" fmla="*/ 320002 h 549125"/>
              <a:gd name="connsiteX78" fmla="*/ 496614 w 552040"/>
              <a:gd name="connsiteY78" fmla="*/ 322021 h 549125"/>
              <a:gd name="connsiteX79" fmla="*/ 496319 w 552040"/>
              <a:gd name="connsiteY79" fmla="*/ 328489 h 549125"/>
              <a:gd name="connsiteX80" fmla="*/ 495681 w 552040"/>
              <a:gd name="connsiteY80" fmla="*/ 330832 h 549125"/>
              <a:gd name="connsiteX81" fmla="*/ 491014 w 552040"/>
              <a:gd name="connsiteY81" fmla="*/ 334213 h 549125"/>
              <a:gd name="connsiteX82" fmla="*/ 485842 w 552040"/>
              <a:gd name="connsiteY82" fmla="*/ 337309 h 549125"/>
              <a:gd name="connsiteX83" fmla="*/ 484413 w 552040"/>
              <a:gd name="connsiteY83" fmla="*/ 339928 h 549125"/>
              <a:gd name="connsiteX84" fmla="*/ 484003 w 552040"/>
              <a:gd name="connsiteY84" fmla="*/ 342843 h 549125"/>
              <a:gd name="connsiteX85" fmla="*/ 484689 w 552040"/>
              <a:gd name="connsiteY85" fmla="*/ 345215 h 549125"/>
              <a:gd name="connsiteX86" fmla="*/ 488242 w 552040"/>
              <a:gd name="connsiteY86" fmla="*/ 350453 h 549125"/>
              <a:gd name="connsiteX87" fmla="*/ 493586 w 552040"/>
              <a:gd name="connsiteY87" fmla="*/ 358292 h 549125"/>
              <a:gd name="connsiteX88" fmla="*/ 499462 w 552040"/>
              <a:gd name="connsiteY88" fmla="*/ 366903 h 549125"/>
              <a:gd name="connsiteX89" fmla="*/ 499948 w 552040"/>
              <a:gd name="connsiteY89" fmla="*/ 369065 h 549125"/>
              <a:gd name="connsiteX90" fmla="*/ 500186 w 552040"/>
              <a:gd name="connsiteY90" fmla="*/ 375161 h 549125"/>
              <a:gd name="connsiteX91" fmla="*/ 502634 w 552040"/>
              <a:gd name="connsiteY91" fmla="*/ 382810 h 549125"/>
              <a:gd name="connsiteX92" fmla="*/ 505282 w 552040"/>
              <a:gd name="connsiteY92" fmla="*/ 386144 h 549125"/>
              <a:gd name="connsiteX93" fmla="*/ 506273 w 552040"/>
              <a:gd name="connsiteY93" fmla="*/ 388629 h 549125"/>
              <a:gd name="connsiteX94" fmla="*/ 508149 w 552040"/>
              <a:gd name="connsiteY94" fmla="*/ 390411 h 549125"/>
              <a:gd name="connsiteX95" fmla="*/ 510016 w 552040"/>
              <a:gd name="connsiteY95" fmla="*/ 391716 h 549125"/>
              <a:gd name="connsiteX96" fmla="*/ 511178 w 552040"/>
              <a:gd name="connsiteY96" fmla="*/ 391868 h 549125"/>
              <a:gd name="connsiteX97" fmla="*/ 517779 w 552040"/>
              <a:gd name="connsiteY97" fmla="*/ 389792 h 549125"/>
              <a:gd name="connsiteX98" fmla="*/ 529066 w 552040"/>
              <a:gd name="connsiteY98" fmla="*/ 393220 h 549125"/>
              <a:gd name="connsiteX99" fmla="*/ 539744 w 552040"/>
              <a:gd name="connsiteY99" fmla="*/ 396707 h 549125"/>
              <a:gd name="connsiteX100" fmla="*/ 540525 w 552040"/>
              <a:gd name="connsiteY100" fmla="*/ 397393 h 549125"/>
              <a:gd name="connsiteX101" fmla="*/ 542858 w 552040"/>
              <a:gd name="connsiteY101" fmla="*/ 401803 h 549125"/>
              <a:gd name="connsiteX102" fmla="*/ 546678 w 552040"/>
              <a:gd name="connsiteY102" fmla="*/ 408994 h 549125"/>
              <a:gd name="connsiteX103" fmla="*/ 549507 w 552040"/>
              <a:gd name="connsiteY103" fmla="*/ 414737 h 549125"/>
              <a:gd name="connsiteX104" fmla="*/ 552040 w 552040"/>
              <a:gd name="connsiteY104" fmla="*/ 419871 h 549125"/>
              <a:gd name="connsiteX105" fmla="*/ 538201 w 552040"/>
              <a:gd name="connsiteY105" fmla="*/ 428711 h 549125"/>
              <a:gd name="connsiteX106" fmla="*/ 524351 w 552040"/>
              <a:gd name="connsiteY106" fmla="*/ 437531 h 549125"/>
              <a:gd name="connsiteX107" fmla="*/ 510511 w 552040"/>
              <a:gd name="connsiteY107" fmla="*/ 446332 h 549125"/>
              <a:gd name="connsiteX108" fmla="*/ 496671 w 552040"/>
              <a:gd name="connsiteY108" fmla="*/ 455105 h 549125"/>
              <a:gd name="connsiteX109" fmla="*/ 482832 w 552040"/>
              <a:gd name="connsiteY109" fmla="*/ 463868 h 549125"/>
              <a:gd name="connsiteX110" fmla="*/ 468982 w 552040"/>
              <a:gd name="connsiteY110" fmla="*/ 472612 h 549125"/>
              <a:gd name="connsiteX111" fmla="*/ 455143 w 552040"/>
              <a:gd name="connsiteY111" fmla="*/ 481336 h 549125"/>
              <a:gd name="connsiteX112" fmla="*/ 441303 w 552040"/>
              <a:gd name="connsiteY112" fmla="*/ 490033 h 549125"/>
              <a:gd name="connsiteX113" fmla="*/ 432121 w 552040"/>
              <a:gd name="connsiteY113" fmla="*/ 495795 h 549125"/>
              <a:gd name="connsiteX114" fmla="*/ 426282 w 552040"/>
              <a:gd name="connsiteY114" fmla="*/ 500882 h 549125"/>
              <a:gd name="connsiteX115" fmla="*/ 418957 w 552040"/>
              <a:gd name="connsiteY115" fmla="*/ 507235 h 549125"/>
              <a:gd name="connsiteX116" fmla="*/ 412042 w 552040"/>
              <a:gd name="connsiteY116" fmla="*/ 513540 h 549125"/>
              <a:gd name="connsiteX117" fmla="*/ 406603 w 552040"/>
              <a:gd name="connsiteY117" fmla="*/ 518503 h 549125"/>
              <a:gd name="connsiteX118" fmla="*/ 399555 w 552040"/>
              <a:gd name="connsiteY118" fmla="*/ 524904 h 549125"/>
              <a:gd name="connsiteX119" fmla="*/ 396002 w 552040"/>
              <a:gd name="connsiteY119" fmla="*/ 528133 h 549125"/>
              <a:gd name="connsiteX120" fmla="*/ 388144 w 552040"/>
              <a:gd name="connsiteY120" fmla="*/ 535267 h 549125"/>
              <a:gd name="connsiteX121" fmla="*/ 385781 w 552040"/>
              <a:gd name="connsiteY121" fmla="*/ 536534 h 549125"/>
              <a:gd name="connsiteX122" fmla="*/ 375371 w 552040"/>
              <a:gd name="connsiteY122" fmla="*/ 538639 h 549125"/>
              <a:gd name="connsiteX123" fmla="*/ 365817 w 552040"/>
              <a:gd name="connsiteY123" fmla="*/ 540563 h 549125"/>
              <a:gd name="connsiteX124" fmla="*/ 356997 w 552040"/>
              <a:gd name="connsiteY124" fmla="*/ 542344 h 549125"/>
              <a:gd name="connsiteX125" fmla="*/ 350968 w 552040"/>
              <a:gd name="connsiteY125" fmla="*/ 543563 h 549125"/>
              <a:gd name="connsiteX126" fmla="*/ 345129 w 552040"/>
              <a:gd name="connsiteY126" fmla="*/ 544735 h 549125"/>
              <a:gd name="connsiteX127" fmla="*/ 336642 w 552040"/>
              <a:gd name="connsiteY127" fmla="*/ 546392 h 549125"/>
              <a:gd name="connsiteX128" fmla="*/ 330584 w 552040"/>
              <a:gd name="connsiteY128" fmla="*/ 547583 h 549125"/>
              <a:gd name="connsiteX129" fmla="*/ 324050 w 552040"/>
              <a:gd name="connsiteY129" fmla="*/ 548859 h 549125"/>
              <a:gd name="connsiteX130" fmla="*/ 323031 w 552040"/>
              <a:gd name="connsiteY130" fmla="*/ 549078 h 549125"/>
              <a:gd name="connsiteX131" fmla="*/ 321850 w 552040"/>
              <a:gd name="connsiteY131" fmla="*/ 549126 h 549125"/>
              <a:gd name="connsiteX132" fmla="*/ 320964 w 552040"/>
              <a:gd name="connsiteY132" fmla="*/ 549078 h 549125"/>
              <a:gd name="connsiteX133" fmla="*/ 319154 w 552040"/>
              <a:gd name="connsiteY133" fmla="*/ 548373 h 549125"/>
              <a:gd name="connsiteX134" fmla="*/ 316973 w 552040"/>
              <a:gd name="connsiteY134" fmla="*/ 546706 h 549125"/>
              <a:gd name="connsiteX135" fmla="*/ 315516 w 552040"/>
              <a:gd name="connsiteY135" fmla="*/ 545849 h 549125"/>
              <a:gd name="connsiteX136" fmla="*/ 315154 w 552040"/>
              <a:gd name="connsiteY136" fmla="*/ 544535 h 549125"/>
              <a:gd name="connsiteX137" fmla="*/ 316001 w 552040"/>
              <a:gd name="connsiteY137" fmla="*/ 542782 h 549125"/>
              <a:gd name="connsiteX138" fmla="*/ 317059 w 552040"/>
              <a:gd name="connsiteY138" fmla="*/ 541211 h 549125"/>
              <a:gd name="connsiteX139" fmla="*/ 317459 w 552040"/>
              <a:gd name="connsiteY139" fmla="*/ 539972 h 549125"/>
              <a:gd name="connsiteX140" fmla="*/ 318183 w 552040"/>
              <a:gd name="connsiteY140" fmla="*/ 539029 h 549125"/>
              <a:gd name="connsiteX141" fmla="*/ 319116 w 552040"/>
              <a:gd name="connsiteY141" fmla="*/ 538267 h 549125"/>
              <a:gd name="connsiteX142" fmla="*/ 319154 w 552040"/>
              <a:gd name="connsiteY142" fmla="*/ 537191 h 549125"/>
              <a:gd name="connsiteX143" fmla="*/ 318383 w 552040"/>
              <a:gd name="connsiteY143" fmla="*/ 535419 h 549125"/>
              <a:gd name="connsiteX144" fmla="*/ 317706 w 552040"/>
              <a:gd name="connsiteY144" fmla="*/ 532972 h 549125"/>
              <a:gd name="connsiteX145" fmla="*/ 317735 w 552040"/>
              <a:gd name="connsiteY145" fmla="*/ 528523 h 549125"/>
              <a:gd name="connsiteX146" fmla="*/ 317754 w 552040"/>
              <a:gd name="connsiteY146" fmla="*/ 527037 h 549125"/>
              <a:gd name="connsiteX147" fmla="*/ 317754 w 552040"/>
              <a:gd name="connsiteY147" fmla="*/ 526504 h 549125"/>
              <a:gd name="connsiteX148" fmla="*/ 315801 w 552040"/>
              <a:gd name="connsiteY148" fmla="*/ 524799 h 549125"/>
              <a:gd name="connsiteX149" fmla="*/ 312115 w 552040"/>
              <a:gd name="connsiteY149" fmla="*/ 522913 h 549125"/>
              <a:gd name="connsiteX150" fmla="*/ 308724 w 552040"/>
              <a:gd name="connsiteY150" fmla="*/ 521808 h 549125"/>
              <a:gd name="connsiteX151" fmla="*/ 307181 w 552040"/>
              <a:gd name="connsiteY151" fmla="*/ 521427 h 549125"/>
              <a:gd name="connsiteX152" fmla="*/ 303438 w 552040"/>
              <a:gd name="connsiteY152" fmla="*/ 520760 h 549125"/>
              <a:gd name="connsiteX153" fmla="*/ 298266 w 552040"/>
              <a:gd name="connsiteY153" fmla="*/ 519570 h 549125"/>
              <a:gd name="connsiteX154" fmla="*/ 296446 w 552040"/>
              <a:gd name="connsiteY154" fmla="*/ 518751 h 549125"/>
              <a:gd name="connsiteX155" fmla="*/ 293094 w 552040"/>
              <a:gd name="connsiteY155" fmla="*/ 514607 h 549125"/>
              <a:gd name="connsiteX156" fmla="*/ 291446 w 552040"/>
              <a:gd name="connsiteY156" fmla="*/ 513550 h 549125"/>
              <a:gd name="connsiteX157" fmla="*/ 283683 w 552040"/>
              <a:gd name="connsiteY157" fmla="*/ 512845 h 549125"/>
              <a:gd name="connsiteX158" fmla="*/ 281102 w 552040"/>
              <a:gd name="connsiteY158" fmla="*/ 512159 h 549125"/>
              <a:gd name="connsiteX159" fmla="*/ 278987 w 552040"/>
              <a:gd name="connsiteY159" fmla="*/ 511178 h 549125"/>
              <a:gd name="connsiteX160" fmla="*/ 277178 w 552040"/>
              <a:gd name="connsiteY160" fmla="*/ 509845 h 549125"/>
              <a:gd name="connsiteX161" fmla="*/ 276158 w 552040"/>
              <a:gd name="connsiteY161" fmla="*/ 507568 h 549125"/>
              <a:gd name="connsiteX162" fmla="*/ 275854 w 552040"/>
              <a:gd name="connsiteY162" fmla="*/ 505711 h 549125"/>
              <a:gd name="connsiteX163" fmla="*/ 275177 w 552040"/>
              <a:gd name="connsiteY163" fmla="*/ 504825 h 549125"/>
              <a:gd name="connsiteX164" fmla="*/ 266614 w 552040"/>
              <a:gd name="connsiteY164" fmla="*/ 500329 h 549125"/>
              <a:gd name="connsiteX165" fmla="*/ 264433 w 552040"/>
              <a:gd name="connsiteY165" fmla="*/ 498805 h 549125"/>
              <a:gd name="connsiteX166" fmla="*/ 263280 w 552040"/>
              <a:gd name="connsiteY166" fmla="*/ 497386 h 549125"/>
              <a:gd name="connsiteX167" fmla="*/ 263242 w 552040"/>
              <a:gd name="connsiteY167" fmla="*/ 495281 h 549125"/>
              <a:gd name="connsiteX168" fmla="*/ 263471 w 552040"/>
              <a:gd name="connsiteY168" fmla="*/ 492700 h 549125"/>
              <a:gd name="connsiteX169" fmla="*/ 263109 w 552040"/>
              <a:gd name="connsiteY169" fmla="*/ 490404 h 549125"/>
              <a:gd name="connsiteX170" fmla="*/ 262747 w 552040"/>
              <a:gd name="connsiteY170" fmla="*/ 489280 h 549125"/>
              <a:gd name="connsiteX171" fmla="*/ 258832 w 552040"/>
              <a:gd name="connsiteY171" fmla="*/ 486556 h 549125"/>
              <a:gd name="connsiteX172" fmla="*/ 250079 w 552040"/>
              <a:gd name="connsiteY172" fmla="*/ 480441 h 549125"/>
              <a:gd name="connsiteX173" fmla="*/ 241325 w 552040"/>
              <a:gd name="connsiteY173" fmla="*/ 474326 h 549125"/>
              <a:gd name="connsiteX174" fmla="*/ 232572 w 552040"/>
              <a:gd name="connsiteY174" fmla="*/ 468201 h 549125"/>
              <a:gd name="connsiteX175" fmla="*/ 223818 w 552040"/>
              <a:gd name="connsiteY175" fmla="*/ 462067 h 549125"/>
              <a:gd name="connsiteX176" fmla="*/ 215065 w 552040"/>
              <a:gd name="connsiteY176" fmla="*/ 455924 h 549125"/>
              <a:gd name="connsiteX177" fmla="*/ 206312 w 552040"/>
              <a:gd name="connsiteY177" fmla="*/ 449771 h 549125"/>
              <a:gd name="connsiteX178" fmla="*/ 197558 w 552040"/>
              <a:gd name="connsiteY178" fmla="*/ 443608 h 549125"/>
              <a:gd name="connsiteX179" fmla="*/ 188804 w 552040"/>
              <a:gd name="connsiteY179" fmla="*/ 437436 h 549125"/>
              <a:gd name="connsiteX180" fmla="*/ 180051 w 552040"/>
              <a:gd name="connsiteY180" fmla="*/ 431244 h 549125"/>
              <a:gd name="connsiteX181" fmla="*/ 171288 w 552040"/>
              <a:gd name="connsiteY181" fmla="*/ 425063 h 549125"/>
              <a:gd name="connsiteX182" fmla="*/ 162544 w 552040"/>
              <a:gd name="connsiteY182" fmla="*/ 418852 h 549125"/>
              <a:gd name="connsiteX183" fmla="*/ 153791 w 552040"/>
              <a:gd name="connsiteY183" fmla="*/ 412642 h 549125"/>
              <a:gd name="connsiteX184" fmla="*/ 145037 w 552040"/>
              <a:gd name="connsiteY184" fmla="*/ 406422 h 549125"/>
              <a:gd name="connsiteX185" fmla="*/ 136274 w 552040"/>
              <a:gd name="connsiteY185" fmla="*/ 400183 h 549125"/>
              <a:gd name="connsiteX186" fmla="*/ 127521 w 552040"/>
              <a:gd name="connsiteY186" fmla="*/ 393935 h 549125"/>
              <a:gd name="connsiteX187" fmla="*/ 118767 w 552040"/>
              <a:gd name="connsiteY187" fmla="*/ 387677 h 549125"/>
              <a:gd name="connsiteX188" fmla="*/ 111366 w 552040"/>
              <a:gd name="connsiteY188" fmla="*/ 382391 h 549125"/>
              <a:gd name="connsiteX189" fmla="*/ 103203 w 552040"/>
              <a:gd name="connsiteY189" fmla="*/ 376790 h 549125"/>
              <a:gd name="connsiteX190" fmla="*/ 97136 w 552040"/>
              <a:gd name="connsiteY190" fmla="*/ 372685 h 549125"/>
              <a:gd name="connsiteX191" fmla="*/ 91116 w 552040"/>
              <a:gd name="connsiteY191" fmla="*/ 368589 h 549125"/>
              <a:gd name="connsiteX192" fmla="*/ 84639 w 552040"/>
              <a:gd name="connsiteY192" fmla="*/ 364198 h 549125"/>
              <a:gd name="connsiteX193" fmla="*/ 80429 w 552040"/>
              <a:gd name="connsiteY193" fmla="*/ 361474 h 549125"/>
              <a:gd name="connsiteX194" fmla="*/ 75409 w 552040"/>
              <a:gd name="connsiteY194" fmla="*/ 358216 h 549125"/>
              <a:gd name="connsiteX195" fmla="*/ 70380 w 552040"/>
              <a:gd name="connsiteY195" fmla="*/ 354949 h 549125"/>
              <a:gd name="connsiteX196" fmla="*/ 65351 w 552040"/>
              <a:gd name="connsiteY196" fmla="*/ 351682 h 549125"/>
              <a:gd name="connsiteX197" fmla="*/ 60322 w 552040"/>
              <a:gd name="connsiteY197" fmla="*/ 348415 h 549125"/>
              <a:gd name="connsiteX198" fmla="*/ 55293 w 552040"/>
              <a:gd name="connsiteY198" fmla="*/ 345148 h 549125"/>
              <a:gd name="connsiteX199" fmla="*/ 50264 w 552040"/>
              <a:gd name="connsiteY199" fmla="*/ 341871 h 549125"/>
              <a:gd name="connsiteX200" fmla="*/ 45244 w 552040"/>
              <a:gd name="connsiteY200" fmla="*/ 338595 h 549125"/>
              <a:gd name="connsiteX201" fmla="*/ 40214 w 552040"/>
              <a:gd name="connsiteY201" fmla="*/ 335309 h 549125"/>
              <a:gd name="connsiteX202" fmla="*/ 35185 w 552040"/>
              <a:gd name="connsiteY202" fmla="*/ 332022 h 549125"/>
              <a:gd name="connsiteX203" fmla="*/ 30166 w 552040"/>
              <a:gd name="connsiteY203" fmla="*/ 328736 h 549125"/>
              <a:gd name="connsiteX204" fmla="*/ 25137 w 552040"/>
              <a:gd name="connsiteY204" fmla="*/ 325450 h 549125"/>
              <a:gd name="connsiteX205" fmla="*/ 20107 w 552040"/>
              <a:gd name="connsiteY205" fmla="*/ 322154 h 549125"/>
              <a:gd name="connsiteX206" fmla="*/ 15078 w 552040"/>
              <a:gd name="connsiteY206" fmla="*/ 318859 h 549125"/>
              <a:gd name="connsiteX207" fmla="*/ 10049 w 552040"/>
              <a:gd name="connsiteY207" fmla="*/ 315554 h 549125"/>
              <a:gd name="connsiteX208" fmla="*/ 5020 w 552040"/>
              <a:gd name="connsiteY208" fmla="*/ 312249 h 549125"/>
              <a:gd name="connsiteX209" fmla="*/ 0 w 552040"/>
              <a:gd name="connsiteY209" fmla="*/ 308943 h 549125"/>
              <a:gd name="connsiteX210" fmla="*/ 0 w 552040"/>
              <a:gd name="connsiteY210" fmla="*/ 302828 h 549125"/>
              <a:gd name="connsiteX211" fmla="*/ 0 w 552040"/>
              <a:gd name="connsiteY211" fmla="*/ 297847 h 549125"/>
              <a:gd name="connsiteX212" fmla="*/ 0 w 552040"/>
              <a:gd name="connsiteY212" fmla="*/ 290513 h 549125"/>
              <a:gd name="connsiteX213" fmla="*/ 0 w 552040"/>
              <a:gd name="connsiteY213" fmla="*/ 284131 h 549125"/>
              <a:gd name="connsiteX214" fmla="*/ 0 w 552040"/>
              <a:gd name="connsiteY214" fmla="*/ 277749 h 549125"/>
              <a:gd name="connsiteX215" fmla="*/ 0 w 552040"/>
              <a:gd name="connsiteY215" fmla="*/ 273348 h 549125"/>
              <a:gd name="connsiteX216" fmla="*/ 0 w 552040"/>
              <a:gd name="connsiteY216" fmla="*/ 268757 h 549125"/>
              <a:gd name="connsiteX217" fmla="*/ 133 w 552040"/>
              <a:gd name="connsiteY217" fmla="*/ 266681 h 549125"/>
              <a:gd name="connsiteX218" fmla="*/ 628 w 552040"/>
              <a:gd name="connsiteY218" fmla="*/ 265795 h 549125"/>
              <a:gd name="connsiteX219" fmla="*/ 3343 w 552040"/>
              <a:gd name="connsiteY219" fmla="*/ 264300 h 549125"/>
              <a:gd name="connsiteX220" fmla="*/ 7591 w 552040"/>
              <a:gd name="connsiteY220" fmla="*/ 260890 h 549125"/>
              <a:gd name="connsiteX221" fmla="*/ 9163 w 552040"/>
              <a:gd name="connsiteY221" fmla="*/ 259375 h 549125"/>
              <a:gd name="connsiteX222" fmla="*/ 11173 w 552040"/>
              <a:gd name="connsiteY222" fmla="*/ 257842 h 549125"/>
              <a:gd name="connsiteX223" fmla="*/ 18288 w 552040"/>
              <a:gd name="connsiteY223" fmla="*/ 253222 h 549125"/>
              <a:gd name="connsiteX224" fmla="*/ 19764 w 552040"/>
              <a:gd name="connsiteY224" fmla="*/ 251927 h 549125"/>
              <a:gd name="connsiteX225" fmla="*/ 26679 w 552040"/>
              <a:gd name="connsiteY225" fmla="*/ 246602 h 549125"/>
              <a:gd name="connsiteX226" fmla="*/ 28299 w 552040"/>
              <a:gd name="connsiteY226" fmla="*/ 245821 h 549125"/>
              <a:gd name="connsiteX227" fmla="*/ 32013 w 552040"/>
              <a:gd name="connsiteY227" fmla="*/ 245297 h 549125"/>
              <a:gd name="connsiteX228" fmla="*/ 33566 w 552040"/>
              <a:gd name="connsiteY228" fmla="*/ 244297 h 549125"/>
              <a:gd name="connsiteX229" fmla="*/ 35652 w 552040"/>
              <a:gd name="connsiteY229" fmla="*/ 242164 h 549125"/>
              <a:gd name="connsiteX230" fmla="*/ 38719 w 552040"/>
              <a:gd name="connsiteY230" fmla="*/ 239725 h 549125"/>
              <a:gd name="connsiteX231" fmla="*/ 40710 w 552040"/>
              <a:gd name="connsiteY231" fmla="*/ 238563 h 549125"/>
              <a:gd name="connsiteX232" fmla="*/ 41186 w 552040"/>
              <a:gd name="connsiteY232" fmla="*/ 238354 h 549125"/>
              <a:gd name="connsiteX233" fmla="*/ 42463 w 552040"/>
              <a:gd name="connsiteY233" fmla="*/ 238182 h 549125"/>
              <a:gd name="connsiteX234" fmla="*/ 48854 w 552040"/>
              <a:gd name="connsiteY234" fmla="*/ 238906 h 549125"/>
              <a:gd name="connsiteX235" fmla="*/ 51540 w 552040"/>
              <a:gd name="connsiteY235" fmla="*/ 239449 h 549125"/>
              <a:gd name="connsiteX236" fmla="*/ 54750 w 552040"/>
              <a:gd name="connsiteY236" fmla="*/ 239906 h 549125"/>
              <a:gd name="connsiteX237" fmla="*/ 55750 w 552040"/>
              <a:gd name="connsiteY237" fmla="*/ 239592 h 549125"/>
              <a:gd name="connsiteX238" fmla="*/ 56607 w 552040"/>
              <a:gd name="connsiteY238" fmla="*/ 238830 h 549125"/>
              <a:gd name="connsiteX239" fmla="*/ 57817 w 552040"/>
              <a:gd name="connsiteY239" fmla="*/ 237125 h 549125"/>
              <a:gd name="connsiteX240" fmla="*/ 58074 w 552040"/>
              <a:gd name="connsiteY240" fmla="*/ 235096 h 549125"/>
              <a:gd name="connsiteX241" fmla="*/ 58150 w 552040"/>
              <a:gd name="connsiteY241" fmla="*/ 233324 h 549125"/>
              <a:gd name="connsiteX242" fmla="*/ 58341 w 552040"/>
              <a:gd name="connsiteY242" fmla="*/ 232553 h 549125"/>
              <a:gd name="connsiteX243" fmla="*/ 58903 w 552040"/>
              <a:gd name="connsiteY243" fmla="*/ 232200 h 549125"/>
              <a:gd name="connsiteX244" fmla="*/ 60303 w 552040"/>
              <a:gd name="connsiteY244" fmla="*/ 232334 h 549125"/>
              <a:gd name="connsiteX245" fmla="*/ 62170 w 552040"/>
              <a:gd name="connsiteY245" fmla="*/ 232572 h 549125"/>
              <a:gd name="connsiteX246" fmla="*/ 65989 w 552040"/>
              <a:gd name="connsiteY246" fmla="*/ 232496 h 549125"/>
              <a:gd name="connsiteX247" fmla="*/ 67285 w 552040"/>
              <a:gd name="connsiteY247" fmla="*/ 232248 h 549125"/>
              <a:gd name="connsiteX248" fmla="*/ 71618 w 552040"/>
              <a:gd name="connsiteY248" fmla="*/ 231867 h 549125"/>
              <a:gd name="connsiteX249" fmla="*/ 77743 w 552040"/>
              <a:gd name="connsiteY249" fmla="*/ 230715 h 549125"/>
              <a:gd name="connsiteX250" fmla="*/ 82601 w 552040"/>
              <a:gd name="connsiteY250" fmla="*/ 229210 h 549125"/>
              <a:gd name="connsiteX251" fmla="*/ 86468 w 552040"/>
              <a:gd name="connsiteY251" fmla="*/ 228019 h 549125"/>
              <a:gd name="connsiteX252" fmla="*/ 90611 w 552040"/>
              <a:gd name="connsiteY252" fmla="*/ 224885 h 549125"/>
              <a:gd name="connsiteX253" fmla="*/ 93650 w 552040"/>
              <a:gd name="connsiteY253" fmla="*/ 221580 h 549125"/>
              <a:gd name="connsiteX254" fmla="*/ 96803 w 552040"/>
              <a:gd name="connsiteY254" fmla="*/ 216646 h 549125"/>
              <a:gd name="connsiteX255" fmla="*/ 99308 w 552040"/>
              <a:gd name="connsiteY255" fmla="*/ 212360 h 549125"/>
              <a:gd name="connsiteX256" fmla="*/ 104384 w 552040"/>
              <a:gd name="connsiteY256" fmla="*/ 209683 h 549125"/>
              <a:gd name="connsiteX257" fmla="*/ 108623 w 552040"/>
              <a:gd name="connsiteY257" fmla="*/ 208055 h 549125"/>
              <a:gd name="connsiteX258" fmla="*/ 111052 w 552040"/>
              <a:gd name="connsiteY258" fmla="*/ 207416 h 549125"/>
              <a:gd name="connsiteX259" fmla="*/ 116557 w 552040"/>
              <a:gd name="connsiteY259" fmla="*/ 205149 h 549125"/>
              <a:gd name="connsiteX260" fmla="*/ 121215 w 552040"/>
              <a:gd name="connsiteY260" fmla="*/ 201721 h 549125"/>
              <a:gd name="connsiteX261" fmla="*/ 125587 w 552040"/>
              <a:gd name="connsiteY261" fmla="*/ 198501 h 549125"/>
              <a:gd name="connsiteX262" fmla="*/ 128930 w 552040"/>
              <a:gd name="connsiteY262" fmla="*/ 198073 h 549125"/>
              <a:gd name="connsiteX263" fmla="*/ 133159 w 552040"/>
              <a:gd name="connsiteY263" fmla="*/ 197539 h 549125"/>
              <a:gd name="connsiteX264" fmla="*/ 134102 w 552040"/>
              <a:gd name="connsiteY264" fmla="*/ 196939 h 549125"/>
              <a:gd name="connsiteX265" fmla="*/ 135169 w 552040"/>
              <a:gd name="connsiteY265" fmla="*/ 195796 h 549125"/>
              <a:gd name="connsiteX266" fmla="*/ 135226 w 552040"/>
              <a:gd name="connsiteY266" fmla="*/ 193777 h 549125"/>
              <a:gd name="connsiteX267" fmla="*/ 133950 w 552040"/>
              <a:gd name="connsiteY267" fmla="*/ 192357 h 549125"/>
              <a:gd name="connsiteX268" fmla="*/ 132407 w 552040"/>
              <a:gd name="connsiteY268" fmla="*/ 191614 h 549125"/>
              <a:gd name="connsiteX269" fmla="*/ 131311 w 552040"/>
              <a:gd name="connsiteY269" fmla="*/ 190795 h 549125"/>
              <a:gd name="connsiteX270" fmla="*/ 130226 w 552040"/>
              <a:gd name="connsiteY270" fmla="*/ 190643 h 549125"/>
              <a:gd name="connsiteX271" fmla="*/ 129645 w 552040"/>
              <a:gd name="connsiteY271" fmla="*/ 189671 h 549125"/>
              <a:gd name="connsiteX272" fmla="*/ 129969 w 552040"/>
              <a:gd name="connsiteY272" fmla="*/ 187881 h 549125"/>
              <a:gd name="connsiteX273" fmla="*/ 130130 w 552040"/>
              <a:gd name="connsiteY273" fmla="*/ 186223 h 549125"/>
              <a:gd name="connsiteX274" fmla="*/ 130826 w 552040"/>
              <a:gd name="connsiteY274" fmla="*/ 184566 h 549125"/>
              <a:gd name="connsiteX275" fmla="*/ 130635 w 552040"/>
              <a:gd name="connsiteY275" fmla="*/ 182223 h 549125"/>
              <a:gd name="connsiteX276" fmla="*/ 129549 w 552040"/>
              <a:gd name="connsiteY276" fmla="*/ 179880 h 549125"/>
              <a:gd name="connsiteX277" fmla="*/ 129216 w 552040"/>
              <a:gd name="connsiteY277" fmla="*/ 178194 h 549125"/>
              <a:gd name="connsiteX278" fmla="*/ 129292 w 552040"/>
              <a:gd name="connsiteY278" fmla="*/ 176517 h 549125"/>
              <a:gd name="connsiteX279" fmla="*/ 129826 w 552040"/>
              <a:gd name="connsiteY279" fmla="*/ 175212 h 549125"/>
              <a:gd name="connsiteX280" fmla="*/ 131388 w 552040"/>
              <a:gd name="connsiteY280" fmla="*/ 174346 h 549125"/>
              <a:gd name="connsiteX281" fmla="*/ 133207 w 552040"/>
              <a:gd name="connsiteY281" fmla="*/ 174012 h 549125"/>
              <a:gd name="connsiteX282" fmla="*/ 135760 w 552040"/>
              <a:gd name="connsiteY282" fmla="*/ 174431 h 549125"/>
              <a:gd name="connsiteX283" fmla="*/ 140170 w 552040"/>
              <a:gd name="connsiteY283" fmla="*/ 173869 h 549125"/>
              <a:gd name="connsiteX284" fmla="*/ 151457 w 552040"/>
              <a:gd name="connsiteY284" fmla="*/ 169812 h 549125"/>
              <a:gd name="connsiteX285" fmla="*/ 152238 w 552040"/>
              <a:gd name="connsiteY285" fmla="*/ 168564 h 549125"/>
              <a:gd name="connsiteX286" fmla="*/ 152962 w 552040"/>
              <a:gd name="connsiteY286" fmla="*/ 165754 h 549125"/>
              <a:gd name="connsiteX287" fmla="*/ 153771 w 552040"/>
              <a:gd name="connsiteY287" fmla="*/ 163287 h 549125"/>
              <a:gd name="connsiteX288" fmla="*/ 154943 w 552040"/>
              <a:gd name="connsiteY288" fmla="*/ 162458 h 549125"/>
              <a:gd name="connsiteX289" fmla="*/ 155581 w 552040"/>
              <a:gd name="connsiteY289" fmla="*/ 162277 h 549125"/>
              <a:gd name="connsiteX290" fmla="*/ 159344 w 552040"/>
              <a:gd name="connsiteY290" fmla="*/ 161611 h 549125"/>
              <a:gd name="connsiteX291" fmla="*/ 164668 w 552040"/>
              <a:gd name="connsiteY291" fmla="*/ 160677 h 549125"/>
              <a:gd name="connsiteX292" fmla="*/ 166668 w 552040"/>
              <a:gd name="connsiteY292" fmla="*/ 160544 h 549125"/>
              <a:gd name="connsiteX293" fmla="*/ 172479 w 552040"/>
              <a:gd name="connsiteY293" fmla="*/ 160811 h 549125"/>
              <a:gd name="connsiteX294" fmla="*/ 176708 w 552040"/>
              <a:gd name="connsiteY294" fmla="*/ 161011 h 549125"/>
              <a:gd name="connsiteX295" fmla="*/ 183547 w 552040"/>
              <a:gd name="connsiteY295" fmla="*/ 161334 h 549125"/>
              <a:gd name="connsiteX296" fmla="*/ 188404 w 552040"/>
              <a:gd name="connsiteY296" fmla="*/ 161497 h 549125"/>
              <a:gd name="connsiteX297" fmla="*/ 192634 w 552040"/>
              <a:gd name="connsiteY297" fmla="*/ 161639 h 549125"/>
              <a:gd name="connsiteX298" fmla="*/ 198025 w 552040"/>
              <a:gd name="connsiteY298" fmla="*/ 161830 h 549125"/>
              <a:gd name="connsiteX299" fmla="*/ 199349 w 552040"/>
              <a:gd name="connsiteY299" fmla="*/ 161258 h 549125"/>
              <a:gd name="connsiteX300" fmla="*/ 199349 w 552040"/>
              <a:gd name="connsiteY300" fmla="*/ 159458 h 549125"/>
              <a:gd name="connsiteX301" fmla="*/ 198377 w 552040"/>
              <a:gd name="connsiteY301" fmla="*/ 156105 h 549125"/>
              <a:gd name="connsiteX302" fmla="*/ 198968 w 552040"/>
              <a:gd name="connsiteY302" fmla="*/ 154010 h 549125"/>
              <a:gd name="connsiteX303" fmla="*/ 201044 w 552040"/>
              <a:gd name="connsiteY303" fmla="*/ 152067 h 549125"/>
              <a:gd name="connsiteX304" fmla="*/ 203635 w 552040"/>
              <a:gd name="connsiteY304" fmla="*/ 149895 h 549125"/>
              <a:gd name="connsiteX305" fmla="*/ 202425 w 552040"/>
              <a:gd name="connsiteY305" fmla="*/ 147247 h 549125"/>
              <a:gd name="connsiteX306" fmla="*/ 200358 w 552040"/>
              <a:gd name="connsiteY306" fmla="*/ 145475 h 549125"/>
              <a:gd name="connsiteX307" fmla="*/ 197472 w 552040"/>
              <a:gd name="connsiteY307" fmla="*/ 143342 h 549125"/>
              <a:gd name="connsiteX308" fmla="*/ 195977 w 552040"/>
              <a:gd name="connsiteY308" fmla="*/ 142475 h 549125"/>
              <a:gd name="connsiteX309" fmla="*/ 193357 w 552040"/>
              <a:gd name="connsiteY309" fmla="*/ 139894 h 549125"/>
              <a:gd name="connsiteX310" fmla="*/ 191757 w 552040"/>
              <a:gd name="connsiteY310" fmla="*/ 136950 h 549125"/>
              <a:gd name="connsiteX311" fmla="*/ 190672 w 552040"/>
              <a:gd name="connsiteY311" fmla="*/ 130740 h 549125"/>
              <a:gd name="connsiteX312" fmla="*/ 188681 w 552040"/>
              <a:gd name="connsiteY312" fmla="*/ 127254 h 549125"/>
              <a:gd name="connsiteX313" fmla="*/ 187233 w 552040"/>
              <a:gd name="connsiteY313" fmla="*/ 122949 h 549125"/>
              <a:gd name="connsiteX314" fmla="*/ 188519 w 552040"/>
              <a:gd name="connsiteY314" fmla="*/ 115033 h 549125"/>
              <a:gd name="connsiteX315" fmla="*/ 186595 w 552040"/>
              <a:gd name="connsiteY315" fmla="*/ 110242 h 549125"/>
              <a:gd name="connsiteX316" fmla="*/ 186299 w 552040"/>
              <a:gd name="connsiteY316" fmla="*/ 108166 h 549125"/>
              <a:gd name="connsiteX317" fmla="*/ 186280 w 552040"/>
              <a:gd name="connsiteY317" fmla="*/ 105718 h 549125"/>
              <a:gd name="connsiteX318" fmla="*/ 186871 w 552040"/>
              <a:gd name="connsiteY318" fmla="*/ 101479 h 549125"/>
              <a:gd name="connsiteX319" fmla="*/ 186490 w 552040"/>
              <a:gd name="connsiteY319" fmla="*/ 95507 h 549125"/>
              <a:gd name="connsiteX320" fmla="*/ 184223 w 552040"/>
              <a:gd name="connsiteY320" fmla="*/ 89335 h 549125"/>
              <a:gd name="connsiteX321" fmla="*/ 185290 w 552040"/>
              <a:gd name="connsiteY321" fmla="*/ 87230 h 549125"/>
              <a:gd name="connsiteX322" fmla="*/ 185785 w 552040"/>
              <a:gd name="connsiteY322" fmla="*/ 86135 h 549125"/>
              <a:gd name="connsiteX323" fmla="*/ 185623 w 552040"/>
              <a:gd name="connsiteY323" fmla="*/ 85192 h 549125"/>
              <a:gd name="connsiteX324" fmla="*/ 183556 w 552040"/>
              <a:gd name="connsiteY324" fmla="*/ 83230 h 549125"/>
              <a:gd name="connsiteX325" fmla="*/ 182680 w 552040"/>
              <a:gd name="connsiteY325" fmla="*/ 81601 h 549125"/>
              <a:gd name="connsiteX326" fmla="*/ 183137 w 552040"/>
              <a:gd name="connsiteY326" fmla="*/ 80077 h 549125"/>
              <a:gd name="connsiteX327" fmla="*/ 184213 w 552040"/>
              <a:gd name="connsiteY327" fmla="*/ 77857 h 549125"/>
              <a:gd name="connsiteX328" fmla="*/ 184118 w 552040"/>
              <a:gd name="connsiteY328" fmla="*/ 76924 h 549125"/>
              <a:gd name="connsiteX329" fmla="*/ 180775 w 552040"/>
              <a:gd name="connsiteY329" fmla="*/ 74219 h 549125"/>
              <a:gd name="connsiteX330" fmla="*/ 175136 w 552040"/>
              <a:gd name="connsiteY330" fmla="*/ 69828 h 549125"/>
              <a:gd name="connsiteX331" fmla="*/ 173555 w 552040"/>
              <a:gd name="connsiteY331" fmla="*/ 67904 h 549125"/>
              <a:gd name="connsiteX332" fmla="*/ 172783 w 552040"/>
              <a:gd name="connsiteY332" fmla="*/ 65494 h 549125"/>
              <a:gd name="connsiteX333" fmla="*/ 178184 w 552040"/>
              <a:gd name="connsiteY333" fmla="*/ 66113 h 549125"/>
              <a:gd name="connsiteX334" fmla="*/ 180975 w 552040"/>
              <a:gd name="connsiteY334" fmla="*/ 65818 h 549125"/>
              <a:gd name="connsiteX335" fmla="*/ 187376 w 552040"/>
              <a:gd name="connsiteY335" fmla="*/ 62922 h 549125"/>
              <a:gd name="connsiteX336" fmla="*/ 192462 w 552040"/>
              <a:gd name="connsiteY336" fmla="*/ 59007 h 549125"/>
              <a:gd name="connsiteX337" fmla="*/ 196415 w 552040"/>
              <a:gd name="connsiteY337" fmla="*/ 57017 h 549125"/>
              <a:gd name="connsiteX338" fmla="*/ 199892 w 552040"/>
              <a:gd name="connsiteY338" fmla="*/ 52721 h 549125"/>
              <a:gd name="connsiteX339" fmla="*/ 203044 w 552040"/>
              <a:gd name="connsiteY339" fmla="*/ 50006 h 549125"/>
              <a:gd name="connsiteX340" fmla="*/ 207597 w 552040"/>
              <a:gd name="connsiteY340" fmla="*/ 47073 h 549125"/>
              <a:gd name="connsiteX341" fmla="*/ 220732 w 552040"/>
              <a:gd name="connsiteY341" fmla="*/ 40739 h 549125"/>
              <a:gd name="connsiteX342" fmla="*/ 222742 w 552040"/>
              <a:gd name="connsiteY342" fmla="*/ 40691 h 549125"/>
              <a:gd name="connsiteX343" fmla="*/ 227066 w 552040"/>
              <a:gd name="connsiteY343" fmla="*/ 42129 h 549125"/>
              <a:gd name="connsiteX344" fmla="*/ 230829 w 552040"/>
              <a:gd name="connsiteY344" fmla="*/ 41681 h 549125"/>
              <a:gd name="connsiteX345" fmla="*/ 233401 w 552040"/>
              <a:gd name="connsiteY345" fmla="*/ 39462 h 549125"/>
              <a:gd name="connsiteX346" fmla="*/ 236172 w 552040"/>
              <a:gd name="connsiteY346" fmla="*/ 34109 h 549125"/>
              <a:gd name="connsiteX347" fmla="*/ 240468 w 552040"/>
              <a:gd name="connsiteY347" fmla="*/ 30842 h 549125"/>
              <a:gd name="connsiteX348" fmla="*/ 245888 w 552040"/>
              <a:gd name="connsiteY348" fmla="*/ 27565 h 549125"/>
              <a:gd name="connsiteX349" fmla="*/ 253260 w 552040"/>
              <a:gd name="connsiteY349" fmla="*/ 24432 h 549125"/>
              <a:gd name="connsiteX350" fmla="*/ 258089 w 552040"/>
              <a:gd name="connsiteY350" fmla="*/ 21545 h 549125"/>
              <a:gd name="connsiteX351" fmla="*/ 265728 w 552040"/>
              <a:gd name="connsiteY351" fmla="*/ 19040 h 549125"/>
              <a:gd name="connsiteX352" fmla="*/ 284902 w 552040"/>
              <a:gd name="connsiteY352" fmla="*/ 17450 h 549125"/>
              <a:gd name="connsiteX353" fmla="*/ 294751 w 552040"/>
              <a:gd name="connsiteY353" fmla="*/ 16031 h 549125"/>
              <a:gd name="connsiteX354" fmla="*/ 301447 w 552040"/>
              <a:gd name="connsiteY354" fmla="*/ 16355 h 549125"/>
              <a:gd name="connsiteX355" fmla="*/ 308210 w 552040"/>
              <a:gd name="connsiteY355" fmla="*/ 11764 h 549125"/>
              <a:gd name="connsiteX356" fmla="*/ 311591 w 552040"/>
              <a:gd name="connsiteY356" fmla="*/ 10249 h 549125"/>
              <a:gd name="connsiteX357" fmla="*/ 326231 w 552040"/>
              <a:gd name="connsiteY357" fmla="*/ 9896 h 549125"/>
              <a:gd name="connsiteX358" fmla="*/ 333137 w 552040"/>
              <a:gd name="connsiteY358" fmla="*/ 6534 h 549125"/>
              <a:gd name="connsiteX359" fmla="*/ 359312 w 552040"/>
              <a:gd name="connsiteY359" fmla="*/ 6534 h 549125"/>
              <a:gd name="connsiteX360" fmla="*/ 362512 w 552040"/>
              <a:gd name="connsiteY360" fmla="*/ 7658 h 549125"/>
              <a:gd name="connsiteX361" fmla="*/ 365655 w 552040"/>
              <a:gd name="connsiteY361" fmla="*/ 9468 h 549125"/>
              <a:gd name="connsiteX362" fmla="*/ 371008 w 552040"/>
              <a:gd name="connsiteY362" fmla="*/ 13821 h 549125"/>
              <a:gd name="connsiteX363" fmla="*/ 373675 w 552040"/>
              <a:gd name="connsiteY363" fmla="*/ 14773 h 549125"/>
              <a:gd name="connsiteX364" fmla="*/ 377133 w 552040"/>
              <a:gd name="connsiteY364" fmla="*/ 13868 h 549125"/>
              <a:gd name="connsiteX365" fmla="*/ 385172 w 552040"/>
              <a:gd name="connsiteY365" fmla="*/ 9744 h 549125"/>
              <a:gd name="connsiteX366" fmla="*/ 394240 w 552040"/>
              <a:gd name="connsiteY366" fmla="*/ 7591 h 549125"/>
              <a:gd name="connsiteX367" fmla="*/ 399174 w 552040"/>
              <a:gd name="connsiteY367" fmla="*/ 5134 h 549125"/>
              <a:gd name="connsiteX368" fmla="*/ 401269 w 552040"/>
              <a:gd name="connsiteY368" fmla="*/ 1543 h 549125"/>
              <a:gd name="connsiteX369" fmla="*/ 405517 w 552040"/>
              <a:gd name="connsiteY369" fmla="*/ 219 h 549125"/>
              <a:gd name="connsiteX370" fmla="*/ 407908 w 552040"/>
              <a:gd name="connsiteY370" fmla="*/ 2981 h 549125"/>
              <a:gd name="connsiteX371" fmla="*/ 417309 w 552040"/>
              <a:gd name="connsiteY371" fmla="*/ 5763 h 549125"/>
              <a:gd name="connsiteX372" fmla="*/ 423081 w 552040"/>
              <a:gd name="connsiteY372" fmla="*/ 4962 h 549125"/>
              <a:gd name="connsiteX373" fmla="*/ 425615 w 552040"/>
              <a:gd name="connsiteY373" fmla="*/ 4124 h 549125"/>
              <a:gd name="connsiteX374" fmla="*/ 424701 w 552040"/>
              <a:gd name="connsiteY374" fmla="*/ 0 h 549125"/>
              <a:gd name="connsiteX375" fmla="*/ 430806 w 552040"/>
              <a:gd name="connsiteY375" fmla="*/ 1095 h 549125"/>
              <a:gd name="connsiteX376" fmla="*/ 435493 w 552040"/>
              <a:gd name="connsiteY376" fmla="*/ 3086 h 549125"/>
              <a:gd name="connsiteX377" fmla="*/ 440398 w 552040"/>
              <a:gd name="connsiteY377" fmla="*/ 7068 h 549125"/>
              <a:gd name="connsiteX378" fmla="*/ 443579 w 552040"/>
              <a:gd name="connsiteY378" fmla="*/ 7858 h 549125"/>
              <a:gd name="connsiteX379" fmla="*/ 449370 w 552040"/>
              <a:gd name="connsiteY379" fmla="*/ 6067 h 549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</a:cxnLst>
            <a:rect l="l" t="t" r="r" b="b"/>
            <a:pathLst>
              <a:path w="552040" h="549125">
                <a:moveTo>
                  <a:pt x="461391" y="5172"/>
                </a:moveTo>
                <a:lnTo>
                  <a:pt x="461953" y="6944"/>
                </a:lnTo>
                <a:lnTo>
                  <a:pt x="462048" y="8601"/>
                </a:lnTo>
                <a:lnTo>
                  <a:pt x="459514" y="10144"/>
                </a:lnTo>
                <a:lnTo>
                  <a:pt x="457848" y="11039"/>
                </a:lnTo>
                <a:lnTo>
                  <a:pt x="455847" y="15297"/>
                </a:lnTo>
                <a:lnTo>
                  <a:pt x="452142" y="18183"/>
                </a:lnTo>
                <a:lnTo>
                  <a:pt x="451523" y="19060"/>
                </a:lnTo>
                <a:lnTo>
                  <a:pt x="451552" y="19850"/>
                </a:lnTo>
                <a:lnTo>
                  <a:pt x="454066" y="21155"/>
                </a:lnTo>
                <a:lnTo>
                  <a:pt x="454905" y="22393"/>
                </a:lnTo>
                <a:lnTo>
                  <a:pt x="455295" y="24051"/>
                </a:lnTo>
                <a:lnTo>
                  <a:pt x="454171" y="29975"/>
                </a:lnTo>
                <a:lnTo>
                  <a:pt x="453466" y="34509"/>
                </a:lnTo>
                <a:lnTo>
                  <a:pt x="452542" y="40443"/>
                </a:lnTo>
                <a:lnTo>
                  <a:pt x="452580" y="42701"/>
                </a:lnTo>
                <a:lnTo>
                  <a:pt x="453533" y="45406"/>
                </a:lnTo>
                <a:lnTo>
                  <a:pt x="454476" y="47511"/>
                </a:lnTo>
                <a:lnTo>
                  <a:pt x="454771" y="49892"/>
                </a:lnTo>
                <a:lnTo>
                  <a:pt x="454438" y="55750"/>
                </a:lnTo>
                <a:lnTo>
                  <a:pt x="455590" y="59131"/>
                </a:lnTo>
                <a:lnTo>
                  <a:pt x="456514" y="62246"/>
                </a:lnTo>
                <a:lnTo>
                  <a:pt x="454314" y="66123"/>
                </a:lnTo>
                <a:lnTo>
                  <a:pt x="453371" y="69542"/>
                </a:lnTo>
                <a:lnTo>
                  <a:pt x="452780" y="74428"/>
                </a:lnTo>
                <a:lnTo>
                  <a:pt x="452542" y="77505"/>
                </a:lnTo>
                <a:lnTo>
                  <a:pt x="451123" y="80343"/>
                </a:lnTo>
                <a:lnTo>
                  <a:pt x="449275" y="83001"/>
                </a:lnTo>
                <a:lnTo>
                  <a:pt x="447189" y="84658"/>
                </a:lnTo>
                <a:lnTo>
                  <a:pt x="444617" y="86087"/>
                </a:lnTo>
                <a:lnTo>
                  <a:pt x="441655" y="87964"/>
                </a:lnTo>
                <a:lnTo>
                  <a:pt x="439255" y="92983"/>
                </a:lnTo>
                <a:lnTo>
                  <a:pt x="434064" y="97155"/>
                </a:lnTo>
                <a:lnTo>
                  <a:pt x="432978" y="98584"/>
                </a:lnTo>
                <a:lnTo>
                  <a:pt x="432492" y="101918"/>
                </a:lnTo>
                <a:lnTo>
                  <a:pt x="432616" y="106537"/>
                </a:lnTo>
                <a:lnTo>
                  <a:pt x="433530" y="110204"/>
                </a:lnTo>
                <a:lnTo>
                  <a:pt x="436016" y="115614"/>
                </a:lnTo>
                <a:lnTo>
                  <a:pt x="438198" y="121558"/>
                </a:lnTo>
                <a:lnTo>
                  <a:pt x="438788" y="124539"/>
                </a:lnTo>
                <a:lnTo>
                  <a:pt x="439626" y="125673"/>
                </a:lnTo>
                <a:lnTo>
                  <a:pt x="442693" y="127616"/>
                </a:lnTo>
                <a:lnTo>
                  <a:pt x="447999" y="130245"/>
                </a:lnTo>
                <a:lnTo>
                  <a:pt x="448980" y="131321"/>
                </a:lnTo>
                <a:lnTo>
                  <a:pt x="451609" y="135398"/>
                </a:lnTo>
                <a:lnTo>
                  <a:pt x="454104" y="142694"/>
                </a:lnTo>
                <a:lnTo>
                  <a:pt x="454885" y="147514"/>
                </a:lnTo>
                <a:lnTo>
                  <a:pt x="459743" y="151343"/>
                </a:lnTo>
                <a:lnTo>
                  <a:pt x="464230" y="154867"/>
                </a:lnTo>
                <a:lnTo>
                  <a:pt x="468535" y="157963"/>
                </a:lnTo>
                <a:lnTo>
                  <a:pt x="473212" y="161315"/>
                </a:lnTo>
                <a:lnTo>
                  <a:pt x="473888" y="162344"/>
                </a:lnTo>
                <a:lnTo>
                  <a:pt x="475440" y="169440"/>
                </a:lnTo>
                <a:lnTo>
                  <a:pt x="476993" y="176470"/>
                </a:lnTo>
                <a:lnTo>
                  <a:pt x="478688" y="184195"/>
                </a:lnTo>
                <a:lnTo>
                  <a:pt x="480403" y="191929"/>
                </a:lnTo>
                <a:lnTo>
                  <a:pt x="482422" y="201006"/>
                </a:lnTo>
                <a:lnTo>
                  <a:pt x="483565" y="206140"/>
                </a:lnTo>
                <a:lnTo>
                  <a:pt x="484946" y="212360"/>
                </a:lnTo>
                <a:lnTo>
                  <a:pt x="486575" y="219637"/>
                </a:lnTo>
                <a:lnTo>
                  <a:pt x="483956" y="221180"/>
                </a:lnTo>
                <a:lnTo>
                  <a:pt x="481003" y="223152"/>
                </a:lnTo>
                <a:lnTo>
                  <a:pt x="483156" y="226886"/>
                </a:lnTo>
                <a:lnTo>
                  <a:pt x="487308" y="232953"/>
                </a:lnTo>
                <a:lnTo>
                  <a:pt x="489813" y="237839"/>
                </a:lnTo>
                <a:lnTo>
                  <a:pt x="490690" y="239963"/>
                </a:lnTo>
                <a:lnTo>
                  <a:pt x="492643" y="246012"/>
                </a:lnTo>
                <a:lnTo>
                  <a:pt x="494233" y="251860"/>
                </a:lnTo>
                <a:lnTo>
                  <a:pt x="494643" y="253755"/>
                </a:lnTo>
                <a:lnTo>
                  <a:pt x="495224" y="258251"/>
                </a:lnTo>
                <a:lnTo>
                  <a:pt x="494509" y="270596"/>
                </a:lnTo>
                <a:lnTo>
                  <a:pt x="495652" y="286207"/>
                </a:lnTo>
                <a:lnTo>
                  <a:pt x="497196" y="293961"/>
                </a:lnTo>
                <a:lnTo>
                  <a:pt x="494767" y="300942"/>
                </a:lnTo>
                <a:lnTo>
                  <a:pt x="492690" y="307600"/>
                </a:lnTo>
                <a:lnTo>
                  <a:pt x="492823" y="310944"/>
                </a:lnTo>
                <a:lnTo>
                  <a:pt x="493966" y="316154"/>
                </a:lnTo>
                <a:lnTo>
                  <a:pt x="495090" y="320002"/>
                </a:lnTo>
                <a:lnTo>
                  <a:pt x="496614" y="322021"/>
                </a:lnTo>
                <a:lnTo>
                  <a:pt x="496319" y="328489"/>
                </a:lnTo>
                <a:lnTo>
                  <a:pt x="495681" y="330832"/>
                </a:lnTo>
                <a:lnTo>
                  <a:pt x="491014" y="334213"/>
                </a:lnTo>
                <a:lnTo>
                  <a:pt x="485842" y="337309"/>
                </a:lnTo>
                <a:lnTo>
                  <a:pt x="484413" y="339928"/>
                </a:lnTo>
                <a:lnTo>
                  <a:pt x="484003" y="342843"/>
                </a:lnTo>
                <a:lnTo>
                  <a:pt x="484689" y="345215"/>
                </a:lnTo>
                <a:lnTo>
                  <a:pt x="488242" y="350453"/>
                </a:lnTo>
                <a:lnTo>
                  <a:pt x="493586" y="358292"/>
                </a:lnTo>
                <a:lnTo>
                  <a:pt x="499462" y="366903"/>
                </a:lnTo>
                <a:lnTo>
                  <a:pt x="499948" y="369065"/>
                </a:lnTo>
                <a:lnTo>
                  <a:pt x="500186" y="375161"/>
                </a:lnTo>
                <a:lnTo>
                  <a:pt x="502634" y="382810"/>
                </a:lnTo>
                <a:lnTo>
                  <a:pt x="505282" y="386144"/>
                </a:lnTo>
                <a:lnTo>
                  <a:pt x="506273" y="388629"/>
                </a:lnTo>
                <a:lnTo>
                  <a:pt x="508149" y="390411"/>
                </a:lnTo>
                <a:lnTo>
                  <a:pt x="510016" y="391716"/>
                </a:lnTo>
                <a:lnTo>
                  <a:pt x="511178" y="391868"/>
                </a:lnTo>
                <a:lnTo>
                  <a:pt x="517779" y="389792"/>
                </a:lnTo>
                <a:lnTo>
                  <a:pt x="529066" y="393220"/>
                </a:lnTo>
                <a:lnTo>
                  <a:pt x="539744" y="396707"/>
                </a:lnTo>
                <a:lnTo>
                  <a:pt x="540525" y="397393"/>
                </a:lnTo>
                <a:lnTo>
                  <a:pt x="542858" y="401803"/>
                </a:lnTo>
                <a:lnTo>
                  <a:pt x="546678" y="408994"/>
                </a:lnTo>
                <a:lnTo>
                  <a:pt x="549507" y="414737"/>
                </a:lnTo>
                <a:lnTo>
                  <a:pt x="552040" y="419871"/>
                </a:lnTo>
                <a:lnTo>
                  <a:pt x="538201" y="428711"/>
                </a:lnTo>
                <a:lnTo>
                  <a:pt x="524351" y="437531"/>
                </a:lnTo>
                <a:lnTo>
                  <a:pt x="510511" y="446332"/>
                </a:lnTo>
                <a:lnTo>
                  <a:pt x="496671" y="455105"/>
                </a:lnTo>
                <a:lnTo>
                  <a:pt x="482832" y="463868"/>
                </a:lnTo>
                <a:lnTo>
                  <a:pt x="468982" y="472612"/>
                </a:lnTo>
                <a:lnTo>
                  <a:pt x="455143" y="481336"/>
                </a:lnTo>
                <a:lnTo>
                  <a:pt x="441303" y="490033"/>
                </a:lnTo>
                <a:lnTo>
                  <a:pt x="432121" y="495795"/>
                </a:lnTo>
                <a:lnTo>
                  <a:pt x="426282" y="500882"/>
                </a:lnTo>
                <a:lnTo>
                  <a:pt x="418957" y="507235"/>
                </a:lnTo>
                <a:lnTo>
                  <a:pt x="412042" y="513540"/>
                </a:lnTo>
                <a:lnTo>
                  <a:pt x="406603" y="518503"/>
                </a:lnTo>
                <a:lnTo>
                  <a:pt x="399555" y="524904"/>
                </a:lnTo>
                <a:lnTo>
                  <a:pt x="396002" y="528133"/>
                </a:lnTo>
                <a:lnTo>
                  <a:pt x="388144" y="535267"/>
                </a:lnTo>
                <a:lnTo>
                  <a:pt x="385781" y="536534"/>
                </a:lnTo>
                <a:lnTo>
                  <a:pt x="375371" y="538639"/>
                </a:lnTo>
                <a:lnTo>
                  <a:pt x="365817" y="540563"/>
                </a:lnTo>
                <a:lnTo>
                  <a:pt x="356997" y="542344"/>
                </a:lnTo>
                <a:lnTo>
                  <a:pt x="350968" y="543563"/>
                </a:lnTo>
                <a:lnTo>
                  <a:pt x="345129" y="544735"/>
                </a:lnTo>
                <a:lnTo>
                  <a:pt x="336642" y="546392"/>
                </a:lnTo>
                <a:lnTo>
                  <a:pt x="330584" y="547583"/>
                </a:lnTo>
                <a:lnTo>
                  <a:pt x="324050" y="548859"/>
                </a:lnTo>
                <a:lnTo>
                  <a:pt x="323031" y="549078"/>
                </a:lnTo>
                <a:lnTo>
                  <a:pt x="321850" y="549126"/>
                </a:lnTo>
                <a:lnTo>
                  <a:pt x="320964" y="549078"/>
                </a:lnTo>
                <a:lnTo>
                  <a:pt x="319154" y="548373"/>
                </a:lnTo>
                <a:lnTo>
                  <a:pt x="316973" y="546706"/>
                </a:lnTo>
                <a:lnTo>
                  <a:pt x="315516" y="545849"/>
                </a:lnTo>
                <a:lnTo>
                  <a:pt x="315154" y="544535"/>
                </a:lnTo>
                <a:lnTo>
                  <a:pt x="316001" y="542782"/>
                </a:lnTo>
                <a:lnTo>
                  <a:pt x="317059" y="541211"/>
                </a:lnTo>
                <a:lnTo>
                  <a:pt x="317459" y="539972"/>
                </a:lnTo>
                <a:lnTo>
                  <a:pt x="318183" y="539029"/>
                </a:lnTo>
                <a:lnTo>
                  <a:pt x="319116" y="538267"/>
                </a:lnTo>
                <a:lnTo>
                  <a:pt x="319154" y="537191"/>
                </a:lnTo>
                <a:lnTo>
                  <a:pt x="318383" y="535419"/>
                </a:lnTo>
                <a:lnTo>
                  <a:pt x="317706" y="532972"/>
                </a:lnTo>
                <a:lnTo>
                  <a:pt x="317735" y="528523"/>
                </a:lnTo>
                <a:lnTo>
                  <a:pt x="317754" y="527037"/>
                </a:lnTo>
                <a:lnTo>
                  <a:pt x="317754" y="526504"/>
                </a:lnTo>
                <a:lnTo>
                  <a:pt x="315801" y="524799"/>
                </a:lnTo>
                <a:lnTo>
                  <a:pt x="312115" y="522913"/>
                </a:lnTo>
                <a:lnTo>
                  <a:pt x="308724" y="521808"/>
                </a:lnTo>
                <a:lnTo>
                  <a:pt x="307181" y="521427"/>
                </a:lnTo>
                <a:lnTo>
                  <a:pt x="303438" y="520760"/>
                </a:lnTo>
                <a:lnTo>
                  <a:pt x="298266" y="519570"/>
                </a:lnTo>
                <a:lnTo>
                  <a:pt x="296446" y="518751"/>
                </a:lnTo>
                <a:lnTo>
                  <a:pt x="293094" y="514607"/>
                </a:lnTo>
                <a:lnTo>
                  <a:pt x="291446" y="513550"/>
                </a:lnTo>
                <a:lnTo>
                  <a:pt x="283683" y="512845"/>
                </a:lnTo>
                <a:lnTo>
                  <a:pt x="281102" y="512159"/>
                </a:lnTo>
                <a:lnTo>
                  <a:pt x="278987" y="511178"/>
                </a:lnTo>
                <a:lnTo>
                  <a:pt x="277178" y="509845"/>
                </a:lnTo>
                <a:lnTo>
                  <a:pt x="276158" y="507568"/>
                </a:lnTo>
                <a:lnTo>
                  <a:pt x="275854" y="505711"/>
                </a:lnTo>
                <a:lnTo>
                  <a:pt x="275177" y="504825"/>
                </a:lnTo>
                <a:lnTo>
                  <a:pt x="266614" y="500329"/>
                </a:lnTo>
                <a:lnTo>
                  <a:pt x="264433" y="498805"/>
                </a:lnTo>
                <a:lnTo>
                  <a:pt x="263280" y="497386"/>
                </a:lnTo>
                <a:lnTo>
                  <a:pt x="263242" y="495281"/>
                </a:lnTo>
                <a:lnTo>
                  <a:pt x="263471" y="492700"/>
                </a:lnTo>
                <a:lnTo>
                  <a:pt x="263109" y="490404"/>
                </a:lnTo>
                <a:lnTo>
                  <a:pt x="262747" y="489280"/>
                </a:lnTo>
                <a:lnTo>
                  <a:pt x="258832" y="486556"/>
                </a:lnTo>
                <a:lnTo>
                  <a:pt x="250079" y="480441"/>
                </a:lnTo>
                <a:lnTo>
                  <a:pt x="241325" y="474326"/>
                </a:lnTo>
                <a:lnTo>
                  <a:pt x="232572" y="468201"/>
                </a:lnTo>
                <a:lnTo>
                  <a:pt x="223818" y="462067"/>
                </a:lnTo>
                <a:lnTo>
                  <a:pt x="215065" y="455924"/>
                </a:lnTo>
                <a:lnTo>
                  <a:pt x="206312" y="449771"/>
                </a:lnTo>
                <a:lnTo>
                  <a:pt x="197558" y="443608"/>
                </a:lnTo>
                <a:lnTo>
                  <a:pt x="188804" y="437436"/>
                </a:lnTo>
                <a:lnTo>
                  <a:pt x="180051" y="431244"/>
                </a:lnTo>
                <a:lnTo>
                  <a:pt x="171288" y="425063"/>
                </a:lnTo>
                <a:lnTo>
                  <a:pt x="162544" y="418852"/>
                </a:lnTo>
                <a:lnTo>
                  <a:pt x="153791" y="412642"/>
                </a:lnTo>
                <a:lnTo>
                  <a:pt x="145037" y="406422"/>
                </a:lnTo>
                <a:lnTo>
                  <a:pt x="136274" y="400183"/>
                </a:lnTo>
                <a:lnTo>
                  <a:pt x="127521" y="393935"/>
                </a:lnTo>
                <a:lnTo>
                  <a:pt x="118767" y="387677"/>
                </a:lnTo>
                <a:lnTo>
                  <a:pt x="111366" y="382391"/>
                </a:lnTo>
                <a:lnTo>
                  <a:pt x="103203" y="376790"/>
                </a:lnTo>
                <a:lnTo>
                  <a:pt x="97136" y="372685"/>
                </a:lnTo>
                <a:lnTo>
                  <a:pt x="91116" y="368589"/>
                </a:lnTo>
                <a:lnTo>
                  <a:pt x="84639" y="364198"/>
                </a:lnTo>
                <a:lnTo>
                  <a:pt x="80429" y="361474"/>
                </a:lnTo>
                <a:lnTo>
                  <a:pt x="75409" y="358216"/>
                </a:lnTo>
                <a:lnTo>
                  <a:pt x="70380" y="354949"/>
                </a:lnTo>
                <a:lnTo>
                  <a:pt x="65351" y="351682"/>
                </a:lnTo>
                <a:lnTo>
                  <a:pt x="60322" y="348415"/>
                </a:lnTo>
                <a:lnTo>
                  <a:pt x="55293" y="345148"/>
                </a:lnTo>
                <a:lnTo>
                  <a:pt x="50264" y="341871"/>
                </a:lnTo>
                <a:lnTo>
                  <a:pt x="45244" y="338595"/>
                </a:lnTo>
                <a:lnTo>
                  <a:pt x="40214" y="335309"/>
                </a:lnTo>
                <a:lnTo>
                  <a:pt x="35185" y="332022"/>
                </a:lnTo>
                <a:lnTo>
                  <a:pt x="30166" y="328736"/>
                </a:lnTo>
                <a:lnTo>
                  <a:pt x="25137" y="325450"/>
                </a:lnTo>
                <a:lnTo>
                  <a:pt x="20107" y="322154"/>
                </a:lnTo>
                <a:lnTo>
                  <a:pt x="15078" y="318859"/>
                </a:lnTo>
                <a:lnTo>
                  <a:pt x="10049" y="315554"/>
                </a:lnTo>
                <a:lnTo>
                  <a:pt x="5020" y="312249"/>
                </a:lnTo>
                <a:lnTo>
                  <a:pt x="0" y="308943"/>
                </a:lnTo>
                <a:lnTo>
                  <a:pt x="0" y="302828"/>
                </a:lnTo>
                <a:lnTo>
                  <a:pt x="0" y="297847"/>
                </a:lnTo>
                <a:lnTo>
                  <a:pt x="0" y="290513"/>
                </a:lnTo>
                <a:lnTo>
                  <a:pt x="0" y="284131"/>
                </a:lnTo>
                <a:lnTo>
                  <a:pt x="0" y="277749"/>
                </a:lnTo>
                <a:lnTo>
                  <a:pt x="0" y="273348"/>
                </a:lnTo>
                <a:lnTo>
                  <a:pt x="0" y="268757"/>
                </a:lnTo>
                <a:lnTo>
                  <a:pt x="133" y="266681"/>
                </a:lnTo>
                <a:lnTo>
                  <a:pt x="628" y="265795"/>
                </a:lnTo>
                <a:lnTo>
                  <a:pt x="3343" y="264300"/>
                </a:lnTo>
                <a:lnTo>
                  <a:pt x="7591" y="260890"/>
                </a:lnTo>
                <a:lnTo>
                  <a:pt x="9163" y="259375"/>
                </a:lnTo>
                <a:lnTo>
                  <a:pt x="11173" y="257842"/>
                </a:lnTo>
                <a:lnTo>
                  <a:pt x="18288" y="253222"/>
                </a:lnTo>
                <a:lnTo>
                  <a:pt x="19764" y="251927"/>
                </a:lnTo>
                <a:lnTo>
                  <a:pt x="26679" y="246602"/>
                </a:lnTo>
                <a:lnTo>
                  <a:pt x="28299" y="245821"/>
                </a:lnTo>
                <a:lnTo>
                  <a:pt x="32013" y="245297"/>
                </a:lnTo>
                <a:lnTo>
                  <a:pt x="33566" y="244297"/>
                </a:lnTo>
                <a:lnTo>
                  <a:pt x="35652" y="242164"/>
                </a:lnTo>
                <a:lnTo>
                  <a:pt x="38719" y="239725"/>
                </a:lnTo>
                <a:lnTo>
                  <a:pt x="40710" y="238563"/>
                </a:lnTo>
                <a:lnTo>
                  <a:pt x="41186" y="238354"/>
                </a:lnTo>
                <a:lnTo>
                  <a:pt x="42463" y="238182"/>
                </a:lnTo>
                <a:lnTo>
                  <a:pt x="48854" y="238906"/>
                </a:lnTo>
                <a:lnTo>
                  <a:pt x="51540" y="239449"/>
                </a:lnTo>
                <a:lnTo>
                  <a:pt x="54750" y="239906"/>
                </a:lnTo>
                <a:lnTo>
                  <a:pt x="55750" y="239592"/>
                </a:lnTo>
                <a:lnTo>
                  <a:pt x="56607" y="238830"/>
                </a:lnTo>
                <a:lnTo>
                  <a:pt x="57817" y="237125"/>
                </a:lnTo>
                <a:lnTo>
                  <a:pt x="58074" y="235096"/>
                </a:lnTo>
                <a:lnTo>
                  <a:pt x="58150" y="233324"/>
                </a:lnTo>
                <a:lnTo>
                  <a:pt x="58341" y="232553"/>
                </a:lnTo>
                <a:lnTo>
                  <a:pt x="58903" y="232200"/>
                </a:lnTo>
                <a:lnTo>
                  <a:pt x="60303" y="232334"/>
                </a:lnTo>
                <a:lnTo>
                  <a:pt x="62170" y="232572"/>
                </a:lnTo>
                <a:lnTo>
                  <a:pt x="65989" y="232496"/>
                </a:lnTo>
                <a:lnTo>
                  <a:pt x="67285" y="232248"/>
                </a:lnTo>
                <a:lnTo>
                  <a:pt x="71618" y="231867"/>
                </a:lnTo>
                <a:lnTo>
                  <a:pt x="77743" y="230715"/>
                </a:lnTo>
                <a:lnTo>
                  <a:pt x="82601" y="229210"/>
                </a:lnTo>
                <a:lnTo>
                  <a:pt x="86468" y="228019"/>
                </a:lnTo>
                <a:lnTo>
                  <a:pt x="90611" y="224885"/>
                </a:lnTo>
                <a:lnTo>
                  <a:pt x="93650" y="221580"/>
                </a:lnTo>
                <a:lnTo>
                  <a:pt x="96803" y="216646"/>
                </a:lnTo>
                <a:lnTo>
                  <a:pt x="99308" y="212360"/>
                </a:lnTo>
                <a:lnTo>
                  <a:pt x="104384" y="209683"/>
                </a:lnTo>
                <a:lnTo>
                  <a:pt x="108623" y="208055"/>
                </a:lnTo>
                <a:lnTo>
                  <a:pt x="111052" y="207416"/>
                </a:lnTo>
                <a:lnTo>
                  <a:pt x="116557" y="205149"/>
                </a:lnTo>
                <a:lnTo>
                  <a:pt x="121215" y="201721"/>
                </a:lnTo>
                <a:lnTo>
                  <a:pt x="125587" y="198501"/>
                </a:lnTo>
                <a:lnTo>
                  <a:pt x="128930" y="198073"/>
                </a:lnTo>
                <a:lnTo>
                  <a:pt x="133159" y="197539"/>
                </a:lnTo>
                <a:lnTo>
                  <a:pt x="134102" y="196939"/>
                </a:lnTo>
                <a:lnTo>
                  <a:pt x="135169" y="195796"/>
                </a:lnTo>
                <a:lnTo>
                  <a:pt x="135226" y="193777"/>
                </a:lnTo>
                <a:lnTo>
                  <a:pt x="133950" y="192357"/>
                </a:lnTo>
                <a:lnTo>
                  <a:pt x="132407" y="191614"/>
                </a:lnTo>
                <a:lnTo>
                  <a:pt x="131311" y="190795"/>
                </a:lnTo>
                <a:lnTo>
                  <a:pt x="130226" y="190643"/>
                </a:lnTo>
                <a:lnTo>
                  <a:pt x="129645" y="189671"/>
                </a:lnTo>
                <a:lnTo>
                  <a:pt x="129969" y="187881"/>
                </a:lnTo>
                <a:lnTo>
                  <a:pt x="130130" y="186223"/>
                </a:lnTo>
                <a:lnTo>
                  <a:pt x="130826" y="184566"/>
                </a:lnTo>
                <a:lnTo>
                  <a:pt x="130635" y="182223"/>
                </a:lnTo>
                <a:lnTo>
                  <a:pt x="129549" y="179880"/>
                </a:lnTo>
                <a:lnTo>
                  <a:pt x="129216" y="178194"/>
                </a:lnTo>
                <a:lnTo>
                  <a:pt x="129292" y="176517"/>
                </a:lnTo>
                <a:lnTo>
                  <a:pt x="129826" y="175212"/>
                </a:lnTo>
                <a:lnTo>
                  <a:pt x="131388" y="174346"/>
                </a:lnTo>
                <a:lnTo>
                  <a:pt x="133207" y="174012"/>
                </a:lnTo>
                <a:lnTo>
                  <a:pt x="135760" y="174431"/>
                </a:lnTo>
                <a:lnTo>
                  <a:pt x="140170" y="173869"/>
                </a:lnTo>
                <a:lnTo>
                  <a:pt x="151457" y="169812"/>
                </a:lnTo>
                <a:lnTo>
                  <a:pt x="152238" y="168564"/>
                </a:lnTo>
                <a:lnTo>
                  <a:pt x="152962" y="165754"/>
                </a:lnTo>
                <a:lnTo>
                  <a:pt x="153771" y="163287"/>
                </a:lnTo>
                <a:lnTo>
                  <a:pt x="154943" y="162458"/>
                </a:lnTo>
                <a:lnTo>
                  <a:pt x="155581" y="162277"/>
                </a:lnTo>
                <a:lnTo>
                  <a:pt x="159344" y="161611"/>
                </a:lnTo>
                <a:lnTo>
                  <a:pt x="164668" y="160677"/>
                </a:lnTo>
                <a:lnTo>
                  <a:pt x="166668" y="160544"/>
                </a:lnTo>
                <a:lnTo>
                  <a:pt x="172479" y="160811"/>
                </a:lnTo>
                <a:lnTo>
                  <a:pt x="176708" y="161011"/>
                </a:lnTo>
                <a:lnTo>
                  <a:pt x="183547" y="161334"/>
                </a:lnTo>
                <a:lnTo>
                  <a:pt x="188404" y="161497"/>
                </a:lnTo>
                <a:lnTo>
                  <a:pt x="192634" y="161639"/>
                </a:lnTo>
                <a:lnTo>
                  <a:pt x="198025" y="161830"/>
                </a:lnTo>
                <a:lnTo>
                  <a:pt x="199349" y="161258"/>
                </a:lnTo>
                <a:lnTo>
                  <a:pt x="199349" y="159458"/>
                </a:lnTo>
                <a:lnTo>
                  <a:pt x="198377" y="156105"/>
                </a:lnTo>
                <a:lnTo>
                  <a:pt x="198968" y="154010"/>
                </a:lnTo>
                <a:lnTo>
                  <a:pt x="201044" y="152067"/>
                </a:lnTo>
                <a:lnTo>
                  <a:pt x="203635" y="149895"/>
                </a:lnTo>
                <a:lnTo>
                  <a:pt x="202425" y="147247"/>
                </a:lnTo>
                <a:lnTo>
                  <a:pt x="200358" y="145475"/>
                </a:lnTo>
                <a:lnTo>
                  <a:pt x="197472" y="143342"/>
                </a:lnTo>
                <a:lnTo>
                  <a:pt x="195977" y="142475"/>
                </a:lnTo>
                <a:lnTo>
                  <a:pt x="193357" y="139894"/>
                </a:lnTo>
                <a:lnTo>
                  <a:pt x="191757" y="136950"/>
                </a:lnTo>
                <a:lnTo>
                  <a:pt x="190672" y="130740"/>
                </a:lnTo>
                <a:lnTo>
                  <a:pt x="188681" y="127254"/>
                </a:lnTo>
                <a:lnTo>
                  <a:pt x="187233" y="122949"/>
                </a:lnTo>
                <a:lnTo>
                  <a:pt x="188519" y="115033"/>
                </a:lnTo>
                <a:lnTo>
                  <a:pt x="186595" y="110242"/>
                </a:lnTo>
                <a:lnTo>
                  <a:pt x="186299" y="108166"/>
                </a:lnTo>
                <a:lnTo>
                  <a:pt x="186280" y="105718"/>
                </a:lnTo>
                <a:lnTo>
                  <a:pt x="186871" y="101479"/>
                </a:lnTo>
                <a:lnTo>
                  <a:pt x="186490" y="95507"/>
                </a:lnTo>
                <a:lnTo>
                  <a:pt x="184223" y="89335"/>
                </a:lnTo>
                <a:lnTo>
                  <a:pt x="185290" y="87230"/>
                </a:lnTo>
                <a:lnTo>
                  <a:pt x="185785" y="86135"/>
                </a:lnTo>
                <a:lnTo>
                  <a:pt x="185623" y="85192"/>
                </a:lnTo>
                <a:lnTo>
                  <a:pt x="183556" y="83230"/>
                </a:lnTo>
                <a:lnTo>
                  <a:pt x="182680" y="81601"/>
                </a:lnTo>
                <a:lnTo>
                  <a:pt x="183137" y="80077"/>
                </a:lnTo>
                <a:lnTo>
                  <a:pt x="184213" y="77857"/>
                </a:lnTo>
                <a:lnTo>
                  <a:pt x="184118" y="76924"/>
                </a:lnTo>
                <a:lnTo>
                  <a:pt x="180775" y="74219"/>
                </a:lnTo>
                <a:lnTo>
                  <a:pt x="175136" y="69828"/>
                </a:lnTo>
                <a:lnTo>
                  <a:pt x="173555" y="67904"/>
                </a:lnTo>
                <a:lnTo>
                  <a:pt x="172783" y="65494"/>
                </a:lnTo>
                <a:lnTo>
                  <a:pt x="178184" y="66113"/>
                </a:lnTo>
                <a:lnTo>
                  <a:pt x="180975" y="65818"/>
                </a:lnTo>
                <a:lnTo>
                  <a:pt x="187376" y="62922"/>
                </a:lnTo>
                <a:lnTo>
                  <a:pt x="192462" y="59007"/>
                </a:lnTo>
                <a:lnTo>
                  <a:pt x="196415" y="57017"/>
                </a:lnTo>
                <a:lnTo>
                  <a:pt x="199892" y="52721"/>
                </a:lnTo>
                <a:lnTo>
                  <a:pt x="203044" y="50006"/>
                </a:lnTo>
                <a:lnTo>
                  <a:pt x="207597" y="47073"/>
                </a:lnTo>
                <a:lnTo>
                  <a:pt x="220732" y="40739"/>
                </a:lnTo>
                <a:lnTo>
                  <a:pt x="222742" y="40691"/>
                </a:lnTo>
                <a:lnTo>
                  <a:pt x="227066" y="42129"/>
                </a:lnTo>
                <a:lnTo>
                  <a:pt x="230829" y="41681"/>
                </a:lnTo>
                <a:lnTo>
                  <a:pt x="233401" y="39462"/>
                </a:lnTo>
                <a:lnTo>
                  <a:pt x="236172" y="34109"/>
                </a:lnTo>
                <a:lnTo>
                  <a:pt x="240468" y="30842"/>
                </a:lnTo>
                <a:lnTo>
                  <a:pt x="245888" y="27565"/>
                </a:lnTo>
                <a:lnTo>
                  <a:pt x="253260" y="24432"/>
                </a:lnTo>
                <a:lnTo>
                  <a:pt x="258089" y="21545"/>
                </a:lnTo>
                <a:lnTo>
                  <a:pt x="265728" y="19040"/>
                </a:lnTo>
                <a:lnTo>
                  <a:pt x="284902" y="17450"/>
                </a:lnTo>
                <a:lnTo>
                  <a:pt x="294751" y="16031"/>
                </a:lnTo>
                <a:lnTo>
                  <a:pt x="301447" y="16355"/>
                </a:lnTo>
                <a:lnTo>
                  <a:pt x="308210" y="11764"/>
                </a:lnTo>
                <a:lnTo>
                  <a:pt x="311591" y="10249"/>
                </a:lnTo>
                <a:lnTo>
                  <a:pt x="326231" y="9896"/>
                </a:lnTo>
                <a:lnTo>
                  <a:pt x="333137" y="6534"/>
                </a:lnTo>
                <a:lnTo>
                  <a:pt x="359312" y="6534"/>
                </a:lnTo>
                <a:lnTo>
                  <a:pt x="362512" y="7658"/>
                </a:lnTo>
                <a:lnTo>
                  <a:pt x="365655" y="9468"/>
                </a:lnTo>
                <a:lnTo>
                  <a:pt x="371008" y="13821"/>
                </a:lnTo>
                <a:lnTo>
                  <a:pt x="373675" y="14773"/>
                </a:lnTo>
                <a:lnTo>
                  <a:pt x="377133" y="13868"/>
                </a:lnTo>
                <a:lnTo>
                  <a:pt x="385172" y="9744"/>
                </a:lnTo>
                <a:lnTo>
                  <a:pt x="394240" y="7591"/>
                </a:lnTo>
                <a:lnTo>
                  <a:pt x="399174" y="5134"/>
                </a:lnTo>
                <a:lnTo>
                  <a:pt x="401269" y="1543"/>
                </a:lnTo>
                <a:lnTo>
                  <a:pt x="405517" y="219"/>
                </a:lnTo>
                <a:lnTo>
                  <a:pt x="407908" y="2981"/>
                </a:lnTo>
                <a:lnTo>
                  <a:pt x="417309" y="5763"/>
                </a:lnTo>
                <a:lnTo>
                  <a:pt x="423081" y="4962"/>
                </a:lnTo>
                <a:lnTo>
                  <a:pt x="425615" y="4124"/>
                </a:lnTo>
                <a:lnTo>
                  <a:pt x="424701" y="0"/>
                </a:lnTo>
                <a:lnTo>
                  <a:pt x="430806" y="1095"/>
                </a:lnTo>
                <a:lnTo>
                  <a:pt x="435493" y="3086"/>
                </a:lnTo>
                <a:lnTo>
                  <a:pt x="440398" y="7068"/>
                </a:lnTo>
                <a:lnTo>
                  <a:pt x="443579" y="7858"/>
                </a:lnTo>
                <a:lnTo>
                  <a:pt x="449370" y="60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B352ACD4-5E60-AE6C-DADA-7EE326E40C89}"/>
              </a:ext>
            </a:extLst>
          </p:cNvPr>
          <p:cNvSpPr/>
          <p:nvPr/>
        </p:nvSpPr>
        <p:spPr>
          <a:xfrm>
            <a:off x="5872480" y="3312160"/>
            <a:ext cx="88166" cy="1625"/>
          </a:xfrm>
          <a:custGeom>
            <a:avLst/>
            <a:gdLst>
              <a:gd name="connsiteX0" fmla="*/ 437598 w 438521"/>
              <a:gd name="connsiteY0" fmla="*/ 41520 h 171373"/>
              <a:gd name="connsiteX1" fmla="*/ 436102 w 438521"/>
              <a:gd name="connsiteY1" fmla="*/ 42472 h 171373"/>
              <a:gd name="connsiteX2" fmla="*/ 434550 w 438521"/>
              <a:gd name="connsiteY2" fmla="*/ 42577 h 171373"/>
              <a:gd name="connsiteX3" fmla="*/ 432483 w 438521"/>
              <a:gd name="connsiteY3" fmla="*/ 42872 h 171373"/>
              <a:gd name="connsiteX4" fmla="*/ 429597 w 438521"/>
              <a:gd name="connsiteY4" fmla="*/ 41958 h 171373"/>
              <a:gd name="connsiteX5" fmla="*/ 428463 w 438521"/>
              <a:gd name="connsiteY5" fmla="*/ 41958 h 171373"/>
              <a:gd name="connsiteX6" fmla="*/ 428301 w 438521"/>
              <a:gd name="connsiteY6" fmla="*/ 42881 h 171373"/>
              <a:gd name="connsiteX7" fmla="*/ 430216 w 438521"/>
              <a:gd name="connsiteY7" fmla="*/ 44005 h 171373"/>
              <a:gd name="connsiteX8" fmla="*/ 432073 w 438521"/>
              <a:gd name="connsiteY8" fmla="*/ 45291 h 171373"/>
              <a:gd name="connsiteX9" fmla="*/ 432740 w 438521"/>
              <a:gd name="connsiteY9" fmla="*/ 47244 h 171373"/>
              <a:gd name="connsiteX10" fmla="*/ 433845 w 438521"/>
              <a:gd name="connsiteY10" fmla="*/ 49559 h 171373"/>
              <a:gd name="connsiteX11" fmla="*/ 436502 w 438521"/>
              <a:gd name="connsiteY11" fmla="*/ 52149 h 171373"/>
              <a:gd name="connsiteX12" fmla="*/ 438159 w 438521"/>
              <a:gd name="connsiteY12" fmla="*/ 53445 h 171373"/>
              <a:gd name="connsiteX13" fmla="*/ 438264 w 438521"/>
              <a:gd name="connsiteY13" fmla="*/ 54369 h 171373"/>
              <a:gd name="connsiteX14" fmla="*/ 437741 w 438521"/>
              <a:gd name="connsiteY14" fmla="*/ 56064 h 171373"/>
              <a:gd name="connsiteX15" fmla="*/ 437607 w 438521"/>
              <a:gd name="connsiteY15" fmla="*/ 57474 h 171373"/>
              <a:gd name="connsiteX16" fmla="*/ 438522 w 438521"/>
              <a:gd name="connsiteY16" fmla="*/ 63979 h 171373"/>
              <a:gd name="connsiteX17" fmla="*/ 437912 w 438521"/>
              <a:gd name="connsiteY17" fmla="*/ 64380 h 171373"/>
              <a:gd name="connsiteX18" fmla="*/ 436931 w 438521"/>
              <a:gd name="connsiteY18" fmla="*/ 64408 h 171373"/>
              <a:gd name="connsiteX19" fmla="*/ 435893 w 438521"/>
              <a:gd name="connsiteY19" fmla="*/ 64380 h 171373"/>
              <a:gd name="connsiteX20" fmla="*/ 435035 w 438521"/>
              <a:gd name="connsiteY20" fmla="*/ 63675 h 171373"/>
              <a:gd name="connsiteX21" fmla="*/ 434293 w 438521"/>
              <a:gd name="connsiteY21" fmla="*/ 63255 h 171373"/>
              <a:gd name="connsiteX22" fmla="*/ 433959 w 438521"/>
              <a:gd name="connsiteY22" fmla="*/ 64256 h 171373"/>
              <a:gd name="connsiteX23" fmla="*/ 433187 w 438521"/>
              <a:gd name="connsiteY23" fmla="*/ 67151 h 171373"/>
              <a:gd name="connsiteX24" fmla="*/ 431454 w 438521"/>
              <a:gd name="connsiteY24" fmla="*/ 73666 h 171373"/>
              <a:gd name="connsiteX25" fmla="*/ 429940 w 438521"/>
              <a:gd name="connsiteY25" fmla="*/ 79372 h 171373"/>
              <a:gd name="connsiteX26" fmla="*/ 428034 w 438521"/>
              <a:gd name="connsiteY26" fmla="*/ 81391 h 171373"/>
              <a:gd name="connsiteX27" fmla="*/ 425282 w 438521"/>
              <a:gd name="connsiteY27" fmla="*/ 84601 h 171373"/>
              <a:gd name="connsiteX28" fmla="*/ 421510 w 438521"/>
              <a:gd name="connsiteY28" fmla="*/ 88992 h 171373"/>
              <a:gd name="connsiteX29" fmla="*/ 416042 w 438521"/>
              <a:gd name="connsiteY29" fmla="*/ 95355 h 171373"/>
              <a:gd name="connsiteX30" fmla="*/ 412004 w 438521"/>
              <a:gd name="connsiteY30" fmla="*/ 98307 h 171373"/>
              <a:gd name="connsiteX31" fmla="*/ 408823 w 438521"/>
              <a:gd name="connsiteY31" fmla="*/ 100632 h 171373"/>
              <a:gd name="connsiteX32" fmla="*/ 405098 w 438521"/>
              <a:gd name="connsiteY32" fmla="*/ 103318 h 171373"/>
              <a:gd name="connsiteX33" fmla="*/ 400298 w 438521"/>
              <a:gd name="connsiteY33" fmla="*/ 106785 h 171373"/>
              <a:gd name="connsiteX34" fmla="*/ 394907 w 438521"/>
              <a:gd name="connsiteY34" fmla="*/ 108728 h 171373"/>
              <a:gd name="connsiteX35" fmla="*/ 387401 w 438521"/>
              <a:gd name="connsiteY35" fmla="*/ 111433 h 171373"/>
              <a:gd name="connsiteX36" fmla="*/ 382086 w 438521"/>
              <a:gd name="connsiteY36" fmla="*/ 113347 h 171373"/>
              <a:gd name="connsiteX37" fmla="*/ 378171 w 438521"/>
              <a:gd name="connsiteY37" fmla="*/ 114681 h 171373"/>
              <a:gd name="connsiteX38" fmla="*/ 374094 w 438521"/>
              <a:gd name="connsiteY38" fmla="*/ 116072 h 171373"/>
              <a:gd name="connsiteX39" fmla="*/ 368703 w 438521"/>
              <a:gd name="connsiteY39" fmla="*/ 117910 h 171373"/>
              <a:gd name="connsiteX40" fmla="*/ 366627 w 438521"/>
              <a:gd name="connsiteY40" fmla="*/ 119644 h 171373"/>
              <a:gd name="connsiteX41" fmla="*/ 363169 w 438521"/>
              <a:gd name="connsiteY41" fmla="*/ 123892 h 171373"/>
              <a:gd name="connsiteX42" fmla="*/ 361559 w 438521"/>
              <a:gd name="connsiteY42" fmla="*/ 125939 h 171373"/>
              <a:gd name="connsiteX43" fmla="*/ 360093 w 438521"/>
              <a:gd name="connsiteY43" fmla="*/ 127702 h 171373"/>
              <a:gd name="connsiteX44" fmla="*/ 359788 w 438521"/>
              <a:gd name="connsiteY44" fmla="*/ 128502 h 171373"/>
              <a:gd name="connsiteX45" fmla="*/ 359988 w 438521"/>
              <a:gd name="connsiteY45" fmla="*/ 129016 h 171373"/>
              <a:gd name="connsiteX46" fmla="*/ 360693 w 438521"/>
              <a:gd name="connsiteY46" fmla="*/ 129873 h 171373"/>
              <a:gd name="connsiteX47" fmla="*/ 360759 w 438521"/>
              <a:gd name="connsiteY47" fmla="*/ 130759 h 171373"/>
              <a:gd name="connsiteX48" fmla="*/ 359788 w 438521"/>
              <a:gd name="connsiteY48" fmla="*/ 131311 h 171373"/>
              <a:gd name="connsiteX49" fmla="*/ 358950 w 438521"/>
              <a:gd name="connsiteY49" fmla="*/ 131397 h 171373"/>
              <a:gd name="connsiteX50" fmla="*/ 358578 w 438521"/>
              <a:gd name="connsiteY50" fmla="*/ 130959 h 171373"/>
              <a:gd name="connsiteX51" fmla="*/ 358302 w 438521"/>
              <a:gd name="connsiteY51" fmla="*/ 129988 h 171373"/>
              <a:gd name="connsiteX52" fmla="*/ 357407 w 438521"/>
              <a:gd name="connsiteY52" fmla="*/ 128997 h 171373"/>
              <a:gd name="connsiteX53" fmla="*/ 356368 w 438521"/>
              <a:gd name="connsiteY53" fmla="*/ 128711 h 171373"/>
              <a:gd name="connsiteX54" fmla="*/ 355768 w 438521"/>
              <a:gd name="connsiteY54" fmla="*/ 128949 h 171373"/>
              <a:gd name="connsiteX55" fmla="*/ 355721 w 438521"/>
              <a:gd name="connsiteY55" fmla="*/ 129854 h 171373"/>
              <a:gd name="connsiteX56" fmla="*/ 354359 w 438521"/>
              <a:gd name="connsiteY56" fmla="*/ 134207 h 171373"/>
              <a:gd name="connsiteX57" fmla="*/ 354311 w 438521"/>
              <a:gd name="connsiteY57" fmla="*/ 136322 h 171373"/>
              <a:gd name="connsiteX58" fmla="*/ 353739 w 438521"/>
              <a:gd name="connsiteY58" fmla="*/ 137160 h 171373"/>
              <a:gd name="connsiteX59" fmla="*/ 353778 w 438521"/>
              <a:gd name="connsiteY59" fmla="*/ 139055 h 171373"/>
              <a:gd name="connsiteX60" fmla="*/ 352406 w 438521"/>
              <a:gd name="connsiteY60" fmla="*/ 140818 h 171373"/>
              <a:gd name="connsiteX61" fmla="*/ 351806 w 438521"/>
              <a:gd name="connsiteY61" fmla="*/ 142389 h 171373"/>
              <a:gd name="connsiteX62" fmla="*/ 351387 w 438521"/>
              <a:gd name="connsiteY62" fmla="*/ 143723 h 171373"/>
              <a:gd name="connsiteX63" fmla="*/ 350282 w 438521"/>
              <a:gd name="connsiteY63" fmla="*/ 144647 h 171373"/>
              <a:gd name="connsiteX64" fmla="*/ 349882 w 438521"/>
              <a:gd name="connsiteY64" fmla="*/ 146094 h 171373"/>
              <a:gd name="connsiteX65" fmla="*/ 348863 w 438521"/>
              <a:gd name="connsiteY65" fmla="*/ 149180 h 171373"/>
              <a:gd name="connsiteX66" fmla="*/ 347672 w 438521"/>
              <a:gd name="connsiteY66" fmla="*/ 151600 h 171373"/>
              <a:gd name="connsiteX67" fmla="*/ 346834 w 438521"/>
              <a:gd name="connsiteY67" fmla="*/ 153667 h 171373"/>
              <a:gd name="connsiteX68" fmla="*/ 346681 w 438521"/>
              <a:gd name="connsiteY68" fmla="*/ 155219 h 171373"/>
              <a:gd name="connsiteX69" fmla="*/ 347320 w 438521"/>
              <a:gd name="connsiteY69" fmla="*/ 156315 h 171373"/>
              <a:gd name="connsiteX70" fmla="*/ 347539 w 438521"/>
              <a:gd name="connsiteY70" fmla="*/ 157201 h 171373"/>
              <a:gd name="connsiteX71" fmla="*/ 346967 w 438521"/>
              <a:gd name="connsiteY71" fmla="*/ 158791 h 171373"/>
              <a:gd name="connsiteX72" fmla="*/ 346653 w 438521"/>
              <a:gd name="connsiteY72" fmla="*/ 159982 h 171373"/>
              <a:gd name="connsiteX73" fmla="*/ 345129 w 438521"/>
              <a:gd name="connsiteY73" fmla="*/ 160791 h 171373"/>
              <a:gd name="connsiteX74" fmla="*/ 341967 w 438521"/>
              <a:gd name="connsiteY74" fmla="*/ 162716 h 171373"/>
              <a:gd name="connsiteX75" fmla="*/ 340738 w 438521"/>
              <a:gd name="connsiteY75" fmla="*/ 164039 h 171373"/>
              <a:gd name="connsiteX76" fmla="*/ 340252 w 438521"/>
              <a:gd name="connsiteY76" fmla="*/ 165535 h 171373"/>
              <a:gd name="connsiteX77" fmla="*/ 340566 w 438521"/>
              <a:gd name="connsiteY77" fmla="*/ 166811 h 171373"/>
              <a:gd name="connsiteX78" fmla="*/ 340433 w 438521"/>
              <a:gd name="connsiteY78" fmla="*/ 167869 h 171373"/>
              <a:gd name="connsiteX79" fmla="*/ 338928 w 438521"/>
              <a:gd name="connsiteY79" fmla="*/ 168269 h 171373"/>
              <a:gd name="connsiteX80" fmla="*/ 338395 w 438521"/>
              <a:gd name="connsiteY80" fmla="*/ 169173 h 171373"/>
              <a:gd name="connsiteX81" fmla="*/ 337375 w 438521"/>
              <a:gd name="connsiteY81" fmla="*/ 170802 h 171373"/>
              <a:gd name="connsiteX82" fmla="*/ 336223 w 438521"/>
              <a:gd name="connsiteY82" fmla="*/ 171374 h 171373"/>
              <a:gd name="connsiteX83" fmla="*/ 333270 w 438521"/>
              <a:gd name="connsiteY83" fmla="*/ 170507 h 171373"/>
              <a:gd name="connsiteX84" fmla="*/ 331089 w 438521"/>
              <a:gd name="connsiteY84" fmla="*/ 170497 h 171373"/>
              <a:gd name="connsiteX85" fmla="*/ 329403 w 438521"/>
              <a:gd name="connsiteY85" fmla="*/ 169707 h 171373"/>
              <a:gd name="connsiteX86" fmla="*/ 327574 w 438521"/>
              <a:gd name="connsiteY86" fmla="*/ 167364 h 171373"/>
              <a:gd name="connsiteX87" fmla="*/ 326069 w 438521"/>
              <a:gd name="connsiteY87" fmla="*/ 165392 h 171373"/>
              <a:gd name="connsiteX88" fmla="*/ 324841 w 438521"/>
              <a:gd name="connsiteY88" fmla="*/ 162839 h 171373"/>
              <a:gd name="connsiteX89" fmla="*/ 324460 w 438521"/>
              <a:gd name="connsiteY89" fmla="*/ 159344 h 171373"/>
              <a:gd name="connsiteX90" fmla="*/ 322812 w 438521"/>
              <a:gd name="connsiteY90" fmla="*/ 158315 h 171373"/>
              <a:gd name="connsiteX91" fmla="*/ 321193 w 438521"/>
              <a:gd name="connsiteY91" fmla="*/ 157096 h 171373"/>
              <a:gd name="connsiteX92" fmla="*/ 319249 w 438521"/>
              <a:gd name="connsiteY92" fmla="*/ 157439 h 171373"/>
              <a:gd name="connsiteX93" fmla="*/ 316944 w 438521"/>
              <a:gd name="connsiteY93" fmla="*/ 157667 h 171373"/>
              <a:gd name="connsiteX94" fmla="*/ 315668 w 438521"/>
              <a:gd name="connsiteY94" fmla="*/ 156858 h 171373"/>
              <a:gd name="connsiteX95" fmla="*/ 312515 w 438521"/>
              <a:gd name="connsiteY95" fmla="*/ 155381 h 171373"/>
              <a:gd name="connsiteX96" fmla="*/ 309829 w 438521"/>
              <a:gd name="connsiteY96" fmla="*/ 153705 h 171373"/>
              <a:gd name="connsiteX97" fmla="*/ 307800 w 438521"/>
              <a:gd name="connsiteY97" fmla="*/ 152867 h 171373"/>
              <a:gd name="connsiteX98" fmla="*/ 306248 w 438521"/>
              <a:gd name="connsiteY98" fmla="*/ 153267 h 171373"/>
              <a:gd name="connsiteX99" fmla="*/ 305314 w 438521"/>
              <a:gd name="connsiteY99" fmla="*/ 154276 h 171373"/>
              <a:gd name="connsiteX100" fmla="*/ 303686 w 438521"/>
              <a:gd name="connsiteY100" fmla="*/ 156077 h 171373"/>
              <a:gd name="connsiteX101" fmla="*/ 301276 w 438521"/>
              <a:gd name="connsiteY101" fmla="*/ 157324 h 171373"/>
              <a:gd name="connsiteX102" fmla="*/ 300190 w 438521"/>
              <a:gd name="connsiteY102" fmla="*/ 157267 h 171373"/>
              <a:gd name="connsiteX103" fmla="*/ 298733 w 438521"/>
              <a:gd name="connsiteY103" fmla="*/ 156438 h 171373"/>
              <a:gd name="connsiteX104" fmla="*/ 298466 w 438521"/>
              <a:gd name="connsiteY104" fmla="*/ 155467 h 171373"/>
              <a:gd name="connsiteX105" fmla="*/ 299657 w 438521"/>
              <a:gd name="connsiteY105" fmla="*/ 153924 h 171373"/>
              <a:gd name="connsiteX106" fmla="*/ 302085 w 438521"/>
              <a:gd name="connsiteY106" fmla="*/ 150533 h 171373"/>
              <a:gd name="connsiteX107" fmla="*/ 299390 w 438521"/>
              <a:gd name="connsiteY107" fmla="*/ 150447 h 171373"/>
              <a:gd name="connsiteX108" fmla="*/ 298456 w 438521"/>
              <a:gd name="connsiteY108" fmla="*/ 149390 h 171373"/>
              <a:gd name="connsiteX109" fmla="*/ 298323 w 438521"/>
              <a:gd name="connsiteY109" fmla="*/ 148161 h 171373"/>
              <a:gd name="connsiteX110" fmla="*/ 297885 w 438521"/>
              <a:gd name="connsiteY110" fmla="*/ 146837 h 171373"/>
              <a:gd name="connsiteX111" fmla="*/ 298418 w 438521"/>
              <a:gd name="connsiteY111" fmla="*/ 145247 h 171373"/>
              <a:gd name="connsiteX112" fmla="*/ 299828 w 438521"/>
              <a:gd name="connsiteY112" fmla="*/ 144408 h 171373"/>
              <a:gd name="connsiteX113" fmla="*/ 301952 w 438521"/>
              <a:gd name="connsiteY113" fmla="*/ 145066 h 171373"/>
              <a:gd name="connsiteX114" fmla="*/ 303409 w 438521"/>
              <a:gd name="connsiteY114" fmla="*/ 145113 h 171373"/>
              <a:gd name="connsiteX115" fmla="*/ 304381 w 438521"/>
              <a:gd name="connsiteY115" fmla="*/ 143618 h 171373"/>
              <a:gd name="connsiteX116" fmla="*/ 305352 w 438521"/>
              <a:gd name="connsiteY116" fmla="*/ 142961 h 171373"/>
              <a:gd name="connsiteX117" fmla="*/ 306324 w 438521"/>
              <a:gd name="connsiteY117" fmla="*/ 142475 h 171373"/>
              <a:gd name="connsiteX118" fmla="*/ 306724 w 438521"/>
              <a:gd name="connsiteY118" fmla="*/ 141722 h 171373"/>
              <a:gd name="connsiteX119" fmla="*/ 305695 w 438521"/>
              <a:gd name="connsiteY119" fmla="*/ 139332 h 171373"/>
              <a:gd name="connsiteX120" fmla="*/ 305391 w 438521"/>
              <a:gd name="connsiteY120" fmla="*/ 138027 h 171373"/>
              <a:gd name="connsiteX121" fmla="*/ 305705 w 438521"/>
              <a:gd name="connsiteY121" fmla="*/ 137274 h 171373"/>
              <a:gd name="connsiteX122" fmla="*/ 305657 w 438521"/>
              <a:gd name="connsiteY122" fmla="*/ 135779 h 171373"/>
              <a:gd name="connsiteX123" fmla="*/ 305619 w 438521"/>
              <a:gd name="connsiteY123" fmla="*/ 134674 h 171373"/>
              <a:gd name="connsiteX124" fmla="*/ 305000 w 438521"/>
              <a:gd name="connsiteY124" fmla="*/ 133702 h 171373"/>
              <a:gd name="connsiteX125" fmla="*/ 304952 w 438521"/>
              <a:gd name="connsiteY125" fmla="*/ 132254 h 171373"/>
              <a:gd name="connsiteX126" fmla="*/ 304419 w 438521"/>
              <a:gd name="connsiteY126" fmla="*/ 131464 h 171373"/>
              <a:gd name="connsiteX127" fmla="*/ 304238 w 438521"/>
              <a:gd name="connsiteY127" fmla="*/ 130626 h 171373"/>
              <a:gd name="connsiteX128" fmla="*/ 304200 w 438521"/>
              <a:gd name="connsiteY128" fmla="*/ 129654 h 171373"/>
              <a:gd name="connsiteX129" fmla="*/ 303533 w 438521"/>
              <a:gd name="connsiteY129" fmla="*/ 129169 h 171373"/>
              <a:gd name="connsiteX130" fmla="*/ 302828 w 438521"/>
              <a:gd name="connsiteY130" fmla="*/ 128673 h 171373"/>
              <a:gd name="connsiteX131" fmla="*/ 303409 w 438521"/>
              <a:gd name="connsiteY131" fmla="*/ 128330 h 171373"/>
              <a:gd name="connsiteX132" fmla="*/ 307238 w 438521"/>
              <a:gd name="connsiteY132" fmla="*/ 126987 h 171373"/>
              <a:gd name="connsiteX133" fmla="*/ 308829 w 438521"/>
              <a:gd name="connsiteY133" fmla="*/ 125644 h 171373"/>
              <a:gd name="connsiteX134" fmla="*/ 310801 w 438521"/>
              <a:gd name="connsiteY134" fmla="*/ 124425 h 171373"/>
              <a:gd name="connsiteX135" fmla="*/ 312496 w 438521"/>
              <a:gd name="connsiteY135" fmla="*/ 122549 h 171373"/>
              <a:gd name="connsiteX136" fmla="*/ 313611 w 438521"/>
              <a:gd name="connsiteY136" fmla="*/ 120758 h 171373"/>
              <a:gd name="connsiteX137" fmla="*/ 316249 w 438521"/>
              <a:gd name="connsiteY137" fmla="*/ 112424 h 171373"/>
              <a:gd name="connsiteX138" fmla="*/ 318735 w 438521"/>
              <a:gd name="connsiteY138" fmla="*/ 107166 h 171373"/>
              <a:gd name="connsiteX139" fmla="*/ 318316 w 438521"/>
              <a:gd name="connsiteY139" fmla="*/ 104651 h 171373"/>
              <a:gd name="connsiteX140" fmla="*/ 316259 w 438521"/>
              <a:gd name="connsiteY140" fmla="*/ 101251 h 171373"/>
              <a:gd name="connsiteX141" fmla="*/ 315792 w 438521"/>
              <a:gd name="connsiteY141" fmla="*/ 96241 h 171373"/>
              <a:gd name="connsiteX142" fmla="*/ 315982 w 438521"/>
              <a:gd name="connsiteY142" fmla="*/ 94717 h 171373"/>
              <a:gd name="connsiteX143" fmla="*/ 315725 w 438521"/>
              <a:gd name="connsiteY143" fmla="*/ 93564 h 171373"/>
              <a:gd name="connsiteX144" fmla="*/ 314354 w 438521"/>
              <a:gd name="connsiteY144" fmla="*/ 95640 h 171373"/>
              <a:gd name="connsiteX145" fmla="*/ 314706 w 438521"/>
              <a:gd name="connsiteY145" fmla="*/ 103022 h 171373"/>
              <a:gd name="connsiteX146" fmla="*/ 313496 w 438521"/>
              <a:gd name="connsiteY146" fmla="*/ 106347 h 171373"/>
              <a:gd name="connsiteX147" fmla="*/ 311801 w 438521"/>
              <a:gd name="connsiteY147" fmla="*/ 107147 h 171373"/>
              <a:gd name="connsiteX148" fmla="*/ 310696 w 438521"/>
              <a:gd name="connsiteY148" fmla="*/ 106566 h 171373"/>
              <a:gd name="connsiteX149" fmla="*/ 311325 w 438521"/>
              <a:gd name="connsiteY149" fmla="*/ 101175 h 171373"/>
              <a:gd name="connsiteX150" fmla="*/ 310086 w 438521"/>
              <a:gd name="connsiteY150" fmla="*/ 102156 h 171373"/>
              <a:gd name="connsiteX151" fmla="*/ 308105 w 438521"/>
              <a:gd name="connsiteY151" fmla="*/ 105813 h 171373"/>
              <a:gd name="connsiteX152" fmla="*/ 304857 w 438521"/>
              <a:gd name="connsiteY152" fmla="*/ 108528 h 171373"/>
              <a:gd name="connsiteX153" fmla="*/ 304676 w 438521"/>
              <a:gd name="connsiteY153" fmla="*/ 109433 h 171373"/>
              <a:gd name="connsiteX154" fmla="*/ 303886 w 438521"/>
              <a:gd name="connsiteY154" fmla="*/ 110547 h 171373"/>
              <a:gd name="connsiteX155" fmla="*/ 301381 w 438521"/>
              <a:gd name="connsiteY155" fmla="*/ 109518 h 171373"/>
              <a:gd name="connsiteX156" fmla="*/ 299466 w 438521"/>
              <a:gd name="connsiteY156" fmla="*/ 108404 h 171373"/>
              <a:gd name="connsiteX157" fmla="*/ 293189 w 438521"/>
              <a:gd name="connsiteY157" fmla="*/ 102318 h 171373"/>
              <a:gd name="connsiteX158" fmla="*/ 289065 w 438521"/>
              <a:gd name="connsiteY158" fmla="*/ 101041 h 171373"/>
              <a:gd name="connsiteX159" fmla="*/ 286579 w 438521"/>
              <a:gd name="connsiteY159" fmla="*/ 98917 h 171373"/>
              <a:gd name="connsiteX160" fmla="*/ 286055 w 438521"/>
              <a:gd name="connsiteY160" fmla="*/ 98022 h 171373"/>
              <a:gd name="connsiteX161" fmla="*/ 285760 w 438521"/>
              <a:gd name="connsiteY161" fmla="*/ 96793 h 171373"/>
              <a:gd name="connsiteX162" fmla="*/ 288303 w 438521"/>
              <a:gd name="connsiteY162" fmla="*/ 95517 h 171373"/>
              <a:gd name="connsiteX163" fmla="*/ 290903 w 438521"/>
              <a:gd name="connsiteY163" fmla="*/ 93802 h 171373"/>
              <a:gd name="connsiteX164" fmla="*/ 291160 w 438521"/>
              <a:gd name="connsiteY164" fmla="*/ 90030 h 171373"/>
              <a:gd name="connsiteX165" fmla="*/ 291094 w 438521"/>
              <a:gd name="connsiteY165" fmla="*/ 87068 h 171373"/>
              <a:gd name="connsiteX166" fmla="*/ 289170 w 438521"/>
              <a:gd name="connsiteY166" fmla="*/ 82001 h 171373"/>
              <a:gd name="connsiteX167" fmla="*/ 290074 w 438521"/>
              <a:gd name="connsiteY167" fmla="*/ 75390 h 171373"/>
              <a:gd name="connsiteX168" fmla="*/ 289579 w 438521"/>
              <a:gd name="connsiteY168" fmla="*/ 72800 h 171373"/>
              <a:gd name="connsiteX169" fmla="*/ 287379 w 438521"/>
              <a:gd name="connsiteY169" fmla="*/ 67304 h 171373"/>
              <a:gd name="connsiteX170" fmla="*/ 289008 w 438521"/>
              <a:gd name="connsiteY170" fmla="*/ 64532 h 171373"/>
              <a:gd name="connsiteX171" fmla="*/ 294827 w 438521"/>
              <a:gd name="connsiteY171" fmla="*/ 62512 h 171373"/>
              <a:gd name="connsiteX172" fmla="*/ 296694 w 438521"/>
              <a:gd name="connsiteY172" fmla="*/ 61160 h 171373"/>
              <a:gd name="connsiteX173" fmla="*/ 297999 w 438521"/>
              <a:gd name="connsiteY173" fmla="*/ 56797 h 171373"/>
              <a:gd name="connsiteX174" fmla="*/ 299323 w 438521"/>
              <a:gd name="connsiteY174" fmla="*/ 54188 h 171373"/>
              <a:gd name="connsiteX175" fmla="*/ 301914 w 438521"/>
              <a:gd name="connsiteY175" fmla="*/ 55235 h 171373"/>
              <a:gd name="connsiteX176" fmla="*/ 303943 w 438521"/>
              <a:gd name="connsiteY176" fmla="*/ 55111 h 171373"/>
              <a:gd name="connsiteX177" fmla="*/ 301200 w 438521"/>
              <a:gd name="connsiteY177" fmla="*/ 54140 h 171373"/>
              <a:gd name="connsiteX178" fmla="*/ 298971 w 438521"/>
              <a:gd name="connsiteY178" fmla="*/ 50206 h 171373"/>
              <a:gd name="connsiteX179" fmla="*/ 298599 w 438521"/>
              <a:gd name="connsiteY179" fmla="*/ 48416 h 171373"/>
              <a:gd name="connsiteX180" fmla="*/ 302905 w 438521"/>
              <a:gd name="connsiteY180" fmla="*/ 43043 h 171373"/>
              <a:gd name="connsiteX181" fmla="*/ 305162 w 438521"/>
              <a:gd name="connsiteY181" fmla="*/ 41643 h 171373"/>
              <a:gd name="connsiteX182" fmla="*/ 307934 w 438521"/>
              <a:gd name="connsiteY182" fmla="*/ 38805 h 171373"/>
              <a:gd name="connsiteX183" fmla="*/ 310267 w 438521"/>
              <a:gd name="connsiteY183" fmla="*/ 34519 h 171373"/>
              <a:gd name="connsiteX184" fmla="*/ 310829 w 438521"/>
              <a:gd name="connsiteY184" fmla="*/ 27756 h 171373"/>
              <a:gd name="connsiteX185" fmla="*/ 309867 w 438521"/>
              <a:gd name="connsiteY185" fmla="*/ 22927 h 171373"/>
              <a:gd name="connsiteX186" fmla="*/ 309144 w 438521"/>
              <a:gd name="connsiteY186" fmla="*/ 17812 h 171373"/>
              <a:gd name="connsiteX187" fmla="*/ 310534 w 438521"/>
              <a:gd name="connsiteY187" fmla="*/ 16488 h 171373"/>
              <a:gd name="connsiteX188" fmla="*/ 314077 w 438521"/>
              <a:gd name="connsiteY188" fmla="*/ 15812 h 171373"/>
              <a:gd name="connsiteX189" fmla="*/ 316954 w 438521"/>
              <a:gd name="connsiteY189" fmla="*/ 14164 h 171373"/>
              <a:gd name="connsiteX190" fmla="*/ 318411 w 438521"/>
              <a:gd name="connsiteY190" fmla="*/ 12640 h 171373"/>
              <a:gd name="connsiteX191" fmla="*/ 321831 w 438521"/>
              <a:gd name="connsiteY191" fmla="*/ 12868 h 171373"/>
              <a:gd name="connsiteX192" fmla="*/ 325784 w 438521"/>
              <a:gd name="connsiteY192" fmla="*/ 10506 h 171373"/>
              <a:gd name="connsiteX193" fmla="*/ 332099 w 438521"/>
              <a:gd name="connsiteY193" fmla="*/ 9315 h 171373"/>
              <a:gd name="connsiteX194" fmla="*/ 340900 w 438521"/>
              <a:gd name="connsiteY194" fmla="*/ 6620 h 171373"/>
              <a:gd name="connsiteX195" fmla="*/ 342843 w 438521"/>
              <a:gd name="connsiteY195" fmla="*/ 4239 h 171373"/>
              <a:gd name="connsiteX196" fmla="*/ 341967 w 438521"/>
              <a:gd name="connsiteY196" fmla="*/ 0 h 171373"/>
              <a:gd name="connsiteX197" fmla="*/ 342786 w 438521"/>
              <a:gd name="connsiteY197" fmla="*/ 552 h 171373"/>
              <a:gd name="connsiteX198" fmla="*/ 345234 w 438521"/>
              <a:gd name="connsiteY198" fmla="*/ 2572 h 171373"/>
              <a:gd name="connsiteX199" fmla="*/ 346720 w 438521"/>
              <a:gd name="connsiteY199" fmla="*/ 4572 h 171373"/>
              <a:gd name="connsiteX200" fmla="*/ 349234 w 438521"/>
              <a:gd name="connsiteY200" fmla="*/ 5810 h 171373"/>
              <a:gd name="connsiteX201" fmla="*/ 351263 w 438521"/>
              <a:gd name="connsiteY201" fmla="*/ 6810 h 171373"/>
              <a:gd name="connsiteX202" fmla="*/ 356597 w 438521"/>
              <a:gd name="connsiteY202" fmla="*/ 10868 h 171373"/>
              <a:gd name="connsiteX203" fmla="*/ 360112 w 438521"/>
              <a:gd name="connsiteY203" fmla="*/ 12925 h 171373"/>
              <a:gd name="connsiteX204" fmla="*/ 363950 w 438521"/>
              <a:gd name="connsiteY204" fmla="*/ 14783 h 171373"/>
              <a:gd name="connsiteX205" fmla="*/ 369494 w 438521"/>
              <a:gd name="connsiteY205" fmla="*/ 16735 h 171373"/>
              <a:gd name="connsiteX206" fmla="*/ 372875 w 438521"/>
              <a:gd name="connsiteY206" fmla="*/ 16402 h 171373"/>
              <a:gd name="connsiteX207" fmla="*/ 373666 w 438521"/>
              <a:gd name="connsiteY207" fmla="*/ 17878 h 171373"/>
              <a:gd name="connsiteX208" fmla="*/ 374323 w 438521"/>
              <a:gd name="connsiteY208" fmla="*/ 19440 h 171373"/>
              <a:gd name="connsiteX209" fmla="*/ 375590 w 438521"/>
              <a:gd name="connsiteY209" fmla="*/ 20345 h 171373"/>
              <a:gd name="connsiteX210" fmla="*/ 377599 w 438521"/>
              <a:gd name="connsiteY210" fmla="*/ 21126 h 171373"/>
              <a:gd name="connsiteX211" fmla="*/ 378790 w 438521"/>
              <a:gd name="connsiteY211" fmla="*/ 21364 h 171373"/>
              <a:gd name="connsiteX212" fmla="*/ 379162 w 438521"/>
              <a:gd name="connsiteY212" fmla="*/ 21755 h 171373"/>
              <a:gd name="connsiteX213" fmla="*/ 380362 w 438521"/>
              <a:gd name="connsiteY213" fmla="*/ 27375 h 171373"/>
              <a:gd name="connsiteX214" fmla="*/ 381067 w 438521"/>
              <a:gd name="connsiteY214" fmla="*/ 28194 h 171373"/>
              <a:gd name="connsiteX215" fmla="*/ 383838 w 438521"/>
              <a:gd name="connsiteY215" fmla="*/ 29089 h 171373"/>
              <a:gd name="connsiteX216" fmla="*/ 387229 w 438521"/>
              <a:gd name="connsiteY216" fmla="*/ 29423 h 171373"/>
              <a:gd name="connsiteX217" fmla="*/ 388610 w 438521"/>
              <a:gd name="connsiteY217" fmla="*/ 29223 h 171373"/>
              <a:gd name="connsiteX218" fmla="*/ 391592 w 438521"/>
              <a:gd name="connsiteY218" fmla="*/ 30785 h 171373"/>
              <a:gd name="connsiteX219" fmla="*/ 393792 w 438521"/>
              <a:gd name="connsiteY219" fmla="*/ 31518 h 171373"/>
              <a:gd name="connsiteX220" fmla="*/ 396221 w 438521"/>
              <a:gd name="connsiteY220" fmla="*/ 32071 h 171373"/>
              <a:gd name="connsiteX221" fmla="*/ 397869 w 438521"/>
              <a:gd name="connsiteY221" fmla="*/ 32233 h 171373"/>
              <a:gd name="connsiteX222" fmla="*/ 398631 w 438521"/>
              <a:gd name="connsiteY222" fmla="*/ 31995 h 171373"/>
              <a:gd name="connsiteX223" fmla="*/ 398907 w 438521"/>
              <a:gd name="connsiteY223" fmla="*/ 31423 h 171373"/>
              <a:gd name="connsiteX224" fmla="*/ 400259 w 438521"/>
              <a:gd name="connsiteY224" fmla="*/ 31528 h 171373"/>
              <a:gd name="connsiteX225" fmla="*/ 402270 w 438521"/>
              <a:gd name="connsiteY225" fmla="*/ 32252 h 171373"/>
              <a:gd name="connsiteX226" fmla="*/ 405175 w 438521"/>
              <a:gd name="connsiteY226" fmla="*/ 32404 h 171373"/>
              <a:gd name="connsiteX227" fmla="*/ 406975 w 438521"/>
              <a:gd name="connsiteY227" fmla="*/ 31718 h 171373"/>
              <a:gd name="connsiteX228" fmla="*/ 407222 w 438521"/>
              <a:gd name="connsiteY228" fmla="*/ 30585 h 171373"/>
              <a:gd name="connsiteX229" fmla="*/ 407346 w 438521"/>
              <a:gd name="connsiteY229" fmla="*/ 28594 h 171373"/>
              <a:gd name="connsiteX230" fmla="*/ 408013 w 438521"/>
              <a:gd name="connsiteY230" fmla="*/ 27899 h 171373"/>
              <a:gd name="connsiteX231" fmla="*/ 410080 w 438521"/>
              <a:gd name="connsiteY231" fmla="*/ 26737 h 171373"/>
              <a:gd name="connsiteX232" fmla="*/ 411156 w 438521"/>
              <a:gd name="connsiteY232" fmla="*/ 26975 h 171373"/>
              <a:gd name="connsiteX233" fmla="*/ 416576 w 438521"/>
              <a:gd name="connsiteY233" fmla="*/ 29470 h 171373"/>
              <a:gd name="connsiteX234" fmla="*/ 417690 w 438521"/>
              <a:gd name="connsiteY234" fmla="*/ 30328 h 171373"/>
              <a:gd name="connsiteX235" fmla="*/ 419062 w 438521"/>
              <a:gd name="connsiteY235" fmla="*/ 32071 h 171373"/>
              <a:gd name="connsiteX236" fmla="*/ 421605 w 438521"/>
              <a:gd name="connsiteY236" fmla="*/ 34642 h 171373"/>
              <a:gd name="connsiteX237" fmla="*/ 424358 w 438521"/>
              <a:gd name="connsiteY237" fmla="*/ 36281 h 171373"/>
              <a:gd name="connsiteX238" fmla="*/ 428616 w 438521"/>
              <a:gd name="connsiteY238" fmla="*/ 36976 h 171373"/>
              <a:gd name="connsiteX239" fmla="*/ 432721 w 438521"/>
              <a:gd name="connsiteY239" fmla="*/ 39662 h 171373"/>
              <a:gd name="connsiteX240" fmla="*/ 437598 w 438521"/>
              <a:gd name="connsiteY240" fmla="*/ 41520 h 171373"/>
              <a:gd name="connsiteX241" fmla="*/ 340700 w 438521"/>
              <a:gd name="connsiteY241" fmla="*/ 5429 h 171373"/>
              <a:gd name="connsiteX242" fmla="*/ 339195 w 438521"/>
              <a:gd name="connsiteY242" fmla="*/ 5629 h 171373"/>
              <a:gd name="connsiteX243" fmla="*/ 338500 w 438521"/>
              <a:gd name="connsiteY243" fmla="*/ 4363 h 171373"/>
              <a:gd name="connsiteX244" fmla="*/ 340328 w 438521"/>
              <a:gd name="connsiteY244" fmla="*/ 2886 h 171373"/>
              <a:gd name="connsiteX245" fmla="*/ 340957 w 438521"/>
              <a:gd name="connsiteY245" fmla="*/ 2600 h 171373"/>
              <a:gd name="connsiteX246" fmla="*/ 340700 w 438521"/>
              <a:gd name="connsiteY246" fmla="*/ 5429 h 171373"/>
              <a:gd name="connsiteX247" fmla="*/ 10211 w 438521"/>
              <a:gd name="connsiteY247" fmla="*/ 38024 h 171373"/>
              <a:gd name="connsiteX248" fmla="*/ 11868 w 438521"/>
              <a:gd name="connsiteY248" fmla="*/ 39738 h 171373"/>
              <a:gd name="connsiteX249" fmla="*/ 12773 w 438521"/>
              <a:gd name="connsiteY249" fmla="*/ 44615 h 171373"/>
              <a:gd name="connsiteX250" fmla="*/ 18136 w 438521"/>
              <a:gd name="connsiteY250" fmla="*/ 49759 h 171373"/>
              <a:gd name="connsiteX251" fmla="*/ 18802 w 438521"/>
              <a:gd name="connsiteY251" fmla="*/ 52635 h 171373"/>
              <a:gd name="connsiteX252" fmla="*/ 18326 w 438521"/>
              <a:gd name="connsiteY252" fmla="*/ 53969 h 171373"/>
              <a:gd name="connsiteX253" fmla="*/ 18574 w 438521"/>
              <a:gd name="connsiteY253" fmla="*/ 54493 h 171373"/>
              <a:gd name="connsiteX254" fmla="*/ 21155 w 438521"/>
              <a:gd name="connsiteY254" fmla="*/ 56521 h 171373"/>
              <a:gd name="connsiteX255" fmla="*/ 22841 w 438521"/>
              <a:gd name="connsiteY255" fmla="*/ 58655 h 171373"/>
              <a:gd name="connsiteX256" fmla="*/ 20012 w 438521"/>
              <a:gd name="connsiteY256" fmla="*/ 63655 h 171373"/>
              <a:gd name="connsiteX257" fmla="*/ 13983 w 438521"/>
              <a:gd name="connsiteY257" fmla="*/ 65761 h 171373"/>
              <a:gd name="connsiteX258" fmla="*/ 7553 w 438521"/>
              <a:gd name="connsiteY258" fmla="*/ 65694 h 171373"/>
              <a:gd name="connsiteX259" fmla="*/ 6287 w 438521"/>
              <a:gd name="connsiteY259" fmla="*/ 65151 h 171373"/>
              <a:gd name="connsiteX260" fmla="*/ 4563 w 438521"/>
              <a:gd name="connsiteY260" fmla="*/ 63237 h 171373"/>
              <a:gd name="connsiteX261" fmla="*/ 4248 w 438521"/>
              <a:gd name="connsiteY261" fmla="*/ 61551 h 171373"/>
              <a:gd name="connsiteX262" fmla="*/ 5239 w 438521"/>
              <a:gd name="connsiteY262" fmla="*/ 59922 h 171373"/>
              <a:gd name="connsiteX263" fmla="*/ 8563 w 438521"/>
              <a:gd name="connsiteY263" fmla="*/ 57445 h 171373"/>
              <a:gd name="connsiteX264" fmla="*/ 13630 w 438521"/>
              <a:gd name="connsiteY264" fmla="*/ 55235 h 171373"/>
              <a:gd name="connsiteX265" fmla="*/ 14259 w 438521"/>
              <a:gd name="connsiteY265" fmla="*/ 53540 h 171373"/>
              <a:gd name="connsiteX266" fmla="*/ 12230 w 438521"/>
              <a:gd name="connsiteY266" fmla="*/ 51892 h 171373"/>
              <a:gd name="connsiteX267" fmla="*/ 10830 w 438521"/>
              <a:gd name="connsiteY267" fmla="*/ 48616 h 171373"/>
              <a:gd name="connsiteX268" fmla="*/ 7630 w 438521"/>
              <a:gd name="connsiteY268" fmla="*/ 46320 h 171373"/>
              <a:gd name="connsiteX269" fmla="*/ 6039 w 438521"/>
              <a:gd name="connsiteY269" fmla="*/ 39319 h 171373"/>
              <a:gd name="connsiteX270" fmla="*/ 4972 w 438521"/>
              <a:gd name="connsiteY270" fmla="*/ 38967 h 171373"/>
              <a:gd name="connsiteX271" fmla="*/ 2800 w 438521"/>
              <a:gd name="connsiteY271" fmla="*/ 39929 h 171373"/>
              <a:gd name="connsiteX272" fmla="*/ 1734 w 438521"/>
              <a:gd name="connsiteY272" fmla="*/ 39081 h 171373"/>
              <a:gd name="connsiteX273" fmla="*/ 1553 w 438521"/>
              <a:gd name="connsiteY273" fmla="*/ 38633 h 171373"/>
              <a:gd name="connsiteX274" fmla="*/ 3896 w 438521"/>
              <a:gd name="connsiteY274" fmla="*/ 37043 h 171373"/>
              <a:gd name="connsiteX275" fmla="*/ 4382 w 438521"/>
              <a:gd name="connsiteY275" fmla="*/ 35900 h 171373"/>
              <a:gd name="connsiteX276" fmla="*/ 7849 w 438521"/>
              <a:gd name="connsiteY276" fmla="*/ 35347 h 171373"/>
              <a:gd name="connsiteX277" fmla="*/ 9334 w 438521"/>
              <a:gd name="connsiteY277" fmla="*/ 36262 h 171373"/>
              <a:gd name="connsiteX278" fmla="*/ 10211 w 438521"/>
              <a:gd name="connsiteY278" fmla="*/ 38024 h 171373"/>
              <a:gd name="connsiteX279" fmla="*/ 28880 w 438521"/>
              <a:gd name="connsiteY279" fmla="*/ 47568 h 171373"/>
              <a:gd name="connsiteX280" fmla="*/ 27642 w 438521"/>
              <a:gd name="connsiteY280" fmla="*/ 48368 h 171373"/>
              <a:gd name="connsiteX281" fmla="*/ 22603 w 438521"/>
              <a:gd name="connsiteY281" fmla="*/ 47444 h 171373"/>
              <a:gd name="connsiteX282" fmla="*/ 21031 w 438521"/>
              <a:gd name="connsiteY282" fmla="*/ 45901 h 171373"/>
              <a:gd name="connsiteX283" fmla="*/ 22298 w 438521"/>
              <a:gd name="connsiteY283" fmla="*/ 43796 h 171373"/>
              <a:gd name="connsiteX284" fmla="*/ 23365 w 438521"/>
              <a:gd name="connsiteY284" fmla="*/ 42958 h 171373"/>
              <a:gd name="connsiteX285" fmla="*/ 26375 w 438521"/>
              <a:gd name="connsiteY285" fmla="*/ 43739 h 171373"/>
              <a:gd name="connsiteX286" fmla="*/ 29432 w 438521"/>
              <a:gd name="connsiteY286" fmla="*/ 46091 h 171373"/>
              <a:gd name="connsiteX287" fmla="*/ 28880 w 438521"/>
              <a:gd name="connsiteY287" fmla="*/ 47568 h 171373"/>
              <a:gd name="connsiteX288" fmla="*/ 6106 w 438521"/>
              <a:gd name="connsiteY288" fmla="*/ 50930 h 171373"/>
              <a:gd name="connsiteX289" fmla="*/ 3420 w 438521"/>
              <a:gd name="connsiteY289" fmla="*/ 51397 h 171373"/>
              <a:gd name="connsiteX290" fmla="*/ 1162 w 438521"/>
              <a:gd name="connsiteY290" fmla="*/ 50482 h 171373"/>
              <a:gd name="connsiteX291" fmla="*/ 200 w 438521"/>
              <a:gd name="connsiteY291" fmla="*/ 49073 h 171373"/>
              <a:gd name="connsiteX292" fmla="*/ 0 w 438521"/>
              <a:gd name="connsiteY292" fmla="*/ 46949 h 171373"/>
              <a:gd name="connsiteX293" fmla="*/ 200 w 438521"/>
              <a:gd name="connsiteY293" fmla="*/ 46244 h 171373"/>
              <a:gd name="connsiteX294" fmla="*/ 5182 w 438521"/>
              <a:gd name="connsiteY294" fmla="*/ 45472 h 171373"/>
              <a:gd name="connsiteX295" fmla="*/ 6810 w 438521"/>
              <a:gd name="connsiteY295" fmla="*/ 47254 h 171373"/>
              <a:gd name="connsiteX296" fmla="*/ 6791 w 438521"/>
              <a:gd name="connsiteY296" fmla="*/ 49863 h 171373"/>
              <a:gd name="connsiteX297" fmla="*/ 6106 w 438521"/>
              <a:gd name="connsiteY297" fmla="*/ 50930 h 171373"/>
              <a:gd name="connsiteX298" fmla="*/ 35271 w 438521"/>
              <a:gd name="connsiteY298" fmla="*/ 59179 h 171373"/>
              <a:gd name="connsiteX299" fmla="*/ 33880 w 438521"/>
              <a:gd name="connsiteY299" fmla="*/ 59226 h 171373"/>
              <a:gd name="connsiteX300" fmla="*/ 29737 w 438521"/>
              <a:gd name="connsiteY300" fmla="*/ 56655 h 171373"/>
              <a:gd name="connsiteX301" fmla="*/ 30013 w 438521"/>
              <a:gd name="connsiteY301" fmla="*/ 54130 h 171373"/>
              <a:gd name="connsiteX302" fmla="*/ 31671 w 438521"/>
              <a:gd name="connsiteY302" fmla="*/ 52435 h 171373"/>
              <a:gd name="connsiteX303" fmla="*/ 37033 w 438521"/>
              <a:gd name="connsiteY303" fmla="*/ 51568 h 171373"/>
              <a:gd name="connsiteX304" fmla="*/ 39281 w 438521"/>
              <a:gd name="connsiteY304" fmla="*/ 53169 h 171373"/>
              <a:gd name="connsiteX305" fmla="*/ 39081 w 438521"/>
              <a:gd name="connsiteY305" fmla="*/ 56188 h 171373"/>
              <a:gd name="connsiteX306" fmla="*/ 37252 w 438521"/>
              <a:gd name="connsiteY306" fmla="*/ 58398 h 171373"/>
              <a:gd name="connsiteX307" fmla="*/ 35805 w 438521"/>
              <a:gd name="connsiteY307" fmla="*/ 58798 h 171373"/>
              <a:gd name="connsiteX308" fmla="*/ 35271 w 438521"/>
              <a:gd name="connsiteY308" fmla="*/ 59179 h 171373"/>
              <a:gd name="connsiteX309" fmla="*/ 59760 w 438521"/>
              <a:gd name="connsiteY309" fmla="*/ 62884 h 171373"/>
              <a:gd name="connsiteX310" fmla="*/ 56607 w 438521"/>
              <a:gd name="connsiteY310" fmla="*/ 63979 h 171373"/>
              <a:gd name="connsiteX311" fmla="*/ 55521 w 438521"/>
              <a:gd name="connsiteY311" fmla="*/ 63484 h 171373"/>
              <a:gd name="connsiteX312" fmla="*/ 54845 w 438521"/>
              <a:gd name="connsiteY312" fmla="*/ 62941 h 171373"/>
              <a:gd name="connsiteX313" fmla="*/ 54683 w 438521"/>
              <a:gd name="connsiteY313" fmla="*/ 62284 h 171373"/>
              <a:gd name="connsiteX314" fmla="*/ 56426 w 438521"/>
              <a:gd name="connsiteY314" fmla="*/ 60646 h 171373"/>
              <a:gd name="connsiteX315" fmla="*/ 58122 w 438521"/>
              <a:gd name="connsiteY315" fmla="*/ 59760 h 171373"/>
              <a:gd name="connsiteX316" fmla="*/ 59646 w 438521"/>
              <a:gd name="connsiteY316" fmla="*/ 57874 h 171373"/>
              <a:gd name="connsiteX317" fmla="*/ 62436 w 438521"/>
              <a:gd name="connsiteY317" fmla="*/ 56750 h 171373"/>
              <a:gd name="connsiteX318" fmla="*/ 63256 w 438521"/>
              <a:gd name="connsiteY318" fmla="*/ 57007 h 171373"/>
              <a:gd name="connsiteX319" fmla="*/ 63808 w 438521"/>
              <a:gd name="connsiteY319" fmla="*/ 57398 h 171373"/>
              <a:gd name="connsiteX320" fmla="*/ 64018 w 438521"/>
              <a:gd name="connsiteY320" fmla="*/ 58026 h 171373"/>
              <a:gd name="connsiteX321" fmla="*/ 63065 w 438521"/>
              <a:gd name="connsiteY321" fmla="*/ 59550 h 171373"/>
              <a:gd name="connsiteX322" fmla="*/ 61370 w 438521"/>
              <a:gd name="connsiteY322" fmla="*/ 60617 h 171373"/>
              <a:gd name="connsiteX323" fmla="*/ 59760 w 438521"/>
              <a:gd name="connsiteY323" fmla="*/ 62884 h 171373"/>
              <a:gd name="connsiteX324" fmla="*/ 32890 w 438521"/>
              <a:gd name="connsiteY324" fmla="*/ 74276 h 171373"/>
              <a:gd name="connsiteX325" fmla="*/ 31813 w 438521"/>
              <a:gd name="connsiteY325" fmla="*/ 74324 h 171373"/>
              <a:gd name="connsiteX326" fmla="*/ 30337 w 438521"/>
              <a:gd name="connsiteY326" fmla="*/ 73180 h 171373"/>
              <a:gd name="connsiteX327" fmla="*/ 31471 w 438521"/>
              <a:gd name="connsiteY327" fmla="*/ 71104 h 171373"/>
              <a:gd name="connsiteX328" fmla="*/ 32680 w 438521"/>
              <a:gd name="connsiteY328" fmla="*/ 71609 h 171373"/>
              <a:gd name="connsiteX329" fmla="*/ 33566 w 438521"/>
              <a:gd name="connsiteY329" fmla="*/ 72209 h 171373"/>
              <a:gd name="connsiteX330" fmla="*/ 34090 w 438521"/>
              <a:gd name="connsiteY330" fmla="*/ 73009 h 171373"/>
              <a:gd name="connsiteX331" fmla="*/ 32890 w 438521"/>
              <a:gd name="connsiteY331" fmla="*/ 74276 h 171373"/>
              <a:gd name="connsiteX332" fmla="*/ 308029 w 438521"/>
              <a:gd name="connsiteY332" fmla="*/ 117672 h 171373"/>
              <a:gd name="connsiteX333" fmla="*/ 307515 w 438521"/>
              <a:gd name="connsiteY333" fmla="*/ 118701 h 171373"/>
              <a:gd name="connsiteX334" fmla="*/ 304972 w 438521"/>
              <a:gd name="connsiteY334" fmla="*/ 118605 h 171373"/>
              <a:gd name="connsiteX335" fmla="*/ 304238 w 438521"/>
              <a:gd name="connsiteY335" fmla="*/ 118272 h 171373"/>
              <a:gd name="connsiteX336" fmla="*/ 304257 w 438521"/>
              <a:gd name="connsiteY336" fmla="*/ 117100 h 171373"/>
              <a:gd name="connsiteX337" fmla="*/ 304857 w 438521"/>
              <a:gd name="connsiteY337" fmla="*/ 113376 h 171373"/>
              <a:gd name="connsiteX338" fmla="*/ 305553 w 438521"/>
              <a:gd name="connsiteY338" fmla="*/ 111814 h 171373"/>
              <a:gd name="connsiteX339" fmla="*/ 307639 w 438521"/>
              <a:gd name="connsiteY339" fmla="*/ 110299 h 171373"/>
              <a:gd name="connsiteX340" fmla="*/ 309382 w 438521"/>
              <a:gd name="connsiteY340" fmla="*/ 109566 h 171373"/>
              <a:gd name="connsiteX341" fmla="*/ 311610 w 438521"/>
              <a:gd name="connsiteY341" fmla="*/ 109699 h 171373"/>
              <a:gd name="connsiteX342" fmla="*/ 313973 w 438521"/>
              <a:gd name="connsiteY342" fmla="*/ 111080 h 171373"/>
              <a:gd name="connsiteX343" fmla="*/ 311191 w 438521"/>
              <a:gd name="connsiteY343" fmla="*/ 113576 h 171373"/>
              <a:gd name="connsiteX344" fmla="*/ 309639 w 438521"/>
              <a:gd name="connsiteY344" fmla="*/ 113957 h 171373"/>
              <a:gd name="connsiteX345" fmla="*/ 309039 w 438521"/>
              <a:gd name="connsiteY345" fmla="*/ 114281 h 171373"/>
              <a:gd name="connsiteX346" fmla="*/ 308029 w 438521"/>
              <a:gd name="connsiteY346" fmla="*/ 117672 h 171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438521" h="171373">
                <a:moveTo>
                  <a:pt x="437598" y="41520"/>
                </a:moveTo>
                <a:lnTo>
                  <a:pt x="436102" y="42472"/>
                </a:lnTo>
                <a:lnTo>
                  <a:pt x="434550" y="42577"/>
                </a:lnTo>
                <a:lnTo>
                  <a:pt x="432483" y="42872"/>
                </a:lnTo>
                <a:lnTo>
                  <a:pt x="429597" y="41958"/>
                </a:lnTo>
                <a:lnTo>
                  <a:pt x="428463" y="41958"/>
                </a:lnTo>
                <a:lnTo>
                  <a:pt x="428301" y="42881"/>
                </a:lnTo>
                <a:lnTo>
                  <a:pt x="430216" y="44005"/>
                </a:lnTo>
                <a:lnTo>
                  <a:pt x="432073" y="45291"/>
                </a:lnTo>
                <a:lnTo>
                  <a:pt x="432740" y="47244"/>
                </a:lnTo>
                <a:lnTo>
                  <a:pt x="433845" y="49559"/>
                </a:lnTo>
                <a:lnTo>
                  <a:pt x="436502" y="52149"/>
                </a:lnTo>
                <a:lnTo>
                  <a:pt x="438159" y="53445"/>
                </a:lnTo>
                <a:lnTo>
                  <a:pt x="438264" y="54369"/>
                </a:lnTo>
                <a:lnTo>
                  <a:pt x="437741" y="56064"/>
                </a:lnTo>
                <a:lnTo>
                  <a:pt x="437607" y="57474"/>
                </a:lnTo>
                <a:lnTo>
                  <a:pt x="438522" y="63979"/>
                </a:lnTo>
                <a:lnTo>
                  <a:pt x="437912" y="64380"/>
                </a:lnTo>
                <a:lnTo>
                  <a:pt x="436931" y="64408"/>
                </a:lnTo>
                <a:lnTo>
                  <a:pt x="435893" y="64380"/>
                </a:lnTo>
                <a:lnTo>
                  <a:pt x="435035" y="63675"/>
                </a:lnTo>
                <a:lnTo>
                  <a:pt x="434293" y="63255"/>
                </a:lnTo>
                <a:lnTo>
                  <a:pt x="433959" y="64256"/>
                </a:lnTo>
                <a:lnTo>
                  <a:pt x="433187" y="67151"/>
                </a:lnTo>
                <a:lnTo>
                  <a:pt x="431454" y="73666"/>
                </a:lnTo>
                <a:lnTo>
                  <a:pt x="429940" y="79372"/>
                </a:lnTo>
                <a:lnTo>
                  <a:pt x="428034" y="81391"/>
                </a:lnTo>
                <a:lnTo>
                  <a:pt x="425282" y="84601"/>
                </a:lnTo>
                <a:lnTo>
                  <a:pt x="421510" y="88992"/>
                </a:lnTo>
                <a:lnTo>
                  <a:pt x="416042" y="95355"/>
                </a:lnTo>
                <a:lnTo>
                  <a:pt x="412004" y="98307"/>
                </a:lnTo>
                <a:lnTo>
                  <a:pt x="408823" y="100632"/>
                </a:lnTo>
                <a:lnTo>
                  <a:pt x="405098" y="103318"/>
                </a:lnTo>
                <a:lnTo>
                  <a:pt x="400298" y="106785"/>
                </a:lnTo>
                <a:lnTo>
                  <a:pt x="394907" y="108728"/>
                </a:lnTo>
                <a:lnTo>
                  <a:pt x="387401" y="111433"/>
                </a:lnTo>
                <a:lnTo>
                  <a:pt x="382086" y="113347"/>
                </a:lnTo>
                <a:lnTo>
                  <a:pt x="378171" y="114681"/>
                </a:lnTo>
                <a:lnTo>
                  <a:pt x="374094" y="116072"/>
                </a:lnTo>
                <a:lnTo>
                  <a:pt x="368703" y="117910"/>
                </a:lnTo>
                <a:lnTo>
                  <a:pt x="366627" y="119644"/>
                </a:lnTo>
                <a:lnTo>
                  <a:pt x="363169" y="123892"/>
                </a:lnTo>
                <a:lnTo>
                  <a:pt x="361559" y="125939"/>
                </a:lnTo>
                <a:lnTo>
                  <a:pt x="360093" y="127702"/>
                </a:lnTo>
                <a:lnTo>
                  <a:pt x="359788" y="128502"/>
                </a:lnTo>
                <a:lnTo>
                  <a:pt x="359988" y="129016"/>
                </a:lnTo>
                <a:lnTo>
                  <a:pt x="360693" y="129873"/>
                </a:lnTo>
                <a:lnTo>
                  <a:pt x="360759" y="130759"/>
                </a:lnTo>
                <a:lnTo>
                  <a:pt x="359788" y="131311"/>
                </a:lnTo>
                <a:lnTo>
                  <a:pt x="358950" y="131397"/>
                </a:lnTo>
                <a:lnTo>
                  <a:pt x="358578" y="130959"/>
                </a:lnTo>
                <a:lnTo>
                  <a:pt x="358302" y="129988"/>
                </a:lnTo>
                <a:lnTo>
                  <a:pt x="357407" y="128997"/>
                </a:lnTo>
                <a:lnTo>
                  <a:pt x="356368" y="128711"/>
                </a:lnTo>
                <a:lnTo>
                  <a:pt x="355768" y="128949"/>
                </a:lnTo>
                <a:lnTo>
                  <a:pt x="355721" y="129854"/>
                </a:lnTo>
                <a:lnTo>
                  <a:pt x="354359" y="134207"/>
                </a:lnTo>
                <a:lnTo>
                  <a:pt x="354311" y="136322"/>
                </a:lnTo>
                <a:lnTo>
                  <a:pt x="353739" y="137160"/>
                </a:lnTo>
                <a:lnTo>
                  <a:pt x="353778" y="139055"/>
                </a:lnTo>
                <a:lnTo>
                  <a:pt x="352406" y="140818"/>
                </a:lnTo>
                <a:lnTo>
                  <a:pt x="351806" y="142389"/>
                </a:lnTo>
                <a:lnTo>
                  <a:pt x="351387" y="143723"/>
                </a:lnTo>
                <a:lnTo>
                  <a:pt x="350282" y="144647"/>
                </a:lnTo>
                <a:lnTo>
                  <a:pt x="349882" y="146094"/>
                </a:lnTo>
                <a:lnTo>
                  <a:pt x="348863" y="149180"/>
                </a:lnTo>
                <a:lnTo>
                  <a:pt x="347672" y="151600"/>
                </a:lnTo>
                <a:lnTo>
                  <a:pt x="346834" y="153667"/>
                </a:lnTo>
                <a:lnTo>
                  <a:pt x="346681" y="155219"/>
                </a:lnTo>
                <a:lnTo>
                  <a:pt x="347320" y="156315"/>
                </a:lnTo>
                <a:lnTo>
                  <a:pt x="347539" y="157201"/>
                </a:lnTo>
                <a:lnTo>
                  <a:pt x="346967" y="158791"/>
                </a:lnTo>
                <a:lnTo>
                  <a:pt x="346653" y="159982"/>
                </a:lnTo>
                <a:lnTo>
                  <a:pt x="345129" y="160791"/>
                </a:lnTo>
                <a:lnTo>
                  <a:pt x="341967" y="162716"/>
                </a:lnTo>
                <a:lnTo>
                  <a:pt x="340738" y="164039"/>
                </a:lnTo>
                <a:lnTo>
                  <a:pt x="340252" y="165535"/>
                </a:lnTo>
                <a:lnTo>
                  <a:pt x="340566" y="166811"/>
                </a:lnTo>
                <a:lnTo>
                  <a:pt x="340433" y="167869"/>
                </a:lnTo>
                <a:lnTo>
                  <a:pt x="338928" y="168269"/>
                </a:lnTo>
                <a:lnTo>
                  <a:pt x="338395" y="169173"/>
                </a:lnTo>
                <a:lnTo>
                  <a:pt x="337375" y="170802"/>
                </a:lnTo>
                <a:lnTo>
                  <a:pt x="336223" y="171374"/>
                </a:lnTo>
                <a:lnTo>
                  <a:pt x="333270" y="170507"/>
                </a:lnTo>
                <a:lnTo>
                  <a:pt x="331089" y="170497"/>
                </a:lnTo>
                <a:lnTo>
                  <a:pt x="329403" y="169707"/>
                </a:lnTo>
                <a:lnTo>
                  <a:pt x="327574" y="167364"/>
                </a:lnTo>
                <a:lnTo>
                  <a:pt x="326069" y="165392"/>
                </a:lnTo>
                <a:lnTo>
                  <a:pt x="324841" y="162839"/>
                </a:lnTo>
                <a:lnTo>
                  <a:pt x="324460" y="159344"/>
                </a:lnTo>
                <a:lnTo>
                  <a:pt x="322812" y="158315"/>
                </a:lnTo>
                <a:lnTo>
                  <a:pt x="321193" y="157096"/>
                </a:lnTo>
                <a:lnTo>
                  <a:pt x="319249" y="157439"/>
                </a:lnTo>
                <a:lnTo>
                  <a:pt x="316944" y="157667"/>
                </a:lnTo>
                <a:lnTo>
                  <a:pt x="315668" y="156858"/>
                </a:lnTo>
                <a:lnTo>
                  <a:pt x="312515" y="155381"/>
                </a:lnTo>
                <a:lnTo>
                  <a:pt x="309829" y="153705"/>
                </a:lnTo>
                <a:lnTo>
                  <a:pt x="307800" y="152867"/>
                </a:lnTo>
                <a:lnTo>
                  <a:pt x="306248" y="153267"/>
                </a:lnTo>
                <a:lnTo>
                  <a:pt x="305314" y="154276"/>
                </a:lnTo>
                <a:lnTo>
                  <a:pt x="303686" y="156077"/>
                </a:lnTo>
                <a:lnTo>
                  <a:pt x="301276" y="157324"/>
                </a:lnTo>
                <a:lnTo>
                  <a:pt x="300190" y="157267"/>
                </a:lnTo>
                <a:lnTo>
                  <a:pt x="298733" y="156438"/>
                </a:lnTo>
                <a:lnTo>
                  <a:pt x="298466" y="155467"/>
                </a:lnTo>
                <a:lnTo>
                  <a:pt x="299657" y="153924"/>
                </a:lnTo>
                <a:lnTo>
                  <a:pt x="302085" y="150533"/>
                </a:lnTo>
                <a:lnTo>
                  <a:pt x="299390" y="150447"/>
                </a:lnTo>
                <a:lnTo>
                  <a:pt x="298456" y="149390"/>
                </a:lnTo>
                <a:lnTo>
                  <a:pt x="298323" y="148161"/>
                </a:lnTo>
                <a:lnTo>
                  <a:pt x="297885" y="146837"/>
                </a:lnTo>
                <a:lnTo>
                  <a:pt x="298418" y="145247"/>
                </a:lnTo>
                <a:lnTo>
                  <a:pt x="299828" y="144408"/>
                </a:lnTo>
                <a:lnTo>
                  <a:pt x="301952" y="145066"/>
                </a:lnTo>
                <a:lnTo>
                  <a:pt x="303409" y="145113"/>
                </a:lnTo>
                <a:lnTo>
                  <a:pt x="304381" y="143618"/>
                </a:lnTo>
                <a:lnTo>
                  <a:pt x="305352" y="142961"/>
                </a:lnTo>
                <a:lnTo>
                  <a:pt x="306324" y="142475"/>
                </a:lnTo>
                <a:lnTo>
                  <a:pt x="306724" y="141722"/>
                </a:lnTo>
                <a:lnTo>
                  <a:pt x="305695" y="139332"/>
                </a:lnTo>
                <a:lnTo>
                  <a:pt x="305391" y="138027"/>
                </a:lnTo>
                <a:lnTo>
                  <a:pt x="305705" y="137274"/>
                </a:lnTo>
                <a:lnTo>
                  <a:pt x="305657" y="135779"/>
                </a:lnTo>
                <a:lnTo>
                  <a:pt x="305619" y="134674"/>
                </a:lnTo>
                <a:lnTo>
                  <a:pt x="305000" y="133702"/>
                </a:lnTo>
                <a:lnTo>
                  <a:pt x="304952" y="132254"/>
                </a:lnTo>
                <a:lnTo>
                  <a:pt x="304419" y="131464"/>
                </a:lnTo>
                <a:lnTo>
                  <a:pt x="304238" y="130626"/>
                </a:lnTo>
                <a:lnTo>
                  <a:pt x="304200" y="129654"/>
                </a:lnTo>
                <a:lnTo>
                  <a:pt x="303533" y="129169"/>
                </a:lnTo>
                <a:lnTo>
                  <a:pt x="302828" y="128673"/>
                </a:lnTo>
                <a:lnTo>
                  <a:pt x="303409" y="128330"/>
                </a:lnTo>
                <a:lnTo>
                  <a:pt x="307238" y="126987"/>
                </a:lnTo>
                <a:lnTo>
                  <a:pt x="308829" y="125644"/>
                </a:lnTo>
                <a:lnTo>
                  <a:pt x="310801" y="124425"/>
                </a:lnTo>
                <a:lnTo>
                  <a:pt x="312496" y="122549"/>
                </a:lnTo>
                <a:lnTo>
                  <a:pt x="313611" y="120758"/>
                </a:lnTo>
                <a:lnTo>
                  <a:pt x="316249" y="112424"/>
                </a:lnTo>
                <a:lnTo>
                  <a:pt x="318735" y="107166"/>
                </a:lnTo>
                <a:lnTo>
                  <a:pt x="318316" y="104651"/>
                </a:lnTo>
                <a:lnTo>
                  <a:pt x="316259" y="101251"/>
                </a:lnTo>
                <a:lnTo>
                  <a:pt x="315792" y="96241"/>
                </a:lnTo>
                <a:lnTo>
                  <a:pt x="315982" y="94717"/>
                </a:lnTo>
                <a:lnTo>
                  <a:pt x="315725" y="93564"/>
                </a:lnTo>
                <a:lnTo>
                  <a:pt x="314354" y="95640"/>
                </a:lnTo>
                <a:lnTo>
                  <a:pt x="314706" y="103022"/>
                </a:lnTo>
                <a:lnTo>
                  <a:pt x="313496" y="106347"/>
                </a:lnTo>
                <a:lnTo>
                  <a:pt x="311801" y="107147"/>
                </a:lnTo>
                <a:lnTo>
                  <a:pt x="310696" y="106566"/>
                </a:lnTo>
                <a:lnTo>
                  <a:pt x="311325" y="101175"/>
                </a:lnTo>
                <a:lnTo>
                  <a:pt x="310086" y="102156"/>
                </a:lnTo>
                <a:lnTo>
                  <a:pt x="308105" y="105813"/>
                </a:lnTo>
                <a:lnTo>
                  <a:pt x="304857" y="108528"/>
                </a:lnTo>
                <a:lnTo>
                  <a:pt x="304676" y="109433"/>
                </a:lnTo>
                <a:lnTo>
                  <a:pt x="303886" y="110547"/>
                </a:lnTo>
                <a:lnTo>
                  <a:pt x="301381" y="109518"/>
                </a:lnTo>
                <a:lnTo>
                  <a:pt x="299466" y="108404"/>
                </a:lnTo>
                <a:lnTo>
                  <a:pt x="293189" y="102318"/>
                </a:lnTo>
                <a:lnTo>
                  <a:pt x="289065" y="101041"/>
                </a:lnTo>
                <a:lnTo>
                  <a:pt x="286579" y="98917"/>
                </a:lnTo>
                <a:lnTo>
                  <a:pt x="286055" y="98022"/>
                </a:lnTo>
                <a:lnTo>
                  <a:pt x="285760" y="96793"/>
                </a:lnTo>
                <a:lnTo>
                  <a:pt x="288303" y="95517"/>
                </a:lnTo>
                <a:lnTo>
                  <a:pt x="290903" y="93802"/>
                </a:lnTo>
                <a:lnTo>
                  <a:pt x="291160" y="90030"/>
                </a:lnTo>
                <a:lnTo>
                  <a:pt x="291094" y="87068"/>
                </a:lnTo>
                <a:lnTo>
                  <a:pt x="289170" y="82001"/>
                </a:lnTo>
                <a:lnTo>
                  <a:pt x="290074" y="75390"/>
                </a:lnTo>
                <a:lnTo>
                  <a:pt x="289579" y="72800"/>
                </a:lnTo>
                <a:lnTo>
                  <a:pt x="287379" y="67304"/>
                </a:lnTo>
                <a:lnTo>
                  <a:pt x="289008" y="64532"/>
                </a:lnTo>
                <a:lnTo>
                  <a:pt x="294827" y="62512"/>
                </a:lnTo>
                <a:lnTo>
                  <a:pt x="296694" y="61160"/>
                </a:lnTo>
                <a:lnTo>
                  <a:pt x="297999" y="56797"/>
                </a:lnTo>
                <a:lnTo>
                  <a:pt x="299323" y="54188"/>
                </a:lnTo>
                <a:lnTo>
                  <a:pt x="301914" y="55235"/>
                </a:lnTo>
                <a:lnTo>
                  <a:pt x="303943" y="55111"/>
                </a:lnTo>
                <a:lnTo>
                  <a:pt x="301200" y="54140"/>
                </a:lnTo>
                <a:lnTo>
                  <a:pt x="298971" y="50206"/>
                </a:lnTo>
                <a:lnTo>
                  <a:pt x="298599" y="48416"/>
                </a:lnTo>
                <a:lnTo>
                  <a:pt x="302905" y="43043"/>
                </a:lnTo>
                <a:lnTo>
                  <a:pt x="305162" y="41643"/>
                </a:lnTo>
                <a:lnTo>
                  <a:pt x="307934" y="38805"/>
                </a:lnTo>
                <a:lnTo>
                  <a:pt x="310267" y="34519"/>
                </a:lnTo>
                <a:lnTo>
                  <a:pt x="310829" y="27756"/>
                </a:lnTo>
                <a:lnTo>
                  <a:pt x="309867" y="22927"/>
                </a:lnTo>
                <a:lnTo>
                  <a:pt x="309144" y="17812"/>
                </a:lnTo>
                <a:lnTo>
                  <a:pt x="310534" y="16488"/>
                </a:lnTo>
                <a:lnTo>
                  <a:pt x="314077" y="15812"/>
                </a:lnTo>
                <a:lnTo>
                  <a:pt x="316954" y="14164"/>
                </a:lnTo>
                <a:lnTo>
                  <a:pt x="318411" y="12640"/>
                </a:lnTo>
                <a:lnTo>
                  <a:pt x="321831" y="12868"/>
                </a:lnTo>
                <a:lnTo>
                  <a:pt x="325784" y="10506"/>
                </a:lnTo>
                <a:lnTo>
                  <a:pt x="332099" y="9315"/>
                </a:lnTo>
                <a:lnTo>
                  <a:pt x="340900" y="6620"/>
                </a:lnTo>
                <a:lnTo>
                  <a:pt x="342843" y="4239"/>
                </a:lnTo>
                <a:lnTo>
                  <a:pt x="341967" y="0"/>
                </a:lnTo>
                <a:lnTo>
                  <a:pt x="342786" y="552"/>
                </a:lnTo>
                <a:lnTo>
                  <a:pt x="345234" y="2572"/>
                </a:lnTo>
                <a:lnTo>
                  <a:pt x="346720" y="4572"/>
                </a:lnTo>
                <a:lnTo>
                  <a:pt x="349234" y="5810"/>
                </a:lnTo>
                <a:lnTo>
                  <a:pt x="351263" y="6810"/>
                </a:lnTo>
                <a:lnTo>
                  <a:pt x="356597" y="10868"/>
                </a:lnTo>
                <a:lnTo>
                  <a:pt x="360112" y="12925"/>
                </a:lnTo>
                <a:lnTo>
                  <a:pt x="363950" y="14783"/>
                </a:lnTo>
                <a:lnTo>
                  <a:pt x="369494" y="16735"/>
                </a:lnTo>
                <a:lnTo>
                  <a:pt x="372875" y="16402"/>
                </a:lnTo>
                <a:lnTo>
                  <a:pt x="373666" y="17878"/>
                </a:lnTo>
                <a:lnTo>
                  <a:pt x="374323" y="19440"/>
                </a:lnTo>
                <a:lnTo>
                  <a:pt x="375590" y="20345"/>
                </a:lnTo>
                <a:lnTo>
                  <a:pt x="377599" y="21126"/>
                </a:lnTo>
                <a:lnTo>
                  <a:pt x="378790" y="21364"/>
                </a:lnTo>
                <a:lnTo>
                  <a:pt x="379162" y="21755"/>
                </a:lnTo>
                <a:lnTo>
                  <a:pt x="380362" y="27375"/>
                </a:lnTo>
                <a:lnTo>
                  <a:pt x="381067" y="28194"/>
                </a:lnTo>
                <a:lnTo>
                  <a:pt x="383838" y="29089"/>
                </a:lnTo>
                <a:lnTo>
                  <a:pt x="387229" y="29423"/>
                </a:lnTo>
                <a:lnTo>
                  <a:pt x="388610" y="29223"/>
                </a:lnTo>
                <a:lnTo>
                  <a:pt x="391592" y="30785"/>
                </a:lnTo>
                <a:lnTo>
                  <a:pt x="393792" y="31518"/>
                </a:lnTo>
                <a:lnTo>
                  <a:pt x="396221" y="32071"/>
                </a:lnTo>
                <a:lnTo>
                  <a:pt x="397869" y="32233"/>
                </a:lnTo>
                <a:lnTo>
                  <a:pt x="398631" y="31995"/>
                </a:lnTo>
                <a:lnTo>
                  <a:pt x="398907" y="31423"/>
                </a:lnTo>
                <a:lnTo>
                  <a:pt x="400259" y="31528"/>
                </a:lnTo>
                <a:lnTo>
                  <a:pt x="402270" y="32252"/>
                </a:lnTo>
                <a:lnTo>
                  <a:pt x="405175" y="32404"/>
                </a:lnTo>
                <a:lnTo>
                  <a:pt x="406975" y="31718"/>
                </a:lnTo>
                <a:lnTo>
                  <a:pt x="407222" y="30585"/>
                </a:lnTo>
                <a:lnTo>
                  <a:pt x="407346" y="28594"/>
                </a:lnTo>
                <a:lnTo>
                  <a:pt x="408013" y="27899"/>
                </a:lnTo>
                <a:lnTo>
                  <a:pt x="410080" y="26737"/>
                </a:lnTo>
                <a:lnTo>
                  <a:pt x="411156" y="26975"/>
                </a:lnTo>
                <a:lnTo>
                  <a:pt x="416576" y="29470"/>
                </a:lnTo>
                <a:lnTo>
                  <a:pt x="417690" y="30328"/>
                </a:lnTo>
                <a:lnTo>
                  <a:pt x="419062" y="32071"/>
                </a:lnTo>
                <a:lnTo>
                  <a:pt x="421605" y="34642"/>
                </a:lnTo>
                <a:lnTo>
                  <a:pt x="424358" y="36281"/>
                </a:lnTo>
                <a:lnTo>
                  <a:pt x="428616" y="36976"/>
                </a:lnTo>
                <a:lnTo>
                  <a:pt x="432721" y="39662"/>
                </a:lnTo>
                <a:lnTo>
                  <a:pt x="437598" y="41520"/>
                </a:lnTo>
                <a:close/>
                <a:moveTo>
                  <a:pt x="340700" y="5429"/>
                </a:moveTo>
                <a:lnTo>
                  <a:pt x="339195" y="5629"/>
                </a:lnTo>
                <a:lnTo>
                  <a:pt x="338500" y="4363"/>
                </a:lnTo>
                <a:lnTo>
                  <a:pt x="340328" y="2886"/>
                </a:lnTo>
                <a:lnTo>
                  <a:pt x="340957" y="2600"/>
                </a:lnTo>
                <a:lnTo>
                  <a:pt x="340700" y="5429"/>
                </a:lnTo>
                <a:close/>
                <a:moveTo>
                  <a:pt x="10211" y="38024"/>
                </a:moveTo>
                <a:lnTo>
                  <a:pt x="11868" y="39738"/>
                </a:lnTo>
                <a:lnTo>
                  <a:pt x="12773" y="44615"/>
                </a:lnTo>
                <a:lnTo>
                  <a:pt x="18136" y="49759"/>
                </a:lnTo>
                <a:lnTo>
                  <a:pt x="18802" y="52635"/>
                </a:lnTo>
                <a:lnTo>
                  <a:pt x="18326" y="53969"/>
                </a:lnTo>
                <a:lnTo>
                  <a:pt x="18574" y="54493"/>
                </a:lnTo>
                <a:lnTo>
                  <a:pt x="21155" y="56521"/>
                </a:lnTo>
                <a:lnTo>
                  <a:pt x="22841" y="58655"/>
                </a:lnTo>
                <a:lnTo>
                  <a:pt x="20012" y="63655"/>
                </a:lnTo>
                <a:lnTo>
                  <a:pt x="13983" y="65761"/>
                </a:lnTo>
                <a:lnTo>
                  <a:pt x="7553" y="65694"/>
                </a:lnTo>
                <a:lnTo>
                  <a:pt x="6287" y="65151"/>
                </a:lnTo>
                <a:lnTo>
                  <a:pt x="4563" y="63237"/>
                </a:lnTo>
                <a:lnTo>
                  <a:pt x="4248" y="61551"/>
                </a:lnTo>
                <a:lnTo>
                  <a:pt x="5239" y="59922"/>
                </a:lnTo>
                <a:lnTo>
                  <a:pt x="8563" y="57445"/>
                </a:lnTo>
                <a:lnTo>
                  <a:pt x="13630" y="55235"/>
                </a:lnTo>
                <a:lnTo>
                  <a:pt x="14259" y="53540"/>
                </a:lnTo>
                <a:lnTo>
                  <a:pt x="12230" y="51892"/>
                </a:lnTo>
                <a:lnTo>
                  <a:pt x="10830" y="48616"/>
                </a:lnTo>
                <a:lnTo>
                  <a:pt x="7630" y="46320"/>
                </a:lnTo>
                <a:lnTo>
                  <a:pt x="6039" y="39319"/>
                </a:lnTo>
                <a:lnTo>
                  <a:pt x="4972" y="38967"/>
                </a:lnTo>
                <a:lnTo>
                  <a:pt x="2800" y="39929"/>
                </a:lnTo>
                <a:lnTo>
                  <a:pt x="1734" y="39081"/>
                </a:lnTo>
                <a:lnTo>
                  <a:pt x="1553" y="38633"/>
                </a:lnTo>
                <a:lnTo>
                  <a:pt x="3896" y="37043"/>
                </a:lnTo>
                <a:lnTo>
                  <a:pt x="4382" y="35900"/>
                </a:lnTo>
                <a:lnTo>
                  <a:pt x="7849" y="35347"/>
                </a:lnTo>
                <a:lnTo>
                  <a:pt x="9334" y="36262"/>
                </a:lnTo>
                <a:lnTo>
                  <a:pt x="10211" y="38024"/>
                </a:lnTo>
                <a:close/>
                <a:moveTo>
                  <a:pt x="28880" y="47568"/>
                </a:moveTo>
                <a:lnTo>
                  <a:pt x="27642" y="48368"/>
                </a:lnTo>
                <a:lnTo>
                  <a:pt x="22603" y="47444"/>
                </a:lnTo>
                <a:lnTo>
                  <a:pt x="21031" y="45901"/>
                </a:lnTo>
                <a:lnTo>
                  <a:pt x="22298" y="43796"/>
                </a:lnTo>
                <a:lnTo>
                  <a:pt x="23365" y="42958"/>
                </a:lnTo>
                <a:lnTo>
                  <a:pt x="26375" y="43739"/>
                </a:lnTo>
                <a:lnTo>
                  <a:pt x="29432" y="46091"/>
                </a:lnTo>
                <a:lnTo>
                  <a:pt x="28880" y="47568"/>
                </a:lnTo>
                <a:close/>
                <a:moveTo>
                  <a:pt x="6106" y="50930"/>
                </a:moveTo>
                <a:lnTo>
                  <a:pt x="3420" y="51397"/>
                </a:lnTo>
                <a:lnTo>
                  <a:pt x="1162" y="50482"/>
                </a:lnTo>
                <a:lnTo>
                  <a:pt x="200" y="49073"/>
                </a:lnTo>
                <a:lnTo>
                  <a:pt x="0" y="46949"/>
                </a:lnTo>
                <a:lnTo>
                  <a:pt x="200" y="46244"/>
                </a:lnTo>
                <a:lnTo>
                  <a:pt x="5182" y="45472"/>
                </a:lnTo>
                <a:lnTo>
                  <a:pt x="6810" y="47254"/>
                </a:lnTo>
                <a:lnTo>
                  <a:pt x="6791" y="49863"/>
                </a:lnTo>
                <a:lnTo>
                  <a:pt x="6106" y="50930"/>
                </a:lnTo>
                <a:close/>
                <a:moveTo>
                  <a:pt x="35271" y="59179"/>
                </a:moveTo>
                <a:lnTo>
                  <a:pt x="33880" y="59226"/>
                </a:lnTo>
                <a:lnTo>
                  <a:pt x="29737" y="56655"/>
                </a:lnTo>
                <a:lnTo>
                  <a:pt x="30013" y="54130"/>
                </a:lnTo>
                <a:lnTo>
                  <a:pt x="31671" y="52435"/>
                </a:lnTo>
                <a:lnTo>
                  <a:pt x="37033" y="51568"/>
                </a:lnTo>
                <a:lnTo>
                  <a:pt x="39281" y="53169"/>
                </a:lnTo>
                <a:lnTo>
                  <a:pt x="39081" y="56188"/>
                </a:lnTo>
                <a:lnTo>
                  <a:pt x="37252" y="58398"/>
                </a:lnTo>
                <a:lnTo>
                  <a:pt x="35805" y="58798"/>
                </a:lnTo>
                <a:lnTo>
                  <a:pt x="35271" y="59179"/>
                </a:lnTo>
                <a:close/>
                <a:moveTo>
                  <a:pt x="59760" y="62884"/>
                </a:moveTo>
                <a:lnTo>
                  <a:pt x="56607" y="63979"/>
                </a:lnTo>
                <a:lnTo>
                  <a:pt x="55521" y="63484"/>
                </a:lnTo>
                <a:lnTo>
                  <a:pt x="54845" y="62941"/>
                </a:lnTo>
                <a:lnTo>
                  <a:pt x="54683" y="62284"/>
                </a:lnTo>
                <a:lnTo>
                  <a:pt x="56426" y="60646"/>
                </a:lnTo>
                <a:lnTo>
                  <a:pt x="58122" y="59760"/>
                </a:lnTo>
                <a:lnTo>
                  <a:pt x="59646" y="57874"/>
                </a:lnTo>
                <a:lnTo>
                  <a:pt x="62436" y="56750"/>
                </a:lnTo>
                <a:lnTo>
                  <a:pt x="63256" y="57007"/>
                </a:lnTo>
                <a:lnTo>
                  <a:pt x="63808" y="57398"/>
                </a:lnTo>
                <a:lnTo>
                  <a:pt x="64018" y="58026"/>
                </a:lnTo>
                <a:lnTo>
                  <a:pt x="63065" y="59550"/>
                </a:lnTo>
                <a:lnTo>
                  <a:pt x="61370" y="60617"/>
                </a:lnTo>
                <a:lnTo>
                  <a:pt x="59760" y="62884"/>
                </a:lnTo>
                <a:close/>
                <a:moveTo>
                  <a:pt x="32890" y="74276"/>
                </a:moveTo>
                <a:lnTo>
                  <a:pt x="31813" y="74324"/>
                </a:lnTo>
                <a:lnTo>
                  <a:pt x="30337" y="73180"/>
                </a:lnTo>
                <a:lnTo>
                  <a:pt x="31471" y="71104"/>
                </a:lnTo>
                <a:lnTo>
                  <a:pt x="32680" y="71609"/>
                </a:lnTo>
                <a:lnTo>
                  <a:pt x="33566" y="72209"/>
                </a:lnTo>
                <a:lnTo>
                  <a:pt x="34090" y="73009"/>
                </a:lnTo>
                <a:lnTo>
                  <a:pt x="32890" y="74276"/>
                </a:lnTo>
                <a:close/>
                <a:moveTo>
                  <a:pt x="308029" y="117672"/>
                </a:moveTo>
                <a:lnTo>
                  <a:pt x="307515" y="118701"/>
                </a:lnTo>
                <a:lnTo>
                  <a:pt x="304972" y="118605"/>
                </a:lnTo>
                <a:lnTo>
                  <a:pt x="304238" y="118272"/>
                </a:lnTo>
                <a:lnTo>
                  <a:pt x="304257" y="117100"/>
                </a:lnTo>
                <a:lnTo>
                  <a:pt x="304857" y="113376"/>
                </a:lnTo>
                <a:lnTo>
                  <a:pt x="305553" y="111814"/>
                </a:lnTo>
                <a:lnTo>
                  <a:pt x="307639" y="110299"/>
                </a:lnTo>
                <a:lnTo>
                  <a:pt x="309382" y="109566"/>
                </a:lnTo>
                <a:lnTo>
                  <a:pt x="311610" y="109699"/>
                </a:lnTo>
                <a:lnTo>
                  <a:pt x="313973" y="111080"/>
                </a:lnTo>
                <a:lnTo>
                  <a:pt x="311191" y="113576"/>
                </a:lnTo>
                <a:lnTo>
                  <a:pt x="309639" y="113957"/>
                </a:lnTo>
                <a:lnTo>
                  <a:pt x="309039" y="114281"/>
                </a:lnTo>
                <a:lnTo>
                  <a:pt x="308029" y="1176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E66AF334-11EC-EBAF-A607-F04040B43F93}"/>
              </a:ext>
            </a:extLst>
          </p:cNvPr>
          <p:cNvSpPr/>
          <p:nvPr/>
        </p:nvSpPr>
        <p:spPr>
          <a:xfrm>
            <a:off x="5872480" y="3312160"/>
            <a:ext cx="65399" cy="2733"/>
          </a:xfrm>
          <a:custGeom>
            <a:avLst/>
            <a:gdLst>
              <a:gd name="connsiteX0" fmla="*/ 253813 w 325278"/>
              <a:gd name="connsiteY0" fmla="*/ 10373 h 288350"/>
              <a:gd name="connsiteX1" fmla="*/ 254203 w 325278"/>
              <a:gd name="connsiteY1" fmla="*/ 11316 h 288350"/>
              <a:gd name="connsiteX2" fmla="*/ 255080 w 325278"/>
              <a:gd name="connsiteY2" fmla="*/ 13926 h 288350"/>
              <a:gd name="connsiteX3" fmla="*/ 257299 w 325278"/>
              <a:gd name="connsiteY3" fmla="*/ 20555 h 288350"/>
              <a:gd name="connsiteX4" fmla="*/ 259242 w 325278"/>
              <a:gd name="connsiteY4" fmla="*/ 25737 h 288350"/>
              <a:gd name="connsiteX5" fmla="*/ 261614 w 325278"/>
              <a:gd name="connsiteY5" fmla="*/ 32899 h 288350"/>
              <a:gd name="connsiteX6" fmla="*/ 262357 w 325278"/>
              <a:gd name="connsiteY6" fmla="*/ 35643 h 288350"/>
              <a:gd name="connsiteX7" fmla="*/ 262671 w 325278"/>
              <a:gd name="connsiteY7" fmla="*/ 37538 h 288350"/>
              <a:gd name="connsiteX8" fmla="*/ 266119 w 325278"/>
              <a:gd name="connsiteY8" fmla="*/ 45387 h 288350"/>
              <a:gd name="connsiteX9" fmla="*/ 268167 w 325278"/>
              <a:gd name="connsiteY9" fmla="*/ 51816 h 288350"/>
              <a:gd name="connsiteX10" fmla="*/ 269663 w 325278"/>
              <a:gd name="connsiteY10" fmla="*/ 57036 h 288350"/>
              <a:gd name="connsiteX11" fmla="*/ 271777 w 325278"/>
              <a:gd name="connsiteY11" fmla="*/ 64637 h 288350"/>
              <a:gd name="connsiteX12" fmla="*/ 272692 w 325278"/>
              <a:gd name="connsiteY12" fmla="*/ 67285 h 288350"/>
              <a:gd name="connsiteX13" fmla="*/ 271196 w 325278"/>
              <a:gd name="connsiteY13" fmla="*/ 68666 h 288350"/>
              <a:gd name="connsiteX14" fmla="*/ 268205 w 325278"/>
              <a:gd name="connsiteY14" fmla="*/ 73590 h 288350"/>
              <a:gd name="connsiteX15" fmla="*/ 265014 w 325278"/>
              <a:gd name="connsiteY15" fmla="*/ 89183 h 288350"/>
              <a:gd name="connsiteX16" fmla="*/ 260452 w 325278"/>
              <a:gd name="connsiteY16" fmla="*/ 101308 h 288350"/>
              <a:gd name="connsiteX17" fmla="*/ 259938 w 325278"/>
              <a:gd name="connsiteY17" fmla="*/ 108880 h 288350"/>
              <a:gd name="connsiteX18" fmla="*/ 259204 w 325278"/>
              <a:gd name="connsiteY18" fmla="*/ 111605 h 288350"/>
              <a:gd name="connsiteX19" fmla="*/ 257033 w 325278"/>
              <a:gd name="connsiteY19" fmla="*/ 115434 h 288350"/>
              <a:gd name="connsiteX20" fmla="*/ 254404 w 325278"/>
              <a:gd name="connsiteY20" fmla="*/ 119177 h 288350"/>
              <a:gd name="connsiteX21" fmla="*/ 249727 w 325278"/>
              <a:gd name="connsiteY21" fmla="*/ 117243 h 288350"/>
              <a:gd name="connsiteX22" fmla="*/ 242107 w 325278"/>
              <a:gd name="connsiteY22" fmla="*/ 110652 h 288350"/>
              <a:gd name="connsiteX23" fmla="*/ 237668 w 325278"/>
              <a:gd name="connsiteY23" fmla="*/ 104385 h 288350"/>
              <a:gd name="connsiteX24" fmla="*/ 232906 w 325278"/>
              <a:gd name="connsiteY24" fmla="*/ 100327 h 288350"/>
              <a:gd name="connsiteX25" fmla="*/ 228410 w 325278"/>
              <a:gd name="connsiteY25" fmla="*/ 94945 h 288350"/>
              <a:gd name="connsiteX26" fmla="*/ 227181 w 325278"/>
              <a:gd name="connsiteY26" fmla="*/ 91069 h 288350"/>
              <a:gd name="connsiteX27" fmla="*/ 227229 w 325278"/>
              <a:gd name="connsiteY27" fmla="*/ 88573 h 288350"/>
              <a:gd name="connsiteX28" fmla="*/ 225266 w 325278"/>
              <a:gd name="connsiteY28" fmla="*/ 82487 h 288350"/>
              <a:gd name="connsiteX29" fmla="*/ 223809 w 325278"/>
              <a:gd name="connsiteY29" fmla="*/ 79601 h 288350"/>
              <a:gd name="connsiteX30" fmla="*/ 218323 w 325278"/>
              <a:gd name="connsiteY30" fmla="*/ 73114 h 288350"/>
              <a:gd name="connsiteX31" fmla="*/ 216751 w 325278"/>
              <a:gd name="connsiteY31" fmla="*/ 69647 h 288350"/>
              <a:gd name="connsiteX32" fmla="*/ 215551 w 325278"/>
              <a:gd name="connsiteY32" fmla="*/ 68113 h 288350"/>
              <a:gd name="connsiteX33" fmla="*/ 214341 w 325278"/>
              <a:gd name="connsiteY33" fmla="*/ 65923 h 288350"/>
              <a:gd name="connsiteX34" fmla="*/ 212350 w 325278"/>
              <a:gd name="connsiteY34" fmla="*/ 57455 h 288350"/>
              <a:gd name="connsiteX35" fmla="*/ 210179 w 325278"/>
              <a:gd name="connsiteY35" fmla="*/ 52064 h 288350"/>
              <a:gd name="connsiteX36" fmla="*/ 207702 w 325278"/>
              <a:gd name="connsiteY36" fmla="*/ 53559 h 288350"/>
              <a:gd name="connsiteX37" fmla="*/ 208140 w 325278"/>
              <a:gd name="connsiteY37" fmla="*/ 55826 h 288350"/>
              <a:gd name="connsiteX38" fmla="*/ 205978 w 325278"/>
              <a:gd name="connsiteY38" fmla="*/ 58960 h 288350"/>
              <a:gd name="connsiteX39" fmla="*/ 204674 w 325278"/>
              <a:gd name="connsiteY39" fmla="*/ 62589 h 288350"/>
              <a:gd name="connsiteX40" fmla="*/ 205674 w 325278"/>
              <a:gd name="connsiteY40" fmla="*/ 65551 h 288350"/>
              <a:gd name="connsiteX41" fmla="*/ 210160 w 325278"/>
              <a:gd name="connsiteY41" fmla="*/ 70056 h 288350"/>
              <a:gd name="connsiteX42" fmla="*/ 211064 w 325278"/>
              <a:gd name="connsiteY42" fmla="*/ 72028 h 288350"/>
              <a:gd name="connsiteX43" fmla="*/ 212113 w 325278"/>
              <a:gd name="connsiteY43" fmla="*/ 76286 h 288350"/>
              <a:gd name="connsiteX44" fmla="*/ 211941 w 325278"/>
              <a:gd name="connsiteY44" fmla="*/ 82067 h 288350"/>
              <a:gd name="connsiteX45" fmla="*/ 212665 w 325278"/>
              <a:gd name="connsiteY45" fmla="*/ 84020 h 288350"/>
              <a:gd name="connsiteX46" fmla="*/ 216027 w 325278"/>
              <a:gd name="connsiteY46" fmla="*/ 88306 h 288350"/>
              <a:gd name="connsiteX47" fmla="*/ 217227 w 325278"/>
              <a:gd name="connsiteY47" fmla="*/ 90850 h 288350"/>
              <a:gd name="connsiteX48" fmla="*/ 217951 w 325278"/>
              <a:gd name="connsiteY48" fmla="*/ 93040 h 288350"/>
              <a:gd name="connsiteX49" fmla="*/ 219066 w 325278"/>
              <a:gd name="connsiteY49" fmla="*/ 95022 h 288350"/>
              <a:gd name="connsiteX50" fmla="*/ 222399 w 325278"/>
              <a:gd name="connsiteY50" fmla="*/ 98736 h 288350"/>
              <a:gd name="connsiteX51" fmla="*/ 227190 w 325278"/>
              <a:gd name="connsiteY51" fmla="*/ 105804 h 288350"/>
              <a:gd name="connsiteX52" fmla="*/ 231734 w 325278"/>
              <a:gd name="connsiteY52" fmla="*/ 110566 h 288350"/>
              <a:gd name="connsiteX53" fmla="*/ 235020 w 325278"/>
              <a:gd name="connsiteY53" fmla="*/ 112862 h 288350"/>
              <a:gd name="connsiteX54" fmla="*/ 236411 w 325278"/>
              <a:gd name="connsiteY54" fmla="*/ 115157 h 288350"/>
              <a:gd name="connsiteX55" fmla="*/ 236725 w 325278"/>
              <a:gd name="connsiteY55" fmla="*/ 121072 h 288350"/>
              <a:gd name="connsiteX56" fmla="*/ 236477 w 325278"/>
              <a:gd name="connsiteY56" fmla="*/ 123892 h 288350"/>
              <a:gd name="connsiteX57" fmla="*/ 239363 w 325278"/>
              <a:gd name="connsiteY57" fmla="*/ 129197 h 288350"/>
              <a:gd name="connsiteX58" fmla="*/ 240430 w 325278"/>
              <a:gd name="connsiteY58" fmla="*/ 131874 h 288350"/>
              <a:gd name="connsiteX59" fmla="*/ 243211 w 325278"/>
              <a:gd name="connsiteY59" fmla="*/ 134055 h 288350"/>
              <a:gd name="connsiteX60" fmla="*/ 244488 w 325278"/>
              <a:gd name="connsiteY60" fmla="*/ 136541 h 288350"/>
              <a:gd name="connsiteX61" fmla="*/ 245659 w 325278"/>
              <a:gd name="connsiteY61" fmla="*/ 140589 h 288350"/>
              <a:gd name="connsiteX62" fmla="*/ 247422 w 325278"/>
              <a:gd name="connsiteY62" fmla="*/ 152524 h 288350"/>
              <a:gd name="connsiteX63" fmla="*/ 249841 w 325278"/>
              <a:gd name="connsiteY63" fmla="*/ 155448 h 288350"/>
              <a:gd name="connsiteX64" fmla="*/ 257318 w 325278"/>
              <a:gd name="connsiteY64" fmla="*/ 171060 h 288350"/>
              <a:gd name="connsiteX65" fmla="*/ 263623 w 325278"/>
              <a:gd name="connsiteY65" fmla="*/ 180899 h 288350"/>
              <a:gd name="connsiteX66" fmla="*/ 266672 w 325278"/>
              <a:gd name="connsiteY66" fmla="*/ 188233 h 288350"/>
              <a:gd name="connsiteX67" fmla="*/ 271329 w 325278"/>
              <a:gd name="connsiteY67" fmla="*/ 197130 h 288350"/>
              <a:gd name="connsiteX68" fmla="*/ 280445 w 325278"/>
              <a:gd name="connsiteY68" fmla="*/ 216599 h 288350"/>
              <a:gd name="connsiteX69" fmla="*/ 285865 w 325278"/>
              <a:gd name="connsiteY69" fmla="*/ 222580 h 288350"/>
              <a:gd name="connsiteX70" fmla="*/ 288027 w 325278"/>
              <a:gd name="connsiteY70" fmla="*/ 225943 h 288350"/>
              <a:gd name="connsiteX71" fmla="*/ 291951 w 325278"/>
              <a:gd name="connsiteY71" fmla="*/ 228524 h 288350"/>
              <a:gd name="connsiteX72" fmla="*/ 296199 w 325278"/>
              <a:gd name="connsiteY72" fmla="*/ 232258 h 288350"/>
              <a:gd name="connsiteX73" fmla="*/ 292151 w 325278"/>
              <a:gd name="connsiteY73" fmla="*/ 231896 h 288350"/>
              <a:gd name="connsiteX74" fmla="*/ 291122 w 325278"/>
              <a:gd name="connsiteY74" fmla="*/ 232115 h 288350"/>
              <a:gd name="connsiteX75" fmla="*/ 289703 w 325278"/>
              <a:gd name="connsiteY75" fmla="*/ 232753 h 288350"/>
              <a:gd name="connsiteX76" fmla="*/ 289027 w 325278"/>
              <a:gd name="connsiteY76" fmla="*/ 235020 h 288350"/>
              <a:gd name="connsiteX77" fmla="*/ 288731 w 325278"/>
              <a:gd name="connsiteY77" fmla="*/ 236868 h 288350"/>
              <a:gd name="connsiteX78" fmla="*/ 289227 w 325278"/>
              <a:gd name="connsiteY78" fmla="*/ 246631 h 288350"/>
              <a:gd name="connsiteX79" fmla="*/ 290341 w 325278"/>
              <a:gd name="connsiteY79" fmla="*/ 251603 h 288350"/>
              <a:gd name="connsiteX80" fmla="*/ 293904 w 325278"/>
              <a:gd name="connsiteY80" fmla="*/ 260985 h 288350"/>
              <a:gd name="connsiteX81" fmla="*/ 296561 w 325278"/>
              <a:gd name="connsiteY81" fmla="*/ 263795 h 288350"/>
              <a:gd name="connsiteX82" fmla="*/ 297856 w 325278"/>
              <a:gd name="connsiteY82" fmla="*/ 265614 h 288350"/>
              <a:gd name="connsiteX83" fmla="*/ 299666 w 325278"/>
              <a:gd name="connsiteY83" fmla="*/ 266938 h 288350"/>
              <a:gd name="connsiteX84" fmla="*/ 308115 w 325278"/>
              <a:gd name="connsiteY84" fmla="*/ 270139 h 288350"/>
              <a:gd name="connsiteX85" fmla="*/ 313058 w 325278"/>
              <a:gd name="connsiteY85" fmla="*/ 276882 h 288350"/>
              <a:gd name="connsiteX86" fmla="*/ 324165 w 325278"/>
              <a:gd name="connsiteY86" fmla="*/ 285398 h 288350"/>
              <a:gd name="connsiteX87" fmla="*/ 325251 w 325278"/>
              <a:gd name="connsiteY87" fmla="*/ 287750 h 288350"/>
              <a:gd name="connsiteX88" fmla="*/ 325279 w 325278"/>
              <a:gd name="connsiteY88" fmla="*/ 288293 h 288350"/>
              <a:gd name="connsiteX89" fmla="*/ 316506 w 325278"/>
              <a:gd name="connsiteY89" fmla="*/ 288303 h 288350"/>
              <a:gd name="connsiteX90" fmla="*/ 307734 w 325278"/>
              <a:gd name="connsiteY90" fmla="*/ 288303 h 288350"/>
              <a:gd name="connsiteX91" fmla="*/ 298961 w 325278"/>
              <a:gd name="connsiteY91" fmla="*/ 288303 h 288350"/>
              <a:gd name="connsiteX92" fmla="*/ 290189 w 325278"/>
              <a:gd name="connsiteY92" fmla="*/ 288303 h 288350"/>
              <a:gd name="connsiteX93" fmla="*/ 281426 w 325278"/>
              <a:gd name="connsiteY93" fmla="*/ 288303 h 288350"/>
              <a:gd name="connsiteX94" fmla="*/ 272644 w 325278"/>
              <a:gd name="connsiteY94" fmla="*/ 288312 h 288350"/>
              <a:gd name="connsiteX95" fmla="*/ 263881 w 325278"/>
              <a:gd name="connsiteY95" fmla="*/ 288312 h 288350"/>
              <a:gd name="connsiteX96" fmla="*/ 255108 w 325278"/>
              <a:gd name="connsiteY96" fmla="*/ 288312 h 288350"/>
              <a:gd name="connsiteX97" fmla="*/ 246336 w 325278"/>
              <a:gd name="connsiteY97" fmla="*/ 288312 h 288350"/>
              <a:gd name="connsiteX98" fmla="*/ 237563 w 325278"/>
              <a:gd name="connsiteY98" fmla="*/ 288312 h 288350"/>
              <a:gd name="connsiteX99" fmla="*/ 228791 w 325278"/>
              <a:gd name="connsiteY99" fmla="*/ 288312 h 288350"/>
              <a:gd name="connsiteX100" fmla="*/ 220028 w 325278"/>
              <a:gd name="connsiteY100" fmla="*/ 288312 h 288350"/>
              <a:gd name="connsiteX101" fmla="*/ 211255 w 325278"/>
              <a:gd name="connsiteY101" fmla="*/ 288322 h 288350"/>
              <a:gd name="connsiteX102" fmla="*/ 202482 w 325278"/>
              <a:gd name="connsiteY102" fmla="*/ 288322 h 288350"/>
              <a:gd name="connsiteX103" fmla="*/ 193710 w 325278"/>
              <a:gd name="connsiteY103" fmla="*/ 288322 h 288350"/>
              <a:gd name="connsiteX104" fmla="*/ 184938 w 325278"/>
              <a:gd name="connsiteY104" fmla="*/ 288322 h 288350"/>
              <a:gd name="connsiteX105" fmla="*/ 179937 w 325278"/>
              <a:gd name="connsiteY105" fmla="*/ 288322 h 288350"/>
              <a:gd name="connsiteX106" fmla="*/ 180794 w 325278"/>
              <a:gd name="connsiteY106" fmla="*/ 285769 h 288350"/>
              <a:gd name="connsiteX107" fmla="*/ 181318 w 325278"/>
              <a:gd name="connsiteY107" fmla="*/ 283969 h 288350"/>
              <a:gd name="connsiteX108" fmla="*/ 180727 w 325278"/>
              <a:gd name="connsiteY108" fmla="*/ 282712 h 288350"/>
              <a:gd name="connsiteX109" fmla="*/ 179023 w 325278"/>
              <a:gd name="connsiteY109" fmla="*/ 282397 h 288350"/>
              <a:gd name="connsiteX110" fmla="*/ 177908 w 325278"/>
              <a:gd name="connsiteY110" fmla="*/ 282797 h 288350"/>
              <a:gd name="connsiteX111" fmla="*/ 175289 w 325278"/>
              <a:gd name="connsiteY111" fmla="*/ 288141 h 288350"/>
              <a:gd name="connsiteX112" fmla="*/ 173917 w 325278"/>
              <a:gd name="connsiteY112" fmla="*/ 288350 h 288350"/>
              <a:gd name="connsiteX113" fmla="*/ 170802 w 325278"/>
              <a:gd name="connsiteY113" fmla="*/ 288350 h 288350"/>
              <a:gd name="connsiteX114" fmla="*/ 160592 w 325278"/>
              <a:gd name="connsiteY114" fmla="*/ 288350 h 288350"/>
              <a:gd name="connsiteX115" fmla="*/ 150372 w 325278"/>
              <a:gd name="connsiteY115" fmla="*/ 288350 h 288350"/>
              <a:gd name="connsiteX116" fmla="*/ 140161 w 325278"/>
              <a:gd name="connsiteY116" fmla="*/ 288350 h 288350"/>
              <a:gd name="connsiteX117" fmla="*/ 129950 w 325278"/>
              <a:gd name="connsiteY117" fmla="*/ 288341 h 288350"/>
              <a:gd name="connsiteX118" fmla="*/ 119739 w 325278"/>
              <a:gd name="connsiteY118" fmla="*/ 288341 h 288350"/>
              <a:gd name="connsiteX119" fmla="*/ 109528 w 325278"/>
              <a:gd name="connsiteY119" fmla="*/ 288341 h 288350"/>
              <a:gd name="connsiteX120" fmla="*/ 99317 w 325278"/>
              <a:gd name="connsiteY120" fmla="*/ 288341 h 288350"/>
              <a:gd name="connsiteX121" fmla="*/ 89107 w 325278"/>
              <a:gd name="connsiteY121" fmla="*/ 288341 h 288350"/>
              <a:gd name="connsiteX122" fmla="*/ 78896 w 325278"/>
              <a:gd name="connsiteY122" fmla="*/ 288331 h 288350"/>
              <a:gd name="connsiteX123" fmla="*/ 68675 w 325278"/>
              <a:gd name="connsiteY123" fmla="*/ 288331 h 288350"/>
              <a:gd name="connsiteX124" fmla="*/ 58464 w 325278"/>
              <a:gd name="connsiteY124" fmla="*/ 288331 h 288350"/>
              <a:gd name="connsiteX125" fmla="*/ 48254 w 325278"/>
              <a:gd name="connsiteY125" fmla="*/ 288331 h 288350"/>
              <a:gd name="connsiteX126" fmla="*/ 38043 w 325278"/>
              <a:gd name="connsiteY126" fmla="*/ 288331 h 288350"/>
              <a:gd name="connsiteX127" fmla="*/ 27832 w 325278"/>
              <a:gd name="connsiteY127" fmla="*/ 288331 h 288350"/>
              <a:gd name="connsiteX128" fmla="*/ 17612 w 325278"/>
              <a:gd name="connsiteY128" fmla="*/ 288322 h 288350"/>
              <a:gd name="connsiteX129" fmla="*/ 7401 w 325278"/>
              <a:gd name="connsiteY129" fmla="*/ 288322 h 288350"/>
              <a:gd name="connsiteX130" fmla="*/ 7401 w 325278"/>
              <a:gd name="connsiteY130" fmla="*/ 281883 h 288350"/>
              <a:gd name="connsiteX131" fmla="*/ 7401 w 325278"/>
              <a:gd name="connsiteY131" fmla="*/ 275425 h 288350"/>
              <a:gd name="connsiteX132" fmla="*/ 7401 w 325278"/>
              <a:gd name="connsiteY132" fmla="*/ 268957 h 288350"/>
              <a:gd name="connsiteX133" fmla="*/ 7401 w 325278"/>
              <a:gd name="connsiteY133" fmla="*/ 262490 h 288350"/>
              <a:gd name="connsiteX134" fmla="*/ 7401 w 325278"/>
              <a:gd name="connsiteY134" fmla="*/ 256004 h 288350"/>
              <a:gd name="connsiteX135" fmla="*/ 7401 w 325278"/>
              <a:gd name="connsiteY135" fmla="*/ 249507 h 288350"/>
              <a:gd name="connsiteX136" fmla="*/ 7401 w 325278"/>
              <a:gd name="connsiteY136" fmla="*/ 243002 h 288350"/>
              <a:gd name="connsiteX137" fmla="*/ 7401 w 325278"/>
              <a:gd name="connsiteY137" fmla="*/ 236487 h 288350"/>
              <a:gd name="connsiteX138" fmla="*/ 7401 w 325278"/>
              <a:gd name="connsiteY138" fmla="*/ 229953 h 288350"/>
              <a:gd name="connsiteX139" fmla="*/ 7401 w 325278"/>
              <a:gd name="connsiteY139" fmla="*/ 223419 h 288350"/>
              <a:gd name="connsiteX140" fmla="*/ 7401 w 325278"/>
              <a:gd name="connsiteY140" fmla="*/ 216865 h 288350"/>
              <a:gd name="connsiteX141" fmla="*/ 7401 w 325278"/>
              <a:gd name="connsiteY141" fmla="*/ 210293 h 288350"/>
              <a:gd name="connsiteX142" fmla="*/ 7401 w 325278"/>
              <a:gd name="connsiteY142" fmla="*/ 203721 h 288350"/>
              <a:gd name="connsiteX143" fmla="*/ 7401 w 325278"/>
              <a:gd name="connsiteY143" fmla="*/ 197130 h 288350"/>
              <a:gd name="connsiteX144" fmla="*/ 7401 w 325278"/>
              <a:gd name="connsiteY144" fmla="*/ 190529 h 288350"/>
              <a:gd name="connsiteX145" fmla="*/ 7401 w 325278"/>
              <a:gd name="connsiteY145" fmla="*/ 183918 h 288350"/>
              <a:gd name="connsiteX146" fmla="*/ 7401 w 325278"/>
              <a:gd name="connsiteY146" fmla="*/ 177289 h 288350"/>
              <a:gd name="connsiteX147" fmla="*/ 7401 w 325278"/>
              <a:gd name="connsiteY147" fmla="*/ 170650 h 288350"/>
              <a:gd name="connsiteX148" fmla="*/ 7401 w 325278"/>
              <a:gd name="connsiteY148" fmla="*/ 164002 h 288350"/>
              <a:gd name="connsiteX149" fmla="*/ 7401 w 325278"/>
              <a:gd name="connsiteY149" fmla="*/ 157344 h 288350"/>
              <a:gd name="connsiteX150" fmla="*/ 7401 w 325278"/>
              <a:gd name="connsiteY150" fmla="*/ 150657 h 288350"/>
              <a:gd name="connsiteX151" fmla="*/ 7401 w 325278"/>
              <a:gd name="connsiteY151" fmla="*/ 143971 h 288350"/>
              <a:gd name="connsiteX152" fmla="*/ 7401 w 325278"/>
              <a:gd name="connsiteY152" fmla="*/ 137265 h 288350"/>
              <a:gd name="connsiteX153" fmla="*/ 7401 w 325278"/>
              <a:gd name="connsiteY153" fmla="*/ 130550 h 288350"/>
              <a:gd name="connsiteX154" fmla="*/ 7401 w 325278"/>
              <a:gd name="connsiteY154" fmla="*/ 123816 h 288350"/>
              <a:gd name="connsiteX155" fmla="*/ 7401 w 325278"/>
              <a:gd name="connsiteY155" fmla="*/ 117072 h 288350"/>
              <a:gd name="connsiteX156" fmla="*/ 7401 w 325278"/>
              <a:gd name="connsiteY156" fmla="*/ 110309 h 288350"/>
              <a:gd name="connsiteX157" fmla="*/ 7401 w 325278"/>
              <a:gd name="connsiteY157" fmla="*/ 103537 h 288350"/>
              <a:gd name="connsiteX158" fmla="*/ 7401 w 325278"/>
              <a:gd name="connsiteY158" fmla="*/ 96746 h 288350"/>
              <a:gd name="connsiteX159" fmla="*/ 7401 w 325278"/>
              <a:gd name="connsiteY159" fmla="*/ 89945 h 288350"/>
              <a:gd name="connsiteX160" fmla="*/ 7401 w 325278"/>
              <a:gd name="connsiteY160" fmla="*/ 83125 h 288350"/>
              <a:gd name="connsiteX161" fmla="*/ 7401 w 325278"/>
              <a:gd name="connsiteY161" fmla="*/ 76295 h 288350"/>
              <a:gd name="connsiteX162" fmla="*/ 7172 w 325278"/>
              <a:gd name="connsiteY162" fmla="*/ 75019 h 288350"/>
              <a:gd name="connsiteX163" fmla="*/ 5687 w 325278"/>
              <a:gd name="connsiteY163" fmla="*/ 70361 h 288350"/>
              <a:gd name="connsiteX164" fmla="*/ 4343 w 325278"/>
              <a:gd name="connsiteY164" fmla="*/ 64437 h 288350"/>
              <a:gd name="connsiteX165" fmla="*/ 2877 w 325278"/>
              <a:gd name="connsiteY165" fmla="*/ 57141 h 288350"/>
              <a:gd name="connsiteX166" fmla="*/ 2686 w 325278"/>
              <a:gd name="connsiteY166" fmla="*/ 54769 h 288350"/>
              <a:gd name="connsiteX167" fmla="*/ 229 w 325278"/>
              <a:gd name="connsiteY167" fmla="*/ 47225 h 288350"/>
              <a:gd name="connsiteX168" fmla="*/ 0 w 325278"/>
              <a:gd name="connsiteY168" fmla="*/ 45082 h 288350"/>
              <a:gd name="connsiteX169" fmla="*/ 619 w 325278"/>
              <a:gd name="connsiteY169" fmla="*/ 43558 h 288350"/>
              <a:gd name="connsiteX170" fmla="*/ 4658 w 325278"/>
              <a:gd name="connsiteY170" fmla="*/ 37186 h 288350"/>
              <a:gd name="connsiteX171" fmla="*/ 5877 w 325278"/>
              <a:gd name="connsiteY171" fmla="*/ 34080 h 288350"/>
              <a:gd name="connsiteX172" fmla="*/ 6896 w 325278"/>
              <a:gd name="connsiteY172" fmla="*/ 30356 h 288350"/>
              <a:gd name="connsiteX173" fmla="*/ 7239 w 325278"/>
              <a:gd name="connsiteY173" fmla="*/ 27327 h 288350"/>
              <a:gd name="connsiteX174" fmla="*/ 6048 w 325278"/>
              <a:gd name="connsiteY174" fmla="*/ 22679 h 288350"/>
              <a:gd name="connsiteX175" fmla="*/ 4658 w 325278"/>
              <a:gd name="connsiteY175" fmla="*/ 18498 h 288350"/>
              <a:gd name="connsiteX176" fmla="*/ 4191 w 325278"/>
              <a:gd name="connsiteY176" fmla="*/ 14211 h 288350"/>
              <a:gd name="connsiteX177" fmla="*/ 3991 w 325278"/>
              <a:gd name="connsiteY177" fmla="*/ 9992 h 288350"/>
              <a:gd name="connsiteX178" fmla="*/ 6058 w 325278"/>
              <a:gd name="connsiteY178" fmla="*/ 7106 h 288350"/>
              <a:gd name="connsiteX179" fmla="*/ 8534 w 325278"/>
              <a:gd name="connsiteY179" fmla="*/ 4401 h 288350"/>
              <a:gd name="connsiteX180" fmla="*/ 9459 w 325278"/>
              <a:gd name="connsiteY180" fmla="*/ 2743 h 288350"/>
              <a:gd name="connsiteX181" fmla="*/ 10925 w 325278"/>
              <a:gd name="connsiteY181" fmla="*/ 876 h 288350"/>
              <a:gd name="connsiteX182" fmla="*/ 11954 w 325278"/>
              <a:gd name="connsiteY182" fmla="*/ 0 h 288350"/>
              <a:gd name="connsiteX183" fmla="*/ 13964 w 325278"/>
              <a:gd name="connsiteY183" fmla="*/ 3791 h 288350"/>
              <a:gd name="connsiteX184" fmla="*/ 18155 w 325278"/>
              <a:gd name="connsiteY184" fmla="*/ 4439 h 288350"/>
              <a:gd name="connsiteX185" fmla="*/ 31814 w 325278"/>
              <a:gd name="connsiteY185" fmla="*/ 1067 h 288350"/>
              <a:gd name="connsiteX186" fmla="*/ 46892 w 325278"/>
              <a:gd name="connsiteY186" fmla="*/ 4467 h 288350"/>
              <a:gd name="connsiteX187" fmla="*/ 55207 w 325278"/>
              <a:gd name="connsiteY187" fmla="*/ 5763 h 288350"/>
              <a:gd name="connsiteX188" fmla="*/ 68028 w 325278"/>
              <a:gd name="connsiteY188" fmla="*/ 8649 h 288350"/>
              <a:gd name="connsiteX189" fmla="*/ 75829 w 325278"/>
              <a:gd name="connsiteY189" fmla="*/ 13792 h 288350"/>
              <a:gd name="connsiteX190" fmla="*/ 77972 w 325278"/>
              <a:gd name="connsiteY190" fmla="*/ 14440 h 288350"/>
              <a:gd name="connsiteX191" fmla="*/ 83582 w 325278"/>
              <a:gd name="connsiteY191" fmla="*/ 14335 h 288350"/>
              <a:gd name="connsiteX192" fmla="*/ 87259 w 325278"/>
              <a:gd name="connsiteY192" fmla="*/ 17374 h 288350"/>
              <a:gd name="connsiteX193" fmla="*/ 101889 w 325278"/>
              <a:gd name="connsiteY193" fmla="*/ 18831 h 288350"/>
              <a:gd name="connsiteX194" fmla="*/ 109700 w 325278"/>
              <a:gd name="connsiteY194" fmla="*/ 22174 h 288350"/>
              <a:gd name="connsiteX195" fmla="*/ 114129 w 325278"/>
              <a:gd name="connsiteY195" fmla="*/ 24841 h 288350"/>
              <a:gd name="connsiteX196" fmla="*/ 116786 w 325278"/>
              <a:gd name="connsiteY196" fmla="*/ 25660 h 288350"/>
              <a:gd name="connsiteX197" fmla="*/ 119139 w 325278"/>
              <a:gd name="connsiteY197" fmla="*/ 25527 h 288350"/>
              <a:gd name="connsiteX198" fmla="*/ 122311 w 325278"/>
              <a:gd name="connsiteY198" fmla="*/ 24527 h 288350"/>
              <a:gd name="connsiteX199" fmla="*/ 126321 w 325278"/>
              <a:gd name="connsiteY199" fmla="*/ 22651 h 288350"/>
              <a:gd name="connsiteX200" fmla="*/ 130673 w 325278"/>
              <a:gd name="connsiteY200" fmla="*/ 20041 h 288350"/>
              <a:gd name="connsiteX201" fmla="*/ 139713 w 325278"/>
              <a:gd name="connsiteY201" fmla="*/ 13326 h 288350"/>
              <a:gd name="connsiteX202" fmla="*/ 142913 w 325278"/>
              <a:gd name="connsiteY202" fmla="*/ 12145 h 288350"/>
              <a:gd name="connsiteX203" fmla="*/ 144999 w 325278"/>
              <a:gd name="connsiteY203" fmla="*/ 12459 h 288350"/>
              <a:gd name="connsiteX204" fmla="*/ 147542 w 325278"/>
              <a:gd name="connsiteY204" fmla="*/ 12363 h 288350"/>
              <a:gd name="connsiteX205" fmla="*/ 148600 w 325278"/>
              <a:gd name="connsiteY205" fmla="*/ 10544 h 288350"/>
              <a:gd name="connsiteX206" fmla="*/ 149943 w 325278"/>
              <a:gd name="connsiteY206" fmla="*/ 9297 h 288350"/>
              <a:gd name="connsiteX207" fmla="*/ 150781 w 325278"/>
              <a:gd name="connsiteY207" fmla="*/ 7877 h 288350"/>
              <a:gd name="connsiteX208" fmla="*/ 152152 w 325278"/>
              <a:gd name="connsiteY208" fmla="*/ 6163 h 288350"/>
              <a:gd name="connsiteX209" fmla="*/ 156858 w 325278"/>
              <a:gd name="connsiteY209" fmla="*/ 5687 h 288350"/>
              <a:gd name="connsiteX210" fmla="*/ 166278 w 325278"/>
              <a:gd name="connsiteY210" fmla="*/ 2753 h 288350"/>
              <a:gd name="connsiteX211" fmla="*/ 165221 w 325278"/>
              <a:gd name="connsiteY211" fmla="*/ 4143 h 288350"/>
              <a:gd name="connsiteX212" fmla="*/ 156639 w 325278"/>
              <a:gd name="connsiteY212" fmla="*/ 7429 h 288350"/>
              <a:gd name="connsiteX213" fmla="*/ 160315 w 325278"/>
              <a:gd name="connsiteY213" fmla="*/ 7839 h 288350"/>
              <a:gd name="connsiteX214" fmla="*/ 164078 w 325278"/>
              <a:gd name="connsiteY214" fmla="*/ 6715 h 288350"/>
              <a:gd name="connsiteX215" fmla="*/ 168373 w 325278"/>
              <a:gd name="connsiteY215" fmla="*/ 6001 h 288350"/>
              <a:gd name="connsiteX216" fmla="*/ 169155 w 325278"/>
              <a:gd name="connsiteY216" fmla="*/ 4601 h 288350"/>
              <a:gd name="connsiteX217" fmla="*/ 169716 w 325278"/>
              <a:gd name="connsiteY217" fmla="*/ 1981 h 288350"/>
              <a:gd name="connsiteX218" fmla="*/ 170536 w 325278"/>
              <a:gd name="connsiteY218" fmla="*/ 1610 h 288350"/>
              <a:gd name="connsiteX219" fmla="*/ 173507 w 325278"/>
              <a:gd name="connsiteY219" fmla="*/ 2105 h 288350"/>
              <a:gd name="connsiteX220" fmla="*/ 182337 w 325278"/>
              <a:gd name="connsiteY220" fmla="*/ 6144 h 288350"/>
              <a:gd name="connsiteX221" fmla="*/ 184538 w 325278"/>
              <a:gd name="connsiteY221" fmla="*/ 6220 h 288350"/>
              <a:gd name="connsiteX222" fmla="*/ 190758 w 325278"/>
              <a:gd name="connsiteY222" fmla="*/ 4020 h 288350"/>
              <a:gd name="connsiteX223" fmla="*/ 192081 w 325278"/>
              <a:gd name="connsiteY223" fmla="*/ 3553 h 288350"/>
              <a:gd name="connsiteX224" fmla="*/ 194100 w 325278"/>
              <a:gd name="connsiteY224" fmla="*/ 4772 h 288350"/>
              <a:gd name="connsiteX225" fmla="*/ 198692 w 325278"/>
              <a:gd name="connsiteY225" fmla="*/ 9792 h 288350"/>
              <a:gd name="connsiteX226" fmla="*/ 197091 w 325278"/>
              <a:gd name="connsiteY226" fmla="*/ 9687 h 288350"/>
              <a:gd name="connsiteX227" fmla="*/ 192177 w 325278"/>
              <a:gd name="connsiteY227" fmla="*/ 5382 h 288350"/>
              <a:gd name="connsiteX228" fmla="*/ 191738 w 325278"/>
              <a:gd name="connsiteY228" fmla="*/ 7534 h 288350"/>
              <a:gd name="connsiteX229" fmla="*/ 188938 w 325278"/>
              <a:gd name="connsiteY229" fmla="*/ 11306 h 288350"/>
              <a:gd name="connsiteX230" fmla="*/ 192434 w 325278"/>
              <a:gd name="connsiteY230" fmla="*/ 12935 h 288350"/>
              <a:gd name="connsiteX231" fmla="*/ 195282 w 325278"/>
              <a:gd name="connsiteY231" fmla="*/ 13545 h 288350"/>
              <a:gd name="connsiteX232" fmla="*/ 196806 w 325278"/>
              <a:gd name="connsiteY232" fmla="*/ 15650 h 288350"/>
              <a:gd name="connsiteX233" fmla="*/ 197768 w 325278"/>
              <a:gd name="connsiteY233" fmla="*/ 17517 h 288350"/>
              <a:gd name="connsiteX234" fmla="*/ 200578 w 325278"/>
              <a:gd name="connsiteY234" fmla="*/ 16698 h 288350"/>
              <a:gd name="connsiteX235" fmla="*/ 202588 w 325278"/>
              <a:gd name="connsiteY235" fmla="*/ 14154 h 288350"/>
              <a:gd name="connsiteX236" fmla="*/ 201539 w 325278"/>
              <a:gd name="connsiteY236" fmla="*/ 12735 h 288350"/>
              <a:gd name="connsiteX237" fmla="*/ 200835 w 325278"/>
              <a:gd name="connsiteY237" fmla="*/ 11268 h 288350"/>
              <a:gd name="connsiteX238" fmla="*/ 201749 w 325278"/>
              <a:gd name="connsiteY238" fmla="*/ 11230 h 288350"/>
              <a:gd name="connsiteX239" fmla="*/ 203702 w 325278"/>
              <a:gd name="connsiteY239" fmla="*/ 12440 h 288350"/>
              <a:gd name="connsiteX240" fmla="*/ 209293 w 325278"/>
              <a:gd name="connsiteY240" fmla="*/ 17269 h 288350"/>
              <a:gd name="connsiteX241" fmla="*/ 211179 w 325278"/>
              <a:gd name="connsiteY241" fmla="*/ 18269 h 288350"/>
              <a:gd name="connsiteX242" fmla="*/ 213351 w 325278"/>
              <a:gd name="connsiteY242" fmla="*/ 18098 h 288350"/>
              <a:gd name="connsiteX243" fmla="*/ 217894 w 325278"/>
              <a:gd name="connsiteY243" fmla="*/ 16745 h 288350"/>
              <a:gd name="connsiteX244" fmla="*/ 219161 w 325278"/>
              <a:gd name="connsiteY244" fmla="*/ 16954 h 288350"/>
              <a:gd name="connsiteX245" fmla="*/ 225257 w 325278"/>
              <a:gd name="connsiteY245" fmla="*/ 15173 h 288350"/>
              <a:gd name="connsiteX246" fmla="*/ 225971 w 325278"/>
              <a:gd name="connsiteY246" fmla="*/ 16478 h 288350"/>
              <a:gd name="connsiteX247" fmla="*/ 226981 w 325278"/>
              <a:gd name="connsiteY247" fmla="*/ 17774 h 288350"/>
              <a:gd name="connsiteX248" fmla="*/ 231896 w 325278"/>
              <a:gd name="connsiteY248" fmla="*/ 16326 h 288350"/>
              <a:gd name="connsiteX249" fmla="*/ 239602 w 325278"/>
              <a:gd name="connsiteY249" fmla="*/ 16345 h 288350"/>
              <a:gd name="connsiteX250" fmla="*/ 245916 w 325278"/>
              <a:gd name="connsiteY250" fmla="*/ 14774 h 288350"/>
              <a:gd name="connsiteX251" fmla="*/ 253232 w 325278"/>
              <a:gd name="connsiteY251" fmla="*/ 10944 h 28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</a:cxnLst>
            <a:rect l="l" t="t" r="r" b="b"/>
            <a:pathLst>
              <a:path w="325278" h="288350">
                <a:moveTo>
                  <a:pt x="253813" y="10373"/>
                </a:moveTo>
                <a:lnTo>
                  <a:pt x="254203" y="11316"/>
                </a:lnTo>
                <a:lnTo>
                  <a:pt x="255080" y="13926"/>
                </a:lnTo>
                <a:lnTo>
                  <a:pt x="257299" y="20555"/>
                </a:lnTo>
                <a:lnTo>
                  <a:pt x="259242" y="25737"/>
                </a:lnTo>
                <a:lnTo>
                  <a:pt x="261614" y="32899"/>
                </a:lnTo>
                <a:lnTo>
                  <a:pt x="262357" y="35643"/>
                </a:lnTo>
                <a:lnTo>
                  <a:pt x="262671" y="37538"/>
                </a:lnTo>
                <a:lnTo>
                  <a:pt x="266119" y="45387"/>
                </a:lnTo>
                <a:lnTo>
                  <a:pt x="268167" y="51816"/>
                </a:lnTo>
                <a:lnTo>
                  <a:pt x="269663" y="57036"/>
                </a:lnTo>
                <a:lnTo>
                  <a:pt x="271777" y="64637"/>
                </a:lnTo>
                <a:lnTo>
                  <a:pt x="272692" y="67285"/>
                </a:lnTo>
                <a:lnTo>
                  <a:pt x="271196" y="68666"/>
                </a:lnTo>
                <a:lnTo>
                  <a:pt x="268205" y="73590"/>
                </a:lnTo>
                <a:lnTo>
                  <a:pt x="265014" y="89183"/>
                </a:lnTo>
                <a:lnTo>
                  <a:pt x="260452" y="101308"/>
                </a:lnTo>
                <a:lnTo>
                  <a:pt x="259938" y="108880"/>
                </a:lnTo>
                <a:lnTo>
                  <a:pt x="259204" y="111605"/>
                </a:lnTo>
                <a:lnTo>
                  <a:pt x="257033" y="115434"/>
                </a:lnTo>
                <a:lnTo>
                  <a:pt x="254404" y="119177"/>
                </a:lnTo>
                <a:lnTo>
                  <a:pt x="249727" y="117243"/>
                </a:lnTo>
                <a:lnTo>
                  <a:pt x="242107" y="110652"/>
                </a:lnTo>
                <a:lnTo>
                  <a:pt x="237668" y="104385"/>
                </a:lnTo>
                <a:lnTo>
                  <a:pt x="232906" y="100327"/>
                </a:lnTo>
                <a:lnTo>
                  <a:pt x="228410" y="94945"/>
                </a:lnTo>
                <a:lnTo>
                  <a:pt x="227181" y="91069"/>
                </a:lnTo>
                <a:lnTo>
                  <a:pt x="227229" y="88573"/>
                </a:lnTo>
                <a:lnTo>
                  <a:pt x="225266" y="82487"/>
                </a:lnTo>
                <a:lnTo>
                  <a:pt x="223809" y="79601"/>
                </a:lnTo>
                <a:lnTo>
                  <a:pt x="218323" y="73114"/>
                </a:lnTo>
                <a:lnTo>
                  <a:pt x="216751" y="69647"/>
                </a:lnTo>
                <a:lnTo>
                  <a:pt x="215551" y="68113"/>
                </a:lnTo>
                <a:lnTo>
                  <a:pt x="214341" y="65923"/>
                </a:lnTo>
                <a:lnTo>
                  <a:pt x="212350" y="57455"/>
                </a:lnTo>
                <a:lnTo>
                  <a:pt x="210179" y="52064"/>
                </a:lnTo>
                <a:lnTo>
                  <a:pt x="207702" y="53559"/>
                </a:lnTo>
                <a:lnTo>
                  <a:pt x="208140" y="55826"/>
                </a:lnTo>
                <a:lnTo>
                  <a:pt x="205978" y="58960"/>
                </a:lnTo>
                <a:lnTo>
                  <a:pt x="204674" y="62589"/>
                </a:lnTo>
                <a:lnTo>
                  <a:pt x="205674" y="65551"/>
                </a:lnTo>
                <a:lnTo>
                  <a:pt x="210160" y="70056"/>
                </a:lnTo>
                <a:lnTo>
                  <a:pt x="211064" y="72028"/>
                </a:lnTo>
                <a:lnTo>
                  <a:pt x="212113" y="76286"/>
                </a:lnTo>
                <a:lnTo>
                  <a:pt x="211941" y="82067"/>
                </a:lnTo>
                <a:lnTo>
                  <a:pt x="212665" y="84020"/>
                </a:lnTo>
                <a:lnTo>
                  <a:pt x="216027" y="88306"/>
                </a:lnTo>
                <a:lnTo>
                  <a:pt x="217227" y="90850"/>
                </a:lnTo>
                <a:lnTo>
                  <a:pt x="217951" y="93040"/>
                </a:lnTo>
                <a:lnTo>
                  <a:pt x="219066" y="95022"/>
                </a:lnTo>
                <a:lnTo>
                  <a:pt x="222399" y="98736"/>
                </a:lnTo>
                <a:lnTo>
                  <a:pt x="227190" y="105804"/>
                </a:lnTo>
                <a:lnTo>
                  <a:pt x="231734" y="110566"/>
                </a:lnTo>
                <a:lnTo>
                  <a:pt x="235020" y="112862"/>
                </a:lnTo>
                <a:lnTo>
                  <a:pt x="236411" y="115157"/>
                </a:lnTo>
                <a:lnTo>
                  <a:pt x="236725" y="121072"/>
                </a:lnTo>
                <a:lnTo>
                  <a:pt x="236477" y="123892"/>
                </a:lnTo>
                <a:lnTo>
                  <a:pt x="239363" y="129197"/>
                </a:lnTo>
                <a:lnTo>
                  <a:pt x="240430" y="131874"/>
                </a:lnTo>
                <a:lnTo>
                  <a:pt x="243211" y="134055"/>
                </a:lnTo>
                <a:lnTo>
                  <a:pt x="244488" y="136541"/>
                </a:lnTo>
                <a:lnTo>
                  <a:pt x="245659" y="140589"/>
                </a:lnTo>
                <a:lnTo>
                  <a:pt x="247422" y="152524"/>
                </a:lnTo>
                <a:lnTo>
                  <a:pt x="249841" y="155448"/>
                </a:lnTo>
                <a:lnTo>
                  <a:pt x="257318" y="171060"/>
                </a:lnTo>
                <a:lnTo>
                  <a:pt x="263623" y="180899"/>
                </a:lnTo>
                <a:lnTo>
                  <a:pt x="266672" y="188233"/>
                </a:lnTo>
                <a:lnTo>
                  <a:pt x="271329" y="197130"/>
                </a:lnTo>
                <a:lnTo>
                  <a:pt x="280445" y="216599"/>
                </a:lnTo>
                <a:lnTo>
                  <a:pt x="285865" y="222580"/>
                </a:lnTo>
                <a:lnTo>
                  <a:pt x="288027" y="225943"/>
                </a:lnTo>
                <a:lnTo>
                  <a:pt x="291951" y="228524"/>
                </a:lnTo>
                <a:lnTo>
                  <a:pt x="296199" y="232258"/>
                </a:lnTo>
                <a:lnTo>
                  <a:pt x="292151" y="231896"/>
                </a:lnTo>
                <a:lnTo>
                  <a:pt x="291122" y="232115"/>
                </a:lnTo>
                <a:lnTo>
                  <a:pt x="289703" y="232753"/>
                </a:lnTo>
                <a:lnTo>
                  <a:pt x="289027" y="235020"/>
                </a:lnTo>
                <a:lnTo>
                  <a:pt x="288731" y="236868"/>
                </a:lnTo>
                <a:lnTo>
                  <a:pt x="289227" y="246631"/>
                </a:lnTo>
                <a:lnTo>
                  <a:pt x="290341" y="251603"/>
                </a:lnTo>
                <a:lnTo>
                  <a:pt x="293904" y="260985"/>
                </a:lnTo>
                <a:lnTo>
                  <a:pt x="296561" y="263795"/>
                </a:lnTo>
                <a:lnTo>
                  <a:pt x="297856" y="265614"/>
                </a:lnTo>
                <a:lnTo>
                  <a:pt x="299666" y="266938"/>
                </a:lnTo>
                <a:lnTo>
                  <a:pt x="308115" y="270139"/>
                </a:lnTo>
                <a:lnTo>
                  <a:pt x="313058" y="276882"/>
                </a:lnTo>
                <a:lnTo>
                  <a:pt x="324165" y="285398"/>
                </a:lnTo>
                <a:lnTo>
                  <a:pt x="325251" y="287750"/>
                </a:lnTo>
                <a:lnTo>
                  <a:pt x="325279" y="288293"/>
                </a:lnTo>
                <a:lnTo>
                  <a:pt x="316506" y="288303"/>
                </a:lnTo>
                <a:lnTo>
                  <a:pt x="307734" y="288303"/>
                </a:lnTo>
                <a:lnTo>
                  <a:pt x="298961" y="288303"/>
                </a:lnTo>
                <a:lnTo>
                  <a:pt x="290189" y="288303"/>
                </a:lnTo>
                <a:lnTo>
                  <a:pt x="281426" y="288303"/>
                </a:lnTo>
                <a:lnTo>
                  <a:pt x="272644" y="288312"/>
                </a:lnTo>
                <a:lnTo>
                  <a:pt x="263881" y="288312"/>
                </a:lnTo>
                <a:lnTo>
                  <a:pt x="255108" y="288312"/>
                </a:lnTo>
                <a:lnTo>
                  <a:pt x="246336" y="288312"/>
                </a:lnTo>
                <a:lnTo>
                  <a:pt x="237563" y="288312"/>
                </a:lnTo>
                <a:lnTo>
                  <a:pt x="228791" y="288312"/>
                </a:lnTo>
                <a:lnTo>
                  <a:pt x="220028" y="288312"/>
                </a:lnTo>
                <a:lnTo>
                  <a:pt x="211255" y="288322"/>
                </a:lnTo>
                <a:lnTo>
                  <a:pt x="202482" y="288322"/>
                </a:lnTo>
                <a:lnTo>
                  <a:pt x="193710" y="288322"/>
                </a:lnTo>
                <a:lnTo>
                  <a:pt x="184938" y="288322"/>
                </a:lnTo>
                <a:lnTo>
                  <a:pt x="179937" y="288322"/>
                </a:lnTo>
                <a:lnTo>
                  <a:pt x="180794" y="285769"/>
                </a:lnTo>
                <a:lnTo>
                  <a:pt x="181318" y="283969"/>
                </a:lnTo>
                <a:lnTo>
                  <a:pt x="180727" y="282712"/>
                </a:lnTo>
                <a:lnTo>
                  <a:pt x="179023" y="282397"/>
                </a:lnTo>
                <a:lnTo>
                  <a:pt x="177908" y="282797"/>
                </a:lnTo>
                <a:lnTo>
                  <a:pt x="175289" y="288141"/>
                </a:lnTo>
                <a:lnTo>
                  <a:pt x="173917" y="288350"/>
                </a:lnTo>
                <a:lnTo>
                  <a:pt x="170802" y="288350"/>
                </a:lnTo>
                <a:lnTo>
                  <a:pt x="160592" y="288350"/>
                </a:lnTo>
                <a:lnTo>
                  <a:pt x="150372" y="288350"/>
                </a:lnTo>
                <a:lnTo>
                  <a:pt x="140161" y="288350"/>
                </a:lnTo>
                <a:lnTo>
                  <a:pt x="129950" y="288341"/>
                </a:lnTo>
                <a:lnTo>
                  <a:pt x="119739" y="288341"/>
                </a:lnTo>
                <a:lnTo>
                  <a:pt x="109528" y="288341"/>
                </a:lnTo>
                <a:lnTo>
                  <a:pt x="99317" y="288341"/>
                </a:lnTo>
                <a:lnTo>
                  <a:pt x="89107" y="288341"/>
                </a:lnTo>
                <a:lnTo>
                  <a:pt x="78896" y="288331"/>
                </a:lnTo>
                <a:lnTo>
                  <a:pt x="68675" y="288331"/>
                </a:lnTo>
                <a:lnTo>
                  <a:pt x="58464" y="288331"/>
                </a:lnTo>
                <a:lnTo>
                  <a:pt x="48254" y="288331"/>
                </a:lnTo>
                <a:lnTo>
                  <a:pt x="38043" y="288331"/>
                </a:lnTo>
                <a:lnTo>
                  <a:pt x="27832" y="288331"/>
                </a:lnTo>
                <a:lnTo>
                  <a:pt x="17612" y="288322"/>
                </a:lnTo>
                <a:lnTo>
                  <a:pt x="7401" y="288322"/>
                </a:lnTo>
                <a:lnTo>
                  <a:pt x="7401" y="281883"/>
                </a:lnTo>
                <a:lnTo>
                  <a:pt x="7401" y="275425"/>
                </a:lnTo>
                <a:lnTo>
                  <a:pt x="7401" y="268957"/>
                </a:lnTo>
                <a:lnTo>
                  <a:pt x="7401" y="262490"/>
                </a:lnTo>
                <a:lnTo>
                  <a:pt x="7401" y="256004"/>
                </a:lnTo>
                <a:lnTo>
                  <a:pt x="7401" y="249507"/>
                </a:lnTo>
                <a:lnTo>
                  <a:pt x="7401" y="243002"/>
                </a:lnTo>
                <a:lnTo>
                  <a:pt x="7401" y="236487"/>
                </a:lnTo>
                <a:lnTo>
                  <a:pt x="7401" y="229953"/>
                </a:lnTo>
                <a:lnTo>
                  <a:pt x="7401" y="223419"/>
                </a:lnTo>
                <a:lnTo>
                  <a:pt x="7401" y="216865"/>
                </a:lnTo>
                <a:lnTo>
                  <a:pt x="7401" y="210293"/>
                </a:lnTo>
                <a:lnTo>
                  <a:pt x="7401" y="203721"/>
                </a:lnTo>
                <a:lnTo>
                  <a:pt x="7401" y="197130"/>
                </a:lnTo>
                <a:lnTo>
                  <a:pt x="7401" y="190529"/>
                </a:lnTo>
                <a:lnTo>
                  <a:pt x="7401" y="183918"/>
                </a:lnTo>
                <a:lnTo>
                  <a:pt x="7401" y="177289"/>
                </a:lnTo>
                <a:lnTo>
                  <a:pt x="7401" y="170650"/>
                </a:lnTo>
                <a:lnTo>
                  <a:pt x="7401" y="164002"/>
                </a:lnTo>
                <a:lnTo>
                  <a:pt x="7401" y="157344"/>
                </a:lnTo>
                <a:lnTo>
                  <a:pt x="7401" y="150657"/>
                </a:lnTo>
                <a:lnTo>
                  <a:pt x="7401" y="143971"/>
                </a:lnTo>
                <a:lnTo>
                  <a:pt x="7401" y="137265"/>
                </a:lnTo>
                <a:lnTo>
                  <a:pt x="7401" y="130550"/>
                </a:lnTo>
                <a:lnTo>
                  <a:pt x="7401" y="123816"/>
                </a:lnTo>
                <a:lnTo>
                  <a:pt x="7401" y="117072"/>
                </a:lnTo>
                <a:lnTo>
                  <a:pt x="7401" y="110309"/>
                </a:lnTo>
                <a:lnTo>
                  <a:pt x="7401" y="103537"/>
                </a:lnTo>
                <a:lnTo>
                  <a:pt x="7401" y="96746"/>
                </a:lnTo>
                <a:lnTo>
                  <a:pt x="7401" y="89945"/>
                </a:lnTo>
                <a:lnTo>
                  <a:pt x="7401" y="83125"/>
                </a:lnTo>
                <a:lnTo>
                  <a:pt x="7401" y="76295"/>
                </a:lnTo>
                <a:lnTo>
                  <a:pt x="7172" y="75019"/>
                </a:lnTo>
                <a:lnTo>
                  <a:pt x="5687" y="70361"/>
                </a:lnTo>
                <a:lnTo>
                  <a:pt x="4343" y="64437"/>
                </a:lnTo>
                <a:lnTo>
                  <a:pt x="2877" y="57141"/>
                </a:lnTo>
                <a:lnTo>
                  <a:pt x="2686" y="54769"/>
                </a:lnTo>
                <a:lnTo>
                  <a:pt x="229" y="47225"/>
                </a:lnTo>
                <a:lnTo>
                  <a:pt x="0" y="45082"/>
                </a:lnTo>
                <a:lnTo>
                  <a:pt x="619" y="43558"/>
                </a:lnTo>
                <a:lnTo>
                  <a:pt x="4658" y="37186"/>
                </a:lnTo>
                <a:lnTo>
                  <a:pt x="5877" y="34080"/>
                </a:lnTo>
                <a:lnTo>
                  <a:pt x="6896" y="30356"/>
                </a:lnTo>
                <a:lnTo>
                  <a:pt x="7239" y="27327"/>
                </a:lnTo>
                <a:lnTo>
                  <a:pt x="6048" y="22679"/>
                </a:lnTo>
                <a:lnTo>
                  <a:pt x="4658" y="18498"/>
                </a:lnTo>
                <a:lnTo>
                  <a:pt x="4191" y="14211"/>
                </a:lnTo>
                <a:lnTo>
                  <a:pt x="3991" y="9992"/>
                </a:lnTo>
                <a:lnTo>
                  <a:pt x="6058" y="7106"/>
                </a:lnTo>
                <a:lnTo>
                  <a:pt x="8534" y="4401"/>
                </a:lnTo>
                <a:lnTo>
                  <a:pt x="9459" y="2743"/>
                </a:lnTo>
                <a:lnTo>
                  <a:pt x="10925" y="876"/>
                </a:lnTo>
                <a:lnTo>
                  <a:pt x="11954" y="0"/>
                </a:lnTo>
                <a:lnTo>
                  <a:pt x="13964" y="3791"/>
                </a:lnTo>
                <a:lnTo>
                  <a:pt x="18155" y="4439"/>
                </a:lnTo>
                <a:lnTo>
                  <a:pt x="31814" y="1067"/>
                </a:lnTo>
                <a:lnTo>
                  <a:pt x="46892" y="4467"/>
                </a:lnTo>
                <a:lnTo>
                  <a:pt x="55207" y="5763"/>
                </a:lnTo>
                <a:lnTo>
                  <a:pt x="68028" y="8649"/>
                </a:lnTo>
                <a:lnTo>
                  <a:pt x="75829" y="13792"/>
                </a:lnTo>
                <a:lnTo>
                  <a:pt x="77972" y="14440"/>
                </a:lnTo>
                <a:lnTo>
                  <a:pt x="83582" y="14335"/>
                </a:lnTo>
                <a:lnTo>
                  <a:pt x="87259" y="17374"/>
                </a:lnTo>
                <a:lnTo>
                  <a:pt x="101889" y="18831"/>
                </a:lnTo>
                <a:lnTo>
                  <a:pt x="109700" y="22174"/>
                </a:lnTo>
                <a:lnTo>
                  <a:pt x="114129" y="24841"/>
                </a:lnTo>
                <a:lnTo>
                  <a:pt x="116786" y="25660"/>
                </a:lnTo>
                <a:lnTo>
                  <a:pt x="119139" y="25527"/>
                </a:lnTo>
                <a:lnTo>
                  <a:pt x="122311" y="24527"/>
                </a:lnTo>
                <a:lnTo>
                  <a:pt x="126321" y="22651"/>
                </a:lnTo>
                <a:lnTo>
                  <a:pt x="130673" y="20041"/>
                </a:lnTo>
                <a:lnTo>
                  <a:pt x="139713" y="13326"/>
                </a:lnTo>
                <a:lnTo>
                  <a:pt x="142913" y="12145"/>
                </a:lnTo>
                <a:lnTo>
                  <a:pt x="144999" y="12459"/>
                </a:lnTo>
                <a:lnTo>
                  <a:pt x="147542" y="12363"/>
                </a:lnTo>
                <a:lnTo>
                  <a:pt x="148600" y="10544"/>
                </a:lnTo>
                <a:lnTo>
                  <a:pt x="149943" y="9297"/>
                </a:lnTo>
                <a:lnTo>
                  <a:pt x="150781" y="7877"/>
                </a:lnTo>
                <a:lnTo>
                  <a:pt x="152152" y="6163"/>
                </a:lnTo>
                <a:lnTo>
                  <a:pt x="156858" y="5687"/>
                </a:lnTo>
                <a:lnTo>
                  <a:pt x="166278" y="2753"/>
                </a:lnTo>
                <a:lnTo>
                  <a:pt x="165221" y="4143"/>
                </a:lnTo>
                <a:lnTo>
                  <a:pt x="156639" y="7429"/>
                </a:lnTo>
                <a:lnTo>
                  <a:pt x="160315" y="7839"/>
                </a:lnTo>
                <a:lnTo>
                  <a:pt x="164078" y="6715"/>
                </a:lnTo>
                <a:lnTo>
                  <a:pt x="168373" y="6001"/>
                </a:lnTo>
                <a:lnTo>
                  <a:pt x="169155" y="4601"/>
                </a:lnTo>
                <a:lnTo>
                  <a:pt x="169716" y="1981"/>
                </a:lnTo>
                <a:lnTo>
                  <a:pt x="170536" y="1610"/>
                </a:lnTo>
                <a:lnTo>
                  <a:pt x="173507" y="2105"/>
                </a:lnTo>
                <a:lnTo>
                  <a:pt x="182337" y="6144"/>
                </a:lnTo>
                <a:lnTo>
                  <a:pt x="184538" y="6220"/>
                </a:lnTo>
                <a:lnTo>
                  <a:pt x="190758" y="4020"/>
                </a:lnTo>
                <a:lnTo>
                  <a:pt x="192081" y="3553"/>
                </a:lnTo>
                <a:lnTo>
                  <a:pt x="194100" y="4772"/>
                </a:lnTo>
                <a:lnTo>
                  <a:pt x="198692" y="9792"/>
                </a:lnTo>
                <a:lnTo>
                  <a:pt x="197091" y="9687"/>
                </a:lnTo>
                <a:lnTo>
                  <a:pt x="192177" y="5382"/>
                </a:lnTo>
                <a:lnTo>
                  <a:pt x="191738" y="7534"/>
                </a:lnTo>
                <a:lnTo>
                  <a:pt x="188938" y="11306"/>
                </a:lnTo>
                <a:lnTo>
                  <a:pt x="192434" y="12935"/>
                </a:lnTo>
                <a:lnTo>
                  <a:pt x="195282" y="13545"/>
                </a:lnTo>
                <a:lnTo>
                  <a:pt x="196806" y="15650"/>
                </a:lnTo>
                <a:lnTo>
                  <a:pt x="197768" y="17517"/>
                </a:lnTo>
                <a:lnTo>
                  <a:pt x="200578" y="16698"/>
                </a:lnTo>
                <a:lnTo>
                  <a:pt x="202588" y="14154"/>
                </a:lnTo>
                <a:lnTo>
                  <a:pt x="201539" y="12735"/>
                </a:lnTo>
                <a:lnTo>
                  <a:pt x="200835" y="11268"/>
                </a:lnTo>
                <a:lnTo>
                  <a:pt x="201749" y="11230"/>
                </a:lnTo>
                <a:lnTo>
                  <a:pt x="203702" y="12440"/>
                </a:lnTo>
                <a:lnTo>
                  <a:pt x="209293" y="17269"/>
                </a:lnTo>
                <a:lnTo>
                  <a:pt x="211179" y="18269"/>
                </a:lnTo>
                <a:lnTo>
                  <a:pt x="213351" y="18098"/>
                </a:lnTo>
                <a:lnTo>
                  <a:pt x="217894" y="16745"/>
                </a:lnTo>
                <a:lnTo>
                  <a:pt x="219161" y="16954"/>
                </a:lnTo>
                <a:lnTo>
                  <a:pt x="225257" y="15173"/>
                </a:lnTo>
                <a:lnTo>
                  <a:pt x="225971" y="16478"/>
                </a:lnTo>
                <a:lnTo>
                  <a:pt x="226981" y="17774"/>
                </a:lnTo>
                <a:lnTo>
                  <a:pt x="231896" y="16326"/>
                </a:lnTo>
                <a:lnTo>
                  <a:pt x="239602" y="16345"/>
                </a:lnTo>
                <a:lnTo>
                  <a:pt x="245916" y="14774"/>
                </a:lnTo>
                <a:lnTo>
                  <a:pt x="253232" y="109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7D30068-4854-2854-8694-5885A0783AA9}"/>
              </a:ext>
            </a:extLst>
          </p:cNvPr>
          <p:cNvSpPr/>
          <p:nvPr/>
        </p:nvSpPr>
        <p:spPr>
          <a:xfrm>
            <a:off x="5872480" y="3312160"/>
            <a:ext cx="33838" cy="1026"/>
          </a:xfrm>
          <a:custGeom>
            <a:avLst/>
            <a:gdLst>
              <a:gd name="connsiteX0" fmla="*/ 164611 w 168307"/>
              <a:gd name="connsiteY0" fmla="*/ 8153 h 108232"/>
              <a:gd name="connsiteX1" fmla="*/ 166031 w 168307"/>
              <a:gd name="connsiteY1" fmla="*/ 9782 h 108232"/>
              <a:gd name="connsiteX2" fmla="*/ 167821 w 168307"/>
              <a:gd name="connsiteY2" fmla="*/ 12411 h 108232"/>
              <a:gd name="connsiteX3" fmla="*/ 168307 w 168307"/>
              <a:gd name="connsiteY3" fmla="*/ 13916 h 108232"/>
              <a:gd name="connsiteX4" fmla="*/ 167697 w 168307"/>
              <a:gd name="connsiteY4" fmla="*/ 14802 h 108232"/>
              <a:gd name="connsiteX5" fmla="*/ 165907 w 168307"/>
              <a:gd name="connsiteY5" fmla="*/ 15554 h 108232"/>
              <a:gd name="connsiteX6" fmla="*/ 165497 w 168307"/>
              <a:gd name="connsiteY6" fmla="*/ 16364 h 108232"/>
              <a:gd name="connsiteX7" fmla="*/ 164706 w 168307"/>
              <a:gd name="connsiteY7" fmla="*/ 17726 h 108232"/>
              <a:gd name="connsiteX8" fmla="*/ 162611 w 168307"/>
              <a:gd name="connsiteY8" fmla="*/ 17974 h 108232"/>
              <a:gd name="connsiteX9" fmla="*/ 161534 w 168307"/>
              <a:gd name="connsiteY9" fmla="*/ 18983 h 108232"/>
              <a:gd name="connsiteX10" fmla="*/ 160249 w 168307"/>
              <a:gd name="connsiteY10" fmla="*/ 23413 h 108232"/>
              <a:gd name="connsiteX11" fmla="*/ 157792 w 168307"/>
              <a:gd name="connsiteY11" fmla="*/ 30727 h 108232"/>
              <a:gd name="connsiteX12" fmla="*/ 154162 w 168307"/>
              <a:gd name="connsiteY12" fmla="*/ 36271 h 108232"/>
              <a:gd name="connsiteX13" fmla="*/ 151257 w 168307"/>
              <a:gd name="connsiteY13" fmla="*/ 39300 h 108232"/>
              <a:gd name="connsiteX14" fmla="*/ 149962 w 168307"/>
              <a:gd name="connsiteY14" fmla="*/ 41624 h 108232"/>
              <a:gd name="connsiteX15" fmla="*/ 149152 w 168307"/>
              <a:gd name="connsiteY15" fmla="*/ 44405 h 108232"/>
              <a:gd name="connsiteX16" fmla="*/ 148962 w 168307"/>
              <a:gd name="connsiteY16" fmla="*/ 47196 h 108232"/>
              <a:gd name="connsiteX17" fmla="*/ 151743 w 168307"/>
              <a:gd name="connsiteY17" fmla="*/ 62436 h 108232"/>
              <a:gd name="connsiteX18" fmla="*/ 151715 w 168307"/>
              <a:gd name="connsiteY18" fmla="*/ 65179 h 108232"/>
              <a:gd name="connsiteX19" fmla="*/ 151057 w 168307"/>
              <a:gd name="connsiteY19" fmla="*/ 67989 h 108232"/>
              <a:gd name="connsiteX20" fmla="*/ 150581 w 168307"/>
              <a:gd name="connsiteY20" fmla="*/ 70838 h 108232"/>
              <a:gd name="connsiteX21" fmla="*/ 150972 w 168307"/>
              <a:gd name="connsiteY21" fmla="*/ 73304 h 108232"/>
              <a:gd name="connsiteX22" fmla="*/ 152810 w 168307"/>
              <a:gd name="connsiteY22" fmla="*/ 77514 h 108232"/>
              <a:gd name="connsiteX23" fmla="*/ 154762 w 168307"/>
              <a:gd name="connsiteY23" fmla="*/ 83782 h 108232"/>
              <a:gd name="connsiteX24" fmla="*/ 155553 w 168307"/>
              <a:gd name="connsiteY24" fmla="*/ 87773 h 108232"/>
              <a:gd name="connsiteX25" fmla="*/ 156849 w 168307"/>
              <a:gd name="connsiteY25" fmla="*/ 89230 h 108232"/>
              <a:gd name="connsiteX26" fmla="*/ 158096 w 168307"/>
              <a:gd name="connsiteY26" fmla="*/ 90306 h 108232"/>
              <a:gd name="connsiteX27" fmla="*/ 158353 w 168307"/>
              <a:gd name="connsiteY27" fmla="*/ 90983 h 108232"/>
              <a:gd name="connsiteX28" fmla="*/ 158315 w 168307"/>
              <a:gd name="connsiteY28" fmla="*/ 91678 h 108232"/>
              <a:gd name="connsiteX29" fmla="*/ 157668 w 168307"/>
              <a:gd name="connsiteY29" fmla="*/ 92469 h 108232"/>
              <a:gd name="connsiteX30" fmla="*/ 152038 w 168307"/>
              <a:gd name="connsiteY30" fmla="*/ 94555 h 108232"/>
              <a:gd name="connsiteX31" fmla="*/ 151305 w 168307"/>
              <a:gd name="connsiteY31" fmla="*/ 96317 h 108232"/>
              <a:gd name="connsiteX32" fmla="*/ 150695 w 168307"/>
              <a:gd name="connsiteY32" fmla="*/ 98288 h 108232"/>
              <a:gd name="connsiteX33" fmla="*/ 148237 w 168307"/>
              <a:gd name="connsiteY33" fmla="*/ 101194 h 108232"/>
              <a:gd name="connsiteX34" fmla="*/ 147485 w 168307"/>
              <a:gd name="connsiteY34" fmla="*/ 103899 h 108232"/>
              <a:gd name="connsiteX35" fmla="*/ 147018 w 168307"/>
              <a:gd name="connsiteY35" fmla="*/ 106994 h 108232"/>
              <a:gd name="connsiteX36" fmla="*/ 146961 w 168307"/>
              <a:gd name="connsiteY36" fmla="*/ 108099 h 108232"/>
              <a:gd name="connsiteX37" fmla="*/ 146285 w 168307"/>
              <a:gd name="connsiteY37" fmla="*/ 108233 h 108232"/>
              <a:gd name="connsiteX38" fmla="*/ 142551 w 168307"/>
              <a:gd name="connsiteY38" fmla="*/ 107594 h 108232"/>
              <a:gd name="connsiteX39" fmla="*/ 138436 w 168307"/>
              <a:gd name="connsiteY39" fmla="*/ 105585 h 108232"/>
              <a:gd name="connsiteX40" fmla="*/ 136636 w 168307"/>
              <a:gd name="connsiteY40" fmla="*/ 104070 h 108232"/>
              <a:gd name="connsiteX41" fmla="*/ 134864 w 168307"/>
              <a:gd name="connsiteY41" fmla="*/ 104089 h 108232"/>
              <a:gd name="connsiteX42" fmla="*/ 132722 w 168307"/>
              <a:gd name="connsiteY42" fmla="*/ 105080 h 108232"/>
              <a:gd name="connsiteX43" fmla="*/ 125044 w 168307"/>
              <a:gd name="connsiteY43" fmla="*/ 107947 h 108232"/>
              <a:gd name="connsiteX44" fmla="*/ 123158 w 168307"/>
              <a:gd name="connsiteY44" fmla="*/ 107280 h 108232"/>
              <a:gd name="connsiteX45" fmla="*/ 118777 w 168307"/>
              <a:gd name="connsiteY45" fmla="*/ 104461 h 108232"/>
              <a:gd name="connsiteX46" fmla="*/ 116557 w 168307"/>
              <a:gd name="connsiteY46" fmla="*/ 101384 h 108232"/>
              <a:gd name="connsiteX47" fmla="*/ 111614 w 168307"/>
              <a:gd name="connsiteY47" fmla="*/ 95250 h 108232"/>
              <a:gd name="connsiteX48" fmla="*/ 111214 w 168307"/>
              <a:gd name="connsiteY48" fmla="*/ 93783 h 108232"/>
              <a:gd name="connsiteX49" fmla="*/ 110567 w 168307"/>
              <a:gd name="connsiteY49" fmla="*/ 92612 h 108232"/>
              <a:gd name="connsiteX50" fmla="*/ 105290 w 168307"/>
              <a:gd name="connsiteY50" fmla="*/ 91087 h 108232"/>
              <a:gd name="connsiteX51" fmla="*/ 103337 w 168307"/>
              <a:gd name="connsiteY51" fmla="*/ 88811 h 108232"/>
              <a:gd name="connsiteX52" fmla="*/ 101718 w 168307"/>
              <a:gd name="connsiteY52" fmla="*/ 88497 h 108232"/>
              <a:gd name="connsiteX53" fmla="*/ 99336 w 168307"/>
              <a:gd name="connsiteY53" fmla="*/ 87354 h 108232"/>
              <a:gd name="connsiteX54" fmla="*/ 93155 w 168307"/>
              <a:gd name="connsiteY54" fmla="*/ 82487 h 108232"/>
              <a:gd name="connsiteX55" fmla="*/ 91621 w 168307"/>
              <a:gd name="connsiteY55" fmla="*/ 82029 h 108232"/>
              <a:gd name="connsiteX56" fmla="*/ 91250 w 168307"/>
              <a:gd name="connsiteY56" fmla="*/ 82848 h 108232"/>
              <a:gd name="connsiteX57" fmla="*/ 91354 w 168307"/>
              <a:gd name="connsiteY57" fmla="*/ 84001 h 108232"/>
              <a:gd name="connsiteX58" fmla="*/ 90964 w 168307"/>
              <a:gd name="connsiteY58" fmla="*/ 84668 h 108232"/>
              <a:gd name="connsiteX59" fmla="*/ 90174 w 168307"/>
              <a:gd name="connsiteY59" fmla="*/ 84649 h 108232"/>
              <a:gd name="connsiteX60" fmla="*/ 88745 w 168307"/>
              <a:gd name="connsiteY60" fmla="*/ 82858 h 108232"/>
              <a:gd name="connsiteX61" fmla="*/ 87030 w 168307"/>
              <a:gd name="connsiteY61" fmla="*/ 81277 h 108232"/>
              <a:gd name="connsiteX62" fmla="*/ 81686 w 168307"/>
              <a:gd name="connsiteY62" fmla="*/ 84249 h 108232"/>
              <a:gd name="connsiteX63" fmla="*/ 79753 w 168307"/>
              <a:gd name="connsiteY63" fmla="*/ 85039 h 108232"/>
              <a:gd name="connsiteX64" fmla="*/ 78057 w 168307"/>
              <a:gd name="connsiteY64" fmla="*/ 85220 h 108232"/>
              <a:gd name="connsiteX65" fmla="*/ 69590 w 168307"/>
              <a:gd name="connsiteY65" fmla="*/ 89106 h 108232"/>
              <a:gd name="connsiteX66" fmla="*/ 67009 w 168307"/>
              <a:gd name="connsiteY66" fmla="*/ 91202 h 108232"/>
              <a:gd name="connsiteX67" fmla="*/ 65942 w 168307"/>
              <a:gd name="connsiteY67" fmla="*/ 90983 h 108232"/>
              <a:gd name="connsiteX68" fmla="*/ 66190 w 168307"/>
              <a:gd name="connsiteY68" fmla="*/ 89011 h 108232"/>
              <a:gd name="connsiteX69" fmla="*/ 69714 w 168307"/>
              <a:gd name="connsiteY69" fmla="*/ 79134 h 108232"/>
              <a:gd name="connsiteX70" fmla="*/ 70342 w 168307"/>
              <a:gd name="connsiteY70" fmla="*/ 71256 h 108232"/>
              <a:gd name="connsiteX71" fmla="*/ 71628 w 168307"/>
              <a:gd name="connsiteY71" fmla="*/ 70171 h 108232"/>
              <a:gd name="connsiteX72" fmla="*/ 72009 w 168307"/>
              <a:gd name="connsiteY72" fmla="*/ 69075 h 108232"/>
              <a:gd name="connsiteX73" fmla="*/ 71457 w 168307"/>
              <a:gd name="connsiteY73" fmla="*/ 66551 h 108232"/>
              <a:gd name="connsiteX74" fmla="*/ 67799 w 168307"/>
              <a:gd name="connsiteY74" fmla="*/ 64932 h 108232"/>
              <a:gd name="connsiteX75" fmla="*/ 66323 w 168307"/>
              <a:gd name="connsiteY75" fmla="*/ 65170 h 108232"/>
              <a:gd name="connsiteX76" fmla="*/ 64989 w 168307"/>
              <a:gd name="connsiteY76" fmla="*/ 67885 h 108232"/>
              <a:gd name="connsiteX77" fmla="*/ 63608 w 168307"/>
              <a:gd name="connsiteY77" fmla="*/ 69837 h 108232"/>
              <a:gd name="connsiteX78" fmla="*/ 60379 w 168307"/>
              <a:gd name="connsiteY78" fmla="*/ 71028 h 108232"/>
              <a:gd name="connsiteX79" fmla="*/ 57598 w 168307"/>
              <a:gd name="connsiteY79" fmla="*/ 68971 h 108232"/>
              <a:gd name="connsiteX80" fmla="*/ 51092 w 168307"/>
              <a:gd name="connsiteY80" fmla="*/ 66218 h 108232"/>
              <a:gd name="connsiteX81" fmla="*/ 49454 w 168307"/>
              <a:gd name="connsiteY81" fmla="*/ 62541 h 108232"/>
              <a:gd name="connsiteX82" fmla="*/ 49063 w 168307"/>
              <a:gd name="connsiteY82" fmla="*/ 58836 h 108232"/>
              <a:gd name="connsiteX83" fmla="*/ 45625 w 168307"/>
              <a:gd name="connsiteY83" fmla="*/ 55254 h 108232"/>
              <a:gd name="connsiteX84" fmla="*/ 44196 w 168307"/>
              <a:gd name="connsiteY84" fmla="*/ 51016 h 108232"/>
              <a:gd name="connsiteX85" fmla="*/ 44768 w 168307"/>
              <a:gd name="connsiteY85" fmla="*/ 48053 h 108232"/>
              <a:gd name="connsiteX86" fmla="*/ 47892 w 168307"/>
              <a:gd name="connsiteY86" fmla="*/ 46101 h 108232"/>
              <a:gd name="connsiteX87" fmla="*/ 48778 w 168307"/>
              <a:gd name="connsiteY87" fmla="*/ 44405 h 108232"/>
              <a:gd name="connsiteX88" fmla="*/ 44844 w 168307"/>
              <a:gd name="connsiteY88" fmla="*/ 44672 h 108232"/>
              <a:gd name="connsiteX89" fmla="*/ 44044 w 168307"/>
              <a:gd name="connsiteY89" fmla="*/ 44263 h 108232"/>
              <a:gd name="connsiteX90" fmla="*/ 43872 w 168307"/>
              <a:gd name="connsiteY90" fmla="*/ 42739 h 108232"/>
              <a:gd name="connsiteX91" fmla="*/ 42129 w 168307"/>
              <a:gd name="connsiteY91" fmla="*/ 37519 h 108232"/>
              <a:gd name="connsiteX92" fmla="*/ 43672 w 168307"/>
              <a:gd name="connsiteY92" fmla="*/ 35462 h 108232"/>
              <a:gd name="connsiteX93" fmla="*/ 44348 w 168307"/>
              <a:gd name="connsiteY93" fmla="*/ 33461 h 108232"/>
              <a:gd name="connsiteX94" fmla="*/ 43082 w 168307"/>
              <a:gd name="connsiteY94" fmla="*/ 31756 h 108232"/>
              <a:gd name="connsiteX95" fmla="*/ 43415 w 168307"/>
              <a:gd name="connsiteY95" fmla="*/ 29804 h 108232"/>
              <a:gd name="connsiteX96" fmla="*/ 44405 w 168307"/>
              <a:gd name="connsiteY96" fmla="*/ 27832 h 108232"/>
              <a:gd name="connsiteX97" fmla="*/ 43805 w 168307"/>
              <a:gd name="connsiteY97" fmla="*/ 23251 h 108232"/>
              <a:gd name="connsiteX98" fmla="*/ 47711 w 168307"/>
              <a:gd name="connsiteY98" fmla="*/ 20822 h 108232"/>
              <a:gd name="connsiteX99" fmla="*/ 51502 w 168307"/>
              <a:gd name="connsiteY99" fmla="*/ 19107 h 108232"/>
              <a:gd name="connsiteX100" fmla="*/ 59550 w 168307"/>
              <a:gd name="connsiteY100" fmla="*/ 18231 h 108232"/>
              <a:gd name="connsiteX101" fmla="*/ 58760 w 168307"/>
              <a:gd name="connsiteY101" fmla="*/ 14021 h 108232"/>
              <a:gd name="connsiteX102" fmla="*/ 62008 w 168307"/>
              <a:gd name="connsiteY102" fmla="*/ 13830 h 108232"/>
              <a:gd name="connsiteX103" fmla="*/ 67485 w 168307"/>
              <a:gd name="connsiteY103" fmla="*/ 8753 h 108232"/>
              <a:gd name="connsiteX104" fmla="*/ 72914 w 168307"/>
              <a:gd name="connsiteY104" fmla="*/ 9649 h 108232"/>
              <a:gd name="connsiteX105" fmla="*/ 80772 w 168307"/>
              <a:gd name="connsiteY105" fmla="*/ 6163 h 108232"/>
              <a:gd name="connsiteX106" fmla="*/ 95908 w 168307"/>
              <a:gd name="connsiteY106" fmla="*/ 6210 h 108232"/>
              <a:gd name="connsiteX107" fmla="*/ 97974 w 168307"/>
              <a:gd name="connsiteY107" fmla="*/ 4191 h 108232"/>
              <a:gd name="connsiteX108" fmla="*/ 97612 w 168307"/>
              <a:gd name="connsiteY108" fmla="*/ 2162 h 108232"/>
              <a:gd name="connsiteX109" fmla="*/ 97660 w 168307"/>
              <a:gd name="connsiteY109" fmla="*/ 0 h 108232"/>
              <a:gd name="connsiteX110" fmla="*/ 100508 w 168307"/>
              <a:gd name="connsiteY110" fmla="*/ 600 h 108232"/>
              <a:gd name="connsiteX111" fmla="*/ 105270 w 168307"/>
              <a:gd name="connsiteY111" fmla="*/ 219 h 108232"/>
              <a:gd name="connsiteX112" fmla="*/ 123101 w 168307"/>
              <a:gd name="connsiteY112" fmla="*/ 4477 h 108232"/>
              <a:gd name="connsiteX113" fmla="*/ 127492 w 168307"/>
              <a:gd name="connsiteY113" fmla="*/ 4477 h 108232"/>
              <a:gd name="connsiteX114" fmla="*/ 133560 w 168307"/>
              <a:gd name="connsiteY114" fmla="*/ 8792 h 108232"/>
              <a:gd name="connsiteX115" fmla="*/ 136836 w 168307"/>
              <a:gd name="connsiteY115" fmla="*/ 9906 h 108232"/>
              <a:gd name="connsiteX116" fmla="*/ 146485 w 168307"/>
              <a:gd name="connsiteY116" fmla="*/ 9906 h 108232"/>
              <a:gd name="connsiteX117" fmla="*/ 161373 w 168307"/>
              <a:gd name="connsiteY117" fmla="*/ 11811 h 108232"/>
              <a:gd name="connsiteX118" fmla="*/ 164297 w 168307"/>
              <a:gd name="connsiteY118" fmla="*/ 8896 h 108232"/>
              <a:gd name="connsiteX119" fmla="*/ 164611 w 168307"/>
              <a:gd name="connsiteY119" fmla="*/ 8153 h 108232"/>
              <a:gd name="connsiteX120" fmla="*/ 28585 w 168307"/>
              <a:gd name="connsiteY120" fmla="*/ 42367 h 108232"/>
              <a:gd name="connsiteX121" fmla="*/ 26394 w 168307"/>
              <a:gd name="connsiteY121" fmla="*/ 44910 h 108232"/>
              <a:gd name="connsiteX122" fmla="*/ 25089 w 168307"/>
              <a:gd name="connsiteY122" fmla="*/ 43901 h 108232"/>
              <a:gd name="connsiteX123" fmla="*/ 24403 w 168307"/>
              <a:gd name="connsiteY123" fmla="*/ 42681 h 108232"/>
              <a:gd name="connsiteX124" fmla="*/ 21574 w 168307"/>
              <a:gd name="connsiteY124" fmla="*/ 48435 h 108232"/>
              <a:gd name="connsiteX125" fmla="*/ 18393 w 168307"/>
              <a:gd name="connsiteY125" fmla="*/ 49416 h 108232"/>
              <a:gd name="connsiteX126" fmla="*/ 16536 w 168307"/>
              <a:gd name="connsiteY126" fmla="*/ 48282 h 108232"/>
              <a:gd name="connsiteX127" fmla="*/ 16707 w 168307"/>
              <a:gd name="connsiteY127" fmla="*/ 46139 h 108232"/>
              <a:gd name="connsiteX128" fmla="*/ 14897 w 168307"/>
              <a:gd name="connsiteY128" fmla="*/ 40491 h 108232"/>
              <a:gd name="connsiteX129" fmla="*/ 12125 w 168307"/>
              <a:gd name="connsiteY129" fmla="*/ 38833 h 108232"/>
              <a:gd name="connsiteX130" fmla="*/ 8230 w 168307"/>
              <a:gd name="connsiteY130" fmla="*/ 38681 h 108232"/>
              <a:gd name="connsiteX131" fmla="*/ 5410 w 168307"/>
              <a:gd name="connsiteY131" fmla="*/ 36347 h 108232"/>
              <a:gd name="connsiteX132" fmla="*/ 16278 w 168307"/>
              <a:gd name="connsiteY132" fmla="*/ 34757 h 108232"/>
              <a:gd name="connsiteX133" fmla="*/ 17402 w 168307"/>
              <a:gd name="connsiteY133" fmla="*/ 32052 h 108232"/>
              <a:gd name="connsiteX134" fmla="*/ 19612 w 168307"/>
              <a:gd name="connsiteY134" fmla="*/ 29213 h 108232"/>
              <a:gd name="connsiteX135" fmla="*/ 21270 w 168307"/>
              <a:gd name="connsiteY135" fmla="*/ 28908 h 108232"/>
              <a:gd name="connsiteX136" fmla="*/ 22679 w 168307"/>
              <a:gd name="connsiteY136" fmla="*/ 29566 h 108232"/>
              <a:gd name="connsiteX137" fmla="*/ 22946 w 168307"/>
              <a:gd name="connsiteY137" fmla="*/ 31766 h 108232"/>
              <a:gd name="connsiteX138" fmla="*/ 23298 w 168307"/>
              <a:gd name="connsiteY138" fmla="*/ 32642 h 108232"/>
              <a:gd name="connsiteX139" fmla="*/ 28223 w 168307"/>
              <a:gd name="connsiteY139" fmla="*/ 33880 h 108232"/>
              <a:gd name="connsiteX140" fmla="*/ 30147 w 168307"/>
              <a:gd name="connsiteY140" fmla="*/ 37576 h 108232"/>
              <a:gd name="connsiteX141" fmla="*/ 30871 w 168307"/>
              <a:gd name="connsiteY141" fmla="*/ 42005 h 108232"/>
              <a:gd name="connsiteX142" fmla="*/ 28585 w 168307"/>
              <a:gd name="connsiteY142" fmla="*/ 42367 h 108232"/>
              <a:gd name="connsiteX143" fmla="*/ 39805 w 168307"/>
              <a:gd name="connsiteY143" fmla="*/ 56569 h 108232"/>
              <a:gd name="connsiteX144" fmla="*/ 37585 w 168307"/>
              <a:gd name="connsiteY144" fmla="*/ 57102 h 108232"/>
              <a:gd name="connsiteX145" fmla="*/ 32318 w 168307"/>
              <a:gd name="connsiteY145" fmla="*/ 53464 h 108232"/>
              <a:gd name="connsiteX146" fmla="*/ 33537 w 168307"/>
              <a:gd name="connsiteY146" fmla="*/ 50997 h 108232"/>
              <a:gd name="connsiteX147" fmla="*/ 35043 w 168307"/>
              <a:gd name="connsiteY147" fmla="*/ 50025 h 108232"/>
              <a:gd name="connsiteX148" fmla="*/ 39519 w 168307"/>
              <a:gd name="connsiteY148" fmla="*/ 51540 h 108232"/>
              <a:gd name="connsiteX149" fmla="*/ 40148 w 168307"/>
              <a:gd name="connsiteY149" fmla="*/ 55283 h 108232"/>
              <a:gd name="connsiteX150" fmla="*/ 39805 w 168307"/>
              <a:gd name="connsiteY150" fmla="*/ 56569 h 108232"/>
              <a:gd name="connsiteX151" fmla="*/ 20393 w 168307"/>
              <a:gd name="connsiteY151" fmla="*/ 52940 h 108232"/>
              <a:gd name="connsiteX152" fmla="*/ 22289 w 168307"/>
              <a:gd name="connsiteY152" fmla="*/ 54178 h 108232"/>
              <a:gd name="connsiteX153" fmla="*/ 24041 w 168307"/>
              <a:gd name="connsiteY153" fmla="*/ 53788 h 108232"/>
              <a:gd name="connsiteX154" fmla="*/ 25822 w 168307"/>
              <a:gd name="connsiteY154" fmla="*/ 52921 h 108232"/>
              <a:gd name="connsiteX155" fmla="*/ 29670 w 168307"/>
              <a:gd name="connsiteY155" fmla="*/ 53730 h 108232"/>
              <a:gd name="connsiteX156" fmla="*/ 38452 w 168307"/>
              <a:gd name="connsiteY156" fmla="*/ 59979 h 108232"/>
              <a:gd name="connsiteX157" fmla="*/ 39262 w 168307"/>
              <a:gd name="connsiteY157" fmla="*/ 61646 h 108232"/>
              <a:gd name="connsiteX158" fmla="*/ 34014 w 168307"/>
              <a:gd name="connsiteY158" fmla="*/ 62408 h 108232"/>
              <a:gd name="connsiteX159" fmla="*/ 32823 w 168307"/>
              <a:gd name="connsiteY159" fmla="*/ 64313 h 108232"/>
              <a:gd name="connsiteX160" fmla="*/ 31566 w 168307"/>
              <a:gd name="connsiteY160" fmla="*/ 65646 h 108232"/>
              <a:gd name="connsiteX161" fmla="*/ 30080 w 168307"/>
              <a:gd name="connsiteY161" fmla="*/ 66075 h 108232"/>
              <a:gd name="connsiteX162" fmla="*/ 27547 w 168307"/>
              <a:gd name="connsiteY162" fmla="*/ 68751 h 108232"/>
              <a:gd name="connsiteX163" fmla="*/ 24127 w 168307"/>
              <a:gd name="connsiteY163" fmla="*/ 71314 h 108232"/>
              <a:gd name="connsiteX164" fmla="*/ 23413 w 168307"/>
              <a:gd name="connsiteY164" fmla="*/ 72847 h 108232"/>
              <a:gd name="connsiteX165" fmla="*/ 17212 w 168307"/>
              <a:gd name="connsiteY165" fmla="*/ 72562 h 108232"/>
              <a:gd name="connsiteX166" fmla="*/ 13831 w 168307"/>
              <a:gd name="connsiteY166" fmla="*/ 73533 h 108232"/>
              <a:gd name="connsiteX167" fmla="*/ 11097 w 168307"/>
              <a:gd name="connsiteY167" fmla="*/ 76390 h 108232"/>
              <a:gd name="connsiteX168" fmla="*/ 9973 w 168307"/>
              <a:gd name="connsiteY168" fmla="*/ 81896 h 108232"/>
              <a:gd name="connsiteX169" fmla="*/ 7973 w 168307"/>
              <a:gd name="connsiteY169" fmla="*/ 86182 h 108232"/>
              <a:gd name="connsiteX170" fmla="*/ 5934 w 168307"/>
              <a:gd name="connsiteY170" fmla="*/ 87725 h 108232"/>
              <a:gd name="connsiteX171" fmla="*/ 3810 w 168307"/>
              <a:gd name="connsiteY171" fmla="*/ 87963 h 108232"/>
              <a:gd name="connsiteX172" fmla="*/ 3305 w 168307"/>
              <a:gd name="connsiteY172" fmla="*/ 86363 h 108232"/>
              <a:gd name="connsiteX173" fmla="*/ 3506 w 168307"/>
              <a:gd name="connsiteY173" fmla="*/ 84763 h 108232"/>
              <a:gd name="connsiteX174" fmla="*/ 7973 w 168307"/>
              <a:gd name="connsiteY174" fmla="*/ 78705 h 108232"/>
              <a:gd name="connsiteX175" fmla="*/ 8906 w 168307"/>
              <a:gd name="connsiteY175" fmla="*/ 76733 h 108232"/>
              <a:gd name="connsiteX176" fmla="*/ 6677 w 168307"/>
              <a:gd name="connsiteY176" fmla="*/ 75857 h 108232"/>
              <a:gd name="connsiteX177" fmla="*/ 4810 w 168307"/>
              <a:gd name="connsiteY177" fmla="*/ 73743 h 108232"/>
              <a:gd name="connsiteX178" fmla="*/ 734 w 168307"/>
              <a:gd name="connsiteY178" fmla="*/ 71266 h 108232"/>
              <a:gd name="connsiteX179" fmla="*/ 0 w 168307"/>
              <a:gd name="connsiteY179" fmla="*/ 69275 h 108232"/>
              <a:gd name="connsiteX180" fmla="*/ 971 w 168307"/>
              <a:gd name="connsiteY180" fmla="*/ 69123 h 108232"/>
              <a:gd name="connsiteX181" fmla="*/ 1867 w 168307"/>
              <a:gd name="connsiteY181" fmla="*/ 68551 h 108232"/>
              <a:gd name="connsiteX182" fmla="*/ 2953 w 168307"/>
              <a:gd name="connsiteY182" fmla="*/ 66875 h 108232"/>
              <a:gd name="connsiteX183" fmla="*/ 3458 w 168307"/>
              <a:gd name="connsiteY183" fmla="*/ 64951 h 108232"/>
              <a:gd name="connsiteX184" fmla="*/ 200 w 168307"/>
              <a:gd name="connsiteY184" fmla="*/ 59312 h 108232"/>
              <a:gd name="connsiteX185" fmla="*/ 1857 w 168307"/>
              <a:gd name="connsiteY185" fmla="*/ 58436 h 108232"/>
              <a:gd name="connsiteX186" fmla="*/ 3934 w 168307"/>
              <a:gd name="connsiteY186" fmla="*/ 58636 h 108232"/>
              <a:gd name="connsiteX187" fmla="*/ 6058 w 168307"/>
              <a:gd name="connsiteY187" fmla="*/ 60274 h 108232"/>
              <a:gd name="connsiteX188" fmla="*/ 8392 w 168307"/>
              <a:gd name="connsiteY188" fmla="*/ 58350 h 108232"/>
              <a:gd name="connsiteX189" fmla="*/ 9382 w 168307"/>
              <a:gd name="connsiteY189" fmla="*/ 58064 h 108232"/>
              <a:gd name="connsiteX190" fmla="*/ 11011 w 168307"/>
              <a:gd name="connsiteY190" fmla="*/ 58750 h 108232"/>
              <a:gd name="connsiteX191" fmla="*/ 12659 w 168307"/>
              <a:gd name="connsiteY191" fmla="*/ 55016 h 108232"/>
              <a:gd name="connsiteX192" fmla="*/ 16573 w 168307"/>
              <a:gd name="connsiteY192" fmla="*/ 53788 h 108232"/>
              <a:gd name="connsiteX193" fmla="*/ 18517 w 168307"/>
              <a:gd name="connsiteY193" fmla="*/ 52635 h 108232"/>
              <a:gd name="connsiteX194" fmla="*/ 20393 w 168307"/>
              <a:gd name="connsiteY194" fmla="*/ 52940 h 10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68307" h="108232">
                <a:moveTo>
                  <a:pt x="164611" y="8153"/>
                </a:moveTo>
                <a:lnTo>
                  <a:pt x="166031" y="9782"/>
                </a:lnTo>
                <a:lnTo>
                  <a:pt x="167821" y="12411"/>
                </a:lnTo>
                <a:lnTo>
                  <a:pt x="168307" y="13916"/>
                </a:lnTo>
                <a:lnTo>
                  <a:pt x="167697" y="14802"/>
                </a:lnTo>
                <a:lnTo>
                  <a:pt x="165907" y="15554"/>
                </a:lnTo>
                <a:lnTo>
                  <a:pt x="165497" y="16364"/>
                </a:lnTo>
                <a:lnTo>
                  <a:pt x="164706" y="17726"/>
                </a:lnTo>
                <a:lnTo>
                  <a:pt x="162611" y="17974"/>
                </a:lnTo>
                <a:lnTo>
                  <a:pt x="161534" y="18983"/>
                </a:lnTo>
                <a:lnTo>
                  <a:pt x="160249" y="23413"/>
                </a:lnTo>
                <a:lnTo>
                  <a:pt x="157792" y="30727"/>
                </a:lnTo>
                <a:lnTo>
                  <a:pt x="154162" y="36271"/>
                </a:lnTo>
                <a:lnTo>
                  <a:pt x="151257" y="39300"/>
                </a:lnTo>
                <a:lnTo>
                  <a:pt x="149962" y="41624"/>
                </a:lnTo>
                <a:lnTo>
                  <a:pt x="149152" y="44405"/>
                </a:lnTo>
                <a:lnTo>
                  <a:pt x="148962" y="47196"/>
                </a:lnTo>
                <a:lnTo>
                  <a:pt x="151743" y="62436"/>
                </a:lnTo>
                <a:lnTo>
                  <a:pt x="151715" y="65179"/>
                </a:lnTo>
                <a:lnTo>
                  <a:pt x="151057" y="67989"/>
                </a:lnTo>
                <a:lnTo>
                  <a:pt x="150581" y="70838"/>
                </a:lnTo>
                <a:lnTo>
                  <a:pt x="150972" y="73304"/>
                </a:lnTo>
                <a:lnTo>
                  <a:pt x="152810" y="77514"/>
                </a:lnTo>
                <a:lnTo>
                  <a:pt x="154762" y="83782"/>
                </a:lnTo>
                <a:lnTo>
                  <a:pt x="155553" y="87773"/>
                </a:lnTo>
                <a:lnTo>
                  <a:pt x="156849" y="89230"/>
                </a:lnTo>
                <a:lnTo>
                  <a:pt x="158096" y="90306"/>
                </a:lnTo>
                <a:lnTo>
                  <a:pt x="158353" y="90983"/>
                </a:lnTo>
                <a:lnTo>
                  <a:pt x="158315" y="91678"/>
                </a:lnTo>
                <a:lnTo>
                  <a:pt x="157668" y="92469"/>
                </a:lnTo>
                <a:lnTo>
                  <a:pt x="152038" y="94555"/>
                </a:lnTo>
                <a:lnTo>
                  <a:pt x="151305" y="96317"/>
                </a:lnTo>
                <a:lnTo>
                  <a:pt x="150695" y="98288"/>
                </a:lnTo>
                <a:lnTo>
                  <a:pt x="148237" y="101194"/>
                </a:lnTo>
                <a:lnTo>
                  <a:pt x="147485" y="103899"/>
                </a:lnTo>
                <a:lnTo>
                  <a:pt x="147018" y="106994"/>
                </a:lnTo>
                <a:lnTo>
                  <a:pt x="146961" y="108099"/>
                </a:lnTo>
                <a:lnTo>
                  <a:pt x="146285" y="108233"/>
                </a:lnTo>
                <a:lnTo>
                  <a:pt x="142551" y="107594"/>
                </a:lnTo>
                <a:lnTo>
                  <a:pt x="138436" y="105585"/>
                </a:lnTo>
                <a:lnTo>
                  <a:pt x="136636" y="104070"/>
                </a:lnTo>
                <a:lnTo>
                  <a:pt x="134864" y="104089"/>
                </a:lnTo>
                <a:lnTo>
                  <a:pt x="132722" y="105080"/>
                </a:lnTo>
                <a:lnTo>
                  <a:pt x="125044" y="107947"/>
                </a:lnTo>
                <a:lnTo>
                  <a:pt x="123158" y="107280"/>
                </a:lnTo>
                <a:lnTo>
                  <a:pt x="118777" y="104461"/>
                </a:lnTo>
                <a:lnTo>
                  <a:pt x="116557" y="101384"/>
                </a:lnTo>
                <a:lnTo>
                  <a:pt x="111614" y="95250"/>
                </a:lnTo>
                <a:lnTo>
                  <a:pt x="111214" y="93783"/>
                </a:lnTo>
                <a:lnTo>
                  <a:pt x="110567" y="92612"/>
                </a:lnTo>
                <a:lnTo>
                  <a:pt x="105290" y="91087"/>
                </a:lnTo>
                <a:lnTo>
                  <a:pt x="103337" y="88811"/>
                </a:lnTo>
                <a:lnTo>
                  <a:pt x="101718" y="88497"/>
                </a:lnTo>
                <a:lnTo>
                  <a:pt x="99336" y="87354"/>
                </a:lnTo>
                <a:lnTo>
                  <a:pt x="93155" y="82487"/>
                </a:lnTo>
                <a:lnTo>
                  <a:pt x="91621" y="82029"/>
                </a:lnTo>
                <a:lnTo>
                  <a:pt x="91250" y="82848"/>
                </a:lnTo>
                <a:lnTo>
                  <a:pt x="91354" y="84001"/>
                </a:lnTo>
                <a:lnTo>
                  <a:pt x="90964" y="84668"/>
                </a:lnTo>
                <a:lnTo>
                  <a:pt x="90174" y="84649"/>
                </a:lnTo>
                <a:lnTo>
                  <a:pt x="88745" y="82858"/>
                </a:lnTo>
                <a:lnTo>
                  <a:pt x="87030" y="81277"/>
                </a:lnTo>
                <a:lnTo>
                  <a:pt x="81686" y="84249"/>
                </a:lnTo>
                <a:lnTo>
                  <a:pt x="79753" y="85039"/>
                </a:lnTo>
                <a:lnTo>
                  <a:pt x="78057" y="85220"/>
                </a:lnTo>
                <a:lnTo>
                  <a:pt x="69590" y="89106"/>
                </a:lnTo>
                <a:lnTo>
                  <a:pt x="67009" y="91202"/>
                </a:lnTo>
                <a:lnTo>
                  <a:pt x="65942" y="90983"/>
                </a:lnTo>
                <a:lnTo>
                  <a:pt x="66190" y="89011"/>
                </a:lnTo>
                <a:lnTo>
                  <a:pt x="69714" y="79134"/>
                </a:lnTo>
                <a:lnTo>
                  <a:pt x="70342" y="71256"/>
                </a:lnTo>
                <a:lnTo>
                  <a:pt x="71628" y="70171"/>
                </a:lnTo>
                <a:lnTo>
                  <a:pt x="72009" y="69075"/>
                </a:lnTo>
                <a:lnTo>
                  <a:pt x="71457" y="66551"/>
                </a:lnTo>
                <a:lnTo>
                  <a:pt x="67799" y="64932"/>
                </a:lnTo>
                <a:lnTo>
                  <a:pt x="66323" y="65170"/>
                </a:lnTo>
                <a:lnTo>
                  <a:pt x="64989" y="67885"/>
                </a:lnTo>
                <a:lnTo>
                  <a:pt x="63608" y="69837"/>
                </a:lnTo>
                <a:lnTo>
                  <a:pt x="60379" y="71028"/>
                </a:lnTo>
                <a:lnTo>
                  <a:pt x="57598" y="68971"/>
                </a:lnTo>
                <a:lnTo>
                  <a:pt x="51092" y="66218"/>
                </a:lnTo>
                <a:lnTo>
                  <a:pt x="49454" y="62541"/>
                </a:lnTo>
                <a:lnTo>
                  <a:pt x="49063" y="58836"/>
                </a:lnTo>
                <a:lnTo>
                  <a:pt x="45625" y="55254"/>
                </a:lnTo>
                <a:lnTo>
                  <a:pt x="44196" y="51016"/>
                </a:lnTo>
                <a:lnTo>
                  <a:pt x="44768" y="48053"/>
                </a:lnTo>
                <a:lnTo>
                  <a:pt x="47892" y="46101"/>
                </a:lnTo>
                <a:lnTo>
                  <a:pt x="48778" y="44405"/>
                </a:lnTo>
                <a:lnTo>
                  <a:pt x="44844" y="44672"/>
                </a:lnTo>
                <a:lnTo>
                  <a:pt x="44044" y="44263"/>
                </a:lnTo>
                <a:lnTo>
                  <a:pt x="43872" y="42739"/>
                </a:lnTo>
                <a:lnTo>
                  <a:pt x="42129" y="37519"/>
                </a:lnTo>
                <a:lnTo>
                  <a:pt x="43672" y="35462"/>
                </a:lnTo>
                <a:lnTo>
                  <a:pt x="44348" y="33461"/>
                </a:lnTo>
                <a:lnTo>
                  <a:pt x="43082" y="31756"/>
                </a:lnTo>
                <a:lnTo>
                  <a:pt x="43415" y="29804"/>
                </a:lnTo>
                <a:lnTo>
                  <a:pt x="44405" y="27832"/>
                </a:lnTo>
                <a:lnTo>
                  <a:pt x="43805" y="23251"/>
                </a:lnTo>
                <a:lnTo>
                  <a:pt x="47711" y="20822"/>
                </a:lnTo>
                <a:lnTo>
                  <a:pt x="51502" y="19107"/>
                </a:lnTo>
                <a:lnTo>
                  <a:pt x="59550" y="18231"/>
                </a:lnTo>
                <a:lnTo>
                  <a:pt x="58760" y="14021"/>
                </a:lnTo>
                <a:lnTo>
                  <a:pt x="62008" y="13830"/>
                </a:lnTo>
                <a:lnTo>
                  <a:pt x="67485" y="8753"/>
                </a:lnTo>
                <a:lnTo>
                  <a:pt x="72914" y="9649"/>
                </a:lnTo>
                <a:lnTo>
                  <a:pt x="80772" y="6163"/>
                </a:lnTo>
                <a:lnTo>
                  <a:pt x="95908" y="6210"/>
                </a:lnTo>
                <a:lnTo>
                  <a:pt x="97974" y="4191"/>
                </a:lnTo>
                <a:lnTo>
                  <a:pt x="97612" y="2162"/>
                </a:lnTo>
                <a:lnTo>
                  <a:pt x="97660" y="0"/>
                </a:lnTo>
                <a:lnTo>
                  <a:pt x="100508" y="600"/>
                </a:lnTo>
                <a:lnTo>
                  <a:pt x="105270" y="219"/>
                </a:lnTo>
                <a:lnTo>
                  <a:pt x="123101" y="4477"/>
                </a:lnTo>
                <a:lnTo>
                  <a:pt x="127492" y="4477"/>
                </a:lnTo>
                <a:lnTo>
                  <a:pt x="133560" y="8792"/>
                </a:lnTo>
                <a:lnTo>
                  <a:pt x="136836" y="9906"/>
                </a:lnTo>
                <a:lnTo>
                  <a:pt x="146485" y="9906"/>
                </a:lnTo>
                <a:lnTo>
                  <a:pt x="161373" y="11811"/>
                </a:lnTo>
                <a:lnTo>
                  <a:pt x="164297" y="8896"/>
                </a:lnTo>
                <a:lnTo>
                  <a:pt x="164611" y="8153"/>
                </a:lnTo>
                <a:close/>
                <a:moveTo>
                  <a:pt x="28585" y="42367"/>
                </a:moveTo>
                <a:lnTo>
                  <a:pt x="26394" y="44910"/>
                </a:lnTo>
                <a:lnTo>
                  <a:pt x="25089" y="43901"/>
                </a:lnTo>
                <a:lnTo>
                  <a:pt x="24403" y="42681"/>
                </a:lnTo>
                <a:lnTo>
                  <a:pt x="21574" y="48435"/>
                </a:lnTo>
                <a:lnTo>
                  <a:pt x="18393" y="49416"/>
                </a:lnTo>
                <a:lnTo>
                  <a:pt x="16536" y="48282"/>
                </a:lnTo>
                <a:lnTo>
                  <a:pt x="16707" y="46139"/>
                </a:lnTo>
                <a:lnTo>
                  <a:pt x="14897" y="40491"/>
                </a:lnTo>
                <a:lnTo>
                  <a:pt x="12125" y="38833"/>
                </a:lnTo>
                <a:lnTo>
                  <a:pt x="8230" y="38681"/>
                </a:lnTo>
                <a:lnTo>
                  <a:pt x="5410" y="36347"/>
                </a:lnTo>
                <a:lnTo>
                  <a:pt x="16278" y="34757"/>
                </a:lnTo>
                <a:lnTo>
                  <a:pt x="17402" y="32052"/>
                </a:lnTo>
                <a:lnTo>
                  <a:pt x="19612" y="29213"/>
                </a:lnTo>
                <a:lnTo>
                  <a:pt x="21270" y="28908"/>
                </a:lnTo>
                <a:lnTo>
                  <a:pt x="22679" y="29566"/>
                </a:lnTo>
                <a:lnTo>
                  <a:pt x="22946" y="31766"/>
                </a:lnTo>
                <a:lnTo>
                  <a:pt x="23298" y="32642"/>
                </a:lnTo>
                <a:lnTo>
                  <a:pt x="28223" y="33880"/>
                </a:lnTo>
                <a:lnTo>
                  <a:pt x="30147" y="37576"/>
                </a:lnTo>
                <a:lnTo>
                  <a:pt x="30871" y="42005"/>
                </a:lnTo>
                <a:lnTo>
                  <a:pt x="28585" y="42367"/>
                </a:lnTo>
                <a:close/>
                <a:moveTo>
                  <a:pt x="39805" y="56569"/>
                </a:moveTo>
                <a:lnTo>
                  <a:pt x="37585" y="57102"/>
                </a:lnTo>
                <a:lnTo>
                  <a:pt x="32318" y="53464"/>
                </a:lnTo>
                <a:lnTo>
                  <a:pt x="33537" y="50997"/>
                </a:lnTo>
                <a:lnTo>
                  <a:pt x="35043" y="50025"/>
                </a:lnTo>
                <a:lnTo>
                  <a:pt x="39519" y="51540"/>
                </a:lnTo>
                <a:lnTo>
                  <a:pt x="40148" y="55283"/>
                </a:lnTo>
                <a:lnTo>
                  <a:pt x="39805" y="56569"/>
                </a:lnTo>
                <a:close/>
                <a:moveTo>
                  <a:pt x="20393" y="52940"/>
                </a:moveTo>
                <a:lnTo>
                  <a:pt x="22289" y="54178"/>
                </a:lnTo>
                <a:lnTo>
                  <a:pt x="24041" y="53788"/>
                </a:lnTo>
                <a:lnTo>
                  <a:pt x="25822" y="52921"/>
                </a:lnTo>
                <a:lnTo>
                  <a:pt x="29670" y="53730"/>
                </a:lnTo>
                <a:lnTo>
                  <a:pt x="38452" y="59979"/>
                </a:lnTo>
                <a:lnTo>
                  <a:pt x="39262" y="61646"/>
                </a:lnTo>
                <a:lnTo>
                  <a:pt x="34014" y="62408"/>
                </a:lnTo>
                <a:lnTo>
                  <a:pt x="32823" y="64313"/>
                </a:lnTo>
                <a:lnTo>
                  <a:pt x="31566" y="65646"/>
                </a:lnTo>
                <a:lnTo>
                  <a:pt x="30080" y="66075"/>
                </a:lnTo>
                <a:lnTo>
                  <a:pt x="27547" y="68751"/>
                </a:lnTo>
                <a:lnTo>
                  <a:pt x="24127" y="71314"/>
                </a:lnTo>
                <a:lnTo>
                  <a:pt x="23413" y="72847"/>
                </a:lnTo>
                <a:lnTo>
                  <a:pt x="17212" y="72562"/>
                </a:lnTo>
                <a:lnTo>
                  <a:pt x="13831" y="73533"/>
                </a:lnTo>
                <a:lnTo>
                  <a:pt x="11097" y="76390"/>
                </a:lnTo>
                <a:lnTo>
                  <a:pt x="9973" y="81896"/>
                </a:lnTo>
                <a:lnTo>
                  <a:pt x="7973" y="86182"/>
                </a:lnTo>
                <a:lnTo>
                  <a:pt x="5934" y="87725"/>
                </a:lnTo>
                <a:lnTo>
                  <a:pt x="3810" y="87963"/>
                </a:lnTo>
                <a:lnTo>
                  <a:pt x="3305" y="86363"/>
                </a:lnTo>
                <a:lnTo>
                  <a:pt x="3506" y="84763"/>
                </a:lnTo>
                <a:lnTo>
                  <a:pt x="7973" y="78705"/>
                </a:lnTo>
                <a:lnTo>
                  <a:pt x="8906" y="76733"/>
                </a:lnTo>
                <a:lnTo>
                  <a:pt x="6677" y="75857"/>
                </a:lnTo>
                <a:lnTo>
                  <a:pt x="4810" y="73743"/>
                </a:lnTo>
                <a:lnTo>
                  <a:pt x="734" y="71266"/>
                </a:lnTo>
                <a:lnTo>
                  <a:pt x="0" y="69275"/>
                </a:lnTo>
                <a:lnTo>
                  <a:pt x="971" y="69123"/>
                </a:lnTo>
                <a:lnTo>
                  <a:pt x="1867" y="68551"/>
                </a:lnTo>
                <a:lnTo>
                  <a:pt x="2953" y="66875"/>
                </a:lnTo>
                <a:lnTo>
                  <a:pt x="3458" y="64951"/>
                </a:lnTo>
                <a:lnTo>
                  <a:pt x="200" y="59312"/>
                </a:lnTo>
                <a:lnTo>
                  <a:pt x="1857" y="58436"/>
                </a:lnTo>
                <a:lnTo>
                  <a:pt x="3934" y="58636"/>
                </a:lnTo>
                <a:lnTo>
                  <a:pt x="6058" y="60274"/>
                </a:lnTo>
                <a:lnTo>
                  <a:pt x="8392" y="58350"/>
                </a:lnTo>
                <a:lnTo>
                  <a:pt x="9382" y="58064"/>
                </a:lnTo>
                <a:lnTo>
                  <a:pt x="11011" y="58750"/>
                </a:lnTo>
                <a:lnTo>
                  <a:pt x="12659" y="55016"/>
                </a:lnTo>
                <a:lnTo>
                  <a:pt x="16573" y="53788"/>
                </a:lnTo>
                <a:lnTo>
                  <a:pt x="18517" y="52635"/>
                </a:lnTo>
                <a:lnTo>
                  <a:pt x="20393" y="5294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B61D5F94-080D-40B7-BF41-DF7193584F19}"/>
              </a:ext>
            </a:extLst>
          </p:cNvPr>
          <p:cNvSpPr/>
          <p:nvPr/>
        </p:nvSpPr>
        <p:spPr>
          <a:xfrm>
            <a:off x="5872480" y="3312160"/>
            <a:ext cx="45235" cy="1894"/>
          </a:xfrm>
          <a:custGeom>
            <a:avLst/>
            <a:gdLst>
              <a:gd name="connsiteX0" fmla="*/ 224962 w 224990"/>
              <a:gd name="connsiteY0" fmla="*/ 11097 h 199853"/>
              <a:gd name="connsiteX1" fmla="*/ 224971 w 224990"/>
              <a:gd name="connsiteY1" fmla="*/ 16078 h 199853"/>
              <a:gd name="connsiteX2" fmla="*/ 224971 w 224990"/>
              <a:gd name="connsiteY2" fmla="*/ 21993 h 199853"/>
              <a:gd name="connsiteX3" fmla="*/ 224980 w 224990"/>
              <a:gd name="connsiteY3" fmla="*/ 27889 h 199853"/>
              <a:gd name="connsiteX4" fmla="*/ 224990 w 224990"/>
              <a:gd name="connsiteY4" fmla="*/ 34595 h 199853"/>
              <a:gd name="connsiteX5" fmla="*/ 224990 w 224990"/>
              <a:gd name="connsiteY5" fmla="*/ 41262 h 199853"/>
              <a:gd name="connsiteX6" fmla="*/ 224990 w 224990"/>
              <a:gd name="connsiteY6" fmla="*/ 46111 h 199853"/>
              <a:gd name="connsiteX7" fmla="*/ 224990 w 224990"/>
              <a:gd name="connsiteY7" fmla="*/ 49482 h 199853"/>
              <a:gd name="connsiteX8" fmla="*/ 219551 w 224990"/>
              <a:gd name="connsiteY8" fmla="*/ 49482 h 199853"/>
              <a:gd name="connsiteX9" fmla="*/ 214570 w 224990"/>
              <a:gd name="connsiteY9" fmla="*/ 49482 h 199853"/>
              <a:gd name="connsiteX10" fmla="*/ 209588 w 224990"/>
              <a:gd name="connsiteY10" fmla="*/ 49482 h 199853"/>
              <a:gd name="connsiteX11" fmla="*/ 204616 w 224990"/>
              <a:gd name="connsiteY11" fmla="*/ 49482 h 199853"/>
              <a:gd name="connsiteX12" fmla="*/ 199635 w 224990"/>
              <a:gd name="connsiteY12" fmla="*/ 49482 h 199853"/>
              <a:gd name="connsiteX13" fmla="*/ 194653 w 224990"/>
              <a:gd name="connsiteY13" fmla="*/ 49482 h 199853"/>
              <a:gd name="connsiteX14" fmla="*/ 189671 w 224990"/>
              <a:gd name="connsiteY14" fmla="*/ 49482 h 199853"/>
              <a:gd name="connsiteX15" fmla="*/ 184690 w 224990"/>
              <a:gd name="connsiteY15" fmla="*/ 49482 h 199853"/>
              <a:gd name="connsiteX16" fmla="*/ 179708 w 224990"/>
              <a:gd name="connsiteY16" fmla="*/ 49482 h 199853"/>
              <a:gd name="connsiteX17" fmla="*/ 174727 w 224990"/>
              <a:gd name="connsiteY17" fmla="*/ 49482 h 199853"/>
              <a:gd name="connsiteX18" fmla="*/ 169745 w 224990"/>
              <a:gd name="connsiteY18" fmla="*/ 49482 h 199853"/>
              <a:gd name="connsiteX19" fmla="*/ 164763 w 224990"/>
              <a:gd name="connsiteY19" fmla="*/ 49482 h 199853"/>
              <a:gd name="connsiteX20" fmla="*/ 159782 w 224990"/>
              <a:gd name="connsiteY20" fmla="*/ 49482 h 199853"/>
              <a:gd name="connsiteX21" fmla="*/ 154800 w 224990"/>
              <a:gd name="connsiteY21" fmla="*/ 49482 h 199853"/>
              <a:gd name="connsiteX22" fmla="*/ 149819 w 224990"/>
              <a:gd name="connsiteY22" fmla="*/ 49482 h 199853"/>
              <a:gd name="connsiteX23" fmla="*/ 144847 w 224990"/>
              <a:gd name="connsiteY23" fmla="*/ 49482 h 199853"/>
              <a:gd name="connsiteX24" fmla="*/ 139865 w 224990"/>
              <a:gd name="connsiteY24" fmla="*/ 49482 h 199853"/>
              <a:gd name="connsiteX25" fmla="*/ 135865 w 224990"/>
              <a:gd name="connsiteY25" fmla="*/ 49482 h 199853"/>
              <a:gd name="connsiteX26" fmla="*/ 135865 w 224990"/>
              <a:gd name="connsiteY26" fmla="*/ 53016 h 199853"/>
              <a:gd name="connsiteX27" fmla="*/ 135865 w 224990"/>
              <a:gd name="connsiteY27" fmla="*/ 57026 h 199853"/>
              <a:gd name="connsiteX28" fmla="*/ 135865 w 224990"/>
              <a:gd name="connsiteY28" fmla="*/ 61046 h 199853"/>
              <a:gd name="connsiteX29" fmla="*/ 135865 w 224990"/>
              <a:gd name="connsiteY29" fmla="*/ 65056 h 199853"/>
              <a:gd name="connsiteX30" fmla="*/ 135865 w 224990"/>
              <a:gd name="connsiteY30" fmla="*/ 69066 h 199853"/>
              <a:gd name="connsiteX31" fmla="*/ 135865 w 224990"/>
              <a:gd name="connsiteY31" fmla="*/ 73066 h 199853"/>
              <a:gd name="connsiteX32" fmla="*/ 135865 w 224990"/>
              <a:gd name="connsiteY32" fmla="*/ 77067 h 199853"/>
              <a:gd name="connsiteX33" fmla="*/ 135865 w 224990"/>
              <a:gd name="connsiteY33" fmla="*/ 81058 h 199853"/>
              <a:gd name="connsiteX34" fmla="*/ 135865 w 224990"/>
              <a:gd name="connsiteY34" fmla="*/ 85049 h 199853"/>
              <a:gd name="connsiteX35" fmla="*/ 135865 w 224990"/>
              <a:gd name="connsiteY35" fmla="*/ 89030 h 199853"/>
              <a:gd name="connsiteX36" fmla="*/ 135865 w 224990"/>
              <a:gd name="connsiteY36" fmla="*/ 93012 h 199853"/>
              <a:gd name="connsiteX37" fmla="*/ 135865 w 224990"/>
              <a:gd name="connsiteY37" fmla="*/ 96993 h 199853"/>
              <a:gd name="connsiteX38" fmla="*/ 135865 w 224990"/>
              <a:gd name="connsiteY38" fmla="*/ 100955 h 199853"/>
              <a:gd name="connsiteX39" fmla="*/ 135865 w 224990"/>
              <a:gd name="connsiteY39" fmla="*/ 104928 h 199853"/>
              <a:gd name="connsiteX40" fmla="*/ 135865 w 224990"/>
              <a:gd name="connsiteY40" fmla="*/ 108890 h 199853"/>
              <a:gd name="connsiteX41" fmla="*/ 135865 w 224990"/>
              <a:gd name="connsiteY41" fmla="*/ 112852 h 199853"/>
              <a:gd name="connsiteX42" fmla="*/ 135865 w 224990"/>
              <a:gd name="connsiteY42" fmla="*/ 116805 h 199853"/>
              <a:gd name="connsiteX43" fmla="*/ 135865 w 224990"/>
              <a:gd name="connsiteY43" fmla="*/ 120330 h 199853"/>
              <a:gd name="connsiteX44" fmla="*/ 135674 w 224990"/>
              <a:gd name="connsiteY44" fmla="*/ 123482 h 199853"/>
              <a:gd name="connsiteX45" fmla="*/ 134074 w 224990"/>
              <a:gd name="connsiteY45" fmla="*/ 124416 h 199853"/>
              <a:gd name="connsiteX46" fmla="*/ 130255 w 224990"/>
              <a:gd name="connsiteY46" fmla="*/ 126092 h 199853"/>
              <a:gd name="connsiteX47" fmla="*/ 126330 w 224990"/>
              <a:gd name="connsiteY47" fmla="*/ 127816 h 199853"/>
              <a:gd name="connsiteX48" fmla="*/ 121348 w 224990"/>
              <a:gd name="connsiteY48" fmla="*/ 128607 h 199853"/>
              <a:gd name="connsiteX49" fmla="*/ 119710 w 224990"/>
              <a:gd name="connsiteY49" fmla="*/ 129169 h 199853"/>
              <a:gd name="connsiteX50" fmla="*/ 116529 w 224990"/>
              <a:gd name="connsiteY50" fmla="*/ 131436 h 199853"/>
              <a:gd name="connsiteX51" fmla="*/ 112348 w 224990"/>
              <a:gd name="connsiteY51" fmla="*/ 134417 h 199853"/>
              <a:gd name="connsiteX52" fmla="*/ 108728 w 224990"/>
              <a:gd name="connsiteY52" fmla="*/ 136998 h 199853"/>
              <a:gd name="connsiteX53" fmla="*/ 106337 w 224990"/>
              <a:gd name="connsiteY53" fmla="*/ 140351 h 199853"/>
              <a:gd name="connsiteX54" fmla="*/ 105470 w 224990"/>
              <a:gd name="connsiteY54" fmla="*/ 142189 h 199853"/>
              <a:gd name="connsiteX55" fmla="*/ 105118 w 224990"/>
              <a:gd name="connsiteY55" fmla="*/ 144123 h 199853"/>
              <a:gd name="connsiteX56" fmla="*/ 105394 w 224990"/>
              <a:gd name="connsiteY56" fmla="*/ 145971 h 199853"/>
              <a:gd name="connsiteX57" fmla="*/ 106699 w 224990"/>
              <a:gd name="connsiteY57" fmla="*/ 149666 h 199853"/>
              <a:gd name="connsiteX58" fmla="*/ 107052 w 224990"/>
              <a:gd name="connsiteY58" fmla="*/ 151533 h 199853"/>
              <a:gd name="connsiteX59" fmla="*/ 107252 w 224990"/>
              <a:gd name="connsiteY59" fmla="*/ 154781 h 199853"/>
              <a:gd name="connsiteX60" fmla="*/ 107470 w 224990"/>
              <a:gd name="connsiteY60" fmla="*/ 158306 h 199853"/>
              <a:gd name="connsiteX61" fmla="*/ 107709 w 224990"/>
              <a:gd name="connsiteY61" fmla="*/ 162106 h 199853"/>
              <a:gd name="connsiteX62" fmla="*/ 107947 w 224990"/>
              <a:gd name="connsiteY62" fmla="*/ 165906 h 199853"/>
              <a:gd name="connsiteX63" fmla="*/ 108195 w 224990"/>
              <a:gd name="connsiteY63" fmla="*/ 169936 h 199853"/>
              <a:gd name="connsiteX64" fmla="*/ 108452 w 224990"/>
              <a:gd name="connsiteY64" fmla="*/ 173974 h 199853"/>
              <a:gd name="connsiteX65" fmla="*/ 108709 w 224990"/>
              <a:gd name="connsiteY65" fmla="*/ 178022 h 199853"/>
              <a:gd name="connsiteX66" fmla="*/ 108899 w 224990"/>
              <a:gd name="connsiteY66" fmla="*/ 181032 h 199853"/>
              <a:gd name="connsiteX67" fmla="*/ 109138 w 224990"/>
              <a:gd name="connsiteY67" fmla="*/ 184823 h 199853"/>
              <a:gd name="connsiteX68" fmla="*/ 105089 w 224990"/>
              <a:gd name="connsiteY68" fmla="*/ 184833 h 199853"/>
              <a:gd name="connsiteX69" fmla="*/ 98965 w 224990"/>
              <a:gd name="connsiteY69" fmla="*/ 184833 h 199853"/>
              <a:gd name="connsiteX70" fmla="*/ 92831 w 224990"/>
              <a:gd name="connsiteY70" fmla="*/ 184842 h 199853"/>
              <a:gd name="connsiteX71" fmla="*/ 86696 w 224990"/>
              <a:gd name="connsiteY71" fmla="*/ 184852 h 199853"/>
              <a:gd name="connsiteX72" fmla="*/ 80572 w 224990"/>
              <a:gd name="connsiteY72" fmla="*/ 184861 h 199853"/>
              <a:gd name="connsiteX73" fmla="*/ 74447 w 224990"/>
              <a:gd name="connsiteY73" fmla="*/ 184871 h 199853"/>
              <a:gd name="connsiteX74" fmla="*/ 68313 w 224990"/>
              <a:gd name="connsiteY74" fmla="*/ 184880 h 199853"/>
              <a:gd name="connsiteX75" fmla="*/ 62179 w 224990"/>
              <a:gd name="connsiteY75" fmla="*/ 184880 h 199853"/>
              <a:gd name="connsiteX76" fmla="*/ 56055 w 224990"/>
              <a:gd name="connsiteY76" fmla="*/ 184890 h 199853"/>
              <a:gd name="connsiteX77" fmla="*/ 49921 w 224990"/>
              <a:gd name="connsiteY77" fmla="*/ 184899 h 199853"/>
              <a:gd name="connsiteX78" fmla="*/ 43796 w 224990"/>
              <a:gd name="connsiteY78" fmla="*/ 184909 h 199853"/>
              <a:gd name="connsiteX79" fmla="*/ 37672 w 224990"/>
              <a:gd name="connsiteY79" fmla="*/ 184918 h 199853"/>
              <a:gd name="connsiteX80" fmla="*/ 31537 w 224990"/>
              <a:gd name="connsiteY80" fmla="*/ 184928 h 199853"/>
              <a:gd name="connsiteX81" fmla="*/ 25403 w 224990"/>
              <a:gd name="connsiteY81" fmla="*/ 184938 h 199853"/>
              <a:gd name="connsiteX82" fmla="*/ 19279 w 224990"/>
              <a:gd name="connsiteY82" fmla="*/ 184938 h 199853"/>
              <a:gd name="connsiteX83" fmla="*/ 13145 w 224990"/>
              <a:gd name="connsiteY83" fmla="*/ 184947 h 199853"/>
              <a:gd name="connsiteX84" fmla="*/ 7020 w 224990"/>
              <a:gd name="connsiteY84" fmla="*/ 184956 h 199853"/>
              <a:gd name="connsiteX85" fmla="*/ 3591 w 224990"/>
              <a:gd name="connsiteY85" fmla="*/ 184966 h 199853"/>
              <a:gd name="connsiteX86" fmla="*/ 2486 w 224990"/>
              <a:gd name="connsiteY86" fmla="*/ 190291 h 199853"/>
              <a:gd name="connsiteX87" fmla="*/ 1505 w 224990"/>
              <a:gd name="connsiteY87" fmla="*/ 194110 h 199853"/>
              <a:gd name="connsiteX88" fmla="*/ 933 w 224990"/>
              <a:gd name="connsiteY88" fmla="*/ 197225 h 199853"/>
              <a:gd name="connsiteX89" fmla="*/ 1353 w 224990"/>
              <a:gd name="connsiteY89" fmla="*/ 199854 h 199853"/>
              <a:gd name="connsiteX90" fmla="*/ 0 w 224990"/>
              <a:gd name="connsiteY90" fmla="*/ 198416 h 199853"/>
              <a:gd name="connsiteX91" fmla="*/ 2381 w 224990"/>
              <a:gd name="connsiteY91" fmla="*/ 183595 h 199853"/>
              <a:gd name="connsiteX92" fmla="*/ 2553 w 224990"/>
              <a:gd name="connsiteY92" fmla="*/ 182347 h 199853"/>
              <a:gd name="connsiteX93" fmla="*/ 4496 w 224990"/>
              <a:gd name="connsiteY93" fmla="*/ 168640 h 199853"/>
              <a:gd name="connsiteX94" fmla="*/ 8163 w 224990"/>
              <a:gd name="connsiteY94" fmla="*/ 161192 h 199853"/>
              <a:gd name="connsiteX95" fmla="*/ 11087 w 224990"/>
              <a:gd name="connsiteY95" fmla="*/ 157905 h 199853"/>
              <a:gd name="connsiteX96" fmla="*/ 15621 w 224990"/>
              <a:gd name="connsiteY96" fmla="*/ 156201 h 199853"/>
              <a:gd name="connsiteX97" fmla="*/ 19783 w 224990"/>
              <a:gd name="connsiteY97" fmla="*/ 148695 h 199853"/>
              <a:gd name="connsiteX98" fmla="*/ 21241 w 224990"/>
              <a:gd name="connsiteY98" fmla="*/ 141770 h 199853"/>
              <a:gd name="connsiteX99" fmla="*/ 23974 w 224990"/>
              <a:gd name="connsiteY99" fmla="*/ 138579 h 199853"/>
              <a:gd name="connsiteX100" fmla="*/ 24832 w 224990"/>
              <a:gd name="connsiteY100" fmla="*/ 136084 h 199853"/>
              <a:gd name="connsiteX101" fmla="*/ 23756 w 224990"/>
              <a:gd name="connsiteY101" fmla="*/ 134179 h 199853"/>
              <a:gd name="connsiteX102" fmla="*/ 26337 w 224990"/>
              <a:gd name="connsiteY102" fmla="*/ 130435 h 199853"/>
              <a:gd name="connsiteX103" fmla="*/ 29461 w 224990"/>
              <a:gd name="connsiteY103" fmla="*/ 124701 h 199853"/>
              <a:gd name="connsiteX104" fmla="*/ 30909 w 224990"/>
              <a:gd name="connsiteY104" fmla="*/ 121015 h 199853"/>
              <a:gd name="connsiteX105" fmla="*/ 34557 w 224990"/>
              <a:gd name="connsiteY105" fmla="*/ 115310 h 199853"/>
              <a:gd name="connsiteX106" fmla="*/ 35005 w 224990"/>
              <a:gd name="connsiteY106" fmla="*/ 114043 h 199853"/>
              <a:gd name="connsiteX107" fmla="*/ 34680 w 224990"/>
              <a:gd name="connsiteY107" fmla="*/ 112614 h 199853"/>
              <a:gd name="connsiteX108" fmla="*/ 33242 w 224990"/>
              <a:gd name="connsiteY108" fmla="*/ 113824 h 199853"/>
              <a:gd name="connsiteX109" fmla="*/ 31709 w 224990"/>
              <a:gd name="connsiteY109" fmla="*/ 115939 h 199853"/>
              <a:gd name="connsiteX110" fmla="*/ 29889 w 224990"/>
              <a:gd name="connsiteY110" fmla="*/ 117605 h 199853"/>
              <a:gd name="connsiteX111" fmla="*/ 30632 w 224990"/>
              <a:gd name="connsiteY111" fmla="*/ 115557 h 199853"/>
              <a:gd name="connsiteX112" fmla="*/ 32061 w 224990"/>
              <a:gd name="connsiteY112" fmla="*/ 112547 h 199853"/>
              <a:gd name="connsiteX113" fmla="*/ 35309 w 224990"/>
              <a:gd name="connsiteY113" fmla="*/ 109385 h 199853"/>
              <a:gd name="connsiteX114" fmla="*/ 40434 w 224990"/>
              <a:gd name="connsiteY114" fmla="*/ 105909 h 199853"/>
              <a:gd name="connsiteX115" fmla="*/ 51063 w 224990"/>
              <a:gd name="connsiteY115" fmla="*/ 94069 h 199853"/>
              <a:gd name="connsiteX116" fmla="*/ 55064 w 224990"/>
              <a:gd name="connsiteY116" fmla="*/ 92021 h 199853"/>
              <a:gd name="connsiteX117" fmla="*/ 58664 w 224990"/>
              <a:gd name="connsiteY117" fmla="*/ 87021 h 199853"/>
              <a:gd name="connsiteX118" fmla="*/ 59950 w 224990"/>
              <a:gd name="connsiteY118" fmla="*/ 82572 h 199853"/>
              <a:gd name="connsiteX119" fmla="*/ 60303 w 224990"/>
              <a:gd name="connsiteY119" fmla="*/ 72342 h 199853"/>
              <a:gd name="connsiteX120" fmla="*/ 61589 w 224990"/>
              <a:gd name="connsiteY120" fmla="*/ 66932 h 199853"/>
              <a:gd name="connsiteX121" fmla="*/ 63932 w 224990"/>
              <a:gd name="connsiteY121" fmla="*/ 62713 h 199853"/>
              <a:gd name="connsiteX122" fmla="*/ 66732 w 224990"/>
              <a:gd name="connsiteY122" fmla="*/ 55007 h 199853"/>
              <a:gd name="connsiteX123" fmla="*/ 68866 w 224990"/>
              <a:gd name="connsiteY123" fmla="*/ 51568 h 199853"/>
              <a:gd name="connsiteX124" fmla="*/ 70256 w 224990"/>
              <a:gd name="connsiteY124" fmla="*/ 44520 h 199853"/>
              <a:gd name="connsiteX125" fmla="*/ 71771 w 224990"/>
              <a:gd name="connsiteY125" fmla="*/ 41843 h 199853"/>
              <a:gd name="connsiteX126" fmla="*/ 74486 w 224990"/>
              <a:gd name="connsiteY126" fmla="*/ 40558 h 199853"/>
              <a:gd name="connsiteX127" fmla="*/ 78334 w 224990"/>
              <a:gd name="connsiteY127" fmla="*/ 37043 h 199853"/>
              <a:gd name="connsiteX128" fmla="*/ 84115 w 224990"/>
              <a:gd name="connsiteY128" fmla="*/ 34862 h 199853"/>
              <a:gd name="connsiteX129" fmla="*/ 90964 w 224990"/>
              <a:gd name="connsiteY129" fmla="*/ 30280 h 199853"/>
              <a:gd name="connsiteX130" fmla="*/ 94174 w 224990"/>
              <a:gd name="connsiteY130" fmla="*/ 27537 h 199853"/>
              <a:gd name="connsiteX131" fmla="*/ 96317 w 224990"/>
              <a:gd name="connsiteY131" fmla="*/ 23441 h 199853"/>
              <a:gd name="connsiteX132" fmla="*/ 98612 w 224990"/>
              <a:gd name="connsiteY132" fmla="*/ 15269 h 199853"/>
              <a:gd name="connsiteX133" fmla="*/ 102718 w 224990"/>
              <a:gd name="connsiteY133" fmla="*/ 6649 h 199853"/>
              <a:gd name="connsiteX134" fmla="*/ 104823 w 224990"/>
              <a:gd name="connsiteY134" fmla="*/ 133 h 199853"/>
              <a:gd name="connsiteX135" fmla="*/ 221352 w 224990"/>
              <a:gd name="connsiteY135" fmla="*/ 0 h 199853"/>
              <a:gd name="connsiteX136" fmla="*/ 221371 w 224990"/>
              <a:gd name="connsiteY136" fmla="*/ 10 h 199853"/>
              <a:gd name="connsiteX137" fmla="*/ 221371 w 224990"/>
              <a:gd name="connsiteY137" fmla="*/ 0 h 199853"/>
              <a:gd name="connsiteX138" fmla="*/ 224962 w 224990"/>
              <a:gd name="connsiteY138" fmla="*/ 0 h 199853"/>
              <a:gd name="connsiteX139" fmla="*/ 224962 w 224990"/>
              <a:gd name="connsiteY139" fmla="*/ 4982 h 19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224990" h="199853">
                <a:moveTo>
                  <a:pt x="224962" y="11097"/>
                </a:moveTo>
                <a:lnTo>
                  <a:pt x="224971" y="16078"/>
                </a:lnTo>
                <a:lnTo>
                  <a:pt x="224971" y="21993"/>
                </a:lnTo>
                <a:lnTo>
                  <a:pt x="224980" y="27889"/>
                </a:lnTo>
                <a:lnTo>
                  <a:pt x="224990" y="34595"/>
                </a:lnTo>
                <a:lnTo>
                  <a:pt x="224990" y="41262"/>
                </a:lnTo>
                <a:lnTo>
                  <a:pt x="224990" y="46111"/>
                </a:lnTo>
                <a:lnTo>
                  <a:pt x="224990" y="49482"/>
                </a:lnTo>
                <a:lnTo>
                  <a:pt x="219551" y="49482"/>
                </a:lnTo>
                <a:lnTo>
                  <a:pt x="214570" y="49482"/>
                </a:lnTo>
                <a:lnTo>
                  <a:pt x="209588" y="49482"/>
                </a:lnTo>
                <a:lnTo>
                  <a:pt x="204616" y="49482"/>
                </a:lnTo>
                <a:lnTo>
                  <a:pt x="199635" y="49482"/>
                </a:lnTo>
                <a:lnTo>
                  <a:pt x="194653" y="49482"/>
                </a:lnTo>
                <a:lnTo>
                  <a:pt x="189671" y="49482"/>
                </a:lnTo>
                <a:lnTo>
                  <a:pt x="184690" y="49482"/>
                </a:lnTo>
                <a:lnTo>
                  <a:pt x="179708" y="49482"/>
                </a:lnTo>
                <a:lnTo>
                  <a:pt x="174727" y="49482"/>
                </a:lnTo>
                <a:lnTo>
                  <a:pt x="169745" y="49482"/>
                </a:lnTo>
                <a:lnTo>
                  <a:pt x="164763" y="49482"/>
                </a:lnTo>
                <a:lnTo>
                  <a:pt x="159782" y="49482"/>
                </a:lnTo>
                <a:lnTo>
                  <a:pt x="154800" y="49482"/>
                </a:lnTo>
                <a:lnTo>
                  <a:pt x="149819" y="49482"/>
                </a:lnTo>
                <a:lnTo>
                  <a:pt x="144847" y="49482"/>
                </a:lnTo>
                <a:lnTo>
                  <a:pt x="139865" y="49482"/>
                </a:lnTo>
                <a:lnTo>
                  <a:pt x="135865" y="49482"/>
                </a:lnTo>
                <a:lnTo>
                  <a:pt x="135865" y="53016"/>
                </a:lnTo>
                <a:lnTo>
                  <a:pt x="135865" y="57026"/>
                </a:lnTo>
                <a:lnTo>
                  <a:pt x="135865" y="61046"/>
                </a:lnTo>
                <a:lnTo>
                  <a:pt x="135865" y="65056"/>
                </a:lnTo>
                <a:lnTo>
                  <a:pt x="135865" y="69066"/>
                </a:lnTo>
                <a:lnTo>
                  <a:pt x="135865" y="73066"/>
                </a:lnTo>
                <a:lnTo>
                  <a:pt x="135865" y="77067"/>
                </a:lnTo>
                <a:lnTo>
                  <a:pt x="135865" y="81058"/>
                </a:lnTo>
                <a:lnTo>
                  <a:pt x="135865" y="85049"/>
                </a:lnTo>
                <a:lnTo>
                  <a:pt x="135865" y="89030"/>
                </a:lnTo>
                <a:lnTo>
                  <a:pt x="135865" y="93012"/>
                </a:lnTo>
                <a:lnTo>
                  <a:pt x="135865" y="96993"/>
                </a:lnTo>
                <a:lnTo>
                  <a:pt x="135865" y="100955"/>
                </a:lnTo>
                <a:lnTo>
                  <a:pt x="135865" y="104928"/>
                </a:lnTo>
                <a:lnTo>
                  <a:pt x="135865" y="108890"/>
                </a:lnTo>
                <a:lnTo>
                  <a:pt x="135865" y="112852"/>
                </a:lnTo>
                <a:lnTo>
                  <a:pt x="135865" y="116805"/>
                </a:lnTo>
                <a:lnTo>
                  <a:pt x="135865" y="120330"/>
                </a:lnTo>
                <a:lnTo>
                  <a:pt x="135674" y="123482"/>
                </a:lnTo>
                <a:lnTo>
                  <a:pt x="134074" y="124416"/>
                </a:lnTo>
                <a:lnTo>
                  <a:pt x="130255" y="126092"/>
                </a:lnTo>
                <a:lnTo>
                  <a:pt x="126330" y="127816"/>
                </a:lnTo>
                <a:lnTo>
                  <a:pt x="121348" y="128607"/>
                </a:lnTo>
                <a:lnTo>
                  <a:pt x="119710" y="129169"/>
                </a:lnTo>
                <a:lnTo>
                  <a:pt x="116529" y="131436"/>
                </a:lnTo>
                <a:lnTo>
                  <a:pt x="112348" y="134417"/>
                </a:lnTo>
                <a:lnTo>
                  <a:pt x="108728" y="136998"/>
                </a:lnTo>
                <a:lnTo>
                  <a:pt x="106337" y="140351"/>
                </a:lnTo>
                <a:lnTo>
                  <a:pt x="105470" y="142189"/>
                </a:lnTo>
                <a:lnTo>
                  <a:pt x="105118" y="144123"/>
                </a:lnTo>
                <a:lnTo>
                  <a:pt x="105394" y="145971"/>
                </a:lnTo>
                <a:lnTo>
                  <a:pt x="106699" y="149666"/>
                </a:lnTo>
                <a:lnTo>
                  <a:pt x="107052" y="151533"/>
                </a:lnTo>
                <a:lnTo>
                  <a:pt x="107252" y="154781"/>
                </a:lnTo>
                <a:lnTo>
                  <a:pt x="107470" y="158306"/>
                </a:lnTo>
                <a:lnTo>
                  <a:pt x="107709" y="162106"/>
                </a:lnTo>
                <a:lnTo>
                  <a:pt x="107947" y="165906"/>
                </a:lnTo>
                <a:lnTo>
                  <a:pt x="108195" y="169936"/>
                </a:lnTo>
                <a:lnTo>
                  <a:pt x="108452" y="173974"/>
                </a:lnTo>
                <a:lnTo>
                  <a:pt x="108709" y="178022"/>
                </a:lnTo>
                <a:lnTo>
                  <a:pt x="108899" y="181032"/>
                </a:lnTo>
                <a:lnTo>
                  <a:pt x="109138" y="184823"/>
                </a:lnTo>
                <a:lnTo>
                  <a:pt x="105089" y="184833"/>
                </a:lnTo>
                <a:lnTo>
                  <a:pt x="98965" y="184833"/>
                </a:lnTo>
                <a:lnTo>
                  <a:pt x="92831" y="184842"/>
                </a:lnTo>
                <a:lnTo>
                  <a:pt x="86696" y="184852"/>
                </a:lnTo>
                <a:lnTo>
                  <a:pt x="80572" y="184861"/>
                </a:lnTo>
                <a:lnTo>
                  <a:pt x="74447" y="184871"/>
                </a:lnTo>
                <a:lnTo>
                  <a:pt x="68313" y="184880"/>
                </a:lnTo>
                <a:lnTo>
                  <a:pt x="62179" y="184880"/>
                </a:lnTo>
                <a:lnTo>
                  <a:pt x="56055" y="184890"/>
                </a:lnTo>
                <a:lnTo>
                  <a:pt x="49921" y="184899"/>
                </a:lnTo>
                <a:lnTo>
                  <a:pt x="43796" y="184909"/>
                </a:lnTo>
                <a:lnTo>
                  <a:pt x="37672" y="184918"/>
                </a:lnTo>
                <a:lnTo>
                  <a:pt x="31537" y="184928"/>
                </a:lnTo>
                <a:lnTo>
                  <a:pt x="25403" y="184938"/>
                </a:lnTo>
                <a:lnTo>
                  <a:pt x="19279" y="184938"/>
                </a:lnTo>
                <a:lnTo>
                  <a:pt x="13145" y="184947"/>
                </a:lnTo>
                <a:lnTo>
                  <a:pt x="7020" y="184956"/>
                </a:lnTo>
                <a:lnTo>
                  <a:pt x="3591" y="184966"/>
                </a:lnTo>
                <a:lnTo>
                  <a:pt x="2486" y="190291"/>
                </a:lnTo>
                <a:lnTo>
                  <a:pt x="1505" y="194110"/>
                </a:lnTo>
                <a:lnTo>
                  <a:pt x="933" y="197225"/>
                </a:lnTo>
                <a:lnTo>
                  <a:pt x="1353" y="199854"/>
                </a:lnTo>
                <a:lnTo>
                  <a:pt x="0" y="198416"/>
                </a:lnTo>
                <a:lnTo>
                  <a:pt x="2381" y="183595"/>
                </a:lnTo>
                <a:lnTo>
                  <a:pt x="2553" y="182347"/>
                </a:lnTo>
                <a:lnTo>
                  <a:pt x="4496" y="168640"/>
                </a:lnTo>
                <a:lnTo>
                  <a:pt x="8163" y="161192"/>
                </a:lnTo>
                <a:lnTo>
                  <a:pt x="11087" y="157905"/>
                </a:lnTo>
                <a:lnTo>
                  <a:pt x="15621" y="156201"/>
                </a:lnTo>
                <a:lnTo>
                  <a:pt x="19783" y="148695"/>
                </a:lnTo>
                <a:lnTo>
                  <a:pt x="21241" y="141770"/>
                </a:lnTo>
                <a:lnTo>
                  <a:pt x="23974" y="138579"/>
                </a:lnTo>
                <a:lnTo>
                  <a:pt x="24832" y="136084"/>
                </a:lnTo>
                <a:lnTo>
                  <a:pt x="23756" y="134179"/>
                </a:lnTo>
                <a:lnTo>
                  <a:pt x="26337" y="130435"/>
                </a:lnTo>
                <a:lnTo>
                  <a:pt x="29461" y="124701"/>
                </a:lnTo>
                <a:lnTo>
                  <a:pt x="30909" y="121015"/>
                </a:lnTo>
                <a:lnTo>
                  <a:pt x="34557" y="115310"/>
                </a:lnTo>
                <a:lnTo>
                  <a:pt x="35005" y="114043"/>
                </a:lnTo>
                <a:lnTo>
                  <a:pt x="34680" y="112614"/>
                </a:lnTo>
                <a:lnTo>
                  <a:pt x="33242" y="113824"/>
                </a:lnTo>
                <a:lnTo>
                  <a:pt x="31709" y="115939"/>
                </a:lnTo>
                <a:lnTo>
                  <a:pt x="29889" y="117605"/>
                </a:lnTo>
                <a:lnTo>
                  <a:pt x="30632" y="115557"/>
                </a:lnTo>
                <a:lnTo>
                  <a:pt x="32061" y="112547"/>
                </a:lnTo>
                <a:lnTo>
                  <a:pt x="35309" y="109385"/>
                </a:lnTo>
                <a:lnTo>
                  <a:pt x="40434" y="105909"/>
                </a:lnTo>
                <a:lnTo>
                  <a:pt x="51063" y="94069"/>
                </a:lnTo>
                <a:lnTo>
                  <a:pt x="55064" y="92021"/>
                </a:lnTo>
                <a:lnTo>
                  <a:pt x="58664" y="87021"/>
                </a:lnTo>
                <a:lnTo>
                  <a:pt x="59950" y="82572"/>
                </a:lnTo>
                <a:lnTo>
                  <a:pt x="60303" y="72342"/>
                </a:lnTo>
                <a:lnTo>
                  <a:pt x="61589" y="66932"/>
                </a:lnTo>
                <a:lnTo>
                  <a:pt x="63932" y="62713"/>
                </a:lnTo>
                <a:lnTo>
                  <a:pt x="66732" y="55007"/>
                </a:lnTo>
                <a:lnTo>
                  <a:pt x="68866" y="51568"/>
                </a:lnTo>
                <a:lnTo>
                  <a:pt x="70256" y="44520"/>
                </a:lnTo>
                <a:lnTo>
                  <a:pt x="71771" y="41843"/>
                </a:lnTo>
                <a:lnTo>
                  <a:pt x="74486" y="40558"/>
                </a:lnTo>
                <a:lnTo>
                  <a:pt x="78334" y="37043"/>
                </a:lnTo>
                <a:lnTo>
                  <a:pt x="84115" y="34862"/>
                </a:lnTo>
                <a:lnTo>
                  <a:pt x="90964" y="30280"/>
                </a:lnTo>
                <a:lnTo>
                  <a:pt x="94174" y="27537"/>
                </a:lnTo>
                <a:lnTo>
                  <a:pt x="96317" y="23441"/>
                </a:lnTo>
                <a:lnTo>
                  <a:pt x="98612" y="15269"/>
                </a:lnTo>
                <a:lnTo>
                  <a:pt x="102718" y="6649"/>
                </a:lnTo>
                <a:lnTo>
                  <a:pt x="104823" y="133"/>
                </a:lnTo>
                <a:lnTo>
                  <a:pt x="221352" y="0"/>
                </a:lnTo>
                <a:lnTo>
                  <a:pt x="221371" y="10"/>
                </a:lnTo>
                <a:lnTo>
                  <a:pt x="221371" y="0"/>
                </a:lnTo>
                <a:lnTo>
                  <a:pt x="224962" y="0"/>
                </a:lnTo>
                <a:lnTo>
                  <a:pt x="224962" y="49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5EB4A6AC-BE07-9037-3F6A-AF87E669B4DE}"/>
              </a:ext>
            </a:extLst>
          </p:cNvPr>
          <p:cNvSpPr/>
          <p:nvPr/>
        </p:nvSpPr>
        <p:spPr>
          <a:xfrm>
            <a:off x="5872480" y="3312160"/>
            <a:ext cx="35962" cy="1469"/>
          </a:xfrm>
          <a:custGeom>
            <a:avLst/>
            <a:gdLst>
              <a:gd name="connsiteX0" fmla="*/ 178870 w 178869"/>
              <a:gd name="connsiteY0" fmla="*/ 145990 h 155038"/>
              <a:gd name="connsiteX1" fmla="*/ 175898 w 178869"/>
              <a:gd name="connsiteY1" fmla="*/ 147256 h 155038"/>
              <a:gd name="connsiteX2" fmla="*/ 172621 w 178869"/>
              <a:gd name="connsiteY2" fmla="*/ 148371 h 155038"/>
              <a:gd name="connsiteX3" fmla="*/ 172155 w 178869"/>
              <a:gd name="connsiteY3" fmla="*/ 148333 h 155038"/>
              <a:gd name="connsiteX4" fmla="*/ 171069 w 178869"/>
              <a:gd name="connsiteY4" fmla="*/ 149790 h 155038"/>
              <a:gd name="connsiteX5" fmla="*/ 169516 w 178869"/>
              <a:gd name="connsiteY5" fmla="*/ 153771 h 155038"/>
              <a:gd name="connsiteX6" fmla="*/ 167811 w 178869"/>
              <a:gd name="connsiteY6" fmla="*/ 154934 h 155038"/>
              <a:gd name="connsiteX7" fmla="*/ 166916 w 178869"/>
              <a:gd name="connsiteY7" fmla="*/ 155038 h 155038"/>
              <a:gd name="connsiteX8" fmla="*/ 161820 w 178869"/>
              <a:gd name="connsiteY8" fmla="*/ 151314 h 155038"/>
              <a:gd name="connsiteX9" fmla="*/ 161030 w 178869"/>
              <a:gd name="connsiteY9" fmla="*/ 151104 h 155038"/>
              <a:gd name="connsiteX10" fmla="*/ 159925 w 178869"/>
              <a:gd name="connsiteY10" fmla="*/ 151838 h 155038"/>
              <a:gd name="connsiteX11" fmla="*/ 159125 w 178869"/>
              <a:gd name="connsiteY11" fmla="*/ 152600 h 155038"/>
              <a:gd name="connsiteX12" fmla="*/ 156753 w 178869"/>
              <a:gd name="connsiteY12" fmla="*/ 149771 h 155038"/>
              <a:gd name="connsiteX13" fmla="*/ 155020 w 178869"/>
              <a:gd name="connsiteY13" fmla="*/ 147276 h 155038"/>
              <a:gd name="connsiteX14" fmla="*/ 152600 w 178869"/>
              <a:gd name="connsiteY14" fmla="*/ 144294 h 155038"/>
              <a:gd name="connsiteX15" fmla="*/ 150247 w 178869"/>
              <a:gd name="connsiteY15" fmla="*/ 142951 h 155038"/>
              <a:gd name="connsiteX16" fmla="*/ 147724 w 178869"/>
              <a:gd name="connsiteY16" fmla="*/ 141265 h 155038"/>
              <a:gd name="connsiteX17" fmla="*/ 145247 w 178869"/>
              <a:gd name="connsiteY17" fmla="*/ 137350 h 155038"/>
              <a:gd name="connsiteX18" fmla="*/ 142723 w 178869"/>
              <a:gd name="connsiteY18" fmla="*/ 133035 h 155038"/>
              <a:gd name="connsiteX19" fmla="*/ 138979 w 178869"/>
              <a:gd name="connsiteY19" fmla="*/ 129502 h 155038"/>
              <a:gd name="connsiteX20" fmla="*/ 131979 w 178869"/>
              <a:gd name="connsiteY20" fmla="*/ 124406 h 155038"/>
              <a:gd name="connsiteX21" fmla="*/ 125549 w 178869"/>
              <a:gd name="connsiteY21" fmla="*/ 117948 h 155038"/>
              <a:gd name="connsiteX22" fmla="*/ 120634 w 178869"/>
              <a:gd name="connsiteY22" fmla="*/ 111195 h 155038"/>
              <a:gd name="connsiteX23" fmla="*/ 117463 w 178869"/>
              <a:gd name="connsiteY23" fmla="*/ 107670 h 155038"/>
              <a:gd name="connsiteX24" fmla="*/ 116110 w 178869"/>
              <a:gd name="connsiteY24" fmla="*/ 106775 h 155038"/>
              <a:gd name="connsiteX25" fmla="*/ 109557 w 178869"/>
              <a:gd name="connsiteY25" fmla="*/ 104565 h 155038"/>
              <a:gd name="connsiteX26" fmla="*/ 104985 w 178869"/>
              <a:gd name="connsiteY26" fmla="*/ 101470 h 155038"/>
              <a:gd name="connsiteX27" fmla="*/ 101461 w 178869"/>
              <a:gd name="connsiteY27" fmla="*/ 98917 h 155038"/>
              <a:gd name="connsiteX28" fmla="*/ 99298 w 178869"/>
              <a:gd name="connsiteY28" fmla="*/ 98231 h 155038"/>
              <a:gd name="connsiteX29" fmla="*/ 97203 w 178869"/>
              <a:gd name="connsiteY29" fmla="*/ 98145 h 155038"/>
              <a:gd name="connsiteX30" fmla="*/ 92736 w 178869"/>
              <a:gd name="connsiteY30" fmla="*/ 98650 h 155038"/>
              <a:gd name="connsiteX31" fmla="*/ 89021 w 178869"/>
              <a:gd name="connsiteY31" fmla="*/ 97050 h 155038"/>
              <a:gd name="connsiteX32" fmla="*/ 87459 w 178869"/>
              <a:gd name="connsiteY32" fmla="*/ 97050 h 155038"/>
              <a:gd name="connsiteX33" fmla="*/ 84973 w 178869"/>
              <a:gd name="connsiteY33" fmla="*/ 96583 h 155038"/>
              <a:gd name="connsiteX34" fmla="*/ 83020 w 178869"/>
              <a:gd name="connsiteY34" fmla="*/ 96012 h 155038"/>
              <a:gd name="connsiteX35" fmla="*/ 80725 w 178869"/>
              <a:gd name="connsiteY35" fmla="*/ 96698 h 155038"/>
              <a:gd name="connsiteX36" fmla="*/ 76019 w 178869"/>
              <a:gd name="connsiteY36" fmla="*/ 97841 h 155038"/>
              <a:gd name="connsiteX37" fmla="*/ 74086 w 178869"/>
              <a:gd name="connsiteY37" fmla="*/ 97593 h 155038"/>
              <a:gd name="connsiteX38" fmla="*/ 73038 w 178869"/>
              <a:gd name="connsiteY38" fmla="*/ 96002 h 155038"/>
              <a:gd name="connsiteX39" fmla="*/ 72419 w 178869"/>
              <a:gd name="connsiteY39" fmla="*/ 94783 h 155038"/>
              <a:gd name="connsiteX40" fmla="*/ 70781 w 178869"/>
              <a:gd name="connsiteY40" fmla="*/ 93516 h 155038"/>
              <a:gd name="connsiteX41" fmla="*/ 69428 w 178869"/>
              <a:gd name="connsiteY41" fmla="*/ 93516 h 155038"/>
              <a:gd name="connsiteX42" fmla="*/ 68675 w 178869"/>
              <a:gd name="connsiteY42" fmla="*/ 94650 h 155038"/>
              <a:gd name="connsiteX43" fmla="*/ 63761 w 178869"/>
              <a:gd name="connsiteY43" fmla="*/ 97517 h 155038"/>
              <a:gd name="connsiteX44" fmla="*/ 55540 w 178869"/>
              <a:gd name="connsiteY44" fmla="*/ 99108 h 155038"/>
              <a:gd name="connsiteX45" fmla="*/ 53588 w 178869"/>
              <a:gd name="connsiteY45" fmla="*/ 98993 h 155038"/>
              <a:gd name="connsiteX46" fmla="*/ 52131 w 178869"/>
              <a:gd name="connsiteY46" fmla="*/ 97841 h 155038"/>
              <a:gd name="connsiteX47" fmla="*/ 47977 w 178869"/>
              <a:gd name="connsiteY47" fmla="*/ 92916 h 155038"/>
              <a:gd name="connsiteX48" fmla="*/ 46787 w 178869"/>
              <a:gd name="connsiteY48" fmla="*/ 92116 h 155038"/>
              <a:gd name="connsiteX49" fmla="*/ 45844 w 178869"/>
              <a:gd name="connsiteY49" fmla="*/ 92040 h 155038"/>
              <a:gd name="connsiteX50" fmla="*/ 43920 w 178869"/>
              <a:gd name="connsiteY50" fmla="*/ 91459 h 155038"/>
              <a:gd name="connsiteX51" fmla="*/ 42120 w 178869"/>
              <a:gd name="connsiteY51" fmla="*/ 90516 h 155038"/>
              <a:gd name="connsiteX52" fmla="*/ 40538 w 178869"/>
              <a:gd name="connsiteY52" fmla="*/ 88497 h 155038"/>
              <a:gd name="connsiteX53" fmla="*/ 38948 w 178869"/>
              <a:gd name="connsiteY53" fmla="*/ 87344 h 155038"/>
              <a:gd name="connsiteX54" fmla="*/ 37243 w 178869"/>
              <a:gd name="connsiteY54" fmla="*/ 91297 h 155038"/>
              <a:gd name="connsiteX55" fmla="*/ 34252 w 178869"/>
              <a:gd name="connsiteY55" fmla="*/ 98193 h 155038"/>
              <a:gd name="connsiteX56" fmla="*/ 32651 w 178869"/>
              <a:gd name="connsiteY56" fmla="*/ 101889 h 155038"/>
              <a:gd name="connsiteX57" fmla="*/ 30585 w 178869"/>
              <a:gd name="connsiteY57" fmla="*/ 106642 h 155038"/>
              <a:gd name="connsiteX58" fmla="*/ 29937 w 178869"/>
              <a:gd name="connsiteY58" fmla="*/ 106785 h 155038"/>
              <a:gd name="connsiteX59" fmla="*/ 28880 w 178869"/>
              <a:gd name="connsiteY59" fmla="*/ 106442 h 155038"/>
              <a:gd name="connsiteX60" fmla="*/ 24775 w 178869"/>
              <a:gd name="connsiteY60" fmla="*/ 100517 h 155038"/>
              <a:gd name="connsiteX61" fmla="*/ 22193 w 178869"/>
              <a:gd name="connsiteY61" fmla="*/ 98288 h 155038"/>
              <a:gd name="connsiteX62" fmla="*/ 20269 w 178869"/>
              <a:gd name="connsiteY62" fmla="*/ 98498 h 155038"/>
              <a:gd name="connsiteX63" fmla="*/ 18869 w 178869"/>
              <a:gd name="connsiteY63" fmla="*/ 99593 h 155038"/>
              <a:gd name="connsiteX64" fmla="*/ 17983 w 178869"/>
              <a:gd name="connsiteY64" fmla="*/ 101575 h 155038"/>
              <a:gd name="connsiteX65" fmla="*/ 17021 w 178869"/>
              <a:gd name="connsiteY65" fmla="*/ 102794 h 155038"/>
              <a:gd name="connsiteX66" fmla="*/ 15983 w 178869"/>
              <a:gd name="connsiteY66" fmla="*/ 103270 h 155038"/>
              <a:gd name="connsiteX67" fmla="*/ 13745 w 178869"/>
              <a:gd name="connsiteY67" fmla="*/ 103032 h 155038"/>
              <a:gd name="connsiteX68" fmla="*/ 10306 w 178869"/>
              <a:gd name="connsiteY68" fmla="*/ 102089 h 155038"/>
              <a:gd name="connsiteX69" fmla="*/ 6753 w 178869"/>
              <a:gd name="connsiteY69" fmla="*/ 102289 h 155038"/>
              <a:gd name="connsiteX70" fmla="*/ 3096 w 178869"/>
              <a:gd name="connsiteY70" fmla="*/ 103641 h 155038"/>
              <a:gd name="connsiteX71" fmla="*/ 2610 w 178869"/>
              <a:gd name="connsiteY71" fmla="*/ 103679 h 155038"/>
              <a:gd name="connsiteX72" fmla="*/ 1753 w 178869"/>
              <a:gd name="connsiteY72" fmla="*/ 95793 h 155038"/>
              <a:gd name="connsiteX73" fmla="*/ 1181 w 178869"/>
              <a:gd name="connsiteY73" fmla="*/ 90516 h 155038"/>
              <a:gd name="connsiteX74" fmla="*/ 571 w 178869"/>
              <a:gd name="connsiteY74" fmla="*/ 84925 h 155038"/>
              <a:gd name="connsiteX75" fmla="*/ 0 w 178869"/>
              <a:gd name="connsiteY75" fmla="*/ 79638 h 155038"/>
              <a:gd name="connsiteX76" fmla="*/ 2543 w 178869"/>
              <a:gd name="connsiteY76" fmla="*/ 76390 h 155038"/>
              <a:gd name="connsiteX77" fmla="*/ 3724 w 178869"/>
              <a:gd name="connsiteY77" fmla="*/ 73304 h 155038"/>
              <a:gd name="connsiteX78" fmla="*/ 6753 w 178869"/>
              <a:gd name="connsiteY78" fmla="*/ 63265 h 155038"/>
              <a:gd name="connsiteX79" fmla="*/ 7963 w 178869"/>
              <a:gd name="connsiteY79" fmla="*/ 61265 h 155038"/>
              <a:gd name="connsiteX80" fmla="*/ 10344 w 178869"/>
              <a:gd name="connsiteY80" fmla="*/ 55883 h 155038"/>
              <a:gd name="connsiteX81" fmla="*/ 10678 w 178869"/>
              <a:gd name="connsiteY81" fmla="*/ 54321 h 155038"/>
              <a:gd name="connsiteX82" fmla="*/ 13030 w 178869"/>
              <a:gd name="connsiteY82" fmla="*/ 47520 h 155038"/>
              <a:gd name="connsiteX83" fmla="*/ 12811 w 178869"/>
              <a:gd name="connsiteY83" fmla="*/ 42996 h 155038"/>
              <a:gd name="connsiteX84" fmla="*/ 12335 w 178869"/>
              <a:gd name="connsiteY84" fmla="*/ 38424 h 155038"/>
              <a:gd name="connsiteX85" fmla="*/ 13621 w 178869"/>
              <a:gd name="connsiteY85" fmla="*/ 35709 h 155038"/>
              <a:gd name="connsiteX86" fmla="*/ 14764 w 178869"/>
              <a:gd name="connsiteY86" fmla="*/ 33537 h 155038"/>
              <a:gd name="connsiteX87" fmla="*/ 14687 w 178869"/>
              <a:gd name="connsiteY87" fmla="*/ 31709 h 155038"/>
              <a:gd name="connsiteX88" fmla="*/ 15202 w 178869"/>
              <a:gd name="connsiteY88" fmla="*/ 27432 h 155038"/>
              <a:gd name="connsiteX89" fmla="*/ 15573 w 178869"/>
              <a:gd name="connsiteY89" fmla="*/ 26365 h 155038"/>
              <a:gd name="connsiteX90" fmla="*/ 16973 w 178869"/>
              <a:gd name="connsiteY90" fmla="*/ 26298 h 155038"/>
              <a:gd name="connsiteX91" fmla="*/ 19860 w 178869"/>
              <a:gd name="connsiteY91" fmla="*/ 26851 h 155038"/>
              <a:gd name="connsiteX92" fmla="*/ 21984 w 178869"/>
              <a:gd name="connsiteY92" fmla="*/ 26422 h 155038"/>
              <a:gd name="connsiteX93" fmla="*/ 24432 w 178869"/>
              <a:gd name="connsiteY93" fmla="*/ 26422 h 155038"/>
              <a:gd name="connsiteX94" fmla="*/ 26318 w 178869"/>
              <a:gd name="connsiteY94" fmla="*/ 26289 h 155038"/>
              <a:gd name="connsiteX95" fmla="*/ 27432 w 178869"/>
              <a:gd name="connsiteY95" fmla="*/ 24984 h 155038"/>
              <a:gd name="connsiteX96" fmla="*/ 28966 w 178869"/>
              <a:gd name="connsiteY96" fmla="*/ 19993 h 155038"/>
              <a:gd name="connsiteX97" fmla="*/ 29956 w 178869"/>
              <a:gd name="connsiteY97" fmla="*/ 18993 h 155038"/>
              <a:gd name="connsiteX98" fmla="*/ 30728 w 178869"/>
              <a:gd name="connsiteY98" fmla="*/ 18688 h 155038"/>
              <a:gd name="connsiteX99" fmla="*/ 32890 w 178869"/>
              <a:gd name="connsiteY99" fmla="*/ 17764 h 155038"/>
              <a:gd name="connsiteX100" fmla="*/ 34738 w 178869"/>
              <a:gd name="connsiteY100" fmla="*/ 16307 h 155038"/>
              <a:gd name="connsiteX101" fmla="*/ 36243 w 178869"/>
              <a:gd name="connsiteY101" fmla="*/ 15269 h 155038"/>
              <a:gd name="connsiteX102" fmla="*/ 36805 w 178869"/>
              <a:gd name="connsiteY102" fmla="*/ 15059 h 155038"/>
              <a:gd name="connsiteX103" fmla="*/ 38395 w 178869"/>
              <a:gd name="connsiteY103" fmla="*/ 14926 h 155038"/>
              <a:gd name="connsiteX104" fmla="*/ 39986 w 178869"/>
              <a:gd name="connsiteY104" fmla="*/ 14316 h 155038"/>
              <a:gd name="connsiteX105" fmla="*/ 40720 w 178869"/>
              <a:gd name="connsiteY105" fmla="*/ 13611 h 155038"/>
              <a:gd name="connsiteX106" fmla="*/ 42729 w 178869"/>
              <a:gd name="connsiteY106" fmla="*/ 13049 h 155038"/>
              <a:gd name="connsiteX107" fmla="*/ 44701 w 178869"/>
              <a:gd name="connsiteY107" fmla="*/ 13363 h 155038"/>
              <a:gd name="connsiteX108" fmla="*/ 46025 w 178869"/>
              <a:gd name="connsiteY108" fmla="*/ 12744 h 155038"/>
              <a:gd name="connsiteX109" fmla="*/ 46911 w 178869"/>
              <a:gd name="connsiteY109" fmla="*/ 12344 h 155038"/>
              <a:gd name="connsiteX110" fmla="*/ 47911 w 178869"/>
              <a:gd name="connsiteY110" fmla="*/ 12316 h 155038"/>
              <a:gd name="connsiteX111" fmla="*/ 48835 w 178869"/>
              <a:gd name="connsiteY111" fmla="*/ 11735 h 155038"/>
              <a:gd name="connsiteX112" fmla="*/ 49206 w 178869"/>
              <a:gd name="connsiteY112" fmla="*/ 10849 h 155038"/>
              <a:gd name="connsiteX113" fmla="*/ 49806 w 178869"/>
              <a:gd name="connsiteY113" fmla="*/ 10277 h 155038"/>
              <a:gd name="connsiteX114" fmla="*/ 51340 w 178869"/>
              <a:gd name="connsiteY114" fmla="*/ 8982 h 155038"/>
              <a:gd name="connsiteX115" fmla="*/ 52044 w 178869"/>
              <a:gd name="connsiteY115" fmla="*/ 8039 h 155038"/>
              <a:gd name="connsiteX116" fmla="*/ 52359 w 178869"/>
              <a:gd name="connsiteY116" fmla="*/ 7086 h 155038"/>
              <a:gd name="connsiteX117" fmla="*/ 52674 w 178869"/>
              <a:gd name="connsiteY117" fmla="*/ 6334 h 155038"/>
              <a:gd name="connsiteX118" fmla="*/ 53350 w 178869"/>
              <a:gd name="connsiteY118" fmla="*/ 5058 h 155038"/>
              <a:gd name="connsiteX119" fmla="*/ 56036 w 178869"/>
              <a:gd name="connsiteY119" fmla="*/ 1857 h 155038"/>
              <a:gd name="connsiteX120" fmla="*/ 58351 w 178869"/>
              <a:gd name="connsiteY120" fmla="*/ 0 h 155038"/>
              <a:gd name="connsiteX121" fmla="*/ 66427 w 178869"/>
              <a:gd name="connsiteY121" fmla="*/ 16116 h 155038"/>
              <a:gd name="connsiteX122" fmla="*/ 69704 w 178869"/>
              <a:gd name="connsiteY122" fmla="*/ 25622 h 155038"/>
              <a:gd name="connsiteX123" fmla="*/ 72600 w 178869"/>
              <a:gd name="connsiteY123" fmla="*/ 35519 h 155038"/>
              <a:gd name="connsiteX124" fmla="*/ 74743 w 178869"/>
              <a:gd name="connsiteY124" fmla="*/ 50349 h 155038"/>
              <a:gd name="connsiteX125" fmla="*/ 76781 w 178869"/>
              <a:gd name="connsiteY125" fmla="*/ 57893 h 155038"/>
              <a:gd name="connsiteX126" fmla="*/ 80077 w 178869"/>
              <a:gd name="connsiteY126" fmla="*/ 61608 h 155038"/>
              <a:gd name="connsiteX127" fmla="*/ 82334 w 178869"/>
              <a:gd name="connsiteY127" fmla="*/ 68628 h 155038"/>
              <a:gd name="connsiteX128" fmla="*/ 84268 w 178869"/>
              <a:gd name="connsiteY128" fmla="*/ 68894 h 155038"/>
              <a:gd name="connsiteX129" fmla="*/ 85668 w 178869"/>
              <a:gd name="connsiteY129" fmla="*/ 70818 h 155038"/>
              <a:gd name="connsiteX130" fmla="*/ 88068 w 178869"/>
              <a:gd name="connsiteY130" fmla="*/ 77400 h 155038"/>
              <a:gd name="connsiteX131" fmla="*/ 89792 w 178869"/>
              <a:gd name="connsiteY131" fmla="*/ 79848 h 155038"/>
              <a:gd name="connsiteX132" fmla="*/ 90697 w 178869"/>
              <a:gd name="connsiteY132" fmla="*/ 77743 h 155038"/>
              <a:gd name="connsiteX133" fmla="*/ 90592 w 178869"/>
              <a:gd name="connsiteY133" fmla="*/ 76533 h 155038"/>
              <a:gd name="connsiteX134" fmla="*/ 89916 w 178869"/>
              <a:gd name="connsiteY134" fmla="*/ 74504 h 155038"/>
              <a:gd name="connsiteX135" fmla="*/ 90535 w 178869"/>
              <a:gd name="connsiteY135" fmla="*/ 71895 h 155038"/>
              <a:gd name="connsiteX136" fmla="*/ 91878 w 178869"/>
              <a:gd name="connsiteY136" fmla="*/ 70333 h 155038"/>
              <a:gd name="connsiteX137" fmla="*/ 94945 w 178869"/>
              <a:gd name="connsiteY137" fmla="*/ 72466 h 155038"/>
              <a:gd name="connsiteX138" fmla="*/ 96621 w 178869"/>
              <a:gd name="connsiteY138" fmla="*/ 74076 h 155038"/>
              <a:gd name="connsiteX139" fmla="*/ 97069 w 178869"/>
              <a:gd name="connsiteY139" fmla="*/ 77305 h 155038"/>
              <a:gd name="connsiteX140" fmla="*/ 97774 w 178869"/>
              <a:gd name="connsiteY140" fmla="*/ 79095 h 155038"/>
              <a:gd name="connsiteX141" fmla="*/ 100975 w 178869"/>
              <a:gd name="connsiteY141" fmla="*/ 82887 h 155038"/>
              <a:gd name="connsiteX142" fmla="*/ 103680 w 178869"/>
              <a:gd name="connsiteY142" fmla="*/ 83991 h 155038"/>
              <a:gd name="connsiteX143" fmla="*/ 107185 w 178869"/>
              <a:gd name="connsiteY143" fmla="*/ 84268 h 155038"/>
              <a:gd name="connsiteX144" fmla="*/ 110119 w 178869"/>
              <a:gd name="connsiteY144" fmla="*/ 85096 h 155038"/>
              <a:gd name="connsiteX145" fmla="*/ 112471 w 178869"/>
              <a:gd name="connsiteY145" fmla="*/ 86487 h 155038"/>
              <a:gd name="connsiteX146" fmla="*/ 116881 w 178869"/>
              <a:gd name="connsiteY146" fmla="*/ 90335 h 155038"/>
              <a:gd name="connsiteX147" fmla="*/ 126968 w 178869"/>
              <a:gd name="connsiteY147" fmla="*/ 93707 h 155038"/>
              <a:gd name="connsiteX148" fmla="*/ 135074 w 178869"/>
              <a:gd name="connsiteY148" fmla="*/ 104032 h 155038"/>
              <a:gd name="connsiteX149" fmla="*/ 139846 w 178869"/>
              <a:gd name="connsiteY149" fmla="*/ 111176 h 155038"/>
              <a:gd name="connsiteX150" fmla="*/ 155534 w 178869"/>
              <a:gd name="connsiteY150" fmla="*/ 121987 h 155038"/>
              <a:gd name="connsiteX151" fmla="*/ 158248 w 178869"/>
              <a:gd name="connsiteY151" fmla="*/ 127159 h 155038"/>
              <a:gd name="connsiteX152" fmla="*/ 159658 w 178869"/>
              <a:gd name="connsiteY152" fmla="*/ 132226 h 155038"/>
              <a:gd name="connsiteX153" fmla="*/ 162954 w 178869"/>
              <a:gd name="connsiteY153" fmla="*/ 131988 h 155038"/>
              <a:gd name="connsiteX154" fmla="*/ 168612 w 178869"/>
              <a:gd name="connsiteY154" fmla="*/ 137522 h 155038"/>
              <a:gd name="connsiteX155" fmla="*/ 170259 w 178869"/>
              <a:gd name="connsiteY155" fmla="*/ 141722 h 155038"/>
              <a:gd name="connsiteX156" fmla="*/ 174889 w 178869"/>
              <a:gd name="connsiteY156" fmla="*/ 143246 h 155038"/>
              <a:gd name="connsiteX157" fmla="*/ 175679 w 178869"/>
              <a:gd name="connsiteY157" fmla="*/ 140760 h 155038"/>
              <a:gd name="connsiteX158" fmla="*/ 177918 w 178869"/>
              <a:gd name="connsiteY158" fmla="*/ 142799 h 155038"/>
              <a:gd name="connsiteX159" fmla="*/ 178870 w 178869"/>
              <a:gd name="connsiteY159" fmla="*/ 145990 h 155038"/>
              <a:gd name="connsiteX160" fmla="*/ 97603 w 178869"/>
              <a:gd name="connsiteY160" fmla="*/ 53454 h 155038"/>
              <a:gd name="connsiteX161" fmla="*/ 98498 w 178869"/>
              <a:gd name="connsiteY161" fmla="*/ 56121 h 155038"/>
              <a:gd name="connsiteX162" fmla="*/ 95888 w 178869"/>
              <a:gd name="connsiteY162" fmla="*/ 55102 h 155038"/>
              <a:gd name="connsiteX163" fmla="*/ 95460 w 178869"/>
              <a:gd name="connsiteY163" fmla="*/ 54550 h 155038"/>
              <a:gd name="connsiteX164" fmla="*/ 96603 w 178869"/>
              <a:gd name="connsiteY164" fmla="*/ 53492 h 155038"/>
              <a:gd name="connsiteX165" fmla="*/ 96850 w 178869"/>
              <a:gd name="connsiteY165" fmla="*/ 52845 h 155038"/>
              <a:gd name="connsiteX166" fmla="*/ 97603 w 178869"/>
              <a:gd name="connsiteY166" fmla="*/ 53454 h 155038"/>
              <a:gd name="connsiteX167" fmla="*/ 99326 w 178869"/>
              <a:gd name="connsiteY167" fmla="*/ 64122 h 155038"/>
              <a:gd name="connsiteX168" fmla="*/ 100432 w 178869"/>
              <a:gd name="connsiteY168" fmla="*/ 65589 h 155038"/>
              <a:gd name="connsiteX169" fmla="*/ 101203 w 178869"/>
              <a:gd name="connsiteY169" fmla="*/ 65446 h 155038"/>
              <a:gd name="connsiteX170" fmla="*/ 101813 w 178869"/>
              <a:gd name="connsiteY170" fmla="*/ 64960 h 155038"/>
              <a:gd name="connsiteX171" fmla="*/ 102241 w 178869"/>
              <a:gd name="connsiteY171" fmla="*/ 63922 h 155038"/>
              <a:gd name="connsiteX172" fmla="*/ 106461 w 178869"/>
              <a:gd name="connsiteY172" fmla="*/ 65970 h 155038"/>
              <a:gd name="connsiteX173" fmla="*/ 106223 w 178869"/>
              <a:gd name="connsiteY173" fmla="*/ 67332 h 155038"/>
              <a:gd name="connsiteX174" fmla="*/ 103699 w 178869"/>
              <a:gd name="connsiteY174" fmla="*/ 67399 h 155038"/>
              <a:gd name="connsiteX175" fmla="*/ 100794 w 178869"/>
              <a:gd name="connsiteY175" fmla="*/ 66818 h 155038"/>
              <a:gd name="connsiteX176" fmla="*/ 98098 w 178869"/>
              <a:gd name="connsiteY176" fmla="*/ 67018 h 155038"/>
              <a:gd name="connsiteX177" fmla="*/ 94888 w 178869"/>
              <a:gd name="connsiteY177" fmla="*/ 66427 h 155038"/>
              <a:gd name="connsiteX178" fmla="*/ 94145 w 178869"/>
              <a:gd name="connsiteY178" fmla="*/ 64113 h 155038"/>
              <a:gd name="connsiteX179" fmla="*/ 96193 w 178869"/>
              <a:gd name="connsiteY179" fmla="*/ 65227 h 155038"/>
              <a:gd name="connsiteX180" fmla="*/ 97250 w 178869"/>
              <a:gd name="connsiteY180" fmla="*/ 64951 h 155038"/>
              <a:gd name="connsiteX181" fmla="*/ 97441 w 178869"/>
              <a:gd name="connsiteY181" fmla="*/ 64656 h 155038"/>
              <a:gd name="connsiteX182" fmla="*/ 95993 w 178869"/>
              <a:gd name="connsiteY182" fmla="*/ 63094 h 155038"/>
              <a:gd name="connsiteX183" fmla="*/ 93955 w 178869"/>
              <a:gd name="connsiteY183" fmla="*/ 62779 h 155038"/>
              <a:gd name="connsiteX184" fmla="*/ 94098 w 178869"/>
              <a:gd name="connsiteY184" fmla="*/ 61551 h 155038"/>
              <a:gd name="connsiteX185" fmla="*/ 95012 w 178869"/>
              <a:gd name="connsiteY185" fmla="*/ 61065 h 155038"/>
              <a:gd name="connsiteX186" fmla="*/ 95574 w 178869"/>
              <a:gd name="connsiteY186" fmla="*/ 60465 h 155038"/>
              <a:gd name="connsiteX187" fmla="*/ 94402 w 178869"/>
              <a:gd name="connsiteY187" fmla="*/ 58779 h 155038"/>
              <a:gd name="connsiteX188" fmla="*/ 96698 w 178869"/>
              <a:gd name="connsiteY188" fmla="*/ 59160 h 155038"/>
              <a:gd name="connsiteX189" fmla="*/ 98146 w 178869"/>
              <a:gd name="connsiteY189" fmla="*/ 60179 h 155038"/>
              <a:gd name="connsiteX190" fmla="*/ 99098 w 178869"/>
              <a:gd name="connsiteY190" fmla="*/ 61370 h 155038"/>
              <a:gd name="connsiteX191" fmla="*/ 99326 w 178869"/>
              <a:gd name="connsiteY191" fmla="*/ 64122 h 155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78869" h="155038">
                <a:moveTo>
                  <a:pt x="178870" y="145990"/>
                </a:moveTo>
                <a:lnTo>
                  <a:pt x="175898" y="147256"/>
                </a:lnTo>
                <a:lnTo>
                  <a:pt x="172621" y="148371"/>
                </a:lnTo>
                <a:lnTo>
                  <a:pt x="172155" y="148333"/>
                </a:lnTo>
                <a:lnTo>
                  <a:pt x="171069" y="149790"/>
                </a:lnTo>
                <a:lnTo>
                  <a:pt x="169516" y="153771"/>
                </a:lnTo>
                <a:lnTo>
                  <a:pt x="167811" y="154934"/>
                </a:lnTo>
                <a:lnTo>
                  <a:pt x="166916" y="155038"/>
                </a:lnTo>
                <a:lnTo>
                  <a:pt x="161820" y="151314"/>
                </a:lnTo>
                <a:lnTo>
                  <a:pt x="161030" y="151104"/>
                </a:lnTo>
                <a:lnTo>
                  <a:pt x="159925" y="151838"/>
                </a:lnTo>
                <a:lnTo>
                  <a:pt x="159125" y="152600"/>
                </a:lnTo>
                <a:lnTo>
                  <a:pt x="156753" y="149771"/>
                </a:lnTo>
                <a:lnTo>
                  <a:pt x="155020" y="147276"/>
                </a:lnTo>
                <a:lnTo>
                  <a:pt x="152600" y="144294"/>
                </a:lnTo>
                <a:lnTo>
                  <a:pt x="150247" y="142951"/>
                </a:lnTo>
                <a:lnTo>
                  <a:pt x="147724" y="141265"/>
                </a:lnTo>
                <a:lnTo>
                  <a:pt x="145247" y="137350"/>
                </a:lnTo>
                <a:lnTo>
                  <a:pt x="142723" y="133035"/>
                </a:lnTo>
                <a:lnTo>
                  <a:pt x="138979" y="129502"/>
                </a:lnTo>
                <a:lnTo>
                  <a:pt x="131979" y="124406"/>
                </a:lnTo>
                <a:lnTo>
                  <a:pt x="125549" y="117948"/>
                </a:lnTo>
                <a:lnTo>
                  <a:pt x="120634" y="111195"/>
                </a:lnTo>
                <a:lnTo>
                  <a:pt x="117463" y="107670"/>
                </a:lnTo>
                <a:lnTo>
                  <a:pt x="116110" y="106775"/>
                </a:lnTo>
                <a:lnTo>
                  <a:pt x="109557" y="104565"/>
                </a:lnTo>
                <a:lnTo>
                  <a:pt x="104985" y="101470"/>
                </a:lnTo>
                <a:lnTo>
                  <a:pt x="101461" y="98917"/>
                </a:lnTo>
                <a:lnTo>
                  <a:pt x="99298" y="98231"/>
                </a:lnTo>
                <a:lnTo>
                  <a:pt x="97203" y="98145"/>
                </a:lnTo>
                <a:lnTo>
                  <a:pt x="92736" y="98650"/>
                </a:lnTo>
                <a:lnTo>
                  <a:pt x="89021" y="97050"/>
                </a:lnTo>
                <a:lnTo>
                  <a:pt x="87459" y="97050"/>
                </a:lnTo>
                <a:lnTo>
                  <a:pt x="84973" y="96583"/>
                </a:lnTo>
                <a:lnTo>
                  <a:pt x="83020" y="96012"/>
                </a:lnTo>
                <a:lnTo>
                  <a:pt x="80725" y="96698"/>
                </a:lnTo>
                <a:lnTo>
                  <a:pt x="76019" y="97841"/>
                </a:lnTo>
                <a:lnTo>
                  <a:pt x="74086" y="97593"/>
                </a:lnTo>
                <a:lnTo>
                  <a:pt x="73038" y="96002"/>
                </a:lnTo>
                <a:lnTo>
                  <a:pt x="72419" y="94783"/>
                </a:lnTo>
                <a:lnTo>
                  <a:pt x="70781" y="93516"/>
                </a:lnTo>
                <a:lnTo>
                  <a:pt x="69428" y="93516"/>
                </a:lnTo>
                <a:lnTo>
                  <a:pt x="68675" y="94650"/>
                </a:lnTo>
                <a:lnTo>
                  <a:pt x="63761" y="97517"/>
                </a:lnTo>
                <a:lnTo>
                  <a:pt x="55540" y="99108"/>
                </a:lnTo>
                <a:lnTo>
                  <a:pt x="53588" y="98993"/>
                </a:lnTo>
                <a:lnTo>
                  <a:pt x="52131" y="97841"/>
                </a:lnTo>
                <a:lnTo>
                  <a:pt x="47977" y="92916"/>
                </a:lnTo>
                <a:lnTo>
                  <a:pt x="46787" y="92116"/>
                </a:lnTo>
                <a:lnTo>
                  <a:pt x="45844" y="92040"/>
                </a:lnTo>
                <a:lnTo>
                  <a:pt x="43920" y="91459"/>
                </a:lnTo>
                <a:lnTo>
                  <a:pt x="42120" y="90516"/>
                </a:lnTo>
                <a:lnTo>
                  <a:pt x="40538" y="88497"/>
                </a:lnTo>
                <a:lnTo>
                  <a:pt x="38948" y="87344"/>
                </a:lnTo>
                <a:lnTo>
                  <a:pt x="37243" y="91297"/>
                </a:lnTo>
                <a:lnTo>
                  <a:pt x="34252" y="98193"/>
                </a:lnTo>
                <a:lnTo>
                  <a:pt x="32651" y="101889"/>
                </a:lnTo>
                <a:lnTo>
                  <a:pt x="30585" y="106642"/>
                </a:lnTo>
                <a:lnTo>
                  <a:pt x="29937" y="106785"/>
                </a:lnTo>
                <a:lnTo>
                  <a:pt x="28880" y="106442"/>
                </a:lnTo>
                <a:lnTo>
                  <a:pt x="24775" y="100517"/>
                </a:lnTo>
                <a:lnTo>
                  <a:pt x="22193" y="98288"/>
                </a:lnTo>
                <a:lnTo>
                  <a:pt x="20269" y="98498"/>
                </a:lnTo>
                <a:lnTo>
                  <a:pt x="18869" y="99593"/>
                </a:lnTo>
                <a:lnTo>
                  <a:pt x="17983" y="101575"/>
                </a:lnTo>
                <a:lnTo>
                  <a:pt x="17021" y="102794"/>
                </a:lnTo>
                <a:lnTo>
                  <a:pt x="15983" y="103270"/>
                </a:lnTo>
                <a:lnTo>
                  <a:pt x="13745" y="103032"/>
                </a:lnTo>
                <a:lnTo>
                  <a:pt x="10306" y="102089"/>
                </a:lnTo>
                <a:lnTo>
                  <a:pt x="6753" y="102289"/>
                </a:lnTo>
                <a:lnTo>
                  <a:pt x="3096" y="103641"/>
                </a:lnTo>
                <a:lnTo>
                  <a:pt x="2610" y="103679"/>
                </a:lnTo>
                <a:lnTo>
                  <a:pt x="1753" y="95793"/>
                </a:lnTo>
                <a:lnTo>
                  <a:pt x="1181" y="90516"/>
                </a:lnTo>
                <a:lnTo>
                  <a:pt x="571" y="84925"/>
                </a:lnTo>
                <a:lnTo>
                  <a:pt x="0" y="79638"/>
                </a:lnTo>
                <a:lnTo>
                  <a:pt x="2543" y="76390"/>
                </a:lnTo>
                <a:lnTo>
                  <a:pt x="3724" y="73304"/>
                </a:lnTo>
                <a:lnTo>
                  <a:pt x="6753" y="63265"/>
                </a:lnTo>
                <a:lnTo>
                  <a:pt x="7963" y="61265"/>
                </a:lnTo>
                <a:lnTo>
                  <a:pt x="10344" y="55883"/>
                </a:lnTo>
                <a:lnTo>
                  <a:pt x="10678" y="54321"/>
                </a:lnTo>
                <a:lnTo>
                  <a:pt x="13030" y="47520"/>
                </a:lnTo>
                <a:lnTo>
                  <a:pt x="12811" y="42996"/>
                </a:lnTo>
                <a:lnTo>
                  <a:pt x="12335" y="38424"/>
                </a:lnTo>
                <a:lnTo>
                  <a:pt x="13621" y="35709"/>
                </a:lnTo>
                <a:lnTo>
                  <a:pt x="14764" y="33537"/>
                </a:lnTo>
                <a:lnTo>
                  <a:pt x="14687" y="31709"/>
                </a:lnTo>
                <a:lnTo>
                  <a:pt x="15202" y="27432"/>
                </a:lnTo>
                <a:lnTo>
                  <a:pt x="15573" y="26365"/>
                </a:lnTo>
                <a:lnTo>
                  <a:pt x="16973" y="26298"/>
                </a:lnTo>
                <a:lnTo>
                  <a:pt x="19860" y="26851"/>
                </a:lnTo>
                <a:lnTo>
                  <a:pt x="21984" y="26422"/>
                </a:lnTo>
                <a:lnTo>
                  <a:pt x="24432" y="26422"/>
                </a:lnTo>
                <a:lnTo>
                  <a:pt x="26318" y="26289"/>
                </a:lnTo>
                <a:lnTo>
                  <a:pt x="27432" y="24984"/>
                </a:lnTo>
                <a:lnTo>
                  <a:pt x="28966" y="19993"/>
                </a:lnTo>
                <a:lnTo>
                  <a:pt x="29956" y="18993"/>
                </a:lnTo>
                <a:lnTo>
                  <a:pt x="30728" y="18688"/>
                </a:lnTo>
                <a:lnTo>
                  <a:pt x="32890" y="17764"/>
                </a:lnTo>
                <a:lnTo>
                  <a:pt x="34738" y="16307"/>
                </a:lnTo>
                <a:lnTo>
                  <a:pt x="36243" y="15269"/>
                </a:lnTo>
                <a:lnTo>
                  <a:pt x="36805" y="15059"/>
                </a:lnTo>
                <a:lnTo>
                  <a:pt x="38395" y="14926"/>
                </a:lnTo>
                <a:lnTo>
                  <a:pt x="39986" y="14316"/>
                </a:lnTo>
                <a:lnTo>
                  <a:pt x="40720" y="13611"/>
                </a:lnTo>
                <a:lnTo>
                  <a:pt x="42729" y="13049"/>
                </a:lnTo>
                <a:lnTo>
                  <a:pt x="44701" y="13363"/>
                </a:lnTo>
                <a:lnTo>
                  <a:pt x="46025" y="12744"/>
                </a:lnTo>
                <a:lnTo>
                  <a:pt x="46911" y="12344"/>
                </a:lnTo>
                <a:lnTo>
                  <a:pt x="47911" y="12316"/>
                </a:lnTo>
                <a:lnTo>
                  <a:pt x="48835" y="11735"/>
                </a:lnTo>
                <a:lnTo>
                  <a:pt x="49206" y="10849"/>
                </a:lnTo>
                <a:lnTo>
                  <a:pt x="49806" y="10277"/>
                </a:lnTo>
                <a:lnTo>
                  <a:pt x="51340" y="8982"/>
                </a:lnTo>
                <a:lnTo>
                  <a:pt x="52044" y="8039"/>
                </a:lnTo>
                <a:lnTo>
                  <a:pt x="52359" y="7086"/>
                </a:lnTo>
                <a:lnTo>
                  <a:pt x="52674" y="6334"/>
                </a:lnTo>
                <a:lnTo>
                  <a:pt x="53350" y="5058"/>
                </a:lnTo>
                <a:lnTo>
                  <a:pt x="56036" y="1857"/>
                </a:lnTo>
                <a:lnTo>
                  <a:pt x="58351" y="0"/>
                </a:lnTo>
                <a:lnTo>
                  <a:pt x="66427" y="16116"/>
                </a:lnTo>
                <a:lnTo>
                  <a:pt x="69704" y="25622"/>
                </a:lnTo>
                <a:lnTo>
                  <a:pt x="72600" y="35519"/>
                </a:lnTo>
                <a:lnTo>
                  <a:pt x="74743" y="50349"/>
                </a:lnTo>
                <a:lnTo>
                  <a:pt x="76781" y="57893"/>
                </a:lnTo>
                <a:lnTo>
                  <a:pt x="80077" y="61608"/>
                </a:lnTo>
                <a:lnTo>
                  <a:pt x="82334" y="68628"/>
                </a:lnTo>
                <a:lnTo>
                  <a:pt x="84268" y="68894"/>
                </a:lnTo>
                <a:lnTo>
                  <a:pt x="85668" y="70818"/>
                </a:lnTo>
                <a:lnTo>
                  <a:pt x="88068" y="77400"/>
                </a:lnTo>
                <a:lnTo>
                  <a:pt x="89792" y="79848"/>
                </a:lnTo>
                <a:lnTo>
                  <a:pt x="90697" y="77743"/>
                </a:lnTo>
                <a:lnTo>
                  <a:pt x="90592" y="76533"/>
                </a:lnTo>
                <a:lnTo>
                  <a:pt x="89916" y="74504"/>
                </a:lnTo>
                <a:lnTo>
                  <a:pt x="90535" y="71895"/>
                </a:lnTo>
                <a:lnTo>
                  <a:pt x="91878" y="70333"/>
                </a:lnTo>
                <a:lnTo>
                  <a:pt x="94945" y="72466"/>
                </a:lnTo>
                <a:lnTo>
                  <a:pt x="96621" y="74076"/>
                </a:lnTo>
                <a:lnTo>
                  <a:pt x="97069" y="77305"/>
                </a:lnTo>
                <a:lnTo>
                  <a:pt x="97774" y="79095"/>
                </a:lnTo>
                <a:lnTo>
                  <a:pt x="100975" y="82887"/>
                </a:lnTo>
                <a:lnTo>
                  <a:pt x="103680" y="83991"/>
                </a:lnTo>
                <a:lnTo>
                  <a:pt x="107185" y="84268"/>
                </a:lnTo>
                <a:lnTo>
                  <a:pt x="110119" y="85096"/>
                </a:lnTo>
                <a:lnTo>
                  <a:pt x="112471" y="86487"/>
                </a:lnTo>
                <a:lnTo>
                  <a:pt x="116881" y="90335"/>
                </a:lnTo>
                <a:lnTo>
                  <a:pt x="126968" y="93707"/>
                </a:lnTo>
                <a:lnTo>
                  <a:pt x="135074" y="104032"/>
                </a:lnTo>
                <a:lnTo>
                  <a:pt x="139846" y="111176"/>
                </a:lnTo>
                <a:lnTo>
                  <a:pt x="155534" y="121987"/>
                </a:lnTo>
                <a:lnTo>
                  <a:pt x="158248" y="127159"/>
                </a:lnTo>
                <a:lnTo>
                  <a:pt x="159658" y="132226"/>
                </a:lnTo>
                <a:lnTo>
                  <a:pt x="162954" y="131988"/>
                </a:lnTo>
                <a:lnTo>
                  <a:pt x="168612" y="137522"/>
                </a:lnTo>
                <a:lnTo>
                  <a:pt x="170259" y="141722"/>
                </a:lnTo>
                <a:lnTo>
                  <a:pt x="174889" y="143246"/>
                </a:lnTo>
                <a:lnTo>
                  <a:pt x="175679" y="140760"/>
                </a:lnTo>
                <a:lnTo>
                  <a:pt x="177918" y="142799"/>
                </a:lnTo>
                <a:lnTo>
                  <a:pt x="178870" y="145990"/>
                </a:lnTo>
                <a:close/>
                <a:moveTo>
                  <a:pt x="97603" y="53454"/>
                </a:moveTo>
                <a:lnTo>
                  <a:pt x="98498" y="56121"/>
                </a:lnTo>
                <a:lnTo>
                  <a:pt x="95888" y="55102"/>
                </a:lnTo>
                <a:lnTo>
                  <a:pt x="95460" y="54550"/>
                </a:lnTo>
                <a:lnTo>
                  <a:pt x="96603" y="53492"/>
                </a:lnTo>
                <a:lnTo>
                  <a:pt x="96850" y="52845"/>
                </a:lnTo>
                <a:lnTo>
                  <a:pt x="97603" y="53454"/>
                </a:lnTo>
                <a:close/>
                <a:moveTo>
                  <a:pt x="99326" y="64122"/>
                </a:moveTo>
                <a:lnTo>
                  <a:pt x="100432" y="65589"/>
                </a:lnTo>
                <a:lnTo>
                  <a:pt x="101203" y="65446"/>
                </a:lnTo>
                <a:lnTo>
                  <a:pt x="101813" y="64960"/>
                </a:lnTo>
                <a:lnTo>
                  <a:pt x="102241" y="63922"/>
                </a:lnTo>
                <a:lnTo>
                  <a:pt x="106461" y="65970"/>
                </a:lnTo>
                <a:lnTo>
                  <a:pt x="106223" y="67332"/>
                </a:lnTo>
                <a:lnTo>
                  <a:pt x="103699" y="67399"/>
                </a:lnTo>
                <a:lnTo>
                  <a:pt x="100794" y="66818"/>
                </a:lnTo>
                <a:lnTo>
                  <a:pt x="98098" y="67018"/>
                </a:lnTo>
                <a:lnTo>
                  <a:pt x="94888" y="66427"/>
                </a:lnTo>
                <a:lnTo>
                  <a:pt x="94145" y="64113"/>
                </a:lnTo>
                <a:lnTo>
                  <a:pt x="96193" y="65227"/>
                </a:lnTo>
                <a:lnTo>
                  <a:pt x="97250" y="64951"/>
                </a:lnTo>
                <a:lnTo>
                  <a:pt x="97441" y="64656"/>
                </a:lnTo>
                <a:lnTo>
                  <a:pt x="95993" y="63094"/>
                </a:lnTo>
                <a:lnTo>
                  <a:pt x="93955" y="62779"/>
                </a:lnTo>
                <a:lnTo>
                  <a:pt x="94098" y="61551"/>
                </a:lnTo>
                <a:lnTo>
                  <a:pt x="95012" y="61065"/>
                </a:lnTo>
                <a:lnTo>
                  <a:pt x="95574" y="60465"/>
                </a:lnTo>
                <a:lnTo>
                  <a:pt x="94402" y="58779"/>
                </a:lnTo>
                <a:lnTo>
                  <a:pt x="96698" y="59160"/>
                </a:lnTo>
                <a:lnTo>
                  <a:pt x="98146" y="60179"/>
                </a:lnTo>
                <a:lnTo>
                  <a:pt x="99098" y="61370"/>
                </a:lnTo>
                <a:lnTo>
                  <a:pt x="99326" y="641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F8944636-3D1D-4F6F-AF91-2DAF4CC6684E}"/>
              </a:ext>
            </a:extLst>
          </p:cNvPr>
          <p:cNvSpPr/>
          <p:nvPr/>
        </p:nvSpPr>
        <p:spPr>
          <a:xfrm>
            <a:off x="5872480" y="3312160"/>
            <a:ext cx="120834" cy="5041"/>
          </a:xfrm>
          <a:custGeom>
            <a:avLst/>
            <a:gdLst>
              <a:gd name="connsiteX0" fmla="*/ 437512 w 601008"/>
              <a:gd name="connsiteY0" fmla="*/ 13040 h 531771"/>
              <a:gd name="connsiteX1" fmla="*/ 437550 w 601008"/>
              <a:gd name="connsiteY1" fmla="*/ 14316 h 531771"/>
              <a:gd name="connsiteX2" fmla="*/ 438598 w 601008"/>
              <a:gd name="connsiteY2" fmla="*/ 16068 h 531771"/>
              <a:gd name="connsiteX3" fmla="*/ 439683 w 601008"/>
              <a:gd name="connsiteY3" fmla="*/ 16716 h 531771"/>
              <a:gd name="connsiteX4" fmla="*/ 441969 w 601008"/>
              <a:gd name="connsiteY4" fmla="*/ 17612 h 531771"/>
              <a:gd name="connsiteX5" fmla="*/ 443732 w 601008"/>
              <a:gd name="connsiteY5" fmla="*/ 17736 h 531771"/>
              <a:gd name="connsiteX6" fmla="*/ 446132 w 601008"/>
              <a:gd name="connsiteY6" fmla="*/ 18154 h 531771"/>
              <a:gd name="connsiteX7" fmla="*/ 447760 w 601008"/>
              <a:gd name="connsiteY7" fmla="*/ 19164 h 531771"/>
              <a:gd name="connsiteX8" fmla="*/ 447856 w 601008"/>
              <a:gd name="connsiteY8" fmla="*/ 20736 h 531771"/>
              <a:gd name="connsiteX9" fmla="*/ 447446 w 601008"/>
              <a:gd name="connsiteY9" fmla="*/ 22488 h 531771"/>
              <a:gd name="connsiteX10" fmla="*/ 446456 w 601008"/>
              <a:gd name="connsiteY10" fmla="*/ 24098 h 531771"/>
              <a:gd name="connsiteX11" fmla="*/ 445894 w 601008"/>
              <a:gd name="connsiteY11" fmla="*/ 25327 h 531771"/>
              <a:gd name="connsiteX12" fmla="*/ 446418 w 601008"/>
              <a:gd name="connsiteY12" fmla="*/ 26032 h 531771"/>
              <a:gd name="connsiteX13" fmla="*/ 447275 w 601008"/>
              <a:gd name="connsiteY13" fmla="*/ 26584 h 531771"/>
              <a:gd name="connsiteX14" fmla="*/ 448199 w 601008"/>
              <a:gd name="connsiteY14" fmla="*/ 26736 h 531771"/>
              <a:gd name="connsiteX15" fmla="*/ 448827 w 601008"/>
              <a:gd name="connsiteY15" fmla="*/ 26556 h 531771"/>
              <a:gd name="connsiteX16" fmla="*/ 449304 w 601008"/>
              <a:gd name="connsiteY16" fmla="*/ 25584 h 531771"/>
              <a:gd name="connsiteX17" fmla="*/ 450209 w 601008"/>
              <a:gd name="connsiteY17" fmla="*/ 24393 h 531771"/>
              <a:gd name="connsiteX18" fmla="*/ 450713 w 601008"/>
              <a:gd name="connsiteY18" fmla="*/ 24241 h 531771"/>
              <a:gd name="connsiteX19" fmla="*/ 450675 w 601008"/>
              <a:gd name="connsiteY19" fmla="*/ 24917 h 531771"/>
              <a:gd name="connsiteX20" fmla="*/ 451104 w 601008"/>
              <a:gd name="connsiteY20" fmla="*/ 25755 h 531771"/>
              <a:gd name="connsiteX21" fmla="*/ 454047 w 601008"/>
              <a:gd name="connsiteY21" fmla="*/ 27156 h 531771"/>
              <a:gd name="connsiteX22" fmla="*/ 460505 w 601008"/>
              <a:gd name="connsiteY22" fmla="*/ 29766 h 531771"/>
              <a:gd name="connsiteX23" fmla="*/ 463039 w 601008"/>
              <a:gd name="connsiteY23" fmla="*/ 29813 h 531771"/>
              <a:gd name="connsiteX24" fmla="*/ 465086 w 601008"/>
              <a:gd name="connsiteY24" fmla="*/ 30118 h 531771"/>
              <a:gd name="connsiteX25" fmla="*/ 465687 w 601008"/>
              <a:gd name="connsiteY25" fmla="*/ 31213 h 531771"/>
              <a:gd name="connsiteX26" fmla="*/ 469802 w 601008"/>
              <a:gd name="connsiteY26" fmla="*/ 35233 h 531771"/>
              <a:gd name="connsiteX27" fmla="*/ 470783 w 601008"/>
              <a:gd name="connsiteY27" fmla="*/ 35128 h 531771"/>
              <a:gd name="connsiteX28" fmla="*/ 472611 w 601008"/>
              <a:gd name="connsiteY28" fmla="*/ 35223 h 531771"/>
              <a:gd name="connsiteX29" fmla="*/ 474821 w 601008"/>
              <a:gd name="connsiteY29" fmla="*/ 34900 h 531771"/>
              <a:gd name="connsiteX30" fmla="*/ 476421 w 601008"/>
              <a:gd name="connsiteY30" fmla="*/ 34147 h 531771"/>
              <a:gd name="connsiteX31" fmla="*/ 477469 w 601008"/>
              <a:gd name="connsiteY31" fmla="*/ 34271 h 531771"/>
              <a:gd name="connsiteX32" fmla="*/ 478631 w 601008"/>
              <a:gd name="connsiteY32" fmla="*/ 35052 h 531771"/>
              <a:gd name="connsiteX33" fmla="*/ 479984 w 601008"/>
              <a:gd name="connsiteY33" fmla="*/ 35728 h 531771"/>
              <a:gd name="connsiteX34" fmla="*/ 481736 w 601008"/>
              <a:gd name="connsiteY34" fmla="*/ 37052 h 531771"/>
              <a:gd name="connsiteX35" fmla="*/ 483298 w 601008"/>
              <a:gd name="connsiteY35" fmla="*/ 38681 h 531771"/>
              <a:gd name="connsiteX36" fmla="*/ 484375 w 601008"/>
              <a:gd name="connsiteY36" fmla="*/ 39214 h 531771"/>
              <a:gd name="connsiteX37" fmla="*/ 490861 w 601008"/>
              <a:gd name="connsiteY37" fmla="*/ 38119 h 531771"/>
              <a:gd name="connsiteX38" fmla="*/ 492309 w 601008"/>
              <a:gd name="connsiteY38" fmla="*/ 39081 h 531771"/>
              <a:gd name="connsiteX39" fmla="*/ 493843 w 601008"/>
              <a:gd name="connsiteY39" fmla="*/ 39071 h 531771"/>
              <a:gd name="connsiteX40" fmla="*/ 495567 w 601008"/>
              <a:gd name="connsiteY40" fmla="*/ 38824 h 531771"/>
              <a:gd name="connsiteX41" fmla="*/ 499320 w 601008"/>
              <a:gd name="connsiteY41" fmla="*/ 39329 h 531771"/>
              <a:gd name="connsiteX42" fmla="*/ 502367 w 601008"/>
              <a:gd name="connsiteY42" fmla="*/ 39205 h 531771"/>
              <a:gd name="connsiteX43" fmla="*/ 502644 w 601008"/>
              <a:gd name="connsiteY43" fmla="*/ 38805 h 531771"/>
              <a:gd name="connsiteX44" fmla="*/ 502901 w 601008"/>
              <a:gd name="connsiteY44" fmla="*/ 35185 h 531771"/>
              <a:gd name="connsiteX45" fmla="*/ 503387 w 601008"/>
              <a:gd name="connsiteY45" fmla="*/ 33899 h 531771"/>
              <a:gd name="connsiteX46" fmla="*/ 504111 w 601008"/>
              <a:gd name="connsiteY46" fmla="*/ 33556 h 531771"/>
              <a:gd name="connsiteX47" fmla="*/ 505911 w 601008"/>
              <a:gd name="connsiteY47" fmla="*/ 33814 h 531771"/>
              <a:gd name="connsiteX48" fmla="*/ 512473 w 601008"/>
              <a:gd name="connsiteY48" fmla="*/ 35957 h 531771"/>
              <a:gd name="connsiteX49" fmla="*/ 515178 w 601008"/>
              <a:gd name="connsiteY49" fmla="*/ 37300 h 531771"/>
              <a:gd name="connsiteX50" fmla="*/ 517779 w 601008"/>
              <a:gd name="connsiteY50" fmla="*/ 38348 h 531771"/>
              <a:gd name="connsiteX51" fmla="*/ 520046 w 601008"/>
              <a:gd name="connsiteY51" fmla="*/ 38462 h 531771"/>
              <a:gd name="connsiteX52" fmla="*/ 521551 w 601008"/>
              <a:gd name="connsiteY52" fmla="*/ 39167 h 531771"/>
              <a:gd name="connsiteX53" fmla="*/ 523656 w 601008"/>
              <a:gd name="connsiteY53" fmla="*/ 42596 h 531771"/>
              <a:gd name="connsiteX54" fmla="*/ 523294 w 601008"/>
              <a:gd name="connsiteY54" fmla="*/ 44320 h 531771"/>
              <a:gd name="connsiteX55" fmla="*/ 523484 w 601008"/>
              <a:gd name="connsiteY55" fmla="*/ 44958 h 531771"/>
              <a:gd name="connsiteX56" fmla="*/ 523704 w 601008"/>
              <a:gd name="connsiteY56" fmla="*/ 46149 h 531771"/>
              <a:gd name="connsiteX57" fmla="*/ 523646 w 601008"/>
              <a:gd name="connsiteY57" fmla="*/ 47472 h 531771"/>
              <a:gd name="connsiteX58" fmla="*/ 524199 w 601008"/>
              <a:gd name="connsiteY58" fmla="*/ 48339 h 531771"/>
              <a:gd name="connsiteX59" fmla="*/ 525199 w 601008"/>
              <a:gd name="connsiteY59" fmla="*/ 48444 h 531771"/>
              <a:gd name="connsiteX60" fmla="*/ 526475 w 601008"/>
              <a:gd name="connsiteY60" fmla="*/ 48187 h 531771"/>
              <a:gd name="connsiteX61" fmla="*/ 527875 w 601008"/>
              <a:gd name="connsiteY61" fmla="*/ 47672 h 531771"/>
              <a:gd name="connsiteX62" fmla="*/ 530333 w 601008"/>
              <a:gd name="connsiteY62" fmla="*/ 46206 h 531771"/>
              <a:gd name="connsiteX63" fmla="*/ 531066 w 601008"/>
              <a:gd name="connsiteY63" fmla="*/ 45968 h 531771"/>
              <a:gd name="connsiteX64" fmla="*/ 535181 w 601008"/>
              <a:gd name="connsiteY64" fmla="*/ 47634 h 531771"/>
              <a:gd name="connsiteX65" fmla="*/ 537000 w 601008"/>
              <a:gd name="connsiteY65" fmla="*/ 48749 h 531771"/>
              <a:gd name="connsiteX66" fmla="*/ 537629 w 601008"/>
              <a:gd name="connsiteY66" fmla="*/ 49959 h 531771"/>
              <a:gd name="connsiteX67" fmla="*/ 538572 w 601008"/>
              <a:gd name="connsiteY67" fmla="*/ 51197 h 531771"/>
              <a:gd name="connsiteX68" fmla="*/ 539801 w 601008"/>
              <a:gd name="connsiteY68" fmla="*/ 51378 h 531771"/>
              <a:gd name="connsiteX69" fmla="*/ 541553 w 601008"/>
              <a:gd name="connsiteY69" fmla="*/ 50206 h 531771"/>
              <a:gd name="connsiteX70" fmla="*/ 544287 w 601008"/>
              <a:gd name="connsiteY70" fmla="*/ 48949 h 531771"/>
              <a:gd name="connsiteX71" fmla="*/ 548935 w 601008"/>
              <a:gd name="connsiteY71" fmla="*/ 50054 h 531771"/>
              <a:gd name="connsiteX72" fmla="*/ 554107 w 601008"/>
              <a:gd name="connsiteY72" fmla="*/ 51654 h 531771"/>
              <a:gd name="connsiteX73" fmla="*/ 556346 w 601008"/>
              <a:gd name="connsiteY73" fmla="*/ 51845 h 531771"/>
              <a:gd name="connsiteX74" fmla="*/ 556422 w 601008"/>
              <a:gd name="connsiteY74" fmla="*/ 51063 h 531771"/>
              <a:gd name="connsiteX75" fmla="*/ 556831 w 601008"/>
              <a:gd name="connsiteY75" fmla="*/ 49949 h 531771"/>
              <a:gd name="connsiteX76" fmla="*/ 557679 w 601008"/>
              <a:gd name="connsiteY76" fmla="*/ 49387 h 531771"/>
              <a:gd name="connsiteX77" fmla="*/ 558955 w 601008"/>
              <a:gd name="connsiteY77" fmla="*/ 49225 h 531771"/>
              <a:gd name="connsiteX78" fmla="*/ 560727 w 601008"/>
              <a:gd name="connsiteY78" fmla="*/ 48635 h 531771"/>
              <a:gd name="connsiteX79" fmla="*/ 562746 w 601008"/>
              <a:gd name="connsiteY79" fmla="*/ 47663 h 531771"/>
              <a:gd name="connsiteX80" fmla="*/ 564851 w 601008"/>
              <a:gd name="connsiteY80" fmla="*/ 47263 h 531771"/>
              <a:gd name="connsiteX81" fmla="*/ 567052 w 601008"/>
              <a:gd name="connsiteY81" fmla="*/ 47987 h 531771"/>
              <a:gd name="connsiteX82" fmla="*/ 569709 w 601008"/>
              <a:gd name="connsiteY82" fmla="*/ 48577 h 531771"/>
              <a:gd name="connsiteX83" fmla="*/ 571300 w 601008"/>
              <a:gd name="connsiteY83" fmla="*/ 48568 h 531771"/>
              <a:gd name="connsiteX84" fmla="*/ 572062 w 601008"/>
              <a:gd name="connsiteY84" fmla="*/ 50854 h 531771"/>
              <a:gd name="connsiteX85" fmla="*/ 573348 w 601008"/>
              <a:gd name="connsiteY85" fmla="*/ 51721 h 531771"/>
              <a:gd name="connsiteX86" fmla="*/ 573853 w 601008"/>
              <a:gd name="connsiteY86" fmla="*/ 53702 h 531771"/>
              <a:gd name="connsiteX87" fmla="*/ 571490 w 601008"/>
              <a:gd name="connsiteY87" fmla="*/ 54731 h 531771"/>
              <a:gd name="connsiteX88" fmla="*/ 570100 w 601008"/>
              <a:gd name="connsiteY88" fmla="*/ 54873 h 531771"/>
              <a:gd name="connsiteX89" fmla="*/ 569671 w 601008"/>
              <a:gd name="connsiteY89" fmla="*/ 58255 h 531771"/>
              <a:gd name="connsiteX90" fmla="*/ 570338 w 601008"/>
              <a:gd name="connsiteY90" fmla="*/ 59207 h 531771"/>
              <a:gd name="connsiteX91" fmla="*/ 571662 w 601008"/>
              <a:gd name="connsiteY91" fmla="*/ 60103 h 531771"/>
              <a:gd name="connsiteX92" fmla="*/ 572024 w 601008"/>
              <a:gd name="connsiteY92" fmla="*/ 61141 h 531771"/>
              <a:gd name="connsiteX93" fmla="*/ 572290 w 601008"/>
              <a:gd name="connsiteY93" fmla="*/ 66094 h 531771"/>
              <a:gd name="connsiteX94" fmla="*/ 569585 w 601008"/>
              <a:gd name="connsiteY94" fmla="*/ 69075 h 531771"/>
              <a:gd name="connsiteX95" fmla="*/ 565794 w 601008"/>
              <a:gd name="connsiteY95" fmla="*/ 72419 h 531771"/>
              <a:gd name="connsiteX96" fmla="*/ 547240 w 601008"/>
              <a:gd name="connsiteY96" fmla="*/ 83134 h 531771"/>
              <a:gd name="connsiteX97" fmla="*/ 542820 w 601008"/>
              <a:gd name="connsiteY97" fmla="*/ 88306 h 531771"/>
              <a:gd name="connsiteX98" fmla="*/ 541134 w 601008"/>
              <a:gd name="connsiteY98" fmla="*/ 89497 h 531771"/>
              <a:gd name="connsiteX99" fmla="*/ 527342 w 601008"/>
              <a:gd name="connsiteY99" fmla="*/ 92745 h 531771"/>
              <a:gd name="connsiteX100" fmla="*/ 517703 w 601008"/>
              <a:gd name="connsiteY100" fmla="*/ 96212 h 531771"/>
              <a:gd name="connsiteX101" fmla="*/ 513083 w 601008"/>
              <a:gd name="connsiteY101" fmla="*/ 97469 h 531771"/>
              <a:gd name="connsiteX102" fmla="*/ 507311 w 601008"/>
              <a:gd name="connsiteY102" fmla="*/ 103479 h 531771"/>
              <a:gd name="connsiteX103" fmla="*/ 504577 w 601008"/>
              <a:gd name="connsiteY103" fmla="*/ 105899 h 531771"/>
              <a:gd name="connsiteX104" fmla="*/ 506758 w 601008"/>
              <a:gd name="connsiteY104" fmla="*/ 106566 h 531771"/>
              <a:gd name="connsiteX105" fmla="*/ 509301 w 601008"/>
              <a:gd name="connsiteY105" fmla="*/ 109433 h 531771"/>
              <a:gd name="connsiteX106" fmla="*/ 508444 w 601008"/>
              <a:gd name="connsiteY106" fmla="*/ 110699 h 531771"/>
              <a:gd name="connsiteX107" fmla="*/ 504739 w 601008"/>
              <a:gd name="connsiteY107" fmla="*/ 112661 h 531771"/>
              <a:gd name="connsiteX108" fmla="*/ 503120 w 601008"/>
              <a:gd name="connsiteY108" fmla="*/ 113262 h 531771"/>
              <a:gd name="connsiteX109" fmla="*/ 502243 w 601008"/>
              <a:gd name="connsiteY109" fmla="*/ 112947 h 531771"/>
              <a:gd name="connsiteX110" fmla="*/ 501415 w 601008"/>
              <a:gd name="connsiteY110" fmla="*/ 113214 h 531771"/>
              <a:gd name="connsiteX111" fmla="*/ 495205 w 601008"/>
              <a:gd name="connsiteY111" fmla="*/ 123549 h 531771"/>
              <a:gd name="connsiteX112" fmla="*/ 489718 w 601008"/>
              <a:gd name="connsiteY112" fmla="*/ 130959 h 531771"/>
              <a:gd name="connsiteX113" fmla="*/ 486632 w 601008"/>
              <a:gd name="connsiteY113" fmla="*/ 134178 h 531771"/>
              <a:gd name="connsiteX114" fmla="*/ 483470 w 601008"/>
              <a:gd name="connsiteY114" fmla="*/ 138970 h 531771"/>
              <a:gd name="connsiteX115" fmla="*/ 476736 w 601008"/>
              <a:gd name="connsiteY115" fmla="*/ 151286 h 531771"/>
              <a:gd name="connsiteX116" fmla="*/ 476688 w 601008"/>
              <a:gd name="connsiteY116" fmla="*/ 154829 h 531771"/>
              <a:gd name="connsiteX117" fmla="*/ 480003 w 601008"/>
              <a:gd name="connsiteY117" fmla="*/ 167011 h 531771"/>
              <a:gd name="connsiteX118" fmla="*/ 481908 w 601008"/>
              <a:gd name="connsiteY118" fmla="*/ 170202 h 531771"/>
              <a:gd name="connsiteX119" fmla="*/ 484575 w 601008"/>
              <a:gd name="connsiteY119" fmla="*/ 172879 h 531771"/>
              <a:gd name="connsiteX120" fmla="*/ 489623 w 601008"/>
              <a:gd name="connsiteY120" fmla="*/ 175155 h 531771"/>
              <a:gd name="connsiteX121" fmla="*/ 490871 w 601008"/>
              <a:gd name="connsiteY121" fmla="*/ 177394 h 531771"/>
              <a:gd name="connsiteX122" fmla="*/ 489128 w 601008"/>
              <a:gd name="connsiteY122" fmla="*/ 179527 h 531771"/>
              <a:gd name="connsiteX123" fmla="*/ 484079 w 601008"/>
              <a:gd name="connsiteY123" fmla="*/ 183309 h 531771"/>
              <a:gd name="connsiteX124" fmla="*/ 475297 w 601008"/>
              <a:gd name="connsiteY124" fmla="*/ 188414 h 531771"/>
              <a:gd name="connsiteX125" fmla="*/ 471564 w 601008"/>
              <a:gd name="connsiteY125" fmla="*/ 192433 h 531771"/>
              <a:gd name="connsiteX126" fmla="*/ 470773 w 601008"/>
              <a:gd name="connsiteY126" fmla="*/ 196301 h 531771"/>
              <a:gd name="connsiteX127" fmla="*/ 468201 w 601008"/>
              <a:gd name="connsiteY127" fmla="*/ 198044 h 531771"/>
              <a:gd name="connsiteX128" fmla="*/ 467230 w 601008"/>
              <a:gd name="connsiteY128" fmla="*/ 203444 h 531771"/>
              <a:gd name="connsiteX129" fmla="*/ 465668 w 601008"/>
              <a:gd name="connsiteY129" fmla="*/ 207016 h 531771"/>
              <a:gd name="connsiteX130" fmla="*/ 465372 w 601008"/>
              <a:gd name="connsiteY130" fmla="*/ 208226 h 531771"/>
              <a:gd name="connsiteX131" fmla="*/ 463715 w 601008"/>
              <a:gd name="connsiteY131" fmla="*/ 210931 h 531771"/>
              <a:gd name="connsiteX132" fmla="*/ 463496 w 601008"/>
              <a:gd name="connsiteY132" fmla="*/ 212903 h 531771"/>
              <a:gd name="connsiteX133" fmla="*/ 466211 w 601008"/>
              <a:gd name="connsiteY133" fmla="*/ 215608 h 531771"/>
              <a:gd name="connsiteX134" fmla="*/ 464868 w 601008"/>
              <a:gd name="connsiteY134" fmla="*/ 216779 h 531771"/>
              <a:gd name="connsiteX135" fmla="*/ 463524 w 601008"/>
              <a:gd name="connsiteY135" fmla="*/ 217294 h 531771"/>
              <a:gd name="connsiteX136" fmla="*/ 460429 w 601008"/>
              <a:gd name="connsiteY136" fmla="*/ 217608 h 531771"/>
              <a:gd name="connsiteX137" fmla="*/ 450018 w 601008"/>
              <a:gd name="connsiteY137" fmla="*/ 217951 h 531771"/>
              <a:gd name="connsiteX138" fmla="*/ 441645 w 601008"/>
              <a:gd name="connsiteY138" fmla="*/ 223790 h 531771"/>
              <a:gd name="connsiteX139" fmla="*/ 437464 w 601008"/>
              <a:gd name="connsiteY139" fmla="*/ 228952 h 531771"/>
              <a:gd name="connsiteX140" fmla="*/ 433673 w 601008"/>
              <a:gd name="connsiteY140" fmla="*/ 238525 h 531771"/>
              <a:gd name="connsiteX141" fmla="*/ 429073 w 601008"/>
              <a:gd name="connsiteY141" fmla="*/ 244154 h 531771"/>
              <a:gd name="connsiteX142" fmla="*/ 427044 w 601008"/>
              <a:gd name="connsiteY142" fmla="*/ 245192 h 531771"/>
              <a:gd name="connsiteX143" fmla="*/ 423891 w 601008"/>
              <a:gd name="connsiteY143" fmla="*/ 242726 h 531771"/>
              <a:gd name="connsiteX144" fmla="*/ 419948 w 601008"/>
              <a:gd name="connsiteY144" fmla="*/ 242345 h 531771"/>
              <a:gd name="connsiteX145" fmla="*/ 416128 w 601008"/>
              <a:gd name="connsiteY145" fmla="*/ 243164 h 531771"/>
              <a:gd name="connsiteX146" fmla="*/ 414128 w 601008"/>
              <a:gd name="connsiteY146" fmla="*/ 245126 h 531771"/>
              <a:gd name="connsiteX147" fmla="*/ 411004 w 601008"/>
              <a:gd name="connsiteY147" fmla="*/ 246221 h 531771"/>
              <a:gd name="connsiteX148" fmla="*/ 407946 w 601008"/>
              <a:gd name="connsiteY148" fmla="*/ 245278 h 531771"/>
              <a:gd name="connsiteX149" fmla="*/ 401336 w 601008"/>
              <a:gd name="connsiteY149" fmla="*/ 244764 h 531771"/>
              <a:gd name="connsiteX150" fmla="*/ 398393 w 601008"/>
              <a:gd name="connsiteY150" fmla="*/ 244859 h 531771"/>
              <a:gd name="connsiteX151" fmla="*/ 393792 w 601008"/>
              <a:gd name="connsiteY151" fmla="*/ 246450 h 531771"/>
              <a:gd name="connsiteX152" fmla="*/ 389849 w 601008"/>
              <a:gd name="connsiteY152" fmla="*/ 245393 h 531771"/>
              <a:gd name="connsiteX153" fmla="*/ 383191 w 601008"/>
              <a:gd name="connsiteY153" fmla="*/ 244850 h 531771"/>
              <a:gd name="connsiteX154" fmla="*/ 368779 w 601008"/>
              <a:gd name="connsiteY154" fmla="*/ 246116 h 531771"/>
              <a:gd name="connsiteX155" fmla="*/ 366960 w 601008"/>
              <a:gd name="connsiteY155" fmla="*/ 246707 h 531771"/>
              <a:gd name="connsiteX156" fmla="*/ 365160 w 601008"/>
              <a:gd name="connsiteY156" fmla="*/ 249069 h 531771"/>
              <a:gd name="connsiteX157" fmla="*/ 360569 w 601008"/>
              <a:gd name="connsiteY157" fmla="*/ 253136 h 531771"/>
              <a:gd name="connsiteX158" fmla="*/ 353587 w 601008"/>
              <a:gd name="connsiteY158" fmla="*/ 253279 h 531771"/>
              <a:gd name="connsiteX159" fmla="*/ 347272 w 601008"/>
              <a:gd name="connsiteY159" fmla="*/ 255870 h 531771"/>
              <a:gd name="connsiteX160" fmla="*/ 345691 w 601008"/>
              <a:gd name="connsiteY160" fmla="*/ 257527 h 531771"/>
              <a:gd name="connsiteX161" fmla="*/ 343043 w 601008"/>
              <a:gd name="connsiteY161" fmla="*/ 262090 h 531771"/>
              <a:gd name="connsiteX162" fmla="*/ 342214 w 601008"/>
              <a:gd name="connsiteY162" fmla="*/ 265414 h 531771"/>
              <a:gd name="connsiteX163" fmla="*/ 341662 w 601008"/>
              <a:gd name="connsiteY163" fmla="*/ 265443 h 531771"/>
              <a:gd name="connsiteX164" fmla="*/ 340976 w 601008"/>
              <a:gd name="connsiteY164" fmla="*/ 264623 h 531771"/>
              <a:gd name="connsiteX165" fmla="*/ 340004 w 601008"/>
              <a:gd name="connsiteY165" fmla="*/ 264890 h 531771"/>
              <a:gd name="connsiteX166" fmla="*/ 339499 w 601008"/>
              <a:gd name="connsiteY166" fmla="*/ 267424 h 531771"/>
              <a:gd name="connsiteX167" fmla="*/ 337128 w 601008"/>
              <a:gd name="connsiteY167" fmla="*/ 268576 h 531771"/>
              <a:gd name="connsiteX168" fmla="*/ 335146 w 601008"/>
              <a:gd name="connsiteY168" fmla="*/ 268996 h 531771"/>
              <a:gd name="connsiteX169" fmla="*/ 330260 w 601008"/>
              <a:gd name="connsiteY169" fmla="*/ 266948 h 531771"/>
              <a:gd name="connsiteX170" fmla="*/ 326184 w 601008"/>
              <a:gd name="connsiteY170" fmla="*/ 263871 h 531771"/>
              <a:gd name="connsiteX171" fmla="*/ 324050 w 601008"/>
              <a:gd name="connsiteY171" fmla="*/ 263652 h 531771"/>
              <a:gd name="connsiteX172" fmla="*/ 320583 w 601008"/>
              <a:gd name="connsiteY172" fmla="*/ 258851 h 531771"/>
              <a:gd name="connsiteX173" fmla="*/ 319088 w 601008"/>
              <a:gd name="connsiteY173" fmla="*/ 255794 h 531771"/>
              <a:gd name="connsiteX174" fmla="*/ 318030 w 601008"/>
              <a:gd name="connsiteY174" fmla="*/ 252479 h 531771"/>
              <a:gd name="connsiteX175" fmla="*/ 318249 w 601008"/>
              <a:gd name="connsiteY175" fmla="*/ 251212 h 531771"/>
              <a:gd name="connsiteX176" fmla="*/ 317954 w 601008"/>
              <a:gd name="connsiteY176" fmla="*/ 250155 h 531771"/>
              <a:gd name="connsiteX177" fmla="*/ 314877 w 601008"/>
              <a:gd name="connsiteY177" fmla="*/ 248812 h 531771"/>
              <a:gd name="connsiteX178" fmla="*/ 314125 w 601008"/>
              <a:gd name="connsiteY178" fmla="*/ 245764 h 531771"/>
              <a:gd name="connsiteX179" fmla="*/ 316373 w 601008"/>
              <a:gd name="connsiteY179" fmla="*/ 241792 h 531771"/>
              <a:gd name="connsiteX180" fmla="*/ 318211 w 601008"/>
              <a:gd name="connsiteY180" fmla="*/ 240106 h 531771"/>
              <a:gd name="connsiteX181" fmla="*/ 319354 w 601008"/>
              <a:gd name="connsiteY181" fmla="*/ 239620 h 531771"/>
              <a:gd name="connsiteX182" fmla="*/ 316573 w 601008"/>
              <a:gd name="connsiteY182" fmla="*/ 239792 h 531771"/>
              <a:gd name="connsiteX183" fmla="*/ 314563 w 601008"/>
              <a:gd name="connsiteY183" fmla="*/ 242345 h 531771"/>
              <a:gd name="connsiteX184" fmla="*/ 311991 w 601008"/>
              <a:gd name="connsiteY184" fmla="*/ 238249 h 531771"/>
              <a:gd name="connsiteX185" fmla="*/ 301504 w 601008"/>
              <a:gd name="connsiteY185" fmla="*/ 230257 h 531771"/>
              <a:gd name="connsiteX186" fmla="*/ 302180 w 601008"/>
              <a:gd name="connsiteY186" fmla="*/ 228419 h 531771"/>
              <a:gd name="connsiteX187" fmla="*/ 302066 w 601008"/>
              <a:gd name="connsiteY187" fmla="*/ 227428 h 531771"/>
              <a:gd name="connsiteX188" fmla="*/ 300304 w 601008"/>
              <a:gd name="connsiteY188" fmla="*/ 229571 h 531771"/>
              <a:gd name="connsiteX189" fmla="*/ 299104 w 601008"/>
              <a:gd name="connsiteY189" fmla="*/ 230124 h 531771"/>
              <a:gd name="connsiteX190" fmla="*/ 293741 w 601008"/>
              <a:gd name="connsiteY190" fmla="*/ 229781 h 531771"/>
              <a:gd name="connsiteX191" fmla="*/ 287569 w 601008"/>
              <a:gd name="connsiteY191" fmla="*/ 230762 h 531771"/>
              <a:gd name="connsiteX192" fmla="*/ 285940 w 601008"/>
              <a:gd name="connsiteY192" fmla="*/ 222437 h 531771"/>
              <a:gd name="connsiteX193" fmla="*/ 285169 w 601008"/>
              <a:gd name="connsiteY193" fmla="*/ 219237 h 531771"/>
              <a:gd name="connsiteX194" fmla="*/ 284969 w 601008"/>
              <a:gd name="connsiteY194" fmla="*/ 217160 h 531771"/>
              <a:gd name="connsiteX195" fmla="*/ 286560 w 601008"/>
              <a:gd name="connsiteY195" fmla="*/ 212360 h 531771"/>
              <a:gd name="connsiteX196" fmla="*/ 288302 w 601008"/>
              <a:gd name="connsiteY196" fmla="*/ 210398 h 531771"/>
              <a:gd name="connsiteX197" fmla="*/ 290617 w 601008"/>
              <a:gd name="connsiteY197" fmla="*/ 206350 h 531771"/>
              <a:gd name="connsiteX198" fmla="*/ 293475 w 601008"/>
              <a:gd name="connsiteY198" fmla="*/ 202978 h 531771"/>
              <a:gd name="connsiteX199" fmla="*/ 296494 w 601008"/>
              <a:gd name="connsiteY199" fmla="*/ 202177 h 531771"/>
              <a:gd name="connsiteX200" fmla="*/ 297827 w 601008"/>
              <a:gd name="connsiteY200" fmla="*/ 201682 h 531771"/>
              <a:gd name="connsiteX201" fmla="*/ 298942 w 601008"/>
              <a:gd name="connsiteY201" fmla="*/ 199072 h 531771"/>
              <a:gd name="connsiteX202" fmla="*/ 299571 w 601008"/>
              <a:gd name="connsiteY202" fmla="*/ 196844 h 531771"/>
              <a:gd name="connsiteX203" fmla="*/ 299113 w 601008"/>
              <a:gd name="connsiteY203" fmla="*/ 196624 h 531771"/>
              <a:gd name="connsiteX204" fmla="*/ 295589 w 601008"/>
              <a:gd name="connsiteY204" fmla="*/ 197082 h 531771"/>
              <a:gd name="connsiteX205" fmla="*/ 289265 w 601008"/>
              <a:gd name="connsiteY205" fmla="*/ 187700 h 531771"/>
              <a:gd name="connsiteX206" fmla="*/ 289465 w 601008"/>
              <a:gd name="connsiteY206" fmla="*/ 186204 h 531771"/>
              <a:gd name="connsiteX207" fmla="*/ 290255 w 601008"/>
              <a:gd name="connsiteY207" fmla="*/ 183985 h 531771"/>
              <a:gd name="connsiteX208" fmla="*/ 290779 w 601008"/>
              <a:gd name="connsiteY208" fmla="*/ 181175 h 531771"/>
              <a:gd name="connsiteX209" fmla="*/ 290912 w 601008"/>
              <a:gd name="connsiteY209" fmla="*/ 178956 h 531771"/>
              <a:gd name="connsiteX210" fmla="*/ 292560 w 601008"/>
              <a:gd name="connsiteY210" fmla="*/ 177041 h 531771"/>
              <a:gd name="connsiteX211" fmla="*/ 295084 w 601008"/>
              <a:gd name="connsiteY211" fmla="*/ 175117 h 531771"/>
              <a:gd name="connsiteX212" fmla="*/ 297208 w 601008"/>
              <a:gd name="connsiteY212" fmla="*/ 172374 h 531771"/>
              <a:gd name="connsiteX213" fmla="*/ 298275 w 601008"/>
              <a:gd name="connsiteY213" fmla="*/ 169697 h 531771"/>
              <a:gd name="connsiteX214" fmla="*/ 298494 w 601008"/>
              <a:gd name="connsiteY214" fmla="*/ 167259 h 531771"/>
              <a:gd name="connsiteX215" fmla="*/ 297294 w 601008"/>
              <a:gd name="connsiteY215" fmla="*/ 165516 h 531771"/>
              <a:gd name="connsiteX216" fmla="*/ 293837 w 601008"/>
              <a:gd name="connsiteY216" fmla="*/ 164554 h 531771"/>
              <a:gd name="connsiteX217" fmla="*/ 290265 w 601008"/>
              <a:gd name="connsiteY217" fmla="*/ 157581 h 531771"/>
              <a:gd name="connsiteX218" fmla="*/ 289474 w 601008"/>
              <a:gd name="connsiteY218" fmla="*/ 153210 h 531771"/>
              <a:gd name="connsiteX219" fmla="*/ 288741 w 601008"/>
              <a:gd name="connsiteY219" fmla="*/ 152752 h 531771"/>
              <a:gd name="connsiteX220" fmla="*/ 286540 w 601008"/>
              <a:gd name="connsiteY220" fmla="*/ 150761 h 531771"/>
              <a:gd name="connsiteX221" fmla="*/ 284426 w 601008"/>
              <a:gd name="connsiteY221" fmla="*/ 147009 h 531771"/>
              <a:gd name="connsiteX222" fmla="*/ 284121 w 601008"/>
              <a:gd name="connsiteY222" fmla="*/ 146418 h 531771"/>
              <a:gd name="connsiteX223" fmla="*/ 286302 w 601008"/>
              <a:gd name="connsiteY223" fmla="*/ 145761 h 531771"/>
              <a:gd name="connsiteX224" fmla="*/ 295294 w 601008"/>
              <a:gd name="connsiteY224" fmla="*/ 145732 h 531771"/>
              <a:gd name="connsiteX225" fmla="*/ 297170 w 601008"/>
              <a:gd name="connsiteY225" fmla="*/ 144904 h 531771"/>
              <a:gd name="connsiteX226" fmla="*/ 297456 w 601008"/>
              <a:gd name="connsiteY226" fmla="*/ 144618 h 531771"/>
              <a:gd name="connsiteX227" fmla="*/ 299094 w 601008"/>
              <a:gd name="connsiteY227" fmla="*/ 141694 h 531771"/>
              <a:gd name="connsiteX228" fmla="*/ 300809 w 601008"/>
              <a:gd name="connsiteY228" fmla="*/ 136884 h 531771"/>
              <a:gd name="connsiteX229" fmla="*/ 301209 w 601008"/>
              <a:gd name="connsiteY229" fmla="*/ 133940 h 531771"/>
              <a:gd name="connsiteX230" fmla="*/ 300666 w 601008"/>
              <a:gd name="connsiteY230" fmla="*/ 132721 h 531771"/>
              <a:gd name="connsiteX231" fmla="*/ 297685 w 601008"/>
              <a:gd name="connsiteY231" fmla="*/ 129740 h 531771"/>
              <a:gd name="connsiteX232" fmla="*/ 297551 w 601008"/>
              <a:gd name="connsiteY232" fmla="*/ 128864 h 531771"/>
              <a:gd name="connsiteX233" fmla="*/ 298027 w 601008"/>
              <a:gd name="connsiteY233" fmla="*/ 127454 h 531771"/>
              <a:gd name="connsiteX234" fmla="*/ 299799 w 601008"/>
              <a:gd name="connsiteY234" fmla="*/ 125949 h 531771"/>
              <a:gd name="connsiteX235" fmla="*/ 302190 w 601008"/>
              <a:gd name="connsiteY235" fmla="*/ 124235 h 531771"/>
              <a:gd name="connsiteX236" fmla="*/ 303495 w 601008"/>
              <a:gd name="connsiteY236" fmla="*/ 122758 h 531771"/>
              <a:gd name="connsiteX237" fmla="*/ 303181 w 601008"/>
              <a:gd name="connsiteY237" fmla="*/ 121596 h 531771"/>
              <a:gd name="connsiteX238" fmla="*/ 302485 w 601008"/>
              <a:gd name="connsiteY238" fmla="*/ 120386 h 531771"/>
              <a:gd name="connsiteX239" fmla="*/ 302371 w 601008"/>
              <a:gd name="connsiteY239" fmla="*/ 119253 h 531771"/>
              <a:gd name="connsiteX240" fmla="*/ 302809 w 601008"/>
              <a:gd name="connsiteY240" fmla="*/ 117862 h 531771"/>
              <a:gd name="connsiteX241" fmla="*/ 302971 w 601008"/>
              <a:gd name="connsiteY241" fmla="*/ 113100 h 531771"/>
              <a:gd name="connsiteX242" fmla="*/ 303276 w 601008"/>
              <a:gd name="connsiteY242" fmla="*/ 111881 h 531771"/>
              <a:gd name="connsiteX243" fmla="*/ 302809 w 601008"/>
              <a:gd name="connsiteY243" fmla="*/ 107537 h 531771"/>
              <a:gd name="connsiteX244" fmla="*/ 302228 w 601008"/>
              <a:gd name="connsiteY244" fmla="*/ 103984 h 531771"/>
              <a:gd name="connsiteX245" fmla="*/ 300333 w 601008"/>
              <a:gd name="connsiteY245" fmla="*/ 99374 h 531771"/>
              <a:gd name="connsiteX246" fmla="*/ 300676 w 601008"/>
              <a:gd name="connsiteY246" fmla="*/ 98355 h 531771"/>
              <a:gd name="connsiteX247" fmla="*/ 301552 w 601008"/>
              <a:gd name="connsiteY247" fmla="*/ 97498 h 531771"/>
              <a:gd name="connsiteX248" fmla="*/ 304419 w 601008"/>
              <a:gd name="connsiteY248" fmla="*/ 95898 h 531771"/>
              <a:gd name="connsiteX249" fmla="*/ 306705 w 601008"/>
              <a:gd name="connsiteY249" fmla="*/ 92126 h 531771"/>
              <a:gd name="connsiteX250" fmla="*/ 310029 w 601008"/>
              <a:gd name="connsiteY250" fmla="*/ 88963 h 531771"/>
              <a:gd name="connsiteX251" fmla="*/ 314382 w 601008"/>
              <a:gd name="connsiteY251" fmla="*/ 86420 h 531771"/>
              <a:gd name="connsiteX252" fmla="*/ 317430 w 601008"/>
              <a:gd name="connsiteY252" fmla="*/ 83591 h 531771"/>
              <a:gd name="connsiteX253" fmla="*/ 318630 w 601008"/>
              <a:gd name="connsiteY253" fmla="*/ 81419 h 531771"/>
              <a:gd name="connsiteX254" fmla="*/ 319478 w 601008"/>
              <a:gd name="connsiteY254" fmla="*/ 80848 h 531771"/>
              <a:gd name="connsiteX255" fmla="*/ 319230 w 601008"/>
              <a:gd name="connsiteY255" fmla="*/ 79838 h 531771"/>
              <a:gd name="connsiteX256" fmla="*/ 318659 w 601008"/>
              <a:gd name="connsiteY256" fmla="*/ 78372 h 531771"/>
              <a:gd name="connsiteX257" fmla="*/ 316925 w 601008"/>
              <a:gd name="connsiteY257" fmla="*/ 76933 h 531771"/>
              <a:gd name="connsiteX258" fmla="*/ 314687 w 601008"/>
              <a:gd name="connsiteY258" fmla="*/ 76114 h 531771"/>
              <a:gd name="connsiteX259" fmla="*/ 312201 w 601008"/>
              <a:gd name="connsiteY259" fmla="*/ 76152 h 531771"/>
              <a:gd name="connsiteX260" fmla="*/ 310658 w 601008"/>
              <a:gd name="connsiteY260" fmla="*/ 75857 h 531771"/>
              <a:gd name="connsiteX261" fmla="*/ 310210 w 601008"/>
              <a:gd name="connsiteY261" fmla="*/ 74733 h 531771"/>
              <a:gd name="connsiteX262" fmla="*/ 310382 w 601008"/>
              <a:gd name="connsiteY262" fmla="*/ 71685 h 531771"/>
              <a:gd name="connsiteX263" fmla="*/ 310248 w 601008"/>
              <a:gd name="connsiteY263" fmla="*/ 68666 h 531771"/>
              <a:gd name="connsiteX264" fmla="*/ 309772 w 601008"/>
              <a:gd name="connsiteY264" fmla="*/ 67275 h 531771"/>
              <a:gd name="connsiteX265" fmla="*/ 308619 w 601008"/>
              <a:gd name="connsiteY265" fmla="*/ 66227 h 531771"/>
              <a:gd name="connsiteX266" fmla="*/ 306343 w 601008"/>
              <a:gd name="connsiteY266" fmla="*/ 66504 h 531771"/>
              <a:gd name="connsiteX267" fmla="*/ 304371 w 601008"/>
              <a:gd name="connsiteY267" fmla="*/ 65646 h 531771"/>
              <a:gd name="connsiteX268" fmla="*/ 302876 w 601008"/>
              <a:gd name="connsiteY268" fmla="*/ 65446 h 531771"/>
              <a:gd name="connsiteX269" fmla="*/ 302009 w 601008"/>
              <a:gd name="connsiteY269" fmla="*/ 66122 h 531771"/>
              <a:gd name="connsiteX270" fmla="*/ 297599 w 601008"/>
              <a:gd name="connsiteY270" fmla="*/ 65922 h 531771"/>
              <a:gd name="connsiteX271" fmla="*/ 295761 w 601008"/>
              <a:gd name="connsiteY271" fmla="*/ 65437 h 531771"/>
              <a:gd name="connsiteX272" fmla="*/ 294475 w 601008"/>
              <a:gd name="connsiteY272" fmla="*/ 64836 h 531771"/>
              <a:gd name="connsiteX273" fmla="*/ 293656 w 601008"/>
              <a:gd name="connsiteY273" fmla="*/ 65170 h 531771"/>
              <a:gd name="connsiteX274" fmla="*/ 293189 w 601008"/>
              <a:gd name="connsiteY274" fmla="*/ 65761 h 531771"/>
              <a:gd name="connsiteX275" fmla="*/ 293113 w 601008"/>
              <a:gd name="connsiteY275" fmla="*/ 66684 h 531771"/>
              <a:gd name="connsiteX276" fmla="*/ 292808 w 601008"/>
              <a:gd name="connsiteY276" fmla="*/ 67904 h 531771"/>
              <a:gd name="connsiteX277" fmla="*/ 291227 w 601008"/>
              <a:gd name="connsiteY277" fmla="*/ 69009 h 531771"/>
              <a:gd name="connsiteX278" fmla="*/ 287617 w 601008"/>
              <a:gd name="connsiteY278" fmla="*/ 70104 h 531771"/>
              <a:gd name="connsiteX279" fmla="*/ 284702 w 601008"/>
              <a:gd name="connsiteY279" fmla="*/ 70018 h 531771"/>
              <a:gd name="connsiteX280" fmla="*/ 282026 w 601008"/>
              <a:gd name="connsiteY280" fmla="*/ 69237 h 531771"/>
              <a:gd name="connsiteX281" fmla="*/ 281168 w 601008"/>
              <a:gd name="connsiteY281" fmla="*/ 68656 h 531771"/>
              <a:gd name="connsiteX282" fmla="*/ 279882 w 601008"/>
              <a:gd name="connsiteY282" fmla="*/ 68142 h 531771"/>
              <a:gd name="connsiteX283" fmla="*/ 274444 w 601008"/>
              <a:gd name="connsiteY283" fmla="*/ 68780 h 531771"/>
              <a:gd name="connsiteX284" fmla="*/ 273787 w 601008"/>
              <a:gd name="connsiteY284" fmla="*/ 68313 h 531771"/>
              <a:gd name="connsiteX285" fmla="*/ 271910 w 601008"/>
              <a:gd name="connsiteY285" fmla="*/ 69447 h 531771"/>
              <a:gd name="connsiteX286" fmla="*/ 269148 w 601008"/>
              <a:gd name="connsiteY286" fmla="*/ 70799 h 531771"/>
              <a:gd name="connsiteX287" fmla="*/ 267595 w 601008"/>
              <a:gd name="connsiteY287" fmla="*/ 70875 h 531771"/>
              <a:gd name="connsiteX288" fmla="*/ 267033 w 601008"/>
              <a:gd name="connsiteY288" fmla="*/ 70590 h 531771"/>
              <a:gd name="connsiteX289" fmla="*/ 266833 w 601008"/>
              <a:gd name="connsiteY289" fmla="*/ 69990 h 531771"/>
              <a:gd name="connsiteX290" fmla="*/ 265671 w 601008"/>
              <a:gd name="connsiteY290" fmla="*/ 67885 h 531771"/>
              <a:gd name="connsiteX291" fmla="*/ 265976 w 601008"/>
              <a:gd name="connsiteY291" fmla="*/ 66770 h 531771"/>
              <a:gd name="connsiteX292" fmla="*/ 268205 w 601008"/>
              <a:gd name="connsiteY292" fmla="*/ 63503 h 531771"/>
              <a:gd name="connsiteX293" fmla="*/ 267957 w 601008"/>
              <a:gd name="connsiteY293" fmla="*/ 62722 h 531771"/>
              <a:gd name="connsiteX294" fmla="*/ 267043 w 601008"/>
              <a:gd name="connsiteY294" fmla="*/ 61665 h 531771"/>
              <a:gd name="connsiteX295" fmla="*/ 266224 w 601008"/>
              <a:gd name="connsiteY295" fmla="*/ 60141 h 531771"/>
              <a:gd name="connsiteX296" fmla="*/ 265986 w 601008"/>
              <a:gd name="connsiteY296" fmla="*/ 59350 h 531771"/>
              <a:gd name="connsiteX297" fmla="*/ 264566 w 601008"/>
              <a:gd name="connsiteY297" fmla="*/ 59217 h 531771"/>
              <a:gd name="connsiteX298" fmla="*/ 263052 w 601008"/>
              <a:gd name="connsiteY298" fmla="*/ 60017 h 531771"/>
              <a:gd name="connsiteX299" fmla="*/ 257289 w 601008"/>
              <a:gd name="connsiteY299" fmla="*/ 61665 h 531771"/>
              <a:gd name="connsiteX300" fmla="*/ 255908 w 601008"/>
              <a:gd name="connsiteY300" fmla="*/ 62265 h 531771"/>
              <a:gd name="connsiteX301" fmla="*/ 253412 w 601008"/>
              <a:gd name="connsiteY301" fmla="*/ 63846 h 531771"/>
              <a:gd name="connsiteX302" fmla="*/ 250888 w 601008"/>
              <a:gd name="connsiteY302" fmla="*/ 66265 h 531771"/>
              <a:gd name="connsiteX303" fmla="*/ 248879 w 601008"/>
              <a:gd name="connsiteY303" fmla="*/ 66770 h 531771"/>
              <a:gd name="connsiteX304" fmla="*/ 248183 w 601008"/>
              <a:gd name="connsiteY304" fmla="*/ 66056 h 531771"/>
              <a:gd name="connsiteX305" fmla="*/ 247945 w 601008"/>
              <a:gd name="connsiteY305" fmla="*/ 60379 h 531771"/>
              <a:gd name="connsiteX306" fmla="*/ 251012 w 601008"/>
              <a:gd name="connsiteY306" fmla="*/ 56597 h 531771"/>
              <a:gd name="connsiteX307" fmla="*/ 253193 w 601008"/>
              <a:gd name="connsiteY307" fmla="*/ 54312 h 531771"/>
              <a:gd name="connsiteX308" fmla="*/ 252174 w 601008"/>
              <a:gd name="connsiteY308" fmla="*/ 53845 h 531771"/>
              <a:gd name="connsiteX309" fmla="*/ 249860 w 601008"/>
              <a:gd name="connsiteY309" fmla="*/ 53911 h 531771"/>
              <a:gd name="connsiteX310" fmla="*/ 250022 w 601008"/>
              <a:gd name="connsiteY310" fmla="*/ 52140 h 531771"/>
              <a:gd name="connsiteX311" fmla="*/ 251107 w 601008"/>
              <a:gd name="connsiteY311" fmla="*/ 51282 h 531771"/>
              <a:gd name="connsiteX312" fmla="*/ 252155 w 601008"/>
              <a:gd name="connsiteY312" fmla="*/ 49349 h 531771"/>
              <a:gd name="connsiteX313" fmla="*/ 250927 w 601008"/>
              <a:gd name="connsiteY313" fmla="*/ 48520 h 531771"/>
              <a:gd name="connsiteX314" fmla="*/ 249964 w 601008"/>
              <a:gd name="connsiteY314" fmla="*/ 47244 h 531771"/>
              <a:gd name="connsiteX315" fmla="*/ 250022 w 601008"/>
              <a:gd name="connsiteY315" fmla="*/ 43910 h 531771"/>
              <a:gd name="connsiteX316" fmla="*/ 250288 w 601008"/>
              <a:gd name="connsiteY316" fmla="*/ 42558 h 531771"/>
              <a:gd name="connsiteX317" fmla="*/ 249974 w 601008"/>
              <a:gd name="connsiteY317" fmla="*/ 41091 h 531771"/>
              <a:gd name="connsiteX318" fmla="*/ 245259 w 601008"/>
              <a:gd name="connsiteY318" fmla="*/ 43072 h 531771"/>
              <a:gd name="connsiteX319" fmla="*/ 244049 w 601008"/>
              <a:gd name="connsiteY319" fmla="*/ 42777 h 531771"/>
              <a:gd name="connsiteX320" fmla="*/ 244002 w 601008"/>
              <a:gd name="connsiteY320" fmla="*/ 40300 h 531771"/>
              <a:gd name="connsiteX321" fmla="*/ 246612 w 601008"/>
              <a:gd name="connsiteY321" fmla="*/ 36519 h 531771"/>
              <a:gd name="connsiteX322" fmla="*/ 246878 w 601008"/>
              <a:gd name="connsiteY322" fmla="*/ 35357 h 531771"/>
              <a:gd name="connsiteX323" fmla="*/ 243821 w 601008"/>
              <a:gd name="connsiteY323" fmla="*/ 34795 h 531771"/>
              <a:gd name="connsiteX324" fmla="*/ 241535 w 601008"/>
              <a:gd name="connsiteY324" fmla="*/ 32937 h 531771"/>
              <a:gd name="connsiteX325" fmla="*/ 240144 w 601008"/>
              <a:gd name="connsiteY325" fmla="*/ 31270 h 531771"/>
              <a:gd name="connsiteX326" fmla="*/ 238658 w 601008"/>
              <a:gd name="connsiteY326" fmla="*/ 28880 h 531771"/>
              <a:gd name="connsiteX327" fmla="*/ 238649 w 601008"/>
              <a:gd name="connsiteY327" fmla="*/ 26727 h 531771"/>
              <a:gd name="connsiteX328" fmla="*/ 240192 w 601008"/>
              <a:gd name="connsiteY328" fmla="*/ 21688 h 531771"/>
              <a:gd name="connsiteX329" fmla="*/ 242392 w 601008"/>
              <a:gd name="connsiteY329" fmla="*/ 20221 h 531771"/>
              <a:gd name="connsiteX330" fmla="*/ 244297 w 601008"/>
              <a:gd name="connsiteY330" fmla="*/ 19317 h 531771"/>
              <a:gd name="connsiteX331" fmla="*/ 248326 w 601008"/>
              <a:gd name="connsiteY331" fmla="*/ 15821 h 531771"/>
              <a:gd name="connsiteX332" fmla="*/ 253879 w 601008"/>
              <a:gd name="connsiteY332" fmla="*/ 16468 h 531771"/>
              <a:gd name="connsiteX333" fmla="*/ 257318 w 601008"/>
              <a:gd name="connsiteY333" fmla="*/ 15716 h 531771"/>
              <a:gd name="connsiteX334" fmla="*/ 260404 w 601008"/>
              <a:gd name="connsiteY334" fmla="*/ 13925 h 531771"/>
              <a:gd name="connsiteX335" fmla="*/ 262176 w 601008"/>
              <a:gd name="connsiteY335" fmla="*/ 13525 h 531771"/>
              <a:gd name="connsiteX336" fmla="*/ 265023 w 601008"/>
              <a:gd name="connsiteY336" fmla="*/ 11963 h 531771"/>
              <a:gd name="connsiteX337" fmla="*/ 264928 w 601008"/>
              <a:gd name="connsiteY337" fmla="*/ 9849 h 531771"/>
              <a:gd name="connsiteX338" fmla="*/ 263947 w 601008"/>
              <a:gd name="connsiteY338" fmla="*/ 8277 h 531771"/>
              <a:gd name="connsiteX339" fmla="*/ 264804 w 601008"/>
              <a:gd name="connsiteY339" fmla="*/ 6801 h 531771"/>
              <a:gd name="connsiteX340" fmla="*/ 267995 w 601008"/>
              <a:gd name="connsiteY340" fmla="*/ 4991 h 531771"/>
              <a:gd name="connsiteX341" fmla="*/ 271539 w 601008"/>
              <a:gd name="connsiteY341" fmla="*/ 2591 h 531771"/>
              <a:gd name="connsiteX342" fmla="*/ 275606 w 601008"/>
              <a:gd name="connsiteY342" fmla="*/ 2124 h 531771"/>
              <a:gd name="connsiteX343" fmla="*/ 279740 w 601008"/>
              <a:gd name="connsiteY343" fmla="*/ 0 h 531771"/>
              <a:gd name="connsiteX344" fmla="*/ 282511 w 601008"/>
              <a:gd name="connsiteY344" fmla="*/ 1371 h 531771"/>
              <a:gd name="connsiteX345" fmla="*/ 284940 w 601008"/>
              <a:gd name="connsiteY345" fmla="*/ 905 h 531771"/>
              <a:gd name="connsiteX346" fmla="*/ 287731 w 601008"/>
              <a:gd name="connsiteY346" fmla="*/ 2534 h 531771"/>
              <a:gd name="connsiteX347" fmla="*/ 291398 w 601008"/>
              <a:gd name="connsiteY347" fmla="*/ 6258 h 531771"/>
              <a:gd name="connsiteX348" fmla="*/ 296770 w 601008"/>
              <a:gd name="connsiteY348" fmla="*/ 7753 h 531771"/>
              <a:gd name="connsiteX349" fmla="*/ 301057 w 601008"/>
              <a:gd name="connsiteY349" fmla="*/ 6582 h 531771"/>
              <a:gd name="connsiteX350" fmla="*/ 308629 w 601008"/>
              <a:gd name="connsiteY350" fmla="*/ 6334 h 531771"/>
              <a:gd name="connsiteX351" fmla="*/ 312410 w 601008"/>
              <a:gd name="connsiteY351" fmla="*/ 6829 h 531771"/>
              <a:gd name="connsiteX352" fmla="*/ 319135 w 601008"/>
              <a:gd name="connsiteY352" fmla="*/ 5905 h 531771"/>
              <a:gd name="connsiteX353" fmla="*/ 322983 w 601008"/>
              <a:gd name="connsiteY353" fmla="*/ 6239 h 531771"/>
              <a:gd name="connsiteX354" fmla="*/ 329222 w 601008"/>
              <a:gd name="connsiteY354" fmla="*/ 4391 h 531771"/>
              <a:gd name="connsiteX355" fmla="*/ 334051 w 601008"/>
              <a:gd name="connsiteY355" fmla="*/ 6696 h 531771"/>
              <a:gd name="connsiteX356" fmla="*/ 343414 w 601008"/>
              <a:gd name="connsiteY356" fmla="*/ 7772 h 531771"/>
              <a:gd name="connsiteX357" fmla="*/ 349034 w 601008"/>
              <a:gd name="connsiteY357" fmla="*/ 9658 h 531771"/>
              <a:gd name="connsiteX358" fmla="*/ 364598 w 601008"/>
              <a:gd name="connsiteY358" fmla="*/ 12820 h 531771"/>
              <a:gd name="connsiteX359" fmla="*/ 370218 w 601008"/>
              <a:gd name="connsiteY359" fmla="*/ 12859 h 531771"/>
              <a:gd name="connsiteX360" fmla="*/ 378171 w 601008"/>
              <a:gd name="connsiteY360" fmla="*/ 11078 h 531771"/>
              <a:gd name="connsiteX361" fmla="*/ 381543 w 601008"/>
              <a:gd name="connsiteY361" fmla="*/ 9744 h 531771"/>
              <a:gd name="connsiteX362" fmla="*/ 384629 w 601008"/>
              <a:gd name="connsiteY362" fmla="*/ 10535 h 531771"/>
              <a:gd name="connsiteX363" fmla="*/ 389153 w 601008"/>
              <a:gd name="connsiteY363" fmla="*/ 9001 h 531771"/>
              <a:gd name="connsiteX364" fmla="*/ 391325 w 601008"/>
              <a:gd name="connsiteY364" fmla="*/ 9315 h 531771"/>
              <a:gd name="connsiteX365" fmla="*/ 394154 w 601008"/>
              <a:gd name="connsiteY365" fmla="*/ 11497 h 531771"/>
              <a:gd name="connsiteX366" fmla="*/ 404108 w 601008"/>
              <a:gd name="connsiteY366" fmla="*/ 14440 h 531771"/>
              <a:gd name="connsiteX367" fmla="*/ 406717 w 601008"/>
              <a:gd name="connsiteY367" fmla="*/ 11944 h 531771"/>
              <a:gd name="connsiteX368" fmla="*/ 408661 w 601008"/>
              <a:gd name="connsiteY368" fmla="*/ 11401 h 531771"/>
              <a:gd name="connsiteX369" fmla="*/ 415823 w 601008"/>
              <a:gd name="connsiteY369" fmla="*/ 12925 h 531771"/>
              <a:gd name="connsiteX370" fmla="*/ 423043 w 601008"/>
              <a:gd name="connsiteY370" fmla="*/ 16030 h 531771"/>
              <a:gd name="connsiteX371" fmla="*/ 426796 w 601008"/>
              <a:gd name="connsiteY371" fmla="*/ 16250 h 531771"/>
              <a:gd name="connsiteX372" fmla="*/ 432282 w 601008"/>
              <a:gd name="connsiteY372" fmla="*/ 15402 h 531771"/>
              <a:gd name="connsiteX373" fmla="*/ 436635 w 601008"/>
              <a:gd name="connsiteY373" fmla="*/ 13363 h 531771"/>
              <a:gd name="connsiteX374" fmla="*/ 437512 w 601008"/>
              <a:gd name="connsiteY374" fmla="*/ 13040 h 531771"/>
              <a:gd name="connsiteX375" fmla="*/ 600246 w 601008"/>
              <a:gd name="connsiteY375" fmla="*/ 140122 h 531771"/>
              <a:gd name="connsiteX376" fmla="*/ 599761 w 601008"/>
              <a:gd name="connsiteY376" fmla="*/ 140522 h 531771"/>
              <a:gd name="connsiteX377" fmla="*/ 591540 w 601008"/>
              <a:gd name="connsiteY377" fmla="*/ 136512 h 531771"/>
              <a:gd name="connsiteX378" fmla="*/ 588854 w 601008"/>
              <a:gd name="connsiteY378" fmla="*/ 136064 h 531771"/>
              <a:gd name="connsiteX379" fmla="*/ 588197 w 601008"/>
              <a:gd name="connsiteY379" fmla="*/ 135455 h 531771"/>
              <a:gd name="connsiteX380" fmla="*/ 588273 w 601008"/>
              <a:gd name="connsiteY380" fmla="*/ 133369 h 531771"/>
              <a:gd name="connsiteX381" fmla="*/ 588483 w 601008"/>
              <a:gd name="connsiteY381" fmla="*/ 132445 h 531771"/>
              <a:gd name="connsiteX382" fmla="*/ 593988 w 601008"/>
              <a:gd name="connsiteY382" fmla="*/ 132026 h 531771"/>
              <a:gd name="connsiteX383" fmla="*/ 598436 w 601008"/>
              <a:gd name="connsiteY383" fmla="*/ 133512 h 531771"/>
              <a:gd name="connsiteX384" fmla="*/ 600827 w 601008"/>
              <a:gd name="connsiteY384" fmla="*/ 137512 h 531771"/>
              <a:gd name="connsiteX385" fmla="*/ 601008 w 601008"/>
              <a:gd name="connsiteY385" fmla="*/ 138198 h 531771"/>
              <a:gd name="connsiteX386" fmla="*/ 600246 w 601008"/>
              <a:gd name="connsiteY386" fmla="*/ 140122 h 531771"/>
              <a:gd name="connsiteX387" fmla="*/ 569547 w 601008"/>
              <a:gd name="connsiteY387" fmla="*/ 141913 h 531771"/>
              <a:gd name="connsiteX388" fmla="*/ 572110 w 601008"/>
              <a:gd name="connsiteY388" fmla="*/ 143065 h 531771"/>
              <a:gd name="connsiteX389" fmla="*/ 574815 w 601008"/>
              <a:gd name="connsiteY389" fmla="*/ 142027 h 531771"/>
              <a:gd name="connsiteX390" fmla="*/ 576253 w 601008"/>
              <a:gd name="connsiteY390" fmla="*/ 142351 h 531771"/>
              <a:gd name="connsiteX391" fmla="*/ 577672 w 601008"/>
              <a:gd name="connsiteY391" fmla="*/ 142913 h 531771"/>
              <a:gd name="connsiteX392" fmla="*/ 578015 w 601008"/>
              <a:gd name="connsiteY392" fmla="*/ 145104 h 531771"/>
              <a:gd name="connsiteX393" fmla="*/ 576758 w 601008"/>
              <a:gd name="connsiteY393" fmla="*/ 147542 h 531771"/>
              <a:gd name="connsiteX394" fmla="*/ 574995 w 601008"/>
              <a:gd name="connsiteY394" fmla="*/ 150019 h 531771"/>
              <a:gd name="connsiteX395" fmla="*/ 573510 w 601008"/>
              <a:gd name="connsiteY395" fmla="*/ 152733 h 531771"/>
              <a:gd name="connsiteX396" fmla="*/ 572214 w 601008"/>
              <a:gd name="connsiteY396" fmla="*/ 155848 h 531771"/>
              <a:gd name="connsiteX397" fmla="*/ 569804 w 601008"/>
              <a:gd name="connsiteY397" fmla="*/ 157686 h 531771"/>
              <a:gd name="connsiteX398" fmla="*/ 567623 w 601008"/>
              <a:gd name="connsiteY398" fmla="*/ 158791 h 531771"/>
              <a:gd name="connsiteX399" fmla="*/ 563013 w 601008"/>
              <a:gd name="connsiteY399" fmla="*/ 156477 h 531771"/>
              <a:gd name="connsiteX400" fmla="*/ 560327 w 601008"/>
              <a:gd name="connsiteY400" fmla="*/ 155895 h 531771"/>
              <a:gd name="connsiteX401" fmla="*/ 559527 w 601008"/>
              <a:gd name="connsiteY401" fmla="*/ 155029 h 531771"/>
              <a:gd name="connsiteX402" fmla="*/ 558889 w 601008"/>
              <a:gd name="connsiteY402" fmla="*/ 151581 h 531771"/>
              <a:gd name="connsiteX403" fmla="*/ 557679 w 601008"/>
              <a:gd name="connsiteY403" fmla="*/ 150485 h 531771"/>
              <a:gd name="connsiteX404" fmla="*/ 555898 w 601008"/>
              <a:gd name="connsiteY404" fmla="*/ 150000 h 531771"/>
              <a:gd name="connsiteX405" fmla="*/ 554336 w 601008"/>
              <a:gd name="connsiteY405" fmla="*/ 150885 h 531771"/>
              <a:gd name="connsiteX406" fmla="*/ 552297 w 601008"/>
              <a:gd name="connsiteY406" fmla="*/ 152705 h 531771"/>
              <a:gd name="connsiteX407" fmla="*/ 551212 w 601008"/>
              <a:gd name="connsiteY407" fmla="*/ 150885 h 531771"/>
              <a:gd name="connsiteX408" fmla="*/ 549488 w 601008"/>
              <a:gd name="connsiteY408" fmla="*/ 150543 h 531771"/>
              <a:gd name="connsiteX409" fmla="*/ 548840 w 601008"/>
              <a:gd name="connsiteY409" fmla="*/ 149447 h 531771"/>
              <a:gd name="connsiteX410" fmla="*/ 548869 w 601008"/>
              <a:gd name="connsiteY410" fmla="*/ 148037 h 531771"/>
              <a:gd name="connsiteX411" fmla="*/ 559927 w 601008"/>
              <a:gd name="connsiteY411" fmla="*/ 139665 h 531771"/>
              <a:gd name="connsiteX412" fmla="*/ 563127 w 601008"/>
              <a:gd name="connsiteY412" fmla="*/ 137808 h 531771"/>
              <a:gd name="connsiteX413" fmla="*/ 569919 w 601008"/>
              <a:gd name="connsiteY413" fmla="*/ 135646 h 531771"/>
              <a:gd name="connsiteX414" fmla="*/ 570957 w 601008"/>
              <a:gd name="connsiteY414" fmla="*/ 135969 h 531771"/>
              <a:gd name="connsiteX415" fmla="*/ 570071 w 601008"/>
              <a:gd name="connsiteY415" fmla="*/ 137246 h 531771"/>
              <a:gd name="connsiteX416" fmla="*/ 570138 w 601008"/>
              <a:gd name="connsiteY416" fmla="*/ 137827 h 531771"/>
              <a:gd name="connsiteX417" fmla="*/ 570986 w 601008"/>
              <a:gd name="connsiteY417" fmla="*/ 138446 h 531771"/>
              <a:gd name="connsiteX418" fmla="*/ 570786 w 601008"/>
              <a:gd name="connsiteY418" fmla="*/ 139436 h 531771"/>
              <a:gd name="connsiteX419" fmla="*/ 569928 w 601008"/>
              <a:gd name="connsiteY419" fmla="*/ 140293 h 531771"/>
              <a:gd name="connsiteX420" fmla="*/ 569547 w 601008"/>
              <a:gd name="connsiteY420" fmla="*/ 141913 h 531771"/>
              <a:gd name="connsiteX421" fmla="*/ 524094 w 601008"/>
              <a:gd name="connsiteY421" fmla="*/ 171917 h 531771"/>
              <a:gd name="connsiteX422" fmla="*/ 523122 w 601008"/>
              <a:gd name="connsiteY422" fmla="*/ 174022 h 531771"/>
              <a:gd name="connsiteX423" fmla="*/ 519055 w 601008"/>
              <a:gd name="connsiteY423" fmla="*/ 173279 h 531771"/>
              <a:gd name="connsiteX424" fmla="*/ 518160 w 601008"/>
              <a:gd name="connsiteY424" fmla="*/ 172431 h 531771"/>
              <a:gd name="connsiteX425" fmla="*/ 519036 w 601008"/>
              <a:gd name="connsiteY425" fmla="*/ 170050 h 531771"/>
              <a:gd name="connsiteX426" fmla="*/ 520208 w 601008"/>
              <a:gd name="connsiteY426" fmla="*/ 169764 h 531771"/>
              <a:gd name="connsiteX427" fmla="*/ 520284 w 601008"/>
              <a:gd name="connsiteY427" fmla="*/ 168069 h 531771"/>
              <a:gd name="connsiteX428" fmla="*/ 521513 w 601008"/>
              <a:gd name="connsiteY428" fmla="*/ 166363 h 531771"/>
              <a:gd name="connsiteX429" fmla="*/ 527285 w 601008"/>
              <a:gd name="connsiteY429" fmla="*/ 164982 h 531771"/>
              <a:gd name="connsiteX430" fmla="*/ 528590 w 601008"/>
              <a:gd name="connsiteY430" fmla="*/ 166145 h 531771"/>
              <a:gd name="connsiteX431" fmla="*/ 528866 w 601008"/>
              <a:gd name="connsiteY431" fmla="*/ 167811 h 531771"/>
              <a:gd name="connsiteX432" fmla="*/ 525418 w 601008"/>
              <a:gd name="connsiteY432" fmla="*/ 171450 h 531771"/>
              <a:gd name="connsiteX433" fmla="*/ 524094 w 601008"/>
              <a:gd name="connsiteY433" fmla="*/ 171917 h 531771"/>
              <a:gd name="connsiteX434" fmla="*/ 528075 w 601008"/>
              <a:gd name="connsiteY434" fmla="*/ 180346 h 531771"/>
              <a:gd name="connsiteX435" fmla="*/ 527475 w 601008"/>
              <a:gd name="connsiteY435" fmla="*/ 180794 h 531771"/>
              <a:gd name="connsiteX436" fmla="*/ 525704 w 601008"/>
              <a:gd name="connsiteY436" fmla="*/ 180384 h 531771"/>
              <a:gd name="connsiteX437" fmla="*/ 523046 w 601008"/>
              <a:gd name="connsiteY437" fmla="*/ 180384 h 531771"/>
              <a:gd name="connsiteX438" fmla="*/ 522941 w 601008"/>
              <a:gd name="connsiteY438" fmla="*/ 179003 h 531771"/>
              <a:gd name="connsiteX439" fmla="*/ 523351 w 601008"/>
              <a:gd name="connsiteY439" fmla="*/ 178041 h 531771"/>
              <a:gd name="connsiteX440" fmla="*/ 523865 w 601008"/>
              <a:gd name="connsiteY440" fmla="*/ 177060 h 531771"/>
              <a:gd name="connsiteX441" fmla="*/ 525485 w 601008"/>
              <a:gd name="connsiteY441" fmla="*/ 178984 h 531771"/>
              <a:gd name="connsiteX442" fmla="*/ 528047 w 601008"/>
              <a:gd name="connsiteY442" fmla="*/ 179346 h 531771"/>
              <a:gd name="connsiteX443" fmla="*/ 528075 w 601008"/>
              <a:gd name="connsiteY443" fmla="*/ 180346 h 531771"/>
              <a:gd name="connsiteX444" fmla="*/ 118815 w 601008"/>
              <a:gd name="connsiteY444" fmla="*/ 493576 h 531771"/>
              <a:gd name="connsiteX445" fmla="*/ 116995 w 601008"/>
              <a:gd name="connsiteY445" fmla="*/ 495576 h 531771"/>
              <a:gd name="connsiteX446" fmla="*/ 114967 w 601008"/>
              <a:gd name="connsiteY446" fmla="*/ 494852 h 531771"/>
              <a:gd name="connsiteX447" fmla="*/ 115938 w 601008"/>
              <a:gd name="connsiteY447" fmla="*/ 490471 h 531771"/>
              <a:gd name="connsiteX448" fmla="*/ 116881 w 601008"/>
              <a:gd name="connsiteY448" fmla="*/ 489166 h 531771"/>
              <a:gd name="connsiteX449" fmla="*/ 120577 w 601008"/>
              <a:gd name="connsiteY449" fmla="*/ 487251 h 531771"/>
              <a:gd name="connsiteX450" fmla="*/ 123654 w 601008"/>
              <a:gd name="connsiteY450" fmla="*/ 486480 h 531771"/>
              <a:gd name="connsiteX451" fmla="*/ 124558 w 601008"/>
              <a:gd name="connsiteY451" fmla="*/ 484441 h 531771"/>
              <a:gd name="connsiteX452" fmla="*/ 125568 w 601008"/>
              <a:gd name="connsiteY452" fmla="*/ 483651 h 531771"/>
              <a:gd name="connsiteX453" fmla="*/ 126654 w 601008"/>
              <a:gd name="connsiteY453" fmla="*/ 484861 h 531771"/>
              <a:gd name="connsiteX454" fmla="*/ 125835 w 601008"/>
              <a:gd name="connsiteY454" fmla="*/ 486270 h 531771"/>
              <a:gd name="connsiteX455" fmla="*/ 125187 w 601008"/>
              <a:gd name="connsiteY455" fmla="*/ 490671 h 531771"/>
              <a:gd name="connsiteX456" fmla="*/ 123139 w 601008"/>
              <a:gd name="connsiteY456" fmla="*/ 492080 h 531771"/>
              <a:gd name="connsiteX457" fmla="*/ 118815 w 601008"/>
              <a:gd name="connsiteY457" fmla="*/ 493576 h 531771"/>
              <a:gd name="connsiteX458" fmla="*/ 8725 w 601008"/>
              <a:gd name="connsiteY458" fmla="*/ 506254 h 531771"/>
              <a:gd name="connsiteX459" fmla="*/ 8058 w 601008"/>
              <a:gd name="connsiteY459" fmla="*/ 506482 h 531771"/>
              <a:gd name="connsiteX460" fmla="*/ 7448 w 601008"/>
              <a:gd name="connsiteY460" fmla="*/ 504091 h 531771"/>
              <a:gd name="connsiteX461" fmla="*/ 4276 w 601008"/>
              <a:gd name="connsiteY461" fmla="*/ 498224 h 531771"/>
              <a:gd name="connsiteX462" fmla="*/ 6200 w 601008"/>
              <a:gd name="connsiteY462" fmla="*/ 495605 h 531771"/>
              <a:gd name="connsiteX463" fmla="*/ 9706 w 601008"/>
              <a:gd name="connsiteY463" fmla="*/ 495538 h 531771"/>
              <a:gd name="connsiteX464" fmla="*/ 11125 w 601008"/>
              <a:gd name="connsiteY464" fmla="*/ 497367 h 531771"/>
              <a:gd name="connsiteX465" fmla="*/ 11601 w 601008"/>
              <a:gd name="connsiteY465" fmla="*/ 499253 h 531771"/>
              <a:gd name="connsiteX466" fmla="*/ 10935 w 601008"/>
              <a:gd name="connsiteY466" fmla="*/ 500339 h 531771"/>
              <a:gd name="connsiteX467" fmla="*/ 11134 w 601008"/>
              <a:gd name="connsiteY467" fmla="*/ 502539 h 531771"/>
              <a:gd name="connsiteX468" fmla="*/ 10763 w 601008"/>
              <a:gd name="connsiteY468" fmla="*/ 503958 h 531771"/>
              <a:gd name="connsiteX469" fmla="*/ 8725 w 601008"/>
              <a:gd name="connsiteY469" fmla="*/ 506254 h 531771"/>
              <a:gd name="connsiteX470" fmla="*/ 105956 w 601008"/>
              <a:gd name="connsiteY470" fmla="*/ 516036 h 531771"/>
              <a:gd name="connsiteX471" fmla="*/ 102327 w 601008"/>
              <a:gd name="connsiteY471" fmla="*/ 519455 h 531771"/>
              <a:gd name="connsiteX472" fmla="*/ 98698 w 601008"/>
              <a:gd name="connsiteY472" fmla="*/ 518665 h 531771"/>
              <a:gd name="connsiteX473" fmla="*/ 98079 w 601008"/>
              <a:gd name="connsiteY473" fmla="*/ 518103 h 531771"/>
              <a:gd name="connsiteX474" fmla="*/ 101717 w 601008"/>
              <a:gd name="connsiteY474" fmla="*/ 517236 h 531771"/>
              <a:gd name="connsiteX475" fmla="*/ 105022 w 601008"/>
              <a:gd name="connsiteY475" fmla="*/ 514636 h 531771"/>
              <a:gd name="connsiteX476" fmla="*/ 107147 w 601008"/>
              <a:gd name="connsiteY476" fmla="*/ 508873 h 531771"/>
              <a:gd name="connsiteX477" fmla="*/ 110471 w 601008"/>
              <a:gd name="connsiteY477" fmla="*/ 502491 h 531771"/>
              <a:gd name="connsiteX478" fmla="*/ 111138 w 601008"/>
              <a:gd name="connsiteY478" fmla="*/ 499786 h 531771"/>
              <a:gd name="connsiteX479" fmla="*/ 112452 w 601008"/>
              <a:gd name="connsiteY479" fmla="*/ 498729 h 531771"/>
              <a:gd name="connsiteX480" fmla="*/ 114262 w 601008"/>
              <a:gd name="connsiteY480" fmla="*/ 498634 h 531771"/>
              <a:gd name="connsiteX481" fmla="*/ 115043 w 601008"/>
              <a:gd name="connsiteY481" fmla="*/ 498834 h 531771"/>
              <a:gd name="connsiteX482" fmla="*/ 115843 w 601008"/>
              <a:gd name="connsiteY482" fmla="*/ 500253 h 531771"/>
              <a:gd name="connsiteX483" fmla="*/ 115833 w 601008"/>
              <a:gd name="connsiteY483" fmla="*/ 503463 h 531771"/>
              <a:gd name="connsiteX484" fmla="*/ 114890 w 601008"/>
              <a:gd name="connsiteY484" fmla="*/ 508787 h 531771"/>
              <a:gd name="connsiteX485" fmla="*/ 113147 w 601008"/>
              <a:gd name="connsiteY485" fmla="*/ 513493 h 531771"/>
              <a:gd name="connsiteX486" fmla="*/ 105956 w 601008"/>
              <a:gd name="connsiteY486" fmla="*/ 516036 h 531771"/>
              <a:gd name="connsiteX487" fmla="*/ 48816 w 601008"/>
              <a:gd name="connsiteY487" fmla="*/ 509683 h 531771"/>
              <a:gd name="connsiteX488" fmla="*/ 46577 w 601008"/>
              <a:gd name="connsiteY488" fmla="*/ 516579 h 531771"/>
              <a:gd name="connsiteX489" fmla="*/ 44491 w 601008"/>
              <a:gd name="connsiteY489" fmla="*/ 519274 h 531771"/>
              <a:gd name="connsiteX490" fmla="*/ 43253 w 601008"/>
              <a:gd name="connsiteY490" fmla="*/ 520179 h 531771"/>
              <a:gd name="connsiteX491" fmla="*/ 40176 w 601008"/>
              <a:gd name="connsiteY491" fmla="*/ 520932 h 531771"/>
              <a:gd name="connsiteX492" fmla="*/ 36519 w 601008"/>
              <a:gd name="connsiteY492" fmla="*/ 516655 h 531771"/>
              <a:gd name="connsiteX493" fmla="*/ 34614 w 601008"/>
              <a:gd name="connsiteY493" fmla="*/ 512302 h 531771"/>
              <a:gd name="connsiteX494" fmla="*/ 33566 w 601008"/>
              <a:gd name="connsiteY494" fmla="*/ 510902 h 531771"/>
              <a:gd name="connsiteX495" fmla="*/ 35233 w 601008"/>
              <a:gd name="connsiteY495" fmla="*/ 509797 h 531771"/>
              <a:gd name="connsiteX496" fmla="*/ 37662 w 601008"/>
              <a:gd name="connsiteY496" fmla="*/ 509987 h 531771"/>
              <a:gd name="connsiteX497" fmla="*/ 42881 w 601008"/>
              <a:gd name="connsiteY497" fmla="*/ 509063 h 531771"/>
              <a:gd name="connsiteX498" fmla="*/ 43939 w 601008"/>
              <a:gd name="connsiteY498" fmla="*/ 508692 h 531771"/>
              <a:gd name="connsiteX499" fmla="*/ 49244 w 601008"/>
              <a:gd name="connsiteY499" fmla="*/ 504292 h 531771"/>
              <a:gd name="connsiteX500" fmla="*/ 54464 w 601008"/>
              <a:gd name="connsiteY500" fmla="*/ 503749 h 531771"/>
              <a:gd name="connsiteX501" fmla="*/ 54588 w 601008"/>
              <a:gd name="connsiteY501" fmla="*/ 505197 h 531771"/>
              <a:gd name="connsiteX502" fmla="*/ 48816 w 601008"/>
              <a:gd name="connsiteY502" fmla="*/ 509683 h 531771"/>
              <a:gd name="connsiteX503" fmla="*/ 26089 w 601008"/>
              <a:gd name="connsiteY503" fmla="*/ 520474 h 531771"/>
              <a:gd name="connsiteX504" fmla="*/ 24994 w 601008"/>
              <a:gd name="connsiteY504" fmla="*/ 520732 h 531771"/>
              <a:gd name="connsiteX505" fmla="*/ 23698 w 601008"/>
              <a:gd name="connsiteY505" fmla="*/ 519979 h 531771"/>
              <a:gd name="connsiteX506" fmla="*/ 22327 w 601008"/>
              <a:gd name="connsiteY506" fmla="*/ 517588 h 531771"/>
              <a:gd name="connsiteX507" fmla="*/ 23250 w 601008"/>
              <a:gd name="connsiteY507" fmla="*/ 515817 h 531771"/>
              <a:gd name="connsiteX508" fmla="*/ 24098 w 601008"/>
              <a:gd name="connsiteY508" fmla="*/ 515007 h 531771"/>
              <a:gd name="connsiteX509" fmla="*/ 25279 w 601008"/>
              <a:gd name="connsiteY509" fmla="*/ 515131 h 531771"/>
              <a:gd name="connsiteX510" fmla="*/ 27546 w 601008"/>
              <a:gd name="connsiteY510" fmla="*/ 516436 h 531771"/>
              <a:gd name="connsiteX511" fmla="*/ 28242 w 601008"/>
              <a:gd name="connsiteY511" fmla="*/ 517788 h 531771"/>
              <a:gd name="connsiteX512" fmla="*/ 28308 w 601008"/>
              <a:gd name="connsiteY512" fmla="*/ 518626 h 531771"/>
              <a:gd name="connsiteX513" fmla="*/ 26089 w 601008"/>
              <a:gd name="connsiteY513" fmla="*/ 520474 h 531771"/>
              <a:gd name="connsiteX514" fmla="*/ 73780 w 601008"/>
              <a:gd name="connsiteY514" fmla="*/ 516693 h 531771"/>
              <a:gd name="connsiteX515" fmla="*/ 73618 w 601008"/>
              <a:gd name="connsiteY515" fmla="*/ 519017 h 531771"/>
              <a:gd name="connsiteX516" fmla="*/ 74247 w 601008"/>
              <a:gd name="connsiteY516" fmla="*/ 521360 h 531771"/>
              <a:gd name="connsiteX517" fmla="*/ 74085 w 601008"/>
              <a:gd name="connsiteY517" fmla="*/ 524913 h 531771"/>
              <a:gd name="connsiteX518" fmla="*/ 72809 w 601008"/>
              <a:gd name="connsiteY518" fmla="*/ 526837 h 531771"/>
              <a:gd name="connsiteX519" fmla="*/ 69532 w 601008"/>
              <a:gd name="connsiteY519" fmla="*/ 528752 h 531771"/>
              <a:gd name="connsiteX520" fmla="*/ 66951 w 601008"/>
              <a:gd name="connsiteY520" fmla="*/ 528409 h 531771"/>
              <a:gd name="connsiteX521" fmla="*/ 65494 w 601008"/>
              <a:gd name="connsiteY521" fmla="*/ 527637 h 531771"/>
              <a:gd name="connsiteX522" fmla="*/ 62903 w 601008"/>
              <a:gd name="connsiteY522" fmla="*/ 524523 h 531771"/>
              <a:gd name="connsiteX523" fmla="*/ 62846 w 601008"/>
              <a:gd name="connsiteY523" fmla="*/ 521303 h 531771"/>
              <a:gd name="connsiteX524" fmla="*/ 65218 w 601008"/>
              <a:gd name="connsiteY524" fmla="*/ 519208 h 531771"/>
              <a:gd name="connsiteX525" fmla="*/ 66237 w 601008"/>
              <a:gd name="connsiteY525" fmla="*/ 516493 h 531771"/>
              <a:gd name="connsiteX526" fmla="*/ 72390 w 601008"/>
              <a:gd name="connsiteY526" fmla="*/ 517007 h 531771"/>
              <a:gd name="connsiteX527" fmla="*/ 72923 w 601008"/>
              <a:gd name="connsiteY527" fmla="*/ 516484 h 531771"/>
              <a:gd name="connsiteX528" fmla="*/ 73380 w 601008"/>
              <a:gd name="connsiteY528" fmla="*/ 516331 h 531771"/>
              <a:gd name="connsiteX529" fmla="*/ 73780 w 601008"/>
              <a:gd name="connsiteY529" fmla="*/ 516693 h 531771"/>
              <a:gd name="connsiteX530" fmla="*/ 7286 w 601008"/>
              <a:gd name="connsiteY530" fmla="*/ 526866 h 531771"/>
              <a:gd name="connsiteX531" fmla="*/ 4705 w 601008"/>
              <a:gd name="connsiteY531" fmla="*/ 531771 h 531771"/>
              <a:gd name="connsiteX532" fmla="*/ 1448 w 601008"/>
              <a:gd name="connsiteY532" fmla="*/ 529942 h 531771"/>
              <a:gd name="connsiteX533" fmla="*/ 657 w 601008"/>
              <a:gd name="connsiteY533" fmla="*/ 529333 h 531771"/>
              <a:gd name="connsiteX534" fmla="*/ 0 w 601008"/>
              <a:gd name="connsiteY534" fmla="*/ 528323 h 531771"/>
              <a:gd name="connsiteX535" fmla="*/ 3134 w 601008"/>
              <a:gd name="connsiteY535" fmla="*/ 528123 h 531771"/>
              <a:gd name="connsiteX536" fmla="*/ 6305 w 601008"/>
              <a:gd name="connsiteY536" fmla="*/ 525656 h 531771"/>
              <a:gd name="connsiteX537" fmla="*/ 7286 w 601008"/>
              <a:gd name="connsiteY537" fmla="*/ 526866 h 531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</a:cxnLst>
            <a:rect l="l" t="t" r="r" b="b"/>
            <a:pathLst>
              <a:path w="601008" h="531771">
                <a:moveTo>
                  <a:pt x="437512" y="13040"/>
                </a:moveTo>
                <a:lnTo>
                  <a:pt x="437550" y="14316"/>
                </a:lnTo>
                <a:lnTo>
                  <a:pt x="438598" y="16068"/>
                </a:lnTo>
                <a:lnTo>
                  <a:pt x="439683" y="16716"/>
                </a:lnTo>
                <a:lnTo>
                  <a:pt x="441969" y="17612"/>
                </a:lnTo>
                <a:lnTo>
                  <a:pt x="443732" y="17736"/>
                </a:lnTo>
                <a:lnTo>
                  <a:pt x="446132" y="18154"/>
                </a:lnTo>
                <a:lnTo>
                  <a:pt x="447760" y="19164"/>
                </a:lnTo>
                <a:lnTo>
                  <a:pt x="447856" y="20736"/>
                </a:lnTo>
                <a:lnTo>
                  <a:pt x="447446" y="22488"/>
                </a:lnTo>
                <a:lnTo>
                  <a:pt x="446456" y="24098"/>
                </a:lnTo>
                <a:lnTo>
                  <a:pt x="445894" y="25327"/>
                </a:lnTo>
                <a:lnTo>
                  <a:pt x="446418" y="26032"/>
                </a:lnTo>
                <a:lnTo>
                  <a:pt x="447275" y="26584"/>
                </a:lnTo>
                <a:lnTo>
                  <a:pt x="448199" y="26736"/>
                </a:lnTo>
                <a:lnTo>
                  <a:pt x="448827" y="26556"/>
                </a:lnTo>
                <a:lnTo>
                  <a:pt x="449304" y="25584"/>
                </a:lnTo>
                <a:lnTo>
                  <a:pt x="450209" y="24393"/>
                </a:lnTo>
                <a:lnTo>
                  <a:pt x="450713" y="24241"/>
                </a:lnTo>
                <a:lnTo>
                  <a:pt x="450675" y="24917"/>
                </a:lnTo>
                <a:lnTo>
                  <a:pt x="451104" y="25755"/>
                </a:lnTo>
                <a:lnTo>
                  <a:pt x="454047" y="27156"/>
                </a:lnTo>
                <a:lnTo>
                  <a:pt x="460505" y="29766"/>
                </a:lnTo>
                <a:lnTo>
                  <a:pt x="463039" y="29813"/>
                </a:lnTo>
                <a:lnTo>
                  <a:pt x="465086" y="30118"/>
                </a:lnTo>
                <a:lnTo>
                  <a:pt x="465687" y="31213"/>
                </a:lnTo>
                <a:lnTo>
                  <a:pt x="469802" y="35233"/>
                </a:lnTo>
                <a:lnTo>
                  <a:pt x="470783" y="35128"/>
                </a:lnTo>
                <a:lnTo>
                  <a:pt x="472611" y="35223"/>
                </a:lnTo>
                <a:lnTo>
                  <a:pt x="474821" y="34900"/>
                </a:lnTo>
                <a:lnTo>
                  <a:pt x="476421" y="34147"/>
                </a:lnTo>
                <a:lnTo>
                  <a:pt x="477469" y="34271"/>
                </a:lnTo>
                <a:lnTo>
                  <a:pt x="478631" y="35052"/>
                </a:lnTo>
                <a:lnTo>
                  <a:pt x="479984" y="35728"/>
                </a:lnTo>
                <a:lnTo>
                  <a:pt x="481736" y="37052"/>
                </a:lnTo>
                <a:lnTo>
                  <a:pt x="483298" y="38681"/>
                </a:lnTo>
                <a:lnTo>
                  <a:pt x="484375" y="39214"/>
                </a:lnTo>
                <a:lnTo>
                  <a:pt x="490861" y="38119"/>
                </a:lnTo>
                <a:lnTo>
                  <a:pt x="492309" y="39081"/>
                </a:lnTo>
                <a:lnTo>
                  <a:pt x="493843" y="39071"/>
                </a:lnTo>
                <a:lnTo>
                  <a:pt x="495567" y="38824"/>
                </a:lnTo>
                <a:lnTo>
                  <a:pt x="499320" y="39329"/>
                </a:lnTo>
                <a:lnTo>
                  <a:pt x="502367" y="39205"/>
                </a:lnTo>
                <a:lnTo>
                  <a:pt x="502644" y="38805"/>
                </a:lnTo>
                <a:lnTo>
                  <a:pt x="502901" y="35185"/>
                </a:lnTo>
                <a:lnTo>
                  <a:pt x="503387" y="33899"/>
                </a:lnTo>
                <a:lnTo>
                  <a:pt x="504111" y="33556"/>
                </a:lnTo>
                <a:lnTo>
                  <a:pt x="505911" y="33814"/>
                </a:lnTo>
                <a:lnTo>
                  <a:pt x="512473" y="35957"/>
                </a:lnTo>
                <a:lnTo>
                  <a:pt x="515178" y="37300"/>
                </a:lnTo>
                <a:lnTo>
                  <a:pt x="517779" y="38348"/>
                </a:lnTo>
                <a:lnTo>
                  <a:pt x="520046" y="38462"/>
                </a:lnTo>
                <a:lnTo>
                  <a:pt x="521551" y="39167"/>
                </a:lnTo>
                <a:lnTo>
                  <a:pt x="523656" y="42596"/>
                </a:lnTo>
                <a:lnTo>
                  <a:pt x="523294" y="44320"/>
                </a:lnTo>
                <a:lnTo>
                  <a:pt x="523484" y="44958"/>
                </a:lnTo>
                <a:lnTo>
                  <a:pt x="523704" y="46149"/>
                </a:lnTo>
                <a:lnTo>
                  <a:pt x="523646" y="47472"/>
                </a:lnTo>
                <a:lnTo>
                  <a:pt x="524199" y="48339"/>
                </a:lnTo>
                <a:lnTo>
                  <a:pt x="525199" y="48444"/>
                </a:lnTo>
                <a:lnTo>
                  <a:pt x="526475" y="48187"/>
                </a:lnTo>
                <a:lnTo>
                  <a:pt x="527875" y="47672"/>
                </a:lnTo>
                <a:lnTo>
                  <a:pt x="530333" y="46206"/>
                </a:lnTo>
                <a:lnTo>
                  <a:pt x="531066" y="45968"/>
                </a:lnTo>
                <a:lnTo>
                  <a:pt x="535181" y="47634"/>
                </a:lnTo>
                <a:lnTo>
                  <a:pt x="537000" y="48749"/>
                </a:lnTo>
                <a:lnTo>
                  <a:pt x="537629" y="49959"/>
                </a:lnTo>
                <a:lnTo>
                  <a:pt x="538572" y="51197"/>
                </a:lnTo>
                <a:lnTo>
                  <a:pt x="539801" y="51378"/>
                </a:lnTo>
                <a:lnTo>
                  <a:pt x="541553" y="50206"/>
                </a:lnTo>
                <a:lnTo>
                  <a:pt x="544287" y="48949"/>
                </a:lnTo>
                <a:lnTo>
                  <a:pt x="548935" y="50054"/>
                </a:lnTo>
                <a:lnTo>
                  <a:pt x="554107" y="51654"/>
                </a:lnTo>
                <a:lnTo>
                  <a:pt x="556346" y="51845"/>
                </a:lnTo>
                <a:lnTo>
                  <a:pt x="556422" y="51063"/>
                </a:lnTo>
                <a:lnTo>
                  <a:pt x="556831" y="49949"/>
                </a:lnTo>
                <a:lnTo>
                  <a:pt x="557679" y="49387"/>
                </a:lnTo>
                <a:lnTo>
                  <a:pt x="558955" y="49225"/>
                </a:lnTo>
                <a:lnTo>
                  <a:pt x="560727" y="48635"/>
                </a:lnTo>
                <a:lnTo>
                  <a:pt x="562746" y="47663"/>
                </a:lnTo>
                <a:lnTo>
                  <a:pt x="564851" y="47263"/>
                </a:lnTo>
                <a:lnTo>
                  <a:pt x="567052" y="47987"/>
                </a:lnTo>
                <a:lnTo>
                  <a:pt x="569709" y="48577"/>
                </a:lnTo>
                <a:lnTo>
                  <a:pt x="571300" y="48568"/>
                </a:lnTo>
                <a:lnTo>
                  <a:pt x="572062" y="50854"/>
                </a:lnTo>
                <a:lnTo>
                  <a:pt x="573348" y="51721"/>
                </a:lnTo>
                <a:lnTo>
                  <a:pt x="573853" y="53702"/>
                </a:lnTo>
                <a:lnTo>
                  <a:pt x="571490" y="54731"/>
                </a:lnTo>
                <a:lnTo>
                  <a:pt x="570100" y="54873"/>
                </a:lnTo>
                <a:lnTo>
                  <a:pt x="569671" y="58255"/>
                </a:lnTo>
                <a:lnTo>
                  <a:pt x="570338" y="59207"/>
                </a:lnTo>
                <a:lnTo>
                  <a:pt x="571662" y="60103"/>
                </a:lnTo>
                <a:lnTo>
                  <a:pt x="572024" y="61141"/>
                </a:lnTo>
                <a:lnTo>
                  <a:pt x="572290" y="66094"/>
                </a:lnTo>
                <a:lnTo>
                  <a:pt x="569585" y="69075"/>
                </a:lnTo>
                <a:lnTo>
                  <a:pt x="565794" y="72419"/>
                </a:lnTo>
                <a:lnTo>
                  <a:pt x="547240" y="83134"/>
                </a:lnTo>
                <a:lnTo>
                  <a:pt x="542820" y="88306"/>
                </a:lnTo>
                <a:lnTo>
                  <a:pt x="541134" y="89497"/>
                </a:lnTo>
                <a:lnTo>
                  <a:pt x="527342" y="92745"/>
                </a:lnTo>
                <a:lnTo>
                  <a:pt x="517703" y="96212"/>
                </a:lnTo>
                <a:lnTo>
                  <a:pt x="513083" y="97469"/>
                </a:lnTo>
                <a:lnTo>
                  <a:pt x="507311" y="103479"/>
                </a:lnTo>
                <a:lnTo>
                  <a:pt x="504577" y="105899"/>
                </a:lnTo>
                <a:lnTo>
                  <a:pt x="506758" y="106566"/>
                </a:lnTo>
                <a:lnTo>
                  <a:pt x="509301" y="109433"/>
                </a:lnTo>
                <a:lnTo>
                  <a:pt x="508444" y="110699"/>
                </a:lnTo>
                <a:lnTo>
                  <a:pt x="504739" y="112661"/>
                </a:lnTo>
                <a:lnTo>
                  <a:pt x="503120" y="113262"/>
                </a:lnTo>
                <a:lnTo>
                  <a:pt x="502243" y="112947"/>
                </a:lnTo>
                <a:lnTo>
                  <a:pt x="501415" y="113214"/>
                </a:lnTo>
                <a:lnTo>
                  <a:pt x="495205" y="123549"/>
                </a:lnTo>
                <a:lnTo>
                  <a:pt x="489718" y="130959"/>
                </a:lnTo>
                <a:lnTo>
                  <a:pt x="486632" y="134178"/>
                </a:lnTo>
                <a:lnTo>
                  <a:pt x="483470" y="138970"/>
                </a:lnTo>
                <a:lnTo>
                  <a:pt x="476736" y="151286"/>
                </a:lnTo>
                <a:lnTo>
                  <a:pt x="476688" y="154829"/>
                </a:lnTo>
                <a:lnTo>
                  <a:pt x="480003" y="167011"/>
                </a:lnTo>
                <a:lnTo>
                  <a:pt x="481908" y="170202"/>
                </a:lnTo>
                <a:lnTo>
                  <a:pt x="484575" y="172879"/>
                </a:lnTo>
                <a:lnTo>
                  <a:pt x="489623" y="175155"/>
                </a:lnTo>
                <a:lnTo>
                  <a:pt x="490871" y="177394"/>
                </a:lnTo>
                <a:lnTo>
                  <a:pt x="489128" y="179527"/>
                </a:lnTo>
                <a:lnTo>
                  <a:pt x="484079" y="183309"/>
                </a:lnTo>
                <a:lnTo>
                  <a:pt x="475297" y="188414"/>
                </a:lnTo>
                <a:lnTo>
                  <a:pt x="471564" y="192433"/>
                </a:lnTo>
                <a:lnTo>
                  <a:pt x="470773" y="196301"/>
                </a:lnTo>
                <a:lnTo>
                  <a:pt x="468201" y="198044"/>
                </a:lnTo>
                <a:lnTo>
                  <a:pt x="467230" y="203444"/>
                </a:lnTo>
                <a:lnTo>
                  <a:pt x="465668" y="207016"/>
                </a:lnTo>
                <a:lnTo>
                  <a:pt x="465372" y="208226"/>
                </a:lnTo>
                <a:lnTo>
                  <a:pt x="463715" y="210931"/>
                </a:lnTo>
                <a:lnTo>
                  <a:pt x="463496" y="212903"/>
                </a:lnTo>
                <a:lnTo>
                  <a:pt x="466211" y="215608"/>
                </a:lnTo>
                <a:lnTo>
                  <a:pt x="464868" y="216779"/>
                </a:lnTo>
                <a:lnTo>
                  <a:pt x="463524" y="217294"/>
                </a:lnTo>
                <a:lnTo>
                  <a:pt x="460429" y="217608"/>
                </a:lnTo>
                <a:lnTo>
                  <a:pt x="450018" y="217951"/>
                </a:lnTo>
                <a:lnTo>
                  <a:pt x="441645" y="223790"/>
                </a:lnTo>
                <a:lnTo>
                  <a:pt x="437464" y="228952"/>
                </a:lnTo>
                <a:lnTo>
                  <a:pt x="433673" y="238525"/>
                </a:lnTo>
                <a:lnTo>
                  <a:pt x="429073" y="244154"/>
                </a:lnTo>
                <a:lnTo>
                  <a:pt x="427044" y="245192"/>
                </a:lnTo>
                <a:lnTo>
                  <a:pt x="423891" y="242726"/>
                </a:lnTo>
                <a:lnTo>
                  <a:pt x="419948" y="242345"/>
                </a:lnTo>
                <a:lnTo>
                  <a:pt x="416128" y="243164"/>
                </a:lnTo>
                <a:lnTo>
                  <a:pt x="414128" y="245126"/>
                </a:lnTo>
                <a:lnTo>
                  <a:pt x="411004" y="246221"/>
                </a:lnTo>
                <a:lnTo>
                  <a:pt x="407946" y="245278"/>
                </a:lnTo>
                <a:lnTo>
                  <a:pt x="401336" y="244764"/>
                </a:lnTo>
                <a:lnTo>
                  <a:pt x="398393" y="244859"/>
                </a:lnTo>
                <a:lnTo>
                  <a:pt x="393792" y="246450"/>
                </a:lnTo>
                <a:lnTo>
                  <a:pt x="389849" y="245393"/>
                </a:lnTo>
                <a:lnTo>
                  <a:pt x="383191" y="244850"/>
                </a:lnTo>
                <a:lnTo>
                  <a:pt x="368779" y="246116"/>
                </a:lnTo>
                <a:lnTo>
                  <a:pt x="366960" y="246707"/>
                </a:lnTo>
                <a:lnTo>
                  <a:pt x="365160" y="249069"/>
                </a:lnTo>
                <a:lnTo>
                  <a:pt x="360569" y="253136"/>
                </a:lnTo>
                <a:lnTo>
                  <a:pt x="353587" y="253279"/>
                </a:lnTo>
                <a:lnTo>
                  <a:pt x="347272" y="255870"/>
                </a:lnTo>
                <a:lnTo>
                  <a:pt x="345691" y="257527"/>
                </a:lnTo>
                <a:lnTo>
                  <a:pt x="343043" y="262090"/>
                </a:lnTo>
                <a:lnTo>
                  <a:pt x="342214" y="265414"/>
                </a:lnTo>
                <a:lnTo>
                  <a:pt x="341662" y="265443"/>
                </a:lnTo>
                <a:lnTo>
                  <a:pt x="340976" y="264623"/>
                </a:lnTo>
                <a:lnTo>
                  <a:pt x="340004" y="264890"/>
                </a:lnTo>
                <a:lnTo>
                  <a:pt x="339499" y="267424"/>
                </a:lnTo>
                <a:lnTo>
                  <a:pt x="337128" y="268576"/>
                </a:lnTo>
                <a:lnTo>
                  <a:pt x="335146" y="268996"/>
                </a:lnTo>
                <a:lnTo>
                  <a:pt x="330260" y="266948"/>
                </a:lnTo>
                <a:lnTo>
                  <a:pt x="326184" y="263871"/>
                </a:lnTo>
                <a:lnTo>
                  <a:pt x="324050" y="263652"/>
                </a:lnTo>
                <a:lnTo>
                  <a:pt x="320583" y="258851"/>
                </a:lnTo>
                <a:lnTo>
                  <a:pt x="319088" y="255794"/>
                </a:lnTo>
                <a:lnTo>
                  <a:pt x="318030" y="252479"/>
                </a:lnTo>
                <a:lnTo>
                  <a:pt x="318249" y="251212"/>
                </a:lnTo>
                <a:lnTo>
                  <a:pt x="317954" y="250155"/>
                </a:lnTo>
                <a:lnTo>
                  <a:pt x="314877" y="248812"/>
                </a:lnTo>
                <a:lnTo>
                  <a:pt x="314125" y="245764"/>
                </a:lnTo>
                <a:lnTo>
                  <a:pt x="316373" y="241792"/>
                </a:lnTo>
                <a:lnTo>
                  <a:pt x="318211" y="240106"/>
                </a:lnTo>
                <a:lnTo>
                  <a:pt x="319354" y="239620"/>
                </a:lnTo>
                <a:lnTo>
                  <a:pt x="316573" y="239792"/>
                </a:lnTo>
                <a:lnTo>
                  <a:pt x="314563" y="242345"/>
                </a:lnTo>
                <a:lnTo>
                  <a:pt x="311991" y="238249"/>
                </a:lnTo>
                <a:lnTo>
                  <a:pt x="301504" y="230257"/>
                </a:lnTo>
                <a:lnTo>
                  <a:pt x="302180" y="228419"/>
                </a:lnTo>
                <a:lnTo>
                  <a:pt x="302066" y="227428"/>
                </a:lnTo>
                <a:lnTo>
                  <a:pt x="300304" y="229571"/>
                </a:lnTo>
                <a:lnTo>
                  <a:pt x="299104" y="230124"/>
                </a:lnTo>
                <a:lnTo>
                  <a:pt x="293741" y="229781"/>
                </a:lnTo>
                <a:lnTo>
                  <a:pt x="287569" y="230762"/>
                </a:lnTo>
                <a:lnTo>
                  <a:pt x="285940" y="222437"/>
                </a:lnTo>
                <a:lnTo>
                  <a:pt x="285169" y="219237"/>
                </a:lnTo>
                <a:lnTo>
                  <a:pt x="284969" y="217160"/>
                </a:lnTo>
                <a:lnTo>
                  <a:pt x="286560" y="212360"/>
                </a:lnTo>
                <a:lnTo>
                  <a:pt x="288302" y="210398"/>
                </a:lnTo>
                <a:lnTo>
                  <a:pt x="290617" y="206350"/>
                </a:lnTo>
                <a:lnTo>
                  <a:pt x="293475" y="202978"/>
                </a:lnTo>
                <a:lnTo>
                  <a:pt x="296494" y="202177"/>
                </a:lnTo>
                <a:lnTo>
                  <a:pt x="297827" y="201682"/>
                </a:lnTo>
                <a:lnTo>
                  <a:pt x="298942" y="199072"/>
                </a:lnTo>
                <a:lnTo>
                  <a:pt x="299571" y="196844"/>
                </a:lnTo>
                <a:lnTo>
                  <a:pt x="299113" y="196624"/>
                </a:lnTo>
                <a:lnTo>
                  <a:pt x="295589" y="197082"/>
                </a:lnTo>
                <a:lnTo>
                  <a:pt x="289265" y="187700"/>
                </a:lnTo>
                <a:lnTo>
                  <a:pt x="289465" y="186204"/>
                </a:lnTo>
                <a:lnTo>
                  <a:pt x="290255" y="183985"/>
                </a:lnTo>
                <a:lnTo>
                  <a:pt x="290779" y="181175"/>
                </a:lnTo>
                <a:lnTo>
                  <a:pt x="290912" y="178956"/>
                </a:lnTo>
                <a:lnTo>
                  <a:pt x="292560" y="177041"/>
                </a:lnTo>
                <a:lnTo>
                  <a:pt x="295084" y="175117"/>
                </a:lnTo>
                <a:lnTo>
                  <a:pt x="297208" y="172374"/>
                </a:lnTo>
                <a:lnTo>
                  <a:pt x="298275" y="169697"/>
                </a:lnTo>
                <a:lnTo>
                  <a:pt x="298494" y="167259"/>
                </a:lnTo>
                <a:lnTo>
                  <a:pt x="297294" y="165516"/>
                </a:lnTo>
                <a:lnTo>
                  <a:pt x="293837" y="164554"/>
                </a:lnTo>
                <a:lnTo>
                  <a:pt x="290265" y="157581"/>
                </a:lnTo>
                <a:lnTo>
                  <a:pt x="289474" y="153210"/>
                </a:lnTo>
                <a:lnTo>
                  <a:pt x="288741" y="152752"/>
                </a:lnTo>
                <a:lnTo>
                  <a:pt x="286540" y="150761"/>
                </a:lnTo>
                <a:lnTo>
                  <a:pt x="284426" y="147009"/>
                </a:lnTo>
                <a:lnTo>
                  <a:pt x="284121" y="146418"/>
                </a:lnTo>
                <a:lnTo>
                  <a:pt x="286302" y="145761"/>
                </a:lnTo>
                <a:lnTo>
                  <a:pt x="295294" y="145732"/>
                </a:lnTo>
                <a:lnTo>
                  <a:pt x="297170" y="144904"/>
                </a:lnTo>
                <a:lnTo>
                  <a:pt x="297456" y="144618"/>
                </a:lnTo>
                <a:lnTo>
                  <a:pt x="299094" y="141694"/>
                </a:lnTo>
                <a:lnTo>
                  <a:pt x="300809" y="136884"/>
                </a:lnTo>
                <a:lnTo>
                  <a:pt x="301209" y="133940"/>
                </a:lnTo>
                <a:lnTo>
                  <a:pt x="300666" y="132721"/>
                </a:lnTo>
                <a:lnTo>
                  <a:pt x="297685" y="129740"/>
                </a:lnTo>
                <a:lnTo>
                  <a:pt x="297551" y="128864"/>
                </a:lnTo>
                <a:lnTo>
                  <a:pt x="298027" y="127454"/>
                </a:lnTo>
                <a:lnTo>
                  <a:pt x="299799" y="125949"/>
                </a:lnTo>
                <a:lnTo>
                  <a:pt x="302190" y="124235"/>
                </a:lnTo>
                <a:lnTo>
                  <a:pt x="303495" y="122758"/>
                </a:lnTo>
                <a:lnTo>
                  <a:pt x="303181" y="121596"/>
                </a:lnTo>
                <a:lnTo>
                  <a:pt x="302485" y="120386"/>
                </a:lnTo>
                <a:lnTo>
                  <a:pt x="302371" y="119253"/>
                </a:lnTo>
                <a:lnTo>
                  <a:pt x="302809" y="117862"/>
                </a:lnTo>
                <a:lnTo>
                  <a:pt x="302971" y="113100"/>
                </a:lnTo>
                <a:lnTo>
                  <a:pt x="303276" y="111881"/>
                </a:lnTo>
                <a:lnTo>
                  <a:pt x="302809" y="107537"/>
                </a:lnTo>
                <a:lnTo>
                  <a:pt x="302228" y="103984"/>
                </a:lnTo>
                <a:lnTo>
                  <a:pt x="300333" y="99374"/>
                </a:lnTo>
                <a:lnTo>
                  <a:pt x="300676" y="98355"/>
                </a:lnTo>
                <a:lnTo>
                  <a:pt x="301552" y="97498"/>
                </a:lnTo>
                <a:lnTo>
                  <a:pt x="304419" y="95898"/>
                </a:lnTo>
                <a:lnTo>
                  <a:pt x="306705" y="92126"/>
                </a:lnTo>
                <a:lnTo>
                  <a:pt x="310029" y="88963"/>
                </a:lnTo>
                <a:lnTo>
                  <a:pt x="314382" y="86420"/>
                </a:lnTo>
                <a:lnTo>
                  <a:pt x="317430" y="83591"/>
                </a:lnTo>
                <a:lnTo>
                  <a:pt x="318630" y="81419"/>
                </a:lnTo>
                <a:lnTo>
                  <a:pt x="319478" y="80848"/>
                </a:lnTo>
                <a:lnTo>
                  <a:pt x="319230" y="79838"/>
                </a:lnTo>
                <a:lnTo>
                  <a:pt x="318659" y="78372"/>
                </a:lnTo>
                <a:lnTo>
                  <a:pt x="316925" y="76933"/>
                </a:lnTo>
                <a:lnTo>
                  <a:pt x="314687" y="76114"/>
                </a:lnTo>
                <a:lnTo>
                  <a:pt x="312201" y="76152"/>
                </a:lnTo>
                <a:lnTo>
                  <a:pt x="310658" y="75857"/>
                </a:lnTo>
                <a:lnTo>
                  <a:pt x="310210" y="74733"/>
                </a:lnTo>
                <a:lnTo>
                  <a:pt x="310382" y="71685"/>
                </a:lnTo>
                <a:lnTo>
                  <a:pt x="310248" y="68666"/>
                </a:lnTo>
                <a:lnTo>
                  <a:pt x="309772" y="67275"/>
                </a:lnTo>
                <a:lnTo>
                  <a:pt x="308619" y="66227"/>
                </a:lnTo>
                <a:lnTo>
                  <a:pt x="306343" y="66504"/>
                </a:lnTo>
                <a:lnTo>
                  <a:pt x="304371" y="65646"/>
                </a:lnTo>
                <a:lnTo>
                  <a:pt x="302876" y="65446"/>
                </a:lnTo>
                <a:lnTo>
                  <a:pt x="302009" y="66122"/>
                </a:lnTo>
                <a:lnTo>
                  <a:pt x="297599" y="65922"/>
                </a:lnTo>
                <a:lnTo>
                  <a:pt x="295761" y="65437"/>
                </a:lnTo>
                <a:lnTo>
                  <a:pt x="294475" y="64836"/>
                </a:lnTo>
                <a:lnTo>
                  <a:pt x="293656" y="65170"/>
                </a:lnTo>
                <a:lnTo>
                  <a:pt x="293189" y="65761"/>
                </a:lnTo>
                <a:lnTo>
                  <a:pt x="293113" y="66684"/>
                </a:lnTo>
                <a:lnTo>
                  <a:pt x="292808" y="67904"/>
                </a:lnTo>
                <a:lnTo>
                  <a:pt x="291227" y="69009"/>
                </a:lnTo>
                <a:lnTo>
                  <a:pt x="287617" y="70104"/>
                </a:lnTo>
                <a:lnTo>
                  <a:pt x="284702" y="70018"/>
                </a:lnTo>
                <a:lnTo>
                  <a:pt x="282026" y="69237"/>
                </a:lnTo>
                <a:lnTo>
                  <a:pt x="281168" y="68656"/>
                </a:lnTo>
                <a:lnTo>
                  <a:pt x="279882" y="68142"/>
                </a:lnTo>
                <a:lnTo>
                  <a:pt x="274444" y="68780"/>
                </a:lnTo>
                <a:lnTo>
                  <a:pt x="273787" y="68313"/>
                </a:lnTo>
                <a:lnTo>
                  <a:pt x="271910" y="69447"/>
                </a:lnTo>
                <a:lnTo>
                  <a:pt x="269148" y="70799"/>
                </a:lnTo>
                <a:lnTo>
                  <a:pt x="267595" y="70875"/>
                </a:lnTo>
                <a:lnTo>
                  <a:pt x="267033" y="70590"/>
                </a:lnTo>
                <a:lnTo>
                  <a:pt x="266833" y="69990"/>
                </a:lnTo>
                <a:lnTo>
                  <a:pt x="265671" y="67885"/>
                </a:lnTo>
                <a:lnTo>
                  <a:pt x="265976" y="66770"/>
                </a:lnTo>
                <a:lnTo>
                  <a:pt x="268205" y="63503"/>
                </a:lnTo>
                <a:lnTo>
                  <a:pt x="267957" y="62722"/>
                </a:lnTo>
                <a:lnTo>
                  <a:pt x="267043" y="61665"/>
                </a:lnTo>
                <a:lnTo>
                  <a:pt x="266224" y="60141"/>
                </a:lnTo>
                <a:lnTo>
                  <a:pt x="265986" y="59350"/>
                </a:lnTo>
                <a:lnTo>
                  <a:pt x="264566" y="59217"/>
                </a:lnTo>
                <a:lnTo>
                  <a:pt x="263052" y="60017"/>
                </a:lnTo>
                <a:lnTo>
                  <a:pt x="257289" y="61665"/>
                </a:lnTo>
                <a:lnTo>
                  <a:pt x="255908" y="62265"/>
                </a:lnTo>
                <a:lnTo>
                  <a:pt x="253412" y="63846"/>
                </a:lnTo>
                <a:lnTo>
                  <a:pt x="250888" y="66265"/>
                </a:lnTo>
                <a:lnTo>
                  <a:pt x="248879" y="66770"/>
                </a:lnTo>
                <a:lnTo>
                  <a:pt x="248183" y="66056"/>
                </a:lnTo>
                <a:lnTo>
                  <a:pt x="247945" y="60379"/>
                </a:lnTo>
                <a:lnTo>
                  <a:pt x="251012" y="56597"/>
                </a:lnTo>
                <a:lnTo>
                  <a:pt x="253193" y="54312"/>
                </a:lnTo>
                <a:lnTo>
                  <a:pt x="252174" y="53845"/>
                </a:lnTo>
                <a:lnTo>
                  <a:pt x="249860" y="53911"/>
                </a:lnTo>
                <a:lnTo>
                  <a:pt x="250022" y="52140"/>
                </a:lnTo>
                <a:lnTo>
                  <a:pt x="251107" y="51282"/>
                </a:lnTo>
                <a:lnTo>
                  <a:pt x="252155" y="49349"/>
                </a:lnTo>
                <a:lnTo>
                  <a:pt x="250927" y="48520"/>
                </a:lnTo>
                <a:lnTo>
                  <a:pt x="249964" y="47244"/>
                </a:lnTo>
                <a:lnTo>
                  <a:pt x="250022" y="43910"/>
                </a:lnTo>
                <a:lnTo>
                  <a:pt x="250288" y="42558"/>
                </a:lnTo>
                <a:lnTo>
                  <a:pt x="249974" y="41091"/>
                </a:lnTo>
                <a:lnTo>
                  <a:pt x="245259" y="43072"/>
                </a:lnTo>
                <a:lnTo>
                  <a:pt x="244049" y="42777"/>
                </a:lnTo>
                <a:lnTo>
                  <a:pt x="244002" y="40300"/>
                </a:lnTo>
                <a:lnTo>
                  <a:pt x="246612" y="36519"/>
                </a:lnTo>
                <a:lnTo>
                  <a:pt x="246878" y="35357"/>
                </a:lnTo>
                <a:lnTo>
                  <a:pt x="243821" y="34795"/>
                </a:lnTo>
                <a:lnTo>
                  <a:pt x="241535" y="32937"/>
                </a:lnTo>
                <a:lnTo>
                  <a:pt x="240144" y="31270"/>
                </a:lnTo>
                <a:lnTo>
                  <a:pt x="238658" y="28880"/>
                </a:lnTo>
                <a:lnTo>
                  <a:pt x="238649" y="26727"/>
                </a:lnTo>
                <a:lnTo>
                  <a:pt x="240192" y="21688"/>
                </a:lnTo>
                <a:lnTo>
                  <a:pt x="242392" y="20221"/>
                </a:lnTo>
                <a:lnTo>
                  <a:pt x="244297" y="19317"/>
                </a:lnTo>
                <a:lnTo>
                  <a:pt x="248326" y="15821"/>
                </a:lnTo>
                <a:lnTo>
                  <a:pt x="253879" y="16468"/>
                </a:lnTo>
                <a:lnTo>
                  <a:pt x="257318" y="15716"/>
                </a:lnTo>
                <a:lnTo>
                  <a:pt x="260404" y="13925"/>
                </a:lnTo>
                <a:lnTo>
                  <a:pt x="262176" y="13525"/>
                </a:lnTo>
                <a:lnTo>
                  <a:pt x="265023" y="11963"/>
                </a:lnTo>
                <a:lnTo>
                  <a:pt x="264928" y="9849"/>
                </a:lnTo>
                <a:lnTo>
                  <a:pt x="263947" y="8277"/>
                </a:lnTo>
                <a:lnTo>
                  <a:pt x="264804" y="6801"/>
                </a:lnTo>
                <a:lnTo>
                  <a:pt x="267995" y="4991"/>
                </a:lnTo>
                <a:lnTo>
                  <a:pt x="271539" y="2591"/>
                </a:lnTo>
                <a:lnTo>
                  <a:pt x="275606" y="2124"/>
                </a:lnTo>
                <a:lnTo>
                  <a:pt x="279740" y="0"/>
                </a:lnTo>
                <a:lnTo>
                  <a:pt x="282511" y="1371"/>
                </a:lnTo>
                <a:lnTo>
                  <a:pt x="284940" y="905"/>
                </a:lnTo>
                <a:lnTo>
                  <a:pt x="287731" y="2534"/>
                </a:lnTo>
                <a:lnTo>
                  <a:pt x="291398" y="6258"/>
                </a:lnTo>
                <a:lnTo>
                  <a:pt x="296770" y="7753"/>
                </a:lnTo>
                <a:lnTo>
                  <a:pt x="301057" y="6582"/>
                </a:lnTo>
                <a:lnTo>
                  <a:pt x="308629" y="6334"/>
                </a:lnTo>
                <a:lnTo>
                  <a:pt x="312410" y="6829"/>
                </a:lnTo>
                <a:lnTo>
                  <a:pt x="319135" y="5905"/>
                </a:lnTo>
                <a:lnTo>
                  <a:pt x="322983" y="6239"/>
                </a:lnTo>
                <a:lnTo>
                  <a:pt x="329222" y="4391"/>
                </a:lnTo>
                <a:lnTo>
                  <a:pt x="334051" y="6696"/>
                </a:lnTo>
                <a:lnTo>
                  <a:pt x="343414" y="7772"/>
                </a:lnTo>
                <a:lnTo>
                  <a:pt x="349034" y="9658"/>
                </a:lnTo>
                <a:lnTo>
                  <a:pt x="364598" y="12820"/>
                </a:lnTo>
                <a:lnTo>
                  <a:pt x="370218" y="12859"/>
                </a:lnTo>
                <a:lnTo>
                  <a:pt x="378171" y="11078"/>
                </a:lnTo>
                <a:lnTo>
                  <a:pt x="381543" y="9744"/>
                </a:lnTo>
                <a:lnTo>
                  <a:pt x="384629" y="10535"/>
                </a:lnTo>
                <a:lnTo>
                  <a:pt x="389153" y="9001"/>
                </a:lnTo>
                <a:lnTo>
                  <a:pt x="391325" y="9315"/>
                </a:lnTo>
                <a:lnTo>
                  <a:pt x="394154" y="11497"/>
                </a:lnTo>
                <a:lnTo>
                  <a:pt x="404108" y="14440"/>
                </a:lnTo>
                <a:lnTo>
                  <a:pt x="406717" y="11944"/>
                </a:lnTo>
                <a:lnTo>
                  <a:pt x="408661" y="11401"/>
                </a:lnTo>
                <a:lnTo>
                  <a:pt x="415823" y="12925"/>
                </a:lnTo>
                <a:lnTo>
                  <a:pt x="423043" y="16030"/>
                </a:lnTo>
                <a:lnTo>
                  <a:pt x="426796" y="16250"/>
                </a:lnTo>
                <a:lnTo>
                  <a:pt x="432282" y="15402"/>
                </a:lnTo>
                <a:lnTo>
                  <a:pt x="436635" y="13363"/>
                </a:lnTo>
                <a:lnTo>
                  <a:pt x="437512" y="13040"/>
                </a:lnTo>
                <a:close/>
                <a:moveTo>
                  <a:pt x="600246" y="140122"/>
                </a:moveTo>
                <a:lnTo>
                  <a:pt x="599761" y="140522"/>
                </a:lnTo>
                <a:lnTo>
                  <a:pt x="591540" y="136512"/>
                </a:lnTo>
                <a:lnTo>
                  <a:pt x="588854" y="136064"/>
                </a:lnTo>
                <a:lnTo>
                  <a:pt x="588197" y="135455"/>
                </a:lnTo>
                <a:lnTo>
                  <a:pt x="588273" y="133369"/>
                </a:lnTo>
                <a:lnTo>
                  <a:pt x="588483" y="132445"/>
                </a:lnTo>
                <a:lnTo>
                  <a:pt x="593988" y="132026"/>
                </a:lnTo>
                <a:lnTo>
                  <a:pt x="598436" y="133512"/>
                </a:lnTo>
                <a:lnTo>
                  <a:pt x="600827" y="137512"/>
                </a:lnTo>
                <a:lnTo>
                  <a:pt x="601008" y="138198"/>
                </a:lnTo>
                <a:lnTo>
                  <a:pt x="600246" y="140122"/>
                </a:lnTo>
                <a:close/>
                <a:moveTo>
                  <a:pt x="569547" y="141913"/>
                </a:moveTo>
                <a:lnTo>
                  <a:pt x="572110" y="143065"/>
                </a:lnTo>
                <a:lnTo>
                  <a:pt x="574815" y="142027"/>
                </a:lnTo>
                <a:lnTo>
                  <a:pt x="576253" y="142351"/>
                </a:lnTo>
                <a:lnTo>
                  <a:pt x="577672" y="142913"/>
                </a:lnTo>
                <a:lnTo>
                  <a:pt x="578015" y="145104"/>
                </a:lnTo>
                <a:lnTo>
                  <a:pt x="576758" y="147542"/>
                </a:lnTo>
                <a:lnTo>
                  <a:pt x="574995" y="150019"/>
                </a:lnTo>
                <a:lnTo>
                  <a:pt x="573510" y="152733"/>
                </a:lnTo>
                <a:lnTo>
                  <a:pt x="572214" y="155848"/>
                </a:lnTo>
                <a:lnTo>
                  <a:pt x="569804" y="157686"/>
                </a:lnTo>
                <a:lnTo>
                  <a:pt x="567623" y="158791"/>
                </a:lnTo>
                <a:lnTo>
                  <a:pt x="563013" y="156477"/>
                </a:lnTo>
                <a:lnTo>
                  <a:pt x="560327" y="155895"/>
                </a:lnTo>
                <a:lnTo>
                  <a:pt x="559527" y="155029"/>
                </a:lnTo>
                <a:lnTo>
                  <a:pt x="558889" y="151581"/>
                </a:lnTo>
                <a:lnTo>
                  <a:pt x="557679" y="150485"/>
                </a:lnTo>
                <a:lnTo>
                  <a:pt x="555898" y="150000"/>
                </a:lnTo>
                <a:lnTo>
                  <a:pt x="554336" y="150885"/>
                </a:lnTo>
                <a:lnTo>
                  <a:pt x="552297" y="152705"/>
                </a:lnTo>
                <a:lnTo>
                  <a:pt x="551212" y="150885"/>
                </a:lnTo>
                <a:lnTo>
                  <a:pt x="549488" y="150543"/>
                </a:lnTo>
                <a:lnTo>
                  <a:pt x="548840" y="149447"/>
                </a:lnTo>
                <a:lnTo>
                  <a:pt x="548869" y="148037"/>
                </a:lnTo>
                <a:lnTo>
                  <a:pt x="559927" y="139665"/>
                </a:lnTo>
                <a:lnTo>
                  <a:pt x="563127" y="137808"/>
                </a:lnTo>
                <a:lnTo>
                  <a:pt x="569919" y="135646"/>
                </a:lnTo>
                <a:lnTo>
                  <a:pt x="570957" y="135969"/>
                </a:lnTo>
                <a:lnTo>
                  <a:pt x="570071" y="137246"/>
                </a:lnTo>
                <a:lnTo>
                  <a:pt x="570138" y="137827"/>
                </a:lnTo>
                <a:lnTo>
                  <a:pt x="570986" y="138446"/>
                </a:lnTo>
                <a:lnTo>
                  <a:pt x="570786" y="139436"/>
                </a:lnTo>
                <a:lnTo>
                  <a:pt x="569928" y="140293"/>
                </a:lnTo>
                <a:lnTo>
                  <a:pt x="569547" y="141913"/>
                </a:lnTo>
                <a:close/>
                <a:moveTo>
                  <a:pt x="524094" y="171917"/>
                </a:moveTo>
                <a:lnTo>
                  <a:pt x="523122" y="174022"/>
                </a:lnTo>
                <a:lnTo>
                  <a:pt x="519055" y="173279"/>
                </a:lnTo>
                <a:lnTo>
                  <a:pt x="518160" y="172431"/>
                </a:lnTo>
                <a:lnTo>
                  <a:pt x="519036" y="170050"/>
                </a:lnTo>
                <a:lnTo>
                  <a:pt x="520208" y="169764"/>
                </a:lnTo>
                <a:lnTo>
                  <a:pt x="520284" y="168069"/>
                </a:lnTo>
                <a:lnTo>
                  <a:pt x="521513" y="166363"/>
                </a:lnTo>
                <a:lnTo>
                  <a:pt x="527285" y="164982"/>
                </a:lnTo>
                <a:lnTo>
                  <a:pt x="528590" y="166145"/>
                </a:lnTo>
                <a:lnTo>
                  <a:pt x="528866" y="167811"/>
                </a:lnTo>
                <a:lnTo>
                  <a:pt x="525418" y="171450"/>
                </a:lnTo>
                <a:lnTo>
                  <a:pt x="524094" y="171917"/>
                </a:lnTo>
                <a:close/>
                <a:moveTo>
                  <a:pt x="528075" y="180346"/>
                </a:moveTo>
                <a:lnTo>
                  <a:pt x="527475" y="180794"/>
                </a:lnTo>
                <a:lnTo>
                  <a:pt x="525704" y="180384"/>
                </a:lnTo>
                <a:lnTo>
                  <a:pt x="523046" y="180384"/>
                </a:lnTo>
                <a:lnTo>
                  <a:pt x="522941" y="179003"/>
                </a:lnTo>
                <a:lnTo>
                  <a:pt x="523351" y="178041"/>
                </a:lnTo>
                <a:lnTo>
                  <a:pt x="523865" y="177060"/>
                </a:lnTo>
                <a:lnTo>
                  <a:pt x="525485" y="178984"/>
                </a:lnTo>
                <a:lnTo>
                  <a:pt x="528047" y="179346"/>
                </a:lnTo>
                <a:lnTo>
                  <a:pt x="528075" y="180346"/>
                </a:lnTo>
                <a:close/>
                <a:moveTo>
                  <a:pt x="118815" y="493576"/>
                </a:moveTo>
                <a:lnTo>
                  <a:pt x="116995" y="495576"/>
                </a:lnTo>
                <a:lnTo>
                  <a:pt x="114967" y="494852"/>
                </a:lnTo>
                <a:lnTo>
                  <a:pt x="115938" y="490471"/>
                </a:lnTo>
                <a:lnTo>
                  <a:pt x="116881" y="489166"/>
                </a:lnTo>
                <a:lnTo>
                  <a:pt x="120577" y="487251"/>
                </a:lnTo>
                <a:lnTo>
                  <a:pt x="123654" y="486480"/>
                </a:lnTo>
                <a:lnTo>
                  <a:pt x="124558" y="484441"/>
                </a:lnTo>
                <a:lnTo>
                  <a:pt x="125568" y="483651"/>
                </a:lnTo>
                <a:lnTo>
                  <a:pt x="126654" y="484861"/>
                </a:lnTo>
                <a:lnTo>
                  <a:pt x="125835" y="486270"/>
                </a:lnTo>
                <a:lnTo>
                  <a:pt x="125187" y="490671"/>
                </a:lnTo>
                <a:lnTo>
                  <a:pt x="123139" y="492080"/>
                </a:lnTo>
                <a:lnTo>
                  <a:pt x="118815" y="493576"/>
                </a:lnTo>
                <a:close/>
                <a:moveTo>
                  <a:pt x="8725" y="506254"/>
                </a:moveTo>
                <a:lnTo>
                  <a:pt x="8058" y="506482"/>
                </a:lnTo>
                <a:lnTo>
                  <a:pt x="7448" y="504091"/>
                </a:lnTo>
                <a:lnTo>
                  <a:pt x="4276" y="498224"/>
                </a:lnTo>
                <a:lnTo>
                  <a:pt x="6200" y="495605"/>
                </a:lnTo>
                <a:lnTo>
                  <a:pt x="9706" y="495538"/>
                </a:lnTo>
                <a:lnTo>
                  <a:pt x="11125" y="497367"/>
                </a:lnTo>
                <a:lnTo>
                  <a:pt x="11601" y="499253"/>
                </a:lnTo>
                <a:lnTo>
                  <a:pt x="10935" y="500339"/>
                </a:lnTo>
                <a:lnTo>
                  <a:pt x="11134" y="502539"/>
                </a:lnTo>
                <a:lnTo>
                  <a:pt x="10763" y="503958"/>
                </a:lnTo>
                <a:lnTo>
                  <a:pt x="8725" y="506254"/>
                </a:lnTo>
                <a:close/>
                <a:moveTo>
                  <a:pt x="105956" y="516036"/>
                </a:moveTo>
                <a:lnTo>
                  <a:pt x="102327" y="519455"/>
                </a:lnTo>
                <a:lnTo>
                  <a:pt x="98698" y="518665"/>
                </a:lnTo>
                <a:lnTo>
                  <a:pt x="98079" y="518103"/>
                </a:lnTo>
                <a:lnTo>
                  <a:pt x="101717" y="517236"/>
                </a:lnTo>
                <a:lnTo>
                  <a:pt x="105022" y="514636"/>
                </a:lnTo>
                <a:lnTo>
                  <a:pt x="107147" y="508873"/>
                </a:lnTo>
                <a:lnTo>
                  <a:pt x="110471" y="502491"/>
                </a:lnTo>
                <a:lnTo>
                  <a:pt x="111138" y="499786"/>
                </a:lnTo>
                <a:lnTo>
                  <a:pt x="112452" y="498729"/>
                </a:lnTo>
                <a:lnTo>
                  <a:pt x="114262" y="498634"/>
                </a:lnTo>
                <a:lnTo>
                  <a:pt x="115043" y="498834"/>
                </a:lnTo>
                <a:lnTo>
                  <a:pt x="115843" y="500253"/>
                </a:lnTo>
                <a:lnTo>
                  <a:pt x="115833" y="503463"/>
                </a:lnTo>
                <a:lnTo>
                  <a:pt x="114890" y="508787"/>
                </a:lnTo>
                <a:lnTo>
                  <a:pt x="113147" y="513493"/>
                </a:lnTo>
                <a:lnTo>
                  <a:pt x="105956" y="516036"/>
                </a:lnTo>
                <a:close/>
                <a:moveTo>
                  <a:pt x="48816" y="509683"/>
                </a:moveTo>
                <a:lnTo>
                  <a:pt x="46577" y="516579"/>
                </a:lnTo>
                <a:lnTo>
                  <a:pt x="44491" y="519274"/>
                </a:lnTo>
                <a:lnTo>
                  <a:pt x="43253" y="520179"/>
                </a:lnTo>
                <a:lnTo>
                  <a:pt x="40176" y="520932"/>
                </a:lnTo>
                <a:lnTo>
                  <a:pt x="36519" y="516655"/>
                </a:lnTo>
                <a:lnTo>
                  <a:pt x="34614" y="512302"/>
                </a:lnTo>
                <a:lnTo>
                  <a:pt x="33566" y="510902"/>
                </a:lnTo>
                <a:lnTo>
                  <a:pt x="35233" y="509797"/>
                </a:lnTo>
                <a:lnTo>
                  <a:pt x="37662" y="509987"/>
                </a:lnTo>
                <a:lnTo>
                  <a:pt x="42881" y="509063"/>
                </a:lnTo>
                <a:lnTo>
                  <a:pt x="43939" y="508692"/>
                </a:lnTo>
                <a:lnTo>
                  <a:pt x="49244" y="504292"/>
                </a:lnTo>
                <a:lnTo>
                  <a:pt x="54464" y="503749"/>
                </a:lnTo>
                <a:lnTo>
                  <a:pt x="54588" y="505197"/>
                </a:lnTo>
                <a:lnTo>
                  <a:pt x="48816" y="509683"/>
                </a:lnTo>
                <a:close/>
                <a:moveTo>
                  <a:pt x="26089" y="520474"/>
                </a:moveTo>
                <a:lnTo>
                  <a:pt x="24994" y="520732"/>
                </a:lnTo>
                <a:lnTo>
                  <a:pt x="23698" y="519979"/>
                </a:lnTo>
                <a:lnTo>
                  <a:pt x="22327" y="517588"/>
                </a:lnTo>
                <a:lnTo>
                  <a:pt x="23250" y="515817"/>
                </a:lnTo>
                <a:lnTo>
                  <a:pt x="24098" y="515007"/>
                </a:lnTo>
                <a:lnTo>
                  <a:pt x="25279" y="515131"/>
                </a:lnTo>
                <a:lnTo>
                  <a:pt x="27546" y="516436"/>
                </a:lnTo>
                <a:lnTo>
                  <a:pt x="28242" y="517788"/>
                </a:lnTo>
                <a:lnTo>
                  <a:pt x="28308" y="518626"/>
                </a:lnTo>
                <a:lnTo>
                  <a:pt x="26089" y="520474"/>
                </a:lnTo>
                <a:close/>
                <a:moveTo>
                  <a:pt x="73780" y="516693"/>
                </a:moveTo>
                <a:lnTo>
                  <a:pt x="73618" y="519017"/>
                </a:lnTo>
                <a:lnTo>
                  <a:pt x="74247" y="521360"/>
                </a:lnTo>
                <a:lnTo>
                  <a:pt x="74085" y="524913"/>
                </a:lnTo>
                <a:lnTo>
                  <a:pt x="72809" y="526837"/>
                </a:lnTo>
                <a:lnTo>
                  <a:pt x="69532" y="528752"/>
                </a:lnTo>
                <a:lnTo>
                  <a:pt x="66951" y="528409"/>
                </a:lnTo>
                <a:lnTo>
                  <a:pt x="65494" y="527637"/>
                </a:lnTo>
                <a:lnTo>
                  <a:pt x="62903" y="524523"/>
                </a:lnTo>
                <a:lnTo>
                  <a:pt x="62846" y="521303"/>
                </a:lnTo>
                <a:lnTo>
                  <a:pt x="65218" y="519208"/>
                </a:lnTo>
                <a:lnTo>
                  <a:pt x="66237" y="516493"/>
                </a:lnTo>
                <a:lnTo>
                  <a:pt x="72390" y="517007"/>
                </a:lnTo>
                <a:lnTo>
                  <a:pt x="72923" y="516484"/>
                </a:lnTo>
                <a:lnTo>
                  <a:pt x="73380" y="516331"/>
                </a:lnTo>
                <a:lnTo>
                  <a:pt x="73780" y="516693"/>
                </a:lnTo>
                <a:close/>
                <a:moveTo>
                  <a:pt x="7286" y="526866"/>
                </a:moveTo>
                <a:lnTo>
                  <a:pt x="4705" y="531771"/>
                </a:lnTo>
                <a:lnTo>
                  <a:pt x="1448" y="529942"/>
                </a:lnTo>
                <a:lnTo>
                  <a:pt x="657" y="529333"/>
                </a:lnTo>
                <a:lnTo>
                  <a:pt x="0" y="528323"/>
                </a:lnTo>
                <a:lnTo>
                  <a:pt x="3134" y="528123"/>
                </a:lnTo>
                <a:lnTo>
                  <a:pt x="6305" y="525656"/>
                </a:lnTo>
                <a:lnTo>
                  <a:pt x="7286" y="52686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A03BC026-36A4-4A88-AF7A-958D38058C2B}"/>
              </a:ext>
            </a:extLst>
          </p:cNvPr>
          <p:cNvSpPr/>
          <p:nvPr/>
        </p:nvSpPr>
        <p:spPr>
          <a:xfrm>
            <a:off x="5872480" y="3312160"/>
            <a:ext cx="80507" cy="2911"/>
          </a:xfrm>
          <a:custGeom>
            <a:avLst/>
            <a:gdLst>
              <a:gd name="connsiteX0" fmla="*/ 145218 w 400421"/>
              <a:gd name="connsiteY0" fmla="*/ 11630 h 307095"/>
              <a:gd name="connsiteX1" fmla="*/ 147171 w 400421"/>
              <a:gd name="connsiteY1" fmla="*/ 11744 h 307095"/>
              <a:gd name="connsiteX2" fmla="*/ 155391 w 400421"/>
              <a:gd name="connsiteY2" fmla="*/ 10154 h 307095"/>
              <a:gd name="connsiteX3" fmla="*/ 160305 w 400421"/>
              <a:gd name="connsiteY3" fmla="*/ 7286 h 307095"/>
              <a:gd name="connsiteX4" fmla="*/ 161048 w 400421"/>
              <a:gd name="connsiteY4" fmla="*/ 6153 h 307095"/>
              <a:gd name="connsiteX5" fmla="*/ 162401 w 400421"/>
              <a:gd name="connsiteY5" fmla="*/ 6153 h 307095"/>
              <a:gd name="connsiteX6" fmla="*/ 164039 w 400421"/>
              <a:gd name="connsiteY6" fmla="*/ 7420 h 307095"/>
              <a:gd name="connsiteX7" fmla="*/ 164659 w 400421"/>
              <a:gd name="connsiteY7" fmla="*/ 8639 h 307095"/>
              <a:gd name="connsiteX8" fmla="*/ 165706 w 400421"/>
              <a:gd name="connsiteY8" fmla="*/ 10239 h 307095"/>
              <a:gd name="connsiteX9" fmla="*/ 167640 w 400421"/>
              <a:gd name="connsiteY9" fmla="*/ 10487 h 307095"/>
              <a:gd name="connsiteX10" fmla="*/ 172335 w 400421"/>
              <a:gd name="connsiteY10" fmla="*/ 9353 h 307095"/>
              <a:gd name="connsiteX11" fmla="*/ 174641 w 400421"/>
              <a:gd name="connsiteY11" fmla="*/ 8668 h 307095"/>
              <a:gd name="connsiteX12" fmla="*/ 176584 w 400421"/>
              <a:gd name="connsiteY12" fmla="*/ 9230 h 307095"/>
              <a:gd name="connsiteX13" fmla="*/ 179070 w 400421"/>
              <a:gd name="connsiteY13" fmla="*/ 9697 h 307095"/>
              <a:gd name="connsiteX14" fmla="*/ 180632 w 400421"/>
              <a:gd name="connsiteY14" fmla="*/ 9697 h 307095"/>
              <a:gd name="connsiteX15" fmla="*/ 184347 w 400421"/>
              <a:gd name="connsiteY15" fmla="*/ 11306 h 307095"/>
              <a:gd name="connsiteX16" fmla="*/ 188804 w 400421"/>
              <a:gd name="connsiteY16" fmla="*/ 10792 h 307095"/>
              <a:gd name="connsiteX17" fmla="*/ 190909 w 400421"/>
              <a:gd name="connsiteY17" fmla="*/ 10878 h 307095"/>
              <a:gd name="connsiteX18" fmla="*/ 193071 w 400421"/>
              <a:gd name="connsiteY18" fmla="*/ 11563 h 307095"/>
              <a:gd name="connsiteX19" fmla="*/ 196586 w 400421"/>
              <a:gd name="connsiteY19" fmla="*/ 14116 h 307095"/>
              <a:gd name="connsiteX20" fmla="*/ 201168 w 400421"/>
              <a:gd name="connsiteY20" fmla="*/ 17212 h 307095"/>
              <a:gd name="connsiteX21" fmla="*/ 207721 w 400421"/>
              <a:gd name="connsiteY21" fmla="*/ 19421 h 307095"/>
              <a:gd name="connsiteX22" fmla="*/ 209073 w 400421"/>
              <a:gd name="connsiteY22" fmla="*/ 20317 h 307095"/>
              <a:gd name="connsiteX23" fmla="*/ 212236 w 400421"/>
              <a:gd name="connsiteY23" fmla="*/ 23841 h 307095"/>
              <a:gd name="connsiteX24" fmla="*/ 217151 w 400421"/>
              <a:gd name="connsiteY24" fmla="*/ 30594 h 307095"/>
              <a:gd name="connsiteX25" fmla="*/ 223580 w 400421"/>
              <a:gd name="connsiteY25" fmla="*/ 37052 h 307095"/>
              <a:gd name="connsiteX26" fmla="*/ 230591 w 400421"/>
              <a:gd name="connsiteY26" fmla="*/ 42148 h 307095"/>
              <a:gd name="connsiteX27" fmla="*/ 234334 w 400421"/>
              <a:gd name="connsiteY27" fmla="*/ 45672 h 307095"/>
              <a:gd name="connsiteX28" fmla="*/ 236858 w 400421"/>
              <a:gd name="connsiteY28" fmla="*/ 49987 h 307095"/>
              <a:gd name="connsiteX29" fmla="*/ 239334 w 400421"/>
              <a:gd name="connsiteY29" fmla="*/ 53902 h 307095"/>
              <a:gd name="connsiteX30" fmla="*/ 241859 w 400421"/>
              <a:gd name="connsiteY30" fmla="*/ 55588 h 307095"/>
              <a:gd name="connsiteX31" fmla="*/ 244202 w 400421"/>
              <a:gd name="connsiteY31" fmla="*/ 56921 h 307095"/>
              <a:gd name="connsiteX32" fmla="*/ 246631 w 400421"/>
              <a:gd name="connsiteY32" fmla="*/ 59903 h 307095"/>
              <a:gd name="connsiteX33" fmla="*/ 248364 w 400421"/>
              <a:gd name="connsiteY33" fmla="*/ 62398 h 307095"/>
              <a:gd name="connsiteX34" fmla="*/ 250727 w 400421"/>
              <a:gd name="connsiteY34" fmla="*/ 65227 h 307095"/>
              <a:gd name="connsiteX35" fmla="*/ 248107 w 400421"/>
              <a:gd name="connsiteY35" fmla="*/ 69085 h 307095"/>
              <a:gd name="connsiteX36" fmla="*/ 244592 w 400421"/>
              <a:gd name="connsiteY36" fmla="*/ 74257 h 307095"/>
              <a:gd name="connsiteX37" fmla="*/ 240506 w 400421"/>
              <a:gd name="connsiteY37" fmla="*/ 80277 h 307095"/>
              <a:gd name="connsiteX38" fmla="*/ 239268 w 400421"/>
              <a:gd name="connsiteY38" fmla="*/ 81762 h 307095"/>
              <a:gd name="connsiteX39" fmla="*/ 235686 w 400421"/>
              <a:gd name="connsiteY39" fmla="*/ 85392 h 307095"/>
              <a:gd name="connsiteX40" fmla="*/ 235067 w 400421"/>
              <a:gd name="connsiteY40" fmla="*/ 86420 h 307095"/>
              <a:gd name="connsiteX41" fmla="*/ 234372 w 400421"/>
              <a:gd name="connsiteY41" fmla="*/ 89049 h 307095"/>
              <a:gd name="connsiteX42" fmla="*/ 234324 w 400421"/>
              <a:gd name="connsiteY42" fmla="*/ 93821 h 307095"/>
              <a:gd name="connsiteX43" fmla="*/ 234782 w 400421"/>
              <a:gd name="connsiteY43" fmla="*/ 99917 h 307095"/>
              <a:gd name="connsiteX44" fmla="*/ 235219 w 400421"/>
              <a:gd name="connsiteY44" fmla="*/ 105537 h 307095"/>
              <a:gd name="connsiteX45" fmla="*/ 237191 w 400421"/>
              <a:gd name="connsiteY45" fmla="*/ 106194 h 307095"/>
              <a:gd name="connsiteX46" fmla="*/ 239477 w 400421"/>
              <a:gd name="connsiteY46" fmla="*/ 106594 h 307095"/>
              <a:gd name="connsiteX47" fmla="*/ 242002 w 400421"/>
              <a:gd name="connsiteY47" fmla="*/ 105861 h 307095"/>
              <a:gd name="connsiteX48" fmla="*/ 245059 w 400421"/>
              <a:gd name="connsiteY48" fmla="*/ 105232 h 307095"/>
              <a:gd name="connsiteX49" fmla="*/ 248850 w 400421"/>
              <a:gd name="connsiteY49" fmla="*/ 104861 h 307095"/>
              <a:gd name="connsiteX50" fmla="*/ 253041 w 400421"/>
              <a:gd name="connsiteY50" fmla="*/ 103727 h 307095"/>
              <a:gd name="connsiteX51" fmla="*/ 255518 w 400421"/>
              <a:gd name="connsiteY51" fmla="*/ 102813 h 307095"/>
              <a:gd name="connsiteX52" fmla="*/ 258118 w 400421"/>
              <a:gd name="connsiteY52" fmla="*/ 102879 h 307095"/>
              <a:gd name="connsiteX53" fmla="*/ 260423 w 400421"/>
              <a:gd name="connsiteY53" fmla="*/ 103861 h 307095"/>
              <a:gd name="connsiteX54" fmla="*/ 261547 w 400421"/>
              <a:gd name="connsiteY54" fmla="*/ 104756 h 307095"/>
              <a:gd name="connsiteX55" fmla="*/ 263176 w 400421"/>
              <a:gd name="connsiteY55" fmla="*/ 105061 h 307095"/>
              <a:gd name="connsiteX56" fmla="*/ 265280 w 400421"/>
              <a:gd name="connsiteY56" fmla="*/ 105023 h 307095"/>
              <a:gd name="connsiteX57" fmla="*/ 264833 w 400421"/>
              <a:gd name="connsiteY57" fmla="*/ 106080 h 307095"/>
              <a:gd name="connsiteX58" fmla="*/ 263680 w 400421"/>
              <a:gd name="connsiteY58" fmla="*/ 107623 h 307095"/>
              <a:gd name="connsiteX59" fmla="*/ 262261 w 400421"/>
              <a:gd name="connsiteY59" fmla="*/ 109166 h 307095"/>
              <a:gd name="connsiteX60" fmla="*/ 261013 w 400421"/>
              <a:gd name="connsiteY60" fmla="*/ 110766 h 307095"/>
              <a:gd name="connsiteX61" fmla="*/ 258242 w 400421"/>
              <a:gd name="connsiteY61" fmla="*/ 115243 h 307095"/>
              <a:gd name="connsiteX62" fmla="*/ 258156 w 400421"/>
              <a:gd name="connsiteY62" fmla="*/ 115814 h 307095"/>
              <a:gd name="connsiteX63" fmla="*/ 258499 w 400421"/>
              <a:gd name="connsiteY63" fmla="*/ 116700 h 307095"/>
              <a:gd name="connsiteX64" fmla="*/ 259994 w 400421"/>
              <a:gd name="connsiteY64" fmla="*/ 118739 h 307095"/>
              <a:gd name="connsiteX65" fmla="*/ 261556 w 400421"/>
              <a:gd name="connsiteY65" fmla="*/ 122044 h 307095"/>
              <a:gd name="connsiteX66" fmla="*/ 262433 w 400421"/>
              <a:gd name="connsiteY66" fmla="*/ 125073 h 307095"/>
              <a:gd name="connsiteX67" fmla="*/ 263109 w 400421"/>
              <a:gd name="connsiteY67" fmla="*/ 126540 h 307095"/>
              <a:gd name="connsiteX68" fmla="*/ 265004 w 400421"/>
              <a:gd name="connsiteY68" fmla="*/ 128216 h 307095"/>
              <a:gd name="connsiteX69" fmla="*/ 267738 w 400421"/>
              <a:gd name="connsiteY69" fmla="*/ 131674 h 307095"/>
              <a:gd name="connsiteX70" fmla="*/ 269186 w 400421"/>
              <a:gd name="connsiteY70" fmla="*/ 134007 h 307095"/>
              <a:gd name="connsiteX71" fmla="*/ 272205 w 400421"/>
              <a:gd name="connsiteY71" fmla="*/ 135255 h 307095"/>
              <a:gd name="connsiteX72" fmla="*/ 273186 w 400421"/>
              <a:gd name="connsiteY72" fmla="*/ 138208 h 307095"/>
              <a:gd name="connsiteX73" fmla="*/ 275444 w 400421"/>
              <a:gd name="connsiteY73" fmla="*/ 142551 h 307095"/>
              <a:gd name="connsiteX74" fmla="*/ 277882 w 400421"/>
              <a:gd name="connsiteY74" fmla="*/ 146018 h 307095"/>
              <a:gd name="connsiteX75" fmla="*/ 280245 w 400421"/>
              <a:gd name="connsiteY75" fmla="*/ 148733 h 307095"/>
              <a:gd name="connsiteX76" fmla="*/ 282873 w 400421"/>
              <a:gd name="connsiteY76" fmla="*/ 149781 h 307095"/>
              <a:gd name="connsiteX77" fmla="*/ 283930 w 400421"/>
              <a:gd name="connsiteY77" fmla="*/ 149866 h 307095"/>
              <a:gd name="connsiteX78" fmla="*/ 289446 w 400421"/>
              <a:gd name="connsiteY78" fmla="*/ 154886 h 307095"/>
              <a:gd name="connsiteX79" fmla="*/ 293646 w 400421"/>
              <a:gd name="connsiteY79" fmla="*/ 158705 h 307095"/>
              <a:gd name="connsiteX80" fmla="*/ 294684 w 400421"/>
              <a:gd name="connsiteY80" fmla="*/ 159315 h 307095"/>
              <a:gd name="connsiteX81" fmla="*/ 302257 w 400421"/>
              <a:gd name="connsiteY81" fmla="*/ 161820 h 307095"/>
              <a:gd name="connsiteX82" fmla="*/ 310972 w 400421"/>
              <a:gd name="connsiteY82" fmla="*/ 164697 h 307095"/>
              <a:gd name="connsiteX83" fmla="*/ 317963 w 400421"/>
              <a:gd name="connsiteY83" fmla="*/ 167002 h 307095"/>
              <a:gd name="connsiteX84" fmla="*/ 326869 w 400421"/>
              <a:gd name="connsiteY84" fmla="*/ 169936 h 307095"/>
              <a:gd name="connsiteX85" fmla="*/ 335651 w 400421"/>
              <a:gd name="connsiteY85" fmla="*/ 172841 h 307095"/>
              <a:gd name="connsiteX86" fmla="*/ 343891 w 400421"/>
              <a:gd name="connsiteY86" fmla="*/ 175603 h 307095"/>
              <a:gd name="connsiteX87" fmla="*/ 355454 w 400421"/>
              <a:gd name="connsiteY87" fmla="*/ 179489 h 307095"/>
              <a:gd name="connsiteX88" fmla="*/ 364769 w 400421"/>
              <a:gd name="connsiteY88" fmla="*/ 182623 h 307095"/>
              <a:gd name="connsiteX89" fmla="*/ 372123 w 400421"/>
              <a:gd name="connsiteY89" fmla="*/ 185099 h 307095"/>
              <a:gd name="connsiteX90" fmla="*/ 373685 w 400421"/>
              <a:gd name="connsiteY90" fmla="*/ 185871 h 307095"/>
              <a:gd name="connsiteX91" fmla="*/ 382438 w 400421"/>
              <a:gd name="connsiteY91" fmla="*/ 185871 h 307095"/>
              <a:gd name="connsiteX92" fmla="*/ 391325 w 400421"/>
              <a:gd name="connsiteY92" fmla="*/ 185871 h 307095"/>
              <a:gd name="connsiteX93" fmla="*/ 400422 w 400421"/>
              <a:gd name="connsiteY93" fmla="*/ 185871 h 307095"/>
              <a:gd name="connsiteX94" fmla="*/ 393830 w 400421"/>
              <a:gd name="connsiteY94" fmla="*/ 192243 h 307095"/>
              <a:gd name="connsiteX95" fmla="*/ 386372 w 400421"/>
              <a:gd name="connsiteY95" fmla="*/ 199454 h 307095"/>
              <a:gd name="connsiteX96" fmla="*/ 378543 w 400421"/>
              <a:gd name="connsiteY96" fmla="*/ 207016 h 307095"/>
              <a:gd name="connsiteX97" fmla="*/ 373494 w 400421"/>
              <a:gd name="connsiteY97" fmla="*/ 211884 h 307095"/>
              <a:gd name="connsiteX98" fmla="*/ 365503 w 400421"/>
              <a:gd name="connsiteY98" fmla="*/ 219608 h 307095"/>
              <a:gd name="connsiteX99" fmla="*/ 358844 w 400421"/>
              <a:gd name="connsiteY99" fmla="*/ 226028 h 307095"/>
              <a:gd name="connsiteX100" fmla="*/ 351996 w 400421"/>
              <a:gd name="connsiteY100" fmla="*/ 233039 h 307095"/>
              <a:gd name="connsiteX101" fmla="*/ 345805 w 400421"/>
              <a:gd name="connsiteY101" fmla="*/ 239382 h 307095"/>
              <a:gd name="connsiteX102" fmla="*/ 337747 w 400421"/>
              <a:gd name="connsiteY102" fmla="*/ 248164 h 307095"/>
              <a:gd name="connsiteX103" fmla="*/ 332527 w 400421"/>
              <a:gd name="connsiteY103" fmla="*/ 253841 h 307095"/>
              <a:gd name="connsiteX104" fmla="*/ 324355 w 400421"/>
              <a:gd name="connsiteY104" fmla="*/ 262747 h 307095"/>
              <a:gd name="connsiteX105" fmla="*/ 319221 w 400421"/>
              <a:gd name="connsiteY105" fmla="*/ 268329 h 307095"/>
              <a:gd name="connsiteX106" fmla="*/ 318439 w 400421"/>
              <a:gd name="connsiteY106" fmla="*/ 268653 h 307095"/>
              <a:gd name="connsiteX107" fmla="*/ 311096 w 400421"/>
              <a:gd name="connsiteY107" fmla="*/ 268233 h 307095"/>
              <a:gd name="connsiteX108" fmla="*/ 303952 w 400421"/>
              <a:gd name="connsiteY108" fmla="*/ 267814 h 307095"/>
              <a:gd name="connsiteX109" fmla="*/ 294827 w 400421"/>
              <a:gd name="connsiteY109" fmla="*/ 267290 h 307095"/>
              <a:gd name="connsiteX110" fmla="*/ 293779 w 400421"/>
              <a:gd name="connsiteY110" fmla="*/ 267310 h 307095"/>
              <a:gd name="connsiteX111" fmla="*/ 291122 w 400421"/>
              <a:gd name="connsiteY111" fmla="*/ 267833 h 307095"/>
              <a:gd name="connsiteX112" fmla="*/ 289512 w 400421"/>
              <a:gd name="connsiteY112" fmla="*/ 268348 h 307095"/>
              <a:gd name="connsiteX113" fmla="*/ 282940 w 400421"/>
              <a:gd name="connsiteY113" fmla="*/ 269853 h 307095"/>
              <a:gd name="connsiteX114" fmla="*/ 281730 w 400421"/>
              <a:gd name="connsiteY114" fmla="*/ 270243 h 307095"/>
              <a:gd name="connsiteX115" fmla="*/ 276273 w 400421"/>
              <a:gd name="connsiteY115" fmla="*/ 272634 h 307095"/>
              <a:gd name="connsiteX116" fmla="*/ 270700 w 400421"/>
              <a:gd name="connsiteY116" fmla="*/ 275454 h 307095"/>
              <a:gd name="connsiteX117" fmla="*/ 267767 w 400421"/>
              <a:gd name="connsiteY117" fmla="*/ 277625 h 307095"/>
              <a:gd name="connsiteX118" fmla="*/ 265500 w 400421"/>
              <a:gd name="connsiteY118" fmla="*/ 280768 h 307095"/>
              <a:gd name="connsiteX119" fmla="*/ 264528 w 400421"/>
              <a:gd name="connsiteY119" fmla="*/ 283007 h 307095"/>
              <a:gd name="connsiteX120" fmla="*/ 263509 w 400421"/>
              <a:gd name="connsiteY120" fmla="*/ 283988 h 307095"/>
              <a:gd name="connsiteX121" fmla="*/ 261775 w 400421"/>
              <a:gd name="connsiteY121" fmla="*/ 284845 h 307095"/>
              <a:gd name="connsiteX122" fmla="*/ 250107 w 400421"/>
              <a:gd name="connsiteY122" fmla="*/ 286969 h 307095"/>
              <a:gd name="connsiteX123" fmla="*/ 246716 w 400421"/>
              <a:gd name="connsiteY123" fmla="*/ 287255 h 307095"/>
              <a:gd name="connsiteX124" fmla="*/ 241259 w 400421"/>
              <a:gd name="connsiteY124" fmla="*/ 288950 h 307095"/>
              <a:gd name="connsiteX125" fmla="*/ 238344 w 400421"/>
              <a:gd name="connsiteY125" fmla="*/ 291789 h 307095"/>
              <a:gd name="connsiteX126" fmla="*/ 237515 w 400421"/>
              <a:gd name="connsiteY126" fmla="*/ 293218 h 307095"/>
              <a:gd name="connsiteX127" fmla="*/ 233600 w 400421"/>
              <a:gd name="connsiteY127" fmla="*/ 293180 h 307095"/>
              <a:gd name="connsiteX128" fmla="*/ 226761 w 400421"/>
              <a:gd name="connsiteY128" fmla="*/ 293599 h 307095"/>
              <a:gd name="connsiteX129" fmla="*/ 223838 w 400421"/>
              <a:gd name="connsiteY129" fmla="*/ 294056 h 307095"/>
              <a:gd name="connsiteX130" fmla="*/ 222409 w 400421"/>
              <a:gd name="connsiteY130" fmla="*/ 294132 h 307095"/>
              <a:gd name="connsiteX131" fmla="*/ 219789 w 400421"/>
              <a:gd name="connsiteY131" fmla="*/ 294122 h 307095"/>
              <a:gd name="connsiteX132" fmla="*/ 217637 w 400421"/>
              <a:gd name="connsiteY132" fmla="*/ 293608 h 307095"/>
              <a:gd name="connsiteX133" fmla="*/ 216208 w 400421"/>
              <a:gd name="connsiteY133" fmla="*/ 292837 h 307095"/>
              <a:gd name="connsiteX134" fmla="*/ 214436 w 400421"/>
              <a:gd name="connsiteY134" fmla="*/ 291094 h 307095"/>
              <a:gd name="connsiteX135" fmla="*/ 210474 w 400421"/>
              <a:gd name="connsiteY135" fmla="*/ 287560 h 307095"/>
              <a:gd name="connsiteX136" fmla="*/ 207597 w 400421"/>
              <a:gd name="connsiteY136" fmla="*/ 285350 h 307095"/>
              <a:gd name="connsiteX137" fmla="*/ 201282 w 400421"/>
              <a:gd name="connsiteY137" fmla="*/ 287893 h 307095"/>
              <a:gd name="connsiteX138" fmla="*/ 195596 w 400421"/>
              <a:gd name="connsiteY138" fmla="*/ 290417 h 307095"/>
              <a:gd name="connsiteX139" fmla="*/ 187528 w 400421"/>
              <a:gd name="connsiteY139" fmla="*/ 294008 h 307095"/>
              <a:gd name="connsiteX140" fmla="*/ 182927 w 400421"/>
              <a:gd name="connsiteY140" fmla="*/ 296580 h 307095"/>
              <a:gd name="connsiteX141" fmla="*/ 181546 w 400421"/>
              <a:gd name="connsiteY141" fmla="*/ 299161 h 307095"/>
              <a:gd name="connsiteX142" fmla="*/ 177993 w 400421"/>
              <a:gd name="connsiteY142" fmla="*/ 303857 h 307095"/>
              <a:gd name="connsiteX143" fmla="*/ 174822 w 400421"/>
              <a:gd name="connsiteY143" fmla="*/ 306743 h 307095"/>
              <a:gd name="connsiteX144" fmla="*/ 173631 w 400421"/>
              <a:gd name="connsiteY144" fmla="*/ 307096 h 307095"/>
              <a:gd name="connsiteX145" fmla="*/ 166440 w 400421"/>
              <a:gd name="connsiteY145" fmla="*/ 306496 h 307095"/>
              <a:gd name="connsiteX146" fmla="*/ 163849 w 400421"/>
              <a:gd name="connsiteY146" fmla="*/ 305905 h 307095"/>
              <a:gd name="connsiteX147" fmla="*/ 159562 w 400421"/>
              <a:gd name="connsiteY147" fmla="*/ 305381 h 307095"/>
              <a:gd name="connsiteX148" fmla="*/ 153800 w 400421"/>
              <a:gd name="connsiteY148" fmla="*/ 304362 h 307095"/>
              <a:gd name="connsiteX149" fmla="*/ 149943 w 400421"/>
              <a:gd name="connsiteY149" fmla="*/ 303266 h 307095"/>
              <a:gd name="connsiteX150" fmla="*/ 145752 w 400421"/>
              <a:gd name="connsiteY150" fmla="*/ 303133 h 307095"/>
              <a:gd name="connsiteX151" fmla="*/ 139712 w 400421"/>
              <a:gd name="connsiteY151" fmla="*/ 302761 h 307095"/>
              <a:gd name="connsiteX152" fmla="*/ 135988 w 400421"/>
              <a:gd name="connsiteY152" fmla="*/ 301971 h 307095"/>
              <a:gd name="connsiteX153" fmla="*/ 132207 w 400421"/>
              <a:gd name="connsiteY153" fmla="*/ 299361 h 307095"/>
              <a:gd name="connsiteX154" fmla="*/ 127349 w 400421"/>
              <a:gd name="connsiteY154" fmla="*/ 296228 h 307095"/>
              <a:gd name="connsiteX155" fmla="*/ 122339 w 400421"/>
              <a:gd name="connsiteY155" fmla="*/ 292998 h 307095"/>
              <a:gd name="connsiteX156" fmla="*/ 117177 w 400421"/>
              <a:gd name="connsiteY156" fmla="*/ 289674 h 307095"/>
              <a:gd name="connsiteX157" fmla="*/ 111080 w 400421"/>
              <a:gd name="connsiteY157" fmla="*/ 285845 h 307095"/>
              <a:gd name="connsiteX158" fmla="*/ 104422 w 400421"/>
              <a:gd name="connsiteY158" fmla="*/ 281664 h 307095"/>
              <a:gd name="connsiteX159" fmla="*/ 102898 w 400421"/>
              <a:gd name="connsiteY159" fmla="*/ 281245 h 307095"/>
              <a:gd name="connsiteX160" fmla="*/ 102232 w 400421"/>
              <a:gd name="connsiteY160" fmla="*/ 281168 h 307095"/>
              <a:gd name="connsiteX161" fmla="*/ 95002 w 400421"/>
              <a:gd name="connsiteY161" fmla="*/ 280978 h 307095"/>
              <a:gd name="connsiteX162" fmla="*/ 87487 w 400421"/>
              <a:gd name="connsiteY162" fmla="*/ 280778 h 307095"/>
              <a:gd name="connsiteX163" fmla="*/ 82410 w 400421"/>
              <a:gd name="connsiteY163" fmla="*/ 280645 h 307095"/>
              <a:gd name="connsiteX164" fmla="*/ 80810 w 400421"/>
              <a:gd name="connsiteY164" fmla="*/ 280159 h 307095"/>
              <a:gd name="connsiteX165" fmla="*/ 79648 w 400421"/>
              <a:gd name="connsiteY165" fmla="*/ 279206 h 307095"/>
              <a:gd name="connsiteX166" fmla="*/ 78076 w 400421"/>
              <a:gd name="connsiteY166" fmla="*/ 276111 h 307095"/>
              <a:gd name="connsiteX167" fmla="*/ 76095 w 400421"/>
              <a:gd name="connsiteY167" fmla="*/ 273910 h 307095"/>
              <a:gd name="connsiteX168" fmla="*/ 73885 w 400421"/>
              <a:gd name="connsiteY168" fmla="*/ 271101 h 307095"/>
              <a:gd name="connsiteX169" fmla="*/ 73704 w 400421"/>
              <a:gd name="connsiteY169" fmla="*/ 267310 h 307095"/>
              <a:gd name="connsiteX170" fmla="*/ 74314 w 400421"/>
              <a:gd name="connsiteY170" fmla="*/ 263166 h 307095"/>
              <a:gd name="connsiteX171" fmla="*/ 74886 w 400421"/>
              <a:gd name="connsiteY171" fmla="*/ 261794 h 307095"/>
              <a:gd name="connsiteX172" fmla="*/ 74562 w 400421"/>
              <a:gd name="connsiteY172" fmla="*/ 260432 h 307095"/>
              <a:gd name="connsiteX173" fmla="*/ 74647 w 400421"/>
              <a:gd name="connsiteY173" fmla="*/ 258556 h 307095"/>
              <a:gd name="connsiteX174" fmla="*/ 73409 w 400421"/>
              <a:gd name="connsiteY174" fmla="*/ 256813 h 307095"/>
              <a:gd name="connsiteX175" fmla="*/ 66017 w 400421"/>
              <a:gd name="connsiteY175" fmla="*/ 254813 h 307095"/>
              <a:gd name="connsiteX176" fmla="*/ 64818 w 400421"/>
              <a:gd name="connsiteY176" fmla="*/ 254965 h 307095"/>
              <a:gd name="connsiteX177" fmla="*/ 63589 w 400421"/>
              <a:gd name="connsiteY177" fmla="*/ 255718 h 307095"/>
              <a:gd name="connsiteX178" fmla="*/ 62189 w 400421"/>
              <a:gd name="connsiteY178" fmla="*/ 256251 h 307095"/>
              <a:gd name="connsiteX179" fmla="*/ 61179 w 400421"/>
              <a:gd name="connsiteY179" fmla="*/ 255746 h 307095"/>
              <a:gd name="connsiteX180" fmla="*/ 60560 w 400421"/>
              <a:gd name="connsiteY180" fmla="*/ 255003 h 307095"/>
              <a:gd name="connsiteX181" fmla="*/ 60540 w 400421"/>
              <a:gd name="connsiteY181" fmla="*/ 253775 h 307095"/>
              <a:gd name="connsiteX182" fmla="*/ 60664 w 400421"/>
              <a:gd name="connsiteY182" fmla="*/ 252860 h 307095"/>
              <a:gd name="connsiteX183" fmla="*/ 60236 w 400421"/>
              <a:gd name="connsiteY183" fmla="*/ 252355 h 307095"/>
              <a:gd name="connsiteX184" fmla="*/ 57883 w 400421"/>
              <a:gd name="connsiteY184" fmla="*/ 250488 h 307095"/>
              <a:gd name="connsiteX185" fmla="*/ 55673 w 400421"/>
              <a:gd name="connsiteY185" fmla="*/ 248031 h 307095"/>
              <a:gd name="connsiteX186" fmla="*/ 54340 w 400421"/>
              <a:gd name="connsiteY186" fmla="*/ 245316 h 307095"/>
              <a:gd name="connsiteX187" fmla="*/ 53044 w 400421"/>
              <a:gd name="connsiteY187" fmla="*/ 243087 h 307095"/>
              <a:gd name="connsiteX188" fmla="*/ 52397 w 400421"/>
              <a:gd name="connsiteY188" fmla="*/ 238106 h 307095"/>
              <a:gd name="connsiteX189" fmla="*/ 50759 w 400421"/>
              <a:gd name="connsiteY189" fmla="*/ 235039 h 307095"/>
              <a:gd name="connsiteX190" fmla="*/ 49158 w 400421"/>
              <a:gd name="connsiteY190" fmla="*/ 231286 h 307095"/>
              <a:gd name="connsiteX191" fmla="*/ 46787 w 400421"/>
              <a:gd name="connsiteY191" fmla="*/ 224133 h 307095"/>
              <a:gd name="connsiteX192" fmla="*/ 45758 w 400421"/>
              <a:gd name="connsiteY192" fmla="*/ 221666 h 307095"/>
              <a:gd name="connsiteX193" fmla="*/ 43834 w 400421"/>
              <a:gd name="connsiteY193" fmla="*/ 220008 h 307095"/>
              <a:gd name="connsiteX194" fmla="*/ 41805 w 400421"/>
              <a:gd name="connsiteY194" fmla="*/ 218475 h 307095"/>
              <a:gd name="connsiteX195" fmla="*/ 39700 w 400421"/>
              <a:gd name="connsiteY195" fmla="*/ 215303 h 307095"/>
              <a:gd name="connsiteX196" fmla="*/ 34223 w 400421"/>
              <a:gd name="connsiteY196" fmla="*/ 212503 h 307095"/>
              <a:gd name="connsiteX197" fmla="*/ 32118 w 400421"/>
              <a:gd name="connsiteY197" fmla="*/ 210321 h 307095"/>
              <a:gd name="connsiteX198" fmla="*/ 28470 w 400421"/>
              <a:gd name="connsiteY198" fmla="*/ 206540 h 307095"/>
              <a:gd name="connsiteX199" fmla="*/ 27565 w 400421"/>
              <a:gd name="connsiteY199" fmla="*/ 204626 h 307095"/>
              <a:gd name="connsiteX200" fmla="*/ 27298 w 400421"/>
              <a:gd name="connsiteY200" fmla="*/ 202730 h 307095"/>
              <a:gd name="connsiteX201" fmla="*/ 26165 w 400421"/>
              <a:gd name="connsiteY201" fmla="*/ 200949 h 307095"/>
              <a:gd name="connsiteX202" fmla="*/ 24146 w 400421"/>
              <a:gd name="connsiteY202" fmla="*/ 198939 h 307095"/>
              <a:gd name="connsiteX203" fmla="*/ 17830 w 400421"/>
              <a:gd name="connsiteY203" fmla="*/ 194615 h 307095"/>
              <a:gd name="connsiteX204" fmla="*/ 16087 w 400421"/>
              <a:gd name="connsiteY204" fmla="*/ 194100 h 307095"/>
              <a:gd name="connsiteX205" fmla="*/ 13830 w 400421"/>
              <a:gd name="connsiteY205" fmla="*/ 193634 h 307095"/>
              <a:gd name="connsiteX206" fmla="*/ 10516 w 400421"/>
              <a:gd name="connsiteY206" fmla="*/ 193205 h 307095"/>
              <a:gd name="connsiteX207" fmla="*/ 6067 w 400421"/>
              <a:gd name="connsiteY207" fmla="*/ 192214 h 307095"/>
              <a:gd name="connsiteX208" fmla="*/ 2181 w 400421"/>
              <a:gd name="connsiteY208" fmla="*/ 190519 h 307095"/>
              <a:gd name="connsiteX209" fmla="*/ 419 w 400421"/>
              <a:gd name="connsiteY209" fmla="*/ 189319 h 307095"/>
              <a:gd name="connsiteX210" fmla="*/ 0 w 400421"/>
              <a:gd name="connsiteY210" fmla="*/ 188490 h 307095"/>
              <a:gd name="connsiteX211" fmla="*/ 362 w 400421"/>
              <a:gd name="connsiteY211" fmla="*/ 187100 h 307095"/>
              <a:gd name="connsiteX212" fmla="*/ 1771 w 400421"/>
              <a:gd name="connsiteY212" fmla="*/ 184709 h 307095"/>
              <a:gd name="connsiteX213" fmla="*/ 4439 w 400421"/>
              <a:gd name="connsiteY213" fmla="*/ 179060 h 307095"/>
              <a:gd name="connsiteX214" fmla="*/ 6286 w 400421"/>
              <a:gd name="connsiteY214" fmla="*/ 175165 h 307095"/>
              <a:gd name="connsiteX215" fmla="*/ 7544 w 400421"/>
              <a:gd name="connsiteY215" fmla="*/ 174060 h 307095"/>
              <a:gd name="connsiteX216" fmla="*/ 10963 w 400421"/>
              <a:gd name="connsiteY216" fmla="*/ 173784 h 307095"/>
              <a:gd name="connsiteX217" fmla="*/ 14601 w 400421"/>
              <a:gd name="connsiteY217" fmla="*/ 173898 h 307095"/>
              <a:gd name="connsiteX218" fmla="*/ 17259 w 400421"/>
              <a:gd name="connsiteY218" fmla="*/ 174184 h 307095"/>
              <a:gd name="connsiteX219" fmla="*/ 21012 w 400421"/>
              <a:gd name="connsiteY219" fmla="*/ 174231 h 307095"/>
              <a:gd name="connsiteX220" fmla="*/ 25508 w 400421"/>
              <a:gd name="connsiteY220" fmla="*/ 173898 h 307095"/>
              <a:gd name="connsiteX221" fmla="*/ 27289 w 400421"/>
              <a:gd name="connsiteY221" fmla="*/ 172593 h 307095"/>
              <a:gd name="connsiteX222" fmla="*/ 28699 w 400421"/>
              <a:gd name="connsiteY222" fmla="*/ 171164 h 307095"/>
              <a:gd name="connsiteX223" fmla="*/ 29289 w 400421"/>
              <a:gd name="connsiteY223" fmla="*/ 170164 h 307095"/>
              <a:gd name="connsiteX224" fmla="*/ 29480 w 400421"/>
              <a:gd name="connsiteY224" fmla="*/ 167640 h 307095"/>
              <a:gd name="connsiteX225" fmla="*/ 29470 w 400421"/>
              <a:gd name="connsiteY225" fmla="*/ 165611 h 307095"/>
              <a:gd name="connsiteX226" fmla="*/ 29184 w 400421"/>
              <a:gd name="connsiteY226" fmla="*/ 157829 h 307095"/>
              <a:gd name="connsiteX227" fmla="*/ 29013 w 400421"/>
              <a:gd name="connsiteY227" fmla="*/ 153067 h 307095"/>
              <a:gd name="connsiteX228" fmla="*/ 28813 w 400421"/>
              <a:gd name="connsiteY228" fmla="*/ 147618 h 307095"/>
              <a:gd name="connsiteX229" fmla="*/ 28841 w 400421"/>
              <a:gd name="connsiteY229" fmla="*/ 146523 h 307095"/>
              <a:gd name="connsiteX230" fmla="*/ 28880 w 400421"/>
              <a:gd name="connsiteY230" fmla="*/ 145123 h 307095"/>
              <a:gd name="connsiteX231" fmla="*/ 29975 w 400421"/>
              <a:gd name="connsiteY231" fmla="*/ 139303 h 307095"/>
              <a:gd name="connsiteX232" fmla="*/ 31004 w 400421"/>
              <a:gd name="connsiteY232" fmla="*/ 135969 h 307095"/>
              <a:gd name="connsiteX233" fmla="*/ 31709 w 400421"/>
              <a:gd name="connsiteY233" fmla="*/ 134207 h 307095"/>
              <a:gd name="connsiteX234" fmla="*/ 34547 w 400421"/>
              <a:gd name="connsiteY234" fmla="*/ 128644 h 307095"/>
              <a:gd name="connsiteX235" fmla="*/ 35080 w 400421"/>
              <a:gd name="connsiteY235" fmla="*/ 126863 h 307095"/>
              <a:gd name="connsiteX236" fmla="*/ 35176 w 400421"/>
              <a:gd name="connsiteY236" fmla="*/ 125235 h 307095"/>
              <a:gd name="connsiteX237" fmla="*/ 34128 w 400421"/>
              <a:gd name="connsiteY237" fmla="*/ 117758 h 307095"/>
              <a:gd name="connsiteX238" fmla="*/ 35947 w 400421"/>
              <a:gd name="connsiteY238" fmla="*/ 114233 h 307095"/>
              <a:gd name="connsiteX239" fmla="*/ 38290 w 400421"/>
              <a:gd name="connsiteY239" fmla="*/ 110747 h 307095"/>
              <a:gd name="connsiteX240" fmla="*/ 40338 w 400421"/>
              <a:gd name="connsiteY240" fmla="*/ 109252 h 307095"/>
              <a:gd name="connsiteX241" fmla="*/ 42043 w 400421"/>
              <a:gd name="connsiteY241" fmla="*/ 108242 h 307095"/>
              <a:gd name="connsiteX242" fmla="*/ 42843 w 400421"/>
              <a:gd name="connsiteY242" fmla="*/ 108671 h 307095"/>
              <a:gd name="connsiteX243" fmla="*/ 44805 w 400421"/>
              <a:gd name="connsiteY243" fmla="*/ 110280 h 307095"/>
              <a:gd name="connsiteX244" fmla="*/ 47377 w 400421"/>
              <a:gd name="connsiteY244" fmla="*/ 111871 h 307095"/>
              <a:gd name="connsiteX245" fmla="*/ 48577 w 400421"/>
              <a:gd name="connsiteY245" fmla="*/ 111519 h 307095"/>
              <a:gd name="connsiteX246" fmla="*/ 50339 w 400421"/>
              <a:gd name="connsiteY246" fmla="*/ 110128 h 307095"/>
              <a:gd name="connsiteX247" fmla="*/ 51654 w 400421"/>
              <a:gd name="connsiteY247" fmla="*/ 108661 h 307095"/>
              <a:gd name="connsiteX248" fmla="*/ 51482 w 400421"/>
              <a:gd name="connsiteY248" fmla="*/ 106032 h 307095"/>
              <a:gd name="connsiteX249" fmla="*/ 52664 w 400421"/>
              <a:gd name="connsiteY249" fmla="*/ 100632 h 307095"/>
              <a:gd name="connsiteX250" fmla="*/ 52435 w 400421"/>
              <a:gd name="connsiteY250" fmla="*/ 97507 h 307095"/>
              <a:gd name="connsiteX251" fmla="*/ 53702 w 400421"/>
              <a:gd name="connsiteY251" fmla="*/ 93640 h 307095"/>
              <a:gd name="connsiteX252" fmla="*/ 55083 w 400421"/>
              <a:gd name="connsiteY252" fmla="*/ 88182 h 307095"/>
              <a:gd name="connsiteX253" fmla="*/ 55702 w 400421"/>
              <a:gd name="connsiteY253" fmla="*/ 84734 h 307095"/>
              <a:gd name="connsiteX254" fmla="*/ 56492 w 400421"/>
              <a:gd name="connsiteY254" fmla="*/ 82877 h 307095"/>
              <a:gd name="connsiteX255" fmla="*/ 60236 w 400421"/>
              <a:gd name="connsiteY255" fmla="*/ 79067 h 307095"/>
              <a:gd name="connsiteX256" fmla="*/ 63455 w 400421"/>
              <a:gd name="connsiteY256" fmla="*/ 73676 h 307095"/>
              <a:gd name="connsiteX257" fmla="*/ 65503 w 400421"/>
              <a:gd name="connsiteY257" fmla="*/ 69732 h 307095"/>
              <a:gd name="connsiteX258" fmla="*/ 69428 w 400421"/>
              <a:gd name="connsiteY258" fmla="*/ 63294 h 307095"/>
              <a:gd name="connsiteX259" fmla="*/ 71408 w 400421"/>
              <a:gd name="connsiteY259" fmla="*/ 60941 h 307095"/>
              <a:gd name="connsiteX260" fmla="*/ 73018 w 400421"/>
              <a:gd name="connsiteY260" fmla="*/ 59931 h 307095"/>
              <a:gd name="connsiteX261" fmla="*/ 75419 w 400421"/>
              <a:gd name="connsiteY261" fmla="*/ 59284 h 307095"/>
              <a:gd name="connsiteX262" fmla="*/ 79886 w 400421"/>
              <a:gd name="connsiteY262" fmla="*/ 58693 h 307095"/>
              <a:gd name="connsiteX263" fmla="*/ 83096 w 400421"/>
              <a:gd name="connsiteY263" fmla="*/ 58150 h 307095"/>
              <a:gd name="connsiteX264" fmla="*/ 83562 w 400421"/>
              <a:gd name="connsiteY264" fmla="*/ 57312 h 307095"/>
              <a:gd name="connsiteX265" fmla="*/ 83839 w 400421"/>
              <a:gd name="connsiteY265" fmla="*/ 55997 h 307095"/>
              <a:gd name="connsiteX266" fmla="*/ 83886 w 400421"/>
              <a:gd name="connsiteY266" fmla="*/ 53111 h 307095"/>
              <a:gd name="connsiteX267" fmla="*/ 84505 w 400421"/>
              <a:gd name="connsiteY267" fmla="*/ 48149 h 307095"/>
              <a:gd name="connsiteX268" fmla="*/ 85897 w 400421"/>
              <a:gd name="connsiteY268" fmla="*/ 43301 h 307095"/>
              <a:gd name="connsiteX269" fmla="*/ 87535 w 400421"/>
              <a:gd name="connsiteY269" fmla="*/ 39624 h 307095"/>
              <a:gd name="connsiteX270" fmla="*/ 88420 w 400421"/>
              <a:gd name="connsiteY270" fmla="*/ 37948 h 307095"/>
              <a:gd name="connsiteX271" fmla="*/ 89478 w 400421"/>
              <a:gd name="connsiteY271" fmla="*/ 36338 h 307095"/>
              <a:gd name="connsiteX272" fmla="*/ 90668 w 400421"/>
              <a:gd name="connsiteY272" fmla="*/ 33604 h 307095"/>
              <a:gd name="connsiteX273" fmla="*/ 92173 w 400421"/>
              <a:gd name="connsiteY273" fmla="*/ 27699 h 307095"/>
              <a:gd name="connsiteX274" fmla="*/ 92087 w 400421"/>
              <a:gd name="connsiteY274" fmla="*/ 23689 h 307095"/>
              <a:gd name="connsiteX275" fmla="*/ 94240 w 400421"/>
              <a:gd name="connsiteY275" fmla="*/ 16335 h 307095"/>
              <a:gd name="connsiteX276" fmla="*/ 94716 w 400421"/>
              <a:gd name="connsiteY276" fmla="*/ 16297 h 307095"/>
              <a:gd name="connsiteX277" fmla="*/ 98374 w 400421"/>
              <a:gd name="connsiteY277" fmla="*/ 14945 h 307095"/>
              <a:gd name="connsiteX278" fmla="*/ 101927 w 400421"/>
              <a:gd name="connsiteY278" fmla="*/ 14745 h 307095"/>
              <a:gd name="connsiteX279" fmla="*/ 105365 w 400421"/>
              <a:gd name="connsiteY279" fmla="*/ 15688 h 307095"/>
              <a:gd name="connsiteX280" fmla="*/ 107604 w 400421"/>
              <a:gd name="connsiteY280" fmla="*/ 15926 h 307095"/>
              <a:gd name="connsiteX281" fmla="*/ 108652 w 400421"/>
              <a:gd name="connsiteY281" fmla="*/ 15450 h 307095"/>
              <a:gd name="connsiteX282" fmla="*/ 109614 w 400421"/>
              <a:gd name="connsiteY282" fmla="*/ 14230 h 307095"/>
              <a:gd name="connsiteX283" fmla="*/ 110499 w 400421"/>
              <a:gd name="connsiteY283" fmla="*/ 12249 h 307095"/>
              <a:gd name="connsiteX284" fmla="*/ 111909 w 400421"/>
              <a:gd name="connsiteY284" fmla="*/ 11154 h 307095"/>
              <a:gd name="connsiteX285" fmla="*/ 113833 w 400421"/>
              <a:gd name="connsiteY285" fmla="*/ 10944 h 307095"/>
              <a:gd name="connsiteX286" fmla="*/ 116405 w 400421"/>
              <a:gd name="connsiteY286" fmla="*/ 13173 h 307095"/>
              <a:gd name="connsiteX287" fmla="*/ 120510 w 400421"/>
              <a:gd name="connsiteY287" fmla="*/ 19088 h 307095"/>
              <a:gd name="connsiteX288" fmla="*/ 121568 w 400421"/>
              <a:gd name="connsiteY288" fmla="*/ 19440 h 307095"/>
              <a:gd name="connsiteX289" fmla="*/ 122225 w 400421"/>
              <a:gd name="connsiteY289" fmla="*/ 19288 h 307095"/>
              <a:gd name="connsiteX290" fmla="*/ 124282 w 400421"/>
              <a:gd name="connsiteY290" fmla="*/ 14535 h 307095"/>
              <a:gd name="connsiteX291" fmla="*/ 125892 w 400421"/>
              <a:gd name="connsiteY291" fmla="*/ 10849 h 307095"/>
              <a:gd name="connsiteX292" fmla="*/ 128882 w 400421"/>
              <a:gd name="connsiteY292" fmla="*/ 3953 h 307095"/>
              <a:gd name="connsiteX293" fmla="*/ 130587 w 400421"/>
              <a:gd name="connsiteY293" fmla="*/ 0 h 307095"/>
              <a:gd name="connsiteX294" fmla="*/ 132178 w 400421"/>
              <a:gd name="connsiteY294" fmla="*/ 1143 h 307095"/>
              <a:gd name="connsiteX295" fmla="*/ 133759 w 400421"/>
              <a:gd name="connsiteY295" fmla="*/ 3162 h 307095"/>
              <a:gd name="connsiteX296" fmla="*/ 135550 w 400421"/>
              <a:gd name="connsiteY296" fmla="*/ 4105 h 307095"/>
              <a:gd name="connsiteX297" fmla="*/ 137483 w 400421"/>
              <a:gd name="connsiteY297" fmla="*/ 4686 h 307095"/>
              <a:gd name="connsiteX298" fmla="*/ 138417 w 400421"/>
              <a:gd name="connsiteY298" fmla="*/ 4763 h 307095"/>
              <a:gd name="connsiteX299" fmla="*/ 139608 w 400421"/>
              <a:gd name="connsiteY299" fmla="*/ 5562 h 307095"/>
              <a:gd name="connsiteX300" fmla="*/ 143760 w 400421"/>
              <a:gd name="connsiteY300" fmla="*/ 10487 h 307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</a:cxnLst>
            <a:rect l="l" t="t" r="r" b="b"/>
            <a:pathLst>
              <a:path w="400421" h="307095">
                <a:moveTo>
                  <a:pt x="145218" y="11630"/>
                </a:moveTo>
                <a:lnTo>
                  <a:pt x="147171" y="11744"/>
                </a:lnTo>
                <a:lnTo>
                  <a:pt x="155391" y="10154"/>
                </a:lnTo>
                <a:lnTo>
                  <a:pt x="160305" y="7286"/>
                </a:lnTo>
                <a:lnTo>
                  <a:pt x="161048" y="6153"/>
                </a:lnTo>
                <a:lnTo>
                  <a:pt x="162401" y="6153"/>
                </a:lnTo>
                <a:lnTo>
                  <a:pt x="164039" y="7420"/>
                </a:lnTo>
                <a:lnTo>
                  <a:pt x="164659" y="8639"/>
                </a:lnTo>
                <a:lnTo>
                  <a:pt x="165706" y="10239"/>
                </a:lnTo>
                <a:lnTo>
                  <a:pt x="167640" y="10487"/>
                </a:lnTo>
                <a:lnTo>
                  <a:pt x="172335" y="9353"/>
                </a:lnTo>
                <a:lnTo>
                  <a:pt x="174641" y="8668"/>
                </a:lnTo>
                <a:lnTo>
                  <a:pt x="176584" y="9230"/>
                </a:lnTo>
                <a:lnTo>
                  <a:pt x="179070" y="9697"/>
                </a:lnTo>
                <a:lnTo>
                  <a:pt x="180632" y="9697"/>
                </a:lnTo>
                <a:lnTo>
                  <a:pt x="184347" y="11306"/>
                </a:lnTo>
                <a:lnTo>
                  <a:pt x="188804" y="10792"/>
                </a:lnTo>
                <a:lnTo>
                  <a:pt x="190909" y="10878"/>
                </a:lnTo>
                <a:lnTo>
                  <a:pt x="193071" y="11563"/>
                </a:lnTo>
                <a:lnTo>
                  <a:pt x="196586" y="14116"/>
                </a:lnTo>
                <a:lnTo>
                  <a:pt x="201168" y="17212"/>
                </a:lnTo>
                <a:lnTo>
                  <a:pt x="207721" y="19421"/>
                </a:lnTo>
                <a:lnTo>
                  <a:pt x="209073" y="20317"/>
                </a:lnTo>
                <a:lnTo>
                  <a:pt x="212236" y="23841"/>
                </a:lnTo>
                <a:lnTo>
                  <a:pt x="217151" y="30594"/>
                </a:lnTo>
                <a:lnTo>
                  <a:pt x="223580" y="37052"/>
                </a:lnTo>
                <a:lnTo>
                  <a:pt x="230591" y="42148"/>
                </a:lnTo>
                <a:lnTo>
                  <a:pt x="234334" y="45672"/>
                </a:lnTo>
                <a:lnTo>
                  <a:pt x="236858" y="49987"/>
                </a:lnTo>
                <a:lnTo>
                  <a:pt x="239334" y="53902"/>
                </a:lnTo>
                <a:lnTo>
                  <a:pt x="241859" y="55588"/>
                </a:lnTo>
                <a:lnTo>
                  <a:pt x="244202" y="56921"/>
                </a:lnTo>
                <a:lnTo>
                  <a:pt x="246631" y="59903"/>
                </a:lnTo>
                <a:lnTo>
                  <a:pt x="248364" y="62398"/>
                </a:lnTo>
                <a:lnTo>
                  <a:pt x="250727" y="65227"/>
                </a:lnTo>
                <a:lnTo>
                  <a:pt x="248107" y="69085"/>
                </a:lnTo>
                <a:lnTo>
                  <a:pt x="244592" y="74257"/>
                </a:lnTo>
                <a:lnTo>
                  <a:pt x="240506" y="80277"/>
                </a:lnTo>
                <a:lnTo>
                  <a:pt x="239268" y="81762"/>
                </a:lnTo>
                <a:lnTo>
                  <a:pt x="235686" y="85392"/>
                </a:lnTo>
                <a:lnTo>
                  <a:pt x="235067" y="86420"/>
                </a:lnTo>
                <a:lnTo>
                  <a:pt x="234372" y="89049"/>
                </a:lnTo>
                <a:lnTo>
                  <a:pt x="234324" y="93821"/>
                </a:lnTo>
                <a:lnTo>
                  <a:pt x="234782" y="99917"/>
                </a:lnTo>
                <a:lnTo>
                  <a:pt x="235219" y="105537"/>
                </a:lnTo>
                <a:lnTo>
                  <a:pt x="237191" y="106194"/>
                </a:lnTo>
                <a:lnTo>
                  <a:pt x="239477" y="106594"/>
                </a:lnTo>
                <a:lnTo>
                  <a:pt x="242002" y="105861"/>
                </a:lnTo>
                <a:lnTo>
                  <a:pt x="245059" y="105232"/>
                </a:lnTo>
                <a:lnTo>
                  <a:pt x="248850" y="104861"/>
                </a:lnTo>
                <a:lnTo>
                  <a:pt x="253041" y="103727"/>
                </a:lnTo>
                <a:lnTo>
                  <a:pt x="255518" y="102813"/>
                </a:lnTo>
                <a:lnTo>
                  <a:pt x="258118" y="102879"/>
                </a:lnTo>
                <a:lnTo>
                  <a:pt x="260423" y="103861"/>
                </a:lnTo>
                <a:lnTo>
                  <a:pt x="261547" y="104756"/>
                </a:lnTo>
                <a:lnTo>
                  <a:pt x="263176" y="105061"/>
                </a:lnTo>
                <a:lnTo>
                  <a:pt x="265280" y="105023"/>
                </a:lnTo>
                <a:lnTo>
                  <a:pt x="264833" y="106080"/>
                </a:lnTo>
                <a:lnTo>
                  <a:pt x="263680" y="107623"/>
                </a:lnTo>
                <a:lnTo>
                  <a:pt x="262261" y="109166"/>
                </a:lnTo>
                <a:lnTo>
                  <a:pt x="261013" y="110766"/>
                </a:lnTo>
                <a:lnTo>
                  <a:pt x="258242" y="115243"/>
                </a:lnTo>
                <a:lnTo>
                  <a:pt x="258156" y="115814"/>
                </a:lnTo>
                <a:lnTo>
                  <a:pt x="258499" y="116700"/>
                </a:lnTo>
                <a:lnTo>
                  <a:pt x="259994" y="118739"/>
                </a:lnTo>
                <a:lnTo>
                  <a:pt x="261556" y="122044"/>
                </a:lnTo>
                <a:lnTo>
                  <a:pt x="262433" y="125073"/>
                </a:lnTo>
                <a:lnTo>
                  <a:pt x="263109" y="126540"/>
                </a:lnTo>
                <a:lnTo>
                  <a:pt x="265004" y="128216"/>
                </a:lnTo>
                <a:lnTo>
                  <a:pt x="267738" y="131674"/>
                </a:lnTo>
                <a:lnTo>
                  <a:pt x="269186" y="134007"/>
                </a:lnTo>
                <a:lnTo>
                  <a:pt x="272205" y="135255"/>
                </a:lnTo>
                <a:lnTo>
                  <a:pt x="273186" y="138208"/>
                </a:lnTo>
                <a:lnTo>
                  <a:pt x="275444" y="142551"/>
                </a:lnTo>
                <a:lnTo>
                  <a:pt x="277882" y="146018"/>
                </a:lnTo>
                <a:lnTo>
                  <a:pt x="280245" y="148733"/>
                </a:lnTo>
                <a:lnTo>
                  <a:pt x="282873" y="149781"/>
                </a:lnTo>
                <a:lnTo>
                  <a:pt x="283930" y="149866"/>
                </a:lnTo>
                <a:lnTo>
                  <a:pt x="289446" y="154886"/>
                </a:lnTo>
                <a:lnTo>
                  <a:pt x="293646" y="158705"/>
                </a:lnTo>
                <a:lnTo>
                  <a:pt x="294684" y="159315"/>
                </a:lnTo>
                <a:lnTo>
                  <a:pt x="302257" y="161820"/>
                </a:lnTo>
                <a:lnTo>
                  <a:pt x="310972" y="164697"/>
                </a:lnTo>
                <a:lnTo>
                  <a:pt x="317963" y="167002"/>
                </a:lnTo>
                <a:lnTo>
                  <a:pt x="326869" y="169936"/>
                </a:lnTo>
                <a:lnTo>
                  <a:pt x="335651" y="172841"/>
                </a:lnTo>
                <a:lnTo>
                  <a:pt x="343891" y="175603"/>
                </a:lnTo>
                <a:lnTo>
                  <a:pt x="355454" y="179489"/>
                </a:lnTo>
                <a:lnTo>
                  <a:pt x="364769" y="182623"/>
                </a:lnTo>
                <a:lnTo>
                  <a:pt x="372123" y="185099"/>
                </a:lnTo>
                <a:lnTo>
                  <a:pt x="373685" y="185871"/>
                </a:lnTo>
                <a:lnTo>
                  <a:pt x="382438" y="185871"/>
                </a:lnTo>
                <a:lnTo>
                  <a:pt x="391325" y="185871"/>
                </a:lnTo>
                <a:lnTo>
                  <a:pt x="400422" y="185871"/>
                </a:lnTo>
                <a:lnTo>
                  <a:pt x="393830" y="192243"/>
                </a:lnTo>
                <a:lnTo>
                  <a:pt x="386372" y="199454"/>
                </a:lnTo>
                <a:lnTo>
                  <a:pt x="378543" y="207016"/>
                </a:lnTo>
                <a:lnTo>
                  <a:pt x="373494" y="211884"/>
                </a:lnTo>
                <a:lnTo>
                  <a:pt x="365503" y="219608"/>
                </a:lnTo>
                <a:lnTo>
                  <a:pt x="358844" y="226028"/>
                </a:lnTo>
                <a:lnTo>
                  <a:pt x="351996" y="233039"/>
                </a:lnTo>
                <a:lnTo>
                  <a:pt x="345805" y="239382"/>
                </a:lnTo>
                <a:lnTo>
                  <a:pt x="337747" y="248164"/>
                </a:lnTo>
                <a:lnTo>
                  <a:pt x="332527" y="253841"/>
                </a:lnTo>
                <a:lnTo>
                  <a:pt x="324355" y="262747"/>
                </a:lnTo>
                <a:lnTo>
                  <a:pt x="319221" y="268329"/>
                </a:lnTo>
                <a:lnTo>
                  <a:pt x="318439" y="268653"/>
                </a:lnTo>
                <a:lnTo>
                  <a:pt x="311096" y="268233"/>
                </a:lnTo>
                <a:lnTo>
                  <a:pt x="303952" y="267814"/>
                </a:lnTo>
                <a:lnTo>
                  <a:pt x="294827" y="267290"/>
                </a:lnTo>
                <a:lnTo>
                  <a:pt x="293779" y="267310"/>
                </a:lnTo>
                <a:lnTo>
                  <a:pt x="291122" y="267833"/>
                </a:lnTo>
                <a:lnTo>
                  <a:pt x="289512" y="268348"/>
                </a:lnTo>
                <a:lnTo>
                  <a:pt x="282940" y="269853"/>
                </a:lnTo>
                <a:lnTo>
                  <a:pt x="281730" y="270243"/>
                </a:lnTo>
                <a:lnTo>
                  <a:pt x="276273" y="272634"/>
                </a:lnTo>
                <a:lnTo>
                  <a:pt x="270700" y="275454"/>
                </a:lnTo>
                <a:lnTo>
                  <a:pt x="267767" y="277625"/>
                </a:lnTo>
                <a:lnTo>
                  <a:pt x="265500" y="280768"/>
                </a:lnTo>
                <a:lnTo>
                  <a:pt x="264528" y="283007"/>
                </a:lnTo>
                <a:lnTo>
                  <a:pt x="263509" y="283988"/>
                </a:lnTo>
                <a:lnTo>
                  <a:pt x="261775" y="284845"/>
                </a:lnTo>
                <a:lnTo>
                  <a:pt x="250107" y="286969"/>
                </a:lnTo>
                <a:lnTo>
                  <a:pt x="246716" y="287255"/>
                </a:lnTo>
                <a:lnTo>
                  <a:pt x="241259" y="288950"/>
                </a:lnTo>
                <a:lnTo>
                  <a:pt x="238344" y="291789"/>
                </a:lnTo>
                <a:lnTo>
                  <a:pt x="237515" y="293218"/>
                </a:lnTo>
                <a:lnTo>
                  <a:pt x="233600" y="293180"/>
                </a:lnTo>
                <a:lnTo>
                  <a:pt x="226761" y="293599"/>
                </a:lnTo>
                <a:lnTo>
                  <a:pt x="223838" y="294056"/>
                </a:lnTo>
                <a:lnTo>
                  <a:pt x="222409" y="294132"/>
                </a:lnTo>
                <a:lnTo>
                  <a:pt x="219789" y="294122"/>
                </a:lnTo>
                <a:lnTo>
                  <a:pt x="217637" y="293608"/>
                </a:lnTo>
                <a:lnTo>
                  <a:pt x="216208" y="292837"/>
                </a:lnTo>
                <a:lnTo>
                  <a:pt x="214436" y="291094"/>
                </a:lnTo>
                <a:lnTo>
                  <a:pt x="210474" y="287560"/>
                </a:lnTo>
                <a:lnTo>
                  <a:pt x="207597" y="285350"/>
                </a:lnTo>
                <a:lnTo>
                  <a:pt x="201282" y="287893"/>
                </a:lnTo>
                <a:lnTo>
                  <a:pt x="195596" y="290417"/>
                </a:lnTo>
                <a:lnTo>
                  <a:pt x="187528" y="294008"/>
                </a:lnTo>
                <a:lnTo>
                  <a:pt x="182927" y="296580"/>
                </a:lnTo>
                <a:lnTo>
                  <a:pt x="181546" y="299161"/>
                </a:lnTo>
                <a:lnTo>
                  <a:pt x="177993" y="303857"/>
                </a:lnTo>
                <a:lnTo>
                  <a:pt x="174822" y="306743"/>
                </a:lnTo>
                <a:lnTo>
                  <a:pt x="173631" y="307096"/>
                </a:lnTo>
                <a:lnTo>
                  <a:pt x="166440" y="306496"/>
                </a:lnTo>
                <a:lnTo>
                  <a:pt x="163849" y="305905"/>
                </a:lnTo>
                <a:lnTo>
                  <a:pt x="159562" y="305381"/>
                </a:lnTo>
                <a:lnTo>
                  <a:pt x="153800" y="304362"/>
                </a:lnTo>
                <a:lnTo>
                  <a:pt x="149943" y="303266"/>
                </a:lnTo>
                <a:lnTo>
                  <a:pt x="145752" y="303133"/>
                </a:lnTo>
                <a:lnTo>
                  <a:pt x="139712" y="302761"/>
                </a:lnTo>
                <a:lnTo>
                  <a:pt x="135988" y="301971"/>
                </a:lnTo>
                <a:lnTo>
                  <a:pt x="132207" y="299361"/>
                </a:lnTo>
                <a:lnTo>
                  <a:pt x="127349" y="296228"/>
                </a:lnTo>
                <a:lnTo>
                  <a:pt x="122339" y="292998"/>
                </a:lnTo>
                <a:lnTo>
                  <a:pt x="117177" y="289674"/>
                </a:lnTo>
                <a:lnTo>
                  <a:pt x="111080" y="285845"/>
                </a:lnTo>
                <a:lnTo>
                  <a:pt x="104422" y="281664"/>
                </a:lnTo>
                <a:lnTo>
                  <a:pt x="102898" y="281245"/>
                </a:lnTo>
                <a:lnTo>
                  <a:pt x="102232" y="281168"/>
                </a:lnTo>
                <a:lnTo>
                  <a:pt x="95002" y="280978"/>
                </a:lnTo>
                <a:lnTo>
                  <a:pt x="87487" y="280778"/>
                </a:lnTo>
                <a:lnTo>
                  <a:pt x="82410" y="280645"/>
                </a:lnTo>
                <a:lnTo>
                  <a:pt x="80810" y="280159"/>
                </a:lnTo>
                <a:lnTo>
                  <a:pt x="79648" y="279206"/>
                </a:lnTo>
                <a:lnTo>
                  <a:pt x="78076" y="276111"/>
                </a:lnTo>
                <a:lnTo>
                  <a:pt x="76095" y="273910"/>
                </a:lnTo>
                <a:lnTo>
                  <a:pt x="73885" y="271101"/>
                </a:lnTo>
                <a:lnTo>
                  <a:pt x="73704" y="267310"/>
                </a:lnTo>
                <a:lnTo>
                  <a:pt x="74314" y="263166"/>
                </a:lnTo>
                <a:lnTo>
                  <a:pt x="74886" y="261794"/>
                </a:lnTo>
                <a:lnTo>
                  <a:pt x="74562" y="260432"/>
                </a:lnTo>
                <a:lnTo>
                  <a:pt x="74647" y="258556"/>
                </a:lnTo>
                <a:lnTo>
                  <a:pt x="73409" y="256813"/>
                </a:lnTo>
                <a:lnTo>
                  <a:pt x="66017" y="254813"/>
                </a:lnTo>
                <a:lnTo>
                  <a:pt x="64818" y="254965"/>
                </a:lnTo>
                <a:lnTo>
                  <a:pt x="63589" y="255718"/>
                </a:lnTo>
                <a:lnTo>
                  <a:pt x="62189" y="256251"/>
                </a:lnTo>
                <a:lnTo>
                  <a:pt x="61179" y="255746"/>
                </a:lnTo>
                <a:lnTo>
                  <a:pt x="60560" y="255003"/>
                </a:lnTo>
                <a:lnTo>
                  <a:pt x="60540" y="253775"/>
                </a:lnTo>
                <a:lnTo>
                  <a:pt x="60664" y="252860"/>
                </a:lnTo>
                <a:lnTo>
                  <a:pt x="60236" y="252355"/>
                </a:lnTo>
                <a:lnTo>
                  <a:pt x="57883" y="250488"/>
                </a:lnTo>
                <a:lnTo>
                  <a:pt x="55673" y="248031"/>
                </a:lnTo>
                <a:lnTo>
                  <a:pt x="54340" y="245316"/>
                </a:lnTo>
                <a:lnTo>
                  <a:pt x="53044" y="243087"/>
                </a:lnTo>
                <a:lnTo>
                  <a:pt x="52397" y="238106"/>
                </a:lnTo>
                <a:lnTo>
                  <a:pt x="50759" y="235039"/>
                </a:lnTo>
                <a:lnTo>
                  <a:pt x="49158" y="231286"/>
                </a:lnTo>
                <a:lnTo>
                  <a:pt x="46787" y="224133"/>
                </a:lnTo>
                <a:lnTo>
                  <a:pt x="45758" y="221666"/>
                </a:lnTo>
                <a:lnTo>
                  <a:pt x="43834" y="220008"/>
                </a:lnTo>
                <a:lnTo>
                  <a:pt x="41805" y="218475"/>
                </a:lnTo>
                <a:lnTo>
                  <a:pt x="39700" y="215303"/>
                </a:lnTo>
                <a:lnTo>
                  <a:pt x="34223" y="212503"/>
                </a:lnTo>
                <a:lnTo>
                  <a:pt x="32118" y="210321"/>
                </a:lnTo>
                <a:lnTo>
                  <a:pt x="28470" y="206540"/>
                </a:lnTo>
                <a:lnTo>
                  <a:pt x="27565" y="204626"/>
                </a:lnTo>
                <a:lnTo>
                  <a:pt x="27298" y="202730"/>
                </a:lnTo>
                <a:lnTo>
                  <a:pt x="26165" y="200949"/>
                </a:lnTo>
                <a:lnTo>
                  <a:pt x="24146" y="198939"/>
                </a:lnTo>
                <a:lnTo>
                  <a:pt x="17830" y="194615"/>
                </a:lnTo>
                <a:lnTo>
                  <a:pt x="16087" y="194100"/>
                </a:lnTo>
                <a:lnTo>
                  <a:pt x="13830" y="193634"/>
                </a:lnTo>
                <a:lnTo>
                  <a:pt x="10516" y="193205"/>
                </a:lnTo>
                <a:lnTo>
                  <a:pt x="6067" y="192214"/>
                </a:lnTo>
                <a:lnTo>
                  <a:pt x="2181" y="190519"/>
                </a:lnTo>
                <a:lnTo>
                  <a:pt x="419" y="189319"/>
                </a:lnTo>
                <a:lnTo>
                  <a:pt x="0" y="188490"/>
                </a:lnTo>
                <a:lnTo>
                  <a:pt x="362" y="187100"/>
                </a:lnTo>
                <a:lnTo>
                  <a:pt x="1771" y="184709"/>
                </a:lnTo>
                <a:lnTo>
                  <a:pt x="4439" y="179060"/>
                </a:lnTo>
                <a:lnTo>
                  <a:pt x="6286" y="175165"/>
                </a:lnTo>
                <a:lnTo>
                  <a:pt x="7544" y="174060"/>
                </a:lnTo>
                <a:lnTo>
                  <a:pt x="10963" y="173784"/>
                </a:lnTo>
                <a:lnTo>
                  <a:pt x="14601" y="173898"/>
                </a:lnTo>
                <a:lnTo>
                  <a:pt x="17259" y="174184"/>
                </a:lnTo>
                <a:lnTo>
                  <a:pt x="21012" y="174231"/>
                </a:lnTo>
                <a:lnTo>
                  <a:pt x="25508" y="173898"/>
                </a:lnTo>
                <a:lnTo>
                  <a:pt x="27289" y="172593"/>
                </a:lnTo>
                <a:lnTo>
                  <a:pt x="28699" y="171164"/>
                </a:lnTo>
                <a:lnTo>
                  <a:pt x="29289" y="170164"/>
                </a:lnTo>
                <a:lnTo>
                  <a:pt x="29480" y="167640"/>
                </a:lnTo>
                <a:lnTo>
                  <a:pt x="29470" y="165611"/>
                </a:lnTo>
                <a:lnTo>
                  <a:pt x="29184" y="157829"/>
                </a:lnTo>
                <a:lnTo>
                  <a:pt x="29013" y="153067"/>
                </a:lnTo>
                <a:lnTo>
                  <a:pt x="28813" y="147618"/>
                </a:lnTo>
                <a:lnTo>
                  <a:pt x="28841" y="146523"/>
                </a:lnTo>
                <a:lnTo>
                  <a:pt x="28880" y="145123"/>
                </a:lnTo>
                <a:lnTo>
                  <a:pt x="29975" y="139303"/>
                </a:lnTo>
                <a:lnTo>
                  <a:pt x="31004" y="135969"/>
                </a:lnTo>
                <a:lnTo>
                  <a:pt x="31709" y="134207"/>
                </a:lnTo>
                <a:lnTo>
                  <a:pt x="34547" y="128644"/>
                </a:lnTo>
                <a:lnTo>
                  <a:pt x="35080" y="126863"/>
                </a:lnTo>
                <a:lnTo>
                  <a:pt x="35176" y="125235"/>
                </a:lnTo>
                <a:lnTo>
                  <a:pt x="34128" y="117758"/>
                </a:lnTo>
                <a:lnTo>
                  <a:pt x="35947" y="114233"/>
                </a:lnTo>
                <a:lnTo>
                  <a:pt x="38290" y="110747"/>
                </a:lnTo>
                <a:lnTo>
                  <a:pt x="40338" y="109252"/>
                </a:lnTo>
                <a:lnTo>
                  <a:pt x="42043" y="108242"/>
                </a:lnTo>
                <a:lnTo>
                  <a:pt x="42843" y="108671"/>
                </a:lnTo>
                <a:lnTo>
                  <a:pt x="44805" y="110280"/>
                </a:lnTo>
                <a:lnTo>
                  <a:pt x="47377" y="111871"/>
                </a:lnTo>
                <a:lnTo>
                  <a:pt x="48577" y="111519"/>
                </a:lnTo>
                <a:lnTo>
                  <a:pt x="50339" y="110128"/>
                </a:lnTo>
                <a:lnTo>
                  <a:pt x="51654" y="108661"/>
                </a:lnTo>
                <a:lnTo>
                  <a:pt x="51482" y="106032"/>
                </a:lnTo>
                <a:lnTo>
                  <a:pt x="52664" y="100632"/>
                </a:lnTo>
                <a:lnTo>
                  <a:pt x="52435" y="97507"/>
                </a:lnTo>
                <a:lnTo>
                  <a:pt x="53702" y="93640"/>
                </a:lnTo>
                <a:lnTo>
                  <a:pt x="55083" y="88182"/>
                </a:lnTo>
                <a:lnTo>
                  <a:pt x="55702" y="84734"/>
                </a:lnTo>
                <a:lnTo>
                  <a:pt x="56492" y="82877"/>
                </a:lnTo>
                <a:lnTo>
                  <a:pt x="60236" y="79067"/>
                </a:lnTo>
                <a:lnTo>
                  <a:pt x="63455" y="73676"/>
                </a:lnTo>
                <a:lnTo>
                  <a:pt x="65503" y="69732"/>
                </a:lnTo>
                <a:lnTo>
                  <a:pt x="69428" y="63294"/>
                </a:lnTo>
                <a:lnTo>
                  <a:pt x="71408" y="60941"/>
                </a:lnTo>
                <a:lnTo>
                  <a:pt x="73018" y="59931"/>
                </a:lnTo>
                <a:lnTo>
                  <a:pt x="75419" y="59284"/>
                </a:lnTo>
                <a:lnTo>
                  <a:pt x="79886" y="58693"/>
                </a:lnTo>
                <a:lnTo>
                  <a:pt x="83096" y="58150"/>
                </a:lnTo>
                <a:lnTo>
                  <a:pt x="83562" y="57312"/>
                </a:lnTo>
                <a:lnTo>
                  <a:pt x="83839" y="55997"/>
                </a:lnTo>
                <a:lnTo>
                  <a:pt x="83886" y="53111"/>
                </a:lnTo>
                <a:lnTo>
                  <a:pt x="84505" y="48149"/>
                </a:lnTo>
                <a:lnTo>
                  <a:pt x="85897" y="43301"/>
                </a:lnTo>
                <a:lnTo>
                  <a:pt x="87535" y="39624"/>
                </a:lnTo>
                <a:lnTo>
                  <a:pt x="88420" y="37948"/>
                </a:lnTo>
                <a:lnTo>
                  <a:pt x="89478" y="36338"/>
                </a:lnTo>
                <a:lnTo>
                  <a:pt x="90668" y="33604"/>
                </a:lnTo>
                <a:lnTo>
                  <a:pt x="92173" y="27699"/>
                </a:lnTo>
                <a:lnTo>
                  <a:pt x="92087" y="23689"/>
                </a:lnTo>
                <a:lnTo>
                  <a:pt x="94240" y="16335"/>
                </a:lnTo>
                <a:lnTo>
                  <a:pt x="94716" y="16297"/>
                </a:lnTo>
                <a:lnTo>
                  <a:pt x="98374" y="14945"/>
                </a:lnTo>
                <a:lnTo>
                  <a:pt x="101927" y="14745"/>
                </a:lnTo>
                <a:lnTo>
                  <a:pt x="105365" y="15688"/>
                </a:lnTo>
                <a:lnTo>
                  <a:pt x="107604" y="15926"/>
                </a:lnTo>
                <a:lnTo>
                  <a:pt x="108652" y="15450"/>
                </a:lnTo>
                <a:lnTo>
                  <a:pt x="109614" y="14230"/>
                </a:lnTo>
                <a:lnTo>
                  <a:pt x="110499" y="12249"/>
                </a:lnTo>
                <a:lnTo>
                  <a:pt x="111909" y="11154"/>
                </a:lnTo>
                <a:lnTo>
                  <a:pt x="113833" y="10944"/>
                </a:lnTo>
                <a:lnTo>
                  <a:pt x="116405" y="13173"/>
                </a:lnTo>
                <a:lnTo>
                  <a:pt x="120510" y="19088"/>
                </a:lnTo>
                <a:lnTo>
                  <a:pt x="121568" y="19440"/>
                </a:lnTo>
                <a:lnTo>
                  <a:pt x="122225" y="19288"/>
                </a:lnTo>
                <a:lnTo>
                  <a:pt x="124282" y="14535"/>
                </a:lnTo>
                <a:lnTo>
                  <a:pt x="125892" y="10849"/>
                </a:lnTo>
                <a:lnTo>
                  <a:pt x="128882" y="3953"/>
                </a:lnTo>
                <a:lnTo>
                  <a:pt x="130587" y="0"/>
                </a:lnTo>
                <a:lnTo>
                  <a:pt x="132178" y="1143"/>
                </a:lnTo>
                <a:lnTo>
                  <a:pt x="133759" y="3162"/>
                </a:lnTo>
                <a:lnTo>
                  <a:pt x="135550" y="4105"/>
                </a:lnTo>
                <a:lnTo>
                  <a:pt x="137483" y="4686"/>
                </a:lnTo>
                <a:lnTo>
                  <a:pt x="138417" y="4763"/>
                </a:lnTo>
                <a:lnTo>
                  <a:pt x="139608" y="5562"/>
                </a:lnTo>
                <a:lnTo>
                  <a:pt x="143760" y="10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63740EBE-D18B-8E99-E706-4FF24DF7D329}"/>
              </a:ext>
            </a:extLst>
          </p:cNvPr>
          <p:cNvSpPr/>
          <p:nvPr/>
        </p:nvSpPr>
        <p:spPr>
          <a:xfrm>
            <a:off x="5872480" y="3312160"/>
            <a:ext cx="58663" cy="6209"/>
          </a:xfrm>
          <a:custGeom>
            <a:avLst/>
            <a:gdLst>
              <a:gd name="connsiteX0" fmla="*/ 223085 w 291779"/>
              <a:gd name="connsiteY0" fmla="*/ 79648 h 654996"/>
              <a:gd name="connsiteX1" fmla="*/ 221295 w 291779"/>
              <a:gd name="connsiteY1" fmla="*/ 80572 h 654996"/>
              <a:gd name="connsiteX2" fmla="*/ 215770 w 291779"/>
              <a:gd name="connsiteY2" fmla="*/ 84192 h 654996"/>
              <a:gd name="connsiteX3" fmla="*/ 212398 w 291779"/>
              <a:gd name="connsiteY3" fmla="*/ 86630 h 654996"/>
              <a:gd name="connsiteX4" fmla="*/ 208341 w 291779"/>
              <a:gd name="connsiteY4" fmla="*/ 88421 h 654996"/>
              <a:gd name="connsiteX5" fmla="*/ 209388 w 291779"/>
              <a:gd name="connsiteY5" fmla="*/ 90792 h 654996"/>
              <a:gd name="connsiteX6" fmla="*/ 216132 w 291779"/>
              <a:gd name="connsiteY6" fmla="*/ 91288 h 654996"/>
              <a:gd name="connsiteX7" fmla="*/ 217170 w 291779"/>
              <a:gd name="connsiteY7" fmla="*/ 91964 h 654996"/>
              <a:gd name="connsiteX8" fmla="*/ 217923 w 291779"/>
              <a:gd name="connsiteY8" fmla="*/ 93174 h 654996"/>
              <a:gd name="connsiteX9" fmla="*/ 218047 w 291779"/>
              <a:gd name="connsiteY9" fmla="*/ 95117 h 654996"/>
              <a:gd name="connsiteX10" fmla="*/ 217370 w 291779"/>
              <a:gd name="connsiteY10" fmla="*/ 98250 h 654996"/>
              <a:gd name="connsiteX11" fmla="*/ 210074 w 291779"/>
              <a:gd name="connsiteY11" fmla="*/ 115405 h 654996"/>
              <a:gd name="connsiteX12" fmla="*/ 209845 w 291779"/>
              <a:gd name="connsiteY12" fmla="*/ 118996 h 654996"/>
              <a:gd name="connsiteX13" fmla="*/ 212227 w 291779"/>
              <a:gd name="connsiteY13" fmla="*/ 128940 h 654996"/>
              <a:gd name="connsiteX14" fmla="*/ 215570 w 291779"/>
              <a:gd name="connsiteY14" fmla="*/ 140599 h 654996"/>
              <a:gd name="connsiteX15" fmla="*/ 225676 w 291779"/>
              <a:gd name="connsiteY15" fmla="*/ 145752 h 654996"/>
              <a:gd name="connsiteX16" fmla="*/ 233182 w 291779"/>
              <a:gd name="connsiteY16" fmla="*/ 149762 h 654996"/>
              <a:gd name="connsiteX17" fmla="*/ 238001 w 291779"/>
              <a:gd name="connsiteY17" fmla="*/ 159230 h 654996"/>
              <a:gd name="connsiteX18" fmla="*/ 245955 w 291779"/>
              <a:gd name="connsiteY18" fmla="*/ 171622 h 654996"/>
              <a:gd name="connsiteX19" fmla="*/ 250165 w 291779"/>
              <a:gd name="connsiteY19" fmla="*/ 176232 h 654996"/>
              <a:gd name="connsiteX20" fmla="*/ 250403 w 291779"/>
              <a:gd name="connsiteY20" fmla="*/ 177660 h 654996"/>
              <a:gd name="connsiteX21" fmla="*/ 249155 w 291779"/>
              <a:gd name="connsiteY21" fmla="*/ 186128 h 654996"/>
              <a:gd name="connsiteX22" fmla="*/ 244060 w 291779"/>
              <a:gd name="connsiteY22" fmla="*/ 194567 h 654996"/>
              <a:gd name="connsiteX23" fmla="*/ 239297 w 291779"/>
              <a:gd name="connsiteY23" fmla="*/ 201654 h 654996"/>
              <a:gd name="connsiteX24" fmla="*/ 234363 w 291779"/>
              <a:gd name="connsiteY24" fmla="*/ 210150 h 654996"/>
              <a:gd name="connsiteX25" fmla="*/ 230505 w 291779"/>
              <a:gd name="connsiteY25" fmla="*/ 217361 h 654996"/>
              <a:gd name="connsiteX26" fmla="*/ 226324 w 291779"/>
              <a:gd name="connsiteY26" fmla="*/ 225962 h 654996"/>
              <a:gd name="connsiteX27" fmla="*/ 225838 w 291779"/>
              <a:gd name="connsiteY27" fmla="*/ 228743 h 654996"/>
              <a:gd name="connsiteX28" fmla="*/ 225762 w 291779"/>
              <a:gd name="connsiteY28" fmla="*/ 231362 h 654996"/>
              <a:gd name="connsiteX29" fmla="*/ 226486 w 291779"/>
              <a:gd name="connsiteY29" fmla="*/ 234248 h 654996"/>
              <a:gd name="connsiteX30" fmla="*/ 231839 w 291779"/>
              <a:gd name="connsiteY30" fmla="*/ 244659 h 654996"/>
              <a:gd name="connsiteX31" fmla="*/ 233925 w 291779"/>
              <a:gd name="connsiteY31" fmla="*/ 249946 h 654996"/>
              <a:gd name="connsiteX32" fmla="*/ 236411 w 291779"/>
              <a:gd name="connsiteY32" fmla="*/ 255642 h 654996"/>
              <a:gd name="connsiteX33" fmla="*/ 238554 w 291779"/>
              <a:gd name="connsiteY33" fmla="*/ 261833 h 654996"/>
              <a:gd name="connsiteX34" fmla="*/ 239792 w 291779"/>
              <a:gd name="connsiteY34" fmla="*/ 267367 h 654996"/>
              <a:gd name="connsiteX35" fmla="*/ 241935 w 291779"/>
              <a:gd name="connsiteY35" fmla="*/ 272729 h 654996"/>
              <a:gd name="connsiteX36" fmla="*/ 243269 w 291779"/>
              <a:gd name="connsiteY36" fmla="*/ 275463 h 654996"/>
              <a:gd name="connsiteX37" fmla="*/ 245479 w 291779"/>
              <a:gd name="connsiteY37" fmla="*/ 279292 h 654996"/>
              <a:gd name="connsiteX38" fmla="*/ 248145 w 291779"/>
              <a:gd name="connsiteY38" fmla="*/ 284969 h 654996"/>
              <a:gd name="connsiteX39" fmla="*/ 249031 w 291779"/>
              <a:gd name="connsiteY39" fmla="*/ 289455 h 654996"/>
              <a:gd name="connsiteX40" fmla="*/ 253061 w 291779"/>
              <a:gd name="connsiteY40" fmla="*/ 304924 h 654996"/>
              <a:gd name="connsiteX41" fmla="*/ 253470 w 291779"/>
              <a:gd name="connsiteY41" fmla="*/ 308839 h 654996"/>
              <a:gd name="connsiteX42" fmla="*/ 253270 w 291779"/>
              <a:gd name="connsiteY42" fmla="*/ 311734 h 654996"/>
              <a:gd name="connsiteX43" fmla="*/ 251499 w 291779"/>
              <a:gd name="connsiteY43" fmla="*/ 312439 h 654996"/>
              <a:gd name="connsiteX44" fmla="*/ 247584 w 291779"/>
              <a:gd name="connsiteY44" fmla="*/ 312896 h 654996"/>
              <a:gd name="connsiteX45" fmla="*/ 243335 w 291779"/>
              <a:gd name="connsiteY45" fmla="*/ 314792 h 654996"/>
              <a:gd name="connsiteX46" fmla="*/ 243126 w 291779"/>
              <a:gd name="connsiteY46" fmla="*/ 315430 h 654996"/>
              <a:gd name="connsiteX47" fmla="*/ 245898 w 291779"/>
              <a:gd name="connsiteY47" fmla="*/ 319030 h 654996"/>
              <a:gd name="connsiteX48" fmla="*/ 243450 w 291779"/>
              <a:gd name="connsiteY48" fmla="*/ 325174 h 654996"/>
              <a:gd name="connsiteX49" fmla="*/ 243097 w 291779"/>
              <a:gd name="connsiteY49" fmla="*/ 333928 h 654996"/>
              <a:gd name="connsiteX50" fmla="*/ 240488 w 291779"/>
              <a:gd name="connsiteY50" fmla="*/ 338500 h 654996"/>
              <a:gd name="connsiteX51" fmla="*/ 240240 w 291779"/>
              <a:gd name="connsiteY51" fmla="*/ 339557 h 654996"/>
              <a:gd name="connsiteX52" fmla="*/ 240354 w 291779"/>
              <a:gd name="connsiteY52" fmla="*/ 340443 h 654996"/>
              <a:gd name="connsiteX53" fmla="*/ 240821 w 291779"/>
              <a:gd name="connsiteY53" fmla="*/ 341138 h 654996"/>
              <a:gd name="connsiteX54" fmla="*/ 245650 w 291779"/>
              <a:gd name="connsiteY54" fmla="*/ 342357 h 654996"/>
              <a:gd name="connsiteX55" fmla="*/ 246069 w 291779"/>
              <a:gd name="connsiteY55" fmla="*/ 343595 h 654996"/>
              <a:gd name="connsiteX56" fmla="*/ 246088 w 291779"/>
              <a:gd name="connsiteY56" fmla="*/ 346158 h 654996"/>
              <a:gd name="connsiteX57" fmla="*/ 245659 w 291779"/>
              <a:gd name="connsiteY57" fmla="*/ 348520 h 654996"/>
              <a:gd name="connsiteX58" fmla="*/ 243231 w 291779"/>
              <a:gd name="connsiteY58" fmla="*/ 350272 h 654996"/>
              <a:gd name="connsiteX59" fmla="*/ 240630 w 291779"/>
              <a:gd name="connsiteY59" fmla="*/ 352854 h 654996"/>
              <a:gd name="connsiteX60" fmla="*/ 240049 w 291779"/>
              <a:gd name="connsiteY60" fmla="*/ 355235 h 654996"/>
              <a:gd name="connsiteX61" fmla="*/ 240135 w 291779"/>
              <a:gd name="connsiteY61" fmla="*/ 357350 h 654996"/>
              <a:gd name="connsiteX62" fmla="*/ 241021 w 291779"/>
              <a:gd name="connsiteY62" fmla="*/ 360921 h 654996"/>
              <a:gd name="connsiteX63" fmla="*/ 242745 w 291779"/>
              <a:gd name="connsiteY63" fmla="*/ 365074 h 654996"/>
              <a:gd name="connsiteX64" fmla="*/ 244926 w 291779"/>
              <a:gd name="connsiteY64" fmla="*/ 367675 h 654996"/>
              <a:gd name="connsiteX65" fmla="*/ 252670 w 291779"/>
              <a:gd name="connsiteY65" fmla="*/ 370142 h 654996"/>
              <a:gd name="connsiteX66" fmla="*/ 253670 w 291779"/>
              <a:gd name="connsiteY66" fmla="*/ 372170 h 654996"/>
              <a:gd name="connsiteX67" fmla="*/ 254089 w 291779"/>
              <a:gd name="connsiteY67" fmla="*/ 374952 h 654996"/>
              <a:gd name="connsiteX68" fmla="*/ 253927 w 291779"/>
              <a:gd name="connsiteY68" fmla="*/ 377666 h 654996"/>
              <a:gd name="connsiteX69" fmla="*/ 250327 w 291779"/>
              <a:gd name="connsiteY69" fmla="*/ 383076 h 654996"/>
              <a:gd name="connsiteX70" fmla="*/ 250355 w 291779"/>
              <a:gd name="connsiteY70" fmla="*/ 385153 h 654996"/>
              <a:gd name="connsiteX71" fmla="*/ 251832 w 291779"/>
              <a:gd name="connsiteY71" fmla="*/ 390163 h 654996"/>
              <a:gd name="connsiteX72" fmla="*/ 253603 w 291779"/>
              <a:gd name="connsiteY72" fmla="*/ 394935 h 654996"/>
              <a:gd name="connsiteX73" fmla="*/ 261157 w 291779"/>
              <a:gd name="connsiteY73" fmla="*/ 400098 h 654996"/>
              <a:gd name="connsiteX74" fmla="*/ 263757 w 291779"/>
              <a:gd name="connsiteY74" fmla="*/ 402917 h 654996"/>
              <a:gd name="connsiteX75" fmla="*/ 264443 w 291779"/>
              <a:gd name="connsiteY75" fmla="*/ 405156 h 654996"/>
              <a:gd name="connsiteX76" fmla="*/ 264824 w 291779"/>
              <a:gd name="connsiteY76" fmla="*/ 408765 h 654996"/>
              <a:gd name="connsiteX77" fmla="*/ 264776 w 291779"/>
              <a:gd name="connsiteY77" fmla="*/ 412671 h 654996"/>
              <a:gd name="connsiteX78" fmla="*/ 264186 w 291779"/>
              <a:gd name="connsiteY78" fmla="*/ 416128 h 654996"/>
              <a:gd name="connsiteX79" fmla="*/ 261814 w 291779"/>
              <a:gd name="connsiteY79" fmla="*/ 420577 h 654996"/>
              <a:gd name="connsiteX80" fmla="*/ 256337 w 291779"/>
              <a:gd name="connsiteY80" fmla="*/ 429320 h 654996"/>
              <a:gd name="connsiteX81" fmla="*/ 250822 w 291779"/>
              <a:gd name="connsiteY81" fmla="*/ 432702 h 654996"/>
              <a:gd name="connsiteX82" fmla="*/ 250489 w 291779"/>
              <a:gd name="connsiteY82" fmla="*/ 433435 h 654996"/>
              <a:gd name="connsiteX83" fmla="*/ 252194 w 291779"/>
              <a:gd name="connsiteY83" fmla="*/ 436217 h 654996"/>
              <a:gd name="connsiteX84" fmla="*/ 261900 w 291779"/>
              <a:gd name="connsiteY84" fmla="*/ 447323 h 654996"/>
              <a:gd name="connsiteX85" fmla="*/ 268234 w 291779"/>
              <a:gd name="connsiteY85" fmla="*/ 452495 h 654996"/>
              <a:gd name="connsiteX86" fmla="*/ 276768 w 291779"/>
              <a:gd name="connsiteY86" fmla="*/ 459448 h 654996"/>
              <a:gd name="connsiteX87" fmla="*/ 282273 w 291779"/>
              <a:gd name="connsiteY87" fmla="*/ 464925 h 654996"/>
              <a:gd name="connsiteX88" fmla="*/ 284055 w 291779"/>
              <a:gd name="connsiteY88" fmla="*/ 468849 h 654996"/>
              <a:gd name="connsiteX89" fmla="*/ 286436 w 291779"/>
              <a:gd name="connsiteY89" fmla="*/ 473212 h 654996"/>
              <a:gd name="connsiteX90" fmla="*/ 289113 w 291779"/>
              <a:gd name="connsiteY90" fmla="*/ 476764 h 654996"/>
              <a:gd name="connsiteX91" fmla="*/ 291046 w 291779"/>
              <a:gd name="connsiteY91" fmla="*/ 479841 h 654996"/>
              <a:gd name="connsiteX92" fmla="*/ 291780 w 291779"/>
              <a:gd name="connsiteY92" fmla="*/ 481822 h 654996"/>
              <a:gd name="connsiteX93" fmla="*/ 291713 w 291779"/>
              <a:gd name="connsiteY93" fmla="*/ 483946 h 654996"/>
              <a:gd name="connsiteX94" fmla="*/ 289132 w 291779"/>
              <a:gd name="connsiteY94" fmla="*/ 490338 h 654996"/>
              <a:gd name="connsiteX95" fmla="*/ 287665 w 291779"/>
              <a:gd name="connsiteY95" fmla="*/ 495262 h 654996"/>
              <a:gd name="connsiteX96" fmla="*/ 285084 w 291779"/>
              <a:gd name="connsiteY96" fmla="*/ 502453 h 654996"/>
              <a:gd name="connsiteX97" fmla="*/ 282436 w 291779"/>
              <a:gd name="connsiteY97" fmla="*/ 507444 h 654996"/>
              <a:gd name="connsiteX98" fmla="*/ 275730 w 291779"/>
              <a:gd name="connsiteY98" fmla="*/ 516531 h 654996"/>
              <a:gd name="connsiteX99" fmla="*/ 265833 w 291779"/>
              <a:gd name="connsiteY99" fmla="*/ 527771 h 654996"/>
              <a:gd name="connsiteX100" fmla="*/ 263538 w 291779"/>
              <a:gd name="connsiteY100" fmla="*/ 531152 h 654996"/>
              <a:gd name="connsiteX101" fmla="*/ 258909 w 291779"/>
              <a:gd name="connsiteY101" fmla="*/ 537029 h 654996"/>
              <a:gd name="connsiteX102" fmla="*/ 250974 w 291779"/>
              <a:gd name="connsiteY102" fmla="*/ 548774 h 654996"/>
              <a:gd name="connsiteX103" fmla="*/ 248927 w 291779"/>
              <a:gd name="connsiteY103" fmla="*/ 551355 h 654996"/>
              <a:gd name="connsiteX104" fmla="*/ 242431 w 291779"/>
              <a:gd name="connsiteY104" fmla="*/ 560651 h 654996"/>
              <a:gd name="connsiteX105" fmla="*/ 239469 w 291779"/>
              <a:gd name="connsiteY105" fmla="*/ 563604 h 654996"/>
              <a:gd name="connsiteX106" fmla="*/ 237134 w 291779"/>
              <a:gd name="connsiteY106" fmla="*/ 566357 h 654996"/>
              <a:gd name="connsiteX107" fmla="*/ 230705 w 291779"/>
              <a:gd name="connsiteY107" fmla="*/ 575072 h 654996"/>
              <a:gd name="connsiteX108" fmla="*/ 223790 w 291779"/>
              <a:gd name="connsiteY108" fmla="*/ 581654 h 654996"/>
              <a:gd name="connsiteX109" fmla="*/ 217008 w 291779"/>
              <a:gd name="connsiteY109" fmla="*/ 587750 h 654996"/>
              <a:gd name="connsiteX110" fmla="*/ 214970 w 291779"/>
              <a:gd name="connsiteY110" fmla="*/ 590826 h 654996"/>
              <a:gd name="connsiteX111" fmla="*/ 212436 w 291779"/>
              <a:gd name="connsiteY111" fmla="*/ 593179 h 654996"/>
              <a:gd name="connsiteX112" fmla="*/ 209417 w 291779"/>
              <a:gd name="connsiteY112" fmla="*/ 595408 h 654996"/>
              <a:gd name="connsiteX113" fmla="*/ 208150 w 291779"/>
              <a:gd name="connsiteY113" fmla="*/ 596656 h 654996"/>
              <a:gd name="connsiteX114" fmla="*/ 201321 w 291779"/>
              <a:gd name="connsiteY114" fmla="*/ 604933 h 654996"/>
              <a:gd name="connsiteX115" fmla="*/ 191844 w 291779"/>
              <a:gd name="connsiteY115" fmla="*/ 616344 h 654996"/>
              <a:gd name="connsiteX116" fmla="*/ 190881 w 291779"/>
              <a:gd name="connsiteY116" fmla="*/ 616525 h 654996"/>
              <a:gd name="connsiteX117" fmla="*/ 188414 w 291779"/>
              <a:gd name="connsiteY117" fmla="*/ 618363 h 654996"/>
              <a:gd name="connsiteX118" fmla="*/ 184557 w 291779"/>
              <a:gd name="connsiteY118" fmla="*/ 618811 h 654996"/>
              <a:gd name="connsiteX119" fmla="*/ 182880 w 291779"/>
              <a:gd name="connsiteY119" fmla="*/ 620211 h 654996"/>
              <a:gd name="connsiteX120" fmla="*/ 176985 w 291779"/>
              <a:gd name="connsiteY120" fmla="*/ 616210 h 654996"/>
              <a:gd name="connsiteX121" fmla="*/ 176003 w 291779"/>
              <a:gd name="connsiteY121" fmla="*/ 615953 h 654996"/>
              <a:gd name="connsiteX122" fmla="*/ 172536 w 291779"/>
              <a:gd name="connsiteY122" fmla="*/ 616944 h 654996"/>
              <a:gd name="connsiteX123" fmla="*/ 169212 w 291779"/>
              <a:gd name="connsiteY123" fmla="*/ 619849 h 654996"/>
              <a:gd name="connsiteX124" fmla="*/ 163069 w 291779"/>
              <a:gd name="connsiteY124" fmla="*/ 620735 h 654996"/>
              <a:gd name="connsiteX125" fmla="*/ 160020 w 291779"/>
              <a:gd name="connsiteY125" fmla="*/ 621678 h 654996"/>
              <a:gd name="connsiteX126" fmla="*/ 158077 w 291779"/>
              <a:gd name="connsiteY126" fmla="*/ 623021 h 654996"/>
              <a:gd name="connsiteX127" fmla="*/ 157677 w 291779"/>
              <a:gd name="connsiteY127" fmla="*/ 619849 h 654996"/>
              <a:gd name="connsiteX128" fmla="*/ 158515 w 291779"/>
              <a:gd name="connsiteY128" fmla="*/ 615820 h 654996"/>
              <a:gd name="connsiteX129" fmla="*/ 159868 w 291779"/>
              <a:gd name="connsiteY129" fmla="*/ 613124 h 654996"/>
              <a:gd name="connsiteX130" fmla="*/ 159991 w 291779"/>
              <a:gd name="connsiteY130" fmla="*/ 611372 h 654996"/>
              <a:gd name="connsiteX131" fmla="*/ 159001 w 291779"/>
              <a:gd name="connsiteY131" fmla="*/ 611553 h 654996"/>
              <a:gd name="connsiteX132" fmla="*/ 157029 w 291779"/>
              <a:gd name="connsiteY132" fmla="*/ 615506 h 654996"/>
              <a:gd name="connsiteX133" fmla="*/ 155982 w 291779"/>
              <a:gd name="connsiteY133" fmla="*/ 620116 h 654996"/>
              <a:gd name="connsiteX134" fmla="*/ 153877 w 291779"/>
              <a:gd name="connsiteY134" fmla="*/ 622430 h 654996"/>
              <a:gd name="connsiteX135" fmla="*/ 149247 w 291779"/>
              <a:gd name="connsiteY135" fmla="*/ 623373 h 654996"/>
              <a:gd name="connsiteX136" fmla="*/ 144742 w 291779"/>
              <a:gd name="connsiteY136" fmla="*/ 619678 h 654996"/>
              <a:gd name="connsiteX137" fmla="*/ 142599 w 291779"/>
              <a:gd name="connsiteY137" fmla="*/ 619706 h 654996"/>
              <a:gd name="connsiteX138" fmla="*/ 143942 w 291779"/>
              <a:gd name="connsiteY138" fmla="*/ 622354 h 654996"/>
              <a:gd name="connsiteX139" fmla="*/ 144847 w 291779"/>
              <a:gd name="connsiteY139" fmla="*/ 625259 h 654996"/>
              <a:gd name="connsiteX140" fmla="*/ 144732 w 291779"/>
              <a:gd name="connsiteY140" fmla="*/ 626878 h 654996"/>
              <a:gd name="connsiteX141" fmla="*/ 142333 w 291779"/>
              <a:gd name="connsiteY141" fmla="*/ 626593 h 654996"/>
              <a:gd name="connsiteX142" fmla="*/ 139656 w 291779"/>
              <a:gd name="connsiteY142" fmla="*/ 628326 h 654996"/>
              <a:gd name="connsiteX143" fmla="*/ 137313 w 291779"/>
              <a:gd name="connsiteY143" fmla="*/ 630860 h 654996"/>
              <a:gd name="connsiteX144" fmla="*/ 136170 w 291779"/>
              <a:gd name="connsiteY144" fmla="*/ 630869 h 654996"/>
              <a:gd name="connsiteX145" fmla="*/ 134588 w 291779"/>
              <a:gd name="connsiteY145" fmla="*/ 627326 h 654996"/>
              <a:gd name="connsiteX146" fmla="*/ 131693 w 291779"/>
              <a:gd name="connsiteY146" fmla="*/ 628983 h 654996"/>
              <a:gd name="connsiteX147" fmla="*/ 129217 w 291779"/>
              <a:gd name="connsiteY147" fmla="*/ 631203 h 654996"/>
              <a:gd name="connsiteX148" fmla="*/ 124196 w 291779"/>
              <a:gd name="connsiteY148" fmla="*/ 631889 h 654996"/>
              <a:gd name="connsiteX149" fmla="*/ 121206 w 291779"/>
              <a:gd name="connsiteY149" fmla="*/ 634803 h 654996"/>
              <a:gd name="connsiteX150" fmla="*/ 115910 w 291779"/>
              <a:gd name="connsiteY150" fmla="*/ 636775 h 654996"/>
              <a:gd name="connsiteX151" fmla="*/ 113005 w 291779"/>
              <a:gd name="connsiteY151" fmla="*/ 636727 h 654996"/>
              <a:gd name="connsiteX152" fmla="*/ 106366 w 291779"/>
              <a:gd name="connsiteY152" fmla="*/ 639090 h 654996"/>
              <a:gd name="connsiteX153" fmla="*/ 104156 w 291779"/>
              <a:gd name="connsiteY153" fmla="*/ 642728 h 654996"/>
              <a:gd name="connsiteX154" fmla="*/ 102223 w 291779"/>
              <a:gd name="connsiteY154" fmla="*/ 644062 h 654996"/>
              <a:gd name="connsiteX155" fmla="*/ 99470 w 291779"/>
              <a:gd name="connsiteY155" fmla="*/ 642938 h 654996"/>
              <a:gd name="connsiteX156" fmla="*/ 90983 w 291779"/>
              <a:gd name="connsiteY156" fmla="*/ 644709 h 654996"/>
              <a:gd name="connsiteX157" fmla="*/ 82868 w 291779"/>
              <a:gd name="connsiteY157" fmla="*/ 647033 h 654996"/>
              <a:gd name="connsiteX158" fmla="*/ 79420 w 291779"/>
              <a:gd name="connsiteY158" fmla="*/ 646900 h 654996"/>
              <a:gd name="connsiteX159" fmla="*/ 75972 w 291779"/>
              <a:gd name="connsiteY159" fmla="*/ 645938 h 654996"/>
              <a:gd name="connsiteX160" fmla="*/ 72314 w 291779"/>
              <a:gd name="connsiteY160" fmla="*/ 649158 h 654996"/>
              <a:gd name="connsiteX161" fmla="*/ 68428 w 291779"/>
              <a:gd name="connsiteY161" fmla="*/ 653463 h 654996"/>
              <a:gd name="connsiteX162" fmla="*/ 64151 w 291779"/>
              <a:gd name="connsiteY162" fmla="*/ 654996 h 654996"/>
              <a:gd name="connsiteX163" fmla="*/ 62618 w 291779"/>
              <a:gd name="connsiteY163" fmla="*/ 654444 h 654996"/>
              <a:gd name="connsiteX164" fmla="*/ 63846 w 291779"/>
              <a:gd name="connsiteY164" fmla="*/ 652186 h 654996"/>
              <a:gd name="connsiteX165" fmla="*/ 66675 w 291779"/>
              <a:gd name="connsiteY165" fmla="*/ 649853 h 654996"/>
              <a:gd name="connsiteX166" fmla="*/ 68618 w 291779"/>
              <a:gd name="connsiteY166" fmla="*/ 646681 h 654996"/>
              <a:gd name="connsiteX167" fmla="*/ 68885 w 291779"/>
              <a:gd name="connsiteY167" fmla="*/ 644033 h 654996"/>
              <a:gd name="connsiteX168" fmla="*/ 67552 w 291779"/>
              <a:gd name="connsiteY168" fmla="*/ 642995 h 654996"/>
              <a:gd name="connsiteX169" fmla="*/ 65723 w 291779"/>
              <a:gd name="connsiteY169" fmla="*/ 642671 h 654996"/>
              <a:gd name="connsiteX170" fmla="*/ 63427 w 291779"/>
              <a:gd name="connsiteY170" fmla="*/ 639928 h 654996"/>
              <a:gd name="connsiteX171" fmla="*/ 61227 w 291779"/>
              <a:gd name="connsiteY171" fmla="*/ 633965 h 654996"/>
              <a:gd name="connsiteX172" fmla="*/ 60036 w 291779"/>
              <a:gd name="connsiteY172" fmla="*/ 633632 h 654996"/>
              <a:gd name="connsiteX173" fmla="*/ 59436 w 291779"/>
              <a:gd name="connsiteY173" fmla="*/ 635203 h 654996"/>
              <a:gd name="connsiteX174" fmla="*/ 58760 w 291779"/>
              <a:gd name="connsiteY174" fmla="*/ 639766 h 654996"/>
              <a:gd name="connsiteX175" fmla="*/ 58074 w 291779"/>
              <a:gd name="connsiteY175" fmla="*/ 641080 h 654996"/>
              <a:gd name="connsiteX176" fmla="*/ 56912 w 291779"/>
              <a:gd name="connsiteY176" fmla="*/ 642128 h 654996"/>
              <a:gd name="connsiteX177" fmla="*/ 55512 w 291779"/>
              <a:gd name="connsiteY177" fmla="*/ 643176 h 654996"/>
              <a:gd name="connsiteX178" fmla="*/ 54140 w 291779"/>
              <a:gd name="connsiteY178" fmla="*/ 643690 h 654996"/>
              <a:gd name="connsiteX179" fmla="*/ 49235 w 291779"/>
              <a:gd name="connsiteY179" fmla="*/ 643623 h 654996"/>
              <a:gd name="connsiteX180" fmla="*/ 48587 w 291779"/>
              <a:gd name="connsiteY180" fmla="*/ 641318 h 654996"/>
              <a:gd name="connsiteX181" fmla="*/ 48587 w 291779"/>
              <a:gd name="connsiteY181" fmla="*/ 640356 h 654996"/>
              <a:gd name="connsiteX182" fmla="*/ 49464 w 291779"/>
              <a:gd name="connsiteY182" fmla="*/ 637318 h 654996"/>
              <a:gd name="connsiteX183" fmla="*/ 48702 w 291779"/>
              <a:gd name="connsiteY183" fmla="*/ 636784 h 654996"/>
              <a:gd name="connsiteX184" fmla="*/ 49425 w 291779"/>
              <a:gd name="connsiteY184" fmla="*/ 634403 h 654996"/>
              <a:gd name="connsiteX185" fmla="*/ 50578 w 291779"/>
              <a:gd name="connsiteY185" fmla="*/ 634537 h 654996"/>
              <a:gd name="connsiteX186" fmla="*/ 51950 w 291779"/>
              <a:gd name="connsiteY186" fmla="*/ 634175 h 654996"/>
              <a:gd name="connsiteX187" fmla="*/ 52635 w 291779"/>
              <a:gd name="connsiteY187" fmla="*/ 632955 h 654996"/>
              <a:gd name="connsiteX188" fmla="*/ 52587 w 291779"/>
              <a:gd name="connsiteY188" fmla="*/ 631489 h 654996"/>
              <a:gd name="connsiteX189" fmla="*/ 50683 w 291779"/>
              <a:gd name="connsiteY189" fmla="*/ 631108 h 654996"/>
              <a:gd name="connsiteX190" fmla="*/ 50568 w 291779"/>
              <a:gd name="connsiteY190" fmla="*/ 630108 h 654996"/>
              <a:gd name="connsiteX191" fmla="*/ 52264 w 291779"/>
              <a:gd name="connsiteY191" fmla="*/ 625916 h 654996"/>
              <a:gd name="connsiteX192" fmla="*/ 52502 w 291779"/>
              <a:gd name="connsiteY192" fmla="*/ 624754 h 654996"/>
              <a:gd name="connsiteX193" fmla="*/ 51845 w 291779"/>
              <a:gd name="connsiteY193" fmla="*/ 624516 h 654996"/>
              <a:gd name="connsiteX194" fmla="*/ 50788 w 291779"/>
              <a:gd name="connsiteY194" fmla="*/ 624974 h 654996"/>
              <a:gd name="connsiteX195" fmla="*/ 43768 w 291779"/>
              <a:gd name="connsiteY195" fmla="*/ 623659 h 654996"/>
              <a:gd name="connsiteX196" fmla="*/ 35109 w 291779"/>
              <a:gd name="connsiteY196" fmla="*/ 618287 h 654996"/>
              <a:gd name="connsiteX197" fmla="*/ 32976 w 291779"/>
              <a:gd name="connsiteY197" fmla="*/ 618011 h 654996"/>
              <a:gd name="connsiteX198" fmla="*/ 31671 w 291779"/>
              <a:gd name="connsiteY198" fmla="*/ 613201 h 654996"/>
              <a:gd name="connsiteX199" fmla="*/ 29585 w 291779"/>
              <a:gd name="connsiteY199" fmla="*/ 613810 h 654996"/>
              <a:gd name="connsiteX200" fmla="*/ 26537 w 291779"/>
              <a:gd name="connsiteY200" fmla="*/ 616630 h 654996"/>
              <a:gd name="connsiteX201" fmla="*/ 24251 w 291779"/>
              <a:gd name="connsiteY201" fmla="*/ 614486 h 654996"/>
              <a:gd name="connsiteX202" fmla="*/ 21793 w 291779"/>
              <a:gd name="connsiteY202" fmla="*/ 613077 h 654996"/>
              <a:gd name="connsiteX203" fmla="*/ 21117 w 291779"/>
              <a:gd name="connsiteY203" fmla="*/ 610876 h 654996"/>
              <a:gd name="connsiteX204" fmla="*/ 21155 w 291779"/>
              <a:gd name="connsiteY204" fmla="*/ 607619 h 654996"/>
              <a:gd name="connsiteX205" fmla="*/ 20946 w 291779"/>
              <a:gd name="connsiteY205" fmla="*/ 603761 h 654996"/>
              <a:gd name="connsiteX206" fmla="*/ 20279 w 291779"/>
              <a:gd name="connsiteY206" fmla="*/ 599237 h 654996"/>
              <a:gd name="connsiteX207" fmla="*/ 19793 w 291779"/>
              <a:gd name="connsiteY207" fmla="*/ 592788 h 654996"/>
              <a:gd name="connsiteX208" fmla="*/ 20251 w 291779"/>
              <a:gd name="connsiteY208" fmla="*/ 587731 h 654996"/>
              <a:gd name="connsiteX209" fmla="*/ 22213 w 291779"/>
              <a:gd name="connsiteY209" fmla="*/ 583978 h 654996"/>
              <a:gd name="connsiteX210" fmla="*/ 22965 w 291779"/>
              <a:gd name="connsiteY210" fmla="*/ 581578 h 654996"/>
              <a:gd name="connsiteX211" fmla="*/ 23879 w 291779"/>
              <a:gd name="connsiteY211" fmla="*/ 575434 h 654996"/>
              <a:gd name="connsiteX212" fmla="*/ 24089 w 291779"/>
              <a:gd name="connsiteY212" fmla="*/ 568223 h 654996"/>
              <a:gd name="connsiteX213" fmla="*/ 23565 w 291779"/>
              <a:gd name="connsiteY213" fmla="*/ 565766 h 654996"/>
              <a:gd name="connsiteX214" fmla="*/ 23699 w 291779"/>
              <a:gd name="connsiteY214" fmla="*/ 564128 h 654996"/>
              <a:gd name="connsiteX215" fmla="*/ 25261 w 291779"/>
              <a:gd name="connsiteY215" fmla="*/ 564128 h 654996"/>
              <a:gd name="connsiteX216" fmla="*/ 24918 w 291779"/>
              <a:gd name="connsiteY216" fmla="*/ 562718 h 654996"/>
              <a:gd name="connsiteX217" fmla="*/ 24232 w 291779"/>
              <a:gd name="connsiteY217" fmla="*/ 561947 h 654996"/>
              <a:gd name="connsiteX218" fmla="*/ 23470 w 291779"/>
              <a:gd name="connsiteY218" fmla="*/ 560346 h 654996"/>
              <a:gd name="connsiteX219" fmla="*/ 24118 w 291779"/>
              <a:gd name="connsiteY219" fmla="*/ 559499 h 654996"/>
              <a:gd name="connsiteX220" fmla="*/ 25984 w 291779"/>
              <a:gd name="connsiteY220" fmla="*/ 559441 h 654996"/>
              <a:gd name="connsiteX221" fmla="*/ 26137 w 291779"/>
              <a:gd name="connsiteY221" fmla="*/ 558898 h 654996"/>
              <a:gd name="connsiteX222" fmla="*/ 26347 w 291779"/>
              <a:gd name="connsiteY222" fmla="*/ 558136 h 654996"/>
              <a:gd name="connsiteX223" fmla="*/ 24898 w 291779"/>
              <a:gd name="connsiteY223" fmla="*/ 553908 h 654996"/>
              <a:gd name="connsiteX224" fmla="*/ 24727 w 291779"/>
              <a:gd name="connsiteY224" fmla="*/ 551888 h 654996"/>
              <a:gd name="connsiteX225" fmla="*/ 22727 w 291779"/>
              <a:gd name="connsiteY225" fmla="*/ 545744 h 654996"/>
              <a:gd name="connsiteX226" fmla="*/ 20431 w 291779"/>
              <a:gd name="connsiteY226" fmla="*/ 539896 h 654996"/>
              <a:gd name="connsiteX227" fmla="*/ 16993 w 291779"/>
              <a:gd name="connsiteY227" fmla="*/ 535658 h 654996"/>
              <a:gd name="connsiteX228" fmla="*/ 18212 w 291779"/>
              <a:gd name="connsiteY228" fmla="*/ 528657 h 654996"/>
              <a:gd name="connsiteX229" fmla="*/ 19603 w 291779"/>
              <a:gd name="connsiteY229" fmla="*/ 522303 h 654996"/>
              <a:gd name="connsiteX230" fmla="*/ 19327 w 291779"/>
              <a:gd name="connsiteY230" fmla="*/ 519236 h 654996"/>
              <a:gd name="connsiteX231" fmla="*/ 18793 w 291779"/>
              <a:gd name="connsiteY231" fmla="*/ 515493 h 654996"/>
              <a:gd name="connsiteX232" fmla="*/ 14574 w 291779"/>
              <a:gd name="connsiteY232" fmla="*/ 511378 h 654996"/>
              <a:gd name="connsiteX233" fmla="*/ 13954 w 291779"/>
              <a:gd name="connsiteY233" fmla="*/ 505568 h 654996"/>
              <a:gd name="connsiteX234" fmla="*/ 12926 w 291779"/>
              <a:gd name="connsiteY234" fmla="*/ 499301 h 654996"/>
              <a:gd name="connsiteX235" fmla="*/ 13316 w 291779"/>
              <a:gd name="connsiteY235" fmla="*/ 495452 h 654996"/>
              <a:gd name="connsiteX236" fmla="*/ 14002 w 291779"/>
              <a:gd name="connsiteY236" fmla="*/ 492490 h 654996"/>
              <a:gd name="connsiteX237" fmla="*/ 15393 w 291779"/>
              <a:gd name="connsiteY237" fmla="*/ 489537 h 654996"/>
              <a:gd name="connsiteX238" fmla="*/ 22393 w 291779"/>
              <a:gd name="connsiteY238" fmla="*/ 480203 h 654996"/>
              <a:gd name="connsiteX239" fmla="*/ 22822 w 291779"/>
              <a:gd name="connsiteY239" fmla="*/ 475307 h 654996"/>
              <a:gd name="connsiteX240" fmla="*/ 27566 w 291779"/>
              <a:gd name="connsiteY240" fmla="*/ 474945 h 654996"/>
              <a:gd name="connsiteX241" fmla="*/ 25365 w 291779"/>
              <a:gd name="connsiteY241" fmla="*/ 470564 h 654996"/>
              <a:gd name="connsiteX242" fmla="*/ 24851 w 291779"/>
              <a:gd name="connsiteY242" fmla="*/ 468097 h 654996"/>
              <a:gd name="connsiteX243" fmla="*/ 24737 w 291779"/>
              <a:gd name="connsiteY243" fmla="*/ 465211 h 654996"/>
              <a:gd name="connsiteX244" fmla="*/ 31557 w 291779"/>
              <a:gd name="connsiteY244" fmla="*/ 463229 h 654996"/>
              <a:gd name="connsiteX245" fmla="*/ 34110 w 291779"/>
              <a:gd name="connsiteY245" fmla="*/ 464858 h 654996"/>
              <a:gd name="connsiteX246" fmla="*/ 40110 w 291779"/>
              <a:gd name="connsiteY246" fmla="*/ 462848 h 654996"/>
              <a:gd name="connsiteX247" fmla="*/ 45444 w 291779"/>
              <a:gd name="connsiteY247" fmla="*/ 458915 h 654996"/>
              <a:gd name="connsiteX248" fmla="*/ 45349 w 291779"/>
              <a:gd name="connsiteY248" fmla="*/ 456819 h 654996"/>
              <a:gd name="connsiteX249" fmla="*/ 44530 w 291779"/>
              <a:gd name="connsiteY249" fmla="*/ 454943 h 654996"/>
              <a:gd name="connsiteX250" fmla="*/ 43396 w 291779"/>
              <a:gd name="connsiteY250" fmla="*/ 451323 h 654996"/>
              <a:gd name="connsiteX251" fmla="*/ 44196 w 291779"/>
              <a:gd name="connsiteY251" fmla="*/ 450314 h 654996"/>
              <a:gd name="connsiteX252" fmla="*/ 46140 w 291779"/>
              <a:gd name="connsiteY252" fmla="*/ 451056 h 654996"/>
              <a:gd name="connsiteX253" fmla="*/ 45244 w 291779"/>
              <a:gd name="connsiteY253" fmla="*/ 449256 h 654996"/>
              <a:gd name="connsiteX254" fmla="*/ 45406 w 291779"/>
              <a:gd name="connsiteY254" fmla="*/ 447351 h 654996"/>
              <a:gd name="connsiteX255" fmla="*/ 47530 w 291779"/>
              <a:gd name="connsiteY255" fmla="*/ 448142 h 654996"/>
              <a:gd name="connsiteX256" fmla="*/ 50988 w 291779"/>
              <a:gd name="connsiteY256" fmla="*/ 442817 h 654996"/>
              <a:gd name="connsiteX257" fmla="*/ 51111 w 291779"/>
              <a:gd name="connsiteY257" fmla="*/ 438741 h 654996"/>
              <a:gd name="connsiteX258" fmla="*/ 57093 w 291779"/>
              <a:gd name="connsiteY258" fmla="*/ 436607 h 654996"/>
              <a:gd name="connsiteX259" fmla="*/ 63999 w 291779"/>
              <a:gd name="connsiteY259" fmla="*/ 428244 h 654996"/>
              <a:gd name="connsiteX260" fmla="*/ 67180 w 291779"/>
              <a:gd name="connsiteY260" fmla="*/ 425634 h 654996"/>
              <a:gd name="connsiteX261" fmla="*/ 70257 w 291779"/>
              <a:gd name="connsiteY261" fmla="*/ 423739 h 654996"/>
              <a:gd name="connsiteX262" fmla="*/ 76810 w 291779"/>
              <a:gd name="connsiteY262" fmla="*/ 415328 h 654996"/>
              <a:gd name="connsiteX263" fmla="*/ 79610 w 291779"/>
              <a:gd name="connsiteY263" fmla="*/ 414938 h 654996"/>
              <a:gd name="connsiteX264" fmla="*/ 81049 w 291779"/>
              <a:gd name="connsiteY264" fmla="*/ 409242 h 654996"/>
              <a:gd name="connsiteX265" fmla="*/ 86621 w 291779"/>
              <a:gd name="connsiteY265" fmla="*/ 401631 h 654996"/>
              <a:gd name="connsiteX266" fmla="*/ 88316 w 291779"/>
              <a:gd name="connsiteY266" fmla="*/ 400660 h 654996"/>
              <a:gd name="connsiteX267" fmla="*/ 90917 w 291779"/>
              <a:gd name="connsiteY267" fmla="*/ 393764 h 654996"/>
              <a:gd name="connsiteX268" fmla="*/ 97765 w 291779"/>
              <a:gd name="connsiteY268" fmla="*/ 385763 h 654996"/>
              <a:gd name="connsiteX269" fmla="*/ 102108 w 291779"/>
              <a:gd name="connsiteY269" fmla="*/ 375504 h 654996"/>
              <a:gd name="connsiteX270" fmla="*/ 104499 w 291779"/>
              <a:gd name="connsiteY270" fmla="*/ 371847 h 654996"/>
              <a:gd name="connsiteX271" fmla="*/ 105242 w 291779"/>
              <a:gd name="connsiteY271" fmla="*/ 367941 h 654996"/>
              <a:gd name="connsiteX272" fmla="*/ 107909 w 291779"/>
              <a:gd name="connsiteY272" fmla="*/ 367608 h 654996"/>
              <a:gd name="connsiteX273" fmla="*/ 110310 w 291779"/>
              <a:gd name="connsiteY273" fmla="*/ 364731 h 654996"/>
              <a:gd name="connsiteX274" fmla="*/ 115510 w 291779"/>
              <a:gd name="connsiteY274" fmla="*/ 362731 h 654996"/>
              <a:gd name="connsiteX275" fmla="*/ 120654 w 291779"/>
              <a:gd name="connsiteY275" fmla="*/ 363284 h 654996"/>
              <a:gd name="connsiteX276" fmla="*/ 122797 w 291779"/>
              <a:gd name="connsiteY276" fmla="*/ 364655 h 654996"/>
              <a:gd name="connsiteX277" fmla="*/ 124768 w 291779"/>
              <a:gd name="connsiteY277" fmla="*/ 364227 h 654996"/>
              <a:gd name="connsiteX278" fmla="*/ 124568 w 291779"/>
              <a:gd name="connsiteY278" fmla="*/ 360702 h 654996"/>
              <a:gd name="connsiteX279" fmla="*/ 123159 w 291779"/>
              <a:gd name="connsiteY279" fmla="*/ 358521 h 654996"/>
              <a:gd name="connsiteX280" fmla="*/ 124311 w 291779"/>
              <a:gd name="connsiteY280" fmla="*/ 356416 h 654996"/>
              <a:gd name="connsiteX281" fmla="*/ 127025 w 291779"/>
              <a:gd name="connsiteY281" fmla="*/ 354825 h 654996"/>
              <a:gd name="connsiteX282" fmla="*/ 126749 w 291779"/>
              <a:gd name="connsiteY282" fmla="*/ 351301 h 654996"/>
              <a:gd name="connsiteX283" fmla="*/ 126159 w 291779"/>
              <a:gd name="connsiteY283" fmla="*/ 349177 h 654996"/>
              <a:gd name="connsiteX284" fmla="*/ 123902 w 291779"/>
              <a:gd name="connsiteY284" fmla="*/ 346348 h 654996"/>
              <a:gd name="connsiteX285" fmla="*/ 125026 w 291779"/>
              <a:gd name="connsiteY285" fmla="*/ 339985 h 654996"/>
              <a:gd name="connsiteX286" fmla="*/ 125292 w 291779"/>
              <a:gd name="connsiteY286" fmla="*/ 332985 h 654996"/>
              <a:gd name="connsiteX287" fmla="*/ 126359 w 291779"/>
              <a:gd name="connsiteY287" fmla="*/ 324860 h 654996"/>
              <a:gd name="connsiteX288" fmla="*/ 123530 w 291779"/>
              <a:gd name="connsiteY288" fmla="*/ 320545 h 654996"/>
              <a:gd name="connsiteX289" fmla="*/ 112767 w 291779"/>
              <a:gd name="connsiteY289" fmla="*/ 313173 h 654996"/>
              <a:gd name="connsiteX290" fmla="*/ 110766 w 291779"/>
              <a:gd name="connsiteY290" fmla="*/ 313430 h 654996"/>
              <a:gd name="connsiteX291" fmla="*/ 108376 w 291779"/>
              <a:gd name="connsiteY291" fmla="*/ 312496 h 654996"/>
              <a:gd name="connsiteX292" fmla="*/ 105880 w 291779"/>
              <a:gd name="connsiteY292" fmla="*/ 306886 h 654996"/>
              <a:gd name="connsiteX293" fmla="*/ 106995 w 291779"/>
              <a:gd name="connsiteY293" fmla="*/ 302028 h 654996"/>
              <a:gd name="connsiteX294" fmla="*/ 107128 w 291779"/>
              <a:gd name="connsiteY294" fmla="*/ 300238 h 654996"/>
              <a:gd name="connsiteX295" fmla="*/ 106156 w 291779"/>
              <a:gd name="connsiteY295" fmla="*/ 300295 h 654996"/>
              <a:gd name="connsiteX296" fmla="*/ 104575 w 291779"/>
              <a:gd name="connsiteY296" fmla="*/ 302666 h 654996"/>
              <a:gd name="connsiteX297" fmla="*/ 101146 w 291779"/>
              <a:gd name="connsiteY297" fmla="*/ 305372 h 654996"/>
              <a:gd name="connsiteX298" fmla="*/ 96688 w 291779"/>
              <a:gd name="connsiteY298" fmla="*/ 303295 h 654996"/>
              <a:gd name="connsiteX299" fmla="*/ 94498 w 291779"/>
              <a:gd name="connsiteY299" fmla="*/ 303752 h 654996"/>
              <a:gd name="connsiteX300" fmla="*/ 91650 w 291779"/>
              <a:gd name="connsiteY300" fmla="*/ 291684 h 654996"/>
              <a:gd name="connsiteX301" fmla="*/ 90193 w 291779"/>
              <a:gd name="connsiteY301" fmla="*/ 287045 h 654996"/>
              <a:gd name="connsiteX302" fmla="*/ 87859 w 291779"/>
              <a:gd name="connsiteY302" fmla="*/ 281254 h 654996"/>
              <a:gd name="connsiteX303" fmla="*/ 83697 w 291779"/>
              <a:gd name="connsiteY303" fmla="*/ 278425 h 654996"/>
              <a:gd name="connsiteX304" fmla="*/ 82878 w 291779"/>
              <a:gd name="connsiteY304" fmla="*/ 276816 h 654996"/>
              <a:gd name="connsiteX305" fmla="*/ 82325 w 291779"/>
              <a:gd name="connsiteY305" fmla="*/ 274349 h 654996"/>
              <a:gd name="connsiteX306" fmla="*/ 82144 w 291779"/>
              <a:gd name="connsiteY306" fmla="*/ 270920 h 654996"/>
              <a:gd name="connsiteX307" fmla="*/ 81611 w 291779"/>
              <a:gd name="connsiteY307" fmla="*/ 265833 h 654996"/>
              <a:gd name="connsiteX308" fmla="*/ 81829 w 291779"/>
              <a:gd name="connsiteY308" fmla="*/ 261652 h 654996"/>
              <a:gd name="connsiteX309" fmla="*/ 82344 w 291779"/>
              <a:gd name="connsiteY309" fmla="*/ 259156 h 654996"/>
              <a:gd name="connsiteX310" fmla="*/ 84144 w 291779"/>
              <a:gd name="connsiteY310" fmla="*/ 257480 h 654996"/>
              <a:gd name="connsiteX311" fmla="*/ 86735 w 291779"/>
              <a:gd name="connsiteY311" fmla="*/ 252727 h 654996"/>
              <a:gd name="connsiteX312" fmla="*/ 87278 w 291779"/>
              <a:gd name="connsiteY312" fmla="*/ 249269 h 654996"/>
              <a:gd name="connsiteX313" fmla="*/ 87497 w 291779"/>
              <a:gd name="connsiteY313" fmla="*/ 243954 h 654996"/>
              <a:gd name="connsiteX314" fmla="*/ 88688 w 291779"/>
              <a:gd name="connsiteY314" fmla="*/ 239297 h 654996"/>
              <a:gd name="connsiteX315" fmla="*/ 90011 w 291779"/>
              <a:gd name="connsiteY315" fmla="*/ 236934 h 654996"/>
              <a:gd name="connsiteX316" fmla="*/ 89678 w 291779"/>
              <a:gd name="connsiteY316" fmla="*/ 235048 h 654996"/>
              <a:gd name="connsiteX317" fmla="*/ 88764 w 291779"/>
              <a:gd name="connsiteY317" fmla="*/ 232362 h 654996"/>
              <a:gd name="connsiteX318" fmla="*/ 86821 w 291779"/>
              <a:gd name="connsiteY318" fmla="*/ 228533 h 654996"/>
              <a:gd name="connsiteX319" fmla="*/ 83868 w 291779"/>
              <a:gd name="connsiteY319" fmla="*/ 223857 h 654996"/>
              <a:gd name="connsiteX320" fmla="*/ 81687 w 291779"/>
              <a:gd name="connsiteY320" fmla="*/ 219370 h 654996"/>
              <a:gd name="connsiteX321" fmla="*/ 80725 w 291779"/>
              <a:gd name="connsiteY321" fmla="*/ 215170 h 654996"/>
              <a:gd name="connsiteX322" fmla="*/ 80229 w 291779"/>
              <a:gd name="connsiteY322" fmla="*/ 211398 h 654996"/>
              <a:gd name="connsiteX323" fmla="*/ 80306 w 291779"/>
              <a:gd name="connsiteY323" fmla="*/ 207969 h 654996"/>
              <a:gd name="connsiteX324" fmla="*/ 81125 w 291779"/>
              <a:gd name="connsiteY324" fmla="*/ 205626 h 654996"/>
              <a:gd name="connsiteX325" fmla="*/ 83906 w 291779"/>
              <a:gd name="connsiteY325" fmla="*/ 202673 h 654996"/>
              <a:gd name="connsiteX326" fmla="*/ 84277 w 291779"/>
              <a:gd name="connsiteY326" fmla="*/ 201416 h 654996"/>
              <a:gd name="connsiteX327" fmla="*/ 83173 w 291779"/>
              <a:gd name="connsiteY327" fmla="*/ 194872 h 654996"/>
              <a:gd name="connsiteX328" fmla="*/ 81229 w 291779"/>
              <a:gd name="connsiteY328" fmla="*/ 193681 h 654996"/>
              <a:gd name="connsiteX329" fmla="*/ 77924 w 291779"/>
              <a:gd name="connsiteY329" fmla="*/ 193043 h 654996"/>
              <a:gd name="connsiteX330" fmla="*/ 76076 w 291779"/>
              <a:gd name="connsiteY330" fmla="*/ 192986 h 654996"/>
              <a:gd name="connsiteX331" fmla="*/ 75724 w 291779"/>
              <a:gd name="connsiteY331" fmla="*/ 192262 h 654996"/>
              <a:gd name="connsiteX332" fmla="*/ 75629 w 291779"/>
              <a:gd name="connsiteY332" fmla="*/ 190948 h 654996"/>
              <a:gd name="connsiteX333" fmla="*/ 76010 w 291779"/>
              <a:gd name="connsiteY333" fmla="*/ 188252 h 654996"/>
              <a:gd name="connsiteX334" fmla="*/ 77048 w 291779"/>
              <a:gd name="connsiteY334" fmla="*/ 185157 h 654996"/>
              <a:gd name="connsiteX335" fmla="*/ 77915 w 291779"/>
              <a:gd name="connsiteY335" fmla="*/ 183175 h 654996"/>
              <a:gd name="connsiteX336" fmla="*/ 78029 w 291779"/>
              <a:gd name="connsiteY336" fmla="*/ 181499 h 654996"/>
              <a:gd name="connsiteX337" fmla="*/ 76924 w 291779"/>
              <a:gd name="connsiteY337" fmla="*/ 175746 h 654996"/>
              <a:gd name="connsiteX338" fmla="*/ 76591 w 291779"/>
              <a:gd name="connsiteY338" fmla="*/ 168669 h 654996"/>
              <a:gd name="connsiteX339" fmla="*/ 76972 w 291779"/>
              <a:gd name="connsiteY339" fmla="*/ 163106 h 654996"/>
              <a:gd name="connsiteX340" fmla="*/ 80477 w 291779"/>
              <a:gd name="connsiteY340" fmla="*/ 158991 h 654996"/>
              <a:gd name="connsiteX341" fmla="*/ 80639 w 291779"/>
              <a:gd name="connsiteY341" fmla="*/ 157486 h 654996"/>
              <a:gd name="connsiteX342" fmla="*/ 76238 w 291779"/>
              <a:gd name="connsiteY342" fmla="*/ 153000 h 654996"/>
              <a:gd name="connsiteX343" fmla="*/ 73066 w 291779"/>
              <a:gd name="connsiteY343" fmla="*/ 147904 h 654996"/>
              <a:gd name="connsiteX344" fmla="*/ 72076 w 291779"/>
              <a:gd name="connsiteY344" fmla="*/ 144923 h 654996"/>
              <a:gd name="connsiteX345" fmla="*/ 68447 w 291779"/>
              <a:gd name="connsiteY345" fmla="*/ 144475 h 654996"/>
              <a:gd name="connsiteX346" fmla="*/ 66180 w 291779"/>
              <a:gd name="connsiteY346" fmla="*/ 135769 h 654996"/>
              <a:gd name="connsiteX347" fmla="*/ 62903 w 291779"/>
              <a:gd name="connsiteY347" fmla="*/ 131521 h 654996"/>
              <a:gd name="connsiteX348" fmla="*/ 59665 w 291779"/>
              <a:gd name="connsiteY348" fmla="*/ 127835 h 654996"/>
              <a:gd name="connsiteX349" fmla="*/ 57751 w 291779"/>
              <a:gd name="connsiteY349" fmla="*/ 126121 h 654996"/>
              <a:gd name="connsiteX350" fmla="*/ 46511 w 291779"/>
              <a:gd name="connsiteY350" fmla="*/ 120815 h 654996"/>
              <a:gd name="connsiteX351" fmla="*/ 42053 w 291779"/>
              <a:gd name="connsiteY351" fmla="*/ 119805 h 654996"/>
              <a:gd name="connsiteX352" fmla="*/ 36767 w 291779"/>
              <a:gd name="connsiteY352" fmla="*/ 116700 h 654996"/>
              <a:gd name="connsiteX353" fmla="*/ 32833 w 291779"/>
              <a:gd name="connsiteY353" fmla="*/ 112795 h 654996"/>
              <a:gd name="connsiteX354" fmla="*/ 29461 w 291779"/>
              <a:gd name="connsiteY354" fmla="*/ 110280 h 654996"/>
              <a:gd name="connsiteX355" fmla="*/ 26575 w 291779"/>
              <a:gd name="connsiteY355" fmla="*/ 107166 h 654996"/>
              <a:gd name="connsiteX356" fmla="*/ 22546 w 291779"/>
              <a:gd name="connsiteY356" fmla="*/ 104251 h 654996"/>
              <a:gd name="connsiteX357" fmla="*/ 21393 w 291779"/>
              <a:gd name="connsiteY357" fmla="*/ 101756 h 654996"/>
              <a:gd name="connsiteX358" fmla="*/ 17040 w 291779"/>
              <a:gd name="connsiteY358" fmla="*/ 97126 h 654996"/>
              <a:gd name="connsiteX359" fmla="*/ 15002 w 291779"/>
              <a:gd name="connsiteY359" fmla="*/ 94069 h 654996"/>
              <a:gd name="connsiteX360" fmla="*/ 7925 w 291779"/>
              <a:gd name="connsiteY360" fmla="*/ 88287 h 654996"/>
              <a:gd name="connsiteX361" fmla="*/ 7668 w 291779"/>
              <a:gd name="connsiteY361" fmla="*/ 86001 h 654996"/>
              <a:gd name="connsiteX362" fmla="*/ 7620 w 291779"/>
              <a:gd name="connsiteY362" fmla="*/ 83792 h 654996"/>
              <a:gd name="connsiteX363" fmla="*/ 7297 w 291779"/>
              <a:gd name="connsiteY363" fmla="*/ 82868 h 654996"/>
              <a:gd name="connsiteX364" fmla="*/ 0 w 291779"/>
              <a:gd name="connsiteY364" fmla="*/ 78619 h 654996"/>
              <a:gd name="connsiteX365" fmla="*/ 1438 w 291779"/>
              <a:gd name="connsiteY365" fmla="*/ 76181 h 654996"/>
              <a:gd name="connsiteX366" fmla="*/ 7144 w 291779"/>
              <a:gd name="connsiteY366" fmla="*/ 76029 h 654996"/>
              <a:gd name="connsiteX367" fmla="*/ 11859 w 291779"/>
              <a:gd name="connsiteY367" fmla="*/ 78248 h 654996"/>
              <a:gd name="connsiteX368" fmla="*/ 12897 w 291779"/>
              <a:gd name="connsiteY368" fmla="*/ 77295 h 654996"/>
              <a:gd name="connsiteX369" fmla="*/ 13516 w 291779"/>
              <a:gd name="connsiteY369" fmla="*/ 75324 h 654996"/>
              <a:gd name="connsiteX370" fmla="*/ 11506 w 291779"/>
              <a:gd name="connsiteY370" fmla="*/ 67399 h 654996"/>
              <a:gd name="connsiteX371" fmla="*/ 11868 w 291779"/>
              <a:gd name="connsiteY371" fmla="*/ 65322 h 654996"/>
              <a:gd name="connsiteX372" fmla="*/ 13945 w 291779"/>
              <a:gd name="connsiteY372" fmla="*/ 62827 h 654996"/>
              <a:gd name="connsiteX373" fmla="*/ 17240 w 291779"/>
              <a:gd name="connsiteY373" fmla="*/ 60836 h 654996"/>
              <a:gd name="connsiteX374" fmla="*/ 22432 w 291779"/>
              <a:gd name="connsiteY374" fmla="*/ 60551 h 654996"/>
              <a:gd name="connsiteX375" fmla="*/ 25975 w 291779"/>
              <a:gd name="connsiteY375" fmla="*/ 60846 h 654996"/>
              <a:gd name="connsiteX376" fmla="*/ 26727 w 291779"/>
              <a:gd name="connsiteY376" fmla="*/ 61065 h 654996"/>
              <a:gd name="connsiteX377" fmla="*/ 32014 w 291779"/>
              <a:gd name="connsiteY377" fmla="*/ 69809 h 654996"/>
              <a:gd name="connsiteX378" fmla="*/ 36557 w 291779"/>
              <a:gd name="connsiteY378" fmla="*/ 78296 h 654996"/>
              <a:gd name="connsiteX379" fmla="*/ 38967 w 291779"/>
              <a:gd name="connsiteY379" fmla="*/ 81896 h 654996"/>
              <a:gd name="connsiteX380" fmla="*/ 44863 w 291779"/>
              <a:gd name="connsiteY380" fmla="*/ 92069 h 654996"/>
              <a:gd name="connsiteX381" fmla="*/ 47073 w 291779"/>
              <a:gd name="connsiteY381" fmla="*/ 97927 h 654996"/>
              <a:gd name="connsiteX382" fmla="*/ 47825 w 291779"/>
              <a:gd name="connsiteY382" fmla="*/ 102108 h 654996"/>
              <a:gd name="connsiteX383" fmla="*/ 50225 w 291779"/>
              <a:gd name="connsiteY383" fmla="*/ 102089 h 654996"/>
              <a:gd name="connsiteX384" fmla="*/ 58522 w 291779"/>
              <a:gd name="connsiteY384" fmla="*/ 103918 h 654996"/>
              <a:gd name="connsiteX385" fmla="*/ 65494 w 291779"/>
              <a:gd name="connsiteY385" fmla="*/ 105461 h 654996"/>
              <a:gd name="connsiteX386" fmla="*/ 67437 w 291779"/>
              <a:gd name="connsiteY386" fmla="*/ 107794 h 654996"/>
              <a:gd name="connsiteX387" fmla="*/ 72238 w 291779"/>
              <a:gd name="connsiteY387" fmla="*/ 107328 h 654996"/>
              <a:gd name="connsiteX388" fmla="*/ 75943 w 291779"/>
              <a:gd name="connsiteY388" fmla="*/ 105223 h 654996"/>
              <a:gd name="connsiteX389" fmla="*/ 82477 w 291779"/>
              <a:gd name="connsiteY389" fmla="*/ 102565 h 654996"/>
              <a:gd name="connsiteX390" fmla="*/ 84230 w 291779"/>
              <a:gd name="connsiteY390" fmla="*/ 99289 h 654996"/>
              <a:gd name="connsiteX391" fmla="*/ 86411 w 291779"/>
              <a:gd name="connsiteY391" fmla="*/ 95774 h 654996"/>
              <a:gd name="connsiteX392" fmla="*/ 90240 w 291779"/>
              <a:gd name="connsiteY392" fmla="*/ 96326 h 654996"/>
              <a:gd name="connsiteX393" fmla="*/ 94431 w 291779"/>
              <a:gd name="connsiteY393" fmla="*/ 99098 h 654996"/>
              <a:gd name="connsiteX394" fmla="*/ 99184 w 291779"/>
              <a:gd name="connsiteY394" fmla="*/ 102737 h 654996"/>
              <a:gd name="connsiteX395" fmla="*/ 103423 w 291779"/>
              <a:gd name="connsiteY395" fmla="*/ 104413 h 654996"/>
              <a:gd name="connsiteX396" fmla="*/ 109109 w 291779"/>
              <a:gd name="connsiteY396" fmla="*/ 107042 h 654996"/>
              <a:gd name="connsiteX397" fmla="*/ 111757 w 291779"/>
              <a:gd name="connsiteY397" fmla="*/ 110433 h 654996"/>
              <a:gd name="connsiteX398" fmla="*/ 115472 w 291779"/>
              <a:gd name="connsiteY398" fmla="*/ 111405 h 654996"/>
              <a:gd name="connsiteX399" fmla="*/ 119358 w 291779"/>
              <a:gd name="connsiteY399" fmla="*/ 108014 h 654996"/>
              <a:gd name="connsiteX400" fmla="*/ 121654 w 291779"/>
              <a:gd name="connsiteY400" fmla="*/ 98765 h 654996"/>
              <a:gd name="connsiteX401" fmla="*/ 123692 w 291779"/>
              <a:gd name="connsiteY401" fmla="*/ 94621 h 654996"/>
              <a:gd name="connsiteX402" fmla="*/ 126578 w 291779"/>
              <a:gd name="connsiteY402" fmla="*/ 91583 h 654996"/>
              <a:gd name="connsiteX403" fmla="*/ 129883 w 291779"/>
              <a:gd name="connsiteY403" fmla="*/ 90240 h 654996"/>
              <a:gd name="connsiteX404" fmla="*/ 132407 w 291779"/>
              <a:gd name="connsiteY404" fmla="*/ 89754 h 654996"/>
              <a:gd name="connsiteX405" fmla="*/ 134322 w 291779"/>
              <a:gd name="connsiteY405" fmla="*/ 87382 h 654996"/>
              <a:gd name="connsiteX406" fmla="*/ 137036 w 291779"/>
              <a:gd name="connsiteY406" fmla="*/ 82106 h 654996"/>
              <a:gd name="connsiteX407" fmla="*/ 137570 w 291779"/>
              <a:gd name="connsiteY407" fmla="*/ 75686 h 654996"/>
              <a:gd name="connsiteX408" fmla="*/ 137046 w 291779"/>
              <a:gd name="connsiteY408" fmla="*/ 64027 h 654996"/>
              <a:gd name="connsiteX409" fmla="*/ 137541 w 291779"/>
              <a:gd name="connsiteY409" fmla="*/ 60160 h 654996"/>
              <a:gd name="connsiteX410" fmla="*/ 139761 w 291779"/>
              <a:gd name="connsiteY410" fmla="*/ 53816 h 654996"/>
              <a:gd name="connsiteX411" fmla="*/ 142742 w 291779"/>
              <a:gd name="connsiteY411" fmla="*/ 36900 h 654996"/>
              <a:gd name="connsiteX412" fmla="*/ 144076 w 291779"/>
              <a:gd name="connsiteY412" fmla="*/ 31985 h 654996"/>
              <a:gd name="connsiteX413" fmla="*/ 145704 w 291779"/>
              <a:gd name="connsiteY413" fmla="*/ 28994 h 654996"/>
              <a:gd name="connsiteX414" fmla="*/ 147943 w 291779"/>
              <a:gd name="connsiteY414" fmla="*/ 27213 h 654996"/>
              <a:gd name="connsiteX415" fmla="*/ 152010 w 291779"/>
              <a:gd name="connsiteY415" fmla="*/ 22031 h 654996"/>
              <a:gd name="connsiteX416" fmla="*/ 157820 w 291779"/>
              <a:gd name="connsiteY416" fmla="*/ 11706 h 654996"/>
              <a:gd name="connsiteX417" fmla="*/ 159391 w 291779"/>
              <a:gd name="connsiteY417" fmla="*/ 10830 h 654996"/>
              <a:gd name="connsiteX418" fmla="*/ 163563 w 291779"/>
              <a:gd name="connsiteY418" fmla="*/ 10306 h 654996"/>
              <a:gd name="connsiteX419" fmla="*/ 168745 w 291779"/>
              <a:gd name="connsiteY419" fmla="*/ 10687 h 654996"/>
              <a:gd name="connsiteX420" fmla="*/ 173413 w 291779"/>
              <a:gd name="connsiteY420" fmla="*/ 12506 h 654996"/>
              <a:gd name="connsiteX421" fmla="*/ 173917 w 291779"/>
              <a:gd name="connsiteY421" fmla="*/ 12363 h 654996"/>
              <a:gd name="connsiteX422" fmla="*/ 176013 w 291779"/>
              <a:gd name="connsiteY422" fmla="*/ 11411 h 654996"/>
              <a:gd name="connsiteX423" fmla="*/ 179813 w 291779"/>
              <a:gd name="connsiteY423" fmla="*/ 8192 h 654996"/>
              <a:gd name="connsiteX424" fmla="*/ 186328 w 291779"/>
              <a:gd name="connsiteY424" fmla="*/ 1772 h 654996"/>
              <a:gd name="connsiteX425" fmla="*/ 190500 w 291779"/>
              <a:gd name="connsiteY425" fmla="*/ 0 h 654996"/>
              <a:gd name="connsiteX426" fmla="*/ 194291 w 291779"/>
              <a:gd name="connsiteY426" fmla="*/ 248 h 654996"/>
              <a:gd name="connsiteX427" fmla="*/ 198492 w 291779"/>
              <a:gd name="connsiteY427" fmla="*/ 7277 h 654996"/>
              <a:gd name="connsiteX428" fmla="*/ 204426 w 291779"/>
              <a:gd name="connsiteY428" fmla="*/ 15078 h 654996"/>
              <a:gd name="connsiteX429" fmla="*/ 208236 w 291779"/>
              <a:gd name="connsiteY429" fmla="*/ 18850 h 654996"/>
              <a:gd name="connsiteX430" fmla="*/ 218627 w 291779"/>
              <a:gd name="connsiteY430" fmla="*/ 25908 h 654996"/>
              <a:gd name="connsiteX431" fmla="*/ 227752 w 291779"/>
              <a:gd name="connsiteY431" fmla="*/ 30528 h 654996"/>
              <a:gd name="connsiteX432" fmla="*/ 232877 w 291779"/>
              <a:gd name="connsiteY432" fmla="*/ 45711 h 654996"/>
              <a:gd name="connsiteX433" fmla="*/ 230344 w 291779"/>
              <a:gd name="connsiteY433" fmla="*/ 51721 h 654996"/>
              <a:gd name="connsiteX434" fmla="*/ 229086 w 291779"/>
              <a:gd name="connsiteY434" fmla="*/ 53788 h 654996"/>
              <a:gd name="connsiteX435" fmla="*/ 224619 w 291779"/>
              <a:gd name="connsiteY435" fmla="*/ 59741 h 654996"/>
              <a:gd name="connsiteX436" fmla="*/ 219847 w 291779"/>
              <a:gd name="connsiteY436" fmla="*/ 68104 h 654996"/>
              <a:gd name="connsiteX437" fmla="*/ 219485 w 291779"/>
              <a:gd name="connsiteY437" fmla="*/ 72447 h 654996"/>
              <a:gd name="connsiteX438" fmla="*/ 221066 w 291779"/>
              <a:gd name="connsiteY438" fmla="*/ 76819 h 654996"/>
              <a:gd name="connsiteX439" fmla="*/ 223085 w 291779"/>
              <a:gd name="connsiteY439" fmla="*/ 79648 h 654996"/>
              <a:gd name="connsiteX440" fmla="*/ 113015 w 291779"/>
              <a:gd name="connsiteY440" fmla="*/ 355911 h 654996"/>
              <a:gd name="connsiteX441" fmla="*/ 109024 w 291779"/>
              <a:gd name="connsiteY441" fmla="*/ 358007 h 654996"/>
              <a:gd name="connsiteX442" fmla="*/ 105813 w 291779"/>
              <a:gd name="connsiteY442" fmla="*/ 356702 h 654996"/>
              <a:gd name="connsiteX443" fmla="*/ 105756 w 291779"/>
              <a:gd name="connsiteY443" fmla="*/ 352635 h 654996"/>
              <a:gd name="connsiteX444" fmla="*/ 107747 w 291779"/>
              <a:gd name="connsiteY444" fmla="*/ 350663 h 654996"/>
              <a:gd name="connsiteX445" fmla="*/ 111347 w 291779"/>
              <a:gd name="connsiteY445" fmla="*/ 349872 h 654996"/>
              <a:gd name="connsiteX446" fmla="*/ 116281 w 291779"/>
              <a:gd name="connsiteY446" fmla="*/ 351844 h 654996"/>
              <a:gd name="connsiteX447" fmla="*/ 117005 w 291779"/>
              <a:gd name="connsiteY447" fmla="*/ 352892 h 654996"/>
              <a:gd name="connsiteX448" fmla="*/ 114176 w 291779"/>
              <a:gd name="connsiteY448" fmla="*/ 353682 h 654996"/>
              <a:gd name="connsiteX449" fmla="*/ 113015 w 291779"/>
              <a:gd name="connsiteY449" fmla="*/ 355911 h 654996"/>
              <a:gd name="connsiteX450" fmla="*/ 15964 w 291779"/>
              <a:gd name="connsiteY450" fmla="*/ 462953 h 654996"/>
              <a:gd name="connsiteX451" fmla="*/ 16250 w 291779"/>
              <a:gd name="connsiteY451" fmla="*/ 464058 h 654996"/>
              <a:gd name="connsiteX452" fmla="*/ 17812 w 291779"/>
              <a:gd name="connsiteY452" fmla="*/ 463753 h 654996"/>
              <a:gd name="connsiteX453" fmla="*/ 19927 w 291779"/>
              <a:gd name="connsiteY453" fmla="*/ 461734 h 654996"/>
              <a:gd name="connsiteX454" fmla="*/ 21422 w 291779"/>
              <a:gd name="connsiteY454" fmla="*/ 462677 h 654996"/>
              <a:gd name="connsiteX455" fmla="*/ 21250 w 291779"/>
              <a:gd name="connsiteY455" fmla="*/ 465554 h 654996"/>
              <a:gd name="connsiteX456" fmla="*/ 20241 w 291779"/>
              <a:gd name="connsiteY456" fmla="*/ 465439 h 654996"/>
              <a:gd name="connsiteX457" fmla="*/ 19964 w 291779"/>
              <a:gd name="connsiteY457" fmla="*/ 464963 h 654996"/>
              <a:gd name="connsiteX458" fmla="*/ 18660 w 291779"/>
              <a:gd name="connsiteY458" fmla="*/ 466601 h 654996"/>
              <a:gd name="connsiteX459" fmla="*/ 18431 w 291779"/>
              <a:gd name="connsiteY459" fmla="*/ 467592 h 654996"/>
              <a:gd name="connsiteX460" fmla="*/ 16926 w 291779"/>
              <a:gd name="connsiteY460" fmla="*/ 468221 h 654996"/>
              <a:gd name="connsiteX461" fmla="*/ 14145 w 291779"/>
              <a:gd name="connsiteY461" fmla="*/ 465411 h 654996"/>
              <a:gd name="connsiteX462" fmla="*/ 12392 w 291779"/>
              <a:gd name="connsiteY462" fmla="*/ 460781 h 654996"/>
              <a:gd name="connsiteX463" fmla="*/ 16469 w 291779"/>
              <a:gd name="connsiteY463" fmla="*/ 460772 h 654996"/>
              <a:gd name="connsiteX464" fmla="*/ 16079 w 291779"/>
              <a:gd name="connsiteY464" fmla="*/ 461877 h 654996"/>
              <a:gd name="connsiteX465" fmla="*/ 15964 w 291779"/>
              <a:gd name="connsiteY465" fmla="*/ 462953 h 654996"/>
              <a:gd name="connsiteX466" fmla="*/ 22193 w 291779"/>
              <a:gd name="connsiteY466" fmla="*/ 616668 h 654996"/>
              <a:gd name="connsiteX467" fmla="*/ 21822 w 291779"/>
              <a:gd name="connsiteY467" fmla="*/ 619192 h 654996"/>
              <a:gd name="connsiteX468" fmla="*/ 20003 w 291779"/>
              <a:gd name="connsiteY468" fmla="*/ 618916 h 654996"/>
              <a:gd name="connsiteX469" fmla="*/ 18155 w 291779"/>
              <a:gd name="connsiteY469" fmla="*/ 619373 h 654996"/>
              <a:gd name="connsiteX470" fmla="*/ 16669 w 291779"/>
              <a:gd name="connsiteY470" fmla="*/ 616868 h 654996"/>
              <a:gd name="connsiteX471" fmla="*/ 15879 w 291779"/>
              <a:gd name="connsiteY471" fmla="*/ 612639 h 654996"/>
              <a:gd name="connsiteX472" fmla="*/ 16155 w 291779"/>
              <a:gd name="connsiteY472" fmla="*/ 611724 h 654996"/>
              <a:gd name="connsiteX473" fmla="*/ 17317 w 291779"/>
              <a:gd name="connsiteY473" fmla="*/ 610762 h 654996"/>
              <a:gd name="connsiteX474" fmla="*/ 18202 w 291779"/>
              <a:gd name="connsiteY474" fmla="*/ 613086 h 654996"/>
              <a:gd name="connsiteX475" fmla="*/ 22193 w 291779"/>
              <a:gd name="connsiteY475" fmla="*/ 616668 h 654996"/>
              <a:gd name="connsiteX476" fmla="*/ 36719 w 291779"/>
              <a:gd name="connsiteY476" fmla="*/ 627098 h 654996"/>
              <a:gd name="connsiteX477" fmla="*/ 34766 w 291779"/>
              <a:gd name="connsiteY477" fmla="*/ 627336 h 654996"/>
              <a:gd name="connsiteX478" fmla="*/ 32014 w 291779"/>
              <a:gd name="connsiteY478" fmla="*/ 624659 h 654996"/>
              <a:gd name="connsiteX479" fmla="*/ 31671 w 291779"/>
              <a:gd name="connsiteY479" fmla="*/ 623611 h 654996"/>
              <a:gd name="connsiteX480" fmla="*/ 32747 w 291779"/>
              <a:gd name="connsiteY480" fmla="*/ 623002 h 654996"/>
              <a:gd name="connsiteX481" fmla="*/ 32033 w 291779"/>
              <a:gd name="connsiteY481" fmla="*/ 620849 h 654996"/>
              <a:gd name="connsiteX482" fmla="*/ 32242 w 291779"/>
              <a:gd name="connsiteY482" fmla="*/ 619897 h 654996"/>
              <a:gd name="connsiteX483" fmla="*/ 34367 w 291779"/>
              <a:gd name="connsiteY483" fmla="*/ 621602 h 654996"/>
              <a:gd name="connsiteX484" fmla="*/ 35529 w 291779"/>
              <a:gd name="connsiteY484" fmla="*/ 623583 h 654996"/>
              <a:gd name="connsiteX485" fmla="*/ 34395 w 291779"/>
              <a:gd name="connsiteY485" fmla="*/ 624040 h 654996"/>
              <a:gd name="connsiteX486" fmla="*/ 36319 w 291779"/>
              <a:gd name="connsiteY486" fmla="*/ 626088 h 654996"/>
              <a:gd name="connsiteX487" fmla="*/ 36719 w 291779"/>
              <a:gd name="connsiteY487" fmla="*/ 627098 h 654996"/>
              <a:gd name="connsiteX488" fmla="*/ 41558 w 291779"/>
              <a:gd name="connsiteY488" fmla="*/ 625269 h 654996"/>
              <a:gd name="connsiteX489" fmla="*/ 44939 w 291779"/>
              <a:gd name="connsiteY489" fmla="*/ 626516 h 654996"/>
              <a:gd name="connsiteX490" fmla="*/ 46358 w 291779"/>
              <a:gd name="connsiteY490" fmla="*/ 626069 h 654996"/>
              <a:gd name="connsiteX491" fmla="*/ 47978 w 291779"/>
              <a:gd name="connsiteY491" fmla="*/ 628898 h 654996"/>
              <a:gd name="connsiteX492" fmla="*/ 45234 w 291779"/>
              <a:gd name="connsiteY492" fmla="*/ 630688 h 654996"/>
              <a:gd name="connsiteX493" fmla="*/ 45044 w 291779"/>
              <a:gd name="connsiteY493" fmla="*/ 632917 h 654996"/>
              <a:gd name="connsiteX494" fmla="*/ 46130 w 291779"/>
              <a:gd name="connsiteY494" fmla="*/ 634298 h 654996"/>
              <a:gd name="connsiteX495" fmla="*/ 46511 w 291779"/>
              <a:gd name="connsiteY495" fmla="*/ 636299 h 654996"/>
              <a:gd name="connsiteX496" fmla="*/ 43777 w 291779"/>
              <a:gd name="connsiteY496" fmla="*/ 636299 h 654996"/>
              <a:gd name="connsiteX497" fmla="*/ 42472 w 291779"/>
              <a:gd name="connsiteY497" fmla="*/ 634613 h 654996"/>
              <a:gd name="connsiteX498" fmla="*/ 41901 w 291779"/>
              <a:gd name="connsiteY498" fmla="*/ 632470 h 654996"/>
              <a:gd name="connsiteX499" fmla="*/ 40624 w 291779"/>
              <a:gd name="connsiteY499" fmla="*/ 630955 h 654996"/>
              <a:gd name="connsiteX500" fmla="*/ 38929 w 291779"/>
              <a:gd name="connsiteY500" fmla="*/ 629803 h 654996"/>
              <a:gd name="connsiteX501" fmla="*/ 39757 w 291779"/>
              <a:gd name="connsiteY501" fmla="*/ 628260 h 654996"/>
              <a:gd name="connsiteX502" fmla="*/ 40234 w 291779"/>
              <a:gd name="connsiteY502" fmla="*/ 626050 h 654996"/>
              <a:gd name="connsiteX503" fmla="*/ 41558 w 291779"/>
              <a:gd name="connsiteY503" fmla="*/ 625269 h 654996"/>
              <a:gd name="connsiteX504" fmla="*/ 32414 w 291779"/>
              <a:gd name="connsiteY504" fmla="*/ 637642 h 654996"/>
              <a:gd name="connsiteX505" fmla="*/ 29737 w 291779"/>
              <a:gd name="connsiteY505" fmla="*/ 639480 h 654996"/>
              <a:gd name="connsiteX506" fmla="*/ 28718 w 291779"/>
              <a:gd name="connsiteY506" fmla="*/ 639042 h 654996"/>
              <a:gd name="connsiteX507" fmla="*/ 28976 w 291779"/>
              <a:gd name="connsiteY507" fmla="*/ 635937 h 654996"/>
              <a:gd name="connsiteX508" fmla="*/ 30566 w 291779"/>
              <a:gd name="connsiteY508" fmla="*/ 634518 h 654996"/>
              <a:gd name="connsiteX509" fmla="*/ 33243 w 291779"/>
              <a:gd name="connsiteY509" fmla="*/ 634356 h 654996"/>
              <a:gd name="connsiteX510" fmla="*/ 32414 w 291779"/>
              <a:gd name="connsiteY510" fmla="*/ 637642 h 654996"/>
              <a:gd name="connsiteX511" fmla="*/ 26937 w 291779"/>
              <a:gd name="connsiteY511" fmla="*/ 639394 h 654996"/>
              <a:gd name="connsiteX512" fmla="*/ 24594 w 291779"/>
              <a:gd name="connsiteY512" fmla="*/ 639928 h 654996"/>
              <a:gd name="connsiteX513" fmla="*/ 23136 w 291779"/>
              <a:gd name="connsiteY513" fmla="*/ 638375 h 654996"/>
              <a:gd name="connsiteX514" fmla="*/ 23689 w 291779"/>
              <a:gd name="connsiteY514" fmla="*/ 637223 h 654996"/>
              <a:gd name="connsiteX515" fmla="*/ 25318 w 291779"/>
              <a:gd name="connsiteY515" fmla="*/ 635937 h 654996"/>
              <a:gd name="connsiteX516" fmla="*/ 27090 w 291779"/>
              <a:gd name="connsiteY516" fmla="*/ 636118 h 654996"/>
              <a:gd name="connsiteX517" fmla="*/ 27470 w 291779"/>
              <a:gd name="connsiteY517" fmla="*/ 637623 h 654996"/>
              <a:gd name="connsiteX518" fmla="*/ 26937 w 291779"/>
              <a:gd name="connsiteY518" fmla="*/ 639394 h 654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</a:cxnLst>
            <a:rect l="l" t="t" r="r" b="b"/>
            <a:pathLst>
              <a:path w="291779" h="654996">
                <a:moveTo>
                  <a:pt x="223085" y="79648"/>
                </a:moveTo>
                <a:lnTo>
                  <a:pt x="221295" y="80572"/>
                </a:lnTo>
                <a:lnTo>
                  <a:pt x="215770" y="84192"/>
                </a:lnTo>
                <a:lnTo>
                  <a:pt x="212398" y="86630"/>
                </a:lnTo>
                <a:lnTo>
                  <a:pt x="208341" y="88421"/>
                </a:lnTo>
                <a:lnTo>
                  <a:pt x="209388" y="90792"/>
                </a:lnTo>
                <a:lnTo>
                  <a:pt x="216132" y="91288"/>
                </a:lnTo>
                <a:lnTo>
                  <a:pt x="217170" y="91964"/>
                </a:lnTo>
                <a:lnTo>
                  <a:pt x="217923" y="93174"/>
                </a:lnTo>
                <a:lnTo>
                  <a:pt x="218047" y="95117"/>
                </a:lnTo>
                <a:lnTo>
                  <a:pt x="217370" y="98250"/>
                </a:lnTo>
                <a:lnTo>
                  <a:pt x="210074" y="115405"/>
                </a:lnTo>
                <a:lnTo>
                  <a:pt x="209845" y="118996"/>
                </a:lnTo>
                <a:lnTo>
                  <a:pt x="212227" y="128940"/>
                </a:lnTo>
                <a:lnTo>
                  <a:pt x="215570" y="140599"/>
                </a:lnTo>
                <a:lnTo>
                  <a:pt x="225676" y="145752"/>
                </a:lnTo>
                <a:lnTo>
                  <a:pt x="233182" y="149762"/>
                </a:lnTo>
                <a:lnTo>
                  <a:pt x="238001" y="159230"/>
                </a:lnTo>
                <a:lnTo>
                  <a:pt x="245955" y="171622"/>
                </a:lnTo>
                <a:lnTo>
                  <a:pt x="250165" y="176232"/>
                </a:lnTo>
                <a:lnTo>
                  <a:pt x="250403" y="177660"/>
                </a:lnTo>
                <a:lnTo>
                  <a:pt x="249155" y="186128"/>
                </a:lnTo>
                <a:lnTo>
                  <a:pt x="244060" y="194567"/>
                </a:lnTo>
                <a:lnTo>
                  <a:pt x="239297" y="201654"/>
                </a:lnTo>
                <a:lnTo>
                  <a:pt x="234363" y="210150"/>
                </a:lnTo>
                <a:lnTo>
                  <a:pt x="230505" y="217361"/>
                </a:lnTo>
                <a:lnTo>
                  <a:pt x="226324" y="225962"/>
                </a:lnTo>
                <a:lnTo>
                  <a:pt x="225838" y="228743"/>
                </a:lnTo>
                <a:lnTo>
                  <a:pt x="225762" y="231362"/>
                </a:lnTo>
                <a:lnTo>
                  <a:pt x="226486" y="234248"/>
                </a:lnTo>
                <a:lnTo>
                  <a:pt x="231839" y="244659"/>
                </a:lnTo>
                <a:lnTo>
                  <a:pt x="233925" y="249946"/>
                </a:lnTo>
                <a:lnTo>
                  <a:pt x="236411" y="255642"/>
                </a:lnTo>
                <a:lnTo>
                  <a:pt x="238554" y="261833"/>
                </a:lnTo>
                <a:lnTo>
                  <a:pt x="239792" y="267367"/>
                </a:lnTo>
                <a:lnTo>
                  <a:pt x="241935" y="272729"/>
                </a:lnTo>
                <a:lnTo>
                  <a:pt x="243269" y="275463"/>
                </a:lnTo>
                <a:lnTo>
                  <a:pt x="245479" y="279292"/>
                </a:lnTo>
                <a:lnTo>
                  <a:pt x="248145" y="284969"/>
                </a:lnTo>
                <a:lnTo>
                  <a:pt x="249031" y="289455"/>
                </a:lnTo>
                <a:lnTo>
                  <a:pt x="253061" y="304924"/>
                </a:lnTo>
                <a:lnTo>
                  <a:pt x="253470" y="308839"/>
                </a:lnTo>
                <a:lnTo>
                  <a:pt x="253270" y="311734"/>
                </a:lnTo>
                <a:lnTo>
                  <a:pt x="251499" y="312439"/>
                </a:lnTo>
                <a:lnTo>
                  <a:pt x="247584" y="312896"/>
                </a:lnTo>
                <a:lnTo>
                  <a:pt x="243335" y="314792"/>
                </a:lnTo>
                <a:lnTo>
                  <a:pt x="243126" y="315430"/>
                </a:lnTo>
                <a:lnTo>
                  <a:pt x="245898" y="319030"/>
                </a:lnTo>
                <a:lnTo>
                  <a:pt x="243450" y="325174"/>
                </a:lnTo>
                <a:lnTo>
                  <a:pt x="243097" y="333928"/>
                </a:lnTo>
                <a:lnTo>
                  <a:pt x="240488" y="338500"/>
                </a:lnTo>
                <a:lnTo>
                  <a:pt x="240240" y="339557"/>
                </a:lnTo>
                <a:lnTo>
                  <a:pt x="240354" y="340443"/>
                </a:lnTo>
                <a:lnTo>
                  <a:pt x="240821" y="341138"/>
                </a:lnTo>
                <a:lnTo>
                  <a:pt x="245650" y="342357"/>
                </a:lnTo>
                <a:lnTo>
                  <a:pt x="246069" y="343595"/>
                </a:lnTo>
                <a:lnTo>
                  <a:pt x="246088" y="346158"/>
                </a:lnTo>
                <a:lnTo>
                  <a:pt x="245659" y="348520"/>
                </a:lnTo>
                <a:lnTo>
                  <a:pt x="243231" y="350272"/>
                </a:lnTo>
                <a:lnTo>
                  <a:pt x="240630" y="352854"/>
                </a:lnTo>
                <a:lnTo>
                  <a:pt x="240049" y="355235"/>
                </a:lnTo>
                <a:lnTo>
                  <a:pt x="240135" y="357350"/>
                </a:lnTo>
                <a:lnTo>
                  <a:pt x="241021" y="360921"/>
                </a:lnTo>
                <a:lnTo>
                  <a:pt x="242745" y="365074"/>
                </a:lnTo>
                <a:lnTo>
                  <a:pt x="244926" y="367675"/>
                </a:lnTo>
                <a:lnTo>
                  <a:pt x="252670" y="370142"/>
                </a:lnTo>
                <a:lnTo>
                  <a:pt x="253670" y="372170"/>
                </a:lnTo>
                <a:lnTo>
                  <a:pt x="254089" y="374952"/>
                </a:lnTo>
                <a:lnTo>
                  <a:pt x="253927" y="377666"/>
                </a:lnTo>
                <a:lnTo>
                  <a:pt x="250327" y="383076"/>
                </a:lnTo>
                <a:lnTo>
                  <a:pt x="250355" y="385153"/>
                </a:lnTo>
                <a:lnTo>
                  <a:pt x="251832" y="390163"/>
                </a:lnTo>
                <a:lnTo>
                  <a:pt x="253603" y="394935"/>
                </a:lnTo>
                <a:lnTo>
                  <a:pt x="261157" y="400098"/>
                </a:lnTo>
                <a:lnTo>
                  <a:pt x="263757" y="402917"/>
                </a:lnTo>
                <a:lnTo>
                  <a:pt x="264443" y="405156"/>
                </a:lnTo>
                <a:lnTo>
                  <a:pt x="264824" y="408765"/>
                </a:lnTo>
                <a:lnTo>
                  <a:pt x="264776" y="412671"/>
                </a:lnTo>
                <a:lnTo>
                  <a:pt x="264186" y="416128"/>
                </a:lnTo>
                <a:lnTo>
                  <a:pt x="261814" y="420577"/>
                </a:lnTo>
                <a:lnTo>
                  <a:pt x="256337" y="429320"/>
                </a:lnTo>
                <a:lnTo>
                  <a:pt x="250822" y="432702"/>
                </a:lnTo>
                <a:lnTo>
                  <a:pt x="250489" y="433435"/>
                </a:lnTo>
                <a:lnTo>
                  <a:pt x="252194" y="436217"/>
                </a:lnTo>
                <a:lnTo>
                  <a:pt x="261900" y="447323"/>
                </a:lnTo>
                <a:lnTo>
                  <a:pt x="268234" y="452495"/>
                </a:lnTo>
                <a:lnTo>
                  <a:pt x="276768" y="459448"/>
                </a:lnTo>
                <a:lnTo>
                  <a:pt x="282273" y="464925"/>
                </a:lnTo>
                <a:lnTo>
                  <a:pt x="284055" y="468849"/>
                </a:lnTo>
                <a:lnTo>
                  <a:pt x="286436" y="473212"/>
                </a:lnTo>
                <a:lnTo>
                  <a:pt x="289113" y="476764"/>
                </a:lnTo>
                <a:lnTo>
                  <a:pt x="291046" y="479841"/>
                </a:lnTo>
                <a:lnTo>
                  <a:pt x="291780" y="481822"/>
                </a:lnTo>
                <a:lnTo>
                  <a:pt x="291713" y="483946"/>
                </a:lnTo>
                <a:lnTo>
                  <a:pt x="289132" y="490338"/>
                </a:lnTo>
                <a:lnTo>
                  <a:pt x="287665" y="495262"/>
                </a:lnTo>
                <a:lnTo>
                  <a:pt x="285084" y="502453"/>
                </a:lnTo>
                <a:lnTo>
                  <a:pt x="282436" y="507444"/>
                </a:lnTo>
                <a:lnTo>
                  <a:pt x="275730" y="516531"/>
                </a:lnTo>
                <a:lnTo>
                  <a:pt x="265833" y="527771"/>
                </a:lnTo>
                <a:lnTo>
                  <a:pt x="263538" y="531152"/>
                </a:lnTo>
                <a:lnTo>
                  <a:pt x="258909" y="537029"/>
                </a:lnTo>
                <a:lnTo>
                  <a:pt x="250974" y="548774"/>
                </a:lnTo>
                <a:lnTo>
                  <a:pt x="248927" y="551355"/>
                </a:lnTo>
                <a:lnTo>
                  <a:pt x="242431" y="560651"/>
                </a:lnTo>
                <a:lnTo>
                  <a:pt x="239469" y="563604"/>
                </a:lnTo>
                <a:lnTo>
                  <a:pt x="237134" y="566357"/>
                </a:lnTo>
                <a:lnTo>
                  <a:pt x="230705" y="575072"/>
                </a:lnTo>
                <a:lnTo>
                  <a:pt x="223790" y="581654"/>
                </a:lnTo>
                <a:lnTo>
                  <a:pt x="217008" y="587750"/>
                </a:lnTo>
                <a:lnTo>
                  <a:pt x="214970" y="590826"/>
                </a:lnTo>
                <a:lnTo>
                  <a:pt x="212436" y="593179"/>
                </a:lnTo>
                <a:lnTo>
                  <a:pt x="209417" y="595408"/>
                </a:lnTo>
                <a:lnTo>
                  <a:pt x="208150" y="596656"/>
                </a:lnTo>
                <a:lnTo>
                  <a:pt x="201321" y="604933"/>
                </a:lnTo>
                <a:lnTo>
                  <a:pt x="191844" y="616344"/>
                </a:lnTo>
                <a:lnTo>
                  <a:pt x="190881" y="616525"/>
                </a:lnTo>
                <a:lnTo>
                  <a:pt x="188414" y="618363"/>
                </a:lnTo>
                <a:lnTo>
                  <a:pt x="184557" y="618811"/>
                </a:lnTo>
                <a:lnTo>
                  <a:pt x="182880" y="620211"/>
                </a:lnTo>
                <a:lnTo>
                  <a:pt x="176985" y="616210"/>
                </a:lnTo>
                <a:lnTo>
                  <a:pt x="176003" y="615953"/>
                </a:lnTo>
                <a:lnTo>
                  <a:pt x="172536" y="616944"/>
                </a:lnTo>
                <a:lnTo>
                  <a:pt x="169212" y="619849"/>
                </a:lnTo>
                <a:lnTo>
                  <a:pt x="163069" y="620735"/>
                </a:lnTo>
                <a:lnTo>
                  <a:pt x="160020" y="621678"/>
                </a:lnTo>
                <a:lnTo>
                  <a:pt x="158077" y="623021"/>
                </a:lnTo>
                <a:lnTo>
                  <a:pt x="157677" y="619849"/>
                </a:lnTo>
                <a:lnTo>
                  <a:pt x="158515" y="615820"/>
                </a:lnTo>
                <a:lnTo>
                  <a:pt x="159868" y="613124"/>
                </a:lnTo>
                <a:lnTo>
                  <a:pt x="159991" y="611372"/>
                </a:lnTo>
                <a:lnTo>
                  <a:pt x="159001" y="611553"/>
                </a:lnTo>
                <a:lnTo>
                  <a:pt x="157029" y="615506"/>
                </a:lnTo>
                <a:lnTo>
                  <a:pt x="155982" y="620116"/>
                </a:lnTo>
                <a:lnTo>
                  <a:pt x="153877" y="622430"/>
                </a:lnTo>
                <a:lnTo>
                  <a:pt x="149247" y="623373"/>
                </a:lnTo>
                <a:lnTo>
                  <a:pt x="144742" y="619678"/>
                </a:lnTo>
                <a:lnTo>
                  <a:pt x="142599" y="619706"/>
                </a:lnTo>
                <a:lnTo>
                  <a:pt x="143942" y="622354"/>
                </a:lnTo>
                <a:lnTo>
                  <a:pt x="144847" y="625259"/>
                </a:lnTo>
                <a:lnTo>
                  <a:pt x="144732" y="626878"/>
                </a:lnTo>
                <a:lnTo>
                  <a:pt x="142333" y="626593"/>
                </a:lnTo>
                <a:lnTo>
                  <a:pt x="139656" y="628326"/>
                </a:lnTo>
                <a:lnTo>
                  <a:pt x="137313" y="630860"/>
                </a:lnTo>
                <a:lnTo>
                  <a:pt x="136170" y="630869"/>
                </a:lnTo>
                <a:lnTo>
                  <a:pt x="134588" y="627326"/>
                </a:lnTo>
                <a:lnTo>
                  <a:pt x="131693" y="628983"/>
                </a:lnTo>
                <a:lnTo>
                  <a:pt x="129217" y="631203"/>
                </a:lnTo>
                <a:lnTo>
                  <a:pt x="124196" y="631889"/>
                </a:lnTo>
                <a:lnTo>
                  <a:pt x="121206" y="634803"/>
                </a:lnTo>
                <a:lnTo>
                  <a:pt x="115910" y="636775"/>
                </a:lnTo>
                <a:lnTo>
                  <a:pt x="113005" y="636727"/>
                </a:lnTo>
                <a:lnTo>
                  <a:pt x="106366" y="639090"/>
                </a:lnTo>
                <a:lnTo>
                  <a:pt x="104156" y="642728"/>
                </a:lnTo>
                <a:lnTo>
                  <a:pt x="102223" y="644062"/>
                </a:lnTo>
                <a:lnTo>
                  <a:pt x="99470" y="642938"/>
                </a:lnTo>
                <a:lnTo>
                  <a:pt x="90983" y="644709"/>
                </a:lnTo>
                <a:lnTo>
                  <a:pt x="82868" y="647033"/>
                </a:lnTo>
                <a:lnTo>
                  <a:pt x="79420" y="646900"/>
                </a:lnTo>
                <a:lnTo>
                  <a:pt x="75972" y="645938"/>
                </a:lnTo>
                <a:lnTo>
                  <a:pt x="72314" y="649158"/>
                </a:lnTo>
                <a:lnTo>
                  <a:pt x="68428" y="653463"/>
                </a:lnTo>
                <a:lnTo>
                  <a:pt x="64151" y="654996"/>
                </a:lnTo>
                <a:lnTo>
                  <a:pt x="62618" y="654444"/>
                </a:lnTo>
                <a:lnTo>
                  <a:pt x="63846" y="652186"/>
                </a:lnTo>
                <a:lnTo>
                  <a:pt x="66675" y="649853"/>
                </a:lnTo>
                <a:lnTo>
                  <a:pt x="68618" y="646681"/>
                </a:lnTo>
                <a:lnTo>
                  <a:pt x="68885" y="644033"/>
                </a:lnTo>
                <a:lnTo>
                  <a:pt x="67552" y="642995"/>
                </a:lnTo>
                <a:lnTo>
                  <a:pt x="65723" y="642671"/>
                </a:lnTo>
                <a:lnTo>
                  <a:pt x="63427" y="639928"/>
                </a:lnTo>
                <a:lnTo>
                  <a:pt x="61227" y="633965"/>
                </a:lnTo>
                <a:lnTo>
                  <a:pt x="60036" y="633632"/>
                </a:lnTo>
                <a:lnTo>
                  <a:pt x="59436" y="635203"/>
                </a:lnTo>
                <a:lnTo>
                  <a:pt x="58760" y="639766"/>
                </a:lnTo>
                <a:lnTo>
                  <a:pt x="58074" y="641080"/>
                </a:lnTo>
                <a:lnTo>
                  <a:pt x="56912" y="642128"/>
                </a:lnTo>
                <a:lnTo>
                  <a:pt x="55512" y="643176"/>
                </a:lnTo>
                <a:lnTo>
                  <a:pt x="54140" y="643690"/>
                </a:lnTo>
                <a:lnTo>
                  <a:pt x="49235" y="643623"/>
                </a:lnTo>
                <a:lnTo>
                  <a:pt x="48587" y="641318"/>
                </a:lnTo>
                <a:lnTo>
                  <a:pt x="48587" y="640356"/>
                </a:lnTo>
                <a:lnTo>
                  <a:pt x="49464" y="637318"/>
                </a:lnTo>
                <a:lnTo>
                  <a:pt x="48702" y="636784"/>
                </a:lnTo>
                <a:lnTo>
                  <a:pt x="49425" y="634403"/>
                </a:lnTo>
                <a:lnTo>
                  <a:pt x="50578" y="634537"/>
                </a:lnTo>
                <a:lnTo>
                  <a:pt x="51950" y="634175"/>
                </a:lnTo>
                <a:lnTo>
                  <a:pt x="52635" y="632955"/>
                </a:lnTo>
                <a:lnTo>
                  <a:pt x="52587" y="631489"/>
                </a:lnTo>
                <a:lnTo>
                  <a:pt x="50683" y="631108"/>
                </a:lnTo>
                <a:lnTo>
                  <a:pt x="50568" y="630108"/>
                </a:lnTo>
                <a:lnTo>
                  <a:pt x="52264" y="625916"/>
                </a:lnTo>
                <a:lnTo>
                  <a:pt x="52502" y="624754"/>
                </a:lnTo>
                <a:lnTo>
                  <a:pt x="51845" y="624516"/>
                </a:lnTo>
                <a:lnTo>
                  <a:pt x="50788" y="624974"/>
                </a:lnTo>
                <a:lnTo>
                  <a:pt x="43768" y="623659"/>
                </a:lnTo>
                <a:lnTo>
                  <a:pt x="35109" y="618287"/>
                </a:lnTo>
                <a:lnTo>
                  <a:pt x="32976" y="618011"/>
                </a:lnTo>
                <a:lnTo>
                  <a:pt x="31671" y="613201"/>
                </a:lnTo>
                <a:lnTo>
                  <a:pt x="29585" y="613810"/>
                </a:lnTo>
                <a:lnTo>
                  <a:pt x="26537" y="616630"/>
                </a:lnTo>
                <a:lnTo>
                  <a:pt x="24251" y="614486"/>
                </a:lnTo>
                <a:lnTo>
                  <a:pt x="21793" y="613077"/>
                </a:lnTo>
                <a:lnTo>
                  <a:pt x="21117" y="610876"/>
                </a:lnTo>
                <a:lnTo>
                  <a:pt x="21155" y="607619"/>
                </a:lnTo>
                <a:lnTo>
                  <a:pt x="20946" y="603761"/>
                </a:lnTo>
                <a:lnTo>
                  <a:pt x="20279" y="599237"/>
                </a:lnTo>
                <a:lnTo>
                  <a:pt x="19793" y="592788"/>
                </a:lnTo>
                <a:lnTo>
                  <a:pt x="20251" y="587731"/>
                </a:lnTo>
                <a:lnTo>
                  <a:pt x="22213" y="583978"/>
                </a:lnTo>
                <a:lnTo>
                  <a:pt x="22965" y="581578"/>
                </a:lnTo>
                <a:lnTo>
                  <a:pt x="23879" y="575434"/>
                </a:lnTo>
                <a:lnTo>
                  <a:pt x="24089" y="568223"/>
                </a:lnTo>
                <a:lnTo>
                  <a:pt x="23565" y="565766"/>
                </a:lnTo>
                <a:lnTo>
                  <a:pt x="23699" y="564128"/>
                </a:lnTo>
                <a:lnTo>
                  <a:pt x="25261" y="564128"/>
                </a:lnTo>
                <a:lnTo>
                  <a:pt x="24918" y="562718"/>
                </a:lnTo>
                <a:lnTo>
                  <a:pt x="24232" y="561947"/>
                </a:lnTo>
                <a:lnTo>
                  <a:pt x="23470" y="560346"/>
                </a:lnTo>
                <a:lnTo>
                  <a:pt x="24118" y="559499"/>
                </a:lnTo>
                <a:lnTo>
                  <a:pt x="25984" y="559441"/>
                </a:lnTo>
                <a:lnTo>
                  <a:pt x="26137" y="558898"/>
                </a:lnTo>
                <a:lnTo>
                  <a:pt x="26347" y="558136"/>
                </a:lnTo>
                <a:lnTo>
                  <a:pt x="24898" y="553908"/>
                </a:lnTo>
                <a:lnTo>
                  <a:pt x="24727" y="551888"/>
                </a:lnTo>
                <a:lnTo>
                  <a:pt x="22727" y="545744"/>
                </a:lnTo>
                <a:lnTo>
                  <a:pt x="20431" y="539896"/>
                </a:lnTo>
                <a:lnTo>
                  <a:pt x="16993" y="535658"/>
                </a:lnTo>
                <a:lnTo>
                  <a:pt x="18212" y="528657"/>
                </a:lnTo>
                <a:lnTo>
                  <a:pt x="19603" y="522303"/>
                </a:lnTo>
                <a:lnTo>
                  <a:pt x="19327" y="519236"/>
                </a:lnTo>
                <a:lnTo>
                  <a:pt x="18793" y="515493"/>
                </a:lnTo>
                <a:lnTo>
                  <a:pt x="14574" y="511378"/>
                </a:lnTo>
                <a:lnTo>
                  <a:pt x="13954" y="505568"/>
                </a:lnTo>
                <a:lnTo>
                  <a:pt x="12926" y="499301"/>
                </a:lnTo>
                <a:lnTo>
                  <a:pt x="13316" y="495452"/>
                </a:lnTo>
                <a:lnTo>
                  <a:pt x="14002" y="492490"/>
                </a:lnTo>
                <a:lnTo>
                  <a:pt x="15393" y="489537"/>
                </a:lnTo>
                <a:lnTo>
                  <a:pt x="22393" y="480203"/>
                </a:lnTo>
                <a:lnTo>
                  <a:pt x="22822" y="475307"/>
                </a:lnTo>
                <a:lnTo>
                  <a:pt x="27566" y="474945"/>
                </a:lnTo>
                <a:lnTo>
                  <a:pt x="25365" y="470564"/>
                </a:lnTo>
                <a:lnTo>
                  <a:pt x="24851" y="468097"/>
                </a:lnTo>
                <a:lnTo>
                  <a:pt x="24737" y="465211"/>
                </a:lnTo>
                <a:lnTo>
                  <a:pt x="31557" y="463229"/>
                </a:lnTo>
                <a:lnTo>
                  <a:pt x="34110" y="464858"/>
                </a:lnTo>
                <a:lnTo>
                  <a:pt x="40110" y="462848"/>
                </a:lnTo>
                <a:lnTo>
                  <a:pt x="45444" y="458915"/>
                </a:lnTo>
                <a:lnTo>
                  <a:pt x="45349" y="456819"/>
                </a:lnTo>
                <a:lnTo>
                  <a:pt x="44530" y="454943"/>
                </a:lnTo>
                <a:lnTo>
                  <a:pt x="43396" y="451323"/>
                </a:lnTo>
                <a:lnTo>
                  <a:pt x="44196" y="450314"/>
                </a:lnTo>
                <a:lnTo>
                  <a:pt x="46140" y="451056"/>
                </a:lnTo>
                <a:lnTo>
                  <a:pt x="45244" y="449256"/>
                </a:lnTo>
                <a:lnTo>
                  <a:pt x="45406" y="447351"/>
                </a:lnTo>
                <a:lnTo>
                  <a:pt x="47530" y="448142"/>
                </a:lnTo>
                <a:lnTo>
                  <a:pt x="50988" y="442817"/>
                </a:lnTo>
                <a:lnTo>
                  <a:pt x="51111" y="438741"/>
                </a:lnTo>
                <a:lnTo>
                  <a:pt x="57093" y="436607"/>
                </a:lnTo>
                <a:lnTo>
                  <a:pt x="63999" y="428244"/>
                </a:lnTo>
                <a:lnTo>
                  <a:pt x="67180" y="425634"/>
                </a:lnTo>
                <a:lnTo>
                  <a:pt x="70257" y="423739"/>
                </a:lnTo>
                <a:lnTo>
                  <a:pt x="76810" y="415328"/>
                </a:lnTo>
                <a:lnTo>
                  <a:pt x="79610" y="414938"/>
                </a:lnTo>
                <a:lnTo>
                  <a:pt x="81049" y="409242"/>
                </a:lnTo>
                <a:lnTo>
                  <a:pt x="86621" y="401631"/>
                </a:lnTo>
                <a:lnTo>
                  <a:pt x="88316" y="400660"/>
                </a:lnTo>
                <a:lnTo>
                  <a:pt x="90917" y="393764"/>
                </a:lnTo>
                <a:lnTo>
                  <a:pt x="97765" y="385763"/>
                </a:lnTo>
                <a:lnTo>
                  <a:pt x="102108" y="375504"/>
                </a:lnTo>
                <a:lnTo>
                  <a:pt x="104499" y="371847"/>
                </a:lnTo>
                <a:lnTo>
                  <a:pt x="105242" y="367941"/>
                </a:lnTo>
                <a:lnTo>
                  <a:pt x="107909" y="367608"/>
                </a:lnTo>
                <a:lnTo>
                  <a:pt x="110310" y="364731"/>
                </a:lnTo>
                <a:lnTo>
                  <a:pt x="115510" y="362731"/>
                </a:lnTo>
                <a:lnTo>
                  <a:pt x="120654" y="363284"/>
                </a:lnTo>
                <a:lnTo>
                  <a:pt x="122797" y="364655"/>
                </a:lnTo>
                <a:lnTo>
                  <a:pt x="124768" y="364227"/>
                </a:lnTo>
                <a:lnTo>
                  <a:pt x="124568" y="360702"/>
                </a:lnTo>
                <a:lnTo>
                  <a:pt x="123159" y="358521"/>
                </a:lnTo>
                <a:lnTo>
                  <a:pt x="124311" y="356416"/>
                </a:lnTo>
                <a:lnTo>
                  <a:pt x="127025" y="354825"/>
                </a:lnTo>
                <a:lnTo>
                  <a:pt x="126749" y="351301"/>
                </a:lnTo>
                <a:lnTo>
                  <a:pt x="126159" y="349177"/>
                </a:lnTo>
                <a:lnTo>
                  <a:pt x="123902" y="346348"/>
                </a:lnTo>
                <a:lnTo>
                  <a:pt x="125026" y="339985"/>
                </a:lnTo>
                <a:lnTo>
                  <a:pt x="125292" y="332985"/>
                </a:lnTo>
                <a:lnTo>
                  <a:pt x="126359" y="324860"/>
                </a:lnTo>
                <a:lnTo>
                  <a:pt x="123530" y="320545"/>
                </a:lnTo>
                <a:lnTo>
                  <a:pt x="112767" y="313173"/>
                </a:lnTo>
                <a:lnTo>
                  <a:pt x="110766" y="313430"/>
                </a:lnTo>
                <a:lnTo>
                  <a:pt x="108376" y="312496"/>
                </a:lnTo>
                <a:lnTo>
                  <a:pt x="105880" y="306886"/>
                </a:lnTo>
                <a:lnTo>
                  <a:pt x="106995" y="302028"/>
                </a:lnTo>
                <a:lnTo>
                  <a:pt x="107128" y="300238"/>
                </a:lnTo>
                <a:lnTo>
                  <a:pt x="106156" y="300295"/>
                </a:lnTo>
                <a:lnTo>
                  <a:pt x="104575" y="302666"/>
                </a:lnTo>
                <a:lnTo>
                  <a:pt x="101146" y="305372"/>
                </a:lnTo>
                <a:lnTo>
                  <a:pt x="96688" y="303295"/>
                </a:lnTo>
                <a:lnTo>
                  <a:pt x="94498" y="303752"/>
                </a:lnTo>
                <a:lnTo>
                  <a:pt x="91650" y="291684"/>
                </a:lnTo>
                <a:lnTo>
                  <a:pt x="90193" y="287045"/>
                </a:lnTo>
                <a:lnTo>
                  <a:pt x="87859" y="281254"/>
                </a:lnTo>
                <a:lnTo>
                  <a:pt x="83697" y="278425"/>
                </a:lnTo>
                <a:lnTo>
                  <a:pt x="82878" y="276816"/>
                </a:lnTo>
                <a:lnTo>
                  <a:pt x="82325" y="274349"/>
                </a:lnTo>
                <a:lnTo>
                  <a:pt x="82144" y="270920"/>
                </a:lnTo>
                <a:lnTo>
                  <a:pt x="81611" y="265833"/>
                </a:lnTo>
                <a:lnTo>
                  <a:pt x="81829" y="261652"/>
                </a:lnTo>
                <a:lnTo>
                  <a:pt x="82344" y="259156"/>
                </a:lnTo>
                <a:lnTo>
                  <a:pt x="84144" y="257480"/>
                </a:lnTo>
                <a:lnTo>
                  <a:pt x="86735" y="252727"/>
                </a:lnTo>
                <a:lnTo>
                  <a:pt x="87278" y="249269"/>
                </a:lnTo>
                <a:lnTo>
                  <a:pt x="87497" y="243954"/>
                </a:lnTo>
                <a:lnTo>
                  <a:pt x="88688" y="239297"/>
                </a:lnTo>
                <a:lnTo>
                  <a:pt x="90011" y="236934"/>
                </a:lnTo>
                <a:lnTo>
                  <a:pt x="89678" y="235048"/>
                </a:lnTo>
                <a:lnTo>
                  <a:pt x="88764" y="232362"/>
                </a:lnTo>
                <a:lnTo>
                  <a:pt x="86821" y="228533"/>
                </a:lnTo>
                <a:lnTo>
                  <a:pt x="83868" y="223857"/>
                </a:lnTo>
                <a:lnTo>
                  <a:pt x="81687" y="219370"/>
                </a:lnTo>
                <a:lnTo>
                  <a:pt x="80725" y="215170"/>
                </a:lnTo>
                <a:lnTo>
                  <a:pt x="80229" y="211398"/>
                </a:lnTo>
                <a:lnTo>
                  <a:pt x="80306" y="207969"/>
                </a:lnTo>
                <a:lnTo>
                  <a:pt x="81125" y="205626"/>
                </a:lnTo>
                <a:lnTo>
                  <a:pt x="83906" y="202673"/>
                </a:lnTo>
                <a:lnTo>
                  <a:pt x="84277" y="201416"/>
                </a:lnTo>
                <a:lnTo>
                  <a:pt x="83173" y="194872"/>
                </a:lnTo>
                <a:lnTo>
                  <a:pt x="81229" y="193681"/>
                </a:lnTo>
                <a:lnTo>
                  <a:pt x="77924" y="193043"/>
                </a:lnTo>
                <a:lnTo>
                  <a:pt x="76076" y="192986"/>
                </a:lnTo>
                <a:lnTo>
                  <a:pt x="75724" y="192262"/>
                </a:lnTo>
                <a:lnTo>
                  <a:pt x="75629" y="190948"/>
                </a:lnTo>
                <a:lnTo>
                  <a:pt x="76010" y="188252"/>
                </a:lnTo>
                <a:lnTo>
                  <a:pt x="77048" y="185157"/>
                </a:lnTo>
                <a:lnTo>
                  <a:pt x="77915" y="183175"/>
                </a:lnTo>
                <a:lnTo>
                  <a:pt x="78029" y="181499"/>
                </a:lnTo>
                <a:lnTo>
                  <a:pt x="76924" y="175746"/>
                </a:lnTo>
                <a:lnTo>
                  <a:pt x="76591" y="168669"/>
                </a:lnTo>
                <a:lnTo>
                  <a:pt x="76972" y="163106"/>
                </a:lnTo>
                <a:lnTo>
                  <a:pt x="80477" y="158991"/>
                </a:lnTo>
                <a:lnTo>
                  <a:pt x="80639" y="157486"/>
                </a:lnTo>
                <a:lnTo>
                  <a:pt x="76238" y="153000"/>
                </a:lnTo>
                <a:lnTo>
                  <a:pt x="73066" y="147904"/>
                </a:lnTo>
                <a:lnTo>
                  <a:pt x="72076" y="144923"/>
                </a:lnTo>
                <a:lnTo>
                  <a:pt x="68447" y="144475"/>
                </a:lnTo>
                <a:lnTo>
                  <a:pt x="66180" y="135769"/>
                </a:lnTo>
                <a:lnTo>
                  <a:pt x="62903" y="131521"/>
                </a:lnTo>
                <a:lnTo>
                  <a:pt x="59665" y="127835"/>
                </a:lnTo>
                <a:lnTo>
                  <a:pt x="57751" y="126121"/>
                </a:lnTo>
                <a:lnTo>
                  <a:pt x="46511" y="120815"/>
                </a:lnTo>
                <a:lnTo>
                  <a:pt x="42053" y="119805"/>
                </a:lnTo>
                <a:lnTo>
                  <a:pt x="36767" y="116700"/>
                </a:lnTo>
                <a:lnTo>
                  <a:pt x="32833" y="112795"/>
                </a:lnTo>
                <a:lnTo>
                  <a:pt x="29461" y="110280"/>
                </a:lnTo>
                <a:lnTo>
                  <a:pt x="26575" y="107166"/>
                </a:lnTo>
                <a:lnTo>
                  <a:pt x="22546" y="104251"/>
                </a:lnTo>
                <a:lnTo>
                  <a:pt x="21393" y="101756"/>
                </a:lnTo>
                <a:lnTo>
                  <a:pt x="17040" y="97126"/>
                </a:lnTo>
                <a:lnTo>
                  <a:pt x="15002" y="94069"/>
                </a:lnTo>
                <a:lnTo>
                  <a:pt x="7925" y="88287"/>
                </a:lnTo>
                <a:lnTo>
                  <a:pt x="7668" y="86001"/>
                </a:lnTo>
                <a:lnTo>
                  <a:pt x="7620" y="83792"/>
                </a:lnTo>
                <a:lnTo>
                  <a:pt x="7297" y="82868"/>
                </a:lnTo>
                <a:lnTo>
                  <a:pt x="0" y="78619"/>
                </a:lnTo>
                <a:lnTo>
                  <a:pt x="1438" y="76181"/>
                </a:lnTo>
                <a:lnTo>
                  <a:pt x="7144" y="76029"/>
                </a:lnTo>
                <a:lnTo>
                  <a:pt x="11859" y="78248"/>
                </a:lnTo>
                <a:lnTo>
                  <a:pt x="12897" y="77295"/>
                </a:lnTo>
                <a:lnTo>
                  <a:pt x="13516" y="75324"/>
                </a:lnTo>
                <a:lnTo>
                  <a:pt x="11506" y="67399"/>
                </a:lnTo>
                <a:lnTo>
                  <a:pt x="11868" y="65322"/>
                </a:lnTo>
                <a:lnTo>
                  <a:pt x="13945" y="62827"/>
                </a:lnTo>
                <a:lnTo>
                  <a:pt x="17240" y="60836"/>
                </a:lnTo>
                <a:lnTo>
                  <a:pt x="22432" y="60551"/>
                </a:lnTo>
                <a:lnTo>
                  <a:pt x="25975" y="60846"/>
                </a:lnTo>
                <a:lnTo>
                  <a:pt x="26727" y="61065"/>
                </a:lnTo>
                <a:lnTo>
                  <a:pt x="32014" y="69809"/>
                </a:lnTo>
                <a:lnTo>
                  <a:pt x="36557" y="78296"/>
                </a:lnTo>
                <a:lnTo>
                  <a:pt x="38967" y="81896"/>
                </a:lnTo>
                <a:lnTo>
                  <a:pt x="44863" y="92069"/>
                </a:lnTo>
                <a:lnTo>
                  <a:pt x="47073" y="97927"/>
                </a:lnTo>
                <a:lnTo>
                  <a:pt x="47825" y="102108"/>
                </a:lnTo>
                <a:lnTo>
                  <a:pt x="50225" y="102089"/>
                </a:lnTo>
                <a:lnTo>
                  <a:pt x="58522" y="103918"/>
                </a:lnTo>
                <a:lnTo>
                  <a:pt x="65494" y="105461"/>
                </a:lnTo>
                <a:lnTo>
                  <a:pt x="67437" y="107794"/>
                </a:lnTo>
                <a:lnTo>
                  <a:pt x="72238" y="107328"/>
                </a:lnTo>
                <a:lnTo>
                  <a:pt x="75943" y="105223"/>
                </a:lnTo>
                <a:lnTo>
                  <a:pt x="82477" y="102565"/>
                </a:lnTo>
                <a:lnTo>
                  <a:pt x="84230" y="99289"/>
                </a:lnTo>
                <a:lnTo>
                  <a:pt x="86411" y="95774"/>
                </a:lnTo>
                <a:lnTo>
                  <a:pt x="90240" y="96326"/>
                </a:lnTo>
                <a:lnTo>
                  <a:pt x="94431" y="99098"/>
                </a:lnTo>
                <a:lnTo>
                  <a:pt x="99184" y="102737"/>
                </a:lnTo>
                <a:lnTo>
                  <a:pt x="103423" y="104413"/>
                </a:lnTo>
                <a:lnTo>
                  <a:pt x="109109" y="107042"/>
                </a:lnTo>
                <a:lnTo>
                  <a:pt x="111757" y="110433"/>
                </a:lnTo>
                <a:lnTo>
                  <a:pt x="115472" y="111405"/>
                </a:lnTo>
                <a:lnTo>
                  <a:pt x="119358" y="108014"/>
                </a:lnTo>
                <a:lnTo>
                  <a:pt x="121654" y="98765"/>
                </a:lnTo>
                <a:lnTo>
                  <a:pt x="123692" y="94621"/>
                </a:lnTo>
                <a:lnTo>
                  <a:pt x="126578" y="91583"/>
                </a:lnTo>
                <a:lnTo>
                  <a:pt x="129883" y="90240"/>
                </a:lnTo>
                <a:lnTo>
                  <a:pt x="132407" y="89754"/>
                </a:lnTo>
                <a:lnTo>
                  <a:pt x="134322" y="87382"/>
                </a:lnTo>
                <a:lnTo>
                  <a:pt x="137036" y="82106"/>
                </a:lnTo>
                <a:lnTo>
                  <a:pt x="137570" y="75686"/>
                </a:lnTo>
                <a:lnTo>
                  <a:pt x="137046" y="64027"/>
                </a:lnTo>
                <a:lnTo>
                  <a:pt x="137541" y="60160"/>
                </a:lnTo>
                <a:lnTo>
                  <a:pt x="139761" y="53816"/>
                </a:lnTo>
                <a:lnTo>
                  <a:pt x="142742" y="36900"/>
                </a:lnTo>
                <a:lnTo>
                  <a:pt x="144076" y="31985"/>
                </a:lnTo>
                <a:lnTo>
                  <a:pt x="145704" y="28994"/>
                </a:lnTo>
                <a:lnTo>
                  <a:pt x="147943" y="27213"/>
                </a:lnTo>
                <a:lnTo>
                  <a:pt x="152010" y="22031"/>
                </a:lnTo>
                <a:lnTo>
                  <a:pt x="157820" y="11706"/>
                </a:lnTo>
                <a:lnTo>
                  <a:pt x="159391" y="10830"/>
                </a:lnTo>
                <a:lnTo>
                  <a:pt x="163563" y="10306"/>
                </a:lnTo>
                <a:lnTo>
                  <a:pt x="168745" y="10687"/>
                </a:lnTo>
                <a:lnTo>
                  <a:pt x="173413" y="12506"/>
                </a:lnTo>
                <a:lnTo>
                  <a:pt x="173917" y="12363"/>
                </a:lnTo>
                <a:lnTo>
                  <a:pt x="176013" y="11411"/>
                </a:lnTo>
                <a:lnTo>
                  <a:pt x="179813" y="8192"/>
                </a:lnTo>
                <a:lnTo>
                  <a:pt x="186328" y="1772"/>
                </a:lnTo>
                <a:lnTo>
                  <a:pt x="190500" y="0"/>
                </a:lnTo>
                <a:lnTo>
                  <a:pt x="194291" y="248"/>
                </a:lnTo>
                <a:lnTo>
                  <a:pt x="198492" y="7277"/>
                </a:lnTo>
                <a:lnTo>
                  <a:pt x="204426" y="15078"/>
                </a:lnTo>
                <a:lnTo>
                  <a:pt x="208236" y="18850"/>
                </a:lnTo>
                <a:lnTo>
                  <a:pt x="218627" y="25908"/>
                </a:lnTo>
                <a:lnTo>
                  <a:pt x="227752" y="30528"/>
                </a:lnTo>
                <a:lnTo>
                  <a:pt x="232877" y="45711"/>
                </a:lnTo>
                <a:lnTo>
                  <a:pt x="230344" y="51721"/>
                </a:lnTo>
                <a:lnTo>
                  <a:pt x="229086" y="53788"/>
                </a:lnTo>
                <a:lnTo>
                  <a:pt x="224619" y="59741"/>
                </a:lnTo>
                <a:lnTo>
                  <a:pt x="219847" y="68104"/>
                </a:lnTo>
                <a:lnTo>
                  <a:pt x="219485" y="72447"/>
                </a:lnTo>
                <a:lnTo>
                  <a:pt x="221066" y="76819"/>
                </a:lnTo>
                <a:lnTo>
                  <a:pt x="223085" y="79648"/>
                </a:lnTo>
                <a:close/>
                <a:moveTo>
                  <a:pt x="113015" y="355911"/>
                </a:moveTo>
                <a:lnTo>
                  <a:pt x="109024" y="358007"/>
                </a:lnTo>
                <a:lnTo>
                  <a:pt x="105813" y="356702"/>
                </a:lnTo>
                <a:lnTo>
                  <a:pt x="105756" y="352635"/>
                </a:lnTo>
                <a:lnTo>
                  <a:pt x="107747" y="350663"/>
                </a:lnTo>
                <a:lnTo>
                  <a:pt x="111347" y="349872"/>
                </a:lnTo>
                <a:lnTo>
                  <a:pt x="116281" y="351844"/>
                </a:lnTo>
                <a:lnTo>
                  <a:pt x="117005" y="352892"/>
                </a:lnTo>
                <a:lnTo>
                  <a:pt x="114176" y="353682"/>
                </a:lnTo>
                <a:lnTo>
                  <a:pt x="113015" y="355911"/>
                </a:lnTo>
                <a:close/>
                <a:moveTo>
                  <a:pt x="15964" y="462953"/>
                </a:moveTo>
                <a:lnTo>
                  <a:pt x="16250" y="464058"/>
                </a:lnTo>
                <a:lnTo>
                  <a:pt x="17812" y="463753"/>
                </a:lnTo>
                <a:lnTo>
                  <a:pt x="19927" y="461734"/>
                </a:lnTo>
                <a:lnTo>
                  <a:pt x="21422" y="462677"/>
                </a:lnTo>
                <a:lnTo>
                  <a:pt x="21250" y="465554"/>
                </a:lnTo>
                <a:lnTo>
                  <a:pt x="20241" y="465439"/>
                </a:lnTo>
                <a:lnTo>
                  <a:pt x="19964" y="464963"/>
                </a:lnTo>
                <a:lnTo>
                  <a:pt x="18660" y="466601"/>
                </a:lnTo>
                <a:lnTo>
                  <a:pt x="18431" y="467592"/>
                </a:lnTo>
                <a:lnTo>
                  <a:pt x="16926" y="468221"/>
                </a:lnTo>
                <a:lnTo>
                  <a:pt x="14145" y="465411"/>
                </a:lnTo>
                <a:lnTo>
                  <a:pt x="12392" y="460781"/>
                </a:lnTo>
                <a:lnTo>
                  <a:pt x="16469" y="460772"/>
                </a:lnTo>
                <a:lnTo>
                  <a:pt x="16079" y="461877"/>
                </a:lnTo>
                <a:lnTo>
                  <a:pt x="15964" y="462953"/>
                </a:lnTo>
                <a:close/>
                <a:moveTo>
                  <a:pt x="22193" y="616668"/>
                </a:moveTo>
                <a:lnTo>
                  <a:pt x="21822" y="619192"/>
                </a:lnTo>
                <a:lnTo>
                  <a:pt x="20003" y="618916"/>
                </a:lnTo>
                <a:lnTo>
                  <a:pt x="18155" y="619373"/>
                </a:lnTo>
                <a:lnTo>
                  <a:pt x="16669" y="616868"/>
                </a:lnTo>
                <a:lnTo>
                  <a:pt x="15879" y="612639"/>
                </a:lnTo>
                <a:lnTo>
                  <a:pt x="16155" y="611724"/>
                </a:lnTo>
                <a:lnTo>
                  <a:pt x="17317" y="610762"/>
                </a:lnTo>
                <a:lnTo>
                  <a:pt x="18202" y="613086"/>
                </a:lnTo>
                <a:lnTo>
                  <a:pt x="22193" y="616668"/>
                </a:lnTo>
                <a:close/>
                <a:moveTo>
                  <a:pt x="36719" y="627098"/>
                </a:moveTo>
                <a:lnTo>
                  <a:pt x="34766" y="627336"/>
                </a:lnTo>
                <a:lnTo>
                  <a:pt x="32014" y="624659"/>
                </a:lnTo>
                <a:lnTo>
                  <a:pt x="31671" y="623611"/>
                </a:lnTo>
                <a:lnTo>
                  <a:pt x="32747" y="623002"/>
                </a:lnTo>
                <a:lnTo>
                  <a:pt x="32033" y="620849"/>
                </a:lnTo>
                <a:lnTo>
                  <a:pt x="32242" y="619897"/>
                </a:lnTo>
                <a:lnTo>
                  <a:pt x="34367" y="621602"/>
                </a:lnTo>
                <a:lnTo>
                  <a:pt x="35529" y="623583"/>
                </a:lnTo>
                <a:lnTo>
                  <a:pt x="34395" y="624040"/>
                </a:lnTo>
                <a:lnTo>
                  <a:pt x="36319" y="626088"/>
                </a:lnTo>
                <a:lnTo>
                  <a:pt x="36719" y="627098"/>
                </a:lnTo>
                <a:close/>
                <a:moveTo>
                  <a:pt x="41558" y="625269"/>
                </a:moveTo>
                <a:lnTo>
                  <a:pt x="44939" y="626516"/>
                </a:lnTo>
                <a:lnTo>
                  <a:pt x="46358" y="626069"/>
                </a:lnTo>
                <a:lnTo>
                  <a:pt x="47978" y="628898"/>
                </a:lnTo>
                <a:lnTo>
                  <a:pt x="45234" y="630688"/>
                </a:lnTo>
                <a:lnTo>
                  <a:pt x="45044" y="632917"/>
                </a:lnTo>
                <a:lnTo>
                  <a:pt x="46130" y="634298"/>
                </a:lnTo>
                <a:lnTo>
                  <a:pt x="46511" y="636299"/>
                </a:lnTo>
                <a:lnTo>
                  <a:pt x="43777" y="636299"/>
                </a:lnTo>
                <a:lnTo>
                  <a:pt x="42472" y="634613"/>
                </a:lnTo>
                <a:lnTo>
                  <a:pt x="41901" y="632470"/>
                </a:lnTo>
                <a:lnTo>
                  <a:pt x="40624" y="630955"/>
                </a:lnTo>
                <a:lnTo>
                  <a:pt x="38929" y="629803"/>
                </a:lnTo>
                <a:lnTo>
                  <a:pt x="39757" y="628260"/>
                </a:lnTo>
                <a:lnTo>
                  <a:pt x="40234" y="626050"/>
                </a:lnTo>
                <a:lnTo>
                  <a:pt x="41558" y="625269"/>
                </a:lnTo>
                <a:close/>
                <a:moveTo>
                  <a:pt x="32414" y="637642"/>
                </a:moveTo>
                <a:lnTo>
                  <a:pt x="29737" y="639480"/>
                </a:lnTo>
                <a:lnTo>
                  <a:pt x="28718" y="639042"/>
                </a:lnTo>
                <a:lnTo>
                  <a:pt x="28976" y="635937"/>
                </a:lnTo>
                <a:lnTo>
                  <a:pt x="30566" y="634518"/>
                </a:lnTo>
                <a:lnTo>
                  <a:pt x="33243" y="634356"/>
                </a:lnTo>
                <a:lnTo>
                  <a:pt x="32414" y="637642"/>
                </a:lnTo>
                <a:close/>
                <a:moveTo>
                  <a:pt x="26937" y="639394"/>
                </a:moveTo>
                <a:lnTo>
                  <a:pt x="24594" y="639928"/>
                </a:lnTo>
                <a:lnTo>
                  <a:pt x="23136" y="638375"/>
                </a:lnTo>
                <a:lnTo>
                  <a:pt x="23689" y="637223"/>
                </a:lnTo>
                <a:lnTo>
                  <a:pt x="25318" y="635937"/>
                </a:lnTo>
                <a:lnTo>
                  <a:pt x="27090" y="636118"/>
                </a:lnTo>
                <a:lnTo>
                  <a:pt x="27470" y="637623"/>
                </a:lnTo>
                <a:lnTo>
                  <a:pt x="26937" y="6393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0335ADD7-D7A5-1232-285D-EDE211C3A704}"/>
              </a:ext>
            </a:extLst>
          </p:cNvPr>
          <p:cNvSpPr/>
          <p:nvPr/>
        </p:nvSpPr>
        <p:spPr>
          <a:xfrm>
            <a:off x="5872480" y="3312160"/>
            <a:ext cx="38489" cy="2435"/>
          </a:xfrm>
          <a:custGeom>
            <a:avLst/>
            <a:gdLst>
              <a:gd name="connsiteX0" fmla="*/ 67742 w 191433"/>
              <a:gd name="connsiteY0" fmla="*/ 772 h 256851"/>
              <a:gd name="connsiteX1" fmla="*/ 66694 w 191433"/>
              <a:gd name="connsiteY1" fmla="*/ 1048 h 256851"/>
              <a:gd name="connsiteX2" fmla="*/ 65008 w 191433"/>
              <a:gd name="connsiteY2" fmla="*/ 819 h 256851"/>
              <a:gd name="connsiteX3" fmla="*/ 64665 w 191433"/>
              <a:gd name="connsiteY3" fmla="*/ 381 h 256851"/>
              <a:gd name="connsiteX4" fmla="*/ 65199 w 191433"/>
              <a:gd name="connsiteY4" fmla="*/ 286 h 256851"/>
              <a:gd name="connsiteX5" fmla="*/ 66304 w 191433"/>
              <a:gd name="connsiteY5" fmla="*/ 0 h 256851"/>
              <a:gd name="connsiteX6" fmla="*/ 67656 w 191433"/>
              <a:gd name="connsiteY6" fmla="*/ 143 h 256851"/>
              <a:gd name="connsiteX7" fmla="*/ 67894 w 191433"/>
              <a:gd name="connsiteY7" fmla="*/ 429 h 256851"/>
              <a:gd name="connsiteX8" fmla="*/ 67742 w 191433"/>
              <a:gd name="connsiteY8" fmla="*/ 772 h 256851"/>
              <a:gd name="connsiteX9" fmla="*/ 145856 w 191433"/>
              <a:gd name="connsiteY9" fmla="*/ 100689 h 256851"/>
              <a:gd name="connsiteX10" fmla="*/ 144685 w 191433"/>
              <a:gd name="connsiteY10" fmla="*/ 101222 h 256851"/>
              <a:gd name="connsiteX11" fmla="*/ 144685 w 191433"/>
              <a:gd name="connsiteY11" fmla="*/ 100879 h 256851"/>
              <a:gd name="connsiteX12" fmla="*/ 144685 w 191433"/>
              <a:gd name="connsiteY12" fmla="*/ 100794 h 256851"/>
              <a:gd name="connsiteX13" fmla="*/ 145504 w 191433"/>
              <a:gd name="connsiteY13" fmla="*/ 100051 h 256851"/>
              <a:gd name="connsiteX14" fmla="*/ 146161 w 191433"/>
              <a:gd name="connsiteY14" fmla="*/ 100051 h 256851"/>
              <a:gd name="connsiteX15" fmla="*/ 145856 w 191433"/>
              <a:gd name="connsiteY15" fmla="*/ 100689 h 256851"/>
              <a:gd name="connsiteX16" fmla="*/ 146571 w 191433"/>
              <a:gd name="connsiteY16" fmla="*/ 110471 h 256851"/>
              <a:gd name="connsiteX17" fmla="*/ 144685 w 191433"/>
              <a:gd name="connsiteY17" fmla="*/ 111500 h 256851"/>
              <a:gd name="connsiteX18" fmla="*/ 144685 w 191433"/>
              <a:gd name="connsiteY18" fmla="*/ 110080 h 256851"/>
              <a:gd name="connsiteX19" fmla="*/ 146190 w 191433"/>
              <a:gd name="connsiteY19" fmla="*/ 108766 h 256851"/>
              <a:gd name="connsiteX20" fmla="*/ 147333 w 191433"/>
              <a:gd name="connsiteY20" fmla="*/ 108490 h 256851"/>
              <a:gd name="connsiteX21" fmla="*/ 146628 w 191433"/>
              <a:gd name="connsiteY21" fmla="*/ 109814 h 256851"/>
              <a:gd name="connsiteX22" fmla="*/ 146571 w 191433"/>
              <a:gd name="connsiteY22" fmla="*/ 110471 h 256851"/>
              <a:gd name="connsiteX23" fmla="*/ 172584 w 191433"/>
              <a:gd name="connsiteY23" fmla="*/ 131855 h 256851"/>
              <a:gd name="connsiteX24" fmla="*/ 171908 w 191433"/>
              <a:gd name="connsiteY24" fmla="*/ 132807 h 256851"/>
              <a:gd name="connsiteX25" fmla="*/ 171317 w 191433"/>
              <a:gd name="connsiteY25" fmla="*/ 132464 h 256851"/>
              <a:gd name="connsiteX26" fmla="*/ 172069 w 191433"/>
              <a:gd name="connsiteY26" fmla="*/ 130864 h 256851"/>
              <a:gd name="connsiteX27" fmla="*/ 172184 w 191433"/>
              <a:gd name="connsiteY27" fmla="*/ 130178 h 256851"/>
              <a:gd name="connsiteX28" fmla="*/ 171022 w 191433"/>
              <a:gd name="connsiteY28" fmla="*/ 129340 h 256851"/>
              <a:gd name="connsiteX29" fmla="*/ 170945 w 191433"/>
              <a:gd name="connsiteY29" fmla="*/ 128749 h 256851"/>
              <a:gd name="connsiteX30" fmla="*/ 171288 w 191433"/>
              <a:gd name="connsiteY30" fmla="*/ 128388 h 256851"/>
              <a:gd name="connsiteX31" fmla="*/ 172679 w 191433"/>
              <a:gd name="connsiteY31" fmla="*/ 129330 h 256851"/>
              <a:gd name="connsiteX32" fmla="*/ 173527 w 191433"/>
              <a:gd name="connsiteY32" fmla="*/ 130064 h 256851"/>
              <a:gd name="connsiteX33" fmla="*/ 173698 w 191433"/>
              <a:gd name="connsiteY33" fmla="*/ 130464 h 256851"/>
              <a:gd name="connsiteX34" fmla="*/ 173441 w 191433"/>
              <a:gd name="connsiteY34" fmla="*/ 131178 h 256851"/>
              <a:gd name="connsiteX35" fmla="*/ 172584 w 191433"/>
              <a:gd name="connsiteY35" fmla="*/ 131855 h 256851"/>
              <a:gd name="connsiteX36" fmla="*/ 191434 w 191433"/>
              <a:gd name="connsiteY36" fmla="*/ 150809 h 256851"/>
              <a:gd name="connsiteX37" fmla="*/ 189948 w 191433"/>
              <a:gd name="connsiteY37" fmla="*/ 151105 h 256851"/>
              <a:gd name="connsiteX38" fmla="*/ 188595 w 191433"/>
              <a:gd name="connsiteY38" fmla="*/ 149914 h 256851"/>
              <a:gd name="connsiteX39" fmla="*/ 189452 w 191433"/>
              <a:gd name="connsiteY39" fmla="*/ 148657 h 256851"/>
              <a:gd name="connsiteX40" fmla="*/ 190652 w 191433"/>
              <a:gd name="connsiteY40" fmla="*/ 148952 h 256851"/>
              <a:gd name="connsiteX41" fmla="*/ 191338 w 191433"/>
              <a:gd name="connsiteY41" fmla="*/ 150171 h 256851"/>
              <a:gd name="connsiteX42" fmla="*/ 191434 w 191433"/>
              <a:gd name="connsiteY42" fmla="*/ 150809 h 256851"/>
              <a:gd name="connsiteX43" fmla="*/ 171736 w 191433"/>
              <a:gd name="connsiteY43" fmla="*/ 151476 h 256851"/>
              <a:gd name="connsiteX44" fmla="*/ 170926 w 191433"/>
              <a:gd name="connsiteY44" fmla="*/ 151895 h 256851"/>
              <a:gd name="connsiteX45" fmla="*/ 170364 w 191433"/>
              <a:gd name="connsiteY45" fmla="*/ 151800 h 256851"/>
              <a:gd name="connsiteX46" fmla="*/ 169707 w 191433"/>
              <a:gd name="connsiteY46" fmla="*/ 151352 h 256851"/>
              <a:gd name="connsiteX47" fmla="*/ 169307 w 191433"/>
              <a:gd name="connsiteY47" fmla="*/ 150562 h 256851"/>
              <a:gd name="connsiteX48" fmla="*/ 170145 w 191433"/>
              <a:gd name="connsiteY48" fmla="*/ 149895 h 256851"/>
              <a:gd name="connsiteX49" fmla="*/ 171441 w 191433"/>
              <a:gd name="connsiteY49" fmla="*/ 150648 h 256851"/>
              <a:gd name="connsiteX50" fmla="*/ 171736 w 191433"/>
              <a:gd name="connsiteY50" fmla="*/ 151476 h 256851"/>
              <a:gd name="connsiteX51" fmla="*/ 177784 w 191433"/>
              <a:gd name="connsiteY51" fmla="*/ 158668 h 256851"/>
              <a:gd name="connsiteX52" fmla="*/ 177470 w 191433"/>
              <a:gd name="connsiteY52" fmla="*/ 159182 h 256851"/>
              <a:gd name="connsiteX53" fmla="*/ 176041 w 191433"/>
              <a:gd name="connsiteY53" fmla="*/ 158344 h 256851"/>
              <a:gd name="connsiteX54" fmla="*/ 175489 w 191433"/>
              <a:gd name="connsiteY54" fmla="*/ 157772 h 256851"/>
              <a:gd name="connsiteX55" fmla="*/ 177012 w 191433"/>
              <a:gd name="connsiteY55" fmla="*/ 157334 h 256851"/>
              <a:gd name="connsiteX56" fmla="*/ 177755 w 191433"/>
              <a:gd name="connsiteY56" fmla="*/ 157477 h 256851"/>
              <a:gd name="connsiteX57" fmla="*/ 177784 w 191433"/>
              <a:gd name="connsiteY57" fmla="*/ 158668 h 256851"/>
              <a:gd name="connsiteX58" fmla="*/ 150038 w 191433"/>
              <a:gd name="connsiteY58" fmla="*/ 178470 h 256851"/>
              <a:gd name="connsiteX59" fmla="*/ 150105 w 191433"/>
              <a:gd name="connsiteY59" fmla="*/ 179299 h 256851"/>
              <a:gd name="connsiteX60" fmla="*/ 149704 w 191433"/>
              <a:gd name="connsiteY60" fmla="*/ 179251 h 256851"/>
              <a:gd name="connsiteX61" fmla="*/ 149228 w 191433"/>
              <a:gd name="connsiteY61" fmla="*/ 178898 h 256851"/>
              <a:gd name="connsiteX62" fmla="*/ 148990 w 191433"/>
              <a:gd name="connsiteY62" fmla="*/ 179070 h 256851"/>
              <a:gd name="connsiteX63" fmla="*/ 148819 w 191433"/>
              <a:gd name="connsiteY63" fmla="*/ 179327 h 256851"/>
              <a:gd name="connsiteX64" fmla="*/ 148733 w 191433"/>
              <a:gd name="connsiteY64" fmla="*/ 179908 h 256851"/>
              <a:gd name="connsiteX65" fmla="*/ 148667 w 191433"/>
              <a:gd name="connsiteY65" fmla="*/ 180232 h 256851"/>
              <a:gd name="connsiteX66" fmla="*/ 148295 w 191433"/>
              <a:gd name="connsiteY66" fmla="*/ 180118 h 256851"/>
              <a:gd name="connsiteX67" fmla="*/ 148228 w 191433"/>
              <a:gd name="connsiteY67" fmla="*/ 179547 h 256851"/>
              <a:gd name="connsiteX68" fmla="*/ 148352 w 191433"/>
              <a:gd name="connsiteY68" fmla="*/ 179146 h 256851"/>
              <a:gd name="connsiteX69" fmla="*/ 148533 w 191433"/>
              <a:gd name="connsiteY69" fmla="*/ 178556 h 256851"/>
              <a:gd name="connsiteX70" fmla="*/ 149200 w 191433"/>
              <a:gd name="connsiteY70" fmla="*/ 178022 h 256851"/>
              <a:gd name="connsiteX71" fmla="*/ 150038 w 191433"/>
              <a:gd name="connsiteY71" fmla="*/ 178470 h 256851"/>
              <a:gd name="connsiteX72" fmla="*/ 183852 w 191433"/>
              <a:gd name="connsiteY72" fmla="*/ 184814 h 256851"/>
              <a:gd name="connsiteX73" fmla="*/ 183556 w 191433"/>
              <a:gd name="connsiteY73" fmla="*/ 185071 h 256851"/>
              <a:gd name="connsiteX74" fmla="*/ 182823 w 191433"/>
              <a:gd name="connsiteY74" fmla="*/ 184785 h 256851"/>
              <a:gd name="connsiteX75" fmla="*/ 182223 w 191433"/>
              <a:gd name="connsiteY75" fmla="*/ 184395 h 256851"/>
              <a:gd name="connsiteX76" fmla="*/ 182146 w 191433"/>
              <a:gd name="connsiteY76" fmla="*/ 183995 h 256851"/>
              <a:gd name="connsiteX77" fmla="*/ 182394 w 191433"/>
              <a:gd name="connsiteY77" fmla="*/ 183480 h 256851"/>
              <a:gd name="connsiteX78" fmla="*/ 182975 w 191433"/>
              <a:gd name="connsiteY78" fmla="*/ 183213 h 256851"/>
              <a:gd name="connsiteX79" fmla="*/ 183271 w 191433"/>
              <a:gd name="connsiteY79" fmla="*/ 183318 h 256851"/>
              <a:gd name="connsiteX80" fmla="*/ 183099 w 191433"/>
              <a:gd name="connsiteY80" fmla="*/ 183490 h 256851"/>
              <a:gd name="connsiteX81" fmla="*/ 182747 w 191433"/>
              <a:gd name="connsiteY81" fmla="*/ 183671 h 256851"/>
              <a:gd name="connsiteX82" fmla="*/ 182804 w 191433"/>
              <a:gd name="connsiteY82" fmla="*/ 184175 h 256851"/>
              <a:gd name="connsiteX83" fmla="*/ 183261 w 191433"/>
              <a:gd name="connsiteY83" fmla="*/ 184480 h 256851"/>
              <a:gd name="connsiteX84" fmla="*/ 183699 w 191433"/>
              <a:gd name="connsiteY84" fmla="*/ 184566 h 256851"/>
              <a:gd name="connsiteX85" fmla="*/ 183852 w 191433"/>
              <a:gd name="connsiteY85" fmla="*/ 184814 h 256851"/>
              <a:gd name="connsiteX86" fmla="*/ 179127 w 191433"/>
              <a:gd name="connsiteY86" fmla="*/ 227266 h 256851"/>
              <a:gd name="connsiteX87" fmla="*/ 179184 w 191433"/>
              <a:gd name="connsiteY87" fmla="*/ 227343 h 256851"/>
              <a:gd name="connsiteX88" fmla="*/ 179032 w 191433"/>
              <a:gd name="connsiteY88" fmla="*/ 227333 h 256851"/>
              <a:gd name="connsiteX89" fmla="*/ 178822 w 191433"/>
              <a:gd name="connsiteY89" fmla="*/ 227238 h 256851"/>
              <a:gd name="connsiteX90" fmla="*/ 178651 w 191433"/>
              <a:gd name="connsiteY90" fmla="*/ 227048 h 256851"/>
              <a:gd name="connsiteX91" fmla="*/ 178613 w 191433"/>
              <a:gd name="connsiteY91" fmla="*/ 226838 h 256851"/>
              <a:gd name="connsiteX92" fmla="*/ 178698 w 191433"/>
              <a:gd name="connsiteY92" fmla="*/ 226629 h 256851"/>
              <a:gd name="connsiteX93" fmla="*/ 178784 w 191433"/>
              <a:gd name="connsiteY93" fmla="*/ 226638 h 256851"/>
              <a:gd name="connsiteX94" fmla="*/ 178927 w 191433"/>
              <a:gd name="connsiteY94" fmla="*/ 226829 h 256851"/>
              <a:gd name="connsiteX95" fmla="*/ 179061 w 191433"/>
              <a:gd name="connsiteY95" fmla="*/ 227038 h 256851"/>
              <a:gd name="connsiteX96" fmla="*/ 179127 w 191433"/>
              <a:gd name="connsiteY96" fmla="*/ 227266 h 256851"/>
              <a:gd name="connsiteX97" fmla="*/ 144666 w 191433"/>
              <a:gd name="connsiteY97" fmla="*/ 101222 h 256851"/>
              <a:gd name="connsiteX98" fmla="*/ 140627 w 191433"/>
              <a:gd name="connsiteY98" fmla="*/ 104908 h 256851"/>
              <a:gd name="connsiteX99" fmla="*/ 139179 w 191433"/>
              <a:gd name="connsiteY99" fmla="*/ 106814 h 256851"/>
              <a:gd name="connsiteX100" fmla="*/ 137951 w 191433"/>
              <a:gd name="connsiteY100" fmla="*/ 108918 h 256851"/>
              <a:gd name="connsiteX101" fmla="*/ 134512 w 191433"/>
              <a:gd name="connsiteY101" fmla="*/ 111176 h 256851"/>
              <a:gd name="connsiteX102" fmla="*/ 133045 w 191433"/>
              <a:gd name="connsiteY102" fmla="*/ 114205 h 256851"/>
              <a:gd name="connsiteX103" fmla="*/ 133150 w 191433"/>
              <a:gd name="connsiteY103" fmla="*/ 117262 h 256851"/>
              <a:gd name="connsiteX104" fmla="*/ 136598 w 191433"/>
              <a:gd name="connsiteY104" fmla="*/ 114062 h 256851"/>
              <a:gd name="connsiteX105" fmla="*/ 140437 w 191433"/>
              <a:gd name="connsiteY105" fmla="*/ 111452 h 256851"/>
              <a:gd name="connsiteX106" fmla="*/ 141618 w 191433"/>
              <a:gd name="connsiteY106" fmla="*/ 110919 h 256851"/>
              <a:gd name="connsiteX107" fmla="*/ 142827 w 191433"/>
              <a:gd name="connsiteY107" fmla="*/ 110947 h 256851"/>
              <a:gd name="connsiteX108" fmla="*/ 142723 w 191433"/>
              <a:gd name="connsiteY108" fmla="*/ 111843 h 256851"/>
              <a:gd name="connsiteX109" fmla="*/ 142170 w 191433"/>
              <a:gd name="connsiteY109" fmla="*/ 112729 h 256851"/>
              <a:gd name="connsiteX110" fmla="*/ 141741 w 191433"/>
              <a:gd name="connsiteY110" fmla="*/ 115043 h 256851"/>
              <a:gd name="connsiteX111" fmla="*/ 142751 w 191433"/>
              <a:gd name="connsiteY111" fmla="*/ 117196 h 256851"/>
              <a:gd name="connsiteX112" fmla="*/ 139884 w 191433"/>
              <a:gd name="connsiteY112" fmla="*/ 116986 h 256851"/>
              <a:gd name="connsiteX113" fmla="*/ 137046 w 191433"/>
              <a:gd name="connsiteY113" fmla="*/ 117167 h 256851"/>
              <a:gd name="connsiteX114" fmla="*/ 133684 w 191433"/>
              <a:gd name="connsiteY114" fmla="*/ 118367 h 256851"/>
              <a:gd name="connsiteX115" fmla="*/ 130378 w 191433"/>
              <a:gd name="connsiteY115" fmla="*/ 118901 h 256851"/>
              <a:gd name="connsiteX116" fmla="*/ 129140 w 191433"/>
              <a:gd name="connsiteY116" fmla="*/ 118910 h 256851"/>
              <a:gd name="connsiteX117" fmla="*/ 127959 w 191433"/>
              <a:gd name="connsiteY117" fmla="*/ 118510 h 256851"/>
              <a:gd name="connsiteX118" fmla="*/ 127188 w 191433"/>
              <a:gd name="connsiteY118" fmla="*/ 117891 h 256851"/>
              <a:gd name="connsiteX119" fmla="*/ 126587 w 191433"/>
              <a:gd name="connsiteY119" fmla="*/ 116462 h 256851"/>
              <a:gd name="connsiteX120" fmla="*/ 125978 w 191433"/>
              <a:gd name="connsiteY120" fmla="*/ 116253 h 256851"/>
              <a:gd name="connsiteX121" fmla="*/ 123358 w 191433"/>
              <a:gd name="connsiteY121" fmla="*/ 116319 h 256851"/>
              <a:gd name="connsiteX122" fmla="*/ 119434 w 191433"/>
              <a:gd name="connsiteY122" fmla="*/ 119120 h 256851"/>
              <a:gd name="connsiteX123" fmla="*/ 118129 w 191433"/>
              <a:gd name="connsiteY123" fmla="*/ 121520 h 256851"/>
              <a:gd name="connsiteX124" fmla="*/ 116624 w 191433"/>
              <a:gd name="connsiteY124" fmla="*/ 121625 h 256851"/>
              <a:gd name="connsiteX125" fmla="*/ 114834 w 191433"/>
              <a:gd name="connsiteY125" fmla="*/ 121130 h 256851"/>
              <a:gd name="connsiteX126" fmla="*/ 112671 w 191433"/>
              <a:gd name="connsiteY126" fmla="*/ 122968 h 256851"/>
              <a:gd name="connsiteX127" fmla="*/ 110090 w 191433"/>
              <a:gd name="connsiteY127" fmla="*/ 123625 h 256851"/>
              <a:gd name="connsiteX128" fmla="*/ 108985 w 191433"/>
              <a:gd name="connsiteY128" fmla="*/ 122063 h 256851"/>
              <a:gd name="connsiteX129" fmla="*/ 108261 w 191433"/>
              <a:gd name="connsiteY129" fmla="*/ 120158 h 256851"/>
              <a:gd name="connsiteX130" fmla="*/ 107337 w 191433"/>
              <a:gd name="connsiteY130" fmla="*/ 118758 h 256851"/>
              <a:gd name="connsiteX131" fmla="*/ 104499 w 191433"/>
              <a:gd name="connsiteY131" fmla="*/ 118405 h 256851"/>
              <a:gd name="connsiteX132" fmla="*/ 104937 w 191433"/>
              <a:gd name="connsiteY132" fmla="*/ 116691 h 256851"/>
              <a:gd name="connsiteX133" fmla="*/ 105689 w 191433"/>
              <a:gd name="connsiteY133" fmla="*/ 115986 h 256851"/>
              <a:gd name="connsiteX134" fmla="*/ 106375 w 191433"/>
              <a:gd name="connsiteY134" fmla="*/ 114967 h 256851"/>
              <a:gd name="connsiteX135" fmla="*/ 106795 w 191433"/>
              <a:gd name="connsiteY135" fmla="*/ 113805 h 256851"/>
              <a:gd name="connsiteX136" fmla="*/ 108156 w 191433"/>
              <a:gd name="connsiteY136" fmla="*/ 114538 h 256851"/>
              <a:gd name="connsiteX137" fmla="*/ 109547 w 191433"/>
              <a:gd name="connsiteY137" fmla="*/ 115014 h 256851"/>
              <a:gd name="connsiteX138" fmla="*/ 111100 w 191433"/>
              <a:gd name="connsiteY138" fmla="*/ 114148 h 256851"/>
              <a:gd name="connsiteX139" fmla="*/ 112719 w 191433"/>
              <a:gd name="connsiteY139" fmla="*/ 114072 h 256851"/>
              <a:gd name="connsiteX140" fmla="*/ 114338 w 191433"/>
              <a:gd name="connsiteY140" fmla="*/ 111538 h 256851"/>
              <a:gd name="connsiteX141" fmla="*/ 116881 w 191433"/>
              <a:gd name="connsiteY141" fmla="*/ 109947 h 256851"/>
              <a:gd name="connsiteX142" fmla="*/ 120377 w 191433"/>
              <a:gd name="connsiteY142" fmla="*/ 108690 h 256851"/>
              <a:gd name="connsiteX143" fmla="*/ 123940 w 191433"/>
              <a:gd name="connsiteY143" fmla="*/ 107795 h 256851"/>
              <a:gd name="connsiteX144" fmla="*/ 125778 w 191433"/>
              <a:gd name="connsiteY144" fmla="*/ 107613 h 256851"/>
              <a:gd name="connsiteX145" fmla="*/ 127540 w 191433"/>
              <a:gd name="connsiteY145" fmla="*/ 107099 h 256851"/>
              <a:gd name="connsiteX146" fmla="*/ 130636 w 191433"/>
              <a:gd name="connsiteY146" fmla="*/ 104718 h 256851"/>
              <a:gd name="connsiteX147" fmla="*/ 132683 w 191433"/>
              <a:gd name="connsiteY147" fmla="*/ 103499 h 256851"/>
              <a:gd name="connsiteX148" fmla="*/ 134912 w 191433"/>
              <a:gd name="connsiteY148" fmla="*/ 102765 h 256851"/>
              <a:gd name="connsiteX149" fmla="*/ 137046 w 191433"/>
              <a:gd name="connsiteY149" fmla="*/ 102337 h 256851"/>
              <a:gd name="connsiteX150" fmla="*/ 139018 w 191433"/>
              <a:gd name="connsiteY150" fmla="*/ 102718 h 256851"/>
              <a:gd name="connsiteX151" fmla="*/ 140608 w 191433"/>
              <a:gd name="connsiteY151" fmla="*/ 102518 h 256851"/>
              <a:gd name="connsiteX152" fmla="*/ 144666 w 191433"/>
              <a:gd name="connsiteY152" fmla="*/ 100822 h 256851"/>
              <a:gd name="connsiteX153" fmla="*/ 144666 w 191433"/>
              <a:gd name="connsiteY153" fmla="*/ 101222 h 256851"/>
              <a:gd name="connsiteX154" fmla="*/ 144685 w 191433"/>
              <a:gd name="connsiteY154" fmla="*/ 111509 h 256851"/>
              <a:gd name="connsiteX155" fmla="*/ 144342 w 191433"/>
              <a:gd name="connsiteY155" fmla="*/ 111538 h 256851"/>
              <a:gd name="connsiteX156" fmla="*/ 144276 w 191433"/>
              <a:gd name="connsiteY156" fmla="*/ 111005 h 256851"/>
              <a:gd name="connsiteX157" fmla="*/ 144685 w 191433"/>
              <a:gd name="connsiteY157" fmla="*/ 110080 h 256851"/>
              <a:gd name="connsiteX158" fmla="*/ 144685 w 191433"/>
              <a:gd name="connsiteY158" fmla="*/ 111509 h 256851"/>
              <a:gd name="connsiteX159" fmla="*/ 148409 w 191433"/>
              <a:gd name="connsiteY159" fmla="*/ 115614 h 256851"/>
              <a:gd name="connsiteX160" fmla="*/ 147533 w 191433"/>
              <a:gd name="connsiteY160" fmla="*/ 115957 h 256851"/>
              <a:gd name="connsiteX161" fmla="*/ 144685 w 191433"/>
              <a:gd name="connsiteY161" fmla="*/ 118320 h 256851"/>
              <a:gd name="connsiteX162" fmla="*/ 144685 w 191433"/>
              <a:gd name="connsiteY162" fmla="*/ 118320 h 256851"/>
              <a:gd name="connsiteX163" fmla="*/ 142847 w 191433"/>
              <a:gd name="connsiteY163" fmla="*/ 120825 h 256851"/>
              <a:gd name="connsiteX164" fmla="*/ 141932 w 191433"/>
              <a:gd name="connsiteY164" fmla="*/ 123263 h 256851"/>
              <a:gd name="connsiteX165" fmla="*/ 142704 w 191433"/>
              <a:gd name="connsiteY165" fmla="*/ 124273 h 256851"/>
              <a:gd name="connsiteX166" fmla="*/ 144685 w 191433"/>
              <a:gd name="connsiteY166" fmla="*/ 123235 h 256851"/>
              <a:gd name="connsiteX167" fmla="*/ 145352 w 191433"/>
              <a:gd name="connsiteY167" fmla="*/ 122177 h 256851"/>
              <a:gd name="connsiteX168" fmla="*/ 148219 w 191433"/>
              <a:gd name="connsiteY168" fmla="*/ 120110 h 256851"/>
              <a:gd name="connsiteX169" fmla="*/ 149438 w 191433"/>
              <a:gd name="connsiteY169" fmla="*/ 117748 h 256851"/>
              <a:gd name="connsiteX170" fmla="*/ 148409 w 191433"/>
              <a:gd name="connsiteY170" fmla="*/ 115614 h 256851"/>
              <a:gd name="connsiteX171" fmla="*/ 70751 w 191433"/>
              <a:gd name="connsiteY171" fmla="*/ 128359 h 256851"/>
              <a:gd name="connsiteX172" fmla="*/ 69371 w 191433"/>
              <a:gd name="connsiteY172" fmla="*/ 128826 h 256851"/>
              <a:gd name="connsiteX173" fmla="*/ 70104 w 191433"/>
              <a:gd name="connsiteY173" fmla="*/ 126616 h 256851"/>
              <a:gd name="connsiteX174" fmla="*/ 70875 w 191433"/>
              <a:gd name="connsiteY174" fmla="*/ 125921 h 256851"/>
              <a:gd name="connsiteX175" fmla="*/ 71371 w 191433"/>
              <a:gd name="connsiteY175" fmla="*/ 125778 h 256851"/>
              <a:gd name="connsiteX176" fmla="*/ 72161 w 191433"/>
              <a:gd name="connsiteY176" fmla="*/ 125625 h 256851"/>
              <a:gd name="connsiteX177" fmla="*/ 71857 w 191433"/>
              <a:gd name="connsiteY177" fmla="*/ 127187 h 256851"/>
              <a:gd name="connsiteX178" fmla="*/ 70751 w 191433"/>
              <a:gd name="connsiteY178" fmla="*/ 128359 h 256851"/>
              <a:gd name="connsiteX179" fmla="*/ 129245 w 191433"/>
              <a:gd name="connsiteY179" fmla="*/ 134474 h 256851"/>
              <a:gd name="connsiteX180" fmla="*/ 128350 w 191433"/>
              <a:gd name="connsiteY180" fmla="*/ 135227 h 256851"/>
              <a:gd name="connsiteX181" fmla="*/ 127931 w 191433"/>
              <a:gd name="connsiteY181" fmla="*/ 131398 h 256851"/>
              <a:gd name="connsiteX182" fmla="*/ 128854 w 191433"/>
              <a:gd name="connsiteY182" fmla="*/ 131426 h 256851"/>
              <a:gd name="connsiteX183" fmla="*/ 129521 w 191433"/>
              <a:gd name="connsiteY183" fmla="*/ 131826 h 256851"/>
              <a:gd name="connsiteX184" fmla="*/ 129902 w 191433"/>
              <a:gd name="connsiteY184" fmla="*/ 132798 h 256851"/>
              <a:gd name="connsiteX185" fmla="*/ 129245 w 191433"/>
              <a:gd name="connsiteY185" fmla="*/ 134474 h 256851"/>
              <a:gd name="connsiteX186" fmla="*/ 98717 w 191433"/>
              <a:gd name="connsiteY186" fmla="*/ 134617 h 256851"/>
              <a:gd name="connsiteX187" fmla="*/ 98717 w 191433"/>
              <a:gd name="connsiteY187" fmla="*/ 135846 h 256851"/>
              <a:gd name="connsiteX188" fmla="*/ 99498 w 191433"/>
              <a:gd name="connsiteY188" fmla="*/ 136379 h 256851"/>
              <a:gd name="connsiteX189" fmla="*/ 100279 w 191433"/>
              <a:gd name="connsiteY189" fmla="*/ 136465 h 256851"/>
              <a:gd name="connsiteX190" fmla="*/ 102203 w 191433"/>
              <a:gd name="connsiteY190" fmla="*/ 138827 h 256851"/>
              <a:gd name="connsiteX191" fmla="*/ 105203 w 191433"/>
              <a:gd name="connsiteY191" fmla="*/ 140856 h 256851"/>
              <a:gd name="connsiteX192" fmla="*/ 107032 w 191433"/>
              <a:gd name="connsiteY192" fmla="*/ 142408 h 256851"/>
              <a:gd name="connsiteX193" fmla="*/ 107137 w 191433"/>
              <a:gd name="connsiteY193" fmla="*/ 143733 h 256851"/>
              <a:gd name="connsiteX194" fmla="*/ 106575 w 191433"/>
              <a:gd name="connsiteY194" fmla="*/ 145132 h 256851"/>
              <a:gd name="connsiteX195" fmla="*/ 107356 w 191433"/>
              <a:gd name="connsiteY195" fmla="*/ 147647 h 256851"/>
              <a:gd name="connsiteX196" fmla="*/ 107728 w 191433"/>
              <a:gd name="connsiteY196" fmla="*/ 150247 h 256851"/>
              <a:gd name="connsiteX197" fmla="*/ 109061 w 191433"/>
              <a:gd name="connsiteY197" fmla="*/ 154381 h 256851"/>
              <a:gd name="connsiteX198" fmla="*/ 107185 w 191433"/>
              <a:gd name="connsiteY198" fmla="*/ 155172 h 256851"/>
              <a:gd name="connsiteX199" fmla="*/ 104223 w 191433"/>
              <a:gd name="connsiteY199" fmla="*/ 155267 h 256851"/>
              <a:gd name="connsiteX200" fmla="*/ 103537 w 191433"/>
              <a:gd name="connsiteY200" fmla="*/ 156010 h 256851"/>
              <a:gd name="connsiteX201" fmla="*/ 102537 w 191433"/>
              <a:gd name="connsiteY201" fmla="*/ 155600 h 256851"/>
              <a:gd name="connsiteX202" fmla="*/ 100079 w 191433"/>
              <a:gd name="connsiteY202" fmla="*/ 155915 h 256851"/>
              <a:gd name="connsiteX203" fmla="*/ 97736 w 191433"/>
              <a:gd name="connsiteY203" fmla="*/ 157277 h 256851"/>
              <a:gd name="connsiteX204" fmla="*/ 95508 w 191433"/>
              <a:gd name="connsiteY204" fmla="*/ 159125 h 256851"/>
              <a:gd name="connsiteX205" fmla="*/ 92926 w 191433"/>
              <a:gd name="connsiteY205" fmla="*/ 159125 h 256851"/>
              <a:gd name="connsiteX206" fmla="*/ 90021 w 191433"/>
              <a:gd name="connsiteY206" fmla="*/ 159506 h 256851"/>
              <a:gd name="connsiteX207" fmla="*/ 87125 w 191433"/>
              <a:gd name="connsiteY207" fmla="*/ 159248 h 256851"/>
              <a:gd name="connsiteX208" fmla="*/ 85087 w 191433"/>
              <a:gd name="connsiteY208" fmla="*/ 158258 h 256851"/>
              <a:gd name="connsiteX209" fmla="*/ 81496 w 191433"/>
              <a:gd name="connsiteY209" fmla="*/ 157182 h 256851"/>
              <a:gd name="connsiteX210" fmla="*/ 76705 w 191433"/>
              <a:gd name="connsiteY210" fmla="*/ 156267 h 256851"/>
              <a:gd name="connsiteX211" fmla="*/ 74724 w 191433"/>
              <a:gd name="connsiteY211" fmla="*/ 155496 h 256851"/>
              <a:gd name="connsiteX212" fmla="*/ 73066 w 191433"/>
              <a:gd name="connsiteY212" fmla="*/ 154296 h 256851"/>
              <a:gd name="connsiteX213" fmla="*/ 71524 w 191433"/>
              <a:gd name="connsiteY213" fmla="*/ 151257 h 256851"/>
              <a:gd name="connsiteX214" fmla="*/ 71294 w 191433"/>
              <a:gd name="connsiteY214" fmla="*/ 149752 h 256851"/>
              <a:gd name="connsiteX215" fmla="*/ 71533 w 191433"/>
              <a:gd name="connsiteY215" fmla="*/ 148314 h 256851"/>
              <a:gd name="connsiteX216" fmla="*/ 72933 w 191433"/>
              <a:gd name="connsiteY216" fmla="*/ 147828 h 256851"/>
              <a:gd name="connsiteX217" fmla="*/ 74105 w 191433"/>
              <a:gd name="connsiteY217" fmla="*/ 147104 h 256851"/>
              <a:gd name="connsiteX218" fmla="*/ 74266 w 191433"/>
              <a:gd name="connsiteY218" fmla="*/ 146152 h 256851"/>
              <a:gd name="connsiteX219" fmla="*/ 74790 w 191433"/>
              <a:gd name="connsiteY219" fmla="*/ 145485 h 256851"/>
              <a:gd name="connsiteX220" fmla="*/ 75457 w 191433"/>
              <a:gd name="connsiteY220" fmla="*/ 145247 h 256851"/>
              <a:gd name="connsiteX221" fmla="*/ 75791 w 191433"/>
              <a:gd name="connsiteY221" fmla="*/ 144789 h 256851"/>
              <a:gd name="connsiteX222" fmla="*/ 75314 w 191433"/>
              <a:gd name="connsiteY222" fmla="*/ 143246 h 256851"/>
              <a:gd name="connsiteX223" fmla="*/ 75181 w 191433"/>
              <a:gd name="connsiteY223" fmla="*/ 141847 h 256851"/>
              <a:gd name="connsiteX224" fmla="*/ 77962 w 191433"/>
              <a:gd name="connsiteY224" fmla="*/ 139275 h 256851"/>
              <a:gd name="connsiteX225" fmla="*/ 80982 w 191433"/>
              <a:gd name="connsiteY225" fmla="*/ 137084 h 256851"/>
              <a:gd name="connsiteX226" fmla="*/ 86335 w 191433"/>
              <a:gd name="connsiteY226" fmla="*/ 135064 h 256851"/>
              <a:gd name="connsiteX227" fmla="*/ 89602 w 191433"/>
              <a:gd name="connsiteY227" fmla="*/ 135255 h 256851"/>
              <a:gd name="connsiteX228" fmla="*/ 94612 w 191433"/>
              <a:gd name="connsiteY228" fmla="*/ 133702 h 256851"/>
              <a:gd name="connsiteX229" fmla="*/ 96221 w 191433"/>
              <a:gd name="connsiteY229" fmla="*/ 132969 h 256851"/>
              <a:gd name="connsiteX230" fmla="*/ 97812 w 191433"/>
              <a:gd name="connsiteY230" fmla="*/ 133417 h 256851"/>
              <a:gd name="connsiteX231" fmla="*/ 98717 w 191433"/>
              <a:gd name="connsiteY231" fmla="*/ 134617 h 256851"/>
              <a:gd name="connsiteX232" fmla="*/ 113348 w 191433"/>
              <a:gd name="connsiteY232" fmla="*/ 144561 h 256851"/>
              <a:gd name="connsiteX233" fmla="*/ 111966 w 191433"/>
              <a:gd name="connsiteY233" fmla="*/ 145056 h 256851"/>
              <a:gd name="connsiteX234" fmla="*/ 111204 w 191433"/>
              <a:gd name="connsiteY234" fmla="*/ 143351 h 256851"/>
              <a:gd name="connsiteX235" fmla="*/ 112252 w 191433"/>
              <a:gd name="connsiteY235" fmla="*/ 141637 h 256851"/>
              <a:gd name="connsiteX236" fmla="*/ 113433 w 191433"/>
              <a:gd name="connsiteY236" fmla="*/ 141484 h 256851"/>
              <a:gd name="connsiteX237" fmla="*/ 114015 w 191433"/>
              <a:gd name="connsiteY237" fmla="*/ 143227 h 256851"/>
              <a:gd name="connsiteX238" fmla="*/ 113348 w 191433"/>
              <a:gd name="connsiteY238" fmla="*/ 144561 h 256851"/>
              <a:gd name="connsiteX239" fmla="*/ 127292 w 191433"/>
              <a:gd name="connsiteY239" fmla="*/ 154991 h 256851"/>
              <a:gd name="connsiteX240" fmla="*/ 127054 w 191433"/>
              <a:gd name="connsiteY240" fmla="*/ 155220 h 256851"/>
              <a:gd name="connsiteX241" fmla="*/ 124739 w 191433"/>
              <a:gd name="connsiteY241" fmla="*/ 152991 h 256851"/>
              <a:gd name="connsiteX242" fmla="*/ 124816 w 191433"/>
              <a:gd name="connsiteY242" fmla="*/ 152105 h 256851"/>
              <a:gd name="connsiteX243" fmla="*/ 125225 w 191433"/>
              <a:gd name="connsiteY243" fmla="*/ 151314 h 256851"/>
              <a:gd name="connsiteX244" fmla="*/ 126159 w 191433"/>
              <a:gd name="connsiteY244" fmla="*/ 150571 h 256851"/>
              <a:gd name="connsiteX245" fmla="*/ 126997 w 191433"/>
              <a:gd name="connsiteY245" fmla="*/ 151838 h 256851"/>
              <a:gd name="connsiteX246" fmla="*/ 127654 w 191433"/>
              <a:gd name="connsiteY246" fmla="*/ 153953 h 256851"/>
              <a:gd name="connsiteX247" fmla="*/ 127292 w 191433"/>
              <a:gd name="connsiteY247" fmla="*/ 154991 h 256851"/>
              <a:gd name="connsiteX248" fmla="*/ 104270 w 191433"/>
              <a:gd name="connsiteY248" fmla="*/ 179423 h 256851"/>
              <a:gd name="connsiteX249" fmla="*/ 104261 w 191433"/>
              <a:gd name="connsiteY249" fmla="*/ 180632 h 256851"/>
              <a:gd name="connsiteX250" fmla="*/ 100822 w 191433"/>
              <a:gd name="connsiteY250" fmla="*/ 181433 h 256851"/>
              <a:gd name="connsiteX251" fmla="*/ 99670 w 191433"/>
              <a:gd name="connsiteY251" fmla="*/ 180442 h 256851"/>
              <a:gd name="connsiteX252" fmla="*/ 98927 w 191433"/>
              <a:gd name="connsiteY252" fmla="*/ 180261 h 256851"/>
              <a:gd name="connsiteX253" fmla="*/ 96879 w 191433"/>
              <a:gd name="connsiteY253" fmla="*/ 182033 h 256851"/>
              <a:gd name="connsiteX254" fmla="*/ 96279 w 191433"/>
              <a:gd name="connsiteY254" fmla="*/ 182756 h 256851"/>
              <a:gd name="connsiteX255" fmla="*/ 96079 w 191433"/>
              <a:gd name="connsiteY255" fmla="*/ 183299 h 256851"/>
              <a:gd name="connsiteX256" fmla="*/ 95545 w 191433"/>
              <a:gd name="connsiteY256" fmla="*/ 183575 h 256851"/>
              <a:gd name="connsiteX257" fmla="*/ 91773 w 191433"/>
              <a:gd name="connsiteY257" fmla="*/ 184423 h 256851"/>
              <a:gd name="connsiteX258" fmla="*/ 90116 w 191433"/>
              <a:gd name="connsiteY258" fmla="*/ 183575 h 256851"/>
              <a:gd name="connsiteX259" fmla="*/ 91230 w 191433"/>
              <a:gd name="connsiteY259" fmla="*/ 183004 h 256851"/>
              <a:gd name="connsiteX260" fmla="*/ 92612 w 191433"/>
              <a:gd name="connsiteY260" fmla="*/ 181852 h 256851"/>
              <a:gd name="connsiteX261" fmla="*/ 94002 w 191433"/>
              <a:gd name="connsiteY261" fmla="*/ 182023 h 256851"/>
              <a:gd name="connsiteX262" fmla="*/ 95393 w 191433"/>
              <a:gd name="connsiteY262" fmla="*/ 180947 h 256851"/>
              <a:gd name="connsiteX263" fmla="*/ 96784 w 191433"/>
              <a:gd name="connsiteY263" fmla="*/ 179308 h 256851"/>
              <a:gd name="connsiteX264" fmla="*/ 98755 w 191433"/>
              <a:gd name="connsiteY264" fmla="*/ 178956 h 256851"/>
              <a:gd name="connsiteX265" fmla="*/ 100146 w 191433"/>
              <a:gd name="connsiteY265" fmla="*/ 178327 h 256851"/>
              <a:gd name="connsiteX266" fmla="*/ 102441 w 191433"/>
              <a:gd name="connsiteY266" fmla="*/ 178784 h 256851"/>
              <a:gd name="connsiteX267" fmla="*/ 104270 w 191433"/>
              <a:gd name="connsiteY267" fmla="*/ 179423 h 256851"/>
              <a:gd name="connsiteX268" fmla="*/ 1124 w 191433"/>
              <a:gd name="connsiteY268" fmla="*/ 256537 h 256851"/>
              <a:gd name="connsiteX269" fmla="*/ 924 w 191433"/>
              <a:gd name="connsiteY269" fmla="*/ 256851 h 256851"/>
              <a:gd name="connsiteX270" fmla="*/ 152 w 191433"/>
              <a:gd name="connsiteY270" fmla="*/ 256747 h 256851"/>
              <a:gd name="connsiteX271" fmla="*/ 0 w 191433"/>
              <a:gd name="connsiteY271" fmla="*/ 256108 h 256851"/>
              <a:gd name="connsiteX272" fmla="*/ 448 w 191433"/>
              <a:gd name="connsiteY272" fmla="*/ 255747 h 256851"/>
              <a:gd name="connsiteX273" fmla="*/ 1077 w 191433"/>
              <a:gd name="connsiteY273" fmla="*/ 255984 h 256851"/>
              <a:gd name="connsiteX274" fmla="*/ 1124 w 191433"/>
              <a:gd name="connsiteY274" fmla="*/ 256537 h 25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</a:cxnLst>
            <a:rect l="l" t="t" r="r" b="b"/>
            <a:pathLst>
              <a:path w="191433" h="256851">
                <a:moveTo>
                  <a:pt x="67742" y="772"/>
                </a:moveTo>
                <a:lnTo>
                  <a:pt x="66694" y="1048"/>
                </a:lnTo>
                <a:lnTo>
                  <a:pt x="65008" y="819"/>
                </a:lnTo>
                <a:lnTo>
                  <a:pt x="64665" y="381"/>
                </a:lnTo>
                <a:lnTo>
                  <a:pt x="65199" y="286"/>
                </a:lnTo>
                <a:lnTo>
                  <a:pt x="66304" y="0"/>
                </a:lnTo>
                <a:lnTo>
                  <a:pt x="67656" y="143"/>
                </a:lnTo>
                <a:lnTo>
                  <a:pt x="67894" y="429"/>
                </a:lnTo>
                <a:lnTo>
                  <a:pt x="67742" y="772"/>
                </a:lnTo>
                <a:close/>
                <a:moveTo>
                  <a:pt x="145856" y="100689"/>
                </a:moveTo>
                <a:lnTo>
                  <a:pt x="144685" y="101222"/>
                </a:lnTo>
                <a:lnTo>
                  <a:pt x="144685" y="100879"/>
                </a:lnTo>
                <a:lnTo>
                  <a:pt x="144685" y="100794"/>
                </a:lnTo>
                <a:lnTo>
                  <a:pt x="145504" y="100051"/>
                </a:lnTo>
                <a:lnTo>
                  <a:pt x="146161" y="100051"/>
                </a:lnTo>
                <a:lnTo>
                  <a:pt x="145856" y="100689"/>
                </a:lnTo>
                <a:close/>
                <a:moveTo>
                  <a:pt x="146571" y="110471"/>
                </a:moveTo>
                <a:lnTo>
                  <a:pt x="144685" y="111500"/>
                </a:lnTo>
                <a:lnTo>
                  <a:pt x="144685" y="110080"/>
                </a:lnTo>
                <a:lnTo>
                  <a:pt x="146190" y="108766"/>
                </a:lnTo>
                <a:lnTo>
                  <a:pt x="147333" y="108490"/>
                </a:lnTo>
                <a:lnTo>
                  <a:pt x="146628" y="109814"/>
                </a:lnTo>
                <a:lnTo>
                  <a:pt x="146571" y="110471"/>
                </a:lnTo>
                <a:close/>
                <a:moveTo>
                  <a:pt x="172584" y="131855"/>
                </a:moveTo>
                <a:lnTo>
                  <a:pt x="171908" y="132807"/>
                </a:lnTo>
                <a:lnTo>
                  <a:pt x="171317" y="132464"/>
                </a:lnTo>
                <a:lnTo>
                  <a:pt x="172069" y="130864"/>
                </a:lnTo>
                <a:lnTo>
                  <a:pt x="172184" y="130178"/>
                </a:lnTo>
                <a:lnTo>
                  <a:pt x="171022" y="129340"/>
                </a:lnTo>
                <a:lnTo>
                  <a:pt x="170945" y="128749"/>
                </a:lnTo>
                <a:lnTo>
                  <a:pt x="171288" y="128388"/>
                </a:lnTo>
                <a:lnTo>
                  <a:pt x="172679" y="129330"/>
                </a:lnTo>
                <a:lnTo>
                  <a:pt x="173527" y="130064"/>
                </a:lnTo>
                <a:lnTo>
                  <a:pt x="173698" y="130464"/>
                </a:lnTo>
                <a:lnTo>
                  <a:pt x="173441" y="131178"/>
                </a:lnTo>
                <a:lnTo>
                  <a:pt x="172584" y="131855"/>
                </a:lnTo>
                <a:close/>
                <a:moveTo>
                  <a:pt x="191434" y="150809"/>
                </a:moveTo>
                <a:lnTo>
                  <a:pt x="189948" y="151105"/>
                </a:lnTo>
                <a:lnTo>
                  <a:pt x="188595" y="149914"/>
                </a:lnTo>
                <a:lnTo>
                  <a:pt x="189452" y="148657"/>
                </a:lnTo>
                <a:lnTo>
                  <a:pt x="190652" y="148952"/>
                </a:lnTo>
                <a:lnTo>
                  <a:pt x="191338" y="150171"/>
                </a:lnTo>
                <a:lnTo>
                  <a:pt x="191434" y="150809"/>
                </a:lnTo>
                <a:close/>
                <a:moveTo>
                  <a:pt x="171736" y="151476"/>
                </a:moveTo>
                <a:lnTo>
                  <a:pt x="170926" y="151895"/>
                </a:lnTo>
                <a:lnTo>
                  <a:pt x="170364" y="151800"/>
                </a:lnTo>
                <a:lnTo>
                  <a:pt x="169707" y="151352"/>
                </a:lnTo>
                <a:lnTo>
                  <a:pt x="169307" y="150562"/>
                </a:lnTo>
                <a:lnTo>
                  <a:pt x="170145" y="149895"/>
                </a:lnTo>
                <a:lnTo>
                  <a:pt x="171441" y="150648"/>
                </a:lnTo>
                <a:lnTo>
                  <a:pt x="171736" y="151476"/>
                </a:lnTo>
                <a:close/>
                <a:moveTo>
                  <a:pt x="177784" y="158668"/>
                </a:moveTo>
                <a:lnTo>
                  <a:pt x="177470" y="159182"/>
                </a:lnTo>
                <a:lnTo>
                  <a:pt x="176041" y="158344"/>
                </a:lnTo>
                <a:lnTo>
                  <a:pt x="175489" y="157772"/>
                </a:lnTo>
                <a:lnTo>
                  <a:pt x="177012" y="157334"/>
                </a:lnTo>
                <a:lnTo>
                  <a:pt x="177755" y="157477"/>
                </a:lnTo>
                <a:lnTo>
                  <a:pt x="177784" y="158668"/>
                </a:lnTo>
                <a:close/>
                <a:moveTo>
                  <a:pt x="150038" y="178470"/>
                </a:moveTo>
                <a:lnTo>
                  <a:pt x="150105" y="179299"/>
                </a:lnTo>
                <a:lnTo>
                  <a:pt x="149704" y="179251"/>
                </a:lnTo>
                <a:lnTo>
                  <a:pt x="149228" y="178898"/>
                </a:lnTo>
                <a:lnTo>
                  <a:pt x="148990" y="179070"/>
                </a:lnTo>
                <a:lnTo>
                  <a:pt x="148819" y="179327"/>
                </a:lnTo>
                <a:lnTo>
                  <a:pt x="148733" y="179908"/>
                </a:lnTo>
                <a:lnTo>
                  <a:pt x="148667" y="180232"/>
                </a:lnTo>
                <a:lnTo>
                  <a:pt x="148295" y="180118"/>
                </a:lnTo>
                <a:lnTo>
                  <a:pt x="148228" y="179547"/>
                </a:lnTo>
                <a:lnTo>
                  <a:pt x="148352" y="179146"/>
                </a:lnTo>
                <a:lnTo>
                  <a:pt x="148533" y="178556"/>
                </a:lnTo>
                <a:lnTo>
                  <a:pt x="149200" y="178022"/>
                </a:lnTo>
                <a:lnTo>
                  <a:pt x="150038" y="178470"/>
                </a:lnTo>
                <a:close/>
                <a:moveTo>
                  <a:pt x="183852" y="184814"/>
                </a:moveTo>
                <a:lnTo>
                  <a:pt x="183556" y="185071"/>
                </a:lnTo>
                <a:lnTo>
                  <a:pt x="182823" y="184785"/>
                </a:lnTo>
                <a:lnTo>
                  <a:pt x="182223" y="184395"/>
                </a:lnTo>
                <a:lnTo>
                  <a:pt x="182146" y="183995"/>
                </a:lnTo>
                <a:lnTo>
                  <a:pt x="182394" y="183480"/>
                </a:lnTo>
                <a:lnTo>
                  <a:pt x="182975" y="183213"/>
                </a:lnTo>
                <a:lnTo>
                  <a:pt x="183271" y="183318"/>
                </a:lnTo>
                <a:lnTo>
                  <a:pt x="183099" y="183490"/>
                </a:lnTo>
                <a:lnTo>
                  <a:pt x="182747" y="183671"/>
                </a:lnTo>
                <a:lnTo>
                  <a:pt x="182804" y="184175"/>
                </a:lnTo>
                <a:lnTo>
                  <a:pt x="183261" y="184480"/>
                </a:lnTo>
                <a:lnTo>
                  <a:pt x="183699" y="184566"/>
                </a:lnTo>
                <a:lnTo>
                  <a:pt x="183852" y="184814"/>
                </a:lnTo>
                <a:close/>
                <a:moveTo>
                  <a:pt x="179127" y="227266"/>
                </a:moveTo>
                <a:lnTo>
                  <a:pt x="179184" y="227343"/>
                </a:lnTo>
                <a:lnTo>
                  <a:pt x="179032" y="227333"/>
                </a:lnTo>
                <a:lnTo>
                  <a:pt x="178822" y="227238"/>
                </a:lnTo>
                <a:lnTo>
                  <a:pt x="178651" y="227048"/>
                </a:lnTo>
                <a:lnTo>
                  <a:pt x="178613" y="226838"/>
                </a:lnTo>
                <a:lnTo>
                  <a:pt x="178698" y="226629"/>
                </a:lnTo>
                <a:lnTo>
                  <a:pt x="178784" y="226638"/>
                </a:lnTo>
                <a:lnTo>
                  <a:pt x="178927" y="226829"/>
                </a:lnTo>
                <a:lnTo>
                  <a:pt x="179061" y="227038"/>
                </a:lnTo>
                <a:lnTo>
                  <a:pt x="179127" y="227266"/>
                </a:lnTo>
                <a:close/>
                <a:moveTo>
                  <a:pt x="144666" y="101222"/>
                </a:moveTo>
                <a:lnTo>
                  <a:pt x="140627" y="104908"/>
                </a:lnTo>
                <a:lnTo>
                  <a:pt x="139179" y="106814"/>
                </a:lnTo>
                <a:lnTo>
                  <a:pt x="137951" y="108918"/>
                </a:lnTo>
                <a:lnTo>
                  <a:pt x="134512" y="111176"/>
                </a:lnTo>
                <a:lnTo>
                  <a:pt x="133045" y="114205"/>
                </a:lnTo>
                <a:lnTo>
                  <a:pt x="133150" y="117262"/>
                </a:lnTo>
                <a:lnTo>
                  <a:pt x="136598" y="114062"/>
                </a:lnTo>
                <a:lnTo>
                  <a:pt x="140437" y="111452"/>
                </a:lnTo>
                <a:lnTo>
                  <a:pt x="141618" y="110919"/>
                </a:lnTo>
                <a:lnTo>
                  <a:pt x="142827" y="110947"/>
                </a:lnTo>
                <a:lnTo>
                  <a:pt x="142723" y="111843"/>
                </a:lnTo>
                <a:lnTo>
                  <a:pt x="142170" y="112729"/>
                </a:lnTo>
                <a:lnTo>
                  <a:pt x="141741" y="115043"/>
                </a:lnTo>
                <a:lnTo>
                  <a:pt x="142751" y="117196"/>
                </a:lnTo>
                <a:lnTo>
                  <a:pt x="139884" y="116986"/>
                </a:lnTo>
                <a:lnTo>
                  <a:pt x="137046" y="117167"/>
                </a:lnTo>
                <a:lnTo>
                  <a:pt x="133684" y="118367"/>
                </a:lnTo>
                <a:lnTo>
                  <a:pt x="130378" y="118901"/>
                </a:lnTo>
                <a:lnTo>
                  <a:pt x="129140" y="118910"/>
                </a:lnTo>
                <a:lnTo>
                  <a:pt x="127959" y="118510"/>
                </a:lnTo>
                <a:lnTo>
                  <a:pt x="127188" y="117891"/>
                </a:lnTo>
                <a:lnTo>
                  <a:pt x="126587" y="116462"/>
                </a:lnTo>
                <a:lnTo>
                  <a:pt x="125978" y="116253"/>
                </a:lnTo>
                <a:lnTo>
                  <a:pt x="123358" y="116319"/>
                </a:lnTo>
                <a:lnTo>
                  <a:pt x="119434" y="119120"/>
                </a:lnTo>
                <a:lnTo>
                  <a:pt x="118129" y="121520"/>
                </a:lnTo>
                <a:lnTo>
                  <a:pt x="116624" y="121625"/>
                </a:lnTo>
                <a:lnTo>
                  <a:pt x="114834" y="121130"/>
                </a:lnTo>
                <a:lnTo>
                  <a:pt x="112671" y="122968"/>
                </a:lnTo>
                <a:lnTo>
                  <a:pt x="110090" y="123625"/>
                </a:lnTo>
                <a:lnTo>
                  <a:pt x="108985" y="122063"/>
                </a:lnTo>
                <a:lnTo>
                  <a:pt x="108261" y="120158"/>
                </a:lnTo>
                <a:lnTo>
                  <a:pt x="107337" y="118758"/>
                </a:lnTo>
                <a:lnTo>
                  <a:pt x="104499" y="118405"/>
                </a:lnTo>
                <a:lnTo>
                  <a:pt x="104937" y="116691"/>
                </a:lnTo>
                <a:lnTo>
                  <a:pt x="105689" y="115986"/>
                </a:lnTo>
                <a:lnTo>
                  <a:pt x="106375" y="114967"/>
                </a:lnTo>
                <a:lnTo>
                  <a:pt x="106795" y="113805"/>
                </a:lnTo>
                <a:lnTo>
                  <a:pt x="108156" y="114538"/>
                </a:lnTo>
                <a:lnTo>
                  <a:pt x="109547" y="115014"/>
                </a:lnTo>
                <a:lnTo>
                  <a:pt x="111100" y="114148"/>
                </a:lnTo>
                <a:lnTo>
                  <a:pt x="112719" y="114072"/>
                </a:lnTo>
                <a:lnTo>
                  <a:pt x="114338" y="111538"/>
                </a:lnTo>
                <a:lnTo>
                  <a:pt x="116881" y="109947"/>
                </a:lnTo>
                <a:lnTo>
                  <a:pt x="120377" y="108690"/>
                </a:lnTo>
                <a:lnTo>
                  <a:pt x="123940" y="107795"/>
                </a:lnTo>
                <a:lnTo>
                  <a:pt x="125778" y="107613"/>
                </a:lnTo>
                <a:lnTo>
                  <a:pt x="127540" y="107099"/>
                </a:lnTo>
                <a:lnTo>
                  <a:pt x="130636" y="104718"/>
                </a:lnTo>
                <a:lnTo>
                  <a:pt x="132683" y="103499"/>
                </a:lnTo>
                <a:lnTo>
                  <a:pt x="134912" y="102765"/>
                </a:lnTo>
                <a:lnTo>
                  <a:pt x="137046" y="102337"/>
                </a:lnTo>
                <a:lnTo>
                  <a:pt x="139018" y="102718"/>
                </a:lnTo>
                <a:lnTo>
                  <a:pt x="140608" y="102518"/>
                </a:lnTo>
                <a:lnTo>
                  <a:pt x="144666" y="100822"/>
                </a:lnTo>
                <a:lnTo>
                  <a:pt x="144666" y="101222"/>
                </a:lnTo>
                <a:close/>
                <a:moveTo>
                  <a:pt x="144685" y="111509"/>
                </a:moveTo>
                <a:lnTo>
                  <a:pt x="144342" y="111538"/>
                </a:lnTo>
                <a:lnTo>
                  <a:pt x="144276" y="111005"/>
                </a:lnTo>
                <a:lnTo>
                  <a:pt x="144685" y="110080"/>
                </a:lnTo>
                <a:lnTo>
                  <a:pt x="144685" y="111509"/>
                </a:lnTo>
                <a:close/>
                <a:moveTo>
                  <a:pt x="148409" y="115614"/>
                </a:moveTo>
                <a:lnTo>
                  <a:pt x="147533" y="115957"/>
                </a:lnTo>
                <a:lnTo>
                  <a:pt x="144685" y="118320"/>
                </a:lnTo>
                <a:lnTo>
                  <a:pt x="144685" y="118320"/>
                </a:lnTo>
                <a:lnTo>
                  <a:pt x="142847" y="120825"/>
                </a:lnTo>
                <a:lnTo>
                  <a:pt x="141932" y="123263"/>
                </a:lnTo>
                <a:lnTo>
                  <a:pt x="142704" y="124273"/>
                </a:lnTo>
                <a:lnTo>
                  <a:pt x="144685" y="123235"/>
                </a:lnTo>
                <a:lnTo>
                  <a:pt x="145352" y="122177"/>
                </a:lnTo>
                <a:lnTo>
                  <a:pt x="148219" y="120110"/>
                </a:lnTo>
                <a:lnTo>
                  <a:pt x="149438" y="117748"/>
                </a:lnTo>
                <a:lnTo>
                  <a:pt x="148409" y="115614"/>
                </a:lnTo>
                <a:close/>
                <a:moveTo>
                  <a:pt x="70751" y="128359"/>
                </a:moveTo>
                <a:lnTo>
                  <a:pt x="69371" y="128826"/>
                </a:lnTo>
                <a:lnTo>
                  <a:pt x="70104" y="126616"/>
                </a:lnTo>
                <a:lnTo>
                  <a:pt x="70875" y="125921"/>
                </a:lnTo>
                <a:lnTo>
                  <a:pt x="71371" y="125778"/>
                </a:lnTo>
                <a:lnTo>
                  <a:pt x="72161" y="125625"/>
                </a:lnTo>
                <a:lnTo>
                  <a:pt x="71857" y="127187"/>
                </a:lnTo>
                <a:lnTo>
                  <a:pt x="70751" y="128359"/>
                </a:lnTo>
                <a:close/>
                <a:moveTo>
                  <a:pt x="129245" y="134474"/>
                </a:moveTo>
                <a:lnTo>
                  <a:pt x="128350" y="135227"/>
                </a:lnTo>
                <a:lnTo>
                  <a:pt x="127931" y="131398"/>
                </a:lnTo>
                <a:lnTo>
                  <a:pt x="128854" y="131426"/>
                </a:lnTo>
                <a:lnTo>
                  <a:pt x="129521" y="131826"/>
                </a:lnTo>
                <a:lnTo>
                  <a:pt x="129902" y="132798"/>
                </a:lnTo>
                <a:lnTo>
                  <a:pt x="129245" y="134474"/>
                </a:lnTo>
                <a:close/>
                <a:moveTo>
                  <a:pt x="98717" y="134617"/>
                </a:moveTo>
                <a:lnTo>
                  <a:pt x="98717" y="135846"/>
                </a:lnTo>
                <a:lnTo>
                  <a:pt x="99498" y="136379"/>
                </a:lnTo>
                <a:lnTo>
                  <a:pt x="100279" y="136465"/>
                </a:lnTo>
                <a:lnTo>
                  <a:pt x="102203" y="138827"/>
                </a:lnTo>
                <a:lnTo>
                  <a:pt x="105203" y="140856"/>
                </a:lnTo>
                <a:lnTo>
                  <a:pt x="107032" y="142408"/>
                </a:lnTo>
                <a:lnTo>
                  <a:pt x="107137" y="143733"/>
                </a:lnTo>
                <a:lnTo>
                  <a:pt x="106575" y="145132"/>
                </a:lnTo>
                <a:lnTo>
                  <a:pt x="107356" y="147647"/>
                </a:lnTo>
                <a:lnTo>
                  <a:pt x="107728" y="150247"/>
                </a:lnTo>
                <a:lnTo>
                  <a:pt x="109061" y="154381"/>
                </a:lnTo>
                <a:lnTo>
                  <a:pt x="107185" y="155172"/>
                </a:lnTo>
                <a:lnTo>
                  <a:pt x="104223" y="155267"/>
                </a:lnTo>
                <a:lnTo>
                  <a:pt x="103537" y="156010"/>
                </a:lnTo>
                <a:lnTo>
                  <a:pt x="102537" y="155600"/>
                </a:lnTo>
                <a:lnTo>
                  <a:pt x="100079" y="155915"/>
                </a:lnTo>
                <a:lnTo>
                  <a:pt x="97736" y="157277"/>
                </a:lnTo>
                <a:lnTo>
                  <a:pt x="95508" y="159125"/>
                </a:lnTo>
                <a:lnTo>
                  <a:pt x="92926" y="159125"/>
                </a:lnTo>
                <a:lnTo>
                  <a:pt x="90021" y="159506"/>
                </a:lnTo>
                <a:lnTo>
                  <a:pt x="87125" y="159248"/>
                </a:lnTo>
                <a:lnTo>
                  <a:pt x="85087" y="158258"/>
                </a:lnTo>
                <a:lnTo>
                  <a:pt x="81496" y="157182"/>
                </a:lnTo>
                <a:lnTo>
                  <a:pt x="76705" y="156267"/>
                </a:lnTo>
                <a:lnTo>
                  <a:pt x="74724" y="155496"/>
                </a:lnTo>
                <a:lnTo>
                  <a:pt x="73066" y="154296"/>
                </a:lnTo>
                <a:lnTo>
                  <a:pt x="71524" y="151257"/>
                </a:lnTo>
                <a:lnTo>
                  <a:pt x="71294" y="149752"/>
                </a:lnTo>
                <a:lnTo>
                  <a:pt x="71533" y="148314"/>
                </a:lnTo>
                <a:lnTo>
                  <a:pt x="72933" y="147828"/>
                </a:lnTo>
                <a:lnTo>
                  <a:pt x="74105" y="147104"/>
                </a:lnTo>
                <a:lnTo>
                  <a:pt x="74266" y="146152"/>
                </a:lnTo>
                <a:lnTo>
                  <a:pt x="74790" y="145485"/>
                </a:lnTo>
                <a:lnTo>
                  <a:pt x="75457" y="145247"/>
                </a:lnTo>
                <a:lnTo>
                  <a:pt x="75791" y="144789"/>
                </a:lnTo>
                <a:lnTo>
                  <a:pt x="75314" y="143246"/>
                </a:lnTo>
                <a:lnTo>
                  <a:pt x="75181" y="141847"/>
                </a:lnTo>
                <a:lnTo>
                  <a:pt x="77962" y="139275"/>
                </a:lnTo>
                <a:lnTo>
                  <a:pt x="80982" y="137084"/>
                </a:lnTo>
                <a:lnTo>
                  <a:pt x="86335" y="135064"/>
                </a:lnTo>
                <a:lnTo>
                  <a:pt x="89602" y="135255"/>
                </a:lnTo>
                <a:lnTo>
                  <a:pt x="94612" y="133702"/>
                </a:lnTo>
                <a:lnTo>
                  <a:pt x="96221" y="132969"/>
                </a:lnTo>
                <a:lnTo>
                  <a:pt x="97812" y="133417"/>
                </a:lnTo>
                <a:lnTo>
                  <a:pt x="98717" y="134617"/>
                </a:lnTo>
                <a:close/>
                <a:moveTo>
                  <a:pt x="113348" y="144561"/>
                </a:moveTo>
                <a:lnTo>
                  <a:pt x="111966" y="145056"/>
                </a:lnTo>
                <a:lnTo>
                  <a:pt x="111204" y="143351"/>
                </a:lnTo>
                <a:lnTo>
                  <a:pt x="112252" y="141637"/>
                </a:lnTo>
                <a:lnTo>
                  <a:pt x="113433" y="141484"/>
                </a:lnTo>
                <a:lnTo>
                  <a:pt x="114015" y="143227"/>
                </a:lnTo>
                <a:lnTo>
                  <a:pt x="113348" y="144561"/>
                </a:lnTo>
                <a:close/>
                <a:moveTo>
                  <a:pt x="127292" y="154991"/>
                </a:moveTo>
                <a:lnTo>
                  <a:pt x="127054" y="155220"/>
                </a:lnTo>
                <a:lnTo>
                  <a:pt x="124739" y="152991"/>
                </a:lnTo>
                <a:lnTo>
                  <a:pt x="124816" y="152105"/>
                </a:lnTo>
                <a:lnTo>
                  <a:pt x="125225" y="151314"/>
                </a:lnTo>
                <a:lnTo>
                  <a:pt x="126159" y="150571"/>
                </a:lnTo>
                <a:lnTo>
                  <a:pt x="126997" y="151838"/>
                </a:lnTo>
                <a:lnTo>
                  <a:pt x="127654" y="153953"/>
                </a:lnTo>
                <a:lnTo>
                  <a:pt x="127292" y="154991"/>
                </a:lnTo>
                <a:close/>
                <a:moveTo>
                  <a:pt x="104270" y="179423"/>
                </a:moveTo>
                <a:lnTo>
                  <a:pt x="104261" y="180632"/>
                </a:lnTo>
                <a:lnTo>
                  <a:pt x="100822" y="181433"/>
                </a:lnTo>
                <a:lnTo>
                  <a:pt x="99670" y="180442"/>
                </a:lnTo>
                <a:lnTo>
                  <a:pt x="98927" y="180261"/>
                </a:lnTo>
                <a:lnTo>
                  <a:pt x="96879" y="182033"/>
                </a:lnTo>
                <a:lnTo>
                  <a:pt x="96279" y="182756"/>
                </a:lnTo>
                <a:lnTo>
                  <a:pt x="96079" y="183299"/>
                </a:lnTo>
                <a:lnTo>
                  <a:pt x="95545" y="183575"/>
                </a:lnTo>
                <a:lnTo>
                  <a:pt x="91773" y="184423"/>
                </a:lnTo>
                <a:lnTo>
                  <a:pt x="90116" y="183575"/>
                </a:lnTo>
                <a:lnTo>
                  <a:pt x="91230" y="183004"/>
                </a:lnTo>
                <a:lnTo>
                  <a:pt x="92612" y="181852"/>
                </a:lnTo>
                <a:lnTo>
                  <a:pt x="94002" y="182023"/>
                </a:lnTo>
                <a:lnTo>
                  <a:pt x="95393" y="180947"/>
                </a:lnTo>
                <a:lnTo>
                  <a:pt x="96784" y="179308"/>
                </a:lnTo>
                <a:lnTo>
                  <a:pt x="98755" y="178956"/>
                </a:lnTo>
                <a:lnTo>
                  <a:pt x="100146" y="178327"/>
                </a:lnTo>
                <a:lnTo>
                  <a:pt x="102441" y="178784"/>
                </a:lnTo>
                <a:lnTo>
                  <a:pt x="104270" y="179423"/>
                </a:lnTo>
                <a:close/>
                <a:moveTo>
                  <a:pt x="1124" y="256537"/>
                </a:moveTo>
                <a:lnTo>
                  <a:pt x="924" y="256851"/>
                </a:lnTo>
                <a:lnTo>
                  <a:pt x="152" y="256747"/>
                </a:lnTo>
                <a:lnTo>
                  <a:pt x="0" y="256108"/>
                </a:lnTo>
                <a:lnTo>
                  <a:pt x="448" y="255747"/>
                </a:lnTo>
                <a:lnTo>
                  <a:pt x="1077" y="255984"/>
                </a:lnTo>
                <a:lnTo>
                  <a:pt x="1124" y="2565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85B8966C-88E9-8A69-C7C3-595AAA959C44}"/>
              </a:ext>
            </a:extLst>
          </p:cNvPr>
          <p:cNvSpPr/>
          <p:nvPr/>
        </p:nvSpPr>
        <p:spPr>
          <a:xfrm>
            <a:off x="5872480" y="3312160"/>
            <a:ext cx="18018" cy="457"/>
          </a:xfrm>
          <a:custGeom>
            <a:avLst/>
            <a:gdLst>
              <a:gd name="connsiteX0" fmla="*/ 61341 w 89620"/>
              <a:gd name="connsiteY0" fmla="*/ 0 h 44786"/>
              <a:gd name="connsiteX1" fmla="*/ 65427 w 89620"/>
              <a:gd name="connsiteY1" fmla="*/ 2505 h 44786"/>
              <a:gd name="connsiteX2" fmla="*/ 70542 w 89620"/>
              <a:gd name="connsiteY2" fmla="*/ 1629 h 44786"/>
              <a:gd name="connsiteX3" fmla="*/ 72695 w 89620"/>
              <a:gd name="connsiteY3" fmla="*/ 2315 h 44786"/>
              <a:gd name="connsiteX4" fmla="*/ 73952 w 89620"/>
              <a:gd name="connsiteY4" fmla="*/ 4401 h 44786"/>
              <a:gd name="connsiteX5" fmla="*/ 73200 w 89620"/>
              <a:gd name="connsiteY5" fmla="*/ 6334 h 44786"/>
              <a:gd name="connsiteX6" fmla="*/ 71580 w 89620"/>
              <a:gd name="connsiteY6" fmla="*/ 6058 h 44786"/>
              <a:gd name="connsiteX7" fmla="*/ 70190 w 89620"/>
              <a:gd name="connsiteY7" fmla="*/ 6582 h 44786"/>
              <a:gd name="connsiteX8" fmla="*/ 70466 w 89620"/>
              <a:gd name="connsiteY8" fmla="*/ 9135 h 44786"/>
              <a:gd name="connsiteX9" fmla="*/ 71409 w 89620"/>
              <a:gd name="connsiteY9" fmla="*/ 10230 h 44786"/>
              <a:gd name="connsiteX10" fmla="*/ 76810 w 89620"/>
              <a:gd name="connsiteY10" fmla="*/ 13040 h 44786"/>
              <a:gd name="connsiteX11" fmla="*/ 77800 w 89620"/>
              <a:gd name="connsiteY11" fmla="*/ 13211 h 44786"/>
              <a:gd name="connsiteX12" fmla="*/ 77619 w 89620"/>
              <a:gd name="connsiteY12" fmla="*/ 12030 h 44786"/>
              <a:gd name="connsiteX13" fmla="*/ 76676 w 89620"/>
              <a:gd name="connsiteY13" fmla="*/ 10096 h 44786"/>
              <a:gd name="connsiteX14" fmla="*/ 76324 w 89620"/>
              <a:gd name="connsiteY14" fmla="*/ 8020 h 44786"/>
              <a:gd name="connsiteX15" fmla="*/ 77124 w 89620"/>
              <a:gd name="connsiteY15" fmla="*/ 6296 h 44786"/>
              <a:gd name="connsiteX16" fmla="*/ 78534 w 89620"/>
              <a:gd name="connsiteY16" fmla="*/ 5753 h 44786"/>
              <a:gd name="connsiteX17" fmla="*/ 84687 w 89620"/>
              <a:gd name="connsiteY17" fmla="*/ 4886 h 44786"/>
              <a:gd name="connsiteX18" fmla="*/ 86125 w 89620"/>
              <a:gd name="connsiteY18" fmla="*/ 5705 h 44786"/>
              <a:gd name="connsiteX19" fmla="*/ 89173 w 89620"/>
              <a:gd name="connsiteY19" fmla="*/ 10602 h 44786"/>
              <a:gd name="connsiteX20" fmla="*/ 86315 w 89620"/>
              <a:gd name="connsiteY20" fmla="*/ 11278 h 44786"/>
              <a:gd name="connsiteX21" fmla="*/ 85115 w 89620"/>
              <a:gd name="connsiteY21" fmla="*/ 13402 h 44786"/>
              <a:gd name="connsiteX22" fmla="*/ 87630 w 89620"/>
              <a:gd name="connsiteY22" fmla="*/ 14326 h 44786"/>
              <a:gd name="connsiteX23" fmla="*/ 89621 w 89620"/>
              <a:gd name="connsiteY23" fmla="*/ 15688 h 44786"/>
              <a:gd name="connsiteX24" fmla="*/ 88563 w 89620"/>
              <a:gd name="connsiteY24" fmla="*/ 17774 h 44786"/>
              <a:gd name="connsiteX25" fmla="*/ 88373 w 89620"/>
              <a:gd name="connsiteY25" fmla="*/ 18822 h 44786"/>
              <a:gd name="connsiteX26" fmla="*/ 83944 w 89620"/>
              <a:gd name="connsiteY26" fmla="*/ 20298 h 44786"/>
              <a:gd name="connsiteX27" fmla="*/ 80020 w 89620"/>
              <a:gd name="connsiteY27" fmla="*/ 21250 h 44786"/>
              <a:gd name="connsiteX28" fmla="*/ 78229 w 89620"/>
              <a:gd name="connsiteY28" fmla="*/ 23708 h 44786"/>
              <a:gd name="connsiteX29" fmla="*/ 75066 w 89620"/>
              <a:gd name="connsiteY29" fmla="*/ 25498 h 44786"/>
              <a:gd name="connsiteX30" fmla="*/ 65770 w 89620"/>
              <a:gd name="connsiteY30" fmla="*/ 28623 h 44786"/>
              <a:gd name="connsiteX31" fmla="*/ 66856 w 89620"/>
              <a:gd name="connsiteY31" fmla="*/ 31166 h 44786"/>
              <a:gd name="connsiteX32" fmla="*/ 66999 w 89620"/>
              <a:gd name="connsiteY32" fmla="*/ 32385 h 44786"/>
              <a:gd name="connsiteX33" fmla="*/ 66599 w 89620"/>
              <a:gd name="connsiteY33" fmla="*/ 35690 h 44786"/>
              <a:gd name="connsiteX34" fmla="*/ 53807 w 89620"/>
              <a:gd name="connsiteY34" fmla="*/ 31738 h 44786"/>
              <a:gd name="connsiteX35" fmla="*/ 52073 w 89620"/>
              <a:gd name="connsiteY35" fmla="*/ 32157 h 44786"/>
              <a:gd name="connsiteX36" fmla="*/ 55493 w 89620"/>
              <a:gd name="connsiteY36" fmla="*/ 38901 h 44786"/>
              <a:gd name="connsiteX37" fmla="*/ 52959 w 89620"/>
              <a:gd name="connsiteY37" fmla="*/ 40148 h 44786"/>
              <a:gd name="connsiteX38" fmla="*/ 50454 w 89620"/>
              <a:gd name="connsiteY38" fmla="*/ 39338 h 44786"/>
              <a:gd name="connsiteX39" fmla="*/ 48177 w 89620"/>
              <a:gd name="connsiteY39" fmla="*/ 39900 h 44786"/>
              <a:gd name="connsiteX40" fmla="*/ 46730 w 89620"/>
              <a:gd name="connsiteY40" fmla="*/ 44787 h 44786"/>
              <a:gd name="connsiteX41" fmla="*/ 43081 w 89620"/>
              <a:gd name="connsiteY41" fmla="*/ 41663 h 44786"/>
              <a:gd name="connsiteX42" fmla="*/ 39967 w 89620"/>
              <a:gd name="connsiteY42" fmla="*/ 37224 h 44786"/>
              <a:gd name="connsiteX43" fmla="*/ 39957 w 89620"/>
              <a:gd name="connsiteY43" fmla="*/ 34747 h 44786"/>
              <a:gd name="connsiteX44" fmla="*/ 42967 w 89620"/>
              <a:gd name="connsiteY44" fmla="*/ 30128 h 44786"/>
              <a:gd name="connsiteX45" fmla="*/ 42053 w 89620"/>
              <a:gd name="connsiteY45" fmla="*/ 28175 h 44786"/>
              <a:gd name="connsiteX46" fmla="*/ 49054 w 89620"/>
              <a:gd name="connsiteY46" fmla="*/ 21917 h 44786"/>
              <a:gd name="connsiteX47" fmla="*/ 50311 w 89620"/>
              <a:gd name="connsiteY47" fmla="*/ 20060 h 44786"/>
              <a:gd name="connsiteX48" fmla="*/ 52492 w 89620"/>
              <a:gd name="connsiteY48" fmla="*/ 19002 h 44786"/>
              <a:gd name="connsiteX49" fmla="*/ 54759 w 89620"/>
              <a:gd name="connsiteY49" fmla="*/ 18641 h 44786"/>
              <a:gd name="connsiteX50" fmla="*/ 55721 w 89620"/>
              <a:gd name="connsiteY50" fmla="*/ 17840 h 44786"/>
              <a:gd name="connsiteX51" fmla="*/ 55559 w 89620"/>
              <a:gd name="connsiteY51" fmla="*/ 16316 h 44786"/>
              <a:gd name="connsiteX52" fmla="*/ 54655 w 89620"/>
              <a:gd name="connsiteY52" fmla="*/ 13726 h 44786"/>
              <a:gd name="connsiteX53" fmla="*/ 54731 w 89620"/>
              <a:gd name="connsiteY53" fmla="*/ 9516 h 44786"/>
              <a:gd name="connsiteX54" fmla="*/ 60341 w 89620"/>
              <a:gd name="connsiteY54" fmla="*/ 3810 h 44786"/>
              <a:gd name="connsiteX55" fmla="*/ 59522 w 89620"/>
              <a:gd name="connsiteY55" fmla="*/ 143 h 44786"/>
              <a:gd name="connsiteX56" fmla="*/ 61341 w 89620"/>
              <a:gd name="connsiteY56" fmla="*/ 0 h 44786"/>
              <a:gd name="connsiteX57" fmla="*/ 27622 w 89620"/>
              <a:gd name="connsiteY57" fmla="*/ 5372 h 44786"/>
              <a:gd name="connsiteX58" fmla="*/ 23955 w 89620"/>
              <a:gd name="connsiteY58" fmla="*/ 5372 h 44786"/>
              <a:gd name="connsiteX59" fmla="*/ 23231 w 89620"/>
              <a:gd name="connsiteY59" fmla="*/ 3982 h 44786"/>
              <a:gd name="connsiteX60" fmla="*/ 23241 w 89620"/>
              <a:gd name="connsiteY60" fmla="*/ 458 h 44786"/>
              <a:gd name="connsiteX61" fmla="*/ 26022 w 89620"/>
              <a:gd name="connsiteY61" fmla="*/ 152 h 44786"/>
              <a:gd name="connsiteX62" fmla="*/ 28737 w 89620"/>
              <a:gd name="connsiteY62" fmla="*/ 1620 h 44786"/>
              <a:gd name="connsiteX63" fmla="*/ 28556 w 89620"/>
              <a:gd name="connsiteY63" fmla="*/ 3096 h 44786"/>
              <a:gd name="connsiteX64" fmla="*/ 27622 w 89620"/>
              <a:gd name="connsiteY64" fmla="*/ 5372 h 44786"/>
              <a:gd name="connsiteX65" fmla="*/ 22955 w 89620"/>
              <a:gd name="connsiteY65" fmla="*/ 8201 h 44786"/>
              <a:gd name="connsiteX66" fmla="*/ 26822 w 89620"/>
              <a:gd name="connsiteY66" fmla="*/ 9011 h 44786"/>
              <a:gd name="connsiteX67" fmla="*/ 30375 w 89620"/>
              <a:gd name="connsiteY67" fmla="*/ 6001 h 44786"/>
              <a:gd name="connsiteX68" fmla="*/ 32823 w 89620"/>
              <a:gd name="connsiteY68" fmla="*/ 5039 h 44786"/>
              <a:gd name="connsiteX69" fmla="*/ 34842 w 89620"/>
              <a:gd name="connsiteY69" fmla="*/ 5687 h 44786"/>
              <a:gd name="connsiteX70" fmla="*/ 36262 w 89620"/>
              <a:gd name="connsiteY70" fmla="*/ 7506 h 44786"/>
              <a:gd name="connsiteX71" fmla="*/ 38319 w 89620"/>
              <a:gd name="connsiteY71" fmla="*/ 7220 h 44786"/>
              <a:gd name="connsiteX72" fmla="*/ 44139 w 89620"/>
              <a:gd name="connsiteY72" fmla="*/ 5362 h 44786"/>
              <a:gd name="connsiteX73" fmla="*/ 44901 w 89620"/>
              <a:gd name="connsiteY73" fmla="*/ 5991 h 44786"/>
              <a:gd name="connsiteX74" fmla="*/ 46977 w 89620"/>
              <a:gd name="connsiteY74" fmla="*/ 3829 h 44786"/>
              <a:gd name="connsiteX75" fmla="*/ 48758 w 89620"/>
              <a:gd name="connsiteY75" fmla="*/ 4829 h 44786"/>
              <a:gd name="connsiteX76" fmla="*/ 50168 w 89620"/>
              <a:gd name="connsiteY76" fmla="*/ 6715 h 44786"/>
              <a:gd name="connsiteX77" fmla="*/ 49482 w 89620"/>
              <a:gd name="connsiteY77" fmla="*/ 8897 h 44786"/>
              <a:gd name="connsiteX78" fmla="*/ 47873 w 89620"/>
              <a:gd name="connsiteY78" fmla="*/ 10287 h 44786"/>
              <a:gd name="connsiteX79" fmla="*/ 46854 w 89620"/>
              <a:gd name="connsiteY79" fmla="*/ 12230 h 44786"/>
              <a:gd name="connsiteX80" fmla="*/ 45663 w 89620"/>
              <a:gd name="connsiteY80" fmla="*/ 13792 h 44786"/>
              <a:gd name="connsiteX81" fmla="*/ 43605 w 89620"/>
              <a:gd name="connsiteY81" fmla="*/ 15250 h 44786"/>
              <a:gd name="connsiteX82" fmla="*/ 42024 w 89620"/>
              <a:gd name="connsiteY82" fmla="*/ 17574 h 44786"/>
              <a:gd name="connsiteX83" fmla="*/ 38233 w 89620"/>
              <a:gd name="connsiteY83" fmla="*/ 23032 h 44786"/>
              <a:gd name="connsiteX84" fmla="*/ 32709 w 89620"/>
              <a:gd name="connsiteY84" fmla="*/ 30023 h 44786"/>
              <a:gd name="connsiteX85" fmla="*/ 30880 w 89620"/>
              <a:gd name="connsiteY85" fmla="*/ 30652 h 44786"/>
              <a:gd name="connsiteX86" fmla="*/ 27070 w 89620"/>
              <a:gd name="connsiteY86" fmla="*/ 31071 h 44786"/>
              <a:gd name="connsiteX87" fmla="*/ 25432 w 89620"/>
              <a:gd name="connsiteY87" fmla="*/ 30585 h 44786"/>
              <a:gd name="connsiteX88" fmla="*/ 24031 w 89620"/>
              <a:gd name="connsiteY88" fmla="*/ 30747 h 44786"/>
              <a:gd name="connsiteX89" fmla="*/ 22908 w 89620"/>
              <a:gd name="connsiteY89" fmla="*/ 34538 h 44786"/>
              <a:gd name="connsiteX90" fmla="*/ 21164 w 89620"/>
              <a:gd name="connsiteY90" fmla="*/ 37415 h 44786"/>
              <a:gd name="connsiteX91" fmla="*/ 20345 w 89620"/>
              <a:gd name="connsiteY91" fmla="*/ 38015 h 44786"/>
              <a:gd name="connsiteX92" fmla="*/ 18535 w 89620"/>
              <a:gd name="connsiteY92" fmla="*/ 38281 h 44786"/>
              <a:gd name="connsiteX93" fmla="*/ 17678 w 89620"/>
              <a:gd name="connsiteY93" fmla="*/ 38719 h 44786"/>
              <a:gd name="connsiteX94" fmla="*/ 17031 w 89620"/>
              <a:gd name="connsiteY94" fmla="*/ 39786 h 44786"/>
              <a:gd name="connsiteX95" fmla="*/ 12268 w 89620"/>
              <a:gd name="connsiteY95" fmla="*/ 39510 h 44786"/>
              <a:gd name="connsiteX96" fmla="*/ 8906 w 89620"/>
              <a:gd name="connsiteY96" fmla="*/ 37738 h 44786"/>
              <a:gd name="connsiteX97" fmla="*/ 4924 w 89620"/>
              <a:gd name="connsiteY97" fmla="*/ 33814 h 44786"/>
              <a:gd name="connsiteX98" fmla="*/ 10239 w 89620"/>
              <a:gd name="connsiteY98" fmla="*/ 29013 h 44786"/>
              <a:gd name="connsiteX99" fmla="*/ 14821 w 89620"/>
              <a:gd name="connsiteY99" fmla="*/ 29233 h 44786"/>
              <a:gd name="connsiteX100" fmla="*/ 18602 w 89620"/>
              <a:gd name="connsiteY100" fmla="*/ 26013 h 44786"/>
              <a:gd name="connsiteX101" fmla="*/ 21679 w 89620"/>
              <a:gd name="connsiteY101" fmla="*/ 24384 h 44786"/>
              <a:gd name="connsiteX102" fmla="*/ 22898 w 89620"/>
              <a:gd name="connsiteY102" fmla="*/ 22736 h 44786"/>
              <a:gd name="connsiteX103" fmla="*/ 24241 w 89620"/>
              <a:gd name="connsiteY103" fmla="*/ 21470 h 44786"/>
              <a:gd name="connsiteX104" fmla="*/ 24251 w 89620"/>
              <a:gd name="connsiteY104" fmla="*/ 19821 h 44786"/>
              <a:gd name="connsiteX105" fmla="*/ 23222 w 89620"/>
              <a:gd name="connsiteY105" fmla="*/ 19088 h 44786"/>
              <a:gd name="connsiteX106" fmla="*/ 21831 w 89620"/>
              <a:gd name="connsiteY106" fmla="*/ 19165 h 44786"/>
              <a:gd name="connsiteX107" fmla="*/ 20460 w 89620"/>
              <a:gd name="connsiteY107" fmla="*/ 19879 h 44786"/>
              <a:gd name="connsiteX108" fmla="*/ 17240 w 89620"/>
              <a:gd name="connsiteY108" fmla="*/ 20812 h 44786"/>
              <a:gd name="connsiteX109" fmla="*/ 15040 w 89620"/>
              <a:gd name="connsiteY109" fmla="*/ 18926 h 44786"/>
              <a:gd name="connsiteX110" fmla="*/ 16488 w 89620"/>
              <a:gd name="connsiteY110" fmla="*/ 18222 h 44786"/>
              <a:gd name="connsiteX111" fmla="*/ 18117 w 89620"/>
              <a:gd name="connsiteY111" fmla="*/ 18259 h 44786"/>
              <a:gd name="connsiteX112" fmla="*/ 23098 w 89620"/>
              <a:gd name="connsiteY112" fmla="*/ 16488 h 44786"/>
              <a:gd name="connsiteX113" fmla="*/ 24051 w 89620"/>
              <a:gd name="connsiteY113" fmla="*/ 15745 h 44786"/>
              <a:gd name="connsiteX114" fmla="*/ 22517 w 89620"/>
              <a:gd name="connsiteY114" fmla="*/ 13240 h 44786"/>
              <a:gd name="connsiteX115" fmla="*/ 19517 w 89620"/>
              <a:gd name="connsiteY115" fmla="*/ 11716 h 44786"/>
              <a:gd name="connsiteX116" fmla="*/ 17088 w 89620"/>
              <a:gd name="connsiteY116" fmla="*/ 9163 h 44786"/>
              <a:gd name="connsiteX117" fmla="*/ 16640 w 89620"/>
              <a:gd name="connsiteY117" fmla="*/ 8211 h 44786"/>
              <a:gd name="connsiteX118" fmla="*/ 16764 w 89620"/>
              <a:gd name="connsiteY118" fmla="*/ 6696 h 44786"/>
              <a:gd name="connsiteX119" fmla="*/ 15421 w 89620"/>
              <a:gd name="connsiteY119" fmla="*/ 3706 h 44786"/>
              <a:gd name="connsiteX120" fmla="*/ 16831 w 89620"/>
              <a:gd name="connsiteY120" fmla="*/ 3553 h 44786"/>
              <a:gd name="connsiteX121" fmla="*/ 18707 w 89620"/>
              <a:gd name="connsiteY121" fmla="*/ 5477 h 44786"/>
              <a:gd name="connsiteX122" fmla="*/ 22955 w 89620"/>
              <a:gd name="connsiteY122" fmla="*/ 8201 h 44786"/>
              <a:gd name="connsiteX123" fmla="*/ 3372 w 89620"/>
              <a:gd name="connsiteY123" fmla="*/ 22108 h 44786"/>
              <a:gd name="connsiteX124" fmla="*/ 5286 w 89620"/>
              <a:gd name="connsiteY124" fmla="*/ 22698 h 44786"/>
              <a:gd name="connsiteX125" fmla="*/ 7191 w 89620"/>
              <a:gd name="connsiteY125" fmla="*/ 22479 h 44786"/>
              <a:gd name="connsiteX126" fmla="*/ 6115 w 89620"/>
              <a:gd name="connsiteY126" fmla="*/ 26918 h 44786"/>
              <a:gd name="connsiteX127" fmla="*/ 5277 w 89620"/>
              <a:gd name="connsiteY127" fmla="*/ 29051 h 44786"/>
              <a:gd name="connsiteX128" fmla="*/ 3019 w 89620"/>
              <a:gd name="connsiteY128" fmla="*/ 28880 h 44786"/>
              <a:gd name="connsiteX129" fmla="*/ 781 w 89620"/>
              <a:gd name="connsiteY129" fmla="*/ 25975 h 44786"/>
              <a:gd name="connsiteX130" fmla="*/ 0 w 89620"/>
              <a:gd name="connsiteY130" fmla="*/ 24432 h 44786"/>
              <a:gd name="connsiteX131" fmla="*/ 2495 w 89620"/>
              <a:gd name="connsiteY131" fmla="*/ 23327 h 44786"/>
              <a:gd name="connsiteX132" fmla="*/ 3372 w 89620"/>
              <a:gd name="connsiteY132" fmla="*/ 22108 h 44786"/>
              <a:gd name="connsiteX133" fmla="*/ 72342 w 89620"/>
              <a:gd name="connsiteY133" fmla="*/ 31842 h 44786"/>
              <a:gd name="connsiteX134" fmla="*/ 72504 w 89620"/>
              <a:gd name="connsiteY134" fmla="*/ 35652 h 44786"/>
              <a:gd name="connsiteX135" fmla="*/ 70361 w 89620"/>
              <a:gd name="connsiteY135" fmla="*/ 34443 h 44786"/>
              <a:gd name="connsiteX136" fmla="*/ 69599 w 89620"/>
              <a:gd name="connsiteY136" fmla="*/ 32595 h 44786"/>
              <a:gd name="connsiteX137" fmla="*/ 70790 w 89620"/>
              <a:gd name="connsiteY137" fmla="*/ 31338 h 44786"/>
              <a:gd name="connsiteX138" fmla="*/ 71771 w 89620"/>
              <a:gd name="connsiteY138" fmla="*/ 31432 h 44786"/>
              <a:gd name="connsiteX139" fmla="*/ 72342 w 89620"/>
              <a:gd name="connsiteY139" fmla="*/ 31842 h 44786"/>
              <a:gd name="connsiteX140" fmla="*/ 39091 w 89620"/>
              <a:gd name="connsiteY140" fmla="*/ 41415 h 44786"/>
              <a:gd name="connsiteX141" fmla="*/ 37376 w 89620"/>
              <a:gd name="connsiteY141" fmla="*/ 42253 h 44786"/>
              <a:gd name="connsiteX142" fmla="*/ 36900 w 89620"/>
              <a:gd name="connsiteY142" fmla="*/ 41882 h 44786"/>
              <a:gd name="connsiteX143" fmla="*/ 36357 w 89620"/>
              <a:gd name="connsiteY143" fmla="*/ 40243 h 44786"/>
              <a:gd name="connsiteX144" fmla="*/ 36328 w 89620"/>
              <a:gd name="connsiteY144" fmla="*/ 38128 h 44786"/>
              <a:gd name="connsiteX145" fmla="*/ 36128 w 89620"/>
              <a:gd name="connsiteY145" fmla="*/ 37176 h 44786"/>
              <a:gd name="connsiteX146" fmla="*/ 37195 w 89620"/>
              <a:gd name="connsiteY146" fmla="*/ 37481 h 44786"/>
              <a:gd name="connsiteX147" fmla="*/ 39129 w 89620"/>
              <a:gd name="connsiteY147" fmla="*/ 39167 h 44786"/>
              <a:gd name="connsiteX148" fmla="*/ 39091 w 89620"/>
              <a:gd name="connsiteY148" fmla="*/ 41415 h 4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</a:cxnLst>
            <a:rect l="l" t="t" r="r" b="b"/>
            <a:pathLst>
              <a:path w="89620" h="44786">
                <a:moveTo>
                  <a:pt x="61341" y="0"/>
                </a:moveTo>
                <a:lnTo>
                  <a:pt x="65427" y="2505"/>
                </a:lnTo>
                <a:lnTo>
                  <a:pt x="70542" y="1629"/>
                </a:lnTo>
                <a:lnTo>
                  <a:pt x="72695" y="2315"/>
                </a:lnTo>
                <a:lnTo>
                  <a:pt x="73952" y="4401"/>
                </a:lnTo>
                <a:lnTo>
                  <a:pt x="73200" y="6334"/>
                </a:lnTo>
                <a:lnTo>
                  <a:pt x="71580" y="6058"/>
                </a:lnTo>
                <a:lnTo>
                  <a:pt x="70190" y="6582"/>
                </a:lnTo>
                <a:lnTo>
                  <a:pt x="70466" y="9135"/>
                </a:lnTo>
                <a:lnTo>
                  <a:pt x="71409" y="10230"/>
                </a:lnTo>
                <a:lnTo>
                  <a:pt x="76810" y="13040"/>
                </a:lnTo>
                <a:lnTo>
                  <a:pt x="77800" y="13211"/>
                </a:lnTo>
                <a:lnTo>
                  <a:pt x="77619" y="12030"/>
                </a:lnTo>
                <a:lnTo>
                  <a:pt x="76676" y="10096"/>
                </a:lnTo>
                <a:lnTo>
                  <a:pt x="76324" y="8020"/>
                </a:lnTo>
                <a:lnTo>
                  <a:pt x="77124" y="6296"/>
                </a:lnTo>
                <a:lnTo>
                  <a:pt x="78534" y="5753"/>
                </a:lnTo>
                <a:lnTo>
                  <a:pt x="84687" y="4886"/>
                </a:lnTo>
                <a:lnTo>
                  <a:pt x="86125" y="5705"/>
                </a:lnTo>
                <a:lnTo>
                  <a:pt x="89173" y="10602"/>
                </a:lnTo>
                <a:lnTo>
                  <a:pt x="86315" y="11278"/>
                </a:lnTo>
                <a:lnTo>
                  <a:pt x="85115" y="13402"/>
                </a:lnTo>
                <a:lnTo>
                  <a:pt x="87630" y="14326"/>
                </a:lnTo>
                <a:lnTo>
                  <a:pt x="89621" y="15688"/>
                </a:lnTo>
                <a:lnTo>
                  <a:pt x="88563" y="17774"/>
                </a:lnTo>
                <a:lnTo>
                  <a:pt x="88373" y="18822"/>
                </a:lnTo>
                <a:lnTo>
                  <a:pt x="83944" y="20298"/>
                </a:lnTo>
                <a:lnTo>
                  <a:pt x="80020" y="21250"/>
                </a:lnTo>
                <a:lnTo>
                  <a:pt x="78229" y="23708"/>
                </a:lnTo>
                <a:lnTo>
                  <a:pt x="75066" y="25498"/>
                </a:lnTo>
                <a:lnTo>
                  <a:pt x="65770" y="28623"/>
                </a:lnTo>
                <a:lnTo>
                  <a:pt x="66856" y="31166"/>
                </a:lnTo>
                <a:lnTo>
                  <a:pt x="66999" y="32385"/>
                </a:lnTo>
                <a:lnTo>
                  <a:pt x="66599" y="35690"/>
                </a:lnTo>
                <a:lnTo>
                  <a:pt x="53807" y="31738"/>
                </a:lnTo>
                <a:lnTo>
                  <a:pt x="52073" y="32157"/>
                </a:lnTo>
                <a:lnTo>
                  <a:pt x="55493" y="38901"/>
                </a:lnTo>
                <a:lnTo>
                  <a:pt x="52959" y="40148"/>
                </a:lnTo>
                <a:lnTo>
                  <a:pt x="50454" y="39338"/>
                </a:lnTo>
                <a:lnTo>
                  <a:pt x="48177" y="39900"/>
                </a:lnTo>
                <a:lnTo>
                  <a:pt x="46730" y="44787"/>
                </a:lnTo>
                <a:lnTo>
                  <a:pt x="43081" y="41663"/>
                </a:lnTo>
                <a:lnTo>
                  <a:pt x="39967" y="37224"/>
                </a:lnTo>
                <a:lnTo>
                  <a:pt x="39957" y="34747"/>
                </a:lnTo>
                <a:lnTo>
                  <a:pt x="42967" y="30128"/>
                </a:lnTo>
                <a:lnTo>
                  <a:pt x="42053" y="28175"/>
                </a:lnTo>
                <a:lnTo>
                  <a:pt x="49054" y="21917"/>
                </a:lnTo>
                <a:lnTo>
                  <a:pt x="50311" y="20060"/>
                </a:lnTo>
                <a:lnTo>
                  <a:pt x="52492" y="19002"/>
                </a:lnTo>
                <a:lnTo>
                  <a:pt x="54759" y="18641"/>
                </a:lnTo>
                <a:lnTo>
                  <a:pt x="55721" y="17840"/>
                </a:lnTo>
                <a:lnTo>
                  <a:pt x="55559" y="16316"/>
                </a:lnTo>
                <a:lnTo>
                  <a:pt x="54655" y="13726"/>
                </a:lnTo>
                <a:lnTo>
                  <a:pt x="54731" y="9516"/>
                </a:lnTo>
                <a:lnTo>
                  <a:pt x="60341" y="3810"/>
                </a:lnTo>
                <a:lnTo>
                  <a:pt x="59522" y="143"/>
                </a:lnTo>
                <a:lnTo>
                  <a:pt x="61341" y="0"/>
                </a:lnTo>
                <a:close/>
                <a:moveTo>
                  <a:pt x="27622" y="5372"/>
                </a:moveTo>
                <a:lnTo>
                  <a:pt x="23955" y="5372"/>
                </a:lnTo>
                <a:lnTo>
                  <a:pt x="23231" y="3982"/>
                </a:lnTo>
                <a:lnTo>
                  <a:pt x="23241" y="458"/>
                </a:lnTo>
                <a:lnTo>
                  <a:pt x="26022" y="152"/>
                </a:lnTo>
                <a:lnTo>
                  <a:pt x="28737" y="1620"/>
                </a:lnTo>
                <a:lnTo>
                  <a:pt x="28556" y="3096"/>
                </a:lnTo>
                <a:lnTo>
                  <a:pt x="27622" y="5372"/>
                </a:lnTo>
                <a:close/>
                <a:moveTo>
                  <a:pt x="22955" y="8201"/>
                </a:moveTo>
                <a:lnTo>
                  <a:pt x="26822" y="9011"/>
                </a:lnTo>
                <a:lnTo>
                  <a:pt x="30375" y="6001"/>
                </a:lnTo>
                <a:lnTo>
                  <a:pt x="32823" y="5039"/>
                </a:lnTo>
                <a:lnTo>
                  <a:pt x="34842" y="5687"/>
                </a:lnTo>
                <a:lnTo>
                  <a:pt x="36262" y="7506"/>
                </a:lnTo>
                <a:lnTo>
                  <a:pt x="38319" y="7220"/>
                </a:lnTo>
                <a:lnTo>
                  <a:pt x="44139" y="5362"/>
                </a:lnTo>
                <a:lnTo>
                  <a:pt x="44901" y="5991"/>
                </a:lnTo>
                <a:lnTo>
                  <a:pt x="46977" y="3829"/>
                </a:lnTo>
                <a:lnTo>
                  <a:pt x="48758" y="4829"/>
                </a:lnTo>
                <a:lnTo>
                  <a:pt x="50168" y="6715"/>
                </a:lnTo>
                <a:lnTo>
                  <a:pt x="49482" y="8897"/>
                </a:lnTo>
                <a:lnTo>
                  <a:pt x="47873" y="10287"/>
                </a:lnTo>
                <a:lnTo>
                  <a:pt x="46854" y="12230"/>
                </a:lnTo>
                <a:lnTo>
                  <a:pt x="45663" y="13792"/>
                </a:lnTo>
                <a:lnTo>
                  <a:pt x="43605" y="15250"/>
                </a:lnTo>
                <a:lnTo>
                  <a:pt x="42024" y="17574"/>
                </a:lnTo>
                <a:lnTo>
                  <a:pt x="38233" y="23032"/>
                </a:lnTo>
                <a:lnTo>
                  <a:pt x="32709" y="30023"/>
                </a:lnTo>
                <a:lnTo>
                  <a:pt x="30880" y="30652"/>
                </a:lnTo>
                <a:lnTo>
                  <a:pt x="27070" y="31071"/>
                </a:lnTo>
                <a:lnTo>
                  <a:pt x="25432" y="30585"/>
                </a:lnTo>
                <a:lnTo>
                  <a:pt x="24031" y="30747"/>
                </a:lnTo>
                <a:lnTo>
                  <a:pt x="22908" y="34538"/>
                </a:lnTo>
                <a:lnTo>
                  <a:pt x="21164" y="37415"/>
                </a:lnTo>
                <a:lnTo>
                  <a:pt x="20345" y="38015"/>
                </a:lnTo>
                <a:lnTo>
                  <a:pt x="18535" y="38281"/>
                </a:lnTo>
                <a:lnTo>
                  <a:pt x="17678" y="38719"/>
                </a:lnTo>
                <a:lnTo>
                  <a:pt x="17031" y="39786"/>
                </a:lnTo>
                <a:lnTo>
                  <a:pt x="12268" y="39510"/>
                </a:lnTo>
                <a:lnTo>
                  <a:pt x="8906" y="37738"/>
                </a:lnTo>
                <a:lnTo>
                  <a:pt x="4924" y="33814"/>
                </a:lnTo>
                <a:lnTo>
                  <a:pt x="10239" y="29013"/>
                </a:lnTo>
                <a:lnTo>
                  <a:pt x="14821" y="29233"/>
                </a:lnTo>
                <a:lnTo>
                  <a:pt x="18602" y="26013"/>
                </a:lnTo>
                <a:lnTo>
                  <a:pt x="21679" y="24384"/>
                </a:lnTo>
                <a:lnTo>
                  <a:pt x="22898" y="22736"/>
                </a:lnTo>
                <a:lnTo>
                  <a:pt x="24241" y="21470"/>
                </a:lnTo>
                <a:lnTo>
                  <a:pt x="24251" y="19821"/>
                </a:lnTo>
                <a:lnTo>
                  <a:pt x="23222" y="19088"/>
                </a:lnTo>
                <a:lnTo>
                  <a:pt x="21831" y="19165"/>
                </a:lnTo>
                <a:lnTo>
                  <a:pt x="20460" y="19879"/>
                </a:lnTo>
                <a:lnTo>
                  <a:pt x="17240" y="20812"/>
                </a:lnTo>
                <a:lnTo>
                  <a:pt x="15040" y="18926"/>
                </a:lnTo>
                <a:lnTo>
                  <a:pt x="16488" y="18222"/>
                </a:lnTo>
                <a:lnTo>
                  <a:pt x="18117" y="18259"/>
                </a:lnTo>
                <a:lnTo>
                  <a:pt x="23098" y="16488"/>
                </a:lnTo>
                <a:lnTo>
                  <a:pt x="24051" y="15745"/>
                </a:lnTo>
                <a:lnTo>
                  <a:pt x="22517" y="13240"/>
                </a:lnTo>
                <a:lnTo>
                  <a:pt x="19517" y="11716"/>
                </a:lnTo>
                <a:lnTo>
                  <a:pt x="17088" y="9163"/>
                </a:lnTo>
                <a:lnTo>
                  <a:pt x="16640" y="8211"/>
                </a:lnTo>
                <a:lnTo>
                  <a:pt x="16764" y="6696"/>
                </a:lnTo>
                <a:lnTo>
                  <a:pt x="15421" y="3706"/>
                </a:lnTo>
                <a:lnTo>
                  <a:pt x="16831" y="3553"/>
                </a:lnTo>
                <a:lnTo>
                  <a:pt x="18707" y="5477"/>
                </a:lnTo>
                <a:lnTo>
                  <a:pt x="22955" y="8201"/>
                </a:lnTo>
                <a:close/>
                <a:moveTo>
                  <a:pt x="3372" y="22108"/>
                </a:moveTo>
                <a:lnTo>
                  <a:pt x="5286" y="22698"/>
                </a:lnTo>
                <a:lnTo>
                  <a:pt x="7191" y="22479"/>
                </a:lnTo>
                <a:lnTo>
                  <a:pt x="6115" y="26918"/>
                </a:lnTo>
                <a:lnTo>
                  <a:pt x="5277" y="29051"/>
                </a:lnTo>
                <a:lnTo>
                  <a:pt x="3019" y="28880"/>
                </a:lnTo>
                <a:lnTo>
                  <a:pt x="781" y="25975"/>
                </a:lnTo>
                <a:lnTo>
                  <a:pt x="0" y="24432"/>
                </a:lnTo>
                <a:lnTo>
                  <a:pt x="2495" y="23327"/>
                </a:lnTo>
                <a:lnTo>
                  <a:pt x="3372" y="22108"/>
                </a:lnTo>
                <a:close/>
                <a:moveTo>
                  <a:pt x="72342" y="31842"/>
                </a:moveTo>
                <a:lnTo>
                  <a:pt x="72504" y="35652"/>
                </a:lnTo>
                <a:lnTo>
                  <a:pt x="70361" y="34443"/>
                </a:lnTo>
                <a:lnTo>
                  <a:pt x="69599" y="32595"/>
                </a:lnTo>
                <a:lnTo>
                  <a:pt x="70790" y="31338"/>
                </a:lnTo>
                <a:lnTo>
                  <a:pt x="71771" y="31432"/>
                </a:lnTo>
                <a:lnTo>
                  <a:pt x="72342" y="31842"/>
                </a:lnTo>
                <a:close/>
                <a:moveTo>
                  <a:pt x="39091" y="41415"/>
                </a:moveTo>
                <a:lnTo>
                  <a:pt x="37376" y="42253"/>
                </a:lnTo>
                <a:lnTo>
                  <a:pt x="36900" y="41882"/>
                </a:lnTo>
                <a:lnTo>
                  <a:pt x="36357" y="40243"/>
                </a:lnTo>
                <a:lnTo>
                  <a:pt x="36328" y="38128"/>
                </a:lnTo>
                <a:lnTo>
                  <a:pt x="36128" y="37176"/>
                </a:lnTo>
                <a:lnTo>
                  <a:pt x="37195" y="37481"/>
                </a:lnTo>
                <a:lnTo>
                  <a:pt x="39129" y="39167"/>
                </a:lnTo>
                <a:lnTo>
                  <a:pt x="39091" y="4141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4B6E59FE-A9E6-B2ED-1274-66384764F27E}"/>
              </a:ext>
            </a:extLst>
          </p:cNvPr>
          <p:cNvSpPr/>
          <p:nvPr/>
        </p:nvSpPr>
        <p:spPr>
          <a:xfrm>
            <a:off x="5872480" y="3312160"/>
            <a:ext cx="133991" cy="1096"/>
          </a:xfrm>
          <a:custGeom>
            <a:avLst/>
            <a:gdLst>
              <a:gd name="connsiteX0" fmla="*/ 2162 w 666454"/>
              <a:gd name="connsiteY0" fmla="*/ 2486 h 115604"/>
              <a:gd name="connsiteX1" fmla="*/ 133 w 666454"/>
              <a:gd name="connsiteY1" fmla="*/ 4677 h 115604"/>
              <a:gd name="connsiteX2" fmla="*/ 0 w 666454"/>
              <a:gd name="connsiteY2" fmla="*/ 3963 h 115604"/>
              <a:gd name="connsiteX3" fmla="*/ 610 w 666454"/>
              <a:gd name="connsiteY3" fmla="*/ 2648 h 115604"/>
              <a:gd name="connsiteX4" fmla="*/ 1467 w 666454"/>
              <a:gd name="connsiteY4" fmla="*/ 1153 h 115604"/>
              <a:gd name="connsiteX5" fmla="*/ 2267 w 666454"/>
              <a:gd name="connsiteY5" fmla="*/ 257 h 115604"/>
              <a:gd name="connsiteX6" fmla="*/ 3305 w 666454"/>
              <a:gd name="connsiteY6" fmla="*/ 0 h 115604"/>
              <a:gd name="connsiteX7" fmla="*/ 4048 w 666454"/>
              <a:gd name="connsiteY7" fmla="*/ 1238 h 115604"/>
              <a:gd name="connsiteX8" fmla="*/ 3210 w 666454"/>
              <a:gd name="connsiteY8" fmla="*/ 2315 h 115604"/>
              <a:gd name="connsiteX9" fmla="*/ 2162 w 666454"/>
              <a:gd name="connsiteY9" fmla="*/ 2486 h 115604"/>
              <a:gd name="connsiteX10" fmla="*/ 369418 w 666454"/>
              <a:gd name="connsiteY10" fmla="*/ 58026 h 115604"/>
              <a:gd name="connsiteX11" fmla="*/ 368951 w 666454"/>
              <a:gd name="connsiteY11" fmla="*/ 58169 h 115604"/>
              <a:gd name="connsiteX12" fmla="*/ 368741 w 666454"/>
              <a:gd name="connsiteY12" fmla="*/ 58036 h 115604"/>
              <a:gd name="connsiteX13" fmla="*/ 368846 w 666454"/>
              <a:gd name="connsiteY13" fmla="*/ 57350 h 115604"/>
              <a:gd name="connsiteX14" fmla="*/ 368998 w 666454"/>
              <a:gd name="connsiteY14" fmla="*/ 57112 h 115604"/>
              <a:gd name="connsiteX15" fmla="*/ 369437 w 666454"/>
              <a:gd name="connsiteY15" fmla="*/ 57093 h 115604"/>
              <a:gd name="connsiteX16" fmla="*/ 370199 w 666454"/>
              <a:gd name="connsiteY16" fmla="*/ 57283 h 115604"/>
              <a:gd name="connsiteX17" fmla="*/ 370256 w 666454"/>
              <a:gd name="connsiteY17" fmla="*/ 57455 h 115604"/>
              <a:gd name="connsiteX18" fmla="*/ 369418 w 666454"/>
              <a:gd name="connsiteY18" fmla="*/ 58026 h 115604"/>
              <a:gd name="connsiteX19" fmla="*/ 363169 w 666454"/>
              <a:gd name="connsiteY19" fmla="*/ 60322 h 115604"/>
              <a:gd name="connsiteX20" fmla="*/ 362950 w 666454"/>
              <a:gd name="connsiteY20" fmla="*/ 60674 h 115604"/>
              <a:gd name="connsiteX21" fmla="*/ 361322 w 666454"/>
              <a:gd name="connsiteY21" fmla="*/ 60541 h 115604"/>
              <a:gd name="connsiteX22" fmla="*/ 361093 w 666454"/>
              <a:gd name="connsiteY22" fmla="*/ 60341 h 115604"/>
              <a:gd name="connsiteX23" fmla="*/ 361236 w 666454"/>
              <a:gd name="connsiteY23" fmla="*/ 60188 h 115604"/>
              <a:gd name="connsiteX24" fmla="*/ 362017 w 666454"/>
              <a:gd name="connsiteY24" fmla="*/ 60027 h 115604"/>
              <a:gd name="connsiteX25" fmla="*/ 362112 w 666454"/>
              <a:gd name="connsiteY25" fmla="*/ 59541 h 115604"/>
              <a:gd name="connsiteX26" fmla="*/ 361712 w 666454"/>
              <a:gd name="connsiteY26" fmla="*/ 59436 h 115604"/>
              <a:gd name="connsiteX27" fmla="*/ 362055 w 666454"/>
              <a:gd name="connsiteY27" fmla="*/ 59179 h 115604"/>
              <a:gd name="connsiteX28" fmla="*/ 362693 w 666454"/>
              <a:gd name="connsiteY28" fmla="*/ 59131 h 115604"/>
              <a:gd name="connsiteX29" fmla="*/ 363055 w 666454"/>
              <a:gd name="connsiteY29" fmla="*/ 59436 h 115604"/>
              <a:gd name="connsiteX30" fmla="*/ 363255 w 666454"/>
              <a:gd name="connsiteY30" fmla="*/ 59874 h 115604"/>
              <a:gd name="connsiteX31" fmla="*/ 363169 w 666454"/>
              <a:gd name="connsiteY31" fmla="*/ 60322 h 115604"/>
              <a:gd name="connsiteX32" fmla="*/ 541391 w 666454"/>
              <a:gd name="connsiteY32" fmla="*/ 74571 h 115604"/>
              <a:gd name="connsiteX33" fmla="*/ 539839 w 666454"/>
              <a:gd name="connsiteY33" fmla="*/ 75171 h 115604"/>
              <a:gd name="connsiteX34" fmla="*/ 537886 w 666454"/>
              <a:gd name="connsiteY34" fmla="*/ 74895 h 115604"/>
              <a:gd name="connsiteX35" fmla="*/ 537286 w 666454"/>
              <a:gd name="connsiteY35" fmla="*/ 72714 h 115604"/>
              <a:gd name="connsiteX36" fmla="*/ 536391 w 666454"/>
              <a:gd name="connsiteY36" fmla="*/ 72133 h 115604"/>
              <a:gd name="connsiteX37" fmla="*/ 536591 w 666454"/>
              <a:gd name="connsiteY37" fmla="*/ 71056 h 115604"/>
              <a:gd name="connsiteX38" fmla="*/ 537963 w 666454"/>
              <a:gd name="connsiteY38" fmla="*/ 70180 h 115604"/>
              <a:gd name="connsiteX39" fmla="*/ 540868 w 666454"/>
              <a:gd name="connsiteY39" fmla="*/ 70895 h 115604"/>
              <a:gd name="connsiteX40" fmla="*/ 541944 w 666454"/>
              <a:gd name="connsiteY40" fmla="*/ 72447 h 115604"/>
              <a:gd name="connsiteX41" fmla="*/ 541258 w 666454"/>
              <a:gd name="connsiteY41" fmla="*/ 73476 h 115604"/>
              <a:gd name="connsiteX42" fmla="*/ 541391 w 666454"/>
              <a:gd name="connsiteY42" fmla="*/ 74571 h 115604"/>
              <a:gd name="connsiteX43" fmla="*/ 666179 w 666454"/>
              <a:gd name="connsiteY43" fmla="*/ 114310 h 115604"/>
              <a:gd name="connsiteX44" fmla="*/ 666455 w 666454"/>
              <a:gd name="connsiteY44" fmla="*/ 115605 h 115604"/>
              <a:gd name="connsiteX45" fmla="*/ 664750 w 666454"/>
              <a:gd name="connsiteY45" fmla="*/ 114976 h 115604"/>
              <a:gd name="connsiteX46" fmla="*/ 664521 w 666454"/>
              <a:gd name="connsiteY46" fmla="*/ 114519 h 115604"/>
              <a:gd name="connsiteX47" fmla="*/ 665512 w 666454"/>
              <a:gd name="connsiteY47" fmla="*/ 114062 h 115604"/>
              <a:gd name="connsiteX48" fmla="*/ 666179 w 666454"/>
              <a:gd name="connsiteY48" fmla="*/ 114310 h 115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66454" h="115604">
                <a:moveTo>
                  <a:pt x="2162" y="2486"/>
                </a:moveTo>
                <a:lnTo>
                  <a:pt x="133" y="4677"/>
                </a:lnTo>
                <a:lnTo>
                  <a:pt x="0" y="3963"/>
                </a:lnTo>
                <a:lnTo>
                  <a:pt x="610" y="2648"/>
                </a:lnTo>
                <a:lnTo>
                  <a:pt x="1467" y="1153"/>
                </a:lnTo>
                <a:lnTo>
                  <a:pt x="2267" y="257"/>
                </a:lnTo>
                <a:lnTo>
                  <a:pt x="3305" y="0"/>
                </a:lnTo>
                <a:lnTo>
                  <a:pt x="4048" y="1238"/>
                </a:lnTo>
                <a:lnTo>
                  <a:pt x="3210" y="2315"/>
                </a:lnTo>
                <a:lnTo>
                  <a:pt x="2162" y="2486"/>
                </a:lnTo>
                <a:close/>
                <a:moveTo>
                  <a:pt x="369418" y="58026"/>
                </a:moveTo>
                <a:lnTo>
                  <a:pt x="368951" y="58169"/>
                </a:lnTo>
                <a:lnTo>
                  <a:pt x="368741" y="58036"/>
                </a:lnTo>
                <a:lnTo>
                  <a:pt x="368846" y="57350"/>
                </a:lnTo>
                <a:lnTo>
                  <a:pt x="368998" y="57112"/>
                </a:lnTo>
                <a:lnTo>
                  <a:pt x="369437" y="57093"/>
                </a:lnTo>
                <a:lnTo>
                  <a:pt x="370199" y="57283"/>
                </a:lnTo>
                <a:lnTo>
                  <a:pt x="370256" y="57455"/>
                </a:lnTo>
                <a:lnTo>
                  <a:pt x="369418" y="58026"/>
                </a:lnTo>
                <a:close/>
                <a:moveTo>
                  <a:pt x="363169" y="60322"/>
                </a:moveTo>
                <a:lnTo>
                  <a:pt x="362950" y="60674"/>
                </a:lnTo>
                <a:lnTo>
                  <a:pt x="361322" y="60541"/>
                </a:lnTo>
                <a:lnTo>
                  <a:pt x="361093" y="60341"/>
                </a:lnTo>
                <a:lnTo>
                  <a:pt x="361236" y="60188"/>
                </a:lnTo>
                <a:lnTo>
                  <a:pt x="362017" y="60027"/>
                </a:lnTo>
                <a:lnTo>
                  <a:pt x="362112" y="59541"/>
                </a:lnTo>
                <a:lnTo>
                  <a:pt x="361712" y="59436"/>
                </a:lnTo>
                <a:lnTo>
                  <a:pt x="362055" y="59179"/>
                </a:lnTo>
                <a:lnTo>
                  <a:pt x="362693" y="59131"/>
                </a:lnTo>
                <a:lnTo>
                  <a:pt x="363055" y="59436"/>
                </a:lnTo>
                <a:lnTo>
                  <a:pt x="363255" y="59874"/>
                </a:lnTo>
                <a:lnTo>
                  <a:pt x="363169" y="60322"/>
                </a:lnTo>
                <a:close/>
                <a:moveTo>
                  <a:pt x="541391" y="74571"/>
                </a:moveTo>
                <a:lnTo>
                  <a:pt x="539839" y="75171"/>
                </a:lnTo>
                <a:lnTo>
                  <a:pt x="537886" y="74895"/>
                </a:lnTo>
                <a:lnTo>
                  <a:pt x="537286" y="72714"/>
                </a:lnTo>
                <a:lnTo>
                  <a:pt x="536391" y="72133"/>
                </a:lnTo>
                <a:lnTo>
                  <a:pt x="536591" y="71056"/>
                </a:lnTo>
                <a:lnTo>
                  <a:pt x="537963" y="70180"/>
                </a:lnTo>
                <a:lnTo>
                  <a:pt x="540868" y="70895"/>
                </a:lnTo>
                <a:lnTo>
                  <a:pt x="541944" y="72447"/>
                </a:lnTo>
                <a:lnTo>
                  <a:pt x="541258" y="73476"/>
                </a:lnTo>
                <a:lnTo>
                  <a:pt x="541391" y="74571"/>
                </a:lnTo>
                <a:close/>
                <a:moveTo>
                  <a:pt x="666179" y="114310"/>
                </a:moveTo>
                <a:lnTo>
                  <a:pt x="666455" y="115605"/>
                </a:lnTo>
                <a:lnTo>
                  <a:pt x="664750" y="114976"/>
                </a:lnTo>
                <a:lnTo>
                  <a:pt x="664521" y="114519"/>
                </a:lnTo>
                <a:lnTo>
                  <a:pt x="665512" y="114062"/>
                </a:lnTo>
                <a:lnTo>
                  <a:pt x="666179" y="1143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F0133CB2-CF21-8EC1-AAE3-8BD453AC85A0}"/>
              </a:ext>
            </a:extLst>
          </p:cNvPr>
          <p:cNvSpPr/>
          <p:nvPr/>
        </p:nvSpPr>
        <p:spPr>
          <a:xfrm>
            <a:off x="5872480" y="3312160"/>
            <a:ext cx="9144" cy="505"/>
          </a:xfrm>
          <a:custGeom>
            <a:avLst/>
            <a:gdLst>
              <a:gd name="connsiteX0" fmla="*/ 27175 w 27174"/>
              <a:gd name="connsiteY0" fmla="*/ 5572 h 53330"/>
              <a:gd name="connsiteX1" fmla="*/ 25898 w 27174"/>
              <a:gd name="connsiteY1" fmla="*/ 9706 h 53330"/>
              <a:gd name="connsiteX2" fmla="*/ 24003 w 27174"/>
              <a:gd name="connsiteY2" fmla="*/ 9058 h 53330"/>
              <a:gd name="connsiteX3" fmla="*/ 23479 w 27174"/>
              <a:gd name="connsiteY3" fmla="*/ 8611 h 53330"/>
              <a:gd name="connsiteX4" fmla="*/ 23070 w 27174"/>
              <a:gd name="connsiteY4" fmla="*/ 7534 h 53330"/>
              <a:gd name="connsiteX5" fmla="*/ 23270 w 27174"/>
              <a:gd name="connsiteY5" fmla="*/ 4458 h 53330"/>
              <a:gd name="connsiteX6" fmla="*/ 23203 w 27174"/>
              <a:gd name="connsiteY6" fmla="*/ 0 h 53330"/>
              <a:gd name="connsiteX7" fmla="*/ 25384 w 27174"/>
              <a:gd name="connsiteY7" fmla="*/ 3667 h 53330"/>
              <a:gd name="connsiteX8" fmla="*/ 27175 w 27174"/>
              <a:gd name="connsiteY8" fmla="*/ 5572 h 53330"/>
              <a:gd name="connsiteX9" fmla="*/ 21164 w 27174"/>
              <a:gd name="connsiteY9" fmla="*/ 7334 h 53330"/>
              <a:gd name="connsiteX10" fmla="*/ 20498 w 27174"/>
              <a:gd name="connsiteY10" fmla="*/ 15011 h 53330"/>
              <a:gd name="connsiteX11" fmla="*/ 19412 w 27174"/>
              <a:gd name="connsiteY11" fmla="*/ 14973 h 53330"/>
              <a:gd name="connsiteX12" fmla="*/ 17469 w 27174"/>
              <a:gd name="connsiteY12" fmla="*/ 12849 h 53330"/>
              <a:gd name="connsiteX13" fmla="*/ 16012 w 27174"/>
              <a:gd name="connsiteY13" fmla="*/ 12411 h 53330"/>
              <a:gd name="connsiteX14" fmla="*/ 15554 w 27174"/>
              <a:gd name="connsiteY14" fmla="*/ 13545 h 53330"/>
              <a:gd name="connsiteX15" fmla="*/ 15630 w 27174"/>
              <a:gd name="connsiteY15" fmla="*/ 14907 h 53330"/>
              <a:gd name="connsiteX16" fmla="*/ 16383 w 27174"/>
              <a:gd name="connsiteY16" fmla="*/ 15764 h 53330"/>
              <a:gd name="connsiteX17" fmla="*/ 18707 w 27174"/>
              <a:gd name="connsiteY17" fmla="*/ 20888 h 53330"/>
              <a:gd name="connsiteX18" fmla="*/ 18917 w 27174"/>
              <a:gd name="connsiteY18" fmla="*/ 22384 h 53330"/>
              <a:gd name="connsiteX19" fmla="*/ 18631 w 27174"/>
              <a:gd name="connsiteY19" fmla="*/ 23108 h 53330"/>
              <a:gd name="connsiteX20" fmla="*/ 16373 w 27174"/>
              <a:gd name="connsiteY20" fmla="*/ 21631 h 53330"/>
              <a:gd name="connsiteX21" fmla="*/ 10925 w 27174"/>
              <a:gd name="connsiteY21" fmla="*/ 15002 h 53330"/>
              <a:gd name="connsiteX22" fmla="*/ 6687 w 27174"/>
              <a:gd name="connsiteY22" fmla="*/ 4039 h 53330"/>
              <a:gd name="connsiteX23" fmla="*/ 12402 w 27174"/>
              <a:gd name="connsiteY23" fmla="*/ 2276 h 53330"/>
              <a:gd name="connsiteX24" fmla="*/ 16545 w 27174"/>
              <a:gd name="connsiteY24" fmla="*/ 5162 h 53330"/>
              <a:gd name="connsiteX25" fmla="*/ 21164 w 27174"/>
              <a:gd name="connsiteY25" fmla="*/ 7334 h 53330"/>
              <a:gd name="connsiteX26" fmla="*/ 6305 w 27174"/>
              <a:gd name="connsiteY26" fmla="*/ 12402 h 53330"/>
              <a:gd name="connsiteX27" fmla="*/ 8706 w 27174"/>
              <a:gd name="connsiteY27" fmla="*/ 14611 h 53330"/>
              <a:gd name="connsiteX28" fmla="*/ 9553 w 27174"/>
              <a:gd name="connsiteY28" fmla="*/ 16173 h 53330"/>
              <a:gd name="connsiteX29" fmla="*/ 8172 w 27174"/>
              <a:gd name="connsiteY29" fmla="*/ 17678 h 53330"/>
              <a:gd name="connsiteX30" fmla="*/ 6506 w 27174"/>
              <a:gd name="connsiteY30" fmla="*/ 18069 h 53330"/>
              <a:gd name="connsiteX31" fmla="*/ 4486 w 27174"/>
              <a:gd name="connsiteY31" fmla="*/ 17717 h 53330"/>
              <a:gd name="connsiteX32" fmla="*/ 1162 w 27174"/>
              <a:gd name="connsiteY32" fmla="*/ 16088 h 53330"/>
              <a:gd name="connsiteX33" fmla="*/ 0 w 27174"/>
              <a:gd name="connsiteY33" fmla="*/ 12354 h 53330"/>
              <a:gd name="connsiteX34" fmla="*/ 2295 w 27174"/>
              <a:gd name="connsiteY34" fmla="*/ 12440 h 53330"/>
              <a:gd name="connsiteX35" fmla="*/ 5010 w 27174"/>
              <a:gd name="connsiteY35" fmla="*/ 11725 h 53330"/>
              <a:gd name="connsiteX36" fmla="*/ 6305 w 27174"/>
              <a:gd name="connsiteY36" fmla="*/ 12402 h 53330"/>
              <a:gd name="connsiteX37" fmla="*/ 21374 w 27174"/>
              <a:gd name="connsiteY37" fmla="*/ 31337 h 53330"/>
              <a:gd name="connsiteX38" fmla="*/ 20850 w 27174"/>
              <a:gd name="connsiteY38" fmla="*/ 33461 h 53330"/>
              <a:gd name="connsiteX39" fmla="*/ 20117 w 27174"/>
              <a:gd name="connsiteY39" fmla="*/ 33442 h 53330"/>
              <a:gd name="connsiteX40" fmla="*/ 17602 w 27174"/>
              <a:gd name="connsiteY40" fmla="*/ 30813 h 53330"/>
              <a:gd name="connsiteX41" fmla="*/ 15602 w 27174"/>
              <a:gd name="connsiteY41" fmla="*/ 29375 h 53330"/>
              <a:gd name="connsiteX42" fmla="*/ 14935 w 27174"/>
              <a:gd name="connsiteY42" fmla="*/ 28156 h 53330"/>
              <a:gd name="connsiteX43" fmla="*/ 14373 w 27174"/>
              <a:gd name="connsiteY43" fmla="*/ 26070 h 53330"/>
              <a:gd name="connsiteX44" fmla="*/ 15526 w 27174"/>
              <a:gd name="connsiteY44" fmla="*/ 25813 h 53330"/>
              <a:gd name="connsiteX45" fmla="*/ 16897 w 27174"/>
              <a:gd name="connsiteY45" fmla="*/ 26289 h 53330"/>
              <a:gd name="connsiteX46" fmla="*/ 20336 w 27174"/>
              <a:gd name="connsiteY46" fmla="*/ 28194 h 53330"/>
              <a:gd name="connsiteX47" fmla="*/ 21307 w 27174"/>
              <a:gd name="connsiteY47" fmla="*/ 30175 h 53330"/>
              <a:gd name="connsiteX48" fmla="*/ 21374 w 27174"/>
              <a:gd name="connsiteY48" fmla="*/ 31337 h 53330"/>
              <a:gd name="connsiteX49" fmla="*/ 19326 w 27174"/>
              <a:gd name="connsiteY49" fmla="*/ 51635 h 53330"/>
              <a:gd name="connsiteX50" fmla="*/ 19860 w 27174"/>
              <a:gd name="connsiteY50" fmla="*/ 53330 h 53330"/>
              <a:gd name="connsiteX51" fmla="*/ 19240 w 27174"/>
              <a:gd name="connsiteY51" fmla="*/ 53140 h 53330"/>
              <a:gd name="connsiteX52" fmla="*/ 17440 w 27174"/>
              <a:gd name="connsiteY52" fmla="*/ 51206 h 53330"/>
              <a:gd name="connsiteX53" fmla="*/ 14297 w 27174"/>
              <a:gd name="connsiteY53" fmla="*/ 46596 h 53330"/>
              <a:gd name="connsiteX54" fmla="*/ 13202 w 27174"/>
              <a:gd name="connsiteY54" fmla="*/ 42777 h 53330"/>
              <a:gd name="connsiteX55" fmla="*/ 13049 w 27174"/>
              <a:gd name="connsiteY55" fmla="*/ 41005 h 53330"/>
              <a:gd name="connsiteX56" fmla="*/ 13830 w 27174"/>
              <a:gd name="connsiteY56" fmla="*/ 41205 h 53330"/>
              <a:gd name="connsiteX57" fmla="*/ 14478 w 27174"/>
              <a:gd name="connsiteY57" fmla="*/ 42777 h 53330"/>
              <a:gd name="connsiteX58" fmla="*/ 17459 w 27174"/>
              <a:gd name="connsiteY58" fmla="*/ 43805 h 53330"/>
              <a:gd name="connsiteX59" fmla="*/ 18250 w 27174"/>
              <a:gd name="connsiteY59" fmla="*/ 44587 h 53330"/>
              <a:gd name="connsiteX60" fmla="*/ 18240 w 27174"/>
              <a:gd name="connsiteY60" fmla="*/ 46501 h 53330"/>
              <a:gd name="connsiteX61" fmla="*/ 19240 w 27174"/>
              <a:gd name="connsiteY61" fmla="*/ 48768 h 53330"/>
              <a:gd name="connsiteX62" fmla="*/ 19326 w 27174"/>
              <a:gd name="connsiteY62" fmla="*/ 51635 h 5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7174" h="53330">
                <a:moveTo>
                  <a:pt x="27175" y="5572"/>
                </a:moveTo>
                <a:lnTo>
                  <a:pt x="25898" y="9706"/>
                </a:lnTo>
                <a:lnTo>
                  <a:pt x="24003" y="9058"/>
                </a:lnTo>
                <a:lnTo>
                  <a:pt x="23479" y="8611"/>
                </a:lnTo>
                <a:lnTo>
                  <a:pt x="23070" y="7534"/>
                </a:lnTo>
                <a:lnTo>
                  <a:pt x="23270" y="4458"/>
                </a:lnTo>
                <a:lnTo>
                  <a:pt x="23203" y="0"/>
                </a:lnTo>
                <a:lnTo>
                  <a:pt x="25384" y="3667"/>
                </a:lnTo>
                <a:lnTo>
                  <a:pt x="27175" y="5572"/>
                </a:lnTo>
                <a:close/>
                <a:moveTo>
                  <a:pt x="21164" y="7334"/>
                </a:moveTo>
                <a:lnTo>
                  <a:pt x="20498" y="15011"/>
                </a:lnTo>
                <a:lnTo>
                  <a:pt x="19412" y="14973"/>
                </a:lnTo>
                <a:lnTo>
                  <a:pt x="17469" y="12849"/>
                </a:lnTo>
                <a:lnTo>
                  <a:pt x="16012" y="12411"/>
                </a:lnTo>
                <a:lnTo>
                  <a:pt x="15554" y="13545"/>
                </a:lnTo>
                <a:lnTo>
                  <a:pt x="15630" y="14907"/>
                </a:lnTo>
                <a:lnTo>
                  <a:pt x="16383" y="15764"/>
                </a:lnTo>
                <a:lnTo>
                  <a:pt x="18707" y="20888"/>
                </a:lnTo>
                <a:lnTo>
                  <a:pt x="18917" y="22384"/>
                </a:lnTo>
                <a:lnTo>
                  <a:pt x="18631" y="23108"/>
                </a:lnTo>
                <a:lnTo>
                  <a:pt x="16373" y="21631"/>
                </a:lnTo>
                <a:lnTo>
                  <a:pt x="10925" y="15002"/>
                </a:lnTo>
                <a:lnTo>
                  <a:pt x="6687" y="4039"/>
                </a:lnTo>
                <a:lnTo>
                  <a:pt x="12402" y="2276"/>
                </a:lnTo>
                <a:lnTo>
                  <a:pt x="16545" y="5162"/>
                </a:lnTo>
                <a:lnTo>
                  <a:pt x="21164" y="7334"/>
                </a:lnTo>
                <a:close/>
                <a:moveTo>
                  <a:pt x="6305" y="12402"/>
                </a:moveTo>
                <a:lnTo>
                  <a:pt x="8706" y="14611"/>
                </a:lnTo>
                <a:lnTo>
                  <a:pt x="9553" y="16173"/>
                </a:lnTo>
                <a:lnTo>
                  <a:pt x="8172" y="17678"/>
                </a:lnTo>
                <a:lnTo>
                  <a:pt x="6506" y="18069"/>
                </a:lnTo>
                <a:lnTo>
                  <a:pt x="4486" y="17717"/>
                </a:lnTo>
                <a:lnTo>
                  <a:pt x="1162" y="16088"/>
                </a:lnTo>
                <a:lnTo>
                  <a:pt x="0" y="12354"/>
                </a:lnTo>
                <a:lnTo>
                  <a:pt x="2295" y="12440"/>
                </a:lnTo>
                <a:lnTo>
                  <a:pt x="5010" y="11725"/>
                </a:lnTo>
                <a:lnTo>
                  <a:pt x="6305" y="12402"/>
                </a:lnTo>
                <a:close/>
                <a:moveTo>
                  <a:pt x="21374" y="31337"/>
                </a:moveTo>
                <a:lnTo>
                  <a:pt x="20850" y="33461"/>
                </a:lnTo>
                <a:lnTo>
                  <a:pt x="20117" y="33442"/>
                </a:lnTo>
                <a:lnTo>
                  <a:pt x="17602" y="30813"/>
                </a:lnTo>
                <a:lnTo>
                  <a:pt x="15602" y="29375"/>
                </a:lnTo>
                <a:lnTo>
                  <a:pt x="14935" y="28156"/>
                </a:lnTo>
                <a:lnTo>
                  <a:pt x="14373" y="26070"/>
                </a:lnTo>
                <a:lnTo>
                  <a:pt x="15526" y="25813"/>
                </a:lnTo>
                <a:lnTo>
                  <a:pt x="16897" y="26289"/>
                </a:lnTo>
                <a:lnTo>
                  <a:pt x="20336" y="28194"/>
                </a:lnTo>
                <a:lnTo>
                  <a:pt x="21307" y="30175"/>
                </a:lnTo>
                <a:lnTo>
                  <a:pt x="21374" y="31337"/>
                </a:lnTo>
                <a:close/>
                <a:moveTo>
                  <a:pt x="19326" y="51635"/>
                </a:moveTo>
                <a:lnTo>
                  <a:pt x="19860" y="53330"/>
                </a:lnTo>
                <a:lnTo>
                  <a:pt x="19240" y="53140"/>
                </a:lnTo>
                <a:lnTo>
                  <a:pt x="17440" y="51206"/>
                </a:lnTo>
                <a:lnTo>
                  <a:pt x="14297" y="46596"/>
                </a:lnTo>
                <a:lnTo>
                  <a:pt x="13202" y="42777"/>
                </a:lnTo>
                <a:lnTo>
                  <a:pt x="13049" y="41005"/>
                </a:lnTo>
                <a:lnTo>
                  <a:pt x="13830" y="41205"/>
                </a:lnTo>
                <a:lnTo>
                  <a:pt x="14478" y="42777"/>
                </a:lnTo>
                <a:lnTo>
                  <a:pt x="17459" y="43805"/>
                </a:lnTo>
                <a:lnTo>
                  <a:pt x="18250" y="44587"/>
                </a:lnTo>
                <a:lnTo>
                  <a:pt x="18240" y="46501"/>
                </a:lnTo>
                <a:lnTo>
                  <a:pt x="19240" y="48768"/>
                </a:lnTo>
                <a:lnTo>
                  <a:pt x="19326" y="516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2ABD4CE1-1D52-4844-E0C4-1BE9919C1727}"/>
              </a:ext>
            </a:extLst>
          </p:cNvPr>
          <p:cNvSpPr/>
          <p:nvPr/>
        </p:nvSpPr>
        <p:spPr>
          <a:xfrm>
            <a:off x="5872480" y="3312160"/>
            <a:ext cx="76964" cy="3560"/>
          </a:xfrm>
          <a:custGeom>
            <a:avLst/>
            <a:gdLst>
              <a:gd name="connsiteX0" fmla="*/ 203854 w 382800"/>
              <a:gd name="connsiteY0" fmla="*/ 16040 h 375542"/>
              <a:gd name="connsiteX1" fmla="*/ 205445 w 382800"/>
              <a:gd name="connsiteY1" fmla="*/ 15573 h 375542"/>
              <a:gd name="connsiteX2" fmla="*/ 208140 w 382800"/>
              <a:gd name="connsiteY2" fmla="*/ 13897 h 375542"/>
              <a:gd name="connsiteX3" fmla="*/ 210388 w 382800"/>
              <a:gd name="connsiteY3" fmla="*/ 13364 h 375542"/>
              <a:gd name="connsiteX4" fmla="*/ 211674 w 382800"/>
              <a:gd name="connsiteY4" fmla="*/ 14650 h 375542"/>
              <a:gd name="connsiteX5" fmla="*/ 212398 w 382800"/>
              <a:gd name="connsiteY5" fmla="*/ 15383 h 375542"/>
              <a:gd name="connsiteX6" fmla="*/ 213808 w 382800"/>
              <a:gd name="connsiteY6" fmla="*/ 18279 h 375542"/>
              <a:gd name="connsiteX7" fmla="*/ 214208 w 382800"/>
              <a:gd name="connsiteY7" fmla="*/ 21289 h 375542"/>
              <a:gd name="connsiteX8" fmla="*/ 214836 w 382800"/>
              <a:gd name="connsiteY8" fmla="*/ 23794 h 375542"/>
              <a:gd name="connsiteX9" fmla="*/ 215979 w 382800"/>
              <a:gd name="connsiteY9" fmla="*/ 24803 h 375542"/>
              <a:gd name="connsiteX10" fmla="*/ 220275 w 382800"/>
              <a:gd name="connsiteY10" fmla="*/ 25137 h 375542"/>
              <a:gd name="connsiteX11" fmla="*/ 223447 w 382800"/>
              <a:gd name="connsiteY11" fmla="*/ 26061 h 375542"/>
              <a:gd name="connsiteX12" fmla="*/ 224285 w 382800"/>
              <a:gd name="connsiteY12" fmla="*/ 26899 h 375542"/>
              <a:gd name="connsiteX13" fmla="*/ 225371 w 382800"/>
              <a:gd name="connsiteY13" fmla="*/ 32442 h 375542"/>
              <a:gd name="connsiteX14" fmla="*/ 225962 w 382800"/>
              <a:gd name="connsiteY14" fmla="*/ 33223 h 375542"/>
              <a:gd name="connsiteX15" fmla="*/ 226752 w 382800"/>
              <a:gd name="connsiteY15" fmla="*/ 32576 h 375542"/>
              <a:gd name="connsiteX16" fmla="*/ 227533 w 382800"/>
              <a:gd name="connsiteY16" fmla="*/ 31661 h 375542"/>
              <a:gd name="connsiteX17" fmla="*/ 228619 w 382800"/>
              <a:gd name="connsiteY17" fmla="*/ 31518 h 375542"/>
              <a:gd name="connsiteX18" fmla="*/ 230476 w 382800"/>
              <a:gd name="connsiteY18" fmla="*/ 31871 h 375542"/>
              <a:gd name="connsiteX19" fmla="*/ 232924 w 382800"/>
              <a:gd name="connsiteY19" fmla="*/ 31985 h 375542"/>
              <a:gd name="connsiteX20" fmla="*/ 235448 w 382800"/>
              <a:gd name="connsiteY20" fmla="*/ 32595 h 375542"/>
              <a:gd name="connsiteX21" fmla="*/ 238935 w 382800"/>
              <a:gd name="connsiteY21" fmla="*/ 35719 h 375542"/>
              <a:gd name="connsiteX22" fmla="*/ 238801 w 382800"/>
              <a:gd name="connsiteY22" fmla="*/ 36747 h 375542"/>
              <a:gd name="connsiteX23" fmla="*/ 238125 w 382800"/>
              <a:gd name="connsiteY23" fmla="*/ 38548 h 375542"/>
              <a:gd name="connsiteX24" fmla="*/ 237887 w 382800"/>
              <a:gd name="connsiteY24" fmla="*/ 39986 h 375542"/>
              <a:gd name="connsiteX25" fmla="*/ 238487 w 382800"/>
              <a:gd name="connsiteY25" fmla="*/ 40567 h 375542"/>
              <a:gd name="connsiteX26" fmla="*/ 239411 w 382800"/>
              <a:gd name="connsiteY26" fmla="*/ 42053 h 375542"/>
              <a:gd name="connsiteX27" fmla="*/ 239192 w 382800"/>
              <a:gd name="connsiteY27" fmla="*/ 43767 h 375542"/>
              <a:gd name="connsiteX28" fmla="*/ 238296 w 382800"/>
              <a:gd name="connsiteY28" fmla="*/ 44968 h 375542"/>
              <a:gd name="connsiteX29" fmla="*/ 237934 w 382800"/>
              <a:gd name="connsiteY29" fmla="*/ 45958 h 375542"/>
              <a:gd name="connsiteX30" fmla="*/ 237934 w 382800"/>
              <a:gd name="connsiteY30" fmla="*/ 46596 h 375542"/>
              <a:gd name="connsiteX31" fmla="*/ 238268 w 382800"/>
              <a:gd name="connsiteY31" fmla="*/ 47130 h 375542"/>
              <a:gd name="connsiteX32" fmla="*/ 238982 w 382800"/>
              <a:gd name="connsiteY32" fmla="*/ 47597 h 375542"/>
              <a:gd name="connsiteX33" fmla="*/ 244135 w 382800"/>
              <a:gd name="connsiteY33" fmla="*/ 48225 h 375542"/>
              <a:gd name="connsiteX34" fmla="*/ 248850 w 382800"/>
              <a:gd name="connsiteY34" fmla="*/ 47597 h 375542"/>
              <a:gd name="connsiteX35" fmla="*/ 251822 w 382800"/>
              <a:gd name="connsiteY35" fmla="*/ 45844 h 375542"/>
              <a:gd name="connsiteX36" fmla="*/ 252327 w 382800"/>
              <a:gd name="connsiteY36" fmla="*/ 43996 h 375542"/>
              <a:gd name="connsiteX37" fmla="*/ 253165 w 382800"/>
              <a:gd name="connsiteY37" fmla="*/ 41920 h 375542"/>
              <a:gd name="connsiteX38" fmla="*/ 254936 w 382800"/>
              <a:gd name="connsiteY38" fmla="*/ 40167 h 375542"/>
              <a:gd name="connsiteX39" fmla="*/ 256156 w 382800"/>
              <a:gd name="connsiteY39" fmla="*/ 39576 h 375542"/>
              <a:gd name="connsiteX40" fmla="*/ 257280 w 382800"/>
              <a:gd name="connsiteY40" fmla="*/ 40291 h 375542"/>
              <a:gd name="connsiteX41" fmla="*/ 255394 w 382800"/>
              <a:gd name="connsiteY41" fmla="*/ 47616 h 375542"/>
              <a:gd name="connsiteX42" fmla="*/ 256775 w 382800"/>
              <a:gd name="connsiteY42" fmla="*/ 49482 h 375542"/>
              <a:gd name="connsiteX43" fmla="*/ 256975 w 382800"/>
              <a:gd name="connsiteY43" fmla="*/ 52264 h 375542"/>
              <a:gd name="connsiteX44" fmla="*/ 257470 w 382800"/>
              <a:gd name="connsiteY44" fmla="*/ 54702 h 375542"/>
              <a:gd name="connsiteX45" fmla="*/ 259156 w 382800"/>
              <a:gd name="connsiteY45" fmla="*/ 54655 h 375542"/>
              <a:gd name="connsiteX46" fmla="*/ 261195 w 382800"/>
              <a:gd name="connsiteY46" fmla="*/ 55102 h 375542"/>
              <a:gd name="connsiteX47" fmla="*/ 262642 w 382800"/>
              <a:gd name="connsiteY47" fmla="*/ 55997 h 375542"/>
              <a:gd name="connsiteX48" fmla="*/ 264328 w 382800"/>
              <a:gd name="connsiteY48" fmla="*/ 57445 h 375542"/>
              <a:gd name="connsiteX49" fmla="*/ 266757 w 382800"/>
              <a:gd name="connsiteY49" fmla="*/ 58779 h 375542"/>
              <a:gd name="connsiteX50" fmla="*/ 268462 w 382800"/>
              <a:gd name="connsiteY50" fmla="*/ 59246 h 375542"/>
              <a:gd name="connsiteX51" fmla="*/ 269081 w 382800"/>
              <a:gd name="connsiteY51" fmla="*/ 60350 h 375542"/>
              <a:gd name="connsiteX52" fmla="*/ 270462 w 382800"/>
              <a:gd name="connsiteY52" fmla="*/ 61636 h 375542"/>
              <a:gd name="connsiteX53" fmla="*/ 272634 w 382800"/>
              <a:gd name="connsiteY53" fmla="*/ 64323 h 375542"/>
              <a:gd name="connsiteX54" fmla="*/ 274577 w 382800"/>
              <a:gd name="connsiteY54" fmla="*/ 66113 h 375542"/>
              <a:gd name="connsiteX55" fmla="*/ 275520 w 382800"/>
              <a:gd name="connsiteY55" fmla="*/ 66113 h 375542"/>
              <a:gd name="connsiteX56" fmla="*/ 277330 w 382800"/>
              <a:gd name="connsiteY56" fmla="*/ 65408 h 375542"/>
              <a:gd name="connsiteX57" fmla="*/ 280016 w 382800"/>
              <a:gd name="connsiteY57" fmla="*/ 64961 h 375542"/>
              <a:gd name="connsiteX58" fmla="*/ 282130 w 382800"/>
              <a:gd name="connsiteY58" fmla="*/ 64999 h 375542"/>
              <a:gd name="connsiteX59" fmla="*/ 283035 w 382800"/>
              <a:gd name="connsiteY59" fmla="*/ 66361 h 375542"/>
              <a:gd name="connsiteX60" fmla="*/ 285121 w 382800"/>
              <a:gd name="connsiteY60" fmla="*/ 66990 h 375542"/>
              <a:gd name="connsiteX61" fmla="*/ 285855 w 382800"/>
              <a:gd name="connsiteY61" fmla="*/ 67494 h 375542"/>
              <a:gd name="connsiteX62" fmla="*/ 286674 w 382800"/>
              <a:gd name="connsiteY62" fmla="*/ 68437 h 375542"/>
              <a:gd name="connsiteX63" fmla="*/ 288064 w 382800"/>
              <a:gd name="connsiteY63" fmla="*/ 68818 h 375542"/>
              <a:gd name="connsiteX64" fmla="*/ 289741 w 382800"/>
              <a:gd name="connsiteY64" fmla="*/ 68437 h 375542"/>
              <a:gd name="connsiteX65" fmla="*/ 290960 w 382800"/>
              <a:gd name="connsiteY65" fmla="*/ 67190 h 375542"/>
              <a:gd name="connsiteX66" fmla="*/ 292589 w 382800"/>
              <a:gd name="connsiteY66" fmla="*/ 66618 h 375542"/>
              <a:gd name="connsiteX67" fmla="*/ 294227 w 382800"/>
              <a:gd name="connsiteY67" fmla="*/ 66808 h 375542"/>
              <a:gd name="connsiteX68" fmla="*/ 295170 w 382800"/>
              <a:gd name="connsiteY68" fmla="*/ 67494 h 375542"/>
              <a:gd name="connsiteX69" fmla="*/ 296961 w 382800"/>
              <a:gd name="connsiteY69" fmla="*/ 68514 h 375542"/>
              <a:gd name="connsiteX70" fmla="*/ 297970 w 382800"/>
              <a:gd name="connsiteY70" fmla="*/ 68294 h 375542"/>
              <a:gd name="connsiteX71" fmla="*/ 299999 w 382800"/>
              <a:gd name="connsiteY71" fmla="*/ 68923 h 375542"/>
              <a:gd name="connsiteX72" fmla="*/ 302038 w 382800"/>
              <a:gd name="connsiteY72" fmla="*/ 70904 h 375542"/>
              <a:gd name="connsiteX73" fmla="*/ 302895 w 382800"/>
              <a:gd name="connsiteY73" fmla="*/ 72885 h 375542"/>
              <a:gd name="connsiteX74" fmla="*/ 303114 w 382800"/>
              <a:gd name="connsiteY74" fmla="*/ 73971 h 375542"/>
              <a:gd name="connsiteX75" fmla="*/ 303990 w 382800"/>
              <a:gd name="connsiteY75" fmla="*/ 75152 h 375542"/>
              <a:gd name="connsiteX76" fmla="*/ 307410 w 382800"/>
              <a:gd name="connsiteY76" fmla="*/ 80467 h 375542"/>
              <a:gd name="connsiteX77" fmla="*/ 308496 w 382800"/>
              <a:gd name="connsiteY77" fmla="*/ 80724 h 375542"/>
              <a:gd name="connsiteX78" fmla="*/ 309686 w 382800"/>
              <a:gd name="connsiteY78" fmla="*/ 79924 h 375542"/>
              <a:gd name="connsiteX79" fmla="*/ 310458 w 382800"/>
              <a:gd name="connsiteY79" fmla="*/ 78782 h 375542"/>
              <a:gd name="connsiteX80" fmla="*/ 311572 w 382800"/>
              <a:gd name="connsiteY80" fmla="*/ 78553 h 375542"/>
              <a:gd name="connsiteX81" fmla="*/ 313363 w 382800"/>
              <a:gd name="connsiteY81" fmla="*/ 79086 h 375542"/>
              <a:gd name="connsiteX82" fmla="*/ 314515 w 382800"/>
              <a:gd name="connsiteY82" fmla="*/ 79686 h 375542"/>
              <a:gd name="connsiteX83" fmla="*/ 315068 w 382800"/>
              <a:gd name="connsiteY83" fmla="*/ 81982 h 375542"/>
              <a:gd name="connsiteX84" fmla="*/ 315458 w 382800"/>
              <a:gd name="connsiteY84" fmla="*/ 82420 h 375542"/>
              <a:gd name="connsiteX85" fmla="*/ 316230 w 382800"/>
              <a:gd name="connsiteY85" fmla="*/ 81925 h 375542"/>
              <a:gd name="connsiteX86" fmla="*/ 317611 w 382800"/>
              <a:gd name="connsiteY86" fmla="*/ 81820 h 375542"/>
              <a:gd name="connsiteX87" fmla="*/ 319821 w 382800"/>
              <a:gd name="connsiteY87" fmla="*/ 82382 h 375542"/>
              <a:gd name="connsiteX88" fmla="*/ 322850 w 382800"/>
              <a:gd name="connsiteY88" fmla="*/ 81734 h 375542"/>
              <a:gd name="connsiteX89" fmla="*/ 325279 w 382800"/>
              <a:gd name="connsiteY89" fmla="*/ 80772 h 375542"/>
              <a:gd name="connsiteX90" fmla="*/ 326517 w 382800"/>
              <a:gd name="connsiteY90" fmla="*/ 80810 h 375542"/>
              <a:gd name="connsiteX91" fmla="*/ 328517 w 382800"/>
              <a:gd name="connsiteY91" fmla="*/ 83487 h 375542"/>
              <a:gd name="connsiteX92" fmla="*/ 330803 w 382800"/>
              <a:gd name="connsiteY92" fmla="*/ 84487 h 375542"/>
              <a:gd name="connsiteX93" fmla="*/ 335832 w 382800"/>
              <a:gd name="connsiteY93" fmla="*/ 85297 h 375542"/>
              <a:gd name="connsiteX94" fmla="*/ 341233 w 382800"/>
              <a:gd name="connsiteY94" fmla="*/ 86554 h 375542"/>
              <a:gd name="connsiteX95" fmla="*/ 343357 w 382800"/>
              <a:gd name="connsiteY95" fmla="*/ 87573 h 375542"/>
              <a:gd name="connsiteX96" fmla="*/ 344805 w 382800"/>
              <a:gd name="connsiteY96" fmla="*/ 88078 h 375542"/>
              <a:gd name="connsiteX97" fmla="*/ 344957 w 382800"/>
              <a:gd name="connsiteY97" fmla="*/ 91612 h 375542"/>
              <a:gd name="connsiteX98" fmla="*/ 344519 w 382800"/>
              <a:gd name="connsiteY98" fmla="*/ 92145 h 375542"/>
              <a:gd name="connsiteX99" fmla="*/ 339137 w 382800"/>
              <a:gd name="connsiteY99" fmla="*/ 99213 h 375542"/>
              <a:gd name="connsiteX100" fmla="*/ 336870 w 382800"/>
              <a:gd name="connsiteY100" fmla="*/ 101737 h 375542"/>
              <a:gd name="connsiteX101" fmla="*/ 335718 w 382800"/>
              <a:gd name="connsiteY101" fmla="*/ 105328 h 375542"/>
              <a:gd name="connsiteX102" fmla="*/ 334928 w 382800"/>
              <a:gd name="connsiteY102" fmla="*/ 110833 h 375542"/>
              <a:gd name="connsiteX103" fmla="*/ 333337 w 382800"/>
              <a:gd name="connsiteY103" fmla="*/ 116043 h 375542"/>
              <a:gd name="connsiteX104" fmla="*/ 330955 w 382800"/>
              <a:gd name="connsiteY104" fmla="*/ 120977 h 375542"/>
              <a:gd name="connsiteX105" fmla="*/ 330089 w 382800"/>
              <a:gd name="connsiteY105" fmla="*/ 124673 h 375542"/>
              <a:gd name="connsiteX106" fmla="*/ 330737 w 382800"/>
              <a:gd name="connsiteY106" fmla="*/ 127130 h 375542"/>
              <a:gd name="connsiteX107" fmla="*/ 330327 w 382800"/>
              <a:gd name="connsiteY107" fmla="*/ 130988 h 375542"/>
              <a:gd name="connsiteX108" fmla="*/ 328869 w 382800"/>
              <a:gd name="connsiteY108" fmla="*/ 136236 h 375542"/>
              <a:gd name="connsiteX109" fmla="*/ 328622 w 382800"/>
              <a:gd name="connsiteY109" fmla="*/ 140189 h 375542"/>
              <a:gd name="connsiteX110" fmla="*/ 329594 w 382800"/>
              <a:gd name="connsiteY110" fmla="*/ 142856 h 375542"/>
              <a:gd name="connsiteX111" fmla="*/ 330937 w 382800"/>
              <a:gd name="connsiteY111" fmla="*/ 143399 h 375542"/>
              <a:gd name="connsiteX112" fmla="*/ 327708 w 382800"/>
              <a:gd name="connsiteY112" fmla="*/ 145190 h 375542"/>
              <a:gd name="connsiteX113" fmla="*/ 326974 w 382800"/>
              <a:gd name="connsiteY113" fmla="*/ 146761 h 375542"/>
              <a:gd name="connsiteX114" fmla="*/ 325707 w 382800"/>
              <a:gd name="connsiteY114" fmla="*/ 148828 h 375542"/>
              <a:gd name="connsiteX115" fmla="*/ 323650 w 382800"/>
              <a:gd name="connsiteY115" fmla="*/ 149695 h 375542"/>
              <a:gd name="connsiteX116" fmla="*/ 321583 w 382800"/>
              <a:gd name="connsiteY116" fmla="*/ 149981 h 375542"/>
              <a:gd name="connsiteX117" fmla="*/ 319907 w 382800"/>
              <a:gd name="connsiteY117" fmla="*/ 149714 h 375542"/>
              <a:gd name="connsiteX118" fmla="*/ 318954 w 382800"/>
              <a:gd name="connsiteY118" fmla="*/ 148885 h 375542"/>
              <a:gd name="connsiteX119" fmla="*/ 319002 w 382800"/>
              <a:gd name="connsiteY119" fmla="*/ 148114 h 375542"/>
              <a:gd name="connsiteX120" fmla="*/ 318116 w 382800"/>
              <a:gd name="connsiteY120" fmla="*/ 147457 h 375542"/>
              <a:gd name="connsiteX121" fmla="*/ 315916 w 382800"/>
              <a:gd name="connsiteY121" fmla="*/ 147476 h 375542"/>
              <a:gd name="connsiteX122" fmla="*/ 313639 w 382800"/>
              <a:gd name="connsiteY122" fmla="*/ 148895 h 375542"/>
              <a:gd name="connsiteX123" fmla="*/ 311820 w 382800"/>
              <a:gd name="connsiteY123" fmla="*/ 151219 h 375542"/>
              <a:gd name="connsiteX124" fmla="*/ 312382 w 382800"/>
              <a:gd name="connsiteY124" fmla="*/ 152515 h 375542"/>
              <a:gd name="connsiteX125" fmla="*/ 314058 w 382800"/>
              <a:gd name="connsiteY125" fmla="*/ 152857 h 375542"/>
              <a:gd name="connsiteX126" fmla="*/ 314496 w 382800"/>
              <a:gd name="connsiteY126" fmla="*/ 153372 h 375542"/>
              <a:gd name="connsiteX127" fmla="*/ 314496 w 382800"/>
              <a:gd name="connsiteY127" fmla="*/ 154038 h 375542"/>
              <a:gd name="connsiteX128" fmla="*/ 313906 w 382800"/>
              <a:gd name="connsiteY128" fmla="*/ 154839 h 375542"/>
              <a:gd name="connsiteX129" fmla="*/ 313201 w 382800"/>
              <a:gd name="connsiteY129" fmla="*/ 156210 h 375542"/>
              <a:gd name="connsiteX130" fmla="*/ 309686 w 382800"/>
              <a:gd name="connsiteY130" fmla="*/ 160287 h 375542"/>
              <a:gd name="connsiteX131" fmla="*/ 306143 w 382800"/>
              <a:gd name="connsiteY131" fmla="*/ 164392 h 375542"/>
              <a:gd name="connsiteX132" fmla="*/ 305571 w 382800"/>
              <a:gd name="connsiteY132" fmla="*/ 165630 h 375542"/>
              <a:gd name="connsiteX133" fmla="*/ 304447 w 382800"/>
              <a:gd name="connsiteY133" fmla="*/ 166497 h 375542"/>
              <a:gd name="connsiteX134" fmla="*/ 299942 w 382800"/>
              <a:gd name="connsiteY134" fmla="*/ 168688 h 375542"/>
              <a:gd name="connsiteX135" fmla="*/ 299475 w 382800"/>
              <a:gd name="connsiteY135" fmla="*/ 169564 h 375542"/>
              <a:gd name="connsiteX136" fmla="*/ 299218 w 382800"/>
              <a:gd name="connsiteY136" fmla="*/ 173212 h 375542"/>
              <a:gd name="connsiteX137" fmla="*/ 298713 w 382800"/>
              <a:gd name="connsiteY137" fmla="*/ 176203 h 375542"/>
              <a:gd name="connsiteX138" fmla="*/ 295370 w 382800"/>
              <a:gd name="connsiteY138" fmla="*/ 179013 h 375542"/>
              <a:gd name="connsiteX139" fmla="*/ 292046 w 382800"/>
              <a:gd name="connsiteY139" fmla="*/ 181804 h 375542"/>
              <a:gd name="connsiteX140" fmla="*/ 291217 w 382800"/>
              <a:gd name="connsiteY140" fmla="*/ 183509 h 375542"/>
              <a:gd name="connsiteX141" fmla="*/ 290617 w 382800"/>
              <a:gd name="connsiteY141" fmla="*/ 185481 h 375542"/>
              <a:gd name="connsiteX142" fmla="*/ 289579 w 382800"/>
              <a:gd name="connsiteY142" fmla="*/ 187709 h 375542"/>
              <a:gd name="connsiteX143" fmla="*/ 289369 w 382800"/>
              <a:gd name="connsiteY143" fmla="*/ 188891 h 375542"/>
              <a:gd name="connsiteX144" fmla="*/ 291055 w 382800"/>
              <a:gd name="connsiteY144" fmla="*/ 190805 h 375542"/>
              <a:gd name="connsiteX145" fmla="*/ 290855 w 382800"/>
              <a:gd name="connsiteY145" fmla="*/ 192386 h 375542"/>
              <a:gd name="connsiteX146" fmla="*/ 290322 w 382800"/>
              <a:gd name="connsiteY146" fmla="*/ 194634 h 375542"/>
              <a:gd name="connsiteX147" fmla="*/ 288731 w 382800"/>
              <a:gd name="connsiteY147" fmla="*/ 196225 h 375542"/>
              <a:gd name="connsiteX148" fmla="*/ 286960 w 382800"/>
              <a:gd name="connsiteY148" fmla="*/ 197130 h 375542"/>
              <a:gd name="connsiteX149" fmla="*/ 286998 w 382800"/>
              <a:gd name="connsiteY149" fmla="*/ 199568 h 375542"/>
              <a:gd name="connsiteX150" fmla="*/ 287941 w 382800"/>
              <a:gd name="connsiteY150" fmla="*/ 199911 h 375542"/>
              <a:gd name="connsiteX151" fmla="*/ 290074 w 382800"/>
              <a:gd name="connsiteY151" fmla="*/ 199730 h 375542"/>
              <a:gd name="connsiteX152" fmla="*/ 293094 w 382800"/>
              <a:gd name="connsiteY152" fmla="*/ 197958 h 375542"/>
              <a:gd name="connsiteX153" fmla="*/ 295065 w 382800"/>
              <a:gd name="connsiteY153" fmla="*/ 195672 h 375542"/>
              <a:gd name="connsiteX154" fmla="*/ 293903 w 382800"/>
              <a:gd name="connsiteY154" fmla="*/ 193510 h 375542"/>
              <a:gd name="connsiteX155" fmla="*/ 293760 w 382800"/>
              <a:gd name="connsiteY155" fmla="*/ 193091 h 375542"/>
              <a:gd name="connsiteX156" fmla="*/ 294046 w 382800"/>
              <a:gd name="connsiteY156" fmla="*/ 192577 h 375542"/>
              <a:gd name="connsiteX157" fmla="*/ 296380 w 382800"/>
              <a:gd name="connsiteY157" fmla="*/ 190214 h 375542"/>
              <a:gd name="connsiteX158" fmla="*/ 299237 w 382800"/>
              <a:gd name="connsiteY158" fmla="*/ 188795 h 375542"/>
              <a:gd name="connsiteX159" fmla="*/ 303228 w 382800"/>
              <a:gd name="connsiteY159" fmla="*/ 188528 h 375542"/>
              <a:gd name="connsiteX160" fmla="*/ 308038 w 382800"/>
              <a:gd name="connsiteY160" fmla="*/ 189367 h 375542"/>
              <a:gd name="connsiteX161" fmla="*/ 308515 w 382800"/>
              <a:gd name="connsiteY161" fmla="*/ 189719 h 375542"/>
              <a:gd name="connsiteX162" fmla="*/ 308286 w 382800"/>
              <a:gd name="connsiteY162" fmla="*/ 191167 h 375542"/>
              <a:gd name="connsiteX163" fmla="*/ 308734 w 382800"/>
              <a:gd name="connsiteY163" fmla="*/ 193300 h 375542"/>
              <a:gd name="connsiteX164" fmla="*/ 309601 w 382800"/>
              <a:gd name="connsiteY164" fmla="*/ 194796 h 375542"/>
              <a:gd name="connsiteX165" fmla="*/ 308410 w 382800"/>
              <a:gd name="connsiteY165" fmla="*/ 199035 h 375542"/>
              <a:gd name="connsiteX166" fmla="*/ 309315 w 382800"/>
              <a:gd name="connsiteY166" fmla="*/ 200358 h 375542"/>
              <a:gd name="connsiteX167" fmla="*/ 310715 w 382800"/>
              <a:gd name="connsiteY167" fmla="*/ 201949 h 375542"/>
              <a:gd name="connsiteX168" fmla="*/ 311763 w 382800"/>
              <a:gd name="connsiteY168" fmla="*/ 203397 h 375542"/>
              <a:gd name="connsiteX169" fmla="*/ 313268 w 382800"/>
              <a:gd name="connsiteY169" fmla="*/ 204721 h 375542"/>
              <a:gd name="connsiteX170" fmla="*/ 314611 w 382800"/>
              <a:gd name="connsiteY170" fmla="*/ 206959 h 375542"/>
              <a:gd name="connsiteX171" fmla="*/ 315068 w 382800"/>
              <a:gd name="connsiteY171" fmla="*/ 208226 h 375542"/>
              <a:gd name="connsiteX172" fmla="*/ 312915 w 382800"/>
              <a:gd name="connsiteY172" fmla="*/ 210417 h 375542"/>
              <a:gd name="connsiteX173" fmla="*/ 309277 w 382800"/>
              <a:gd name="connsiteY173" fmla="*/ 212474 h 375542"/>
              <a:gd name="connsiteX174" fmla="*/ 308867 w 382800"/>
              <a:gd name="connsiteY174" fmla="*/ 213798 h 375542"/>
              <a:gd name="connsiteX175" fmla="*/ 308915 w 382800"/>
              <a:gd name="connsiteY175" fmla="*/ 215294 h 375542"/>
              <a:gd name="connsiteX176" fmla="*/ 309324 w 382800"/>
              <a:gd name="connsiteY176" fmla="*/ 216475 h 375542"/>
              <a:gd name="connsiteX177" fmla="*/ 311334 w 382800"/>
              <a:gd name="connsiteY177" fmla="*/ 217989 h 375542"/>
              <a:gd name="connsiteX178" fmla="*/ 313496 w 382800"/>
              <a:gd name="connsiteY178" fmla="*/ 221409 h 375542"/>
              <a:gd name="connsiteX179" fmla="*/ 314868 w 382800"/>
              <a:gd name="connsiteY179" fmla="*/ 224457 h 375542"/>
              <a:gd name="connsiteX180" fmla="*/ 317868 w 382800"/>
              <a:gd name="connsiteY180" fmla="*/ 227371 h 375542"/>
              <a:gd name="connsiteX181" fmla="*/ 318601 w 382800"/>
              <a:gd name="connsiteY181" fmla="*/ 228238 h 375542"/>
              <a:gd name="connsiteX182" fmla="*/ 318411 w 382800"/>
              <a:gd name="connsiteY182" fmla="*/ 228962 h 375542"/>
              <a:gd name="connsiteX183" fmla="*/ 317620 w 382800"/>
              <a:gd name="connsiteY183" fmla="*/ 230200 h 375542"/>
              <a:gd name="connsiteX184" fmla="*/ 316592 w 382800"/>
              <a:gd name="connsiteY184" fmla="*/ 234334 h 375542"/>
              <a:gd name="connsiteX185" fmla="*/ 315363 w 382800"/>
              <a:gd name="connsiteY185" fmla="*/ 234982 h 375542"/>
              <a:gd name="connsiteX186" fmla="*/ 313992 w 382800"/>
              <a:gd name="connsiteY186" fmla="*/ 235248 h 375542"/>
              <a:gd name="connsiteX187" fmla="*/ 310277 w 382800"/>
              <a:gd name="connsiteY187" fmla="*/ 238268 h 375542"/>
              <a:gd name="connsiteX188" fmla="*/ 308620 w 382800"/>
              <a:gd name="connsiteY188" fmla="*/ 237897 h 375542"/>
              <a:gd name="connsiteX189" fmla="*/ 306267 w 382800"/>
              <a:gd name="connsiteY189" fmla="*/ 237935 h 375542"/>
              <a:gd name="connsiteX190" fmla="*/ 304543 w 382800"/>
              <a:gd name="connsiteY190" fmla="*/ 238925 h 375542"/>
              <a:gd name="connsiteX191" fmla="*/ 304733 w 382800"/>
              <a:gd name="connsiteY191" fmla="*/ 240802 h 375542"/>
              <a:gd name="connsiteX192" fmla="*/ 306248 w 382800"/>
              <a:gd name="connsiteY192" fmla="*/ 242516 h 375542"/>
              <a:gd name="connsiteX193" fmla="*/ 307134 w 382800"/>
              <a:gd name="connsiteY193" fmla="*/ 244383 h 375542"/>
              <a:gd name="connsiteX194" fmla="*/ 307495 w 382800"/>
              <a:gd name="connsiteY194" fmla="*/ 246326 h 375542"/>
              <a:gd name="connsiteX195" fmla="*/ 309172 w 382800"/>
              <a:gd name="connsiteY195" fmla="*/ 247765 h 375542"/>
              <a:gd name="connsiteX196" fmla="*/ 311534 w 382800"/>
              <a:gd name="connsiteY196" fmla="*/ 248622 h 375542"/>
              <a:gd name="connsiteX197" fmla="*/ 312887 w 382800"/>
              <a:gd name="connsiteY197" fmla="*/ 248679 h 375542"/>
              <a:gd name="connsiteX198" fmla="*/ 313763 w 382800"/>
              <a:gd name="connsiteY198" fmla="*/ 249193 h 375542"/>
              <a:gd name="connsiteX199" fmla="*/ 314296 w 382800"/>
              <a:gd name="connsiteY199" fmla="*/ 249860 h 375542"/>
              <a:gd name="connsiteX200" fmla="*/ 315315 w 382800"/>
              <a:gd name="connsiteY200" fmla="*/ 254013 h 375542"/>
              <a:gd name="connsiteX201" fmla="*/ 314706 w 382800"/>
              <a:gd name="connsiteY201" fmla="*/ 255051 h 375542"/>
              <a:gd name="connsiteX202" fmla="*/ 313429 w 382800"/>
              <a:gd name="connsiteY202" fmla="*/ 255489 h 375542"/>
              <a:gd name="connsiteX203" fmla="*/ 312668 w 382800"/>
              <a:gd name="connsiteY203" fmla="*/ 257194 h 375542"/>
              <a:gd name="connsiteX204" fmla="*/ 311153 w 382800"/>
              <a:gd name="connsiteY204" fmla="*/ 259699 h 375542"/>
              <a:gd name="connsiteX205" fmla="*/ 310296 w 382800"/>
              <a:gd name="connsiteY205" fmla="*/ 261709 h 375542"/>
              <a:gd name="connsiteX206" fmla="*/ 311248 w 382800"/>
              <a:gd name="connsiteY206" fmla="*/ 263481 h 375542"/>
              <a:gd name="connsiteX207" fmla="*/ 311648 w 382800"/>
              <a:gd name="connsiteY207" fmla="*/ 264795 h 375542"/>
              <a:gd name="connsiteX208" fmla="*/ 311144 w 382800"/>
              <a:gd name="connsiteY208" fmla="*/ 266148 h 375542"/>
              <a:gd name="connsiteX209" fmla="*/ 311820 w 382800"/>
              <a:gd name="connsiteY209" fmla="*/ 268243 h 375542"/>
              <a:gd name="connsiteX210" fmla="*/ 313611 w 382800"/>
              <a:gd name="connsiteY210" fmla="*/ 270320 h 375542"/>
              <a:gd name="connsiteX211" fmla="*/ 318478 w 382800"/>
              <a:gd name="connsiteY211" fmla="*/ 273234 h 375542"/>
              <a:gd name="connsiteX212" fmla="*/ 323002 w 382800"/>
              <a:gd name="connsiteY212" fmla="*/ 275606 h 375542"/>
              <a:gd name="connsiteX213" fmla="*/ 324402 w 382800"/>
              <a:gd name="connsiteY213" fmla="*/ 275997 h 375542"/>
              <a:gd name="connsiteX214" fmla="*/ 330517 w 382800"/>
              <a:gd name="connsiteY214" fmla="*/ 274473 h 375542"/>
              <a:gd name="connsiteX215" fmla="*/ 331527 w 382800"/>
              <a:gd name="connsiteY215" fmla="*/ 274606 h 375542"/>
              <a:gd name="connsiteX216" fmla="*/ 332270 w 382800"/>
              <a:gd name="connsiteY216" fmla="*/ 276416 h 375542"/>
              <a:gd name="connsiteX217" fmla="*/ 332594 w 382800"/>
              <a:gd name="connsiteY217" fmla="*/ 277635 h 375542"/>
              <a:gd name="connsiteX218" fmla="*/ 331908 w 382800"/>
              <a:gd name="connsiteY218" fmla="*/ 279463 h 375542"/>
              <a:gd name="connsiteX219" fmla="*/ 330222 w 382800"/>
              <a:gd name="connsiteY219" fmla="*/ 282045 h 375542"/>
              <a:gd name="connsiteX220" fmla="*/ 328431 w 382800"/>
              <a:gd name="connsiteY220" fmla="*/ 284055 h 375542"/>
              <a:gd name="connsiteX221" fmla="*/ 327345 w 382800"/>
              <a:gd name="connsiteY221" fmla="*/ 285760 h 375542"/>
              <a:gd name="connsiteX222" fmla="*/ 327574 w 382800"/>
              <a:gd name="connsiteY222" fmla="*/ 287312 h 375542"/>
              <a:gd name="connsiteX223" fmla="*/ 327641 w 382800"/>
              <a:gd name="connsiteY223" fmla="*/ 289370 h 375542"/>
              <a:gd name="connsiteX224" fmla="*/ 326184 w 382800"/>
              <a:gd name="connsiteY224" fmla="*/ 289979 h 375542"/>
              <a:gd name="connsiteX225" fmla="*/ 326136 w 382800"/>
              <a:gd name="connsiteY225" fmla="*/ 289579 h 375542"/>
              <a:gd name="connsiteX226" fmla="*/ 325536 w 382800"/>
              <a:gd name="connsiteY226" fmla="*/ 289227 h 375542"/>
              <a:gd name="connsiteX227" fmla="*/ 325021 w 382800"/>
              <a:gd name="connsiteY227" fmla="*/ 289427 h 375542"/>
              <a:gd name="connsiteX228" fmla="*/ 324621 w 382800"/>
              <a:gd name="connsiteY228" fmla="*/ 289874 h 375542"/>
              <a:gd name="connsiteX229" fmla="*/ 324564 w 382800"/>
              <a:gd name="connsiteY229" fmla="*/ 290665 h 375542"/>
              <a:gd name="connsiteX230" fmla="*/ 321459 w 382800"/>
              <a:gd name="connsiteY230" fmla="*/ 291980 h 375542"/>
              <a:gd name="connsiteX231" fmla="*/ 319316 w 382800"/>
              <a:gd name="connsiteY231" fmla="*/ 293341 h 375542"/>
              <a:gd name="connsiteX232" fmla="*/ 310848 w 382800"/>
              <a:gd name="connsiteY232" fmla="*/ 301457 h 375542"/>
              <a:gd name="connsiteX233" fmla="*/ 306886 w 382800"/>
              <a:gd name="connsiteY233" fmla="*/ 303829 h 375542"/>
              <a:gd name="connsiteX234" fmla="*/ 306105 w 382800"/>
              <a:gd name="connsiteY234" fmla="*/ 305257 h 375542"/>
              <a:gd name="connsiteX235" fmla="*/ 305295 w 382800"/>
              <a:gd name="connsiteY235" fmla="*/ 307924 h 375542"/>
              <a:gd name="connsiteX236" fmla="*/ 302971 w 382800"/>
              <a:gd name="connsiteY236" fmla="*/ 310210 h 375542"/>
              <a:gd name="connsiteX237" fmla="*/ 300933 w 382800"/>
              <a:gd name="connsiteY237" fmla="*/ 311296 h 375542"/>
              <a:gd name="connsiteX238" fmla="*/ 295894 w 382800"/>
              <a:gd name="connsiteY238" fmla="*/ 312411 h 375542"/>
              <a:gd name="connsiteX239" fmla="*/ 290827 w 382800"/>
              <a:gd name="connsiteY239" fmla="*/ 314830 h 375542"/>
              <a:gd name="connsiteX240" fmla="*/ 288541 w 382800"/>
              <a:gd name="connsiteY240" fmla="*/ 313782 h 375542"/>
              <a:gd name="connsiteX241" fmla="*/ 282635 w 382800"/>
              <a:gd name="connsiteY241" fmla="*/ 313897 h 375542"/>
              <a:gd name="connsiteX242" fmla="*/ 278949 w 382800"/>
              <a:gd name="connsiteY242" fmla="*/ 310982 h 375542"/>
              <a:gd name="connsiteX243" fmla="*/ 271862 w 382800"/>
              <a:gd name="connsiteY243" fmla="*/ 309134 h 375542"/>
              <a:gd name="connsiteX244" fmla="*/ 269557 w 382800"/>
              <a:gd name="connsiteY244" fmla="*/ 304876 h 375542"/>
              <a:gd name="connsiteX245" fmla="*/ 266329 w 382800"/>
              <a:gd name="connsiteY245" fmla="*/ 304600 h 375542"/>
              <a:gd name="connsiteX246" fmla="*/ 264214 w 382800"/>
              <a:gd name="connsiteY246" fmla="*/ 304733 h 375542"/>
              <a:gd name="connsiteX247" fmla="*/ 262947 w 382800"/>
              <a:gd name="connsiteY247" fmla="*/ 304086 h 375542"/>
              <a:gd name="connsiteX248" fmla="*/ 262623 w 382800"/>
              <a:gd name="connsiteY248" fmla="*/ 302628 h 375542"/>
              <a:gd name="connsiteX249" fmla="*/ 262595 w 382800"/>
              <a:gd name="connsiteY249" fmla="*/ 301228 h 375542"/>
              <a:gd name="connsiteX250" fmla="*/ 260356 w 382800"/>
              <a:gd name="connsiteY250" fmla="*/ 301876 h 375542"/>
              <a:gd name="connsiteX251" fmla="*/ 258642 w 382800"/>
              <a:gd name="connsiteY251" fmla="*/ 301876 h 375542"/>
              <a:gd name="connsiteX252" fmla="*/ 257623 w 382800"/>
              <a:gd name="connsiteY252" fmla="*/ 302438 h 375542"/>
              <a:gd name="connsiteX253" fmla="*/ 256822 w 382800"/>
              <a:gd name="connsiteY253" fmla="*/ 303086 h 375542"/>
              <a:gd name="connsiteX254" fmla="*/ 255870 w 382800"/>
              <a:gd name="connsiteY254" fmla="*/ 302676 h 375542"/>
              <a:gd name="connsiteX255" fmla="*/ 255318 w 382800"/>
              <a:gd name="connsiteY255" fmla="*/ 302819 h 375542"/>
              <a:gd name="connsiteX256" fmla="*/ 255365 w 382800"/>
              <a:gd name="connsiteY256" fmla="*/ 303638 h 375542"/>
              <a:gd name="connsiteX257" fmla="*/ 253308 w 382800"/>
              <a:gd name="connsiteY257" fmla="*/ 303848 h 375542"/>
              <a:gd name="connsiteX258" fmla="*/ 251069 w 382800"/>
              <a:gd name="connsiteY258" fmla="*/ 303343 h 375542"/>
              <a:gd name="connsiteX259" fmla="*/ 245211 w 382800"/>
              <a:gd name="connsiteY259" fmla="*/ 301142 h 375542"/>
              <a:gd name="connsiteX260" fmla="*/ 244316 w 382800"/>
              <a:gd name="connsiteY260" fmla="*/ 300800 h 375542"/>
              <a:gd name="connsiteX261" fmla="*/ 240249 w 382800"/>
              <a:gd name="connsiteY261" fmla="*/ 299952 h 375542"/>
              <a:gd name="connsiteX262" fmla="*/ 238611 w 382800"/>
              <a:gd name="connsiteY262" fmla="*/ 299066 h 375542"/>
              <a:gd name="connsiteX263" fmla="*/ 237277 w 382800"/>
              <a:gd name="connsiteY263" fmla="*/ 296885 h 375542"/>
              <a:gd name="connsiteX264" fmla="*/ 236268 w 382800"/>
              <a:gd name="connsiteY264" fmla="*/ 296199 h 375542"/>
              <a:gd name="connsiteX265" fmla="*/ 235667 w 382800"/>
              <a:gd name="connsiteY265" fmla="*/ 295790 h 375542"/>
              <a:gd name="connsiteX266" fmla="*/ 231877 w 382800"/>
              <a:gd name="connsiteY266" fmla="*/ 296894 h 375542"/>
              <a:gd name="connsiteX267" fmla="*/ 230562 w 382800"/>
              <a:gd name="connsiteY267" fmla="*/ 298609 h 375542"/>
              <a:gd name="connsiteX268" fmla="*/ 228514 w 382800"/>
              <a:gd name="connsiteY268" fmla="*/ 300619 h 375542"/>
              <a:gd name="connsiteX269" fmla="*/ 214455 w 382800"/>
              <a:gd name="connsiteY269" fmla="*/ 310449 h 375542"/>
              <a:gd name="connsiteX270" fmla="*/ 211884 w 382800"/>
              <a:gd name="connsiteY270" fmla="*/ 314554 h 375542"/>
              <a:gd name="connsiteX271" fmla="*/ 208912 w 382800"/>
              <a:gd name="connsiteY271" fmla="*/ 320583 h 375542"/>
              <a:gd name="connsiteX272" fmla="*/ 208683 w 382800"/>
              <a:gd name="connsiteY272" fmla="*/ 323393 h 375542"/>
              <a:gd name="connsiteX273" fmla="*/ 209960 w 382800"/>
              <a:gd name="connsiteY273" fmla="*/ 332346 h 375542"/>
              <a:gd name="connsiteX274" fmla="*/ 212817 w 382800"/>
              <a:gd name="connsiteY274" fmla="*/ 337033 h 375542"/>
              <a:gd name="connsiteX275" fmla="*/ 213179 w 382800"/>
              <a:gd name="connsiteY275" fmla="*/ 338119 h 375542"/>
              <a:gd name="connsiteX276" fmla="*/ 211588 w 382800"/>
              <a:gd name="connsiteY276" fmla="*/ 338128 h 375542"/>
              <a:gd name="connsiteX277" fmla="*/ 208931 w 382800"/>
              <a:gd name="connsiteY277" fmla="*/ 337538 h 375542"/>
              <a:gd name="connsiteX278" fmla="*/ 206730 w 382800"/>
              <a:gd name="connsiteY278" fmla="*/ 336814 h 375542"/>
              <a:gd name="connsiteX279" fmla="*/ 204625 w 382800"/>
              <a:gd name="connsiteY279" fmla="*/ 337214 h 375542"/>
              <a:gd name="connsiteX280" fmla="*/ 202606 w 382800"/>
              <a:gd name="connsiteY280" fmla="*/ 338185 h 375542"/>
              <a:gd name="connsiteX281" fmla="*/ 200835 w 382800"/>
              <a:gd name="connsiteY281" fmla="*/ 338776 h 375542"/>
              <a:gd name="connsiteX282" fmla="*/ 199558 w 382800"/>
              <a:gd name="connsiteY282" fmla="*/ 338938 h 375542"/>
              <a:gd name="connsiteX283" fmla="*/ 198711 w 382800"/>
              <a:gd name="connsiteY283" fmla="*/ 339500 h 375542"/>
              <a:gd name="connsiteX284" fmla="*/ 198301 w 382800"/>
              <a:gd name="connsiteY284" fmla="*/ 340614 h 375542"/>
              <a:gd name="connsiteX285" fmla="*/ 198225 w 382800"/>
              <a:gd name="connsiteY285" fmla="*/ 341395 h 375542"/>
              <a:gd name="connsiteX286" fmla="*/ 195986 w 382800"/>
              <a:gd name="connsiteY286" fmla="*/ 341205 h 375542"/>
              <a:gd name="connsiteX287" fmla="*/ 190814 w 382800"/>
              <a:gd name="connsiteY287" fmla="*/ 339605 h 375542"/>
              <a:gd name="connsiteX288" fmla="*/ 186166 w 382800"/>
              <a:gd name="connsiteY288" fmla="*/ 338500 h 375542"/>
              <a:gd name="connsiteX289" fmla="*/ 183432 w 382800"/>
              <a:gd name="connsiteY289" fmla="*/ 339757 h 375542"/>
              <a:gd name="connsiteX290" fmla="*/ 181680 w 382800"/>
              <a:gd name="connsiteY290" fmla="*/ 340928 h 375542"/>
              <a:gd name="connsiteX291" fmla="*/ 180451 w 382800"/>
              <a:gd name="connsiteY291" fmla="*/ 340748 h 375542"/>
              <a:gd name="connsiteX292" fmla="*/ 179508 w 382800"/>
              <a:gd name="connsiteY292" fmla="*/ 339509 h 375542"/>
              <a:gd name="connsiteX293" fmla="*/ 178879 w 382800"/>
              <a:gd name="connsiteY293" fmla="*/ 338299 h 375542"/>
              <a:gd name="connsiteX294" fmla="*/ 177060 w 382800"/>
              <a:gd name="connsiteY294" fmla="*/ 337185 h 375542"/>
              <a:gd name="connsiteX295" fmla="*/ 172945 w 382800"/>
              <a:gd name="connsiteY295" fmla="*/ 335518 h 375542"/>
              <a:gd name="connsiteX296" fmla="*/ 173155 w 382800"/>
              <a:gd name="connsiteY296" fmla="*/ 334718 h 375542"/>
              <a:gd name="connsiteX297" fmla="*/ 173860 w 382800"/>
              <a:gd name="connsiteY297" fmla="*/ 333594 h 375542"/>
              <a:gd name="connsiteX298" fmla="*/ 173841 w 382800"/>
              <a:gd name="connsiteY298" fmla="*/ 332899 h 375542"/>
              <a:gd name="connsiteX299" fmla="*/ 173050 w 382800"/>
              <a:gd name="connsiteY299" fmla="*/ 331870 h 375542"/>
              <a:gd name="connsiteX300" fmla="*/ 169259 w 382800"/>
              <a:gd name="connsiteY300" fmla="*/ 330765 h 375542"/>
              <a:gd name="connsiteX301" fmla="*/ 167469 w 382800"/>
              <a:gd name="connsiteY301" fmla="*/ 330489 h 375542"/>
              <a:gd name="connsiteX302" fmla="*/ 166335 w 382800"/>
              <a:gd name="connsiteY302" fmla="*/ 331251 h 375542"/>
              <a:gd name="connsiteX303" fmla="*/ 165516 w 382800"/>
              <a:gd name="connsiteY303" fmla="*/ 332184 h 375542"/>
              <a:gd name="connsiteX304" fmla="*/ 163411 w 382800"/>
              <a:gd name="connsiteY304" fmla="*/ 328756 h 375542"/>
              <a:gd name="connsiteX305" fmla="*/ 161906 w 382800"/>
              <a:gd name="connsiteY305" fmla="*/ 328051 h 375542"/>
              <a:gd name="connsiteX306" fmla="*/ 159639 w 382800"/>
              <a:gd name="connsiteY306" fmla="*/ 327936 h 375542"/>
              <a:gd name="connsiteX307" fmla="*/ 157039 w 382800"/>
              <a:gd name="connsiteY307" fmla="*/ 326888 h 375542"/>
              <a:gd name="connsiteX308" fmla="*/ 154333 w 382800"/>
              <a:gd name="connsiteY308" fmla="*/ 325546 h 375542"/>
              <a:gd name="connsiteX309" fmla="*/ 147771 w 382800"/>
              <a:gd name="connsiteY309" fmla="*/ 323402 h 375542"/>
              <a:gd name="connsiteX310" fmla="*/ 145970 w 382800"/>
              <a:gd name="connsiteY310" fmla="*/ 323145 h 375542"/>
              <a:gd name="connsiteX311" fmla="*/ 145247 w 382800"/>
              <a:gd name="connsiteY311" fmla="*/ 323488 h 375542"/>
              <a:gd name="connsiteX312" fmla="*/ 144761 w 382800"/>
              <a:gd name="connsiteY312" fmla="*/ 324774 h 375542"/>
              <a:gd name="connsiteX313" fmla="*/ 144504 w 382800"/>
              <a:gd name="connsiteY313" fmla="*/ 328394 h 375542"/>
              <a:gd name="connsiteX314" fmla="*/ 144228 w 382800"/>
              <a:gd name="connsiteY314" fmla="*/ 328794 h 375542"/>
              <a:gd name="connsiteX315" fmla="*/ 141179 w 382800"/>
              <a:gd name="connsiteY315" fmla="*/ 328917 h 375542"/>
              <a:gd name="connsiteX316" fmla="*/ 137427 w 382800"/>
              <a:gd name="connsiteY316" fmla="*/ 328413 h 375542"/>
              <a:gd name="connsiteX317" fmla="*/ 135702 w 382800"/>
              <a:gd name="connsiteY317" fmla="*/ 328660 h 375542"/>
              <a:gd name="connsiteX318" fmla="*/ 134169 w 382800"/>
              <a:gd name="connsiteY318" fmla="*/ 328670 h 375542"/>
              <a:gd name="connsiteX319" fmla="*/ 132721 w 382800"/>
              <a:gd name="connsiteY319" fmla="*/ 327708 h 375542"/>
              <a:gd name="connsiteX320" fmla="*/ 126235 w 382800"/>
              <a:gd name="connsiteY320" fmla="*/ 328803 h 375542"/>
              <a:gd name="connsiteX321" fmla="*/ 125158 w 382800"/>
              <a:gd name="connsiteY321" fmla="*/ 328270 h 375542"/>
              <a:gd name="connsiteX322" fmla="*/ 123596 w 382800"/>
              <a:gd name="connsiteY322" fmla="*/ 326641 h 375542"/>
              <a:gd name="connsiteX323" fmla="*/ 121844 w 382800"/>
              <a:gd name="connsiteY323" fmla="*/ 325317 h 375542"/>
              <a:gd name="connsiteX324" fmla="*/ 120491 w 382800"/>
              <a:gd name="connsiteY324" fmla="*/ 324641 h 375542"/>
              <a:gd name="connsiteX325" fmla="*/ 119329 w 382800"/>
              <a:gd name="connsiteY325" fmla="*/ 323860 h 375542"/>
              <a:gd name="connsiteX326" fmla="*/ 118281 w 382800"/>
              <a:gd name="connsiteY326" fmla="*/ 323736 h 375542"/>
              <a:gd name="connsiteX327" fmla="*/ 116681 w 382800"/>
              <a:gd name="connsiteY327" fmla="*/ 324488 h 375542"/>
              <a:gd name="connsiteX328" fmla="*/ 114471 w 382800"/>
              <a:gd name="connsiteY328" fmla="*/ 324812 h 375542"/>
              <a:gd name="connsiteX329" fmla="*/ 112643 w 382800"/>
              <a:gd name="connsiteY329" fmla="*/ 324717 h 375542"/>
              <a:gd name="connsiteX330" fmla="*/ 111662 w 382800"/>
              <a:gd name="connsiteY330" fmla="*/ 324822 h 375542"/>
              <a:gd name="connsiteX331" fmla="*/ 107547 w 382800"/>
              <a:gd name="connsiteY331" fmla="*/ 320802 h 375542"/>
              <a:gd name="connsiteX332" fmla="*/ 106947 w 382800"/>
              <a:gd name="connsiteY332" fmla="*/ 319707 h 375542"/>
              <a:gd name="connsiteX333" fmla="*/ 104899 w 382800"/>
              <a:gd name="connsiteY333" fmla="*/ 319402 h 375542"/>
              <a:gd name="connsiteX334" fmla="*/ 102365 w 382800"/>
              <a:gd name="connsiteY334" fmla="*/ 319354 h 375542"/>
              <a:gd name="connsiteX335" fmla="*/ 95907 w 382800"/>
              <a:gd name="connsiteY335" fmla="*/ 316744 h 375542"/>
              <a:gd name="connsiteX336" fmla="*/ 92964 w 382800"/>
              <a:gd name="connsiteY336" fmla="*/ 315344 h 375542"/>
              <a:gd name="connsiteX337" fmla="*/ 92535 w 382800"/>
              <a:gd name="connsiteY337" fmla="*/ 314506 h 375542"/>
              <a:gd name="connsiteX338" fmla="*/ 92573 w 382800"/>
              <a:gd name="connsiteY338" fmla="*/ 313830 h 375542"/>
              <a:gd name="connsiteX339" fmla="*/ 92069 w 382800"/>
              <a:gd name="connsiteY339" fmla="*/ 313982 h 375542"/>
              <a:gd name="connsiteX340" fmla="*/ 91164 w 382800"/>
              <a:gd name="connsiteY340" fmla="*/ 315173 h 375542"/>
              <a:gd name="connsiteX341" fmla="*/ 90687 w 382800"/>
              <a:gd name="connsiteY341" fmla="*/ 316144 h 375542"/>
              <a:gd name="connsiteX342" fmla="*/ 90059 w 382800"/>
              <a:gd name="connsiteY342" fmla="*/ 316325 h 375542"/>
              <a:gd name="connsiteX343" fmla="*/ 89135 w 382800"/>
              <a:gd name="connsiteY343" fmla="*/ 316173 h 375542"/>
              <a:gd name="connsiteX344" fmla="*/ 88277 w 382800"/>
              <a:gd name="connsiteY344" fmla="*/ 315621 h 375542"/>
              <a:gd name="connsiteX345" fmla="*/ 87754 w 382800"/>
              <a:gd name="connsiteY345" fmla="*/ 314916 h 375542"/>
              <a:gd name="connsiteX346" fmla="*/ 88316 w 382800"/>
              <a:gd name="connsiteY346" fmla="*/ 313687 h 375542"/>
              <a:gd name="connsiteX347" fmla="*/ 89306 w 382800"/>
              <a:gd name="connsiteY347" fmla="*/ 312077 h 375542"/>
              <a:gd name="connsiteX348" fmla="*/ 89716 w 382800"/>
              <a:gd name="connsiteY348" fmla="*/ 310325 h 375542"/>
              <a:gd name="connsiteX349" fmla="*/ 89621 w 382800"/>
              <a:gd name="connsiteY349" fmla="*/ 308753 h 375542"/>
              <a:gd name="connsiteX350" fmla="*/ 87992 w 382800"/>
              <a:gd name="connsiteY350" fmla="*/ 307743 h 375542"/>
              <a:gd name="connsiteX351" fmla="*/ 85592 w 382800"/>
              <a:gd name="connsiteY351" fmla="*/ 307324 h 375542"/>
              <a:gd name="connsiteX352" fmla="*/ 83829 w 382800"/>
              <a:gd name="connsiteY352" fmla="*/ 307200 h 375542"/>
              <a:gd name="connsiteX353" fmla="*/ 81543 w 382800"/>
              <a:gd name="connsiteY353" fmla="*/ 306305 h 375542"/>
              <a:gd name="connsiteX354" fmla="*/ 80458 w 382800"/>
              <a:gd name="connsiteY354" fmla="*/ 305657 h 375542"/>
              <a:gd name="connsiteX355" fmla="*/ 79410 w 382800"/>
              <a:gd name="connsiteY355" fmla="*/ 303905 h 375542"/>
              <a:gd name="connsiteX356" fmla="*/ 79372 w 382800"/>
              <a:gd name="connsiteY356" fmla="*/ 302628 h 375542"/>
              <a:gd name="connsiteX357" fmla="*/ 83725 w 382800"/>
              <a:gd name="connsiteY357" fmla="*/ 301505 h 375542"/>
              <a:gd name="connsiteX358" fmla="*/ 87639 w 382800"/>
              <a:gd name="connsiteY358" fmla="*/ 296885 h 375542"/>
              <a:gd name="connsiteX359" fmla="*/ 91354 w 382800"/>
              <a:gd name="connsiteY359" fmla="*/ 280045 h 375542"/>
              <a:gd name="connsiteX360" fmla="*/ 94040 w 382800"/>
              <a:gd name="connsiteY360" fmla="*/ 259957 h 375542"/>
              <a:gd name="connsiteX361" fmla="*/ 96031 w 382800"/>
              <a:gd name="connsiteY361" fmla="*/ 256146 h 375542"/>
              <a:gd name="connsiteX362" fmla="*/ 98545 w 382800"/>
              <a:gd name="connsiteY362" fmla="*/ 255099 h 375542"/>
              <a:gd name="connsiteX363" fmla="*/ 96517 w 382800"/>
              <a:gd name="connsiteY363" fmla="*/ 252317 h 375542"/>
              <a:gd name="connsiteX364" fmla="*/ 95250 w 382800"/>
              <a:gd name="connsiteY364" fmla="*/ 253727 h 375542"/>
              <a:gd name="connsiteX365" fmla="*/ 94717 w 382800"/>
              <a:gd name="connsiteY365" fmla="*/ 255223 h 375542"/>
              <a:gd name="connsiteX366" fmla="*/ 94050 w 382800"/>
              <a:gd name="connsiteY366" fmla="*/ 255975 h 375542"/>
              <a:gd name="connsiteX367" fmla="*/ 95545 w 382800"/>
              <a:gd name="connsiteY367" fmla="*/ 237354 h 375542"/>
              <a:gd name="connsiteX368" fmla="*/ 96612 w 382800"/>
              <a:gd name="connsiteY368" fmla="*/ 230496 h 375542"/>
              <a:gd name="connsiteX369" fmla="*/ 98431 w 382800"/>
              <a:gd name="connsiteY369" fmla="*/ 223295 h 375542"/>
              <a:gd name="connsiteX370" fmla="*/ 102155 w 382800"/>
              <a:gd name="connsiteY370" fmla="*/ 226152 h 375542"/>
              <a:gd name="connsiteX371" fmla="*/ 105242 w 382800"/>
              <a:gd name="connsiteY371" fmla="*/ 229057 h 375542"/>
              <a:gd name="connsiteX372" fmla="*/ 106832 w 382800"/>
              <a:gd name="connsiteY372" fmla="*/ 231572 h 375542"/>
              <a:gd name="connsiteX373" fmla="*/ 108851 w 382800"/>
              <a:gd name="connsiteY373" fmla="*/ 239916 h 375542"/>
              <a:gd name="connsiteX374" fmla="*/ 110385 w 382800"/>
              <a:gd name="connsiteY374" fmla="*/ 241668 h 375542"/>
              <a:gd name="connsiteX375" fmla="*/ 112671 w 382800"/>
              <a:gd name="connsiteY375" fmla="*/ 243421 h 375542"/>
              <a:gd name="connsiteX376" fmla="*/ 111766 w 382800"/>
              <a:gd name="connsiteY376" fmla="*/ 241506 h 375542"/>
              <a:gd name="connsiteX377" fmla="*/ 110195 w 382800"/>
              <a:gd name="connsiteY377" fmla="*/ 240040 h 375542"/>
              <a:gd name="connsiteX378" fmla="*/ 107737 w 382800"/>
              <a:gd name="connsiteY378" fmla="*/ 228905 h 375542"/>
              <a:gd name="connsiteX379" fmla="*/ 106194 w 382800"/>
              <a:gd name="connsiteY379" fmla="*/ 225733 h 375542"/>
              <a:gd name="connsiteX380" fmla="*/ 103794 w 382800"/>
              <a:gd name="connsiteY380" fmla="*/ 223066 h 375542"/>
              <a:gd name="connsiteX381" fmla="*/ 96060 w 382800"/>
              <a:gd name="connsiteY381" fmla="*/ 217437 h 375542"/>
              <a:gd name="connsiteX382" fmla="*/ 95364 w 382800"/>
              <a:gd name="connsiteY382" fmla="*/ 216341 h 375542"/>
              <a:gd name="connsiteX383" fmla="*/ 94983 w 382800"/>
              <a:gd name="connsiteY383" fmla="*/ 214189 h 375542"/>
              <a:gd name="connsiteX384" fmla="*/ 97546 w 382800"/>
              <a:gd name="connsiteY384" fmla="*/ 214284 h 375542"/>
              <a:gd name="connsiteX385" fmla="*/ 99755 w 382800"/>
              <a:gd name="connsiteY385" fmla="*/ 215332 h 375542"/>
              <a:gd name="connsiteX386" fmla="*/ 99498 w 382800"/>
              <a:gd name="connsiteY386" fmla="*/ 214132 h 375542"/>
              <a:gd name="connsiteX387" fmla="*/ 98841 w 382800"/>
              <a:gd name="connsiteY387" fmla="*/ 212874 h 375542"/>
              <a:gd name="connsiteX388" fmla="*/ 97812 w 382800"/>
              <a:gd name="connsiteY388" fmla="*/ 208293 h 375542"/>
              <a:gd name="connsiteX389" fmla="*/ 96955 w 382800"/>
              <a:gd name="connsiteY389" fmla="*/ 197558 h 375542"/>
              <a:gd name="connsiteX390" fmla="*/ 97069 w 382800"/>
              <a:gd name="connsiteY390" fmla="*/ 195720 h 375542"/>
              <a:gd name="connsiteX391" fmla="*/ 96688 w 382800"/>
              <a:gd name="connsiteY391" fmla="*/ 193453 h 375542"/>
              <a:gd name="connsiteX392" fmla="*/ 94212 w 382800"/>
              <a:gd name="connsiteY392" fmla="*/ 192948 h 375542"/>
              <a:gd name="connsiteX393" fmla="*/ 92230 w 382800"/>
              <a:gd name="connsiteY393" fmla="*/ 192862 h 375542"/>
              <a:gd name="connsiteX394" fmla="*/ 90097 w 382800"/>
              <a:gd name="connsiteY394" fmla="*/ 191967 h 375542"/>
              <a:gd name="connsiteX395" fmla="*/ 79562 w 382800"/>
              <a:gd name="connsiteY395" fmla="*/ 185604 h 375542"/>
              <a:gd name="connsiteX396" fmla="*/ 75962 w 382800"/>
              <a:gd name="connsiteY396" fmla="*/ 179013 h 375542"/>
              <a:gd name="connsiteX397" fmla="*/ 72276 w 382800"/>
              <a:gd name="connsiteY397" fmla="*/ 174136 h 375542"/>
              <a:gd name="connsiteX398" fmla="*/ 71390 w 382800"/>
              <a:gd name="connsiteY398" fmla="*/ 172003 h 375542"/>
              <a:gd name="connsiteX399" fmla="*/ 71447 w 382800"/>
              <a:gd name="connsiteY399" fmla="*/ 169841 h 375542"/>
              <a:gd name="connsiteX400" fmla="*/ 73362 w 382800"/>
              <a:gd name="connsiteY400" fmla="*/ 165268 h 375542"/>
              <a:gd name="connsiteX401" fmla="*/ 71676 w 382800"/>
              <a:gd name="connsiteY401" fmla="*/ 162373 h 375542"/>
              <a:gd name="connsiteX402" fmla="*/ 70028 w 382800"/>
              <a:gd name="connsiteY402" fmla="*/ 161801 h 375542"/>
              <a:gd name="connsiteX403" fmla="*/ 68599 w 382800"/>
              <a:gd name="connsiteY403" fmla="*/ 160363 h 375542"/>
              <a:gd name="connsiteX404" fmla="*/ 69894 w 382800"/>
              <a:gd name="connsiteY404" fmla="*/ 157972 h 375542"/>
              <a:gd name="connsiteX405" fmla="*/ 70971 w 382800"/>
              <a:gd name="connsiteY405" fmla="*/ 156439 h 375542"/>
              <a:gd name="connsiteX406" fmla="*/ 73133 w 382800"/>
              <a:gd name="connsiteY406" fmla="*/ 156029 h 375542"/>
              <a:gd name="connsiteX407" fmla="*/ 75962 w 382800"/>
              <a:gd name="connsiteY407" fmla="*/ 156534 h 375542"/>
              <a:gd name="connsiteX408" fmla="*/ 78648 w 382800"/>
              <a:gd name="connsiteY408" fmla="*/ 157925 h 375542"/>
              <a:gd name="connsiteX409" fmla="*/ 80753 w 382800"/>
              <a:gd name="connsiteY409" fmla="*/ 158296 h 375542"/>
              <a:gd name="connsiteX410" fmla="*/ 74533 w 382800"/>
              <a:gd name="connsiteY410" fmla="*/ 154572 h 375542"/>
              <a:gd name="connsiteX411" fmla="*/ 64436 w 382800"/>
              <a:gd name="connsiteY411" fmla="*/ 155829 h 375542"/>
              <a:gd name="connsiteX412" fmla="*/ 62255 w 382800"/>
              <a:gd name="connsiteY412" fmla="*/ 155353 h 375542"/>
              <a:gd name="connsiteX413" fmla="*/ 60427 w 382800"/>
              <a:gd name="connsiteY413" fmla="*/ 154524 h 375542"/>
              <a:gd name="connsiteX414" fmla="*/ 59702 w 382800"/>
              <a:gd name="connsiteY414" fmla="*/ 151781 h 375542"/>
              <a:gd name="connsiteX415" fmla="*/ 61141 w 382800"/>
              <a:gd name="connsiteY415" fmla="*/ 150552 h 375542"/>
              <a:gd name="connsiteX416" fmla="*/ 62436 w 382800"/>
              <a:gd name="connsiteY416" fmla="*/ 148266 h 375542"/>
              <a:gd name="connsiteX417" fmla="*/ 60970 w 382800"/>
              <a:gd name="connsiteY417" fmla="*/ 146666 h 375542"/>
              <a:gd name="connsiteX418" fmla="*/ 59064 w 382800"/>
              <a:gd name="connsiteY418" fmla="*/ 146056 h 375542"/>
              <a:gd name="connsiteX419" fmla="*/ 56074 w 382800"/>
              <a:gd name="connsiteY419" fmla="*/ 146085 h 375542"/>
              <a:gd name="connsiteX420" fmla="*/ 53283 w 382800"/>
              <a:gd name="connsiteY420" fmla="*/ 146571 h 375542"/>
              <a:gd name="connsiteX421" fmla="*/ 52578 w 382800"/>
              <a:gd name="connsiteY421" fmla="*/ 145647 h 375542"/>
              <a:gd name="connsiteX422" fmla="*/ 54283 w 382800"/>
              <a:gd name="connsiteY422" fmla="*/ 143094 h 375542"/>
              <a:gd name="connsiteX423" fmla="*/ 52835 w 382800"/>
              <a:gd name="connsiteY423" fmla="*/ 142161 h 375542"/>
              <a:gd name="connsiteX424" fmla="*/ 50902 w 382800"/>
              <a:gd name="connsiteY424" fmla="*/ 142599 h 375542"/>
              <a:gd name="connsiteX425" fmla="*/ 48101 w 382800"/>
              <a:gd name="connsiteY425" fmla="*/ 143123 h 375542"/>
              <a:gd name="connsiteX426" fmla="*/ 45425 w 382800"/>
              <a:gd name="connsiteY426" fmla="*/ 142323 h 375542"/>
              <a:gd name="connsiteX427" fmla="*/ 42891 w 382800"/>
              <a:gd name="connsiteY427" fmla="*/ 139418 h 375542"/>
              <a:gd name="connsiteX428" fmla="*/ 41215 w 382800"/>
              <a:gd name="connsiteY428" fmla="*/ 139437 h 375542"/>
              <a:gd name="connsiteX429" fmla="*/ 40062 w 382800"/>
              <a:gd name="connsiteY429" fmla="*/ 139798 h 375542"/>
              <a:gd name="connsiteX430" fmla="*/ 38357 w 382800"/>
              <a:gd name="connsiteY430" fmla="*/ 138675 h 375542"/>
              <a:gd name="connsiteX431" fmla="*/ 36557 w 382800"/>
              <a:gd name="connsiteY431" fmla="*/ 138398 h 375542"/>
              <a:gd name="connsiteX432" fmla="*/ 35271 w 382800"/>
              <a:gd name="connsiteY432" fmla="*/ 138770 h 375542"/>
              <a:gd name="connsiteX433" fmla="*/ 33566 w 382800"/>
              <a:gd name="connsiteY433" fmla="*/ 137103 h 375542"/>
              <a:gd name="connsiteX434" fmla="*/ 23050 w 382800"/>
              <a:gd name="connsiteY434" fmla="*/ 133750 h 375542"/>
              <a:gd name="connsiteX435" fmla="*/ 18517 w 382800"/>
              <a:gd name="connsiteY435" fmla="*/ 133341 h 375542"/>
              <a:gd name="connsiteX436" fmla="*/ 14354 w 382800"/>
              <a:gd name="connsiteY436" fmla="*/ 134855 h 375542"/>
              <a:gd name="connsiteX437" fmla="*/ 12059 w 382800"/>
              <a:gd name="connsiteY437" fmla="*/ 134331 h 375542"/>
              <a:gd name="connsiteX438" fmla="*/ 10373 w 382800"/>
              <a:gd name="connsiteY438" fmla="*/ 132159 h 375542"/>
              <a:gd name="connsiteX439" fmla="*/ 8963 w 382800"/>
              <a:gd name="connsiteY439" fmla="*/ 128521 h 375542"/>
              <a:gd name="connsiteX440" fmla="*/ 2257 w 382800"/>
              <a:gd name="connsiteY440" fmla="*/ 125711 h 375542"/>
              <a:gd name="connsiteX441" fmla="*/ 3581 w 382800"/>
              <a:gd name="connsiteY441" fmla="*/ 123863 h 375542"/>
              <a:gd name="connsiteX442" fmla="*/ 6705 w 382800"/>
              <a:gd name="connsiteY442" fmla="*/ 123425 h 375542"/>
              <a:gd name="connsiteX443" fmla="*/ 10296 w 382800"/>
              <a:gd name="connsiteY443" fmla="*/ 122149 h 375542"/>
              <a:gd name="connsiteX444" fmla="*/ 11592 w 382800"/>
              <a:gd name="connsiteY444" fmla="*/ 120501 h 375542"/>
              <a:gd name="connsiteX445" fmla="*/ 8782 w 382800"/>
              <a:gd name="connsiteY445" fmla="*/ 118586 h 375542"/>
              <a:gd name="connsiteX446" fmla="*/ 6705 w 382800"/>
              <a:gd name="connsiteY446" fmla="*/ 118110 h 375542"/>
              <a:gd name="connsiteX447" fmla="*/ 5848 w 382800"/>
              <a:gd name="connsiteY447" fmla="*/ 117424 h 375542"/>
              <a:gd name="connsiteX448" fmla="*/ 4972 w 382800"/>
              <a:gd name="connsiteY448" fmla="*/ 115700 h 375542"/>
              <a:gd name="connsiteX449" fmla="*/ 6210 w 382800"/>
              <a:gd name="connsiteY449" fmla="*/ 114910 h 375542"/>
              <a:gd name="connsiteX450" fmla="*/ 7086 w 382800"/>
              <a:gd name="connsiteY450" fmla="*/ 115329 h 375542"/>
              <a:gd name="connsiteX451" fmla="*/ 9620 w 382800"/>
              <a:gd name="connsiteY451" fmla="*/ 115576 h 375542"/>
              <a:gd name="connsiteX452" fmla="*/ 13944 w 382800"/>
              <a:gd name="connsiteY452" fmla="*/ 115157 h 375542"/>
              <a:gd name="connsiteX453" fmla="*/ 12335 w 382800"/>
              <a:gd name="connsiteY453" fmla="*/ 113414 h 375542"/>
              <a:gd name="connsiteX454" fmla="*/ 10658 w 382800"/>
              <a:gd name="connsiteY454" fmla="*/ 113024 h 375542"/>
              <a:gd name="connsiteX455" fmla="*/ 9887 w 382800"/>
              <a:gd name="connsiteY455" fmla="*/ 112586 h 375542"/>
              <a:gd name="connsiteX456" fmla="*/ 6363 w 382800"/>
              <a:gd name="connsiteY456" fmla="*/ 112395 h 375542"/>
              <a:gd name="connsiteX457" fmla="*/ 4763 w 382800"/>
              <a:gd name="connsiteY457" fmla="*/ 112995 h 375542"/>
              <a:gd name="connsiteX458" fmla="*/ 1162 w 382800"/>
              <a:gd name="connsiteY458" fmla="*/ 112767 h 375542"/>
              <a:gd name="connsiteX459" fmla="*/ 381 w 382800"/>
              <a:gd name="connsiteY459" fmla="*/ 110890 h 375542"/>
              <a:gd name="connsiteX460" fmla="*/ 0 w 382800"/>
              <a:gd name="connsiteY460" fmla="*/ 109271 h 375542"/>
              <a:gd name="connsiteX461" fmla="*/ 1114 w 382800"/>
              <a:gd name="connsiteY461" fmla="*/ 105671 h 375542"/>
              <a:gd name="connsiteX462" fmla="*/ 6182 w 382800"/>
              <a:gd name="connsiteY462" fmla="*/ 102441 h 375542"/>
              <a:gd name="connsiteX463" fmla="*/ 18812 w 382800"/>
              <a:gd name="connsiteY463" fmla="*/ 98908 h 375542"/>
              <a:gd name="connsiteX464" fmla="*/ 24241 w 382800"/>
              <a:gd name="connsiteY464" fmla="*/ 99422 h 375542"/>
              <a:gd name="connsiteX465" fmla="*/ 28003 w 382800"/>
              <a:gd name="connsiteY465" fmla="*/ 98784 h 375542"/>
              <a:gd name="connsiteX466" fmla="*/ 32518 w 382800"/>
              <a:gd name="connsiteY466" fmla="*/ 96555 h 375542"/>
              <a:gd name="connsiteX467" fmla="*/ 34509 w 382800"/>
              <a:gd name="connsiteY467" fmla="*/ 94640 h 375542"/>
              <a:gd name="connsiteX468" fmla="*/ 40929 w 382800"/>
              <a:gd name="connsiteY468" fmla="*/ 93517 h 375542"/>
              <a:gd name="connsiteX469" fmla="*/ 47025 w 382800"/>
              <a:gd name="connsiteY469" fmla="*/ 95545 h 375542"/>
              <a:gd name="connsiteX470" fmla="*/ 52644 w 382800"/>
              <a:gd name="connsiteY470" fmla="*/ 103204 h 375542"/>
              <a:gd name="connsiteX471" fmla="*/ 55331 w 382800"/>
              <a:gd name="connsiteY471" fmla="*/ 105794 h 375542"/>
              <a:gd name="connsiteX472" fmla="*/ 61913 w 382800"/>
              <a:gd name="connsiteY472" fmla="*/ 101298 h 375542"/>
              <a:gd name="connsiteX473" fmla="*/ 71714 w 382800"/>
              <a:gd name="connsiteY473" fmla="*/ 101432 h 375542"/>
              <a:gd name="connsiteX474" fmla="*/ 73733 w 382800"/>
              <a:gd name="connsiteY474" fmla="*/ 103965 h 375542"/>
              <a:gd name="connsiteX475" fmla="*/ 74552 w 382800"/>
              <a:gd name="connsiteY475" fmla="*/ 101832 h 375542"/>
              <a:gd name="connsiteX476" fmla="*/ 76352 w 382800"/>
              <a:gd name="connsiteY476" fmla="*/ 99327 h 375542"/>
              <a:gd name="connsiteX477" fmla="*/ 77791 w 382800"/>
              <a:gd name="connsiteY477" fmla="*/ 100470 h 375542"/>
              <a:gd name="connsiteX478" fmla="*/ 78524 w 382800"/>
              <a:gd name="connsiteY478" fmla="*/ 102022 h 375542"/>
              <a:gd name="connsiteX479" fmla="*/ 88868 w 382800"/>
              <a:gd name="connsiteY479" fmla="*/ 101584 h 375542"/>
              <a:gd name="connsiteX480" fmla="*/ 90497 w 382800"/>
              <a:gd name="connsiteY480" fmla="*/ 101137 h 375542"/>
              <a:gd name="connsiteX481" fmla="*/ 87716 w 382800"/>
              <a:gd name="connsiteY481" fmla="*/ 99317 h 375542"/>
              <a:gd name="connsiteX482" fmla="*/ 85449 w 382800"/>
              <a:gd name="connsiteY482" fmla="*/ 94955 h 375542"/>
              <a:gd name="connsiteX483" fmla="*/ 84972 w 382800"/>
              <a:gd name="connsiteY483" fmla="*/ 78829 h 375542"/>
              <a:gd name="connsiteX484" fmla="*/ 82105 w 382800"/>
              <a:gd name="connsiteY484" fmla="*/ 74305 h 375542"/>
              <a:gd name="connsiteX485" fmla="*/ 78819 w 382800"/>
              <a:gd name="connsiteY485" fmla="*/ 67056 h 375542"/>
              <a:gd name="connsiteX486" fmla="*/ 77305 w 382800"/>
              <a:gd name="connsiteY486" fmla="*/ 62741 h 375542"/>
              <a:gd name="connsiteX487" fmla="*/ 77162 w 382800"/>
              <a:gd name="connsiteY487" fmla="*/ 61246 h 375542"/>
              <a:gd name="connsiteX488" fmla="*/ 77667 w 382800"/>
              <a:gd name="connsiteY488" fmla="*/ 59084 h 375542"/>
              <a:gd name="connsiteX489" fmla="*/ 81705 w 382800"/>
              <a:gd name="connsiteY489" fmla="*/ 59198 h 375542"/>
              <a:gd name="connsiteX490" fmla="*/ 84829 w 382800"/>
              <a:gd name="connsiteY490" fmla="*/ 59750 h 375542"/>
              <a:gd name="connsiteX491" fmla="*/ 90783 w 382800"/>
              <a:gd name="connsiteY491" fmla="*/ 58122 h 375542"/>
              <a:gd name="connsiteX492" fmla="*/ 93640 w 382800"/>
              <a:gd name="connsiteY492" fmla="*/ 59236 h 375542"/>
              <a:gd name="connsiteX493" fmla="*/ 93469 w 382800"/>
              <a:gd name="connsiteY493" fmla="*/ 62608 h 375542"/>
              <a:gd name="connsiteX494" fmla="*/ 94345 w 382800"/>
              <a:gd name="connsiteY494" fmla="*/ 66856 h 375542"/>
              <a:gd name="connsiteX495" fmla="*/ 95335 w 382800"/>
              <a:gd name="connsiteY495" fmla="*/ 68914 h 375542"/>
              <a:gd name="connsiteX496" fmla="*/ 96850 w 382800"/>
              <a:gd name="connsiteY496" fmla="*/ 71247 h 375542"/>
              <a:gd name="connsiteX497" fmla="*/ 101641 w 382800"/>
              <a:gd name="connsiteY497" fmla="*/ 71038 h 375542"/>
              <a:gd name="connsiteX498" fmla="*/ 106813 w 382800"/>
              <a:gd name="connsiteY498" fmla="*/ 72409 h 375542"/>
              <a:gd name="connsiteX499" fmla="*/ 113357 w 382800"/>
              <a:gd name="connsiteY499" fmla="*/ 72619 h 375542"/>
              <a:gd name="connsiteX500" fmla="*/ 122911 w 382800"/>
              <a:gd name="connsiteY500" fmla="*/ 74981 h 375542"/>
              <a:gd name="connsiteX501" fmla="*/ 126978 w 382800"/>
              <a:gd name="connsiteY501" fmla="*/ 73609 h 375542"/>
              <a:gd name="connsiteX502" fmla="*/ 130921 w 382800"/>
              <a:gd name="connsiteY502" fmla="*/ 70685 h 375542"/>
              <a:gd name="connsiteX503" fmla="*/ 138427 w 382800"/>
              <a:gd name="connsiteY503" fmla="*/ 68761 h 375542"/>
              <a:gd name="connsiteX504" fmla="*/ 139027 w 382800"/>
              <a:gd name="connsiteY504" fmla="*/ 67751 h 375542"/>
              <a:gd name="connsiteX505" fmla="*/ 134703 w 382800"/>
              <a:gd name="connsiteY505" fmla="*/ 68151 h 375542"/>
              <a:gd name="connsiteX506" fmla="*/ 130740 w 382800"/>
              <a:gd name="connsiteY506" fmla="*/ 66294 h 375542"/>
              <a:gd name="connsiteX507" fmla="*/ 130207 w 382800"/>
              <a:gd name="connsiteY507" fmla="*/ 64284 h 375542"/>
              <a:gd name="connsiteX508" fmla="*/ 130664 w 382800"/>
              <a:gd name="connsiteY508" fmla="*/ 62475 h 375542"/>
              <a:gd name="connsiteX509" fmla="*/ 132274 w 382800"/>
              <a:gd name="connsiteY509" fmla="*/ 58303 h 375542"/>
              <a:gd name="connsiteX510" fmla="*/ 143761 w 382800"/>
              <a:gd name="connsiteY510" fmla="*/ 51702 h 375542"/>
              <a:gd name="connsiteX511" fmla="*/ 151990 w 382800"/>
              <a:gd name="connsiteY511" fmla="*/ 49749 h 375542"/>
              <a:gd name="connsiteX512" fmla="*/ 160582 w 382800"/>
              <a:gd name="connsiteY512" fmla="*/ 46101 h 375542"/>
              <a:gd name="connsiteX513" fmla="*/ 164906 w 382800"/>
              <a:gd name="connsiteY513" fmla="*/ 42358 h 375542"/>
              <a:gd name="connsiteX514" fmla="*/ 167764 w 382800"/>
              <a:gd name="connsiteY514" fmla="*/ 37510 h 375542"/>
              <a:gd name="connsiteX515" fmla="*/ 168688 w 382800"/>
              <a:gd name="connsiteY515" fmla="*/ 36443 h 375542"/>
              <a:gd name="connsiteX516" fmla="*/ 169878 w 382800"/>
              <a:gd name="connsiteY516" fmla="*/ 35548 h 375542"/>
              <a:gd name="connsiteX517" fmla="*/ 168773 w 382800"/>
              <a:gd name="connsiteY517" fmla="*/ 33804 h 375542"/>
              <a:gd name="connsiteX518" fmla="*/ 169516 w 382800"/>
              <a:gd name="connsiteY518" fmla="*/ 15135 h 375542"/>
              <a:gd name="connsiteX519" fmla="*/ 170316 w 382800"/>
              <a:gd name="connsiteY519" fmla="*/ 11754 h 375542"/>
              <a:gd name="connsiteX520" fmla="*/ 171993 w 382800"/>
              <a:gd name="connsiteY520" fmla="*/ 8982 h 375542"/>
              <a:gd name="connsiteX521" fmla="*/ 174545 w 382800"/>
              <a:gd name="connsiteY521" fmla="*/ 6839 h 375542"/>
              <a:gd name="connsiteX522" fmla="*/ 178413 w 382800"/>
              <a:gd name="connsiteY522" fmla="*/ 4515 h 375542"/>
              <a:gd name="connsiteX523" fmla="*/ 192672 w 382800"/>
              <a:gd name="connsiteY523" fmla="*/ 1305 h 375542"/>
              <a:gd name="connsiteX524" fmla="*/ 194786 w 382800"/>
              <a:gd name="connsiteY524" fmla="*/ 0 h 375542"/>
              <a:gd name="connsiteX525" fmla="*/ 195081 w 382800"/>
              <a:gd name="connsiteY525" fmla="*/ 2019 h 375542"/>
              <a:gd name="connsiteX526" fmla="*/ 196120 w 382800"/>
              <a:gd name="connsiteY526" fmla="*/ 4601 h 375542"/>
              <a:gd name="connsiteX527" fmla="*/ 196834 w 382800"/>
              <a:gd name="connsiteY527" fmla="*/ 6010 h 375542"/>
              <a:gd name="connsiteX528" fmla="*/ 196234 w 382800"/>
              <a:gd name="connsiteY528" fmla="*/ 7849 h 375542"/>
              <a:gd name="connsiteX529" fmla="*/ 196701 w 382800"/>
              <a:gd name="connsiteY529" fmla="*/ 9363 h 375542"/>
              <a:gd name="connsiteX530" fmla="*/ 198634 w 382800"/>
              <a:gd name="connsiteY530" fmla="*/ 12087 h 375542"/>
              <a:gd name="connsiteX531" fmla="*/ 201044 w 382800"/>
              <a:gd name="connsiteY531" fmla="*/ 14650 h 375542"/>
              <a:gd name="connsiteX532" fmla="*/ 203197 w 382800"/>
              <a:gd name="connsiteY532" fmla="*/ 16288 h 375542"/>
              <a:gd name="connsiteX533" fmla="*/ 203854 w 382800"/>
              <a:gd name="connsiteY533" fmla="*/ 16040 h 375542"/>
              <a:gd name="connsiteX534" fmla="*/ 95840 w 382800"/>
              <a:gd name="connsiteY534" fmla="*/ 209074 h 375542"/>
              <a:gd name="connsiteX535" fmla="*/ 94897 w 382800"/>
              <a:gd name="connsiteY535" fmla="*/ 212427 h 375542"/>
              <a:gd name="connsiteX536" fmla="*/ 93107 w 382800"/>
              <a:gd name="connsiteY536" fmla="*/ 209340 h 375542"/>
              <a:gd name="connsiteX537" fmla="*/ 90744 w 382800"/>
              <a:gd name="connsiteY537" fmla="*/ 206635 h 375542"/>
              <a:gd name="connsiteX538" fmla="*/ 90202 w 382800"/>
              <a:gd name="connsiteY538" fmla="*/ 204130 h 375542"/>
              <a:gd name="connsiteX539" fmla="*/ 90202 w 382800"/>
              <a:gd name="connsiteY539" fmla="*/ 203464 h 375542"/>
              <a:gd name="connsiteX540" fmla="*/ 92973 w 382800"/>
              <a:gd name="connsiteY540" fmla="*/ 205292 h 375542"/>
              <a:gd name="connsiteX541" fmla="*/ 95840 w 382800"/>
              <a:gd name="connsiteY541" fmla="*/ 209074 h 375542"/>
              <a:gd name="connsiteX542" fmla="*/ 380762 w 382800"/>
              <a:gd name="connsiteY542" fmla="*/ 324565 h 375542"/>
              <a:gd name="connsiteX543" fmla="*/ 380066 w 382800"/>
              <a:gd name="connsiteY543" fmla="*/ 329889 h 375542"/>
              <a:gd name="connsiteX544" fmla="*/ 380571 w 382800"/>
              <a:gd name="connsiteY544" fmla="*/ 331441 h 375542"/>
              <a:gd name="connsiteX545" fmla="*/ 381543 w 382800"/>
              <a:gd name="connsiteY545" fmla="*/ 332527 h 375542"/>
              <a:gd name="connsiteX546" fmla="*/ 381990 w 382800"/>
              <a:gd name="connsiteY546" fmla="*/ 333718 h 375542"/>
              <a:gd name="connsiteX547" fmla="*/ 382800 w 382800"/>
              <a:gd name="connsiteY547" fmla="*/ 347834 h 375542"/>
              <a:gd name="connsiteX548" fmla="*/ 382648 w 382800"/>
              <a:gd name="connsiteY548" fmla="*/ 348958 h 375542"/>
              <a:gd name="connsiteX549" fmla="*/ 379381 w 382800"/>
              <a:gd name="connsiteY549" fmla="*/ 354606 h 375542"/>
              <a:gd name="connsiteX550" fmla="*/ 378647 w 382800"/>
              <a:gd name="connsiteY550" fmla="*/ 356254 h 375542"/>
              <a:gd name="connsiteX551" fmla="*/ 378485 w 382800"/>
              <a:gd name="connsiteY551" fmla="*/ 363226 h 375542"/>
              <a:gd name="connsiteX552" fmla="*/ 377933 w 382800"/>
              <a:gd name="connsiteY552" fmla="*/ 365093 h 375542"/>
              <a:gd name="connsiteX553" fmla="*/ 376771 w 382800"/>
              <a:gd name="connsiteY553" fmla="*/ 366932 h 375542"/>
              <a:gd name="connsiteX554" fmla="*/ 374704 w 382800"/>
              <a:gd name="connsiteY554" fmla="*/ 372875 h 375542"/>
              <a:gd name="connsiteX555" fmla="*/ 372913 w 382800"/>
              <a:gd name="connsiteY555" fmla="*/ 375542 h 375542"/>
              <a:gd name="connsiteX556" fmla="*/ 368017 w 382800"/>
              <a:gd name="connsiteY556" fmla="*/ 372285 h 375542"/>
              <a:gd name="connsiteX557" fmla="*/ 365131 w 382800"/>
              <a:gd name="connsiteY557" fmla="*/ 370875 h 375542"/>
              <a:gd name="connsiteX558" fmla="*/ 363721 w 382800"/>
              <a:gd name="connsiteY558" fmla="*/ 369361 h 375542"/>
              <a:gd name="connsiteX559" fmla="*/ 362798 w 382800"/>
              <a:gd name="connsiteY559" fmla="*/ 368313 h 375542"/>
              <a:gd name="connsiteX560" fmla="*/ 363398 w 382800"/>
              <a:gd name="connsiteY560" fmla="*/ 366913 h 375542"/>
              <a:gd name="connsiteX561" fmla="*/ 364712 w 382800"/>
              <a:gd name="connsiteY561" fmla="*/ 365455 h 375542"/>
              <a:gd name="connsiteX562" fmla="*/ 364922 w 382800"/>
              <a:gd name="connsiteY562" fmla="*/ 364303 h 375542"/>
              <a:gd name="connsiteX563" fmla="*/ 361826 w 382800"/>
              <a:gd name="connsiteY563" fmla="*/ 363008 h 375542"/>
              <a:gd name="connsiteX564" fmla="*/ 360407 w 382800"/>
              <a:gd name="connsiteY564" fmla="*/ 362141 h 375542"/>
              <a:gd name="connsiteX565" fmla="*/ 360426 w 382800"/>
              <a:gd name="connsiteY565" fmla="*/ 360617 h 375542"/>
              <a:gd name="connsiteX566" fmla="*/ 361493 w 382800"/>
              <a:gd name="connsiteY566" fmla="*/ 358245 h 375542"/>
              <a:gd name="connsiteX567" fmla="*/ 361007 w 382800"/>
              <a:gd name="connsiteY567" fmla="*/ 356283 h 375542"/>
              <a:gd name="connsiteX568" fmla="*/ 359216 w 382800"/>
              <a:gd name="connsiteY568" fmla="*/ 356378 h 375542"/>
              <a:gd name="connsiteX569" fmla="*/ 357826 w 382800"/>
              <a:gd name="connsiteY569" fmla="*/ 356083 h 375542"/>
              <a:gd name="connsiteX570" fmla="*/ 357644 w 382800"/>
              <a:gd name="connsiteY570" fmla="*/ 355064 h 375542"/>
              <a:gd name="connsiteX571" fmla="*/ 358664 w 382800"/>
              <a:gd name="connsiteY571" fmla="*/ 353759 h 375542"/>
              <a:gd name="connsiteX572" fmla="*/ 359978 w 382800"/>
              <a:gd name="connsiteY572" fmla="*/ 352054 h 375542"/>
              <a:gd name="connsiteX573" fmla="*/ 359940 w 382800"/>
              <a:gd name="connsiteY573" fmla="*/ 350168 h 375542"/>
              <a:gd name="connsiteX574" fmla="*/ 358349 w 382800"/>
              <a:gd name="connsiteY574" fmla="*/ 349358 h 375542"/>
              <a:gd name="connsiteX575" fmla="*/ 356911 w 382800"/>
              <a:gd name="connsiteY575" fmla="*/ 347824 h 375542"/>
              <a:gd name="connsiteX576" fmla="*/ 356330 w 382800"/>
              <a:gd name="connsiteY576" fmla="*/ 345739 h 375542"/>
              <a:gd name="connsiteX577" fmla="*/ 357444 w 382800"/>
              <a:gd name="connsiteY577" fmla="*/ 344310 h 375542"/>
              <a:gd name="connsiteX578" fmla="*/ 359254 w 382800"/>
              <a:gd name="connsiteY578" fmla="*/ 343395 h 375542"/>
              <a:gd name="connsiteX579" fmla="*/ 357921 w 382800"/>
              <a:gd name="connsiteY579" fmla="*/ 341252 h 375542"/>
              <a:gd name="connsiteX580" fmla="*/ 357025 w 382800"/>
              <a:gd name="connsiteY580" fmla="*/ 341205 h 375542"/>
              <a:gd name="connsiteX581" fmla="*/ 356311 w 382800"/>
              <a:gd name="connsiteY581" fmla="*/ 340738 h 375542"/>
              <a:gd name="connsiteX582" fmla="*/ 356902 w 382800"/>
              <a:gd name="connsiteY582" fmla="*/ 339747 h 375542"/>
              <a:gd name="connsiteX583" fmla="*/ 358302 w 382800"/>
              <a:gd name="connsiteY583" fmla="*/ 338261 h 375542"/>
              <a:gd name="connsiteX584" fmla="*/ 360254 w 382800"/>
              <a:gd name="connsiteY584" fmla="*/ 333813 h 375542"/>
              <a:gd name="connsiteX585" fmla="*/ 362969 w 382800"/>
              <a:gd name="connsiteY585" fmla="*/ 331708 h 375542"/>
              <a:gd name="connsiteX586" fmla="*/ 367789 w 382800"/>
              <a:gd name="connsiteY586" fmla="*/ 330356 h 375542"/>
              <a:gd name="connsiteX587" fmla="*/ 369094 w 382800"/>
              <a:gd name="connsiteY587" fmla="*/ 329756 h 375542"/>
              <a:gd name="connsiteX588" fmla="*/ 370284 w 382800"/>
              <a:gd name="connsiteY588" fmla="*/ 328184 h 375542"/>
              <a:gd name="connsiteX589" fmla="*/ 371608 w 382800"/>
              <a:gd name="connsiteY589" fmla="*/ 327174 h 375542"/>
              <a:gd name="connsiteX590" fmla="*/ 373218 w 382800"/>
              <a:gd name="connsiteY590" fmla="*/ 327308 h 375542"/>
              <a:gd name="connsiteX591" fmla="*/ 374704 w 382800"/>
              <a:gd name="connsiteY591" fmla="*/ 327908 h 375542"/>
              <a:gd name="connsiteX592" fmla="*/ 375618 w 382800"/>
              <a:gd name="connsiteY592" fmla="*/ 328556 h 375542"/>
              <a:gd name="connsiteX593" fmla="*/ 376304 w 382800"/>
              <a:gd name="connsiteY593" fmla="*/ 327879 h 375542"/>
              <a:gd name="connsiteX594" fmla="*/ 376971 w 382800"/>
              <a:gd name="connsiteY594" fmla="*/ 325927 h 375542"/>
              <a:gd name="connsiteX595" fmla="*/ 376561 w 382800"/>
              <a:gd name="connsiteY595" fmla="*/ 324212 h 375542"/>
              <a:gd name="connsiteX596" fmla="*/ 376771 w 382800"/>
              <a:gd name="connsiteY596" fmla="*/ 319497 h 375542"/>
              <a:gd name="connsiteX597" fmla="*/ 377628 w 382800"/>
              <a:gd name="connsiteY597" fmla="*/ 316821 h 375542"/>
              <a:gd name="connsiteX598" fmla="*/ 379019 w 382800"/>
              <a:gd name="connsiteY598" fmla="*/ 316668 h 375542"/>
              <a:gd name="connsiteX599" fmla="*/ 380295 w 382800"/>
              <a:gd name="connsiteY599" fmla="*/ 318145 h 375542"/>
              <a:gd name="connsiteX600" fmla="*/ 380238 w 382800"/>
              <a:gd name="connsiteY600" fmla="*/ 319450 h 375542"/>
              <a:gd name="connsiteX601" fmla="*/ 380714 w 382800"/>
              <a:gd name="connsiteY601" fmla="*/ 322536 h 375542"/>
              <a:gd name="connsiteX602" fmla="*/ 380762 w 382800"/>
              <a:gd name="connsiteY602" fmla="*/ 324565 h 375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</a:cxnLst>
            <a:rect l="l" t="t" r="r" b="b"/>
            <a:pathLst>
              <a:path w="382800" h="375542">
                <a:moveTo>
                  <a:pt x="203854" y="16040"/>
                </a:moveTo>
                <a:lnTo>
                  <a:pt x="205445" y="15573"/>
                </a:lnTo>
                <a:lnTo>
                  <a:pt x="208140" y="13897"/>
                </a:lnTo>
                <a:lnTo>
                  <a:pt x="210388" y="13364"/>
                </a:lnTo>
                <a:lnTo>
                  <a:pt x="211674" y="14650"/>
                </a:lnTo>
                <a:lnTo>
                  <a:pt x="212398" y="15383"/>
                </a:lnTo>
                <a:lnTo>
                  <a:pt x="213808" y="18279"/>
                </a:lnTo>
                <a:lnTo>
                  <a:pt x="214208" y="21289"/>
                </a:lnTo>
                <a:lnTo>
                  <a:pt x="214836" y="23794"/>
                </a:lnTo>
                <a:lnTo>
                  <a:pt x="215979" y="24803"/>
                </a:lnTo>
                <a:lnTo>
                  <a:pt x="220275" y="25137"/>
                </a:lnTo>
                <a:lnTo>
                  <a:pt x="223447" y="26061"/>
                </a:lnTo>
                <a:lnTo>
                  <a:pt x="224285" y="26899"/>
                </a:lnTo>
                <a:lnTo>
                  <a:pt x="225371" y="32442"/>
                </a:lnTo>
                <a:lnTo>
                  <a:pt x="225962" y="33223"/>
                </a:lnTo>
                <a:lnTo>
                  <a:pt x="226752" y="32576"/>
                </a:lnTo>
                <a:lnTo>
                  <a:pt x="227533" y="31661"/>
                </a:lnTo>
                <a:lnTo>
                  <a:pt x="228619" y="31518"/>
                </a:lnTo>
                <a:lnTo>
                  <a:pt x="230476" y="31871"/>
                </a:lnTo>
                <a:lnTo>
                  <a:pt x="232924" y="31985"/>
                </a:lnTo>
                <a:lnTo>
                  <a:pt x="235448" y="32595"/>
                </a:lnTo>
                <a:lnTo>
                  <a:pt x="238935" y="35719"/>
                </a:lnTo>
                <a:lnTo>
                  <a:pt x="238801" y="36747"/>
                </a:lnTo>
                <a:lnTo>
                  <a:pt x="238125" y="38548"/>
                </a:lnTo>
                <a:lnTo>
                  <a:pt x="237887" y="39986"/>
                </a:lnTo>
                <a:lnTo>
                  <a:pt x="238487" y="40567"/>
                </a:lnTo>
                <a:lnTo>
                  <a:pt x="239411" y="42053"/>
                </a:lnTo>
                <a:lnTo>
                  <a:pt x="239192" y="43767"/>
                </a:lnTo>
                <a:lnTo>
                  <a:pt x="238296" y="44968"/>
                </a:lnTo>
                <a:lnTo>
                  <a:pt x="237934" y="45958"/>
                </a:lnTo>
                <a:lnTo>
                  <a:pt x="237934" y="46596"/>
                </a:lnTo>
                <a:lnTo>
                  <a:pt x="238268" y="47130"/>
                </a:lnTo>
                <a:lnTo>
                  <a:pt x="238982" y="47597"/>
                </a:lnTo>
                <a:lnTo>
                  <a:pt x="244135" y="48225"/>
                </a:lnTo>
                <a:lnTo>
                  <a:pt x="248850" y="47597"/>
                </a:lnTo>
                <a:lnTo>
                  <a:pt x="251822" y="45844"/>
                </a:lnTo>
                <a:lnTo>
                  <a:pt x="252327" y="43996"/>
                </a:lnTo>
                <a:lnTo>
                  <a:pt x="253165" y="41920"/>
                </a:lnTo>
                <a:lnTo>
                  <a:pt x="254936" y="40167"/>
                </a:lnTo>
                <a:lnTo>
                  <a:pt x="256156" y="39576"/>
                </a:lnTo>
                <a:lnTo>
                  <a:pt x="257280" y="40291"/>
                </a:lnTo>
                <a:lnTo>
                  <a:pt x="255394" y="47616"/>
                </a:lnTo>
                <a:lnTo>
                  <a:pt x="256775" y="49482"/>
                </a:lnTo>
                <a:lnTo>
                  <a:pt x="256975" y="52264"/>
                </a:lnTo>
                <a:lnTo>
                  <a:pt x="257470" y="54702"/>
                </a:lnTo>
                <a:lnTo>
                  <a:pt x="259156" y="54655"/>
                </a:lnTo>
                <a:lnTo>
                  <a:pt x="261195" y="55102"/>
                </a:lnTo>
                <a:lnTo>
                  <a:pt x="262642" y="55997"/>
                </a:lnTo>
                <a:lnTo>
                  <a:pt x="264328" y="57445"/>
                </a:lnTo>
                <a:lnTo>
                  <a:pt x="266757" y="58779"/>
                </a:lnTo>
                <a:lnTo>
                  <a:pt x="268462" y="59246"/>
                </a:lnTo>
                <a:lnTo>
                  <a:pt x="269081" y="60350"/>
                </a:lnTo>
                <a:lnTo>
                  <a:pt x="270462" y="61636"/>
                </a:lnTo>
                <a:lnTo>
                  <a:pt x="272634" y="64323"/>
                </a:lnTo>
                <a:lnTo>
                  <a:pt x="274577" y="66113"/>
                </a:lnTo>
                <a:lnTo>
                  <a:pt x="275520" y="66113"/>
                </a:lnTo>
                <a:lnTo>
                  <a:pt x="277330" y="65408"/>
                </a:lnTo>
                <a:lnTo>
                  <a:pt x="280016" y="64961"/>
                </a:lnTo>
                <a:lnTo>
                  <a:pt x="282130" y="64999"/>
                </a:lnTo>
                <a:lnTo>
                  <a:pt x="283035" y="66361"/>
                </a:lnTo>
                <a:lnTo>
                  <a:pt x="285121" y="66990"/>
                </a:lnTo>
                <a:lnTo>
                  <a:pt x="285855" y="67494"/>
                </a:lnTo>
                <a:lnTo>
                  <a:pt x="286674" y="68437"/>
                </a:lnTo>
                <a:lnTo>
                  <a:pt x="288064" y="68818"/>
                </a:lnTo>
                <a:lnTo>
                  <a:pt x="289741" y="68437"/>
                </a:lnTo>
                <a:lnTo>
                  <a:pt x="290960" y="67190"/>
                </a:lnTo>
                <a:lnTo>
                  <a:pt x="292589" y="66618"/>
                </a:lnTo>
                <a:lnTo>
                  <a:pt x="294227" y="66808"/>
                </a:lnTo>
                <a:lnTo>
                  <a:pt x="295170" y="67494"/>
                </a:lnTo>
                <a:lnTo>
                  <a:pt x="296961" y="68514"/>
                </a:lnTo>
                <a:lnTo>
                  <a:pt x="297970" y="68294"/>
                </a:lnTo>
                <a:lnTo>
                  <a:pt x="299999" y="68923"/>
                </a:lnTo>
                <a:lnTo>
                  <a:pt x="302038" y="70904"/>
                </a:lnTo>
                <a:lnTo>
                  <a:pt x="302895" y="72885"/>
                </a:lnTo>
                <a:lnTo>
                  <a:pt x="303114" y="73971"/>
                </a:lnTo>
                <a:lnTo>
                  <a:pt x="303990" y="75152"/>
                </a:lnTo>
                <a:lnTo>
                  <a:pt x="307410" y="80467"/>
                </a:lnTo>
                <a:lnTo>
                  <a:pt x="308496" y="80724"/>
                </a:lnTo>
                <a:lnTo>
                  <a:pt x="309686" y="79924"/>
                </a:lnTo>
                <a:lnTo>
                  <a:pt x="310458" y="78782"/>
                </a:lnTo>
                <a:lnTo>
                  <a:pt x="311572" y="78553"/>
                </a:lnTo>
                <a:lnTo>
                  <a:pt x="313363" y="79086"/>
                </a:lnTo>
                <a:lnTo>
                  <a:pt x="314515" y="79686"/>
                </a:lnTo>
                <a:lnTo>
                  <a:pt x="315068" y="81982"/>
                </a:lnTo>
                <a:lnTo>
                  <a:pt x="315458" y="82420"/>
                </a:lnTo>
                <a:lnTo>
                  <a:pt x="316230" y="81925"/>
                </a:lnTo>
                <a:lnTo>
                  <a:pt x="317611" y="81820"/>
                </a:lnTo>
                <a:lnTo>
                  <a:pt x="319821" y="82382"/>
                </a:lnTo>
                <a:lnTo>
                  <a:pt x="322850" y="81734"/>
                </a:lnTo>
                <a:lnTo>
                  <a:pt x="325279" y="80772"/>
                </a:lnTo>
                <a:lnTo>
                  <a:pt x="326517" y="80810"/>
                </a:lnTo>
                <a:lnTo>
                  <a:pt x="328517" y="83487"/>
                </a:lnTo>
                <a:lnTo>
                  <a:pt x="330803" y="84487"/>
                </a:lnTo>
                <a:lnTo>
                  <a:pt x="335832" y="85297"/>
                </a:lnTo>
                <a:lnTo>
                  <a:pt x="341233" y="86554"/>
                </a:lnTo>
                <a:lnTo>
                  <a:pt x="343357" y="87573"/>
                </a:lnTo>
                <a:lnTo>
                  <a:pt x="344805" y="88078"/>
                </a:lnTo>
                <a:lnTo>
                  <a:pt x="344957" y="91612"/>
                </a:lnTo>
                <a:lnTo>
                  <a:pt x="344519" y="92145"/>
                </a:lnTo>
                <a:lnTo>
                  <a:pt x="339137" y="99213"/>
                </a:lnTo>
                <a:lnTo>
                  <a:pt x="336870" y="101737"/>
                </a:lnTo>
                <a:lnTo>
                  <a:pt x="335718" y="105328"/>
                </a:lnTo>
                <a:lnTo>
                  <a:pt x="334928" y="110833"/>
                </a:lnTo>
                <a:lnTo>
                  <a:pt x="333337" y="116043"/>
                </a:lnTo>
                <a:lnTo>
                  <a:pt x="330955" y="120977"/>
                </a:lnTo>
                <a:lnTo>
                  <a:pt x="330089" y="124673"/>
                </a:lnTo>
                <a:lnTo>
                  <a:pt x="330737" y="127130"/>
                </a:lnTo>
                <a:lnTo>
                  <a:pt x="330327" y="130988"/>
                </a:lnTo>
                <a:lnTo>
                  <a:pt x="328869" y="136236"/>
                </a:lnTo>
                <a:lnTo>
                  <a:pt x="328622" y="140189"/>
                </a:lnTo>
                <a:lnTo>
                  <a:pt x="329594" y="142856"/>
                </a:lnTo>
                <a:lnTo>
                  <a:pt x="330937" y="143399"/>
                </a:lnTo>
                <a:lnTo>
                  <a:pt x="327708" y="145190"/>
                </a:lnTo>
                <a:lnTo>
                  <a:pt x="326974" y="146761"/>
                </a:lnTo>
                <a:lnTo>
                  <a:pt x="325707" y="148828"/>
                </a:lnTo>
                <a:lnTo>
                  <a:pt x="323650" y="149695"/>
                </a:lnTo>
                <a:lnTo>
                  <a:pt x="321583" y="149981"/>
                </a:lnTo>
                <a:lnTo>
                  <a:pt x="319907" y="149714"/>
                </a:lnTo>
                <a:lnTo>
                  <a:pt x="318954" y="148885"/>
                </a:lnTo>
                <a:lnTo>
                  <a:pt x="319002" y="148114"/>
                </a:lnTo>
                <a:lnTo>
                  <a:pt x="318116" y="147457"/>
                </a:lnTo>
                <a:lnTo>
                  <a:pt x="315916" y="147476"/>
                </a:lnTo>
                <a:lnTo>
                  <a:pt x="313639" y="148895"/>
                </a:lnTo>
                <a:lnTo>
                  <a:pt x="311820" y="151219"/>
                </a:lnTo>
                <a:lnTo>
                  <a:pt x="312382" y="152515"/>
                </a:lnTo>
                <a:lnTo>
                  <a:pt x="314058" y="152857"/>
                </a:lnTo>
                <a:lnTo>
                  <a:pt x="314496" y="153372"/>
                </a:lnTo>
                <a:lnTo>
                  <a:pt x="314496" y="154038"/>
                </a:lnTo>
                <a:lnTo>
                  <a:pt x="313906" y="154839"/>
                </a:lnTo>
                <a:lnTo>
                  <a:pt x="313201" y="156210"/>
                </a:lnTo>
                <a:lnTo>
                  <a:pt x="309686" y="160287"/>
                </a:lnTo>
                <a:lnTo>
                  <a:pt x="306143" y="164392"/>
                </a:lnTo>
                <a:lnTo>
                  <a:pt x="305571" y="165630"/>
                </a:lnTo>
                <a:lnTo>
                  <a:pt x="304447" y="166497"/>
                </a:lnTo>
                <a:lnTo>
                  <a:pt x="299942" y="168688"/>
                </a:lnTo>
                <a:lnTo>
                  <a:pt x="299475" y="169564"/>
                </a:lnTo>
                <a:lnTo>
                  <a:pt x="299218" y="173212"/>
                </a:lnTo>
                <a:lnTo>
                  <a:pt x="298713" y="176203"/>
                </a:lnTo>
                <a:lnTo>
                  <a:pt x="295370" y="179013"/>
                </a:lnTo>
                <a:lnTo>
                  <a:pt x="292046" y="181804"/>
                </a:lnTo>
                <a:lnTo>
                  <a:pt x="291217" y="183509"/>
                </a:lnTo>
                <a:lnTo>
                  <a:pt x="290617" y="185481"/>
                </a:lnTo>
                <a:lnTo>
                  <a:pt x="289579" y="187709"/>
                </a:lnTo>
                <a:lnTo>
                  <a:pt x="289369" y="188891"/>
                </a:lnTo>
                <a:lnTo>
                  <a:pt x="291055" y="190805"/>
                </a:lnTo>
                <a:lnTo>
                  <a:pt x="290855" y="192386"/>
                </a:lnTo>
                <a:lnTo>
                  <a:pt x="290322" y="194634"/>
                </a:lnTo>
                <a:lnTo>
                  <a:pt x="288731" y="196225"/>
                </a:lnTo>
                <a:lnTo>
                  <a:pt x="286960" y="197130"/>
                </a:lnTo>
                <a:lnTo>
                  <a:pt x="286998" y="199568"/>
                </a:lnTo>
                <a:lnTo>
                  <a:pt x="287941" y="199911"/>
                </a:lnTo>
                <a:lnTo>
                  <a:pt x="290074" y="199730"/>
                </a:lnTo>
                <a:lnTo>
                  <a:pt x="293094" y="197958"/>
                </a:lnTo>
                <a:lnTo>
                  <a:pt x="295065" y="195672"/>
                </a:lnTo>
                <a:lnTo>
                  <a:pt x="293903" y="193510"/>
                </a:lnTo>
                <a:lnTo>
                  <a:pt x="293760" y="193091"/>
                </a:lnTo>
                <a:lnTo>
                  <a:pt x="294046" y="192577"/>
                </a:lnTo>
                <a:lnTo>
                  <a:pt x="296380" y="190214"/>
                </a:lnTo>
                <a:lnTo>
                  <a:pt x="299237" y="188795"/>
                </a:lnTo>
                <a:lnTo>
                  <a:pt x="303228" y="188528"/>
                </a:lnTo>
                <a:lnTo>
                  <a:pt x="308038" y="189367"/>
                </a:lnTo>
                <a:lnTo>
                  <a:pt x="308515" y="189719"/>
                </a:lnTo>
                <a:lnTo>
                  <a:pt x="308286" y="191167"/>
                </a:lnTo>
                <a:lnTo>
                  <a:pt x="308734" y="193300"/>
                </a:lnTo>
                <a:lnTo>
                  <a:pt x="309601" y="194796"/>
                </a:lnTo>
                <a:lnTo>
                  <a:pt x="308410" y="199035"/>
                </a:lnTo>
                <a:lnTo>
                  <a:pt x="309315" y="200358"/>
                </a:lnTo>
                <a:lnTo>
                  <a:pt x="310715" y="201949"/>
                </a:lnTo>
                <a:lnTo>
                  <a:pt x="311763" y="203397"/>
                </a:lnTo>
                <a:lnTo>
                  <a:pt x="313268" y="204721"/>
                </a:lnTo>
                <a:lnTo>
                  <a:pt x="314611" y="206959"/>
                </a:lnTo>
                <a:lnTo>
                  <a:pt x="315068" y="208226"/>
                </a:lnTo>
                <a:lnTo>
                  <a:pt x="312915" y="210417"/>
                </a:lnTo>
                <a:lnTo>
                  <a:pt x="309277" y="212474"/>
                </a:lnTo>
                <a:lnTo>
                  <a:pt x="308867" y="213798"/>
                </a:lnTo>
                <a:lnTo>
                  <a:pt x="308915" y="215294"/>
                </a:lnTo>
                <a:lnTo>
                  <a:pt x="309324" y="216475"/>
                </a:lnTo>
                <a:lnTo>
                  <a:pt x="311334" y="217989"/>
                </a:lnTo>
                <a:lnTo>
                  <a:pt x="313496" y="221409"/>
                </a:lnTo>
                <a:lnTo>
                  <a:pt x="314868" y="224457"/>
                </a:lnTo>
                <a:lnTo>
                  <a:pt x="317868" y="227371"/>
                </a:lnTo>
                <a:lnTo>
                  <a:pt x="318601" y="228238"/>
                </a:lnTo>
                <a:lnTo>
                  <a:pt x="318411" y="228962"/>
                </a:lnTo>
                <a:lnTo>
                  <a:pt x="317620" y="230200"/>
                </a:lnTo>
                <a:lnTo>
                  <a:pt x="316592" y="234334"/>
                </a:lnTo>
                <a:lnTo>
                  <a:pt x="315363" y="234982"/>
                </a:lnTo>
                <a:lnTo>
                  <a:pt x="313992" y="235248"/>
                </a:lnTo>
                <a:lnTo>
                  <a:pt x="310277" y="238268"/>
                </a:lnTo>
                <a:lnTo>
                  <a:pt x="308620" y="237897"/>
                </a:lnTo>
                <a:lnTo>
                  <a:pt x="306267" y="237935"/>
                </a:lnTo>
                <a:lnTo>
                  <a:pt x="304543" y="238925"/>
                </a:lnTo>
                <a:lnTo>
                  <a:pt x="304733" y="240802"/>
                </a:lnTo>
                <a:lnTo>
                  <a:pt x="306248" y="242516"/>
                </a:lnTo>
                <a:lnTo>
                  <a:pt x="307134" y="244383"/>
                </a:lnTo>
                <a:lnTo>
                  <a:pt x="307495" y="246326"/>
                </a:lnTo>
                <a:lnTo>
                  <a:pt x="309172" y="247765"/>
                </a:lnTo>
                <a:lnTo>
                  <a:pt x="311534" y="248622"/>
                </a:lnTo>
                <a:lnTo>
                  <a:pt x="312887" y="248679"/>
                </a:lnTo>
                <a:lnTo>
                  <a:pt x="313763" y="249193"/>
                </a:lnTo>
                <a:lnTo>
                  <a:pt x="314296" y="249860"/>
                </a:lnTo>
                <a:lnTo>
                  <a:pt x="315315" y="254013"/>
                </a:lnTo>
                <a:lnTo>
                  <a:pt x="314706" y="255051"/>
                </a:lnTo>
                <a:lnTo>
                  <a:pt x="313429" y="255489"/>
                </a:lnTo>
                <a:lnTo>
                  <a:pt x="312668" y="257194"/>
                </a:lnTo>
                <a:lnTo>
                  <a:pt x="311153" y="259699"/>
                </a:lnTo>
                <a:lnTo>
                  <a:pt x="310296" y="261709"/>
                </a:lnTo>
                <a:lnTo>
                  <a:pt x="311248" y="263481"/>
                </a:lnTo>
                <a:lnTo>
                  <a:pt x="311648" y="264795"/>
                </a:lnTo>
                <a:lnTo>
                  <a:pt x="311144" y="266148"/>
                </a:lnTo>
                <a:lnTo>
                  <a:pt x="311820" y="268243"/>
                </a:lnTo>
                <a:lnTo>
                  <a:pt x="313611" y="270320"/>
                </a:lnTo>
                <a:lnTo>
                  <a:pt x="318478" y="273234"/>
                </a:lnTo>
                <a:lnTo>
                  <a:pt x="323002" y="275606"/>
                </a:lnTo>
                <a:lnTo>
                  <a:pt x="324402" y="275997"/>
                </a:lnTo>
                <a:lnTo>
                  <a:pt x="330517" y="274473"/>
                </a:lnTo>
                <a:lnTo>
                  <a:pt x="331527" y="274606"/>
                </a:lnTo>
                <a:lnTo>
                  <a:pt x="332270" y="276416"/>
                </a:lnTo>
                <a:lnTo>
                  <a:pt x="332594" y="277635"/>
                </a:lnTo>
                <a:lnTo>
                  <a:pt x="331908" y="279463"/>
                </a:lnTo>
                <a:lnTo>
                  <a:pt x="330222" y="282045"/>
                </a:lnTo>
                <a:lnTo>
                  <a:pt x="328431" y="284055"/>
                </a:lnTo>
                <a:lnTo>
                  <a:pt x="327345" y="285760"/>
                </a:lnTo>
                <a:lnTo>
                  <a:pt x="327574" y="287312"/>
                </a:lnTo>
                <a:lnTo>
                  <a:pt x="327641" y="289370"/>
                </a:lnTo>
                <a:lnTo>
                  <a:pt x="326184" y="289979"/>
                </a:lnTo>
                <a:lnTo>
                  <a:pt x="326136" y="289579"/>
                </a:lnTo>
                <a:lnTo>
                  <a:pt x="325536" y="289227"/>
                </a:lnTo>
                <a:lnTo>
                  <a:pt x="325021" y="289427"/>
                </a:lnTo>
                <a:lnTo>
                  <a:pt x="324621" y="289874"/>
                </a:lnTo>
                <a:lnTo>
                  <a:pt x="324564" y="290665"/>
                </a:lnTo>
                <a:lnTo>
                  <a:pt x="321459" y="291980"/>
                </a:lnTo>
                <a:lnTo>
                  <a:pt x="319316" y="293341"/>
                </a:lnTo>
                <a:lnTo>
                  <a:pt x="310848" y="301457"/>
                </a:lnTo>
                <a:lnTo>
                  <a:pt x="306886" y="303829"/>
                </a:lnTo>
                <a:lnTo>
                  <a:pt x="306105" y="305257"/>
                </a:lnTo>
                <a:lnTo>
                  <a:pt x="305295" y="307924"/>
                </a:lnTo>
                <a:lnTo>
                  <a:pt x="302971" y="310210"/>
                </a:lnTo>
                <a:lnTo>
                  <a:pt x="300933" y="311296"/>
                </a:lnTo>
                <a:lnTo>
                  <a:pt x="295894" y="312411"/>
                </a:lnTo>
                <a:lnTo>
                  <a:pt x="290827" y="314830"/>
                </a:lnTo>
                <a:lnTo>
                  <a:pt x="288541" y="313782"/>
                </a:lnTo>
                <a:lnTo>
                  <a:pt x="282635" y="313897"/>
                </a:lnTo>
                <a:lnTo>
                  <a:pt x="278949" y="310982"/>
                </a:lnTo>
                <a:lnTo>
                  <a:pt x="271862" y="309134"/>
                </a:lnTo>
                <a:lnTo>
                  <a:pt x="269557" y="304876"/>
                </a:lnTo>
                <a:lnTo>
                  <a:pt x="266329" y="304600"/>
                </a:lnTo>
                <a:lnTo>
                  <a:pt x="264214" y="304733"/>
                </a:lnTo>
                <a:lnTo>
                  <a:pt x="262947" y="304086"/>
                </a:lnTo>
                <a:lnTo>
                  <a:pt x="262623" y="302628"/>
                </a:lnTo>
                <a:lnTo>
                  <a:pt x="262595" y="301228"/>
                </a:lnTo>
                <a:lnTo>
                  <a:pt x="260356" y="301876"/>
                </a:lnTo>
                <a:lnTo>
                  <a:pt x="258642" y="301876"/>
                </a:lnTo>
                <a:lnTo>
                  <a:pt x="257623" y="302438"/>
                </a:lnTo>
                <a:lnTo>
                  <a:pt x="256822" y="303086"/>
                </a:lnTo>
                <a:lnTo>
                  <a:pt x="255870" y="302676"/>
                </a:lnTo>
                <a:lnTo>
                  <a:pt x="255318" y="302819"/>
                </a:lnTo>
                <a:lnTo>
                  <a:pt x="255365" y="303638"/>
                </a:lnTo>
                <a:lnTo>
                  <a:pt x="253308" y="303848"/>
                </a:lnTo>
                <a:lnTo>
                  <a:pt x="251069" y="303343"/>
                </a:lnTo>
                <a:lnTo>
                  <a:pt x="245211" y="301142"/>
                </a:lnTo>
                <a:lnTo>
                  <a:pt x="244316" y="300800"/>
                </a:lnTo>
                <a:lnTo>
                  <a:pt x="240249" y="299952"/>
                </a:lnTo>
                <a:lnTo>
                  <a:pt x="238611" y="299066"/>
                </a:lnTo>
                <a:lnTo>
                  <a:pt x="237277" y="296885"/>
                </a:lnTo>
                <a:lnTo>
                  <a:pt x="236268" y="296199"/>
                </a:lnTo>
                <a:lnTo>
                  <a:pt x="235667" y="295790"/>
                </a:lnTo>
                <a:lnTo>
                  <a:pt x="231877" y="296894"/>
                </a:lnTo>
                <a:lnTo>
                  <a:pt x="230562" y="298609"/>
                </a:lnTo>
                <a:lnTo>
                  <a:pt x="228514" y="300619"/>
                </a:lnTo>
                <a:lnTo>
                  <a:pt x="214455" y="310449"/>
                </a:lnTo>
                <a:lnTo>
                  <a:pt x="211884" y="314554"/>
                </a:lnTo>
                <a:lnTo>
                  <a:pt x="208912" y="320583"/>
                </a:lnTo>
                <a:lnTo>
                  <a:pt x="208683" y="323393"/>
                </a:lnTo>
                <a:lnTo>
                  <a:pt x="209960" y="332346"/>
                </a:lnTo>
                <a:lnTo>
                  <a:pt x="212817" y="337033"/>
                </a:lnTo>
                <a:lnTo>
                  <a:pt x="213179" y="338119"/>
                </a:lnTo>
                <a:lnTo>
                  <a:pt x="211588" y="338128"/>
                </a:lnTo>
                <a:lnTo>
                  <a:pt x="208931" y="337538"/>
                </a:lnTo>
                <a:lnTo>
                  <a:pt x="206730" y="336814"/>
                </a:lnTo>
                <a:lnTo>
                  <a:pt x="204625" y="337214"/>
                </a:lnTo>
                <a:lnTo>
                  <a:pt x="202606" y="338185"/>
                </a:lnTo>
                <a:lnTo>
                  <a:pt x="200835" y="338776"/>
                </a:lnTo>
                <a:lnTo>
                  <a:pt x="199558" y="338938"/>
                </a:lnTo>
                <a:lnTo>
                  <a:pt x="198711" y="339500"/>
                </a:lnTo>
                <a:lnTo>
                  <a:pt x="198301" y="340614"/>
                </a:lnTo>
                <a:lnTo>
                  <a:pt x="198225" y="341395"/>
                </a:lnTo>
                <a:lnTo>
                  <a:pt x="195986" y="341205"/>
                </a:lnTo>
                <a:lnTo>
                  <a:pt x="190814" y="339605"/>
                </a:lnTo>
                <a:lnTo>
                  <a:pt x="186166" y="338500"/>
                </a:lnTo>
                <a:lnTo>
                  <a:pt x="183432" y="339757"/>
                </a:lnTo>
                <a:lnTo>
                  <a:pt x="181680" y="340928"/>
                </a:lnTo>
                <a:lnTo>
                  <a:pt x="180451" y="340748"/>
                </a:lnTo>
                <a:lnTo>
                  <a:pt x="179508" y="339509"/>
                </a:lnTo>
                <a:lnTo>
                  <a:pt x="178879" y="338299"/>
                </a:lnTo>
                <a:lnTo>
                  <a:pt x="177060" y="337185"/>
                </a:lnTo>
                <a:lnTo>
                  <a:pt x="172945" y="335518"/>
                </a:lnTo>
                <a:lnTo>
                  <a:pt x="173155" y="334718"/>
                </a:lnTo>
                <a:lnTo>
                  <a:pt x="173860" y="333594"/>
                </a:lnTo>
                <a:lnTo>
                  <a:pt x="173841" y="332899"/>
                </a:lnTo>
                <a:lnTo>
                  <a:pt x="173050" y="331870"/>
                </a:lnTo>
                <a:lnTo>
                  <a:pt x="169259" y="330765"/>
                </a:lnTo>
                <a:lnTo>
                  <a:pt x="167469" y="330489"/>
                </a:lnTo>
                <a:lnTo>
                  <a:pt x="166335" y="331251"/>
                </a:lnTo>
                <a:lnTo>
                  <a:pt x="165516" y="332184"/>
                </a:lnTo>
                <a:lnTo>
                  <a:pt x="163411" y="328756"/>
                </a:lnTo>
                <a:lnTo>
                  <a:pt x="161906" y="328051"/>
                </a:lnTo>
                <a:lnTo>
                  <a:pt x="159639" y="327936"/>
                </a:lnTo>
                <a:lnTo>
                  <a:pt x="157039" y="326888"/>
                </a:lnTo>
                <a:lnTo>
                  <a:pt x="154333" y="325546"/>
                </a:lnTo>
                <a:lnTo>
                  <a:pt x="147771" y="323402"/>
                </a:lnTo>
                <a:lnTo>
                  <a:pt x="145970" y="323145"/>
                </a:lnTo>
                <a:lnTo>
                  <a:pt x="145247" y="323488"/>
                </a:lnTo>
                <a:lnTo>
                  <a:pt x="144761" y="324774"/>
                </a:lnTo>
                <a:lnTo>
                  <a:pt x="144504" y="328394"/>
                </a:lnTo>
                <a:lnTo>
                  <a:pt x="144228" y="328794"/>
                </a:lnTo>
                <a:lnTo>
                  <a:pt x="141179" y="328917"/>
                </a:lnTo>
                <a:lnTo>
                  <a:pt x="137427" y="328413"/>
                </a:lnTo>
                <a:lnTo>
                  <a:pt x="135702" y="328660"/>
                </a:lnTo>
                <a:lnTo>
                  <a:pt x="134169" y="328670"/>
                </a:lnTo>
                <a:lnTo>
                  <a:pt x="132721" y="327708"/>
                </a:lnTo>
                <a:lnTo>
                  <a:pt x="126235" y="328803"/>
                </a:lnTo>
                <a:lnTo>
                  <a:pt x="125158" y="328270"/>
                </a:lnTo>
                <a:lnTo>
                  <a:pt x="123596" y="326641"/>
                </a:lnTo>
                <a:lnTo>
                  <a:pt x="121844" y="325317"/>
                </a:lnTo>
                <a:lnTo>
                  <a:pt x="120491" y="324641"/>
                </a:lnTo>
                <a:lnTo>
                  <a:pt x="119329" y="323860"/>
                </a:lnTo>
                <a:lnTo>
                  <a:pt x="118281" y="323736"/>
                </a:lnTo>
                <a:lnTo>
                  <a:pt x="116681" y="324488"/>
                </a:lnTo>
                <a:lnTo>
                  <a:pt x="114471" y="324812"/>
                </a:lnTo>
                <a:lnTo>
                  <a:pt x="112643" y="324717"/>
                </a:lnTo>
                <a:lnTo>
                  <a:pt x="111662" y="324822"/>
                </a:lnTo>
                <a:lnTo>
                  <a:pt x="107547" y="320802"/>
                </a:lnTo>
                <a:lnTo>
                  <a:pt x="106947" y="319707"/>
                </a:lnTo>
                <a:lnTo>
                  <a:pt x="104899" y="319402"/>
                </a:lnTo>
                <a:lnTo>
                  <a:pt x="102365" y="319354"/>
                </a:lnTo>
                <a:lnTo>
                  <a:pt x="95907" y="316744"/>
                </a:lnTo>
                <a:lnTo>
                  <a:pt x="92964" y="315344"/>
                </a:lnTo>
                <a:lnTo>
                  <a:pt x="92535" y="314506"/>
                </a:lnTo>
                <a:lnTo>
                  <a:pt x="92573" y="313830"/>
                </a:lnTo>
                <a:lnTo>
                  <a:pt x="92069" y="313982"/>
                </a:lnTo>
                <a:lnTo>
                  <a:pt x="91164" y="315173"/>
                </a:lnTo>
                <a:lnTo>
                  <a:pt x="90687" y="316144"/>
                </a:lnTo>
                <a:lnTo>
                  <a:pt x="90059" y="316325"/>
                </a:lnTo>
                <a:lnTo>
                  <a:pt x="89135" y="316173"/>
                </a:lnTo>
                <a:lnTo>
                  <a:pt x="88277" y="315621"/>
                </a:lnTo>
                <a:lnTo>
                  <a:pt x="87754" y="314916"/>
                </a:lnTo>
                <a:lnTo>
                  <a:pt x="88316" y="313687"/>
                </a:lnTo>
                <a:lnTo>
                  <a:pt x="89306" y="312077"/>
                </a:lnTo>
                <a:lnTo>
                  <a:pt x="89716" y="310325"/>
                </a:lnTo>
                <a:lnTo>
                  <a:pt x="89621" y="308753"/>
                </a:lnTo>
                <a:lnTo>
                  <a:pt x="87992" y="307743"/>
                </a:lnTo>
                <a:lnTo>
                  <a:pt x="85592" y="307324"/>
                </a:lnTo>
                <a:lnTo>
                  <a:pt x="83829" y="307200"/>
                </a:lnTo>
                <a:lnTo>
                  <a:pt x="81543" y="306305"/>
                </a:lnTo>
                <a:lnTo>
                  <a:pt x="80458" y="305657"/>
                </a:lnTo>
                <a:lnTo>
                  <a:pt x="79410" y="303905"/>
                </a:lnTo>
                <a:lnTo>
                  <a:pt x="79372" y="302628"/>
                </a:lnTo>
                <a:lnTo>
                  <a:pt x="83725" y="301505"/>
                </a:lnTo>
                <a:lnTo>
                  <a:pt x="87639" y="296885"/>
                </a:lnTo>
                <a:lnTo>
                  <a:pt x="91354" y="280045"/>
                </a:lnTo>
                <a:lnTo>
                  <a:pt x="94040" y="259957"/>
                </a:lnTo>
                <a:lnTo>
                  <a:pt x="96031" y="256146"/>
                </a:lnTo>
                <a:lnTo>
                  <a:pt x="98545" y="255099"/>
                </a:lnTo>
                <a:lnTo>
                  <a:pt x="96517" y="252317"/>
                </a:lnTo>
                <a:lnTo>
                  <a:pt x="95250" y="253727"/>
                </a:lnTo>
                <a:lnTo>
                  <a:pt x="94717" y="255223"/>
                </a:lnTo>
                <a:lnTo>
                  <a:pt x="94050" y="255975"/>
                </a:lnTo>
                <a:lnTo>
                  <a:pt x="95545" y="237354"/>
                </a:lnTo>
                <a:lnTo>
                  <a:pt x="96612" y="230496"/>
                </a:lnTo>
                <a:lnTo>
                  <a:pt x="98431" y="223295"/>
                </a:lnTo>
                <a:lnTo>
                  <a:pt x="102155" y="226152"/>
                </a:lnTo>
                <a:lnTo>
                  <a:pt x="105242" y="229057"/>
                </a:lnTo>
                <a:lnTo>
                  <a:pt x="106832" y="231572"/>
                </a:lnTo>
                <a:lnTo>
                  <a:pt x="108851" y="239916"/>
                </a:lnTo>
                <a:lnTo>
                  <a:pt x="110385" y="241668"/>
                </a:lnTo>
                <a:lnTo>
                  <a:pt x="112671" y="243421"/>
                </a:lnTo>
                <a:lnTo>
                  <a:pt x="111766" y="241506"/>
                </a:lnTo>
                <a:lnTo>
                  <a:pt x="110195" y="240040"/>
                </a:lnTo>
                <a:lnTo>
                  <a:pt x="107737" y="228905"/>
                </a:lnTo>
                <a:lnTo>
                  <a:pt x="106194" y="225733"/>
                </a:lnTo>
                <a:lnTo>
                  <a:pt x="103794" y="223066"/>
                </a:lnTo>
                <a:lnTo>
                  <a:pt x="96060" y="217437"/>
                </a:lnTo>
                <a:lnTo>
                  <a:pt x="95364" y="216341"/>
                </a:lnTo>
                <a:lnTo>
                  <a:pt x="94983" y="214189"/>
                </a:lnTo>
                <a:lnTo>
                  <a:pt x="97546" y="214284"/>
                </a:lnTo>
                <a:lnTo>
                  <a:pt x="99755" y="215332"/>
                </a:lnTo>
                <a:lnTo>
                  <a:pt x="99498" y="214132"/>
                </a:lnTo>
                <a:lnTo>
                  <a:pt x="98841" y="212874"/>
                </a:lnTo>
                <a:lnTo>
                  <a:pt x="97812" y="208293"/>
                </a:lnTo>
                <a:lnTo>
                  <a:pt x="96955" y="197558"/>
                </a:lnTo>
                <a:lnTo>
                  <a:pt x="97069" y="195720"/>
                </a:lnTo>
                <a:lnTo>
                  <a:pt x="96688" y="193453"/>
                </a:lnTo>
                <a:lnTo>
                  <a:pt x="94212" y="192948"/>
                </a:lnTo>
                <a:lnTo>
                  <a:pt x="92230" y="192862"/>
                </a:lnTo>
                <a:lnTo>
                  <a:pt x="90097" y="191967"/>
                </a:lnTo>
                <a:lnTo>
                  <a:pt x="79562" y="185604"/>
                </a:lnTo>
                <a:lnTo>
                  <a:pt x="75962" y="179013"/>
                </a:lnTo>
                <a:lnTo>
                  <a:pt x="72276" y="174136"/>
                </a:lnTo>
                <a:lnTo>
                  <a:pt x="71390" y="172003"/>
                </a:lnTo>
                <a:lnTo>
                  <a:pt x="71447" y="169841"/>
                </a:lnTo>
                <a:lnTo>
                  <a:pt x="73362" y="165268"/>
                </a:lnTo>
                <a:lnTo>
                  <a:pt x="71676" y="162373"/>
                </a:lnTo>
                <a:lnTo>
                  <a:pt x="70028" y="161801"/>
                </a:lnTo>
                <a:lnTo>
                  <a:pt x="68599" y="160363"/>
                </a:lnTo>
                <a:lnTo>
                  <a:pt x="69894" y="157972"/>
                </a:lnTo>
                <a:lnTo>
                  <a:pt x="70971" y="156439"/>
                </a:lnTo>
                <a:lnTo>
                  <a:pt x="73133" y="156029"/>
                </a:lnTo>
                <a:lnTo>
                  <a:pt x="75962" y="156534"/>
                </a:lnTo>
                <a:lnTo>
                  <a:pt x="78648" y="157925"/>
                </a:lnTo>
                <a:lnTo>
                  <a:pt x="80753" y="158296"/>
                </a:lnTo>
                <a:lnTo>
                  <a:pt x="74533" y="154572"/>
                </a:lnTo>
                <a:lnTo>
                  <a:pt x="64436" y="155829"/>
                </a:lnTo>
                <a:lnTo>
                  <a:pt x="62255" y="155353"/>
                </a:lnTo>
                <a:lnTo>
                  <a:pt x="60427" y="154524"/>
                </a:lnTo>
                <a:lnTo>
                  <a:pt x="59702" y="151781"/>
                </a:lnTo>
                <a:lnTo>
                  <a:pt x="61141" y="150552"/>
                </a:lnTo>
                <a:lnTo>
                  <a:pt x="62436" y="148266"/>
                </a:lnTo>
                <a:lnTo>
                  <a:pt x="60970" y="146666"/>
                </a:lnTo>
                <a:lnTo>
                  <a:pt x="59064" y="146056"/>
                </a:lnTo>
                <a:lnTo>
                  <a:pt x="56074" y="146085"/>
                </a:lnTo>
                <a:lnTo>
                  <a:pt x="53283" y="146571"/>
                </a:lnTo>
                <a:lnTo>
                  <a:pt x="52578" y="145647"/>
                </a:lnTo>
                <a:lnTo>
                  <a:pt x="54283" y="143094"/>
                </a:lnTo>
                <a:lnTo>
                  <a:pt x="52835" y="142161"/>
                </a:lnTo>
                <a:lnTo>
                  <a:pt x="50902" y="142599"/>
                </a:lnTo>
                <a:lnTo>
                  <a:pt x="48101" y="143123"/>
                </a:lnTo>
                <a:lnTo>
                  <a:pt x="45425" y="142323"/>
                </a:lnTo>
                <a:lnTo>
                  <a:pt x="42891" y="139418"/>
                </a:lnTo>
                <a:lnTo>
                  <a:pt x="41215" y="139437"/>
                </a:lnTo>
                <a:lnTo>
                  <a:pt x="40062" y="139798"/>
                </a:lnTo>
                <a:lnTo>
                  <a:pt x="38357" y="138675"/>
                </a:lnTo>
                <a:lnTo>
                  <a:pt x="36557" y="138398"/>
                </a:lnTo>
                <a:lnTo>
                  <a:pt x="35271" y="138770"/>
                </a:lnTo>
                <a:lnTo>
                  <a:pt x="33566" y="137103"/>
                </a:lnTo>
                <a:lnTo>
                  <a:pt x="23050" y="133750"/>
                </a:lnTo>
                <a:lnTo>
                  <a:pt x="18517" y="133341"/>
                </a:lnTo>
                <a:lnTo>
                  <a:pt x="14354" y="134855"/>
                </a:lnTo>
                <a:lnTo>
                  <a:pt x="12059" y="134331"/>
                </a:lnTo>
                <a:lnTo>
                  <a:pt x="10373" y="132159"/>
                </a:lnTo>
                <a:lnTo>
                  <a:pt x="8963" y="128521"/>
                </a:lnTo>
                <a:lnTo>
                  <a:pt x="2257" y="125711"/>
                </a:lnTo>
                <a:lnTo>
                  <a:pt x="3581" y="123863"/>
                </a:lnTo>
                <a:lnTo>
                  <a:pt x="6705" y="123425"/>
                </a:lnTo>
                <a:lnTo>
                  <a:pt x="10296" y="122149"/>
                </a:lnTo>
                <a:lnTo>
                  <a:pt x="11592" y="120501"/>
                </a:lnTo>
                <a:lnTo>
                  <a:pt x="8782" y="118586"/>
                </a:lnTo>
                <a:lnTo>
                  <a:pt x="6705" y="118110"/>
                </a:lnTo>
                <a:lnTo>
                  <a:pt x="5848" y="117424"/>
                </a:lnTo>
                <a:lnTo>
                  <a:pt x="4972" y="115700"/>
                </a:lnTo>
                <a:lnTo>
                  <a:pt x="6210" y="114910"/>
                </a:lnTo>
                <a:lnTo>
                  <a:pt x="7086" y="115329"/>
                </a:lnTo>
                <a:lnTo>
                  <a:pt x="9620" y="115576"/>
                </a:lnTo>
                <a:lnTo>
                  <a:pt x="13944" y="115157"/>
                </a:lnTo>
                <a:lnTo>
                  <a:pt x="12335" y="113414"/>
                </a:lnTo>
                <a:lnTo>
                  <a:pt x="10658" y="113024"/>
                </a:lnTo>
                <a:lnTo>
                  <a:pt x="9887" y="112586"/>
                </a:lnTo>
                <a:lnTo>
                  <a:pt x="6363" y="112395"/>
                </a:lnTo>
                <a:lnTo>
                  <a:pt x="4763" y="112995"/>
                </a:lnTo>
                <a:lnTo>
                  <a:pt x="1162" y="112767"/>
                </a:lnTo>
                <a:lnTo>
                  <a:pt x="381" y="110890"/>
                </a:lnTo>
                <a:lnTo>
                  <a:pt x="0" y="109271"/>
                </a:lnTo>
                <a:lnTo>
                  <a:pt x="1114" y="105671"/>
                </a:lnTo>
                <a:lnTo>
                  <a:pt x="6182" y="102441"/>
                </a:lnTo>
                <a:lnTo>
                  <a:pt x="18812" y="98908"/>
                </a:lnTo>
                <a:lnTo>
                  <a:pt x="24241" y="99422"/>
                </a:lnTo>
                <a:lnTo>
                  <a:pt x="28003" y="98784"/>
                </a:lnTo>
                <a:lnTo>
                  <a:pt x="32518" y="96555"/>
                </a:lnTo>
                <a:lnTo>
                  <a:pt x="34509" y="94640"/>
                </a:lnTo>
                <a:lnTo>
                  <a:pt x="40929" y="93517"/>
                </a:lnTo>
                <a:lnTo>
                  <a:pt x="47025" y="95545"/>
                </a:lnTo>
                <a:lnTo>
                  <a:pt x="52644" y="103204"/>
                </a:lnTo>
                <a:lnTo>
                  <a:pt x="55331" y="105794"/>
                </a:lnTo>
                <a:lnTo>
                  <a:pt x="61913" y="101298"/>
                </a:lnTo>
                <a:lnTo>
                  <a:pt x="71714" y="101432"/>
                </a:lnTo>
                <a:lnTo>
                  <a:pt x="73733" y="103965"/>
                </a:lnTo>
                <a:lnTo>
                  <a:pt x="74552" y="101832"/>
                </a:lnTo>
                <a:lnTo>
                  <a:pt x="76352" y="99327"/>
                </a:lnTo>
                <a:lnTo>
                  <a:pt x="77791" y="100470"/>
                </a:lnTo>
                <a:lnTo>
                  <a:pt x="78524" y="102022"/>
                </a:lnTo>
                <a:lnTo>
                  <a:pt x="88868" y="101584"/>
                </a:lnTo>
                <a:lnTo>
                  <a:pt x="90497" y="101137"/>
                </a:lnTo>
                <a:lnTo>
                  <a:pt x="87716" y="99317"/>
                </a:lnTo>
                <a:lnTo>
                  <a:pt x="85449" y="94955"/>
                </a:lnTo>
                <a:lnTo>
                  <a:pt x="84972" y="78829"/>
                </a:lnTo>
                <a:lnTo>
                  <a:pt x="82105" y="74305"/>
                </a:lnTo>
                <a:lnTo>
                  <a:pt x="78819" y="67056"/>
                </a:lnTo>
                <a:lnTo>
                  <a:pt x="77305" y="62741"/>
                </a:lnTo>
                <a:lnTo>
                  <a:pt x="77162" y="61246"/>
                </a:lnTo>
                <a:lnTo>
                  <a:pt x="77667" y="59084"/>
                </a:lnTo>
                <a:lnTo>
                  <a:pt x="81705" y="59198"/>
                </a:lnTo>
                <a:lnTo>
                  <a:pt x="84829" y="59750"/>
                </a:lnTo>
                <a:lnTo>
                  <a:pt x="90783" y="58122"/>
                </a:lnTo>
                <a:lnTo>
                  <a:pt x="93640" y="59236"/>
                </a:lnTo>
                <a:lnTo>
                  <a:pt x="93469" y="62608"/>
                </a:lnTo>
                <a:lnTo>
                  <a:pt x="94345" y="66856"/>
                </a:lnTo>
                <a:lnTo>
                  <a:pt x="95335" y="68914"/>
                </a:lnTo>
                <a:lnTo>
                  <a:pt x="96850" y="71247"/>
                </a:lnTo>
                <a:lnTo>
                  <a:pt x="101641" y="71038"/>
                </a:lnTo>
                <a:lnTo>
                  <a:pt x="106813" y="72409"/>
                </a:lnTo>
                <a:lnTo>
                  <a:pt x="113357" y="72619"/>
                </a:lnTo>
                <a:lnTo>
                  <a:pt x="122911" y="74981"/>
                </a:lnTo>
                <a:lnTo>
                  <a:pt x="126978" y="73609"/>
                </a:lnTo>
                <a:lnTo>
                  <a:pt x="130921" y="70685"/>
                </a:lnTo>
                <a:lnTo>
                  <a:pt x="138427" y="68761"/>
                </a:lnTo>
                <a:lnTo>
                  <a:pt x="139027" y="67751"/>
                </a:lnTo>
                <a:lnTo>
                  <a:pt x="134703" y="68151"/>
                </a:lnTo>
                <a:lnTo>
                  <a:pt x="130740" y="66294"/>
                </a:lnTo>
                <a:lnTo>
                  <a:pt x="130207" y="64284"/>
                </a:lnTo>
                <a:lnTo>
                  <a:pt x="130664" y="62475"/>
                </a:lnTo>
                <a:lnTo>
                  <a:pt x="132274" y="58303"/>
                </a:lnTo>
                <a:lnTo>
                  <a:pt x="143761" y="51702"/>
                </a:lnTo>
                <a:lnTo>
                  <a:pt x="151990" y="49749"/>
                </a:lnTo>
                <a:lnTo>
                  <a:pt x="160582" y="46101"/>
                </a:lnTo>
                <a:lnTo>
                  <a:pt x="164906" y="42358"/>
                </a:lnTo>
                <a:lnTo>
                  <a:pt x="167764" y="37510"/>
                </a:lnTo>
                <a:lnTo>
                  <a:pt x="168688" y="36443"/>
                </a:lnTo>
                <a:lnTo>
                  <a:pt x="169878" y="35548"/>
                </a:lnTo>
                <a:lnTo>
                  <a:pt x="168773" y="33804"/>
                </a:lnTo>
                <a:lnTo>
                  <a:pt x="169516" y="15135"/>
                </a:lnTo>
                <a:lnTo>
                  <a:pt x="170316" y="11754"/>
                </a:lnTo>
                <a:lnTo>
                  <a:pt x="171993" y="8982"/>
                </a:lnTo>
                <a:lnTo>
                  <a:pt x="174545" y="6839"/>
                </a:lnTo>
                <a:lnTo>
                  <a:pt x="178413" y="4515"/>
                </a:lnTo>
                <a:lnTo>
                  <a:pt x="192672" y="1305"/>
                </a:lnTo>
                <a:lnTo>
                  <a:pt x="194786" y="0"/>
                </a:lnTo>
                <a:lnTo>
                  <a:pt x="195081" y="2019"/>
                </a:lnTo>
                <a:lnTo>
                  <a:pt x="196120" y="4601"/>
                </a:lnTo>
                <a:lnTo>
                  <a:pt x="196834" y="6010"/>
                </a:lnTo>
                <a:lnTo>
                  <a:pt x="196234" y="7849"/>
                </a:lnTo>
                <a:lnTo>
                  <a:pt x="196701" y="9363"/>
                </a:lnTo>
                <a:lnTo>
                  <a:pt x="198634" y="12087"/>
                </a:lnTo>
                <a:lnTo>
                  <a:pt x="201044" y="14650"/>
                </a:lnTo>
                <a:lnTo>
                  <a:pt x="203197" y="16288"/>
                </a:lnTo>
                <a:lnTo>
                  <a:pt x="203854" y="16040"/>
                </a:lnTo>
                <a:close/>
                <a:moveTo>
                  <a:pt x="95840" y="209074"/>
                </a:moveTo>
                <a:lnTo>
                  <a:pt x="94897" y="212427"/>
                </a:lnTo>
                <a:lnTo>
                  <a:pt x="93107" y="209340"/>
                </a:lnTo>
                <a:lnTo>
                  <a:pt x="90744" y="206635"/>
                </a:lnTo>
                <a:lnTo>
                  <a:pt x="90202" y="204130"/>
                </a:lnTo>
                <a:lnTo>
                  <a:pt x="90202" y="203464"/>
                </a:lnTo>
                <a:lnTo>
                  <a:pt x="92973" y="205292"/>
                </a:lnTo>
                <a:lnTo>
                  <a:pt x="95840" y="209074"/>
                </a:lnTo>
                <a:close/>
                <a:moveTo>
                  <a:pt x="380762" y="324565"/>
                </a:moveTo>
                <a:lnTo>
                  <a:pt x="380066" y="329889"/>
                </a:lnTo>
                <a:lnTo>
                  <a:pt x="380571" y="331441"/>
                </a:lnTo>
                <a:lnTo>
                  <a:pt x="381543" y="332527"/>
                </a:lnTo>
                <a:lnTo>
                  <a:pt x="381990" y="333718"/>
                </a:lnTo>
                <a:lnTo>
                  <a:pt x="382800" y="347834"/>
                </a:lnTo>
                <a:lnTo>
                  <a:pt x="382648" y="348958"/>
                </a:lnTo>
                <a:lnTo>
                  <a:pt x="379381" y="354606"/>
                </a:lnTo>
                <a:lnTo>
                  <a:pt x="378647" y="356254"/>
                </a:lnTo>
                <a:lnTo>
                  <a:pt x="378485" y="363226"/>
                </a:lnTo>
                <a:lnTo>
                  <a:pt x="377933" y="365093"/>
                </a:lnTo>
                <a:lnTo>
                  <a:pt x="376771" y="366932"/>
                </a:lnTo>
                <a:lnTo>
                  <a:pt x="374704" y="372875"/>
                </a:lnTo>
                <a:lnTo>
                  <a:pt x="372913" y="375542"/>
                </a:lnTo>
                <a:lnTo>
                  <a:pt x="368017" y="372285"/>
                </a:lnTo>
                <a:lnTo>
                  <a:pt x="365131" y="370875"/>
                </a:lnTo>
                <a:lnTo>
                  <a:pt x="363721" y="369361"/>
                </a:lnTo>
                <a:lnTo>
                  <a:pt x="362798" y="368313"/>
                </a:lnTo>
                <a:lnTo>
                  <a:pt x="363398" y="366913"/>
                </a:lnTo>
                <a:lnTo>
                  <a:pt x="364712" y="365455"/>
                </a:lnTo>
                <a:lnTo>
                  <a:pt x="364922" y="364303"/>
                </a:lnTo>
                <a:lnTo>
                  <a:pt x="361826" y="363008"/>
                </a:lnTo>
                <a:lnTo>
                  <a:pt x="360407" y="362141"/>
                </a:lnTo>
                <a:lnTo>
                  <a:pt x="360426" y="360617"/>
                </a:lnTo>
                <a:lnTo>
                  <a:pt x="361493" y="358245"/>
                </a:lnTo>
                <a:lnTo>
                  <a:pt x="361007" y="356283"/>
                </a:lnTo>
                <a:lnTo>
                  <a:pt x="359216" y="356378"/>
                </a:lnTo>
                <a:lnTo>
                  <a:pt x="357826" y="356083"/>
                </a:lnTo>
                <a:lnTo>
                  <a:pt x="357644" y="355064"/>
                </a:lnTo>
                <a:lnTo>
                  <a:pt x="358664" y="353759"/>
                </a:lnTo>
                <a:lnTo>
                  <a:pt x="359978" y="352054"/>
                </a:lnTo>
                <a:lnTo>
                  <a:pt x="359940" y="350168"/>
                </a:lnTo>
                <a:lnTo>
                  <a:pt x="358349" y="349358"/>
                </a:lnTo>
                <a:lnTo>
                  <a:pt x="356911" y="347824"/>
                </a:lnTo>
                <a:lnTo>
                  <a:pt x="356330" y="345739"/>
                </a:lnTo>
                <a:lnTo>
                  <a:pt x="357444" y="344310"/>
                </a:lnTo>
                <a:lnTo>
                  <a:pt x="359254" y="343395"/>
                </a:lnTo>
                <a:lnTo>
                  <a:pt x="357921" y="341252"/>
                </a:lnTo>
                <a:lnTo>
                  <a:pt x="357025" y="341205"/>
                </a:lnTo>
                <a:lnTo>
                  <a:pt x="356311" y="340738"/>
                </a:lnTo>
                <a:lnTo>
                  <a:pt x="356902" y="339747"/>
                </a:lnTo>
                <a:lnTo>
                  <a:pt x="358302" y="338261"/>
                </a:lnTo>
                <a:lnTo>
                  <a:pt x="360254" y="333813"/>
                </a:lnTo>
                <a:lnTo>
                  <a:pt x="362969" y="331708"/>
                </a:lnTo>
                <a:lnTo>
                  <a:pt x="367789" y="330356"/>
                </a:lnTo>
                <a:lnTo>
                  <a:pt x="369094" y="329756"/>
                </a:lnTo>
                <a:lnTo>
                  <a:pt x="370284" y="328184"/>
                </a:lnTo>
                <a:lnTo>
                  <a:pt x="371608" y="327174"/>
                </a:lnTo>
                <a:lnTo>
                  <a:pt x="373218" y="327308"/>
                </a:lnTo>
                <a:lnTo>
                  <a:pt x="374704" y="327908"/>
                </a:lnTo>
                <a:lnTo>
                  <a:pt x="375618" y="328556"/>
                </a:lnTo>
                <a:lnTo>
                  <a:pt x="376304" y="327879"/>
                </a:lnTo>
                <a:lnTo>
                  <a:pt x="376971" y="325927"/>
                </a:lnTo>
                <a:lnTo>
                  <a:pt x="376561" y="324212"/>
                </a:lnTo>
                <a:lnTo>
                  <a:pt x="376771" y="319497"/>
                </a:lnTo>
                <a:lnTo>
                  <a:pt x="377628" y="316821"/>
                </a:lnTo>
                <a:lnTo>
                  <a:pt x="379019" y="316668"/>
                </a:lnTo>
                <a:lnTo>
                  <a:pt x="380295" y="318145"/>
                </a:lnTo>
                <a:lnTo>
                  <a:pt x="380238" y="319450"/>
                </a:lnTo>
                <a:lnTo>
                  <a:pt x="380714" y="322536"/>
                </a:lnTo>
                <a:lnTo>
                  <a:pt x="380762" y="3245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531197F-AF16-90E4-8E26-5F96974D930B}"/>
              </a:ext>
            </a:extLst>
          </p:cNvPr>
          <p:cNvSpPr/>
          <p:nvPr/>
        </p:nvSpPr>
        <p:spPr>
          <a:xfrm>
            <a:off x="5872480" y="3312160"/>
            <a:ext cx="31049" cy="1566"/>
          </a:xfrm>
          <a:custGeom>
            <a:avLst/>
            <a:gdLst>
              <a:gd name="connsiteX0" fmla="*/ 122711 w 154438"/>
              <a:gd name="connsiteY0" fmla="*/ 3734 h 165220"/>
              <a:gd name="connsiteX1" fmla="*/ 122577 w 154438"/>
              <a:gd name="connsiteY1" fmla="*/ 5591 h 165220"/>
              <a:gd name="connsiteX2" fmla="*/ 120453 w 154438"/>
              <a:gd name="connsiteY2" fmla="*/ 10144 h 165220"/>
              <a:gd name="connsiteX3" fmla="*/ 119463 w 154438"/>
              <a:gd name="connsiteY3" fmla="*/ 13649 h 165220"/>
              <a:gd name="connsiteX4" fmla="*/ 119215 w 154438"/>
              <a:gd name="connsiteY4" fmla="*/ 17373 h 165220"/>
              <a:gd name="connsiteX5" fmla="*/ 119796 w 154438"/>
              <a:gd name="connsiteY5" fmla="*/ 20383 h 165220"/>
              <a:gd name="connsiteX6" fmla="*/ 120815 w 154438"/>
              <a:gd name="connsiteY6" fmla="*/ 22517 h 165220"/>
              <a:gd name="connsiteX7" fmla="*/ 121472 w 154438"/>
              <a:gd name="connsiteY7" fmla="*/ 24851 h 165220"/>
              <a:gd name="connsiteX8" fmla="*/ 120968 w 154438"/>
              <a:gd name="connsiteY8" fmla="*/ 26479 h 165220"/>
              <a:gd name="connsiteX9" fmla="*/ 119939 w 154438"/>
              <a:gd name="connsiteY9" fmla="*/ 27175 h 165220"/>
              <a:gd name="connsiteX10" fmla="*/ 120644 w 154438"/>
              <a:gd name="connsiteY10" fmla="*/ 27994 h 165220"/>
              <a:gd name="connsiteX11" fmla="*/ 122187 w 154438"/>
              <a:gd name="connsiteY11" fmla="*/ 28184 h 165220"/>
              <a:gd name="connsiteX12" fmla="*/ 124816 w 154438"/>
              <a:gd name="connsiteY12" fmla="*/ 27479 h 165220"/>
              <a:gd name="connsiteX13" fmla="*/ 128854 w 154438"/>
              <a:gd name="connsiteY13" fmla="*/ 26232 h 165220"/>
              <a:gd name="connsiteX14" fmla="*/ 134141 w 154438"/>
              <a:gd name="connsiteY14" fmla="*/ 24432 h 165220"/>
              <a:gd name="connsiteX15" fmla="*/ 137617 w 154438"/>
              <a:gd name="connsiteY15" fmla="*/ 23469 h 165220"/>
              <a:gd name="connsiteX16" fmla="*/ 143361 w 154438"/>
              <a:gd name="connsiteY16" fmla="*/ 24079 h 165220"/>
              <a:gd name="connsiteX17" fmla="*/ 146428 w 154438"/>
              <a:gd name="connsiteY17" fmla="*/ 24765 h 165220"/>
              <a:gd name="connsiteX18" fmla="*/ 148000 w 154438"/>
              <a:gd name="connsiteY18" fmla="*/ 26022 h 165220"/>
              <a:gd name="connsiteX19" fmla="*/ 149695 w 154438"/>
              <a:gd name="connsiteY19" fmla="*/ 31375 h 165220"/>
              <a:gd name="connsiteX20" fmla="*/ 150533 w 154438"/>
              <a:gd name="connsiteY20" fmla="*/ 32194 h 165220"/>
              <a:gd name="connsiteX21" fmla="*/ 151924 w 154438"/>
              <a:gd name="connsiteY21" fmla="*/ 34471 h 165220"/>
              <a:gd name="connsiteX22" fmla="*/ 153086 w 154438"/>
              <a:gd name="connsiteY22" fmla="*/ 37204 h 165220"/>
              <a:gd name="connsiteX23" fmla="*/ 153334 w 154438"/>
              <a:gd name="connsiteY23" fmla="*/ 38595 h 165220"/>
              <a:gd name="connsiteX24" fmla="*/ 153200 w 154438"/>
              <a:gd name="connsiteY24" fmla="*/ 39595 h 165220"/>
              <a:gd name="connsiteX25" fmla="*/ 152038 w 154438"/>
              <a:gd name="connsiteY25" fmla="*/ 41072 h 165220"/>
              <a:gd name="connsiteX26" fmla="*/ 150724 w 154438"/>
              <a:gd name="connsiteY26" fmla="*/ 43253 h 165220"/>
              <a:gd name="connsiteX27" fmla="*/ 150257 w 154438"/>
              <a:gd name="connsiteY27" fmla="*/ 44567 h 165220"/>
              <a:gd name="connsiteX28" fmla="*/ 149162 w 154438"/>
              <a:gd name="connsiteY28" fmla="*/ 45548 h 165220"/>
              <a:gd name="connsiteX29" fmla="*/ 147771 w 154438"/>
              <a:gd name="connsiteY29" fmla="*/ 46511 h 165220"/>
              <a:gd name="connsiteX30" fmla="*/ 143933 w 154438"/>
              <a:gd name="connsiteY30" fmla="*/ 46901 h 165220"/>
              <a:gd name="connsiteX31" fmla="*/ 143342 w 154438"/>
              <a:gd name="connsiteY31" fmla="*/ 47472 h 165220"/>
              <a:gd name="connsiteX32" fmla="*/ 142275 w 154438"/>
              <a:gd name="connsiteY32" fmla="*/ 49787 h 165220"/>
              <a:gd name="connsiteX33" fmla="*/ 140246 w 154438"/>
              <a:gd name="connsiteY33" fmla="*/ 51749 h 165220"/>
              <a:gd name="connsiteX34" fmla="*/ 139322 w 154438"/>
              <a:gd name="connsiteY34" fmla="*/ 53607 h 165220"/>
              <a:gd name="connsiteX35" fmla="*/ 138512 w 154438"/>
              <a:gd name="connsiteY35" fmla="*/ 56083 h 165220"/>
              <a:gd name="connsiteX36" fmla="*/ 138675 w 154438"/>
              <a:gd name="connsiteY36" fmla="*/ 59141 h 165220"/>
              <a:gd name="connsiteX37" fmla="*/ 138265 w 154438"/>
              <a:gd name="connsiteY37" fmla="*/ 63551 h 165220"/>
              <a:gd name="connsiteX38" fmla="*/ 137856 w 154438"/>
              <a:gd name="connsiteY38" fmla="*/ 66542 h 165220"/>
              <a:gd name="connsiteX39" fmla="*/ 138865 w 154438"/>
              <a:gd name="connsiteY39" fmla="*/ 67589 h 165220"/>
              <a:gd name="connsiteX40" fmla="*/ 143456 w 154438"/>
              <a:gd name="connsiteY40" fmla="*/ 68313 h 165220"/>
              <a:gd name="connsiteX41" fmla="*/ 144342 w 154438"/>
              <a:gd name="connsiteY41" fmla="*/ 68904 h 165220"/>
              <a:gd name="connsiteX42" fmla="*/ 145561 w 154438"/>
              <a:gd name="connsiteY42" fmla="*/ 70751 h 165220"/>
              <a:gd name="connsiteX43" fmla="*/ 147123 w 154438"/>
              <a:gd name="connsiteY43" fmla="*/ 72495 h 165220"/>
              <a:gd name="connsiteX44" fmla="*/ 151314 w 154438"/>
              <a:gd name="connsiteY44" fmla="*/ 73590 h 165220"/>
              <a:gd name="connsiteX45" fmla="*/ 152943 w 154438"/>
              <a:gd name="connsiteY45" fmla="*/ 74914 h 165220"/>
              <a:gd name="connsiteX46" fmla="*/ 154267 w 154438"/>
              <a:gd name="connsiteY46" fmla="*/ 76371 h 165220"/>
              <a:gd name="connsiteX47" fmla="*/ 154438 w 154438"/>
              <a:gd name="connsiteY47" fmla="*/ 77562 h 165220"/>
              <a:gd name="connsiteX48" fmla="*/ 153486 w 154438"/>
              <a:gd name="connsiteY48" fmla="*/ 82353 h 165220"/>
              <a:gd name="connsiteX49" fmla="*/ 152572 w 154438"/>
              <a:gd name="connsiteY49" fmla="*/ 86954 h 165220"/>
              <a:gd name="connsiteX50" fmla="*/ 152934 w 154438"/>
              <a:gd name="connsiteY50" fmla="*/ 90459 h 165220"/>
              <a:gd name="connsiteX51" fmla="*/ 153267 w 154438"/>
              <a:gd name="connsiteY51" fmla="*/ 93802 h 165220"/>
              <a:gd name="connsiteX52" fmla="*/ 153771 w 154438"/>
              <a:gd name="connsiteY52" fmla="*/ 98669 h 165220"/>
              <a:gd name="connsiteX53" fmla="*/ 153553 w 154438"/>
              <a:gd name="connsiteY53" fmla="*/ 101641 h 165220"/>
              <a:gd name="connsiteX54" fmla="*/ 152362 w 154438"/>
              <a:gd name="connsiteY54" fmla="*/ 103461 h 165220"/>
              <a:gd name="connsiteX55" fmla="*/ 152362 w 154438"/>
              <a:gd name="connsiteY55" fmla="*/ 104880 h 165220"/>
              <a:gd name="connsiteX56" fmla="*/ 152905 w 154438"/>
              <a:gd name="connsiteY56" fmla="*/ 106594 h 165220"/>
              <a:gd name="connsiteX57" fmla="*/ 151857 w 154438"/>
              <a:gd name="connsiteY57" fmla="*/ 111338 h 165220"/>
              <a:gd name="connsiteX58" fmla="*/ 151181 w 154438"/>
              <a:gd name="connsiteY58" fmla="*/ 112138 h 165220"/>
              <a:gd name="connsiteX59" fmla="*/ 149304 w 154438"/>
              <a:gd name="connsiteY59" fmla="*/ 113024 h 165220"/>
              <a:gd name="connsiteX60" fmla="*/ 148314 w 154438"/>
              <a:gd name="connsiteY60" fmla="*/ 114300 h 165220"/>
              <a:gd name="connsiteX61" fmla="*/ 148000 w 154438"/>
              <a:gd name="connsiteY61" fmla="*/ 116300 h 165220"/>
              <a:gd name="connsiteX62" fmla="*/ 146990 w 154438"/>
              <a:gd name="connsiteY62" fmla="*/ 119043 h 165220"/>
              <a:gd name="connsiteX63" fmla="*/ 145942 w 154438"/>
              <a:gd name="connsiteY63" fmla="*/ 120044 h 165220"/>
              <a:gd name="connsiteX64" fmla="*/ 145942 w 154438"/>
              <a:gd name="connsiteY64" fmla="*/ 121320 h 165220"/>
              <a:gd name="connsiteX65" fmla="*/ 146952 w 154438"/>
              <a:gd name="connsiteY65" fmla="*/ 122244 h 165220"/>
              <a:gd name="connsiteX66" fmla="*/ 146933 w 154438"/>
              <a:gd name="connsiteY66" fmla="*/ 123672 h 165220"/>
              <a:gd name="connsiteX67" fmla="*/ 145056 w 154438"/>
              <a:gd name="connsiteY67" fmla="*/ 125368 h 165220"/>
              <a:gd name="connsiteX68" fmla="*/ 143933 w 154438"/>
              <a:gd name="connsiteY68" fmla="*/ 126663 h 165220"/>
              <a:gd name="connsiteX69" fmla="*/ 141427 w 154438"/>
              <a:gd name="connsiteY69" fmla="*/ 127302 h 165220"/>
              <a:gd name="connsiteX70" fmla="*/ 138570 w 154438"/>
              <a:gd name="connsiteY70" fmla="*/ 126625 h 165220"/>
              <a:gd name="connsiteX71" fmla="*/ 137903 w 154438"/>
              <a:gd name="connsiteY71" fmla="*/ 125682 h 165220"/>
              <a:gd name="connsiteX72" fmla="*/ 138589 w 154438"/>
              <a:gd name="connsiteY72" fmla="*/ 124215 h 165220"/>
              <a:gd name="connsiteX73" fmla="*/ 138341 w 154438"/>
              <a:gd name="connsiteY73" fmla="*/ 123034 h 165220"/>
              <a:gd name="connsiteX74" fmla="*/ 137360 w 154438"/>
              <a:gd name="connsiteY74" fmla="*/ 121796 h 165220"/>
              <a:gd name="connsiteX75" fmla="*/ 135827 w 154438"/>
              <a:gd name="connsiteY75" fmla="*/ 118615 h 165220"/>
              <a:gd name="connsiteX76" fmla="*/ 134474 w 154438"/>
              <a:gd name="connsiteY76" fmla="*/ 117938 h 165220"/>
              <a:gd name="connsiteX77" fmla="*/ 133721 w 154438"/>
              <a:gd name="connsiteY77" fmla="*/ 119243 h 165220"/>
              <a:gd name="connsiteX78" fmla="*/ 131397 w 154438"/>
              <a:gd name="connsiteY78" fmla="*/ 121663 h 165220"/>
              <a:gd name="connsiteX79" fmla="*/ 127292 w 154438"/>
              <a:gd name="connsiteY79" fmla="*/ 124768 h 165220"/>
              <a:gd name="connsiteX80" fmla="*/ 124416 w 154438"/>
              <a:gd name="connsiteY80" fmla="*/ 125016 h 165220"/>
              <a:gd name="connsiteX81" fmla="*/ 119101 w 154438"/>
              <a:gd name="connsiteY81" fmla="*/ 124073 h 165220"/>
              <a:gd name="connsiteX82" fmla="*/ 114653 w 154438"/>
              <a:gd name="connsiteY82" fmla="*/ 122587 h 165220"/>
              <a:gd name="connsiteX83" fmla="*/ 112547 w 154438"/>
              <a:gd name="connsiteY83" fmla="*/ 118948 h 165220"/>
              <a:gd name="connsiteX84" fmla="*/ 111243 w 154438"/>
              <a:gd name="connsiteY84" fmla="*/ 115938 h 165220"/>
              <a:gd name="connsiteX85" fmla="*/ 109338 w 154438"/>
              <a:gd name="connsiteY85" fmla="*/ 112452 h 165220"/>
              <a:gd name="connsiteX86" fmla="*/ 107204 w 154438"/>
              <a:gd name="connsiteY86" fmla="*/ 110795 h 165220"/>
              <a:gd name="connsiteX87" fmla="*/ 104928 w 154438"/>
              <a:gd name="connsiteY87" fmla="*/ 109728 h 165220"/>
              <a:gd name="connsiteX88" fmla="*/ 103918 w 154438"/>
              <a:gd name="connsiteY88" fmla="*/ 109661 h 165220"/>
              <a:gd name="connsiteX89" fmla="*/ 100660 w 154438"/>
              <a:gd name="connsiteY89" fmla="*/ 111604 h 165220"/>
              <a:gd name="connsiteX90" fmla="*/ 99679 w 154438"/>
              <a:gd name="connsiteY90" fmla="*/ 112376 h 165220"/>
              <a:gd name="connsiteX91" fmla="*/ 99689 w 154438"/>
              <a:gd name="connsiteY91" fmla="*/ 114005 h 165220"/>
              <a:gd name="connsiteX92" fmla="*/ 99994 w 154438"/>
              <a:gd name="connsiteY92" fmla="*/ 115529 h 165220"/>
              <a:gd name="connsiteX93" fmla="*/ 100499 w 154438"/>
              <a:gd name="connsiteY93" fmla="*/ 116262 h 165220"/>
              <a:gd name="connsiteX94" fmla="*/ 100917 w 154438"/>
              <a:gd name="connsiteY94" fmla="*/ 117243 h 165220"/>
              <a:gd name="connsiteX95" fmla="*/ 100841 w 154438"/>
              <a:gd name="connsiteY95" fmla="*/ 118758 h 165220"/>
              <a:gd name="connsiteX96" fmla="*/ 100260 w 154438"/>
              <a:gd name="connsiteY96" fmla="*/ 120787 h 165220"/>
              <a:gd name="connsiteX97" fmla="*/ 100060 w 154438"/>
              <a:gd name="connsiteY97" fmla="*/ 123025 h 165220"/>
              <a:gd name="connsiteX98" fmla="*/ 89849 w 154438"/>
              <a:gd name="connsiteY98" fmla="*/ 125225 h 165220"/>
              <a:gd name="connsiteX99" fmla="*/ 88087 w 154438"/>
              <a:gd name="connsiteY99" fmla="*/ 124435 h 165220"/>
              <a:gd name="connsiteX100" fmla="*/ 86801 w 154438"/>
              <a:gd name="connsiteY100" fmla="*/ 123425 h 165220"/>
              <a:gd name="connsiteX101" fmla="*/ 85258 w 154438"/>
              <a:gd name="connsiteY101" fmla="*/ 123606 h 165220"/>
              <a:gd name="connsiteX102" fmla="*/ 80820 w 154438"/>
              <a:gd name="connsiteY102" fmla="*/ 124749 h 165220"/>
              <a:gd name="connsiteX103" fmla="*/ 79191 w 154438"/>
              <a:gd name="connsiteY103" fmla="*/ 123949 h 165220"/>
              <a:gd name="connsiteX104" fmla="*/ 77581 w 154438"/>
              <a:gd name="connsiteY104" fmla="*/ 123368 h 165220"/>
              <a:gd name="connsiteX105" fmla="*/ 76838 w 154438"/>
              <a:gd name="connsiteY105" fmla="*/ 123853 h 165220"/>
              <a:gd name="connsiteX106" fmla="*/ 76781 w 154438"/>
              <a:gd name="connsiteY106" fmla="*/ 124806 h 165220"/>
              <a:gd name="connsiteX107" fmla="*/ 77534 w 154438"/>
              <a:gd name="connsiteY107" fmla="*/ 130083 h 165220"/>
              <a:gd name="connsiteX108" fmla="*/ 77286 w 154438"/>
              <a:gd name="connsiteY108" fmla="*/ 132093 h 165220"/>
              <a:gd name="connsiteX109" fmla="*/ 76295 w 154438"/>
              <a:gd name="connsiteY109" fmla="*/ 134721 h 165220"/>
              <a:gd name="connsiteX110" fmla="*/ 75772 w 154438"/>
              <a:gd name="connsiteY110" fmla="*/ 136503 h 165220"/>
              <a:gd name="connsiteX111" fmla="*/ 78486 w 154438"/>
              <a:gd name="connsiteY111" fmla="*/ 136998 h 165220"/>
              <a:gd name="connsiteX112" fmla="*/ 79458 w 154438"/>
              <a:gd name="connsiteY112" fmla="*/ 137827 h 165220"/>
              <a:gd name="connsiteX113" fmla="*/ 80410 w 154438"/>
              <a:gd name="connsiteY113" fmla="*/ 139151 h 165220"/>
              <a:gd name="connsiteX114" fmla="*/ 81715 w 154438"/>
              <a:gd name="connsiteY114" fmla="*/ 140389 h 165220"/>
              <a:gd name="connsiteX115" fmla="*/ 81801 w 154438"/>
              <a:gd name="connsiteY115" fmla="*/ 141141 h 165220"/>
              <a:gd name="connsiteX116" fmla="*/ 80324 w 154438"/>
              <a:gd name="connsiteY116" fmla="*/ 142522 h 165220"/>
              <a:gd name="connsiteX117" fmla="*/ 79820 w 154438"/>
              <a:gd name="connsiteY117" fmla="*/ 144218 h 165220"/>
              <a:gd name="connsiteX118" fmla="*/ 80524 w 154438"/>
              <a:gd name="connsiteY118" fmla="*/ 145542 h 165220"/>
              <a:gd name="connsiteX119" fmla="*/ 82363 w 154438"/>
              <a:gd name="connsiteY119" fmla="*/ 146933 h 165220"/>
              <a:gd name="connsiteX120" fmla="*/ 85058 w 154438"/>
              <a:gd name="connsiteY120" fmla="*/ 148371 h 165220"/>
              <a:gd name="connsiteX121" fmla="*/ 86373 w 154438"/>
              <a:gd name="connsiteY121" fmla="*/ 149314 h 165220"/>
              <a:gd name="connsiteX122" fmla="*/ 86240 w 154438"/>
              <a:gd name="connsiteY122" fmla="*/ 150181 h 165220"/>
              <a:gd name="connsiteX123" fmla="*/ 84992 w 154438"/>
              <a:gd name="connsiteY123" fmla="*/ 152009 h 165220"/>
              <a:gd name="connsiteX124" fmla="*/ 84515 w 154438"/>
              <a:gd name="connsiteY124" fmla="*/ 153571 h 165220"/>
              <a:gd name="connsiteX125" fmla="*/ 83658 w 154438"/>
              <a:gd name="connsiteY125" fmla="*/ 154972 h 165220"/>
              <a:gd name="connsiteX126" fmla="*/ 83839 w 154438"/>
              <a:gd name="connsiteY126" fmla="*/ 156267 h 165220"/>
              <a:gd name="connsiteX127" fmla="*/ 85049 w 154438"/>
              <a:gd name="connsiteY127" fmla="*/ 157477 h 165220"/>
              <a:gd name="connsiteX128" fmla="*/ 84925 w 154438"/>
              <a:gd name="connsiteY128" fmla="*/ 158553 h 165220"/>
              <a:gd name="connsiteX129" fmla="*/ 84096 w 154438"/>
              <a:gd name="connsiteY129" fmla="*/ 159372 h 165220"/>
              <a:gd name="connsiteX130" fmla="*/ 82420 w 154438"/>
              <a:gd name="connsiteY130" fmla="*/ 159201 h 165220"/>
              <a:gd name="connsiteX131" fmla="*/ 81001 w 154438"/>
              <a:gd name="connsiteY131" fmla="*/ 159315 h 165220"/>
              <a:gd name="connsiteX132" fmla="*/ 79734 w 154438"/>
              <a:gd name="connsiteY132" fmla="*/ 158982 h 165220"/>
              <a:gd name="connsiteX133" fmla="*/ 75752 w 154438"/>
              <a:gd name="connsiteY133" fmla="*/ 154800 h 165220"/>
              <a:gd name="connsiteX134" fmla="*/ 74876 w 154438"/>
              <a:gd name="connsiteY134" fmla="*/ 154676 h 165220"/>
              <a:gd name="connsiteX135" fmla="*/ 69104 w 154438"/>
              <a:gd name="connsiteY135" fmla="*/ 157896 h 165220"/>
              <a:gd name="connsiteX136" fmla="*/ 67666 w 154438"/>
              <a:gd name="connsiteY136" fmla="*/ 159210 h 165220"/>
              <a:gd name="connsiteX137" fmla="*/ 66475 w 154438"/>
              <a:gd name="connsiteY137" fmla="*/ 161115 h 165220"/>
              <a:gd name="connsiteX138" fmla="*/ 64875 w 154438"/>
              <a:gd name="connsiteY138" fmla="*/ 165220 h 165220"/>
              <a:gd name="connsiteX139" fmla="*/ 62256 w 154438"/>
              <a:gd name="connsiteY139" fmla="*/ 162830 h 165220"/>
              <a:gd name="connsiteX140" fmla="*/ 59988 w 154438"/>
              <a:gd name="connsiteY140" fmla="*/ 158458 h 165220"/>
              <a:gd name="connsiteX141" fmla="*/ 57350 w 154438"/>
              <a:gd name="connsiteY141" fmla="*/ 155762 h 165220"/>
              <a:gd name="connsiteX142" fmla="*/ 51797 w 154438"/>
              <a:gd name="connsiteY142" fmla="*/ 151428 h 165220"/>
              <a:gd name="connsiteX143" fmla="*/ 50311 w 154438"/>
              <a:gd name="connsiteY143" fmla="*/ 148228 h 165220"/>
              <a:gd name="connsiteX144" fmla="*/ 43958 w 154438"/>
              <a:gd name="connsiteY144" fmla="*/ 141189 h 165220"/>
              <a:gd name="connsiteX145" fmla="*/ 34833 w 154438"/>
              <a:gd name="connsiteY145" fmla="*/ 134150 h 165220"/>
              <a:gd name="connsiteX146" fmla="*/ 28232 w 154438"/>
              <a:gd name="connsiteY146" fmla="*/ 128045 h 165220"/>
              <a:gd name="connsiteX147" fmla="*/ 27232 w 154438"/>
              <a:gd name="connsiteY147" fmla="*/ 126692 h 165220"/>
              <a:gd name="connsiteX148" fmla="*/ 28347 w 154438"/>
              <a:gd name="connsiteY148" fmla="*/ 126854 h 165220"/>
              <a:gd name="connsiteX149" fmla="*/ 34719 w 154438"/>
              <a:gd name="connsiteY149" fmla="*/ 129902 h 165220"/>
              <a:gd name="connsiteX150" fmla="*/ 35586 w 154438"/>
              <a:gd name="connsiteY150" fmla="*/ 129559 h 165220"/>
              <a:gd name="connsiteX151" fmla="*/ 36319 w 154438"/>
              <a:gd name="connsiteY151" fmla="*/ 128873 h 165220"/>
              <a:gd name="connsiteX152" fmla="*/ 33576 w 154438"/>
              <a:gd name="connsiteY152" fmla="*/ 127273 h 165220"/>
              <a:gd name="connsiteX153" fmla="*/ 30947 w 154438"/>
              <a:gd name="connsiteY153" fmla="*/ 126016 h 165220"/>
              <a:gd name="connsiteX154" fmla="*/ 28480 w 154438"/>
              <a:gd name="connsiteY154" fmla="*/ 125235 h 165220"/>
              <a:gd name="connsiteX155" fmla="*/ 26013 w 154438"/>
              <a:gd name="connsiteY155" fmla="*/ 125301 h 165220"/>
              <a:gd name="connsiteX156" fmla="*/ 24632 w 154438"/>
              <a:gd name="connsiteY156" fmla="*/ 124015 h 165220"/>
              <a:gd name="connsiteX157" fmla="*/ 23736 w 154438"/>
              <a:gd name="connsiteY157" fmla="*/ 122053 h 165220"/>
              <a:gd name="connsiteX158" fmla="*/ 23279 w 154438"/>
              <a:gd name="connsiteY158" fmla="*/ 120377 h 165220"/>
              <a:gd name="connsiteX159" fmla="*/ 22184 w 154438"/>
              <a:gd name="connsiteY159" fmla="*/ 118615 h 165220"/>
              <a:gd name="connsiteX160" fmla="*/ 18688 w 154438"/>
              <a:gd name="connsiteY160" fmla="*/ 114995 h 165220"/>
              <a:gd name="connsiteX161" fmla="*/ 17840 w 154438"/>
              <a:gd name="connsiteY161" fmla="*/ 113595 h 165220"/>
              <a:gd name="connsiteX162" fmla="*/ 15926 w 154438"/>
              <a:gd name="connsiteY162" fmla="*/ 111690 h 165220"/>
              <a:gd name="connsiteX163" fmla="*/ 17088 w 154438"/>
              <a:gd name="connsiteY163" fmla="*/ 111433 h 165220"/>
              <a:gd name="connsiteX164" fmla="*/ 20841 w 154438"/>
              <a:gd name="connsiteY164" fmla="*/ 113262 h 165220"/>
              <a:gd name="connsiteX165" fmla="*/ 21174 w 154438"/>
              <a:gd name="connsiteY165" fmla="*/ 112528 h 165220"/>
              <a:gd name="connsiteX166" fmla="*/ 20850 w 154438"/>
              <a:gd name="connsiteY166" fmla="*/ 111462 h 165220"/>
              <a:gd name="connsiteX167" fmla="*/ 17078 w 154438"/>
              <a:gd name="connsiteY167" fmla="*/ 109728 h 165220"/>
              <a:gd name="connsiteX168" fmla="*/ 15040 w 154438"/>
              <a:gd name="connsiteY168" fmla="*/ 109614 h 165220"/>
              <a:gd name="connsiteX169" fmla="*/ 14564 w 154438"/>
              <a:gd name="connsiteY169" fmla="*/ 108394 h 165220"/>
              <a:gd name="connsiteX170" fmla="*/ 14840 w 154438"/>
              <a:gd name="connsiteY170" fmla="*/ 106985 h 165220"/>
              <a:gd name="connsiteX171" fmla="*/ 12145 w 154438"/>
              <a:gd name="connsiteY171" fmla="*/ 101717 h 165220"/>
              <a:gd name="connsiteX172" fmla="*/ 9344 w 154438"/>
              <a:gd name="connsiteY172" fmla="*/ 97764 h 165220"/>
              <a:gd name="connsiteX173" fmla="*/ 8906 w 154438"/>
              <a:gd name="connsiteY173" fmla="*/ 95898 h 165220"/>
              <a:gd name="connsiteX174" fmla="*/ 16459 w 154438"/>
              <a:gd name="connsiteY174" fmla="*/ 104489 h 165220"/>
              <a:gd name="connsiteX175" fmla="*/ 17469 w 154438"/>
              <a:gd name="connsiteY175" fmla="*/ 104632 h 165220"/>
              <a:gd name="connsiteX176" fmla="*/ 18802 w 154438"/>
              <a:gd name="connsiteY176" fmla="*/ 104556 h 165220"/>
              <a:gd name="connsiteX177" fmla="*/ 21927 w 154438"/>
              <a:gd name="connsiteY177" fmla="*/ 103594 h 165220"/>
              <a:gd name="connsiteX178" fmla="*/ 21327 w 154438"/>
              <a:gd name="connsiteY178" fmla="*/ 102441 h 165220"/>
              <a:gd name="connsiteX179" fmla="*/ 19917 w 154438"/>
              <a:gd name="connsiteY179" fmla="*/ 101212 h 165220"/>
              <a:gd name="connsiteX180" fmla="*/ 18555 w 154438"/>
              <a:gd name="connsiteY180" fmla="*/ 101784 h 165220"/>
              <a:gd name="connsiteX181" fmla="*/ 16774 w 154438"/>
              <a:gd name="connsiteY181" fmla="*/ 101898 h 165220"/>
              <a:gd name="connsiteX182" fmla="*/ 15840 w 154438"/>
              <a:gd name="connsiteY182" fmla="*/ 101384 h 165220"/>
              <a:gd name="connsiteX183" fmla="*/ 15421 w 154438"/>
              <a:gd name="connsiteY183" fmla="*/ 100498 h 165220"/>
              <a:gd name="connsiteX184" fmla="*/ 17202 w 154438"/>
              <a:gd name="connsiteY184" fmla="*/ 96326 h 165220"/>
              <a:gd name="connsiteX185" fmla="*/ 16431 w 154438"/>
              <a:gd name="connsiteY185" fmla="*/ 96545 h 165220"/>
              <a:gd name="connsiteX186" fmla="*/ 15869 w 154438"/>
              <a:gd name="connsiteY186" fmla="*/ 97279 h 165220"/>
              <a:gd name="connsiteX187" fmla="*/ 14888 w 154438"/>
              <a:gd name="connsiteY187" fmla="*/ 97641 h 165220"/>
              <a:gd name="connsiteX188" fmla="*/ 13383 w 154438"/>
              <a:gd name="connsiteY188" fmla="*/ 97850 h 165220"/>
              <a:gd name="connsiteX189" fmla="*/ 9658 w 154438"/>
              <a:gd name="connsiteY189" fmla="*/ 95621 h 165220"/>
              <a:gd name="connsiteX190" fmla="*/ 6382 w 154438"/>
              <a:gd name="connsiteY190" fmla="*/ 89602 h 165220"/>
              <a:gd name="connsiteX191" fmla="*/ 5515 w 154438"/>
              <a:gd name="connsiteY191" fmla="*/ 88363 h 165220"/>
              <a:gd name="connsiteX192" fmla="*/ 4639 w 154438"/>
              <a:gd name="connsiteY192" fmla="*/ 86268 h 165220"/>
              <a:gd name="connsiteX193" fmla="*/ 3772 w 154438"/>
              <a:gd name="connsiteY193" fmla="*/ 85401 h 165220"/>
              <a:gd name="connsiteX194" fmla="*/ 0 w 154438"/>
              <a:gd name="connsiteY194" fmla="*/ 76838 h 165220"/>
              <a:gd name="connsiteX195" fmla="*/ 1438 w 154438"/>
              <a:gd name="connsiteY195" fmla="*/ 77476 h 165220"/>
              <a:gd name="connsiteX196" fmla="*/ 3162 w 154438"/>
              <a:gd name="connsiteY196" fmla="*/ 79953 h 165220"/>
              <a:gd name="connsiteX197" fmla="*/ 6506 w 154438"/>
              <a:gd name="connsiteY197" fmla="*/ 79429 h 165220"/>
              <a:gd name="connsiteX198" fmla="*/ 7811 w 154438"/>
              <a:gd name="connsiteY198" fmla="*/ 78000 h 165220"/>
              <a:gd name="connsiteX199" fmla="*/ 8944 w 154438"/>
              <a:gd name="connsiteY199" fmla="*/ 78048 h 165220"/>
              <a:gd name="connsiteX200" fmla="*/ 10116 w 154438"/>
              <a:gd name="connsiteY200" fmla="*/ 77724 h 165220"/>
              <a:gd name="connsiteX201" fmla="*/ 11582 w 154438"/>
              <a:gd name="connsiteY201" fmla="*/ 76371 h 165220"/>
              <a:gd name="connsiteX202" fmla="*/ 15869 w 154438"/>
              <a:gd name="connsiteY202" fmla="*/ 70466 h 165220"/>
              <a:gd name="connsiteX203" fmla="*/ 17002 w 154438"/>
              <a:gd name="connsiteY203" fmla="*/ 62694 h 165220"/>
              <a:gd name="connsiteX204" fmla="*/ 16631 w 154438"/>
              <a:gd name="connsiteY204" fmla="*/ 58074 h 165220"/>
              <a:gd name="connsiteX205" fmla="*/ 16002 w 154438"/>
              <a:gd name="connsiteY205" fmla="*/ 53483 h 165220"/>
              <a:gd name="connsiteX206" fmla="*/ 17421 w 154438"/>
              <a:gd name="connsiteY206" fmla="*/ 52016 h 165220"/>
              <a:gd name="connsiteX207" fmla="*/ 17983 w 154438"/>
              <a:gd name="connsiteY207" fmla="*/ 52987 h 165220"/>
              <a:gd name="connsiteX208" fmla="*/ 18260 w 154438"/>
              <a:gd name="connsiteY208" fmla="*/ 54616 h 165220"/>
              <a:gd name="connsiteX209" fmla="*/ 18926 w 154438"/>
              <a:gd name="connsiteY209" fmla="*/ 55826 h 165220"/>
              <a:gd name="connsiteX210" fmla="*/ 20450 w 154438"/>
              <a:gd name="connsiteY210" fmla="*/ 56902 h 165220"/>
              <a:gd name="connsiteX211" fmla="*/ 23289 w 154438"/>
              <a:gd name="connsiteY211" fmla="*/ 57188 h 165220"/>
              <a:gd name="connsiteX212" fmla="*/ 27670 w 154438"/>
              <a:gd name="connsiteY212" fmla="*/ 58893 h 165220"/>
              <a:gd name="connsiteX213" fmla="*/ 29232 w 154438"/>
              <a:gd name="connsiteY213" fmla="*/ 59969 h 165220"/>
              <a:gd name="connsiteX214" fmla="*/ 29661 w 154438"/>
              <a:gd name="connsiteY214" fmla="*/ 57807 h 165220"/>
              <a:gd name="connsiteX215" fmla="*/ 34709 w 154438"/>
              <a:gd name="connsiteY215" fmla="*/ 55969 h 165220"/>
              <a:gd name="connsiteX216" fmla="*/ 33176 w 154438"/>
              <a:gd name="connsiteY216" fmla="*/ 55311 h 165220"/>
              <a:gd name="connsiteX217" fmla="*/ 28699 w 154438"/>
              <a:gd name="connsiteY217" fmla="*/ 56036 h 165220"/>
              <a:gd name="connsiteX218" fmla="*/ 22546 w 154438"/>
              <a:gd name="connsiteY218" fmla="*/ 53283 h 165220"/>
              <a:gd name="connsiteX219" fmla="*/ 20498 w 154438"/>
              <a:gd name="connsiteY219" fmla="*/ 51540 h 165220"/>
              <a:gd name="connsiteX220" fmla="*/ 18593 w 154438"/>
              <a:gd name="connsiteY220" fmla="*/ 48215 h 165220"/>
              <a:gd name="connsiteX221" fmla="*/ 16621 w 154438"/>
              <a:gd name="connsiteY221" fmla="*/ 46482 h 165220"/>
              <a:gd name="connsiteX222" fmla="*/ 16755 w 154438"/>
              <a:gd name="connsiteY222" fmla="*/ 44929 h 165220"/>
              <a:gd name="connsiteX223" fmla="*/ 21174 w 154438"/>
              <a:gd name="connsiteY223" fmla="*/ 43491 h 165220"/>
              <a:gd name="connsiteX224" fmla="*/ 22346 w 154438"/>
              <a:gd name="connsiteY224" fmla="*/ 43653 h 165220"/>
              <a:gd name="connsiteX225" fmla="*/ 22813 w 154438"/>
              <a:gd name="connsiteY225" fmla="*/ 45368 h 165220"/>
              <a:gd name="connsiteX226" fmla="*/ 24003 w 154438"/>
              <a:gd name="connsiteY226" fmla="*/ 46072 h 165220"/>
              <a:gd name="connsiteX227" fmla="*/ 24451 w 154438"/>
              <a:gd name="connsiteY227" fmla="*/ 45834 h 165220"/>
              <a:gd name="connsiteX228" fmla="*/ 24651 w 154438"/>
              <a:gd name="connsiteY228" fmla="*/ 44377 h 165220"/>
              <a:gd name="connsiteX229" fmla="*/ 24660 w 154438"/>
              <a:gd name="connsiteY229" fmla="*/ 40452 h 165220"/>
              <a:gd name="connsiteX230" fmla="*/ 23317 w 154438"/>
              <a:gd name="connsiteY230" fmla="*/ 34823 h 165220"/>
              <a:gd name="connsiteX231" fmla="*/ 23727 w 154438"/>
              <a:gd name="connsiteY231" fmla="*/ 33737 h 165220"/>
              <a:gd name="connsiteX232" fmla="*/ 24937 w 154438"/>
              <a:gd name="connsiteY232" fmla="*/ 33347 h 165220"/>
              <a:gd name="connsiteX233" fmla="*/ 26013 w 154438"/>
              <a:gd name="connsiteY233" fmla="*/ 32604 h 165220"/>
              <a:gd name="connsiteX234" fmla="*/ 26765 w 154438"/>
              <a:gd name="connsiteY234" fmla="*/ 32471 h 165220"/>
              <a:gd name="connsiteX235" fmla="*/ 28261 w 154438"/>
              <a:gd name="connsiteY235" fmla="*/ 32604 h 165220"/>
              <a:gd name="connsiteX236" fmla="*/ 29013 w 154438"/>
              <a:gd name="connsiteY236" fmla="*/ 33909 h 165220"/>
              <a:gd name="connsiteX237" fmla="*/ 29423 w 154438"/>
              <a:gd name="connsiteY237" fmla="*/ 34623 h 165220"/>
              <a:gd name="connsiteX238" fmla="*/ 30937 w 154438"/>
              <a:gd name="connsiteY238" fmla="*/ 34957 h 165220"/>
              <a:gd name="connsiteX239" fmla="*/ 32176 w 154438"/>
              <a:gd name="connsiteY239" fmla="*/ 35652 h 165220"/>
              <a:gd name="connsiteX240" fmla="*/ 33242 w 154438"/>
              <a:gd name="connsiteY240" fmla="*/ 35462 h 165220"/>
              <a:gd name="connsiteX241" fmla="*/ 34128 w 154438"/>
              <a:gd name="connsiteY241" fmla="*/ 34652 h 165220"/>
              <a:gd name="connsiteX242" fmla="*/ 35424 w 154438"/>
              <a:gd name="connsiteY242" fmla="*/ 34480 h 165220"/>
              <a:gd name="connsiteX243" fmla="*/ 39453 w 154438"/>
              <a:gd name="connsiteY243" fmla="*/ 34499 h 165220"/>
              <a:gd name="connsiteX244" fmla="*/ 43101 w 154438"/>
              <a:gd name="connsiteY244" fmla="*/ 34509 h 165220"/>
              <a:gd name="connsiteX245" fmla="*/ 50359 w 154438"/>
              <a:gd name="connsiteY245" fmla="*/ 34528 h 165220"/>
              <a:gd name="connsiteX246" fmla="*/ 57626 w 154438"/>
              <a:gd name="connsiteY246" fmla="*/ 34557 h 165220"/>
              <a:gd name="connsiteX247" fmla="*/ 64894 w 154438"/>
              <a:gd name="connsiteY247" fmla="*/ 34576 h 165220"/>
              <a:gd name="connsiteX248" fmla="*/ 70361 w 154438"/>
              <a:gd name="connsiteY248" fmla="*/ 34595 h 165220"/>
              <a:gd name="connsiteX249" fmla="*/ 70342 w 154438"/>
              <a:gd name="connsiteY249" fmla="*/ 31385 h 165220"/>
              <a:gd name="connsiteX250" fmla="*/ 70314 w 154438"/>
              <a:gd name="connsiteY250" fmla="*/ 26422 h 165220"/>
              <a:gd name="connsiteX251" fmla="*/ 70285 w 154438"/>
              <a:gd name="connsiteY251" fmla="*/ 20555 h 165220"/>
              <a:gd name="connsiteX252" fmla="*/ 70247 w 154438"/>
              <a:gd name="connsiteY252" fmla="*/ 14926 h 165220"/>
              <a:gd name="connsiteX253" fmla="*/ 70218 w 154438"/>
              <a:gd name="connsiteY253" fmla="*/ 9725 h 165220"/>
              <a:gd name="connsiteX254" fmla="*/ 70190 w 154438"/>
              <a:gd name="connsiteY254" fmla="*/ 3581 h 165220"/>
              <a:gd name="connsiteX255" fmla="*/ 70485 w 154438"/>
              <a:gd name="connsiteY255" fmla="*/ 1810 h 165220"/>
              <a:gd name="connsiteX256" fmla="*/ 70847 w 154438"/>
              <a:gd name="connsiteY256" fmla="*/ 1086 h 165220"/>
              <a:gd name="connsiteX257" fmla="*/ 70714 w 154438"/>
              <a:gd name="connsiteY257" fmla="*/ 67 h 165220"/>
              <a:gd name="connsiteX258" fmla="*/ 76343 w 154438"/>
              <a:gd name="connsiteY258" fmla="*/ 0 h 165220"/>
              <a:gd name="connsiteX259" fmla="*/ 86516 w 154438"/>
              <a:gd name="connsiteY259" fmla="*/ 448 h 165220"/>
              <a:gd name="connsiteX260" fmla="*/ 90964 w 154438"/>
              <a:gd name="connsiteY260" fmla="*/ 390 h 165220"/>
              <a:gd name="connsiteX261" fmla="*/ 92231 w 154438"/>
              <a:gd name="connsiteY261" fmla="*/ 476 h 165220"/>
              <a:gd name="connsiteX262" fmla="*/ 97793 w 154438"/>
              <a:gd name="connsiteY262" fmla="*/ 162 h 165220"/>
              <a:gd name="connsiteX263" fmla="*/ 102289 w 154438"/>
              <a:gd name="connsiteY263" fmla="*/ 552 h 165220"/>
              <a:gd name="connsiteX264" fmla="*/ 104204 w 154438"/>
              <a:gd name="connsiteY264" fmla="*/ 981 h 165220"/>
              <a:gd name="connsiteX265" fmla="*/ 105928 w 154438"/>
              <a:gd name="connsiteY265" fmla="*/ 1200 h 165220"/>
              <a:gd name="connsiteX266" fmla="*/ 111319 w 154438"/>
              <a:gd name="connsiteY266" fmla="*/ 1467 h 165220"/>
              <a:gd name="connsiteX267" fmla="*/ 118358 w 154438"/>
              <a:gd name="connsiteY267" fmla="*/ 1133 h 165220"/>
              <a:gd name="connsiteX268" fmla="*/ 120748 w 154438"/>
              <a:gd name="connsiteY268" fmla="*/ 1210 h 165220"/>
              <a:gd name="connsiteX269" fmla="*/ 122073 w 154438"/>
              <a:gd name="connsiteY269" fmla="*/ 2067 h 165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</a:cxnLst>
            <a:rect l="l" t="t" r="r" b="b"/>
            <a:pathLst>
              <a:path w="154438" h="165220">
                <a:moveTo>
                  <a:pt x="122711" y="3734"/>
                </a:moveTo>
                <a:lnTo>
                  <a:pt x="122577" y="5591"/>
                </a:lnTo>
                <a:lnTo>
                  <a:pt x="120453" y="10144"/>
                </a:lnTo>
                <a:lnTo>
                  <a:pt x="119463" y="13649"/>
                </a:lnTo>
                <a:lnTo>
                  <a:pt x="119215" y="17373"/>
                </a:lnTo>
                <a:lnTo>
                  <a:pt x="119796" y="20383"/>
                </a:lnTo>
                <a:lnTo>
                  <a:pt x="120815" y="22517"/>
                </a:lnTo>
                <a:lnTo>
                  <a:pt x="121472" y="24851"/>
                </a:lnTo>
                <a:lnTo>
                  <a:pt x="120968" y="26479"/>
                </a:lnTo>
                <a:lnTo>
                  <a:pt x="119939" y="27175"/>
                </a:lnTo>
                <a:lnTo>
                  <a:pt x="120644" y="27994"/>
                </a:lnTo>
                <a:lnTo>
                  <a:pt x="122187" y="28184"/>
                </a:lnTo>
                <a:lnTo>
                  <a:pt x="124816" y="27479"/>
                </a:lnTo>
                <a:lnTo>
                  <a:pt x="128854" y="26232"/>
                </a:lnTo>
                <a:lnTo>
                  <a:pt x="134141" y="24432"/>
                </a:lnTo>
                <a:lnTo>
                  <a:pt x="137617" y="23469"/>
                </a:lnTo>
                <a:lnTo>
                  <a:pt x="143361" y="24079"/>
                </a:lnTo>
                <a:lnTo>
                  <a:pt x="146428" y="24765"/>
                </a:lnTo>
                <a:lnTo>
                  <a:pt x="148000" y="26022"/>
                </a:lnTo>
                <a:lnTo>
                  <a:pt x="149695" y="31375"/>
                </a:lnTo>
                <a:lnTo>
                  <a:pt x="150533" y="32194"/>
                </a:lnTo>
                <a:lnTo>
                  <a:pt x="151924" y="34471"/>
                </a:lnTo>
                <a:lnTo>
                  <a:pt x="153086" y="37204"/>
                </a:lnTo>
                <a:lnTo>
                  <a:pt x="153334" y="38595"/>
                </a:lnTo>
                <a:lnTo>
                  <a:pt x="153200" y="39595"/>
                </a:lnTo>
                <a:lnTo>
                  <a:pt x="152038" y="41072"/>
                </a:lnTo>
                <a:lnTo>
                  <a:pt x="150724" y="43253"/>
                </a:lnTo>
                <a:lnTo>
                  <a:pt x="150257" y="44567"/>
                </a:lnTo>
                <a:lnTo>
                  <a:pt x="149162" y="45548"/>
                </a:lnTo>
                <a:lnTo>
                  <a:pt x="147771" y="46511"/>
                </a:lnTo>
                <a:lnTo>
                  <a:pt x="143933" y="46901"/>
                </a:lnTo>
                <a:lnTo>
                  <a:pt x="143342" y="47472"/>
                </a:lnTo>
                <a:lnTo>
                  <a:pt x="142275" y="49787"/>
                </a:lnTo>
                <a:lnTo>
                  <a:pt x="140246" y="51749"/>
                </a:lnTo>
                <a:lnTo>
                  <a:pt x="139322" y="53607"/>
                </a:lnTo>
                <a:lnTo>
                  <a:pt x="138512" y="56083"/>
                </a:lnTo>
                <a:lnTo>
                  <a:pt x="138675" y="59141"/>
                </a:lnTo>
                <a:lnTo>
                  <a:pt x="138265" y="63551"/>
                </a:lnTo>
                <a:lnTo>
                  <a:pt x="137856" y="66542"/>
                </a:lnTo>
                <a:lnTo>
                  <a:pt x="138865" y="67589"/>
                </a:lnTo>
                <a:lnTo>
                  <a:pt x="143456" y="68313"/>
                </a:lnTo>
                <a:lnTo>
                  <a:pt x="144342" y="68904"/>
                </a:lnTo>
                <a:lnTo>
                  <a:pt x="145561" y="70751"/>
                </a:lnTo>
                <a:lnTo>
                  <a:pt x="147123" y="72495"/>
                </a:lnTo>
                <a:lnTo>
                  <a:pt x="151314" y="73590"/>
                </a:lnTo>
                <a:lnTo>
                  <a:pt x="152943" y="74914"/>
                </a:lnTo>
                <a:lnTo>
                  <a:pt x="154267" y="76371"/>
                </a:lnTo>
                <a:lnTo>
                  <a:pt x="154438" y="77562"/>
                </a:lnTo>
                <a:lnTo>
                  <a:pt x="153486" y="82353"/>
                </a:lnTo>
                <a:lnTo>
                  <a:pt x="152572" y="86954"/>
                </a:lnTo>
                <a:lnTo>
                  <a:pt x="152934" y="90459"/>
                </a:lnTo>
                <a:lnTo>
                  <a:pt x="153267" y="93802"/>
                </a:lnTo>
                <a:lnTo>
                  <a:pt x="153771" y="98669"/>
                </a:lnTo>
                <a:lnTo>
                  <a:pt x="153553" y="101641"/>
                </a:lnTo>
                <a:lnTo>
                  <a:pt x="152362" y="103461"/>
                </a:lnTo>
                <a:lnTo>
                  <a:pt x="152362" y="104880"/>
                </a:lnTo>
                <a:lnTo>
                  <a:pt x="152905" y="106594"/>
                </a:lnTo>
                <a:lnTo>
                  <a:pt x="151857" y="111338"/>
                </a:lnTo>
                <a:lnTo>
                  <a:pt x="151181" y="112138"/>
                </a:lnTo>
                <a:lnTo>
                  <a:pt x="149304" y="113024"/>
                </a:lnTo>
                <a:lnTo>
                  <a:pt x="148314" y="114300"/>
                </a:lnTo>
                <a:lnTo>
                  <a:pt x="148000" y="116300"/>
                </a:lnTo>
                <a:lnTo>
                  <a:pt x="146990" y="119043"/>
                </a:lnTo>
                <a:lnTo>
                  <a:pt x="145942" y="120044"/>
                </a:lnTo>
                <a:lnTo>
                  <a:pt x="145942" y="121320"/>
                </a:lnTo>
                <a:lnTo>
                  <a:pt x="146952" y="122244"/>
                </a:lnTo>
                <a:lnTo>
                  <a:pt x="146933" y="123672"/>
                </a:lnTo>
                <a:lnTo>
                  <a:pt x="145056" y="125368"/>
                </a:lnTo>
                <a:lnTo>
                  <a:pt x="143933" y="126663"/>
                </a:lnTo>
                <a:lnTo>
                  <a:pt x="141427" y="127302"/>
                </a:lnTo>
                <a:lnTo>
                  <a:pt x="138570" y="126625"/>
                </a:lnTo>
                <a:lnTo>
                  <a:pt x="137903" y="125682"/>
                </a:lnTo>
                <a:lnTo>
                  <a:pt x="138589" y="124215"/>
                </a:lnTo>
                <a:lnTo>
                  <a:pt x="138341" y="123034"/>
                </a:lnTo>
                <a:lnTo>
                  <a:pt x="137360" y="121796"/>
                </a:lnTo>
                <a:lnTo>
                  <a:pt x="135827" y="118615"/>
                </a:lnTo>
                <a:lnTo>
                  <a:pt x="134474" y="117938"/>
                </a:lnTo>
                <a:lnTo>
                  <a:pt x="133721" y="119243"/>
                </a:lnTo>
                <a:lnTo>
                  <a:pt x="131397" y="121663"/>
                </a:lnTo>
                <a:lnTo>
                  <a:pt x="127292" y="124768"/>
                </a:lnTo>
                <a:lnTo>
                  <a:pt x="124416" y="125016"/>
                </a:lnTo>
                <a:lnTo>
                  <a:pt x="119101" y="124073"/>
                </a:lnTo>
                <a:lnTo>
                  <a:pt x="114653" y="122587"/>
                </a:lnTo>
                <a:lnTo>
                  <a:pt x="112547" y="118948"/>
                </a:lnTo>
                <a:lnTo>
                  <a:pt x="111243" y="115938"/>
                </a:lnTo>
                <a:lnTo>
                  <a:pt x="109338" y="112452"/>
                </a:lnTo>
                <a:lnTo>
                  <a:pt x="107204" y="110795"/>
                </a:lnTo>
                <a:lnTo>
                  <a:pt x="104928" y="109728"/>
                </a:lnTo>
                <a:lnTo>
                  <a:pt x="103918" y="109661"/>
                </a:lnTo>
                <a:lnTo>
                  <a:pt x="100660" y="111604"/>
                </a:lnTo>
                <a:lnTo>
                  <a:pt x="99679" y="112376"/>
                </a:lnTo>
                <a:lnTo>
                  <a:pt x="99689" y="114005"/>
                </a:lnTo>
                <a:lnTo>
                  <a:pt x="99994" y="115529"/>
                </a:lnTo>
                <a:lnTo>
                  <a:pt x="100499" y="116262"/>
                </a:lnTo>
                <a:lnTo>
                  <a:pt x="100917" y="117243"/>
                </a:lnTo>
                <a:lnTo>
                  <a:pt x="100841" y="118758"/>
                </a:lnTo>
                <a:lnTo>
                  <a:pt x="100260" y="120787"/>
                </a:lnTo>
                <a:lnTo>
                  <a:pt x="100060" y="123025"/>
                </a:lnTo>
                <a:lnTo>
                  <a:pt x="89849" y="125225"/>
                </a:lnTo>
                <a:lnTo>
                  <a:pt x="88087" y="124435"/>
                </a:lnTo>
                <a:lnTo>
                  <a:pt x="86801" y="123425"/>
                </a:lnTo>
                <a:lnTo>
                  <a:pt x="85258" y="123606"/>
                </a:lnTo>
                <a:lnTo>
                  <a:pt x="80820" y="124749"/>
                </a:lnTo>
                <a:lnTo>
                  <a:pt x="79191" y="123949"/>
                </a:lnTo>
                <a:lnTo>
                  <a:pt x="77581" y="123368"/>
                </a:lnTo>
                <a:lnTo>
                  <a:pt x="76838" y="123853"/>
                </a:lnTo>
                <a:lnTo>
                  <a:pt x="76781" y="124806"/>
                </a:lnTo>
                <a:lnTo>
                  <a:pt x="77534" y="130083"/>
                </a:lnTo>
                <a:lnTo>
                  <a:pt x="77286" y="132093"/>
                </a:lnTo>
                <a:lnTo>
                  <a:pt x="76295" y="134721"/>
                </a:lnTo>
                <a:lnTo>
                  <a:pt x="75772" y="136503"/>
                </a:lnTo>
                <a:lnTo>
                  <a:pt x="78486" y="136998"/>
                </a:lnTo>
                <a:lnTo>
                  <a:pt x="79458" y="137827"/>
                </a:lnTo>
                <a:lnTo>
                  <a:pt x="80410" y="139151"/>
                </a:lnTo>
                <a:lnTo>
                  <a:pt x="81715" y="140389"/>
                </a:lnTo>
                <a:lnTo>
                  <a:pt x="81801" y="141141"/>
                </a:lnTo>
                <a:lnTo>
                  <a:pt x="80324" y="142522"/>
                </a:lnTo>
                <a:lnTo>
                  <a:pt x="79820" y="144218"/>
                </a:lnTo>
                <a:lnTo>
                  <a:pt x="80524" y="145542"/>
                </a:lnTo>
                <a:lnTo>
                  <a:pt x="82363" y="146933"/>
                </a:lnTo>
                <a:lnTo>
                  <a:pt x="85058" y="148371"/>
                </a:lnTo>
                <a:lnTo>
                  <a:pt x="86373" y="149314"/>
                </a:lnTo>
                <a:lnTo>
                  <a:pt x="86240" y="150181"/>
                </a:lnTo>
                <a:lnTo>
                  <a:pt x="84992" y="152009"/>
                </a:lnTo>
                <a:lnTo>
                  <a:pt x="84515" y="153571"/>
                </a:lnTo>
                <a:lnTo>
                  <a:pt x="83658" y="154972"/>
                </a:lnTo>
                <a:lnTo>
                  <a:pt x="83839" y="156267"/>
                </a:lnTo>
                <a:lnTo>
                  <a:pt x="85049" y="157477"/>
                </a:lnTo>
                <a:lnTo>
                  <a:pt x="84925" y="158553"/>
                </a:lnTo>
                <a:lnTo>
                  <a:pt x="84096" y="159372"/>
                </a:lnTo>
                <a:lnTo>
                  <a:pt x="82420" y="159201"/>
                </a:lnTo>
                <a:lnTo>
                  <a:pt x="81001" y="159315"/>
                </a:lnTo>
                <a:lnTo>
                  <a:pt x="79734" y="158982"/>
                </a:lnTo>
                <a:lnTo>
                  <a:pt x="75752" y="154800"/>
                </a:lnTo>
                <a:lnTo>
                  <a:pt x="74876" y="154676"/>
                </a:lnTo>
                <a:lnTo>
                  <a:pt x="69104" y="157896"/>
                </a:lnTo>
                <a:lnTo>
                  <a:pt x="67666" y="159210"/>
                </a:lnTo>
                <a:lnTo>
                  <a:pt x="66475" y="161115"/>
                </a:lnTo>
                <a:lnTo>
                  <a:pt x="64875" y="165220"/>
                </a:lnTo>
                <a:lnTo>
                  <a:pt x="62256" y="162830"/>
                </a:lnTo>
                <a:lnTo>
                  <a:pt x="59988" y="158458"/>
                </a:lnTo>
                <a:lnTo>
                  <a:pt x="57350" y="155762"/>
                </a:lnTo>
                <a:lnTo>
                  <a:pt x="51797" y="151428"/>
                </a:lnTo>
                <a:lnTo>
                  <a:pt x="50311" y="148228"/>
                </a:lnTo>
                <a:lnTo>
                  <a:pt x="43958" y="141189"/>
                </a:lnTo>
                <a:lnTo>
                  <a:pt x="34833" y="134150"/>
                </a:lnTo>
                <a:lnTo>
                  <a:pt x="28232" y="128045"/>
                </a:lnTo>
                <a:lnTo>
                  <a:pt x="27232" y="126692"/>
                </a:lnTo>
                <a:lnTo>
                  <a:pt x="28347" y="126854"/>
                </a:lnTo>
                <a:lnTo>
                  <a:pt x="34719" y="129902"/>
                </a:lnTo>
                <a:lnTo>
                  <a:pt x="35586" y="129559"/>
                </a:lnTo>
                <a:lnTo>
                  <a:pt x="36319" y="128873"/>
                </a:lnTo>
                <a:lnTo>
                  <a:pt x="33576" y="127273"/>
                </a:lnTo>
                <a:lnTo>
                  <a:pt x="30947" y="126016"/>
                </a:lnTo>
                <a:lnTo>
                  <a:pt x="28480" y="125235"/>
                </a:lnTo>
                <a:lnTo>
                  <a:pt x="26013" y="125301"/>
                </a:lnTo>
                <a:lnTo>
                  <a:pt x="24632" y="124015"/>
                </a:lnTo>
                <a:lnTo>
                  <a:pt x="23736" y="122053"/>
                </a:lnTo>
                <a:lnTo>
                  <a:pt x="23279" y="120377"/>
                </a:lnTo>
                <a:lnTo>
                  <a:pt x="22184" y="118615"/>
                </a:lnTo>
                <a:lnTo>
                  <a:pt x="18688" y="114995"/>
                </a:lnTo>
                <a:lnTo>
                  <a:pt x="17840" y="113595"/>
                </a:lnTo>
                <a:lnTo>
                  <a:pt x="15926" y="111690"/>
                </a:lnTo>
                <a:lnTo>
                  <a:pt x="17088" y="111433"/>
                </a:lnTo>
                <a:lnTo>
                  <a:pt x="20841" y="113262"/>
                </a:lnTo>
                <a:lnTo>
                  <a:pt x="21174" y="112528"/>
                </a:lnTo>
                <a:lnTo>
                  <a:pt x="20850" y="111462"/>
                </a:lnTo>
                <a:lnTo>
                  <a:pt x="17078" y="109728"/>
                </a:lnTo>
                <a:lnTo>
                  <a:pt x="15040" y="109614"/>
                </a:lnTo>
                <a:lnTo>
                  <a:pt x="14564" y="108394"/>
                </a:lnTo>
                <a:lnTo>
                  <a:pt x="14840" y="106985"/>
                </a:lnTo>
                <a:lnTo>
                  <a:pt x="12145" y="101717"/>
                </a:lnTo>
                <a:lnTo>
                  <a:pt x="9344" y="97764"/>
                </a:lnTo>
                <a:lnTo>
                  <a:pt x="8906" y="95898"/>
                </a:lnTo>
                <a:lnTo>
                  <a:pt x="16459" y="104489"/>
                </a:lnTo>
                <a:lnTo>
                  <a:pt x="17469" y="104632"/>
                </a:lnTo>
                <a:lnTo>
                  <a:pt x="18802" y="104556"/>
                </a:lnTo>
                <a:lnTo>
                  <a:pt x="21927" y="103594"/>
                </a:lnTo>
                <a:lnTo>
                  <a:pt x="21327" y="102441"/>
                </a:lnTo>
                <a:lnTo>
                  <a:pt x="19917" y="101212"/>
                </a:lnTo>
                <a:lnTo>
                  <a:pt x="18555" y="101784"/>
                </a:lnTo>
                <a:lnTo>
                  <a:pt x="16774" y="101898"/>
                </a:lnTo>
                <a:lnTo>
                  <a:pt x="15840" y="101384"/>
                </a:lnTo>
                <a:lnTo>
                  <a:pt x="15421" y="100498"/>
                </a:lnTo>
                <a:lnTo>
                  <a:pt x="17202" y="96326"/>
                </a:lnTo>
                <a:lnTo>
                  <a:pt x="16431" y="96545"/>
                </a:lnTo>
                <a:lnTo>
                  <a:pt x="15869" y="97279"/>
                </a:lnTo>
                <a:lnTo>
                  <a:pt x="14888" y="97641"/>
                </a:lnTo>
                <a:lnTo>
                  <a:pt x="13383" y="97850"/>
                </a:lnTo>
                <a:lnTo>
                  <a:pt x="9658" y="95621"/>
                </a:lnTo>
                <a:lnTo>
                  <a:pt x="6382" y="89602"/>
                </a:lnTo>
                <a:lnTo>
                  <a:pt x="5515" y="88363"/>
                </a:lnTo>
                <a:lnTo>
                  <a:pt x="4639" y="86268"/>
                </a:lnTo>
                <a:lnTo>
                  <a:pt x="3772" y="85401"/>
                </a:lnTo>
                <a:lnTo>
                  <a:pt x="0" y="76838"/>
                </a:lnTo>
                <a:lnTo>
                  <a:pt x="1438" y="77476"/>
                </a:lnTo>
                <a:lnTo>
                  <a:pt x="3162" y="79953"/>
                </a:lnTo>
                <a:lnTo>
                  <a:pt x="6506" y="79429"/>
                </a:lnTo>
                <a:lnTo>
                  <a:pt x="7811" y="78000"/>
                </a:lnTo>
                <a:lnTo>
                  <a:pt x="8944" y="78048"/>
                </a:lnTo>
                <a:lnTo>
                  <a:pt x="10116" y="77724"/>
                </a:lnTo>
                <a:lnTo>
                  <a:pt x="11582" y="76371"/>
                </a:lnTo>
                <a:lnTo>
                  <a:pt x="15869" y="70466"/>
                </a:lnTo>
                <a:lnTo>
                  <a:pt x="17002" y="62694"/>
                </a:lnTo>
                <a:lnTo>
                  <a:pt x="16631" y="58074"/>
                </a:lnTo>
                <a:lnTo>
                  <a:pt x="16002" y="53483"/>
                </a:lnTo>
                <a:lnTo>
                  <a:pt x="17421" y="52016"/>
                </a:lnTo>
                <a:lnTo>
                  <a:pt x="17983" y="52987"/>
                </a:lnTo>
                <a:lnTo>
                  <a:pt x="18260" y="54616"/>
                </a:lnTo>
                <a:lnTo>
                  <a:pt x="18926" y="55826"/>
                </a:lnTo>
                <a:lnTo>
                  <a:pt x="20450" y="56902"/>
                </a:lnTo>
                <a:lnTo>
                  <a:pt x="23289" y="57188"/>
                </a:lnTo>
                <a:lnTo>
                  <a:pt x="27670" y="58893"/>
                </a:lnTo>
                <a:lnTo>
                  <a:pt x="29232" y="59969"/>
                </a:lnTo>
                <a:lnTo>
                  <a:pt x="29661" y="57807"/>
                </a:lnTo>
                <a:lnTo>
                  <a:pt x="34709" y="55969"/>
                </a:lnTo>
                <a:lnTo>
                  <a:pt x="33176" y="55311"/>
                </a:lnTo>
                <a:lnTo>
                  <a:pt x="28699" y="56036"/>
                </a:lnTo>
                <a:lnTo>
                  <a:pt x="22546" y="53283"/>
                </a:lnTo>
                <a:lnTo>
                  <a:pt x="20498" y="51540"/>
                </a:lnTo>
                <a:lnTo>
                  <a:pt x="18593" y="48215"/>
                </a:lnTo>
                <a:lnTo>
                  <a:pt x="16621" y="46482"/>
                </a:lnTo>
                <a:lnTo>
                  <a:pt x="16755" y="44929"/>
                </a:lnTo>
                <a:lnTo>
                  <a:pt x="21174" y="43491"/>
                </a:lnTo>
                <a:lnTo>
                  <a:pt x="22346" y="43653"/>
                </a:lnTo>
                <a:lnTo>
                  <a:pt x="22813" y="45368"/>
                </a:lnTo>
                <a:lnTo>
                  <a:pt x="24003" y="46072"/>
                </a:lnTo>
                <a:lnTo>
                  <a:pt x="24451" y="45834"/>
                </a:lnTo>
                <a:lnTo>
                  <a:pt x="24651" y="44377"/>
                </a:lnTo>
                <a:lnTo>
                  <a:pt x="24660" y="40452"/>
                </a:lnTo>
                <a:lnTo>
                  <a:pt x="23317" y="34823"/>
                </a:lnTo>
                <a:lnTo>
                  <a:pt x="23727" y="33737"/>
                </a:lnTo>
                <a:lnTo>
                  <a:pt x="24937" y="33347"/>
                </a:lnTo>
                <a:lnTo>
                  <a:pt x="26013" y="32604"/>
                </a:lnTo>
                <a:lnTo>
                  <a:pt x="26765" y="32471"/>
                </a:lnTo>
                <a:lnTo>
                  <a:pt x="28261" y="32604"/>
                </a:lnTo>
                <a:lnTo>
                  <a:pt x="29013" y="33909"/>
                </a:lnTo>
                <a:lnTo>
                  <a:pt x="29423" y="34623"/>
                </a:lnTo>
                <a:lnTo>
                  <a:pt x="30937" y="34957"/>
                </a:lnTo>
                <a:lnTo>
                  <a:pt x="32176" y="35652"/>
                </a:lnTo>
                <a:lnTo>
                  <a:pt x="33242" y="35462"/>
                </a:lnTo>
                <a:lnTo>
                  <a:pt x="34128" y="34652"/>
                </a:lnTo>
                <a:lnTo>
                  <a:pt x="35424" y="34480"/>
                </a:lnTo>
                <a:lnTo>
                  <a:pt x="39453" y="34499"/>
                </a:lnTo>
                <a:lnTo>
                  <a:pt x="43101" y="34509"/>
                </a:lnTo>
                <a:lnTo>
                  <a:pt x="50359" y="34528"/>
                </a:lnTo>
                <a:lnTo>
                  <a:pt x="57626" y="34557"/>
                </a:lnTo>
                <a:lnTo>
                  <a:pt x="64894" y="34576"/>
                </a:lnTo>
                <a:lnTo>
                  <a:pt x="70361" y="34595"/>
                </a:lnTo>
                <a:lnTo>
                  <a:pt x="70342" y="31385"/>
                </a:lnTo>
                <a:lnTo>
                  <a:pt x="70314" y="26422"/>
                </a:lnTo>
                <a:lnTo>
                  <a:pt x="70285" y="20555"/>
                </a:lnTo>
                <a:lnTo>
                  <a:pt x="70247" y="14926"/>
                </a:lnTo>
                <a:lnTo>
                  <a:pt x="70218" y="9725"/>
                </a:lnTo>
                <a:lnTo>
                  <a:pt x="70190" y="3581"/>
                </a:lnTo>
                <a:lnTo>
                  <a:pt x="70485" y="1810"/>
                </a:lnTo>
                <a:lnTo>
                  <a:pt x="70847" y="1086"/>
                </a:lnTo>
                <a:lnTo>
                  <a:pt x="70714" y="67"/>
                </a:lnTo>
                <a:lnTo>
                  <a:pt x="76343" y="0"/>
                </a:lnTo>
                <a:lnTo>
                  <a:pt x="86516" y="448"/>
                </a:lnTo>
                <a:lnTo>
                  <a:pt x="90964" y="390"/>
                </a:lnTo>
                <a:lnTo>
                  <a:pt x="92231" y="476"/>
                </a:lnTo>
                <a:lnTo>
                  <a:pt x="97793" y="162"/>
                </a:lnTo>
                <a:lnTo>
                  <a:pt x="102289" y="552"/>
                </a:lnTo>
                <a:lnTo>
                  <a:pt x="104204" y="981"/>
                </a:lnTo>
                <a:lnTo>
                  <a:pt x="105928" y="1200"/>
                </a:lnTo>
                <a:lnTo>
                  <a:pt x="111319" y="1467"/>
                </a:lnTo>
                <a:lnTo>
                  <a:pt x="118358" y="1133"/>
                </a:lnTo>
                <a:lnTo>
                  <a:pt x="120748" y="1210"/>
                </a:lnTo>
                <a:lnTo>
                  <a:pt x="122073" y="20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A495C5CD-F5C3-C9DE-333C-A2FDBEA519E8}"/>
              </a:ext>
            </a:extLst>
          </p:cNvPr>
          <p:cNvSpPr/>
          <p:nvPr/>
        </p:nvSpPr>
        <p:spPr>
          <a:xfrm>
            <a:off x="5872480" y="3312160"/>
            <a:ext cx="53171" cy="4855"/>
          </a:xfrm>
          <a:custGeom>
            <a:avLst/>
            <a:gdLst>
              <a:gd name="connsiteX0" fmla="*/ 189271 w 264461"/>
              <a:gd name="connsiteY0" fmla="*/ 484203 h 512159"/>
              <a:gd name="connsiteX1" fmla="*/ 187033 w 264461"/>
              <a:gd name="connsiteY1" fmla="*/ 485651 h 512159"/>
              <a:gd name="connsiteX2" fmla="*/ 186328 w 264461"/>
              <a:gd name="connsiteY2" fmla="*/ 487356 h 512159"/>
              <a:gd name="connsiteX3" fmla="*/ 185785 w 264461"/>
              <a:gd name="connsiteY3" fmla="*/ 488023 h 512159"/>
              <a:gd name="connsiteX4" fmla="*/ 184309 w 264461"/>
              <a:gd name="connsiteY4" fmla="*/ 488461 h 512159"/>
              <a:gd name="connsiteX5" fmla="*/ 182842 w 264461"/>
              <a:gd name="connsiteY5" fmla="*/ 488470 h 512159"/>
              <a:gd name="connsiteX6" fmla="*/ 177260 w 264461"/>
              <a:gd name="connsiteY6" fmla="*/ 485061 h 512159"/>
              <a:gd name="connsiteX7" fmla="*/ 175974 w 264461"/>
              <a:gd name="connsiteY7" fmla="*/ 485213 h 512159"/>
              <a:gd name="connsiteX8" fmla="*/ 177251 w 264461"/>
              <a:gd name="connsiteY8" fmla="*/ 483651 h 512159"/>
              <a:gd name="connsiteX9" fmla="*/ 180718 w 264461"/>
              <a:gd name="connsiteY9" fmla="*/ 482375 h 512159"/>
              <a:gd name="connsiteX10" fmla="*/ 182671 w 264461"/>
              <a:gd name="connsiteY10" fmla="*/ 480689 h 512159"/>
              <a:gd name="connsiteX11" fmla="*/ 187176 w 264461"/>
              <a:gd name="connsiteY11" fmla="*/ 482317 h 512159"/>
              <a:gd name="connsiteX12" fmla="*/ 189271 w 264461"/>
              <a:gd name="connsiteY12" fmla="*/ 484203 h 512159"/>
              <a:gd name="connsiteX13" fmla="*/ 105566 w 264461"/>
              <a:gd name="connsiteY13" fmla="*/ 370189 h 512159"/>
              <a:gd name="connsiteX14" fmla="*/ 106689 w 264461"/>
              <a:gd name="connsiteY14" fmla="*/ 371018 h 512159"/>
              <a:gd name="connsiteX15" fmla="*/ 109509 w 264461"/>
              <a:gd name="connsiteY15" fmla="*/ 370884 h 512159"/>
              <a:gd name="connsiteX16" fmla="*/ 108575 w 264461"/>
              <a:gd name="connsiteY16" fmla="*/ 372732 h 512159"/>
              <a:gd name="connsiteX17" fmla="*/ 105470 w 264461"/>
              <a:gd name="connsiteY17" fmla="*/ 374790 h 512159"/>
              <a:gd name="connsiteX18" fmla="*/ 103384 w 264461"/>
              <a:gd name="connsiteY18" fmla="*/ 376819 h 512159"/>
              <a:gd name="connsiteX19" fmla="*/ 100860 w 264461"/>
              <a:gd name="connsiteY19" fmla="*/ 378514 h 512159"/>
              <a:gd name="connsiteX20" fmla="*/ 99641 w 264461"/>
              <a:gd name="connsiteY20" fmla="*/ 376561 h 512159"/>
              <a:gd name="connsiteX21" fmla="*/ 98222 w 264461"/>
              <a:gd name="connsiteY21" fmla="*/ 376637 h 512159"/>
              <a:gd name="connsiteX22" fmla="*/ 96050 w 264461"/>
              <a:gd name="connsiteY22" fmla="*/ 372885 h 512159"/>
              <a:gd name="connsiteX23" fmla="*/ 95660 w 264461"/>
              <a:gd name="connsiteY23" fmla="*/ 367265 h 512159"/>
              <a:gd name="connsiteX24" fmla="*/ 98498 w 264461"/>
              <a:gd name="connsiteY24" fmla="*/ 365798 h 512159"/>
              <a:gd name="connsiteX25" fmla="*/ 102422 w 264461"/>
              <a:gd name="connsiteY25" fmla="*/ 365884 h 512159"/>
              <a:gd name="connsiteX26" fmla="*/ 105566 w 264461"/>
              <a:gd name="connsiteY26" fmla="*/ 370189 h 512159"/>
              <a:gd name="connsiteX27" fmla="*/ 47339 w 264461"/>
              <a:gd name="connsiteY27" fmla="*/ 282445 h 512159"/>
              <a:gd name="connsiteX28" fmla="*/ 51111 w 264461"/>
              <a:gd name="connsiteY28" fmla="*/ 283616 h 512159"/>
              <a:gd name="connsiteX29" fmla="*/ 53921 w 264461"/>
              <a:gd name="connsiteY29" fmla="*/ 283597 h 512159"/>
              <a:gd name="connsiteX30" fmla="*/ 56417 w 264461"/>
              <a:gd name="connsiteY30" fmla="*/ 286998 h 512159"/>
              <a:gd name="connsiteX31" fmla="*/ 57750 w 264461"/>
              <a:gd name="connsiteY31" fmla="*/ 292351 h 512159"/>
              <a:gd name="connsiteX32" fmla="*/ 60865 w 264461"/>
              <a:gd name="connsiteY32" fmla="*/ 297628 h 512159"/>
              <a:gd name="connsiteX33" fmla="*/ 64941 w 264461"/>
              <a:gd name="connsiteY33" fmla="*/ 302200 h 512159"/>
              <a:gd name="connsiteX34" fmla="*/ 65103 w 264461"/>
              <a:gd name="connsiteY34" fmla="*/ 304990 h 512159"/>
              <a:gd name="connsiteX35" fmla="*/ 63646 w 264461"/>
              <a:gd name="connsiteY35" fmla="*/ 306486 h 512159"/>
              <a:gd name="connsiteX36" fmla="*/ 60608 w 264461"/>
              <a:gd name="connsiteY36" fmla="*/ 308343 h 512159"/>
              <a:gd name="connsiteX37" fmla="*/ 60617 w 264461"/>
              <a:gd name="connsiteY37" fmla="*/ 310334 h 512159"/>
              <a:gd name="connsiteX38" fmla="*/ 62627 w 264461"/>
              <a:gd name="connsiteY38" fmla="*/ 309334 h 512159"/>
              <a:gd name="connsiteX39" fmla="*/ 64360 w 264461"/>
              <a:gd name="connsiteY39" fmla="*/ 308877 h 512159"/>
              <a:gd name="connsiteX40" fmla="*/ 68532 w 264461"/>
              <a:gd name="connsiteY40" fmla="*/ 309315 h 512159"/>
              <a:gd name="connsiteX41" fmla="*/ 69990 w 264461"/>
              <a:gd name="connsiteY41" fmla="*/ 311334 h 512159"/>
              <a:gd name="connsiteX42" fmla="*/ 70999 w 264461"/>
              <a:gd name="connsiteY42" fmla="*/ 314354 h 512159"/>
              <a:gd name="connsiteX43" fmla="*/ 71533 w 264461"/>
              <a:gd name="connsiteY43" fmla="*/ 316830 h 512159"/>
              <a:gd name="connsiteX44" fmla="*/ 71171 w 264461"/>
              <a:gd name="connsiteY44" fmla="*/ 319516 h 512159"/>
              <a:gd name="connsiteX45" fmla="*/ 70047 w 264461"/>
              <a:gd name="connsiteY45" fmla="*/ 318659 h 512159"/>
              <a:gd name="connsiteX46" fmla="*/ 68904 w 264461"/>
              <a:gd name="connsiteY46" fmla="*/ 316259 h 512159"/>
              <a:gd name="connsiteX47" fmla="*/ 67637 w 264461"/>
              <a:gd name="connsiteY47" fmla="*/ 315154 h 512159"/>
              <a:gd name="connsiteX48" fmla="*/ 66161 w 264461"/>
              <a:gd name="connsiteY48" fmla="*/ 314553 h 512159"/>
              <a:gd name="connsiteX49" fmla="*/ 66827 w 264461"/>
              <a:gd name="connsiteY49" fmla="*/ 317859 h 512159"/>
              <a:gd name="connsiteX50" fmla="*/ 66561 w 264461"/>
              <a:gd name="connsiteY50" fmla="*/ 322269 h 512159"/>
              <a:gd name="connsiteX51" fmla="*/ 67199 w 264461"/>
              <a:gd name="connsiteY51" fmla="*/ 322678 h 512159"/>
              <a:gd name="connsiteX52" fmla="*/ 69180 w 264461"/>
              <a:gd name="connsiteY52" fmla="*/ 322755 h 512159"/>
              <a:gd name="connsiteX53" fmla="*/ 67875 w 264461"/>
              <a:gd name="connsiteY53" fmla="*/ 327250 h 512159"/>
              <a:gd name="connsiteX54" fmla="*/ 65161 w 264461"/>
              <a:gd name="connsiteY54" fmla="*/ 328470 h 512159"/>
              <a:gd name="connsiteX55" fmla="*/ 62008 w 264461"/>
              <a:gd name="connsiteY55" fmla="*/ 328927 h 512159"/>
              <a:gd name="connsiteX56" fmla="*/ 61246 w 264461"/>
              <a:gd name="connsiteY56" fmla="*/ 330518 h 512159"/>
              <a:gd name="connsiteX57" fmla="*/ 60674 w 264461"/>
              <a:gd name="connsiteY57" fmla="*/ 332565 h 512159"/>
              <a:gd name="connsiteX58" fmla="*/ 59026 w 264461"/>
              <a:gd name="connsiteY58" fmla="*/ 335613 h 512159"/>
              <a:gd name="connsiteX59" fmla="*/ 56855 w 264461"/>
              <a:gd name="connsiteY59" fmla="*/ 337337 h 512159"/>
              <a:gd name="connsiteX60" fmla="*/ 54169 w 264461"/>
              <a:gd name="connsiteY60" fmla="*/ 336985 h 512159"/>
              <a:gd name="connsiteX61" fmla="*/ 51540 w 264461"/>
              <a:gd name="connsiteY61" fmla="*/ 335623 h 512159"/>
              <a:gd name="connsiteX62" fmla="*/ 49244 w 264461"/>
              <a:gd name="connsiteY62" fmla="*/ 335347 h 512159"/>
              <a:gd name="connsiteX63" fmla="*/ 47644 w 264461"/>
              <a:gd name="connsiteY63" fmla="*/ 336156 h 512159"/>
              <a:gd name="connsiteX64" fmla="*/ 46606 w 264461"/>
              <a:gd name="connsiteY64" fmla="*/ 336909 h 512159"/>
              <a:gd name="connsiteX65" fmla="*/ 45596 w 264461"/>
              <a:gd name="connsiteY65" fmla="*/ 336775 h 512159"/>
              <a:gd name="connsiteX66" fmla="*/ 42710 w 264461"/>
              <a:gd name="connsiteY66" fmla="*/ 337061 h 512159"/>
              <a:gd name="connsiteX67" fmla="*/ 39996 w 264461"/>
              <a:gd name="connsiteY67" fmla="*/ 337004 h 512159"/>
              <a:gd name="connsiteX68" fmla="*/ 39605 w 264461"/>
              <a:gd name="connsiteY68" fmla="*/ 335814 h 512159"/>
              <a:gd name="connsiteX69" fmla="*/ 40072 w 264461"/>
              <a:gd name="connsiteY69" fmla="*/ 332232 h 512159"/>
              <a:gd name="connsiteX70" fmla="*/ 39462 w 264461"/>
              <a:gd name="connsiteY70" fmla="*/ 331260 h 512159"/>
              <a:gd name="connsiteX71" fmla="*/ 36871 w 264461"/>
              <a:gd name="connsiteY71" fmla="*/ 330765 h 512159"/>
              <a:gd name="connsiteX72" fmla="*/ 35909 w 264461"/>
              <a:gd name="connsiteY72" fmla="*/ 329908 h 512159"/>
              <a:gd name="connsiteX73" fmla="*/ 34414 w 264461"/>
              <a:gd name="connsiteY73" fmla="*/ 327431 h 512159"/>
              <a:gd name="connsiteX74" fmla="*/ 34119 w 264461"/>
              <a:gd name="connsiteY74" fmla="*/ 326269 h 512159"/>
              <a:gd name="connsiteX75" fmla="*/ 33909 w 264461"/>
              <a:gd name="connsiteY75" fmla="*/ 324669 h 512159"/>
              <a:gd name="connsiteX76" fmla="*/ 32328 w 264461"/>
              <a:gd name="connsiteY76" fmla="*/ 322602 h 512159"/>
              <a:gd name="connsiteX77" fmla="*/ 30413 w 264461"/>
              <a:gd name="connsiteY77" fmla="*/ 321116 h 512159"/>
              <a:gd name="connsiteX78" fmla="*/ 29289 w 264461"/>
              <a:gd name="connsiteY78" fmla="*/ 321040 h 512159"/>
              <a:gd name="connsiteX79" fmla="*/ 27051 w 264461"/>
              <a:gd name="connsiteY79" fmla="*/ 323459 h 512159"/>
              <a:gd name="connsiteX80" fmla="*/ 25203 w 264461"/>
              <a:gd name="connsiteY80" fmla="*/ 325907 h 512159"/>
              <a:gd name="connsiteX81" fmla="*/ 25851 w 264461"/>
              <a:gd name="connsiteY81" fmla="*/ 327136 h 512159"/>
              <a:gd name="connsiteX82" fmla="*/ 26451 w 264461"/>
              <a:gd name="connsiteY82" fmla="*/ 328746 h 512159"/>
              <a:gd name="connsiteX83" fmla="*/ 25451 w 264461"/>
              <a:gd name="connsiteY83" fmla="*/ 329908 h 512159"/>
              <a:gd name="connsiteX84" fmla="*/ 22412 w 264461"/>
              <a:gd name="connsiteY84" fmla="*/ 332556 h 512159"/>
              <a:gd name="connsiteX85" fmla="*/ 21936 w 264461"/>
              <a:gd name="connsiteY85" fmla="*/ 333585 h 512159"/>
              <a:gd name="connsiteX86" fmla="*/ 21117 w 264461"/>
              <a:gd name="connsiteY86" fmla="*/ 334146 h 512159"/>
              <a:gd name="connsiteX87" fmla="*/ 19669 w 264461"/>
              <a:gd name="connsiteY87" fmla="*/ 333413 h 512159"/>
              <a:gd name="connsiteX88" fmla="*/ 16059 w 264461"/>
              <a:gd name="connsiteY88" fmla="*/ 333585 h 512159"/>
              <a:gd name="connsiteX89" fmla="*/ 14402 w 264461"/>
              <a:gd name="connsiteY89" fmla="*/ 333118 h 512159"/>
              <a:gd name="connsiteX90" fmla="*/ 12468 w 264461"/>
              <a:gd name="connsiteY90" fmla="*/ 331165 h 512159"/>
              <a:gd name="connsiteX91" fmla="*/ 7753 w 264461"/>
              <a:gd name="connsiteY91" fmla="*/ 329860 h 512159"/>
              <a:gd name="connsiteX92" fmla="*/ 6963 w 264461"/>
              <a:gd name="connsiteY92" fmla="*/ 326727 h 512159"/>
              <a:gd name="connsiteX93" fmla="*/ 6058 w 264461"/>
              <a:gd name="connsiteY93" fmla="*/ 326136 h 512159"/>
              <a:gd name="connsiteX94" fmla="*/ 714 w 264461"/>
              <a:gd name="connsiteY94" fmla="*/ 320754 h 512159"/>
              <a:gd name="connsiteX95" fmla="*/ 0 w 264461"/>
              <a:gd name="connsiteY95" fmla="*/ 318954 h 512159"/>
              <a:gd name="connsiteX96" fmla="*/ 695 w 264461"/>
              <a:gd name="connsiteY96" fmla="*/ 317878 h 512159"/>
              <a:gd name="connsiteX97" fmla="*/ 2686 w 264461"/>
              <a:gd name="connsiteY97" fmla="*/ 316249 h 512159"/>
              <a:gd name="connsiteX98" fmla="*/ 9382 w 264461"/>
              <a:gd name="connsiteY98" fmla="*/ 313544 h 512159"/>
              <a:gd name="connsiteX99" fmla="*/ 10439 w 264461"/>
              <a:gd name="connsiteY99" fmla="*/ 312458 h 512159"/>
              <a:gd name="connsiteX100" fmla="*/ 10658 w 264461"/>
              <a:gd name="connsiteY100" fmla="*/ 311496 h 512159"/>
              <a:gd name="connsiteX101" fmla="*/ 8687 w 264461"/>
              <a:gd name="connsiteY101" fmla="*/ 310401 h 512159"/>
              <a:gd name="connsiteX102" fmla="*/ 6915 w 264461"/>
              <a:gd name="connsiteY102" fmla="*/ 309181 h 512159"/>
              <a:gd name="connsiteX103" fmla="*/ 6315 w 264461"/>
              <a:gd name="connsiteY103" fmla="*/ 308391 h 512159"/>
              <a:gd name="connsiteX104" fmla="*/ 6267 w 264461"/>
              <a:gd name="connsiteY104" fmla="*/ 307695 h 512159"/>
              <a:gd name="connsiteX105" fmla="*/ 7277 w 264461"/>
              <a:gd name="connsiteY105" fmla="*/ 306791 h 512159"/>
              <a:gd name="connsiteX106" fmla="*/ 9296 w 264461"/>
              <a:gd name="connsiteY106" fmla="*/ 306724 h 512159"/>
              <a:gd name="connsiteX107" fmla="*/ 10897 w 264461"/>
              <a:gd name="connsiteY107" fmla="*/ 307134 h 512159"/>
              <a:gd name="connsiteX108" fmla="*/ 12164 w 264461"/>
              <a:gd name="connsiteY108" fmla="*/ 306324 h 512159"/>
              <a:gd name="connsiteX109" fmla="*/ 14392 w 264461"/>
              <a:gd name="connsiteY109" fmla="*/ 305505 h 512159"/>
              <a:gd name="connsiteX110" fmla="*/ 15888 w 264461"/>
              <a:gd name="connsiteY110" fmla="*/ 304476 h 512159"/>
              <a:gd name="connsiteX111" fmla="*/ 17174 w 264461"/>
              <a:gd name="connsiteY111" fmla="*/ 301819 h 512159"/>
              <a:gd name="connsiteX112" fmla="*/ 18535 w 264461"/>
              <a:gd name="connsiteY112" fmla="*/ 299428 h 512159"/>
              <a:gd name="connsiteX113" fmla="*/ 18679 w 264461"/>
              <a:gd name="connsiteY113" fmla="*/ 298132 h 512159"/>
              <a:gd name="connsiteX114" fmla="*/ 19869 w 264461"/>
              <a:gd name="connsiteY114" fmla="*/ 293570 h 512159"/>
              <a:gd name="connsiteX115" fmla="*/ 20526 w 264461"/>
              <a:gd name="connsiteY115" fmla="*/ 292437 h 512159"/>
              <a:gd name="connsiteX116" fmla="*/ 24755 w 264461"/>
              <a:gd name="connsiteY116" fmla="*/ 289446 h 512159"/>
              <a:gd name="connsiteX117" fmla="*/ 25822 w 264461"/>
              <a:gd name="connsiteY117" fmla="*/ 291084 h 512159"/>
              <a:gd name="connsiteX118" fmla="*/ 27908 w 264461"/>
              <a:gd name="connsiteY118" fmla="*/ 291484 h 512159"/>
              <a:gd name="connsiteX119" fmla="*/ 29775 w 264461"/>
              <a:gd name="connsiteY119" fmla="*/ 289979 h 512159"/>
              <a:gd name="connsiteX120" fmla="*/ 32013 w 264461"/>
              <a:gd name="connsiteY120" fmla="*/ 285226 h 512159"/>
              <a:gd name="connsiteX121" fmla="*/ 33566 w 264461"/>
              <a:gd name="connsiteY121" fmla="*/ 284931 h 512159"/>
              <a:gd name="connsiteX122" fmla="*/ 35281 w 264461"/>
              <a:gd name="connsiteY122" fmla="*/ 285321 h 512159"/>
              <a:gd name="connsiteX123" fmla="*/ 38652 w 264461"/>
              <a:gd name="connsiteY123" fmla="*/ 284721 h 512159"/>
              <a:gd name="connsiteX124" fmla="*/ 44634 w 264461"/>
              <a:gd name="connsiteY124" fmla="*/ 282502 h 512159"/>
              <a:gd name="connsiteX125" fmla="*/ 47339 w 264461"/>
              <a:gd name="connsiteY125" fmla="*/ 282445 h 512159"/>
              <a:gd name="connsiteX126" fmla="*/ 81277 w 264461"/>
              <a:gd name="connsiteY126" fmla="*/ 272729 h 512159"/>
              <a:gd name="connsiteX127" fmla="*/ 77905 w 264461"/>
              <a:gd name="connsiteY127" fmla="*/ 272767 h 512159"/>
              <a:gd name="connsiteX128" fmla="*/ 76686 w 264461"/>
              <a:gd name="connsiteY128" fmla="*/ 272358 h 512159"/>
              <a:gd name="connsiteX129" fmla="*/ 75229 w 264461"/>
              <a:gd name="connsiteY129" fmla="*/ 271215 h 512159"/>
              <a:gd name="connsiteX130" fmla="*/ 73590 w 264461"/>
              <a:gd name="connsiteY130" fmla="*/ 264738 h 512159"/>
              <a:gd name="connsiteX131" fmla="*/ 74181 w 264461"/>
              <a:gd name="connsiteY131" fmla="*/ 262442 h 512159"/>
              <a:gd name="connsiteX132" fmla="*/ 74847 w 264461"/>
              <a:gd name="connsiteY132" fmla="*/ 261318 h 512159"/>
              <a:gd name="connsiteX133" fmla="*/ 75590 w 264461"/>
              <a:gd name="connsiteY133" fmla="*/ 260442 h 512159"/>
              <a:gd name="connsiteX134" fmla="*/ 77371 w 264461"/>
              <a:gd name="connsiteY134" fmla="*/ 260080 h 512159"/>
              <a:gd name="connsiteX135" fmla="*/ 79143 w 264461"/>
              <a:gd name="connsiteY135" fmla="*/ 261309 h 512159"/>
              <a:gd name="connsiteX136" fmla="*/ 79810 w 264461"/>
              <a:gd name="connsiteY136" fmla="*/ 262452 h 512159"/>
              <a:gd name="connsiteX137" fmla="*/ 81296 w 264461"/>
              <a:gd name="connsiteY137" fmla="*/ 266833 h 512159"/>
              <a:gd name="connsiteX138" fmla="*/ 81572 w 264461"/>
              <a:gd name="connsiteY138" fmla="*/ 270586 h 512159"/>
              <a:gd name="connsiteX139" fmla="*/ 81277 w 264461"/>
              <a:gd name="connsiteY139" fmla="*/ 272729 h 512159"/>
              <a:gd name="connsiteX140" fmla="*/ 53921 w 264461"/>
              <a:gd name="connsiteY140" fmla="*/ 249927 h 512159"/>
              <a:gd name="connsiteX141" fmla="*/ 54883 w 264461"/>
              <a:gd name="connsiteY141" fmla="*/ 256032 h 512159"/>
              <a:gd name="connsiteX142" fmla="*/ 55826 w 264461"/>
              <a:gd name="connsiteY142" fmla="*/ 259804 h 512159"/>
              <a:gd name="connsiteX143" fmla="*/ 55893 w 264461"/>
              <a:gd name="connsiteY143" fmla="*/ 261090 h 512159"/>
              <a:gd name="connsiteX144" fmla="*/ 55007 w 264461"/>
              <a:gd name="connsiteY144" fmla="*/ 262880 h 512159"/>
              <a:gd name="connsiteX145" fmla="*/ 50597 w 264461"/>
              <a:gd name="connsiteY145" fmla="*/ 265262 h 512159"/>
              <a:gd name="connsiteX146" fmla="*/ 49206 w 264461"/>
              <a:gd name="connsiteY146" fmla="*/ 265271 h 512159"/>
              <a:gd name="connsiteX147" fmla="*/ 49149 w 264461"/>
              <a:gd name="connsiteY147" fmla="*/ 264690 h 512159"/>
              <a:gd name="connsiteX148" fmla="*/ 50140 w 264461"/>
              <a:gd name="connsiteY148" fmla="*/ 262271 h 512159"/>
              <a:gd name="connsiteX149" fmla="*/ 49282 w 264461"/>
              <a:gd name="connsiteY149" fmla="*/ 259518 h 512159"/>
              <a:gd name="connsiteX150" fmla="*/ 49701 w 264461"/>
              <a:gd name="connsiteY150" fmla="*/ 257423 h 512159"/>
              <a:gd name="connsiteX151" fmla="*/ 49292 w 264461"/>
              <a:gd name="connsiteY151" fmla="*/ 257042 h 512159"/>
              <a:gd name="connsiteX152" fmla="*/ 48435 w 264461"/>
              <a:gd name="connsiteY152" fmla="*/ 257337 h 512159"/>
              <a:gd name="connsiteX153" fmla="*/ 45272 w 264461"/>
              <a:gd name="connsiteY153" fmla="*/ 260661 h 512159"/>
              <a:gd name="connsiteX154" fmla="*/ 44215 w 264461"/>
              <a:gd name="connsiteY154" fmla="*/ 260985 h 512159"/>
              <a:gd name="connsiteX155" fmla="*/ 44101 w 264461"/>
              <a:gd name="connsiteY155" fmla="*/ 260309 h 512159"/>
              <a:gd name="connsiteX156" fmla="*/ 44882 w 264461"/>
              <a:gd name="connsiteY156" fmla="*/ 257585 h 512159"/>
              <a:gd name="connsiteX157" fmla="*/ 44977 w 264461"/>
              <a:gd name="connsiteY157" fmla="*/ 255718 h 512159"/>
              <a:gd name="connsiteX158" fmla="*/ 45444 w 264461"/>
              <a:gd name="connsiteY158" fmla="*/ 254575 h 512159"/>
              <a:gd name="connsiteX159" fmla="*/ 46301 w 264461"/>
              <a:gd name="connsiteY159" fmla="*/ 253517 h 512159"/>
              <a:gd name="connsiteX160" fmla="*/ 47320 w 264461"/>
              <a:gd name="connsiteY160" fmla="*/ 252727 h 512159"/>
              <a:gd name="connsiteX161" fmla="*/ 48149 w 264461"/>
              <a:gd name="connsiteY161" fmla="*/ 252612 h 512159"/>
              <a:gd name="connsiteX162" fmla="*/ 49025 w 264461"/>
              <a:gd name="connsiteY162" fmla="*/ 253432 h 512159"/>
              <a:gd name="connsiteX163" fmla="*/ 51578 w 264461"/>
              <a:gd name="connsiteY163" fmla="*/ 251146 h 512159"/>
              <a:gd name="connsiteX164" fmla="*/ 53921 w 264461"/>
              <a:gd name="connsiteY164" fmla="*/ 249927 h 512159"/>
              <a:gd name="connsiteX165" fmla="*/ 58169 w 264461"/>
              <a:gd name="connsiteY165" fmla="*/ 255451 h 512159"/>
              <a:gd name="connsiteX166" fmla="*/ 57607 w 264461"/>
              <a:gd name="connsiteY166" fmla="*/ 255956 h 512159"/>
              <a:gd name="connsiteX167" fmla="*/ 56255 w 264461"/>
              <a:gd name="connsiteY167" fmla="*/ 255813 h 512159"/>
              <a:gd name="connsiteX168" fmla="*/ 55750 w 264461"/>
              <a:gd name="connsiteY168" fmla="*/ 255041 h 512159"/>
              <a:gd name="connsiteX169" fmla="*/ 55474 w 264461"/>
              <a:gd name="connsiteY169" fmla="*/ 253860 h 512159"/>
              <a:gd name="connsiteX170" fmla="*/ 55445 w 264461"/>
              <a:gd name="connsiteY170" fmla="*/ 251698 h 512159"/>
              <a:gd name="connsiteX171" fmla="*/ 56264 w 264461"/>
              <a:gd name="connsiteY171" fmla="*/ 250145 h 512159"/>
              <a:gd name="connsiteX172" fmla="*/ 59731 w 264461"/>
              <a:gd name="connsiteY172" fmla="*/ 247802 h 512159"/>
              <a:gd name="connsiteX173" fmla="*/ 58160 w 264461"/>
              <a:gd name="connsiteY173" fmla="*/ 246974 h 512159"/>
              <a:gd name="connsiteX174" fmla="*/ 58103 w 264461"/>
              <a:gd name="connsiteY174" fmla="*/ 246383 h 512159"/>
              <a:gd name="connsiteX175" fmla="*/ 58998 w 264461"/>
              <a:gd name="connsiteY175" fmla="*/ 244430 h 512159"/>
              <a:gd name="connsiteX176" fmla="*/ 62722 w 264461"/>
              <a:gd name="connsiteY176" fmla="*/ 241392 h 512159"/>
              <a:gd name="connsiteX177" fmla="*/ 63722 w 264461"/>
              <a:gd name="connsiteY177" fmla="*/ 240840 h 512159"/>
              <a:gd name="connsiteX178" fmla="*/ 64713 w 264461"/>
              <a:gd name="connsiteY178" fmla="*/ 240925 h 512159"/>
              <a:gd name="connsiteX179" fmla="*/ 62789 w 264461"/>
              <a:gd name="connsiteY179" fmla="*/ 246316 h 512159"/>
              <a:gd name="connsiteX180" fmla="*/ 58169 w 264461"/>
              <a:gd name="connsiteY180" fmla="*/ 255451 h 512159"/>
              <a:gd name="connsiteX181" fmla="*/ 63303 w 264461"/>
              <a:gd name="connsiteY181" fmla="*/ 230124 h 512159"/>
              <a:gd name="connsiteX182" fmla="*/ 52654 w 264461"/>
              <a:gd name="connsiteY182" fmla="*/ 232801 h 512159"/>
              <a:gd name="connsiteX183" fmla="*/ 48987 w 264461"/>
              <a:gd name="connsiteY183" fmla="*/ 232562 h 512159"/>
              <a:gd name="connsiteX184" fmla="*/ 48654 w 264461"/>
              <a:gd name="connsiteY184" fmla="*/ 231248 h 512159"/>
              <a:gd name="connsiteX185" fmla="*/ 49387 w 264461"/>
              <a:gd name="connsiteY185" fmla="*/ 230372 h 512159"/>
              <a:gd name="connsiteX186" fmla="*/ 52426 w 264461"/>
              <a:gd name="connsiteY186" fmla="*/ 229524 h 512159"/>
              <a:gd name="connsiteX187" fmla="*/ 53654 w 264461"/>
              <a:gd name="connsiteY187" fmla="*/ 223076 h 512159"/>
              <a:gd name="connsiteX188" fmla="*/ 49063 w 264461"/>
              <a:gd name="connsiteY188" fmla="*/ 220094 h 512159"/>
              <a:gd name="connsiteX189" fmla="*/ 48825 w 264461"/>
              <a:gd name="connsiteY189" fmla="*/ 219265 h 512159"/>
              <a:gd name="connsiteX190" fmla="*/ 49187 w 264461"/>
              <a:gd name="connsiteY190" fmla="*/ 217846 h 512159"/>
              <a:gd name="connsiteX191" fmla="*/ 49721 w 264461"/>
              <a:gd name="connsiteY191" fmla="*/ 217208 h 512159"/>
              <a:gd name="connsiteX192" fmla="*/ 52502 w 264461"/>
              <a:gd name="connsiteY192" fmla="*/ 215703 h 512159"/>
              <a:gd name="connsiteX193" fmla="*/ 53673 w 264461"/>
              <a:gd name="connsiteY193" fmla="*/ 215370 h 512159"/>
              <a:gd name="connsiteX194" fmla="*/ 54626 w 264461"/>
              <a:gd name="connsiteY194" fmla="*/ 215570 h 512159"/>
              <a:gd name="connsiteX195" fmla="*/ 56588 w 264461"/>
              <a:gd name="connsiteY195" fmla="*/ 217313 h 512159"/>
              <a:gd name="connsiteX196" fmla="*/ 58798 w 264461"/>
              <a:gd name="connsiteY196" fmla="*/ 220961 h 512159"/>
              <a:gd name="connsiteX197" fmla="*/ 61760 w 264461"/>
              <a:gd name="connsiteY197" fmla="*/ 221542 h 512159"/>
              <a:gd name="connsiteX198" fmla="*/ 63770 w 264461"/>
              <a:gd name="connsiteY198" fmla="*/ 223085 h 512159"/>
              <a:gd name="connsiteX199" fmla="*/ 63303 w 264461"/>
              <a:gd name="connsiteY199" fmla="*/ 230124 h 512159"/>
              <a:gd name="connsiteX200" fmla="*/ 41119 w 264461"/>
              <a:gd name="connsiteY200" fmla="*/ 218504 h 512159"/>
              <a:gd name="connsiteX201" fmla="*/ 39605 w 264461"/>
              <a:gd name="connsiteY201" fmla="*/ 218770 h 512159"/>
              <a:gd name="connsiteX202" fmla="*/ 39491 w 264461"/>
              <a:gd name="connsiteY202" fmla="*/ 218084 h 512159"/>
              <a:gd name="connsiteX203" fmla="*/ 42129 w 264461"/>
              <a:gd name="connsiteY203" fmla="*/ 214808 h 512159"/>
              <a:gd name="connsiteX204" fmla="*/ 43834 w 264461"/>
              <a:gd name="connsiteY204" fmla="*/ 214265 h 512159"/>
              <a:gd name="connsiteX205" fmla="*/ 44434 w 264461"/>
              <a:gd name="connsiteY205" fmla="*/ 214589 h 512159"/>
              <a:gd name="connsiteX206" fmla="*/ 43196 w 264461"/>
              <a:gd name="connsiteY206" fmla="*/ 216494 h 512159"/>
              <a:gd name="connsiteX207" fmla="*/ 41119 w 264461"/>
              <a:gd name="connsiteY207" fmla="*/ 218504 h 512159"/>
              <a:gd name="connsiteX208" fmla="*/ 19488 w 264461"/>
              <a:gd name="connsiteY208" fmla="*/ 199977 h 512159"/>
              <a:gd name="connsiteX209" fmla="*/ 17136 w 264461"/>
              <a:gd name="connsiteY209" fmla="*/ 200644 h 512159"/>
              <a:gd name="connsiteX210" fmla="*/ 16269 w 264461"/>
              <a:gd name="connsiteY210" fmla="*/ 200253 h 512159"/>
              <a:gd name="connsiteX211" fmla="*/ 16116 w 264461"/>
              <a:gd name="connsiteY211" fmla="*/ 199634 h 512159"/>
              <a:gd name="connsiteX212" fmla="*/ 16650 w 264461"/>
              <a:gd name="connsiteY212" fmla="*/ 197949 h 512159"/>
              <a:gd name="connsiteX213" fmla="*/ 18450 w 264461"/>
              <a:gd name="connsiteY213" fmla="*/ 197348 h 512159"/>
              <a:gd name="connsiteX214" fmla="*/ 19755 w 264461"/>
              <a:gd name="connsiteY214" fmla="*/ 198263 h 512159"/>
              <a:gd name="connsiteX215" fmla="*/ 19964 w 264461"/>
              <a:gd name="connsiteY215" fmla="*/ 199092 h 512159"/>
              <a:gd name="connsiteX216" fmla="*/ 19488 w 264461"/>
              <a:gd name="connsiteY216" fmla="*/ 199977 h 512159"/>
              <a:gd name="connsiteX217" fmla="*/ 49911 w 264461"/>
              <a:gd name="connsiteY217" fmla="*/ 200015 h 512159"/>
              <a:gd name="connsiteX218" fmla="*/ 49120 w 264461"/>
              <a:gd name="connsiteY218" fmla="*/ 200644 h 512159"/>
              <a:gd name="connsiteX219" fmla="*/ 48120 w 264461"/>
              <a:gd name="connsiteY219" fmla="*/ 200520 h 512159"/>
              <a:gd name="connsiteX220" fmla="*/ 47130 w 264461"/>
              <a:gd name="connsiteY220" fmla="*/ 199711 h 512159"/>
              <a:gd name="connsiteX221" fmla="*/ 45815 w 264461"/>
              <a:gd name="connsiteY221" fmla="*/ 197406 h 512159"/>
              <a:gd name="connsiteX222" fmla="*/ 48768 w 264461"/>
              <a:gd name="connsiteY222" fmla="*/ 195805 h 512159"/>
              <a:gd name="connsiteX223" fmla="*/ 49949 w 264461"/>
              <a:gd name="connsiteY223" fmla="*/ 196748 h 512159"/>
              <a:gd name="connsiteX224" fmla="*/ 50397 w 264461"/>
              <a:gd name="connsiteY224" fmla="*/ 197825 h 512159"/>
              <a:gd name="connsiteX225" fmla="*/ 50416 w 264461"/>
              <a:gd name="connsiteY225" fmla="*/ 199015 h 512159"/>
              <a:gd name="connsiteX226" fmla="*/ 49911 w 264461"/>
              <a:gd name="connsiteY226" fmla="*/ 200015 h 512159"/>
              <a:gd name="connsiteX227" fmla="*/ 23955 w 264461"/>
              <a:gd name="connsiteY227" fmla="*/ 192624 h 512159"/>
              <a:gd name="connsiteX228" fmla="*/ 22822 w 264461"/>
              <a:gd name="connsiteY228" fmla="*/ 192900 h 512159"/>
              <a:gd name="connsiteX229" fmla="*/ 21346 w 264461"/>
              <a:gd name="connsiteY229" fmla="*/ 192634 h 512159"/>
              <a:gd name="connsiteX230" fmla="*/ 20431 w 264461"/>
              <a:gd name="connsiteY230" fmla="*/ 191872 h 512159"/>
              <a:gd name="connsiteX231" fmla="*/ 19507 w 264461"/>
              <a:gd name="connsiteY231" fmla="*/ 188852 h 512159"/>
              <a:gd name="connsiteX232" fmla="*/ 19336 w 264461"/>
              <a:gd name="connsiteY232" fmla="*/ 187023 h 512159"/>
              <a:gd name="connsiteX233" fmla="*/ 19745 w 264461"/>
              <a:gd name="connsiteY233" fmla="*/ 183614 h 512159"/>
              <a:gd name="connsiteX234" fmla="*/ 19650 w 264461"/>
              <a:gd name="connsiteY234" fmla="*/ 179527 h 512159"/>
              <a:gd name="connsiteX235" fmla="*/ 22698 w 264461"/>
              <a:gd name="connsiteY235" fmla="*/ 179403 h 512159"/>
              <a:gd name="connsiteX236" fmla="*/ 23489 w 264461"/>
              <a:gd name="connsiteY236" fmla="*/ 179994 h 512159"/>
              <a:gd name="connsiteX237" fmla="*/ 24012 w 264461"/>
              <a:gd name="connsiteY237" fmla="*/ 192100 h 512159"/>
              <a:gd name="connsiteX238" fmla="*/ 23955 w 264461"/>
              <a:gd name="connsiteY238" fmla="*/ 192624 h 512159"/>
              <a:gd name="connsiteX239" fmla="*/ 53502 w 264461"/>
              <a:gd name="connsiteY239" fmla="*/ 173384 h 512159"/>
              <a:gd name="connsiteX240" fmla="*/ 53464 w 264461"/>
              <a:gd name="connsiteY240" fmla="*/ 175574 h 512159"/>
              <a:gd name="connsiteX241" fmla="*/ 52987 w 264461"/>
              <a:gd name="connsiteY241" fmla="*/ 178156 h 512159"/>
              <a:gd name="connsiteX242" fmla="*/ 53597 w 264461"/>
              <a:gd name="connsiteY242" fmla="*/ 180889 h 512159"/>
              <a:gd name="connsiteX243" fmla="*/ 53740 w 264461"/>
              <a:gd name="connsiteY243" fmla="*/ 182842 h 512159"/>
              <a:gd name="connsiteX244" fmla="*/ 54864 w 264461"/>
              <a:gd name="connsiteY244" fmla="*/ 183461 h 512159"/>
              <a:gd name="connsiteX245" fmla="*/ 55550 w 264461"/>
              <a:gd name="connsiteY245" fmla="*/ 184356 h 512159"/>
              <a:gd name="connsiteX246" fmla="*/ 60560 w 264461"/>
              <a:gd name="connsiteY246" fmla="*/ 185356 h 512159"/>
              <a:gd name="connsiteX247" fmla="*/ 65218 w 264461"/>
              <a:gd name="connsiteY247" fmla="*/ 185071 h 512159"/>
              <a:gd name="connsiteX248" fmla="*/ 66113 w 264461"/>
              <a:gd name="connsiteY248" fmla="*/ 185871 h 512159"/>
              <a:gd name="connsiteX249" fmla="*/ 66218 w 264461"/>
              <a:gd name="connsiteY249" fmla="*/ 187147 h 512159"/>
              <a:gd name="connsiteX250" fmla="*/ 65484 w 264461"/>
              <a:gd name="connsiteY250" fmla="*/ 188548 h 512159"/>
              <a:gd name="connsiteX251" fmla="*/ 62827 w 264461"/>
              <a:gd name="connsiteY251" fmla="*/ 191100 h 512159"/>
              <a:gd name="connsiteX252" fmla="*/ 59665 w 264461"/>
              <a:gd name="connsiteY252" fmla="*/ 195224 h 512159"/>
              <a:gd name="connsiteX253" fmla="*/ 58722 w 264461"/>
              <a:gd name="connsiteY253" fmla="*/ 196082 h 512159"/>
              <a:gd name="connsiteX254" fmla="*/ 57702 w 264461"/>
              <a:gd name="connsiteY254" fmla="*/ 196120 h 512159"/>
              <a:gd name="connsiteX255" fmla="*/ 56969 w 264461"/>
              <a:gd name="connsiteY255" fmla="*/ 195748 h 512159"/>
              <a:gd name="connsiteX256" fmla="*/ 56445 w 264461"/>
              <a:gd name="connsiteY256" fmla="*/ 188414 h 512159"/>
              <a:gd name="connsiteX257" fmla="*/ 53016 w 264461"/>
              <a:gd name="connsiteY257" fmla="*/ 189357 h 512159"/>
              <a:gd name="connsiteX258" fmla="*/ 50254 w 264461"/>
              <a:gd name="connsiteY258" fmla="*/ 189252 h 512159"/>
              <a:gd name="connsiteX259" fmla="*/ 48739 w 264461"/>
              <a:gd name="connsiteY259" fmla="*/ 188357 h 512159"/>
              <a:gd name="connsiteX260" fmla="*/ 47682 w 264461"/>
              <a:gd name="connsiteY260" fmla="*/ 186633 h 512159"/>
              <a:gd name="connsiteX261" fmla="*/ 45539 w 264461"/>
              <a:gd name="connsiteY261" fmla="*/ 182194 h 512159"/>
              <a:gd name="connsiteX262" fmla="*/ 39310 w 264461"/>
              <a:gd name="connsiteY262" fmla="*/ 180442 h 512159"/>
              <a:gd name="connsiteX263" fmla="*/ 37547 w 264461"/>
              <a:gd name="connsiteY263" fmla="*/ 177984 h 512159"/>
              <a:gd name="connsiteX264" fmla="*/ 37014 w 264461"/>
              <a:gd name="connsiteY264" fmla="*/ 176498 h 512159"/>
              <a:gd name="connsiteX265" fmla="*/ 37233 w 264461"/>
              <a:gd name="connsiteY265" fmla="*/ 175679 h 512159"/>
              <a:gd name="connsiteX266" fmla="*/ 38528 w 264461"/>
              <a:gd name="connsiteY266" fmla="*/ 173850 h 512159"/>
              <a:gd name="connsiteX267" fmla="*/ 40148 w 264461"/>
              <a:gd name="connsiteY267" fmla="*/ 174498 h 512159"/>
              <a:gd name="connsiteX268" fmla="*/ 41148 w 264461"/>
              <a:gd name="connsiteY268" fmla="*/ 174098 h 512159"/>
              <a:gd name="connsiteX269" fmla="*/ 41758 w 264461"/>
              <a:gd name="connsiteY269" fmla="*/ 173279 h 512159"/>
              <a:gd name="connsiteX270" fmla="*/ 41748 w 264461"/>
              <a:gd name="connsiteY270" fmla="*/ 172603 h 512159"/>
              <a:gd name="connsiteX271" fmla="*/ 40900 w 264461"/>
              <a:gd name="connsiteY271" fmla="*/ 171012 h 512159"/>
              <a:gd name="connsiteX272" fmla="*/ 40862 w 264461"/>
              <a:gd name="connsiteY272" fmla="*/ 170517 h 512159"/>
              <a:gd name="connsiteX273" fmla="*/ 47234 w 264461"/>
              <a:gd name="connsiteY273" fmla="*/ 168497 h 512159"/>
              <a:gd name="connsiteX274" fmla="*/ 47797 w 264461"/>
              <a:gd name="connsiteY274" fmla="*/ 165335 h 512159"/>
              <a:gd name="connsiteX275" fmla="*/ 49178 w 264461"/>
              <a:gd name="connsiteY275" fmla="*/ 165078 h 512159"/>
              <a:gd name="connsiteX276" fmla="*/ 50759 w 264461"/>
              <a:gd name="connsiteY276" fmla="*/ 166116 h 512159"/>
              <a:gd name="connsiteX277" fmla="*/ 52921 w 264461"/>
              <a:gd name="connsiteY277" fmla="*/ 169402 h 512159"/>
              <a:gd name="connsiteX278" fmla="*/ 53502 w 264461"/>
              <a:gd name="connsiteY278" fmla="*/ 173384 h 512159"/>
              <a:gd name="connsiteX279" fmla="*/ 25137 w 264461"/>
              <a:gd name="connsiteY279" fmla="*/ 164525 h 512159"/>
              <a:gd name="connsiteX280" fmla="*/ 28156 w 264461"/>
              <a:gd name="connsiteY280" fmla="*/ 167326 h 512159"/>
              <a:gd name="connsiteX281" fmla="*/ 25756 w 264461"/>
              <a:gd name="connsiteY281" fmla="*/ 171974 h 512159"/>
              <a:gd name="connsiteX282" fmla="*/ 22069 w 264461"/>
              <a:gd name="connsiteY282" fmla="*/ 171955 h 512159"/>
              <a:gd name="connsiteX283" fmla="*/ 16878 w 264461"/>
              <a:gd name="connsiteY283" fmla="*/ 168564 h 512159"/>
              <a:gd name="connsiteX284" fmla="*/ 16859 w 264461"/>
              <a:gd name="connsiteY284" fmla="*/ 167869 h 512159"/>
              <a:gd name="connsiteX285" fmla="*/ 17288 w 264461"/>
              <a:gd name="connsiteY285" fmla="*/ 166849 h 512159"/>
              <a:gd name="connsiteX286" fmla="*/ 18069 w 264461"/>
              <a:gd name="connsiteY286" fmla="*/ 166040 h 512159"/>
              <a:gd name="connsiteX287" fmla="*/ 18878 w 264461"/>
              <a:gd name="connsiteY287" fmla="*/ 165849 h 512159"/>
              <a:gd name="connsiteX288" fmla="*/ 20164 w 264461"/>
              <a:gd name="connsiteY288" fmla="*/ 166402 h 512159"/>
              <a:gd name="connsiteX289" fmla="*/ 21955 w 264461"/>
              <a:gd name="connsiteY289" fmla="*/ 165506 h 512159"/>
              <a:gd name="connsiteX290" fmla="*/ 23384 w 264461"/>
              <a:gd name="connsiteY290" fmla="*/ 165792 h 512159"/>
              <a:gd name="connsiteX291" fmla="*/ 25137 w 264461"/>
              <a:gd name="connsiteY291" fmla="*/ 164525 h 512159"/>
              <a:gd name="connsiteX292" fmla="*/ 52054 w 264461"/>
              <a:gd name="connsiteY292" fmla="*/ 130245 h 512159"/>
              <a:gd name="connsiteX293" fmla="*/ 48654 w 264461"/>
              <a:gd name="connsiteY293" fmla="*/ 139094 h 512159"/>
              <a:gd name="connsiteX294" fmla="*/ 47320 w 264461"/>
              <a:gd name="connsiteY294" fmla="*/ 139313 h 512159"/>
              <a:gd name="connsiteX295" fmla="*/ 46149 w 264461"/>
              <a:gd name="connsiteY295" fmla="*/ 141522 h 512159"/>
              <a:gd name="connsiteX296" fmla="*/ 42529 w 264461"/>
              <a:gd name="connsiteY296" fmla="*/ 143951 h 512159"/>
              <a:gd name="connsiteX297" fmla="*/ 45691 w 264461"/>
              <a:gd name="connsiteY297" fmla="*/ 143999 h 512159"/>
              <a:gd name="connsiteX298" fmla="*/ 46577 w 264461"/>
              <a:gd name="connsiteY298" fmla="*/ 144809 h 512159"/>
              <a:gd name="connsiteX299" fmla="*/ 46596 w 264461"/>
              <a:gd name="connsiteY299" fmla="*/ 146552 h 512159"/>
              <a:gd name="connsiteX300" fmla="*/ 45996 w 264461"/>
              <a:gd name="connsiteY300" fmla="*/ 147561 h 512159"/>
              <a:gd name="connsiteX301" fmla="*/ 41910 w 264461"/>
              <a:gd name="connsiteY301" fmla="*/ 151581 h 512159"/>
              <a:gd name="connsiteX302" fmla="*/ 39100 w 264461"/>
              <a:gd name="connsiteY302" fmla="*/ 153105 h 512159"/>
              <a:gd name="connsiteX303" fmla="*/ 36071 w 264461"/>
              <a:gd name="connsiteY303" fmla="*/ 157296 h 512159"/>
              <a:gd name="connsiteX304" fmla="*/ 34538 w 264461"/>
              <a:gd name="connsiteY304" fmla="*/ 157344 h 512159"/>
              <a:gd name="connsiteX305" fmla="*/ 33023 w 264461"/>
              <a:gd name="connsiteY305" fmla="*/ 160001 h 512159"/>
              <a:gd name="connsiteX306" fmla="*/ 31785 w 264461"/>
              <a:gd name="connsiteY306" fmla="*/ 161172 h 512159"/>
              <a:gd name="connsiteX307" fmla="*/ 31080 w 264461"/>
              <a:gd name="connsiteY307" fmla="*/ 161172 h 512159"/>
              <a:gd name="connsiteX308" fmla="*/ 30280 w 264461"/>
              <a:gd name="connsiteY308" fmla="*/ 160582 h 512159"/>
              <a:gd name="connsiteX309" fmla="*/ 28403 w 264461"/>
              <a:gd name="connsiteY309" fmla="*/ 157982 h 512159"/>
              <a:gd name="connsiteX310" fmla="*/ 31813 w 264461"/>
              <a:gd name="connsiteY310" fmla="*/ 155419 h 512159"/>
              <a:gd name="connsiteX311" fmla="*/ 32128 w 264461"/>
              <a:gd name="connsiteY311" fmla="*/ 153981 h 512159"/>
              <a:gd name="connsiteX312" fmla="*/ 34462 w 264461"/>
              <a:gd name="connsiteY312" fmla="*/ 152476 h 512159"/>
              <a:gd name="connsiteX313" fmla="*/ 34261 w 264461"/>
              <a:gd name="connsiteY313" fmla="*/ 152009 h 512159"/>
              <a:gd name="connsiteX314" fmla="*/ 30556 w 264461"/>
              <a:gd name="connsiteY314" fmla="*/ 149895 h 512159"/>
              <a:gd name="connsiteX315" fmla="*/ 29099 w 264461"/>
              <a:gd name="connsiteY315" fmla="*/ 148476 h 512159"/>
              <a:gd name="connsiteX316" fmla="*/ 29232 w 264461"/>
              <a:gd name="connsiteY316" fmla="*/ 147733 h 512159"/>
              <a:gd name="connsiteX317" fmla="*/ 31014 w 264461"/>
              <a:gd name="connsiteY317" fmla="*/ 146095 h 512159"/>
              <a:gd name="connsiteX318" fmla="*/ 30175 w 264461"/>
              <a:gd name="connsiteY318" fmla="*/ 145885 h 512159"/>
              <a:gd name="connsiteX319" fmla="*/ 29604 w 264461"/>
              <a:gd name="connsiteY319" fmla="*/ 144999 h 512159"/>
              <a:gd name="connsiteX320" fmla="*/ 28575 w 264461"/>
              <a:gd name="connsiteY320" fmla="*/ 144656 h 512159"/>
              <a:gd name="connsiteX321" fmla="*/ 28261 w 264461"/>
              <a:gd name="connsiteY321" fmla="*/ 143837 h 512159"/>
              <a:gd name="connsiteX322" fmla="*/ 28070 w 264461"/>
              <a:gd name="connsiteY322" fmla="*/ 141665 h 512159"/>
              <a:gd name="connsiteX323" fmla="*/ 28346 w 264461"/>
              <a:gd name="connsiteY323" fmla="*/ 139446 h 512159"/>
              <a:gd name="connsiteX324" fmla="*/ 29423 w 264461"/>
              <a:gd name="connsiteY324" fmla="*/ 138465 h 512159"/>
              <a:gd name="connsiteX325" fmla="*/ 29861 w 264461"/>
              <a:gd name="connsiteY325" fmla="*/ 137417 h 512159"/>
              <a:gd name="connsiteX326" fmla="*/ 30299 w 264461"/>
              <a:gd name="connsiteY326" fmla="*/ 137093 h 512159"/>
              <a:gd name="connsiteX327" fmla="*/ 31966 w 264461"/>
              <a:gd name="connsiteY327" fmla="*/ 137655 h 512159"/>
              <a:gd name="connsiteX328" fmla="*/ 33661 w 264461"/>
              <a:gd name="connsiteY328" fmla="*/ 139437 h 512159"/>
              <a:gd name="connsiteX329" fmla="*/ 35643 w 264461"/>
              <a:gd name="connsiteY329" fmla="*/ 138751 h 512159"/>
              <a:gd name="connsiteX330" fmla="*/ 37938 w 264461"/>
              <a:gd name="connsiteY330" fmla="*/ 139084 h 512159"/>
              <a:gd name="connsiteX331" fmla="*/ 37986 w 264461"/>
              <a:gd name="connsiteY331" fmla="*/ 138674 h 512159"/>
              <a:gd name="connsiteX332" fmla="*/ 36300 w 264461"/>
              <a:gd name="connsiteY332" fmla="*/ 134303 h 512159"/>
              <a:gd name="connsiteX333" fmla="*/ 36604 w 264461"/>
              <a:gd name="connsiteY333" fmla="*/ 133407 h 512159"/>
              <a:gd name="connsiteX334" fmla="*/ 37519 w 264461"/>
              <a:gd name="connsiteY334" fmla="*/ 132388 h 512159"/>
              <a:gd name="connsiteX335" fmla="*/ 42815 w 264461"/>
              <a:gd name="connsiteY335" fmla="*/ 129254 h 512159"/>
              <a:gd name="connsiteX336" fmla="*/ 49416 w 264461"/>
              <a:gd name="connsiteY336" fmla="*/ 123977 h 512159"/>
              <a:gd name="connsiteX337" fmla="*/ 51016 w 264461"/>
              <a:gd name="connsiteY337" fmla="*/ 123149 h 512159"/>
              <a:gd name="connsiteX338" fmla="*/ 51502 w 264461"/>
              <a:gd name="connsiteY338" fmla="*/ 123873 h 512159"/>
              <a:gd name="connsiteX339" fmla="*/ 52168 w 264461"/>
              <a:gd name="connsiteY339" fmla="*/ 126606 h 512159"/>
              <a:gd name="connsiteX340" fmla="*/ 52054 w 264461"/>
              <a:gd name="connsiteY340" fmla="*/ 130245 h 512159"/>
              <a:gd name="connsiteX341" fmla="*/ 134626 w 264461"/>
              <a:gd name="connsiteY341" fmla="*/ 122482 h 512159"/>
              <a:gd name="connsiteX342" fmla="*/ 134855 w 264461"/>
              <a:gd name="connsiteY342" fmla="*/ 126654 h 512159"/>
              <a:gd name="connsiteX343" fmla="*/ 134541 w 264461"/>
              <a:gd name="connsiteY343" fmla="*/ 127921 h 512159"/>
              <a:gd name="connsiteX344" fmla="*/ 133902 w 264461"/>
              <a:gd name="connsiteY344" fmla="*/ 129483 h 512159"/>
              <a:gd name="connsiteX345" fmla="*/ 131883 w 264461"/>
              <a:gd name="connsiteY345" fmla="*/ 132388 h 512159"/>
              <a:gd name="connsiteX346" fmla="*/ 126568 w 264461"/>
              <a:gd name="connsiteY346" fmla="*/ 136531 h 512159"/>
              <a:gd name="connsiteX347" fmla="*/ 116843 w 264461"/>
              <a:gd name="connsiteY347" fmla="*/ 146018 h 512159"/>
              <a:gd name="connsiteX348" fmla="*/ 111090 w 264461"/>
              <a:gd name="connsiteY348" fmla="*/ 150704 h 512159"/>
              <a:gd name="connsiteX349" fmla="*/ 110299 w 264461"/>
              <a:gd name="connsiteY349" fmla="*/ 152953 h 512159"/>
              <a:gd name="connsiteX350" fmla="*/ 109871 w 264461"/>
              <a:gd name="connsiteY350" fmla="*/ 156077 h 512159"/>
              <a:gd name="connsiteX351" fmla="*/ 113309 w 264461"/>
              <a:gd name="connsiteY351" fmla="*/ 156696 h 512159"/>
              <a:gd name="connsiteX352" fmla="*/ 114643 w 264461"/>
              <a:gd name="connsiteY352" fmla="*/ 157753 h 512159"/>
              <a:gd name="connsiteX353" fmla="*/ 113824 w 264461"/>
              <a:gd name="connsiteY353" fmla="*/ 159334 h 512159"/>
              <a:gd name="connsiteX354" fmla="*/ 108728 w 264461"/>
              <a:gd name="connsiteY354" fmla="*/ 164830 h 512159"/>
              <a:gd name="connsiteX355" fmla="*/ 107232 w 264461"/>
              <a:gd name="connsiteY355" fmla="*/ 169783 h 512159"/>
              <a:gd name="connsiteX356" fmla="*/ 111138 w 264461"/>
              <a:gd name="connsiteY356" fmla="*/ 169602 h 512159"/>
              <a:gd name="connsiteX357" fmla="*/ 114357 w 264461"/>
              <a:gd name="connsiteY357" fmla="*/ 168650 h 512159"/>
              <a:gd name="connsiteX358" fmla="*/ 120767 w 264461"/>
              <a:gd name="connsiteY358" fmla="*/ 165563 h 512159"/>
              <a:gd name="connsiteX359" fmla="*/ 126797 w 264461"/>
              <a:gd name="connsiteY359" fmla="*/ 163268 h 512159"/>
              <a:gd name="connsiteX360" fmla="*/ 129692 w 264461"/>
              <a:gd name="connsiteY360" fmla="*/ 163173 h 512159"/>
              <a:gd name="connsiteX361" fmla="*/ 135322 w 264461"/>
              <a:gd name="connsiteY361" fmla="*/ 165002 h 512159"/>
              <a:gd name="connsiteX362" fmla="*/ 136598 w 264461"/>
              <a:gd name="connsiteY362" fmla="*/ 165059 h 512159"/>
              <a:gd name="connsiteX363" fmla="*/ 138989 w 264461"/>
              <a:gd name="connsiteY363" fmla="*/ 164211 h 512159"/>
              <a:gd name="connsiteX364" fmla="*/ 141408 w 264461"/>
              <a:gd name="connsiteY364" fmla="*/ 164059 h 512159"/>
              <a:gd name="connsiteX365" fmla="*/ 157772 w 264461"/>
              <a:gd name="connsiteY365" fmla="*/ 164630 h 512159"/>
              <a:gd name="connsiteX366" fmla="*/ 162325 w 264461"/>
              <a:gd name="connsiteY366" fmla="*/ 163554 h 512159"/>
              <a:gd name="connsiteX367" fmla="*/ 165335 w 264461"/>
              <a:gd name="connsiteY367" fmla="*/ 164840 h 512159"/>
              <a:gd name="connsiteX368" fmla="*/ 167850 w 264461"/>
              <a:gd name="connsiteY368" fmla="*/ 168040 h 512159"/>
              <a:gd name="connsiteX369" fmla="*/ 170240 w 264461"/>
              <a:gd name="connsiteY369" fmla="*/ 173936 h 512159"/>
              <a:gd name="connsiteX370" fmla="*/ 170164 w 264461"/>
              <a:gd name="connsiteY370" fmla="*/ 174917 h 512159"/>
              <a:gd name="connsiteX371" fmla="*/ 168716 w 264461"/>
              <a:gd name="connsiteY371" fmla="*/ 177594 h 512159"/>
              <a:gd name="connsiteX372" fmla="*/ 166049 w 264461"/>
              <a:gd name="connsiteY372" fmla="*/ 180947 h 512159"/>
              <a:gd name="connsiteX373" fmla="*/ 163754 w 264461"/>
              <a:gd name="connsiteY373" fmla="*/ 185556 h 512159"/>
              <a:gd name="connsiteX374" fmla="*/ 163087 w 264461"/>
              <a:gd name="connsiteY374" fmla="*/ 188033 h 512159"/>
              <a:gd name="connsiteX375" fmla="*/ 162639 w 264461"/>
              <a:gd name="connsiteY375" fmla="*/ 190748 h 512159"/>
              <a:gd name="connsiteX376" fmla="*/ 161915 w 264461"/>
              <a:gd name="connsiteY376" fmla="*/ 193253 h 512159"/>
              <a:gd name="connsiteX377" fmla="*/ 157353 w 264461"/>
              <a:gd name="connsiteY377" fmla="*/ 204969 h 512159"/>
              <a:gd name="connsiteX378" fmla="*/ 152905 w 264461"/>
              <a:gd name="connsiteY378" fmla="*/ 211426 h 512159"/>
              <a:gd name="connsiteX379" fmla="*/ 150924 w 264461"/>
              <a:gd name="connsiteY379" fmla="*/ 215998 h 512159"/>
              <a:gd name="connsiteX380" fmla="*/ 148476 w 264461"/>
              <a:gd name="connsiteY380" fmla="*/ 219628 h 512159"/>
              <a:gd name="connsiteX381" fmla="*/ 146113 w 264461"/>
              <a:gd name="connsiteY381" fmla="*/ 221913 h 512159"/>
              <a:gd name="connsiteX382" fmla="*/ 143599 w 264461"/>
              <a:gd name="connsiteY382" fmla="*/ 223438 h 512159"/>
              <a:gd name="connsiteX383" fmla="*/ 136322 w 264461"/>
              <a:gd name="connsiteY383" fmla="*/ 225057 h 512159"/>
              <a:gd name="connsiteX384" fmla="*/ 134283 w 264461"/>
              <a:gd name="connsiteY384" fmla="*/ 226219 h 512159"/>
              <a:gd name="connsiteX385" fmla="*/ 131854 w 264461"/>
              <a:gd name="connsiteY385" fmla="*/ 228209 h 512159"/>
              <a:gd name="connsiteX386" fmla="*/ 129302 w 264461"/>
              <a:gd name="connsiteY386" fmla="*/ 229200 h 512159"/>
              <a:gd name="connsiteX387" fmla="*/ 132293 w 264461"/>
              <a:gd name="connsiteY387" fmla="*/ 229076 h 512159"/>
              <a:gd name="connsiteX388" fmla="*/ 135255 w 264461"/>
              <a:gd name="connsiteY388" fmla="*/ 227971 h 512159"/>
              <a:gd name="connsiteX389" fmla="*/ 140656 w 264461"/>
              <a:gd name="connsiteY389" fmla="*/ 227571 h 512159"/>
              <a:gd name="connsiteX390" fmla="*/ 146866 w 264461"/>
              <a:gd name="connsiteY390" fmla="*/ 231381 h 512159"/>
              <a:gd name="connsiteX391" fmla="*/ 146285 w 264461"/>
              <a:gd name="connsiteY391" fmla="*/ 234496 h 512159"/>
              <a:gd name="connsiteX392" fmla="*/ 143789 w 264461"/>
              <a:gd name="connsiteY392" fmla="*/ 236953 h 512159"/>
              <a:gd name="connsiteX393" fmla="*/ 138113 w 264461"/>
              <a:gd name="connsiteY393" fmla="*/ 237344 h 512159"/>
              <a:gd name="connsiteX394" fmla="*/ 132807 w 264461"/>
              <a:gd name="connsiteY394" fmla="*/ 242802 h 512159"/>
              <a:gd name="connsiteX395" fmla="*/ 130416 w 264461"/>
              <a:gd name="connsiteY395" fmla="*/ 244478 h 512159"/>
              <a:gd name="connsiteX396" fmla="*/ 127883 w 264461"/>
              <a:gd name="connsiteY396" fmla="*/ 245307 h 512159"/>
              <a:gd name="connsiteX397" fmla="*/ 124720 w 264461"/>
              <a:gd name="connsiteY397" fmla="*/ 245059 h 512159"/>
              <a:gd name="connsiteX398" fmla="*/ 118977 w 264461"/>
              <a:gd name="connsiteY398" fmla="*/ 243602 h 512159"/>
              <a:gd name="connsiteX399" fmla="*/ 116462 w 264461"/>
              <a:gd name="connsiteY399" fmla="*/ 242078 h 512159"/>
              <a:gd name="connsiteX400" fmla="*/ 118729 w 264461"/>
              <a:gd name="connsiteY400" fmla="*/ 244564 h 512159"/>
              <a:gd name="connsiteX401" fmla="*/ 121310 w 264461"/>
              <a:gd name="connsiteY401" fmla="*/ 245859 h 512159"/>
              <a:gd name="connsiteX402" fmla="*/ 136255 w 264461"/>
              <a:gd name="connsiteY402" fmla="*/ 248917 h 512159"/>
              <a:gd name="connsiteX403" fmla="*/ 137160 w 264461"/>
              <a:gd name="connsiteY403" fmla="*/ 248593 h 512159"/>
              <a:gd name="connsiteX404" fmla="*/ 141922 w 264461"/>
              <a:gd name="connsiteY404" fmla="*/ 245373 h 512159"/>
              <a:gd name="connsiteX405" fmla="*/ 148276 w 264461"/>
              <a:gd name="connsiteY405" fmla="*/ 245326 h 512159"/>
              <a:gd name="connsiteX406" fmla="*/ 160363 w 264461"/>
              <a:gd name="connsiteY406" fmla="*/ 251250 h 512159"/>
              <a:gd name="connsiteX407" fmla="*/ 163839 w 264461"/>
              <a:gd name="connsiteY407" fmla="*/ 255775 h 512159"/>
              <a:gd name="connsiteX408" fmla="*/ 168831 w 264461"/>
              <a:gd name="connsiteY408" fmla="*/ 262223 h 512159"/>
              <a:gd name="connsiteX409" fmla="*/ 171545 w 264461"/>
              <a:gd name="connsiteY409" fmla="*/ 264738 h 512159"/>
              <a:gd name="connsiteX410" fmla="*/ 173507 w 264461"/>
              <a:gd name="connsiteY410" fmla="*/ 267014 h 512159"/>
              <a:gd name="connsiteX411" fmla="*/ 174717 w 264461"/>
              <a:gd name="connsiteY411" fmla="*/ 270415 h 512159"/>
              <a:gd name="connsiteX412" fmla="*/ 177060 w 264461"/>
              <a:gd name="connsiteY412" fmla="*/ 281616 h 512159"/>
              <a:gd name="connsiteX413" fmla="*/ 179737 w 264461"/>
              <a:gd name="connsiteY413" fmla="*/ 292494 h 512159"/>
              <a:gd name="connsiteX414" fmla="*/ 183232 w 264461"/>
              <a:gd name="connsiteY414" fmla="*/ 304209 h 512159"/>
              <a:gd name="connsiteX415" fmla="*/ 184823 w 264461"/>
              <a:gd name="connsiteY415" fmla="*/ 307448 h 512159"/>
              <a:gd name="connsiteX416" fmla="*/ 186909 w 264461"/>
              <a:gd name="connsiteY416" fmla="*/ 309715 h 512159"/>
              <a:gd name="connsiteX417" fmla="*/ 197463 w 264461"/>
              <a:gd name="connsiteY417" fmla="*/ 314916 h 512159"/>
              <a:gd name="connsiteX418" fmla="*/ 199815 w 264461"/>
              <a:gd name="connsiteY418" fmla="*/ 316640 h 512159"/>
              <a:gd name="connsiteX419" fmla="*/ 203911 w 264461"/>
              <a:gd name="connsiteY419" fmla="*/ 321631 h 512159"/>
              <a:gd name="connsiteX420" fmla="*/ 207864 w 264461"/>
              <a:gd name="connsiteY420" fmla="*/ 326936 h 512159"/>
              <a:gd name="connsiteX421" fmla="*/ 211541 w 264461"/>
              <a:gd name="connsiteY421" fmla="*/ 331003 h 512159"/>
              <a:gd name="connsiteX422" fmla="*/ 215513 w 264461"/>
              <a:gd name="connsiteY422" fmla="*/ 334289 h 512159"/>
              <a:gd name="connsiteX423" fmla="*/ 213589 w 264461"/>
              <a:gd name="connsiteY423" fmla="*/ 335994 h 512159"/>
              <a:gd name="connsiteX424" fmla="*/ 212274 w 264461"/>
              <a:gd name="connsiteY424" fmla="*/ 338671 h 512159"/>
              <a:gd name="connsiteX425" fmla="*/ 213265 w 264461"/>
              <a:gd name="connsiteY425" fmla="*/ 342300 h 512159"/>
              <a:gd name="connsiteX426" fmla="*/ 214874 w 264461"/>
              <a:gd name="connsiteY426" fmla="*/ 345757 h 512159"/>
              <a:gd name="connsiteX427" fmla="*/ 218046 w 264461"/>
              <a:gd name="connsiteY427" fmla="*/ 351282 h 512159"/>
              <a:gd name="connsiteX428" fmla="*/ 220847 w 264461"/>
              <a:gd name="connsiteY428" fmla="*/ 357292 h 512159"/>
              <a:gd name="connsiteX429" fmla="*/ 219818 w 264461"/>
              <a:gd name="connsiteY429" fmla="*/ 356387 h 512159"/>
              <a:gd name="connsiteX430" fmla="*/ 218732 w 264461"/>
              <a:gd name="connsiteY430" fmla="*/ 355892 h 512159"/>
              <a:gd name="connsiteX431" fmla="*/ 217246 w 264461"/>
              <a:gd name="connsiteY431" fmla="*/ 356045 h 512159"/>
              <a:gd name="connsiteX432" fmla="*/ 215798 w 264461"/>
              <a:gd name="connsiteY432" fmla="*/ 355759 h 512159"/>
              <a:gd name="connsiteX433" fmla="*/ 213122 w 264461"/>
              <a:gd name="connsiteY433" fmla="*/ 353873 h 512159"/>
              <a:gd name="connsiteX434" fmla="*/ 210550 w 264461"/>
              <a:gd name="connsiteY434" fmla="*/ 351558 h 512159"/>
              <a:gd name="connsiteX435" fmla="*/ 205435 w 264461"/>
              <a:gd name="connsiteY435" fmla="*/ 352492 h 512159"/>
              <a:gd name="connsiteX436" fmla="*/ 202597 w 264461"/>
              <a:gd name="connsiteY436" fmla="*/ 352073 h 512159"/>
              <a:gd name="connsiteX437" fmla="*/ 200130 w 264461"/>
              <a:gd name="connsiteY437" fmla="*/ 352139 h 512159"/>
              <a:gd name="connsiteX438" fmla="*/ 204806 w 264461"/>
              <a:gd name="connsiteY438" fmla="*/ 353473 h 512159"/>
              <a:gd name="connsiteX439" fmla="*/ 209921 w 264461"/>
              <a:gd name="connsiteY439" fmla="*/ 353568 h 512159"/>
              <a:gd name="connsiteX440" fmla="*/ 221199 w 264461"/>
              <a:gd name="connsiteY440" fmla="*/ 363636 h 512159"/>
              <a:gd name="connsiteX441" fmla="*/ 225009 w 264461"/>
              <a:gd name="connsiteY441" fmla="*/ 369579 h 512159"/>
              <a:gd name="connsiteX442" fmla="*/ 227276 w 264461"/>
              <a:gd name="connsiteY442" fmla="*/ 377400 h 512159"/>
              <a:gd name="connsiteX443" fmla="*/ 225733 w 264461"/>
              <a:gd name="connsiteY443" fmla="*/ 380905 h 512159"/>
              <a:gd name="connsiteX444" fmla="*/ 223333 w 264461"/>
              <a:gd name="connsiteY444" fmla="*/ 383172 h 512159"/>
              <a:gd name="connsiteX445" fmla="*/ 221094 w 264461"/>
              <a:gd name="connsiteY445" fmla="*/ 385753 h 512159"/>
              <a:gd name="connsiteX446" fmla="*/ 218989 w 264461"/>
              <a:gd name="connsiteY446" fmla="*/ 388677 h 512159"/>
              <a:gd name="connsiteX447" fmla="*/ 225247 w 264461"/>
              <a:gd name="connsiteY447" fmla="*/ 392954 h 512159"/>
              <a:gd name="connsiteX448" fmla="*/ 226600 w 264461"/>
              <a:gd name="connsiteY448" fmla="*/ 392830 h 512159"/>
              <a:gd name="connsiteX449" fmla="*/ 227981 w 264461"/>
              <a:gd name="connsiteY449" fmla="*/ 392230 h 512159"/>
              <a:gd name="connsiteX450" fmla="*/ 229314 w 264461"/>
              <a:gd name="connsiteY450" fmla="*/ 390773 h 512159"/>
              <a:gd name="connsiteX451" fmla="*/ 231553 w 264461"/>
              <a:gd name="connsiteY451" fmla="*/ 387220 h 512159"/>
              <a:gd name="connsiteX452" fmla="*/ 232705 w 264461"/>
              <a:gd name="connsiteY452" fmla="*/ 385963 h 512159"/>
              <a:gd name="connsiteX453" fmla="*/ 236601 w 264461"/>
              <a:gd name="connsiteY453" fmla="*/ 385505 h 512159"/>
              <a:gd name="connsiteX454" fmla="*/ 239868 w 264461"/>
              <a:gd name="connsiteY454" fmla="*/ 385781 h 512159"/>
              <a:gd name="connsiteX455" fmla="*/ 243116 w 264461"/>
              <a:gd name="connsiteY455" fmla="*/ 386572 h 512159"/>
              <a:gd name="connsiteX456" fmla="*/ 245983 w 264461"/>
              <a:gd name="connsiteY456" fmla="*/ 386324 h 512159"/>
              <a:gd name="connsiteX457" fmla="*/ 251746 w 264461"/>
              <a:gd name="connsiteY457" fmla="*/ 387848 h 512159"/>
              <a:gd name="connsiteX458" fmla="*/ 254708 w 264461"/>
              <a:gd name="connsiteY458" fmla="*/ 389220 h 512159"/>
              <a:gd name="connsiteX459" fmla="*/ 262052 w 264461"/>
              <a:gd name="connsiteY459" fmla="*/ 395383 h 512159"/>
              <a:gd name="connsiteX460" fmla="*/ 263642 w 264461"/>
              <a:gd name="connsiteY460" fmla="*/ 398755 h 512159"/>
              <a:gd name="connsiteX461" fmla="*/ 264376 w 264461"/>
              <a:gd name="connsiteY461" fmla="*/ 403098 h 512159"/>
              <a:gd name="connsiteX462" fmla="*/ 264461 w 264461"/>
              <a:gd name="connsiteY462" fmla="*/ 407899 h 512159"/>
              <a:gd name="connsiteX463" fmla="*/ 263223 w 264461"/>
              <a:gd name="connsiteY463" fmla="*/ 412270 h 512159"/>
              <a:gd name="connsiteX464" fmla="*/ 261804 w 264461"/>
              <a:gd name="connsiteY464" fmla="*/ 416214 h 512159"/>
              <a:gd name="connsiteX465" fmla="*/ 260928 w 264461"/>
              <a:gd name="connsiteY465" fmla="*/ 421291 h 512159"/>
              <a:gd name="connsiteX466" fmla="*/ 260309 w 264461"/>
              <a:gd name="connsiteY466" fmla="*/ 423120 h 512159"/>
              <a:gd name="connsiteX467" fmla="*/ 259442 w 264461"/>
              <a:gd name="connsiteY467" fmla="*/ 424548 h 512159"/>
              <a:gd name="connsiteX468" fmla="*/ 255556 w 264461"/>
              <a:gd name="connsiteY468" fmla="*/ 428539 h 512159"/>
              <a:gd name="connsiteX469" fmla="*/ 252974 w 264461"/>
              <a:gd name="connsiteY469" fmla="*/ 430178 h 512159"/>
              <a:gd name="connsiteX470" fmla="*/ 251889 w 264461"/>
              <a:gd name="connsiteY470" fmla="*/ 429463 h 512159"/>
              <a:gd name="connsiteX471" fmla="*/ 250717 w 264461"/>
              <a:gd name="connsiteY471" fmla="*/ 429558 h 512159"/>
              <a:gd name="connsiteX472" fmla="*/ 250593 w 264461"/>
              <a:gd name="connsiteY472" fmla="*/ 430521 h 512159"/>
              <a:gd name="connsiteX473" fmla="*/ 251822 w 264461"/>
              <a:gd name="connsiteY473" fmla="*/ 432549 h 512159"/>
              <a:gd name="connsiteX474" fmla="*/ 251831 w 264461"/>
              <a:gd name="connsiteY474" fmla="*/ 434997 h 512159"/>
              <a:gd name="connsiteX475" fmla="*/ 249536 w 264461"/>
              <a:gd name="connsiteY475" fmla="*/ 436807 h 512159"/>
              <a:gd name="connsiteX476" fmla="*/ 247202 w 264461"/>
              <a:gd name="connsiteY476" fmla="*/ 437579 h 512159"/>
              <a:gd name="connsiteX477" fmla="*/ 243297 w 264461"/>
              <a:gd name="connsiteY477" fmla="*/ 436616 h 512159"/>
              <a:gd name="connsiteX478" fmla="*/ 237877 w 264461"/>
              <a:gd name="connsiteY478" fmla="*/ 439988 h 512159"/>
              <a:gd name="connsiteX479" fmla="*/ 241773 w 264461"/>
              <a:gd name="connsiteY479" fmla="*/ 441722 h 512159"/>
              <a:gd name="connsiteX480" fmla="*/ 242564 w 264461"/>
              <a:gd name="connsiteY480" fmla="*/ 443560 h 512159"/>
              <a:gd name="connsiteX481" fmla="*/ 241592 w 264461"/>
              <a:gd name="connsiteY481" fmla="*/ 446789 h 512159"/>
              <a:gd name="connsiteX482" fmla="*/ 239144 w 264461"/>
              <a:gd name="connsiteY482" fmla="*/ 448228 h 512159"/>
              <a:gd name="connsiteX483" fmla="*/ 236420 w 264461"/>
              <a:gd name="connsiteY483" fmla="*/ 448866 h 512159"/>
              <a:gd name="connsiteX484" fmla="*/ 233639 w 264461"/>
              <a:gd name="connsiteY484" fmla="*/ 449018 h 512159"/>
              <a:gd name="connsiteX485" fmla="*/ 231334 w 264461"/>
              <a:gd name="connsiteY485" fmla="*/ 449809 h 512159"/>
              <a:gd name="connsiteX486" fmla="*/ 229124 w 264461"/>
              <a:gd name="connsiteY486" fmla="*/ 451333 h 512159"/>
              <a:gd name="connsiteX487" fmla="*/ 231896 w 264461"/>
              <a:gd name="connsiteY487" fmla="*/ 450532 h 512159"/>
              <a:gd name="connsiteX488" fmla="*/ 233820 w 264461"/>
              <a:gd name="connsiteY488" fmla="*/ 451237 h 512159"/>
              <a:gd name="connsiteX489" fmla="*/ 235029 w 264461"/>
              <a:gd name="connsiteY489" fmla="*/ 453942 h 512159"/>
              <a:gd name="connsiteX490" fmla="*/ 236125 w 264461"/>
              <a:gd name="connsiteY490" fmla="*/ 454723 h 512159"/>
              <a:gd name="connsiteX491" fmla="*/ 241554 w 264461"/>
              <a:gd name="connsiteY491" fmla="*/ 455876 h 512159"/>
              <a:gd name="connsiteX492" fmla="*/ 244907 w 264461"/>
              <a:gd name="connsiteY492" fmla="*/ 455866 h 512159"/>
              <a:gd name="connsiteX493" fmla="*/ 251384 w 264461"/>
              <a:gd name="connsiteY493" fmla="*/ 455209 h 512159"/>
              <a:gd name="connsiteX494" fmla="*/ 254498 w 264461"/>
              <a:gd name="connsiteY494" fmla="*/ 455219 h 512159"/>
              <a:gd name="connsiteX495" fmla="*/ 255603 w 264461"/>
              <a:gd name="connsiteY495" fmla="*/ 455714 h 512159"/>
              <a:gd name="connsiteX496" fmla="*/ 255622 w 264461"/>
              <a:gd name="connsiteY496" fmla="*/ 457953 h 512159"/>
              <a:gd name="connsiteX497" fmla="*/ 255146 w 264461"/>
              <a:gd name="connsiteY497" fmla="*/ 463439 h 512159"/>
              <a:gd name="connsiteX498" fmla="*/ 254289 w 264461"/>
              <a:gd name="connsiteY498" fmla="*/ 464572 h 512159"/>
              <a:gd name="connsiteX499" fmla="*/ 245707 w 264461"/>
              <a:gd name="connsiteY499" fmla="*/ 469164 h 512159"/>
              <a:gd name="connsiteX500" fmla="*/ 243945 w 264461"/>
              <a:gd name="connsiteY500" fmla="*/ 472364 h 512159"/>
              <a:gd name="connsiteX501" fmla="*/ 243459 w 264461"/>
              <a:gd name="connsiteY501" fmla="*/ 474298 h 512159"/>
              <a:gd name="connsiteX502" fmla="*/ 238439 w 264461"/>
              <a:gd name="connsiteY502" fmla="*/ 473955 h 512159"/>
              <a:gd name="connsiteX503" fmla="*/ 236087 w 264461"/>
              <a:gd name="connsiteY503" fmla="*/ 476002 h 512159"/>
              <a:gd name="connsiteX504" fmla="*/ 232020 w 264461"/>
              <a:gd name="connsiteY504" fmla="*/ 477364 h 512159"/>
              <a:gd name="connsiteX505" fmla="*/ 228876 w 264461"/>
              <a:gd name="connsiteY505" fmla="*/ 478803 h 512159"/>
              <a:gd name="connsiteX506" fmla="*/ 225800 w 264461"/>
              <a:gd name="connsiteY506" fmla="*/ 480622 h 512159"/>
              <a:gd name="connsiteX507" fmla="*/ 223266 w 264461"/>
              <a:gd name="connsiteY507" fmla="*/ 481165 h 512159"/>
              <a:gd name="connsiteX508" fmla="*/ 212341 w 264461"/>
              <a:gd name="connsiteY508" fmla="*/ 479003 h 512159"/>
              <a:gd name="connsiteX509" fmla="*/ 205740 w 264461"/>
              <a:gd name="connsiteY509" fmla="*/ 479184 h 512159"/>
              <a:gd name="connsiteX510" fmla="*/ 196796 w 264461"/>
              <a:gd name="connsiteY510" fmla="*/ 481070 h 512159"/>
              <a:gd name="connsiteX511" fmla="*/ 194491 w 264461"/>
              <a:gd name="connsiteY511" fmla="*/ 480755 h 512159"/>
              <a:gd name="connsiteX512" fmla="*/ 191043 w 264461"/>
              <a:gd name="connsiteY512" fmla="*/ 478955 h 512159"/>
              <a:gd name="connsiteX513" fmla="*/ 187500 w 264461"/>
              <a:gd name="connsiteY513" fmla="*/ 477736 h 512159"/>
              <a:gd name="connsiteX514" fmla="*/ 183432 w 264461"/>
              <a:gd name="connsiteY514" fmla="*/ 477203 h 512159"/>
              <a:gd name="connsiteX515" fmla="*/ 179918 w 264461"/>
              <a:gd name="connsiteY515" fmla="*/ 475526 h 512159"/>
              <a:gd name="connsiteX516" fmla="*/ 182108 w 264461"/>
              <a:gd name="connsiteY516" fmla="*/ 478736 h 512159"/>
              <a:gd name="connsiteX517" fmla="*/ 177241 w 264461"/>
              <a:gd name="connsiteY517" fmla="*/ 481832 h 512159"/>
              <a:gd name="connsiteX518" fmla="*/ 174993 w 264461"/>
              <a:gd name="connsiteY518" fmla="*/ 482441 h 512159"/>
              <a:gd name="connsiteX519" fmla="*/ 172660 w 264461"/>
              <a:gd name="connsiteY519" fmla="*/ 482346 h 512159"/>
              <a:gd name="connsiteX520" fmla="*/ 167897 w 264461"/>
              <a:gd name="connsiteY520" fmla="*/ 483184 h 512159"/>
              <a:gd name="connsiteX521" fmla="*/ 163468 w 264461"/>
              <a:gd name="connsiteY521" fmla="*/ 482727 h 512159"/>
              <a:gd name="connsiteX522" fmla="*/ 164135 w 264461"/>
              <a:gd name="connsiteY522" fmla="*/ 484918 h 512159"/>
              <a:gd name="connsiteX523" fmla="*/ 165316 w 264461"/>
              <a:gd name="connsiteY523" fmla="*/ 486832 h 512159"/>
              <a:gd name="connsiteX524" fmla="*/ 164354 w 264461"/>
              <a:gd name="connsiteY524" fmla="*/ 487661 h 512159"/>
              <a:gd name="connsiteX525" fmla="*/ 163344 w 264461"/>
              <a:gd name="connsiteY525" fmla="*/ 487871 h 512159"/>
              <a:gd name="connsiteX526" fmla="*/ 154943 w 264461"/>
              <a:gd name="connsiteY526" fmla="*/ 486432 h 512159"/>
              <a:gd name="connsiteX527" fmla="*/ 153753 w 264461"/>
              <a:gd name="connsiteY527" fmla="*/ 486699 h 512159"/>
              <a:gd name="connsiteX528" fmla="*/ 152714 w 264461"/>
              <a:gd name="connsiteY528" fmla="*/ 488032 h 512159"/>
              <a:gd name="connsiteX529" fmla="*/ 149657 w 264461"/>
              <a:gd name="connsiteY529" fmla="*/ 487318 h 512159"/>
              <a:gd name="connsiteX530" fmla="*/ 146685 w 264461"/>
              <a:gd name="connsiteY530" fmla="*/ 485080 h 512159"/>
              <a:gd name="connsiteX531" fmla="*/ 143532 w 264461"/>
              <a:gd name="connsiteY531" fmla="*/ 483565 h 512159"/>
              <a:gd name="connsiteX532" fmla="*/ 140218 w 264461"/>
              <a:gd name="connsiteY532" fmla="*/ 482851 h 512159"/>
              <a:gd name="connsiteX533" fmla="*/ 137589 w 264461"/>
              <a:gd name="connsiteY533" fmla="*/ 483098 h 512159"/>
              <a:gd name="connsiteX534" fmla="*/ 126759 w 264461"/>
              <a:gd name="connsiteY534" fmla="*/ 486642 h 512159"/>
              <a:gd name="connsiteX535" fmla="*/ 124596 w 264461"/>
              <a:gd name="connsiteY535" fmla="*/ 490185 h 512159"/>
              <a:gd name="connsiteX536" fmla="*/ 123511 w 264461"/>
              <a:gd name="connsiteY536" fmla="*/ 495205 h 512159"/>
              <a:gd name="connsiteX537" fmla="*/ 121949 w 264461"/>
              <a:gd name="connsiteY537" fmla="*/ 499653 h 512159"/>
              <a:gd name="connsiteX538" fmla="*/ 119396 w 264461"/>
              <a:gd name="connsiteY538" fmla="*/ 503073 h 512159"/>
              <a:gd name="connsiteX539" fmla="*/ 116357 w 264461"/>
              <a:gd name="connsiteY539" fmla="*/ 503520 h 512159"/>
              <a:gd name="connsiteX540" fmla="*/ 113500 w 264461"/>
              <a:gd name="connsiteY540" fmla="*/ 501148 h 512159"/>
              <a:gd name="connsiteX541" fmla="*/ 108071 w 264461"/>
              <a:gd name="connsiteY541" fmla="*/ 498538 h 512159"/>
              <a:gd name="connsiteX542" fmla="*/ 106223 w 264461"/>
              <a:gd name="connsiteY542" fmla="*/ 496767 h 512159"/>
              <a:gd name="connsiteX543" fmla="*/ 105632 w 264461"/>
              <a:gd name="connsiteY543" fmla="*/ 496662 h 512159"/>
              <a:gd name="connsiteX544" fmla="*/ 105023 w 264461"/>
              <a:gd name="connsiteY544" fmla="*/ 497291 h 512159"/>
              <a:gd name="connsiteX545" fmla="*/ 102889 w 264461"/>
              <a:gd name="connsiteY545" fmla="*/ 498091 h 512159"/>
              <a:gd name="connsiteX546" fmla="*/ 100689 w 264461"/>
              <a:gd name="connsiteY546" fmla="*/ 498129 h 512159"/>
              <a:gd name="connsiteX547" fmla="*/ 97288 w 264461"/>
              <a:gd name="connsiteY547" fmla="*/ 498834 h 512159"/>
              <a:gd name="connsiteX548" fmla="*/ 91373 w 264461"/>
              <a:gd name="connsiteY548" fmla="*/ 500958 h 512159"/>
              <a:gd name="connsiteX549" fmla="*/ 88983 w 264461"/>
              <a:gd name="connsiteY549" fmla="*/ 502396 h 512159"/>
              <a:gd name="connsiteX550" fmla="*/ 83849 w 264461"/>
              <a:gd name="connsiteY550" fmla="*/ 506368 h 512159"/>
              <a:gd name="connsiteX551" fmla="*/ 82801 w 264461"/>
              <a:gd name="connsiteY551" fmla="*/ 507464 h 512159"/>
              <a:gd name="connsiteX552" fmla="*/ 80934 w 264461"/>
              <a:gd name="connsiteY552" fmla="*/ 511454 h 512159"/>
              <a:gd name="connsiteX553" fmla="*/ 78086 w 264461"/>
              <a:gd name="connsiteY553" fmla="*/ 512159 h 512159"/>
              <a:gd name="connsiteX554" fmla="*/ 75476 w 264461"/>
              <a:gd name="connsiteY554" fmla="*/ 509606 h 512159"/>
              <a:gd name="connsiteX555" fmla="*/ 72504 w 264461"/>
              <a:gd name="connsiteY555" fmla="*/ 508711 h 512159"/>
              <a:gd name="connsiteX556" fmla="*/ 69370 w 264461"/>
              <a:gd name="connsiteY556" fmla="*/ 509578 h 512159"/>
              <a:gd name="connsiteX557" fmla="*/ 67475 w 264461"/>
              <a:gd name="connsiteY557" fmla="*/ 510940 h 512159"/>
              <a:gd name="connsiteX558" fmla="*/ 66589 w 264461"/>
              <a:gd name="connsiteY558" fmla="*/ 509835 h 512159"/>
              <a:gd name="connsiteX559" fmla="*/ 66561 w 264461"/>
              <a:gd name="connsiteY559" fmla="*/ 507568 h 512159"/>
              <a:gd name="connsiteX560" fmla="*/ 68847 w 264461"/>
              <a:gd name="connsiteY560" fmla="*/ 504863 h 512159"/>
              <a:gd name="connsiteX561" fmla="*/ 74952 w 264461"/>
              <a:gd name="connsiteY561" fmla="*/ 502815 h 512159"/>
              <a:gd name="connsiteX562" fmla="*/ 80315 w 264461"/>
              <a:gd name="connsiteY562" fmla="*/ 497491 h 512159"/>
              <a:gd name="connsiteX563" fmla="*/ 82944 w 264461"/>
              <a:gd name="connsiteY563" fmla="*/ 494243 h 512159"/>
              <a:gd name="connsiteX564" fmla="*/ 83991 w 264461"/>
              <a:gd name="connsiteY564" fmla="*/ 492404 h 512159"/>
              <a:gd name="connsiteX565" fmla="*/ 85277 w 264461"/>
              <a:gd name="connsiteY565" fmla="*/ 491233 h 512159"/>
              <a:gd name="connsiteX566" fmla="*/ 86954 w 264461"/>
              <a:gd name="connsiteY566" fmla="*/ 490795 h 512159"/>
              <a:gd name="connsiteX567" fmla="*/ 87821 w 264461"/>
              <a:gd name="connsiteY567" fmla="*/ 488766 h 512159"/>
              <a:gd name="connsiteX568" fmla="*/ 95260 w 264461"/>
              <a:gd name="connsiteY568" fmla="*/ 480593 h 512159"/>
              <a:gd name="connsiteX569" fmla="*/ 95869 w 264461"/>
              <a:gd name="connsiteY569" fmla="*/ 478717 h 512159"/>
              <a:gd name="connsiteX570" fmla="*/ 96241 w 264461"/>
              <a:gd name="connsiteY570" fmla="*/ 475345 h 512159"/>
              <a:gd name="connsiteX571" fmla="*/ 96850 w 264461"/>
              <a:gd name="connsiteY571" fmla="*/ 472097 h 512159"/>
              <a:gd name="connsiteX572" fmla="*/ 102908 w 264461"/>
              <a:gd name="connsiteY572" fmla="*/ 469992 h 512159"/>
              <a:gd name="connsiteX573" fmla="*/ 105804 w 264461"/>
              <a:gd name="connsiteY573" fmla="*/ 463144 h 512159"/>
              <a:gd name="connsiteX574" fmla="*/ 106604 w 264461"/>
              <a:gd name="connsiteY574" fmla="*/ 462601 h 512159"/>
              <a:gd name="connsiteX575" fmla="*/ 115053 w 264461"/>
              <a:gd name="connsiteY575" fmla="*/ 461343 h 512159"/>
              <a:gd name="connsiteX576" fmla="*/ 121320 w 264461"/>
              <a:gd name="connsiteY576" fmla="*/ 461448 h 512159"/>
              <a:gd name="connsiteX577" fmla="*/ 127549 w 264461"/>
              <a:gd name="connsiteY577" fmla="*/ 462791 h 512159"/>
              <a:gd name="connsiteX578" fmla="*/ 130740 w 264461"/>
              <a:gd name="connsiteY578" fmla="*/ 462915 h 512159"/>
              <a:gd name="connsiteX579" fmla="*/ 133941 w 264461"/>
              <a:gd name="connsiteY579" fmla="*/ 462448 h 512159"/>
              <a:gd name="connsiteX580" fmla="*/ 136455 w 264461"/>
              <a:gd name="connsiteY580" fmla="*/ 460591 h 512159"/>
              <a:gd name="connsiteX581" fmla="*/ 140751 w 264461"/>
              <a:gd name="connsiteY581" fmla="*/ 453885 h 512159"/>
              <a:gd name="connsiteX582" fmla="*/ 143170 w 264461"/>
              <a:gd name="connsiteY582" fmla="*/ 450923 h 512159"/>
              <a:gd name="connsiteX583" fmla="*/ 145942 w 264461"/>
              <a:gd name="connsiteY583" fmla="*/ 448246 h 512159"/>
              <a:gd name="connsiteX584" fmla="*/ 148533 w 264461"/>
              <a:gd name="connsiteY584" fmla="*/ 445189 h 512159"/>
              <a:gd name="connsiteX585" fmla="*/ 152733 w 264461"/>
              <a:gd name="connsiteY585" fmla="*/ 439512 h 512159"/>
              <a:gd name="connsiteX586" fmla="*/ 149895 w 264461"/>
              <a:gd name="connsiteY586" fmla="*/ 441474 h 512159"/>
              <a:gd name="connsiteX587" fmla="*/ 146466 w 264461"/>
              <a:gd name="connsiteY587" fmla="*/ 444579 h 512159"/>
              <a:gd name="connsiteX588" fmla="*/ 144475 w 264461"/>
              <a:gd name="connsiteY588" fmla="*/ 446380 h 512159"/>
              <a:gd name="connsiteX589" fmla="*/ 138151 w 264461"/>
              <a:gd name="connsiteY589" fmla="*/ 448189 h 512159"/>
              <a:gd name="connsiteX590" fmla="*/ 135426 w 264461"/>
              <a:gd name="connsiteY590" fmla="*/ 450037 h 512159"/>
              <a:gd name="connsiteX591" fmla="*/ 130655 w 264461"/>
              <a:gd name="connsiteY591" fmla="*/ 454200 h 512159"/>
              <a:gd name="connsiteX592" fmla="*/ 129740 w 264461"/>
              <a:gd name="connsiteY592" fmla="*/ 454543 h 512159"/>
              <a:gd name="connsiteX593" fmla="*/ 122539 w 264461"/>
              <a:gd name="connsiteY593" fmla="*/ 453542 h 512159"/>
              <a:gd name="connsiteX594" fmla="*/ 117186 w 264461"/>
              <a:gd name="connsiteY594" fmla="*/ 448142 h 512159"/>
              <a:gd name="connsiteX595" fmla="*/ 113767 w 264461"/>
              <a:gd name="connsiteY595" fmla="*/ 445932 h 512159"/>
              <a:gd name="connsiteX596" fmla="*/ 112357 w 264461"/>
              <a:gd name="connsiteY596" fmla="*/ 445675 h 512159"/>
              <a:gd name="connsiteX597" fmla="*/ 110890 w 264461"/>
              <a:gd name="connsiteY597" fmla="*/ 446332 h 512159"/>
              <a:gd name="connsiteX598" fmla="*/ 107766 w 264461"/>
              <a:gd name="connsiteY598" fmla="*/ 447008 h 512159"/>
              <a:gd name="connsiteX599" fmla="*/ 104585 w 264461"/>
              <a:gd name="connsiteY599" fmla="*/ 446894 h 512159"/>
              <a:gd name="connsiteX600" fmla="*/ 106213 w 264461"/>
              <a:gd name="connsiteY600" fmla="*/ 444389 h 512159"/>
              <a:gd name="connsiteX601" fmla="*/ 108423 w 264461"/>
              <a:gd name="connsiteY601" fmla="*/ 442989 h 512159"/>
              <a:gd name="connsiteX602" fmla="*/ 103470 w 264461"/>
              <a:gd name="connsiteY602" fmla="*/ 442017 h 512159"/>
              <a:gd name="connsiteX603" fmla="*/ 102089 w 264461"/>
              <a:gd name="connsiteY603" fmla="*/ 441255 h 512159"/>
              <a:gd name="connsiteX604" fmla="*/ 100517 w 264461"/>
              <a:gd name="connsiteY604" fmla="*/ 439493 h 512159"/>
              <a:gd name="connsiteX605" fmla="*/ 96631 w 264461"/>
              <a:gd name="connsiteY605" fmla="*/ 439198 h 512159"/>
              <a:gd name="connsiteX606" fmla="*/ 94783 w 264461"/>
              <a:gd name="connsiteY606" fmla="*/ 439646 h 512159"/>
              <a:gd name="connsiteX607" fmla="*/ 91659 w 264461"/>
              <a:gd name="connsiteY607" fmla="*/ 441970 h 512159"/>
              <a:gd name="connsiteX608" fmla="*/ 86725 w 264461"/>
              <a:gd name="connsiteY608" fmla="*/ 444437 h 512159"/>
              <a:gd name="connsiteX609" fmla="*/ 80772 w 264461"/>
              <a:gd name="connsiteY609" fmla="*/ 441017 h 512159"/>
              <a:gd name="connsiteX610" fmla="*/ 79610 w 264461"/>
              <a:gd name="connsiteY610" fmla="*/ 439522 h 512159"/>
              <a:gd name="connsiteX611" fmla="*/ 79638 w 264461"/>
              <a:gd name="connsiteY611" fmla="*/ 436616 h 512159"/>
              <a:gd name="connsiteX612" fmla="*/ 78743 w 264461"/>
              <a:gd name="connsiteY612" fmla="*/ 434311 h 512159"/>
              <a:gd name="connsiteX613" fmla="*/ 77095 w 264461"/>
              <a:gd name="connsiteY613" fmla="*/ 433502 h 512159"/>
              <a:gd name="connsiteX614" fmla="*/ 79200 w 264461"/>
              <a:gd name="connsiteY614" fmla="*/ 430501 h 512159"/>
              <a:gd name="connsiteX615" fmla="*/ 81753 w 264461"/>
              <a:gd name="connsiteY615" fmla="*/ 428501 h 512159"/>
              <a:gd name="connsiteX616" fmla="*/ 87354 w 264461"/>
              <a:gd name="connsiteY616" fmla="*/ 426510 h 512159"/>
              <a:gd name="connsiteX617" fmla="*/ 95841 w 264461"/>
              <a:gd name="connsiteY617" fmla="*/ 421777 h 512159"/>
              <a:gd name="connsiteX618" fmla="*/ 100603 w 264461"/>
              <a:gd name="connsiteY618" fmla="*/ 419757 h 512159"/>
              <a:gd name="connsiteX619" fmla="*/ 105023 w 264461"/>
              <a:gd name="connsiteY619" fmla="*/ 416271 h 512159"/>
              <a:gd name="connsiteX620" fmla="*/ 106851 w 264461"/>
              <a:gd name="connsiteY620" fmla="*/ 414138 h 512159"/>
              <a:gd name="connsiteX621" fmla="*/ 108175 w 264461"/>
              <a:gd name="connsiteY621" fmla="*/ 411213 h 512159"/>
              <a:gd name="connsiteX622" fmla="*/ 109490 w 264461"/>
              <a:gd name="connsiteY622" fmla="*/ 407632 h 512159"/>
              <a:gd name="connsiteX623" fmla="*/ 111366 w 264461"/>
              <a:gd name="connsiteY623" fmla="*/ 404708 h 512159"/>
              <a:gd name="connsiteX624" fmla="*/ 109547 w 264461"/>
              <a:gd name="connsiteY624" fmla="*/ 404012 h 512159"/>
              <a:gd name="connsiteX625" fmla="*/ 108728 w 264461"/>
              <a:gd name="connsiteY625" fmla="*/ 401812 h 512159"/>
              <a:gd name="connsiteX626" fmla="*/ 108947 w 264461"/>
              <a:gd name="connsiteY626" fmla="*/ 399574 h 512159"/>
              <a:gd name="connsiteX627" fmla="*/ 109785 w 264461"/>
              <a:gd name="connsiteY627" fmla="*/ 397583 h 512159"/>
              <a:gd name="connsiteX628" fmla="*/ 109033 w 264461"/>
              <a:gd name="connsiteY628" fmla="*/ 395088 h 512159"/>
              <a:gd name="connsiteX629" fmla="*/ 107690 w 264461"/>
              <a:gd name="connsiteY629" fmla="*/ 392478 h 512159"/>
              <a:gd name="connsiteX630" fmla="*/ 107766 w 264461"/>
              <a:gd name="connsiteY630" fmla="*/ 390439 h 512159"/>
              <a:gd name="connsiteX631" fmla="*/ 108128 w 264461"/>
              <a:gd name="connsiteY631" fmla="*/ 388258 h 512159"/>
              <a:gd name="connsiteX632" fmla="*/ 104718 w 264461"/>
              <a:gd name="connsiteY632" fmla="*/ 388372 h 512159"/>
              <a:gd name="connsiteX633" fmla="*/ 101317 w 264461"/>
              <a:gd name="connsiteY633" fmla="*/ 389058 h 512159"/>
              <a:gd name="connsiteX634" fmla="*/ 98231 w 264461"/>
              <a:gd name="connsiteY634" fmla="*/ 390601 h 512159"/>
              <a:gd name="connsiteX635" fmla="*/ 95240 w 264461"/>
              <a:gd name="connsiteY635" fmla="*/ 392697 h 512159"/>
              <a:gd name="connsiteX636" fmla="*/ 92583 w 264461"/>
              <a:gd name="connsiteY636" fmla="*/ 393087 h 512159"/>
              <a:gd name="connsiteX637" fmla="*/ 92621 w 264461"/>
              <a:gd name="connsiteY637" fmla="*/ 391411 h 512159"/>
              <a:gd name="connsiteX638" fmla="*/ 93774 w 264461"/>
              <a:gd name="connsiteY638" fmla="*/ 389334 h 512159"/>
              <a:gd name="connsiteX639" fmla="*/ 96784 w 264461"/>
              <a:gd name="connsiteY639" fmla="*/ 386362 h 512159"/>
              <a:gd name="connsiteX640" fmla="*/ 100003 w 264461"/>
              <a:gd name="connsiteY640" fmla="*/ 383895 h 512159"/>
              <a:gd name="connsiteX641" fmla="*/ 101146 w 264461"/>
              <a:gd name="connsiteY641" fmla="*/ 382019 h 512159"/>
              <a:gd name="connsiteX642" fmla="*/ 102051 w 264461"/>
              <a:gd name="connsiteY642" fmla="*/ 379838 h 512159"/>
              <a:gd name="connsiteX643" fmla="*/ 103651 w 264461"/>
              <a:gd name="connsiteY643" fmla="*/ 378085 h 512159"/>
              <a:gd name="connsiteX644" fmla="*/ 107861 w 264461"/>
              <a:gd name="connsiteY644" fmla="*/ 374771 h 512159"/>
              <a:gd name="connsiteX645" fmla="*/ 115929 w 264461"/>
              <a:gd name="connsiteY645" fmla="*/ 371037 h 512159"/>
              <a:gd name="connsiteX646" fmla="*/ 117129 w 264461"/>
              <a:gd name="connsiteY646" fmla="*/ 370818 h 512159"/>
              <a:gd name="connsiteX647" fmla="*/ 120291 w 264461"/>
              <a:gd name="connsiteY647" fmla="*/ 371256 h 512159"/>
              <a:gd name="connsiteX648" fmla="*/ 123406 w 264461"/>
              <a:gd name="connsiteY648" fmla="*/ 370684 h 512159"/>
              <a:gd name="connsiteX649" fmla="*/ 126130 w 264461"/>
              <a:gd name="connsiteY649" fmla="*/ 369341 h 512159"/>
              <a:gd name="connsiteX650" fmla="*/ 128845 w 264461"/>
              <a:gd name="connsiteY650" fmla="*/ 369056 h 512159"/>
              <a:gd name="connsiteX651" fmla="*/ 134960 w 264461"/>
              <a:gd name="connsiteY651" fmla="*/ 372932 h 512159"/>
              <a:gd name="connsiteX652" fmla="*/ 133140 w 264461"/>
              <a:gd name="connsiteY652" fmla="*/ 366932 h 512159"/>
              <a:gd name="connsiteX653" fmla="*/ 135836 w 264461"/>
              <a:gd name="connsiteY653" fmla="*/ 365493 h 512159"/>
              <a:gd name="connsiteX654" fmla="*/ 139741 w 264461"/>
              <a:gd name="connsiteY654" fmla="*/ 370922 h 512159"/>
              <a:gd name="connsiteX655" fmla="*/ 141189 w 264461"/>
              <a:gd name="connsiteY655" fmla="*/ 371494 h 512159"/>
              <a:gd name="connsiteX656" fmla="*/ 144256 w 264461"/>
              <a:gd name="connsiteY656" fmla="*/ 370704 h 512159"/>
              <a:gd name="connsiteX657" fmla="*/ 143075 w 264461"/>
              <a:gd name="connsiteY657" fmla="*/ 369789 h 512159"/>
              <a:gd name="connsiteX658" fmla="*/ 141694 w 264461"/>
              <a:gd name="connsiteY658" fmla="*/ 369732 h 512159"/>
              <a:gd name="connsiteX659" fmla="*/ 139884 w 264461"/>
              <a:gd name="connsiteY659" fmla="*/ 368913 h 512159"/>
              <a:gd name="connsiteX660" fmla="*/ 138360 w 264461"/>
              <a:gd name="connsiteY660" fmla="*/ 367170 h 512159"/>
              <a:gd name="connsiteX661" fmla="*/ 135827 w 264461"/>
              <a:gd name="connsiteY661" fmla="*/ 361626 h 512159"/>
              <a:gd name="connsiteX662" fmla="*/ 135969 w 264461"/>
              <a:gd name="connsiteY662" fmla="*/ 358330 h 512159"/>
              <a:gd name="connsiteX663" fmla="*/ 137674 w 264461"/>
              <a:gd name="connsiteY663" fmla="*/ 354902 h 512159"/>
              <a:gd name="connsiteX664" fmla="*/ 139560 w 264461"/>
              <a:gd name="connsiteY664" fmla="*/ 351739 h 512159"/>
              <a:gd name="connsiteX665" fmla="*/ 137979 w 264461"/>
              <a:gd name="connsiteY665" fmla="*/ 351111 h 512159"/>
              <a:gd name="connsiteX666" fmla="*/ 136712 w 264461"/>
              <a:gd name="connsiteY666" fmla="*/ 349901 h 512159"/>
              <a:gd name="connsiteX667" fmla="*/ 136350 w 264461"/>
              <a:gd name="connsiteY667" fmla="*/ 346729 h 512159"/>
              <a:gd name="connsiteX668" fmla="*/ 136846 w 264461"/>
              <a:gd name="connsiteY668" fmla="*/ 343919 h 512159"/>
              <a:gd name="connsiteX669" fmla="*/ 140237 w 264461"/>
              <a:gd name="connsiteY669" fmla="*/ 341443 h 512159"/>
              <a:gd name="connsiteX670" fmla="*/ 141237 w 264461"/>
              <a:gd name="connsiteY670" fmla="*/ 337671 h 512159"/>
              <a:gd name="connsiteX671" fmla="*/ 141656 w 264461"/>
              <a:gd name="connsiteY671" fmla="*/ 333508 h 512159"/>
              <a:gd name="connsiteX672" fmla="*/ 141094 w 264461"/>
              <a:gd name="connsiteY672" fmla="*/ 331594 h 512159"/>
              <a:gd name="connsiteX673" fmla="*/ 137722 w 264461"/>
              <a:gd name="connsiteY673" fmla="*/ 331899 h 512159"/>
              <a:gd name="connsiteX674" fmla="*/ 136084 w 264461"/>
              <a:gd name="connsiteY674" fmla="*/ 332680 h 512159"/>
              <a:gd name="connsiteX675" fmla="*/ 134617 w 264461"/>
              <a:gd name="connsiteY675" fmla="*/ 333908 h 512159"/>
              <a:gd name="connsiteX676" fmla="*/ 133112 w 264461"/>
              <a:gd name="connsiteY676" fmla="*/ 333832 h 512159"/>
              <a:gd name="connsiteX677" fmla="*/ 128949 w 264461"/>
              <a:gd name="connsiteY677" fmla="*/ 329222 h 512159"/>
              <a:gd name="connsiteX678" fmla="*/ 126578 w 264461"/>
              <a:gd name="connsiteY678" fmla="*/ 325726 h 512159"/>
              <a:gd name="connsiteX679" fmla="*/ 122320 w 264461"/>
              <a:gd name="connsiteY679" fmla="*/ 318316 h 512159"/>
              <a:gd name="connsiteX680" fmla="*/ 121720 w 264461"/>
              <a:gd name="connsiteY680" fmla="*/ 313868 h 512159"/>
              <a:gd name="connsiteX681" fmla="*/ 125120 w 264461"/>
              <a:gd name="connsiteY681" fmla="*/ 304247 h 512159"/>
              <a:gd name="connsiteX682" fmla="*/ 130378 w 264461"/>
              <a:gd name="connsiteY682" fmla="*/ 298066 h 512159"/>
              <a:gd name="connsiteX683" fmla="*/ 136570 w 264461"/>
              <a:gd name="connsiteY683" fmla="*/ 295904 h 512159"/>
              <a:gd name="connsiteX684" fmla="*/ 135369 w 264461"/>
              <a:gd name="connsiteY684" fmla="*/ 295494 h 512159"/>
              <a:gd name="connsiteX685" fmla="*/ 125930 w 264461"/>
              <a:gd name="connsiteY685" fmla="*/ 295408 h 512159"/>
              <a:gd name="connsiteX686" fmla="*/ 122815 w 264461"/>
              <a:gd name="connsiteY686" fmla="*/ 296170 h 512159"/>
              <a:gd name="connsiteX687" fmla="*/ 119929 w 264461"/>
              <a:gd name="connsiteY687" fmla="*/ 298704 h 512159"/>
              <a:gd name="connsiteX688" fmla="*/ 118300 w 264461"/>
              <a:gd name="connsiteY688" fmla="*/ 299485 h 512159"/>
              <a:gd name="connsiteX689" fmla="*/ 116586 w 264461"/>
              <a:gd name="connsiteY689" fmla="*/ 299771 h 512159"/>
              <a:gd name="connsiteX690" fmla="*/ 115024 w 264461"/>
              <a:gd name="connsiteY690" fmla="*/ 301028 h 512159"/>
              <a:gd name="connsiteX691" fmla="*/ 113500 w 264461"/>
              <a:gd name="connsiteY691" fmla="*/ 302771 h 512159"/>
              <a:gd name="connsiteX692" fmla="*/ 111909 w 264461"/>
              <a:gd name="connsiteY692" fmla="*/ 303895 h 512159"/>
              <a:gd name="connsiteX693" fmla="*/ 108756 w 264461"/>
              <a:gd name="connsiteY693" fmla="*/ 303600 h 512159"/>
              <a:gd name="connsiteX694" fmla="*/ 107232 w 264461"/>
              <a:gd name="connsiteY694" fmla="*/ 303971 h 512159"/>
              <a:gd name="connsiteX695" fmla="*/ 106137 w 264461"/>
              <a:gd name="connsiteY695" fmla="*/ 302962 h 512159"/>
              <a:gd name="connsiteX696" fmla="*/ 105213 w 264461"/>
              <a:gd name="connsiteY696" fmla="*/ 301295 h 512159"/>
              <a:gd name="connsiteX697" fmla="*/ 104013 w 264461"/>
              <a:gd name="connsiteY697" fmla="*/ 300847 h 512159"/>
              <a:gd name="connsiteX698" fmla="*/ 102670 w 264461"/>
              <a:gd name="connsiteY698" fmla="*/ 301362 h 512159"/>
              <a:gd name="connsiteX699" fmla="*/ 99831 w 264461"/>
              <a:gd name="connsiteY699" fmla="*/ 303609 h 512159"/>
              <a:gd name="connsiteX700" fmla="*/ 96955 w 264461"/>
              <a:gd name="connsiteY700" fmla="*/ 304933 h 512159"/>
              <a:gd name="connsiteX701" fmla="*/ 93478 w 264461"/>
              <a:gd name="connsiteY701" fmla="*/ 303514 h 512159"/>
              <a:gd name="connsiteX702" fmla="*/ 88916 w 264461"/>
              <a:gd name="connsiteY702" fmla="*/ 300866 h 512159"/>
              <a:gd name="connsiteX703" fmla="*/ 88021 w 264461"/>
              <a:gd name="connsiteY703" fmla="*/ 301838 h 512159"/>
              <a:gd name="connsiteX704" fmla="*/ 87011 w 264461"/>
              <a:gd name="connsiteY704" fmla="*/ 304295 h 512159"/>
              <a:gd name="connsiteX705" fmla="*/ 86430 w 264461"/>
              <a:gd name="connsiteY705" fmla="*/ 308115 h 512159"/>
              <a:gd name="connsiteX706" fmla="*/ 83191 w 264461"/>
              <a:gd name="connsiteY706" fmla="*/ 304790 h 512159"/>
              <a:gd name="connsiteX707" fmla="*/ 80439 w 264461"/>
              <a:gd name="connsiteY707" fmla="*/ 300342 h 512159"/>
              <a:gd name="connsiteX708" fmla="*/ 79505 w 264461"/>
              <a:gd name="connsiteY708" fmla="*/ 297542 h 512159"/>
              <a:gd name="connsiteX709" fmla="*/ 79438 w 264461"/>
              <a:gd name="connsiteY709" fmla="*/ 294380 h 512159"/>
              <a:gd name="connsiteX710" fmla="*/ 80934 w 264461"/>
              <a:gd name="connsiteY710" fmla="*/ 293151 h 512159"/>
              <a:gd name="connsiteX711" fmla="*/ 82563 w 264461"/>
              <a:gd name="connsiteY711" fmla="*/ 294275 h 512159"/>
              <a:gd name="connsiteX712" fmla="*/ 84982 w 264461"/>
              <a:gd name="connsiteY712" fmla="*/ 286760 h 512159"/>
              <a:gd name="connsiteX713" fmla="*/ 89802 w 264461"/>
              <a:gd name="connsiteY713" fmla="*/ 276930 h 512159"/>
              <a:gd name="connsiteX714" fmla="*/ 91507 w 264461"/>
              <a:gd name="connsiteY714" fmla="*/ 274044 h 512159"/>
              <a:gd name="connsiteX715" fmla="*/ 92697 w 264461"/>
              <a:gd name="connsiteY715" fmla="*/ 270262 h 512159"/>
              <a:gd name="connsiteX716" fmla="*/ 92497 w 264461"/>
              <a:gd name="connsiteY716" fmla="*/ 267786 h 512159"/>
              <a:gd name="connsiteX717" fmla="*/ 91440 w 264461"/>
              <a:gd name="connsiteY717" fmla="*/ 265690 h 512159"/>
              <a:gd name="connsiteX718" fmla="*/ 86954 w 264461"/>
              <a:gd name="connsiteY718" fmla="*/ 260928 h 512159"/>
              <a:gd name="connsiteX719" fmla="*/ 87011 w 264461"/>
              <a:gd name="connsiteY719" fmla="*/ 257032 h 512159"/>
              <a:gd name="connsiteX720" fmla="*/ 87487 w 264461"/>
              <a:gd name="connsiteY720" fmla="*/ 252632 h 512159"/>
              <a:gd name="connsiteX721" fmla="*/ 88706 w 264461"/>
              <a:gd name="connsiteY721" fmla="*/ 249984 h 512159"/>
              <a:gd name="connsiteX722" fmla="*/ 89221 w 264461"/>
              <a:gd name="connsiteY722" fmla="*/ 249479 h 512159"/>
              <a:gd name="connsiteX723" fmla="*/ 95174 w 264461"/>
              <a:gd name="connsiteY723" fmla="*/ 249546 h 512159"/>
              <a:gd name="connsiteX724" fmla="*/ 92850 w 264461"/>
              <a:gd name="connsiteY724" fmla="*/ 248174 h 512159"/>
              <a:gd name="connsiteX725" fmla="*/ 88220 w 264461"/>
              <a:gd name="connsiteY725" fmla="*/ 244183 h 512159"/>
              <a:gd name="connsiteX726" fmla="*/ 88306 w 264461"/>
              <a:gd name="connsiteY726" fmla="*/ 242764 h 512159"/>
              <a:gd name="connsiteX727" fmla="*/ 89392 w 264461"/>
              <a:gd name="connsiteY727" fmla="*/ 239058 h 512159"/>
              <a:gd name="connsiteX728" fmla="*/ 88887 w 264461"/>
              <a:gd name="connsiteY728" fmla="*/ 239430 h 512159"/>
              <a:gd name="connsiteX729" fmla="*/ 87897 w 264461"/>
              <a:gd name="connsiteY729" fmla="*/ 241144 h 512159"/>
              <a:gd name="connsiteX730" fmla="*/ 86001 w 264461"/>
              <a:gd name="connsiteY730" fmla="*/ 245288 h 512159"/>
              <a:gd name="connsiteX731" fmla="*/ 84849 w 264461"/>
              <a:gd name="connsiteY731" fmla="*/ 246250 h 512159"/>
              <a:gd name="connsiteX732" fmla="*/ 81572 w 264461"/>
              <a:gd name="connsiteY732" fmla="*/ 247231 h 512159"/>
              <a:gd name="connsiteX733" fmla="*/ 80972 w 264461"/>
              <a:gd name="connsiteY733" fmla="*/ 249260 h 512159"/>
              <a:gd name="connsiteX734" fmla="*/ 80448 w 264461"/>
              <a:gd name="connsiteY734" fmla="*/ 249793 h 512159"/>
              <a:gd name="connsiteX735" fmla="*/ 78819 w 264461"/>
              <a:gd name="connsiteY735" fmla="*/ 250022 h 512159"/>
              <a:gd name="connsiteX736" fmla="*/ 78314 w 264461"/>
              <a:gd name="connsiteY736" fmla="*/ 251917 h 512159"/>
              <a:gd name="connsiteX737" fmla="*/ 77953 w 264461"/>
              <a:gd name="connsiteY737" fmla="*/ 252041 h 512159"/>
              <a:gd name="connsiteX738" fmla="*/ 77486 w 264461"/>
              <a:gd name="connsiteY738" fmla="*/ 250003 h 512159"/>
              <a:gd name="connsiteX739" fmla="*/ 77438 w 264461"/>
              <a:gd name="connsiteY739" fmla="*/ 246612 h 512159"/>
              <a:gd name="connsiteX740" fmla="*/ 78086 w 264461"/>
              <a:gd name="connsiteY740" fmla="*/ 243487 h 512159"/>
              <a:gd name="connsiteX741" fmla="*/ 79324 w 264461"/>
              <a:gd name="connsiteY741" fmla="*/ 241040 h 512159"/>
              <a:gd name="connsiteX742" fmla="*/ 84125 w 264461"/>
              <a:gd name="connsiteY742" fmla="*/ 235468 h 512159"/>
              <a:gd name="connsiteX743" fmla="*/ 81791 w 264461"/>
              <a:gd name="connsiteY743" fmla="*/ 237192 h 512159"/>
              <a:gd name="connsiteX744" fmla="*/ 76495 w 264461"/>
              <a:gd name="connsiteY744" fmla="*/ 242345 h 512159"/>
              <a:gd name="connsiteX745" fmla="*/ 73790 w 264461"/>
              <a:gd name="connsiteY745" fmla="*/ 245726 h 512159"/>
              <a:gd name="connsiteX746" fmla="*/ 73066 w 264461"/>
              <a:gd name="connsiteY746" fmla="*/ 246869 h 512159"/>
              <a:gd name="connsiteX747" fmla="*/ 72847 w 264461"/>
              <a:gd name="connsiteY747" fmla="*/ 247831 h 512159"/>
              <a:gd name="connsiteX748" fmla="*/ 72857 w 264461"/>
              <a:gd name="connsiteY748" fmla="*/ 248936 h 512159"/>
              <a:gd name="connsiteX749" fmla="*/ 74066 w 264461"/>
              <a:gd name="connsiteY749" fmla="*/ 254851 h 512159"/>
              <a:gd name="connsiteX750" fmla="*/ 73714 w 264461"/>
              <a:gd name="connsiteY750" fmla="*/ 257585 h 512159"/>
              <a:gd name="connsiteX751" fmla="*/ 69152 w 264461"/>
              <a:gd name="connsiteY751" fmla="*/ 275539 h 512159"/>
              <a:gd name="connsiteX752" fmla="*/ 68285 w 264461"/>
              <a:gd name="connsiteY752" fmla="*/ 277330 h 512159"/>
              <a:gd name="connsiteX753" fmla="*/ 67494 w 264461"/>
              <a:gd name="connsiteY753" fmla="*/ 278263 h 512159"/>
              <a:gd name="connsiteX754" fmla="*/ 66742 w 264461"/>
              <a:gd name="connsiteY754" fmla="*/ 278482 h 512159"/>
              <a:gd name="connsiteX755" fmla="*/ 64494 w 264461"/>
              <a:gd name="connsiteY755" fmla="*/ 278139 h 512159"/>
              <a:gd name="connsiteX756" fmla="*/ 63494 w 264461"/>
              <a:gd name="connsiteY756" fmla="*/ 276796 h 512159"/>
              <a:gd name="connsiteX757" fmla="*/ 63503 w 264461"/>
              <a:gd name="connsiteY757" fmla="*/ 275282 h 512159"/>
              <a:gd name="connsiteX758" fmla="*/ 63922 w 264461"/>
              <a:gd name="connsiteY758" fmla="*/ 273005 h 512159"/>
              <a:gd name="connsiteX759" fmla="*/ 65818 w 264461"/>
              <a:gd name="connsiteY759" fmla="*/ 264500 h 512159"/>
              <a:gd name="connsiteX760" fmla="*/ 66637 w 264461"/>
              <a:gd name="connsiteY760" fmla="*/ 262128 h 512159"/>
              <a:gd name="connsiteX761" fmla="*/ 67856 w 264461"/>
              <a:gd name="connsiteY761" fmla="*/ 259918 h 512159"/>
              <a:gd name="connsiteX762" fmla="*/ 70542 w 264461"/>
              <a:gd name="connsiteY762" fmla="*/ 256051 h 512159"/>
              <a:gd name="connsiteX763" fmla="*/ 70475 w 264461"/>
              <a:gd name="connsiteY763" fmla="*/ 255794 h 512159"/>
              <a:gd name="connsiteX764" fmla="*/ 68685 w 264461"/>
              <a:gd name="connsiteY764" fmla="*/ 256556 h 512159"/>
              <a:gd name="connsiteX765" fmla="*/ 67923 w 264461"/>
              <a:gd name="connsiteY765" fmla="*/ 256308 h 512159"/>
              <a:gd name="connsiteX766" fmla="*/ 67370 w 264461"/>
              <a:gd name="connsiteY766" fmla="*/ 255537 h 512159"/>
              <a:gd name="connsiteX767" fmla="*/ 67723 w 264461"/>
              <a:gd name="connsiteY767" fmla="*/ 244002 h 512159"/>
              <a:gd name="connsiteX768" fmla="*/ 69180 w 264461"/>
              <a:gd name="connsiteY768" fmla="*/ 240192 h 512159"/>
              <a:gd name="connsiteX769" fmla="*/ 69723 w 264461"/>
              <a:gd name="connsiteY769" fmla="*/ 234639 h 512159"/>
              <a:gd name="connsiteX770" fmla="*/ 70980 w 264461"/>
              <a:gd name="connsiteY770" fmla="*/ 229867 h 512159"/>
              <a:gd name="connsiteX771" fmla="*/ 72438 w 264461"/>
              <a:gd name="connsiteY771" fmla="*/ 226381 h 512159"/>
              <a:gd name="connsiteX772" fmla="*/ 73552 w 264461"/>
              <a:gd name="connsiteY772" fmla="*/ 221913 h 512159"/>
              <a:gd name="connsiteX773" fmla="*/ 75219 w 264461"/>
              <a:gd name="connsiteY773" fmla="*/ 219923 h 512159"/>
              <a:gd name="connsiteX774" fmla="*/ 75667 w 264461"/>
              <a:gd name="connsiteY774" fmla="*/ 216875 h 512159"/>
              <a:gd name="connsiteX775" fmla="*/ 77543 w 264461"/>
              <a:gd name="connsiteY775" fmla="*/ 213570 h 512159"/>
              <a:gd name="connsiteX776" fmla="*/ 78991 w 264461"/>
              <a:gd name="connsiteY776" fmla="*/ 210112 h 512159"/>
              <a:gd name="connsiteX777" fmla="*/ 78210 w 264461"/>
              <a:gd name="connsiteY777" fmla="*/ 210455 h 512159"/>
              <a:gd name="connsiteX778" fmla="*/ 68942 w 264461"/>
              <a:gd name="connsiteY778" fmla="*/ 219446 h 512159"/>
              <a:gd name="connsiteX779" fmla="*/ 66580 w 264461"/>
              <a:gd name="connsiteY779" fmla="*/ 221075 h 512159"/>
              <a:gd name="connsiteX780" fmla="*/ 63360 w 264461"/>
              <a:gd name="connsiteY780" fmla="*/ 220637 h 512159"/>
              <a:gd name="connsiteX781" fmla="*/ 60903 w 264461"/>
              <a:gd name="connsiteY781" fmla="*/ 219628 h 512159"/>
              <a:gd name="connsiteX782" fmla="*/ 58979 w 264461"/>
              <a:gd name="connsiteY782" fmla="*/ 217503 h 512159"/>
              <a:gd name="connsiteX783" fmla="*/ 58121 w 264461"/>
              <a:gd name="connsiteY783" fmla="*/ 213417 h 512159"/>
              <a:gd name="connsiteX784" fmla="*/ 55750 w 264461"/>
              <a:gd name="connsiteY784" fmla="*/ 213312 h 512159"/>
              <a:gd name="connsiteX785" fmla="*/ 53721 w 264461"/>
              <a:gd name="connsiteY785" fmla="*/ 212607 h 512159"/>
              <a:gd name="connsiteX786" fmla="*/ 53740 w 264461"/>
              <a:gd name="connsiteY786" fmla="*/ 212055 h 512159"/>
              <a:gd name="connsiteX787" fmla="*/ 56359 w 264461"/>
              <a:gd name="connsiteY787" fmla="*/ 209826 h 512159"/>
              <a:gd name="connsiteX788" fmla="*/ 60560 w 264461"/>
              <a:gd name="connsiteY788" fmla="*/ 209064 h 512159"/>
              <a:gd name="connsiteX789" fmla="*/ 64494 w 264461"/>
              <a:gd name="connsiteY789" fmla="*/ 205483 h 512159"/>
              <a:gd name="connsiteX790" fmla="*/ 60998 w 264461"/>
              <a:gd name="connsiteY790" fmla="*/ 203063 h 512159"/>
              <a:gd name="connsiteX791" fmla="*/ 61293 w 264461"/>
              <a:gd name="connsiteY791" fmla="*/ 202292 h 512159"/>
              <a:gd name="connsiteX792" fmla="*/ 64341 w 264461"/>
              <a:gd name="connsiteY792" fmla="*/ 200225 h 512159"/>
              <a:gd name="connsiteX793" fmla="*/ 68218 w 264461"/>
              <a:gd name="connsiteY793" fmla="*/ 193281 h 512159"/>
              <a:gd name="connsiteX794" fmla="*/ 68999 w 264461"/>
              <a:gd name="connsiteY794" fmla="*/ 186871 h 512159"/>
              <a:gd name="connsiteX795" fmla="*/ 67151 w 264461"/>
              <a:gd name="connsiteY795" fmla="*/ 183852 h 512159"/>
              <a:gd name="connsiteX796" fmla="*/ 66485 w 264461"/>
              <a:gd name="connsiteY796" fmla="*/ 181870 h 512159"/>
              <a:gd name="connsiteX797" fmla="*/ 62779 w 264461"/>
              <a:gd name="connsiteY797" fmla="*/ 179661 h 512159"/>
              <a:gd name="connsiteX798" fmla="*/ 62160 w 264461"/>
              <a:gd name="connsiteY798" fmla="*/ 176832 h 512159"/>
              <a:gd name="connsiteX799" fmla="*/ 62589 w 264461"/>
              <a:gd name="connsiteY799" fmla="*/ 175241 h 512159"/>
              <a:gd name="connsiteX800" fmla="*/ 63798 w 264461"/>
              <a:gd name="connsiteY800" fmla="*/ 173688 h 512159"/>
              <a:gd name="connsiteX801" fmla="*/ 65618 w 264461"/>
              <a:gd name="connsiteY801" fmla="*/ 172488 h 512159"/>
              <a:gd name="connsiteX802" fmla="*/ 68475 w 264461"/>
              <a:gd name="connsiteY802" fmla="*/ 171326 h 512159"/>
              <a:gd name="connsiteX803" fmla="*/ 65884 w 264461"/>
              <a:gd name="connsiteY803" fmla="*/ 170088 h 512159"/>
              <a:gd name="connsiteX804" fmla="*/ 64913 w 264461"/>
              <a:gd name="connsiteY804" fmla="*/ 168621 h 512159"/>
              <a:gd name="connsiteX805" fmla="*/ 64180 w 264461"/>
              <a:gd name="connsiteY805" fmla="*/ 166497 h 512159"/>
              <a:gd name="connsiteX806" fmla="*/ 64113 w 264461"/>
              <a:gd name="connsiteY806" fmla="*/ 165268 h 512159"/>
              <a:gd name="connsiteX807" fmla="*/ 65456 w 264461"/>
              <a:gd name="connsiteY807" fmla="*/ 159782 h 512159"/>
              <a:gd name="connsiteX808" fmla="*/ 66237 w 264461"/>
              <a:gd name="connsiteY808" fmla="*/ 157515 h 512159"/>
              <a:gd name="connsiteX809" fmla="*/ 67770 w 264461"/>
              <a:gd name="connsiteY809" fmla="*/ 154619 h 512159"/>
              <a:gd name="connsiteX810" fmla="*/ 74704 w 264461"/>
              <a:gd name="connsiteY810" fmla="*/ 154781 h 512159"/>
              <a:gd name="connsiteX811" fmla="*/ 75505 w 264461"/>
              <a:gd name="connsiteY811" fmla="*/ 153505 h 512159"/>
              <a:gd name="connsiteX812" fmla="*/ 76295 w 264461"/>
              <a:gd name="connsiteY812" fmla="*/ 153457 h 512159"/>
              <a:gd name="connsiteX813" fmla="*/ 79838 w 264461"/>
              <a:gd name="connsiteY813" fmla="*/ 154629 h 512159"/>
              <a:gd name="connsiteX814" fmla="*/ 79315 w 264461"/>
              <a:gd name="connsiteY814" fmla="*/ 153371 h 512159"/>
              <a:gd name="connsiteX815" fmla="*/ 73514 w 264461"/>
              <a:gd name="connsiteY815" fmla="*/ 146466 h 512159"/>
              <a:gd name="connsiteX816" fmla="*/ 72990 w 264461"/>
              <a:gd name="connsiteY816" fmla="*/ 145152 h 512159"/>
              <a:gd name="connsiteX817" fmla="*/ 74647 w 264461"/>
              <a:gd name="connsiteY817" fmla="*/ 141418 h 512159"/>
              <a:gd name="connsiteX818" fmla="*/ 74762 w 264461"/>
              <a:gd name="connsiteY818" fmla="*/ 139751 h 512159"/>
              <a:gd name="connsiteX819" fmla="*/ 74524 w 264461"/>
              <a:gd name="connsiteY819" fmla="*/ 137969 h 512159"/>
              <a:gd name="connsiteX820" fmla="*/ 75000 w 264461"/>
              <a:gd name="connsiteY820" fmla="*/ 136608 h 512159"/>
              <a:gd name="connsiteX821" fmla="*/ 76838 w 264461"/>
              <a:gd name="connsiteY821" fmla="*/ 135969 h 512159"/>
              <a:gd name="connsiteX822" fmla="*/ 82439 w 264461"/>
              <a:gd name="connsiteY822" fmla="*/ 136027 h 512159"/>
              <a:gd name="connsiteX823" fmla="*/ 83820 w 264461"/>
              <a:gd name="connsiteY823" fmla="*/ 135398 h 512159"/>
              <a:gd name="connsiteX824" fmla="*/ 83191 w 264461"/>
              <a:gd name="connsiteY824" fmla="*/ 133588 h 512159"/>
              <a:gd name="connsiteX825" fmla="*/ 81886 w 264461"/>
              <a:gd name="connsiteY825" fmla="*/ 131207 h 512159"/>
              <a:gd name="connsiteX826" fmla="*/ 81629 w 264461"/>
              <a:gd name="connsiteY826" fmla="*/ 129207 h 512159"/>
              <a:gd name="connsiteX827" fmla="*/ 81934 w 264461"/>
              <a:gd name="connsiteY827" fmla="*/ 127435 h 512159"/>
              <a:gd name="connsiteX828" fmla="*/ 82001 w 264461"/>
              <a:gd name="connsiteY828" fmla="*/ 123863 h 512159"/>
              <a:gd name="connsiteX829" fmla="*/ 82258 w 264461"/>
              <a:gd name="connsiteY829" fmla="*/ 122282 h 512159"/>
              <a:gd name="connsiteX830" fmla="*/ 83591 w 264461"/>
              <a:gd name="connsiteY830" fmla="*/ 119910 h 512159"/>
              <a:gd name="connsiteX831" fmla="*/ 84687 w 264461"/>
              <a:gd name="connsiteY831" fmla="*/ 119205 h 512159"/>
              <a:gd name="connsiteX832" fmla="*/ 86049 w 264461"/>
              <a:gd name="connsiteY832" fmla="*/ 118796 h 512159"/>
              <a:gd name="connsiteX833" fmla="*/ 89125 w 264461"/>
              <a:gd name="connsiteY833" fmla="*/ 119586 h 512159"/>
              <a:gd name="connsiteX834" fmla="*/ 90297 w 264461"/>
              <a:gd name="connsiteY834" fmla="*/ 120539 h 512159"/>
              <a:gd name="connsiteX835" fmla="*/ 91650 w 264461"/>
              <a:gd name="connsiteY835" fmla="*/ 122796 h 512159"/>
              <a:gd name="connsiteX836" fmla="*/ 92640 w 264461"/>
              <a:gd name="connsiteY836" fmla="*/ 122615 h 512159"/>
              <a:gd name="connsiteX837" fmla="*/ 96469 w 264461"/>
              <a:gd name="connsiteY837" fmla="*/ 120158 h 512159"/>
              <a:gd name="connsiteX838" fmla="*/ 97622 w 264461"/>
              <a:gd name="connsiteY838" fmla="*/ 119805 h 512159"/>
              <a:gd name="connsiteX839" fmla="*/ 99193 w 264461"/>
              <a:gd name="connsiteY839" fmla="*/ 122653 h 512159"/>
              <a:gd name="connsiteX840" fmla="*/ 105737 w 264461"/>
              <a:gd name="connsiteY840" fmla="*/ 120387 h 512159"/>
              <a:gd name="connsiteX841" fmla="*/ 114528 w 264461"/>
              <a:gd name="connsiteY841" fmla="*/ 119377 h 512159"/>
              <a:gd name="connsiteX842" fmla="*/ 119815 w 264461"/>
              <a:gd name="connsiteY842" fmla="*/ 117881 h 512159"/>
              <a:gd name="connsiteX843" fmla="*/ 125378 w 264461"/>
              <a:gd name="connsiteY843" fmla="*/ 117338 h 512159"/>
              <a:gd name="connsiteX844" fmla="*/ 130569 w 264461"/>
              <a:gd name="connsiteY844" fmla="*/ 115633 h 512159"/>
              <a:gd name="connsiteX845" fmla="*/ 136074 w 264461"/>
              <a:gd name="connsiteY845" fmla="*/ 116414 h 512159"/>
              <a:gd name="connsiteX846" fmla="*/ 136265 w 264461"/>
              <a:gd name="connsiteY846" fmla="*/ 117405 h 512159"/>
              <a:gd name="connsiteX847" fmla="*/ 135979 w 264461"/>
              <a:gd name="connsiteY847" fmla="*/ 118777 h 512159"/>
              <a:gd name="connsiteX848" fmla="*/ 134626 w 264461"/>
              <a:gd name="connsiteY848" fmla="*/ 122482 h 512159"/>
              <a:gd name="connsiteX849" fmla="*/ 139455 w 264461"/>
              <a:gd name="connsiteY849" fmla="*/ 110890 h 512159"/>
              <a:gd name="connsiteX850" fmla="*/ 139198 w 264461"/>
              <a:gd name="connsiteY850" fmla="*/ 111042 h 512159"/>
              <a:gd name="connsiteX851" fmla="*/ 138217 w 264461"/>
              <a:gd name="connsiteY851" fmla="*/ 110099 h 512159"/>
              <a:gd name="connsiteX852" fmla="*/ 136617 w 264461"/>
              <a:gd name="connsiteY852" fmla="*/ 106718 h 512159"/>
              <a:gd name="connsiteX853" fmla="*/ 139141 w 264461"/>
              <a:gd name="connsiteY853" fmla="*/ 106042 h 512159"/>
              <a:gd name="connsiteX854" fmla="*/ 140332 w 264461"/>
              <a:gd name="connsiteY854" fmla="*/ 106461 h 512159"/>
              <a:gd name="connsiteX855" fmla="*/ 139884 w 264461"/>
              <a:gd name="connsiteY855" fmla="*/ 107899 h 512159"/>
              <a:gd name="connsiteX856" fmla="*/ 139455 w 264461"/>
              <a:gd name="connsiteY856" fmla="*/ 110890 h 512159"/>
              <a:gd name="connsiteX857" fmla="*/ 133150 w 264461"/>
              <a:gd name="connsiteY857" fmla="*/ 108185 h 512159"/>
              <a:gd name="connsiteX858" fmla="*/ 131616 w 264461"/>
              <a:gd name="connsiteY858" fmla="*/ 108871 h 512159"/>
              <a:gd name="connsiteX859" fmla="*/ 130102 w 264461"/>
              <a:gd name="connsiteY859" fmla="*/ 108823 h 512159"/>
              <a:gd name="connsiteX860" fmla="*/ 127740 w 264461"/>
              <a:gd name="connsiteY860" fmla="*/ 105842 h 512159"/>
              <a:gd name="connsiteX861" fmla="*/ 126844 w 264461"/>
              <a:gd name="connsiteY861" fmla="*/ 103670 h 512159"/>
              <a:gd name="connsiteX862" fmla="*/ 127006 w 264461"/>
              <a:gd name="connsiteY862" fmla="*/ 102232 h 512159"/>
              <a:gd name="connsiteX863" fmla="*/ 127997 w 264461"/>
              <a:gd name="connsiteY863" fmla="*/ 101746 h 512159"/>
              <a:gd name="connsiteX864" fmla="*/ 130283 w 264461"/>
              <a:gd name="connsiteY864" fmla="*/ 102451 h 512159"/>
              <a:gd name="connsiteX865" fmla="*/ 131464 w 264461"/>
              <a:gd name="connsiteY865" fmla="*/ 104937 h 512159"/>
              <a:gd name="connsiteX866" fmla="*/ 131616 w 264461"/>
              <a:gd name="connsiteY866" fmla="*/ 106547 h 512159"/>
              <a:gd name="connsiteX867" fmla="*/ 131893 w 264461"/>
              <a:gd name="connsiteY867" fmla="*/ 107175 h 512159"/>
              <a:gd name="connsiteX868" fmla="*/ 133312 w 264461"/>
              <a:gd name="connsiteY868" fmla="*/ 107813 h 512159"/>
              <a:gd name="connsiteX869" fmla="*/ 133150 w 264461"/>
              <a:gd name="connsiteY869" fmla="*/ 108185 h 512159"/>
              <a:gd name="connsiteX870" fmla="*/ 136027 w 264461"/>
              <a:gd name="connsiteY870" fmla="*/ 96021 h 512159"/>
              <a:gd name="connsiteX871" fmla="*/ 135665 w 264461"/>
              <a:gd name="connsiteY871" fmla="*/ 97298 h 512159"/>
              <a:gd name="connsiteX872" fmla="*/ 137693 w 264461"/>
              <a:gd name="connsiteY872" fmla="*/ 97269 h 512159"/>
              <a:gd name="connsiteX873" fmla="*/ 140636 w 264461"/>
              <a:gd name="connsiteY873" fmla="*/ 98355 h 512159"/>
              <a:gd name="connsiteX874" fmla="*/ 142418 w 264461"/>
              <a:gd name="connsiteY874" fmla="*/ 98488 h 512159"/>
              <a:gd name="connsiteX875" fmla="*/ 143904 w 264461"/>
              <a:gd name="connsiteY875" fmla="*/ 99841 h 512159"/>
              <a:gd name="connsiteX876" fmla="*/ 143085 w 264461"/>
              <a:gd name="connsiteY876" fmla="*/ 102365 h 512159"/>
              <a:gd name="connsiteX877" fmla="*/ 142199 w 264461"/>
              <a:gd name="connsiteY877" fmla="*/ 103079 h 512159"/>
              <a:gd name="connsiteX878" fmla="*/ 141199 w 264461"/>
              <a:gd name="connsiteY878" fmla="*/ 103222 h 512159"/>
              <a:gd name="connsiteX879" fmla="*/ 137693 w 264461"/>
              <a:gd name="connsiteY879" fmla="*/ 100698 h 512159"/>
              <a:gd name="connsiteX880" fmla="*/ 133102 w 264461"/>
              <a:gd name="connsiteY880" fmla="*/ 101746 h 512159"/>
              <a:gd name="connsiteX881" fmla="*/ 132188 w 264461"/>
              <a:gd name="connsiteY881" fmla="*/ 101422 h 512159"/>
              <a:gd name="connsiteX882" fmla="*/ 131588 w 264461"/>
              <a:gd name="connsiteY882" fmla="*/ 100727 h 512159"/>
              <a:gd name="connsiteX883" fmla="*/ 131340 w 264461"/>
              <a:gd name="connsiteY883" fmla="*/ 99860 h 512159"/>
              <a:gd name="connsiteX884" fmla="*/ 131340 w 264461"/>
              <a:gd name="connsiteY884" fmla="*/ 98088 h 512159"/>
              <a:gd name="connsiteX885" fmla="*/ 131093 w 264461"/>
              <a:gd name="connsiteY885" fmla="*/ 97565 h 512159"/>
              <a:gd name="connsiteX886" fmla="*/ 129426 w 264461"/>
              <a:gd name="connsiteY886" fmla="*/ 99241 h 512159"/>
              <a:gd name="connsiteX887" fmla="*/ 128702 w 264461"/>
              <a:gd name="connsiteY887" fmla="*/ 99041 h 512159"/>
              <a:gd name="connsiteX888" fmla="*/ 128292 w 264461"/>
              <a:gd name="connsiteY888" fmla="*/ 98241 h 512159"/>
              <a:gd name="connsiteX889" fmla="*/ 128111 w 264461"/>
              <a:gd name="connsiteY889" fmla="*/ 96583 h 512159"/>
              <a:gd name="connsiteX890" fmla="*/ 128292 w 264461"/>
              <a:gd name="connsiteY890" fmla="*/ 94193 h 512159"/>
              <a:gd name="connsiteX891" fmla="*/ 129273 w 264461"/>
              <a:gd name="connsiteY891" fmla="*/ 90773 h 512159"/>
              <a:gd name="connsiteX892" fmla="*/ 130921 w 264461"/>
              <a:gd name="connsiteY892" fmla="*/ 90088 h 512159"/>
              <a:gd name="connsiteX893" fmla="*/ 133378 w 264461"/>
              <a:gd name="connsiteY893" fmla="*/ 90488 h 512159"/>
              <a:gd name="connsiteX894" fmla="*/ 136198 w 264461"/>
              <a:gd name="connsiteY894" fmla="*/ 92421 h 512159"/>
              <a:gd name="connsiteX895" fmla="*/ 137046 w 264461"/>
              <a:gd name="connsiteY895" fmla="*/ 93612 h 512159"/>
              <a:gd name="connsiteX896" fmla="*/ 137027 w 264461"/>
              <a:gd name="connsiteY896" fmla="*/ 94564 h 512159"/>
              <a:gd name="connsiteX897" fmla="*/ 136027 w 264461"/>
              <a:gd name="connsiteY897" fmla="*/ 96021 h 512159"/>
              <a:gd name="connsiteX898" fmla="*/ 149619 w 264461"/>
              <a:gd name="connsiteY898" fmla="*/ 85525 h 512159"/>
              <a:gd name="connsiteX899" fmla="*/ 146599 w 264461"/>
              <a:gd name="connsiteY899" fmla="*/ 85582 h 512159"/>
              <a:gd name="connsiteX900" fmla="*/ 148161 w 264461"/>
              <a:gd name="connsiteY900" fmla="*/ 82496 h 512159"/>
              <a:gd name="connsiteX901" fmla="*/ 149981 w 264461"/>
              <a:gd name="connsiteY901" fmla="*/ 81715 h 512159"/>
              <a:gd name="connsiteX902" fmla="*/ 153419 w 264461"/>
              <a:gd name="connsiteY902" fmla="*/ 82058 h 512159"/>
              <a:gd name="connsiteX903" fmla="*/ 152810 w 264461"/>
              <a:gd name="connsiteY903" fmla="*/ 83448 h 512159"/>
              <a:gd name="connsiteX904" fmla="*/ 149619 w 264461"/>
              <a:gd name="connsiteY904" fmla="*/ 85525 h 512159"/>
              <a:gd name="connsiteX905" fmla="*/ 144799 w 264461"/>
              <a:gd name="connsiteY905" fmla="*/ 87849 h 512159"/>
              <a:gd name="connsiteX906" fmla="*/ 142504 w 264461"/>
              <a:gd name="connsiteY906" fmla="*/ 89145 h 512159"/>
              <a:gd name="connsiteX907" fmla="*/ 141522 w 264461"/>
              <a:gd name="connsiteY907" fmla="*/ 88078 h 512159"/>
              <a:gd name="connsiteX908" fmla="*/ 141265 w 264461"/>
              <a:gd name="connsiteY908" fmla="*/ 84725 h 512159"/>
              <a:gd name="connsiteX909" fmla="*/ 138532 w 264461"/>
              <a:gd name="connsiteY909" fmla="*/ 83286 h 512159"/>
              <a:gd name="connsiteX910" fmla="*/ 137198 w 264461"/>
              <a:gd name="connsiteY910" fmla="*/ 82391 h 512159"/>
              <a:gd name="connsiteX911" fmla="*/ 136169 w 264461"/>
              <a:gd name="connsiteY911" fmla="*/ 80696 h 512159"/>
              <a:gd name="connsiteX912" fmla="*/ 136427 w 264461"/>
              <a:gd name="connsiteY912" fmla="*/ 80172 h 512159"/>
              <a:gd name="connsiteX913" fmla="*/ 138208 w 264461"/>
              <a:gd name="connsiteY913" fmla="*/ 79477 h 512159"/>
              <a:gd name="connsiteX914" fmla="*/ 141256 w 264461"/>
              <a:gd name="connsiteY914" fmla="*/ 82553 h 512159"/>
              <a:gd name="connsiteX915" fmla="*/ 142504 w 264461"/>
              <a:gd name="connsiteY915" fmla="*/ 85030 h 512159"/>
              <a:gd name="connsiteX916" fmla="*/ 144761 w 264461"/>
              <a:gd name="connsiteY916" fmla="*/ 85763 h 512159"/>
              <a:gd name="connsiteX917" fmla="*/ 145047 w 264461"/>
              <a:gd name="connsiteY917" fmla="*/ 86144 h 512159"/>
              <a:gd name="connsiteX918" fmla="*/ 144799 w 264461"/>
              <a:gd name="connsiteY918" fmla="*/ 87849 h 512159"/>
              <a:gd name="connsiteX919" fmla="*/ 182785 w 264461"/>
              <a:gd name="connsiteY919" fmla="*/ 16050 h 512159"/>
              <a:gd name="connsiteX920" fmla="*/ 183337 w 264461"/>
              <a:gd name="connsiteY920" fmla="*/ 19869 h 512159"/>
              <a:gd name="connsiteX921" fmla="*/ 184718 w 264461"/>
              <a:gd name="connsiteY921" fmla="*/ 18878 h 512159"/>
              <a:gd name="connsiteX922" fmla="*/ 186804 w 264461"/>
              <a:gd name="connsiteY922" fmla="*/ 22536 h 512159"/>
              <a:gd name="connsiteX923" fmla="*/ 187871 w 264461"/>
              <a:gd name="connsiteY923" fmla="*/ 22536 h 512159"/>
              <a:gd name="connsiteX924" fmla="*/ 189624 w 264461"/>
              <a:gd name="connsiteY924" fmla="*/ 21088 h 512159"/>
              <a:gd name="connsiteX925" fmla="*/ 189271 w 264461"/>
              <a:gd name="connsiteY925" fmla="*/ 24489 h 512159"/>
              <a:gd name="connsiteX926" fmla="*/ 187452 w 264461"/>
              <a:gd name="connsiteY926" fmla="*/ 33890 h 512159"/>
              <a:gd name="connsiteX927" fmla="*/ 186938 w 264461"/>
              <a:gd name="connsiteY927" fmla="*/ 35481 h 512159"/>
              <a:gd name="connsiteX928" fmla="*/ 186595 w 264461"/>
              <a:gd name="connsiteY928" fmla="*/ 38329 h 512159"/>
              <a:gd name="connsiteX929" fmla="*/ 186233 w 264461"/>
              <a:gd name="connsiteY929" fmla="*/ 38891 h 512159"/>
              <a:gd name="connsiteX930" fmla="*/ 185699 w 264461"/>
              <a:gd name="connsiteY930" fmla="*/ 44634 h 512159"/>
              <a:gd name="connsiteX931" fmla="*/ 184471 w 264461"/>
              <a:gd name="connsiteY931" fmla="*/ 46520 h 512159"/>
              <a:gd name="connsiteX932" fmla="*/ 183442 w 264461"/>
              <a:gd name="connsiteY932" fmla="*/ 51016 h 512159"/>
              <a:gd name="connsiteX933" fmla="*/ 183023 w 264461"/>
              <a:gd name="connsiteY933" fmla="*/ 51454 h 512159"/>
              <a:gd name="connsiteX934" fmla="*/ 181518 w 264461"/>
              <a:gd name="connsiteY934" fmla="*/ 49730 h 512159"/>
              <a:gd name="connsiteX935" fmla="*/ 183023 w 264461"/>
              <a:gd name="connsiteY935" fmla="*/ 42863 h 512159"/>
              <a:gd name="connsiteX936" fmla="*/ 183642 w 264461"/>
              <a:gd name="connsiteY936" fmla="*/ 38862 h 512159"/>
              <a:gd name="connsiteX937" fmla="*/ 183242 w 264461"/>
              <a:gd name="connsiteY937" fmla="*/ 36786 h 512159"/>
              <a:gd name="connsiteX938" fmla="*/ 182394 w 264461"/>
              <a:gd name="connsiteY938" fmla="*/ 34909 h 512159"/>
              <a:gd name="connsiteX939" fmla="*/ 180089 w 264461"/>
              <a:gd name="connsiteY939" fmla="*/ 34852 h 512159"/>
              <a:gd name="connsiteX940" fmla="*/ 178146 w 264461"/>
              <a:gd name="connsiteY940" fmla="*/ 35719 h 512159"/>
              <a:gd name="connsiteX941" fmla="*/ 177737 w 264461"/>
              <a:gd name="connsiteY941" fmla="*/ 34614 h 512159"/>
              <a:gd name="connsiteX942" fmla="*/ 177679 w 264461"/>
              <a:gd name="connsiteY942" fmla="*/ 33128 h 512159"/>
              <a:gd name="connsiteX943" fmla="*/ 177213 w 264461"/>
              <a:gd name="connsiteY943" fmla="*/ 32633 h 512159"/>
              <a:gd name="connsiteX944" fmla="*/ 174631 w 264461"/>
              <a:gd name="connsiteY944" fmla="*/ 32737 h 512159"/>
              <a:gd name="connsiteX945" fmla="*/ 173869 w 264461"/>
              <a:gd name="connsiteY945" fmla="*/ 32328 h 512159"/>
              <a:gd name="connsiteX946" fmla="*/ 173364 w 264461"/>
              <a:gd name="connsiteY946" fmla="*/ 30956 h 512159"/>
              <a:gd name="connsiteX947" fmla="*/ 173269 w 264461"/>
              <a:gd name="connsiteY947" fmla="*/ 29861 h 512159"/>
              <a:gd name="connsiteX948" fmla="*/ 175603 w 264461"/>
              <a:gd name="connsiteY948" fmla="*/ 29004 h 512159"/>
              <a:gd name="connsiteX949" fmla="*/ 177794 w 264461"/>
              <a:gd name="connsiteY949" fmla="*/ 29327 h 512159"/>
              <a:gd name="connsiteX950" fmla="*/ 180994 w 264461"/>
              <a:gd name="connsiteY950" fmla="*/ 27146 h 512159"/>
              <a:gd name="connsiteX951" fmla="*/ 178994 w 264461"/>
              <a:gd name="connsiteY951" fmla="*/ 19821 h 512159"/>
              <a:gd name="connsiteX952" fmla="*/ 176336 w 264461"/>
              <a:gd name="connsiteY952" fmla="*/ 19126 h 512159"/>
              <a:gd name="connsiteX953" fmla="*/ 175727 w 264461"/>
              <a:gd name="connsiteY953" fmla="*/ 18412 h 512159"/>
              <a:gd name="connsiteX954" fmla="*/ 176241 w 264461"/>
              <a:gd name="connsiteY954" fmla="*/ 17164 h 512159"/>
              <a:gd name="connsiteX955" fmla="*/ 177698 w 264461"/>
              <a:gd name="connsiteY955" fmla="*/ 16488 h 512159"/>
              <a:gd name="connsiteX956" fmla="*/ 179937 w 264461"/>
              <a:gd name="connsiteY956" fmla="*/ 12744 h 512159"/>
              <a:gd name="connsiteX957" fmla="*/ 181280 w 264461"/>
              <a:gd name="connsiteY957" fmla="*/ 12154 h 512159"/>
              <a:gd name="connsiteX958" fmla="*/ 182947 w 264461"/>
              <a:gd name="connsiteY958" fmla="*/ 12259 h 512159"/>
              <a:gd name="connsiteX959" fmla="*/ 182785 w 264461"/>
              <a:gd name="connsiteY959" fmla="*/ 16050 h 512159"/>
              <a:gd name="connsiteX960" fmla="*/ 189890 w 264461"/>
              <a:gd name="connsiteY960" fmla="*/ 17335 h 512159"/>
              <a:gd name="connsiteX961" fmla="*/ 189214 w 264461"/>
              <a:gd name="connsiteY961" fmla="*/ 17955 h 512159"/>
              <a:gd name="connsiteX962" fmla="*/ 186604 w 264461"/>
              <a:gd name="connsiteY962" fmla="*/ 12440 h 512159"/>
              <a:gd name="connsiteX963" fmla="*/ 188538 w 264461"/>
              <a:gd name="connsiteY963" fmla="*/ 6106 h 512159"/>
              <a:gd name="connsiteX964" fmla="*/ 190881 w 264461"/>
              <a:gd name="connsiteY964" fmla="*/ 6306 h 512159"/>
              <a:gd name="connsiteX965" fmla="*/ 191253 w 264461"/>
              <a:gd name="connsiteY965" fmla="*/ 7963 h 512159"/>
              <a:gd name="connsiteX966" fmla="*/ 191024 w 264461"/>
              <a:gd name="connsiteY966" fmla="*/ 9496 h 512159"/>
              <a:gd name="connsiteX967" fmla="*/ 189833 w 264461"/>
              <a:gd name="connsiteY967" fmla="*/ 9630 h 512159"/>
              <a:gd name="connsiteX968" fmla="*/ 189729 w 264461"/>
              <a:gd name="connsiteY968" fmla="*/ 10096 h 512159"/>
              <a:gd name="connsiteX969" fmla="*/ 190100 w 264461"/>
              <a:gd name="connsiteY969" fmla="*/ 13040 h 512159"/>
              <a:gd name="connsiteX970" fmla="*/ 190119 w 264461"/>
              <a:gd name="connsiteY970" fmla="*/ 16450 h 512159"/>
              <a:gd name="connsiteX971" fmla="*/ 189890 w 264461"/>
              <a:gd name="connsiteY971" fmla="*/ 17335 h 512159"/>
              <a:gd name="connsiteX972" fmla="*/ 197053 w 264461"/>
              <a:gd name="connsiteY972" fmla="*/ 1086 h 512159"/>
              <a:gd name="connsiteX973" fmla="*/ 197053 w 264461"/>
              <a:gd name="connsiteY973" fmla="*/ 1714 h 512159"/>
              <a:gd name="connsiteX974" fmla="*/ 195662 w 264461"/>
              <a:gd name="connsiteY974" fmla="*/ 6325 h 512159"/>
              <a:gd name="connsiteX975" fmla="*/ 195682 w 264461"/>
              <a:gd name="connsiteY975" fmla="*/ 8087 h 512159"/>
              <a:gd name="connsiteX976" fmla="*/ 193443 w 264461"/>
              <a:gd name="connsiteY976" fmla="*/ 7915 h 512159"/>
              <a:gd name="connsiteX977" fmla="*/ 193091 w 264461"/>
              <a:gd name="connsiteY977" fmla="*/ 7353 h 512159"/>
              <a:gd name="connsiteX978" fmla="*/ 192672 w 264461"/>
              <a:gd name="connsiteY978" fmla="*/ 4715 h 512159"/>
              <a:gd name="connsiteX979" fmla="*/ 192957 w 264461"/>
              <a:gd name="connsiteY979" fmla="*/ 1905 h 512159"/>
              <a:gd name="connsiteX980" fmla="*/ 193272 w 264461"/>
              <a:gd name="connsiteY980" fmla="*/ 1172 h 512159"/>
              <a:gd name="connsiteX981" fmla="*/ 193920 w 264461"/>
              <a:gd name="connsiteY981" fmla="*/ 876 h 512159"/>
              <a:gd name="connsiteX982" fmla="*/ 194624 w 264461"/>
              <a:gd name="connsiteY982" fmla="*/ 1429 h 512159"/>
              <a:gd name="connsiteX983" fmla="*/ 195739 w 264461"/>
              <a:gd name="connsiteY983" fmla="*/ 0 h 512159"/>
              <a:gd name="connsiteX984" fmla="*/ 196320 w 264461"/>
              <a:gd name="connsiteY984" fmla="*/ 29 h 512159"/>
              <a:gd name="connsiteX985" fmla="*/ 197053 w 264461"/>
              <a:gd name="connsiteY985" fmla="*/ 1086 h 512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</a:cxnLst>
            <a:rect l="l" t="t" r="r" b="b"/>
            <a:pathLst>
              <a:path w="264461" h="512159">
                <a:moveTo>
                  <a:pt x="189271" y="484203"/>
                </a:moveTo>
                <a:lnTo>
                  <a:pt x="187033" y="485651"/>
                </a:lnTo>
                <a:lnTo>
                  <a:pt x="186328" y="487356"/>
                </a:lnTo>
                <a:lnTo>
                  <a:pt x="185785" y="488023"/>
                </a:lnTo>
                <a:lnTo>
                  <a:pt x="184309" y="488461"/>
                </a:lnTo>
                <a:lnTo>
                  <a:pt x="182842" y="488470"/>
                </a:lnTo>
                <a:lnTo>
                  <a:pt x="177260" y="485061"/>
                </a:lnTo>
                <a:lnTo>
                  <a:pt x="175974" y="485213"/>
                </a:lnTo>
                <a:lnTo>
                  <a:pt x="177251" y="483651"/>
                </a:lnTo>
                <a:lnTo>
                  <a:pt x="180718" y="482375"/>
                </a:lnTo>
                <a:lnTo>
                  <a:pt x="182671" y="480689"/>
                </a:lnTo>
                <a:lnTo>
                  <a:pt x="187176" y="482317"/>
                </a:lnTo>
                <a:lnTo>
                  <a:pt x="189271" y="484203"/>
                </a:lnTo>
                <a:close/>
                <a:moveTo>
                  <a:pt x="105566" y="370189"/>
                </a:moveTo>
                <a:lnTo>
                  <a:pt x="106689" y="371018"/>
                </a:lnTo>
                <a:lnTo>
                  <a:pt x="109509" y="370884"/>
                </a:lnTo>
                <a:lnTo>
                  <a:pt x="108575" y="372732"/>
                </a:lnTo>
                <a:lnTo>
                  <a:pt x="105470" y="374790"/>
                </a:lnTo>
                <a:lnTo>
                  <a:pt x="103384" y="376819"/>
                </a:lnTo>
                <a:lnTo>
                  <a:pt x="100860" y="378514"/>
                </a:lnTo>
                <a:lnTo>
                  <a:pt x="99641" y="376561"/>
                </a:lnTo>
                <a:lnTo>
                  <a:pt x="98222" y="376637"/>
                </a:lnTo>
                <a:lnTo>
                  <a:pt x="96050" y="372885"/>
                </a:lnTo>
                <a:lnTo>
                  <a:pt x="95660" y="367265"/>
                </a:lnTo>
                <a:lnTo>
                  <a:pt x="98498" y="365798"/>
                </a:lnTo>
                <a:lnTo>
                  <a:pt x="102422" y="365884"/>
                </a:lnTo>
                <a:lnTo>
                  <a:pt x="105566" y="370189"/>
                </a:lnTo>
                <a:close/>
                <a:moveTo>
                  <a:pt x="47339" y="282445"/>
                </a:moveTo>
                <a:lnTo>
                  <a:pt x="51111" y="283616"/>
                </a:lnTo>
                <a:lnTo>
                  <a:pt x="53921" y="283597"/>
                </a:lnTo>
                <a:lnTo>
                  <a:pt x="56417" y="286998"/>
                </a:lnTo>
                <a:lnTo>
                  <a:pt x="57750" y="292351"/>
                </a:lnTo>
                <a:lnTo>
                  <a:pt x="60865" y="297628"/>
                </a:lnTo>
                <a:lnTo>
                  <a:pt x="64941" y="302200"/>
                </a:lnTo>
                <a:lnTo>
                  <a:pt x="65103" y="304990"/>
                </a:lnTo>
                <a:lnTo>
                  <a:pt x="63646" y="306486"/>
                </a:lnTo>
                <a:lnTo>
                  <a:pt x="60608" y="308343"/>
                </a:lnTo>
                <a:lnTo>
                  <a:pt x="60617" y="310334"/>
                </a:lnTo>
                <a:lnTo>
                  <a:pt x="62627" y="309334"/>
                </a:lnTo>
                <a:lnTo>
                  <a:pt x="64360" y="308877"/>
                </a:lnTo>
                <a:lnTo>
                  <a:pt x="68532" y="309315"/>
                </a:lnTo>
                <a:lnTo>
                  <a:pt x="69990" y="311334"/>
                </a:lnTo>
                <a:lnTo>
                  <a:pt x="70999" y="314354"/>
                </a:lnTo>
                <a:lnTo>
                  <a:pt x="71533" y="316830"/>
                </a:lnTo>
                <a:lnTo>
                  <a:pt x="71171" y="319516"/>
                </a:lnTo>
                <a:lnTo>
                  <a:pt x="70047" y="318659"/>
                </a:lnTo>
                <a:lnTo>
                  <a:pt x="68904" y="316259"/>
                </a:lnTo>
                <a:lnTo>
                  <a:pt x="67637" y="315154"/>
                </a:lnTo>
                <a:lnTo>
                  <a:pt x="66161" y="314553"/>
                </a:lnTo>
                <a:lnTo>
                  <a:pt x="66827" y="317859"/>
                </a:lnTo>
                <a:lnTo>
                  <a:pt x="66561" y="322269"/>
                </a:lnTo>
                <a:lnTo>
                  <a:pt x="67199" y="322678"/>
                </a:lnTo>
                <a:lnTo>
                  <a:pt x="69180" y="322755"/>
                </a:lnTo>
                <a:lnTo>
                  <a:pt x="67875" y="327250"/>
                </a:lnTo>
                <a:lnTo>
                  <a:pt x="65161" y="328470"/>
                </a:lnTo>
                <a:lnTo>
                  <a:pt x="62008" y="328927"/>
                </a:lnTo>
                <a:lnTo>
                  <a:pt x="61246" y="330518"/>
                </a:lnTo>
                <a:lnTo>
                  <a:pt x="60674" y="332565"/>
                </a:lnTo>
                <a:lnTo>
                  <a:pt x="59026" y="335613"/>
                </a:lnTo>
                <a:lnTo>
                  <a:pt x="56855" y="337337"/>
                </a:lnTo>
                <a:lnTo>
                  <a:pt x="54169" y="336985"/>
                </a:lnTo>
                <a:lnTo>
                  <a:pt x="51540" y="335623"/>
                </a:lnTo>
                <a:lnTo>
                  <a:pt x="49244" y="335347"/>
                </a:lnTo>
                <a:lnTo>
                  <a:pt x="47644" y="336156"/>
                </a:lnTo>
                <a:lnTo>
                  <a:pt x="46606" y="336909"/>
                </a:lnTo>
                <a:lnTo>
                  <a:pt x="45596" y="336775"/>
                </a:lnTo>
                <a:lnTo>
                  <a:pt x="42710" y="337061"/>
                </a:lnTo>
                <a:lnTo>
                  <a:pt x="39996" y="337004"/>
                </a:lnTo>
                <a:lnTo>
                  <a:pt x="39605" y="335814"/>
                </a:lnTo>
                <a:lnTo>
                  <a:pt x="40072" y="332232"/>
                </a:lnTo>
                <a:lnTo>
                  <a:pt x="39462" y="331260"/>
                </a:lnTo>
                <a:lnTo>
                  <a:pt x="36871" y="330765"/>
                </a:lnTo>
                <a:lnTo>
                  <a:pt x="35909" y="329908"/>
                </a:lnTo>
                <a:lnTo>
                  <a:pt x="34414" y="327431"/>
                </a:lnTo>
                <a:lnTo>
                  <a:pt x="34119" y="326269"/>
                </a:lnTo>
                <a:lnTo>
                  <a:pt x="33909" y="324669"/>
                </a:lnTo>
                <a:lnTo>
                  <a:pt x="32328" y="322602"/>
                </a:lnTo>
                <a:lnTo>
                  <a:pt x="30413" y="321116"/>
                </a:lnTo>
                <a:lnTo>
                  <a:pt x="29289" y="321040"/>
                </a:lnTo>
                <a:lnTo>
                  <a:pt x="27051" y="323459"/>
                </a:lnTo>
                <a:lnTo>
                  <a:pt x="25203" y="325907"/>
                </a:lnTo>
                <a:lnTo>
                  <a:pt x="25851" y="327136"/>
                </a:lnTo>
                <a:lnTo>
                  <a:pt x="26451" y="328746"/>
                </a:lnTo>
                <a:lnTo>
                  <a:pt x="25451" y="329908"/>
                </a:lnTo>
                <a:lnTo>
                  <a:pt x="22412" y="332556"/>
                </a:lnTo>
                <a:lnTo>
                  <a:pt x="21936" y="333585"/>
                </a:lnTo>
                <a:lnTo>
                  <a:pt x="21117" y="334146"/>
                </a:lnTo>
                <a:lnTo>
                  <a:pt x="19669" y="333413"/>
                </a:lnTo>
                <a:lnTo>
                  <a:pt x="16059" y="333585"/>
                </a:lnTo>
                <a:lnTo>
                  <a:pt x="14402" y="333118"/>
                </a:lnTo>
                <a:lnTo>
                  <a:pt x="12468" y="331165"/>
                </a:lnTo>
                <a:lnTo>
                  <a:pt x="7753" y="329860"/>
                </a:lnTo>
                <a:lnTo>
                  <a:pt x="6963" y="326727"/>
                </a:lnTo>
                <a:lnTo>
                  <a:pt x="6058" y="326136"/>
                </a:lnTo>
                <a:lnTo>
                  <a:pt x="714" y="320754"/>
                </a:lnTo>
                <a:lnTo>
                  <a:pt x="0" y="318954"/>
                </a:lnTo>
                <a:lnTo>
                  <a:pt x="695" y="317878"/>
                </a:lnTo>
                <a:lnTo>
                  <a:pt x="2686" y="316249"/>
                </a:lnTo>
                <a:lnTo>
                  <a:pt x="9382" y="313544"/>
                </a:lnTo>
                <a:lnTo>
                  <a:pt x="10439" y="312458"/>
                </a:lnTo>
                <a:lnTo>
                  <a:pt x="10658" y="311496"/>
                </a:lnTo>
                <a:lnTo>
                  <a:pt x="8687" y="310401"/>
                </a:lnTo>
                <a:lnTo>
                  <a:pt x="6915" y="309181"/>
                </a:lnTo>
                <a:lnTo>
                  <a:pt x="6315" y="308391"/>
                </a:lnTo>
                <a:lnTo>
                  <a:pt x="6267" y="307695"/>
                </a:lnTo>
                <a:lnTo>
                  <a:pt x="7277" y="306791"/>
                </a:lnTo>
                <a:lnTo>
                  <a:pt x="9296" y="306724"/>
                </a:lnTo>
                <a:lnTo>
                  <a:pt x="10897" y="307134"/>
                </a:lnTo>
                <a:lnTo>
                  <a:pt x="12164" y="306324"/>
                </a:lnTo>
                <a:lnTo>
                  <a:pt x="14392" y="305505"/>
                </a:lnTo>
                <a:lnTo>
                  <a:pt x="15888" y="304476"/>
                </a:lnTo>
                <a:lnTo>
                  <a:pt x="17174" y="301819"/>
                </a:lnTo>
                <a:lnTo>
                  <a:pt x="18535" y="299428"/>
                </a:lnTo>
                <a:lnTo>
                  <a:pt x="18679" y="298132"/>
                </a:lnTo>
                <a:lnTo>
                  <a:pt x="19869" y="293570"/>
                </a:lnTo>
                <a:lnTo>
                  <a:pt x="20526" y="292437"/>
                </a:lnTo>
                <a:lnTo>
                  <a:pt x="24755" y="289446"/>
                </a:lnTo>
                <a:lnTo>
                  <a:pt x="25822" y="291084"/>
                </a:lnTo>
                <a:lnTo>
                  <a:pt x="27908" y="291484"/>
                </a:lnTo>
                <a:lnTo>
                  <a:pt x="29775" y="289979"/>
                </a:lnTo>
                <a:lnTo>
                  <a:pt x="32013" y="285226"/>
                </a:lnTo>
                <a:lnTo>
                  <a:pt x="33566" y="284931"/>
                </a:lnTo>
                <a:lnTo>
                  <a:pt x="35281" y="285321"/>
                </a:lnTo>
                <a:lnTo>
                  <a:pt x="38652" y="284721"/>
                </a:lnTo>
                <a:lnTo>
                  <a:pt x="44634" y="282502"/>
                </a:lnTo>
                <a:lnTo>
                  <a:pt x="47339" y="282445"/>
                </a:lnTo>
                <a:close/>
                <a:moveTo>
                  <a:pt x="81277" y="272729"/>
                </a:moveTo>
                <a:lnTo>
                  <a:pt x="77905" y="272767"/>
                </a:lnTo>
                <a:lnTo>
                  <a:pt x="76686" y="272358"/>
                </a:lnTo>
                <a:lnTo>
                  <a:pt x="75229" y="271215"/>
                </a:lnTo>
                <a:lnTo>
                  <a:pt x="73590" y="264738"/>
                </a:lnTo>
                <a:lnTo>
                  <a:pt x="74181" y="262442"/>
                </a:lnTo>
                <a:lnTo>
                  <a:pt x="74847" y="261318"/>
                </a:lnTo>
                <a:lnTo>
                  <a:pt x="75590" y="260442"/>
                </a:lnTo>
                <a:lnTo>
                  <a:pt x="77371" y="260080"/>
                </a:lnTo>
                <a:lnTo>
                  <a:pt x="79143" y="261309"/>
                </a:lnTo>
                <a:lnTo>
                  <a:pt x="79810" y="262452"/>
                </a:lnTo>
                <a:lnTo>
                  <a:pt x="81296" y="266833"/>
                </a:lnTo>
                <a:lnTo>
                  <a:pt x="81572" y="270586"/>
                </a:lnTo>
                <a:lnTo>
                  <a:pt x="81277" y="272729"/>
                </a:lnTo>
                <a:close/>
                <a:moveTo>
                  <a:pt x="53921" y="249927"/>
                </a:moveTo>
                <a:lnTo>
                  <a:pt x="54883" y="256032"/>
                </a:lnTo>
                <a:lnTo>
                  <a:pt x="55826" y="259804"/>
                </a:lnTo>
                <a:lnTo>
                  <a:pt x="55893" y="261090"/>
                </a:lnTo>
                <a:lnTo>
                  <a:pt x="55007" y="262880"/>
                </a:lnTo>
                <a:lnTo>
                  <a:pt x="50597" y="265262"/>
                </a:lnTo>
                <a:lnTo>
                  <a:pt x="49206" y="265271"/>
                </a:lnTo>
                <a:lnTo>
                  <a:pt x="49149" y="264690"/>
                </a:lnTo>
                <a:lnTo>
                  <a:pt x="50140" y="262271"/>
                </a:lnTo>
                <a:lnTo>
                  <a:pt x="49282" y="259518"/>
                </a:lnTo>
                <a:lnTo>
                  <a:pt x="49701" y="257423"/>
                </a:lnTo>
                <a:lnTo>
                  <a:pt x="49292" y="257042"/>
                </a:lnTo>
                <a:lnTo>
                  <a:pt x="48435" y="257337"/>
                </a:lnTo>
                <a:lnTo>
                  <a:pt x="45272" y="260661"/>
                </a:lnTo>
                <a:lnTo>
                  <a:pt x="44215" y="260985"/>
                </a:lnTo>
                <a:lnTo>
                  <a:pt x="44101" y="260309"/>
                </a:lnTo>
                <a:lnTo>
                  <a:pt x="44882" y="257585"/>
                </a:lnTo>
                <a:lnTo>
                  <a:pt x="44977" y="255718"/>
                </a:lnTo>
                <a:lnTo>
                  <a:pt x="45444" y="254575"/>
                </a:lnTo>
                <a:lnTo>
                  <a:pt x="46301" y="253517"/>
                </a:lnTo>
                <a:lnTo>
                  <a:pt x="47320" y="252727"/>
                </a:lnTo>
                <a:lnTo>
                  <a:pt x="48149" y="252612"/>
                </a:lnTo>
                <a:lnTo>
                  <a:pt x="49025" y="253432"/>
                </a:lnTo>
                <a:lnTo>
                  <a:pt x="51578" y="251146"/>
                </a:lnTo>
                <a:lnTo>
                  <a:pt x="53921" y="249927"/>
                </a:lnTo>
                <a:close/>
                <a:moveTo>
                  <a:pt x="58169" y="255451"/>
                </a:moveTo>
                <a:lnTo>
                  <a:pt x="57607" y="255956"/>
                </a:lnTo>
                <a:lnTo>
                  <a:pt x="56255" y="255813"/>
                </a:lnTo>
                <a:lnTo>
                  <a:pt x="55750" y="255041"/>
                </a:lnTo>
                <a:lnTo>
                  <a:pt x="55474" y="253860"/>
                </a:lnTo>
                <a:lnTo>
                  <a:pt x="55445" y="251698"/>
                </a:lnTo>
                <a:lnTo>
                  <a:pt x="56264" y="250145"/>
                </a:lnTo>
                <a:lnTo>
                  <a:pt x="59731" y="247802"/>
                </a:lnTo>
                <a:lnTo>
                  <a:pt x="58160" y="246974"/>
                </a:lnTo>
                <a:lnTo>
                  <a:pt x="58103" y="246383"/>
                </a:lnTo>
                <a:lnTo>
                  <a:pt x="58998" y="244430"/>
                </a:lnTo>
                <a:lnTo>
                  <a:pt x="62722" y="241392"/>
                </a:lnTo>
                <a:lnTo>
                  <a:pt x="63722" y="240840"/>
                </a:lnTo>
                <a:lnTo>
                  <a:pt x="64713" y="240925"/>
                </a:lnTo>
                <a:lnTo>
                  <a:pt x="62789" y="246316"/>
                </a:lnTo>
                <a:lnTo>
                  <a:pt x="58169" y="255451"/>
                </a:lnTo>
                <a:close/>
                <a:moveTo>
                  <a:pt x="63303" y="230124"/>
                </a:moveTo>
                <a:lnTo>
                  <a:pt x="52654" y="232801"/>
                </a:lnTo>
                <a:lnTo>
                  <a:pt x="48987" y="232562"/>
                </a:lnTo>
                <a:lnTo>
                  <a:pt x="48654" y="231248"/>
                </a:lnTo>
                <a:lnTo>
                  <a:pt x="49387" y="230372"/>
                </a:lnTo>
                <a:lnTo>
                  <a:pt x="52426" y="229524"/>
                </a:lnTo>
                <a:lnTo>
                  <a:pt x="53654" y="223076"/>
                </a:lnTo>
                <a:lnTo>
                  <a:pt x="49063" y="220094"/>
                </a:lnTo>
                <a:lnTo>
                  <a:pt x="48825" y="219265"/>
                </a:lnTo>
                <a:lnTo>
                  <a:pt x="49187" y="217846"/>
                </a:lnTo>
                <a:lnTo>
                  <a:pt x="49721" y="217208"/>
                </a:lnTo>
                <a:lnTo>
                  <a:pt x="52502" y="215703"/>
                </a:lnTo>
                <a:lnTo>
                  <a:pt x="53673" y="215370"/>
                </a:lnTo>
                <a:lnTo>
                  <a:pt x="54626" y="215570"/>
                </a:lnTo>
                <a:lnTo>
                  <a:pt x="56588" y="217313"/>
                </a:lnTo>
                <a:lnTo>
                  <a:pt x="58798" y="220961"/>
                </a:lnTo>
                <a:lnTo>
                  <a:pt x="61760" y="221542"/>
                </a:lnTo>
                <a:lnTo>
                  <a:pt x="63770" y="223085"/>
                </a:lnTo>
                <a:lnTo>
                  <a:pt x="63303" y="230124"/>
                </a:lnTo>
                <a:close/>
                <a:moveTo>
                  <a:pt x="41119" y="218504"/>
                </a:moveTo>
                <a:lnTo>
                  <a:pt x="39605" y="218770"/>
                </a:lnTo>
                <a:lnTo>
                  <a:pt x="39491" y="218084"/>
                </a:lnTo>
                <a:lnTo>
                  <a:pt x="42129" y="214808"/>
                </a:lnTo>
                <a:lnTo>
                  <a:pt x="43834" y="214265"/>
                </a:lnTo>
                <a:lnTo>
                  <a:pt x="44434" y="214589"/>
                </a:lnTo>
                <a:lnTo>
                  <a:pt x="43196" y="216494"/>
                </a:lnTo>
                <a:lnTo>
                  <a:pt x="41119" y="218504"/>
                </a:lnTo>
                <a:close/>
                <a:moveTo>
                  <a:pt x="19488" y="199977"/>
                </a:moveTo>
                <a:lnTo>
                  <a:pt x="17136" y="200644"/>
                </a:lnTo>
                <a:lnTo>
                  <a:pt x="16269" y="200253"/>
                </a:lnTo>
                <a:lnTo>
                  <a:pt x="16116" y="199634"/>
                </a:lnTo>
                <a:lnTo>
                  <a:pt x="16650" y="197949"/>
                </a:lnTo>
                <a:lnTo>
                  <a:pt x="18450" y="197348"/>
                </a:lnTo>
                <a:lnTo>
                  <a:pt x="19755" y="198263"/>
                </a:lnTo>
                <a:lnTo>
                  <a:pt x="19964" y="199092"/>
                </a:lnTo>
                <a:lnTo>
                  <a:pt x="19488" y="199977"/>
                </a:lnTo>
                <a:close/>
                <a:moveTo>
                  <a:pt x="49911" y="200015"/>
                </a:moveTo>
                <a:lnTo>
                  <a:pt x="49120" y="200644"/>
                </a:lnTo>
                <a:lnTo>
                  <a:pt x="48120" y="200520"/>
                </a:lnTo>
                <a:lnTo>
                  <a:pt x="47130" y="199711"/>
                </a:lnTo>
                <a:lnTo>
                  <a:pt x="45815" y="197406"/>
                </a:lnTo>
                <a:lnTo>
                  <a:pt x="48768" y="195805"/>
                </a:lnTo>
                <a:lnTo>
                  <a:pt x="49949" y="196748"/>
                </a:lnTo>
                <a:lnTo>
                  <a:pt x="50397" y="197825"/>
                </a:lnTo>
                <a:lnTo>
                  <a:pt x="50416" y="199015"/>
                </a:lnTo>
                <a:lnTo>
                  <a:pt x="49911" y="200015"/>
                </a:lnTo>
                <a:close/>
                <a:moveTo>
                  <a:pt x="23955" y="192624"/>
                </a:moveTo>
                <a:lnTo>
                  <a:pt x="22822" y="192900"/>
                </a:lnTo>
                <a:lnTo>
                  <a:pt x="21346" y="192634"/>
                </a:lnTo>
                <a:lnTo>
                  <a:pt x="20431" y="191872"/>
                </a:lnTo>
                <a:lnTo>
                  <a:pt x="19507" y="188852"/>
                </a:lnTo>
                <a:lnTo>
                  <a:pt x="19336" y="187023"/>
                </a:lnTo>
                <a:lnTo>
                  <a:pt x="19745" y="183614"/>
                </a:lnTo>
                <a:lnTo>
                  <a:pt x="19650" y="179527"/>
                </a:lnTo>
                <a:lnTo>
                  <a:pt x="22698" y="179403"/>
                </a:lnTo>
                <a:lnTo>
                  <a:pt x="23489" y="179994"/>
                </a:lnTo>
                <a:lnTo>
                  <a:pt x="24012" y="192100"/>
                </a:lnTo>
                <a:lnTo>
                  <a:pt x="23955" y="192624"/>
                </a:lnTo>
                <a:close/>
                <a:moveTo>
                  <a:pt x="53502" y="173384"/>
                </a:moveTo>
                <a:lnTo>
                  <a:pt x="53464" y="175574"/>
                </a:lnTo>
                <a:lnTo>
                  <a:pt x="52987" y="178156"/>
                </a:lnTo>
                <a:lnTo>
                  <a:pt x="53597" y="180889"/>
                </a:lnTo>
                <a:lnTo>
                  <a:pt x="53740" y="182842"/>
                </a:lnTo>
                <a:lnTo>
                  <a:pt x="54864" y="183461"/>
                </a:lnTo>
                <a:lnTo>
                  <a:pt x="55550" y="184356"/>
                </a:lnTo>
                <a:lnTo>
                  <a:pt x="60560" y="185356"/>
                </a:lnTo>
                <a:lnTo>
                  <a:pt x="65218" y="185071"/>
                </a:lnTo>
                <a:lnTo>
                  <a:pt x="66113" y="185871"/>
                </a:lnTo>
                <a:lnTo>
                  <a:pt x="66218" y="187147"/>
                </a:lnTo>
                <a:lnTo>
                  <a:pt x="65484" y="188548"/>
                </a:lnTo>
                <a:lnTo>
                  <a:pt x="62827" y="191100"/>
                </a:lnTo>
                <a:lnTo>
                  <a:pt x="59665" y="195224"/>
                </a:lnTo>
                <a:lnTo>
                  <a:pt x="58722" y="196082"/>
                </a:lnTo>
                <a:lnTo>
                  <a:pt x="57702" y="196120"/>
                </a:lnTo>
                <a:lnTo>
                  <a:pt x="56969" y="195748"/>
                </a:lnTo>
                <a:lnTo>
                  <a:pt x="56445" y="188414"/>
                </a:lnTo>
                <a:lnTo>
                  <a:pt x="53016" y="189357"/>
                </a:lnTo>
                <a:lnTo>
                  <a:pt x="50254" y="189252"/>
                </a:lnTo>
                <a:lnTo>
                  <a:pt x="48739" y="188357"/>
                </a:lnTo>
                <a:lnTo>
                  <a:pt x="47682" y="186633"/>
                </a:lnTo>
                <a:lnTo>
                  <a:pt x="45539" y="182194"/>
                </a:lnTo>
                <a:lnTo>
                  <a:pt x="39310" y="180442"/>
                </a:lnTo>
                <a:lnTo>
                  <a:pt x="37547" y="177984"/>
                </a:lnTo>
                <a:lnTo>
                  <a:pt x="37014" y="176498"/>
                </a:lnTo>
                <a:lnTo>
                  <a:pt x="37233" y="175679"/>
                </a:lnTo>
                <a:lnTo>
                  <a:pt x="38528" y="173850"/>
                </a:lnTo>
                <a:lnTo>
                  <a:pt x="40148" y="174498"/>
                </a:lnTo>
                <a:lnTo>
                  <a:pt x="41148" y="174098"/>
                </a:lnTo>
                <a:lnTo>
                  <a:pt x="41758" y="173279"/>
                </a:lnTo>
                <a:lnTo>
                  <a:pt x="41748" y="172603"/>
                </a:lnTo>
                <a:lnTo>
                  <a:pt x="40900" y="171012"/>
                </a:lnTo>
                <a:lnTo>
                  <a:pt x="40862" y="170517"/>
                </a:lnTo>
                <a:lnTo>
                  <a:pt x="47234" y="168497"/>
                </a:lnTo>
                <a:lnTo>
                  <a:pt x="47797" y="165335"/>
                </a:lnTo>
                <a:lnTo>
                  <a:pt x="49178" y="165078"/>
                </a:lnTo>
                <a:lnTo>
                  <a:pt x="50759" y="166116"/>
                </a:lnTo>
                <a:lnTo>
                  <a:pt x="52921" y="169402"/>
                </a:lnTo>
                <a:lnTo>
                  <a:pt x="53502" y="173384"/>
                </a:lnTo>
                <a:close/>
                <a:moveTo>
                  <a:pt x="25137" y="164525"/>
                </a:moveTo>
                <a:lnTo>
                  <a:pt x="28156" y="167326"/>
                </a:lnTo>
                <a:lnTo>
                  <a:pt x="25756" y="171974"/>
                </a:lnTo>
                <a:lnTo>
                  <a:pt x="22069" y="171955"/>
                </a:lnTo>
                <a:lnTo>
                  <a:pt x="16878" y="168564"/>
                </a:lnTo>
                <a:lnTo>
                  <a:pt x="16859" y="167869"/>
                </a:lnTo>
                <a:lnTo>
                  <a:pt x="17288" y="166849"/>
                </a:lnTo>
                <a:lnTo>
                  <a:pt x="18069" y="166040"/>
                </a:lnTo>
                <a:lnTo>
                  <a:pt x="18878" y="165849"/>
                </a:lnTo>
                <a:lnTo>
                  <a:pt x="20164" y="166402"/>
                </a:lnTo>
                <a:lnTo>
                  <a:pt x="21955" y="165506"/>
                </a:lnTo>
                <a:lnTo>
                  <a:pt x="23384" y="165792"/>
                </a:lnTo>
                <a:lnTo>
                  <a:pt x="25137" y="164525"/>
                </a:lnTo>
                <a:close/>
                <a:moveTo>
                  <a:pt x="52054" y="130245"/>
                </a:moveTo>
                <a:lnTo>
                  <a:pt x="48654" y="139094"/>
                </a:lnTo>
                <a:lnTo>
                  <a:pt x="47320" y="139313"/>
                </a:lnTo>
                <a:lnTo>
                  <a:pt x="46149" y="141522"/>
                </a:lnTo>
                <a:lnTo>
                  <a:pt x="42529" y="143951"/>
                </a:lnTo>
                <a:lnTo>
                  <a:pt x="45691" y="143999"/>
                </a:lnTo>
                <a:lnTo>
                  <a:pt x="46577" y="144809"/>
                </a:lnTo>
                <a:lnTo>
                  <a:pt x="46596" y="146552"/>
                </a:lnTo>
                <a:lnTo>
                  <a:pt x="45996" y="147561"/>
                </a:lnTo>
                <a:lnTo>
                  <a:pt x="41910" y="151581"/>
                </a:lnTo>
                <a:lnTo>
                  <a:pt x="39100" y="153105"/>
                </a:lnTo>
                <a:lnTo>
                  <a:pt x="36071" y="157296"/>
                </a:lnTo>
                <a:lnTo>
                  <a:pt x="34538" y="157344"/>
                </a:lnTo>
                <a:lnTo>
                  <a:pt x="33023" y="160001"/>
                </a:lnTo>
                <a:lnTo>
                  <a:pt x="31785" y="161172"/>
                </a:lnTo>
                <a:lnTo>
                  <a:pt x="31080" y="161172"/>
                </a:lnTo>
                <a:lnTo>
                  <a:pt x="30280" y="160582"/>
                </a:lnTo>
                <a:lnTo>
                  <a:pt x="28403" y="157982"/>
                </a:lnTo>
                <a:lnTo>
                  <a:pt x="31813" y="155419"/>
                </a:lnTo>
                <a:lnTo>
                  <a:pt x="32128" y="153981"/>
                </a:lnTo>
                <a:lnTo>
                  <a:pt x="34462" y="152476"/>
                </a:lnTo>
                <a:lnTo>
                  <a:pt x="34261" y="152009"/>
                </a:lnTo>
                <a:lnTo>
                  <a:pt x="30556" y="149895"/>
                </a:lnTo>
                <a:lnTo>
                  <a:pt x="29099" y="148476"/>
                </a:lnTo>
                <a:lnTo>
                  <a:pt x="29232" y="147733"/>
                </a:lnTo>
                <a:lnTo>
                  <a:pt x="31014" y="146095"/>
                </a:lnTo>
                <a:lnTo>
                  <a:pt x="30175" y="145885"/>
                </a:lnTo>
                <a:lnTo>
                  <a:pt x="29604" y="144999"/>
                </a:lnTo>
                <a:lnTo>
                  <a:pt x="28575" y="144656"/>
                </a:lnTo>
                <a:lnTo>
                  <a:pt x="28261" y="143837"/>
                </a:lnTo>
                <a:lnTo>
                  <a:pt x="28070" y="141665"/>
                </a:lnTo>
                <a:lnTo>
                  <a:pt x="28346" y="139446"/>
                </a:lnTo>
                <a:lnTo>
                  <a:pt x="29423" y="138465"/>
                </a:lnTo>
                <a:lnTo>
                  <a:pt x="29861" y="137417"/>
                </a:lnTo>
                <a:lnTo>
                  <a:pt x="30299" y="137093"/>
                </a:lnTo>
                <a:lnTo>
                  <a:pt x="31966" y="137655"/>
                </a:lnTo>
                <a:lnTo>
                  <a:pt x="33661" y="139437"/>
                </a:lnTo>
                <a:lnTo>
                  <a:pt x="35643" y="138751"/>
                </a:lnTo>
                <a:lnTo>
                  <a:pt x="37938" y="139084"/>
                </a:lnTo>
                <a:lnTo>
                  <a:pt x="37986" y="138674"/>
                </a:lnTo>
                <a:lnTo>
                  <a:pt x="36300" y="134303"/>
                </a:lnTo>
                <a:lnTo>
                  <a:pt x="36604" y="133407"/>
                </a:lnTo>
                <a:lnTo>
                  <a:pt x="37519" y="132388"/>
                </a:lnTo>
                <a:lnTo>
                  <a:pt x="42815" y="129254"/>
                </a:lnTo>
                <a:lnTo>
                  <a:pt x="49416" y="123977"/>
                </a:lnTo>
                <a:lnTo>
                  <a:pt x="51016" y="123149"/>
                </a:lnTo>
                <a:lnTo>
                  <a:pt x="51502" y="123873"/>
                </a:lnTo>
                <a:lnTo>
                  <a:pt x="52168" y="126606"/>
                </a:lnTo>
                <a:lnTo>
                  <a:pt x="52054" y="130245"/>
                </a:lnTo>
                <a:close/>
                <a:moveTo>
                  <a:pt x="134626" y="122482"/>
                </a:moveTo>
                <a:lnTo>
                  <a:pt x="134855" y="126654"/>
                </a:lnTo>
                <a:lnTo>
                  <a:pt x="134541" y="127921"/>
                </a:lnTo>
                <a:lnTo>
                  <a:pt x="133902" y="129483"/>
                </a:lnTo>
                <a:lnTo>
                  <a:pt x="131883" y="132388"/>
                </a:lnTo>
                <a:lnTo>
                  <a:pt x="126568" y="136531"/>
                </a:lnTo>
                <a:lnTo>
                  <a:pt x="116843" y="146018"/>
                </a:lnTo>
                <a:lnTo>
                  <a:pt x="111090" y="150704"/>
                </a:lnTo>
                <a:lnTo>
                  <a:pt x="110299" y="152953"/>
                </a:lnTo>
                <a:lnTo>
                  <a:pt x="109871" y="156077"/>
                </a:lnTo>
                <a:lnTo>
                  <a:pt x="113309" y="156696"/>
                </a:lnTo>
                <a:lnTo>
                  <a:pt x="114643" y="157753"/>
                </a:lnTo>
                <a:lnTo>
                  <a:pt x="113824" y="159334"/>
                </a:lnTo>
                <a:lnTo>
                  <a:pt x="108728" y="164830"/>
                </a:lnTo>
                <a:lnTo>
                  <a:pt x="107232" y="169783"/>
                </a:lnTo>
                <a:lnTo>
                  <a:pt x="111138" y="169602"/>
                </a:lnTo>
                <a:lnTo>
                  <a:pt x="114357" y="168650"/>
                </a:lnTo>
                <a:lnTo>
                  <a:pt x="120767" y="165563"/>
                </a:lnTo>
                <a:lnTo>
                  <a:pt x="126797" y="163268"/>
                </a:lnTo>
                <a:lnTo>
                  <a:pt x="129692" y="163173"/>
                </a:lnTo>
                <a:lnTo>
                  <a:pt x="135322" y="165002"/>
                </a:lnTo>
                <a:lnTo>
                  <a:pt x="136598" y="165059"/>
                </a:lnTo>
                <a:lnTo>
                  <a:pt x="138989" y="164211"/>
                </a:lnTo>
                <a:lnTo>
                  <a:pt x="141408" y="164059"/>
                </a:lnTo>
                <a:lnTo>
                  <a:pt x="157772" y="164630"/>
                </a:lnTo>
                <a:lnTo>
                  <a:pt x="162325" y="163554"/>
                </a:lnTo>
                <a:lnTo>
                  <a:pt x="165335" y="164840"/>
                </a:lnTo>
                <a:lnTo>
                  <a:pt x="167850" y="168040"/>
                </a:lnTo>
                <a:lnTo>
                  <a:pt x="170240" y="173936"/>
                </a:lnTo>
                <a:lnTo>
                  <a:pt x="170164" y="174917"/>
                </a:lnTo>
                <a:lnTo>
                  <a:pt x="168716" y="177594"/>
                </a:lnTo>
                <a:lnTo>
                  <a:pt x="166049" y="180947"/>
                </a:lnTo>
                <a:lnTo>
                  <a:pt x="163754" y="185556"/>
                </a:lnTo>
                <a:lnTo>
                  <a:pt x="163087" y="188033"/>
                </a:lnTo>
                <a:lnTo>
                  <a:pt x="162639" y="190748"/>
                </a:lnTo>
                <a:lnTo>
                  <a:pt x="161915" y="193253"/>
                </a:lnTo>
                <a:lnTo>
                  <a:pt x="157353" y="204969"/>
                </a:lnTo>
                <a:lnTo>
                  <a:pt x="152905" y="211426"/>
                </a:lnTo>
                <a:lnTo>
                  <a:pt x="150924" y="215998"/>
                </a:lnTo>
                <a:lnTo>
                  <a:pt x="148476" y="219628"/>
                </a:lnTo>
                <a:lnTo>
                  <a:pt x="146113" y="221913"/>
                </a:lnTo>
                <a:lnTo>
                  <a:pt x="143599" y="223438"/>
                </a:lnTo>
                <a:lnTo>
                  <a:pt x="136322" y="225057"/>
                </a:lnTo>
                <a:lnTo>
                  <a:pt x="134283" y="226219"/>
                </a:lnTo>
                <a:lnTo>
                  <a:pt x="131854" y="228209"/>
                </a:lnTo>
                <a:lnTo>
                  <a:pt x="129302" y="229200"/>
                </a:lnTo>
                <a:lnTo>
                  <a:pt x="132293" y="229076"/>
                </a:lnTo>
                <a:lnTo>
                  <a:pt x="135255" y="227971"/>
                </a:lnTo>
                <a:lnTo>
                  <a:pt x="140656" y="227571"/>
                </a:lnTo>
                <a:lnTo>
                  <a:pt x="146866" y="231381"/>
                </a:lnTo>
                <a:lnTo>
                  <a:pt x="146285" y="234496"/>
                </a:lnTo>
                <a:lnTo>
                  <a:pt x="143789" y="236953"/>
                </a:lnTo>
                <a:lnTo>
                  <a:pt x="138113" y="237344"/>
                </a:lnTo>
                <a:lnTo>
                  <a:pt x="132807" y="242802"/>
                </a:lnTo>
                <a:lnTo>
                  <a:pt x="130416" y="244478"/>
                </a:lnTo>
                <a:lnTo>
                  <a:pt x="127883" y="245307"/>
                </a:lnTo>
                <a:lnTo>
                  <a:pt x="124720" y="245059"/>
                </a:lnTo>
                <a:lnTo>
                  <a:pt x="118977" y="243602"/>
                </a:lnTo>
                <a:lnTo>
                  <a:pt x="116462" y="242078"/>
                </a:lnTo>
                <a:lnTo>
                  <a:pt x="118729" y="244564"/>
                </a:lnTo>
                <a:lnTo>
                  <a:pt x="121310" y="245859"/>
                </a:lnTo>
                <a:lnTo>
                  <a:pt x="136255" y="248917"/>
                </a:lnTo>
                <a:lnTo>
                  <a:pt x="137160" y="248593"/>
                </a:lnTo>
                <a:lnTo>
                  <a:pt x="141922" y="245373"/>
                </a:lnTo>
                <a:lnTo>
                  <a:pt x="148276" y="245326"/>
                </a:lnTo>
                <a:lnTo>
                  <a:pt x="160363" y="251250"/>
                </a:lnTo>
                <a:lnTo>
                  <a:pt x="163839" y="255775"/>
                </a:lnTo>
                <a:lnTo>
                  <a:pt x="168831" y="262223"/>
                </a:lnTo>
                <a:lnTo>
                  <a:pt x="171545" y="264738"/>
                </a:lnTo>
                <a:lnTo>
                  <a:pt x="173507" y="267014"/>
                </a:lnTo>
                <a:lnTo>
                  <a:pt x="174717" y="270415"/>
                </a:lnTo>
                <a:lnTo>
                  <a:pt x="177060" y="281616"/>
                </a:lnTo>
                <a:lnTo>
                  <a:pt x="179737" y="292494"/>
                </a:lnTo>
                <a:lnTo>
                  <a:pt x="183232" y="304209"/>
                </a:lnTo>
                <a:lnTo>
                  <a:pt x="184823" y="307448"/>
                </a:lnTo>
                <a:lnTo>
                  <a:pt x="186909" y="309715"/>
                </a:lnTo>
                <a:lnTo>
                  <a:pt x="197463" y="314916"/>
                </a:lnTo>
                <a:lnTo>
                  <a:pt x="199815" y="316640"/>
                </a:lnTo>
                <a:lnTo>
                  <a:pt x="203911" y="321631"/>
                </a:lnTo>
                <a:lnTo>
                  <a:pt x="207864" y="326936"/>
                </a:lnTo>
                <a:lnTo>
                  <a:pt x="211541" y="331003"/>
                </a:lnTo>
                <a:lnTo>
                  <a:pt x="215513" y="334289"/>
                </a:lnTo>
                <a:lnTo>
                  <a:pt x="213589" y="335994"/>
                </a:lnTo>
                <a:lnTo>
                  <a:pt x="212274" y="338671"/>
                </a:lnTo>
                <a:lnTo>
                  <a:pt x="213265" y="342300"/>
                </a:lnTo>
                <a:lnTo>
                  <a:pt x="214874" y="345757"/>
                </a:lnTo>
                <a:lnTo>
                  <a:pt x="218046" y="351282"/>
                </a:lnTo>
                <a:lnTo>
                  <a:pt x="220847" y="357292"/>
                </a:lnTo>
                <a:lnTo>
                  <a:pt x="219818" y="356387"/>
                </a:lnTo>
                <a:lnTo>
                  <a:pt x="218732" y="355892"/>
                </a:lnTo>
                <a:lnTo>
                  <a:pt x="217246" y="356045"/>
                </a:lnTo>
                <a:lnTo>
                  <a:pt x="215798" y="355759"/>
                </a:lnTo>
                <a:lnTo>
                  <a:pt x="213122" y="353873"/>
                </a:lnTo>
                <a:lnTo>
                  <a:pt x="210550" y="351558"/>
                </a:lnTo>
                <a:lnTo>
                  <a:pt x="205435" y="352492"/>
                </a:lnTo>
                <a:lnTo>
                  <a:pt x="202597" y="352073"/>
                </a:lnTo>
                <a:lnTo>
                  <a:pt x="200130" y="352139"/>
                </a:lnTo>
                <a:lnTo>
                  <a:pt x="204806" y="353473"/>
                </a:lnTo>
                <a:lnTo>
                  <a:pt x="209921" y="353568"/>
                </a:lnTo>
                <a:lnTo>
                  <a:pt x="221199" y="363636"/>
                </a:lnTo>
                <a:lnTo>
                  <a:pt x="225009" y="369579"/>
                </a:lnTo>
                <a:lnTo>
                  <a:pt x="227276" y="377400"/>
                </a:lnTo>
                <a:lnTo>
                  <a:pt x="225733" y="380905"/>
                </a:lnTo>
                <a:lnTo>
                  <a:pt x="223333" y="383172"/>
                </a:lnTo>
                <a:lnTo>
                  <a:pt x="221094" y="385753"/>
                </a:lnTo>
                <a:lnTo>
                  <a:pt x="218989" y="388677"/>
                </a:lnTo>
                <a:lnTo>
                  <a:pt x="225247" y="392954"/>
                </a:lnTo>
                <a:lnTo>
                  <a:pt x="226600" y="392830"/>
                </a:lnTo>
                <a:lnTo>
                  <a:pt x="227981" y="392230"/>
                </a:lnTo>
                <a:lnTo>
                  <a:pt x="229314" y="390773"/>
                </a:lnTo>
                <a:lnTo>
                  <a:pt x="231553" y="387220"/>
                </a:lnTo>
                <a:lnTo>
                  <a:pt x="232705" y="385963"/>
                </a:lnTo>
                <a:lnTo>
                  <a:pt x="236601" y="385505"/>
                </a:lnTo>
                <a:lnTo>
                  <a:pt x="239868" y="385781"/>
                </a:lnTo>
                <a:lnTo>
                  <a:pt x="243116" y="386572"/>
                </a:lnTo>
                <a:lnTo>
                  <a:pt x="245983" y="386324"/>
                </a:lnTo>
                <a:lnTo>
                  <a:pt x="251746" y="387848"/>
                </a:lnTo>
                <a:lnTo>
                  <a:pt x="254708" y="389220"/>
                </a:lnTo>
                <a:lnTo>
                  <a:pt x="262052" y="395383"/>
                </a:lnTo>
                <a:lnTo>
                  <a:pt x="263642" y="398755"/>
                </a:lnTo>
                <a:lnTo>
                  <a:pt x="264376" y="403098"/>
                </a:lnTo>
                <a:lnTo>
                  <a:pt x="264461" y="407899"/>
                </a:lnTo>
                <a:lnTo>
                  <a:pt x="263223" y="412270"/>
                </a:lnTo>
                <a:lnTo>
                  <a:pt x="261804" y="416214"/>
                </a:lnTo>
                <a:lnTo>
                  <a:pt x="260928" y="421291"/>
                </a:lnTo>
                <a:lnTo>
                  <a:pt x="260309" y="423120"/>
                </a:lnTo>
                <a:lnTo>
                  <a:pt x="259442" y="424548"/>
                </a:lnTo>
                <a:lnTo>
                  <a:pt x="255556" y="428539"/>
                </a:lnTo>
                <a:lnTo>
                  <a:pt x="252974" y="430178"/>
                </a:lnTo>
                <a:lnTo>
                  <a:pt x="251889" y="429463"/>
                </a:lnTo>
                <a:lnTo>
                  <a:pt x="250717" y="429558"/>
                </a:lnTo>
                <a:lnTo>
                  <a:pt x="250593" y="430521"/>
                </a:lnTo>
                <a:lnTo>
                  <a:pt x="251822" y="432549"/>
                </a:lnTo>
                <a:lnTo>
                  <a:pt x="251831" y="434997"/>
                </a:lnTo>
                <a:lnTo>
                  <a:pt x="249536" y="436807"/>
                </a:lnTo>
                <a:lnTo>
                  <a:pt x="247202" y="437579"/>
                </a:lnTo>
                <a:lnTo>
                  <a:pt x="243297" y="436616"/>
                </a:lnTo>
                <a:lnTo>
                  <a:pt x="237877" y="439988"/>
                </a:lnTo>
                <a:lnTo>
                  <a:pt x="241773" y="441722"/>
                </a:lnTo>
                <a:lnTo>
                  <a:pt x="242564" y="443560"/>
                </a:lnTo>
                <a:lnTo>
                  <a:pt x="241592" y="446789"/>
                </a:lnTo>
                <a:lnTo>
                  <a:pt x="239144" y="448228"/>
                </a:lnTo>
                <a:lnTo>
                  <a:pt x="236420" y="448866"/>
                </a:lnTo>
                <a:lnTo>
                  <a:pt x="233639" y="449018"/>
                </a:lnTo>
                <a:lnTo>
                  <a:pt x="231334" y="449809"/>
                </a:lnTo>
                <a:lnTo>
                  <a:pt x="229124" y="451333"/>
                </a:lnTo>
                <a:lnTo>
                  <a:pt x="231896" y="450532"/>
                </a:lnTo>
                <a:lnTo>
                  <a:pt x="233820" y="451237"/>
                </a:lnTo>
                <a:lnTo>
                  <a:pt x="235029" y="453942"/>
                </a:lnTo>
                <a:lnTo>
                  <a:pt x="236125" y="454723"/>
                </a:lnTo>
                <a:lnTo>
                  <a:pt x="241554" y="455876"/>
                </a:lnTo>
                <a:lnTo>
                  <a:pt x="244907" y="455866"/>
                </a:lnTo>
                <a:lnTo>
                  <a:pt x="251384" y="455209"/>
                </a:lnTo>
                <a:lnTo>
                  <a:pt x="254498" y="455219"/>
                </a:lnTo>
                <a:lnTo>
                  <a:pt x="255603" y="455714"/>
                </a:lnTo>
                <a:lnTo>
                  <a:pt x="255622" y="457953"/>
                </a:lnTo>
                <a:lnTo>
                  <a:pt x="255146" y="463439"/>
                </a:lnTo>
                <a:lnTo>
                  <a:pt x="254289" y="464572"/>
                </a:lnTo>
                <a:lnTo>
                  <a:pt x="245707" y="469164"/>
                </a:lnTo>
                <a:lnTo>
                  <a:pt x="243945" y="472364"/>
                </a:lnTo>
                <a:lnTo>
                  <a:pt x="243459" y="474298"/>
                </a:lnTo>
                <a:lnTo>
                  <a:pt x="238439" y="473955"/>
                </a:lnTo>
                <a:lnTo>
                  <a:pt x="236087" y="476002"/>
                </a:lnTo>
                <a:lnTo>
                  <a:pt x="232020" y="477364"/>
                </a:lnTo>
                <a:lnTo>
                  <a:pt x="228876" y="478803"/>
                </a:lnTo>
                <a:lnTo>
                  <a:pt x="225800" y="480622"/>
                </a:lnTo>
                <a:lnTo>
                  <a:pt x="223266" y="481165"/>
                </a:lnTo>
                <a:lnTo>
                  <a:pt x="212341" y="479003"/>
                </a:lnTo>
                <a:lnTo>
                  <a:pt x="205740" y="479184"/>
                </a:lnTo>
                <a:lnTo>
                  <a:pt x="196796" y="481070"/>
                </a:lnTo>
                <a:lnTo>
                  <a:pt x="194491" y="480755"/>
                </a:lnTo>
                <a:lnTo>
                  <a:pt x="191043" y="478955"/>
                </a:lnTo>
                <a:lnTo>
                  <a:pt x="187500" y="477736"/>
                </a:lnTo>
                <a:lnTo>
                  <a:pt x="183432" y="477203"/>
                </a:lnTo>
                <a:lnTo>
                  <a:pt x="179918" y="475526"/>
                </a:lnTo>
                <a:lnTo>
                  <a:pt x="182108" y="478736"/>
                </a:lnTo>
                <a:lnTo>
                  <a:pt x="177241" y="481832"/>
                </a:lnTo>
                <a:lnTo>
                  <a:pt x="174993" y="482441"/>
                </a:lnTo>
                <a:lnTo>
                  <a:pt x="172660" y="482346"/>
                </a:lnTo>
                <a:lnTo>
                  <a:pt x="167897" y="483184"/>
                </a:lnTo>
                <a:lnTo>
                  <a:pt x="163468" y="482727"/>
                </a:lnTo>
                <a:lnTo>
                  <a:pt x="164135" y="484918"/>
                </a:lnTo>
                <a:lnTo>
                  <a:pt x="165316" y="486832"/>
                </a:lnTo>
                <a:lnTo>
                  <a:pt x="164354" y="487661"/>
                </a:lnTo>
                <a:lnTo>
                  <a:pt x="163344" y="487871"/>
                </a:lnTo>
                <a:lnTo>
                  <a:pt x="154943" y="486432"/>
                </a:lnTo>
                <a:lnTo>
                  <a:pt x="153753" y="486699"/>
                </a:lnTo>
                <a:lnTo>
                  <a:pt x="152714" y="488032"/>
                </a:lnTo>
                <a:lnTo>
                  <a:pt x="149657" y="487318"/>
                </a:lnTo>
                <a:lnTo>
                  <a:pt x="146685" y="485080"/>
                </a:lnTo>
                <a:lnTo>
                  <a:pt x="143532" y="483565"/>
                </a:lnTo>
                <a:lnTo>
                  <a:pt x="140218" y="482851"/>
                </a:lnTo>
                <a:lnTo>
                  <a:pt x="137589" y="483098"/>
                </a:lnTo>
                <a:lnTo>
                  <a:pt x="126759" y="486642"/>
                </a:lnTo>
                <a:lnTo>
                  <a:pt x="124596" y="490185"/>
                </a:lnTo>
                <a:lnTo>
                  <a:pt x="123511" y="495205"/>
                </a:lnTo>
                <a:lnTo>
                  <a:pt x="121949" y="499653"/>
                </a:lnTo>
                <a:lnTo>
                  <a:pt x="119396" y="503073"/>
                </a:lnTo>
                <a:lnTo>
                  <a:pt x="116357" y="503520"/>
                </a:lnTo>
                <a:lnTo>
                  <a:pt x="113500" y="501148"/>
                </a:lnTo>
                <a:lnTo>
                  <a:pt x="108071" y="498538"/>
                </a:lnTo>
                <a:lnTo>
                  <a:pt x="106223" y="496767"/>
                </a:lnTo>
                <a:lnTo>
                  <a:pt x="105632" y="496662"/>
                </a:lnTo>
                <a:lnTo>
                  <a:pt x="105023" y="497291"/>
                </a:lnTo>
                <a:lnTo>
                  <a:pt x="102889" y="498091"/>
                </a:lnTo>
                <a:lnTo>
                  <a:pt x="100689" y="498129"/>
                </a:lnTo>
                <a:lnTo>
                  <a:pt x="97288" y="498834"/>
                </a:lnTo>
                <a:lnTo>
                  <a:pt x="91373" y="500958"/>
                </a:lnTo>
                <a:lnTo>
                  <a:pt x="88983" y="502396"/>
                </a:lnTo>
                <a:lnTo>
                  <a:pt x="83849" y="506368"/>
                </a:lnTo>
                <a:lnTo>
                  <a:pt x="82801" y="507464"/>
                </a:lnTo>
                <a:lnTo>
                  <a:pt x="80934" y="511454"/>
                </a:lnTo>
                <a:lnTo>
                  <a:pt x="78086" y="512159"/>
                </a:lnTo>
                <a:lnTo>
                  <a:pt x="75476" y="509606"/>
                </a:lnTo>
                <a:lnTo>
                  <a:pt x="72504" y="508711"/>
                </a:lnTo>
                <a:lnTo>
                  <a:pt x="69370" y="509578"/>
                </a:lnTo>
                <a:lnTo>
                  <a:pt x="67475" y="510940"/>
                </a:lnTo>
                <a:lnTo>
                  <a:pt x="66589" y="509835"/>
                </a:lnTo>
                <a:lnTo>
                  <a:pt x="66561" y="507568"/>
                </a:lnTo>
                <a:lnTo>
                  <a:pt x="68847" y="504863"/>
                </a:lnTo>
                <a:lnTo>
                  <a:pt x="74952" y="502815"/>
                </a:lnTo>
                <a:lnTo>
                  <a:pt x="80315" y="497491"/>
                </a:lnTo>
                <a:lnTo>
                  <a:pt x="82944" y="494243"/>
                </a:lnTo>
                <a:lnTo>
                  <a:pt x="83991" y="492404"/>
                </a:lnTo>
                <a:lnTo>
                  <a:pt x="85277" y="491233"/>
                </a:lnTo>
                <a:lnTo>
                  <a:pt x="86954" y="490795"/>
                </a:lnTo>
                <a:lnTo>
                  <a:pt x="87821" y="488766"/>
                </a:lnTo>
                <a:lnTo>
                  <a:pt x="95260" y="480593"/>
                </a:lnTo>
                <a:lnTo>
                  <a:pt x="95869" y="478717"/>
                </a:lnTo>
                <a:lnTo>
                  <a:pt x="96241" y="475345"/>
                </a:lnTo>
                <a:lnTo>
                  <a:pt x="96850" y="472097"/>
                </a:lnTo>
                <a:lnTo>
                  <a:pt x="102908" y="469992"/>
                </a:lnTo>
                <a:lnTo>
                  <a:pt x="105804" y="463144"/>
                </a:lnTo>
                <a:lnTo>
                  <a:pt x="106604" y="462601"/>
                </a:lnTo>
                <a:lnTo>
                  <a:pt x="115053" y="461343"/>
                </a:lnTo>
                <a:lnTo>
                  <a:pt x="121320" y="461448"/>
                </a:lnTo>
                <a:lnTo>
                  <a:pt x="127549" y="462791"/>
                </a:lnTo>
                <a:lnTo>
                  <a:pt x="130740" y="462915"/>
                </a:lnTo>
                <a:lnTo>
                  <a:pt x="133941" y="462448"/>
                </a:lnTo>
                <a:lnTo>
                  <a:pt x="136455" y="460591"/>
                </a:lnTo>
                <a:lnTo>
                  <a:pt x="140751" y="453885"/>
                </a:lnTo>
                <a:lnTo>
                  <a:pt x="143170" y="450923"/>
                </a:lnTo>
                <a:lnTo>
                  <a:pt x="145942" y="448246"/>
                </a:lnTo>
                <a:lnTo>
                  <a:pt x="148533" y="445189"/>
                </a:lnTo>
                <a:lnTo>
                  <a:pt x="152733" y="439512"/>
                </a:lnTo>
                <a:lnTo>
                  <a:pt x="149895" y="441474"/>
                </a:lnTo>
                <a:lnTo>
                  <a:pt x="146466" y="444579"/>
                </a:lnTo>
                <a:lnTo>
                  <a:pt x="144475" y="446380"/>
                </a:lnTo>
                <a:lnTo>
                  <a:pt x="138151" y="448189"/>
                </a:lnTo>
                <a:lnTo>
                  <a:pt x="135426" y="450037"/>
                </a:lnTo>
                <a:lnTo>
                  <a:pt x="130655" y="454200"/>
                </a:lnTo>
                <a:lnTo>
                  <a:pt x="129740" y="454543"/>
                </a:lnTo>
                <a:lnTo>
                  <a:pt x="122539" y="453542"/>
                </a:lnTo>
                <a:lnTo>
                  <a:pt x="117186" y="448142"/>
                </a:lnTo>
                <a:lnTo>
                  <a:pt x="113767" y="445932"/>
                </a:lnTo>
                <a:lnTo>
                  <a:pt x="112357" y="445675"/>
                </a:lnTo>
                <a:lnTo>
                  <a:pt x="110890" y="446332"/>
                </a:lnTo>
                <a:lnTo>
                  <a:pt x="107766" y="447008"/>
                </a:lnTo>
                <a:lnTo>
                  <a:pt x="104585" y="446894"/>
                </a:lnTo>
                <a:lnTo>
                  <a:pt x="106213" y="444389"/>
                </a:lnTo>
                <a:lnTo>
                  <a:pt x="108423" y="442989"/>
                </a:lnTo>
                <a:lnTo>
                  <a:pt x="103470" y="442017"/>
                </a:lnTo>
                <a:lnTo>
                  <a:pt x="102089" y="441255"/>
                </a:lnTo>
                <a:lnTo>
                  <a:pt x="100517" y="439493"/>
                </a:lnTo>
                <a:lnTo>
                  <a:pt x="96631" y="439198"/>
                </a:lnTo>
                <a:lnTo>
                  <a:pt x="94783" y="439646"/>
                </a:lnTo>
                <a:lnTo>
                  <a:pt x="91659" y="441970"/>
                </a:lnTo>
                <a:lnTo>
                  <a:pt x="86725" y="444437"/>
                </a:lnTo>
                <a:lnTo>
                  <a:pt x="80772" y="441017"/>
                </a:lnTo>
                <a:lnTo>
                  <a:pt x="79610" y="439522"/>
                </a:lnTo>
                <a:lnTo>
                  <a:pt x="79638" y="436616"/>
                </a:lnTo>
                <a:lnTo>
                  <a:pt x="78743" y="434311"/>
                </a:lnTo>
                <a:lnTo>
                  <a:pt x="77095" y="433502"/>
                </a:lnTo>
                <a:lnTo>
                  <a:pt x="79200" y="430501"/>
                </a:lnTo>
                <a:lnTo>
                  <a:pt x="81753" y="428501"/>
                </a:lnTo>
                <a:lnTo>
                  <a:pt x="87354" y="426510"/>
                </a:lnTo>
                <a:lnTo>
                  <a:pt x="95841" y="421777"/>
                </a:lnTo>
                <a:lnTo>
                  <a:pt x="100603" y="419757"/>
                </a:lnTo>
                <a:lnTo>
                  <a:pt x="105023" y="416271"/>
                </a:lnTo>
                <a:lnTo>
                  <a:pt x="106851" y="414138"/>
                </a:lnTo>
                <a:lnTo>
                  <a:pt x="108175" y="411213"/>
                </a:lnTo>
                <a:lnTo>
                  <a:pt x="109490" y="407632"/>
                </a:lnTo>
                <a:lnTo>
                  <a:pt x="111366" y="404708"/>
                </a:lnTo>
                <a:lnTo>
                  <a:pt x="109547" y="404012"/>
                </a:lnTo>
                <a:lnTo>
                  <a:pt x="108728" y="401812"/>
                </a:lnTo>
                <a:lnTo>
                  <a:pt x="108947" y="399574"/>
                </a:lnTo>
                <a:lnTo>
                  <a:pt x="109785" y="397583"/>
                </a:lnTo>
                <a:lnTo>
                  <a:pt x="109033" y="395088"/>
                </a:lnTo>
                <a:lnTo>
                  <a:pt x="107690" y="392478"/>
                </a:lnTo>
                <a:lnTo>
                  <a:pt x="107766" y="390439"/>
                </a:lnTo>
                <a:lnTo>
                  <a:pt x="108128" y="388258"/>
                </a:lnTo>
                <a:lnTo>
                  <a:pt x="104718" y="388372"/>
                </a:lnTo>
                <a:lnTo>
                  <a:pt x="101317" y="389058"/>
                </a:lnTo>
                <a:lnTo>
                  <a:pt x="98231" y="390601"/>
                </a:lnTo>
                <a:lnTo>
                  <a:pt x="95240" y="392697"/>
                </a:lnTo>
                <a:lnTo>
                  <a:pt x="92583" y="393087"/>
                </a:lnTo>
                <a:lnTo>
                  <a:pt x="92621" y="391411"/>
                </a:lnTo>
                <a:lnTo>
                  <a:pt x="93774" y="389334"/>
                </a:lnTo>
                <a:lnTo>
                  <a:pt x="96784" y="386362"/>
                </a:lnTo>
                <a:lnTo>
                  <a:pt x="100003" y="383895"/>
                </a:lnTo>
                <a:lnTo>
                  <a:pt x="101146" y="382019"/>
                </a:lnTo>
                <a:lnTo>
                  <a:pt x="102051" y="379838"/>
                </a:lnTo>
                <a:lnTo>
                  <a:pt x="103651" y="378085"/>
                </a:lnTo>
                <a:lnTo>
                  <a:pt x="107861" y="374771"/>
                </a:lnTo>
                <a:lnTo>
                  <a:pt x="115929" y="371037"/>
                </a:lnTo>
                <a:lnTo>
                  <a:pt x="117129" y="370818"/>
                </a:lnTo>
                <a:lnTo>
                  <a:pt x="120291" y="371256"/>
                </a:lnTo>
                <a:lnTo>
                  <a:pt x="123406" y="370684"/>
                </a:lnTo>
                <a:lnTo>
                  <a:pt x="126130" y="369341"/>
                </a:lnTo>
                <a:lnTo>
                  <a:pt x="128845" y="369056"/>
                </a:lnTo>
                <a:lnTo>
                  <a:pt x="134960" y="372932"/>
                </a:lnTo>
                <a:lnTo>
                  <a:pt x="133140" y="366932"/>
                </a:lnTo>
                <a:lnTo>
                  <a:pt x="135836" y="365493"/>
                </a:lnTo>
                <a:lnTo>
                  <a:pt x="139741" y="370922"/>
                </a:lnTo>
                <a:lnTo>
                  <a:pt x="141189" y="371494"/>
                </a:lnTo>
                <a:lnTo>
                  <a:pt x="144256" y="370704"/>
                </a:lnTo>
                <a:lnTo>
                  <a:pt x="143075" y="369789"/>
                </a:lnTo>
                <a:lnTo>
                  <a:pt x="141694" y="369732"/>
                </a:lnTo>
                <a:lnTo>
                  <a:pt x="139884" y="368913"/>
                </a:lnTo>
                <a:lnTo>
                  <a:pt x="138360" y="367170"/>
                </a:lnTo>
                <a:lnTo>
                  <a:pt x="135827" y="361626"/>
                </a:lnTo>
                <a:lnTo>
                  <a:pt x="135969" y="358330"/>
                </a:lnTo>
                <a:lnTo>
                  <a:pt x="137674" y="354902"/>
                </a:lnTo>
                <a:lnTo>
                  <a:pt x="139560" y="351739"/>
                </a:lnTo>
                <a:lnTo>
                  <a:pt x="137979" y="351111"/>
                </a:lnTo>
                <a:lnTo>
                  <a:pt x="136712" y="349901"/>
                </a:lnTo>
                <a:lnTo>
                  <a:pt x="136350" y="346729"/>
                </a:lnTo>
                <a:lnTo>
                  <a:pt x="136846" y="343919"/>
                </a:lnTo>
                <a:lnTo>
                  <a:pt x="140237" y="341443"/>
                </a:lnTo>
                <a:lnTo>
                  <a:pt x="141237" y="337671"/>
                </a:lnTo>
                <a:lnTo>
                  <a:pt x="141656" y="333508"/>
                </a:lnTo>
                <a:lnTo>
                  <a:pt x="141094" y="331594"/>
                </a:lnTo>
                <a:lnTo>
                  <a:pt x="137722" y="331899"/>
                </a:lnTo>
                <a:lnTo>
                  <a:pt x="136084" y="332680"/>
                </a:lnTo>
                <a:lnTo>
                  <a:pt x="134617" y="333908"/>
                </a:lnTo>
                <a:lnTo>
                  <a:pt x="133112" y="333832"/>
                </a:lnTo>
                <a:lnTo>
                  <a:pt x="128949" y="329222"/>
                </a:lnTo>
                <a:lnTo>
                  <a:pt x="126578" y="325726"/>
                </a:lnTo>
                <a:lnTo>
                  <a:pt x="122320" y="318316"/>
                </a:lnTo>
                <a:lnTo>
                  <a:pt x="121720" y="313868"/>
                </a:lnTo>
                <a:lnTo>
                  <a:pt x="125120" y="304247"/>
                </a:lnTo>
                <a:lnTo>
                  <a:pt x="130378" y="298066"/>
                </a:lnTo>
                <a:lnTo>
                  <a:pt x="136570" y="295904"/>
                </a:lnTo>
                <a:lnTo>
                  <a:pt x="135369" y="295494"/>
                </a:lnTo>
                <a:lnTo>
                  <a:pt x="125930" y="295408"/>
                </a:lnTo>
                <a:lnTo>
                  <a:pt x="122815" y="296170"/>
                </a:lnTo>
                <a:lnTo>
                  <a:pt x="119929" y="298704"/>
                </a:lnTo>
                <a:lnTo>
                  <a:pt x="118300" y="299485"/>
                </a:lnTo>
                <a:lnTo>
                  <a:pt x="116586" y="299771"/>
                </a:lnTo>
                <a:lnTo>
                  <a:pt x="115024" y="301028"/>
                </a:lnTo>
                <a:lnTo>
                  <a:pt x="113500" y="302771"/>
                </a:lnTo>
                <a:lnTo>
                  <a:pt x="111909" y="303895"/>
                </a:lnTo>
                <a:lnTo>
                  <a:pt x="108756" y="303600"/>
                </a:lnTo>
                <a:lnTo>
                  <a:pt x="107232" y="303971"/>
                </a:lnTo>
                <a:lnTo>
                  <a:pt x="106137" y="302962"/>
                </a:lnTo>
                <a:lnTo>
                  <a:pt x="105213" y="301295"/>
                </a:lnTo>
                <a:lnTo>
                  <a:pt x="104013" y="300847"/>
                </a:lnTo>
                <a:lnTo>
                  <a:pt x="102670" y="301362"/>
                </a:lnTo>
                <a:lnTo>
                  <a:pt x="99831" y="303609"/>
                </a:lnTo>
                <a:lnTo>
                  <a:pt x="96955" y="304933"/>
                </a:lnTo>
                <a:lnTo>
                  <a:pt x="93478" y="303514"/>
                </a:lnTo>
                <a:lnTo>
                  <a:pt x="88916" y="300866"/>
                </a:lnTo>
                <a:lnTo>
                  <a:pt x="88021" y="301838"/>
                </a:lnTo>
                <a:lnTo>
                  <a:pt x="87011" y="304295"/>
                </a:lnTo>
                <a:lnTo>
                  <a:pt x="86430" y="308115"/>
                </a:lnTo>
                <a:lnTo>
                  <a:pt x="83191" y="304790"/>
                </a:lnTo>
                <a:lnTo>
                  <a:pt x="80439" y="300342"/>
                </a:lnTo>
                <a:lnTo>
                  <a:pt x="79505" y="297542"/>
                </a:lnTo>
                <a:lnTo>
                  <a:pt x="79438" y="294380"/>
                </a:lnTo>
                <a:lnTo>
                  <a:pt x="80934" y="293151"/>
                </a:lnTo>
                <a:lnTo>
                  <a:pt x="82563" y="294275"/>
                </a:lnTo>
                <a:lnTo>
                  <a:pt x="84982" y="286760"/>
                </a:lnTo>
                <a:lnTo>
                  <a:pt x="89802" y="276930"/>
                </a:lnTo>
                <a:lnTo>
                  <a:pt x="91507" y="274044"/>
                </a:lnTo>
                <a:lnTo>
                  <a:pt x="92697" y="270262"/>
                </a:lnTo>
                <a:lnTo>
                  <a:pt x="92497" y="267786"/>
                </a:lnTo>
                <a:lnTo>
                  <a:pt x="91440" y="265690"/>
                </a:lnTo>
                <a:lnTo>
                  <a:pt x="86954" y="260928"/>
                </a:lnTo>
                <a:lnTo>
                  <a:pt x="87011" y="257032"/>
                </a:lnTo>
                <a:lnTo>
                  <a:pt x="87487" y="252632"/>
                </a:lnTo>
                <a:lnTo>
                  <a:pt x="88706" y="249984"/>
                </a:lnTo>
                <a:lnTo>
                  <a:pt x="89221" y="249479"/>
                </a:lnTo>
                <a:lnTo>
                  <a:pt x="95174" y="249546"/>
                </a:lnTo>
                <a:lnTo>
                  <a:pt x="92850" y="248174"/>
                </a:lnTo>
                <a:lnTo>
                  <a:pt x="88220" y="244183"/>
                </a:lnTo>
                <a:lnTo>
                  <a:pt x="88306" y="242764"/>
                </a:lnTo>
                <a:lnTo>
                  <a:pt x="89392" y="239058"/>
                </a:lnTo>
                <a:lnTo>
                  <a:pt x="88887" y="239430"/>
                </a:lnTo>
                <a:lnTo>
                  <a:pt x="87897" y="241144"/>
                </a:lnTo>
                <a:lnTo>
                  <a:pt x="86001" y="245288"/>
                </a:lnTo>
                <a:lnTo>
                  <a:pt x="84849" y="246250"/>
                </a:lnTo>
                <a:lnTo>
                  <a:pt x="81572" y="247231"/>
                </a:lnTo>
                <a:lnTo>
                  <a:pt x="80972" y="249260"/>
                </a:lnTo>
                <a:lnTo>
                  <a:pt x="80448" y="249793"/>
                </a:lnTo>
                <a:lnTo>
                  <a:pt x="78819" y="250022"/>
                </a:lnTo>
                <a:lnTo>
                  <a:pt x="78314" y="251917"/>
                </a:lnTo>
                <a:lnTo>
                  <a:pt x="77953" y="252041"/>
                </a:lnTo>
                <a:lnTo>
                  <a:pt x="77486" y="250003"/>
                </a:lnTo>
                <a:lnTo>
                  <a:pt x="77438" y="246612"/>
                </a:lnTo>
                <a:lnTo>
                  <a:pt x="78086" y="243487"/>
                </a:lnTo>
                <a:lnTo>
                  <a:pt x="79324" y="241040"/>
                </a:lnTo>
                <a:lnTo>
                  <a:pt x="84125" y="235468"/>
                </a:lnTo>
                <a:lnTo>
                  <a:pt x="81791" y="237192"/>
                </a:lnTo>
                <a:lnTo>
                  <a:pt x="76495" y="242345"/>
                </a:lnTo>
                <a:lnTo>
                  <a:pt x="73790" y="245726"/>
                </a:lnTo>
                <a:lnTo>
                  <a:pt x="73066" y="246869"/>
                </a:lnTo>
                <a:lnTo>
                  <a:pt x="72847" y="247831"/>
                </a:lnTo>
                <a:lnTo>
                  <a:pt x="72857" y="248936"/>
                </a:lnTo>
                <a:lnTo>
                  <a:pt x="74066" y="254851"/>
                </a:lnTo>
                <a:lnTo>
                  <a:pt x="73714" y="257585"/>
                </a:lnTo>
                <a:lnTo>
                  <a:pt x="69152" y="275539"/>
                </a:lnTo>
                <a:lnTo>
                  <a:pt x="68285" y="277330"/>
                </a:lnTo>
                <a:lnTo>
                  <a:pt x="67494" y="278263"/>
                </a:lnTo>
                <a:lnTo>
                  <a:pt x="66742" y="278482"/>
                </a:lnTo>
                <a:lnTo>
                  <a:pt x="64494" y="278139"/>
                </a:lnTo>
                <a:lnTo>
                  <a:pt x="63494" y="276796"/>
                </a:lnTo>
                <a:lnTo>
                  <a:pt x="63503" y="275282"/>
                </a:lnTo>
                <a:lnTo>
                  <a:pt x="63922" y="273005"/>
                </a:lnTo>
                <a:lnTo>
                  <a:pt x="65818" y="264500"/>
                </a:lnTo>
                <a:lnTo>
                  <a:pt x="66637" y="262128"/>
                </a:lnTo>
                <a:lnTo>
                  <a:pt x="67856" y="259918"/>
                </a:lnTo>
                <a:lnTo>
                  <a:pt x="70542" y="256051"/>
                </a:lnTo>
                <a:lnTo>
                  <a:pt x="70475" y="255794"/>
                </a:lnTo>
                <a:lnTo>
                  <a:pt x="68685" y="256556"/>
                </a:lnTo>
                <a:lnTo>
                  <a:pt x="67923" y="256308"/>
                </a:lnTo>
                <a:lnTo>
                  <a:pt x="67370" y="255537"/>
                </a:lnTo>
                <a:lnTo>
                  <a:pt x="67723" y="244002"/>
                </a:lnTo>
                <a:lnTo>
                  <a:pt x="69180" y="240192"/>
                </a:lnTo>
                <a:lnTo>
                  <a:pt x="69723" y="234639"/>
                </a:lnTo>
                <a:lnTo>
                  <a:pt x="70980" y="229867"/>
                </a:lnTo>
                <a:lnTo>
                  <a:pt x="72438" y="226381"/>
                </a:lnTo>
                <a:lnTo>
                  <a:pt x="73552" y="221913"/>
                </a:lnTo>
                <a:lnTo>
                  <a:pt x="75219" y="219923"/>
                </a:lnTo>
                <a:lnTo>
                  <a:pt x="75667" y="216875"/>
                </a:lnTo>
                <a:lnTo>
                  <a:pt x="77543" y="213570"/>
                </a:lnTo>
                <a:lnTo>
                  <a:pt x="78991" y="210112"/>
                </a:lnTo>
                <a:lnTo>
                  <a:pt x="78210" y="210455"/>
                </a:lnTo>
                <a:lnTo>
                  <a:pt x="68942" y="219446"/>
                </a:lnTo>
                <a:lnTo>
                  <a:pt x="66580" y="221075"/>
                </a:lnTo>
                <a:lnTo>
                  <a:pt x="63360" y="220637"/>
                </a:lnTo>
                <a:lnTo>
                  <a:pt x="60903" y="219628"/>
                </a:lnTo>
                <a:lnTo>
                  <a:pt x="58979" y="217503"/>
                </a:lnTo>
                <a:lnTo>
                  <a:pt x="58121" y="213417"/>
                </a:lnTo>
                <a:lnTo>
                  <a:pt x="55750" y="213312"/>
                </a:lnTo>
                <a:lnTo>
                  <a:pt x="53721" y="212607"/>
                </a:lnTo>
                <a:lnTo>
                  <a:pt x="53740" y="212055"/>
                </a:lnTo>
                <a:lnTo>
                  <a:pt x="56359" y="209826"/>
                </a:lnTo>
                <a:lnTo>
                  <a:pt x="60560" y="209064"/>
                </a:lnTo>
                <a:lnTo>
                  <a:pt x="64494" y="205483"/>
                </a:lnTo>
                <a:lnTo>
                  <a:pt x="60998" y="203063"/>
                </a:lnTo>
                <a:lnTo>
                  <a:pt x="61293" y="202292"/>
                </a:lnTo>
                <a:lnTo>
                  <a:pt x="64341" y="200225"/>
                </a:lnTo>
                <a:lnTo>
                  <a:pt x="68218" y="193281"/>
                </a:lnTo>
                <a:lnTo>
                  <a:pt x="68999" y="186871"/>
                </a:lnTo>
                <a:lnTo>
                  <a:pt x="67151" y="183852"/>
                </a:lnTo>
                <a:lnTo>
                  <a:pt x="66485" y="181870"/>
                </a:lnTo>
                <a:lnTo>
                  <a:pt x="62779" y="179661"/>
                </a:lnTo>
                <a:lnTo>
                  <a:pt x="62160" y="176832"/>
                </a:lnTo>
                <a:lnTo>
                  <a:pt x="62589" y="175241"/>
                </a:lnTo>
                <a:lnTo>
                  <a:pt x="63798" y="173688"/>
                </a:lnTo>
                <a:lnTo>
                  <a:pt x="65618" y="172488"/>
                </a:lnTo>
                <a:lnTo>
                  <a:pt x="68475" y="171326"/>
                </a:lnTo>
                <a:lnTo>
                  <a:pt x="65884" y="170088"/>
                </a:lnTo>
                <a:lnTo>
                  <a:pt x="64913" y="168621"/>
                </a:lnTo>
                <a:lnTo>
                  <a:pt x="64180" y="166497"/>
                </a:lnTo>
                <a:lnTo>
                  <a:pt x="64113" y="165268"/>
                </a:lnTo>
                <a:lnTo>
                  <a:pt x="65456" y="159782"/>
                </a:lnTo>
                <a:lnTo>
                  <a:pt x="66237" y="157515"/>
                </a:lnTo>
                <a:lnTo>
                  <a:pt x="67770" y="154619"/>
                </a:lnTo>
                <a:lnTo>
                  <a:pt x="74704" y="154781"/>
                </a:lnTo>
                <a:lnTo>
                  <a:pt x="75505" y="153505"/>
                </a:lnTo>
                <a:lnTo>
                  <a:pt x="76295" y="153457"/>
                </a:lnTo>
                <a:lnTo>
                  <a:pt x="79838" y="154629"/>
                </a:lnTo>
                <a:lnTo>
                  <a:pt x="79315" y="153371"/>
                </a:lnTo>
                <a:lnTo>
                  <a:pt x="73514" y="146466"/>
                </a:lnTo>
                <a:lnTo>
                  <a:pt x="72990" y="145152"/>
                </a:lnTo>
                <a:lnTo>
                  <a:pt x="74647" y="141418"/>
                </a:lnTo>
                <a:lnTo>
                  <a:pt x="74762" y="139751"/>
                </a:lnTo>
                <a:lnTo>
                  <a:pt x="74524" y="137969"/>
                </a:lnTo>
                <a:lnTo>
                  <a:pt x="75000" y="136608"/>
                </a:lnTo>
                <a:lnTo>
                  <a:pt x="76838" y="135969"/>
                </a:lnTo>
                <a:lnTo>
                  <a:pt x="82439" y="136027"/>
                </a:lnTo>
                <a:lnTo>
                  <a:pt x="83820" y="135398"/>
                </a:lnTo>
                <a:lnTo>
                  <a:pt x="83191" y="133588"/>
                </a:lnTo>
                <a:lnTo>
                  <a:pt x="81886" y="131207"/>
                </a:lnTo>
                <a:lnTo>
                  <a:pt x="81629" y="129207"/>
                </a:lnTo>
                <a:lnTo>
                  <a:pt x="81934" y="127435"/>
                </a:lnTo>
                <a:lnTo>
                  <a:pt x="82001" y="123863"/>
                </a:lnTo>
                <a:lnTo>
                  <a:pt x="82258" y="122282"/>
                </a:lnTo>
                <a:lnTo>
                  <a:pt x="83591" y="119910"/>
                </a:lnTo>
                <a:lnTo>
                  <a:pt x="84687" y="119205"/>
                </a:lnTo>
                <a:lnTo>
                  <a:pt x="86049" y="118796"/>
                </a:lnTo>
                <a:lnTo>
                  <a:pt x="89125" y="119586"/>
                </a:lnTo>
                <a:lnTo>
                  <a:pt x="90297" y="120539"/>
                </a:lnTo>
                <a:lnTo>
                  <a:pt x="91650" y="122796"/>
                </a:lnTo>
                <a:lnTo>
                  <a:pt x="92640" y="122615"/>
                </a:lnTo>
                <a:lnTo>
                  <a:pt x="96469" y="120158"/>
                </a:lnTo>
                <a:lnTo>
                  <a:pt x="97622" y="119805"/>
                </a:lnTo>
                <a:lnTo>
                  <a:pt x="99193" y="122653"/>
                </a:lnTo>
                <a:lnTo>
                  <a:pt x="105737" y="120387"/>
                </a:lnTo>
                <a:lnTo>
                  <a:pt x="114528" y="119377"/>
                </a:lnTo>
                <a:lnTo>
                  <a:pt x="119815" y="117881"/>
                </a:lnTo>
                <a:lnTo>
                  <a:pt x="125378" y="117338"/>
                </a:lnTo>
                <a:lnTo>
                  <a:pt x="130569" y="115633"/>
                </a:lnTo>
                <a:lnTo>
                  <a:pt x="136074" y="116414"/>
                </a:lnTo>
                <a:lnTo>
                  <a:pt x="136265" y="117405"/>
                </a:lnTo>
                <a:lnTo>
                  <a:pt x="135979" y="118777"/>
                </a:lnTo>
                <a:lnTo>
                  <a:pt x="134626" y="122482"/>
                </a:lnTo>
                <a:close/>
                <a:moveTo>
                  <a:pt x="139455" y="110890"/>
                </a:moveTo>
                <a:lnTo>
                  <a:pt x="139198" y="111042"/>
                </a:lnTo>
                <a:lnTo>
                  <a:pt x="138217" y="110099"/>
                </a:lnTo>
                <a:lnTo>
                  <a:pt x="136617" y="106718"/>
                </a:lnTo>
                <a:lnTo>
                  <a:pt x="139141" y="106042"/>
                </a:lnTo>
                <a:lnTo>
                  <a:pt x="140332" y="106461"/>
                </a:lnTo>
                <a:lnTo>
                  <a:pt x="139884" y="107899"/>
                </a:lnTo>
                <a:lnTo>
                  <a:pt x="139455" y="110890"/>
                </a:lnTo>
                <a:close/>
                <a:moveTo>
                  <a:pt x="133150" y="108185"/>
                </a:moveTo>
                <a:lnTo>
                  <a:pt x="131616" y="108871"/>
                </a:lnTo>
                <a:lnTo>
                  <a:pt x="130102" y="108823"/>
                </a:lnTo>
                <a:lnTo>
                  <a:pt x="127740" y="105842"/>
                </a:lnTo>
                <a:lnTo>
                  <a:pt x="126844" y="103670"/>
                </a:lnTo>
                <a:lnTo>
                  <a:pt x="127006" y="102232"/>
                </a:lnTo>
                <a:lnTo>
                  <a:pt x="127997" y="101746"/>
                </a:lnTo>
                <a:lnTo>
                  <a:pt x="130283" y="102451"/>
                </a:lnTo>
                <a:lnTo>
                  <a:pt x="131464" y="104937"/>
                </a:lnTo>
                <a:lnTo>
                  <a:pt x="131616" y="106547"/>
                </a:lnTo>
                <a:lnTo>
                  <a:pt x="131893" y="107175"/>
                </a:lnTo>
                <a:lnTo>
                  <a:pt x="133312" y="107813"/>
                </a:lnTo>
                <a:lnTo>
                  <a:pt x="133150" y="108185"/>
                </a:lnTo>
                <a:close/>
                <a:moveTo>
                  <a:pt x="136027" y="96021"/>
                </a:moveTo>
                <a:lnTo>
                  <a:pt x="135665" y="97298"/>
                </a:lnTo>
                <a:lnTo>
                  <a:pt x="137693" y="97269"/>
                </a:lnTo>
                <a:lnTo>
                  <a:pt x="140636" y="98355"/>
                </a:lnTo>
                <a:lnTo>
                  <a:pt x="142418" y="98488"/>
                </a:lnTo>
                <a:lnTo>
                  <a:pt x="143904" y="99841"/>
                </a:lnTo>
                <a:lnTo>
                  <a:pt x="143085" y="102365"/>
                </a:lnTo>
                <a:lnTo>
                  <a:pt x="142199" y="103079"/>
                </a:lnTo>
                <a:lnTo>
                  <a:pt x="141199" y="103222"/>
                </a:lnTo>
                <a:lnTo>
                  <a:pt x="137693" y="100698"/>
                </a:lnTo>
                <a:lnTo>
                  <a:pt x="133102" y="101746"/>
                </a:lnTo>
                <a:lnTo>
                  <a:pt x="132188" y="101422"/>
                </a:lnTo>
                <a:lnTo>
                  <a:pt x="131588" y="100727"/>
                </a:lnTo>
                <a:lnTo>
                  <a:pt x="131340" y="99860"/>
                </a:lnTo>
                <a:lnTo>
                  <a:pt x="131340" y="98088"/>
                </a:lnTo>
                <a:lnTo>
                  <a:pt x="131093" y="97565"/>
                </a:lnTo>
                <a:lnTo>
                  <a:pt x="129426" y="99241"/>
                </a:lnTo>
                <a:lnTo>
                  <a:pt x="128702" y="99041"/>
                </a:lnTo>
                <a:lnTo>
                  <a:pt x="128292" y="98241"/>
                </a:lnTo>
                <a:lnTo>
                  <a:pt x="128111" y="96583"/>
                </a:lnTo>
                <a:lnTo>
                  <a:pt x="128292" y="94193"/>
                </a:lnTo>
                <a:lnTo>
                  <a:pt x="129273" y="90773"/>
                </a:lnTo>
                <a:lnTo>
                  <a:pt x="130921" y="90088"/>
                </a:lnTo>
                <a:lnTo>
                  <a:pt x="133378" y="90488"/>
                </a:lnTo>
                <a:lnTo>
                  <a:pt x="136198" y="92421"/>
                </a:lnTo>
                <a:lnTo>
                  <a:pt x="137046" y="93612"/>
                </a:lnTo>
                <a:lnTo>
                  <a:pt x="137027" y="94564"/>
                </a:lnTo>
                <a:lnTo>
                  <a:pt x="136027" y="96021"/>
                </a:lnTo>
                <a:close/>
                <a:moveTo>
                  <a:pt x="149619" y="85525"/>
                </a:moveTo>
                <a:lnTo>
                  <a:pt x="146599" y="85582"/>
                </a:lnTo>
                <a:lnTo>
                  <a:pt x="148161" y="82496"/>
                </a:lnTo>
                <a:lnTo>
                  <a:pt x="149981" y="81715"/>
                </a:lnTo>
                <a:lnTo>
                  <a:pt x="153419" y="82058"/>
                </a:lnTo>
                <a:lnTo>
                  <a:pt x="152810" y="83448"/>
                </a:lnTo>
                <a:lnTo>
                  <a:pt x="149619" y="85525"/>
                </a:lnTo>
                <a:close/>
                <a:moveTo>
                  <a:pt x="144799" y="87849"/>
                </a:moveTo>
                <a:lnTo>
                  <a:pt x="142504" y="89145"/>
                </a:lnTo>
                <a:lnTo>
                  <a:pt x="141522" y="88078"/>
                </a:lnTo>
                <a:lnTo>
                  <a:pt x="141265" y="84725"/>
                </a:lnTo>
                <a:lnTo>
                  <a:pt x="138532" y="83286"/>
                </a:lnTo>
                <a:lnTo>
                  <a:pt x="137198" y="82391"/>
                </a:lnTo>
                <a:lnTo>
                  <a:pt x="136169" y="80696"/>
                </a:lnTo>
                <a:lnTo>
                  <a:pt x="136427" y="80172"/>
                </a:lnTo>
                <a:lnTo>
                  <a:pt x="138208" y="79477"/>
                </a:lnTo>
                <a:lnTo>
                  <a:pt x="141256" y="82553"/>
                </a:lnTo>
                <a:lnTo>
                  <a:pt x="142504" y="85030"/>
                </a:lnTo>
                <a:lnTo>
                  <a:pt x="144761" y="85763"/>
                </a:lnTo>
                <a:lnTo>
                  <a:pt x="145047" y="86144"/>
                </a:lnTo>
                <a:lnTo>
                  <a:pt x="144799" y="87849"/>
                </a:lnTo>
                <a:close/>
                <a:moveTo>
                  <a:pt x="182785" y="16050"/>
                </a:moveTo>
                <a:lnTo>
                  <a:pt x="183337" y="19869"/>
                </a:lnTo>
                <a:lnTo>
                  <a:pt x="184718" y="18878"/>
                </a:lnTo>
                <a:lnTo>
                  <a:pt x="186804" y="22536"/>
                </a:lnTo>
                <a:lnTo>
                  <a:pt x="187871" y="22536"/>
                </a:lnTo>
                <a:lnTo>
                  <a:pt x="189624" y="21088"/>
                </a:lnTo>
                <a:lnTo>
                  <a:pt x="189271" y="24489"/>
                </a:lnTo>
                <a:lnTo>
                  <a:pt x="187452" y="33890"/>
                </a:lnTo>
                <a:lnTo>
                  <a:pt x="186938" y="35481"/>
                </a:lnTo>
                <a:lnTo>
                  <a:pt x="186595" y="38329"/>
                </a:lnTo>
                <a:lnTo>
                  <a:pt x="186233" y="38891"/>
                </a:lnTo>
                <a:lnTo>
                  <a:pt x="185699" y="44634"/>
                </a:lnTo>
                <a:lnTo>
                  <a:pt x="184471" y="46520"/>
                </a:lnTo>
                <a:lnTo>
                  <a:pt x="183442" y="51016"/>
                </a:lnTo>
                <a:lnTo>
                  <a:pt x="183023" y="51454"/>
                </a:lnTo>
                <a:lnTo>
                  <a:pt x="181518" y="49730"/>
                </a:lnTo>
                <a:lnTo>
                  <a:pt x="183023" y="42863"/>
                </a:lnTo>
                <a:lnTo>
                  <a:pt x="183642" y="38862"/>
                </a:lnTo>
                <a:lnTo>
                  <a:pt x="183242" y="36786"/>
                </a:lnTo>
                <a:lnTo>
                  <a:pt x="182394" y="34909"/>
                </a:lnTo>
                <a:lnTo>
                  <a:pt x="180089" y="34852"/>
                </a:lnTo>
                <a:lnTo>
                  <a:pt x="178146" y="35719"/>
                </a:lnTo>
                <a:lnTo>
                  <a:pt x="177737" y="34614"/>
                </a:lnTo>
                <a:lnTo>
                  <a:pt x="177679" y="33128"/>
                </a:lnTo>
                <a:lnTo>
                  <a:pt x="177213" y="32633"/>
                </a:lnTo>
                <a:lnTo>
                  <a:pt x="174631" y="32737"/>
                </a:lnTo>
                <a:lnTo>
                  <a:pt x="173869" y="32328"/>
                </a:lnTo>
                <a:lnTo>
                  <a:pt x="173364" y="30956"/>
                </a:lnTo>
                <a:lnTo>
                  <a:pt x="173269" y="29861"/>
                </a:lnTo>
                <a:lnTo>
                  <a:pt x="175603" y="29004"/>
                </a:lnTo>
                <a:lnTo>
                  <a:pt x="177794" y="29327"/>
                </a:lnTo>
                <a:lnTo>
                  <a:pt x="180994" y="27146"/>
                </a:lnTo>
                <a:lnTo>
                  <a:pt x="178994" y="19821"/>
                </a:lnTo>
                <a:lnTo>
                  <a:pt x="176336" y="19126"/>
                </a:lnTo>
                <a:lnTo>
                  <a:pt x="175727" y="18412"/>
                </a:lnTo>
                <a:lnTo>
                  <a:pt x="176241" y="17164"/>
                </a:lnTo>
                <a:lnTo>
                  <a:pt x="177698" y="16488"/>
                </a:lnTo>
                <a:lnTo>
                  <a:pt x="179937" y="12744"/>
                </a:lnTo>
                <a:lnTo>
                  <a:pt x="181280" y="12154"/>
                </a:lnTo>
                <a:lnTo>
                  <a:pt x="182947" y="12259"/>
                </a:lnTo>
                <a:lnTo>
                  <a:pt x="182785" y="16050"/>
                </a:lnTo>
                <a:close/>
                <a:moveTo>
                  <a:pt x="189890" y="17335"/>
                </a:moveTo>
                <a:lnTo>
                  <a:pt x="189214" y="17955"/>
                </a:lnTo>
                <a:lnTo>
                  <a:pt x="186604" y="12440"/>
                </a:lnTo>
                <a:lnTo>
                  <a:pt x="188538" y="6106"/>
                </a:lnTo>
                <a:lnTo>
                  <a:pt x="190881" y="6306"/>
                </a:lnTo>
                <a:lnTo>
                  <a:pt x="191253" y="7963"/>
                </a:lnTo>
                <a:lnTo>
                  <a:pt x="191024" y="9496"/>
                </a:lnTo>
                <a:lnTo>
                  <a:pt x="189833" y="9630"/>
                </a:lnTo>
                <a:lnTo>
                  <a:pt x="189729" y="10096"/>
                </a:lnTo>
                <a:lnTo>
                  <a:pt x="190100" y="13040"/>
                </a:lnTo>
                <a:lnTo>
                  <a:pt x="190119" y="16450"/>
                </a:lnTo>
                <a:lnTo>
                  <a:pt x="189890" y="17335"/>
                </a:lnTo>
                <a:close/>
                <a:moveTo>
                  <a:pt x="197053" y="1086"/>
                </a:moveTo>
                <a:lnTo>
                  <a:pt x="197053" y="1714"/>
                </a:lnTo>
                <a:lnTo>
                  <a:pt x="195662" y="6325"/>
                </a:lnTo>
                <a:lnTo>
                  <a:pt x="195682" y="8087"/>
                </a:lnTo>
                <a:lnTo>
                  <a:pt x="193443" y="7915"/>
                </a:lnTo>
                <a:lnTo>
                  <a:pt x="193091" y="7353"/>
                </a:lnTo>
                <a:lnTo>
                  <a:pt x="192672" y="4715"/>
                </a:lnTo>
                <a:lnTo>
                  <a:pt x="192957" y="1905"/>
                </a:lnTo>
                <a:lnTo>
                  <a:pt x="193272" y="1172"/>
                </a:lnTo>
                <a:lnTo>
                  <a:pt x="193920" y="876"/>
                </a:lnTo>
                <a:lnTo>
                  <a:pt x="194624" y="1429"/>
                </a:lnTo>
                <a:lnTo>
                  <a:pt x="195739" y="0"/>
                </a:lnTo>
                <a:lnTo>
                  <a:pt x="196320" y="29"/>
                </a:lnTo>
                <a:lnTo>
                  <a:pt x="197053" y="10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1F3C0C31-6B75-BA99-8D0E-78CCFF75F09C}"/>
              </a:ext>
            </a:extLst>
          </p:cNvPr>
          <p:cNvSpPr/>
          <p:nvPr/>
        </p:nvSpPr>
        <p:spPr>
          <a:xfrm>
            <a:off x="5872480" y="3312160"/>
            <a:ext cx="35979" cy="854"/>
          </a:xfrm>
          <a:custGeom>
            <a:avLst/>
            <a:gdLst>
              <a:gd name="connsiteX0" fmla="*/ 172460 w 178955"/>
              <a:gd name="connsiteY0" fmla="*/ 60884 h 90049"/>
              <a:gd name="connsiteX1" fmla="*/ 171812 w 178955"/>
              <a:gd name="connsiteY1" fmla="*/ 62160 h 90049"/>
              <a:gd name="connsiteX2" fmla="*/ 170279 w 178955"/>
              <a:gd name="connsiteY2" fmla="*/ 64475 h 90049"/>
              <a:gd name="connsiteX3" fmla="*/ 169059 w 178955"/>
              <a:gd name="connsiteY3" fmla="*/ 65656 h 90049"/>
              <a:gd name="connsiteX4" fmla="*/ 167707 w 178955"/>
              <a:gd name="connsiteY4" fmla="*/ 65846 h 90049"/>
              <a:gd name="connsiteX5" fmla="*/ 166364 w 178955"/>
              <a:gd name="connsiteY5" fmla="*/ 66389 h 90049"/>
              <a:gd name="connsiteX6" fmla="*/ 165897 w 178955"/>
              <a:gd name="connsiteY6" fmla="*/ 67628 h 90049"/>
              <a:gd name="connsiteX7" fmla="*/ 165840 w 178955"/>
              <a:gd name="connsiteY7" fmla="*/ 69228 h 90049"/>
              <a:gd name="connsiteX8" fmla="*/ 166068 w 178955"/>
              <a:gd name="connsiteY8" fmla="*/ 70380 h 90049"/>
              <a:gd name="connsiteX9" fmla="*/ 166411 w 178955"/>
              <a:gd name="connsiteY9" fmla="*/ 70809 h 90049"/>
              <a:gd name="connsiteX10" fmla="*/ 167783 w 178955"/>
              <a:gd name="connsiteY10" fmla="*/ 71190 h 90049"/>
              <a:gd name="connsiteX11" fmla="*/ 169136 w 178955"/>
              <a:gd name="connsiteY11" fmla="*/ 74552 h 90049"/>
              <a:gd name="connsiteX12" fmla="*/ 171259 w 178955"/>
              <a:gd name="connsiteY12" fmla="*/ 76248 h 90049"/>
              <a:gd name="connsiteX13" fmla="*/ 174574 w 178955"/>
              <a:gd name="connsiteY13" fmla="*/ 78172 h 90049"/>
              <a:gd name="connsiteX14" fmla="*/ 177518 w 178955"/>
              <a:gd name="connsiteY14" fmla="*/ 80372 h 90049"/>
              <a:gd name="connsiteX15" fmla="*/ 178956 w 178955"/>
              <a:gd name="connsiteY15" fmla="*/ 82391 h 90049"/>
              <a:gd name="connsiteX16" fmla="*/ 178679 w 178955"/>
              <a:gd name="connsiteY16" fmla="*/ 83858 h 90049"/>
              <a:gd name="connsiteX17" fmla="*/ 177718 w 178955"/>
              <a:gd name="connsiteY17" fmla="*/ 86887 h 90049"/>
              <a:gd name="connsiteX18" fmla="*/ 175260 w 178955"/>
              <a:gd name="connsiteY18" fmla="*/ 89411 h 90049"/>
              <a:gd name="connsiteX19" fmla="*/ 173212 w 178955"/>
              <a:gd name="connsiteY19" fmla="*/ 90049 h 90049"/>
              <a:gd name="connsiteX20" fmla="*/ 172488 w 178955"/>
              <a:gd name="connsiteY20" fmla="*/ 89811 h 90049"/>
              <a:gd name="connsiteX21" fmla="*/ 171155 w 178955"/>
              <a:gd name="connsiteY21" fmla="*/ 89030 h 90049"/>
              <a:gd name="connsiteX22" fmla="*/ 168459 w 178955"/>
              <a:gd name="connsiteY22" fmla="*/ 87078 h 90049"/>
              <a:gd name="connsiteX23" fmla="*/ 165535 w 178955"/>
              <a:gd name="connsiteY23" fmla="*/ 85535 h 90049"/>
              <a:gd name="connsiteX24" fmla="*/ 163287 w 178955"/>
              <a:gd name="connsiteY24" fmla="*/ 86040 h 90049"/>
              <a:gd name="connsiteX25" fmla="*/ 161810 w 178955"/>
              <a:gd name="connsiteY25" fmla="*/ 86620 h 90049"/>
              <a:gd name="connsiteX26" fmla="*/ 158887 w 178955"/>
              <a:gd name="connsiteY26" fmla="*/ 85935 h 90049"/>
              <a:gd name="connsiteX27" fmla="*/ 155429 w 178955"/>
              <a:gd name="connsiteY27" fmla="*/ 84601 h 90049"/>
              <a:gd name="connsiteX28" fmla="*/ 153629 w 178955"/>
              <a:gd name="connsiteY28" fmla="*/ 83287 h 90049"/>
              <a:gd name="connsiteX29" fmla="*/ 152838 w 178955"/>
              <a:gd name="connsiteY29" fmla="*/ 82315 h 90049"/>
              <a:gd name="connsiteX30" fmla="*/ 153371 w 178955"/>
              <a:gd name="connsiteY30" fmla="*/ 80591 h 90049"/>
              <a:gd name="connsiteX31" fmla="*/ 145532 w 178955"/>
              <a:gd name="connsiteY31" fmla="*/ 77476 h 90049"/>
              <a:gd name="connsiteX32" fmla="*/ 141751 w 178955"/>
              <a:gd name="connsiteY32" fmla="*/ 76610 h 90049"/>
              <a:gd name="connsiteX33" fmla="*/ 140046 w 178955"/>
              <a:gd name="connsiteY33" fmla="*/ 77553 h 90049"/>
              <a:gd name="connsiteX34" fmla="*/ 134284 w 178955"/>
              <a:gd name="connsiteY34" fmla="*/ 82239 h 90049"/>
              <a:gd name="connsiteX35" fmla="*/ 133598 w 178955"/>
              <a:gd name="connsiteY35" fmla="*/ 82715 h 90049"/>
              <a:gd name="connsiteX36" fmla="*/ 129197 w 178955"/>
              <a:gd name="connsiteY36" fmla="*/ 83363 h 90049"/>
              <a:gd name="connsiteX37" fmla="*/ 129187 w 178955"/>
              <a:gd name="connsiteY37" fmla="*/ 83744 h 90049"/>
              <a:gd name="connsiteX38" fmla="*/ 130188 w 178955"/>
              <a:gd name="connsiteY38" fmla="*/ 84754 h 90049"/>
              <a:gd name="connsiteX39" fmla="*/ 129997 w 178955"/>
              <a:gd name="connsiteY39" fmla="*/ 85068 h 90049"/>
              <a:gd name="connsiteX40" fmla="*/ 122615 w 178955"/>
              <a:gd name="connsiteY40" fmla="*/ 85173 h 90049"/>
              <a:gd name="connsiteX41" fmla="*/ 120158 w 178955"/>
              <a:gd name="connsiteY41" fmla="*/ 85782 h 90049"/>
              <a:gd name="connsiteX42" fmla="*/ 113586 w 178955"/>
              <a:gd name="connsiteY42" fmla="*/ 84992 h 90049"/>
              <a:gd name="connsiteX43" fmla="*/ 111423 w 178955"/>
              <a:gd name="connsiteY43" fmla="*/ 85344 h 90049"/>
              <a:gd name="connsiteX44" fmla="*/ 109576 w 178955"/>
              <a:gd name="connsiteY44" fmla="*/ 86078 h 90049"/>
              <a:gd name="connsiteX45" fmla="*/ 105080 w 178955"/>
              <a:gd name="connsiteY45" fmla="*/ 86916 h 90049"/>
              <a:gd name="connsiteX46" fmla="*/ 101975 w 178955"/>
              <a:gd name="connsiteY46" fmla="*/ 87897 h 90049"/>
              <a:gd name="connsiteX47" fmla="*/ 98012 w 178955"/>
              <a:gd name="connsiteY47" fmla="*/ 88411 h 90049"/>
              <a:gd name="connsiteX48" fmla="*/ 93926 w 178955"/>
              <a:gd name="connsiteY48" fmla="*/ 88459 h 90049"/>
              <a:gd name="connsiteX49" fmla="*/ 92526 w 178955"/>
              <a:gd name="connsiteY49" fmla="*/ 88754 h 90049"/>
              <a:gd name="connsiteX50" fmla="*/ 92583 w 178955"/>
              <a:gd name="connsiteY50" fmla="*/ 88078 h 90049"/>
              <a:gd name="connsiteX51" fmla="*/ 92364 w 178955"/>
              <a:gd name="connsiteY51" fmla="*/ 87039 h 90049"/>
              <a:gd name="connsiteX52" fmla="*/ 91535 w 178955"/>
              <a:gd name="connsiteY52" fmla="*/ 86287 h 90049"/>
              <a:gd name="connsiteX53" fmla="*/ 90373 w 178955"/>
              <a:gd name="connsiteY53" fmla="*/ 85811 h 90049"/>
              <a:gd name="connsiteX54" fmla="*/ 88239 w 178955"/>
              <a:gd name="connsiteY54" fmla="*/ 85992 h 90049"/>
              <a:gd name="connsiteX55" fmla="*/ 86268 w 178955"/>
              <a:gd name="connsiteY55" fmla="*/ 85487 h 90049"/>
              <a:gd name="connsiteX56" fmla="*/ 84867 w 178955"/>
              <a:gd name="connsiteY56" fmla="*/ 84172 h 90049"/>
              <a:gd name="connsiteX57" fmla="*/ 84544 w 178955"/>
              <a:gd name="connsiteY57" fmla="*/ 83163 h 90049"/>
              <a:gd name="connsiteX58" fmla="*/ 85354 w 178955"/>
              <a:gd name="connsiteY58" fmla="*/ 82344 h 90049"/>
              <a:gd name="connsiteX59" fmla="*/ 84763 w 178955"/>
              <a:gd name="connsiteY59" fmla="*/ 81667 h 90049"/>
              <a:gd name="connsiteX60" fmla="*/ 82305 w 178955"/>
              <a:gd name="connsiteY60" fmla="*/ 80048 h 90049"/>
              <a:gd name="connsiteX61" fmla="*/ 78286 w 178955"/>
              <a:gd name="connsiteY61" fmla="*/ 76000 h 90049"/>
              <a:gd name="connsiteX62" fmla="*/ 76009 w 178955"/>
              <a:gd name="connsiteY62" fmla="*/ 75095 h 90049"/>
              <a:gd name="connsiteX63" fmla="*/ 75105 w 178955"/>
              <a:gd name="connsiteY63" fmla="*/ 72552 h 90049"/>
              <a:gd name="connsiteX64" fmla="*/ 74200 w 178955"/>
              <a:gd name="connsiteY64" fmla="*/ 72009 h 90049"/>
              <a:gd name="connsiteX65" fmla="*/ 72285 w 178955"/>
              <a:gd name="connsiteY65" fmla="*/ 71771 h 90049"/>
              <a:gd name="connsiteX66" fmla="*/ 70266 w 178955"/>
              <a:gd name="connsiteY66" fmla="*/ 72019 h 90049"/>
              <a:gd name="connsiteX67" fmla="*/ 69828 w 178955"/>
              <a:gd name="connsiteY67" fmla="*/ 72304 h 90049"/>
              <a:gd name="connsiteX68" fmla="*/ 69209 w 178955"/>
              <a:gd name="connsiteY68" fmla="*/ 72714 h 90049"/>
              <a:gd name="connsiteX69" fmla="*/ 67627 w 178955"/>
              <a:gd name="connsiteY69" fmla="*/ 75886 h 90049"/>
              <a:gd name="connsiteX70" fmla="*/ 66513 w 178955"/>
              <a:gd name="connsiteY70" fmla="*/ 76962 h 90049"/>
              <a:gd name="connsiteX71" fmla="*/ 63789 w 178955"/>
              <a:gd name="connsiteY71" fmla="*/ 76457 h 90049"/>
              <a:gd name="connsiteX72" fmla="*/ 61532 w 178955"/>
              <a:gd name="connsiteY72" fmla="*/ 75714 h 90049"/>
              <a:gd name="connsiteX73" fmla="*/ 59693 w 178955"/>
              <a:gd name="connsiteY73" fmla="*/ 75295 h 90049"/>
              <a:gd name="connsiteX74" fmla="*/ 56122 w 178955"/>
              <a:gd name="connsiteY74" fmla="*/ 75029 h 90049"/>
              <a:gd name="connsiteX75" fmla="*/ 52064 w 178955"/>
              <a:gd name="connsiteY75" fmla="*/ 74971 h 90049"/>
              <a:gd name="connsiteX76" fmla="*/ 49330 w 178955"/>
              <a:gd name="connsiteY76" fmla="*/ 77229 h 90049"/>
              <a:gd name="connsiteX77" fmla="*/ 48149 w 178955"/>
              <a:gd name="connsiteY77" fmla="*/ 76933 h 90049"/>
              <a:gd name="connsiteX78" fmla="*/ 46072 w 178955"/>
              <a:gd name="connsiteY78" fmla="*/ 75829 h 90049"/>
              <a:gd name="connsiteX79" fmla="*/ 42719 w 178955"/>
              <a:gd name="connsiteY79" fmla="*/ 74914 h 90049"/>
              <a:gd name="connsiteX80" fmla="*/ 40948 w 178955"/>
              <a:gd name="connsiteY80" fmla="*/ 74200 h 90049"/>
              <a:gd name="connsiteX81" fmla="*/ 46072 w 178955"/>
              <a:gd name="connsiteY81" fmla="*/ 67504 h 90049"/>
              <a:gd name="connsiteX82" fmla="*/ 47597 w 178955"/>
              <a:gd name="connsiteY82" fmla="*/ 63513 h 90049"/>
              <a:gd name="connsiteX83" fmla="*/ 47644 w 178955"/>
              <a:gd name="connsiteY83" fmla="*/ 61093 h 90049"/>
              <a:gd name="connsiteX84" fmla="*/ 47710 w 178955"/>
              <a:gd name="connsiteY84" fmla="*/ 58045 h 90049"/>
              <a:gd name="connsiteX85" fmla="*/ 45044 w 178955"/>
              <a:gd name="connsiteY85" fmla="*/ 51702 h 90049"/>
              <a:gd name="connsiteX86" fmla="*/ 42758 w 178955"/>
              <a:gd name="connsiteY86" fmla="*/ 42672 h 90049"/>
              <a:gd name="connsiteX87" fmla="*/ 40377 w 178955"/>
              <a:gd name="connsiteY87" fmla="*/ 33223 h 90049"/>
              <a:gd name="connsiteX88" fmla="*/ 38519 w 178955"/>
              <a:gd name="connsiteY88" fmla="*/ 30385 h 90049"/>
              <a:gd name="connsiteX89" fmla="*/ 30756 w 178955"/>
              <a:gd name="connsiteY89" fmla="*/ 27099 h 90049"/>
              <a:gd name="connsiteX90" fmla="*/ 28956 w 178955"/>
              <a:gd name="connsiteY90" fmla="*/ 23365 h 90049"/>
              <a:gd name="connsiteX91" fmla="*/ 22946 w 178955"/>
              <a:gd name="connsiteY91" fmla="*/ 18536 h 90049"/>
              <a:gd name="connsiteX92" fmla="*/ 14592 w 178955"/>
              <a:gd name="connsiteY92" fmla="*/ 16431 h 90049"/>
              <a:gd name="connsiteX93" fmla="*/ 12935 w 178955"/>
              <a:gd name="connsiteY93" fmla="*/ 15535 h 90049"/>
              <a:gd name="connsiteX94" fmla="*/ 5677 w 178955"/>
              <a:gd name="connsiteY94" fmla="*/ 9439 h 90049"/>
              <a:gd name="connsiteX95" fmla="*/ 0 w 178955"/>
              <a:gd name="connsiteY95" fmla="*/ 5505 h 90049"/>
              <a:gd name="connsiteX96" fmla="*/ 1219 w 178955"/>
              <a:gd name="connsiteY96" fmla="*/ 3124 h 90049"/>
              <a:gd name="connsiteX97" fmla="*/ 2838 w 178955"/>
              <a:gd name="connsiteY97" fmla="*/ 610 h 90049"/>
              <a:gd name="connsiteX98" fmla="*/ 4591 w 178955"/>
              <a:gd name="connsiteY98" fmla="*/ 0 h 90049"/>
              <a:gd name="connsiteX99" fmla="*/ 9725 w 178955"/>
              <a:gd name="connsiteY99" fmla="*/ 991 h 90049"/>
              <a:gd name="connsiteX100" fmla="*/ 14459 w 178955"/>
              <a:gd name="connsiteY100" fmla="*/ 2124 h 90049"/>
              <a:gd name="connsiteX101" fmla="*/ 17907 w 178955"/>
              <a:gd name="connsiteY101" fmla="*/ 1314 h 90049"/>
              <a:gd name="connsiteX102" fmla="*/ 22012 w 178955"/>
              <a:gd name="connsiteY102" fmla="*/ 3296 h 90049"/>
              <a:gd name="connsiteX103" fmla="*/ 25765 w 178955"/>
              <a:gd name="connsiteY103" fmla="*/ 5563 h 90049"/>
              <a:gd name="connsiteX104" fmla="*/ 29537 w 178955"/>
              <a:gd name="connsiteY104" fmla="*/ 7163 h 90049"/>
              <a:gd name="connsiteX105" fmla="*/ 36890 w 178955"/>
              <a:gd name="connsiteY105" fmla="*/ 8677 h 90049"/>
              <a:gd name="connsiteX106" fmla="*/ 39634 w 178955"/>
              <a:gd name="connsiteY106" fmla="*/ 10763 h 90049"/>
              <a:gd name="connsiteX107" fmla="*/ 42834 w 178955"/>
              <a:gd name="connsiteY107" fmla="*/ 12849 h 90049"/>
              <a:gd name="connsiteX108" fmla="*/ 55379 w 178955"/>
              <a:gd name="connsiteY108" fmla="*/ 13906 h 90049"/>
              <a:gd name="connsiteX109" fmla="*/ 56388 w 178955"/>
              <a:gd name="connsiteY109" fmla="*/ 13583 h 90049"/>
              <a:gd name="connsiteX110" fmla="*/ 57312 w 178955"/>
              <a:gd name="connsiteY110" fmla="*/ 13278 h 90049"/>
              <a:gd name="connsiteX111" fmla="*/ 61522 w 178955"/>
              <a:gd name="connsiteY111" fmla="*/ 12525 h 90049"/>
              <a:gd name="connsiteX112" fmla="*/ 65246 w 178955"/>
              <a:gd name="connsiteY112" fmla="*/ 12659 h 90049"/>
              <a:gd name="connsiteX113" fmla="*/ 69180 w 178955"/>
              <a:gd name="connsiteY113" fmla="*/ 15192 h 90049"/>
              <a:gd name="connsiteX114" fmla="*/ 71694 w 178955"/>
              <a:gd name="connsiteY114" fmla="*/ 15040 h 90049"/>
              <a:gd name="connsiteX115" fmla="*/ 74381 w 178955"/>
              <a:gd name="connsiteY115" fmla="*/ 14659 h 90049"/>
              <a:gd name="connsiteX116" fmla="*/ 77838 w 178955"/>
              <a:gd name="connsiteY116" fmla="*/ 16012 h 90049"/>
              <a:gd name="connsiteX117" fmla="*/ 80553 w 178955"/>
              <a:gd name="connsiteY117" fmla="*/ 17517 h 90049"/>
              <a:gd name="connsiteX118" fmla="*/ 80782 w 178955"/>
              <a:gd name="connsiteY118" fmla="*/ 19031 h 90049"/>
              <a:gd name="connsiteX119" fmla="*/ 83163 w 178955"/>
              <a:gd name="connsiteY119" fmla="*/ 21241 h 90049"/>
              <a:gd name="connsiteX120" fmla="*/ 90078 w 178955"/>
              <a:gd name="connsiteY120" fmla="*/ 24603 h 90049"/>
              <a:gd name="connsiteX121" fmla="*/ 95688 w 178955"/>
              <a:gd name="connsiteY121" fmla="*/ 26508 h 90049"/>
              <a:gd name="connsiteX122" fmla="*/ 97431 w 178955"/>
              <a:gd name="connsiteY122" fmla="*/ 27842 h 90049"/>
              <a:gd name="connsiteX123" fmla="*/ 101698 w 178955"/>
              <a:gd name="connsiteY123" fmla="*/ 30042 h 90049"/>
              <a:gd name="connsiteX124" fmla="*/ 102127 w 178955"/>
              <a:gd name="connsiteY124" fmla="*/ 30737 h 90049"/>
              <a:gd name="connsiteX125" fmla="*/ 102041 w 178955"/>
              <a:gd name="connsiteY125" fmla="*/ 31642 h 90049"/>
              <a:gd name="connsiteX126" fmla="*/ 100822 w 178955"/>
              <a:gd name="connsiteY126" fmla="*/ 33290 h 90049"/>
              <a:gd name="connsiteX127" fmla="*/ 100517 w 178955"/>
              <a:gd name="connsiteY127" fmla="*/ 34747 h 90049"/>
              <a:gd name="connsiteX128" fmla="*/ 101089 w 178955"/>
              <a:gd name="connsiteY128" fmla="*/ 35595 h 90049"/>
              <a:gd name="connsiteX129" fmla="*/ 102861 w 178955"/>
              <a:gd name="connsiteY129" fmla="*/ 36395 h 90049"/>
              <a:gd name="connsiteX130" fmla="*/ 106366 w 178955"/>
              <a:gd name="connsiteY130" fmla="*/ 36576 h 90049"/>
              <a:gd name="connsiteX131" fmla="*/ 107632 w 178955"/>
              <a:gd name="connsiteY131" fmla="*/ 35528 h 90049"/>
              <a:gd name="connsiteX132" fmla="*/ 110252 w 178955"/>
              <a:gd name="connsiteY132" fmla="*/ 34776 h 90049"/>
              <a:gd name="connsiteX133" fmla="*/ 112852 w 178955"/>
              <a:gd name="connsiteY133" fmla="*/ 33423 h 90049"/>
              <a:gd name="connsiteX134" fmla="*/ 116319 w 178955"/>
              <a:gd name="connsiteY134" fmla="*/ 31623 h 90049"/>
              <a:gd name="connsiteX135" fmla="*/ 121034 w 178955"/>
              <a:gd name="connsiteY135" fmla="*/ 29985 h 90049"/>
              <a:gd name="connsiteX136" fmla="*/ 122920 w 178955"/>
              <a:gd name="connsiteY136" fmla="*/ 29985 h 90049"/>
              <a:gd name="connsiteX137" fmla="*/ 124730 w 178955"/>
              <a:gd name="connsiteY137" fmla="*/ 30490 h 90049"/>
              <a:gd name="connsiteX138" fmla="*/ 125997 w 178955"/>
              <a:gd name="connsiteY138" fmla="*/ 31395 h 90049"/>
              <a:gd name="connsiteX139" fmla="*/ 128121 w 178955"/>
              <a:gd name="connsiteY139" fmla="*/ 34757 h 90049"/>
              <a:gd name="connsiteX140" fmla="*/ 130245 w 178955"/>
              <a:gd name="connsiteY140" fmla="*/ 30051 h 90049"/>
              <a:gd name="connsiteX141" fmla="*/ 130788 w 178955"/>
              <a:gd name="connsiteY141" fmla="*/ 29699 h 90049"/>
              <a:gd name="connsiteX142" fmla="*/ 132731 w 178955"/>
              <a:gd name="connsiteY142" fmla="*/ 30652 h 90049"/>
              <a:gd name="connsiteX143" fmla="*/ 136150 w 178955"/>
              <a:gd name="connsiteY143" fmla="*/ 31956 h 90049"/>
              <a:gd name="connsiteX144" fmla="*/ 138522 w 178955"/>
              <a:gd name="connsiteY144" fmla="*/ 32652 h 90049"/>
              <a:gd name="connsiteX145" fmla="*/ 139808 w 178955"/>
              <a:gd name="connsiteY145" fmla="*/ 33623 h 90049"/>
              <a:gd name="connsiteX146" fmla="*/ 143427 w 178955"/>
              <a:gd name="connsiteY146" fmla="*/ 37910 h 90049"/>
              <a:gd name="connsiteX147" fmla="*/ 149285 w 178955"/>
              <a:gd name="connsiteY147" fmla="*/ 37690 h 90049"/>
              <a:gd name="connsiteX148" fmla="*/ 151762 w 178955"/>
              <a:gd name="connsiteY148" fmla="*/ 38348 h 90049"/>
              <a:gd name="connsiteX149" fmla="*/ 153095 w 178955"/>
              <a:gd name="connsiteY149" fmla="*/ 39053 h 90049"/>
              <a:gd name="connsiteX150" fmla="*/ 153686 w 178955"/>
              <a:gd name="connsiteY150" fmla="*/ 39881 h 90049"/>
              <a:gd name="connsiteX151" fmla="*/ 152638 w 178955"/>
              <a:gd name="connsiteY151" fmla="*/ 44129 h 90049"/>
              <a:gd name="connsiteX152" fmla="*/ 151190 w 178955"/>
              <a:gd name="connsiteY152" fmla="*/ 48549 h 90049"/>
              <a:gd name="connsiteX153" fmla="*/ 151314 w 178955"/>
              <a:gd name="connsiteY153" fmla="*/ 49606 h 90049"/>
              <a:gd name="connsiteX154" fmla="*/ 153657 w 178955"/>
              <a:gd name="connsiteY154" fmla="*/ 51273 h 90049"/>
              <a:gd name="connsiteX155" fmla="*/ 156858 w 178955"/>
              <a:gd name="connsiteY155" fmla="*/ 53026 h 90049"/>
              <a:gd name="connsiteX156" fmla="*/ 158572 w 178955"/>
              <a:gd name="connsiteY156" fmla="*/ 54435 h 90049"/>
              <a:gd name="connsiteX157" fmla="*/ 159744 w 178955"/>
              <a:gd name="connsiteY157" fmla="*/ 55702 h 90049"/>
              <a:gd name="connsiteX158" fmla="*/ 162268 w 178955"/>
              <a:gd name="connsiteY158" fmla="*/ 56664 h 90049"/>
              <a:gd name="connsiteX159" fmla="*/ 165249 w 178955"/>
              <a:gd name="connsiteY159" fmla="*/ 57255 h 90049"/>
              <a:gd name="connsiteX160" fmla="*/ 166659 w 178955"/>
              <a:gd name="connsiteY160" fmla="*/ 57331 h 90049"/>
              <a:gd name="connsiteX161" fmla="*/ 168135 w 178955"/>
              <a:gd name="connsiteY161" fmla="*/ 58398 h 90049"/>
              <a:gd name="connsiteX162" fmla="*/ 171974 w 178955"/>
              <a:gd name="connsiteY162" fmla="*/ 60388 h 90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178955" h="90049">
                <a:moveTo>
                  <a:pt x="172460" y="60884"/>
                </a:moveTo>
                <a:lnTo>
                  <a:pt x="171812" y="62160"/>
                </a:lnTo>
                <a:lnTo>
                  <a:pt x="170279" y="64475"/>
                </a:lnTo>
                <a:lnTo>
                  <a:pt x="169059" y="65656"/>
                </a:lnTo>
                <a:lnTo>
                  <a:pt x="167707" y="65846"/>
                </a:lnTo>
                <a:lnTo>
                  <a:pt x="166364" y="66389"/>
                </a:lnTo>
                <a:lnTo>
                  <a:pt x="165897" y="67628"/>
                </a:lnTo>
                <a:lnTo>
                  <a:pt x="165840" y="69228"/>
                </a:lnTo>
                <a:lnTo>
                  <a:pt x="166068" y="70380"/>
                </a:lnTo>
                <a:lnTo>
                  <a:pt x="166411" y="70809"/>
                </a:lnTo>
                <a:lnTo>
                  <a:pt x="167783" y="71190"/>
                </a:lnTo>
                <a:lnTo>
                  <a:pt x="169136" y="74552"/>
                </a:lnTo>
                <a:lnTo>
                  <a:pt x="171259" y="76248"/>
                </a:lnTo>
                <a:lnTo>
                  <a:pt x="174574" y="78172"/>
                </a:lnTo>
                <a:lnTo>
                  <a:pt x="177518" y="80372"/>
                </a:lnTo>
                <a:lnTo>
                  <a:pt x="178956" y="82391"/>
                </a:lnTo>
                <a:lnTo>
                  <a:pt x="178679" y="83858"/>
                </a:lnTo>
                <a:lnTo>
                  <a:pt x="177718" y="86887"/>
                </a:lnTo>
                <a:lnTo>
                  <a:pt x="175260" y="89411"/>
                </a:lnTo>
                <a:lnTo>
                  <a:pt x="173212" y="90049"/>
                </a:lnTo>
                <a:lnTo>
                  <a:pt x="172488" y="89811"/>
                </a:lnTo>
                <a:lnTo>
                  <a:pt x="171155" y="89030"/>
                </a:lnTo>
                <a:lnTo>
                  <a:pt x="168459" y="87078"/>
                </a:lnTo>
                <a:lnTo>
                  <a:pt x="165535" y="85535"/>
                </a:lnTo>
                <a:lnTo>
                  <a:pt x="163287" y="86040"/>
                </a:lnTo>
                <a:lnTo>
                  <a:pt x="161810" y="86620"/>
                </a:lnTo>
                <a:lnTo>
                  <a:pt x="158887" y="85935"/>
                </a:lnTo>
                <a:lnTo>
                  <a:pt x="155429" y="84601"/>
                </a:lnTo>
                <a:lnTo>
                  <a:pt x="153629" y="83287"/>
                </a:lnTo>
                <a:lnTo>
                  <a:pt x="152838" y="82315"/>
                </a:lnTo>
                <a:lnTo>
                  <a:pt x="153371" y="80591"/>
                </a:lnTo>
                <a:lnTo>
                  <a:pt x="145532" y="77476"/>
                </a:lnTo>
                <a:lnTo>
                  <a:pt x="141751" y="76610"/>
                </a:lnTo>
                <a:lnTo>
                  <a:pt x="140046" y="77553"/>
                </a:lnTo>
                <a:lnTo>
                  <a:pt x="134284" y="82239"/>
                </a:lnTo>
                <a:lnTo>
                  <a:pt x="133598" y="82715"/>
                </a:lnTo>
                <a:lnTo>
                  <a:pt x="129197" y="83363"/>
                </a:lnTo>
                <a:lnTo>
                  <a:pt x="129187" y="83744"/>
                </a:lnTo>
                <a:lnTo>
                  <a:pt x="130188" y="84754"/>
                </a:lnTo>
                <a:lnTo>
                  <a:pt x="129997" y="85068"/>
                </a:lnTo>
                <a:lnTo>
                  <a:pt x="122615" y="85173"/>
                </a:lnTo>
                <a:lnTo>
                  <a:pt x="120158" y="85782"/>
                </a:lnTo>
                <a:lnTo>
                  <a:pt x="113586" y="84992"/>
                </a:lnTo>
                <a:lnTo>
                  <a:pt x="111423" y="85344"/>
                </a:lnTo>
                <a:lnTo>
                  <a:pt x="109576" y="86078"/>
                </a:lnTo>
                <a:lnTo>
                  <a:pt x="105080" y="86916"/>
                </a:lnTo>
                <a:lnTo>
                  <a:pt x="101975" y="87897"/>
                </a:lnTo>
                <a:lnTo>
                  <a:pt x="98012" y="88411"/>
                </a:lnTo>
                <a:lnTo>
                  <a:pt x="93926" y="88459"/>
                </a:lnTo>
                <a:lnTo>
                  <a:pt x="92526" y="88754"/>
                </a:lnTo>
                <a:lnTo>
                  <a:pt x="92583" y="88078"/>
                </a:lnTo>
                <a:lnTo>
                  <a:pt x="92364" y="87039"/>
                </a:lnTo>
                <a:lnTo>
                  <a:pt x="91535" y="86287"/>
                </a:lnTo>
                <a:lnTo>
                  <a:pt x="90373" y="85811"/>
                </a:lnTo>
                <a:lnTo>
                  <a:pt x="88239" y="85992"/>
                </a:lnTo>
                <a:lnTo>
                  <a:pt x="86268" y="85487"/>
                </a:lnTo>
                <a:lnTo>
                  <a:pt x="84867" y="84172"/>
                </a:lnTo>
                <a:lnTo>
                  <a:pt x="84544" y="83163"/>
                </a:lnTo>
                <a:lnTo>
                  <a:pt x="85354" y="82344"/>
                </a:lnTo>
                <a:lnTo>
                  <a:pt x="84763" y="81667"/>
                </a:lnTo>
                <a:lnTo>
                  <a:pt x="82305" y="80048"/>
                </a:lnTo>
                <a:lnTo>
                  <a:pt x="78286" y="76000"/>
                </a:lnTo>
                <a:lnTo>
                  <a:pt x="76009" y="75095"/>
                </a:lnTo>
                <a:lnTo>
                  <a:pt x="75105" y="72552"/>
                </a:lnTo>
                <a:lnTo>
                  <a:pt x="74200" y="72009"/>
                </a:lnTo>
                <a:lnTo>
                  <a:pt x="72285" y="71771"/>
                </a:lnTo>
                <a:lnTo>
                  <a:pt x="70266" y="72019"/>
                </a:lnTo>
                <a:lnTo>
                  <a:pt x="69828" y="72304"/>
                </a:lnTo>
                <a:lnTo>
                  <a:pt x="69209" y="72714"/>
                </a:lnTo>
                <a:lnTo>
                  <a:pt x="67627" y="75886"/>
                </a:lnTo>
                <a:lnTo>
                  <a:pt x="66513" y="76962"/>
                </a:lnTo>
                <a:lnTo>
                  <a:pt x="63789" y="76457"/>
                </a:lnTo>
                <a:lnTo>
                  <a:pt x="61532" y="75714"/>
                </a:lnTo>
                <a:lnTo>
                  <a:pt x="59693" y="75295"/>
                </a:lnTo>
                <a:lnTo>
                  <a:pt x="56122" y="75029"/>
                </a:lnTo>
                <a:lnTo>
                  <a:pt x="52064" y="74971"/>
                </a:lnTo>
                <a:lnTo>
                  <a:pt x="49330" y="77229"/>
                </a:lnTo>
                <a:lnTo>
                  <a:pt x="48149" y="76933"/>
                </a:lnTo>
                <a:lnTo>
                  <a:pt x="46072" y="75829"/>
                </a:lnTo>
                <a:lnTo>
                  <a:pt x="42719" y="74914"/>
                </a:lnTo>
                <a:lnTo>
                  <a:pt x="40948" y="74200"/>
                </a:lnTo>
                <a:lnTo>
                  <a:pt x="46072" y="67504"/>
                </a:lnTo>
                <a:lnTo>
                  <a:pt x="47597" y="63513"/>
                </a:lnTo>
                <a:lnTo>
                  <a:pt x="47644" y="61093"/>
                </a:lnTo>
                <a:lnTo>
                  <a:pt x="47710" y="58045"/>
                </a:lnTo>
                <a:lnTo>
                  <a:pt x="45044" y="51702"/>
                </a:lnTo>
                <a:lnTo>
                  <a:pt x="42758" y="42672"/>
                </a:lnTo>
                <a:lnTo>
                  <a:pt x="40377" y="33223"/>
                </a:lnTo>
                <a:lnTo>
                  <a:pt x="38519" y="30385"/>
                </a:lnTo>
                <a:lnTo>
                  <a:pt x="30756" y="27099"/>
                </a:lnTo>
                <a:lnTo>
                  <a:pt x="28956" y="23365"/>
                </a:lnTo>
                <a:lnTo>
                  <a:pt x="22946" y="18536"/>
                </a:lnTo>
                <a:lnTo>
                  <a:pt x="14592" y="16431"/>
                </a:lnTo>
                <a:lnTo>
                  <a:pt x="12935" y="15535"/>
                </a:lnTo>
                <a:lnTo>
                  <a:pt x="5677" y="9439"/>
                </a:lnTo>
                <a:lnTo>
                  <a:pt x="0" y="5505"/>
                </a:lnTo>
                <a:lnTo>
                  <a:pt x="1219" y="3124"/>
                </a:lnTo>
                <a:lnTo>
                  <a:pt x="2838" y="610"/>
                </a:lnTo>
                <a:lnTo>
                  <a:pt x="4591" y="0"/>
                </a:lnTo>
                <a:lnTo>
                  <a:pt x="9725" y="991"/>
                </a:lnTo>
                <a:lnTo>
                  <a:pt x="14459" y="2124"/>
                </a:lnTo>
                <a:lnTo>
                  <a:pt x="17907" y="1314"/>
                </a:lnTo>
                <a:lnTo>
                  <a:pt x="22012" y="3296"/>
                </a:lnTo>
                <a:lnTo>
                  <a:pt x="25765" y="5563"/>
                </a:lnTo>
                <a:lnTo>
                  <a:pt x="29537" y="7163"/>
                </a:lnTo>
                <a:lnTo>
                  <a:pt x="36890" y="8677"/>
                </a:lnTo>
                <a:lnTo>
                  <a:pt x="39634" y="10763"/>
                </a:lnTo>
                <a:lnTo>
                  <a:pt x="42834" y="12849"/>
                </a:lnTo>
                <a:lnTo>
                  <a:pt x="55379" y="13906"/>
                </a:lnTo>
                <a:lnTo>
                  <a:pt x="56388" y="13583"/>
                </a:lnTo>
                <a:lnTo>
                  <a:pt x="57312" y="13278"/>
                </a:lnTo>
                <a:lnTo>
                  <a:pt x="61522" y="12525"/>
                </a:lnTo>
                <a:lnTo>
                  <a:pt x="65246" y="12659"/>
                </a:lnTo>
                <a:lnTo>
                  <a:pt x="69180" y="15192"/>
                </a:lnTo>
                <a:lnTo>
                  <a:pt x="71694" y="15040"/>
                </a:lnTo>
                <a:lnTo>
                  <a:pt x="74381" y="14659"/>
                </a:lnTo>
                <a:lnTo>
                  <a:pt x="77838" y="16012"/>
                </a:lnTo>
                <a:lnTo>
                  <a:pt x="80553" y="17517"/>
                </a:lnTo>
                <a:lnTo>
                  <a:pt x="80782" y="19031"/>
                </a:lnTo>
                <a:lnTo>
                  <a:pt x="83163" y="21241"/>
                </a:lnTo>
                <a:lnTo>
                  <a:pt x="90078" y="24603"/>
                </a:lnTo>
                <a:lnTo>
                  <a:pt x="95688" y="26508"/>
                </a:lnTo>
                <a:lnTo>
                  <a:pt x="97431" y="27842"/>
                </a:lnTo>
                <a:lnTo>
                  <a:pt x="101698" y="30042"/>
                </a:lnTo>
                <a:lnTo>
                  <a:pt x="102127" y="30737"/>
                </a:lnTo>
                <a:lnTo>
                  <a:pt x="102041" y="31642"/>
                </a:lnTo>
                <a:lnTo>
                  <a:pt x="100822" y="33290"/>
                </a:lnTo>
                <a:lnTo>
                  <a:pt x="100517" y="34747"/>
                </a:lnTo>
                <a:lnTo>
                  <a:pt x="101089" y="35595"/>
                </a:lnTo>
                <a:lnTo>
                  <a:pt x="102861" y="36395"/>
                </a:lnTo>
                <a:lnTo>
                  <a:pt x="106366" y="36576"/>
                </a:lnTo>
                <a:lnTo>
                  <a:pt x="107632" y="35528"/>
                </a:lnTo>
                <a:lnTo>
                  <a:pt x="110252" y="34776"/>
                </a:lnTo>
                <a:lnTo>
                  <a:pt x="112852" y="33423"/>
                </a:lnTo>
                <a:lnTo>
                  <a:pt x="116319" y="31623"/>
                </a:lnTo>
                <a:lnTo>
                  <a:pt x="121034" y="29985"/>
                </a:lnTo>
                <a:lnTo>
                  <a:pt x="122920" y="29985"/>
                </a:lnTo>
                <a:lnTo>
                  <a:pt x="124730" y="30490"/>
                </a:lnTo>
                <a:lnTo>
                  <a:pt x="125997" y="31395"/>
                </a:lnTo>
                <a:lnTo>
                  <a:pt x="128121" y="34757"/>
                </a:lnTo>
                <a:lnTo>
                  <a:pt x="130245" y="30051"/>
                </a:lnTo>
                <a:lnTo>
                  <a:pt x="130788" y="29699"/>
                </a:lnTo>
                <a:lnTo>
                  <a:pt x="132731" y="30652"/>
                </a:lnTo>
                <a:lnTo>
                  <a:pt x="136150" y="31956"/>
                </a:lnTo>
                <a:lnTo>
                  <a:pt x="138522" y="32652"/>
                </a:lnTo>
                <a:lnTo>
                  <a:pt x="139808" y="33623"/>
                </a:lnTo>
                <a:lnTo>
                  <a:pt x="143427" y="37910"/>
                </a:lnTo>
                <a:lnTo>
                  <a:pt x="149285" y="37690"/>
                </a:lnTo>
                <a:lnTo>
                  <a:pt x="151762" y="38348"/>
                </a:lnTo>
                <a:lnTo>
                  <a:pt x="153095" y="39053"/>
                </a:lnTo>
                <a:lnTo>
                  <a:pt x="153686" y="39881"/>
                </a:lnTo>
                <a:lnTo>
                  <a:pt x="152638" y="44129"/>
                </a:lnTo>
                <a:lnTo>
                  <a:pt x="151190" y="48549"/>
                </a:lnTo>
                <a:lnTo>
                  <a:pt x="151314" y="49606"/>
                </a:lnTo>
                <a:lnTo>
                  <a:pt x="153657" y="51273"/>
                </a:lnTo>
                <a:lnTo>
                  <a:pt x="156858" y="53026"/>
                </a:lnTo>
                <a:lnTo>
                  <a:pt x="158572" y="54435"/>
                </a:lnTo>
                <a:lnTo>
                  <a:pt x="159744" y="55702"/>
                </a:lnTo>
                <a:lnTo>
                  <a:pt x="162268" y="56664"/>
                </a:lnTo>
                <a:lnTo>
                  <a:pt x="165249" y="57255"/>
                </a:lnTo>
                <a:lnTo>
                  <a:pt x="166659" y="57331"/>
                </a:lnTo>
                <a:lnTo>
                  <a:pt x="168135" y="58398"/>
                </a:lnTo>
                <a:lnTo>
                  <a:pt x="171974" y="603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554C7DD8-DC1F-457C-10D9-9575049925C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781 w 4676"/>
              <a:gd name="connsiteY0" fmla="*/ 6096 h 6200"/>
              <a:gd name="connsiteX1" fmla="*/ 0 w 4676"/>
              <a:gd name="connsiteY1" fmla="*/ 6201 h 6200"/>
              <a:gd name="connsiteX2" fmla="*/ 705 w 4676"/>
              <a:gd name="connsiteY2" fmla="*/ 5201 h 6200"/>
              <a:gd name="connsiteX3" fmla="*/ 857 w 4676"/>
              <a:gd name="connsiteY3" fmla="*/ 3486 h 6200"/>
              <a:gd name="connsiteX4" fmla="*/ 1791 w 4676"/>
              <a:gd name="connsiteY4" fmla="*/ 1400 h 6200"/>
              <a:gd name="connsiteX5" fmla="*/ 3248 w 4676"/>
              <a:gd name="connsiteY5" fmla="*/ 0 h 6200"/>
              <a:gd name="connsiteX6" fmla="*/ 4677 w 4676"/>
              <a:gd name="connsiteY6" fmla="*/ 371 h 6200"/>
              <a:gd name="connsiteX7" fmla="*/ 4143 w 4676"/>
              <a:gd name="connsiteY7" fmla="*/ 4962 h 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76" h="6200">
                <a:moveTo>
                  <a:pt x="1781" y="6096"/>
                </a:moveTo>
                <a:lnTo>
                  <a:pt x="0" y="6201"/>
                </a:lnTo>
                <a:lnTo>
                  <a:pt x="705" y="5201"/>
                </a:lnTo>
                <a:lnTo>
                  <a:pt x="857" y="3486"/>
                </a:lnTo>
                <a:lnTo>
                  <a:pt x="1791" y="1400"/>
                </a:lnTo>
                <a:lnTo>
                  <a:pt x="3248" y="0"/>
                </a:lnTo>
                <a:lnTo>
                  <a:pt x="4677" y="371"/>
                </a:lnTo>
                <a:lnTo>
                  <a:pt x="4143" y="49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23899B51-3900-9872-675A-60A7D0B7C125}"/>
              </a:ext>
            </a:extLst>
          </p:cNvPr>
          <p:cNvSpPr/>
          <p:nvPr/>
        </p:nvSpPr>
        <p:spPr>
          <a:xfrm>
            <a:off x="5872480" y="3312160"/>
            <a:ext cx="15926" cy="924"/>
          </a:xfrm>
          <a:custGeom>
            <a:avLst/>
            <a:gdLst>
              <a:gd name="connsiteX0" fmla="*/ 79219 w 79219"/>
              <a:gd name="connsiteY0" fmla="*/ 45872 h 97469"/>
              <a:gd name="connsiteX1" fmla="*/ 78391 w 79219"/>
              <a:gd name="connsiteY1" fmla="*/ 46444 h 97469"/>
              <a:gd name="connsiteX2" fmla="*/ 76162 w 79219"/>
              <a:gd name="connsiteY2" fmla="*/ 47701 h 97469"/>
              <a:gd name="connsiteX3" fmla="*/ 75143 w 79219"/>
              <a:gd name="connsiteY3" fmla="*/ 49368 h 97469"/>
              <a:gd name="connsiteX4" fmla="*/ 74543 w 79219"/>
              <a:gd name="connsiteY4" fmla="*/ 50978 h 97469"/>
              <a:gd name="connsiteX5" fmla="*/ 73162 w 79219"/>
              <a:gd name="connsiteY5" fmla="*/ 52063 h 97469"/>
              <a:gd name="connsiteX6" fmla="*/ 71837 w 79219"/>
              <a:gd name="connsiteY6" fmla="*/ 53445 h 97469"/>
              <a:gd name="connsiteX7" fmla="*/ 71418 w 79219"/>
              <a:gd name="connsiteY7" fmla="*/ 54550 h 97469"/>
              <a:gd name="connsiteX8" fmla="*/ 70190 w 79219"/>
              <a:gd name="connsiteY8" fmla="*/ 55435 h 97469"/>
              <a:gd name="connsiteX9" fmla="*/ 69952 w 79219"/>
              <a:gd name="connsiteY9" fmla="*/ 56902 h 97469"/>
              <a:gd name="connsiteX10" fmla="*/ 66837 w 79219"/>
              <a:gd name="connsiteY10" fmla="*/ 62084 h 97469"/>
              <a:gd name="connsiteX11" fmla="*/ 65589 w 79219"/>
              <a:gd name="connsiteY11" fmla="*/ 64408 h 97469"/>
              <a:gd name="connsiteX12" fmla="*/ 63798 w 79219"/>
              <a:gd name="connsiteY12" fmla="*/ 66884 h 97469"/>
              <a:gd name="connsiteX13" fmla="*/ 62684 w 79219"/>
              <a:gd name="connsiteY13" fmla="*/ 67808 h 97469"/>
              <a:gd name="connsiteX14" fmla="*/ 61170 w 79219"/>
              <a:gd name="connsiteY14" fmla="*/ 69275 h 97469"/>
              <a:gd name="connsiteX15" fmla="*/ 60398 w 79219"/>
              <a:gd name="connsiteY15" fmla="*/ 70980 h 97469"/>
              <a:gd name="connsiteX16" fmla="*/ 60398 w 79219"/>
              <a:gd name="connsiteY16" fmla="*/ 72742 h 97469"/>
              <a:gd name="connsiteX17" fmla="*/ 59341 w 79219"/>
              <a:gd name="connsiteY17" fmla="*/ 74847 h 97469"/>
              <a:gd name="connsiteX18" fmla="*/ 58750 w 79219"/>
              <a:gd name="connsiteY18" fmla="*/ 76667 h 97469"/>
              <a:gd name="connsiteX19" fmla="*/ 57750 w 79219"/>
              <a:gd name="connsiteY19" fmla="*/ 77724 h 97469"/>
              <a:gd name="connsiteX20" fmla="*/ 55112 w 79219"/>
              <a:gd name="connsiteY20" fmla="*/ 83477 h 97469"/>
              <a:gd name="connsiteX21" fmla="*/ 54978 w 79219"/>
              <a:gd name="connsiteY21" fmla="*/ 85458 h 97469"/>
              <a:gd name="connsiteX22" fmla="*/ 54350 w 79219"/>
              <a:gd name="connsiteY22" fmla="*/ 86630 h 97469"/>
              <a:gd name="connsiteX23" fmla="*/ 52473 w 79219"/>
              <a:gd name="connsiteY23" fmla="*/ 89373 h 97469"/>
              <a:gd name="connsiteX24" fmla="*/ 51206 w 79219"/>
              <a:gd name="connsiteY24" fmla="*/ 91021 h 97469"/>
              <a:gd name="connsiteX25" fmla="*/ 48987 w 79219"/>
              <a:gd name="connsiteY25" fmla="*/ 92259 h 97469"/>
              <a:gd name="connsiteX26" fmla="*/ 46663 w 79219"/>
              <a:gd name="connsiteY26" fmla="*/ 93602 h 97469"/>
              <a:gd name="connsiteX27" fmla="*/ 45787 w 79219"/>
              <a:gd name="connsiteY27" fmla="*/ 95069 h 97469"/>
              <a:gd name="connsiteX28" fmla="*/ 44139 w 79219"/>
              <a:gd name="connsiteY28" fmla="*/ 95812 h 97469"/>
              <a:gd name="connsiteX29" fmla="*/ 42939 w 79219"/>
              <a:gd name="connsiteY29" fmla="*/ 95860 h 97469"/>
              <a:gd name="connsiteX30" fmla="*/ 41005 w 79219"/>
              <a:gd name="connsiteY30" fmla="*/ 95326 h 97469"/>
              <a:gd name="connsiteX31" fmla="*/ 38386 w 79219"/>
              <a:gd name="connsiteY31" fmla="*/ 95069 h 97469"/>
              <a:gd name="connsiteX32" fmla="*/ 37062 w 79219"/>
              <a:gd name="connsiteY32" fmla="*/ 95240 h 97469"/>
              <a:gd name="connsiteX33" fmla="*/ 36462 w 79219"/>
              <a:gd name="connsiteY33" fmla="*/ 94516 h 97469"/>
              <a:gd name="connsiteX34" fmla="*/ 35566 w 79219"/>
              <a:gd name="connsiteY34" fmla="*/ 92850 h 97469"/>
              <a:gd name="connsiteX35" fmla="*/ 34261 w 79219"/>
              <a:gd name="connsiteY35" fmla="*/ 91659 h 97469"/>
              <a:gd name="connsiteX36" fmla="*/ 33423 w 79219"/>
              <a:gd name="connsiteY36" fmla="*/ 92069 h 97469"/>
              <a:gd name="connsiteX37" fmla="*/ 31661 w 79219"/>
              <a:gd name="connsiteY37" fmla="*/ 93259 h 97469"/>
              <a:gd name="connsiteX38" fmla="*/ 29594 w 79219"/>
              <a:gd name="connsiteY38" fmla="*/ 93964 h 97469"/>
              <a:gd name="connsiteX39" fmla="*/ 28127 w 79219"/>
              <a:gd name="connsiteY39" fmla="*/ 93726 h 97469"/>
              <a:gd name="connsiteX40" fmla="*/ 24927 w 79219"/>
              <a:gd name="connsiteY40" fmla="*/ 92907 h 97469"/>
              <a:gd name="connsiteX41" fmla="*/ 23565 w 79219"/>
              <a:gd name="connsiteY41" fmla="*/ 92488 h 97469"/>
              <a:gd name="connsiteX42" fmla="*/ 23155 w 79219"/>
              <a:gd name="connsiteY42" fmla="*/ 91783 h 97469"/>
              <a:gd name="connsiteX43" fmla="*/ 22679 w 79219"/>
              <a:gd name="connsiteY43" fmla="*/ 91259 h 97469"/>
              <a:gd name="connsiteX44" fmla="*/ 21974 w 79219"/>
              <a:gd name="connsiteY44" fmla="*/ 91487 h 97469"/>
              <a:gd name="connsiteX45" fmla="*/ 21031 w 79219"/>
              <a:gd name="connsiteY45" fmla="*/ 92373 h 97469"/>
              <a:gd name="connsiteX46" fmla="*/ 19774 w 79219"/>
              <a:gd name="connsiteY46" fmla="*/ 93288 h 97469"/>
              <a:gd name="connsiteX47" fmla="*/ 17907 w 79219"/>
              <a:gd name="connsiteY47" fmla="*/ 94507 h 97469"/>
              <a:gd name="connsiteX48" fmla="*/ 14068 w 79219"/>
              <a:gd name="connsiteY48" fmla="*/ 96688 h 97469"/>
              <a:gd name="connsiteX49" fmla="*/ 12992 w 79219"/>
              <a:gd name="connsiteY49" fmla="*/ 97469 h 97469"/>
              <a:gd name="connsiteX50" fmla="*/ 12002 w 79219"/>
              <a:gd name="connsiteY50" fmla="*/ 97041 h 97469"/>
              <a:gd name="connsiteX51" fmla="*/ 10373 w 79219"/>
              <a:gd name="connsiteY51" fmla="*/ 96612 h 97469"/>
              <a:gd name="connsiteX52" fmla="*/ 8639 w 79219"/>
              <a:gd name="connsiteY52" fmla="*/ 96593 h 97469"/>
              <a:gd name="connsiteX53" fmla="*/ 4896 w 79219"/>
              <a:gd name="connsiteY53" fmla="*/ 95174 h 97469"/>
              <a:gd name="connsiteX54" fmla="*/ 2705 w 79219"/>
              <a:gd name="connsiteY54" fmla="*/ 94164 h 97469"/>
              <a:gd name="connsiteX55" fmla="*/ 1753 w 79219"/>
              <a:gd name="connsiteY55" fmla="*/ 92897 h 97469"/>
              <a:gd name="connsiteX56" fmla="*/ 648 w 79219"/>
              <a:gd name="connsiteY56" fmla="*/ 92354 h 97469"/>
              <a:gd name="connsiteX57" fmla="*/ 0 w 79219"/>
              <a:gd name="connsiteY57" fmla="*/ 92002 h 97469"/>
              <a:gd name="connsiteX58" fmla="*/ 305 w 79219"/>
              <a:gd name="connsiteY58" fmla="*/ 91764 h 97469"/>
              <a:gd name="connsiteX59" fmla="*/ 1276 w 79219"/>
              <a:gd name="connsiteY59" fmla="*/ 91583 h 97469"/>
              <a:gd name="connsiteX60" fmla="*/ 2143 w 79219"/>
              <a:gd name="connsiteY60" fmla="*/ 91564 h 97469"/>
              <a:gd name="connsiteX61" fmla="*/ 3496 w 79219"/>
              <a:gd name="connsiteY61" fmla="*/ 89630 h 97469"/>
              <a:gd name="connsiteX62" fmla="*/ 5724 w 79219"/>
              <a:gd name="connsiteY62" fmla="*/ 88420 h 97469"/>
              <a:gd name="connsiteX63" fmla="*/ 9611 w 79219"/>
              <a:gd name="connsiteY63" fmla="*/ 81724 h 97469"/>
              <a:gd name="connsiteX64" fmla="*/ 11249 w 79219"/>
              <a:gd name="connsiteY64" fmla="*/ 78952 h 97469"/>
              <a:gd name="connsiteX65" fmla="*/ 11449 w 79219"/>
              <a:gd name="connsiteY65" fmla="*/ 77438 h 97469"/>
              <a:gd name="connsiteX66" fmla="*/ 11906 w 79219"/>
              <a:gd name="connsiteY66" fmla="*/ 74276 h 97469"/>
              <a:gd name="connsiteX67" fmla="*/ 11039 w 79219"/>
              <a:gd name="connsiteY67" fmla="*/ 70428 h 97469"/>
              <a:gd name="connsiteX68" fmla="*/ 11449 w 79219"/>
              <a:gd name="connsiteY68" fmla="*/ 69351 h 97469"/>
              <a:gd name="connsiteX69" fmla="*/ 14783 w 79219"/>
              <a:gd name="connsiteY69" fmla="*/ 64713 h 97469"/>
              <a:gd name="connsiteX70" fmla="*/ 16221 w 79219"/>
              <a:gd name="connsiteY70" fmla="*/ 62179 h 97469"/>
              <a:gd name="connsiteX71" fmla="*/ 16307 w 79219"/>
              <a:gd name="connsiteY71" fmla="*/ 59998 h 97469"/>
              <a:gd name="connsiteX72" fmla="*/ 16726 w 79219"/>
              <a:gd name="connsiteY72" fmla="*/ 58426 h 97469"/>
              <a:gd name="connsiteX73" fmla="*/ 16316 w 79219"/>
              <a:gd name="connsiteY73" fmla="*/ 57607 h 97469"/>
              <a:gd name="connsiteX74" fmla="*/ 15554 w 79219"/>
              <a:gd name="connsiteY74" fmla="*/ 57369 h 97469"/>
              <a:gd name="connsiteX75" fmla="*/ 14278 w 79219"/>
              <a:gd name="connsiteY75" fmla="*/ 55331 h 97469"/>
              <a:gd name="connsiteX76" fmla="*/ 13459 w 79219"/>
              <a:gd name="connsiteY76" fmla="*/ 53645 h 97469"/>
              <a:gd name="connsiteX77" fmla="*/ 11192 w 79219"/>
              <a:gd name="connsiteY77" fmla="*/ 51911 h 97469"/>
              <a:gd name="connsiteX78" fmla="*/ 9639 w 79219"/>
              <a:gd name="connsiteY78" fmla="*/ 50139 h 97469"/>
              <a:gd name="connsiteX79" fmla="*/ 7096 w 79219"/>
              <a:gd name="connsiteY79" fmla="*/ 46063 h 97469"/>
              <a:gd name="connsiteX80" fmla="*/ 7325 w 79219"/>
              <a:gd name="connsiteY80" fmla="*/ 43777 h 97469"/>
              <a:gd name="connsiteX81" fmla="*/ 6601 w 79219"/>
              <a:gd name="connsiteY81" fmla="*/ 42958 h 97469"/>
              <a:gd name="connsiteX82" fmla="*/ 5820 w 79219"/>
              <a:gd name="connsiteY82" fmla="*/ 42110 h 97469"/>
              <a:gd name="connsiteX83" fmla="*/ 5877 w 79219"/>
              <a:gd name="connsiteY83" fmla="*/ 41081 h 97469"/>
              <a:gd name="connsiteX84" fmla="*/ 5344 w 79219"/>
              <a:gd name="connsiteY84" fmla="*/ 38510 h 97469"/>
              <a:gd name="connsiteX85" fmla="*/ 4696 w 79219"/>
              <a:gd name="connsiteY85" fmla="*/ 36109 h 97469"/>
              <a:gd name="connsiteX86" fmla="*/ 4448 w 79219"/>
              <a:gd name="connsiteY86" fmla="*/ 34585 h 97469"/>
              <a:gd name="connsiteX87" fmla="*/ 5086 w 79219"/>
              <a:gd name="connsiteY87" fmla="*/ 31975 h 97469"/>
              <a:gd name="connsiteX88" fmla="*/ 4705 w 79219"/>
              <a:gd name="connsiteY88" fmla="*/ 29080 h 97469"/>
              <a:gd name="connsiteX89" fmla="*/ 3877 w 79219"/>
              <a:gd name="connsiteY89" fmla="*/ 27556 h 97469"/>
              <a:gd name="connsiteX90" fmla="*/ 3648 w 79219"/>
              <a:gd name="connsiteY90" fmla="*/ 25222 h 97469"/>
              <a:gd name="connsiteX91" fmla="*/ 3820 w 79219"/>
              <a:gd name="connsiteY91" fmla="*/ 23146 h 97469"/>
              <a:gd name="connsiteX92" fmla="*/ 4524 w 79219"/>
              <a:gd name="connsiteY92" fmla="*/ 21965 h 97469"/>
              <a:gd name="connsiteX93" fmla="*/ 4381 w 79219"/>
              <a:gd name="connsiteY93" fmla="*/ 20507 h 97469"/>
              <a:gd name="connsiteX94" fmla="*/ 7601 w 79219"/>
              <a:gd name="connsiteY94" fmla="*/ 15869 h 97469"/>
              <a:gd name="connsiteX95" fmla="*/ 10049 w 79219"/>
              <a:gd name="connsiteY95" fmla="*/ 13182 h 97469"/>
              <a:gd name="connsiteX96" fmla="*/ 12297 w 79219"/>
              <a:gd name="connsiteY96" fmla="*/ 11296 h 97469"/>
              <a:gd name="connsiteX97" fmla="*/ 14192 w 79219"/>
              <a:gd name="connsiteY97" fmla="*/ 9887 h 97469"/>
              <a:gd name="connsiteX98" fmla="*/ 16755 w 79219"/>
              <a:gd name="connsiteY98" fmla="*/ 2838 h 97469"/>
              <a:gd name="connsiteX99" fmla="*/ 18612 w 79219"/>
              <a:gd name="connsiteY99" fmla="*/ 362 h 97469"/>
              <a:gd name="connsiteX100" fmla="*/ 20555 w 79219"/>
              <a:gd name="connsiteY100" fmla="*/ 0 h 97469"/>
              <a:gd name="connsiteX101" fmla="*/ 31052 w 79219"/>
              <a:gd name="connsiteY101" fmla="*/ 5839 h 97469"/>
              <a:gd name="connsiteX102" fmla="*/ 35976 w 79219"/>
              <a:gd name="connsiteY102" fmla="*/ 6382 h 97469"/>
              <a:gd name="connsiteX103" fmla="*/ 45891 w 79219"/>
              <a:gd name="connsiteY103" fmla="*/ 9534 h 97469"/>
              <a:gd name="connsiteX104" fmla="*/ 49482 w 79219"/>
              <a:gd name="connsiteY104" fmla="*/ 13573 h 97469"/>
              <a:gd name="connsiteX105" fmla="*/ 57798 w 79219"/>
              <a:gd name="connsiteY105" fmla="*/ 20298 h 97469"/>
              <a:gd name="connsiteX106" fmla="*/ 62170 w 79219"/>
              <a:gd name="connsiteY106" fmla="*/ 22412 h 97469"/>
              <a:gd name="connsiteX107" fmla="*/ 62208 w 79219"/>
              <a:gd name="connsiteY107" fmla="*/ 24174 h 97469"/>
              <a:gd name="connsiteX108" fmla="*/ 61255 w 79219"/>
              <a:gd name="connsiteY108" fmla="*/ 26975 h 97469"/>
              <a:gd name="connsiteX109" fmla="*/ 64056 w 79219"/>
              <a:gd name="connsiteY109" fmla="*/ 24527 h 97469"/>
              <a:gd name="connsiteX110" fmla="*/ 68380 w 79219"/>
              <a:gd name="connsiteY110" fmla="*/ 28403 h 97469"/>
              <a:gd name="connsiteX111" fmla="*/ 69609 w 79219"/>
              <a:gd name="connsiteY111" fmla="*/ 30299 h 97469"/>
              <a:gd name="connsiteX112" fmla="*/ 70952 w 79219"/>
              <a:gd name="connsiteY112" fmla="*/ 33804 h 97469"/>
              <a:gd name="connsiteX113" fmla="*/ 70485 w 79219"/>
              <a:gd name="connsiteY113" fmla="*/ 36061 h 97469"/>
              <a:gd name="connsiteX114" fmla="*/ 69885 w 79219"/>
              <a:gd name="connsiteY114" fmla="*/ 37224 h 97469"/>
              <a:gd name="connsiteX115" fmla="*/ 69856 w 79219"/>
              <a:gd name="connsiteY115" fmla="*/ 38128 h 97469"/>
              <a:gd name="connsiteX116" fmla="*/ 71142 w 79219"/>
              <a:gd name="connsiteY116" fmla="*/ 36881 h 97469"/>
              <a:gd name="connsiteX117" fmla="*/ 71866 w 79219"/>
              <a:gd name="connsiteY117" fmla="*/ 35900 h 97469"/>
              <a:gd name="connsiteX118" fmla="*/ 72085 w 79219"/>
              <a:gd name="connsiteY118" fmla="*/ 33547 h 97469"/>
              <a:gd name="connsiteX119" fmla="*/ 73133 w 79219"/>
              <a:gd name="connsiteY119" fmla="*/ 30632 h 97469"/>
              <a:gd name="connsiteX120" fmla="*/ 74543 w 79219"/>
              <a:gd name="connsiteY120" fmla="*/ 30575 h 97469"/>
              <a:gd name="connsiteX121" fmla="*/ 75667 w 79219"/>
              <a:gd name="connsiteY121" fmla="*/ 32318 h 97469"/>
              <a:gd name="connsiteX122" fmla="*/ 77991 w 79219"/>
              <a:gd name="connsiteY122" fmla="*/ 39871 h 97469"/>
              <a:gd name="connsiteX123" fmla="*/ 78867 w 79219"/>
              <a:gd name="connsiteY123" fmla="*/ 41415 h 97469"/>
              <a:gd name="connsiteX124" fmla="*/ 79200 w 79219"/>
              <a:gd name="connsiteY124" fmla="*/ 43815 h 97469"/>
              <a:gd name="connsiteX125" fmla="*/ 79077 w 79219"/>
              <a:gd name="connsiteY125" fmla="*/ 44882 h 97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79219" h="97469">
                <a:moveTo>
                  <a:pt x="79219" y="45872"/>
                </a:moveTo>
                <a:lnTo>
                  <a:pt x="78391" y="46444"/>
                </a:lnTo>
                <a:lnTo>
                  <a:pt x="76162" y="47701"/>
                </a:lnTo>
                <a:lnTo>
                  <a:pt x="75143" y="49368"/>
                </a:lnTo>
                <a:lnTo>
                  <a:pt x="74543" y="50978"/>
                </a:lnTo>
                <a:lnTo>
                  <a:pt x="73162" y="52063"/>
                </a:lnTo>
                <a:lnTo>
                  <a:pt x="71837" y="53445"/>
                </a:lnTo>
                <a:lnTo>
                  <a:pt x="71418" y="54550"/>
                </a:lnTo>
                <a:lnTo>
                  <a:pt x="70190" y="55435"/>
                </a:lnTo>
                <a:lnTo>
                  <a:pt x="69952" y="56902"/>
                </a:lnTo>
                <a:lnTo>
                  <a:pt x="66837" y="62084"/>
                </a:lnTo>
                <a:lnTo>
                  <a:pt x="65589" y="64408"/>
                </a:lnTo>
                <a:lnTo>
                  <a:pt x="63798" y="66884"/>
                </a:lnTo>
                <a:lnTo>
                  <a:pt x="62684" y="67808"/>
                </a:lnTo>
                <a:lnTo>
                  <a:pt x="61170" y="69275"/>
                </a:lnTo>
                <a:lnTo>
                  <a:pt x="60398" y="70980"/>
                </a:lnTo>
                <a:lnTo>
                  <a:pt x="60398" y="72742"/>
                </a:lnTo>
                <a:lnTo>
                  <a:pt x="59341" y="74847"/>
                </a:lnTo>
                <a:lnTo>
                  <a:pt x="58750" y="76667"/>
                </a:lnTo>
                <a:lnTo>
                  <a:pt x="57750" y="77724"/>
                </a:lnTo>
                <a:lnTo>
                  <a:pt x="55112" y="83477"/>
                </a:lnTo>
                <a:lnTo>
                  <a:pt x="54978" y="85458"/>
                </a:lnTo>
                <a:lnTo>
                  <a:pt x="54350" y="86630"/>
                </a:lnTo>
                <a:lnTo>
                  <a:pt x="52473" y="89373"/>
                </a:lnTo>
                <a:lnTo>
                  <a:pt x="51206" y="91021"/>
                </a:lnTo>
                <a:lnTo>
                  <a:pt x="48987" y="92259"/>
                </a:lnTo>
                <a:lnTo>
                  <a:pt x="46663" y="93602"/>
                </a:lnTo>
                <a:lnTo>
                  <a:pt x="45787" y="95069"/>
                </a:lnTo>
                <a:lnTo>
                  <a:pt x="44139" y="95812"/>
                </a:lnTo>
                <a:lnTo>
                  <a:pt x="42939" y="95860"/>
                </a:lnTo>
                <a:lnTo>
                  <a:pt x="41005" y="95326"/>
                </a:lnTo>
                <a:lnTo>
                  <a:pt x="38386" y="95069"/>
                </a:lnTo>
                <a:lnTo>
                  <a:pt x="37062" y="95240"/>
                </a:lnTo>
                <a:lnTo>
                  <a:pt x="36462" y="94516"/>
                </a:lnTo>
                <a:lnTo>
                  <a:pt x="35566" y="92850"/>
                </a:lnTo>
                <a:lnTo>
                  <a:pt x="34261" y="91659"/>
                </a:lnTo>
                <a:lnTo>
                  <a:pt x="33423" y="92069"/>
                </a:lnTo>
                <a:lnTo>
                  <a:pt x="31661" y="93259"/>
                </a:lnTo>
                <a:lnTo>
                  <a:pt x="29594" y="93964"/>
                </a:lnTo>
                <a:lnTo>
                  <a:pt x="28127" y="93726"/>
                </a:lnTo>
                <a:lnTo>
                  <a:pt x="24927" y="92907"/>
                </a:lnTo>
                <a:lnTo>
                  <a:pt x="23565" y="92488"/>
                </a:lnTo>
                <a:lnTo>
                  <a:pt x="23155" y="91783"/>
                </a:lnTo>
                <a:lnTo>
                  <a:pt x="22679" y="91259"/>
                </a:lnTo>
                <a:lnTo>
                  <a:pt x="21974" y="91487"/>
                </a:lnTo>
                <a:lnTo>
                  <a:pt x="21031" y="92373"/>
                </a:lnTo>
                <a:lnTo>
                  <a:pt x="19774" y="93288"/>
                </a:lnTo>
                <a:lnTo>
                  <a:pt x="17907" y="94507"/>
                </a:lnTo>
                <a:lnTo>
                  <a:pt x="14068" y="96688"/>
                </a:lnTo>
                <a:lnTo>
                  <a:pt x="12992" y="97469"/>
                </a:lnTo>
                <a:lnTo>
                  <a:pt x="12002" y="97041"/>
                </a:lnTo>
                <a:lnTo>
                  <a:pt x="10373" y="96612"/>
                </a:lnTo>
                <a:lnTo>
                  <a:pt x="8639" y="96593"/>
                </a:lnTo>
                <a:lnTo>
                  <a:pt x="4896" y="95174"/>
                </a:lnTo>
                <a:lnTo>
                  <a:pt x="2705" y="94164"/>
                </a:lnTo>
                <a:lnTo>
                  <a:pt x="1753" y="92897"/>
                </a:lnTo>
                <a:lnTo>
                  <a:pt x="648" y="92354"/>
                </a:lnTo>
                <a:lnTo>
                  <a:pt x="0" y="92002"/>
                </a:lnTo>
                <a:lnTo>
                  <a:pt x="305" y="91764"/>
                </a:lnTo>
                <a:lnTo>
                  <a:pt x="1276" y="91583"/>
                </a:lnTo>
                <a:lnTo>
                  <a:pt x="2143" y="91564"/>
                </a:lnTo>
                <a:lnTo>
                  <a:pt x="3496" y="89630"/>
                </a:lnTo>
                <a:lnTo>
                  <a:pt x="5724" y="88420"/>
                </a:lnTo>
                <a:lnTo>
                  <a:pt x="9611" y="81724"/>
                </a:lnTo>
                <a:lnTo>
                  <a:pt x="11249" y="78952"/>
                </a:lnTo>
                <a:lnTo>
                  <a:pt x="11449" y="77438"/>
                </a:lnTo>
                <a:lnTo>
                  <a:pt x="11906" y="74276"/>
                </a:lnTo>
                <a:lnTo>
                  <a:pt x="11039" y="70428"/>
                </a:lnTo>
                <a:lnTo>
                  <a:pt x="11449" y="69351"/>
                </a:lnTo>
                <a:lnTo>
                  <a:pt x="14783" y="64713"/>
                </a:lnTo>
                <a:lnTo>
                  <a:pt x="16221" y="62179"/>
                </a:lnTo>
                <a:lnTo>
                  <a:pt x="16307" y="59998"/>
                </a:lnTo>
                <a:lnTo>
                  <a:pt x="16726" y="58426"/>
                </a:lnTo>
                <a:lnTo>
                  <a:pt x="16316" y="57607"/>
                </a:lnTo>
                <a:lnTo>
                  <a:pt x="15554" y="57369"/>
                </a:lnTo>
                <a:lnTo>
                  <a:pt x="14278" y="55331"/>
                </a:lnTo>
                <a:lnTo>
                  <a:pt x="13459" y="53645"/>
                </a:lnTo>
                <a:lnTo>
                  <a:pt x="11192" y="51911"/>
                </a:lnTo>
                <a:lnTo>
                  <a:pt x="9639" y="50139"/>
                </a:lnTo>
                <a:lnTo>
                  <a:pt x="7096" y="46063"/>
                </a:lnTo>
                <a:lnTo>
                  <a:pt x="7325" y="43777"/>
                </a:lnTo>
                <a:lnTo>
                  <a:pt x="6601" y="42958"/>
                </a:lnTo>
                <a:lnTo>
                  <a:pt x="5820" y="42110"/>
                </a:lnTo>
                <a:lnTo>
                  <a:pt x="5877" y="41081"/>
                </a:lnTo>
                <a:lnTo>
                  <a:pt x="5344" y="38510"/>
                </a:lnTo>
                <a:lnTo>
                  <a:pt x="4696" y="36109"/>
                </a:lnTo>
                <a:lnTo>
                  <a:pt x="4448" y="34585"/>
                </a:lnTo>
                <a:lnTo>
                  <a:pt x="5086" y="31975"/>
                </a:lnTo>
                <a:lnTo>
                  <a:pt x="4705" y="29080"/>
                </a:lnTo>
                <a:lnTo>
                  <a:pt x="3877" y="27556"/>
                </a:lnTo>
                <a:lnTo>
                  <a:pt x="3648" y="25222"/>
                </a:lnTo>
                <a:lnTo>
                  <a:pt x="3820" y="23146"/>
                </a:lnTo>
                <a:lnTo>
                  <a:pt x="4524" y="21965"/>
                </a:lnTo>
                <a:lnTo>
                  <a:pt x="4381" y="20507"/>
                </a:lnTo>
                <a:lnTo>
                  <a:pt x="7601" y="15869"/>
                </a:lnTo>
                <a:lnTo>
                  <a:pt x="10049" y="13182"/>
                </a:lnTo>
                <a:lnTo>
                  <a:pt x="12297" y="11296"/>
                </a:lnTo>
                <a:lnTo>
                  <a:pt x="14192" y="9887"/>
                </a:lnTo>
                <a:lnTo>
                  <a:pt x="16755" y="2838"/>
                </a:lnTo>
                <a:lnTo>
                  <a:pt x="18612" y="362"/>
                </a:lnTo>
                <a:lnTo>
                  <a:pt x="20555" y="0"/>
                </a:lnTo>
                <a:lnTo>
                  <a:pt x="31052" y="5839"/>
                </a:lnTo>
                <a:lnTo>
                  <a:pt x="35976" y="6382"/>
                </a:lnTo>
                <a:lnTo>
                  <a:pt x="45891" y="9534"/>
                </a:lnTo>
                <a:lnTo>
                  <a:pt x="49482" y="13573"/>
                </a:lnTo>
                <a:lnTo>
                  <a:pt x="57798" y="20298"/>
                </a:lnTo>
                <a:lnTo>
                  <a:pt x="62170" y="22412"/>
                </a:lnTo>
                <a:lnTo>
                  <a:pt x="62208" y="24174"/>
                </a:lnTo>
                <a:lnTo>
                  <a:pt x="61255" y="26975"/>
                </a:lnTo>
                <a:lnTo>
                  <a:pt x="64056" y="24527"/>
                </a:lnTo>
                <a:lnTo>
                  <a:pt x="68380" y="28403"/>
                </a:lnTo>
                <a:lnTo>
                  <a:pt x="69609" y="30299"/>
                </a:lnTo>
                <a:lnTo>
                  <a:pt x="70952" y="33804"/>
                </a:lnTo>
                <a:lnTo>
                  <a:pt x="70485" y="36061"/>
                </a:lnTo>
                <a:lnTo>
                  <a:pt x="69885" y="37224"/>
                </a:lnTo>
                <a:lnTo>
                  <a:pt x="69856" y="38128"/>
                </a:lnTo>
                <a:lnTo>
                  <a:pt x="71142" y="36881"/>
                </a:lnTo>
                <a:lnTo>
                  <a:pt x="71866" y="35900"/>
                </a:lnTo>
                <a:lnTo>
                  <a:pt x="72085" y="33547"/>
                </a:lnTo>
                <a:lnTo>
                  <a:pt x="73133" y="30632"/>
                </a:lnTo>
                <a:lnTo>
                  <a:pt x="74543" y="30575"/>
                </a:lnTo>
                <a:lnTo>
                  <a:pt x="75667" y="32318"/>
                </a:lnTo>
                <a:lnTo>
                  <a:pt x="77991" y="39871"/>
                </a:lnTo>
                <a:lnTo>
                  <a:pt x="78867" y="41415"/>
                </a:lnTo>
                <a:lnTo>
                  <a:pt x="79200" y="43815"/>
                </a:lnTo>
                <a:lnTo>
                  <a:pt x="79077" y="448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BBF18CDB-CBDE-DE29-7890-AFC404FD5E21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581 w 3581"/>
              <a:gd name="connsiteY0" fmla="*/ 486 h 3190"/>
              <a:gd name="connsiteX1" fmla="*/ 2639 w 3581"/>
              <a:gd name="connsiteY1" fmla="*/ 3191 h 3190"/>
              <a:gd name="connsiteX2" fmla="*/ 190 w 3581"/>
              <a:gd name="connsiteY2" fmla="*/ 2277 h 3190"/>
              <a:gd name="connsiteX3" fmla="*/ 0 w 3581"/>
              <a:gd name="connsiteY3" fmla="*/ 1572 h 3190"/>
              <a:gd name="connsiteX4" fmla="*/ 2781 w 3581"/>
              <a:gd name="connsiteY4" fmla="*/ 0 h 3190"/>
              <a:gd name="connsiteX5" fmla="*/ 3353 w 3581"/>
              <a:gd name="connsiteY5" fmla="*/ 10 h 3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81" h="3190">
                <a:moveTo>
                  <a:pt x="3581" y="486"/>
                </a:moveTo>
                <a:lnTo>
                  <a:pt x="2639" y="3191"/>
                </a:lnTo>
                <a:lnTo>
                  <a:pt x="190" y="2277"/>
                </a:lnTo>
                <a:lnTo>
                  <a:pt x="0" y="1572"/>
                </a:lnTo>
                <a:lnTo>
                  <a:pt x="2781" y="0"/>
                </a:lnTo>
                <a:lnTo>
                  <a:pt x="3353" y="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76C8A7FF-3E3E-A179-6FFB-FFB7870C1EBA}"/>
              </a:ext>
            </a:extLst>
          </p:cNvPr>
          <p:cNvSpPr/>
          <p:nvPr/>
        </p:nvSpPr>
        <p:spPr>
          <a:xfrm>
            <a:off x="5872480" y="3312160"/>
            <a:ext cx="23816" cy="1629"/>
          </a:xfrm>
          <a:custGeom>
            <a:avLst/>
            <a:gdLst>
              <a:gd name="connsiteX0" fmla="*/ 84877 w 118452"/>
              <a:gd name="connsiteY0" fmla="*/ 1381 h 171821"/>
              <a:gd name="connsiteX1" fmla="*/ 86582 w 118452"/>
              <a:gd name="connsiteY1" fmla="*/ 3010 h 171821"/>
              <a:gd name="connsiteX2" fmla="*/ 86963 w 118452"/>
              <a:gd name="connsiteY2" fmla="*/ 3943 h 171821"/>
              <a:gd name="connsiteX3" fmla="*/ 86344 w 118452"/>
              <a:gd name="connsiteY3" fmla="*/ 7458 h 171821"/>
              <a:gd name="connsiteX4" fmla="*/ 85087 w 118452"/>
              <a:gd name="connsiteY4" fmla="*/ 9906 h 171821"/>
              <a:gd name="connsiteX5" fmla="*/ 84296 w 118452"/>
              <a:gd name="connsiteY5" fmla="*/ 12211 h 171821"/>
              <a:gd name="connsiteX6" fmla="*/ 84411 w 118452"/>
              <a:gd name="connsiteY6" fmla="*/ 13354 h 171821"/>
              <a:gd name="connsiteX7" fmla="*/ 85173 w 118452"/>
              <a:gd name="connsiteY7" fmla="*/ 14507 h 171821"/>
              <a:gd name="connsiteX8" fmla="*/ 87773 w 118452"/>
              <a:gd name="connsiteY8" fmla="*/ 16307 h 171821"/>
              <a:gd name="connsiteX9" fmla="*/ 89097 w 118452"/>
              <a:gd name="connsiteY9" fmla="*/ 17479 h 171821"/>
              <a:gd name="connsiteX10" fmla="*/ 90678 w 118452"/>
              <a:gd name="connsiteY10" fmla="*/ 19250 h 171821"/>
              <a:gd name="connsiteX11" fmla="*/ 92488 w 118452"/>
              <a:gd name="connsiteY11" fmla="*/ 20984 h 171821"/>
              <a:gd name="connsiteX12" fmla="*/ 95583 w 118452"/>
              <a:gd name="connsiteY12" fmla="*/ 23241 h 171821"/>
              <a:gd name="connsiteX13" fmla="*/ 96898 w 118452"/>
              <a:gd name="connsiteY13" fmla="*/ 23651 h 171821"/>
              <a:gd name="connsiteX14" fmla="*/ 96831 w 118452"/>
              <a:gd name="connsiteY14" fmla="*/ 24279 h 171821"/>
              <a:gd name="connsiteX15" fmla="*/ 96403 w 118452"/>
              <a:gd name="connsiteY15" fmla="*/ 25146 h 171821"/>
              <a:gd name="connsiteX16" fmla="*/ 96117 w 118452"/>
              <a:gd name="connsiteY16" fmla="*/ 33547 h 171821"/>
              <a:gd name="connsiteX17" fmla="*/ 95879 w 118452"/>
              <a:gd name="connsiteY17" fmla="*/ 35719 h 171821"/>
              <a:gd name="connsiteX18" fmla="*/ 95660 w 118452"/>
              <a:gd name="connsiteY18" fmla="*/ 36814 h 171821"/>
              <a:gd name="connsiteX19" fmla="*/ 95364 w 118452"/>
              <a:gd name="connsiteY19" fmla="*/ 39948 h 171821"/>
              <a:gd name="connsiteX20" fmla="*/ 95040 w 118452"/>
              <a:gd name="connsiteY20" fmla="*/ 40396 h 171821"/>
              <a:gd name="connsiteX21" fmla="*/ 94459 w 118452"/>
              <a:gd name="connsiteY21" fmla="*/ 40357 h 171821"/>
              <a:gd name="connsiteX22" fmla="*/ 93917 w 118452"/>
              <a:gd name="connsiteY22" fmla="*/ 40481 h 171821"/>
              <a:gd name="connsiteX23" fmla="*/ 93783 w 118452"/>
              <a:gd name="connsiteY23" fmla="*/ 41100 h 171821"/>
              <a:gd name="connsiteX24" fmla="*/ 94002 w 118452"/>
              <a:gd name="connsiteY24" fmla="*/ 41748 h 171821"/>
              <a:gd name="connsiteX25" fmla="*/ 95869 w 118452"/>
              <a:gd name="connsiteY25" fmla="*/ 42196 h 171821"/>
              <a:gd name="connsiteX26" fmla="*/ 95460 w 118452"/>
              <a:gd name="connsiteY26" fmla="*/ 42672 h 171821"/>
              <a:gd name="connsiteX27" fmla="*/ 94079 w 118452"/>
              <a:gd name="connsiteY27" fmla="*/ 43101 h 171821"/>
              <a:gd name="connsiteX28" fmla="*/ 93431 w 118452"/>
              <a:gd name="connsiteY28" fmla="*/ 44044 h 171821"/>
              <a:gd name="connsiteX29" fmla="*/ 93716 w 118452"/>
              <a:gd name="connsiteY29" fmla="*/ 45120 h 171821"/>
              <a:gd name="connsiteX30" fmla="*/ 92945 w 118452"/>
              <a:gd name="connsiteY30" fmla="*/ 45987 h 171821"/>
              <a:gd name="connsiteX31" fmla="*/ 93164 w 118452"/>
              <a:gd name="connsiteY31" fmla="*/ 46568 h 171821"/>
              <a:gd name="connsiteX32" fmla="*/ 93659 w 118452"/>
              <a:gd name="connsiteY32" fmla="*/ 46987 h 171821"/>
              <a:gd name="connsiteX33" fmla="*/ 94450 w 118452"/>
              <a:gd name="connsiteY33" fmla="*/ 46834 h 171821"/>
              <a:gd name="connsiteX34" fmla="*/ 96631 w 118452"/>
              <a:gd name="connsiteY34" fmla="*/ 45387 h 171821"/>
              <a:gd name="connsiteX35" fmla="*/ 97546 w 118452"/>
              <a:gd name="connsiteY35" fmla="*/ 45234 h 171821"/>
              <a:gd name="connsiteX36" fmla="*/ 98679 w 118452"/>
              <a:gd name="connsiteY36" fmla="*/ 45529 h 171821"/>
              <a:gd name="connsiteX37" fmla="*/ 100765 w 118452"/>
              <a:gd name="connsiteY37" fmla="*/ 47739 h 171821"/>
              <a:gd name="connsiteX38" fmla="*/ 100851 w 118452"/>
              <a:gd name="connsiteY38" fmla="*/ 48816 h 171821"/>
              <a:gd name="connsiteX39" fmla="*/ 100003 w 118452"/>
              <a:gd name="connsiteY39" fmla="*/ 52502 h 171821"/>
              <a:gd name="connsiteX40" fmla="*/ 99174 w 118452"/>
              <a:gd name="connsiteY40" fmla="*/ 55350 h 171821"/>
              <a:gd name="connsiteX41" fmla="*/ 99022 w 118452"/>
              <a:gd name="connsiteY41" fmla="*/ 59150 h 171821"/>
              <a:gd name="connsiteX42" fmla="*/ 99898 w 118452"/>
              <a:gd name="connsiteY42" fmla="*/ 61274 h 171821"/>
              <a:gd name="connsiteX43" fmla="*/ 99774 w 118452"/>
              <a:gd name="connsiteY43" fmla="*/ 62446 h 171821"/>
              <a:gd name="connsiteX44" fmla="*/ 98822 w 118452"/>
              <a:gd name="connsiteY44" fmla="*/ 63456 h 171821"/>
              <a:gd name="connsiteX45" fmla="*/ 96669 w 118452"/>
              <a:gd name="connsiteY45" fmla="*/ 64922 h 171821"/>
              <a:gd name="connsiteX46" fmla="*/ 96831 w 118452"/>
              <a:gd name="connsiteY46" fmla="*/ 65923 h 171821"/>
              <a:gd name="connsiteX47" fmla="*/ 97812 w 118452"/>
              <a:gd name="connsiteY47" fmla="*/ 67789 h 171821"/>
              <a:gd name="connsiteX48" fmla="*/ 99631 w 118452"/>
              <a:gd name="connsiteY48" fmla="*/ 69866 h 171821"/>
              <a:gd name="connsiteX49" fmla="*/ 103184 w 118452"/>
              <a:gd name="connsiteY49" fmla="*/ 72438 h 171821"/>
              <a:gd name="connsiteX50" fmla="*/ 105051 w 118452"/>
              <a:gd name="connsiteY50" fmla="*/ 75781 h 171821"/>
              <a:gd name="connsiteX51" fmla="*/ 105099 w 118452"/>
              <a:gd name="connsiteY51" fmla="*/ 77143 h 171821"/>
              <a:gd name="connsiteX52" fmla="*/ 104013 w 118452"/>
              <a:gd name="connsiteY52" fmla="*/ 78505 h 171821"/>
              <a:gd name="connsiteX53" fmla="*/ 102727 w 118452"/>
              <a:gd name="connsiteY53" fmla="*/ 79686 h 171821"/>
              <a:gd name="connsiteX54" fmla="*/ 102308 w 118452"/>
              <a:gd name="connsiteY54" fmla="*/ 81391 h 171821"/>
              <a:gd name="connsiteX55" fmla="*/ 102889 w 118452"/>
              <a:gd name="connsiteY55" fmla="*/ 92593 h 171821"/>
              <a:gd name="connsiteX56" fmla="*/ 100079 w 118452"/>
              <a:gd name="connsiteY56" fmla="*/ 97450 h 171821"/>
              <a:gd name="connsiteX57" fmla="*/ 100051 w 118452"/>
              <a:gd name="connsiteY57" fmla="*/ 98841 h 171821"/>
              <a:gd name="connsiteX58" fmla="*/ 100336 w 118452"/>
              <a:gd name="connsiteY58" fmla="*/ 100441 h 171821"/>
              <a:gd name="connsiteX59" fmla="*/ 101079 w 118452"/>
              <a:gd name="connsiteY59" fmla="*/ 101422 h 171821"/>
              <a:gd name="connsiteX60" fmla="*/ 102508 w 118452"/>
              <a:gd name="connsiteY60" fmla="*/ 101689 h 171821"/>
              <a:gd name="connsiteX61" fmla="*/ 103680 w 118452"/>
              <a:gd name="connsiteY61" fmla="*/ 102623 h 171821"/>
              <a:gd name="connsiteX62" fmla="*/ 103270 w 118452"/>
              <a:gd name="connsiteY62" fmla="*/ 106032 h 171821"/>
              <a:gd name="connsiteX63" fmla="*/ 102651 w 118452"/>
              <a:gd name="connsiteY63" fmla="*/ 109499 h 171821"/>
              <a:gd name="connsiteX64" fmla="*/ 102546 w 118452"/>
              <a:gd name="connsiteY64" fmla="*/ 111185 h 171821"/>
              <a:gd name="connsiteX65" fmla="*/ 102203 w 118452"/>
              <a:gd name="connsiteY65" fmla="*/ 111986 h 171821"/>
              <a:gd name="connsiteX66" fmla="*/ 101089 w 118452"/>
              <a:gd name="connsiteY66" fmla="*/ 112633 h 171821"/>
              <a:gd name="connsiteX67" fmla="*/ 100689 w 118452"/>
              <a:gd name="connsiteY67" fmla="*/ 113729 h 171821"/>
              <a:gd name="connsiteX68" fmla="*/ 100975 w 118452"/>
              <a:gd name="connsiteY68" fmla="*/ 115081 h 171821"/>
              <a:gd name="connsiteX69" fmla="*/ 100765 w 118452"/>
              <a:gd name="connsiteY69" fmla="*/ 116081 h 171821"/>
              <a:gd name="connsiteX70" fmla="*/ 101355 w 118452"/>
              <a:gd name="connsiteY70" fmla="*/ 117377 h 171821"/>
              <a:gd name="connsiteX71" fmla="*/ 102641 w 118452"/>
              <a:gd name="connsiteY71" fmla="*/ 118986 h 171821"/>
              <a:gd name="connsiteX72" fmla="*/ 104699 w 118452"/>
              <a:gd name="connsiteY72" fmla="*/ 122987 h 171821"/>
              <a:gd name="connsiteX73" fmla="*/ 105480 w 118452"/>
              <a:gd name="connsiteY73" fmla="*/ 123301 h 171821"/>
              <a:gd name="connsiteX74" fmla="*/ 105842 w 118452"/>
              <a:gd name="connsiteY74" fmla="*/ 124149 h 171821"/>
              <a:gd name="connsiteX75" fmla="*/ 105613 w 118452"/>
              <a:gd name="connsiteY75" fmla="*/ 124959 h 171821"/>
              <a:gd name="connsiteX76" fmla="*/ 106413 w 118452"/>
              <a:gd name="connsiteY76" fmla="*/ 126730 h 171821"/>
              <a:gd name="connsiteX77" fmla="*/ 108699 w 118452"/>
              <a:gd name="connsiteY77" fmla="*/ 128502 h 171821"/>
              <a:gd name="connsiteX78" fmla="*/ 111100 w 118452"/>
              <a:gd name="connsiteY78" fmla="*/ 130045 h 171821"/>
              <a:gd name="connsiteX79" fmla="*/ 113043 w 118452"/>
              <a:gd name="connsiteY79" fmla="*/ 130264 h 171821"/>
              <a:gd name="connsiteX80" fmla="*/ 113500 w 118452"/>
              <a:gd name="connsiteY80" fmla="*/ 131645 h 171821"/>
              <a:gd name="connsiteX81" fmla="*/ 114776 w 118452"/>
              <a:gd name="connsiteY81" fmla="*/ 133407 h 171821"/>
              <a:gd name="connsiteX82" fmla="*/ 115700 w 118452"/>
              <a:gd name="connsiteY82" fmla="*/ 134179 h 171821"/>
              <a:gd name="connsiteX83" fmla="*/ 117177 w 118452"/>
              <a:gd name="connsiteY83" fmla="*/ 134684 h 171821"/>
              <a:gd name="connsiteX84" fmla="*/ 118386 w 118452"/>
              <a:gd name="connsiteY84" fmla="*/ 134950 h 171821"/>
              <a:gd name="connsiteX85" fmla="*/ 118453 w 118452"/>
              <a:gd name="connsiteY85" fmla="*/ 136436 h 171821"/>
              <a:gd name="connsiteX86" fmla="*/ 116262 w 118452"/>
              <a:gd name="connsiteY86" fmla="*/ 137446 h 171821"/>
              <a:gd name="connsiteX87" fmla="*/ 114786 w 118452"/>
              <a:gd name="connsiteY87" fmla="*/ 138979 h 171821"/>
              <a:gd name="connsiteX88" fmla="*/ 113662 w 118452"/>
              <a:gd name="connsiteY88" fmla="*/ 141313 h 171821"/>
              <a:gd name="connsiteX89" fmla="*/ 112100 w 118452"/>
              <a:gd name="connsiteY89" fmla="*/ 143885 h 171821"/>
              <a:gd name="connsiteX90" fmla="*/ 106728 w 118452"/>
              <a:gd name="connsiteY90" fmla="*/ 145218 h 171821"/>
              <a:gd name="connsiteX91" fmla="*/ 104670 w 118452"/>
              <a:gd name="connsiteY91" fmla="*/ 145228 h 171821"/>
              <a:gd name="connsiteX92" fmla="*/ 93650 w 118452"/>
              <a:gd name="connsiteY92" fmla="*/ 145294 h 171821"/>
              <a:gd name="connsiteX93" fmla="*/ 83334 w 118452"/>
              <a:gd name="connsiteY93" fmla="*/ 150343 h 171821"/>
              <a:gd name="connsiteX94" fmla="*/ 77391 w 118452"/>
              <a:gd name="connsiteY94" fmla="*/ 152143 h 171821"/>
              <a:gd name="connsiteX95" fmla="*/ 73733 w 118452"/>
              <a:gd name="connsiteY95" fmla="*/ 154981 h 171821"/>
              <a:gd name="connsiteX96" fmla="*/ 68818 w 118452"/>
              <a:gd name="connsiteY96" fmla="*/ 157001 h 171821"/>
              <a:gd name="connsiteX97" fmla="*/ 65389 w 118452"/>
              <a:gd name="connsiteY97" fmla="*/ 159458 h 171821"/>
              <a:gd name="connsiteX98" fmla="*/ 58255 w 118452"/>
              <a:gd name="connsiteY98" fmla="*/ 160630 h 171821"/>
              <a:gd name="connsiteX99" fmla="*/ 46568 w 118452"/>
              <a:gd name="connsiteY99" fmla="*/ 164478 h 171821"/>
              <a:gd name="connsiteX100" fmla="*/ 42910 w 118452"/>
              <a:gd name="connsiteY100" fmla="*/ 166011 h 171821"/>
              <a:gd name="connsiteX101" fmla="*/ 39214 w 118452"/>
              <a:gd name="connsiteY101" fmla="*/ 168688 h 171821"/>
              <a:gd name="connsiteX102" fmla="*/ 33204 w 118452"/>
              <a:gd name="connsiteY102" fmla="*/ 171821 h 171821"/>
              <a:gd name="connsiteX103" fmla="*/ 30832 w 118452"/>
              <a:gd name="connsiteY103" fmla="*/ 171783 h 171821"/>
              <a:gd name="connsiteX104" fmla="*/ 26127 w 118452"/>
              <a:gd name="connsiteY104" fmla="*/ 168850 h 171821"/>
              <a:gd name="connsiteX105" fmla="*/ 22584 w 118452"/>
              <a:gd name="connsiteY105" fmla="*/ 167383 h 171821"/>
              <a:gd name="connsiteX106" fmla="*/ 13916 w 118452"/>
              <a:gd name="connsiteY106" fmla="*/ 165135 h 171821"/>
              <a:gd name="connsiteX107" fmla="*/ 7449 w 118452"/>
              <a:gd name="connsiteY107" fmla="*/ 164259 h 171821"/>
              <a:gd name="connsiteX108" fmla="*/ 4324 w 118452"/>
              <a:gd name="connsiteY108" fmla="*/ 163297 h 171821"/>
              <a:gd name="connsiteX109" fmla="*/ 3467 w 118452"/>
              <a:gd name="connsiteY109" fmla="*/ 163135 h 171821"/>
              <a:gd name="connsiteX110" fmla="*/ 4201 w 118452"/>
              <a:gd name="connsiteY110" fmla="*/ 162078 h 171821"/>
              <a:gd name="connsiteX111" fmla="*/ 6010 w 118452"/>
              <a:gd name="connsiteY111" fmla="*/ 162011 h 171821"/>
              <a:gd name="connsiteX112" fmla="*/ 7896 w 118452"/>
              <a:gd name="connsiteY112" fmla="*/ 162325 h 171821"/>
              <a:gd name="connsiteX113" fmla="*/ 9335 w 118452"/>
              <a:gd name="connsiteY113" fmla="*/ 161525 h 171821"/>
              <a:gd name="connsiteX114" fmla="*/ 11439 w 118452"/>
              <a:gd name="connsiteY114" fmla="*/ 161420 h 171821"/>
              <a:gd name="connsiteX115" fmla="*/ 11992 w 118452"/>
              <a:gd name="connsiteY115" fmla="*/ 160572 h 171821"/>
              <a:gd name="connsiteX116" fmla="*/ 12164 w 118452"/>
              <a:gd name="connsiteY116" fmla="*/ 158458 h 171821"/>
              <a:gd name="connsiteX117" fmla="*/ 12144 w 118452"/>
              <a:gd name="connsiteY117" fmla="*/ 156743 h 171821"/>
              <a:gd name="connsiteX118" fmla="*/ 12878 w 118452"/>
              <a:gd name="connsiteY118" fmla="*/ 155981 h 171821"/>
              <a:gd name="connsiteX119" fmla="*/ 13068 w 118452"/>
              <a:gd name="connsiteY119" fmla="*/ 153962 h 171821"/>
              <a:gd name="connsiteX120" fmla="*/ 12030 w 118452"/>
              <a:gd name="connsiteY120" fmla="*/ 149495 h 171821"/>
              <a:gd name="connsiteX121" fmla="*/ 11297 w 118452"/>
              <a:gd name="connsiteY121" fmla="*/ 148981 h 171821"/>
              <a:gd name="connsiteX122" fmla="*/ 7525 w 118452"/>
              <a:gd name="connsiteY122" fmla="*/ 148352 h 171821"/>
              <a:gd name="connsiteX123" fmla="*/ 7239 w 118452"/>
              <a:gd name="connsiteY123" fmla="*/ 147457 h 171821"/>
              <a:gd name="connsiteX124" fmla="*/ 6563 w 118452"/>
              <a:gd name="connsiteY124" fmla="*/ 146523 h 171821"/>
              <a:gd name="connsiteX125" fmla="*/ 5839 w 118452"/>
              <a:gd name="connsiteY125" fmla="*/ 144218 h 171821"/>
              <a:gd name="connsiteX126" fmla="*/ 5020 w 118452"/>
              <a:gd name="connsiteY126" fmla="*/ 140789 h 171821"/>
              <a:gd name="connsiteX127" fmla="*/ 3696 w 118452"/>
              <a:gd name="connsiteY127" fmla="*/ 136531 h 171821"/>
              <a:gd name="connsiteX128" fmla="*/ 1153 w 118452"/>
              <a:gd name="connsiteY128" fmla="*/ 129521 h 171821"/>
              <a:gd name="connsiteX129" fmla="*/ 524 w 118452"/>
              <a:gd name="connsiteY129" fmla="*/ 127035 h 171821"/>
              <a:gd name="connsiteX130" fmla="*/ 95 w 118452"/>
              <a:gd name="connsiteY130" fmla="*/ 124511 h 171821"/>
              <a:gd name="connsiteX131" fmla="*/ 0 w 118452"/>
              <a:gd name="connsiteY131" fmla="*/ 121491 h 171821"/>
              <a:gd name="connsiteX132" fmla="*/ 524 w 118452"/>
              <a:gd name="connsiteY132" fmla="*/ 120367 h 171821"/>
              <a:gd name="connsiteX133" fmla="*/ 448 w 118452"/>
              <a:gd name="connsiteY133" fmla="*/ 118805 h 171821"/>
              <a:gd name="connsiteX134" fmla="*/ 210 w 118452"/>
              <a:gd name="connsiteY134" fmla="*/ 117243 h 171821"/>
              <a:gd name="connsiteX135" fmla="*/ 2000 w 118452"/>
              <a:gd name="connsiteY135" fmla="*/ 113672 h 171821"/>
              <a:gd name="connsiteX136" fmla="*/ 5505 w 118452"/>
              <a:gd name="connsiteY136" fmla="*/ 109290 h 171821"/>
              <a:gd name="connsiteX137" fmla="*/ 6239 w 118452"/>
              <a:gd name="connsiteY137" fmla="*/ 107709 h 171821"/>
              <a:gd name="connsiteX138" fmla="*/ 6896 w 118452"/>
              <a:gd name="connsiteY138" fmla="*/ 106613 h 171821"/>
              <a:gd name="connsiteX139" fmla="*/ 6991 w 118452"/>
              <a:gd name="connsiteY139" fmla="*/ 105032 h 171821"/>
              <a:gd name="connsiteX140" fmla="*/ 7611 w 118452"/>
              <a:gd name="connsiteY140" fmla="*/ 99927 h 171821"/>
              <a:gd name="connsiteX141" fmla="*/ 9287 w 118452"/>
              <a:gd name="connsiteY141" fmla="*/ 93755 h 171821"/>
              <a:gd name="connsiteX142" fmla="*/ 10344 w 118452"/>
              <a:gd name="connsiteY142" fmla="*/ 91421 h 171821"/>
              <a:gd name="connsiteX143" fmla="*/ 11059 w 118452"/>
              <a:gd name="connsiteY143" fmla="*/ 90154 h 171821"/>
              <a:gd name="connsiteX144" fmla="*/ 11916 w 118452"/>
              <a:gd name="connsiteY144" fmla="*/ 88097 h 171821"/>
              <a:gd name="connsiteX145" fmla="*/ 12135 w 118452"/>
              <a:gd name="connsiteY145" fmla="*/ 87135 h 171821"/>
              <a:gd name="connsiteX146" fmla="*/ 15364 w 118452"/>
              <a:gd name="connsiteY146" fmla="*/ 84706 h 171821"/>
              <a:gd name="connsiteX147" fmla="*/ 16850 w 118452"/>
              <a:gd name="connsiteY147" fmla="*/ 84058 h 171821"/>
              <a:gd name="connsiteX148" fmla="*/ 17183 w 118452"/>
              <a:gd name="connsiteY148" fmla="*/ 83096 h 171821"/>
              <a:gd name="connsiteX149" fmla="*/ 16678 w 118452"/>
              <a:gd name="connsiteY149" fmla="*/ 82058 h 171821"/>
              <a:gd name="connsiteX150" fmla="*/ 16897 w 118452"/>
              <a:gd name="connsiteY150" fmla="*/ 81344 h 171821"/>
              <a:gd name="connsiteX151" fmla="*/ 17669 w 118452"/>
              <a:gd name="connsiteY151" fmla="*/ 80991 h 171821"/>
              <a:gd name="connsiteX152" fmla="*/ 18860 w 118452"/>
              <a:gd name="connsiteY152" fmla="*/ 80705 h 171821"/>
              <a:gd name="connsiteX153" fmla="*/ 19726 w 118452"/>
              <a:gd name="connsiteY153" fmla="*/ 79705 h 171821"/>
              <a:gd name="connsiteX154" fmla="*/ 18364 w 118452"/>
              <a:gd name="connsiteY154" fmla="*/ 72076 h 171821"/>
              <a:gd name="connsiteX155" fmla="*/ 17259 w 118452"/>
              <a:gd name="connsiteY155" fmla="*/ 64465 h 171821"/>
              <a:gd name="connsiteX156" fmla="*/ 17193 w 118452"/>
              <a:gd name="connsiteY156" fmla="*/ 63818 h 171821"/>
              <a:gd name="connsiteX157" fmla="*/ 16545 w 118452"/>
              <a:gd name="connsiteY157" fmla="*/ 62770 h 171821"/>
              <a:gd name="connsiteX158" fmla="*/ 15897 w 118452"/>
              <a:gd name="connsiteY158" fmla="*/ 59627 h 171821"/>
              <a:gd name="connsiteX159" fmla="*/ 14802 w 118452"/>
              <a:gd name="connsiteY159" fmla="*/ 57779 h 171821"/>
              <a:gd name="connsiteX160" fmla="*/ 13278 w 118452"/>
              <a:gd name="connsiteY160" fmla="*/ 57245 h 171821"/>
              <a:gd name="connsiteX161" fmla="*/ 13287 w 118452"/>
              <a:gd name="connsiteY161" fmla="*/ 55512 h 171821"/>
              <a:gd name="connsiteX162" fmla="*/ 14821 w 118452"/>
              <a:gd name="connsiteY162" fmla="*/ 52569 h 171821"/>
              <a:gd name="connsiteX163" fmla="*/ 15221 w 118452"/>
              <a:gd name="connsiteY163" fmla="*/ 50854 h 171821"/>
              <a:gd name="connsiteX164" fmla="*/ 14487 w 118452"/>
              <a:gd name="connsiteY164" fmla="*/ 50340 h 171821"/>
              <a:gd name="connsiteX165" fmla="*/ 14383 w 118452"/>
              <a:gd name="connsiteY165" fmla="*/ 48997 h 171821"/>
              <a:gd name="connsiteX166" fmla="*/ 14907 w 118452"/>
              <a:gd name="connsiteY166" fmla="*/ 46834 h 171821"/>
              <a:gd name="connsiteX167" fmla="*/ 14649 w 118452"/>
              <a:gd name="connsiteY167" fmla="*/ 45501 h 171821"/>
              <a:gd name="connsiteX168" fmla="*/ 14364 w 118452"/>
              <a:gd name="connsiteY168" fmla="*/ 44091 h 171821"/>
              <a:gd name="connsiteX169" fmla="*/ 12773 w 118452"/>
              <a:gd name="connsiteY169" fmla="*/ 40748 h 171821"/>
              <a:gd name="connsiteX170" fmla="*/ 12382 w 118452"/>
              <a:gd name="connsiteY170" fmla="*/ 38376 h 171821"/>
              <a:gd name="connsiteX171" fmla="*/ 13202 w 118452"/>
              <a:gd name="connsiteY171" fmla="*/ 36995 h 171821"/>
              <a:gd name="connsiteX172" fmla="*/ 13173 w 118452"/>
              <a:gd name="connsiteY172" fmla="*/ 33966 h 171821"/>
              <a:gd name="connsiteX173" fmla="*/ 12316 w 118452"/>
              <a:gd name="connsiteY173" fmla="*/ 29289 h 171821"/>
              <a:gd name="connsiteX174" fmla="*/ 12173 w 118452"/>
              <a:gd name="connsiteY174" fmla="*/ 26337 h 171821"/>
              <a:gd name="connsiteX175" fmla="*/ 12763 w 118452"/>
              <a:gd name="connsiteY175" fmla="*/ 25108 h 171821"/>
              <a:gd name="connsiteX176" fmla="*/ 12478 w 118452"/>
              <a:gd name="connsiteY176" fmla="*/ 23927 h 171821"/>
              <a:gd name="connsiteX177" fmla="*/ 11316 w 118452"/>
              <a:gd name="connsiteY177" fmla="*/ 22813 h 171821"/>
              <a:gd name="connsiteX178" fmla="*/ 11230 w 118452"/>
              <a:gd name="connsiteY178" fmla="*/ 21736 h 171821"/>
              <a:gd name="connsiteX179" fmla="*/ 12220 w 118452"/>
              <a:gd name="connsiteY179" fmla="*/ 20679 h 171821"/>
              <a:gd name="connsiteX180" fmla="*/ 12097 w 118452"/>
              <a:gd name="connsiteY180" fmla="*/ 19860 h 171821"/>
              <a:gd name="connsiteX181" fmla="*/ 10868 w 118452"/>
              <a:gd name="connsiteY181" fmla="*/ 19260 h 171821"/>
              <a:gd name="connsiteX182" fmla="*/ 9773 w 118452"/>
              <a:gd name="connsiteY182" fmla="*/ 17812 h 171821"/>
              <a:gd name="connsiteX183" fmla="*/ 8792 w 118452"/>
              <a:gd name="connsiteY183" fmla="*/ 15535 h 171821"/>
              <a:gd name="connsiteX184" fmla="*/ 8992 w 118452"/>
              <a:gd name="connsiteY184" fmla="*/ 11868 h 171821"/>
              <a:gd name="connsiteX185" fmla="*/ 10830 w 118452"/>
              <a:gd name="connsiteY185" fmla="*/ 5124 h 171821"/>
              <a:gd name="connsiteX186" fmla="*/ 11059 w 118452"/>
              <a:gd name="connsiteY186" fmla="*/ 4563 h 171821"/>
              <a:gd name="connsiteX187" fmla="*/ 13145 w 118452"/>
              <a:gd name="connsiteY187" fmla="*/ 4601 h 171821"/>
              <a:gd name="connsiteX188" fmla="*/ 13154 w 118452"/>
              <a:gd name="connsiteY188" fmla="*/ 4886 h 171821"/>
              <a:gd name="connsiteX189" fmla="*/ 19641 w 118452"/>
              <a:gd name="connsiteY189" fmla="*/ 4820 h 171821"/>
              <a:gd name="connsiteX190" fmla="*/ 27051 w 118452"/>
              <a:gd name="connsiteY190" fmla="*/ 4744 h 171821"/>
              <a:gd name="connsiteX191" fmla="*/ 35900 w 118452"/>
              <a:gd name="connsiteY191" fmla="*/ 4658 h 171821"/>
              <a:gd name="connsiteX192" fmla="*/ 43948 w 118452"/>
              <a:gd name="connsiteY192" fmla="*/ 4582 h 171821"/>
              <a:gd name="connsiteX193" fmla="*/ 44301 w 118452"/>
              <a:gd name="connsiteY193" fmla="*/ 4277 h 171821"/>
              <a:gd name="connsiteX194" fmla="*/ 45634 w 118452"/>
              <a:gd name="connsiteY194" fmla="*/ 3905 h 171821"/>
              <a:gd name="connsiteX195" fmla="*/ 53759 w 118452"/>
              <a:gd name="connsiteY195" fmla="*/ 4591 h 171821"/>
              <a:gd name="connsiteX196" fmla="*/ 58846 w 118452"/>
              <a:gd name="connsiteY196" fmla="*/ 4248 h 171821"/>
              <a:gd name="connsiteX197" fmla="*/ 60998 w 118452"/>
              <a:gd name="connsiteY197" fmla="*/ 4467 h 171821"/>
              <a:gd name="connsiteX198" fmla="*/ 62579 w 118452"/>
              <a:gd name="connsiteY198" fmla="*/ 4924 h 171821"/>
              <a:gd name="connsiteX199" fmla="*/ 66084 w 118452"/>
              <a:gd name="connsiteY199" fmla="*/ 4648 h 171821"/>
              <a:gd name="connsiteX200" fmla="*/ 67961 w 118452"/>
              <a:gd name="connsiteY200" fmla="*/ 4820 h 171821"/>
              <a:gd name="connsiteX201" fmla="*/ 69370 w 118452"/>
              <a:gd name="connsiteY201" fmla="*/ 6496 h 171821"/>
              <a:gd name="connsiteX202" fmla="*/ 69942 w 118452"/>
              <a:gd name="connsiteY202" fmla="*/ 6487 h 171821"/>
              <a:gd name="connsiteX203" fmla="*/ 70733 w 118452"/>
              <a:gd name="connsiteY203" fmla="*/ 5772 h 171821"/>
              <a:gd name="connsiteX204" fmla="*/ 72133 w 118452"/>
              <a:gd name="connsiteY204" fmla="*/ 4953 h 171821"/>
              <a:gd name="connsiteX205" fmla="*/ 73562 w 118452"/>
              <a:gd name="connsiteY205" fmla="*/ 4315 h 171821"/>
              <a:gd name="connsiteX206" fmla="*/ 74590 w 118452"/>
              <a:gd name="connsiteY206" fmla="*/ 2991 h 171821"/>
              <a:gd name="connsiteX207" fmla="*/ 75209 w 118452"/>
              <a:gd name="connsiteY207" fmla="*/ 1991 h 171821"/>
              <a:gd name="connsiteX208" fmla="*/ 76133 w 118452"/>
              <a:gd name="connsiteY208" fmla="*/ 2191 h 171821"/>
              <a:gd name="connsiteX209" fmla="*/ 77467 w 118452"/>
              <a:gd name="connsiteY209" fmla="*/ 2134 h 171821"/>
              <a:gd name="connsiteX210" fmla="*/ 78353 w 118452"/>
              <a:gd name="connsiteY210" fmla="*/ 1296 h 171821"/>
              <a:gd name="connsiteX211" fmla="*/ 78705 w 118452"/>
              <a:gd name="connsiteY211" fmla="*/ 0 h 17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118452" h="171821">
                <a:moveTo>
                  <a:pt x="84877" y="1381"/>
                </a:moveTo>
                <a:lnTo>
                  <a:pt x="86582" y="3010"/>
                </a:lnTo>
                <a:lnTo>
                  <a:pt x="86963" y="3943"/>
                </a:lnTo>
                <a:lnTo>
                  <a:pt x="86344" y="7458"/>
                </a:lnTo>
                <a:lnTo>
                  <a:pt x="85087" y="9906"/>
                </a:lnTo>
                <a:lnTo>
                  <a:pt x="84296" y="12211"/>
                </a:lnTo>
                <a:lnTo>
                  <a:pt x="84411" y="13354"/>
                </a:lnTo>
                <a:lnTo>
                  <a:pt x="85173" y="14507"/>
                </a:lnTo>
                <a:lnTo>
                  <a:pt x="87773" y="16307"/>
                </a:lnTo>
                <a:lnTo>
                  <a:pt x="89097" y="17479"/>
                </a:lnTo>
                <a:lnTo>
                  <a:pt x="90678" y="19250"/>
                </a:lnTo>
                <a:lnTo>
                  <a:pt x="92488" y="20984"/>
                </a:lnTo>
                <a:lnTo>
                  <a:pt x="95583" y="23241"/>
                </a:lnTo>
                <a:lnTo>
                  <a:pt x="96898" y="23651"/>
                </a:lnTo>
                <a:lnTo>
                  <a:pt x="96831" y="24279"/>
                </a:lnTo>
                <a:lnTo>
                  <a:pt x="96403" y="25146"/>
                </a:lnTo>
                <a:lnTo>
                  <a:pt x="96117" y="33547"/>
                </a:lnTo>
                <a:lnTo>
                  <a:pt x="95879" y="35719"/>
                </a:lnTo>
                <a:lnTo>
                  <a:pt x="95660" y="36814"/>
                </a:lnTo>
                <a:lnTo>
                  <a:pt x="95364" y="39948"/>
                </a:lnTo>
                <a:lnTo>
                  <a:pt x="95040" y="40396"/>
                </a:lnTo>
                <a:lnTo>
                  <a:pt x="94459" y="40357"/>
                </a:lnTo>
                <a:lnTo>
                  <a:pt x="93917" y="40481"/>
                </a:lnTo>
                <a:lnTo>
                  <a:pt x="93783" y="41100"/>
                </a:lnTo>
                <a:lnTo>
                  <a:pt x="94002" y="41748"/>
                </a:lnTo>
                <a:lnTo>
                  <a:pt x="95869" y="42196"/>
                </a:lnTo>
                <a:lnTo>
                  <a:pt x="95460" y="42672"/>
                </a:lnTo>
                <a:lnTo>
                  <a:pt x="94079" y="43101"/>
                </a:lnTo>
                <a:lnTo>
                  <a:pt x="93431" y="44044"/>
                </a:lnTo>
                <a:lnTo>
                  <a:pt x="93716" y="45120"/>
                </a:lnTo>
                <a:lnTo>
                  <a:pt x="92945" y="45987"/>
                </a:lnTo>
                <a:lnTo>
                  <a:pt x="93164" y="46568"/>
                </a:lnTo>
                <a:lnTo>
                  <a:pt x="93659" y="46987"/>
                </a:lnTo>
                <a:lnTo>
                  <a:pt x="94450" y="46834"/>
                </a:lnTo>
                <a:lnTo>
                  <a:pt x="96631" y="45387"/>
                </a:lnTo>
                <a:lnTo>
                  <a:pt x="97546" y="45234"/>
                </a:lnTo>
                <a:lnTo>
                  <a:pt x="98679" y="45529"/>
                </a:lnTo>
                <a:lnTo>
                  <a:pt x="100765" y="47739"/>
                </a:lnTo>
                <a:lnTo>
                  <a:pt x="100851" y="48816"/>
                </a:lnTo>
                <a:lnTo>
                  <a:pt x="100003" y="52502"/>
                </a:lnTo>
                <a:lnTo>
                  <a:pt x="99174" y="55350"/>
                </a:lnTo>
                <a:lnTo>
                  <a:pt x="99022" y="59150"/>
                </a:lnTo>
                <a:lnTo>
                  <a:pt x="99898" y="61274"/>
                </a:lnTo>
                <a:lnTo>
                  <a:pt x="99774" y="62446"/>
                </a:lnTo>
                <a:lnTo>
                  <a:pt x="98822" y="63456"/>
                </a:lnTo>
                <a:lnTo>
                  <a:pt x="96669" y="64922"/>
                </a:lnTo>
                <a:lnTo>
                  <a:pt x="96831" y="65923"/>
                </a:lnTo>
                <a:lnTo>
                  <a:pt x="97812" y="67789"/>
                </a:lnTo>
                <a:lnTo>
                  <a:pt x="99631" y="69866"/>
                </a:lnTo>
                <a:lnTo>
                  <a:pt x="103184" y="72438"/>
                </a:lnTo>
                <a:lnTo>
                  <a:pt x="105051" y="75781"/>
                </a:lnTo>
                <a:lnTo>
                  <a:pt x="105099" y="77143"/>
                </a:lnTo>
                <a:lnTo>
                  <a:pt x="104013" y="78505"/>
                </a:lnTo>
                <a:lnTo>
                  <a:pt x="102727" y="79686"/>
                </a:lnTo>
                <a:lnTo>
                  <a:pt x="102308" y="81391"/>
                </a:lnTo>
                <a:lnTo>
                  <a:pt x="102889" y="92593"/>
                </a:lnTo>
                <a:lnTo>
                  <a:pt x="100079" y="97450"/>
                </a:lnTo>
                <a:lnTo>
                  <a:pt x="100051" y="98841"/>
                </a:lnTo>
                <a:lnTo>
                  <a:pt x="100336" y="100441"/>
                </a:lnTo>
                <a:lnTo>
                  <a:pt x="101079" y="101422"/>
                </a:lnTo>
                <a:lnTo>
                  <a:pt x="102508" y="101689"/>
                </a:lnTo>
                <a:lnTo>
                  <a:pt x="103680" y="102623"/>
                </a:lnTo>
                <a:lnTo>
                  <a:pt x="103270" y="106032"/>
                </a:lnTo>
                <a:lnTo>
                  <a:pt x="102651" y="109499"/>
                </a:lnTo>
                <a:lnTo>
                  <a:pt x="102546" y="111185"/>
                </a:lnTo>
                <a:lnTo>
                  <a:pt x="102203" y="111986"/>
                </a:lnTo>
                <a:lnTo>
                  <a:pt x="101089" y="112633"/>
                </a:lnTo>
                <a:lnTo>
                  <a:pt x="100689" y="113729"/>
                </a:lnTo>
                <a:lnTo>
                  <a:pt x="100975" y="115081"/>
                </a:lnTo>
                <a:lnTo>
                  <a:pt x="100765" y="116081"/>
                </a:lnTo>
                <a:lnTo>
                  <a:pt x="101355" y="117377"/>
                </a:lnTo>
                <a:lnTo>
                  <a:pt x="102641" y="118986"/>
                </a:lnTo>
                <a:lnTo>
                  <a:pt x="104699" y="122987"/>
                </a:lnTo>
                <a:lnTo>
                  <a:pt x="105480" y="123301"/>
                </a:lnTo>
                <a:lnTo>
                  <a:pt x="105842" y="124149"/>
                </a:lnTo>
                <a:lnTo>
                  <a:pt x="105613" y="124959"/>
                </a:lnTo>
                <a:lnTo>
                  <a:pt x="106413" y="126730"/>
                </a:lnTo>
                <a:lnTo>
                  <a:pt x="108699" y="128502"/>
                </a:lnTo>
                <a:lnTo>
                  <a:pt x="111100" y="130045"/>
                </a:lnTo>
                <a:lnTo>
                  <a:pt x="113043" y="130264"/>
                </a:lnTo>
                <a:lnTo>
                  <a:pt x="113500" y="131645"/>
                </a:lnTo>
                <a:lnTo>
                  <a:pt x="114776" y="133407"/>
                </a:lnTo>
                <a:lnTo>
                  <a:pt x="115700" y="134179"/>
                </a:lnTo>
                <a:lnTo>
                  <a:pt x="117177" y="134684"/>
                </a:lnTo>
                <a:lnTo>
                  <a:pt x="118386" y="134950"/>
                </a:lnTo>
                <a:lnTo>
                  <a:pt x="118453" y="136436"/>
                </a:lnTo>
                <a:lnTo>
                  <a:pt x="116262" y="137446"/>
                </a:lnTo>
                <a:lnTo>
                  <a:pt x="114786" y="138979"/>
                </a:lnTo>
                <a:lnTo>
                  <a:pt x="113662" y="141313"/>
                </a:lnTo>
                <a:lnTo>
                  <a:pt x="112100" y="143885"/>
                </a:lnTo>
                <a:lnTo>
                  <a:pt x="106728" y="145218"/>
                </a:lnTo>
                <a:lnTo>
                  <a:pt x="104670" y="145228"/>
                </a:lnTo>
                <a:lnTo>
                  <a:pt x="93650" y="145294"/>
                </a:lnTo>
                <a:lnTo>
                  <a:pt x="83334" y="150343"/>
                </a:lnTo>
                <a:lnTo>
                  <a:pt x="77391" y="152143"/>
                </a:lnTo>
                <a:lnTo>
                  <a:pt x="73733" y="154981"/>
                </a:lnTo>
                <a:lnTo>
                  <a:pt x="68818" y="157001"/>
                </a:lnTo>
                <a:lnTo>
                  <a:pt x="65389" y="159458"/>
                </a:lnTo>
                <a:lnTo>
                  <a:pt x="58255" y="160630"/>
                </a:lnTo>
                <a:lnTo>
                  <a:pt x="46568" y="164478"/>
                </a:lnTo>
                <a:lnTo>
                  <a:pt x="42910" y="166011"/>
                </a:lnTo>
                <a:lnTo>
                  <a:pt x="39214" y="168688"/>
                </a:lnTo>
                <a:lnTo>
                  <a:pt x="33204" y="171821"/>
                </a:lnTo>
                <a:lnTo>
                  <a:pt x="30832" y="171783"/>
                </a:lnTo>
                <a:lnTo>
                  <a:pt x="26127" y="168850"/>
                </a:lnTo>
                <a:lnTo>
                  <a:pt x="22584" y="167383"/>
                </a:lnTo>
                <a:lnTo>
                  <a:pt x="13916" y="165135"/>
                </a:lnTo>
                <a:lnTo>
                  <a:pt x="7449" y="164259"/>
                </a:lnTo>
                <a:lnTo>
                  <a:pt x="4324" y="163297"/>
                </a:lnTo>
                <a:lnTo>
                  <a:pt x="3467" y="163135"/>
                </a:lnTo>
                <a:lnTo>
                  <a:pt x="4201" y="162078"/>
                </a:lnTo>
                <a:lnTo>
                  <a:pt x="6010" y="162011"/>
                </a:lnTo>
                <a:lnTo>
                  <a:pt x="7896" y="162325"/>
                </a:lnTo>
                <a:lnTo>
                  <a:pt x="9335" y="161525"/>
                </a:lnTo>
                <a:lnTo>
                  <a:pt x="11439" y="161420"/>
                </a:lnTo>
                <a:lnTo>
                  <a:pt x="11992" y="160572"/>
                </a:lnTo>
                <a:lnTo>
                  <a:pt x="12164" y="158458"/>
                </a:lnTo>
                <a:lnTo>
                  <a:pt x="12144" y="156743"/>
                </a:lnTo>
                <a:lnTo>
                  <a:pt x="12878" y="155981"/>
                </a:lnTo>
                <a:lnTo>
                  <a:pt x="13068" y="153962"/>
                </a:lnTo>
                <a:lnTo>
                  <a:pt x="12030" y="149495"/>
                </a:lnTo>
                <a:lnTo>
                  <a:pt x="11297" y="148981"/>
                </a:lnTo>
                <a:lnTo>
                  <a:pt x="7525" y="148352"/>
                </a:lnTo>
                <a:lnTo>
                  <a:pt x="7239" y="147457"/>
                </a:lnTo>
                <a:lnTo>
                  <a:pt x="6563" y="146523"/>
                </a:lnTo>
                <a:lnTo>
                  <a:pt x="5839" y="144218"/>
                </a:lnTo>
                <a:lnTo>
                  <a:pt x="5020" y="140789"/>
                </a:lnTo>
                <a:lnTo>
                  <a:pt x="3696" y="136531"/>
                </a:lnTo>
                <a:lnTo>
                  <a:pt x="1153" y="129521"/>
                </a:lnTo>
                <a:lnTo>
                  <a:pt x="524" y="127035"/>
                </a:lnTo>
                <a:lnTo>
                  <a:pt x="95" y="124511"/>
                </a:lnTo>
                <a:lnTo>
                  <a:pt x="0" y="121491"/>
                </a:lnTo>
                <a:lnTo>
                  <a:pt x="524" y="120367"/>
                </a:lnTo>
                <a:lnTo>
                  <a:pt x="448" y="118805"/>
                </a:lnTo>
                <a:lnTo>
                  <a:pt x="210" y="117243"/>
                </a:lnTo>
                <a:lnTo>
                  <a:pt x="2000" y="113672"/>
                </a:lnTo>
                <a:lnTo>
                  <a:pt x="5505" y="109290"/>
                </a:lnTo>
                <a:lnTo>
                  <a:pt x="6239" y="107709"/>
                </a:lnTo>
                <a:lnTo>
                  <a:pt x="6896" y="106613"/>
                </a:lnTo>
                <a:lnTo>
                  <a:pt x="6991" y="105032"/>
                </a:lnTo>
                <a:lnTo>
                  <a:pt x="7611" y="99927"/>
                </a:lnTo>
                <a:lnTo>
                  <a:pt x="9287" y="93755"/>
                </a:lnTo>
                <a:lnTo>
                  <a:pt x="10344" y="91421"/>
                </a:lnTo>
                <a:lnTo>
                  <a:pt x="11059" y="90154"/>
                </a:lnTo>
                <a:lnTo>
                  <a:pt x="11916" y="88097"/>
                </a:lnTo>
                <a:lnTo>
                  <a:pt x="12135" y="87135"/>
                </a:lnTo>
                <a:lnTo>
                  <a:pt x="15364" y="84706"/>
                </a:lnTo>
                <a:lnTo>
                  <a:pt x="16850" y="84058"/>
                </a:lnTo>
                <a:lnTo>
                  <a:pt x="17183" y="83096"/>
                </a:lnTo>
                <a:lnTo>
                  <a:pt x="16678" y="82058"/>
                </a:lnTo>
                <a:lnTo>
                  <a:pt x="16897" y="81344"/>
                </a:lnTo>
                <a:lnTo>
                  <a:pt x="17669" y="80991"/>
                </a:lnTo>
                <a:lnTo>
                  <a:pt x="18860" y="80705"/>
                </a:lnTo>
                <a:lnTo>
                  <a:pt x="19726" y="79705"/>
                </a:lnTo>
                <a:lnTo>
                  <a:pt x="18364" y="72076"/>
                </a:lnTo>
                <a:lnTo>
                  <a:pt x="17259" y="64465"/>
                </a:lnTo>
                <a:lnTo>
                  <a:pt x="17193" y="63818"/>
                </a:lnTo>
                <a:lnTo>
                  <a:pt x="16545" y="62770"/>
                </a:lnTo>
                <a:lnTo>
                  <a:pt x="15897" y="59627"/>
                </a:lnTo>
                <a:lnTo>
                  <a:pt x="14802" y="57779"/>
                </a:lnTo>
                <a:lnTo>
                  <a:pt x="13278" y="57245"/>
                </a:lnTo>
                <a:lnTo>
                  <a:pt x="13287" y="55512"/>
                </a:lnTo>
                <a:lnTo>
                  <a:pt x="14821" y="52569"/>
                </a:lnTo>
                <a:lnTo>
                  <a:pt x="15221" y="50854"/>
                </a:lnTo>
                <a:lnTo>
                  <a:pt x="14487" y="50340"/>
                </a:lnTo>
                <a:lnTo>
                  <a:pt x="14383" y="48997"/>
                </a:lnTo>
                <a:lnTo>
                  <a:pt x="14907" y="46834"/>
                </a:lnTo>
                <a:lnTo>
                  <a:pt x="14649" y="45501"/>
                </a:lnTo>
                <a:lnTo>
                  <a:pt x="14364" y="44091"/>
                </a:lnTo>
                <a:lnTo>
                  <a:pt x="12773" y="40748"/>
                </a:lnTo>
                <a:lnTo>
                  <a:pt x="12382" y="38376"/>
                </a:lnTo>
                <a:lnTo>
                  <a:pt x="13202" y="36995"/>
                </a:lnTo>
                <a:lnTo>
                  <a:pt x="13173" y="33966"/>
                </a:lnTo>
                <a:lnTo>
                  <a:pt x="12316" y="29289"/>
                </a:lnTo>
                <a:lnTo>
                  <a:pt x="12173" y="26337"/>
                </a:lnTo>
                <a:lnTo>
                  <a:pt x="12763" y="25108"/>
                </a:lnTo>
                <a:lnTo>
                  <a:pt x="12478" y="23927"/>
                </a:lnTo>
                <a:lnTo>
                  <a:pt x="11316" y="22813"/>
                </a:lnTo>
                <a:lnTo>
                  <a:pt x="11230" y="21736"/>
                </a:lnTo>
                <a:lnTo>
                  <a:pt x="12220" y="20679"/>
                </a:lnTo>
                <a:lnTo>
                  <a:pt x="12097" y="19860"/>
                </a:lnTo>
                <a:lnTo>
                  <a:pt x="10868" y="19260"/>
                </a:lnTo>
                <a:lnTo>
                  <a:pt x="9773" y="17812"/>
                </a:lnTo>
                <a:lnTo>
                  <a:pt x="8792" y="15535"/>
                </a:lnTo>
                <a:lnTo>
                  <a:pt x="8992" y="11868"/>
                </a:lnTo>
                <a:lnTo>
                  <a:pt x="10830" y="5124"/>
                </a:lnTo>
                <a:lnTo>
                  <a:pt x="11059" y="4563"/>
                </a:lnTo>
                <a:lnTo>
                  <a:pt x="13145" y="4601"/>
                </a:lnTo>
                <a:lnTo>
                  <a:pt x="13154" y="4886"/>
                </a:lnTo>
                <a:lnTo>
                  <a:pt x="19641" y="4820"/>
                </a:lnTo>
                <a:lnTo>
                  <a:pt x="27051" y="4744"/>
                </a:lnTo>
                <a:lnTo>
                  <a:pt x="35900" y="4658"/>
                </a:lnTo>
                <a:lnTo>
                  <a:pt x="43948" y="4582"/>
                </a:lnTo>
                <a:lnTo>
                  <a:pt x="44301" y="4277"/>
                </a:lnTo>
                <a:lnTo>
                  <a:pt x="45634" y="3905"/>
                </a:lnTo>
                <a:lnTo>
                  <a:pt x="53759" y="4591"/>
                </a:lnTo>
                <a:lnTo>
                  <a:pt x="58846" y="4248"/>
                </a:lnTo>
                <a:lnTo>
                  <a:pt x="60998" y="4467"/>
                </a:lnTo>
                <a:lnTo>
                  <a:pt x="62579" y="4924"/>
                </a:lnTo>
                <a:lnTo>
                  <a:pt x="66084" y="4648"/>
                </a:lnTo>
                <a:lnTo>
                  <a:pt x="67961" y="4820"/>
                </a:lnTo>
                <a:lnTo>
                  <a:pt x="69370" y="6496"/>
                </a:lnTo>
                <a:lnTo>
                  <a:pt x="69942" y="6487"/>
                </a:lnTo>
                <a:lnTo>
                  <a:pt x="70733" y="5772"/>
                </a:lnTo>
                <a:lnTo>
                  <a:pt x="72133" y="4953"/>
                </a:lnTo>
                <a:lnTo>
                  <a:pt x="73562" y="4315"/>
                </a:lnTo>
                <a:lnTo>
                  <a:pt x="74590" y="2991"/>
                </a:lnTo>
                <a:lnTo>
                  <a:pt x="75209" y="1991"/>
                </a:lnTo>
                <a:lnTo>
                  <a:pt x="76133" y="2191"/>
                </a:lnTo>
                <a:lnTo>
                  <a:pt x="77467" y="2134"/>
                </a:lnTo>
                <a:lnTo>
                  <a:pt x="78353" y="1296"/>
                </a:lnTo>
                <a:lnTo>
                  <a:pt x="78705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3DB731C6-7491-40C9-C318-AC3D35405774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590 w 590"/>
              <a:gd name="connsiteY0" fmla="*/ 0 h 1666"/>
              <a:gd name="connsiteX1" fmla="*/ 505 w 590"/>
              <a:gd name="connsiteY1" fmla="*/ 448 h 1666"/>
              <a:gd name="connsiteX2" fmla="*/ 552 w 590"/>
              <a:gd name="connsiteY2" fmla="*/ 771 h 1666"/>
              <a:gd name="connsiteX3" fmla="*/ 486 w 590"/>
              <a:gd name="connsiteY3" fmla="*/ 1667 h 1666"/>
              <a:gd name="connsiteX4" fmla="*/ 305 w 590"/>
              <a:gd name="connsiteY4" fmla="*/ 1648 h 1666"/>
              <a:gd name="connsiteX5" fmla="*/ 0 w 590"/>
              <a:gd name="connsiteY5" fmla="*/ 1191 h 1666"/>
              <a:gd name="connsiteX6" fmla="*/ 28 w 590"/>
              <a:gd name="connsiteY6" fmla="*/ 571 h 1666"/>
              <a:gd name="connsiteX7" fmla="*/ 324 w 590"/>
              <a:gd name="connsiteY7" fmla="*/ 410 h 1666"/>
              <a:gd name="connsiteX8" fmla="*/ 124 w 590"/>
              <a:gd name="connsiteY8" fmla="*/ 28 h 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0" h="1666">
                <a:moveTo>
                  <a:pt x="590" y="0"/>
                </a:moveTo>
                <a:lnTo>
                  <a:pt x="505" y="448"/>
                </a:lnTo>
                <a:lnTo>
                  <a:pt x="552" y="771"/>
                </a:lnTo>
                <a:lnTo>
                  <a:pt x="486" y="1667"/>
                </a:lnTo>
                <a:lnTo>
                  <a:pt x="305" y="1648"/>
                </a:lnTo>
                <a:lnTo>
                  <a:pt x="0" y="1191"/>
                </a:lnTo>
                <a:lnTo>
                  <a:pt x="28" y="571"/>
                </a:lnTo>
                <a:lnTo>
                  <a:pt x="324" y="410"/>
                </a:lnTo>
                <a:lnTo>
                  <a:pt x="124" y="2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610DFF55-8F5A-203C-7525-27A025753F7A}"/>
              </a:ext>
            </a:extLst>
          </p:cNvPr>
          <p:cNvSpPr/>
          <p:nvPr/>
        </p:nvSpPr>
        <p:spPr>
          <a:xfrm>
            <a:off x="5872480" y="3312160"/>
            <a:ext cx="329953" cy="22832"/>
          </a:xfrm>
          <a:custGeom>
            <a:avLst/>
            <a:gdLst>
              <a:gd name="connsiteX0" fmla="*/ 1145858 w 1641119"/>
              <a:gd name="connsiteY0" fmla="*/ 8315 h 2408548"/>
              <a:gd name="connsiteX1" fmla="*/ 1171547 w 1641119"/>
              <a:gd name="connsiteY1" fmla="*/ 22574 h 2408548"/>
              <a:gd name="connsiteX2" fmla="*/ 1185129 w 1641119"/>
              <a:gd name="connsiteY2" fmla="*/ 38995 h 2408548"/>
              <a:gd name="connsiteX3" fmla="*/ 1187977 w 1641119"/>
              <a:gd name="connsiteY3" fmla="*/ 38452 h 2408548"/>
              <a:gd name="connsiteX4" fmla="*/ 1206389 w 1641119"/>
              <a:gd name="connsiteY4" fmla="*/ 44710 h 2408548"/>
              <a:gd name="connsiteX5" fmla="*/ 1223867 w 1641119"/>
              <a:gd name="connsiteY5" fmla="*/ 52492 h 2408548"/>
              <a:gd name="connsiteX6" fmla="*/ 1252928 w 1641119"/>
              <a:gd name="connsiteY6" fmla="*/ 72590 h 2408548"/>
              <a:gd name="connsiteX7" fmla="*/ 1257005 w 1641119"/>
              <a:gd name="connsiteY7" fmla="*/ 79134 h 2408548"/>
              <a:gd name="connsiteX8" fmla="*/ 1253862 w 1641119"/>
              <a:gd name="connsiteY8" fmla="*/ 84468 h 2408548"/>
              <a:gd name="connsiteX9" fmla="*/ 1246642 w 1641119"/>
              <a:gd name="connsiteY9" fmla="*/ 88125 h 2408548"/>
              <a:gd name="connsiteX10" fmla="*/ 1209504 w 1641119"/>
              <a:gd name="connsiteY10" fmla="*/ 94621 h 2408548"/>
              <a:gd name="connsiteX11" fmla="*/ 1142133 w 1641119"/>
              <a:gd name="connsiteY11" fmla="*/ 102556 h 2408548"/>
              <a:gd name="connsiteX12" fmla="*/ 1103586 w 1641119"/>
              <a:gd name="connsiteY12" fmla="*/ 117843 h 2408548"/>
              <a:gd name="connsiteX13" fmla="*/ 1091327 w 1641119"/>
              <a:gd name="connsiteY13" fmla="*/ 118624 h 2408548"/>
              <a:gd name="connsiteX14" fmla="*/ 1090260 w 1641119"/>
              <a:gd name="connsiteY14" fmla="*/ 141084 h 2408548"/>
              <a:gd name="connsiteX15" fmla="*/ 1095499 w 1641119"/>
              <a:gd name="connsiteY15" fmla="*/ 142303 h 2408548"/>
              <a:gd name="connsiteX16" fmla="*/ 1104081 w 1641119"/>
              <a:gd name="connsiteY16" fmla="*/ 139303 h 2408548"/>
              <a:gd name="connsiteX17" fmla="*/ 1134275 w 1641119"/>
              <a:gd name="connsiteY17" fmla="*/ 116777 h 2408548"/>
              <a:gd name="connsiteX18" fmla="*/ 1145572 w 1641119"/>
              <a:gd name="connsiteY18" fmla="*/ 113043 h 2408548"/>
              <a:gd name="connsiteX19" fmla="*/ 1166651 w 1641119"/>
              <a:gd name="connsiteY19" fmla="*/ 114929 h 2408548"/>
              <a:gd name="connsiteX20" fmla="*/ 1194016 w 1641119"/>
              <a:gd name="connsiteY20" fmla="*/ 123425 h 2408548"/>
              <a:gd name="connsiteX21" fmla="*/ 1205056 w 1641119"/>
              <a:gd name="connsiteY21" fmla="*/ 120444 h 2408548"/>
              <a:gd name="connsiteX22" fmla="*/ 1224744 w 1641119"/>
              <a:gd name="connsiteY22" fmla="*/ 122663 h 2408548"/>
              <a:gd name="connsiteX23" fmla="*/ 1247765 w 1641119"/>
              <a:gd name="connsiteY23" fmla="*/ 116167 h 2408548"/>
              <a:gd name="connsiteX24" fmla="*/ 1274959 w 1641119"/>
              <a:gd name="connsiteY24" fmla="*/ 102060 h 2408548"/>
              <a:gd name="connsiteX25" fmla="*/ 1282399 w 1641119"/>
              <a:gd name="connsiteY25" fmla="*/ 133398 h 2408548"/>
              <a:gd name="connsiteX26" fmla="*/ 1292419 w 1641119"/>
              <a:gd name="connsiteY26" fmla="*/ 164135 h 2408548"/>
              <a:gd name="connsiteX27" fmla="*/ 1300353 w 1641119"/>
              <a:gd name="connsiteY27" fmla="*/ 160763 h 2408548"/>
              <a:gd name="connsiteX28" fmla="*/ 1307144 w 1641119"/>
              <a:gd name="connsiteY28" fmla="*/ 162477 h 2408548"/>
              <a:gd name="connsiteX29" fmla="*/ 1309440 w 1641119"/>
              <a:gd name="connsiteY29" fmla="*/ 172441 h 2408548"/>
              <a:gd name="connsiteX30" fmla="*/ 1313155 w 1641119"/>
              <a:gd name="connsiteY30" fmla="*/ 176641 h 2408548"/>
              <a:gd name="connsiteX31" fmla="*/ 1320851 w 1641119"/>
              <a:gd name="connsiteY31" fmla="*/ 174393 h 2408548"/>
              <a:gd name="connsiteX32" fmla="*/ 1344425 w 1641119"/>
              <a:gd name="connsiteY32" fmla="*/ 183032 h 2408548"/>
              <a:gd name="connsiteX33" fmla="*/ 1360608 w 1641119"/>
              <a:gd name="connsiteY33" fmla="*/ 198453 h 2408548"/>
              <a:gd name="connsiteX34" fmla="*/ 1366704 w 1641119"/>
              <a:gd name="connsiteY34" fmla="*/ 205588 h 2408548"/>
              <a:gd name="connsiteX35" fmla="*/ 1369628 w 1641119"/>
              <a:gd name="connsiteY35" fmla="*/ 215703 h 2408548"/>
              <a:gd name="connsiteX36" fmla="*/ 1371286 w 1641119"/>
              <a:gd name="connsiteY36" fmla="*/ 223761 h 2408548"/>
              <a:gd name="connsiteX37" fmla="*/ 1368743 w 1641119"/>
              <a:gd name="connsiteY37" fmla="*/ 233620 h 2408548"/>
              <a:gd name="connsiteX38" fmla="*/ 1358627 w 1641119"/>
              <a:gd name="connsiteY38" fmla="*/ 251031 h 2408548"/>
              <a:gd name="connsiteX39" fmla="*/ 1345835 w 1641119"/>
              <a:gd name="connsiteY39" fmla="*/ 266852 h 2408548"/>
              <a:gd name="connsiteX40" fmla="*/ 1328576 w 1641119"/>
              <a:gd name="connsiteY40" fmla="*/ 278921 h 2408548"/>
              <a:gd name="connsiteX41" fmla="*/ 1308688 w 1641119"/>
              <a:gd name="connsiteY41" fmla="*/ 286436 h 2408548"/>
              <a:gd name="connsiteX42" fmla="*/ 1155859 w 1641119"/>
              <a:gd name="connsiteY42" fmla="*/ 311306 h 2408548"/>
              <a:gd name="connsiteX43" fmla="*/ 1150687 w 1641119"/>
              <a:gd name="connsiteY43" fmla="*/ 317163 h 2408548"/>
              <a:gd name="connsiteX44" fmla="*/ 1147620 w 1641119"/>
              <a:gd name="connsiteY44" fmla="*/ 332013 h 2408548"/>
              <a:gd name="connsiteX45" fmla="*/ 1149658 w 1641119"/>
              <a:gd name="connsiteY45" fmla="*/ 351101 h 2408548"/>
              <a:gd name="connsiteX46" fmla="*/ 1156802 w 1641119"/>
              <a:gd name="connsiteY46" fmla="*/ 354063 h 2408548"/>
              <a:gd name="connsiteX47" fmla="*/ 1173490 w 1641119"/>
              <a:gd name="connsiteY47" fmla="*/ 343367 h 2408548"/>
              <a:gd name="connsiteX48" fmla="*/ 1202360 w 1641119"/>
              <a:gd name="connsiteY48" fmla="*/ 333156 h 2408548"/>
              <a:gd name="connsiteX49" fmla="*/ 1223572 w 1641119"/>
              <a:gd name="connsiteY49" fmla="*/ 333642 h 2408548"/>
              <a:gd name="connsiteX50" fmla="*/ 1274283 w 1641119"/>
              <a:gd name="connsiteY50" fmla="*/ 342357 h 2408548"/>
              <a:gd name="connsiteX51" fmla="*/ 1289247 w 1641119"/>
              <a:gd name="connsiteY51" fmla="*/ 364922 h 2408548"/>
              <a:gd name="connsiteX52" fmla="*/ 1297162 w 1641119"/>
              <a:gd name="connsiteY52" fmla="*/ 398964 h 2408548"/>
              <a:gd name="connsiteX53" fmla="*/ 1314707 w 1641119"/>
              <a:gd name="connsiteY53" fmla="*/ 391382 h 2408548"/>
              <a:gd name="connsiteX54" fmla="*/ 1318460 w 1641119"/>
              <a:gd name="connsiteY54" fmla="*/ 385562 h 2408548"/>
              <a:gd name="connsiteX55" fmla="*/ 1321222 w 1641119"/>
              <a:gd name="connsiteY55" fmla="*/ 375418 h 2408548"/>
              <a:gd name="connsiteX56" fmla="*/ 1323423 w 1641119"/>
              <a:gd name="connsiteY56" fmla="*/ 364455 h 2408548"/>
              <a:gd name="connsiteX57" fmla="*/ 1325070 w 1641119"/>
              <a:gd name="connsiteY57" fmla="*/ 352682 h 2408548"/>
              <a:gd name="connsiteX58" fmla="*/ 1326909 w 1641119"/>
              <a:gd name="connsiteY58" fmla="*/ 344615 h 2408548"/>
              <a:gd name="connsiteX59" fmla="*/ 1328947 w 1641119"/>
              <a:gd name="connsiteY59" fmla="*/ 340319 h 2408548"/>
              <a:gd name="connsiteX60" fmla="*/ 1333319 w 1641119"/>
              <a:gd name="connsiteY60" fmla="*/ 336718 h 2408548"/>
              <a:gd name="connsiteX61" fmla="*/ 1343387 w 1641119"/>
              <a:gd name="connsiteY61" fmla="*/ 332365 h 2408548"/>
              <a:gd name="connsiteX62" fmla="*/ 1369790 w 1641119"/>
              <a:gd name="connsiteY62" fmla="*/ 328127 h 2408548"/>
              <a:gd name="connsiteX63" fmla="*/ 1376143 w 1641119"/>
              <a:gd name="connsiteY63" fmla="*/ 329336 h 2408548"/>
              <a:gd name="connsiteX64" fmla="*/ 1380706 w 1641119"/>
              <a:gd name="connsiteY64" fmla="*/ 345691 h 2408548"/>
              <a:gd name="connsiteX65" fmla="*/ 1381697 w 1641119"/>
              <a:gd name="connsiteY65" fmla="*/ 355168 h 2408548"/>
              <a:gd name="connsiteX66" fmla="*/ 1382030 w 1641119"/>
              <a:gd name="connsiteY66" fmla="*/ 367427 h 2408548"/>
              <a:gd name="connsiteX67" fmla="*/ 1381887 w 1641119"/>
              <a:gd name="connsiteY67" fmla="*/ 382419 h 2408548"/>
              <a:gd name="connsiteX68" fmla="*/ 1381268 w 1641119"/>
              <a:gd name="connsiteY68" fmla="*/ 400060 h 2408548"/>
              <a:gd name="connsiteX69" fmla="*/ 1379020 w 1641119"/>
              <a:gd name="connsiteY69" fmla="*/ 417319 h 2408548"/>
              <a:gd name="connsiteX70" fmla="*/ 1371714 w 1641119"/>
              <a:gd name="connsiteY70" fmla="*/ 447018 h 2408548"/>
              <a:gd name="connsiteX71" fmla="*/ 1365838 w 1641119"/>
              <a:gd name="connsiteY71" fmla="*/ 462953 h 2408548"/>
              <a:gd name="connsiteX72" fmla="*/ 1359494 w 1641119"/>
              <a:gd name="connsiteY72" fmla="*/ 474345 h 2408548"/>
              <a:gd name="connsiteX73" fmla="*/ 1347350 w 1641119"/>
              <a:gd name="connsiteY73" fmla="*/ 500024 h 2408548"/>
              <a:gd name="connsiteX74" fmla="*/ 1343139 w 1641119"/>
              <a:gd name="connsiteY74" fmla="*/ 506816 h 2408548"/>
              <a:gd name="connsiteX75" fmla="*/ 1329785 w 1641119"/>
              <a:gd name="connsiteY75" fmla="*/ 536105 h 2408548"/>
              <a:gd name="connsiteX76" fmla="*/ 1326471 w 1641119"/>
              <a:gd name="connsiteY76" fmla="*/ 549497 h 2408548"/>
              <a:gd name="connsiteX77" fmla="*/ 1326271 w 1641119"/>
              <a:gd name="connsiteY77" fmla="*/ 559222 h 2408548"/>
              <a:gd name="connsiteX78" fmla="*/ 1328566 w 1641119"/>
              <a:gd name="connsiteY78" fmla="*/ 561070 h 2408548"/>
              <a:gd name="connsiteX79" fmla="*/ 1332443 w 1641119"/>
              <a:gd name="connsiteY79" fmla="*/ 551936 h 2408548"/>
              <a:gd name="connsiteX80" fmla="*/ 1333881 w 1641119"/>
              <a:gd name="connsiteY80" fmla="*/ 545382 h 2408548"/>
              <a:gd name="connsiteX81" fmla="*/ 1336377 w 1641119"/>
              <a:gd name="connsiteY81" fmla="*/ 538486 h 2408548"/>
              <a:gd name="connsiteX82" fmla="*/ 1356055 w 1641119"/>
              <a:gd name="connsiteY82" fmla="*/ 520170 h 2408548"/>
              <a:gd name="connsiteX83" fmla="*/ 1360275 w 1641119"/>
              <a:gd name="connsiteY83" fmla="*/ 515026 h 2408548"/>
              <a:gd name="connsiteX84" fmla="*/ 1373153 w 1641119"/>
              <a:gd name="connsiteY84" fmla="*/ 492871 h 2408548"/>
              <a:gd name="connsiteX85" fmla="*/ 1381373 w 1641119"/>
              <a:gd name="connsiteY85" fmla="*/ 484499 h 2408548"/>
              <a:gd name="connsiteX86" fmla="*/ 1388126 w 1641119"/>
              <a:gd name="connsiteY86" fmla="*/ 475669 h 2408548"/>
              <a:gd name="connsiteX87" fmla="*/ 1391707 w 1641119"/>
              <a:gd name="connsiteY87" fmla="*/ 469382 h 2408548"/>
              <a:gd name="connsiteX88" fmla="*/ 1411491 w 1641119"/>
              <a:gd name="connsiteY88" fmla="*/ 424072 h 2408548"/>
              <a:gd name="connsiteX89" fmla="*/ 1421806 w 1641119"/>
              <a:gd name="connsiteY89" fmla="*/ 410251 h 2408548"/>
              <a:gd name="connsiteX90" fmla="*/ 1432636 w 1641119"/>
              <a:gd name="connsiteY90" fmla="*/ 410223 h 2408548"/>
              <a:gd name="connsiteX91" fmla="*/ 1434551 w 1641119"/>
              <a:gd name="connsiteY91" fmla="*/ 433549 h 2408548"/>
              <a:gd name="connsiteX92" fmla="*/ 1447534 w 1641119"/>
              <a:gd name="connsiteY92" fmla="*/ 437121 h 2408548"/>
              <a:gd name="connsiteX93" fmla="*/ 1453172 w 1641119"/>
              <a:gd name="connsiteY93" fmla="*/ 436121 h 2408548"/>
              <a:gd name="connsiteX94" fmla="*/ 1462231 w 1641119"/>
              <a:gd name="connsiteY94" fmla="*/ 441741 h 2408548"/>
              <a:gd name="connsiteX95" fmla="*/ 1466202 w 1641119"/>
              <a:gd name="connsiteY95" fmla="*/ 446351 h 2408548"/>
              <a:gd name="connsiteX96" fmla="*/ 1472956 w 1641119"/>
              <a:gd name="connsiteY96" fmla="*/ 448694 h 2408548"/>
              <a:gd name="connsiteX97" fmla="*/ 1479918 w 1641119"/>
              <a:gd name="connsiteY97" fmla="*/ 454142 h 2408548"/>
              <a:gd name="connsiteX98" fmla="*/ 1486062 w 1641119"/>
              <a:gd name="connsiteY98" fmla="*/ 448285 h 2408548"/>
              <a:gd name="connsiteX99" fmla="*/ 1487853 w 1641119"/>
              <a:gd name="connsiteY99" fmla="*/ 444598 h 2408548"/>
              <a:gd name="connsiteX100" fmla="*/ 1493787 w 1641119"/>
              <a:gd name="connsiteY100" fmla="*/ 427787 h 2408548"/>
              <a:gd name="connsiteX101" fmla="*/ 1501807 w 1641119"/>
              <a:gd name="connsiteY101" fmla="*/ 412747 h 2408548"/>
              <a:gd name="connsiteX102" fmla="*/ 1509236 w 1641119"/>
              <a:gd name="connsiteY102" fmla="*/ 393764 h 2408548"/>
              <a:gd name="connsiteX103" fmla="*/ 1511703 w 1641119"/>
              <a:gd name="connsiteY103" fmla="*/ 389125 h 2408548"/>
              <a:gd name="connsiteX104" fmla="*/ 1515609 w 1641119"/>
              <a:gd name="connsiteY104" fmla="*/ 384905 h 2408548"/>
              <a:gd name="connsiteX105" fmla="*/ 1519666 w 1641119"/>
              <a:gd name="connsiteY105" fmla="*/ 383238 h 2408548"/>
              <a:gd name="connsiteX106" fmla="*/ 1530715 w 1641119"/>
              <a:gd name="connsiteY106" fmla="*/ 374218 h 2408548"/>
              <a:gd name="connsiteX107" fmla="*/ 1533515 w 1641119"/>
              <a:gd name="connsiteY107" fmla="*/ 373590 h 2408548"/>
              <a:gd name="connsiteX108" fmla="*/ 1539478 w 1641119"/>
              <a:gd name="connsiteY108" fmla="*/ 376447 h 2408548"/>
              <a:gd name="connsiteX109" fmla="*/ 1565824 w 1641119"/>
              <a:gd name="connsiteY109" fmla="*/ 377933 h 2408548"/>
              <a:gd name="connsiteX110" fmla="*/ 1580198 w 1641119"/>
              <a:gd name="connsiteY110" fmla="*/ 382581 h 2408548"/>
              <a:gd name="connsiteX111" fmla="*/ 1600210 w 1641119"/>
              <a:gd name="connsiteY111" fmla="*/ 395411 h 2408548"/>
              <a:gd name="connsiteX112" fmla="*/ 1614154 w 1641119"/>
              <a:gd name="connsiteY112" fmla="*/ 402393 h 2408548"/>
              <a:gd name="connsiteX113" fmla="*/ 1620612 w 1641119"/>
              <a:gd name="connsiteY113" fmla="*/ 408546 h 2408548"/>
              <a:gd name="connsiteX114" fmla="*/ 1630013 w 1641119"/>
              <a:gd name="connsiteY114" fmla="*/ 421662 h 2408548"/>
              <a:gd name="connsiteX115" fmla="*/ 1637595 w 1641119"/>
              <a:gd name="connsiteY115" fmla="*/ 435273 h 2408548"/>
              <a:gd name="connsiteX116" fmla="*/ 1641119 w 1641119"/>
              <a:gd name="connsiteY116" fmla="*/ 439245 h 2408548"/>
              <a:gd name="connsiteX117" fmla="*/ 1640986 w 1641119"/>
              <a:gd name="connsiteY117" fmla="*/ 443532 h 2408548"/>
              <a:gd name="connsiteX118" fmla="*/ 1638367 w 1641119"/>
              <a:gd name="connsiteY118" fmla="*/ 449428 h 2408548"/>
              <a:gd name="connsiteX119" fmla="*/ 1619583 w 1641119"/>
              <a:gd name="connsiteY119" fmla="*/ 469868 h 2408548"/>
              <a:gd name="connsiteX120" fmla="*/ 1613430 w 1641119"/>
              <a:gd name="connsiteY120" fmla="*/ 483384 h 2408548"/>
              <a:gd name="connsiteX121" fmla="*/ 1595657 w 1641119"/>
              <a:gd name="connsiteY121" fmla="*/ 508549 h 2408548"/>
              <a:gd name="connsiteX122" fmla="*/ 1586970 w 1641119"/>
              <a:gd name="connsiteY122" fmla="*/ 517103 h 2408548"/>
              <a:gd name="connsiteX123" fmla="*/ 1577531 w 1641119"/>
              <a:gd name="connsiteY123" fmla="*/ 520446 h 2408548"/>
              <a:gd name="connsiteX124" fmla="*/ 1567024 w 1641119"/>
              <a:gd name="connsiteY124" fmla="*/ 521246 h 2408548"/>
              <a:gd name="connsiteX125" fmla="*/ 1560205 w 1641119"/>
              <a:gd name="connsiteY125" fmla="*/ 524808 h 2408548"/>
              <a:gd name="connsiteX126" fmla="*/ 1559195 w 1641119"/>
              <a:gd name="connsiteY126" fmla="*/ 528190 h 2408548"/>
              <a:gd name="connsiteX127" fmla="*/ 1564053 w 1641119"/>
              <a:gd name="connsiteY127" fmla="*/ 538382 h 2408548"/>
              <a:gd name="connsiteX128" fmla="*/ 1566186 w 1641119"/>
              <a:gd name="connsiteY128" fmla="*/ 545602 h 2408548"/>
              <a:gd name="connsiteX129" fmla="*/ 1565882 w 1641119"/>
              <a:gd name="connsiteY129" fmla="*/ 551993 h 2408548"/>
              <a:gd name="connsiteX130" fmla="*/ 1560767 w 1641119"/>
              <a:gd name="connsiteY130" fmla="*/ 561423 h 2408548"/>
              <a:gd name="connsiteX131" fmla="*/ 1558833 w 1641119"/>
              <a:gd name="connsiteY131" fmla="*/ 563547 h 2408548"/>
              <a:gd name="connsiteX132" fmla="*/ 1540373 w 1641119"/>
              <a:gd name="connsiteY132" fmla="*/ 570500 h 2408548"/>
              <a:gd name="connsiteX133" fmla="*/ 1531058 w 1641119"/>
              <a:gd name="connsiteY133" fmla="*/ 582235 h 2408548"/>
              <a:gd name="connsiteX134" fmla="*/ 1518904 w 1641119"/>
              <a:gd name="connsiteY134" fmla="*/ 583654 h 2408548"/>
              <a:gd name="connsiteX135" fmla="*/ 1510313 w 1641119"/>
              <a:gd name="connsiteY135" fmla="*/ 582320 h 2408548"/>
              <a:gd name="connsiteX136" fmla="*/ 1498502 w 1641119"/>
              <a:gd name="connsiteY136" fmla="*/ 594846 h 2408548"/>
              <a:gd name="connsiteX137" fmla="*/ 1503121 w 1641119"/>
              <a:gd name="connsiteY137" fmla="*/ 604961 h 2408548"/>
              <a:gd name="connsiteX138" fmla="*/ 1507350 w 1641119"/>
              <a:gd name="connsiteY138" fmla="*/ 609324 h 2408548"/>
              <a:gd name="connsiteX139" fmla="*/ 1520504 w 1641119"/>
              <a:gd name="connsiteY139" fmla="*/ 618449 h 2408548"/>
              <a:gd name="connsiteX140" fmla="*/ 1520628 w 1641119"/>
              <a:gd name="connsiteY140" fmla="*/ 623668 h 2408548"/>
              <a:gd name="connsiteX141" fmla="*/ 1514342 w 1641119"/>
              <a:gd name="connsiteY141" fmla="*/ 634155 h 2408548"/>
              <a:gd name="connsiteX142" fmla="*/ 1505760 w 1641119"/>
              <a:gd name="connsiteY142" fmla="*/ 646433 h 2408548"/>
              <a:gd name="connsiteX143" fmla="*/ 1495616 w 1641119"/>
              <a:gd name="connsiteY143" fmla="*/ 654891 h 2408548"/>
              <a:gd name="connsiteX144" fmla="*/ 1491806 w 1641119"/>
              <a:gd name="connsiteY144" fmla="*/ 656149 h 2408548"/>
              <a:gd name="connsiteX145" fmla="*/ 1486995 w 1641119"/>
              <a:gd name="connsiteY145" fmla="*/ 654025 h 2408548"/>
              <a:gd name="connsiteX146" fmla="*/ 1482557 w 1641119"/>
              <a:gd name="connsiteY146" fmla="*/ 654482 h 2408548"/>
              <a:gd name="connsiteX147" fmla="*/ 1472784 w 1641119"/>
              <a:gd name="connsiteY147" fmla="*/ 658368 h 2408548"/>
              <a:gd name="connsiteX148" fmla="*/ 1463478 w 1641119"/>
              <a:gd name="connsiteY148" fmla="*/ 658987 h 2408548"/>
              <a:gd name="connsiteX149" fmla="*/ 1446857 w 1641119"/>
              <a:gd name="connsiteY149" fmla="*/ 653491 h 2408548"/>
              <a:gd name="connsiteX150" fmla="*/ 1437865 w 1641119"/>
              <a:gd name="connsiteY150" fmla="*/ 647109 h 2408548"/>
              <a:gd name="connsiteX151" fmla="*/ 1433131 w 1641119"/>
              <a:gd name="connsiteY151" fmla="*/ 644900 h 2408548"/>
              <a:gd name="connsiteX152" fmla="*/ 1427169 w 1641119"/>
              <a:gd name="connsiteY152" fmla="*/ 645509 h 2408548"/>
              <a:gd name="connsiteX153" fmla="*/ 1424874 w 1641119"/>
              <a:gd name="connsiteY153" fmla="*/ 648091 h 2408548"/>
              <a:gd name="connsiteX154" fmla="*/ 1415472 w 1641119"/>
              <a:gd name="connsiteY154" fmla="*/ 663264 h 2408548"/>
              <a:gd name="connsiteX155" fmla="*/ 1410862 w 1641119"/>
              <a:gd name="connsiteY155" fmla="*/ 673532 h 2408548"/>
              <a:gd name="connsiteX156" fmla="*/ 1407900 w 1641119"/>
              <a:gd name="connsiteY156" fmla="*/ 683971 h 2408548"/>
              <a:gd name="connsiteX157" fmla="*/ 1406633 w 1641119"/>
              <a:gd name="connsiteY157" fmla="*/ 695268 h 2408548"/>
              <a:gd name="connsiteX158" fmla="*/ 1407062 w 1641119"/>
              <a:gd name="connsiteY158" fmla="*/ 707403 h 2408548"/>
              <a:gd name="connsiteX159" fmla="*/ 1408205 w 1641119"/>
              <a:gd name="connsiteY159" fmla="*/ 715670 h 2408548"/>
              <a:gd name="connsiteX160" fmla="*/ 1410062 w 1641119"/>
              <a:gd name="connsiteY160" fmla="*/ 720128 h 2408548"/>
              <a:gd name="connsiteX161" fmla="*/ 1412291 w 1641119"/>
              <a:gd name="connsiteY161" fmla="*/ 722824 h 2408548"/>
              <a:gd name="connsiteX162" fmla="*/ 1416196 w 1641119"/>
              <a:gd name="connsiteY162" fmla="*/ 724233 h 2408548"/>
              <a:gd name="connsiteX163" fmla="*/ 1424788 w 1641119"/>
              <a:gd name="connsiteY163" fmla="*/ 722900 h 2408548"/>
              <a:gd name="connsiteX164" fmla="*/ 1428160 w 1641119"/>
              <a:gd name="connsiteY164" fmla="*/ 723662 h 2408548"/>
              <a:gd name="connsiteX165" fmla="*/ 1429188 w 1641119"/>
              <a:gd name="connsiteY165" fmla="*/ 726081 h 2408548"/>
              <a:gd name="connsiteX166" fmla="*/ 1431046 w 1641119"/>
              <a:gd name="connsiteY166" fmla="*/ 733720 h 2408548"/>
              <a:gd name="connsiteX167" fmla="*/ 1430722 w 1641119"/>
              <a:gd name="connsiteY167" fmla="*/ 740883 h 2408548"/>
              <a:gd name="connsiteX168" fmla="*/ 1429160 w 1641119"/>
              <a:gd name="connsiteY168" fmla="*/ 750903 h 2408548"/>
              <a:gd name="connsiteX169" fmla="*/ 1427959 w 1641119"/>
              <a:gd name="connsiteY169" fmla="*/ 762514 h 2408548"/>
              <a:gd name="connsiteX170" fmla="*/ 1427102 w 1641119"/>
              <a:gd name="connsiteY170" fmla="*/ 775678 h 2408548"/>
              <a:gd name="connsiteX171" fmla="*/ 1427559 w 1641119"/>
              <a:gd name="connsiteY171" fmla="*/ 782822 h 2408548"/>
              <a:gd name="connsiteX172" fmla="*/ 1431036 w 1641119"/>
              <a:gd name="connsiteY172" fmla="*/ 784384 h 2408548"/>
              <a:gd name="connsiteX173" fmla="*/ 1432665 w 1641119"/>
              <a:gd name="connsiteY173" fmla="*/ 783869 h 2408548"/>
              <a:gd name="connsiteX174" fmla="*/ 1434560 w 1641119"/>
              <a:gd name="connsiteY174" fmla="*/ 786213 h 2408548"/>
              <a:gd name="connsiteX175" fmla="*/ 1436713 w 1641119"/>
              <a:gd name="connsiteY175" fmla="*/ 791385 h 2408548"/>
              <a:gd name="connsiteX176" fmla="*/ 1438332 w 1641119"/>
              <a:gd name="connsiteY176" fmla="*/ 796842 h 2408548"/>
              <a:gd name="connsiteX177" fmla="*/ 1439409 w 1641119"/>
              <a:gd name="connsiteY177" fmla="*/ 802577 h 2408548"/>
              <a:gd name="connsiteX178" fmla="*/ 1438847 w 1641119"/>
              <a:gd name="connsiteY178" fmla="*/ 807291 h 2408548"/>
              <a:gd name="connsiteX179" fmla="*/ 1436627 w 1641119"/>
              <a:gd name="connsiteY179" fmla="*/ 810987 h 2408548"/>
              <a:gd name="connsiteX180" fmla="*/ 1431627 w 1641119"/>
              <a:gd name="connsiteY180" fmla="*/ 815149 h 2408548"/>
              <a:gd name="connsiteX181" fmla="*/ 1419311 w 1641119"/>
              <a:gd name="connsiteY181" fmla="*/ 823331 h 2408548"/>
              <a:gd name="connsiteX182" fmla="*/ 1418063 w 1641119"/>
              <a:gd name="connsiteY182" fmla="*/ 825818 h 2408548"/>
              <a:gd name="connsiteX183" fmla="*/ 1417091 w 1641119"/>
              <a:gd name="connsiteY183" fmla="*/ 830770 h 2408548"/>
              <a:gd name="connsiteX184" fmla="*/ 1416406 w 1641119"/>
              <a:gd name="connsiteY184" fmla="*/ 838181 h 2408548"/>
              <a:gd name="connsiteX185" fmla="*/ 1414920 w 1641119"/>
              <a:gd name="connsiteY185" fmla="*/ 844896 h 2408548"/>
              <a:gd name="connsiteX186" fmla="*/ 1412634 w 1641119"/>
              <a:gd name="connsiteY186" fmla="*/ 850897 h 2408548"/>
              <a:gd name="connsiteX187" fmla="*/ 1410557 w 1641119"/>
              <a:gd name="connsiteY187" fmla="*/ 854469 h 2408548"/>
              <a:gd name="connsiteX188" fmla="*/ 1406566 w 1641119"/>
              <a:gd name="connsiteY188" fmla="*/ 856050 h 2408548"/>
              <a:gd name="connsiteX189" fmla="*/ 1401337 w 1641119"/>
              <a:gd name="connsiteY189" fmla="*/ 856259 h 2408548"/>
              <a:gd name="connsiteX190" fmla="*/ 1395460 w 1641119"/>
              <a:gd name="connsiteY190" fmla="*/ 859688 h 2408548"/>
              <a:gd name="connsiteX191" fmla="*/ 1381611 w 1641119"/>
              <a:gd name="connsiteY191" fmla="*/ 879548 h 2408548"/>
              <a:gd name="connsiteX192" fmla="*/ 1381401 w 1641119"/>
              <a:gd name="connsiteY192" fmla="*/ 881739 h 2408548"/>
              <a:gd name="connsiteX193" fmla="*/ 1386583 w 1641119"/>
              <a:gd name="connsiteY193" fmla="*/ 888054 h 2408548"/>
              <a:gd name="connsiteX194" fmla="*/ 1386364 w 1641119"/>
              <a:gd name="connsiteY194" fmla="*/ 893559 h 2408548"/>
              <a:gd name="connsiteX195" fmla="*/ 1379973 w 1641119"/>
              <a:gd name="connsiteY195" fmla="*/ 916981 h 2408548"/>
              <a:gd name="connsiteX196" fmla="*/ 1378220 w 1641119"/>
              <a:gd name="connsiteY196" fmla="*/ 928459 h 2408548"/>
              <a:gd name="connsiteX197" fmla="*/ 1376829 w 1641119"/>
              <a:gd name="connsiteY197" fmla="*/ 944061 h 2408548"/>
              <a:gd name="connsiteX198" fmla="*/ 1374553 w 1641119"/>
              <a:gd name="connsiteY198" fmla="*/ 957101 h 2408548"/>
              <a:gd name="connsiteX199" fmla="*/ 1371381 w 1641119"/>
              <a:gd name="connsiteY199" fmla="*/ 967635 h 2408548"/>
              <a:gd name="connsiteX200" fmla="*/ 1368257 w 1641119"/>
              <a:gd name="connsiteY200" fmla="*/ 979713 h 2408548"/>
              <a:gd name="connsiteX201" fmla="*/ 1365190 w 1641119"/>
              <a:gd name="connsiteY201" fmla="*/ 993277 h 2408548"/>
              <a:gd name="connsiteX202" fmla="*/ 1365666 w 1641119"/>
              <a:gd name="connsiteY202" fmla="*/ 1003611 h 2408548"/>
              <a:gd name="connsiteX203" fmla="*/ 1369695 w 1641119"/>
              <a:gd name="connsiteY203" fmla="*/ 1010764 h 2408548"/>
              <a:gd name="connsiteX204" fmla="*/ 1375020 w 1641119"/>
              <a:gd name="connsiteY204" fmla="*/ 1004983 h 2408548"/>
              <a:gd name="connsiteX205" fmla="*/ 1381640 w 1641119"/>
              <a:gd name="connsiteY205" fmla="*/ 986104 h 2408548"/>
              <a:gd name="connsiteX206" fmla="*/ 1388840 w 1641119"/>
              <a:gd name="connsiteY206" fmla="*/ 977875 h 2408548"/>
              <a:gd name="connsiteX207" fmla="*/ 1396613 w 1641119"/>
              <a:gd name="connsiteY207" fmla="*/ 980456 h 2408548"/>
              <a:gd name="connsiteX208" fmla="*/ 1403385 w 1641119"/>
              <a:gd name="connsiteY208" fmla="*/ 984228 h 2408548"/>
              <a:gd name="connsiteX209" fmla="*/ 1412034 w 1641119"/>
              <a:gd name="connsiteY209" fmla="*/ 991648 h 2408548"/>
              <a:gd name="connsiteX210" fmla="*/ 1419273 w 1641119"/>
              <a:gd name="connsiteY210" fmla="*/ 996258 h 2408548"/>
              <a:gd name="connsiteX211" fmla="*/ 1425521 w 1641119"/>
              <a:gd name="connsiteY211" fmla="*/ 1002306 h 2408548"/>
              <a:gd name="connsiteX212" fmla="*/ 1428102 w 1641119"/>
              <a:gd name="connsiteY212" fmla="*/ 1007383 h 2408548"/>
              <a:gd name="connsiteX213" fmla="*/ 1430693 w 1641119"/>
              <a:gd name="connsiteY213" fmla="*/ 1014517 h 2408548"/>
              <a:gd name="connsiteX214" fmla="*/ 1430712 w 1641119"/>
              <a:gd name="connsiteY214" fmla="*/ 1019004 h 2408548"/>
              <a:gd name="connsiteX215" fmla="*/ 1426131 w 1641119"/>
              <a:gd name="connsiteY215" fmla="*/ 1021413 h 2408548"/>
              <a:gd name="connsiteX216" fmla="*/ 1424616 w 1641119"/>
              <a:gd name="connsiteY216" fmla="*/ 1020642 h 2408548"/>
              <a:gd name="connsiteX217" fmla="*/ 1413148 w 1641119"/>
              <a:gd name="connsiteY217" fmla="*/ 1008879 h 2408548"/>
              <a:gd name="connsiteX218" fmla="*/ 1407566 w 1641119"/>
              <a:gd name="connsiteY218" fmla="*/ 1005935 h 2408548"/>
              <a:gd name="connsiteX219" fmla="*/ 1400156 w 1641119"/>
              <a:gd name="connsiteY219" fmla="*/ 1009479 h 2408548"/>
              <a:gd name="connsiteX220" fmla="*/ 1393698 w 1641119"/>
              <a:gd name="connsiteY220" fmla="*/ 1014803 h 2408548"/>
              <a:gd name="connsiteX221" fmla="*/ 1399499 w 1641119"/>
              <a:gd name="connsiteY221" fmla="*/ 1036053 h 2408548"/>
              <a:gd name="connsiteX222" fmla="*/ 1405700 w 1641119"/>
              <a:gd name="connsiteY222" fmla="*/ 1045731 h 2408548"/>
              <a:gd name="connsiteX223" fmla="*/ 1417015 w 1641119"/>
              <a:gd name="connsiteY223" fmla="*/ 1050122 h 2408548"/>
              <a:gd name="connsiteX224" fmla="*/ 1422921 w 1641119"/>
              <a:gd name="connsiteY224" fmla="*/ 1054732 h 2408548"/>
              <a:gd name="connsiteX225" fmla="*/ 1427236 w 1641119"/>
              <a:gd name="connsiteY225" fmla="*/ 1060609 h 2408548"/>
              <a:gd name="connsiteX226" fmla="*/ 1430608 w 1641119"/>
              <a:gd name="connsiteY226" fmla="*/ 1063466 h 2408548"/>
              <a:gd name="connsiteX227" fmla="*/ 1435132 w 1641119"/>
              <a:gd name="connsiteY227" fmla="*/ 1062209 h 2408548"/>
              <a:gd name="connsiteX228" fmla="*/ 1441218 w 1641119"/>
              <a:gd name="connsiteY228" fmla="*/ 1056437 h 2408548"/>
              <a:gd name="connsiteX229" fmla="*/ 1449705 w 1641119"/>
              <a:gd name="connsiteY229" fmla="*/ 1056123 h 2408548"/>
              <a:gd name="connsiteX230" fmla="*/ 1453534 w 1641119"/>
              <a:gd name="connsiteY230" fmla="*/ 1058990 h 2408548"/>
              <a:gd name="connsiteX231" fmla="*/ 1456306 w 1641119"/>
              <a:gd name="connsiteY231" fmla="*/ 1064324 h 2408548"/>
              <a:gd name="connsiteX232" fmla="*/ 1457554 w 1641119"/>
              <a:gd name="connsiteY232" fmla="*/ 1074249 h 2408548"/>
              <a:gd name="connsiteX233" fmla="*/ 1457277 w 1641119"/>
              <a:gd name="connsiteY233" fmla="*/ 1088669 h 2408548"/>
              <a:gd name="connsiteX234" fmla="*/ 1456354 w 1641119"/>
              <a:gd name="connsiteY234" fmla="*/ 1099442 h 2408548"/>
              <a:gd name="connsiteX235" fmla="*/ 1454782 w 1641119"/>
              <a:gd name="connsiteY235" fmla="*/ 1106643 h 2408548"/>
              <a:gd name="connsiteX236" fmla="*/ 1451725 w 1641119"/>
              <a:gd name="connsiteY236" fmla="*/ 1116244 h 2408548"/>
              <a:gd name="connsiteX237" fmla="*/ 1449172 w 1641119"/>
              <a:gd name="connsiteY237" fmla="*/ 1117987 h 2408548"/>
              <a:gd name="connsiteX238" fmla="*/ 1445581 w 1641119"/>
              <a:gd name="connsiteY238" fmla="*/ 1117463 h 2408548"/>
              <a:gd name="connsiteX239" fmla="*/ 1442238 w 1641119"/>
              <a:gd name="connsiteY239" fmla="*/ 1115501 h 2408548"/>
              <a:gd name="connsiteX240" fmla="*/ 1439142 w 1641119"/>
              <a:gd name="connsiteY240" fmla="*/ 1112082 h 2408548"/>
              <a:gd name="connsiteX241" fmla="*/ 1434456 w 1641119"/>
              <a:gd name="connsiteY241" fmla="*/ 1109415 h 2408548"/>
              <a:gd name="connsiteX242" fmla="*/ 1425035 w 1641119"/>
              <a:gd name="connsiteY242" fmla="*/ 1106529 h 2408548"/>
              <a:gd name="connsiteX243" fmla="*/ 1415510 w 1641119"/>
              <a:gd name="connsiteY243" fmla="*/ 1100242 h 2408548"/>
              <a:gd name="connsiteX244" fmla="*/ 1410176 w 1641119"/>
              <a:gd name="connsiteY244" fmla="*/ 1098690 h 2408548"/>
              <a:gd name="connsiteX245" fmla="*/ 1398889 w 1641119"/>
              <a:gd name="connsiteY245" fmla="*/ 1099490 h 2408548"/>
              <a:gd name="connsiteX246" fmla="*/ 1386716 w 1641119"/>
              <a:gd name="connsiteY246" fmla="*/ 1103471 h 2408548"/>
              <a:gd name="connsiteX247" fmla="*/ 1386240 w 1641119"/>
              <a:gd name="connsiteY247" fmla="*/ 1108681 h 2408548"/>
              <a:gd name="connsiteX248" fmla="*/ 1368733 w 1641119"/>
              <a:gd name="connsiteY248" fmla="*/ 1126750 h 2408548"/>
              <a:gd name="connsiteX249" fmla="*/ 1365142 w 1641119"/>
              <a:gd name="connsiteY249" fmla="*/ 1126503 h 2408548"/>
              <a:gd name="connsiteX250" fmla="*/ 1360284 w 1641119"/>
              <a:gd name="connsiteY250" fmla="*/ 1120321 h 2408548"/>
              <a:gd name="connsiteX251" fmla="*/ 1353483 w 1641119"/>
              <a:gd name="connsiteY251" fmla="*/ 1114377 h 2408548"/>
              <a:gd name="connsiteX252" fmla="*/ 1349502 w 1641119"/>
              <a:gd name="connsiteY252" fmla="*/ 1114415 h 2408548"/>
              <a:gd name="connsiteX253" fmla="*/ 1343616 w 1641119"/>
              <a:gd name="connsiteY253" fmla="*/ 1121940 h 2408548"/>
              <a:gd name="connsiteX254" fmla="*/ 1342149 w 1641119"/>
              <a:gd name="connsiteY254" fmla="*/ 1124845 h 2408548"/>
              <a:gd name="connsiteX255" fmla="*/ 1342225 w 1641119"/>
              <a:gd name="connsiteY255" fmla="*/ 1127579 h 2408548"/>
              <a:gd name="connsiteX256" fmla="*/ 1346559 w 1641119"/>
              <a:gd name="connsiteY256" fmla="*/ 1134028 h 2408548"/>
              <a:gd name="connsiteX257" fmla="*/ 1348321 w 1641119"/>
              <a:gd name="connsiteY257" fmla="*/ 1135504 h 2408548"/>
              <a:gd name="connsiteX258" fmla="*/ 1350559 w 1641119"/>
              <a:gd name="connsiteY258" fmla="*/ 1136742 h 2408548"/>
              <a:gd name="connsiteX259" fmla="*/ 1358341 w 1641119"/>
              <a:gd name="connsiteY259" fmla="*/ 1138285 h 2408548"/>
              <a:gd name="connsiteX260" fmla="*/ 1361723 w 1641119"/>
              <a:gd name="connsiteY260" fmla="*/ 1139971 h 2408548"/>
              <a:gd name="connsiteX261" fmla="*/ 1364904 w 1641119"/>
              <a:gd name="connsiteY261" fmla="*/ 1159745 h 2408548"/>
              <a:gd name="connsiteX262" fmla="*/ 1369952 w 1641119"/>
              <a:gd name="connsiteY262" fmla="*/ 1171842 h 2408548"/>
              <a:gd name="connsiteX263" fmla="*/ 1372115 w 1641119"/>
              <a:gd name="connsiteY263" fmla="*/ 1174299 h 2408548"/>
              <a:gd name="connsiteX264" fmla="*/ 1374019 w 1641119"/>
              <a:gd name="connsiteY264" fmla="*/ 1175185 h 2408548"/>
              <a:gd name="connsiteX265" fmla="*/ 1380211 w 1641119"/>
              <a:gd name="connsiteY265" fmla="*/ 1174747 h 2408548"/>
              <a:gd name="connsiteX266" fmla="*/ 1388173 w 1641119"/>
              <a:gd name="connsiteY266" fmla="*/ 1170680 h 2408548"/>
              <a:gd name="connsiteX267" fmla="*/ 1390955 w 1641119"/>
              <a:gd name="connsiteY267" fmla="*/ 1173937 h 2408548"/>
              <a:gd name="connsiteX268" fmla="*/ 1396822 w 1641119"/>
              <a:gd name="connsiteY268" fmla="*/ 1177909 h 2408548"/>
              <a:gd name="connsiteX269" fmla="*/ 1400251 w 1641119"/>
              <a:gd name="connsiteY269" fmla="*/ 1178900 h 2408548"/>
              <a:gd name="connsiteX270" fmla="*/ 1404423 w 1641119"/>
              <a:gd name="connsiteY270" fmla="*/ 1178738 h 2408548"/>
              <a:gd name="connsiteX271" fmla="*/ 1409119 w 1641119"/>
              <a:gd name="connsiteY271" fmla="*/ 1180243 h 2408548"/>
              <a:gd name="connsiteX272" fmla="*/ 1415558 w 1641119"/>
              <a:gd name="connsiteY272" fmla="*/ 1191244 h 2408548"/>
              <a:gd name="connsiteX273" fmla="*/ 1413024 w 1641119"/>
              <a:gd name="connsiteY273" fmla="*/ 1204998 h 2408548"/>
              <a:gd name="connsiteX274" fmla="*/ 1417053 w 1641119"/>
              <a:gd name="connsiteY274" fmla="*/ 1215923 h 2408548"/>
              <a:gd name="connsiteX275" fmla="*/ 1423492 w 1641119"/>
              <a:gd name="connsiteY275" fmla="*/ 1227115 h 2408548"/>
              <a:gd name="connsiteX276" fmla="*/ 1425016 w 1641119"/>
              <a:gd name="connsiteY276" fmla="*/ 1231192 h 2408548"/>
              <a:gd name="connsiteX277" fmla="*/ 1425635 w 1641119"/>
              <a:gd name="connsiteY277" fmla="*/ 1238545 h 2408548"/>
              <a:gd name="connsiteX278" fmla="*/ 1425778 w 1641119"/>
              <a:gd name="connsiteY278" fmla="*/ 1243374 h 2408548"/>
              <a:gd name="connsiteX279" fmla="*/ 1426264 w 1641119"/>
              <a:gd name="connsiteY279" fmla="*/ 1247785 h 2408548"/>
              <a:gd name="connsiteX280" fmla="*/ 1427083 w 1641119"/>
              <a:gd name="connsiteY280" fmla="*/ 1251747 h 2408548"/>
              <a:gd name="connsiteX281" fmla="*/ 1427931 w 1641119"/>
              <a:gd name="connsiteY281" fmla="*/ 1259500 h 2408548"/>
              <a:gd name="connsiteX282" fmla="*/ 1428817 w 1641119"/>
              <a:gd name="connsiteY282" fmla="*/ 1270987 h 2408548"/>
              <a:gd name="connsiteX283" fmla="*/ 1428588 w 1641119"/>
              <a:gd name="connsiteY283" fmla="*/ 1280303 h 2408548"/>
              <a:gd name="connsiteX284" fmla="*/ 1427226 w 1641119"/>
              <a:gd name="connsiteY284" fmla="*/ 1287485 h 2408548"/>
              <a:gd name="connsiteX285" fmla="*/ 1424540 w 1641119"/>
              <a:gd name="connsiteY285" fmla="*/ 1292676 h 2408548"/>
              <a:gd name="connsiteX286" fmla="*/ 1420540 w 1641119"/>
              <a:gd name="connsiteY286" fmla="*/ 1295895 h 2408548"/>
              <a:gd name="connsiteX287" fmla="*/ 1417273 w 1641119"/>
              <a:gd name="connsiteY287" fmla="*/ 1295048 h 2408548"/>
              <a:gd name="connsiteX288" fmla="*/ 1414739 w 1641119"/>
              <a:gd name="connsiteY288" fmla="*/ 1290133 h 2408548"/>
              <a:gd name="connsiteX289" fmla="*/ 1411167 w 1641119"/>
              <a:gd name="connsiteY289" fmla="*/ 1284875 h 2408548"/>
              <a:gd name="connsiteX290" fmla="*/ 1406566 w 1641119"/>
              <a:gd name="connsiteY290" fmla="*/ 1279274 h 2408548"/>
              <a:gd name="connsiteX291" fmla="*/ 1398918 w 1641119"/>
              <a:gd name="connsiteY291" fmla="*/ 1278617 h 2408548"/>
              <a:gd name="connsiteX292" fmla="*/ 1387659 w 1641119"/>
              <a:gd name="connsiteY292" fmla="*/ 1295114 h 2408548"/>
              <a:gd name="connsiteX293" fmla="*/ 1382640 w 1641119"/>
              <a:gd name="connsiteY293" fmla="*/ 1295933 h 2408548"/>
              <a:gd name="connsiteX294" fmla="*/ 1378553 w 1641119"/>
              <a:gd name="connsiteY294" fmla="*/ 1297562 h 2408548"/>
              <a:gd name="connsiteX295" fmla="*/ 1374200 w 1641119"/>
              <a:gd name="connsiteY295" fmla="*/ 1304696 h 2408548"/>
              <a:gd name="connsiteX296" fmla="*/ 1367790 w 1641119"/>
              <a:gd name="connsiteY296" fmla="*/ 1308973 h 2408548"/>
              <a:gd name="connsiteX297" fmla="*/ 1362132 w 1641119"/>
              <a:gd name="connsiteY297" fmla="*/ 1307278 h 2408548"/>
              <a:gd name="connsiteX298" fmla="*/ 1352198 w 1641119"/>
              <a:gd name="connsiteY298" fmla="*/ 1298991 h 2408548"/>
              <a:gd name="connsiteX299" fmla="*/ 1355808 w 1641119"/>
              <a:gd name="connsiteY299" fmla="*/ 1304535 h 2408548"/>
              <a:gd name="connsiteX300" fmla="*/ 1360970 w 1641119"/>
              <a:gd name="connsiteY300" fmla="*/ 1311002 h 2408548"/>
              <a:gd name="connsiteX301" fmla="*/ 1364190 w 1641119"/>
              <a:gd name="connsiteY301" fmla="*/ 1314345 h 2408548"/>
              <a:gd name="connsiteX302" fmla="*/ 1366561 w 1641119"/>
              <a:gd name="connsiteY302" fmla="*/ 1315069 h 2408548"/>
              <a:gd name="connsiteX303" fmla="*/ 1369162 w 1641119"/>
              <a:gd name="connsiteY303" fmla="*/ 1314298 h 2408548"/>
              <a:gd name="connsiteX304" fmla="*/ 1372915 w 1641119"/>
              <a:gd name="connsiteY304" fmla="*/ 1311659 h 2408548"/>
              <a:gd name="connsiteX305" fmla="*/ 1381382 w 1641119"/>
              <a:gd name="connsiteY305" fmla="*/ 1304315 h 2408548"/>
              <a:gd name="connsiteX306" fmla="*/ 1383621 w 1641119"/>
              <a:gd name="connsiteY306" fmla="*/ 1303191 h 2408548"/>
              <a:gd name="connsiteX307" fmla="*/ 1385516 w 1641119"/>
              <a:gd name="connsiteY307" fmla="*/ 1303715 h 2408548"/>
              <a:gd name="connsiteX308" fmla="*/ 1387069 w 1641119"/>
              <a:gd name="connsiteY308" fmla="*/ 1305887 h 2408548"/>
              <a:gd name="connsiteX309" fmla="*/ 1388859 w 1641119"/>
              <a:gd name="connsiteY309" fmla="*/ 1312183 h 2408548"/>
              <a:gd name="connsiteX310" fmla="*/ 1390869 w 1641119"/>
              <a:gd name="connsiteY310" fmla="*/ 1322546 h 2408548"/>
              <a:gd name="connsiteX311" fmla="*/ 1390612 w 1641119"/>
              <a:gd name="connsiteY311" fmla="*/ 1331319 h 2408548"/>
              <a:gd name="connsiteX312" fmla="*/ 1388078 w 1641119"/>
              <a:gd name="connsiteY312" fmla="*/ 1338510 h 2408548"/>
              <a:gd name="connsiteX313" fmla="*/ 1385907 w 1641119"/>
              <a:gd name="connsiteY313" fmla="*/ 1343111 h 2408548"/>
              <a:gd name="connsiteX314" fmla="*/ 1384107 w 1641119"/>
              <a:gd name="connsiteY314" fmla="*/ 1345130 h 2408548"/>
              <a:gd name="connsiteX315" fmla="*/ 1384107 w 1641119"/>
              <a:gd name="connsiteY315" fmla="*/ 1346721 h 2408548"/>
              <a:gd name="connsiteX316" fmla="*/ 1388840 w 1641119"/>
              <a:gd name="connsiteY316" fmla="*/ 1348550 h 2408548"/>
              <a:gd name="connsiteX317" fmla="*/ 1395536 w 1641119"/>
              <a:gd name="connsiteY317" fmla="*/ 1339225 h 2408548"/>
              <a:gd name="connsiteX318" fmla="*/ 1397660 w 1641119"/>
              <a:gd name="connsiteY318" fmla="*/ 1327547 h 2408548"/>
              <a:gd name="connsiteX319" fmla="*/ 1400728 w 1641119"/>
              <a:gd name="connsiteY319" fmla="*/ 1313974 h 2408548"/>
              <a:gd name="connsiteX320" fmla="*/ 1406147 w 1641119"/>
              <a:gd name="connsiteY320" fmla="*/ 1309430 h 2408548"/>
              <a:gd name="connsiteX321" fmla="*/ 1412281 w 1641119"/>
              <a:gd name="connsiteY321" fmla="*/ 1313974 h 2408548"/>
              <a:gd name="connsiteX322" fmla="*/ 1417234 w 1641119"/>
              <a:gd name="connsiteY322" fmla="*/ 1326652 h 2408548"/>
              <a:gd name="connsiteX323" fmla="*/ 1424235 w 1641119"/>
              <a:gd name="connsiteY323" fmla="*/ 1349712 h 2408548"/>
              <a:gd name="connsiteX324" fmla="*/ 1427188 w 1641119"/>
              <a:gd name="connsiteY324" fmla="*/ 1352093 h 2408548"/>
              <a:gd name="connsiteX325" fmla="*/ 1430941 w 1641119"/>
              <a:gd name="connsiteY325" fmla="*/ 1357570 h 2408548"/>
              <a:gd name="connsiteX326" fmla="*/ 1432598 w 1641119"/>
              <a:gd name="connsiteY326" fmla="*/ 1364266 h 2408548"/>
              <a:gd name="connsiteX327" fmla="*/ 1432160 w 1641119"/>
              <a:gd name="connsiteY327" fmla="*/ 1372162 h 2408548"/>
              <a:gd name="connsiteX328" fmla="*/ 1431360 w 1641119"/>
              <a:gd name="connsiteY328" fmla="*/ 1377877 h 2408548"/>
              <a:gd name="connsiteX329" fmla="*/ 1430198 w 1641119"/>
              <a:gd name="connsiteY329" fmla="*/ 1381420 h 2408548"/>
              <a:gd name="connsiteX330" fmla="*/ 1428750 w 1641119"/>
              <a:gd name="connsiteY330" fmla="*/ 1383668 h 2408548"/>
              <a:gd name="connsiteX331" fmla="*/ 1426140 w 1641119"/>
              <a:gd name="connsiteY331" fmla="*/ 1385097 h 2408548"/>
              <a:gd name="connsiteX332" fmla="*/ 1421340 w 1641119"/>
              <a:gd name="connsiteY332" fmla="*/ 1386240 h 2408548"/>
              <a:gd name="connsiteX333" fmla="*/ 1410615 w 1641119"/>
              <a:gd name="connsiteY333" fmla="*/ 1383849 h 2408548"/>
              <a:gd name="connsiteX334" fmla="*/ 1405033 w 1641119"/>
              <a:gd name="connsiteY334" fmla="*/ 1383792 h 2408548"/>
              <a:gd name="connsiteX335" fmla="*/ 1405728 w 1641119"/>
              <a:gd name="connsiteY335" fmla="*/ 1391488 h 2408548"/>
              <a:gd name="connsiteX336" fmla="*/ 1394432 w 1641119"/>
              <a:gd name="connsiteY336" fmla="*/ 1398080 h 2408548"/>
              <a:gd name="connsiteX337" fmla="*/ 1381697 w 1641119"/>
              <a:gd name="connsiteY337" fmla="*/ 1400661 h 2408548"/>
              <a:gd name="connsiteX338" fmla="*/ 1369638 w 1641119"/>
              <a:gd name="connsiteY338" fmla="*/ 1395517 h 2408548"/>
              <a:gd name="connsiteX339" fmla="*/ 1359627 w 1641119"/>
              <a:gd name="connsiteY339" fmla="*/ 1387583 h 2408548"/>
              <a:gd name="connsiteX340" fmla="*/ 1362913 w 1641119"/>
              <a:gd name="connsiteY340" fmla="*/ 1376429 h 2408548"/>
              <a:gd name="connsiteX341" fmla="*/ 1364790 w 1641119"/>
              <a:gd name="connsiteY341" fmla="*/ 1363951 h 2408548"/>
              <a:gd name="connsiteX342" fmla="*/ 1359951 w 1641119"/>
              <a:gd name="connsiteY342" fmla="*/ 1355636 h 2408548"/>
              <a:gd name="connsiteX343" fmla="*/ 1358894 w 1641119"/>
              <a:gd name="connsiteY343" fmla="*/ 1355455 h 2408548"/>
              <a:gd name="connsiteX344" fmla="*/ 1360561 w 1641119"/>
              <a:gd name="connsiteY344" fmla="*/ 1368285 h 2408548"/>
              <a:gd name="connsiteX345" fmla="*/ 1359160 w 1641119"/>
              <a:gd name="connsiteY345" fmla="*/ 1373172 h 2408548"/>
              <a:gd name="connsiteX346" fmla="*/ 1353693 w 1641119"/>
              <a:gd name="connsiteY346" fmla="*/ 1379106 h 2408548"/>
              <a:gd name="connsiteX347" fmla="*/ 1349835 w 1641119"/>
              <a:gd name="connsiteY347" fmla="*/ 1381839 h 2408548"/>
              <a:gd name="connsiteX348" fmla="*/ 1349493 w 1641119"/>
              <a:gd name="connsiteY348" fmla="*/ 1383430 h 2408548"/>
              <a:gd name="connsiteX349" fmla="*/ 1351388 w 1641119"/>
              <a:gd name="connsiteY349" fmla="*/ 1384811 h 2408548"/>
              <a:gd name="connsiteX350" fmla="*/ 1352617 w 1641119"/>
              <a:gd name="connsiteY350" fmla="*/ 1387459 h 2408548"/>
              <a:gd name="connsiteX351" fmla="*/ 1353198 w 1641119"/>
              <a:gd name="connsiteY351" fmla="*/ 1391374 h 2408548"/>
              <a:gd name="connsiteX352" fmla="*/ 1352550 w 1641119"/>
              <a:gd name="connsiteY352" fmla="*/ 1395317 h 2408548"/>
              <a:gd name="connsiteX353" fmla="*/ 1350664 w 1641119"/>
              <a:gd name="connsiteY353" fmla="*/ 1399289 h 2408548"/>
              <a:gd name="connsiteX354" fmla="*/ 1349635 w 1641119"/>
              <a:gd name="connsiteY354" fmla="*/ 1402613 h 2408548"/>
              <a:gd name="connsiteX355" fmla="*/ 1349464 w 1641119"/>
              <a:gd name="connsiteY355" fmla="*/ 1405299 h 2408548"/>
              <a:gd name="connsiteX356" fmla="*/ 1351188 w 1641119"/>
              <a:gd name="connsiteY356" fmla="*/ 1408557 h 2408548"/>
              <a:gd name="connsiteX357" fmla="*/ 1354817 w 1641119"/>
              <a:gd name="connsiteY357" fmla="*/ 1412377 h 2408548"/>
              <a:gd name="connsiteX358" fmla="*/ 1358751 w 1641119"/>
              <a:gd name="connsiteY358" fmla="*/ 1414262 h 2408548"/>
              <a:gd name="connsiteX359" fmla="*/ 1377182 w 1641119"/>
              <a:gd name="connsiteY359" fmla="*/ 1415082 h 2408548"/>
              <a:gd name="connsiteX360" fmla="*/ 1384564 w 1641119"/>
              <a:gd name="connsiteY360" fmla="*/ 1417130 h 2408548"/>
              <a:gd name="connsiteX361" fmla="*/ 1402071 w 1641119"/>
              <a:gd name="connsiteY361" fmla="*/ 1426093 h 2408548"/>
              <a:gd name="connsiteX362" fmla="*/ 1402852 w 1641119"/>
              <a:gd name="connsiteY362" fmla="*/ 1428836 h 2408548"/>
              <a:gd name="connsiteX363" fmla="*/ 1399889 w 1641119"/>
              <a:gd name="connsiteY363" fmla="*/ 1444733 h 2408548"/>
              <a:gd name="connsiteX364" fmla="*/ 1398270 w 1641119"/>
              <a:gd name="connsiteY364" fmla="*/ 1459859 h 2408548"/>
              <a:gd name="connsiteX365" fmla="*/ 1394870 w 1641119"/>
              <a:gd name="connsiteY365" fmla="*/ 1462611 h 2408548"/>
              <a:gd name="connsiteX366" fmla="*/ 1376448 w 1641119"/>
              <a:gd name="connsiteY366" fmla="*/ 1463259 h 2408548"/>
              <a:gd name="connsiteX367" fmla="*/ 1370514 w 1641119"/>
              <a:gd name="connsiteY367" fmla="*/ 1465602 h 2408548"/>
              <a:gd name="connsiteX368" fmla="*/ 1361827 w 1641119"/>
              <a:gd name="connsiteY368" fmla="*/ 1472479 h 2408548"/>
              <a:gd name="connsiteX369" fmla="*/ 1353483 w 1641119"/>
              <a:gd name="connsiteY369" fmla="*/ 1480690 h 2408548"/>
              <a:gd name="connsiteX370" fmla="*/ 1349159 w 1641119"/>
              <a:gd name="connsiteY370" fmla="*/ 1480747 h 2408548"/>
              <a:gd name="connsiteX371" fmla="*/ 1332033 w 1641119"/>
              <a:gd name="connsiteY371" fmla="*/ 1473584 h 2408548"/>
              <a:gd name="connsiteX372" fmla="*/ 1325471 w 1641119"/>
              <a:gd name="connsiteY372" fmla="*/ 1468784 h 2408548"/>
              <a:gd name="connsiteX373" fmla="*/ 1311374 w 1641119"/>
              <a:gd name="connsiteY373" fmla="*/ 1455125 h 2408548"/>
              <a:gd name="connsiteX374" fmla="*/ 1300763 w 1641119"/>
              <a:gd name="connsiteY374" fmla="*/ 1434113 h 2408548"/>
              <a:gd name="connsiteX375" fmla="*/ 1295895 w 1641119"/>
              <a:gd name="connsiteY375" fmla="*/ 1442885 h 2408548"/>
              <a:gd name="connsiteX376" fmla="*/ 1292914 w 1641119"/>
              <a:gd name="connsiteY376" fmla="*/ 1447057 h 2408548"/>
              <a:gd name="connsiteX377" fmla="*/ 1289838 w 1641119"/>
              <a:gd name="connsiteY377" fmla="*/ 1449219 h 2408548"/>
              <a:gd name="connsiteX378" fmla="*/ 1286875 w 1641119"/>
              <a:gd name="connsiteY378" fmla="*/ 1449553 h 2408548"/>
              <a:gd name="connsiteX379" fmla="*/ 1284018 w 1641119"/>
              <a:gd name="connsiteY379" fmla="*/ 1448057 h 2408548"/>
              <a:gd name="connsiteX380" fmla="*/ 1280779 w 1641119"/>
              <a:gd name="connsiteY380" fmla="*/ 1444752 h 2408548"/>
              <a:gd name="connsiteX381" fmla="*/ 1275341 w 1641119"/>
              <a:gd name="connsiteY381" fmla="*/ 1437056 h 2408548"/>
              <a:gd name="connsiteX382" fmla="*/ 1268854 w 1641119"/>
              <a:gd name="connsiteY382" fmla="*/ 1429407 h 2408548"/>
              <a:gd name="connsiteX383" fmla="*/ 1264310 w 1641119"/>
              <a:gd name="connsiteY383" fmla="*/ 1425759 h 2408548"/>
              <a:gd name="connsiteX384" fmla="*/ 1264139 w 1641119"/>
              <a:gd name="connsiteY384" fmla="*/ 1426797 h 2408548"/>
              <a:gd name="connsiteX385" fmla="*/ 1266825 w 1641119"/>
              <a:gd name="connsiteY385" fmla="*/ 1431303 h 2408548"/>
              <a:gd name="connsiteX386" fmla="*/ 1270750 w 1641119"/>
              <a:gd name="connsiteY386" fmla="*/ 1436484 h 2408548"/>
              <a:gd name="connsiteX387" fmla="*/ 1280684 w 1641119"/>
              <a:gd name="connsiteY387" fmla="*/ 1451620 h 2408548"/>
              <a:gd name="connsiteX388" fmla="*/ 1284180 w 1641119"/>
              <a:gd name="connsiteY388" fmla="*/ 1455420 h 2408548"/>
              <a:gd name="connsiteX389" fmla="*/ 1283827 w 1641119"/>
              <a:gd name="connsiteY389" fmla="*/ 1458116 h 2408548"/>
              <a:gd name="connsiteX390" fmla="*/ 1277560 w 1641119"/>
              <a:gd name="connsiteY390" fmla="*/ 1460506 h 2408548"/>
              <a:gd name="connsiteX391" fmla="*/ 1269940 w 1641119"/>
              <a:gd name="connsiteY391" fmla="*/ 1465650 h 2408548"/>
              <a:gd name="connsiteX392" fmla="*/ 1266216 w 1641119"/>
              <a:gd name="connsiteY392" fmla="*/ 1469422 h 2408548"/>
              <a:gd name="connsiteX393" fmla="*/ 1260462 w 1641119"/>
              <a:gd name="connsiteY393" fmla="*/ 1478547 h 2408548"/>
              <a:gd name="connsiteX394" fmla="*/ 1258462 w 1641119"/>
              <a:gd name="connsiteY394" fmla="*/ 1479956 h 2408548"/>
              <a:gd name="connsiteX395" fmla="*/ 1249852 w 1641119"/>
              <a:gd name="connsiteY395" fmla="*/ 1482242 h 2408548"/>
              <a:gd name="connsiteX396" fmla="*/ 1247013 w 1641119"/>
              <a:gd name="connsiteY396" fmla="*/ 1481690 h 2408548"/>
              <a:gd name="connsiteX397" fmla="*/ 1240650 w 1641119"/>
              <a:gd name="connsiteY397" fmla="*/ 1476680 h 2408548"/>
              <a:gd name="connsiteX398" fmla="*/ 1231059 w 1641119"/>
              <a:gd name="connsiteY398" fmla="*/ 1473394 h 2408548"/>
              <a:gd name="connsiteX399" fmla="*/ 1225410 w 1641119"/>
              <a:gd name="connsiteY399" fmla="*/ 1470469 h 2408548"/>
              <a:gd name="connsiteX400" fmla="*/ 1217562 w 1641119"/>
              <a:gd name="connsiteY400" fmla="*/ 1465155 h 2408548"/>
              <a:gd name="connsiteX401" fmla="*/ 1220267 w 1641119"/>
              <a:gd name="connsiteY401" fmla="*/ 1470965 h 2408548"/>
              <a:gd name="connsiteX402" fmla="*/ 1235383 w 1641119"/>
              <a:gd name="connsiteY402" fmla="*/ 1479775 h 2408548"/>
              <a:gd name="connsiteX403" fmla="*/ 1237041 w 1641119"/>
              <a:gd name="connsiteY403" fmla="*/ 1482604 h 2408548"/>
              <a:gd name="connsiteX404" fmla="*/ 1233945 w 1641119"/>
              <a:gd name="connsiteY404" fmla="*/ 1487862 h 2408548"/>
              <a:gd name="connsiteX405" fmla="*/ 1232049 w 1641119"/>
              <a:gd name="connsiteY405" fmla="*/ 1489777 h 2408548"/>
              <a:gd name="connsiteX406" fmla="*/ 1228449 w 1641119"/>
              <a:gd name="connsiteY406" fmla="*/ 1490177 h 2408548"/>
              <a:gd name="connsiteX407" fmla="*/ 1223143 w 1641119"/>
              <a:gd name="connsiteY407" fmla="*/ 1489081 h 2408548"/>
              <a:gd name="connsiteX408" fmla="*/ 1217714 w 1641119"/>
              <a:gd name="connsiteY408" fmla="*/ 1489300 h 2408548"/>
              <a:gd name="connsiteX409" fmla="*/ 1212161 w 1641119"/>
              <a:gd name="connsiteY409" fmla="*/ 1490844 h 2408548"/>
              <a:gd name="connsiteX410" fmla="*/ 1209780 w 1641119"/>
              <a:gd name="connsiteY410" fmla="*/ 1492806 h 2408548"/>
              <a:gd name="connsiteX411" fmla="*/ 1210561 w 1641119"/>
              <a:gd name="connsiteY411" fmla="*/ 1495196 h 2408548"/>
              <a:gd name="connsiteX412" fmla="*/ 1211885 w 1641119"/>
              <a:gd name="connsiteY412" fmla="*/ 1497368 h 2408548"/>
              <a:gd name="connsiteX413" fmla="*/ 1213752 w 1641119"/>
              <a:gd name="connsiteY413" fmla="*/ 1499330 h 2408548"/>
              <a:gd name="connsiteX414" fmla="*/ 1215504 w 1641119"/>
              <a:gd name="connsiteY414" fmla="*/ 1499311 h 2408548"/>
              <a:gd name="connsiteX415" fmla="*/ 1219733 w 1641119"/>
              <a:gd name="connsiteY415" fmla="*/ 1493377 h 2408548"/>
              <a:gd name="connsiteX416" fmla="*/ 1222934 w 1641119"/>
              <a:gd name="connsiteY416" fmla="*/ 1492958 h 2408548"/>
              <a:gd name="connsiteX417" fmla="*/ 1231402 w 1641119"/>
              <a:gd name="connsiteY417" fmla="*/ 1494425 h 2408548"/>
              <a:gd name="connsiteX418" fmla="*/ 1239964 w 1641119"/>
              <a:gd name="connsiteY418" fmla="*/ 1489786 h 2408548"/>
              <a:gd name="connsiteX419" fmla="*/ 1246137 w 1641119"/>
              <a:gd name="connsiteY419" fmla="*/ 1487776 h 2408548"/>
              <a:gd name="connsiteX420" fmla="*/ 1250766 w 1641119"/>
              <a:gd name="connsiteY420" fmla="*/ 1487262 h 2408548"/>
              <a:gd name="connsiteX421" fmla="*/ 1267597 w 1641119"/>
              <a:gd name="connsiteY421" fmla="*/ 1480128 h 2408548"/>
              <a:gd name="connsiteX422" fmla="*/ 1271092 w 1641119"/>
              <a:gd name="connsiteY422" fmla="*/ 1472108 h 2408548"/>
              <a:gd name="connsiteX423" fmla="*/ 1276741 w 1641119"/>
              <a:gd name="connsiteY423" fmla="*/ 1468879 h 2408548"/>
              <a:gd name="connsiteX424" fmla="*/ 1289295 w 1641119"/>
              <a:gd name="connsiteY424" fmla="*/ 1466402 h 2408548"/>
              <a:gd name="connsiteX425" fmla="*/ 1301449 w 1641119"/>
              <a:gd name="connsiteY425" fmla="*/ 1467669 h 2408548"/>
              <a:gd name="connsiteX426" fmla="*/ 1307697 w 1641119"/>
              <a:gd name="connsiteY426" fmla="*/ 1468707 h 2408548"/>
              <a:gd name="connsiteX427" fmla="*/ 1312755 w 1641119"/>
              <a:gd name="connsiteY427" fmla="*/ 1476308 h 2408548"/>
              <a:gd name="connsiteX428" fmla="*/ 1319536 w 1641119"/>
              <a:gd name="connsiteY428" fmla="*/ 1481671 h 2408548"/>
              <a:gd name="connsiteX429" fmla="*/ 1325194 w 1641119"/>
              <a:gd name="connsiteY429" fmla="*/ 1487767 h 2408548"/>
              <a:gd name="connsiteX430" fmla="*/ 1331824 w 1641119"/>
              <a:gd name="connsiteY430" fmla="*/ 1489767 h 2408548"/>
              <a:gd name="connsiteX431" fmla="*/ 1335662 w 1641119"/>
              <a:gd name="connsiteY431" fmla="*/ 1497835 h 2408548"/>
              <a:gd name="connsiteX432" fmla="*/ 1346407 w 1641119"/>
              <a:gd name="connsiteY432" fmla="*/ 1506798 h 2408548"/>
              <a:gd name="connsiteX433" fmla="*/ 1353245 w 1641119"/>
              <a:gd name="connsiteY433" fmla="*/ 1508722 h 2408548"/>
              <a:gd name="connsiteX434" fmla="*/ 1357465 w 1641119"/>
              <a:gd name="connsiteY434" fmla="*/ 1512970 h 2408548"/>
              <a:gd name="connsiteX435" fmla="*/ 1357808 w 1641119"/>
              <a:gd name="connsiteY435" fmla="*/ 1530849 h 2408548"/>
              <a:gd name="connsiteX436" fmla="*/ 1358256 w 1641119"/>
              <a:gd name="connsiteY436" fmla="*/ 1538507 h 2408548"/>
              <a:gd name="connsiteX437" fmla="*/ 1356436 w 1641119"/>
              <a:gd name="connsiteY437" fmla="*/ 1559519 h 2408548"/>
              <a:gd name="connsiteX438" fmla="*/ 1350940 w 1641119"/>
              <a:gd name="connsiteY438" fmla="*/ 1564319 h 2408548"/>
              <a:gd name="connsiteX439" fmla="*/ 1352036 w 1641119"/>
              <a:gd name="connsiteY439" fmla="*/ 1575254 h 2408548"/>
              <a:gd name="connsiteX440" fmla="*/ 1350598 w 1641119"/>
              <a:gd name="connsiteY440" fmla="*/ 1584036 h 2408548"/>
              <a:gd name="connsiteX441" fmla="*/ 1345140 w 1641119"/>
              <a:gd name="connsiteY441" fmla="*/ 1580712 h 2408548"/>
              <a:gd name="connsiteX442" fmla="*/ 1339549 w 1641119"/>
              <a:gd name="connsiteY442" fmla="*/ 1574930 h 2408548"/>
              <a:gd name="connsiteX443" fmla="*/ 1326147 w 1641119"/>
              <a:gd name="connsiteY443" fmla="*/ 1565920 h 2408548"/>
              <a:gd name="connsiteX444" fmla="*/ 1313679 w 1641119"/>
              <a:gd name="connsiteY444" fmla="*/ 1560100 h 2408548"/>
              <a:gd name="connsiteX445" fmla="*/ 1308830 w 1641119"/>
              <a:gd name="connsiteY445" fmla="*/ 1554804 h 2408548"/>
              <a:gd name="connsiteX446" fmla="*/ 1303125 w 1641119"/>
              <a:gd name="connsiteY446" fmla="*/ 1550689 h 2408548"/>
              <a:gd name="connsiteX447" fmla="*/ 1295381 w 1641119"/>
              <a:gd name="connsiteY447" fmla="*/ 1533849 h 2408548"/>
              <a:gd name="connsiteX448" fmla="*/ 1290342 w 1641119"/>
              <a:gd name="connsiteY448" fmla="*/ 1512656 h 2408548"/>
              <a:gd name="connsiteX449" fmla="*/ 1288132 w 1641119"/>
              <a:gd name="connsiteY449" fmla="*/ 1502074 h 2408548"/>
              <a:gd name="connsiteX450" fmla="*/ 1283894 w 1641119"/>
              <a:gd name="connsiteY450" fmla="*/ 1501483 h 2408548"/>
              <a:gd name="connsiteX451" fmla="*/ 1278446 w 1641119"/>
              <a:gd name="connsiteY451" fmla="*/ 1504321 h 2408548"/>
              <a:gd name="connsiteX452" fmla="*/ 1273683 w 1641119"/>
              <a:gd name="connsiteY452" fmla="*/ 1507322 h 2408548"/>
              <a:gd name="connsiteX453" fmla="*/ 1271407 w 1641119"/>
              <a:gd name="connsiteY453" fmla="*/ 1512437 h 2408548"/>
              <a:gd name="connsiteX454" fmla="*/ 1255233 w 1641119"/>
              <a:gd name="connsiteY454" fmla="*/ 1519447 h 2408548"/>
              <a:gd name="connsiteX455" fmla="*/ 1249356 w 1641119"/>
              <a:gd name="connsiteY455" fmla="*/ 1524229 h 2408548"/>
              <a:gd name="connsiteX456" fmla="*/ 1246003 w 1641119"/>
              <a:gd name="connsiteY456" fmla="*/ 1524086 h 2408548"/>
              <a:gd name="connsiteX457" fmla="*/ 1233926 w 1641119"/>
              <a:gd name="connsiteY457" fmla="*/ 1531268 h 2408548"/>
              <a:gd name="connsiteX458" fmla="*/ 1238765 w 1641119"/>
              <a:gd name="connsiteY458" fmla="*/ 1534697 h 2408548"/>
              <a:gd name="connsiteX459" fmla="*/ 1241022 w 1641119"/>
              <a:gd name="connsiteY459" fmla="*/ 1535125 h 2408548"/>
              <a:gd name="connsiteX460" fmla="*/ 1245908 w 1641119"/>
              <a:gd name="connsiteY460" fmla="*/ 1533192 h 2408548"/>
              <a:gd name="connsiteX461" fmla="*/ 1248842 w 1641119"/>
              <a:gd name="connsiteY461" fmla="*/ 1530715 h 2408548"/>
              <a:gd name="connsiteX462" fmla="*/ 1259853 w 1641119"/>
              <a:gd name="connsiteY462" fmla="*/ 1523914 h 2408548"/>
              <a:gd name="connsiteX463" fmla="*/ 1268692 w 1641119"/>
              <a:gd name="connsiteY463" fmla="*/ 1522743 h 2408548"/>
              <a:gd name="connsiteX464" fmla="*/ 1271902 w 1641119"/>
              <a:gd name="connsiteY464" fmla="*/ 1519799 h 2408548"/>
              <a:gd name="connsiteX465" fmla="*/ 1278655 w 1641119"/>
              <a:gd name="connsiteY465" fmla="*/ 1515589 h 2408548"/>
              <a:gd name="connsiteX466" fmla="*/ 1283237 w 1641119"/>
              <a:gd name="connsiteY466" fmla="*/ 1514475 h 2408548"/>
              <a:gd name="connsiteX467" fmla="*/ 1283875 w 1641119"/>
              <a:gd name="connsiteY467" fmla="*/ 1515542 h 2408548"/>
              <a:gd name="connsiteX468" fmla="*/ 1284370 w 1641119"/>
              <a:gd name="connsiteY468" fmla="*/ 1517466 h 2408548"/>
              <a:gd name="connsiteX469" fmla="*/ 1287599 w 1641119"/>
              <a:gd name="connsiteY469" fmla="*/ 1543212 h 2408548"/>
              <a:gd name="connsiteX470" fmla="*/ 1286247 w 1641119"/>
              <a:gd name="connsiteY470" fmla="*/ 1549994 h 2408548"/>
              <a:gd name="connsiteX471" fmla="*/ 1282608 w 1641119"/>
              <a:gd name="connsiteY471" fmla="*/ 1552928 h 2408548"/>
              <a:gd name="connsiteX472" fmla="*/ 1274826 w 1641119"/>
              <a:gd name="connsiteY472" fmla="*/ 1557719 h 2408548"/>
              <a:gd name="connsiteX473" fmla="*/ 1272807 w 1641119"/>
              <a:gd name="connsiteY473" fmla="*/ 1560043 h 2408548"/>
              <a:gd name="connsiteX474" fmla="*/ 1275102 w 1641119"/>
              <a:gd name="connsiteY474" fmla="*/ 1564100 h 2408548"/>
              <a:gd name="connsiteX475" fmla="*/ 1282417 w 1641119"/>
              <a:gd name="connsiteY475" fmla="*/ 1560281 h 2408548"/>
              <a:gd name="connsiteX476" fmla="*/ 1287161 w 1641119"/>
              <a:gd name="connsiteY476" fmla="*/ 1556118 h 2408548"/>
              <a:gd name="connsiteX477" fmla="*/ 1289695 w 1641119"/>
              <a:gd name="connsiteY477" fmla="*/ 1557633 h 2408548"/>
              <a:gd name="connsiteX478" fmla="*/ 1293838 w 1641119"/>
              <a:gd name="connsiteY478" fmla="*/ 1563986 h 2408548"/>
              <a:gd name="connsiteX479" fmla="*/ 1298515 w 1641119"/>
              <a:gd name="connsiteY479" fmla="*/ 1567234 h 2408548"/>
              <a:gd name="connsiteX480" fmla="*/ 1310402 w 1641119"/>
              <a:gd name="connsiteY480" fmla="*/ 1576930 h 2408548"/>
              <a:gd name="connsiteX481" fmla="*/ 1316031 w 1641119"/>
              <a:gd name="connsiteY481" fmla="*/ 1582245 h 2408548"/>
              <a:gd name="connsiteX482" fmla="*/ 1323956 w 1641119"/>
              <a:gd name="connsiteY482" fmla="*/ 1587360 h 2408548"/>
              <a:gd name="connsiteX483" fmla="*/ 1332910 w 1641119"/>
              <a:gd name="connsiteY483" fmla="*/ 1594428 h 2408548"/>
              <a:gd name="connsiteX484" fmla="*/ 1335243 w 1641119"/>
              <a:gd name="connsiteY484" fmla="*/ 1596914 h 2408548"/>
              <a:gd name="connsiteX485" fmla="*/ 1343425 w 1641119"/>
              <a:gd name="connsiteY485" fmla="*/ 1600562 h 2408548"/>
              <a:gd name="connsiteX486" fmla="*/ 1345178 w 1641119"/>
              <a:gd name="connsiteY486" fmla="*/ 1601810 h 2408548"/>
              <a:gd name="connsiteX487" fmla="*/ 1348559 w 1641119"/>
              <a:gd name="connsiteY487" fmla="*/ 1614154 h 2408548"/>
              <a:gd name="connsiteX488" fmla="*/ 1351379 w 1641119"/>
              <a:gd name="connsiteY488" fmla="*/ 1615526 h 2408548"/>
              <a:gd name="connsiteX489" fmla="*/ 1359522 w 1641119"/>
              <a:gd name="connsiteY489" fmla="*/ 1616307 h 2408548"/>
              <a:gd name="connsiteX490" fmla="*/ 1358094 w 1641119"/>
              <a:gd name="connsiteY490" fmla="*/ 1621069 h 2408548"/>
              <a:gd name="connsiteX491" fmla="*/ 1350140 w 1641119"/>
              <a:gd name="connsiteY491" fmla="*/ 1631594 h 2408548"/>
              <a:gd name="connsiteX492" fmla="*/ 1346025 w 1641119"/>
              <a:gd name="connsiteY492" fmla="*/ 1634947 h 2408548"/>
              <a:gd name="connsiteX493" fmla="*/ 1345006 w 1641119"/>
              <a:gd name="connsiteY493" fmla="*/ 1637005 h 2408548"/>
              <a:gd name="connsiteX494" fmla="*/ 1345397 w 1641119"/>
              <a:gd name="connsiteY494" fmla="*/ 1640681 h 2408548"/>
              <a:gd name="connsiteX495" fmla="*/ 1345635 w 1641119"/>
              <a:gd name="connsiteY495" fmla="*/ 1646825 h 2408548"/>
              <a:gd name="connsiteX496" fmla="*/ 1347292 w 1641119"/>
              <a:gd name="connsiteY496" fmla="*/ 1658064 h 2408548"/>
              <a:gd name="connsiteX497" fmla="*/ 1349159 w 1641119"/>
              <a:gd name="connsiteY497" fmla="*/ 1647663 h 2408548"/>
              <a:gd name="connsiteX498" fmla="*/ 1350464 w 1641119"/>
              <a:gd name="connsiteY498" fmla="*/ 1642729 h 2408548"/>
              <a:gd name="connsiteX499" fmla="*/ 1352207 w 1641119"/>
              <a:gd name="connsiteY499" fmla="*/ 1641253 h 2408548"/>
              <a:gd name="connsiteX500" fmla="*/ 1353922 w 1641119"/>
              <a:gd name="connsiteY500" fmla="*/ 1641034 h 2408548"/>
              <a:gd name="connsiteX501" fmla="*/ 1359484 w 1641119"/>
              <a:gd name="connsiteY501" fmla="*/ 1636347 h 2408548"/>
              <a:gd name="connsiteX502" fmla="*/ 1365075 w 1641119"/>
              <a:gd name="connsiteY502" fmla="*/ 1638862 h 2408548"/>
              <a:gd name="connsiteX503" fmla="*/ 1366523 w 1641119"/>
              <a:gd name="connsiteY503" fmla="*/ 1650663 h 2408548"/>
              <a:gd name="connsiteX504" fmla="*/ 1367238 w 1641119"/>
              <a:gd name="connsiteY504" fmla="*/ 1661598 h 2408548"/>
              <a:gd name="connsiteX505" fmla="*/ 1366752 w 1641119"/>
              <a:gd name="connsiteY505" fmla="*/ 1670990 h 2408548"/>
              <a:gd name="connsiteX506" fmla="*/ 1367361 w 1641119"/>
              <a:gd name="connsiteY506" fmla="*/ 1685477 h 2408548"/>
              <a:gd name="connsiteX507" fmla="*/ 1367152 w 1641119"/>
              <a:gd name="connsiteY507" fmla="*/ 1690345 h 2408548"/>
              <a:gd name="connsiteX508" fmla="*/ 1368476 w 1641119"/>
              <a:gd name="connsiteY508" fmla="*/ 1694545 h 2408548"/>
              <a:gd name="connsiteX509" fmla="*/ 1369848 w 1641119"/>
              <a:gd name="connsiteY509" fmla="*/ 1711843 h 2408548"/>
              <a:gd name="connsiteX510" fmla="*/ 1371219 w 1641119"/>
              <a:gd name="connsiteY510" fmla="*/ 1717005 h 2408548"/>
              <a:gd name="connsiteX511" fmla="*/ 1368466 w 1641119"/>
              <a:gd name="connsiteY511" fmla="*/ 1721615 h 2408548"/>
              <a:gd name="connsiteX512" fmla="*/ 1359961 w 1641119"/>
              <a:gd name="connsiteY512" fmla="*/ 1723616 h 2408548"/>
              <a:gd name="connsiteX513" fmla="*/ 1356598 w 1641119"/>
              <a:gd name="connsiteY513" fmla="*/ 1721349 h 2408548"/>
              <a:gd name="connsiteX514" fmla="*/ 1348188 w 1641119"/>
              <a:gd name="connsiteY514" fmla="*/ 1722111 h 2408548"/>
              <a:gd name="connsiteX515" fmla="*/ 1348178 w 1641119"/>
              <a:gd name="connsiteY515" fmla="*/ 1718053 h 2408548"/>
              <a:gd name="connsiteX516" fmla="*/ 1347769 w 1641119"/>
              <a:gd name="connsiteY516" fmla="*/ 1713386 h 2408548"/>
              <a:gd name="connsiteX517" fmla="*/ 1347740 w 1641119"/>
              <a:gd name="connsiteY517" fmla="*/ 1710119 h 2408548"/>
              <a:gd name="connsiteX518" fmla="*/ 1347178 w 1641119"/>
              <a:gd name="connsiteY518" fmla="*/ 1707156 h 2408548"/>
              <a:gd name="connsiteX519" fmla="*/ 1346778 w 1641119"/>
              <a:gd name="connsiteY519" fmla="*/ 1690030 h 2408548"/>
              <a:gd name="connsiteX520" fmla="*/ 1344397 w 1641119"/>
              <a:gd name="connsiteY520" fmla="*/ 1694278 h 2408548"/>
              <a:gd name="connsiteX521" fmla="*/ 1344254 w 1641119"/>
              <a:gd name="connsiteY521" fmla="*/ 1697755 h 2408548"/>
              <a:gd name="connsiteX522" fmla="*/ 1343625 w 1641119"/>
              <a:gd name="connsiteY522" fmla="*/ 1701289 h 2408548"/>
              <a:gd name="connsiteX523" fmla="*/ 1342168 w 1641119"/>
              <a:gd name="connsiteY523" fmla="*/ 1719644 h 2408548"/>
              <a:gd name="connsiteX524" fmla="*/ 1339996 w 1641119"/>
              <a:gd name="connsiteY524" fmla="*/ 1724120 h 2408548"/>
              <a:gd name="connsiteX525" fmla="*/ 1333262 w 1641119"/>
              <a:gd name="connsiteY525" fmla="*/ 1723044 h 2408548"/>
              <a:gd name="connsiteX526" fmla="*/ 1326632 w 1641119"/>
              <a:gd name="connsiteY526" fmla="*/ 1723701 h 2408548"/>
              <a:gd name="connsiteX527" fmla="*/ 1322966 w 1641119"/>
              <a:gd name="connsiteY527" fmla="*/ 1723025 h 2408548"/>
              <a:gd name="connsiteX528" fmla="*/ 1310564 w 1641119"/>
              <a:gd name="connsiteY528" fmla="*/ 1714690 h 2408548"/>
              <a:gd name="connsiteX529" fmla="*/ 1305763 w 1641119"/>
              <a:gd name="connsiteY529" fmla="*/ 1707109 h 2408548"/>
              <a:gd name="connsiteX530" fmla="*/ 1301515 w 1641119"/>
              <a:gd name="connsiteY530" fmla="*/ 1695650 h 2408548"/>
              <a:gd name="connsiteX531" fmla="*/ 1298896 w 1641119"/>
              <a:gd name="connsiteY531" fmla="*/ 1684877 h 2408548"/>
              <a:gd name="connsiteX532" fmla="*/ 1297905 w 1641119"/>
              <a:gd name="connsiteY532" fmla="*/ 1674790 h 2408548"/>
              <a:gd name="connsiteX533" fmla="*/ 1294924 w 1641119"/>
              <a:gd name="connsiteY533" fmla="*/ 1666542 h 2408548"/>
              <a:gd name="connsiteX534" fmla="*/ 1289971 w 1641119"/>
              <a:gd name="connsiteY534" fmla="*/ 1660150 h 2408548"/>
              <a:gd name="connsiteX535" fmla="*/ 1284123 w 1641119"/>
              <a:gd name="connsiteY535" fmla="*/ 1654959 h 2408548"/>
              <a:gd name="connsiteX536" fmla="*/ 1277379 w 1641119"/>
              <a:gd name="connsiteY536" fmla="*/ 1650968 h 2408548"/>
              <a:gd name="connsiteX537" fmla="*/ 1271454 w 1641119"/>
              <a:gd name="connsiteY537" fmla="*/ 1645806 h 2408548"/>
              <a:gd name="connsiteX538" fmla="*/ 1266349 w 1641119"/>
              <a:gd name="connsiteY538" fmla="*/ 1639462 h 2408548"/>
              <a:gd name="connsiteX539" fmla="*/ 1260739 w 1641119"/>
              <a:gd name="connsiteY539" fmla="*/ 1634509 h 2408548"/>
              <a:gd name="connsiteX540" fmla="*/ 1254605 w 1641119"/>
              <a:gd name="connsiteY540" fmla="*/ 1630966 h 2408548"/>
              <a:gd name="connsiteX541" fmla="*/ 1245880 w 1641119"/>
              <a:gd name="connsiteY541" fmla="*/ 1629442 h 2408548"/>
              <a:gd name="connsiteX542" fmla="*/ 1233126 w 1641119"/>
              <a:gd name="connsiteY542" fmla="*/ 1630004 h 2408548"/>
              <a:gd name="connsiteX543" fmla="*/ 1224515 w 1641119"/>
              <a:gd name="connsiteY543" fmla="*/ 1626003 h 2408548"/>
              <a:gd name="connsiteX544" fmla="*/ 1222467 w 1641119"/>
              <a:gd name="connsiteY544" fmla="*/ 1626346 h 2408548"/>
              <a:gd name="connsiteX545" fmla="*/ 1220458 w 1641119"/>
              <a:gd name="connsiteY545" fmla="*/ 1628413 h 2408548"/>
              <a:gd name="connsiteX546" fmla="*/ 1221934 w 1641119"/>
              <a:gd name="connsiteY546" fmla="*/ 1634290 h 2408548"/>
              <a:gd name="connsiteX547" fmla="*/ 1231821 w 1641119"/>
              <a:gd name="connsiteY547" fmla="*/ 1636976 h 2408548"/>
              <a:gd name="connsiteX548" fmla="*/ 1239441 w 1641119"/>
              <a:gd name="connsiteY548" fmla="*/ 1637586 h 2408548"/>
              <a:gd name="connsiteX549" fmla="*/ 1249547 w 1641119"/>
              <a:gd name="connsiteY549" fmla="*/ 1637205 h 2408548"/>
              <a:gd name="connsiteX550" fmla="*/ 1255728 w 1641119"/>
              <a:gd name="connsiteY550" fmla="*/ 1638710 h 2408548"/>
              <a:gd name="connsiteX551" fmla="*/ 1257995 w 1641119"/>
              <a:gd name="connsiteY551" fmla="*/ 1642091 h 2408548"/>
              <a:gd name="connsiteX552" fmla="*/ 1259557 w 1641119"/>
              <a:gd name="connsiteY552" fmla="*/ 1648092 h 2408548"/>
              <a:gd name="connsiteX553" fmla="*/ 1260415 w 1641119"/>
              <a:gd name="connsiteY553" fmla="*/ 1656683 h 2408548"/>
              <a:gd name="connsiteX554" fmla="*/ 1258415 w 1641119"/>
              <a:gd name="connsiteY554" fmla="*/ 1663465 h 2408548"/>
              <a:gd name="connsiteX555" fmla="*/ 1251147 w 1641119"/>
              <a:gd name="connsiteY555" fmla="*/ 1670961 h 2408548"/>
              <a:gd name="connsiteX556" fmla="*/ 1247318 w 1641119"/>
              <a:gd name="connsiteY556" fmla="*/ 1674466 h 2408548"/>
              <a:gd name="connsiteX557" fmla="*/ 1236126 w 1641119"/>
              <a:gd name="connsiteY557" fmla="*/ 1681172 h 2408548"/>
              <a:gd name="connsiteX558" fmla="*/ 1232335 w 1641119"/>
              <a:gd name="connsiteY558" fmla="*/ 1682658 h 2408548"/>
              <a:gd name="connsiteX559" fmla="*/ 1223001 w 1641119"/>
              <a:gd name="connsiteY559" fmla="*/ 1683115 h 2408548"/>
              <a:gd name="connsiteX560" fmla="*/ 1215828 w 1641119"/>
              <a:gd name="connsiteY560" fmla="*/ 1682477 h 2408548"/>
              <a:gd name="connsiteX561" fmla="*/ 1206389 w 1641119"/>
              <a:gd name="connsiteY561" fmla="*/ 1679143 h 2408548"/>
              <a:gd name="connsiteX562" fmla="*/ 1201036 w 1641119"/>
              <a:gd name="connsiteY562" fmla="*/ 1678467 h 2408548"/>
              <a:gd name="connsiteX563" fmla="*/ 1189958 w 1641119"/>
              <a:gd name="connsiteY563" fmla="*/ 1678019 h 2408548"/>
              <a:gd name="connsiteX564" fmla="*/ 1187415 w 1641119"/>
              <a:gd name="connsiteY564" fmla="*/ 1679134 h 2408548"/>
              <a:gd name="connsiteX565" fmla="*/ 1190273 w 1641119"/>
              <a:gd name="connsiteY565" fmla="*/ 1682706 h 2408548"/>
              <a:gd name="connsiteX566" fmla="*/ 1194968 w 1641119"/>
              <a:gd name="connsiteY566" fmla="*/ 1684725 h 2408548"/>
              <a:gd name="connsiteX567" fmla="*/ 1198274 w 1641119"/>
              <a:gd name="connsiteY567" fmla="*/ 1687125 h 2408548"/>
              <a:gd name="connsiteX568" fmla="*/ 1198617 w 1641119"/>
              <a:gd name="connsiteY568" fmla="*/ 1691669 h 2408548"/>
              <a:gd name="connsiteX569" fmla="*/ 1197426 w 1641119"/>
              <a:gd name="connsiteY569" fmla="*/ 1698384 h 2408548"/>
              <a:gd name="connsiteX570" fmla="*/ 1196197 w 1641119"/>
              <a:gd name="connsiteY570" fmla="*/ 1703061 h 2408548"/>
              <a:gd name="connsiteX571" fmla="*/ 1194168 w 1641119"/>
              <a:gd name="connsiteY571" fmla="*/ 1706566 h 2408548"/>
              <a:gd name="connsiteX572" fmla="*/ 1186901 w 1641119"/>
              <a:gd name="connsiteY572" fmla="*/ 1713176 h 2408548"/>
              <a:gd name="connsiteX573" fmla="*/ 1183891 w 1641119"/>
              <a:gd name="connsiteY573" fmla="*/ 1715262 h 2408548"/>
              <a:gd name="connsiteX574" fmla="*/ 1170346 w 1641119"/>
              <a:gd name="connsiteY574" fmla="*/ 1722149 h 2408548"/>
              <a:gd name="connsiteX575" fmla="*/ 1169403 w 1641119"/>
              <a:gd name="connsiteY575" fmla="*/ 1723473 h 2408548"/>
              <a:gd name="connsiteX576" fmla="*/ 1172575 w 1641119"/>
              <a:gd name="connsiteY576" fmla="*/ 1723292 h 2408548"/>
              <a:gd name="connsiteX577" fmla="*/ 1181138 w 1641119"/>
              <a:gd name="connsiteY577" fmla="*/ 1720853 h 2408548"/>
              <a:gd name="connsiteX578" fmla="*/ 1183605 w 1641119"/>
              <a:gd name="connsiteY578" fmla="*/ 1720920 h 2408548"/>
              <a:gd name="connsiteX579" fmla="*/ 1197664 w 1641119"/>
              <a:gd name="connsiteY579" fmla="*/ 1726873 h 2408548"/>
              <a:gd name="connsiteX580" fmla="*/ 1208866 w 1641119"/>
              <a:gd name="connsiteY580" fmla="*/ 1726521 h 2408548"/>
              <a:gd name="connsiteX581" fmla="*/ 1231554 w 1641119"/>
              <a:gd name="connsiteY581" fmla="*/ 1721025 h 2408548"/>
              <a:gd name="connsiteX582" fmla="*/ 1233421 w 1641119"/>
              <a:gd name="connsiteY582" fmla="*/ 1721129 h 2408548"/>
              <a:gd name="connsiteX583" fmla="*/ 1234907 w 1641119"/>
              <a:gd name="connsiteY583" fmla="*/ 1721996 h 2408548"/>
              <a:gd name="connsiteX584" fmla="*/ 1236412 w 1641119"/>
              <a:gd name="connsiteY584" fmla="*/ 1724054 h 2408548"/>
              <a:gd name="connsiteX585" fmla="*/ 1237936 w 1641119"/>
              <a:gd name="connsiteY585" fmla="*/ 1727311 h 2408548"/>
              <a:gd name="connsiteX586" fmla="*/ 1236107 w 1641119"/>
              <a:gd name="connsiteY586" fmla="*/ 1730464 h 2408548"/>
              <a:gd name="connsiteX587" fmla="*/ 1230926 w 1641119"/>
              <a:gd name="connsiteY587" fmla="*/ 1733493 h 2408548"/>
              <a:gd name="connsiteX588" fmla="*/ 1222858 w 1641119"/>
              <a:gd name="connsiteY588" fmla="*/ 1736474 h 2408548"/>
              <a:gd name="connsiteX589" fmla="*/ 1219362 w 1641119"/>
              <a:gd name="connsiteY589" fmla="*/ 1738484 h 2408548"/>
              <a:gd name="connsiteX590" fmla="*/ 1216019 w 1641119"/>
              <a:gd name="connsiteY590" fmla="*/ 1741532 h 2408548"/>
              <a:gd name="connsiteX591" fmla="*/ 1209799 w 1641119"/>
              <a:gd name="connsiteY591" fmla="*/ 1748838 h 2408548"/>
              <a:gd name="connsiteX592" fmla="*/ 1207980 w 1641119"/>
              <a:gd name="connsiteY592" fmla="*/ 1756382 h 2408548"/>
              <a:gd name="connsiteX593" fmla="*/ 1214523 w 1641119"/>
              <a:gd name="connsiteY593" fmla="*/ 1759239 h 2408548"/>
              <a:gd name="connsiteX594" fmla="*/ 1217466 w 1641119"/>
              <a:gd name="connsiteY594" fmla="*/ 1755620 h 2408548"/>
              <a:gd name="connsiteX595" fmla="*/ 1220934 w 1641119"/>
              <a:gd name="connsiteY595" fmla="*/ 1747552 h 2408548"/>
              <a:gd name="connsiteX596" fmla="*/ 1224058 w 1641119"/>
              <a:gd name="connsiteY596" fmla="*/ 1742799 h 2408548"/>
              <a:gd name="connsiteX597" fmla="*/ 1231421 w 1641119"/>
              <a:gd name="connsiteY597" fmla="*/ 1739570 h 2408548"/>
              <a:gd name="connsiteX598" fmla="*/ 1240412 w 1641119"/>
              <a:gd name="connsiteY598" fmla="*/ 1741208 h 2408548"/>
              <a:gd name="connsiteX599" fmla="*/ 1247356 w 1641119"/>
              <a:gd name="connsiteY599" fmla="*/ 1739294 h 2408548"/>
              <a:gd name="connsiteX600" fmla="*/ 1261548 w 1641119"/>
              <a:gd name="connsiteY600" fmla="*/ 1731264 h 2408548"/>
              <a:gd name="connsiteX601" fmla="*/ 1264092 w 1641119"/>
              <a:gd name="connsiteY601" fmla="*/ 1730769 h 2408548"/>
              <a:gd name="connsiteX602" fmla="*/ 1284970 w 1641119"/>
              <a:gd name="connsiteY602" fmla="*/ 1735369 h 2408548"/>
              <a:gd name="connsiteX603" fmla="*/ 1303896 w 1641119"/>
              <a:gd name="connsiteY603" fmla="*/ 1744370 h 2408548"/>
              <a:gd name="connsiteX604" fmla="*/ 1313879 w 1641119"/>
              <a:gd name="connsiteY604" fmla="*/ 1747666 h 2408548"/>
              <a:gd name="connsiteX605" fmla="*/ 1327090 w 1641119"/>
              <a:gd name="connsiteY605" fmla="*/ 1749609 h 2408548"/>
              <a:gd name="connsiteX606" fmla="*/ 1350845 w 1641119"/>
              <a:gd name="connsiteY606" fmla="*/ 1748723 h 2408548"/>
              <a:gd name="connsiteX607" fmla="*/ 1352931 w 1641119"/>
              <a:gd name="connsiteY607" fmla="*/ 1750133 h 2408548"/>
              <a:gd name="connsiteX608" fmla="*/ 1352160 w 1641119"/>
              <a:gd name="connsiteY608" fmla="*/ 1753305 h 2408548"/>
              <a:gd name="connsiteX609" fmla="*/ 1350778 w 1641119"/>
              <a:gd name="connsiteY609" fmla="*/ 1755981 h 2408548"/>
              <a:gd name="connsiteX610" fmla="*/ 1346816 w 1641119"/>
              <a:gd name="connsiteY610" fmla="*/ 1759706 h 2408548"/>
              <a:gd name="connsiteX611" fmla="*/ 1342006 w 1641119"/>
              <a:gd name="connsiteY611" fmla="*/ 1762163 h 2408548"/>
              <a:gd name="connsiteX612" fmla="*/ 1339034 w 1641119"/>
              <a:gd name="connsiteY612" fmla="*/ 1762858 h 2408548"/>
              <a:gd name="connsiteX613" fmla="*/ 1336500 w 1641119"/>
              <a:gd name="connsiteY613" fmla="*/ 1764611 h 2408548"/>
              <a:gd name="connsiteX614" fmla="*/ 1330814 w 1641119"/>
              <a:gd name="connsiteY614" fmla="*/ 1766326 h 2408548"/>
              <a:gd name="connsiteX615" fmla="*/ 1329357 w 1641119"/>
              <a:gd name="connsiteY615" fmla="*/ 1767716 h 2408548"/>
              <a:gd name="connsiteX616" fmla="*/ 1331328 w 1641119"/>
              <a:gd name="connsiteY616" fmla="*/ 1773774 h 2408548"/>
              <a:gd name="connsiteX617" fmla="*/ 1330395 w 1641119"/>
              <a:gd name="connsiteY617" fmla="*/ 1774708 h 2408548"/>
              <a:gd name="connsiteX618" fmla="*/ 1325385 w 1641119"/>
              <a:gd name="connsiteY618" fmla="*/ 1774812 h 2408548"/>
              <a:gd name="connsiteX619" fmla="*/ 1316946 w 1641119"/>
              <a:gd name="connsiteY619" fmla="*/ 1778746 h 2408548"/>
              <a:gd name="connsiteX620" fmla="*/ 1310021 w 1641119"/>
              <a:gd name="connsiteY620" fmla="*/ 1778470 h 2408548"/>
              <a:gd name="connsiteX621" fmla="*/ 1308573 w 1641119"/>
              <a:gd name="connsiteY621" fmla="*/ 1779041 h 2408548"/>
              <a:gd name="connsiteX622" fmla="*/ 1309888 w 1641119"/>
              <a:gd name="connsiteY622" fmla="*/ 1780499 h 2408548"/>
              <a:gd name="connsiteX623" fmla="*/ 1311278 w 1641119"/>
              <a:gd name="connsiteY623" fmla="*/ 1783309 h 2408548"/>
              <a:gd name="connsiteX624" fmla="*/ 1312755 w 1641119"/>
              <a:gd name="connsiteY624" fmla="*/ 1787462 h 2408548"/>
              <a:gd name="connsiteX625" fmla="*/ 1311945 w 1641119"/>
              <a:gd name="connsiteY625" fmla="*/ 1790424 h 2408548"/>
              <a:gd name="connsiteX626" fmla="*/ 1308840 w 1641119"/>
              <a:gd name="connsiteY626" fmla="*/ 1792186 h 2408548"/>
              <a:gd name="connsiteX627" fmla="*/ 1306487 w 1641119"/>
              <a:gd name="connsiteY627" fmla="*/ 1792758 h 2408548"/>
              <a:gd name="connsiteX628" fmla="*/ 1298362 w 1641119"/>
              <a:gd name="connsiteY628" fmla="*/ 1790291 h 2408548"/>
              <a:gd name="connsiteX629" fmla="*/ 1297048 w 1641119"/>
              <a:gd name="connsiteY629" fmla="*/ 1790662 h 2408548"/>
              <a:gd name="connsiteX630" fmla="*/ 1298239 w 1641119"/>
              <a:gd name="connsiteY630" fmla="*/ 1792443 h 2408548"/>
              <a:gd name="connsiteX631" fmla="*/ 1298915 w 1641119"/>
              <a:gd name="connsiteY631" fmla="*/ 1795148 h 2408548"/>
              <a:gd name="connsiteX632" fmla="*/ 1299077 w 1641119"/>
              <a:gd name="connsiteY632" fmla="*/ 1798787 h 2408548"/>
              <a:gd name="connsiteX633" fmla="*/ 1297086 w 1641119"/>
              <a:gd name="connsiteY633" fmla="*/ 1801825 h 2408548"/>
              <a:gd name="connsiteX634" fmla="*/ 1292933 w 1641119"/>
              <a:gd name="connsiteY634" fmla="*/ 1804273 h 2408548"/>
              <a:gd name="connsiteX635" fmla="*/ 1285189 w 1641119"/>
              <a:gd name="connsiteY635" fmla="*/ 1810998 h 2408548"/>
              <a:gd name="connsiteX636" fmla="*/ 1281817 w 1641119"/>
              <a:gd name="connsiteY636" fmla="*/ 1812912 h 2408548"/>
              <a:gd name="connsiteX637" fmla="*/ 1274712 w 1641119"/>
              <a:gd name="connsiteY637" fmla="*/ 1814494 h 2408548"/>
              <a:gd name="connsiteX638" fmla="*/ 1273216 w 1641119"/>
              <a:gd name="connsiteY638" fmla="*/ 1815370 h 2408548"/>
              <a:gd name="connsiteX639" fmla="*/ 1276102 w 1641119"/>
              <a:gd name="connsiteY639" fmla="*/ 1820494 h 2408548"/>
              <a:gd name="connsiteX640" fmla="*/ 1275779 w 1641119"/>
              <a:gd name="connsiteY640" fmla="*/ 1822542 h 2408548"/>
              <a:gd name="connsiteX641" fmla="*/ 1270978 w 1641119"/>
              <a:gd name="connsiteY641" fmla="*/ 1828057 h 2408548"/>
              <a:gd name="connsiteX642" fmla="*/ 1263710 w 1641119"/>
              <a:gd name="connsiteY642" fmla="*/ 1831486 h 2408548"/>
              <a:gd name="connsiteX643" fmla="*/ 1262720 w 1641119"/>
              <a:gd name="connsiteY643" fmla="*/ 1833334 h 2408548"/>
              <a:gd name="connsiteX644" fmla="*/ 1262053 w 1641119"/>
              <a:gd name="connsiteY644" fmla="*/ 1838287 h 2408548"/>
              <a:gd name="connsiteX645" fmla="*/ 1261520 w 1641119"/>
              <a:gd name="connsiteY645" fmla="*/ 1840259 h 2408548"/>
              <a:gd name="connsiteX646" fmla="*/ 1259596 w 1641119"/>
              <a:gd name="connsiteY646" fmla="*/ 1843088 h 2408548"/>
              <a:gd name="connsiteX647" fmla="*/ 1252699 w 1641119"/>
              <a:gd name="connsiteY647" fmla="*/ 1848460 h 2408548"/>
              <a:gd name="connsiteX648" fmla="*/ 1247813 w 1641119"/>
              <a:gd name="connsiteY648" fmla="*/ 1851127 h 2408548"/>
              <a:gd name="connsiteX649" fmla="*/ 1245394 w 1641119"/>
              <a:gd name="connsiteY649" fmla="*/ 1853308 h 2408548"/>
              <a:gd name="connsiteX650" fmla="*/ 1242393 w 1641119"/>
              <a:gd name="connsiteY650" fmla="*/ 1856946 h 2408548"/>
              <a:gd name="connsiteX651" fmla="*/ 1238612 w 1641119"/>
              <a:gd name="connsiteY651" fmla="*/ 1858870 h 2408548"/>
              <a:gd name="connsiteX652" fmla="*/ 1234049 w 1641119"/>
              <a:gd name="connsiteY652" fmla="*/ 1859090 h 2408548"/>
              <a:gd name="connsiteX653" fmla="*/ 1229725 w 1641119"/>
              <a:gd name="connsiteY653" fmla="*/ 1860452 h 2408548"/>
              <a:gd name="connsiteX654" fmla="*/ 1222620 w 1641119"/>
              <a:gd name="connsiteY654" fmla="*/ 1864309 h 2408548"/>
              <a:gd name="connsiteX655" fmla="*/ 1217667 w 1641119"/>
              <a:gd name="connsiteY655" fmla="*/ 1865586 h 2408548"/>
              <a:gd name="connsiteX656" fmla="*/ 1202026 w 1641119"/>
              <a:gd name="connsiteY656" fmla="*/ 1872215 h 2408548"/>
              <a:gd name="connsiteX657" fmla="*/ 1194673 w 1641119"/>
              <a:gd name="connsiteY657" fmla="*/ 1873272 h 2408548"/>
              <a:gd name="connsiteX658" fmla="*/ 1188311 w 1641119"/>
              <a:gd name="connsiteY658" fmla="*/ 1875634 h 2408548"/>
              <a:gd name="connsiteX659" fmla="*/ 1175214 w 1641119"/>
              <a:gd name="connsiteY659" fmla="*/ 1881931 h 2408548"/>
              <a:gd name="connsiteX660" fmla="*/ 1168975 w 1641119"/>
              <a:gd name="connsiteY660" fmla="*/ 1883950 h 2408548"/>
              <a:gd name="connsiteX661" fmla="*/ 1164650 w 1641119"/>
              <a:gd name="connsiteY661" fmla="*/ 1886341 h 2408548"/>
              <a:gd name="connsiteX662" fmla="*/ 1159926 w 1641119"/>
              <a:gd name="connsiteY662" fmla="*/ 1887026 h 2408548"/>
              <a:gd name="connsiteX663" fmla="*/ 1152239 w 1641119"/>
              <a:gd name="connsiteY663" fmla="*/ 1885474 h 2408548"/>
              <a:gd name="connsiteX664" fmla="*/ 1148096 w 1641119"/>
              <a:gd name="connsiteY664" fmla="*/ 1885417 h 2408548"/>
              <a:gd name="connsiteX665" fmla="*/ 1145543 w 1641119"/>
              <a:gd name="connsiteY665" fmla="*/ 1886360 h 2408548"/>
              <a:gd name="connsiteX666" fmla="*/ 1143210 w 1641119"/>
              <a:gd name="connsiteY666" fmla="*/ 1888284 h 2408548"/>
              <a:gd name="connsiteX667" fmla="*/ 1139352 w 1641119"/>
              <a:gd name="connsiteY667" fmla="*/ 1893541 h 2408548"/>
              <a:gd name="connsiteX668" fmla="*/ 1136075 w 1641119"/>
              <a:gd name="connsiteY668" fmla="*/ 1893941 h 2408548"/>
              <a:gd name="connsiteX669" fmla="*/ 1125331 w 1641119"/>
              <a:gd name="connsiteY669" fmla="*/ 1889779 h 2408548"/>
              <a:gd name="connsiteX670" fmla="*/ 1125550 w 1641119"/>
              <a:gd name="connsiteY670" fmla="*/ 1891665 h 2408548"/>
              <a:gd name="connsiteX671" fmla="*/ 1128389 w 1641119"/>
              <a:gd name="connsiteY671" fmla="*/ 1896170 h 2408548"/>
              <a:gd name="connsiteX672" fmla="*/ 1128255 w 1641119"/>
              <a:gd name="connsiteY672" fmla="*/ 1899352 h 2408548"/>
              <a:gd name="connsiteX673" fmla="*/ 1121864 w 1641119"/>
              <a:gd name="connsiteY673" fmla="*/ 1902581 h 2408548"/>
              <a:gd name="connsiteX674" fmla="*/ 1118426 w 1641119"/>
              <a:gd name="connsiteY674" fmla="*/ 1903400 h 2408548"/>
              <a:gd name="connsiteX675" fmla="*/ 1113349 w 1641119"/>
              <a:gd name="connsiteY675" fmla="*/ 1902076 h 2408548"/>
              <a:gd name="connsiteX676" fmla="*/ 1106634 w 1641119"/>
              <a:gd name="connsiteY676" fmla="*/ 1898590 h 2408548"/>
              <a:gd name="connsiteX677" fmla="*/ 1098014 w 1641119"/>
              <a:gd name="connsiteY677" fmla="*/ 1891294 h 2408548"/>
              <a:gd name="connsiteX678" fmla="*/ 1087450 w 1641119"/>
              <a:gd name="connsiteY678" fmla="*/ 1880102 h 2408548"/>
              <a:gd name="connsiteX679" fmla="*/ 1082364 w 1641119"/>
              <a:gd name="connsiteY679" fmla="*/ 1876301 h 2408548"/>
              <a:gd name="connsiteX680" fmla="*/ 1082735 w 1641119"/>
              <a:gd name="connsiteY680" fmla="*/ 1879911 h 2408548"/>
              <a:gd name="connsiteX681" fmla="*/ 1083916 w 1641119"/>
              <a:gd name="connsiteY681" fmla="*/ 1883435 h 2408548"/>
              <a:gd name="connsiteX682" fmla="*/ 1085907 w 1641119"/>
              <a:gd name="connsiteY682" fmla="*/ 1886855 h 2408548"/>
              <a:gd name="connsiteX683" fmla="*/ 1086307 w 1641119"/>
              <a:gd name="connsiteY683" fmla="*/ 1889331 h 2408548"/>
              <a:gd name="connsiteX684" fmla="*/ 1085126 w 1641119"/>
              <a:gd name="connsiteY684" fmla="*/ 1890865 h 2408548"/>
              <a:gd name="connsiteX685" fmla="*/ 1083574 w 1641119"/>
              <a:gd name="connsiteY685" fmla="*/ 1891637 h 2408548"/>
              <a:gd name="connsiteX686" fmla="*/ 1081640 w 1641119"/>
              <a:gd name="connsiteY686" fmla="*/ 1891646 h 2408548"/>
              <a:gd name="connsiteX687" fmla="*/ 1081307 w 1641119"/>
              <a:gd name="connsiteY687" fmla="*/ 1892513 h 2408548"/>
              <a:gd name="connsiteX688" fmla="*/ 1084459 w 1641119"/>
              <a:gd name="connsiteY688" fmla="*/ 1897828 h 2408548"/>
              <a:gd name="connsiteX689" fmla="*/ 1086945 w 1641119"/>
              <a:gd name="connsiteY689" fmla="*/ 1903266 h 2408548"/>
              <a:gd name="connsiteX690" fmla="*/ 1086717 w 1641119"/>
              <a:gd name="connsiteY690" fmla="*/ 1908410 h 2408548"/>
              <a:gd name="connsiteX691" fmla="*/ 1083764 w 1641119"/>
              <a:gd name="connsiteY691" fmla="*/ 1913268 h 2408548"/>
              <a:gd name="connsiteX692" fmla="*/ 1081231 w 1641119"/>
              <a:gd name="connsiteY692" fmla="*/ 1916106 h 2408548"/>
              <a:gd name="connsiteX693" fmla="*/ 1079116 w 1641119"/>
              <a:gd name="connsiteY693" fmla="*/ 1916944 h 2408548"/>
              <a:gd name="connsiteX694" fmla="*/ 1066572 w 1641119"/>
              <a:gd name="connsiteY694" fmla="*/ 1928965 h 2408548"/>
              <a:gd name="connsiteX695" fmla="*/ 1063076 w 1641119"/>
              <a:gd name="connsiteY695" fmla="*/ 1930479 h 2408548"/>
              <a:gd name="connsiteX696" fmla="*/ 1061485 w 1641119"/>
              <a:gd name="connsiteY696" fmla="*/ 1931956 h 2408548"/>
              <a:gd name="connsiteX697" fmla="*/ 1060180 w 1641119"/>
              <a:gd name="connsiteY697" fmla="*/ 1934166 h 2408548"/>
              <a:gd name="connsiteX698" fmla="*/ 1056532 w 1641119"/>
              <a:gd name="connsiteY698" fmla="*/ 1944024 h 2408548"/>
              <a:gd name="connsiteX699" fmla="*/ 1055056 w 1641119"/>
              <a:gd name="connsiteY699" fmla="*/ 1947024 h 2408548"/>
              <a:gd name="connsiteX700" fmla="*/ 1052122 w 1641119"/>
              <a:gd name="connsiteY700" fmla="*/ 1950920 h 2408548"/>
              <a:gd name="connsiteX701" fmla="*/ 1050893 w 1641119"/>
              <a:gd name="connsiteY701" fmla="*/ 1951596 h 2408548"/>
              <a:gd name="connsiteX702" fmla="*/ 1050541 w 1641119"/>
              <a:gd name="connsiteY702" fmla="*/ 1953187 h 2408548"/>
              <a:gd name="connsiteX703" fmla="*/ 1051074 w 1641119"/>
              <a:gd name="connsiteY703" fmla="*/ 1955683 h 2408548"/>
              <a:gd name="connsiteX704" fmla="*/ 1050265 w 1641119"/>
              <a:gd name="connsiteY704" fmla="*/ 1959836 h 2408548"/>
              <a:gd name="connsiteX705" fmla="*/ 1048122 w 1641119"/>
              <a:gd name="connsiteY705" fmla="*/ 1965627 h 2408548"/>
              <a:gd name="connsiteX706" fmla="*/ 1040816 w 1641119"/>
              <a:gd name="connsiteY706" fmla="*/ 1981514 h 2408548"/>
              <a:gd name="connsiteX707" fmla="*/ 1034929 w 1641119"/>
              <a:gd name="connsiteY707" fmla="*/ 1996202 h 2408548"/>
              <a:gd name="connsiteX708" fmla="*/ 1032348 w 1641119"/>
              <a:gd name="connsiteY708" fmla="*/ 2000983 h 2408548"/>
              <a:gd name="connsiteX709" fmla="*/ 1030462 w 1641119"/>
              <a:gd name="connsiteY709" fmla="*/ 2003003 h 2408548"/>
              <a:gd name="connsiteX710" fmla="*/ 1029272 w 1641119"/>
              <a:gd name="connsiteY710" fmla="*/ 2002279 h 2408548"/>
              <a:gd name="connsiteX711" fmla="*/ 1026347 w 1641119"/>
              <a:gd name="connsiteY711" fmla="*/ 2002650 h 2408548"/>
              <a:gd name="connsiteX712" fmla="*/ 1024928 w 1641119"/>
              <a:gd name="connsiteY712" fmla="*/ 2005213 h 2408548"/>
              <a:gd name="connsiteX713" fmla="*/ 1023642 w 1641119"/>
              <a:gd name="connsiteY713" fmla="*/ 2009832 h 2408548"/>
              <a:gd name="connsiteX714" fmla="*/ 1022242 w 1641119"/>
              <a:gd name="connsiteY714" fmla="*/ 2013347 h 2408548"/>
              <a:gd name="connsiteX715" fmla="*/ 1020728 w 1641119"/>
              <a:gd name="connsiteY715" fmla="*/ 2015757 h 2408548"/>
              <a:gd name="connsiteX716" fmla="*/ 1008917 w 1641119"/>
              <a:gd name="connsiteY716" fmla="*/ 2026120 h 2408548"/>
              <a:gd name="connsiteX717" fmla="*/ 1005878 w 1641119"/>
              <a:gd name="connsiteY717" fmla="*/ 2028034 h 2408548"/>
              <a:gd name="connsiteX718" fmla="*/ 1003145 w 1641119"/>
              <a:gd name="connsiteY718" fmla="*/ 2026825 h 2408548"/>
              <a:gd name="connsiteX719" fmla="*/ 999915 w 1641119"/>
              <a:gd name="connsiteY719" fmla="*/ 2027291 h 2408548"/>
              <a:gd name="connsiteX720" fmla="*/ 993219 w 1641119"/>
              <a:gd name="connsiteY720" fmla="*/ 2021834 h 2408548"/>
              <a:gd name="connsiteX721" fmla="*/ 992058 w 1641119"/>
              <a:gd name="connsiteY721" fmla="*/ 2019824 h 2408548"/>
              <a:gd name="connsiteX722" fmla="*/ 987733 w 1641119"/>
              <a:gd name="connsiteY722" fmla="*/ 2015319 h 2408548"/>
              <a:gd name="connsiteX723" fmla="*/ 987876 w 1641119"/>
              <a:gd name="connsiteY723" fmla="*/ 2017671 h 2408548"/>
              <a:gd name="connsiteX724" fmla="*/ 988600 w 1641119"/>
              <a:gd name="connsiteY724" fmla="*/ 2018967 h 2408548"/>
              <a:gd name="connsiteX725" fmla="*/ 989200 w 1641119"/>
              <a:gd name="connsiteY725" fmla="*/ 2020862 h 2408548"/>
              <a:gd name="connsiteX726" fmla="*/ 990714 w 1641119"/>
              <a:gd name="connsiteY726" fmla="*/ 2023186 h 2408548"/>
              <a:gd name="connsiteX727" fmla="*/ 994067 w 1641119"/>
              <a:gd name="connsiteY727" fmla="*/ 2035350 h 2408548"/>
              <a:gd name="connsiteX728" fmla="*/ 991419 w 1641119"/>
              <a:gd name="connsiteY728" fmla="*/ 2037836 h 2408548"/>
              <a:gd name="connsiteX729" fmla="*/ 989048 w 1641119"/>
              <a:gd name="connsiteY729" fmla="*/ 2040665 h 2408548"/>
              <a:gd name="connsiteX730" fmla="*/ 982999 w 1641119"/>
              <a:gd name="connsiteY730" fmla="*/ 2045437 h 2408548"/>
              <a:gd name="connsiteX731" fmla="*/ 976456 w 1641119"/>
              <a:gd name="connsiteY731" fmla="*/ 2053400 h 2408548"/>
              <a:gd name="connsiteX732" fmla="*/ 974046 w 1641119"/>
              <a:gd name="connsiteY732" fmla="*/ 2055619 h 2408548"/>
              <a:gd name="connsiteX733" fmla="*/ 973503 w 1641119"/>
              <a:gd name="connsiteY733" fmla="*/ 2049132 h 2408548"/>
              <a:gd name="connsiteX734" fmla="*/ 973779 w 1641119"/>
              <a:gd name="connsiteY734" fmla="*/ 2047189 h 2408548"/>
              <a:gd name="connsiteX735" fmla="*/ 970083 w 1641119"/>
              <a:gd name="connsiteY735" fmla="*/ 2044037 h 2408548"/>
              <a:gd name="connsiteX736" fmla="*/ 970197 w 1641119"/>
              <a:gd name="connsiteY736" fmla="*/ 2046303 h 2408548"/>
              <a:gd name="connsiteX737" fmla="*/ 969816 w 1641119"/>
              <a:gd name="connsiteY737" fmla="*/ 2048418 h 2408548"/>
              <a:gd name="connsiteX738" fmla="*/ 967140 w 1641119"/>
              <a:gd name="connsiteY738" fmla="*/ 2056819 h 2408548"/>
              <a:gd name="connsiteX739" fmla="*/ 966397 w 1641119"/>
              <a:gd name="connsiteY739" fmla="*/ 2058267 h 2408548"/>
              <a:gd name="connsiteX740" fmla="*/ 965073 w 1641119"/>
              <a:gd name="connsiteY740" fmla="*/ 2057943 h 2408548"/>
              <a:gd name="connsiteX741" fmla="*/ 962197 w 1641119"/>
              <a:gd name="connsiteY741" fmla="*/ 2059486 h 2408548"/>
              <a:gd name="connsiteX742" fmla="*/ 959253 w 1641119"/>
              <a:gd name="connsiteY742" fmla="*/ 2058753 h 2408548"/>
              <a:gd name="connsiteX743" fmla="*/ 956748 w 1641119"/>
              <a:gd name="connsiteY743" fmla="*/ 2054943 h 2408548"/>
              <a:gd name="connsiteX744" fmla="*/ 955758 w 1641119"/>
              <a:gd name="connsiteY744" fmla="*/ 2052961 h 2408548"/>
              <a:gd name="connsiteX745" fmla="*/ 951205 w 1641119"/>
              <a:gd name="connsiteY745" fmla="*/ 2058400 h 2408548"/>
              <a:gd name="connsiteX746" fmla="*/ 948995 w 1641119"/>
              <a:gd name="connsiteY746" fmla="*/ 2058257 h 2408548"/>
              <a:gd name="connsiteX747" fmla="*/ 948624 w 1641119"/>
              <a:gd name="connsiteY747" fmla="*/ 2062810 h 2408548"/>
              <a:gd name="connsiteX748" fmla="*/ 946480 w 1641119"/>
              <a:gd name="connsiteY748" fmla="*/ 2066954 h 2408548"/>
              <a:gd name="connsiteX749" fmla="*/ 943651 w 1641119"/>
              <a:gd name="connsiteY749" fmla="*/ 2068744 h 2408548"/>
              <a:gd name="connsiteX750" fmla="*/ 939698 w 1641119"/>
              <a:gd name="connsiteY750" fmla="*/ 2068601 h 2408548"/>
              <a:gd name="connsiteX751" fmla="*/ 937279 w 1641119"/>
              <a:gd name="connsiteY751" fmla="*/ 2071049 h 2408548"/>
              <a:gd name="connsiteX752" fmla="*/ 931917 w 1641119"/>
              <a:gd name="connsiteY752" fmla="*/ 2068430 h 2408548"/>
              <a:gd name="connsiteX753" fmla="*/ 930678 w 1641119"/>
              <a:gd name="connsiteY753" fmla="*/ 2063506 h 2408548"/>
              <a:gd name="connsiteX754" fmla="*/ 934926 w 1641119"/>
              <a:gd name="connsiteY754" fmla="*/ 2056733 h 2408548"/>
              <a:gd name="connsiteX755" fmla="*/ 936127 w 1641119"/>
              <a:gd name="connsiteY755" fmla="*/ 2053933 h 2408548"/>
              <a:gd name="connsiteX756" fmla="*/ 935346 w 1641119"/>
              <a:gd name="connsiteY756" fmla="*/ 2050475 h 2408548"/>
              <a:gd name="connsiteX757" fmla="*/ 936374 w 1641119"/>
              <a:gd name="connsiteY757" fmla="*/ 2045999 h 2408548"/>
              <a:gd name="connsiteX758" fmla="*/ 944489 w 1641119"/>
              <a:gd name="connsiteY758" fmla="*/ 2031721 h 2408548"/>
              <a:gd name="connsiteX759" fmla="*/ 949985 w 1641119"/>
              <a:gd name="connsiteY759" fmla="*/ 2024444 h 2408548"/>
              <a:gd name="connsiteX760" fmla="*/ 949671 w 1641119"/>
              <a:gd name="connsiteY760" fmla="*/ 2023139 h 2408548"/>
              <a:gd name="connsiteX761" fmla="*/ 942204 w 1641119"/>
              <a:gd name="connsiteY761" fmla="*/ 2021548 h 2408548"/>
              <a:gd name="connsiteX762" fmla="*/ 935679 w 1641119"/>
              <a:gd name="connsiteY762" fmla="*/ 2019043 h 2408548"/>
              <a:gd name="connsiteX763" fmla="*/ 929326 w 1641119"/>
              <a:gd name="connsiteY763" fmla="*/ 2018186 h 2408548"/>
              <a:gd name="connsiteX764" fmla="*/ 926516 w 1641119"/>
              <a:gd name="connsiteY764" fmla="*/ 2019033 h 2408548"/>
              <a:gd name="connsiteX765" fmla="*/ 930993 w 1641119"/>
              <a:gd name="connsiteY765" fmla="*/ 2023224 h 2408548"/>
              <a:gd name="connsiteX766" fmla="*/ 937327 w 1641119"/>
              <a:gd name="connsiteY766" fmla="*/ 2027282 h 2408548"/>
              <a:gd name="connsiteX767" fmla="*/ 934212 w 1641119"/>
              <a:gd name="connsiteY767" fmla="*/ 2031149 h 2408548"/>
              <a:gd name="connsiteX768" fmla="*/ 931526 w 1641119"/>
              <a:gd name="connsiteY768" fmla="*/ 2035245 h 2408548"/>
              <a:gd name="connsiteX769" fmla="*/ 928745 w 1641119"/>
              <a:gd name="connsiteY769" fmla="*/ 2046341 h 2408548"/>
              <a:gd name="connsiteX770" fmla="*/ 926964 w 1641119"/>
              <a:gd name="connsiteY770" fmla="*/ 2050866 h 2408548"/>
              <a:gd name="connsiteX771" fmla="*/ 920058 w 1641119"/>
              <a:gd name="connsiteY771" fmla="*/ 2045675 h 2408548"/>
              <a:gd name="connsiteX772" fmla="*/ 916791 w 1641119"/>
              <a:gd name="connsiteY772" fmla="*/ 2043913 h 2408548"/>
              <a:gd name="connsiteX773" fmla="*/ 918867 w 1641119"/>
              <a:gd name="connsiteY773" fmla="*/ 2049675 h 2408548"/>
              <a:gd name="connsiteX774" fmla="*/ 924916 w 1641119"/>
              <a:gd name="connsiteY774" fmla="*/ 2055124 h 2408548"/>
              <a:gd name="connsiteX775" fmla="*/ 925306 w 1641119"/>
              <a:gd name="connsiteY775" fmla="*/ 2056914 h 2408548"/>
              <a:gd name="connsiteX776" fmla="*/ 925268 w 1641119"/>
              <a:gd name="connsiteY776" fmla="*/ 2063363 h 2408548"/>
              <a:gd name="connsiteX777" fmla="*/ 913686 w 1641119"/>
              <a:gd name="connsiteY777" fmla="*/ 2069030 h 2408548"/>
              <a:gd name="connsiteX778" fmla="*/ 901598 w 1641119"/>
              <a:gd name="connsiteY778" fmla="*/ 2069887 h 2408548"/>
              <a:gd name="connsiteX779" fmla="*/ 892921 w 1641119"/>
              <a:gd name="connsiteY779" fmla="*/ 2071487 h 2408548"/>
              <a:gd name="connsiteX780" fmla="*/ 878281 w 1641119"/>
              <a:gd name="connsiteY780" fmla="*/ 2073431 h 2408548"/>
              <a:gd name="connsiteX781" fmla="*/ 872595 w 1641119"/>
              <a:gd name="connsiteY781" fmla="*/ 2073431 h 2408548"/>
              <a:gd name="connsiteX782" fmla="*/ 872109 w 1641119"/>
              <a:gd name="connsiteY782" fmla="*/ 2075602 h 2408548"/>
              <a:gd name="connsiteX783" fmla="*/ 886425 w 1641119"/>
              <a:gd name="connsiteY783" fmla="*/ 2085470 h 2408548"/>
              <a:gd name="connsiteX784" fmla="*/ 888511 w 1641119"/>
              <a:gd name="connsiteY784" fmla="*/ 2087270 h 2408548"/>
              <a:gd name="connsiteX785" fmla="*/ 886520 w 1641119"/>
              <a:gd name="connsiteY785" fmla="*/ 2090652 h 2408548"/>
              <a:gd name="connsiteX786" fmla="*/ 883558 w 1641119"/>
              <a:gd name="connsiteY786" fmla="*/ 2092747 h 2408548"/>
              <a:gd name="connsiteX787" fmla="*/ 878910 w 1641119"/>
              <a:gd name="connsiteY787" fmla="*/ 2099958 h 2408548"/>
              <a:gd name="connsiteX788" fmla="*/ 876481 w 1641119"/>
              <a:gd name="connsiteY788" fmla="*/ 2102434 h 2408548"/>
              <a:gd name="connsiteX789" fmla="*/ 870461 w 1641119"/>
              <a:gd name="connsiteY789" fmla="*/ 2105835 h 2408548"/>
              <a:gd name="connsiteX790" fmla="*/ 859384 w 1641119"/>
              <a:gd name="connsiteY790" fmla="*/ 2102044 h 2408548"/>
              <a:gd name="connsiteX791" fmla="*/ 853688 w 1641119"/>
              <a:gd name="connsiteY791" fmla="*/ 2103739 h 2408548"/>
              <a:gd name="connsiteX792" fmla="*/ 848240 w 1641119"/>
              <a:gd name="connsiteY792" fmla="*/ 2102549 h 2408548"/>
              <a:gd name="connsiteX793" fmla="*/ 848125 w 1641119"/>
              <a:gd name="connsiteY793" fmla="*/ 2106692 h 2408548"/>
              <a:gd name="connsiteX794" fmla="*/ 849754 w 1641119"/>
              <a:gd name="connsiteY794" fmla="*/ 2109711 h 2408548"/>
              <a:gd name="connsiteX795" fmla="*/ 851402 w 1641119"/>
              <a:gd name="connsiteY795" fmla="*/ 2117189 h 2408548"/>
              <a:gd name="connsiteX796" fmla="*/ 855059 w 1641119"/>
              <a:gd name="connsiteY796" fmla="*/ 2116608 h 2408548"/>
              <a:gd name="connsiteX797" fmla="*/ 859707 w 1641119"/>
              <a:gd name="connsiteY797" fmla="*/ 2114255 h 2408548"/>
              <a:gd name="connsiteX798" fmla="*/ 863298 w 1641119"/>
              <a:gd name="connsiteY798" fmla="*/ 2119903 h 2408548"/>
              <a:gd name="connsiteX799" fmla="*/ 865661 w 1641119"/>
              <a:gd name="connsiteY799" fmla="*/ 2129428 h 2408548"/>
              <a:gd name="connsiteX800" fmla="*/ 869785 w 1641119"/>
              <a:gd name="connsiteY800" fmla="*/ 2134238 h 2408548"/>
              <a:gd name="connsiteX801" fmla="*/ 871614 w 1641119"/>
              <a:gd name="connsiteY801" fmla="*/ 2137953 h 2408548"/>
              <a:gd name="connsiteX802" fmla="*/ 872357 w 1641119"/>
              <a:gd name="connsiteY802" fmla="*/ 2141449 h 2408548"/>
              <a:gd name="connsiteX803" fmla="*/ 869785 w 1641119"/>
              <a:gd name="connsiteY803" fmla="*/ 2144925 h 2408548"/>
              <a:gd name="connsiteX804" fmla="*/ 864461 w 1641119"/>
              <a:gd name="connsiteY804" fmla="*/ 2149821 h 2408548"/>
              <a:gd name="connsiteX805" fmla="*/ 858555 w 1641119"/>
              <a:gd name="connsiteY805" fmla="*/ 2150736 h 2408548"/>
              <a:gd name="connsiteX806" fmla="*/ 858879 w 1641119"/>
              <a:gd name="connsiteY806" fmla="*/ 2154603 h 2408548"/>
              <a:gd name="connsiteX807" fmla="*/ 856326 w 1641119"/>
              <a:gd name="connsiteY807" fmla="*/ 2157375 h 2408548"/>
              <a:gd name="connsiteX808" fmla="*/ 850907 w 1641119"/>
              <a:gd name="connsiteY808" fmla="*/ 2156565 h 2408548"/>
              <a:gd name="connsiteX809" fmla="*/ 848373 w 1641119"/>
              <a:gd name="connsiteY809" fmla="*/ 2154622 h 2408548"/>
              <a:gd name="connsiteX810" fmla="*/ 845744 w 1641119"/>
              <a:gd name="connsiteY810" fmla="*/ 2153707 h 2408548"/>
              <a:gd name="connsiteX811" fmla="*/ 834962 w 1641119"/>
              <a:gd name="connsiteY811" fmla="*/ 2152669 h 2408548"/>
              <a:gd name="connsiteX812" fmla="*/ 845820 w 1641119"/>
              <a:gd name="connsiteY812" fmla="*/ 2160099 h 2408548"/>
              <a:gd name="connsiteX813" fmla="*/ 849678 w 1641119"/>
              <a:gd name="connsiteY813" fmla="*/ 2163547 h 2408548"/>
              <a:gd name="connsiteX814" fmla="*/ 851392 w 1641119"/>
              <a:gd name="connsiteY814" fmla="*/ 2161508 h 2408548"/>
              <a:gd name="connsiteX815" fmla="*/ 855155 w 1641119"/>
              <a:gd name="connsiteY815" fmla="*/ 2161013 h 2408548"/>
              <a:gd name="connsiteX816" fmla="*/ 860708 w 1641119"/>
              <a:gd name="connsiteY816" fmla="*/ 2162899 h 2408548"/>
              <a:gd name="connsiteX817" fmla="*/ 859784 w 1641119"/>
              <a:gd name="connsiteY817" fmla="*/ 2175339 h 2408548"/>
              <a:gd name="connsiteX818" fmla="*/ 862213 w 1641119"/>
              <a:gd name="connsiteY818" fmla="*/ 2185349 h 2408548"/>
              <a:gd name="connsiteX819" fmla="*/ 862508 w 1641119"/>
              <a:gd name="connsiteY819" fmla="*/ 2187588 h 2408548"/>
              <a:gd name="connsiteX820" fmla="*/ 856593 w 1641119"/>
              <a:gd name="connsiteY820" fmla="*/ 2193550 h 2408548"/>
              <a:gd name="connsiteX821" fmla="*/ 856497 w 1641119"/>
              <a:gd name="connsiteY821" fmla="*/ 2199104 h 2408548"/>
              <a:gd name="connsiteX822" fmla="*/ 852973 w 1641119"/>
              <a:gd name="connsiteY822" fmla="*/ 2200647 h 2408548"/>
              <a:gd name="connsiteX823" fmla="*/ 849183 w 1641119"/>
              <a:gd name="connsiteY823" fmla="*/ 2200294 h 2408548"/>
              <a:gd name="connsiteX824" fmla="*/ 848983 w 1641119"/>
              <a:gd name="connsiteY824" fmla="*/ 2206362 h 2408548"/>
              <a:gd name="connsiteX825" fmla="*/ 846411 w 1641119"/>
              <a:gd name="connsiteY825" fmla="*/ 2210134 h 2408548"/>
              <a:gd name="connsiteX826" fmla="*/ 846868 w 1641119"/>
              <a:gd name="connsiteY826" fmla="*/ 2212496 h 2408548"/>
              <a:gd name="connsiteX827" fmla="*/ 847601 w 1641119"/>
              <a:gd name="connsiteY827" fmla="*/ 2214601 h 2408548"/>
              <a:gd name="connsiteX828" fmla="*/ 845258 w 1641119"/>
              <a:gd name="connsiteY828" fmla="*/ 2218430 h 2408548"/>
              <a:gd name="connsiteX829" fmla="*/ 843144 w 1641119"/>
              <a:gd name="connsiteY829" fmla="*/ 2223078 h 2408548"/>
              <a:gd name="connsiteX830" fmla="*/ 840115 w 1641119"/>
              <a:gd name="connsiteY830" fmla="*/ 2227136 h 2408548"/>
              <a:gd name="connsiteX831" fmla="*/ 838514 w 1641119"/>
              <a:gd name="connsiteY831" fmla="*/ 2226717 h 2408548"/>
              <a:gd name="connsiteX832" fmla="*/ 833704 w 1641119"/>
              <a:gd name="connsiteY832" fmla="*/ 2226983 h 2408548"/>
              <a:gd name="connsiteX833" fmla="*/ 827922 w 1641119"/>
              <a:gd name="connsiteY833" fmla="*/ 2226640 h 2408548"/>
              <a:gd name="connsiteX834" fmla="*/ 823236 w 1641119"/>
              <a:gd name="connsiteY834" fmla="*/ 2221363 h 2408548"/>
              <a:gd name="connsiteX835" fmla="*/ 821293 w 1641119"/>
              <a:gd name="connsiteY835" fmla="*/ 2219601 h 2408548"/>
              <a:gd name="connsiteX836" fmla="*/ 819102 w 1641119"/>
              <a:gd name="connsiteY836" fmla="*/ 2218449 h 2408548"/>
              <a:gd name="connsiteX837" fmla="*/ 819941 w 1641119"/>
              <a:gd name="connsiteY837" fmla="*/ 2221849 h 2408548"/>
              <a:gd name="connsiteX838" fmla="*/ 821255 w 1641119"/>
              <a:gd name="connsiteY838" fmla="*/ 2223888 h 2408548"/>
              <a:gd name="connsiteX839" fmla="*/ 825580 w 1641119"/>
              <a:gd name="connsiteY839" fmla="*/ 2227698 h 2408548"/>
              <a:gd name="connsiteX840" fmla="*/ 833542 w 1641119"/>
              <a:gd name="connsiteY840" fmla="*/ 2232393 h 2408548"/>
              <a:gd name="connsiteX841" fmla="*/ 833295 w 1641119"/>
              <a:gd name="connsiteY841" fmla="*/ 2235718 h 2408548"/>
              <a:gd name="connsiteX842" fmla="*/ 831171 w 1641119"/>
              <a:gd name="connsiteY842" fmla="*/ 2237156 h 2408548"/>
              <a:gd name="connsiteX843" fmla="*/ 826208 w 1641119"/>
              <a:gd name="connsiteY843" fmla="*/ 2246157 h 2408548"/>
              <a:gd name="connsiteX844" fmla="*/ 824446 w 1641119"/>
              <a:gd name="connsiteY844" fmla="*/ 2246357 h 2408548"/>
              <a:gd name="connsiteX845" fmla="*/ 822217 w 1641119"/>
              <a:gd name="connsiteY845" fmla="*/ 2248672 h 2408548"/>
              <a:gd name="connsiteX846" fmla="*/ 815340 w 1641119"/>
              <a:gd name="connsiteY846" fmla="*/ 2247891 h 2408548"/>
              <a:gd name="connsiteX847" fmla="*/ 812454 w 1641119"/>
              <a:gd name="connsiteY847" fmla="*/ 2246967 h 2408548"/>
              <a:gd name="connsiteX848" fmla="*/ 803967 w 1641119"/>
              <a:gd name="connsiteY848" fmla="*/ 2247557 h 2408548"/>
              <a:gd name="connsiteX849" fmla="*/ 801081 w 1641119"/>
              <a:gd name="connsiteY849" fmla="*/ 2246767 h 2408548"/>
              <a:gd name="connsiteX850" fmla="*/ 798605 w 1641119"/>
              <a:gd name="connsiteY850" fmla="*/ 2247148 h 2408548"/>
              <a:gd name="connsiteX851" fmla="*/ 800910 w 1641119"/>
              <a:gd name="connsiteY851" fmla="*/ 2249681 h 2408548"/>
              <a:gd name="connsiteX852" fmla="*/ 805767 w 1641119"/>
              <a:gd name="connsiteY852" fmla="*/ 2251958 h 2408548"/>
              <a:gd name="connsiteX853" fmla="*/ 811292 w 1641119"/>
              <a:gd name="connsiteY853" fmla="*/ 2254244 h 2408548"/>
              <a:gd name="connsiteX854" fmla="*/ 819693 w 1641119"/>
              <a:gd name="connsiteY854" fmla="*/ 2255968 h 2408548"/>
              <a:gd name="connsiteX855" fmla="*/ 819388 w 1641119"/>
              <a:gd name="connsiteY855" fmla="*/ 2259225 h 2408548"/>
              <a:gd name="connsiteX856" fmla="*/ 817283 w 1641119"/>
              <a:gd name="connsiteY856" fmla="*/ 2261892 h 2408548"/>
              <a:gd name="connsiteX857" fmla="*/ 818493 w 1641119"/>
              <a:gd name="connsiteY857" fmla="*/ 2265864 h 2408548"/>
              <a:gd name="connsiteX858" fmla="*/ 817550 w 1641119"/>
              <a:gd name="connsiteY858" fmla="*/ 2268703 h 2408548"/>
              <a:gd name="connsiteX859" fmla="*/ 817150 w 1641119"/>
              <a:gd name="connsiteY859" fmla="*/ 2272075 h 2408548"/>
              <a:gd name="connsiteX860" fmla="*/ 815188 w 1641119"/>
              <a:gd name="connsiteY860" fmla="*/ 2279885 h 2408548"/>
              <a:gd name="connsiteX861" fmla="*/ 817474 w 1641119"/>
              <a:gd name="connsiteY861" fmla="*/ 2285219 h 2408548"/>
              <a:gd name="connsiteX862" fmla="*/ 819960 w 1641119"/>
              <a:gd name="connsiteY862" fmla="*/ 2287819 h 2408548"/>
              <a:gd name="connsiteX863" fmla="*/ 819674 w 1641119"/>
              <a:gd name="connsiteY863" fmla="*/ 2291239 h 2408548"/>
              <a:gd name="connsiteX864" fmla="*/ 820846 w 1641119"/>
              <a:gd name="connsiteY864" fmla="*/ 2296687 h 2408548"/>
              <a:gd name="connsiteX865" fmla="*/ 817112 w 1641119"/>
              <a:gd name="connsiteY865" fmla="*/ 2301535 h 2408548"/>
              <a:gd name="connsiteX866" fmla="*/ 814016 w 1641119"/>
              <a:gd name="connsiteY866" fmla="*/ 2301354 h 2408548"/>
              <a:gd name="connsiteX867" fmla="*/ 809606 w 1641119"/>
              <a:gd name="connsiteY867" fmla="*/ 2302440 h 2408548"/>
              <a:gd name="connsiteX868" fmla="*/ 808139 w 1641119"/>
              <a:gd name="connsiteY868" fmla="*/ 2304574 h 2408548"/>
              <a:gd name="connsiteX869" fmla="*/ 815131 w 1641119"/>
              <a:gd name="connsiteY869" fmla="*/ 2306584 h 2408548"/>
              <a:gd name="connsiteX870" fmla="*/ 814492 w 1641119"/>
              <a:gd name="connsiteY870" fmla="*/ 2310194 h 2408548"/>
              <a:gd name="connsiteX871" fmla="*/ 812587 w 1641119"/>
              <a:gd name="connsiteY871" fmla="*/ 2314708 h 2408548"/>
              <a:gd name="connsiteX872" fmla="*/ 810587 w 1641119"/>
              <a:gd name="connsiteY872" fmla="*/ 2324434 h 2408548"/>
              <a:gd name="connsiteX873" fmla="*/ 806520 w 1641119"/>
              <a:gd name="connsiteY873" fmla="*/ 2340988 h 2408548"/>
              <a:gd name="connsiteX874" fmla="*/ 804615 w 1641119"/>
              <a:gd name="connsiteY874" fmla="*/ 2357276 h 2408548"/>
              <a:gd name="connsiteX875" fmla="*/ 795881 w 1641119"/>
              <a:gd name="connsiteY875" fmla="*/ 2370554 h 2408548"/>
              <a:gd name="connsiteX876" fmla="*/ 792785 w 1641119"/>
              <a:gd name="connsiteY876" fmla="*/ 2370925 h 2408548"/>
              <a:gd name="connsiteX877" fmla="*/ 792004 w 1641119"/>
              <a:gd name="connsiteY877" fmla="*/ 2371449 h 2408548"/>
              <a:gd name="connsiteX878" fmla="*/ 787746 w 1641119"/>
              <a:gd name="connsiteY878" fmla="*/ 2370773 h 2408548"/>
              <a:gd name="connsiteX879" fmla="*/ 781060 w 1641119"/>
              <a:gd name="connsiteY879" fmla="*/ 2367715 h 2408548"/>
              <a:gd name="connsiteX880" fmla="*/ 775888 w 1641119"/>
              <a:gd name="connsiteY880" fmla="*/ 2366705 h 2408548"/>
              <a:gd name="connsiteX881" fmla="*/ 772392 w 1641119"/>
              <a:gd name="connsiteY881" fmla="*/ 2366667 h 2408548"/>
              <a:gd name="connsiteX882" fmla="*/ 771944 w 1641119"/>
              <a:gd name="connsiteY882" fmla="*/ 2368191 h 2408548"/>
              <a:gd name="connsiteX883" fmla="*/ 774840 w 1641119"/>
              <a:gd name="connsiteY883" fmla="*/ 2370649 h 2408548"/>
              <a:gd name="connsiteX884" fmla="*/ 779269 w 1641119"/>
              <a:gd name="connsiteY884" fmla="*/ 2371677 h 2408548"/>
              <a:gd name="connsiteX885" fmla="*/ 782812 w 1641119"/>
              <a:gd name="connsiteY885" fmla="*/ 2373306 h 2408548"/>
              <a:gd name="connsiteX886" fmla="*/ 789165 w 1641119"/>
              <a:gd name="connsiteY886" fmla="*/ 2374821 h 2408548"/>
              <a:gd name="connsiteX887" fmla="*/ 791375 w 1641119"/>
              <a:gd name="connsiteY887" fmla="*/ 2377754 h 2408548"/>
              <a:gd name="connsiteX888" fmla="*/ 792890 w 1641119"/>
              <a:gd name="connsiteY888" fmla="*/ 2380879 h 2408548"/>
              <a:gd name="connsiteX889" fmla="*/ 792671 w 1641119"/>
              <a:gd name="connsiteY889" fmla="*/ 2382593 h 2408548"/>
              <a:gd name="connsiteX890" fmla="*/ 792661 w 1641119"/>
              <a:gd name="connsiteY890" fmla="*/ 2384612 h 2408548"/>
              <a:gd name="connsiteX891" fmla="*/ 793795 w 1641119"/>
              <a:gd name="connsiteY891" fmla="*/ 2395461 h 2408548"/>
              <a:gd name="connsiteX892" fmla="*/ 790804 w 1641119"/>
              <a:gd name="connsiteY892" fmla="*/ 2399195 h 2408548"/>
              <a:gd name="connsiteX893" fmla="*/ 788518 w 1641119"/>
              <a:gd name="connsiteY893" fmla="*/ 2402567 h 2408548"/>
              <a:gd name="connsiteX894" fmla="*/ 780583 w 1641119"/>
              <a:gd name="connsiteY894" fmla="*/ 2402100 h 2408548"/>
              <a:gd name="connsiteX895" fmla="*/ 779202 w 1641119"/>
              <a:gd name="connsiteY895" fmla="*/ 2400919 h 2408548"/>
              <a:gd name="connsiteX896" fmla="*/ 771544 w 1641119"/>
              <a:gd name="connsiteY896" fmla="*/ 2397366 h 2408548"/>
              <a:gd name="connsiteX897" fmla="*/ 772011 w 1641119"/>
              <a:gd name="connsiteY897" fmla="*/ 2399033 h 2408548"/>
              <a:gd name="connsiteX898" fmla="*/ 777554 w 1641119"/>
              <a:gd name="connsiteY898" fmla="*/ 2403853 h 2408548"/>
              <a:gd name="connsiteX899" fmla="*/ 779488 w 1641119"/>
              <a:gd name="connsiteY899" fmla="*/ 2406253 h 2408548"/>
              <a:gd name="connsiteX900" fmla="*/ 778193 w 1641119"/>
              <a:gd name="connsiteY900" fmla="*/ 2406749 h 2408548"/>
              <a:gd name="connsiteX901" fmla="*/ 775954 w 1641119"/>
              <a:gd name="connsiteY901" fmla="*/ 2406930 h 2408548"/>
              <a:gd name="connsiteX902" fmla="*/ 772839 w 1641119"/>
              <a:gd name="connsiteY902" fmla="*/ 2408549 h 2408548"/>
              <a:gd name="connsiteX903" fmla="*/ 767210 w 1641119"/>
              <a:gd name="connsiteY903" fmla="*/ 2407673 h 2408548"/>
              <a:gd name="connsiteX904" fmla="*/ 767525 w 1641119"/>
              <a:gd name="connsiteY904" fmla="*/ 2405244 h 2408548"/>
              <a:gd name="connsiteX905" fmla="*/ 768591 w 1641119"/>
              <a:gd name="connsiteY905" fmla="*/ 2402739 h 2408548"/>
              <a:gd name="connsiteX906" fmla="*/ 766020 w 1641119"/>
              <a:gd name="connsiteY906" fmla="*/ 2403167 h 2408548"/>
              <a:gd name="connsiteX907" fmla="*/ 763153 w 1641119"/>
              <a:gd name="connsiteY907" fmla="*/ 2404434 h 2408548"/>
              <a:gd name="connsiteX908" fmla="*/ 761486 w 1641119"/>
              <a:gd name="connsiteY908" fmla="*/ 2403967 h 2408548"/>
              <a:gd name="connsiteX909" fmla="*/ 760095 w 1641119"/>
              <a:gd name="connsiteY909" fmla="*/ 2404110 h 2408548"/>
              <a:gd name="connsiteX910" fmla="*/ 759305 w 1641119"/>
              <a:gd name="connsiteY910" fmla="*/ 2402853 h 2408548"/>
              <a:gd name="connsiteX911" fmla="*/ 758219 w 1641119"/>
              <a:gd name="connsiteY911" fmla="*/ 2397947 h 2408548"/>
              <a:gd name="connsiteX912" fmla="*/ 759514 w 1641119"/>
              <a:gd name="connsiteY912" fmla="*/ 2395481 h 2408548"/>
              <a:gd name="connsiteX913" fmla="*/ 764153 w 1641119"/>
              <a:gd name="connsiteY913" fmla="*/ 2389080 h 2408548"/>
              <a:gd name="connsiteX914" fmla="*/ 765629 w 1641119"/>
              <a:gd name="connsiteY914" fmla="*/ 2385632 h 2408548"/>
              <a:gd name="connsiteX915" fmla="*/ 764343 w 1641119"/>
              <a:gd name="connsiteY915" fmla="*/ 2384060 h 2408548"/>
              <a:gd name="connsiteX916" fmla="*/ 761029 w 1641119"/>
              <a:gd name="connsiteY916" fmla="*/ 2387756 h 2408548"/>
              <a:gd name="connsiteX917" fmla="*/ 757609 w 1641119"/>
              <a:gd name="connsiteY917" fmla="*/ 2393613 h 2408548"/>
              <a:gd name="connsiteX918" fmla="*/ 756085 w 1641119"/>
              <a:gd name="connsiteY918" fmla="*/ 2397147 h 2408548"/>
              <a:gd name="connsiteX919" fmla="*/ 753942 w 1641119"/>
              <a:gd name="connsiteY919" fmla="*/ 2397833 h 2408548"/>
              <a:gd name="connsiteX920" fmla="*/ 748617 w 1641119"/>
              <a:gd name="connsiteY920" fmla="*/ 2396052 h 2408548"/>
              <a:gd name="connsiteX921" fmla="*/ 733463 w 1641119"/>
              <a:gd name="connsiteY921" fmla="*/ 2387851 h 2408548"/>
              <a:gd name="connsiteX922" fmla="*/ 733911 w 1641119"/>
              <a:gd name="connsiteY922" fmla="*/ 2382850 h 2408548"/>
              <a:gd name="connsiteX923" fmla="*/ 733768 w 1641119"/>
              <a:gd name="connsiteY923" fmla="*/ 2378697 h 2408548"/>
              <a:gd name="connsiteX924" fmla="*/ 738188 w 1641119"/>
              <a:gd name="connsiteY924" fmla="*/ 2378174 h 2408548"/>
              <a:gd name="connsiteX925" fmla="*/ 741398 w 1641119"/>
              <a:gd name="connsiteY925" fmla="*/ 2376364 h 2408548"/>
              <a:gd name="connsiteX926" fmla="*/ 744274 w 1641119"/>
              <a:gd name="connsiteY926" fmla="*/ 2374144 h 2408548"/>
              <a:gd name="connsiteX927" fmla="*/ 747513 w 1641119"/>
              <a:gd name="connsiteY927" fmla="*/ 2370096 h 2408548"/>
              <a:gd name="connsiteX928" fmla="*/ 750484 w 1641119"/>
              <a:gd name="connsiteY928" fmla="*/ 2363391 h 2408548"/>
              <a:gd name="connsiteX929" fmla="*/ 750103 w 1641119"/>
              <a:gd name="connsiteY929" fmla="*/ 2362876 h 2408548"/>
              <a:gd name="connsiteX930" fmla="*/ 741388 w 1641119"/>
              <a:gd name="connsiteY930" fmla="*/ 2371430 h 2408548"/>
              <a:gd name="connsiteX931" fmla="*/ 736025 w 1641119"/>
              <a:gd name="connsiteY931" fmla="*/ 2374278 h 2408548"/>
              <a:gd name="connsiteX932" fmla="*/ 733435 w 1641119"/>
              <a:gd name="connsiteY932" fmla="*/ 2374802 h 2408548"/>
              <a:gd name="connsiteX933" fmla="*/ 732139 w 1641119"/>
              <a:gd name="connsiteY933" fmla="*/ 2373544 h 2408548"/>
              <a:gd name="connsiteX934" fmla="*/ 727825 w 1641119"/>
              <a:gd name="connsiteY934" fmla="*/ 2370801 h 2408548"/>
              <a:gd name="connsiteX935" fmla="*/ 725024 w 1641119"/>
              <a:gd name="connsiteY935" fmla="*/ 2369553 h 2408548"/>
              <a:gd name="connsiteX936" fmla="*/ 718633 w 1641119"/>
              <a:gd name="connsiteY936" fmla="*/ 2367515 h 2408548"/>
              <a:gd name="connsiteX937" fmla="*/ 717499 w 1641119"/>
              <a:gd name="connsiteY937" fmla="*/ 2366420 h 2408548"/>
              <a:gd name="connsiteX938" fmla="*/ 715623 w 1641119"/>
              <a:gd name="connsiteY938" fmla="*/ 2365543 h 2408548"/>
              <a:gd name="connsiteX939" fmla="*/ 713070 w 1641119"/>
              <a:gd name="connsiteY939" fmla="*/ 2356780 h 2408548"/>
              <a:gd name="connsiteX940" fmla="*/ 716366 w 1641119"/>
              <a:gd name="connsiteY940" fmla="*/ 2346074 h 2408548"/>
              <a:gd name="connsiteX941" fmla="*/ 718633 w 1641119"/>
              <a:gd name="connsiteY941" fmla="*/ 2342950 h 2408548"/>
              <a:gd name="connsiteX942" fmla="*/ 720071 w 1641119"/>
              <a:gd name="connsiteY942" fmla="*/ 2339331 h 2408548"/>
              <a:gd name="connsiteX943" fmla="*/ 720881 w 1641119"/>
              <a:gd name="connsiteY943" fmla="*/ 2334520 h 2408548"/>
              <a:gd name="connsiteX944" fmla="*/ 720319 w 1641119"/>
              <a:gd name="connsiteY944" fmla="*/ 2332463 h 2408548"/>
              <a:gd name="connsiteX945" fmla="*/ 718395 w 1641119"/>
              <a:gd name="connsiteY945" fmla="*/ 2333168 h 2408548"/>
              <a:gd name="connsiteX946" fmla="*/ 717499 w 1641119"/>
              <a:gd name="connsiteY946" fmla="*/ 2334816 h 2408548"/>
              <a:gd name="connsiteX947" fmla="*/ 717642 w 1641119"/>
              <a:gd name="connsiteY947" fmla="*/ 2337397 h 2408548"/>
              <a:gd name="connsiteX948" fmla="*/ 716537 w 1641119"/>
              <a:gd name="connsiteY948" fmla="*/ 2339188 h 2408548"/>
              <a:gd name="connsiteX949" fmla="*/ 708917 w 1641119"/>
              <a:gd name="connsiteY949" fmla="*/ 2343293 h 2408548"/>
              <a:gd name="connsiteX950" fmla="*/ 701278 w 1641119"/>
              <a:gd name="connsiteY950" fmla="*/ 2346617 h 2408548"/>
              <a:gd name="connsiteX951" fmla="*/ 697659 w 1641119"/>
              <a:gd name="connsiteY951" fmla="*/ 2349760 h 2408548"/>
              <a:gd name="connsiteX952" fmla="*/ 695306 w 1641119"/>
              <a:gd name="connsiteY952" fmla="*/ 2352208 h 2408548"/>
              <a:gd name="connsiteX953" fmla="*/ 693468 w 1641119"/>
              <a:gd name="connsiteY953" fmla="*/ 2354609 h 2408548"/>
              <a:gd name="connsiteX954" fmla="*/ 690658 w 1641119"/>
              <a:gd name="connsiteY954" fmla="*/ 2354399 h 2408548"/>
              <a:gd name="connsiteX955" fmla="*/ 686781 w 1641119"/>
              <a:gd name="connsiteY955" fmla="*/ 2354885 h 2408548"/>
              <a:gd name="connsiteX956" fmla="*/ 684124 w 1641119"/>
              <a:gd name="connsiteY956" fmla="*/ 2356447 h 2408548"/>
              <a:gd name="connsiteX957" fmla="*/ 680238 w 1641119"/>
              <a:gd name="connsiteY957" fmla="*/ 2355485 h 2408548"/>
              <a:gd name="connsiteX958" fmla="*/ 677704 w 1641119"/>
              <a:gd name="connsiteY958" fmla="*/ 2353170 h 2408548"/>
              <a:gd name="connsiteX959" fmla="*/ 674646 w 1641119"/>
              <a:gd name="connsiteY959" fmla="*/ 2352904 h 2408548"/>
              <a:gd name="connsiteX960" fmla="*/ 671217 w 1641119"/>
              <a:gd name="connsiteY960" fmla="*/ 2354018 h 2408548"/>
              <a:gd name="connsiteX961" fmla="*/ 668846 w 1641119"/>
              <a:gd name="connsiteY961" fmla="*/ 2353923 h 2408548"/>
              <a:gd name="connsiteX962" fmla="*/ 669046 w 1641119"/>
              <a:gd name="connsiteY962" fmla="*/ 2355494 h 2408548"/>
              <a:gd name="connsiteX963" fmla="*/ 670627 w 1641119"/>
              <a:gd name="connsiteY963" fmla="*/ 2359352 h 2408548"/>
              <a:gd name="connsiteX964" fmla="*/ 668008 w 1641119"/>
              <a:gd name="connsiteY964" fmla="*/ 2359609 h 2408548"/>
              <a:gd name="connsiteX965" fmla="*/ 663035 w 1641119"/>
              <a:gd name="connsiteY965" fmla="*/ 2359762 h 2408548"/>
              <a:gd name="connsiteX966" fmla="*/ 660530 w 1641119"/>
              <a:gd name="connsiteY966" fmla="*/ 2358638 h 2408548"/>
              <a:gd name="connsiteX967" fmla="*/ 658568 w 1641119"/>
              <a:gd name="connsiteY967" fmla="*/ 2357171 h 2408548"/>
              <a:gd name="connsiteX968" fmla="*/ 656939 w 1641119"/>
              <a:gd name="connsiteY968" fmla="*/ 2355123 h 2408548"/>
              <a:gd name="connsiteX969" fmla="*/ 657920 w 1641119"/>
              <a:gd name="connsiteY969" fmla="*/ 2352437 h 2408548"/>
              <a:gd name="connsiteX970" fmla="*/ 665921 w 1641119"/>
              <a:gd name="connsiteY970" fmla="*/ 2347503 h 2408548"/>
              <a:gd name="connsiteX971" fmla="*/ 669550 w 1641119"/>
              <a:gd name="connsiteY971" fmla="*/ 2344636 h 2408548"/>
              <a:gd name="connsiteX972" fmla="*/ 667179 w 1641119"/>
              <a:gd name="connsiteY972" fmla="*/ 2343655 h 2408548"/>
              <a:gd name="connsiteX973" fmla="*/ 659502 w 1641119"/>
              <a:gd name="connsiteY973" fmla="*/ 2344541 h 2408548"/>
              <a:gd name="connsiteX974" fmla="*/ 658225 w 1641119"/>
              <a:gd name="connsiteY974" fmla="*/ 2343798 h 2408548"/>
              <a:gd name="connsiteX975" fmla="*/ 653082 w 1641119"/>
              <a:gd name="connsiteY975" fmla="*/ 2344245 h 2408548"/>
              <a:gd name="connsiteX976" fmla="*/ 653301 w 1641119"/>
              <a:gd name="connsiteY976" fmla="*/ 2336864 h 2408548"/>
              <a:gd name="connsiteX977" fmla="*/ 652053 w 1641119"/>
              <a:gd name="connsiteY977" fmla="*/ 2335025 h 2408548"/>
              <a:gd name="connsiteX978" fmla="*/ 651967 w 1641119"/>
              <a:gd name="connsiteY978" fmla="*/ 2334159 h 2408548"/>
              <a:gd name="connsiteX979" fmla="*/ 650186 w 1641119"/>
              <a:gd name="connsiteY979" fmla="*/ 2332092 h 2408548"/>
              <a:gd name="connsiteX980" fmla="*/ 648500 w 1641119"/>
              <a:gd name="connsiteY980" fmla="*/ 2331577 h 2408548"/>
              <a:gd name="connsiteX981" fmla="*/ 647452 w 1641119"/>
              <a:gd name="connsiteY981" fmla="*/ 2330834 h 2408548"/>
              <a:gd name="connsiteX982" fmla="*/ 638766 w 1641119"/>
              <a:gd name="connsiteY982" fmla="*/ 2329167 h 2408548"/>
              <a:gd name="connsiteX983" fmla="*/ 637632 w 1641119"/>
              <a:gd name="connsiteY983" fmla="*/ 2325024 h 2408548"/>
              <a:gd name="connsiteX984" fmla="*/ 637032 w 1641119"/>
              <a:gd name="connsiteY984" fmla="*/ 2320747 h 2408548"/>
              <a:gd name="connsiteX985" fmla="*/ 635375 w 1641119"/>
              <a:gd name="connsiteY985" fmla="*/ 2315423 h 2408548"/>
              <a:gd name="connsiteX986" fmla="*/ 631212 w 1641119"/>
              <a:gd name="connsiteY986" fmla="*/ 2314032 h 2408548"/>
              <a:gd name="connsiteX987" fmla="*/ 628964 w 1641119"/>
              <a:gd name="connsiteY987" fmla="*/ 2311718 h 2408548"/>
              <a:gd name="connsiteX988" fmla="*/ 630755 w 1641119"/>
              <a:gd name="connsiteY988" fmla="*/ 2309346 h 2408548"/>
              <a:gd name="connsiteX989" fmla="*/ 631536 w 1641119"/>
              <a:gd name="connsiteY989" fmla="*/ 2306336 h 2408548"/>
              <a:gd name="connsiteX990" fmla="*/ 629612 w 1641119"/>
              <a:gd name="connsiteY990" fmla="*/ 2304955 h 2408548"/>
              <a:gd name="connsiteX991" fmla="*/ 628383 w 1641119"/>
              <a:gd name="connsiteY991" fmla="*/ 2302831 h 2408548"/>
              <a:gd name="connsiteX992" fmla="*/ 628564 w 1641119"/>
              <a:gd name="connsiteY992" fmla="*/ 2301450 h 2408548"/>
              <a:gd name="connsiteX993" fmla="*/ 627002 w 1641119"/>
              <a:gd name="connsiteY993" fmla="*/ 2297706 h 2408548"/>
              <a:gd name="connsiteX994" fmla="*/ 626536 w 1641119"/>
              <a:gd name="connsiteY994" fmla="*/ 2294782 h 2408548"/>
              <a:gd name="connsiteX995" fmla="*/ 628326 w 1641119"/>
              <a:gd name="connsiteY995" fmla="*/ 2292029 h 2408548"/>
              <a:gd name="connsiteX996" fmla="*/ 633241 w 1641119"/>
              <a:gd name="connsiteY996" fmla="*/ 2288915 h 2408548"/>
              <a:gd name="connsiteX997" fmla="*/ 634832 w 1641119"/>
              <a:gd name="connsiteY997" fmla="*/ 2287657 h 2408548"/>
              <a:gd name="connsiteX998" fmla="*/ 635651 w 1641119"/>
              <a:gd name="connsiteY998" fmla="*/ 2286295 h 2408548"/>
              <a:gd name="connsiteX999" fmla="*/ 641290 w 1641119"/>
              <a:gd name="connsiteY999" fmla="*/ 2284000 h 2408548"/>
              <a:gd name="connsiteX1000" fmla="*/ 636489 w 1641119"/>
              <a:gd name="connsiteY1000" fmla="*/ 2282381 h 2408548"/>
              <a:gd name="connsiteX1001" fmla="*/ 633489 w 1641119"/>
              <a:gd name="connsiteY1001" fmla="*/ 2282133 h 2408548"/>
              <a:gd name="connsiteX1002" fmla="*/ 631298 w 1641119"/>
              <a:gd name="connsiteY1002" fmla="*/ 2282895 h 2408548"/>
              <a:gd name="connsiteX1003" fmla="*/ 629279 w 1641119"/>
              <a:gd name="connsiteY1003" fmla="*/ 2285943 h 2408548"/>
              <a:gd name="connsiteX1004" fmla="*/ 627393 w 1641119"/>
              <a:gd name="connsiteY1004" fmla="*/ 2287962 h 2408548"/>
              <a:gd name="connsiteX1005" fmla="*/ 620040 w 1641119"/>
              <a:gd name="connsiteY1005" fmla="*/ 2288619 h 2408548"/>
              <a:gd name="connsiteX1006" fmla="*/ 618954 w 1641119"/>
              <a:gd name="connsiteY1006" fmla="*/ 2287572 h 2408548"/>
              <a:gd name="connsiteX1007" fmla="*/ 618439 w 1641119"/>
              <a:gd name="connsiteY1007" fmla="*/ 2283266 h 2408548"/>
              <a:gd name="connsiteX1008" fmla="*/ 618858 w 1641119"/>
              <a:gd name="connsiteY1008" fmla="*/ 2279942 h 2408548"/>
              <a:gd name="connsiteX1009" fmla="*/ 621916 w 1641119"/>
              <a:gd name="connsiteY1009" fmla="*/ 2275256 h 2408548"/>
              <a:gd name="connsiteX1010" fmla="*/ 618392 w 1641119"/>
              <a:gd name="connsiteY1010" fmla="*/ 2272932 h 2408548"/>
              <a:gd name="connsiteX1011" fmla="*/ 615163 w 1641119"/>
              <a:gd name="connsiteY1011" fmla="*/ 2272170 h 2408548"/>
              <a:gd name="connsiteX1012" fmla="*/ 611496 w 1641119"/>
              <a:gd name="connsiteY1012" fmla="*/ 2269989 h 2408548"/>
              <a:gd name="connsiteX1013" fmla="*/ 608105 w 1641119"/>
              <a:gd name="connsiteY1013" fmla="*/ 2267684 h 2408548"/>
              <a:gd name="connsiteX1014" fmla="*/ 605190 w 1641119"/>
              <a:gd name="connsiteY1014" fmla="*/ 2264998 h 2408548"/>
              <a:gd name="connsiteX1015" fmla="*/ 602352 w 1641119"/>
              <a:gd name="connsiteY1015" fmla="*/ 2261826 h 2408548"/>
              <a:gd name="connsiteX1016" fmla="*/ 601447 w 1641119"/>
              <a:gd name="connsiteY1016" fmla="*/ 2261426 h 2408548"/>
              <a:gd name="connsiteX1017" fmla="*/ 602466 w 1641119"/>
              <a:gd name="connsiteY1017" fmla="*/ 2258101 h 2408548"/>
              <a:gd name="connsiteX1018" fmla="*/ 603047 w 1641119"/>
              <a:gd name="connsiteY1018" fmla="*/ 2255358 h 2408548"/>
              <a:gd name="connsiteX1019" fmla="*/ 603133 w 1641119"/>
              <a:gd name="connsiteY1019" fmla="*/ 2249453 h 2408548"/>
              <a:gd name="connsiteX1020" fmla="*/ 601990 w 1641119"/>
              <a:gd name="connsiteY1020" fmla="*/ 2246995 h 2408548"/>
              <a:gd name="connsiteX1021" fmla="*/ 604533 w 1641119"/>
              <a:gd name="connsiteY1021" fmla="*/ 2241928 h 2408548"/>
              <a:gd name="connsiteX1022" fmla="*/ 607952 w 1641119"/>
              <a:gd name="connsiteY1022" fmla="*/ 2236375 h 2408548"/>
              <a:gd name="connsiteX1023" fmla="*/ 615515 w 1641119"/>
              <a:gd name="connsiteY1023" fmla="*/ 2228098 h 2408548"/>
              <a:gd name="connsiteX1024" fmla="*/ 607514 w 1641119"/>
              <a:gd name="connsiteY1024" fmla="*/ 2232089 h 2408548"/>
              <a:gd name="connsiteX1025" fmla="*/ 600942 w 1641119"/>
              <a:gd name="connsiteY1025" fmla="*/ 2240766 h 2408548"/>
              <a:gd name="connsiteX1026" fmla="*/ 599551 w 1641119"/>
              <a:gd name="connsiteY1026" fmla="*/ 2241166 h 2408548"/>
              <a:gd name="connsiteX1027" fmla="*/ 599065 w 1641119"/>
              <a:gd name="connsiteY1027" fmla="*/ 2239594 h 2408548"/>
              <a:gd name="connsiteX1028" fmla="*/ 596570 w 1641119"/>
              <a:gd name="connsiteY1028" fmla="*/ 2233965 h 2408548"/>
              <a:gd name="connsiteX1029" fmla="*/ 594693 w 1641119"/>
              <a:gd name="connsiteY1029" fmla="*/ 2232422 h 2408548"/>
              <a:gd name="connsiteX1030" fmla="*/ 593855 w 1641119"/>
              <a:gd name="connsiteY1030" fmla="*/ 2230726 h 2408548"/>
              <a:gd name="connsiteX1031" fmla="*/ 590112 w 1641119"/>
              <a:gd name="connsiteY1031" fmla="*/ 2227707 h 2408548"/>
              <a:gd name="connsiteX1032" fmla="*/ 588493 w 1641119"/>
              <a:gd name="connsiteY1032" fmla="*/ 2225383 h 2408548"/>
              <a:gd name="connsiteX1033" fmla="*/ 586188 w 1641119"/>
              <a:gd name="connsiteY1033" fmla="*/ 2220887 h 2408548"/>
              <a:gd name="connsiteX1034" fmla="*/ 582911 w 1641119"/>
              <a:gd name="connsiteY1034" fmla="*/ 2215515 h 2408548"/>
              <a:gd name="connsiteX1035" fmla="*/ 578253 w 1641119"/>
              <a:gd name="connsiteY1035" fmla="*/ 2204876 h 2408548"/>
              <a:gd name="connsiteX1036" fmla="*/ 570729 w 1641119"/>
              <a:gd name="connsiteY1036" fmla="*/ 2192541 h 2408548"/>
              <a:gd name="connsiteX1037" fmla="*/ 568871 w 1641119"/>
              <a:gd name="connsiteY1037" fmla="*/ 2185568 h 2408548"/>
              <a:gd name="connsiteX1038" fmla="*/ 571205 w 1641119"/>
              <a:gd name="connsiteY1038" fmla="*/ 2176682 h 2408548"/>
              <a:gd name="connsiteX1039" fmla="*/ 568623 w 1641119"/>
              <a:gd name="connsiteY1039" fmla="*/ 2170529 h 2408548"/>
              <a:gd name="connsiteX1040" fmla="*/ 575767 w 1641119"/>
              <a:gd name="connsiteY1040" fmla="*/ 2167671 h 2408548"/>
              <a:gd name="connsiteX1041" fmla="*/ 585988 w 1641119"/>
              <a:gd name="connsiteY1041" fmla="*/ 2164461 h 2408548"/>
              <a:gd name="connsiteX1042" fmla="*/ 591293 w 1641119"/>
              <a:gd name="connsiteY1042" fmla="*/ 2161785 h 2408548"/>
              <a:gd name="connsiteX1043" fmla="*/ 594351 w 1641119"/>
              <a:gd name="connsiteY1043" fmla="*/ 2160985 h 2408548"/>
              <a:gd name="connsiteX1044" fmla="*/ 600846 w 1641119"/>
              <a:gd name="connsiteY1044" fmla="*/ 2160489 h 2408548"/>
              <a:gd name="connsiteX1045" fmla="*/ 603018 w 1641119"/>
              <a:gd name="connsiteY1045" fmla="*/ 2157794 h 2408548"/>
              <a:gd name="connsiteX1046" fmla="*/ 599408 w 1641119"/>
              <a:gd name="connsiteY1046" fmla="*/ 2158479 h 2408548"/>
              <a:gd name="connsiteX1047" fmla="*/ 596980 w 1641119"/>
              <a:gd name="connsiteY1047" fmla="*/ 2158127 h 2408548"/>
              <a:gd name="connsiteX1048" fmla="*/ 596827 w 1641119"/>
              <a:gd name="connsiteY1048" fmla="*/ 2156870 h 2408548"/>
              <a:gd name="connsiteX1049" fmla="*/ 597722 w 1641119"/>
              <a:gd name="connsiteY1049" fmla="*/ 2154631 h 2408548"/>
              <a:gd name="connsiteX1050" fmla="*/ 598303 w 1641119"/>
              <a:gd name="connsiteY1050" fmla="*/ 2151736 h 2408548"/>
              <a:gd name="connsiteX1051" fmla="*/ 597065 w 1641119"/>
              <a:gd name="connsiteY1051" fmla="*/ 2152260 h 2408548"/>
              <a:gd name="connsiteX1052" fmla="*/ 590712 w 1641119"/>
              <a:gd name="connsiteY1052" fmla="*/ 2157241 h 2408548"/>
              <a:gd name="connsiteX1053" fmla="*/ 581320 w 1641119"/>
              <a:gd name="connsiteY1053" fmla="*/ 2161185 h 2408548"/>
              <a:gd name="connsiteX1054" fmla="*/ 573986 w 1641119"/>
              <a:gd name="connsiteY1054" fmla="*/ 2163375 h 2408548"/>
              <a:gd name="connsiteX1055" fmla="*/ 572796 w 1641119"/>
              <a:gd name="connsiteY1055" fmla="*/ 2163261 h 2408548"/>
              <a:gd name="connsiteX1056" fmla="*/ 570224 w 1641119"/>
              <a:gd name="connsiteY1056" fmla="*/ 2164585 h 2408548"/>
              <a:gd name="connsiteX1057" fmla="*/ 568747 w 1641119"/>
              <a:gd name="connsiteY1057" fmla="*/ 2164966 h 2408548"/>
              <a:gd name="connsiteX1058" fmla="*/ 567604 w 1641119"/>
              <a:gd name="connsiteY1058" fmla="*/ 2164585 h 2408548"/>
              <a:gd name="connsiteX1059" fmla="*/ 565014 w 1641119"/>
              <a:gd name="connsiteY1059" fmla="*/ 2160813 h 2408548"/>
              <a:gd name="connsiteX1060" fmla="*/ 564318 w 1641119"/>
              <a:gd name="connsiteY1060" fmla="*/ 2158346 h 2408548"/>
              <a:gd name="connsiteX1061" fmla="*/ 568976 w 1641119"/>
              <a:gd name="connsiteY1061" fmla="*/ 2151631 h 2408548"/>
              <a:gd name="connsiteX1062" fmla="*/ 572453 w 1641119"/>
              <a:gd name="connsiteY1062" fmla="*/ 2142430 h 2408548"/>
              <a:gd name="connsiteX1063" fmla="*/ 577053 w 1641119"/>
              <a:gd name="connsiteY1063" fmla="*/ 2136381 h 2408548"/>
              <a:gd name="connsiteX1064" fmla="*/ 580301 w 1641119"/>
              <a:gd name="connsiteY1064" fmla="*/ 2135619 h 2408548"/>
              <a:gd name="connsiteX1065" fmla="*/ 585740 w 1641119"/>
              <a:gd name="connsiteY1065" fmla="*/ 2135943 h 2408548"/>
              <a:gd name="connsiteX1066" fmla="*/ 587655 w 1641119"/>
              <a:gd name="connsiteY1066" fmla="*/ 2136477 h 2408548"/>
              <a:gd name="connsiteX1067" fmla="*/ 587045 w 1641119"/>
              <a:gd name="connsiteY1067" fmla="*/ 2132886 h 2408548"/>
              <a:gd name="connsiteX1068" fmla="*/ 587273 w 1641119"/>
              <a:gd name="connsiteY1068" fmla="*/ 2131143 h 2408548"/>
              <a:gd name="connsiteX1069" fmla="*/ 591684 w 1641119"/>
              <a:gd name="connsiteY1069" fmla="*/ 2129047 h 2408548"/>
              <a:gd name="connsiteX1070" fmla="*/ 596827 w 1641119"/>
              <a:gd name="connsiteY1070" fmla="*/ 2128114 h 2408548"/>
              <a:gd name="connsiteX1071" fmla="*/ 600485 w 1641119"/>
              <a:gd name="connsiteY1071" fmla="*/ 2128771 h 2408548"/>
              <a:gd name="connsiteX1072" fmla="*/ 602790 w 1641119"/>
              <a:gd name="connsiteY1072" fmla="*/ 2133000 h 2408548"/>
              <a:gd name="connsiteX1073" fmla="*/ 605752 w 1641119"/>
              <a:gd name="connsiteY1073" fmla="*/ 2140772 h 2408548"/>
              <a:gd name="connsiteX1074" fmla="*/ 609743 w 1641119"/>
              <a:gd name="connsiteY1074" fmla="*/ 2143392 h 2408548"/>
              <a:gd name="connsiteX1075" fmla="*/ 609562 w 1641119"/>
              <a:gd name="connsiteY1075" fmla="*/ 2139668 h 2408548"/>
              <a:gd name="connsiteX1076" fmla="*/ 607495 w 1641119"/>
              <a:gd name="connsiteY1076" fmla="*/ 2134857 h 2408548"/>
              <a:gd name="connsiteX1077" fmla="*/ 606723 w 1641119"/>
              <a:gd name="connsiteY1077" fmla="*/ 2127447 h 2408548"/>
              <a:gd name="connsiteX1078" fmla="*/ 604095 w 1641119"/>
              <a:gd name="connsiteY1078" fmla="*/ 2124313 h 2408548"/>
              <a:gd name="connsiteX1079" fmla="*/ 601990 w 1641119"/>
              <a:gd name="connsiteY1079" fmla="*/ 2122770 h 2408548"/>
              <a:gd name="connsiteX1080" fmla="*/ 596160 w 1641119"/>
              <a:gd name="connsiteY1080" fmla="*/ 2123523 h 2408548"/>
              <a:gd name="connsiteX1081" fmla="*/ 592655 w 1641119"/>
              <a:gd name="connsiteY1081" fmla="*/ 2118074 h 2408548"/>
              <a:gd name="connsiteX1082" fmla="*/ 591864 w 1641119"/>
              <a:gd name="connsiteY1082" fmla="*/ 2116074 h 2408548"/>
              <a:gd name="connsiteX1083" fmla="*/ 591779 w 1641119"/>
              <a:gd name="connsiteY1083" fmla="*/ 2113407 h 2408548"/>
              <a:gd name="connsiteX1084" fmla="*/ 588274 w 1641119"/>
              <a:gd name="connsiteY1084" fmla="*/ 2105559 h 2408548"/>
              <a:gd name="connsiteX1085" fmla="*/ 587150 w 1641119"/>
              <a:gd name="connsiteY1085" fmla="*/ 2101615 h 2408548"/>
              <a:gd name="connsiteX1086" fmla="*/ 585292 w 1641119"/>
              <a:gd name="connsiteY1086" fmla="*/ 2096357 h 2408548"/>
              <a:gd name="connsiteX1087" fmla="*/ 584302 w 1641119"/>
              <a:gd name="connsiteY1087" fmla="*/ 2096072 h 2408548"/>
              <a:gd name="connsiteX1088" fmla="*/ 585559 w 1641119"/>
              <a:gd name="connsiteY1088" fmla="*/ 2102691 h 2408548"/>
              <a:gd name="connsiteX1089" fmla="*/ 587197 w 1641119"/>
              <a:gd name="connsiteY1089" fmla="*/ 2107330 h 2408548"/>
              <a:gd name="connsiteX1090" fmla="*/ 589540 w 1641119"/>
              <a:gd name="connsiteY1090" fmla="*/ 2117484 h 2408548"/>
              <a:gd name="connsiteX1091" fmla="*/ 590702 w 1641119"/>
              <a:gd name="connsiteY1091" fmla="*/ 2121560 h 2408548"/>
              <a:gd name="connsiteX1092" fmla="*/ 589131 w 1641119"/>
              <a:gd name="connsiteY1092" fmla="*/ 2124780 h 2408548"/>
              <a:gd name="connsiteX1093" fmla="*/ 586169 w 1641119"/>
              <a:gd name="connsiteY1093" fmla="*/ 2127961 h 2408548"/>
              <a:gd name="connsiteX1094" fmla="*/ 583549 w 1641119"/>
              <a:gd name="connsiteY1094" fmla="*/ 2129857 h 2408548"/>
              <a:gd name="connsiteX1095" fmla="*/ 577358 w 1641119"/>
              <a:gd name="connsiteY1095" fmla="*/ 2132124 h 2408548"/>
              <a:gd name="connsiteX1096" fmla="*/ 578691 w 1641119"/>
              <a:gd name="connsiteY1096" fmla="*/ 2127171 h 2408548"/>
              <a:gd name="connsiteX1097" fmla="*/ 579539 w 1641119"/>
              <a:gd name="connsiteY1097" fmla="*/ 2122294 h 2408548"/>
              <a:gd name="connsiteX1098" fmla="*/ 576424 w 1641119"/>
              <a:gd name="connsiteY1098" fmla="*/ 2124027 h 2408548"/>
              <a:gd name="connsiteX1099" fmla="*/ 573529 w 1641119"/>
              <a:gd name="connsiteY1099" fmla="*/ 2127571 h 2408548"/>
              <a:gd name="connsiteX1100" fmla="*/ 572529 w 1641119"/>
              <a:gd name="connsiteY1100" fmla="*/ 2132467 h 2408548"/>
              <a:gd name="connsiteX1101" fmla="*/ 570671 w 1641119"/>
              <a:gd name="connsiteY1101" fmla="*/ 2136896 h 2408548"/>
              <a:gd name="connsiteX1102" fmla="*/ 565157 w 1641119"/>
              <a:gd name="connsiteY1102" fmla="*/ 2147726 h 2408548"/>
              <a:gd name="connsiteX1103" fmla="*/ 562985 w 1641119"/>
              <a:gd name="connsiteY1103" fmla="*/ 2153707 h 2408548"/>
              <a:gd name="connsiteX1104" fmla="*/ 560927 w 1641119"/>
              <a:gd name="connsiteY1104" fmla="*/ 2156651 h 2408548"/>
              <a:gd name="connsiteX1105" fmla="*/ 558584 w 1641119"/>
              <a:gd name="connsiteY1105" fmla="*/ 2157460 h 2408548"/>
              <a:gd name="connsiteX1106" fmla="*/ 556555 w 1641119"/>
              <a:gd name="connsiteY1106" fmla="*/ 2155127 h 2408548"/>
              <a:gd name="connsiteX1107" fmla="*/ 554831 w 1641119"/>
              <a:gd name="connsiteY1107" fmla="*/ 2149631 h 2408548"/>
              <a:gd name="connsiteX1108" fmla="*/ 554022 w 1641119"/>
              <a:gd name="connsiteY1108" fmla="*/ 2145316 h 2408548"/>
              <a:gd name="connsiteX1109" fmla="*/ 553926 w 1641119"/>
              <a:gd name="connsiteY1109" fmla="*/ 2134076 h 2408548"/>
              <a:gd name="connsiteX1110" fmla="*/ 554146 w 1641119"/>
              <a:gd name="connsiteY1110" fmla="*/ 2128809 h 2408548"/>
              <a:gd name="connsiteX1111" fmla="*/ 553203 w 1641119"/>
              <a:gd name="connsiteY1111" fmla="*/ 2121684 h 2408548"/>
              <a:gd name="connsiteX1112" fmla="*/ 550221 w 1641119"/>
              <a:gd name="connsiteY1112" fmla="*/ 2104987 h 2408548"/>
              <a:gd name="connsiteX1113" fmla="*/ 549593 w 1641119"/>
              <a:gd name="connsiteY1113" fmla="*/ 2098996 h 2408548"/>
              <a:gd name="connsiteX1114" fmla="*/ 544554 w 1641119"/>
              <a:gd name="connsiteY1114" fmla="*/ 2095805 h 2408548"/>
              <a:gd name="connsiteX1115" fmla="*/ 544478 w 1641119"/>
              <a:gd name="connsiteY1115" fmla="*/ 2094776 h 2408548"/>
              <a:gd name="connsiteX1116" fmla="*/ 543163 w 1641119"/>
              <a:gd name="connsiteY1116" fmla="*/ 2091347 h 2408548"/>
              <a:gd name="connsiteX1117" fmla="*/ 542144 w 1641119"/>
              <a:gd name="connsiteY1117" fmla="*/ 2087909 h 2408548"/>
              <a:gd name="connsiteX1118" fmla="*/ 542982 w 1641119"/>
              <a:gd name="connsiteY1118" fmla="*/ 2086651 h 2408548"/>
              <a:gd name="connsiteX1119" fmla="*/ 544183 w 1641119"/>
              <a:gd name="connsiteY1119" fmla="*/ 2085746 h 2408548"/>
              <a:gd name="connsiteX1120" fmla="*/ 551717 w 1641119"/>
              <a:gd name="connsiteY1120" fmla="*/ 2080660 h 2408548"/>
              <a:gd name="connsiteX1121" fmla="*/ 557298 w 1641119"/>
              <a:gd name="connsiteY1121" fmla="*/ 2074945 h 2408548"/>
              <a:gd name="connsiteX1122" fmla="*/ 563975 w 1641119"/>
              <a:gd name="connsiteY1122" fmla="*/ 2065944 h 2408548"/>
              <a:gd name="connsiteX1123" fmla="*/ 566699 w 1641119"/>
              <a:gd name="connsiteY1123" fmla="*/ 2063144 h 2408548"/>
              <a:gd name="connsiteX1124" fmla="*/ 576491 w 1641119"/>
              <a:gd name="connsiteY1124" fmla="*/ 2060981 h 2408548"/>
              <a:gd name="connsiteX1125" fmla="*/ 580835 w 1641119"/>
              <a:gd name="connsiteY1125" fmla="*/ 2060686 h 2408548"/>
              <a:gd name="connsiteX1126" fmla="*/ 580797 w 1641119"/>
              <a:gd name="connsiteY1126" fmla="*/ 2059076 h 2408548"/>
              <a:gd name="connsiteX1127" fmla="*/ 579339 w 1641119"/>
              <a:gd name="connsiteY1127" fmla="*/ 2058438 h 2408548"/>
              <a:gd name="connsiteX1128" fmla="*/ 572729 w 1641119"/>
              <a:gd name="connsiteY1128" fmla="*/ 2058857 h 2408548"/>
              <a:gd name="connsiteX1129" fmla="*/ 563918 w 1641119"/>
              <a:gd name="connsiteY1129" fmla="*/ 2062477 h 2408548"/>
              <a:gd name="connsiteX1130" fmla="*/ 562404 w 1641119"/>
              <a:gd name="connsiteY1130" fmla="*/ 2063782 h 2408548"/>
              <a:gd name="connsiteX1131" fmla="*/ 558546 w 1641119"/>
              <a:gd name="connsiteY1131" fmla="*/ 2069392 h 2408548"/>
              <a:gd name="connsiteX1132" fmla="*/ 555574 w 1641119"/>
              <a:gd name="connsiteY1132" fmla="*/ 2072450 h 2408548"/>
              <a:gd name="connsiteX1133" fmla="*/ 547211 w 1641119"/>
              <a:gd name="connsiteY1133" fmla="*/ 2079412 h 2408548"/>
              <a:gd name="connsiteX1134" fmla="*/ 541782 w 1641119"/>
              <a:gd name="connsiteY1134" fmla="*/ 2079412 h 2408548"/>
              <a:gd name="connsiteX1135" fmla="*/ 536181 w 1641119"/>
              <a:gd name="connsiteY1135" fmla="*/ 2071068 h 2408548"/>
              <a:gd name="connsiteX1136" fmla="*/ 529923 w 1641119"/>
              <a:gd name="connsiteY1136" fmla="*/ 2072669 h 2408548"/>
              <a:gd name="connsiteX1137" fmla="*/ 525704 w 1641119"/>
              <a:gd name="connsiteY1137" fmla="*/ 2072116 h 2408548"/>
              <a:gd name="connsiteX1138" fmla="*/ 524475 w 1641119"/>
              <a:gd name="connsiteY1138" fmla="*/ 2070859 h 2408548"/>
              <a:gd name="connsiteX1139" fmla="*/ 523542 w 1641119"/>
              <a:gd name="connsiteY1139" fmla="*/ 2059391 h 2408548"/>
              <a:gd name="connsiteX1140" fmla="*/ 526942 w 1641119"/>
              <a:gd name="connsiteY1140" fmla="*/ 2045913 h 2408548"/>
              <a:gd name="connsiteX1141" fmla="*/ 523265 w 1641119"/>
              <a:gd name="connsiteY1141" fmla="*/ 2045780 h 2408548"/>
              <a:gd name="connsiteX1142" fmla="*/ 522504 w 1641119"/>
              <a:gd name="connsiteY1142" fmla="*/ 2045237 h 2408548"/>
              <a:gd name="connsiteX1143" fmla="*/ 520560 w 1641119"/>
              <a:gd name="connsiteY1143" fmla="*/ 2042151 h 2408548"/>
              <a:gd name="connsiteX1144" fmla="*/ 519294 w 1641119"/>
              <a:gd name="connsiteY1144" fmla="*/ 2041227 h 2408548"/>
              <a:gd name="connsiteX1145" fmla="*/ 520237 w 1641119"/>
              <a:gd name="connsiteY1145" fmla="*/ 2039588 h 2408548"/>
              <a:gd name="connsiteX1146" fmla="*/ 529295 w 1641119"/>
              <a:gd name="connsiteY1146" fmla="*/ 2033149 h 2408548"/>
              <a:gd name="connsiteX1147" fmla="*/ 542849 w 1641119"/>
              <a:gd name="connsiteY1147" fmla="*/ 2020443 h 2408548"/>
              <a:gd name="connsiteX1148" fmla="*/ 548678 w 1641119"/>
              <a:gd name="connsiteY1148" fmla="*/ 2015423 h 2408548"/>
              <a:gd name="connsiteX1149" fmla="*/ 552279 w 1641119"/>
              <a:gd name="connsiteY1149" fmla="*/ 2013252 h 2408548"/>
              <a:gd name="connsiteX1150" fmla="*/ 555003 w 1641119"/>
              <a:gd name="connsiteY1150" fmla="*/ 2010766 h 2408548"/>
              <a:gd name="connsiteX1151" fmla="*/ 558317 w 1641119"/>
              <a:gd name="connsiteY1151" fmla="*/ 2005355 h 2408548"/>
              <a:gd name="connsiteX1152" fmla="*/ 559413 w 1641119"/>
              <a:gd name="connsiteY1152" fmla="*/ 2002984 h 2408548"/>
              <a:gd name="connsiteX1153" fmla="*/ 561261 w 1641119"/>
              <a:gd name="connsiteY1153" fmla="*/ 2001069 h 2408548"/>
              <a:gd name="connsiteX1154" fmla="*/ 565157 w 1641119"/>
              <a:gd name="connsiteY1154" fmla="*/ 1998907 h 2408548"/>
              <a:gd name="connsiteX1155" fmla="*/ 569414 w 1641119"/>
              <a:gd name="connsiteY1155" fmla="*/ 1995630 h 2408548"/>
              <a:gd name="connsiteX1156" fmla="*/ 576320 w 1641119"/>
              <a:gd name="connsiteY1156" fmla="*/ 1988239 h 2408548"/>
              <a:gd name="connsiteX1157" fmla="*/ 577225 w 1641119"/>
              <a:gd name="connsiteY1157" fmla="*/ 1985496 h 2408548"/>
              <a:gd name="connsiteX1158" fmla="*/ 575720 w 1641119"/>
              <a:gd name="connsiteY1158" fmla="*/ 1984858 h 2408548"/>
              <a:gd name="connsiteX1159" fmla="*/ 572491 w 1641119"/>
              <a:gd name="connsiteY1159" fmla="*/ 1987391 h 2408548"/>
              <a:gd name="connsiteX1160" fmla="*/ 565928 w 1641119"/>
              <a:gd name="connsiteY1160" fmla="*/ 1994154 h 2408548"/>
              <a:gd name="connsiteX1161" fmla="*/ 561242 w 1641119"/>
              <a:gd name="connsiteY1161" fmla="*/ 1997945 h 2408548"/>
              <a:gd name="connsiteX1162" fmla="*/ 545249 w 1641119"/>
              <a:gd name="connsiteY1162" fmla="*/ 2014814 h 2408548"/>
              <a:gd name="connsiteX1163" fmla="*/ 538439 w 1641119"/>
              <a:gd name="connsiteY1163" fmla="*/ 2020910 h 2408548"/>
              <a:gd name="connsiteX1164" fmla="*/ 534734 w 1641119"/>
              <a:gd name="connsiteY1164" fmla="*/ 2024796 h 2408548"/>
              <a:gd name="connsiteX1165" fmla="*/ 531857 w 1641119"/>
              <a:gd name="connsiteY1165" fmla="*/ 2028492 h 2408548"/>
              <a:gd name="connsiteX1166" fmla="*/ 528819 w 1641119"/>
              <a:gd name="connsiteY1166" fmla="*/ 2031121 h 2408548"/>
              <a:gd name="connsiteX1167" fmla="*/ 525599 w 1641119"/>
              <a:gd name="connsiteY1167" fmla="*/ 2032692 h 2408548"/>
              <a:gd name="connsiteX1168" fmla="*/ 518741 w 1641119"/>
              <a:gd name="connsiteY1168" fmla="*/ 2033864 h 2408548"/>
              <a:gd name="connsiteX1169" fmla="*/ 515369 w 1641119"/>
              <a:gd name="connsiteY1169" fmla="*/ 2035226 h 2408548"/>
              <a:gd name="connsiteX1170" fmla="*/ 513340 w 1641119"/>
              <a:gd name="connsiteY1170" fmla="*/ 2034235 h 2408548"/>
              <a:gd name="connsiteX1171" fmla="*/ 512445 w 1641119"/>
              <a:gd name="connsiteY1171" fmla="*/ 2026348 h 2408548"/>
              <a:gd name="connsiteX1172" fmla="*/ 513131 w 1641119"/>
              <a:gd name="connsiteY1172" fmla="*/ 2021662 h 2408548"/>
              <a:gd name="connsiteX1173" fmla="*/ 512807 w 1641119"/>
              <a:gd name="connsiteY1173" fmla="*/ 2017024 h 2408548"/>
              <a:gd name="connsiteX1174" fmla="*/ 514522 w 1641119"/>
              <a:gd name="connsiteY1174" fmla="*/ 2010356 h 2408548"/>
              <a:gd name="connsiteX1175" fmla="*/ 517065 w 1641119"/>
              <a:gd name="connsiteY1175" fmla="*/ 2005622 h 2408548"/>
              <a:gd name="connsiteX1176" fmla="*/ 518131 w 1641119"/>
              <a:gd name="connsiteY1176" fmla="*/ 2003041 h 2408548"/>
              <a:gd name="connsiteX1177" fmla="*/ 518579 w 1641119"/>
              <a:gd name="connsiteY1177" fmla="*/ 2001269 h 2408548"/>
              <a:gd name="connsiteX1178" fmla="*/ 523818 w 1641119"/>
              <a:gd name="connsiteY1178" fmla="*/ 1996345 h 2408548"/>
              <a:gd name="connsiteX1179" fmla="*/ 526704 w 1641119"/>
              <a:gd name="connsiteY1179" fmla="*/ 1994164 h 2408548"/>
              <a:gd name="connsiteX1180" fmla="*/ 528742 w 1641119"/>
              <a:gd name="connsiteY1180" fmla="*/ 1989211 h 2408548"/>
              <a:gd name="connsiteX1181" fmla="*/ 540372 w 1641119"/>
              <a:gd name="connsiteY1181" fmla="*/ 1987448 h 2408548"/>
              <a:gd name="connsiteX1182" fmla="*/ 543373 w 1641119"/>
              <a:gd name="connsiteY1182" fmla="*/ 1987629 h 2408548"/>
              <a:gd name="connsiteX1183" fmla="*/ 544964 w 1641119"/>
              <a:gd name="connsiteY1183" fmla="*/ 1986963 h 2408548"/>
              <a:gd name="connsiteX1184" fmla="*/ 546154 w 1641119"/>
              <a:gd name="connsiteY1184" fmla="*/ 1985524 h 2408548"/>
              <a:gd name="connsiteX1185" fmla="*/ 545002 w 1641119"/>
              <a:gd name="connsiteY1185" fmla="*/ 1984410 h 2408548"/>
              <a:gd name="connsiteX1186" fmla="*/ 541515 w 1641119"/>
              <a:gd name="connsiteY1186" fmla="*/ 1983619 h 2408548"/>
              <a:gd name="connsiteX1187" fmla="*/ 532247 w 1641119"/>
              <a:gd name="connsiteY1187" fmla="*/ 1983772 h 2408548"/>
              <a:gd name="connsiteX1188" fmla="*/ 523685 w 1641119"/>
              <a:gd name="connsiteY1188" fmla="*/ 1982924 h 2408548"/>
              <a:gd name="connsiteX1189" fmla="*/ 519779 w 1641119"/>
              <a:gd name="connsiteY1189" fmla="*/ 1982067 h 2408548"/>
              <a:gd name="connsiteX1190" fmla="*/ 517893 w 1641119"/>
              <a:gd name="connsiteY1190" fmla="*/ 1982562 h 2408548"/>
              <a:gd name="connsiteX1191" fmla="*/ 514779 w 1641119"/>
              <a:gd name="connsiteY1191" fmla="*/ 1981114 h 2408548"/>
              <a:gd name="connsiteX1192" fmla="*/ 511378 w 1641119"/>
              <a:gd name="connsiteY1192" fmla="*/ 1978343 h 2408548"/>
              <a:gd name="connsiteX1193" fmla="*/ 506101 w 1641119"/>
              <a:gd name="connsiteY1193" fmla="*/ 1968132 h 2408548"/>
              <a:gd name="connsiteX1194" fmla="*/ 508216 w 1641119"/>
              <a:gd name="connsiteY1194" fmla="*/ 1954930 h 2408548"/>
              <a:gd name="connsiteX1195" fmla="*/ 508397 w 1641119"/>
              <a:gd name="connsiteY1195" fmla="*/ 1948586 h 2408548"/>
              <a:gd name="connsiteX1196" fmla="*/ 515103 w 1641119"/>
              <a:gd name="connsiteY1196" fmla="*/ 1943014 h 2408548"/>
              <a:gd name="connsiteX1197" fmla="*/ 518684 w 1641119"/>
              <a:gd name="connsiteY1197" fmla="*/ 1941166 h 2408548"/>
              <a:gd name="connsiteX1198" fmla="*/ 523770 w 1641119"/>
              <a:gd name="connsiteY1198" fmla="*/ 1936956 h 2408548"/>
              <a:gd name="connsiteX1199" fmla="*/ 530562 w 1641119"/>
              <a:gd name="connsiteY1199" fmla="*/ 1929775 h 2408548"/>
              <a:gd name="connsiteX1200" fmla="*/ 538667 w 1641119"/>
              <a:gd name="connsiteY1200" fmla="*/ 1925374 h 2408548"/>
              <a:gd name="connsiteX1201" fmla="*/ 542801 w 1641119"/>
              <a:gd name="connsiteY1201" fmla="*/ 1924555 h 2408548"/>
              <a:gd name="connsiteX1202" fmla="*/ 546230 w 1641119"/>
              <a:gd name="connsiteY1202" fmla="*/ 1925184 h 2408548"/>
              <a:gd name="connsiteX1203" fmla="*/ 558918 w 1641119"/>
              <a:gd name="connsiteY1203" fmla="*/ 1931422 h 2408548"/>
              <a:gd name="connsiteX1204" fmla="*/ 565442 w 1641119"/>
              <a:gd name="connsiteY1204" fmla="*/ 1932642 h 2408548"/>
              <a:gd name="connsiteX1205" fmla="*/ 571176 w 1641119"/>
              <a:gd name="connsiteY1205" fmla="*/ 1931146 h 2408548"/>
              <a:gd name="connsiteX1206" fmla="*/ 578368 w 1641119"/>
              <a:gd name="connsiteY1206" fmla="*/ 1933327 h 2408548"/>
              <a:gd name="connsiteX1207" fmla="*/ 591093 w 1641119"/>
              <a:gd name="connsiteY1207" fmla="*/ 1942262 h 2408548"/>
              <a:gd name="connsiteX1208" fmla="*/ 593550 w 1641119"/>
              <a:gd name="connsiteY1208" fmla="*/ 1940938 h 2408548"/>
              <a:gd name="connsiteX1209" fmla="*/ 592836 w 1641119"/>
              <a:gd name="connsiteY1209" fmla="*/ 1938776 h 2408548"/>
              <a:gd name="connsiteX1210" fmla="*/ 578644 w 1641119"/>
              <a:gd name="connsiteY1210" fmla="*/ 1929317 h 2408548"/>
              <a:gd name="connsiteX1211" fmla="*/ 578720 w 1641119"/>
              <a:gd name="connsiteY1211" fmla="*/ 1926479 h 2408548"/>
              <a:gd name="connsiteX1212" fmla="*/ 582349 w 1641119"/>
              <a:gd name="connsiteY1212" fmla="*/ 1925736 h 2408548"/>
              <a:gd name="connsiteX1213" fmla="*/ 586226 w 1641119"/>
              <a:gd name="connsiteY1213" fmla="*/ 1922974 h 2408548"/>
              <a:gd name="connsiteX1214" fmla="*/ 584045 w 1641119"/>
              <a:gd name="connsiteY1214" fmla="*/ 1921335 h 2408548"/>
              <a:gd name="connsiteX1215" fmla="*/ 574615 w 1641119"/>
              <a:gd name="connsiteY1215" fmla="*/ 1922755 h 2408548"/>
              <a:gd name="connsiteX1216" fmla="*/ 571891 w 1641119"/>
              <a:gd name="connsiteY1216" fmla="*/ 1925022 h 2408548"/>
              <a:gd name="connsiteX1217" fmla="*/ 562746 w 1641119"/>
              <a:gd name="connsiteY1217" fmla="*/ 1926193 h 2408548"/>
              <a:gd name="connsiteX1218" fmla="*/ 557975 w 1641119"/>
              <a:gd name="connsiteY1218" fmla="*/ 1924269 h 2408548"/>
              <a:gd name="connsiteX1219" fmla="*/ 553688 w 1641119"/>
              <a:gd name="connsiteY1219" fmla="*/ 1923307 h 2408548"/>
              <a:gd name="connsiteX1220" fmla="*/ 547259 w 1641119"/>
              <a:gd name="connsiteY1220" fmla="*/ 1919192 h 2408548"/>
              <a:gd name="connsiteX1221" fmla="*/ 541877 w 1641119"/>
              <a:gd name="connsiteY1221" fmla="*/ 1920535 h 2408548"/>
              <a:gd name="connsiteX1222" fmla="*/ 538477 w 1641119"/>
              <a:gd name="connsiteY1222" fmla="*/ 1922155 h 2408548"/>
              <a:gd name="connsiteX1223" fmla="*/ 532467 w 1641119"/>
              <a:gd name="connsiteY1223" fmla="*/ 1923688 h 2408548"/>
              <a:gd name="connsiteX1224" fmla="*/ 530295 w 1641119"/>
              <a:gd name="connsiteY1224" fmla="*/ 1924783 h 2408548"/>
              <a:gd name="connsiteX1225" fmla="*/ 518551 w 1641119"/>
              <a:gd name="connsiteY1225" fmla="*/ 1937661 h 2408548"/>
              <a:gd name="connsiteX1226" fmla="*/ 513607 w 1641119"/>
              <a:gd name="connsiteY1226" fmla="*/ 1940328 h 2408548"/>
              <a:gd name="connsiteX1227" fmla="*/ 510092 w 1641119"/>
              <a:gd name="connsiteY1227" fmla="*/ 1939452 h 2408548"/>
              <a:gd name="connsiteX1228" fmla="*/ 512559 w 1641119"/>
              <a:gd name="connsiteY1228" fmla="*/ 1931089 h 2408548"/>
              <a:gd name="connsiteX1229" fmla="*/ 513274 w 1641119"/>
              <a:gd name="connsiteY1229" fmla="*/ 1927774 h 2408548"/>
              <a:gd name="connsiteX1230" fmla="*/ 513274 w 1641119"/>
              <a:gd name="connsiteY1230" fmla="*/ 1924164 h 2408548"/>
              <a:gd name="connsiteX1231" fmla="*/ 514293 w 1641119"/>
              <a:gd name="connsiteY1231" fmla="*/ 1919202 h 2408548"/>
              <a:gd name="connsiteX1232" fmla="*/ 520313 w 1641119"/>
              <a:gd name="connsiteY1232" fmla="*/ 1909705 h 2408548"/>
              <a:gd name="connsiteX1233" fmla="*/ 524094 w 1641119"/>
              <a:gd name="connsiteY1233" fmla="*/ 1899247 h 2408548"/>
              <a:gd name="connsiteX1234" fmla="*/ 525694 w 1641119"/>
              <a:gd name="connsiteY1234" fmla="*/ 1892722 h 2408548"/>
              <a:gd name="connsiteX1235" fmla="*/ 528657 w 1641119"/>
              <a:gd name="connsiteY1235" fmla="*/ 1891989 h 2408548"/>
              <a:gd name="connsiteX1236" fmla="*/ 532695 w 1641119"/>
              <a:gd name="connsiteY1236" fmla="*/ 1892951 h 2408548"/>
              <a:gd name="connsiteX1237" fmla="*/ 544830 w 1641119"/>
              <a:gd name="connsiteY1237" fmla="*/ 1897180 h 2408548"/>
              <a:gd name="connsiteX1238" fmla="*/ 554927 w 1641119"/>
              <a:gd name="connsiteY1238" fmla="*/ 1902209 h 2408548"/>
              <a:gd name="connsiteX1239" fmla="*/ 562375 w 1641119"/>
              <a:gd name="connsiteY1239" fmla="*/ 1903552 h 2408548"/>
              <a:gd name="connsiteX1240" fmla="*/ 567271 w 1641119"/>
              <a:gd name="connsiteY1240" fmla="*/ 1903695 h 2408548"/>
              <a:gd name="connsiteX1241" fmla="*/ 569366 w 1641119"/>
              <a:gd name="connsiteY1241" fmla="*/ 1902095 h 2408548"/>
              <a:gd name="connsiteX1242" fmla="*/ 571024 w 1641119"/>
              <a:gd name="connsiteY1242" fmla="*/ 1899304 h 2408548"/>
              <a:gd name="connsiteX1243" fmla="*/ 571662 w 1641119"/>
              <a:gd name="connsiteY1243" fmla="*/ 1897370 h 2408548"/>
              <a:gd name="connsiteX1244" fmla="*/ 572138 w 1641119"/>
              <a:gd name="connsiteY1244" fmla="*/ 1893408 h 2408548"/>
              <a:gd name="connsiteX1245" fmla="*/ 572700 w 1641119"/>
              <a:gd name="connsiteY1245" fmla="*/ 1891998 h 2408548"/>
              <a:gd name="connsiteX1246" fmla="*/ 574339 w 1641119"/>
              <a:gd name="connsiteY1246" fmla="*/ 1890265 h 2408548"/>
              <a:gd name="connsiteX1247" fmla="*/ 577682 w 1641119"/>
              <a:gd name="connsiteY1247" fmla="*/ 1884216 h 2408548"/>
              <a:gd name="connsiteX1248" fmla="*/ 578701 w 1641119"/>
              <a:gd name="connsiteY1248" fmla="*/ 1879902 h 2408548"/>
              <a:gd name="connsiteX1249" fmla="*/ 577605 w 1641119"/>
              <a:gd name="connsiteY1249" fmla="*/ 1877377 h 2408548"/>
              <a:gd name="connsiteX1250" fmla="*/ 575377 w 1641119"/>
              <a:gd name="connsiteY1250" fmla="*/ 1877635 h 2408548"/>
              <a:gd name="connsiteX1251" fmla="*/ 571024 w 1641119"/>
              <a:gd name="connsiteY1251" fmla="*/ 1879292 h 2408548"/>
              <a:gd name="connsiteX1252" fmla="*/ 570433 w 1641119"/>
              <a:gd name="connsiteY1252" fmla="*/ 1879978 h 2408548"/>
              <a:gd name="connsiteX1253" fmla="*/ 570509 w 1641119"/>
              <a:gd name="connsiteY1253" fmla="*/ 1881330 h 2408548"/>
              <a:gd name="connsiteX1254" fmla="*/ 566309 w 1641119"/>
              <a:gd name="connsiteY1254" fmla="*/ 1888008 h 2408548"/>
              <a:gd name="connsiteX1255" fmla="*/ 561727 w 1641119"/>
              <a:gd name="connsiteY1255" fmla="*/ 1889541 h 2408548"/>
              <a:gd name="connsiteX1256" fmla="*/ 551183 w 1641119"/>
              <a:gd name="connsiteY1256" fmla="*/ 1891770 h 2408548"/>
              <a:gd name="connsiteX1257" fmla="*/ 546373 w 1641119"/>
              <a:gd name="connsiteY1257" fmla="*/ 1891932 h 2408548"/>
              <a:gd name="connsiteX1258" fmla="*/ 537820 w 1641119"/>
              <a:gd name="connsiteY1258" fmla="*/ 1888836 h 2408548"/>
              <a:gd name="connsiteX1259" fmla="*/ 536524 w 1641119"/>
              <a:gd name="connsiteY1259" fmla="*/ 1887626 h 2408548"/>
              <a:gd name="connsiteX1260" fmla="*/ 535639 w 1641119"/>
              <a:gd name="connsiteY1260" fmla="*/ 1885350 h 2408548"/>
              <a:gd name="connsiteX1261" fmla="*/ 525142 w 1641119"/>
              <a:gd name="connsiteY1261" fmla="*/ 1885864 h 2408548"/>
              <a:gd name="connsiteX1262" fmla="*/ 522008 w 1641119"/>
              <a:gd name="connsiteY1262" fmla="*/ 1886550 h 2408548"/>
              <a:gd name="connsiteX1263" fmla="*/ 519512 w 1641119"/>
              <a:gd name="connsiteY1263" fmla="*/ 1886255 h 2408548"/>
              <a:gd name="connsiteX1264" fmla="*/ 520732 w 1641119"/>
              <a:gd name="connsiteY1264" fmla="*/ 1882292 h 2408548"/>
              <a:gd name="connsiteX1265" fmla="*/ 524047 w 1641119"/>
              <a:gd name="connsiteY1265" fmla="*/ 1877882 h 2408548"/>
              <a:gd name="connsiteX1266" fmla="*/ 528695 w 1641119"/>
              <a:gd name="connsiteY1266" fmla="*/ 1863452 h 2408548"/>
              <a:gd name="connsiteX1267" fmla="*/ 532590 w 1641119"/>
              <a:gd name="connsiteY1267" fmla="*/ 1859737 h 2408548"/>
              <a:gd name="connsiteX1268" fmla="*/ 540325 w 1641119"/>
              <a:gd name="connsiteY1268" fmla="*/ 1856270 h 2408548"/>
              <a:gd name="connsiteX1269" fmla="*/ 548392 w 1641119"/>
              <a:gd name="connsiteY1269" fmla="*/ 1856832 h 2408548"/>
              <a:gd name="connsiteX1270" fmla="*/ 562347 w 1641119"/>
              <a:gd name="connsiteY1270" fmla="*/ 1868043 h 2408548"/>
              <a:gd name="connsiteX1271" fmla="*/ 566557 w 1641119"/>
              <a:gd name="connsiteY1271" fmla="*/ 1869015 h 2408548"/>
              <a:gd name="connsiteX1272" fmla="*/ 570414 w 1641119"/>
              <a:gd name="connsiteY1272" fmla="*/ 1868110 h 2408548"/>
              <a:gd name="connsiteX1273" fmla="*/ 579644 w 1641119"/>
              <a:gd name="connsiteY1273" fmla="*/ 1864366 h 2408548"/>
              <a:gd name="connsiteX1274" fmla="*/ 581339 w 1641119"/>
              <a:gd name="connsiteY1274" fmla="*/ 1862842 h 2408548"/>
              <a:gd name="connsiteX1275" fmla="*/ 584664 w 1641119"/>
              <a:gd name="connsiteY1275" fmla="*/ 1858185 h 2408548"/>
              <a:gd name="connsiteX1276" fmla="*/ 588540 w 1641119"/>
              <a:gd name="connsiteY1276" fmla="*/ 1850184 h 2408548"/>
              <a:gd name="connsiteX1277" fmla="*/ 588350 w 1641119"/>
              <a:gd name="connsiteY1277" fmla="*/ 1848288 h 2408548"/>
              <a:gd name="connsiteX1278" fmla="*/ 582397 w 1641119"/>
              <a:gd name="connsiteY1278" fmla="*/ 1852765 h 2408548"/>
              <a:gd name="connsiteX1279" fmla="*/ 579225 w 1641119"/>
              <a:gd name="connsiteY1279" fmla="*/ 1853965 h 2408548"/>
              <a:gd name="connsiteX1280" fmla="*/ 576539 w 1641119"/>
              <a:gd name="connsiteY1280" fmla="*/ 1853965 h 2408548"/>
              <a:gd name="connsiteX1281" fmla="*/ 579034 w 1641119"/>
              <a:gd name="connsiteY1281" fmla="*/ 1839277 h 2408548"/>
              <a:gd name="connsiteX1282" fmla="*/ 580006 w 1641119"/>
              <a:gd name="connsiteY1282" fmla="*/ 1827943 h 2408548"/>
              <a:gd name="connsiteX1283" fmla="*/ 580939 w 1641119"/>
              <a:gd name="connsiteY1283" fmla="*/ 1825114 h 2408548"/>
              <a:gd name="connsiteX1284" fmla="*/ 588759 w 1641119"/>
              <a:gd name="connsiteY1284" fmla="*/ 1825962 h 2408548"/>
              <a:gd name="connsiteX1285" fmla="*/ 599446 w 1641119"/>
              <a:gd name="connsiteY1285" fmla="*/ 1824419 h 2408548"/>
              <a:gd name="connsiteX1286" fmla="*/ 601990 w 1641119"/>
              <a:gd name="connsiteY1286" fmla="*/ 1821923 h 2408548"/>
              <a:gd name="connsiteX1287" fmla="*/ 601951 w 1641119"/>
              <a:gd name="connsiteY1287" fmla="*/ 1820818 h 2408548"/>
              <a:gd name="connsiteX1288" fmla="*/ 597665 w 1641119"/>
              <a:gd name="connsiteY1288" fmla="*/ 1819304 h 2408548"/>
              <a:gd name="connsiteX1289" fmla="*/ 595598 w 1641119"/>
              <a:gd name="connsiteY1289" fmla="*/ 1816113 h 2408548"/>
              <a:gd name="connsiteX1290" fmla="*/ 592008 w 1641119"/>
              <a:gd name="connsiteY1290" fmla="*/ 1817122 h 2408548"/>
              <a:gd name="connsiteX1291" fmla="*/ 587197 w 1641119"/>
              <a:gd name="connsiteY1291" fmla="*/ 1819246 h 2408548"/>
              <a:gd name="connsiteX1292" fmla="*/ 581158 w 1641119"/>
              <a:gd name="connsiteY1292" fmla="*/ 1819008 h 2408548"/>
              <a:gd name="connsiteX1293" fmla="*/ 581663 w 1641119"/>
              <a:gd name="connsiteY1293" fmla="*/ 1814084 h 2408548"/>
              <a:gd name="connsiteX1294" fmla="*/ 586092 w 1641119"/>
              <a:gd name="connsiteY1294" fmla="*/ 1803711 h 2408548"/>
              <a:gd name="connsiteX1295" fmla="*/ 586550 w 1641119"/>
              <a:gd name="connsiteY1295" fmla="*/ 1798958 h 2408548"/>
              <a:gd name="connsiteX1296" fmla="*/ 588274 w 1641119"/>
              <a:gd name="connsiteY1296" fmla="*/ 1789424 h 2408548"/>
              <a:gd name="connsiteX1297" fmla="*/ 588455 w 1641119"/>
              <a:gd name="connsiteY1297" fmla="*/ 1784509 h 2408548"/>
              <a:gd name="connsiteX1298" fmla="*/ 590693 w 1641119"/>
              <a:gd name="connsiteY1298" fmla="*/ 1779718 h 2408548"/>
              <a:gd name="connsiteX1299" fmla="*/ 597675 w 1641119"/>
              <a:gd name="connsiteY1299" fmla="*/ 1776298 h 2408548"/>
              <a:gd name="connsiteX1300" fmla="*/ 600608 w 1641119"/>
              <a:gd name="connsiteY1300" fmla="*/ 1774250 h 2408548"/>
              <a:gd name="connsiteX1301" fmla="*/ 600770 w 1641119"/>
              <a:gd name="connsiteY1301" fmla="*/ 1772003 h 2408548"/>
              <a:gd name="connsiteX1302" fmla="*/ 596589 w 1641119"/>
              <a:gd name="connsiteY1302" fmla="*/ 1763420 h 2408548"/>
              <a:gd name="connsiteX1303" fmla="*/ 597646 w 1641119"/>
              <a:gd name="connsiteY1303" fmla="*/ 1761039 h 2408548"/>
              <a:gd name="connsiteX1304" fmla="*/ 600932 w 1641119"/>
              <a:gd name="connsiteY1304" fmla="*/ 1758867 h 2408548"/>
              <a:gd name="connsiteX1305" fmla="*/ 602152 w 1641119"/>
              <a:gd name="connsiteY1305" fmla="*/ 1757277 h 2408548"/>
              <a:gd name="connsiteX1306" fmla="*/ 601313 w 1641119"/>
              <a:gd name="connsiteY1306" fmla="*/ 1756286 h 2408548"/>
              <a:gd name="connsiteX1307" fmla="*/ 598294 w 1641119"/>
              <a:gd name="connsiteY1307" fmla="*/ 1755334 h 2408548"/>
              <a:gd name="connsiteX1308" fmla="*/ 593646 w 1641119"/>
              <a:gd name="connsiteY1308" fmla="*/ 1757239 h 2408548"/>
              <a:gd name="connsiteX1309" fmla="*/ 588502 w 1641119"/>
              <a:gd name="connsiteY1309" fmla="*/ 1758153 h 2408548"/>
              <a:gd name="connsiteX1310" fmla="*/ 583949 w 1641119"/>
              <a:gd name="connsiteY1310" fmla="*/ 1755286 h 2408548"/>
              <a:gd name="connsiteX1311" fmla="*/ 580387 w 1641119"/>
              <a:gd name="connsiteY1311" fmla="*/ 1753905 h 2408548"/>
              <a:gd name="connsiteX1312" fmla="*/ 578139 w 1641119"/>
              <a:gd name="connsiteY1312" fmla="*/ 1754334 h 2408548"/>
              <a:gd name="connsiteX1313" fmla="*/ 572015 w 1641119"/>
              <a:gd name="connsiteY1313" fmla="*/ 1759239 h 2408548"/>
              <a:gd name="connsiteX1314" fmla="*/ 569871 w 1641119"/>
              <a:gd name="connsiteY1314" fmla="*/ 1759401 h 2408548"/>
              <a:gd name="connsiteX1315" fmla="*/ 567223 w 1641119"/>
              <a:gd name="connsiteY1315" fmla="*/ 1758039 h 2408548"/>
              <a:gd name="connsiteX1316" fmla="*/ 549678 w 1641119"/>
              <a:gd name="connsiteY1316" fmla="*/ 1753791 h 2408548"/>
              <a:gd name="connsiteX1317" fmla="*/ 547497 w 1641119"/>
              <a:gd name="connsiteY1317" fmla="*/ 1752286 h 2408548"/>
              <a:gd name="connsiteX1318" fmla="*/ 541211 w 1641119"/>
              <a:gd name="connsiteY1318" fmla="*/ 1744904 h 2408548"/>
              <a:gd name="connsiteX1319" fmla="*/ 536029 w 1641119"/>
              <a:gd name="connsiteY1319" fmla="*/ 1740008 h 2408548"/>
              <a:gd name="connsiteX1320" fmla="*/ 529133 w 1641119"/>
              <a:gd name="connsiteY1320" fmla="*/ 1734645 h 2408548"/>
              <a:gd name="connsiteX1321" fmla="*/ 520189 w 1641119"/>
              <a:gd name="connsiteY1321" fmla="*/ 1730559 h 2408548"/>
              <a:gd name="connsiteX1322" fmla="*/ 509206 w 1641119"/>
              <a:gd name="connsiteY1322" fmla="*/ 1727759 h 2408548"/>
              <a:gd name="connsiteX1323" fmla="*/ 502634 w 1641119"/>
              <a:gd name="connsiteY1323" fmla="*/ 1725120 h 2408548"/>
              <a:gd name="connsiteX1324" fmla="*/ 499396 w 1641119"/>
              <a:gd name="connsiteY1324" fmla="*/ 1721387 h 2408548"/>
              <a:gd name="connsiteX1325" fmla="*/ 493843 w 1641119"/>
              <a:gd name="connsiteY1325" fmla="*/ 1713148 h 2408548"/>
              <a:gd name="connsiteX1326" fmla="*/ 489623 w 1641119"/>
              <a:gd name="connsiteY1326" fmla="*/ 1706251 h 2408548"/>
              <a:gd name="connsiteX1327" fmla="*/ 488833 w 1641119"/>
              <a:gd name="connsiteY1327" fmla="*/ 1702832 h 2408548"/>
              <a:gd name="connsiteX1328" fmla="*/ 491309 w 1641119"/>
              <a:gd name="connsiteY1328" fmla="*/ 1698593 h 2408548"/>
              <a:gd name="connsiteX1329" fmla="*/ 493833 w 1641119"/>
              <a:gd name="connsiteY1329" fmla="*/ 1695545 h 2408548"/>
              <a:gd name="connsiteX1330" fmla="*/ 498586 w 1641119"/>
              <a:gd name="connsiteY1330" fmla="*/ 1693040 h 2408548"/>
              <a:gd name="connsiteX1331" fmla="*/ 506787 w 1641119"/>
              <a:gd name="connsiteY1331" fmla="*/ 1693869 h 2408548"/>
              <a:gd name="connsiteX1332" fmla="*/ 511188 w 1641119"/>
              <a:gd name="connsiteY1332" fmla="*/ 1694983 h 2408548"/>
              <a:gd name="connsiteX1333" fmla="*/ 516036 w 1641119"/>
              <a:gd name="connsiteY1333" fmla="*/ 1697374 h 2408548"/>
              <a:gd name="connsiteX1334" fmla="*/ 519703 w 1641119"/>
              <a:gd name="connsiteY1334" fmla="*/ 1697822 h 2408548"/>
              <a:gd name="connsiteX1335" fmla="*/ 527313 w 1641119"/>
              <a:gd name="connsiteY1335" fmla="*/ 1697145 h 2408548"/>
              <a:gd name="connsiteX1336" fmla="*/ 535057 w 1641119"/>
              <a:gd name="connsiteY1336" fmla="*/ 1698670 h 2408548"/>
              <a:gd name="connsiteX1337" fmla="*/ 539639 w 1641119"/>
              <a:gd name="connsiteY1337" fmla="*/ 1700346 h 2408548"/>
              <a:gd name="connsiteX1338" fmla="*/ 545659 w 1641119"/>
              <a:gd name="connsiteY1338" fmla="*/ 1703832 h 2408548"/>
              <a:gd name="connsiteX1339" fmla="*/ 562270 w 1641119"/>
              <a:gd name="connsiteY1339" fmla="*/ 1718586 h 2408548"/>
              <a:gd name="connsiteX1340" fmla="*/ 569205 w 1641119"/>
              <a:gd name="connsiteY1340" fmla="*/ 1723682 h 2408548"/>
              <a:gd name="connsiteX1341" fmla="*/ 572215 w 1641119"/>
              <a:gd name="connsiteY1341" fmla="*/ 1724292 h 2408548"/>
              <a:gd name="connsiteX1342" fmla="*/ 584645 w 1641119"/>
              <a:gd name="connsiteY1342" fmla="*/ 1729721 h 2408548"/>
              <a:gd name="connsiteX1343" fmla="*/ 586635 w 1641119"/>
              <a:gd name="connsiteY1343" fmla="*/ 1729616 h 2408548"/>
              <a:gd name="connsiteX1344" fmla="*/ 591722 w 1641119"/>
              <a:gd name="connsiteY1344" fmla="*/ 1727073 h 2408548"/>
              <a:gd name="connsiteX1345" fmla="*/ 592226 w 1641119"/>
              <a:gd name="connsiteY1345" fmla="*/ 1725425 h 2408548"/>
              <a:gd name="connsiteX1346" fmla="*/ 590512 w 1641119"/>
              <a:gd name="connsiteY1346" fmla="*/ 1723796 h 2408548"/>
              <a:gd name="connsiteX1347" fmla="*/ 585026 w 1641119"/>
              <a:gd name="connsiteY1347" fmla="*/ 1722530 h 2408548"/>
              <a:gd name="connsiteX1348" fmla="*/ 578587 w 1641119"/>
              <a:gd name="connsiteY1348" fmla="*/ 1716510 h 2408548"/>
              <a:gd name="connsiteX1349" fmla="*/ 574596 w 1641119"/>
              <a:gd name="connsiteY1349" fmla="*/ 1711719 h 2408548"/>
              <a:gd name="connsiteX1350" fmla="*/ 574139 w 1641119"/>
              <a:gd name="connsiteY1350" fmla="*/ 1703765 h 2408548"/>
              <a:gd name="connsiteX1351" fmla="*/ 574662 w 1641119"/>
              <a:gd name="connsiteY1351" fmla="*/ 1699289 h 2408548"/>
              <a:gd name="connsiteX1352" fmla="*/ 575663 w 1641119"/>
              <a:gd name="connsiteY1352" fmla="*/ 1697250 h 2408548"/>
              <a:gd name="connsiteX1353" fmla="*/ 576367 w 1641119"/>
              <a:gd name="connsiteY1353" fmla="*/ 1690364 h 2408548"/>
              <a:gd name="connsiteX1354" fmla="*/ 572634 w 1641119"/>
              <a:gd name="connsiteY1354" fmla="*/ 1686258 h 2408548"/>
              <a:gd name="connsiteX1355" fmla="*/ 570033 w 1641119"/>
              <a:gd name="connsiteY1355" fmla="*/ 1684963 h 2408548"/>
              <a:gd name="connsiteX1356" fmla="*/ 563109 w 1641119"/>
              <a:gd name="connsiteY1356" fmla="*/ 1678953 h 2408548"/>
              <a:gd name="connsiteX1357" fmla="*/ 562528 w 1641119"/>
              <a:gd name="connsiteY1357" fmla="*/ 1677457 h 2408548"/>
              <a:gd name="connsiteX1358" fmla="*/ 565852 w 1641119"/>
              <a:gd name="connsiteY1358" fmla="*/ 1676753 h 2408548"/>
              <a:gd name="connsiteX1359" fmla="*/ 569109 w 1641119"/>
              <a:gd name="connsiteY1359" fmla="*/ 1677162 h 2408548"/>
              <a:gd name="connsiteX1360" fmla="*/ 576091 w 1641119"/>
              <a:gd name="connsiteY1360" fmla="*/ 1680210 h 2408548"/>
              <a:gd name="connsiteX1361" fmla="*/ 579749 w 1641119"/>
              <a:gd name="connsiteY1361" fmla="*/ 1680629 h 2408548"/>
              <a:gd name="connsiteX1362" fmla="*/ 582416 w 1641119"/>
              <a:gd name="connsiteY1362" fmla="*/ 1679439 h 2408548"/>
              <a:gd name="connsiteX1363" fmla="*/ 582721 w 1641119"/>
              <a:gd name="connsiteY1363" fmla="*/ 1678210 h 2408548"/>
              <a:gd name="connsiteX1364" fmla="*/ 578472 w 1641119"/>
              <a:gd name="connsiteY1364" fmla="*/ 1674743 h 2408548"/>
              <a:gd name="connsiteX1365" fmla="*/ 573157 w 1641119"/>
              <a:gd name="connsiteY1365" fmla="*/ 1668523 h 2408548"/>
              <a:gd name="connsiteX1366" fmla="*/ 562051 w 1641119"/>
              <a:gd name="connsiteY1366" fmla="*/ 1667599 h 2408548"/>
              <a:gd name="connsiteX1367" fmla="*/ 554850 w 1641119"/>
              <a:gd name="connsiteY1367" fmla="*/ 1668304 h 2408548"/>
              <a:gd name="connsiteX1368" fmla="*/ 550250 w 1641119"/>
              <a:gd name="connsiteY1368" fmla="*/ 1666161 h 2408548"/>
              <a:gd name="connsiteX1369" fmla="*/ 545354 w 1641119"/>
              <a:gd name="connsiteY1369" fmla="*/ 1662674 h 2408548"/>
              <a:gd name="connsiteX1370" fmla="*/ 542201 w 1641119"/>
              <a:gd name="connsiteY1370" fmla="*/ 1661779 h 2408548"/>
              <a:gd name="connsiteX1371" fmla="*/ 535772 w 1641119"/>
              <a:gd name="connsiteY1371" fmla="*/ 1663970 h 2408548"/>
              <a:gd name="connsiteX1372" fmla="*/ 532524 w 1641119"/>
              <a:gd name="connsiteY1372" fmla="*/ 1664246 h 2408548"/>
              <a:gd name="connsiteX1373" fmla="*/ 529562 w 1641119"/>
              <a:gd name="connsiteY1373" fmla="*/ 1663475 h 2408548"/>
              <a:gd name="connsiteX1374" fmla="*/ 526637 w 1641119"/>
              <a:gd name="connsiteY1374" fmla="*/ 1652426 h 2408548"/>
              <a:gd name="connsiteX1375" fmla="*/ 527418 w 1641119"/>
              <a:gd name="connsiteY1375" fmla="*/ 1649101 h 2408548"/>
              <a:gd name="connsiteX1376" fmla="*/ 529714 w 1641119"/>
              <a:gd name="connsiteY1376" fmla="*/ 1647663 h 2408548"/>
              <a:gd name="connsiteX1377" fmla="*/ 531448 w 1641119"/>
              <a:gd name="connsiteY1377" fmla="*/ 1644072 h 2408548"/>
              <a:gd name="connsiteX1378" fmla="*/ 532657 w 1641119"/>
              <a:gd name="connsiteY1378" fmla="*/ 1640310 h 2408548"/>
              <a:gd name="connsiteX1379" fmla="*/ 536467 w 1641119"/>
              <a:gd name="connsiteY1379" fmla="*/ 1636624 h 2408548"/>
              <a:gd name="connsiteX1380" fmla="*/ 557374 w 1641119"/>
              <a:gd name="connsiteY1380" fmla="*/ 1628385 h 2408548"/>
              <a:gd name="connsiteX1381" fmla="*/ 562651 w 1641119"/>
              <a:gd name="connsiteY1381" fmla="*/ 1622231 h 2408548"/>
              <a:gd name="connsiteX1382" fmla="*/ 562423 w 1641119"/>
              <a:gd name="connsiteY1382" fmla="*/ 1621279 h 2408548"/>
              <a:gd name="connsiteX1383" fmla="*/ 558860 w 1641119"/>
              <a:gd name="connsiteY1383" fmla="*/ 1622422 h 2408548"/>
              <a:gd name="connsiteX1384" fmla="*/ 554307 w 1641119"/>
              <a:gd name="connsiteY1384" fmla="*/ 1625203 h 2408548"/>
              <a:gd name="connsiteX1385" fmla="*/ 551269 w 1641119"/>
              <a:gd name="connsiteY1385" fmla="*/ 1625775 h 2408548"/>
              <a:gd name="connsiteX1386" fmla="*/ 538963 w 1641119"/>
              <a:gd name="connsiteY1386" fmla="*/ 1622184 h 2408548"/>
              <a:gd name="connsiteX1387" fmla="*/ 537039 w 1641119"/>
              <a:gd name="connsiteY1387" fmla="*/ 1623003 h 2408548"/>
              <a:gd name="connsiteX1388" fmla="*/ 532057 w 1641119"/>
              <a:gd name="connsiteY1388" fmla="*/ 1628156 h 2408548"/>
              <a:gd name="connsiteX1389" fmla="*/ 525294 w 1641119"/>
              <a:gd name="connsiteY1389" fmla="*/ 1633728 h 2408548"/>
              <a:gd name="connsiteX1390" fmla="*/ 522179 w 1641119"/>
              <a:gd name="connsiteY1390" fmla="*/ 1633385 h 2408548"/>
              <a:gd name="connsiteX1391" fmla="*/ 518008 w 1641119"/>
              <a:gd name="connsiteY1391" fmla="*/ 1630090 h 2408548"/>
              <a:gd name="connsiteX1392" fmla="*/ 517350 w 1641119"/>
              <a:gd name="connsiteY1392" fmla="*/ 1627737 h 2408548"/>
              <a:gd name="connsiteX1393" fmla="*/ 517045 w 1641119"/>
              <a:gd name="connsiteY1393" fmla="*/ 1624908 h 2408548"/>
              <a:gd name="connsiteX1394" fmla="*/ 521627 w 1641119"/>
              <a:gd name="connsiteY1394" fmla="*/ 1621022 h 2408548"/>
              <a:gd name="connsiteX1395" fmla="*/ 523094 w 1641119"/>
              <a:gd name="connsiteY1395" fmla="*/ 1618964 h 2408548"/>
              <a:gd name="connsiteX1396" fmla="*/ 526056 w 1641119"/>
              <a:gd name="connsiteY1396" fmla="*/ 1613411 h 2408548"/>
              <a:gd name="connsiteX1397" fmla="*/ 525904 w 1641119"/>
              <a:gd name="connsiteY1397" fmla="*/ 1610658 h 2408548"/>
              <a:gd name="connsiteX1398" fmla="*/ 520846 w 1641119"/>
              <a:gd name="connsiteY1398" fmla="*/ 1612173 h 2408548"/>
              <a:gd name="connsiteX1399" fmla="*/ 520189 w 1641119"/>
              <a:gd name="connsiteY1399" fmla="*/ 1609611 h 2408548"/>
              <a:gd name="connsiteX1400" fmla="*/ 520265 w 1641119"/>
              <a:gd name="connsiteY1400" fmla="*/ 1605220 h 2408548"/>
              <a:gd name="connsiteX1401" fmla="*/ 519779 w 1641119"/>
              <a:gd name="connsiteY1401" fmla="*/ 1599648 h 2408548"/>
              <a:gd name="connsiteX1402" fmla="*/ 518541 w 1641119"/>
              <a:gd name="connsiteY1402" fmla="*/ 1594123 h 2408548"/>
              <a:gd name="connsiteX1403" fmla="*/ 514388 w 1641119"/>
              <a:gd name="connsiteY1403" fmla="*/ 1585598 h 2408548"/>
              <a:gd name="connsiteX1404" fmla="*/ 512664 w 1641119"/>
              <a:gd name="connsiteY1404" fmla="*/ 1583408 h 2408548"/>
              <a:gd name="connsiteX1405" fmla="*/ 511245 w 1641119"/>
              <a:gd name="connsiteY1405" fmla="*/ 1580236 h 2408548"/>
              <a:gd name="connsiteX1406" fmla="*/ 508111 w 1641119"/>
              <a:gd name="connsiteY1406" fmla="*/ 1568606 h 2408548"/>
              <a:gd name="connsiteX1407" fmla="*/ 509016 w 1641119"/>
              <a:gd name="connsiteY1407" fmla="*/ 1565681 h 2408548"/>
              <a:gd name="connsiteX1408" fmla="*/ 511797 w 1641119"/>
              <a:gd name="connsiteY1408" fmla="*/ 1563462 h 2408548"/>
              <a:gd name="connsiteX1409" fmla="*/ 512331 w 1641119"/>
              <a:gd name="connsiteY1409" fmla="*/ 1562443 h 2408548"/>
              <a:gd name="connsiteX1410" fmla="*/ 505692 w 1641119"/>
              <a:gd name="connsiteY1410" fmla="*/ 1564281 h 2408548"/>
              <a:gd name="connsiteX1411" fmla="*/ 504968 w 1641119"/>
              <a:gd name="connsiteY1411" fmla="*/ 1566301 h 2408548"/>
              <a:gd name="connsiteX1412" fmla="*/ 506216 w 1641119"/>
              <a:gd name="connsiteY1412" fmla="*/ 1569282 h 2408548"/>
              <a:gd name="connsiteX1413" fmla="*/ 507111 w 1641119"/>
              <a:gd name="connsiteY1413" fmla="*/ 1573244 h 2408548"/>
              <a:gd name="connsiteX1414" fmla="*/ 507644 w 1641119"/>
              <a:gd name="connsiteY1414" fmla="*/ 1578178 h 2408548"/>
              <a:gd name="connsiteX1415" fmla="*/ 508568 w 1641119"/>
              <a:gd name="connsiteY1415" fmla="*/ 1582484 h 2408548"/>
              <a:gd name="connsiteX1416" fmla="*/ 510969 w 1641119"/>
              <a:gd name="connsiteY1416" fmla="*/ 1587189 h 2408548"/>
              <a:gd name="connsiteX1417" fmla="*/ 512893 w 1641119"/>
              <a:gd name="connsiteY1417" fmla="*/ 1589656 h 2408548"/>
              <a:gd name="connsiteX1418" fmla="*/ 516026 w 1641119"/>
              <a:gd name="connsiteY1418" fmla="*/ 1596171 h 2408548"/>
              <a:gd name="connsiteX1419" fmla="*/ 517398 w 1641119"/>
              <a:gd name="connsiteY1419" fmla="*/ 1603305 h 2408548"/>
              <a:gd name="connsiteX1420" fmla="*/ 516998 w 1641119"/>
              <a:gd name="connsiteY1420" fmla="*/ 1607049 h 2408548"/>
              <a:gd name="connsiteX1421" fmla="*/ 514569 w 1641119"/>
              <a:gd name="connsiteY1421" fmla="*/ 1610849 h 2408548"/>
              <a:gd name="connsiteX1422" fmla="*/ 510645 w 1641119"/>
              <a:gd name="connsiteY1422" fmla="*/ 1614935 h 2408548"/>
              <a:gd name="connsiteX1423" fmla="*/ 509454 w 1641119"/>
              <a:gd name="connsiteY1423" fmla="*/ 1618317 h 2408548"/>
              <a:gd name="connsiteX1424" fmla="*/ 508921 w 1641119"/>
              <a:gd name="connsiteY1424" fmla="*/ 1621679 h 2408548"/>
              <a:gd name="connsiteX1425" fmla="*/ 505863 w 1641119"/>
              <a:gd name="connsiteY1425" fmla="*/ 1624784 h 2408548"/>
              <a:gd name="connsiteX1426" fmla="*/ 503987 w 1641119"/>
              <a:gd name="connsiteY1426" fmla="*/ 1623622 h 2408548"/>
              <a:gd name="connsiteX1427" fmla="*/ 502501 w 1641119"/>
              <a:gd name="connsiteY1427" fmla="*/ 1623441 h 2408548"/>
              <a:gd name="connsiteX1428" fmla="*/ 504254 w 1641119"/>
              <a:gd name="connsiteY1428" fmla="*/ 1628965 h 2408548"/>
              <a:gd name="connsiteX1429" fmla="*/ 505387 w 1641119"/>
              <a:gd name="connsiteY1429" fmla="*/ 1634604 h 2408548"/>
              <a:gd name="connsiteX1430" fmla="*/ 504025 w 1641119"/>
              <a:gd name="connsiteY1430" fmla="*/ 1640234 h 2408548"/>
              <a:gd name="connsiteX1431" fmla="*/ 500396 w 1641119"/>
              <a:gd name="connsiteY1431" fmla="*/ 1643634 h 2408548"/>
              <a:gd name="connsiteX1432" fmla="*/ 498424 w 1641119"/>
              <a:gd name="connsiteY1432" fmla="*/ 1643739 h 2408548"/>
              <a:gd name="connsiteX1433" fmla="*/ 494547 w 1641119"/>
              <a:gd name="connsiteY1433" fmla="*/ 1646492 h 2408548"/>
              <a:gd name="connsiteX1434" fmla="*/ 484622 w 1641119"/>
              <a:gd name="connsiteY1434" fmla="*/ 1647930 h 2408548"/>
              <a:gd name="connsiteX1435" fmla="*/ 481165 w 1641119"/>
              <a:gd name="connsiteY1435" fmla="*/ 1647254 h 2408548"/>
              <a:gd name="connsiteX1436" fmla="*/ 474831 w 1641119"/>
              <a:gd name="connsiteY1436" fmla="*/ 1644463 h 2408548"/>
              <a:gd name="connsiteX1437" fmla="*/ 467316 w 1641119"/>
              <a:gd name="connsiteY1437" fmla="*/ 1642939 h 2408548"/>
              <a:gd name="connsiteX1438" fmla="*/ 464334 w 1641119"/>
              <a:gd name="connsiteY1438" fmla="*/ 1639167 h 2408548"/>
              <a:gd name="connsiteX1439" fmla="*/ 460429 w 1641119"/>
              <a:gd name="connsiteY1439" fmla="*/ 1632280 h 2408548"/>
              <a:gd name="connsiteX1440" fmla="*/ 458457 w 1641119"/>
              <a:gd name="connsiteY1440" fmla="*/ 1626089 h 2408548"/>
              <a:gd name="connsiteX1441" fmla="*/ 458419 w 1641119"/>
              <a:gd name="connsiteY1441" fmla="*/ 1620593 h 2408548"/>
              <a:gd name="connsiteX1442" fmla="*/ 459477 w 1641119"/>
              <a:gd name="connsiteY1442" fmla="*/ 1616583 h 2408548"/>
              <a:gd name="connsiteX1443" fmla="*/ 461629 w 1641119"/>
              <a:gd name="connsiteY1443" fmla="*/ 1614049 h 2408548"/>
              <a:gd name="connsiteX1444" fmla="*/ 464220 w 1641119"/>
              <a:gd name="connsiteY1444" fmla="*/ 1597790 h 2408548"/>
              <a:gd name="connsiteX1445" fmla="*/ 467878 w 1641119"/>
              <a:gd name="connsiteY1445" fmla="*/ 1584541 h 2408548"/>
              <a:gd name="connsiteX1446" fmla="*/ 477088 w 1641119"/>
              <a:gd name="connsiteY1446" fmla="*/ 1570768 h 2408548"/>
              <a:gd name="connsiteX1447" fmla="*/ 479717 w 1641119"/>
              <a:gd name="connsiteY1447" fmla="*/ 1565758 h 2408548"/>
              <a:gd name="connsiteX1448" fmla="*/ 480584 w 1641119"/>
              <a:gd name="connsiteY1448" fmla="*/ 1563062 h 2408548"/>
              <a:gd name="connsiteX1449" fmla="*/ 480574 w 1641119"/>
              <a:gd name="connsiteY1449" fmla="*/ 1561005 h 2408548"/>
              <a:gd name="connsiteX1450" fmla="*/ 479089 w 1641119"/>
              <a:gd name="connsiteY1450" fmla="*/ 1559700 h 2408548"/>
              <a:gd name="connsiteX1451" fmla="*/ 467763 w 1641119"/>
              <a:gd name="connsiteY1451" fmla="*/ 1576797 h 2408548"/>
              <a:gd name="connsiteX1452" fmla="*/ 460781 w 1641119"/>
              <a:gd name="connsiteY1452" fmla="*/ 1578607 h 2408548"/>
              <a:gd name="connsiteX1453" fmla="*/ 458696 w 1641119"/>
              <a:gd name="connsiteY1453" fmla="*/ 1574778 h 2408548"/>
              <a:gd name="connsiteX1454" fmla="*/ 459324 w 1641119"/>
              <a:gd name="connsiteY1454" fmla="*/ 1567958 h 2408548"/>
              <a:gd name="connsiteX1455" fmla="*/ 460572 w 1641119"/>
              <a:gd name="connsiteY1455" fmla="*/ 1566367 h 2408548"/>
              <a:gd name="connsiteX1456" fmla="*/ 466220 w 1641119"/>
              <a:gd name="connsiteY1456" fmla="*/ 1567015 h 2408548"/>
              <a:gd name="connsiteX1457" fmla="*/ 468411 w 1641119"/>
              <a:gd name="connsiteY1457" fmla="*/ 1563205 h 2408548"/>
              <a:gd name="connsiteX1458" fmla="*/ 464877 w 1641119"/>
              <a:gd name="connsiteY1458" fmla="*/ 1557433 h 2408548"/>
              <a:gd name="connsiteX1459" fmla="*/ 461115 w 1641119"/>
              <a:gd name="connsiteY1459" fmla="*/ 1555909 h 2408548"/>
              <a:gd name="connsiteX1460" fmla="*/ 460238 w 1641119"/>
              <a:gd name="connsiteY1460" fmla="*/ 1554451 h 2408548"/>
              <a:gd name="connsiteX1461" fmla="*/ 464106 w 1641119"/>
              <a:gd name="connsiteY1461" fmla="*/ 1550032 h 2408548"/>
              <a:gd name="connsiteX1462" fmla="*/ 473059 w 1641119"/>
              <a:gd name="connsiteY1462" fmla="*/ 1550356 h 2408548"/>
              <a:gd name="connsiteX1463" fmla="*/ 475079 w 1641119"/>
              <a:gd name="connsiteY1463" fmla="*/ 1547260 h 2408548"/>
              <a:gd name="connsiteX1464" fmla="*/ 478317 w 1641119"/>
              <a:gd name="connsiteY1464" fmla="*/ 1543917 h 2408548"/>
              <a:gd name="connsiteX1465" fmla="*/ 481917 w 1641119"/>
              <a:gd name="connsiteY1465" fmla="*/ 1537687 h 2408548"/>
              <a:gd name="connsiteX1466" fmla="*/ 483260 w 1641119"/>
              <a:gd name="connsiteY1466" fmla="*/ 1532430 h 2408548"/>
              <a:gd name="connsiteX1467" fmla="*/ 483565 w 1641119"/>
              <a:gd name="connsiteY1467" fmla="*/ 1527905 h 2408548"/>
              <a:gd name="connsiteX1468" fmla="*/ 482784 w 1641119"/>
              <a:gd name="connsiteY1468" fmla="*/ 1524248 h 2408548"/>
              <a:gd name="connsiteX1469" fmla="*/ 482708 w 1641119"/>
              <a:gd name="connsiteY1469" fmla="*/ 1520571 h 2408548"/>
              <a:gd name="connsiteX1470" fmla="*/ 483318 w 1641119"/>
              <a:gd name="connsiteY1470" fmla="*/ 1516875 h 2408548"/>
              <a:gd name="connsiteX1471" fmla="*/ 482375 w 1641119"/>
              <a:gd name="connsiteY1471" fmla="*/ 1512780 h 2408548"/>
              <a:gd name="connsiteX1472" fmla="*/ 479889 w 1641119"/>
              <a:gd name="connsiteY1472" fmla="*/ 1508284 h 2408548"/>
              <a:gd name="connsiteX1473" fmla="*/ 474354 w 1641119"/>
              <a:gd name="connsiteY1473" fmla="*/ 1503883 h 2408548"/>
              <a:gd name="connsiteX1474" fmla="*/ 472726 w 1641119"/>
              <a:gd name="connsiteY1474" fmla="*/ 1508855 h 2408548"/>
              <a:gd name="connsiteX1475" fmla="*/ 471002 w 1641119"/>
              <a:gd name="connsiteY1475" fmla="*/ 1510894 h 2408548"/>
              <a:gd name="connsiteX1476" fmla="*/ 468582 w 1641119"/>
              <a:gd name="connsiteY1476" fmla="*/ 1511351 h 2408548"/>
              <a:gd name="connsiteX1477" fmla="*/ 466354 w 1641119"/>
              <a:gd name="connsiteY1477" fmla="*/ 1509255 h 2408548"/>
              <a:gd name="connsiteX1478" fmla="*/ 464020 w 1641119"/>
              <a:gd name="connsiteY1478" fmla="*/ 1508503 h 2408548"/>
              <a:gd name="connsiteX1479" fmla="*/ 461734 w 1641119"/>
              <a:gd name="connsiteY1479" fmla="*/ 1506636 h 2408548"/>
              <a:gd name="connsiteX1480" fmla="*/ 459353 w 1641119"/>
              <a:gd name="connsiteY1480" fmla="*/ 1506036 h 2408548"/>
              <a:gd name="connsiteX1481" fmla="*/ 458429 w 1641119"/>
              <a:gd name="connsiteY1481" fmla="*/ 1504531 h 2408548"/>
              <a:gd name="connsiteX1482" fmla="*/ 457829 w 1641119"/>
              <a:gd name="connsiteY1482" fmla="*/ 1500302 h 2408548"/>
              <a:gd name="connsiteX1483" fmla="*/ 457781 w 1641119"/>
              <a:gd name="connsiteY1483" fmla="*/ 1494911 h 2408548"/>
              <a:gd name="connsiteX1484" fmla="*/ 460467 w 1641119"/>
              <a:gd name="connsiteY1484" fmla="*/ 1492377 h 2408548"/>
              <a:gd name="connsiteX1485" fmla="*/ 464210 w 1641119"/>
              <a:gd name="connsiteY1485" fmla="*/ 1490386 h 2408548"/>
              <a:gd name="connsiteX1486" fmla="*/ 466715 w 1641119"/>
              <a:gd name="connsiteY1486" fmla="*/ 1486605 h 2408548"/>
              <a:gd name="connsiteX1487" fmla="*/ 468363 w 1641119"/>
              <a:gd name="connsiteY1487" fmla="*/ 1481109 h 2408548"/>
              <a:gd name="connsiteX1488" fmla="*/ 468601 w 1641119"/>
              <a:gd name="connsiteY1488" fmla="*/ 1475080 h 2408548"/>
              <a:gd name="connsiteX1489" fmla="*/ 467430 w 1641119"/>
              <a:gd name="connsiteY1489" fmla="*/ 1468526 h 2408548"/>
              <a:gd name="connsiteX1490" fmla="*/ 464391 w 1641119"/>
              <a:gd name="connsiteY1490" fmla="*/ 1462611 h 2408548"/>
              <a:gd name="connsiteX1491" fmla="*/ 458762 w 1641119"/>
              <a:gd name="connsiteY1491" fmla="*/ 1468365 h 2408548"/>
              <a:gd name="connsiteX1492" fmla="*/ 456552 w 1641119"/>
              <a:gd name="connsiteY1492" fmla="*/ 1469774 h 2408548"/>
              <a:gd name="connsiteX1493" fmla="*/ 456047 w 1641119"/>
              <a:gd name="connsiteY1493" fmla="*/ 1465659 h 2408548"/>
              <a:gd name="connsiteX1494" fmla="*/ 455266 w 1641119"/>
              <a:gd name="connsiteY1494" fmla="*/ 1462611 h 2408548"/>
              <a:gd name="connsiteX1495" fmla="*/ 452904 w 1641119"/>
              <a:gd name="connsiteY1495" fmla="*/ 1458459 h 2408548"/>
              <a:gd name="connsiteX1496" fmla="*/ 449790 w 1641119"/>
              <a:gd name="connsiteY1496" fmla="*/ 1455430 h 2408548"/>
              <a:gd name="connsiteX1497" fmla="*/ 446799 w 1641119"/>
              <a:gd name="connsiteY1497" fmla="*/ 1453410 h 2408548"/>
              <a:gd name="connsiteX1498" fmla="*/ 446665 w 1641119"/>
              <a:gd name="connsiteY1498" fmla="*/ 1450334 h 2408548"/>
              <a:gd name="connsiteX1499" fmla="*/ 447370 w 1641119"/>
              <a:gd name="connsiteY1499" fmla="*/ 1446857 h 2408548"/>
              <a:gd name="connsiteX1500" fmla="*/ 448704 w 1641119"/>
              <a:gd name="connsiteY1500" fmla="*/ 1442799 h 2408548"/>
              <a:gd name="connsiteX1501" fmla="*/ 450428 w 1641119"/>
              <a:gd name="connsiteY1501" fmla="*/ 1434294 h 2408548"/>
              <a:gd name="connsiteX1502" fmla="*/ 452323 w 1641119"/>
              <a:gd name="connsiteY1502" fmla="*/ 1435056 h 2408548"/>
              <a:gd name="connsiteX1503" fmla="*/ 453904 w 1641119"/>
              <a:gd name="connsiteY1503" fmla="*/ 1434275 h 2408548"/>
              <a:gd name="connsiteX1504" fmla="*/ 452990 w 1641119"/>
              <a:gd name="connsiteY1504" fmla="*/ 1427216 h 2408548"/>
              <a:gd name="connsiteX1505" fmla="*/ 451466 w 1641119"/>
              <a:gd name="connsiteY1505" fmla="*/ 1421263 h 2408548"/>
              <a:gd name="connsiteX1506" fmla="*/ 449675 w 1641119"/>
              <a:gd name="connsiteY1506" fmla="*/ 1417863 h 2408548"/>
              <a:gd name="connsiteX1507" fmla="*/ 449609 w 1641119"/>
              <a:gd name="connsiteY1507" fmla="*/ 1416387 h 2408548"/>
              <a:gd name="connsiteX1508" fmla="*/ 449199 w 1641119"/>
              <a:gd name="connsiteY1508" fmla="*/ 1414653 h 2408548"/>
              <a:gd name="connsiteX1509" fmla="*/ 447818 w 1641119"/>
              <a:gd name="connsiteY1509" fmla="*/ 1410453 h 2408548"/>
              <a:gd name="connsiteX1510" fmla="*/ 446265 w 1641119"/>
              <a:gd name="connsiteY1510" fmla="*/ 1407366 h 2408548"/>
              <a:gd name="connsiteX1511" fmla="*/ 443560 w 1641119"/>
              <a:gd name="connsiteY1511" fmla="*/ 1398594 h 2408548"/>
              <a:gd name="connsiteX1512" fmla="*/ 441608 w 1641119"/>
              <a:gd name="connsiteY1512" fmla="*/ 1395232 h 2408548"/>
              <a:gd name="connsiteX1513" fmla="*/ 439103 w 1641119"/>
              <a:gd name="connsiteY1513" fmla="*/ 1393488 h 2408548"/>
              <a:gd name="connsiteX1514" fmla="*/ 436407 w 1641119"/>
              <a:gd name="connsiteY1514" fmla="*/ 1393393 h 2408548"/>
              <a:gd name="connsiteX1515" fmla="*/ 432073 w 1641119"/>
              <a:gd name="connsiteY1515" fmla="*/ 1395717 h 2408548"/>
              <a:gd name="connsiteX1516" fmla="*/ 424082 w 1641119"/>
              <a:gd name="connsiteY1516" fmla="*/ 1398384 h 2408548"/>
              <a:gd name="connsiteX1517" fmla="*/ 417747 w 1641119"/>
              <a:gd name="connsiteY1517" fmla="*/ 1399651 h 2408548"/>
              <a:gd name="connsiteX1518" fmla="*/ 416690 w 1641119"/>
              <a:gd name="connsiteY1518" fmla="*/ 1398956 h 2408548"/>
              <a:gd name="connsiteX1519" fmla="*/ 419862 w 1641119"/>
              <a:gd name="connsiteY1519" fmla="*/ 1395613 h 2408548"/>
              <a:gd name="connsiteX1520" fmla="*/ 424529 w 1641119"/>
              <a:gd name="connsiteY1520" fmla="*/ 1392126 h 2408548"/>
              <a:gd name="connsiteX1521" fmla="*/ 430702 w 1641119"/>
              <a:gd name="connsiteY1521" fmla="*/ 1389755 h 2408548"/>
              <a:gd name="connsiteX1522" fmla="*/ 432502 w 1641119"/>
              <a:gd name="connsiteY1522" fmla="*/ 1383925 h 2408548"/>
              <a:gd name="connsiteX1523" fmla="*/ 431835 w 1641119"/>
              <a:gd name="connsiteY1523" fmla="*/ 1378868 h 2408548"/>
              <a:gd name="connsiteX1524" fmla="*/ 432092 w 1641119"/>
              <a:gd name="connsiteY1524" fmla="*/ 1374057 h 2408548"/>
              <a:gd name="connsiteX1525" fmla="*/ 430397 w 1641119"/>
              <a:gd name="connsiteY1525" fmla="*/ 1368981 h 2408548"/>
              <a:gd name="connsiteX1526" fmla="*/ 432045 w 1641119"/>
              <a:gd name="connsiteY1526" fmla="*/ 1366161 h 2408548"/>
              <a:gd name="connsiteX1527" fmla="*/ 437664 w 1641119"/>
              <a:gd name="connsiteY1527" fmla="*/ 1363313 h 2408548"/>
              <a:gd name="connsiteX1528" fmla="*/ 440217 w 1641119"/>
              <a:gd name="connsiteY1528" fmla="*/ 1362875 h 2408548"/>
              <a:gd name="connsiteX1529" fmla="*/ 442751 w 1641119"/>
              <a:gd name="connsiteY1529" fmla="*/ 1359246 h 2408548"/>
              <a:gd name="connsiteX1530" fmla="*/ 435626 w 1641119"/>
              <a:gd name="connsiteY1530" fmla="*/ 1350455 h 2408548"/>
              <a:gd name="connsiteX1531" fmla="*/ 428158 w 1641119"/>
              <a:gd name="connsiteY1531" fmla="*/ 1344673 h 2408548"/>
              <a:gd name="connsiteX1532" fmla="*/ 426291 w 1641119"/>
              <a:gd name="connsiteY1532" fmla="*/ 1342311 h 2408548"/>
              <a:gd name="connsiteX1533" fmla="*/ 424653 w 1641119"/>
              <a:gd name="connsiteY1533" fmla="*/ 1338424 h 2408548"/>
              <a:gd name="connsiteX1534" fmla="*/ 423243 w 1641119"/>
              <a:gd name="connsiteY1534" fmla="*/ 1332995 h 2408548"/>
              <a:gd name="connsiteX1535" fmla="*/ 420938 w 1641119"/>
              <a:gd name="connsiteY1535" fmla="*/ 1327547 h 2408548"/>
              <a:gd name="connsiteX1536" fmla="*/ 417757 w 1641119"/>
              <a:gd name="connsiteY1536" fmla="*/ 1322061 h 2408548"/>
              <a:gd name="connsiteX1537" fmla="*/ 413109 w 1641119"/>
              <a:gd name="connsiteY1537" fmla="*/ 1316755 h 2408548"/>
              <a:gd name="connsiteX1538" fmla="*/ 401126 w 1641119"/>
              <a:gd name="connsiteY1538" fmla="*/ 1307002 h 2408548"/>
              <a:gd name="connsiteX1539" fmla="*/ 397012 w 1641119"/>
              <a:gd name="connsiteY1539" fmla="*/ 1300239 h 2408548"/>
              <a:gd name="connsiteX1540" fmla="*/ 393220 w 1641119"/>
              <a:gd name="connsiteY1540" fmla="*/ 1289837 h 2408548"/>
              <a:gd name="connsiteX1541" fmla="*/ 391325 w 1641119"/>
              <a:gd name="connsiteY1541" fmla="*/ 1285380 h 2408548"/>
              <a:gd name="connsiteX1542" fmla="*/ 389354 w 1641119"/>
              <a:gd name="connsiteY1542" fmla="*/ 1282075 h 2408548"/>
              <a:gd name="connsiteX1543" fmla="*/ 381010 w 1641119"/>
              <a:gd name="connsiteY1543" fmla="*/ 1274302 h 2408548"/>
              <a:gd name="connsiteX1544" fmla="*/ 380000 w 1641119"/>
              <a:gd name="connsiteY1544" fmla="*/ 1270854 h 2408548"/>
              <a:gd name="connsiteX1545" fmla="*/ 388620 w 1641119"/>
              <a:gd name="connsiteY1545" fmla="*/ 1261634 h 2408548"/>
              <a:gd name="connsiteX1546" fmla="*/ 389458 w 1641119"/>
              <a:gd name="connsiteY1546" fmla="*/ 1257938 h 2408548"/>
              <a:gd name="connsiteX1547" fmla="*/ 385934 w 1641119"/>
              <a:gd name="connsiteY1547" fmla="*/ 1246651 h 2408548"/>
              <a:gd name="connsiteX1548" fmla="*/ 382334 w 1641119"/>
              <a:gd name="connsiteY1548" fmla="*/ 1238345 h 2408548"/>
              <a:gd name="connsiteX1549" fmla="*/ 378409 w 1641119"/>
              <a:gd name="connsiteY1549" fmla="*/ 1235383 h 2408548"/>
              <a:gd name="connsiteX1550" fmla="*/ 372570 w 1641119"/>
              <a:gd name="connsiteY1550" fmla="*/ 1233859 h 2408548"/>
              <a:gd name="connsiteX1551" fmla="*/ 367217 w 1641119"/>
              <a:gd name="connsiteY1551" fmla="*/ 1230144 h 2408548"/>
              <a:gd name="connsiteX1552" fmla="*/ 362350 w 1641119"/>
              <a:gd name="connsiteY1552" fmla="*/ 1224239 h 2408548"/>
              <a:gd name="connsiteX1553" fmla="*/ 357492 w 1641119"/>
              <a:gd name="connsiteY1553" fmla="*/ 1219905 h 2408548"/>
              <a:gd name="connsiteX1554" fmla="*/ 350215 w 1641119"/>
              <a:gd name="connsiteY1554" fmla="*/ 1215771 h 2408548"/>
              <a:gd name="connsiteX1555" fmla="*/ 338042 w 1641119"/>
              <a:gd name="connsiteY1555" fmla="*/ 1205094 h 2408548"/>
              <a:gd name="connsiteX1556" fmla="*/ 319278 w 1641119"/>
              <a:gd name="connsiteY1556" fmla="*/ 1193587 h 2408548"/>
              <a:gd name="connsiteX1557" fmla="*/ 310896 w 1641119"/>
              <a:gd name="connsiteY1557" fmla="*/ 1186825 h 2408548"/>
              <a:gd name="connsiteX1558" fmla="*/ 305905 w 1641119"/>
              <a:gd name="connsiteY1558" fmla="*/ 1184358 h 2408548"/>
              <a:gd name="connsiteX1559" fmla="*/ 299333 w 1641119"/>
              <a:gd name="connsiteY1559" fmla="*/ 1183729 h 2408548"/>
              <a:gd name="connsiteX1560" fmla="*/ 286617 w 1641119"/>
              <a:gd name="connsiteY1560" fmla="*/ 1177376 h 2408548"/>
              <a:gd name="connsiteX1561" fmla="*/ 275930 w 1641119"/>
              <a:gd name="connsiteY1561" fmla="*/ 1175337 h 2408548"/>
              <a:gd name="connsiteX1562" fmla="*/ 269339 w 1641119"/>
              <a:gd name="connsiteY1562" fmla="*/ 1176271 h 2408548"/>
              <a:gd name="connsiteX1563" fmla="*/ 267186 w 1641119"/>
              <a:gd name="connsiteY1563" fmla="*/ 1175214 h 2408548"/>
              <a:gd name="connsiteX1564" fmla="*/ 262309 w 1641119"/>
              <a:gd name="connsiteY1564" fmla="*/ 1168727 h 2408548"/>
              <a:gd name="connsiteX1565" fmla="*/ 254680 w 1641119"/>
              <a:gd name="connsiteY1565" fmla="*/ 1164993 h 2408548"/>
              <a:gd name="connsiteX1566" fmla="*/ 250736 w 1641119"/>
              <a:gd name="connsiteY1566" fmla="*/ 1166412 h 2408548"/>
              <a:gd name="connsiteX1567" fmla="*/ 245840 w 1641119"/>
              <a:gd name="connsiteY1567" fmla="*/ 1173366 h 2408548"/>
              <a:gd name="connsiteX1568" fmla="*/ 239935 w 1641119"/>
              <a:gd name="connsiteY1568" fmla="*/ 1180195 h 2408548"/>
              <a:gd name="connsiteX1569" fmla="*/ 236792 w 1641119"/>
              <a:gd name="connsiteY1569" fmla="*/ 1181119 h 2408548"/>
              <a:gd name="connsiteX1570" fmla="*/ 232124 w 1641119"/>
              <a:gd name="connsiteY1570" fmla="*/ 1174880 h 2408548"/>
              <a:gd name="connsiteX1571" fmla="*/ 229772 w 1641119"/>
              <a:gd name="connsiteY1571" fmla="*/ 1170508 h 2408548"/>
              <a:gd name="connsiteX1572" fmla="*/ 227524 w 1641119"/>
              <a:gd name="connsiteY1572" fmla="*/ 1169013 h 2408548"/>
              <a:gd name="connsiteX1573" fmla="*/ 225381 w 1641119"/>
              <a:gd name="connsiteY1573" fmla="*/ 1170423 h 2408548"/>
              <a:gd name="connsiteX1574" fmla="*/ 221209 w 1641119"/>
              <a:gd name="connsiteY1574" fmla="*/ 1176166 h 2408548"/>
              <a:gd name="connsiteX1575" fmla="*/ 217237 w 1641119"/>
              <a:gd name="connsiteY1575" fmla="*/ 1180300 h 2408548"/>
              <a:gd name="connsiteX1576" fmla="*/ 211360 w 1641119"/>
              <a:gd name="connsiteY1576" fmla="*/ 1185196 h 2408548"/>
              <a:gd name="connsiteX1577" fmla="*/ 206664 w 1641119"/>
              <a:gd name="connsiteY1577" fmla="*/ 1187539 h 2408548"/>
              <a:gd name="connsiteX1578" fmla="*/ 200635 w 1641119"/>
              <a:gd name="connsiteY1578" fmla="*/ 1188110 h 2408548"/>
              <a:gd name="connsiteX1579" fmla="*/ 199120 w 1641119"/>
              <a:gd name="connsiteY1579" fmla="*/ 1189882 h 2408548"/>
              <a:gd name="connsiteX1580" fmla="*/ 196796 w 1641119"/>
              <a:gd name="connsiteY1580" fmla="*/ 1189958 h 2408548"/>
              <a:gd name="connsiteX1581" fmla="*/ 193672 w 1641119"/>
              <a:gd name="connsiteY1581" fmla="*/ 1188358 h 2408548"/>
              <a:gd name="connsiteX1582" fmla="*/ 190738 w 1641119"/>
              <a:gd name="connsiteY1582" fmla="*/ 1185177 h 2408548"/>
              <a:gd name="connsiteX1583" fmla="*/ 188005 w 1641119"/>
              <a:gd name="connsiteY1583" fmla="*/ 1180405 h 2408548"/>
              <a:gd name="connsiteX1584" fmla="*/ 185595 w 1641119"/>
              <a:gd name="connsiteY1584" fmla="*/ 1177823 h 2408548"/>
              <a:gd name="connsiteX1585" fmla="*/ 183499 w 1641119"/>
              <a:gd name="connsiteY1585" fmla="*/ 1177442 h 2408548"/>
              <a:gd name="connsiteX1586" fmla="*/ 178689 w 1641119"/>
              <a:gd name="connsiteY1586" fmla="*/ 1179919 h 2408548"/>
              <a:gd name="connsiteX1587" fmla="*/ 172603 w 1641119"/>
              <a:gd name="connsiteY1587" fmla="*/ 1187177 h 2408548"/>
              <a:gd name="connsiteX1588" fmla="*/ 169821 w 1641119"/>
              <a:gd name="connsiteY1588" fmla="*/ 1188920 h 2408548"/>
              <a:gd name="connsiteX1589" fmla="*/ 167488 w 1641119"/>
              <a:gd name="connsiteY1589" fmla="*/ 1188168 h 2408548"/>
              <a:gd name="connsiteX1590" fmla="*/ 164630 w 1641119"/>
              <a:gd name="connsiteY1590" fmla="*/ 1185910 h 2408548"/>
              <a:gd name="connsiteX1591" fmla="*/ 158906 w 1641119"/>
              <a:gd name="connsiteY1591" fmla="*/ 1180119 h 2408548"/>
              <a:gd name="connsiteX1592" fmla="*/ 155734 w 1641119"/>
              <a:gd name="connsiteY1592" fmla="*/ 1180681 h 2408548"/>
              <a:gd name="connsiteX1593" fmla="*/ 153429 w 1641119"/>
              <a:gd name="connsiteY1593" fmla="*/ 1182710 h 2408548"/>
              <a:gd name="connsiteX1594" fmla="*/ 154067 w 1641119"/>
              <a:gd name="connsiteY1594" fmla="*/ 1187510 h 2408548"/>
              <a:gd name="connsiteX1595" fmla="*/ 159430 w 1641119"/>
              <a:gd name="connsiteY1595" fmla="*/ 1198845 h 2408548"/>
              <a:gd name="connsiteX1596" fmla="*/ 164221 w 1641119"/>
              <a:gd name="connsiteY1596" fmla="*/ 1206875 h 2408548"/>
              <a:gd name="connsiteX1597" fmla="*/ 160172 w 1641119"/>
              <a:gd name="connsiteY1597" fmla="*/ 1207818 h 2408548"/>
              <a:gd name="connsiteX1598" fmla="*/ 124816 w 1641119"/>
              <a:gd name="connsiteY1598" fmla="*/ 1196950 h 2408548"/>
              <a:gd name="connsiteX1599" fmla="*/ 120310 w 1641119"/>
              <a:gd name="connsiteY1599" fmla="*/ 1194321 h 2408548"/>
              <a:gd name="connsiteX1600" fmla="*/ 113805 w 1641119"/>
              <a:gd name="connsiteY1600" fmla="*/ 1187701 h 2408548"/>
              <a:gd name="connsiteX1601" fmla="*/ 108395 w 1641119"/>
              <a:gd name="connsiteY1601" fmla="*/ 1183624 h 2408548"/>
              <a:gd name="connsiteX1602" fmla="*/ 99184 w 1641119"/>
              <a:gd name="connsiteY1602" fmla="*/ 1173042 h 2408548"/>
              <a:gd name="connsiteX1603" fmla="*/ 92088 w 1641119"/>
              <a:gd name="connsiteY1603" fmla="*/ 1167289 h 2408548"/>
              <a:gd name="connsiteX1604" fmla="*/ 89735 w 1641119"/>
              <a:gd name="connsiteY1604" fmla="*/ 1162774 h 2408548"/>
              <a:gd name="connsiteX1605" fmla="*/ 89116 w 1641119"/>
              <a:gd name="connsiteY1605" fmla="*/ 1159659 h 2408548"/>
              <a:gd name="connsiteX1606" fmla="*/ 91373 w 1641119"/>
              <a:gd name="connsiteY1606" fmla="*/ 1155440 h 2408548"/>
              <a:gd name="connsiteX1607" fmla="*/ 105661 w 1641119"/>
              <a:gd name="connsiteY1607" fmla="*/ 1141124 h 2408548"/>
              <a:gd name="connsiteX1608" fmla="*/ 111119 w 1641119"/>
              <a:gd name="connsiteY1608" fmla="*/ 1138218 h 2408548"/>
              <a:gd name="connsiteX1609" fmla="*/ 122225 w 1641119"/>
              <a:gd name="connsiteY1609" fmla="*/ 1134742 h 2408548"/>
              <a:gd name="connsiteX1610" fmla="*/ 124844 w 1641119"/>
              <a:gd name="connsiteY1610" fmla="*/ 1132561 h 2408548"/>
              <a:gd name="connsiteX1611" fmla="*/ 125721 w 1641119"/>
              <a:gd name="connsiteY1611" fmla="*/ 1130827 h 2408548"/>
              <a:gd name="connsiteX1612" fmla="*/ 122806 w 1641119"/>
              <a:gd name="connsiteY1612" fmla="*/ 1127693 h 2408548"/>
              <a:gd name="connsiteX1613" fmla="*/ 108261 w 1641119"/>
              <a:gd name="connsiteY1613" fmla="*/ 1128817 h 2408548"/>
              <a:gd name="connsiteX1614" fmla="*/ 95307 w 1641119"/>
              <a:gd name="connsiteY1614" fmla="*/ 1126722 h 2408548"/>
              <a:gd name="connsiteX1615" fmla="*/ 84029 w 1641119"/>
              <a:gd name="connsiteY1615" fmla="*/ 1120940 h 2408548"/>
              <a:gd name="connsiteX1616" fmla="*/ 82067 w 1641119"/>
              <a:gd name="connsiteY1616" fmla="*/ 1119016 h 2408548"/>
              <a:gd name="connsiteX1617" fmla="*/ 80153 w 1641119"/>
              <a:gd name="connsiteY1617" fmla="*/ 1115463 h 2408548"/>
              <a:gd name="connsiteX1618" fmla="*/ 78296 w 1641119"/>
              <a:gd name="connsiteY1618" fmla="*/ 1110282 h 2408548"/>
              <a:gd name="connsiteX1619" fmla="*/ 78715 w 1641119"/>
              <a:gd name="connsiteY1619" fmla="*/ 1104462 h 2408548"/>
              <a:gd name="connsiteX1620" fmla="*/ 81420 w 1641119"/>
              <a:gd name="connsiteY1620" fmla="*/ 1097994 h 2408548"/>
              <a:gd name="connsiteX1621" fmla="*/ 83010 w 1641119"/>
              <a:gd name="connsiteY1621" fmla="*/ 1093537 h 2408548"/>
              <a:gd name="connsiteX1622" fmla="*/ 83477 w 1641119"/>
              <a:gd name="connsiteY1622" fmla="*/ 1091117 h 2408548"/>
              <a:gd name="connsiteX1623" fmla="*/ 69304 w 1641119"/>
              <a:gd name="connsiteY1623" fmla="*/ 1107043 h 2408548"/>
              <a:gd name="connsiteX1624" fmla="*/ 63513 w 1641119"/>
              <a:gd name="connsiteY1624" fmla="*/ 1112587 h 2408548"/>
              <a:gd name="connsiteX1625" fmla="*/ 58922 w 1641119"/>
              <a:gd name="connsiteY1625" fmla="*/ 1110891 h 2408548"/>
              <a:gd name="connsiteX1626" fmla="*/ 55702 w 1641119"/>
              <a:gd name="connsiteY1626" fmla="*/ 1108272 h 2408548"/>
              <a:gd name="connsiteX1627" fmla="*/ 54121 w 1641119"/>
              <a:gd name="connsiteY1627" fmla="*/ 1105348 h 2408548"/>
              <a:gd name="connsiteX1628" fmla="*/ 54178 w 1641119"/>
              <a:gd name="connsiteY1628" fmla="*/ 1102119 h 2408548"/>
              <a:gd name="connsiteX1629" fmla="*/ 54702 w 1641119"/>
              <a:gd name="connsiteY1629" fmla="*/ 1099757 h 2408548"/>
              <a:gd name="connsiteX1630" fmla="*/ 55683 w 1641119"/>
              <a:gd name="connsiteY1630" fmla="*/ 1098280 h 2408548"/>
              <a:gd name="connsiteX1631" fmla="*/ 48187 w 1641119"/>
              <a:gd name="connsiteY1631" fmla="*/ 1091670 h 2408548"/>
              <a:gd name="connsiteX1632" fmla="*/ 44815 w 1641119"/>
              <a:gd name="connsiteY1632" fmla="*/ 1086460 h 2408548"/>
              <a:gd name="connsiteX1633" fmla="*/ 44453 w 1641119"/>
              <a:gd name="connsiteY1633" fmla="*/ 1081068 h 2408548"/>
              <a:gd name="connsiteX1634" fmla="*/ 47111 w 1641119"/>
              <a:gd name="connsiteY1634" fmla="*/ 1075487 h 2408548"/>
              <a:gd name="connsiteX1635" fmla="*/ 49711 w 1641119"/>
              <a:gd name="connsiteY1635" fmla="*/ 1071429 h 2408548"/>
              <a:gd name="connsiteX1636" fmla="*/ 52254 w 1641119"/>
              <a:gd name="connsiteY1636" fmla="*/ 1068886 h 2408548"/>
              <a:gd name="connsiteX1637" fmla="*/ 59189 w 1641119"/>
              <a:gd name="connsiteY1637" fmla="*/ 1066676 h 2408548"/>
              <a:gd name="connsiteX1638" fmla="*/ 84506 w 1641119"/>
              <a:gd name="connsiteY1638" fmla="*/ 1062438 h 2408548"/>
              <a:gd name="connsiteX1639" fmla="*/ 102632 w 1641119"/>
              <a:gd name="connsiteY1639" fmla="*/ 1066505 h 2408548"/>
              <a:gd name="connsiteX1640" fmla="*/ 108804 w 1641119"/>
              <a:gd name="connsiteY1640" fmla="*/ 1052989 h 2408548"/>
              <a:gd name="connsiteX1641" fmla="*/ 112976 w 1641119"/>
              <a:gd name="connsiteY1641" fmla="*/ 1048655 h 2408548"/>
              <a:gd name="connsiteX1642" fmla="*/ 125168 w 1641119"/>
              <a:gd name="connsiteY1642" fmla="*/ 1044131 h 2408548"/>
              <a:gd name="connsiteX1643" fmla="*/ 143932 w 1641119"/>
              <a:gd name="connsiteY1643" fmla="*/ 1043502 h 2408548"/>
              <a:gd name="connsiteX1644" fmla="*/ 157182 w 1641119"/>
              <a:gd name="connsiteY1644" fmla="*/ 1046007 h 2408548"/>
              <a:gd name="connsiteX1645" fmla="*/ 163392 w 1641119"/>
              <a:gd name="connsiteY1645" fmla="*/ 1049198 h 2408548"/>
              <a:gd name="connsiteX1646" fmla="*/ 171850 w 1641119"/>
              <a:gd name="connsiteY1646" fmla="*/ 1056218 h 2408548"/>
              <a:gd name="connsiteX1647" fmla="*/ 172336 w 1641119"/>
              <a:gd name="connsiteY1647" fmla="*/ 1054103 h 2408548"/>
              <a:gd name="connsiteX1648" fmla="*/ 170297 w 1641119"/>
              <a:gd name="connsiteY1648" fmla="*/ 1047760 h 2408548"/>
              <a:gd name="connsiteX1649" fmla="*/ 170155 w 1641119"/>
              <a:gd name="connsiteY1649" fmla="*/ 1042473 h 2408548"/>
              <a:gd name="connsiteX1650" fmla="*/ 173574 w 1641119"/>
              <a:gd name="connsiteY1650" fmla="*/ 1033243 h 2408548"/>
              <a:gd name="connsiteX1651" fmla="*/ 175146 w 1641119"/>
              <a:gd name="connsiteY1651" fmla="*/ 1027424 h 2408548"/>
              <a:gd name="connsiteX1652" fmla="*/ 174079 w 1641119"/>
              <a:gd name="connsiteY1652" fmla="*/ 1021337 h 2408548"/>
              <a:gd name="connsiteX1653" fmla="*/ 170364 w 1641119"/>
              <a:gd name="connsiteY1653" fmla="*/ 1014984 h 2408548"/>
              <a:gd name="connsiteX1654" fmla="*/ 163792 w 1641119"/>
              <a:gd name="connsiteY1654" fmla="*/ 1006793 h 2408548"/>
              <a:gd name="connsiteX1655" fmla="*/ 160249 w 1641119"/>
              <a:gd name="connsiteY1655" fmla="*/ 1006116 h 2408548"/>
              <a:gd name="connsiteX1656" fmla="*/ 156315 w 1641119"/>
              <a:gd name="connsiteY1656" fmla="*/ 1008097 h 2408548"/>
              <a:gd name="connsiteX1657" fmla="*/ 151590 w 1641119"/>
              <a:gd name="connsiteY1657" fmla="*/ 1012641 h 2408548"/>
              <a:gd name="connsiteX1658" fmla="*/ 141770 w 1641119"/>
              <a:gd name="connsiteY1658" fmla="*/ 1024033 h 2408548"/>
              <a:gd name="connsiteX1659" fmla="*/ 137131 w 1641119"/>
              <a:gd name="connsiteY1659" fmla="*/ 1026404 h 2408548"/>
              <a:gd name="connsiteX1660" fmla="*/ 129397 w 1641119"/>
              <a:gd name="connsiteY1660" fmla="*/ 1027005 h 2408548"/>
              <a:gd name="connsiteX1661" fmla="*/ 125121 w 1641119"/>
              <a:gd name="connsiteY1661" fmla="*/ 1025576 h 2408548"/>
              <a:gd name="connsiteX1662" fmla="*/ 120987 w 1641119"/>
              <a:gd name="connsiteY1662" fmla="*/ 1023871 h 2408548"/>
              <a:gd name="connsiteX1663" fmla="*/ 114529 w 1641119"/>
              <a:gd name="connsiteY1663" fmla="*/ 1017841 h 2408548"/>
              <a:gd name="connsiteX1664" fmla="*/ 112176 w 1641119"/>
              <a:gd name="connsiteY1664" fmla="*/ 1016708 h 2408548"/>
              <a:gd name="connsiteX1665" fmla="*/ 109318 w 1641119"/>
              <a:gd name="connsiteY1665" fmla="*/ 1019356 h 2408548"/>
              <a:gd name="connsiteX1666" fmla="*/ 105966 w 1641119"/>
              <a:gd name="connsiteY1666" fmla="*/ 1025766 h 2408548"/>
              <a:gd name="connsiteX1667" fmla="*/ 102737 w 1641119"/>
              <a:gd name="connsiteY1667" fmla="*/ 1030243 h 2408548"/>
              <a:gd name="connsiteX1668" fmla="*/ 99622 w 1641119"/>
              <a:gd name="connsiteY1668" fmla="*/ 1032796 h 2408548"/>
              <a:gd name="connsiteX1669" fmla="*/ 96717 w 1641119"/>
              <a:gd name="connsiteY1669" fmla="*/ 1033901 h 2408548"/>
              <a:gd name="connsiteX1670" fmla="*/ 92659 w 1641119"/>
              <a:gd name="connsiteY1670" fmla="*/ 1033377 h 2408548"/>
              <a:gd name="connsiteX1671" fmla="*/ 75943 w 1641119"/>
              <a:gd name="connsiteY1671" fmla="*/ 1023433 h 2408548"/>
              <a:gd name="connsiteX1672" fmla="*/ 72171 w 1641119"/>
              <a:gd name="connsiteY1672" fmla="*/ 1018985 h 2408548"/>
              <a:gd name="connsiteX1673" fmla="*/ 71952 w 1641119"/>
              <a:gd name="connsiteY1673" fmla="*/ 1012222 h 2408548"/>
              <a:gd name="connsiteX1674" fmla="*/ 66818 w 1641119"/>
              <a:gd name="connsiteY1674" fmla="*/ 1005640 h 2408548"/>
              <a:gd name="connsiteX1675" fmla="*/ 61017 w 1641119"/>
              <a:gd name="connsiteY1675" fmla="*/ 1004487 h 2408548"/>
              <a:gd name="connsiteX1676" fmla="*/ 60312 w 1641119"/>
              <a:gd name="connsiteY1676" fmla="*/ 1002278 h 2408548"/>
              <a:gd name="connsiteX1677" fmla="*/ 67666 w 1641119"/>
              <a:gd name="connsiteY1677" fmla="*/ 992057 h 2408548"/>
              <a:gd name="connsiteX1678" fmla="*/ 73152 w 1641119"/>
              <a:gd name="connsiteY1678" fmla="*/ 987866 h 2408548"/>
              <a:gd name="connsiteX1679" fmla="*/ 72276 w 1641119"/>
              <a:gd name="connsiteY1679" fmla="*/ 986599 h 2408548"/>
              <a:gd name="connsiteX1680" fmla="*/ 64313 w 1641119"/>
              <a:gd name="connsiteY1680" fmla="*/ 986380 h 2408548"/>
              <a:gd name="connsiteX1681" fmla="*/ 58941 w 1641119"/>
              <a:gd name="connsiteY1681" fmla="*/ 991838 h 2408548"/>
              <a:gd name="connsiteX1682" fmla="*/ 55864 w 1641119"/>
              <a:gd name="connsiteY1682" fmla="*/ 992762 h 2408548"/>
              <a:gd name="connsiteX1683" fmla="*/ 48787 w 1641119"/>
              <a:gd name="connsiteY1683" fmla="*/ 992915 h 2408548"/>
              <a:gd name="connsiteX1684" fmla="*/ 41358 w 1641119"/>
              <a:gd name="connsiteY1684" fmla="*/ 990181 h 2408548"/>
              <a:gd name="connsiteX1685" fmla="*/ 38195 w 1641119"/>
              <a:gd name="connsiteY1685" fmla="*/ 987790 h 2408548"/>
              <a:gd name="connsiteX1686" fmla="*/ 34919 w 1641119"/>
              <a:gd name="connsiteY1686" fmla="*/ 982285 h 2408548"/>
              <a:gd name="connsiteX1687" fmla="*/ 31242 w 1641119"/>
              <a:gd name="connsiteY1687" fmla="*/ 979180 h 2408548"/>
              <a:gd name="connsiteX1688" fmla="*/ 20145 w 1641119"/>
              <a:gd name="connsiteY1688" fmla="*/ 974455 h 2408548"/>
              <a:gd name="connsiteX1689" fmla="*/ 17640 w 1641119"/>
              <a:gd name="connsiteY1689" fmla="*/ 971874 h 2408548"/>
              <a:gd name="connsiteX1690" fmla="*/ 15269 w 1641119"/>
              <a:gd name="connsiteY1690" fmla="*/ 967578 h 2408548"/>
              <a:gd name="connsiteX1691" fmla="*/ 6201 w 1641119"/>
              <a:gd name="connsiteY1691" fmla="*/ 955358 h 2408548"/>
              <a:gd name="connsiteX1692" fmla="*/ 714 w 1641119"/>
              <a:gd name="connsiteY1692" fmla="*/ 946318 h 2408548"/>
              <a:gd name="connsiteX1693" fmla="*/ 0 w 1641119"/>
              <a:gd name="connsiteY1693" fmla="*/ 941165 h 2408548"/>
              <a:gd name="connsiteX1694" fmla="*/ 6334 w 1641119"/>
              <a:gd name="connsiteY1694" fmla="*/ 930050 h 2408548"/>
              <a:gd name="connsiteX1695" fmla="*/ 6610 w 1641119"/>
              <a:gd name="connsiteY1695" fmla="*/ 927468 h 2408548"/>
              <a:gd name="connsiteX1696" fmla="*/ 3896 w 1641119"/>
              <a:gd name="connsiteY1696" fmla="*/ 922639 h 2408548"/>
              <a:gd name="connsiteX1697" fmla="*/ 2762 w 1641119"/>
              <a:gd name="connsiteY1697" fmla="*/ 919067 h 2408548"/>
              <a:gd name="connsiteX1698" fmla="*/ 3696 w 1641119"/>
              <a:gd name="connsiteY1698" fmla="*/ 914124 h 2408548"/>
              <a:gd name="connsiteX1699" fmla="*/ 9239 w 1641119"/>
              <a:gd name="connsiteY1699" fmla="*/ 903122 h 2408548"/>
              <a:gd name="connsiteX1700" fmla="*/ 11297 w 1641119"/>
              <a:gd name="connsiteY1700" fmla="*/ 900132 h 2408548"/>
              <a:gd name="connsiteX1701" fmla="*/ 21231 w 1641119"/>
              <a:gd name="connsiteY1701" fmla="*/ 893626 h 2408548"/>
              <a:gd name="connsiteX1702" fmla="*/ 31185 w 1641119"/>
              <a:gd name="connsiteY1702" fmla="*/ 884120 h 2408548"/>
              <a:gd name="connsiteX1703" fmla="*/ 34804 w 1641119"/>
              <a:gd name="connsiteY1703" fmla="*/ 881977 h 2408548"/>
              <a:gd name="connsiteX1704" fmla="*/ 38033 w 1641119"/>
              <a:gd name="connsiteY1704" fmla="*/ 881482 h 2408548"/>
              <a:gd name="connsiteX1705" fmla="*/ 51111 w 1641119"/>
              <a:gd name="connsiteY1705" fmla="*/ 882053 h 2408548"/>
              <a:gd name="connsiteX1706" fmla="*/ 55159 w 1641119"/>
              <a:gd name="connsiteY1706" fmla="*/ 879700 h 2408548"/>
              <a:gd name="connsiteX1707" fmla="*/ 58598 w 1641119"/>
              <a:gd name="connsiteY1707" fmla="*/ 875033 h 2408548"/>
              <a:gd name="connsiteX1708" fmla="*/ 64246 w 1641119"/>
              <a:gd name="connsiteY1708" fmla="*/ 870290 h 2408548"/>
              <a:gd name="connsiteX1709" fmla="*/ 76029 w 1641119"/>
              <a:gd name="connsiteY1709" fmla="*/ 863060 h 2408548"/>
              <a:gd name="connsiteX1710" fmla="*/ 102222 w 1641119"/>
              <a:gd name="connsiteY1710" fmla="*/ 852068 h 2408548"/>
              <a:gd name="connsiteX1711" fmla="*/ 103927 w 1641119"/>
              <a:gd name="connsiteY1711" fmla="*/ 850764 h 2408548"/>
              <a:gd name="connsiteX1712" fmla="*/ 104080 w 1641119"/>
              <a:gd name="connsiteY1712" fmla="*/ 848668 h 2408548"/>
              <a:gd name="connsiteX1713" fmla="*/ 101727 w 1641119"/>
              <a:gd name="connsiteY1713" fmla="*/ 842963 h 2408548"/>
              <a:gd name="connsiteX1714" fmla="*/ 101232 w 1641119"/>
              <a:gd name="connsiteY1714" fmla="*/ 840200 h 2408548"/>
              <a:gd name="connsiteX1715" fmla="*/ 106594 w 1641119"/>
              <a:gd name="connsiteY1715" fmla="*/ 835057 h 2408548"/>
              <a:gd name="connsiteX1716" fmla="*/ 118701 w 1641119"/>
              <a:gd name="connsiteY1716" fmla="*/ 826913 h 2408548"/>
              <a:gd name="connsiteX1717" fmla="*/ 126978 w 1641119"/>
              <a:gd name="connsiteY1717" fmla="*/ 822979 h 2408548"/>
              <a:gd name="connsiteX1718" fmla="*/ 132302 w 1641119"/>
              <a:gd name="connsiteY1718" fmla="*/ 822693 h 2408548"/>
              <a:gd name="connsiteX1719" fmla="*/ 136598 w 1641119"/>
              <a:gd name="connsiteY1719" fmla="*/ 820931 h 2408548"/>
              <a:gd name="connsiteX1720" fmla="*/ 142627 w 1641119"/>
              <a:gd name="connsiteY1720" fmla="*/ 815769 h 2408548"/>
              <a:gd name="connsiteX1721" fmla="*/ 146037 w 1641119"/>
              <a:gd name="connsiteY1721" fmla="*/ 814854 h 2408548"/>
              <a:gd name="connsiteX1722" fmla="*/ 166640 w 1641119"/>
              <a:gd name="connsiteY1722" fmla="*/ 812825 h 2408548"/>
              <a:gd name="connsiteX1723" fmla="*/ 175755 w 1641119"/>
              <a:gd name="connsiteY1723" fmla="*/ 815645 h 2408548"/>
              <a:gd name="connsiteX1724" fmla="*/ 180232 w 1641119"/>
              <a:gd name="connsiteY1724" fmla="*/ 815588 h 2408548"/>
              <a:gd name="connsiteX1725" fmla="*/ 183109 w 1641119"/>
              <a:gd name="connsiteY1725" fmla="*/ 813587 h 2408548"/>
              <a:gd name="connsiteX1726" fmla="*/ 186909 w 1641119"/>
              <a:gd name="connsiteY1726" fmla="*/ 807710 h 2408548"/>
              <a:gd name="connsiteX1727" fmla="*/ 194015 w 1641119"/>
              <a:gd name="connsiteY1727" fmla="*/ 793023 h 2408548"/>
              <a:gd name="connsiteX1728" fmla="*/ 197758 w 1641119"/>
              <a:gd name="connsiteY1728" fmla="*/ 783831 h 2408548"/>
              <a:gd name="connsiteX1729" fmla="*/ 201292 w 1641119"/>
              <a:gd name="connsiteY1729" fmla="*/ 769744 h 2408548"/>
              <a:gd name="connsiteX1730" fmla="*/ 205854 w 1641119"/>
              <a:gd name="connsiteY1730" fmla="*/ 747474 h 2408548"/>
              <a:gd name="connsiteX1731" fmla="*/ 209264 w 1641119"/>
              <a:gd name="connsiteY1731" fmla="*/ 725443 h 2408548"/>
              <a:gd name="connsiteX1732" fmla="*/ 211522 w 1641119"/>
              <a:gd name="connsiteY1732" fmla="*/ 703640 h 2408548"/>
              <a:gd name="connsiteX1733" fmla="*/ 213284 w 1641119"/>
              <a:gd name="connsiteY1733" fmla="*/ 690210 h 2408548"/>
              <a:gd name="connsiteX1734" fmla="*/ 214532 w 1641119"/>
              <a:gd name="connsiteY1734" fmla="*/ 685371 h 2408548"/>
              <a:gd name="connsiteX1735" fmla="*/ 218808 w 1641119"/>
              <a:gd name="connsiteY1735" fmla="*/ 679218 h 2408548"/>
              <a:gd name="connsiteX1736" fmla="*/ 223266 w 1641119"/>
              <a:gd name="connsiteY1736" fmla="*/ 674399 h 2408548"/>
              <a:gd name="connsiteX1737" fmla="*/ 230924 w 1641119"/>
              <a:gd name="connsiteY1737" fmla="*/ 670122 h 2408548"/>
              <a:gd name="connsiteX1738" fmla="*/ 230229 w 1641119"/>
              <a:gd name="connsiteY1738" fmla="*/ 668122 h 2408548"/>
              <a:gd name="connsiteX1739" fmla="*/ 226981 w 1641119"/>
              <a:gd name="connsiteY1739" fmla="*/ 664769 h 2408548"/>
              <a:gd name="connsiteX1740" fmla="*/ 223961 w 1641119"/>
              <a:gd name="connsiteY1740" fmla="*/ 663483 h 2408548"/>
              <a:gd name="connsiteX1741" fmla="*/ 221171 w 1641119"/>
              <a:gd name="connsiteY1741" fmla="*/ 664254 h 2408548"/>
              <a:gd name="connsiteX1742" fmla="*/ 216075 w 1641119"/>
              <a:gd name="connsiteY1742" fmla="*/ 669312 h 2408548"/>
              <a:gd name="connsiteX1743" fmla="*/ 209474 w 1641119"/>
              <a:gd name="connsiteY1743" fmla="*/ 672732 h 2408548"/>
              <a:gd name="connsiteX1744" fmla="*/ 203063 w 1641119"/>
              <a:gd name="connsiteY1744" fmla="*/ 672198 h 2408548"/>
              <a:gd name="connsiteX1745" fmla="*/ 198444 w 1641119"/>
              <a:gd name="connsiteY1745" fmla="*/ 673465 h 2408548"/>
              <a:gd name="connsiteX1746" fmla="*/ 194205 w 1641119"/>
              <a:gd name="connsiteY1746" fmla="*/ 678075 h 2408548"/>
              <a:gd name="connsiteX1747" fmla="*/ 187338 w 1641119"/>
              <a:gd name="connsiteY1747" fmla="*/ 681771 h 2408548"/>
              <a:gd name="connsiteX1748" fmla="*/ 182756 w 1641119"/>
              <a:gd name="connsiteY1748" fmla="*/ 680933 h 2408548"/>
              <a:gd name="connsiteX1749" fmla="*/ 174479 w 1641119"/>
              <a:gd name="connsiteY1749" fmla="*/ 674313 h 2408548"/>
              <a:gd name="connsiteX1750" fmla="*/ 170307 w 1641119"/>
              <a:gd name="connsiteY1750" fmla="*/ 673075 h 2408548"/>
              <a:gd name="connsiteX1751" fmla="*/ 159725 w 1641119"/>
              <a:gd name="connsiteY1751" fmla="*/ 673703 h 2408548"/>
              <a:gd name="connsiteX1752" fmla="*/ 156629 w 1641119"/>
              <a:gd name="connsiteY1752" fmla="*/ 671236 h 2408548"/>
              <a:gd name="connsiteX1753" fmla="*/ 153924 w 1641119"/>
              <a:gd name="connsiteY1753" fmla="*/ 666407 h 2408548"/>
              <a:gd name="connsiteX1754" fmla="*/ 151771 w 1641119"/>
              <a:gd name="connsiteY1754" fmla="*/ 659644 h 2408548"/>
              <a:gd name="connsiteX1755" fmla="*/ 150162 w 1641119"/>
              <a:gd name="connsiteY1755" fmla="*/ 650900 h 2408548"/>
              <a:gd name="connsiteX1756" fmla="*/ 150381 w 1641119"/>
              <a:gd name="connsiteY1756" fmla="*/ 641766 h 2408548"/>
              <a:gd name="connsiteX1757" fmla="*/ 154191 w 1641119"/>
              <a:gd name="connsiteY1757" fmla="*/ 625135 h 2408548"/>
              <a:gd name="connsiteX1758" fmla="*/ 155648 w 1641119"/>
              <a:gd name="connsiteY1758" fmla="*/ 620573 h 2408548"/>
              <a:gd name="connsiteX1759" fmla="*/ 165964 w 1641119"/>
              <a:gd name="connsiteY1759" fmla="*/ 601742 h 2408548"/>
              <a:gd name="connsiteX1760" fmla="*/ 172317 w 1641119"/>
              <a:gd name="connsiteY1760" fmla="*/ 592855 h 2408548"/>
              <a:gd name="connsiteX1761" fmla="*/ 178641 w 1641119"/>
              <a:gd name="connsiteY1761" fmla="*/ 586169 h 2408548"/>
              <a:gd name="connsiteX1762" fmla="*/ 183242 w 1641119"/>
              <a:gd name="connsiteY1762" fmla="*/ 582225 h 2408548"/>
              <a:gd name="connsiteX1763" fmla="*/ 187585 w 1641119"/>
              <a:gd name="connsiteY1763" fmla="*/ 580454 h 2408548"/>
              <a:gd name="connsiteX1764" fmla="*/ 191757 w 1641119"/>
              <a:gd name="connsiteY1764" fmla="*/ 576282 h 2408548"/>
              <a:gd name="connsiteX1765" fmla="*/ 199425 w 1641119"/>
              <a:gd name="connsiteY1765" fmla="*/ 562775 h 2408548"/>
              <a:gd name="connsiteX1766" fmla="*/ 207340 w 1641119"/>
              <a:gd name="connsiteY1766" fmla="*/ 551107 h 2408548"/>
              <a:gd name="connsiteX1767" fmla="*/ 217189 w 1641119"/>
              <a:gd name="connsiteY1767" fmla="*/ 529190 h 2408548"/>
              <a:gd name="connsiteX1768" fmla="*/ 221952 w 1641119"/>
              <a:gd name="connsiteY1768" fmla="*/ 523389 h 2408548"/>
              <a:gd name="connsiteX1769" fmla="*/ 238630 w 1641119"/>
              <a:gd name="connsiteY1769" fmla="*/ 513712 h 2408548"/>
              <a:gd name="connsiteX1770" fmla="*/ 243164 w 1641119"/>
              <a:gd name="connsiteY1770" fmla="*/ 513559 h 2408548"/>
              <a:gd name="connsiteX1771" fmla="*/ 247012 w 1641119"/>
              <a:gd name="connsiteY1771" fmla="*/ 515969 h 2408548"/>
              <a:gd name="connsiteX1772" fmla="*/ 250660 w 1641119"/>
              <a:gd name="connsiteY1772" fmla="*/ 521008 h 2408548"/>
              <a:gd name="connsiteX1773" fmla="*/ 260899 w 1641119"/>
              <a:gd name="connsiteY1773" fmla="*/ 542801 h 2408548"/>
              <a:gd name="connsiteX1774" fmla="*/ 261699 w 1641119"/>
              <a:gd name="connsiteY1774" fmla="*/ 542134 h 2408548"/>
              <a:gd name="connsiteX1775" fmla="*/ 259909 w 1641119"/>
              <a:gd name="connsiteY1775" fmla="*/ 533914 h 2408548"/>
              <a:gd name="connsiteX1776" fmla="*/ 256175 w 1641119"/>
              <a:gd name="connsiteY1776" fmla="*/ 509064 h 2408548"/>
              <a:gd name="connsiteX1777" fmla="*/ 256775 w 1641119"/>
              <a:gd name="connsiteY1777" fmla="*/ 498729 h 2408548"/>
              <a:gd name="connsiteX1778" fmla="*/ 262633 w 1641119"/>
              <a:gd name="connsiteY1778" fmla="*/ 487604 h 2408548"/>
              <a:gd name="connsiteX1779" fmla="*/ 265033 w 1641119"/>
              <a:gd name="connsiteY1779" fmla="*/ 485613 h 2408548"/>
              <a:gd name="connsiteX1780" fmla="*/ 271215 w 1641119"/>
              <a:gd name="connsiteY1780" fmla="*/ 486356 h 2408548"/>
              <a:gd name="connsiteX1781" fmla="*/ 281188 w 1641119"/>
              <a:gd name="connsiteY1781" fmla="*/ 489804 h 2408548"/>
              <a:gd name="connsiteX1782" fmla="*/ 287855 w 1641119"/>
              <a:gd name="connsiteY1782" fmla="*/ 493576 h 2408548"/>
              <a:gd name="connsiteX1783" fmla="*/ 292913 w 1641119"/>
              <a:gd name="connsiteY1783" fmla="*/ 499691 h 2408548"/>
              <a:gd name="connsiteX1784" fmla="*/ 298923 w 1641119"/>
              <a:gd name="connsiteY1784" fmla="*/ 503472 h 2408548"/>
              <a:gd name="connsiteX1785" fmla="*/ 302038 w 1641119"/>
              <a:gd name="connsiteY1785" fmla="*/ 503282 h 2408548"/>
              <a:gd name="connsiteX1786" fmla="*/ 304257 w 1641119"/>
              <a:gd name="connsiteY1786" fmla="*/ 500367 h 2408548"/>
              <a:gd name="connsiteX1787" fmla="*/ 307439 w 1641119"/>
              <a:gd name="connsiteY1787" fmla="*/ 490823 h 2408548"/>
              <a:gd name="connsiteX1788" fmla="*/ 311582 w 1641119"/>
              <a:gd name="connsiteY1788" fmla="*/ 474507 h 2408548"/>
              <a:gd name="connsiteX1789" fmla="*/ 313239 w 1641119"/>
              <a:gd name="connsiteY1789" fmla="*/ 454162 h 2408548"/>
              <a:gd name="connsiteX1790" fmla="*/ 312420 w 1641119"/>
              <a:gd name="connsiteY1790" fmla="*/ 429625 h 2408548"/>
              <a:gd name="connsiteX1791" fmla="*/ 311220 w 1641119"/>
              <a:gd name="connsiteY1791" fmla="*/ 411451 h 2408548"/>
              <a:gd name="connsiteX1792" fmla="*/ 309620 w 1641119"/>
              <a:gd name="connsiteY1792" fmla="*/ 399888 h 2408548"/>
              <a:gd name="connsiteX1793" fmla="*/ 310496 w 1641119"/>
              <a:gd name="connsiteY1793" fmla="*/ 390182 h 2408548"/>
              <a:gd name="connsiteX1794" fmla="*/ 315516 w 1641119"/>
              <a:gd name="connsiteY1794" fmla="*/ 378457 h 2408548"/>
              <a:gd name="connsiteX1795" fmla="*/ 320116 w 1641119"/>
              <a:gd name="connsiteY1795" fmla="*/ 369837 h 2408548"/>
              <a:gd name="connsiteX1796" fmla="*/ 331089 w 1641119"/>
              <a:gd name="connsiteY1796" fmla="*/ 357569 h 2408548"/>
              <a:gd name="connsiteX1797" fmla="*/ 339995 w 1641119"/>
              <a:gd name="connsiteY1797" fmla="*/ 354292 h 2408548"/>
              <a:gd name="connsiteX1798" fmla="*/ 345272 w 1641119"/>
              <a:gd name="connsiteY1798" fmla="*/ 355121 h 2408548"/>
              <a:gd name="connsiteX1799" fmla="*/ 352215 w 1641119"/>
              <a:gd name="connsiteY1799" fmla="*/ 360893 h 2408548"/>
              <a:gd name="connsiteX1800" fmla="*/ 361845 w 1641119"/>
              <a:gd name="connsiteY1800" fmla="*/ 364427 h 2408548"/>
              <a:gd name="connsiteX1801" fmla="*/ 370542 w 1641119"/>
              <a:gd name="connsiteY1801" fmla="*/ 375523 h 2408548"/>
              <a:gd name="connsiteX1802" fmla="*/ 384629 w 1641119"/>
              <a:gd name="connsiteY1802" fmla="*/ 400717 h 2408548"/>
              <a:gd name="connsiteX1803" fmla="*/ 393973 w 1641119"/>
              <a:gd name="connsiteY1803" fmla="*/ 413214 h 2408548"/>
              <a:gd name="connsiteX1804" fmla="*/ 401717 w 1641119"/>
              <a:gd name="connsiteY1804" fmla="*/ 418795 h 2408548"/>
              <a:gd name="connsiteX1805" fmla="*/ 409347 w 1641119"/>
              <a:gd name="connsiteY1805" fmla="*/ 428254 h 2408548"/>
              <a:gd name="connsiteX1806" fmla="*/ 420624 w 1641119"/>
              <a:gd name="connsiteY1806" fmla="*/ 448104 h 2408548"/>
              <a:gd name="connsiteX1807" fmla="*/ 426530 w 1641119"/>
              <a:gd name="connsiteY1807" fmla="*/ 456543 h 2408548"/>
              <a:gd name="connsiteX1808" fmla="*/ 430035 w 1641119"/>
              <a:gd name="connsiteY1808" fmla="*/ 459591 h 2408548"/>
              <a:gd name="connsiteX1809" fmla="*/ 433130 w 1641119"/>
              <a:gd name="connsiteY1809" fmla="*/ 460077 h 2408548"/>
              <a:gd name="connsiteX1810" fmla="*/ 431978 w 1641119"/>
              <a:gd name="connsiteY1810" fmla="*/ 454476 h 2408548"/>
              <a:gd name="connsiteX1811" fmla="*/ 426587 w 1641119"/>
              <a:gd name="connsiteY1811" fmla="*/ 442712 h 2408548"/>
              <a:gd name="connsiteX1812" fmla="*/ 418338 w 1641119"/>
              <a:gd name="connsiteY1812" fmla="*/ 429654 h 2408548"/>
              <a:gd name="connsiteX1813" fmla="*/ 400040 w 1641119"/>
              <a:gd name="connsiteY1813" fmla="*/ 405908 h 2408548"/>
              <a:gd name="connsiteX1814" fmla="*/ 389954 w 1641119"/>
              <a:gd name="connsiteY1814" fmla="*/ 388915 h 2408548"/>
              <a:gd name="connsiteX1815" fmla="*/ 380914 w 1641119"/>
              <a:gd name="connsiteY1815" fmla="*/ 369313 h 2408548"/>
              <a:gd name="connsiteX1816" fmla="*/ 374266 w 1641119"/>
              <a:gd name="connsiteY1816" fmla="*/ 357530 h 2408548"/>
              <a:gd name="connsiteX1817" fmla="*/ 362207 w 1641119"/>
              <a:gd name="connsiteY1817" fmla="*/ 345757 h 2408548"/>
              <a:gd name="connsiteX1818" fmla="*/ 362369 w 1641119"/>
              <a:gd name="connsiteY1818" fmla="*/ 341043 h 2408548"/>
              <a:gd name="connsiteX1819" fmla="*/ 376923 w 1641119"/>
              <a:gd name="connsiteY1819" fmla="*/ 324336 h 2408548"/>
              <a:gd name="connsiteX1820" fmla="*/ 403670 w 1641119"/>
              <a:gd name="connsiteY1820" fmla="*/ 309648 h 2408548"/>
              <a:gd name="connsiteX1821" fmla="*/ 433816 w 1641119"/>
              <a:gd name="connsiteY1821" fmla="*/ 298066 h 2408548"/>
              <a:gd name="connsiteX1822" fmla="*/ 443903 w 1641119"/>
              <a:gd name="connsiteY1822" fmla="*/ 299256 h 2408548"/>
              <a:gd name="connsiteX1823" fmla="*/ 461629 w 1641119"/>
              <a:gd name="connsiteY1823" fmla="*/ 294389 h 2408548"/>
              <a:gd name="connsiteX1824" fmla="*/ 463296 w 1641119"/>
              <a:gd name="connsiteY1824" fmla="*/ 287007 h 2408548"/>
              <a:gd name="connsiteX1825" fmla="*/ 467106 w 1641119"/>
              <a:gd name="connsiteY1825" fmla="*/ 283683 h 2408548"/>
              <a:gd name="connsiteX1826" fmla="*/ 483613 w 1641119"/>
              <a:gd name="connsiteY1826" fmla="*/ 273320 h 2408548"/>
              <a:gd name="connsiteX1827" fmla="*/ 488347 w 1641119"/>
              <a:gd name="connsiteY1827" fmla="*/ 273463 h 2408548"/>
              <a:gd name="connsiteX1828" fmla="*/ 495614 w 1641119"/>
              <a:gd name="connsiteY1828" fmla="*/ 278387 h 2408548"/>
              <a:gd name="connsiteX1829" fmla="*/ 503358 w 1641119"/>
              <a:gd name="connsiteY1829" fmla="*/ 287731 h 2408548"/>
              <a:gd name="connsiteX1830" fmla="*/ 506940 w 1641119"/>
              <a:gd name="connsiteY1830" fmla="*/ 296142 h 2408548"/>
              <a:gd name="connsiteX1831" fmla="*/ 511807 w 1641119"/>
              <a:gd name="connsiteY1831" fmla="*/ 310477 h 2408548"/>
              <a:gd name="connsiteX1832" fmla="*/ 514188 w 1641119"/>
              <a:gd name="connsiteY1832" fmla="*/ 330441 h 2408548"/>
              <a:gd name="connsiteX1833" fmla="*/ 513826 w 1641119"/>
              <a:gd name="connsiteY1833" fmla="*/ 391820 h 2408548"/>
              <a:gd name="connsiteX1834" fmla="*/ 513960 w 1641119"/>
              <a:gd name="connsiteY1834" fmla="*/ 403155 h 2408548"/>
              <a:gd name="connsiteX1835" fmla="*/ 514893 w 1641119"/>
              <a:gd name="connsiteY1835" fmla="*/ 407508 h 2408548"/>
              <a:gd name="connsiteX1836" fmla="*/ 518255 w 1641119"/>
              <a:gd name="connsiteY1836" fmla="*/ 401022 h 2408548"/>
              <a:gd name="connsiteX1837" fmla="*/ 522265 w 1641119"/>
              <a:gd name="connsiteY1837" fmla="*/ 388915 h 2408548"/>
              <a:gd name="connsiteX1838" fmla="*/ 525875 w 1641119"/>
              <a:gd name="connsiteY1838" fmla="*/ 380295 h 2408548"/>
              <a:gd name="connsiteX1839" fmla="*/ 528647 w 1641119"/>
              <a:gd name="connsiteY1839" fmla="*/ 366893 h 2408548"/>
              <a:gd name="connsiteX1840" fmla="*/ 530590 w 1641119"/>
              <a:gd name="connsiteY1840" fmla="*/ 348606 h 2408548"/>
              <a:gd name="connsiteX1841" fmla="*/ 531743 w 1641119"/>
              <a:gd name="connsiteY1841" fmla="*/ 334909 h 2408548"/>
              <a:gd name="connsiteX1842" fmla="*/ 527028 w 1641119"/>
              <a:gd name="connsiteY1842" fmla="*/ 319288 h 2408548"/>
              <a:gd name="connsiteX1843" fmla="*/ 526799 w 1641119"/>
              <a:gd name="connsiteY1843" fmla="*/ 293284 h 2408548"/>
              <a:gd name="connsiteX1844" fmla="*/ 529161 w 1641119"/>
              <a:gd name="connsiteY1844" fmla="*/ 279244 h 2408548"/>
              <a:gd name="connsiteX1845" fmla="*/ 535762 w 1641119"/>
              <a:gd name="connsiteY1845" fmla="*/ 279244 h 2408548"/>
              <a:gd name="connsiteX1846" fmla="*/ 563070 w 1641119"/>
              <a:gd name="connsiteY1846" fmla="*/ 327203 h 2408548"/>
              <a:gd name="connsiteX1847" fmla="*/ 573815 w 1641119"/>
              <a:gd name="connsiteY1847" fmla="*/ 337366 h 2408548"/>
              <a:gd name="connsiteX1848" fmla="*/ 586045 w 1641119"/>
              <a:gd name="connsiteY1848" fmla="*/ 362293 h 2408548"/>
              <a:gd name="connsiteX1849" fmla="*/ 600332 w 1641119"/>
              <a:gd name="connsiteY1849" fmla="*/ 359664 h 2408548"/>
              <a:gd name="connsiteX1850" fmla="*/ 613515 w 1641119"/>
              <a:gd name="connsiteY1850" fmla="*/ 362702 h 2408548"/>
              <a:gd name="connsiteX1851" fmla="*/ 619344 w 1641119"/>
              <a:gd name="connsiteY1851" fmla="*/ 361798 h 2408548"/>
              <a:gd name="connsiteX1852" fmla="*/ 622221 w 1641119"/>
              <a:gd name="connsiteY1852" fmla="*/ 357950 h 2408548"/>
              <a:gd name="connsiteX1853" fmla="*/ 618125 w 1641119"/>
              <a:gd name="connsiteY1853" fmla="*/ 347634 h 2408548"/>
              <a:gd name="connsiteX1854" fmla="*/ 599399 w 1641119"/>
              <a:gd name="connsiteY1854" fmla="*/ 318926 h 2408548"/>
              <a:gd name="connsiteX1855" fmla="*/ 590893 w 1641119"/>
              <a:gd name="connsiteY1855" fmla="*/ 296018 h 2408548"/>
              <a:gd name="connsiteX1856" fmla="*/ 584940 w 1641119"/>
              <a:gd name="connsiteY1856" fmla="*/ 266957 h 2408548"/>
              <a:gd name="connsiteX1857" fmla="*/ 583492 w 1641119"/>
              <a:gd name="connsiteY1857" fmla="*/ 251289 h 2408548"/>
              <a:gd name="connsiteX1858" fmla="*/ 588045 w 1641119"/>
              <a:gd name="connsiteY1858" fmla="*/ 248450 h 2408548"/>
              <a:gd name="connsiteX1859" fmla="*/ 608962 w 1641119"/>
              <a:gd name="connsiteY1859" fmla="*/ 248783 h 2408548"/>
              <a:gd name="connsiteX1860" fmla="*/ 640394 w 1641119"/>
              <a:gd name="connsiteY1860" fmla="*/ 262395 h 2408548"/>
              <a:gd name="connsiteX1861" fmla="*/ 680590 w 1641119"/>
              <a:gd name="connsiteY1861" fmla="*/ 308572 h 2408548"/>
              <a:gd name="connsiteX1862" fmla="*/ 700373 w 1641119"/>
              <a:gd name="connsiteY1862" fmla="*/ 323555 h 2408548"/>
              <a:gd name="connsiteX1863" fmla="*/ 735825 w 1641119"/>
              <a:gd name="connsiteY1863" fmla="*/ 374818 h 2408548"/>
              <a:gd name="connsiteX1864" fmla="*/ 746522 w 1641119"/>
              <a:gd name="connsiteY1864" fmla="*/ 382419 h 2408548"/>
              <a:gd name="connsiteX1865" fmla="*/ 750837 w 1641119"/>
              <a:gd name="connsiteY1865" fmla="*/ 384010 h 2408548"/>
              <a:gd name="connsiteX1866" fmla="*/ 754094 w 1641119"/>
              <a:gd name="connsiteY1866" fmla="*/ 377809 h 2408548"/>
              <a:gd name="connsiteX1867" fmla="*/ 756104 w 1641119"/>
              <a:gd name="connsiteY1867" fmla="*/ 371046 h 2408548"/>
              <a:gd name="connsiteX1868" fmla="*/ 756256 w 1641119"/>
              <a:gd name="connsiteY1868" fmla="*/ 361988 h 2408548"/>
              <a:gd name="connsiteX1869" fmla="*/ 754542 w 1641119"/>
              <a:gd name="connsiteY1869" fmla="*/ 350596 h 2408548"/>
              <a:gd name="connsiteX1870" fmla="*/ 753551 w 1641119"/>
              <a:gd name="connsiteY1870" fmla="*/ 337318 h 2408548"/>
              <a:gd name="connsiteX1871" fmla="*/ 753304 w 1641119"/>
              <a:gd name="connsiteY1871" fmla="*/ 322107 h 2408548"/>
              <a:gd name="connsiteX1872" fmla="*/ 755704 w 1641119"/>
              <a:gd name="connsiteY1872" fmla="*/ 291532 h 2408548"/>
              <a:gd name="connsiteX1873" fmla="*/ 761419 w 1641119"/>
              <a:gd name="connsiteY1873" fmla="*/ 281426 h 2408548"/>
              <a:gd name="connsiteX1874" fmla="*/ 763943 w 1641119"/>
              <a:gd name="connsiteY1874" fmla="*/ 269919 h 2408548"/>
              <a:gd name="connsiteX1875" fmla="*/ 761590 w 1641119"/>
              <a:gd name="connsiteY1875" fmla="*/ 248936 h 2408548"/>
              <a:gd name="connsiteX1876" fmla="*/ 754894 w 1641119"/>
              <a:gd name="connsiteY1876" fmla="*/ 234401 h 2408548"/>
              <a:gd name="connsiteX1877" fmla="*/ 728824 w 1641119"/>
              <a:gd name="connsiteY1877" fmla="*/ 196329 h 2408548"/>
              <a:gd name="connsiteX1878" fmla="*/ 728720 w 1641119"/>
              <a:gd name="connsiteY1878" fmla="*/ 191729 h 2408548"/>
              <a:gd name="connsiteX1879" fmla="*/ 733987 w 1641119"/>
              <a:gd name="connsiteY1879" fmla="*/ 186652 h 2408548"/>
              <a:gd name="connsiteX1880" fmla="*/ 741797 w 1641119"/>
              <a:gd name="connsiteY1880" fmla="*/ 183671 h 2408548"/>
              <a:gd name="connsiteX1881" fmla="*/ 806406 w 1641119"/>
              <a:gd name="connsiteY1881" fmla="*/ 192900 h 2408548"/>
              <a:gd name="connsiteX1882" fmla="*/ 817569 w 1641119"/>
              <a:gd name="connsiteY1882" fmla="*/ 196272 h 2408548"/>
              <a:gd name="connsiteX1883" fmla="*/ 822332 w 1641119"/>
              <a:gd name="connsiteY1883" fmla="*/ 199577 h 2408548"/>
              <a:gd name="connsiteX1884" fmla="*/ 824417 w 1641119"/>
              <a:gd name="connsiteY1884" fmla="*/ 203930 h 2408548"/>
              <a:gd name="connsiteX1885" fmla="*/ 827094 w 1641119"/>
              <a:gd name="connsiteY1885" fmla="*/ 205788 h 2408548"/>
              <a:gd name="connsiteX1886" fmla="*/ 840972 w 1641119"/>
              <a:gd name="connsiteY1886" fmla="*/ 200606 h 2408548"/>
              <a:gd name="connsiteX1887" fmla="*/ 840639 w 1641119"/>
              <a:gd name="connsiteY1887" fmla="*/ 191100 h 2408548"/>
              <a:gd name="connsiteX1888" fmla="*/ 838905 w 1641119"/>
              <a:gd name="connsiteY1888" fmla="*/ 185023 h 2408548"/>
              <a:gd name="connsiteX1889" fmla="*/ 763924 w 1641119"/>
              <a:gd name="connsiteY1889" fmla="*/ 168307 h 2408548"/>
              <a:gd name="connsiteX1890" fmla="*/ 749951 w 1641119"/>
              <a:gd name="connsiteY1890" fmla="*/ 162554 h 2408548"/>
              <a:gd name="connsiteX1891" fmla="*/ 742836 w 1641119"/>
              <a:gd name="connsiteY1891" fmla="*/ 162115 h 2408548"/>
              <a:gd name="connsiteX1892" fmla="*/ 735482 w 1641119"/>
              <a:gd name="connsiteY1892" fmla="*/ 166535 h 2408548"/>
              <a:gd name="connsiteX1893" fmla="*/ 720233 w 1641119"/>
              <a:gd name="connsiteY1893" fmla="*/ 168716 h 2408548"/>
              <a:gd name="connsiteX1894" fmla="*/ 713194 w 1641119"/>
              <a:gd name="connsiteY1894" fmla="*/ 167878 h 2408548"/>
              <a:gd name="connsiteX1895" fmla="*/ 704069 w 1641119"/>
              <a:gd name="connsiteY1895" fmla="*/ 147733 h 2408548"/>
              <a:gd name="connsiteX1896" fmla="*/ 712327 w 1641119"/>
              <a:gd name="connsiteY1896" fmla="*/ 123139 h 2408548"/>
              <a:gd name="connsiteX1897" fmla="*/ 719281 w 1641119"/>
              <a:gd name="connsiteY1897" fmla="*/ 123701 h 2408548"/>
              <a:gd name="connsiteX1898" fmla="*/ 732492 w 1641119"/>
              <a:gd name="connsiteY1898" fmla="*/ 133331 h 2408548"/>
              <a:gd name="connsiteX1899" fmla="*/ 740321 w 1641119"/>
              <a:gd name="connsiteY1899" fmla="*/ 119863 h 2408548"/>
              <a:gd name="connsiteX1900" fmla="*/ 752742 w 1641119"/>
              <a:gd name="connsiteY1900" fmla="*/ 108642 h 2408548"/>
              <a:gd name="connsiteX1901" fmla="*/ 765029 w 1641119"/>
              <a:gd name="connsiteY1901" fmla="*/ 104670 h 2408548"/>
              <a:gd name="connsiteX1902" fmla="*/ 791833 w 1641119"/>
              <a:gd name="connsiteY1902" fmla="*/ 80220 h 2408548"/>
              <a:gd name="connsiteX1903" fmla="*/ 796785 w 1641119"/>
              <a:gd name="connsiteY1903" fmla="*/ 78067 h 2408548"/>
              <a:gd name="connsiteX1904" fmla="*/ 803034 w 1641119"/>
              <a:gd name="connsiteY1904" fmla="*/ 79381 h 2408548"/>
              <a:gd name="connsiteX1905" fmla="*/ 816883 w 1641119"/>
              <a:gd name="connsiteY1905" fmla="*/ 85725 h 2408548"/>
              <a:gd name="connsiteX1906" fmla="*/ 822360 w 1641119"/>
              <a:gd name="connsiteY1906" fmla="*/ 91792 h 2408548"/>
              <a:gd name="connsiteX1907" fmla="*/ 828637 w 1641119"/>
              <a:gd name="connsiteY1907" fmla="*/ 104699 h 2408548"/>
              <a:gd name="connsiteX1908" fmla="*/ 832275 w 1641119"/>
              <a:gd name="connsiteY1908" fmla="*/ 108671 h 2408548"/>
              <a:gd name="connsiteX1909" fmla="*/ 836600 w 1641119"/>
              <a:gd name="connsiteY1909" fmla="*/ 109404 h 2408548"/>
              <a:gd name="connsiteX1910" fmla="*/ 842524 w 1641119"/>
              <a:gd name="connsiteY1910" fmla="*/ 115195 h 2408548"/>
              <a:gd name="connsiteX1911" fmla="*/ 851097 w 1641119"/>
              <a:gd name="connsiteY1911" fmla="*/ 96364 h 2408548"/>
              <a:gd name="connsiteX1912" fmla="*/ 858841 w 1641119"/>
              <a:gd name="connsiteY1912" fmla="*/ 75895 h 2408548"/>
              <a:gd name="connsiteX1913" fmla="*/ 867737 w 1641119"/>
              <a:gd name="connsiteY1913" fmla="*/ 62817 h 2408548"/>
              <a:gd name="connsiteX1914" fmla="*/ 880320 w 1641119"/>
              <a:gd name="connsiteY1914" fmla="*/ 70456 h 2408548"/>
              <a:gd name="connsiteX1915" fmla="*/ 888282 w 1641119"/>
              <a:gd name="connsiteY1915" fmla="*/ 80353 h 2408548"/>
              <a:gd name="connsiteX1916" fmla="*/ 895560 w 1641119"/>
              <a:gd name="connsiteY1916" fmla="*/ 92069 h 2408548"/>
              <a:gd name="connsiteX1917" fmla="*/ 905856 w 1641119"/>
              <a:gd name="connsiteY1917" fmla="*/ 98508 h 2408548"/>
              <a:gd name="connsiteX1918" fmla="*/ 923306 w 1641119"/>
              <a:gd name="connsiteY1918" fmla="*/ 137703 h 2408548"/>
              <a:gd name="connsiteX1919" fmla="*/ 926564 w 1641119"/>
              <a:gd name="connsiteY1919" fmla="*/ 137741 h 2408548"/>
              <a:gd name="connsiteX1920" fmla="*/ 928106 w 1641119"/>
              <a:gd name="connsiteY1920" fmla="*/ 134464 h 2408548"/>
              <a:gd name="connsiteX1921" fmla="*/ 929754 w 1641119"/>
              <a:gd name="connsiteY1921" fmla="*/ 127264 h 2408548"/>
              <a:gd name="connsiteX1922" fmla="*/ 930345 w 1641119"/>
              <a:gd name="connsiteY1922" fmla="*/ 116510 h 2408548"/>
              <a:gd name="connsiteX1923" fmla="*/ 932488 w 1641119"/>
              <a:gd name="connsiteY1923" fmla="*/ 101784 h 2408548"/>
              <a:gd name="connsiteX1924" fmla="*/ 930935 w 1641119"/>
              <a:gd name="connsiteY1924" fmla="*/ 96307 h 2408548"/>
              <a:gd name="connsiteX1925" fmla="*/ 916315 w 1641119"/>
              <a:gd name="connsiteY1925" fmla="*/ 79762 h 2408548"/>
              <a:gd name="connsiteX1926" fmla="*/ 913552 w 1641119"/>
              <a:gd name="connsiteY1926" fmla="*/ 73352 h 2408548"/>
              <a:gd name="connsiteX1927" fmla="*/ 910752 w 1641119"/>
              <a:gd name="connsiteY1927" fmla="*/ 62732 h 2408548"/>
              <a:gd name="connsiteX1928" fmla="*/ 910704 w 1641119"/>
              <a:gd name="connsiteY1928" fmla="*/ 53902 h 2408548"/>
              <a:gd name="connsiteX1929" fmla="*/ 913419 w 1641119"/>
              <a:gd name="connsiteY1929" fmla="*/ 46901 h 2408548"/>
              <a:gd name="connsiteX1930" fmla="*/ 916276 w 1641119"/>
              <a:gd name="connsiteY1930" fmla="*/ 43691 h 2408548"/>
              <a:gd name="connsiteX1931" fmla="*/ 925725 w 1641119"/>
              <a:gd name="connsiteY1931" fmla="*/ 46606 h 2408548"/>
              <a:gd name="connsiteX1932" fmla="*/ 928849 w 1641119"/>
              <a:gd name="connsiteY1932" fmla="*/ 44320 h 2408548"/>
              <a:gd name="connsiteX1933" fmla="*/ 931802 w 1641119"/>
              <a:gd name="connsiteY1933" fmla="*/ 38357 h 2408548"/>
              <a:gd name="connsiteX1934" fmla="*/ 935355 w 1641119"/>
              <a:gd name="connsiteY1934" fmla="*/ 27108 h 2408548"/>
              <a:gd name="connsiteX1935" fmla="*/ 938156 w 1641119"/>
              <a:gd name="connsiteY1935" fmla="*/ 24232 h 2408548"/>
              <a:gd name="connsiteX1936" fmla="*/ 944480 w 1641119"/>
              <a:gd name="connsiteY1936" fmla="*/ 23898 h 2408548"/>
              <a:gd name="connsiteX1937" fmla="*/ 954205 w 1641119"/>
              <a:gd name="connsiteY1937" fmla="*/ 31137 h 2408548"/>
              <a:gd name="connsiteX1938" fmla="*/ 962720 w 1641119"/>
              <a:gd name="connsiteY1938" fmla="*/ 31747 h 2408548"/>
              <a:gd name="connsiteX1939" fmla="*/ 965788 w 1641119"/>
              <a:gd name="connsiteY1939" fmla="*/ 28423 h 2408548"/>
              <a:gd name="connsiteX1940" fmla="*/ 966254 w 1641119"/>
              <a:gd name="connsiteY1940" fmla="*/ 21355 h 2408548"/>
              <a:gd name="connsiteX1941" fmla="*/ 966997 w 1641119"/>
              <a:gd name="connsiteY1941" fmla="*/ 16840 h 2408548"/>
              <a:gd name="connsiteX1942" fmla="*/ 968007 w 1641119"/>
              <a:gd name="connsiteY1942" fmla="*/ 14935 h 2408548"/>
              <a:gd name="connsiteX1943" fmla="*/ 998868 w 1641119"/>
              <a:gd name="connsiteY1943" fmla="*/ 14545 h 2408548"/>
              <a:gd name="connsiteX1944" fmla="*/ 1006526 w 1641119"/>
              <a:gd name="connsiteY1944" fmla="*/ 12849 h 2408548"/>
              <a:gd name="connsiteX1945" fmla="*/ 1012508 w 1641119"/>
              <a:gd name="connsiteY1945" fmla="*/ 7449 h 2408548"/>
              <a:gd name="connsiteX1946" fmla="*/ 1019832 w 1641119"/>
              <a:gd name="connsiteY1946" fmla="*/ 6810 h 2408548"/>
              <a:gd name="connsiteX1947" fmla="*/ 1026233 w 1641119"/>
              <a:gd name="connsiteY1947" fmla="*/ 10039 h 2408548"/>
              <a:gd name="connsiteX1948" fmla="*/ 1034158 w 1641119"/>
              <a:gd name="connsiteY1948" fmla="*/ 16916 h 2408548"/>
              <a:gd name="connsiteX1949" fmla="*/ 1042035 w 1641119"/>
              <a:gd name="connsiteY1949" fmla="*/ 16593 h 2408548"/>
              <a:gd name="connsiteX1950" fmla="*/ 1053770 w 1641119"/>
              <a:gd name="connsiteY1950" fmla="*/ 5353 h 2408548"/>
              <a:gd name="connsiteX1951" fmla="*/ 1064819 w 1641119"/>
              <a:gd name="connsiteY1951" fmla="*/ 0 h 2408548"/>
              <a:gd name="connsiteX1952" fmla="*/ 1125808 w 1641119"/>
              <a:gd name="connsiteY1952" fmla="*/ 1486 h 2408548"/>
              <a:gd name="connsiteX1953" fmla="*/ 1145858 w 1641119"/>
              <a:gd name="connsiteY1953" fmla="*/ 8315 h 2408548"/>
              <a:gd name="connsiteX1954" fmla="*/ 747246 w 1641119"/>
              <a:gd name="connsiteY1954" fmla="*/ 326393 h 2408548"/>
              <a:gd name="connsiteX1955" fmla="*/ 741826 w 1641119"/>
              <a:gd name="connsiteY1955" fmla="*/ 329803 h 2408548"/>
              <a:gd name="connsiteX1956" fmla="*/ 730510 w 1641119"/>
              <a:gd name="connsiteY1956" fmla="*/ 309172 h 2408548"/>
              <a:gd name="connsiteX1957" fmla="*/ 712594 w 1641119"/>
              <a:gd name="connsiteY1957" fmla="*/ 288265 h 2408548"/>
              <a:gd name="connsiteX1958" fmla="*/ 696792 w 1641119"/>
              <a:gd name="connsiteY1958" fmla="*/ 274168 h 2408548"/>
              <a:gd name="connsiteX1959" fmla="*/ 681942 w 1641119"/>
              <a:gd name="connsiteY1959" fmla="*/ 236534 h 2408548"/>
              <a:gd name="connsiteX1960" fmla="*/ 680771 w 1641119"/>
              <a:gd name="connsiteY1960" fmla="*/ 222942 h 2408548"/>
              <a:gd name="connsiteX1961" fmla="*/ 682876 w 1641119"/>
              <a:gd name="connsiteY1961" fmla="*/ 210922 h 2408548"/>
              <a:gd name="connsiteX1962" fmla="*/ 695840 w 1641119"/>
              <a:gd name="connsiteY1962" fmla="*/ 209083 h 2408548"/>
              <a:gd name="connsiteX1963" fmla="*/ 706212 w 1641119"/>
              <a:gd name="connsiteY1963" fmla="*/ 203530 h 2408548"/>
              <a:gd name="connsiteX1964" fmla="*/ 732615 w 1641119"/>
              <a:gd name="connsiteY1964" fmla="*/ 227428 h 2408548"/>
              <a:gd name="connsiteX1965" fmla="*/ 745817 w 1641119"/>
              <a:gd name="connsiteY1965" fmla="*/ 247383 h 2408548"/>
              <a:gd name="connsiteX1966" fmla="*/ 750294 w 1641119"/>
              <a:gd name="connsiteY1966" fmla="*/ 263509 h 2408548"/>
              <a:gd name="connsiteX1967" fmla="*/ 749598 w 1641119"/>
              <a:gd name="connsiteY1967" fmla="*/ 295275 h 2408548"/>
              <a:gd name="connsiteX1968" fmla="*/ 747246 w 1641119"/>
              <a:gd name="connsiteY1968" fmla="*/ 326393 h 2408548"/>
              <a:gd name="connsiteX1969" fmla="*/ 1447610 w 1641119"/>
              <a:gd name="connsiteY1969" fmla="*/ 371742 h 2408548"/>
              <a:gd name="connsiteX1970" fmla="*/ 1444857 w 1641119"/>
              <a:gd name="connsiteY1970" fmla="*/ 377790 h 2408548"/>
              <a:gd name="connsiteX1971" fmla="*/ 1437809 w 1641119"/>
              <a:gd name="connsiteY1971" fmla="*/ 375371 h 2408548"/>
              <a:gd name="connsiteX1972" fmla="*/ 1428779 w 1641119"/>
              <a:gd name="connsiteY1972" fmla="*/ 358331 h 2408548"/>
              <a:gd name="connsiteX1973" fmla="*/ 1422759 w 1641119"/>
              <a:gd name="connsiteY1973" fmla="*/ 344205 h 2408548"/>
              <a:gd name="connsiteX1974" fmla="*/ 1422330 w 1641119"/>
              <a:gd name="connsiteY1974" fmla="*/ 327450 h 2408548"/>
              <a:gd name="connsiteX1975" fmla="*/ 1425426 w 1641119"/>
              <a:gd name="connsiteY1975" fmla="*/ 319945 h 2408548"/>
              <a:gd name="connsiteX1976" fmla="*/ 1430246 w 1641119"/>
              <a:gd name="connsiteY1976" fmla="*/ 318687 h 2408548"/>
              <a:gd name="connsiteX1977" fmla="*/ 1436865 w 1641119"/>
              <a:gd name="connsiteY1977" fmla="*/ 333051 h 2408548"/>
              <a:gd name="connsiteX1978" fmla="*/ 1443657 w 1641119"/>
              <a:gd name="connsiteY1978" fmla="*/ 352206 h 2408548"/>
              <a:gd name="connsiteX1979" fmla="*/ 1447610 w 1641119"/>
              <a:gd name="connsiteY1979" fmla="*/ 371742 h 2408548"/>
              <a:gd name="connsiteX1980" fmla="*/ 1475746 w 1641119"/>
              <a:gd name="connsiteY1980" fmla="*/ 712222 h 2408548"/>
              <a:gd name="connsiteX1981" fmla="*/ 1464431 w 1641119"/>
              <a:gd name="connsiteY1981" fmla="*/ 729472 h 2408548"/>
              <a:gd name="connsiteX1982" fmla="*/ 1447695 w 1641119"/>
              <a:gd name="connsiteY1982" fmla="*/ 728148 h 2408548"/>
              <a:gd name="connsiteX1983" fmla="*/ 1437789 w 1641119"/>
              <a:gd name="connsiteY1983" fmla="*/ 720204 h 2408548"/>
              <a:gd name="connsiteX1984" fmla="*/ 1434960 w 1641119"/>
              <a:gd name="connsiteY1984" fmla="*/ 708212 h 2408548"/>
              <a:gd name="connsiteX1985" fmla="*/ 1438732 w 1641119"/>
              <a:gd name="connsiteY1985" fmla="*/ 694782 h 2408548"/>
              <a:gd name="connsiteX1986" fmla="*/ 1450753 w 1641119"/>
              <a:gd name="connsiteY1986" fmla="*/ 683943 h 2408548"/>
              <a:gd name="connsiteX1987" fmla="*/ 1465841 w 1641119"/>
              <a:gd name="connsiteY1987" fmla="*/ 677132 h 2408548"/>
              <a:gd name="connsiteX1988" fmla="*/ 1479518 w 1641119"/>
              <a:gd name="connsiteY1988" fmla="*/ 681228 h 2408548"/>
              <a:gd name="connsiteX1989" fmla="*/ 1481404 w 1641119"/>
              <a:gd name="connsiteY1989" fmla="*/ 694782 h 2408548"/>
              <a:gd name="connsiteX1990" fmla="*/ 1475746 w 1641119"/>
              <a:gd name="connsiteY1990" fmla="*/ 712222 h 2408548"/>
              <a:gd name="connsiteX1991" fmla="*/ 1438723 w 1641119"/>
              <a:gd name="connsiteY1991" fmla="*/ 969921 h 2408548"/>
              <a:gd name="connsiteX1992" fmla="*/ 1435180 w 1641119"/>
              <a:gd name="connsiteY1992" fmla="*/ 974436 h 2408548"/>
              <a:gd name="connsiteX1993" fmla="*/ 1432827 w 1641119"/>
              <a:gd name="connsiteY1993" fmla="*/ 960844 h 2408548"/>
              <a:gd name="connsiteX1994" fmla="*/ 1430703 w 1641119"/>
              <a:gd name="connsiteY1994" fmla="*/ 942537 h 2408548"/>
              <a:gd name="connsiteX1995" fmla="*/ 1430226 w 1641119"/>
              <a:gd name="connsiteY1995" fmla="*/ 921677 h 2408548"/>
              <a:gd name="connsiteX1996" fmla="*/ 1435646 w 1641119"/>
              <a:gd name="connsiteY1996" fmla="*/ 911142 h 2408548"/>
              <a:gd name="connsiteX1997" fmla="*/ 1438475 w 1641119"/>
              <a:gd name="connsiteY1997" fmla="*/ 908790 h 2408548"/>
              <a:gd name="connsiteX1998" fmla="*/ 1440361 w 1641119"/>
              <a:gd name="connsiteY1998" fmla="*/ 911142 h 2408548"/>
              <a:gd name="connsiteX1999" fmla="*/ 1439885 w 1641119"/>
              <a:gd name="connsiteY1999" fmla="*/ 920515 h 2408548"/>
              <a:gd name="connsiteX2000" fmla="*/ 1439885 w 1641119"/>
              <a:gd name="connsiteY2000" fmla="*/ 939079 h 2408548"/>
              <a:gd name="connsiteX2001" fmla="*/ 1441771 w 1641119"/>
              <a:gd name="connsiteY2001" fmla="*/ 951729 h 2408548"/>
              <a:gd name="connsiteX2002" fmla="*/ 1438723 w 1641119"/>
              <a:gd name="connsiteY2002" fmla="*/ 969921 h 2408548"/>
              <a:gd name="connsiteX2003" fmla="*/ 1466622 w 1641119"/>
              <a:gd name="connsiteY2003" fmla="*/ 1011860 h 2408548"/>
              <a:gd name="connsiteX2004" fmla="*/ 1461430 w 1641119"/>
              <a:gd name="connsiteY2004" fmla="*/ 1011860 h 2408548"/>
              <a:gd name="connsiteX2005" fmla="*/ 1459506 w 1641119"/>
              <a:gd name="connsiteY2005" fmla="*/ 1008612 h 2408548"/>
              <a:gd name="connsiteX2006" fmla="*/ 1460735 w 1641119"/>
              <a:gd name="connsiteY2006" fmla="*/ 1002849 h 2408548"/>
              <a:gd name="connsiteX2007" fmla="*/ 1467965 w 1641119"/>
              <a:gd name="connsiteY2007" fmla="*/ 984123 h 2408548"/>
              <a:gd name="connsiteX2008" fmla="*/ 1470374 w 1641119"/>
              <a:gd name="connsiteY2008" fmla="*/ 982589 h 2408548"/>
              <a:gd name="connsiteX2009" fmla="*/ 1473908 w 1641119"/>
              <a:gd name="connsiteY2009" fmla="*/ 984628 h 2408548"/>
              <a:gd name="connsiteX2010" fmla="*/ 1474984 w 1641119"/>
              <a:gd name="connsiteY2010" fmla="*/ 994267 h 2408548"/>
              <a:gd name="connsiteX2011" fmla="*/ 1472622 w 1641119"/>
              <a:gd name="connsiteY2011" fmla="*/ 1003840 h 2408548"/>
              <a:gd name="connsiteX2012" fmla="*/ 1466622 w 1641119"/>
              <a:gd name="connsiteY2012" fmla="*/ 1011860 h 2408548"/>
              <a:gd name="connsiteX2013" fmla="*/ 30756 w 1641119"/>
              <a:gd name="connsiteY2013" fmla="*/ 1050960 h 2408548"/>
              <a:gd name="connsiteX2014" fmla="*/ 21231 w 1641119"/>
              <a:gd name="connsiteY2014" fmla="*/ 1052036 h 2408548"/>
              <a:gd name="connsiteX2015" fmla="*/ 11849 w 1641119"/>
              <a:gd name="connsiteY2015" fmla="*/ 1047283 h 2408548"/>
              <a:gd name="connsiteX2016" fmla="*/ 8630 w 1641119"/>
              <a:gd name="connsiteY2016" fmla="*/ 1043597 h 2408548"/>
              <a:gd name="connsiteX2017" fmla="*/ 8772 w 1641119"/>
              <a:gd name="connsiteY2017" fmla="*/ 1037949 h 2408548"/>
              <a:gd name="connsiteX2018" fmla="*/ 10192 w 1641119"/>
              <a:gd name="connsiteY2018" fmla="*/ 1035987 h 2408548"/>
              <a:gd name="connsiteX2019" fmla="*/ 15259 w 1641119"/>
              <a:gd name="connsiteY2019" fmla="*/ 1034025 h 2408548"/>
              <a:gd name="connsiteX2020" fmla="*/ 19469 w 1641119"/>
              <a:gd name="connsiteY2020" fmla="*/ 1033586 h 2408548"/>
              <a:gd name="connsiteX2021" fmla="*/ 22308 w 1641119"/>
              <a:gd name="connsiteY2021" fmla="*/ 1034463 h 2408548"/>
              <a:gd name="connsiteX2022" fmla="*/ 28985 w 1641119"/>
              <a:gd name="connsiteY2022" fmla="*/ 1037949 h 2408548"/>
              <a:gd name="connsiteX2023" fmla="*/ 33814 w 1641119"/>
              <a:gd name="connsiteY2023" fmla="*/ 1041425 h 2408548"/>
              <a:gd name="connsiteX2024" fmla="*/ 36986 w 1641119"/>
              <a:gd name="connsiteY2024" fmla="*/ 1042511 h 2408548"/>
              <a:gd name="connsiteX2025" fmla="*/ 36081 w 1641119"/>
              <a:gd name="connsiteY2025" fmla="*/ 1047493 h 2408548"/>
              <a:gd name="connsiteX2026" fmla="*/ 30756 w 1641119"/>
              <a:gd name="connsiteY2026" fmla="*/ 1050960 h 2408548"/>
              <a:gd name="connsiteX2027" fmla="*/ 1449810 w 1641119"/>
              <a:gd name="connsiteY2027" fmla="*/ 1199921 h 2408548"/>
              <a:gd name="connsiteX2028" fmla="*/ 1446743 w 1641119"/>
              <a:gd name="connsiteY2028" fmla="*/ 1202846 h 2408548"/>
              <a:gd name="connsiteX2029" fmla="*/ 1436370 w 1641119"/>
              <a:gd name="connsiteY2029" fmla="*/ 1156335 h 2408548"/>
              <a:gd name="connsiteX2030" fmla="*/ 1436370 w 1641119"/>
              <a:gd name="connsiteY2030" fmla="*/ 1139161 h 2408548"/>
              <a:gd name="connsiteX2031" fmla="*/ 1437075 w 1641119"/>
              <a:gd name="connsiteY2031" fmla="*/ 1125903 h 2408548"/>
              <a:gd name="connsiteX2032" fmla="*/ 1441790 w 1641119"/>
              <a:gd name="connsiteY2032" fmla="*/ 1124874 h 2408548"/>
              <a:gd name="connsiteX2033" fmla="*/ 1445800 w 1641119"/>
              <a:gd name="connsiteY2033" fmla="*/ 1132027 h 2408548"/>
              <a:gd name="connsiteX2034" fmla="*/ 1447686 w 1641119"/>
              <a:gd name="connsiteY2034" fmla="*/ 1159335 h 2408548"/>
              <a:gd name="connsiteX2035" fmla="*/ 1449810 w 1641119"/>
              <a:gd name="connsiteY2035" fmla="*/ 1199921 h 2408548"/>
              <a:gd name="connsiteX2036" fmla="*/ 1465364 w 1641119"/>
              <a:gd name="connsiteY2036" fmla="*/ 1268749 h 2408548"/>
              <a:gd name="connsiteX2037" fmla="*/ 1467488 w 1641119"/>
              <a:gd name="connsiteY2037" fmla="*/ 1279931 h 2408548"/>
              <a:gd name="connsiteX2038" fmla="*/ 1468431 w 1641119"/>
              <a:gd name="connsiteY2038" fmla="*/ 1290114 h 2408548"/>
              <a:gd name="connsiteX2039" fmla="*/ 1471736 w 1641119"/>
              <a:gd name="connsiteY2039" fmla="*/ 1296553 h 2408548"/>
              <a:gd name="connsiteX2040" fmla="*/ 1478814 w 1641119"/>
              <a:gd name="connsiteY2040" fmla="*/ 1295638 h 2408548"/>
              <a:gd name="connsiteX2041" fmla="*/ 1481642 w 1641119"/>
              <a:gd name="connsiteY2041" fmla="*/ 1307544 h 2408548"/>
              <a:gd name="connsiteX2042" fmla="*/ 1476461 w 1641119"/>
              <a:gd name="connsiteY2042" fmla="*/ 1312107 h 2408548"/>
              <a:gd name="connsiteX2043" fmla="*/ 1455954 w 1641119"/>
              <a:gd name="connsiteY2043" fmla="*/ 1310288 h 2408548"/>
              <a:gd name="connsiteX2044" fmla="*/ 1447467 w 1641119"/>
              <a:gd name="connsiteY2044" fmla="*/ 1311192 h 2408548"/>
              <a:gd name="connsiteX2045" fmla="*/ 1441571 w 1641119"/>
              <a:gd name="connsiteY2045" fmla="*/ 1303896 h 2408548"/>
              <a:gd name="connsiteX2046" fmla="*/ 1441809 w 1641119"/>
              <a:gd name="connsiteY2046" fmla="*/ 1291038 h 2408548"/>
              <a:gd name="connsiteX2047" fmla="*/ 1442514 w 1641119"/>
              <a:gd name="connsiteY2047" fmla="*/ 1278074 h 2408548"/>
              <a:gd name="connsiteX2048" fmla="*/ 1448410 w 1641119"/>
              <a:gd name="connsiteY2048" fmla="*/ 1270626 h 2408548"/>
              <a:gd name="connsiteX2049" fmla="*/ 1453363 w 1641119"/>
              <a:gd name="connsiteY2049" fmla="*/ 1277150 h 2408548"/>
              <a:gd name="connsiteX2050" fmla="*/ 1459259 w 1641119"/>
              <a:gd name="connsiteY2050" fmla="*/ 1272492 h 2408548"/>
              <a:gd name="connsiteX2051" fmla="*/ 1465364 w 1641119"/>
              <a:gd name="connsiteY2051" fmla="*/ 1268749 h 2408548"/>
              <a:gd name="connsiteX2052" fmla="*/ 475850 w 1641119"/>
              <a:gd name="connsiteY2052" fmla="*/ 1524457 h 2408548"/>
              <a:gd name="connsiteX2053" fmla="*/ 472069 w 1641119"/>
              <a:gd name="connsiteY2053" fmla="*/ 1530572 h 2408548"/>
              <a:gd name="connsiteX2054" fmla="*/ 468992 w 1641119"/>
              <a:gd name="connsiteY2054" fmla="*/ 1534068 h 2408548"/>
              <a:gd name="connsiteX2055" fmla="*/ 462306 w 1641119"/>
              <a:gd name="connsiteY2055" fmla="*/ 1544441 h 2408548"/>
              <a:gd name="connsiteX2056" fmla="*/ 461153 w 1641119"/>
              <a:gd name="connsiteY2056" fmla="*/ 1544803 h 2408548"/>
              <a:gd name="connsiteX2057" fmla="*/ 459353 w 1641119"/>
              <a:gd name="connsiteY2057" fmla="*/ 1543460 h 2408548"/>
              <a:gd name="connsiteX2058" fmla="*/ 457953 w 1641119"/>
              <a:gd name="connsiteY2058" fmla="*/ 1540736 h 2408548"/>
              <a:gd name="connsiteX2059" fmla="*/ 455428 w 1641119"/>
              <a:gd name="connsiteY2059" fmla="*/ 1540078 h 2408548"/>
              <a:gd name="connsiteX2060" fmla="*/ 454552 w 1641119"/>
              <a:gd name="connsiteY2060" fmla="*/ 1538354 h 2408548"/>
              <a:gd name="connsiteX2061" fmla="*/ 454200 w 1641119"/>
              <a:gd name="connsiteY2061" fmla="*/ 1536954 h 2408548"/>
              <a:gd name="connsiteX2062" fmla="*/ 453076 w 1641119"/>
              <a:gd name="connsiteY2062" fmla="*/ 1536059 h 2408548"/>
              <a:gd name="connsiteX2063" fmla="*/ 451295 w 1641119"/>
              <a:gd name="connsiteY2063" fmla="*/ 1535497 h 2408548"/>
              <a:gd name="connsiteX2064" fmla="*/ 448437 w 1641119"/>
              <a:gd name="connsiteY2064" fmla="*/ 1536564 h 2408548"/>
              <a:gd name="connsiteX2065" fmla="*/ 445818 w 1641119"/>
              <a:gd name="connsiteY2065" fmla="*/ 1535497 h 2408548"/>
              <a:gd name="connsiteX2066" fmla="*/ 443837 w 1641119"/>
              <a:gd name="connsiteY2066" fmla="*/ 1530934 h 2408548"/>
              <a:gd name="connsiteX2067" fmla="*/ 447494 w 1641119"/>
              <a:gd name="connsiteY2067" fmla="*/ 1527867 h 2408548"/>
              <a:gd name="connsiteX2068" fmla="*/ 449752 w 1641119"/>
              <a:gd name="connsiteY2068" fmla="*/ 1525248 h 2408548"/>
              <a:gd name="connsiteX2069" fmla="*/ 458486 w 1641119"/>
              <a:gd name="connsiteY2069" fmla="*/ 1524219 h 2408548"/>
              <a:gd name="connsiteX2070" fmla="*/ 460953 w 1641119"/>
              <a:gd name="connsiteY2070" fmla="*/ 1525419 h 2408548"/>
              <a:gd name="connsiteX2071" fmla="*/ 462506 w 1641119"/>
              <a:gd name="connsiteY2071" fmla="*/ 1525391 h 2408548"/>
              <a:gd name="connsiteX2072" fmla="*/ 464868 w 1641119"/>
              <a:gd name="connsiteY2072" fmla="*/ 1524676 h 2408548"/>
              <a:gd name="connsiteX2073" fmla="*/ 470030 w 1641119"/>
              <a:gd name="connsiteY2073" fmla="*/ 1521409 h 2408548"/>
              <a:gd name="connsiteX2074" fmla="*/ 470802 w 1641119"/>
              <a:gd name="connsiteY2074" fmla="*/ 1519885 h 2408548"/>
              <a:gd name="connsiteX2075" fmla="*/ 475421 w 1641119"/>
              <a:gd name="connsiteY2075" fmla="*/ 1521800 h 2408548"/>
              <a:gd name="connsiteX2076" fmla="*/ 475850 w 1641119"/>
              <a:gd name="connsiteY2076" fmla="*/ 1524457 h 2408548"/>
              <a:gd name="connsiteX2077" fmla="*/ 515464 w 1641119"/>
              <a:gd name="connsiteY2077" fmla="*/ 1675200 h 2408548"/>
              <a:gd name="connsiteX2078" fmla="*/ 512959 w 1641119"/>
              <a:gd name="connsiteY2078" fmla="*/ 1675743 h 2408548"/>
              <a:gd name="connsiteX2079" fmla="*/ 505778 w 1641119"/>
              <a:gd name="connsiteY2079" fmla="*/ 1671561 h 2408548"/>
              <a:gd name="connsiteX2080" fmla="*/ 504606 w 1641119"/>
              <a:gd name="connsiteY2080" fmla="*/ 1669980 h 2408548"/>
              <a:gd name="connsiteX2081" fmla="*/ 504158 w 1641119"/>
              <a:gd name="connsiteY2081" fmla="*/ 1668047 h 2408548"/>
              <a:gd name="connsiteX2082" fmla="*/ 504435 w 1641119"/>
              <a:gd name="connsiteY2082" fmla="*/ 1665751 h 2408548"/>
              <a:gd name="connsiteX2083" fmla="*/ 506721 w 1641119"/>
              <a:gd name="connsiteY2083" fmla="*/ 1661465 h 2408548"/>
              <a:gd name="connsiteX2084" fmla="*/ 511016 w 1641119"/>
              <a:gd name="connsiteY2084" fmla="*/ 1655169 h 2408548"/>
              <a:gd name="connsiteX2085" fmla="*/ 514131 w 1641119"/>
              <a:gd name="connsiteY2085" fmla="*/ 1653988 h 2408548"/>
              <a:gd name="connsiteX2086" fmla="*/ 516064 w 1641119"/>
              <a:gd name="connsiteY2086" fmla="*/ 1657941 h 2408548"/>
              <a:gd name="connsiteX2087" fmla="*/ 517960 w 1641119"/>
              <a:gd name="connsiteY2087" fmla="*/ 1663236 h 2408548"/>
              <a:gd name="connsiteX2088" fmla="*/ 518208 w 1641119"/>
              <a:gd name="connsiteY2088" fmla="*/ 1665913 h 2408548"/>
              <a:gd name="connsiteX2089" fmla="*/ 518084 w 1641119"/>
              <a:gd name="connsiteY2089" fmla="*/ 1669066 h 2408548"/>
              <a:gd name="connsiteX2090" fmla="*/ 517588 w 1641119"/>
              <a:gd name="connsiteY2090" fmla="*/ 1671733 h 2408548"/>
              <a:gd name="connsiteX2091" fmla="*/ 516722 w 1641119"/>
              <a:gd name="connsiteY2091" fmla="*/ 1673923 h 2408548"/>
              <a:gd name="connsiteX2092" fmla="*/ 515464 w 1641119"/>
              <a:gd name="connsiteY2092" fmla="*/ 1675200 h 2408548"/>
              <a:gd name="connsiteX2093" fmla="*/ 1266701 w 1641119"/>
              <a:gd name="connsiteY2093" fmla="*/ 1684992 h 2408548"/>
              <a:gd name="connsiteX2094" fmla="*/ 1267644 w 1641119"/>
              <a:gd name="connsiteY2094" fmla="*/ 1689802 h 2408548"/>
              <a:gd name="connsiteX2095" fmla="*/ 1267740 w 1641119"/>
              <a:gd name="connsiteY2095" fmla="*/ 1692069 h 2408548"/>
              <a:gd name="connsiteX2096" fmla="*/ 1267540 w 1641119"/>
              <a:gd name="connsiteY2096" fmla="*/ 1693964 h 2408548"/>
              <a:gd name="connsiteX2097" fmla="*/ 1267016 w 1641119"/>
              <a:gd name="connsiteY2097" fmla="*/ 1695326 h 2408548"/>
              <a:gd name="connsiteX2098" fmla="*/ 1265758 w 1641119"/>
              <a:gd name="connsiteY2098" fmla="*/ 1696526 h 2408548"/>
              <a:gd name="connsiteX2099" fmla="*/ 1268101 w 1641119"/>
              <a:gd name="connsiteY2099" fmla="*/ 1699698 h 2408548"/>
              <a:gd name="connsiteX2100" fmla="*/ 1268864 w 1641119"/>
              <a:gd name="connsiteY2100" fmla="*/ 1701832 h 2408548"/>
              <a:gd name="connsiteX2101" fmla="*/ 1269006 w 1641119"/>
              <a:gd name="connsiteY2101" fmla="*/ 1703527 h 2408548"/>
              <a:gd name="connsiteX2102" fmla="*/ 1267511 w 1641119"/>
              <a:gd name="connsiteY2102" fmla="*/ 1706804 h 2408548"/>
              <a:gd name="connsiteX2103" fmla="*/ 1256862 w 1641119"/>
              <a:gd name="connsiteY2103" fmla="*/ 1711128 h 2408548"/>
              <a:gd name="connsiteX2104" fmla="*/ 1253900 w 1641119"/>
              <a:gd name="connsiteY2104" fmla="*/ 1713205 h 2408548"/>
              <a:gd name="connsiteX2105" fmla="*/ 1250204 w 1641119"/>
              <a:gd name="connsiteY2105" fmla="*/ 1718339 h 2408548"/>
              <a:gd name="connsiteX2106" fmla="*/ 1245708 w 1641119"/>
              <a:gd name="connsiteY2106" fmla="*/ 1722739 h 2408548"/>
              <a:gd name="connsiteX2107" fmla="*/ 1244213 w 1641119"/>
              <a:gd name="connsiteY2107" fmla="*/ 1722720 h 2408548"/>
              <a:gd name="connsiteX2108" fmla="*/ 1242470 w 1641119"/>
              <a:gd name="connsiteY2108" fmla="*/ 1718158 h 2408548"/>
              <a:gd name="connsiteX2109" fmla="*/ 1235364 w 1641119"/>
              <a:gd name="connsiteY2109" fmla="*/ 1714795 h 2408548"/>
              <a:gd name="connsiteX2110" fmla="*/ 1222000 w 1641119"/>
              <a:gd name="connsiteY2110" fmla="*/ 1716548 h 2408548"/>
              <a:gd name="connsiteX2111" fmla="*/ 1206351 w 1641119"/>
              <a:gd name="connsiteY2111" fmla="*/ 1720777 h 2408548"/>
              <a:gd name="connsiteX2112" fmla="*/ 1200798 w 1641119"/>
              <a:gd name="connsiteY2112" fmla="*/ 1722749 h 2408548"/>
              <a:gd name="connsiteX2113" fmla="*/ 1197988 w 1641119"/>
              <a:gd name="connsiteY2113" fmla="*/ 1721701 h 2408548"/>
              <a:gd name="connsiteX2114" fmla="*/ 1197131 w 1641119"/>
              <a:gd name="connsiteY2114" fmla="*/ 1720120 h 2408548"/>
              <a:gd name="connsiteX2115" fmla="*/ 1197093 w 1641119"/>
              <a:gd name="connsiteY2115" fmla="*/ 1717919 h 2408548"/>
              <a:gd name="connsiteX2116" fmla="*/ 1198941 w 1641119"/>
              <a:gd name="connsiteY2116" fmla="*/ 1711462 h 2408548"/>
              <a:gd name="connsiteX2117" fmla="*/ 1199693 w 1641119"/>
              <a:gd name="connsiteY2117" fmla="*/ 1709814 h 2408548"/>
              <a:gd name="connsiteX2118" fmla="*/ 1203284 w 1641119"/>
              <a:gd name="connsiteY2118" fmla="*/ 1707661 h 2408548"/>
              <a:gd name="connsiteX2119" fmla="*/ 1205713 w 1641119"/>
              <a:gd name="connsiteY2119" fmla="*/ 1701946 h 2408548"/>
              <a:gd name="connsiteX2120" fmla="*/ 1204922 w 1641119"/>
              <a:gd name="connsiteY2120" fmla="*/ 1695707 h 2408548"/>
              <a:gd name="connsiteX2121" fmla="*/ 1205856 w 1641119"/>
              <a:gd name="connsiteY2121" fmla="*/ 1686973 h 2408548"/>
              <a:gd name="connsiteX2122" fmla="*/ 1208313 w 1641119"/>
              <a:gd name="connsiteY2122" fmla="*/ 1685611 h 2408548"/>
              <a:gd name="connsiteX2123" fmla="*/ 1214457 w 1641119"/>
              <a:gd name="connsiteY2123" fmla="*/ 1688725 h 2408548"/>
              <a:gd name="connsiteX2124" fmla="*/ 1218429 w 1641119"/>
              <a:gd name="connsiteY2124" fmla="*/ 1689383 h 2408548"/>
              <a:gd name="connsiteX2125" fmla="*/ 1225467 w 1641119"/>
              <a:gd name="connsiteY2125" fmla="*/ 1689783 h 2408548"/>
              <a:gd name="connsiteX2126" fmla="*/ 1234926 w 1641119"/>
              <a:gd name="connsiteY2126" fmla="*/ 1688735 h 2408548"/>
              <a:gd name="connsiteX2127" fmla="*/ 1242527 w 1641119"/>
              <a:gd name="connsiteY2127" fmla="*/ 1685173 h 2408548"/>
              <a:gd name="connsiteX2128" fmla="*/ 1256395 w 1641119"/>
              <a:gd name="connsiteY2128" fmla="*/ 1674981 h 2408548"/>
              <a:gd name="connsiteX2129" fmla="*/ 1258853 w 1641119"/>
              <a:gd name="connsiteY2129" fmla="*/ 1675114 h 2408548"/>
              <a:gd name="connsiteX2130" fmla="*/ 1260615 w 1641119"/>
              <a:gd name="connsiteY2130" fmla="*/ 1678734 h 2408548"/>
              <a:gd name="connsiteX2131" fmla="*/ 1261910 w 1641119"/>
              <a:gd name="connsiteY2131" fmla="*/ 1680505 h 2408548"/>
              <a:gd name="connsiteX2132" fmla="*/ 1266034 w 1641119"/>
              <a:gd name="connsiteY2132" fmla="*/ 1683277 h 2408548"/>
              <a:gd name="connsiteX2133" fmla="*/ 1266701 w 1641119"/>
              <a:gd name="connsiteY2133" fmla="*/ 1684992 h 2408548"/>
              <a:gd name="connsiteX2134" fmla="*/ 565185 w 1641119"/>
              <a:gd name="connsiteY2134" fmla="*/ 1690392 h 2408548"/>
              <a:gd name="connsiteX2135" fmla="*/ 561613 w 1641119"/>
              <a:gd name="connsiteY2135" fmla="*/ 1690611 h 2408548"/>
              <a:gd name="connsiteX2136" fmla="*/ 553307 w 1641119"/>
              <a:gd name="connsiteY2136" fmla="*/ 1689135 h 2408548"/>
              <a:gd name="connsiteX2137" fmla="*/ 552641 w 1641119"/>
              <a:gd name="connsiteY2137" fmla="*/ 1688183 h 2408548"/>
              <a:gd name="connsiteX2138" fmla="*/ 552536 w 1641119"/>
              <a:gd name="connsiteY2138" fmla="*/ 1686382 h 2408548"/>
              <a:gd name="connsiteX2139" fmla="*/ 553641 w 1641119"/>
              <a:gd name="connsiteY2139" fmla="*/ 1681182 h 2408548"/>
              <a:gd name="connsiteX2140" fmla="*/ 557298 w 1641119"/>
              <a:gd name="connsiteY2140" fmla="*/ 1680486 h 2408548"/>
              <a:gd name="connsiteX2141" fmla="*/ 561651 w 1641119"/>
              <a:gd name="connsiteY2141" fmla="*/ 1683334 h 2408548"/>
              <a:gd name="connsiteX2142" fmla="*/ 566347 w 1641119"/>
              <a:gd name="connsiteY2142" fmla="*/ 1687382 h 2408548"/>
              <a:gd name="connsiteX2143" fmla="*/ 566995 w 1641119"/>
              <a:gd name="connsiteY2143" fmla="*/ 1689287 h 2408548"/>
              <a:gd name="connsiteX2144" fmla="*/ 565185 w 1641119"/>
              <a:gd name="connsiteY2144" fmla="*/ 1690392 h 2408548"/>
              <a:gd name="connsiteX2145" fmla="*/ 536953 w 1641119"/>
              <a:gd name="connsiteY2145" fmla="*/ 1762906 h 2408548"/>
              <a:gd name="connsiteX2146" fmla="*/ 545859 w 1641119"/>
              <a:gd name="connsiteY2146" fmla="*/ 1769231 h 2408548"/>
              <a:gd name="connsiteX2147" fmla="*/ 555298 w 1641119"/>
              <a:gd name="connsiteY2147" fmla="*/ 1773584 h 2408548"/>
              <a:gd name="connsiteX2148" fmla="*/ 556222 w 1641119"/>
              <a:gd name="connsiteY2148" fmla="*/ 1775565 h 2408548"/>
              <a:gd name="connsiteX2149" fmla="*/ 556955 w 1641119"/>
              <a:gd name="connsiteY2149" fmla="*/ 1778565 h 2408548"/>
              <a:gd name="connsiteX2150" fmla="*/ 557127 w 1641119"/>
              <a:gd name="connsiteY2150" fmla="*/ 1780127 h 2408548"/>
              <a:gd name="connsiteX2151" fmla="*/ 556917 w 1641119"/>
              <a:gd name="connsiteY2151" fmla="*/ 1781575 h 2408548"/>
              <a:gd name="connsiteX2152" fmla="*/ 556317 w 1641119"/>
              <a:gd name="connsiteY2152" fmla="*/ 1782909 h 2408548"/>
              <a:gd name="connsiteX2153" fmla="*/ 557003 w 1641119"/>
              <a:gd name="connsiteY2153" fmla="*/ 1784623 h 2408548"/>
              <a:gd name="connsiteX2154" fmla="*/ 558984 w 1641119"/>
              <a:gd name="connsiteY2154" fmla="*/ 1786719 h 2408548"/>
              <a:gd name="connsiteX2155" fmla="*/ 559184 w 1641119"/>
              <a:gd name="connsiteY2155" fmla="*/ 1789166 h 2408548"/>
              <a:gd name="connsiteX2156" fmla="*/ 556822 w 1641119"/>
              <a:gd name="connsiteY2156" fmla="*/ 1793357 h 2408548"/>
              <a:gd name="connsiteX2157" fmla="*/ 553498 w 1641119"/>
              <a:gd name="connsiteY2157" fmla="*/ 1798006 h 2408548"/>
              <a:gd name="connsiteX2158" fmla="*/ 535915 w 1641119"/>
              <a:gd name="connsiteY2158" fmla="*/ 1807521 h 2408548"/>
              <a:gd name="connsiteX2159" fmla="*/ 529695 w 1641119"/>
              <a:gd name="connsiteY2159" fmla="*/ 1809131 h 2408548"/>
              <a:gd name="connsiteX2160" fmla="*/ 514322 w 1641119"/>
              <a:gd name="connsiteY2160" fmla="*/ 1815627 h 2408548"/>
              <a:gd name="connsiteX2161" fmla="*/ 509616 w 1641119"/>
              <a:gd name="connsiteY2161" fmla="*/ 1815360 h 2408548"/>
              <a:gd name="connsiteX2162" fmla="*/ 508578 w 1641119"/>
              <a:gd name="connsiteY2162" fmla="*/ 1815055 h 2408548"/>
              <a:gd name="connsiteX2163" fmla="*/ 505673 w 1641119"/>
              <a:gd name="connsiteY2163" fmla="*/ 1812198 h 2408548"/>
              <a:gd name="connsiteX2164" fmla="*/ 501691 w 1641119"/>
              <a:gd name="connsiteY2164" fmla="*/ 1809541 h 2408548"/>
              <a:gd name="connsiteX2165" fmla="*/ 499824 w 1641119"/>
              <a:gd name="connsiteY2165" fmla="*/ 1807474 h 2408548"/>
              <a:gd name="connsiteX2166" fmla="*/ 498177 w 1641119"/>
              <a:gd name="connsiteY2166" fmla="*/ 1804502 h 2408548"/>
              <a:gd name="connsiteX2167" fmla="*/ 498834 w 1641119"/>
              <a:gd name="connsiteY2167" fmla="*/ 1802663 h 2408548"/>
              <a:gd name="connsiteX2168" fmla="*/ 501796 w 1641119"/>
              <a:gd name="connsiteY2168" fmla="*/ 1801940 h 2408548"/>
              <a:gd name="connsiteX2169" fmla="*/ 506006 w 1641119"/>
              <a:gd name="connsiteY2169" fmla="*/ 1801987 h 2408548"/>
              <a:gd name="connsiteX2170" fmla="*/ 512188 w 1641119"/>
              <a:gd name="connsiteY2170" fmla="*/ 1799825 h 2408548"/>
              <a:gd name="connsiteX2171" fmla="*/ 510474 w 1641119"/>
              <a:gd name="connsiteY2171" fmla="*/ 1797872 h 2408548"/>
              <a:gd name="connsiteX2172" fmla="*/ 508854 w 1641119"/>
              <a:gd name="connsiteY2172" fmla="*/ 1796682 h 2408548"/>
              <a:gd name="connsiteX2173" fmla="*/ 507730 w 1641119"/>
              <a:gd name="connsiteY2173" fmla="*/ 1794091 h 2408548"/>
              <a:gd name="connsiteX2174" fmla="*/ 505149 w 1641119"/>
              <a:gd name="connsiteY2174" fmla="*/ 1794596 h 2408548"/>
              <a:gd name="connsiteX2175" fmla="*/ 503215 w 1641119"/>
              <a:gd name="connsiteY2175" fmla="*/ 1793110 h 2408548"/>
              <a:gd name="connsiteX2176" fmla="*/ 499491 w 1641119"/>
              <a:gd name="connsiteY2176" fmla="*/ 1792167 h 2408548"/>
              <a:gd name="connsiteX2177" fmla="*/ 489766 w 1641119"/>
              <a:gd name="connsiteY2177" fmla="*/ 1791272 h 2408548"/>
              <a:gd name="connsiteX2178" fmla="*/ 483422 w 1641119"/>
              <a:gd name="connsiteY2178" fmla="*/ 1788719 h 2408548"/>
              <a:gd name="connsiteX2179" fmla="*/ 481556 w 1641119"/>
              <a:gd name="connsiteY2179" fmla="*/ 1787185 h 2408548"/>
              <a:gd name="connsiteX2180" fmla="*/ 479908 w 1641119"/>
              <a:gd name="connsiteY2180" fmla="*/ 1784537 h 2408548"/>
              <a:gd name="connsiteX2181" fmla="*/ 478479 w 1641119"/>
              <a:gd name="connsiteY2181" fmla="*/ 1780804 h 2408548"/>
              <a:gd name="connsiteX2182" fmla="*/ 480555 w 1641119"/>
              <a:gd name="connsiteY2182" fmla="*/ 1766230 h 2408548"/>
              <a:gd name="connsiteX2183" fmla="*/ 481984 w 1641119"/>
              <a:gd name="connsiteY2183" fmla="*/ 1762497 h 2408548"/>
              <a:gd name="connsiteX2184" fmla="*/ 485280 w 1641119"/>
              <a:gd name="connsiteY2184" fmla="*/ 1761268 h 2408548"/>
              <a:gd name="connsiteX2185" fmla="*/ 493338 w 1641119"/>
              <a:gd name="connsiteY2185" fmla="*/ 1764525 h 2408548"/>
              <a:gd name="connsiteX2186" fmla="*/ 494424 w 1641119"/>
              <a:gd name="connsiteY2186" fmla="*/ 1763125 h 2408548"/>
              <a:gd name="connsiteX2187" fmla="*/ 485604 w 1641119"/>
              <a:gd name="connsiteY2187" fmla="*/ 1757715 h 2408548"/>
              <a:gd name="connsiteX2188" fmla="*/ 482365 w 1641119"/>
              <a:gd name="connsiteY2188" fmla="*/ 1754486 h 2408548"/>
              <a:gd name="connsiteX2189" fmla="*/ 481412 w 1641119"/>
              <a:gd name="connsiteY2189" fmla="*/ 1751933 h 2408548"/>
              <a:gd name="connsiteX2190" fmla="*/ 480841 w 1641119"/>
              <a:gd name="connsiteY2190" fmla="*/ 1748171 h 2408548"/>
              <a:gd name="connsiteX2191" fmla="*/ 480841 w 1641119"/>
              <a:gd name="connsiteY2191" fmla="*/ 1745961 h 2408548"/>
              <a:gd name="connsiteX2192" fmla="*/ 481241 w 1641119"/>
              <a:gd name="connsiteY2192" fmla="*/ 1743732 h 2408548"/>
              <a:gd name="connsiteX2193" fmla="*/ 482032 w 1641119"/>
              <a:gd name="connsiteY2193" fmla="*/ 1741494 h 2408548"/>
              <a:gd name="connsiteX2194" fmla="*/ 484175 w 1641119"/>
              <a:gd name="connsiteY2194" fmla="*/ 1738465 h 2408548"/>
              <a:gd name="connsiteX2195" fmla="*/ 493109 w 1641119"/>
              <a:gd name="connsiteY2195" fmla="*/ 1733626 h 2408548"/>
              <a:gd name="connsiteX2196" fmla="*/ 502844 w 1641119"/>
              <a:gd name="connsiteY2196" fmla="*/ 1735284 h 2408548"/>
              <a:gd name="connsiteX2197" fmla="*/ 519741 w 1641119"/>
              <a:gd name="connsiteY2197" fmla="*/ 1741227 h 2408548"/>
              <a:gd name="connsiteX2198" fmla="*/ 521837 w 1641119"/>
              <a:gd name="connsiteY2198" fmla="*/ 1742485 h 2408548"/>
              <a:gd name="connsiteX2199" fmla="*/ 527018 w 1641119"/>
              <a:gd name="connsiteY2199" fmla="*/ 1747561 h 2408548"/>
              <a:gd name="connsiteX2200" fmla="*/ 536953 w 1641119"/>
              <a:gd name="connsiteY2200" fmla="*/ 1762906 h 2408548"/>
              <a:gd name="connsiteX2201" fmla="*/ 582863 w 1641119"/>
              <a:gd name="connsiteY2201" fmla="*/ 1793177 h 2408548"/>
              <a:gd name="connsiteX2202" fmla="*/ 578672 w 1641119"/>
              <a:gd name="connsiteY2202" fmla="*/ 1795872 h 2408548"/>
              <a:gd name="connsiteX2203" fmla="*/ 577825 w 1641119"/>
              <a:gd name="connsiteY2203" fmla="*/ 1795272 h 2408548"/>
              <a:gd name="connsiteX2204" fmla="*/ 576977 w 1641119"/>
              <a:gd name="connsiteY2204" fmla="*/ 1793215 h 2408548"/>
              <a:gd name="connsiteX2205" fmla="*/ 574815 w 1641119"/>
              <a:gd name="connsiteY2205" fmla="*/ 1783842 h 2408548"/>
              <a:gd name="connsiteX2206" fmla="*/ 574177 w 1641119"/>
              <a:gd name="connsiteY2206" fmla="*/ 1779384 h 2408548"/>
              <a:gd name="connsiteX2207" fmla="*/ 574710 w 1641119"/>
              <a:gd name="connsiteY2207" fmla="*/ 1773822 h 2408548"/>
              <a:gd name="connsiteX2208" fmla="*/ 573872 w 1641119"/>
              <a:gd name="connsiteY2208" fmla="*/ 1769888 h 2408548"/>
              <a:gd name="connsiteX2209" fmla="*/ 577653 w 1641119"/>
              <a:gd name="connsiteY2209" fmla="*/ 1765297 h 2408548"/>
              <a:gd name="connsiteX2210" fmla="*/ 580711 w 1641119"/>
              <a:gd name="connsiteY2210" fmla="*/ 1764506 h 2408548"/>
              <a:gd name="connsiteX2211" fmla="*/ 584835 w 1641119"/>
              <a:gd name="connsiteY2211" fmla="*/ 1765706 h 2408548"/>
              <a:gd name="connsiteX2212" fmla="*/ 591817 w 1641119"/>
              <a:gd name="connsiteY2212" fmla="*/ 1770374 h 2408548"/>
              <a:gd name="connsiteX2213" fmla="*/ 591312 w 1641119"/>
              <a:gd name="connsiteY2213" fmla="*/ 1771888 h 2408548"/>
              <a:gd name="connsiteX2214" fmla="*/ 589797 w 1641119"/>
              <a:gd name="connsiteY2214" fmla="*/ 1774317 h 2408548"/>
              <a:gd name="connsiteX2215" fmla="*/ 585597 w 1641119"/>
              <a:gd name="connsiteY2215" fmla="*/ 1777489 h 2408548"/>
              <a:gd name="connsiteX2216" fmla="*/ 584111 w 1641119"/>
              <a:gd name="connsiteY2216" fmla="*/ 1784614 h 2408548"/>
              <a:gd name="connsiteX2217" fmla="*/ 583825 w 1641119"/>
              <a:gd name="connsiteY2217" fmla="*/ 1788176 h 2408548"/>
              <a:gd name="connsiteX2218" fmla="*/ 584025 w 1641119"/>
              <a:gd name="connsiteY2218" fmla="*/ 1790843 h 2408548"/>
              <a:gd name="connsiteX2219" fmla="*/ 582863 w 1641119"/>
              <a:gd name="connsiteY2219" fmla="*/ 1793177 h 2408548"/>
              <a:gd name="connsiteX2220" fmla="*/ 956643 w 1641119"/>
              <a:gd name="connsiteY2220" fmla="*/ 2074983 h 2408548"/>
              <a:gd name="connsiteX2221" fmla="*/ 952481 w 1641119"/>
              <a:gd name="connsiteY2221" fmla="*/ 2075021 h 2408548"/>
              <a:gd name="connsiteX2222" fmla="*/ 951100 w 1641119"/>
              <a:gd name="connsiteY2222" fmla="*/ 2069954 h 2408548"/>
              <a:gd name="connsiteX2223" fmla="*/ 951509 w 1641119"/>
              <a:gd name="connsiteY2223" fmla="*/ 2064410 h 2408548"/>
              <a:gd name="connsiteX2224" fmla="*/ 956196 w 1641119"/>
              <a:gd name="connsiteY2224" fmla="*/ 2062667 h 2408548"/>
              <a:gd name="connsiteX2225" fmla="*/ 958720 w 1641119"/>
              <a:gd name="connsiteY2225" fmla="*/ 2066487 h 2408548"/>
              <a:gd name="connsiteX2226" fmla="*/ 957815 w 1641119"/>
              <a:gd name="connsiteY2226" fmla="*/ 2072164 h 2408548"/>
              <a:gd name="connsiteX2227" fmla="*/ 956643 w 1641119"/>
              <a:gd name="connsiteY2227" fmla="*/ 2074983 h 2408548"/>
              <a:gd name="connsiteX2228" fmla="*/ 709765 w 1641119"/>
              <a:gd name="connsiteY2228" fmla="*/ 2356542 h 2408548"/>
              <a:gd name="connsiteX2229" fmla="*/ 706698 w 1641119"/>
              <a:gd name="connsiteY2229" fmla="*/ 2363153 h 2408548"/>
              <a:gd name="connsiteX2230" fmla="*/ 703631 w 1641119"/>
              <a:gd name="connsiteY2230" fmla="*/ 2361714 h 2408548"/>
              <a:gd name="connsiteX2231" fmla="*/ 702116 w 1641119"/>
              <a:gd name="connsiteY2231" fmla="*/ 2358762 h 2408548"/>
              <a:gd name="connsiteX2232" fmla="*/ 699097 w 1641119"/>
              <a:gd name="connsiteY2232" fmla="*/ 2357390 h 2408548"/>
              <a:gd name="connsiteX2233" fmla="*/ 695840 w 1641119"/>
              <a:gd name="connsiteY2233" fmla="*/ 2357800 h 2408548"/>
              <a:gd name="connsiteX2234" fmla="*/ 695792 w 1641119"/>
              <a:gd name="connsiteY2234" fmla="*/ 2356628 h 2408548"/>
              <a:gd name="connsiteX2235" fmla="*/ 706374 w 1641119"/>
              <a:gd name="connsiteY2235" fmla="*/ 2349560 h 2408548"/>
              <a:gd name="connsiteX2236" fmla="*/ 711422 w 1641119"/>
              <a:gd name="connsiteY2236" fmla="*/ 2347655 h 2408548"/>
              <a:gd name="connsiteX2237" fmla="*/ 711060 w 1641119"/>
              <a:gd name="connsiteY2237" fmla="*/ 2350637 h 2408548"/>
              <a:gd name="connsiteX2238" fmla="*/ 710098 w 1641119"/>
              <a:gd name="connsiteY2238" fmla="*/ 2353247 h 2408548"/>
              <a:gd name="connsiteX2239" fmla="*/ 709765 w 1641119"/>
              <a:gd name="connsiteY2239" fmla="*/ 2356542 h 2408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</a:cxnLst>
            <a:rect l="l" t="t" r="r" b="b"/>
            <a:pathLst>
              <a:path w="1641119" h="2408548">
                <a:moveTo>
                  <a:pt x="1145858" y="8315"/>
                </a:moveTo>
                <a:lnTo>
                  <a:pt x="1171547" y="22574"/>
                </a:lnTo>
                <a:lnTo>
                  <a:pt x="1185129" y="38995"/>
                </a:lnTo>
                <a:lnTo>
                  <a:pt x="1187977" y="38452"/>
                </a:lnTo>
                <a:lnTo>
                  <a:pt x="1206389" y="44710"/>
                </a:lnTo>
                <a:lnTo>
                  <a:pt x="1223867" y="52492"/>
                </a:lnTo>
                <a:lnTo>
                  <a:pt x="1252928" y="72590"/>
                </a:lnTo>
                <a:lnTo>
                  <a:pt x="1257005" y="79134"/>
                </a:lnTo>
                <a:lnTo>
                  <a:pt x="1253862" y="84468"/>
                </a:lnTo>
                <a:lnTo>
                  <a:pt x="1246642" y="88125"/>
                </a:lnTo>
                <a:lnTo>
                  <a:pt x="1209504" y="94621"/>
                </a:lnTo>
                <a:lnTo>
                  <a:pt x="1142133" y="102556"/>
                </a:lnTo>
                <a:lnTo>
                  <a:pt x="1103586" y="117843"/>
                </a:lnTo>
                <a:lnTo>
                  <a:pt x="1091327" y="118624"/>
                </a:lnTo>
                <a:lnTo>
                  <a:pt x="1090260" y="141084"/>
                </a:lnTo>
                <a:lnTo>
                  <a:pt x="1095499" y="142303"/>
                </a:lnTo>
                <a:lnTo>
                  <a:pt x="1104081" y="139303"/>
                </a:lnTo>
                <a:lnTo>
                  <a:pt x="1134275" y="116777"/>
                </a:lnTo>
                <a:lnTo>
                  <a:pt x="1145572" y="113043"/>
                </a:lnTo>
                <a:lnTo>
                  <a:pt x="1166651" y="114929"/>
                </a:lnTo>
                <a:lnTo>
                  <a:pt x="1194016" y="123425"/>
                </a:lnTo>
                <a:lnTo>
                  <a:pt x="1205056" y="120444"/>
                </a:lnTo>
                <a:lnTo>
                  <a:pt x="1224744" y="122663"/>
                </a:lnTo>
                <a:lnTo>
                  <a:pt x="1247765" y="116167"/>
                </a:lnTo>
                <a:lnTo>
                  <a:pt x="1274959" y="102060"/>
                </a:lnTo>
                <a:lnTo>
                  <a:pt x="1282399" y="133398"/>
                </a:lnTo>
                <a:lnTo>
                  <a:pt x="1292419" y="164135"/>
                </a:lnTo>
                <a:lnTo>
                  <a:pt x="1300353" y="160763"/>
                </a:lnTo>
                <a:lnTo>
                  <a:pt x="1307144" y="162477"/>
                </a:lnTo>
                <a:lnTo>
                  <a:pt x="1309440" y="172441"/>
                </a:lnTo>
                <a:lnTo>
                  <a:pt x="1313155" y="176641"/>
                </a:lnTo>
                <a:lnTo>
                  <a:pt x="1320851" y="174393"/>
                </a:lnTo>
                <a:lnTo>
                  <a:pt x="1344425" y="183032"/>
                </a:lnTo>
                <a:lnTo>
                  <a:pt x="1360608" y="198453"/>
                </a:lnTo>
                <a:lnTo>
                  <a:pt x="1366704" y="205588"/>
                </a:lnTo>
                <a:lnTo>
                  <a:pt x="1369628" y="215703"/>
                </a:lnTo>
                <a:lnTo>
                  <a:pt x="1371286" y="223761"/>
                </a:lnTo>
                <a:lnTo>
                  <a:pt x="1368743" y="233620"/>
                </a:lnTo>
                <a:lnTo>
                  <a:pt x="1358627" y="251031"/>
                </a:lnTo>
                <a:lnTo>
                  <a:pt x="1345835" y="266852"/>
                </a:lnTo>
                <a:lnTo>
                  <a:pt x="1328576" y="278921"/>
                </a:lnTo>
                <a:lnTo>
                  <a:pt x="1308688" y="286436"/>
                </a:lnTo>
                <a:lnTo>
                  <a:pt x="1155859" y="311306"/>
                </a:lnTo>
                <a:lnTo>
                  <a:pt x="1150687" y="317163"/>
                </a:lnTo>
                <a:lnTo>
                  <a:pt x="1147620" y="332013"/>
                </a:lnTo>
                <a:lnTo>
                  <a:pt x="1149658" y="351101"/>
                </a:lnTo>
                <a:lnTo>
                  <a:pt x="1156802" y="354063"/>
                </a:lnTo>
                <a:lnTo>
                  <a:pt x="1173490" y="343367"/>
                </a:lnTo>
                <a:lnTo>
                  <a:pt x="1202360" y="333156"/>
                </a:lnTo>
                <a:lnTo>
                  <a:pt x="1223572" y="333642"/>
                </a:lnTo>
                <a:lnTo>
                  <a:pt x="1274283" y="342357"/>
                </a:lnTo>
                <a:lnTo>
                  <a:pt x="1289247" y="364922"/>
                </a:lnTo>
                <a:lnTo>
                  <a:pt x="1297162" y="398964"/>
                </a:lnTo>
                <a:lnTo>
                  <a:pt x="1314707" y="391382"/>
                </a:lnTo>
                <a:lnTo>
                  <a:pt x="1318460" y="385562"/>
                </a:lnTo>
                <a:lnTo>
                  <a:pt x="1321222" y="375418"/>
                </a:lnTo>
                <a:lnTo>
                  <a:pt x="1323423" y="364455"/>
                </a:lnTo>
                <a:lnTo>
                  <a:pt x="1325070" y="352682"/>
                </a:lnTo>
                <a:lnTo>
                  <a:pt x="1326909" y="344615"/>
                </a:lnTo>
                <a:lnTo>
                  <a:pt x="1328947" y="340319"/>
                </a:lnTo>
                <a:lnTo>
                  <a:pt x="1333319" y="336718"/>
                </a:lnTo>
                <a:lnTo>
                  <a:pt x="1343387" y="332365"/>
                </a:lnTo>
                <a:lnTo>
                  <a:pt x="1369790" y="328127"/>
                </a:lnTo>
                <a:lnTo>
                  <a:pt x="1376143" y="329336"/>
                </a:lnTo>
                <a:lnTo>
                  <a:pt x="1380706" y="345691"/>
                </a:lnTo>
                <a:lnTo>
                  <a:pt x="1381697" y="355168"/>
                </a:lnTo>
                <a:lnTo>
                  <a:pt x="1382030" y="367427"/>
                </a:lnTo>
                <a:lnTo>
                  <a:pt x="1381887" y="382419"/>
                </a:lnTo>
                <a:lnTo>
                  <a:pt x="1381268" y="400060"/>
                </a:lnTo>
                <a:lnTo>
                  <a:pt x="1379020" y="417319"/>
                </a:lnTo>
                <a:lnTo>
                  <a:pt x="1371714" y="447018"/>
                </a:lnTo>
                <a:lnTo>
                  <a:pt x="1365838" y="462953"/>
                </a:lnTo>
                <a:lnTo>
                  <a:pt x="1359494" y="474345"/>
                </a:lnTo>
                <a:lnTo>
                  <a:pt x="1347350" y="500024"/>
                </a:lnTo>
                <a:lnTo>
                  <a:pt x="1343139" y="506816"/>
                </a:lnTo>
                <a:lnTo>
                  <a:pt x="1329785" y="536105"/>
                </a:lnTo>
                <a:lnTo>
                  <a:pt x="1326471" y="549497"/>
                </a:lnTo>
                <a:lnTo>
                  <a:pt x="1326271" y="559222"/>
                </a:lnTo>
                <a:lnTo>
                  <a:pt x="1328566" y="561070"/>
                </a:lnTo>
                <a:lnTo>
                  <a:pt x="1332443" y="551936"/>
                </a:lnTo>
                <a:lnTo>
                  <a:pt x="1333881" y="545382"/>
                </a:lnTo>
                <a:lnTo>
                  <a:pt x="1336377" y="538486"/>
                </a:lnTo>
                <a:lnTo>
                  <a:pt x="1356055" y="520170"/>
                </a:lnTo>
                <a:lnTo>
                  <a:pt x="1360275" y="515026"/>
                </a:lnTo>
                <a:lnTo>
                  <a:pt x="1373153" y="492871"/>
                </a:lnTo>
                <a:lnTo>
                  <a:pt x="1381373" y="484499"/>
                </a:lnTo>
                <a:lnTo>
                  <a:pt x="1388126" y="475669"/>
                </a:lnTo>
                <a:lnTo>
                  <a:pt x="1391707" y="469382"/>
                </a:lnTo>
                <a:lnTo>
                  <a:pt x="1411491" y="424072"/>
                </a:lnTo>
                <a:lnTo>
                  <a:pt x="1421806" y="410251"/>
                </a:lnTo>
                <a:lnTo>
                  <a:pt x="1432636" y="410223"/>
                </a:lnTo>
                <a:lnTo>
                  <a:pt x="1434551" y="433549"/>
                </a:lnTo>
                <a:lnTo>
                  <a:pt x="1447534" y="437121"/>
                </a:lnTo>
                <a:lnTo>
                  <a:pt x="1453172" y="436121"/>
                </a:lnTo>
                <a:lnTo>
                  <a:pt x="1462231" y="441741"/>
                </a:lnTo>
                <a:lnTo>
                  <a:pt x="1466202" y="446351"/>
                </a:lnTo>
                <a:lnTo>
                  <a:pt x="1472956" y="448694"/>
                </a:lnTo>
                <a:lnTo>
                  <a:pt x="1479918" y="454142"/>
                </a:lnTo>
                <a:lnTo>
                  <a:pt x="1486062" y="448285"/>
                </a:lnTo>
                <a:lnTo>
                  <a:pt x="1487853" y="444598"/>
                </a:lnTo>
                <a:lnTo>
                  <a:pt x="1493787" y="427787"/>
                </a:lnTo>
                <a:lnTo>
                  <a:pt x="1501807" y="412747"/>
                </a:lnTo>
                <a:lnTo>
                  <a:pt x="1509236" y="393764"/>
                </a:lnTo>
                <a:lnTo>
                  <a:pt x="1511703" y="389125"/>
                </a:lnTo>
                <a:lnTo>
                  <a:pt x="1515609" y="384905"/>
                </a:lnTo>
                <a:lnTo>
                  <a:pt x="1519666" y="383238"/>
                </a:lnTo>
                <a:lnTo>
                  <a:pt x="1530715" y="374218"/>
                </a:lnTo>
                <a:lnTo>
                  <a:pt x="1533515" y="373590"/>
                </a:lnTo>
                <a:lnTo>
                  <a:pt x="1539478" y="376447"/>
                </a:lnTo>
                <a:lnTo>
                  <a:pt x="1565824" y="377933"/>
                </a:lnTo>
                <a:lnTo>
                  <a:pt x="1580198" y="382581"/>
                </a:lnTo>
                <a:lnTo>
                  <a:pt x="1600210" y="395411"/>
                </a:lnTo>
                <a:lnTo>
                  <a:pt x="1614154" y="402393"/>
                </a:lnTo>
                <a:lnTo>
                  <a:pt x="1620612" y="408546"/>
                </a:lnTo>
                <a:lnTo>
                  <a:pt x="1630013" y="421662"/>
                </a:lnTo>
                <a:lnTo>
                  <a:pt x="1637595" y="435273"/>
                </a:lnTo>
                <a:lnTo>
                  <a:pt x="1641119" y="439245"/>
                </a:lnTo>
                <a:lnTo>
                  <a:pt x="1640986" y="443532"/>
                </a:lnTo>
                <a:lnTo>
                  <a:pt x="1638367" y="449428"/>
                </a:lnTo>
                <a:lnTo>
                  <a:pt x="1619583" y="469868"/>
                </a:lnTo>
                <a:lnTo>
                  <a:pt x="1613430" y="483384"/>
                </a:lnTo>
                <a:lnTo>
                  <a:pt x="1595657" y="508549"/>
                </a:lnTo>
                <a:lnTo>
                  <a:pt x="1586970" y="517103"/>
                </a:lnTo>
                <a:lnTo>
                  <a:pt x="1577531" y="520446"/>
                </a:lnTo>
                <a:lnTo>
                  <a:pt x="1567024" y="521246"/>
                </a:lnTo>
                <a:lnTo>
                  <a:pt x="1560205" y="524808"/>
                </a:lnTo>
                <a:lnTo>
                  <a:pt x="1559195" y="528190"/>
                </a:lnTo>
                <a:lnTo>
                  <a:pt x="1564053" y="538382"/>
                </a:lnTo>
                <a:lnTo>
                  <a:pt x="1566186" y="545602"/>
                </a:lnTo>
                <a:lnTo>
                  <a:pt x="1565882" y="551993"/>
                </a:lnTo>
                <a:lnTo>
                  <a:pt x="1560767" y="561423"/>
                </a:lnTo>
                <a:lnTo>
                  <a:pt x="1558833" y="563547"/>
                </a:lnTo>
                <a:lnTo>
                  <a:pt x="1540373" y="570500"/>
                </a:lnTo>
                <a:lnTo>
                  <a:pt x="1531058" y="582235"/>
                </a:lnTo>
                <a:lnTo>
                  <a:pt x="1518904" y="583654"/>
                </a:lnTo>
                <a:lnTo>
                  <a:pt x="1510313" y="582320"/>
                </a:lnTo>
                <a:lnTo>
                  <a:pt x="1498502" y="594846"/>
                </a:lnTo>
                <a:lnTo>
                  <a:pt x="1503121" y="604961"/>
                </a:lnTo>
                <a:lnTo>
                  <a:pt x="1507350" y="609324"/>
                </a:lnTo>
                <a:lnTo>
                  <a:pt x="1520504" y="618449"/>
                </a:lnTo>
                <a:lnTo>
                  <a:pt x="1520628" y="623668"/>
                </a:lnTo>
                <a:lnTo>
                  <a:pt x="1514342" y="634155"/>
                </a:lnTo>
                <a:lnTo>
                  <a:pt x="1505760" y="646433"/>
                </a:lnTo>
                <a:lnTo>
                  <a:pt x="1495616" y="654891"/>
                </a:lnTo>
                <a:lnTo>
                  <a:pt x="1491806" y="656149"/>
                </a:lnTo>
                <a:lnTo>
                  <a:pt x="1486995" y="654025"/>
                </a:lnTo>
                <a:lnTo>
                  <a:pt x="1482557" y="654482"/>
                </a:lnTo>
                <a:lnTo>
                  <a:pt x="1472784" y="658368"/>
                </a:lnTo>
                <a:lnTo>
                  <a:pt x="1463478" y="658987"/>
                </a:lnTo>
                <a:lnTo>
                  <a:pt x="1446857" y="653491"/>
                </a:lnTo>
                <a:lnTo>
                  <a:pt x="1437865" y="647109"/>
                </a:lnTo>
                <a:lnTo>
                  <a:pt x="1433131" y="644900"/>
                </a:lnTo>
                <a:lnTo>
                  <a:pt x="1427169" y="645509"/>
                </a:lnTo>
                <a:lnTo>
                  <a:pt x="1424874" y="648091"/>
                </a:lnTo>
                <a:lnTo>
                  <a:pt x="1415472" y="663264"/>
                </a:lnTo>
                <a:lnTo>
                  <a:pt x="1410862" y="673532"/>
                </a:lnTo>
                <a:lnTo>
                  <a:pt x="1407900" y="683971"/>
                </a:lnTo>
                <a:lnTo>
                  <a:pt x="1406633" y="695268"/>
                </a:lnTo>
                <a:lnTo>
                  <a:pt x="1407062" y="707403"/>
                </a:lnTo>
                <a:lnTo>
                  <a:pt x="1408205" y="715670"/>
                </a:lnTo>
                <a:lnTo>
                  <a:pt x="1410062" y="720128"/>
                </a:lnTo>
                <a:lnTo>
                  <a:pt x="1412291" y="722824"/>
                </a:lnTo>
                <a:lnTo>
                  <a:pt x="1416196" y="724233"/>
                </a:lnTo>
                <a:lnTo>
                  <a:pt x="1424788" y="722900"/>
                </a:lnTo>
                <a:lnTo>
                  <a:pt x="1428160" y="723662"/>
                </a:lnTo>
                <a:lnTo>
                  <a:pt x="1429188" y="726081"/>
                </a:lnTo>
                <a:lnTo>
                  <a:pt x="1431046" y="733720"/>
                </a:lnTo>
                <a:lnTo>
                  <a:pt x="1430722" y="740883"/>
                </a:lnTo>
                <a:lnTo>
                  <a:pt x="1429160" y="750903"/>
                </a:lnTo>
                <a:lnTo>
                  <a:pt x="1427959" y="762514"/>
                </a:lnTo>
                <a:lnTo>
                  <a:pt x="1427102" y="775678"/>
                </a:lnTo>
                <a:lnTo>
                  <a:pt x="1427559" y="782822"/>
                </a:lnTo>
                <a:lnTo>
                  <a:pt x="1431036" y="784384"/>
                </a:lnTo>
                <a:lnTo>
                  <a:pt x="1432665" y="783869"/>
                </a:lnTo>
                <a:lnTo>
                  <a:pt x="1434560" y="786213"/>
                </a:lnTo>
                <a:lnTo>
                  <a:pt x="1436713" y="791385"/>
                </a:lnTo>
                <a:lnTo>
                  <a:pt x="1438332" y="796842"/>
                </a:lnTo>
                <a:lnTo>
                  <a:pt x="1439409" y="802577"/>
                </a:lnTo>
                <a:lnTo>
                  <a:pt x="1438847" y="807291"/>
                </a:lnTo>
                <a:lnTo>
                  <a:pt x="1436627" y="810987"/>
                </a:lnTo>
                <a:lnTo>
                  <a:pt x="1431627" y="815149"/>
                </a:lnTo>
                <a:lnTo>
                  <a:pt x="1419311" y="823331"/>
                </a:lnTo>
                <a:lnTo>
                  <a:pt x="1418063" y="825818"/>
                </a:lnTo>
                <a:lnTo>
                  <a:pt x="1417091" y="830770"/>
                </a:lnTo>
                <a:lnTo>
                  <a:pt x="1416406" y="838181"/>
                </a:lnTo>
                <a:lnTo>
                  <a:pt x="1414920" y="844896"/>
                </a:lnTo>
                <a:lnTo>
                  <a:pt x="1412634" y="850897"/>
                </a:lnTo>
                <a:lnTo>
                  <a:pt x="1410557" y="854469"/>
                </a:lnTo>
                <a:lnTo>
                  <a:pt x="1406566" y="856050"/>
                </a:lnTo>
                <a:lnTo>
                  <a:pt x="1401337" y="856259"/>
                </a:lnTo>
                <a:lnTo>
                  <a:pt x="1395460" y="859688"/>
                </a:lnTo>
                <a:lnTo>
                  <a:pt x="1381611" y="879548"/>
                </a:lnTo>
                <a:lnTo>
                  <a:pt x="1381401" y="881739"/>
                </a:lnTo>
                <a:lnTo>
                  <a:pt x="1386583" y="888054"/>
                </a:lnTo>
                <a:lnTo>
                  <a:pt x="1386364" y="893559"/>
                </a:lnTo>
                <a:lnTo>
                  <a:pt x="1379973" y="916981"/>
                </a:lnTo>
                <a:lnTo>
                  <a:pt x="1378220" y="928459"/>
                </a:lnTo>
                <a:lnTo>
                  <a:pt x="1376829" y="944061"/>
                </a:lnTo>
                <a:lnTo>
                  <a:pt x="1374553" y="957101"/>
                </a:lnTo>
                <a:lnTo>
                  <a:pt x="1371381" y="967635"/>
                </a:lnTo>
                <a:lnTo>
                  <a:pt x="1368257" y="979713"/>
                </a:lnTo>
                <a:lnTo>
                  <a:pt x="1365190" y="993277"/>
                </a:lnTo>
                <a:lnTo>
                  <a:pt x="1365666" y="1003611"/>
                </a:lnTo>
                <a:lnTo>
                  <a:pt x="1369695" y="1010764"/>
                </a:lnTo>
                <a:lnTo>
                  <a:pt x="1375020" y="1004983"/>
                </a:lnTo>
                <a:lnTo>
                  <a:pt x="1381640" y="986104"/>
                </a:lnTo>
                <a:lnTo>
                  <a:pt x="1388840" y="977875"/>
                </a:lnTo>
                <a:lnTo>
                  <a:pt x="1396613" y="980456"/>
                </a:lnTo>
                <a:lnTo>
                  <a:pt x="1403385" y="984228"/>
                </a:lnTo>
                <a:lnTo>
                  <a:pt x="1412034" y="991648"/>
                </a:lnTo>
                <a:lnTo>
                  <a:pt x="1419273" y="996258"/>
                </a:lnTo>
                <a:lnTo>
                  <a:pt x="1425521" y="1002306"/>
                </a:lnTo>
                <a:lnTo>
                  <a:pt x="1428102" y="1007383"/>
                </a:lnTo>
                <a:lnTo>
                  <a:pt x="1430693" y="1014517"/>
                </a:lnTo>
                <a:lnTo>
                  <a:pt x="1430712" y="1019004"/>
                </a:lnTo>
                <a:lnTo>
                  <a:pt x="1426131" y="1021413"/>
                </a:lnTo>
                <a:lnTo>
                  <a:pt x="1424616" y="1020642"/>
                </a:lnTo>
                <a:lnTo>
                  <a:pt x="1413148" y="1008879"/>
                </a:lnTo>
                <a:lnTo>
                  <a:pt x="1407566" y="1005935"/>
                </a:lnTo>
                <a:lnTo>
                  <a:pt x="1400156" y="1009479"/>
                </a:lnTo>
                <a:lnTo>
                  <a:pt x="1393698" y="1014803"/>
                </a:lnTo>
                <a:lnTo>
                  <a:pt x="1399499" y="1036053"/>
                </a:lnTo>
                <a:lnTo>
                  <a:pt x="1405700" y="1045731"/>
                </a:lnTo>
                <a:lnTo>
                  <a:pt x="1417015" y="1050122"/>
                </a:lnTo>
                <a:lnTo>
                  <a:pt x="1422921" y="1054732"/>
                </a:lnTo>
                <a:lnTo>
                  <a:pt x="1427236" y="1060609"/>
                </a:lnTo>
                <a:lnTo>
                  <a:pt x="1430608" y="1063466"/>
                </a:lnTo>
                <a:lnTo>
                  <a:pt x="1435132" y="1062209"/>
                </a:lnTo>
                <a:lnTo>
                  <a:pt x="1441218" y="1056437"/>
                </a:lnTo>
                <a:lnTo>
                  <a:pt x="1449705" y="1056123"/>
                </a:lnTo>
                <a:lnTo>
                  <a:pt x="1453534" y="1058990"/>
                </a:lnTo>
                <a:lnTo>
                  <a:pt x="1456306" y="1064324"/>
                </a:lnTo>
                <a:lnTo>
                  <a:pt x="1457554" y="1074249"/>
                </a:lnTo>
                <a:lnTo>
                  <a:pt x="1457277" y="1088669"/>
                </a:lnTo>
                <a:lnTo>
                  <a:pt x="1456354" y="1099442"/>
                </a:lnTo>
                <a:lnTo>
                  <a:pt x="1454782" y="1106643"/>
                </a:lnTo>
                <a:lnTo>
                  <a:pt x="1451725" y="1116244"/>
                </a:lnTo>
                <a:lnTo>
                  <a:pt x="1449172" y="1117987"/>
                </a:lnTo>
                <a:lnTo>
                  <a:pt x="1445581" y="1117463"/>
                </a:lnTo>
                <a:lnTo>
                  <a:pt x="1442238" y="1115501"/>
                </a:lnTo>
                <a:lnTo>
                  <a:pt x="1439142" y="1112082"/>
                </a:lnTo>
                <a:lnTo>
                  <a:pt x="1434456" y="1109415"/>
                </a:lnTo>
                <a:lnTo>
                  <a:pt x="1425035" y="1106529"/>
                </a:lnTo>
                <a:lnTo>
                  <a:pt x="1415510" y="1100242"/>
                </a:lnTo>
                <a:lnTo>
                  <a:pt x="1410176" y="1098690"/>
                </a:lnTo>
                <a:lnTo>
                  <a:pt x="1398889" y="1099490"/>
                </a:lnTo>
                <a:lnTo>
                  <a:pt x="1386716" y="1103471"/>
                </a:lnTo>
                <a:lnTo>
                  <a:pt x="1386240" y="1108681"/>
                </a:lnTo>
                <a:lnTo>
                  <a:pt x="1368733" y="1126750"/>
                </a:lnTo>
                <a:lnTo>
                  <a:pt x="1365142" y="1126503"/>
                </a:lnTo>
                <a:lnTo>
                  <a:pt x="1360284" y="1120321"/>
                </a:lnTo>
                <a:lnTo>
                  <a:pt x="1353483" y="1114377"/>
                </a:lnTo>
                <a:lnTo>
                  <a:pt x="1349502" y="1114415"/>
                </a:lnTo>
                <a:lnTo>
                  <a:pt x="1343616" y="1121940"/>
                </a:lnTo>
                <a:lnTo>
                  <a:pt x="1342149" y="1124845"/>
                </a:lnTo>
                <a:lnTo>
                  <a:pt x="1342225" y="1127579"/>
                </a:lnTo>
                <a:lnTo>
                  <a:pt x="1346559" y="1134028"/>
                </a:lnTo>
                <a:lnTo>
                  <a:pt x="1348321" y="1135504"/>
                </a:lnTo>
                <a:lnTo>
                  <a:pt x="1350559" y="1136742"/>
                </a:lnTo>
                <a:lnTo>
                  <a:pt x="1358341" y="1138285"/>
                </a:lnTo>
                <a:lnTo>
                  <a:pt x="1361723" y="1139971"/>
                </a:lnTo>
                <a:lnTo>
                  <a:pt x="1364904" y="1159745"/>
                </a:lnTo>
                <a:lnTo>
                  <a:pt x="1369952" y="1171842"/>
                </a:lnTo>
                <a:lnTo>
                  <a:pt x="1372115" y="1174299"/>
                </a:lnTo>
                <a:lnTo>
                  <a:pt x="1374019" y="1175185"/>
                </a:lnTo>
                <a:lnTo>
                  <a:pt x="1380211" y="1174747"/>
                </a:lnTo>
                <a:lnTo>
                  <a:pt x="1388173" y="1170680"/>
                </a:lnTo>
                <a:lnTo>
                  <a:pt x="1390955" y="1173937"/>
                </a:lnTo>
                <a:lnTo>
                  <a:pt x="1396822" y="1177909"/>
                </a:lnTo>
                <a:lnTo>
                  <a:pt x="1400251" y="1178900"/>
                </a:lnTo>
                <a:lnTo>
                  <a:pt x="1404423" y="1178738"/>
                </a:lnTo>
                <a:lnTo>
                  <a:pt x="1409119" y="1180243"/>
                </a:lnTo>
                <a:lnTo>
                  <a:pt x="1415558" y="1191244"/>
                </a:lnTo>
                <a:lnTo>
                  <a:pt x="1413024" y="1204998"/>
                </a:lnTo>
                <a:lnTo>
                  <a:pt x="1417053" y="1215923"/>
                </a:lnTo>
                <a:lnTo>
                  <a:pt x="1423492" y="1227115"/>
                </a:lnTo>
                <a:lnTo>
                  <a:pt x="1425016" y="1231192"/>
                </a:lnTo>
                <a:lnTo>
                  <a:pt x="1425635" y="1238545"/>
                </a:lnTo>
                <a:lnTo>
                  <a:pt x="1425778" y="1243374"/>
                </a:lnTo>
                <a:lnTo>
                  <a:pt x="1426264" y="1247785"/>
                </a:lnTo>
                <a:lnTo>
                  <a:pt x="1427083" y="1251747"/>
                </a:lnTo>
                <a:lnTo>
                  <a:pt x="1427931" y="1259500"/>
                </a:lnTo>
                <a:lnTo>
                  <a:pt x="1428817" y="1270987"/>
                </a:lnTo>
                <a:lnTo>
                  <a:pt x="1428588" y="1280303"/>
                </a:lnTo>
                <a:lnTo>
                  <a:pt x="1427226" y="1287485"/>
                </a:lnTo>
                <a:lnTo>
                  <a:pt x="1424540" y="1292676"/>
                </a:lnTo>
                <a:lnTo>
                  <a:pt x="1420540" y="1295895"/>
                </a:lnTo>
                <a:lnTo>
                  <a:pt x="1417273" y="1295048"/>
                </a:lnTo>
                <a:lnTo>
                  <a:pt x="1414739" y="1290133"/>
                </a:lnTo>
                <a:lnTo>
                  <a:pt x="1411167" y="1284875"/>
                </a:lnTo>
                <a:lnTo>
                  <a:pt x="1406566" y="1279274"/>
                </a:lnTo>
                <a:lnTo>
                  <a:pt x="1398918" y="1278617"/>
                </a:lnTo>
                <a:lnTo>
                  <a:pt x="1387659" y="1295114"/>
                </a:lnTo>
                <a:lnTo>
                  <a:pt x="1382640" y="1295933"/>
                </a:lnTo>
                <a:lnTo>
                  <a:pt x="1378553" y="1297562"/>
                </a:lnTo>
                <a:lnTo>
                  <a:pt x="1374200" y="1304696"/>
                </a:lnTo>
                <a:lnTo>
                  <a:pt x="1367790" y="1308973"/>
                </a:lnTo>
                <a:lnTo>
                  <a:pt x="1362132" y="1307278"/>
                </a:lnTo>
                <a:lnTo>
                  <a:pt x="1352198" y="1298991"/>
                </a:lnTo>
                <a:lnTo>
                  <a:pt x="1355808" y="1304535"/>
                </a:lnTo>
                <a:lnTo>
                  <a:pt x="1360970" y="1311002"/>
                </a:lnTo>
                <a:lnTo>
                  <a:pt x="1364190" y="1314345"/>
                </a:lnTo>
                <a:lnTo>
                  <a:pt x="1366561" y="1315069"/>
                </a:lnTo>
                <a:lnTo>
                  <a:pt x="1369162" y="1314298"/>
                </a:lnTo>
                <a:lnTo>
                  <a:pt x="1372915" y="1311659"/>
                </a:lnTo>
                <a:lnTo>
                  <a:pt x="1381382" y="1304315"/>
                </a:lnTo>
                <a:lnTo>
                  <a:pt x="1383621" y="1303191"/>
                </a:lnTo>
                <a:lnTo>
                  <a:pt x="1385516" y="1303715"/>
                </a:lnTo>
                <a:lnTo>
                  <a:pt x="1387069" y="1305887"/>
                </a:lnTo>
                <a:lnTo>
                  <a:pt x="1388859" y="1312183"/>
                </a:lnTo>
                <a:lnTo>
                  <a:pt x="1390869" y="1322546"/>
                </a:lnTo>
                <a:lnTo>
                  <a:pt x="1390612" y="1331319"/>
                </a:lnTo>
                <a:lnTo>
                  <a:pt x="1388078" y="1338510"/>
                </a:lnTo>
                <a:lnTo>
                  <a:pt x="1385907" y="1343111"/>
                </a:lnTo>
                <a:lnTo>
                  <a:pt x="1384107" y="1345130"/>
                </a:lnTo>
                <a:lnTo>
                  <a:pt x="1384107" y="1346721"/>
                </a:lnTo>
                <a:lnTo>
                  <a:pt x="1388840" y="1348550"/>
                </a:lnTo>
                <a:lnTo>
                  <a:pt x="1395536" y="1339225"/>
                </a:lnTo>
                <a:lnTo>
                  <a:pt x="1397660" y="1327547"/>
                </a:lnTo>
                <a:lnTo>
                  <a:pt x="1400728" y="1313974"/>
                </a:lnTo>
                <a:lnTo>
                  <a:pt x="1406147" y="1309430"/>
                </a:lnTo>
                <a:lnTo>
                  <a:pt x="1412281" y="1313974"/>
                </a:lnTo>
                <a:lnTo>
                  <a:pt x="1417234" y="1326652"/>
                </a:lnTo>
                <a:lnTo>
                  <a:pt x="1424235" y="1349712"/>
                </a:lnTo>
                <a:lnTo>
                  <a:pt x="1427188" y="1352093"/>
                </a:lnTo>
                <a:lnTo>
                  <a:pt x="1430941" y="1357570"/>
                </a:lnTo>
                <a:lnTo>
                  <a:pt x="1432598" y="1364266"/>
                </a:lnTo>
                <a:lnTo>
                  <a:pt x="1432160" y="1372162"/>
                </a:lnTo>
                <a:lnTo>
                  <a:pt x="1431360" y="1377877"/>
                </a:lnTo>
                <a:lnTo>
                  <a:pt x="1430198" y="1381420"/>
                </a:lnTo>
                <a:lnTo>
                  <a:pt x="1428750" y="1383668"/>
                </a:lnTo>
                <a:lnTo>
                  <a:pt x="1426140" y="1385097"/>
                </a:lnTo>
                <a:lnTo>
                  <a:pt x="1421340" y="1386240"/>
                </a:lnTo>
                <a:lnTo>
                  <a:pt x="1410615" y="1383849"/>
                </a:lnTo>
                <a:lnTo>
                  <a:pt x="1405033" y="1383792"/>
                </a:lnTo>
                <a:lnTo>
                  <a:pt x="1405728" y="1391488"/>
                </a:lnTo>
                <a:lnTo>
                  <a:pt x="1394432" y="1398080"/>
                </a:lnTo>
                <a:lnTo>
                  <a:pt x="1381697" y="1400661"/>
                </a:lnTo>
                <a:lnTo>
                  <a:pt x="1369638" y="1395517"/>
                </a:lnTo>
                <a:lnTo>
                  <a:pt x="1359627" y="1387583"/>
                </a:lnTo>
                <a:lnTo>
                  <a:pt x="1362913" y="1376429"/>
                </a:lnTo>
                <a:lnTo>
                  <a:pt x="1364790" y="1363951"/>
                </a:lnTo>
                <a:lnTo>
                  <a:pt x="1359951" y="1355636"/>
                </a:lnTo>
                <a:lnTo>
                  <a:pt x="1358894" y="1355455"/>
                </a:lnTo>
                <a:lnTo>
                  <a:pt x="1360561" y="1368285"/>
                </a:lnTo>
                <a:lnTo>
                  <a:pt x="1359160" y="1373172"/>
                </a:lnTo>
                <a:lnTo>
                  <a:pt x="1353693" y="1379106"/>
                </a:lnTo>
                <a:lnTo>
                  <a:pt x="1349835" y="1381839"/>
                </a:lnTo>
                <a:lnTo>
                  <a:pt x="1349493" y="1383430"/>
                </a:lnTo>
                <a:lnTo>
                  <a:pt x="1351388" y="1384811"/>
                </a:lnTo>
                <a:lnTo>
                  <a:pt x="1352617" y="1387459"/>
                </a:lnTo>
                <a:lnTo>
                  <a:pt x="1353198" y="1391374"/>
                </a:lnTo>
                <a:lnTo>
                  <a:pt x="1352550" y="1395317"/>
                </a:lnTo>
                <a:lnTo>
                  <a:pt x="1350664" y="1399289"/>
                </a:lnTo>
                <a:lnTo>
                  <a:pt x="1349635" y="1402613"/>
                </a:lnTo>
                <a:lnTo>
                  <a:pt x="1349464" y="1405299"/>
                </a:lnTo>
                <a:lnTo>
                  <a:pt x="1351188" y="1408557"/>
                </a:lnTo>
                <a:lnTo>
                  <a:pt x="1354817" y="1412377"/>
                </a:lnTo>
                <a:lnTo>
                  <a:pt x="1358751" y="1414262"/>
                </a:lnTo>
                <a:lnTo>
                  <a:pt x="1377182" y="1415082"/>
                </a:lnTo>
                <a:lnTo>
                  <a:pt x="1384564" y="1417130"/>
                </a:lnTo>
                <a:lnTo>
                  <a:pt x="1402071" y="1426093"/>
                </a:lnTo>
                <a:lnTo>
                  <a:pt x="1402852" y="1428836"/>
                </a:lnTo>
                <a:lnTo>
                  <a:pt x="1399889" y="1444733"/>
                </a:lnTo>
                <a:lnTo>
                  <a:pt x="1398270" y="1459859"/>
                </a:lnTo>
                <a:lnTo>
                  <a:pt x="1394870" y="1462611"/>
                </a:lnTo>
                <a:lnTo>
                  <a:pt x="1376448" y="1463259"/>
                </a:lnTo>
                <a:lnTo>
                  <a:pt x="1370514" y="1465602"/>
                </a:lnTo>
                <a:lnTo>
                  <a:pt x="1361827" y="1472479"/>
                </a:lnTo>
                <a:lnTo>
                  <a:pt x="1353483" y="1480690"/>
                </a:lnTo>
                <a:lnTo>
                  <a:pt x="1349159" y="1480747"/>
                </a:lnTo>
                <a:lnTo>
                  <a:pt x="1332033" y="1473584"/>
                </a:lnTo>
                <a:lnTo>
                  <a:pt x="1325471" y="1468784"/>
                </a:lnTo>
                <a:lnTo>
                  <a:pt x="1311374" y="1455125"/>
                </a:lnTo>
                <a:lnTo>
                  <a:pt x="1300763" y="1434113"/>
                </a:lnTo>
                <a:lnTo>
                  <a:pt x="1295895" y="1442885"/>
                </a:lnTo>
                <a:lnTo>
                  <a:pt x="1292914" y="1447057"/>
                </a:lnTo>
                <a:lnTo>
                  <a:pt x="1289838" y="1449219"/>
                </a:lnTo>
                <a:lnTo>
                  <a:pt x="1286875" y="1449553"/>
                </a:lnTo>
                <a:lnTo>
                  <a:pt x="1284018" y="1448057"/>
                </a:lnTo>
                <a:lnTo>
                  <a:pt x="1280779" y="1444752"/>
                </a:lnTo>
                <a:lnTo>
                  <a:pt x="1275341" y="1437056"/>
                </a:lnTo>
                <a:lnTo>
                  <a:pt x="1268854" y="1429407"/>
                </a:lnTo>
                <a:lnTo>
                  <a:pt x="1264310" y="1425759"/>
                </a:lnTo>
                <a:lnTo>
                  <a:pt x="1264139" y="1426797"/>
                </a:lnTo>
                <a:lnTo>
                  <a:pt x="1266825" y="1431303"/>
                </a:lnTo>
                <a:lnTo>
                  <a:pt x="1270750" y="1436484"/>
                </a:lnTo>
                <a:lnTo>
                  <a:pt x="1280684" y="1451620"/>
                </a:lnTo>
                <a:lnTo>
                  <a:pt x="1284180" y="1455420"/>
                </a:lnTo>
                <a:lnTo>
                  <a:pt x="1283827" y="1458116"/>
                </a:lnTo>
                <a:lnTo>
                  <a:pt x="1277560" y="1460506"/>
                </a:lnTo>
                <a:lnTo>
                  <a:pt x="1269940" y="1465650"/>
                </a:lnTo>
                <a:lnTo>
                  <a:pt x="1266216" y="1469422"/>
                </a:lnTo>
                <a:lnTo>
                  <a:pt x="1260462" y="1478547"/>
                </a:lnTo>
                <a:lnTo>
                  <a:pt x="1258462" y="1479956"/>
                </a:lnTo>
                <a:lnTo>
                  <a:pt x="1249852" y="1482242"/>
                </a:lnTo>
                <a:lnTo>
                  <a:pt x="1247013" y="1481690"/>
                </a:lnTo>
                <a:lnTo>
                  <a:pt x="1240650" y="1476680"/>
                </a:lnTo>
                <a:lnTo>
                  <a:pt x="1231059" y="1473394"/>
                </a:lnTo>
                <a:lnTo>
                  <a:pt x="1225410" y="1470469"/>
                </a:lnTo>
                <a:lnTo>
                  <a:pt x="1217562" y="1465155"/>
                </a:lnTo>
                <a:lnTo>
                  <a:pt x="1220267" y="1470965"/>
                </a:lnTo>
                <a:lnTo>
                  <a:pt x="1235383" y="1479775"/>
                </a:lnTo>
                <a:lnTo>
                  <a:pt x="1237041" y="1482604"/>
                </a:lnTo>
                <a:lnTo>
                  <a:pt x="1233945" y="1487862"/>
                </a:lnTo>
                <a:lnTo>
                  <a:pt x="1232049" y="1489777"/>
                </a:lnTo>
                <a:lnTo>
                  <a:pt x="1228449" y="1490177"/>
                </a:lnTo>
                <a:lnTo>
                  <a:pt x="1223143" y="1489081"/>
                </a:lnTo>
                <a:lnTo>
                  <a:pt x="1217714" y="1489300"/>
                </a:lnTo>
                <a:lnTo>
                  <a:pt x="1212161" y="1490844"/>
                </a:lnTo>
                <a:lnTo>
                  <a:pt x="1209780" y="1492806"/>
                </a:lnTo>
                <a:lnTo>
                  <a:pt x="1210561" y="1495196"/>
                </a:lnTo>
                <a:lnTo>
                  <a:pt x="1211885" y="1497368"/>
                </a:lnTo>
                <a:lnTo>
                  <a:pt x="1213752" y="1499330"/>
                </a:lnTo>
                <a:lnTo>
                  <a:pt x="1215504" y="1499311"/>
                </a:lnTo>
                <a:lnTo>
                  <a:pt x="1219733" y="1493377"/>
                </a:lnTo>
                <a:lnTo>
                  <a:pt x="1222934" y="1492958"/>
                </a:lnTo>
                <a:lnTo>
                  <a:pt x="1231402" y="1494425"/>
                </a:lnTo>
                <a:lnTo>
                  <a:pt x="1239964" y="1489786"/>
                </a:lnTo>
                <a:lnTo>
                  <a:pt x="1246137" y="1487776"/>
                </a:lnTo>
                <a:lnTo>
                  <a:pt x="1250766" y="1487262"/>
                </a:lnTo>
                <a:lnTo>
                  <a:pt x="1267597" y="1480128"/>
                </a:lnTo>
                <a:lnTo>
                  <a:pt x="1271092" y="1472108"/>
                </a:lnTo>
                <a:lnTo>
                  <a:pt x="1276741" y="1468879"/>
                </a:lnTo>
                <a:lnTo>
                  <a:pt x="1289295" y="1466402"/>
                </a:lnTo>
                <a:lnTo>
                  <a:pt x="1301449" y="1467669"/>
                </a:lnTo>
                <a:lnTo>
                  <a:pt x="1307697" y="1468707"/>
                </a:lnTo>
                <a:lnTo>
                  <a:pt x="1312755" y="1476308"/>
                </a:lnTo>
                <a:lnTo>
                  <a:pt x="1319536" y="1481671"/>
                </a:lnTo>
                <a:lnTo>
                  <a:pt x="1325194" y="1487767"/>
                </a:lnTo>
                <a:lnTo>
                  <a:pt x="1331824" y="1489767"/>
                </a:lnTo>
                <a:lnTo>
                  <a:pt x="1335662" y="1497835"/>
                </a:lnTo>
                <a:lnTo>
                  <a:pt x="1346407" y="1506798"/>
                </a:lnTo>
                <a:lnTo>
                  <a:pt x="1353245" y="1508722"/>
                </a:lnTo>
                <a:lnTo>
                  <a:pt x="1357465" y="1512970"/>
                </a:lnTo>
                <a:lnTo>
                  <a:pt x="1357808" y="1530849"/>
                </a:lnTo>
                <a:lnTo>
                  <a:pt x="1358256" y="1538507"/>
                </a:lnTo>
                <a:lnTo>
                  <a:pt x="1356436" y="1559519"/>
                </a:lnTo>
                <a:lnTo>
                  <a:pt x="1350940" y="1564319"/>
                </a:lnTo>
                <a:lnTo>
                  <a:pt x="1352036" y="1575254"/>
                </a:lnTo>
                <a:lnTo>
                  <a:pt x="1350598" y="1584036"/>
                </a:lnTo>
                <a:lnTo>
                  <a:pt x="1345140" y="1580712"/>
                </a:lnTo>
                <a:lnTo>
                  <a:pt x="1339549" y="1574930"/>
                </a:lnTo>
                <a:lnTo>
                  <a:pt x="1326147" y="1565920"/>
                </a:lnTo>
                <a:lnTo>
                  <a:pt x="1313679" y="1560100"/>
                </a:lnTo>
                <a:lnTo>
                  <a:pt x="1308830" y="1554804"/>
                </a:lnTo>
                <a:lnTo>
                  <a:pt x="1303125" y="1550689"/>
                </a:lnTo>
                <a:lnTo>
                  <a:pt x="1295381" y="1533849"/>
                </a:lnTo>
                <a:lnTo>
                  <a:pt x="1290342" y="1512656"/>
                </a:lnTo>
                <a:lnTo>
                  <a:pt x="1288132" y="1502074"/>
                </a:lnTo>
                <a:lnTo>
                  <a:pt x="1283894" y="1501483"/>
                </a:lnTo>
                <a:lnTo>
                  <a:pt x="1278446" y="1504321"/>
                </a:lnTo>
                <a:lnTo>
                  <a:pt x="1273683" y="1507322"/>
                </a:lnTo>
                <a:lnTo>
                  <a:pt x="1271407" y="1512437"/>
                </a:lnTo>
                <a:lnTo>
                  <a:pt x="1255233" y="1519447"/>
                </a:lnTo>
                <a:lnTo>
                  <a:pt x="1249356" y="1524229"/>
                </a:lnTo>
                <a:lnTo>
                  <a:pt x="1246003" y="1524086"/>
                </a:lnTo>
                <a:lnTo>
                  <a:pt x="1233926" y="1531268"/>
                </a:lnTo>
                <a:lnTo>
                  <a:pt x="1238765" y="1534697"/>
                </a:lnTo>
                <a:lnTo>
                  <a:pt x="1241022" y="1535125"/>
                </a:lnTo>
                <a:lnTo>
                  <a:pt x="1245908" y="1533192"/>
                </a:lnTo>
                <a:lnTo>
                  <a:pt x="1248842" y="1530715"/>
                </a:lnTo>
                <a:lnTo>
                  <a:pt x="1259853" y="1523914"/>
                </a:lnTo>
                <a:lnTo>
                  <a:pt x="1268692" y="1522743"/>
                </a:lnTo>
                <a:lnTo>
                  <a:pt x="1271902" y="1519799"/>
                </a:lnTo>
                <a:lnTo>
                  <a:pt x="1278655" y="1515589"/>
                </a:lnTo>
                <a:lnTo>
                  <a:pt x="1283237" y="1514475"/>
                </a:lnTo>
                <a:lnTo>
                  <a:pt x="1283875" y="1515542"/>
                </a:lnTo>
                <a:lnTo>
                  <a:pt x="1284370" y="1517466"/>
                </a:lnTo>
                <a:lnTo>
                  <a:pt x="1287599" y="1543212"/>
                </a:lnTo>
                <a:lnTo>
                  <a:pt x="1286247" y="1549994"/>
                </a:lnTo>
                <a:lnTo>
                  <a:pt x="1282608" y="1552928"/>
                </a:lnTo>
                <a:lnTo>
                  <a:pt x="1274826" y="1557719"/>
                </a:lnTo>
                <a:lnTo>
                  <a:pt x="1272807" y="1560043"/>
                </a:lnTo>
                <a:lnTo>
                  <a:pt x="1275102" y="1564100"/>
                </a:lnTo>
                <a:lnTo>
                  <a:pt x="1282417" y="1560281"/>
                </a:lnTo>
                <a:lnTo>
                  <a:pt x="1287161" y="1556118"/>
                </a:lnTo>
                <a:lnTo>
                  <a:pt x="1289695" y="1557633"/>
                </a:lnTo>
                <a:lnTo>
                  <a:pt x="1293838" y="1563986"/>
                </a:lnTo>
                <a:lnTo>
                  <a:pt x="1298515" y="1567234"/>
                </a:lnTo>
                <a:lnTo>
                  <a:pt x="1310402" y="1576930"/>
                </a:lnTo>
                <a:lnTo>
                  <a:pt x="1316031" y="1582245"/>
                </a:lnTo>
                <a:lnTo>
                  <a:pt x="1323956" y="1587360"/>
                </a:lnTo>
                <a:lnTo>
                  <a:pt x="1332910" y="1594428"/>
                </a:lnTo>
                <a:lnTo>
                  <a:pt x="1335243" y="1596914"/>
                </a:lnTo>
                <a:lnTo>
                  <a:pt x="1343425" y="1600562"/>
                </a:lnTo>
                <a:lnTo>
                  <a:pt x="1345178" y="1601810"/>
                </a:lnTo>
                <a:lnTo>
                  <a:pt x="1348559" y="1614154"/>
                </a:lnTo>
                <a:lnTo>
                  <a:pt x="1351379" y="1615526"/>
                </a:lnTo>
                <a:lnTo>
                  <a:pt x="1359522" y="1616307"/>
                </a:lnTo>
                <a:lnTo>
                  <a:pt x="1358094" y="1621069"/>
                </a:lnTo>
                <a:lnTo>
                  <a:pt x="1350140" y="1631594"/>
                </a:lnTo>
                <a:lnTo>
                  <a:pt x="1346025" y="1634947"/>
                </a:lnTo>
                <a:lnTo>
                  <a:pt x="1345006" y="1637005"/>
                </a:lnTo>
                <a:lnTo>
                  <a:pt x="1345397" y="1640681"/>
                </a:lnTo>
                <a:lnTo>
                  <a:pt x="1345635" y="1646825"/>
                </a:lnTo>
                <a:lnTo>
                  <a:pt x="1347292" y="1658064"/>
                </a:lnTo>
                <a:lnTo>
                  <a:pt x="1349159" y="1647663"/>
                </a:lnTo>
                <a:lnTo>
                  <a:pt x="1350464" y="1642729"/>
                </a:lnTo>
                <a:lnTo>
                  <a:pt x="1352207" y="1641253"/>
                </a:lnTo>
                <a:lnTo>
                  <a:pt x="1353922" y="1641034"/>
                </a:lnTo>
                <a:lnTo>
                  <a:pt x="1359484" y="1636347"/>
                </a:lnTo>
                <a:lnTo>
                  <a:pt x="1365075" y="1638862"/>
                </a:lnTo>
                <a:lnTo>
                  <a:pt x="1366523" y="1650663"/>
                </a:lnTo>
                <a:lnTo>
                  <a:pt x="1367238" y="1661598"/>
                </a:lnTo>
                <a:lnTo>
                  <a:pt x="1366752" y="1670990"/>
                </a:lnTo>
                <a:lnTo>
                  <a:pt x="1367361" y="1685477"/>
                </a:lnTo>
                <a:lnTo>
                  <a:pt x="1367152" y="1690345"/>
                </a:lnTo>
                <a:lnTo>
                  <a:pt x="1368476" y="1694545"/>
                </a:lnTo>
                <a:lnTo>
                  <a:pt x="1369848" y="1711843"/>
                </a:lnTo>
                <a:lnTo>
                  <a:pt x="1371219" y="1717005"/>
                </a:lnTo>
                <a:lnTo>
                  <a:pt x="1368466" y="1721615"/>
                </a:lnTo>
                <a:lnTo>
                  <a:pt x="1359961" y="1723616"/>
                </a:lnTo>
                <a:lnTo>
                  <a:pt x="1356598" y="1721349"/>
                </a:lnTo>
                <a:lnTo>
                  <a:pt x="1348188" y="1722111"/>
                </a:lnTo>
                <a:lnTo>
                  <a:pt x="1348178" y="1718053"/>
                </a:lnTo>
                <a:lnTo>
                  <a:pt x="1347769" y="1713386"/>
                </a:lnTo>
                <a:lnTo>
                  <a:pt x="1347740" y="1710119"/>
                </a:lnTo>
                <a:lnTo>
                  <a:pt x="1347178" y="1707156"/>
                </a:lnTo>
                <a:lnTo>
                  <a:pt x="1346778" y="1690030"/>
                </a:lnTo>
                <a:lnTo>
                  <a:pt x="1344397" y="1694278"/>
                </a:lnTo>
                <a:lnTo>
                  <a:pt x="1344254" y="1697755"/>
                </a:lnTo>
                <a:lnTo>
                  <a:pt x="1343625" y="1701289"/>
                </a:lnTo>
                <a:lnTo>
                  <a:pt x="1342168" y="1719644"/>
                </a:lnTo>
                <a:lnTo>
                  <a:pt x="1339996" y="1724120"/>
                </a:lnTo>
                <a:lnTo>
                  <a:pt x="1333262" y="1723044"/>
                </a:lnTo>
                <a:lnTo>
                  <a:pt x="1326632" y="1723701"/>
                </a:lnTo>
                <a:lnTo>
                  <a:pt x="1322966" y="1723025"/>
                </a:lnTo>
                <a:lnTo>
                  <a:pt x="1310564" y="1714690"/>
                </a:lnTo>
                <a:lnTo>
                  <a:pt x="1305763" y="1707109"/>
                </a:lnTo>
                <a:lnTo>
                  <a:pt x="1301515" y="1695650"/>
                </a:lnTo>
                <a:lnTo>
                  <a:pt x="1298896" y="1684877"/>
                </a:lnTo>
                <a:lnTo>
                  <a:pt x="1297905" y="1674790"/>
                </a:lnTo>
                <a:lnTo>
                  <a:pt x="1294924" y="1666542"/>
                </a:lnTo>
                <a:lnTo>
                  <a:pt x="1289971" y="1660150"/>
                </a:lnTo>
                <a:lnTo>
                  <a:pt x="1284123" y="1654959"/>
                </a:lnTo>
                <a:lnTo>
                  <a:pt x="1277379" y="1650968"/>
                </a:lnTo>
                <a:lnTo>
                  <a:pt x="1271454" y="1645806"/>
                </a:lnTo>
                <a:lnTo>
                  <a:pt x="1266349" y="1639462"/>
                </a:lnTo>
                <a:lnTo>
                  <a:pt x="1260739" y="1634509"/>
                </a:lnTo>
                <a:lnTo>
                  <a:pt x="1254605" y="1630966"/>
                </a:lnTo>
                <a:lnTo>
                  <a:pt x="1245880" y="1629442"/>
                </a:lnTo>
                <a:lnTo>
                  <a:pt x="1233126" y="1630004"/>
                </a:lnTo>
                <a:lnTo>
                  <a:pt x="1224515" y="1626003"/>
                </a:lnTo>
                <a:lnTo>
                  <a:pt x="1222467" y="1626346"/>
                </a:lnTo>
                <a:lnTo>
                  <a:pt x="1220458" y="1628413"/>
                </a:lnTo>
                <a:lnTo>
                  <a:pt x="1221934" y="1634290"/>
                </a:lnTo>
                <a:lnTo>
                  <a:pt x="1231821" y="1636976"/>
                </a:lnTo>
                <a:lnTo>
                  <a:pt x="1239441" y="1637586"/>
                </a:lnTo>
                <a:lnTo>
                  <a:pt x="1249547" y="1637205"/>
                </a:lnTo>
                <a:lnTo>
                  <a:pt x="1255728" y="1638710"/>
                </a:lnTo>
                <a:lnTo>
                  <a:pt x="1257995" y="1642091"/>
                </a:lnTo>
                <a:lnTo>
                  <a:pt x="1259557" y="1648092"/>
                </a:lnTo>
                <a:lnTo>
                  <a:pt x="1260415" y="1656683"/>
                </a:lnTo>
                <a:lnTo>
                  <a:pt x="1258415" y="1663465"/>
                </a:lnTo>
                <a:lnTo>
                  <a:pt x="1251147" y="1670961"/>
                </a:lnTo>
                <a:lnTo>
                  <a:pt x="1247318" y="1674466"/>
                </a:lnTo>
                <a:lnTo>
                  <a:pt x="1236126" y="1681172"/>
                </a:lnTo>
                <a:lnTo>
                  <a:pt x="1232335" y="1682658"/>
                </a:lnTo>
                <a:lnTo>
                  <a:pt x="1223001" y="1683115"/>
                </a:lnTo>
                <a:lnTo>
                  <a:pt x="1215828" y="1682477"/>
                </a:lnTo>
                <a:lnTo>
                  <a:pt x="1206389" y="1679143"/>
                </a:lnTo>
                <a:lnTo>
                  <a:pt x="1201036" y="1678467"/>
                </a:lnTo>
                <a:lnTo>
                  <a:pt x="1189958" y="1678019"/>
                </a:lnTo>
                <a:lnTo>
                  <a:pt x="1187415" y="1679134"/>
                </a:lnTo>
                <a:lnTo>
                  <a:pt x="1190273" y="1682706"/>
                </a:lnTo>
                <a:lnTo>
                  <a:pt x="1194968" y="1684725"/>
                </a:lnTo>
                <a:lnTo>
                  <a:pt x="1198274" y="1687125"/>
                </a:lnTo>
                <a:lnTo>
                  <a:pt x="1198617" y="1691669"/>
                </a:lnTo>
                <a:lnTo>
                  <a:pt x="1197426" y="1698384"/>
                </a:lnTo>
                <a:lnTo>
                  <a:pt x="1196197" y="1703061"/>
                </a:lnTo>
                <a:lnTo>
                  <a:pt x="1194168" y="1706566"/>
                </a:lnTo>
                <a:lnTo>
                  <a:pt x="1186901" y="1713176"/>
                </a:lnTo>
                <a:lnTo>
                  <a:pt x="1183891" y="1715262"/>
                </a:lnTo>
                <a:lnTo>
                  <a:pt x="1170346" y="1722149"/>
                </a:lnTo>
                <a:lnTo>
                  <a:pt x="1169403" y="1723473"/>
                </a:lnTo>
                <a:lnTo>
                  <a:pt x="1172575" y="1723292"/>
                </a:lnTo>
                <a:lnTo>
                  <a:pt x="1181138" y="1720853"/>
                </a:lnTo>
                <a:lnTo>
                  <a:pt x="1183605" y="1720920"/>
                </a:lnTo>
                <a:lnTo>
                  <a:pt x="1197664" y="1726873"/>
                </a:lnTo>
                <a:lnTo>
                  <a:pt x="1208866" y="1726521"/>
                </a:lnTo>
                <a:lnTo>
                  <a:pt x="1231554" y="1721025"/>
                </a:lnTo>
                <a:lnTo>
                  <a:pt x="1233421" y="1721129"/>
                </a:lnTo>
                <a:lnTo>
                  <a:pt x="1234907" y="1721996"/>
                </a:lnTo>
                <a:lnTo>
                  <a:pt x="1236412" y="1724054"/>
                </a:lnTo>
                <a:lnTo>
                  <a:pt x="1237936" y="1727311"/>
                </a:lnTo>
                <a:lnTo>
                  <a:pt x="1236107" y="1730464"/>
                </a:lnTo>
                <a:lnTo>
                  <a:pt x="1230926" y="1733493"/>
                </a:lnTo>
                <a:lnTo>
                  <a:pt x="1222858" y="1736474"/>
                </a:lnTo>
                <a:lnTo>
                  <a:pt x="1219362" y="1738484"/>
                </a:lnTo>
                <a:lnTo>
                  <a:pt x="1216019" y="1741532"/>
                </a:lnTo>
                <a:lnTo>
                  <a:pt x="1209799" y="1748838"/>
                </a:lnTo>
                <a:lnTo>
                  <a:pt x="1207980" y="1756382"/>
                </a:lnTo>
                <a:lnTo>
                  <a:pt x="1214523" y="1759239"/>
                </a:lnTo>
                <a:lnTo>
                  <a:pt x="1217466" y="1755620"/>
                </a:lnTo>
                <a:lnTo>
                  <a:pt x="1220934" y="1747552"/>
                </a:lnTo>
                <a:lnTo>
                  <a:pt x="1224058" y="1742799"/>
                </a:lnTo>
                <a:lnTo>
                  <a:pt x="1231421" y="1739570"/>
                </a:lnTo>
                <a:lnTo>
                  <a:pt x="1240412" y="1741208"/>
                </a:lnTo>
                <a:lnTo>
                  <a:pt x="1247356" y="1739294"/>
                </a:lnTo>
                <a:lnTo>
                  <a:pt x="1261548" y="1731264"/>
                </a:lnTo>
                <a:lnTo>
                  <a:pt x="1264092" y="1730769"/>
                </a:lnTo>
                <a:lnTo>
                  <a:pt x="1284970" y="1735369"/>
                </a:lnTo>
                <a:lnTo>
                  <a:pt x="1303896" y="1744370"/>
                </a:lnTo>
                <a:lnTo>
                  <a:pt x="1313879" y="1747666"/>
                </a:lnTo>
                <a:lnTo>
                  <a:pt x="1327090" y="1749609"/>
                </a:lnTo>
                <a:lnTo>
                  <a:pt x="1350845" y="1748723"/>
                </a:lnTo>
                <a:lnTo>
                  <a:pt x="1352931" y="1750133"/>
                </a:lnTo>
                <a:lnTo>
                  <a:pt x="1352160" y="1753305"/>
                </a:lnTo>
                <a:lnTo>
                  <a:pt x="1350778" y="1755981"/>
                </a:lnTo>
                <a:lnTo>
                  <a:pt x="1346816" y="1759706"/>
                </a:lnTo>
                <a:lnTo>
                  <a:pt x="1342006" y="1762163"/>
                </a:lnTo>
                <a:lnTo>
                  <a:pt x="1339034" y="1762858"/>
                </a:lnTo>
                <a:lnTo>
                  <a:pt x="1336500" y="1764611"/>
                </a:lnTo>
                <a:lnTo>
                  <a:pt x="1330814" y="1766326"/>
                </a:lnTo>
                <a:lnTo>
                  <a:pt x="1329357" y="1767716"/>
                </a:lnTo>
                <a:lnTo>
                  <a:pt x="1331328" y="1773774"/>
                </a:lnTo>
                <a:lnTo>
                  <a:pt x="1330395" y="1774708"/>
                </a:lnTo>
                <a:lnTo>
                  <a:pt x="1325385" y="1774812"/>
                </a:lnTo>
                <a:lnTo>
                  <a:pt x="1316946" y="1778746"/>
                </a:lnTo>
                <a:lnTo>
                  <a:pt x="1310021" y="1778470"/>
                </a:lnTo>
                <a:lnTo>
                  <a:pt x="1308573" y="1779041"/>
                </a:lnTo>
                <a:lnTo>
                  <a:pt x="1309888" y="1780499"/>
                </a:lnTo>
                <a:lnTo>
                  <a:pt x="1311278" y="1783309"/>
                </a:lnTo>
                <a:lnTo>
                  <a:pt x="1312755" y="1787462"/>
                </a:lnTo>
                <a:lnTo>
                  <a:pt x="1311945" y="1790424"/>
                </a:lnTo>
                <a:lnTo>
                  <a:pt x="1308840" y="1792186"/>
                </a:lnTo>
                <a:lnTo>
                  <a:pt x="1306487" y="1792758"/>
                </a:lnTo>
                <a:lnTo>
                  <a:pt x="1298362" y="1790291"/>
                </a:lnTo>
                <a:lnTo>
                  <a:pt x="1297048" y="1790662"/>
                </a:lnTo>
                <a:lnTo>
                  <a:pt x="1298239" y="1792443"/>
                </a:lnTo>
                <a:lnTo>
                  <a:pt x="1298915" y="1795148"/>
                </a:lnTo>
                <a:lnTo>
                  <a:pt x="1299077" y="1798787"/>
                </a:lnTo>
                <a:lnTo>
                  <a:pt x="1297086" y="1801825"/>
                </a:lnTo>
                <a:lnTo>
                  <a:pt x="1292933" y="1804273"/>
                </a:lnTo>
                <a:lnTo>
                  <a:pt x="1285189" y="1810998"/>
                </a:lnTo>
                <a:lnTo>
                  <a:pt x="1281817" y="1812912"/>
                </a:lnTo>
                <a:lnTo>
                  <a:pt x="1274712" y="1814494"/>
                </a:lnTo>
                <a:lnTo>
                  <a:pt x="1273216" y="1815370"/>
                </a:lnTo>
                <a:lnTo>
                  <a:pt x="1276102" y="1820494"/>
                </a:lnTo>
                <a:lnTo>
                  <a:pt x="1275779" y="1822542"/>
                </a:lnTo>
                <a:lnTo>
                  <a:pt x="1270978" y="1828057"/>
                </a:lnTo>
                <a:lnTo>
                  <a:pt x="1263710" y="1831486"/>
                </a:lnTo>
                <a:lnTo>
                  <a:pt x="1262720" y="1833334"/>
                </a:lnTo>
                <a:lnTo>
                  <a:pt x="1262053" y="1838287"/>
                </a:lnTo>
                <a:lnTo>
                  <a:pt x="1261520" y="1840259"/>
                </a:lnTo>
                <a:lnTo>
                  <a:pt x="1259596" y="1843088"/>
                </a:lnTo>
                <a:lnTo>
                  <a:pt x="1252699" y="1848460"/>
                </a:lnTo>
                <a:lnTo>
                  <a:pt x="1247813" y="1851127"/>
                </a:lnTo>
                <a:lnTo>
                  <a:pt x="1245394" y="1853308"/>
                </a:lnTo>
                <a:lnTo>
                  <a:pt x="1242393" y="1856946"/>
                </a:lnTo>
                <a:lnTo>
                  <a:pt x="1238612" y="1858870"/>
                </a:lnTo>
                <a:lnTo>
                  <a:pt x="1234049" y="1859090"/>
                </a:lnTo>
                <a:lnTo>
                  <a:pt x="1229725" y="1860452"/>
                </a:lnTo>
                <a:lnTo>
                  <a:pt x="1222620" y="1864309"/>
                </a:lnTo>
                <a:lnTo>
                  <a:pt x="1217667" y="1865586"/>
                </a:lnTo>
                <a:lnTo>
                  <a:pt x="1202026" y="1872215"/>
                </a:lnTo>
                <a:lnTo>
                  <a:pt x="1194673" y="1873272"/>
                </a:lnTo>
                <a:lnTo>
                  <a:pt x="1188311" y="1875634"/>
                </a:lnTo>
                <a:lnTo>
                  <a:pt x="1175214" y="1881931"/>
                </a:lnTo>
                <a:lnTo>
                  <a:pt x="1168975" y="1883950"/>
                </a:lnTo>
                <a:lnTo>
                  <a:pt x="1164650" y="1886341"/>
                </a:lnTo>
                <a:lnTo>
                  <a:pt x="1159926" y="1887026"/>
                </a:lnTo>
                <a:lnTo>
                  <a:pt x="1152239" y="1885474"/>
                </a:lnTo>
                <a:lnTo>
                  <a:pt x="1148096" y="1885417"/>
                </a:lnTo>
                <a:lnTo>
                  <a:pt x="1145543" y="1886360"/>
                </a:lnTo>
                <a:lnTo>
                  <a:pt x="1143210" y="1888284"/>
                </a:lnTo>
                <a:lnTo>
                  <a:pt x="1139352" y="1893541"/>
                </a:lnTo>
                <a:lnTo>
                  <a:pt x="1136075" y="1893941"/>
                </a:lnTo>
                <a:lnTo>
                  <a:pt x="1125331" y="1889779"/>
                </a:lnTo>
                <a:lnTo>
                  <a:pt x="1125550" y="1891665"/>
                </a:lnTo>
                <a:lnTo>
                  <a:pt x="1128389" y="1896170"/>
                </a:lnTo>
                <a:lnTo>
                  <a:pt x="1128255" y="1899352"/>
                </a:lnTo>
                <a:lnTo>
                  <a:pt x="1121864" y="1902581"/>
                </a:lnTo>
                <a:lnTo>
                  <a:pt x="1118426" y="1903400"/>
                </a:lnTo>
                <a:lnTo>
                  <a:pt x="1113349" y="1902076"/>
                </a:lnTo>
                <a:lnTo>
                  <a:pt x="1106634" y="1898590"/>
                </a:lnTo>
                <a:lnTo>
                  <a:pt x="1098014" y="1891294"/>
                </a:lnTo>
                <a:lnTo>
                  <a:pt x="1087450" y="1880102"/>
                </a:lnTo>
                <a:lnTo>
                  <a:pt x="1082364" y="1876301"/>
                </a:lnTo>
                <a:lnTo>
                  <a:pt x="1082735" y="1879911"/>
                </a:lnTo>
                <a:lnTo>
                  <a:pt x="1083916" y="1883435"/>
                </a:lnTo>
                <a:lnTo>
                  <a:pt x="1085907" y="1886855"/>
                </a:lnTo>
                <a:lnTo>
                  <a:pt x="1086307" y="1889331"/>
                </a:lnTo>
                <a:lnTo>
                  <a:pt x="1085126" y="1890865"/>
                </a:lnTo>
                <a:lnTo>
                  <a:pt x="1083574" y="1891637"/>
                </a:lnTo>
                <a:lnTo>
                  <a:pt x="1081640" y="1891646"/>
                </a:lnTo>
                <a:lnTo>
                  <a:pt x="1081307" y="1892513"/>
                </a:lnTo>
                <a:lnTo>
                  <a:pt x="1084459" y="1897828"/>
                </a:lnTo>
                <a:lnTo>
                  <a:pt x="1086945" y="1903266"/>
                </a:lnTo>
                <a:lnTo>
                  <a:pt x="1086717" y="1908410"/>
                </a:lnTo>
                <a:lnTo>
                  <a:pt x="1083764" y="1913268"/>
                </a:lnTo>
                <a:lnTo>
                  <a:pt x="1081231" y="1916106"/>
                </a:lnTo>
                <a:lnTo>
                  <a:pt x="1079116" y="1916944"/>
                </a:lnTo>
                <a:lnTo>
                  <a:pt x="1066572" y="1928965"/>
                </a:lnTo>
                <a:lnTo>
                  <a:pt x="1063076" y="1930479"/>
                </a:lnTo>
                <a:lnTo>
                  <a:pt x="1061485" y="1931956"/>
                </a:lnTo>
                <a:lnTo>
                  <a:pt x="1060180" y="1934166"/>
                </a:lnTo>
                <a:lnTo>
                  <a:pt x="1056532" y="1944024"/>
                </a:lnTo>
                <a:lnTo>
                  <a:pt x="1055056" y="1947024"/>
                </a:lnTo>
                <a:lnTo>
                  <a:pt x="1052122" y="1950920"/>
                </a:lnTo>
                <a:lnTo>
                  <a:pt x="1050893" y="1951596"/>
                </a:lnTo>
                <a:lnTo>
                  <a:pt x="1050541" y="1953187"/>
                </a:lnTo>
                <a:lnTo>
                  <a:pt x="1051074" y="1955683"/>
                </a:lnTo>
                <a:lnTo>
                  <a:pt x="1050265" y="1959836"/>
                </a:lnTo>
                <a:lnTo>
                  <a:pt x="1048122" y="1965627"/>
                </a:lnTo>
                <a:lnTo>
                  <a:pt x="1040816" y="1981514"/>
                </a:lnTo>
                <a:lnTo>
                  <a:pt x="1034929" y="1996202"/>
                </a:lnTo>
                <a:lnTo>
                  <a:pt x="1032348" y="2000983"/>
                </a:lnTo>
                <a:lnTo>
                  <a:pt x="1030462" y="2003003"/>
                </a:lnTo>
                <a:lnTo>
                  <a:pt x="1029272" y="2002279"/>
                </a:lnTo>
                <a:lnTo>
                  <a:pt x="1026347" y="2002650"/>
                </a:lnTo>
                <a:lnTo>
                  <a:pt x="1024928" y="2005213"/>
                </a:lnTo>
                <a:lnTo>
                  <a:pt x="1023642" y="2009832"/>
                </a:lnTo>
                <a:lnTo>
                  <a:pt x="1022242" y="2013347"/>
                </a:lnTo>
                <a:lnTo>
                  <a:pt x="1020728" y="2015757"/>
                </a:lnTo>
                <a:lnTo>
                  <a:pt x="1008917" y="2026120"/>
                </a:lnTo>
                <a:lnTo>
                  <a:pt x="1005878" y="2028034"/>
                </a:lnTo>
                <a:lnTo>
                  <a:pt x="1003145" y="2026825"/>
                </a:lnTo>
                <a:lnTo>
                  <a:pt x="999915" y="2027291"/>
                </a:lnTo>
                <a:lnTo>
                  <a:pt x="993219" y="2021834"/>
                </a:lnTo>
                <a:lnTo>
                  <a:pt x="992058" y="2019824"/>
                </a:lnTo>
                <a:lnTo>
                  <a:pt x="987733" y="2015319"/>
                </a:lnTo>
                <a:lnTo>
                  <a:pt x="987876" y="2017671"/>
                </a:lnTo>
                <a:lnTo>
                  <a:pt x="988600" y="2018967"/>
                </a:lnTo>
                <a:lnTo>
                  <a:pt x="989200" y="2020862"/>
                </a:lnTo>
                <a:lnTo>
                  <a:pt x="990714" y="2023186"/>
                </a:lnTo>
                <a:lnTo>
                  <a:pt x="994067" y="2035350"/>
                </a:lnTo>
                <a:lnTo>
                  <a:pt x="991419" y="2037836"/>
                </a:lnTo>
                <a:lnTo>
                  <a:pt x="989048" y="2040665"/>
                </a:lnTo>
                <a:lnTo>
                  <a:pt x="982999" y="2045437"/>
                </a:lnTo>
                <a:lnTo>
                  <a:pt x="976456" y="2053400"/>
                </a:lnTo>
                <a:lnTo>
                  <a:pt x="974046" y="2055619"/>
                </a:lnTo>
                <a:lnTo>
                  <a:pt x="973503" y="2049132"/>
                </a:lnTo>
                <a:lnTo>
                  <a:pt x="973779" y="2047189"/>
                </a:lnTo>
                <a:lnTo>
                  <a:pt x="970083" y="2044037"/>
                </a:lnTo>
                <a:lnTo>
                  <a:pt x="970197" y="2046303"/>
                </a:lnTo>
                <a:lnTo>
                  <a:pt x="969816" y="2048418"/>
                </a:lnTo>
                <a:lnTo>
                  <a:pt x="967140" y="2056819"/>
                </a:lnTo>
                <a:lnTo>
                  <a:pt x="966397" y="2058267"/>
                </a:lnTo>
                <a:lnTo>
                  <a:pt x="965073" y="2057943"/>
                </a:lnTo>
                <a:lnTo>
                  <a:pt x="962197" y="2059486"/>
                </a:lnTo>
                <a:lnTo>
                  <a:pt x="959253" y="2058753"/>
                </a:lnTo>
                <a:lnTo>
                  <a:pt x="956748" y="2054943"/>
                </a:lnTo>
                <a:lnTo>
                  <a:pt x="955758" y="2052961"/>
                </a:lnTo>
                <a:lnTo>
                  <a:pt x="951205" y="2058400"/>
                </a:lnTo>
                <a:lnTo>
                  <a:pt x="948995" y="2058257"/>
                </a:lnTo>
                <a:lnTo>
                  <a:pt x="948624" y="2062810"/>
                </a:lnTo>
                <a:lnTo>
                  <a:pt x="946480" y="2066954"/>
                </a:lnTo>
                <a:lnTo>
                  <a:pt x="943651" y="2068744"/>
                </a:lnTo>
                <a:lnTo>
                  <a:pt x="939698" y="2068601"/>
                </a:lnTo>
                <a:lnTo>
                  <a:pt x="937279" y="2071049"/>
                </a:lnTo>
                <a:lnTo>
                  <a:pt x="931917" y="2068430"/>
                </a:lnTo>
                <a:lnTo>
                  <a:pt x="930678" y="2063506"/>
                </a:lnTo>
                <a:lnTo>
                  <a:pt x="934926" y="2056733"/>
                </a:lnTo>
                <a:lnTo>
                  <a:pt x="936127" y="2053933"/>
                </a:lnTo>
                <a:lnTo>
                  <a:pt x="935346" y="2050475"/>
                </a:lnTo>
                <a:lnTo>
                  <a:pt x="936374" y="2045999"/>
                </a:lnTo>
                <a:lnTo>
                  <a:pt x="944489" y="2031721"/>
                </a:lnTo>
                <a:lnTo>
                  <a:pt x="949985" y="2024444"/>
                </a:lnTo>
                <a:lnTo>
                  <a:pt x="949671" y="2023139"/>
                </a:lnTo>
                <a:lnTo>
                  <a:pt x="942204" y="2021548"/>
                </a:lnTo>
                <a:lnTo>
                  <a:pt x="935679" y="2019043"/>
                </a:lnTo>
                <a:lnTo>
                  <a:pt x="929326" y="2018186"/>
                </a:lnTo>
                <a:lnTo>
                  <a:pt x="926516" y="2019033"/>
                </a:lnTo>
                <a:lnTo>
                  <a:pt x="930993" y="2023224"/>
                </a:lnTo>
                <a:lnTo>
                  <a:pt x="937327" y="2027282"/>
                </a:lnTo>
                <a:lnTo>
                  <a:pt x="934212" y="2031149"/>
                </a:lnTo>
                <a:lnTo>
                  <a:pt x="931526" y="2035245"/>
                </a:lnTo>
                <a:lnTo>
                  <a:pt x="928745" y="2046341"/>
                </a:lnTo>
                <a:lnTo>
                  <a:pt x="926964" y="2050866"/>
                </a:lnTo>
                <a:lnTo>
                  <a:pt x="920058" y="2045675"/>
                </a:lnTo>
                <a:lnTo>
                  <a:pt x="916791" y="2043913"/>
                </a:lnTo>
                <a:lnTo>
                  <a:pt x="918867" y="2049675"/>
                </a:lnTo>
                <a:lnTo>
                  <a:pt x="924916" y="2055124"/>
                </a:lnTo>
                <a:lnTo>
                  <a:pt x="925306" y="2056914"/>
                </a:lnTo>
                <a:lnTo>
                  <a:pt x="925268" y="2063363"/>
                </a:lnTo>
                <a:lnTo>
                  <a:pt x="913686" y="2069030"/>
                </a:lnTo>
                <a:lnTo>
                  <a:pt x="901598" y="2069887"/>
                </a:lnTo>
                <a:lnTo>
                  <a:pt x="892921" y="2071487"/>
                </a:lnTo>
                <a:lnTo>
                  <a:pt x="878281" y="2073431"/>
                </a:lnTo>
                <a:lnTo>
                  <a:pt x="872595" y="2073431"/>
                </a:lnTo>
                <a:lnTo>
                  <a:pt x="872109" y="2075602"/>
                </a:lnTo>
                <a:lnTo>
                  <a:pt x="886425" y="2085470"/>
                </a:lnTo>
                <a:lnTo>
                  <a:pt x="888511" y="2087270"/>
                </a:lnTo>
                <a:lnTo>
                  <a:pt x="886520" y="2090652"/>
                </a:lnTo>
                <a:lnTo>
                  <a:pt x="883558" y="2092747"/>
                </a:lnTo>
                <a:lnTo>
                  <a:pt x="878910" y="2099958"/>
                </a:lnTo>
                <a:lnTo>
                  <a:pt x="876481" y="2102434"/>
                </a:lnTo>
                <a:lnTo>
                  <a:pt x="870461" y="2105835"/>
                </a:lnTo>
                <a:lnTo>
                  <a:pt x="859384" y="2102044"/>
                </a:lnTo>
                <a:lnTo>
                  <a:pt x="853688" y="2103739"/>
                </a:lnTo>
                <a:lnTo>
                  <a:pt x="848240" y="2102549"/>
                </a:lnTo>
                <a:lnTo>
                  <a:pt x="848125" y="2106692"/>
                </a:lnTo>
                <a:lnTo>
                  <a:pt x="849754" y="2109711"/>
                </a:lnTo>
                <a:lnTo>
                  <a:pt x="851402" y="2117189"/>
                </a:lnTo>
                <a:lnTo>
                  <a:pt x="855059" y="2116608"/>
                </a:lnTo>
                <a:lnTo>
                  <a:pt x="859707" y="2114255"/>
                </a:lnTo>
                <a:lnTo>
                  <a:pt x="863298" y="2119903"/>
                </a:lnTo>
                <a:lnTo>
                  <a:pt x="865661" y="2129428"/>
                </a:lnTo>
                <a:lnTo>
                  <a:pt x="869785" y="2134238"/>
                </a:lnTo>
                <a:lnTo>
                  <a:pt x="871614" y="2137953"/>
                </a:lnTo>
                <a:lnTo>
                  <a:pt x="872357" y="2141449"/>
                </a:lnTo>
                <a:lnTo>
                  <a:pt x="869785" y="2144925"/>
                </a:lnTo>
                <a:lnTo>
                  <a:pt x="864461" y="2149821"/>
                </a:lnTo>
                <a:lnTo>
                  <a:pt x="858555" y="2150736"/>
                </a:lnTo>
                <a:lnTo>
                  <a:pt x="858879" y="2154603"/>
                </a:lnTo>
                <a:lnTo>
                  <a:pt x="856326" y="2157375"/>
                </a:lnTo>
                <a:lnTo>
                  <a:pt x="850907" y="2156565"/>
                </a:lnTo>
                <a:lnTo>
                  <a:pt x="848373" y="2154622"/>
                </a:lnTo>
                <a:lnTo>
                  <a:pt x="845744" y="2153707"/>
                </a:lnTo>
                <a:lnTo>
                  <a:pt x="834962" y="2152669"/>
                </a:lnTo>
                <a:lnTo>
                  <a:pt x="845820" y="2160099"/>
                </a:lnTo>
                <a:lnTo>
                  <a:pt x="849678" y="2163547"/>
                </a:lnTo>
                <a:lnTo>
                  <a:pt x="851392" y="2161508"/>
                </a:lnTo>
                <a:lnTo>
                  <a:pt x="855155" y="2161013"/>
                </a:lnTo>
                <a:lnTo>
                  <a:pt x="860708" y="2162899"/>
                </a:lnTo>
                <a:lnTo>
                  <a:pt x="859784" y="2175339"/>
                </a:lnTo>
                <a:lnTo>
                  <a:pt x="862213" y="2185349"/>
                </a:lnTo>
                <a:lnTo>
                  <a:pt x="862508" y="2187588"/>
                </a:lnTo>
                <a:lnTo>
                  <a:pt x="856593" y="2193550"/>
                </a:lnTo>
                <a:lnTo>
                  <a:pt x="856497" y="2199104"/>
                </a:lnTo>
                <a:lnTo>
                  <a:pt x="852973" y="2200647"/>
                </a:lnTo>
                <a:lnTo>
                  <a:pt x="849183" y="2200294"/>
                </a:lnTo>
                <a:lnTo>
                  <a:pt x="848983" y="2206362"/>
                </a:lnTo>
                <a:lnTo>
                  <a:pt x="846411" y="2210134"/>
                </a:lnTo>
                <a:lnTo>
                  <a:pt x="846868" y="2212496"/>
                </a:lnTo>
                <a:lnTo>
                  <a:pt x="847601" y="2214601"/>
                </a:lnTo>
                <a:lnTo>
                  <a:pt x="845258" y="2218430"/>
                </a:lnTo>
                <a:lnTo>
                  <a:pt x="843144" y="2223078"/>
                </a:lnTo>
                <a:lnTo>
                  <a:pt x="840115" y="2227136"/>
                </a:lnTo>
                <a:lnTo>
                  <a:pt x="838514" y="2226717"/>
                </a:lnTo>
                <a:lnTo>
                  <a:pt x="833704" y="2226983"/>
                </a:lnTo>
                <a:lnTo>
                  <a:pt x="827922" y="2226640"/>
                </a:lnTo>
                <a:lnTo>
                  <a:pt x="823236" y="2221363"/>
                </a:lnTo>
                <a:lnTo>
                  <a:pt x="821293" y="2219601"/>
                </a:lnTo>
                <a:lnTo>
                  <a:pt x="819102" y="2218449"/>
                </a:lnTo>
                <a:lnTo>
                  <a:pt x="819941" y="2221849"/>
                </a:lnTo>
                <a:lnTo>
                  <a:pt x="821255" y="2223888"/>
                </a:lnTo>
                <a:lnTo>
                  <a:pt x="825580" y="2227698"/>
                </a:lnTo>
                <a:lnTo>
                  <a:pt x="833542" y="2232393"/>
                </a:lnTo>
                <a:lnTo>
                  <a:pt x="833295" y="2235718"/>
                </a:lnTo>
                <a:lnTo>
                  <a:pt x="831171" y="2237156"/>
                </a:lnTo>
                <a:lnTo>
                  <a:pt x="826208" y="2246157"/>
                </a:lnTo>
                <a:lnTo>
                  <a:pt x="824446" y="2246357"/>
                </a:lnTo>
                <a:lnTo>
                  <a:pt x="822217" y="2248672"/>
                </a:lnTo>
                <a:lnTo>
                  <a:pt x="815340" y="2247891"/>
                </a:lnTo>
                <a:lnTo>
                  <a:pt x="812454" y="2246967"/>
                </a:lnTo>
                <a:lnTo>
                  <a:pt x="803967" y="2247557"/>
                </a:lnTo>
                <a:lnTo>
                  <a:pt x="801081" y="2246767"/>
                </a:lnTo>
                <a:lnTo>
                  <a:pt x="798605" y="2247148"/>
                </a:lnTo>
                <a:lnTo>
                  <a:pt x="800910" y="2249681"/>
                </a:lnTo>
                <a:lnTo>
                  <a:pt x="805767" y="2251958"/>
                </a:lnTo>
                <a:lnTo>
                  <a:pt x="811292" y="2254244"/>
                </a:lnTo>
                <a:lnTo>
                  <a:pt x="819693" y="2255968"/>
                </a:lnTo>
                <a:lnTo>
                  <a:pt x="819388" y="2259225"/>
                </a:lnTo>
                <a:lnTo>
                  <a:pt x="817283" y="2261892"/>
                </a:lnTo>
                <a:lnTo>
                  <a:pt x="818493" y="2265864"/>
                </a:lnTo>
                <a:lnTo>
                  <a:pt x="817550" y="2268703"/>
                </a:lnTo>
                <a:lnTo>
                  <a:pt x="817150" y="2272075"/>
                </a:lnTo>
                <a:lnTo>
                  <a:pt x="815188" y="2279885"/>
                </a:lnTo>
                <a:lnTo>
                  <a:pt x="817474" y="2285219"/>
                </a:lnTo>
                <a:lnTo>
                  <a:pt x="819960" y="2287819"/>
                </a:lnTo>
                <a:lnTo>
                  <a:pt x="819674" y="2291239"/>
                </a:lnTo>
                <a:lnTo>
                  <a:pt x="820846" y="2296687"/>
                </a:lnTo>
                <a:lnTo>
                  <a:pt x="817112" y="2301535"/>
                </a:lnTo>
                <a:lnTo>
                  <a:pt x="814016" y="2301354"/>
                </a:lnTo>
                <a:lnTo>
                  <a:pt x="809606" y="2302440"/>
                </a:lnTo>
                <a:lnTo>
                  <a:pt x="808139" y="2304574"/>
                </a:lnTo>
                <a:lnTo>
                  <a:pt x="815131" y="2306584"/>
                </a:lnTo>
                <a:lnTo>
                  <a:pt x="814492" y="2310194"/>
                </a:lnTo>
                <a:lnTo>
                  <a:pt x="812587" y="2314708"/>
                </a:lnTo>
                <a:lnTo>
                  <a:pt x="810587" y="2324434"/>
                </a:lnTo>
                <a:lnTo>
                  <a:pt x="806520" y="2340988"/>
                </a:lnTo>
                <a:lnTo>
                  <a:pt x="804615" y="2357276"/>
                </a:lnTo>
                <a:lnTo>
                  <a:pt x="795881" y="2370554"/>
                </a:lnTo>
                <a:lnTo>
                  <a:pt x="792785" y="2370925"/>
                </a:lnTo>
                <a:lnTo>
                  <a:pt x="792004" y="2371449"/>
                </a:lnTo>
                <a:lnTo>
                  <a:pt x="787746" y="2370773"/>
                </a:lnTo>
                <a:lnTo>
                  <a:pt x="781060" y="2367715"/>
                </a:lnTo>
                <a:lnTo>
                  <a:pt x="775888" y="2366705"/>
                </a:lnTo>
                <a:lnTo>
                  <a:pt x="772392" y="2366667"/>
                </a:lnTo>
                <a:lnTo>
                  <a:pt x="771944" y="2368191"/>
                </a:lnTo>
                <a:lnTo>
                  <a:pt x="774840" y="2370649"/>
                </a:lnTo>
                <a:lnTo>
                  <a:pt x="779269" y="2371677"/>
                </a:lnTo>
                <a:lnTo>
                  <a:pt x="782812" y="2373306"/>
                </a:lnTo>
                <a:lnTo>
                  <a:pt x="789165" y="2374821"/>
                </a:lnTo>
                <a:lnTo>
                  <a:pt x="791375" y="2377754"/>
                </a:lnTo>
                <a:lnTo>
                  <a:pt x="792890" y="2380879"/>
                </a:lnTo>
                <a:lnTo>
                  <a:pt x="792671" y="2382593"/>
                </a:lnTo>
                <a:lnTo>
                  <a:pt x="792661" y="2384612"/>
                </a:lnTo>
                <a:lnTo>
                  <a:pt x="793795" y="2395461"/>
                </a:lnTo>
                <a:lnTo>
                  <a:pt x="790804" y="2399195"/>
                </a:lnTo>
                <a:lnTo>
                  <a:pt x="788518" y="2402567"/>
                </a:lnTo>
                <a:lnTo>
                  <a:pt x="780583" y="2402100"/>
                </a:lnTo>
                <a:lnTo>
                  <a:pt x="779202" y="2400919"/>
                </a:lnTo>
                <a:lnTo>
                  <a:pt x="771544" y="2397366"/>
                </a:lnTo>
                <a:lnTo>
                  <a:pt x="772011" y="2399033"/>
                </a:lnTo>
                <a:lnTo>
                  <a:pt x="777554" y="2403853"/>
                </a:lnTo>
                <a:lnTo>
                  <a:pt x="779488" y="2406253"/>
                </a:lnTo>
                <a:lnTo>
                  <a:pt x="778193" y="2406749"/>
                </a:lnTo>
                <a:lnTo>
                  <a:pt x="775954" y="2406930"/>
                </a:lnTo>
                <a:lnTo>
                  <a:pt x="772839" y="2408549"/>
                </a:lnTo>
                <a:lnTo>
                  <a:pt x="767210" y="2407673"/>
                </a:lnTo>
                <a:lnTo>
                  <a:pt x="767525" y="2405244"/>
                </a:lnTo>
                <a:lnTo>
                  <a:pt x="768591" y="2402739"/>
                </a:lnTo>
                <a:lnTo>
                  <a:pt x="766020" y="2403167"/>
                </a:lnTo>
                <a:lnTo>
                  <a:pt x="763153" y="2404434"/>
                </a:lnTo>
                <a:lnTo>
                  <a:pt x="761486" y="2403967"/>
                </a:lnTo>
                <a:lnTo>
                  <a:pt x="760095" y="2404110"/>
                </a:lnTo>
                <a:lnTo>
                  <a:pt x="759305" y="2402853"/>
                </a:lnTo>
                <a:lnTo>
                  <a:pt x="758219" y="2397947"/>
                </a:lnTo>
                <a:lnTo>
                  <a:pt x="759514" y="2395481"/>
                </a:lnTo>
                <a:lnTo>
                  <a:pt x="764153" y="2389080"/>
                </a:lnTo>
                <a:lnTo>
                  <a:pt x="765629" y="2385632"/>
                </a:lnTo>
                <a:lnTo>
                  <a:pt x="764343" y="2384060"/>
                </a:lnTo>
                <a:lnTo>
                  <a:pt x="761029" y="2387756"/>
                </a:lnTo>
                <a:lnTo>
                  <a:pt x="757609" y="2393613"/>
                </a:lnTo>
                <a:lnTo>
                  <a:pt x="756085" y="2397147"/>
                </a:lnTo>
                <a:lnTo>
                  <a:pt x="753942" y="2397833"/>
                </a:lnTo>
                <a:lnTo>
                  <a:pt x="748617" y="2396052"/>
                </a:lnTo>
                <a:lnTo>
                  <a:pt x="733463" y="2387851"/>
                </a:lnTo>
                <a:lnTo>
                  <a:pt x="733911" y="2382850"/>
                </a:lnTo>
                <a:lnTo>
                  <a:pt x="733768" y="2378697"/>
                </a:lnTo>
                <a:lnTo>
                  <a:pt x="738188" y="2378174"/>
                </a:lnTo>
                <a:lnTo>
                  <a:pt x="741398" y="2376364"/>
                </a:lnTo>
                <a:lnTo>
                  <a:pt x="744274" y="2374144"/>
                </a:lnTo>
                <a:lnTo>
                  <a:pt x="747513" y="2370096"/>
                </a:lnTo>
                <a:lnTo>
                  <a:pt x="750484" y="2363391"/>
                </a:lnTo>
                <a:lnTo>
                  <a:pt x="750103" y="2362876"/>
                </a:lnTo>
                <a:lnTo>
                  <a:pt x="741388" y="2371430"/>
                </a:lnTo>
                <a:lnTo>
                  <a:pt x="736025" y="2374278"/>
                </a:lnTo>
                <a:lnTo>
                  <a:pt x="733435" y="2374802"/>
                </a:lnTo>
                <a:lnTo>
                  <a:pt x="732139" y="2373544"/>
                </a:lnTo>
                <a:lnTo>
                  <a:pt x="727825" y="2370801"/>
                </a:lnTo>
                <a:lnTo>
                  <a:pt x="725024" y="2369553"/>
                </a:lnTo>
                <a:lnTo>
                  <a:pt x="718633" y="2367515"/>
                </a:lnTo>
                <a:lnTo>
                  <a:pt x="717499" y="2366420"/>
                </a:lnTo>
                <a:lnTo>
                  <a:pt x="715623" y="2365543"/>
                </a:lnTo>
                <a:lnTo>
                  <a:pt x="713070" y="2356780"/>
                </a:lnTo>
                <a:lnTo>
                  <a:pt x="716366" y="2346074"/>
                </a:lnTo>
                <a:lnTo>
                  <a:pt x="718633" y="2342950"/>
                </a:lnTo>
                <a:lnTo>
                  <a:pt x="720071" y="2339331"/>
                </a:lnTo>
                <a:lnTo>
                  <a:pt x="720881" y="2334520"/>
                </a:lnTo>
                <a:lnTo>
                  <a:pt x="720319" y="2332463"/>
                </a:lnTo>
                <a:lnTo>
                  <a:pt x="718395" y="2333168"/>
                </a:lnTo>
                <a:lnTo>
                  <a:pt x="717499" y="2334816"/>
                </a:lnTo>
                <a:lnTo>
                  <a:pt x="717642" y="2337397"/>
                </a:lnTo>
                <a:lnTo>
                  <a:pt x="716537" y="2339188"/>
                </a:lnTo>
                <a:lnTo>
                  <a:pt x="708917" y="2343293"/>
                </a:lnTo>
                <a:lnTo>
                  <a:pt x="701278" y="2346617"/>
                </a:lnTo>
                <a:lnTo>
                  <a:pt x="697659" y="2349760"/>
                </a:lnTo>
                <a:lnTo>
                  <a:pt x="695306" y="2352208"/>
                </a:lnTo>
                <a:lnTo>
                  <a:pt x="693468" y="2354609"/>
                </a:lnTo>
                <a:lnTo>
                  <a:pt x="690658" y="2354399"/>
                </a:lnTo>
                <a:lnTo>
                  <a:pt x="686781" y="2354885"/>
                </a:lnTo>
                <a:lnTo>
                  <a:pt x="684124" y="2356447"/>
                </a:lnTo>
                <a:lnTo>
                  <a:pt x="680238" y="2355485"/>
                </a:lnTo>
                <a:lnTo>
                  <a:pt x="677704" y="2353170"/>
                </a:lnTo>
                <a:lnTo>
                  <a:pt x="674646" y="2352904"/>
                </a:lnTo>
                <a:lnTo>
                  <a:pt x="671217" y="2354018"/>
                </a:lnTo>
                <a:lnTo>
                  <a:pt x="668846" y="2353923"/>
                </a:lnTo>
                <a:lnTo>
                  <a:pt x="669046" y="2355494"/>
                </a:lnTo>
                <a:lnTo>
                  <a:pt x="670627" y="2359352"/>
                </a:lnTo>
                <a:lnTo>
                  <a:pt x="668008" y="2359609"/>
                </a:lnTo>
                <a:lnTo>
                  <a:pt x="663035" y="2359762"/>
                </a:lnTo>
                <a:lnTo>
                  <a:pt x="660530" y="2358638"/>
                </a:lnTo>
                <a:lnTo>
                  <a:pt x="658568" y="2357171"/>
                </a:lnTo>
                <a:lnTo>
                  <a:pt x="656939" y="2355123"/>
                </a:lnTo>
                <a:lnTo>
                  <a:pt x="657920" y="2352437"/>
                </a:lnTo>
                <a:lnTo>
                  <a:pt x="665921" y="2347503"/>
                </a:lnTo>
                <a:lnTo>
                  <a:pt x="669550" y="2344636"/>
                </a:lnTo>
                <a:lnTo>
                  <a:pt x="667179" y="2343655"/>
                </a:lnTo>
                <a:lnTo>
                  <a:pt x="659502" y="2344541"/>
                </a:lnTo>
                <a:lnTo>
                  <a:pt x="658225" y="2343798"/>
                </a:lnTo>
                <a:lnTo>
                  <a:pt x="653082" y="2344245"/>
                </a:lnTo>
                <a:lnTo>
                  <a:pt x="653301" y="2336864"/>
                </a:lnTo>
                <a:lnTo>
                  <a:pt x="652053" y="2335025"/>
                </a:lnTo>
                <a:lnTo>
                  <a:pt x="651967" y="2334159"/>
                </a:lnTo>
                <a:lnTo>
                  <a:pt x="650186" y="2332092"/>
                </a:lnTo>
                <a:lnTo>
                  <a:pt x="648500" y="2331577"/>
                </a:lnTo>
                <a:lnTo>
                  <a:pt x="647452" y="2330834"/>
                </a:lnTo>
                <a:lnTo>
                  <a:pt x="638766" y="2329167"/>
                </a:lnTo>
                <a:lnTo>
                  <a:pt x="637632" y="2325024"/>
                </a:lnTo>
                <a:lnTo>
                  <a:pt x="637032" y="2320747"/>
                </a:lnTo>
                <a:lnTo>
                  <a:pt x="635375" y="2315423"/>
                </a:lnTo>
                <a:lnTo>
                  <a:pt x="631212" y="2314032"/>
                </a:lnTo>
                <a:lnTo>
                  <a:pt x="628964" y="2311718"/>
                </a:lnTo>
                <a:lnTo>
                  <a:pt x="630755" y="2309346"/>
                </a:lnTo>
                <a:lnTo>
                  <a:pt x="631536" y="2306336"/>
                </a:lnTo>
                <a:lnTo>
                  <a:pt x="629612" y="2304955"/>
                </a:lnTo>
                <a:lnTo>
                  <a:pt x="628383" y="2302831"/>
                </a:lnTo>
                <a:lnTo>
                  <a:pt x="628564" y="2301450"/>
                </a:lnTo>
                <a:lnTo>
                  <a:pt x="627002" y="2297706"/>
                </a:lnTo>
                <a:lnTo>
                  <a:pt x="626536" y="2294782"/>
                </a:lnTo>
                <a:lnTo>
                  <a:pt x="628326" y="2292029"/>
                </a:lnTo>
                <a:lnTo>
                  <a:pt x="633241" y="2288915"/>
                </a:lnTo>
                <a:lnTo>
                  <a:pt x="634832" y="2287657"/>
                </a:lnTo>
                <a:lnTo>
                  <a:pt x="635651" y="2286295"/>
                </a:lnTo>
                <a:lnTo>
                  <a:pt x="641290" y="2284000"/>
                </a:lnTo>
                <a:lnTo>
                  <a:pt x="636489" y="2282381"/>
                </a:lnTo>
                <a:lnTo>
                  <a:pt x="633489" y="2282133"/>
                </a:lnTo>
                <a:lnTo>
                  <a:pt x="631298" y="2282895"/>
                </a:lnTo>
                <a:lnTo>
                  <a:pt x="629279" y="2285943"/>
                </a:lnTo>
                <a:lnTo>
                  <a:pt x="627393" y="2287962"/>
                </a:lnTo>
                <a:lnTo>
                  <a:pt x="620040" y="2288619"/>
                </a:lnTo>
                <a:lnTo>
                  <a:pt x="618954" y="2287572"/>
                </a:lnTo>
                <a:lnTo>
                  <a:pt x="618439" y="2283266"/>
                </a:lnTo>
                <a:lnTo>
                  <a:pt x="618858" y="2279942"/>
                </a:lnTo>
                <a:lnTo>
                  <a:pt x="621916" y="2275256"/>
                </a:lnTo>
                <a:lnTo>
                  <a:pt x="618392" y="2272932"/>
                </a:lnTo>
                <a:lnTo>
                  <a:pt x="615163" y="2272170"/>
                </a:lnTo>
                <a:lnTo>
                  <a:pt x="611496" y="2269989"/>
                </a:lnTo>
                <a:lnTo>
                  <a:pt x="608105" y="2267684"/>
                </a:lnTo>
                <a:lnTo>
                  <a:pt x="605190" y="2264998"/>
                </a:lnTo>
                <a:lnTo>
                  <a:pt x="602352" y="2261826"/>
                </a:lnTo>
                <a:lnTo>
                  <a:pt x="601447" y="2261426"/>
                </a:lnTo>
                <a:lnTo>
                  <a:pt x="602466" y="2258101"/>
                </a:lnTo>
                <a:lnTo>
                  <a:pt x="603047" y="2255358"/>
                </a:lnTo>
                <a:lnTo>
                  <a:pt x="603133" y="2249453"/>
                </a:lnTo>
                <a:lnTo>
                  <a:pt x="601990" y="2246995"/>
                </a:lnTo>
                <a:lnTo>
                  <a:pt x="604533" y="2241928"/>
                </a:lnTo>
                <a:lnTo>
                  <a:pt x="607952" y="2236375"/>
                </a:lnTo>
                <a:lnTo>
                  <a:pt x="615515" y="2228098"/>
                </a:lnTo>
                <a:lnTo>
                  <a:pt x="607514" y="2232089"/>
                </a:lnTo>
                <a:lnTo>
                  <a:pt x="600942" y="2240766"/>
                </a:lnTo>
                <a:lnTo>
                  <a:pt x="599551" y="2241166"/>
                </a:lnTo>
                <a:lnTo>
                  <a:pt x="599065" y="2239594"/>
                </a:lnTo>
                <a:lnTo>
                  <a:pt x="596570" y="2233965"/>
                </a:lnTo>
                <a:lnTo>
                  <a:pt x="594693" y="2232422"/>
                </a:lnTo>
                <a:lnTo>
                  <a:pt x="593855" y="2230726"/>
                </a:lnTo>
                <a:lnTo>
                  <a:pt x="590112" y="2227707"/>
                </a:lnTo>
                <a:lnTo>
                  <a:pt x="588493" y="2225383"/>
                </a:lnTo>
                <a:lnTo>
                  <a:pt x="586188" y="2220887"/>
                </a:lnTo>
                <a:lnTo>
                  <a:pt x="582911" y="2215515"/>
                </a:lnTo>
                <a:lnTo>
                  <a:pt x="578253" y="2204876"/>
                </a:lnTo>
                <a:lnTo>
                  <a:pt x="570729" y="2192541"/>
                </a:lnTo>
                <a:lnTo>
                  <a:pt x="568871" y="2185568"/>
                </a:lnTo>
                <a:lnTo>
                  <a:pt x="571205" y="2176682"/>
                </a:lnTo>
                <a:lnTo>
                  <a:pt x="568623" y="2170529"/>
                </a:lnTo>
                <a:lnTo>
                  <a:pt x="575767" y="2167671"/>
                </a:lnTo>
                <a:lnTo>
                  <a:pt x="585988" y="2164461"/>
                </a:lnTo>
                <a:lnTo>
                  <a:pt x="591293" y="2161785"/>
                </a:lnTo>
                <a:lnTo>
                  <a:pt x="594351" y="2160985"/>
                </a:lnTo>
                <a:lnTo>
                  <a:pt x="600846" y="2160489"/>
                </a:lnTo>
                <a:lnTo>
                  <a:pt x="603018" y="2157794"/>
                </a:lnTo>
                <a:lnTo>
                  <a:pt x="599408" y="2158479"/>
                </a:lnTo>
                <a:lnTo>
                  <a:pt x="596980" y="2158127"/>
                </a:lnTo>
                <a:lnTo>
                  <a:pt x="596827" y="2156870"/>
                </a:lnTo>
                <a:lnTo>
                  <a:pt x="597722" y="2154631"/>
                </a:lnTo>
                <a:lnTo>
                  <a:pt x="598303" y="2151736"/>
                </a:lnTo>
                <a:lnTo>
                  <a:pt x="597065" y="2152260"/>
                </a:lnTo>
                <a:lnTo>
                  <a:pt x="590712" y="2157241"/>
                </a:lnTo>
                <a:lnTo>
                  <a:pt x="581320" y="2161185"/>
                </a:lnTo>
                <a:lnTo>
                  <a:pt x="573986" y="2163375"/>
                </a:lnTo>
                <a:lnTo>
                  <a:pt x="572796" y="2163261"/>
                </a:lnTo>
                <a:lnTo>
                  <a:pt x="570224" y="2164585"/>
                </a:lnTo>
                <a:lnTo>
                  <a:pt x="568747" y="2164966"/>
                </a:lnTo>
                <a:lnTo>
                  <a:pt x="567604" y="2164585"/>
                </a:lnTo>
                <a:lnTo>
                  <a:pt x="565014" y="2160813"/>
                </a:lnTo>
                <a:lnTo>
                  <a:pt x="564318" y="2158346"/>
                </a:lnTo>
                <a:lnTo>
                  <a:pt x="568976" y="2151631"/>
                </a:lnTo>
                <a:lnTo>
                  <a:pt x="572453" y="2142430"/>
                </a:lnTo>
                <a:lnTo>
                  <a:pt x="577053" y="2136381"/>
                </a:lnTo>
                <a:lnTo>
                  <a:pt x="580301" y="2135619"/>
                </a:lnTo>
                <a:lnTo>
                  <a:pt x="585740" y="2135943"/>
                </a:lnTo>
                <a:lnTo>
                  <a:pt x="587655" y="2136477"/>
                </a:lnTo>
                <a:lnTo>
                  <a:pt x="587045" y="2132886"/>
                </a:lnTo>
                <a:lnTo>
                  <a:pt x="587273" y="2131143"/>
                </a:lnTo>
                <a:lnTo>
                  <a:pt x="591684" y="2129047"/>
                </a:lnTo>
                <a:lnTo>
                  <a:pt x="596827" y="2128114"/>
                </a:lnTo>
                <a:lnTo>
                  <a:pt x="600485" y="2128771"/>
                </a:lnTo>
                <a:lnTo>
                  <a:pt x="602790" y="2133000"/>
                </a:lnTo>
                <a:lnTo>
                  <a:pt x="605752" y="2140772"/>
                </a:lnTo>
                <a:lnTo>
                  <a:pt x="609743" y="2143392"/>
                </a:lnTo>
                <a:lnTo>
                  <a:pt x="609562" y="2139668"/>
                </a:lnTo>
                <a:lnTo>
                  <a:pt x="607495" y="2134857"/>
                </a:lnTo>
                <a:lnTo>
                  <a:pt x="606723" y="2127447"/>
                </a:lnTo>
                <a:lnTo>
                  <a:pt x="604095" y="2124313"/>
                </a:lnTo>
                <a:lnTo>
                  <a:pt x="601990" y="2122770"/>
                </a:lnTo>
                <a:lnTo>
                  <a:pt x="596160" y="2123523"/>
                </a:lnTo>
                <a:lnTo>
                  <a:pt x="592655" y="2118074"/>
                </a:lnTo>
                <a:lnTo>
                  <a:pt x="591864" y="2116074"/>
                </a:lnTo>
                <a:lnTo>
                  <a:pt x="591779" y="2113407"/>
                </a:lnTo>
                <a:lnTo>
                  <a:pt x="588274" y="2105559"/>
                </a:lnTo>
                <a:lnTo>
                  <a:pt x="587150" y="2101615"/>
                </a:lnTo>
                <a:lnTo>
                  <a:pt x="585292" y="2096357"/>
                </a:lnTo>
                <a:lnTo>
                  <a:pt x="584302" y="2096072"/>
                </a:lnTo>
                <a:lnTo>
                  <a:pt x="585559" y="2102691"/>
                </a:lnTo>
                <a:lnTo>
                  <a:pt x="587197" y="2107330"/>
                </a:lnTo>
                <a:lnTo>
                  <a:pt x="589540" y="2117484"/>
                </a:lnTo>
                <a:lnTo>
                  <a:pt x="590702" y="2121560"/>
                </a:lnTo>
                <a:lnTo>
                  <a:pt x="589131" y="2124780"/>
                </a:lnTo>
                <a:lnTo>
                  <a:pt x="586169" y="2127961"/>
                </a:lnTo>
                <a:lnTo>
                  <a:pt x="583549" y="2129857"/>
                </a:lnTo>
                <a:lnTo>
                  <a:pt x="577358" y="2132124"/>
                </a:lnTo>
                <a:lnTo>
                  <a:pt x="578691" y="2127171"/>
                </a:lnTo>
                <a:lnTo>
                  <a:pt x="579539" y="2122294"/>
                </a:lnTo>
                <a:lnTo>
                  <a:pt x="576424" y="2124027"/>
                </a:lnTo>
                <a:lnTo>
                  <a:pt x="573529" y="2127571"/>
                </a:lnTo>
                <a:lnTo>
                  <a:pt x="572529" y="2132467"/>
                </a:lnTo>
                <a:lnTo>
                  <a:pt x="570671" y="2136896"/>
                </a:lnTo>
                <a:lnTo>
                  <a:pt x="565157" y="2147726"/>
                </a:lnTo>
                <a:lnTo>
                  <a:pt x="562985" y="2153707"/>
                </a:lnTo>
                <a:lnTo>
                  <a:pt x="560927" y="2156651"/>
                </a:lnTo>
                <a:lnTo>
                  <a:pt x="558584" y="2157460"/>
                </a:lnTo>
                <a:lnTo>
                  <a:pt x="556555" y="2155127"/>
                </a:lnTo>
                <a:lnTo>
                  <a:pt x="554831" y="2149631"/>
                </a:lnTo>
                <a:lnTo>
                  <a:pt x="554022" y="2145316"/>
                </a:lnTo>
                <a:lnTo>
                  <a:pt x="553926" y="2134076"/>
                </a:lnTo>
                <a:lnTo>
                  <a:pt x="554146" y="2128809"/>
                </a:lnTo>
                <a:lnTo>
                  <a:pt x="553203" y="2121684"/>
                </a:lnTo>
                <a:lnTo>
                  <a:pt x="550221" y="2104987"/>
                </a:lnTo>
                <a:lnTo>
                  <a:pt x="549593" y="2098996"/>
                </a:lnTo>
                <a:lnTo>
                  <a:pt x="544554" y="2095805"/>
                </a:lnTo>
                <a:lnTo>
                  <a:pt x="544478" y="2094776"/>
                </a:lnTo>
                <a:lnTo>
                  <a:pt x="543163" y="2091347"/>
                </a:lnTo>
                <a:lnTo>
                  <a:pt x="542144" y="2087909"/>
                </a:lnTo>
                <a:lnTo>
                  <a:pt x="542982" y="2086651"/>
                </a:lnTo>
                <a:lnTo>
                  <a:pt x="544183" y="2085746"/>
                </a:lnTo>
                <a:lnTo>
                  <a:pt x="551717" y="2080660"/>
                </a:lnTo>
                <a:lnTo>
                  <a:pt x="557298" y="2074945"/>
                </a:lnTo>
                <a:lnTo>
                  <a:pt x="563975" y="2065944"/>
                </a:lnTo>
                <a:lnTo>
                  <a:pt x="566699" y="2063144"/>
                </a:lnTo>
                <a:lnTo>
                  <a:pt x="576491" y="2060981"/>
                </a:lnTo>
                <a:lnTo>
                  <a:pt x="580835" y="2060686"/>
                </a:lnTo>
                <a:lnTo>
                  <a:pt x="580797" y="2059076"/>
                </a:lnTo>
                <a:lnTo>
                  <a:pt x="579339" y="2058438"/>
                </a:lnTo>
                <a:lnTo>
                  <a:pt x="572729" y="2058857"/>
                </a:lnTo>
                <a:lnTo>
                  <a:pt x="563918" y="2062477"/>
                </a:lnTo>
                <a:lnTo>
                  <a:pt x="562404" y="2063782"/>
                </a:lnTo>
                <a:lnTo>
                  <a:pt x="558546" y="2069392"/>
                </a:lnTo>
                <a:lnTo>
                  <a:pt x="555574" y="2072450"/>
                </a:lnTo>
                <a:lnTo>
                  <a:pt x="547211" y="2079412"/>
                </a:lnTo>
                <a:lnTo>
                  <a:pt x="541782" y="2079412"/>
                </a:lnTo>
                <a:lnTo>
                  <a:pt x="536181" y="2071068"/>
                </a:lnTo>
                <a:lnTo>
                  <a:pt x="529923" y="2072669"/>
                </a:lnTo>
                <a:lnTo>
                  <a:pt x="525704" y="2072116"/>
                </a:lnTo>
                <a:lnTo>
                  <a:pt x="524475" y="2070859"/>
                </a:lnTo>
                <a:lnTo>
                  <a:pt x="523542" y="2059391"/>
                </a:lnTo>
                <a:lnTo>
                  <a:pt x="526942" y="2045913"/>
                </a:lnTo>
                <a:lnTo>
                  <a:pt x="523265" y="2045780"/>
                </a:lnTo>
                <a:lnTo>
                  <a:pt x="522504" y="2045237"/>
                </a:lnTo>
                <a:lnTo>
                  <a:pt x="520560" y="2042151"/>
                </a:lnTo>
                <a:lnTo>
                  <a:pt x="519294" y="2041227"/>
                </a:lnTo>
                <a:lnTo>
                  <a:pt x="520237" y="2039588"/>
                </a:lnTo>
                <a:lnTo>
                  <a:pt x="529295" y="2033149"/>
                </a:lnTo>
                <a:lnTo>
                  <a:pt x="542849" y="2020443"/>
                </a:lnTo>
                <a:lnTo>
                  <a:pt x="548678" y="2015423"/>
                </a:lnTo>
                <a:lnTo>
                  <a:pt x="552279" y="2013252"/>
                </a:lnTo>
                <a:lnTo>
                  <a:pt x="555003" y="2010766"/>
                </a:lnTo>
                <a:lnTo>
                  <a:pt x="558317" y="2005355"/>
                </a:lnTo>
                <a:lnTo>
                  <a:pt x="559413" y="2002984"/>
                </a:lnTo>
                <a:lnTo>
                  <a:pt x="561261" y="2001069"/>
                </a:lnTo>
                <a:lnTo>
                  <a:pt x="565157" y="1998907"/>
                </a:lnTo>
                <a:lnTo>
                  <a:pt x="569414" y="1995630"/>
                </a:lnTo>
                <a:lnTo>
                  <a:pt x="576320" y="1988239"/>
                </a:lnTo>
                <a:lnTo>
                  <a:pt x="577225" y="1985496"/>
                </a:lnTo>
                <a:lnTo>
                  <a:pt x="575720" y="1984858"/>
                </a:lnTo>
                <a:lnTo>
                  <a:pt x="572491" y="1987391"/>
                </a:lnTo>
                <a:lnTo>
                  <a:pt x="565928" y="1994154"/>
                </a:lnTo>
                <a:lnTo>
                  <a:pt x="561242" y="1997945"/>
                </a:lnTo>
                <a:lnTo>
                  <a:pt x="545249" y="2014814"/>
                </a:lnTo>
                <a:lnTo>
                  <a:pt x="538439" y="2020910"/>
                </a:lnTo>
                <a:lnTo>
                  <a:pt x="534734" y="2024796"/>
                </a:lnTo>
                <a:lnTo>
                  <a:pt x="531857" y="2028492"/>
                </a:lnTo>
                <a:lnTo>
                  <a:pt x="528819" y="2031121"/>
                </a:lnTo>
                <a:lnTo>
                  <a:pt x="525599" y="2032692"/>
                </a:lnTo>
                <a:lnTo>
                  <a:pt x="518741" y="2033864"/>
                </a:lnTo>
                <a:lnTo>
                  <a:pt x="515369" y="2035226"/>
                </a:lnTo>
                <a:lnTo>
                  <a:pt x="513340" y="2034235"/>
                </a:lnTo>
                <a:lnTo>
                  <a:pt x="512445" y="2026348"/>
                </a:lnTo>
                <a:lnTo>
                  <a:pt x="513131" y="2021662"/>
                </a:lnTo>
                <a:lnTo>
                  <a:pt x="512807" y="2017024"/>
                </a:lnTo>
                <a:lnTo>
                  <a:pt x="514522" y="2010356"/>
                </a:lnTo>
                <a:lnTo>
                  <a:pt x="517065" y="2005622"/>
                </a:lnTo>
                <a:lnTo>
                  <a:pt x="518131" y="2003041"/>
                </a:lnTo>
                <a:lnTo>
                  <a:pt x="518579" y="2001269"/>
                </a:lnTo>
                <a:lnTo>
                  <a:pt x="523818" y="1996345"/>
                </a:lnTo>
                <a:lnTo>
                  <a:pt x="526704" y="1994164"/>
                </a:lnTo>
                <a:lnTo>
                  <a:pt x="528742" y="1989211"/>
                </a:lnTo>
                <a:lnTo>
                  <a:pt x="540372" y="1987448"/>
                </a:lnTo>
                <a:lnTo>
                  <a:pt x="543373" y="1987629"/>
                </a:lnTo>
                <a:lnTo>
                  <a:pt x="544964" y="1986963"/>
                </a:lnTo>
                <a:lnTo>
                  <a:pt x="546154" y="1985524"/>
                </a:lnTo>
                <a:lnTo>
                  <a:pt x="545002" y="1984410"/>
                </a:lnTo>
                <a:lnTo>
                  <a:pt x="541515" y="1983619"/>
                </a:lnTo>
                <a:lnTo>
                  <a:pt x="532247" y="1983772"/>
                </a:lnTo>
                <a:lnTo>
                  <a:pt x="523685" y="1982924"/>
                </a:lnTo>
                <a:lnTo>
                  <a:pt x="519779" y="1982067"/>
                </a:lnTo>
                <a:lnTo>
                  <a:pt x="517893" y="1982562"/>
                </a:lnTo>
                <a:lnTo>
                  <a:pt x="514779" y="1981114"/>
                </a:lnTo>
                <a:lnTo>
                  <a:pt x="511378" y="1978343"/>
                </a:lnTo>
                <a:lnTo>
                  <a:pt x="506101" y="1968132"/>
                </a:lnTo>
                <a:lnTo>
                  <a:pt x="508216" y="1954930"/>
                </a:lnTo>
                <a:lnTo>
                  <a:pt x="508397" y="1948586"/>
                </a:lnTo>
                <a:lnTo>
                  <a:pt x="515103" y="1943014"/>
                </a:lnTo>
                <a:lnTo>
                  <a:pt x="518684" y="1941166"/>
                </a:lnTo>
                <a:lnTo>
                  <a:pt x="523770" y="1936956"/>
                </a:lnTo>
                <a:lnTo>
                  <a:pt x="530562" y="1929775"/>
                </a:lnTo>
                <a:lnTo>
                  <a:pt x="538667" y="1925374"/>
                </a:lnTo>
                <a:lnTo>
                  <a:pt x="542801" y="1924555"/>
                </a:lnTo>
                <a:lnTo>
                  <a:pt x="546230" y="1925184"/>
                </a:lnTo>
                <a:lnTo>
                  <a:pt x="558918" y="1931422"/>
                </a:lnTo>
                <a:lnTo>
                  <a:pt x="565442" y="1932642"/>
                </a:lnTo>
                <a:lnTo>
                  <a:pt x="571176" y="1931146"/>
                </a:lnTo>
                <a:lnTo>
                  <a:pt x="578368" y="1933327"/>
                </a:lnTo>
                <a:lnTo>
                  <a:pt x="591093" y="1942262"/>
                </a:lnTo>
                <a:lnTo>
                  <a:pt x="593550" y="1940938"/>
                </a:lnTo>
                <a:lnTo>
                  <a:pt x="592836" y="1938776"/>
                </a:lnTo>
                <a:lnTo>
                  <a:pt x="578644" y="1929317"/>
                </a:lnTo>
                <a:lnTo>
                  <a:pt x="578720" y="1926479"/>
                </a:lnTo>
                <a:lnTo>
                  <a:pt x="582349" y="1925736"/>
                </a:lnTo>
                <a:lnTo>
                  <a:pt x="586226" y="1922974"/>
                </a:lnTo>
                <a:lnTo>
                  <a:pt x="584045" y="1921335"/>
                </a:lnTo>
                <a:lnTo>
                  <a:pt x="574615" y="1922755"/>
                </a:lnTo>
                <a:lnTo>
                  <a:pt x="571891" y="1925022"/>
                </a:lnTo>
                <a:lnTo>
                  <a:pt x="562746" y="1926193"/>
                </a:lnTo>
                <a:lnTo>
                  <a:pt x="557975" y="1924269"/>
                </a:lnTo>
                <a:lnTo>
                  <a:pt x="553688" y="1923307"/>
                </a:lnTo>
                <a:lnTo>
                  <a:pt x="547259" y="1919192"/>
                </a:lnTo>
                <a:lnTo>
                  <a:pt x="541877" y="1920535"/>
                </a:lnTo>
                <a:lnTo>
                  <a:pt x="538477" y="1922155"/>
                </a:lnTo>
                <a:lnTo>
                  <a:pt x="532467" y="1923688"/>
                </a:lnTo>
                <a:lnTo>
                  <a:pt x="530295" y="1924783"/>
                </a:lnTo>
                <a:lnTo>
                  <a:pt x="518551" y="1937661"/>
                </a:lnTo>
                <a:lnTo>
                  <a:pt x="513607" y="1940328"/>
                </a:lnTo>
                <a:lnTo>
                  <a:pt x="510092" y="1939452"/>
                </a:lnTo>
                <a:lnTo>
                  <a:pt x="512559" y="1931089"/>
                </a:lnTo>
                <a:lnTo>
                  <a:pt x="513274" y="1927774"/>
                </a:lnTo>
                <a:lnTo>
                  <a:pt x="513274" y="1924164"/>
                </a:lnTo>
                <a:lnTo>
                  <a:pt x="514293" y="1919202"/>
                </a:lnTo>
                <a:lnTo>
                  <a:pt x="520313" y="1909705"/>
                </a:lnTo>
                <a:lnTo>
                  <a:pt x="524094" y="1899247"/>
                </a:lnTo>
                <a:lnTo>
                  <a:pt x="525694" y="1892722"/>
                </a:lnTo>
                <a:lnTo>
                  <a:pt x="528657" y="1891989"/>
                </a:lnTo>
                <a:lnTo>
                  <a:pt x="532695" y="1892951"/>
                </a:lnTo>
                <a:lnTo>
                  <a:pt x="544830" y="1897180"/>
                </a:lnTo>
                <a:lnTo>
                  <a:pt x="554927" y="1902209"/>
                </a:lnTo>
                <a:lnTo>
                  <a:pt x="562375" y="1903552"/>
                </a:lnTo>
                <a:lnTo>
                  <a:pt x="567271" y="1903695"/>
                </a:lnTo>
                <a:lnTo>
                  <a:pt x="569366" y="1902095"/>
                </a:lnTo>
                <a:lnTo>
                  <a:pt x="571024" y="1899304"/>
                </a:lnTo>
                <a:lnTo>
                  <a:pt x="571662" y="1897370"/>
                </a:lnTo>
                <a:lnTo>
                  <a:pt x="572138" y="1893408"/>
                </a:lnTo>
                <a:lnTo>
                  <a:pt x="572700" y="1891998"/>
                </a:lnTo>
                <a:lnTo>
                  <a:pt x="574339" y="1890265"/>
                </a:lnTo>
                <a:lnTo>
                  <a:pt x="577682" y="1884216"/>
                </a:lnTo>
                <a:lnTo>
                  <a:pt x="578701" y="1879902"/>
                </a:lnTo>
                <a:lnTo>
                  <a:pt x="577605" y="1877377"/>
                </a:lnTo>
                <a:lnTo>
                  <a:pt x="575377" y="1877635"/>
                </a:lnTo>
                <a:lnTo>
                  <a:pt x="571024" y="1879292"/>
                </a:lnTo>
                <a:lnTo>
                  <a:pt x="570433" y="1879978"/>
                </a:lnTo>
                <a:lnTo>
                  <a:pt x="570509" y="1881330"/>
                </a:lnTo>
                <a:lnTo>
                  <a:pt x="566309" y="1888008"/>
                </a:lnTo>
                <a:lnTo>
                  <a:pt x="561727" y="1889541"/>
                </a:lnTo>
                <a:lnTo>
                  <a:pt x="551183" y="1891770"/>
                </a:lnTo>
                <a:lnTo>
                  <a:pt x="546373" y="1891932"/>
                </a:lnTo>
                <a:lnTo>
                  <a:pt x="537820" y="1888836"/>
                </a:lnTo>
                <a:lnTo>
                  <a:pt x="536524" y="1887626"/>
                </a:lnTo>
                <a:lnTo>
                  <a:pt x="535639" y="1885350"/>
                </a:lnTo>
                <a:lnTo>
                  <a:pt x="525142" y="1885864"/>
                </a:lnTo>
                <a:lnTo>
                  <a:pt x="522008" y="1886550"/>
                </a:lnTo>
                <a:lnTo>
                  <a:pt x="519512" y="1886255"/>
                </a:lnTo>
                <a:lnTo>
                  <a:pt x="520732" y="1882292"/>
                </a:lnTo>
                <a:lnTo>
                  <a:pt x="524047" y="1877882"/>
                </a:lnTo>
                <a:lnTo>
                  <a:pt x="528695" y="1863452"/>
                </a:lnTo>
                <a:lnTo>
                  <a:pt x="532590" y="1859737"/>
                </a:lnTo>
                <a:lnTo>
                  <a:pt x="540325" y="1856270"/>
                </a:lnTo>
                <a:lnTo>
                  <a:pt x="548392" y="1856832"/>
                </a:lnTo>
                <a:lnTo>
                  <a:pt x="562347" y="1868043"/>
                </a:lnTo>
                <a:lnTo>
                  <a:pt x="566557" y="1869015"/>
                </a:lnTo>
                <a:lnTo>
                  <a:pt x="570414" y="1868110"/>
                </a:lnTo>
                <a:lnTo>
                  <a:pt x="579644" y="1864366"/>
                </a:lnTo>
                <a:lnTo>
                  <a:pt x="581339" y="1862842"/>
                </a:lnTo>
                <a:lnTo>
                  <a:pt x="584664" y="1858185"/>
                </a:lnTo>
                <a:lnTo>
                  <a:pt x="588540" y="1850184"/>
                </a:lnTo>
                <a:lnTo>
                  <a:pt x="588350" y="1848288"/>
                </a:lnTo>
                <a:lnTo>
                  <a:pt x="582397" y="1852765"/>
                </a:lnTo>
                <a:lnTo>
                  <a:pt x="579225" y="1853965"/>
                </a:lnTo>
                <a:lnTo>
                  <a:pt x="576539" y="1853965"/>
                </a:lnTo>
                <a:lnTo>
                  <a:pt x="579034" y="1839277"/>
                </a:lnTo>
                <a:lnTo>
                  <a:pt x="580006" y="1827943"/>
                </a:lnTo>
                <a:lnTo>
                  <a:pt x="580939" y="1825114"/>
                </a:lnTo>
                <a:lnTo>
                  <a:pt x="588759" y="1825962"/>
                </a:lnTo>
                <a:lnTo>
                  <a:pt x="599446" y="1824419"/>
                </a:lnTo>
                <a:lnTo>
                  <a:pt x="601990" y="1821923"/>
                </a:lnTo>
                <a:lnTo>
                  <a:pt x="601951" y="1820818"/>
                </a:lnTo>
                <a:lnTo>
                  <a:pt x="597665" y="1819304"/>
                </a:lnTo>
                <a:lnTo>
                  <a:pt x="595598" y="1816113"/>
                </a:lnTo>
                <a:lnTo>
                  <a:pt x="592008" y="1817122"/>
                </a:lnTo>
                <a:lnTo>
                  <a:pt x="587197" y="1819246"/>
                </a:lnTo>
                <a:lnTo>
                  <a:pt x="581158" y="1819008"/>
                </a:lnTo>
                <a:lnTo>
                  <a:pt x="581663" y="1814084"/>
                </a:lnTo>
                <a:lnTo>
                  <a:pt x="586092" y="1803711"/>
                </a:lnTo>
                <a:lnTo>
                  <a:pt x="586550" y="1798958"/>
                </a:lnTo>
                <a:lnTo>
                  <a:pt x="588274" y="1789424"/>
                </a:lnTo>
                <a:lnTo>
                  <a:pt x="588455" y="1784509"/>
                </a:lnTo>
                <a:lnTo>
                  <a:pt x="590693" y="1779718"/>
                </a:lnTo>
                <a:lnTo>
                  <a:pt x="597675" y="1776298"/>
                </a:lnTo>
                <a:lnTo>
                  <a:pt x="600608" y="1774250"/>
                </a:lnTo>
                <a:lnTo>
                  <a:pt x="600770" y="1772003"/>
                </a:lnTo>
                <a:lnTo>
                  <a:pt x="596589" y="1763420"/>
                </a:lnTo>
                <a:lnTo>
                  <a:pt x="597646" y="1761039"/>
                </a:lnTo>
                <a:lnTo>
                  <a:pt x="600932" y="1758867"/>
                </a:lnTo>
                <a:lnTo>
                  <a:pt x="602152" y="1757277"/>
                </a:lnTo>
                <a:lnTo>
                  <a:pt x="601313" y="1756286"/>
                </a:lnTo>
                <a:lnTo>
                  <a:pt x="598294" y="1755334"/>
                </a:lnTo>
                <a:lnTo>
                  <a:pt x="593646" y="1757239"/>
                </a:lnTo>
                <a:lnTo>
                  <a:pt x="588502" y="1758153"/>
                </a:lnTo>
                <a:lnTo>
                  <a:pt x="583949" y="1755286"/>
                </a:lnTo>
                <a:lnTo>
                  <a:pt x="580387" y="1753905"/>
                </a:lnTo>
                <a:lnTo>
                  <a:pt x="578139" y="1754334"/>
                </a:lnTo>
                <a:lnTo>
                  <a:pt x="572015" y="1759239"/>
                </a:lnTo>
                <a:lnTo>
                  <a:pt x="569871" y="1759401"/>
                </a:lnTo>
                <a:lnTo>
                  <a:pt x="567223" y="1758039"/>
                </a:lnTo>
                <a:lnTo>
                  <a:pt x="549678" y="1753791"/>
                </a:lnTo>
                <a:lnTo>
                  <a:pt x="547497" y="1752286"/>
                </a:lnTo>
                <a:lnTo>
                  <a:pt x="541211" y="1744904"/>
                </a:lnTo>
                <a:lnTo>
                  <a:pt x="536029" y="1740008"/>
                </a:lnTo>
                <a:lnTo>
                  <a:pt x="529133" y="1734645"/>
                </a:lnTo>
                <a:lnTo>
                  <a:pt x="520189" y="1730559"/>
                </a:lnTo>
                <a:lnTo>
                  <a:pt x="509206" y="1727759"/>
                </a:lnTo>
                <a:lnTo>
                  <a:pt x="502634" y="1725120"/>
                </a:lnTo>
                <a:lnTo>
                  <a:pt x="499396" y="1721387"/>
                </a:lnTo>
                <a:lnTo>
                  <a:pt x="493843" y="1713148"/>
                </a:lnTo>
                <a:lnTo>
                  <a:pt x="489623" y="1706251"/>
                </a:lnTo>
                <a:lnTo>
                  <a:pt x="488833" y="1702832"/>
                </a:lnTo>
                <a:lnTo>
                  <a:pt x="491309" y="1698593"/>
                </a:lnTo>
                <a:lnTo>
                  <a:pt x="493833" y="1695545"/>
                </a:lnTo>
                <a:lnTo>
                  <a:pt x="498586" y="1693040"/>
                </a:lnTo>
                <a:lnTo>
                  <a:pt x="506787" y="1693869"/>
                </a:lnTo>
                <a:lnTo>
                  <a:pt x="511188" y="1694983"/>
                </a:lnTo>
                <a:lnTo>
                  <a:pt x="516036" y="1697374"/>
                </a:lnTo>
                <a:lnTo>
                  <a:pt x="519703" y="1697822"/>
                </a:lnTo>
                <a:lnTo>
                  <a:pt x="527313" y="1697145"/>
                </a:lnTo>
                <a:lnTo>
                  <a:pt x="535057" y="1698670"/>
                </a:lnTo>
                <a:lnTo>
                  <a:pt x="539639" y="1700346"/>
                </a:lnTo>
                <a:lnTo>
                  <a:pt x="545659" y="1703832"/>
                </a:lnTo>
                <a:lnTo>
                  <a:pt x="562270" y="1718586"/>
                </a:lnTo>
                <a:lnTo>
                  <a:pt x="569205" y="1723682"/>
                </a:lnTo>
                <a:lnTo>
                  <a:pt x="572215" y="1724292"/>
                </a:lnTo>
                <a:lnTo>
                  <a:pt x="584645" y="1729721"/>
                </a:lnTo>
                <a:lnTo>
                  <a:pt x="586635" y="1729616"/>
                </a:lnTo>
                <a:lnTo>
                  <a:pt x="591722" y="1727073"/>
                </a:lnTo>
                <a:lnTo>
                  <a:pt x="592226" y="1725425"/>
                </a:lnTo>
                <a:lnTo>
                  <a:pt x="590512" y="1723796"/>
                </a:lnTo>
                <a:lnTo>
                  <a:pt x="585026" y="1722530"/>
                </a:lnTo>
                <a:lnTo>
                  <a:pt x="578587" y="1716510"/>
                </a:lnTo>
                <a:lnTo>
                  <a:pt x="574596" y="1711719"/>
                </a:lnTo>
                <a:lnTo>
                  <a:pt x="574139" y="1703765"/>
                </a:lnTo>
                <a:lnTo>
                  <a:pt x="574662" y="1699289"/>
                </a:lnTo>
                <a:lnTo>
                  <a:pt x="575663" y="1697250"/>
                </a:lnTo>
                <a:lnTo>
                  <a:pt x="576367" y="1690364"/>
                </a:lnTo>
                <a:lnTo>
                  <a:pt x="572634" y="1686258"/>
                </a:lnTo>
                <a:lnTo>
                  <a:pt x="570033" y="1684963"/>
                </a:lnTo>
                <a:lnTo>
                  <a:pt x="563109" y="1678953"/>
                </a:lnTo>
                <a:lnTo>
                  <a:pt x="562528" y="1677457"/>
                </a:lnTo>
                <a:lnTo>
                  <a:pt x="565852" y="1676753"/>
                </a:lnTo>
                <a:lnTo>
                  <a:pt x="569109" y="1677162"/>
                </a:lnTo>
                <a:lnTo>
                  <a:pt x="576091" y="1680210"/>
                </a:lnTo>
                <a:lnTo>
                  <a:pt x="579749" y="1680629"/>
                </a:lnTo>
                <a:lnTo>
                  <a:pt x="582416" y="1679439"/>
                </a:lnTo>
                <a:lnTo>
                  <a:pt x="582721" y="1678210"/>
                </a:lnTo>
                <a:lnTo>
                  <a:pt x="578472" y="1674743"/>
                </a:lnTo>
                <a:lnTo>
                  <a:pt x="573157" y="1668523"/>
                </a:lnTo>
                <a:lnTo>
                  <a:pt x="562051" y="1667599"/>
                </a:lnTo>
                <a:lnTo>
                  <a:pt x="554850" y="1668304"/>
                </a:lnTo>
                <a:lnTo>
                  <a:pt x="550250" y="1666161"/>
                </a:lnTo>
                <a:lnTo>
                  <a:pt x="545354" y="1662674"/>
                </a:lnTo>
                <a:lnTo>
                  <a:pt x="542201" y="1661779"/>
                </a:lnTo>
                <a:lnTo>
                  <a:pt x="535772" y="1663970"/>
                </a:lnTo>
                <a:lnTo>
                  <a:pt x="532524" y="1664246"/>
                </a:lnTo>
                <a:lnTo>
                  <a:pt x="529562" y="1663475"/>
                </a:lnTo>
                <a:lnTo>
                  <a:pt x="526637" y="1652426"/>
                </a:lnTo>
                <a:lnTo>
                  <a:pt x="527418" y="1649101"/>
                </a:lnTo>
                <a:lnTo>
                  <a:pt x="529714" y="1647663"/>
                </a:lnTo>
                <a:lnTo>
                  <a:pt x="531448" y="1644072"/>
                </a:lnTo>
                <a:lnTo>
                  <a:pt x="532657" y="1640310"/>
                </a:lnTo>
                <a:lnTo>
                  <a:pt x="536467" y="1636624"/>
                </a:lnTo>
                <a:lnTo>
                  <a:pt x="557374" y="1628385"/>
                </a:lnTo>
                <a:lnTo>
                  <a:pt x="562651" y="1622231"/>
                </a:lnTo>
                <a:lnTo>
                  <a:pt x="562423" y="1621279"/>
                </a:lnTo>
                <a:lnTo>
                  <a:pt x="558860" y="1622422"/>
                </a:lnTo>
                <a:lnTo>
                  <a:pt x="554307" y="1625203"/>
                </a:lnTo>
                <a:lnTo>
                  <a:pt x="551269" y="1625775"/>
                </a:lnTo>
                <a:lnTo>
                  <a:pt x="538963" y="1622184"/>
                </a:lnTo>
                <a:lnTo>
                  <a:pt x="537039" y="1623003"/>
                </a:lnTo>
                <a:lnTo>
                  <a:pt x="532057" y="1628156"/>
                </a:lnTo>
                <a:lnTo>
                  <a:pt x="525294" y="1633728"/>
                </a:lnTo>
                <a:lnTo>
                  <a:pt x="522179" y="1633385"/>
                </a:lnTo>
                <a:lnTo>
                  <a:pt x="518008" y="1630090"/>
                </a:lnTo>
                <a:lnTo>
                  <a:pt x="517350" y="1627737"/>
                </a:lnTo>
                <a:lnTo>
                  <a:pt x="517045" y="1624908"/>
                </a:lnTo>
                <a:lnTo>
                  <a:pt x="521627" y="1621022"/>
                </a:lnTo>
                <a:lnTo>
                  <a:pt x="523094" y="1618964"/>
                </a:lnTo>
                <a:lnTo>
                  <a:pt x="526056" y="1613411"/>
                </a:lnTo>
                <a:lnTo>
                  <a:pt x="525904" y="1610658"/>
                </a:lnTo>
                <a:lnTo>
                  <a:pt x="520846" y="1612173"/>
                </a:lnTo>
                <a:lnTo>
                  <a:pt x="520189" y="1609611"/>
                </a:lnTo>
                <a:lnTo>
                  <a:pt x="520265" y="1605220"/>
                </a:lnTo>
                <a:lnTo>
                  <a:pt x="519779" y="1599648"/>
                </a:lnTo>
                <a:lnTo>
                  <a:pt x="518541" y="1594123"/>
                </a:lnTo>
                <a:lnTo>
                  <a:pt x="514388" y="1585598"/>
                </a:lnTo>
                <a:lnTo>
                  <a:pt x="512664" y="1583408"/>
                </a:lnTo>
                <a:lnTo>
                  <a:pt x="511245" y="1580236"/>
                </a:lnTo>
                <a:lnTo>
                  <a:pt x="508111" y="1568606"/>
                </a:lnTo>
                <a:lnTo>
                  <a:pt x="509016" y="1565681"/>
                </a:lnTo>
                <a:lnTo>
                  <a:pt x="511797" y="1563462"/>
                </a:lnTo>
                <a:lnTo>
                  <a:pt x="512331" y="1562443"/>
                </a:lnTo>
                <a:lnTo>
                  <a:pt x="505692" y="1564281"/>
                </a:lnTo>
                <a:lnTo>
                  <a:pt x="504968" y="1566301"/>
                </a:lnTo>
                <a:lnTo>
                  <a:pt x="506216" y="1569282"/>
                </a:lnTo>
                <a:lnTo>
                  <a:pt x="507111" y="1573244"/>
                </a:lnTo>
                <a:lnTo>
                  <a:pt x="507644" y="1578178"/>
                </a:lnTo>
                <a:lnTo>
                  <a:pt x="508568" y="1582484"/>
                </a:lnTo>
                <a:lnTo>
                  <a:pt x="510969" y="1587189"/>
                </a:lnTo>
                <a:lnTo>
                  <a:pt x="512893" y="1589656"/>
                </a:lnTo>
                <a:lnTo>
                  <a:pt x="516026" y="1596171"/>
                </a:lnTo>
                <a:lnTo>
                  <a:pt x="517398" y="1603305"/>
                </a:lnTo>
                <a:lnTo>
                  <a:pt x="516998" y="1607049"/>
                </a:lnTo>
                <a:lnTo>
                  <a:pt x="514569" y="1610849"/>
                </a:lnTo>
                <a:lnTo>
                  <a:pt x="510645" y="1614935"/>
                </a:lnTo>
                <a:lnTo>
                  <a:pt x="509454" y="1618317"/>
                </a:lnTo>
                <a:lnTo>
                  <a:pt x="508921" y="1621679"/>
                </a:lnTo>
                <a:lnTo>
                  <a:pt x="505863" y="1624784"/>
                </a:lnTo>
                <a:lnTo>
                  <a:pt x="503987" y="1623622"/>
                </a:lnTo>
                <a:lnTo>
                  <a:pt x="502501" y="1623441"/>
                </a:lnTo>
                <a:lnTo>
                  <a:pt x="504254" y="1628965"/>
                </a:lnTo>
                <a:lnTo>
                  <a:pt x="505387" y="1634604"/>
                </a:lnTo>
                <a:lnTo>
                  <a:pt x="504025" y="1640234"/>
                </a:lnTo>
                <a:lnTo>
                  <a:pt x="500396" y="1643634"/>
                </a:lnTo>
                <a:lnTo>
                  <a:pt x="498424" y="1643739"/>
                </a:lnTo>
                <a:lnTo>
                  <a:pt x="494547" y="1646492"/>
                </a:lnTo>
                <a:lnTo>
                  <a:pt x="484622" y="1647930"/>
                </a:lnTo>
                <a:lnTo>
                  <a:pt x="481165" y="1647254"/>
                </a:lnTo>
                <a:lnTo>
                  <a:pt x="474831" y="1644463"/>
                </a:lnTo>
                <a:lnTo>
                  <a:pt x="467316" y="1642939"/>
                </a:lnTo>
                <a:lnTo>
                  <a:pt x="464334" y="1639167"/>
                </a:lnTo>
                <a:lnTo>
                  <a:pt x="460429" y="1632280"/>
                </a:lnTo>
                <a:lnTo>
                  <a:pt x="458457" y="1626089"/>
                </a:lnTo>
                <a:lnTo>
                  <a:pt x="458419" y="1620593"/>
                </a:lnTo>
                <a:lnTo>
                  <a:pt x="459477" y="1616583"/>
                </a:lnTo>
                <a:lnTo>
                  <a:pt x="461629" y="1614049"/>
                </a:lnTo>
                <a:lnTo>
                  <a:pt x="464220" y="1597790"/>
                </a:lnTo>
                <a:lnTo>
                  <a:pt x="467878" y="1584541"/>
                </a:lnTo>
                <a:lnTo>
                  <a:pt x="477088" y="1570768"/>
                </a:lnTo>
                <a:lnTo>
                  <a:pt x="479717" y="1565758"/>
                </a:lnTo>
                <a:lnTo>
                  <a:pt x="480584" y="1563062"/>
                </a:lnTo>
                <a:lnTo>
                  <a:pt x="480574" y="1561005"/>
                </a:lnTo>
                <a:lnTo>
                  <a:pt x="479089" y="1559700"/>
                </a:lnTo>
                <a:lnTo>
                  <a:pt x="467763" y="1576797"/>
                </a:lnTo>
                <a:lnTo>
                  <a:pt x="460781" y="1578607"/>
                </a:lnTo>
                <a:lnTo>
                  <a:pt x="458696" y="1574778"/>
                </a:lnTo>
                <a:lnTo>
                  <a:pt x="459324" y="1567958"/>
                </a:lnTo>
                <a:lnTo>
                  <a:pt x="460572" y="1566367"/>
                </a:lnTo>
                <a:lnTo>
                  <a:pt x="466220" y="1567015"/>
                </a:lnTo>
                <a:lnTo>
                  <a:pt x="468411" y="1563205"/>
                </a:lnTo>
                <a:lnTo>
                  <a:pt x="464877" y="1557433"/>
                </a:lnTo>
                <a:lnTo>
                  <a:pt x="461115" y="1555909"/>
                </a:lnTo>
                <a:lnTo>
                  <a:pt x="460238" y="1554451"/>
                </a:lnTo>
                <a:lnTo>
                  <a:pt x="464106" y="1550032"/>
                </a:lnTo>
                <a:lnTo>
                  <a:pt x="473059" y="1550356"/>
                </a:lnTo>
                <a:lnTo>
                  <a:pt x="475079" y="1547260"/>
                </a:lnTo>
                <a:lnTo>
                  <a:pt x="478317" y="1543917"/>
                </a:lnTo>
                <a:lnTo>
                  <a:pt x="481917" y="1537687"/>
                </a:lnTo>
                <a:lnTo>
                  <a:pt x="483260" y="1532430"/>
                </a:lnTo>
                <a:lnTo>
                  <a:pt x="483565" y="1527905"/>
                </a:lnTo>
                <a:lnTo>
                  <a:pt x="482784" y="1524248"/>
                </a:lnTo>
                <a:lnTo>
                  <a:pt x="482708" y="1520571"/>
                </a:lnTo>
                <a:lnTo>
                  <a:pt x="483318" y="1516875"/>
                </a:lnTo>
                <a:lnTo>
                  <a:pt x="482375" y="1512780"/>
                </a:lnTo>
                <a:lnTo>
                  <a:pt x="479889" y="1508284"/>
                </a:lnTo>
                <a:lnTo>
                  <a:pt x="474354" y="1503883"/>
                </a:lnTo>
                <a:lnTo>
                  <a:pt x="472726" y="1508855"/>
                </a:lnTo>
                <a:lnTo>
                  <a:pt x="471002" y="1510894"/>
                </a:lnTo>
                <a:lnTo>
                  <a:pt x="468582" y="1511351"/>
                </a:lnTo>
                <a:lnTo>
                  <a:pt x="466354" y="1509255"/>
                </a:lnTo>
                <a:lnTo>
                  <a:pt x="464020" y="1508503"/>
                </a:lnTo>
                <a:lnTo>
                  <a:pt x="461734" y="1506636"/>
                </a:lnTo>
                <a:lnTo>
                  <a:pt x="459353" y="1506036"/>
                </a:lnTo>
                <a:lnTo>
                  <a:pt x="458429" y="1504531"/>
                </a:lnTo>
                <a:lnTo>
                  <a:pt x="457829" y="1500302"/>
                </a:lnTo>
                <a:lnTo>
                  <a:pt x="457781" y="1494911"/>
                </a:lnTo>
                <a:lnTo>
                  <a:pt x="460467" y="1492377"/>
                </a:lnTo>
                <a:lnTo>
                  <a:pt x="464210" y="1490386"/>
                </a:lnTo>
                <a:lnTo>
                  <a:pt x="466715" y="1486605"/>
                </a:lnTo>
                <a:lnTo>
                  <a:pt x="468363" y="1481109"/>
                </a:lnTo>
                <a:lnTo>
                  <a:pt x="468601" y="1475080"/>
                </a:lnTo>
                <a:lnTo>
                  <a:pt x="467430" y="1468526"/>
                </a:lnTo>
                <a:lnTo>
                  <a:pt x="464391" y="1462611"/>
                </a:lnTo>
                <a:lnTo>
                  <a:pt x="458762" y="1468365"/>
                </a:lnTo>
                <a:lnTo>
                  <a:pt x="456552" y="1469774"/>
                </a:lnTo>
                <a:lnTo>
                  <a:pt x="456047" y="1465659"/>
                </a:lnTo>
                <a:lnTo>
                  <a:pt x="455266" y="1462611"/>
                </a:lnTo>
                <a:lnTo>
                  <a:pt x="452904" y="1458459"/>
                </a:lnTo>
                <a:lnTo>
                  <a:pt x="449790" y="1455430"/>
                </a:lnTo>
                <a:lnTo>
                  <a:pt x="446799" y="1453410"/>
                </a:lnTo>
                <a:lnTo>
                  <a:pt x="446665" y="1450334"/>
                </a:lnTo>
                <a:lnTo>
                  <a:pt x="447370" y="1446857"/>
                </a:lnTo>
                <a:lnTo>
                  <a:pt x="448704" y="1442799"/>
                </a:lnTo>
                <a:lnTo>
                  <a:pt x="450428" y="1434294"/>
                </a:lnTo>
                <a:lnTo>
                  <a:pt x="452323" y="1435056"/>
                </a:lnTo>
                <a:lnTo>
                  <a:pt x="453904" y="1434275"/>
                </a:lnTo>
                <a:lnTo>
                  <a:pt x="452990" y="1427216"/>
                </a:lnTo>
                <a:lnTo>
                  <a:pt x="451466" y="1421263"/>
                </a:lnTo>
                <a:lnTo>
                  <a:pt x="449675" y="1417863"/>
                </a:lnTo>
                <a:lnTo>
                  <a:pt x="449609" y="1416387"/>
                </a:lnTo>
                <a:lnTo>
                  <a:pt x="449199" y="1414653"/>
                </a:lnTo>
                <a:lnTo>
                  <a:pt x="447818" y="1410453"/>
                </a:lnTo>
                <a:lnTo>
                  <a:pt x="446265" y="1407366"/>
                </a:lnTo>
                <a:lnTo>
                  <a:pt x="443560" y="1398594"/>
                </a:lnTo>
                <a:lnTo>
                  <a:pt x="441608" y="1395232"/>
                </a:lnTo>
                <a:lnTo>
                  <a:pt x="439103" y="1393488"/>
                </a:lnTo>
                <a:lnTo>
                  <a:pt x="436407" y="1393393"/>
                </a:lnTo>
                <a:lnTo>
                  <a:pt x="432073" y="1395717"/>
                </a:lnTo>
                <a:lnTo>
                  <a:pt x="424082" y="1398384"/>
                </a:lnTo>
                <a:lnTo>
                  <a:pt x="417747" y="1399651"/>
                </a:lnTo>
                <a:lnTo>
                  <a:pt x="416690" y="1398956"/>
                </a:lnTo>
                <a:lnTo>
                  <a:pt x="419862" y="1395613"/>
                </a:lnTo>
                <a:lnTo>
                  <a:pt x="424529" y="1392126"/>
                </a:lnTo>
                <a:lnTo>
                  <a:pt x="430702" y="1389755"/>
                </a:lnTo>
                <a:lnTo>
                  <a:pt x="432502" y="1383925"/>
                </a:lnTo>
                <a:lnTo>
                  <a:pt x="431835" y="1378868"/>
                </a:lnTo>
                <a:lnTo>
                  <a:pt x="432092" y="1374057"/>
                </a:lnTo>
                <a:lnTo>
                  <a:pt x="430397" y="1368981"/>
                </a:lnTo>
                <a:lnTo>
                  <a:pt x="432045" y="1366161"/>
                </a:lnTo>
                <a:lnTo>
                  <a:pt x="437664" y="1363313"/>
                </a:lnTo>
                <a:lnTo>
                  <a:pt x="440217" y="1362875"/>
                </a:lnTo>
                <a:lnTo>
                  <a:pt x="442751" y="1359246"/>
                </a:lnTo>
                <a:lnTo>
                  <a:pt x="435626" y="1350455"/>
                </a:lnTo>
                <a:lnTo>
                  <a:pt x="428158" y="1344673"/>
                </a:lnTo>
                <a:lnTo>
                  <a:pt x="426291" y="1342311"/>
                </a:lnTo>
                <a:lnTo>
                  <a:pt x="424653" y="1338424"/>
                </a:lnTo>
                <a:lnTo>
                  <a:pt x="423243" y="1332995"/>
                </a:lnTo>
                <a:lnTo>
                  <a:pt x="420938" y="1327547"/>
                </a:lnTo>
                <a:lnTo>
                  <a:pt x="417757" y="1322061"/>
                </a:lnTo>
                <a:lnTo>
                  <a:pt x="413109" y="1316755"/>
                </a:lnTo>
                <a:lnTo>
                  <a:pt x="401126" y="1307002"/>
                </a:lnTo>
                <a:lnTo>
                  <a:pt x="397012" y="1300239"/>
                </a:lnTo>
                <a:lnTo>
                  <a:pt x="393220" y="1289837"/>
                </a:lnTo>
                <a:lnTo>
                  <a:pt x="391325" y="1285380"/>
                </a:lnTo>
                <a:lnTo>
                  <a:pt x="389354" y="1282075"/>
                </a:lnTo>
                <a:lnTo>
                  <a:pt x="381010" y="1274302"/>
                </a:lnTo>
                <a:lnTo>
                  <a:pt x="380000" y="1270854"/>
                </a:lnTo>
                <a:lnTo>
                  <a:pt x="388620" y="1261634"/>
                </a:lnTo>
                <a:lnTo>
                  <a:pt x="389458" y="1257938"/>
                </a:lnTo>
                <a:lnTo>
                  <a:pt x="385934" y="1246651"/>
                </a:lnTo>
                <a:lnTo>
                  <a:pt x="382334" y="1238345"/>
                </a:lnTo>
                <a:lnTo>
                  <a:pt x="378409" y="1235383"/>
                </a:lnTo>
                <a:lnTo>
                  <a:pt x="372570" y="1233859"/>
                </a:lnTo>
                <a:lnTo>
                  <a:pt x="367217" y="1230144"/>
                </a:lnTo>
                <a:lnTo>
                  <a:pt x="362350" y="1224239"/>
                </a:lnTo>
                <a:lnTo>
                  <a:pt x="357492" y="1219905"/>
                </a:lnTo>
                <a:lnTo>
                  <a:pt x="350215" y="1215771"/>
                </a:lnTo>
                <a:lnTo>
                  <a:pt x="338042" y="1205094"/>
                </a:lnTo>
                <a:lnTo>
                  <a:pt x="319278" y="1193587"/>
                </a:lnTo>
                <a:lnTo>
                  <a:pt x="310896" y="1186825"/>
                </a:lnTo>
                <a:lnTo>
                  <a:pt x="305905" y="1184358"/>
                </a:lnTo>
                <a:lnTo>
                  <a:pt x="299333" y="1183729"/>
                </a:lnTo>
                <a:lnTo>
                  <a:pt x="286617" y="1177376"/>
                </a:lnTo>
                <a:lnTo>
                  <a:pt x="275930" y="1175337"/>
                </a:lnTo>
                <a:lnTo>
                  <a:pt x="269339" y="1176271"/>
                </a:lnTo>
                <a:lnTo>
                  <a:pt x="267186" y="1175214"/>
                </a:lnTo>
                <a:lnTo>
                  <a:pt x="262309" y="1168727"/>
                </a:lnTo>
                <a:lnTo>
                  <a:pt x="254680" y="1164993"/>
                </a:lnTo>
                <a:lnTo>
                  <a:pt x="250736" y="1166412"/>
                </a:lnTo>
                <a:lnTo>
                  <a:pt x="245840" y="1173366"/>
                </a:lnTo>
                <a:lnTo>
                  <a:pt x="239935" y="1180195"/>
                </a:lnTo>
                <a:lnTo>
                  <a:pt x="236792" y="1181119"/>
                </a:lnTo>
                <a:lnTo>
                  <a:pt x="232124" y="1174880"/>
                </a:lnTo>
                <a:lnTo>
                  <a:pt x="229772" y="1170508"/>
                </a:lnTo>
                <a:lnTo>
                  <a:pt x="227524" y="1169013"/>
                </a:lnTo>
                <a:lnTo>
                  <a:pt x="225381" y="1170423"/>
                </a:lnTo>
                <a:lnTo>
                  <a:pt x="221209" y="1176166"/>
                </a:lnTo>
                <a:lnTo>
                  <a:pt x="217237" y="1180300"/>
                </a:lnTo>
                <a:lnTo>
                  <a:pt x="211360" y="1185196"/>
                </a:lnTo>
                <a:lnTo>
                  <a:pt x="206664" y="1187539"/>
                </a:lnTo>
                <a:lnTo>
                  <a:pt x="200635" y="1188110"/>
                </a:lnTo>
                <a:lnTo>
                  <a:pt x="199120" y="1189882"/>
                </a:lnTo>
                <a:lnTo>
                  <a:pt x="196796" y="1189958"/>
                </a:lnTo>
                <a:lnTo>
                  <a:pt x="193672" y="1188358"/>
                </a:lnTo>
                <a:lnTo>
                  <a:pt x="190738" y="1185177"/>
                </a:lnTo>
                <a:lnTo>
                  <a:pt x="188005" y="1180405"/>
                </a:lnTo>
                <a:lnTo>
                  <a:pt x="185595" y="1177823"/>
                </a:lnTo>
                <a:lnTo>
                  <a:pt x="183499" y="1177442"/>
                </a:lnTo>
                <a:lnTo>
                  <a:pt x="178689" y="1179919"/>
                </a:lnTo>
                <a:lnTo>
                  <a:pt x="172603" y="1187177"/>
                </a:lnTo>
                <a:lnTo>
                  <a:pt x="169821" y="1188920"/>
                </a:lnTo>
                <a:lnTo>
                  <a:pt x="167488" y="1188168"/>
                </a:lnTo>
                <a:lnTo>
                  <a:pt x="164630" y="1185910"/>
                </a:lnTo>
                <a:lnTo>
                  <a:pt x="158906" y="1180119"/>
                </a:lnTo>
                <a:lnTo>
                  <a:pt x="155734" y="1180681"/>
                </a:lnTo>
                <a:lnTo>
                  <a:pt x="153429" y="1182710"/>
                </a:lnTo>
                <a:lnTo>
                  <a:pt x="154067" y="1187510"/>
                </a:lnTo>
                <a:lnTo>
                  <a:pt x="159430" y="1198845"/>
                </a:lnTo>
                <a:lnTo>
                  <a:pt x="164221" y="1206875"/>
                </a:lnTo>
                <a:lnTo>
                  <a:pt x="160172" y="1207818"/>
                </a:lnTo>
                <a:lnTo>
                  <a:pt x="124816" y="1196950"/>
                </a:lnTo>
                <a:lnTo>
                  <a:pt x="120310" y="1194321"/>
                </a:lnTo>
                <a:lnTo>
                  <a:pt x="113805" y="1187701"/>
                </a:lnTo>
                <a:lnTo>
                  <a:pt x="108395" y="1183624"/>
                </a:lnTo>
                <a:lnTo>
                  <a:pt x="99184" y="1173042"/>
                </a:lnTo>
                <a:lnTo>
                  <a:pt x="92088" y="1167289"/>
                </a:lnTo>
                <a:lnTo>
                  <a:pt x="89735" y="1162774"/>
                </a:lnTo>
                <a:lnTo>
                  <a:pt x="89116" y="1159659"/>
                </a:lnTo>
                <a:lnTo>
                  <a:pt x="91373" y="1155440"/>
                </a:lnTo>
                <a:lnTo>
                  <a:pt x="105661" y="1141124"/>
                </a:lnTo>
                <a:lnTo>
                  <a:pt x="111119" y="1138218"/>
                </a:lnTo>
                <a:lnTo>
                  <a:pt x="122225" y="1134742"/>
                </a:lnTo>
                <a:lnTo>
                  <a:pt x="124844" y="1132561"/>
                </a:lnTo>
                <a:lnTo>
                  <a:pt x="125721" y="1130827"/>
                </a:lnTo>
                <a:lnTo>
                  <a:pt x="122806" y="1127693"/>
                </a:lnTo>
                <a:lnTo>
                  <a:pt x="108261" y="1128817"/>
                </a:lnTo>
                <a:lnTo>
                  <a:pt x="95307" y="1126722"/>
                </a:lnTo>
                <a:lnTo>
                  <a:pt x="84029" y="1120940"/>
                </a:lnTo>
                <a:lnTo>
                  <a:pt x="82067" y="1119016"/>
                </a:lnTo>
                <a:lnTo>
                  <a:pt x="80153" y="1115463"/>
                </a:lnTo>
                <a:lnTo>
                  <a:pt x="78296" y="1110282"/>
                </a:lnTo>
                <a:lnTo>
                  <a:pt x="78715" y="1104462"/>
                </a:lnTo>
                <a:lnTo>
                  <a:pt x="81420" y="1097994"/>
                </a:lnTo>
                <a:lnTo>
                  <a:pt x="83010" y="1093537"/>
                </a:lnTo>
                <a:lnTo>
                  <a:pt x="83477" y="1091117"/>
                </a:lnTo>
                <a:lnTo>
                  <a:pt x="69304" y="1107043"/>
                </a:lnTo>
                <a:lnTo>
                  <a:pt x="63513" y="1112587"/>
                </a:lnTo>
                <a:lnTo>
                  <a:pt x="58922" y="1110891"/>
                </a:lnTo>
                <a:lnTo>
                  <a:pt x="55702" y="1108272"/>
                </a:lnTo>
                <a:lnTo>
                  <a:pt x="54121" y="1105348"/>
                </a:lnTo>
                <a:lnTo>
                  <a:pt x="54178" y="1102119"/>
                </a:lnTo>
                <a:lnTo>
                  <a:pt x="54702" y="1099757"/>
                </a:lnTo>
                <a:lnTo>
                  <a:pt x="55683" y="1098280"/>
                </a:lnTo>
                <a:lnTo>
                  <a:pt x="48187" y="1091670"/>
                </a:lnTo>
                <a:lnTo>
                  <a:pt x="44815" y="1086460"/>
                </a:lnTo>
                <a:lnTo>
                  <a:pt x="44453" y="1081068"/>
                </a:lnTo>
                <a:lnTo>
                  <a:pt x="47111" y="1075487"/>
                </a:lnTo>
                <a:lnTo>
                  <a:pt x="49711" y="1071429"/>
                </a:lnTo>
                <a:lnTo>
                  <a:pt x="52254" y="1068886"/>
                </a:lnTo>
                <a:lnTo>
                  <a:pt x="59189" y="1066676"/>
                </a:lnTo>
                <a:lnTo>
                  <a:pt x="84506" y="1062438"/>
                </a:lnTo>
                <a:lnTo>
                  <a:pt x="102632" y="1066505"/>
                </a:lnTo>
                <a:lnTo>
                  <a:pt x="108804" y="1052989"/>
                </a:lnTo>
                <a:lnTo>
                  <a:pt x="112976" y="1048655"/>
                </a:lnTo>
                <a:lnTo>
                  <a:pt x="125168" y="1044131"/>
                </a:lnTo>
                <a:lnTo>
                  <a:pt x="143932" y="1043502"/>
                </a:lnTo>
                <a:lnTo>
                  <a:pt x="157182" y="1046007"/>
                </a:lnTo>
                <a:lnTo>
                  <a:pt x="163392" y="1049198"/>
                </a:lnTo>
                <a:lnTo>
                  <a:pt x="171850" y="1056218"/>
                </a:lnTo>
                <a:lnTo>
                  <a:pt x="172336" y="1054103"/>
                </a:lnTo>
                <a:lnTo>
                  <a:pt x="170297" y="1047760"/>
                </a:lnTo>
                <a:lnTo>
                  <a:pt x="170155" y="1042473"/>
                </a:lnTo>
                <a:lnTo>
                  <a:pt x="173574" y="1033243"/>
                </a:lnTo>
                <a:lnTo>
                  <a:pt x="175146" y="1027424"/>
                </a:lnTo>
                <a:lnTo>
                  <a:pt x="174079" y="1021337"/>
                </a:lnTo>
                <a:lnTo>
                  <a:pt x="170364" y="1014984"/>
                </a:lnTo>
                <a:lnTo>
                  <a:pt x="163792" y="1006793"/>
                </a:lnTo>
                <a:lnTo>
                  <a:pt x="160249" y="1006116"/>
                </a:lnTo>
                <a:lnTo>
                  <a:pt x="156315" y="1008097"/>
                </a:lnTo>
                <a:lnTo>
                  <a:pt x="151590" y="1012641"/>
                </a:lnTo>
                <a:lnTo>
                  <a:pt x="141770" y="1024033"/>
                </a:lnTo>
                <a:lnTo>
                  <a:pt x="137131" y="1026404"/>
                </a:lnTo>
                <a:lnTo>
                  <a:pt x="129397" y="1027005"/>
                </a:lnTo>
                <a:lnTo>
                  <a:pt x="125121" y="1025576"/>
                </a:lnTo>
                <a:lnTo>
                  <a:pt x="120987" y="1023871"/>
                </a:lnTo>
                <a:lnTo>
                  <a:pt x="114529" y="1017841"/>
                </a:lnTo>
                <a:lnTo>
                  <a:pt x="112176" y="1016708"/>
                </a:lnTo>
                <a:lnTo>
                  <a:pt x="109318" y="1019356"/>
                </a:lnTo>
                <a:lnTo>
                  <a:pt x="105966" y="1025766"/>
                </a:lnTo>
                <a:lnTo>
                  <a:pt x="102737" y="1030243"/>
                </a:lnTo>
                <a:lnTo>
                  <a:pt x="99622" y="1032796"/>
                </a:lnTo>
                <a:lnTo>
                  <a:pt x="96717" y="1033901"/>
                </a:lnTo>
                <a:lnTo>
                  <a:pt x="92659" y="1033377"/>
                </a:lnTo>
                <a:lnTo>
                  <a:pt x="75943" y="1023433"/>
                </a:lnTo>
                <a:lnTo>
                  <a:pt x="72171" y="1018985"/>
                </a:lnTo>
                <a:lnTo>
                  <a:pt x="71952" y="1012222"/>
                </a:lnTo>
                <a:lnTo>
                  <a:pt x="66818" y="1005640"/>
                </a:lnTo>
                <a:lnTo>
                  <a:pt x="61017" y="1004487"/>
                </a:lnTo>
                <a:lnTo>
                  <a:pt x="60312" y="1002278"/>
                </a:lnTo>
                <a:lnTo>
                  <a:pt x="67666" y="992057"/>
                </a:lnTo>
                <a:lnTo>
                  <a:pt x="73152" y="987866"/>
                </a:lnTo>
                <a:lnTo>
                  <a:pt x="72276" y="986599"/>
                </a:lnTo>
                <a:lnTo>
                  <a:pt x="64313" y="986380"/>
                </a:lnTo>
                <a:lnTo>
                  <a:pt x="58941" y="991838"/>
                </a:lnTo>
                <a:lnTo>
                  <a:pt x="55864" y="992762"/>
                </a:lnTo>
                <a:lnTo>
                  <a:pt x="48787" y="992915"/>
                </a:lnTo>
                <a:lnTo>
                  <a:pt x="41358" y="990181"/>
                </a:lnTo>
                <a:lnTo>
                  <a:pt x="38195" y="987790"/>
                </a:lnTo>
                <a:lnTo>
                  <a:pt x="34919" y="982285"/>
                </a:lnTo>
                <a:lnTo>
                  <a:pt x="31242" y="979180"/>
                </a:lnTo>
                <a:lnTo>
                  <a:pt x="20145" y="974455"/>
                </a:lnTo>
                <a:lnTo>
                  <a:pt x="17640" y="971874"/>
                </a:lnTo>
                <a:lnTo>
                  <a:pt x="15269" y="967578"/>
                </a:lnTo>
                <a:lnTo>
                  <a:pt x="6201" y="955358"/>
                </a:lnTo>
                <a:lnTo>
                  <a:pt x="714" y="946318"/>
                </a:lnTo>
                <a:lnTo>
                  <a:pt x="0" y="941165"/>
                </a:lnTo>
                <a:lnTo>
                  <a:pt x="6334" y="930050"/>
                </a:lnTo>
                <a:lnTo>
                  <a:pt x="6610" y="927468"/>
                </a:lnTo>
                <a:lnTo>
                  <a:pt x="3896" y="922639"/>
                </a:lnTo>
                <a:lnTo>
                  <a:pt x="2762" y="919067"/>
                </a:lnTo>
                <a:lnTo>
                  <a:pt x="3696" y="914124"/>
                </a:lnTo>
                <a:lnTo>
                  <a:pt x="9239" y="903122"/>
                </a:lnTo>
                <a:lnTo>
                  <a:pt x="11297" y="900132"/>
                </a:lnTo>
                <a:lnTo>
                  <a:pt x="21231" y="893626"/>
                </a:lnTo>
                <a:lnTo>
                  <a:pt x="31185" y="884120"/>
                </a:lnTo>
                <a:lnTo>
                  <a:pt x="34804" y="881977"/>
                </a:lnTo>
                <a:lnTo>
                  <a:pt x="38033" y="881482"/>
                </a:lnTo>
                <a:lnTo>
                  <a:pt x="51111" y="882053"/>
                </a:lnTo>
                <a:lnTo>
                  <a:pt x="55159" y="879700"/>
                </a:lnTo>
                <a:lnTo>
                  <a:pt x="58598" y="875033"/>
                </a:lnTo>
                <a:lnTo>
                  <a:pt x="64246" y="870290"/>
                </a:lnTo>
                <a:lnTo>
                  <a:pt x="76029" y="863060"/>
                </a:lnTo>
                <a:lnTo>
                  <a:pt x="102222" y="852068"/>
                </a:lnTo>
                <a:lnTo>
                  <a:pt x="103927" y="850764"/>
                </a:lnTo>
                <a:lnTo>
                  <a:pt x="104080" y="848668"/>
                </a:lnTo>
                <a:lnTo>
                  <a:pt x="101727" y="842963"/>
                </a:lnTo>
                <a:lnTo>
                  <a:pt x="101232" y="840200"/>
                </a:lnTo>
                <a:lnTo>
                  <a:pt x="106594" y="835057"/>
                </a:lnTo>
                <a:lnTo>
                  <a:pt x="118701" y="826913"/>
                </a:lnTo>
                <a:lnTo>
                  <a:pt x="126978" y="822979"/>
                </a:lnTo>
                <a:lnTo>
                  <a:pt x="132302" y="822693"/>
                </a:lnTo>
                <a:lnTo>
                  <a:pt x="136598" y="820931"/>
                </a:lnTo>
                <a:lnTo>
                  <a:pt x="142627" y="815769"/>
                </a:lnTo>
                <a:lnTo>
                  <a:pt x="146037" y="814854"/>
                </a:lnTo>
                <a:lnTo>
                  <a:pt x="166640" y="812825"/>
                </a:lnTo>
                <a:lnTo>
                  <a:pt x="175755" y="815645"/>
                </a:lnTo>
                <a:lnTo>
                  <a:pt x="180232" y="815588"/>
                </a:lnTo>
                <a:lnTo>
                  <a:pt x="183109" y="813587"/>
                </a:lnTo>
                <a:lnTo>
                  <a:pt x="186909" y="807710"/>
                </a:lnTo>
                <a:lnTo>
                  <a:pt x="194015" y="793023"/>
                </a:lnTo>
                <a:lnTo>
                  <a:pt x="197758" y="783831"/>
                </a:lnTo>
                <a:lnTo>
                  <a:pt x="201292" y="769744"/>
                </a:lnTo>
                <a:lnTo>
                  <a:pt x="205854" y="747474"/>
                </a:lnTo>
                <a:lnTo>
                  <a:pt x="209264" y="725443"/>
                </a:lnTo>
                <a:lnTo>
                  <a:pt x="211522" y="703640"/>
                </a:lnTo>
                <a:lnTo>
                  <a:pt x="213284" y="690210"/>
                </a:lnTo>
                <a:lnTo>
                  <a:pt x="214532" y="685371"/>
                </a:lnTo>
                <a:lnTo>
                  <a:pt x="218808" y="679218"/>
                </a:lnTo>
                <a:lnTo>
                  <a:pt x="223266" y="674399"/>
                </a:lnTo>
                <a:lnTo>
                  <a:pt x="230924" y="670122"/>
                </a:lnTo>
                <a:lnTo>
                  <a:pt x="230229" y="668122"/>
                </a:lnTo>
                <a:lnTo>
                  <a:pt x="226981" y="664769"/>
                </a:lnTo>
                <a:lnTo>
                  <a:pt x="223961" y="663483"/>
                </a:lnTo>
                <a:lnTo>
                  <a:pt x="221171" y="664254"/>
                </a:lnTo>
                <a:lnTo>
                  <a:pt x="216075" y="669312"/>
                </a:lnTo>
                <a:lnTo>
                  <a:pt x="209474" y="672732"/>
                </a:lnTo>
                <a:lnTo>
                  <a:pt x="203063" y="672198"/>
                </a:lnTo>
                <a:lnTo>
                  <a:pt x="198444" y="673465"/>
                </a:lnTo>
                <a:lnTo>
                  <a:pt x="194205" y="678075"/>
                </a:lnTo>
                <a:lnTo>
                  <a:pt x="187338" y="681771"/>
                </a:lnTo>
                <a:lnTo>
                  <a:pt x="182756" y="680933"/>
                </a:lnTo>
                <a:lnTo>
                  <a:pt x="174479" y="674313"/>
                </a:lnTo>
                <a:lnTo>
                  <a:pt x="170307" y="673075"/>
                </a:lnTo>
                <a:lnTo>
                  <a:pt x="159725" y="673703"/>
                </a:lnTo>
                <a:lnTo>
                  <a:pt x="156629" y="671236"/>
                </a:lnTo>
                <a:lnTo>
                  <a:pt x="153924" y="666407"/>
                </a:lnTo>
                <a:lnTo>
                  <a:pt x="151771" y="659644"/>
                </a:lnTo>
                <a:lnTo>
                  <a:pt x="150162" y="650900"/>
                </a:lnTo>
                <a:lnTo>
                  <a:pt x="150381" y="641766"/>
                </a:lnTo>
                <a:lnTo>
                  <a:pt x="154191" y="625135"/>
                </a:lnTo>
                <a:lnTo>
                  <a:pt x="155648" y="620573"/>
                </a:lnTo>
                <a:lnTo>
                  <a:pt x="165964" y="601742"/>
                </a:lnTo>
                <a:lnTo>
                  <a:pt x="172317" y="592855"/>
                </a:lnTo>
                <a:lnTo>
                  <a:pt x="178641" y="586169"/>
                </a:lnTo>
                <a:lnTo>
                  <a:pt x="183242" y="582225"/>
                </a:lnTo>
                <a:lnTo>
                  <a:pt x="187585" y="580454"/>
                </a:lnTo>
                <a:lnTo>
                  <a:pt x="191757" y="576282"/>
                </a:lnTo>
                <a:lnTo>
                  <a:pt x="199425" y="562775"/>
                </a:lnTo>
                <a:lnTo>
                  <a:pt x="207340" y="551107"/>
                </a:lnTo>
                <a:lnTo>
                  <a:pt x="217189" y="529190"/>
                </a:lnTo>
                <a:lnTo>
                  <a:pt x="221952" y="523389"/>
                </a:lnTo>
                <a:lnTo>
                  <a:pt x="238630" y="513712"/>
                </a:lnTo>
                <a:lnTo>
                  <a:pt x="243164" y="513559"/>
                </a:lnTo>
                <a:lnTo>
                  <a:pt x="247012" y="515969"/>
                </a:lnTo>
                <a:lnTo>
                  <a:pt x="250660" y="521008"/>
                </a:lnTo>
                <a:lnTo>
                  <a:pt x="260899" y="542801"/>
                </a:lnTo>
                <a:lnTo>
                  <a:pt x="261699" y="542134"/>
                </a:lnTo>
                <a:lnTo>
                  <a:pt x="259909" y="533914"/>
                </a:lnTo>
                <a:lnTo>
                  <a:pt x="256175" y="509064"/>
                </a:lnTo>
                <a:lnTo>
                  <a:pt x="256775" y="498729"/>
                </a:lnTo>
                <a:lnTo>
                  <a:pt x="262633" y="487604"/>
                </a:lnTo>
                <a:lnTo>
                  <a:pt x="265033" y="485613"/>
                </a:lnTo>
                <a:lnTo>
                  <a:pt x="271215" y="486356"/>
                </a:lnTo>
                <a:lnTo>
                  <a:pt x="281188" y="489804"/>
                </a:lnTo>
                <a:lnTo>
                  <a:pt x="287855" y="493576"/>
                </a:lnTo>
                <a:lnTo>
                  <a:pt x="292913" y="499691"/>
                </a:lnTo>
                <a:lnTo>
                  <a:pt x="298923" y="503472"/>
                </a:lnTo>
                <a:lnTo>
                  <a:pt x="302038" y="503282"/>
                </a:lnTo>
                <a:lnTo>
                  <a:pt x="304257" y="500367"/>
                </a:lnTo>
                <a:lnTo>
                  <a:pt x="307439" y="490823"/>
                </a:lnTo>
                <a:lnTo>
                  <a:pt x="311582" y="474507"/>
                </a:lnTo>
                <a:lnTo>
                  <a:pt x="313239" y="454162"/>
                </a:lnTo>
                <a:lnTo>
                  <a:pt x="312420" y="429625"/>
                </a:lnTo>
                <a:lnTo>
                  <a:pt x="311220" y="411451"/>
                </a:lnTo>
                <a:lnTo>
                  <a:pt x="309620" y="399888"/>
                </a:lnTo>
                <a:lnTo>
                  <a:pt x="310496" y="390182"/>
                </a:lnTo>
                <a:lnTo>
                  <a:pt x="315516" y="378457"/>
                </a:lnTo>
                <a:lnTo>
                  <a:pt x="320116" y="369837"/>
                </a:lnTo>
                <a:lnTo>
                  <a:pt x="331089" y="357569"/>
                </a:lnTo>
                <a:lnTo>
                  <a:pt x="339995" y="354292"/>
                </a:lnTo>
                <a:lnTo>
                  <a:pt x="345272" y="355121"/>
                </a:lnTo>
                <a:lnTo>
                  <a:pt x="352215" y="360893"/>
                </a:lnTo>
                <a:lnTo>
                  <a:pt x="361845" y="364427"/>
                </a:lnTo>
                <a:lnTo>
                  <a:pt x="370542" y="375523"/>
                </a:lnTo>
                <a:lnTo>
                  <a:pt x="384629" y="400717"/>
                </a:lnTo>
                <a:lnTo>
                  <a:pt x="393973" y="413214"/>
                </a:lnTo>
                <a:lnTo>
                  <a:pt x="401717" y="418795"/>
                </a:lnTo>
                <a:lnTo>
                  <a:pt x="409347" y="428254"/>
                </a:lnTo>
                <a:lnTo>
                  <a:pt x="420624" y="448104"/>
                </a:lnTo>
                <a:lnTo>
                  <a:pt x="426530" y="456543"/>
                </a:lnTo>
                <a:lnTo>
                  <a:pt x="430035" y="459591"/>
                </a:lnTo>
                <a:lnTo>
                  <a:pt x="433130" y="460077"/>
                </a:lnTo>
                <a:lnTo>
                  <a:pt x="431978" y="454476"/>
                </a:lnTo>
                <a:lnTo>
                  <a:pt x="426587" y="442712"/>
                </a:lnTo>
                <a:lnTo>
                  <a:pt x="418338" y="429654"/>
                </a:lnTo>
                <a:lnTo>
                  <a:pt x="400040" y="405908"/>
                </a:lnTo>
                <a:lnTo>
                  <a:pt x="389954" y="388915"/>
                </a:lnTo>
                <a:lnTo>
                  <a:pt x="380914" y="369313"/>
                </a:lnTo>
                <a:lnTo>
                  <a:pt x="374266" y="357530"/>
                </a:lnTo>
                <a:lnTo>
                  <a:pt x="362207" y="345757"/>
                </a:lnTo>
                <a:lnTo>
                  <a:pt x="362369" y="341043"/>
                </a:lnTo>
                <a:lnTo>
                  <a:pt x="376923" y="324336"/>
                </a:lnTo>
                <a:lnTo>
                  <a:pt x="403670" y="309648"/>
                </a:lnTo>
                <a:lnTo>
                  <a:pt x="433816" y="298066"/>
                </a:lnTo>
                <a:lnTo>
                  <a:pt x="443903" y="299256"/>
                </a:lnTo>
                <a:lnTo>
                  <a:pt x="461629" y="294389"/>
                </a:lnTo>
                <a:lnTo>
                  <a:pt x="463296" y="287007"/>
                </a:lnTo>
                <a:lnTo>
                  <a:pt x="467106" y="283683"/>
                </a:lnTo>
                <a:lnTo>
                  <a:pt x="483613" y="273320"/>
                </a:lnTo>
                <a:lnTo>
                  <a:pt x="488347" y="273463"/>
                </a:lnTo>
                <a:lnTo>
                  <a:pt x="495614" y="278387"/>
                </a:lnTo>
                <a:lnTo>
                  <a:pt x="503358" y="287731"/>
                </a:lnTo>
                <a:lnTo>
                  <a:pt x="506940" y="296142"/>
                </a:lnTo>
                <a:lnTo>
                  <a:pt x="511807" y="310477"/>
                </a:lnTo>
                <a:lnTo>
                  <a:pt x="514188" y="330441"/>
                </a:lnTo>
                <a:lnTo>
                  <a:pt x="513826" y="391820"/>
                </a:lnTo>
                <a:lnTo>
                  <a:pt x="513960" y="403155"/>
                </a:lnTo>
                <a:lnTo>
                  <a:pt x="514893" y="407508"/>
                </a:lnTo>
                <a:lnTo>
                  <a:pt x="518255" y="401022"/>
                </a:lnTo>
                <a:lnTo>
                  <a:pt x="522265" y="388915"/>
                </a:lnTo>
                <a:lnTo>
                  <a:pt x="525875" y="380295"/>
                </a:lnTo>
                <a:lnTo>
                  <a:pt x="528647" y="366893"/>
                </a:lnTo>
                <a:lnTo>
                  <a:pt x="530590" y="348606"/>
                </a:lnTo>
                <a:lnTo>
                  <a:pt x="531743" y="334909"/>
                </a:lnTo>
                <a:lnTo>
                  <a:pt x="527028" y="319288"/>
                </a:lnTo>
                <a:lnTo>
                  <a:pt x="526799" y="293284"/>
                </a:lnTo>
                <a:lnTo>
                  <a:pt x="529161" y="279244"/>
                </a:lnTo>
                <a:lnTo>
                  <a:pt x="535762" y="279244"/>
                </a:lnTo>
                <a:lnTo>
                  <a:pt x="563070" y="327203"/>
                </a:lnTo>
                <a:lnTo>
                  <a:pt x="573815" y="337366"/>
                </a:lnTo>
                <a:lnTo>
                  <a:pt x="586045" y="362293"/>
                </a:lnTo>
                <a:lnTo>
                  <a:pt x="600332" y="359664"/>
                </a:lnTo>
                <a:lnTo>
                  <a:pt x="613515" y="362702"/>
                </a:lnTo>
                <a:lnTo>
                  <a:pt x="619344" y="361798"/>
                </a:lnTo>
                <a:lnTo>
                  <a:pt x="622221" y="357950"/>
                </a:lnTo>
                <a:lnTo>
                  <a:pt x="618125" y="347634"/>
                </a:lnTo>
                <a:lnTo>
                  <a:pt x="599399" y="318926"/>
                </a:lnTo>
                <a:lnTo>
                  <a:pt x="590893" y="296018"/>
                </a:lnTo>
                <a:lnTo>
                  <a:pt x="584940" y="266957"/>
                </a:lnTo>
                <a:lnTo>
                  <a:pt x="583492" y="251289"/>
                </a:lnTo>
                <a:lnTo>
                  <a:pt x="588045" y="248450"/>
                </a:lnTo>
                <a:lnTo>
                  <a:pt x="608962" y="248783"/>
                </a:lnTo>
                <a:lnTo>
                  <a:pt x="640394" y="262395"/>
                </a:lnTo>
                <a:lnTo>
                  <a:pt x="680590" y="308572"/>
                </a:lnTo>
                <a:lnTo>
                  <a:pt x="700373" y="323555"/>
                </a:lnTo>
                <a:lnTo>
                  <a:pt x="735825" y="374818"/>
                </a:lnTo>
                <a:lnTo>
                  <a:pt x="746522" y="382419"/>
                </a:lnTo>
                <a:lnTo>
                  <a:pt x="750837" y="384010"/>
                </a:lnTo>
                <a:lnTo>
                  <a:pt x="754094" y="377809"/>
                </a:lnTo>
                <a:lnTo>
                  <a:pt x="756104" y="371046"/>
                </a:lnTo>
                <a:lnTo>
                  <a:pt x="756256" y="361988"/>
                </a:lnTo>
                <a:lnTo>
                  <a:pt x="754542" y="350596"/>
                </a:lnTo>
                <a:lnTo>
                  <a:pt x="753551" y="337318"/>
                </a:lnTo>
                <a:lnTo>
                  <a:pt x="753304" y="322107"/>
                </a:lnTo>
                <a:lnTo>
                  <a:pt x="755704" y="291532"/>
                </a:lnTo>
                <a:lnTo>
                  <a:pt x="761419" y="281426"/>
                </a:lnTo>
                <a:lnTo>
                  <a:pt x="763943" y="269919"/>
                </a:lnTo>
                <a:lnTo>
                  <a:pt x="761590" y="248936"/>
                </a:lnTo>
                <a:lnTo>
                  <a:pt x="754894" y="234401"/>
                </a:lnTo>
                <a:lnTo>
                  <a:pt x="728824" y="196329"/>
                </a:lnTo>
                <a:lnTo>
                  <a:pt x="728720" y="191729"/>
                </a:lnTo>
                <a:lnTo>
                  <a:pt x="733987" y="186652"/>
                </a:lnTo>
                <a:lnTo>
                  <a:pt x="741797" y="183671"/>
                </a:lnTo>
                <a:lnTo>
                  <a:pt x="806406" y="192900"/>
                </a:lnTo>
                <a:lnTo>
                  <a:pt x="817569" y="196272"/>
                </a:lnTo>
                <a:lnTo>
                  <a:pt x="822332" y="199577"/>
                </a:lnTo>
                <a:lnTo>
                  <a:pt x="824417" y="203930"/>
                </a:lnTo>
                <a:lnTo>
                  <a:pt x="827094" y="205788"/>
                </a:lnTo>
                <a:lnTo>
                  <a:pt x="840972" y="200606"/>
                </a:lnTo>
                <a:lnTo>
                  <a:pt x="840639" y="191100"/>
                </a:lnTo>
                <a:lnTo>
                  <a:pt x="838905" y="185023"/>
                </a:lnTo>
                <a:lnTo>
                  <a:pt x="763924" y="168307"/>
                </a:lnTo>
                <a:lnTo>
                  <a:pt x="749951" y="162554"/>
                </a:lnTo>
                <a:lnTo>
                  <a:pt x="742836" y="162115"/>
                </a:lnTo>
                <a:lnTo>
                  <a:pt x="735482" y="166535"/>
                </a:lnTo>
                <a:lnTo>
                  <a:pt x="720233" y="168716"/>
                </a:lnTo>
                <a:lnTo>
                  <a:pt x="713194" y="167878"/>
                </a:lnTo>
                <a:lnTo>
                  <a:pt x="704069" y="147733"/>
                </a:lnTo>
                <a:lnTo>
                  <a:pt x="712327" y="123139"/>
                </a:lnTo>
                <a:lnTo>
                  <a:pt x="719281" y="123701"/>
                </a:lnTo>
                <a:lnTo>
                  <a:pt x="732492" y="133331"/>
                </a:lnTo>
                <a:lnTo>
                  <a:pt x="740321" y="119863"/>
                </a:lnTo>
                <a:lnTo>
                  <a:pt x="752742" y="108642"/>
                </a:lnTo>
                <a:lnTo>
                  <a:pt x="765029" y="104670"/>
                </a:lnTo>
                <a:lnTo>
                  <a:pt x="791833" y="80220"/>
                </a:lnTo>
                <a:lnTo>
                  <a:pt x="796785" y="78067"/>
                </a:lnTo>
                <a:lnTo>
                  <a:pt x="803034" y="79381"/>
                </a:lnTo>
                <a:lnTo>
                  <a:pt x="816883" y="85725"/>
                </a:lnTo>
                <a:lnTo>
                  <a:pt x="822360" y="91792"/>
                </a:lnTo>
                <a:lnTo>
                  <a:pt x="828637" y="104699"/>
                </a:lnTo>
                <a:lnTo>
                  <a:pt x="832275" y="108671"/>
                </a:lnTo>
                <a:lnTo>
                  <a:pt x="836600" y="109404"/>
                </a:lnTo>
                <a:lnTo>
                  <a:pt x="842524" y="115195"/>
                </a:lnTo>
                <a:lnTo>
                  <a:pt x="851097" y="96364"/>
                </a:lnTo>
                <a:lnTo>
                  <a:pt x="858841" y="75895"/>
                </a:lnTo>
                <a:lnTo>
                  <a:pt x="867737" y="62817"/>
                </a:lnTo>
                <a:lnTo>
                  <a:pt x="880320" y="70456"/>
                </a:lnTo>
                <a:lnTo>
                  <a:pt x="888282" y="80353"/>
                </a:lnTo>
                <a:lnTo>
                  <a:pt x="895560" y="92069"/>
                </a:lnTo>
                <a:lnTo>
                  <a:pt x="905856" y="98508"/>
                </a:lnTo>
                <a:lnTo>
                  <a:pt x="923306" y="137703"/>
                </a:lnTo>
                <a:lnTo>
                  <a:pt x="926564" y="137741"/>
                </a:lnTo>
                <a:lnTo>
                  <a:pt x="928106" y="134464"/>
                </a:lnTo>
                <a:lnTo>
                  <a:pt x="929754" y="127264"/>
                </a:lnTo>
                <a:lnTo>
                  <a:pt x="930345" y="116510"/>
                </a:lnTo>
                <a:lnTo>
                  <a:pt x="932488" y="101784"/>
                </a:lnTo>
                <a:lnTo>
                  <a:pt x="930935" y="96307"/>
                </a:lnTo>
                <a:lnTo>
                  <a:pt x="916315" y="79762"/>
                </a:lnTo>
                <a:lnTo>
                  <a:pt x="913552" y="73352"/>
                </a:lnTo>
                <a:lnTo>
                  <a:pt x="910752" y="62732"/>
                </a:lnTo>
                <a:lnTo>
                  <a:pt x="910704" y="53902"/>
                </a:lnTo>
                <a:lnTo>
                  <a:pt x="913419" y="46901"/>
                </a:lnTo>
                <a:lnTo>
                  <a:pt x="916276" y="43691"/>
                </a:lnTo>
                <a:lnTo>
                  <a:pt x="925725" y="46606"/>
                </a:lnTo>
                <a:lnTo>
                  <a:pt x="928849" y="44320"/>
                </a:lnTo>
                <a:lnTo>
                  <a:pt x="931802" y="38357"/>
                </a:lnTo>
                <a:lnTo>
                  <a:pt x="935355" y="27108"/>
                </a:lnTo>
                <a:lnTo>
                  <a:pt x="938156" y="24232"/>
                </a:lnTo>
                <a:lnTo>
                  <a:pt x="944480" y="23898"/>
                </a:lnTo>
                <a:lnTo>
                  <a:pt x="954205" y="31137"/>
                </a:lnTo>
                <a:lnTo>
                  <a:pt x="962720" y="31747"/>
                </a:lnTo>
                <a:lnTo>
                  <a:pt x="965788" y="28423"/>
                </a:lnTo>
                <a:lnTo>
                  <a:pt x="966254" y="21355"/>
                </a:lnTo>
                <a:lnTo>
                  <a:pt x="966997" y="16840"/>
                </a:lnTo>
                <a:lnTo>
                  <a:pt x="968007" y="14935"/>
                </a:lnTo>
                <a:lnTo>
                  <a:pt x="998868" y="14545"/>
                </a:lnTo>
                <a:lnTo>
                  <a:pt x="1006526" y="12849"/>
                </a:lnTo>
                <a:lnTo>
                  <a:pt x="1012508" y="7449"/>
                </a:lnTo>
                <a:lnTo>
                  <a:pt x="1019832" y="6810"/>
                </a:lnTo>
                <a:lnTo>
                  <a:pt x="1026233" y="10039"/>
                </a:lnTo>
                <a:lnTo>
                  <a:pt x="1034158" y="16916"/>
                </a:lnTo>
                <a:lnTo>
                  <a:pt x="1042035" y="16593"/>
                </a:lnTo>
                <a:lnTo>
                  <a:pt x="1053770" y="5353"/>
                </a:lnTo>
                <a:lnTo>
                  <a:pt x="1064819" y="0"/>
                </a:lnTo>
                <a:lnTo>
                  <a:pt x="1125808" y="1486"/>
                </a:lnTo>
                <a:lnTo>
                  <a:pt x="1145858" y="8315"/>
                </a:lnTo>
                <a:close/>
                <a:moveTo>
                  <a:pt x="747246" y="326393"/>
                </a:moveTo>
                <a:lnTo>
                  <a:pt x="741826" y="329803"/>
                </a:lnTo>
                <a:lnTo>
                  <a:pt x="730510" y="309172"/>
                </a:lnTo>
                <a:lnTo>
                  <a:pt x="712594" y="288265"/>
                </a:lnTo>
                <a:lnTo>
                  <a:pt x="696792" y="274168"/>
                </a:lnTo>
                <a:lnTo>
                  <a:pt x="681942" y="236534"/>
                </a:lnTo>
                <a:lnTo>
                  <a:pt x="680771" y="222942"/>
                </a:lnTo>
                <a:lnTo>
                  <a:pt x="682876" y="210922"/>
                </a:lnTo>
                <a:lnTo>
                  <a:pt x="695840" y="209083"/>
                </a:lnTo>
                <a:lnTo>
                  <a:pt x="706212" y="203530"/>
                </a:lnTo>
                <a:lnTo>
                  <a:pt x="732615" y="227428"/>
                </a:lnTo>
                <a:lnTo>
                  <a:pt x="745817" y="247383"/>
                </a:lnTo>
                <a:lnTo>
                  <a:pt x="750294" y="263509"/>
                </a:lnTo>
                <a:lnTo>
                  <a:pt x="749598" y="295275"/>
                </a:lnTo>
                <a:lnTo>
                  <a:pt x="747246" y="326393"/>
                </a:lnTo>
                <a:close/>
                <a:moveTo>
                  <a:pt x="1447610" y="371742"/>
                </a:moveTo>
                <a:lnTo>
                  <a:pt x="1444857" y="377790"/>
                </a:lnTo>
                <a:lnTo>
                  <a:pt x="1437809" y="375371"/>
                </a:lnTo>
                <a:lnTo>
                  <a:pt x="1428779" y="358331"/>
                </a:lnTo>
                <a:lnTo>
                  <a:pt x="1422759" y="344205"/>
                </a:lnTo>
                <a:lnTo>
                  <a:pt x="1422330" y="327450"/>
                </a:lnTo>
                <a:lnTo>
                  <a:pt x="1425426" y="319945"/>
                </a:lnTo>
                <a:lnTo>
                  <a:pt x="1430246" y="318687"/>
                </a:lnTo>
                <a:lnTo>
                  <a:pt x="1436865" y="333051"/>
                </a:lnTo>
                <a:lnTo>
                  <a:pt x="1443657" y="352206"/>
                </a:lnTo>
                <a:lnTo>
                  <a:pt x="1447610" y="371742"/>
                </a:lnTo>
                <a:close/>
                <a:moveTo>
                  <a:pt x="1475746" y="712222"/>
                </a:moveTo>
                <a:lnTo>
                  <a:pt x="1464431" y="729472"/>
                </a:lnTo>
                <a:lnTo>
                  <a:pt x="1447695" y="728148"/>
                </a:lnTo>
                <a:lnTo>
                  <a:pt x="1437789" y="720204"/>
                </a:lnTo>
                <a:lnTo>
                  <a:pt x="1434960" y="708212"/>
                </a:lnTo>
                <a:lnTo>
                  <a:pt x="1438732" y="694782"/>
                </a:lnTo>
                <a:lnTo>
                  <a:pt x="1450753" y="683943"/>
                </a:lnTo>
                <a:lnTo>
                  <a:pt x="1465841" y="677132"/>
                </a:lnTo>
                <a:lnTo>
                  <a:pt x="1479518" y="681228"/>
                </a:lnTo>
                <a:lnTo>
                  <a:pt x="1481404" y="694782"/>
                </a:lnTo>
                <a:lnTo>
                  <a:pt x="1475746" y="712222"/>
                </a:lnTo>
                <a:close/>
                <a:moveTo>
                  <a:pt x="1438723" y="969921"/>
                </a:moveTo>
                <a:lnTo>
                  <a:pt x="1435180" y="974436"/>
                </a:lnTo>
                <a:lnTo>
                  <a:pt x="1432827" y="960844"/>
                </a:lnTo>
                <a:lnTo>
                  <a:pt x="1430703" y="942537"/>
                </a:lnTo>
                <a:lnTo>
                  <a:pt x="1430226" y="921677"/>
                </a:lnTo>
                <a:lnTo>
                  <a:pt x="1435646" y="911142"/>
                </a:lnTo>
                <a:lnTo>
                  <a:pt x="1438475" y="908790"/>
                </a:lnTo>
                <a:lnTo>
                  <a:pt x="1440361" y="911142"/>
                </a:lnTo>
                <a:lnTo>
                  <a:pt x="1439885" y="920515"/>
                </a:lnTo>
                <a:lnTo>
                  <a:pt x="1439885" y="939079"/>
                </a:lnTo>
                <a:lnTo>
                  <a:pt x="1441771" y="951729"/>
                </a:lnTo>
                <a:lnTo>
                  <a:pt x="1438723" y="969921"/>
                </a:lnTo>
                <a:close/>
                <a:moveTo>
                  <a:pt x="1466622" y="1011860"/>
                </a:moveTo>
                <a:lnTo>
                  <a:pt x="1461430" y="1011860"/>
                </a:lnTo>
                <a:lnTo>
                  <a:pt x="1459506" y="1008612"/>
                </a:lnTo>
                <a:lnTo>
                  <a:pt x="1460735" y="1002849"/>
                </a:lnTo>
                <a:lnTo>
                  <a:pt x="1467965" y="984123"/>
                </a:lnTo>
                <a:lnTo>
                  <a:pt x="1470374" y="982589"/>
                </a:lnTo>
                <a:lnTo>
                  <a:pt x="1473908" y="984628"/>
                </a:lnTo>
                <a:lnTo>
                  <a:pt x="1474984" y="994267"/>
                </a:lnTo>
                <a:lnTo>
                  <a:pt x="1472622" y="1003840"/>
                </a:lnTo>
                <a:lnTo>
                  <a:pt x="1466622" y="1011860"/>
                </a:lnTo>
                <a:close/>
                <a:moveTo>
                  <a:pt x="30756" y="1050960"/>
                </a:moveTo>
                <a:lnTo>
                  <a:pt x="21231" y="1052036"/>
                </a:lnTo>
                <a:lnTo>
                  <a:pt x="11849" y="1047283"/>
                </a:lnTo>
                <a:lnTo>
                  <a:pt x="8630" y="1043597"/>
                </a:lnTo>
                <a:lnTo>
                  <a:pt x="8772" y="1037949"/>
                </a:lnTo>
                <a:lnTo>
                  <a:pt x="10192" y="1035987"/>
                </a:lnTo>
                <a:lnTo>
                  <a:pt x="15259" y="1034025"/>
                </a:lnTo>
                <a:lnTo>
                  <a:pt x="19469" y="1033586"/>
                </a:lnTo>
                <a:lnTo>
                  <a:pt x="22308" y="1034463"/>
                </a:lnTo>
                <a:lnTo>
                  <a:pt x="28985" y="1037949"/>
                </a:lnTo>
                <a:lnTo>
                  <a:pt x="33814" y="1041425"/>
                </a:lnTo>
                <a:lnTo>
                  <a:pt x="36986" y="1042511"/>
                </a:lnTo>
                <a:lnTo>
                  <a:pt x="36081" y="1047493"/>
                </a:lnTo>
                <a:lnTo>
                  <a:pt x="30756" y="1050960"/>
                </a:lnTo>
                <a:close/>
                <a:moveTo>
                  <a:pt x="1449810" y="1199921"/>
                </a:moveTo>
                <a:lnTo>
                  <a:pt x="1446743" y="1202846"/>
                </a:lnTo>
                <a:lnTo>
                  <a:pt x="1436370" y="1156335"/>
                </a:lnTo>
                <a:lnTo>
                  <a:pt x="1436370" y="1139161"/>
                </a:lnTo>
                <a:lnTo>
                  <a:pt x="1437075" y="1125903"/>
                </a:lnTo>
                <a:lnTo>
                  <a:pt x="1441790" y="1124874"/>
                </a:lnTo>
                <a:lnTo>
                  <a:pt x="1445800" y="1132027"/>
                </a:lnTo>
                <a:lnTo>
                  <a:pt x="1447686" y="1159335"/>
                </a:lnTo>
                <a:lnTo>
                  <a:pt x="1449810" y="1199921"/>
                </a:lnTo>
                <a:close/>
                <a:moveTo>
                  <a:pt x="1465364" y="1268749"/>
                </a:moveTo>
                <a:lnTo>
                  <a:pt x="1467488" y="1279931"/>
                </a:lnTo>
                <a:lnTo>
                  <a:pt x="1468431" y="1290114"/>
                </a:lnTo>
                <a:lnTo>
                  <a:pt x="1471736" y="1296553"/>
                </a:lnTo>
                <a:lnTo>
                  <a:pt x="1478814" y="1295638"/>
                </a:lnTo>
                <a:lnTo>
                  <a:pt x="1481642" y="1307544"/>
                </a:lnTo>
                <a:lnTo>
                  <a:pt x="1476461" y="1312107"/>
                </a:lnTo>
                <a:lnTo>
                  <a:pt x="1455954" y="1310288"/>
                </a:lnTo>
                <a:lnTo>
                  <a:pt x="1447467" y="1311192"/>
                </a:lnTo>
                <a:lnTo>
                  <a:pt x="1441571" y="1303896"/>
                </a:lnTo>
                <a:lnTo>
                  <a:pt x="1441809" y="1291038"/>
                </a:lnTo>
                <a:lnTo>
                  <a:pt x="1442514" y="1278074"/>
                </a:lnTo>
                <a:lnTo>
                  <a:pt x="1448410" y="1270626"/>
                </a:lnTo>
                <a:lnTo>
                  <a:pt x="1453363" y="1277150"/>
                </a:lnTo>
                <a:lnTo>
                  <a:pt x="1459259" y="1272492"/>
                </a:lnTo>
                <a:lnTo>
                  <a:pt x="1465364" y="1268749"/>
                </a:lnTo>
                <a:close/>
                <a:moveTo>
                  <a:pt x="475850" y="1524457"/>
                </a:moveTo>
                <a:lnTo>
                  <a:pt x="472069" y="1530572"/>
                </a:lnTo>
                <a:lnTo>
                  <a:pt x="468992" y="1534068"/>
                </a:lnTo>
                <a:lnTo>
                  <a:pt x="462306" y="1544441"/>
                </a:lnTo>
                <a:lnTo>
                  <a:pt x="461153" y="1544803"/>
                </a:lnTo>
                <a:lnTo>
                  <a:pt x="459353" y="1543460"/>
                </a:lnTo>
                <a:lnTo>
                  <a:pt x="457953" y="1540736"/>
                </a:lnTo>
                <a:lnTo>
                  <a:pt x="455428" y="1540078"/>
                </a:lnTo>
                <a:lnTo>
                  <a:pt x="454552" y="1538354"/>
                </a:lnTo>
                <a:lnTo>
                  <a:pt x="454200" y="1536954"/>
                </a:lnTo>
                <a:lnTo>
                  <a:pt x="453076" y="1536059"/>
                </a:lnTo>
                <a:lnTo>
                  <a:pt x="451295" y="1535497"/>
                </a:lnTo>
                <a:lnTo>
                  <a:pt x="448437" y="1536564"/>
                </a:lnTo>
                <a:lnTo>
                  <a:pt x="445818" y="1535497"/>
                </a:lnTo>
                <a:lnTo>
                  <a:pt x="443837" y="1530934"/>
                </a:lnTo>
                <a:lnTo>
                  <a:pt x="447494" y="1527867"/>
                </a:lnTo>
                <a:lnTo>
                  <a:pt x="449752" y="1525248"/>
                </a:lnTo>
                <a:lnTo>
                  <a:pt x="458486" y="1524219"/>
                </a:lnTo>
                <a:lnTo>
                  <a:pt x="460953" y="1525419"/>
                </a:lnTo>
                <a:lnTo>
                  <a:pt x="462506" y="1525391"/>
                </a:lnTo>
                <a:lnTo>
                  <a:pt x="464868" y="1524676"/>
                </a:lnTo>
                <a:lnTo>
                  <a:pt x="470030" y="1521409"/>
                </a:lnTo>
                <a:lnTo>
                  <a:pt x="470802" y="1519885"/>
                </a:lnTo>
                <a:lnTo>
                  <a:pt x="475421" y="1521800"/>
                </a:lnTo>
                <a:lnTo>
                  <a:pt x="475850" y="1524457"/>
                </a:lnTo>
                <a:close/>
                <a:moveTo>
                  <a:pt x="515464" y="1675200"/>
                </a:moveTo>
                <a:lnTo>
                  <a:pt x="512959" y="1675743"/>
                </a:lnTo>
                <a:lnTo>
                  <a:pt x="505778" y="1671561"/>
                </a:lnTo>
                <a:lnTo>
                  <a:pt x="504606" y="1669980"/>
                </a:lnTo>
                <a:lnTo>
                  <a:pt x="504158" y="1668047"/>
                </a:lnTo>
                <a:lnTo>
                  <a:pt x="504435" y="1665751"/>
                </a:lnTo>
                <a:lnTo>
                  <a:pt x="506721" y="1661465"/>
                </a:lnTo>
                <a:lnTo>
                  <a:pt x="511016" y="1655169"/>
                </a:lnTo>
                <a:lnTo>
                  <a:pt x="514131" y="1653988"/>
                </a:lnTo>
                <a:lnTo>
                  <a:pt x="516064" y="1657941"/>
                </a:lnTo>
                <a:lnTo>
                  <a:pt x="517960" y="1663236"/>
                </a:lnTo>
                <a:lnTo>
                  <a:pt x="518208" y="1665913"/>
                </a:lnTo>
                <a:lnTo>
                  <a:pt x="518084" y="1669066"/>
                </a:lnTo>
                <a:lnTo>
                  <a:pt x="517588" y="1671733"/>
                </a:lnTo>
                <a:lnTo>
                  <a:pt x="516722" y="1673923"/>
                </a:lnTo>
                <a:lnTo>
                  <a:pt x="515464" y="1675200"/>
                </a:lnTo>
                <a:close/>
                <a:moveTo>
                  <a:pt x="1266701" y="1684992"/>
                </a:moveTo>
                <a:lnTo>
                  <a:pt x="1267644" y="1689802"/>
                </a:lnTo>
                <a:lnTo>
                  <a:pt x="1267740" y="1692069"/>
                </a:lnTo>
                <a:lnTo>
                  <a:pt x="1267540" y="1693964"/>
                </a:lnTo>
                <a:lnTo>
                  <a:pt x="1267016" y="1695326"/>
                </a:lnTo>
                <a:lnTo>
                  <a:pt x="1265758" y="1696526"/>
                </a:lnTo>
                <a:lnTo>
                  <a:pt x="1268101" y="1699698"/>
                </a:lnTo>
                <a:lnTo>
                  <a:pt x="1268864" y="1701832"/>
                </a:lnTo>
                <a:lnTo>
                  <a:pt x="1269006" y="1703527"/>
                </a:lnTo>
                <a:lnTo>
                  <a:pt x="1267511" y="1706804"/>
                </a:lnTo>
                <a:lnTo>
                  <a:pt x="1256862" y="1711128"/>
                </a:lnTo>
                <a:lnTo>
                  <a:pt x="1253900" y="1713205"/>
                </a:lnTo>
                <a:lnTo>
                  <a:pt x="1250204" y="1718339"/>
                </a:lnTo>
                <a:lnTo>
                  <a:pt x="1245708" y="1722739"/>
                </a:lnTo>
                <a:lnTo>
                  <a:pt x="1244213" y="1722720"/>
                </a:lnTo>
                <a:lnTo>
                  <a:pt x="1242470" y="1718158"/>
                </a:lnTo>
                <a:lnTo>
                  <a:pt x="1235364" y="1714795"/>
                </a:lnTo>
                <a:lnTo>
                  <a:pt x="1222000" y="1716548"/>
                </a:lnTo>
                <a:lnTo>
                  <a:pt x="1206351" y="1720777"/>
                </a:lnTo>
                <a:lnTo>
                  <a:pt x="1200798" y="1722749"/>
                </a:lnTo>
                <a:lnTo>
                  <a:pt x="1197988" y="1721701"/>
                </a:lnTo>
                <a:lnTo>
                  <a:pt x="1197131" y="1720120"/>
                </a:lnTo>
                <a:lnTo>
                  <a:pt x="1197093" y="1717919"/>
                </a:lnTo>
                <a:lnTo>
                  <a:pt x="1198941" y="1711462"/>
                </a:lnTo>
                <a:lnTo>
                  <a:pt x="1199693" y="1709814"/>
                </a:lnTo>
                <a:lnTo>
                  <a:pt x="1203284" y="1707661"/>
                </a:lnTo>
                <a:lnTo>
                  <a:pt x="1205713" y="1701946"/>
                </a:lnTo>
                <a:lnTo>
                  <a:pt x="1204922" y="1695707"/>
                </a:lnTo>
                <a:lnTo>
                  <a:pt x="1205856" y="1686973"/>
                </a:lnTo>
                <a:lnTo>
                  <a:pt x="1208313" y="1685611"/>
                </a:lnTo>
                <a:lnTo>
                  <a:pt x="1214457" y="1688725"/>
                </a:lnTo>
                <a:lnTo>
                  <a:pt x="1218429" y="1689383"/>
                </a:lnTo>
                <a:lnTo>
                  <a:pt x="1225467" y="1689783"/>
                </a:lnTo>
                <a:lnTo>
                  <a:pt x="1234926" y="1688735"/>
                </a:lnTo>
                <a:lnTo>
                  <a:pt x="1242527" y="1685173"/>
                </a:lnTo>
                <a:lnTo>
                  <a:pt x="1256395" y="1674981"/>
                </a:lnTo>
                <a:lnTo>
                  <a:pt x="1258853" y="1675114"/>
                </a:lnTo>
                <a:lnTo>
                  <a:pt x="1260615" y="1678734"/>
                </a:lnTo>
                <a:lnTo>
                  <a:pt x="1261910" y="1680505"/>
                </a:lnTo>
                <a:lnTo>
                  <a:pt x="1266034" y="1683277"/>
                </a:lnTo>
                <a:lnTo>
                  <a:pt x="1266701" y="1684992"/>
                </a:lnTo>
                <a:close/>
                <a:moveTo>
                  <a:pt x="565185" y="1690392"/>
                </a:moveTo>
                <a:lnTo>
                  <a:pt x="561613" y="1690611"/>
                </a:lnTo>
                <a:lnTo>
                  <a:pt x="553307" y="1689135"/>
                </a:lnTo>
                <a:lnTo>
                  <a:pt x="552641" y="1688183"/>
                </a:lnTo>
                <a:lnTo>
                  <a:pt x="552536" y="1686382"/>
                </a:lnTo>
                <a:lnTo>
                  <a:pt x="553641" y="1681182"/>
                </a:lnTo>
                <a:lnTo>
                  <a:pt x="557298" y="1680486"/>
                </a:lnTo>
                <a:lnTo>
                  <a:pt x="561651" y="1683334"/>
                </a:lnTo>
                <a:lnTo>
                  <a:pt x="566347" y="1687382"/>
                </a:lnTo>
                <a:lnTo>
                  <a:pt x="566995" y="1689287"/>
                </a:lnTo>
                <a:lnTo>
                  <a:pt x="565185" y="1690392"/>
                </a:lnTo>
                <a:close/>
                <a:moveTo>
                  <a:pt x="536953" y="1762906"/>
                </a:moveTo>
                <a:lnTo>
                  <a:pt x="545859" y="1769231"/>
                </a:lnTo>
                <a:lnTo>
                  <a:pt x="555298" y="1773584"/>
                </a:lnTo>
                <a:lnTo>
                  <a:pt x="556222" y="1775565"/>
                </a:lnTo>
                <a:lnTo>
                  <a:pt x="556955" y="1778565"/>
                </a:lnTo>
                <a:lnTo>
                  <a:pt x="557127" y="1780127"/>
                </a:lnTo>
                <a:lnTo>
                  <a:pt x="556917" y="1781575"/>
                </a:lnTo>
                <a:lnTo>
                  <a:pt x="556317" y="1782909"/>
                </a:lnTo>
                <a:lnTo>
                  <a:pt x="557003" y="1784623"/>
                </a:lnTo>
                <a:lnTo>
                  <a:pt x="558984" y="1786719"/>
                </a:lnTo>
                <a:lnTo>
                  <a:pt x="559184" y="1789166"/>
                </a:lnTo>
                <a:lnTo>
                  <a:pt x="556822" y="1793357"/>
                </a:lnTo>
                <a:lnTo>
                  <a:pt x="553498" y="1798006"/>
                </a:lnTo>
                <a:lnTo>
                  <a:pt x="535915" y="1807521"/>
                </a:lnTo>
                <a:lnTo>
                  <a:pt x="529695" y="1809131"/>
                </a:lnTo>
                <a:lnTo>
                  <a:pt x="514322" y="1815627"/>
                </a:lnTo>
                <a:lnTo>
                  <a:pt x="509616" y="1815360"/>
                </a:lnTo>
                <a:lnTo>
                  <a:pt x="508578" y="1815055"/>
                </a:lnTo>
                <a:lnTo>
                  <a:pt x="505673" y="1812198"/>
                </a:lnTo>
                <a:lnTo>
                  <a:pt x="501691" y="1809541"/>
                </a:lnTo>
                <a:lnTo>
                  <a:pt x="499824" y="1807474"/>
                </a:lnTo>
                <a:lnTo>
                  <a:pt x="498177" y="1804502"/>
                </a:lnTo>
                <a:lnTo>
                  <a:pt x="498834" y="1802663"/>
                </a:lnTo>
                <a:lnTo>
                  <a:pt x="501796" y="1801940"/>
                </a:lnTo>
                <a:lnTo>
                  <a:pt x="506006" y="1801987"/>
                </a:lnTo>
                <a:lnTo>
                  <a:pt x="512188" y="1799825"/>
                </a:lnTo>
                <a:lnTo>
                  <a:pt x="510474" y="1797872"/>
                </a:lnTo>
                <a:lnTo>
                  <a:pt x="508854" y="1796682"/>
                </a:lnTo>
                <a:lnTo>
                  <a:pt x="507730" y="1794091"/>
                </a:lnTo>
                <a:lnTo>
                  <a:pt x="505149" y="1794596"/>
                </a:lnTo>
                <a:lnTo>
                  <a:pt x="503215" y="1793110"/>
                </a:lnTo>
                <a:lnTo>
                  <a:pt x="499491" y="1792167"/>
                </a:lnTo>
                <a:lnTo>
                  <a:pt x="489766" y="1791272"/>
                </a:lnTo>
                <a:lnTo>
                  <a:pt x="483422" y="1788719"/>
                </a:lnTo>
                <a:lnTo>
                  <a:pt x="481556" y="1787185"/>
                </a:lnTo>
                <a:lnTo>
                  <a:pt x="479908" y="1784537"/>
                </a:lnTo>
                <a:lnTo>
                  <a:pt x="478479" y="1780804"/>
                </a:lnTo>
                <a:lnTo>
                  <a:pt x="480555" y="1766230"/>
                </a:lnTo>
                <a:lnTo>
                  <a:pt x="481984" y="1762497"/>
                </a:lnTo>
                <a:lnTo>
                  <a:pt x="485280" y="1761268"/>
                </a:lnTo>
                <a:lnTo>
                  <a:pt x="493338" y="1764525"/>
                </a:lnTo>
                <a:lnTo>
                  <a:pt x="494424" y="1763125"/>
                </a:lnTo>
                <a:lnTo>
                  <a:pt x="485604" y="1757715"/>
                </a:lnTo>
                <a:lnTo>
                  <a:pt x="482365" y="1754486"/>
                </a:lnTo>
                <a:lnTo>
                  <a:pt x="481412" y="1751933"/>
                </a:lnTo>
                <a:lnTo>
                  <a:pt x="480841" y="1748171"/>
                </a:lnTo>
                <a:lnTo>
                  <a:pt x="480841" y="1745961"/>
                </a:lnTo>
                <a:lnTo>
                  <a:pt x="481241" y="1743732"/>
                </a:lnTo>
                <a:lnTo>
                  <a:pt x="482032" y="1741494"/>
                </a:lnTo>
                <a:lnTo>
                  <a:pt x="484175" y="1738465"/>
                </a:lnTo>
                <a:lnTo>
                  <a:pt x="493109" y="1733626"/>
                </a:lnTo>
                <a:lnTo>
                  <a:pt x="502844" y="1735284"/>
                </a:lnTo>
                <a:lnTo>
                  <a:pt x="519741" y="1741227"/>
                </a:lnTo>
                <a:lnTo>
                  <a:pt x="521837" y="1742485"/>
                </a:lnTo>
                <a:lnTo>
                  <a:pt x="527018" y="1747561"/>
                </a:lnTo>
                <a:lnTo>
                  <a:pt x="536953" y="1762906"/>
                </a:lnTo>
                <a:close/>
                <a:moveTo>
                  <a:pt x="582863" y="1793177"/>
                </a:moveTo>
                <a:lnTo>
                  <a:pt x="578672" y="1795872"/>
                </a:lnTo>
                <a:lnTo>
                  <a:pt x="577825" y="1795272"/>
                </a:lnTo>
                <a:lnTo>
                  <a:pt x="576977" y="1793215"/>
                </a:lnTo>
                <a:lnTo>
                  <a:pt x="574815" y="1783842"/>
                </a:lnTo>
                <a:lnTo>
                  <a:pt x="574177" y="1779384"/>
                </a:lnTo>
                <a:lnTo>
                  <a:pt x="574710" y="1773822"/>
                </a:lnTo>
                <a:lnTo>
                  <a:pt x="573872" y="1769888"/>
                </a:lnTo>
                <a:lnTo>
                  <a:pt x="577653" y="1765297"/>
                </a:lnTo>
                <a:lnTo>
                  <a:pt x="580711" y="1764506"/>
                </a:lnTo>
                <a:lnTo>
                  <a:pt x="584835" y="1765706"/>
                </a:lnTo>
                <a:lnTo>
                  <a:pt x="591817" y="1770374"/>
                </a:lnTo>
                <a:lnTo>
                  <a:pt x="591312" y="1771888"/>
                </a:lnTo>
                <a:lnTo>
                  <a:pt x="589797" y="1774317"/>
                </a:lnTo>
                <a:lnTo>
                  <a:pt x="585597" y="1777489"/>
                </a:lnTo>
                <a:lnTo>
                  <a:pt x="584111" y="1784614"/>
                </a:lnTo>
                <a:lnTo>
                  <a:pt x="583825" y="1788176"/>
                </a:lnTo>
                <a:lnTo>
                  <a:pt x="584025" y="1790843"/>
                </a:lnTo>
                <a:lnTo>
                  <a:pt x="582863" y="1793177"/>
                </a:lnTo>
                <a:close/>
                <a:moveTo>
                  <a:pt x="956643" y="2074983"/>
                </a:moveTo>
                <a:lnTo>
                  <a:pt x="952481" y="2075021"/>
                </a:lnTo>
                <a:lnTo>
                  <a:pt x="951100" y="2069954"/>
                </a:lnTo>
                <a:lnTo>
                  <a:pt x="951509" y="2064410"/>
                </a:lnTo>
                <a:lnTo>
                  <a:pt x="956196" y="2062667"/>
                </a:lnTo>
                <a:lnTo>
                  <a:pt x="958720" y="2066487"/>
                </a:lnTo>
                <a:lnTo>
                  <a:pt x="957815" y="2072164"/>
                </a:lnTo>
                <a:lnTo>
                  <a:pt x="956643" y="2074983"/>
                </a:lnTo>
                <a:close/>
                <a:moveTo>
                  <a:pt x="709765" y="2356542"/>
                </a:moveTo>
                <a:lnTo>
                  <a:pt x="706698" y="2363153"/>
                </a:lnTo>
                <a:lnTo>
                  <a:pt x="703631" y="2361714"/>
                </a:lnTo>
                <a:lnTo>
                  <a:pt x="702116" y="2358762"/>
                </a:lnTo>
                <a:lnTo>
                  <a:pt x="699097" y="2357390"/>
                </a:lnTo>
                <a:lnTo>
                  <a:pt x="695840" y="2357800"/>
                </a:lnTo>
                <a:lnTo>
                  <a:pt x="695792" y="2356628"/>
                </a:lnTo>
                <a:lnTo>
                  <a:pt x="706374" y="2349560"/>
                </a:lnTo>
                <a:lnTo>
                  <a:pt x="711422" y="2347655"/>
                </a:lnTo>
                <a:lnTo>
                  <a:pt x="711060" y="2350637"/>
                </a:lnTo>
                <a:lnTo>
                  <a:pt x="710098" y="2353247"/>
                </a:lnTo>
                <a:lnTo>
                  <a:pt x="709765" y="235654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1FC9016F-6640-15D1-E7F6-4E2E6A64DE21}"/>
              </a:ext>
            </a:extLst>
          </p:cNvPr>
          <p:cNvSpPr/>
          <p:nvPr/>
        </p:nvSpPr>
        <p:spPr>
          <a:xfrm>
            <a:off x="5872480" y="3312160"/>
            <a:ext cx="16112" cy="457"/>
          </a:xfrm>
          <a:custGeom>
            <a:avLst/>
            <a:gdLst>
              <a:gd name="connsiteX0" fmla="*/ 1638 w 80143"/>
              <a:gd name="connsiteY0" fmla="*/ 20431 h 20431"/>
              <a:gd name="connsiteX1" fmla="*/ 1486 w 80143"/>
              <a:gd name="connsiteY1" fmla="*/ 18126 h 20431"/>
              <a:gd name="connsiteX2" fmla="*/ 0 w 80143"/>
              <a:gd name="connsiteY2" fmla="*/ 12868 h 20431"/>
              <a:gd name="connsiteX3" fmla="*/ 1991 w 80143"/>
              <a:gd name="connsiteY3" fmla="*/ 10573 h 20431"/>
              <a:gd name="connsiteX4" fmla="*/ 4153 w 80143"/>
              <a:gd name="connsiteY4" fmla="*/ 9211 h 20431"/>
              <a:gd name="connsiteX5" fmla="*/ 5610 w 80143"/>
              <a:gd name="connsiteY5" fmla="*/ 10296 h 20431"/>
              <a:gd name="connsiteX6" fmla="*/ 6048 w 80143"/>
              <a:gd name="connsiteY6" fmla="*/ 12440 h 20431"/>
              <a:gd name="connsiteX7" fmla="*/ 7172 w 80143"/>
              <a:gd name="connsiteY7" fmla="*/ 13906 h 20431"/>
              <a:gd name="connsiteX8" fmla="*/ 11001 w 80143"/>
              <a:gd name="connsiteY8" fmla="*/ 14821 h 20431"/>
              <a:gd name="connsiteX9" fmla="*/ 14783 w 80143"/>
              <a:gd name="connsiteY9" fmla="*/ 14164 h 20431"/>
              <a:gd name="connsiteX10" fmla="*/ 17097 w 80143"/>
              <a:gd name="connsiteY10" fmla="*/ 14469 h 20431"/>
              <a:gd name="connsiteX11" fmla="*/ 17031 w 80143"/>
              <a:gd name="connsiteY11" fmla="*/ 13278 h 20431"/>
              <a:gd name="connsiteX12" fmla="*/ 17812 w 80143"/>
              <a:gd name="connsiteY12" fmla="*/ 11697 h 20431"/>
              <a:gd name="connsiteX13" fmla="*/ 22412 w 80143"/>
              <a:gd name="connsiteY13" fmla="*/ 11021 h 20431"/>
              <a:gd name="connsiteX14" fmla="*/ 27270 w 80143"/>
              <a:gd name="connsiteY14" fmla="*/ 10573 h 20431"/>
              <a:gd name="connsiteX15" fmla="*/ 32271 w 80143"/>
              <a:gd name="connsiteY15" fmla="*/ 9620 h 20431"/>
              <a:gd name="connsiteX16" fmla="*/ 36185 w 80143"/>
              <a:gd name="connsiteY16" fmla="*/ 9658 h 20431"/>
              <a:gd name="connsiteX17" fmla="*/ 37347 w 80143"/>
              <a:gd name="connsiteY17" fmla="*/ 9401 h 20431"/>
              <a:gd name="connsiteX18" fmla="*/ 37071 w 80143"/>
              <a:gd name="connsiteY18" fmla="*/ 8992 h 20431"/>
              <a:gd name="connsiteX19" fmla="*/ 33556 w 80143"/>
              <a:gd name="connsiteY19" fmla="*/ 8534 h 20431"/>
              <a:gd name="connsiteX20" fmla="*/ 26060 w 80143"/>
              <a:gd name="connsiteY20" fmla="*/ 9620 h 20431"/>
              <a:gd name="connsiteX21" fmla="*/ 18431 w 80143"/>
              <a:gd name="connsiteY21" fmla="*/ 9944 h 20431"/>
              <a:gd name="connsiteX22" fmla="*/ 12649 w 80143"/>
              <a:gd name="connsiteY22" fmla="*/ 12811 h 20431"/>
              <a:gd name="connsiteX23" fmla="*/ 10277 w 80143"/>
              <a:gd name="connsiteY23" fmla="*/ 12545 h 20431"/>
              <a:gd name="connsiteX24" fmla="*/ 7877 w 80143"/>
              <a:gd name="connsiteY24" fmla="*/ 9678 h 20431"/>
              <a:gd name="connsiteX25" fmla="*/ 7020 w 80143"/>
              <a:gd name="connsiteY25" fmla="*/ 6144 h 20431"/>
              <a:gd name="connsiteX26" fmla="*/ 13792 w 80143"/>
              <a:gd name="connsiteY26" fmla="*/ 5887 h 20431"/>
              <a:gd name="connsiteX27" fmla="*/ 22003 w 80143"/>
              <a:gd name="connsiteY27" fmla="*/ 6001 h 20431"/>
              <a:gd name="connsiteX28" fmla="*/ 30947 w 80143"/>
              <a:gd name="connsiteY28" fmla="*/ 6115 h 20431"/>
              <a:gd name="connsiteX29" fmla="*/ 35157 w 80143"/>
              <a:gd name="connsiteY29" fmla="*/ 6172 h 20431"/>
              <a:gd name="connsiteX30" fmla="*/ 37367 w 80143"/>
              <a:gd name="connsiteY30" fmla="*/ 2324 h 20431"/>
              <a:gd name="connsiteX31" fmla="*/ 41577 w 80143"/>
              <a:gd name="connsiteY31" fmla="*/ 629 h 20431"/>
              <a:gd name="connsiteX32" fmla="*/ 45882 w 80143"/>
              <a:gd name="connsiteY32" fmla="*/ 0 h 20431"/>
              <a:gd name="connsiteX33" fmla="*/ 48130 w 80143"/>
              <a:gd name="connsiteY33" fmla="*/ 162 h 20431"/>
              <a:gd name="connsiteX34" fmla="*/ 50492 w 80143"/>
              <a:gd name="connsiteY34" fmla="*/ 733 h 20431"/>
              <a:gd name="connsiteX35" fmla="*/ 55035 w 80143"/>
              <a:gd name="connsiteY35" fmla="*/ 3905 h 20431"/>
              <a:gd name="connsiteX36" fmla="*/ 57864 w 80143"/>
              <a:gd name="connsiteY36" fmla="*/ 4639 h 20431"/>
              <a:gd name="connsiteX37" fmla="*/ 60255 w 80143"/>
              <a:gd name="connsiteY37" fmla="*/ 5353 h 20431"/>
              <a:gd name="connsiteX38" fmla="*/ 61960 w 80143"/>
              <a:gd name="connsiteY38" fmla="*/ 6896 h 20431"/>
              <a:gd name="connsiteX39" fmla="*/ 64675 w 80143"/>
              <a:gd name="connsiteY39" fmla="*/ 8430 h 20431"/>
              <a:gd name="connsiteX40" fmla="*/ 66808 w 80143"/>
              <a:gd name="connsiteY40" fmla="*/ 8839 h 20431"/>
              <a:gd name="connsiteX41" fmla="*/ 68075 w 80143"/>
              <a:gd name="connsiteY41" fmla="*/ 8611 h 20431"/>
              <a:gd name="connsiteX42" fmla="*/ 70190 w 80143"/>
              <a:gd name="connsiteY42" fmla="*/ 8020 h 20431"/>
              <a:gd name="connsiteX43" fmla="*/ 71580 w 80143"/>
              <a:gd name="connsiteY43" fmla="*/ 7544 h 20431"/>
              <a:gd name="connsiteX44" fmla="*/ 76114 w 80143"/>
              <a:gd name="connsiteY44" fmla="*/ 7344 h 20431"/>
              <a:gd name="connsiteX45" fmla="*/ 79448 w 80143"/>
              <a:gd name="connsiteY45" fmla="*/ 9115 h 20431"/>
              <a:gd name="connsiteX46" fmla="*/ 80143 w 80143"/>
              <a:gd name="connsiteY46" fmla="*/ 11049 h 20431"/>
              <a:gd name="connsiteX47" fmla="*/ 79591 w 80143"/>
              <a:gd name="connsiteY47" fmla="*/ 13030 h 20431"/>
              <a:gd name="connsiteX48" fmla="*/ 75114 w 80143"/>
              <a:gd name="connsiteY48" fmla="*/ 14088 h 20431"/>
              <a:gd name="connsiteX49" fmla="*/ 68913 w 80143"/>
              <a:gd name="connsiteY49" fmla="*/ 15745 h 20431"/>
              <a:gd name="connsiteX50" fmla="*/ 63789 w 80143"/>
              <a:gd name="connsiteY50" fmla="*/ 14840 h 20431"/>
              <a:gd name="connsiteX51" fmla="*/ 57550 w 80143"/>
              <a:gd name="connsiteY51" fmla="*/ 12583 h 20431"/>
              <a:gd name="connsiteX52" fmla="*/ 53902 w 80143"/>
              <a:gd name="connsiteY52" fmla="*/ 10963 h 20431"/>
              <a:gd name="connsiteX53" fmla="*/ 52388 w 80143"/>
              <a:gd name="connsiteY53" fmla="*/ 10306 h 20431"/>
              <a:gd name="connsiteX54" fmla="*/ 50111 w 80143"/>
              <a:gd name="connsiteY54" fmla="*/ 9277 h 20431"/>
              <a:gd name="connsiteX55" fmla="*/ 48120 w 80143"/>
              <a:gd name="connsiteY55" fmla="*/ 8172 h 20431"/>
              <a:gd name="connsiteX56" fmla="*/ 46206 w 80143"/>
              <a:gd name="connsiteY56" fmla="*/ 7449 h 20431"/>
              <a:gd name="connsiteX57" fmla="*/ 44739 w 80143"/>
              <a:gd name="connsiteY57" fmla="*/ 6991 h 20431"/>
              <a:gd name="connsiteX58" fmla="*/ 43653 w 80143"/>
              <a:gd name="connsiteY58" fmla="*/ 7573 h 20431"/>
              <a:gd name="connsiteX59" fmla="*/ 43110 w 80143"/>
              <a:gd name="connsiteY59" fmla="*/ 8944 h 20431"/>
              <a:gd name="connsiteX60" fmla="*/ 42243 w 80143"/>
              <a:gd name="connsiteY60" fmla="*/ 10468 h 20431"/>
              <a:gd name="connsiteX61" fmla="*/ 41129 w 80143"/>
              <a:gd name="connsiteY61" fmla="*/ 11373 h 20431"/>
              <a:gd name="connsiteX62" fmla="*/ 35900 w 80143"/>
              <a:gd name="connsiteY62" fmla="*/ 11906 h 20431"/>
              <a:gd name="connsiteX63" fmla="*/ 31204 w 80143"/>
              <a:gd name="connsiteY63" fmla="*/ 12468 h 20431"/>
              <a:gd name="connsiteX64" fmla="*/ 28689 w 80143"/>
              <a:gd name="connsiteY64" fmla="*/ 12945 h 20431"/>
              <a:gd name="connsiteX65" fmla="*/ 27003 w 80143"/>
              <a:gd name="connsiteY65" fmla="*/ 13306 h 20431"/>
              <a:gd name="connsiteX66" fmla="*/ 26479 w 80143"/>
              <a:gd name="connsiteY66" fmla="*/ 17907 h 20431"/>
              <a:gd name="connsiteX67" fmla="*/ 21164 w 80143"/>
              <a:gd name="connsiteY67" fmla="*/ 17859 h 20431"/>
              <a:gd name="connsiteX68" fmla="*/ 15945 w 80143"/>
              <a:gd name="connsiteY68" fmla="*/ 17802 h 20431"/>
              <a:gd name="connsiteX69" fmla="*/ 10525 w 80143"/>
              <a:gd name="connsiteY69" fmla="*/ 17888 h 20431"/>
              <a:gd name="connsiteX70" fmla="*/ 4705 w 80143"/>
              <a:gd name="connsiteY70" fmla="*/ 17974 h 20431"/>
              <a:gd name="connsiteX71" fmla="*/ 3210 w 80143"/>
              <a:gd name="connsiteY71" fmla="*/ 18917 h 2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80143" h="20431">
                <a:moveTo>
                  <a:pt x="1638" y="20431"/>
                </a:moveTo>
                <a:lnTo>
                  <a:pt x="1486" y="18126"/>
                </a:lnTo>
                <a:lnTo>
                  <a:pt x="0" y="12868"/>
                </a:lnTo>
                <a:lnTo>
                  <a:pt x="1991" y="10573"/>
                </a:lnTo>
                <a:lnTo>
                  <a:pt x="4153" y="9211"/>
                </a:lnTo>
                <a:lnTo>
                  <a:pt x="5610" y="10296"/>
                </a:lnTo>
                <a:lnTo>
                  <a:pt x="6048" y="12440"/>
                </a:lnTo>
                <a:lnTo>
                  <a:pt x="7172" y="13906"/>
                </a:lnTo>
                <a:lnTo>
                  <a:pt x="11001" y="14821"/>
                </a:lnTo>
                <a:lnTo>
                  <a:pt x="14783" y="14164"/>
                </a:lnTo>
                <a:lnTo>
                  <a:pt x="17097" y="14469"/>
                </a:lnTo>
                <a:lnTo>
                  <a:pt x="17031" y="13278"/>
                </a:lnTo>
                <a:lnTo>
                  <a:pt x="17812" y="11697"/>
                </a:lnTo>
                <a:lnTo>
                  <a:pt x="22412" y="11021"/>
                </a:lnTo>
                <a:lnTo>
                  <a:pt x="27270" y="10573"/>
                </a:lnTo>
                <a:lnTo>
                  <a:pt x="32271" y="9620"/>
                </a:lnTo>
                <a:lnTo>
                  <a:pt x="36185" y="9658"/>
                </a:lnTo>
                <a:lnTo>
                  <a:pt x="37347" y="9401"/>
                </a:lnTo>
                <a:lnTo>
                  <a:pt x="37071" y="8992"/>
                </a:lnTo>
                <a:lnTo>
                  <a:pt x="33556" y="8534"/>
                </a:lnTo>
                <a:lnTo>
                  <a:pt x="26060" y="9620"/>
                </a:lnTo>
                <a:lnTo>
                  <a:pt x="18431" y="9944"/>
                </a:lnTo>
                <a:lnTo>
                  <a:pt x="12649" y="12811"/>
                </a:lnTo>
                <a:lnTo>
                  <a:pt x="10277" y="12545"/>
                </a:lnTo>
                <a:lnTo>
                  <a:pt x="7877" y="9678"/>
                </a:lnTo>
                <a:lnTo>
                  <a:pt x="7020" y="6144"/>
                </a:lnTo>
                <a:lnTo>
                  <a:pt x="13792" y="5887"/>
                </a:lnTo>
                <a:lnTo>
                  <a:pt x="22003" y="6001"/>
                </a:lnTo>
                <a:lnTo>
                  <a:pt x="30947" y="6115"/>
                </a:lnTo>
                <a:lnTo>
                  <a:pt x="35157" y="6172"/>
                </a:lnTo>
                <a:lnTo>
                  <a:pt x="37367" y="2324"/>
                </a:lnTo>
                <a:lnTo>
                  <a:pt x="41577" y="629"/>
                </a:lnTo>
                <a:lnTo>
                  <a:pt x="45882" y="0"/>
                </a:lnTo>
                <a:lnTo>
                  <a:pt x="48130" y="162"/>
                </a:lnTo>
                <a:lnTo>
                  <a:pt x="50492" y="733"/>
                </a:lnTo>
                <a:lnTo>
                  <a:pt x="55035" y="3905"/>
                </a:lnTo>
                <a:lnTo>
                  <a:pt x="57864" y="4639"/>
                </a:lnTo>
                <a:lnTo>
                  <a:pt x="60255" y="5353"/>
                </a:lnTo>
                <a:lnTo>
                  <a:pt x="61960" y="6896"/>
                </a:lnTo>
                <a:lnTo>
                  <a:pt x="64675" y="8430"/>
                </a:lnTo>
                <a:lnTo>
                  <a:pt x="66808" y="8839"/>
                </a:lnTo>
                <a:lnTo>
                  <a:pt x="68075" y="8611"/>
                </a:lnTo>
                <a:lnTo>
                  <a:pt x="70190" y="8020"/>
                </a:lnTo>
                <a:lnTo>
                  <a:pt x="71580" y="7544"/>
                </a:lnTo>
                <a:lnTo>
                  <a:pt x="76114" y="7344"/>
                </a:lnTo>
                <a:lnTo>
                  <a:pt x="79448" y="9115"/>
                </a:lnTo>
                <a:lnTo>
                  <a:pt x="80143" y="11049"/>
                </a:lnTo>
                <a:lnTo>
                  <a:pt x="79591" y="13030"/>
                </a:lnTo>
                <a:lnTo>
                  <a:pt x="75114" y="14088"/>
                </a:lnTo>
                <a:lnTo>
                  <a:pt x="68913" y="15745"/>
                </a:lnTo>
                <a:lnTo>
                  <a:pt x="63789" y="14840"/>
                </a:lnTo>
                <a:lnTo>
                  <a:pt x="57550" y="12583"/>
                </a:lnTo>
                <a:lnTo>
                  <a:pt x="53902" y="10963"/>
                </a:lnTo>
                <a:lnTo>
                  <a:pt x="52388" y="10306"/>
                </a:lnTo>
                <a:lnTo>
                  <a:pt x="50111" y="9277"/>
                </a:lnTo>
                <a:lnTo>
                  <a:pt x="48120" y="8172"/>
                </a:lnTo>
                <a:lnTo>
                  <a:pt x="46206" y="7449"/>
                </a:lnTo>
                <a:lnTo>
                  <a:pt x="44739" y="6991"/>
                </a:lnTo>
                <a:lnTo>
                  <a:pt x="43653" y="7573"/>
                </a:lnTo>
                <a:lnTo>
                  <a:pt x="43110" y="8944"/>
                </a:lnTo>
                <a:lnTo>
                  <a:pt x="42243" y="10468"/>
                </a:lnTo>
                <a:lnTo>
                  <a:pt x="41129" y="11373"/>
                </a:lnTo>
                <a:lnTo>
                  <a:pt x="35900" y="11906"/>
                </a:lnTo>
                <a:lnTo>
                  <a:pt x="31204" y="12468"/>
                </a:lnTo>
                <a:lnTo>
                  <a:pt x="28689" y="12945"/>
                </a:lnTo>
                <a:lnTo>
                  <a:pt x="27003" y="13306"/>
                </a:lnTo>
                <a:lnTo>
                  <a:pt x="26479" y="17907"/>
                </a:lnTo>
                <a:lnTo>
                  <a:pt x="21164" y="17859"/>
                </a:lnTo>
                <a:lnTo>
                  <a:pt x="15945" y="17802"/>
                </a:lnTo>
                <a:lnTo>
                  <a:pt x="10525" y="17888"/>
                </a:lnTo>
                <a:lnTo>
                  <a:pt x="4705" y="17974"/>
                </a:lnTo>
                <a:lnTo>
                  <a:pt x="3210" y="189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90A8075F-83DC-1B56-2975-D54F6497AB2D}"/>
              </a:ext>
            </a:extLst>
          </p:cNvPr>
          <p:cNvSpPr/>
          <p:nvPr/>
        </p:nvSpPr>
        <p:spPr>
          <a:xfrm>
            <a:off x="5872480" y="3312160"/>
            <a:ext cx="39611" cy="1396"/>
          </a:xfrm>
          <a:custGeom>
            <a:avLst/>
            <a:gdLst>
              <a:gd name="connsiteX0" fmla="*/ 97889 w 197024"/>
              <a:gd name="connsiteY0" fmla="*/ 7325 h 147218"/>
              <a:gd name="connsiteX1" fmla="*/ 97126 w 197024"/>
              <a:gd name="connsiteY1" fmla="*/ 8058 h 147218"/>
              <a:gd name="connsiteX2" fmla="*/ 96336 w 197024"/>
              <a:gd name="connsiteY2" fmla="*/ 9649 h 147218"/>
              <a:gd name="connsiteX3" fmla="*/ 95612 w 197024"/>
              <a:gd name="connsiteY3" fmla="*/ 11611 h 147218"/>
              <a:gd name="connsiteX4" fmla="*/ 94879 w 197024"/>
              <a:gd name="connsiteY4" fmla="*/ 12925 h 147218"/>
              <a:gd name="connsiteX5" fmla="*/ 95136 w 197024"/>
              <a:gd name="connsiteY5" fmla="*/ 13783 h 147218"/>
              <a:gd name="connsiteX6" fmla="*/ 97222 w 197024"/>
              <a:gd name="connsiteY6" fmla="*/ 15497 h 147218"/>
              <a:gd name="connsiteX7" fmla="*/ 100146 w 197024"/>
              <a:gd name="connsiteY7" fmla="*/ 17897 h 147218"/>
              <a:gd name="connsiteX8" fmla="*/ 101337 w 197024"/>
              <a:gd name="connsiteY8" fmla="*/ 18212 h 147218"/>
              <a:gd name="connsiteX9" fmla="*/ 102699 w 197024"/>
              <a:gd name="connsiteY9" fmla="*/ 17640 h 147218"/>
              <a:gd name="connsiteX10" fmla="*/ 104842 w 197024"/>
              <a:gd name="connsiteY10" fmla="*/ 15735 h 147218"/>
              <a:gd name="connsiteX11" fmla="*/ 106547 w 197024"/>
              <a:gd name="connsiteY11" fmla="*/ 13678 h 147218"/>
              <a:gd name="connsiteX12" fmla="*/ 108175 w 197024"/>
              <a:gd name="connsiteY12" fmla="*/ 12678 h 147218"/>
              <a:gd name="connsiteX13" fmla="*/ 110090 w 197024"/>
              <a:gd name="connsiteY13" fmla="*/ 12744 h 147218"/>
              <a:gd name="connsiteX14" fmla="*/ 111614 w 197024"/>
              <a:gd name="connsiteY14" fmla="*/ 14192 h 147218"/>
              <a:gd name="connsiteX15" fmla="*/ 113471 w 197024"/>
              <a:gd name="connsiteY15" fmla="*/ 17393 h 147218"/>
              <a:gd name="connsiteX16" fmla="*/ 115167 w 197024"/>
              <a:gd name="connsiteY16" fmla="*/ 20298 h 147218"/>
              <a:gd name="connsiteX17" fmla="*/ 115386 w 197024"/>
              <a:gd name="connsiteY17" fmla="*/ 20593 h 147218"/>
              <a:gd name="connsiteX18" fmla="*/ 116072 w 197024"/>
              <a:gd name="connsiteY18" fmla="*/ 21069 h 147218"/>
              <a:gd name="connsiteX19" fmla="*/ 116929 w 197024"/>
              <a:gd name="connsiteY19" fmla="*/ 21050 h 147218"/>
              <a:gd name="connsiteX20" fmla="*/ 117824 w 197024"/>
              <a:gd name="connsiteY20" fmla="*/ 20345 h 147218"/>
              <a:gd name="connsiteX21" fmla="*/ 118481 w 197024"/>
              <a:gd name="connsiteY21" fmla="*/ 19917 h 147218"/>
              <a:gd name="connsiteX22" fmla="*/ 119272 w 197024"/>
              <a:gd name="connsiteY22" fmla="*/ 18583 h 147218"/>
              <a:gd name="connsiteX23" fmla="*/ 122577 w 197024"/>
              <a:gd name="connsiteY23" fmla="*/ 14554 h 147218"/>
              <a:gd name="connsiteX24" fmla="*/ 125063 w 197024"/>
              <a:gd name="connsiteY24" fmla="*/ 13449 h 147218"/>
              <a:gd name="connsiteX25" fmla="*/ 125949 w 197024"/>
              <a:gd name="connsiteY25" fmla="*/ 13154 h 147218"/>
              <a:gd name="connsiteX26" fmla="*/ 127683 w 197024"/>
              <a:gd name="connsiteY26" fmla="*/ 12544 h 147218"/>
              <a:gd name="connsiteX27" fmla="*/ 130569 w 197024"/>
              <a:gd name="connsiteY27" fmla="*/ 13497 h 147218"/>
              <a:gd name="connsiteX28" fmla="*/ 134750 w 197024"/>
              <a:gd name="connsiteY28" fmla="*/ 15154 h 147218"/>
              <a:gd name="connsiteX29" fmla="*/ 139827 w 197024"/>
              <a:gd name="connsiteY29" fmla="*/ 17164 h 147218"/>
              <a:gd name="connsiteX30" fmla="*/ 141608 w 197024"/>
              <a:gd name="connsiteY30" fmla="*/ 17507 h 147218"/>
              <a:gd name="connsiteX31" fmla="*/ 142656 w 197024"/>
              <a:gd name="connsiteY31" fmla="*/ 17164 h 147218"/>
              <a:gd name="connsiteX32" fmla="*/ 144171 w 197024"/>
              <a:gd name="connsiteY32" fmla="*/ 14440 h 147218"/>
              <a:gd name="connsiteX33" fmla="*/ 146056 w 197024"/>
              <a:gd name="connsiteY33" fmla="*/ 13363 h 147218"/>
              <a:gd name="connsiteX34" fmla="*/ 148752 w 197024"/>
              <a:gd name="connsiteY34" fmla="*/ 12106 h 147218"/>
              <a:gd name="connsiteX35" fmla="*/ 150943 w 197024"/>
              <a:gd name="connsiteY35" fmla="*/ 11468 h 147218"/>
              <a:gd name="connsiteX36" fmla="*/ 152190 w 197024"/>
              <a:gd name="connsiteY36" fmla="*/ 11382 h 147218"/>
              <a:gd name="connsiteX37" fmla="*/ 152667 w 197024"/>
              <a:gd name="connsiteY37" fmla="*/ 10639 h 147218"/>
              <a:gd name="connsiteX38" fmla="*/ 152905 w 197024"/>
              <a:gd name="connsiteY38" fmla="*/ 9525 h 147218"/>
              <a:gd name="connsiteX39" fmla="*/ 152648 w 197024"/>
              <a:gd name="connsiteY39" fmla="*/ 8372 h 147218"/>
              <a:gd name="connsiteX40" fmla="*/ 151238 w 197024"/>
              <a:gd name="connsiteY40" fmla="*/ 6305 h 147218"/>
              <a:gd name="connsiteX41" fmla="*/ 151200 w 197024"/>
              <a:gd name="connsiteY41" fmla="*/ 5696 h 147218"/>
              <a:gd name="connsiteX42" fmla="*/ 152010 w 197024"/>
              <a:gd name="connsiteY42" fmla="*/ 5296 h 147218"/>
              <a:gd name="connsiteX43" fmla="*/ 153743 w 197024"/>
              <a:gd name="connsiteY43" fmla="*/ 4991 h 147218"/>
              <a:gd name="connsiteX44" fmla="*/ 156000 w 197024"/>
              <a:gd name="connsiteY44" fmla="*/ 5201 h 147218"/>
              <a:gd name="connsiteX45" fmla="*/ 158544 w 197024"/>
              <a:gd name="connsiteY45" fmla="*/ 6096 h 147218"/>
              <a:gd name="connsiteX46" fmla="*/ 160611 w 197024"/>
              <a:gd name="connsiteY46" fmla="*/ 7382 h 147218"/>
              <a:gd name="connsiteX47" fmla="*/ 161792 w 197024"/>
              <a:gd name="connsiteY47" fmla="*/ 8915 h 147218"/>
              <a:gd name="connsiteX48" fmla="*/ 163078 w 197024"/>
              <a:gd name="connsiteY48" fmla="*/ 12192 h 147218"/>
              <a:gd name="connsiteX49" fmla="*/ 164068 w 197024"/>
              <a:gd name="connsiteY49" fmla="*/ 15373 h 147218"/>
              <a:gd name="connsiteX50" fmla="*/ 166621 w 197024"/>
              <a:gd name="connsiteY50" fmla="*/ 20421 h 147218"/>
              <a:gd name="connsiteX51" fmla="*/ 166573 w 197024"/>
              <a:gd name="connsiteY51" fmla="*/ 23555 h 147218"/>
              <a:gd name="connsiteX52" fmla="*/ 166516 w 197024"/>
              <a:gd name="connsiteY52" fmla="*/ 27184 h 147218"/>
              <a:gd name="connsiteX53" fmla="*/ 167659 w 197024"/>
              <a:gd name="connsiteY53" fmla="*/ 27870 h 147218"/>
              <a:gd name="connsiteX54" fmla="*/ 168897 w 197024"/>
              <a:gd name="connsiteY54" fmla="*/ 28156 h 147218"/>
              <a:gd name="connsiteX55" fmla="*/ 169478 w 197024"/>
              <a:gd name="connsiteY55" fmla="*/ 28689 h 147218"/>
              <a:gd name="connsiteX56" fmla="*/ 170717 w 197024"/>
              <a:gd name="connsiteY56" fmla="*/ 31480 h 147218"/>
              <a:gd name="connsiteX57" fmla="*/ 171888 w 197024"/>
              <a:gd name="connsiteY57" fmla="*/ 32290 h 147218"/>
              <a:gd name="connsiteX58" fmla="*/ 173288 w 197024"/>
              <a:gd name="connsiteY58" fmla="*/ 32480 h 147218"/>
              <a:gd name="connsiteX59" fmla="*/ 175917 w 197024"/>
              <a:gd name="connsiteY59" fmla="*/ 34261 h 147218"/>
              <a:gd name="connsiteX60" fmla="*/ 177603 w 197024"/>
              <a:gd name="connsiteY60" fmla="*/ 34966 h 147218"/>
              <a:gd name="connsiteX61" fmla="*/ 177841 w 197024"/>
              <a:gd name="connsiteY61" fmla="*/ 35500 h 147218"/>
              <a:gd name="connsiteX62" fmla="*/ 177784 w 197024"/>
              <a:gd name="connsiteY62" fmla="*/ 36243 h 147218"/>
              <a:gd name="connsiteX63" fmla="*/ 177127 w 197024"/>
              <a:gd name="connsiteY63" fmla="*/ 37176 h 147218"/>
              <a:gd name="connsiteX64" fmla="*/ 176108 w 197024"/>
              <a:gd name="connsiteY64" fmla="*/ 37824 h 147218"/>
              <a:gd name="connsiteX65" fmla="*/ 174593 w 197024"/>
              <a:gd name="connsiteY65" fmla="*/ 39043 h 147218"/>
              <a:gd name="connsiteX66" fmla="*/ 173336 w 197024"/>
              <a:gd name="connsiteY66" fmla="*/ 40634 h 147218"/>
              <a:gd name="connsiteX67" fmla="*/ 170745 w 197024"/>
              <a:gd name="connsiteY67" fmla="*/ 44453 h 147218"/>
              <a:gd name="connsiteX68" fmla="*/ 170669 w 197024"/>
              <a:gd name="connsiteY68" fmla="*/ 45168 h 147218"/>
              <a:gd name="connsiteX69" fmla="*/ 171222 w 197024"/>
              <a:gd name="connsiteY69" fmla="*/ 45682 h 147218"/>
              <a:gd name="connsiteX70" fmla="*/ 172288 w 197024"/>
              <a:gd name="connsiteY70" fmla="*/ 45777 h 147218"/>
              <a:gd name="connsiteX71" fmla="*/ 173431 w 197024"/>
              <a:gd name="connsiteY71" fmla="*/ 45510 h 147218"/>
              <a:gd name="connsiteX72" fmla="*/ 175813 w 197024"/>
              <a:gd name="connsiteY72" fmla="*/ 44120 h 147218"/>
              <a:gd name="connsiteX73" fmla="*/ 177679 w 197024"/>
              <a:gd name="connsiteY73" fmla="*/ 44615 h 147218"/>
              <a:gd name="connsiteX74" fmla="*/ 179480 w 197024"/>
              <a:gd name="connsiteY74" fmla="*/ 45682 h 147218"/>
              <a:gd name="connsiteX75" fmla="*/ 180137 w 197024"/>
              <a:gd name="connsiteY75" fmla="*/ 46787 h 147218"/>
              <a:gd name="connsiteX76" fmla="*/ 180308 w 197024"/>
              <a:gd name="connsiteY76" fmla="*/ 48235 h 147218"/>
              <a:gd name="connsiteX77" fmla="*/ 179899 w 197024"/>
              <a:gd name="connsiteY77" fmla="*/ 50111 h 147218"/>
              <a:gd name="connsiteX78" fmla="*/ 179832 w 197024"/>
              <a:gd name="connsiteY78" fmla="*/ 52197 h 147218"/>
              <a:gd name="connsiteX79" fmla="*/ 180432 w 197024"/>
              <a:gd name="connsiteY79" fmla="*/ 55759 h 147218"/>
              <a:gd name="connsiteX80" fmla="*/ 181375 w 197024"/>
              <a:gd name="connsiteY80" fmla="*/ 59322 h 147218"/>
              <a:gd name="connsiteX81" fmla="*/ 182309 w 197024"/>
              <a:gd name="connsiteY81" fmla="*/ 60617 h 147218"/>
              <a:gd name="connsiteX82" fmla="*/ 188300 w 197024"/>
              <a:gd name="connsiteY82" fmla="*/ 63751 h 147218"/>
              <a:gd name="connsiteX83" fmla="*/ 188881 w 197024"/>
              <a:gd name="connsiteY83" fmla="*/ 64922 h 147218"/>
              <a:gd name="connsiteX84" fmla="*/ 189176 w 197024"/>
              <a:gd name="connsiteY84" fmla="*/ 66246 h 147218"/>
              <a:gd name="connsiteX85" fmla="*/ 188747 w 197024"/>
              <a:gd name="connsiteY85" fmla="*/ 68046 h 147218"/>
              <a:gd name="connsiteX86" fmla="*/ 188128 w 197024"/>
              <a:gd name="connsiteY86" fmla="*/ 69056 h 147218"/>
              <a:gd name="connsiteX87" fmla="*/ 186414 w 197024"/>
              <a:gd name="connsiteY87" fmla="*/ 70628 h 147218"/>
              <a:gd name="connsiteX88" fmla="*/ 184842 w 197024"/>
              <a:gd name="connsiteY88" fmla="*/ 71837 h 147218"/>
              <a:gd name="connsiteX89" fmla="*/ 184347 w 197024"/>
              <a:gd name="connsiteY89" fmla="*/ 73162 h 147218"/>
              <a:gd name="connsiteX90" fmla="*/ 184595 w 197024"/>
              <a:gd name="connsiteY90" fmla="*/ 75629 h 147218"/>
              <a:gd name="connsiteX91" fmla="*/ 184595 w 197024"/>
              <a:gd name="connsiteY91" fmla="*/ 81201 h 147218"/>
              <a:gd name="connsiteX92" fmla="*/ 184833 w 197024"/>
              <a:gd name="connsiteY92" fmla="*/ 86030 h 147218"/>
              <a:gd name="connsiteX93" fmla="*/ 186128 w 197024"/>
              <a:gd name="connsiteY93" fmla="*/ 87773 h 147218"/>
              <a:gd name="connsiteX94" fmla="*/ 187671 w 197024"/>
              <a:gd name="connsiteY94" fmla="*/ 88668 h 147218"/>
              <a:gd name="connsiteX95" fmla="*/ 189500 w 197024"/>
              <a:gd name="connsiteY95" fmla="*/ 88497 h 147218"/>
              <a:gd name="connsiteX96" fmla="*/ 191271 w 197024"/>
              <a:gd name="connsiteY96" fmla="*/ 88173 h 147218"/>
              <a:gd name="connsiteX97" fmla="*/ 191167 w 197024"/>
              <a:gd name="connsiteY97" fmla="*/ 91059 h 147218"/>
              <a:gd name="connsiteX98" fmla="*/ 190690 w 197024"/>
              <a:gd name="connsiteY98" fmla="*/ 94288 h 147218"/>
              <a:gd name="connsiteX99" fmla="*/ 192786 w 197024"/>
              <a:gd name="connsiteY99" fmla="*/ 95288 h 147218"/>
              <a:gd name="connsiteX100" fmla="*/ 193853 w 197024"/>
              <a:gd name="connsiteY100" fmla="*/ 96269 h 147218"/>
              <a:gd name="connsiteX101" fmla="*/ 194434 w 197024"/>
              <a:gd name="connsiteY101" fmla="*/ 97193 h 147218"/>
              <a:gd name="connsiteX102" fmla="*/ 191110 w 197024"/>
              <a:gd name="connsiteY102" fmla="*/ 98908 h 147218"/>
              <a:gd name="connsiteX103" fmla="*/ 190148 w 197024"/>
              <a:gd name="connsiteY103" fmla="*/ 99908 h 147218"/>
              <a:gd name="connsiteX104" fmla="*/ 189700 w 197024"/>
              <a:gd name="connsiteY104" fmla="*/ 102603 h 147218"/>
              <a:gd name="connsiteX105" fmla="*/ 189805 w 197024"/>
              <a:gd name="connsiteY105" fmla="*/ 105099 h 147218"/>
              <a:gd name="connsiteX106" fmla="*/ 194272 w 197024"/>
              <a:gd name="connsiteY106" fmla="*/ 106871 h 147218"/>
              <a:gd name="connsiteX107" fmla="*/ 195996 w 197024"/>
              <a:gd name="connsiteY107" fmla="*/ 108956 h 147218"/>
              <a:gd name="connsiteX108" fmla="*/ 196758 w 197024"/>
              <a:gd name="connsiteY108" fmla="*/ 111119 h 147218"/>
              <a:gd name="connsiteX109" fmla="*/ 197025 w 197024"/>
              <a:gd name="connsiteY109" fmla="*/ 115205 h 147218"/>
              <a:gd name="connsiteX110" fmla="*/ 196625 w 197024"/>
              <a:gd name="connsiteY110" fmla="*/ 116138 h 147218"/>
              <a:gd name="connsiteX111" fmla="*/ 195472 w 197024"/>
              <a:gd name="connsiteY111" fmla="*/ 116148 h 147218"/>
              <a:gd name="connsiteX112" fmla="*/ 194177 w 197024"/>
              <a:gd name="connsiteY112" fmla="*/ 114890 h 147218"/>
              <a:gd name="connsiteX113" fmla="*/ 193215 w 197024"/>
              <a:gd name="connsiteY113" fmla="*/ 113671 h 147218"/>
              <a:gd name="connsiteX114" fmla="*/ 192005 w 197024"/>
              <a:gd name="connsiteY114" fmla="*/ 113671 h 147218"/>
              <a:gd name="connsiteX115" fmla="*/ 189747 w 197024"/>
              <a:gd name="connsiteY115" fmla="*/ 113395 h 147218"/>
              <a:gd name="connsiteX116" fmla="*/ 187185 w 197024"/>
              <a:gd name="connsiteY116" fmla="*/ 112919 h 147218"/>
              <a:gd name="connsiteX117" fmla="*/ 184013 w 197024"/>
              <a:gd name="connsiteY117" fmla="*/ 113052 h 147218"/>
              <a:gd name="connsiteX118" fmla="*/ 182889 w 197024"/>
              <a:gd name="connsiteY118" fmla="*/ 113252 h 147218"/>
              <a:gd name="connsiteX119" fmla="*/ 182166 w 197024"/>
              <a:gd name="connsiteY119" fmla="*/ 113985 h 147218"/>
              <a:gd name="connsiteX120" fmla="*/ 181975 w 197024"/>
              <a:gd name="connsiteY120" fmla="*/ 115271 h 147218"/>
              <a:gd name="connsiteX121" fmla="*/ 181651 w 197024"/>
              <a:gd name="connsiteY121" fmla="*/ 119415 h 147218"/>
              <a:gd name="connsiteX122" fmla="*/ 182689 w 197024"/>
              <a:gd name="connsiteY122" fmla="*/ 120320 h 147218"/>
              <a:gd name="connsiteX123" fmla="*/ 184737 w 197024"/>
              <a:gd name="connsiteY123" fmla="*/ 121348 h 147218"/>
              <a:gd name="connsiteX124" fmla="*/ 186081 w 197024"/>
              <a:gd name="connsiteY124" fmla="*/ 121786 h 147218"/>
              <a:gd name="connsiteX125" fmla="*/ 187195 w 197024"/>
              <a:gd name="connsiteY125" fmla="*/ 121663 h 147218"/>
              <a:gd name="connsiteX126" fmla="*/ 188052 w 197024"/>
              <a:gd name="connsiteY126" fmla="*/ 122329 h 147218"/>
              <a:gd name="connsiteX127" fmla="*/ 188233 w 197024"/>
              <a:gd name="connsiteY127" fmla="*/ 124111 h 147218"/>
              <a:gd name="connsiteX128" fmla="*/ 187652 w 197024"/>
              <a:gd name="connsiteY128" fmla="*/ 125416 h 147218"/>
              <a:gd name="connsiteX129" fmla="*/ 186528 w 197024"/>
              <a:gd name="connsiteY129" fmla="*/ 126635 h 147218"/>
              <a:gd name="connsiteX130" fmla="*/ 185109 w 197024"/>
              <a:gd name="connsiteY130" fmla="*/ 129759 h 147218"/>
              <a:gd name="connsiteX131" fmla="*/ 185347 w 197024"/>
              <a:gd name="connsiteY131" fmla="*/ 130940 h 147218"/>
              <a:gd name="connsiteX132" fmla="*/ 185414 w 197024"/>
              <a:gd name="connsiteY132" fmla="*/ 132626 h 147218"/>
              <a:gd name="connsiteX133" fmla="*/ 182985 w 197024"/>
              <a:gd name="connsiteY133" fmla="*/ 137198 h 147218"/>
              <a:gd name="connsiteX134" fmla="*/ 182299 w 197024"/>
              <a:gd name="connsiteY134" fmla="*/ 138093 h 147218"/>
              <a:gd name="connsiteX135" fmla="*/ 179089 w 197024"/>
              <a:gd name="connsiteY135" fmla="*/ 137188 h 147218"/>
              <a:gd name="connsiteX136" fmla="*/ 177003 w 197024"/>
              <a:gd name="connsiteY136" fmla="*/ 136893 h 147218"/>
              <a:gd name="connsiteX137" fmla="*/ 175489 w 197024"/>
              <a:gd name="connsiteY137" fmla="*/ 138046 h 147218"/>
              <a:gd name="connsiteX138" fmla="*/ 174536 w 197024"/>
              <a:gd name="connsiteY138" fmla="*/ 137322 h 147218"/>
              <a:gd name="connsiteX139" fmla="*/ 173412 w 197024"/>
              <a:gd name="connsiteY139" fmla="*/ 136265 h 147218"/>
              <a:gd name="connsiteX140" fmla="*/ 173022 w 197024"/>
              <a:gd name="connsiteY140" fmla="*/ 134874 h 147218"/>
              <a:gd name="connsiteX141" fmla="*/ 172260 w 197024"/>
              <a:gd name="connsiteY141" fmla="*/ 134579 h 147218"/>
              <a:gd name="connsiteX142" fmla="*/ 170859 w 197024"/>
              <a:gd name="connsiteY142" fmla="*/ 134569 h 147218"/>
              <a:gd name="connsiteX143" fmla="*/ 169564 w 197024"/>
              <a:gd name="connsiteY143" fmla="*/ 135360 h 147218"/>
              <a:gd name="connsiteX144" fmla="*/ 168993 w 197024"/>
              <a:gd name="connsiteY144" fmla="*/ 136798 h 147218"/>
              <a:gd name="connsiteX145" fmla="*/ 168907 w 197024"/>
              <a:gd name="connsiteY145" fmla="*/ 138455 h 147218"/>
              <a:gd name="connsiteX146" fmla="*/ 168707 w 197024"/>
              <a:gd name="connsiteY146" fmla="*/ 139732 h 147218"/>
              <a:gd name="connsiteX147" fmla="*/ 167935 w 197024"/>
              <a:gd name="connsiteY147" fmla="*/ 140503 h 147218"/>
              <a:gd name="connsiteX148" fmla="*/ 166364 w 197024"/>
              <a:gd name="connsiteY148" fmla="*/ 142513 h 147218"/>
              <a:gd name="connsiteX149" fmla="*/ 165630 w 197024"/>
              <a:gd name="connsiteY149" fmla="*/ 144361 h 147218"/>
              <a:gd name="connsiteX150" fmla="*/ 164716 w 197024"/>
              <a:gd name="connsiteY150" fmla="*/ 145970 h 147218"/>
              <a:gd name="connsiteX151" fmla="*/ 163411 w 197024"/>
              <a:gd name="connsiteY151" fmla="*/ 145875 h 147218"/>
              <a:gd name="connsiteX152" fmla="*/ 162811 w 197024"/>
              <a:gd name="connsiteY152" fmla="*/ 145647 h 147218"/>
              <a:gd name="connsiteX153" fmla="*/ 162392 w 197024"/>
              <a:gd name="connsiteY153" fmla="*/ 146075 h 147218"/>
              <a:gd name="connsiteX154" fmla="*/ 160363 w 197024"/>
              <a:gd name="connsiteY154" fmla="*/ 146971 h 147218"/>
              <a:gd name="connsiteX155" fmla="*/ 158620 w 197024"/>
              <a:gd name="connsiteY155" fmla="*/ 147218 h 147218"/>
              <a:gd name="connsiteX156" fmla="*/ 158163 w 197024"/>
              <a:gd name="connsiteY156" fmla="*/ 146294 h 147218"/>
              <a:gd name="connsiteX157" fmla="*/ 157144 w 197024"/>
              <a:gd name="connsiteY157" fmla="*/ 145551 h 147218"/>
              <a:gd name="connsiteX158" fmla="*/ 156010 w 197024"/>
              <a:gd name="connsiteY158" fmla="*/ 144075 h 147218"/>
              <a:gd name="connsiteX159" fmla="*/ 154724 w 197024"/>
              <a:gd name="connsiteY159" fmla="*/ 142894 h 147218"/>
              <a:gd name="connsiteX160" fmla="*/ 152267 w 197024"/>
              <a:gd name="connsiteY160" fmla="*/ 142056 h 147218"/>
              <a:gd name="connsiteX161" fmla="*/ 151295 w 197024"/>
              <a:gd name="connsiteY161" fmla="*/ 142437 h 147218"/>
              <a:gd name="connsiteX162" fmla="*/ 150133 w 197024"/>
              <a:gd name="connsiteY162" fmla="*/ 142332 h 147218"/>
              <a:gd name="connsiteX163" fmla="*/ 149371 w 197024"/>
              <a:gd name="connsiteY163" fmla="*/ 141865 h 147218"/>
              <a:gd name="connsiteX164" fmla="*/ 149476 w 197024"/>
              <a:gd name="connsiteY164" fmla="*/ 141151 h 147218"/>
              <a:gd name="connsiteX165" fmla="*/ 150762 w 197024"/>
              <a:gd name="connsiteY165" fmla="*/ 139351 h 147218"/>
              <a:gd name="connsiteX166" fmla="*/ 151495 w 197024"/>
              <a:gd name="connsiteY166" fmla="*/ 137693 h 147218"/>
              <a:gd name="connsiteX167" fmla="*/ 151905 w 197024"/>
              <a:gd name="connsiteY167" fmla="*/ 135884 h 147218"/>
              <a:gd name="connsiteX168" fmla="*/ 151895 w 197024"/>
              <a:gd name="connsiteY168" fmla="*/ 134150 h 147218"/>
              <a:gd name="connsiteX169" fmla="*/ 151209 w 197024"/>
              <a:gd name="connsiteY169" fmla="*/ 131721 h 147218"/>
              <a:gd name="connsiteX170" fmla="*/ 150105 w 197024"/>
              <a:gd name="connsiteY170" fmla="*/ 129787 h 147218"/>
              <a:gd name="connsiteX171" fmla="*/ 149828 w 197024"/>
              <a:gd name="connsiteY171" fmla="*/ 128673 h 147218"/>
              <a:gd name="connsiteX172" fmla="*/ 149961 w 197024"/>
              <a:gd name="connsiteY172" fmla="*/ 127073 h 147218"/>
              <a:gd name="connsiteX173" fmla="*/ 149705 w 197024"/>
              <a:gd name="connsiteY173" fmla="*/ 125587 h 147218"/>
              <a:gd name="connsiteX174" fmla="*/ 149343 w 197024"/>
              <a:gd name="connsiteY174" fmla="*/ 124816 h 147218"/>
              <a:gd name="connsiteX175" fmla="*/ 149171 w 197024"/>
              <a:gd name="connsiteY175" fmla="*/ 123349 h 147218"/>
              <a:gd name="connsiteX176" fmla="*/ 148828 w 197024"/>
              <a:gd name="connsiteY176" fmla="*/ 122006 h 147218"/>
              <a:gd name="connsiteX177" fmla="*/ 148171 w 197024"/>
              <a:gd name="connsiteY177" fmla="*/ 121491 h 147218"/>
              <a:gd name="connsiteX178" fmla="*/ 147809 w 197024"/>
              <a:gd name="connsiteY178" fmla="*/ 119243 h 147218"/>
              <a:gd name="connsiteX179" fmla="*/ 147914 w 197024"/>
              <a:gd name="connsiteY179" fmla="*/ 116929 h 147218"/>
              <a:gd name="connsiteX180" fmla="*/ 146961 w 197024"/>
              <a:gd name="connsiteY180" fmla="*/ 116062 h 147218"/>
              <a:gd name="connsiteX181" fmla="*/ 145456 w 197024"/>
              <a:gd name="connsiteY181" fmla="*/ 115424 h 147218"/>
              <a:gd name="connsiteX182" fmla="*/ 144571 w 197024"/>
              <a:gd name="connsiteY182" fmla="*/ 114510 h 147218"/>
              <a:gd name="connsiteX183" fmla="*/ 144028 w 197024"/>
              <a:gd name="connsiteY183" fmla="*/ 113509 h 147218"/>
              <a:gd name="connsiteX184" fmla="*/ 143485 w 197024"/>
              <a:gd name="connsiteY184" fmla="*/ 113214 h 147218"/>
              <a:gd name="connsiteX185" fmla="*/ 143018 w 197024"/>
              <a:gd name="connsiteY185" fmla="*/ 113281 h 147218"/>
              <a:gd name="connsiteX186" fmla="*/ 142599 w 197024"/>
              <a:gd name="connsiteY186" fmla="*/ 113900 h 147218"/>
              <a:gd name="connsiteX187" fmla="*/ 142104 w 197024"/>
              <a:gd name="connsiteY187" fmla="*/ 114033 h 147218"/>
              <a:gd name="connsiteX188" fmla="*/ 141227 w 197024"/>
              <a:gd name="connsiteY188" fmla="*/ 111871 h 147218"/>
              <a:gd name="connsiteX189" fmla="*/ 140865 w 197024"/>
              <a:gd name="connsiteY189" fmla="*/ 111785 h 147218"/>
              <a:gd name="connsiteX190" fmla="*/ 140256 w 197024"/>
              <a:gd name="connsiteY190" fmla="*/ 112281 h 147218"/>
              <a:gd name="connsiteX191" fmla="*/ 133312 w 197024"/>
              <a:gd name="connsiteY191" fmla="*/ 114681 h 147218"/>
              <a:gd name="connsiteX192" fmla="*/ 133007 w 197024"/>
              <a:gd name="connsiteY192" fmla="*/ 113747 h 147218"/>
              <a:gd name="connsiteX193" fmla="*/ 132426 w 197024"/>
              <a:gd name="connsiteY193" fmla="*/ 112643 h 147218"/>
              <a:gd name="connsiteX194" fmla="*/ 131093 w 197024"/>
              <a:gd name="connsiteY194" fmla="*/ 112271 h 147218"/>
              <a:gd name="connsiteX195" fmla="*/ 128797 w 197024"/>
              <a:gd name="connsiteY195" fmla="*/ 113100 h 147218"/>
              <a:gd name="connsiteX196" fmla="*/ 127463 w 197024"/>
              <a:gd name="connsiteY196" fmla="*/ 113195 h 147218"/>
              <a:gd name="connsiteX197" fmla="*/ 125406 w 197024"/>
              <a:gd name="connsiteY197" fmla="*/ 112919 h 147218"/>
              <a:gd name="connsiteX198" fmla="*/ 124492 w 197024"/>
              <a:gd name="connsiteY198" fmla="*/ 113309 h 147218"/>
              <a:gd name="connsiteX199" fmla="*/ 121758 w 197024"/>
              <a:gd name="connsiteY199" fmla="*/ 116500 h 147218"/>
              <a:gd name="connsiteX200" fmla="*/ 120120 w 197024"/>
              <a:gd name="connsiteY200" fmla="*/ 117748 h 147218"/>
              <a:gd name="connsiteX201" fmla="*/ 118881 w 197024"/>
              <a:gd name="connsiteY201" fmla="*/ 117643 h 147218"/>
              <a:gd name="connsiteX202" fmla="*/ 117586 w 197024"/>
              <a:gd name="connsiteY202" fmla="*/ 117357 h 147218"/>
              <a:gd name="connsiteX203" fmla="*/ 116672 w 197024"/>
              <a:gd name="connsiteY203" fmla="*/ 117586 h 147218"/>
              <a:gd name="connsiteX204" fmla="*/ 115996 w 197024"/>
              <a:gd name="connsiteY204" fmla="*/ 117224 h 147218"/>
              <a:gd name="connsiteX205" fmla="*/ 116262 w 197024"/>
              <a:gd name="connsiteY205" fmla="*/ 116443 h 147218"/>
              <a:gd name="connsiteX206" fmla="*/ 116929 w 197024"/>
              <a:gd name="connsiteY206" fmla="*/ 115471 h 147218"/>
              <a:gd name="connsiteX207" fmla="*/ 118234 w 197024"/>
              <a:gd name="connsiteY207" fmla="*/ 111995 h 147218"/>
              <a:gd name="connsiteX208" fmla="*/ 121587 w 197024"/>
              <a:gd name="connsiteY208" fmla="*/ 108499 h 147218"/>
              <a:gd name="connsiteX209" fmla="*/ 121653 w 197024"/>
              <a:gd name="connsiteY209" fmla="*/ 107756 h 147218"/>
              <a:gd name="connsiteX210" fmla="*/ 120282 w 197024"/>
              <a:gd name="connsiteY210" fmla="*/ 105718 h 147218"/>
              <a:gd name="connsiteX211" fmla="*/ 118843 w 197024"/>
              <a:gd name="connsiteY211" fmla="*/ 102927 h 147218"/>
              <a:gd name="connsiteX212" fmla="*/ 118843 w 197024"/>
              <a:gd name="connsiteY212" fmla="*/ 99936 h 147218"/>
              <a:gd name="connsiteX213" fmla="*/ 118567 w 197024"/>
              <a:gd name="connsiteY213" fmla="*/ 97774 h 147218"/>
              <a:gd name="connsiteX214" fmla="*/ 115605 w 197024"/>
              <a:gd name="connsiteY214" fmla="*/ 97164 h 147218"/>
              <a:gd name="connsiteX215" fmla="*/ 115062 w 197024"/>
              <a:gd name="connsiteY215" fmla="*/ 96803 h 147218"/>
              <a:gd name="connsiteX216" fmla="*/ 114986 w 197024"/>
              <a:gd name="connsiteY216" fmla="*/ 96069 h 147218"/>
              <a:gd name="connsiteX217" fmla="*/ 115748 w 197024"/>
              <a:gd name="connsiteY217" fmla="*/ 94136 h 147218"/>
              <a:gd name="connsiteX218" fmla="*/ 116653 w 197024"/>
              <a:gd name="connsiteY218" fmla="*/ 92335 h 147218"/>
              <a:gd name="connsiteX219" fmla="*/ 116786 w 197024"/>
              <a:gd name="connsiteY219" fmla="*/ 91583 h 147218"/>
              <a:gd name="connsiteX220" fmla="*/ 116577 w 197024"/>
              <a:gd name="connsiteY220" fmla="*/ 90906 h 147218"/>
              <a:gd name="connsiteX221" fmla="*/ 114757 w 197024"/>
              <a:gd name="connsiteY221" fmla="*/ 89002 h 147218"/>
              <a:gd name="connsiteX222" fmla="*/ 111919 w 197024"/>
              <a:gd name="connsiteY222" fmla="*/ 85468 h 147218"/>
              <a:gd name="connsiteX223" fmla="*/ 109290 w 197024"/>
              <a:gd name="connsiteY223" fmla="*/ 81553 h 147218"/>
              <a:gd name="connsiteX224" fmla="*/ 107032 w 197024"/>
              <a:gd name="connsiteY224" fmla="*/ 78200 h 147218"/>
              <a:gd name="connsiteX225" fmla="*/ 105204 w 197024"/>
              <a:gd name="connsiteY225" fmla="*/ 76667 h 147218"/>
              <a:gd name="connsiteX226" fmla="*/ 103461 w 197024"/>
              <a:gd name="connsiteY226" fmla="*/ 74447 h 147218"/>
              <a:gd name="connsiteX227" fmla="*/ 102803 w 197024"/>
              <a:gd name="connsiteY227" fmla="*/ 73038 h 147218"/>
              <a:gd name="connsiteX228" fmla="*/ 100984 w 197024"/>
              <a:gd name="connsiteY228" fmla="*/ 72533 h 147218"/>
              <a:gd name="connsiteX229" fmla="*/ 95688 w 197024"/>
              <a:gd name="connsiteY229" fmla="*/ 72561 h 147218"/>
              <a:gd name="connsiteX230" fmla="*/ 89316 w 197024"/>
              <a:gd name="connsiteY230" fmla="*/ 72599 h 147218"/>
              <a:gd name="connsiteX231" fmla="*/ 83944 w 197024"/>
              <a:gd name="connsiteY231" fmla="*/ 72619 h 147218"/>
              <a:gd name="connsiteX232" fmla="*/ 83629 w 197024"/>
              <a:gd name="connsiteY232" fmla="*/ 74523 h 147218"/>
              <a:gd name="connsiteX233" fmla="*/ 77762 w 197024"/>
              <a:gd name="connsiteY233" fmla="*/ 75790 h 147218"/>
              <a:gd name="connsiteX234" fmla="*/ 74143 w 197024"/>
              <a:gd name="connsiteY234" fmla="*/ 74333 h 147218"/>
              <a:gd name="connsiteX235" fmla="*/ 70123 w 197024"/>
              <a:gd name="connsiteY235" fmla="*/ 75190 h 147218"/>
              <a:gd name="connsiteX236" fmla="*/ 68161 w 197024"/>
              <a:gd name="connsiteY236" fmla="*/ 76152 h 147218"/>
              <a:gd name="connsiteX237" fmla="*/ 67551 w 197024"/>
              <a:gd name="connsiteY237" fmla="*/ 78172 h 147218"/>
              <a:gd name="connsiteX238" fmla="*/ 66656 w 197024"/>
              <a:gd name="connsiteY238" fmla="*/ 80391 h 147218"/>
              <a:gd name="connsiteX239" fmla="*/ 65799 w 197024"/>
              <a:gd name="connsiteY239" fmla="*/ 81305 h 147218"/>
              <a:gd name="connsiteX240" fmla="*/ 65437 w 197024"/>
              <a:gd name="connsiteY240" fmla="*/ 82296 h 147218"/>
              <a:gd name="connsiteX241" fmla="*/ 64941 w 197024"/>
              <a:gd name="connsiteY241" fmla="*/ 83201 h 147218"/>
              <a:gd name="connsiteX242" fmla="*/ 64151 w 197024"/>
              <a:gd name="connsiteY242" fmla="*/ 84249 h 147218"/>
              <a:gd name="connsiteX243" fmla="*/ 63275 w 197024"/>
              <a:gd name="connsiteY243" fmla="*/ 86335 h 147218"/>
              <a:gd name="connsiteX244" fmla="*/ 61360 w 197024"/>
              <a:gd name="connsiteY244" fmla="*/ 89316 h 147218"/>
              <a:gd name="connsiteX245" fmla="*/ 59350 w 197024"/>
              <a:gd name="connsiteY245" fmla="*/ 91240 h 147218"/>
              <a:gd name="connsiteX246" fmla="*/ 55940 w 197024"/>
              <a:gd name="connsiteY246" fmla="*/ 92278 h 147218"/>
              <a:gd name="connsiteX247" fmla="*/ 54874 w 197024"/>
              <a:gd name="connsiteY247" fmla="*/ 95412 h 147218"/>
              <a:gd name="connsiteX248" fmla="*/ 54093 w 197024"/>
              <a:gd name="connsiteY248" fmla="*/ 96583 h 147218"/>
              <a:gd name="connsiteX249" fmla="*/ 52778 w 197024"/>
              <a:gd name="connsiteY249" fmla="*/ 97488 h 147218"/>
              <a:gd name="connsiteX250" fmla="*/ 51368 w 197024"/>
              <a:gd name="connsiteY250" fmla="*/ 98088 h 147218"/>
              <a:gd name="connsiteX251" fmla="*/ 50073 w 197024"/>
              <a:gd name="connsiteY251" fmla="*/ 97726 h 147218"/>
              <a:gd name="connsiteX252" fmla="*/ 48578 w 197024"/>
              <a:gd name="connsiteY252" fmla="*/ 97479 h 147218"/>
              <a:gd name="connsiteX253" fmla="*/ 47015 w 197024"/>
              <a:gd name="connsiteY253" fmla="*/ 98041 h 147218"/>
              <a:gd name="connsiteX254" fmla="*/ 46749 w 197024"/>
              <a:gd name="connsiteY254" fmla="*/ 97260 h 147218"/>
              <a:gd name="connsiteX255" fmla="*/ 47635 w 197024"/>
              <a:gd name="connsiteY255" fmla="*/ 94774 h 147218"/>
              <a:gd name="connsiteX256" fmla="*/ 46930 w 197024"/>
              <a:gd name="connsiteY256" fmla="*/ 93488 h 147218"/>
              <a:gd name="connsiteX257" fmla="*/ 44253 w 197024"/>
              <a:gd name="connsiteY257" fmla="*/ 90906 h 147218"/>
              <a:gd name="connsiteX258" fmla="*/ 43996 w 197024"/>
              <a:gd name="connsiteY258" fmla="*/ 89668 h 147218"/>
              <a:gd name="connsiteX259" fmla="*/ 43177 w 197024"/>
              <a:gd name="connsiteY259" fmla="*/ 88059 h 147218"/>
              <a:gd name="connsiteX260" fmla="*/ 39643 w 197024"/>
              <a:gd name="connsiteY260" fmla="*/ 84734 h 147218"/>
              <a:gd name="connsiteX261" fmla="*/ 36357 w 197024"/>
              <a:gd name="connsiteY261" fmla="*/ 84944 h 147218"/>
              <a:gd name="connsiteX262" fmla="*/ 37271 w 197024"/>
              <a:gd name="connsiteY262" fmla="*/ 82162 h 147218"/>
              <a:gd name="connsiteX263" fmla="*/ 37233 w 197024"/>
              <a:gd name="connsiteY263" fmla="*/ 78467 h 147218"/>
              <a:gd name="connsiteX264" fmla="*/ 36109 w 197024"/>
              <a:gd name="connsiteY264" fmla="*/ 76448 h 147218"/>
              <a:gd name="connsiteX265" fmla="*/ 36395 w 197024"/>
              <a:gd name="connsiteY265" fmla="*/ 74390 h 147218"/>
              <a:gd name="connsiteX266" fmla="*/ 35785 w 197024"/>
              <a:gd name="connsiteY266" fmla="*/ 74514 h 147218"/>
              <a:gd name="connsiteX267" fmla="*/ 34690 w 197024"/>
              <a:gd name="connsiteY267" fmla="*/ 75933 h 147218"/>
              <a:gd name="connsiteX268" fmla="*/ 32918 w 197024"/>
              <a:gd name="connsiteY268" fmla="*/ 75476 h 147218"/>
              <a:gd name="connsiteX269" fmla="*/ 29318 w 197024"/>
              <a:gd name="connsiteY269" fmla="*/ 73276 h 147218"/>
              <a:gd name="connsiteX270" fmla="*/ 27518 w 197024"/>
              <a:gd name="connsiteY270" fmla="*/ 71152 h 147218"/>
              <a:gd name="connsiteX271" fmla="*/ 27308 w 197024"/>
              <a:gd name="connsiteY271" fmla="*/ 69332 h 147218"/>
              <a:gd name="connsiteX272" fmla="*/ 26899 w 197024"/>
              <a:gd name="connsiteY272" fmla="*/ 68628 h 147218"/>
              <a:gd name="connsiteX273" fmla="*/ 25803 w 197024"/>
              <a:gd name="connsiteY273" fmla="*/ 69009 h 147218"/>
              <a:gd name="connsiteX274" fmla="*/ 23555 w 197024"/>
              <a:gd name="connsiteY274" fmla="*/ 68971 h 147218"/>
              <a:gd name="connsiteX275" fmla="*/ 16688 w 197024"/>
              <a:gd name="connsiteY275" fmla="*/ 65732 h 147218"/>
              <a:gd name="connsiteX276" fmla="*/ 11811 w 197024"/>
              <a:gd name="connsiteY276" fmla="*/ 57598 h 147218"/>
              <a:gd name="connsiteX277" fmla="*/ 11706 w 197024"/>
              <a:gd name="connsiteY277" fmla="*/ 55759 h 147218"/>
              <a:gd name="connsiteX278" fmla="*/ 12402 w 197024"/>
              <a:gd name="connsiteY278" fmla="*/ 52597 h 147218"/>
              <a:gd name="connsiteX279" fmla="*/ 12240 w 197024"/>
              <a:gd name="connsiteY279" fmla="*/ 51740 h 147218"/>
              <a:gd name="connsiteX280" fmla="*/ 10001 w 197024"/>
              <a:gd name="connsiteY280" fmla="*/ 53835 h 147218"/>
              <a:gd name="connsiteX281" fmla="*/ 9573 w 197024"/>
              <a:gd name="connsiteY281" fmla="*/ 52426 h 147218"/>
              <a:gd name="connsiteX282" fmla="*/ 7858 w 197024"/>
              <a:gd name="connsiteY282" fmla="*/ 49158 h 147218"/>
              <a:gd name="connsiteX283" fmla="*/ 7363 w 197024"/>
              <a:gd name="connsiteY283" fmla="*/ 47272 h 147218"/>
              <a:gd name="connsiteX284" fmla="*/ 5725 w 197024"/>
              <a:gd name="connsiteY284" fmla="*/ 46434 h 147218"/>
              <a:gd name="connsiteX285" fmla="*/ 4401 w 197024"/>
              <a:gd name="connsiteY285" fmla="*/ 46291 h 147218"/>
              <a:gd name="connsiteX286" fmla="*/ 3381 w 197024"/>
              <a:gd name="connsiteY286" fmla="*/ 46920 h 147218"/>
              <a:gd name="connsiteX287" fmla="*/ 2038 w 197024"/>
              <a:gd name="connsiteY287" fmla="*/ 50740 h 147218"/>
              <a:gd name="connsiteX288" fmla="*/ 1038 w 197024"/>
              <a:gd name="connsiteY288" fmla="*/ 50720 h 147218"/>
              <a:gd name="connsiteX289" fmla="*/ 0 w 197024"/>
              <a:gd name="connsiteY289" fmla="*/ 49901 h 147218"/>
              <a:gd name="connsiteX290" fmla="*/ 219 w 197024"/>
              <a:gd name="connsiteY290" fmla="*/ 47044 h 147218"/>
              <a:gd name="connsiteX291" fmla="*/ 1400 w 197024"/>
              <a:gd name="connsiteY291" fmla="*/ 45634 h 147218"/>
              <a:gd name="connsiteX292" fmla="*/ 2857 w 197024"/>
              <a:gd name="connsiteY292" fmla="*/ 43472 h 147218"/>
              <a:gd name="connsiteX293" fmla="*/ 7277 w 197024"/>
              <a:gd name="connsiteY293" fmla="*/ 34442 h 147218"/>
              <a:gd name="connsiteX294" fmla="*/ 8849 w 197024"/>
              <a:gd name="connsiteY294" fmla="*/ 32375 h 147218"/>
              <a:gd name="connsiteX295" fmla="*/ 9849 w 197024"/>
              <a:gd name="connsiteY295" fmla="*/ 31652 h 147218"/>
              <a:gd name="connsiteX296" fmla="*/ 11935 w 197024"/>
              <a:gd name="connsiteY296" fmla="*/ 31566 h 147218"/>
              <a:gd name="connsiteX297" fmla="*/ 16012 w 197024"/>
              <a:gd name="connsiteY297" fmla="*/ 30356 h 147218"/>
              <a:gd name="connsiteX298" fmla="*/ 19345 w 197024"/>
              <a:gd name="connsiteY298" fmla="*/ 28365 h 147218"/>
              <a:gd name="connsiteX299" fmla="*/ 21012 w 197024"/>
              <a:gd name="connsiteY299" fmla="*/ 27556 h 147218"/>
              <a:gd name="connsiteX300" fmla="*/ 24832 w 197024"/>
              <a:gd name="connsiteY300" fmla="*/ 27765 h 147218"/>
              <a:gd name="connsiteX301" fmla="*/ 29356 w 197024"/>
              <a:gd name="connsiteY301" fmla="*/ 27422 h 147218"/>
              <a:gd name="connsiteX302" fmla="*/ 35252 w 197024"/>
              <a:gd name="connsiteY302" fmla="*/ 25489 h 147218"/>
              <a:gd name="connsiteX303" fmla="*/ 35357 w 197024"/>
              <a:gd name="connsiteY303" fmla="*/ 22822 h 147218"/>
              <a:gd name="connsiteX304" fmla="*/ 35309 w 197024"/>
              <a:gd name="connsiteY304" fmla="*/ 19412 h 147218"/>
              <a:gd name="connsiteX305" fmla="*/ 35109 w 197024"/>
              <a:gd name="connsiteY305" fmla="*/ 18059 h 147218"/>
              <a:gd name="connsiteX306" fmla="*/ 33014 w 197024"/>
              <a:gd name="connsiteY306" fmla="*/ 16840 h 147218"/>
              <a:gd name="connsiteX307" fmla="*/ 31795 w 197024"/>
              <a:gd name="connsiteY307" fmla="*/ 15783 h 147218"/>
              <a:gd name="connsiteX308" fmla="*/ 30747 w 197024"/>
              <a:gd name="connsiteY308" fmla="*/ 14440 h 147218"/>
              <a:gd name="connsiteX309" fmla="*/ 29470 w 197024"/>
              <a:gd name="connsiteY309" fmla="*/ 13478 h 147218"/>
              <a:gd name="connsiteX310" fmla="*/ 29518 w 197024"/>
              <a:gd name="connsiteY310" fmla="*/ 12478 h 147218"/>
              <a:gd name="connsiteX311" fmla="*/ 31118 w 197024"/>
              <a:gd name="connsiteY311" fmla="*/ 11611 h 147218"/>
              <a:gd name="connsiteX312" fmla="*/ 32128 w 197024"/>
              <a:gd name="connsiteY312" fmla="*/ 11173 h 147218"/>
              <a:gd name="connsiteX313" fmla="*/ 34528 w 197024"/>
              <a:gd name="connsiteY313" fmla="*/ 11192 h 147218"/>
              <a:gd name="connsiteX314" fmla="*/ 35319 w 197024"/>
              <a:gd name="connsiteY314" fmla="*/ 10696 h 147218"/>
              <a:gd name="connsiteX315" fmla="*/ 35919 w 197024"/>
              <a:gd name="connsiteY315" fmla="*/ 9830 h 147218"/>
              <a:gd name="connsiteX316" fmla="*/ 36595 w 197024"/>
              <a:gd name="connsiteY316" fmla="*/ 7629 h 147218"/>
              <a:gd name="connsiteX317" fmla="*/ 36833 w 197024"/>
              <a:gd name="connsiteY317" fmla="*/ 5315 h 147218"/>
              <a:gd name="connsiteX318" fmla="*/ 35252 w 197024"/>
              <a:gd name="connsiteY318" fmla="*/ 2200 h 147218"/>
              <a:gd name="connsiteX319" fmla="*/ 35338 w 197024"/>
              <a:gd name="connsiteY319" fmla="*/ 0 h 147218"/>
              <a:gd name="connsiteX320" fmla="*/ 43996 w 197024"/>
              <a:gd name="connsiteY320" fmla="*/ 314 h 147218"/>
              <a:gd name="connsiteX321" fmla="*/ 44872 w 197024"/>
              <a:gd name="connsiteY321" fmla="*/ 552 h 147218"/>
              <a:gd name="connsiteX322" fmla="*/ 48739 w 197024"/>
              <a:gd name="connsiteY322" fmla="*/ 933 h 147218"/>
              <a:gd name="connsiteX323" fmla="*/ 51140 w 197024"/>
              <a:gd name="connsiteY323" fmla="*/ 933 h 147218"/>
              <a:gd name="connsiteX324" fmla="*/ 52616 w 197024"/>
              <a:gd name="connsiteY324" fmla="*/ 1095 h 147218"/>
              <a:gd name="connsiteX325" fmla="*/ 53235 w 197024"/>
              <a:gd name="connsiteY325" fmla="*/ 1600 h 147218"/>
              <a:gd name="connsiteX326" fmla="*/ 53121 w 197024"/>
              <a:gd name="connsiteY326" fmla="*/ 2524 h 147218"/>
              <a:gd name="connsiteX327" fmla="*/ 52702 w 197024"/>
              <a:gd name="connsiteY327" fmla="*/ 3743 h 147218"/>
              <a:gd name="connsiteX328" fmla="*/ 53197 w 197024"/>
              <a:gd name="connsiteY328" fmla="*/ 5001 h 147218"/>
              <a:gd name="connsiteX329" fmla="*/ 54521 w 197024"/>
              <a:gd name="connsiteY329" fmla="*/ 5334 h 147218"/>
              <a:gd name="connsiteX330" fmla="*/ 55216 w 197024"/>
              <a:gd name="connsiteY330" fmla="*/ 4953 h 147218"/>
              <a:gd name="connsiteX331" fmla="*/ 55893 w 197024"/>
              <a:gd name="connsiteY331" fmla="*/ 4343 h 147218"/>
              <a:gd name="connsiteX332" fmla="*/ 56693 w 197024"/>
              <a:gd name="connsiteY332" fmla="*/ 3858 h 147218"/>
              <a:gd name="connsiteX333" fmla="*/ 57826 w 197024"/>
              <a:gd name="connsiteY333" fmla="*/ 4181 h 147218"/>
              <a:gd name="connsiteX334" fmla="*/ 60255 w 197024"/>
              <a:gd name="connsiteY334" fmla="*/ 6039 h 147218"/>
              <a:gd name="connsiteX335" fmla="*/ 62512 w 197024"/>
              <a:gd name="connsiteY335" fmla="*/ 6543 h 147218"/>
              <a:gd name="connsiteX336" fmla="*/ 64970 w 197024"/>
              <a:gd name="connsiteY336" fmla="*/ 7553 h 147218"/>
              <a:gd name="connsiteX337" fmla="*/ 67285 w 197024"/>
              <a:gd name="connsiteY337" fmla="*/ 8115 h 147218"/>
              <a:gd name="connsiteX338" fmla="*/ 69342 w 197024"/>
              <a:gd name="connsiteY338" fmla="*/ 8039 h 147218"/>
              <a:gd name="connsiteX339" fmla="*/ 70904 w 197024"/>
              <a:gd name="connsiteY339" fmla="*/ 9077 h 147218"/>
              <a:gd name="connsiteX340" fmla="*/ 73790 w 197024"/>
              <a:gd name="connsiteY340" fmla="*/ 9410 h 147218"/>
              <a:gd name="connsiteX341" fmla="*/ 77505 w 197024"/>
              <a:gd name="connsiteY341" fmla="*/ 8087 h 147218"/>
              <a:gd name="connsiteX342" fmla="*/ 80439 w 197024"/>
              <a:gd name="connsiteY342" fmla="*/ 7506 h 147218"/>
              <a:gd name="connsiteX343" fmla="*/ 84544 w 197024"/>
              <a:gd name="connsiteY343" fmla="*/ 7363 h 147218"/>
              <a:gd name="connsiteX344" fmla="*/ 86706 w 197024"/>
              <a:gd name="connsiteY344" fmla="*/ 7791 h 147218"/>
              <a:gd name="connsiteX345" fmla="*/ 92964 w 197024"/>
              <a:gd name="connsiteY345" fmla="*/ 6734 h 147218"/>
              <a:gd name="connsiteX346" fmla="*/ 96088 w 197024"/>
              <a:gd name="connsiteY346" fmla="*/ 6972 h 147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</a:cxnLst>
            <a:rect l="l" t="t" r="r" b="b"/>
            <a:pathLst>
              <a:path w="197024" h="147218">
                <a:moveTo>
                  <a:pt x="97889" y="7325"/>
                </a:moveTo>
                <a:lnTo>
                  <a:pt x="97126" y="8058"/>
                </a:lnTo>
                <a:lnTo>
                  <a:pt x="96336" y="9649"/>
                </a:lnTo>
                <a:lnTo>
                  <a:pt x="95612" y="11611"/>
                </a:lnTo>
                <a:lnTo>
                  <a:pt x="94879" y="12925"/>
                </a:lnTo>
                <a:lnTo>
                  <a:pt x="95136" y="13783"/>
                </a:lnTo>
                <a:lnTo>
                  <a:pt x="97222" y="15497"/>
                </a:lnTo>
                <a:lnTo>
                  <a:pt x="100146" y="17897"/>
                </a:lnTo>
                <a:lnTo>
                  <a:pt x="101337" y="18212"/>
                </a:lnTo>
                <a:lnTo>
                  <a:pt x="102699" y="17640"/>
                </a:lnTo>
                <a:lnTo>
                  <a:pt x="104842" y="15735"/>
                </a:lnTo>
                <a:lnTo>
                  <a:pt x="106547" y="13678"/>
                </a:lnTo>
                <a:lnTo>
                  <a:pt x="108175" y="12678"/>
                </a:lnTo>
                <a:lnTo>
                  <a:pt x="110090" y="12744"/>
                </a:lnTo>
                <a:lnTo>
                  <a:pt x="111614" y="14192"/>
                </a:lnTo>
                <a:lnTo>
                  <a:pt x="113471" y="17393"/>
                </a:lnTo>
                <a:lnTo>
                  <a:pt x="115167" y="20298"/>
                </a:lnTo>
                <a:lnTo>
                  <a:pt x="115386" y="20593"/>
                </a:lnTo>
                <a:lnTo>
                  <a:pt x="116072" y="21069"/>
                </a:lnTo>
                <a:lnTo>
                  <a:pt x="116929" y="21050"/>
                </a:lnTo>
                <a:lnTo>
                  <a:pt x="117824" y="20345"/>
                </a:lnTo>
                <a:lnTo>
                  <a:pt x="118481" y="19917"/>
                </a:lnTo>
                <a:lnTo>
                  <a:pt x="119272" y="18583"/>
                </a:lnTo>
                <a:lnTo>
                  <a:pt x="122577" y="14554"/>
                </a:lnTo>
                <a:lnTo>
                  <a:pt x="125063" y="13449"/>
                </a:lnTo>
                <a:lnTo>
                  <a:pt x="125949" y="13154"/>
                </a:lnTo>
                <a:lnTo>
                  <a:pt x="127683" y="12544"/>
                </a:lnTo>
                <a:lnTo>
                  <a:pt x="130569" y="13497"/>
                </a:lnTo>
                <a:lnTo>
                  <a:pt x="134750" y="15154"/>
                </a:lnTo>
                <a:lnTo>
                  <a:pt x="139827" y="17164"/>
                </a:lnTo>
                <a:lnTo>
                  <a:pt x="141608" y="17507"/>
                </a:lnTo>
                <a:lnTo>
                  <a:pt x="142656" y="17164"/>
                </a:lnTo>
                <a:lnTo>
                  <a:pt x="144171" y="14440"/>
                </a:lnTo>
                <a:lnTo>
                  <a:pt x="146056" y="13363"/>
                </a:lnTo>
                <a:lnTo>
                  <a:pt x="148752" y="12106"/>
                </a:lnTo>
                <a:lnTo>
                  <a:pt x="150943" y="11468"/>
                </a:lnTo>
                <a:lnTo>
                  <a:pt x="152190" y="11382"/>
                </a:lnTo>
                <a:lnTo>
                  <a:pt x="152667" y="10639"/>
                </a:lnTo>
                <a:lnTo>
                  <a:pt x="152905" y="9525"/>
                </a:lnTo>
                <a:lnTo>
                  <a:pt x="152648" y="8372"/>
                </a:lnTo>
                <a:lnTo>
                  <a:pt x="151238" y="6305"/>
                </a:lnTo>
                <a:lnTo>
                  <a:pt x="151200" y="5696"/>
                </a:lnTo>
                <a:lnTo>
                  <a:pt x="152010" y="5296"/>
                </a:lnTo>
                <a:lnTo>
                  <a:pt x="153743" y="4991"/>
                </a:lnTo>
                <a:lnTo>
                  <a:pt x="156000" y="5201"/>
                </a:lnTo>
                <a:lnTo>
                  <a:pt x="158544" y="6096"/>
                </a:lnTo>
                <a:lnTo>
                  <a:pt x="160611" y="7382"/>
                </a:lnTo>
                <a:lnTo>
                  <a:pt x="161792" y="8915"/>
                </a:lnTo>
                <a:lnTo>
                  <a:pt x="163078" y="12192"/>
                </a:lnTo>
                <a:lnTo>
                  <a:pt x="164068" y="15373"/>
                </a:lnTo>
                <a:lnTo>
                  <a:pt x="166621" y="20421"/>
                </a:lnTo>
                <a:lnTo>
                  <a:pt x="166573" y="23555"/>
                </a:lnTo>
                <a:lnTo>
                  <a:pt x="166516" y="27184"/>
                </a:lnTo>
                <a:lnTo>
                  <a:pt x="167659" y="27870"/>
                </a:lnTo>
                <a:lnTo>
                  <a:pt x="168897" y="28156"/>
                </a:lnTo>
                <a:lnTo>
                  <a:pt x="169478" y="28689"/>
                </a:lnTo>
                <a:lnTo>
                  <a:pt x="170717" y="31480"/>
                </a:lnTo>
                <a:lnTo>
                  <a:pt x="171888" y="32290"/>
                </a:lnTo>
                <a:lnTo>
                  <a:pt x="173288" y="32480"/>
                </a:lnTo>
                <a:lnTo>
                  <a:pt x="175917" y="34261"/>
                </a:lnTo>
                <a:lnTo>
                  <a:pt x="177603" y="34966"/>
                </a:lnTo>
                <a:lnTo>
                  <a:pt x="177841" y="35500"/>
                </a:lnTo>
                <a:lnTo>
                  <a:pt x="177784" y="36243"/>
                </a:lnTo>
                <a:lnTo>
                  <a:pt x="177127" y="37176"/>
                </a:lnTo>
                <a:lnTo>
                  <a:pt x="176108" y="37824"/>
                </a:lnTo>
                <a:lnTo>
                  <a:pt x="174593" y="39043"/>
                </a:lnTo>
                <a:lnTo>
                  <a:pt x="173336" y="40634"/>
                </a:lnTo>
                <a:lnTo>
                  <a:pt x="170745" y="44453"/>
                </a:lnTo>
                <a:lnTo>
                  <a:pt x="170669" y="45168"/>
                </a:lnTo>
                <a:lnTo>
                  <a:pt x="171222" y="45682"/>
                </a:lnTo>
                <a:lnTo>
                  <a:pt x="172288" y="45777"/>
                </a:lnTo>
                <a:lnTo>
                  <a:pt x="173431" y="45510"/>
                </a:lnTo>
                <a:lnTo>
                  <a:pt x="175813" y="44120"/>
                </a:lnTo>
                <a:lnTo>
                  <a:pt x="177679" y="44615"/>
                </a:lnTo>
                <a:lnTo>
                  <a:pt x="179480" y="45682"/>
                </a:lnTo>
                <a:lnTo>
                  <a:pt x="180137" y="46787"/>
                </a:lnTo>
                <a:lnTo>
                  <a:pt x="180308" y="48235"/>
                </a:lnTo>
                <a:lnTo>
                  <a:pt x="179899" y="50111"/>
                </a:lnTo>
                <a:lnTo>
                  <a:pt x="179832" y="52197"/>
                </a:lnTo>
                <a:lnTo>
                  <a:pt x="180432" y="55759"/>
                </a:lnTo>
                <a:lnTo>
                  <a:pt x="181375" y="59322"/>
                </a:lnTo>
                <a:lnTo>
                  <a:pt x="182309" y="60617"/>
                </a:lnTo>
                <a:lnTo>
                  <a:pt x="188300" y="63751"/>
                </a:lnTo>
                <a:lnTo>
                  <a:pt x="188881" y="64922"/>
                </a:lnTo>
                <a:lnTo>
                  <a:pt x="189176" y="66246"/>
                </a:lnTo>
                <a:lnTo>
                  <a:pt x="188747" y="68046"/>
                </a:lnTo>
                <a:lnTo>
                  <a:pt x="188128" y="69056"/>
                </a:lnTo>
                <a:lnTo>
                  <a:pt x="186414" y="70628"/>
                </a:lnTo>
                <a:lnTo>
                  <a:pt x="184842" y="71837"/>
                </a:lnTo>
                <a:lnTo>
                  <a:pt x="184347" y="73162"/>
                </a:lnTo>
                <a:lnTo>
                  <a:pt x="184595" y="75629"/>
                </a:lnTo>
                <a:lnTo>
                  <a:pt x="184595" y="81201"/>
                </a:lnTo>
                <a:lnTo>
                  <a:pt x="184833" y="86030"/>
                </a:lnTo>
                <a:lnTo>
                  <a:pt x="186128" y="87773"/>
                </a:lnTo>
                <a:lnTo>
                  <a:pt x="187671" y="88668"/>
                </a:lnTo>
                <a:lnTo>
                  <a:pt x="189500" y="88497"/>
                </a:lnTo>
                <a:lnTo>
                  <a:pt x="191271" y="88173"/>
                </a:lnTo>
                <a:lnTo>
                  <a:pt x="191167" y="91059"/>
                </a:lnTo>
                <a:lnTo>
                  <a:pt x="190690" y="94288"/>
                </a:lnTo>
                <a:lnTo>
                  <a:pt x="192786" y="95288"/>
                </a:lnTo>
                <a:lnTo>
                  <a:pt x="193853" y="96269"/>
                </a:lnTo>
                <a:lnTo>
                  <a:pt x="194434" y="97193"/>
                </a:lnTo>
                <a:lnTo>
                  <a:pt x="191110" y="98908"/>
                </a:lnTo>
                <a:lnTo>
                  <a:pt x="190148" y="99908"/>
                </a:lnTo>
                <a:lnTo>
                  <a:pt x="189700" y="102603"/>
                </a:lnTo>
                <a:lnTo>
                  <a:pt x="189805" y="105099"/>
                </a:lnTo>
                <a:lnTo>
                  <a:pt x="194272" y="106871"/>
                </a:lnTo>
                <a:lnTo>
                  <a:pt x="195996" y="108956"/>
                </a:lnTo>
                <a:lnTo>
                  <a:pt x="196758" y="111119"/>
                </a:lnTo>
                <a:lnTo>
                  <a:pt x="197025" y="115205"/>
                </a:lnTo>
                <a:lnTo>
                  <a:pt x="196625" y="116138"/>
                </a:lnTo>
                <a:lnTo>
                  <a:pt x="195472" y="116148"/>
                </a:lnTo>
                <a:lnTo>
                  <a:pt x="194177" y="114890"/>
                </a:lnTo>
                <a:lnTo>
                  <a:pt x="193215" y="113671"/>
                </a:lnTo>
                <a:lnTo>
                  <a:pt x="192005" y="113671"/>
                </a:lnTo>
                <a:lnTo>
                  <a:pt x="189747" y="113395"/>
                </a:lnTo>
                <a:lnTo>
                  <a:pt x="187185" y="112919"/>
                </a:lnTo>
                <a:lnTo>
                  <a:pt x="184013" y="113052"/>
                </a:lnTo>
                <a:lnTo>
                  <a:pt x="182889" y="113252"/>
                </a:lnTo>
                <a:lnTo>
                  <a:pt x="182166" y="113985"/>
                </a:lnTo>
                <a:lnTo>
                  <a:pt x="181975" y="115271"/>
                </a:lnTo>
                <a:lnTo>
                  <a:pt x="181651" y="119415"/>
                </a:lnTo>
                <a:lnTo>
                  <a:pt x="182689" y="120320"/>
                </a:lnTo>
                <a:lnTo>
                  <a:pt x="184737" y="121348"/>
                </a:lnTo>
                <a:lnTo>
                  <a:pt x="186081" y="121786"/>
                </a:lnTo>
                <a:lnTo>
                  <a:pt x="187195" y="121663"/>
                </a:lnTo>
                <a:lnTo>
                  <a:pt x="188052" y="122329"/>
                </a:lnTo>
                <a:lnTo>
                  <a:pt x="188233" y="124111"/>
                </a:lnTo>
                <a:lnTo>
                  <a:pt x="187652" y="125416"/>
                </a:lnTo>
                <a:lnTo>
                  <a:pt x="186528" y="126635"/>
                </a:lnTo>
                <a:lnTo>
                  <a:pt x="185109" y="129759"/>
                </a:lnTo>
                <a:lnTo>
                  <a:pt x="185347" y="130940"/>
                </a:lnTo>
                <a:lnTo>
                  <a:pt x="185414" y="132626"/>
                </a:lnTo>
                <a:lnTo>
                  <a:pt x="182985" y="137198"/>
                </a:lnTo>
                <a:lnTo>
                  <a:pt x="182299" y="138093"/>
                </a:lnTo>
                <a:lnTo>
                  <a:pt x="179089" y="137188"/>
                </a:lnTo>
                <a:lnTo>
                  <a:pt x="177003" y="136893"/>
                </a:lnTo>
                <a:lnTo>
                  <a:pt x="175489" y="138046"/>
                </a:lnTo>
                <a:lnTo>
                  <a:pt x="174536" y="137322"/>
                </a:lnTo>
                <a:lnTo>
                  <a:pt x="173412" y="136265"/>
                </a:lnTo>
                <a:lnTo>
                  <a:pt x="173022" y="134874"/>
                </a:lnTo>
                <a:lnTo>
                  <a:pt x="172260" y="134579"/>
                </a:lnTo>
                <a:lnTo>
                  <a:pt x="170859" y="134569"/>
                </a:lnTo>
                <a:lnTo>
                  <a:pt x="169564" y="135360"/>
                </a:lnTo>
                <a:lnTo>
                  <a:pt x="168993" y="136798"/>
                </a:lnTo>
                <a:lnTo>
                  <a:pt x="168907" y="138455"/>
                </a:lnTo>
                <a:lnTo>
                  <a:pt x="168707" y="139732"/>
                </a:lnTo>
                <a:lnTo>
                  <a:pt x="167935" y="140503"/>
                </a:lnTo>
                <a:lnTo>
                  <a:pt x="166364" y="142513"/>
                </a:lnTo>
                <a:lnTo>
                  <a:pt x="165630" y="144361"/>
                </a:lnTo>
                <a:lnTo>
                  <a:pt x="164716" y="145970"/>
                </a:lnTo>
                <a:lnTo>
                  <a:pt x="163411" y="145875"/>
                </a:lnTo>
                <a:lnTo>
                  <a:pt x="162811" y="145647"/>
                </a:lnTo>
                <a:lnTo>
                  <a:pt x="162392" y="146075"/>
                </a:lnTo>
                <a:lnTo>
                  <a:pt x="160363" y="146971"/>
                </a:lnTo>
                <a:lnTo>
                  <a:pt x="158620" y="147218"/>
                </a:lnTo>
                <a:lnTo>
                  <a:pt x="158163" y="146294"/>
                </a:lnTo>
                <a:lnTo>
                  <a:pt x="157144" y="145551"/>
                </a:lnTo>
                <a:lnTo>
                  <a:pt x="156010" y="144075"/>
                </a:lnTo>
                <a:lnTo>
                  <a:pt x="154724" y="142894"/>
                </a:lnTo>
                <a:lnTo>
                  <a:pt x="152267" y="142056"/>
                </a:lnTo>
                <a:lnTo>
                  <a:pt x="151295" y="142437"/>
                </a:lnTo>
                <a:lnTo>
                  <a:pt x="150133" y="142332"/>
                </a:lnTo>
                <a:lnTo>
                  <a:pt x="149371" y="141865"/>
                </a:lnTo>
                <a:lnTo>
                  <a:pt x="149476" y="141151"/>
                </a:lnTo>
                <a:lnTo>
                  <a:pt x="150762" y="139351"/>
                </a:lnTo>
                <a:lnTo>
                  <a:pt x="151495" y="137693"/>
                </a:lnTo>
                <a:lnTo>
                  <a:pt x="151905" y="135884"/>
                </a:lnTo>
                <a:lnTo>
                  <a:pt x="151895" y="134150"/>
                </a:lnTo>
                <a:lnTo>
                  <a:pt x="151209" y="131721"/>
                </a:lnTo>
                <a:lnTo>
                  <a:pt x="150105" y="129787"/>
                </a:lnTo>
                <a:lnTo>
                  <a:pt x="149828" y="128673"/>
                </a:lnTo>
                <a:lnTo>
                  <a:pt x="149961" y="127073"/>
                </a:lnTo>
                <a:lnTo>
                  <a:pt x="149705" y="125587"/>
                </a:lnTo>
                <a:lnTo>
                  <a:pt x="149343" y="124816"/>
                </a:lnTo>
                <a:lnTo>
                  <a:pt x="149171" y="123349"/>
                </a:lnTo>
                <a:lnTo>
                  <a:pt x="148828" y="122006"/>
                </a:lnTo>
                <a:lnTo>
                  <a:pt x="148171" y="121491"/>
                </a:lnTo>
                <a:lnTo>
                  <a:pt x="147809" y="119243"/>
                </a:lnTo>
                <a:lnTo>
                  <a:pt x="147914" y="116929"/>
                </a:lnTo>
                <a:lnTo>
                  <a:pt x="146961" y="116062"/>
                </a:lnTo>
                <a:lnTo>
                  <a:pt x="145456" y="115424"/>
                </a:lnTo>
                <a:lnTo>
                  <a:pt x="144571" y="114510"/>
                </a:lnTo>
                <a:lnTo>
                  <a:pt x="144028" y="113509"/>
                </a:lnTo>
                <a:lnTo>
                  <a:pt x="143485" y="113214"/>
                </a:lnTo>
                <a:lnTo>
                  <a:pt x="143018" y="113281"/>
                </a:lnTo>
                <a:lnTo>
                  <a:pt x="142599" y="113900"/>
                </a:lnTo>
                <a:lnTo>
                  <a:pt x="142104" y="114033"/>
                </a:lnTo>
                <a:lnTo>
                  <a:pt x="141227" y="111871"/>
                </a:lnTo>
                <a:lnTo>
                  <a:pt x="140865" y="111785"/>
                </a:lnTo>
                <a:lnTo>
                  <a:pt x="140256" y="112281"/>
                </a:lnTo>
                <a:lnTo>
                  <a:pt x="133312" y="114681"/>
                </a:lnTo>
                <a:lnTo>
                  <a:pt x="133007" y="113747"/>
                </a:lnTo>
                <a:lnTo>
                  <a:pt x="132426" y="112643"/>
                </a:lnTo>
                <a:lnTo>
                  <a:pt x="131093" y="112271"/>
                </a:lnTo>
                <a:lnTo>
                  <a:pt x="128797" y="113100"/>
                </a:lnTo>
                <a:lnTo>
                  <a:pt x="127463" y="113195"/>
                </a:lnTo>
                <a:lnTo>
                  <a:pt x="125406" y="112919"/>
                </a:lnTo>
                <a:lnTo>
                  <a:pt x="124492" y="113309"/>
                </a:lnTo>
                <a:lnTo>
                  <a:pt x="121758" y="116500"/>
                </a:lnTo>
                <a:lnTo>
                  <a:pt x="120120" y="117748"/>
                </a:lnTo>
                <a:lnTo>
                  <a:pt x="118881" y="117643"/>
                </a:lnTo>
                <a:lnTo>
                  <a:pt x="117586" y="117357"/>
                </a:lnTo>
                <a:lnTo>
                  <a:pt x="116672" y="117586"/>
                </a:lnTo>
                <a:lnTo>
                  <a:pt x="115996" y="117224"/>
                </a:lnTo>
                <a:lnTo>
                  <a:pt x="116262" y="116443"/>
                </a:lnTo>
                <a:lnTo>
                  <a:pt x="116929" y="115471"/>
                </a:lnTo>
                <a:lnTo>
                  <a:pt x="118234" y="111995"/>
                </a:lnTo>
                <a:lnTo>
                  <a:pt x="121587" y="108499"/>
                </a:lnTo>
                <a:lnTo>
                  <a:pt x="121653" y="107756"/>
                </a:lnTo>
                <a:lnTo>
                  <a:pt x="120282" y="105718"/>
                </a:lnTo>
                <a:lnTo>
                  <a:pt x="118843" y="102927"/>
                </a:lnTo>
                <a:lnTo>
                  <a:pt x="118843" y="99936"/>
                </a:lnTo>
                <a:lnTo>
                  <a:pt x="118567" y="97774"/>
                </a:lnTo>
                <a:lnTo>
                  <a:pt x="115605" y="97164"/>
                </a:lnTo>
                <a:lnTo>
                  <a:pt x="115062" y="96803"/>
                </a:lnTo>
                <a:lnTo>
                  <a:pt x="114986" y="96069"/>
                </a:lnTo>
                <a:lnTo>
                  <a:pt x="115748" y="94136"/>
                </a:lnTo>
                <a:lnTo>
                  <a:pt x="116653" y="92335"/>
                </a:lnTo>
                <a:lnTo>
                  <a:pt x="116786" y="91583"/>
                </a:lnTo>
                <a:lnTo>
                  <a:pt x="116577" y="90906"/>
                </a:lnTo>
                <a:lnTo>
                  <a:pt x="114757" y="89002"/>
                </a:lnTo>
                <a:lnTo>
                  <a:pt x="111919" y="85468"/>
                </a:lnTo>
                <a:lnTo>
                  <a:pt x="109290" y="81553"/>
                </a:lnTo>
                <a:lnTo>
                  <a:pt x="107032" y="78200"/>
                </a:lnTo>
                <a:lnTo>
                  <a:pt x="105204" y="76667"/>
                </a:lnTo>
                <a:lnTo>
                  <a:pt x="103461" y="74447"/>
                </a:lnTo>
                <a:lnTo>
                  <a:pt x="102803" y="73038"/>
                </a:lnTo>
                <a:lnTo>
                  <a:pt x="100984" y="72533"/>
                </a:lnTo>
                <a:lnTo>
                  <a:pt x="95688" y="72561"/>
                </a:lnTo>
                <a:lnTo>
                  <a:pt x="89316" y="72599"/>
                </a:lnTo>
                <a:lnTo>
                  <a:pt x="83944" y="72619"/>
                </a:lnTo>
                <a:lnTo>
                  <a:pt x="83629" y="74523"/>
                </a:lnTo>
                <a:lnTo>
                  <a:pt x="77762" y="75790"/>
                </a:lnTo>
                <a:lnTo>
                  <a:pt x="74143" y="74333"/>
                </a:lnTo>
                <a:lnTo>
                  <a:pt x="70123" y="75190"/>
                </a:lnTo>
                <a:lnTo>
                  <a:pt x="68161" y="76152"/>
                </a:lnTo>
                <a:lnTo>
                  <a:pt x="67551" y="78172"/>
                </a:lnTo>
                <a:lnTo>
                  <a:pt x="66656" y="80391"/>
                </a:lnTo>
                <a:lnTo>
                  <a:pt x="65799" y="81305"/>
                </a:lnTo>
                <a:lnTo>
                  <a:pt x="65437" y="82296"/>
                </a:lnTo>
                <a:lnTo>
                  <a:pt x="64941" y="83201"/>
                </a:lnTo>
                <a:lnTo>
                  <a:pt x="64151" y="84249"/>
                </a:lnTo>
                <a:lnTo>
                  <a:pt x="63275" y="86335"/>
                </a:lnTo>
                <a:lnTo>
                  <a:pt x="61360" y="89316"/>
                </a:lnTo>
                <a:lnTo>
                  <a:pt x="59350" y="91240"/>
                </a:lnTo>
                <a:lnTo>
                  <a:pt x="55940" y="92278"/>
                </a:lnTo>
                <a:lnTo>
                  <a:pt x="54874" y="95412"/>
                </a:lnTo>
                <a:lnTo>
                  <a:pt x="54093" y="96583"/>
                </a:lnTo>
                <a:lnTo>
                  <a:pt x="52778" y="97488"/>
                </a:lnTo>
                <a:lnTo>
                  <a:pt x="51368" y="98088"/>
                </a:lnTo>
                <a:lnTo>
                  <a:pt x="50073" y="97726"/>
                </a:lnTo>
                <a:lnTo>
                  <a:pt x="48578" y="97479"/>
                </a:lnTo>
                <a:lnTo>
                  <a:pt x="47015" y="98041"/>
                </a:lnTo>
                <a:lnTo>
                  <a:pt x="46749" y="97260"/>
                </a:lnTo>
                <a:lnTo>
                  <a:pt x="47635" y="94774"/>
                </a:lnTo>
                <a:lnTo>
                  <a:pt x="46930" y="93488"/>
                </a:lnTo>
                <a:lnTo>
                  <a:pt x="44253" y="90906"/>
                </a:lnTo>
                <a:lnTo>
                  <a:pt x="43996" y="89668"/>
                </a:lnTo>
                <a:lnTo>
                  <a:pt x="43177" y="88059"/>
                </a:lnTo>
                <a:lnTo>
                  <a:pt x="39643" y="84734"/>
                </a:lnTo>
                <a:lnTo>
                  <a:pt x="36357" y="84944"/>
                </a:lnTo>
                <a:lnTo>
                  <a:pt x="37271" y="82162"/>
                </a:lnTo>
                <a:lnTo>
                  <a:pt x="37233" y="78467"/>
                </a:lnTo>
                <a:lnTo>
                  <a:pt x="36109" y="76448"/>
                </a:lnTo>
                <a:lnTo>
                  <a:pt x="36395" y="74390"/>
                </a:lnTo>
                <a:lnTo>
                  <a:pt x="35785" y="74514"/>
                </a:lnTo>
                <a:lnTo>
                  <a:pt x="34690" y="75933"/>
                </a:lnTo>
                <a:lnTo>
                  <a:pt x="32918" y="75476"/>
                </a:lnTo>
                <a:lnTo>
                  <a:pt x="29318" y="73276"/>
                </a:lnTo>
                <a:lnTo>
                  <a:pt x="27518" y="71152"/>
                </a:lnTo>
                <a:lnTo>
                  <a:pt x="27308" y="69332"/>
                </a:lnTo>
                <a:lnTo>
                  <a:pt x="26899" y="68628"/>
                </a:lnTo>
                <a:lnTo>
                  <a:pt x="25803" y="69009"/>
                </a:lnTo>
                <a:lnTo>
                  <a:pt x="23555" y="68971"/>
                </a:lnTo>
                <a:lnTo>
                  <a:pt x="16688" y="65732"/>
                </a:lnTo>
                <a:lnTo>
                  <a:pt x="11811" y="57598"/>
                </a:lnTo>
                <a:lnTo>
                  <a:pt x="11706" y="55759"/>
                </a:lnTo>
                <a:lnTo>
                  <a:pt x="12402" y="52597"/>
                </a:lnTo>
                <a:lnTo>
                  <a:pt x="12240" y="51740"/>
                </a:lnTo>
                <a:lnTo>
                  <a:pt x="10001" y="53835"/>
                </a:lnTo>
                <a:lnTo>
                  <a:pt x="9573" y="52426"/>
                </a:lnTo>
                <a:lnTo>
                  <a:pt x="7858" y="49158"/>
                </a:lnTo>
                <a:lnTo>
                  <a:pt x="7363" y="47272"/>
                </a:lnTo>
                <a:lnTo>
                  <a:pt x="5725" y="46434"/>
                </a:lnTo>
                <a:lnTo>
                  <a:pt x="4401" y="46291"/>
                </a:lnTo>
                <a:lnTo>
                  <a:pt x="3381" y="46920"/>
                </a:lnTo>
                <a:lnTo>
                  <a:pt x="2038" y="50740"/>
                </a:lnTo>
                <a:lnTo>
                  <a:pt x="1038" y="50720"/>
                </a:lnTo>
                <a:lnTo>
                  <a:pt x="0" y="49901"/>
                </a:lnTo>
                <a:lnTo>
                  <a:pt x="219" y="47044"/>
                </a:lnTo>
                <a:lnTo>
                  <a:pt x="1400" y="45634"/>
                </a:lnTo>
                <a:lnTo>
                  <a:pt x="2857" y="43472"/>
                </a:lnTo>
                <a:lnTo>
                  <a:pt x="7277" y="34442"/>
                </a:lnTo>
                <a:lnTo>
                  <a:pt x="8849" y="32375"/>
                </a:lnTo>
                <a:lnTo>
                  <a:pt x="9849" y="31652"/>
                </a:lnTo>
                <a:lnTo>
                  <a:pt x="11935" y="31566"/>
                </a:lnTo>
                <a:lnTo>
                  <a:pt x="16012" y="30356"/>
                </a:lnTo>
                <a:lnTo>
                  <a:pt x="19345" y="28365"/>
                </a:lnTo>
                <a:lnTo>
                  <a:pt x="21012" y="27556"/>
                </a:lnTo>
                <a:lnTo>
                  <a:pt x="24832" y="27765"/>
                </a:lnTo>
                <a:lnTo>
                  <a:pt x="29356" y="27422"/>
                </a:lnTo>
                <a:lnTo>
                  <a:pt x="35252" y="25489"/>
                </a:lnTo>
                <a:lnTo>
                  <a:pt x="35357" y="22822"/>
                </a:lnTo>
                <a:lnTo>
                  <a:pt x="35309" y="19412"/>
                </a:lnTo>
                <a:lnTo>
                  <a:pt x="35109" y="18059"/>
                </a:lnTo>
                <a:lnTo>
                  <a:pt x="33014" y="16840"/>
                </a:lnTo>
                <a:lnTo>
                  <a:pt x="31795" y="15783"/>
                </a:lnTo>
                <a:lnTo>
                  <a:pt x="30747" y="14440"/>
                </a:lnTo>
                <a:lnTo>
                  <a:pt x="29470" y="13478"/>
                </a:lnTo>
                <a:lnTo>
                  <a:pt x="29518" y="12478"/>
                </a:lnTo>
                <a:lnTo>
                  <a:pt x="31118" y="11611"/>
                </a:lnTo>
                <a:lnTo>
                  <a:pt x="32128" y="11173"/>
                </a:lnTo>
                <a:lnTo>
                  <a:pt x="34528" y="11192"/>
                </a:lnTo>
                <a:lnTo>
                  <a:pt x="35319" y="10696"/>
                </a:lnTo>
                <a:lnTo>
                  <a:pt x="35919" y="9830"/>
                </a:lnTo>
                <a:lnTo>
                  <a:pt x="36595" y="7629"/>
                </a:lnTo>
                <a:lnTo>
                  <a:pt x="36833" y="5315"/>
                </a:lnTo>
                <a:lnTo>
                  <a:pt x="35252" y="2200"/>
                </a:lnTo>
                <a:lnTo>
                  <a:pt x="35338" y="0"/>
                </a:lnTo>
                <a:lnTo>
                  <a:pt x="43996" y="314"/>
                </a:lnTo>
                <a:lnTo>
                  <a:pt x="44872" y="552"/>
                </a:lnTo>
                <a:lnTo>
                  <a:pt x="48739" y="933"/>
                </a:lnTo>
                <a:lnTo>
                  <a:pt x="51140" y="933"/>
                </a:lnTo>
                <a:lnTo>
                  <a:pt x="52616" y="1095"/>
                </a:lnTo>
                <a:lnTo>
                  <a:pt x="53235" y="1600"/>
                </a:lnTo>
                <a:lnTo>
                  <a:pt x="53121" y="2524"/>
                </a:lnTo>
                <a:lnTo>
                  <a:pt x="52702" y="3743"/>
                </a:lnTo>
                <a:lnTo>
                  <a:pt x="53197" y="5001"/>
                </a:lnTo>
                <a:lnTo>
                  <a:pt x="54521" y="5334"/>
                </a:lnTo>
                <a:lnTo>
                  <a:pt x="55216" y="4953"/>
                </a:lnTo>
                <a:lnTo>
                  <a:pt x="55893" y="4343"/>
                </a:lnTo>
                <a:lnTo>
                  <a:pt x="56693" y="3858"/>
                </a:lnTo>
                <a:lnTo>
                  <a:pt x="57826" y="4181"/>
                </a:lnTo>
                <a:lnTo>
                  <a:pt x="60255" y="6039"/>
                </a:lnTo>
                <a:lnTo>
                  <a:pt x="62512" y="6543"/>
                </a:lnTo>
                <a:lnTo>
                  <a:pt x="64970" y="7553"/>
                </a:lnTo>
                <a:lnTo>
                  <a:pt x="67285" y="8115"/>
                </a:lnTo>
                <a:lnTo>
                  <a:pt x="69342" y="8039"/>
                </a:lnTo>
                <a:lnTo>
                  <a:pt x="70904" y="9077"/>
                </a:lnTo>
                <a:lnTo>
                  <a:pt x="73790" y="9410"/>
                </a:lnTo>
                <a:lnTo>
                  <a:pt x="77505" y="8087"/>
                </a:lnTo>
                <a:lnTo>
                  <a:pt x="80439" y="7506"/>
                </a:lnTo>
                <a:lnTo>
                  <a:pt x="84544" y="7363"/>
                </a:lnTo>
                <a:lnTo>
                  <a:pt x="86706" y="7791"/>
                </a:lnTo>
                <a:lnTo>
                  <a:pt x="92964" y="6734"/>
                </a:lnTo>
                <a:lnTo>
                  <a:pt x="96088" y="69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B83B1E77-92E6-A9FD-5120-EB0483730D2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638 w 638"/>
              <a:gd name="connsiteY0" fmla="*/ 562 h 638"/>
              <a:gd name="connsiteX1" fmla="*/ 448 w 638"/>
              <a:gd name="connsiteY1" fmla="*/ 638 h 638"/>
              <a:gd name="connsiteX2" fmla="*/ 76 w 638"/>
              <a:gd name="connsiteY2" fmla="*/ 552 h 638"/>
              <a:gd name="connsiteX3" fmla="*/ 0 w 638"/>
              <a:gd name="connsiteY3" fmla="*/ 86 h 638"/>
              <a:gd name="connsiteX4" fmla="*/ 476 w 638"/>
              <a:gd name="connsiteY4" fmla="*/ 0 h 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8" h="638">
                <a:moveTo>
                  <a:pt x="638" y="562"/>
                </a:moveTo>
                <a:lnTo>
                  <a:pt x="448" y="638"/>
                </a:lnTo>
                <a:lnTo>
                  <a:pt x="76" y="552"/>
                </a:lnTo>
                <a:lnTo>
                  <a:pt x="0" y="86"/>
                </a:lnTo>
                <a:lnTo>
                  <a:pt x="47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E7CF2DE8-5C86-A5F3-1A5C-7AEB402C2BE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2468 w 16602"/>
              <a:gd name="connsiteY0" fmla="*/ 7639 h 17164"/>
              <a:gd name="connsiteX1" fmla="*/ 9325 w 16602"/>
              <a:gd name="connsiteY1" fmla="*/ 7944 h 17164"/>
              <a:gd name="connsiteX2" fmla="*/ 7258 w 16602"/>
              <a:gd name="connsiteY2" fmla="*/ 7706 h 17164"/>
              <a:gd name="connsiteX3" fmla="*/ 6782 w 16602"/>
              <a:gd name="connsiteY3" fmla="*/ 5724 h 17164"/>
              <a:gd name="connsiteX4" fmla="*/ 7839 w 16602"/>
              <a:gd name="connsiteY4" fmla="*/ 4048 h 17164"/>
              <a:gd name="connsiteX5" fmla="*/ 7077 w 16602"/>
              <a:gd name="connsiteY5" fmla="*/ 2010 h 17164"/>
              <a:gd name="connsiteX6" fmla="*/ 7563 w 16602"/>
              <a:gd name="connsiteY6" fmla="*/ 800 h 17164"/>
              <a:gd name="connsiteX7" fmla="*/ 8620 w 16602"/>
              <a:gd name="connsiteY7" fmla="*/ 0 h 17164"/>
              <a:gd name="connsiteX8" fmla="*/ 10354 w 16602"/>
              <a:gd name="connsiteY8" fmla="*/ 1067 h 17164"/>
              <a:gd name="connsiteX9" fmla="*/ 10630 w 16602"/>
              <a:gd name="connsiteY9" fmla="*/ 2591 h 17164"/>
              <a:gd name="connsiteX10" fmla="*/ 11716 w 16602"/>
              <a:gd name="connsiteY10" fmla="*/ 3981 h 17164"/>
              <a:gd name="connsiteX11" fmla="*/ 16602 w 16602"/>
              <a:gd name="connsiteY11" fmla="*/ 6953 h 17164"/>
              <a:gd name="connsiteX12" fmla="*/ 12468 w 16602"/>
              <a:gd name="connsiteY12" fmla="*/ 7639 h 17164"/>
              <a:gd name="connsiteX13" fmla="*/ 5458 w 16602"/>
              <a:gd name="connsiteY13" fmla="*/ 13821 h 17164"/>
              <a:gd name="connsiteX14" fmla="*/ 3296 w 16602"/>
              <a:gd name="connsiteY14" fmla="*/ 15059 h 17164"/>
              <a:gd name="connsiteX15" fmla="*/ 2239 w 16602"/>
              <a:gd name="connsiteY15" fmla="*/ 14678 h 17164"/>
              <a:gd name="connsiteX16" fmla="*/ 924 w 16602"/>
              <a:gd name="connsiteY16" fmla="*/ 12297 h 17164"/>
              <a:gd name="connsiteX17" fmla="*/ 0 w 16602"/>
              <a:gd name="connsiteY17" fmla="*/ 5686 h 17164"/>
              <a:gd name="connsiteX18" fmla="*/ 714 w 16602"/>
              <a:gd name="connsiteY18" fmla="*/ 4591 h 17164"/>
              <a:gd name="connsiteX19" fmla="*/ 1229 w 16602"/>
              <a:gd name="connsiteY19" fmla="*/ 4181 h 17164"/>
              <a:gd name="connsiteX20" fmla="*/ 4077 w 16602"/>
              <a:gd name="connsiteY20" fmla="*/ 4991 h 17164"/>
              <a:gd name="connsiteX21" fmla="*/ 5267 w 16602"/>
              <a:gd name="connsiteY21" fmla="*/ 5924 h 17164"/>
              <a:gd name="connsiteX22" fmla="*/ 6458 w 16602"/>
              <a:gd name="connsiteY22" fmla="*/ 6515 h 17164"/>
              <a:gd name="connsiteX23" fmla="*/ 5858 w 16602"/>
              <a:gd name="connsiteY23" fmla="*/ 7725 h 17164"/>
              <a:gd name="connsiteX24" fmla="*/ 6153 w 16602"/>
              <a:gd name="connsiteY24" fmla="*/ 12687 h 17164"/>
              <a:gd name="connsiteX25" fmla="*/ 5458 w 16602"/>
              <a:gd name="connsiteY25" fmla="*/ 13821 h 17164"/>
              <a:gd name="connsiteX26" fmla="*/ 15059 w 16602"/>
              <a:gd name="connsiteY26" fmla="*/ 17059 h 17164"/>
              <a:gd name="connsiteX27" fmla="*/ 13573 w 16602"/>
              <a:gd name="connsiteY27" fmla="*/ 17164 h 17164"/>
              <a:gd name="connsiteX28" fmla="*/ 12916 w 16602"/>
              <a:gd name="connsiteY28" fmla="*/ 16926 h 17164"/>
              <a:gd name="connsiteX29" fmla="*/ 12716 w 16602"/>
              <a:gd name="connsiteY29" fmla="*/ 15269 h 17164"/>
              <a:gd name="connsiteX30" fmla="*/ 13869 w 16602"/>
              <a:gd name="connsiteY30" fmla="*/ 14126 h 17164"/>
              <a:gd name="connsiteX31" fmla="*/ 14545 w 16602"/>
              <a:gd name="connsiteY31" fmla="*/ 13849 h 17164"/>
              <a:gd name="connsiteX32" fmla="*/ 15545 w 16602"/>
              <a:gd name="connsiteY32" fmla="*/ 15135 h 17164"/>
              <a:gd name="connsiteX33" fmla="*/ 15783 w 16602"/>
              <a:gd name="connsiteY33" fmla="*/ 16202 h 17164"/>
              <a:gd name="connsiteX34" fmla="*/ 15059 w 16602"/>
              <a:gd name="connsiteY34" fmla="*/ 17059 h 17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6602" h="17164">
                <a:moveTo>
                  <a:pt x="12468" y="7639"/>
                </a:moveTo>
                <a:lnTo>
                  <a:pt x="9325" y="7944"/>
                </a:lnTo>
                <a:lnTo>
                  <a:pt x="7258" y="7706"/>
                </a:lnTo>
                <a:lnTo>
                  <a:pt x="6782" y="5724"/>
                </a:lnTo>
                <a:lnTo>
                  <a:pt x="7839" y="4048"/>
                </a:lnTo>
                <a:lnTo>
                  <a:pt x="7077" y="2010"/>
                </a:lnTo>
                <a:lnTo>
                  <a:pt x="7563" y="800"/>
                </a:lnTo>
                <a:lnTo>
                  <a:pt x="8620" y="0"/>
                </a:lnTo>
                <a:lnTo>
                  <a:pt x="10354" y="1067"/>
                </a:lnTo>
                <a:lnTo>
                  <a:pt x="10630" y="2591"/>
                </a:lnTo>
                <a:lnTo>
                  <a:pt x="11716" y="3981"/>
                </a:lnTo>
                <a:lnTo>
                  <a:pt x="16602" y="6953"/>
                </a:lnTo>
                <a:lnTo>
                  <a:pt x="12468" y="7639"/>
                </a:lnTo>
                <a:close/>
                <a:moveTo>
                  <a:pt x="5458" y="13821"/>
                </a:moveTo>
                <a:lnTo>
                  <a:pt x="3296" y="15059"/>
                </a:lnTo>
                <a:lnTo>
                  <a:pt x="2239" y="14678"/>
                </a:lnTo>
                <a:lnTo>
                  <a:pt x="924" y="12297"/>
                </a:lnTo>
                <a:lnTo>
                  <a:pt x="0" y="5686"/>
                </a:lnTo>
                <a:lnTo>
                  <a:pt x="714" y="4591"/>
                </a:lnTo>
                <a:lnTo>
                  <a:pt x="1229" y="4181"/>
                </a:lnTo>
                <a:lnTo>
                  <a:pt x="4077" y="4991"/>
                </a:lnTo>
                <a:lnTo>
                  <a:pt x="5267" y="5924"/>
                </a:lnTo>
                <a:lnTo>
                  <a:pt x="6458" y="6515"/>
                </a:lnTo>
                <a:lnTo>
                  <a:pt x="5858" y="7725"/>
                </a:lnTo>
                <a:lnTo>
                  <a:pt x="6153" y="12687"/>
                </a:lnTo>
                <a:lnTo>
                  <a:pt x="5458" y="13821"/>
                </a:lnTo>
                <a:close/>
                <a:moveTo>
                  <a:pt x="15059" y="17059"/>
                </a:moveTo>
                <a:lnTo>
                  <a:pt x="13573" y="17164"/>
                </a:lnTo>
                <a:lnTo>
                  <a:pt x="12916" y="16926"/>
                </a:lnTo>
                <a:lnTo>
                  <a:pt x="12716" y="15269"/>
                </a:lnTo>
                <a:lnTo>
                  <a:pt x="13869" y="14126"/>
                </a:lnTo>
                <a:lnTo>
                  <a:pt x="14545" y="13849"/>
                </a:lnTo>
                <a:lnTo>
                  <a:pt x="15545" y="15135"/>
                </a:lnTo>
                <a:lnTo>
                  <a:pt x="15783" y="16202"/>
                </a:lnTo>
                <a:lnTo>
                  <a:pt x="15059" y="170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11FEAB21-284F-A694-57B5-9D1965025EF1}"/>
              </a:ext>
            </a:extLst>
          </p:cNvPr>
          <p:cNvSpPr/>
          <p:nvPr/>
        </p:nvSpPr>
        <p:spPr>
          <a:xfrm>
            <a:off x="5872480" y="3312160"/>
            <a:ext cx="15592" cy="705"/>
          </a:xfrm>
          <a:custGeom>
            <a:avLst/>
            <a:gdLst>
              <a:gd name="connsiteX0" fmla="*/ 8068 w 77552"/>
              <a:gd name="connsiteY0" fmla="*/ 0 h 74399"/>
              <a:gd name="connsiteX1" fmla="*/ 8725 w 77552"/>
              <a:gd name="connsiteY1" fmla="*/ 105 h 74399"/>
              <a:gd name="connsiteX2" fmla="*/ 12725 w 77552"/>
              <a:gd name="connsiteY2" fmla="*/ 0 h 74399"/>
              <a:gd name="connsiteX3" fmla="*/ 13811 w 77552"/>
              <a:gd name="connsiteY3" fmla="*/ 1410 h 74399"/>
              <a:gd name="connsiteX4" fmla="*/ 13687 w 77552"/>
              <a:gd name="connsiteY4" fmla="*/ 3477 h 74399"/>
              <a:gd name="connsiteX5" fmla="*/ 9573 w 77552"/>
              <a:gd name="connsiteY5" fmla="*/ 9515 h 74399"/>
              <a:gd name="connsiteX6" fmla="*/ 8801 w 77552"/>
              <a:gd name="connsiteY6" fmla="*/ 12059 h 74399"/>
              <a:gd name="connsiteX7" fmla="*/ 7210 w 77552"/>
              <a:gd name="connsiteY7" fmla="*/ 14221 h 74399"/>
              <a:gd name="connsiteX8" fmla="*/ 5829 w 77552"/>
              <a:gd name="connsiteY8" fmla="*/ 14392 h 74399"/>
              <a:gd name="connsiteX9" fmla="*/ 1086 w 77552"/>
              <a:gd name="connsiteY9" fmla="*/ 13125 h 74399"/>
              <a:gd name="connsiteX10" fmla="*/ 286 w 77552"/>
              <a:gd name="connsiteY10" fmla="*/ 12354 h 74399"/>
              <a:gd name="connsiteX11" fmla="*/ 0 w 77552"/>
              <a:gd name="connsiteY11" fmla="*/ 11325 h 74399"/>
              <a:gd name="connsiteX12" fmla="*/ 467 w 77552"/>
              <a:gd name="connsiteY12" fmla="*/ 8915 h 74399"/>
              <a:gd name="connsiteX13" fmla="*/ 819 w 77552"/>
              <a:gd name="connsiteY13" fmla="*/ 8182 h 74399"/>
              <a:gd name="connsiteX14" fmla="*/ 3095 w 77552"/>
              <a:gd name="connsiteY14" fmla="*/ 7725 h 74399"/>
              <a:gd name="connsiteX15" fmla="*/ 3829 w 77552"/>
              <a:gd name="connsiteY15" fmla="*/ 7334 h 74399"/>
              <a:gd name="connsiteX16" fmla="*/ 5048 w 77552"/>
              <a:gd name="connsiteY16" fmla="*/ 4743 h 74399"/>
              <a:gd name="connsiteX17" fmla="*/ 5448 w 77552"/>
              <a:gd name="connsiteY17" fmla="*/ 2372 h 74399"/>
              <a:gd name="connsiteX18" fmla="*/ 6467 w 77552"/>
              <a:gd name="connsiteY18" fmla="*/ 581 h 74399"/>
              <a:gd name="connsiteX19" fmla="*/ 8068 w 77552"/>
              <a:gd name="connsiteY19" fmla="*/ 0 h 74399"/>
              <a:gd name="connsiteX20" fmla="*/ 77391 w 77552"/>
              <a:gd name="connsiteY20" fmla="*/ 42300 h 74399"/>
              <a:gd name="connsiteX21" fmla="*/ 77419 w 77552"/>
              <a:gd name="connsiteY21" fmla="*/ 48454 h 74399"/>
              <a:gd name="connsiteX22" fmla="*/ 77448 w 77552"/>
              <a:gd name="connsiteY22" fmla="*/ 53654 h 74399"/>
              <a:gd name="connsiteX23" fmla="*/ 77476 w 77552"/>
              <a:gd name="connsiteY23" fmla="*/ 59284 h 74399"/>
              <a:gd name="connsiteX24" fmla="*/ 77505 w 77552"/>
              <a:gd name="connsiteY24" fmla="*/ 65151 h 74399"/>
              <a:gd name="connsiteX25" fmla="*/ 77533 w 77552"/>
              <a:gd name="connsiteY25" fmla="*/ 70113 h 74399"/>
              <a:gd name="connsiteX26" fmla="*/ 77553 w 77552"/>
              <a:gd name="connsiteY26" fmla="*/ 73323 h 74399"/>
              <a:gd name="connsiteX27" fmla="*/ 72076 w 77552"/>
              <a:gd name="connsiteY27" fmla="*/ 73304 h 74399"/>
              <a:gd name="connsiteX28" fmla="*/ 64808 w 77552"/>
              <a:gd name="connsiteY28" fmla="*/ 73285 h 74399"/>
              <a:gd name="connsiteX29" fmla="*/ 57540 w 77552"/>
              <a:gd name="connsiteY29" fmla="*/ 73266 h 74399"/>
              <a:gd name="connsiteX30" fmla="*/ 50282 w 77552"/>
              <a:gd name="connsiteY30" fmla="*/ 73247 h 74399"/>
              <a:gd name="connsiteX31" fmla="*/ 46634 w 77552"/>
              <a:gd name="connsiteY31" fmla="*/ 73238 h 74399"/>
              <a:gd name="connsiteX32" fmla="*/ 42615 w 77552"/>
              <a:gd name="connsiteY32" fmla="*/ 73228 h 74399"/>
              <a:gd name="connsiteX33" fmla="*/ 41310 w 77552"/>
              <a:gd name="connsiteY33" fmla="*/ 73400 h 74399"/>
              <a:gd name="connsiteX34" fmla="*/ 40424 w 77552"/>
              <a:gd name="connsiteY34" fmla="*/ 74209 h 74399"/>
              <a:gd name="connsiteX35" fmla="*/ 39357 w 77552"/>
              <a:gd name="connsiteY35" fmla="*/ 74400 h 74399"/>
              <a:gd name="connsiteX36" fmla="*/ 38119 w 77552"/>
              <a:gd name="connsiteY36" fmla="*/ 73705 h 74399"/>
              <a:gd name="connsiteX37" fmla="*/ 36604 w 77552"/>
              <a:gd name="connsiteY37" fmla="*/ 73371 h 74399"/>
              <a:gd name="connsiteX38" fmla="*/ 36204 w 77552"/>
              <a:gd name="connsiteY38" fmla="*/ 72657 h 74399"/>
              <a:gd name="connsiteX39" fmla="*/ 35452 w 77552"/>
              <a:gd name="connsiteY39" fmla="*/ 71352 h 74399"/>
              <a:gd name="connsiteX40" fmla="*/ 33957 w 77552"/>
              <a:gd name="connsiteY40" fmla="*/ 71209 h 74399"/>
              <a:gd name="connsiteX41" fmla="*/ 33204 w 77552"/>
              <a:gd name="connsiteY41" fmla="*/ 71352 h 74399"/>
              <a:gd name="connsiteX42" fmla="*/ 32128 w 77552"/>
              <a:gd name="connsiteY42" fmla="*/ 72095 h 74399"/>
              <a:gd name="connsiteX43" fmla="*/ 30918 w 77552"/>
              <a:gd name="connsiteY43" fmla="*/ 72485 h 74399"/>
              <a:gd name="connsiteX44" fmla="*/ 31147 w 77552"/>
              <a:gd name="connsiteY44" fmla="*/ 71885 h 74399"/>
              <a:gd name="connsiteX45" fmla="*/ 28756 w 77552"/>
              <a:gd name="connsiteY45" fmla="*/ 70285 h 74399"/>
              <a:gd name="connsiteX46" fmla="*/ 27032 w 77552"/>
              <a:gd name="connsiteY46" fmla="*/ 70123 h 74399"/>
              <a:gd name="connsiteX47" fmla="*/ 25441 w 77552"/>
              <a:gd name="connsiteY47" fmla="*/ 69628 h 74399"/>
              <a:gd name="connsiteX48" fmla="*/ 26727 w 77552"/>
              <a:gd name="connsiteY48" fmla="*/ 65456 h 74399"/>
              <a:gd name="connsiteX49" fmla="*/ 28337 w 77552"/>
              <a:gd name="connsiteY49" fmla="*/ 61769 h 74399"/>
              <a:gd name="connsiteX50" fmla="*/ 30737 w 77552"/>
              <a:gd name="connsiteY50" fmla="*/ 58979 h 74399"/>
              <a:gd name="connsiteX51" fmla="*/ 32013 w 77552"/>
              <a:gd name="connsiteY51" fmla="*/ 58312 h 74399"/>
              <a:gd name="connsiteX52" fmla="*/ 32423 w 77552"/>
              <a:gd name="connsiteY52" fmla="*/ 56931 h 74399"/>
              <a:gd name="connsiteX53" fmla="*/ 34328 w 77552"/>
              <a:gd name="connsiteY53" fmla="*/ 52378 h 74399"/>
              <a:gd name="connsiteX54" fmla="*/ 36690 w 77552"/>
              <a:gd name="connsiteY54" fmla="*/ 48692 h 74399"/>
              <a:gd name="connsiteX55" fmla="*/ 35957 w 77552"/>
              <a:gd name="connsiteY55" fmla="*/ 44958 h 74399"/>
              <a:gd name="connsiteX56" fmla="*/ 36519 w 77552"/>
              <a:gd name="connsiteY56" fmla="*/ 38681 h 74399"/>
              <a:gd name="connsiteX57" fmla="*/ 37205 w 77552"/>
              <a:gd name="connsiteY57" fmla="*/ 38862 h 74399"/>
              <a:gd name="connsiteX58" fmla="*/ 37309 w 77552"/>
              <a:gd name="connsiteY58" fmla="*/ 39453 h 74399"/>
              <a:gd name="connsiteX59" fmla="*/ 37490 w 77552"/>
              <a:gd name="connsiteY59" fmla="*/ 40329 h 74399"/>
              <a:gd name="connsiteX60" fmla="*/ 38376 w 77552"/>
              <a:gd name="connsiteY60" fmla="*/ 41110 h 74399"/>
              <a:gd name="connsiteX61" fmla="*/ 41310 w 77552"/>
              <a:gd name="connsiteY61" fmla="*/ 42320 h 74399"/>
              <a:gd name="connsiteX62" fmla="*/ 50054 w 77552"/>
              <a:gd name="connsiteY62" fmla="*/ 42320 h 74399"/>
              <a:gd name="connsiteX63" fmla="*/ 55273 w 77552"/>
              <a:gd name="connsiteY63" fmla="*/ 42320 h 74399"/>
              <a:gd name="connsiteX64" fmla="*/ 62998 w 77552"/>
              <a:gd name="connsiteY64" fmla="*/ 42320 h 74399"/>
              <a:gd name="connsiteX65" fmla="*/ 71171 w 77552"/>
              <a:gd name="connsiteY65" fmla="*/ 42320 h 74399"/>
              <a:gd name="connsiteX66" fmla="*/ 77391 w 77552"/>
              <a:gd name="connsiteY66" fmla="*/ 42300 h 74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77552" h="74399">
                <a:moveTo>
                  <a:pt x="8068" y="0"/>
                </a:moveTo>
                <a:lnTo>
                  <a:pt x="8725" y="105"/>
                </a:lnTo>
                <a:lnTo>
                  <a:pt x="12725" y="0"/>
                </a:lnTo>
                <a:lnTo>
                  <a:pt x="13811" y="1410"/>
                </a:lnTo>
                <a:lnTo>
                  <a:pt x="13687" y="3477"/>
                </a:lnTo>
                <a:lnTo>
                  <a:pt x="9573" y="9515"/>
                </a:lnTo>
                <a:lnTo>
                  <a:pt x="8801" y="12059"/>
                </a:lnTo>
                <a:lnTo>
                  <a:pt x="7210" y="14221"/>
                </a:lnTo>
                <a:lnTo>
                  <a:pt x="5829" y="14392"/>
                </a:lnTo>
                <a:lnTo>
                  <a:pt x="1086" y="13125"/>
                </a:lnTo>
                <a:lnTo>
                  <a:pt x="286" y="12354"/>
                </a:lnTo>
                <a:lnTo>
                  <a:pt x="0" y="11325"/>
                </a:lnTo>
                <a:lnTo>
                  <a:pt x="467" y="8915"/>
                </a:lnTo>
                <a:lnTo>
                  <a:pt x="819" y="8182"/>
                </a:lnTo>
                <a:lnTo>
                  <a:pt x="3095" y="7725"/>
                </a:lnTo>
                <a:lnTo>
                  <a:pt x="3829" y="7334"/>
                </a:lnTo>
                <a:lnTo>
                  <a:pt x="5048" y="4743"/>
                </a:lnTo>
                <a:lnTo>
                  <a:pt x="5448" y="2372"/>
                </a:lnTo>
                <a:lnTo>
                  <a:pt x="6467" y="581"/>
                </a:lnTo>
                <a:lnTo>
                  <a:pt x="8068" y="0"/>
                </a:lnTo>
                <a:close/>
                <a:moveTo>
                  <a:pt x="77391" y="42300"/>
                </a:moveTo>
                <a:lnTo>
                  <a:pt x="77419" y="48454"/>
                </a:lnTo>
                <a:lnTo>
                  <a:pt x="77448" y="53654"/>
                </a:lnTo>
                <a:lnTo>
                  <a:pt x="77476" y="59284"/>
                </a:lnTo>
                <a:lnTo>
                  <a:pt x="77505" y="65151"/>
                </a:lnTo>
                <a:lnTo>
                  <a:pt x="77533" y="70113"/>
                </a:lnTo>
                <a:lnTo>
                  <a:pt x="77553" y="73323"/>
                </a:lnTo>
                <a:lnTo>
                  <a:pt x="72076" y="73304"/>
                </a:lnTo>
                <a:lnTo>
                  <a:pt x="64808" y="73285"/>
                </a:lnTo>
                <a:lnTo>
                  <a:pt x="57540" y="73266"/>
                </a:lnTo>
                <a:lnTo>
                  <a:pt x="50282" y="73247"/>
                </a:lnTo>
                <a:lnTo>
                  <a:pt x="46634" y="73238"/>
                </a:lnTo>
                <a:lnTo>
                  <a:pt x="42615" y="73228"/>
                </a:lnTo>
                <a:lnTo>
                  <a:pt x="41310" y="73400"/>
                </a:lnTo>
                <a:lnTo>
                  <a:pt x="40424" y="74209"/>
                </a:lnTo>
                <a:lnTo>
                  <a:pt x="39357" y="74400"/>
                </a:lnTo>
                <a:lnTo>
                  <a:pt x="38119" y="73705"/>
                </a:lnTo>
                <a:lnTo>
                  <a:pt x="36604" y="73371"/>
                </a:lnTo>
                <a:lnTo>
                  <a:pt x="36204" y="72657"/>
                </a:lnTo>
                <a:lnTo>
                  <a:pt x="35452" y="71352"/>
                </a:lnTo>
                <a:lnTo>
                  <a:pt x="33957" y="71209"/>
                </a:lnTo>
                <a:lnTo>
                  <a:pt x="33204" y="71352"/>
                </a:lnTo>
                <a:lnTo>
                  <a:pt x="32128" y="72095"/>
                </a:lnTo>
                <a:lnTo>
                  <a:pt x="30918" y="72485"/>
                </a:lnTo>
                <a:lnTo>
                  <a:pt x="31147" y="71885"/>
                </a:lnTo>
                <a:lnTo>
                  <a:pt x="28756" y="70285"/>
                </a:lnTo>
                <a:lnTo>
                  <a:pt x="27032" y="70123"/>
                </a:lnTo>
                <a:lnTo>
                  <a:pt x="25441" y="69628"/>
                </a:lnTo>
                <a:lnTo>
                  <a:pt x="26727" y="65456"/>
                </a:lnTo>
                <a:lnTo>
                  <a:pt x="28337" y="61769"/>
                </a:lnTo>
                <a:lnTo>
                  <a:pt x="30737" y="58979"/>
                </a:lnTo>
                <a:lnTo>
                  <a:pt x="32013" y="58312"/>
                </a:lnTo>
                <a:lnTo>
                  <a:pt x="32423" y="56931"/>
                </a:lnTo>
                <a:lnTo>
                  <a:pt x="34328" y="52378"/>
                </a:lnTo>
                <a:lnTo>
                  <a:pt x="36690" y="48692"/>
                </a:lnTo>
                <a:lnTo>
                  <a:pt x="35957" y="44958"/>
                </a:lnTo>
                <a:lnTo>
                  <a:pt x="36519" y="38681"/>
                </a:lnTo>
                <a:lnTo>
                  <a:pt x="37205" y="38862"/>
                </a:lnTo>
                <a:lnTo>
                  <a:pt x="37309" y="39453"/>
                </a:lnTo>
                <a:lnTo>
                  <a:pt x="37490" y="40329"/>
                </a:lnTo>
                <a:lnTo>
                  <a:pt x="38376" y="41110"/>
                </a:lnTo>
                <a:lnTo>
                  <a:pt x="41310" y="42320"/>
                </a:lnTo>
                <a:lnTo>
                  <a:pt x="50054" y="42320"/>
                </a:lnTo>
                <a:lnTo>
                  <a:pt x="55273" y="42320"/>
                </a:lnTo>
                <a:lnTo>
                  <a:pt x="62998" y="42320"/>
                </a:lnTo>
                <a:lnTo>
                  <a:pt x="71171" y="42320"/>
                </a:lnTo>
                <a:lnTo>
                  <a:pt x="77391" y="423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B88D9AD7-C215-B437-5D87-2E291A1A614B}"/>
              </a:ext>
            </a:extLst>
          </p:cNvPr>
          <p:cNvSpPr/>
          <p:nvPr/>
        </p:nvSpPr>
        <p:spPr>
          <a:xfrm>
            <a:off x="5872480" y="3312160"/>
            <a:ext cx="46143" cy="2195"/>
          </a:xfrm>
          <a:custGeom>
            <a:avLst/>
            <a:gdLst>
              <a:gd name="connsiteX0" fmla="*/ 178422 w 229504"/>
              <a:gd name="connsiteY0" fmla="*/ 1086 h 231543"/>
              <a:gd name="connsiteX1" fmla="*/ 180813 w 229504"/>
              <a:gd name="connsiteY1" fmla="*/ 1810 h 231543"/>
              <a:gd name="connsiteX2" fmla="*/ 182203 w 229504"/>
              <a:gd name="connsiteY2" fmla="*/ 2982 h 231543"/>
              <a:gd name="connsiteX3" fmla="*/ 183070 w 229504"/>
              <a:gd name="connsiteY3" fmla="*/ 4058 h 231543"/>
              <a:gd name="connsiteX4" fmla="*/ 184394 w 229504"/>
              <a:gd name="connsiteY4" fmla="*/ 4982 h 231543"/>
              <a:gd name="connsiteX5" fmla="*/ 185385 w 229504"/>
              <a:gd name="connsiteY5" fmla="*/ 5191 h 231543"/>
              <a:gd name="connsiteX6" fmla="*/ 186147 w 229504"/>
              <a:gd name="connsiteY6" fmla="*/ 8363 h 231543"/>
              <a:gd name="connsiteX7" fmla="*/ 186547 w 229504"/>
              <a:gd name="connsiteY7" fmla="*/ 12287 h 231543"/>
              <a:gd name="connsiteX8" fmla="*/ 185947 w 229504"/>
              <a:gd name="connsiteY8" fmla="*/ 13983 h 231543"/>
              <a:gd name="connsiteX9" fmla="*/ 184185 w 229504"/>
              <a:gd name="connsiteY9" fmla="*/ 14373 h 231543"/>
              <a:gd name="connsiteX10" fmla="*/ 178679 w 229504"/>
              <a:gd name="connsiteY10" fmla="*/ 18069 h 231543"/>
              <a:gd name="connsiteX11" fmla="*/ 178546 w 229504"/>
              <a:gd name="connsiteY11" fmla="*/ 21450 h 231543"/>
              <a:gd name="connsiteX12" fmla="*/ 178622 w 229504"/>
              <a:gd name="connsiteY12" fmla="*/ 23079 h 231543"/>
              <a:gd name="connsiteX13" fmla="*/ 178736 w 229504"/>
              <a:gd name="connsiteY13" fmla="*/ 24241 h 231543"/>
              <a:gd name="connsiteX14" fmla="*/ 179318 w 229504"/>
              <a:gd name="connsiteY14" fmla="*/ 25213 h 231543"/>
              <a:gd name="connsiteX15" fmla="*/ 179318 w 229504"/>
              <a:gd name="connsiteY15" fmla="*/ 26613 h 231543"/>
              <a:gd name="connsiteX16" fmla="*/ 178708 w 229504"/>
              <a:gd name="connsiteY16" fmla="*/ 28118 h 231543"/>
              <a:gd name="connsiteX17" fmla="*/ 176307 w 229504"/>
              <a:gd name="connsiteY17" fmla="*/ 30632 h 231543"/>
              <a:gd name="connsiteX18" fmla="*/ 174641 w 229504"/>
              <a:gd name="connsiteY18" fmla="*/ 32623 h 231543"/>
              <a:gd name="connsiteX19" fmla="*/ 172774 w 229504"/>
              <a:gd name="connsiteY19" fmla="*/ 35328 h 231543"/>
              <a:gd name="connsiteX20" fmla="*/ 171726 w 229504"/>
              <a:gd name="connsiteY20" fmla="*/ 35662 h 231543"/>
              <a:gd name="connsiteX21" fmla="*/ 170897 w 229504"/>
              <a:gd name="connsiteY21" fmla="*/ 36138 h 231543"/>
              <a:gd name="connsiteX22" fmla="*/ 170145 w 229504"/>
              <a:gd name="connsiteY22" fmla="*/ 34652 h 231543"/>
              <a:gd name="connsiteX23" fmla="*/ 166002 w 229504"/>
              <a:gd name="connsiteY23" fmla="*/ 32013 h 231543"/>
              <a:gd name="connsiteX24" fmla="*/ 156410 w 229504"/>
              <a:gd name="connsiteY24" fmla="*/ 30471 h 231543"/>
              <a:gd name="connsiteX25" fmla="*/ 151829 w 229504"/>
              <a:gd name="connsiteY25" fmla="*/ 28518 h 231543"/>
              <a:gd name="connsiteX26" fmla="*/ 149819 w 229504"/>
              <a:gd name="connsiteY26" fmla="*/ 28880 h 231543"/>
              <a:gd name="connsiteX27" fmla="*/ 145922 w 229504"/>
              <a:gd name="connsiteY27" fmla="*/ 26699 h 231543"/>
              <a:gd name="connsiteX28" fmla="*/ 143256 w 229504"/>
              <a:gd name="connsiteY28" fmla="*/ 27661 h 231543"/>
              <a:gd name="connsiteX29" fmla="*/ 137598 w 229504"/>
              <a:gd name="connsiteY29" fmla="*/ 31537 h 231543"/>
              <a:gd name="connsiteX30" fmla="*/ 134541 w 229504"/>
              <a:gd name="connsiteY30" fmla="*/ 31118 h 231543"/>
              <a:gd name="connsiteX31" fmla="*/ 131273 w 229504"/>
              <a:gd name="connsiteY31" fmla="*/ 28785 h 231543"/>
              <a:gd name="connsiteX32" fmla="*/ 129149 w 229504"/>
              <a:gd name="connsiteY32" fmla="*/ 28356 h 231543"/>
              <a:gd name="connsiteX33" fmla="*/ 126654 w 229504"/>
              <a:gd name="connsiteY33" fmla="*/ 29585 h 231543"/>
              <a:gd name="connsiteX34" fmla="*/ 122663 w 229504"/>
              <a:gd name="connsiteY34" fmla="*/ 34042 h 231543"/>
              <a:gd name="connsiteX35" fmla="*/ 118596 w 229504"/>
              <a:gd name="connsiteY35" fmla="*/ 36224 h 231543"/>
              <a:gd name="connsiteX36" fmla="*/ 114957 w 229504"/>
              <a:gd name="connsiteY36" fmla="*/ 35376 h 231543"/>
              <a:gd name="connsiteX37" fmla="*/ 110061 w 229504"/>
              <a:gd name="connsiteY37" fmla="*/ 35395 h 231543"/>
              <a:gd name="connsiteX38" fmla="*/ 109538 w 229504"/>
              <a:gd name="connsiteY38" fmla="*/ 37881 h 231543"/>
              <a:gd name="connsiteX39" fmla="*/ 110480 w 229504"/>
              <a:gd name="connsiteY39" fmla="*/ 39605 h 231543"/>
              <a:gd name="connsiteX40" fmla="*/ 113156 w 229504"/>
              <a:gd name="connsiteY40" fmla="*/ 42539 h 231543"/>
              <a:gd name="connsiteX41" fmla="*/ 111900 w 229504"/>
              <a:gd name="connsiteY41" fmla="*/ 44739 h 231543"/>
              <a:gd name="connsiteX42" fmla="*/ 112833 w 229504"/>
              <a:gd name="connsiteY42" fmla="*/ 46939 h 231543"/>
              <a:gd name="connsiteX43" fmla="*/ 114576 w 229504"/>
              <a:gd name="connsiteY43" fmla="*/ 47387 h 231543"/>
              <a:gd name="connsiteX44" fmla="*/ 117214 w 229504"/>
              <a:gd name="connsiteY44" fmla="*/ 47263 h 231543"/>
              <a:gd name="connsiteX45" fmla="*/ 122082 w 229504"/>
              <a:gd name="connsiteY45" fmla="*/ 50111 h 231543"/>
              <a:gd name="connsiteX46" fmla="*/ 124215 w 229504"/>
              <a:gd name="connsiteY46" fmla="*/ 53112 h 231543"/>
              <a:gd name="connsiteX47" fmla="*/ 125577 w 229504"/>
              <a:gd name="connsiteY47" fmla="*/ 56388 h 231543"/>
              <a:gd name="connsiteX48" fmla="*/ 122605 w 229504"/>
              <a:gd name="connsiteY48" fmla="*/ 54035 h 231543"/>
              <a:gd name="connsiteX49" fmla="*/ 120634 w 229504"/>
              <a:gd name="connsiteY49" fmla="*/ 51768 h 231543"/>
              <a:gd name="connsiteX50" fmla="*/ 117881 w 229504"/>
              <a:gd name="connsiteY50" fmla="*/ 50949 h 231543"/>
              <a:gd name="connsiteX51" fmla="*/ 114062 w 229504"/>
              <a:gd name="connsiteY51" fmla="*/ 49016 h 231543"/>
              <a:gd name="connsiteX52" fmla="*/ 111661 w 229504"/>
              <a:gd name="connsiteY52" fmla="*/ 48692 h 231543"/>
              <a:gd name="connsiteX53" fmla="*/ 109108 w 229504"/>
              <a:gd name="connsiteY53" fmla="*/ 50035 h 231543"/>
              <a:gd name="connsiteX54" fmla="*/ 108908 w 229504"/>
              <a:gd name="connsiteY54" fmla="*/ 51549 h 231543"/>
              <a:gd name="connsiteX55" fmla="*/ 111661 w 229504"/>
              <a:gd name="connsiteY55" fmla="*/ 54378 h 231543"/>
              <a:gd name="connsiteX56" fmla="*/ 114176 w 229504"/>
              <a:gd name="connsiteY56" fmla="*/ 56121 h 231543"/>
              <a:gd name="connsiteX57" fmla="*/ 115509 w 229504"/>
              <a:gd name="connsiteY57" fmla="*/ 57531 h 231543"/>
              <a:gd name="connsiteX58" fmla="*/ 116395 w 229504"/>
              <a:gd name="connsiteY58" fmla="*/ 60665 h 231543"/>
              <a:gd name="connsiteX59" fmla="*/ 115891 w 229504"/>
              <a:gd name="connsiteY59" fmla="*/ 61722 h 231543"/>
              <a:gd name="connsiteX60" fmla="*/ 114957 w 229504"/>
              <a:gd name="connsiteY60" fmla="*/ 62713 h 231543"/>
              <a:gd name="connsiteX61" fmla="*/ 111976 w 229504"/>
              <a:gd name="connsiteY61" fmla="*/ 60741 h 231543"/>
              <a:gd name="connsiteX62" fmla="*/ 107413 w 229504"/>
              <a:gd name="connsiteY62" fmla="*/ 53721 h 231543"/>
              <a:gd name="connsiteX63" fmla="*/ 101050 w 229504"/>
              <a:gd name="connsiteY63" fmla="*/ 52321 h 231543"/>
              <a:gd name="connsiteX64" fmla="*/ 99983 w 229504"/>
              <a:gd name="connsiteY64" fmla="*/ 53788 h 231543"/>
              <a:gd name="connsiteX65" fmla="*/ 101241 w 229504"/>
              <a:gd name="connsiteY65" fmla="*/ 57503 h 231543"/>
              <a:gd name="connsiteX66" fmla="*/ 102146 w 229504"/>
              <a:gd name="connsiteY66" fmla="*/ 58941 h 231543"/>
              <a:gd name="connsiteX67" fmla="*/ 107680 w 229504"/>
              <a:gd name="connsiteY67" fmla="*/ 62941 h 231543"/>
              <a:gd name="connsiteX68" fmla="*/ 107242 w 229504"/>
              <a:gd name="connsiteY68" fmla="*/ 63789 h 231543"/>
              <a:gd name="connsiteX69" fmla="*/ 106432 w 229504"/>
              <a:gd name="connsiteY69" fmla="*/ 64151 h 231543"/>
              <a:gd name="connsiteX70" fmla="*/ 100241 w 229504"/>
              <a:gd name="connsiteY70" fmla="*/ 61865 h 231543"/>
              <a:gd name="connsiteX71" fmla="*/ 98441 w 229504"/>
              <a:gd name="connsiteY71" fmla="*/ 58388 h 231543"/>
              <a:gd name="connsiteX72" fmla="*/ 98012 w 229504"/>
              <a:gd name="connsiteY72" fmla="*/ 53978 h 231543"/>
              <a:gd name="connsiteX73" fmla="*/ 92297 w 229504"/>
              <a:gd name="connsiteY73" fmla="*/ 50911 h 231543"/>
              <a:gd name="connsiteX74" fmla="*/ 86906 w 229504"/>
              <a:gd name="connsiteY74" fmla="*/ 47568 h 231543"/>
              <a:gd name="connsiteX75" fmla="*/ 85696 w 229504"/>
              <a:gd name="connsiteY75" fmla="*/ 44396 h 231543"/>
              <a:gd name="connsiteX76" fmla="*/ 86810 w 229504"/>
              <a:gd name="connsiteY76" fmla="*/ 43215 h 231543"/>
              <a:gd name="connsiteX77" fmla="*/ 87601 w 229504"/>
              <a:gd name="connsiteY77" fmla="*/ 40881 h 231543"/>
              <a:gd name="connsiteX78" fmla="*/ 84639 w 229504"/>
              <a:gd name="connsiteY78" fmla="*/ 41310 h 231543"/>
              <a:gd name="connsiteX79" fmla="*/ 82782 w 229504"/>
              <a:gd name="connsiteY79" fmla="*/ 42786 h 231543"/>
              <a:gd name="connsiteX80" fmla="*/ 79781 w 229504"/>
              <a:gd name="connsiteY80" fmla="*/ 44215 h 231543"/>
              <a:gd name="connsiteX81" fmla="*/ 79657 w 229504"/>
              <a:gd name="connsiteY81" fmla="*/ 46558 h 231543"/>
              <a:gd name="connsiteX82" fmla="*/ 80133 w 229504"/>
              <a:gd name="connsiteY82" fmla="*/ 48730 h 231543"/>
              <a:gd name="connsiteX83" fmla="*/ 79143 w 229504"/>
              <a:gd name="connsiteY83" fmla="*/ 51883 h 231543"/>
              <a:gd name="connsiteX84" fmla="*/ 78171 w 229504"/>
              <a:gd name="connsiteY84" fmla="*/ 57360 h 231543"/>
              <a:gd name="connsiteX85" fmla="*/ 78781 w 229504"/>
              <a:gd name="connsiteY85" fmla="*/ 60227 h 231543"/>
              <a:gd name="connsiteX86" fmla="*/ 85296 w 229504"/>
              <a:gd name="connsiteY86" fmla="*/ 68428 h 231543"/>
              <a:gd name="connsiteX87" fmla="*/ 87525 w 229504"/>
              <a:gd name="connsiteY87" fmla="*/ 74371 h 231543"/>
              <a:gd name="connsiteX88" fmla="*/ 89125 w 229504"/>
              <a:gd name="connsiteY88" fmla="*/ 76619 h 231543"/>
              <a:gd name="connsiteX89" fmla="*/ 92459 w 229504"/>
              <a:gd name="connsiteY89" fmla="*/ 79096 h 231543"/>
              <a:gd name="connsiteX90" fmla="*/ 95935 w 229504"/>
              <a:gd name="connsiteY90" fmla="*/ 83696 h 231543"/>
              <a:gd name="connsiteX91" fmla="*/ 97402 w 229504"/>
              <a:gd name="connsiteY91" fmla="*/ 86087 h 231543"/>
              <a:gd name="connsiteX92" fmla="*/ 98450 w 229504"/>
              <a:gd name="connsiteY92" fmla="*/ 90002 h 231543"/>
              <a:gd name="connsiteX93" fmla="*/ 95526 w 229504"/>
              <a:gd name="connsiteY93" fmla="*/ 92421 h 231543"/>
              <a:gd name="connsiteX94" fmla="*/ 93830 w 229504"/>
              <a:gd name="connsiteY94" fmla="*/ 92516 h 231543"/>
              <a:gd name="connsiteX95" fmla="*/ 92887 w 229504"/>
              <a:gd name="connsiteY95" fmla="*/ 91450 h 231543"/>
              <a:gd name="connsiteX96" fmla="*/ 94202 w 229504"/>
              <a:gd name="connsiteY96" fmla="*/ 88783 h 231543"/>
              <a:gd name="connsiteX97" fmla="*/ 94012 w 229504"/>
              <a:gd name="connsiteY97" fmla="*/ 87154 h 231543"/>
              <a:gd name="connsiteX98" fmla="*/ 89497 w 229504"/>
              <a:gd name="connsiteY98" fmla="*/ 84630 h 231543"/>
              <a:gd name="connsiteX99" fmla="*/ 87592 w 229504"/>
              <a:gd name="connsiteY99" fmla="*/ 85477 h 231543"/>
              <a:gd name="connsiteX100" fmla="*/ 85391 w 229504"/>
              <a:gd name="connsiteY100" fmla="*/ 87116 h 231543"/>
              <a:gd name="connsiteX101" fmla="*/ 86649 w 229504"/>
              <a:gd name="connsiteY101" fmla="*/ 90164 h 231543"/>
              <a:gd name="connsiteX102" fmla="*/ 88059 w 229504"/>
              <a:gd name="connsiteY102" fmla="*/ 92173 h 231543"/>
              <a:gd name="connsiteX103" fmla="*/ 88772 w 229504"/>
              <a:gd name="connsiteY103" fmla="*/ 94936 h 231543"/>
              <a:gd name="connsiteX104" fmla="*/ 91478 w 229504"/>
              <a:gd name="connsiteY104" fmla="*/ 94698 h 231543"/>
              <a:gd name="connsiteX105" fmla="*/ 87839 w 229504"/>
              <a:gd name="connsiteY105" fmla="*/ 97793 h 231543"/>
              <a:gd name="connsiteX106" fmla="*/ 84420 w 229504"/>
              <a:gd name="connsiteY106" fmla="*/ 99374 h 231543"/>
              <a:gd name="connsiteX107" fmla="*/ 81057 w 229504"/>
              <a:gd name="connsiteY107" fmla="*/ 99470 h 231543"/>
              <a:gd name="connsiteX108" fmla="*/ 78914 w 229504"/>
              <a:gd name="connsiteY108" fmla="*/ 99755 h 231543"/>
              <a:gd name="connsiteX109" fmla="*/ 78171 w 229504"/>
              <a:gd name="connsiteY109" fmla="*/ 100546 h 231543"/>
              <a:gd name="connsiteX110" fmla="*/ 79914 w 229504"/>
              <a:gd name="connsiteY110" fmla="*/ 101117 h 231543"/>
              <a:gd name="connsiteX111" fmla="*/ 81334 w 229504"/>
              <a:gd name="connsiteY111" fmla="*/ 101175 h 231543"/>
              <a:gd name="connsiteX112" fmla="*/ 83648 w 229504"/>
              <a:gd name="connsiteY112" fmla="*/ 102841 h 231543"/>
              <a:gd name="connsiteX113" fmla="*/ 90230 w 229504"/>
              <a:gd name="connsiteY113" fmla="*/ 104832 h 231543"/>
              <a:gd name="connsiteX114" fmla="*/ 93373 w 229504"/>
              <a:gd name="connsiteY114" fmla="*/ 107356 h 231543"/>
              <a:gd name="connsiteX115" fmla="*/ 96459 w 229504"/>
              <a:gd name="connsiteY115" fmla="*/ 107585 h 231543"/>
              <a:gd name="connsiteX116" fmla="*/ 99555 w 229504"/>
              <a:gd name="connsiteY116" fmla="*/ 112204 h 231543"/>
              <a:gd name="connsiteX117" fmla="*/ 104917 w 229504"/>
              <a:gd name="connsiteY117" fmla="*/ 113433 h 231543"/>
              <a:gd name="connsiteX118" fmla="*/ 107975 w 229504"/>
              <a:gd name="connsiteY118" fmla="*/ 118091 h 231543"/>
              <a:gd name="connsiteX119" fmla="*/ 112033 w 229504"/>
              <a:gd name="connsiteY119" fmla="*/ 119006 h 231543"/>
              <a:gd name="connsiteX120" fmla="*/ 115538 w 229504"/>
              <a:gd name="connsiteY120" fmla="*/ 120720 h 231543"/>
              <a:gd name="connsiteX121" fmla="*/ 116557 w 229504"/>
              <a:gd name="connsiteY121" fmla="*/ 122349 h 231543"/>
              <a:gd name="connsiteX122" fmla="*/ 117071 w 229504"/>
              <a:gd name="connsiteY122" fmla="*/ 125301 h 231543"/>
              <a:gd name="connsiteX123" fmla="*/ 117300 w 229504"/>
              <a:gd name="connsiteY123" fmla="*/ 131540 h 231543"/>
              <a:gd name="connsiteX124" fmla="*/ 118062 w 229504"/>
              <a:gd name="connsiteY124" fmla="*/ 136170 h 231543"/>
              <a:gd name="connsiteX125" fmla="*/ 118090 w 229504"/>
              <a:gd name="connsiteY125" fmla="*/ 137627 h 231543"/>
              <a:gd name="connsiteX126" fmla="*/ 117900 w 229504"/>
              <a:gd name="connsiteY126" fmla="*/ 139808 h 231543"/>
              <a:gd name="connsiteX127" fmla="*/ 116948 w 229504"/>
              <a:gd name="connsiteY127" fmla="*/ 140875 h 231543"/>
              <a:gd name="connsiteX128" fmla="*/ 115662 w 229504"/>
              <a:gd name="connsiteY128" fmla="*/ 140913 h 231543"/>
              <a:gd name="connsiteX129" fmla="*/ 113138 w 229504"/>
              <a:gd name="connsiteY129" fmla="*/ 137513 h 231543"/>
              <a:gd name="connsiteX130" fmla="*/ 109280 w 229504"/>
              <a:gd name="connsiteY130" fmla="*/ 133931 h 231543"/>
              <a:gd name="connsiteX131" fmla="*/ 105203 w 229504"/>
              <a:gd name="connsiteY131" fmla="*/ 129664 h 231543"/>
              <a:gd name="connsiteX132" fmla="*/ 104041 w 229504"/>
              <a:gd name="connsiteY132" fmla="*/ 128911 h 231543"/>
              <a:gd name="connsiteX133" fmla="*/ 103089 w 229504"/>
              <a:gd name="connsiteY133" fmla="*/ 128845 h 231543"/>
              <a:gd name="connsiteX134" fmla="*/ 100908 w 229504"/>
              <a:gd name="connsiteY134" fmla="*/ 130283 h 231543"/>
              <a:gd name="connsiteX135" fmla="*/ 94849 w 229504"/>
              <a:gd name="connsiteY135" fmla="*/ 131398 h 231543"/>
              <a:gd name="connsiteX136" fmla="*/ 92011 w 229504"/>
              <a:gd name="connsiteY136" fmla="*/ 132960 h 231543"/>
              <a:gd name="connsiteX137" fmla="*/ 90944 w 229504"/>
              <a:gd name="connsiteY137" fmla="*/ 133302 h 231543"/>
              <a:gd name="connsiteX138" fmla="*/ 90649 w 229504"/>
              <a:gd name="connsiteY138" fmla="*/ 134121 h 231543"/>
              <a:gd name="connsiteX139" fmla="*/ 91983 w 229504"/>
              <a:gd name="connsiteY139" fmla="*/ 134969 h 231543"/>
              <a:gd name="connsiteX140" fmla="*/ 93612 w 229504"/>
              <a:gd name="connsiteY140" fmla="*/ 136922 h 231543"/>
              <a:gd name="connsiteX141" fmla="*/ 93612 w 229504"/>
              <a:gd name="connsiteY141" fmla="*/ 139579 h 231543"/>
              <a:gd name="connsiteX142" fmla="*/ 94964 w 229504"/>
              <a:gd name="connsiteY142" fmla="*/ 142808 h 231543"/>
              <a:gd name="connsiteX143" fmla="*/ 96707 w 229504"/>
              <a:gd name="connsiteY143" fmla="*/ 143637 h 231543"/>
              <a:gd name="connsiteX144" fmla="*/ 98974 w 229504"/>
              <a:gd name="connsiteY144" fmla="*/ 143570 h 231543"/>
              <a:gd name="connsiteX145" fmla="*/ 100279 w 229504"/>
              <a:gd name="connsiteY145" fmla="*/ 144171 h 231543"/>
              <a:gd name="connsiteX146" fmla="*/ 100612 w 229504"/>
              <a:gd name="connsiteY146" fmla="*/ 145456 h 231543"/>
              <a:gd name="connsiteX147" fmla="*/ 101936 w 229504"/>
              <a:gd name="connsiteY147" fmla="*/ 146952 h 231543"/>
              <a:gd name="connsiteX148" fmla="*/ 102803 w 229504"/>
              <a:gd name="connsiteY148" fmla="*/ 148066 h 231543"/>
              <a:gd name="connsiteX149" fmla="*/ 102775 w 229504"/>
              <a:gd name="connsiteY149" fmla="*/ 148857 h 231543"/>
              <a:gd name="connsiteX150" fmla="*/ 96441 w 229504"/>
              <a:gd name="connsiteY150" fmla="*/ 150962 h 231543"/>
              <a:gd name="connsiteX151" fmla="*/ 95116 w 229504"/>
              <a:gd name="connsiteY151" fmla="*/ 151924 h 231543"/>
              <a:gd name="connsiteX152" fmla="*/ 94002 w 229504"/>
              <a:gd name="connsiteY152" fmla="*/ 152419 h 231543"/>
              <a:gd name="connsiteX153" fmla="*/ 92354 w 229504"/>
              <a:gd name="connsiteY153" fmla="*/ 151419 h 231543"/>
              <a:gd name="connsiteX154" fmla="*/ 92259 w 229504"/>
              <a:gd name="connsiteY154" fmla="*/ 148847 h 231543"/>
              <a:gd name="connsiteX155" fmla="*/ 90087 w 229504"/>
              <a:gd name="connsiteY155" fmla="*/ 147466 h 231543"/>
              <a:gd name="connsiteX156" fmla="*/ 88096 w 229504"/>
              <a:gd name="connsiteY156" fmla="*/ 146275 h 231543"/>
              <a:gd name="connsiteX157" fmla="*/ 85706 w 229504"/>
              <a:gd name="connsiteY157" fmla="*/ 145771 h 231543"/>
              <a:gd name="connsiteX158" fmla="*/ 83677 w 229504"/>
              <a:gd name="connsiteY158" fmla="*/ 143989 h 231543"/>
              <a:gd name="connsiteX159" fmla="*/ 82353 w 229504"/>
              <a:gd name="connsiteY159" fmla="*/ 145428 h 231543"/>
              <a:gd name="connsiteX160" fmla="*/ 83410 w 229504"/>
              <a:gd name="connsiteY160" fmla="*/ 150419 h 231543"/>
              <a:gd name="connsiteX161" fmla="*/ 85706 w 229504"/>
              <a:gd name="connsiteY161" fmla="*/ 153848 h 231543"/>
              <a:gd name="connsiteX162" fmla="*/ 89554 w 229504"/>
              <a:gd name="connsiteY162" fmla="*/ 163030 h 231543"/>
              <a:gd name="connsiteX163" fmla="*/ 91297 w 229504"/>
              <a:gd name="connsiteY163" fmla="*/ 168431 h 231543"/>
              <a:gd name="connsiteX164" fmla="*/ 91649 w 229504"/>
              <a:gd name="connsiteY164" fmla="*/ 171040 h 231543"/>
              <a:gd name="connsiteX165" fmla="*/ 90782 w 229504"/>
              <a:gd name="connsiteY165" fmla="*/ 175374 h 231543"/>
              <a:gd name="connsiteX166" fmla="*/ 92678 w 229504"/>
              <a:gd name="connsiteY166" fmla="*/ 178584 h 231543"/>
              <a:gd name="connsiteX167" fmla="*/ 93973 w 229504"/>
              <a:gd name="connsiteY167" fmla="*/ 181880 h 231543"/>
              <a:gd name="connsiteX168" fmla="*/ 92554 w 229504"/>
              <a:gd name="connsiteY168" fmla="*/ 181756 h 231543"/>
              <a:gd name="connsiteX169" fmla="*/ 91316 w 229504"/>
              <a:gd name="connsiteY169" fmla="*/ 180594 h 231543"/>
              <a:gd name="connsiteX170" fmla="*/ 89239 w 229504"/>
              <a:gd name="connsiteY170" fmla="*/ 179222 h 231543"/>
              <a:gd name="connsiteX171" fmla="*/ 85220 w 229504"/>
              <a:gd name="connsiteY171" fmla="*/ 173955 h 231543"/>
              <a:gd name="connsiteX172" fmla="*/ 83820 w 229504"/>
              <a:gd name="connsiteY172" fmla="*/ 170669 h 231543"/>
              <a:gd name="connsiteX173" fmla="*/ 82143 w 229504"/>
              <a:gd name="connsiteY173" fmla="*/ 170412 h 231543"/>
              <a:gd name="connsiteX174" fmla="*/ 79229 w 229504"/>
              <a:gd name="connsiteY174" fmla="*/ 170888 h 231543"/>
              <a:gd name="connsiteX175" fmla="*/ 76047 w 229504"/>
              <a:gd name="connsiteY175" fmla="*/ 177908 h 231543"/>
              <a:gd name="connsiteX176" fmla="*/ 76057 w 229504"/>
              <a:gd name="connsiteY176" fmla="*/ 181918 h 231543"/>
              <a:gd name="connsiteX177" fmla="*/ 74409 w 229504"/>
              <a:gd name="connsiteY177" fmla="*/ 180965 h 231543"/>
              <a:gd name="connsiteX178" fmla="*/ 73000 w 229504"/>
              <a:gd name="connsiteY178" fmla="*/ 179718 h 231543"/>
              <a:gd name="connsiteX179" fmla="*/ 73171 w 229504"/>
              <a:gd name="connsiteY179" fmla="*/ 175327 h 231543"/>
              <a:gd name="connsiteX180" fmla="*/ 73028 w 229504"/>
              <a:gd name="connsiteY180" fmla="*/ 173479 h 231543"/>
              <a:gd name="connsiteX181" fmla="*/ 69161 w 229504"/>
              <a:gd name="connsiteY181" fmla="*/ 167478 h 231543"/>
              <a:gd name="connsiteX182" fmla="*/ 67389 w 229504"/>
              <a:gd name="connsiteY182" fmla="*/ 166802 h 231543"/>
              <a:gd name="connsiteX183" fmla="*/ 66560 w 229504"/>
              <a:gd name="connsiteY183" fmla="*/ 164773 h 231543"/>
              <a:gd name="connsiteX184" fmla="*/ 65131 w 229504"/>
              <a:gd name="connsiteY184" fmla="*/ 162601 h 231543"/>
              <a:gd name="connsiteX185" fmla="*/ 63293 w 229504"/>
              <a:gd name="connsiteY185" fmla="*/ 163011 h 231543"/>
              <a:gd name="connsiteX186" fmla="*/ 61789 w 229504"/>
              <a:gd name="connsiteY186" fmla="*/ 163887 h 231543"/>
              <a:gd name="connsiteX187" fmla="*/ 61379 w 229504"/>
              <a:gd name="connsiteY187" fmla="*/ 167164 h 231543"/>
              <a:gd name="connsiteX188" fmla="*/ 61226 w 229504"/>
              <a:gd name="connsiteY188" fmla="*/ 170097 h 231543"/>
              <a:gd name="connsiteX189" fmla="*/ 60103 w 229504"/>
              <a:gd name="connsiteY189" fmla="*/ 172298 h 231543"/>
              <a:gd name="connsiteX190" fmla="*/ 55978 w 229504"/>
              <a:gd name="connsiteY190" fmla="*/ 168116 h 231543"/>
              <a:gd name="connsiteX191" fmla="*/ 51825 w 229504"/>
              <a:gd name="connsiteY191" fmla="*/ 160858 h 231543"/>
              <a:gd name="connsiteX192" fmla="*/ 51721 w 229504"/>
              <a:gd name="connsiteY192" fmla="*/ 156877 h 231543"/>
              <a:gd name="connsiteX193" fmla="*/ 54759 w 229504"/>
              <a:gd name="connsiteY193" fmla="*/ 153229 h 231543"/>
              <a:gd name="connsiteX194" fmla="*/ 54397 w 229504"/>
              <a:gd name="connsiteY194" fmla="*/ 150619 h 231543"/>
              <a:gd name="connsiteX195" fmla="*/ 51521 w 229504"/>
              <a:gd name="connsiteY195" fmla="*/ 145456 h 231543"/>
              <a:gd name="connsiteX196" fmla="*/ 47367 w 229504"/>
              <a:gd name="connsiteY196" fmla="*/ 142132 h 231543"/>
              <a:gd name="connsiteX197" fmla="*/ 45044 w 229504"/>
              <a:gd name="connsiteY197" fmla="*/ 141141 h 231543"/>
              <a:gd name="connsiteX198" fmla="*/ 43948 w 229504"/>
              <a:gd name="connsiteY198" fmla="*/ 137598 h 231543"/>
              <a:gd name="connsiteX199" fmla="*/ 41729 w 229504"/>
              <a:gd name="connsiteY199" fmla="*/ 135769 h 231543"/>
              <a:gd name="connsiteX200" fmla="*/ 39928 w 229504"/>
              <a:gd name="connsiteY200" fmla="*/ 134912 h 231543"/>
              <a:gd name="connsiteX201" fmla="*/ 39576 w 229504"/>
              <a:gd name="connsiteY201" fmla="*/ 133655 h 231543"/>
              <a:gd name="connsiteX202" fmla="*/ 40119 w 229504"/>
              <a:gd name="connsiteY202" fmla="*/ 132722 h 231543"/>
              <a:gd name="connsiteX203" fmla="*/ 44482 w 229504"/>
              <a:gd name="connsiteY203" fmla="*/ 129073 h 231543"/>
              <a:gd name="connsiteX204" fmla="*/ 47034 w 229504"/>
              <a:gd name="connsiteY204" fmla="*/ 123339 h 231543"/>
              <a:gd name="connsiteX205" fmla="*/ 48301 w 229504"/>
              <a:gd name="connsiteY205" fmla="*/ 123073 h 231543"/>
              <a:gd name="connsiteX206" fmla="*/ 50911 w 229504"/>
              <a:gd name="connsiteY206" fmla="*/ 124435 h 231543"/>
              <a:gd name="connsiteX207" fmla="*/ 53844 w 229504"/>
              <a:gd name="connsiteY207" fmla="*/ 124082 h 231543"/>
              <a:gd name="connsiteX208" fmla="*/ 56245 w 229504"/>
              <a:gd name="connsiteY208" fmla="*/ 120720 h 231543"/>
              <a:gd name="connsiteX209" fmla="*/ 58283 w 229504"/>
              <a:gd name="connsiteY209" fmla="*/ 118891 h 231543"/>
              <a:gd name="connsiteX210" fmla="*/ 61722 w 229504"/>
              <a:gd name="connsiteY210" fmla="*/ 119129 h 231543"/>
              <a:gd name="connsiteX211" fmla="*/ 69485 w 229504"/>
              <a:gd name="connsiteY211" fmla="*/ 123615 h 231543"/>
              <a:gd name="connsiteX212" fmla="*/ 77828 w 229504"/>
              <a:gd name="connsiteY212" fmla="*/ 126178 h 231543"/>
              <a:gd name="connsiteX213" fmla="*/ 81991 w 229504"/>
              <a:gd name="connsiteY213" fmla="*/ 128416 h 231543"/>
              <a:gd name="connsiteX214" fmla="*/ 84353 w 229504"/>
              <a:gd name="connsiteY214" fmla="*/ 130635 h 231543"/>
              <a:gd name="connsiteX215" fmla="*/ 85601 w 229504"/>
              <a:gd name="connsiteY215" fmla="*/ 131093 h 231543"/>
              <a:gd name="connsiteX216" fmla="*/ 87582 w 229504"/>
              <a:gd name="connsiteY216" fmla="*/ 131407 h 231543"/>
              <a:gd name="connsiteX217" fmla="*/ 87496 w 229504"/>
              <a:gd name="connsiteY217" fmla="*/ 129750 h 231543"/>
              <a:gd name="connsiteX218" fmla="*/ 86868 w 229504"/>
              <a:gd name="connsiteY218" fmla="*/ 128283 h 231543"/>
              <a:gd name="connsiteX219" fmla="*/ 88516 w 229504"/>
              <a:gd name="connsiteY219" fmla="*/ 127483 h 231543"/>
              <a:gd name="connsiteX220" fmla="*/ 92983 w 229504"/>
              <a:gd name="connsiteY220" fmla="*/ 127521 h 231543"/>
              <a:gd name="connsiteX221" fmla="*/ 93793 w 229504"/>
              <a:gd name="connsiteY221" fmla="*/ 126740 h 231543"/>
              <a:gd name="connsiteX222" fmla="*/ 94621 w 229504"/>
              <a:gd name="connsiteY222" fmla="*/ 125482 h 231543"/>
              <a:gd name="connsiteX223" fmla="*/ 93697 w 229504"/>
              <a:gd name="connsiteY223" fmla="*/ 124044 h 231543"/>
              <a:gd name="connsiteX224" fmla="*/ 92221 w 229504"/>
              <a:gd name="connsiteY224" fmla="*/ 123358 h 231543"/>
              <a:gd name="connsiteX225" fmla="*/ 90640 w 229504"/>
              <a:gd name="connsiteY225" fmla="*/ 123168 h 231543"/>
              <a:gd name="connsiteX226" fmla="*/ 89602 w 229504"/>
              <a:gd name="connsiteY226" fmla="*/ 122711 h 231543"/>
              <a:gd name="connsiteX227" fmla="*/ 87916 w 229504"/>
              <a:gd name="connsiteY227" fmla="*/ 123168 h 231543"/>
              <a:gd name="connsiteX228" fmla="*/ 85296 w 229504"/>
              <a:gd name="connsiteY228" fmla="*/ 122053 h 231543"/>
              <a:gd name="connsiteX229" fmla="*/ 83934 w 229504"/>
              <a:gd name="connsiteY229" fmla="*/ 121139 h 231543"/>
              <a:gd name="connsiteX230" fmla="*/ 83144 w 229504"/>
              <a:gd name="connsiteY230" fmla="*/ 120196 h 231543"/>
              <a:gd name="connsiteX231" fmla="*/ 78581 w 229504"/>
              <a:gd name="connsiteY231" fmla="*/ 118320 h 231543"/>
              <a:gd name="connsiteX232" fmla="*/ 74257 w 229504"/>
              <a:gd name="connsiteY232" fmla="*/ 115138 h 231543"/>
              <a:gd name="connsiteX233" fmla="*/ 73276 w 229504"/>
              <a:gd name="connsiteY233" fmla="*/ 116939 h 231543"/>
              <a:gd name="connsiteX234" fmla="*/ 71523 w 229504"/>
              <a:gd name="connsiteY234" fmla="*/ 117910 h 231543"/>
              <a:gd name="connsiteX235" fmla="*/ 69037 w 229504"/>
              <a:gd name="connsiteY235" fmla="*/ 118053 h 231543"/>
              <a:gd name="connsiteX236" fmla="*/ 62046 w 229504"/>
              <a:gd name="connsiteY236" fmla="*/ 116034 h 231543"/>
              <a:gd name="connsiteX237" fmla="*/ 57750 w 229504"/>
              <a:gd name="connsiteY237" fmla="*/ 117577 h 231543"/>
              <a:gd name="connsiteX238" fmla="*/ 55407 w 229504"/>
              <a:gd name="connsiteY238" fmla="*/ 117977 h 231543"/>
              <a:gd name="connsiteX239" fmla="*/ 53616 w 229504"/>
              <a:gd name="connsiteY239" fmla="*/ 118015 h 231543"/>
              <a:gd name="connsiteX240" fmla="*/ 51415 w 229504"/>
              <a:gd name="connsiteY240" fmla="*/ 118701 h 231543"/>
              <a:gd name="connsiteX241" fmla="*/ 48873 w 229504"/>
              <a:gd name="connsiteY241" fmla="*/ 119110 h 231543"/>
              <a:gd name="connsiteX242" fmla="*/ 46672 w 229504"/>
              <a:gd name="connsiteY242" fmla="*/ 116177 h 231543"/>
              <a:gd name="connsiteX243" fmla="*/ 45748 w 229504"/>
              <a:gd name="connsiteY243" fmla="*/ 113900 h 231543"/>
              <a:gd name="connsiteX244" fmla="*/ 45101 w 229504"/>
              <a:gd name="connsiteY244" fmla="*/ 113471 h 231543"/>
              <a:gd name="connsiteX245" fmla="*/ 45072 w 229504"/>
              <a:gd name="connsiteY245" fmla="*/ 115614 h 231543"/>
              <a:gd name="connsiteX246" fmla="*/ 44367 w 229504"/>
              <a:gd name="connsiteY246" fmla="*/ 117329 h 231543"/>
              <a:gd name="connsiteX247" fmla="*/ 41138 w 229504"/>
              <a:gd name="connsiteY247" fmla="*/ 118291 h 231543"/>
              <a:gd name="connsiteX248" fmla="*/ 39281 w 229504"/>
              <a:gd name="connsiteY248" fmla="*/ 116957 h 231543"/>
              <a:gd name="connsiteX249" fmla="*/ 37852 w 229504"/>
              <a:gd name="connsiteY249" fmla="*/ 112929 h 231543"/>
              <a:gd name="connsiteX250" fmla="*/ 36052 w 229504"/>
              <a:gd name="connsiteY250" fmla="*/ 107795 h 231543"/>
              <a:gd name="connsiteX251" fmla="*/ 32880 w 229504"/>
              <a:gd name="connsiteY251" fmla="*/ 103642 h 231543"/>
              <a:gd name="connsiteX252" fmla="*/ 30299 w 229504"/>
              <a:gd name="connsiteY252" fmla="*/ 102556 h 231543"/>
              <a:gd name="connsiteX253" fmla="*/ 30080 w 229504"/>
              <a:gd name="connsiteY253" fmla="*/ 100270 h 231543"/>
              <a:gd name="connsiteX254" fmla="*/ 30308 w 229504"/>
              <a:gd name="connsiteY254" fmla="*/ 98441 h 231543"/>
              <a:gd name="connsiteX255" fmla="*/ 33404 w 229504"/>
              <a:gd name="connsiteY255" fmla="*/ 97984 h 231543"/>
              <a:gd name="connsiteX256" fmla="*/ 38242 w 229504"/>
              <a:gd name="connsiteY256" fmla="*/ 99898 h 231543"/>
              <a:gd name="connsiteX257" fmla="*/ 39243 w 229504"/>
              <a:gd name="connsiteY257" fmla="*/ 99517 h 231543"/>
              <a:gd name="connsiteX258" fmla="*/ 40328 w 229504"/>
              <a:gd name="connsiteY258" fmla="*/ 98631 h 231543"/>
              <a:gd name="connsiteX259" fmla="*/ 40119 w 229504"/>
              <a:gd name="connsiteY259" fmla="*/ 96679 h 231543"/>
              <a:gd name="connsiteX260" fmla="*/ 39414 w 229504"/>
              <a:gd name="connsiteY260" fmla="*/ 94936 h 231543"/>
              <a:gd name="connsiteX261" fmla="*/ 38081 w 229504"/>
              <a:gd name="connsiteY261" fmla="*/ 94860 h 231543"/>
              <a:gd name="connsiteX262" fmla="*/ 37157 w 229504"/>
              <a:gd name="connsiteY262" fmla="*/ 95060 h 231543"/>
              <a:gd name="connsiteX263" fmla="*/ 34175 w 229504"/>
              <a:gd name="connsiteY263" fmla="*/ 94698 h 231543"/>
              <a:gd name="connsiteX264" fmla="*/ 30356 w 229504"/>
              <a:gd name="connsiteY264" fmla="*/ 95669 h 231543"/>
              <a:gd name="connsiteX265" fmla="*/ 28584 w 229504"/>
              <a:gd name="connsiteY265" fmla="*/ 94755 h 231543"/>
              <a:gd name="connsiteX266" fmla="*/ 27994 w 229504"/>
              <a:gd name="connsiteY266" fmla="*/ 93640 h 231543"/>
              <a:gd name="connsiteX267" fmla="*/ 24793 w 229504"/>
              <a:gd name="connsiteY267" fmla="*/ 90887 h 231543"/>
              <a:gd name="connsiteX268" fmla="*/ 22031 w 229504"/>
              <a:gd name="connsiteY268" fmla="*/ 87192 h 231543"/>
              <a:gd name="connsiteX269" fmla="*/ 17554 w 229504"/>
              <a:gd name="connsiteY269" fmla="*/ 84725 h 231543"/>
              <a:gd name="connsiteX270" fmla="*/ 14630 w 229504"/>
              <a:gd name="connsiteY270" fmla="*/ 77181 h 231543"/>
              <a:gd name="connsiteX271" fmla="*/ 12173 w 229504"/>
              <a:gd name="connsiteY271" fmla="*/ 73886 h 231543"/>
              <a:gd name="connsiteX272" fmla="*/ 9553 w 229504"/>
              <a:gd name="connsiteY272" fmla="*/ 71523 h 231543"/>
              <a:gd name="connsiteX273" fmla="*/ 10125 w 229504"/>
              <a:gd name="connsiteY273" fmla="*/ 71485 h 231543"/>
              <a:gd name="connsiteX274" fmla="*/ 11116 w 229504"/>
              <a:gd name="connsiteY274" fmla="*/ 71885 h 231543"/>
              <a:gd name="connsiteX275" fmla="*/ 13021 w 229504"/>
              <a:gd name="connsiteY275" fmla="*/ 73181 h 231543"/>
              <a:gd name="connsiteX276" fmla="*/ 15040 w 229504"/>
              <a:gd name="connsiteY276" fmla="*/ 73457 h 231543"/>
              <a:gd name="connsiteX277" fmla="*/ 16144 w 229504"/>
              <a:gd name="connsiteY277" fmla="*/ 72600 h 231543"/>
              <a:gd name="connsiteX278" fmla="*/ 16783 w 229504"/>
              <a:gd name="connsiteY278" fmla="*/ 71809 h 231543"/>
              <a:gd name="connsiteX279" fmla="*/ 17193 w 229504"/>
              <a:gd name="connsiteY279" fmla="*/ 70514 h 231543"/>
              <a:gd name="connsiteX280" fmla="*/ 17364 w 229504"/>
              <a:gd name="connsiteY280" fmla="*/ 68999 h 231543"/>
              <a:gd name="connsiteX281" fmla="*/ 17697 w 229504"/>
              <a:gd name="connsiteY281" fmla="*/ 68494 h 231543"/>
              <a:gd name="connsiteX282" fmla="*/ 19250 w 229504"/>
              <a:gd name="connsiteY282" fmla="*/ 68675 h 231543"/>
              <a:gd name="connsiteX283" fmla="*/ 19745 w 229504"/>
              <a:gd name="connsiteY283" fmla="*/ 68294 h 231543"/>
              <a:gd name="connsiteX284" fmla="*/ 19726 w 229504"/>
              <a:gd name="connsiteY284" fmla="*/ 66932 h 231543"/>
              <a:gd name="connsiteX285" fmla="*/ 18726 w 229504"/>
              <a:gd name="connsiteY285" fmla="*/ 65237 h 231543"/>
              <a:gd name="connsiteX286" fmla="*/ 17849 w 229504"/>
              <a:gd name="connsiteY286" fmla="*/ 63151 h 231543"/>
              <a:gd name="connsiteX287" fmla="*/ 17849 w 229504"/>
              <a:gd name="connsiteY287" fmla="*/ 62160 h 231543"/>
              <a:gd name="connsiteX288" fmla="*/ 18583 w 229504"/>
              <a:gd name="connsiteY288" fmla="*/ 61760 h 231543"/>
              <a:gd name="connsiteX289" fmla="*/ 19793 w 229504"/>
              <a:gd name="connsiteY289" fmla="*/ 60855 h 231543"/>
              <a:gd name="connsiteX290" fmla="*/ 20441 w 229504"/>
              <a:gd name="connsiteY290" fmla="*/ 59731 h 231543"/>
              <a:gd name="connsiteX291" fmla="*/ 21726 w 229504"/>
              <a:gd name="connsiteY291" fmla="*/ 59169 h 231543"/>
              <a:gd name="connsiteX292" fmla="*/ 23622 w 229504"/>
              <a:gd name="connsiteY292" fmla="*/ 59065 h 231543"/>
              <a:gd name="connsiteX293" fmla="*/ 25736 w 229504"/>
              <a:gd name="connsiteY293" fmla="*/ 58569 h 231543"/>
              <a:gd name="connsiteX294" fmla="*/ 27108 w 229504"/>
              <a:gd name="connsiteY294" fmla="*/ 57360 h 231543"/>
              <a:gd name="connsiteX295" fmla="*/ 27308 w 229504"/>
              <a:gd name="connsiteY295" fmla="*/ 56169 h 231543"/>
              <a:gd name="connsiteX296" fmla="*/ 28165 w 229504"/>
              <a:gd name="connsiteY296" fmla="*/ 52873 h 231543"/>
              <a:gd name="connsiteX297" fmla="*/ 28727 w 229504"/>
              <a:gd name="connsiteY297" fmla="*/ 51254 h 231543"/>
              <a:gd name="connsiteX298" fmla="*/ 29632 w 229504"/>
              <a:gd name="connsiteY298" fmla="*/ 49778 h 231543"/>
              <a:gd name="connsiteX299" fmla="*/ 30118 w 229504"/>
              <a:gd name="connsiteY299" fmla="*/ 47787 h 231543"/>
              <a:gd name="connsiteX300" fmla="*/ 31089 w 229504"/>
              <a:gd name="connsiteY300" fmla="*/ 45911 h 231543"/>
              <a:gd name="connsiteX301" fmla="*/ 33108 w 229504"/>
              <a:gd name="connsiteY301" fmla="*/ 45120 h 231543"/>
              <a:gd name="connsiteX302" fmla="*/ 34937 w 229504"/>
              <a:gd name="connsiteY302" fmla="*/ 44196 h 231543"/>
              <a:gd name="connsiteX303" fmla="*/ 36319 w 229504"/>
              <a:gd name="connsiteY303" fmla="*/ 41777 h 231543"/>
              <a:gd name="connsiteX304" fmla="*/ 37099 w 229504"/>
              <a:gd name="connsiteY304" fmla="*/ 39710 h 231543"/>
              <a:gd name="connsiteX305" fmla="*/ 37099 w 229504"/>
              <a:gd name="connsiteY305" fmla="*/ 38443 h 231543"/>
              <a:gd name="connsiteX306" fmla="*/ 35937 w 229504"/>
              <a:gd name="connsiteY306" fmla="*/ 36366 h 231543"/>
              <a:gd name="connsiteX307" fmla="*/ 35080 w 229504"/>
              <a:gd name="connsiteY307" fmla="*/ 34347 h 231543"/>
              <a:gd name="connsiteX308" fmla="*/ 35309 w 229504"/>
              <a:gd name="connsiteY308" fmla="*/ 31718 h 231543"/>
              <a:gd name="connsiteX309" fmla="*/ 38938 w 229504"/>
              <a:gd name="connsiteY309" fmla="*/ 31499 h 231543"/>
              <a:gd name="connsiteX310" fmla="*/ 40205 w 229504"/>
              <a:gd name="connsiteY310" fmla="*/ 31252 h 231543"/>
              <a:gd name="connsiteX311" fmla="*/ 44920 w 229504"/>
              <a:gd name="connsiteY311" fmla="*/ 31109 h 231543"/>
              <a:gd name="connsiteX312" fmla="*/ 47072 w 229504"/>
              <a:gd name="connsiteY312" fmla="*/ 29699 h 231543"/>
              <a:gd name="connsiteX313" fmla="*/ 48558 w 229504"/>
              <a:gd name="connsiteY313" fmla="*/ 29832 h 231543"/>
              <a:gd name="connsiteX314" fmla="*/ 51663 w 229504"/>
              <a:gd name="connsiteY314" fmla="*/ 31052 h 231543"/>
              <a:gd name="connsiteX315" fmla="*/ 53054 w 229504"/>
              <a:gd name="connsiteY315" fmla="*/ 30089 h 231543"/>
              <a:gd name="connsiteX316" fmla="*/ 57112 w 229504"/>
              <a:gd name="connsiteY316" fmla="*/ 28185 h 231543"/>
              <a:gd name="connsiteX317" fmla="*/ 61122 w 229504"/>
              <a:gd name="connsiteY317" fmla="*/ 22641 h 231543"/>
              <a:gd name="connsiteX318" fmla="*/ 62826 w 229504"/>
              <a:gd name="connsiteY318" fmla="*/ 21812 h 231543"/>
              <a:gd name="connsiteX319" fmla="*/ 66722 w 229504"/>
              <a:gd name="connsiteY319" fmla="*/ 21469 h 231543"/>
              <a:gd name="connsiteX320" fmla="*/ 67942 w 229504"/>
              <a:gd name="connsiteY320" fmla="*/ 20831 h 231543"/>
              <a:gd name="connsiteX321" fmla="*/ 69361 w 229504"/>
              <a:gd name="connsiteY321" fmla="*/ 20955 h 231543"/>
              <a:gd name="connsiteX322" fmla="*/ 73723 w 229504"/>
              <a:gd name="connsiteY322" fmla="*/ 22079 h 231543"/>
              <a:gd name="connsiteX323" fmla="*/ 76200 w 229504"/>
              <a:gd name="connsiteY323" fmla="*/ 22250 h 231543"/>
              <a:gd name="connsiteX324" fmla="*/ 79143 w 229504"/>
              <a:gd name="connsiteY324" fmla="*/ 21479 h 231543"/>
              <a:gd name="connsiteX325" fmla="*/ 82382 w 229504"/>
              <a:gd name="connsiteY325" fmla="*/ 20126 h 231543"/>
              <a:gd name="connsiteX326" fmla="*/ 83191 w 229504"/>
              <a:gd name="connsiteY326" fmla="*/ 15373 h 231543"/>
              <a:gd name="connsiteX327" fmla="*/ 83963 w 229504"/>
              <a:gd name="connsiteY327" fmla="*/ 14687 h 231543"/>
              <a:gd name="connsiteX328" fmla="*/ 85973 w 229504"/>
              <a:gd name="connsiteY328" fmla="*/ 14497 h 231543"/>
              <a:gd name="connsiteX329" fmla="*/ 87496 w 229504"/>
              <a:gd name="connsiteY329" fmla="*/ 14535 h 231543"/>
              <a:gd name="connsiteX330" fmla="*/ 90430 w 229504"/>
              <a:gd name="connsiteY330" fmla="*/ 14916 h 231543"/>
              <a:gd name="connsiteX331" fmla="*/ 93916 w 229504"/>
              <a:gd name="connsiteY331" fmla="*/ 15040 h 231543"/>
              <a:gd name="connsiteX332" fmla="*/ 96155 w 229504"/>
              <a:gd name="connsiteY332" fmla="*/ 12811 h 231543"/>
              <a:gd name="connsiteX333" fmla="*/ 99689 w 229504"/>
              <a:gd name="connsiteY333" fmla="*/ 12649 h 231543"/>
              <a:gd name="connsiteX334" fmla="*/ 101327 w 229504"/>
              <a:gd name="connsiteY334" fmla="*/ 12325 h 231543"/>
              <a:gd name="connsiteX335" fmla="*/ 104061 w 229504"/>
              <a:gd name="connsiteY335" fmla="*/ 12773 h 231543"/>
              <a:gd name="connsiteX336" fmla="*/ 106718 w 229504"/>
              <a:gd name="connsiteY336" fmla="*/ 12754 h 231543"/>
              <a:gd name="connsiteX337" fmla="*/ 110118 w 229504"/>
              <a:gd name="connsiteY337" fmla="*/ 11820 h 231543"/>
              <a:gd name="connsiteX338" fmla="*/ 113290 w 229504"/>
              <a:gd name="connsiteY338" fmla="*/ 10287 h 231543"/>
              <a:gd name="connsiteX339" fmla="*/ 115767 w 229504"/>
              <a:gd name="connsiteY339" fmla="*/ 10420 h 231543"/>
              <a:gd name="connsiteX340" fmla="*/ 116776 w 229504"/>
              <a:gd name="connsiteY340" fmla="*/ 10144 h 231543"/>
              <a:gd name="connsiteX341" fmla="*/ 117347 w 229504"/>
              <a:gd name="connsiteY341" fmla="*/ 9820 h 231543"/>
              <a:gd name="connsiteX342" fmla="*/ 117967 w 229504"/>
              <a:gd name="connsiteY342" fmla="*/ 7753 h 231543"/>
              <a:gd name="connsiteX343" fmla="*/ 122624 w 229504"/>
              <a:gd name="connsiteY343" fmla="*/ 7620 h 231543"/>
              <a:gd name="connsiteX344" fmla="*/ 124206 w 229504"/>
              <a:gd name="connsiteY344" fmla="*/ 7820 h 231543"/>
              <a:gd name="connsiteX345" fmla="*/ 126806 w 229504"/>
              <a:gd name="connsiteY345" fmla="*/ 7877 h 231543"/>
              <a:gd name="connsiteX346" fmla="*/ 129511 w 229504"/>
              <a:gd name="connsiteY346" fmla="*/ 6744 h 231543"/>
              <a:gd name="connsiteX347" fmla="*/ 130321 w 229504"/>
              <a:gd name="connsiteY347" fmla="*/ 6839 h 231543"/>
              <a:gd name="connsiteX348" fmla="*/ 131683 w 229504"/>
              <a:gd name="connsiteY348" fmla="*/ 9868 h 231543"/>
              <a:gd name="connsiteX349" fmla="*/ 132397 w 229504"/>
              <a:gd name="connsiteY349" fmla="*/ 10744 h 231543"/>
              <a:gd name="connsiteX350" fmla="*/ 133864 w 229504"/>
              <a:gd name="connsiteY350" fmla="*/ 11554 h 231543"/>
              <a:gd name="connsiteX351" fmla="*/ 137140 w 229504"/>
              <a:gd name="connsiteY351" fmla="*/ 13821 h 231543"/>
              <a:gd name="connsiteX352" fmla="*/ 137731 w 229504"/>
              <a:gd name="connsiteY352" fmla="*/ 13221 h 231543"/>
              <a:gd name="connsiteX353" fmla="*/ 139103 w 229504"/>
              <a:gd name="connsiteY353" fmla="*/ 12459 h 231543"/>
              <a:gd name="connsiteX354" fmla="*/ 143027 w 229504"/>
              <a:gd name="connsiteY354" fmla="*/ 13497 h 231543"/>
              <a:gd name="connsiteX355" fmla="*/ 146771 w 229504"/>
              <a:gd name="connsiteY355" fmla="*/ 15240 h 231543"/>
              <a:gd name="connsiteX356" fmla="*/ 149914 w 229504"/>
              <a:gd name="connsiteY356" fmla="*/ 17802 h 231543"/>
              <a:gd name="connsiteX357" fmla="*/ 153409 w 229504"/>
              <a:gd name="connsiteY357" fmla="*/ 17059 h 231543"/>
              <a:gd name="connsiteX358" fmla="*/ 157286 w 229504"/>
              <a:gd name="connsiteY358" fmla="*/ 15802 h 231543"/>
              <a:gd name="connsiteX359" fmla="*/ 159810 w 229504"/>
              <a:gd name="connsiteY359" fmla="*/ 15440 h 231543"/>
              <a:gd name="connsiteX360" fmla="*/ 162553 w 229504"/>
              <a:gd name="connsiteY360" fmla="*/ 15259 h 231543"/>
              <a:gd name="connsiteX361" fmla="*/ 164182 w 229504"/>
              <a:gd name="connsiteY361" fmla="*/ 14716 h 231543"/>
              <a:gd name="connsiteX362" fmla="*/ 167887 w 229504"/>
              <a:gd name="connsiteY362" fmla="*/ 15373 h 231543"/>
              <a:gd name="connsiteX363" fmla="*/ 171707 w 229504"/>
              <a:gd name="connsiteY363" fmla="*/ 13992 h 231543"/>
              <a:gd name="connsiteX364" fmla="*/ 173545 w 229504"/>
              <a:gd name="connsiteY364" fmla="*/ 12754 h 231543"/>
              <a:gd name="connsiteX365" fmla="*/ 174079 w 229504"/>
              <a:gd name="connsiteY365" fmla="*/ 11001 h 231543"/>
              <a:gd name="connsiteX366" fmla="*/ 173774 w 229504"/>
              <a:gd name="connsiteY366" fmla="*/ 7925 h 231543"/>
              <a:gd name="connsiteX367" fmla="*/ 172907 w 229504"/>
              <a:gd name="connsiteY367" fmla="*/ 4839 h 231543"/>
              <a:gd name="connsiteX368" fmla="*/ 171992 w 229504"/>
              <a:gd name="connsiteY368" fmla="*/ 3696 h 231543"/>
              <a:gd name="connsiteX369" fmla="*/ 171698 w 229504"/>
              <a:gd name="connsiteY369" fmla="*/ 2515 h 231543"/>
              <a:gd name="connsiteX370" fmla="*/ 172221 w 229504"/>
              <a:gd name="connsiteY370" fmla="*/ 1410 h 231543"/>
              <a:gd name="connsiteX371" fmla="*/ 172812 w 229504"/>
              <a:gd name="connsiteY371" fmla="*/ 648 h 231543"/>
              <a:gd name="connsiteX372" fmla="*/ 175307 w 229504"/>
              <a:gd name="connsiteY372" fmla="*/ 0 h 231543"/>
              <a:gd name="connsiteX373" fmla="*/ 178422 w 229504"/>
              <a:gd name="connsiteY373" fmla="*/ 1086 h 231543"/>
              <a:gd name="connsiteX374" fmla="*/ 137074 w 229504"/>
              <a:gd name="connsiteY374" fmla="*/ 40053 h 231543"/>
              <a:gd name="connsiteX375" fmla="*/ 133645 w 229504"/>
              <a:gd name="connsiteY375" fmla="*/ 41300 h 231543"/>
              <a:gd name="connsiteX376" fmla="*/ 130159 w 229504"/>
              <a:gd name="connsiteY376" fmla="*/ 38929 h 231543"/>
              <a:gd name="connsiteX377" fmla="*/ 130187 w 229504"/>
              <a:gd name="connsiteY377" fmla="*/ 37519 h 231543"/>
              <a:gd name="connsiteX378" fmla="*/ 132026 w 229504"/>
              <a:gd name="connsiteY378" fmla="*/ 34652 h 231543"/>
              <a:gd name="connsiteX379" fmla="*/ 133035 w 229504"/>
              <a:gd name="connsiteY379" fmla="*/ 33804 h 231543"/>
              <a:gd name="connsiteX380" fmla="*/ 135598 w 229504"/>
              <a:gd name="connsiteY380" fmla="*/ 34033 h 231543"/>
              <a:gd name="connsiteX381" fmla="*/ 137055 w 229504"/>
              <a:gd name="connsiteY381" fmla="*/ 36004 h 231543"/>
              <a:gd name="connsiteX382" fmla="*/ 137398 w 229504"/>
              <a:gd name="connsiteY382" fmla="*/ 36938 h 231543"/>
              <a:gd name="connsiteX383" fmla="*/ 136922 w 229504"/>
              <a:gd name="connsiteY383" fmla="*/ 38519 h 231543"/>
              <a:gd name="connsiteX384" fmla="*/ 137074 w 229504"/>
              <a:gd name="connsiteY384" fmla="*/ 40053 h 231543"/>
              <a:gd name="connsiteX385" fmla="*/ 161448 w 229504"/>
              <a:gd name="connsiteY385" fmla="*/ 46663 h 231543"/>
              <a:gd name="connsiteX386" fmla="*/ 158419 w 229504"/>
              <a:gd name="connsiteY386" fmla="*/ 47577 h 231543"/>
              <a:gd name="connsiteX387" fmla="*/ 155086 w 229504"/>
              <a:gd name="connsiteY387" fmla="*/ 44691 h 231543"/>
              <a:gd name="connsiteX388" fmla="*/ 158305 w 229504"/>
              <a:gd name="connsiteY388" fmla="*/ 43529 h 231543"/>
              <a:gd name="connsiteX389" fmla="*/ 159801 w 229504"/>
              <a:gd name="connsiteY389" fmla="*/ 44368 h 231543"/>
              <a:gd name="connsiteX390" fmla="*/ 160868 w 229504"/>
              <a:gd name="connsiteY390" fmla="*/ 45358 h 231543"/>
              <a:gd name="connsiteX391" fmla="*/ 161448 w 229504"/>
              <a:gd name="connsiteY391" fmla="*/ 46663 h 231543"/>
              <a:gd name="connsiteX392" fmla="*/ 154810 w 229504"/>
              <a:gd name="connsiteY392" fmla="*/ 62112 h 231543"/>
              <a:gd name="connsiteX393" fmla="*/ 153800 w 229504"/>
              <a:gd name="connsiteY393" fmla="*/ 63284 h 231543"/>
              <a:gd name="connsiteX394" fmla="*/ 153048 w 229504"/>
              <a:gd name="connsiteY394" fmla="*/ 65304 h 231543"/>
              <a:gd name="connsiteX395" fmla="*/ 152648 w 229504"/>
              <a:gd name="connsiteY395" fmla="*/ 68189 h 231543"/>
              <a:gd name="connsiteX396" fmla="*/ 151086 w 229504"/>
              <a:gd name="connsiteY396" fmla="*/ 68256 h 231543"/>
              <a:gd name="connsiteX397" fmla="*/ 150143 w 229504"/>
              <a:gd name="connsiteY397" fmla="*/ 67675 h 231543"/>
              <a:gd name="connsiteX398" fmla="*/ 149828 w 229504"/>
              <a:gd name="connsiteY398" fmla="*/ 66580 h 231543"/>
              <a:gd name="connsiteX399" fmla="*/ 149771 w 229504"/>
              <a:gd name="connsiteY399" fmla="*/ 65199 h 231543"/>
              <a:gd name="connsiteX400" fmla="*/ 149085 w 229504"/>
              <a:gd name="connsiteY400" fmla="*/ 65256 h 231543"/>
              <a:gd name="connsiteX401" fmla="*/ 148533 w 229504"/>
              <a:gd name="connsiteY401" fmla="*/ 66751 h 231543"/>
              <a:gd name="connsiteX402" fmla="*/ 148047 w 229504"/>
              <a:gd name="connsiteY402" fmla="*/ 67428 h 231543"/>
              <a:gd name="connsiteX403" fmla="*/ 146475 w 229504"/>
              <a:gd name="connsiteY403" fmla="*/ 67570 h 231543"/>
              <a:gd name="connsiteX404" fmla="*/ 144751 w 229504"/>
              <a:gd name="connsiteY404" fmla="*/ 66647 h 231543"/>
              <a:gd name="connsiteX405" fmla="*/ 144837 w 229504"/>
              <a:gd name="connsiteY405" fmla="*/ 64656 h 231543"/>
              <a:gd name="connsiteX406" fmla="*/ 144494 w 229504"/>
              <a:gd name="connsiteY406" fmla="*/ 62341 h 231543"/>
              <a:gd name="connsiteX407" fmla="*/ 144646 w 229504"/>
              <a:gd name="connsiteY407" fmla="*/ 61531 h 231543"/>
              <a:gd name="connsiteX408" fmla="*/ 149361 w 229504"/>
              <a:gd name="connsiteY408" fmla="*/ 61331 h 231543"/>
              <a:gd name="connsiteX409" fmla="*/ 150743 w 229504"/>
              <a:gd name="connsiteY409" fmla="*/ 63037 h 231543"/>
              <a:gd name="connsiteX410" fmla="*/ 152409 w 229504"/>
              <a:gd name="connsiteY410" fmla="*/ 62046 h 231543"/>
              <a:gd name="connsiteX411" fmla="*/ 153095 w 229504"/>
              <a:gd name="connsiteY411" fmla="*/ 60979 h 231543"/>
              <a:gd name="connsiteX412" fmla="*/ 155114 w 229504"/>
              <a:gd name="connsiteY412" fmla="*/ 60312 h 231543"/>
              <a:gd name="connsiteX413" fmla="*/ 154810 w 229504"/>
              <a:gd name="connsiteY413" fmla="*/ 62112 h 231543"/>
              <a:gd name="connsiteX414" fmla="*/ 11535 w 229504"/>
              <a:gd name="connsiteY414" fmla="*/ 81172 h 231543"/>
              <a:gd name="connsiteX415" fmla="*/ 12116 w 229504"/>
              <a:gd name="connsiteY415" fmla="*/ 83106 h 231543"/>
              <a:gd name="connsiteX416" fmla="*/ 8782 w 229504"/>
              <a:gd name="connsiteY416" fmla="*/ 81905 h 231543"/>
              <a:gd name="connsiteX417" fmla="*/ 6353 w 229504"/>
              <a:gd name="connsiteY417" fmla="*/ 80181 h 231543"/>
              <a:gd name="connsiteX418" fmla="*/ 4343 w 229504"/>
              <a:gd name="connsiteY418" fmla="*/ 75905 h 231543"/>
              <a:gd name="connsiteX419" fmla="*/ 66 w 229504"/>
              <a:gd name="connsiteY419" fmla="*/ 71038 h 231543"/>
              <a:gd name="connsiteX420" fmla="*/ 0 w 229504"/>
              <a:gd name="connsiteY420" fmla="*/ 69618 h 231543"/>
              <a:gd name="connsiteX421" fmla="*/ 1628 w 229504"/>
              <a:gd name="connsiteY421" fmla="*/ 68542 h 231543"/>
              <a:gd name="connsiteX422" fmla="*/ 5143 w 229504"/>
              <a:gd name="connsiteY422" fmla="*/ 67780 h 231543"/>
              <a:gd name="connsiteX423" fmla="*/ 6562 w 229504"/>
              <a:gd name="connsiteY423" fmla="*/ 68571 h 231543"/>
              <a:gd name="connsiteX424" fmla="*/ 7477 w 229504"/>
              <a:gd name="connsiteY424" fmla="*/ 69390 h 231543"/>
              <a:gd name="connsiteX425" fmla="*/ 7763 w 229504"/>
              <a:gd name="connsiteY425" fmla="*/ 70323 h 231543"/>
              <a:gd name="connsiteX426" fmla="*/ 5772 w 229504"/>
              <a:gd name="connsiteY426" fmla="*/ 72190 h 231543"/>
              <a:gd name="connsiteX427" fmla="*/ 5362 w 229504"/>
              <a:gd name="connsiteY427" fmla="*/ 73038 h 231543"/>
              <a:gd name="connsiteX428" fmla="*/ 6896 w 229504"/>
              <a:gd name="connsiteY428" fmla="*/ 74714 h 231543"/>
              <a:gd name="connsiteX429" fmla="*/ 6877 w 229504"/>
              <a:gd name="connsiteY429" fmla="*/ 75390 h 231543"/>
              <a:gd name="connsiteX430" fmla="*/ 7515 w 229504"/>
              <a:gd name="connsiteY430" fmla="*/ 78639 h 231543"/>
              <a:gd name="connsiteX431" fmla="*/ 8268 w 229504"/>
              <a:gd name="connsiteY431" fmla="*/ 79858 h 231543"/>
              <a:gd name="connsiteX432" fmla="*/ 10201 w 229504"/>
              <a:gd name="connsiteY432" fmla="*/ 80839 h 231543"/>
              <a:gd name="connsiteX433" fmla="*/ 11535 w 229504"/>
              <a:gd name="connsiteY433" fmla="*/ 81172 h 231543"/>
              <a:gd name="connsiteX434" fmla="*/ 180804 w 229504"/>
              <a:gd name="connsiteY434" fmla="*/ 84725 h 231543"/>
              <a:gd name="connsiteX435" fmla="*/ 180337 w 229504"/>
              <a:gd name="connsiteY435" fmla="*/ 86763 h 231543"/>
              <a:gd name="connsiteX436" fmla="*/ 184032 w 229504"/>
              <a:gd name="connsiteY436" fmla="*/ 90145 h 231543"/>
              <a:gd name="connsiteX437" fmla="*/ 185290 w 229504"/>
              <a:gd name="connsiteY437" fmla="*/ 92288 h 231543"/>
              <a:gd name="connsiteX438" fmla="*/ 185756 w 229504"/>
              <a:gd name="connsiteY438" fmla="*/ 94364 h 231543"/>
              <a:gd name="connsiteX439" fmla="*/ 185442 w 229504"/>
              <a:gd name="connsiteY439" fmla="*/ 94964 h 231543"/>
              <a:gd name="connsiteX440" fmla="*/ 184042 w 229504"/>
              <a:gd name="connsiteY440" fmla="*/ 93840 h 231543"/>
              <a:gd name="connsiteX441" fmla="*/ 182889 w 229504"/>
              <a:gd name="connsiteY441" fmla="*/ 93478 h 231543"/>
              <a:gd name="connsiteX442" fmla="*/ 183280 w 229504"/>
              <a:gd name="connsiteY442" fmla="*/ 94964 h 231543"/>
              <a:gd name="connsiteX443" fmla="*/ 184461 w 229504"/>
              <a:gd name="connsiteY443" fmla="*/ 96241 h 231543"/>
              <a:gd name="connsiteX444" fmla="*/ 182366 w 229504"/>
              <a:gd name="connsiteY444" fmla="*/ 96974 h 231543"/>
              <a:gd name="connsiteX445" fmla="*/ 180270 w 229504"/>
              <a:gd name="connsiteY445" fmla="*/ 96936 h 231543"/>
              <a:gd name="connsiteX446" fmla="*/ 174136 w 229504"/>
              <a:gd name="connsiteY446" fmla="*/ 95155 h 231543"/>
              <a:gd name="connsiteX447" fmla="*/ 172726 w 229504"/>
              <a:gd name="connsiteY447" fmla="*/ 93259 h 231543"/>
              <a:gd name="connsiteX448" fmla="*/ 176393 w 229504"/>
              <a:gd name="connsiteY448" fmla="*/ 90411 h 231543"/>
              <a:gd name="connsiteX449" fmla="*/ 177136 w 229504"/>
              <a:gd name="connsiteY449" fmla="*/ 89259 h 231543"/>
              <a:gd name="connsiteX450" fmla="*/ 174545 w 229504"/>
              <a:gd name="connsiteY450" fmla="*/ 89373 h 231543"/>
              <a:gd name="connsiteX451" fmla="*/ 171774 w 229504"/>
              <a:gd name="connsiteY451" fmla="*/ 92755 h 231543"/>
              <a:gd name="connsiteX452" fmla="*/ 167335 w 229504"/>
              <a:gd name="connsiteY452" fmla="*/ 91269 h 231543"/>
              <a:gd name="connsiteX453" fmla="*/ 165973 w 229504"/>
              <a:gd name="connsiteY453" fmla="*/ 89906 h 231543"/>
              <a:gd name="connsiteX454" fmla="*/ 165668 w 229504"/>
              <a:gd name="connsiteY454" fmla="*/ 89173 h 231543"/>
              <a:gd name="connsiteX455" fmla="*/ 167421 w 229504"/>
              <a:gd name="connsiteY455" fmla="*/ 86163 h 231543"/>
              <a:gd name="connsiteX456" fmla="*/ 170545 w 229504"/>
              <a:gd name="connsiteY456" fmla="*/ 86268 h 231543"/>
              <a:gd name="connsiteX457" fmla="*/ 172193 w 229504"/>
              <a:gd name="connsiteY457" fmla="*/ 85592 h 231543"/>
              <a:gd name="connsiteX458" fmla="*/ 174241 w 229504"/>
              <a:gd name="connsiteY458" fmla="*/ 84639 h 231543"/>
              <a:gd name="connsiteX459" fmla="*/ 174260 w 229504"/>
              <a:gd name="connsiteY459" fmla="*/ 83210 h 231543"/>
              <a:gd name="connsiteX460" fmla="*/ 179136 w 229504"/>
              <a:gd name="connsiteY460" fmla="*/ 82887 h 231543"/>
              <a:gd name="connsiteX461" fmla="*/ 180804 w 229504"/>
              <a:gd name="connsiteY461" fmla="*/ 84725 h 231543"/>
              <a:gd name="connsiteX462" fmla="*/ 113386 w 229504"/>
              <a:gd name="connsiteY462" fmla="*/ 90611 h 231543"/>
              <a:gd name="connsiteX463" fmla="*/ 112137 w 229504"/>
              <a:gd name="connsiteY463" fmla="*/ 91011 h 231543"/>
              <a:gd name="connsiteX464" fmla="*/ 113386 w 229504"/>
              <a:gd name="connsiteY464" fmla="*/ 88268 h 231543"/>
              <a:gd name="connsiteX465" fmla="*/ 115595 w 229504"/>
              <a:gd name="connsiteY465" fmla="*/ 86849 h 231543"/>
              <a:gd name="connsiteX466" fmla="*/ 114766 w 229504"/>
              <a:gd name="connsiteY466" fmla="*/ 89154 h 231543"/>
              <a:gd name="connsiteX467" fmla="*/ 113386 w 229504"/>
              <a:gd name="connsiteY467" fmla="*/ 90611 h 231543"/>
              <a:gd name="connsiteX468" fmla="*/ 110490 w 229504"/>
              <a:gd name="connsiteY468" fmla="*/ 92116 h 231543"/>
              <a:gd name="connsiteX469" fmla="*/ 109299 w 229504"/>
              <a:gd name="connsiteY469" fmla="*/ 93278 h 231543"/>
              <a:gd name="connsiteX470" fmla="*/ 107451 w 229504"/>
              <a:gd name="connsiteY470" fmla="*/ 92774 h 231543"/>
              <a:gd name="connsiteX471" fmla="*/ 105518 w 229504"/>
              <a:gd name="connsiteY471" fmla="*/ 88887 h 231543"/>
              <a:gd name="connsiteX472" fmla="*/ 110490 w 229504"/>
              <a:gd name="connsiteY472" fmla="*/ 92116 h 231543"/>
              <a:gd name="connsiteX473" fmla="*/ 100755 w 229504"/>
              <a:gd name="connsiteY473" fmla="*/ 97450 h 231543"/>
              <a:gd name="connsiteX474" fmla="*/ 102270 w 229504"/>
              <a:gd name="connsiteY474" fmla="*/ 101165 h 231543"/>
              <a:gd name="connsiteX475" fmla="*/ 103689 w 229504"/>
              <a:gd name="connsiteY475" fmla="*/ 102413 h 231543"/>
              <a:gd name="connsiteX476" fmla="*/ 106661 w 229504"/>
              <a:gd name="connsiteY476" fmla="*/ 103889 h 231543"/>
              <a:gd name="connsiteX477" fmla="*/ 108061 w 229504"/>
              <a:gd name="connsiteY477" fmla="*/ 104080 h 231543"/>
              <a:gd name="connsiteX478" fmla="*/ 113138 w 229504"/>
              <a:gd name="connsiteY478" fmla="*/ 106747 h 231543"/>
              <a:gd name="connsiteX479" fmla="*/ 119033 w 229504"/>
              <a:gd name="connsiteY479" fmla="*/ 107280 h 231543"/>
              <a:gd name="connsiteX480" fmla="*/ 119796 w 229504"/>
              <a:gd name="connsiteY480" fmla="*/ 108052 h 231543"/>
              <a:gd name="connsiteX481" fmla="*/ 120519 w 229504"/>
              <a:gd name="connsiteY481" fmla="*/ 110100 h 231543"/>
              <a:gd name="connsiteX482" fmla="*/ 121720 w 229504"/>
              <a:gd name="connsiteY482" fmla="*/ 111709 h 231543"/>
              <a:gd name="connsiteX483" fmla="*/ 122025 w 229504"/>
              <a:gd name="connsiteY483" fmla="*/ 112957 h 231543"/>
              <a:gd name="connsiteX484" fmla="*/ 121396 w 229504"/>
              <a:gd name="connsiteY484" fmla="*/ 114348 h 231543"/>
              <a:gd name="connsiteX485" fmla="*/ 122263 w 229504"/>
              <a:gd name="connsiteY485" fmla="*/ 118586 h 231543"/>
              <a:gd name="connsiteX486" fmla="*/ 123749 w 229504"/>
              <a:gd name="connsiteY486" fmla="*/ 122606 h 231543"/>
              <a:gd name="connsiteX487" fmla="*/ 125987 w 229504"/>
              <a:gd name="connsiteY487" fmla="*/ 124549 h 231543"/>
              <a:gd name="connsiteX488" fmla="*/ 128778 w 229504"/>
              <a:gd name="connsiteY488" fmla="*/ 125139 h 231543"/>
              <a:gd name="connsiteX489" fmla="*/ 131435 w 229504"/>
              <a:gd name="connsiteY489" fmla="*/ 125054 h 231543"/>
              <a:gd name="connsiteX490" fmla="*/ 132102 w 229504"/>
              <a:gd name="connsiteY490" fmla="*/ 125854 h 231543"/>
              <a:gd name="connsiteX491" fmla="*/ 131836 w 229504"/>
              <a:gd name="connsiteY491" fmla="*/ 129359 h 231543"/>
              <a:gd name="connsiteX492" fmla="*/ 130711 w 229504"/>
              <a:gd name="connsiteY492" fmla="*/ 130731 h 231543"/>
              <a:gd name="connsiteX493" fmla="*/ 129797 w 229504"/>
              <a:gd name="connsiteY493" fmla="*/ 131064 h 231543"/>
              <a:gd name="connsiteX494" fmla="*/ 129006 w 229504"/>
              <a:gd name="connsiteY494" fmla="*/ 130702 h 231543"/>
              <a:gd name="connsiteX495" fmla="*/ 128282 w 229504"/>
              <a:gd name="connsiteY495" fmla="*/ 129883 h 231543"/>
              <a:gd name="connsiteX496" fmla="*/ 127502 w 229504"/>
              <a:gd name="connsiteY496" fmla="*/ 129492 h 231543"/>
              <a:gd name="connsiteX497" fmla="*/ 125977 w 229504"/>
              <a:gd name="connsiteY497" fmla="*/ 129426 h 231543"/>
              <a:gd name="connsiteX498" fmla="*/ 124863 w 229504"/>
              <a:gd name="connsiteY498" fmla="*/ 128016 h 231543"/>
              <a:gd name="connsiteX499" fmla="*/ 122034 w 229504"/>
              <a:gd name="connsiteY499" fmla="*/ 126082 h 231543"/>
              <a:gd name="connsiteX500" fmla="*/ 121510 w 229504"/>
              <a:gd name="connsiteY500" fmla="*/ 124921 h 231543"/>
              <a:gd name="connsiteX501" fmla="*/ 121415 w 229504"/>
              <a:gd name="connsiteY501" fmla="*/ 123139 h 231543"/>
              <a:gd name="connsiteX502" fmla="*/ 120215 w 229504"/>
              <a:gd name="connsiteY502" fmla="*/ 121825 h 231543"/>
              <a:gd name="connsiteX503" fmla="*/ 119110 w 229504"/>
              <a:gd name="connsiteY503" fmla="*/ 119329 h 231543"/>
              <a:gd name="connsiteX504" fmla="*/ 118062 w 229504"/>
              <a:gd name="connsiteY504" fmla="*/ 118634 h 231543"/>
              <a:gd name="connsiteX505" fmla="*/ 117481 w 229504"/>
              <a:gd name="connsiteY505" fmla="*/ 117377 h 231543"/>
              <a:gd name="connsiteX506" fmla="*/ 117434 w 229504"/>
              <a:gd name="connsiteY506" fmla="*/ 116843 h 231543"/>
              <a:gd name="connsiteX507" fmla="*/ 113319 w 229504"/>
              <a:gd name="connsiteY507" fmla="*/ 116472 h 231543"/>
              <a:gd name="connsiteX508" fmla="*/ 109918 w 229504"/>
              <a:gd name="connsiteY508" fmla="*/ 116462 h 231543"/>
              <a:gd name="connsiteX509" fmla="*/ 107032 w 229504"/>
              <a:gd name="connsiteY509" fmla="*/ 115043 h 231543"/>
              <a:gd name="connsiteX510" fmla="*/ 106137 w 229504"/>
              <a:gd name="connsiteY510" fmla="*/ 111319 h 231543"/>
              <a:gd name="connsiteX511" fmla="*/ 104422 w 229504"/>
              <a:gd name="connsiteY511" fmla="*/ 110319 h 231543"/>
              <a:gd name="connsiteX512" fmla="*/ 103137 w 229504"/>
              <a:gd name="connsiteY512" fmla="*/ 109261 h 231543"/>
              <a:gd name="connsiteX513" fmla="*/ 102070 w 229504"/>
              <a:gd name="connsiteY513" fmla="*/ 107795 h 231543"/>
              <a:gd name="connsiteX514" fmla="*/ 99364 w 229504"/>
              <a:gd name="connsiteY514" fmla="*/ 105099 h 231543"/>
              <a:gd name="connsiteX515" fmla="*/ 96374 w 229504"/>
              <a:gd name="connsiteY515" fmla="*/ 102841 h 231543"/>
              <a:gd name="connsiteX516" fmla="*/ 93478 w 229504"/>
              <a:gd name="connsiteY516" fmla="*/ 101346 h 231543"/>
              <a:gd name="connsiteX517" fmla="*/ 90411 w 229504"/>
              <a:gd name="connsiteY517" fmla="*/ 100365 h 231543"/>
              <a:gd name="connsiteX518" fmla="*/ 87916 w 229504"/>
              <a:gd name="connsiteY518" fmla="*/ 101518 h 231543"/>
              <a:gd name="connsiteX519" fmla="*/ 86458 w 229504"/>
              <a:gd name="connsiteY519" fmla="*/ 101251 h 231543"/>
              <a:gd name="connsiteX520" fmla="*/ 86163 w 229504"/>
              <a:gd name="connsiteY520" fmla="*/ 100470 h 231543"/>
              <a:gd name="connsiteX521" fmla="*/ 89268 w 229504"/>
              <a:gd name="connsiteY521" fmla="*/ 98917 h 231543"/>
              <a:gd name="connsiteX522" fmla="*/ 93535 w 229504"/>
              <a:gd name="connsiteY522" fmla="*/ 95945 h 231543"/>
              <a:gd name="connsiteX523" fmla="*/ 96535 w 229504"/>
              <a:gd name="connsiteY523" fmla="*/ 94964 h 231543"/>
              <a:gd name="connsiteX524" fmla="*/ 97993 w 229504"/>
              <a:gd name="connsiteY524" fmla="*/ 94840 h 231543"/>
              <a:gd name="connsiteX525" fmla="*/ 100755 w 229504"/>
              <a:gd name="connsiteY525" fmla="*/ 97450 h 231543"/>
              <a:gd name="connsiteX526" fmla="*/ 134417 w 229504"/>
              <a:gd name="connsiteY526" fmla="*/ 102565 h 231543"/>
              <a:gd name="connsiteX527" fmla="*/ 131597 w 229504"/>
              <a:gd name="connsiteY527" fmla="*/ 103394 h 231543"/>
              <a:gd name="connsiteX528" fmla="*/ 130845 w 229504"/>
              <a:gd name="connsiteY528" fmla="*/ 103261 h 231543"/>
              <a:gd name="connsiteX529" fmla="*/ 131473 w 229504"/>
              <a:gd name="connsiteY529" fmla="*/ 102213 h 231543"/>
              <a:gd name="connsiteX530" fmla="*/ 131521 w 229504"/>
              <a:gd name="connsiteY530" fmla="*/ 101775 h 231543"/>
              <a:gd name="connsiteX531" fmla="*/ 128701 w 229504"/>
              <a:gd name="connsiteY531" fmla="*/ 99851 h 231543"/>
              <a:gd name="connsiteX532" fmla="*/ 129035 w 229504"/>
              <a:gd name="connsiteY532" fmla="*/ 97355 h 231543"/>
              <a:gd name="connsiteX533" fmla="*/ 129368 w 229504"/>
              <a:gd name="connsiteY533" fmla="*/ 96717 h 231543"/>
              <a:gd name="connsiteX534" fmla="*/ 131464 w 229504"/>
              <a:gd name="connsiteY534" fmla="*/ 98022 h 231543"/>
              <a:gd name="connsiteX535" fmla="*/ 131921 w 229504"/>
              <a:gd name="connsiteY535" fmla="*/ 100194 h 231543"/>
              <a:gd name="connsiteX536" fmla="*/ 134417 w 229504"/>
              <a:gd name="connsiteY536" fmla="*/ 102565 h 231543"/>
              <a:gd name="connsiteX537" fmla="*/ 27813 w 229504"/>
              <a:gd name="connsiteY537" fmla="*/ 109404 h 231543"/>
              <a:gd name="connsiteX538" fmla="*/ 26775 w 229504"/>
              <a:gd name="connsiteY538" fmla="*/ 109671 h 231543"/>
              <a:gd name="connsiteX539" fmla="*/ 25879 w 229504"/>
              <a:gd name="connsiteY539" fmla="*/ 109490 h 231543"/>
              <a:gd name="connsiteX540" fmla="*/ 25069 w 229504"/>
              <a:gd name="connsiteY540" fmla="*/ 109642 h 231543"/>
              <a:gd name="connsiteX541" fmla="*/ 24279 w 229504"/>
              <a:gd name="connsiteY541" fmla="*/ 110290 h 231543"/>
              <a:gd name="connsiteX542" fmla="*/ 24365 w 229504"/>
              <a:gd name="connsiteY542" fmla="*/ 107595 h 231543"/>
              <a:gd name="connsiteX543" fmla="*/ 25289 w 229504"/>
              <a:gd name="connsiteY543" fmla="*/ 104232 h 231543"/>
              <a:gd name="connsiteX544" fmla="*/ 26412 w 229504"/>
              <a:gd name="connsiteY544" fmla="*/ 102270 h 231543"/>
              <a:gd name="connsiteX545" fmla="*/ 28004 w 229504"/>
              <a:gd name="connsiteY545" fmla="*/ 101355 h 231543"/>
              <a:gd name="connsiteX546" fmla="*/ 28680 w 229504"/>
              <a:gd name="connsiteY546" fmla="*/ 102899 h 231543"/>
              <a:gd name="connsiteX547" fmla="*/ 28556 w 229504"/>
              <a:gd name="connsiteY547" fmla="*/ 108385 h 231543"/>
              <a:gd name="connsiteX548" fmla="*/ 27813 w 229504"/>
              <a:gd name="connsiteY548" fmla="*/ 109404 h 231543"/>
              <a:gd name="connsiteX549" fmla="*/ 172355 w 229504"/>
              <a:gd name="connsiteY549" fmla="*/ 122672 h 231543"/>
              <a:gd name="connsiteX550" fmla="*/ 169802 w 229504"/>
              <a:gd name="connsiteY550" fmla="*/ 124587 h 231543"/>
              <a:gd name="connsiteX551" fmla="*/ 166954 w 229504"/>
              <a:gd name="connsiteY551" fmla="*/ 121815 h 231543"/>
              <a:gd name="connsiteX552" fmla="*/ 166488 w 229504"/>
              <a:gd name="connsiteY552" fmla="*/ 120920 h 231543"/>
              <a:gd name="connsiteX553" fmla="*/ 168583 w 229504"/>
              <a:gd name="connsiteY553" fmla="*/ 119796 h 231543"/>
              <a:gd name="connsiteX554" fmla="*/ 169621 w 229504"/>
              <a:gd name="connsiteY554" fmla="*/ 118072 h 231543"/>
              <a:gd name="connsiteX555" fmla="*/ 168783 w 229504"/>
              <a:gd name="connsiteY555" fmla="*/ 115948 h 231543"/>
              <a:gd name="connsiteX556" fmla="*/ 165878 w 229504"/>
              <a:gd name="connsiteY556" fmla="*/ 112805 h 231543"/>
              <a:gd name="connsiteX557" fmla="*/ 165735 w 229504"/>
              <a:gd name="connsiteY557" fmla="*/ 110576 h 231543"/>
              <a:gd name="connsiteX558" fmla="*/ 170183 w 229504"/>
              <a:gd name="connsiteY558" fmla="*/ 109633 h 231543"/>
              <a:gd name="connsiteX559" fmla="*/ 172802 w 229504"/>
              <a:gd name="connsiteY559" fmla="*/ 111576 h 231543"/>
              <a:gd name="connsiteX560" fmla="*/ 174136 w 229504"/>
              <a:gd name="connsiteY560" fmla="*/ 111709 h 231543"/>
              <a:gd name="connsiteX561" fmla="*/ 173621 w 229504"/>
              <a:gd name="connsiteY561" fmla="*/ 113567 h 231543"/>
              <a:gd name="connsiteX562" fmla="*/ 173850 w 229504"/>
              <a:gd name="connsiteY562" fmla="*/ 114167 h 231543"/>
              <a:gd name="connsiteX563" fmla="*/ 174050 w 229504"/>
              <a:gd name="connsiteY563" fmla="*/ 119787 h 231543"/>
              <a:gd name="connsiteX564" fmla="*/ 172812 w 229504"/>
              <a:gd name="connsiteY564" fmla="*/ 120577 h 231543"/>
              <a:gd name="connsiteX565" fmla="*/ 172612 w 229504"/>
              <a:gd name="connsiteY565" fmla="*/ 122120 h 231543"/>
              <a:gd name="connsiteX566" fmla="*/ 172355 w 229504"/>
              <a:gd name="connsiteY566" fmla="*/ 122672 h 231543"/>
              <a:gd name="connsiteX567" fmla="*/ 29727 w 229504"/>
              <a:gd name="connsiteY567" fmla="*/ 118901 h 231543"/>
              <a:gd name="connsiteX568" fmla="*/ 28403 w 229504"/>
              <a:gd name="connsiteY568" fmla="*/ 119272 h 231543"/>
              <a:gd name="connsiteX569" fmla="*/ 26727 w 229504"/>
              <a:gd name="connsiteY569" fmla="*/ 116024 h 231543"/>
              <a:gd name="connsiteX570" fmla="*/ 26118 w 229504"/>
              <a:gd name="connsiteY570" fmla="*/ 113776 h 231543"/>
              <a:gd name="connsiteX571" fmla="*/ 26822 w 229504"/>
              <a:gd name="connsiteY571" fmla="*/ 113652 h 231543"/>
              <a:gd name="connsiteX572" fmla="*/ 27489 w 229504"/>
              <a:gd name="connsiteY572" fmla="*/ 113910 h 231543"/>
              <a:gd name="connsiteX573" fmla="*/ 28194 w 229504"/>
              <a:gd name="connsiteY573" fmla="*/ 114757 h 231543"/>
              <a:gd name="connsiteX574" fmla="*/ 28194 w 229504"/>
              <a:gd name="connsiteY574" fmla="*/ 115624 h 231543"/>
              <a:gd name="connsiteX575" fmla="*/ 28480 w 229504"/>
              <a:gd name="connsiteY575" fmla="*/ 116557 h 231543"/>
              <a:gd name="connsiteX576" fmla="*/ 29213 w 229504"/>
              <a:gd name="connsiteY576" fmla="*/ 117672 h 231543"/>
              <a:gd name="connsiteX577" fmla="*/ 29727 w 229504"/>
              <a:gd name="connsiteY577" fmla="*/ 118901 h 231543"/>
              <a:gd name="connsiteX578" fmla="*/ 25822 w 229504"/>
              <a:gd name="connsiteY578" fmla="*/ 117072 h 231543"/>
              <a:gd name="connsiteX579" fmla="*/ 26155 w 229504"/>
              <a:gd name="connsiteY579" fmla="*/ 120996 h 231543"/>
              <a:gd name="connsiteX580" fmla="*/ 28041 w 229504"/>
              <a:gd name="connsiteY580" fmla="*/ 121729 h 231543"/>
              <a:gd name="connsiteX581" fmla="*/ 30546 w 229504"/>
              <a:gd name="connsiteY581" fmla="*/ 125254 h 231543"/>
              <a:gd name="connsiteX582" fmla="*/ 30337 w 229504"/>
              <a:gd name="connsiteY582" fmla="*/ 127054 h 231543"/>
              <a:gd name="connsiteX583" fmla="*/ 29813 w 229504"/>
              <a:gd name="connsiteY583" fmla="*/ 127673 h 231543"/>
              <a:gd name="connsiteX584" fmla="*/ 25660 w 229504"/>
              <a:gd name="connsiteY584" fmla="*/ 126006 h 231543"/>
              <a:gd name="connsiteX585" fmla="*/ 24669 w 229504"/>
              <a:gd name="connsiteY585" fmla="*/ 126759 h 231543"/>
              <a:gd name="connsiteX586" fmla="*/ 23460 w 229504"/>
              <a:gd name="connsiteY586" fmla="*/ 126454 h 231543"/>
              <a:gd name="connsiteX587" fmla="*/ 22707 w 229504"/>
              <a:gd name="connsiteY587" fmla="*/ 124501 h 231543"/>
              <a:gd name="connsiteX588" fmla="*/ 22793 w 229504"/>
              <a:gd name="connsiteY588" fmla="*/ 123815 h 231543"/>
              <a:gd name="connsiteX589" fmla="*/ 22117 w 229504"/>
              <a:gd name="connsiteY589" fmla="*/ 122644 h 231543"/>
              <a:gd name="connsiteX590" fmla="*/ 21545 w 229504"/>
              <a:gd name="connsiteY590" fmla="*/ 122120 h 231543"/>
              <a:gd name="connsiteX591" fmla="*/ 19917 w 229504"/>
              <a:gd name="connsiteY591" fmla="*/ 123673 h 231543"/>
              <a:gd name="connsiteX592" fmla="*/ 18888 w 229504"/>
              <a:gd name="connsiteY592" fmla="*/ 123958 h 231543"/>
              <a:gd name="connsiteX593" fmla="*/ 18888 w 229504"/>
              <a:gd name="connsiteY593" fmla="*/ 122539 h 231543"/>
              <a:gd name="connsiteX594" fmla="*/ 20402 w 229504"/>
              <a:gd name="connsiteY594" fmla="*/ 118634 h 231543"/>
              <a:gd name="connsiteX595" fmla="*/ 21107 w 229504"/>
              <a:gd name="connsiteY595" fmla="*/ 117977 h 231543"/>
              <a:gd name="connsiteX596" fmla="*/ 22345 w 229504"/>
              <a:gd name="connsiteY596" fmla="*/ 119262 h 231543"/>
              <a:gd name="connsiteX597" fmla="*/ 23365 w 229504"/>
              <a:gd name="connsiteY597" fmla="*/ 118786 h 231543"/>
              <a:gd name="connsiteX598" fmla="*/ 24136 w 229504"/>
              <a:gd name="connsiteY598" fmla="*/ 116672 h 231543"/>
              <a:gd name="connsiteX599" fmla="*/ 24184 w 229504"/>
              <a:gd name="connsiteY599" fmla="*/ 114567 h 231543"/>
              <a:gd name="connsiteX600" fmla="*/ 24536 w 229504"/>
              <a:gd name="connsiteY600" fmla="*/ 113948 h 231543"/>
              <a:gd name="connsiteX601" fmla="*/ 25822 w 229504"/>
              <a:gd name="connsiteY601" fmla="*/ 117072 h 231543"/>
              <a:gd name="connsiteX602" fmla="*/ 104374 w 229504"/>
              <a:gd name="connsiteY602" fmla="*/ 132559 h 231543"/>
              <a:gd name="connsiteX603" fmla="*/ 103318 w 229504"/>
              <a:gd name="connsiteY603" fmla="*/ 133388 h 231543"/>
              <a:gd name="connsiteX604" fmla="*/ 102127 w 229504"/>
              <a:gd name="connsiteY604" fmla="*/ 133350 h 231543"/>
              <a:gd name="connsiteX605" fmla="*/ 101279 w 229504"/>
              <a:gd name="connsiteY605" fmla="*/ 133045 h 231543"/>
              <a:gd name="connsiteX606" fmla="*/ 100860 w 229504"/>
              <a:gd name="connsiteY606" fmla="*/ 132379 h 231543"/>
              <a:gd name="connsiteX607" fmla="*/ 101384 w 229504"/>
              <a:gd name="connsiteY607" fmla="*/ 132064 h 231543"/>
              <a:gd name="connsiteX608" fmla="*/ 102003 w 229504"/>
              <a:gd name="connsiteY608" fmla="*/ 130721 h 231543"/>
              <a:gd name="connsiteX609" fmla="*/ 102575 w 229504"/>
              <a:gd name="connsiteY609" fmla="*/ 130359 h 231543"/>
              <a:gd name="connsiteX610" fmla="*/ 103422 w 229504"/>
              <a:gd name="connsiteY610" fmla="*/ 130531 h 231543"/>
              <a:gd name="connsiteX611" fmla="*/ 103946 w 229504"/>
              <a:gd name="connsiteY611" fmla="*/ 131074 h 231543"/>
              <a:gd name="connsiteX612" fmla="*/ 104374 w 229504"/>
              <a:gd name="connsiteY612" fmla="*/ 132559 h 231543"/>
              <a:gd name="connsiteX613" fmla="*/ 142884 w 229504"/>
              <a:gd name="connsiteY613" fmla="*/ 138160 h 231543"/>
              <a:gd name="connsiteX614" fmla="*/ 142094 w 229504"/>
              <a:gd name="connsiteY614" fmla="*/ 140418 h 231543"/>
              <a:gd name="connsiteX615" fmla="*/ 140008 w 229504"/>
              <a:gd name="connsiteY615" fmla="*/ 137789 h 231543"/>
              <a:gd name="connsiteX616" fmla="*/ 137722 w 229504"/>
              <a:gd name="connsiteY616" fmla="*/ 135989 h 231543"/>
              <a:gd name="connsiteX617" fmla="*/ 136864 w 229504"/>
              <a:gd name="connsiteY617" fmla="*/ 134407 h 231543"/>
              <a:gd name="connsiteX618" fmla="*/ 135474 w 229504"/>
              <a:gd name="connsiteY618" fmla="*/ 133455 h 231543"/>
              <a:gd name="connsiteX619" fmla="*/ 135093 w 229504"/>
              <a:gd name="connsiteY619" fmla="*/ 131331 h 231543"/>
              <a:gd name="connsiteX620" fmla="*/ 136779 w 229504"/>
              <a:gd name="connsiteY620" fmla="*/ 130464 h 231543"/>
              <a:gd name="connsiteX621" fmla="*/ 137503 w 229504"/>
              <a:gd name="connsiteY621" fmla="*/ 130378 h 231543"/>
              <a:gd name="connsiteX622" fmla="*/ 139236 w 229504"/>
              <a:gd name="connsiteY622" fmla="*/ 132960 h 231543"/>
              <a:gd name="connsiteX623" fmla="*/ 141941 w 229504"/>
              <a:gd name="connsiteY623" fmla="*/ 133255 h 231543"/>
              <a:gd name="connsiteX624" fmla="*/ 141731 w 229504"/>
              <a:gd name="connsiteY624" fmla="*/ 134846 h 231543"/>
              <a:gd name="connsiteX625" fmla="*/ 142589 w 229504"/>
              <a:gd name="connsiteY625" fmla="*/ 136893 h 231543"/>
              <a:gd name="connsiteX626" fmla="*/ 142884 w 229504"/>
              <a:gd name="connsiteY626" fmla="*/ 138160 h 231543"/>
              <a:gd name="connsiteX627" fmla="*/ 33204 w 229504"/>
              <a:gd name="connsiteY627" fmla="*/ 136627 h 231543"/>
              <a:gd name="connsiteX628" fmla="*/ 36023 w 229504"/>
              <a:gd name="connsiteY628" fmla="*/ 139903 h 231543"/>
              <a:gd name="connsiteX629" fmla="*/ 33747 w 229504"/>
              <a:gd name="connsiteY629" fmla="*/ 139094 h 231543"/>
              <a:gd name="connsiteX630" fmla="*/ 31328 w 229504"/>
              <a:gd name="connsiteY630" fmla="*/ 141361 h 231543"/>
              <a:gd name="connsiteX631" fmla="*/ 28260 w 229504"/>
              <a:gd name="connsiteY631" fmla="*/ 138713 h 231543"/>
              <a:gd name="connsiteX632" fmla="*/ 26422 w 229504"/>
              <a:gd name="connsiteY632" fmla="*/ 136027 h 231543"/>
              <a:gd name="connsiteX633" fmla="*/ 26012 w 229504"/>
              <a:gd name="connsiteY633" fmla="*/ 134950 h 231543"/>
              <a:gd name="connsiteX634" fmla="*/ 27937 w 229504"/>
              <a:gd name="connsiteY634" fmla="*/ 132436 h 231543"/>
              <a:gd name="connsiteX635" fmla="*/ 29727 w 229504"/>
              <a:gd name="connsiteY635" fmla="*/ 135017 h 231543"/>
              <a:gd name="connsiteX636" fmla="*/ 31899 w 229504"/>
              <a:gd name="connsiteY636" fmla="*/ 135427 h 231543"/>
              <a:gd name="connsiteX637" fmla="*/ 33204 w 229504"/>
              <a:gd name="connsiteY637" fmla="*/ 136627 h 231543"/>
              <a:gd name="connsiteX638" fmla="*/ 191881 w 229504"/>
              <a:gd name="connsiteY638" fmla="*/ 136417 h 231543"/>
              <a:gd name="connsiteX639" fmla="*/ 195167 w 229504"/>
              <a:gd name="connsiteY639" fmla="*/ 137531 h 231543"/>
              <a:gd name="connsiteX640" fmla="*/ 196082 w 229504"/>
              <a:gd name="connsiteY640" fmla="*/ 137408 h 231543"/>
              <a:gd name="connsiteX641" fmla="*/ 197634 w 229504"/>
              <a:gd name="connsiteY641" fmla="*/ 137808 h 231543"/>
              <a:gd name="connsiteX642" fmla="*/ 198044 w 229504"/>
              <a:gd name="connsiteY642" fmla="*/ 139846 h 231543"/>
              <a:gd name="connsiteX643" fmla="*/ 195986 w 229504"/>
              <a:gd name="connsiteY643" fmla="*/ 140141 h 231543"/>
              <a:gd name="connsiteX644" fmla="*/ 192424 w 229504"/>
              <a:gd name="connsiteY644" fmla="*/ 142018 h 231543"/>
              <a:gd name="connsiteX645" fmla="*/ 190909 w 229504"/>
              <a:gd name="connsiteY645" fmla="*/ 141608 h 231543"/>
              <a:gd name="connsiteX646" fmla="*/ 189100 w 229504"/>
              <a:gd name="connsiteY646" fmla="*/ 139980 h 231543"/>
              <a:gd name="connsiteX647" fmla="*/ 186223 w 229504"/>
              <a:gd name="connsiteY647" fmla="*/ 139808 h 231543"/>
              <a:gd name="connsiteX648" fmla="*/ 185375 w 229504"/>
              <a:gd name="connsiteY648" fmla="*/ 139360 h 231543"/>
              <a:gd name="connsiteX649" fmla="*/ 186918 w 229504"/>
              <a:gd name="connsiteY649" fmla="*/ 137436 h 231543"/>
              <a:gd name="connsiteX650" fmla="*/ 189719 w 229504"/>
              <a:gd name="connsiteY650" fmla="*/ 136465 h 231543"/>
              <a:gd name="connsiteX651" fmla="*/ 191881 w 229504"/>
              <a:gd name="connsiteY651" fmla="*/ 136417 h 231543"/>
              <a:gd name="connsiteX652" fmla="*/ 125892 w 229504"/>
              <a:gd name="connsiteY652" fmla="*/ 144304 h 231543"/>
              <a:gd name="connsiteX653" fmla="*/ 124101 w 229504"/>
              <a:gd name="connsiteY653" fmla="*/ 145933 h 231543"/>
              <a:gd name="connsiteX654" fmla="*/ 123796 w 229504"/>
              <a:gd name="connsiteY654" fmla="*/ 143485 h 231543"/>
              <a:gd name="connsiteX655" fmla="*/ 124949 w 229504"/>
              <a:gd name="connsiteY655" fmla="*/ 140903 h 231543"/>
              <a:gd name="connsiteX656" fmla="*/ 126520 w 229504"/>
              <a:gd name="connsiteY656" fmla="*/ 140741 h 231543"/>
              <a:gd name="connsiteX657" fmla="*/ 127102 w 229504"/>
              <a:gd name="connsiteY657" fmla="*/ 141875 h 231543"/>
              <a:gd name="connsiteX658" fmla="*/ 125892 w 229504"/>
              <a:gd name="connsiteY658" fmla="*/ 144304 h 231543"/>
              <a:gd name="connsiteX659" fmla="*/ 149952 w 229504"/>
              <a:gd name="connsiteY659" fmla="*/ 143542 h 231543"/>
              <a:gd name="connsiteX660" fmla="*/ 148961 w 229504"/>
              <a:gd name="connsiteY660" fmla="*/ 145713 h 231543"/>
              <a:gd name="connsiteX661" fmla="*/ 147295 w 229504"/>
              <a:gd name="connsiteY661" fmla="*/ 145380 h 231543"/>
              <a:gd name="connsiteX662" fmla="*/ 144503 w 229504"/>
              <a:gd name="connsiteY662" fmla="*/ 143047 h 231543"/>
              <a:gd name="connsiteX663" fmla="*/ 143551 w 229504"/>
              <a:gd name="connsiteY663" fmla="*/ 141989 h 231543"/>
              <a:gd name="connsiteX664" fmla="*/ 143027 w 229504"/>
              <a:gd name="connsiteY664" fmla="*/ 140951 h 231543"/>
              <a:gd name="connsiteX665" fmla="*/ 144170 w 229504"/>
              <a:gd name="connsiteY665" fmla="*/ 140827 h 231543"/>
              <a:gd name="connsiteX666" fmla="*/ 145570 w 229504"/>
              <a:gd name="connsiteY666" fmla="*/ 141932 h 231543"/>
              <a:gd name="connsiteX667" fmla="*/ 149142 w 229504"/>
              <a:gd name="connsiteY667" fmla="*/ 142513 h 231543"/>
              <a:gd name="connsiteX668" fmla="*/ 149952 w 229504"/>
              <a:gd name="connsiteY668" fmla="*/ 143542 h 231543"/>
              <a:gd name="connsiteX669" fmla="*/ 170621 w 229504"/>
              <a:gd name="connsiteY669" fmla="*/ 145904 h 231543"/>
              <a:gd name="connsiteX670" fmla="*/ 169373 w 229504"/>
              <a:gd name="connsiteY670" fmla="*/ 146037 h 231543"/>
              <a:gd name="connsiteX671" fmla="*/ 169754 w 229504"/>
              <a:gd name="connsiteY671" fmla="*/ 144694 h 231543"/>
              <a:gd name="connsiteX672" fmla="*/ 172145 w 229504"/>
              <a:gd name="connsiteY672" fmla="*/ 142361 h 231543"/>
              <a:gd name="connsiteX673" fmla="*/ 175498 w 229504"/>
              <a:gd name="connsiteY673" fmla="*/ 142247 h 231543"/>
              <a:gd name="connsiteX674" fmla="*/ 178546 w 229504"/>
              <a:gd name="connsiteY674" fmla="*/ 141075 h 231543"/>
              <a:gd name="connsiteX675" fmla="*/ 179232 w 229504"/>
              <a:gd name="connsiteY675" fmla="*/ 141037 h 231543"/>
              <a:gd name="connsiteX676" fmla="*/ 177775 w 229504"/>
              <a:gd name="connsiteY676" fmla="*/ 142875 h 231543"/>
              <a:gd name="connsiteX677" fmla="*/ 175317 w 229504"/>
              <a:gd name="connsiteY677" fmla="*/ 144589 h 231543"/>
              <a:gd name="connsiteX678" fmla="*/ 170621 w 229504"/>
              <a:gd name="connsiteY678" fmla="*/ 145904 h 231543"/>
              <a:gd name="connsiteX679" fmla="*/ 153876 w 229504"/>
              <a:gd name="connsiteY679" fmla="*/ 149600 h 231543"/>
              <a:gd name="connsiteX680" fmla="*/ 151314 w 229504"/>
              <a:gd name="connsiteY680" fmla="*/ 149809 h 231543"/>
              <a:gd name="connsiteX681" fmla="*/ 151466 w 229504"/>
              <a:gd name="connsiteY681" fmla="*/ 147247 h 231543"/>
              <a:gd name="connsiteX682" fmla="*/ 152419 w 229504"/>
              <a:gd name="connsiteY682" fmla="*/ 146580 h 231543"/>
              <a:gd name="connsiteX683" fmla="*/ 155486 w 229504"/>
              <a:gd name="connsiteY683" fmla="*/ 147857 h 231543"/>
              <a:gd name="connsiteX684" fmla="*/ 155334 w 229504"/>
              <a:gd name="connsiteY684" fmla="*/ 148657 h 231543"/>
              <a:gd name="connsiteX685" fmla="*/ 153876 w 229504"/>
              <a:gd name="connsiteY685" fmla="*/ 149600 h 231543"/>
              <a:gd name="connsiteX686" fmla="*/ 141589 w 229504"/>
              <a:gd name="connsiteY686" fmla="*/ 147104 h 231543"/>
              <a:gd name="connsiteX687" fmla="*/ 141455 w 229504"/>
              <a:gd name="connsiteY687" fmla="*/ 150581 h 231543"/>
              <a:gd name="connsiteX688" fmla="*/ 140751 w 229504"/>
              <a:gd name="connsiteY688" fmla="*/ 150552 h 231543"/>
              <a:gd name="connsiteX689" fmla="*/ 140341 w 229504"/>
              <a:gd name="connsiteY689" fmla="*/ 150019 h 231543"/>
              <a:gd name="connsiteX690" fmla="*/ 140322 w 229504"/>
              <a:gd name="connsiteY690" fmla="*/ 148685 h 231543"/>
              <a:gd name="connsiteX691" fmla="*/ 140627 w 229504"/>
              <a:gd name="connsiteY691" fmla="*/ 146590 h 231543"/>
              <a:gd name="connsiteX692" fmla="*/ 141589 w 229504"/>
              <a:gd name="connsiteY692" fmla="*/ 147104 h 231543"/>
              <a:gd name="connsiteX693" fmla="*/ 128025 w 229504"/>
              <a:gd name="connsiteY693" fmla="*/ 152105 h 231543"/>
              <a:gd name="connsiteX694" fmla="*/ 126501 w 229504"/>
              <a:gd name="connsiteY694" fmla="*/ 153124 h 231543"/>
              <a:gd name="connsiteX695" fmla="*/ 127006 w 229504"/>
              <a:gd name="connsiteY695" fmla="*/ 150800 h 231543"/>
              <a:gd name="connsiteX696" fmla="*/ 126253 w 229504"/>
              <a:gd name="connsiteY696" fmla="*/ 149590 h 231543"/>
              <a:gd name="connsiteX697" fmla="*/ 126920 w 229504"/>
              <a:gd name="connsiteY697" fmla="*/ 148562 h 231543"/>
              <a:gd name="connsiteX698" fmla="*/ 127901 w 229504"/>
              <a:gd name="connsiteY698" fmla="*/ 147733 h 231543"/>
              <a:gd name="connsiteX699" fmla="*/ 128358 w 229504"/>
              <a:gd name="connsiteY699" fmla="*/ 148590 h 231543"/>
              <a:gd name="connsiteX700" fmla="*/ 129235 w 229504"/>
              <a:gd name="connsiteY700" fmla="*/ 149981 h 231543"/>
              <a:gd name="connsiteX701" fmla="*/ 128025 w 229504"/>
              <a:gd name="connsiteY701" fmla="*/ 152105 h 231543"/>
              <a:gd name="connsiteX702" fmla="*/ 130368 w 229504"/>
              <a:gd name="connsiteY702" fmla="*/ 159439 h 231543"/>
              <a:gd name="connsiteX703" fmla="*/ 129378 w 229504"/>
              <a:gd name="connsiteY703" fmla="*/ 159944 h 231543"/>
              <a:gd name="connsiteX704" fmla="*/ 127730 w 229504"/>
              <a:gd name="connsiteY704" fmla="*/ 159210 h 231543"/>
              <a:gd name="connsiteX705" fmla="*/ 128168 w 229504"/>
              <a:gd name="connsiteY705" fmla="*/ 157382 h 231543"/>
              <a:gd name="connsiteX706" fmla="*/ 129311 w 229504"/>
              <a:gd name="connsiteY706" fmla="*/ 156601 h 231543"/>
              <a:gd name="connsiteX707" fmla="*/ 130521 w 229504"/>
              <a:gd name="connsiteY707" fmla="*/ 157201 h 231543"/>
              <a:gd name="connsiteX708" fmla="*/ 130702 w 229504"/>
              <a:gd name="connsiteY708" fmla="*/ 158029 h 231543"/>
              <a:gd name="connsiteX709" fmla="*/ 130368 w 229504"/>
              <a:gd name="connsiteY709" fmla="*/ 159439 h 231543"/>
              <a:gd name="connsiteX710" fmla="*/ 157705 w 229504"/>
              <a:gd name="connsiteY710" fmla="*/ 164697 h 231543"/>
              <a:gd name="connsiteX711" fmla="*/ 155324 w 229504"/>
              <a:gd name="connsiteY711" fmla="*/ 165954 h 231543"/>
              <a:gd name="connsiteX712" fmla="*/ 153695 w 229504"/>
              <a:gd name="connsiteY712" fmla="*/ 164135 h 231543"/>
              <a:gd name="connsiteX713" fmla="*/ 152790 w 229504"/>
              <a:gd name="connsiteY713" fmla="*/ 161268 h 231543"/>
              <a:gd name="connsiteX714" fmla="*/ 157153 w 229504"/>
              <a:gd name="connsiteY714" fmla="*/ 157058 h 231543"/>
              <a:gd name="connsiteX715" fmla="*/ 158200 w 229504"/>
              <a:gd name="connsiteY715" fmla="*/ 157439 h 231543"/>
              <a:gd name="connsiteX716" fmla="*/ 158829 w 229504"/>
              <a:gd name="connsiteY716" fmla="*/ 158525 h 231543"/>
              <a:gd name="connsiteX717" fmla="*/ 158734 w 229504"/>
              <a:gd name="connsiteY717" fmla="*/ 162306 h 231543"/>
              <a:gd name="connsiteX718" fmla="*/ 157705 w 229504"/>
              <a:gd name="connsiteY718" fmla="*/ 164697 h 231543"/>
              <a:gd name="connsiteX719" fmla="*/ 150571 w 229504"/>
              <a:gd name="connsiteY719" fmla="*/ 161335 h 231543"/>
              <a:gd name="connsiteX720" fmla="*/ 148447 w 229504"/>
              <a:gd name="connsiteY720" fmla="*/ 163906 h 231543"/>
              <a:gd name="connsiteX721" fmla="*/ 146675 w 229504"/>
              <a:gd name="connsiteY721" fmla="*/ 163630 h 231543"/>
              <a:gd name="connsiteX722" fmla="*/ 145932 w 229504"/>
              <a:gd name="connsiteY722" fmla="*/ 162449 h 231543"/>
              <a:gd name="connsiteX723" fmla="*/ 147028 w 229504"/>
              <a:gd name="connsiteY723" fmla="*/ 160029 h 231543"/>
              <a:gd name="connsiteX724" fmla="*/ 149400 w 229504"/>
              <a:gd name="connsiteY724" fmla="*/ 158658 h 231543"/>
              <a:gd name="connsiteX725" fmla="*/ 150476 w 229504"/>
              <a:gd name="connsiteY725" fmla="*/ 159020 h 231543"/>
              <a:gd name="connsiteX726" fmla="*/ 150371 w 229504"/>
              <a:gd name="connsiteY726" fmla="*/ 160811 h 231543"/>
              <a:gd name="connsiteX727" fmla="*/ 150571 w 229504"/>
              <a:gd name="connsiteY727" fmla="*/ 161335 h 231543"/>
              <a:gd name="connsiteX728" fmla="*/ 197101 w 229504"/>
              <a:gd name="connsiteY728" fmla="*/ 164973 h 231543"/>
              <a:gd name="connsiteX729" fmla="*/ 194433 w 229504"/>
              <a:gd name="connsiteY729" fmla="*/ 165430 h 231543"/>
              <a:gd name="connsiteX730" fmla="*/ 194910 w 229504"/>
              <a:gd name="connsiteY730" fmla="*/ 162782 h 231543"/>
              <a:gd name="connsiteX731" fmla="*/ 193605 w 229504"/>
              <a:gd name="connsiteY731" fmla="*/ 160696 h 231543"/>
              <a:gd name="connsiteX732" fmla="*/ 195681 w 229504"/>
              <a:gd name="connsiteY732" fmla="*/ 161868 h 231543"/>
              <a:gd name="connsiteX733" fmla="*/ 197005 w 229504"/>
              <a:gd name="connsiteY733" fmla="*/ 163278 h 231543"/>
              <a:gd name="connsiteX734" fmla="*/ 197653 w 229504"/>
              <a:gd name="connsiteY734" fmla="*/ 163544 h 231543"/>
              <a:gd name="connsiteX735" fmla="*/ 197501 w 229504"/>
              <a:gd name="connsiteY735" fmla="*/ 164392 h 231543"/>
              <a:gd name="connsiteX736" fmla="*/ 197101 w 229504"/>
              <a:gd name="connsiteY736" fmla="*/ 164973 h 231543"/>
              <a:gd name="connsiteX737" fmla="*/ 135655 w 229504"/>
              <a:gd name="connsiteY737" fmla="*/ 166230 h 231543"/>
              <a:gd name="connsiteX738" fmla="*/ 135169 w 229504"/>
              <a:gd name="connsiteY738" fmla="*/ 166373 h 231543"/>
              <a:gd name="connsiteX739" fmla="*/ 134464 w 229504"/>
              <a:gd name="connsiteY739" fmla="*/ 164973 h 231543"/>
              <a:gd name="connsiteX740" fmla="*/ 134321 w 229504"/>
              <a:gd name="connsiteY740" fmla="*/ 163668 h 231543"/>
              <a:gd name="connsiteX741" fmla="*/ 134598 w 229504"/>
              <a:gd name="connsiteY741" fmla="*/ 162897 h 231543"/>
              <a:gd name="connsiteX742" fmla="*/ 135521 w 229504"/>
              <a:gd name="connsiteY742" fmla="*/ 162820 h 231543"/>
              <a:gd name="connsiteX743" fmla="*/ 136779 w 229504"/>
              <a:gd name="connsiteY743" fmla="*/ 165306 h 231543"/>
              <a:gd name="connsiteX744" fmla="*/ 135655 w 229504"/>
              <a:gd name="connsiteY744" fmla="*/ 166230 h 231543"/>
              <a:gd name="connsiteX745" fmla="*/ 166078 w 229504"/>
              <a:gd name="connsiteY745" fmla="*/ 170583 h 231543"/>
              <a:gd name="connsiteX746" fmla="*/ 163716 w 229504"/>
              <a:gd name="connsiteY746" fmla="*/ 170860 h 231543"/>
              <a:gd name="connsiteX747" fmla="*/ 162963 w 229504"/>
              <a:gd name="connsiteY747" fmla="*/ 170612 h 231543"/>
              <a:gd name="connsiteX748" fmla="*/ 164401 w 229504"/>
              <a:gd name="connsiteY748" fmla="*/ 170041 h 231543"/>
              <a:gd name="connsiteX749" fmla="*/ 165402 w 229504"/>
              <a:gd name="connsiteY749" fmla="*/ 169431 h 231543"/>
              <a:gd name="connsiteX750" fmla="*/ 165887 w 229504"/>
              <a:gd name="connsiteY750" fmla="*/ 168697 h 231543"/>
              <a:gd name="connsiteX751" fmla="*/ 168278 w 229504"/>
              <a:gd name="connsiteY751" fmla="*/ 167402 h 231543"/>
              <a:gd name="connsiteX752" fmla="*/ 169850 w 229504"/>
              <a:gd name="connsiteY752" fmla="*/ 165706 h 231543"/>
              <a:gd name="connsiteX753" fmla="*/ 171555 w 229504"/>
              <a:gd name="connsiteY753" fmla="*/ 166859 h 231543"/>
              <a:gd name="connsiteX754" fmla="*/ 169421 w 229504"/>
              <a:gd name="connsiteY754" fmla="*/ 167630 h 231543"/>
              <a:gd name="connsiteX755" fmla="*/ 166078 w 229504"/>
              <a:gd name="connsiteY755" fmla="*/ 170583 h 231543"/>
              <a:gd name="connsiteX756" fmla="*/ 195224 w 229504"/>
              <a:gd name="connsiteY756" fmla="*/ 172688 h 231543"/>
              <a:gd name="connsiteX757" fmla="*/ 194396 w 229504"/>
              <a:gd name="connsiteY757" fmla="*/ 172726 h 231543"/>
              <a:gd name="connsiteX758" fmla="*/ 195386 w 229504"/>
              <a:gd name="connsiteY758" fmla="*/ 171126 h 231543"/>
              <a:gd name="connsiteX759" fmla="*/ 198205 w 229504"/>
              <a:gd name="connsiteY759" fmla="*/ 168926 h 231543"/>
              <a:gd name="connsiteX760" fmla="*/ 202311 w 229504"/>
              <a:gd name="connsiteY760" fmla="*/ 166983 h 231543"/>
              <a:gd name="connsiteX761" fmla="*/ 203673 w 229504"/>
              <a:gd name="connsiteY761" fmla="*/ 166773 h 231543"/>
              <a:gd name="connsiteX762" fmla="*/ 205987 w 229504"/>
              <a:gd name="connsiteY762" fmla="*/ 167973 h 231543"/>
              <a:gd name="connsiteX763" fmla="*/ 201739 w 229504"/>
              <a:gd name="connsiteY763" fmla="*/ 169964 h 231543"/>
              <a:gd name="connsiteX764" fmla="*/ 200606 w 229504"/>
              <a:gd name="connsiteY764" fmla="*/ 171012 h 231543"/>
              <a:gd name="connsiteX765" fmla="*/ 197472 w 229504"/>
              <a:gd name="connsiteY765" fmla="*/ 171240 h 231543"/>
              <a:gd name="connsiteX766" fmla="*/ 195224 w 229504"/>
              <a:gd name="connsiteY766" fmla="*/ 172688 h 231543"/>
              <a:gd name="connsiteX767" fmla="*/ 153314 w 229504"/>
              <a:gd name="connsiteY767" fmla="*/ 174450 h 231543"/>
              <a:gd name="connsiteX768" fmla="*/ 152848 w 229504"/>
              <a:gd name="connsiteY768" fmla="*/ 174974 h 231543"/>
              <a:gd name="connsiteX769" fmla="*/ 150828 w 229504"/>
              <a:gd name="connsiteY769" fmla="*/ 172879 h 231543"/>
              <a:gd name="connsiteX770" fmla="*/ 150057 w 229504"/>
              <a:gd name="connsiteY770" fmla="*/ 171660 h 231543"/>
              <a:gd name="connsiteX771" fmla="*/ 151019 w 229504"/>
              <a:gd name="connsiteY771" fmla="*/ 170640 h 231543"/>
              <a:gd name="connsiteX772" fmla="*/ 153991 w 229504"/>
              <a:gd name="connsiteY772" fmla="*/ 173022 h 231543"/>
              <a:gd name="connsiteX773" fmla="*/ 153314 w 229504"/>
              <a:gd name="connsiteY773" fmla="*/ 174450 h 231543"/>
              <a:gd name="connsiteX774" fmla="*/ 130702 w 229504"/>
              <a:gd name="connsiteY774" fmla="*/ 171469 h 231543"/>
              <a:gd name="connsiteX775" fmla="*/ 130750 w 229504"/>
              <a:gd name="connsiteY775" fmla="*/ 173422 h 231543"/>
              <a:gd name="connsiteX776" fmla="*/ 130559 w 229504"/>
              <a:gd name="connsiteY776" fmla="*/ 174117 h 231543"/>
              <a:gd name="connsiteX777" fmla="*/ 125092 w 229504"/>
              <a:gd name="connsiteY777" fmla="*/ 175060 h 231543"/>
              <a:gd name="connsiteX778" fmla="*/ 125596 w 229504"/>
              <a:gd name="connsiteY778" fmla="*/ 172822 h 231543"/>
              <a:gd name="connsiteX779" fmla="*/ 125930 w 229504"/>
              <a:gd name="connsiteY779" fmla="*/ 172117 h 231543"/>
              <a:gd name="connsiteX780" fmla="*/ 127739 w 229504"/>
              <a:gd name="connsiteY780" fmla="*/ 173155 h 231543"/>
              <a:gd name="connsiteX781" fmla="*/ 128406 w 229504"/>
              <a:gd name="connsiteY781" fmla="*/ 172622 h 231543"/>
              <a:gd name="connsiteX782" fmla="*/ 128673 w 229504"/>
              <a:gd name="connsiteY782" fmla="*/ 172012 h 231543"/>
              <a:gd name="connsiteX783" fmla="*/ 130702 w 229504"/>
              <a:gd name="connsiteY783" fmla="*/ 171469 h 231543"/>
              <a:gd name="connsiteX784" fmla="*/ 219570 w 229504"/>
              <a:gd name="connsiteY784" fmla="*/ 178432 h 231543"/>
              <a:gd name="connsiteX785" fmla="*/ 218989 w 229504"/>
              <a:gd name="connsiteY785" fmla="*/ 178956 h 231543"/>
              <a:gd name="connsiteX786" fmla="*/ 217646 w 229504"/>
              <a:gd name="connsiteY786" fmla="*/ 177441 h 231543"/>
              <a:gd name="connsiteX787" fmla="*/ 217579 w 229504"/>
              <a:gd name="connsiteY787" fmla="*/ 176651 h 231543"/>
              <a:gd name="connsiteX788" fmla="*/ 218951 w 229504"/>
              <a:gd name="connsiteY788" fmla="*/ 175746 h 231543"/>
              <a:gd name="connsiteX789" fmla="*/ 219637 w 229504"/>
              <a:gd name="connsiteY789" fmla="*/ 175536 h 231543"/>
              <a:gd name="connsiteX790" fmla="*/ 219837 w 229504"/>
              <a:gd name="connsiteY790" fmla="*/ 176156 h 231543"/>
              <a:gd name="connsiteX791" fmla="*/ 219818 w 229504"/>
              <a:gd name="connsiteY791" fmla="*/ 177479 h 231543"/>
              <a:gd name="connsiteX792" fmla="*/ 219570 w 229504"/>
              <a:gd name="connsiteY792" fmla="*/ 178432 h 231543"/>
              <a:gd name="connsiteX793" fmla="*/ 182156 w 229504"/>
              <a:gd name="connsiteY793" fmla="*/ 177394 h 231543"/>
              <a:gd name="connsiteX794" fmla="*/ 180041 w 229504"/>
              <a:gd name="connsiteY794" fmla="*/ 178184 h 231543"/>
              <a:gd name="connsiteX795" fmla="*/ 178698 w 229504"/>
              <a:gd name="connsiteY795" fmla="*/ 179851 h 231543"/>
              <a:gd name="connsiteX796" fmla="*/ 177060 w 229504"/>
              <a:gd name="connsiteY796" fmla="*/ 178670 h 231543"/>
              <a:gd name="connsiteX797" fmla="*/ 177060 w 229504"/>
              <a:gd name="connsiteY797" fmla="*/ 177070 h 231543"/>
              <a:gd name="connsiteX798" fmla="*/ 178851 w 229504"/>
              <a:gd name="connsiteY798" fmla="*/ 177565 h 231543"/>
              <a:gd name="connsiteX799" fmla="*/ 180108 w 229504"/>
              <a:gd name="connsiteY799" fmla="*/ 176660 h 231543"/>
              <a:gd name="connsiteX800" fmla="*/ 179727 w 229504"/>
              <a:gd name="connsiteY800" fmla="*/ 175641 h 231543"/>
              <a:gd name="connsiteX801" fmla="*/ 181099 w 229504"/>
              <a:gd name="connsiteY801" fmla="*/ 176117 h 231543"/>
              <a:gd name="connsiteX802" fmla="*/ 182156 w 229504"/>
              <a:gd name="connsiteY802" fmla="*/ 177394 h 231543"/>
              <a:gd name="connsiteX803" fmla="*/ 156010 w 229504"/>
              <a:gd name="connsiteY803" fmla="*/ 183775 h 231543"/>
              <a:gd name="connsiteX804" fmla="*/ 154771 w 229504"/>
              <a:gd name="connsiteY804" fmla="*/ 185519 h 231543"/>
              <a:gd name="connsiteX805" fmla="*/ 153019 w 229504"/>
              <a:gd name="connsiteY805" fmla="*/ 184899 h 231543"/>
              <a:gd name="connsiteX806" fmla="*/ 153733 w 229504"/>
              <a:gd name="connsiteY806" fmla="*/ 184242 h 231543"/>
              <a:gd name="connsiteX807" fmla="*/ 154152 w 229504"/>
              <a:gd name="connsiteY807" fmla="*/ 183385 h 231543"/>
              <a:gd name="connsiteX808" fmla="*/ 154200 w 229504"/>
              <a:gd name="connsiteY808" fmla="*/ 182147 h 231543"/>
              <a:gd name="connsiteX809" fmla="*/ 153724 w 229504"/>
              <a:gd name="connsiteY809" fmla="*/ 181385 h 231543"/>
              <a:gd name="connsiteX810" fmla="*/ 154048 w 229504"/>
              <a:gd name="connsiteY810" fmla="*/ 181108 h 231543"/>
              <a:gd name="connsiteX811" fmla="*/ 155610 w 229504"/>
              <a:gd name="connsiteY811" fmla="*/ 182385 h 231543"/>
              <a:gd name="connsiteX812" fmla="*/ 156010 w 229504"/>
              <a:gd name="connsiteY812" fmla="*/ 183775 h 231543"/>
              <a:gd name="connsiteX813" fmla="*/ 219103 w 229504"/>
              <a:gd name="connsiteY813" fmla="*/ 199044 h 231543"/>
              <a:gd name="connsiteX814" fmla="*/ 217179 w 229504"/>
              <a:gd name="connsiteY814" fmla="*/ 199739 h 231543"/>
              <a:gd name="connsiteX815" fmla="*/ 216512 w 229504"/>
              <a:gd name="connsiteY815" fmla="*/ 199654 h 231543"/>
              <a:gd name="connsiteX816" fmla="*/ 215712 w 229504"/>
              <a:gd name="connsiteY816" fmla="*/ 198129 h 231543"/>
              <a:gd name="connsiteX817" fmla="*/ 216827 w 229504"/>
              <a:gd name="connsiteY817" fmla="*/ 194453 h 231543"/>
              <a:gd name="connsiteX818" fmla="*/ 215798 w 229504"/>
              <a:gd name="connsiteY818" fmla="*/ 192081 h 231543"/>
              <a:gd name="connsiteX819" fmla="*/ 215732 w 229504"/>
              <a:gd name="connsiteY819" fmla="*/ 191081 h 231543"/>
              <a:gd name="connsiteX820" fmla="*/ 217294 w 229504"/>
              <a:gd name="connsiteY820" fmla="*/ 189690 h 231543"/>
              <a:gd name="connsiteX821" fmla="*/ 218380 w 229504"/>
              <a:gd name="connsiteY821" fmla="*/ 187605 h 231543"/>
              <a:gd name="connsiteX822" fmla="*/ 221027 w 229504"/>
              <a:gd name="connsiteY822" fmla="*/ 185347 h 231543"/>
              <a:gd name="connsiteX823" fmla="*/ 227895 w 229504"/>
              <a:gd name="connsiteY823" fmla="*/ 182671 h 231543"/>
              <a:gd name="connsiteX824" fmla="*/ 229505 w 229504"/>
              <a:gd name="connsiteY824" fmla="*/ 182423 h 231543"/>
              <a:gd name="connsiteX825" fmla="*/ 229457 w 229504"/>
              <a:gd name="connsiteY825" fmla="*/ 184518 h 231543"/>
              <a:gd name="connsiteX826" fmla="*/ 227162 w 229504"/>
              <a:gd name="connsiteY826" fmla="*/ 189814 h 231543"/>
              <a:gd name="connsiteX827" fmla="*/ 225123 w 229504"/>
              <a:gd name="connsiteY827" fmla="*/ 192462 h 231543"/>
              <a:gd name="connsiteX828" fmla="*/ 225666 w 229504"/>
              <a:gd name="connsiteY828" fmla="*/ 194577 h 231543"/>
              <a:gd name="connsiteX829" fmla="*/ 222399 w 229504"/>
              <a:gd name="connsiteY829" fmla="*/ 195167 h 231543"/>
              <a:gd name="connsiteX830" fmla="*/ 219103 w 229504"/>
              <a:gd name="connsiteY830" fmla="*/ 199044 h 231543"/>
              <a:gd name="connsiteX831" fmla="*/ 91087 w 229504"/>
              <a:gd name="connsiteY831" fmla="*/ 190472 h 231543"/>
              <a:gd name="connsiteX832" fmla="*/ 90773 w 229504"/>
              <a:gd name="connsiteY832" fmla="*/ 191900 h 231543"/>
              <a:gd name="connsiteX833" fmla="*/ 88020 w 229504"/>
              <a:gd name="connsiteY833" fmla="*/ 190919 h 231543"/>
              <a:gd name="connsiteX834" fmla="*/ 87258 w 229504"/>
              <a:gd name="connsiteY834" fmla="*/ 189443 h 231543"/>
              <a:gd name="connsiteX835" fmla="*/ 87116 w 229504"/>
              <a:gd name="connsiteY835" fmla="*/ 186166 h 231543"/>
              <a:gd name="connsiteX836" fmla="*/ 87839 w 229504"/>
              <a:gd name="connsiteY836" fmla="*/ 184566 h 231543"/>
              <a:gd name="connsiteX837" fmla="*/ 88316 w 229504"/>
              <a:gd name="connsiteY837" fmla="*/ 184061 h 231543"/>
              <a:gd name="connsiteX838" fmla="*/ 89582 w 229504"/>
              <a:gd name="connsiteY838" fmla="*/ 185909 h 231543"/>
              <a:gd name="connsiteX839" fmla="*/ 92240 w 229504"/>
              <a:gd name="connsiteY839" fmla="*/ 188604 h 231543"/>
              <a:gd name="connsiteX840" fmla="*/ 91087 w 229504"/>
              <a:gd name="connsiteY840" fmla="*/ 190472 h 231543"/>
              <a:gd name="connsiteX841" fmla="*/ 201282 w 229504"/>
              <a:gd name="connsiteY841" fmla="*/ 214256 h 231543"/>
              <a:gd name="connsiteX842" fmla="*/ 200263 w 229504"/>
              <a:gd name="connsiteY842" fmla="*/ 216094 h 231543"/>
              <a:gd name="connsiteX843" fmla="*/ 199224 w 229504"/>
              <a:gd name="connsiteY843" fmla="*/ 214541 h 231543"/>
              <a:gd name="connsiteX844" fmla="*/ 199672 w 229504"/>
              <a:gd name="connsiteY844" fmla="*/ 212750 h 231543"/>
              <a:gd name="connsiteX845" fmla="*/ 198472 w 229504"/>
              <a:gd name="connsiteY845" fmla="*/ 209921 h 231543"/>
              <a:gd name="connsiteX846" fmla="*/ 200749 w 229504"/>
              <a:gd name="connsiteY846" fmla="*/ 205712 h 231543"/>
              <a:gd name="connsiteX847" fmla="*/ 200796 w 229504"/>
              <a:gd name="connsiteY847" fmla="*/ 203664 h 231543"/>
              <a:gd name="connsiteX848" fmla="*/ 202539 w 229504"/>
              <a:gd name="connsiteY848" fmla="*/ 202616 h 231543"/>
              <a:gd name="connsiteX849" fmla="*/ 202111 w 229504"/>
              <a:gd name="connsiteY849" fmla="*/ 206092 h 231543"/>
              <a:gd name="connsiteX850" fmla="*/ 200777 w 229504"/>
              <a:gd name="connsiteY850" fmla="*/ 208874 h 231543"/>
              <a:gd name="connsiteX851" fmla="*/ 202159 w 229504"/>
              <a:gd name="connsiteY851" fmla="*/ 211188 h 231543"/>
              <a:gd name="connsiteX852" fmla="*/ 202816 w 229504"/>
              <a:gd name="connsiteY852" fmla="*/ 213817 h 231543"/>
              <a:gd name="connsiteX853" fmla="*/ 201282 w 229504"/>
              <a:gd name="connsiteY853" fmla="*/ 214256 h 231543"/>
              <a:gd name="connsiteX854" fmla="*/ 112433 w 229504"/>
              <a:gd name="connsiteY854" fmla="*/ 211960 h 231543"/>
              <a:gd name="connsiteX855" fmla="*/ 114262 w 229504"/>
              <a:gd name="connsiteY855" fmla="*/ 212198 h 231543"/>
              <a:gd name="connsiteX856" fmla="*/ 116738 w 229504"/>
              <a:gd name="connsiteY856" fmla="*/ 212160 h 231543"/>
              <a:gd name="connsiteX857" fmla="*/ 117300 w 229504"/>
              <a:gd name="connsiteY857" fmla="*/ 211960 h 231543"/>
              <a:gd name="connsiteX858" fmla="*/ 118881 w 229504"/>
              <a:gd name="connsiteY858" fmla="*/ 210045 h 231543"/>
              <a:gd name="connsiteX859" fmla="*/ 120825 w 229504"/>
              <a:gd name="connsiteY859" fmla="*/ 210007 h 231543"/>
              <a:gd name="connsiteX860" fmla="*/ 121672 w 229504"/>
              <a:gd name="connsiteY860" fmla="*/ 211893 h 231543"/>
              <a:gd name="connsiteX861" fmla="*/ 119700 w 229504"/>
              <a:gd name="connsiteY861" fmla="*/ 212760 h 231543"/>
              <a:gd name="connsiteX862" fmla="*/ 119300 w 229504"/>
              <a:gd name="connsiteY862" fmla="*/ 213255 h 231543"/>
              <a:gd name="connsiteX863" fmla="*/ 119682 w 229504"/>
              <a:gd name="connsiteY863" fmla="*/ 213655 h 231543"/>
              <a:gd name="connsiteX864" fmla="*/ 121158 w 229504"/>
              <a:gd name="connsiteY864" fmla="*/ 214446 h 231543"/>
              <a:gd name="connsiteX865" fmla="*/ 123215 w 229504"/>
              <a:gd name="connsiteY865" fmla="*/ 214151 h 231543"/>
              <a:gd name="connsiteX866" fmla="*/ 123272 w 229504"/>
              <a:gd name="connsiteY866" fmla="*/ 215637 h 231543"/>
              <a:gd name="connsiteX867" fmla="*/ 123730 w 229504"/>
              <a:gd name="connsiteY867" fmla="*/ 216846 h 231543"/>
              <a:gd name="connsiteX868" fmla="*/ 124739 w 229504"/>
              <a:gd name="connsiteY868" fmla="*/ 217570 h 231543"/>
              <a:gd name="connsiteX869" fmla="*/ 125844 w 229504"/>
              <a:gd name="connsiteY869" fmla="*/ 217713 h 231543"/>
              <a:gd name="connsiteX870" fmla="*/ 128273 w 229504"/>
              <a:gd name="connsiteY870" fmla="*/ 217503 h 231543"/>
              <a:gd name="connsiteX871" fmla="*/ 130664 w 229504"/>
              <a:gd name="connsiteY871" fmla="*/ 217027 h 231543"/>
              <a:gd name="connsiteX872" fmla="*/ 133131 w 229504"/>
              <a:gd name="connsiteY872" fmla="*/ 216075 h 231543"/>
              <a:gd name="connsiteX873" fmla="*/ 135655 w 229504"/>
              <a:gd name="connsiteY873" fmla="*/ 215589 h 231543"/>
              <a:gd name="connsiteX874" fmla="*/ 143189 w 229504"/>
              <a:gd name="connsiteY874" fmla="*/ 216075 h 231543"/>
              <a:gd name="connsiteX875" fmla="*/ 145894 w 229504"/>
              <a:gd name="connsiteY875" fmla="*/ 218132 h 231543"/>
              <a:gd name="connsiteX876" fmla="*/ 151047 w 229504"/>
              <a:gd name="connsiteY876" fmla="*/ 218380 h 231543"/>
              <a:gd name="connsiteX877" fmla="*/ 155829 w 229504"/>
              <a:gd name="connsiteY877" fmla="*/ 219466 h 231543"/>
              <a:gd name="connsiteX878" fmla="*/ 158343 w 229504"/>
              <a:gd name="connsiteY878" fmla="*/ 218751 h 231543"/>
              <a:gd name="connsiteX879" fmla="*/ 162639 w 229504"/>
              <a:gd name="connsiteY879" fmla="*/ 218084 h 231543"/>
              <a:gd name="connsiteX880" fmla="*/ 163325 w 229504"/>
              <a:gd name="connsiteY880" fmla="*/ 218808 h 231543"/>
              <a:gd name="connsiteX881" fmla="*/ 162773 w 229504"/>
              <a:gd name="connsiteY881" fmla="*/ 223447 h 231543"/>
              <a:gd name="connsiteX882" fmla="*/ 163039 w 229504"/>
              <a:gd name="connsiteY882" fmla="*/ 224800 h 231543"/>
              <a:gd name="connsiteX883" fmla="*/ 164277 w 229504"/>
              <a:gd name="connsiteY883" fmla="*/ 225447 h 231543"/>
              <a:gd name="connsiteX884" fmla="*/ 165497 w 229504"/>
              <a:gd name="connsiteY884" fmla="*/ 225133 h 231543"/>
              <a:gd name="connsiteX885" fmla="*/ 167001 w 229504"/>
              <a:gd name="connsiteY885" fmla="*/ 223609 h 231543"/>
              <a:gd name="connsiteX886" fmla="*/ 170602 w 229504"/>
              <a:gd name="connsiteY886" fmla="*/ 222437 h 231543"/>
              <a:gd name="connsiteX887" fmla="*/ 174336 w 229504"/>
              <a:gd name="connsiteY887" fmla="*/ 222437 h 231543"/>
              <a:gd name="connsiteX888" fmla="*/ 177489 w 229504"/>
              <a:gd name="connsiteY888" fmla="*/ 219351 h 231543"/>
              <a:gd name="connsiteX889" fmla="*/ 178412 w 229504"/>
              <a:gd name="connsiteY889" fmla="*/ 219170 h 231543"/>
              <a:gd name="connsiteX890" fmla="*/ 177832 w 229504"/>
              <a:gd name="connsiteY890" fmla="*/ 220685 h 231543"/>
              <a:gd name="connsiteX891" fmla="*/ 177355 w 229504"/>
              <a:gd name="connsiteY891" fmla="*/ 224247 h 231543"/>
              <a:gd name="connsiteX892" fmla="*/ 176689 w 229504"/>
              <a:gd name="connsiteY892" fmla="*/ 226333 h 231543"/>
              <a:gd name="connsiteX893" fmla="*/ 176383 w 229504"/>
              <a:gd name="connsiteY893" fmla="*/ 227972 h 231543"/>
              <a:gd name="connsiteX894" fmla="*/ 174279 w 229504"/>
              <a:gd name="connsiteY894" fmla="*/ 228819 h 231543"/>
              <a:gd name="connsiteX895" fmla="*/ 171107 w 229504"/>
              <a:gd name="connsiteY895" fmla="*/ 228962 h 231543"/>
              <a:gd name="connsiteX896" fmla="*/ 165306 w 229504"/>
              <a:gd name="connsiteY896" fmla="*/ 228600 h 231543"/>
              <a:gd name="connsiteX897" fmla="*/ 159458 w 229504"/>
              <a:gd name="connsiteY897" fmla="*/ 229181 h 231543"/>
              <a:gd name="connsiteX898" fmla="*/ 148628 w 229504"/>
              <a:gd name="connsiteY898" fmla="*/ 230743 h 231543"/>
              <a:gd name="connsiteX899" fmla="*/ 137779 w 229504"/>
              <a:gd name="connsiteY899" fmla="*/ 231543 h 231543"/>
              <a:gd name="connsiteX900" fmla="*/ 136321 w 229504"/>
              <a:gd name="connsiteY900" fmla="*/ 231019 h 231543"/>
              <a:gd name="connsiteX901" fmla="*/ 136293 w 229504"/>
              <a:gd name="connsiteY901" fmla="*/ 228953 h 231543"/>
              <a:gd name="connsiteX902" fmla="*/ 136064 w 229504"/>
              <a:gd name="connsiteY902" fmla="*/ 227524 h 231543"/>
              <a:gd name="connsiteX903" fmla="*/ 135360 w 229504"/>
              <a:gd name="connsiteY903" fmla="*/ 226524 h 231543"/>
              <a:gd name="connsiteX904" fmla="*/ 132006 w 229504"/>
              <a:gd name="connsiteY904" fmla="*/ 225666 h 231543"/>
              <a:gd name="connsiteX905" fmla="*/ 128806 w 229504"/>
              <a:gd name="connsiteY905" fmla="*/ 224199 h 231543"/>
              <a:gd name="connsiteX906" fmla="*/ 116262 w 229504"/>
              <a:gd name="connsiteY906" fmla="*/ 222199 h 231543"/>
              <a:gd name="connsiteX907" fmla="*/ 113299 w 229504"/>
              <a:gd name="connsiteY907" fmla="*/ 221409 h 231543"/>
              <a:gd name="connsiteX908" fmla="*/ 108499 w 229504"/>
              <a:gd name="connsiteY908" fmla="*/ 221818 h 231543"/>
              <a:gd name="connsiteX909" fmla="*/ 106737 w 229504"/>
              <a:gd name="connsiteY909" fmla="*/ 221761 h 231543"/>
              <a:gd name="connsiteX910" fmla="*/ 105527 w 229504"/>
              <a:gd name="connsiteY910" fmla="*/ 221047 h 231543"/>
              <a:gd name="connsiteX911" fmla="*/ 104689 w 229504"/>
              <a:gd name="connsiteY911" fmla="*/ 219808 h 231543"/>
              <a:gd name="connsiteX912" fmla="*/ 104308 w 229504"/>
              <a:gd name="connsiteY912" fmla="*/ 215875 h 231543"/>
              <a:gd name="connsiteX913" fmla="*/ 104908 w 229504"/>
              <a:gd name="connsiteY913" fmla="*/ 211979 h 231543"/>
              <a:gd name="connsiteX914" fmla="*/ 105946 w 229504"/>
              <a:gd name="connsiteY914" fmla="*/ 210950 h 231543"/>
              <a:gd name="connsiteX915" fmla="*/ 106423 w 229504"/>
              <a:gd name="connsiteY915" fmla="*/ 212122 h 231543"/>
              <a:gd name="connsiteX916" fmla="*/ 107652 w 229504"/>
              <a:gd name="connsiteY916" fmla="*/ 212665 h 231543"/>
              <a:gd name="connsiteX917" fmla="*/ 108795 w 229504"/>
              <a:gd name="connsiteY917" fmla="*/ 211484 h 231543"/>
              <a:gd name="connsiteX918" fmla="*/ 108785 w 229504"/>
              <a:gd name="connsiteY918" fmla="*/ 209693 h 231543"/>
              <a:gd name="connsiteX919" fmla="*/ 109366 w 229504"/>
              <a:gd name="connsiteY919" fmla="*/ 208036 h 231543"/>
              <a:gd name="connsiteX920" fmla="*/ 110271 w 229504"/>
              <a:gd name="connsiteY920" fmla="*/ 208731 h 231543"/>
              <a:gd name="connsiteX921" fmla="*/ 110871 w 229504"/>
              <a:gd name="connsiteY921" fmla="*/ 211284 h 231543"/>
              <a:gd name="connsiteX922" fmla="*/ 112433 w 229504"/>
              <a:gd name="connsiteY922" fmla="*/ 211960 h 231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229504" h="231543">
                <a:moveTo>
                  <a:pt x="178422" y="1086"/>
                </a:moveTo>
                <a:lnTo>
                  <a:pt x="180813" y="1810"/>
                </a:lnTo>
                <a:lnTo>
                  <a:pt x="182203" y="2982"/>
                </a:lnTo>
                <a:lnTo>
                  <a:pt x="183070" y="4058"/>
                </a:lnTo>
                <a:lnTo>
                  <a:pt x="184394" y="4982"/>
                </a:lnTo>
                <a:lnTo>
                  <a:pt x="185385" y="5191"/>
                </a:lnTo>
                <a:lnTo>
                  <a:pt x="186147" y="8363"/>
                </a:lnTo>
                <a:lnTo>
                  <a:pt x="186547" y="12287"/>
                </a:lnTo>
                <a:lnTo>
                  <a:pt x="185947" y="13983"/>
                </a:lnTo>
                <a:lnTo>
                  <a:pt x="184185" y="14373"/>
                </a:lnTo>
                <a:lnTo>
                  <a:pt x="178679" y="18069"/>
                </a:lnTo>
                <a:lnTo>
                  <a:pt x="178546" y="21450"/>
                </a:lnTo>
                <a:lnTo>
                  <a:pt x="178622" y="23079"/>
                </a:lnTo>
                <a:lnTo>
                  <a:pt x="178736" y="24241"/>
                </a:lnTo>
                <a:lnTo>
                  <a:pt x="179318" y="25213"/>
                </a:lnTo>
                <a:lnTo>
                  <a:pt x="179318" y="26613"/>
                </a:lnTo>
                <a:lnTo>
                  <a:pt x="178708" y="28118"/>
                </a:lnTo>
                <a:lnTo>
                  <a:pt x="176307" y="30632"/>
                </a:lnTo>
                <a:lnTo>
                  <a:pt x="174641" y="32623"/>
                </a:lnTo>
                <a:lnTo>
                  <a:pt x="172774" y="35328"/>
                </a:lnTo>
                <a:lnTo>
                  <a:pt x="171726" y="35662"/>
                </a:lnTo>
                <a:lnTo>
                  <a:pt x="170897" y="36138"/>
                </a:lnTo>
                <a:lnTo>
                  <a:pt x="170145" y="34652"/>
                </a:lnTo>
                <a:lnTo>
                  <a:pt x="166002" y="32013"/>
                </a:lnTo>
                <a:lnTo>
                  <a:pt x="156410" y="30471"/>
                </a:lnTo>
                <a:lnTo>
                  <a:pt x="151829" y="28518"/>
                </a:lnTo>
                <a:lnTo>
                  <a:pt x="149819" y="28880"/>
                </a:lnTo>
                <a:lnTo>
                  <a:pt x="145922" y="26699"/>
                </a:lnTo>
                <a:lnTo>
                  <a:pt x="143256" y="27661"/>
                </a:lnTo>
                <a:lnTo>
                  <a:pt x="137598" y="31537"/>
                </a:lnTo>
                <a:lnTo>
                  <a:pt x="134541" y="31118"/>
                </a:lnTo>
                <a:lnTo>
                  <a:pt x="131273" y="28785"/>
                </a:lnTo>
                <a:lnTo>
                  <a:pt x="129149" y="28356"/>
                </a:lnTo>
                <a:lnTo>
                  <a:pt x="126654" y="29585"/>
                </a:lnTo>
                <a:lnTo>
                  <a:pt x="122663" y="34042"/>
                </a:lnTo>
                <a:lnTo>
                  <a:pt x="118596" y="36224"/>
                </a:lnTo>
                <a:lnTo>
                  <a:pt x="114957" y="35376"/>
                </a:lnTo>
                <a:lnTo>
                  <a:pt x="110061" y="35395"/>
                </a:lnTo>
                <a:lnTo>
                  <a:pt x="109538" y="37881"/>
                </a:lnTo>
                <a:lnTo>
                  <a:pt x="110480" y="39605"/>
                </a:lnTo>
                <a:lnTo>
                  <a:pt x="113156" y="42539"/>
                </a:lnTo>
                <a:lnTo>
                  <a:pt x="111900" y="44739"/>
                </a:lnTo>
                <a:lnTo>
                  <a:pt x="112833" y="46939"/>
                </a:lnTo>
                <a:lnTo>
                  <a:pt x="114576" y="47387"/>
                </a:lnTo>
                <a:lnTo>
                  <a:pt x="117214" y="47263"/>
                </a:lnTo>
                <a:lnTo>
                  <a:pt x="122082" y="50111"/>
                </a:lnTo>
                <a:lnTo>
                  <a:pt x="124215" y="53112"/>
                </a:lnTo>
                <a:lnTo>
                  <a:pt x="125577" y="56388"/>
                </a:lnTo>
                <a:lnTo>
                  <a:pt x="122605" y="54035"/>
                </a:lnTo>
                <a:lnTo>
                  <a:pt x="120634" y="51768"/>
                </a:lnTo>
                <a:lnTo>
                  <a:pt x="117881" y="50949"/>
                </a:lnTo>
                <a:lnTo>
                  <a:pt x="114062" y="49016"/>
                </a:lnTo>
                <a:lnTo>
                  <a:pt x="111661" y="48692"/>
                </a:lnTo>
                <a:lnTo>
                  <a:pt x="109108" y="50035"/>
                </a:lnTo>
                <a:lnTo>
                  <a:pt x="108908" y="51549"/>
                </a:lnTo>
                <a:lnTo>
                  <a:pt x="111661" y="54378"/>
                </a:lnTo>
                <a:lnTo>
                  <a:pt x="114176" y="56121"/>
                </a:lnTo>
                <a:lnTo>
                  <a:pt x="115509" y="57531"/>
                </a:lnTo>
                <a:lnTo>
                  <a:pt x="116395" y="60665"/>
                </a:lnTo>
                <a:lnTo>
                  <a:pt x="115891" y="61722"/>
                </a:lnTo>
                <a:lnTo>
                  <a:pt x="114957" y="62713"/>
                </a:lnTo>
                <a:lnTo>
                  <a:pt x="111976" y="60741"/>
                </a:lnTo>
                <a:lnTo>
                  <a:pt x="107413" y="53721"/>
                </a:lnTo>
                <a:lnTo>
                  <a:pt x="101050" y="52321"/>
                </a:lnTo>
                <a:lnTo>
                  <a:pt x="99983" y="53788"/>
                </a:lnTo>
                <a:lnTo>
                  <a:pt x="101241" y="57503"/>
                </a:lnTo>
                <a:lnTo>
                  <a:pt x="102146" y="58941"/>
                </a:lnTo>
                <a:lnTo>
                  <a:pt x="107680" y="62941"/>
                </a:lnTo>
                <a:lnTo>
                  <a:pt x="107242" y="63789"/>
                </a:lnTo>
                <a:lnTo>
                  <a:pt x="106432" y="64151"/>
                </a:lnTo>
                <a:lnTo>
                  <a:pt x="100241" y="61865"/>
                </a:lnTo>
                <a:lnTo>
                  <a:pt x="98441" y="58388"/>
                </a:lnTo>
                <a:lnTo>
                  <a:pt x="98012" y="53978"/>
                </a:lnTo>
                <a:lnTo>
                  <a:pt x="92297" y="50911"/>
                </a:lnTo>
                <a:lnTo>
                  <a:pt x="86906" y="47568"/>
                </a:lnTo>
                <a:lnTo>
                  <a:pt x="85696" y="44396"/>
                </a:lnTo>
                <a:lnTo>
                  <a:pt x="86810" y="43215"/>
                </a:lnTo>
                <a:lnTo>
                  <a:pt x="87601" y="40881"/>
                </a:lnTo>
                <a:lnTo>
                  <a:pt x="84639" y="41310"/>
                </a:lnTo>
                <a:lnTo>
                  <a:pt x="82782" y="42786"/>
                </a:lnTo>
                <a:lnTo>
                  <a:pt x="79781" y="44215"/>
                </a:lnTo>
                <a:lnTo>
                  <a:pt x="79657" y="46558"/>
                </a:lnTo>
                <a:lnTo>
                  <a:pt x="80133" y="48730"/>
                </a:lnTo>
                <a:lnTo>
                  <a:pt x="79143" y="51883"/>
                </a:lnTo>
                <a:lnTo>
                  <a:pt x="78171" y="57360"/>
                </a:lnTo>
                <a:lnTo>
                  <a:pt x="78781" y="60227"/>
                </a:lnTo>
                <a:lnTo>
                  <a:pt x="85296" y="68428"/>
                </a:lnTo>
                <a:lnTo>
                  <a:pt x="87525" y="74371"/>
                </a:lnTo>
                <a:lnTo>
                  <a:pt x="89125" y="76619"/>
                </a:lnTo>
                <a:lnTo>
                  <a:pt x="92459" y="79096"/>
                </a:lnTo>
                <a:lnTo>
                  <a:pt x="95935" y="83696"/>
                </a:lnTo>
                <a:lnTo>
                  <a:pt x="97402" y="86087"/>
                </a:lnTo>
                <a:lnTo>
                  <a:pt x="98450" y="90002"/>
                </a:lnTo>
                <a:lnTo>
                  <a:pt x="95526" y="92421"/>
                </a:lnTo>
                <a:lnTo>
                  <a:pt x="93830" y="92516"/>
                </a:lnTo>
                <a:lnTo>
                  <a:pt x="92887" y="91450"/>
                </a:lnTo>
                <a:lnTo>
                  <a:pt x="94202" y="88783"/>
                </a:lnTo>
                <a:lnTo>
                  <a:pt x="94012" y="87154"/>
                </a:lnTo>
                <a:lnTo>
                  <a:pt x="89497" y="84630"/>
                </a:lnTo>
                <a:lnTo>
                  <a:pt x="87592" y="85477"/>
                </a:lnTo>
                <a:lnTo>
                  <a:pt x="85391" y="87116"/>
                </a:lnTo>
                <a:lnTo>
                  <a:pt x="86649" y="90164"/>
                </a:lnTo>
                <a:lnTo>
                  <a:pt x="88059" y="92173"/>
                </a:lnTo>
                <a:lnTo>
                  <a:pt x="88772" y="94936"/>
                </a:lnTo>
                <a:lnTo>
                  <a:pt x="91478" y="94698"/>
                </a:lnTo>
                <a:lnTo>
                  <a:pt x="87839" y="97793"/>
                </a:lnTo>
                <a:lnTo>
                  <a:pt x="84420" y="99374"/>
                </a:lnTo>
                <a:lnTo>
                  <a:pt x="81057" y="99470"/>
                </a:lnTo>
                <a:lnTo>
                  <a:pt x="78914" y="99755"/>
                </a:lnTo>
                <a:lnTo>
                  <a:pt x="78171" y="100546"/>
                </a:lnTo>
                <a:lnTo>
                  <a:pt x="79914" y="101117"/>
                </a:lnTo>
                <a:lnTo>
                  <a:pt x="81334" y="101175"/>
                </a:lnTo>
                <a:lnTo>
                  <a:pt x="83648" y="102841"/>
                </a:lnTo>
                <a:lnTo>
                  <a:pt x="90230" y="104832"/>
                </a:lnTo>
                <a:lnTo>
                  <a:pt x="93373" y="107356"/>
                </a:lnTo>
                <a:lnTo>
                  <a:pt x="96459" y="107585"/>
                </a:lnTo>
                <a:lnTo>
                  <a:pt x="99555" y="112204"/>
                </a:lnTo>
                <a:lnTo>
                  <a:pt x="104917" y="113433"/>
                </a:lnTo>
                <a:lnTo>
                  <a:pt x="107975" y="118091"/>
                </a:lnTo>
                <a:lnTo>
                  <a:pt x="112033" y="119006"/>
                </a:lnTo>
                <a:lnTo>
                  <a:pt x="115538" y="120720"/>
                </a:lnTo>
                <a:lnTo>
                  <a:pt x="116557" y="122349"/>
                </a:lnTo>
                <a:lnTo>
                  <a:pt x="117071" y="125301"/>
                </a:lnTo>
                <a:lnTo>
                  <a:pt x="117300" y="131540"/>
                </a:lnTo>
                <a:lnTo>
                  <a:pt x="118062" y="136170"/>
                </a:lnTo>
                <a:lnTo>
                  <a:pt x="118090" y="137627"/>
                </a:lnTo>
                <a:lnTo>
                  <a:pt x="117900" y="139808"/>
                </a:lnTo>
                <a:lnTo>
                  <a:pt x="116948" y="140875"/>
                </a:lnTo>
                <a:lnTo>
                  <a:pt x="115662" y="140913"/>
                </a:lnTo>
                <a:lnTo>
                  <a:pt x="113138" y="137513"/>
                </a:lnTo>
                <a:lnTo>
                  <a:pt x="109280" y="133931"/>
                </a:lnTo>
                <a:lnTo>
                  <a:pt x="105203" y="129664"/>
                </a:lnTo>
                <a:lnTo>
                  <a:pt x="104041" y="128911"/>
                </a:lnTo>
                <a:lnTo>
                  <a:pt x="103089" y="128845"/>
                </a:lnTo>
                <a:lnTo>
                  <a:pt x="100908" y="130283"/>
                </a:lnTo>
                <a:lnTo>
                  <a:pt x="94849" y="131398"/>
                </a:lnTo>
                <a:lnTo>
                  <a:pt x="92011" y="132960"/>
                </a:lnTo>
                <a:lnTo>
                  <a:pt x="90944" y="133302"/>
                </a:lnTo>
                <a:lnTo>
                  <a:pt x="90649" y="134121"/>
                </a:lnTo>
                <a:lnTo>
                  <a:pt x="91983" y="134969"/>
                </a:lnTo>
                <a:lnTo>
                  <a:pt x="93612" y="136922"/>
                </a:lnTo>
                <a:lnTo>
                  <a:pt x="93612" y="139579"/>
                </a:lnTo>
                <a:lnTo>
                  <a:pt x="94964" y="142808"/>
                </a:lnTo>
                <a:lnTo>
                  <a:pt x="96707" y="143637"/>
                </a:lnTo>
                <a:lnTo>
                  <a:pt x="98974" y="143570"/>
                </a:lnTo>
                <a:lnTo>
                  <a:pt x="100279" y="144171"/>
                </a:lnTo>
                <a:lnTo>
                  <a:pt x="100612" y="145456"/>
                </a:lnTo>
                <a:lnTo>
                  <a:pt x="101936" y="146952"/>
                </a:lnTo>
                <a:lnTo>
                  <a:pt x="102803" y="148066"/>
                </a:lnTo>
                <a:lnTo>
                  <a:pt x="102775" y="148857"/>
                </a:lnTo>
                <a:lnTo>
                  <a:pt x="96441" y="150962"/>
                </a:lnTo>
                <a:lnTo>
                  <a:pt x="95116" y="151924"/>
                </a:lnTo>
                <a:lnTo>
                  <a:pt x="94002" y="152419"/>
                </a:lnTo>
                <a:lnTo>
                  <a:pt x="92354" y="151419"/>
                </a:lnTo>
                <a:lnTo>
                  <a:pt x="92259" y="148847"/>
                </a:lnTo>
                <a:lnTo>
                  <a:pt x="90087" y="147466"/>
                </a:lnTo>
                <a:lnTo>
                  <a:pt x="88096" y="146275"/>
                </a:lnTo>
                <a:lnTo>
                  <a:pt x="85706" y="145771"/>
                </a:lnTo>
                <a:lnTo>
                  <a:pt x="83677" y="143989"/>
                </a:lnTo>
                <a:lnTo>
                  <a:pt x="82353" y="145428"/>
                </a:lnTo>
                <a:lnTo>
                  <a:pt x="83410" y="150419"/>
                </a:lnTo>
                <a:lnTo>
                  <a:pt x="85706" y="153848"/>
                </a:lnTo>
                <a:lnTo>
                  <a:pt x="89554" y="163030"/>
                </a:lnTo>
                <a:lnTo>
                  <a:pt x="91297" y="168431"/>
                </a:lnTo>
                <a:lnTo>
                  <a:pt x="91649" y="171040"/>
                </a:lnTo>
                <a:lnTo>
                  <a:pt x="90782" y="175374"/>
                </a:lnTo>
                <a:lnTo>
                  <a:pt x="92678" y="178584"/>
                </a:lnTo>
                <a:lnTo>
                  <a:pt x="93973" y="181880"/>
                </a:lnTo>
                <a:lnTo>
                  <a:pt x="92554" y="181756"/>
                </a:lnTo>
                <a:lnTo>
                  <a:pt x="91316" y="180594"/>
                </a:lnTo>
                <a:lnTo>
                  <a:pt x="89239" y="179222"/>
                </a:lnTo>
                <a:lnTo>
                  <a:pt x="85220" y="173955"/>
                </a:lnTo>
                <a:lnTo>
                  <a:pt x="83820" y="170669"/>
                </a:lnTo>
                <a:lnTo>
                  <a:pt x="82143" y="170412"/>
                </a:lnTo>
                <a:lnTo>
                  <a:pt x="79229" y="170888"/>
                </a:lnTo>
                <a:lnTo>
                  <a:pt x="76047" y="177908"/>
                </a:lnTo>
                <a:lnTo>
                  <a:pt x="76057" y="181918"/>
                </a:lnTo>
                <a:lnTo>
                  <a:pt x="74409" y="180965"/>
                </a:lnTo>
                <a:lnTo>
                  <a:pt x="73000" y="179718"/>
                </a:lnTo>
                <a:lnTo>
                  <a:pt x="73171" y="175327"/>
                </a:lnTo>
                <a:lnTo>
                  <a:pt x="73028" y="173479"/>
                </a:lnTo>
                <a:lnTo>
                  <a:pt x="69161" y="167478"/>
                </a:lnTo>
                <a:lnTo>
                  <a:pt x="67389" y="166802"/>
                </a:lnTo>
                <a:lnTo>
                  <a:pt x="66560" y="164773"/>
                </a:lnTo>
                <a:lnTo>
                  <a:pt x="65131" y="162601"/>
                </a:lnTo>
                <a:lnTo>
                  <a:pt x="63293" y="163011"/>
                </a:lnTo>
                <a:lnTo>
                  <a:pt x="61789" y="163887"/>
                </a:lnTo>
                <a:lnTo>
                  <a:pt x="61379" y="167164"/>
                </a:lnTo>
                <a:lnTo>
                  <a:pt x="61226" y="170097"/>
                </a:lnTo>
                <a:lnTo>
                  <a:pt x="60103" y="172298"/>
                </a:lnTo>
                <a:lnTo>
                  <a:pt x="55978" y="168116"/>
                </a:lnTo>
                <a:lnTo>
                  <a:pt x="51825" y="160858"/>
                </a:lnTo>
                <a:lnTo>
                  <a:pt x="51721" y="156877"/>
                </a:lnTo>
                <a:lnTo>
                  <a:pt x="54759" y="153229"/>
                </a:lnTo>
                <a:lnTo>
                  <a:pt x="54397" y="150619"/>
                </a:lnTo>
                <a:lnTo>
                  <a:pt x="51521" y="145456"/>
                </a:lnTo>
                <a:lnTo>
                  <a:pt x="47367" y="142132"/>
                </a:lnTo>
                <a:lnTo>
                  <a:pt x="45044" y="141141"/>
                </a:lnTo>
                <a:lnTo>
                  <a:pt x="43948" y="137598"/>
                </a:lnTo>
                <a:lnTo>
                  <a:pt x="41729" y="135769"/>
                </a:lnTo>
                <a:lnTo>
                  <a:pt x="39928" y="134912"/>
                </a:lnTo>
                <a:lnTo>
                  <a:pt x="39576" y="133655"/>
                </a:lnTo>
                <a:lnTo>
                  <a:pt x="40119" y="132722"/>
                </a:lnTo>
                <a:lnTo>
                  <a:pt x="44482" y="129073"/>
                </a:lnTo>
                <a:lnTo>
                  <a:pt x="47034" y="123339"/>
                </a:lnTo>
                <a:lnTo>
                  <a:pt x="48301" y="123073"/>
                </a:lnTo>
                <a:lnTo>
                  <a:pt x="50911" y="124435"/>
                </a:lnTo>
                <a:lnTo>
                  <a:pt x="53844" y="124082"/>
                </a:lnTo>
                <a:lnTo>
                  <a:pt x="56245" y="120720"/>
                </a:lnTo>
                <a:lnTo>
                  <a:pt x="58283" y="118891"/>
                </a:lnTo>
                <a:lnTo>
                  <a:pt x="61722" y="119129"/>
                </a:lnTo>
                <a:lnTo>
                  <a:pt x="69485" y="123615"/>
                </a:lnTo>
                <a:lnTo>
                  <a:pt x="77828" y="126178"/>
                </a:lnTo>
                <a:lnTo>
                  <a:pt x="81991" y="128416"/>
                </a:lnTo>
                <a:lnTo>
                  <a:pt x="84353" y="130635"/>
                </a:lnTo>
                <a:lnTo>
                  <a:pt x="85601" y="131093"/>
                </a:lnTo>
                <a:lnTo>
                  <a:pt x="87582" y="131407"/>
                </a:lnTo>
                <a:lnTo>
                  <a:pt x="87496" y="129750"/>
                </a:lnTo>
                <a:lnTo>
                  <a:pt x="86868" y="128283"/>
                </a:lnTo>
                <a:lnTo>
                  <a:pt x="88516" y="127483"/>
                </a:lnTo>
                <a:lnTo>
                  <a:pt x="92983" y="127521"/>
                </a:lnTo>
                <a:lnTo>
                  <a:pt x="93793" y="126740"/>
                </a:lnTo>
                <a:lnTo>
                  <a:pt x="94621" y="125482"/>
                </a:lnTo>
                <a:lnTo>
                  <a:pt x="93697" y="124044"/>
                </a:lnTo>
                <a:lnTo>
                  <a:pt x="92221" y="123358"/>
                </a:lnTo>
                <a:lnTo>
                  <a:pt x="90640" y="123168"/>
                </a:lnTo>
                <a:lnTo>
                  <a:pt x="89602" y="122711"/>
                </a:lnTo>
                <a:lnTo>
                  <a:pt x="87916" y="123168"/>
                </a:lnTo>
                <a:lnTo>
                  <a:pt x="85296" y="122053"/>
                </a:lnTo>
                <a:lnTo>
                  <a:pt x="83934" y="121139"/>
                </a:lnTo>
                <a:lnTo>
                  <a:pt x="83144" y="120196"/>
                </a:lnTo>
                <a:lnTo>
                  <a:pt x="78581" y="118320"/>
                </a:lnTo>
                <a:lnTo>
                  <a:pt x="74257" y="115138"/>
                </a:lnTo>
                <a:lnTo>
                  <a:pt x="73276" y="116939"/>
                </a:lnTo>
                <a:lnTo>
                  <a:pt x="71523" y="117910"/>
                </a:lnTo>
                <a:lnTo>
                  <a:pt x="69037" y="118053"/>
                </a:lnTo>
                <a:lnTo>
                  <a:pt x="62046" y="116034"/>
                </a:lnTo>
                <a:lnTo>
                  <a:pt x="57750" y="117577"/>
                </a:lnTo>
                <a:lnTo>
                  <a:pt x="55407" y="117977"/>
                </a:lnTo>
                <a:lnTo>
                  <a:pt x="53616" y="118015"/>
                </a:lnTo>
                <a:lnTo>
                  <a:pt x="51415" y="118701"/>
                </a:lnTo>
                <a:lnTo>
                  <a:pt x="48873" y="119110"/>
                </a:lnTo>
                <a:lnTo>
                  <a:pt x="46672" y="116177"/>
                </a:lnTo>
                <a:lnTo>
                  <a:pt x="45748" y="113900"/>
                </a:lnTo>
                <a:lnTo>
                  <a:pt x="45101" y="113471"/>
                </a:lnTo>
                <a:lnTo>
                  <a:pt x="45072" y="115614"/>
                </a:lnTo>
                <a:lnTo>
                  <a:pt x="44367" y="117329"/>
                </a:lnTo>
                <a:lnTo>
                  <a:pt x="41138" y="118291"/>
                </a:lnTo>
                <a:lnTo>
                  <a:pt x="39281" y="116957"/>
                </a:lnTo>
                <a:lnTo>
                  <a:pt x="37852" y="112929"/>
                </a:lnTo>
                <a:lnTo>
                  <a:pt x="36052" y="107795"/>
                </a:lnTo>
                <a:lnTo>
                  <a:pt x="32880" y="103642"/>
                </a:lnTo>
                <a:lnTo>
                  <a:pt x="30299" y="102556"/>
                </a:lnTo>
                <a:lnTo>
                  <a:pt x="30080" y="100270"/>
                </a:lnTo>
                <a:lnTo>
                  <a:pt x="30308" y="98441"/>
                </a:lnTo>
                <a:lnTo>
                  <a:pt x="33404" y="97984"/>
                </a:lnTo>
                <a:lnTo>
                  <a:pt x="38242" y="99898"/>
                </a:lnTo>
                <a:lnTo>
                  <a:pt x="39243" y="99517"/>
                </a:lnTo>
                <a:lnTo>
                  <a:pt x="40328" y="98631"/>
                </a:lnTo>
                <a:lnTo>
                  <a:pt x="40119" y="96679"/>
                </a:lnTo>
                <a:lnTo>
                  <a:pt x="39414" y="94936"/>
                </a:lnTo>
                <a:lnTo>
                  <a:pt x="38081" y="94860"/>
                </a:lnTo>
                <a:lnTo>
                  <a:pt x="37157" y="95060"/>
                </a:lnTo>
                <a:lnTo>
                  <a:pt x="34175" y="94698"/>
                </a:lnTo>
                <a:lnTo>
                  <a:pt x="30356" y="95669"/>
                </a:lnTo>
                <a:lnTo>
                  <a:pt x="28584" y="94755"/>
                </a:lnTo>
                <a:lnTo>
                  <a:pt x="27994" y="93640"/>
                </a:lnTo>
                <a:lnTo>
                  <a:pt x="24793" y="90887"/>
                </a:lnTo>
                <a:lnTo>
                  <a:pt x="22031" y="87192"/>
                </a:lnTo>
                <a:lnTo>
                  <a:pt x="17554" y="84725"/>
                </a:lnTo>
                <a:lnTo>
                  <a:pt x="14630" y="77181"/>
                </a:lnTo>
                <a:lnTo>
                  <a:pt x="12173" y="73886"/>
                </a:lnTo>
                <a:lnTo>
                  <a:pt x="9553" y="71523"/>
                </a:lnTo>
                <a:lnTo>
                  <a:pt x="10125" y="71485"/>
                </a:lnTo>
                <a:lnTo>
                  <a:pt x="11116" y="71885"/>
                </a:lnTo>
                <a:lnTo>
                  <a:pt x="13021" y="73181"/>
                </a:lnTo>
                <a:lnTo>
                  <a:pt x="15040" y="73457"/>
                </a:lnTo>
                <a:lnTo>
                  <a:pt x="16144" y="72600"/>
                </a:lnTo>
                <a:lnTo>
                  <a:pt x="16783" y="71809"/>
                </a:lnTo>
                <a:lnTo>
                  <a:pt x="17193" y="70514"/>
                </a:lnTo>
                <a:lnTo>
                  <a:pt x="17364" y="68999"/>
                </a:lnTo>
                <a:lnTo>
                  <a:pt x="17697" y="68494"/>
                </a:lnTo>
                <a:lnTo>
                  <a:pt x="19250" y="68675"/>
                </a:lnTo>
                <a:lnTo>
                  <a:pt x="19745" y="68294"/>
                </a:lnTo>
                <a:lnTo>
                  <a:pt x="19726" y="66932"/>
                </a:lnTo>
                <a:lnTo>
                  <a:pt x="18726" y="65237"/>
                </a:lnTo>
                <a:lnTo>
                  <a:pt x="17849" y="63151"/>
                </a:lnTo>
                <a:lnTo>
                  <a:pt x="17849" y="62160"/>
                </a:lnTo>
                <a:lnTo>
                  <a:pt x="18583" y="61760"/>
                </a:lnTo>
                <a:lnTo>
                  <a:pt x="19793" y="60855"/>
                </a:lnTo>
                <a:lnTo>
                  <a:pt x="20441" y="59731"/>
                </a:lnTo>
                <a:lnTo>
                  <a:pt x="21726" y="59169"/>
                </a:lnTo>
                <a:lnTo>
                  <a:pt x="23622" y="59065"/>
                </a:lnTo>
                <a:lnTo>
                  <a:pt x="25736" y="58569"/>
                </a:lnTo>
                <a:lnTo>
                  <a:pt x="27108" y="57360"/>
                </a:lnTo>
                <a:lnTo>
                  <a:pt x="27308" y="56169"/>
                </a:lnTo>
                <a:lnTo>
                  <a:pt x="28165" y="52873"/>
                </a:lnTo>
                <a:lnTo>
                  <a:pt x="28727" y="51254"/>
                </a:lnTo>
                <a:lnTo>
                  <a:pt x="29632" y="49778"/>
                </a:lnTo>
                <a:lnTo>
                  <a:pt x="30118" y="47787"/>
                </a:lnTo>
                <a:lnTo>
                  <a:pt x="31089" y="45911"/>
                </a:lnTo>
                <a:lnTo>
                  <a:pt x="33108" y="45120"/>
                </a:lnTo>
                <a:lnTo>
                  <a:pt x="34937" y="44196"/>
                </a:lnTo>
                <a:lnTo>
                  <a:pt x="36319" y="41777"/>
                </a:lnTo>
                <a:lnTo>
                  <a:pt x="37099" y="39710"/>
                </a:lnTo>
                <a:lnTo>
                  <a:pt x="37099" y="38443"/>
                </a:lnTo>
                <a:lnTo>
                  <a:pt x="35937" y="36366"/>
                </a:lnTo>
                <a:lnTo>
                  <a:pt x="35080" y="34347"/>
                </a:lnTo>
                <a:lnTo>
                  <a:pt x="35309" y="31718"/>
                </a:lnTo>
                <a:lnTo>
                  <a:pt x="38938" y="31499"/>
                </a:lnTo>
                <a:lnTo>
                  <a:pt x="40205" y="31252"/>
                </a:lnTo>
                <a:lnTo>
                  <a:pt x="44920" y="31109"/>
                </a:lnTo>
                <a:lnTo>
                  <a:pt x="47072" y="29699"/>
                </a:lnTo>
                <a:lnTo>
                  <a:pt x="48558" y="29832"/>
                </a:lnTo>
                <a:lnTo>
                  <a:pt x="51663" y="31052"/>
                </a:lnTo>
                <a:lnTo>
                  <a:pt x="53054" y="30089"/>
                </a:lnTo>
                <a:lnTo>
                  <a:pt x="57112" y="28185"/>
                </a:lnTo>
                <a:lnTo>
                  <a:pt x="61122" y="22641"/>
                </a:lnTo>
                <a:lnTo>
                  <a:pt x="62826" y="21812"/>
                </a:lnTo>
                <a:lnTo>
                  <a:pt x="66722" y="21469"/>
                </a:lnTo>
                <a:lnTo>
                  <a:pt x="67942" y="20831"/>
                </a:lnTo>
                <a:lnTo>
                  <a:pt x="69361" y="20955"/>
                </a:lnTo>
                <a:lnTo>
                  <a:pt x="73723" y="22079"/>
                </a:lnTo>
                <a:lnTo>
                  <a:pt x="76200" y="22250"/>
                </a:lnTo>
                <a:lnTo>
                  <a:pt x="79143" y="21479"/>
                </a:lnTo>
                <a:lnTo>
                  <a:pt x="82382" y="20126"/>
                </a:lnTo>
                <a:lnTo>
                  <a:pt x="83191" y="15373"/>
                </a:lnTo>
                <a:lnTo>
                  <a:pt x="83963" y="14687"/>
                </a:lnTo>
                <a:lnTo>
                  <a:pt x="85973" y="14497"/>
                </a:lnTo>
                <a:lnTo>
                  <a:pt x="87496" y="14535"/>
                </a:lnTo>
                <a:lnTo>
                  <a:pt x="90430" y="14916"/>
                </a:lnTo>
                <a:lnTo>
                  <a:pt x="93916" y="15040"/>
                </a:lnTo>
                <a:lnTo>
                  <a:pt x="96155" y="12811"/>
                </a:lnTo>
                <a:lnTo>
                  <a:pt x="99689" y="12649"/>
                </a:lnTo>
                <a:lnTo>
                  <a:pt x="101327" y="12325"/>
                </a:lnTo>
                <a:lnTo>
                  <a:pt x="104061" y="12773"/>
                </a:lnTo>
                <a:lnTo>
                  <a:pt x="106718" y="12754"/>
                </a:lnTo>
                <a:lnTo>
                  <a:pt x="110118" y="11820"/>
                </a:lnTo>
                <a:lnTo>
                  <a:pt x="113290" y="10287"/>
                </a:lnTo>
                <a:lnTo>
                  <a:pt x="115767" y="10420"/>
                </a:lnTo>
                <a:lnTo>
                  <a:pt x="116776" y="10144"/>
                </a:lnTo>
                <a:lnTo>
                  <a:pt x="117347" y="9820"/>
                </a:lnTo>
                <a:lnTo>
                  <a:pt x="117967" y="7753"/>
                </a:lnTo>
                <a:lnTo>
                  <a:pt x="122624" y="7620"/>
                </a:lnTo>
                <a:lnTo>
                  <a:pt x="124206" y="7820"/>
                </a:lnTo>
                <a:lnTo>
                  <a:pt x="126806" y="7877"/>
                </a:lnTo>
                <a:lnTo>
                  <a:pt x="129511" y="6744"/>
                </a:lnTo>
                <a:lnTo>
                  <a:pt x="130321" y="6839"/>
                </a:lnTo>
                <a:lnTo>
                  <a:pt x="131683" y="9868"/>
                </a:lnTo>
                <a:lnTo>
                  <a:pt x="132397" y="10744"/>
                </a:lnTo>
                <a:lnTo>
                  <a:pt x="133864" y="11554"/>
                </a:lnTo>
                <a:lnTo>
                  <a:pt x="137140" y="13821"/>
                </a:lnTo>
                <a:lnTo>
                  <a:pt x="137731" y="13221"/>
                </a:lnTo>
                <a:lnTo>
                  <a:pt x="139103" y="12459"/>
                </a:lnTo>
                <a:lnTo>
                  <a:pt x="143027" y="13497"/>
                </a:lnTo>
                <a:lnTo>
                  <a:pt x="146771" y="15240"/>
                </a:lnTo>
                <a:lnTo>
                  <a:pt x="149914" y="17802"/>
                </a:lnTo>
                <a:lnTo>
                  <a:pt x="153409" y="17059"/>
                </a:lnTo>
                <a:lnTo>
                  <a:pt x="157286" y="15802"/>
                </a:lnTo>
                <a:lnTo>
                  <a:pt x="159810" y="15440"/>
                </a:lnTo>
                <a:lnTo>
                  <a:pt x="162553" y="15259"/>
                </a:lnTo>
                <a:lnTo>
                  <a:pt x="164182" y="14716"/>
                </a:lnTo>
                <a:lnTo>
                  <a:pt x="167887" y="15373"/>
                </a:lnTo>
                <a:lnTo>
                  <a:pt x="171707" y="13992"/>
                </a:lnTo>
                <a:lnTo>
                  <a:pt x="173545" y="12754"/>
                </a:lnTo>
                <a:lnTo>
                  <a:pt x="174079" y="11001"/>
                </a:lnTo>
                <a:lnTo>
                  <a:pt x="173774" y="7925"/>
                </a:lnTo>
                <a:lnTo>
                  <a:pt x="172907" y="4839"/>
                </a:lnTo>
                <a:lnTo>
                  <a:pt x="171992" y="3696"/>
                </a:lnTo>
                <a:lnTo>
                  <a:pt x="171698" y="2515"/>
                </a:lnTo>
                <a:lnTo>
                  <a:pt x="172221" y="1410"/>
                </a:lnTo>
                <a:lnTo>
                  <a:pt x="172812" y="648"/>
                </a:lnTo>
                <a:lnTo>
                  <a:pt x="175307" y="0"/>
                </a:lnTo>
                <a:lnTo>
                  <a:pt x="178422" y="1086"/>
                </a:lnTo>
                <a:close/>
                <a:moveTo>
                  <a:pt x="137074" y="40053"/>
                </a:moveTo>
                <a:lnTo>
                  <a:pt x="133645" y="41300"/>
                </a:lnTo>
                <a:lnTo>
                  <a:pt x="130159" y="38929"/>
                </a:lnTo>
                <a:lnTo>
                  <a:pt x="130187" y="37519"/>
                </a:lnTo>
                <a:lnTo>
                  <a:pt x="132026" y="34652"/>
                </a:lnTo>
                <a:lnTo>
                  <a:pt x="133035" y="33804"/>
                </a:lnTo>
                <a:lnTo>
                  <a:pt x="135598" y="34033"/>
                </a:lnTo>
                <a:lnTo>
                  <a:pt x="137055" y="36004"/>
                </a:lnTo>
                <a:lnTo>
                  <a:pt x="137398" y="36938"/>
                </a:lnTo>
                <a:lnTo>
                  <a:pt x="136922" y="38519"/>
                </a:lnTo>
                <a:lnTo>
                  <a:pt x="137074" y="40053"/>
                </a:lnTo>
                <a:close/>
                <a:moveTo>
                  <a:pt x="161448" y="46663"/>
                </a:moveTo>
                <a:lnTo>
                  <a:pt x="158419" y="47577"/>
                </a:lnTo>
                <a:lnTo>
                  <a:pt x="155086" y="44691"/>
                </a:lnTo>
                <a:lnTo>
                  <a:pt x="158305" y="43529"/>
                </a:lnTo>
                <a:lnTo>
                  <a:pt x="159801" y="44368"/>
                </a:lnTo>
                <a:lnTo>
                  <a:pt x="160868" y="45358"/>
                </a:lnTo>
                <a:lnTo>
                  <a:pt x="161448" y="46663"/>
                </a:lnTo>
                <a:close/>
                <a:moveTo>
                  <a:pt x="154810" y="62112"/>
                </a:moveTo>
                <a:lnTo>
                  <a:pt x="153800" y="63284"/>
                </a:lnTo>
                <a:lnTo>
                  <a:pt x="153048" y="65304"/>
                </a:lnTo>
                <a:lnTo>
                  <a:pt x="152648" y="68189"/>
                </a:lnTo>
                <a:lnTo>
                  <a:pt x="151086" y="68256"/>
                </a:lnTo>
                <a:lnTo>
                  <a:pt x="150143" y="67675"/>
                </a:lnTo>
                <a:lnTo>
                  <a:pt x="149828" y="66580"/>
                </a:lnTo>
                <a:lnTo>
                  <a:pt x="149771" y="65199"/>
                </a:lnTo>
                <a:lnTo>
                  <a:pt x="149085" y="65256"/>
                </a:lnTo>
                <a:lnTo>
                  <a:pt x="148533" y="66751"/>
                </a:lnTo>
                <a:lnTo>
                  <a:pt x="148047" y="67428"/>
                </a:lnTo>
                <a:lnTo>
                  <a:pt x="146475" y="67570"/>
                </a:lnTo>
                <a:lnTo>
                  <a:pt x="144751" y="66647"/>
                </a:lnTo>
                <a:lnTo>
                  <a:pt x="144837" y="64656"/>
                </a:lnTo>
                <a:lnTo>
                  <a:pt x="144494" y="62341"/>
                </a:lnTo>
                <a:lnTo>
                  <a:pt x="144646" y="61531"/>
                </a:lnTo>
                <a:lnTo>
                  <a:pt x="149361" y="61331"/>
                </a:lnTo>
                <a:lnTo>
                  <a:pt x="150743" y="63037"/>
                </a:lnTo>
                <a:lnTo>
                  <a:pt x="152409" y="62046"/>
                </a:lnTo>
                <a:lnTo>
                  <a:pt x="153095" y="60979"/>
                </a:lnTo>
                <a:lnTo>
                  <a:pt x="155114" y="60312"/>
                </a:lnTo>
                <a:lnTo>
                  <a:pt x="154810" y="62112"/>
                </a:lnTo>
                <a:close/>
                <a:moveTo>
                  <a:pt x="11535" y="81172"/>
                </a:moveTo>
                <a:lnTo>
                  <a:pt x="12116" y="83106"/>
                </a:lnTo>
                <a:lnTo>
                  <a:pt x="8782" y="81905"/>
                </a:lnTo>
                <a:lnTo>
                  <a:pt x="6353" y="80181"/>
                </a:lnTo>
                <a:lnTo>
                  <a:pt x="4343" y="75905"/>
                </a:lnTo>
                <a:lnTo>
                  <a:pt x="66" y="71038"/>
                </a:lnTo>
                <a:lnTo>
                  <a:pt x="0" y="69618"/>
                </a:lnTo>
                <a:lnTo>
                  <a:pt x="1628" y="68542"/>
                </a:lnTo>
                <a:lnTo>
                  <a:pt x="5143" y="67780"/>
                </a:lnTo>
                <a:lnTo>
                  <a:pt x="6562" y="68571"/>
                </a:lnTo>
                <a:lnTo>
                  <a:pt x="7477" y="69390"/>
                </a:lnTo>
                <a:lnTo>
                  <a:pt x="7763" y="70323"/>
                </a:lnTo>
                <a:lnTo>
                  <a:pt x="5772" y="72190"/>
                </a:lnTo>
                <a:lnTo>
                  <a:pt x="5362" y="73038"/>
                </a:lnTo>
                <a:lnTo>
                  <a:pt x="6896" y="74714"/>
                </a:lnTo>
                <a:lnTo>
                  <a:pt x="6877" y="75390"/>
                </a:lnTo>
                <a:lnTo>
                  <a:pt x="7515" y="78639"/>
                </a:lnTo>
                <a:lnTo>
                  <a:pt x="8268" y="79858"/>
                </a:lnTo>
                <a:lnTo>
                  <a:pt x="10201" y="80839"/>
                </a:lnTo>
                <a:lnTo>
                  <a:pt x="11535" y="81172"/>
                </a:lnTo>
                <a:close/>
                <a:moveTo>
                  <a:pt x="180804" y="84725"/>
                </a:moveTo>
                <a:lnTo>
                  <a:pt x="180337" y="86763"/>
                </a:lnTo>
                <a:lnTo>
                  <a:pt x="184032" y="90145"/>
                </a:lnTo>
                <a:lnTo>
                  <a:pt x="185290" y="92288"/>
                </a:lnTo>
                <a:lnTo>
                  <a:pt x="185756" y="94364"/>
                </a:lnTo>
                <a:lnTo>
                  <a:pt x="185442" y="94964"/>
                </a:lnTo>
                <a:lnTo>
                  <a:pt x="184042" y="93840"/>
                </a:lnTo>
                <a:lnTo>
                  <a:pt x="182889" y="93478"/>
                </a:lnTo>
                <a:lnTo>
                  <a:pt x="183280" y="94964"/>
                </a:lnTo>
                <a:lnTo>
                  <a:pt x="184461" y="96241"/>
                </a:lnTo>
                <a:lnTo>
                  <a:pt x="182366" y="96974"/>
                </a:lnTo>
                <a:lnTo>
                  <a:pt x="180270" y="96936"/>
                </a:lnTo>
                <a:lnTo>
                  <a:pt x="174136" y="95155"/>
                </a:lnTo>
                <a:lnTo>
                  <a:pt x="172726" y="93259"/>
                </a:lnTo>
                <a:lnTo>
                  <a:pt x="176393" y="90411"/>
                </a:lnTo>
                <a:lnTo>
                  <a:pt x="177136" y="89259"/>
                </a:lnTo>
                <a:lnTo>
                  <a:pt x="174545" y="89373"/>
                </a:lnTo>
                <a:lnTo>
                  <a:pt x="171774" y="92755"/>
                </a:lnTo>
                <a:lnTo>
                  <a:pt x="167335" y="91269"/>
                </a:lnTo>
                <a:lnTo>
                  <a:pt x="165973" y="89906"/>
                </a:lnTo>
                <a:lnTo>
                  <a:pt x="165668" y="89173"/>
                </a:lnTo>
                <a:lnTo>
                  <a:pt x="167421" y="86163"/>
                </a:lnTo>
                <a:lnTo>
                  <a:pt x="170545" y="86268"/>
                </a:lnTo>
                <a:lnTo>
                  <a:pt x="172193" y="85592"/>
                </a:lnTo>
                <a:lnTo>
                  <a:pt x="174241" y="84639"/>
                </a:lnTo>
                <a:lnTo>
                  <a:pt x="174260" y="83210"/>
                </a:lnTo>
                <a:lnTo>
                  <a:pt x="179136" y="82887"/>
                </a:lnTo>
                <a:lnTo>
                  <a:pt x="180804" y="84725"/>
                </a:lnTo>
                <a:close/>
                <a:moveTo>
                  <a:pt x="113386" y="90611"/>
                </a:moveTo>
                <a:lnTo>
                  <a:pt x="112137" y="91011"/>
                </a:lnTo>
                <a:lnTo>
                  <a:pt x="113386" y="88268"/>
                </a:lnTo>
                <a:lnTo>
                  <a:pt x="115595" y="86849"/>
                </a:lnTo>
                <a:lnTo>
                  <a:pt x="114766" y="89154"/>
                </a:lnTo>
                <a:lnTo>
                  <a:pt x="113386" y="90611"/>
                </a:lnTo>
                <a:close/>
                <a:moveTo>
                  <a:pt x="110490" y="92116"/>
                </a:moveTo>
                <a:lnTo>
                  <a:pt x="109299" y="93278"/>
                </a:lnTo>
                <a:lnTo>
                  <a:pt x="107451" y="92774"/>
                </a:lnTo>
                <a:lnTo>
                  <a:pt x="105518" y="88887"/>
                </a:lnTo>
                <a:lnTo>
                  <a:pt x="110490" y="92116"/>
                </a:lnTo>
                <a:close/>
                <a:moveTo>
                  <a:pt x="100755" y="97450"/>
                </a:moveTo>
                <a:lnTo>
                  <a:pt x="102270" y="101165"/>
                </a:lnTo>
                <a:lnTo>
                  <a:pt x="103689" y="102413"/>
                </a:lnTo>
                <a:lnTo>
                  <a:pt x="106661" y="103889"/>
                </a:lnTo>
                <a:lnTo>
                  <a:pt x="108061" y="104080"/>
                </a:lnTo>
                <a:lnTo>
                  <a:pt x="113138" y="106747"/>
                </a:lnTo>
                <a:lnTo>
                  <a:pt x="119033" y="107280"/>
                </a:lnTo>
                <a:lnTo>
                  <a:pt x="119796" y="108052"/>
                </a:lnTo>
                <a:lnTo>
                  <a:pt x="120519" y="110100"/>
                </a:lnTo>
                <a:lnTo>
                  <a:pt x="121720" y="111709"/>
                </a:lnTo>
                <a:lnTo>
                  <a:pt x="122025" y="112957"/>
                </a:lnTo>
                <a:lnTo>
                  <a:pt x="121396" y="114348"/>
                </a:lnTo>
                <a:lnTo>
                  <a:pt x="122263" y="118586"/>
                </a:lnTo>
                <a:lnTo>
                  <a:pt x="123749" y="122606"/>
                </a:lnTo>
                <a:lnTo>
                  <a:pt x="125987" y="124549"/>
                </a:lnTo>
                <a:lnTo>
                  <a:pt x="128778" y="125139"/>
                </a:lnTo>
                <a:lnTo>
                  <a:pt x="131435" y="125054"/>
                </a:lnTo>
                <a:lnTo>
                  <a:pt x="132102" y="125854"/>
                </a:lnTo>
                <a:lnTo>
                  <a:pt x="131836" y="129359"/>
                </a:lnTo>
                <a:lnTo>
                  <a:pt x="130711" y="130731"/>
                </a:lnTo>
                <a:lnTo>
                  <a:pt x="129797" y="131064"/>
                </a:lnTo>
                <a:lnTo>
                  <a:pt x="129006" y="130702"/>
                </a:lnTo>
                <a:lnTo>
                  <a:pt x="128282" y="129883"/>
                </a:lnTo>
                <a:lnTo>
                  <a:pt x="127502" y="129492"/>
                </a:lnTo>
                <a:lnTo>
                  <a:pt x="125977" y="129426"/>
                </a:lnTo>
                <a:lnTo>
                  <a:pt x="124863" y="128016"/>
                </a:lnTo>
                <a:lnTo>
                  <a:pt x="122034" y="126082"/>
                </a:lnTo>
                <a:lnTo>
                  <a:pt x="121510" y="124921"/>
                </a:lnTo>
                <a:lnTo>
                  <a:pt x="121415" y="123139"/>
                </a:lnTo>
                <a:lnTo>
                  <a:pt x="120215" y="121825"/>
                </a:lnTo>
                <a:lnTo>
                  <a:pt x="119110" y="119329"/>
                </a:lnTo>
                <a:lnTo>
                  <a:pt x="118062" y="118634"/>
                </a:lnTo>
                <a:lnTo>
                  <a:pt x="117481" y="117377"/>
                </a:lnTo>
                <a:lnTo>
                  <a:pt x="117434" y="116843"/>
                </a:lnTo>
                <a:lnTo>
                  <a:pt x="113319" y="116472"/>
                </a:lnTo>
                <a:lnTo>
                  <a:pt x="109918" y="116462"/>
                </a:lnTo>
                <a:lnTo>
                  <a:pt x="107032" y="115043"/>
                </a:lnTo>
                <a:lnTo>
                  <a:pt x="106137" y="111319"/>
                </a:lnTo>
                <a:lnTo>
                  <a:pt x="104422" y="110319"/>
                </a:lnTo>
                <a:lnTo>
                  <a:pt x="103137" y="109261"/>
                </a:lnTo>
                <a:lnTo>
                  <a:pt x="102070" y="107795"/>
                </a:lnTo>
                <a:lnTo>
                  <a:pt x="99364" y="105099"/>
                </a:lnTo>
                <a:lnTo>
                  <a:pt x="96374" y="102841"/>
                </a:lnTo>
                <a:lnTo>
                  <a:pt x="93478" y="101346"/>
                </a:lnTo>
                <a:lnTo>
                  <a:pt x="90411" y="100365"/>
                </a:lnTo>
                <a:lnTo>
                  <a:pt x="87916" y="101518"/>
                </a:lnTo>
                <a:lnTo>
                  <a:pt x="86458" y="101251"/>
                </a:lnTo>
                <a:lnTo>
                  <a:pt x="86163" y="100470"/>
                </a:lnTo>
                <a:lnTo>
                  <a:pt x="89268" y="98917"/>
                </a:lnTo>
                <a:lnTo>
                  <a:pt x="93535" y="95945"/>
                </a:lnTo>
                <a:lnTo>
                  <a:pt x="96535" y="94964"/>
                </a:lnTo>
                <a:lnTo>
                  <a:pt x="97993" y="94840"/>
                </a:lnTo>
                <a:lnTo>
                  <a:pt x="100755" y="97450"/>
                </a:lnTo>
                <a:close/>
                <a:moveTo>
                  <a:pt x="134417" y="102565"/>
                </a:moveTo>
                <a:lnTo>
                  <a:pt x="131597" y="103394"/>
                </a:lnTo>
                <a:lnTo>
                  <a:pt x="130845" y="103261"/>
                </a:lnTo>
                <a:lnTo>
                  <a:pt x="131473" y="102213"/>
                </a:lnTo>
                <a:lnTo>
                  <a:pt x="131521" y="101775"/>
                </a:lnTo>
                <a:lnTo>
                  <a:pt x="128701" y="99851"/>
                </a:lnTo>
                <a:lnTo>
                  <a:pt x="129035" y="97355"/>
                </a:lnTo>
                <a:lnTo>
                  <a:pt x="129368" y="96717"/>
                </a:lnTo>
                <a:lnTo>
                  <a:pt x="131464" y="98022"/>
                </a:lnTo>
                <a:lnTo>
                  <a:pt x="131921" y="100194"/>
                </a:lnTo>
                <a:lnTo>
                  <a:pt x="134417" y="102565"/>
                </a:lnTo>
                <a:close/>
                <a:moveTo>
                  <a:pt x="27813" y="109404"/>
                </a:moveTo>
                <a:lnTo>
                  <a:pt x="26775" y="109671"/>
                </a:lnTo>
                <a:lnTo>
                  <a:pt x="25879" y="109490"/>
                </a:lnTo>
                <a:lnTo>
                  <a:pt x="25069" y="109642"/>
                </a:lnTo>
                <a:lnTo>
                  <a:pt x="24279" y="110290"/>
                </a:lnTo>
                <a:lnTo>
                  <a:pt x="24365" y="107595"/>
                </a:lnTo>
                <a:lnTo>
                  <a:pt x="25289" y="104232"/>
                </a:lnTo>
                <a:lnTo>
                  <a:pt x="26412" y="102270"/>
                </a:lnTo>
                <a:lnTo>
                  <a:pt x="28004" y="101355"/>
                </a:lnTo>
                <a:lnTo>
                  <a:pt x="28680" y="102899"/>
                </a:lnTo>
                <a:lnTo>
                  <a:pt x="28556" y="108385"/>
                </a:lnTo>
                <a:lnTo>
                  <a:pt x="27813" y="109404"/>
                </a:lnTo>
                <a:close/>
                <a:moveTo>
                  <a:pt x="172355" y="122672"/>
                </a:moveTo>
                <a:lnTo>
                  <a:pt x="169802" y="124587"/>
                </a:lnTo>
                <a:lnTo>
                  <a:pt x="166954" y="121815"/>
                </a:lnTo>
                <a:lnTo>
                  <a:pt x="166488" y="120920"/>
                </a:lnTo>
                <a:lnTo>
                  <a:pt x="168583" y="119796"/>
                </a:lnTo>
                <a:lnTo>
                  <a:pt x="169621" y="118072"/>
                </a:lnTo>
                <a:lnTo>
                  <a:pt x="168783" y="115948"/>
                </a:lnTo>
                <a:lnTo>
                  <a:pt x="165878" y="112805"/>
                </a:lnTo>
                <a:lnTo>
                  <a:pt x="165735" y="110576"/>
                </a:lnTo>
                <a:lnTo>
                  <a:pt x="170183" y="109633"/>
                </a:lnTo>
                <a:lnTo>
                  <a:pt x="172802" y="111576"/>
                </a:lnTo>
                <a:lnTo>
                  <a:pt x="174136" y="111709"/>
                </a:lnTo>
                <a:lnTo>
                  <a:pt x="173621" y="113567"/>
                </a:lnTo>
                <a:lnTo>
                  <a:pt x="173850" y="114167"/>
                </a:lnTo>
                <a:lnTo>
                  <a:pt x="174050" y="119787"/>
                </a:lnTo>
                <a:lnTo>
                  <a:pt x="172812" y="120577"/>
                </a:lnTo>
                <a:lnTo>
                  <a:pt x="172612" y="122120"/>
                </a:lnTo>
                <a:lnTo>
                  <a:pt x="172355" y="122672"/>
                </a:lnTo>
                <a:close/>
                <a:moveTo>
                  <a:pt x="29727" y="118901"/>
                </a:moveTo>
                <a:lnTo>
                  <a:pt x="28403" y="119272"/>
                </a:lnTo>
                <a:lnTo>
                  <a:pt x="26727" y="116024"/>
                </a:lnTo>
                <a:lnTo>
                  <a:pt x="26118" y="113776"/>
                </a:lnTo>
                <a:lnTo>
                  <a:pt x="26822" y="113652"/>
                </a:lnTo>
                <a:lnTo>
                  <a:pt x="27489" y="113910"/>
                </a:lnTo>
                <a:lnTo>
                  <a:pt x="28194" y="114757"/>
                </a:lnTo>
                <a:lnTo>
                  <a:pt x="28194" y="115624"/>
                </a:lnTo>
                <a:lnTo>
                  <a:pt x="28480" y="116557"/>
                </a:lnTo>
                <a:lnTo>
                  <a:pt x="29213" y="117672"/>
                </a:lnTo>
                <a:lnTo>
                  <a:pt x="29727" y="118901"/>
                </a:lnTo>
                <a:close/>
                <a:moveTo>
                  <a:pt x="25822" y="117072"/>
                </a:moveTo>
                <a:lnTo>
                  <a:pt x="26155" y="120996"/>
                </a:lnTo>
                <a:lnTo>
                  <a:pt x="28041" y="121729"/>
                </a:lnTo>
                <a:lnTo>
                  <a:pt x="30546" y="125254"/>
                </a:lnTo>
                <a:lnTo>
                  <a:pt x="30337" y="127054"/>
                </a:lnTo>
                <a:lnTo>
                  <a:pt x="29813" y="127673"/>
                </a:lnTo>
                <a:lnTo>
                  <a:pt x="25660" y="126006"/>
                </a:lnTo>
                <a:lnTo>
                  <a:pt x="24669" y="126759"/>
                </a:lnTo>
                <a:lnTo>
                  <a:pt x="23460" y="126454"/>
                </a:lnTo>
                <a:lnTo>
                  <a:pt x="22707" y="124501"/>
                </a:lnTo>
                <a:lnTo>
                  <a:pt x="22793" y="123815"/>
                </a:lnTo>
                <a:lnTo>
                  <a:pt x="22117" y="122644"/>
                </a:lnTo>
                <a:lnTo>
                  <a:pt x="21545" y="122120"/>
                </a:lnTo>
                <a:lnTo>
                  <a:pt x="19917" y="123673"/>
                </a:lnTo>
                <a:lnTo>
                  <a:pt x="18888" y="123958"/>
                </a:lnTo>
                <a:lnTo>
                  <a:pt x="18888" y="122539"/>
                </a:lnTo>
                <a:lnTo>
                  <a:pt x="20402" y="118634"/>
                </a:lnTo>
                <a:lnTo>
                  <a:pt x="21107" y="117977"/>
                </a:lnTo>
                <a:lnTo>
                  <a:pt x="22345" y="119262"/>
                </a:lnTo>
                <a:lnTo>
                  <a:pt x="23365" y="118786"/>
                </a:lnTo>
                <a:lnTo>
                  <a:pt x="24136" y="116672"/>
                </a:lnTo>
                <a:lnTo>
                  <a:pt x="24184" y="114567"/>
                </a:lnTo>
                <a:lnTo>
                  <a:pt x="24536" y="113948"/>
                </a:lnTo>
                <a:lnTo>
                  <a:pt x="25822" y="117072"/>
                </a:lnTo>
                <a:close/>
                <a:moveTo>
                  <a:pt x="104374" y="132559"/>
                </a:moveTo>
                <a:lnTo>
                  <a:pt x="103318" y="133388"/>
                </a:lnTo>
                <a:lnTo>
                  <a:pt x="102127" y="133350"/>
                </a:lnTo>
                <a:lnTo>
                  <a:pt x="101279" y="133045"/>
                </a:lnTo>
                <a:lnTo>
                  <a:pt x="100860" y="132379"/>
                </a:lnTo>
                <a:lnTo>
                  <a:pt x="101384" y="132064"/>
                </a:lnTo>
                <a:lnTo>
                  <a:pt x="102003" y="130721"/>
                </a:lnTo>
                <a:lnTo>
                  <a:pt x="102575" y="130359"/>
                </a:lnTo>
                <a:lnTo>
                  <a:pt x="103422" y="130531"/>
                </a:lnTo>
                <a:lnTo>
                  <a:pt x="103946" y="131074"/>
                </a:lnTo>
                <a:lnTo>
                  <a:pt x="104374" y="132559"/>
                </a:lnTo>
                <a:close/>
                <a:moveTo>
                  <a:pt x="142884" y="138160"/>
                </a:moveTo>
                <a:lnTo>
                  <a:pt x="142094" y="140418"/>
                </a:lnTo>
                <a:lnTo>
                  <a:pt x="140008" y="137789"/>
                </a:lnTo>
                <a:lnTo>
                  <a:pt x="137722" y="135989"/>
                </a:lnTo>
                <a:lnTo>
                  <a:pt x="136864" y="134407"/>
                </a:lnTo>
                <a:lnTo>
                  <a:pt x="135474" y="133455"/>
                </a:lnTo>
                <a:lnTo>
                  <a:pt x="135093" y="131331"/>
                </a:lnTo>
                <a:lnTo>
                  <a:pt x="136779" y="130464"/>
                </a:lnTo>
                <a:lnTo>
                  <a:pt x="137503" y="130378"/>
                </a:lnTo>
                <a:lnTo>
                  <a:pt x="139236" y="132960"/>
                </a:lnTo>
                <a:lnTo>
                  <a:pt x="141941" y="133255"/>
                </a:lnTo>
                <a:lnTo>
                  <a:pt x="141731" y="134846"/>
                </a:lnTo>
                <a:lnTo>
                  <a:pt x="142589" y="136893"/>
                </a:lnTo>
                <a:lnTo>
                  <a:pt x="142884" y="138160"/>
                </a:lnTo>
                <a:close/>
                <a:moveTo>
                  <a:pt x="33204" y="136627"/>
                </a:moveTo>
                <a:lnTo>
                  <a:pt x="36023" y="139903"/>
                </a:lnTo>
                <a:lnTo>
                  <a:pt x="33747" y="139094"/>
                </a:lnTo>
                <a:lnTo>
                  <a:pt x="31328" y="141361"/>
                </a:lnTo>
                <a:lnTo>
                  <a:pt x="28260" y="138713"/>
                </a:lnTo>
                <a:lnTo>
                  <a:pt x="26422" y="136027"/>
                </a:lnTo>
                <a:lnTo>
                  <a:pt x="26012" y="134950"/>
                </a:lnTo>
                <a:lnTo>
                  <a:pt x="27937" y="132436"/>
                </a:lnTo>
                <a:lnTo>
                  <a:pt x="29727" y="135017"/>
                </a:lnTo>
                <a:lnTo>
                  <a:pt x="31899" y="135427"/>
                </a:lnTo>
                <a:lnTo>
                  <a:pt x="33204" y="136627"/>
                </a:lnTo>
                <a:close/>
                <a:moveTo>
                  <a:pt x="191881" y="136417"/>
                </a:moveTo>
                <a:lnTo>
                  <a:pt x="195167" y="137531"/>
                </a:lnTo>
                <a:lnTo>
                  <a:pt x="196082" y="137408"/>
                </a:lnTo>
                <a:lnTo>
                  <a:pt x="197634" y="137808"/>
                </a:lnTo>
                <a:lnTo>
                  <a:pt x="198044" y="139846"/>
                </a:lnTo>
                <a:lnTo>
                  <a:pt x="195986" y="140141"/>
                </a:lnTo>
                <a:lnTo>
                  <a:pt x="192424" y="142018"/>
                </a:lnTo>
                <a:lnTo>
                  <a:pt x="190909" y="141608"/>
                </a:lnTo>
                <a:lnTo>
                  <a:pt x="189100" y="139980"/>
                </a:lnTo>
                <a:lnTo>
                  <a:pt x="186223" y="139808"/>
                </a:lnTo>
                <a:lnTo>
                  <a:pt x="185375" y="139360"/>
                </a:lnTo>
                <a:lnTo>
                  <a:pt x="186918" y="137436"/>
                </a:lnTo>
                <a:lnTo>
                  <a:pt x="189719" y="136465"/>
                </a:lnTo>
                <a:lnTo>
                  <a:pt x="191881" y="136417"/>
                </a:lnTo>
                <a:close/>
                <a:moveTo>
                  <a:pt x="125892" y="144304"/>
                </a:moveTo>
                <a:lnTo>
                  <a:pt x="124101" y="145933"/>
                </a:lnTo>
                <a:lnTo>
                  <a:pt x="123796" y="143485"/>
                </a:lnTo>
                <a:lnTo>
                  <a:pt x="124949" y="140903"/>
                </a:lnTo>
                <a:lnTo>
                  <a:pt x="126520" y="140741"/>
                </a:lnTo>
                <a:lnTo>
                  <a:pt x="127102" y="141875"/>
                </a:lnTo>
                <a:lnTo>
                  <a:pt x="125892" y="144304"/>
                </a:lnTo>
                <a:close/>
                <a:moveTo>
                  <a:pt x="149952" y="143542"/>
                </a:moveTo>
                <a:lnTo>
                  <a:pt x="148961" y="145713"/>
                </a:lnTo>
                <a:lnTo>
                  <a:pt x="147295" y="145380"/>
                </a:lnTo>
                <a:lnTo>
                  <a:pt x="144503" y="143047"/>
                </a:lnTo>
                <a:lnTo>
                  <a:pt x="143551" y="141989"/>
                </a:lnTo>
                <a:lnTo>
                  <a:pt x="143027" y="140951"/>
                </a:lnTo>
                <a:lnTo>
                  <a:pt x="144170" y="140827"/>
                </a:lnTo>
                <a:lnTo>
                  <a:pt x="145570" y="141932"/>
                </a:lnTo>
                <a:lnTo>
                  <a:pt x="149142" y="142513"/>
                </a:lnTo>
                <a:lnTo>
                  <a:pt x="149952" y="143542"/>
                </a:lnTo>
                <a:close/>
                <a:moveTo>
                  <a:pt x="170621" y="145904"/>
                </a:moveTo>
                <a:lnTo>
                  <a:pt x="169373" y="146037"/>
                </a:lnTo>
                <a:lnTo>
                  <a:pt x="169754" y="144694"/>
                </a:lnTo>
                <a:lnTo>
                  <a:pt x="172145" y="142361"/>
                </a:lnTo>
                <a:lnTo>
                  <a:pt x="175498" y="142247"/>
                </a:lnTo>
                <a:lnTo>
                  <a:pt x="178546" y="141075"/>
                </a:lnTo>
                <a:lnTo>
                  <a:pt x="179232" y="141037"/>
                </a:lnTo>
                <a:lnTo>
                  <a:pt x="177775" y="142875"/>
                </a:lnTo>
                <a:lnTo>
                  <a:pt x="175317" y="144589"/>
                </a:lnTo>
                <a:lnTo>
                  <a:pt x="170621" y="145904"/>
                </a:lnTo>
                <a:close/>
                <a:moveTo>
                  <a:pt x="153876" y="149600"/>
                </a:moveTo>
                <a:lnTo>
                  <a:pt x="151314" y="149809"/>
                </a:lnTo>
                <a:lnTo>
                  <a:pt x="151466" y="147247"/>
                </a:lnTo>
                <a:lnTo>
                  <a:pt x="152419" y="146580"/>
                </a:lnTo>
                <a:lnTo>
                  <a:pt x="155486" y="147857"/>
                </a:lnTo>
                <a:lnTo>
                  <a:pt x="155334" y="148657"/>
                </a:lnTo>
                <a:lnTo>
                  <a:pt x="153876" y="149600"/>
                </a:lnTo>
                <a:close/>
                <a:moveTo>
                  <a:pt x="141589" y="147104"/>
                </a:moveTo>
                <a:lnTo>
                  <a:pt x="141455" y="150581"/>
                </a:lnTo>
                <a:lnTo>
                  <a:pt x="140751" y="150552"/>
                </a:lnTo>
                <a:lnTo>
                  <a:pt x="140341" y="150019"/>
                </a:lnTo>
                <a:lnTo>
                  <a:pt x="140322" y="148685"/>
                </a:lnTo>
                <a:lnTo>
                  <a:pt x="140627" y="146590"/>
                </a:lnTo>
                <a:lnTo>
                  <a:pt x="141589" y="147104"/>
                </a:lnTo>
                <a:close/>
                <a:moveTo>
                  <a:pt x="128025" y="152105"/>
                </a:moveTo>
                <a:lnTo>
                  <a:pt x="126501" y="153124"/>
                </a:lnTo>
                <a:lnTo>
                  <a:pt x="127006" y="150800"/>
                </a:lnTo>
                <a:lnTo>
                  <a:pt x="126253" y="149590"/>
                </a:lnTo>
                <a:lnTo>
                  <a:pt x="126920" y="148562"/>
                </a:lnTo>
                <a:lnTo>
                  <a:pt x="127901" y="147733"/>
                </a:lnTo>
                <a:lnTo>
                  <a:pt x="128358" y="148590"/>
                </a:lnTo>
                <a:lnTo>
                  <a:pt x="129235" y="149981"/>
                </a:lnTo>
                <a:lnTo>
                  <a:pt x="128025" y="152105"/>
                </a:lnTo>
                <a:close/>
                <a:moveTo>
                  <a:pt x="130368" y="159439"/>
                </a:moveTo>
                <a:lnTo>
                  <a:pt x="129378" y="159944"/>
                </a:lnTo>
                <a:lnTo>
                  <a:pt x="127730" y="159210"/>
                </a:lnTo>
                <a:lnTo>
                  <a:pt x="128168" y="157382"/>
                </a:lnTo>
                <a:lnTo>
                  <a:pt x="129311" y="156601"/>
                </a:lnTo>
                <a:lnTo>
                  <a:pt x="130521" y="157201"/>
                </a:lnTo>
                <a:lnTo>
                  <a:pt x="130702" y="158029"/>
                </a:lnTo>
                <a:lnTo>
                  <a:pt x="130368" y="159439"/>
                </a:lnTo>
                <a:close/>
                <a:moveTo>
                  <a:pt x="157705" y="164697"/>
                </a:moveTo>
                <a:lnTo>
                  <a:pt x="155324" y="165954"/>
                </a:lnTo>
                <a:lnTo>
                  <a:pt x="153695" y="164135"/>
                </a:lnTo>
                <a:lnTo>
                  <a:pt x="152790" y="161268"/>
                </a:lnTo>
                <a:lnTo>
                  <a:pt x="157153" y="157058"/>
                </a:lnTo>
                <a:lnTo>
                  <a:pt x="158200" y="157439"/>
                </a:lnTo>
                <a:lnTo>
                  <a:pt x="158829" y="158525"/>
                </a:lnTo>
                <a:lnTo>
                  <a:pt x="158734" y="162306"/>
                </a:lnTo>
                <a:lnTo>
                  <a:pt x="157705" y="164697"/>
                </a:lnTo>
                <a:close/>
                <a:moveTo>
                  <a:pt x="150571" y="161335"/>
                </a:moveTo>
                <a:lnTo>
                  <a:pt x="148447" y="163906"/>
                </a:lnTo>
                <a:lnTo>
                  <a:pt x="146675" y="163630"/>
                </a:lnTo>
                <a:lnTo>
                  <a:pt x="145932" y="162449"/>
                </a:lnTo>
                <a:lnTo>
                  <a:pt x="147028" y="160029"/>
                </a:lnTo>
                <a:lnTo>
                  <a:pt x="149400" y="158658"/>
                </a:lnTo>
                <a:lnTo>
                  <a:pt x="150476" y="159020"/>
                </a:lnTo>
                <a:lnTo>
                  <a:pt x="150371" y="160811"/>
                </a:lnTo>
                <a:lnTo>
                  <a:pt x="150571" y="161335"/>
                </a:lnTo>
                <a:close/>
                <a:moveTo>
                  <a:pt x="197101" y="164973"/>
                </a:moveTo>
                <a:lnTo>
                  <a:pt x="194433" y="165430"/>
                </a:lnTo>
                <a:lnTo>
                  <a:pt x="194910" y="162782"/>
                </a:lnTo>
                <a:lnTo>
                  <a:pt x="193605" y="160696"/>
                </a:lnTo>
                <a:lnTo>
                  <a:pt x="195681" y="161868"/>
                </a:lnTo>
                <a:lnTo>
                  <a:pt x="197005" y="163278"/>
                </a:lnTo>
                <a:lnTo>
                  <a:pt x="197653" y="163544"/>
                </a:lnTo>
                <a:lnTo>
                  <a:pt x="197501" y="164392"/>
                </a:lnTo>
                <a:lnTo>
                  <a:pt x="197101" y="164973"/>
                </a:lnTo>
                <a:close/>
                <a:moveTo>
                  <a:pt x="135655" y="166230"/>
                </a:moveTo>
                <a:lnTo>
                  <a:pt x="135169" y="166373"/>
                </a:lnTo>
                <a:lnTo>
                  <a:pt x="134464" y="164973"/>
                </a:lnTo>
                <a:lnTo>
                  <a:pt x="134321" y="163668"/>
                </a:lnTo>
                <a:lnTo>
                  <a:pt x="134598" y="162897"/>
                </a:lnTo>
                <a:lnTo>
                  <a:pt x="135521" y="162820"/>
                </a:lnTo>
                <a:lnTo>
                  <a:pt x="136779" y="165306"/>
                </a:lnTo>
                <a:lnTo>
                  <a:pt x="135655" y="166230"/>
                </a:lnTo>
                <a:close/>
                <a:moveTo>
                  <a:pt x="166078" y="170583"/>
                </a:moveTo>
                <a:lnTo>
                  <a:pt x="163716" y="170860"/>
                </a:lnTo>
                <a:lnTo>
                  <a:pt x="162963" y="170612"/>
                </a:lnTo>
                <a:lnTo>
                  <a:pt x="164401" y="170041"/>
                </a:lnTo>
                <a:lnTo>
                  <a:pt x="165402" y="169431"/>
                </a:lnTo>
                <a:lnTo>
                  <a:pt x="165887" y="168697"/>
                </a:lnTo>
                <a:lnTo>
                  <a:pt x="168278" y="167402"/>
                </a:lnTo>
                <a:lnTo>
                  <a:pt x="169850" y="165706"/>
                </a:lnTo>
                <a:lnTo>
                  <a:pt x="171555" y="166859"/>
                </a:lnTo>
                <a:lnTo>
                  <a:pt x="169421" y="167630"/>
                </a:lnTo>
                <a:lnTo>
                  <a:pt x="166078" y="170583"/>
                </a:lnTo>
                <a:close/>
                <a:moveTo>
                  <a:pt x="195224" y="172688"/>
                </a:moveTo>
                <a:lnTo>
                  <a:pt x="194396" y="172726"/>
                </a:lnTo>
                <a:lnTo>
                  <a:pt x="195386" y="171126"/>
                </a:lnTo>
                <a:lnTo>
                  <a:pt x="198205" y="168926"/>
                </a:lnTo>
                <a:lnTo>
                  <a:pt x="202311" y="166983"/>
                </a:lnTo>
                <a:lnTo>
                  <a:pt x="203673" y="166773"/>
                </a:lnTo>
                <a:lnTo>
                  <a:pt x="205987" y="167973"/>
                </a:lnTo>
                <a:lnTo>
                  <a:pt x="201739" y="169964"/>
                </a:lnTo>
                <a:lnTo>
                  <a:pt x="200606" y="171012"/>
                </a:lnTo>
                <a:lnTo>
                  <a:pt x="197472" y="171240"/>
                </a:lnTo>
                <a:lnTo>
                  <a:pt x="195224" y="172688"/>
                </a:lnTo>
                <a:close/>
                <a:moveTo>
                  <a:pt x="153314" y="174450"/>
                </a:moveTo>
                <a:lnTo>
                  <a:pt x="152848" y="174974"/>
                </a:lnTo>
                <a:lnTo>
                  <a:pt x="150828" y="172879"/>
                </a:lnTo>
                <a:lnTo>
                  <a:pt x="150057" y="171660"/>
                </a:lnTo>
                <a:lnTo>
                  <a:pt x="151019" y="170640"/>
                </a:lnTo>
                <a:lnTo>
                  <a:pt x="153991" y="173022"/>
                </a:lnTo>
                <a:lnTo>
                  <a:pt x="153314" y="174450"/>
                </a:lnTo>
                <a:close/>
                <a:moveTo>
                  <a:pt x="130702" y="171469"/>
                </a:moveTo>
                <a:lnTo>
                  <a:pt x="130750" y="173422"/>
                </a:lnTo>
                <a:lnTo>
                  <a:pt x="130559" y="174117"/>
                </a:lnTo>
                <a:lnTo>
                  <a:pt x="125092" y="175060"/>
                </a:lnTo>
                <a:lnTo>
                  <a:pt x="125596" y="172822"/>
                </a:lnTo>
                <a:lnTo>
                  <a:pt x="125930" y="172117"/>
                </a:lnTo>
                <a:lnTo>
                  <a:pt x="127739" y="173155"/>
                </a:lnTo>
                <a:lnTo>
                  <a:pt x="128406" y="172622"/>
                </a:lnTo>
                <a:lnTo>
                  <a:pt x="128673" y="172012"/>
                </a:lnTo>
                <a:lnTo>
                  <a:pt x="130702" y="171469"/>
                </a:lnTo>
                <a:close/>
                <a:moveTo>
                  <a:pt x="219570" y="178432"/>
                </a:moveTo>
                <a:lnTo>
                  <a:pt x="218989" y="178956"/>
                </a:lnTo>
                <a:lnTo>
                  <a:pt x="217646" y="177441"/>
                </a:lnTo>
                <a:lnTo>
                  <a:pt x="217579" y="176651"/>
                </a:lnTo>
                <a:lnTo>
                  <a:pt x="218951" y="175746"/>
                </a:lnTo>
                <a:lnTo>
                  <a:pt x="219637" y="175536"/>
                </a:lnTo>
                <a:lnTo>
                  <a:pt x="219837" y="176156"/>
                </a:lnTo>
                <a:lnTo>
                  <a:pt x="219818" y="177479"/>
                </a:lnTo>
                <a:lnTo>
                  <a:pt x="219570" y="178432"/>
                </a:lnTo>
                <a:close/>
                <a:moveTo>
                  <a:pt x="182156" y="177394"/>
                </a:moveTo>
                <a:lnTo>
                  <a:pt x="180041" y="178184"/>
                </a:lnTo>
                <a:lnTo>
                  <a:pt x="178698" y="179851"/>
                </a:lnTo>
                <a:lnTo>
                  <a:pt x="177060" y="178670"/>
                </a:lnTo>
                <a:lnTo>
                  <a:pt x="177060" y="177070"/>
                </a:lnTo>
                <a:lnTo>
                  <a:pt x="178851" y="177565"/>
                </a:lnTo>
                <a:lnTo>
                  <a:pt x="180108" y="176660"/>
                </a:lnTo>
                <a:lnTo>
                  <a:pt x="179727" y="175641"/>
                </a:lnTo>
                <a:lnTo>
                  <a:pt x="181099" y="176117"/>
                </a:lnTo>
                <a:lnTo>
                  <a:pt x="182156" y="177394"/>
                </a:lnTo>
                <a:close/>
                <a:moveTo>
                  <a:pt x="156010" y="183775"/>
                </a:moveTo>
                <a:lnTo>
                  <a:pt x="154771" y="185519"/>
                </a:lnTo>
                <a:lnTo>
                  <a:pt x="153019" y="184899"/>
                </a:lnTo>
                <a:lnTo>
                  <a:pt x="153733" y="184242"/>
                </a:lnTo>
                <a:lnTo>
                  <a:pt x="154152" y="183385"/>
                </a:lnTo>
                <a:lnTo>
                  <a:pt x="154200" y="182147"/>
                </a:lnTo>
                <a:lnTo>
                  <a:pt x="153724" y="181385"/>
                </a:lnTo>
                <a:lnTo>
                  <a:pt x="154048" y="181108"/>
                </a:lnTo>
                <a:lnTo>
                  <a:pt x="155610" y="182385"/>
                </a:lnTo>
                <a:lnTo>
                  <a:pt x="156010" y="183775"/>
                </a:lnTo>
                <a:close/>
                <a:moveTo>
                  <a:pt x="219103" y="199044"/>
                </a:moveTo>
                <a:lnTo>
                  <a:pt x="217179" y="199739"/>
                </a:lnTo>
                <a:lnTo>
                  <a:pt x="216512" y="199654"/>
                </a:lnTo>
                <a:lnTo>
                  <a:pt x="215712" y="198129"/>
                </a:lnTo>
                <a:lnTo>
                  <a:pt x="216827" y="194453"/>
                </a:lnTo>
                <a:lnTo>
                  <a:pt x="215798" y="192081"/>
                </a:lnTo>
                <a:lnTo>
                  <a:pt x="215732" y="191081"/>
                </a:lnTo>
                <a:lnTo>
                  <a:pt x="217294" y="189690"/>
                </a:lnTo>
                <a:lnTo>
                  <a:pt x="218380" y="187605"/>
                </a:lnTo>
                <a:lnTo>
                  <a:pt x="221027" y="185347"/>
                </a:lnTo>
                <a:lnTo>
                  <a:pt x="227895" y="182671"/>
                </a:lnTo>
                <a:lnTo>
                  <a:pt x="229505" y="182423"/>
                </a:lnTo>
                <a:lnTo>
                  <a:pt x="229457" y="184518"/>
                </a:lnTo>
                <a:lnTo>
                  <a:pt x="227162" y="189814"/>
                </a:lnTo>
                <a:lnTo>
                  <a:pt x="225123" y="192462"/>
                </a:lnTo>
                <a:lnTo>
                  <a:pt x="225666" y="194577"/>
                </a:lnTo>
                <a:lnTo>
                  <a:pt x="222399" y="195167"/>
                </a:lnTo>
                <a:lnTo>
                  <a:pt x="219103" y="199044"/>
                </a:lnTo>
                <a:close/>
                <a:moveTo>
                  <a:pt x="91087" y="190472"/>
                </a:moveTo>
                <a:lnTo>
                  <a:pt x="90773" y="191900"/>
                </a:lnTo>
                <a:lnTo>
                  <a:pt x="88020" y="190919"/>
                </a:lnTo>
                <a:lnTo>
                  <a:pt x="87258" y="189443"/>
                </a:lnTo>
                <a:lnTo>
                  <a:pt x="87116" y="186166"/>
                </a:lnTo>
                <a:lnTo>
                  <a:pt x="87839" y="184566"/>
                </a:lnTo>
                <a:lnTo>
                  <a:pt x="88316" y="184061"/>
                </a:lnTo>
                <a:lnTo>
                  <a:pt x="89582" y="185909"/>
                </a:lnTo>
                <a:lnTo>
                  <a:pt x="92240" y="188604"/>
                </a:lnTo>
                <a:lnTo>
                  <a:pt x="91087" y="190472"/>
                </a:lnTo>
                <a:close/>
                <a:moveTo>
                  <a:pt x="201282" y="214256"/>
                </a:moveTo>
                <a:lnTo>
                  <a:pt x="200263" y="216094"/>
                </a:lnTo>
                <a:lnTo>
                  <a:pt x="199224" y="214541"/>
                </a:lnTo>
                <a:lnTo>
                  <a:pt x="199672" y="212750"/>
                </a:lnTo>
                <a:lnTo>
                  <a:pt x="198472" y="209921"/>
                </a:lnTo>
                <a:lnTo>
                  <a:pt x="200749" y="205712"/>
                </a:lnTo>
                <a:lnTo>
                  <a:pt x="200796" y="203664"/>
                </a:lnTo>
                <a:lnTo>
                  <a:pt x="202539" y="202616"/>
                </a:lnTo>
                <a:lnTo>
                  <a:pt x="202111" y="206092"/>
                </a:lnTo>
                <a:lnTo>
                  <a:pt x="200777" y="208874"/>
                </a:lnTo>
                <a:lnTo>
                  <a:pt x="202159" y="211188"/>
                </a:lnTo>
                <a:lnTo>
                  <a:pt x="202816" y="213817"/>
                </a:lnTo>
                <a:lnTo>
                  <a:pt x="201282" y="214256"/>
                </a:lnTo>
                <a:close/>
                <a:moveTo>
                  <a:pt x="112433" y="211960"/>
                </a:moveTo>
                <a:lnTo>
                  <a:pt x="114262" y="212198"/>
                </a:lnTo>
                <a:lnTo>
                  <a:pt x="116738" y="212160"/>
                </a:lnTo>
                <a:lnTo>
                  <a:pt x="117300" y="211960"/>
                </a:lnTo>
                <a:lnTo>
                  <a:pt x="118881" y="210045"/>
                </a:lnTo>
                <a:lnTo>
                  <a:pt x="120825" y="210007"/>
                </a:lnTo>
                <a:lnTo>
                  <a:pt x="121672" y="211893"/>
                </a:lnTo>
                <a:lnTo>
                  <a:pt x="119700" y="212760"/>
                </a:lnTo>
                <a:lnTo>
                  <a:pt x="119300" y="213255"/>
                </a:lnTo>
                <a:lnTo>
                  <a:pt x="119682" y="213655"/>
                </a:lnTo>
                <a:lnTo>
                  <a:pt x="121158" y="214446"/>
                </a:lnTo>
                <a:lnTo>
                  <a:pt x="123215" y="214151"/>
                </a:lnTo>
                <a:lnTo>
                  <a:pt x="123272" y="215637"/>
                </a:lnTo>
                <a:lnTo>
                  <a:pt x="123730" y="216846"/>
                </a:lnTo>
                <a:lnTo>
                  <a:pt x="124739" y="217570"/>
                </a:lnTo>
                <a:lnTo>
                  <a:pt x="125844" y="217713"/>
                </a:lnTo>
                <a:lnTo>
                  <a:pt x="128273" y="217503"/>
                </a:lnTo>
                <a:lnTo>
                  <a:pt x="130664" y="217027"/>
                </a:lnTo>
                <a:lnTo>
                  <a:pt x="133131" y="216075"/>
                </a:lnTo>
                <a:lnTo>
                  <a:pt x="135655" y="215589"/>
                </a:lnTo>
                <a:lnTo>
                  <a:pt x="143189" y="216075"/>
                </a:lnTo>
                <a:lnTo>
                  <a:pt x="145894" y="218132"/>
                </a:lnTo>
                <a:lnTo>
                  <a:pt x="151047" y="218380"/>
                </a:lnTo>
                <a:lnTo>
                  <a:pt x="155829" y="219466"/>
                </a:lnTo>
                <a:lnTo>
                  <a:pt x="158343" y="218751"/>
                </a:lnTo>
                <a:lnTo>
                  <a:pt x="162639" y="218084"/>
                </a:lnTo>
                <a:lnTo>
                  <a:pt x="163325" y="218808"/>
                </a:lnTo>
                <a:lnTo>
                  <a:pt x="162773" y="223447"/>
                </a:lnTo>
                <a:lnTo>
                  <a:pt x="163039" y="224800"/>
                </a:lnTo>
                <a:lnTo>
                  <a:pt x="164277" y="225447"/>
                </a:lnTo>
                <a:lnTo>
                  <a:pt x="165497" y="225133"/>
                </a:lnTo>
                <a:lnTo>
                  <a:pt x="167001" y="223609"/>
                </a:lnTo>
                <a:lnTo>
                  <a:pt x="170602" y="222437"/>
                </a:lnTo>
                <a:lnTo>
                  <a:pt x="174336" y="222437"/>
                </a:lnTo>
                <a:lnTo>
                  <a:pt x="177489" y="219351"/>
                </a:lnTo>
                <a:lnTo>
                  <a:pt x="178412" y="219170"/>
                </a:lnTo>
                <a:lnTo>
                  <a:pt x="177832" y="220685"/>
                </a:lnTo>
                <a:lnTo>
                  <a:pt x="177355" y="224247"/>
                </a:lnTo>
                <a:lnTo>
                  <a:pt x="176689" y="226333"/>
                </a:lnTo>
                <a:lnTo>
                  <a:pt x="176383" y="227972"/>
                </a:lnTo>
                <a:lnTo>
                  <a:pt x="174279" y="228819"/>
                </a:lnTo>
                <a:lnTo>
                  <a:pt x="171107" y="228962"/>
                </a:lnTo>
                <a:lnTo>
                  <a:pt x="165306" y="228600"/>
                </a:lnTo>
                <a:lnTo>
                  <a:pt x="159458" y="229181"/>
                </a:lnTo>
                <a:lnTo>
                  <a:pt x="148628" y="230743"/>
                </a:lnTo>
                <a:lnTo>
                  <a:pt x="137779" y="231543"/>
                </a:lnTo>
                <a:lnTo>
                  <a:pt x="136321" y="231019"/>
                </a:lnTo>
                <a:lnTo>
                  <a:pt x="136293" y="228953"/>
                </a:lnTo>
                <a:lnTo>
                  <a:pt x="136064" y="227524"/>
                </a:lnTo>
                <a:lnTo>
                  <a:pt x="135360" y="226524"/>
                </a:lnTo>
                <a:lnTo>
                  <a:pt x="132006" y="225666"/>
                </a:lnTo>
                <a:lnTo>
                  <a:pt x="128806" y="224199"/>
                </a:lnTo>
                <a:lnTo>
                  <a:pt x="116262" y="222199"/>
                </a:lnTo>
                <a:lnTo>
                  <a:pt x="113299" y="221409"/>
                </a:lnTo>
                <a:lnTo>
                  <a:pt x="108499" y="221818"/>
                </a:lnTo>
                <a:lnTo>
                  <a:pt x="106737" y="221761"/>
                </a:lnTo>
                <a:lnTo>
                  <a:pt x="105527" y="221047"/>
                </a:lnTo>
                <a:lnTo>
                  <a:pt x="104689" y="219808"/>
                </a:lnTo>
                <a:lnTo>
                  <a:pt x="104308" y="215875"/>
                </a:lnTo>
                <a:lnTo>
                  <a:pt x="104908" y="211979"/>
                </a:lnTo>
                <a:lnTo>
                  <a:pt x="105946" y="210950"/>
                </a:lnTo>
                <a:lnTo>
                  <a:pt x="106423" y="212122"/>
                </a:lnTo>
                <a:lnTo>
                  <a:pt x="107652" y="212665"/>
                </a:lnTo>
                <a:lnTo>
                  <a:pt x="108795" y="211484"/>
                </a:lnTo>
                <a:lnTo>
                  <a:pt x="108785" y="209693"/>
                </a:lnTo>
                <a:lnTo>
                  <a:pt x="109366" y="208036"/>
                </a:lnTo>
                <a:lnTo>
                  <a:pt x="110271" y="208731"/>
                </a:lnTo>
                <a:lnTo>
                  <a:pt x="110871" y="211284"/>
                </a:lnTo>
                <a:lnTo>
                  <a:pt x="112433" y="21196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C3080B17-E3B5-0151-EFA0-0151C36DC7D6}"/>
              </a:ext>
            </a:extLst>
          </p:cNvPr>
          <p:cNvSpPr/>
          <p:nvPr/>
        </p:nvSpPr>
        <p:spPr>
          <a:xfrm>
            <a:off x="5872480" y="3312160"/>
            <a:ext cx="21533" cy="1068"/>
          </a:xfrm>
          <a:custGeom>
            <a:avLst/>
            <a:gdLst>
              <a:gd name="connsiteX0" fmla="*/ 82163 w 107108"/>
              <a:gd name="connsiteY0" fmla="*/ 48 h 112661"/>
              <a:gd name="connsiteX1" fmla="*/ 81905 w 107108"/>
              <a:gd name="connsiteY1" fmla="*/ 6810 h 112661"/>
              <a:gd name="connsiteX2" fmla="*/ 81610 w 107108"/>
              <a:gd name="connsiteY2" fmla="*/ 14640 h 112661"/>
              <a:gd name="connsiteX3" fmla="*/ 81391 w 107108"/>
              <a:gd name="connsiteY3" fmla="*/ 20383 h 112661"/>
              <a:gd name="connsiteX4" fmla="*/ 81096 w 107108"/>
              <a:gd name="connsiteY4" fmla="*/ 28042 h 112661"/>
              <a:gd name="connsiteX5" fmla="*/ 80800 w 107108"/>
              <a:gd name="connsiteY5" fmla="*/ 35861 h 112661"/>
              <a:gd name="connsiteX6" fmla="*/ 80391 w 107108"/>
              <a:gd name="connsiteY6" fmla="*/ 46501 h 112661"/>
              <a:gd name="connsiteX7" fmla="*/ 80134 w 107108"/>
              <a:gd name="connsiteY7" fmla="*/ 53359 h 112661"/>
              <a:gd name="connsiteX8" fmla="*/ 80258 w 107108"/>
              <a:gd name="connsiteY8" fmla="*/ 53521 h 112661"/>
              <a:gd name="connsiteX9" fmla="*/ 83448 w 107108"/>
              <a:gd name="connsiteY9" fmla="*/ 53187 h 112661"/>
              <a:gd name="connsiteX10" fmla="*/ 88163 w 107108"/>
              <a:gd name="connsiteY10" fmla="*/ 53492 h 112661"/>
              <a:gd name="connsiteX11" fmla="*/ 89316 w 107108"/>
              <a:gd name="connsiteY11" fmla="*/ 53473 h 112661"/>
              <a:gd name="connsiteX12" fmla="*/ 90754 w 107108"/>
              <a:gd name="connsiteY12" fmla="*/ 54064 h 112661"/>
              <a:gd name="connsiteX13" fmla="*/ 91869 w 107108"/>
              <a:gd name="connsiteY13" fmla="*/ 54245 h 112661"/>
              <a:gd name="connsiteX14" fmla="*/ 94269 w 107108"/>
              <a:gd name="connsiteY14" fmla="*/ 55788 h 112661"/>
              <a:gd name="connsiteX15" fmla="*/ 97079 w 107108"/>
              <a:gd name="connsiteY15" fmla="*/ 56960 h 112661"/>
              <a:gd name="connsiteX16" fmla="*/ 98879 w 107108"/>
              <a:gd name="connsiteY16" fmla="*/ 54597 h 112661"/>
              <a:gd name="connsiteX17" fmla="*/ 97936 w 107108"/>
              <a:gd name="connsiteY17" fmla="*/ 53178 h 112661"/>
              <a:gd name="connsiteX18" fmla="*/ 97222 w 107108"/>
              <a:gd name="connsiteY18" fmla="*/ 52454 h 112661"/>
              <a:gd name="connsiteX19" fmla="*/ 97336 w 107108"/>
              <a:gd name="connsiteY19" fmla="*/ 51816 h 112661"/>
              <a:gd name="connsiteX20" fmla="*/ 107109 w 107108"/>
              <a:gd name="connsiteY20" fmla="*/ 57931 h 112661"/>
              <a:gd name="connsiteX21" fmla="*/ 105956 w 107108"/>
              <a:gd name="connsiteY21" fmla="*/ 58874 h 112661"/>
              <a:gd name="connsiteX22" fmla="*/ 103470 w 107108"/>
              <a:gd name="connsiteY22" fmla="*/ 61046 h 112661"/>
              <a:gd name="connsiteX23" fmla="*/ 98955 w 107108"/>
              <a:gd name="connsiteY23" fmla="*/ 64770 h 112661"/>
              <a:gd name="connsiteX24" fmla="*/ 94917 w 107108"/>
              <a:gd name="connsiteY24" fmla="*/ 68094 h 112661"/>
              <a:gd name="connsiteX25" fmla="*/ 91021 w 107108"/>
              <a:gd name="connsiteY25" fmla="*/ 71104 h 112661"/>
              <a:gd name="connsiteX26" fmla="*/ 87525 w 107108"/>
              <a:gd name="connsiteY26" fmla="*/ 73819 h 112661"/>
              <a:gd name="connsiteX27" fmla="*/ 87106 w 107108"/>
              <a:gd name="connsiteY27" fmla="*/ 74085 h 112661"/>
              <a:gd name="connsiteX28" fmla="*/ 82667 w 107108"/>
              <a:gd name="connsiteY28" fmla="*/ 76029 h 112661"/>
              <a:gd name="connsiteX29" fmla="*/ 81925 w 107108"/>
              <a:gd name="connsiteY29" fmla="*/ 76914 h 112661"/>
              <a:gd name="connsiteX30" fmla="*/ 80972 w 107108"/>
              <a:gd name="connsiteY30" fmla="*/ 80743 h 112661"/>
              <a:gd name="connsiteX31" fmla="*/ 80534 w 107108"/>
              <a:gd name="connsiteY31" fmla="*/ 81696 h 112661"/>
              <a:gd name="connsiteX32" fmla="*/ 81343 w 107108"/>
              <a:gd name="connsiteY32" fmla="*/ 83820 h 112661"/>
              <a:gd name="connsiteX33" fmla="*/ 82144 w 107108"/>
              <a:gd name="connsiteY33" fmla="*/ 87097 h 112661"/>
              <a:gd name="connsiteX34" fmla="*/ 81886 w 107108"/>
              <a:gd name="connsiteY34" fmla="*/ 88821 h 112661"/>
              <a:gd name="connsiteX35" fmla="*/ 78819 w 107108"/>
              <a:gd name="connsiteY35" fmla="*/ 90926 h 112661"/>
              <a:gd name="connsiteX36" fmla="*/ 77410 w 107108"/>
              <a:gd name="connsiteY36" fmla="*/ 92821 h 112661"/>
              <a:gd name="connsiteX37" fmla="*/ 76791 w 107108"/>
              <a:gd name="connsiteY37" fmla="*/ 94050 h 112661"/>
              <a:gd name="connsiteX38" fmla="*/ 76238 w 107108"/>
              <a:gd name="connsiteY38" fmla="*/ 93736 h 112661"/>
              <a:gd name="connsiteX39" fmla="*/ 75286 w 107108"/>
              <a:gd name="connsiteY39" fmla="*/ 93640 h 112661"/>
              <a:gd name="connsiteX40" fmla="*/ 73095 w 107108"/>
              <a:gd name="connsiteY40" fmla="*/ 94117 h 112661"/>
              <a:gd name="connsiteX41" fmla="*/ 72028 w 107108"/>
              <a:gd name="connsiteY41" fmla="*/ 94221 h 112661"/>
              <a:gd name="connsiteX42" fmla="*/ 71152 w 107108"/>
              <a:gd name="connsiteY42" fmla="*/ 94764 h 112661"/>
              <a:gd name="connsiteX43" fmla="*/ 71056 w 107108"/>
              <a:gd name="connsiteY43" fmla="*/ 95945 h 112661"/>
              <a:gd name="connsiteX44" fmla="*/ 71647 w 107108"/>
              <a:gd name="connsiteY44" fmla="*/ 97860 h 112661"/>
              <a:gd name="connsiteX45" fmla="*/ 71857 w 107108"/>
              <a:gd name="connsiteY45" fmla="*/ 98841 h 112661"/>
              <a:gd name="connsiteX46" fmla="*/ 71237 w 107108"/>
              <a:gd name="connsiteY46" fmla="*/ 99298 h 112661"/>
              <a:gd name="connsiteX47" fmla="*/ 68532 w 107108"/>
              <a:gd name="connsiteY47" fmla="*/ 100451 h 112661"/>
              <a:gd name="connsiteX48" fmla="*/ 67466 w 107108"/>
              <a:gd name="connsiteY48" fmla="*/ 101584 h 112661"/>
              <a:gd name="connsiteX49" fmla="*/ 66446 w 107108"/>
              <a:gd name="connsiteY49" fmla="*/ 103337 h 112661"/>
              <a:gd name="connsiteX50" fmla="*/ 65265 w 107108"/>
              <a:gd name="connsiteY50" fmla="*/ 104080 h 112661"/>
              <a:gd name="connsiteX51" fmla="*/ 64027 w 107108"/>
              <a:gd name="connsiteY51" fmla="*/ 103946 h 112661"/>
              <a:gd name="connsiteX52" fmla="*/ 63151 w 107108"/>
              <a:gd name="connsiteY52" fmla="*/ 104204 h 112661"/>
              <a:gd name="connsiteX53" fmla="*/ 61274 w 107108"/>
              <a:gd name="connsiteY53" fmla="*/ 105528 h 112661"/>
              <a:gd name="connsiteX54" fmla="*/ 58455 w 107108"/>
              <a:gd name="connsiteY54" fmla="*/ 108080 h 112661"/>
              <a:gd name="connsiteX55" fmla="*/ 56950 w 107108"/>
              <a:gd name="connsiteY55" fmla="*/ 109976 h 112661"/>
              <a:gd name="connsiteX56" fmla="*/ 56912 w 107108"/>
              <a:gd name="connsiteY56" fmla="*/ 111385 h 112661"/>
              <a:gd name="connsiteX57" fmla="*/ 57207 w 107108"/>
              <a:gd name="connsiteY57" fmla="*/ 112662 h 112661"/>
              <a:gd name="connsiteX58" fmla="*/ 46939 w 107108"/>
              <a:gd name="connsiteY58" fmla="*/ 108166 h 112661"/>
              <a:gd name="connsiteX59" fmla="*/ 43529 w 107108"/>
              <a:gd name="connsiteY59" fmla="*/ 107394 h 112661"/>
              <a:gd name="connsiteX60" fmla="*/ 29108 w 107108"/>
              <a:gd name="connsiteY60" fmla="*/ 107490 h 112661"/>
              <a:gd name="connsiteX61" fmla="*/ 22927 w 107108"/>
              <a:gd name="connsiteY61" fmla="*/ 105718 h 112661"/>
              <a:gd name="connsiteX62" fmla="*/ 15888 w 107108"/>
              <a:gd name="connsiteY62" fmla="*/ 102308 h 112661"/>
              <a:gd name="connsiteX63" fmla="*/ 11116 w 107108"/>
              <a:gd name="connsiteY63" fmla="*/ 99203 h 112661"/>
              <a:gd name="connsiteX64" fmla="*/ 0 w 107108"/>
              <a:gd name="connsiteY64" fmla="*/ 90507 h 112661"/>
              <a:gd name="connsiteX65" fmla="*/ 695 w 107108"/>
              <a:gd name="connsiteY65" fmla="*/ 89802 h 112661"/>
              <a:gd name="connsiteX66" fmla="*/ 1286 w 107108"/>
              <a:gd name="connsiteY66" fmla="*/ 88182 h 112661"/>
              <a:gd name="connsiteX67" fmla="*/ 2010 w 107108"/>
              <a:gd name="connsiteY67" fmla="*/ 86506 h 112661"/>
              <a:gd name="connsiteX68" fmla="*/ 1562 w 107108"/>
              <a:gd name="connsiteY68" fmla="*/ 84572 h 112661"/>
              <a:gd name="connsiteX69" fmla="*/ 1295 w 107108"/>
              <a:gd name="connsiteY69" fmla="*/ 83010 h 112661"/>
              <a:gd name="connsiteX70" fmla="*/ 2124 w 107108"/>
              <a:gd name="connsiteY70" fmla="*/ 80724 h 112661"/>
              <a:gd name="connsiteX71" fmla="*/ 2048 w 107108"/>
              <a:gd name="connsiteY71" fmla="*/ 79019 h 112661"/>
              <a:gd name="connsiteX72" fmla="*/ 2429 w 107108"/>
              <a:gd name="connsiteY72" fmla="*/ 77962 h 112661"/>
              <a:gd name="connsiteX73" fmla="*/ 3648 w 107108"/>
              <a:gd name="connsiteY73" fmla="*/ 77276 h 112661"/>
              <a:gd name="connsiteX74" fmla="*/ 4286 w 107108"/>
              <a:gd name="connsiteY74" fmla="*/ 75972 h 112661"/>
              <a:gd name="connsiteX75" fmla="*/ 819 w 107108"/>
              <a:gd name="connsiteY75" fmla="*/ 71476 h 112661"/>
              <a:gd name="connsiteX76" fmla="*/ 829 w 107108"/>
              <a:gd name="connsiteY76" fmla="*/ 70447 h 112661"/>
              <a:gd name="connsiteX77" fmla="*/ 1286 w 107108"/>
              <a:gd name="connsiteY77" fmla="*/ 69180 h 112661"/>
              <a:gd name="connsiteX78" fmla="*/ 4086 w 107108"/>
              <a:gd name="connsiteY78" fmla="*/ 64370 h 112661"/>
              <a:gd name="connsiteX79" fmla="*/ 7429 w 107108"/>
              <a:gd name="connsiteY79" fmla="*/ 58646 h 112661"/>
              <a:gd name="connsiteX80" fmla="*/ 11106 w 107108"/>
              <a:gd name="connsiteY80" fmla="*/ 52321 h 112661"/>
              <a:gd name="connsiteX81" fmla="*/ 13325 w 107108"/>
              <a:gd name="connsiteY81" fmla="*/ 48511 h 112661"/>
              <a:gd name="connsiteX82" fmla="*/ 21412 w 107108"/>
              <a:gd name="connsiteY82" fmla="*/ 48501 h 112661"/>
              <a:gd name="connsiteX83" fmla="*/ 26765 w 107108"/>
              <a:gd name="connsiteY83" fmla="*/ 48492 h 112661"/>
              <a:gd name="connsiteX84" fmla="*/ 33566 w 107108"/>
              <a:gd name="connsiteY84" fmla="*/ 48492 h 112661"/>
              <a:gd name="connsiteX85" fmla="*/ 40948 w 107108"/>
              <a:gd name="connsiteY85" fmla="*/ 48482 h 112661"/>
              <a:gd name="connsiteX86" fmla="*/ 45796 w 107108"/>
              <a:gd name="connsiteY86" fmla="*/ 48482 h 112661"/>
              <a:gd name="connsiteX87" fmla="*/ 47796 w 107108"/>
              <a:gd name="connsiteY87" fmla="*/ 48435 h 112661"/>
              <a:gd name="connsiteX88" fmla="*/ 47454 w 107108"/>
              <a:gd name="connsiteY88" fmla="*/ 45958 h 112661"/>
              <a:gd name="connsiteX89" fmla="*/ 47720 w 107108"/>
              <a:gd name="connsiteY89" fmla="*/ 43215 h 112661"/>
              <a:gd name="connsiteX90" fmla="*/ 48596 w 107108"/>
              <a:gd name="connsiteY90" fmla="*/ 40729 h 112661"/>
              <a:gd name="connsiteX91" fmla="*/ 48596 w 107108"/>
              <a:gd name="connsiteY91" fmla="*/ 39634 h 112661"/>
              <a:gd name="connsiteX92" fmla="*/ 47149 w 107108"/>
              <a:gd name="connsiteY92" fmla="*/ 38281 h 112661"/>
              <a:gd name="connsiteX93" fmla="*/ 44358 w 107108"/>
              <a:gd name="connsiteY93" fmla="*/ 37500 h 112661"/>
              <a:gd name="connsiteX94" fmla="*/ 42796 w 107108"/>
              <a:gd name="connsiteY94" fmla="*/ 36309 h 112661"/>
              <a:gd name="connsiteX95" fmla="*/ 42786 w 107108"/>
              <a:gd name="connsiteY95" fmla="*/ 34804 h 112661"/>
              <a:gd name="connsiteX96" fmla="*/ 42110 w 107108"/>
              <a:gd name="connsiteY96" fmla="*/ 32985 h 112661"/>
              <a:gd name="connsiteX97" fmla="*/ 40748 w 107108"/>
              <a:gd name="connsiteY97" fmla="*/ 30842 h 112661"/>
              <a:gd name="connsiteX98" fmla="*/ 37938 w 107108"/>
              <a:gd name="connsiteY98" fmla="*/ 28651 h 112661"/>
              <a:gd name="connsiteX99" fmla="*/ 33661 w 107108"/>
              <a:gd name="connsiteY99" fmla="*/ 26403 h 112661"/>
              <a:gd name="connsiteX100" fmla="*/ 30023 w 107108"/>
              <a:gd name="connsiteY100" fmla="*/ 23393 h 112661"/>
              <a:gd name="connsiteX101" fmla="*/ 27022 w 107108"/>
              <a:gd name="connsiteY101" fmla="*/ 19612 h 112661"/>
              <a:gd name="connsiteX102" fmla="*/ 24489 w 107108"/>
              <a:gd name="connsiteY102" fmla="*/ 17183 h 112661"/>
              <a:gd name="connsiteX103" fmla="*/ 22527 w 107108"/>
              <a:gd name="connsiteY103" fmla="*/ 16164 h 112661"/>
              <a:gd name="connsiteX104" fmla="*/ 22069 w 107108"/>
              <a:gd name="connsiteY104" fmla="*/ 15630 h 112661"/>
              <a:gd name="connsiteX105" fmla="*/ 27794 w 107108"/>
              <a:gd name="connsiteY105" fmla="*/ 15669 h 112661"/>
              <a:gd name="connsiteX106" fmla="*/ 33204 w 107108"/>
              <a:gd name="connsiteY106" fmla="*/ 15716 h 112661"/>
              <a:gd name="connsiteX107" fmla="*/ 33242 w 107108"/>
              <a:gd name="connsiteY107" fmla="*/ 10287 h 112661"/>
              <a:gd name="connsiteX108" fmla="*/ 33271 w 107108"/>
              <a:gd name="connsiteY108" fmla="*/ 5467 h 112661"/>
              <a:gd name="connsiteX109" fmla="*/ 33309 w 107108"/>
              <a:gd name="connsiteY109" fmla="*/ 0 h 112661"/>
              <a:gd name="connsiteX110" fmla="*/ 43120 w 107108"/>
              <a:gd name="connsiteY110" fmla="*/ 10 h 112661"/>
              <a:gd name="connsiteX111" fmla="*/ 54845 w 107108"/>
              <a:gd name="connsiteY111" fmla="*/ 19 h 112661"/>
              <a:gd name="connsiteX112" fmla="*/ 66999 w 107108"/>
              <a:gd name="connsiteY112" fmla="*/ 38 h 112661"/>
              <a:gd name="connsiteX113" fmla="*/ 76543 w 107108"/>
              <a:gd name="connsiteY113" fmla="*/ 48 h 11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107108" h="112661">
                <a:moveTo>
                  <a:pt x="82163" y="48"/>
                </a:moveTo>
                <a:lnTo>
                  <a:pt x="81905" y="6810"/>
                </a:lnTo>
                <a:lnTo>
                  <a:pt x="81610" y="14640"/>
                </a:lnTo>
                <a:lnTo>
                  <a:pt x="81391" y="20383"/>
                </a:lnTo>
                <a:lnTo>
                  <a:pt x="81096" y="28042"/>
                </a:lnTo>
                <a:lnTo>
                  <a:pt x="80800" y="35861"/>
                </a:lnTo>
                <a:lnTo>
                  <a:pt x="80391" y="46501"/>
                </a:lnTo>
                <a:lnTo>
                  <a:pt x="80134" y="53359"/>
                </a:lnTo>
                <a:lnTo>
                  <a:pt x="80258" y="53521"/>
                </a:lnTo>
                <a:lnTo>
                  <a:pt x="83448" y="53187"/>
                </a:lnTo>
                <a:lnTo>
                  <a:pt x="88163" y="53492"/>
                </a:lnTo>
                <a:lnTo>
                  <a:pt x="89316" y="53473"/>
                </a:lnTo>
                <a:lnTo>
                  <a:pt x="90754" y="54064"/>
                </a:lnTo>
                <a:lnTo>
                  <a:pt x="91869" y="54245"/>
                </a:lnTo>
                <a:lnTo>
                  <a:pt x="94269" y="55788"/>
                </a:lnTo>
                <a:lnTo>
                  <a:pt x="97079" y="56960"/>
                </a:lnTo>
                <a:lnTo>
                  <a:pt x="98879" y="54597"/>
                </a:lnTo>
                <a:lnTo>
                  <a:pt x="97936" y="53178"/>
                </a:lnTo>
                <a:lnTo>
                  <a:pt x="97222" y="52454"/>
                </a:lnTo>
                <a:lnTo>
                  <a:pt x="97336" y="51816"/>
                </a:lnTo>
                <a:lnTo>
                  <a:pt x="107109" y="57931"/>
                </a:lnTo>
                <a:lnTo>
                  <a:pt x="105956" y="58874"/>
                </a:lnTo>
                <a:lnTo>
                  <a:pt x="103470" y="61046"/>
                </a:lnTo>
                <a:lnTo>
                  <a:pt x="98955" y="64770"/>
                </a:lnTo>
                <a:lnTo>
                  <a:pt x="94917" y="68094"/>
                </a:lnTo>
                <a:lnTo>
                  <a:pt x="91021" y="71104"/>
                </a:lnTo>
                <a:lnTo>
                  <a:pt x="87525" y="73819"/>
                </a:lnTo>
                <a:lnTo>
                  <a:pt x="87106" y="74085"/>
                </a:lnTo>
                <a:lnTo>
                  <a:pt x="82667" y="76029"/>
                </a:lnTo>
                <a:lnTo>
                  <a:pt x="81925" y="76914"/>
                </a:lnTo>
                <a:lnTo>
                  <a:pt x="80972" y="80743"/>
                </a:lnTo>
                <a:lnTo>
                  <a:pt x="80534" y="81696"/>
                </a:lnTo>
                <a:lnTo>
                  <a:pt x="81343" y="83820"/>
                </a:lnTo>
                <a:lnTo>
                  <a:pt x="82144" y="87097"/>
                </a:lnTo>
                <a:lnTo>
                  <a:pt x="81886" y="88821"/>
                </a:lnTo>
                <a:lnTo>
                  <a:pt x="78819" y="90926"/>
                </a:lnTo>
                <a:lnTo>
                  <a:pt x="77410" y="92821"/>
                </a:lnTo>
                <a:lnTo>
                  <a:pt x="76791" y="94050"/>
                </a:lnTo>
                <a:lnTo>
                  <a:pt x="76238" y="93736"/>
                </a:lnTo>
                <a:lnTo>
                  <a:pt x="75286" y="93640"/>
                </a:lnTo>
                <a:lnTo>
                  <a:pt x="73095" y="94117"/>
                </a:lnTo>
                <a:lnTo>
                  <a:pt x="72028" y="94221"/>
                </a:lnTo>
                <a:lnTo>
                  <a:pt x="71152" y="94764"/>
                </a:lnTo>
                <a:lnTo>
                  <a:pt x="71056" y="95945"/>
                </a:lnTo>
                <a:lnTo>
                  <a:pt x="71647" y="97860"/>
                </a:lnTo>
                <a:lnTo>
                  <a:pt x="71857" y="98841"/>
                </a:lnTo>
                <a:lnTo>
                  <a:pt x="71237" y="99298"/>
                </a:lnTo>
                <a:lnTo>
                  <a:pt x="68532" y="100451"/>
                </a:lnTo>
                <a:lnTo>
                  <a:pt x="67466" y="101584"/>
                </a:lnTo>
                <a:lnTo>
                  <a:pt x="66446" y="103337"/>
                </a:lnTo>
                <a:lnTo>
                  <a:pt x="65265" y="104080"/>
                </a:lnTo>
                <a:lnTo>
                  <a:pt x="64027" y="103946"/>
                </a:lnTo>
                <a:lnTo>
                  <a:pt x="63151" y="104204"/>
                </a:lnTo>
                <a:lnTo>
                  <a:pt x="61274" y="105528"/>
                </a:lnTo>
                <a:lnTo>
                  <a:pt x="58455" y="108080"/>
                </a:lnTo>
                <a:lnTo>
                  <a:pt x="56950" y="109976"/>
                </a:lnTo>
                <a:lnTo>
                  <a:pt x="56912" y="111385"/>
                </a:lnTo>
                <a:lnTo>
                  <a:pt x="57207" y="112662"/>
                </a:lnTo>
                <a:lnTo>
                  <a:pt x="46939" y="108166"/>
                </a:lnTo>
                <a:lnTo>
                  <a:pt x="43529" y="107394"/>
                </a:lnTo>
                <a:lnTo>
                  <a:pt x="29108" y="107490"/>
                </a:lnTo>
                <a:lnTo>
                  <a:pt x="22927" y="105718"/>
                </a:lnTo>
                <a:lnTo>
                  <a:pt x="15888" y="102308"/>
                </a:lnTo>
                <a:lnTo>
                  <a:pt x="11116" y="99203"/>
                </a:lnTo>
                <a:lnTo>
                  <a:pt x="0" y="90507"/>
                </a:lnTo>
                <a:lnTo>
                  <a:pt x="695" y="89802"/>
                </a:lnTo>
                <a:lnTo>
                  <a:pt x="1286" y="88182"/>
                </a:lnTo>
                <a:lnTo>
                  <a:pt x="2010" y="86506"/>
                </a:lnTo>
                <a:lnTo>
                  <a:pt x="1562" y="84572"/>
                </a:lnTo>
                <a:lnTo>
                  <a:pt x="1295" y="83010"/>
                </a:lnTo>
                <a:lnTo>
                  <a:pt x="2124" y="80724"/>
                </a:lnTo>
                <a:lnTo>
                  <a:pt x="2048" y="79019"/>
                </a:lnTo>
                <a:lnTo>
                  <a:pt x="2429" y="77962"/>
                </a:lnTo>
                <a:lnTo>
                  <a:pt x="3648" y="77276"/>
                </a:lnTo>
                <a:lnTo>
                  <a:pt x="4286" y="75972"/>
                </a:lnTo>
                <a:lnTo>
                  <a:pt x="819" y="71476"/>
                </a:lnTo>
                <a:lnTo>
                  <a:pt x="829" y="70447"/>
                </a:lnTo>
                <a:lnTo>
                  <a:pt x="1286" y="69180"/>
                </a:lnTo>
                <a:lnTo>
                  <a:pt x="4086" y="64370"/>
                </a:lnTo>
                <a:lnTo>
                  <a:pt x="7429" y="58646"/>
                </a:lnTo>
                <a:lnTo>
                  <a:pt x="11106" y="52321"/>
                </a:lnTo>
                <a:lnTo>
                  <a:pt x="13325" y="48511"/>
                </a:lnTo>
                <a:lnTo>
                  <a:pt x="21412" y="48501"/>
                </a:lnTo>
                <a:lnTo>
                  <a:pt x="26765" y="48492"/>
                </a:lnTo>
                <a:lnTo>
                  <a:pt x="33566" y="48492"/>
                </a:lnTo>
                <a:lnTo>
                  <a:pt x="40948" y="48482"/>
                </a:lnTo>
                <a:lnTo>
                  <a:pt x="45796" y="48482"/>
                </a:lnTo>
                <a:lnTo>
                  <a:pt x="47796" y="48435"/>
                </a:lnTo>
                <a:lnTo>
                  <a:pt x="47454" y="45958"/>
                </a:lnTo>
                <a:lnTo>
                  <a:pt x="47720" y="43215"/>
                </a:lnTo>
                <a:lnTo>
                  <a:pt x="48596" y="40729"/>
                </a:lnTo>
                <a:lnTo>
                  <a:pt x="48596" y="39634"/>
                </a:lnTo>
                <a:lnTo>
                  <a:pt x="47149" y="38281"/>
                </a:lnTo>
                <a:lnTo>
                  <a:pt x="44358" y="37500"/>
                </a:lnTo>
                <a:lnTo>
                  <a:pt x="42796" y="36309"/>
                </a:lnTo>
                <a:lnTo>
                  <a:pt x="42786" y="34804"/>
                </a:lnTo>
                <a:lnTo>
                  <a:pt x="42110" y="32985"/>
                </a:lnTo>
                <a:lnTo>
                  <a:pt x="40748" y="30842"/>
                </a:lnTo>
                <a:lnTo>
                  <a:pt x="37938" y="28651"/>
                </a:lnTo>
                <a:lnTo>
                  <a:pt x="33661" y="26403"/>
                </a:lnTo>
                <a:lnTo>
                  <a:pt x="30023" y="23393"/>
                </a:lnTo>
                <a:lnTo>
                  <a:pt x="27022" y="19612"/>
                </a:lnTo>
                <a:lnTo>
                  <a:pt x="24489" y="17183"/>
                </a:lnTo>
                <a:lnTo>
                  <a:pt x="22527" y="16164"/>
                </a:lnTo>
                <a:lnTo>
                  <a:pt x="22069" y="15630"/>
                </a:lnTo>
                <a:lnTo>
                  <a:pt x="27794" y="15669"/>
                </a:lnTo>
                <a:lnTo>
                  <a:pt x="33204" y="15716"/>
                </a:lnTo>
                <a:lnTo>
                  <a:pt x="33242" y="10287"/>
                </a:lnTo>
                <a:lnTo>
                  <a:pt x="33271" y="5467"/>
                </a:lnTo>
                <a:lnTo>
                  <a:pt x="33309" y="0"/>
                </a:lnTo>
                <a:lnTo>
                  <a:pt x="43120" y="10"/>
                </a:lnTo>
                <a:lnTo>
                  <a:pt x="54845" y="19"/>
                </a:lnTo>
                <a:lnTo>
                  <a:pt x="66999" y="38"/>
                </a:lnTo>
                <a:lnTo>
                  <a:pt x="76543" y="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13ACD5DF-5D25-EA05-D13A-CE9CA5E95087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477 w 7801"/>
              <a:gd name="connsiteY0" fmla="*/ 9915 h 9963"/>
              <a:gd name="connsiteX1" fmla="*/ 1343 w 7801"/>
              <a:gd name="connsiteY1" fmla="*/ 9963 h 9963"/>
              <a:gd name="connsiteX2" fmla="*/ 362 w 7801"/>
              <a:gd name="connsiteY2" fmla="*/ 9049 h 9963"/>
              <a:gd name="connsiteX3" fmla="*/ 19 w 7801"/>
              <a:gd name="connsiteY3" fmla="*/ 8429 h 9963"/>
              <a:gd name="connsiteX4" fmla="*/ 0 w 7801"/>
              <a:gd name="connsiteY4" fmla="*/ 5286 h 9963"/>
              <a:gd name="connsiteX5" fmla="*/ 3772 w 7801"/>
              <a:gd name="connsiteY5" fmla="*/ 2610 h 9963"/>
              <a:gd name="connsiteX6" fmla="*/ 5010 w 7801"/>
              <a:gd name="connsiteY6" fmla="*/ 0 h 9963"/>
              <a:gd name="connsiteX7" fmla="*/ 6048 w 7801"/>
              <a:gd name="connsiteY7" fmla="*/ 210 h 9963"/>
              <a:gd name="connsiteX8" fmla="*/ 6963 w 7801"/>
              <a:gd name="connsiteY8" fmla="*/ 638 h 9963"/>
              <a:gd name="connsiteX9" fmla="*/ 7801 w 7801"/>
              <a:gd name="connsiteY9" fmla="*/ 1419 h 9963"/>
              <a:gd name="connsiteX10" fmla="*/ 3486 w 7801"/>
              <a:gd name="connsiteY10" fmla="*/ 5772 h 9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801" h="9963">
                <a:moveTo>
                  <a:pt x="2477" y="9915"/>
                </a:moveTo>
                <a:lnTo>
                  <a:pt x="1343" y="9963"/>
                </a:lnTo>
                <a:lnTo>
                  <a:pt x="362" y="9049"/>
                </a:lnTo>
                <a:lnTo>
                  <a:pt x="19" y="8429"/>
                </a:lnTo>
                <a:lnTo>
                  <a:pt x="0" y="5286"/>
                </a:lnTo>
                <a:lnTo>
                  <a:pt x="3772" y="2610"/>
                </a:lnTo>
                <a:lnTo>
                  <a:pt x="5010" y="0"/>
                </a:lnTo>
                <a:lnTo>
                  <a:pt x="6048" y="210"/>
                </a:lnTo>
                <a:lnTo>
                  <a:pt x="6963" y="638"/>
                </a:lnTo>
                <a:lnTo>
                  <a:pt x="7801" y="1419"/>
                </a:lnTo>
                <a:lnTo>
                  <a:pt x="3486" y="57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172495F3-A4A7-BE24-9957-77EB816E7866}"/>
              </a:ext>
            </a:extLst>
          </p:cNvPr>
          <p:cNvSpPr/>
          <p:nvPr/>
        </p:nvSpPr>
        <p:spPr>
          <a:xfrm>
            <a:off x="5872480" y="3312160"/>
            <a:ext cx="16331" cy="457"/>
          </a:xfrm>
          <a:custGeom>
            <a:avLst/>
            <a:gdLst>
              <a:gd name="connsiteX0" fmla="*/ 79734 w 81229"/>
              <a:gd name="connsiteY0" fmla="*/ 191 h 47234"/>
              <a:gd name="connsiteX1" fmla="*/ 79648 w 81229"/>
              <a:gd name="connsiteY1" fmla="*/ 2391 h 47234"/>
              <a:gd name="connsiteX2" fmla="*/ 81229 w 81229"/>
              <a:gd name="connsiteY2" fmla="*/ 5505 h 47234"/>
              <a:gd name="connsiteX3" fmla="*/ 81001 w 81229"/>
              <a:gd name="connsiteY3" fmla="*/ 7820 h 47234"/>
              <a:gd name="connsiteX4" fmla="*/ 80315 w 81229"/>
              <a:gd name="connsiteY4" fmla="*/ 10011 h 47234"/>
              <a:gd name="connsiteX5" fmla="*/ 79715 w 81229"/>
              <a:gd name="connsiteY5" fmla="*/ 10878 h 47234"/>
              <a:gd name="connsiteX6" fmla="*/ 78924 w 81229"/>
              <a:gd name="connsiteY6" fmla="*/ 11382 h 47234"/>
              <a:gd name="connsiteX7" fmla="*/ 76524 w 81229"/>
              <a:gd name="connsiteY7" fmla="*/ 11364 h 47234"/>
              <a:gd name="connsiteX8" fmla="*/ 75514 w 81229"/>
              <a:gd name="connsiteY8" fmla="*/ 11802 h 47234"/>
              <a:gd name="connsiteX9" fmla="*/ 73914 w 81229"/>
              <a:gd name="connsiteY9" fmla="*/ 12659 h 47234"/>
              <a:gd name="connsiteX10" fmla="*/ 73876 w 81229"/>
              <a:gd name="connsiteY10" fmla="*/ 13668 h 47234"/>
              <a:gd name="connsiteX11" fmla="*/ 75152 w 81229"/>
              <a:gd name="connsiteY11" fmla="*/ 14631 h 47234"/>
              <a:gd name="connsiteX12" fmla="*/ 76200 w 81229"/>
              <a:gd name="connsiteY12" fmla="*/ 15973 h 47234"/>
              <a:gd name="connsiteX13" fmla="*/ 77419 w 81229"/>
              <a:gd name="connsiteY13" fmla="*/ 17031 h 47234"/>
              <a:gd name="connsiteX14" fmla="*/ 79515 w 81229"/>
              <a:gd name="connsiteY14" fmla="*/ 18250 h 47234"/>
              <a:gd name="connsiteX15" fmla="*/ 79715 w 81229"/>
              <a:gd name="connsiteY15" fmla="*/ 19603 h 47234"/>
              <a:gd name="connsiteX16" fmla="*/ 79772 w 81229"/>
              <a:gd name="connsiteY16" fmla="*/ 23013 h 47234"/>
              <a:gd name="connsiteX17" fmla="*/ 79658 w 81229"/>
              <a:gd name="connsiteY17" fmla="*/ 25680 h 47234"/>
              <a:gd name="connsiteX18" fmla="*/ 73762 w 81229"/>
              <a:gd name="connsiteY18" fmla="*/ 27613 h 47234"/>
              <a:gd name="connsiteX19" fmla="*/ 69237 w 81229"/>
              <a:gd name="connsiteY19" fmla="*/ 27956 h 47234"/>
              <a:gd name="connsiteX20" fmla="*/ 65408 w 81229"/>
              <a:gd name="connsiteY20" fmla="*/ 27746 h 47234"/>
              <a:gd name="connsiteX21" fmla="*/ 63741 w 81229"/>
              <a:gd name="connsiteY21" fmla="*/ 28556 h 47234"/>
              <a:gd name="connsiteX22" fmla="*/ 60408 w 81229"/>
              <a:gd name="connsiteY22" fmla="*/ 30547 h 47234"/>
              <a:gd name="connsiteX23" fmla="*/ 56340 w 81229"/>
              <a:gd name="connsiteY23" fmla="*/ 31756 h 47234"/>
              <a:gd name="connsiteX24" fmla="*/ 54255 w 81229"/>
              <a:gd name="connsiteY24" fmla="*/ 31842 h 47234"/>
              <a:gd name="connsiteX25" fmla="*/ 53254 w 81229"/>
              <a:gd name="connsiteY25" fmla="*/ 32566 h 47234"/>
              <a:gd name="connsiteX26" fmla="*/ 51673 w 81229"/>
              <a:gd name="connsiteY26" fmla="*/ 34633 h 47234"/>
              <a:gd name="connsiteX27" fmla="*/ 47263 w 81229"/>
              <a:gd name="connsiteY27" fmla="*/ 43663 h 47234"/>
              <a:gd name="connsiteX28" fmla="*/ 45806 w 81229"/>
              <a:gd name="connsiteY28" fmla="*/ 45825 h 47234"/>
              <a:gd name="connsiteX29" fmla="*/ 44625 w 81229"/>
              <a:gd name="connsiteY29" fmla="*/ 47235 h 47234"/>
              <a:gd name="connsiteX30" fmla="*/ 43272 w 81229"/>
              <a:gd name="connsiteY30" fmla="*/ 45320 h 47234"/>
              <a:gd name="connsiteX31" fmla="*/ 44320 w 81229"/>
              <a:gd name="connsiteY31" fmla="*/ 41777 h 47234"/>
              <a:gd name="connsiteX32" fmla="*/ 43187 w 81229"/>
              <a:gd name="connsiteY32" fmla="*/ 41824 h 47234"/>
              <a:gd name="connsiteX33" fmla="*/ 40938 w 81229"/>
              <a:gd name="connsiteY33" fmla="*/ 44691 h 47234"/>
              <a:gd name="connsiteX34" fmla="*/ 39843 w 81229"/>
              <a:gd name="connsiteY34" fmla="*/ 44777 h 47234"/>
              <a:gd name="connsiteX35" fmla="*/ 39986 w 81229"/>
              <a:gd name="connsiteY35" fmla="*/ 41386 h 47234"/>
              <a:gd name="connsiteX36" fmla="*/ 38738 w 81229"/>
              <a:gd name="connsiteY36" fmla="*/ 41262 h 47234"/>
              <a:gd name="connsiteX37" fmla="*/ 37290 w 81229"/>
              <a:gd name="connsiteY37" fmla="*/ 41500 h 47234"/>
              <a:gd name="connsiteX38" fmla="*/ 35271 w 81229"/>
              <a:gd name="connsiteY38" fmla="*/ 39729 h 47234"/>
              <a:gd name="connsiteX39" fmla="*/ 35071 w 81229"/>
              <a:gd name="connsiteY39" fmla="*/ 38405 h 47234"/>
              <a:gd name="connsiteX40" fmla="*/ 35233 w 81229"/>
              <a:gd name="connsiteY40" fmla="*/ 36557 h 47234"/>
              <a:gd name="connsiteX41" fmla="*/ 36462 w 81229"/>
              <a:gd name="connsiteY41" fmla="*/ 35376 h 47234"/>
              <a:gd name="connsiteX42" fmla="*/ 36291 w 81229"/>
              <a:gd name="connsiteY42" fmla="*/ 34881 h 47234"/>
              <a:gd name="connsiteX43" fmla="*/ 35100 w 81229"/>
              <a:gd name="connsiteY43" fmla="*/ 34738 h 47234"/>
              <a:gd name="connsiteX44" fmla="*/ 33766 w 81229"/>
              <a:gd name="connsiteY44" fmla="*/ 35052 h 47234"/>
              <a:gd name="connsiteX45" fmla="*/ 32947 w 81229"/>
              <a:gd name="connsiteY45" fmla="*/ 34490 h 47234"/>
              <a:gd name="connsiteX46" fmla="*/ 34300 w 81229"/>
              <a:gd name="connsiteY46" fmla="*/ 32090 h 47234"/>
              <a:gd name="connsiteX47" fmla="*/ 39024 w 81229"/>
              <a:gd name="connsiteY47" fmla="*/ 30080 h 47234"/>
              <a:gd name="connsiteX48" fmla="*/ 41396 w 81229"/>
              <a:gd name="connsiteY48" fmla="*/ 29871 h 47234"/>
              <a:gd name="connsiteX49" fmla="*/ 43834 w 81229"/>
              <a:gd name="connsiteY49" fmla="*/ 29413 h 47234"/>
              <a:gd name="connsiteX50" fmla="*/ 42501 w 81229"/>
              <a:gd name="connsiteY50" fmla="*/ 27680 h 47234"/>
              <a:gd name="connsiteX51" fmla="*/ 39615 w 81229"/>
              <a:gd name="connsiteY51" fmla="*/ 26994 h 47234"/>
              <a:gd name="connsiteX52" fmla="*/ 37310 w 81229"/>
              <a:gd name="connsiteY52" fmla="*/ 27470 h 47234"/>
              <a:gd name="connsiteX53" fmla="*/ 36157 w 81229"/>
              <a:gd name="connsiteY53" fmla="*/ 28718 h 47234"/>
              <a:gd name="connsiteX54" fmla="*/ 34738 w 81229"/>
              <a:gd name="connsiteY54" fmla="*/ 28928 h 47234"/>
              <a:gd name="connsiteX55" fmla="*/ 32356 w 81229"/>
              <a:gd name="connsiteY55" fmla="*/ 25984 h 47234"/>
              <a:gd name="connsiteX56" fmla="*/ 32395 w 81229"/>
              <a:gd name="connsiteY56" fmla="*/ 24508 h 47234"/>
              <a:gd name="connsiteX57" fmla="*/ 33281 w 81229"/>
              <a:gd name="connsiteY57" fmla="*/ 22755 h 47234"/>
              <a:gd name="connsiteX58" fmla="*/ 34662 w 81229"/>
              <a:gd name="connsiteY58" fmla="*/ 21965 h 47234"/>
              <a:gd name="connsiteX59" fmla="*/ 40139 w 81229"/>
              <a:gd name="connsiteY59" fmla="*/ 21984 h 47234"/>
              <a:gd name="connsiteX60" fmla="*/ 42215 w 81229"/>
              <a:gd name="connsiteY60" fmla="*/ 20993 h 47234"/>
              <a:gd name="connsiteX61" fmla="*/ 43053 w 81229"/>
              <a:gd name="connsiteY61" fmla="*/ 20812 h 47234"/>
              <a:gd name="connsiteX62" fmla="*/ 43844 w 81229"/>
              <a:gd name="connsiteY62" fmla="*/ 19917 h 47234"/>
              <a:gd name="connsiteX63" fmla="*/ 43672 w 81229"/>
              <a:gd name="connsiteY63" fmla="*/ 19317 h 47234"/>
              <a:gd name="connsiteX64" fmla="*/ 42777 w 81229"/>
              <a:gd name="connsiteY64" fmla="*/ 19288 h 47234"/>
              <a:gd name="connsiteX65" fmla="*/ 40729 w 81229"/>
              <a:gd name="connsiteY65" fmla="*/ 20460 h 47234"/>
              <a:gd name="connsiteX66" fmla="*/ 34138 w 81229"/>
              <a:gd name="connsiteY66" fmla="*/ 20022 h 47234"/>
              <a:gd name="connsiteX67" fmla="*/ 32033 w 81229"/>
              <a:gd name="connsiteY67" fmla="*/ 20726 h 47234"/>
              <a:gd name="connsiteX68" fmla="*/ 28366 w 81229"/>
              <a:gd name="connsiteY68" fmla="*/ 23422 h 47234"/>
              <a:gd name="connsiteX69" fmla="*/ 23851 w 81229"/>
              <a:gd name="connsiteY69" fmla="*/ 24908 h 47234"/>
              <a:gd name="connsiteX70" fmla="*/ 20574 w 81229"/>
              <a:gd name="connsiteY70" fmla="*/ 24279 h 47234"/>
              <a:gd name="connsiteX71" fmla="*/ 21622 w 81229"/>
              <a:gd name="connsiteY71" fmla="*/ 20669 h 47234"/>
              <a:gd name="connsiteX72" fmla="*/ 21155 w 81229"/>
              <a:gd name="connsiteY72" fmla="*/ 20184 h 47234"/>
              <a:gd name="connsiteX73" fmla="*/ 20126 w 81229"/>
              <a:gd name="connsiteY73" fmla="*/ 19583 h 47234"/>
              <a:gd name="connsiteX74" fmla="*/ 15326 w 81229"/>
              <a:gd name="connsiteY74" fmla="*/ 20736 h 47234"/>
              <a:gd name="connsiteX75" fmla="*/ 11697 w 81229"/>
              <a:gd name="connsiteY75" fmla="*/ 19088 h 47234"/>
              <a:gd name="connsiteX76" fmla="*/ 10259 w 81229"/>
              <a:gd name="connsiteY76" fmla="*/ 17098 h 47234"/>
              <a:gd name="connsiteX77" fmla="*/ 10506 w 81229"/>
              <a:gd name="connsiteY77" fmla="*/ 14592 h 47234"/>
              <a:gd name="connsiteX78" fmla="*/ 12221 w 81229"/>
              <a:gd name="connsiteY78" fmla="*/ 12897 h 47234"/>
              <a:gd name="connsiteX79" fmla="*/ 12487 w 81229"/>
              <a:gd name="connsiteY79" fmla="*/ 12049 h 47234"/>
              <a:gd name="connsiteX80" fmla="*/ 10678 w 81229"/>
              <a:gd name="connsiteY80" fmla="*/ 11887 h 47234"/>
              <a:gd name="connsiteX81" fmla="*/ 7344 w 81229"/>
              <a:gd name="connsiteY81" fmla="*/ 12945 h 47234"/>
              <a:gd name="connsiteX82" fmla="*/ 0 w 81229"/>
              <a:gd name="connsiteY82" fmla="*/ 8849 h 47234"/>
              <a:gd name="connsiteX83" fmla="*/ 1467 w 81229"/>
              <a:gd name="connsiteY83" fmla="*/ 8592 h 47234"/>
              <a:gd name="connsiteX84" fmla="*/ 5087 w 81229"/>
              <a:gd name="connsiteY84" fmla="*/ 9020 h 47234"/>
              <a:gd name="connsiteX85" fmla="*/ 7896 w 81229"/>
              <a:gd name="connsiteY85" fmla="*/ 8506 h 47234"/>
              <a:gd name="connsiteX86" fmla="*/ 9878 w 81229"/>
              <a:gd name="connsiteY86" fmla="*/ 7639 h 47234"/>
              <a:gd name="connsiteX87" fmla="*/ 12573 w 81229"/>
              <a:gd name="connsiteY87" fmla="*/ 6448 h 47234"/>
              <a:gd name="connsiteX88" fmla="*/ 15173 w 81229"/>
              <a:gd name="connsiteY88" fmla="*/ 6058 h 47234"/>
              <a:gd name="connsiteX89" fmla="*/ 23317 w 81229"/>
              <a:gd name="connsiteY89" fmla="*/ 6591 h 47234"/>
              <a:gd name="connsiteX90" fmla="*/ 30394 w 81229"/>
              <a:gd name="connsiteY90" fmla="*/ 5163 h 47234"/>
              <a:gd name="connsiteX91" fmla="*/ 35652 w 81229"/>
              <a:gd name="connsiteY91" fmla="*/ 2477 h 47234"/>
              <a:gd name="connsiteX92" fmla="*/ 40510 w 81229"/>
              <a:gd name="connsiteY92" fmla="*/ 0 h 47234"/>
              <a:gd name="connsiteX93" fmla="*/ 46806 w 81229"/>
              <a:gd name="connsiteY93" fmla="*/ 29 h 47234"/>
              <a:gd name="connsiteX94" fmla="*/ 53550 w 81229"/>
              <a:gd name="connsiteY94" fmla="*/ 57 h 47234"/>
              <a:gd name="connsiteX95" fmla="*/ 63141 w 81229"/>
              <a:gd name="connsiteY95" fmla="*/ 95 h 47234"/>
              <a:gd name="connsiteX96" fmla="*/ 70742 w 81229"/>
              <a:gd name="connsiteY96" fmla="*/ 124 h 47234"/>
              <a:gd name="connsiteX97" fmla="*/ 79734 w 81229"/>
              <a:gd name="connsiteY97" fmla="*/ 191 h 47234"/>
              <a:gd name="connsiteX98" fmla="*/ 19403 w 81229"/>
              <a:gd name="connsiteY98" fmla="*/ 21717 h 47234"/>
              <a:gd name="connsiteX99" fmla="*/ 18012 w 81229"/>
              <a:gd name="connsiteY99" fmla="*/ 25041 h 47234"/>
              <a:gd name="connsiteX100" fmla="*/ 16297 w 81229"/>
              <a:gd name="connsiteY100" fmla="*/ 24670 h 47234"/>
              <a:gd name="connsiteX101" fmla="*/ 15097 w 81229"/>
              <a:gd name="connsiteY101" fmla="*/ 22689 h 47234"/>
              <a:gd name="connsiteX102" fmla="*/ 14964 w 81229"/>
              <a:gd name="connsiteY102" fmla="*/ 21850 h 47234"/>
              <a:gd name="connsiteX103" fmla="*/ 18450 w 81229"/>
              <a:gd name="connsiteY103" fmla="*/ 21584 h 47234"/>
              <a:gd name="connsiteX104" fmla="*/ 19403 w 81229"/>
              <a:gd name="connsiteY104" fmla="*/ 21717 h 47234"/>
              <a:gd name="connsiteX105" fmla="*/ 30975 w 81229"/>
              <a:gd name="connsiteY105" fmla="*/ 31071 h 47234"/>
              <a:gd name="connsiteX106" fmla="*/ 30728 w 81229"/>
              <a:gd name="connsiteY106" fmla="*/ 31699 h 47234"/>
              <a:gd name="connsiteX107" fmla="*/ 29204 w 81229"/>
              <a:gd name="connsiteY107" fmla="*/ 31166 h 47234"/>
              <a:gd name="connsiteX108" fmla="*/ 31423 w 81229"/>
              <a:gd name="connsiteY108" fmla="*/ 28880 h 47234"/>
              <a:gd name="connsiteX109" fmla="*/ 32871 w 81229"/>
              <a:gd name="connsiteY109" fmla="*/ 28480 h 47234"/>
              <a:gd name="connsiteX110" fmla="*/ 32823 w 81229"/>
              <a:gd name="connsiteY110" fmla="*/ 30232 h 47234"/>
              <a:gd name="connsiteX111" fmla="*/ 31709 w 81229"/>
              <a:gd name="connsiteY111" fmla="*/ 30604 h 47234"/>
              <a:gd name="connsiteX112" fmla="*/ 30975 w 81229"/>
              <a:gd name="connsiteY112" fmla="*/ 31071 h 47234"/>
              <a:gd name="connsiteX113" fmla="*/ 21660 w 81229"/>
              <a:gd name="connsiteY113" fmla="*/ 33004 h 47234"/>
              <a:gd name="connsiteX114" fmla="*/ 20403 w 81229"/>
              <a:gd name="connsiteY114" fmla="*/ 33852 h 47234"/>
              <a:gd name="connsiteX115" fmla="*/ 19107 w 81229"/>
              <a:gd name="connsiteY115" fmla="*/ 33452 h 47234"/>
              <a:gd name="connsiteX116" fmla="*/ 18412 w 81229"/>
              <a:gd name="connsiteY116" fmla="*/ 32690 h 47234"/>
              <a:gd name="connsiteX117" fmla="*/ 18517 w 81229"/>
              <a:gd name="connsiteY117" fmla="*/ 31328 h 47234"/>
              <a:gd name="connsiteX118" fmla="*/ 19984 w 81229"/>
              <a:gd name="connsiteY118" fmla="*/ 29404 h 47234"/>
              <a:gd name="connsiteX119" fmla="*/ 21298 w 81229"/>
              <a:gd name="connsiteY119" fmla="*/ 29651 h 47234"/>
              <a:gd name="connsiteX120" fmla="*/ 21660 w 81229"/>
              <a:gd name="connsiteY120" fmla="*/ 33004 h 47234"/>
              <a:gd name="connsiteX121" fmla="*/ 26384 w 81229"/>
              <a:gd name="connsiteY121" fmla="*/ 39786 h 47234"/>
              <a:gd name="connsiteX122" fmla="*/ 26384 w 81229"/>
              <a:gd name="connsiteY122" fmla="*/ 40900 h 47234"/>
              <a:gd name="connsiteX123" fmla="*/ 25251 w 81229"/>
              <a:gd name="connsiteY123" fmla="*/ 40691 h 47234"/>
              <a:gd name="connsiteX124" fmla="*/ 24918 w 81229"/>
              <a:gd name="connsiteY124" fmla="*/ 40357 h 47234"/>
              <a:gd name="connsiteX125" fmla="*/ 25594 w 81229"/>
              <a:gd name="connsiteY125" fmla="*/ 38348 h 47234"/>
              <a:gd name="connsiteX126" fmla="*/ 26584 w 81229"/>
              <a:gd name="connsiteY126" fmla="*/ 37452 h 47234"/>
              <a:gd name="connsiteX127" fmla="*/ 27804 w 81229"/>
              <a:gd name="connsiteY127" fmla="*/ 37595 h 47234"/>
              <a:gd name="connsiteX128" fmla="*/ 28165 w 81229"/>
              <a:gd name="connsiteY128" fmla="*/ 37862 h 47234"/>
              <a:gd name="connsiteX129" fmla="*/ 27927 w 81229"/>
              <a:gd name="connsiteY129" fmla="*/ 38633 h 47234"/>
              <a:gd name="connsiteX130" fmla="*/ 27394 w 81229"/>
              <a:gd name="connsiteY130" fmla="*/ 39272 h 47234"/>
              <a:gd name="connsiteX131" fmla="*/ 26384 w 81229"/>
              <a:gd name="connsiteY131" fmla="*/ 39786 h 47234"/>
              <a:gd name="connsiteX132" fmla="*/ 15983 w 81229"/>
              <a:gd name="connsiteY132" fmla="*/ 44015 h 47234"/>
              <a:gd name="connsiteX133" fmla="*/ 13840 w 81229"/>
              <a:gd name="connsiteY133" fmla="*/ 44415 h 47234"/>
              <a:gd name="connsiteX134" fmla="*/ 12868 w 81229"/>
              <a:gd name="connsiteY134" fmla="*/ 43072 h 47234"/>
              <a:gd name="connsiteX135" fmla="*/ 12725 w 81229"/>
              <a:gd name="connsiteY135" fmla="*/ 42548 h 47234"/>
              <a:gd name="connsiteX136" fmla="*/ 13840 w 81229"/>
              <a:gd name="connsiteY136" fmla="*/ 42101 h 47234"/>
              <a:gd name="connsiteX137" fmla="*/ 14345 w 81229"/>
              <a:gd name="connsiteY137" fmla="*/ 42081 h 47234"/>
              <a:gd name="connsiteX138" fmla="*/ 15192 w 81229"/>
              <a:gd name="connsiteY138" fmla="*/ 41100 h 47234"/>
              <a:gd name="connsiteX139" fmla="*/ 16240 w 81229"/>
              <a:gd name="connsiteY139" fmla="*/ 40453 h 47234"/>
              <a:gd name="connsiteX140" fmla="*/ 16707 w 81229"/>
              <a:gd name="connsiteY140" fmla="*/ 40243 h 47234"/>
              <a:gd name="connsiteX141" fmla="*/ 17250 w 81229"/>
              <a:gd name="connsiteY141" fmla="*/ 40291 h 47234"/>
              <a:gd name="connsiteX142" fmla="*/ 17640 w 81229"/>
              <a:gd name="connsiteY142" fmla="*/ 42444 h 47234"/>
              <a:gd name="connsiteX143" fmla="*/ 17126 w 81229"/>
              <a:gd name="connsiteY143" fmla="*/ 43348 h 47234"/>
              <a:gd name="connsiteX144" fmla="*/ 15983 w 81229"/>
              <a:gd name="connsiteY144" fmla="*/ 44015 h 47234"/>
              <a:gd name="connsiteX145" fmla="*/ 21822 w 81229"/>
              <a:gd name="connsiteY145" fmla="*/ 43387 h 47234"/>
              <a:gd name="connsiteX146" fmla="*/ 21574 w 81229"/>
              <a:gd name="connsiteY146" fmla="*/ 44139 h 47234"/>
              <a:gd name="connsiteX147" fmla="*/ 20003 w 81229"/>
              <a:gd name="connsiteY147" fmla="*/ 44025 h 47234"/>
              <a:gd name="connsiteX148" fmla="*/ 20355 w 81229"/>
              <a:gd name="connsiteY148" fmla="*/ 43263 h 47234"/>
              <a:gd name="connsiteX149" fmla="*/ 20012 w 81229"/>
              <a:gd name="connsiteY149" fmla="*/ 43044 h 47234"/>
              <a:gd name="connsiteX150" fmla="*/ 20460 w 81229"/>
              <a:gd name="connsiteY150" fmla="*/ 40758 h 47234"/>
              <a:gd name="connsiteX151" fmla="*/ 20698 w 81229"/>
              <a:gd name="connsiteY151" fmla="*/ 40405 h 47234"/>
              <a:gd name="connsiteX152" fmla="*/ 21460 w 81229"/>
              <a:gd name="connsiteY152" fmla="*/ 41253 h 47234"/>
              <a:gd name="connsiteX153" fmla="*/ 21565 w 81229"/>
              <a:gd name="connsiteY153" fmla="*/ 41605 h 47234"/>
              <a:gd name="connsiteX154" fmla="*/ 21822 w 81229"/>
              <a:gd name="connsiteY154" fmla="*/ 43387 h 47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81229" h="47234">
                <a:moveTo>
                  <a:pt x="79734" y="191"/>
                </a:moveTo>
                <a:lnTo>
                  <a:pt x="79648" y="2391"/>
                </a:lnTo>
                <a:lnTo>
                  <a:pt x="81229" y="5505"/>
                </a:lnTo>
                <a:lnTo>
                  <a:pt x="81001" y="7820"/>
                </a:lnTo>
                <a:lnTo>
                  <a:pt x="80315" y="10011"/>
                </a:lnTo>
                <a:lnTo>
                  <a:pt x="79715" y="10878"/>
                </a:lnTo>
                <a:lnTo>
                  <a:pt x="78924" y="11382"/>
                </a:lnTo>
                <a:lnTo>
                  <a:pt x="76524" y="11364"/>
                </a:lnTo>
                <a:lnTo>
                  <a:pt x="75514" y="11802"/>
                </a:lnTo>
                <a:lnTo>
                  <a:pt x="73914" y="12659"/>
                </a:lnTo>
                <a:lnTo>
                  <a:pt x="73876" y="13668"/>
                </a:lnTo>
                <a:lnTo>
                  <a:pt x="75152" y="14631"/>
                </a:lnTo>
                <a:lnTo>
                  <a:pt x="76200" y="15973"/>
                </a:lnTo>
                <a:lnTo>
                  <a:pt x="77419" y="17031"/>
                </a:lnTo>
                <a:lnTo>
                  <a:pt x="79515" y="18250"/>
                </a:lnTo>
                <a:lnTo>
                  <a:pt x="79715" y="19603"/>
                </a:lnTo>
                <a:lnTo>
                  <a:pt x="79772" y="23013"/>
                </a:lnTo>
                <a:lnTo>
                  <a:pt x="79658" y="25680"/>
                </a:lnTo>
                <a:lnTo>
                  <a:pt x="73762" y="27613"/>
                </a:lnTo>
                <a:lnTo>
                  <a:pt x="69237" y="27956"/>
                </a:lnTo>
                <a:lnTo>
                  <a:pt x="65408" y="27746"/>
                </a:lnTo>
                <a:lnTo>
                  <a:pt x="63741" y="28556"/>
                </a:lnTo>
                <a:lnTo>
                  <a:pt x="60408" y="30547"/>
                </a:lnTo>
                <a:lnTo>
                  <a:pt x="56340" y="31756"/>
                </a:lnTo>
                <a:lnTo>
                  <a:pt x="54255" y="31842"/>
                </a:lnTo>
                <a:lnTo>
                  <a:pt x="53254" y="32566"/>
                </a:lnTo>
                <a:lnTo>
                  <a:pt x="51673" y="34633"/>
                </a:lnTo>
                <a:lnTo>
                  <a:pt x="47263" y="43663"/>
                </a:lnTo>
                <a:lnTo>
                  <a:pt x="45806" y="45825"/>
                </a:lnTo>
                <a:lnTo>
                  <a:pt x="44625" y="47235"/>
                </a:lnTo>
                <a:lnTo>
                  <a:pt x="43272" y="45320"/>
                </a:lnTo>
                <a:lnTo>
                  <a:pt x="44320" y="41777"/>
                </a:lnTo>
                <a:lnTo>
                  <a:pt x="43187" y="41824"/>
                </a:lnTo>
                <a:lnTo>
                  <a:pt x="40938" y="44691"/>
                </a:lnTo>
                <a:lnTo>
                  <a:pt x="39843" y="44777"/>
                </a:lnTo>
                <a:lnTo>
                  <a:pt x="39986" y="41386"/>
                </a:lnTo>
                <a:lnTo>
                  <a:pt x="38738" y="41262"/>
                </a:lnTo>
                <a:lnTo>
                  <a:pt x="37290" y="41500"/>
                </a:lnTo>
                <a:lnTo>
                  <a:pt x="35271" y="39729"/>
                </a:lnTo>
                <a:lnTo>
                  <a:pt x="35071" y="38405"/>
                </a:lnTo>
                <a:lnTo>
                  <a:pt x="35233" y="36557"/>
                </a:lnTo>
                <a:lnTo>
                  <a:pt x="36462" y="35376"/>
                </a:lnTo>
                <a:lnTo>
                  <a:pt x="36291" y="34881"/>
                </a:lnTo>
                <a:lnTo>
                  <a:pt x="35100" y="34738"/>
                </a:lnTo>
                <a:lnTo>
                  <a:pt x="33766" y="35052"/>
                </a:lnTo>
                <a:lnTo>
                  <a:pt x="32947" y="34490"/>
                </a:lnTo>
                <a:lnTo>
                  <a:pt x="34300" y="32090"/>
                </a:lnTo>
                <a:lnTo>
                  <a:pt x="39024" y="30080"/>
                </a:lnTo>
                <a:lnTo>
                  <a:pt x="41396" y="29871"/>
                </a:lnTo>
                <a:lnTo>
                  <a:pt x="43834" y="29413"/>
                </a:lnTo>
                <a:lnTo>
                  <a:pt x="42501" y="27680"/>
                </a:lnTo>
                <a:lnTo>
                  <a:pt x="39615" y="26994"/>
                </a:lnTo>
                <a:lnTo>
                  <a:pt x="37310" y="27470"/>
                </a:lnTo>
                <a:lnTo>
                  <a:pt x="36157" y="28718"/>
                </a:lnTo>
                <a:lnTo>
                  <a:pt x="34738" y="28928"/>
                </a:lnTo>
                <a:lnTo>
                  <a:pt x="32356" y="25984"/>
                </a:lnTo>
                <a:lnTo>
                  <a:pt x="32395" y="24508"/>
                </a:lnTo>
                <a:lnTo>
                  <a:pt x="33281" y="22755"/>
                </a:lnTo>
                <a:lnTo>
                  <a:pt x="34662" y="21965"/>
                </a:lnTo>
                <a:lnTo>
                  <a:pt x="40139" y="21984"/>
                </a:lnTo>
                <a:lnTo>
                  <a:pt x="42215" y="20993"/>
                </a:lnTo>
                <a:lnTo>
                  <a:pt x="43053" y="20812"/>
                </a:lnTo>
                <a:lnTo>
                  <a:pt x="43844" y="19917"/>
                </a:lnTo>
                <a:lnTo>
                  <a:pt x="43672" y="19317"/>
                </a:lnTo>
                <a:lnTo>
                  <a:pt x="42777" y="19288"/>
                </a:lnTo>
                <a:lnTo>
                  <a:pt x="40729" y="20460"/>
                </a:lnTo>
                <a:lnTo>
                  <a:pt x="34138" y="20022"/>
                </a:lnTo>
                <a:lnTo>
                  <a:pt x="32033" y="20726"/>
                </a:lnTo>
                <a:lnTo>
                  <a:pt x="28366" y="23422"/>
                </a:lnTo>
                <a:lnTo>
                  <a:pt x="23851" y="24908"/>
                </a:lnTo>
                <a:lnTo>
                  <a:pt x="20574" y="24279"/>
                </a:lnTo>
                <a:lnTo>
                  <a:pt x="21622" y="20669"/>
                </a:lnTo>
                <a:lnTo>
                  <a:pt x="21155" y="20184"/>
                </a:lnTo>
                <a:lnTo>
                  <a:pt x="20126" y="19583"/>
                </a:lnTo>
                <a:lnTo>
                  <a:pt x="15326" y="20736"/>
                </a:lnTo>
                <a:lnTo>
                  <a:pt x="11697" y="19088"/>
                </a:lnTo>
                <a:lnTo>
                  <a:pt x="10259" y="17098"/>
                </a:lnTo>
                <a:lnTo>
                  <a:pt x="10506" y="14592"/>
                </a:lnTo>
                <a:lnTo>
                  <a:pt x="12221" y="12897"/>
                </a:lnTo>
                <a:lnTo>
                  <a:pt x="12487" y="12049"/>
                </a:lnTo>
                <a:lnTo>
                  <a:pt x="10678" y="11887"/>
                </a:lnTo>
                <a:lnTo>
                  <a:pt x="7344" y="12945"/>
                </a:lnTo>
                <a:lnTo>
                  <a:pt x="0" y="8849"/>
                </a:lnTo>
                <a:lnTo>
                  <a:pt x="1467" y="8592"/>
                </a:lnTo>
                <a:lnTo>
                  <a:pt x="5087" y="9020"/>
                </a:lnTo>
                <a:lnTo>
                  <a:pt x="7896" y="8506"/>
                </a:lnTo>
                <a:lnTo>
                  <a:pt x="9878" y="7639"/>
                </a:lnTo>
                <a:lnTo>
                  <a:pt x="12573" y="6448"/>
                </a:lnTo>
                <a:lnTo>
                  <a:pt x="15173" y="6058"/>
                </a:lnTo>
                <a:lnTo>
                  <a:pt x="23317" y="6591"/>
                </a:lnTo>
                <a:lnTo>
                  <a:pt x="30394" y="5163"/>
                </a:lnTo>
                <a:lnTo>
                  <a:pt x="35652" y="2477"/>
                </a:lnTo>
                <a:lnTo>
                  <a:pt x="40510" y="0"/>
                </a:lnTo>
                <a:lnTo>
                  <a:pt x="46806" y="29"/>
                </a:lnTo>
                <a:lnTo>
                  <a:pt x="53550" y="57"/>
                </a:lnTo>
                <a:lnTo>
                  <a:pt x="63141" y="95"/>
                </a:lnTo>
                <a:lnTo>
                  <a:pt x="70742" y="124"/>
                </a:lnTo>
                <a:lnTo>
                  <a:pt x="79734" y="191"/>
                </a:lnTo>
                <a:close/>
                <a:moveTo>
                  <a:pt x="19403" y="21717"/>
                </a:moveTo>
                <a:lnTo>
                  <a:pt x="18012" y="25041"/>
                </a:lnTo>
                <a:lnTo>
                  <a:pt x="16297" y="24670"/>
                </a:lnTo>
                <a:lnTo>
                  <a:pt x="15097" y="22689"/>
                </a:lnTo>
                <a:lnTo>
                  <a:pt x="14964" y="21850"/>
                </a:lnTo>
                <a:lnTo>
                  <a:pt x="18450" y="21584"/>
                </a:lnTo>
                <a:lnTo>
                  <a:pt x="19403" y="21717"/>
                </a:lnTo>
                <a:close/>
                <a:moveTo>
                  <a:pt x="30975" y="31071"/>
                </a:moveTo>
                <a:lnTo>
                  <a:pt x="30728" y="31699"/>
                </a:lnTo>
                <a:lnTo>
                  <a:pt x="29204" y="31166"/>
                </a:lnTo>
                <a:lnTo>
                  <a:pt x="31423" y="28880"/>
                </a:lnTo>
                <a:lnTo>
                  <a:pt x="32871" y="28480"/>
                </a:lnTo>
                <a:lnTo>
                  <a:pt x="32823" y="30232"/>
                </a:lnTo>
                <a:lnTo>
                  <a:pt x="31709" y="30604"/>
                </a:lnTo>
                <a:lnTo>
                  <a:pt x="30975" y="31071"/>
                </a:lnTo>
                <a:close/>
                <a:moveTo>
                  <a:pt x="21660" y="33004"/>
                </a:moveTo>
                <a:lnTo>
                  <a:pt x="20403" y="33852"/>
                </a:lnTo>
                <a:lnTo>
                  <a:pt x="19107" y="33452"/>
                </a:lnTo>
                <a:lnTo>
                  <a:pt x="18412" y="32690"/>
                </a:lnTo>
                <a:lnTo>
                  <a:pt x="18517" y="31328"/>
                </a:lnTo>
                <a:lnTo>
                  <a:pt x="19984" y="29404"/>
                </a:lnTo>
                <a:lnTo>
                  <a:pt x="21298" y="29651"/>
                </a:lnTo>
                <a:lnTo>
                  <a:pt x="21660" y="33004"/>
                </a:lnTo>
                <a:close/>
                <a:moveTo>
                  <a:pt x="26384" y="39786"/>
                </a:moveTo>
                <a:lnTo>
                  <a:pt x="26384" y="40900"/>
                </a:lnTo>
                <a:lnTo>
                  <a:pt x="25251" y="40691"/>
                </a:lnTo>
                <a:lnTo>
                  <a:pt x="24918" y="40357"/>
                </a:lnTo>
                <a:lnTo>
                  <a:pt x="25594" y="38348"/>
                </a:lnTo>
                <a:lnTo>
                  <a:pt x="26584" y="37452"/>
                </a:lnTo>
                <a:lnTo>
                  <a:pt x="27804" y="37595"/>
                </a:lnTo>
                <a:lnTo>
                  <a:pt x="28165" y="37862"/>
                </a:lnTo>
                <a:lnTo>
                  <a:pt x="27927" y="38633"/>
                </a:lnTo>
                <a:lnTo>
                  <a:pt x="27394" y="39272"/>
                </a:lnTo>
                <a:lnTo>
                  <a:pt x="26384" y="39786"/>
                </a:lnTo>
                <a:close/>
                <a:moveTo>
                  <a:pt x="15983" y="44015"/>
                </a:moveTo>
                <a:lnTo>
                  <a:pt x="13840" y="44415"/>
                </a:lnTo>
                <a:lnTo>
                  <a:pt x="12868" y="43072"/>
                </a:lnTo>
                <a:lnTo>
                  <a:pt x="12725" y="42548"/>
                </a:lnTo>
                <a:lnTo>
                  <a:pt x="13840" y="42101"/>
                </a:lnTo>
                <a:lnTo>
                  <a:pt x="14345" y="42081"/>
                </a:lnTo>
                <a:lnTo>
                  <a:pt x="15192" y="41100"/>
                </a:lnTo>
                <a:lnTo>
                  <a:pt x="16240" y="40453"/>
                </a:lnTo>
                <a:lnTo>
                  <a:pt x="16707" y="40243"/>
                </a:lnTo>
                <a:lnTo>
                  <a:pt x="17250" y="40291"/>
                </a:lnTo>
                <a:lnTo>
                  <a:pt x="17640" y="42444"/>
                </a:lnTo>
                <a:lnTo>
                  <a:pt x="17126" y="43348"/>
                </a:lnTo>
                <a:lnTo>
                  <a:pt x="15983" y="44015"/>
                </a:lnTo>
                <a:close/>
                <a:moveTo>
                  <a:pt x="21822" y="43387"/>
                </a:moveTo>
                <a:lnTo>
                  <a:pt x="21574" y="44139"/>
                </a:lnTo>
                <a:lnTo>
                  <a:pt x="20003" y="44025"/>
                </a:lnTo>
                <a:lnTo>
                  <a:pt x="20355" y="43263"/>
                </a:lnTo>
                <a:lnTo>
                  <a:pt x="20012" y="43044"/>
                </a:lnTo>
                <a:lnTo>
                  <a:pt x="20460" y="40758"/>
                </a:lnTo>
                <a:lnTo>
                  <a:pt x="20698" y="40405"/>
                </a:lnTo>
                <a:lnTo>
                  <a:pt x="21460" y="41253"/>
                </a:lnTo>
                <a:lnTo>
                  <a:pt x="21565" y="41605"/>
                </a:lnTo>
                <a:lnTo>
                  <a:pt x="21822" y="433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4267F8B7-6466-CB85-28B3-DAECC3D7DE89}"/>
              </a:ext>
            </a:extLst>
          </p:cNvPr>
          <p:cNvSpPr/>
          <p:nvPr/>
        </p:nvSpPr>
        <p:spPr>
          <a:xfrm>
            <a:off x="5872480" y="3312160"/>
            <a:ext cx="26378" cy="1858"/>
          </a:xfrm>
          <a:custGeom>
            <a:avLst/>
            <a:gdLst>
              <a:gd name="connsiteX0" fmla="*/ 112166 w 131197"/>
              <a:gd name="connsiteY0" fmla="*/ 80305 h 195957"/>
              <a:gd name="connsiteX1" fmla="*/ 110747 w 131197"/>
              <a:gd name="connsiteY1" fmla="*/ 81982 h 195957"/>
              <a:gd name="connsiteX2" fmla="*/ 110490 w 131197"/>
              <a:gd name="connsiteY2" fmla="*/ 83058 h 195957"/>
              <a:gd name="connsiteX3" fmla="*/ 109576 w 131197"/>
              <a:gd name="connsiteY3" fmla="*/ 84954 h 195957"/>
              <a:gd name="connsiteX4" fmla="*/ 108861 w 131197"/>
              <a:gd name="connsiteY4" fmla="*/ 85982 h 195957"/>
              <a:gd name="connsiteX5" fmla="*/ 109899 w 131197"/>
              <a:gd name="connsiteY5" fmla="*/ 88345 h 195957"/>
              <a:gd name="connsiteX6" fmla="*/ 111080 w 131197"/>
              <a:gd name="connsiteY6" fmla="*/ 88449 h 195957"/>
              <a:gd name="connsiteX7" fmla="*/ 111538 w 131197"/>
              <a:gd name="connsiteY7" fmla="*/ 88754 h 195957"/>
              <a:gd name="connsiteX8" fmla="*/ 111833 w 131197"/>
              <a:gd name="connsiteY8" fmla="*/ 89211 h 195957"/>
              <a:gd name="connsiteX9" fmla="*/ 111766 w 131197"/>
              <a:gd name="connsiteY9" fmla="*/ 89716 h 195957"/>
              <a:gd name="connsiteX10" fmla="*/ 111309 w 131197"/>
              <a:gd name="connsiteY10" fmla="*/ 90164 h 195957"/>
              <a:gd name="connsiteX11" fmla="*/ 110176 w 131197"/>
              <a:gd name="connsiteY11" fmla="*/ 90735 h 195957"/>
              <a:gd name="connsiteX12" fmla="*/ 109099 w 131197"/>
              <a:gd name="connsiteY12" fmla="*/ 92097 h 195957"/>
              <a:gd name="connsiteX13" fmla="*/ 109204 w 131197"/>
              <a:gd name="connsiteY13" fmla="*/ 93602 h 195957"/>
              <a:gd name="connsiteX14" fmla="*/ 108528 w 131197"/>
              <a:gd name="connsiteY14" fmla="*/ 94383 h 195957"/>
              <a:gd name="connsiteX15" fmla="*/ 106356 w 131197"/>
              <a:gd name="connsiteY15" fmla="*/ 94802 h 195957"/>
              <a:gd name="connsiteX16" fmla="*/ 102108 w 131197"/>
              <a:gd name="connsiteY16" fmla="*/ 94802 h 195957"/>
              <a:gd name="connsiteX17" fmla="*/ 100031 w 131197"/>
              <a:gd name="connsiteY17" fmla="*/ 94907 h 195957"/>
              <a:gd name="connsiteX18" fmla="*/ 98365 w 131197"/>
              <a:gd name="connsiteY18" fmla="*/ 95164 h 195957"/>
              <a:gd name="connsiteX19" fmla="*/ 97269 w 131197"/>
              <a:gd name="connsiteY19" fmla="*/ 96136 h 195957"/>
              <a:gd name="connsiteX20" fmla="*/ 95879 w 131197"/>
              <a:gd name="connsiteY20" fmla="*/ 96822 h 195957"/>
              <a:gd name="connsiteX21" fmla="*/ 94783 w 131197"/>
              <a:gd name="connsiteY21" fmla="*/ 96974 h 195957"/>
              <a:gd name="connsiteX22" fmla="*/ 93821 w 131197"/>
              <a:gd name="connsiteY22" fmla="*/ 98108 h 195957"/>
              <a:gd name="connsiteX23" fmla="*/ 92859 w 131197"/>
              <a:gd name="connsiteY23" fmla="*/ 99708 h 195957"/>
              <a:gd name="connsiteX24" fmla="*/ 93183 w 131197"/>
              <a:gd name="connsiteY24" fmla="*/ 100813 h 195957"/>
              <a:gd name="connsiteX25" fmla="*/ 94174 w 131197"/>
              <a:gd name="connsiteY25" fmla="*/ 102270 h 195957"/>
              <a:gd name="connsiteX26" fmla="*/ 94755 w 131197"/>
              <a:gd name="connsiteY26" fmla="*/ 103765 h 195957"/>
              <a:gd name="connsiteX27" fmla="*/ 93993 w 131197"/>
              <a:gd name="connsiteY27" fmla="*/ 106194 h 195957"/>
              <a:gd name="connsiteX28" fmla="*/ 93154 w 131197"/>
              <a:gd name="connsiteY28" fmla="*/ 108071 h 195957"/>
              <a:gd name="connsiteX29" fmla="*/ 92659 w 131197"/>
              <a:gd name="connsiteY29" fmla="*/ 109499 h 195957"/>
              <a:gd name="connsiteX30" fmla="*/ 91983 w 131197"/>
              <a:gd name="connsiteY30" fmla="*/ 112243 h 195957"/>
              <a:gd name="connsiteX31" fmla="*/ 90354 w 131197"/>
              <a:gd name="connsiteY31" fmla="*/ 115272 h 195957"/>
              <a:gd name="connsiteX32" fmla="*/ 89192 w 131197"/>
              <a:gd name="connsiteY32" fmla="*/ 116986 h 195957"/>
              <a:gd name="connsiteX33" fmla="*/ 89192 w 131197"/>
              <a:gd name="connsiteY33" fmla="*/ 118863 h 195957"/>
              <a:gd name="connsiteX34" fmla="*/ 89783 w 131197"/>
              <a:gd name="connsiteY34" fmla="*/ 121511 h 195957"/>
              <a:gd name="connsiteX35" fmla="*/ 93107 w 131197"/>
              <a:gd name="connsiteY35" fmla="*/ 125378 h 195957"/>
              <a:gd name="connsiteX36" fmla="*/ 94212 w 131197"/>
              <a:gd name="connsiteY36" fmla="*/ 127226 h 195957"/>
              <a:gd name="connsiteX37" fmla="*/ 95117 w 131197"/>
              <a:gd name="connsiteY37" fmla="*/ 130188 h 195957"/>
              <a:gd name="connsiteX38" fmla="*/ 98117 w 131197"/>
              <a:gd name="connsiteY38" fmla="*/ 132522 h 195957"/>
              <a:gd name="connsiteX39" fmla="*/ 100013 w 131197"/>
              <a:gd name="connsiteY39" fmla="*/ 134408 h 195957"/>
              <a:gd name="connsiteX40" fmla="*/ 99831 w 131197"/>
              <a:gd name="connsiteY40" fmla="*/ 136893 h 195957"/>
              <a:gd name="connsiteX41" fmla="*/ 100089 w 131197"/>
              <a:gd name="connsiteY41" fmla="*/ 137674 h 195957"/>
              <a:gd name="connsiteX42" fmla="*/ 101260 w 131197"/>
              <a:gd name="connsiteY42" fmla="*/ 138303 h 195957"/>
              <a:gd name="connsiteX43" fmla="*/ 102689 w 131197"/>
              <a:gd name="connsiteY43" fmla="*/ 138779 h 195957"/>
              <a:gd name="connsiteX44" fmla="*/ 104261 w 131197"/>
              <a:gd name="connsiteY44" fmla="*/ 138741 h 195957"/>
              <a:gd name="connsiteX45" fmla="*/ 105670 w 131197"/>
              <a:gd name="connsiteY45" fmla="*/ 138532 h 195957"/>
              <a:gd name="connsiteX46" fmla="*/ 105994 w 131197"/>
              <a:gd name="connsiteY46" fmla="*/ 138179 h 195957"/>
              <a:gd name="connsiteX47" fmla="*/ 109252 w 131197"/>
              <a:gd name="connsiteY47" fmla="*/ 138132 h 195957"/>
              <a:gd name="connsiteX48" fmla="*/ 109623 w 131197"/>
              <a:gd name="connsiteY48" fmla="*/ 138760 h 195957"/>
              <a:gd name="connsiteX49" fmla="*/ 109814 w 131197"/>
              <a:gd name="connsiteY49" fmla="*/ 142342 h 195957"/>
              <a:gd name="connsiteX50" fmla="*/ 109947 w 131197"/>
              <a:gd name="connsiteY50" fmla="*/ 143799 h 195957"/>
              <a:gd name="connsiteX51" fmla="*/ 110719 w 131197"/>
              <a:gd name="connsiteY51" fmla="*/ 144380 h 195957"/>
              <a:gd name="connsiteX52" fmla="*/ 111185 w 131197"/>
              <a:gd name="connsiteY52" fmla="*/ 145275 h 195957"/>
              <a:gd name="connsiteX53" fmla="*/ 111214 w 131197"/>
              <a:gd name="connsiteY53" fmla="*/ 146075 h 195957"/>
              <a:gd name="connsiteX54" fmla="*/ 111357 w 131197"/>
              <a:gd name="connsiteY54" fmla="*/ 148085 h 195957"/>
              <a:gd name="connsiteX55" fmla="*/ 111843 w 131197"/>
              <a:gd name="connsiteY55" fmla="*/ 149143 h 195957"/>
              <a:gd name="connsiteX56" fmla="*/ 111766 w 131197"/>
              <a:gd name="connsiteY56" fmla="*/ 151276 h 195957"/>
              <a:gd name="connsiteX57" fmla="*/ 112100 w 131197"/>
              <a:gd name="connsiteY57" fmla="*/ 152067 h 195957"/>
              <a:gd name="connsiteX58" fmla="*/ 113004 w 131197"/>
              <a:gd name="connsiteY58" fmla="*/ 152600 h 195957"/>
              <a:gd name="connsiteX59" fmla="*/ 114138 w 131197"/>
              <a:gd name="connsiteY59" fmla="*/ 154134 h 195957"/>
              <a:gd name="connsiteX60" fmla="*/ 114567 w 131197"/>
              <a:gd name="connsiteY60" fmla="*/ 154324 h 195957"/>
              <a:gd name="connsiteX61" fmla="*/ 114786 w 131197"/>
              <a:gd name="connsiteY61" fmla="*/ 154867 h 195957"/>
              <a:gd name="connsiteX62" fmla="*/ 115757 w 131197"/>
              <a:gd name="connsiteY62" fmla="*/ 157048 h 195957"/>
              <a:gd name="connsiteX63" fmla="*/ 116253 w 131197"/>
              <a:gd name="connsiteY63" fmla="*/ 157705 h 195957"/>
              <a:gd name="connsiteX64" fmla="*/ 116596 w 131197"/>
              <a:gd name="connsiteY64" fmla="*/ 157801 h 195957"/>
              <a:gd name="connsiteX65" fmla="*/ 116748 w 131197"/>
              <a:gd name="connsiteY65" fmla="*/ 158563 h 195957"/>
              <a:gd name="connsiteX66" fmla="*/ 117453 w 131197"/>
              <a:gd name="connsiteY66" fmla="*/ 160601 h 195957"/>
              <a:gd name="connsiteX67" fmla="*/ 117929 w 131197"/>
              <a:gd name="connsiteY67" fmla="*/ 161106 h 195957"/>
              <a:gd name="connsiteX68" fmla="*/ 118834 w 131197"/>
              <a:gd name="connsiteY68" fmla="*/ 162601 h 195957"/>
              <a:gd name="connsiteX69" fmla="*/ 119205 w 131197"/>
              <a:gd name="connsiteY69" fmla="*/ 164240 h 195957"/>
              <a:gd name="connsiteX70" fmla="*/ 120405 w 131197"/>
              <a:gd name="connsiteY70" fmla="*/ 166088 h 195957"/>
              <a:gd name="connsiteX71" fmla="*/ 121634 w 131197"/>
              <a:gd name="connsiteY71" fmla="*/ 167383 h 195957"/>
              <a:gd name="connsiteX72" fmla="*/ 122187 w 131197"/>
              <a:gd name="connsiteY72" fmla="*/ 168726 h 195957"/>
              <a:gd name="connsiteX73" fmla="*/ 123758 w 131197"/>
              <a:gd name="connsiteY73" fmla="*/ 171688 h 195957"/>
              <a:gd name="connsiteX74" fmla="*/ 125282 w 131197"/>
              <a:gd name="connsiteY74" fmla="*/ 173774 h 195957"/>
              <a:gd name="connsiteX75" fmla="*/ 127340 w 131197"/>
              <a:gd name="connsiteY75" fmla="*/ 174317 h 195957"/>
              <a:gd name="connsiteX76" fmla="*/ 129064 w 131197"/>
              <a:gd name="connsiteY76" fmla="*/ 174612 h 195957"/>
              <a:gd name="connsiteX77" fmla="*/ 130140 w 131197"/>
              <a:gd name="connsiteY77" fmla="*/ 175413 h 195957"/>
              <a:gd name="connsiteX78" fmla="*/ 131197 w 131197"/>
              <a:gd name="connsiteY78" fmla="*/ 176279 h 195957"/>
              <a:gd name="connsiteX79" fmla="*/ 130064 w 131197"/>
              <a:gd name="connsiteY79" fmla="*/ 176679 h 195957"/>
              <a:gd name="connsiteX80" fmla="*/ 129045 w 131197"/>
              <a:gd name="connsiteY80" fmla="*/ 177213 h 195957"/>
              <a:gd name="connsiteX81" fmla="*/ 127625 w 131197"/>
              <a:gd name="connsiteY81" fmla="*/ 176803 h 195957"/>
              <a:gd name="connsiteX82" fmla="*/ 125663 w 131197"/>
              <a:gd name="connsiteY82" fmla="*/ 177022 h 195957"/>
              <a:gd name="connsiteX83" fmla="*/ 123625 w 131197"/>
              <a:gd name="connsiteY83" fmla="*/ 177613 h 195957"/>
              <a:gd name="connsiteX84" fmla="*/ 121739 w 131197"/>
              <a:gd name="connsiteY84" fmla="*/ 177898 h 195957"/>
              <a:gd name="connsiteX85" fmla="*/ 118186 w 131197"/>
              <a:gd name="connsiteY85" fmla="*/ 176965 h 195957"/>
              <a:gd name="connsiteX86" fmla="*/ 117110 w 131197"/>
              <a:gd name="connsiteY86" fmla="*/ 176832 h 195957"/>
              <a:gd name="connsiteX87" fmla="*/ 116367 w 131197"/>
              <a:gd name="connsiteY87" fmla="*/ 176432 h 195957"/>
              <a:gd name="connsiteX88" fmla="*/ 114900 w 131197"/>
              <a:gd name="connsiteY88" fmla="*/ 174593 h 195957"/>
              <a:gd name="connsiteX89" fmla="*/ 114195 w 131197"/>
              <a:gd name="connsiteY89" fmla="*/ 174374 h 195957"/>
              <a:gd name="connsiteX90" fmla="*/ 112309 w 131197"/>
              <a:gd name="connsiteY90" fmla="*/ 175231 h 195957"/>
              <a:gd name="connsiteX91" fmla="*/ 110014 w 131197"/>
              <a:gd name="connsiteY91" fmla="*/ 175832 h 195957"/>
              <a:gd name="connsiteX92" fmla="*/ 108890 w 131197"/>
              <a:gd name="connsiteY92" fmla="*/ 175717 h 195957"/>
              <a:gd name="connsiteX93" fmla="*/ 107566 w 131197"/>
              <a:gd name="connsiteY93" fmla="*/ 176336 h 195957"/>
              <a:gd name="connsiteX94" fmla="*/ 106337 w 131197"/>
              <a:gd name="connsiteY94" fmla="*/ 177165 h 195957"/>
              <a:gd name="connsiteX95" fmla="*/ 103994 w 131197"/>
              <a:gd name="connsiteY95" fmla="*/ 180756 h 195957"/>
              <a:gd name="connsiteX96" fmla="*/ 102784 w 131197"/>
              <a:gd name="connsiteY96" fmla="*/ 182023 h 195957"/>
              <a:gd name="connsiteX97" fmla="*/ 101489 w 131197"/>
              <a:gd name="connsiteY97" fmla="*/ 182604 h 195957"/>
              <a:gd name="connsiteX98" fmla="*/ 98888 w 131197"/>
              <a:gd name="connsiteY98" fmla="*/ 182585 h 195957"/>
              <a:gd name="connsiteX99" fmla="*/ 96107 w 131197"/>
              <a:gd name="connsiteY99" fmla="*/ 182718 h 195957"/>
              <a:gd name="connsiteX100" fmla="*/ 94021 w 131197"/>
              <a:gd name="connsiteY100" fmla="*/ 183585 h 195957"/>
              <a:gd name="connsiteX101" fmla="*/ 92078 w 131197"/>
              <a:gd name="connsiteY101" fmla="*/ 184023 h 195957"/>
              <a:gd name="connsiteX102" fmla="*/ 91107 w 131197"/>
              <a:gd name="connsiteY102" fmla="*/ 184080 h 195957"/>
              <a:gd name="connsiteX103" fmla="*/ 90773 w 131197"/>
              <a:gd name="connsiteY103" fmla="*/ 186052 h 195957"/>
              <a:gd name="connsiteX104" fmla="*/ 90326 w 131197"/>
              <a:gd name="connsiteY104" fmla="*/ 186966 h 195957"/>
              <a:gd name="connsiteX105" fmla="*/ 89716 w 131197"/>
              <a:gd name="connsiteY105" fmla="*/ 187490 h 195957"/>
              <a:gd name="connsiteX106" fmla="*/ 88202 w 131197"/>
              <a:gd name="connsiteY106" fmla="*/ 187643 h 195957"/>
              <a:gd name="connsiteX107" fmla="*/ 86839 w 131197"/>
              <a:gd name="connsiteY107" fmla="*/ 187576 h 195957"/>
              <a:gd name="connsiteX108" fmla="*/ 86020 w 131197"/>
              <a:gd name="connsiteY108" fmla="*/ 186757 h 195957"/>
              <a:gd name="connsiteX109" fmla="*/ 84487 w 131197"/>
              <a:gd name="connsiteY109" fmla="*/ 186347 h 195957"/>
              <a:gd name="connsiteX110" fmla="*/ 83125 w 131197"/>
              <a:gd name="connsiteY110" fmla="*/ 186052 h 195957"/>
              <a:gd name="connsiteX111" fmla="*/ 82248 w 131197"/>
              <a:gd name="connsiteY111" fmla="*/ 185585 h 195957"/>
              <a:gd name="connsiteX112" fmla="*/ 81534 w 131197"/>
              <a:gd name="connsiteY112" fmla="*/ 185699 h 195957"/>
              <a:gd name="connsiteX113" fmla="*/ 80943 w 131197"/>
              <a:gd name="connsiteY113" fmla="*/ 186519 h 195957"/>
              <a:gd name="connsiteX114" fmla="*/ 80477 w 131197"/>
              <a:gd name="connsiteY114" fmla="*/ 187223 h 195957"/>
              <a:gd name="connsiteX115" fmla="*/ 80067 w 131197"/>
              <a:gd name="connsiteY115" fmla="*/ 188519 h 195957"/>
              <a:gd name="connsiteX116" fmla="*/ 78000 w 131197"/>
              <a:gd name="connsiteY116" fmla="*/ 188929 h 195957"/>
              <a:gd name="connsiteX117" fmla="*/ 77114 w 131197"/>
              <a:gd name="connsiteY117" fmla="*/ 189662 h 195957"/>
              <a:gd name="connsiteX118" fmla="*/ 77629 w 131197"/>
              <a:gd name="connsiteY118" fmla="*/ 192072 h 195957"/>
              <a:gd name="connsiteX119" fmla="*/ 77391 w 131197"/>
              <a:gd name="connsiteY119" fmla="*/ 193015 h 195957"/>
              <a:gd name="connsiteX120" fmla="*/ 76962 w 131197"/>
              <a:gd name="connsiteY120" fmla="*/ 193748 h 195957"/>
              <a:gd name="connsiteX121" fmla="*/ 74466 w 131197"/>
              <a:gd name="connsiteY121" fmla="*/ 193891 h 195957"/>
              <a:gd name="connsiteX122" fmla="*/ 72342 w 131197"/>
              <a:gd name="connsiteY122" fmla="*/ 193843 h 195957"/>
              <a:gd name="connsiteX123" fmla="*/ 71123 w 131197"/>
              <a:gd name="connsiteY123" fmla="*/ 194729 h 195957"/>
              <a:gd name="connsiteX124" fmla="*/ 69599 w 131197"/>
              <a:gd name="connsiteY124" fmla="*/ 195767 h 195957"/>
              <a:gd name="connsiteX125" fmla="*/ 68675 w 131197"/>
              <a:gd name="connsiteY125" fmla="*/ 195958 h 195957"/>
              <a:gd name="connsiteX126" fmla="*/ 67580 w 131197"/>
              <a:gd name="connsiteY126" fmla="*/ 195901 h 195957"/>
              <a:gd name="connsiteX127" fmla="*/ 66142 w 131197"/>
              <a:gd name="connsiteY127" fmla="*/ 194691 h 195957"/>
              <a:gd name="connsiteX128" fmla="*/ 64751 w 131197"/>
              <a:gd name="connsiteY128" fmla="*/ 193215 h 195957"/>
              <a:gd name="connsiteX129" fmla="*/ 61227 w 131197"/>
              <a:gd name="connsiteY129" fmla="*/ 192177 h 195957"/>
              <a:gd name="connsiteX130" fmla="*/ 57731 w 131197"/>
              <a:gd name="connsiteY130" fmla="*/ 191319 h 195957"/>
              <a:gd name="connsiteX131" fmla="*/ 55436 w 131197"/>
              <a:gd name="connsiteY131" fmla="*/ 188967 h 195957"/>
              <a:gd name="connsiteX132" fmla="*/ 54893 w 131197"/>
              <a:gd name="connsiteY132" fmla="*/ 187814 h 195957"/>
              <a:gd name="connsiteX133" fmla="*/ 53816 w 131197"/>
              <a:gd name="connsiteY133" fmla="*/ 187300 h 195957"/>
              <a:gd name="connsiteX134" fmla="*/ 51092 w 131197"/>
              <a:gd name="connsiteY134" fmla="*/ 184509 h 195957"/>
              <a:gd name="connsiteX135" fmla="*/ 49587 w 131197"/>
              <a:gd name="connsiteY135" fmla="*/ 182718 h 195957"/>
              <a:gd name="connsiteX136" fmla="*/ 47958 w 131197"/>
              <a:gd name="connsiteY136" fmla="*/ 182232 h 195957"/>
              <a:gd name="connsiteX137" fmla="*/ 46091 w 131197"/>
              <a:gd name="connsiteY137" fmla="*/ 181490 h 195957"/>
              <a:gd name="connsiteX138" fmla="*/ 46168 w 131197"/>
              <a:gd name="connsiteY138" fmla="*/ 180185 h 195957"/>
              <a:gd name="connsiteX139" fmla="*/ 46044 w 131197"/>
              <a:gd name="connsiteY139" fmla="*/ 178937 h 195957"/>
              <a:gd name="connsiteX140" fmla="*/ 45234 w 131197"/>
              <a:gd name="connsiteY140" fmla="*/ 178423 h 195957"/>
              <a:gd name="connsiteX141" fmla="*/ 44110 w 131197"/>
              <a:gd name="connsiteY141" fmla="*/ 178089 h 195957"/>
              <a:gd name="connsiteX142" fmla="*/ 43701 w 131197"/>
              <a:gd name="connsiteY142" fmla="*/ 177384 h 195957"/>
              <a:gd name="connsiteX143" fmla="*/ 43815 w 131197"/>
              <a:gd name="connsiteY143" fmla="*/ 175746 h 195957"/>
              <a:gd name="connsiteX144" fmla="*/ 44034 w 131197"/>
              <a:gd name="connsiteY144" fmla="*/ 171507 h 195957"/>
              <a:gd name="connsiteX145" fmla="*/ 43720 w 131197"/>
              <a:gd name="connsiteY145" fmla="*/ 167459 h 195957"/>
              <a:gd name="connsiteX146" fmla="*/ 41215 w 131197"/>
              <a:gd name="connsiteY146" fmla="*/ 166059 h 195957"/>
              <a:gd name="connsiteX147" fmla="*/ 40129 w 131197"/>
              <a:gd name="connsiteY147" fmla="*/ 165097 h 195957"/>
              <a:gd name="connsiteX148" fmla="*/ 38224 w 131197"/>
              <a:gd name="connsiteY148" fmla="*/ 159106 h 195957"/>
              <a:gd name="connsiteX149" fmla="*/ 37329 w 131197"/>
              <a:gd name="connsiteY149" fmla="*/ 156410 h 195957"/>
              <a:gd name="connsiteX150" fmla="*/ 37290 w 131197"/>
              <a:gd name="connsiteY150" fmla="*/ 154400 h 195957"/>
              <a:gd name="connsiteX151" fmla="*/ 37919 w 131197"/>
              <a:gd name="connsiteY151" fmla="*/ 148419 h 195957"/>
              <a:gd name="connsiteX152" fmla="*/ 38633 w 131197"/>
              <a:gd name="connsiteY152" fmla="*/ 145828 h 195957"/>
              <a:gd name="connsiteX153" fmla="*/ 40577 w 131197"/>
              <a:gd name="connsiteY153" fmla="*/ 140637 h 195957"/>
              <a:gd name="connsiteX154" fmla="*/ 41691 w 131197"/>
              <a:gd name="connsiteY154" fmla="*/ 138875 h 195957"/>
              <a:gd name="connsiteX155" fmla="*/ 41758 w 131197"/>
              <a:gd name="connsiteY155" fmla="*/ 137560 h 195957"/>
              <a:gd name="connsiteX156" fmla="*/ 41643 w 131197"/>
              <a:gd name="connsiteY156" fmla="*/ 135874 h 195957"/>
              <a:gd name="connsiteX157" fmla="*/ 41072 w 131197"/>
              <a:gd name="connsiteY157" fmla="*/ 132540 h 195957"/>
              <a:gd name="connsiteX158" fmla="*/ 44348 w 131197"/>
              <a:gd name="connsiteY158" fmla="*/ 130435 h 195957"/>
              <a:gd name="connsiteX159" fmla="*/ 45758 w 131197"/>
              <a:gd name="connsiteY159" fmla="*/ 129550 h 195957"/>
              <a:gd name="connsiteX160" fmla="*/ 45996 w 131197"/>
              <a:gd name="connsiteY160" fmla="*/ 128140 h 195957"/>
              <a:gd name="connsiteX161" fmla="*/ 47749 w 131197"/>
              <a:gd name="connsiteY161" fmla="*/ 126359 h 195957"/>
              <a:gd name="connsiteX162" fmla="*/ 48530 w 131197"/>
              <a:gd name="connsiteY162" fmla="*/ 124663 h 195957"/>
              <a:gd name="connsiteX163" fmla="*/ 49178 w 131197"/>
              <a:gd name="connsiteY163" fmla="*/ 123330 h 195957"/>
              <a:gd name="connsiteX164" fmla="*/ 48997 w 131197"/>
              <a:gd name="connsiteY164" fmla="*/ 122625 h 195957"/>
              <a:gd name="connsiteX165" fmla="*/ 48235 w 131197"/>
              <a:gd name="connsiteY165" fmla="*/ 122216 h 195957"/>
              <a:gd name="connsiteX166" fmla="*/ 47330 w 131197"/>
              <a:gd name="connsiteY166" fmla="*/ 120948 h 195957"/>
              <a:gd name="connsiteX167" fmla="*/ 45434 w 131197"/>
              <a:gd name="connsiteY167" fmla="*/ 117291 h 195957"/>
              <a:gd name="connsiteX168" fmla="*/ 44748 w 131197"/>
              <a:gd name="connsiteY168" fmla="*/ 116548 h 195957"/>
              <a:gd name="connsiteX169" fmla="*/ 44167 w 131197"/>
              <a:gd name="connsiteY169" fmla="*/ 115519 h 195957"/>
              <a:gd name="connsiteX170" fmla="*/ 44463 w 131197"/>
              <a:gd name="connsiteY170" fmla="*/ 113910 h 195957"/>
              <a:gd name="connsiteX171" fmla="*/ 45206 w 131197"/>
              <a:gd name="connsiteY171" fmla="*/ 112148 h 195957"/>
              <a:gd name="connsiteX172" fmla="*/ 45110 w 131197"/>
              <a:gd name="connsiteY172" fmla="*/ 111414 h 195957"/>
              <a:gd name="connsiteX173" fmla="*/ 43977 w 131197"/>
              <a:gd name="connsiteY173" fmla="*/ 110471 h 195957"/>
              <a:gd name="connsiteX174" fmla="*/ 41634 w 131197"/>
              <a:gd name="connsiteY174" fmla="*/ 108890 h 195957"/>
              <a:gd name="connsiteX175" fmla="*/ 39691 w 131197"/>
              <a:gd name="connsiteY175" fmla="*/ 108776 h 195957"/>
              <a:gd name="connsiteX176" fmla="*/ 38186 w 131197"/>
              <a:gd name="connsiteY176" fmla="*/ 108204 h 195957"/>
              <a:gd name="connsiteX177" fmla="*/ 35976 w 131197"/>
              <a:gd name="connsiteY177" fmla="*/ 108128 h 195957"/>
              <a:gd name="connsiteX178" fmla="*/ 34214 w 131197"/>
              <a:gd name="connsiteY178" fmla="*/ 107956 h 195957"/>
              <a:gd name="connsiteX179" fmla="*/ 33204 w 131197"/>
              <a:gd name="connsiteY179" fmla="*/ 107366 h 195957"/>
              <a:gd name="connsiteX180" fmla="*/ 33414 w 131197"/>
              <a:gd name="connsiteY180" fmla="*/ 106394 h 195957"/>
              <a:gd name="connsiteX181" fmla="*/ 33852 w 131197"/>
              <a:gd name="connsiteY181" fmla="*/ 105651 h 195957"/>
              <a:gd name="connsiteX182" fmla="*/ 35338 w 131197"/>
              <a:gd name="connsiteY182" fmla="*/ 103804 h 195957"/>
              <a:gd name="connsiteX183" fmla="*/ 36328 w 131197"/>
              <a:gd name="connsiteY183" fmla="*/ 101841 h 195957"/>
              <a:gd name="connsiteX184" fmla="*/ 36462 w 131197"/>
              <a:gd name="connsiteY184" fmla="*/ 99917 h 195957"/>
              <a:gd name="connsiteX185" fmla="*/ 36766 w 131197"/>
              <a:gd name="connsiteY185" fmla="*/ 97393 h 195957"/>
              <a:gd name="connsiteX186" fmla="*/ 37195 w 131197"/>
              <a:gd name="connsiteY186" fmla="*/ 95193 h 195957"/>
              <a:gd name="connsiteX187" fmla="*/ 37424 w 131197"/>
              <a:gd name="connsiteY187" fmla="*/ 92716 h 195957"/>
              <a:gd name="connsiteX188" fmla="*/ 35090 w 131197"/>
              <a:gd name="connsiteY188" fmla="*/ 91088 h 195957"/>
              <a:gd name="connsiteX189" fmla="*/ 34347 w 131197"/>
              <a:gd name="connsiteY189" fmla="*/ 89745 h 195957"/>
              <a:gd name="connsiteX190" fmla="*/ 33385 w 131197"/>
              <a:gd name="connsiteY190" fmla="*/ 88554 h 195957"/>
              <a:gd name="connsiteX191" fmla="*/ 32318 w 131197"/>
              <a:gd name="connsiteY191" fmla="*/ 88554 h 195957"/>
              <a:gd name="connsiteX192" fmla="*/ 30718 w 131197"/>
              <a:gd name="connsiteY192" fmla="*/ 88049 h 195957"/>
              <a:gd name="connsiteX193" fmla="*/ 28222 w 131197"/>
              <a:gd name="connsiteY193" fmla="*/ 89611 h 195957"/>
              <a:gd name="connsiteX194" fmla="*/ 26251 w 131197"/>
              <a:gd name="connsiteY194" fmla="*/ 89326 h 195957"/>
              <a:gd name="connsiteX195" fmla="*/ 24898 w 131197"/>
              <a:gd name="connsiteY195" fmla="*/ 89916 h 195957"/>
              <a:gd name="connsiteX196" fmla="*/ 21774 w 131197"/>
              <a:gd name="connsiteY196" fmla="*/ 89792 h 195957"/>
              <a:gd name="connsiteX197" fmla="*/ 19764 w 131197"/>
              <a:gd name="connsiteY197" fmla="*/ 89030 h 195957"/>
              <a:gd name="connsiteX198" fmla="*/ 17345 w 131197"/>
              <a:gd name="connsiteY198" fmla="*/ 89535 h 195957"/>
              <a:gd name="connsiteX199" fmla="*/ 11677 w 131197"/>
              <a:gd name="connsiteY199" fmla="*/ 83258 h 195957"/>
              <a:gd name="connsiteX200" fmla="*/ 5982 w 131197"/>
              <a:gd name="connsiteY200" fmla="*/ 76943 h 195957"/>
              <a:gd name="connsiteX201" fmla="*/ 371 w 131197"/>
              <a:gd name="connsiteY201" fmla="*/ 70733 h 195957"/>
              <a:gd name="connsiteX202" fmla="*/ 0 w 131197"/>
              <a:gd name="connsiteY202" fmla="*/ 69885 h 195957"/>
              <a:gd name="connsiteX203" fmla="*/ 2343 w 131197"/>
              <a:gd name="connsiteY203" fmla="*/ 66923 h 195957"/>
              <a:gd name="connsiteX204" fmla="*/ 4439 w 131197"/>
              <a:gd name="connsiteY204" fmla="*/ 64799 h 195957"/>
              <a:gd name="connsiteX205" fmla="*/ 6182 w 131197"/>
              <a:gd name="connsiteY205" fmla="*/ 63589 h 195957"/>
              <a:gd name="connsiteX206" fmla="*/ 7010 w 131197"/>
              <a:gd name="connsiteY206" fmla="*/ 62532 h 195957"/>
              <a:gd name="connsiteX207" fmla="*/ 6372 w 131197"/>
              <a:gd name="connsiteY207" fmla="*/ 57960 h 195957"/>
              <a:gd name="connsiteX208" fmla="*/ 6410 w 131197"/>
              <a:gd name="connsiteY208" fmla="*/ 56322 h 195957"/>
              <a:gd name="connsiteX209" fmla="*/ 5591 w 131197"/>
              <a:gd name="connsiteY209" fmla="*/ 54531 h 195957"/>
              <a:gd name="connsiteX210" fmla="*/ 5010 w 131197"/>
              <a:gd name="connsiteY210" fmla="*/ 52531 h 195957"/>
              <a:gd name="connsiteX211" fmla="*/ 5705 w 131197"/>
              <a:gd name="connsiteY211" fmla="*/ 50854 h 195957"/>
              <a:gd name="connsiteX212" fmla="*/ 6553 w 131197"/>
              <a:gd name="connsiteY212" fmla="*/ 49692 h 195957"/>
              <a:gd name="connsiteX213" fmla="*/ 7649 w 131197"/>
              <a:gd name="connsiteY213" fmla="*/ 49235 h 195957"/>
              <a:gd name="connsiteX214" fmla="*/ 10258 w 131197"/>
              <a:gd name="connsiteY214" fmla="*/ 48835 h 195957"/>
              <a:gd name="connsiteX215" fmla="*/ 12106 w 131197"/>
              <a:gd name="connsiteY215" fmla="*/ 48663 h 195957"/>
              <a:gd name="connsiteX216" fmla="*/ 12763 w 131197"/>
              <a:gd name="connsiteY216" fmla="*/ 47996 h 195957"/>
              <a:gd name="connsiteX217" fmla="*/ 13830 w 131197"/>
              <a:gd name="connsiteY217" fmla="*/ 47225 h 195957"/>
              <a:gd name="connsiteX218" fmla="*/ 15240 w 131197"/>
              <a:gd name="connsiteY218" fmla="*/ 47177 h 195957"/>
              <a:gd name="connsiteX219" fmla="*/ 17983 w 131197"/>
              <a:gd name="connsiteY219" fmla="*/ 47720 h 195957"/>
              <a:gd name="connsiteX220" fmla="*/ 19240 w 131197"/>
              <a:gd name="connsiteY220" fmla="*/ 46711 h 195957"/>
              <a:gd name="connsiteX221" fmla="*/ 21517 w 131197"/>
              <a:gd name="connsiteY221" fmla="*/ 45339 h 195957"/>
              <a:gd name="connsiteX222" fmla="*/ 26622 w 131197"/>
              <a:gd name="connsiteY222" fmla="*/ 42986 h 195957"/>
              <a:gd name="connsiteX223" fmla="*/ 27765 w 131197"/>
              <a:gd name="connsiteY223" fmla="*/ 41443 h 195957"/>
              <a:gd name="connsiteX224" fmla="*/ 28565 w 131197"/>
              <a:gd name="connsiteY224" fmla="*/ 39062 h 195957"/>
              <a:gd name="connsiteX225" fmla="*/ 28480 w 131197"/>
              <a:gd name="connsiteY225" fmla="*/ 37929 h 195957"/>
              <a:gd name="connsiteX226" fmla="*/ 27956 w 131197"/>
              <a:gd name="connsiteY226" fmla="*/ 37510 h 195957"/>
              <a:gd name="connsiteX227" fmla="*/ 26689 w 131197"/>
              <a:gd name="connsiteY227" fmla="*/ 37119 h 195957"/>
              <a:gd name="connsiteX228" fmla="*/ 24746 w 131197"/>
              <a:gd name="connsiteY228" fmla="*/ 37062 h 195957"/>
              <a:gd name="connsiteX229" fmla="*/ 23193 w 131197"/>
              <a:gd name="connsiteY229" fmla="*/ 37681 h 195957"/>
              <a:gd name="connsiteX230" fmla="*/ 21584 w 131197"/>
              <a:gd name="connsiteY230" fmla="*/ 37338 h 195957"/>
              <a:gd name="connsiteX231" fmla="*/ 20250 w 131197"/>
              <a:gd name="connsiteY231" fmla="*/ 35871 h 195957"/>
              <a:gd name="connsiteX232" fmla="*/ 20174 w 131197"/>
              <a:gd name="connsiteY232" fmla="*/ 34652 h 195957"/>
              <a:gd name="connsiteX233" fmla="*/ 20964 w 131197"/>
              <a:gd name="connsiteY233" fmla="*/ 32938 h 195957"/>
              <a:gd name="connsiteX234" fmla="*/ 20507 w 131197"/>
              <a:gd name="connsiteY234" fmla="*/ 31795 h 195957"/>
              <a:gd name="connsiteX235" fmla="*/ 17955 w 131197"/>
              <a:gd name="connsiteY235" fmla="*/ 28175 h 195957"/>
              <a:gd name="connsiteX236" fmla="*/ 17964 w 131197"/>
              <a:gd name="connsiteY236" fmla="*/ 27175 h 195957"/>
              <a:gd name="connsiteX237" fmla="*/ 19821 w 131197"/>
              <a:gd name="connsiteY237" fmla="*/ 25546 h 195957"/>
              <a:gd name="connsiteX238" fmla="*/ 20869 w 131197"/>
              <a:gd name="connsiteY238" fmla="*/ 24165 h 195957"/>
              <a:gd name="connsiteX239" fmla="*/ 22308 w 131197"/>
              <a:gd name="connsiteY239" fmla="*/ 20850 h 195957"/>
              <a:gd name="connsiteX240" fmla="*/ 23451 w 131197"/>
              <a:gd name="connsiteY240" fmla="*/ 19745 h 195957"/>
              <a:gd name="connsiteX241" fmla="*/ 27003 w 131197"/>
              <a:gd name="connsiteY241" fmla="*/ 19355 h 195957"/>
              <a:gd name="connsiteX242" fmla="*/ 27908 w 131197"/>
              <a:gd name="connsiteY242" fmla="*/ 18650 h 195957"/>
              <a:gd name="connsiteX243" fmla="*/ 29718 w 131197"/>
              <a:gd name="connsiteY243" fmla="*/ 16898 h 195957"/>
              <a:gd name="connsiteX244" fmla="*/ 32423 w 131197"/>
              <a:gd name="connsiteY244" fmla="*/ 14897 h 195957"/>
              <a:gd name="connsiteX245" fmla="*/ 36309 w 131197"/>
              <a:gd name="connsiteY245" fmla="*/ 13297 h 195957"/>
              <a:gd name="connsiteX246" fmla="*/ 37424 w 131197"/>
              <a:gd name="connsiteY246" fmla="*/ 10392 h 195957"/>
              <a:gd name="connsiteX247" fmla="*/ 38119 w 131197"/>
              <a:gd name="connsiteY247" fmla="*/ 9592 h 195957"/>
              <a:gd name="connsiteX248" fmla="*/ 41215 w 131197"/>
              <a:gd name="connsiteY248" fmla="*/ 8068 h 195957"/>
              <a:gd name="connsiteX249" fmla="*/ 41758 w 131197"/>
              <a:gd name="connsiteY249" fmla="*/ 7249 h 195957"/>
              <a:gd name="connsiteX250" fmla="*/ 41681 w 131197"/>
              <a:gd name="connsiteY250" fmla="*/ 6525 h 195957"/>
              <a:gd name="connsiteX251" fmla="*/ 36709 w 131197"/>
              <a:gd name="connsiteY251" fmla="*/ 0 h 195957"/>
              <a:gd name="connsiteX252" fmla="*/ 37700 w 131197"/>
              <a:gd name="connsiteY252" fmla="*/ 438 h 195957"/>
              <a:gd name="connsiteX253" fmla="*/ 41548 w 131197"/>
              <a:gd name="connsiteY253" fmla="*/ 4706 h 195957"/>
              <a:gd name="connsiteX254" fmla="*/ 43682 w 131197"/>
              <a:gd name="connsiteY254" fmla="*/ 5629 h 195957"/>
              <a:gd name="connsiteX255" fmla="*/ 44129 w 131197"/>
              <a:gd name="connsiteY255" fmla="*/ 5648 h 195957"/>
              <a:gd name="connsiteX256" fmla="*/ 44148 w 131197"/>
              <a:gd name="connsiteY256" fmla="*/ 4544 h 195957"/>
              <a:gd name="connsiteX257" fmla="*/ 46111 w 131197"/>
              <a:gd name="connsiteY257" fmla="*/ 5001 h 195957"/>
              <a:gd name="connsiteX258" fmla="*/ 51159 w 131197"/>
              <a:gd name="connsiteY258" fmla="*/ 7925 h 195957"/>
              <a:gd name="connsiteX259" fmla="*/ 58560 w 131197"/>
              <a:gd name="connsiteY259" fmla="*/ 12735 h 195957"/>
              <a:gd name="connsiteX260" fmla="*/ 68951 w 131197"/>
              <a:gd name="connsiteY260" fmla="*/ 21822 h 195957"/>
              <a:gd name="connsiteX261" fmla="*/ 71904 w 131197"/>
              <a:gd name="connsiteY261" fmla="*/ 25280 h 195957"/>
              <a:gd name="connsiteX262" fmla="*/ 73895 w 131197"/>
              <a:gd name="connsiteY262" fmla="*/ 26908 h 195957"/>
              <a:gd name="connsiteX263" fmla="*/ 76981 w 131197"/>
              <a:gd name="connsiteY263" fmla="*/ 30871 h 195957"/>
              <a:gd name="connsiteX264" fmla="*/ 77886 w 131197"/>
              <a:gd name="connsiteY264" fmla="*/ 32795 h 195957"/>
              <a:gd name="connsiteX265" fmla="*/ 77800 w 131197"/>
              <a:gd name="connsiteY265" fmla="*/ 40500 h 195957"/>
              <a:gd name="connsiteX266" fmla="*/ 75057 w 131197"/>
              <a:gd name="connsiteY266" fmla="*/ 45701 h 195957"/>
              <a:gd name="connsiteX267" fmla="*/ 74390 w 131197"/>
              <a:gd name="connsiteY267" fmla="*/ 49616 h 195957"/>
              <a:gd name="connsiteX268" fmla="*/ 74247 w 131197"/>
              <a:gd name="connsiteY268" fmla="*/ 54826 h 195957"/>
              <a:gd name="connsiteX269" fmla="*/ 72657 w 131197"/>
              <a:gd name="connsiteY269" fmla="*/ 57807 h 195957"/>
              <a:gd name="connsiteX270" fmla="*/ 74762 w 131197"/>
              <a:gd name="connsiteY270" fmla="*/ 56188 h 195957"/>
              <a:gd name="connsiteX271" fmla="*/ 75419 w 131197"/>
              <a:gd name="connsiteY271" fmla="*/ 51492 h 195957"/>
              <a:gd name="connsiteX272" fmla="*/ 77219 w 131197"/>
              <a:gd name="connsiteY272" fmla="*/ 48635 h 195957"/>
              <a:gd name="connsiteX273" fmla="*/ 79553 w 131197"/>
              <a:gd name="connsiteY273" fmla="*/ 45501 h 195957"/>
              <a:gd name="connsiteX274" fmla="*/ 82667 w 131197"/>
              <a:gd name="connsiteY274" fmla="*/ 44748 h 195957"/>
              <a:gd name="connsiteX275" fmla="*/ 86020 w 131197"/>
              <a:gd name="connsiteY275" fmla="*/ 46082 h 195957"/>
              <a:gd name="connsiteX276" fmla="*/ 88725 w 131197"/>
              <a:gd name="connsiteY276" fmla="*/ 46320 h 195957"/>
              <a:gd name="connsiteX277" fmla="*/ 91107 w 131197"/>
              <a:gd name="connsiteY277" fmla="*/ 47244 h 195957"/>
              <a:gd name="connsiteX278" fmla="*/ 96174 w 131197"/>
              <a:gd name="connsiteY278" fmla="*/ 52254 h 195957"/>
              <a:gd name="connsiteX279" fmla="*/ 101127 w 131197"/>
              <a:gd name="connsiteY279" fmla="*/ 56217 h 195957"/>
              <a:gd name="connsiteX280" fmla="*/ 102937 w 131197"/>
              <a:gd name="connsiteY280" fmla="*/ 59389 h 195957"/>
              <a:gd name="connsiteX281" fmla="*/ 108185 w 131197"/>
              <a:gd name="connsiteY281" fmla="*/ 60979 h 195957"/>
              <a:gd name="connsiteX282" fmla="*/ 111290 w 131197"/>
              <a:gd name="connsiteY282" fmla="*/ 63484 h 195957"/>
              <a:gd name="connsiteX283" fmla="*/ 112290 w 131197"/>
              <a:gd name="connsiteY283" fmla="*/ 65656 h 195957"/>
              <a:gd name="connsiteX284" fmla="*/ 112900 w 131197"/>
              <a:gd name="connsiteY284" fmla="*/ 71314 h 195957"/>
              <a:gd name="connsiteX285" fmla="*/ 111890 w 131197"/>
              <a:gd name="connsiteY285" fmla="*/ 79867 h 195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</a:cxnLst>
            <a:rect l="l" t="t" r="r" b="b"/>
            <a:pathLst>
              <a:path w="131197" h="195957">
                <a:moveTo>
                  <a:pt x="112166" y="80305"/>
                </a:moveTo>
                <a:lnTo>
                  <a:pt x="110747" y="81982"/>
                </a:lnTo>
                <a:lnTo>
                  <a:pt x="110490" y="83058"/>
                </a:lnTo>
                <a:lnTo>
                  <a:pt x="109576" y="84954"/>
                </a:lnTo>
                <a:lnTo>
                  <a:pt x="108861" y="85982"/>
                </a:lnTo>
                <a:lnTo>
                  <a:pt x="109899" y="88345"/>
                </a:lnTo>
                <a:lnTo>
                  <a:pt x="111080" y="88449"/>
                </a:lnTo>
                <a:lnTo>
                  <a:pt x="111538" y="88754"/>
                </a:lnTo>
                <a:lnTo>
                  <a:pt x="111833" y="89211"/>
                </a:lnTo>
                <a:lnTo>
                  <a:pt x="111766" y="89716"/>
                </a:lnTo>
                <a:lnTo>
                  <a:pt x="111309" y="90164"/>
                </a:lnTo>
                <a:lnTo>
                  <a:pt x="110176" y="90735"/>
                </a:lnTo>
                <a:lnTo>
                  <a:pt x="109099" y="92097"/>
                </a:lnTo>
                <a:lnTo>
                  <a:pt x="109204" y="93602"/>
                </a:lnTo>
                <a:lnTo>
                  <a:pt x="108528" y="94383"/>
                </a:lnTo>
                <a:lnTo>
                  <a:pt x="106356" y="94802"/>
                </a:lnTo>
                <a:lnTo>
                  <a:pt x="102108" y="94802"/>
                </a:lnTo>
                <a:lnTo>
                  <a:pt x="100031" y="94907"/>
                </a:lnTo>
                <a:lnTo>
                  <a:pt x="98365" y="95164"/>
                </a:lnTo>
                <a:lnTo>
                  <a:pt x="97269" y="96136"/>
                </a:lnTo>
                <a:lnTo>
                  <a:pt x="95879" y="96822"/>
                </a:lnTo>
                <a:lnTo>
                  <a:pt x="94783" y="96974"/>
                </a:lnTo>
                <a:lnTo>
                  <a:pt x="93821" y="98108"/>
                </a:lnTo>
                <a:lnTo>
                  <a:pt x="92859" y="99708"/>
                </a:lnTo>
                <a:lnTo>
                  <a:pt x="93183" y="100813"/>
                </a:lnTo>
                <a:lnTo>
                  <a:pt x="94174" y="102270"/>
                </a:lnTo>
                <a:lnTo>
                  <a:pt x="94755" y="103765"/>
                </a:lnTo>
                <a:lnTo>
                  <a:pt x="93993" y="106194"/>
                </a:lnTo>
                <a:lnTo>
                  <a:pt x="93154" y="108071"/>
                </a:lnTo>
                <a:lnTo>
                  <a:pt x="92659" y="109499"/>
                </a:lnTo>
                <a:lnTo>
                  <a:pt x="91983" y="112243"/>
                </a:lnTo>
                <a:lnTo>
                  <a:pt x="90354" y="115272"/>
                </a:lnTo>
                <a:lnTo>
                  <a:pt x="89192" y="116986"/>
                </a:lnTo>
                <a:lnTo>
                  <a:pt x="89192" y="118863"/>
                </a:lnTo>
                <a:lnTo>
                  <a:pt x="89783" y="121511"/>
                </a:lnTo>
                <a:lnTo>
                  <a:pt x="93107" y="125378"/>
                </a:lnTo>
                <a:lnTo>
                  <a:pt x="94212" y="127226"/>
                </a:lnTo>
                <a:lnTo>
                  <a:pt x="95117" y="130188"/>
                </a:lnTo>
                <a:lnTo>
                  <a:pt x="98117" y="132522"/>
                </a:lnTo>
                <a:lnTo>
                  <a:pt x="100013" y="134408"/>
                </a:lnTo>
                <a:lnTo>
                  <a:pt x="99831" y="136893"/>
                </a:lnTo>
                <a:lnTo>
                  <a:pt x="100089" y="137674"/>
                </a:lnTo>
                <a:lnTo>
                  <a:pt x="101260" y="138303"/>
                </a:lnTo>
                <a:lnTo>
                  <a:pt x="102689" y="138779"/>
                </a:lnTo>
                <a:lnTo>
                  <a:pt x="104261" y="138741"/>
                </a:lnTo>
                <a:lnTo>
                  <a:pt x="105670" y="138532"/>
                </a:lnTo>
                <a:lnTo>
                  <a:pt x="105994" y="138179"/>
                </a:lnTo>
                <a:lnTo>
                  <a:pt x="109252" y="138132"/>
                </a:lnTo>
                <a:lnTo>
                  <a:pt x="109623" y="138760"/>
                </a:lnTo>
                <a:lnTo>
                  <a:pt x="109814" y="142342"/>
                </a:lnTo>
                <a:lnTo>
                  <a:pt x="109947" y="143799"/>
                </a:lnTo>
                <a:lnTo>
                  <a:pt x="110719" y="144380"/>
                </a:lnTo>
                <a:lnTo>
                  <a:pt x="111185" y="145275"/>
                </a:lnTo>
                <a:lnTo>
                  <a:pt x="111214" y="146075"/>
                </a:lnTo>
                <a:lnTo>
                  <a:pt x="111357" y="148085"/>
                </a:lnTo>
                <a:lnTo>
                  <a:pt x="111843" y="149143"/>
                </a:lnTo>
                <a:lnTo>
                  <a:pt x="111766" y="151276"/>
                </a:lnTo>
                <a:lnTo>
                  <a:pt x="112100" y="152067"/>
                </a:lnTo>
                <a:lnTo>
                  <a:pt x="113004" y="152600"/>
                </a:lnTo>
                <a:lnTo>
                  <a:pt x="114138" y="154134"/>
                </a:lnTo>
                <a:lnTo>
                  <a:pt x="114567" y="154324"/>
                </a:lnTo>
                <a:lnTo>
                  <a:pt x="114786" y="154867"/>
                </a:lnTo>
                <a:lnTo>
                  <a:pt x="115757" y="157048"/>
                </a:lnTo>
                <a:lnTo>
                  <a:pt x="116253" y="157705"/>
                </a:lnTo>
                <a:lnTo>
                  <a:pt x="116596" y="157801"/>
                </a:lnTo>
                <a:lnTo>
                  <a:pt x="116748" y="158563"/>
                </a:lnTo>
                <a:lnTo>
                  <a:pt x="117453" y="160601"/>
                </a:lnTo>
                <a:lnTo>
                  <a:pt x="117929" y="161106"/>
                </a:lnTo>
                <a:lnTo>
                  <a:pt x="118834" y="162601"/>
                </a:lnTo>
                <a:lnTo>
                  <a:pt x="119205" y="164240"/>
                </a:lnTo>
                <a:lnTo>
                  <a:pt x="120405" y="166088"/>
                </a:lnTo>
                <a:lnTo>
                  <a:pt x="121634" y="167383"/>
                </a:lnTo>
                <a:lnTo>
                  <a:pt x="122187" y="168726"/>
                </a:lnTo>
                <a:lnTo>
                  <a:pt x="123758" y="171688"/>
                </a:lnTo>
                <a:lnTo>
                  <a:pt x="125282" y="173774"/>
                </a:lnTo>
                <a:lnTo>
                  <a:pt x="127340" y="174317"/>
                </a:lnTo>
                <a:lnTo>
                  <a:pt x="129064" y="174612"/>
                </a:lnTo>
                <a:lnTo>
                  <a:pt x="130140" y="175413"/>
                </a:lnTo>
                <a:lnTo>
                  <a:pt x="131197" y="176279"/>
                </a:lnTo>
                <a:lnTo>
                  <a:pt x="130064" y="176679"/>
                </a:lnTo>
                <a:lnTo>
                  <a:pt x="129045" y="177213"/>
                </a:lnTo>
                <a:lnTo>
                  <a:pt x="127625" y="176803"/>
                </a:lnTo>
                <a:lnTo>
                  <a:pt x="125663" y="177022"/>
                </a:lnTo>
                <a:lnTo>
                  <a:pt x="123625" y="177613"/>
                </a:lnTo>
                <a:lnTo>
                  <a:pt x="121739" y="177898"/>
                </a:lnTo>
                <a:lnTo>
                  <a:pt x="118186" y="176965"/>
                </a:lnTo>
                <a:lnTo>
                  <a:pt x="117110" y="176832"/>
                </a:lnTo>
                <a:lnTo>
                  <a:pt x="116367" y="176432"/>
                </a:lnTo>
                <a:lnTo>
                  <a:pt x="114900" y="174593"/>
                </a:lnTo>
                <a:lnTo>
                  <a:pt x="114195" y="174374"/>
                </a:lnTo>
                <a:lnTo>
                  <a:pt x="112309" y="175231"/>
                </a:lnTo>
                <a:lnTo>
                  <a:pt x="110014" y="175832"/>
                </a:lnTo>
                <a:lnTo>
                  <a:pt x="108890" y="175717"/>
                </a:lnTo>
                <a:lnTo>
                  <a:pt x="107566" y="176336"/>
                </a:lnTo>
                <a:lnTo>
                  <a:pt x="106337" y="177165"/>
                </a:lnTo>
                <a:lnTo>
                  <a:pt x="103994" y="180756"/>
                </a:lnTo>
                <a:lnTo>
                  <a:pt x="102784" y="182023"/>
                </a:lnTo>
                <a:lnTo>
                  <a:pt x="101489" y="182604"/>
                </a:lnTo>
                <a:lnTo>
                  <a:pt x="98888" y="182585"/>
                </a:lnTo>
                <a:lnTo>
                  <a:pt x="96107" y="182718"/>
                </a:lnTo>
                <a:lnTo>
                  <a:pt x="94021" y="183585"/>
                </a:lnTo>
                <a:lnTo>
                  <a:pt x="92078" y="184023"/>
                </a:lnTo>
                <a:lnTo>
                  <a:pt x="91107" y="184080"/>
                </a:lnTo>
                <a:lnTo>
                  <a:pt x="90773" y="186052"/>
                </a:lnTo>
                <a:lnTo>
                  <a:pt x="90326" y="186966"/>
                </a:lnTo>
                <a:lnTo>
                  <a:pt x="89716" y="187490"/>
                </a:lnTo>
                <a:lnTo>
                  <a:pt x="88202" y="187643"/>
                </a:lnTo>
                <a:lnTo>
                  <a:pt x="86839" y="187576"/>
                </a:lnTo>
                <a:lnTo>
                  <a:pt x="86020" y="186757"/>
                </a:lnTo>
                <a:lnTo>
                  <a:pt x="84487" y="186347"/>
                </a:lnTo>
                <a:lnTo>
                  <a:pt x="83125" y="186052"/>
                </a:lnTo>
                <a:lnTo>
                  <a:pt x="82248" y="185585"/>
                </a:lnTo>
                <a:lnTo>
                  <a:pt x="81534" y="185699"/>
                </a:lnTo>
                <a:lnTo>
                  <a:pt x="80943" y="186519"/>
                </a:lnTo>
                <a:lnTo>
                  <a:pt x="80477" y="187223"/>
                </a:lnTo>
                <a:lnTo>
                  <a:pt x="80067" y="188519"/>
                </a:lnTo>
                <a:lnTo>
                  <a:pt x="78000" y="188929"/>
                </a:lnTo>
                <a:lnTo>
                  <a:pt x="77114" y="189662"/>
                </a:lnTo>
                <a:lnTo>
                  <a:pt x="77629" y="192072"/>
                </a:lnTo>
                <a:lnTo>
                  <a:pt x="77391" y="193015"/>
                </a:lnTo>
                <a:lnTo>
                  <a:pt x="76962" y="193748"/>
                </a:lnTo>
                <a:lnTo>
                  <a:pt x="74466" y="193891"/>
                </a:lnTo>
                <a:lnTo>
                  <a:pt x="72342" y="193843"/>
                </a:lnTo>
                <a:lnTo>
                  <a:pt x="71123" y="194729"/>
                </a:lnTo>
                <a:lnTo>
                  <a:pt x="69599" y="195767"/>
                </a:lnTo>
                <a:lnTo>
                  <a:pt x="68675" y="195958"/>
                </a:lnTo>
                <a:lnTo>
                  <a:pt x="67580" y="195901"/>
                </a:lnTo>
                <a:lnTo>
                  <a:pt x="66142" y="194691"/>
                </a:lnTo>
                <a:lnTo>
                  <a:pt x="64751" y="193215"/>
                </a:lnTo>
                <a:lnTo>
                  <a:pt x="61227" y="192177"/>
                </a:lnTo>
                <a:lnTo>
                  <a:pt x="57731" y="191319"/>
                </a:lnTo>
                <a:lnTo>
                  <a:pt x="55436" y="188967"/>
                </a:lnTo>
                <a:lnTo>
                  <a:pt x="54893" y="187814"/>
                </a:lnTo>
                <a:lnTo>
                  <a:pt x="53816" y="187300"/>
                </a:lnTo>
                <a:lnTo>
                  <a:pt x="51092" y="184509"/>
                </a:lnTo>
                <a:lnTo>
                  <a:pt x="49587" y="182718"/>
                </a:lnTo>
                <a:lnTo>
                  <a:pt x="47958" y="182232"/>
                </a:lnTo>
                <a:lnTo>
                  <a:pt x="46091" y="181490"/>
                </a:lnTo>
                <a:lnTo>
                  <a:pt x="46168" y="180185"/>
                </a:lnTo>
                <a:lnTo>
                  <a:pt x="46044" y="178937"/>
                </a:lnTo>
                <a:lnTo>
                  <a:pt x="45234" y="178423"/>
                </a:lnTo>
                <a:lnTo>
                  <a:pt x="44110" y="178089"/>
                </a:lnTo>
                <a:lnTo>
                  <a:pt x="43701" y="177384"/>
                </a:lnTo>
                <a:lnTo>
                  <a:pt x="43815" y="175746"/>
                </a:lnTo>
                <a:lnTo>
                  <a:pt x="44034" y="171507"/>
                </a:lnTo>
                <a:lnTo>
                  <a:pt x="43720" y="167459"/>
                </a:lnTo>
                <a:lnTo>
                  <a:pt x="41215" y="166059"/>
                </a:lnTo>
                <a:lnTo>
                  <a:pt x="40129" y="165097"/>
                </a:lnTo>
                <a:lnTo>
                  <a:pt x="38224" y="159106"/>
                </a:lnTo>
                <a:lnTo>
                  <a:pt x="37329" y="156410"/>
                </a:lnTo>
                <a:lnTo>
                  <a:pt x="37290" y="154400"/>
                </a:lnTo>
                <a:lnTo>
                  <a:pt x="37919" y="148419"/>
                </a:lnTo>
                <a:lnTo>
                  <a:pt x="38633" y="145828"/>
                </a:lnTo>
                <a:lnTo>
                  <a:pt x="40577" y="140637"/>
                </a:lnTo>
                <a:lnTo>
                  <a:pt x="41691" y="138875"/>
                </a:lnTo>
                <a:lnTo>
                  <a:pt x="41758" y="137560"/>
                </a:lnTo>
                <a:lnTo>
                  <a:pt x="41643" y="135874"/>
                </a:lnTo>
                <a:lnTo>
                  <a:pt x="41072" y="132540"/>
                </a:lnTo>
                <a:lnTo>
                  <a:pt x="44348" y="130435"/>
                </a:lnTo>
                <a:lnTo>
                  <a:pt x="45758" y="129550"/>
                </a:lnTo>
                <a:lnTo>
                  <a:pt x="45996" y="128140"/>
                </a:lnTo>
                <a:lnTo>
                  <a:pt x="47749" y="126359"/>
                </a:lnTo>
                <a:lnTo>
                  <a:pt x="48530" y="124663"/>
                </a:lnTo>
                <a:lnTo>
                  <a:pt x="49178" y="123330"/>
                </a:lnTo>
                <a:lnTo>
                  <a:pt x="48997" y="122625"/>
                </a:lnTo>
                <a:lnTo>
                  <a:pt x="48235" y="122216"/>
                </a:lnTo>
                <a:lnTo>
                  <a:pt x="47330" y="120948"/>
                </a:lnTo>
                <a:lnTo>
                  <a:pt x="45434" y="117291"/>
                </a:lnTo>
                <a:lnTo>
                  <a:pt x="44748" y="116548"/>
                </a:lnTo>
                <a:lnTo>
                  <a:pt x="44167" y="115519"/>
                </a:lnTo>
                <a:lnTo>
                  <a:pt x="44463" y="113910"/>
                </a:lnTo>
                <a:lnTo>
                  <a:pt x="45206" y="112148"/>
                </a:lnTo>
                <a:lnTo>
                  <a:pt x="45110" y="111414"/>
                </a:lnTo>
                <a:lnTo>
                  <a:pt x="43977" y="110471"/>
                </a:lnTo>
                <a:lnTo>
                  <a:pt x="41634" y="108890"/>
                </a:lnTo>
                <a:lnTo>
                  <a:pt x="39691" y="108776"/>
                </a:lnTo>
                <a:lnTo>
                  <a:pt x="38186" y="108204"/>
                </a:lnTo>
                <a:lnTo>
                  <a:pt x="35976" y="108128"/>
                </a:lnTo>
                <a:lnTo>
                  <a:pt x="34214" y="107956"/>
                </a:lnTo>
                <a:lnTo>
                  <a:pt x="33204" y="107366"/>
                </a:lnTo>
                <a:lnTo>
                  <a:pt x="33414" y="106394"/>
                </a:lnTo>
                <a:lnTo>
                  <a:pt x="33852" y="105651"/>
                </a:lnTo>
                <a:lnTo>
                  <a:pt x="35338" y="103804"/>
                </a:lnTo>
                <a:lnTo>
                  <a:pt x="36328" y="101841"/>
                </a:lnTo>
                <a:lnTo>
                  <a:pt x="36462" y="99917"/>
                </a:lnTo>
                <a:lnTo>
                  <a:pt x="36766" y="97393"/>
                </a:lnTo>
                <a:lnTo>
                  <a:pt x="37195" y="95193"/>
                </a:lnTo>
                <a:lnTo>
                  <a:pt x="37424" y="92716"/>
                </a:lnTo>
                <a:lnTo>
                  <a:pt x="35090" y="91088"/>
                </a:lnTo>
                <a:lnTo>
                  <a:pt x="34347" y="89745"/>
                </a:lnTo>
                <a:lnTo>
                  <a:pt x="33385" y="88554"/>
                </a:lnTo>
                <a:lnTo>
                  <a:pt x="32318" y="88554"/>
                </a:lnTo>
                <a:lnTo>
                  <a:pt x="30718" y="88049"/>
                </a:lnTo>
                <a:lnTo>
                  <a:pt x="28222" y="89611"/>
                </a:lnTo>
                <a:lnTo>
                  <a:pt x="26251" y="89326"/>
                </a:lnTo>
                <a:lnTo>
                  <a:pt x="24898" y="89916"/>
                </a:lnTo>
                <a:lnTo>
                  <a:pt x="21774" y="89792"/>
                </a:lnTo>
                <a:lnTo>
                  <a:pt x="19764" y="89030"/>
                </a:lnTo>
                <a:lnTo>
                  <a:pt x="17345" y="89535"/>
                </a:lnTo>
                <a:lnTo>
                  <a:pt x="11677" y="83258"/>
                </a:lnTo>
                <a:lnTo>
                  <a:pt x="5982" y="76943"/>
                </a:lnTo>
                <a:lnTo>
                  <a:pt x="371" y="70733"/>
                </a:lnTo>
                <a:lnTo>
                  <a:pt x="0" y="69885"/>
                </a:lnTo>
                <a:lnTo>
                  <a:pt x="2343" y="66923"/>
                </a:lnTo>
                <a:lnTo>
                  <a:pt x="4439" y="64799"/>
                </a:lnTo>
                <a:lnTo>
                  <a:pt x="6182" y="63589"/>
                </a:lnTo>
                <a:lnTo>
                  <a:pt x="7010" y="62532"/>
                </a:lnTo>
                <a:lnTo>
                  <a:pt x="6372" y="57960"/>
                </a:lnTo>
                <a:lnTo>
                  <a:pt x="6410" y="56322"/>
                </a:lnTo>
                <a:lnTo>
                  <a:pt x="5591" y="54531"/>
                </a:lnTo>
                <a:lnTo>
                  <a:pt x="5010" y="52531"/>
                </a:lnTo>
                <a:lnTo>
                  <a:pt x="5705" y="50854"/>
                </a:lnTo>
                <a:lnTo>
                  <a:pt x="6553" y="49692"/>
                </a:lnTo>
                <a:lnTo>
                  <a:pt x="7649" y="49235"/>
                </a:lnTo>
                <a:lnTo>
                  <a:pt x="10258" y="48835"/>
                </a:lnTo>
                <a:lnTo>
                  <a:pt x="12106" y="48663"/>
                </a:lnTo>
                <a:lnTo>
                  <a:pt x="12763" y="47996"/>
                </a:lnTo>
                <a:lnTo>
                  <a:pt x="13830" y="47225"/>
                </a:lnTo>
                <a:lnTo>
                  <a:pt x="15240" y="47177"/>
                </a:lnTo>
                <a:lnTo>
                  <a:pt x="17983" y="47720"/>
                </a:lnTo>
                <a:lnTo>
                  <a:pt x="19240" y="46711"/>
                </a:lnTo>
                <a:lnTo>
                  <a:pt x="21517" y="45339"/>
                </a:lnTo>
                <a:lnTo>
                  <a:pt x="26622" y="42986"/>
                </a:lnTo>
                <a:lnTo>
                  <a:pt x="27765" y="41443"/>
                </a:lnTo>
                <a:lnTo>
                  <a:pt x="28565" y="39062"/>
                </a:lnTo>
                <a:lnTo>
                  <a:pt x="28480" y="37929"/>
                </a:lnTo>
                <a:lnTo>
                  <a:pt x="27956" y="37510"/>
                </a:lnTo>
                <a:lnTo>
                  <a:pt x="26689" y="37119"/>
                </a:lnTo>
                <a:lnTo>
                  <a:pt x="24746" y="37062"/>
                </a:lnTo>
                <a:lnTo>
                  <a:pt x="23193" y="37681"/>
                </a:lnTo>
                <a:lnTo>
                  <a:pt x="21584" y="37338"/>
                </a:lnTo>
                <a:lnTo>
                  <a:pt x="20250" y="35871"/>
                </a:lnTo>
                <a:lnTo>
                  <a:pt x="20174" y="34652"/>
                </a:lnTo>
                <a:lnTo>
                  <a:pt x="20964" y="32938"/>
                </a:lnTo>
                <a:lnTo>
                  <a:pt x="20507" y="31795"/>
                </a:lnTo>
                <a:lnTo>
                  <a:pt x="17955" y="28175"/>
                </a:lnTo>
                <a:lnTo>
                  <a:pt x="17964" y="27175"/>
                </a:lnTo>
                <a:lnTo>
                  <a:pt x="19821" y="25546"/>
                </a:lnTo>
                <a:lnTo>
                  <a:pt x="20869" y="24165"/>
                </a:lnTo>
                <a:lnTo>
                  <a:pt x="22308" y="20850"/>
                </a:lnTo>
                <a:lnTo>
                  <a:pt x="23451" y="19745"/>
                </a:lnTo>
                <a:lnTo>
                  <a:pt x="27003" y="19355"/>
                </a:lnTo>
                <a:lnTo>
                  <a:pt x="27908" y="18650"/>
                </a:lnTo>
                <a:lnTo>
                  <a:pt x="29718" y="16898"/>
                </a:lnTo>
                <a:lnTo>
                  <a:pt x="32423" y="14897"/>
                </a:lnTo>
                <a:lnTo>
                  <a:pt x="36309" y="13297"/>
                </a:lnTo>
                <a:lnTo>
                  <a:pt x="37424" y="10392"/>
                </a:lnTo>
                <a:lnTo>
                  <a:pt x="38119" y="9592"/>
                </a:lnTo>
                <a:lnTo>
                  <a:pt x="41215" y="8068"/>
                </a:lnTo>
                <a:lnTo>
                  <a:pt x="41758" y="7249"/>
                </a:lnTo>
                <a:lnTo>
                  <a:pt x="41681" y="6525"/>
                </a:lnTo>
                <a:lnTo>
                  <a:pt x="36709" y="0"/>
                </a:lnTo>
                <a:lnTo>
                  <a:pt x="37700" y="438"/>
                </a:lnTo>
                <a:lnTo>
                  <a:pt x="41548" y="4706"/>
                </a:lnTo>
                <a:lnTo>
                  <a:pt x="43682" y="5629"/>
                </a:lnTo>
                <a:lnTo>
                  <a:pt x="44129" y="5648"/>
                </a:lnTo>
                <a:lnTo>
                  <a:pt x="44148" y="4544"/>
                </a:lnTo>
                <a:lnTo>
                  <a:pt x="46111" y="5001"/>
                </a:lnTo>
                <a:lnTo>
                  <a:pt x="51159" y="7925"/>
                </a:lnTo>
                <a:lnTo>
                  <a:pt x="58560" y="12735"/>
                </a:lnTo>
                <a:lnTo>
                  <a:pt x="68951" y="21822"/>
                </a:lnTo>
                <a:lnTo>
                  <a:pt x="71904" y="25280"/>
                </a:lnTo>
                <a:lnTo>
                  <a:pt x="73895" y="26908"/>
                </a:lnTo>
                <a:lnTo>
                  <a:pt x="76981" y="30871"/>
                </a:lnTo>
                <a:lnTo>
                  <a:pt x="77886" y="32795"/>
                </a:lnTo>
                <a:lnTo>
                  <a:pt x="77800" y="40500"/>
                </a:lnTo>
                <a:lnTo>
                  <a:pt x="75057" y="45701"/>
                </a:lnTo>
                <a:lnTo>
                  <a:pt x="74390" y="49616"/>
                </a:lnTo>
                <a:lnTo>
                  <a:pt x="74247" y="54826"/>
                </a:lnTo>
                <a:lnTo>
                  <a:pt x="72657" y="57807"/>
                </a:lnTo>
                <a:lnTo>
                  <a:pt x="74762" y="56188"/>
                </a:lnTo>
                <a:lnTo>
                  <a:pt x="75419" y="51492"/>
                </a:lnTo>
                <a:lnTo>
                  <a:pt x="77219" y="48635"/>
                </a:lnTo>
                <a:lnTo>
                  <a:pt x="79553" y="45501"/>
                </a:lnTo>
                <a:lnTo>
                  <a:pt x="82667" y="44748"/>
                </a:lnTo>
                <a:lnTo>
                  <a:pt x="86020" y="46082"/>
                </a:lnTo>
                <a:lnTo>
                  <a:pt x="88725" y="46320"/>
                </a:lnTo>
                <a:lnTo>
                  <a:pt x="91107" y="47244"/>
                </a:lnTo>
                <a:lnTo>
                  <a:pt x="96174" y="52254"/>
                </a:lnTo>
                <a:lnTo>
                  <a:pt x="101127" y="56217"/>
                </a:lnTo>
                <a:lnTo>
                  <a:pt x="102937" y="59389"/>
                </a:lnTo>
                <a:lnTo>
                  <a:pt x="108185" y="60979"/>
                </a:lnTo>
                <a:lnTo>
                  <a:pt x="111290" y="63484"/>
                </a:lnTo>
                <a:lnTo>
                  <a:pt x="112290" y="65656"/>
                </a:lnTo>
                <a:lnTo>
                  <a:pt x="112900" y="71314"/>
                </a:lnTo>
                <a:lnTo>
                  <a:pt x="111890" y="7986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EC3733E4-6AB5-82DD-283C-5AAA38A9933E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1420 w 13268"/>
              <a:gd name="connsiteY0" fmla="*/ 686 h 10629"/>
              <a:gd name="connsiteX1" fmla="*/ 11516 w 13268"/>
              <a:gd name="connsiteY1" fmla="*/ 810 h 10629"/>
              <a:gd name="connsiteX2" fmla="*/ 12097 w 13268"/>
              <a:gd name="connsiteY2" fmla="*/ 1886 h 10629"/>
              <a:gd name="connsiteX3" fmla="*/ 11916 w 13268"/>
              <a:gd name="connsiteY3" fmla="*/ 3086 h 10629"/>
              <a:gd name="connsiteX4" fmla="*/ 13002 w 13268"/>
              <a:gd name="connsiteY4" fmla="*/ 3667 h 10629"/>
              <a:gd name="connsiteX5" fmla="*/ 13268 w 13268"/>
              <a:gd name="connsiteY5" fmla="*/ 4858 h 10629"/>
              <a:gd name="connsiteX6" fmla="*/ 12068 w 13268"/>
              <a:gd name="connsiteY6" fmla="*/ 5496 h 10629"/>
              <a:gd name="connsiteX7" fmla="*/ 12002 w 13268"/>
              <a:gd name="connsiteY7" fmla="*/ 6886 h 10629"/>
              <a:gd name="connsiteX8" fmla="*/ 11468 w 13268"/>
              <a:gd name="connsiteY8" fmla="*/ 7744 h 10629"/>
              <a:gd name="connsiteX9" fmla="*/ 8020 w 13268"/>
              <a:gd name="connsiteY9" fmla="*/ 6220 h 10629"/>
              <a:gd name="connsiteX10" fmla="*/ 5182 w 13268"/>
              <a:gd name="connsiteY10" fmla="*/ 5429 h 10629"/>
              <a:gd name="connsiteX11" fmla="*/ 2620 w 13268"/>
              <a:gd name="connsiteY11" fmla="*/ 5744 h 10629"/>
              <a:gd name="connsiteX12" fmla="*/ 1686 w 13268"/>
              <a:gd name="connsiteY12" fmla="*/ 4848 h 10629"/>
              <a:gd name="connsiteX13" fmla="*/ 1524 w 13268"/>
              <a:gd name="connsiteY13" fmla="*/ 3924 h 10629"/>
              <a:gd name="connsiteX14" fmla="*/ 4476 w 13268"/>
              <a:gd name="connsiteY14" fmla="*/ 2324 h 10629"/>
              <a:gd name="connsiteX15" fmla="*/ 4706 w 13268"/>
              <a:gd name="connsiteY15" fmla="*/ 1524 h 10629"/>
              <a:gd name="connsiteX16" fmla="*/ 4782 w 13268"/>
              <a:gd name="connsiteY16" fmla="*/ 1457 h 10629"/>
              <a:gd name="connsiteX17" fmla="*/ 5639 w 13268"/>
              <a:gd name="connsiteY17" fmla="*/ 638 h 10629"/>
              <a:gd name="connsiteX18" fmla="*/ 6915 w 13268"/>
              <a:gd name="connsiteY18" fmla="*/ 400 h 10629"/>
              <a:gd name="connsiteX19" fmla="*/ 7582 w 13268"/>
              <a:gd name="connsiteY19" fmla="*/ 0 h 10629"/>
              <a:gd name="connsiteX20" fmla="*/ 9325 w 13268"/>
              <a:gd name="connsiteY20" fmla="*/ 0 h 10629"/>
              <a:gd name="connsiteX21" fmla="*/ 10392 w 13268"/>
              <a:gd name="connsiteY21" fmla="*/ 314 h 10629"/>
              <a:gd name="connsiteX22" fmla="*/ 11420 w 13268"/>
              <a:gd name="connsiteY22" fmla="*/ 686 h 10629"/>
              <a:gd name="connsiteX23" fmla="*/ 4248 w 13268"/>
              <a:gd name="connsiteY23" fmla="*/ 10192 h 10629"/>
              <a:gd name="connsiteX24" fmla="*/ 1028 w 13268"/>
              <a:gd name="connsiteY24" fmla="*/ 10192 h 10629"/>
              <a:gd name="connsiteX25" fmla="*/ 343 w 13268"/>
              <a:gd name="connsiteY25" fmla="*/ 9906 h 10629"/>
              <a:gd name="connsiteX26" fmla="*/ 0 w 13268"/>
              <a:gd name="connsiteY26" fmla="*/ 9296 h 10629"/>
              <a:gd name="connsiteX27" fmla="*/ 1143 w 13268"/>
              <a:gd name="connsiteY27" fmla="*/ 8191 h 10629"/>
              <a:gd name="connsiteX28" fmla="*/ 5486 w 13268"/>
              <a:gd name="connsiteY28" fmla="*/ 6667 h 10629"/>
              <a:gd name="connsiteX29" fmla="*/ 4400 w 13268"/>
              <a:gd name="connsiteY29" fmla="*/ 8268 h 10629"/>
              <a:gd name="connsiteX30" fmla="*/ 4248 w 13268"/>
              <a:gd name="connsiteY30" fmla="*/ 10192 h 10629"/>
              <a:gd name="connsiteX31" fmla="*/ 10506 w 13268"/>
              <a:gd name="connsiteY31" fmla="*/ 10192 h 10629"/>
              <a:gd name="connsiteX32" fmla="*/ 9849 w 13268"/>
              <a:gd name="connsiteY32" fmla="*/ 10630 h 10629"/>
              <a:gd name="connsiteX33" fmla="*/ 8020 w 13268"/>
              <a:gd name="connsiteY33" fmla="*/ 8534 h 10629"/>
              <a:gd name="connsiteX34" fmla="*/ 7906 w 13268"/>
              <a:gd name="connsiteY34" fmla="*/ 7849 h 10629"/>
              <a:gd name="connsiteX35" fmla="*/ 9316 w 13268"/>
              <a:gd name="connsiteY35" fmla="*/ 7725 h 10629"/>
              <a:gd name="connsiteX36" fmla="*/ 10906 w 13268"/>
              <a:gd name="connsiteY36" fmla="*/ 8677 h 10629"/>
              <a:gd name="connsiteX37" fmla="*/ 10811 w 13268"/>
              <a:gd name="connsiteY37" fmla="*/ 9544 h 10629"/>
              <a:gd name="connsiteX38" fmla="*/ 10506 w 13268"/>
              <a:gd name="connsiteY38" fmla="*/ 10192 h 10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3268" h="10629">
                <a:moveTo>
                  <a:pt x="11420" y="686"/>
                </a:moveTo>
                <a:lnTo>
                  <a:pt x="11516" y="810"/>
                </a:lnTo>
                <a:lnTo>
                  <a:pt x="12097" y="1886"/>
                </a:lnTo>
                <a:lnTo>
                  <a:pt x="11916" y="3086"/>
                </a:lnTo>
                <a:lnTo>
                  <a:pt x="13002" y="3667"/>
                </a:lnTo>
                <a:lnTo>
                  <a:pt x="13268" y="4858"/>
                </a:lnTo>
                <a:lnTo>
                  <a:pt x="12068" y="5496"/>
                </a:lnTo>
                <a:lnTo>
                  <a:pt x="12002" y="6886"/>
                </a:lnTo>
                <a:lnTo>
                  <a:pt x="11468" y="7744"/>
                </a:lnTo>
                <a:lnTo>
                  <a:pt x="8020" y="6220"/>
                </a:lnTo>
                <a:lnTo>
                  <a:pt x="5182" y="5429"/>
                </a:lnTo>
                <a:lnTo>
                  <a:pt x="2620" y="5744"/>
                </a:lnTo>
                <a:lnTo>
                  <a:pt x="1686" y="4848"/>
                </a:lnTo>
                <a:lnTo>
                  <a:pt x="1524" y="3924"/>
                </a:lnTo>
                <a:lnTo>
                  <a:pt x="4476" y="2324"/>
                </a:lnTo>
                <a:lnTo>
                  <a:pt x="4706" y="1524"/>
                </a:lnTo>
                <a:lnTo>
                  <a:pt x="4782" y="1457"/>
                </a:lnTo>
                <a:lnTo>
                  <a:pt x="5639" y="638"/>
                </a:lnTo>
                <a:lnTo>
                  <a:pt x="6915" y="400"/>
                </a:lnTo>
                <a:lnTo>
                  <a:pt x="7582" y="0"/>
                </a:lnTo>
                <a:lnTo>
                  <a:pt x="9325" y="0"/>
                </a:lnTo>
                <a:lnTo>
                  <a:pt x="10392" y="314"/>
                </a:lnTo>
                <a:lnTo>
                  <a:pt x="11420" y="686"/>
                </a:lnTo>
                <a:close/>
                <a:moveTo>
                  <a:pt x="4248" y="10192"/>
                </a:moveTo>
                <a:lnTo>
                  <a:pt x="1028" y="10192"/>
                </a:lnTo>
                <a:lnTo>
                  <a:pt x="343" y="9906"/>
                </a:lnTo>
                <a:lnTo>
                  <a:pt x="0" y="9296"/>
                </a:lnTo>
                <a:lnTo>
                  <a:pt x="1143" y="8191"/>
                </a:lnTo>
                <a:lnTo>
                  <a:pt x="5486" y="6667"/>
                </a:lnTo>
                <a:lnTo>
                  <a:pt x="4400" y="8268"/>
                </a:lnTo>
                <a:lnTo>
                  <a:pt x="4248" y="10192"/>
                </a:lnTo>
                <a:close/>
                <a:moveTo>
                  <a:pt x="10506" y="10192"/>
                </a:moveTo>
                <a:lnTo>
                  <a:pt x="9849" y="10630"/>
                </a:lnTo>
                <a:lnTo>
                  <a:pt x="8020" y="8534"/>
                </a:lnTo>
                <a:lnTo>
                  <a:pt x="7906" y="7849"/>
                </a:lnTo>
                <a:lnTo>
                  <a:pt x="9316" y="7725"/>
                </a:lnTo>
                <a:lnTo>
                  <a:pt x="10906" y="8677"/>
                </a:lnTo>
                <a:lnTo>
                  <a:pt x="10811" y="9544"/>
                </a:lnTo>
                <a:lnTo>
                  <a:pt x="10506" y="1019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B987FBA9-50F2-27F6-E012-29F2C214A19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2202 w 15687"/>
              <a:gd name="connsiteY0" fmla="*/ 7572 h 9686"/>
              <a:gd name="connsiteX1" fmla="*/ 9010 w 15687"/>
              <a:gd name="connsiteY1" fmla="*/ 9687 h 9686"/>
              <a:gd name="connsiteX2" fmla="*/ 5725 w 15687"/>
              <a:gd name="connsiteY2" fmla="*/ 9667 h 9686"/>
              <a:gd name="connsiteX3" fmla="*/ 4324 w 15687"/>
              <a:gd name="connsiteY3" fmla="*/ 8010 h 9686"/>
              <a:gd name="connsiteX4" fmla="*/ 2277 w 15687"/>
              <a:gd name="connsiteY4" fmla="*/ 2819 h 9686"/>
              <a:gd name="connsiteX5" fmla="*/ 914 w 15687"/>
              <a:gd name="connsiteY5" fmla="*/ 2448 h 9686"/>
              <a:gd name="connsiteX6" fmla="*/ 67 w 15687"/>
              <a:gd name="connsiteY6" fmla="*/ 1019 h 9686"/>
              <a:gd name="connsiteX7" fmla="*/ 0 w 15687"/>
              <a:gd name="connsiteY7" fmla="*/ 419 h 9686"/>
              <a:gd name="connsiteX8" fmla="*/ 1448 w 15687"/>
              <a:gd name="connsiteY8" fmla="*/ 0 h 9686"/>
              <a:gd name="connsiteX9" fmla="*/ 3657 w 15687"/>
              <a:gd name="connsiteY9" fmla="*/ 1485 h 9686"/>
              <a:gd name="connsiteX10" fmla="*/ 8944 w 15687"/>
              <a:gd name="connsiteY10" fmla="*/ 2686 h 9686"/>
              <a:gd name="connsiteX11" fmla="*/ 12830 w 15687"/>
              <a:gd name="connsiteY11" fmla="*/ 5534 h 9686"/>
              <a:gd name="connsiteX12" fmla="*/ 15687 w 15687"/>
              <a:gd name="connsiteY12" fmla="*/ 6496 h 9686"/>
              <a:gd name="connsiteX13" fmla="*/ 14544 w 15687"/>
              <a:gd name="connsiteY13" fmla="*/ 7258 h 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687" h="9686">
                <a:moveTo>
                  <a:pt x="12202" y="7572"/>
                </a:moveTo>
                <a:lnTo>
                  <a:pt x="9010" y="9687"/>
                </a:lnTo>
                <a:lnTo>
                  <a:pt x="5725" y="9667"/>
                </a:lnTo>
                <a:lnTo>
                  <a:pt x="4324" y="8010"/>
                </a:lnTo>
                <a:lnTo>
                  <a:pt x="2277" y="2819"/>
                </a:lnTo>
                <a:lnTo>
                  <a:pt x="914" y="2448"/>
                </a:lnTo>
                <a:lnTo>
                  <a:pt x="67" y="1019"/>
                </a:lnTo>
                <a:lnTo>
                  <a:pt x="0" y="419"/>
                </a:lnTo>
                <a:lnTo>
                  <a:pt x="1448" y="0"/>
                </a:lnTo>
                <a:lnTo>
                  <a:pt x="3657" y="1485"/>
                </a:lnTo>
                <a:lnTo>
                  <a:pt x="8944" y="2686"/>
                </a:lnTo>
                <a:lnTo>
                  <a:pt x="12830" y="5534"/>
                </a:lnTo>
                <a:lnTo>
                  <a:pt x="15687" y="6496"/>
                </a:lnTo>
                <a:lnTo>
                  <a:pt x="14544" y="725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EC905F31-2365-5319-A2E2-B3FFF186F4E7}"/>
              </a:ext>
            </a:extLst>
          </p:cNvPr>
          <p:cNvSpPr/>
          <p:nvPr/>
        </p:nvSpPr>
        <p:spPr>
          <a:xfrm>
            <a:off x="5872480" y="3312160"/>
            <a:ext cx="33342" cy="921"/>
          </a:xfrm>
          <a:custGeom>
            <a:avLst/>
            <a:gdLst>
              <a:gd name="connsiteX0" fmla="*/ 93307 w 165839"/>
              <a:gd name="connsiteY0" fmla="*/ 1457 h 97097"/>
              <a:gd name="connsiteX1" fmla="*/ 91269 w 165839"/>
              <a:gd name="connsiteY1" fmla="*/ 3057 h 97097"/>
              <a:gd name="connsiteX2" fmla="*/ 90897 w 165839"/>
              <a:gd name="connsiteY2" fmla="*/ 2334 h 97097"/>
              <a:gd name="connsiteX3" fmla="*/ 91878 w 165839"/>
              <a:gd name="connsiteY3" fmla="*/ 848 h 97097"/>
              <a:gd name="connsiteX4" fmla="*/ 93107 w 165839"/>
              <a:gd name="connsiteY4" fmla="*/ 0 h 97097"/>
              <a:gd name="connsiteX5" fmla="*/ 94298 w 165839"/>
              <a:gd name="connsiteY5" fmla="*/ 86 h 97097"/>
              <a:gd name="connsiteX6" fmla="*/ 94012 w 165839"/>
              <a:gd name="connsiteY6" fmla="*/ 724 h 97097"/>
              <a:gd name="connsiteX7" fmla="*/ 93307 w 165839"/>
              <a:gd name="connsiteY7" fmla="*/ 1457 h 97097"/>
              <a:gd name="connsiteX8" fmla="*/ 78629 w 165839"/>
              <a:gd name="connsiteY8" fmla="*/ 3762 h 97097"/>
              <a:gd name="connsiteX9" fmla="*/ 74343 w 165839"/>
              <a:gd name="connsiteY9" fmla="*/ 5925 h 97097"/>
              <a:gd name="connsiteX10" fmla="*/ 73000 w 165839"/>
              <a:gd name="connsiteY10" fmla="*/ 5887 h 97097"/>
              <a:gd name="connsiteX11" fmla="*/ 74962 w 165839"/>
              <a:gd name="connsiteY11" fmla="*/ 4220 h 97097"/>
              <a:gd name="connsiteX12" fmla="*/ 78134 w 165839"/>
              <a:gd name="connsiteY12" fmla="*/ 2791 h 97097"/>
              <a:gd name="connsiteX13" fmla="*/ 80820 w 165839"/>
              <a:gd name="connsiteY13" fmla="*/ 2086 h 97097"/>
              <a:gd name="connsiteX14" fmla="*/ 83020 w 165839"/>
              <a:gd name="connsiteY14" fmla="*/ 2391 h 97097"/>
              <a:gd name="connsiteX15" fmla="*/ 78629 w 165839"/>
              <a:gd name="connsiteY15" fmla="*/ 3762 h 97097"/>
              <a:gd name="connsiteX16" fmla="*/ 165840 w 165839"/>
              <a:gd name="connsiteY16" fmla="*/ 41986 h 97097"/>
              <a:gd name="connsiteX17" fmla="*/ 158953 w 165839"/>
              <a:gd name="connsiteY17" fmla="*/ 41577 h 97097"/>
              <a:gd name="connsiteX18" fmla="*/ 155705 w 165839"/>
              <a:gd name="connsiteY18" fmla="*/ 42424 h 97097"/>
              <a:gd name="connsiteX19" fmla="*/ 154286 w 165839"/>
              <a:gd name="connsiteY19" fmla="*/ 44339 h 97097"/>
              <a:gd name="connsiteX20" fmla="*/ 153067 w 165839"/>
              <a:gd name="connsiteY20" fmla="*/ 45196 h 97097"/>
              <a:gd name="connsiteX21" fmla="*/ 152048 w 165839"/>
              <a:gd name="connsiteY21" fmla="*/ 44996 h 97097"/>
              <a:gd name="connsiteX22" fmla="*/ 149981 w 165839"/>
              <a:gd name="connsiteY22" fmla="*/ 45749 h 97097"/>
              <a:gd name="connsiteX23" fmla="*/ 146866 w 165839"/>
              <a:gd name="connsiteY23" fmla="*/ 47444 h 97097"/>
              <a:gd name="connsiteX24" fmla="*/ 144066 w 165839"/>
              <a:gd name="connsiteY24" fmla="*/ 48082 h 97097"/>
              <a:gd name="connsiteX25" fmla="*/ 141561 w 165839"/>
              <a:gd name="connsiteY25" fmla="*/ 47673 h 97097"/>
              <a:gd name="connsiteX26" fmla="*/ 140837 w 165839"/>
              <a:gd name="connsiteY26" fmla="*/ 48082 h 97097"/>
              <a:gd name="connsiteX27" fmla="*/ 140637 w 165839"/>
              <a:gd name="connsiteY27" fmla="*/ 48644 h 97097"/>
              <a:gd name="connsiteX28" fmla="*/ 140256 w 165839"/>
              <a:gd name="connsiteY28" fmla="*/ 49187 h 97097"/>
              <a:gd name="connsiteX29" fmla="*/ 139284 w 165839"/>
              <a:gd name="connsiteY29" fmla="*/ 49473 h 97097"/>
              <a:gd name="connsiteX30" fmla="*/ 138170 w 165839"/>
              <a:gd name="connsiteY30" fmla="*/ 49321 h 97097"/>
              <a:gd name="connsiteX31" fmla="*/ 136922 w 165839"/>
              <a:gd name="connsiteY31" fmla="*/ 48720 h 97097"/>
              <a:gd name="connsiteX32" fmla="*/ 136265 w 165839"/>
              <a:gd name="connsiteY32" fmla="*/ 48978 h 97097"/>
              <a:gd name="connsiteX33" fmla="*/ 136188 w 165839"/>
              <a:gd name="connsiteY33" fmla="*/ 50082 h 97097"/>
              <a:gd name="connsiteX34" fmla="*/ 135512 w 165839"/>
              <a:gd name="connsiteY34" fmla="*/ 50378 h 97097"/>
              <a:gd name="connsiteX35" fmla="*/ 134236 w 165839"/>
              <a:gd name="connsiteY35" fmla="*/ 49854 h 97097"/>
              <a:gd name="connsiteX36" fmla="*/ 132798 w 165839"/>
              <a:gd name="connsiteY36" fmla="*/ 50254 h 97097"/>
              <a:gd name="connsiteX37" fmla="*/ 131197 w 165839"/>
              <a:gd name="connsiteY37" fmla="*/ 51578 h 97097"/>
              <a:gd name="connsiteX38" fmla="*/ 128950 w 165839"/>
              <a:gd name="connsiteY38" fmla="*/ 51854 h 97097"/>
              <a:gd name="connsiteX39" fmla="*/ 126054 w 165839"/>
              <a:gd name="connsiteY39" fmla="*/ 51092 h 97097"/>
              <a:gd name="connsiteX40" fmla="*/ 123816 w 165839"/>
              <a:gd name="connsiteY40" fmla="*/ 49654 h 97097"/>
              <a:gd name="connsiteX41" fmla="*/ 122225 w 165839"/>
              <a:gd name="connsiteY41" fmla="*/ 47539 h 97097"/>
              <a:gd name="connsiteX42" fmla="*/ 120320 w 165839"/>
              <a:gd name="connsiteY42" fmla="*/ 47006 h 97097"/>
              <a:gd name="connsiteX43" fmla="*/ 116986 w 165839"/>
              <a:gd name="connsiteY43" fmla="*/ 48578 h 97097"/>
              <a:gd name="connsiteX44" fmla="*/ 115595 w 165839"/>
              <a:gd name="connsiteY44" fmla="*/ 50416 h 97097"/>
              <a:gd name="connsiteX45" fmla="*/ 115291 w 165839"/>
              <a:gd name="connsiteY45" fmla="*/ 51540 h 97097"/>
              <a:gd name="connsiteX46" fmla="*/ 115614 w 165839"/>
              <a:gd name="connsiteY46" fmla="*/ 52559 h 97097"/>
              <a:gd name="connsiteX47" fmla="*/ 115005 w 165839"/>
              <a:gd name="connsiteY47" fmla="*/ 53235 h 97097"/>
              <a:gd name="connsiteX48" fmla="*/ 113452 w 165839"/>
              <a:gd name="connsiteY48" fmla="*/ 53578 h 97097"/>
              <a:gd name="connsiteX49" fmla="*/ 112271 w 165839"/>
              <a:gd name="connsiteY49" fmla="*/ 54826 h 97097"/>
              <a:gd name="connsiteX50" fmla="*/ 111471 w 165839"/>
              <a:gd name="connsiteY50" fmla="*/ 56979 h 97097"/>
              <a:gd name="connsiteX51" fmla="*/ 111309 w 165839"/>
              <a:gd name="connsiteY51" fmla="*/ 58645 h 97097"/>
              <a:gd name="connsiteX52" fmla="*/ 111795 w 165839"/>
              <a:gd name="connsiteY52" fmla="*/ 59817 h 97097"/>
              <a:gd name="connsiteX53" fmla="*/ 111023 w 165839"/>
              <a:gd name="connsiteY53" fmla="*/ 60674 h 97097"/>
              <a:gd name="connsiteX54" fmla="*/ 108995 w 165839"/>
              <a:gd name="connsiteY54" fmla="*/ 61227 h 97097"/>
              <a:gd name="connsiteX55" fmla="*/ 106604 w 165839"/>
              <a:gd name="connsiteY55" fmla="*/ 63084 h 97097"/>
              <a:gd name="connsiteX56" fmla="*/ 103842 w 165839"/>
              <a:gd name="connsiteY56" fmla="*/ 66246 h 97097"/>
              <a:gd name="connsiteX57" fmla="*/ 101098 w 165839"/>
              <a:gd name="connsiteY57" fmla="*/ 68447 h 97097"/>
              <a:gd name="connsiteX58" fmla="*/ 98365 w 165839"/>
              <a:gd name="connsiteY58" fmla="*/ 69694 h 97097"/>
              <a:gd name="connsiteX59" fmla="*/ 97050 w 165839"/>
              <a:gd name="connsiteY59" fmla="*/ 71085 h 97097"/>
              <a:gd name="connsiteX60" fmla="*/ 97146 w 165839"/>
              <a:gd name="connsiteY60" fmla="*/ 72609 h 97097"/>
              <a:gd name="connsiteX61" fmla="*/ 96974 w 165839"/>
              <a:gd name="connsiteY61" fmla="*/ 73085 h 97097"/>
              <a:gd name="connsiteX62" fmla="*/ 96450 w 165839"/>
              <a:gd name="connsiteY62" fmla="*/ 73266 h 97097"/>
              <a:gd name="connsiteX63" fmla="*/ 95564 w 165839"/>
              <a:gd name="connsiteY63" fmla="*/ 73476 h 97097"/>
              <a:gd name="connsiteX64" fmla="*/ 90297 w 165839"/>
              <a:gd name="connsiteY64" fmla="*/ 70161 h 97097"/>
              <a:gd name="connsiteX65" fmla="*/ 88783 w 165839"/>
              <a:gd name="connsiteY65" fmla="*/ 67846 h 97097"/>
              <a:gd name="connsiteX66" fmla="*/ 87478 w 165839"/>
              <a:gd name="connsiteY66" fmla="*/ 68199 h 97097"/>
              <a:gd name="connsiteX67" fmla="*/ 85820 w 165839"/>
              <a:gd name="connsiteY67" fmla="*/ 69370 h 97097"/>
              <a:gd name="connsiteX68" fmla="*/ 83487 w 165839"/>
              <a:gd name="connsiteY68" fmla="*/ 71971 h 97097"/>
              <a:gd name="connsiteX69" fmla="*/ 80991 w 165839"/>
              <a:gd name="connsiteY69" fmla="*/ 75514 h 97097"/>
              <a:gd name="connsiteX70" fmla="*/ 79781 w 165839"/>
              <a:gd name="connsiteY70" fmla="*/ 75914 h 97097"/>
              <a:gd name="connsiteX71" fmla="*/ 73543 w 165839"/>
              <a:gd name="connsiteY71" fmla="*/ 75381 h 97097"/>
              <a:gd name="connsiteX72" fmla="*/ 70247 w 165839"/>
              <a:gd name="connsiteY72" fmla="*/ 75695 h 97097"/>
              <a:gd name="connsiteX73" fmla="*/ 69571 w 165839"/>
              <a:gd name="connsiteY73" fmla="*/ 76162 h 97097"/>
              <a:gd name="connsiteX74" fmla="*/ 69266 w 165839"/>
              <a:gd name="connsiteY74" fmla="*/ 77457 h 97097"/>
              <a:gd name="connsiteX75" fmla="*/ 69456 w 165839"/>
              <a:gd name="connsiteY75" fmla="*/ 79191 h 97097"/>
              <a:gd name="connsiteX76" fmla="*/ 70361 w 165839"/>
              <a:gd name="connsiteY76" fmla="*/ 85420 h 97097"/>
              <a:gd name="connsiteX77" fmla="*/ 70866 w 165839"/>
              <a:gd name="connsiteY77" fmla="*/ 87982 h 97097"/>
              <a:gd name="connsiteX78" fmla="*/ 70371 w 165839"/>
              <a:gd name="connsiteY78" fmla="*/ 88773 h 97097"/>
              <a:gd name="connsiteX79" fmla="*/ 68694 w 165839"/>
              <a:gd name="connsiteY79" fmla="*/ 88897 h 97097"/>
              <a:gd name="connsiteX80" fmla="*/ 66513 w 165839"/>
              <a:gd name="connsiteY80" fmla="*/ 89259 h 97097"/>
              <a:gd name="connsiteX81" fmla="*/ 65322 w 165839"/>
              <a:gd name="connsiteY81" fmla="*/ 90430 h 97097"/>
              <a:gd name="connsiteX82" fmla="*/ 65037 w 165839"/>
              <a:gd name="connsiteY82" fmla="*/ 91640 h 97097"/>
              <a:gd name="connsiteX83" fmla="*/ 64922 w 165839"/>
              <a:gd name="connsiteY83" fmla="*/ 93326 h 97097"/>
              <a:gd name="connsiteX84" fmla="*/ 64237 w 165839"/>
              <a:gd name="connsiteY84" fmla="*/ 95069 h 97097"/>
              <a:gd name="connsiteX85" fmla="*/ 62894 w 165839"/>
              <a:gd name="connsiteY85" fmla="*/ 96317 h 97097"/>
              <a:gd name="connsiteX86" fmla="*/ 61560 w 165839"/>
              <a:gd name="connsiteY86" fmla="*/ 96764 h 97097"/>
              <a:gd name="connsiteX87" fmla="*/ 54121 w 165839"/>
              <a:gd name="connsiteY87" fmla="*/ 97098 h 97097"/>
              <a:gd name="connsiteX88" fmla="*/ 54254 w 165839"/>
              <a:gd name="connsiteY88" fmla="*/ 94221 h 97097"/>
              <a:gd name="connsiteX89" fmla="*/ 52111 w 165839"/>
              <a:gd name="connsiteY89" fmla="*/ 93050 h 97097"/>
              <a:gd name="connsiteX90" fmla="*/ 50892 w 165839"/>
              <a:gd name="connsiteY90" fmla="*/ 90649 h 97097"/>
              <a:gd name="connsiteX91" fmla="*/ 49825 w 165839"/>
              <a:gd name="connsiteY91" fmla="*/ 89030 h 97097"/>
              <a:gd name="connsiteX92" fmla="*/ 50178 w 165839"/>
              <a:gd name="connsiteY92" fmla="*/ 88059 h 97097"/>
              <a:gd name="connsiteX93" fmla="*/ 50073 w 165839"/>
              <a:gd name="connsiteY93" fmla="*/ 86906 h 97097"/>
              <a:gd name="connsiteX94" fmla="*/ 47044 w 165839"/>
              <a:gd name="connsiteY94" fmla="*/ 86011 h 97097"/>
              <a:gd name="connsiteX95" fmla="*/ 44215 w 165839"/>
              <a:gd name="connsiteY95" fmla="*/ 86706 h 97097"/>
              <a:gd name="connsiteX96" fmla="*/ 42586 w 165839"/>
              <a:gd name="connsiteY96" fmla="*/ 86249 h 97097"/>
              <a:gd name="connsiteX97" fmla="*/ 41386 w 165839"/>
              <a:gd name="connsiteY97" fmla="*/ 85639 h 97097"/>
              <a:gd name="connsiteX98" fmla="*/ 43453 w 165839"/>
              <a:gd name="connsiteY98" fmla="*/ 84220 h 97097"/>
              <a:gd name="connsiteX99" fmla="*/ 43596 w 165839"/>
              <a:gd name="connsiteY99" fmla="*/ 83353 h 97097"/>
              <a:gd name="connsiteX100" fmla="*/ 42929 w 165839"/>
              <a:gd name="connsiteY100" fmla="*/ 82734 h 97097"/>
              <a:gd name="connsiteX101" fmla="*/ 42253 w 165839"/>
              <a:gd name="connsiteY101" fmla="*/ 82315 h 97097"/>
              <a:gd name="connsiteX102" fmla="*/ 42453 w 165839"/>
              <a:gd name="connsiteY102" fmla="*/ 80705 h 97097"/>
              <a:gd name="connsiteX103" fmla="*/ 42872 w 165839"/>
              <a:gd name="connsiteY103" fmla="*/ 78800 h 97097"/>
              <a:gd name="connsiteX104" fmla="*/ 44034 w 165839"/>
              <a:gd name="connsiteY104" fmla="*/ 74352 h 97097"/>
              <a:gd name="connsiteX105" fmla="*/ 43605 w 165839"/>
              <a:gd name="connsiteY105" fmla="*/ 73571 h 97097"/>
              <a:gd name="connsiteX106" fmla="*/ 41710 w 165839"/>
              <a:gd name="connsiteY106" fmla="*/ 72228 h 97097"/>
              <a:gd name="connsiteX107" fmla="*/ 39310 w 165839"/>
              <a:gd name="connsiteY107" fmla="*/ 72095 h 97097"/>
              <a:gd name="connsiteX108" fmla="*/ 36662 w 165839"/>
              <a:gd name="connsiteY108" fmla="*/ 72514 h 97097"/>
              <a:gd name="connsiteX109" fmla="*/ 35385 w 165839"/>
              <a:gd name="connsiteY109" fmla="*/ 71828 h 97097"/>
              <a:gd name="connsiteX110" fmla="*/ 34271 w 165839"/>
              <a:gd name="connsiteY110" fmla="*/ 70295 h 97097"/>
              <a:gd name="connsiteX111" fmla="*/ 32385 w 165839"/>
              <a:gd name="connsiteY111" fmla="*/ 69561 h 97097"/>
              <a:gd name="connsiteX112" fmla="*/ 29042 w 165839"/>
              <a:gd name="connsiteY112" fmla="*/ 70780 h 97097"/>
              <a:gd name="connsiteX113" fmla="*/ 25498 w 165839"/>
              <a:gd name="connsiteY113" fmla="*/ 72619 h 97097"/>
              <a:gd name="connsiteX114" fmla="*/ 24413 w 165839"/>
              <a:gd name="connsiteY114" fmla="*/ 73285 h 97097"/>
              <a:gd name="connsiteX115" fmla="*/ 23517 w 165839"/>
              <a:gd name="connsiteY115" fmla="*/ 73200 h 97097"/>
              <a:gd name="connsiteX116" fmla="*/ 23117 w 165839"/>
              <a:gd name="connsiteY116" fmla="*/ 71819 h 97097"/>
              <a:gd name="connsiteX117" fmla="*/ 22936 w 165839"/>
              <a:gd name="connsiteY117" fmla="*/ 70190 h 97097"/>
              <a:gd name="connsiteX118" fmla="*/ 22717 w 165839"/>
              <a:gd name="connsiteY118" fmla="*/ 69790 h 97097"/>
              <a:gd name="connsiteX119" fmla="*/ 20831 w 165839"/>
              <a:gd name="connsiteY119" fmla="*/ 69209 h 97097"/>
              <a:gd name="connsiteX120" fmla="*/ 18631 w 165839"/>
              <a:gd name="connsiteY120" fmla="*/ 68789 h 97097"/>
              <a:gd name="connsiteX121" fmla="*/ 17507 w 165839"/>
              <a:gd name="connsiteY121" fmla="*/ 68342 h 97097"/>
              <a:gd name="connsiteX122" fmla="*/ 16450 w 165839"/>
              <a:gd name="connsiteY122" fmla="*/ 67237 h 97097"/>
              <a:gd name="connsiteX123" fmla="*/ 13811 w 165839"/>
              <a:gd name="connsiteY123" fmla="*/ 65799 h 97097"/>
              <a:gd name="connsiteX124" fmla="*/ 13211 w 165839"/>
              <a:gd name="connsiteY124" fmla="*/ 64732 h 97097"/>
              <a:gd name="connsiteX125" fmla="*/ 9687 w 165839"/>
              <a:gd name="connsiteY125" fmla="*/ 62294 h 97097"/>
              <a:gd name="connsiteX126" fmla="*/ 8973 w 165839"/>
              <a:gd name="connsiteY126" fmla="*/ 61084 h 97097"/>
              <a:gd name="connsiteX127" fmla="*/ 8163 w 165839"/>
              <a:gd name="connsiteY127" fmla="*/ 60198 h 97097"/>
              <a:gd name="connsiteX128" fmla="*/ 6467 w 165839"/>
              <a:gd name="connsiteY128" fmla="*/ 59074 h 97097"/>
              <a:gd name="connsiteX129" fmla="*/ 5144 w 165839"/>
              <a:gd name="connsiteY129" fmla="*/ 59341 h 97097"/>
              <a:gd name="connsiteX130" fmla="*/ 676 w 165839"/>
              <a:gd name="connsiteY130" fmla="*/ 57941 h 97097"/>
              <a:gd name="connsiteX131" fmla="*/ 0 w 165839"/>
              <a:gd name="connsiteY131" fmla="*/ 57817 h 97097"/>
              <a:gd name="connsiteX132" fmla="*/ 619 w 165839"/>
              <a:gd name="connsiteY132" fmla="*/ 56588 h 97097"/>
              <a:gd name="connsiteX133" fmla="*/ 2029 w 165839"/>
              <a:gd name="connsiteY133" fmla="*/ 54693 h 97097"/>
              <a:gd name="connsiteX134" fmla="*/ 5096 w 165839"/>
              <a:gd name="connsiteY134" fmla="*/ 52578 h 97097"/>
              <a:gd name="connsiteX135" fmla="*/ 5353 w 165839"/>
              <a:gd name="connsiteY135" fmla="*/ 50863 h 97097"/>
              <a:gd name="connsiteX136" fmla="*/ 4553 w 165839"/>
              <a:gd name="connsiteY136" fmla="*/ 47587 h 97097"/>
              <a:gd name="connsiteX137" fmla="*/ 3743 w 165839"/>
              <a:gd name="connsiteY137" fmla="*/ 45463 h 97097"/>
              <a:gd name="connsiteX138" fmla="*/ 4182 w 165839"/>
              <a:gd name="connsiteY138" fmla="*/ 44510 h 97097"/>
              <a:gd name="connsiteX139" fmla="*/ 5144 w 165839"/>
              <a:gd name="connsiteY139" fmla="*/ 40681 h 97097"/>
              <a:gd name="connsiteX140" fmla="*/ 5887 w 165839"/>
              <a:gd name="connsiteY140" fmla="*/ 39796 h 97097"/>
              <a:gd name="connsiteX141" fmla="*/ 10325 w 165839"/>
              <a:gd name="connsiteY141" fmla="*/ 37852 h 97097"/>
              <a:gd name="connsiteX142" fmla="*/ 10735 w 165839"/>
              <a:gd name="connsiteY142" fmla="*/ 37585 h 97097"/>
              <a:gd name="connsiteX143" fmla="*/ 14240 w 165839"/>
              <a:gd name="connsiteY143" fmla="*/ 34871 h 97097"/>
              <a:gd name="connsiteX144" fmla="*/ 18126 w 165839"/>
              <a:gd name="connsiteY144" fmla="*/ 31861 h 97097"/>
              <a:gd name="connsiteX145" fmla="*/ 22165 w 165839"/>
              <a:gd name="connsiteY145" fmla="*/ 28537 h 97097"/>
              <a:gd name="connsiteX146" fmla="*/ 26680 w 165839"/>
              <a:gd name="connsiteY146" fmla="*/ 24813 h 97097"/>
              <a:gd name="connsiteX147" fmla="*/ 29166 w 165839"/>
              <a:gd name="connsiteY147" fmla="*/ 22631 h 97097"/>
              <a:gd name="connsiteX148" fmla="*/ 30318 w 165839"/>
              <a:gd name="connsiteY148" fmla="*/ 21689 h 97097"/>
              <a:gd name="connsiteX149" fmla="*/ 32918 w 165839"/>
              <a:gd name="connsiteY149" fmla="*/ 22460 h 97097"/>
              <a:gd name="connsiteX150" fmla="*/ 34966 w 165839"/>
              <a:gd name="connsiteY150" fmla="*/ 20698 h 97097"/>
              <a:gd name="connsiteX151" fmla="*/ 36147 w 165839"/>
              <a:gd name="connsiteY151" fmla="*/ 20107 h 97097"/>
              <a:gd name="connsiteX152" fmla="*/ 38919 w 165839"/>
              <a:gd name="connsiteY152" fmla="*/ 18002 h 97097"/>
              <a:gd name="connsiteX153" fmla="*/ 39776 w 165839"/>
              <a:gd name="connsiteY153" fmla="*/ 17545 h 97097"/>
              <a:gd name="connsiteX154" fmla="*/ 44406 w 165839"/>
              <a:gd name="connsiteY154" fmla="*/ 16678 h 97097"/>
              <a:gd name="connsiteX155" fmla="*/ 46644 w 165839"/>
              <a:gd name="connsiteY155" fmla="*/ 16697 h 97097"/>
              <a:gd name="connsiteX156" fmla="*/ 48606 w 165839"/>
              <a:gd name="connsiteY156" fmla="*/ 18840 h 97097"/>
              <a:gd name="connsiteX157" fmla="*/ 50159 w 165839"/>
              <a:gd name="connsiteY157" fmla="*/ 20012 h 97097"/>
              <a:gd name="connsiteX158" fmla="*/ 53083 w 165839"/>
              <a:gd name="connsiteY158" fmla="*/ 19012 h 97097"/>
              <a:gd name="connsiteX159" fmla="*/ 55531 w 165839"/>
              <a:gd name="connsiteY159" fmla="*/ 18793 h 97097"/>
              <a:gd name="connsiteX160" fmla="*/ 65656 w 165839"/>
              <a:gd name="connsiteY160" fmla="*/ 20784 h 97097"/>
              <a:gd name="connsiteX161" fmla="*/ 69675 w 165839"/>
              <a:gd name="connsiteY161" fmla="*/ 19907 h 97097"/>
              <a:gd name="connsiteX162" fmla="*/ 77057 w 165839"/>
              <a:gd name="connsiteY162" fmla="*/ 19717 h 97097"/>
              <a:gd name="connsiteX163" fmla="*/ 80382 w 165839"/>
              <a:gd name="connsiteY163" fmla="*/ 20212 h 97097"/>
              <a:gd name="connsiteX164" fmla="*/ 85068 w 165839"/>
              <a:gd name="connsiteY164" fmla="*/ 17402 h 97097"/>
              <a:gd name="connsiteX165" fmla="*/ 88078 w 165839"/>
              <a:gd name="connsiteY165" fmla="*/ 16831 h 97097"/>
              <a:gd name="connsiteX166" fmla="*/ 91612 w 165839"/>
              <a:gd name="connsiteY166" fmla="*/ 15516 h 97097"/>
              <a:gd name="connsiteX167" fmla="*/ 91145 w 165839"/>
              <a:gd name="connsiteY167" fmla="*/ 14164 h 97097"/>
              <a:gd name="connsiteX168" fmla="*/ 90297 w 165839"/>
              <a:gd name="connsiteY168" fmla="*/ 13554 h 97097"/>
              <a:gd name="connsiteX169" fmla="*/ 95688 w 165839"/>
              <a:gd name="connsiteY169" fmla="*/ 14144 h 97097"/>
              <a:gd name="connsiteX170" fmla="*/ 103718 w 165839"/>
              <a:gd name="connsiteY170" fmla="*/ 17002 h 97097"/>
              <a:gd name="connsiteX171" fmla="*/ 112271 w 165839"/>
              <a:gd name="connsiteY171" fmla="*/ 16488 h 97097"/>
              <a:gd name="connsiteX172" fmla="*/ 115357 w 165839"/>
              <a:gd name="connsiteY172" fmla="*/ 14945 h 97097"/>
              <a:gd name="connsiteX173" fmla="*/ 117348 w 165839"/>
              <a:gd name="connsiteY173" fmla="*/ 14507 h 97097"/>
              <a:gd name="connsiteX174" fmla="*/ 126111 w 165839"/>
              <a:gd name="connsiteY174" fmla="*/ 17440 h 97097"/>
              <a:gd name="connsiteX175" fmla="*/ 128416 w 165839"/>
              <a:gd name="connsiteY175" fmla="*/ 19698 h 97097"/>
              <a:gd name="connsiteX176" fmla="*/ 130216 w 165839"/>
              <a:gd name="connsiteY176" fmla="*/ 19917 h 97097"/>
              <a:gd name="connsiteX177" fmla="*/ 131617 w 165839"/>
              <a:gd name="connsiteY177" fmla="*/ 19402 h 97097"/>
              <a:gd name="connsiteX178" fmla="*/ 131997 w 165839"/>
              <a:gd name="connsiteY178" fmla="*/ 18936 h 97097"/>
              <a:gd name="connsiteX179" fmla="*/ 130273 w 165839"/>
              <a:gd name="connsiteY179" fmla="*/ 18440 h 97097"/>
              <a:gd name="connsiteX180" fmla="*/ 129483 w 165839"/>
              <a:gd name="connsiteY180" fmla="*/ 17736 h 97097"/>
              <a:gd name="connsiteX181" fmla="*/ 136388 w 165839"/>
              <a:gd name="connsiteY181" fmla="*/ 19126 h 97097"/>
              <a:gd name="connsiteX182" fmla="*/ 149381 w 165839"/>
              <a:gd name="connsiteY182" fmla="*/ 29766 h 97097"/>
              <a:gd name="connsiteX183" fmla="*/ 149647 w 165839"/>
              <a:gd name="connsiteY183" fmla="*/ 30632 h 97097"/>
              <a:gd name="connsiteX184" fmla="*/ 144094 w 165839"/>
              <a:gd name="connsiteY184" fmla="*/ 27489 h 97097"/>
              <a:gd name="connsiteX185" fmla="*/ 141161 w 165839"/>
              <a:gd name="connsiteY185" fmla="*/ 27727 h 97097"/>
              <a:gd name="connsiteX186" fmla="*/ 140389 w 165839"/>
              <a:gd name="connsiteY186" fmla="*/ 28232 h 97097"/>
              <a:gd name="connsiteX187" fmla="*/ 140560 w 165839"/>
              <a:gd name="connsiteY187" fmla="*/ 29946 h 97097"/>
              <a:gd name="connsiteX188" fmla="*/ 140827 w 165839"/>
              <a:gd name="connsiteY188" fmla="*/ 30747 h 97097"/>
              <a:gd name="connsiteX189" fmla="*/ 142085 w 165839"/>
              <a:gd name="connsiteY189" fmla="*/ 30842 h 97097"/>
              <a:gd name="connsiteX190" fmla="*/ 143018 w 165839"/>
              <a:gd name="connsiteY190" fmla="*/ 30375 h 97097"/>
              <a:gd name="connsiteX191" fmla="*/ 145314 w 165839"/>
              <a:gd name="connsiteY191" fmla="*/ 30937 h 97097"/>
              <a:gd name="connsiteX192" fmla="*/ 146837 w 165839"/>
              <a:gd name="connsiteY192" fmla="*/ 32080 h 97097"/>
              <a:gd name="connsiteX193" fmla="*/ 148676 w 165839"/>
              <a:gd name="connsiteY193" fmla="*/ 33833 h 97097"/>
              <a:gd name="connsiteX194" fmla="*/ 149781 w 165839"/>
              <a:gd name="connsiteY194" fmla="*/ 35728 h 97097"/>
              <a:gd name="connsiteX195" fmla="*/ 150971 w 165839"/>
              <a:gd name="connsiteY195" fmla="*/ 35757 h 97097"/>
              <a:gd name="connsiteX196" fmla="*/ 152143 w 165839"/>
              <a:gd name="connsiteY196" fmla="*/ 34614 h 97097"/>
              <a:gd name="connsiteX197" fmla="*/ 154353 w 165839"/>
              <a:gd name="connsiteY197" fmla="*/ 34471 h 97097"/>
              <a:gd name="connsiteX198" fmla="*/ 155781 w 165839"/>
              <a:gd name="connsiteY198" fmla="*/ 35747 h 97097"/>
              <a:gd name="connsiteX199" fmla="*/ 156801 w 165839"/>
              <a:gd name="connsiteY199" fmla="*/ 35671 h 97097"/>
              <a:gd name="connsiteX200" fmla="*/ 155381 w 165839"/>
              <a:gd name="connsiteY200" fmla="*/ 33690 h 97097"/>
              <a:gd name="connsiteX201" fmla="*/ 152038 w 165839"/>
              <a:gd name="connsiteY201" fmla="*/ 31718 h 97097"/>
              <a:gd name="connsiteX202" fmla="*/ 152829 w 165839"/>
              <a:gd name="connsiteY202" fmla="*/ 31632 h 97097"/>
              <a:gd name="connsiteX203" fmla="*/ 160239 w 165839"/>
              <a:gd name="connsiteY203" fmla="*/ 35166 h 97097"/>
              <a:gd name="connsiteX204" fmla="*/ 162335 w 165839"/>
              <a:gd name="connsiteY204" fmla="*/ 39605 h 97097"/>
              <a:gd name="connsiteX205" fmla="*/ 164078 w 165839"/>
              <a:gd name="connsiteY205" fmla="*/ 40605 h 97097"/>
              <a:gd name="connsiteX206" fmla="*/ 165840 w 165839"/>
              <a:gd name="connsiteY206" fmla="*/ 41986 h 9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</a:cxnLst>
            <a:rect l="l" t="t" r="r" b="b"/>
            <a:pathLst>
              <a:path w="165839" h="97097">
                <a:moveTo>
                  <a:pt x="93307" y="1457"/>
                </a:moveTo>
                <a:lnTo>
                  <a:pt x="91269" y="3057"/>
                </a:lnTo>
                <a:lnTo>
                  <a:pt x="90897" y="2334"/>
                </a:lnTo>
                <a:lnTo>
                  <a:pt x="91878" y="848"/>
                </a:lnTo>
                <a:lnTo>
                  <a:pt x="93107" y="0"/>
                </a:lnTo>
                <a:lnTo>
                  <a:pt x="94298" y="86"/>
                </a:lnTo>
                <a:lnTo>
                  <a:pt x="94012" y="724"/>
                </a:lnTo>
                <a:lnTo>
                  <a:pt x="93307" y="1457"/>
                </a:lnTo>
                <a:close/>
                <a:moveTo>
                  <a:pt x="78629" y="3762"/>
                </a:moveTo>
                <a:lnTo>
                  <a:pt x="74343" y="5925"/>
                </a:lnTo>
                <a:lnTo>
                  <a:pt x="73000" y="5887"/>
                </a:lnTo>
                <a:lnTo>
                  <a:pt x="74962" y="4220"/>
                </a:lnTo>
                <a:lnTo>
                  <a:pt x="78134" y="2791"/>
                </a:lnTo>
                <a:lnTo>
                  <a:pt x="80820" y="2086"/>
                </a:lnTo>
                <a:lnTo>
                  <a:pt x="83020" y="2391"/>
                </a:lnTo>
                <a:lnTo>
                  <a:pt x="78629" y="3762"/>
                </a:lnTo>
                <a:close/>
                <a:moveTo>
                  <a:pt x="165840" y="41986"/>
                </a:moveTo>
                <a:lnTo>
                  <a:pt x="158953" y="41577"/>
                </a:lnTo>
                <a:lnTo>
                  <a:pt x="155705" y="42424"/>
                </a:lnTo>
                <a:lnTo>
                  <a:pt x="154286" y="44339"/>
                </a:lnTo>
                <a:lnTo>
                  <a:pt x="153067" y="45196"/>
                </a:lnTo>
                <a:lnTo>
                  <a:pt x="152048" y="44996"/>
                </a:lnTo>
                <a:lnTo>
                  <a:pt x="149981" y="45749"/>
                </a:lnTo>
                <a:lnTo>
                  <a:pt x="146866" y="47444"/>
                </a:lnTo>
                <a:lnTo>
                  <a:pt x="144066" y="48082"/>
                </a:lnTo>
                <a:lnTo>
                  <a:pt x="141561" y="47673"/>
                </a:lnTo>
                <a:lnTo>
                  <a:pt x="140837" y="48082"/>
                </a:lnTo>
                <a:lnTo>
                  <a:pt x="140637" y="48644"/>
                </a:lnTo>
                <a:lnTo>
                  <a:pt x="140256" y="49187"/>
                </a:lnTo>
                <a:lnTo>
                  <a:pt x="139284" y="49473"/>
                </a:lnTo>
                <a:lnTo>
                  <a:pt x="138170" y="49321"/>
                </a:lnTo>
                <a:lnTo>
                  <a:pt x="136922" y="48720"/>
                </a:lnTo>
                <a:lnTo>
                  <a:pt x="136265" y="48978"/>
                </a:lnTo>
                <a:lnTo>
                  <a:pt x="136188" y="50082"/>
                </a:lnTo>
                <a:lnTo>
                  <a:pt x="135512" y="50378"/>
                </a:lnTo>
                <a:lnTo>
                  <a:pt x="134236" y="49854"/>
                </a:lnTo>
                <a:lnTo>
                  <a:pt x="132798" y="50254"/>
                </a:lnTo>
                <a:lnTo>
                  <a:pt x="131197" y="51578"/>
                </a:lnTo>
                <a:lnTo>
                  <a:pt x="128950" y="51854"/>
                </a:lnTo>
                <a:lnTo>
                  <a:pt x="126054" y="51092"/>
                </a:lnTo>
                <a:lnTo>
                  <a:pt x="123816" y="49654"/>
                </a:lnTo>
                <a:lnTo>
                  <a:pt x="122225" y="47539"/>
                </a:lnTo>
                <a:lnTo>
                  <a:pt x="120320" y="47006"/>
                </a:lnTo>
                <a:lnTo>
                  <a:pt x="116986" y="48578"/>
                </a:lnTo>
                <a:lnTo>
                  <a:pt x="115595" y="50416"/>
                </a:lnTo>
                <a:lnTo>
                  <a:pt x="115291" y="51540"/>
                </a:lnTo>
                <a:lnTo>
                  <a:pt x="115614" y="52559"/>
                </a:lnTo>
                <a:lnTo>
                  <a:pt x="115005" y="53235"/>
                </a:lnTo>
                <a:lnTo>
                  <a:pt x="113452" y="53578"/>
                </a:lnTo>
                <a:lnTo>
                  <a:pt x="112271" y="54826"/>
                </a:lnTo>
                <a:lnTo>
                  <a:pt x="111471" y="56979"/>
                </a:lnTo>
                <a:lnTo>
                  <a:pt x="111309" y="58645"/>
                </a:lnTo>
                <a:lnTo>
                  <a:pt x="111795" y="59817"/>
                </a:lnTo>
                <a:lnTo>
                  <a:pt x="111023" y="60674"/>
                </a:lnTo>
                <a:lnTo>
                  <a:pt x="108995" y="61227"/>
                </a:lnTo>
                <a:lnTo>
                  <a:pt x="106604" y="63084"/>
                </a:lnTo>
                <a:lnTo>
                  <a:pt x="103842" y="66246"/>
                </a:lnTo>
                <a:lnTo>
                  <a:pt x="101098" y="68447"/>
                </a:lnTo>
                <a:lnTo>
                  <a:pt x="98365" y="69694"/>
                </a:lnTo>
                <a:lnTo>
                  <a:pt x="97050" y="71085"/>
                </a:lnTo>
                <a:lnTo>
                  <a:pt x="97146" y="72609"/>
                </a:lnTo>
                <a:lnTo>
                  <a:pt x="96974" y="73085"/>
                </a:lnTo>
                <a:lnTo>
                  <a:pt x="96450" y="73266"/>
                </a:lnTo>
                <a:lnTo>
                  <a:pt x="95564" y="73476"/>
                </a:lnTo>
                <a:lnTo>
                  <a:pt x="90297" y="70161"/>
                </a:lnTo>
                <a:lnTo>
                  <a:pt x="88783" y="67846"/>
                </a:lnTo>
                <a:lnTo>
                  <a:pt x="87478" y="68199"/>
                </a:lnTo>
                <a:lnTo>
                  <a:pt x="85820" y="69370"/>
                </a:lnTo>
                <a:lnTo>
                  <a:pt x="83487" y="71971"/>
                </a:lnTo>
                <a:lnTo>
                  <a:pt x="80991" y="75514"/>
                </a:lnTo>
                <a:lnTo>
                  <a:pt x="79781" y="75914"/>
                </a:lnTo>
                <a:lnTo>
                  <a:pt x="73543" y="75381"/>
                </a:lnTo>
                <a:lnTo>
                  <a:pt x="70247" y="75695"/>
                </a:lnTo>
                <a:lnTo>
                  <a:pt x="69571" y="76162"/>
                </a:lnTo>
                <a:lnTo>
                  <a:pt x="69266" y="77457"/>
                </a:lnTo>
                <a:lnTo>
                  <a:pt x="69456" y="79191"/>
                </a:lnTo>
                <a:lnTo>
                  <a:pt x="70361" y="85420"/>
                </a:lnTo>
                <a:lnTo>
                  <a:pt x="70866" y="87982"/>
                </a:lnTo>
                <a:lnTo>
                  <a:pt x="70371" y="88773"/>
                </a:lnTo>
                <a:lnTo>
                  <a:pt x="68694" y="88897"/>
                </a:lnTo>
                <a:lnTo>
                  <a:pt x="66513" y="89259"/>
                </a:lnTo>
                <a:lnTo>
                  <a:pt x="65322" y="90430"/>
                </a:lnTo>
                <a:lnTo>
                  <a:pt x="65037" y="91640"/>
                </a:lnTo>
                <a:lnTo>
                  <a:pt x="64922" y="93326"/>
                </a:lnTo>
                <a:lnTo>
                  <a:pt x="64237" y="95069"/>
                </a:lnTo>
                <a:lnTo>
                  <a:pt x="62894" y="96317"/>
                </a:lnTo>
                <a:lnTo>
                  <a:pt x="61560" y="96764"/>
                </a:lnTo>
                <a:lnTo>
                  <a:pt x="54121" y="97098"/>
                </a:lnTo>
                <a:lnTo>
                  <a:pt x="54254" y="94221"/>
                </a:lnTo>
                <a:lnTo>
                  <a:pt x="52111" y="93050"/>
                </a:lnTo>
                <a:lnTo>
                  <a:pt x="50892" y="90649"/>
                </a:lnTo>
                <a:lnTo>
                  <a:pt x="49825" y="89030"/>
                </a:lnTo>
                <a:lnTo>
                  <a:pt x="50178" y="88059"/>
                </a:lnTo>
                <a:lnTo>
                  <a:pt x="50073" y="86906"/>
                </a:lnTo>
                <a:lnTo>
                  <a:pt x="47044" y="86011"/>
                </a:lnTo>
                <a:lnTo>
                  <a:pt x="44215" y="86706"/>
                </a:lnTo>
                <a:lnTo>
                  <a:pt x="42586" y="86249"/>
                </a:lnTo>
                <a:lnTo>
                  <a:pt x="41386" y="85639"/>
                </a:lnTo>
                <a:lnTo>
                  <a:pt x="43453" y="84220"/>
                </a:lnTo>
                <a:lnTo>
                  <a:pt x="43596" y="83353"/>
                </a:lnTo>
                <a:lnTo>
                  <a:pt x="42929" y="82734"/>
                </a:lnTo>
                <a:lnTo>
                  <a:pt x="42253" y="82315"/>
                </a:lnTo>
                <a:lnTo>
                  <a:pt x="42453" y="80705"/>
                </a:lnTo>
                <a:lnTo>
                  <a:pt x="42872" y="78800"/>
                </a:lnTo>
                <a:lnTo>
                  <a:pt x="44034" y="74352"/>
                </a:lnTo>
                <a:lnTo>
                  <a:pt x="43605" y="73571"/>
                </a:lnTo>
                <a:lnTo>
                  <a:pt x="41710" y="72228"/>
                </a:lnTo>
                <a:lnTo>
                  <a:pt x="39310" y="72095"/>
                </a:lnTo>
                <a:lnTo>
                  <a:pt x="36662" y="72514"/>
                </a:lnTo>
                <a:lnTo>
                  <a:pt x="35385" y="71828"/>
                </a:lnTo>
                <a:lnTo>
                  <a:pt x="34271" y="70295"/>
                </a:lnTo>
                <a:lnTo>
                  <a:pt x="32385" y="69561"/>
                </a:lnTo>
                <a:lnTo>
                  <a:pt x="29042" y="70780"/>
                </a:lnTo>
                <a:lnTo>
                  <a:pt x="25498" y="72619"/>
                </a:lnTo>
                <a:lnTo>
                  <a:pt x="24413" y="73285"/>
                </a:lnTo>
                <a:lnTo>
                  <a:pt x="23517" y="73200"/>
                </a:lnTo>
                <a:lnTo>
                  <a:pt x="23117" y="71819"/>
                </a:lnTo>
                <a:lnTo>
                  <a:pt x="22936" y="70190"/>
                </a:lnTo>
                <a:lnTo>
                  <a:pt x="22717" y="69790"/>
                </a:lnTo>
                <a:lnTo>
                  <a:pt x="20831" y="69209"/>
                </a:lnTo>
                <a:lnTo>
                  <a:pt x="18631" y="68789"/>
                </a:lnTo>
                <a:lnTo>
                  <a:pt x="17507" y="68342"/>
                </a:lnTo>
                <a:lnTo>
                  <a:pt x="16450" y="67237"/>
                </a:lnTo>
                <a:lnTo>
                  <a:pt x="13811" y="65799"/>
                </a:lnTo>
                <a:lnTo>
                  <a:pt x="13211" y="64732"/>
                </a:lnTo>
                <a:lnTo>
                  <a:pt x="9687" y="62294"/>
                </a:lnTo>
                <a:lnTo>
                  <a:pt x="8973" y="61084"/>
                </a:lnTo>
                <a:lnTo>
                  <a:pt x="8163" y="60198"/>
                </a:lnTo>
                <a:lnTo>
                  <a:pt x="6467" y="59074"/>
                </a:lnTo>
                <a:lnTo>
                  <a:pt x="5144" y="59341"/>
                </a:lnTo>
                <a:lnTo>
                  <a:pt x="676" y="57941"/>
                </a:lnTo>
                <a:lnTo>
                  <a:pt x="0" y="57817"/>
                </a:lnTo>
                <a:lnTo>
                  <a:pt x="619" y="56588"/>
                </a:lnTo>
                <a:lnTo>
                  <a:pt x="2029" y="54693"/>
                </a:lnTo>
                <a:lnTo>
                  <a:pt x="5096" y="52578"/>
                </a:lnTo>
                <a:lnTo>
                  <a:pt x="5353" y="50863"/>
                </a:lnTo>
                <a:lnTo>
                  <a:pt x="4553" y="47587"/>
                </a:lnTo>
                <a:lnTo>
                  <a:pt x="3743" y="45463"/>
                </a:lnTo>
                <a:lnTo>
                  <a:pt x="4182" y="44510"/>
                </a:lnTo>
                <a:lnTo>
                  <a:pt x="5144" y="40681"/>
                </a:lnTo>
                <a:lnTo>
                  <a:pt x="5887" y="39796"/>
                </a:lnTo>
                <a:lnTo>
                  <a:pt x="10325" y="37852"/>
                </a:lnTo>
                <a:lnTo>
                  <a:pt x="10735" y="37585"/>
                </a:lnTo>
                <a:lnTo>
                  <a:pt x="14240" y="34871"/>
                </a:lnTo>
                <a:lnTo>
                  <a:pt x="18126" y="31861"/>
                </a:lnTo>
                <a:lnTo>
                  <a:pt x="22165" y="28537"/>
                </a:lnTo>
                <a:lnTo>
                  <a:pt x="26680" y="24813"/>
                </a:lnTo>
                <a:lnTo>
                  <a:pt x="29166" y="22631"/>
                </a:lnTo>
                <a:lnTo>
                  <a:pt x="30318" y="21689"/>
                </a:lnTo>
                <a:lnTo>
                  <a:pt x="32918" y="22460"/>
                </a:lnTo>
                <a:lnTo>
                  <a:pt x="34966" y="20698"/>
                </a:lnTo>
                <a:lnTo>
                  <a:pt x="36147" y="20107"/>
                </a:lnTo>
                <a:lnTo>
                  <a:pt x="38919" y="18002"/>
                </a:lnTo>
                <a:lnTo>
                  <a:pt x="39776" y="17545"/>
                </a:lnTo>
                <a:lnTo>
                  <a:pt x="44406" y="16678"/>
                </a:lnTo>
                <a:lnTo>
                  <a:pt x="46644" y="16697"/>
                </a:lnTo>
                <a:lnTo>
                  <a:pt x="48606" y="18840"/>
                </a:lnTo>
                <a:lnTo>
                  <a:pt x="50159" y="20012"/>
                </a:lnTo>
                <a:lnTo>
                  <a:pt x="53083" y="19012"/>
                </a:lnTo>
                <a:lnTo>
                  <a:pt x="55531" y="18793"/>
                </a:lnTo>
                <a:lnTo>
                  <a:pt x="65656" y="20784"/>
                </a:lnTo>
                <a:lnTo>
                  <a:pt x="69675" y="19907"/>
                </a:lnTo>
                <a:lnTo>
                  <a:pt x="77057" y="19717"/>
                </a:lnTo>
                <a:lnTo>
                  <a:pt x="80382" y="20212"/>
                </a:lnTo>
                <a:lnTo>
                  <a:pt x="85068" y="17402"/>
                </a:lnTo>
                <a:lnTo>
                  <a:pt x="88078" y="16831"/>
                </a:lnTo>
                <a:lnTo>
                  <a:pt x="91612" y="15516"/>
                </a:lnTo>
                <a:lnTo>
                  <a:pt x="91145" y="14164"/>
                </a:lnTo>
                <a:lnTo>
                  <a:pt x="90297" y="13554"/>
                </a:lnTo>
                <a:lnTo>
                  <a:pt x="95688" y="14144"/>
                </a:lnTo>
                <a:lnTo>
                  <a:pt x="103718" y="17002"/>
                </a:lnTo>
                <a:lnTo>
                  <a:pt x="112271" y="16488"/>
                </a:lnTo>
                <a:lnTo>
                  <a:pt x="115357" y="14945"/>
                </a:lnTo>
                <a:lnTo>
                  <a:pt x="117348" y="14507"/>
                </a:lnTo>
                <a:lnTo>
                  <a:pt x="126111" y="17440"/>
                </a:lnTo>
                <a:lnTo>
                  <a:pt x="128416" y="19698"/>
                </a:lnTo>
                <a:lnTo>
                  <a:pt x="130216" y="19917"/>
                </a:lnTo>
                <a:lnTo>
                  <a:pt x="131617" y="19402"/>
                </a:lnTo>
                <a:lnTo>
                  <a:pt x="131997" y="18936"/>
                </a:lnTo>
                <a:lnTo>
                  <a:pt x="130273" y="18440"/>
                </a:lnTo>
                <a:lnTo>
                  <a:pt x="129483" y="17736"/>
                </a:lnTo>
                <a:lnTo>
                  <a:pt x="136388" y="19126"/>
                </a:lnTo>
                <a:lnTo>
                  <a:pt x="149381" y="29766"/>
                </a:lnTo>
                <a:lnTo>
                  <a:pt x="149647" y="30632"/>
                </a:lnTo>
                <a:lnTo>
                  <a:pt x="144094" y="27489"/>
                </a:lnTo>
                <a:lnTo>
                  <a:pt x="141161" y="27727"/>
                </a:lnTo>
                <a:lnTo>
                  <a:pt x="140389" y="28232"/>
                </a:lnTo>
                <a:lnTo>
                  <a:pt x="140560" y="29946"/>
                </a:lnTo>
                <a:lnTo>
                  <a:pt x="140827" y="30747"/>
                </a:lnTo>
                <a:lnTo>
                  <a:pt x="142085" y="30842"/>
                </a:lnTo>
                <a:lnTo>
                  <a:pt x="143018" y="30375"/>
                </a:lnTo>
                <a:lnTo>
                  <a:pt x="145314" y="30937"/>
                </a:lnTo>
                <a:lnTo>
                  <a:pt x="146837" y="32080"/>
                </a:lnTo>
                <a:lnTo>
                  <a:pt x="148676" y="33833"/>
                </a:lnTo>
                <a:lnTo>
                  <a:pt x="149781" y="35728"/>
                </a:lnTo>
                <a:lnTo>
                  <a:pt x="150971" y="35757"/>
                </a:lnTo>
                <a:lnTo>
                  <a:pt x="152143" y="34614"/>
                </a:lnTo>
                <a:lnTo>
                  <a:pt x="154353" y="34471"/>
                </a:lnTo>
                <a:lnTo>
                  <a:pt x="155781" y="35747"/>
                </a:lnTo>
                <a:lnTo>
                  <a:pt x="156801" y="35671"/>
                </a:lnTo>
                <a:lnTo>
                  <a:pt x="155381" y="33690"/>
                </a:lnTo>
                <a:lnTo>
                  <a:pt x="152038" y="31718"/>
                </a:lnTo>
                <a:lnTo>
                  <a:pt x="152829" y="31632"/>
                </a:lnTo>
                <a:lnTo>
                  <a:pt x="160239" y="35166"/>
                </a:lnTo>
                <a:lnTo>
                  <a:pt x="162335" y="39605"/>
                </a:lnTo>
                <a:lnTo>
                  <a:pt x="164078" y="40605"/>
                </a:lnTo>
                <a:lnTo>
                  <a:pt x="165840" y="41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968A8CC6-D6B7-9ECD-4DDE-0045D7894192}"/>
              </a:ext>
            </a:extLst>
          </p:cNvPr>
          <p:cNvSpPr/>
          <p:nvPr/>
        </p:nvSpPr>
        <p:spPr>
          <a:xfrm>
            <a:off x="5872480" y="3312160"/>
            <a:ext cx="31637" cy="1453"/>
          </a:xfrm>
          <a:custGeom>
            <a:avLst/>
            <a:gdLst>
              <a:gd name="connsiteX0" fmla="*/ 80239 w 157353"/>
              <a:gd name="connsiteY0" fmla="*/ 1305 h 153238"/>
              <a:gd name="connsiteX1" fmla="*/ 81677 w 157353"/>
              <a:gd name="connsiteY1" fmla="*/ 1886 h 153238"/>
              <a:gd name="connsiteX2" fmla="*/ 86439 w 157353"/>
              <a:gd name="connsiteY2" fmla="*/ 4534 h 153238"/>
              <a:gd name="connsiteX3" fmla="*/ 89735 w 157353"/>
              <a:gd name="connsiteY3" fmla="*/ 7515 h 153238"/>
              <a:gd name="connsiteX4" fmla="*/ 91564 w 157353"/>
              <a:gd name="connsiteY4" fmla="*/ 10820 h 153238"/>
              <a:gd name="connsiteX5" fmla="*/ 94041 w 157353"/>
              <a:gd name="connsiteY5" fmla="*/ 13373 h 153238"/>
              <a:gd name="connsiteX6" fmla="*/ 97165 w 157353"/>
              <a:gd name="connsiteY6" fmla="*/ 15183 h 153238"/>
              <a:gd name="connsiteX7" fmla="*/ 99641 w 157353"/>
              <a:gd name="connsiteY7" fmla="*/ 17631 h 153238"/>
              <a:gd name="connsiteX8" fmla="*/ 101470 w 157353"/>
              <a:gd name="connsiteY8" fmla="*/ 20717 h 153238"/>
              <a:gd name="connsiteX9" fmla="*/ 104032 w 157353"/>
              <a:gd name="connsiteY9" fmla="*/ 22450 h 153238"/>
              <a:gd name="connsiteX10" fmla="*/ 107318 w 157353"/>
              <a:gd name="connsiteY10" fmla="*/ 22822 h 153238"/>
              <a:gd name="connsiteX11" fmla="*/ 109395 w 157353"/>
              <a:gd name="connsiteY11" fmla="*/ 23879 h 153238"/>
              <a:gd name="connsiteX12" fmla="*/ 110271 w 157353"/>
              <a:gd name="connsiteY12" fmla="*/ 25622 h 153238"/>
              <a:gd name="connsiteX13" fmla="*/ 112062 w 157353"/>
              <a:gd name="connsiteY13" fmla="*/ 27194 h 153238"/>
              <a:gd name="connsiteX14" fmla="*/ 114758 w 157353"/>
              <a:gd name="connsiteY14" fmla="*/ 28603 h 153238"/>
              <a:gd name="connsiteX15" fmla="*/ 118939 w 157353"/>
              <a:gd name="connsiteY15" fmla="*/ 29375 h 153238"/>
              <a:gd name="connsiteX16" fmla="*/ 126959 w 157353"/>
              <a:gd name="connsiteY16" fmla="*/ 29566 h 153238"/>
              <a:gd name="connsiteX17" fmla="*/ 127673 w 157353"/>
              <a:gd name="connsiteY17" fmla="*/ 29604 h 153238"/>
              <a:gd name="connsiteX18" fmla="*/ 129483 w 157353"/>
              <a:gd name="connsiteY18" fmla="*/ 30042 h 153238"/>
              <a:gd name="connsiteX19" fmla="*/ 131598 w 157353"/>
              <a:gd name="connsiteY19" fmla="*/ 29489 h 153238"/>
              <a:gd name="connsiteX20" fmla="*/ 134179 w 157353"/>
              <a:gd name="connsiteY20" fmla="*/ 28394 h 153238"/>
              <a:gd name="connsiteX21" fmla="*/ 135007 w 157353"/>
              <a:gd name="connsiteY21" fmla="*/ 27737 h 153238"/>
              <a:gd name="connsiteX22" fmla="*/ 137713 w 157353"/>
              <a:gd name="connsiteY22" fmla="*/ 24136 h 153238"/>
              <a:gd name="connsiteX23" fmla="*/ 139208 w 157353"/>
              <a:gd name="connsiteY23" fmla="*/ 24451 h 153238"/>
              <a:gd name="connsiteX24" fmla="*/ 142180 w 157353"/>
              <a:gd name="connsiteY24" fmla="*/ 24012 h 153238"/>
              <a:gd name="connsiteX25" fmla="*/ 143980 w 157353"/>
              <a:gd name="connsiteY25" fmla="*/ 23212 h 153238"/>
              <a:gd name="connsiteX26" fmla="*/ 144113 w 157353"/>
              <a:gd name="connsiteY26" fmla="*/ 23212 h 153238"/>
              <a:gd name="connsiteX27" fmla="*/ 143999 w 157353"/>
              <a:gd name="connsiteY27" fmla="*/ 24136 h 153238"/>
              <a:gd name="connsiteX28" fmla="*/ 143799 w 157353"/>
              <a:gd name="connsiteY28" fmla="*/ 25746 h 153238"/>
              <a:gd name="connsiteX29" fmla="*/ 142342 w 157353"/>
              <a:gd name="connsiteY29" fmla="*/ 26879 h 153238"/>
              <a:gd name="connsiteX30" fmla="*/ 143818 w 157353"/>
              <a:gd name="connsiteY30" fmla="*/ 29499 h 153238"/>
              <a:gd name="connsiteX31" fmla="*/ 145228 w 157353"/>
              <a:gd name="connsiteY31" fmla="*/ 33747 h 153238"/>
              <a:gd name="connsiteX32" fmla="*/ 144437 w 157353"/>
              <a:gd name="connsiteY32" fmla="*/ 35843 h 153238"/>
              <a:gd name="connsiteX33" fmla="*/ 145399 w 157353"/>
              <a:gd name="connsiteY33" fmla="*/ 37471 h 153238"/>
              <a:gd name="connsiteX34" fmla="*/ 148104 w 157353"/>
              <a:gd name="connsiteY34" fmla="*/ 38643 h 153238"/>
              <a:gd name="connsiteX35" fmla="*/ 148352 w 157353"/>
              <a:gd name="connsiteY35" fmla="*/ 39110 h 153238"/>
              <a:gd name="connsiteX36" fmla="*/ 147524 w 157353"/>
              <a:gd name="connsiteY36" fmla="*/ 39595 h 153238"/>
              <a:gd name="connsiteX37" fmla="*/ 146838 w 157353"/>
              <a:gd name="connsiteY37" fmla="*/ 40977 h 153238"/>
              <a:gd name="connsiteX38" fmla="*/ 146761 w 157353"/>
              <a:gd name="connsiteY38" fmla="*/ 43491 h 153238"/>
              <a:gd name="connsiteX39" fmla="*/ 149123 w 157353"/>
              <a:gd name="connsiteY39" fmla="*/ 45872 h 153238"/>
              <a:gd name="connsiteX40" fmla="*/ 153924 w 157353"/>
              <a:gd name="connsiteY40" fmla="*/ 48101 h 153238"/>
              <a:gd name="connsiteX41" fmla="*/ 155458 w 157353"/>
              <a:gd name="connsiteY41" fmla="*/ 48473 h 153238"/>
              <a:gd name="connsiteX42" fmla="*/ 156048 w 157353"/>
              <a:gd name="connsiteY42" fmla="*/ 49330 h 153238"/>
              <a:gd name="connsiteX43" fmla="*/ 156849 w 157353"/>
              <a:gd name="connsiteY43" fmla="*/ 49892 h 153238"/>
              <a:gd name="connsiteX44" fmla="*/ 157325 w 157353"/>
              <a:gd name="connsiteY44" fmla="*/ 50578 h 153238"/>
              <a:gd name="connsiteX45" fmla="*/ 157353 w 157353"/>
              <a:gd name="connsiteY45" fmla="*/ 51463 h 153238"/>
              <a:gd name="connsiteX46" fmla="*/ 157001 w 157353"/>
              <a:gd name="connsiteY46" fmla="*/ 52073 h 153238"/>
              <a:gd name="connsiteX47" fmla="*/ 154724 w 157353"/>
              <a:gd name="connsiteY47" fmla="*/ 52283 h 153238"/>
              <a:gd name="connsiteX48" fmla="*/ 152134 w 157353"/>
              <a:gd name="connsiteY48" fmla="*/ 52264 h 153238"/>
              <a:gd name="connsiteX49" fmla="*/ 150286 w 157353"/>
              <a:gd name="connsiteY49" fmla="*/ 51187 h 153238"/>
              <a:gd name="connsiteX50" fmla="*/ 150114 w 157353"/>
              <a:gd name="connsiteY50" fmla="*/ 51978 h 153238"/>
              <a:gd name="connsiteX51" fmla="*/ 150086 w 157353"/>
              <a:gd name="connsiteY51" fmla="*/ 52873 h 153238"/>
              <a:gd name="connsiteX52" fmla="*/ 148295 w 157353"/>
              <a:gd name="connsiteY52" fmla="*/ 53416 h 153238"/>
              <a:gd name="connsiteX53" fmla="*/ 149286 w 157353"/>
              <a:gd name="connsiteY53" fmla="*/ 59579 h 153238"/>
              <a:gd name="connsiteX54" fmla="*/ 148886 w 157353"/>
              <a:gd name="connsiteY54" fmla="*/ 61350 h 153238"/>
              <a:gd name="connsiteX55" fmla="*/ 148228 w 157353"/>
              <a:gd name="connsiteY55" fmla="*/ 61951 h 153238"/>
              <a:gd name="connsiteX56" fmla="*/ 147619 w 157353"/>
              <a:gd name="connsiteY56" fmla="*/ 61703 h 153238"/>
              <a:gd name="connsiteX57" fmla="*/ 146866 w 157353"/>
              <a:gd name="connsiteY57" fmla="*/ 61636 h 153238"/>
              <a:gd name="connsiteX58" fmla="*/ 146495 w 157353"/>
              <a:gd name="connsiteY58" fmla="*/ 62217 h 153238"/>
              <a:gd name="connsiteX59" fmla="*/ 146809 w 157353"/>
              <a:gd name="connsiteY59" fmla="*/ 63532 h 153238"/>
              <a:gd name="connsiteX60" fmla="*/ 145047 w 157353"/>
              <a:gd name="connsiteY60" fmla="*/ 63684 h 153238"/>
              <a:gd name="connsiteX61" fmla="*/ 142247 w 157353"/>
              <a:gd name="connsiteY61" fmla="*/ 63008 h 153238"/>
              <a:gd name="connsiteX62" fmla="*/ 140961 w 157353"/>
              <a:gd name="connsiteY62" fmla="*/ 61817 h 153238"/>
              <a:gd name="connsiteX63" fmla="*/ 140741 w 157353"/>
              <a:gd name="connsiteY63" fmla="*/ 60607 h 153238"/>
              <a:gd name="connsiteX64" fmla="*/ 140723 w 157353"/>
              <a:gd name="connsiteY64" fmla="*/ 59474 h 153238"/>
              <a:gd name="connsiteX65" fmla="*/ 139827 w 157353"/>
              <a:gd name="connsiteY65" fmla="*/ 57617 h 153238"/>
              <a:gd name="connsiteX66" fmla="*/ 137599 w 157353"/>
              <a:gd name="connsiteY66" fmla="*/ 55693 h 153238"/>
              <a:gd name="connsiteX67" fmla="*/ 132941 w 157353"/>
              <a:gd name="connsiteY67" fmla="*/ 55378 h 153238"/>
              <a:gd name="connsiteX68" fmla="*/ 131216 w 157353"/>
              <a:gd name="connsiteY68" fmla="*/ 54769 h 153238"/>
              <a:gd name="connsiteX69" fmla="*/ 129435 w 157353"/>
              <a:gd name="connsiteY69" fmla="*/ 54073 h 153238"/>
              <a:gd name="connsiteX70" fmla="*/ 127492 w 157353"/>
              <a:gd name="connsiteY70" fmla="*/ 53549 h 153238"/>
              <a:gd name="connsiteX71" fmla="*/ 125702 w 157353"/>
              <a:gd name="connsiteY71" fmla="*/ 53597 h 153238"/>
              <a:gd name="connsiteX72" fmla="*/ 123540 w 157353"/>
              <a:gd name="connsiteY72" fmla="*/ 54112 h 153238"/>
              <a:gd name="connsiteX73" fmla="*/ 119768 w 157353"/>
              <a:gd name="connsiteY73" fmla="*/ 53264 h 153238"/>
              <a:gd name="connsiteX74" fmla="*/ 118491 w 157353"/>
              <a:gd name="connsiteY74" fmla="*/ 54397 h 153238"/>
              <a:gd name="connsiteX75" fmla="*/ 116510 w 157353"/>
              <a:gd name="connsiteY75" fmla="*/ 55702 h 153238"/>
              <a:gd name="connsiteX76" fmla="*/ 114862 w 157353"/>
              <a:gd name="connsiteY76" fmla="*/ 55674 h 153238"/>
              <a:gd name="connsiteX77" fmla="*/ 111586 w 157353"/>
              <a:gd name="connsiteY77" fmla="*/ 52644 h 153238"/>
              <a:gd name="connsiteX78" fmla="*/ 110604 w 157353"/>
              <a:gd name="connsiteY78" fmla="*/ 52454 h 153238"/>
              <a:gd name="connsiteX79" fmla="*/ 107738 w 157353"/>
              <a:gd name="connsiteY79" fmla="*/ 53997 h 153238"/>
              <a:gd name="connsiteX80" fmla="*/ 106566 w 157353"/>
              <a:gd name="connsiteY80" fmla="*/ 54083 h 153238"/>
              <a:gd name="connsiteX81" fmla="*/ 105670 w 157353"/>
              <a:gd name="connsiteY81" fmla="*/ 53597 h 153238"/>
              <a:gd name="connsiteX82" fmla="*/ 101794 w 157353"/>
              <a:gd name="connsiteY82" fmla="*/ 52435 h 153238"/>
              <a:gd name="connsiteX83" fmla="*/ 100041 w 157353"/>
              <a:gd name="connsiteY83" fmla="*/ 52188 h 153238"/>
              <a:gd name="connsiteX84" fmla="*/ 98756 w 157353"/>
              <a:gd name="connsiteY84" fmla="*/ 52740 h 153238"/>
              <a:gd name="connsiteX85" fmla="*/ 96479 w 157353"/>
              <a:gd name="connsiteY85" fmla="*/ 52149 h 153238"/>
              <a:gd name="connsiteX86" fmla="*/ 90954 w 157353"/>
              <a:gd name="connsiteY86" fmla="*/ 48177 h 153238"/>
              <a:gd name="connsiteX87" fmla="*/ 87535 w 157353"/>
              <a:gd name="connsiteY87" fmla="*/ 51197 h 153238"/>
              <a:gd name="connsiteX88" fmla="*/ 80582 w 157353"/>
              <a:gd name="connsiteY88" fmla="*/ 50444 h 153238"/>
              <a:gd name="connsiteX89" fmla="*/ 78515 w 157353"/>
              <a:gd name="connsiteY89" fmla="*/ 52511 h 153238"/>
              <a:gd name="connsiteX90" fmla="*/ 76152 w 157353"/>
              <a:gd name="connsiteY90" fmla="*/ 56426 h 153238"/>
              <a:gd name="connsiteX91" fmla="*/ 74238 w 157353"/>
              <a:gd name="connsiteY91" fmla="*/ 58293 h 153238"/>
              <a:gd name="connsiteX92" fmla="*/ 72571 w 157353"/>
              <a:gd name="connsiteY92" fmla="*/ 57626 h 153238"/>
              <a:gd name="connsiteX93" fmla="*/ 70600 w 157353"/>
              <a:gd name="connsiteY93" fmla="*/ 55902 h 153238"/>
              <a:gd name="connsiteX94" fmla="*/ 67152 w 157353"/>
              <a:gd name="connsiteY94" fmla="*/ 51473 h 153238"/>
              <a:gd name="connsiteX95" fmla="*/ 65408 w 157353"/>
              <a:gd name="connsiteY95" fmla="*/ 50673 h 153238"/>
              <a:gd name="connsiteX96" fmla="*/ 63408 w 157353"/>
              <a:gd name="connsiteY96" fmla="*/ 50482 h 153238"/>
              <a:gd name="connsiteX97" fmla="*/ 61665 w 157353"/>
              <a:gd name="connsiteY97" fmla="*/ 50978 h 153238"/>
              <a:gd name="connsiteX98" fmla="*/ 60732 w 157353"/>
              <a:gd name="connsiteY98" fmla="*/ 51873 h 153238"/>
              <a:gd name="connsiteX99" fmla="*/ 60017 w 157353"/>
              <a:gd name="connsiteY99" fmla="*/ 58341 h 153238"/>
              <a:gd name="connsiteX100" fmla="*/ 59389 w 157353"/>
              <a:gd name="connsiteY100" fmla="*/ 64027 h 153238"/>
              <a:gd name="connsiteX101" fmla="*/ 59350 w 157353"/>
              <a:gd name="connsiteY101" fmla="*/ 67427 h 153238"/>
              <a:gd name="connsiteX102" fmla="*/ 63179 w 157353"/>
              <a:gd name="connsiteY102" fmla="*/ 70571 h 153238"/>
              <a:gd name="connsiteX103" fmla="*/ 67704 w 157353"/>
              <a:gd name="connsiteY103" fmla="*/ 75971 h 153238"/>
              <a:gd name="connsiteX104" fmla="*/ 69152 w 157353"/>
              <a:gd name="connsiteY104" fmla="*/ 76590 h 153238"/>
              <a:gd name="connsiteX105" fmla="*/ 69875 w 157353"/>
              <a:gd name="connsiteY105" fmla="*/ 78352 h 153238"/>
              <a:gd name="connsiteX106" fmla="*/ 70933 w 157353"/>
              <a:gd name="connsiteY106" fmla="*/ 82896 h 153238"/>
              <a:gd name="connsiteX107" fmla="*/ 72124 w 157353"/>
              <a:gd name="connsiteY107" fmla="*/ 87992 h 153238"/>
              <a:gd name="connsiteX108" fmla="*/ 74419 w 157353"/>
              <a:gd name="connsiteY108" fmla="*/ 91364 h 153238"/>
              <a:gd name="connsiteX109" fmla="*/ 76486 w 157353"/>
              <a:gd name="connsiteY109" fmla="*/ 93764 h 153238"/>
              <a:gd name="connsiteX110" fmla="*/ 79010 w 157353"/>
              <a:gd name="connsiteY110" fmla="*/ 95878 h 153238"/>
              <a:gd name="connsiteX111" fmla="*/ 82182 w 157353"/>
              <a:gd name="connsiteY111" fmla="*/ 99184 h 153238"/>
              <a:gd name="connsiteX112" fmla="*/ 84773 w 157353"/>
              <a:gd name="connsiteY112" fmla="*/ 102813 h 153238"/>
              <a:gd name="connsiteX113" fmla="*/ 85459 w 157353"/>
              <a:gd name="connsiteY113" fmla="*/ 104146 h 153238"/>
              <a:gd name="connsiteX114" fmla="*/ 90497 w 157353"/>
              <a:gd name="connsiteY114" fmla="*/ 108928 h 153238"/>
              <a:gd name="connsiteX115" fmla="*/ 95384 w 157353"/>
              <a:gd name="connsiteY115" fmla="*/ 113795 h 153238"/>
              <a:gd name="connsiteX116" fmla="*/ 99746 w 157353"/>
              <a:gd name="connsiteY116" fmla="*/ 115500 h 153238"/>
              <a:gd name="connsiteX117" fmla="*/ 100432 w 157353"/>
              <a:gd name="connsiteY117" fmla="*/ 116396 h 153238"/>
              <a:gd name="connsiteX118" fmla="*/ 100470 w 157353"/>
              <a:gd name="connsiteY118" fmla="*/ 120129 h 153238"/>
              <a:gd name="connsiteX119" fmla="*/ 100946 w 157353"/>
              <a:gd name="connsiteY119" fmla="*/ 121530 h 153238"/>
              <a:gd name="connsiteX120" fmla="*/ 103861 w 157353"/>
              <a:gd name="connsiteY120" fmla="*/ 125434 h 153238"/>
              <a:gd name="connsiteX121" fmla="*/ 109814 w 157353"/>
              <a:gd name="connsiteY121" fmla="*/ 131140 h 153238"/>
              <a:gd name="connsiteX122" fmla="*/ 110500 w 157353"/>
              <a:gd name="connsiteY122" fmla="*/ 132454 h 153238"/>
              <a:gd name="connsiteX123" fmla="*/ 110700 w 157353"/>
              <a:gd name="connsiteY123" fmla="*/ 133426 h 153238"/>
              <a:gd name="connsiteX124" fmla="*/ 110319 w 157353"/>
              <a:gd name="connsiteY124" fmla="*/ 134169 h 153238"/>
              <a:gd name="connsiteX125" fmla="*/ 108757 w 157353"/>
              <a:gd name="connsiteY125" fmla="*/ 134950 h 153238"/>
              <a:gd name="connsiteX126" fmla="*/ 107480 w 157353"/>
              <a:gd name="connsiteY126" fmla="*/ 134083 h 153238"/>
              <a:gd name="connsiteX127" fmla="*/ 101937 w 157353"/>
              <a:gd name="connsiteY127" fmla="*/ 128521 h 153238"/>
              <a:gd name="connsiteX128" fmla="*/ 96574 w 157353"/>
              <a:gd name="connsiteY128" fmla="*/ 125006 h 153238"/>
              <a:gd name="connsiteX129" fmla="*/ 90526 w 157353"/>
              <a:gd name="connsiteY129" fmla="*/ 118376 h 153238"/>
              <a:gd name="connsiteX130" fmla="*/ 82429 w 157353"/>
              <a:gd name="connsiteY130" fmla="*/ 115748 h 153238"/>
              <a:gd name="connsiteX131" fmla="*/ 76914 w 157353"/>
              <a:gd name="connsiteY131" fmla="*/ 112833 h 153238"/>
              <a:gd name="connsiteX132" fmla="*/ 73571 w 157353"/>
              <a:gd name="connsiteY132" fmla="*/ 113271 h 153238"/>
              <a:gd name="connsiteX133" fmla="*/ 69885 w 157353"/>
              <a:gd name="connsiteY133" fmla="*/ 114185 h 153238"/>
              <a:gd name="connsiteX134" fmla="*/ 67609 w 157353"/>
              <a:gd name="connsiteY134" fmla="*/ 114214 h 153238"/>
              <a:gd name="connsiteX135" fmla="*/ 65990 w 157353"/>
              <a:gd name="connsiteY135" fmla="*/ 113690 h 153238"/>
              <a:gd name="connsiteX136" fmla="*/ 64847 w 157353"/>
              <a:gd name="connsiteY136" fmla="*/ 111881 h 153238"/>
              <a:gd name="connsiteX137" fmla="*/ 65018 w 157353"/>
              <a:gd name="connsiteY137" fmla="*/ 110480 h 153238"/>
              <a:gd name="connsiteX138" fmla="*/ 64818 w 157353"/>
              <a:gd name="connsiteY138" fmla="*/ 108661 h 153238"/>
              <a:gd name="connsiteX139" fmla="*/ 61589 w 157353"/>
              <a:gd name="connsiteY139" fmla="*/ 105737 h 153238"/>
              <a:gd name="connsiteX140" fmla="*/ 57178 w 157353"/>
              <a:gd name="connsiteY140" fmla="*/ 102956 h 153238"/>
              <a:gd name="connsiteX141" fmla="*/ 53007 w 157353"/>
              <a:gd name="connsiteY141" fmla="*/ 99355 h 153238"/>
              <a:gd name="connsiteX142" fmla="*/ 44625 w 157353"/>
              <a:gd name="connsiteY142" fmla="*/ 89602 h 153238"/>
              <a:gd name="connsiteX143" fmla="*/ 42939 w 157353"/>
              <a:gd name="connsiteY143" fmla="*/ 86449 h 153238"/>
              <a:gd name="connsiteX144" fmla="*/ 44587 w 157353"/>
              <a:gd name="connsiteY144" fmla="*/ 85849 h 153238"/>
              <a:gd name="connsiteX145" fmla="*/ 45834 w 157353"/>
              <a:gd name="connsiteY145" fmla="*/ 85906 h 153238"/>
              <a:gd name="connsiteX146" fmla="*/ 47244 w 157353"/>
              <a:gd name="connsiteY146" fmla="*/ 85258 h 153238"/>
              <a:gd name="connsiteX147" fmla="*/ 49530 w 157353"/>
              <a:gd name="connsiteY147" fmla="*/ 85249 h 153238"/>
              <a:gd name="connsiteX148" fmla="*/ 52235 w 157353"/>
              <a:gd name="connsiteY148" fmla="*/ 85887 h 153238"/>
              <a:gd name="connsiteX149" fmla="*/ 49845 w 157353"/>
              <a:gd name="connsiteY149" fmla="*/ 83791 h 153238"/>
              <a:gd name="connsiteX150" fmla="*/ 46863 w 157353"/>
              <a:gd name="connsiteY150" fmla="*/ 81734 h 153238"/>
              <a:gd name="connsiteX151" fmla="*/ 39148 w 157353"/>
              <a:gd name="connsiteY151" fmla="*/ 73542 h 153238"/>
              <a:gd name="connsiteX152" fmla="*/ 36843 w 157353"/>
              <a:gd name="connsiteY152" fmla="*/ 69656 h 153238"/>
              <a:gd name="connsiteX153" fmla="*/ 36576 w 157353"/>
              <a:gd name="connsiteY153" fmla="*/ 65465 h 153238"/>
              <a:gd name="connsiteX154" fmla="*/ 37148 w 157353"/>
              <a:gd name="connsiteY154" fmla="*/ 59712 h 153238"/>
              <a:gd name="connsiteX155" fmla="*/ 35757 w 157353"/>
              <a:gd name="connsiteY155" fmla="*/ 55578 h 153238"/>
              <a:gd name="connsiteX156" fmla="*/ 29804 w 157353"/>
              <a:gd name="connsiteY156" fmla="*/ 50216 h 153238"/>
              <a:gd name="connsiteX157" fmla="*/ 27623 w 157353"/>
              <a:gd name="connsiteY157" fmla="*/ 47387 h 153238"/>
              <a:gd name="connsiteX158" fmla="*/ 23232 w 157353"/>
              <a:gd name="connsiteY158" fmla="*/ 45701 h 153238"/>
              <a:gd name="connsiteX159" fmla="*/ 21260 w 157353"/>
              <a:gd name="connsiteY159" fmla="*/ 45863 h 153238"/>
              <a:gd name="connsiteX160" fmla="*/ 20079 w 157353"/>
              <a:gd name="connsiteY160" fmla="*/ 47958 h 153238"/>
              <a:gd name="connsiteX161" fmla="*/ 19222 w 157353"/>
              <a:gd name="connsiteY161" fmla="*/ 52606 h 153238"/>
              <a:gd name="connsiteX162" fmla="*/ 15326 w 157353"/>
              <a:gd name="connsiteY162" fmla="*/ 58721 h 153238"/>
              <a:gd name="connsiteX163" fmla="*/ 14031 w 157353"/>
              <a:gd name="connsiteY163" fmla="*/ 61370 h 153238"/>
              <a:gd name="connsiteX164" fmla="*/ 11992 w 157353"/>
              <a:gd name="connsiteY164" fmla="*/ 64808 h 153238"/>
              <a:gd name="connsiteX165" fmla="*/ 10220 w 157353"/>
              <a:gd name="connsiteY165" fmla="*/ 65046 h 153238"/>
              <a:gd name="connsiteX166" fmla="*/ 9182 w 157353"/>
              <a:gd name="connsiteY166" fmla="*/ 64741 h 153238"/>
              <a:gd name="connsiteX167" fmla="*/ 6020 w 157353"/>
              <a:gd name="connsiteY167" fmla="*/ 58950 h 153238"/>
              <a:gd name="connsiteX168" fmla="*/ 3000 w 157353"/>
              <a:gd name="connsiteY168" fmla="*/ 54550 h 153238"/>
              <a:gd name="connsiteX169" fmla="*/ 2581 w 157353"/>
              <a:gd name="connsiteY169" fmla="*/ 52464 h 153238"/>
              <a:gd name="connsiteX170" fmla="*/ 2305 w 157353"/>
              <a:gd name="connsiteY170" fmla="*/ 49892 h 153238"/>
              <a:gd name="connsiteX171" fmla="*/ 0 w 157353"/>
              <a:gd name="connsiteY171" fmla="*/ 40396 h 153238"/>
              <a:gd name="connsiteX172" fmla="*/ 1620 w 157353"/>
              <a:gd name="connsiteY172" fmla="*/ 39062 h 153238"/>
              <a:gd name="connsiteX173" fmla="*/ 2620 w 157353"/>
              <a:gd name="connsiteY173" fmla="*/ 40586 h 153238"/>
              <a:gd name="connsiteX174" fmla="*/ 9659 w 157353"/>
              <a:gd name="connsiteY174" fmla="*/ 42424 h 153238"/>
              <a:gd name="connsiteX175" fmla="*/ 11182 w 157353"/>
              <a:gd name="connsiteY175" fmla="*/ 41615 h 153238"/>
              <a:gd name="connsiteX176" fmla="*/ 12106 w 157353"/>
              <a:gd name="connsiteY176" fmla="*/ 40367 h 153238"/>
              <a:gd name="connsiteX177" fmla="*/ 12106 w 157353"/>
              <a:gd name="connsiteY177" fmla="*/ 39576 h 153238"/>
              <a:gd name="connsiteX178" fmla="*/ 12707 w 157353"/>
              <a:gd name="connsiteY178" fmla="*/ 39348 h 153238"/>
              <a:gd name="connsiteX179" fmla="*/ 15183 w 157353"/>
              <a:gd name="connsiteY179" fmla="*/ 40548 h 153238"/>
              <a:gd name="connsiteX180" fmla="*/ 17202 w 157353"/>
              <a:gd name="connsiteY180" fmla="*/ 40272 h 153238"/>
              <a:gd name="connsiteX181" fmla="*/ 20460 w 157353"/>
              <a:gd name="connsiteY181" fmla="*/ 40214 h 153238"/>
              <a:gd name="connsiteX182" fmla="*/ 22784 w 157353"/>
              <a:gd name="connsiteY182" fmla="*/ 40414 h 153238"/>
              <a:gd name="connsiteX183" fmla="*/ 24327 w 157353"/>
              <a:gd name="connsiteY183" fmla="*/ 39491 h 153238"/>
              <a:gd name="connsiteX184" fmla="*/ 26404 w 157353"/>
              <a:gd name="connsiteY184" fmla="*/ 36090 h 153238"/>
              <a:gd name="connsiteX185" fmla="*/ 27175 w 157353"/>
              <a:gd name="connsiteY185" fmla="*/ 34185 h 153238"/>
              <a:gd name="connsiteX186" fmla="*/ 28109 w 157353"/>
              <a:gd name="connsiteY186" fmla="*/ 33728 h 153238"/>
              <a:gd name="connsiteX187" fmla="*/ 28718 w 157353"/>
              <a:gd name="connsiteY187" fmla="*/ 33957 h 153238"/>
              <a:gd name="connsiteX188" fmla="*/ 29166 w 157353"/>
              <a:gd name="connsiteY188" fmla="*/ 35528 h 153238"/>
              <a:gd name="connsiteX189" fmla="*/ 30261 w 157353"/>
              <a:gd name="connsiteY189" fmla="*/ 36995 h 153238"/>
              <a:gd name="connsiteX190" fmla="*/ 32509 w 157353"/>
              <a:gd name="connsiteY190" fmla="*/ 39386 h 153238"/>
              <a:gd name="connsiteX191" fmla="*/ 34100 w 157353"/>
              <a:gd name="connsiteY191" fmla="*/ 40538 h 153238"/>
              <a:gd name="connsiteX192" fmla="*/ 35538 w 157353"/>
              <a:gd name="connsiteY192" fmla="*/ 40948 h 153238"/>
              <a:gd name="connsiteX193" fmla="*/ 36948 w 157353"/>
              <a:gd name="connsiteY193" fmla="*/ 39986 h 153238"/>
              <a:gd name="connsiteX194" fmla="*/ 38405 w 157353"/>
              <a:gd name="connsiteY194" fmla="*/ 39709 h 153238"/>
              <a:gd name="connsiteX195" fmla="*/ 42577 w 157353"/>
              <a:gd name="connsiteY195" fmla="*/ 41577 h 153238"/>
              <a:gd name="connsiteX196" fmla="*/ 46101 w 157353"/>
              <a:gd name="connsiteY196" fmla="*/ 41929 h 153238"/>
              <a:gd name="connsiteX197" fmla="*/ 48702 w 157353"/>
              <a:gd name="connsiteY197" fmla="*/ 40957 h 153238"/>
              <a:gd name="connsiteX198" fmla="*/ 48359 w 157353"/>
              <a:gd name="connsiteY198" fmla="*/ 39614 h 153238"/>
              <a:gd name="connsiteX199" fmla="*/ 47406 w 157353"/>
              <a:gd name="connsiteY199" fmla="*/ 38119 h 153238"/>
              <a:gd name="connsiteX200" fmla="*/ 47206 w 157353"/>
              <a:gd name="connsiteY200" fmla="*/ 36671 h 153238"/>
              <a:gd name="connsiteX201" fmla="*/ 47377 w 157353"/>
              <a:gd name="connsiteY201" fmla="*/ 35414 h 153238"/>
              <a:gd name="connsiteX202" fmla="*/ 49169 w 157353"/>
              <a:gd name="connsiteY202" fmla="*/ 34166 h 153238"/>
              <a:gd name="connsiteX203" fmla="*/ 49082 w 157353"/>
              <a:gd name="connsiteY203" fmla="*/ 33614 h 153238"/>
              <a:gd name="connsiteX204" fmla="*/ 46920 w 157353"/>
              <a:gd name="connsiteY204" fmla="*/ 31413 h 153238"/>
              <a:gd name="connsiteX205" fmla="*/ 47025 w 157353"/>
              <a:gd name="connsiteY205" fmla="*/ 30842 h 153238"/>
              <a:gd name="connsiteX206" fmla="*/ 51759 w 157353"/>
              <a:gd name="connsiteY206" fmla="*/ 28356 h 153238"/>
              <a:gd name="connsiteX207" fmla="*/ 56322 w 157353"/>
              <a:gd name="connsiteY207" fmla="*/ 26965 h 153238"/>
              <a:gd name="connsiteX208" fmla="*/ 57055 w 157353"/>
              <a:gd name="connsiteY208" fmla="*/ 25889 h 153238"/>
              <a:gd name="connsiteX209" fmla="*/ 57474 w 157353"/>
              <a:gd name="connsiteY209" fmla="*/ 24270 h 153238"/>
              <a:gd name="connsiteX210" fmla="*/ 57674 w 157353"/>
              <a:gd name="connsiteY210" fmla="*/ 21231 h 153238"/>
              <a:gd name="connsiteX211" fmla="*/ 57426 w 157353"/>
              <a:gd name="connsiteY211" fmla="*/ 18745 h 153238"/>
              <a:gd name="connsiteX212" fmla="*/ 55579 w 157353"/>
              <a:gd name="connsiteY212" fmla="*/ 16411 h 153238"/>
              <a:gd name="connsiteX213" fmla="*/ 55464 w 157353"/>
              <a:gd name="connsiteY213" fmla="*/ 15230 h 153238"/>
              <a:gd name="connsiteX214" fmla="*/ 55902 w 157353"/>
              <a:gd name="connsiteY214" fmla="*/ 14002 h 153238"/>
              <a:gd name="connsiteX215" fmla="*/ 56626 w 157353"/>
              <a:gd name="connsiteY215" fmla="*/ 12887 h 153238"/>
              <a:gd name="connsiteX216" fmla="*/ 58455 w 157353"/>
              <a:gd name="connsiteY216" fmla="*/ 12411 h 153238"/>
              <a:gd name="connsiteX217" fmla="*/ 60598 w 157353"/>
              <a:gd name="connsiteY217" fmla="*/ 11611 h 153238"/>
              <a:gd name="connsiteX218" fmla="*/ 62294 w 157353"/>
              <a:gd name="connsiteY218" fmla="*/ 10687 h 153238"/>
              <a:gd name="connsiteX219" fmla="*/ 64580 w 157353"/>
              <a:gd name="connsiteY219" fmla="*/ 9925 h 153238"/>
              <a:gd name="connsiteX220" fmla="*/ 66380 w 157353"/>
              <a:gd name="connsiteY220" fmla="*/ 8858 h 153238"/>
              <a:gd name="connsiteX221" fmla="*/ 68142 w 157353"/>
              <a:gd name="connsiteY221" fmla="*/ 6315 h 153238"/>
              <a:gd name="connsiteX222" fmla="*/ 69209 w 157353"/>
              <a:gd name="connsiteY222" fmla="*/ 5896 h 153238"/>
              <a:gd name="connsiteX223" fmla="*/ 72438 w 157353"/>
              <a:gd name="connsiteY223" fmla="*/ 6258 h 153238"/>
              <a:gd name="connsiteX224" fmla="*/ 73133 w 157353"/>
              <a:gd name="connsiteY224" fmla="*/ 5629 h 153238"/>
              <a:gd name="connsiteX225" fmla="*/ 72686 w 157353"/>
              <a:gd name="connsiteY225" fmla="*/ 1972 h 153238"/>
              <a:gd name="connsiteX226" fmla="*/ 73266 w 157353"/>
              <a:gd name="connsiteY226" fmla="*/ 1038 h 153238"/>
              <a:gd name="connsiteX227" fmla="*/ 74409 w 157353"/>
              <a:gd name="connsiteY227" fmla="*/ 514 h 153238"/>
              <a:gd name="connsiteX228" fmla="*/ 74943 w 157353"/>
              <a:gd name="connsiteY228" fmla="*/ 0 h 153238"/>
              <a:gd name="connsiteX229" fmla="*/ 77791 w 157353"/>
              <a:gd name="connsiteY229" fmla="*/ 400 h 153238"/>
              <a:gd name="connsiteX230" fmla="*/ 80239 w 157353"/>
              <a:gd name="connsiteY230" fmla="*/ 1305 h 153238"/>
              <a:gd name="connsiteX231" fmla="*/ 34643 w 157353"/>
              <a:gd name="connsiteY231" fmla="*/ 59446 h 153238"/>
              <a:gd name="connsiteX232" fmla="*/ 31347 w 157353"/>
              <a:gd name="connsiteY232" fmla="*/ 60255 h 153238"/>
              <a:gd name="connsiteX233" fmla="*/ 29776 w 157353"/>
              <a:gd name="connsiteY233" fmla="*/ 58807 h 153238"/>
              <a:gd name="connsiteX234" fmla="*/ 29366 w 157353"/>
              <a:gd name="connsiteY234" fmla="*/ 57617 h 153238"/>
              <a:gd name="connsiteX235" fmla="*/ 26651 w 157353"/>
              <a:gd name="connsiteY235" fmla="*/ 57236 h 153238"/>
              <a:gd name="connsiteX236" fmla="*/ 25013 w 157353"/>
              <a:gd name="connsiteY236" fmla="*/ 55588 h 153238"/>
              <a:gd name="connsiteX237" fmla="*/ 24679 w 157353"/>
              <a:gd name="connsiteY237" fmla="*/ 54855 h 153238"/>
              <a:gd name="connsiteX238" fmla="*/ 27004 w 157353"/>
              <a:gd name="connsiteY238" fmla="*/ 53035 h 153238"/>
              <a:gd name="connsiteX239" fmla="*/ 28242 w 157353"/>
              <a:gd name="connsiteY239" fmla="*/ 50092 h 153238"/>
              <a:gd name="connsiteX240" fmla="*/ 29813 w 157353"/>
              <a:gd name="connsiteY240" fmla="*/ 51863 h 153238"/>
              <a:gd name="connsiteX241" fmla="*/ 31718 w 157353"/>
              <a:gd name="connsiteY241" fmla="*/ 55188 h 153238"/>
              <a:gd name="connsiteX242" fmla="*/ 32738 w 157353"/>
              <a:gd name="connsiteY242" fmla="*/ 56112 h 153238"/>
              <a:gd name="connsiteX243" fmla="*/ 34643 w 157353"/>
              <a:gd name="connsiteY243" fmla="*/ 59446 h 153238"/>
              <a:gd name="connsiteX244" fmla="*/ 26022 w 157353"/>
              <a:gd name="connsiteY244" fmla="*/ 71352 h 153238"/>
              <a:gd name="connsiteX245" fmla="*/ 25813 w 157353"/>
              <a:gd name="connsiteY245" fmla="*/ 72799 h 153238"/>
              <a:gd name="connsiteX246" fmla="*/ 24194 w 157353"/>
              <a:gd name="connsiteY246" fmla="*/ 70961 h 153238"/>
              <a:gd name="connsiteX247" fmla="*/ 23375 w 157353"/>
              <a:gd name="connsiteY247" fmla="*/ 67666 h 153238"/>
              <a:gd name="connsiteX248" fmla="*/ 21327 w 157353"/>
              <a:gd name="connsiteY248" fmla="*/ 62322 h 153238"/>
              <a:gd name="connsiteX249" fmla="*/ 21060 w 157353"/>
              <a:gd name="connsiteY249" fmla="*/ 60817 h 153238"/>
              <a:gd name="connsiteX250" fmla="*/ 22117 w 157353"/>
              <a:gd name="connsiteY250" fmla="*/ 59331 h 153238"/>
              <a:gd name="connsiteX251" fmla="*/ 22060 w 157353"/>
              <a:gd name="connsiteY251" fmla="*/ 57817 h 153238"/>
              <a:gd name="connsiteX252" fmla="*/ 20612 w 157353"/>
              <a:gd name="connsiteY252" fmla="*/ 53111 h 153238"/>
              <a:gd name="connsiteX253" fmla="*/ 21822 w 157353"/>
              <a:gd name="connsiteY253" fmla="*/ 52340 h 153238"/>
              <a:gd name="connsiteX254" fmla="*/ 22546 w 157353"/>
              <a:gd name="connsiteY254" fmla="*/ 52244 h 153238"/>
              <a:gd name="connsiteX255" fmla="*/ 22841 w 157353"/>
              <a:gd name="connsiteY255" fmla="*/ 55512 h 153238"/>
              <a:gd name="connsiteX256" fmla="*/ 23499 w 157353"/>
              <a:gd name="connsiteY256" fmla="*/ 57388 h 153238"/>
              <a:gd name="connsiteX257" fmla="*/ 25470 w 157353"/>
              <a:gd name="connsiteY257" fmla="*/ 59693 h 153238"/>
              <a:gd name="connsiteX258" fmla="*/ 25070 w 157353"/>
              <a:gd name="connsiteY258" fmla="*/ 63494 h 153238"/>
              <a:gd name="connsiteX259" fmla="*/ 25470 w 157353"/>
              <a:gd name="connsiteY259" fmla="*/ 68894 h 153238"/>
              <a:gd name="connsiteX260" fmla="*/ 25870 w 157353"/>
              <a:gd name="connsiteY260" fmla="*/ 70094 h 153238"/>
              <a:gd name="connsiteX261" fmla="*/ 26022 w 157353"/>
              <a:gd name="connsiteY261" fmla="*/ 71352 h 153238"/>
              <a:gd name="connsiteX262" fmla="*/ 35205 w 157353"/>
              <a:gd name="connsiteY262" fmla="*/ 67646 h 153238"/>
              <a:gd name="connsiteX263" fmla="*/ 35881 w 157353"/>
              <a:gd name="connsiteY263" fmla="*/ 69304 h 153238"/>
              <a:gd name="connsiteX264" fmla="*/ 33366 w 157353"/>
              <a:gd name="connsiteY264" fmla="*/ 67808 h 153238"/>
              <a:gd name="connsiteX265" fmla="*/ 31109 w 157353"/>
              <a:gd name="connsiteY265" fmla="*/ 67237 h 153238"/>
              <a:gd name="connsiteX266" fmla="*/ 30632 w 157353"/>
              <a:gd name="connsiteY266" fmla="*/ 66113 h 153238"/>
              <a:gd name="connsiteX267" fmla="*/ 30956 w 157353"/>
              <a:gd name="connsiteY267" fmla="*/ 65189 h 153238"/>
              <a:gd name="connsiteX268" fmla="*/ 31442 w 157353"/>
              <a:gd name="connsiteY268" fmla="*/ 64294 h 153238"/>
              <a:gd name="connsiteX269" fmla="*/ 33147 w 157353"/>
              <a:gd name="connsiteY269" fmla="*/ 64418 h 153238"/>
              <a:gd name="connsiteX270" fmla="*/ 33404 w 157353"/>
              <a:gd name="connsiteY270" fmla="*/ 65294 h 153238"/>
              <a:gd name="connsiteX271" fmla="*/ 35205 w 157353"/>
              <a:gd name="connsiteY271" fmla="*/ 67646 h 153238"/>
              <a:gd name="connsiteX272" fmla="*/ 44748 w 157353"/>
              <a:gd name="connsiteY272" fmla="*/ 83468 h 153238"/>
              <a:gd name="connsiteX273" fmla="*/ 44063 w 157353"/>
              <a:gd name="connsiteY273" fmla="*/ 84458 h 153238"/>
              <a:gd name="connsiteX274" fmla="*/ 42329 w 157353"/>
              <a:gd name="connsiteY274" fmla="*/ 82639 h 153238"/>
              <a:gd name="connsiteX275" fmla="*/ 40739 w 157353"/>
              <a:gd name="connsiteY275" fmla="*/ 81343 h 153238"/>
              <a:gd name="connsiteX276" fmla="*/ 39605 w 157353"/>
              <a:gd name="connsiteY276" fmla="*/ 79800 h 153238"/>
              <a:gd name="connsiteX277" fmla="*/ 37376 w 157353"/>
              <a:gd name="connsiteY277" fmla="*/ 77876 h 153238"/>
              <a:gd name="connsiteX278" fmla="*/ 36624 w 157353"/>
              <a:gd name="connsiteY278" fmla="*/ 75676 h 153238"/>
              <a:gd name="connsiteX279" fmla="*/ 33300 w 157353"/>
              <a:gd name="connsiteY279" fmla="*/ 71180 h 153238"/>
              <a:gd name="connsiteX280" fmla="*/ 32804 w 157353"/>
              <a:gd name="connsiteY280" fmla="*/ 69961 h 153238"/>
              <a:gd name="connsiteX281" fmla="*/ 34462 w 157353"/>
              <a:gd name="connsiteY281" fmla="*/ 71780 h 153238"/>
              <a:gd name="connsiteX282" fmla="*/ 35843 w 157353"/>
              <a:gd name="connsiteY282" fmla="*/ 72923 h 153238"/>
              <a:gd name="connsiteX283" fmla="*/ 36986 w 157353"/>
              <a:gd name="connsiteY283" fmla="*/ 73200 h 153238"/>
              <a:gd name="connsiteX284" fmla="*/ 39881 w 157353"/>
              <a:gd name="connsiteY284" fmla="*/ 76067 h 153238"/>
              <a:gd name="connsiteX285" fmla="*/ 42729 w 157353"/>
              <a:gd name="connsiteY285" fmla="*/ 79743 h 153238"/>
              <a:gd name="connsiteX286" fmla="*/ 46120 w 157353"/>
              <a:gd name="connsiteY286" fmla="*/ 82934 h 153238"/>
              <a:gd name="connsiteX287" fmla="*/ 45415 w 157353"/>
              <a:gd name="connsiteY287" fmla="*/ 83029 h 153238"/>
              <a:gd name="connsiteX288" fmla="*/ 44748 w 157353"/>
              <a:gd name="connsiteY288" fmla="*/ 83468 h 153238"/>
              <a:gd name="connsiteX289" fmla="*/ 44758 w 157353"/>
              <a:gd name="connsiteY289" fmla="*/ 98812 h 153238"/>
              <a:gd name="connsiteX290" fmla="*/ 45139 w 157353"/>
              <a:gd name="connsiteY290" fmla="*/ 99355 h 153238"/>
              <a:gd name="connsiteX291" fmla="*/ 45101 w 157353"/>
              <a:gd name="connsiteY291" fmla="*/ 99727 h 153238"/>
              <a:gd name="connsiteX292" fmla="*/ 43710 w 157353"/>
              <a:gd name="connsiteY292" fmla="*/ 99203 h 153238"/>
              <a:gd name="connsiteX293" fmla="*/ 43339 w 157353"/>
              <a:gd name="connsiteY293" fmla="*/ 99374 h 153238"/>
              <a:gd name="connsiteX294" fmla="*/ 36795 w 157353"/>
              <a:gd name="connsiteY294" fmla="*/ 91287 h 153238"/>
              <a:gd name="connsiteX295" fmla="*/ 36090 w 157353"/>
              <a:gd name="connsiteY295" fmla="*/ 89706 h 153238"/>
              <a:gd name="connsiteX296" fmla="*/ 38434 w 157353"/>
              <a:gd name="connsiteY296" fmla="*/ 91592 h 153238"/>
              <a:gd name="connsiteX297" fmla="*/ 44758 w 157353"/>
              <a:gd name="connsiteY297" fmla="*/ 98812 h 153238"/>
              <a:gd name="connsiteX298" fmla="*/ 45882 w 157353"/>
              <a:gd name="connsiteY298" fmla="*/ 93631 h 153238"/>
              <a:gd name="connsiteX299" fmla="*/ 46301 w 157353"/>
              <a:gd name="connsiteY299" fmla="*/ 94935 h 153238"/>
              <a:gd name="connsiteX300" fmla="*/ 42968 w 157353"/>
              <a:gd name="connsiteY300" fmla="*/ 92478 h 153238"/>
              <a:gd name="connsiteX301" fmla="*/ 41700 w 157353"/>
              <a:gd name="connsiteY301" fmla="*/ 90830 h 153238"/>
              <a:gd name="connsiteX302" fmla="*/ 41472 w 157353"/>
              <a:gd name="connsiteY302" fmla="*/ 90087 h 153238"/>
              <a:gd name="connsiteX303" fmla="*/ 45882 w 157353"/>
              <a:gd name="connsiteY303" fmla="*/ 93631 h 153238"/>
              <a:gd name="connsiteX304" fmla="*/ 49635 w 157353"/>
              <a:gd name="connsiteY304" fmla="*/ 96907 h 153238"/>
              <a:gd name="connsiteX305" fmla="*/ 51397 w 157353"/>
              <a:gd name="connsiteY305" fmla="*/ 99660 h 153238"/>
              <a:gd name="connsiteX306" fmla="*/ 49711 w 157353"/>
              <a:gd name="connsiteY306" fmla="*/ 99088 h 153238"/>
              <a:gd name="connsiteX307" fmla="*/ 47959 w 157353"/>
              <a:gd name="connsiteY307" fmla="*/ 97393 h 153238"/>
              <a:gd name="connsiteX308" fmla="*/ 46930 w 157353"/>
              <a:gd name="connsiteY308" fmla="*/ 95545 h 153238"/>
              <a:gd name="connsiteX309" fmla="*/ 49635 w 157353"/>
              <a:gd name="connsiteY309" fmla="*/ 96907 h 153238"/>
              <a:gd name="connsiteX310" fmla="*/ 87430 w 157353"/>
              <a:gd name="connsiteY310" fmla="*/ 122777 h 153238"/>
              <a:gd name="connsiteX311" fmla="*/ 83211 w 157353"/>
              <a:gd name="connsiteY311" fmla="*/ 122872 h 153238"/>
              <a:gd name="connsiteX312" fmla="*/ 79543 w 157353"/>
              <a:gd name="connsiteY312" fmla="*/ 122206 h 153238"/>
              <a:gd name="connsiteX313" fmla="*/ 77753 w 157353"/>
              <a:gd name="connsiteY313" fmla="*/ 121072 h 153238"/>
              <a:gd name="connsiteX314" fmla="*/ 77886 w 157353"/>
              <a:gd name="connsiteY314" fmla="*/ 120110 h 153238"/>
              <a:gd name="connsiteX315" fmla="*/ 78439 w 157353"/>
              <a:gd name="connsiteY315" fmla="*/ 118510 h 153238"/>
              <a:gd name="connsiteX316" fmla="*/ 82525 w 157353"/>
              <a:gd name="connsiteY316" fmla="*/ 118700 h 153238"/>
              <a:gd name="connsiteX317" fmla="*/ 88745 w 157353"/>
              <a:gd name="connsiteY317" fmla="*/ 119834 h 153238"/>
              <a:gd name="connsiteX318" fmla="*/ 90268 w 157353"/>
              <a:gd name="connsiteY318" fmla="*/ 121158 h 153238"/>
              <a:gd name="connsiteX319" fmla="*/ 89792 w 157353"/>
              <a:gd name="connsiteY319" fmla="*/ 121768 h 153238"/>
              <a:gd name="connsiteX320" fmla="*/ 87430 w 157353"/>
              <a:gd name="connsiteY320" fmla="*/ 122777 h 153238"/>
              <a:gd name="connsiteX321" fmla="*/ 98356 w 157353"/>
              <a:gd name="connsiteY321" fmla="*/ 128073 h 153238"/>
              <a:gd name="connsiteX322" fmla="*/ 96488 w 157353"/>
              <a:gd name="connsiteY322" fmla="*/ 128454 h 153238"/>
              <a:gd name="connsiteX323" fmla="*/ 84592 w 157353"/>
              <a:gd name="connsiteY323" fmla="*/ 128168 h 153238"/>
              <a:gd name="connsiteX324" fmla="*/ 81134 w 157353"/>
              <a:gd name="connsiteY324" fmla="*/ 127406 h 153238"/>
              <a:gd name="connsiteX325" fmla="*/ 77286 w 157353"/>
              <a:gd name="connsiteY325" fmla="*/ 125454 h 153238"/>
              <a:gd name="connsiteX326" fmla="*/ 76505 w 157353"/>
              <a:gd name="connsiteY326" fmla="*/ 124854 h 153238"/>
              <a:gd name="connsiteX327" fmla="*/ 80372 w 157353"/>
              <a:gd name="connsiteY327" fmla="*/ 124282 h 153238"/>
              <a:gd name="connsiteX328" fmla="*/ 83973 w 157353"/>
              <a:gd name="connsiteY328" fmla="*/ 124854 h 153238"/>
              <a:gd name="connsiteX329" fmla="*/ 85077 w 157353"/>
              <a:gd name="connsiteY329" fmla="*/ 126273 h 153238"/>
              <a:gd name="connsiteX330" fmla="*/ 94802 w 157353"/>
              <a:gd name="connsiteY330" fmla="*/ 127406 h 153238"/>
              <a:gd name="connsiteX331" fmla="*/ 98356 w 157353"/>
              <a:gd name="connsiteY331" fmla="*/ 128073 h 153238"/>
              <a:gd name="connsiteX332" fmla="*/ 111014 w 157353"/>
              <a:gd name="connsiteY332" fmla="*/ 136407 h 153238"/>
              <a:gd name="connsiteX333" fmla="*/ 112957 w 157353"/>
              <a:gd name="connsiteY333" fmla="*/ 135741 h 153238"/>
              <a:gd name="connsiteX334" fmla="*/ 114605 w 157353"/>
              <a:gd name="connsiteY334" fmla="*/ 136227 h 153238"/>
              <a:gd name="connsiteX335" fmla="*/ 115653 w 157353"/>
              <a:gd name="connsiteY335" fmla="*/ 138303 h 153238"/>
              <a:gd name="connsiteX336" fmla="*/ 117720 w 157353"/>
              <a:gd name="connsiteY336" fmla="*/ 139675 h 153238"/>
              <a:gd name="connsiteX337" fmla="*/ 121082 w 157353"/>
              <a:gd name="connsiteY337" fmla="*/ 142075 h 153238"/>
              <a:gd name="connsiteX338" fmla="*/ 123206 w 157353"/>
              <a:gd name="connsiteY338" fmla="*/ 143913 h 153238"/>
              <a:gd name="connsiteX339" fmla="*/ 128016 w 157353"/>
              <a:gd name="connsiteY339" fmla="*/ 147209 h 153238"/>
              <a:gd name="connsiteX340" fmla="*/ 129159 w 157353"/>
              <a:gd name="connsiteY340" fmla="*/ 147666 h 153238"/>
              <a:gd name="connsiteX341" fmla="*/ 131559 w 157353"/>
              <a:gd name="connsiteY341" fmla="*/ 148647 h 153238"/>
              <a:gd name="connsiteX342" fmla="*/ 131607 w 157353"/>
              <a:gd name="connsiteY342" fmla="*/ 149981 h 153238"/>
              <a:gd name="connsiteX343" fmla="*/ 132636 w 157353"/>
              <a:gd name="connsiteY343" fmla="*/ 151495 h 153238"/>
              <a:gd name="connsiteX344" fmla="*/ 133721 w 157353"/>
              <a:gd name="connsiteY344" fmla="*/ 153238 h 153238"/>
              <a:gd name="connsiteX345" fmla="*/ 128787 w 157353"/>
              <a:gd name="connsiteY345" fmla="*/ 149809 h 153238"/>
              <a:gd name="connsiteX346" fmla="*/ 124187 w 157353"/>
              <a:gd name="connsiteY346" fmla="*/ 145970 h 153238"/>
              <a:gd name="connsiteX347" fmla="*/ 115186 w 157353"/>
              <a:gd name="connsiteY347" fmla="*/ 140046 h 153238"/>
              <a:gd name="connsiteX348" fmla="*/ 108804 w 157353"/>
              <a:gd name="connsiteY348" fmla="*/ 138608 h 153238"/>
              <a:gd name="connsiteX349" fmla="*/ 100070 w 157353"/>
              <a:gd name="connsiteY349" fmla="*/ 133836 h 153238"/>
              <a:gd name="connsiteX350" fmla="*/ 94383 w 157353"/>
              <a:gd name="connsiteY350" fmla="*/ 132140 h 153238"/>
              <a:gd name="connsiteX351" fmla="*/ 96555 w 157353"/>
              <a:gd name="connsiteY351" fmla="*/ 131750 h 153238"/>
              <a:gd name="connsiteX352" fmla="*/ 99051 w 157353"/>
              <a:gd name="connsiteY352" fmla="*/ 131740 h 153238"/>
              <a:gd name="connsiteX353" fmla="*/ 112519 w 157353"/>
              <a:gd name="connsiteY353" fmla="*/ 138113 h 153238"/>
              <a:gd name="connsiteX354" fmla="*/ 111014 w 157353"/>
              <a:gd name="connsiteY354" fmla="*/ 136407 h 153238"/>
              <a:gd name="connsiteX355" fmla="*/ 83839 w 157353"/>
              <a:gd name="connsiteY355" fmla="*/ 132788 h 153238"/>
              <a:gd name="connsiteX356" fmla="*/ 88783 w 157353"/>
              <a:gd name="connsiteY356" fmla="*/ 133807 h 153238"/>
              <a:gd name="connsiteX357" fmla="*/ 92403 w 157353"/>
              <a:gd name="connsiteY357" fmla="*/ 133340 h 153238"/>
              <a:gd name="connsiteX358" fmla="*/ 95679 w 157353"/>
              <a:gd name="connsiteY358" fmla="*/ 133969 h 153238"/>
              <a:gd name="connsiteX359" fmla="*/ 97717 w 157353"/>
              <a:gd name="connsiteY359" fmla="*/ 135121 h 153238"/>
              <a:gd name="connsiteX360" fmla="*/ 98203 w 157353"/>
              <a:gd name="connsiteY360" fmla="*/ 135693 h 153238"/>
              <a:gd name="connsiteX361" fmla="*/ 95565 w 157353"/>
              <a:gd name="connsiteY361" fmla="*/ 135769 h 153238"/>
              <a:gd name="connsiteX362" fmla="*/ 92573 w 157353"/>
              <a:gd name="connsiteY362" fmla="*/ 135303 h 153238"/>
              <a:gd name="connsiteX363" fmla="*/ 89183 w 157353"/>
              <a:gd name="connsiteY363" fmla="*/ 136474 h 153238"/>
              <a:gd name="connsiteX364" fmla="*/ 86192 w 157353"/>
              <a:gd name="connsiteY364" fmla="*/ 135855 h 153238"/>
              <a:gd name="connsiteX365" fmla="*/ 85058 w 157353"/>
              <a:gd name="connsiteY365" fmla="*/ 135083 h 153238"/>
              <a:gd name="connsiteX366" fmla="*/ 84258 w 157353"/>
              <a:gd name="connsiteY366" fmla="*/ 134131 h 153238"/>
              <a:gd name="connsiteX367" fmla="*/ 83839 w 157353"/>
              <a:gd name="connsiteY367" fmla="*/ 132788 h 153238"/>
              <a:gd name="connsiteX368" fmla="*/ 109424 w 157353"/>
              <a:gd name="connsiteY368" fmla="*/ 141056 h 153238"/>
              <a:gd name="connsiteX369" fmla="*/ 113072 w 157353"/>
              <a:gd name="connsiteY369" fmla="*/ 143542 h 153238"/>
              <a:gd name="connsiteX370" fmla="*/ 102375 w 157353"/>
              <a:gd name="connsiteY370" fmla="*/ 140275 h 153238"/>
              <a:gd name="connsiteX371" fmla="*/ 103584 w 157353"/>
              <a:gd name="connsiteY371" fmla="*/ 139979 h 153238"/>
              <a:gd name="connsiteX372" fmla="*/ 104718 w 157353"/>
              <a:gd name="connsiteY372" fmla="*/ 139913 h 153238"/>
              <a:gd name="connsiteX373" fmla="*/ 109424 w 157353"/>
              <a:gd name="connsiteY373" fmla="*/ 141056 h 153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</a:cxnLst>
            <a:rect l="l" t="t" r="r" b="b"/>
            <a:pathLst>
              <a:path w="157353" h="153238">
                <a:moveTo>
                  <a:pt x="80239" y="1305"/>
                </a:moveTo>
                <a:lnTo>
                  <a:pt x="81677" y="1886"/>
                </a:lnTo>
                <a:lnTo>
                  <a:pt x="86439" y="4534"/>
                </a:lnTo>
                <a:lnTo>
                  <a:pt x="89735" y="7515"/>
                </a:lnTo>
                <a:lnTo>
                  <a:pt x="91564" y="10820"/>
                </a:lnTo>
                <a:lnTo>
                  <a:pt x="94041" y="13373"/>
                </a:lnTo>
                <a:lnTo>
                  <a:pt x="97165" y="15183"/>
                </a:lnTo>
                <a:lnTo>
                  <a:pt x="99641" y="17631"/>
                </a:lnTo>
                <a:lnTo>
                  <a:pt x="101470" y="20717"/>
                </a:lnTo>
                <a:lnTo>
                  <a:pt x="104032" y="22450"/>
                </a:lnTo>
                <a:lnTo>
                  <a:pt x="107318" y="22822"/>
                </a:lnTo>
                <a:lnTo>
                  <a:pt x="109395" y="23879"/>
                </a:lnTo>
                <a:lnTo>
                  <a:pt x="110271" y="25622"/>
                </a:lnTo>
                <a:lnTo>
                  <a:pt x="112062" y="27194"/>
                </a:lnTo>
                <a:lnTo>
                  <a:pt x="114758" y="28603"/>
                </a:lnTo>
                <a:lnTo>
                  <a:pt x="118939" y="29375"/>
                </a:lnTo>
                <a:lnTo>
                  <a:pt x="126959" y="29566"/>
                </a:lnTo>
                <a:lnTo>
                  <a:pt x="127673" y="29604"/>
                </a:lnTo>
                <a:lnTo>
                  <a:pt x="129483" y="30042"/>
                </a:lnTo>
                <a:lnTo>
                  <a:pt x="131598" y="29489"/>
                </a:lnTo>
                <a:lnTo>
                  <a:pt x="134179" y="28394"/>
                </a:lnTo>
                <a:lnTo>
                  <a:pt x="135007" y="27737"/>
                </a:lnTo>
                <a:lnTo>
                  <a:pt x="137713" y="24136"/>
                </a:lnTo>
                <a:lnTo>
                  <a:pt x="139208" y="24451"/>
                </a:lnTo>
                <a:lnTo>
                  <a:pt x="142180" y="24012"/>
                </a:lnTo>
                <a:lnTo>
                  <a:pt x="143980" y="23212"/>
                </a:lnTo>
                <a:lnTo>
                  <a:pt x="144113" y="23212"/>
                </a:lnTo>
                <a:lnTo>
                  <a:pt x="143999" y="24136"/>
                </a:lnTo>
                <a:lnTo>
                  <a:pt x="143799" y="25746"/>
                </a:lnTo>
                <a:lnTo>
                  <a:pt x="142342" y="26879"/>
                </a:lnTo>
                <a:lnTo>
                  <a:pt x="143818" y="29499"/>
                </a:lnTo>
                <a:lnTo>
                  <a:pt x="145228" y="33747"/>
                </a:lnTo>
                <a:lnTo>
                  <a:pt x="144437" y="35843"/>
                </a:lnTo>
                <a:lnTo>
                  <a:pt x="145399" y="37471"/>
                </a:lnTo>
                <a:lnTo>
                  <a:pt x="148104" y="38643"/>
                </a:lnTo>
                <a:lnTo>
                  <a:pt x="148352" y="39110"/>
                </a:lnTo>
                <a:lnTo>
                  <a:pt x="147524" y="39595"/>
                </a:lnTo>
                <a:lnTo>
                  <a:pt x="146838" y="40977"/>
                </a:lnTo>
                <a:lnTo>
                  <a:pt x="146761" y="43491"/>
                </a:lnTo>
                <a:lnTo>
                  <a:pt x="149123" y="45872"/>
                </a:lnTo>
                <a:lnTo>
                  <a:pt x="153924" y="48101"/>
                </a:lnTo>
                <a:lnTo>
                  <a:pt x="155458" y="48473"/>
                </a:lnTo>
                <a:lnTo>
                  <a:pt x="156048" y="49330"/>
                </a:lnTo>
                <a:lnTo>
                  <a:pt x="156849" y="49892"/>
                </a:lnTo>
                <a:lnTo>
                  <a:pt x="157325" y="50578"/>
                </a:lnTo>
                <a:lnTo>
                  <a:pt x="157353" y="51463"/>
                </a:lnTo>
                <a:lnTo>
                  <a:pt x="157001" y="52073"/>
                </a:lnTo>
                <a:lnTo>
                  <a:pt x="154724" y="52283"/>
                </a:lnTo>
                <a:lnTo>
                  <a:pt x="152134" y="52264"/>
                </a:lnTo>
                <a:lnTo>
                  <a:pt x="150286" y="51187"/>
                </a:lnTo>
                <a:lnTo>
                  <a:pt x="150114" y="51978"/>
                </a:lnTo>
                <a:lnTo>
                  <a:pt x="150086" y="52873"/>
                </a:lnTo>
                <a:lnTo>
                  <a:pt x="148295" y="53416"/>
                </a:lnTo>
                <a:lnTo>
                  <a:pt x="149286" y="59579"/>
                </a:lnTo>
                <a:lnTo>
                  <a:pt x="148886" y="61350"/>
                </a:lnTo>
                <a:lnTo>
                  <a:pt x="148228" y="61951"/>
                </a:lnTo>
                <a:lnTo>
                  <a:pt x="147619" y="61703"/>
                </a:lnTo>
                <a:lnTo>
                  <a:pt x="146866" y="61636"/>
                </a:lnTo>
                <a:lnTo>
                  <a:pt x="146495" y="62217"/>
                </a:lnTo>
                <a:lnTo>
                  <a:pt x="146809" y="63532"/>
                </a:lnTo>
                <a:lnTo>
                  <a:pt x="145047" y="63684"/>
                </a:lnTo>
                <a:lnTo>
                  <a:pt x="142247" y="63008"/>
                </a:lnTo>
                <a:lnTo>
                  <a:pt x="140961" y="61817"/>
                </a:lnTo>
                <a:lnTo>
                  <a:pt x="140741" y="60607"/>
                </a:lnTo>
                <a:lnTo>
                  <a:pt x="140723" y="59474"/>
                </a:lnTo>
                <a:lnTo>
                  <a:pt x="139827" y="57617"/>
                </a:lnTo>
                <a:lnTo>
                  <a:pt x="137599" y="55693"/>
                </a:lnTo>
                <a:lnTo>
                  <a:pt x="132941" y="55378"/>
                </a:lnTo>
                <a:lnTo>
                  <a:pt x="131216" y="54769"/>
                </a:lnTo>
                <a:lnTo>
                  <a:pt x="129435" y="54073"/>
                </a:lnTo>
                <a:lnTo>
                  <a:pt x="127492" y="53549"/>
                </a:lnTo>
                <a:lnTo>
                  <a:pt x="125702" y="53597"/>
                </a:lnTo>
                <a:lnTo>
                  <a:pt x="123540" y="54112"/>
                </a:lnTo>
                <a:lnTo>
                  <a:pt x="119768" y="53264"/>
                </a:lnTo>
                <a:lnTo>
                  <a:pt x="118491" y="54397"/>
                </a:lnTo>
                <a:lnTo>
                  <a:pt x="116510" y="55702"/>
                </a:lnTo>
                <a:lnTo>
                  <a:pt x="114862" y="55674"/>
                </a:lnTo>
                <a:lnTo>
                  <a:pt x="111586" y="52644"/>
                </a:lnTo>
                <a:lnTo>
                  <a:pt x="110604" y="52454"/>
                </a:lnTo>
                <a:lnTo>
                  <a:pt x="107738" y="53997"/>
                </a:lnTo>
                <a:lnTo>
                  <a:pt x="106566" y="54083"/>
                </a:lnTo>
                <a:lnTo>
                  <a:pt x="105670" y="53597"/>
                </a:lnTo>
                <a:lnTo>
                  <a:pt x="101794" y="52435"/>
                </a:lnTo>
                <a:lnTo>
                  <a:pt x="100041" y="52188"/>
                </a:lnTo>
                <a:lnTo>
                  <a:pt x="98756" y="52740"/>
                </a:lnTo>
                <a:lnTo>
                  <a:pt x="96479" y="52149"/>
                </a:lnTo>
                <a:lnTo>
                  <a:pt x="90954" y="48177"/>
                </a:lnTo>
                <a:lnTo>
                  <a:pt x="87535" y="51197"/>
                </a:lnTo>
                <a:lnTo>
                  <a:pt x="80582" y="50444"/>
                </a:lnTo>
                <a:lnTo>
                  <a:pt x="78515" y="52511"/>
                </a:lnTo>
                <a:lnTo>
                  <a:pt x="76152" y="56426"/>
                </a:lnTo>
                <a:lnTo>
                  <a:pt x="74238" y="58293"/>
                </a:lnTo>
                <a:lnTo>
                  <a:pt x="72571" y="57626"/>
                </a:lnTo>
                <a:lnTo>
                  <a:pt x="70600" y="55902"/>
                </a:lnTo>
                <a:lnTo>
                  <a:pt x="67152" y="51473"/>
                </a:lnTo>
                <a:lnTo>
                  <a:pt x="65408" y="50673"/>
                </a:lnTo>
                <a:lnTo>
                  <a:pt x="63408" y="50482"/>
                </a:lnTo>
                <a:lnTo>
                  <a:pt x="61665" y="50978"/>
                </a:lnTo>
                <a:lnTo>
                  <a:pt x="60732" y="51873"/>
                </a:lnTo>
                <a:lnTo>
                  <a:pt x="60017" y="58341"/>
                </a:lnTo>
                <a:lnTo>
                  <a:pt x="59389" y="64027"/>
                </a:lnTo>
                <a:lnTo>
                  <a:pt x="59350" y="67427"/>
                </a:lnTo>
                <a:lnTo>
                  <a:pt x="63179" y="70571"/>
                </a:lnTo>
                <a:lnTo>
                  <a:pt x="67704" y="75971"/>
                </a:lnTo>
                <a:lnTo>
                  <a:pt x="69152" y="76590"/>
                </a:lnTo>
                <a:lnTo>
                  <a:pt x="69875" y="78352"/>
                </a:lnTo>
                <a:lnTo>
                  <a:pt x="70933" y="82896"/>
                </a:lnTo>
                <a:lnTo>
                  <a:pt x="72124" y="87992"/>
                </a:lnTo>
                <a:lnTo>
                  <a:pt x="74419" y="91364"/>
                </a:lnTo>
                <a:lnTo>
                  <a:pt x="76486" y="93764"/>
                </a:lnTo>
                <a:lnTo>
                  <a:pt x="79010" y="95878"/>
                </a:lnTo>
                <a:lnTo>
                  <a:pt x="82182" y="99184"/>
                </a:lnTo>
                <a:lnTo>
                  <a:pt x="84773" y="102813"/>
                </a:lnTo>
                <a:lnTo>
                  <a:pt x="85459" y="104146"/>
                </a:lnTo>
                <a:lnTo>
                  <a:pt x="90497" y="108928"/>
                </a:lnTo>
                <a:lnTo>
                  <a:pt x="95384" y="113795"/>
                </a:lnTo>
                <a:lnTo>
                  <a:pt x="99746" y="115500"/>
                </a:lnTo>
                <a:lnTo>
                  <a:pt x="100432" y="116396"/>
                </a:lnTo>
                <a:lnTo>
                  <a:pt x="100470" y="120129"/>
                </a:lnTo>
                <a:lnTo>
                  <a:pt x="100946" y="121530"/>
                </a:lnTo>
                <a:lnTo>
                  <a:pt x="103861" y="125434"/>
                </a:lnTo>
                <a:lnTo>
                  <a:pt x="109814" y="131140"/>
                </a:lnTo>
                <a:lnTo>
                  <a:pt x="110500" y="132454"/>
                </a:lnTo>
                <a:lnTo>
                  <a:pt x="110700" y="133426"/>
                </a:lnTo>
                <a:lnTo>
                  <a:pt x="110319" y="134169"/>
                </a:lnTo>
                <a:lnTo>
                  <a:pt x="108757" y="134950"/>
                </a:lnTo>
                <a:lnTo>
                  <a:pt x="107480" y="134083"/>
                </a:lnTo>
                <a:lnTo>
                  <a:pt x="101937" y="128521"/>
                </a:lnTo>
                <a:lnTo>
                  <a:pt x="96574" y="125006"/>
                </a:lnTo>
                <a:lnTo>
                  <a:pt x="90526" y="118376"/>
                </a:lnTo>
                <a:lnTo>
                  <a:pt x="82429" y="115748"/>
                </a:lnTo>
                <a:lnTo>
                  <a:pt x="76914" y="112833"/>
                </a:lnTo>
                <a:lnTo>
                  <a:pt x="73571" y="113271"/>
                </a:lnTo>
                <a:lnTo>
                  <a:pt x="69885" y="114185"/>
                </a:lnTo>
                <a:lnTo>
                  <a:pt x="67609" y="114214"/>
                </a:lnTo>
                <a:lnTo>
                  <a:pt x="65990" y="113690"/>
                </a:lnTo>
                <a:lnTo>
                  <a:pt x="64847" y="111881"/>
                </a:lnTo>
                <a:lnTo>
                  <a:pt x="65018" y="110480"/>
                </a:lnTo>
                <a:lnTo>
                  <a:pt x="64818" y="108661"/>
                </a:lnTo>
                <a:lnTo>
                  <a:pt x="61589" y="105737"/>
                </a:lnTo>
                <a:lnTo>
                  <a:pt x="57178" y="102956"/>
                </a:lnTo>
                <a:lnTo>
                  <a:pt x="53007" y="99355"/>
                </a:lnTo>
                <a:lnTo>
                  <a:pt x="44625" y="89602"/>
                </a:lnTo>
                <a:lnTo>
                  <a:pt x="42939" y="86449"/>
                </a:lnTo>
                <a:lnTo>
                  <a:pt x="44587" y="85849"/>
                </a:lnTo>
                <a:lnTo>
                  <a:pt x="45834" y="85906"/>
                </a:lnTo>
                <a:lnTo>
                  <a:pt x="47244" y="85258"/>
                </a:lnTo>
                <a:lnTo>
                  <a:pt x="49530" y="85249"/>
                </a:lnTo>
                <a:lnTo>
                  <a:pt x="52235" y="85887"/>
                </a:lnTo>
                <a:lnTo>
                  <a:pt x="49845" y="83791"/>
                </a:lnTo>
                <a:lnTo>
                  <a:pt x="46863" y="81734"/>
                </a:lnTo>
                <a:lnTo>
                  <a:pt x="39148" y="73542"/>
                </a:lnTo>
                <a:lnTo>
                  <a:pt x="36843" y="69656"/>
                </a:lnTo>
                <a:lnTo>
                  <a:pt x="36576" y="65465"/>
                </a:lnTo>
                <a:lnTo>
                  <a:pt x="37148" y="59712"/>
                </a:lnTo>
                <a:lnTo>
                  <a:pt x="35757" y="55578"/>
                </a:lnTo>
                <a:lnTo>
                  <a:pt x="29804" y="50216"/>
                </a:lnTo>
                <a:lnTo>
                  <a:pt x="27623" y="47387"/>
                </a:lnTo>
                <a:lnTo>
                  <a:pt x="23232" y="45701"/>
                </a:lnTo>
                <a:lnTo>
                  <a:pt x="21260" y="45863"/>
                </a:lnTo>
                <a:lnTo>
                  <a:pt x="20079" y="47958"/>
                </a:lnTo>
                <a:lnTo>
                  <a:pt x="19222" y="52606"/>
                </a:lnTo>
                <a:lnTo>
                  <a:pt x="15326" y="58721"/>
                </a:lnTo>
                <a:lnTo>
                  <a:pt x="14031" y="61370"/>
                </a:lnTo>
                <a:lnTo>
                  <a:pt x="11992" y="64808"/>
                </a:lnTo>
                <a:lnTo>
                  <a:pt x="10220" y="65046"/>
                </a:lnTo>
                <a:lnTo>
                  <a:pt x="9182" y="64741"/>
                </a:lnTo>
                <a:lnTo>
                  <a:pt x="6020" y="58950"/>
                </a:lnTo>
                <a:lnTo>
                  <a:pt x="3000" y="54550"/>
                </a:lnTo>
                <a:lnTo>
                  <a:pt x="2581" y="52464"/>
                </a:lnTo>
                <a:lnTo>
                  <a:pt x="2305" y="49892"/>
                </a:lnTo>
                <a:lnTo>
                  <a:pt x="0" y="40396"/>
                </a:lnTo>
                <a:lnTo>
                  <a:pt x="1620" y="39062"/>
                </a:lnTo>
                <a:lnTo>
                  <a:pt x="2620" y="40586"/>
                </a:lnTo>
                <a:lnTo>
                  <a:pt x="9659" y="42424"/>
                </a:lnTo>
                <a:lnTo>
                  <a:pt x="11182" y="41615"/>
                </a:lnTo>
                <a:lnTo>
                  <a:pt x="12106" y="40367"/>
                </a:lnTo>
                <a:lnTo>
                  <a:pt x="12106" y="39576"/>
                </a:lnTo>
                <a:lnTo>
                  <a:pt x="12707" y="39348"/>
                </a:lnTo>
                <a:lnTo>
                  <a:pt x="15183" y="40548"/>
                </a:lnTo>
                <a:lnTo>
                  <a:pt x="17202" y="40272"/>
                </a:lnTo>
                <a:lnTo>
                  <a:pt x="20460" y="40214"/>
                </a:lnTo>
                <a:lnTo>
                  <a:pt x="22784" y="40414"/>
                </a:lnTo>
                <a:lnTo>
                  <a:pt x="24327" y="39491"/>
                </a:lnTo>
                <a:lnTo>
                  <a:pt x="26404" y="36090"/>
                </a:lnTo>
                <a:lnTo>
                  <a:pt x="27175" y="34185"/>
                </a:lnTo>
                <a:lnTo>
                  <a:pt x="28109" y="33728"/>
                </a:lnTo>
                <a:lnTo>
                  <a:pt x="28718" y="33957"/>
                </a:lnTo>
                <a:lnTo>
                  <a:pt x="29166" y="35528"/>
                </a:lnTo>
                <a:lnTo>
                  <a:pt x="30261" y="36995"/>
                </a:lnTo>
                <a:lnTo>
                  <a:pt x="32509" y="39386"/>
                </a:lnTo>
                <a:lnTo>
                  <a:pt x="34100" y="40538"/>
                </a:lnTo>
                <a:lnTo>
                  <a:pt x="35538" y="40948"/>
                </a:lnTo>
                <a:lnTo>
                  <a:pt x="36948" y="39986"/>
                </a:lnTo>
                <a:lnTo>
                  <a:pt x="38405" y="39709"/>
                </a:lnTo>
                <a:lnTo>
                  <a:pt x="42577" y="41577"/>
                </a:lnTo>
                <a:lnTo>
                  <a:pt x="46101" y="41929"/>
                </a:lnTo>
                <a:lnTo>
                  <a:pt x="48702" y="40957"/>
                </a:lnTo>
                <a:lnTo>
                  <a:pt x="48359" y="39614"/>
                </a:lnTo>
                <a:lnTo>
                  <a:pt x="47406" y="38119"/>
                </a:lnTo>
                <a:lnTo>
                  <a:pt x="47206" y="36671"/>
                </a:lnTo>
                <a:lnTo>
                  <a:pt x="47377" y="35414"/>
                </a:lnTo>
                <a:lnTo>
                  <a:pt x="49169" y="34166"/>
                </a:lnTo>
                <a:lnTo>
                  <a:pt x="49082" y="33614"/>
                </a:lnTo>
                <a:lnTo>
                  <a:pt x="46920" y="31413"/>
                </a:lnTo>
                <a:lnTo>
                  <a:pt x="47025" y="30842"/>
                </a:lnTo>
                <a:lnTo>
                  <a:pt x="51759" y="28356"/>
                </a:lnTo>
                <a:lnTo>
                  <a:pt x="56322" y="26965"/>
                </a:lnTo>
                <a:lnTo>
                  <a:pt x="57055" y="25889"/>
                </a:lnTo>
                <a:lnTo>
                  <a:pt x="57474" y="24270"/>
                </a:lnTo>
                <a:lnTo>
                  <a:pt x="57674" y="21231"/>
                </a:lnTo>
                <a:lnTo>
                  <a:pt x="57426" y="18745"/>
                </a:lnTo>
                <a:lnTo>
                  <a:pt x="55579" y="16411"/>
                </a:lnTo>
                <a:lnTo>
                  <a:pt x="55464" y="15230"/>
                </a:lnTo>
                <a:lnTo>
                  <a:pt x="55902" y="14002"/>
                </a:lnTo>
                <a:lnTo>
                  <a:pt x="56626" y="12887"/>
                </a:lnTo>
                <a:lnTo>
                  <a:pt x="58455" y="12411"/>
                </a:lnTo>
                <a:lnTo>
                  <a:pt x="60598" y="11611"/>
                </a:lnTo>
                <a:lnTo>
                  <a:pt x="62294" y="10687"/>
                </a:lnTo>
                <a:lnTo>
                  <a:pt x="64580" y="9925"/>
                </a:lnTo>
                <a:lnTo>
                  <a:pt x="66380" y="8858"/>
                </a:lnTo>
                <a:lnTo>
                  <a:pt x="68142" y="6315"/>
                </a:lnTo>
                <a:lnTo>
                  <a:pt x="69209" y="5896"/>
                </a:lnTo>
                <a:lnTo>
                  <a:pt x="72438" y="6258"/>
                </a:lnTo>
                <a:lnTo>
                  <a:pt x="73133" y="5629"/>
                </a:lnTo>
                <a:lnTo>
                  <a:pt x="72686" y="1972"/>
                </a:lnTo>
                <a:lnTo>
                  <a:pt x="73266" y="1038"/>
                </a:lnTo>
                <a:lnTo>
                  <a:pt x="74409" y="514"/>
                </a:lnTo>
                <a:lnTo>
                  <a:pt x="74943" y="0"/>
                </a:lnTo>
                <a:lnTo>
                  <a:pt x="77791" y="400"/>
                </a:lnTo>
                <a:lnTo>
                  <a:pt x="80239" y="1305"/>
                </a:lnTo>
                <a:close/>
                <a:moveTo>
                  <a:pt x="34643" y="59446"/>
                </a:moveTo>
                <a:lnTo>
                  <a:pt x="31347" y="60255"/>
                </a:lnTo>
                <a:lnTo>
                  <a:pt x="29776" y="58807"/>
                </a:lnTo>
                <a:lnTo>
                  <a:pt x="29366" y="57617"/>
                </a:lnTo>
                <a:lnTo>
                  <a:pt x="26651" y="57236"/>
                </a:lnTo>
                <a:lnTo>
                  <a:pt x="25013" y="55588"/>
                </a:lnTo>
                <a:lnTo>
                  <a:pt x="24679" y="54855"/>
                </a:lnTo>
                <a:lnTo>
                  <a:pt x="27004" y="53035"/>
                </a:lnTo>
                <a:lnTo>
                  <a:pt x="28242" y="50092"/>
                </a:lnTo>
                <a:lnTo>
                  <a:pt x="29813" y="51863"/>
                </a:lnTo>
                <a:lnTo>
                  <a:pt x="31718" y="55188"/>
                </a:lnTo>
                <a:lnTo>
                  <a:pt x="32738" y="56112"/>
                </a:lnTo>
                <a:lnTo>
                  <a:pt x="34643" y="59446"/>
                </a:lnTo>
                <a:close/>
                <a:moveTo>
                  <a:pt x="26022" y="71352"/>
                </a:moveTo>
                <a:lnTo>
                  <a:pt x="25813" y="72799"/>
                </a:lnTo>
                <a:lnTo>
                  <a:pt x="24194" y="70961"/>
                </a:lnTo>
                <a:lnTo>
                  <a:pt x="23375" y="67666"/>
                </a:lnTo>
                <a:lnTo>
                  <a:pt x="21327" y="62322"/>
                </a:lnTo>
                <a:lnTo>
                  <a:pt x="21060" y="60817"/>
                </a:lnTo>
                <a:lnTo>
                  <a:pt x="22117" y="59331"/>
                </a:lnTo>
                <a:lnTo>
                  <a:pt x="22060" y="57817"/>
                </a:lnTo>
                <a:lnTo>
                  <a:pt x="20612" y="53111"/>
                </a:lnTo>
                <a:lnTo>
                  <a:pt x="21822" y="52340"/>
                </a:lnTo>
                <a:lnTo>
                  <a:pt x="22546" y="52244"/>
                </a:lnTo>
                <a:lnTo>
                  <a:pt x="22841" y="55512"/>
                </a:lnTo>
                <a:lnTo>
                  <a:pt x="23499" y="57388"/>
                </a:lnTo>
                <a:lnTo>
                  <a:pt x="25470" y="59693"/>
                </a:lnTo>
                <a:lnTo>
                  <a:pt x="25070" y="63494"/>
                </a:lnTo>
                <a:lnTo>
                  <a:pt x="25470" y="68894"/>
                </a:lnTo>
                <a:lnTo>
                  <a:pt x="25870" y="70094"/>
                </a:lnTo>
                <a:lnTo>
                  <a:pt x="26022" y="71352"/>
                </a:lnTo>
                <a:close/>
                <a:moveTo>
                  <a:pt x="35205" y="67646"/>
                </a:moveTo>
                <a:lnTo>
                  <a:pt x="35881" y="69304"/>
                </a:lnTo>
                <a:lnTo>
                  <a:pt x="33366" y="67808"/>
                </a:lnTo>
                <a:lnTo>
                  <a:pt x="31109" y="67237"/>
                </a:lnTo>
                <a:lnTo>
                  <a:pt x="30632" y="66113"/>
                </a:lnTo>
                <a:lnTo>
                  <a:pt x="30956" y="65189"/>
                </a:lnTo>
                <a:lnTo>
                  <a:pt x="31442" y="64294"/>
                </a:lnTo>
                <a:lnTo>
                  <a:pt x="33147" y="64418"/>
                </a:lnTo>
                <a:lnTo>
                  <a:pt x="33404" y="65294"/>
                </a:lnTo>
                <a:lnTo>
                  <a:pt x="35205" y="67646"/>
                </a:lnTo>
                <a:close/>
                <a:moveTo>
                  <a:pt x="44748" y="83468"/>
                </a:moveTo>
                <a:lnTo>
                  <a:pt x="44063" y="84458"/>
                </a:lnTo>
                <a:lnTo>
                  <a:pt x="42329" y="82639"/>
                </a:lnTo>
                <a:lnTo>
                  <a:pt x="40739" y="81343"/>
                </a:lnTo>
                <a:lnTo>
                  <a:pt x="39605" y="79800"/>
                </a:lnTo>
                <a:lnTo>
                  <a:pt x="37376" y="77876"/>
                </a:lnTo>
                <a:lnTo>
                  <a:pt x="36624" y="75676"/>
                </a:lnTo>
                <a:lnTo>
                  <a:pt x="33300" y="71180"/>
                </a:lnTo>
                <a:lnTo>
                  <a:pt x="32804" y="69961"/>
                </a:lnTo>
                <a:lnTo>
                  <a:pt x="34462" y="71780"/>
                </a:lnTo>
                <a:lnTo>
                  <a:pt x="35843" y="72923"/>
                </a:lnTo>
                <a:lnTo>
                  <a:pt x="36986" y="73200"/>
                </a:lnTo>
                <a:lnTo>
                  <a:pt x="39881" y="76067"/>
                </a:lnTo>
                <a:lnTo>
                  <a:pt x="42729" y="79743"/>
                </a:lnTo>
                <a:lnTo>
                  <a:pt x="46120" y="82934"/>
                </a:lnTo>
                <a:lnTo>
                  <a:pt x="45415" y="83029"/>
                </a:lnTo>
                <a:lnTo>
                  <a:pt x="44748" y="83468"/>
                </a:lnTo>
                <a:close/>
                <a:moveTo>
                  <a:pt x="44758" y="98812"/>
                </a:moveTo>
                <a:lnTo>
                  <a:pt x="45139" y="99355"/>
                </a:lnTo>
                <a:lnTo>
                  <a:pt x="45101" y="99727"/>
                </a:lnTo>
                <a:lnTo>
                  <a:pt x="43710" y="99203"/>
                </a:lnTo>
                <a:lnTo>
                  <a:pt x="43339" y="99374"/>
                </a:lnTo>
                <a:lnTo>
                  <a:pt x="36795" y="91287"/>
                </a:lnTo>
                <a:lnTo>
                  <a:pt x="36090" y="89706"/>
                </a:lnTo>
                <a:lnTo>
                  <a:pt x="38434" y="91592"/>
                </a:lnTo>
                <a:lnTo>
                  <a:pt x="44758" y="98812"/>
                </a:lnTo>
                <a:close/>
                <a:moveTo>
                  <a:pt x="45882" y="93631"/>
                </a:moveTo>
                <a:lnTo>
                  <a:pt x="46301" y="94935"/>
                </a:lnTo>
                <a:lnTo>
                  <a:pt x="42968" y="92478"/>
                </a:lnTo>
                <a:lnTo>
                  <a:pt x="41700" y="90830"/>
                </a:lnTo>
                <a:lnTo>
                  <a:pt x="41472" y="90087"/>
                </a:lnTo>
                <a:lnTo>
                  <a:pt x="45882" y="93631"/>
                </a:lnTo>
                <a:close/>
                <a:moveTo>
                  <a:pt x="49635" y="96907"/>
                </a:moveTo>
                <a:lnTo>
                  <a:pt x="51397" y="99660"/>
                </a:lnTo>
                <a:lnTo>
                  <a:pt x="49711" y="99088"/>
                </a:lnTo>
                <a:lnTo>
                  <a:pt x="47959" y="97393"/>
                </a:lnTo>
                <a:lnTo>
                  <a:pt x="46930" y="95545"/>
                </a:lnTo>
                <a:lnTo>
                  <a:pt x="49635" y="96907"/>
                </a:lnTo>
                <a:close/>
                <a:moveTo>
                  <a:pt x="87430" y="122777"/>
                </a:moveTo>
                <a:lnTo>
                  <a:pt x="83211" y="122872"/>
                </a:lnTo>
                <a:lnTo>
                  <a:pt x="79543" y="122206"/>
                </a:lnTo>
                <a:lnTo>
                  <a:pt x="77753" y="121072"/>
                </a:lnTo>
                <a:lnTo>
                  <a:pt x="77886" y="120110"/>
                </a:lnTo>
                <a:lnTo>
                  <a:pt x="78439" y="118510"/>
                </a:lnTo>
                <a:lnTo>
                  <a:pt x="82525" y="118700"/>
                </a:lnTo>
                <a:lnTo>
                  <a:pt x="88745" y="119834"/>
                </a:lnTo>
                <a:lnTo>
                  <a:pt x="90268" y="121158"/>
                </a:lnTo>
                <a:lnTo>
                  <a:pt x="89792" y="121768"/>
                </a:lnTo>
                <a:lnTo>
                  <a:pt x="87430" y="122777"/>
                </a:lnTo>
                <a:close/>
                <a:moveTo>
                  <a:pt x="98356" y="128073"/>
                </a:moveTo>
                <a:lnTo>
                  <a:pt x="96488" y="128454"/>
                </a:lnTo>
                <a:lnTo>
                  <a:pt x="84592" y="128168"/>
                </a:lnTo>
                <a:lnTo>
                  <a:pt x="81134" y="127406"/>
                </a:lnTo>
                <a:lnTo>
                  <a:pt x="77286" y="125454"/>
                </a:lnTo>
                <a:lnTo>
                  <a:pt x="76505" y="124854"/>
                </a:lnTo>
                <a:lnTo>
                  <a:pt x="80372" y="124282"/>
                </a:lnTo>
                <a:lnTo>
                  <a:pt x="83973" y="124854"/>
                </a:lnTo>
                <a:lnTo>
                  <a:pt x="85077" y="126273"/>
                </a:lnTo>
                <a:lnTo>
                  <a:pt x="94802" y="127406"/>
                </a:lnTo>
                <a:lnTo>
                  <a:pt x="98356" y="128073"/>
                </a:lnTo>
                <a:close/>
                <a:moveTo>
                  <a:pt x="111014" y="136407"/>
                </a:moveTo>
                <a:lnTo>
                  <a:pt x="112957" y="135741"/>
                </a:lnTo>
                <a:lnTo>
                  <a:pt x="114605" y="136227"/>
                </a:lnTo>
                <a:lnTo>
                  <a:pt x="115653" y="138303"/>
                </a:lnTo>
                <a:lnTo>
                  <a:pt x="117720" y="139675"/>
                </a:lnTo>
                <a:lnTo>
                  <a:pt x="121082" y="142075"/>
                </a:lnTo>
                <a:lnTo>
                  <a:pt x="123206" y="143913"/>
                </a:lnTo>
                <a:lnTo>
                  <a:pt x="128016" y="147209"/>
                </a:lnTo>
                <a:lnTo>
                  <a:pt x="129159" y="147666"/>
                </a:lnTo>
                <a:lnTo>
                  <a:pt x="131559" y="148647"/>
                </a:lnTo>
                <a:lnTo>
                  <a:pt x="131607" y="149981"/>
                </a:lnTo>
                <a:lnTo>
                  <a:pt x="132636" y="151495"/>
                </a:lnTo>
                <a:lnTo>
                  <a:pt x="133721" y="153238"/>
                </a:lnTo>
                <a:lnTo>
                  <a:pt x="128787" y="149809"/>
                </a:lnTo>
                <a:lnTo>
                  <a:pt x="124187" y="145970"/>
                </a:lnTo>
                <a:lnTo>
                  <a:pt x="115186" y="140046"/>
                </a:lnTo>
                <a:lnTo>
                  <a:pt x="108804" y="138608"/>
                </a:lnTo>
                <a:lnTo>
                  <a:pt x="100070" y="133836"/>
                </a:lnTo>
                <a:lnTo>
                  <a:pt x="94383" y="132140"/>
                </a:lnTo>
                <a:lnTo>
                  <a:pt x="96555" y="131750"/>
                </a:lnTo>
                <a:lnTo>
                  <a:pt x="99051" y="131740"/>
                </a:lnTo>
                <a:lnTo>
                  <a:pt x="112519" y="138113"/>
                </a:lnTo>
                <a:lnTo>
                  <a:pt x="111014" y="136407"/>
                </a:lnTo>
                <a:close/>
                <a:moveTo>
                  <a:pt x="83839" y="132788"/>
                </a:moveTo>
                <a:lnTo>
                  <a:pt x="88783" y="133807"/>
                </a:lnTo>
                <a:lnTo>
                  <a:pt x="92403" y="133340"/>
                </a:lnTo>
                <a:lnTo>
                  <a:pt x="95679" y="133969"/>
                </a:lnTo>
                <a:lnTo>
                  <a:pt x="97717" y="135121"/>
                </a:lnTo>
                <a:lnTo>
                  <a:pt x="98203" y="135693"/>
                </a:lnTo>
                <a:lnTo>
                  <a:pt x="95565" y="135769"/>
                </a:lnTo>
                <a:lnTo>
                  <a:pt x="92573" y="135303"/>
                </a:lnTo>
                <a:lnTo>
                  <a:pt x="89183" y="136474"/>
                </a:lnTo>
                <a:lnTo>
                  <a:pt x="86192" y="135855"/>
                </a:lnTo>
                <a:lnTo>
                  <a:pt x="85058" y="135083"/>
                </a:lnTo>
                <a:lnTo>
                  <a:pt x="84258" y="134131"/>
                </a:lnTo>
                <a:lnTo>
                  <a:pt x="83839" y="132788"/>
                </a:lnTo>
                <a:close/>
                <a:moveTo>
                  <a:pt x="109424" y="141056"/>
                </a:moveTo>
                <a:lnTo>
                  <a:pt x="113072" y="143542"/>
                </a:lnTo>
                <a:lnTo>
                  <a:pt x="102375" y="140275"/>
                </a:lnTo>
                <a:lnTo>
                  <a:pt x="103584" y="139979"/>
                </a:lnTo>
                <a:lnTo>
                  <a:pt x="104718" y="139913"/>
                </a:lnTo>
                <a:lnTo>
                  <a:pt x="109424" y="14105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E2F0293B-2F62-48AF-5D66-9F17DEB54544}"/>
              </a:ext>
            </a:extLst>
          </p:cNvPr>
          <p:cNvSpPr/>
          <p:nvPr/>
        </p:nvSpPr>
        <p:spPr>
          <a:xfrm>
            <a:off x="5872480" y="3312160"/>
            <a:ext cx="15224" cy="548"/>
          </a:xfrm>
          <a:custGeom>
            <a:avLst/>
            <a:gdLst>
              <a:gd name="connsiteX0" fmla="*/ 48482 w 75723"/>
              <a:gd name="connsiteY0" fmla="*/ 1591 h 57759"/>
              <a:gd name="connsiteX1" fmla="*/ 49568 w 75723"/>
              <a:gd name="connsiteY1" fmla="*/ 2248 h 57759"/>
              <a:gd name="connsiteX2" fmla="*/ 49158 w 75723"/>
              <a:gd name="connsiteY2" fmla="*/ 3048 h 57759"/>
              <a:gd name="connsiteX3" fmla="*/ 46463 w 75723"/>
              <a:gd name="connsiteY3" fmla="*/ 2553 h 57759"/>
              <a:gd name="connsiteX4" fmla="*/ 43672 w 75723"/>
              <a:gd name="connsiteY4" fmla="*/ 1648 h 57759"/>
              <a:gd name="connsiteX5" fmla="*/ 42758 w 75723"/>
              <a:gd name="connsiteY5" fmla="*/ 1867 h 57759"/>
              <a:gd name="connsiteX6" fmla="*/ 42196 w 75723"/>
              <a:gd name="connsiteY6" fmla="*/ 1753 h 57759"/>
              <a:gd name="connsiteX7" fmla="*/ 40567 w 75723"/>
              <a:gd name="connsiteY7" fmla="*/ 886 h 57759"/>
              <a:gd name="connsiteX8" fmla="*/ 41996 w 75723"/>
              <a:gd name="connsiteY8" fmla="*/ 219 h 57759"/>
              <a:gd name="connsiteX9" fmla="*/ 43472 w 75723"/>
              <a:gd name="connsiteY9" fmla="*/ 0 h 57759"/>
              <a:gd name="connsiteX10" fmla="*/ 45091 w 75723"/>
              <a:gd name="connsiteY10" fmla="*/ 48 h 57759"/>
              <a:gd name="connsiteX11" fmla="*/ 48482 w 75723"/>
              <a:gd name="connsiteY11" fmla="*/ 1591 h 57759"/>
              <a:gd name="connsiteX12" fmla="*/ 72133 w 75723"/>
              <a:gd name="connsiteY12" fmla="*/ 10611 h 57759"/>
              <a:gd name="connsiteX13" fmla="*/ 72723 w 75723"/>
              <a:gd name="connsiteY13" fmla="*/ 11449 h 57759"/>
              <a:gd name="connsiteX14" fmla="*/ 73952 w 75723"/>
              <a:gd name="connsiteY14" fmla="*/ 17136 h 57759"/>
              <a:gd name="connsiteX15" fmla="*/ 74076 w 75723"/>
              <a:gd name="connsiteY15" fmla="*/ 18955 h 57759"/>
              <a:gd name="connsiteX16" fmla="*/ 72838 w 75723"/>
              <a:gd name="connsiteY16" fmla="*/ 21698 h 57759"/>
              <a:gd name="connsiteX17" fmla="*/ 73019 w 75723"/>
              <a:gd name="connsiteY17" fmla="*/ 22784 h 57759"/>
              <a:gd name="connsiteX18" fmla="*/ 75676 w 75723"/>
              <a:gd name="connsiteY18" fmla="*/ 25318 h 57759"/>
              <a:gd name="connsiteX19" fmla="*/ 75724 w 75723"/>
              <a:gd name="connsiteY19" fmla="*/ 26232 h 57759"/>
              <a:gd name="connsiteX20" fmla="*/ 75409 w 75723"/>
              <a:gd name="connsiteY20" fmla="*/ 27156 h 57759"/>
              <a:gd name="connsiteX21" fmla="*/ 73142 w 75723"/>
              <a:gd name="connsiteY21" fmla="*/ 29556 h 57759"/>
              <a:gd name="connsiteX22" fmla="*/ 71399 w 75723"/>
              <a:gd name="connsiteY22" fmla="*/ 31195 h 57759"/>
              <a:gd name="connsiteX23" fmla="*/ 71952 w 75723"/>
              <a:gd name="connsiteY23" fmla="*/ 33081 h 57759"/>
              <a:gd name="connsiteX24" fmla="*/ 73362 w 75723"/>
              <a:gd name="connsiteY24" fmla="*/ 34871 h 57759"/>
              <a:gd name="connsiteX25" fmla="*/ 73543 w 75723"/>
              <a:gd name="connsiteY25" fmla="*/ 36367 h 57759"/>
              <a:gd name="connsiteX26" fmla="*/ 73114 w 75723"/>
              <a:gd name="connsiteY26" fmla="*/ 38338 h 57759"/>
              <a:gd name="connsiteX27" fmla="*/ 70952 w 75723"/>
              <a:gd name="connsiteY27" fmla="*/ 40786 h 57759"/>
              <a:gd name="connsiteX28" fmla="*/ 69818 w 75723"/>
              <a:gd name="connsiteY28" fmla="*/ 41663 h 57759"/>
              <a:gd name="connsiteX29" fmla="*/ 66599 w 75723"/>
              <a:gd name="connsiteY29" fmla="*/ 41767 h 57759"/>
              <a:gd name="connsiteX30" fmla="*/ 66237 w 75723"/>
              <a:gd name="connsiteY30" fmla="*/ 42120 h 57759"/>
              <a:gd name="connsiteX31" fmla="*/ 67837 w 75723"/>
              <a:gd name="connsiteY31" fmla="*/ 44510 h 57759"/>
              <a:gd name="connsiteX32" fmla="*/ 69647 w 75723"/>
              <a:gd name="connsiteY32" fmla="*/ 47215 h 57759"/>
              <a:gd name="connsiteX33" fmla="*/ 72609 w 75723"/>
              <a:gd name="connsiteY33" fmla="*/ 49311 h 57759"/>
              <a:gd name="connsiteX34" fmla="*/ 73266 w 75723"/>
              <a:gd name="connsiteY34" fmla="*/ 51283 h 57759"/>
              <a:gd name="connsiteX35" fmla="*/ 72552 w 75723"/>
              <a:gd name="connsiteY35" fmla="*/ 53150 h 57759"/>
              <a:gd name="connsiteX36" fmla="*/ 72428 w 75723"/>
              <a:gd name="connsiteY36" fmla="*/ 57760 h 57759"/>
              <a:gd name="connsiteX37" fmla="*/ 70161 w 75723"/>
              <a:gd name="connsiteY37" fmla="*/ 55521 h 57759"/>
              <a:gd name="connsiteX38" fmla="*/ 67675 w 75723"/>
              <a:gd name="connsiteY38" fmla="*/ 53654 h 57759"/>
              <a:gd name="connsiteX39" fmla="*/ 66180 w 75723"/>
              <a:gd name="connsiteY39" fmla="*/ 52930 h 57759"/>
              <a:gd name="connsiteX40" fmla="*/ 64627 w 75723"/>
              <a:gd name="connsiteY40" fmla="*/ 52464 h 57759"/>
              <a:gd name="connsiteX41" fmla="*/ 52769 w 75723"/>
              <a:gd name="connsiteY41" fmla="*/ 52702 h 57759"/>
              <a:gd name="connsiteX42" fmla="*/ 51435 w 75723"/>
              <a:gd name="connsiteY42" fmla="*/ 53026 h 57759"/>
              <a:gd name="connsiteX43" fmla="*/ 50406 w 75723"/>
              <a:gd name="connsiteY43" fmla="*/ 53626 h 57759"/>
              <a:gd name="connsiteX44" fmla="*/ 49301 w 75723"/>
              <a:gd name="connsiteY44" fmla="*/ 53921 h 57759"/>
              <a:gd name="connsiteX45" fmla="*/ 46044 w 75723"/>
              <a:gd name="connsiteY45" fmla="*/ 54483 h 57759"/>
              <a:gd name="connsiteX46" fmla="*/ 42805 w 75723"/>
              <a:gd name="connsiteY46" fmla="*/ 54607 h 57759"/>
              <a:gd name="connsiteX47" fmla="*/ 35233 w 75723"/>
              <a:gd name="connsiteY47" fmla="*/ 53102 h 57759"/>
              <a:gd name="connsiteX48" fmla="*/ 32233 w 75723"/>
              <a:gd name="connsiteY48" fmla="*/ 52321 h 57759"/>
              <a:gd name="connsiteX49" fmla="*/ 29213 w 75723"/>
              <a:gd name="connsiteY49" fmla="*/ 51826 h 57759"/>
              <a:gd name="connsiteX50" fmla="*/ 25746 w 75723"/>
              <a:gd name="connsiteY50" fmla="*/ 51988 h 57759"/>
              <a:gd name="connsiteX51" fmla="*/ 22298 w 75723"/>
              <a:gd name="connsiteY51" fmla="*/ 52445 h 57759"/>
              <a:gd name="connsiteX52" fmla="*/ 19536 w 75723"/>
              <a:gd name="connsiteY52" fmla="*/ 53530 h 57759"/>
              <a:gd name="connsiteX53" fmla="*/ 17469 w 75723"/>
              <a:gd name="connsiteY53" fmla="*/ 55445 h 57759"/>
              <a:gd name="connsiteX54" fmla="*/ 17078 w 75723"/>
              <a:gd name="connsiteY54" fmla="*/ 57226 h 57759"/>
              <a:gd name="connsiteX55" fmla="*/ 15859 w 75723"/>
              <a:gd name="connsiteY55" fmla="*/ 57683 h 57759"/>
              <a:gd name="connsiteX56" fmla="*/ 13068 w 75723"/>
              <a:gd name="connsiteY56" fmla="*/ 54855 h 57759"/>
              <a:gd name="connsiteX57" fmla="*/ 10496 w 75723"/>
              <a:gd name="connsiteY57" fmla="*/ 52845 h 57759"/>
              <a:gd name="connsiteX58" fmla="*/ 7572 w 75723"/>
              <a:gd name="connsiteY58" fmla="*/ 51330 h 57759"/>
              <a:gd name="connsiteX59" fmla="*/ 1581 w 75723"/>
              <a:gd name="connsiteY59" fmla="*/ 49168 h 57759"/>
              <a:gd name="connsiteX60" fmla="*/ 486 w 75723"/>
              <a:gd name="connsiteY60" fmla="*/ 47854 h 57759"/>
              <a:gd name="connsiteX61" fmla="*/ 0 w 75723"/>
              <a:gd name="connsiteY61" fmla="*/ 46263 h 57759"/>
              <a:gd name="connsiteX62" fmla="*/ 2419 w 75723"/>
              <a:gd name="connsiteY62" fmla="*/ 41367 h 57759"/>
              <a:gd name="connsiteX63" fmla="*/ 5172 w 75723"/>
              <a:gd name="connsiteY63" fmla="*/ 40472 h 57759"/>
              <a:gd name="connsiteX64" fmla="*/ 6687 w 75723"/>
              <a:gd name="connsiteY64" fmla="*/ 40300 h 57759"/>
              <a:gd name="connsiteX65" fmla="*/ 10087 w 75723"/>
              <a:gd name="connsiteY65" fmla="*/ 40900 h 57759"/>
              <a:gd name="connsiteX66" fmla="*/ 13411 w 75723"/>
              <a:gd name="connsiteY66" fmla="*/ 42015 h 57759"/>
              <a:gd name="connsiteX67" fmla="*/ 16440 w 75723"/>
              <a:gd name="connsiteY67" fmla="*/ 42739 h 57759"/>
              <a:gd name="connsiteX68" fmla="*/ 21136 w 75723"/>
              <a:gd name="connsiteY68" fmla="*/ 43024 h 57759"/>
              <a:gd name="connsiteX69" fmla="*/ 23689 w 75723"/>
              <a:gd name="connsiteY69" fmla="*/ 44225 h 57759"/>
              <a:gd name="connsiteX70" fmla="*/ 41720 w 75723"/>
              <a:gd name="connsiteY70" fmla="*/ 46092 h 57759"/>
              <a:gd name="connsiteX71" fmla="*/ 45139 w 75723"/>
              <a:gd name="connsiteY71" fmla="*/ 46682 h 57759"/>
              <a:gd name="connsiteX72" fmla="*/ 46472 w 75723"/>
              <a:gd name="connsiteY72" fmla="*/ 46482 h 57759"/>
              <a:gd name="connsiteX73" fmla="*/ 47635 w 75723"/>
              <a:gd name="connsiteY73" fmla="*/ 45749 h 57759"/>
              <a:gd name="connsiteX74" fmla="*/ 48606 w 75723"/>
              <a:gd name="connsiteY74" fmla="*/ 44425 h 57759"/>
              <a:gd name="connsiteX75" fmla="*/ 49721 w 75723"/>
              <a:gd name="connsiteY75" fmla="*/ 43434 h 57759"/>
              <a:gd name="connsiteX76" fmla="*/ 55064 w 75723"/>
              <a:gd name="connsiteY76" fmla="*/ 43215 h 57759"/>
              <a:gd name="connsiteX77" fmla="*/ 56188 w 75723"/>
              <a:gd name="connsiteY77" fmla="*/ 42767 h 57759"/>
              <a:gd name="connsiteX78" fmla="*/ 56969 w 75723"/>
              <a:gd name="connsiteY78" fmla="*/ 41386 h 57759"/>
              <a:gd name="connsiteX79" fmla="*/ 56950 w 75723"/>
              <a:gd name="connsiteY79" fmla="*/ 39948 h 57759"/>
              <a:gd name="connsiteX80" fmla="*/ 53807 w 75723"/>
              <a:gd name="connsiteY80" fmla="*/ 38024 h 57759"/>
              <a:gd name="connsiteX81" fmla="*/ 48892 w 75723"/>
              <a:gd name="connsiteY81" fmla="*/ 33795 h 57759"/>
              <a:gd name="connsiteX82" fmla="*/ 44567 w 75723"/>
              <a:gd name="connsiteY82" fmla="*/ 28813 h 57759"/>
              <a:gd name="connsiteX83" fmla="*/ 46434 w 75723"/>
              <a:gd name="connsiteY83" fmla="*/ 27127 h 57759"/>
              <a:gd name="connsiteX84" fmla="*/ 45720 w 75723"/>
              <a:gd name="connsiteY84" fmla="*/ 24051 h 57759"/>
              <a:gd name="connsiteX85" fmla="*/ 46425 w 75723"/>
              <a:gd name="connsiteY85" fmla="*/ 21203 h 57759"/>
              <a:gd name="connsiteX86" fmla="*/ 47454 w 75723"/>
              <a:gd name="connsiteY86" fmla="*/ 18412 h 57759"/>
              <a:gd name="connsiteX87" fmla="*/ 43167 w 75723"/>
              <a:gd name="connsiteY87" fmla="*/ 16021 h 57759"/>
              <a:gd name="connsiteX88" fmla="*/ 38100 w 75723"/>
              <a:gd name="connsiteY88" fmla="*/ 13630 h 57759"/>
              <a:gd name="connsiteX89" fmla="*/ 31080 w 75723"/>
              <a:gd name="connsiteY89" fmla="*/ 12878 h 57759"/>
              <a:gd name="connsiteX90" fmla="*/ 28918 w 75723"/>
              <a:gd name="connsiteY90" fmla="*/ 12278 h 57759"/>
              <a:gd name="connsiteX91" fmla="*/ 27794 w 75723"/>
              <a:gd name="connsiteY91" fmla="*/ 10487 h 57759"/>
              <a:gd name="connsiteX92" fmla="*/ 28803 w 75723"/>
              <a:gd name="connsiteY92" fmla="*/ 8087 h 57759"/>
              <a:gd name="connsiteX93" fmla="*/ 31080 w 75723"/>
              <a:gd name="connsiteY93" fmla="*/ 6753 h 57759"/>
              <a:gd name="connsiteX94" fmla="*/ 33690 w 75723"/>
              <a:gd name="connsiteY94" fmla="*/ 5934 h 57759"/>
              <a:gd name="connsiteX95" fmla="*/ 36366 w 75723"/>
              <a:gd name="connsiteY95" fmla="*/ 5363 h 57759"/>
              <a:gd name="connsiteX96" fmla="*/ 42815 w 75723"/>
              <a:gd name="connsiteY96" fmla="*/ 4677 h 57759"/>
              <a:gd name="connsiteX97" fmla="*/ 49216 w 75723"/>
              <a:gd name="connsiteY97" fmla="*/ 5449 h 57759"/>
              <a:gd name="connsiteX98" fmla="*/ 54750 w 75723"/>
              <a:gd name="connsiteY98" fmla="*/ 7925 h 57759"/>
              <a:gd name="connsiteX99" fmla="*/ 60369 w 75723"/>
              <a:gd name="connsiteY99" fmla="*/ 9868 h 57759"/>
              <a:gd name="connsiteX100" fmla="*/ 67466 w 75723"/>
              <a:gd name="connsiteY100" fmla="*/ 10516 h 57759"/>
              <a:gd name="connsiteX101" fmla="*/ 70656 w 75723"/>
              <a:gd name="connsiteY101" fmla="*/ 11221 h 57759"/>
              <a:gd name="connsiteX102" fmla="*/ 72133 w 75723"/>
              <a:gd name="connsiteY102" fmla="*/ 10611 h 57759"/>
              <a:gd name="connsiteX103" fmla="*/ 44729 w 75723"/>
              <a:gd name="connsiteY103" fmla="*/ 37081 h 57759"/>
              <a:gd name="connsiteX104" fmla="*/ 44263 w 75723"/>
              <a:gd name="connsiteY104" fmla="*/ 39062 h 57759"/>
              <a:gd name="connsiteX105" fmla="*/ 37424 w 75723"/>
              <a:gd name="connsiteY105" fmla="*/ 36709 h 57759"/>
              <a:gd name="connsiteX106" fmla="*/ 31880 w 75723"/>
              <a:gd name="connsiteY106" fmla="*/ 33738 h 57759"/>
              <a:gd name="connsiteX107" fmla="*/ 32118 w 75723"/>
              <a:gd name="connsiteY107" fmla="*/ 32128 h 57759"/>
              <a:gd name="connsiteX108" fmla="*/ 34947 w 75723"/>
              <a:gd name="connsiteY108" fmla="*/ 31756 h 57759"/>
              <a:gd name="connsiteX109" fmla="*/ 37662 w 75723"/>
              <a:gd name="connsiteY109" fmla="*/ 32747 h 57759"/>
              <a:gd name="connsiteX110" fmla="*/ 41672 w 75723"/>
              <a:gd name="connsiteY110" fmla="*/ 34728 h 57759"/>
              <a:gd name="connsiteX111" fmla="*/ 44729 w 75723"/>
              <a:gd name="connsiteY111" fmla="*/ 37081 h 57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75723" h="57759">
                <a:moveTo>
                  <a:pt x="48482" y="1591"/>
                </a:moveTo>
                <a:lnTo>
                  <a:pt x="49568" y="2248"/>
                </a:lnTo>
                <a:lnTo>
                  <a:pt x="49158" y="3048"/>
                </a:lnTo>
                <a:lnTo>
                  <a:pt x="46463" y="2553"/>
                </a:lnTo>
                <a:lnTo>
                  <a:pt x="43672" y="1648"/>
                </a:lnTo>
                <a:lnTo>
                  <a:pt x="42758" y="1867"/>
                </a:lnTo>
                <a:lnTo>
                  <a:pt x="42196" y="1753"/>
                </a:lnTo>
                <a:lnTo>
                  <a:pt x="40567" y="886"/>
                </a:lnTo>
                <a:lnTo>
                  <a:pt x="41996" y="219"/>
                </a:lnTo>
                <a:lnTo>
                  <a:pt x="43472" y="0"/>
                </a:lnTo>
                <a:lnTo>
                  <a:pt x="45091" y="48"/>
                </a:lnTo>
                <a:lnTo>
                  <a:pt x="48482" y="1591"/>
                </a:lnTo>
                <a:close/>
                <a:moveTo>
                  <a:pt x="72133" y="10611"/>
                </a:moveTo>
                <a:lnTo>
                  <a:pt x="72723" y="11449"/>
                </a:lnTo>
                <a:lnTo>
                  <a:pt x="73952" y="17136"/>
                </a:lnTo>
                <a:lnTo>
                  <a:pt x="74076" y="18955"/>
                </a:lnTo>
                <a:lnTo>
                  <a:pt x="72838" y="21698"/>
                </a:lnTo>
                <a:lnTo>
                  <a:pt x="73019" y="22784"/>
                </a:lnTo>
                <a:lnTo>
                  <a:pt x="75676" y="25318"/>
                </a:lnTo>
                <a:lnTo>
                  <a:pt x="75724" y="26232"/>
                </a:lnTo>
                <a:lnTo>
                  <a:pt x="75409" y="27156"/>
                </a:lnTo>
                <a:lnTo>
                  <a:pt x="73142" y="29556"/>
                </a:lnTo>
                <a:lnTo>
                  <a:pt x="71399" y="31195"/>
                </a:lnTo>
                <a:lnTo>
                  <a:pt x="71952" y="33081"/>
                </a:lnTo>
                <a:lnTo>
                  <a:pt x="73362" y="34871"/>
                </a:lnTo>
                <a:lnTo>
                  <a:pt x="73543" y="36367"/>
                </a:lnTo>
                <a:lnTo>
                  <a:pt x="73114" y="38338"/>
                </a:lnTo>
                <a:lnTo>
                  <a:pt x="70952" y="40786"/>
                </a:lnTo>
                <a:lnTo>
                  <a:pt x="69818" y="41663"/>
                </a:lnTo>
                <a:lnTo>
                  <a:pt x="66599" y="41767"/>
                </a:lnTo>
                <a:lnTo>
                  <a:pt x="66237" y="42120"/>
                </a:lnTo>
                <a:lnTo>
                  <a:pt x="67837" y="44510"/>
                </a:lnTo>
                <a:lnTo>
                  <a:pt x="69647" y="47215"/>
                </a:lnTo>
                <a:lnTo>
                  <a:pt x="72609" y="49311"/>
                </a:lnTo>
                <a:lnTo>
                  <a:pt x="73266" y="51283"/>
                </a:lnTo>
                <a:lnTo>
                  <a:pt x="72552" y="53150"/>
                </a:lnTo>
                <a:lnTo>
                  <a:pt x="72428" y="57760"/>
                </a:lnTo>
                <a:lnTo>
                  <a:pt x="70161" y="55521"/>
                </a:lnTo>
                <a:lnTo>
                  <a:pt x="67675" y="53654"/>
                </a:lnTo>
                <a:lnTo>
                  <a:pt x="66180" y="52930"/>
                </a:lnTo>
                <a:lnTo>
                  <a:pt x="64627" y="52464"/>
                </a:lnTo>
                <a:lnTo>
                  <a:pt x="52769" y="52702"/>
                </a:lnTo>
                <a:lnTo>
                  <a:pt x="51435" y="53026"/>
                </a:lnTo>
                <a:lnTo>
                  <a:pt x="50406" y="53626"/>
                </a:lnTo>
                <a:lnTo>
                  <a:pt x="49301" y="53921"/>
                </a:lnTo>
                <a:lnTo>
                  <a:pt x="46044" y="54483"/>
                </a:lnTo>
                <a:lnTo>
                  <a:pt x="42805" y="54607"/>
                </a:lnTo>
                <a:lnTo>
                  <a:pt x="35233" y="53102"/>
                </a:lnTo>
                <a:lnTo>
                  <a:pt x="32233" y="52321"/>
                </a:lnTo>
                <a:lnTo>
                  <a:pt x="29213" y="51826"/>
                </a:lnTo>
                <a:lnTo>
                  <a:pt x="25746" y="51988"/>
                </a:lnTo>
                <a:lnTo>
                  <a:pt x="22298" y="52445"/>
                </a:lnTo>
                <a:lnTo>
                  <a:pt x="19536" y="53530"/>
                </a:lnTo>
                <a:lnTo>
                  <a:pt x="17469" y="55445"/>
                </a:lnTo>
                <a:lnTo>
                  <a:pt x="17078" y="57226"/>
                </a:lnTo>
                <a:lnTo>
                  <a:pt x="15859" y="57683"/>
                </a:lnTo>
                <a:lnTo>
                  <a:pt x="13068" y="54855"/>
                </a:lnTo>
                <a:lnTo>
                  <a:pt x="10496" y="52845"/>
                </a:lnTo>
                <a:lnTo>
                  <a:pt x="7572" y="51330"/>
                </a:lnTo>
                <a:lnTo>
                  <a:pt x="1581" y="49168"/>
                </a:lnTo>
                <a:lnTo>
                  <a:pt x="486" y="47854"/>
                </a:lnTo>
                <a:lnTo>
                  <a:pt x="0" y="46263"/>
                </a:lnTo>
                <a:lnTo>
                  <a:pt x="2419" y="41367"/>
                </a:lnTo>
                <a:lnTo>
                  <a:pt x="5172" y="40472"/>
                </a:lnTo>
                <a:lnTo>
                  <a:pt x="6687" y="40300"/>
                </a:lnTo>
                <a:lnTo>
                  <a:pt x="10087" y="40900"/>
                </a:lnTo>
                <a:lnTo>
                  <a:pt x="13411" y="42015"/>
                </a:lnTo>
                <a:lnTo>
                  <a:pt x="16440" y="42739"/>
                </a:lnTo>
                <a:lnTo>
                  <a:pt x="21136" y="43024"/>
                </a:lnTo>
                <a:lnTo>
                  <a:pt x="23689" y="44225"/>
                </a:lnTo>
                <a:lnTo>
                  <a:pt x="41720" y="46092"/>
                </a:lnTo>
                <a:lnTo>
                  <a:pt x="45139" y="46682"/>
                </a:lnTo>
                <a:lnTo>
                  <a:pt x="46472" y="46482"/>
                </a:lnTo>
                <a:lnTo>
                  <a:pt x="47635" y="45749"/>
                </a:lnTo>
                <a:lnTo>
                  <a:pt x="48606" y="44425"/>
                </a:lnTo>
                <a:lnTo>
                  <a:pt x="49721" y="43434"/>
                </a:lnTo>
                <a:lnTo>
                  <a:pt x="55064" y="43215"/>
                </a:lnTo>
                <a:lnTo>
                  <a:pt x="56188" y="42767"/>
                </a:lnTo>
                <a:lnTo>
                  <a:pt x="56969" y="41386"/>
                </a:lnTo>
                <a:lnTo>
                  <a:pt x="56950" y="39948"/>
                </a:lnTo>
                <a:lnTo>
                  <a:pt x="53807" y="38024"/>
                </a:lnTo>
                <a:lnTo>
                  <a:pt x="48892" y="33795"/>
                </a:lnTo>
                <a:lnTo>
                  <a:pt x="44567" y="28813"/>
                </a:lnTo>
                <a:lnTo>
                  <a:pt x="46434" y="27127"/>
                </a:lnTo>
                <a:lnTo>
                  <a:pt x="45720" y="24051"/>
                </a:lnTo>
                <a:lnTo>
                  <a:pt x="46425" y="21203"/>
                </a:lnTo>
                <a:lnTo>
                  <a:pt x="47454" y="18412"/>
                </a:lnTo>
                <a:lnTo>
                  <a:pt x="43167" y="16021"/>
                </a:lnTo>
                <a:lnTo>
                  <a:pt x="38100" y="13630"/>
                </a:lnTo>
                <a:lnTo>
                  <a:pt x="31080" y="12878"/>
                </a:lnTo>
                <a:lnTo>
                  <a:pt x="28918" y="12278"/>
                </a:lnTo>
                <a:lnTo>
                  <a:pt x="27794" y="10487"/>
                </a:lnTo>
                <a:lnTo>
                  <a:pt x="28803" y="8087"/>
                </a:lnTo>
                <a:lnTo>
                  <a:pt x="31080" y="6753"/>
                </a:lnTo>
                <a:lnTo>
                  <a:pt x="33690" y="5934"/>
                </a:lnTo>
                <a:lnTo>
                  <a:pt x="36366" y="5363"/>
                </a:lnTo>
                <a:lnTo>
                  <a:pt x="42815" y="4677"/>
                </a:lnTo>
                <a:lnTo>
                  <a:pt x="49216" y="5449"/>
                </a:lnTo>
                <a:lnTo>
                  <a:pt x="54750" y="7925"/>
                </a:lnTo>
                <a:lnTo>
                  <a:pt x="60369" y="9868"/>
                </a:lnTo>
                <a:lnTo>
                  <a:pt x="67466" y="10516"/>
                </a:lnTo>
                <a:lnTo>
                  <a:pt x="70656" y="11221"/>
                </a:lnTo>
                <a:lnTo>
                  <a:pt x="72133" y="10611"/>
                </a:lnTo>
                <a:close/>
                <a:moveTo>
                  <a:pt x="44729" y="37081"/>
                </a:moveTo>
                <a:lnTo>
                  <a:pt x="44263" y="39062"/>
                </a:lnTo>
                <a:lnTo>
                  <a:pt x="37424" y="36709"/>
                </a:lnTo>
                <a:lnTo>
                  <a:pt x="31880" y="33738"/>
                </a:lnTo>
                <a:lnTo>
                  <a:pt x="32118" y="32128"/>
                </a:lnTo>
                <a:lnTo>
                  <a:pt x="34947" y="31756"/>
                </a:lnTo>
                <a:lnTo>
                  <a:pt x="37662" y="32747"/>
                </a:lnTo>
                <a:lnTo>
                  <a:pt x="41672" y="34728"/>
                </a:lnTo>
                <a:lnTo>
                  <a:pt x="44729" y="3708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CFEDD273-31C7-8B62-F604-19D46E896AA0}"/>
              </a:ext>
            </a:extLst>
          </p:cNvPr>
          <p:cNvSpPr/>
          <p:nvPr/>
        </p:nvSpPr>
        <p:spPr>
          <a:xfrm>
            <a:off x="5872480" y="3312160"/>
            <a:ext cx="36457" cy="1040"/>
          </a:xfrm>
          <a:custGeom>
            <a:avLst/>
            <a:gdLst>
              <a:gd name="connsiteX0" fmla="*/ 161439 w 181337"/>
              <a:gd name="connsiteY0" fmla="*/ 5953 h 109775"/>
              <a:gd name="connsiteX1" fmla="*/ 163982 w 181337"/>
              <a:gd name="connsiteY1" fmla="*/ 5629 h 109775"/>
              <a:gd name="connsiteX2" fmla="*/ 164087 w 181337"/>
              <a:gd name="connsiteY2" fmla="*/ 5677 h 109775"/>
              <a:gd name="connsiteX3" fmla="*/ 164687 w 181337"/>
              <a:gd name="connsiteY3" fmla="*/ 5867 h 109775"/>
              <a:gd name="connsiteX4" fmla="*/ 165116 w 181337"/>
              <a:gd name="connsiteY4" fmla="*/ 7734 h 109775"/>
              <a:gd name="connsiteX5" fmla="*/ 165182 w 181337"/>
              <a:gd name="connsiteY5" fmla="*/ 7858 h 109775"/>
              <a:gd name="connsiteX6" fmla="*/ 165802 w 181337"/>
              <a:gd name="connsiteY6" fmla="*/ 9087 h 109775"/>
              <a:gd name="connsiteX7" fmla="*/ 166373 w 181337"/>
              <a:gd name="connsiteY7" fmla="*/ 10716 h 109775"/>
              <a:gd name="connsiteX8" fmla="*/ 167268 w 181337"/>
              <a:gd name="connsiteY8" fmla="*/ 11944 h 109775"/>
              <a:gd name="connsiteX9" fmla="*/ 169240 w 181337"/>
              <a:gd name="connsiteY9" fmla="*/ 12449 h 109775"/>
              <a:gd name="connsiteX10" fmla="*/ 171812 w 181337"/>
              <a:gd name="connsiteY10" fmla="*/ 13964 h 109775"/>
              <a:gd name="connsiteX11" fmla="*/ 173479 w 181337"/>
              <a:gd name="connsiteY11" fmla="*/ 16821 h 109775"/>
              <a:gd name="connsiteX12" fmla="*/ 175984 w 181337"/>
              <a:gd name="connsiteY12" fmla="*/ 18002 h 109775"/>
              <a:gd name="connsiteX13" fmla="*/ 176165 w 181337"/>
              <a:gd name="connsiteY13" fmla="*/ 18031 h 109775"/>
              <a:gd name="connsiteX14" fmla="*/ 176660 w 181337"/>
              <a:gd name="connsiteY14" fmla="*/ 17897 h 109775"/>
              <a:gd name="connsiteX15" fmla="*/ 178470 w 181337"/>
              <a:gd name="connsiteY15" fmla="*/ 17793 h 109775"/>
              <a:gd name="connsiteX16" fmla="*/ 178822 w 181337"/>
              <a:gd name="connsiteY16" fmla="*/ 18364 h 109775"/>
              <a:gd name="connsiteX17" fmla="*/ 180261 w 181337"/>
              <a:gd name="connsiteY17" fmla="*/ 19764 h 109775"/>
              <a:gd name="connsiteX18" fmla="*/ 180823 w 181337"/>
              <a:gd name="connsiteY18" fmla="*/ 20984 h 109775"/>
              <a:gd name="connsiteX19" fmla="*/ 180537 w 181337"/>
              <a:gd name="connsiteY19" fmla="*/ 22279 h 109775"/>
              <a:gd name="connsiteX20" fmla="*/ 180794 w 181337"/>
              <a:gd name="connsiteY20" fmla="*/ 23746 h 109775"/>
              <a:gd name="connsiteX21" fmla="*/ 181337 w 181337"/>
              <a:gd name="connsiteY21" fmla="*/ 24260 h 109775"/>
              <a:gd name="connsiteX22" fmla="*/ 180680 w 181337"/>
              <a:gd name="connsiteY22" fmla="*/ 25241 h 109775"/>
              <a:gd name="connsiteX23" fmla="*/ 176003 w 181337"/>
              <a:gd name="connsiteY23" fmla="*/ 30156 h 109775"/>
              <a:gd name="connsiteX24" fmla="*/ 174164 w 181337"/>
              <a:gd name="connsiteY24" fmla="*/ 31452 h 109775"/>
              <a:gd name="connsiteX25" fmla="*/ 172955 w 181337"/>
              <a:gd name="connsiteY25" fmla="*/ 31718 h 109775"/>
              <a:gd name="connsiteX26" fmla="*/ 171040 w 181337"/>
              <a:gd name="connsiteY26" fmla="*/ 31204 h 109775"/>
              <a:gd name="connsiteX27" fmla="*/ 169069 w 181337"/>
              <a:gd name="connsiteY27" fmla="*/ 31595 h 109775"/>
              <a:gd name="connsiteX28" fmla="*/ 167307 w 181337"/>
              <a:gd name="connsiteY28" fmla="*/ 32642 h 109775"/>
              <a:gd name="connsiteX29" fmla="*/ 165678 w 181337"/>
              <a:gd name="connsiteY29" fmla="*/ 32976 h 109775"/>
              <a:gd name="connsiteX30" fmla="*/ 164449 w 181337"/>
              <a:gd name="connsiteY30" fmla="*/ 34223 h 109775"/>
              <a:gd name="connsiteX31" fmla="*/ 162859 w 181337"/>
              <a:gd name="connsiteY31" fmla="*/ 36890 h 109775"/>
              <a:gd name="connsiteX32" fmla="*/ 160896 w 181337"/>
              <a:gd name="connsiteY32" fmla="*/ 39138 h 109775"/>
              <a:gd name="connsiteX33" fmla="*/ 158925 w 181337"/>
              <a:gd name="connsiteY33" fmla="*/ 40539 h 109775"/>
              <a:gd name="connsiteX34" fmla="*/ 157896 w 181337"/>
              <a:gd name="connsiteY34" fmla="*/ 41786 h 109775"/>
              <a:gd name="connsiteX35" fmla="*/ 157782 w 181337"/>
              <a:gd name="connsiteY35" fmla="*/ 46092 h 109775"/>
              <a:gd name="connsiteX36" fmla="*/ 156686 w 181337"/>
              <a:gd name="connsiteY36" fmla="*/ 47330 h 109775"/>
              <a:gd name="connsiteX37" fmla="*/ 155220 w 181337"/>
              <a:gd name="connsiteY37" fmla="*/ 48578 h 109775"/>
              <a:gd name="connsiteX38" fmla="*/ 154410 w 181337"/>
              <a:gd name="connsiteY38" fmla="*/ 49673 h 109775"/>
              <a:gd name="connsiteX39" fmla="*/ 152172 w 181337"/>
              <a:gd name="connsiteY39" fmla="*/ 56207 h 109775"/>
              <a:gd name="connsiteX40" fmla="*/ 150476 w 181337"/>
              <a:gd name="connsiteY40" fmla="*/ 58293 h 109775"/>
              <a:gd name="connsiteX41" fmla="*/ 148857 w 181337"/>
              <a:gd name="connsiteY41" fmla="*/ 59893 h 109775"/>
              <a:gd name="connsiteX42" fmla="*/ 148590 w 181337"/>
              <a:gd name="connsiteY42" fmla="*/ 61351 h 109775"/>
              <a:gd name="connsiteX43" fmla="*/ 148618 w 181337"/>
              <a:gd name="connsiteY43" fmla="*/ 63027 h 109775"/>
              <a:gd name="connsiteX44" fmla="*/ 146790 w 181337"/>
              <a:gd name="connsiteY44" fmla="*/ 66361 h 109775"/>
              <a:gd name="connsiteX45" fmla="*/ 144389 w 181337"/>
              <a:gd name="connsiteY45" fmla="*/ 69809 h 109775"/>
              <a:gd name="connsiteX46" fmla="*/ 143933 w 181337"/>
              <a:gd name="connsiteY46" fmla="*/ 71228 h 109775"/>
              <a:gd name="connsiteX47" fmla="*/ 144466 w 181337"/>
              <a:gd name="connsiteY47" fmla="*/ 73133 h 109775"/>
              <a:gd name="connsiteX48" fmla="*/ 142161 w 181337"/>
              <a:gd name="connsiteY48" fmla="*/ 75324 h 109775"/>
              <a:gd name="connsiteX49" fmla="*/ 140837 w 181337"/>
              <a:gd name="connsiteY49" fmla="*/ 76381 h 109775"/>
              <a:gd name="connsiteX50" fmla="*/ 139732 w 181337"/>
              <a:gd name="connsiteY50" fmla="*/ 76876 h 109775"/>
              <a:gd name="connsiteX51" fmla="*/ 139046 w 181337"/>
              <a:gd name="connsiteY51" fmla="*/ 78248 h 109775"/>
              <a:gd name="connsiteX52" fmla="*/ 137922 w 181337"/>
              <a:gd name="connsiteY52" fmla="*/ 81591 h 109775"/>
              <a:gd name="connsiteX53" fmla="*/ 138217 w 181337"/>
              <a:gd name="connsiteY53" fmla="*/ 83077 h 109775"/>
              <a:gd name="connsiteX54" fmla="*/ 138246 w 181337"/>
              <a:gd name="connsiteY54" fmla="*/ 84449 h 109775"/>
              <a:gd name="connsiteX55" fmla="*/ 136303 w 181337"/>
              <a:gd name="connsiteY55" fmla="*/ 85249 h 109775"/>
              <a:gd name="connsiteX56" fmla="*/ 135731 w 181337"/>
              <a:gd name="connsiteY56" fmla="*/ 86754 h 109775"/>
              <a:gd name="connsiteX57" fmla="*/ 135236 w 181337"/>
              <a:gd name="connsiteY57" fmla="*/ 88621 h 109775"/>
              <a:gd name="connsiteX58" fmla="*/ 134426 w 181337"/>
              <a:gd name="connsiteY58" fmla="*/ 89459 h 109775"/>
              <a:gd name="connsiteX59" fmla="*/ 132245 w 181337"/>
              <a:gd name="connsiteY59" fmla="*/ 91011 h 109775"/>
              <a:gd name="connsiteX60" fmla="*/ 126816 w 181337"/>
              <a:gd name="connsiteY60" fmla="*/ 90335 h 109775"/>
              <a:gd name="connsiteX61" fmla="*/ 124768 w 181337"/>
              <a:gd name="connsiteY61" fmla="*/ 90859 h 109775"/>
              <a:gd name="connsiteX62" fmla="*/ 124158 w 181337"/>
              <a:gd name="connsiteY62" fmla="*/ 91964 h 109775"/>
              <a:gd name="connsiteX63" fmla="*/ 124034 w 181337"/>
              <a:gd name="connsiteY63" fmla="*/ 92850 h 109775"/>
              <a:gd name="connsiteX64" fmla="*/ 123349 w 181337"/>
              <a:gd name="connsiteY64" fmla="*/ 93688 h 109775"/>
              <a:gd name="connsiteX65" fmla="*/ 122120 w 181337"/>
              <a:gd name="connsiteY65" fmla="*/ 94726 h 109775"/>
              <a:gd name="connsiteX66" fmla="*/ 120853 w 181337"/>
              <a:gd name="connsiteY66" fmla="*/ 95193 h 109775"/>
              <a:gd name="connsiteX67" fmla="*/ 118024 w 181337"/>
              <a:gd name="connsiteY67" fmla="*/ 93907 h 109775"/>
              <a:gd name="connsiteX68" fmla="*/ 111957 w 181337"/>
              <a:gd name="connsiteY68" fmla="*/ 95222 h 109775"/>
              <a:gd name="connsiteX69" fmla="*/ 110909 w 181337"/>
              <a:gd name="connsiteY69" fmla="*/ 96155 h 109775"/>
              <a:gd name="connsiteX70" fmla="*/ 110061 w 181337"/>
              <a:gd name="connsiteY70" fmla="*/ 95479 h 109775"/>
              <a:gd name="connsiteX71" fmla="*/ 108756 w 181337"/>
              <a:gd name="connsiteY71" fmla="*/ 94879 h 109775"/>
              <a:gd name="connsiteX72" fmla="*/ 102689 w 181337"/>
              <a:gd name="connsiteY72" fmla="*/ 94117 h 109775"/>
              <a:gd name="connsiteX73" fmla="*/ 100289 w 181337"/>
              <a:gd name="connsiteY73" fmla="*/ 94717 h 109775"/>
              <a:gd name="connsiteX74" fmla="*/ 97079 w 181337"/>
              <a:gd name="connsiteY74" fmla="*/ 94488 h 109775"/>
              <a:gd name="connsiteX75" fmla="*/ 94116 w 181337"/>
              <a:gd name="connsiteY75" fmla="*/ 93821 h 109775"/>
              <a:gd name="connsiteX76" fmla="*/ 91897 w 181337"/>
              <a:gd name="connsiteY76" fmla="*/ 94364 h 109775"/>
              <a:gd name="connsiteX77" fmla="*/ 89945 w 181337"/>
              <a:gd name="connsiteY77" fmla="*/ 96974 h 109775"/>
              <a:gd name="connsiteX78" fmla="*/ 88973 w 181337"/>
              <a:gd name="connsiteY78" fmla="*/ 97850 h 109775"/>
              <a:gd name="connsiteX79" fmla="*/ 88211 w 181337"/>
              <a:gd name="connsiteY79" fmla="*/ 98412 h 109775"/>
              <a:gd name="connsiteX80" fmla="*/ 86544 w 181337"/>
              <a:gd name="connsiteY80" fmla="*/ 99231 h 109775"/>
              <a:gd name="connsiteX81" fmla="*/ 85144 w 181337"/>
              <a:gd name="connsiteY81" fmla="*/ 100212 h 109775"/>
              <a:gd name="connsiteX82" fmla="*/ 83287 w 181337"/>
              <a:gd name="connsiteY82" fmla="*/ 100917 h 109775"/>
              <a:gd name="connsiteX83" fmla="*/ 81619 w 181337"/>
              <a:gd name="connsiteY83" fmla="*/ 100822 h 109775"/>
              <a:gd name="connsiteX84" fmla="*/ 80048 w 181337"/>
              <a:gd name="connsiteY84" fmla="*/ 99698 h 109775"/>
              <a:gd name="connsiteX85" fmla="*/ 79486 w 181337"/>
              <a:gd name="connsiteY85" fmla="*/ 99956 h 109775"/>
              <a:gd name="connsiteX86" fmla="*/ 78991 w 181337"/>
              <a:gd name="connsiteY86" fmla="*/ 100994 h 109775"/>
              <a:gd name="connsiteX87" fmla="*/ 78134 w 181337"/>
              <a:gd name="connsiteY87" fmla="*/ 101870 h 109775"/>
              <a:gd name="connsiteX88" fmla="*/ 75781 w 181337"/>
              <a:gd name="connsiteY88" fmla="*/ 102956 h 109775"/>
              <a:gd name="connsiteX89" fmla="*/ 75181 w 181337"/>
              <a:gd name="connsiteY89" fmla="*/ 102937 h 109775"/>
              <a:gd name="connsiteX90" fmla="*/ 75047 w 181337"/>
              <a:gd name="connsiteY90" fmla="*/ 102937 h 109775"/>
              <a:gd name="connsiteX91" fmla="*/ 73247 w 181337"/>
              <a:gd name="connsiteY91" fmla="*/ 103737 h 109775"/>
              <a:gd name="connsiteX92" fmla="*/ 70275 w 181337"/>
              <a:gd name="connsiteY92" fmla="*/ 104185 h 109775"/>
              <a:gd name="connsiteX93" fmla="*/ 68780 w 181337"/>
              <a:gd name="connsiteY93" fmla="*/ 103870 h 109775"/>
              <a:gd name="connsiteX94" fmla="*/ 66075 w 181337"/>
              <a:gd name="connsiteY94" fmla="*/ 107471 h 109775"/>
              <a:gd name="connsiteX95" fmla="*/ 65246 w 181337"/>
              <a:gd name="connsiteY95" fmla="*/ 108128 h 109775"/>
              <a:gd name="connsiteX96" fmla="*/ 62665 w 181337"/>
              <a:gd name="connsiteY96" fmla="*/ 109223 h 109775"/>
              <a:gd name="connsiteX97" fmla="*/ 60560 w 181337"/>
              <a:gd name="connsiteY97" fmla="*/ 109776 h 109775"/>
              <a:gd name="connsiteX98" fmla="*/ 58750 w 181337"/>
              <a:gd name="connsiteY98" fmla="*/ 109338 h 109775"/>
              <a:gd name="connsiteX99" fmla="*/ 58036 w 181337"/>
              <a:gd name="connsiteY99" fmla="*/ 109299 h 109775"/>
              <a:gd name="connsiteX100" fmla="*/ 50016 w 181337"/>
              <a:gd name="connsiteY100" fmla="*/ 109118 h 109775"/>
              <a:gd name="connsiteX101" fmla="*/ 45825 w 181337"/>
              <a:gd name="connsiteY101" fmla="*/ 108347 h 109775"/>
              <a:gd name="connsiteX102" fmla="*/ 43139 w 181337"/>
              <a:gd name="connsiteY102" fmla="*/ 106937 h 109775"/>
              <a:gd name="connsiteX103" fmla="*/ 41348 w 181337"/>
              <a:gd name="connsiteY103" fmla="*/ 105366 h 109775"/>
              <a:gd name="connsiteX104" fmla="*/ 40472 w 181337"/>
              <a:gd name="connsiteY104" fmla="*/ 103622 h 109775"/>
              <a:gd name="connsiteX105" fmla="*/ 38395 w 181337"/>
              <a:gd name="connsiteY105" fmla="*/ 102575 h 109775"/>
              <a:gd name="connsiteX106" fmla="*/ 35109 w 181337"/>
              <a:gd name="connsiteY106" fmla="*/ 102203 h 109775"/>
              <a:gd name="connsiteX107" fmla="*/ 32556 w 181337"/>
              <a:gd name="connsiteY107" fmla="*/ 100470 h 109775"/>
              <a:gd name="connsiteX108" fmla="*/ 30718 w 181337"/>
              <a:gd name="connsiteY108" fmla="*/ 97384 h 109775"/>
              <a:gd name="connsiteX109" fmla="*/ 28251 w 181337"/>
              <a:gd name="connsiteY109" fmla="*/ 94936 h 109775"/>
              <a:gd name="connsiteX110" fmla="*/ 25118 w 181337"/>
              <a:gd name="connsiteY110" fmla="*/ 93126 h 109775"/>
              <a:gd name="connsiteX111" fmla="*/ 22641 w 181337"/>
              <a:gd name="connsiteY111" fmla="*/ 90573 h 109775"/>
              <a:gd name="connsiteX112" fmla="*/ 20812 w 181337"/>
              <a:gd name="connsiteY112" fmla="*/ 87268 h 109775"/>
              <a:gd name="connsiteX113" fmla="*/ 17516 w 181337"/>
              <a:gd name="connsiteY113" fmla="*/ 84287 h 109775"/>
              <a:gd name="connsiteX114" fmla="*/ 12754 w 181337"/>
              <a:gd name="connsiteY114" fmla="*/ 81639 h 109775"/>
              <a:gd name="connsiteX115" fmla="*/ 11316 w 181337"/>
              <a:gd name="connsiteY115" fmla="*/ 81058 h 109775"/>
              <a:gd name="connsiteX116" fmla="*/ 11030 w 181337"/>
              <a:gd name="connsiteY116" fmla="*/ 80201 h 109775"/>
              <a:gd name="connsiteX117" fmla="*/ 8706 w 181337"/>
              <a:gd name="connsiteY117" fmla="*/ 76905 h 109775"/>
              <a:gd name="connsiteX118" fmla="*/ 7706 w 181337"/>
              <a:gd name="connsiteY118" fmla="*/ 75686 h 109775"/>
              <a:gd name="connsiteX119" fmla="*/ 7801 w 181337"/>
              <a:gd name="connsiteY119" fmla="*/ 74048 h 109775"/>
              <a:gd name="connsiteX120" fmla="*/ 7334 w 181337"/>
              <a:gd name="connsiteY120" fmla="*/ 73114 h 109775"/>
              <a:gd name="connsiteX121" fmla="*/ 6486 w 181337"/>
              <a:gd name="connsiteY121" fmla="*/ 72466 h 109775"/>
              <a:gd name="connsiteX122" fmla="*/ 6029 w 181337"/>
              <a:gd name="connsiteY122" fmla="*/ 70095 h 109775"/>
              <a:gd name="connsiteX123" fmla="*/ 5762 w 181337"/>
              <a:gd name="connsiteY123" fmla="*/ 68323 h 109775"/>
              <a:gd name="connsiteX124" fmla="*/ 5096 w 181337"/>
              <a:gd name="connsiteY124" fmla="*/ 67180 h 109775"/>
              <a:gd name="connsiteX125" fmla="*/ 0 w 181337"/>
              <a:gd name="connsiteY125" fmla="*/ 66942 h 109775"/>
              <a:gd name="connsiteX126" fmla="*/ 4267 w 181337"/>
              <a:gd name="connsiteY126" fmla="*/ 62713 h 109775"/>
              <a:gd name="connsiteX127" fmla="*/ 6391 w 181337"/>
              <a:gd name="connsiteY127" fmla="*/ 61531 h 109775"/>
              <a:gd name="connsiteX128" fmla="*/ 8849 w 181337"/>
              <a:gd name="connsiteY128" fmla="*/ 61732 h 109775"/>
              <a:gd name="connsiteX129" fmla="*/ 9640 w 181337"/>
              <a:gd name="connsiteY129" fmla="*/ 61351 h 109775"/>
              <a:gd name="connsiteX130" fmla="*/ 9849 w 181337"/>
              <a:gd name="connsiteY130" fmla="*/ 60731 h 109775"/>
              <a:gd name="connsiteX131" fmla="*/ 10268 w 181337"/>
              <a:gd name="connsiteY131" fmla="*/ 59350 h 109775"/>
              <a:gd name="connsiteX132" fmla="*/ 10477 w 181337"/>
              <a:gd name="connsiteY132" fmla="*/ 58045 h 109775"/>
              <a:gd name="connsiteX133" fmla="*/ 10687 w 181337"/>
              <a:gd name="connsiteY133" fmla="*/ 56807 h 109775"/>
              <a:gd name="connsiteX134" fmla="*/ 10420 w 181337"/>
              <a:gd name="connsiteY134" fmla="*/ 56121 h 109775"/>
              <a:gd name="connsiteX135" fmla="*/ 9230 w 181337"/>
              <a:gd name="connsiteY135" fmla="*/ 55902 h 109775"/>
              <a:gd name="connsiteX136" fmla="*/ 8658 w 181337"/>
              <a:gd name="connsiteY136" fmla="*/ 52864 h 109775"/>
              <a:gd name="connsiteX137" fmla="*/ 9268 w 181337"/>
              <a:gd name="connsiteY137" fmla="*/ 51711 h 109775"/>
              <a:gd name="connsiteX138" fmla="*/ 9877 w 181337"/>
              <a:gd name="connsiteY138" fmla="*/ 50911 h 109775"/>
              <a:gd name="connsiteX139" fmla="*/ 9125 w 181337"/>
              <a:gd name="connsiteY139" fmla="*/ 47206 h 109775"/>
              <a:gd name="connsiteX140" fmla="*/ 9353 w 181337"/>
              <a:gd name="connsiteY140" fmla="*/ 45939 h 109775"/>
              <a:gd name="connsiteX141" fmla="*/ 11278 w 181337"/>
              <a:gd name="connsiteY141" fmla="*/ 45739 h 109775"/>
              <a:gd name="connsiteX142" fmla="*/ 12868 w 181337"/>
              <a:gd name="connsiteY142" fmla="*/ 44948 h 109775"/>
              <a:gd name="connsiteX143" fmla="*/ 14173 w 181337"/>
              <a:gd name="connsiteY143" fmla="*/ 44053 h 109775"/>
              <a:gd name="connsiteX144" fmla="*/ 14535 w 181337"/>
              <a:gd name="connsiteY144" fmla="*/ 42901 h 109775"/>
              <a:gd name="connsiteX145" fmla="*/ 15602 w 181337"/>
              <a:gd name="connsiteY145" fmla="*/ 40557 h 109775"/>
              <a:gd name="connsiteX146" fmla="*/ 14621 w 181337"/>
              <a:gd name="connsiteY146" fmla="*/ 37681 h 109775"/>
              <a:gd name="connsiteX147" fmla="*/ 9068 w 181337"/>
              <a:gd name="connsiteY147" fmla="*/ 35805 h 109775"/>
              <a:gd name="connsiteX148" fmla="*/ 8782 w 181337"/>
              <a:gd name="connsiteY148" fmla="*/ 35090 h 109775"/>
              <a:gd name="connsiteX149" fmla="*/ 10068 w 181337"/>
              <a:gd name="connsiteY149" fmla="*/ 34271 h 109775"/>
              <a:gd name="connsiteX150" fmla="*/ 11449 w 181337"/>
              <a:gd name="connsiteY150" fmla="*/ 33109 h 109775"/>
              <a:gd name="connsiteX151" fmla="*/ 12249 w 181337"/>
              <a:gd name="connsiteY151" fmla="*/ 32195 h 109775"/>
              <a:gd name="connsiteX152" fmla="*/ 13316 w 181337"/>
              <a:gd name="connsiteY152" fmla="*/ 32071 h 109775"/>
              <a:gd name="connsiteX153" fmla="*/ 14821 w 181337"/>
              <a:gd name="connsiteY153" fmla="*/ 32538 h 109775"/>
              <a:gd name="connsiteX154" fmla="*/ 17507 w 181337"/>
              <a:gd name="connsiteY154" fmla="*/ 34623 h 109775"/>
              <a:gd name="connsiteX155" fmla="*/ 18526 w 181337"/>
              <a:gd name="connsiteY155" fmla="*/ 34928 h 109775"/>
              <a:gd name="connsiteX156" fmla="*/ 19517 w 181337"/>
              <a:gd name="connsiteY156" fmla="*/ 34319 h 109775"/>
              <a:gd name="connsiteX157" fmla="*/ 20574 w 181337"/>
              <a:gd name="connsiteY157" fmla="*/ 34185 h 109775"/>
              <a:gd name="connsiteX158" fmla="*/ 23536 w 181337"/>
              <a:gd name="connsiteY158" fmla="*/ 34262 h 109775"/>
              <a:gd name="connsiteX159" fmla="*/ 26032 w 181337"/>
              <a:gd name="connsiteY159" fmla="*/ 33776 h 109775"/>
              <a:gd name="connsiteX160" fmla="*/ 25470 w 181337"/>
              <a:gd name="connsiteY160" fmla="*/ 31557 h 109775"/>
              <a:gd name="connsiteX161" fmla="*/ 25479 w 181337"/>
              <a:gd name="connsiteY161" fmla="*/ 29937 h 109775"/>
              <a:gd name="connsiteX162" fmla="*/ 25051 w 181337"/>
              <a:gd name="connsiteY162" fmla="*/ 28642 h 109775"/>
              <a:gd name="connsiteX163" fmla="*/ 25318 w 181337"/>
              <a:gd name="connsiteY163" fmla="*/ 27222 h 109775"/>
              <a:gd name="connsiteX164" fmla="*/ 26327 w 181337"/>
              <a:gd name="connsiteY164" fmla="*/ 26108 h 109775"/>
              <a:gd name="connsiteX165" fmla="*/ 26632 w 181337"/>
              <a:gd name="connsiteY165" fmla="*/ 23613 h 109775"/>
              <a:gd name="connsiteX166" fmla="*/ 28184 w 181337"/>
              <a:gd name="connsiteY166" fmla="*/ 21927 h 109775"/>
              <a:gd name="connsiteX167" fmla="*/ 28918 w 181337"/>
              <a:gd name="connsiteY167" fmla="*/ 21679 h 109775"/>
              <a:gd name="connsiteX168" fmla="*/ 31661 w 181337"/>
              <a:gd name="connsiteY168" fmla="*/ 21993 h 109775"/>
              <a:gd name="connsiteX169" fmla="*/ 32308 w 181337"/>
              <a:gd name="connsiteY169" fmla="*/ 22431 h 109775"/>
              <a:gd name="connsiteX170" fmla="*/ 32728 w 181337"/>
              <a:gd name="connsiteY170" fmla="*/ 22527 h 109775"/>
              <a:gd name="connsiteX171" fmla="*/ 37100 w 181337"/>
              <a:gd name="connsiteY171" fmla="*/ 26632 h 109775"/>
              <a:gd name="connsiteX172" fmla="*/ 41234 w 181337"/>
              <a:gd name="connsiteY172" fmla="*/ 29718 h 109775"/>
              <a:gd name="connsiteX173" fmla="*/ 44615 w 181337"/>
              <a:gd name="connsiteY173" fmla="*/ 31299 h 109775"/>
              <a:gd name="connsiteX174" fmla="*/ 49587 w 181337"/>
              <a:gd name="connsiteY174" fmla="*/ 31423 h 109775"/>
              <a:gd name="connsiteX175" fmla="*/ 54873 w 181337"/>
              <a:gd name="connsiteY175" fmla="*/ 31566 h 109775"/>
              <a:gd name="connsiteX176" fmla="*/ 63713 w 181337"/>
              <a:gd name="connsiteY176" fmla="*/ 31023 h 109775"/>
              <a:gd name="connsiteX177" fmla="*/ 70342 w 181337"/>
              <a:gd name="connsiteY177" fmla="*/ 30623 h 109775"/>
              <a:gd name="connsiteX178" fmla="*/ 70780 w 181337"/>
              <a:gd name="connsiteY178" fmla="*/ 29851 h 109775"/>
              <a:gd name="connsiteX179" fmla="*/ 71781 w 181337"/>
              <a:gd name="connsiteY179" fmla="*/ 28013 h 109775"/>
              <a:gd name="connsiteX180" fmla="*/ 70981 w 181337"/>
              <a:gd name="connsiteY180" fmla="*/ 26432 h 109775"/>
              <a:gd name="connsiteX181" fmla="*/ 71028 w 181337"/>
              <a:gd name="connsiteY181" fmla="*/ 24575 h 109775"/>
              <a:gd name="connsiteX182" fmla="*/ 72142 w 181337"/>
              <a:gd name="connsiteY182" fmla="*/ 22155 h 109775"/>
              <a:gd name="connsiteX183" fmla="*/ 75419 w 181337"/>
              <a:gd name="connsiteY183" fmla="*/ 20136 h 109775"/>
              <a:gd name="connsiteX184" fmla="*/ 84801 w 181337"/>
              <a:gd name="connsiteY184" fmla="*/ 19250 h 109775"/>
              <a:gd name="connsiteX185" fmla="*/ 90192 w 181337"/>
              <a:gd name="connsiteY185" fmla="*/ 17745 h 109775"/>
              <a:gd name="connsiteX186" fmla="*/ 91011 w 181337"/>
              <a:gd name="connsiteY186" fmla="*/ 15697 h 109775"/>
              <a:gd name="connsiteX187" fmla="*/ 92793 w 181337"/>
              <a:gd name="connsiteY187" fmla="*/ 13668 h 109775"/>
              <a:gd name="connsiteX188" fmla="*/ 94431 w 181337"/>
              <a:gd name="connsiteY188" fmla="*/ 13259 h 109775"/>
              <a:gd name="connsiteX189" fmla="*/ 96669 w 181337"/>
              <a:gd name="connsiteY189" fmla="*/ 14192 h 109775"/>
              <a:gd name="connsiteX190" fmla="*/ 99365 w 181337"/>
              <a:gd name="connsiteY190" fmla="*/ 15973 h 109775"/>
              <a:gd name="connsiteX191" fmla="*/ 101736 w 181337"/>
              <a:gd name="connsiteY191" fmla="*/ 16926 h 109775"/>
              <a:gd name="connsiteX192" fmla="*/ 103118 w 181337"/>
              <a:gd name="connsiteY192" fmla="*/ 16316 h 109775"/>
              <a:gd name="connsiteX193" fmla="*/ 107880 w 181337"/>
              <a:gd name="connsiteY193" fmla="*/ 13306 h 109775"/>
              <a:gd name="connsiteX194" fmla="*/ 113366 w 181337"/>
              <a:gd name="connsiteY194" fmla="*/ 10354 h 109775"/>
              <a:gd name="connsiteX195" fmla="*/ 117138 w 181337"/>
              <a:gd name="connsiteY195" fmla="*/ 2353 h 109775"/>
              <a:gd name="connsiteX196" fmla="*/ 117548 w 181337"/>
              <a:gd name="connsiteY196" fmla="*/ 1067 h 109775"/>
              <a:gd name="connsiteX197" fmla="*/ 121634 w 181337"/>
              <a:gd name="connsiteY197" fmla="*/ 152 h 109775"/>
              <a:gd name="connsiteX198" fmla="*/ 127606 w 181337"/>
              <a:gd name="connsiteY198" fmla="*/ 315 h 109775"/>
              <a:gd name="connsiteX199" fmla="*/ 130673 w 181337"/>
              <a:gd name="connsiteY199" fmla="*/ 1362 h 109775"/>
              <a:gd name="connsiteX200" fmla="*/ 132979 w 181337"/>
              <a:gd name="connsiteY200" fmla="*/ 1915 h 109775"/>
              <a:gd name="connsiteX201" fmla="*/ 136427 w 181337"/>
              <a:gd name="connsiteY201" fmla="*/ 1724 h 109775"/>
              <a:gd name="connsiteX202" fmla="*/ 141398 w 181337"/>
              <a:gd name="connsiteY202" fmla="*/ 0 h 109775"/>
              <a:gd name="connsiteX203" fmla="*/ 143237 w 181337"/>
              <a:gd name="connsiteY203" fmla="*/ 48 h 109775"/>
              <a:gd name="connsiteX204" fmla="*/ 144666 w 181337"/>
              <a:gd name="connsiteY204" fmla="*/ 1267 h 109775"/>
              <a:gd name="connsiteX205" fmla="*/ 146228 w 181337"/>
              <a:gd name="connsiteY205" fmla="*/ 2324 h 109775"/>
              <a:gd name="connsiteX206" fmla="*/ 147285 w 181337"/>
              <a:gd name="connsiteY206" fmla="*/ 3610 h 109775"/>
              <a:gd name="connsiteX207" fmla="*/ 148085 w 181337"/>
              <a:gd name="connsiteY207" fmla="*/ 5429 h 109775"/>
              <a:gd name="connsiteX208" fmla="*/ 148514 w 181337"/>
              <a:gd name="connsiteY208" fmla="*/ 6105 h 109775"/>
              <a:gd name="connsiteX209" fmla="*/ 149209 w 181337"/>
              <a:gd name="connsiteY209" fmla="*/ 7039 h 109775"/>
              <a:gd name="connsiteX210" fmla="*/ 150466 w 181337"/>
              <a:gd name="connsiteY210" fmla="*/ 8315 h 109775"/>
              <a:gd name="connsiteX211" fmla="*/ 151676 w 181337"/>
              <a:gd name="connsiteY211" fmla="*/ 8649 h 109775"/>
              <a:gd name="connsiteX212" fmla="*/ 160887 w 181337"/>
              <a:gd name="connsiteY212" fmla="*/ 6430 h 1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</a:cxnLst>
            <a:rect l="l" t="t" r="r" b="b"/>
            <a:pathLst>
              <a:path w="181337" h="109775">
                <a:moveTo>
                  <a:pt x="161439" y="5953"/>
                </a:moveTo>
                <a:lnTo>
                  <a:pt x="163982" y="5629"/>
                </a:lnTo>
                <a:lnTo>
                  <a:pt x="164087" y="5677"/>
                </a:lnTo>
                <a:lnTo>
                  <a:pt x="164687" y="5867"/>
                </a:lnTo>
                <a:lnTo>
                  <a:pt x="165116" y="7734"/>
                </a:lnTo>
                <a:lnTo>
                  <a:pt x="165182" y="7858"/>
                </a:lnTo>
                <a:lnTo>
                  <a:pt x="165802" y="9087"/>
                </a:lnTo>
                <a:lnTo>
                  <a:pt x="166373" y="10716"/>
                </a:lnTo>
                <a:lnTo>
                  <a:pt x="167268" y="11944"/>
                </a:lnTo>
                <a:lnTo>
                  <a:pt x="169240" y="12449"/>
                </a:lnTo>
                <a:lnTo>
                  <a:pt x="171812" y="13964"/>
                </a:lnTo>
                <a:lnTo>
                  <a:pt x="173479" y="16821"/>
                </a:lnTo>
                <a:lnTo>
                  <a:pt x="175984" y="18002"/>
                </a:lnTo>
                <a:lnTo>
                  <a:pt x="176165" y="18031"/>
                </a:lnTo>
                <a:lnTo>
                  <a:pt x="176660" y="17897"/>
                </a:lnTo>
                <a:lnTo>
                  <a:pt x="178470" y="17793"/>
                </a:lnTo>
                <a:lnTo>
                  <a:pt x="178822" y="18364"/>
                </a:lnTo>
                <a:lnTo>
                  <a:pt x="180261" y="19764"/>
                </a:lnTo>
                <a:lnTo>
                  <a:pt x="180823" y="20984"/>
                </a:lnTo>
                <a:lnTo>
                  <a:pt x="180537" y="22279"/>
                </a:lnTo>
                <a:lnTo>
                  <a:pt x="180794" y="23746"/>
                </a:lnTo>
                <a:lnTo>
                  <a:pt x="181337" y="24260"/>
                </a:lnTo>
                <a:lnTo>
                  <a:pt x="180680" y="25241"/>
                </a:lnTo>
                <a:lnTo>
                  <a:pt x="176003" y="30156"/>
                </a:lnTo>
                <a:lnTo>
                  <a:pt x="174164" y="31452"/>
                </a:lnTo>
                <a:lnTo>
                  <a:pt x="172955" y="31718"/>
                </a:lnTo>
                <a:lnTo>
                  <a:pt x="171040" y="31204"/>
                </a:lnTo>
                <a:lnTo>
                  <a:pt x="169069" y="31595"/>
                </a:lnTo>
                <a:lnTo>
                  <a:pt x="167307" y="32642"/>
                </a:lnTo>
                <a:lnTo>
                  <a:pt x="165678" y="32976"/>
                </a:lnTo>
                <a:lnTo>
                  <a:pt x="164449" y="34223"/>
                </a:lnTo>
                <a:lnTo>
                  <a:pt x="162859" y="36890"/>
                </a:lnTo>
                <a:lnTo>
                  <a:pt x="160896" y="39138"/>
                </a:lnTo>
                <a:lnTo>
                  <a:pt x="158925" y="40539"/>
                </a:lnTo>
                <a:lnTo>
                  <a:pt x="157896" y="41786"/>
                </a:lnTo>
                <a:lnTo>
                  <a:pt x="157782" y="46092"/>
                </a:lnTo>
                <a:lnTo>
                  <a:pt x="156686" y="47330"/>
                </a:lnTo>
                <a:lnTo>
                  <a:pt x="155220" y="48578"/>
                </a:lnTo>
                <a:lnTo>
                  <a:pt x="154410" y="49673"/>
                </a:lnTo>
                <a:lnTo>
                  <a:pt x="152172" y="56207"/>
                </a:lnTo>
                <a:lnTo>
                  <a:pt x="150476" y="58293"/>
                </a:lnTo>
                <a:lnTo>
                  <a:pt x="148857" y="59893"/>
                </a:lnTo>
                <a:lnTo>
                  <a:pt x="148590" y="61351"/>
                </a:lnTo>
                <a:lnTo>
                  <a:pt x="148618" y="63027"/>
                </a:lnTo>
                <a:lnTo>
                  <a:pt x="146790" y="66361"/>
                </a:lnTo>
                <a:lnTo>
                  <a:pt x="144389" y="69809"/>
                </a:lnTo>
                <a:lnTo>
                  <a:pt x="143933" y="71228"/>
                </a:lnTo>
                <a:lnTo>
                  <a:pt x="144466" y="73133"/>
                </a:lnTo>
                <a:lnTo>
                  <a:pt x="142161" y="75324"/>
                </a:lnTo>
                <a:lnTo>
                  <a:pt x="140837" y="76381"/>
                </a:lnTo>
                <a:lnTo>
                  <a:pt x="139732" y="76876"/>
                </a:lnTo>
                <a:lnTo>
                  <a:pt x="139046" y="78248"/>
                </a:lnTo>
                <a:lnTo>
                  <a:pt x="137922" y="81591"/>
                </a:lnTo>
                <a:lnTo>
                  <a:pt x="138217" y="83077"/>
                </a:lnTo>
                <a:lnTo>
                  <a:pt x="138246" y="84449"/>
                </a:lnTo>
                <a:lnTo>
                  <a:pt x="136303" y="85249"/>
                </a:lnTo>
                <a:lnTo>
                  <a:pt x="135731" y="86754"/>
                </a:lnTo>
                <a:lnTo>
                  <a:pt x="135236" y="88621"/>
                </a:lnTo>
                <a:lnTo>
                  <a:pt x="134426" y="89459"/>
                </a:lnTo>
                <a:lnTo>
                  <a:pt x="132245" y="91011"/>
                </a:lnTo>
                <a:lnTo>
                  <a:pt x="126816" y="90335"/>
                </a:lnTo>
                <a:lnTo>
                  <a:pt x="124768" y="90859"/>
                </a:lnTo>
                <a:lnTo>
                  <a:pt x="124158" y="91964"/>
                </a:lnTo>
                <a:lnTo>
                  <a:pt x="124034" y="92850"/>
                </a:lnTo>
                <a:lnTo>
                  <a:pt x="123349" y="93688"/>
                </a:lnTo>
                <a:lnTo>
                  <a:pt x="122120" y="94726"/>
                </a:lnTo>
                <a:lnTo>
                  <a:pt x="120853" y="95193"/>
                </a:lnTo>
                <a:lnTo>
                  <a:pt x="118024" y="93907"/>
                </a:lnTo>
                <a:lnTo>
                  <a:pt x="111957" y="95222"/>
                </a:lnTo>
                <a:lnTo>
                  <a:pt x="110909" y="96155"/>
                </a:lnTo>
                <a:lnTo>
                  <a:pt x="110061" y="95479"/>
                </a:lnTo>
                <a:lnTo>
                  <a:pt x="108756" y="94879"/>
                </a:lnTo>
                <a:lnTo>
                  <a:pt x="102689" y="94117"/>
                </a:lnTo>
                <a:lnTo>
                  <a:pt x="100289" y="94717"/>
                </a:lnTo>
                <a:lnTo>
                  <a:pt x="97079" y="94488"/>
                </a:lnTo>
                <a:lnTo>
                  <a:pt x="94116" y="93821"/>
                </a:lnTo>
                <a:lnTo>
                  <a:pt x="91897" y="94364"/>
                </a:lnTo>
                <a:lnTo>
                  <a:pt x="89945" y="96974"/>
                </a:lnTo>
                <a:lnTo>
                  <a:pt x="88973" y="97850"/>
                </a:lnTo>
                <a:lnTo>
                  <a:pt x="88211" y="98412"/>
                </a:lnTo>
                <a:lnTo>
                  <a:pt x="86544" y="99231"/>
                </a:lnTo>
                <a:lnTo>
                  <a:pt x="85144" y="100212"/>
                </a:lnTo>
                <a:lnTo>
                  <a:pt x="83287" y="100917"/>
                </a:lnTo>
                <a:lnTo>
                  <a:pt x="81619" y="100822"/>
                </a:lnTo>
                <a:lnTo>
                  <a:pt x="80048" y="99698"/>
                </a:lnTo>
                <a:lnTo>
                  <a:pt x="79486" y="99956"/>
                </a:lnTo>
                <a:lnTo>
                  <a:pt x="78991" y="100994"/>
                </a:lnTo>
                <a:lnTo>
                  <a:pt x="78134" y="101870"/>
                </a:lnTo>
                <a:lnTo>
                  <a:pt x="75781" y="102956"/>
                </a:lnTo>
                <a:lnTo>
                  <a:pt x="75181" y="102937"/>
                </a:lnTo>
                <a:lnTo>
                  <a:pt x="75047" y="102937"/>
                </a:lnTo>
                <a:lnTo>
                  <a:pt x="73247" y="103737"/>
                </a:lnTo>
                <a:lnTo>
                  <a:pt x="70275" y="104185"/>
                </a:lnTo>
                <a:lnTo>
                  <a:pt x="68780" y="103870"/>
                </a:lnTo>
                <a:lnTo>
                  <a:pt x="66075" y="107471"/>
                </a:lnTo>
                <a:lnTo>
                  <a:pt x="65246" y="108128"/>
                </a:lnTo>
                <a:lnTo>
                  <a:pt x="62665" y="109223"/>
                </a:lnTo>
                <a:lnTo>
                  <a:pt x="60560" y="109776"/>
                </a:lnTo>
                <a:lnTo>
                  <a:pt x="58750" y="109338"/>
                </a:lnTo>
                <a:lnTo>
                  <a:pt x="58036" y="109299"/>
                </a:lnTo>
                <a:lnTo>
                  <a:pt x="50016" y="109118"/>
                </a:lnTo>
                <a:lnTo>
                  <a:pt x="45825" y="108347"/>
                </a:lnTo>
                <a:lnTo>
                  <a:pt x="43139" y="106937"/>
                </a:lnTo>
                <a:lnTo>
                  <a:pt x="41348" y="105366"/>
                </a:lnTo>
                <a:lnTo>
                  <a:pt x="40472" y="103622"/>
                </a:lnTo>
                <a:lnTo>
                  <a:pt x="38395" y="102575"/>
                </a:lnTo>
                <a:lnTo>
                  <a:pt x="35109" y="102203"/>
                </a:lnTo>
                <a:lnTo>
                  <a:pt x="32556" y="100470"/>
                </a:lnTo>
                <a:lnTo>
                  <a:pt x="30718" y="97384"/>
                </a:lnTo>
                <a:lnTo>
                  <a:pt x="28251" y="94936"/>
                </a:lnTo>
                <a:lnTo>
                  <a:pt x="25118" y="93126"/>
                </a:lnTo>
                <a:lnTo>
                  <a:pt x="22641" y="90573"/>
                </a:lnTo>
                <a:lnTo>
                  <a:pt x="20812" y="87268"/>
                </a:lnTo>
                <a:lnTo>
                  <a:pt x="17516" y="84287"/>
                </a:lnTo>
                <a:lnTo>
                  <a:pt x="12754" y="81639"/>
                </a:lnTo>
                <a:lnTo>
                  <a:pt x="11316" y="81058"/>
                </a:lnTo>
                <a:lnTo>
                  <a:pt x="11030" y="80201"/>
                </a:lnTo>
                <a:lnTo>
                  <a:pt x="8706" y="76905"/>
                </a:lnTo>
                <a:lnTo>
                  <a:pt x="7706" y="75686"/>
                </a:lnTo>
                <a:lnTo>
                  <a:pt x="7801" y="74048"/>
                </a:lnTo>
                <a:lnTo>
                  <a:pt x="7334" y="73114"/>
                </a:lnTo>
                <a:lnTo>
                  <a:pt x="6486" y="72466"/>
                </a:lnTo>
                <a:lnTo>
                  <a:pt x="6029" y="70095"/>
                </a:lnTo>
                <a:lnTo>
                  <a:pt x="5762" y="68323"/>
                </a:lnTo>
                <a:lnTo>
                  <a:pt x="5096" y="67180"/>
                </a:lnTo>
                <a:lnTo>
                  <a:pt x="0" y="66942"/>
                </a:lnTo>
                <a:lnTo>
                  <a:pt x="4267" y="62713"/>
                </a:lnTo>
                <a:lnTo>
                  <a:pt x="6391" y="61531"/>
                </a:lnTo>
                <a:lnTo>
                  <a:pt x="8849" y="61732"/>
                </a:lnTo>
                <a:lnTo>
                  <a:pt x="9640" y="61351"/>
                </a:lnTo>
                <a:lnTo>
                  <a:pt x="9849" y="60731"/>
                </a:lnTo>
                <a:lnTo>
                  <a:pt x="10268" y="59350"/>
                </a:lnTo>
                <a:lnTo>
                  <a:pt x="10477" y="58045"/>
                </a:lnTo>
                <a:lnTo>
                  <a:pt x="10687" y="56807"/>
                </a:lnTo>
                <a:lnTo>
                  <a:pt x="10420" y="56121"/>
                </a:lnTo>
                <a:lnTo>
                  <a:pt x="9230" y="55902"/>
                </a:lnTo>
                <a:lnTo>
                  <a:pt x="8658" y="52864"/>
                </a:lnTo>
                <a:lnTo>
                  <a:pt x="9268" y="51711"/>
                </a:lnTo>
                <a:lnTo>
                  <a:pt x="9877" y="50911"/>
                </a:lnTo>
                <a:lnTo>
                  <a:pt x="9125" y="47206"/>
                </a:lnTo>
                <a:lnTo>
                  <a:pt x="9353" y="45939"/>
                </a:lnTo>
                <a:lnTo>
                  <a:pt x="11278" y="45739"/>
                </a:lnTo>
                <a:lnTo>
                  <a:pt x="12868" y="44948"/>
                </a:lnTo>
                <a:lnTo>
                  <a:pt x="14173" y="44053"/>
                </a:lnTo>
                <a:lnTo>
                  <a:pt x="14535" y="42901"/>
                </a:lnTo>
                <a:lnTo>
                  <a:pt x="15602" y="40557"/>
                </a:lnTo>
                <a:lnTo>
                  <a:pt x="14621" y="37681"/>
                </a:lnTo>
                <a:lnTo>
                  <a:pt x="9068" y="35805"/>
                </a:lnTo>
                <a:lnTo>
                  <a:pt x="8782" y="35090"/>
                </a:lnTo>
                <a:lnTo>
                  <a:pt x="10068" y="34271"/>
                </a:lnTo>
                <a:lnTo>
                  <a:pt x="11449" y="33109"/>
                </a:lnTo>
                <a:lnTo>
                  <a:pt x="12249" y="32195"/>
                </a:lnTo>
                <a:lnTo>
                  <a:pt x="13316" y="32071"/>
                </a:lnTo>
                <a:lnTo>
                  <a:pt x="14821" y="32538"/>
                </a:lnTo>
                <a:lnTo>
                  <a:pt x="17507" y="34623"/>
                </a:lnTo>
                <a:lnTo>
                  <a:pt x="18526" y="34928"/>
                </a:lnTo>
                <a:lnTo>
                  <a:pt x="19517" y="34319"/>
                </a:lnTo>
                <a:lnTo>
                  <a:pt x="20574" y="34185"/>
                </a:lnTo>
                <a:lnTo>
                  <a:pt x="23536" y="34262"/>
                </a:lnTo>
                <a:lnTo>
                  <a:pt x="26032" y="33776"/>
                </a:lnTo>
                <a:lnTo>
                  <a:pt x="25470" y="31557"/>
                </a:lnTo>
                <a:lnTo>
                  <a:pt x="25479" y="29937"/>
                </a:lnTo>
                <a:lnTo>
                  <a:pt x="25051" y="28642"/>
                </a:lnTo>
                <a:lnTo>
                  <a:pt x="25318" y="27222"/>
                </a:lnTo>
                <a:lnTo>
                  <a:pt x="26327" y="26108"/>
                </a:lnTo>
                <a:lnTo>
                  <a:pt x="26632" y="23613"/>
                </a:lnTo>
                <a:lnTo>
                  <a:pt x="28184" y="21927"/>
                </a:lnTo>
                <a:lnTo>
                  <a:pt x="28918" y="21679"/>
                </a:lnTo>
                <a:lnTo>
                  <a:pt x="31661" y="21993"/>
                </a:lnTo>
                <a:lnTo>
                  <a:pt x="32308" y="22431"/>
                </a:lnTo>
                <a:lnTo>
                  <a:pt x="32728" y="22527"/>
                </a:lnTo>
                <a:lnTo>
                  <a:pt x="37100" y="26632"/>
                </a:lnTo>
                <a:lnTo>
                  <a:pt x="41234" y="29718"/>
                </a:lnTo>
                <a:lnTo>
                  <a:pt x="44615" y="31299"/>
                </a:lnTo>
                <a:lnTo>
                  <a:pt x="49587" y="31423"/>
                </a:lnTo>
                <a:lnTo>
                  <a:pt x="54873" y="31566"/>
                </a:lnTo>
                <a:lnTo>
                  <a:pt x="63713" y="31023"/>
                </a:lnTo>
                <a:lnTo>
                  <a:pt x="70342" y="30623"/>
                </a:lnTo>
                <a:lnTo>
                  <a:pt x="70780" y="29851"/>
                </a:lnTo>
                <a:lnTo>
                  <a:pt x="71781" y="28013"/>
                </a:lnTo>
                <a:lnTo>
                  <a:pt x="70981" y="26432"/>
                </a:lnTo>
                <a:lnTo>
                  <a:pt x="71028" y="24575"/>
                </a:lnTo>
                <a:lnTo>
                  <a:pt x="72142" y="22155"/>
                </a:lnTo>
                <a:lnTo>
                  <a:pt x="75419" y="20136"/>
                </a:lnTo>
                <a:lnTo>
                  <a:pt x="84801" y="19250"/>
                </a:lnTo>
                <a:lnTo>
                  <a:pt x="90192" y="17745"/>
                </a:lnTo>
                <a:lnTo>
                  <a:pt x="91011" y="15697"/>
                </a:lnTo>
                <a:lnTo>
                  <a:pt x="92793" y="13668"/>
                </a:lnTo>
                <a:lnTo>
                  <a:pt x="94431" y="13259"/>
                </a:lnTo>
                <a:lnTo>
                  <a:pt x="96669" y="14192"/>
                </a:lnTo>
                <a:lnTo>
                  <a:pt x="99365" y="15973"/>
                </a:lnTo>
                <a:lnTo>
                  <a:pt x="101736" y="16926"/>
                </a:lnTo>
                <a:lnTo>
                  <a:pt x="103118" y="16316"/>
                </a:lnTo>
                <a:lnTo>
                  <a:pt x="107880" y="13306"/>
                </a:lnTo>
                <a:lnTo>
                  <a:pt x="113366" y="10354"/>
                </a:lnTo>
                <a:lnTo>
                  <a:pt x="117138" y="2353"/>
                </a:lnTo>
                <a:lnTo>
                  <a:pt x="117548" y="1067"/>
                </a:lnTo>
                <a:lnTo>
                  <a:pt x="121634" y="152"/>
                </a:lnTo>
                <a:lnTo>
                  <a:pt x="127606" y="315"/>
                </a:lnTo>
                <a:lnTo>
                  <a:pt x="130673" y="1362"/>
                </a:lnTo>
                <a:lnTo>
                  <a:pt x="132979" y="1915"/>
                </a:lnTo>
                <a:lnTo>
                  <a:pt x="136427" y="1724"/>
                </a:lnTo>
                <a:lnTo>
                  <a:pt x="141398" y="0"/>
                </a:lnTo>
                <a:lnTo>
                  <a:pt x="143237" y="48"/>
                </a:lnTo>
                <a:lnTo>
                  <a:pt x="144666" y="1267"/>
                </a:lnTo>
                <a:lnTo>
                  <a:pt x="146228" y="2324"/>
                </a:lnTo>
                <a:lnTo>
                  <a:pt x="147285" y="3610"/>
                </a:lnTo>
                <a:lnTo>
                  <a:pt x="148085" y="5429"/>
                </a:lnTo>
                <a:lnTo>
                  <a:pt x="148514" y="6105"/>
                </a:lnTo>
                <a:lnTo>
                  <a:pt x="149209" y="7039"/>
                </a:lnTo>
                <a:lnTo>
                  <a:pt x="150466" y="8315"/>
                </a:lnTo>
                <a:lnTo>
                  <a:pt x="151676" y="8649"/>
                </a:lnTo>
                <a:lnTo>
                  <a:pt x="160887" y="643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1B984FBE-1F02-EEEA-B7E3-6641C4AEBABC}"/>
              </a:ext>
            </a:extLst>
          </p:cNvPr>
          <p:cNvSpPr/>
          <p:nvPr/>
        </p:nvSpPr>
        <p:spPr>
          <a:xfrm>
            <a:off x="5872480" y="3312160"/>
            <a:ext cx="245986" cy="4252"/>
          </a:xfrm>
          <a:custGeom>
            <a:avLst/>
            <a:gdLst>
              <a:gd name="connsiteX0" fmla="*/ 741588 w 1223485"/>
              <a:gd name="connsiteY0" fmla="*/ 448599 h 448608"/>
              <a:gd name="connsiteX1" fmla="*/ 739101 w 1223485"/>
              <a:gd name="connsiteY1" fmla="*/ 448608 h 448608"/>
              <a:gd name="connsiteX2" fmla="*/ 738301 w 1223485"/>
              <a:gd name="connsiteY2" fmla="*/ 448323 h 448608"/>
              <a:gd name="connsiteX3" fmla="*/ 738101 w 1223485"/>
              <a:gd name="connsiteY3" fmla="*/ 445941 h 448608"/>
              <a:gd name="connsiteX4" fmla="*/ 738835 w 1223485"/>
              <a:gd name="connsiteY4" fmla="*/ 444608 h 448608"/>
              <a:gd name="connsiteX5" fmla="*/ 744598 w 1223485"/>
              <a:gd name="connsiteY5" fmla="*/ 442893 h 448608"/>
              <a:gd name="connsiteX6" fmla="*/ 746846 w 1223485"/>
              <a:gd name="connsiteY6" fmla="*/ 441312 h 448608"/>
              <a:gd name="connsiteX7" fmla="*/ 750046 w 1223485"/>
              <a:gd name="connsiteY7" fmla="*/ 438026 h 448608"/>
              <a:gd name="connsiteX8" fmla="*/ 752027 w 1223485"/>
              <a:gd name="connsiteY8" fmla="*/ 437169 h 448608"/>
              <a:gd name="connsiteX9" fmla="*/ 752532 w 1223485"/>
              <a:gd name="connsiteY9" fmla="*/ 436797 h 448608"/>
              <a:gd name="connsiteX10" fmla="*/ 752875 w 1223485"/>
              <a:gd name="connsiteY10" fmla="*/ 436864 h 448608"/>
              <a:gd name="connsiteX11" fmla="*/ 753189 w 1223485"/>
              <a:gd name="connsiteY11" fmla="*/ 439369 h 448608"/>
              <a:gd name="connsiteX12" fmla="*/ 753989 w 1223485"/>
              <a:gd name="connsiteY12" fmla="*/ 440855 h 448608"/>
              <a:gd name="connsiteX13" fmla="*/ 754132 w 1223485"/>
              <a:gd name="connsiteY13" fmla="*/ 441636 h 448608"/>
              <a:gd name="connsiteX14" fmla="*/ 751255 w 1223485"/>
              <a:gd name="connsiteY14" fmla="*/ 442903 h 448608"/>
              <a:gd name="connsiteX15" fmla="*/ 748684 w 1223485"/>
              <a:gd name="connsiteY15" fmla="*/ 445818 h 448608"/>
              <a:gd name="connsiteX16" fmla="*/ 743083 w 1223485"/>
              <a:gd name="connsiteY16" fmla="*/ 447723 h 448608"/>
              <a:gd name="connsiteX17" fmla="*/ 741588 w 1223485"/>
              <a:gd name="connsiteY17" fmla="*/ 448599 h 448608"/>
              <a:gd name="connsiteX18" fmla="*/ 713098 w 1223485"/>
              <a:gd name="connsiteY18" fmla="*/ 439979 h 448608"/>
              <a:gd name="connsiteX19" fmla="*/ 711765 w 1223485"/>
              <a:gd name="connsiteY19" fmla="*/ 440303 h 448608"/>
              <a:gd name="connsiteX20" fmla="*/ 708898 w 1223485"/>
              <a:gd name="connsiteY20" fmla="*/ 439521 h 448608"/>
              <a:gd name="connsiteX21" fmla="*/ 708317 w 1223485"/>
              <a:gd name="connsiteY21" fmla="*/ 439045 h 448608"/>
              <a:gd name="connsiteX22" fmla="*/ 710774 w 1223485"/>
              <a:gd name="connsiteY22" fmla="*/ 437740 h 448608"/>
              <a:gd name="connsiteX23" fmla="*/ 712660 w 1223485"/>
              <a:gd name="connsiteY23" fmla="*/ 435893 h 448608"/>
              <a:gd name="connsiteX24" fmla="*/ 714860 w 1223485"/>
              <a:gd name="connsiteY24" fmla="*/ 435731 h 448608"/>
              <a:gd name="connsiteX25" fmla="*/ 716166 w 1223485"/>
              <a:gd name="connsiteY25" fmla="*/ 436111 h 448608"/>
              <a:gd name="connsiteX26" fmla="*/ 715718 w 1223485"/>
              <a:gd name="connsiteY26" fmla="*/ 438312 h 448608"/>
              <a:gd name="connsiteX27" fmla="*/ 713098 w 1223485"/>
              <a:gd name="connsiteY27" fmla="*/ 439979 h 448608"/>
              <a:gd name="connsiteX28" fmla="*/ 754075 w 1223485"/>
              <a:gd name="connsiteY28" fmla="*/ 432206 h 448608"/>
              <a:gd name="connsiteX29" fmla="*/ 751665 w 1223485"/>
              <a:gd name="connsiteY29" fmla="*/ 433149 h 448608"/>
              <a:gd name="connsiteX30" fmla="*/ 751656 w 1223485"/>
              <a:gd name="connsiteY30" fmla="*/ 431168 h 448608"/>
              <a:gd name="connsiteX31" fmla="*/ 753513 w 1223485"/>
              <a:gd name="connsiteY31" fmla="*/ 428663 h 448608"/>
              <a:gd name="connsiteX32" fmla="*/ 755209 w 1223485"/>
              <a:gd name="connsiteY32" fmla="*/ 427815 h 448608"/>
              <a:gd name="connsiteX33" fmla="*/ 756152 w 1223485"/>
              <a:gd name="connsiteY33" fmla="*/ 428815 h 448608"/>
              <a:gd name="connsiteX34" fmla="*/ 756237 w 1223485"/>
              <a:gd name="connsiteY34" fmla="*/ 429273 h 448608"/>
              <a:gd name="connsiteX35" fmla="*/ 753780 w 1223485"/>
              <a:gd name="connsiteY35" fmla="*/ 430168 h 448608"/>
              <a:gd name="connsiteX36" fmla="*/ 754075 w 1223485"/>
              <a:gd name="connsiteY36" fmla="*/ 432206 h 448608"/>
              <a:gd name="connsiteX37" fmla="*/ 663092 w 1223485"/>
              <a:gd name="connsiteY37" fmla="*/ 407194 h 448608"/>
              <a:gd name="connsiteX38" fmla="*/ 664302 w 1223485"/>
              <a:gd name="connsiteY38" fmla="*/ 408403 h 448608"/>
              <a:gd name="connsiteX39" fmla="*/ 668674 w 1223485"/>
              <a:gd name="connsiteY39" fmla="*/ 410737 h 448608"/>
              <a:gd name="connsiteX40" fmla="*/ 669388 w 1223485"/>
              <a:gd name="connsiteY40" fmla="*/ 411718 h 448608"/>
              <a:gd name="connsiteX41" fmla="*/ 669664 w 1223485"/>
              <a:gd name="connsiteY41" fmla="*/ 413337 h 448608"/>
              <a:gd name="connsiteX42" fmla="*/ 670540 w 1223485"/>
              <a:gd name="connsiteY42" fmla="*/ 414538 h 448608"/>
              <a:gd name="connsiteX43" fmla="*/ 672512 w 1223485"/>
              <a:gd name="connsiteY43" fmla="*/ 414728 h 448608"/>
              <a:gd name="connsiteX44" fmla="*/ 674618 w 1223485"/>
              <a:gd name="connsiteY44" fmla="*/ 414480 h 448608"/>
              <a:gd name="connsiteX45" fmla="*/ 676227 w 1223485"/>
              <a:gd name="connsiteY45" fmla="*/ 415252 h 448608"/>
              <a:gd name="connsiteX46" fmla="*/ 677618 w 1223485"/>
              <a:gd name="connsiteY46" fmla="*/ 416462 h 448608"/>
              <a:gd name="connsiteX47" fmla="*/ 679675 w 1223485"/>
              <a:gd name="connsiteY47" fmla="*/ 418814 h 448608"/>
              <a:gd name="connsiteX48" fmla="*/ 681485 w 1223485"/>
              <a:gd name="connsiteY48" fmla="*/ 421414 h 448608"/>
              <a:gd name="connsiteX49" fmla="*/ 683733 w 1223485"/>
              <a:gd name="connsiteY49" fmla="*/ 422872 h 448608"/>
              <a:gd name="connsiteX50" fmla="*/ 685019 w 1223485"/>
              <a:gd name="connsiteY50" fmla="*/ 425044 h 448608"/>
              <a:gd name="connsiteX51" fmla="*/ 684266 w 1223485"/>
              <a:gd name="connsiteY51" fmla="*/ 426958 h 448608"/>
              <a:gd name="connsiteX52" fmla="*/ 681418 w 1223485"/>
              <a:gd name="connsiteY52" fmla="*/ 429606 h 448608"/>
              <a:gd name="connsiteX53" fmla="*/ 679885 w 1223485"/>
              <a:gd name="connsiteY53" fmla="*/ 430178 h 448608"/>
              <a:gd name="connsiteX54" fmla="*/ 677780 w 1223485"/>
              <a:gd name="connsiteY54" fmla="*/ 430387 h 448608"/>
              <a:gd name="connsiteX55" fmla="*/ 674503 w 1223485"/>
              <a:gd name="connsiteY55" fmla="*/ 431968 h 448608"/>
              <a:gd name="connsiteX56" fmla="*/ 673303 w 1223485"/>
              <a:gd name="connsiteY56" fmla="*/ 431149 h 448608"/>
              <a:gd name="connsiteX57" fmla="*/ 669588 w 1223485"/>
              <a:gd name="connsiteY57" fmla="*/ 430578 h 448608"/>
              <a:gd name="connsiteX58" fmla="*/ 666626 w 1223485"/>
              <a:gd name="connsiteY58" fmla="*/ 429435 h 448608"/>
              <a:gd name="connsiteX59" fmla="*/ 664140 w 1223485"/>
              <a:gd name="connsiteY59" fmla="*/ 427349 h 448608"/>
              <a:gd name="connsiteX60" fmla="*/ 662711 w 1223485"/>
              <a:gd name="connsiteY60" fmla="*/ 425110 h 448608"/>
              <a:gd name="connsiteX61" fmla="*/ 660902 w 1223485"/>
              <a:gd name="connsiteY61" fmla="*/ 423129 h 448608"/>
              <a:gd name="connsiteX62" fmla="*/ 657749 w 1223485"/>
              <a:gd name="connsiteY62" fmla="*/ 421805 h 448608"/>
              <a:gd name="connsiteX63" fmla="*/ 652091 w 1223485"/>
              <a:gd name="connsiteY63" fmla="*/ 417919 h 448608"/>
              <a:gd name="connsiteX64" fmla="*/ 648595 w 1223485"/>
              <a:gd name="connsiteY64" fmla="*/ 417566 h 448608"/>
              <a:gd name="connsiteX65" fmla="*/ 647166 w 1223485"/>
              <a:gd name="connsiteY65" fmla="*/ 417852 h 448608"/>
              <a:gd name="connsiteX66" fmla="*/ 645728 w 1223485"/>
              <a:gd name="connsiteY66" fmla="*/ 417871 h 448608"/>
              <a:gd name="connsiteX67" fmla="*/ 638317 w 1223485"/>
              <a:gd name="connsiteY67" fmla="*/ 416128 h 448608"/>
              <a:gd name="connsiteX68" fmla="*/ 637165 w 1223485"/>
              <a:gd name="connsiteY68" fmla="*/ 415109 h 448608"/>
              <a:gd name="connsiteX69" fmla="*/ 636260 w 1223485"/>
              <a:gd name="connsiteY69" fmla="*/ 413804 h 448608"/>
              <a:gd name="connsiteX70" fmla="*/ 635432 w 1223485"/>
              <a:gd name="connsiteY70" fmla="*/ 412518 h 448608"/>
              <a:gd name="connsiteX71" fmla="*/ 634927 w 1223485"/>
              <a:gd name="connsiteY71" fmla="*/ 411080 h 448608"/>
              <a:gd name="connsiteX72" fmla="*/ 635879 w 1223485"/>
              <a:gd name="connsiteY72" fmla="*/ 409803 h 448608"/>
              <a:gd name="connsiteX73" fmla="*/ 636870 w 1223485"/>
              <a:gd name="connsiteY73" fmla="*/ 408946 h 448608"/>
              <a:gd name="connsiteX74" fmla="*/ 640994 w 1223485"/>
              <a:gd name="connsiteY74" fmla="*/ 407441 h 448608"/>
              <a:gd name="connsiteX75" fmla="*/ 643947 w 1223485"/>
              <a:gd name="connsiteY75" fmla="*/ 406984 h 448608"/>
              <a:gd name="connsiteX76" fmla="*/ 647366 w 1223485"/>
              <a:gd name="connsiteY76" fmla="*/ 407051 h 448608"/>
              <a:gd name="connsiteX77" fmla="*/ 652463 w 1223485"/>
              <a:gd name="connsiteY77" fmla="*/ 406584 h 448608"/>
              <a:gd name="connsiteX78" fmla="*/ 657291 w 1223485"/>
              <a:gd name="connsiteY78" fmla="*/ 407336 h 448608"/>
              <a:gd name="connsiteX79" fmla="*/ 658777 w 1223485"/>
              <a:gd name="connsiteY79" fmla="*/ 406775 h 448608"/>
              <a:gd name="connsiteX80" fmla="*/ 661216 w 1223485"/>
              <a:gd name="connsiteY80" fmla="*/ 405212 h 448608"/>
              <a:gd name="connsiteX81" fmla="*/ 662064 w 1223485"/>
              <a:gd name="connsiteY81" fmla="*/ 405755 h 448608"/>
              <a:gd name="connsiteX82" fmla="*/ 663092 w 1223485"/>
              <a:gd name="connsiteY82" fmla="*/ 407194 h 448608"/>
              <a:gd name="connsiteX83" fmla="*/ 794728 w 1223485"/>
              <a:gd name="connsiteY83" fmla="*/ 398554 h 448608"/>
              <a:gd name="connsiteX84" fmla="*/ 795709 w 1223485"/>
              <a:gd name="connsiteY84" fmla="*/ 398850 h 448608"/>
              <a:gd name="connsiteX85" fmla="*/ 799100 w 1223485"/>
              <a:gd name="connsiteY85" fmla="*/ 397230 h 448608"/>
              <a:gd name="connsiteX86" fmla="*/ 799738 w 1223485"/>
              <a:gd name="connsiteY86" fmla="*/ 397535 h 448608"/>
              <a:gd name="connsiteX87" fmla="*/ 800395 w 1223485"/>
              <a:gd name="connsiteY87" fmla="*/ 398269 h 448608"/>
              <a:gd name="connsiteX88" fmla="*/ 800405 w 1223485"/>
              <a:gd name="connsiteY88" fmla="*/ 400431 h 448608"/>
              <a:gd name="connsiteX89" fmla="*/ 799100 w 1223485"/>
              <a:gd name="connsiteY89" fmla="*/ 402231 h 448608"/>
              <a:gd name="connsiteX90" fmla="*/ 795804 w 1223485"/>
              <a:gd name="connsiteY90" fmla="*/ 402374 h 448608"/>
              <a:gd name="connsiteX91" fmla="*/ 795338 w 1223485"/>
              <a:gd name="connsiteY91" fmla="*/ 402879 h 448608"/>
              <a:gd name="connsiteX92" fmla="*/ 795299 w 1223485"/>
              <a:gd name="connsiteY92" fmla="*/ 403974 h 448608"/>
              <a:gd name="connsiteX93" fmla="*/ 795556 w 1223485"/>
              <a:gd name="connsiteY93" fmla="*/ 405041 h 448608"/>
              <a:gd name="connsiteX94" fmla="*/ 796318 w 1223485"/>
              <a:gd name="connsiteY94" fmla="*/ 405898 h 448608"/>
              <a:gd name="connsiteX95" fmla="*/ 797300 w 1223485"/>
              <a:gd name="connsiteY95" fmla="*/ 407403 h 448608"/>
              <a:gd name="connsiteX96" fmla="*/ 798223 w 1223485"/>
              <a:gd name="connsiteY96" fmla="*/ 410908 h 448608"/>
              <a:gd name="connsiteX97" fmla="*/ 796357 w 1223485"/>
              <a:gd name="connsiteY97" fmla="*/ 412347 h 448608"/>
              <a:gd name="connsiteX98" fmla="*/ 795414 w 1223485"/>
              <a:gd name="connsiteY98" fmla="*/ 415052 h 448608"/>
              <a:gd name="connsiteX99" fmla="*/ 792175 w 1223485"/>
              <a:gd name="connsiteY99" fmla="*/ 417595 h 448608"/>
              <a:gd name="connsiteX100" fmla="*/ 788613 w 1223485"/>
              <a:gd name="connsiteY100" fmla="*/ 421757 h 448608"/>
              <a:gd name="connsiteX101" fmla="*/ 785755 w 1223485"/>
              <a:gd name="connsiteY101" fmla="*/ 423881 h 448608"/>
              <a:gd name="connsiteX102" fmla="*/ 783250 w 1223485"/>
              <a:gd name="connsiteY102" fmla="*/ 426396 h 448608"/>
              <a:gd name="connsiteX103" fmla="*/ 781098 w 1223485"/>
              <a:gd name="connsiteY103" fmla="*/ 428082 h 448608"/>
              <a:gd name="connsiteX104" fmla="*/ 778402 w 1223485"/>
              <a:gd name="connsiteY104" fmla="*/ 428654 h 448608"/>
              <a:gd name="connsiteX105" fmla="*/ 774373 w 1223485"/>
              <a:gd name="connsiteY105" fmla="*/ 429015 h 448608"/>
              <a:gd name="connsiteX106" fmla="*/ 768896 w 1223485"/>
              <a:gd name="connsiteY106" fmla="*/ 432025 h 448608"/>
              <a:gd name="connsiteX107" fmla="*/ 765867 w 1223485"/>
              <a:gd name="connsiteY107" fmla="*/ 433340 h 448608"/>
              <a:gd name="connsiteX108" fmla="*/ 762914 w 1223485"/>
              <a:gd name="connsiteY108" fmla="*/ 433435 h 448608"/>
              <a:gd name="connsiteX109" fmla="*/ 760152 w 1223485"/>
              <a:gd name="connsiteY109" fmla="*/ 432454 h 448608"/>
              <a:gd name="connsiteX110" fmla="*/ 759104 w 1223485"/>
              <a:gd name="connsiteY110" fmla="*/ 431349 h 448608"/>
              <a:gd name="connsiteX111" fmla="*/ 759352 w 1223485"/>
              <a:gd name="connsiteY111" fmla="*/ 429863 h 448608"/>
              <a:gd name="connsiteX112" fmla="*/ 760266 w 1223485"/>
              <a:gd name="connsiteY112" fmla="*/ 428587 h 448608"/>
              <a:gd name="connsiteX113" fmla="*/ 761381 w 1223485"/>
              <a:gd name="connsiteY113" fmla="*/ 427539 h 448608"/>
              <a:gd name="connsiteX114" fmla="*/ 762085 w 1223485"/>
              <a:gd name="connsiteY114" fmla="*/ 426187 h 448608"/>
              <a:gd name="connsiteX115" fmla="*/ 758961 w 1223485"/>
              <a:gd name="connsiteY115" fmla="*/ 424472 h 448608"/>
              <a:gd name="connsiteX116" fmla="*/ 758694 w 1223485"/>
              <a:gd name="connsiteY116" fmla="*/ 423167 h 448608"/>
              <a:gd name="connsiteX117" fmla="*/ 759933 w 1223485"/>
              <a:gd name="connsiteY117" fmla="*/ 419690 h 448608"/>
              <a:gd name="connsiteX118" fmla="*/ 760743 w 1223485"/>
              <a:gd name="connsiteY118" fmla="*/ 416119 h 448608"/>
              <a:gd name="connsiteX119" fmla="*/ 761905 w 1223485"/>
              <a:gd name="connsiteY119" fmla="*/ 413680 h 448608"/>
              <a:gd name="connsiteX120" fmla="*/ 766381 w 1223485"/>
              <a:gd name="connsiteY120" fmla="*/ 409327 h 448608"/>
              <a:gd name="connsiteX121" fmla="*/ 769058 w 1223485"/>
              <a:gd name="connsiteY121" fmla="*/ 407165 h 448608"/>
              <a:gd name="connsiteX122" fmla="*/ 770639 w 1223485"/>
              <a:gd name="connsiteY122" fmla="*/ 406327 h 448608"/>
              <a:gd name="connsiteX123" fmla="*/ 771077 w 1223485"/>
              <a:gd name="connsiteY123" fmla="*/ 407241 h 448608"/>
              <a:gd name="connsiteX124" fmla="*/ 772077 w 1223485"/>
              <a:gd name="connsiteY124" fmla="*/ 408346 h 448608"/>
              <a:gd name="connsiteX125" fmla="*/ 772753 w 1223485"/>
              <a:gd name="connsiteY125" fmla="*/ 408527 h 448608"/>
              <a:gd name="connsiteX126" fmla="*/ 773268 w 1223485"/>
              <a:gd name="connsiteY126" fmla="*/ 408279 h 448608"/>
              <a:gd name="connsiteX127" fmla="*/ 777211 w 1223485"/>
              <a:gd name="connsiteY127" fmla="*/ 408661 h 448608"/>
              <a:gd name="connsiteX128" fmla="*/ 778202 w 1223485"/>
              <a:gd name="connsiteY128" fmla="*/ 408279 h 448608"/>
              <a:gd name="connsiteX129" fmla="*/ 779707 w 1223485"/>
              <a:gd name="connsiteY129" fmla="*/ 406555 h 448608"/>
              <a:gd name="connsiteX130" fmla="*/ 780697 w 1223485"/>
              <a:gd name="connsiteY130" fmla="*/ 405594 h 448608"/>
              <a:gd name="connsiteX131" fmla="*/ 781364 w 1223485"/>
              <a:gd name="connsiteY131" fmla="*/ 403555 h 448608"/>
              <a:gd name="connsiteX132" fmla="*/ 781535 w 1223485"/>
              <a:gd name="connsiteY132" fmla="*/ 402260 h 448608"/>
              <a:gd name="connsiteX133" fmla="*/ 785041 w 1223485"/>
              <a:gd name="connsiteY133" fmla="*/ 401317 h 448608"/>
              <a:gd name="connsiteX134" fmla="*/ 786917 w 1223485"/>
              <a:gd name="connsiteY134" fmla="*/ 400278 h 448608"/>
              <a:gd name="connsiteX135" fmla="*/ 788584 w 1223485"/>
              <a:gd name="connsiteY135" fmla="*/ 398802 h 448608"/>
              <a:gd name="connsiteX136" fmla="*/ 793442 w 1223485"/>
              <a:gd name="connsiteY136" fmla="*/ 396287 h 448608"/>
              <a:gd name="connsiteX137" fmla="*/ 794309 w 1223485"/>
              <a:gd name="connsiteY137" fmla="*/ 395592 h 448608"/>
              <a:gd name="connsiteX138" fmla="*/ 794118 w 1223485"/>
              <a:gd name="connsiteY138" fmla="*/ 397983 h 448608"/>
              <a:gd name="connsiteX139" fmla="*/ 794728 w 1223485"/>
              <a:gd name="connsiteY139" fmla="*/ 398554 h 448608"/>
              <a:gd name="connsiteX140" fmla="*/ 545401 w 1223485"/>
              <a:gd name="connsiteY140" fmla="*/ 390925 h 448608"/>
              <a:gd name="connsiteX141" fmla="*/ 544659 w 1223485"/>
              <a:gd name="connsiteY141" fmla="*/ 391849 h 448608"/>
              <a:gd name="connsiteX142" fmla="*/ 542487 w 1223485"/>
              <a:gd name="connsiteY142" fmla="*/ 390201 h 448608"/>
              <a:gd name="connsiteX143" fmla="*/ 541934 w 1223485"/>
              <a:gd name="connsiteY143" fmla="*/ 389458 h 448608"/>
              <a:gd name="connsiteX144" fmla="*/ 543544 w 1223485"/>
              <a:gd name="connsiteY144" fmla="*/ 388391 h 448608"/>
              <a:gd name="connsiteX145" fmla="*/ 544106 w 1223485"/>
              <a:gd name="connsiteY145" fmla="*/ 388239 h 448608"/>
              <a:gd name="connsiteX146" fmla="*/ 545496 w 1223485"/>
              <a:gd name="connsiteY146" fmla="*/ 389401 h 448608"/>
              <a:gd name="connsiteX147" fmla="*/ 545401 w 1223485"/>
              <a:gd name="connsiteY147" fmla="*/ 390925 h 448608"/>
              <a:gd name="connsiteX148" fmla="*/ 742349 w 1223485"/>
              <a:gd name="connsiteY148" fmla="*/ 384896 h 448608"/>
              <a:gd name="connsiteX149" fmla="*/ 741493 w 1223485"/>
              <a:gd name="connsiteY149" fmla="*/ 386477 h 448608"/>
              <a:gd name="connsiteX150" fmla="*/ 739959 w 1223485"/>
              <a:gd name="connsiteY150" fmla="*/ 386029 h 448608"/>
              <a:gd name="connsiteX151" fmla="*/ 740378 w 1223485"/>
              <a:gd name="connsiteY151" fmla="*/ 384505 h 448608"/>
              <a:gd name="connsiteX152" fmla="*/ 741159 w 1223485"/>
              <a:gd name="connsiteY152" fmla="*/ 383600 h 448608"/>
              <a:gd name="connsiteX153" fmla="*/ 743235 w 1223485"/>
              <a:gd name="connsiteY153" fmla="*/ 382286 h 448608"/>
              <a:gd name="connsiteX154" fmla="*/ 745350 w 1223485"/>
              <a:gd name="connsiteY154" fmla="*/ 382057 h 448608"/>
              <a:gd name="connsiteX155" fmla="*/ 746646 w 1223485"/>
              <a:gd name="connsiteY155" fmla="*/ 382514 h 448608"/>
              <a:gd name="connsiteX156" fmla="*/ 747055 w 1223485"/>
              <a:gd name="connsiteY156" fmla="*/ 383019 h 448608"/>
              <a:gd name="connsiteX157" fmla="*/ 743759 w 1223485"/>
              <a:gd name="connsiteY157" fmla="*/ 383534 h 448608"/>
              <a:gd name="connsiteX158" fmla="*/ 742349 w 1223485"/>
              <a:gd name="connsiteY158" fmla="*/ 384896 h 448608"/>
              <a:gd name="connsiteX159" fmla="*/ 648433 w 1223485"/>
              <a:gd name="connsiteY159" fmla="*/ 390154 h 448608"/>
              <a:gd name="connsiteX160" fmla="*/ 647395 w 1223485"/>
              <a:gd name="connsiteY160" fmla="*/ 390411 h 448608"/>
              <a:gd name="connsiteX161" fmla="*/ 646347 w 1223485"/>
              <a:gd name="connsiteY161" fmla="*/ 390020 h 448608"/>
              <a:gd name="connsiteX162" fmla="*/ 646776 w 1223485"/>
              <a:gd name="connsiteY162" fmla="*/ 387629 h 448608"/>
              <a:gd name="connsiteX163" fmla="*/ 646176 w 1223485"/>
              <a:gd name="connsiteY163" fmla="*/ 386001 h 448608"/>
              <a:gd name="connsiteX164" fmla="*/ 647262 w 1223485"/>
              <a:gd name="connsiteY164" fmla="*/ 384724 h 448608"/>
              <a:gd name="connsiteX165" fmla="*/ 647538 w 1223485"/>
              <a:gd name="connsiteY165" fmla="*/ 382467 h 448608"/>
              <a:gd name="connsiteX166" fmla="*/ 647976 w 1223485"/>
              <a:gd name="connsiteY166" fmla="*/ 381781 h 448608"/>
              <a:gd name="connsiteX167" fmla="*/ 648614 w 1223485"/>
              <a:gd name="connsiteY167" fmla="*/ 382495 h 448608"/>
              <a:gd name="connsiteX168" fmla="*/ 648909 w 1223485"/>
              <a:gd name="connsiteY168" fmla="*/ 382962 h 448608"/>
              <a:gd name="connsiteX169" fmla="*/ 649462 w 1223485"/>
              <a:gd name="connsiteY169" fmla="*/ 383181 h 448608"/>
              <a:gd name="connsiteX170" fmla="*/ 650662 w 1223485"/>
              <a:gd name="connsiteY170" fmla="*/ 383219 h 448608"/>
              <a:gd name="connsiteX171" fmla="*/ 650929 w 1223485"/>
              <a:gd name="connsiteY171" fmla="*/ 384200 h 448608"/>
              <a:gd name="connsiteX172" fmla="*/ 650881 w 1223485"/>
              <a:gd name="connsiteY172" fmla="*/ 385124 h 448608"/>
              <a:gd name="connsiteX173" fmla="*/ 650367 w 1223485"/>
              <a:gd name="connsiteY173" fmla="*/ 386096 h 448608"/>
              <a:gd name="connsiteX174" fmla="*/ 648938 w 1223485"/>
              <a:gd name="connsiteY174" fmla="*/ 387134 h 448608"/>
              <a:gd name="connsiteX175" fmla="*/ 647909 w 1223485"/>
              <a:gd name="connsiteY175" fmla="*/ 388306 h 448608"/>
              <a:gd name="connsiteX176" fmla="*/ 648433 w 1223485"/>
              <a:gd name="connsiteY176" fmla="*/ 390154 h 448608"/>
              <a:gd name="connsiteX177" fmla="*/ 751437 w 1223485"/>
              <a:gd name="connsiteY177" fmla="*/ 379781 h 448608"/>
              <a:gd name="connsiteX178" fmla="*/ 750894 w 1223485"/>
              <a:gd name="connsiteY178" fmla="*/ 380962 h 448608"/>
              <a:gd name="connsiteX179" fmla="*/ 743616 w 1223485"/>
              <a:gd name="connsiteY179" fmla="*/ 380886 h 448608"/>
              <a:gd name="connsiteX180" fmla="*/ 743817 w 1223485"/>
              <a:gd name="connsiteY180" fmla="*/ 379333 h 448608"/>
              <a:gd name="connsiteX181" fmla="*/ 745836 w 1223485"/>
              <a:gd name="connsiteY181" fmla="*/ 377638 h 448608"/>
              <a:gd name="connsiteX182" fmla="*/ 746512 w 1223485"/>
              <a:gd name="connsiteY182" fmla="*/ 377076 h 448608"/>
              <a:gd name="connsiteX183" fmla="*/ 748741 w 1223485"/>
              <a:gd name="connsiteY183" fmla="*/ 376580 h 448608"/>
              <a:gd name="connsiteX184" fmla="*/ 751922 w 1223485"/>
              <a:gd name="connsiteY184" fmla="*/ 377476 h 448608"/>
              <a:gd name="connsiteX185" fmla="*/ 751437 w 1223485"/>
              <a:gd name="connsiteY185" fmla="*/ 379781 h 448608"/>
              <a:gd name="connsiteX186" fmla="*/ 572967 w 1223485"/>
              <a:gd name="connsiteY186" fmla="*/ 386734 h 448608"/>
              <a:gd name="connsiteX187" fmla="*/ 569585 w 1223485"/>
              <a:gd name="connsiteY187" fmla="*/ 392297 h 448608"/>
              <a:gd name="connsiteX188" fmla="*/ 570795 w 1223485"/>
              <a:gd name="connsiteY188" fmla="*/ 393192 h 448608"/>
              <a:gd name="connsiteX189" fmla="*/ 571519 w 1223485"/>
              <a:gd name="connsiteY189" fmla="*/ 394040 h 448608"/>
              <a:gd name="connsiteX190" fmla="*/ 565918 w 1223485"/>
              <a:gd name="connsiteY190" fmla="*/ 395192 h 448608"/>
              <a:gd name="connsiteX191" fmla="*/ 563585 w 1223485"/>
              <a:gd name="connsiteY191" fmla="*/ 394583 h 448608"/>
              <a:gd name="connsiteX192" fmla="*/ 562232 w 1223485"/>
              <a:gd name="connsiteY192" fmla="*/ 394745 h 448608"/>
              <a:gd name="connsiteX193" fmla="*/ 556546 w 1223485"/>
              <a:gd name="connsiteY193" fmla="*/ 393697 h 448608"/>
              <a:gd name="connsiteX194" fmla="*/ 552479 w 1223485"/>
              <a:gd name="connsiteY194" fmla="*/ 392421 h 448608"/>
              <a:gd name="connsiteX195" fmla="*/ 552012 w 1223485"/>
              <a:gd name="connsiteY195" fmla="*/ 391411 h 448608"/>
              <a:gd name="connsiteX196" fmla="*/ 552336 w 1223485"/>
              <a:gd name="connsiteY196" fmla="*/ 390201 h 448608"/>
              <a:gd name="connsiteX197" fmla="*/ 553535 w 1223485"/>
              <a:gd name="connsiteY197" fmla="*/ 390611 h 448608"/>
              <a:gd name="connsiteX198" fmla="*/ 556670 w 1223485"/>
              <a:gd name="connsiteY198" fmla="*/ 390801 h 448608"/>
              <a:gd name="connsiteX199" fmla="*/ 557869 w 1223485"/>
              <a:gd name="connsiteY199" fmla="*/ 390258 h 448608"/>
              <a:gd name="connsiteX200" fmla="*/ 557898 w 1223485"/>
              <a:gd name="connsiteY200" fmla="*/ 386677 h 448608"/>
              <a:gd name="connsiteX201" fmla="*/ 557460 w 1223485"/>
              <a:gd name="connsiteY201" fmla="*/ 382000 h 448608"/>
              <a:gd name="connsiteX202" fmla="*/ 561698 w 1223485"/>
              <a:gd name="connsiteY202" fmla="*/ 378190 h 448608"/>
              <a:gd name="connsiteX203" fmla="*/ 563956 w 1223485"/>
              <a:gd name="connsiteY203" fmla="*/ 376647 h 448608"/>
              <a:gd name="connsiteX204" fmla="*/ 566547 w 1223485"/>
              <a:gd name="connsiteY204" fmla="*/ 375742 h 448608"/>
              <a:gd name="connsiteX205" fmla="*/ 573100 w 1223485"/>
              <a:gd name="connsiteY205" fmla="*/ 377847 h 448608"/>
              <a:gd name="connsiteX206" fmla="*/ 574186 w 1223485"/>
              <a:gd name="connsiteY206" fmla="*/ 378419 h 448608"/>
              <a:gd name="connsiteX207" fmla="*/ 575024 w 1223485"/>
              <a:gd name="connsiteY207" fmla="*/ 379276 h 448608"/>
              <a:gd name="connsiteX208" fmla="*/ 575434 w 1223485"/>
              <a:gd name="connsiteY208" fmla="*/ 380647 h 448608"/>
              <a:gd name="connsiteX209" fmla="*/ 572967 w 1223485"/>
              <a:gd name="connsiteY209" fmla="*/ 386734 h 448608"/>
              <a:gd name="connsiteX210" fmla="*/ 777354 w 1223485"/>
              <a:gd name="connsiteY210" fmla="*/ 379104 h 448608"/>
              <a:gd name="connsiteX211" fmla="*/ 775725 w 1223485"/>
              <a:gd name="connsiteY211" fmla="*/ 380762 h 448608"/>
              <a:gd name="connsiteX212" fmla="*/ 774620 w 1223485"/>
              <a:gd name="connsiteY212" fmla="*/ 383648 h 448608"/>
              <a:gd name="connsiteX213" fmla="*/ 773611 w 1223485"/>
              <a:gd name="connsiteY213" fmla="*/ 384524 h 448608"/>
              <a:gd name="connsiteX214" fmla="*/ 771449 w 1223485"/>
              <a:gd name="connsiteY214" fmla="*/ 385067 h 448608"/>
              <a:gd name="connsiteX215" fmla="*/ 770144 w 1223485"/>
              <a:gd name="connsiteY215" fmla="*/ 382171 h 448608"/>
              <a:gd name="connsiteX216" fmla="*/ 767753 w 1223485"/>
              <a:gd name="connsiteY216" fmla="*/ 382305 h 448608"/>
              <a:gd name="connsiteX217" fmla="*/ 768925 w 1223485"/>
              <a:gd name="connsiteY217" fmla="*/ 379752 h 448608"/>
              <a:gd name="connsiteX218" fmla="*/ 770048 w 1223485"/>
              <a:gd name="connsiteY218" fmla="*/ 378800 h 448608"/>
              <a:gd name="connsiteX219" fmla="*/ 771515 w 1223485"/>
              <a:gd name="connsiteY219" fmla="*/ 378781 h 448608"/>
              <a:gd name="connsiteX220" fmla="*/ 772239 w 1223485"/>
              <a:gd name="connsiteY220" fmla="*/ 379809 h 448608"/>
              <a:gd name="connsiteX221" fmla="*/ 772630 w 1223485"/>
              <a:gd name="connsiteY221" fmla="*/ 380028 h 448608"/>
              <a:gd name="connsiteX222" fmla="*/ 776078 w 1223485"/>
              <a:gd name="connsiteY222" fmla="*/ 375713 h 448608"/>
              <a:gd name="connsiteX223" fmla="*/ 776773 w 1223485"/>
              <a:gd name="connsiteY223" fmla="*/ 375666 h 448608"/>
              <a:gd name="connsiteX224" fmla="*/ 777354 w 1223485"/>
              <a:gd name="connsiteY224" fmla="*/ 375856 h 448608"/>
              <a:gd name="connsiteX225" fmla="*/ 777821 w 1223485"/>
              <a:gd name="connsiteY225" fmla="*/ 376399 h 448608"/>
              <a:gd name="connsiteX226" fmla="*/ 777354 w 1223485"/>
              <a:gd name="connsiteY226" fmla="*/ 379104 h 448608"/>
              <a:gd name="connsiteX227" fmla="*/ 767676 w 1223485"/>
              <a:gd name="connsiteY227" fmla="*/ 377571 h 448608"/>
              <a:gd name="connsiteX228" fmla="*/ 763905 w 1223485"/>
              <a:gd name="connsiteY228" fmla="*/ 378304 h 448608"/>
              <a:gd name="connsiteX229" fmla="*/ 761599 w 1223485"/>
              <a:gd name="connsiteY229" fmla="*/ 381657 h 448608"/>
              <a:gd name="connsiteX230" fmla="*/ 759771 w 1223485"/>
              <a:gd name="connsiteY230" fmla="*/ 381610 h 448608"/>
              <a:gd name="connsiteX231" fmla="*/ 758771 w 1223485"/>
              <a:gd name="connsiteY231" fmla="*/ 383096 h 448608"/>
              <a:gd name="connsiteX232" fmla="*/ 758542 w 1223485"/>
              <a:gd name="connsiteY232" fmla="*/ 383734 h 448608"/>
              <a:gd name="connsiteX233" fmla="*/ 758676 w 1223485"/>
              <a:gd name="connsiteY233" fmla="*/ 384334 h 448608"/>
              <a:gd name="connsiteX234" fmla="*/ 758476 w 1223485"/>
              <a:gd name="connsiteY234" fmla="*/ 384905 h 448608"/>
              <a:gd name="connsiteX235" fmla="*/ 757751 w 1223485"/>
              <a:gd name="connsiteY235" fmla="*/ 385496 h 448608"/>
              <a:gd name="connsiteX236" fmla="*/ 756037 w 1223485"/>
              <a:gd name="connsiteY236" fmla="*/ 384572 h 448608"/>
              <a:gd name="connsiteX237" fmla="*/ 754570 w 1223485"/>
              <a:gd name="connsiteY237" fmla="*/ 385753 h 448608"/>
              <a:gd name="connsiteX238" fmla="*/ 753951 w 1223485"/>
              <a:gd name="connsiteY238" fmla="*/ 386039 h 448608"/>
              <a:gd name="connsiteX239" fmla="*/ 751789 w 1223485"/>
              <a:gd name="connsiteY239" fmla="*/ 384667 h 448608"/>
              <a:gd name="connsiteX240" fmla="*/ 749741 w 1223485"/>
              <a:gd name="connsiteY240" fmla="*/ 384753 h 448608"/>
              <a:gd name="connsiteX241" fmla="*/ 749122 w 1223485"/>
              <a:gd name="connsiteY241" fmla="*/ 384543 h 448608"/>
              <a:gd name="connsiteX242" fmla="*/ 751665 w 1223485"/>
              <a:gd name="connsiteY242" fmla="*/ 382086 h 448608"/>
              <a:gd name="connsiteX243" fmla="*/ 755132 w 1223485"/>
              <a:gd name="connsiteY243" fmla="*/ 379790 h 448608"/>
              <a:gd name="connsiteX244" fmla="*/ 755704 w 1223485"/>
              <a:gd name="connsiteY244" fmla="*/ 378943 h 448608"/>
              <a:gd name="connsiteX245" fmla="*/ 754342 w 1223485"/>
              <a:gd name="connsiteY245" fmla="*/ 378714 h 448608"/>
              <a:gd name="connsiteX246" fmla="*/ 753532 w 1223485"/>
              <a:gd name="connsiteY246" fmla="*/ 378371 h 448608"/>
              <a:gd name="connsiteX247" fmla="*/ 753427 w 1223485"/>
              <a:gd name="connsiteY247" fmla="*/ 377828 h 448608"/>
              <a:gd name="connsiteX248" fmla="*/ 755618 w 1223485"/>
              <a:gd name="connsiteY248" fmla="*/ 377466 h 448608"/>
              <a:gd name="connsiteX249" fmla="*/ 757132 w 1223485"/>
              <a:gd name="connsiteY249" fmla="*/ 377419 h 448608"/>
              <a:gd name="connsiteX250" fmla="*/ 758285 w 1223485"/>
              <a:gd name="connsiteY250" fmla="*/ 378123 h 448608"/>
              <a:gd name="connsiteX251" fmla="*/ 759018 w 1223485"/>
              <a:gd name="connsiteY251" fmla="*/ 378123 h 448608"/>
              <a:gd name="connsiteX252" fmla="*/ 763705 w 1223485"/>
              <a:gd name="connsiteY252" fmla="*/ 375418 h 448608"/>
              <a:gd name="connsiteX253" fmla="*/ 765562 w 1223485"/>
              <a:gd name="connsiteY253" fmla="*/ 376028 h 448608"/>
              <a:gd name="connsiteX254" fmla="*/ 766915 w 1223485"/>
              <a:gd name="connsiteY254" fmla="*/ 376723 h 448608"/>
              <a:gd name="connsiteX255" fmla="*/ 767676 w 1223485"/>
              <a:gd name="connsiteY255" fmla="*/ 377571 h 448608"/>
              <a:gd name="connsiteX256" fmla="*/ 1167860 w 1223485"/>
              <a:gd name="connsiteY256" fmla="*/ 380695 h 448608"/>
              <a:gd name="connsiteX257" fmla="*/ 1166536 w 1223485"/>
              <a:gd name="connsiteY257" fmla="*/ 381048 h 448608"/>
              <a:gd name="connsiteX258" fmla="*/ 1159811 w 1223485"/>
              <a:gd name="connsiteY258" fmla="*/ 380238 h 448608"/>
              <a:gd name="connsiteX259" fmla="*/ 1159097 w 1223485"/>
              <a:gd name="connsiteY259" fmla="*/ 379133 h 448608"/>
              <a:gd name="connsiteX260" fmla="*/ 1158992 w 1223485"/>
              <a:gd name="connsiteY260" fmla="*/ 378562 h 448608"/>
              <a:gd name="connsiteX261" fmla="*/ 1160526 w 1223485"/>
              <a:gd name="connsiteY261" fmla="*/ 377466 h 448608"/>
              <a:gd name="connsiteX262" fmla="*/ 1162012 w 1223485"/>
              <a:gd name="connsiteY262" fmla="*/ 375609 h 448608"/>
              <a:gd name="connsiteX263" fmla="*/ 1164317 w 1223485"/>
              <a:gd name="connsiteY263" fmla="*/ 374913 h 448608"/>
              <a:gd name="connsiteX264" fmla="*/ 1165212 w 1223485"/>
              <a:gd name="connsiteY264" fmla="*/ 374913 h 448608"/>
              <a:gd name="connsiteX265" fmla="*/ 1167917 w 1223485"/>
              <a:gd name="connsiteY265" fmla="*/ 379314 h 448608"/>
              <a:gd name="connsiteX266" fmla="*/ 1167860 w 1223485"/>
              <a:gd name="connsiteY266" fmla="*/ 380695 h 448608"/>
              <a:gd name="connsiteX267" fmla="*/ 597436 w 1223485"/>
              <a:gd name="connsiteY267" fmla="*/ 380124 h 448608"/>
              <a:gd name="connsiteX268" fmla="*/ 596836 w 1223485"/>
              <a:gd name="connsiteY268" fmla="*/ 380143 h 448608"/>
              <a:gd name="connsiteX269" fmla="*/ 595674 w 1223485"/>
              <a:gd name="connsiteY269" fmla="*/ 379619 h 448608"/>
              <a:gd name="connsiteX270" fmla="*/ 596093 w 1223485"/>
              <a:gd name="connsiteY270" fmla="*/ 378505 h 448608"/>
              <a:gd name="connsiteX271" fmla="*/ 595465 w 1223485"/>
              <a:gd name="connsiteY271" fmla="*/ 376685 h 448608"/>
              <a:gd name="connsiteX272" fmla="*/ 595684 w 1223485"/>
              <a:gd name="connsiteY272" fmla="*/ 375190 h 448608"/>
              <a:gd name="connsiteX273" fmla="*/ 597169 w 1223485"/>
              <a:gd name="connsiteY273" fmla="*/ 374342 h 448608"/>
              <a:gd name="connsiteX274" fmla="*/ 600341 w 1223485"/>
              <a:gd name="connsiteY274" fmla="*/ 374247 h 448608"/>
              <a:gd name="connsiteX275" fmla="*/ 600456 w 1223485"/>
              <a:gd name="connsiteY275" fmla="*/ 375342 h 448608"/>
              <a:gd name="connsiteX276" fmla="*/ 597436 w 1223485"/>
              <a:gd name="connsiteY276" fmla="*/ 380124 h 448608"/>
              <a:gd name="connsiteX277" fmla="*/ 638004 w 1223485"/>
              <a:gd name="connsiteY277" fmla="*/ 376666 h 448608"/>
              <a:gd name="connsiteX278" fmla="*/ 636832 w 1223485"/>
              <a:gd name="connsiteY278" fmla="*/ 376695 h 448608"/>
              <a:gd name="connsiteX279" fmla="*/ 636594 w 1223485"/>
              <a:gd name="connsiteY279" fmla="*/ 375618 h 448608"/>
              <a:gd name="connsiteX280" fmla="*/ 637013 w 1223485"/>
              <a:gd name="connsiteY280" fmla="*/ 374494 h 448608"/>
              <a:gd name="connsiteX281" fmla="*/ 638137 w 1223485"/>
              <a:gd name="connsiteY281" fmla="*/ 374018 h 448608"/>
              <a:gd name="connsiteX282" fmla="*/ 638651 w 1223485"/>
              <a:gd name="connsiteY282" fmla="*/ 373989 h 448608"/>
              <a:gd name="connsiteX283" fmla="*/ 639460 w 1223485"/>
              <a:gd name="connsiteY283" fmla="*/ 375009 h 448608"/>
              <a:gd name="connsiteX284" fmla="*/ 639642 w 1223485"/>
              <a:gd name="connsiteY284" fmla="*/ 375542 h 448608"/>
              <a:gd name="connsiteX285" fmla="*/ 638889 w 1223485"/>
              <a:gd name="connsiteY285" fmla="*/ 376247 h 448608"/>
              <a:gd name="connsiteX286" fmla="*/ 638004 w 1223485"/>
              <a:gd name="connsiteY286" fmla="*/ 376666 h 448608"/>
              <a:gd name="connsiteX287" fmla="*/ 785070 w 1223485"/>
              <a:gd name="connsiteY287" fmla="*/ 374037 h 448608"/>
              <a:gd name="connsiteX288" fmla="*/ 785707 w 1223485"/>
              <a:gd name="connsiteY288" fmla="*/ 375666 h 448608"/>
              <a:gd name="connsiteX289" fmla="*/ 787775 w 1223485"/>
              <a:gd name="connsiteY289" fmla="*/ 374761 h 448608"/>
              <a:gd name="connsiteX290" fmla="*/ 789794 w 1223485"/>
              <a:gd name="connsiteY290" fmla="*/ 374532 h 448608"/>
              <a:gd name="connsiteX291" fmla="*/ 794385 w 1223485"/>
              <a:gd name="connsiteY291" fmla="*/ 374704 h 448608"/>
              <a:gd name="connsiteX292" fmla="*/ 797757 w 1223485"/>
              <a:gd name="connsiteY292" fmla="*/ 375066 h 448608"/>
              <a:gd name="connsiteX293" fmla="*/ 799747 w 1223485"/>
              <a:gd name="connsiteY293" fmla="*/ 375742 h 448608"/>
              <a:gd name="connsiteX294" fmla="*/ 799938 w 1223485"/>
              <a:gd name="connsiteY294" fmla="*/ 379009 h 448608"/>
              <a:gd name="connsiteX295" fmla="*/ 799004 w 1223485"/>
              <a:gd name="connsiteY295" fmla="*/ 379714 h 448608"/>
              <a:gd name="connsiteX296" fmla="*/ 781564 w 1223485"/>
              <a:gd name="connsiteY296" fmla="*/ 382181 h 448608"/>
              <a:gd name="connsiteX297" fmla="*/ 779859 w 1223485"/>
              <a:gd name="connsiteY297" fmla="*/ 381390 h 448608"/>
              <a:gd name="connsiteX298" fmla="*/ 779193 w 1223485"/>
              <a:gd name="connsiteY298" fmla="*/ 380609 h 448608"/>
              <a:gd name="connsiteX299" fmla="*/ 781069 w 1223485"/>
              <a:gd name="connsiteY299" fmla="*/ 378190 h 448608"/>
              <a:gd name="connsiteX300" fmla="*/ 780202 w 1223485"/>
              <a:gd name="connsiteY300" fmla="*/ 377037 h 448608"/>
              <a:gd name="connsiteX301" fmla="*/ 781192 w 1223485"/>
              <a:gd name="connsiteY301" fmla="*/ 375161 h 448608"/>
              <a:gd name="connsiteX302" fmla="*/ 783278 w 1223485"/>
              <a:gd name="connsiteY302" fmla="*/ 373885 h 448608"/>
              <a:gd name="connsiteX303" fmla="*/ 785070 w 1223485"/>
              <a:gd name="connsiteY303" fmla="*/ 374037 h 448608"/>
              <a:gd name="connsiteX304" fmla="*/ 871899 w 1223485"/>
              <a:gd name="connsiteY304" fmla="*/ 372913 h 448608"/>
              <a:gd name="connsiteX305" fmla="*/ 876576 w 1223485"/>
              <a:gd name="connsiteY305" fmla="*/ 373989 h 448608"/>
              <a:gd name="connsiteX306" fmla="*/ 879253 w 1223485"/>
              <a:gd name="connsiteY306" fmla="*/ 373875 h 448608"/>
              <a:gd name="connsiteX307" fmla="*/ 879805 w 1223485"/>
              <a:gd name="connsiteY307" fmla="*/ 374837 h 448608"/>
              <a:gd name="connsiteX308" fmla="*/ 877243 w 1223485"/>
              <a:gd name="connsiteY308" fmla="*/ 377114 h 448608"/>
              <a:gd name="connsiteX309" fmla="*/ 871823 w 1223485"/>
              <a:gd name="connsiteY309" fmla="*/ 375361 h 448608"/>
              <a:gd name="connsiteX310" fmla="*/ 870899 w 1223485"/>
              <a:gd name="connsiteY310" fmla="*/ 373485 h 448608"/>
              <a:gd name="connsiteX311" fmla="*/ 871899 w 1223485"/>
              <a:gd name="connsiteY311" fmla="*/ 372913 h 448608"/>
              <a:gd name="connsiteX312" fmla="*/ 737149 w 1223485"/>
              <a:gd name="connsiteY312" fmla="*/ 386686 h 448608"/>
              <a:gd name="connsiteX313" fmla="*/ 733377 w 1223485"/>
              <a:gd name="connsiteY313" fmla="*/ 387639 h 448608"/>
              <a:gd name="connsiteX314" fmla="*/ 731034 w 1223485"/>
              <a:gd name="connsiteY314" fmla="*/ 388544 h 448608"/>
              <a:gd name="connsiteX315" fmla="*/ 728796 w 1223485"/>
              <a:gd name="connsiteY315" fmla="*/ 389744 h 448608"/>
              <a:gd name="connsiteX316" fmla="*/ 727386 w 1223485"/>
              <a:gd name="connsiteY316" fmla="*/ 389992 h 448608"/>
              <a:gd name="connsiteX317" fmla="*/ 724824 w 1223485"/>
              <a:gd name="connsiteY317" fmla="*/ 390087 h 448608"/>
              <a:gd name="connsiteX318" fmla="*/ 721195 w 1223485"/>
              <a:gd name="connsiteY318" fmla="*/ 389868 h 448608"/>
              <a:gd name="connsiteX319" fmla="*/ 718747 w 1223485"/>
              <a:gd name="connsiteY319" fmla="*/ 390258 h 448608"/>
              <a:gd name="connsiteX320" fmla="*/ 711918 w 1223485"/>
              <a:gd name="connsiteY320" fmla="*/ 393364 h 448608"/>
              <a:gd name="connsiteX321" fmla="*/ 709231 w 1223485"/>
              <a:gd name="connsiteY321" fmla="*/ 393630 h 448608"/>
              <a:gd name="connsiteX322" fmla="*/ 706907 w 1223485"/>
              <a:gd name="connsiteY322" fmla="*/ 394392 h 448608"/>
              <a:gd name="connsiteX323" fmla="*/ 706107 w 1223485"/>
              <a:gd name="connsiteY323" fmla="*/ 393182 h 448608"/>
              <a:gd name="connsiteX324" fmla="*/ 705116 w 1223485"/>
              <a:gd name="connsiteY324" fmla="*/ 392287 h 448608"/>
              <a:gd name="connsiteX325" fmla="*/ 702850 w 1223485"/>
              <a:gd name="connsiteY325" fmla="*/ 392068 h 448608"/>
              <a:gd name="connsiteX326" fmla="*/ 700583 w 1223485"/>
              <a:gd name="connsiteY326" fmla="*/ 392135 h 448608"/>
              <a:gd name="connsiteX327" fmla="*/ 698278 w 1223485"/>
              <a:gd name="connsiteY327" fmla="*/ 394878 h 448608"/>
              <a:gd name="connsiteX328" fmla="*/ 694601 w 1223485"/>
              <a:gd name="connsiteY328" fmla="*/ 394297 h 448608"/>
              <a:gd name="connsiteX329" fmla="*/ 693182 w 1223485"/>
              <a:gd name="connsiteY329" fmla="*/ 394535 h 448608"/>
              <a:gd name="connsiteX330" fmla="*/ 691801 w 1223485"/>
              <a:gd name="connsiteY330" fmla="*/ 395116 h 448608"/>
              <a:gd name="connsiteX331" fmla="*/ 690439 w 1223485"/>
              <a:gd name="connsiteY331" fmla="*/ 395373 h 448608"/>
              <a:gd name="connsiteX332" fmla="*/ 689010 w 1223485"/>
              <a:gd name="connsiteY332" fmla="*/ 395183 h 448608"/>
              <a:gd name="connsiteX333" fmla="*/ 683647 w 1223485"/>
              <a:gd name="connsiteY333" fmla="*/ 393049 h 448608"/>
              <a:gd name="connsiteX334" fmla="*/ 677494 w 1223485"/>
              <a:gd name="connsiteY334" fmla="*/ 391782 h 448608"/>
              <a:gd name="connsiteX335" fmla="*/ 671322 w 1223485"/>
              <a:gd name="connsiteY335" fmla="*/ 392278 h 448608"/>
              <a:gd name="connsiteX336" fmla="*/ 666007 w 1223485"/>
              <a:gd name="connsiteY336" fmla="*/ 391106 h 448608"/>
              <a:gd name="connsiteX337" fmla="*/ 663092 w 1223485"/>
              <a:gd name="connsiteY337" fmla="*/ 392001 h 448608"/>
              <a:gd name="connsiteX338" fmla="*/ 660349 w 1223485"/>
              <a:gd name="connsiteY338" fmla="*/ 393278 h 448608"/>
              <a:gd name="connsiteX339" fmla="*/ 659539 w 1223485"/>
              <a:gd name="connsiteY339" fmla="*/ 391935 h 448608"/>
              <a:gd name="connsiteX340" fmla="*/ 658539 w 1223485"/>
              <a:gd name="connsiteY340" fmla="*/ 390753 h 448608"/>
              <a:gd name="connsiteX341" fmla="*/ 657644 w 1223485"/>
              <a:gd name="connsiteY341" fmla="*/ 388982 h 448608"/>
              <a:gd name="connsiteX342" fmla="*/ 657615 w 1223485"/>
              <a:gd name="connsiteY342" fmla="*/ 386972 h 448608"/>
              <a:gd name="connsiteX343" fmla="*/ 657910 w 1223485"/>
              <a:gd name="connsiteY343" fmla="*/ 385572 h 448608"/>
              <a:gd name="connsiteX344" fmla="*/ 658701 w 1223485"/>
              <a:gd name="connsiteY344" fmla="*/ 384286 h 448608"/>
              <a:gd name="connsiteX345" fmla="*/ 659196 w 1223485"/>
              <a:gd name="connsiteY345" fmla="*/ 382953 h 448608"/>
              <a:gd name="connsiteX346" fmla="*/ 659425 w 1223485"/>
              <a:gd name="connsiteY346" fmla="*/ 381524 h 448608"/>
              <a:gd name="connsiteX347" fmla="*/ 660587 w 1223485"/>
              <a:gd name="connsiteY347" fmla="*/ 382200 h 448608"/>
              <a:gd name="connsiteX348" fmla="*/ 661797 w 1223485"/>
              <a:gd name="connsiteY348" fmla="*/ 381943 h 448608"/>
              <a:gd name="connsiteX349" fmla="*/ 665416 w 1223485"/>
              <a:gd name="connsiteY349" fmla="*/ 380390 h 448608"/>
              <a:gd name="connsiteX350" fmla="*/ 668950 w 1223485"/>
              <a:gd name="connsiteY350" fmla="*/ 378038 h 448608"/>
              <a:gd name="connsiteX351" fmla="*/ 672236 w 1223485"/>
              <a:gd name="connsiteY351" fmla="*/ 377180 h 448608"/>
              <a:gd name="connsiteX352" fmla="*/ 674132 w 1223485"/>
              <a:gd name="connsiteY352" fmla="*/ 376942 h 448608"/>
              <a:gd name="connsiteX353" fmla="*/ 675751 w 1223485"/>
              <a:gd name="connsiteY353" fmla="*/ 377409 h 448608"/>
              <a:gd name="connsiteX354" fmla="*/ 677399 w 1223485"/>
              <a:gd name="connsiteY354" fmla="*/ 377237 h 448608"/>
              <a:gd name="connsiteX355" fmla="*/ 679085 w 1223485"/>
              <a:gd name="connsiteY355" fmla="*/ 376714 h 448608"/>
              <a:gd name="connsiteX356" fmla="*/ 681742 w 1223485"/>
              <a:gd name="connsiteY356" fmla="*/ 378514 h 448608"/>
              <a:gd name="connsiteX357" fmla="*/ 682857 w 1223485"/>
              <a:gd name="connsiteY357" fmla="*/ 378885 h 448608"/>
              <a:gd name="connsiteX358" fmla="*/ 686457 w 1223485"/>
              <a:gd name="connsiteY358" fmla="*/ 379028 h 448608"/>
              <a:gd name="connsiteX359" fmla="*/ 689734 w 1223485"/>
              <a:gd name="connsiteY359" fmla="*/ 380066 h 448608"/>
              <a:gd name="connsiteX360" fmla="*/ 692667 w 1223485"/>
              <a:gd name="connsiteY360" fmla="*/ 381628 h 448608"/>
              <a:gd name="connsiteX361" fmla="*/ 696896 w 1223485"/>
              <a:gd name="connsiteY361" fmla="*/ 383086 h 448608"/>
              <a:gd name="connsiteX362" fmla="*/ 699449 w 1223485"/>
              <a:gd name="connsiteY362" fmla="*/ 385048 h 448608"/>
              <a:gd name="connsiteX363" fmla="*/ 701392 w 1223485"/>
              <a:gd name="connsiteY363" fmla="*/ 385772 h 448608"/>
              <a:gd name="connsiteX364" fmla="*/ 702830 w 1223485"/>
              <a:gd name="connsiteY364" fmla="*/ 385972 h 448608"/>
              <a:gd name="connsiteX365" fmla="*/ 704155 w 1223485"/>
              <a:gd name="connsiteY365" fmla="*/ 385705 h 448608"/>
              <a:gd name="connsiteX366" fmla="*/ 705831 w 1223485"/>
              <a:gd name="connsiteY366" fmla="*/ 384391 h 448608"/>
              <a:gd name="connsiteX367" fmla="*/ 707784 w 1223485"/>
              <a:gd name="connsiteY367" fmla="*/ 383848 h 448608"/>
              <a:gd name="connsiteX368" fmla="*/ 709479 w 1223485"/>
              <a:gd name="connsiteY368" fmla="*/ 383867 h 448608"/>
              <a:gd name="connsiteX369" fmla="*/ 712575 w 1223485"/>
              <a:gd name="connsiteY369" fmla="*/ 383524 h 448608"/>
              <a:gd name="connsiteX370" fmla="*/ 713889 w 1223485"/>
              <a:gd name="connsiteY370" fmla="*/ 383210 h 448608"/>
              <a:gd name="connsiteX371" fmla="*/ 715346 w 1223485"/>
              <a:gd name="connsiteY371" fmla="*/ 382486 h 448608"/>
              <a:gd name="connsiteX372" fmla="*/ 716775 w 1223485"/>
              <a:gd name="connsiteY372" fmla="*/ 382934 h 448608"/>
              <a:gd name="connsiteX373" fmla="*/ 718032 w 1223485"/>
              <a:gd name="connsiteY373" fmla="*/ 383600 h 448608"/>
              <a:gd name="connsiteX374" fmla="*/ 723271 w 1223485"/>
              <a:gd name="connsiteY374" fmla="*/ 387039 h 448608"/>
              <a:gd name="connsiteX375" fmla="*/ 724881 w 1223485"/>
              <a:gd name="connsiteY375" fmla="*/ 387134 h 448608"/>
              <a:gd name="connsiteX376" fmla="*/ 727834 w 1223485"/>
              <a:gd name="connsiteY376" fmla="*/ 386391 h 448608"/>
              <a:gd name="connsiteX377" fmla="*/ 728720 w 1223485"/>
              <a:gd name="connsiteY377" fmla="*/ 385467 h 448608"/>
              <a:gd name="connsiteX378" fmla="*/ 729176 w 1223485"/>
              <a:gd name="connsiteY378" fmla="*/ 384048 h 448608"/>
              <a:gd name="connsiteX379" fmla="*/ 729986 w 1223485"/>
              <a:gd name="connsiteY379" fmla="*/ 382867 h 448608"/>
              <a:gd name="connsiteX380" fmla="*/ 731110 w 1223485"/>
              <a:gd name="connsiteY380" fmla="*/ 381848 h 448608"/>
              <a:gd name="connsiteX381" fmla="*/ 732387 w 1223485"/>
              <a:gd name="connsiteY381" fmla="*/ 381067 h 448608"/>
              <a:gd name="connsiteX382" fmla="*/ 736302 w 1223485"/>
              <a:gd name="connsiteY382" fmla="*/ 379743 h 448608"/>
              <a:gd name="connsiteX383" fmla="*/ 738978 w 1223485"/>
              <a:gd name="connsiteY383" fmla="*/ 378438 h 448608"/>
              <a:gd name="connsiteX384" fmla="*/ 740816 w 1223485"/>
              <a:gd name="connsiteY384" fmla="*/ 376228 h 448608"/>
              <a:gd name="connsiteX385" fmla="*/ 736520 w 1223485"/>
              <a:gd name="connsiteY385" fmla="*/ 375256 h 448608"/>
              <a:gd name="connsiteX386" fmla="*/ 737425 w 1223485"/>
              <a:gd name="connsiteY386" fmla="*/ 373666 h 448608"/>
              <a:gd name="connsiteX387" fmla="*/ 738854 w 1223485"/>
              <a:gd name="connsiteY387" fmla="*/ 372770 h 448608"/>
              <a:gd name="connsiteX388" fmla="*/ 740750 w 1223485"/>
              <a:gd name="connsiteY388" fmla="*/ 373104 h 448608"/>
              <a:gd name="connsiteX389" fmla="*/ 742397 w 1223485"/>
              <a:gd name="connsiteY389" fmla="*/ 374342 h 448608"/>
              <a:gd name="connsiteX390" fmla="*/ 743131 w 1223485"/>
              <a:gd name="connsiteY390" fmla="*/ 379095 h 448608"/>
              <a:gd name="connsiteX391" fmla="*/ 741778 w 1223485"/>
              <a:gd name="connsiteY391" fmla="*/ 379762 h 448608"/>
              <a:gd name="connsiteX392" fmla="*/ 740921 w 1223485"/>
              <a:gd name="connsiteY392" fmla="*/ 380486 h 448608"/>
              <a:gd name="connsiteX393" fmla="*/ 740350 w 1223485"/>
              <a:gd name="connsiteY393" fmla="*/ 381438 h 448608"/>
              <a:gd name="connsiteX394" fmla="*/ 737911 w 1223485"/>
              <a:gd name="connsiteY394" fmla="*/ 383181 h 448608"/>
              <a:gd name="connsiteX395" fmla="*/ 738873 w 1223485"/>
              <a:gd name="connsiteY395" fmla="*/ 385362 h 448608"/>
              <a:gd name="connsiteX396" fmla="*/ 738158 w 1223485"/>
              <a:gd name="connsiteY396" fmla="*/ 386267 h 448608"/>
              <a:gd name="connsiteX397" fmla="*/ 737149 w 1223485"/>
              <a:gd name="connsiteY397" fmla="*/ 386686 h 448608"/>
              <a:gd name="connsiteX398" fmla="*/ 953128 w 1223485"/>
              <a:gd name="connsiteY398" fmla="*/ 378809 h 448608"/>
              <a:gd name="connsiteX399" fmla="*/ 950804 w 1223485"/>
              <a:gd name="connsiteY399" fmla="*/ 379647 h 448608"/>
              <a:gd name="connsiteX400" fmla="*/ 952357 w 1223485"/>
              <a:gd name="connsiteY400" fmla="*/ 377523 h 448608"/>
              <a:gd name="connsiteX401" fmla="*/ 957348 w 1223485"/>
              <a:gd name="connsiteY401" fmla="*/ 372704 h 448608"/>
              <a:gd name="connsiteX402" fmla="*/ 959139 w 1223485"/>
              <a:gd name="connsiteY402" fmla="*/ 373599 h 448608"/>
              <a:gd name="connsiteX403" fmla="*/ 961520 w 1223485"/>
              <a:gd name="connsiteY403" fmla="*/ 373771 h 448608"/>
              <a:gd name="connsiteX404" fmla="*/ 957967 w 1223485"/>
              <a:gd name="connsiteY404" fmla="*/ 375952 h 448608"/>
              <a:gd name="connsiteX405" fmla="*/ 954348 w 1223485"/>
              <a:gd name="connsiteY405" fmla="*/ 376857 h 448608"/>
              <a:gd name="connsiteX406" fmla="*/ 953128 w 1223485"/>
              <a:gd name="connsiteY406" fmla="*/ 378809 h 448608"/>
              <a:gd name="connsiteX407" fmla="*/ 615772 w 1223485"/>
              <a:gd name="connsiteY407" fmla="*/ 378790 h 448608"/>
              <a:gd name="connsiteX408" fmla="*/ 617115 w 1223485"/>
              <a:gd name="connsiteY408" fmla="*/ 379847 h 448608"/>
              <a:gd name="connsiteX409" fmla="*/ 618334 w 1223485"/>
              <a:gd name="connsiteY409" fmla="*/ 379752 h 448608"/>
              <a:gd name="connsiteX410" fmla="*/ 620887 w 1223485"/>
              <a:gd name="connsiteY410" fmla="*/ 378133 h 448608"/>
              <a:gd name="connsiteX411" fmla="*/ 622420 w 1223485"/>
              <a:gd name="connsiteY411" fmla="*/ 377542 h 448608"/>
              <a:gd name="connsiteX412" fmla="*/ 624068 w 1223485"/>
              <a:gd name="connsiteY412" fmla="*/ 377523 h 448608"/>
              <a:gd name="connsiteX413" fmla="*/ 625659 w 1223485"/>
              <a:gd name="connsiteY413" fmla="*/ 377790 h 448608"/>
              <a:gd name="connsiteX414" fmla="*/ 627230 w 1223485"/>
              <a:gd name="connsiteY414" fmla="*/ 378943 h 448608"/>
              <a:gd name="connsiteX415" fmla="*/ 627802 w 1223485"/>
              <a:gd name="connsiteY415" fmla="*/ 380819 h 448608"/>
              <a:gd name="connsiteX416" fmla="*/ 628392 w 1223485"/>
              <a:gd name="connsiteY416" fmla="*/ 381400 h 448608"/>
              <a:gd name="connsiteX417" fmla="*/ 629316 w 1223485"/>
              <a:gd name="connsiteY417" fmla="*/ 379152 h 448608"/>
              <a:gd name="connsiteX418" fmla="*/ 630545 w 1223485"/>
              <a:gd name="connsiteY418" fmla="*/ 378476 h 448608"/>
              <a:gd name="connsiteX419" fmla="*/ 631927 w 1223485"/>
              <a:gd name="connsiteY419" fmla="*/ 378133 h 448608"/>
              <a:gd name="connsiteX420" fmla="*/ 634089 w 1223485"/>
              <a:gd name="connsiteY420" fmla="*/ 378257 h 448608"/>
              <a:gd name="connsiteX421" fmla="*/ 635736 w 1223485"/>
              <a:gd name="connsiteY421" fmla="*/ 379333 h 448608"/>
              <a:gd name="connsiteX422" fmla="*/ 637232 w 1223485"/>
              <a:gd name="connsiteY422" fmla="*/ 382524 h 448608"/>
              <a:gd name="connsiteX423" fmla="*/ 637184 w 1223485"/>
              <a:gd name="connsiteY423" fmla="*/ 385315 h 448608"/>
              <a:gd name="connsiteX424" fmla="*/ 637727 w 1223485"/>
              <a:gd name="connsiteY424" fmla="*/ 386362 h 448608"/>
              <a:gd name="connsiteX425" fmla="*/ 638756 w 1223485"/>
              <a:gd name="connsiteY425" fmla="*/ 387125 h 448608"/>
              <a:gd name="connsiteX426" fmla="*/ 639518 w 1223485"/>
              <a:gd name="connsiteY426" fmla="*/ 388201 h 448608"/>
              <a:gd name="connsiteX427" fmla="*/ 638841 w 1223485"/>
              <a:gd name="connsiteY427" fmla="*/ 389325 h 448608"/>
              <a:gd name="connsiteX428" fmla="*/ 638165 w 1223485"/>
              <a:gd name="connsiteY428" fmla="*/ 389868 h 448608"/>
              <a:gd name="connsiteX429" fmla="*/ 636232 w 1223485"/>
              <a:gd name="connsiteY429" fmla="*/ 390382 h 448608"/>
              <a:gd name="connsiteX430" fmla="*/ 635298 w 1223485"/>
              <a:gd name="connsiteY430" fmla="*/ 390163 h 448608"/>
              <a:gd name="connsiteX431" fmla="*/ 634432 w 1223485"/>
              <a:gd name="connsiteY431" fmla="*/ 389401 h 448608"/>
              <a:gd name="connsiteX432" fmla="*/ 633470 w 1223485"/>
              <a:gd name="connsiteY432" fmla="*/ 389125 h 448608"/>
              <a:gd name="connsiteX433" fmla="*/ 631279 w 1223485"/>
              <a:gd name="connsiteY433" fmla="*/ 389382 h 448608"/>
              <a:gd name="connsiteX434" fmla="*/ 629259 w 1223485"/>
              <a:gd name="connsiteY434" fmla="*/ 390011 h 448608"/>
              <a:gd name="connsiteX435" fmla="*/ 629535 w 1223485"/>
              <a:gd name="connsiteY435" fmla="*/ 391030 h 448608"/>
              <a:gd name="connsiteX436" fmla="*/ 631193 w 1223485"/>
              <a:gd name="connsiteY436" fmla="*/ 391487 h 448608"/>
              <a:gd name="connsiteX437" fmla="*/ 631688 w 1223485"/>
              <a:gd name="connsiteY437" fmla="*/ 391973 h 448608"/>
              <a:gd name="connsiteX438" fmla="*/ 631584 w 1223485"/>
              <a:gd name="connsiteY438" fmla="*/ 392630 h 448608"/>
              <a:gd name="connsiteX439" fmla="*/ 630936 w 1223485"/>
              <a:gd name="connsiteY439" fmla="*/ 392763 h 448608"/>
              <a:gd name="connsiteX440" fmla="*/ 628783 w 1223485"/>
              <a:gd name="connsiteY440" fmla="*/ 391878 h 448608"/>
              <a:gd name="connsiteX441" fmla="*/ 627336 w 1223485"/>
              <a:gd name="connsiteY441" fmla="*/ 392058 h 448608"/>
              <a:gd name="connsiteX442" fmla="*/ 622116 w 1223485"/>
              <a:gd name="connsiteY442" fmla="*/ 393259 h 448608"/>
              <a:gd name="connsiteX443" fmla="*/ 620735 w 1223485"/>
              <a:gd name="connsiteY443" fmla="*/ 393230 h 448608"/>
              <a:gd name="connsiteX444" fmla="*/ 619953 w 1223485"/>
              <a:gd name="connsiteY444" fmla="*/ 392096 h 448608"/>
              <a:gd name="connsiteX445" fmla="*/ 620010 w 1223485"/>
              <a:gd name="connsiteY445" fmla="*/ 389144 h 448608"/>
              <a:gd name="connsiteX446" fmla="*/ 619449 w 1223485"/>
              <a:gd name="connsiteY446" fmla="*/ 388363 h 448608"/>
              <a:gd name="connsiteX447" fmla="*/ 615572 w 1223485"/>
              <a:gd name="connsiteY447" fmla="*/ 391944 h 448608"/>
              <a:gd name="connsiteX448" fmla="*/ 614400 w 1223485"/>
              <a:gd name="connsiteY448" fmla="*/ 392821 h 448608"/>
              <a:gd name="connsiteX449" fmla="*/ 612838 w 1223485"/>
              <a:gd name="connsiteY449" fmla="*/ 393230 h 448608"/>
              <a:gd name="connsiteX450" fmla="*/ 611210 w 1223485"/>
              <a:gd name="connsiteY450" fmla="*/ 393087 h 448608"/>
              <a:gd name="connsiteX451" fmla="*/ 605609 w 1223485"/>
              <a:gd name="connsiteY451" fmla="*/ 395259 h 448608"/>
              <a:gd name="connsiteX452" fmla="*/ 603847 w 1223485"/>
              <a:gd name="connsiteY452" fmla="*/ 394954 h 448608"/>
              <a:gd name="connsiteX453" fmla="*/ 602142 w 1223485"/>
              <a:gd name="connsiteY453" fmla="*/ 394954 h 448608"/>
              <a:gd name="connsiteX454" fmla="*/ 596160 w 1223485"/>
              <a:gd name="connsiteY454" fmla="*/ 397307 h 448608"/>
              <a:gd name="connsiteX455" fmla="*/ 592950 w 1223485"/>
              <a:gd name="connsiteY455" fmla="*/ 397964 h 448608"/>
              <a:gd name="connsiteX456" fmla="*/ 591302 w 1223485"/>
              <a:gd name="connsiteY456" fmla="*/ 398011 h 448608"/>
              <a:gd name="connsiteX457" fmla="*/ 589664 w 1223485"/>
              <a:gd name="connsiteY457" fmla="*/ 397811 h 448608"/>
              <a:gd name="connsiteX458" fmla="*/ 588197 w 1223485"/>
              <a:gd name="connsiteY458" fmla="*/ 398021 h 448608"/>
              <a:gd name="connsiteX459" fmla="*/ 586883 w 1223485"/>
              <a:gd name="connsiteY459" fmla="*/ 398974 h 448608"/>
              <a:gd name="connsiteX460" fmla="*/ 584216 w 1223485"/>
              <a:gd name="connsiteY460" fmla="*/ 399774 h 448608"/>
              <a:gd name="connsiteX461" fmla="*/ 581463 w 1223485"/>
              <a:gd name="connsiteY461" fmla="*/ 399164 h 448608"/>
              <a:gd name="connsiteX462" fmla="*/ 579139 w 1223485"/>
              <a:gd name="connsiteY462" fmla="*/ 398354 h 448608"/>
              <a:gd name="connsiteX463" fmla="*/ 576929 w 1223485"/>
              <a:gd name="connsiteY463" fmla="*/ 397288 h 448608"/>
              <a:gd name="connsiteX464" fmla="*/ 576376 w 1223485"/>
              <a:gd name="connsiteY464" fmla="*/ 395916 h 448608"/>
              <a:gd name="connsiteX465" fmla="*/ 576491 w 1223485"/>
              <a:gd name="connsiteY465" fmla="*/ 394278 h 448608"/>
              <a:gd name="connsiteX466" fmla="*/ 577424 w 1223485"/>
              <a:gd name="connsiteY466" fmla="*/ 392039 h 448608"/>
              <a:gd name="connsiteX467" fmla="*/ 576796 w 1223485"/>
              <a:gd name="connsiteY467" fmla="*/ 388106 h 448608"/>
              <a:gd name="connsiteX468" fmla="*/ 577282 w 1223485"/>
              <a:gd name="connsiteY468" fmla="*/ 386315 h 448608"/>
              <a:gd name="connsiteX469" fmla="*/ 578186 w 1223485"/>
              <a:gd name="connsiteY469" fmla="*/ 384553 h 448608"/>
              <a:gd name="connsiteX470" fmla="*/ 579558 w 1223485"/>
              <a:gd name="connsiteY470" fmla="*/ 383905 h 448608"/>
              <a:gd name="connsiteX471" fmla="*/ 581349 w 1223485"/>
              <a:gd name="connsiteY471" fmla="*/ 383772 h 448608"/>
              <a:gd name="connsiteX472" fmla="*/ 584311 w 1223485"/>
              <a:gd name="connsiteY472" fmla="*/ 382191 h 448608"/>
              <a:gd name="connsiteX473" fmla="*/ 587016 w 1223485"/>
              <a:gd name="connsiteY473" fmla="*/ 380114 h 448608"/>
              <a:gd name="connsiteX474" fmla="*/ 588578 w 1223485"/>
              <a:gd name="connsiteY474" fmla="*/ 380314 h 448608"/>
              <a:gd name="connsiteX475" fmla="*/ 592141 w 1223485"/>
              <a:gd name="connsiteY475" fmla="*/ 381762 h 448608"/>
              <a:gd name="connsiteX476" fmla="*/ 594227 w 1223485"/>
              <a:gd name="connsiteY476" fmla="*/ 381933 h 448608"/>
              <a:gd name="connsiteX477" fmla="*/ 597770 w 1223485"/>
              <a:gd name="connsiteY477" fmla="*/ 381705 h 448608"/>
              <a:gd name="connsiteX478" fmla="*/ 599227 w 1223485"/>
              <a:gd name="connsiteY478" fmla="*/ 382591 h 448608"/>
              <a:gd name="connsiteX479" fmla="*/ 599808 w 1223485"/>
              <a:gd name="connsiteY479" fmla="*/ 384629 h 448608"/>
              <a:gd name="connsiteX480" fmla="*/ 600599 w 1223485"/>
              <a:gd name="connsiteY480" fmla="*/ 385372 h 448608"/>
              <a:gd name="connsiteX481" fmla="*/ 601637 w 1223485"/>
              <a:gd name="connsiteY481" fmla="*/ 385896 h 448608"/>
              <a:gd name="connsiteX482" fmla="*/ 604152 w 1223485"/>
              <a:gd name="connsiteY482" fmla="*/ 389344 h 448608"/>
              <a:gd name="connsiteX483" fmla="*/ 606485 w 1223485"/>
              <a:gd name="connsiteY483" fmla="*/ 389163 h 448608"/>
              <a:gd name="connsiteX484" fmla="*/ 608523 w 1223485"/>
              <a:gd name="connsiteY484" fmla="*/ 389792 h 448608"/>
              <a:gd name="connsiteX485" fmla="*/ 612124 w 1223485"/>
              <a:gd name="connsiteY485" fmla="*/ 387705 h 448608"/>
              <a:gd name="connsiteX486" fmla="*/ 614848 w 1223485"/>
              <a:gd name="connsiteY486" fmla="*/ 387763 h 448608"/>
              <a:gd name="connsiteX487" fmla="*/ 615619 w 1223485"/>
              <a:gd name="connsiteY487" fmla="*/ 386143 h 448608"/>
              <a:gd name="connsiteX488" fmla="*/ 613991 w 1223485"/>
              <a:gd name="connsiteY488" fmla="*/ 384410 h 448608"/>
              <a:gd name="connsiteX489" fmla="*/ 612029 w 1223485"/>
              <a:gd name="connsiteY489" fmla="*/ 383010 h 448608"/>
              <a:gd name="connsiteX490" fmla="*/ 610971 w 1223485"/>
              <a:gd name="connsiteY490" fmla="*/ 382714 h 448608"/>
              <a:gd name="connsiteX491" fmla="*/ 609819 w 1223485"/>
              <a:gd name="connsiteY491" fmla="*/ 382800 h 448608"/>
              <a:gd name="connsiteX492" fmla="*/ 608790 w 1223485"/>
              <a:gd name="connsiteY492" fmla="*/ 382581 h 448608"/>
              <a:gd name="connsiteX493" fmla="*/ 604399 w 1223485"/>
              <a:gd name="connsiteY493" fmla="*/ 379438 h 448608"/>
              <a:gd name="connsiteX494" fmla="*/ 603094 w 1223485"/>
              <a:gd name="connsiteY494" fmla="*/ 377742 h 448608"/>
              <a:gd name="connsiteX495" fmla="*/ 602351 w 1223485"/>
              <a:gd name="connsiteY495" fmla="*/ 375752 h 448608"/>
              <a:gd name="connsiteX496" fmla="*/ 602799 w 1223485"/>
              <a:gd name="connsiteY496" fmla="*/ 374275 h 448608"/>
              <a:gd name="connsiteX497" fmla="*/ 605818 w 1223485"/>
              <a:gd name="connsiteY497" fmla="*/ 372970 h 448608"/>
              <a:gd name="connsiteX498" fmla="*/ 607228 w 1223485"/>
              <a:gd name="connsiteY498" fmla="*/ 372656 h 448608"/>
              <a:gd name="connsiteX499" fmla="*/ 612477 w 1223485"/>
              <a:gd name="connsiteY499" fmla="*/ 373551 h 448608"/>
              <a:gd name="connsiteX500" fmla="*/ 613372 w 1223485"/>
              <a:gd name="connsiteY500" fmla="*/ 374294 h 448608"/>
              <a:gd name="connsiteX501" fmla="*/ 614763 w 1223485"/>
              <a:gd name="connsiteY501" fmla="*/ 377438 h 448608"/>
              <a:gd name="connsiteX502" fmla="*/ 615772 w 1223485"/>
              <a:gd name="connsiteY502" fmla="*/ 378790 h 448608"/>
              <a:gd name="connsiteX503" fmla="*/ 541068 w 1223485"/>
              <a:gd name="connsiteY503" fmla="*/ 374428 h 448608"/>
              <a:gd name="connsiteX504" fmla="*/ 543782 w 1223485"/>
              <a:gd name="connsiteY504" fmla="*/ 375847 h 448608"/>
              <a:gd name="connsiteX505" fmla="*/ 547564 w 1223485"/>
              <a:gd name="connsiteY505" fmla="*/ 380019 h 448608"/>
              <a:gd name="connsiteX506" fmla="*/ 547916 w 1223485"/>
              <a:gd name="connsiteY506" fmla="*/ 381190 h 448608"/>
              <a:gd name="connsiteX507" fmla="*/ 546773 w 1223485"/>
              <a:gd name="connsiteY507" fmla="*/ 382295 h 448608"/>
              <a:gd name="connsiteX508" fmla="*/ 544068 w 1223485"/>
              <a:gd name="connsiteY508" fmla="*/ 384067 h 448608"/>
              <a:gd name="connsiteX509" fmla="*/ 538020 w 1223485"/>
              <a:gd name="connsiteY509" fmla="*/ 386801 h 448608"/>
              <a:gd name="connsiteX510" fmla="*/ 536981 w 1223485"/>
              <a:gd name="connsiteY510" fmla="*/ 388087 h 448608"/>
              <a:gd name="connsiteX511" fmla="*/ 535705 w 1223485"/>
              <a:gd name="connsiteY511" fmla="*/ 390611 h 448608"/>
              <a:gd name="connsiteX512" fmla="*/ 535410 w 1223485"/>
              <a:gd name="connsiteY512" fmla="*/ 391687 h 448608"/>
              <a:gd name="connsiteX513" fmla="*/ 534981 w 1223485"/>
              <a:gd name="connsiteY513" fmla="*/ 392278 h 448608"/>
              <a:gd name="connsiteX514" fmla="*/ 534285 w 1223485"/>
              <a:gd name="connsiteY514" fmla="*/ 392706 h 448608"/>
              <a:gd name="connsiteX515" fmla="*/ 532971 w 1223485"/>
              <a:gd name="connsiteY515" fmla="*/ 393078 h 448608"/>
              <a:gd name="connsiteX516" fmla="*/ 531543 w 1223485"/>
              <a:gd name="connsiteY516" fmla="*/ 392544 h 448608"/>
              <a:gd name="connsiteX517" fmla="*/ 532838 w 1223485"/>
              <a:gd name="connsiteY517" fmla="*/ 390925 h 448608"/>
              <a:gd name="connsiteX518" fmla="*/ 532886 w 1223485"/>
              <a:gd name="connsiteY518" fmla="*/ 388991 h 448608"/>
              <a:gd name="connsiteX519" fmla="*/ 531923 w 1223485"/>
              <a:gd name="connsiteY519" fmla="*/ 387182 h 448608"/>
              <a:gd name="connsiteX520" fmla="*/ 530561 w 1223485"/>
              <a:gd name="connsiteY520" fmla="*/ 385667 h 448608"/>
              <a:gd name="connsiteX521" fmla="*/ 527818 w 1223485"/>
              <a:gd name="connsiteY521" fmla="*/ 383610 h 448608"/>
              <a:gd name="connsiteX522" fmla="*/ 524875 w 1223485"/>
              <a:gd name="connsiteY522" fmla="*/ 381790 h 448608"/>
              <a:gd name="connsiteX523" fmla="*/ 521903 w 1223485"/>
              <a:gd name="connsiteY523" fmla="*/ 380857 h 448608"/>
              <a:gd name="connsiteX524" fmla="*/ 518750 w 1223485"/>
              <a:gd name="connsiteY524" fmla="*/ 380438 h 448608"/>
              <a:gd name="connsiteX525" fmla="*/ 517617 w 1223485"/>
              <a:gd name="connsiteY525" fmla="*/ 379552 h 448608"/>
              <a:gd name="connsiteX526" fmla="*/ 515769 w 1223485"/>
              <a:gd name="connsiteY526" fmla="*/ 377285 h 448608"/>
              <a:gd name="connsiteX527" fmla="*/ 515169 w 1223485"/>
              <a:gd name="connsiteY527" fmla="*/ 376047 h 448608"/>
              <a:gd name="connsiteX528" fmla="*/ 514864 w 1223485"/>
              <a:gd name="connsiteY528" fmla="*/ 374752 h 448608"/>
              <a:gd name="connsiteX529" fmla="*/ 515064 w 1223485"/>
              <a:gd name="connsiteY529" fmla="*/ 373494 h 448608"/>
              <a:gd name="connsiteX530" fmla="*/ 515845 w 1223485"/>
              <a:gd name="connsiteY530" fmla="*/ 373418 h 448608"/>
              <a:gd name="connsiteX531" fmla="*/ 518931 w 1223485"/>
              <a:gd name="connsiteY531" fmla="*/ 373713 h 448608"/>
              <a:gd name="connsiteX532" fmla="*/ 524627 w 1223485"/>
              <a:gd name="connsiteY532" fmla="*/ 375190 h 448608"/>
              <a:gd name="connsiteX533" fmla="*/ 527447 w 1223485"/>
              <a:gd name="connsiteY533" fmla="*/ 375313 h 448608"/>
              <a:gd name="connsiteX534" fmla="*/ 529047 w 1223485"/>
              <a:gd name="connsiteY534" fmla="*/ 374971 h 448608"/>
              <a:gd name="connsiteX535" fmla="*/ 533219 w 1223485"/>
              <a:gd name="connsiteY535" fmla="*/ 372056 h 448608"/>
              <a:gd name="connsiteX536" fmla="*/ 534209 w 1223485"/>
              <a:gd name="connsiteY536" fmla="*/ 372103 h 448608"/>
              <a:gd name="connsiteX537" fmla="*/ 538200 w 1223485"/>
              <a:gd name="connsiteY537" fmla="*/ 373389 h 448608"/>
              <a:gd name="connsiteX538" fmla="*/ 541068 w 1223485"/>
              <a:gd name="connsiteY538" fmla="*/ 374428 h 448608"/>
              <a:gd name="connsiteX539" fmla="*/ 925773 w 1223485"/>
              <a:gd name="connsiteY539" fmla="*/ 369046 h 448608"/>
              <a:gd name="connsiteX540" fmla="*/ 924191 w 1223485"/>
              <a:gd name="connsiteY540" fmla="*/ 371513 h 448608"/>
              <a:gd name="connsiteX541" fmla="*/ 922411 w 1223485"/>
              <a:gd name="connsiteY541" fmla="*/ 371351 h 448608"/>
              <a:gd name="connsiteX542" fmla="*/ 919163 w 1223485"/>
              <a:gd name="connsiteY542" fmla="*/ 368046 h 448608"/>
              <a:gd name="connsiteX543" fmla="*/ 919353 w 1223485"/>
              <a:gd name="connsiteY543" fmla="*/ 365741 h 448608"/>
              <a:gd name="connsiteX544" fmla="*/ 919619 w 1223485"/>
              <a:gd name="connsiteY544" fmla="*/ 364988 h 448608"/>
              <a:gd name="connsiteX545" fmla="*/ 920867 w 1223485"/>
              <a:gd name="connsiteY545" fmla="*/ 364760 h 448608"/>
              <a:gd name="connsiteX546" fmla="*/ 925068 w 1223485"/>
              <a:gd name="connsiteY546" fmla="*/ 365427 h 448608"/>
              <a:gd name="connsiteX547" fmla="*/ 925887 w 1223485"/>
              <a:gd name="connsiteY547" fmla="*/ 367294 h 448608"/>
              <a:gd name="connsiteX548" fmla="*/ 925773 w 1223485"/>
              <a:gd name="connsiteY548" fmla="*/ 369046 h 448608"/>
              <a:gd name="connsiteX549" fmla="*/ 844553 w 1223485"/>
              <a:gd name="connsiteY549" fmla="*/ 361359 h 448608"/>
              <a:gd name="connsiteX550" fmla="*/ 844915 w 1223485"/>
              <a:gd name="connsiteY550" fmla="*/ 362664 h 448608"/>
              <a:gd name="connsiteX551" fmla="*/ 844867 w 1223485"/>
              <a:gd name="connsiteY551" fmla="*/ 363236 h 448608"/>
              <a:gd name="connsiteX552" fmla="*/ 841667 w 1223485"/>
              <a:gd name="connsiteY552" fmla="*/ 363655 h 448608"/>
              <a:gd name="connsiteX553" fmla="*/ 838581 w 1223485"/>
              <a:gd name="connsiteY553" fmla="*/ 365103 h 448608"/>
              <a:gd name="connsiteX554" fmla="*/ 837000 w 1223485"/>
              <a:gd name="connsiteY554" fmla="*/ 366769 h 448608"/>
              <a:gd name="connsiteX555" fmla="*/ 835761 w 1223485"/>
              <a:gd name="connsiteY555" fmla="*/ 368932 h 448608"/>
              <a:gd name="connsiteX556" fmla="*/ 831513 w 1223485"/>
              <a:gd name="connsiteY556" fmla="*/ 368055 h 448608"/>
              <a:gd name="connsiteX557" fmla="*/ 827722 w 1223485"/>
              <a:gd name="connsiteY557" fmla="*/ 367913 h 448608"/>
              <a:gd name="connsiteX558" fmla="*/ 826046 w 1223485"/>
              <a:gd name="connsiteY558" fmla="*/ 367151 h 448608"/>
              <a:gd name="connsiteX559" fmla="*/ 824226 w 1223485"/>
              <a:gd name="connsiteY559" fmla="*/ 367198 h 448608"/>
              <a:gd name="connsiteX560" fmla="*/ 821864 w 1223485"/>
              <a:gd name="connsiteY560" fmla="*/ 367865 h 448608"/>
              <a:gd name="connsiteX561" fmla="*/ 818502 w 1223485"/>
              <a:gd name="connsiteY561" fmla="*/ 369694 h 448608"/>
              <a:gd name="connsiteX562" fmla="*/ 817759 w 1223485"/>
              <a:gd name="connsiteY562" fmla="*/ 369837 h 448608"/>
              <a:gd name="connsiteX563" fmla="*/ 818026 w 1223485"/>
              <a:gd name="connsiteY563" fmla="*/ 367055 h 448608"/>
              <a:gd name="connsiteX564" fmla="*/ 818959 w 1223485"/>
              <a:gd name="connsiteY564" fmla="*/ 365341 h 448608"/>
              <a:gd name="connsiteX565" fmla="*/ 822493 w 1223485"/>
              <a:gd name="connsiteY565" fmla="*/ 361236 h 448608"/>
              <a:gd name="connsiteX566" fmla="*/ 825436 w 1223485"/>
              <a:gd name="connsiteY566" fmla="*/ 362140 h 448608"/>
              <a:gd name="connsiteX567" fmla="*/ 828856 w 1223485"/>
              <a:gd name="connsiteY567" fmla="*/ 362398 h 448608"/>
              <a:gd name="connsiteX568" fmla="*/ 832752 w 1223485"/>
              <a:gd name="connsiteY568" fmla="*/ 361597 h 448608"/>
              <a:gd name="connsiteX569" fmla="*/ 835523 w 1223485"/>
              <a:gd name="connsiteY569" fmla="*/ 359750 h 448608"/>
              <a:gd name="connsiteX570" fmla="*/ 839438 w 1223485"/>
              <a:gd name="connsiteY570" fmla="*/ 358778 h 448608"/>
              <a:gd name="connsiteX571" fmla="*/ 842562 w 1223485"/>
              <a:gd name="connsiteY571" fmla="*/ 361197 h 448608"/>
              <a:gd name="connsiteX572" fmla="*/ 844553 w 1223485"/>
              <a:gd name="connsiteY572" fmla="*/ 361359 h 448608"/>
              <a:gd name="connsiteX573" fmla="*/ 861098 w 1223485"/>
              <a:gd name="connsiteY573" fmla="*/ 360159 h 448608"/>
              <a:gd name="connsiteX574" fmla="*/ 859374 w 1223485"/>
              <a:gd name="connsiteY574" fmla="*/ 360788 h 448608"/>
              <a:gd name="connsiteX575" fmla="*/ 859907 w 1223485"/>
              <a:gd name="connsiteY575" fmla="*/ 358807 h 448608"/>
              <a:gd name="connsiteX576" fmla="*/ 859793 w 1223485"/>
              <a:gd name="connsiteY576" fmla="*/ 357206 h 448608"/>
              <a:gd name="connsiteX577" fmla="*/ 862584 w 1223485"/>
              <a:gd name="connsiteY577" fmla="*/ 357692 h 448608"/>
              <a:gd name="connsiteX578" fmla="*/ 862556 w 1223485"/>
              <a:gd name="connsiteY578" fmla="*/ 358969 h 448608"/>
              <a:gd name="connsiteX579" fmla="*/ 862289 w 1223485"/>
              <a:gd name="connsiteY579" fmla="*/ 359464 h 448608"/>
              <a:gd name="connsiteX580" fmla="*/ 861098 w 1223485"/>
              <a:gd name="connsiteY580" fmla="*/ 360159 h 448608"/>
              <a:gd name="connsiteX581" fmla="*/ 1158240 w 1223485"/>
              <a:gd name="connsiteY581" fmla="*/ 377600 h 448608"/>
              <a:gd name="connsiteX582" fmla="*/ 1151848 w 1223485"/>
              <a:gd name="connsiteY582" fmla="*/ 381133 h 448608"/>
              <a:gd name="connsiteX583" fmla="*/ 1143466 w 1223485"/>
              <a:gd name="connsiteY583" fmla="*/ 380514 h 448608"/>
              <a:gd name="connsiteX584" fmla="*/ 1140495 w 1223485"/>
              <a:gd name="connsiteY584" fmla="*/ 380457 h 448608"/>
              <a:gd name="connsiteX585" fmla="*/ 1135570 w 1223485"/>
              <a:gd name="connsiteY585" fmla="*/ 381314 h 448608"/>
              <a:gd name="connsiteX586" fmla="*/ 1134580 w 1223485"/>
              <a:gd name="connsiteY586" fmla="*/ 380629 h 448608"/>
              <a:gd name="connsiteX587" fmla="*/ 1135513 w 1223485"/>
              <a:gd name="connsiteY587" fmla="*/ 377304 h 448608"/>
              <a:gd name="connsiteX588" fmla="*/ 1139447 w 1223485"/>
              <a:gd name="connsiteY588" fmla="*/ 368455 h 448608"/>
              <a:gd name="connsiteX589" fmla="*/ 1144124 w 1223485"/>
              <a:gd name="connsiteY589" fmla="*/ 360664 h 448608"/>
              <a:gd name="connsiteX590" fmla="*/ 1146114 w 1223485"/>
              <a:gd name="connsiteY590" fmla="*/ 358645 h 448608"/>
              <a:gd name="connsiteX591" fmla="*/ 1148886 w 1223485"/>
              <a:gd name="connsiteY591" fmla="*/ 356749 h 448608"/>
              <a:gd name="connsiteX592" fmla="*/ 1151830 w 1223485"/>
              <a:gd name="connsiteY592" fmla="*/ 355225 h 448608"/>
              <a:gd name="connsiteX593" fmla="*/ 1158468 w 1223485"/>
              <a:gd name="connsiteY593" fmla="*/ 353644 h 448608"/>
              <a:gd name="connsiteX594" fmla="*/ 1164507 w 1223485"/>
              <a:gd name="connsiteY594" fmla="*/ 353930 h 448608"/>
              <a:gd name="connsiteX595" fmla="*/ 1165374 w 1223485"/>
              <a:gd name="connsiteY595" fmla="*/ 354578 h 448608"/>
              <a:gd name="connsiteX596" fmla="*/ 1167974 w 1223485"/>
              <a:gd name="connsiteY596" fmla="*/ 357168 h 448608"/>
              <a:gd name="connsiteX597" fmla="*/ 1169660 w 1223485"/>
              <a:gd name="connsiteY597" fmla="*/ 359216 h 448608"/>
              <a:gd name="connsiteX598" fmla="*/ 1170365 w 1223485"/>
              <a:gd name="connsiteY598" fmla="*/ 362112 h 448608"/>
              <a:gd name="connsiteX599" fmla="*/ 1167793 w 1223485"/>
              <a:gd name="connsiteY599" fmla="*/ 367093 h 448608"/>
              <a:gd name="connsiteX600" fmla="*/ 1164927 w 1223485"/>
              <a:gd name="connsiteY600" fmla="*/ 371847 h 448608"/>
              <a:gd name="connsiteX601" fmla="*/ 1160278 w 1223485"/>
              <a:gd name="connsiteY601" fmla="*/ 375580 h 448608"/>
              <a:gd name="connsiteX602" fmla="*/ 1158240 w 1223485"/>
              <a:gd name="connsiteY602" fmla="*/ 377600 h 448608"/>
              <a:gd name="connsiteX603" fmla="*/ 965511 w 1223485"/>
              <a:gd name="connsiteY603" fmla="*/ 370246 h 448608"/>
              <a:gd name="connsiteX604" fmla="*/ 965073 w 1223485"/>
              <a:gd name="connsiteY604" fmla="*/ 370551 h 448608"/>
              <a:gd name="connsiteX605" fmla="*/ 961748 w 1223485"/>
              <a:gd name="connsiteY605" fmla="*/ 370208 h 448608"/>
              <a:gd name="connsiteX606" fmla="*/ 959853 w 1223485"/>
              <a:gd name="connsiteY606" fmla="*/ 370199 h 448608"/>
              <a:gd name="connsiteX607" fmla="*/ 960101 w 1223485"/>
              <a:gd name="connsiteY607" fmla="*/ 368170 h 448608"/>
              <a:gd name="connsiteX608" fmla="*/ 959119 w 1223485"/>
              <a:gd name="connsiteY608" fmla="*/ 366646 h 448608"/>
              <a:gd name="connsiteX609" fmla="*/ 960463 w 1223485"/>
              <a:gd name="connsiteY609" fmla="*/ 364407 h 448608"/>
              <a:gd name="connsiteX610" fmla="*/ 960491 w 1223485"/>
              <a:gd name="connsiteY610" fmla="*/ 361817 h 448608"/>
              <a:gd name="connsiteX611" fmla="*/ 961882 w 1223485"/>
              <a:gd name="connsiteY611" fmla="*/ 361464 h 448608"/>
              <a:gd name="connsiteX612" fmla="*/ 962082 w 1223485"/>
              <a:gd name="connsiteY612" fmla="*/ 359988 h 448608"/>
              <a:gd name="connsiteX613" fmla="*/ 963759 w 1223485"/>
              <a:gd name="connsiteY613" fmla="*/ 356073 h 448608"/>
              <a:gd name="connsiteX614" fmla="*/ 964749 w 1223485"/>
              <a:gd name="connsiteY614" fmla="*/ 355206 h 448608"/>
              <a:gd name="connsiteX615" fmla="*/ 966140 w 1223485"/>
              <a:gd name="connsiteY615" fmla="*/ 354863 h 448608"/>
              <a:gd name="connsiteX616" fmla="*/ 967797 w 1223485"/>
              <a:gd name="connsiteY616" fmla="*/ 352577 h 448608"/>
              <a:gd name="connsiteX617" fmla="*/ 968740 w 1223485"/>
              <a:gd name="connsiteY617" fmla="*/ 351911 h 448608"/>
              <a:gd name="connsiteX618" fmla="*/ 969721 w 1223485"/>
              <a:gd name="connsiteY618" fmla="*/ 350177 h 448608"/>
              <a:gd name="connsiteX619" fmla="*/ 971121 w 1223485"/>
              <a:gd name="connsiteY619" fmla="*/ 349377 h 448608"/>
              <a:gd name="connsiteX620" fmla="*/ 971007 w 1223485"/>
              <a:gd name="connsiteY620" fmla="*/ 347891 h 448608"/>
              <a:gd name="connsiteX621" fmla="*/ 971798 w 1223485"/>
              <a:gd name="connsiteY621" fmla="*/ 347110 h 448608"/>
              <a:gd name="connsiteX622" fmla="*/ 974007 w 1223485"/>
              <a:gd name="connsiteY622" fmla="*/ 346500 h 448608"/>
              <a:gd name="connsiteX623" fmla="*/ 975541 w 1223485"/>
              <a:gd name="connsiteY623" fmla="*/ 347234 h 448608"/>
              <a:gd name="connsiteX624" fmla="*/ 976484 w 1223485"/>
              <a:gd name="connsiteY624" fmla="*/ 348748 h 448608"/>
              <a:gd name="connsiteX625" fmla="*/ 974017 w 1223485"/>
              <a:gd name="connsiteY625" fmla="*/ 350615 h 448608"/>
              <a:gd name="connsiteX626" fmla="*/ 975284 w 1223485"/>
              <a:gd name="connsiteY626" fmla="*/ 355216 h 448608"/>
              <a:gd name="connsiteX627" fmla="*/ 973493 w 1223485"/>
              <a:gd name="connsiteY627" fmla="*/ 360235 h 448608"/>
              <a:gd name="connsiteX628" fmla="*/ 972321 w 1223485"/>
              <a:gd name="connsiteY628" fmla="*/ 361740 h 448608"/>
              <a:gd name="connsiteX629" fmla="*/ 970130 w 1223485"/>
              <a:gd name="connsiteY629" fmla="*/ 363036 h 448608"/>
              <a:gd name="connsiteX630" fmla="*/ 969473 w 1223485"/>
              <a:gd name="connsiteY630" fmla="*/ 364264 h 448608"/>
              <a:gd name="connsiteX631" fmla="*/ 966892 w 1223485"/>
              <a:gd name="connsiteY631" fmla="*/ 366741 h 448608"/>
              <a:gd name="connsiteX632" fmla="*/ 966111 w 1223485"/>
              <a:gd name="connsiteY632" fmla="*/ 368856 h 448608"/>
              <a:gd name="connsiteX633" fmla="*/ 965997 w 1223485"/>
              <a:gd name="connsiteY633" fmla="*/ 369751 h 448608"/>
              <a:gd name="connsiteX634" fmla="*/ 965511 w 1223485"/>
              <a:gd name="connsiteY634" fmla="*/ 370246 h 448608"/>
              <a:gd name="connsiteX635" fmla="*/ 983056 w 1223485"/>
              <a:gd name="connsiteY635" fmla="*/ 348882 h 448608"/>
              <a:gd name="connsiteX636" fmla="*/ 982723 w 1223485"/>
              <a:gd name="connsiteY636" fmla="*/ 350206 h 448608"/>
              <a:gd name="connsiteX637" fmla="*/ 981580 w 1223485"/>
              <a:gd name="connsiteY637" fmla="*/ 349501 h 448608"/>
              <a:gd name="connsiteX638" fmla="*/ 980456 w 1223485"/>
              <a:gd name="connsiteY638" fmla="*/ 347958 h 448608"/>
              <a:gd name="connsiteX639" fmla="*/ 978808 w 1223485"/>
              <a:gd name="connsiteY639" fmla="*/ 347739 h 448608"/>
              <a:gd name="connsiteX640" fmla="*/ 977589 w 1223485"/>
              <a:gd name="connsiteY640" fmla="*/ 347329 h 448608"/>
              <a:gd name="connsiteX641" fmla="*/ 976874 w 1223485"/>
              <a:gd name="connsiteY641" fmla="*/ 346605 h 448608"/>
              <a:gd name="connsiteX642" fmla="*/ 981456 w 1223485"/>
              <a:gd name="connsiteY642" fmla="*/ 346272 h 448608"/>
              <a:gd name="connsiteX643" fmla="*/ 983056 w 1223485"/>
              <a:gd name="connsiteY643" fmla="*/ 348882 h 448608"/>
              <a:gd name="connsiteX644" fmla="*/ 513397 w 1223485"/>
              <a:gd name="connsiteY644" fmla="*/ 347043 h 448608"/>
              <a:gd name="connsiteX645" fmla="*/ 512997 w 1223485"/>
              <a:gd name="connsiteY645" fmla="*/ 348110 h 448608"/>
              <a:gd name="connsiteX646" fmla="*/ 511635 w 1223485"/>
              <a:gd name="connsiteY646" fmla="*/ 347843 h 448608"/>
              <a:gd name="connsiteX647" fmla="*/ 510349 w 1223485"/>
              <a:gd name="connsiteY647" fmla="*/ 346081 h 448608"/>
              <a:gd name="connsiteX648" fmla="*/ 510968 w 1223485"/>
              <a:gd name="connsiteY648" fmla="*/ 345624 h 448608"/>
              <a:gd name="connsiteX649" fmla="*/ 511683 w 1223485"/>
              <a:gd name="connsiteY649" fmla="*/ 345434 h 448608"/>
              <a:gd name="connsiteX650" fmla="*/ 512616 w 1223485"/>
              <a:gd name="connsiteY650" fmla="*/ 345634 h 448608"/>
              <a:gd name="connsiteX651" fmla="*/ 513397 w 1223485"/>
              <a:gd name="connsiteY651" fmla="*/ 347043 h 448608"/>
              <a:gd name="connsiteX652" fmla="*/ 894531 w 1223485"/>
              <a:gd name="connsiteY652" fmla="*/ 348386 h 448608"/>
              <a:gd name="connsiteX653" fmla="*/ 893330 w 1223485"/>
              <a:gd name="connsiteY653" fmla="*/ 349063 h 448608"/>
              <a:gd name="connsiteX654" fmla="*/ 891331 w 1223485"/>
              <a:gd name="connsiteY654" fmla="*/ 347663 h 448608"/>
              <a:gd name="connsiteX655" fmla="*/ 890778 w 1223485"/>
              <a:gd name="connsiteY655" fmla="*/ 347081 h 448608"/>
              <a:gd name="connsiteX656" fmla="*/ 892044 w 1223485"/>
              <a:gd name="connsiteY656" fmla="*/ 345710 h 448608"/>
              <a:gd name="connsiteX657" fmla="*/ 893397 w 1223485"/>
              <a:gd name="connsiteY657" fmla="*/ 345319 h 448608"/>
              <a:gd name="connsiteX658" fmla="*/ 894216 w 1223485"/>
              <a:gd name="connsiteY658" fmla="*/ 345919 h 448608"/>
              <a:gd name="connsiteX659" fmla="*/ 894616 w 1223485"/>
              <a:gd name="connsiteY659" fmla="*/ 346520 h 448608"/>
              <a:gd name="connsiteX660" fmla="*/ 894445 w 1223485"/>
              <a:gd name="connsiteY660" fmla="*/ 347177 h 448608"/>
              <a:gd name="connsiteX661" fmla="*/ 894531 w 1223485"/>
              <a:gd name="connsiteY661" fmla="*/ 348386 h 448608"/>
              <a:gd name="connsiteX662" fmla="*/ 683457 w 1223485"/>
              <a:gd name="connsiteY662" fmla="*/ 346662 h 448608"/>
              <a:gd name="connsiteX663" fmla="*/ 680732 w 1223485"/>
              <a:gd name="connsiteY663" fmla="*/ 346815 h 448608"/>
              <a:gd name="connsiteX664" fmla="*/ 679885 w 1223485"/>
              <a:gd name="connsiteY664" fmla="*/ 346577 h 448608"/>
              <a:gd name="connsiteX665" fmla="*/ 679685 w 1223485"/>
              <a:gd name="connsiteY665" fmla="*/ 343967 h 448608"/>
              <a:gd name="connsiteX666" fmla="*/ 682676 w 1223485"/>
              <a:gd name="connsiteY666" fmla="*/ 345091 h 448608"/>
              <a:gd name="connsiteX667" fmla="*/ 683647 w 1223485"/>
              <a:gd name="connsiteY667" fmla="*/ 345167 h 448608"/>
              <a:gd name="connsiteX668" fmla="*/ 683457 w 1223485"/>
              <a:gd name="connsiteY668" fmla="*/ 346662 h 448608"/>
              <a:gd name="connsiteX669" fmla="*/ 498214 w 1223485"/>
              <a:gd name="connsiteY669" fmla="*/ 346300 h 448608"/>
              <a:gd name="connsiteX670" fmla="*/ 497700 w 1223485"/>
              <a:gd name="connsiteY670" fmla="*/ 346691 h 448608"/>
              <a:gd name="connsiteX671" fmla="*/ 493157 w 1223485"/>
              <a:gd name="connsiteY671" fmla="*/ 346472 h 448608"/>
              <a:gd name="connsiteX672" fmla="*/ 490232 w 1223485"/>
              <a:gd name="connsiteY672" fmla="*/ 348653 h 448608"/>
              <a:gd name="connsiteX673" fmla="*/ 488204 w 1223485"/>
              <a:gd name="connsiteY673" fmla="*/ 349320 h 448608"/>
              <a:gd name="connsiteX674" fmla="*/ 480926 w 1223485"/>
              <a:gd name="connsiteY674" fmla="*/ 349320 h 448608"/>
              <a:gd name="connsiteX675" fmla="*/ 480060 w 1223485"/>
              <a:gd name="connsiteY675" fmla="*/ 349025 h 448608"/>
              <a:gd name="connsiteX676" fmla="*/ 479412 w 1223485"/>
              <a:gd name="connsiteY676" fmla="*/ 349025 h 448608"/>
              <a:gd name="connsiteX677" fmla="*/ 479021 w 1223485"/>
              <a:gd name="connsiteY677" fmla="*/ 349463 h 448608"/>
              <a:gd name="connsiteX678" fmla="*/ 476707 w 1223485"/>
              <a:gd name="connsiteY678" fmla="*/ 349129 h 448608"/>
              <a:gd name="connsiteX679" fmla="*/ 469316 w 1223485"/>
              <a:gd name="connsiteY679" fmla="*/ 347196 h 448608"/>
              <a:gd name="connsiteX680" fmla="*/ 468306 w 1223485"/>
              <a:gd name="connsiteY680" fmla="*/ 345405 h 448608"/>
              <a:gd name="connsiteX681" fmla="*/ 469449 w 1223485"/>
              <a:gd name="connsiteY681" fmla="*/ 343490 h 448608"/>
              <a:gd name="connsiteX682" fmla="*/ 472107 w 1223485"/>
              <a:gd name="connsiteY682" fmla="*/ 340776 h 448608"/>
              <a:gd name="connsiteX683" fmla="*/ 477431 w 1223485"/>
              <a:gd name="connsiteY683" fmla="*/ 340242 h 448608"/>
              <a:gd name="connsiteX684" fmla="*/ 501691 w 1223485"/>
              <a:gd name="connsiteY684" fmla="*/ 340052 h 448608"/>
              <a:gd name="connsiteX685" fmla="*/ 504330 w 1223485"/>
              <a:gd name="connsiteY685" fmla="*/ 342386 h 448608"/>
              <a:gd name="connsiteX686" fmla="*/ 504577 w 1223485"/>
              <a:gd name="connsiteY686" fmla="*/ 343176 h 448608"/>
              <a:gd name="connsiteX687" fmla="*/ 499291 w 1223485"/>
              <a:gd name="connsiteY687" fmla="*/ 344767 h 448608"/>
              <a:gd name="connsiteX688" fmla="*/ 498214 w 1223485"/>
              <a:gd name="connsiteY688" fmla="*/ 346300 h 448608"/>
              <a:gd name="connsiteX689" fmla="*/ 539182 w 1223485"/>
              <a:gd name="connsiteY689" fmla="*/ 342690 h 448608"/>
              <a:gd name="connsiteX690" fmla="*/ 537000 w 1223485"/>
              <a:gd name="connsiteY690" fmla="*/ 343148 h 448608"/>
              <a:gd name="connsiteX691" fmla="*/ 534981 w 1223485"/>
              <a:gd name="connsiteY691" fmla="*/ 342205 h 448608"/>
              <a:gd name="connsiteX692" fmla="*/ 535038 w 1223485"/>
              <a:gd name="connsiteY692" fmla="*/ 340938 h 448608"/>
              <a:gd name="connsiteX693" fmla="*/ 535534 w 1223485"/>
              <a:gd name="connsiteY693" fmla="*/ 339757 h 448608"/>
              <a:gd name="connsiteX694" fmla="*/ 538553 w 1223485"/>
              <a:gd name="connsiteY694" fmla="*/ 339147 h 448608"/>
              <a:gd name="connsiteX695" fmla="*/ 540172 w 1223485"/>
              <a:gd name="connsiteY695" fmla="*/ 339185 h 448608"/>
              <a:gd name="connsiteX696" fmla="*/ 541906 w 1223485"/>
              <a:gd name="connsiteY696" fmla="*/ 339995 h 448608"/>
              <a:gd name="connsiteX697" fmla="*/ 543115 w 1223485"/>
              <a:gd name="connsiteY697" fmla="*/ 340843 h 448608"/>
              <a:gd name="connsiteX698" fmla="*/ 543706 w 1223485"/>
              <a:gd name="connsiteY698" fmla="*/ 341833 h 448608"/>
              <a:gd name="connsiteX699" fmla="*/ 540439 w 1223485"/>
              <a:gd name="connsiteY699" fmla="*/ 341881 h 448608"/>
              <a:gd name="connsiteX700" fmla="*/ 539182 w 1223485"/>
              <a:gd name="connsiteY700" fmla="*/ 342690 h 448608"/>
              <a:gd name="connsiteX701" fmla="*/ 1055027 w 1223485"/>
              <a:gd name="connsiteY701" fmla="*/ 336785 h 448608"/>
              <a:gd name="connsiteX702" fmla="*/ 1054579 w 1223485"/>
              <a:gd name="connsiteY702" fmla="*/ 337195 h 448608"/>
              <a:gd name="connsiteX703" fmla="*/ 1053884 w 1223485"/>
              <a:gd name="connsiteY703" fmla="*/ 336328 h 448608"/>
              <a:gd name="connsiteX704" fmla="*/ 1053817 w 1223485"/>
              <a:gd name="connsiteY704" fmla="*/ 335785 h 448608"/>
              <a:gd name="connsiteX705" fmla="*/ 1054741 w 1223485"/>
              <a:gd name="connsiteY705" fmla="*/ 334308 h 448608"/>
              <a:gd name="connsiteX706" fmla="*/ 1055655 w 1223485"/>
              <a:gd name="connsiteY706" fmla="*/ 333451 h 448608"/>
              <a:gd name="connsiteX707" fmla="*/ 1056675 w 1223485"/>
              <a:gd name="connsiteY707" fmla="*/ 333385 h 448608"/>
              <a:gd name="connsiteX708" fmla="*/ 1056418 w 1223485"/>
              <a:gd name="connsiteY708" fmla="*/ 334594 h 448608"/>
              <a:gd name="connsiteX709" fmla="*/ 1055027 w 1223485"/>
              <a:gd name="connsiteY709" fmla="*/ 336785 h 448608"/>
              <a:gd name="connsiteX710" fmla="*/ 268538 w 1223485"/>
              <a:gd name="connsiteY710" fmla="*/ 333861 h 448608"/>
              <a:gd name="connsiteX711" fmla="*/ 266872 w 1223485"/>
              <a:gd name="connsiteY711" fmla="*/ 334451 h 448608"/>
              <a:gd name="connsiteX712" fmla="*/ 265595 w 1223485"/>
              <a:gd name="connsiteY712" fmla="*/ 333927 h 448608"/>
              <a:gd name="connsiteX713" fmla="*/ 265023 w 1223485"/>
              <a:gd name="connsiteY713" fmla="*/ 333175 h 448608"/>
              <a:gd name="connsiteX714" fmla="*/ 266909 w 1223485"/>
              <a:gd name="connsiteY714" fmla="*/ 331327 h 448608"/>
              <a:gd name="connsiteX715" fmla="*/ 267805 w 1223485"/>
              <a:gd name="connsiteY715" fmla="*/ 330889 h 448608"/>
              <a:gd name="connsiteX716" fmla="*/ 268748 w 1223485"/>
              <a:gd name="connsiteY716" fmla="*/ 330746 h 448608"/>
              <a:gd name="connsiteX717" fmla="*/ 269195 w 1223485"/>
              <a:gd name="connsiteY717" fmla="*/ 331746 h 448608"/>
              <a:gd name="connsiteX718" fmla="*/ 268538 w 1223485"/>
              <a:gd name="connsiteY718" fmla="*/ 333861 h 448608"/>
              <a:gd name="connsiteX719" fmla="*/ 1056141 w 1223485"/>
              <a:gd name="connsiteY719" fmla="*/ 331432 h 448608"/>
              <a:gd name="connsiteX720" fmla="*/ 1054665 w 1223485"/>
              <a:gd name="connsiteY720" fmla="*/ 331679 h 448608"/>
              <a:gd name="connsiteX721" fmla="*/ 1053941 w 1223485"/>
              <a:gd name="connsiteY721" fmla="*/ 329498 h 448608"/>
              <a:gd name="connsiteX722" fmla="*/ 1055160 w 1223485"/>
              <a:gd name="connsiteY722" fmla="*/ 328936 h 448608"/>
              <a:gd name="connsiteX723" fmla="*/ 1056484 w 1223485"/>
              <a:gd name="connsiteY723" fmla="*/ 330270 h 448608"/>
              <a:gd name="connsiteX724" fmla="*/ 1056141 w 1223485"/>
              <a:gd name="connsiteY724" fmla="*/ 331432 h 448608"/>
              <a:gd name="connsiteX725" fmla="*/ 1058903 w 1223485"/>
              <a:gd name="connsiteY725" fmla="*/ 328346 h 448608"/>
              <a:gd name="connsiteX726" fmla="*/ 1058256 w 1223485"/>
              <a:gd name="connsiteY726" fmla="*/ 328565 h 448608"/>
              <a:gd name="connsiteX727" fmla="*/ 1058266 w 1223485"/>
              <a:gd name="connsiteY727" fmla="*/ 327250 h 448608"/>
              <a:gd name="connsiteX728" fmla="*/ 1058999 w 1223485"/>
              <a:gd name="connsiteY728" fmla="*/ 326088 h 448608"/>
              <a:gd name="connsiteX729" fmla="*/ 1059770 w 1223485"/>
              <a:gd name="connsiteY729" fmla="*/ 325421 h 448608"/>
              <a:gd name="connsiteX730" fmla="*/ 1060685 w 1223485"/>
              <a:gd name="connsiteY730" fmla="*/ 325393 h 448608"/>
              <a:gd name="connsiteX731" fmla="*/ 1058903 w 1223485"/>
              <a:gd name="connsiteY731" fmla="*/ 328346 h 448608"/>
              <a:gd name="connsiteX732" fmla="*/ 1051350 w 1223485"/>
              <a:gd name="connsiteY732" fmla="*/ 328565 h 448608"/>
              <a:gd name="connsiteX733" fmla="*/ 1050912 w 1223485"/>
              <a:gd name="connsiteY733" fmla="*/ 330451 h 448608"/>
              <a:gd name="connsiteX734" fmla="*/ 1050474 w 1223485"/>
              <a:gd name="connsiteY734" fmla="*/ 332556 h 448608"/>
              <a:gd name="connsiteX735" fmla="*/ 1048026 w 1223485"/>
              <a:gd name="connsiteY735" fmla="*/ 334918 h 448608"/>
              <a:gd name="connsiteX736" fmla="*/ 1046512 w 1223485"/>
              <a:gd name="connsiteY736" fmla="*/ 338528 h 448608"/>
              <a:gd name="connsiteX737" fmla="*/ 1045626 w 1223485"/>
              <a:gd name="connsiteY737" fmla="*/ 339433 h 448608"/>
              <a:gd name="connsiteX738" fmla="*/ 1042340 w 1223485"/>
              <a:gd name="connsiteY738" fmla="*/ 341043 h 448608"/>
              <a:gd name="connsiteX739" fmla="*/ 1039416 w 1223485"/>
              <a:gd name="connsiteY739" fmla="*/ 339033 h 448608"/>
              <a:gd name="connsiteX740" fmla="*/ 1038567 w 1223485"/>
              <a:gd name="connsiteY740" fmla="*/ 337309 h 448608"/>
              <a:gd name="connsiteX741" fmla="*/ 1039853 w 1223485"/>
              <a:gd name="connsiteY741" fmla="*/ 329346 h 448608"/>
              <a:gd name="connsiteX742" fmla="*/ 1041111 w 1223485"/>
              <a:gd name="connsiteY742" fmla="*/ 329612 h 448608"/>
              <a:gd name="connsiteX743" fmla="*/ 1041930 w 1223485"/>
              <a:gd name="connsiteY743" fmla="*/ 329555 h 448608"/>
              <a:gd name="connsiteX744" fmla="*/ 1042197 w 1223485"/>
              <a:gd name="connsiteY744" fmla="*/ 329032 h 448608"/>
              <a:gd name="connsiteX745" fmla="*/ 1040320 w 1223485"/>
              <a:gd name="connsiteY745" fmla="*/ 328136 h 448608"/>
              <a:gd name="connsiteX746" fmla="*/ 1039968 w 1223485"/>
              <a:gd name="connsiteY746" fmla="*/ 323564 h 448608"/>
              <a:gd name="connsiteX747" fmla="*/ 1040063 w 1223485"/>
              <a:gd name="connsiteY747" fmla="*/ 321840 h 448608"/>
              <a:gd name="connsiteX748" fmla="*/ 1041482 w 1223485"/>
              <a:gd name="connsiteY748" fmla="*/ 321450 h 448608"/>
              <a:gd name="connsiteX749" fmla="*/ 1043254 w 1223485"/>
              <a:gd name="connsiteY749" fmla="*/ 322793 h 448608"/>
              <a:gd name="connsiteX750" fmla="*/ 1045483 w 1223485"/>
              <a:gd name="connsiteY750" fmla="*/ 325183 h 448608"/>
              <a:gd name="connsiteX751" fmla="*/ 1048083 w 1223485"/>
              <a:gd name="connsiteY751" fmla="*/ 327069 h 448608"/>
              <a:gd name="connsiteX752" fmla="*/ 1051350 w 1223485"/>
              <a:gd name="connsiteY752" fmla="*/ 328565 h 448608"/>
              <a:gd name="connsiteX753" fmla="*/ 325241 w 1223485"/>
              <a:gd name="connsiteY753" fmla="*/ 316954 h 448608"/>
              <a:gd name="connsiteX754" fmla="*/ 327936 w 1223485"/>
              <a:gd name="connsiteY754" fmla="*/ 320002 h 448608"/>
              <a:gd name="connsiteX755" fmla="*/ 330289 w 1223485"/>
              <a:gd name="connsiteY755" fmla="*/ 321631 h 448608"/>
              <a:gd name="connsiteX756" fmla="*/ 333070 w 1223485"/>
              <a:gd name="connsiteY756" fmla="*/ 322516 h 448608"/>
              <a:gd name="connsiteX757" fmla="*/ 335994 w 1223485"/>
              <a:gd name="connsiteY757" fmla="*/ 322602 h 448608"/>
              <a:gd name="connsiteX758" fmla="*/ 338871 w 1223485"/>
              <a:gd name="connsiteY758" fmla="*/ 322993 h 448608"/>
              <a:gd name="connsiteX759" fmla="*/ 342223 w 1223485"/>
              <a:gd name="connsiteY759" fmla="*/ 324155 h 448608"/>
              <a:gd name="connsiteX760" fmla="*/ 345662 w 1223485"/>
              <a:gd name="connsiteY760" fmla="*/ 324688 h 448608"/>
              <a:gd name="connsiteX761" fmla="*/ 347262 w 1223485"/>
              <a:gd name="connsiteY761" fmla="*/ 324488 h 448608"/>
              <a:gd name="connsiteX762" fmla="*/ 348786 w 1223485"/>
              <a:gd name="connsiteY762" fmla="*/ 323888 h 448608"/>
              <a:gd name="connsiteX763" fmla="*/ 349862 w 1223485"/>
              <a:gd name="connsiteY763" fmla="*/ 323850 h 448608"/>
              <a:gd name="connsiteX764" fmla="*/ 350805 w 1223485"/>
              <a:gd name="connsiteY764" fmla="*/ 324412 h 448608"/>
              <a:gd name="connsiteX765" fmla="*/ 353187 w 1223485"/>
              <a:gd name="connsiteY765" fmla="*/ 326993 h 448608"/>
              <a:gd name="connsiteX766" fmla="*/ 355768 w 1223485"/>
              <a:gd name="connsiteY766" fmla="*/ 329355 h 448608"/>
              <a:gd name="connsiteX767" fmla="*/ 356368 w 1223485"/>
              <a:gd name="connsiteY767" fmla="*/ 330555 h 448608"/>
              <a:gd name="connsiteX768" fmla="*/ 358121 w 1223485"/>
              <a:gd name="connsiteY768" fmla="*/ 336252 h 448608"/>
              <a:gd name="connsiteX769" fmla="*/ 360102 w 1223485"/>
              <a:gd name="connsiteY769" fmla="*/ 337890 h 448608"/>
              <a:gd name="connsiteX770" fmla="*/ 362826 w 1223485"/>
              <a:gd name="connsiteY770" fmla="*/ 338366 h 448608"/>
              <a:gd name="connsiteX771" fmla="*/ 366027 w 1223485"/>
              <a:gd name="connsiteY771" fmla="*/ 338366 h 448608"/>
              <a:gd name="connsiteX772" fmla="*/ 369208 w 1223485"/>
              <a:gd name="connsiteY772" fmla="*/ 338604 h 448608"/>
              <a:gd name="connsiteX773" fmla="*/ 376580 w 1223485"/>
              <a:gd name="connsiteY773" fmla="*/ 339938 h 448608"/>
              <a:gd name="connsiteX774" fmla="*/ 379504 w 1223485"/>
              <a:gd name="connsiteY774" fmla="*/ 339747 h 448608"/>
              <a:gd name="connsiteX775" fmla="*/ 382095 w 1223485"/>
              <a:gd name="connsiteY775" fmla="*/ 338414 h 448608"/>
              <a:gd name="connsiteX776" fmla="*/ 384400 w 1223485"/>
              <a:gd name="connsiteY776" fmla="*/ 339280 h 448608"/>
              <a:gd name="connsiteX777" fmla="*/ 390658 w 1223485"/>
              <a:gd name="connsiteY777" fmla="*/ 340881 h 448608"/>
              <a:gd name="connsiteX778" fmla="*/ 393735 w 1223485"/>
              <a:gd name="connsiteY778" fmla="*/ 341243 h 448608"/>
              <a:gd name="connsiteX779" fmla="*/ 397230 w 1223485"/>
              <a:gd name="connsiteY779" fmla="*/ 340785 h 448608"/>
              <a:gd name="connsiteX780" fmla="*/ 400735 w 1223485"/>
              <a:gd name="connsiteY780" fmla="*/ 340690 h 448608"/>
              <a:gd name="connsiteX781" fmla="*/ 402412 w 1223485"/>
              <a:gd name="connsiteY781" fmla="*/ 341157 h 448608"/>
              <a:gd name="connsiteX782" fmla="*/ 404022 w 1223485"/>
              <a:gd name="connsiteY782" fmla="*/ 341852 h 448608"/>
              <a:gd name="connsiteX783" fmla="*/ 405403 w 1223485"/>
              <a:gd name="connsiteY783" fmla="*/ 342100 h 448608"/>
              <a:gd name="connsiteX784" fmla="*/ 406832 w 1223485"/>
              <a:gd name="connsiteY784" fmla="*/ 342090 h 448608"/>
              <a:gd name="connsiteX785" fmla="*/ 409365 w 1223485"/>
              <a:gd name="connsiteY785" fmla="*/ 340757 h 448608"/>
              <a:gd name="connsiteX786" fmla="*/ 411042 w 1223485"/>
              <a:gd name="connsiteY786" fmla="*/ 338309 h 448608"/>
              <a:gd name="connsiteX787" fmla="*/ 412404 w 1223485"/>
              <a:gd name="connsiteY787" fmla="*/ 335223 h 448608"/>
              <a:gd name="connsiteX788" fmla="*/ 413461 w 1223485"/>
              <a:gd name="connsiteY788" fmla="*/ 332003 h 448608"/>
              <a:gd name="connsiteX789" fmla="*/ 414175 w 1223485"/>
              <a:gd name="connsiteY789" fmla="*/ 330622 h 448608"/>
              <a:gd name="connsiteX790" fmla="*/ 415147 w 1223485"/>
              <a:gd name="connsiteY790" fmla="*/ 329403 h 448608"/>
              <a:gd name="connsiteX791" fmla="*/ 416414 w 1223485"/>
              <a:gd name="connsiteY791" fmla="*/ 328613 h 448608"/>
              <a:gd name="connsiteX792" fmla="*/ 417766 w 1223485"/>
              <a:gd name="connsiteY792" fmla="*/ 328117 h 448608"/>
              <a:gd name="connsiteX793" fmla="*/ 421443 w 1223485"/>
              <a:gd name="connsiteY793" fmla="*/ 328422 h 448608"/>
              <a:gd name="connsiteX794" fmla="*/ 422205 w 1223485"/>
              <a:gd name="connsiteY794" fmla="*/ 329203 h 448608"/>
              <a:gd name="connsiteX795" fmla="*/ 426320 w 1223485"/>
              <a:gd name="connsiteY795" fmla="*/ 334661 h 448608"/>
              <a:gd name="connsiteX796" fmla="*/ 427044 w 1223485"/>
              <a:gd name="connsiteY796" fmla="*/ 335137 h 448608"/>
              <a:gd name="connsiteX797" fmla="*/ 431330 w 1223485"/>
              <a:gd name="connsiteY797" fmla="*/ 335480 h 448608"/>
              <a:gd name="connsiteX798" fmla="*/ 432521 w 1223485"/>
              <a:gd name="connsiteY798" fmla="*/ 335299 h 448608"/>
              <a:gd name="connsiteX799" fmla="*/ 435130 w 1223485"/>
              <a:gd name="connsiteY799" fmla="*/ 334204 h 448608"/>
              <a:gd name="connsiteX800" fmla="*/ 436626 w 1223485"/>
              <a:gd name="connsiteY800" fmla="*/ 334108 h 448608"/>
              <a:gd name="connsiteX801" fmla="*/ 439378 w 1223485"/>
              <a:gd name="connsiteY801" fmla="*/ 335461 h 448608"/>
              <a:gd name="connsiteX802" fmla="*/ 440569 w 1223485"/>
              <a:gd name="connsiteY802" fmla="*/ 336613 h 448608"/>
              <a:gd name="connsiteX803" fmla="*/ 441903 w 1223485"/>
              <a:gd name="connsiteY803" fmla="*/ 337461 h 448608"/>
              <a:gd name="connsiteX804" fmla="*/ 448646 w 1223485"/>
              <a:gd name="connsiteY804" fmla="*/ 338328 h 448608"/>
              <a:gd name="connsiteX805" fmla="*/ 451247 w 1223485"/>
              <a:gd name="connsiteY805" fmla="*/ 340671 h 448608"/>
              <a:gd name="connsiteX806" fmla="*/ 452571 w 1223485"/>
              <a:gd name="connsiteY806" fmla="*/ 340985 h 448608"/>
              <a:gd name="connsiteX807" fmla="*/ 457257 w 1223485"/>
              <a:gd name="connsiteY807" fmla="*/ 340700 h 448608"/>
              <a:gd name="connsiteX808" fmla="*/ 460505 w 1223485"/>
              <a:gd name="connsiteY808" fmla="*/ 340928 h 448608"/>
              <a:gd name="connsiteX809" fmla="*/ 463325 w 1223485"/>
              <a:gd name="connsiteY809" fmla="*/ 341557 h 448608"/>
              <a:gd name="connsiteX810" fmla="*/ 464610 w 1223485"/>
              <a:gd name="connsiteY810" fmla="*/ 344881 h 448608"/>
              <a:gd name="connsiteX811" fmla="*/ 465648 w 1223485"/>
              <a:gd name="connsiteY811" fmla="*/ 348291 h 448608"/>
              <a:gd name="connsiteX812" fmla="*/ 466248 w 1223485"/>
              <a:gd name="connsiteY812" fmla="*/ 349453 h 448608"/>
              <a:gd name="connsiteX813" fmla="*/ 469011 w 1223485"/>
              <a:gd name="connsiteY813" fmla="*/ 350625 h 448608"/>
              <a:gd name="connsiteX814" fmla="*/ 470135 w 1223485"/>
              <a:gd name="connsiteY814" fmla="*/ 351682 h 448608"/>
              <a:gd name="connsiteX815" fmla="*/ 469839 w 1223485"/>
              <a:gd name="connsiteY815" fmla="*/ 355082 h 448608"/>
              <a:gd name="connsiteX816" fmla="*/ 470144 w 1223485"/>
              <a:gd name="connsiteY816" fmla="*/ 358321 h 448608"/>
              <a:gd name="connsiteX817" fmla="*/ 476002 w 1223485"/>
              <a:gd name="connsiteY817" fmla="*/ 361140 h 448608"/>
              <a:gd name="connsiteX818" fmla="*/ 482269 w 1223485"/>
              <a:gd name="connsiteY818" fmla="*/ 362760 h 448608"/>
              <a:gd name="connsiteX819" fmla="*/ 488937 w 1223485"/>
              <a:gd name="connsiteY819" fmla="*/ 362912 h 448608"/>
              <a:gd name="connsiteX820" fmla="*/ 495614 w 1223485"/>
              <a:gd name="connsiteY820" fmla="*/ 362350 h 448608"/>
              <a:gd name="connsiteX821" fmla="*/ 499053 w 1223485"/>
              <a:gd name="connsiteY821" fmla="*/ 361655 h 448608"/>
              <a:gd name="connsiteX822" fmla="*/ 503358 w 1223485"/>
              <a:gd name="connsiteY822" fmla="*/ 360454 h 448608"/>
              <a:gd name="connsiteX823" fmla="*/ 504254 w 1223485"/>
              <a:gd name="connsiteY823" fmla="*/ 360474 h 448608"/>
              <a:gd name="connsiteX824" fmla="*/ 512588 w 1223485"/>
              <a:gd name="connsiteY824" fmla="*/ 364179 h 448608"/>
              <a:gd name="connsiteX825" fmla="*/ 513302 w 1223485"/>
              <a:gd name="connsiteY825" fmla="*/ 364750 h 448608"/>
              <a:gd name="connsiteX826" fmla="*/ 514235 w 1223485"/>
              <a:gd name="connsiteY826" fmla="*/ 367522 h 448608"/>
              <a:gd name="connsiteX827" fmla="*/ 514207 w 1223485"/>
              <a:gd name="connsiteY827" fmla="*/ 370446 h 448608"/>
              <a:gd name="connsiteX828" fmla="*/ 512654 w 1223485"/>
              <a:gd name="connsiteY828" fmla="*/ 377390 h 448608"/>
              <a:gd name="connsiteX829" fmla="*/ 512550 w 1223485"/>
              <a:gd name="connsiteY829" fmla="*/ 379295 h 448608"/>
              <a:gd name="connsiteX830" fmla="*/ 512702 w 1223485"/>
              <a:gd name="connsiteY830" fmla="*/ 381200 h 448608"/>
              <a:gd name="connsiteX831" fmla="*/ 514359 w 1223485"/>
              <a:gd name="connsiteY831" fmla="*/ 385343 h 448608"/>
              <a:gd name="connsiteX832" fmla="*/ 515245 w 1223485"/>
              <a:gd name="connsiteY832" fmla="*/ 386534 h 448608"/>
              <a:gd name="connsiteX833" fmla="*/ 518264 w 1223485"/>
              <a:gd name="connsiteY833" fmla="*/ 388715 h 448608"/>
              <a:gd name="connsiteX834" fmla="*/ 518388 w 1223485"/>
              <a:gd name="connsiteY834" fmla="*/ 389858 h 448608"/>
              <a:gd name="connsiteX835" fmla="*/ 517970 w 1223485"/>
              <a:gd name="connsiteY835" fmla="*/ 391001 h 448608"/>
              <a:gd name="connsiteX836" fmla="*/ 514635 w 1223485"/>
              <a:gd name="connsiteY836" fmla="*/ 390220 h 448608"/>
              <a:gd name="connsiteX837" fmla="*/ 512607 w 1223485"/>
              <a:gd name="connsiteY837" fmla="*/ 389277 h 448608"/>
              <a:gd name="connsiteX838" fmla="*/ 511435 w 1223485"/>
              <a:gd name="connsiteY838" fmla="*/ 387715 h 448608"/>
              <a:gd name="connsiteX839" fmla="*/ 509759 w 1223485"/>
              <a:gd name="connsiteY839" fmla="*/ 386829 h 448608"/>
              <a:gd name="connsiteX840" fmla="*/ 506625 w 1223485"/>
              <a:gd name="connsiteY840" fmla="*/ 387153 h 448608"/>
              <a:gd name="connsiteX841" fmla="*/ 500767 w 1223485"/>
              <a:gd name="connsiteY841" fmla="*/ 385591 h 448608"/>
              <a:gd name="connsiteX842" fmla="*/ 494147 w 1223485"/>
              <a:gd name="connsiteY842" fmla="*/ 383172 h 448608"/>
              <a:gd name="connsiteX843" fmla="*/ 482412 w 1223485"/>
              <a:gd name="connsiteY843" fmla="*/ 378038 h 448608"/>
              <a:gd name="connsiteX844" fmla="*/ 479212 w 1223485"/>
              <a:gd name="connsiteY844" fmla="*/ 378076 h 448608"/>
              <a:gd name="connsiteX845" fmla="*/ 476145 w 1223485"/>
              <a:gd name="connsiteY845" fmla="*/ 378733 h 448608"/>
              <a:gd name="connsiteX846" fmla="*/ 472907 w 1223485"/>
              <a:gd name="connsiteY846" fmla="*/ 380038 h 448608"/>
              <a:gd name="connsiteX847" fmla="*/ 469535 w 1223485"/>
              <a:gd name="connsiteY847" fmla="*/ 380971 h 448608"/>
              <a:gd name="connsiteX848" fmla="*/ 467058 w 1223485"/>
              <a:gd name="connsiteY848" fmla="*/ 381324 h 448608"/>
              <a:gd name="connsiteX849" fmla="*/ 464572 w 1223485"/>
              <a:gd name="connsiteY849" fmla="*/ 381067 h 448608"/>
              <a:gd name="connsiteX850" fmla="*/ 458305 w 1223485"/>
              <a:gd name="connsiteY850" fmla="*/ 379838 h 448608"/>
              <a:gd name="connsiteX851" fmla="*/ 451990 w 1223485"/>
              <a:gd name="connsiteY851" fmla="*/ 379038 h 448608"/>
              <a:gd name="connsiteX852" fmla="*/ 435807 w 1223485"/>
              <a:gd name="connsiteY852" fmla="*/ 378533 h 448608"/>
              <a:gd name="connsiteX853" fmla="*/ 431235 w 1223485"/>
              <a:gd name="connsiteY853" fmla="*/ 377361 h 448608"/>
              <a:gd name="connsiteX854" fmla="*/ 423663 w 1223485"/>
              <a:gd name="connsiteY854" fmla="*/ 376771 h 448608"/>
              <a:gd name="connsiteX855" fmla="*/ 417643 w 1223485"/>
              <a:gd name="connsiteY855" fmla="*/ 375761 h 448608"/>
              <a:gd name="connsiteX856" fmla="*/ 411680 w 1223485"/>
              <a:gd name="connsiteY856" fmla="*/ 374352 h 448608"/>
              <a:gd name="connsiteX857" fmla="*/ 396478 w 1223485"/>
              <a:gd name="connsiteY857" fmla="*/ 367408 h 448608"/>
              <a:gd name="connsiteX858" fmla="*/ 391506 w 1223485"/>
              <a:gd name="connsiteY858" fmla="*/ 365665 h 448608"/>
              <a:gd name="connsiteX859" fmla="*/ 376238 w 1223485"/>
              <a:gd name="connsiteY859" fmla="*/ 362350 h 448608"/>
              <a:gd name="connsiteX860" fmla="*/ 373885 w 1223485"/>
              <a:gd name="connsiteY860" fmla="*/ 362083 h 448608"/>
              <a:gd name="connsiteX861" fmla="*/ 368351 w 1223485"/>
              <a:gd name="connsiteY861" fmla="*/ 362331 h 448608"/>
              <a:gd name="connsiteX862" fmla="*/ 364864 w 1223485"/>
              <a:gd name="connsiteY862" fmla="*/ 361359 h 448608"/>
              <a:gd name="connsiteX863" fmla="*/ 361797 w 1223485"/>
              <a:gd name="connsiteY863" fmla="*/ 361340 h 448608"/>
              <a:gd name="connsiteX864" fmla="*/ 357235 w 1223485"/>
              <a:gd name="connsiteY864" fmla="*/ 362417 h 448608"/>
              <a:gd name="connsiteX865" fmla="*/ 355835 w 1223485"/>
              <a:gd name="connsiteY865" fmla="*/ 363188 h 448608"/>
              <a:gd name="connsiteX866" fmla="*/ 354063 w 1223485"/>
              <a:gd name="connsiteY866" fmla="*/ 364817 h 448608"/>
              <a:gd name="connsiteX867" fmla="*/ 350958 w 1223485"/>
              <a:gd name="connsiteY867" fmla="*/ 364741 h 448608"/>
              <a:gd name="connsiteX868" fmla="*/ 347881 w 1223485"/>
              <a:gd name="connsiteY868" fmla="*/ 364426 h 448608"/>
              <a:gd name="connsiteX869" fmla="*/ 339776 w 1223485"/>
              <a:gd name="connsiteY869" fmla="*/ 362864 h 448608"/>
              <a:gd name="connsiteX870" fmla="*/ 336756 w 1223485"/>
              <a:gd name="connsiteY870" fmla="*/ 361902 h 448608"/>
              <a:gd name="connsiteX871" fmla="*/ 333851 w 1223485"/>
              <a:gd name="connsiteY871" fmla="*/ 360483 h 448608"/>
              <a:gd name="connsiteX872" fmla="*/ 331241 w 1223485"/>
              <a:gd name="connsiteY872" fmla="*/ 358635 h 448608"/>
              <a:gd name="connsiteX873" fmla="*/ 329869 w 1223485"/>
              <a:gd name="connsiteY873" fmla="*/ 357978 h 448608"/>
              <a:gd name="connsiteX874" fmla="*/ 322869 w 1223485"/>
              <a:gd name="connsiteY874" fmla="*/ 356092 h 448608"/>
              <a:gd name="connsiteX875" fmla="*/ 317154 w 1223485"/>
              <a:gd name="connsiteY875" fmla="*/ 355444 h 448608"/>
              <a:gd name="connsiteX876" fmla="*/ 305400 w 1223485"/>
              <a:gd name="connsiteY876" fmla="*/ 354587 h 448608"/>
              <a:gd name="connsiteX877" fmla="*/ 302828 w 1223485"/>
              <a:gd name="connsiteY877" fmla="*/ 354016 h 448608"/>
              <a:gd name="connsiteX878" fmla="*/ 300685 w 1223485"/>
              <a:gd name="connsiteY878" fmla="*/ 353330 h 448608"/>
              <a:gd name="connsiteX879" fmla="*/ 299513 w 1223485"/>
              <a:gd name="connsiteY879" fmla="*/ 351806 h 448608"/>
              <a:gd name="connsiteX880" fmla="*/ 299666 w 1223485"/>
              <a:gd name="connsiteY880" fmla="*/ 349863 h 448608"/>
              <a:gd name="connsiteX881" fmla="*/ 300504 w 1223485"/>
              <a:gd name="connsiteY881" fmla="*/ 348186 h 448608"/>
              <a:gd name="connsiteX882" fmla="*/ 301657 w 1223485"/>
              <a:gd name="connsiteY882" fmla="*/ 346500 h 448608"/>
              <a:gd name="connsiteX883" fmla="*/ 302409 w 1223485"/>
              <a:gd name="connsiteY883" fmla="*/ 344891 h 448608"/>
              <a:gd name="connsiteX884" fmla="*/ 293818 w 1223485"/>
              <a:gd name="connsiteY884" fmla="*/ 341519 h 448608"/>
              <a:gd name="connsiteX885" fmla="*/ 287035 w 1223485"/>
              <a:gd name="connsiteY885" fmla="*/ 339680 h 448608"/>
              <a:gd name="connsiteX886" fmla="*/ 284102 w 1223485"/>
              <a:gd name="connsiteY886" fmla="*/ 339328 h 448608"/>
              <a:gd name="connsiteX887" fmla="*/ 281159 w 1223485"/>
              <a:gd name="connsiteY887" fmla="*/ 339328 h 448608"/>
              <a:gd name="connsiteX888" fmla="*/ 277844 w 1223485"/>
              <a:gd name="connsiteY888" fmla="*/ 339709 h 448608"/>
              <a:gd name="connsiteX889" fmla="*/ 274568 w 1223485"/>
              <a:gd name="connsiteY889" fmla="*/ 339528 h 448608"/>
              <a:gd name="connsiteX890" fmla="*/ 273025 w 1223485"/>
              <a:gd name="connsiteY890" fmla="*/ 338976 h 448608"/>
              <a:gd name="connsiteX891" fmla="*/ 271453 w 1223485"/>
              <a:gd name="connsiteY891" fmla="*/ 338785 h 448608"/>
              <a:gd name="connsiteX892" fmla="*/ 269871 w 1223485"/>
              <a:gd name="connsiteY892" fmla="*/ 339185 h 448608"/>
              <a:gd name="connsiteX893" fmla="*/ 268605 w 1223485"/>
              <a:gd name="connsiteY893" fmla="*/ 339033 h 448608"/>
              <a:gd name="connsiteX894" fmla="*/ 268281 w 1223485"/>
              <a:gd name="connsiteY894" fmla="*/ 337499 h 448608"/>
              <a:gd name="connsiteX895" fmla="*/ 269091 w 1223485"/>
              <a:gd name="connsiteY895" fmla="*/ 336194 h 448608"/>
              <a:gd name="connsiteX896" fmla="*/ 270748 w 1223485"/>
              <a:gd name="connsiteY896" fmla="*/ 334718 h 448608"/>
              <a:gd name="connsiteX897" fmla="*/ 271700 w 1223485"/>
              <a:gd name="connsiteY897" fmla="*/ 334461 h 448608"/>
              <a:gd name="connsiteX898" fmla="*/ 272129 w 1223485"/>
              <a:gd name="connsiteY898" fmla="*/ 336775 h 448608"/>
              <a:gd name="connsiteX899" fmla="*/ 272605 w 1223485"/>
              <a:gd name="connsiteY899" fmla="*/ 337233 h 448608"/>
              <a:gd name="connsiteX900" fmla="*/ 274072 w 1223485"/>
              <a:gd name="connsiteY900" fmla="*/ 337737 h 448608"/>
              <a:gd name="connsiteX901" fmla="*/ 274711 w 1223485"/>
              <a:gd name="connsiteY901" fmla="*/ 337595 h 448608"/>
              <a:gd name="connsiteX902" fmla="*/ 277301 w 1223485"/>
              <a:gd name="connsiteY902" fmla="*/ 334642 h 448608"/>
              <a:gd name="connsiteX903" fmla="*/ 278025 w 1223485"/>
              <a:gd name="connsiteY903" fmla="*/ 333184 h 448608"/>
              <a:gd name="connsiteX904" fmla="*/ 279282 w 1223485"/>
              <a:gd name="connsiteY904" fmla="*/ 329251 h 448608"/>
              <a:gd name="connsiteX905" fmla="*/ 280654 w 1223485"/>
              <a:gd name="connsiteY905" fmla="*/ 330013 h 448608"/>
              <a:gd name="connsiteX906" fmla="*/ 282025 w 1223485"/>
              <a:gd name="connsiteY906" fmla="*/ 329546 h 448608"/>
              <a:gd name="connsiteX907" fmla="*/ 282816 w 1223485"/>
              <a:gd name="connsiteY907" fmla="*/ 328917 h 448608"/>
              <a:gd name="connsiteX908" fmla="*/ 284997 w 1223485"/>
              <a:gd name="connsiteY908" fmla="*/ 319821 h 448608"/>
              <a:gd name="connsiteX909" fmla="*/ 286807 w 1223485"/>
              <a:gd name="connsiteY909" fmla="*/ 317164 h 448608"/>
              <a:gd name="connsiteX910" fmla="*/ 289284 w 1223485"/>
              <a:gd name="connsiteY910" fmla="*/ 314963 h 448608"/>
              <a:gd name="connsiteX911" fmla="*/ 290522 w 1223485"/>
              <a:gd name="connsiteY911" fmla="*/ 314420 h 448608"/>
              <a:gd name="connsiteX912" fmla="*/ 292951 w 1223485"/>
              <a:gd name="connsiteY912" fmla="*/ 315773 h 448608"/>
              <a:gd name="connsiteX913" fmla="*/ 297875 w 1223485"/>
              <a:gd name="connsiteY913" fmla="*/ 316287 h 448608"/>
              <a:gd name="connsiteX914" fmla="*/ 300799 w 1223485"/>
              <a:gd name="connsiteY914" fmla="*/ 317182 h 448608"/>
              <a:gd name="connsiteX915" fmla="*/ 303733 w 1223485"/>
              <a:gd name="connsiteY915" fmla="*/ 317297 h 448608"/>
              <a:gd name="connsiteX916" fmla="*/ 306600 w 1223485"/>
              <a:gd name="connsiteY916" fmla="*/ 317735 h 448608"/>
              <a:gd name="connsiteX917" fmla="*/ 310591 w 1223485"/>
              <a:gd name="connsiteY917" fmla="*/ 319335 h 448608"/>
              <a:gd name="connsiteX918" fmla="*/ 312001 w 1223485"/>
              <a:gd name="connsiteY918" fmla="*/ 319164 h 448608"/>
              <a:gd name="connsiteX919" fmla="*/ 313430 w 1223485"/>
              <a:gd name="connsiteY919" fmla="*/ 318668 h 448608"/>
              <a:gd name="connsiteX920" fmla="*/ 315573 w 1223485"/>
              <a:gd name="connsiteY920" fmla="*/ 316925 h 448608"/>
              <a:gd name="connsiteX921" fmla="*/ 316506 w 1223485"/>
              <a:gd name="connsiteY921" fmla="*/ 314144 h 448608"/>
              <a:gd name="connsiteX922" fmla="*/ 319592 w 1223485"/>
              <a:gd name="connsiteY922" fmla="*/ 315554 h 448608"/>
              <a:gd name="connsiteX923" fmla="*/ 324135 w 1223485"/>
              <a:gd name="connsiteY923" fmla="*/ 316116 h 448608"/>
              <a:gd name="connsiteX924" fmla="*/ 325241 w 1223485"/>
              <a:gd name="connsiteY924" fmla="*/ 316954 h 448608"/>
              <a:gd name="connsiteX925" fmla="*/ 771058 w 1223485"/>
              <a:gd name="connsiteY925" fmla="*/ 316049 h 448608"/>
              <a:gd name="connsiteX926" fmla="*/ 770820 w 1223485"/>
              <a:gd name="connsiteY926" fmla="*/ 317325 h 448608"/>
              <a:gd name="connsiteX927" fmla="*/ 769839 w 1223485"/>
              <a:gd name="connsiteY927" fmla="*/ 315858 h 448608"/>
              <a:gd name="connsiteX928" fmla="*/ 768944 w 1223485"/>
              <a:gd name="connsiteY928" fmla="*/ 315135 h 448608"/>
              <a:gd name="connsiteX929" fmla="*/ 769039 w 1223485"/>
              <a:gd name="connsiteY929" fmla="*/ 313554 h 448608"/>
              <a:gd name="connsiteX930" fmla="*/ 770305 w 1223485"/>
              <a:gd name="connsiteY930" fmla="*/ 314144 h 448608"/>
              <a:gd name="connsiteX931" fmla="*/ 771058 w 1223485"/>
              <a:gd name="connsiteY931" fmla="*/ 316049 h 448608"/>
              <a:gd name="connsiteX932" fmla="*/ 676884 w 1223485"/>
              <a:gd name="connsiteY932" fmla="*/ 324726 h 448608"/>
              <a:gd name="connsiteX933" fmla="*/ 675789 w 1223485"/>
              <a:gd name="connsiteY933" fmla="*/ 329174 h 448608"/>
              <a:gd name="connsiteX934" fmla="*/ 675275 w 1223485"/>
              <a:gd name="connsiteY934" fmla="*/ 327603 h 448608"/>
              <a:gd name="connsiteX935" fmla="*/ 675075 w 1223485"/>
              <a:gd name="connsiteY935" fmla="*/ 323535 h 448608"/>
              <a:gd name="connsiteX936" fmla="*/ 674398 w 1223485"/>
              <a:gd name="connsiteY936" fmla="*/ 321555 h 448608"/>
              <a:gd name="connsiteX937" fmla="*/ 674827 w 1223485"/>
              <a:gd name="connsiteY937" fmla="*/ 319278 h 448608"/>
              <a:gd name="connsiteX938" fmla="*/ 674684 w 1223485"/>
              <a:gd name="connsiteY938" fmla="*/ 313439 h 448608"/>
              <a:gd name="connsiteX939" fmla="*/ 675513 w 1223485"/>
              <a:gd name="connsiteY939" fmla="*/ 310744 h 448608"/>
              <a:gd name="connsiteX940" fmla="*/ 677037 w 1223485"/>
              <a:gd name="connsiteY940" fmla="*/ 314172 h 448608"/>
              <a:gd name="connsiteX941" fmla="*/ 677437 w 1223485"/>
              <a:gd name="connsiteY941" fmla="*/ 315916 h 448608"/>
              <a:gd name="connsiteX942" fmla="*/ 676884 w 1223485"/>
              <a:gd name="connsiteY942" fmla="*/ 324726 h 448608"/>
              <a:gd name="connsiteX943" fmla="*/ 468134 w 1223485"/>
              <a:gd name="connsiteY943" fmla="*/ 311706 h 448608"/>
              <a:gd name="connsiteX944" fmla="*/ 467563 w 1223485"/>
              <a:gd name="connsiteY944" fmla="*/ 312658 h 448608"/>
              <a:gd name="connsiteX945" fmla="*/ 464991 w 1223485"/>
              <a:gd name="connsiteY945" fmla="*/ 312582 h 448608"/>
              <a:gd name="connsiteX946" fmla="*/ 464562 w 1223485"/>
              <a:gd name="connsiteY946" fmla="*/ 311515 h 448608"/>
              <a:gd name="connsiteX947" fmla="*/ 466239 w 1223485"/>
              <a:gd name="connsiteY947" fmla="*/ 309572 h 448608"/>
              <a:gd name="connsiteX948" fmla="*/ 467344 w 1223485"/>
              <a:gd name="connsiteY948" fmla="*/ 309448 h 448608"/>
              <a:gd name="connsiteX949" fmla="*/ 468335 w 1223485"/>
              <a:gd name="connsiteY949" fmla="*/ 310162 h 448608"/>
              <a:gd name="connsiteX950" fmla="*/ 468134 w 1223485"/>
              <a:gd name="connsiteY950" fmla="*/ 311706 h 448608"/>
              <a:gd name="connsiteX951" fmla="*/ 1005116 w 1223485"/>
              <a:gd name="connsiteY951" fmla="*/ 312763 h 448608"/>
              <a:gd name="connsiteX952" fmla="*/ 1003487 w 1223485"/>
              <a:gd name="connsiteY952" fmla="*/ 315335 h 448608"/>
              <a:gd name="connsiteX953" fmla="*/ 1002382 w 1223485"/>
              <a:gd name="connsiteY953" fmla="*/ 314430 h 448608"/>
              <a:gd name="connsiteX954" fmla="*/ 1001763 w 1223485"/>
              <a:gd name="connsiteY954" fmla="*/ 314420 h 448608"/>
              <a:gd name="connsiteX955" fmla="*/ 1001382 w 1223485"/>
              <a:gd name="connsiteY955" fmla="*/ 312906 h 448608"/>
              <a:gd name="connsiteX956" fmla="*/ 1001763 w 1223485"/>
              <a:gd name="connsiteY956" fmla="*/ 309781 h 448608"/>
              <a:gd name="connsiteX957" fmla="*/ 1000391 w 1223485"/>
              <a:gd name="connsiteY957" fmla="*/ 306267 h 448608"/>
              <a:gd name="connsiteX958" fmla="*/ 1002192 w 1223485"/>
              <a:gd name="connsiteY958" fmla="*/ 306314 h 448608"/>
              <a:gd name="connsiteX959" fmla="*/ 1002696 w 1223485"/>
              <a:gd name="connsiteY959" fmla="*/ 307362 h 448608"/>
              <a:gd name="connsiteX960" fmla="*/ 1003268 w 1223485"/>
              <a:gd name="connsiteY960" fmla="*/ 307715 h 448608"/>
              <a:gd name="connsiteX961" fmla="*/ 1005049 w 1223485"/>
              <a:gd name="connsiteY961" fmla="*/ 311105 h 448608"/>
              <a:gd name="connsiteX962" fmla="*/ 1005116 w 1223485"/>
              <a:gd name="connsiteY962" fmla="*/ 312763 h 448608"/>
              <a:gd name="connsiteX963" fmla="*/ 1056970 w 1223485"/>
              <a:gd name="connsiteY963" fmla="*/ 308924 h 448608"/>
              <a:gd name="connsiteX964" fmla="*/ 1056761 w 1223485"/>
              <a:gd name="connsiteY964" fmla="*/ 309953 h 448608"/>
              <a:gd name="connsiteX965" fmla="*/ 1056741 w 1223485"/>
              <a:gd name="connsiteY965" fmla="*/ 311848 h 448608"/>
              <a:gd name="connsiteX966" fmla="*/ 1057189 w 1223485"/>
              <a:gd name="connsiteY966" fmla="*/ 313611 h 448608"/>
              <a:gd name="connsiteX967" fmla="*/ 1056046 w 1223485"/>
              <a:gd name="connsiteY967" fmla="*/ 315401 h 448608"/>
              <a:gd name="connsiteX968" fmla="*/ 1057113 w 1223485"/>
              <a:gd name="connsiteY968" fmla="*/ 318078 h 448608"/>
              <a:gd name="connsiteX969" fmla="*/ 1057275 w 1223485"/>
              <a:gd name="connsiteY969" fmla="*/ 319411 h 448608"/>
              <a:gd name="connsiteX970" fmla="*/ 1057208 w 1223485"/>
              <a:gd name="connsiteY970" fmla="*/ 321297 h 448608"/>
              <a:gd name="connsiteX971" fmla="*/ 1056913 w 1223485"/>
              <a:gd name="connsiteY971" fmla="*/ 322145 h 448608"/>
              <a:gd name="connsiteX972" fmla="*/ 1056103 w 1223485"/>
              <a:gd name="connsiteY972" fmla="*/ 324621 h 448608"/>
              <a:gd name="connsiteX973" fmla="*/ 1055294 w 1223485"/>
              <a:gd name="connsiteY973" fmla="*/ 325507 h 448608"/>
              <a:gd name="connsiteX974" fmla="*/ 1054684 w 1223485"/>
              <a:gd name="connsiteY974" fmla="*/ 325755 h 448608"/>
              <a:gd name="connsiteX975" fmla="*/ 1054065 w 1223485"/>
              <a:gd name="connsiteY975" fmla="*/ 326507 h 448608"/>
              <a:gd name="connsiteX976" fmla="*/ 1048807 w 1223485"/>
              <a:gd name="connsiteY976" fmla="*/ 325698 h 448608"/>
              <a:gd name="connsiteX977" fmla="*/ 1046540 w 1223485"/>
              <a:gd name="connsiteY977" fmla="*/ 323974 h 448608"/>
              <a:gd name="connsiteX978" fmla="*/ 1044511 w 1223485"/>
              <a:gd name="connsiteY978" fmla="*/ 322116 h 448608"/>
              <a:gd name="connsiteX979" fmla="*/ 1044083 w 1223485"/>
              <a:gd name="connsiteY979" fmla="*/ 321335 h 448608"/>
              <a:gd name="connsiteX980" fmla="*/ 1041702 w 1223485"/>
              <a:gd name="connsiteY980" fmla="*/ 319164 h 448608"/>
              <a:gd name="connsiteX981" fmla="*/ 1041149 w 1223485"/>
              <a:gd name="connsiteY981" fmla="*/ 318430 h 448608"/>
              <a:gd name="connsiteX982" fmla="*/ 1041102 w 1223485"/>
              <a:gd name="connsiteY982" fmla="*/ 317268 h 448608"/>
              <a:gd name="connsiteX983" fmla="*/ 1043025 w 1223485"/>
              <a:gd name="connsiteY983" fmla="*/ 316973 h 448608"/>
              <a:gd name="connsiteX984" fmla="*/ 1045083 w 1223485"/>
              <a:gd name="connsiteY984" fmla="*/ 317011 h 448608"/>
              <a:gd name="connsiteX985" fmla="*/ 1044987 w 1223485"/>
              <a:gd name="connsiteY985" fmla="*/ 315973 h 448608"/>
              <a:gd name="connsiteX986" fmla="*/ 1046178 w 1223485"/>
              <a:gd name="connsiteY986" fmla="*/ 312296 h 448608"/>
              <a:gd name="connsiteX987" fmla="*/ 1043054 w 1223485"/>
              <a:gd name="connsiteY987" fmla="*/ 309934 h 448608"/>
              <a:gd name="connsiteX988" fmla="*/ 1042502 w 1223485"/>
              <a:gd name="connsiteY988" fmla="*/ 308943 h 448608"/>
              <a:gd name="connsiteX989" fmla="*/ 1043616 w 1223485"/>
              <a:gd name="connsiteY989" fmla="*/ 308277 h 448608"/>
              <a:gd name="connsiteX990" fmla="*/ 1046130 w 1223485"/>
              <a:gd name="connsiteY990" fmla="*/ 309096 h 448608"/>
              <a:gd name="connsiteX991" fmla="*/ 1049207 w 1223485"/>
              <a:gd name="connsiteY991" fmla="*/ 304952 h 448608"/>
              <a:gd name="connsiteX992" fmla="*/ 1050112 w 1223485"/>
              <a:gd name="connsiteY992" fmla="*/ 304086 h 448608"/>
              <a:gd name="connsiteX993" fmla="*/ 1050550 w 1223485"/>
              <a:gd name="connsiteY993" fmla="*/ 301780 h 448608"/>
              <a:gd name="connsiteX994" fmla="*/ 1052274 w 1223485"/>
              <a:gd name="connsiteY994" fmla="*/ 301485 h 448608"/>
              <a:gd name="connsiteX995" fmla="*/ 1053493 w 1223485"/>
              <a:gd name="connsiteY995" fmla="*/ 301780 h 448608"/>
              <a:gd name="connsiteX996" fmla="*/ 1054284 w 1223485"/>
              <a:gd name="connsiteY996" fmla="*/ 303219 h 448608"/>
              <a:gd name="connsiteX997" fmla="*/ 1054598 w 1223485"/>
              <a:gd name="connsiteY997" fmla="*/ 304467 h 448608"/>
              <a:gd name="connsiteX998" fmla="*/ 1054265 w 1223485"/>
              <a:gd name="connsiteY998" fmla="*/ 305590 h 448608"/>
              <a:gd name="connsiteX999" fmla="*/ 1055741 w 1223485"/>
              <a:gd name="connsiteY999" fmla="*/ 306171 h 448608"/>
              <a:gd name="connsiteX1000" fmla="*/ 1056970 w 1223485"/>
              <a:gd name="connsiteY1000" fmla="*/ 308924 h 448608"/>
              <a:gd name="connsiteX1001" fmla="*/ 1008307 w 1223485"/>
              <a:gd name="connsiteY1001" fmla="*/ 314134 h 448608"/>
              <a:gd name="connsiteX1002" fmla="*/ 1006126 w 1223485"/>
              <a:gd name="connsiteY1002" fmla="*/ 316430 h 448608"/>
              <a:gd name="connsiteX1003" fmla="*/ 1008173 w 1223485"/>
              <a:gd name="connsiteY1003" fmla="*/ 311020 h 448608"/>
              <a:gd name="connsiteX1004" fmla="*/ 1008602 w 1223485"/>
              <a:gd name="connsiteY1004" fmla="*/ 308277 h 448608"/>
              <a:gd name="connsiteX1005" fmla="*/ 1010507 w 1223485"/>
              <a:gd name="connsiteY1005" fmla="*/ 306648 h 448608"/>
              <a:gd name="connsiteX1006" fmla="*/ 1013336 w 1223485"/>
              <a:gd name="connsiteY1006" fmla="*/ 298361 h 448608"/>
              <a:gd name="connsiteX1007" fmla="*/ 1013965 w 1223485"/>
              <a:gd name="connsiteY1007" fmla="*/ 298552 h 448608"/>
              <a:gd name="connsiteX1008" fmla="*/ 1014889 w 1223485"/>
              <a:gd name="connsiteY1008" fmla="*/ 299361 h 448608"/>
              <a:gd name="connsiteX1009" fmla="*/ 1013470 w 1223485"/>
              <a:gd name="connsiteY1009" fmla="*/ 305438 h 448608"/>
              <a:gd name="connsiteX1010" fmla="*/ 1009497 w 1223485"/>
              <a:gd name="connsiteY1010" fmla="*/ 309705 h 448608"/>
              <a:gd name="connsiteX1011" fmla="*/ 1008307 w 1223485"/>
              <a:gd name="connsiteY1011" fmla="*/ 314134 h 448608"/>
              <a:gd name="connsiteX1012" fmla="*/ 191405 w 1223485"/>
              <a:gd name="connsiteY1012" fmla="*/ 302838 h 448608"/>
              <a:gd name="connsiteX1013" fmla="*/ 189223 w 1223485"/>
              <a:gd name="connsiteY1013" fmla="*/ 302971 h 448608"/>
              <a:gd name="connsiteX1014" fmla="*/ 185204 w 1223485"/>
              <a:gd name="connsiteY1014" fmla="*/ 299695 h 448608"/>
              <a:gd name="connsiteX1015" fmla="*/ 184547 w 1223485"/>
              <a:gd name="connsiteY1015" fmla="*/ 298685 h 448608"/>
              <a:gd name="connsiteX1016" fmla="*/ 185680 w 1223485"/>
              <a:gd name="connsiteY1016" fmla="*/ 297713 h 448608"/>
              <a:gd name="connsiteX1017" fmla="*/ 186890 w 1223485"/>
              <a:gd name="connsiteY1017" fmla="*/ 297780 h 448608"/>
              <a:gd name="connsiteX1018" fmla="*/ 191519 w 1223485"/>
              <a:gd name="connsiteY1018" fmla="*/ 299847 h 448608"/>
              <a:gd name="connsiteX1019" fmla="*/ 192424 w 1223485"/>
              <a:gd name="connsiteY1019" fmla="*/ 300866 h 448608"/>
              <a:gd name="connsiteX1020" fmla="*/ 191405 w 1223485"/>
              <a:gd name="connsiteY1020" fmla="*/ 302838 h 448608"/>
              <a:gd name="connsiteX1021" fmla="*/ 759704 w 1223485"/>
              <a:gd name="connsiteY1021" fmla="*/ 297313 h 448608"/>
              <a:gd name="connsiteX1022" fmla="*/ 759600 w 1223485"/>
              <a:gd name="connsiteY1022" fmla="*/ 300018 h 448608"/>
              <a:gd name="connsiteX1023" fmla="*/ 758533 w 1223485"/>
              <a:gd name="connsiteY1023" fmla="*/ 299866 h 448608"/>
              <a:gd name="connsiteX1024" fmla="*/ 757657 w 1223485"/>
              <a:gd name="connsiteY1024" fmla="*/ 298913 h 448608"/>
              <a:gd name="connsiteX1025" fmla="*/ 757418 w 1223485"/>
              <a:gd name="connsiteY1025" fmla="*/ 298018 h 448608"/>
              <a:gd name="connsiteX1026" fmla="*/ 757466 w 1223485"/>
              <a:gd name="connsiteY1026" fmla="*/ 297294 h 448608"/>
              <a:gd name="connsiteX1027" fmla="*/ 757942 w 1223485"/>
              <a:gd name="connsiteY1027" fmla="*/ 296723 h 448608"/>
              <a:gd name="connsiteX1028" fmla="*/ 759704 w 1223485"/>
              <a:gd name="connsiteY1028" fmla="*/ 297313 h 448608"/>
              <a:gd name="connsiteX1029" fmla="*/ 717375 w 1223485"/>
              <a:gd name="connsiteY1029" fmla="*/ 301752 h 448608"/>
              <a:gd name="connsiteX1030" fmla="*/ 715670 w 1223485"/>
              <a:gd name="connsiteY1030" fmla="*/ 302466 h 448608"/>
              <a:gd name="connsiteX1031" fmla="*/ 712460 w 1223485"/>
              <a:gd name="connsiteY1031" fmla="*/ 299418 h 448608"/>
              <a:gd name="connsiteX1032" fmla="*/ 711098 w 1223485"/>
              <a:gd name="connsiteY1032" fmla="*/ 296904 h 448608"/>
              <a:gd name="connsiteX1033" fmla="*/ 711422 w 1223485"/>
              <a:gd name="connsiteY1033" fmla="*/ 295485 h 448608"/>
              <a:gd name="connsiteX1034" fmla="*/ 712384 w 1223485"/>
              <a:gd name="connsiteY1034" fmla="*/ 294246 h 448608"/>
              <a:gd name="connsiteX1035" fmla="*/ 712841 w 1223485"/>
              <a:gd name="connsiteY1035" fmla="*/ 293932 h 448608"/>
              <a:gd name="connsiteX1036" fmla="*/ 712641 w 1223485"/>
              <a:gd name="connsiteY1036" fmla="*/ 292637 h 448608"/>
              <a:gd name="connsiteX1037" fmla="*/ 713908 w 1223485"/>
              <a:gd name="connsiteY1037" fmla="*/ 292008 h 448608"/>
              <a:gd name="connsiteX1038" fmla="*/ 715299 w 1223485"/>
              <a:gd name="connsiteY1038" fmla="*/ 292094 h 448608"/>
              <a:gd name="connsiteX1039" fmla="*/ 716213 w 1223485"/>
              <a:gd name="connsiteY1039" fmla="*/ 293837 h 448608"/>
              <a:gd name="connsiteX1040" fmla="*/ 717309 w 1223485"/>
              <a:gd name="connsiteY1040" fmla="*/ 294313 h 448608"/>
              <a:gd name="connsiteX1041" fmla="*/ 717871 w 1223485"/>
              <a:gd name="connsiteY1041" fmla="*/ 295980 h 448608"/>
              <a:gd name="connsiteX1042" fmla="*/ 717375 w 1223485"/>
              <a:gd name="connsiteY1042" fmla="*/ 301752 h 448608"/>
              <a:gd name="connsiteX1043" fmla="*/ 733463 w 1223485"/>
              <a:gd name="connsiteY1043" fmla="*/ 297256 h 448608"/>
              <a:gd name="connsiteX1044" fmla="*/ 732777 w 1223485"/>
              <a:gd name="connsiteY1044" fmla="*/ 299028 h 448608"/>
              <a:gd name="connsiteX1045" fmla="*/ 731301 w 1223485"/>
              <a:gd name="connsiteY1045" fmla="*/ 300409 h 448608"/>
              <a:gd name="connsiteX1046" fmla="*/ 730119 w 1223485"/>
              <a:gd name="connsiteY1046" fmla="*/ 300514 h 448608"/>
              <a:gd name="connsiteX1047" fmla="*/ 728881 w 1223485"/>
              <a:gd name="connsiteY1047" fmla="*/ 300228 h 448608"/>
              <a:gd name="connsiteX1048" fmla="*/ 726700 w 1223485"/>
              <a:gd name="connsiteY1048" fmla="*/ 299028 h 448608"/>
              <a:gd name="connsiteX1049" fmla="*/ 726138 w 1223485"/>
              <a:gd name="connsiteY1049" fmla="*/ 300294 h 448608"/>
              <a:gd name="connsiteX1050" fmla="*/ 724414 w 1223485"/>
              <a:gd name="connsiteY1050" fmla="*/ 300238 h 448608"/>
              <a:gd name="connsiteX1051" fmla="*/ 723786 w 1223485"/>
              <a:gd name="connsiteY1051" fmla="*/ 298599 h 448608"/>
              <a:gd name="connsiteX1052" fmla="*/ 725014 w 1223485"/>
              <a:gd name="connsiteY1052" fmla="*/ 293751 h 448608"/>
              <a:gd name="connsiteX1053" fmla="*/ 726805 w 1223485"/>
              <a:gd name="connsiteY1053" fmla="*/ 291941 h 448608"/>
              <a:gd name="connsiteX1054" fmla="*/ 726634 w 1223485"/>
              <a:gd name="connsiteY1054" fmla="*/ 290036 h 448608"/>
              <a:gd name="connsiteX1055" fmla="*/ 725148 w 1223485"/>
              <a:gd name="connsiteY1055" fmla="*/ 285988 h 448608"/>
              <a:gd name="connsiteX1056" fmla="*/ 726071 w 1223485"/>
              <a:gd name="connsiteY1056" fmla="*/ 283873 h 448608"/>
              <a:gd name="connsiteX1057" fmla="*/ 730234 w 1223485"/>
              <a:gd name="connsiteY1057" fmla="*/ 282273 h 448608"/>
              <a:gd name="connsiteX1058" fmla="*/ 733863 w 1223485"/>
              <a:gd name="connsiteY1058" fmla="*/ 280321 h 448608"/>
              <a:gd name="connsiteX1059" fmla="*/ 734977 w 1223485"/>
              <a:gd name="connsiteY1059" fmla="*/ 279921 h 448608"/>
              <a:gd name="connsiteX1060" fmla="*/ 735987 w 1223485"/>
              <a:gd name="connsiteY1060" fmla="*/ 281426 h 448608"/>
              <a:gd name="connsiteX1061" fmla="*/ 736530 w 1223485"/>
              <a:gd name="connsiteY1061" fmla="*/ 288322 h 448608"/>
              <a:gd name="connsiteX1062" fmla="*/ 732634 w 1223485"/>
              <a:gd name="connsiteY1062" fmla="*/ 293779 h 448608"/>
              <a:gd name="connsiteX1063" fmla="*/ 733463 w 1223485"/>
              <a:gd name="connsiteY1063" fmla="*/ 297256 h 448608"/>
              <a:gd name="connsiteX1064" fmla="*/ 747760 w 1223485"/>
              <a:gd name="connsiteY1064" fmla="*/ 278111 h 448608"/>
              <a:gd name="connsiteX1065" fmla="*/ 748379 w 1223485"/>
              <a:gd name="connsiteY1065" fmla="*/ 283845 h 448608"/>
              <a:gd name="connsiteX1066" fmla="*/ 748179 w 1223485"/>
              <a:gd name="connsiteY1066" fmla="*/ 285350 h 448608"/>
              <a:gd name="connsiteX1067" fmla="*/ 746674 w 1223485"/>
              <a:gd name="connsiteY1067" fmla="*/ 283150 h 448608"/>
              <a:gd name="connsiteX1068" fmla="*/ 746131 w 1223485"/>
              <a:gd name="connsiteY1068" fmla="*/ 282712 h 448608"/>
              <a:gd name="connsiteX1069" fmla="*/ 745712 w 1223485"/>
              <a:gd name="connsiteY1069" fmla="*/ 283150 h 448608"/>
              <a:gd name="connsiteX1070" fmla="*/ 745178 w 1223485"/>
              <a:gd name="connsiteY1070" fmla="*/ 283388 h 448608"/>
              <a:gd name="connsiteX1071" fmla="*/ 744417 w 1223485"/>
              <a:gd name="connsiteY1071" fmla="*/ 283369 h 448608"/>
              <a:gd name="connsiteX1072" fmla="*/ 743426 w 1223485"/>
              <a:gd name="connsiteY1072" fmla="*/ 285588 h 448608"/>
              <a:gd name="connsiteX1073" fmla="*/ 743331 w 1223485"/>
              <a:gd name="connsiteY1073" fmla="*/ 287684 h 448608"/>
              <a:gd name="connsiteX1074" fmla="*/ 742579 w 1223485"/>
              <a:gd name="connsiteY1074" fmla="*/ 289084 h 448608"/>
              <a:gd name="connsiteX1075" fmla="*/ 742188 w 1223485"/>
              <a:gd name="connsiteY1075" fmla="*/ 293761 h 448608"/>
              <a:gd name="connsiteX1076" fmla="*/ 742436 w 1223485"/>
              <a:gd name="connsiteY1076" fmla="*/ 295018 h 448608"/>
              <a:gd name="connsiteX1077" fmla="*/ 743598 w 1223485"/>
              <a:gd name="connsiteY1077" fmla="*/ 294399 h 448608"/>
              <a:gd name="connsiteX1078" fmla="*/ 744312 w 1223485"/>
              <a:gd name="connsiteY1078" fmla="*/ 294237 h 448608"/>
              <a:gd name="connsiteX1079" fmla="*/ 746941 w 1223485"/>
              <a:gd name="connsiteY1079" fmla="*/ 296037 h 448608"/>
              <a:gd name="connsiteX1080" fmla="*/ 748332 w 1223485"/>
              <a:gd name="connsiteY1080" fmla="*/ 297351 h 448608"/>
              <a:gd name="connsiteX1081" fmla="*/ 747941 w 1223485"/>
              <a:gd name="connsiteY1081" fmla="*/ 298942 h 448608"/>
              <a:gd name="connsiteX1082" fmla="*/ 746160 w 1223485"/>
              <a:gd name="connsiteY1082" fmla="*/ 300542 h 448608"/>
              <a:gd name="connsiteX1083" fmla="*/ 744093 w 1223485"/>
              <a:gd name="connsiteY1083" fmla="*/ 301238 h 448608"/>
              <a:gd name="connsiteX1084" fmla="*/ 742549 w 1223485"/>
              <a:gd name="connsiteY1084" fmla="*/ 300552 h 448608"/>
              <a:gd name="connsiteX1085" fmla="*/ 742093 w 1223485"/>
              <a:gd name="connsiteY1085" fmla="*/ 300876 h 448608"/>
              <a:gd name="connsiteX1086" fmla="*/ 741178 w 1223485"/>
              <a:gd name="connsiteY1086" fmla="*/ 301695 h 448608"/>
              <a:gd name="connsiteX1087" fmla="*/ 740493 w 1223485"/>
              <a:gd name="connsiteY1087" fmla="*/ 302781 h 448608"/>
              <a:gd name="connsiteX1088" fmla="*/ 740693 w 1223485"/>
              <a:gd name="connsiteY1088" fmla="*/ 303895 h 448608"/>
              <a:gd name="connsiteX1089" fmla="*/ 738931 w 1223485"/>
              <a:gd name="connsiteY1089" fmla="*/ 307067 h 448608"/>
              <a:gd name="connsiteX1090" fmla="*/ 737911 w 1223485"/>
              <a:gd name="connsiteY1090" fmla="*/ 307962 h 448608"/>
              <a:gd name="connsiteX1091" fmla="*/ 735796 w 1223485"/>
              <a:gd name="connsiteY1091" fmla="*/ 306991 h 448608"/>
              <a:gd name="connsiteX1092" fmla="*/ 734492 w 1223485"/>
              <a:gd name="connsiteY1092" fmla="*/ 307819 h 448608"/>
              <a:gd name="connsiteX1093" fmla="*/ 733444 w 1223485"/>
              <a:gd name="connsiteY1093" fmla="*/ 307743 h 448608"/>
              <a:gd name="connsiteX1094" fmla="*/ 731834 w 1223485"/>
              <a:gd name="connsiteY1094" fmla="*/ 304571 h 448608"/>
              <a:gd name="connsiteX1095" fmla="*/ 731882 w 1223485"/>
              <a:gd name="connsiteY1095" fmla="*/ 303085 h 448608"/>
              <a:gd name="connsiteX1096" fmla="*/ 733367 w 1223485"/>
              <a:gd name="connsiteY1096" fmla="*/ 301419 h 448608"/>
              <a:gd name="connsiteX1097" fmla="*/ 733377 w 1223485"/>
              <a:gd name="connsiteY1097" fmla="*/ 300218 h 448608"/>
              <a:gd name="connsiteX1098" fmla="*/ 734110 w 1223485"/>
              <a:gd name="connsiteY1098" fmla="*/ 298875 h 448608"/>
              <a:gd name="connsiteX1099" fmla="*/ 735749 w 1223485"/>
              <a:gd name="connsiteY1099" fmla="*/ 297037 h 448608"/>
              <a:gd name="connsiteX1100" fmla="*/ 736692 w 1223485"/>
              <a:gd name="connsiteY1100" fmla="*/ 295647 h 448608"/>
              <a:gd name="connsiteX1101" fmla="*/ 736720 w 1223485"/>
              <a:gd name="connsiteY1101" fmla="*/ 294770 h 448608"/>
              <a:gd name="connsiteX1102" fmla="*/ 737416 w 1223485"/>
              <a:gd name="connsiteY1102" fmla="*/ 291436 h 448608"/>
              <a:gd name="connsiteX1103" fmla="*/ 737682 w 1223485"/>
              <a:gd name="connsiteY1103" fmla="*/ 290046 h 448608"/>
              <a:gd name="connsiteX1104" fmla="*/ 738158 w 1223485"/>
              <a:gd name="connsiteY1104" fmla="*/ 288569 h 448608"/>
              <a:gd name="connsiteX1105" fmla="*/ 738901 w 1223485"/>
              <a:gd name="connsiteY1105" fmla="*/ 285550 h 448608"/>
              <a:gd name="connsiteX1106" fmla="*/ 739007 w 1223485"/>
              <a:gd name="connsiteY1106" fmla="*/ 279873 h 448608"/>
              <a:gd name="connsiteX1107" fmla="*/ 741512 w 1223485"/>
              <a:gd name="connsiteY1107" fmla="*/ 275196 h 448608"/>
              <a:gd name="connsiteX1108" fmla="*/ 743959 w 1223485"/>
              <a:gd name="connsiteY1108" fmla="*/ 273920 h 448608"/>
              <a:gd name="connsiteX1109" fmla="*/ 744931 w 1223485"/>
              <a:gd name="connsiteY1109" fmla="*/ 273710 h 448608"/>
              <a:gd name="connsiteX1110" fmla="*/ 744778 w 1223485"/>
              <a:gd name="connsiteY1110" fmla="*/ 274958 h 448608"/>
              <a:gd name="connsiteX1111" fmla="*/ 747760 w 1223485"/>
              <a:gd name="connsiteY1111" fmla="*/ 278111 h 448608"/>
              <a:gd name="connsiteX1112" fmla="*/ 1025528 w 1223485"/>
              <a:gd name="connsiteY1112" fmla="*/ 269986 h 448608"/>
              <a:gd name="connsiteX1113" fmla="*/ 1026900 w 1223485"/>
              <a:gd name="connsiteY1113" fmla="*/ 271405 h 448608"/>
              <a:gd name="connsiteX1114" fmla="*/ 1023718 w 1223485"/>
              <a:gd name="connsiteY1114" fmla="*/ 270291 h 448608"/>
              <a:gd name="connsiteX1115" fmla="*/ 1019165 w 1223485"/>
              <a:gd name="connsiteY1115" fmla="*/ 267957 h 448608"/>
              <a:gd name="connsiteX1116" fmla="*/ 1018851 w 1223485"/>
              <a:gd name="connsiteY1116" fmla="*/ 266395 h 448608"/>
              <a:gd name="connsiteX1117" fmla="*/ 1022680 w 1223485"/>
              <a:gd name="connsiteY1117" fmla="*/ 268757 h 448608"/>
              <a:gd name="connsiteX1118" fmla="*/ 1025528 w 1223485"/>
              <a:gd name="connsiteY1118" fmla="*/ 269986 h 448608"/>
              <a:gd name="connsiteX1119" fmla="*/ 749427 w 1223485"/>
              <a:gd name="connsiteY1119" fmla="*/ 266443 h 448608"/>
              <a:gd name="connsiteX1120" fmla="*/ 746817 w 1223485"/>
              <a:gd name="connsiteY1120" fmla="*/ 269643 h 448608"/>
              <a:gd name="connsiteX1121" fmla="*/ 744998 w 1223485"/>
              <a:gd name="connsiteY1121" fmla="*/ 269481 h 448608"/>
              <a:gd name="connsiteX1122" fmla="*/ 742816 w 1223485"/>
              <a:gd name="connsiteY1122" fmla="*/ 267376 h 448608"/>
              <a:gd name="connsiteX1123" fmla="*/ 742188 w 1223485"/>
              <a:gd name="connsiteY1123" fmla="*/ 265071 h 448608"/>
              <a:gd name="connsiteX1124" fmla="*/ 742131 w 1223485"/>
              <a:gd name="connsiteY1124" fmla="*/ 264233 h 448608"/>
              <a:gd name="connsiteX1125" fmla="*/ 743616 w 1223485"/>
              <a:gd name="connsiteY1125" fmla="*/ 262928 h 448608"/>
              <a:gd name="connsiteX1126" fmla="*/ 748617 w 1223485"/>
              <a:gd name="connsiteY1126" fmla="*/ 263366 h 448608"/>
              <a:gd name="connsiteX1127" fmla="*/ 749560 w 1223485"/>
              <a:gd name="connsiteY1127" fmla="*/ 264528 h 448608"/>
              <a:gd name="connsiteX1128" fmla="*/ 749427 w 1223485"/>
              <a:gd name="connsiteY1128" fmla="*/ 266443 h 448608"/>
              <a:gd name="connsiteX1129" fmla="*/ 891654 w 1223485"/>
              <a:gd name="connsiteY1129" fmla="*/ 252403 h 448608"/>
              <a:gd name="connsiteX1130" fmla="*/ 887092 w 1223485"/>
              <a:gd name="connsiteY1130" fmla="*/ 253794 h 448608"/>
              <a:gd name="connsiteX1131" fmla="*/ 888073 w 1223485"/>
              <a:gd name="connsiteY1131" fmla="*/ 251203 h 448608"/>
              <a:gd name="connsiteX1132" fmla="*/ 888692 w 1223485"/>
              <a:gd name="connsiteY1132" fmla="*/ 250517 h 448608"/>
              <a:gd name="connsiteX1133" fmla="*/ 890949 w 1223485"/>
              <a:gd name="connsiteY1133" fmla="*/ 251222 h 448608"/>
              <a:gd name="connsiteX1134" fmla="*/ 891654 w 1223485"/>
              <a:gd name="connsiteY1134" fmla="*/ 252403 h 448608"/>
              <a:gd name="connsiteX1135" fmla="*/ 883977 w 1223485"/>
              <a:gd name="connsiteY1135" fmla="*/ 254775 h 448608"/>
              <a:gd name="connsiteX1136" fmla="*/ 883291 w 1223485"/>
              <a:gd name="connsiteY1136" fmla="*/ 255746 h 448608"/>
              <a:gd name="connsiteX1137" fmla="*/ 881739 w 1223485"/>
              <a:gd name="connsiteY1137" fmla="*/ 256384 h 448608"/>
              <a:gd name="connsiteX1138" fmla="*/ 880443 w 1223485"/>
              <a:gd name="connsiteY1138" fmla="*/ 256318 h 448608"/>
              <a:gd name="connsiteX1139" fmla="*/ 880863 w 1223485"/>
              <a:gd name="connsiteY1139" fmla="*/ 255384 h 448608"/>
              <a:gd name="connsiteX1140" fmla="*/ 880538 w 1223485"/>
              <a:gd name="connsiteY1140" fmla="*/ 254841 h 448608"/>
              <a:gd name="connsiteX1141" fmla="*/ 879577 w 1223485"/>
              <a:gd name="connsiteY1141" fmla="*/ 255079 h 448608"/>
              <a:gd name="connsiteX1142" fmla="*/ 878005 w 1223485"/>
              <a:gd name="connsiteY1142" fmla="*/ 255832 h 448608"/>
              <a:gd name="connsiteX1143" fmla="*/ 876023 w 1223485"/>
              <a:gd name="connsiteY1143" fmla="*/ 257337 h 448608"/>
              <a:gd name="connsiteX1144" fmla="*/ 874862 w 1223485"/>
              <a:gd name="connsiteY1144" fmla="*/ 256594 h 448608"/>
              <a:gd name="connsiteX1145" fmla="*/ 874614 w 1223485"/>
              <a:gd name="connsiteY1145" fmla="*/ 255432 h 448608"/>
              <a:gd name="connsiteX1146" fmla="*/ 874680 w 1223485"/>
              <a:gd name="connsiteY1146" fmla="*/ 254898 h 448608"/>
              <a:gd name="connsiteX1147" fmla="*/ 877052 w 1223485"/>
              <a:gd name="connsiteY1147" fmla="*/ 252812 h 448608"/>
              <a:gd name="connsiteX1148" fmla="*/ 879805 w 1223485"/>
              <a:gd name="connsiteY1148" fmla="*/ 252451 h 448608"/>
              <a:gd name="connsiteX1149" fmla="*/ 883682 w 1223485"/>
              <a:gd name="connsiteY1149" fmla="*/ 250450 h 448608"/>
              <a:gd name="connsiteX1150" fmla="*/ 885415 w 1223485"/>
              <a:gd name="connsiteY1150" fmla="*/ 250545 h 448608"/>
              <a:gd name="connsiteX1151" fmla="*/ 885006 w 1223485"/>
              <a:gd name="connsiteY1151" fmla="*/ 251812 h 448608"/>
              <a:gd name="connsiteX1152" fmla="*/ 884405 w 1223485"/>
              <a:gd name="connsiteY1152" fmla="*/ 252717 h 448608"/>
              <a:gd name="connsiteX1153" fmla="*/ 884044 w 1223485"/>
              <a:gd name="connsiteY1153" fmla="*/ 253670 h 448608"/>
              <a:gd name="connsiteX1154" fmla="*/ 883977 w 1223485"/>
              <a:gd name="connsiteY1154" fmla="*/ 254775 h 448608"/>
              <a:gd name="connsiteX1155" fmla="*/ 895922 w 1223485"/>
              <a:gd name="connsiteY1155" fmla="*/ 251374 h 448608"/>
              <a:gd name="connsiteX1156" fmla="*/ 895864 w 1223485"/>
              <a:gd name="connsiteY1156" fmla="*/ 252498 h 448608"/>
              <a:gd name="connsiteX1157" fmla="*/ 895674 w 1223485"/>
              <a:gd name="connsiteY1157" fmla="*/ 252851 h 448608"/>
              <a:gd name="connsiteX1158" fmla="*/ 894216 w 1223485"/>
              <a:gd name="connsiteY1158" fmla="*/ 252460 h 448608"/>
              <a:gd name="connsiteX1159" fmla="*/ 893178 w 1223485"/>
              <a:gd name="connsiteY1159" fmla="*/ 252479 h 448608"/>
              <a:gd name="connsiteX1160" fmla="*/ 892254 w 1223485"/>
              <a:gd name="connsiteY1160" fmla="*/ 250450 h 448608"/>
              <a:gd name="connsiteX1161" fmla="*/ 892511 w 1223485"/>
              <a:gd name="connsiteY1161" fmla="*/ 249984 h 448608"/>
              <a:gd name="connsiteX1162" fmla="*/ 894426 w 1223485"/>
              <a:gd name="connsiteY1162" fmla="*/ 250574 h 448608"/>
              <a:gd name="connsiteX1163" fmla="*/ 895140 w 1223485"/>
              <a:gd name="connsiteY1163" fmla="*/ 250774 h 448608"/>
              <a:gd name="connsiteX1164" fmla="*/ 895922 w 1223485"/>
              <a:gd name="connsiteY1164" fmla="*/ 251374 h 448608"/>
              <a:gd name="connsiteX1165" fmla="*/ 567166 w 1223485"/>
              <a:gd name="connsiteY1165" fmla="*/ 249183 h 448608"/>
              <a:gd name="connsiteX1166" fmla="*/ 566185 w 1223485"/>
              <a:gd name="connsiteY1166" fmla="*/ 253765 h 448608"/>
              <a:gd name="connsiteX1167" fmla="*/ 564556 w 1223485"/>
              <a:gd name="connsiteY1167" fmla="*/ 251165 h 448608"/>
              <a:gd name="connsiteX1168" fmla="*/ 566385 w 1223485"/>
              <a:gd name="connsiteY1168" fmla="*/ 248088 h 448608"/>
              <a:gd name="connsiteX1169" fmla="*/ 567233 w 1223485"/>
              <a:gd name="connsiteY1169" fmla="*/ 247469 h 448608"/>
              <a:gd name="connsiteX1170" fmla="*/ 567166 w 1223485"/>
              <a:gd name="connsiteY1170" fmla="*/ 249183 h 448608"/>
              <a:gd name="connsiteX1171" fmla="*/ 866089 w 1223485"/>
              <a:gd name="connsiteY1171" fmla="*/ 245211 h 448608"/>
              <a:gd name="connsiteX1172" fmla="*/ 866699 w 1223485"/>
              <a:gd name="connsiteY1172" fmla="*/ 246393 h 448608"/>
              <a:gd name="connsiteX1173" fmla="*/ 864079 w 1223485"/>
              <a:gd name="connsiteY1173" fmla="*/ 245650 h 448608"/>
              <a:gd name="connsiteX1174" fmla="*/ 862917 w 1223485"/>
              <a:gd name="connsiteY1174" fmla="*/ 244507 h 448608"/>
              <a:gd name="connsiteX1175" fmla="*/ 864060 w 1223485"/>
              <a:gd name="connsiteY1175" fmla="*/ 243792 h 448608"/>
              <a:gd name="connsiteX1176" fmla="*/ 864698 w 1223485"/>
              <a:gd name="connsiteY1176" fmla="*/ 243602 h 448608"/>
              <a:gd name="connsiteX1177" fmla="*/ 866089 w 1223485"/>
              <a:gd name="connsiteY1177" fmla="*/ 245211 h 448608"/>
              <a:gd name="connsiteX1178" fmla="*/ 563946 w 1223485"/>
              <a:gd name="connsiteY1178" fmla="*/ 259928 h 448608"/>
              <a:gd name="connsiteX1179" fmla="*/ 558336 w 1223485"/>
              <a:gd name="connsiteY1179" fmla="*/ 264881 h 448608"/>
              <a:gd name="connsiteX1180" fmla="*/ 557403 w 1223485"/>
              <a:gd name="connsiteY1180" fmla="*/ 263623 h 448608"/>
              <a:gd name="connsiteX1181" fmla="*/ 557889 w 1223485"/>
              <a:gd name="connsiteY1181" fmla="*/ 258585 h 448608"/>
              <a:gd name="connsiteX1182" fmla="*/ 556327 w 1223485"/>
              <a:gd name="connsiteY1182" fmla="*/ 255451 h 448608"/>
              <a:gd name="connsiteX1183" fmla="*/ 556431 w 1223485"/>
              <a:gd name="connsiteY1183" fmla="*/ 253127 h 448608"/>
              <a:gd name="connsiteX1184" fmla="*/ 557536 w 1223485"/>
              <a:gd name="connsiteY1184" fmla="*/ 249012 h 448608"/>
              <a:gd name="connsiteX1185" fmla="*/ 558975 w 1223485"/>
              <a:gd name="connsiteY1185" fmla="*/ 245859 h 448608"/>
              <a:gd name="connsiteX1186" fmla="*/ 562232 w 1223485"/>
              <a:gd name="connsiteY1186" fmla="*/ 243754 h 448608"/>
              <a:gd name="connsiteX1187" fmla="*/ 563042 w 1223485"/>
              <a:gd name="connsiteY1187" fmla="*/ 243507 h 448608"/>
              <a:gd name="connsiteX1188" fmla="*/ 562842 w 1223485"/>
              <a:gd name="connsiteY1188" fmla="*/ 247326 h 448608"/>
              <a:gd name="connsiteX1189" fmla="*/ 563489 w 1223485"/>
              <a:gd name="connsiteY1189" fmla="*/ 248764 h 448608"/>
              <a:gd name="connsiteX1190" fmla="*/ 563718 w 1223485"/>
              <a:gd name="connsiteY1190" fmla="*/ 249993 h 448608"/>
              <a:gd name="connsiteX1191" fmla="*/ 563375 w 1223485"/>
              <a:gd name="connsiteY1191" fmla="*/ 251050 h 448608"/>
              <a:gd name="connsiteX1192" fmla="*/ 563985 w 1223485"/>
              <a:gd name="connsiteY1192" fmla="*/ 255946 h 448608"/>
              <a:gd name="connsiteX1193" fmla="*/ 564346 w 1223485"/>
              <a:gd name="connsiteY1193" fmla="*/ 257137 h 448608"/>
              <a:gd name="connsiteX1194" fmla="*/ 563556 w 1223485"/>
              <a:gd name="connsiteY1194" fmla="*/ 258680 h 448608"/>
              <a:gd name="connsiteX1195" fmla="*/ 563946 w 1223485"/>
              <a:gd name="connsiteY1195" fmla="*/ 259928 h 448608"/>
              <a:gd name="connsiteX1196" fmla="*/ 846163 w 1223485"/>
              <a:gd name="connsiteY1196" fmla="*/ 239173 h 448608"/>
              <a:gd name="connsiteX1197" fmla="*/ 850563 w 1223485"/>
              <a:gd name="connsiteY1197" fmla="*/ 241249 h 448608"/>
              <a:gd name="connsiteX1198" fmla="*/ 851554 w 1223485"/>
              <a:gd name="connsiteY1198" fmla="*/ 242602 h 448608"/>
              <a:gd name="connsiteX1199" fmla="*/ 852345 w 1223485"/>
              <a:gd name="connsiteY1199" fmla="*/ 244211 h 448608"/>
              <a:gd name="connsiteX1200" fmla="*/ 853211 w 1223485"/>
              <a:gd name="connsiteY1200" fmla="*/ 245097 h 448608"/>
              <a:gd name="connsiteX1201" fmla="*/ 854240 w 1223485"/>
              <a:gd name="connsiteY1201" fmla="*/ 245821 h 448608"/>
              <a:gd name="connsiteX1202" fmla="*/ 855954 w 1223485"/>
              <a:gd name="connsiteY1202" fmla="*/ 247221 h 448608"/>
              <a:gd name="connsiteX1203" fmla="*/ 856402 w 1223485"/>
              <a:gd name="connsiteY1203" fmla="*/ 249355 h 448608"/>
              <a:gd name="connsiteX1204" fmla="*/ 856012 w 1223485"/>
              <a:gd name="connsiteY1204" fmla="*/ 253660 h 448608"/>
              <a:gd name="connsiteX1205" fmla="*/ 854021 w 1223485"/>
              <a:gd name="connsiteY1205" fmla="*/ 254041 h 448608"/>
              <a:gd name="connsiteX1206" fmla="*/ 852154 w 1223485"/>
              <a:gd name="connsiteY1206" fmla="*/ 254670 h 448608"/>
              <a:gd name="connsiteX1207" fmla="*/ 848306 w 1223485"/>
              <a:gd name="connsiteY1207" fmla="*/ 257165 h 448608"/>
              <a:gd name="connsiteX1208" fmla="*/ 846411 w 1223485"/>
              <a:gd name="connsiteY1208" fmla="*/ 257651 h 448608"/>
              <a:gd name="connsiteX1209" fmla="*/ 844382 w 1223485"/>
              <a:gd name="connsiteY1209" fmla="*/ 257823 h 448608"/>
              <a:gd name="connsiteX1210" fmla="*/ 842943 w 1223485"/>
              <a:gd name="connsiteY1210" fmla="*/ 258480 h 448608"/>
              <a:gd name="connsiteX1211" fmla="*/ 841505 w 1223485"/>
              <a:gd name="connsiteY1211" fmla="*/ 258737 h 448608"/>
              <a:gd name="connsiteX1212" fmla="*/ 837762 w 1223485"/>
              <a:gd name="connsiteY1212" fmla="*/ 257356 h 448608"/>
              <a:gd name="connsiteX1213" fmla="*/ 834142 w 1223485"/>
              <a:gd name="connsiteY1213" fmla="*/ 255737 h 448608"/>
              <a:gd name="connsiteX1214" fmla="*/ 828884 w 1223485"/>
              <a:gd name="connsiteY1214" fmla="*/ 252927 h 448608"/>
              <a:gd name="connsiteX1215" fmla="*/ 827913 w 1223485"/>
              <a:gd name="connsiteY1215" fmla="*/ 252241 h 448608"/>
              <a:gd name="connsiteX1216" fmla="*/ 827065 w 1223485"/>
              <a:gd name="connsiteY1216" fmla="*/ 250736 h 448608"/>
              <a:gd name="connsiteX1217" fmla="*/ 824656 w 1223485"/>
              <a:gd name="connsiteY1217" fmla="*/ 248031 h 448608"/>
              <a:gd name="connsiteX1218" fmla="*/ 824055 w 1223485"/>
              <a:gd name="connsiteY1218" fmla="*/ 246297 h 448608"/>
              <a:gd name="connsiteX1219" fmla="*/ 823855 w 1223485"/>
              <a:gd name="connsiteY1219" fmla="*/ 241363 h 448608"/>
              <a:gd name="connsiteX1220" fmla="*/ 824484 w 1223485"/>
              <a:gd name="connsiteY1220" fmla="*/ 240230 h 448608"/>
              <a:gd name="connsiteX1221" fmla="*/ 825493 w 1223485"/>
              <a:gd name="connsiteY1221" fmla="*/ 239630 h 448608"/>
              <a:gd name="connsiteX1222" fmla="*/ 829008 w 1223485"/>
              <a:gd name="connsiteY1222" fmla="*/ 240773 h 448608"/>
              <a:gd name="connsiteX1223" fmla="*/ 831323 w 1223485"/>
              <a:gd name="connsiteY1223" fmla="*/ 239582 h 448608"/>
              <a:gd name="connsiteX1224" fmla="*/ 837971 w 1223485"/>
              <a:gd name="connsiteY1224" fmla="*/ 238573 h 448608"/>
              <a:gd name="connsiteX1225" fmla="*/ 844743 w 1223485"/>
              <a:gd name="connsiteY1225" fmla="*/ 238677 h 448608"/>
              <a:gd name="connsiteX1226" fmla="*/ 846163 w 1223485"/>
              <a:gd name="connsiteY1226" fmla="*/ 239173 h 448608"/>
              <a:gd name="connsiteX1227" fmla="*/ 876290 w 1223485"/>
              <a:gd name="connsiteY1227" fmla="*/ 235144 h 448608"/>
              <a:gd name="connsiteX1228" fmla="*/ 874947 w 1223485"/>
              <a:gd name="connsiteY1228" fmla="*/ 237363 h 448608"/>
              <a:gd name="connsiteX1229" fmla="*/ 872594 w 1223485"/>
              <a:gd name="connsiteY1229" fmla="*/ 237268 h 448608"/>
              <a:gd name="connsiteX1230" fmla="*/ 872185 w 1223485"/>
              <a:gd name="connsiteY1230" fmla="*/ 236953 h 448608"/>
              <a:gd name="connsiteX1231" fmla="*/ 874966 w 1223485"/>
              <a:gd name="connsiteY1231" fmla="*/ 235563 h 448608"/>
              <a:gd name="connsiteX1232" fmla="*/ 876290 w 1223485"/>
              <a:gd name="connsiteY1232" fmla="*/ 235144 h 448608"/>
              <a:gd name="connsiteX1233" fmla="*/ 312210 w 1223485"/>
              <a:gd name="connsiteY1233" fmla="*/ 236972 h 448608"/>
              <a:gd name="connsiteX1234" fmla="*/ 311762 w 1223485"/>
              <a:gd name="connsiteY1234" fmla="*/ 237506 h 448608"/>
              <a:gd name="connsiteX1235" fmla="*/ 310286 w 1223485"/>
              <a:gd name="connsiteY1235" fmla="*/ 237220 h 448608"/>
              <a:gd name="connsiteX1236" fmla="*/ 309210 w 1223485"/>
              <a:gd name="connsiteY1236" fmla="*/ 236477 h 448608"/>
              <a:gd name="connsiteX1237" fmla="*/ 308543 w 1223485"/>
              <a:gd name="connsiteY1237" fmla="*/ 235772 h 448608"/>
              <a:gd name="connsiteX1238" fmla="*/ 308372 w 1223485"/>
              <a:gd name="connsiteY1238" fmla="*/ 235039 h 448608"/>
              <a:gd name="connsiteX1239" fmla="*/ 309810 w 1223485"/>
              <a:gd name="connsiteY1239" fmla="*/ 234134 h 448608"/>
              <a:gd name="connsiteX1240" fmla="*/ 312848 w 1223485"/>
              <a:gd name="connsiteY1240" fmla="*/ 235067 h 448608"/>
              <a:gd name="connsiteX1241" fmla="*/ 312210 w 1223485"/>
              <a:gd name="connsiteY1241" fmla="*/ 236972 h 448608"/>
              <a:gd name="connsiteX1242" fmla="*/ 327898 w 1223485"/>
              <a:gd name="connsiteY1242" fmla="*/ 234162 h 448608"/>
              <a:gd name="connsiteX1243" fmla="*/ 326821 w 1223485"/>
              <a:gd name="connsiteY1243" fmla="*/ 234848 h 448608"/>
              <a:gd name="connsiteX1244" fmla="*/ 326193 w 1223485"/>
              <a:gd name="connsiteY1244" fmla="*/ 234191 h 448608"/>
              <a:gd name="connsiteX1245" fmla="*/ 326002 w 1223485"/>
              <a:gd name="connsiteY1245" fmla="*/ 233458 h 448608"/>
              <a:gd name="connsiteX1246" fmla="*/ 326460 w 1223485"/>
              <a:gd name="connsiteY1246" fmla="*/ 232534 h 448608"/>
              <a:gd name="connsiteX1247" fmla="*/ 327927 w 1223485"/>
              <a:gd name="connsiteY1247" fmla="*/ 232448 h 448608"/>
              <a:gd name="connsiteX1248" fmla="*/ 328603 w 1223485"/>
              <a:gd name="connsiteY1248" fmla="*/ 232724 h 448608"/>
              <a:gd name="connsiteX1249" fmla="*/ 327898 w 1223485"/>
              <a:gd name="connsiteY1249" fmla="*/ 234162 h 448608"/>
              <a:gd name="connsiteX1250" fmla="*/ 923515 w 1223485"/>
              <a:gd name="connsiteY1250" fmla="*/ 233267 h 448608"/>
              <a:gd name="connsiteX1251" fmla="*/ 929659 w 1223485"/>
              <a:gd name="connsiteY1251" fmla="*/ 236210 h 448608"/>
              <a:gd name="connsiteX1252" fmla="*/ 932840 w 1223485"/>
              <a:gd name="connsiteY1252" fmla="*/ 236639 h 448608"/>
              <a:gd name="connsiteX1253" fmla="*/ 938193 w 1223485"/>
              <a:gd name="connsiteY1253" fmla="*/ 236258 h 448608"/>
              <a:gd name="connsiteX1254" fmla="*/ 940212 w 1223485"/>
              <a:gd name="connsiteY1254" fmla="*/ 236544 h 448608"/>
              <a:gd name="connsiteX1255" fmla="*/ 945318 w 1223485"/>
              <a:gd name="connsiteY1255" fmla="*/ 240306 h 448608"/>
              <a:gd name="connsiteX1256" fmla="*/ 946804 w 1223485"/>
              <a:gd name="connsiteY1256" fmla="*/ 242888 h 448608"/>
              <a:gd name="connsiteX1257" fmla="*/ 947232 w 1223485"/>
              <a:gd name="connsiteY1257" fmla="*/ 245116 h 448608"/>
              <a:gd name="connsiteX1258" fmla="*/ 948023 w 1223485"/>
              <a:gd name="connsiteY1258" fmla="*/ 247231 h 448608"/>
              <a:gd name="connsiteX1259" fmla="*/ 949280 w 1223485"/>
              <a:gd name="connsiteY1259" fmla="*/ 247764 h 448608"/>
              <a:gd name="connsiteX1260" fmla="*/ 950757 w 1223485"/>
              <a:gd name="connsiteY1260" fmla="*/ 247964 h 448608"/>
              <a:gd name="connsiteX1261" fmla="*/ 952681 w 1223485"/>
              <a:gd name="connsiteY1261" fmla="*/ 251012 h 448608"/>
              <a:gd name="connsiteX1262" fmla="*/ 953062 w 1223485"/>
              <a:gd name="connsiteY1262" fmla="*/ 252003 h 448608"/>
              <a:gd name="connsiteX1263" fmla="*/ 951605 w 1223485"/>
              <a:gd name="connsiteY1263" fmla="*/ 259651 h 448608"/>
              <a:gd name="connsiteX1264" fmla="*/ 945594 w 1223485"/>
              <a:gd name="connsiteY1264" fmla="*/ 256756 h 448608"/>
              <a:gd name="connsiteX1265" fmla="*/ 939793 w 1223485"/>
              <a:gd name="connsiteY1265" fmla="*/ 253470 h 448608"/>
              <a:gd name="connsiteX1266" fmla="*/ 937288 w 1223485"/>
              <a:gd name="connsiteY1266" fmla="*/ 252251 h 448608"/>
              <a:gd name="connsiteX1267" fmla="*/ 930602 w 1223485"/>
              <a:gd name="connsiteY1267" fmla="*/ 249469 h 448608"/>
              <a:gd name="connsiteX1268" fmla="*/ 929583 w 1223485"/>
              <a:gd name="connsiteY1268" fmla="*/ 248517 h 448608"/>
              <a:gd name="connsiteX1269" fmla="*/ 928830 w 1223485"/>
              <a:gd name="connsiteY1269" fmla="*/ 247259 h 448608"/>
              <a:gd name="connsiteX1270" fmla="*/ 925916 w 1223485"/>
              <a:gd name="connsiteY1270" fmla="*/ 245545 h 448608"/>
              <a:gd name="connsiteX1271" fmla="*/ 920105 w 1223485"/>
              <a:gd name="connsiteY1271" fmla="*/ 245278 h 448608"/>
              <a:gd name="connsiteX1272" fmla="*/ 917924 w 1223485"/>
              <a:gd name="connsiteY1272" fmla="*/ 245326 h 448608"/>
              <a:gd name="connsiteX1273" fmla="*/ 917038 w 1223485"/>
              <a:gd name="connsiteY1273" fmla="*/ 245583 h 448608"/>
              <a:gd name="connsiteX1274" fmla="*/ 917267 w 1223485"/>
              <a:gd name="connsiteY1274" fmla="*/ 246507 h 448608"/>
              <a:gd name="connsiteX1275" fmla="*/ 917295 w 1223485"/>
              <a:gd name="connsiteY1275" fmla="*/ 248383 h 448608"/>
              <a:gd name="connsiteX1276" fmla="*/ 915857 w 1223485"/>
              <a:gd name="connsiteY1276" fmla="*/ 248898 h 448608"/>
              <a:gd name="connsiteX1277" fmla="*/ 912247 w 1223485"/>
              <a:gd name="connsiteY1277" fmla="*/ 247717 h 448608"/>
              <a:gd name="connsiteX1278" fmla="*/ 909028 w 1223485"/>
              <a:gd name="connsiteY1278" fmla="*/ 247288 h 448608"/>
              <a:gd name="connsiteX1279" fmla="*/ 906227 w 1223485"/>
              <a:gd name="connsiteY1279" fmla="*/ 246126 h 448608"/>
              <a:gd name="connsiteX1280" fmla="*/ 902484 w 1223485"/>
              <a:gd name="connsiteY1280" fmla="*/ 245516 h 448608"/>
              <a:gd name="connsiteX1281" fmla="*/ 902065 w 1223485"/>
              <a:gd name="connsiteY1281" fmla="*/ 244935 h 448608"/>
              <a:gd name="connsiteX1282" fmla="*/ 902389 w 1223485"/>
              <a:gd name="connsiteY1282" fmla="*/ 244069 h 448608"/>
              <a:gd name="connsiteX1283" fmla="*/ 902217 w 1223485"/>
              <a:gd name="connsiteY1283" fmla="*/ 243259 h 448608"/>
              <a:gd name="connsiteX1284" fmla="*/ 901351 w 1223485"/>
              <a:gd name="connsiteY1284" fmla="*/ 242944 h 448608"/>
              <a:gd name="connsiteX1285" fmla="*/ 899665 w 1223485"/>
              <a:gd name="connsiteY1285" fmla="*/ 243097 h 448608"/>
              <a:gd name="connsiteX1286" fmla="*/ 898036 w 1223485"/>
              <a:gd name="connsiteY1286" fmla="*/ 243916 h 448608"/>
              <a:gd name="connsiteX1287" fmla="*/ 896683 w 1223485"/>
              <a:gd name="connsiteY1287" fmla="*/ 244840 h 448608"/>
              <a:gd name="connsiteX1288" fmla="*/ 894702 w 1223485"/>
              <a:gd name="connsiteY1288" fmla="*/ 247393 h 448608"/>
              <a:gd name="connsiteX1289" fmla="*/ 893693 w 1223485"/>
              <a:gd name="connsiteY1289" fmla="*/ 248374 h 448608"/>
              <a:gd name="connsiteX1290" fmla="*/ 890416 w 1223485"/>
              <a:gd name="connsiteY1290" fmla="*/ 248793 h 448608"/>
              <a:gd name="connsiteX1291" fmla="*/ 889054 w 1223485"/>
              <a:gd name="connsiteY1291" fmla="*/ 248545 h 448608"/>
              <a:gd name="connsiteX1292" fmla="*/ 887806 w 1223485"/>
              <a:gd name="connsiteY1292" fmla="*/ 247917 h 448608"/>
              <a:gd name="connsiteX1293" fmla="*/ 884082 w 1223485"/>
              <a:gd name="connsiteY1293" fmla="*/ 243249 h 448608"/>
              <a:gd name="connsiteX1294" fmla="*/ 882825 w 1223485"/>
              <a:gd name="connsiteY1294" fmla="*/ 242240 h 448608"/>
              <a:gd name="connsiteX1295" fmla="*/ 881424 w 1223485"/>
              <a:gd name="connsiteY1295" fmla="*/ 241420 h 448608"/>
              <a:gd name="connsiteX1296" fmla="*/ 880129 w 1223485"/>
              <a:gd name="connsiteY1296" fmla="*/ 241040 h 448608"/>
              <a:gd name="connsiteX1297" fmla="*/ 878786 w 1223485"/>
              <a:gd name="connsiteY1297" fmla="*/ 241754 h 448608"/>
              <a:gd name="connsiteX1298" fmla="*/ 878091 w 1223485"/>
              <a:gd name="connsiteY1298" fmla="*/ 243202 h 448608"/>
              <a:gd name="connsiteX1299" fmla="*/ 877776 w 1223485"/>
              <a:gd name="connsiteY1299" fmla="*/ 244926 h 448608"/>
              <a:gd name="connsiteX1300" fmla="*/ 877405 w 1223485"/>
              <a:gd name="connsiteY1300" fmla="*/ 245916 h 448608"/>
              <a:gd name="connsiteX1301" fmla="*/ 875795 w 1223485"/>
              <a:gd name="connsiteY1301" fmla="*/ 248679 h 448608"/>
              <a:gd name="connsiteX1302" fmla="*/ 874462 w 1223485"/>
              <a:gd name="connsiteY1302" fmla="*/ 250317 h 448608"/>
              <a:gd name="connsiteX1303" fmla="*/ 873985 w 1223485"/>
              <a:gd name="connsiteY1303" fmla="*/ 250060 h 448608"/>
              <a:gd name="connsiteX1304" fmla="*/ 874662 w 1223485"/>
              <a:gd name="connsiteY1304" fmla="*/ 247431 h 448608"/>
              <a:gd name="connsiteX1305" fmla="*/ 874662 w 1223485"/>
              <a:gd name="connsiteY1305" fmla="*/ 245945 h 448608"/>
              <a:gd name="connsiteX1306" fmla="*/ 873843 w 1223485"/>
              <a:gd name="connsiteY1306" fmla="*/ 244373 h 448608"/>
              <a:gd name="connsiteX1307" fmla="*/ 873318 w 1223485"/>
              <a:gd name="connsiteY1307" fmla="*/ 242773 h 448608"/>
              <a:gd name="connsiteX1308" fmla="*/ 879614 w 1223485"/>
              <a:gd name="connsiteY1308" fmla="*/ 235125 h 448608"/>
              <a:gd name="connsiteX1309" fmla="*/ 881891 w 1223485"/>
              <a:gd name="connsiteY1309" fmla="*/ 233305 h 448608"/>
              <a:gd name="connsiteX1310" fmla="*/ 891816 w 1223485"/>
              <a:gd name="connsiteY1310" fmla="*/ 232677 h 448608"/>
              <a:gd name="connsiteX1311" fmla="*/ 897712 w 1223485"/>
              <a:gd name="connsiteY1311" fmla="*/ 233067 h 448608"/>
              <a:gd name="connsiteX1312" fmla="*/ 900932 w 1223485"/>
              <a:gd name="connsiteY1312" fmla="*/ 232877 h 448608"/>
              <a:gd name="connsiteX1313" fmla="*/ 903084 w 1223485"/>
              <a:gd name="connsiteY1313" fmla="*/ 232315 h 448608"/>
              <a:gd name="connsiteX1314" fmla="*/ 904865 w 1223485"/>
              <a:gd name="connsiteY1314" fmla="*/ 232581 h 448608"/>
              <a:gd name="connsiteX1315" fmla="*/ 905313 w 1223485"/>
              <a:gd name="connsiteY1315" fmla="*/ 234086 h 448608"/>
              <a:gd name="connsiteX1316" fmla="*/ 906427 w 1223485"/>
              <a:gd name="connsiteY1316" fmla="*/ 235201 h 448608"/>
              <a:gd name="connsiteX1317" fmla="*/ 907980 w 1223485"/>
              <a:gd name="connsiteY1317" fmla="*/ 235105 h 448608"/>
              <a:gd name="connsiteX1318" fmla="*/ 910799 w 1223485"/>
              <a:gd name="connsiteY1318" fmla="*/ 233924 h 448608"/>
              <a:gd name="connsiteX1319" fmla="*/ 913247 w 1223485"/>
              <a:gd name="connsiteY1319" fmla="*/ 232105 h 448608"/>
              <a:gd name="connsiteX1320" fmla="*/ 914742 w 1223485"/>
              <a:gd name="connsiteY1320" fmla="*/ 231315 h 448608"/>
              <a:gd name="connsiteX1321" fmla="*/ 916267 w 1223485"/>
              <a:gd name="connsiteY1321" fmla="*/ 231181 h 448608"/>
              <a:gd name="connsiteX1322" fmla="*/ 917838 w 1223485"/>
              <a:gd name="connsiteY1322" fmla="*/ 231305 h 448608"/>
              <a:gd name="connsiteX1323" fmla="*/ 919372 w 1223485"/>
              <a:gd name="connsiteY1323" fmla="*/ 231724 h 448608"/>
              <a:gd name="connsiteX1324" fmla="*/ 923515 w 1223485"/>
              <a:gd name="connsiteY1324" fmla="*/ 233267 h 448608"/>
              <a:gd name="connsiteX1325" fmla="*/ 139484 w 1223485"/>
              <a:gd name="connsiteY1325" fmla="*/ 241697 h 448608"/>
              <a:gd name="connsiteX1326" fmla="*/ 140551 w 1223485"/>
              <a:gd name="connsiteY1326" fmla="*/ 245573 h 448608"/>
              <a:gd name="connsiteX1327" fmla="*/ 137370 w 1223485"/>
              <a:gd name="connsiteY1327" fmla="*/ 242935 h 448608"/>
              <a:gd name="connsiteX1328" fmla="*/ 137436 w 1223485"/>
              <a:gd name="connsiteY1328" fmla="*/ 241068 h 448608"/>
              <a:gd name="connsiteX1329" fmla="*/ 136998 w 1223485"/>
              <a:gd name="connsiteY1329" fmla="*/ 239849 h 448608"/>
              <a:gd name="connsiteX1330" fmla="*/ 135074 w 1223485"/>
              <a:gd name="connsiteY1330" fmla="*/ 238353 h 448608"/>
              <a:gd name="connsiteX1331" fmla="*/ 133588 w 1223485"/>
              <a:gd name="connsiteY1331" fmla="*/ 236477 h 448608"/>
              <a:gd name="connsiteX1332" fmla="*/ 132921 w 1223485"/>
              <a:gd name="connsiteY1332" fmla="*/ 232048 h 448608"/>
              <a:gd name="connsiteX1333" fmla="*/ 133435 w 1223485"/>
              <a:gd name="connsiteY1333" fmla="*/ 231124 h 448608"/>
              <a:gd name="connsiteX1334" fmla="*/ 134693 w 1223485"/>
              <a:gd name="connsiteY1334" fmla="*/ 231067 h 448608"/>
              <a:gd name="connsiteX1335" fmla="*/ 140284 w 1223485"/>
              <a:gd name="connsiteY1335" fmla="*/ 236877 h 448608"/>
              <a:gd name="connsiteX1336" fmla="*/ 140665 w 1223485"/>
              <a:gd name="connsiteY1336" fmla="*/ 237858 h 448608"/>
              <a:gd name="connsiteX1337" fmla="*/ 140541 w 1223485"/>
              <a:gd name="connsiteY1337" fmla="*/ 239935 h 448608"/>
              <a:gd name="connsiteX1338" fmla="*/ 139732 w 1223485"/>
              <a:gd name="connsiteY1338" fmla="*/ 240582 h 448608"/>
              <a:gd name="connsiteX1339" fmla="*/ 139484 w 1223485"/>
              <a:gd name="connsiteY1339" fmla="*/ 241697 h 448608"/>
              <a:gd name="connsiteX1340" fmla="*/ 347520 w 1223485"/>
              <a:gd name="connsiteY1340" fmla="*/ 236772 h 448608"/>
              <a:gd name="connsiteX1341" fmla="*/ 347100 w 1223485"/>
              <a:gd name="connsiteY1341" fmla="*/ 239573 h 448608"/>
              <a:gd name="connsiteX1342" fmla="*/ 346453 w 1223485"/>
              <a:gd name="connsiteY1342" fmla="*/ 240630 h 448608"/>
              <a:gd name="connsiteX1343" fmla="*/ 344224 w 1223485"/>
              <a:gd name="connsiteY1343" fmla="*/ 242021 h 448608"/>
              <a:gd name="connsiteX1344" fmla="*/ 343462 w 1223485"/>
              <a:gd name="connsiteY1344" fmla="*/ 242868 h 448608"/>
              <a:gd name="connsiteX1345" fmla="*/ 341376 w 1223485"/>
              <a:gd name="connsiteY1345" fmla="*/ 242735 h 448608"/>
              <a:gd name="connsiteX1346" fmla="*/ 341109 w 1223485"/>
              <a:gd name="connsiteY1346" fmla="*/ 241268 h 448608"/>
              <a:gd name="connsiteX1347" fmla="*/ 340414 w 1223485"/>
              <a:gd name="connsiteY1347" fmla="*/ 240277 h 448608"/>
              <a:gd name="connsiteX1348" fmla="*/ 338204 w 1223485"/>
              <a:gd name="connsiteY1348" fmla="*/ 239135 h 448608"/>
              <a:gd name="connsiteX1349" fmla="*/ 337623 w 1223485"/>
              <a:gd name="connsiteY1349" fmla="*/ 239411 h 448608"/>
              <a:gd name="connsiteX1350" fmla="*/ 337223 w 1223485"/>
              <a:gd name="connsiteY1350" fmla="*/ 241116 h 448608"/>
              <a:gd name="connsiteX1351" fmla="*/ 332889 w 1223485"/>
              <a:gd name="connsiteY1351" fmla="*/ 242306 h 448608"/>
              <a:gd name="connsiteX1352" fmla="*/ 331679 w 1223485"/>
              <a:gd name="connsiteY1352" fmla="*/ 242411 h 448608"/>
              <a:gd name="connsiteX1353" fmla="*/ 332279 w 1223485"/>
              <a:gd name="connsiteY1353" fmla="*/ 240163 h 448608"/>
              <a:gd name="connsiteX1354" fmla="*/ 331155 w 1223485"/>
              <a:gd name="connsiteY1354" fmla="*/ 238392 h 448608"/>
              <a:gd name="connsiteX1355" fmla="*/ 331070 w 1223485"/>
              <a:gd name="connsiteY1355" fmla="*/ 236220 h 448608"/>
              <a:gd name="connsiteX1356" fmla="*/ 330860 w 1223485"/>
              <a:gd name="connsiteY1356" fmla="*/ 235267 h 448608"/>
              <a:gd name="connsiteX1357" fmla="*/ 330317 w 1223485"/>
              <a:gd name="connsiteY1357" fmla="*/ 234715 h 448608"/>
              <a:gd name="connsiteX1358" fmla="*/ 331422 w 1223485"/>
              <a:gd name="connsiteY1358" fmla="*/ 233201 h 448608"/>
              <a:gd name="connsiteX1359" fmla="*/ 331232 w 1223485"/>
              <a:gd name="connsiteY1359" fmla="*/ 231515 h 448608"/>
              <a:gd name="connsiteX1360" fmla="*/ 332403 w 1223485"/>
              <a:gd name="connsiteY1360" fmla="*/ 229705 h 448608"/>
              <a:gd name="connsiteX1361" fmla="*/ 333051 w 1223485"/>
              <a:gd name="connsiteY1361" fmla="*/ 225314 h 448608"/>
              <a:gd name="connsiteX1362" fmla="*/ 337632 w 1223485"/>
              <a:gd name="connsiteY1362" fmla="*/ 224352 h 448608"/>
              <a:gd name="connsiteX1363" fmla="*/ 338623 w 1223485"/>
              <a:gd name="connsiteY1363" fmla="*/ 225142 h 448608"/>
              <a:gd name="connsiteX1364" fmla="*/ 343967 w 1223485"/>
              <a:gd name="connsiteY1364" fmla="*/ 226133 h 448608"/>
              <a:gd name="connsiteX1365" fmla="*/ 347739 w 1223485"/>
              <a:gd name="connsiteY1365" fmla="*/ 228790 h 448608"/>
              <a:gd name="connsiteX1366" fmla="*/ 349748 w 1223485"/>
              <a:gd name="connsiteY1366" fmla="*/ 232324 h 448608"/>
              <a:gd name="connsiteX1367" fmla="*/ 347520 w 1223485"/>
              <a:gd name="connsiteY1367" fmla="*/ 236772 h 448608"/>
              <a:gd name="connsiteX1368" fmla="*/ 133578 w 1223485"/>
              <a:gd name="connsiteY1368" fmla="*/ 229943 h 448608"/>
              <a:gd name="connsiteX1369" fmla="*/ 131673 w 1223485"/>
              <a:gd name="connsiteY1369" fmla="*/ 232086 h 448608"/>
              <a:gd name="connsiteX1370" fmla="*/ 128530 w 1223485"/>
              <a:gd name="connsiteY1370" fmla="*/ 232038 h 448608"/>
              <a:gd name="connsiteX1371" fmla="*/ 127911 w 1223485"/>
              <a:gd name="connsiteY1371" fmla="*/ 230714 h 448608"/>
              <a:gd name="connsiteX1372" fmla="*/ 128054 w 1223485"/>
              <a:gd name="connsiteY1372" fmla="*/ 227514 h 448608"/>
              <a:gd name="connsiteX1373" fmla="*/ 127282 w 1223485"/>
              <a:gd name="connsiteY1373" fmla="*/ 226466 h 448608"/>
              <a:gd name="connsiteX1374" fmla="*/ 127311 w 1223485"/>
              <a:gd name="connsiteY1374" fmla="*/ 226047 h 448608"/>
              <a:gd name="connsiteX1375" fmla="*/ 127816 w 1223485"/>
              <a:gd name="connsiteY1375" fmla="*/ 224228 h 448608"/>
              <a:gd name="connsiteX1376" fmla="*/ 128454 w 1223485"/>
              <a:gd name="connsiteY1376" fmla="*/ 223828 h 448608"/>
              <a:gd name="connsiteX1377" fmla="*/ 133531 w 1223485"/>
              <a:gd name="connsiteY1377" fmla="*/ 228333 h 448608"/>
              <a:gd name="connsiteX1378" fmla="*/ 133578 w 1223485"/>
              <a:gd name="connsiteY1378" fmla="*/ 229943 h 448608"/>
              <a:gd name="connsiteX1379" fmla="*/ 1047007 w 1223485"/>
              <a:gd name="connsiteY1379" fmla="*/ 213541 h 448608"/>
              <a:gd name="connsiteX1380" fmla="*/ 1046226 w 1223485"/>
              <a:gd name="connsiteY1380" fmla="*/ 213941 h 448608"/>
              <a:gd name="connsiteX1381" fmla="*/ 1045959 w 1223485"/>
              <a:gd name="connsiteY1381" fmla="*/ 212788 h 448608"/>
              <a:gd name="connsiteX1382" fmla="*/ 1046378 w 1223485"/>
              <a:gd name="connsiteY1382" fmla="*/ 211236 h 448608"/>
              <a:gd name="connsiteX1383" fmla="*/ 1046883 w 1223485"/>
              <a:gd name="connsiteY1383" fmla="*/ 210988 h 448608"/>
              <a:gd name="connsiteX1384" fmla="*/ 1047464 w 1223485"/>
              <a:gd name="connsiteY1384" fmla="*/ 211064 h 448608"/>
              <a:gd name="connsiteX1385" fmla="*/ 1048216 w 1223485"/>
              <a:gd name="connsiteY1385" fmla="*/ 211626 h 448608"/>
              <a:gd name="connsiteX1386" fmla="*/ 1047007 w 1223485"/>
              <a:gd name="connsiteY1386" fmla="*/ 213541 h 448608"/>
              <a:gd name="connsiteX1387" fmla="*/ 123930 w 1223485"/>
              <a:gd name="connsiteY1387" fmla="*/ 219370 h 448608"/>
              <a:gd name="connsiteX1388" fmla="*/ 124063 w 1223485"/>
              <a:gd name="connsiteY1388" fmla="*/ 220075 h 448608"/>
              <a:gd name="connsiteX1389" fmla="*/ 119710 w 1223485"/>
              <a:gd name="connsiteY1389" fmla="*/ 217741 h 448608"/>
              <a:gd name="connsiteX1390" fmla="*/ 117614 w 1223485"/>
              <a:gd name="connsiteY1390" fmla="*/ 217094 h 448608"/>
              <a:gd name="connsiteX1391" fmla="*/ 115757 w 1223485"/>
              <a:gd name="connsiteY1391" fmla="*/ 214541 h 448608"/>
              <a:gd name="connsiteX1392" fmla="*/ 116338 w 1223485"/>
              <a:gd name="connsiteY1392" fmla="*/ 213322 h 448608"/>
              <a:gd name="connsiteX1393" fmla="*/ 116414 w 1223485"/>
              <a:gd name="connsiteY1393" fmla="*/ 211607 h 448608"/>
              <a:gd name="connsiteX1394" fmla="*/ 116691 w 1223485"/>
              <a:gd name="connsiteY1394" fmla="*/ 210931 h 448608"/>
              <a:gd name="connsiteX1395" fmla="*/ 118024 w 1223485"/>
              <a:gd name="connsiteY1395" fmla="*/ 210683 h 448608"/>
              <a:gd name="connsiteX1396" fmla="*/ 119758 w 1223485"/>
              <a:gd name="connsiteY1396" fmla="*/ 211931 h 448608"/>
              <a:gd name="connsiteX1397" fmla="*/ 121053 w 1223485"/>
              <a:gd name="connsiteY1397" fmla="*/ 214970 h 448608"/>
              <a:gd name="connsiteX1398" fmla="*/ 123215 w 1223485"/>
              <a:gd name="connsiteY1398" fmla="*/ 217799 h 448608"/>
              <a:gd name="connsiteX1399" fmla="*/ 123930 w 1223485"/>
              <a:gd name="connsiteY1399" fmla="*/ 219370 h 448608"/>
              <a:gd name="connsiteX1400" fmla="*/ 824626 w 1223485"/>
              <a:gd name="connsiteY1400" fmla="*/ 222247 h 448608"/>
              <a:gd name="connsiteX1401" fmla="*/ 824169 w 1223485"/>
              <a:gd name="connsiteY1401" fmla="*/ 222733 h 448608"/>
              <a:gd name="connsiteX1402" fmla="*/ 822560 w 1223485"/>
              <a:gd name="connsiteY1402" fmla="*/ 221294 h 448608"/>
              <a:gd name="connsiteX1403" fmla="*/ 821484 w 1223485"/>
              <a:gd name="connsiteY1403" fmla="*/ 217237 h 448608"/>
              <a:gd name="connsiteX1404" fmla="*/ 820559 w 1223485"/>
              <a:gd name="connsiteY1404" fmla="*/ 216160 h 448608"/>
              <a:gd name="connsiteX1405" fmla="*/ 819483 w 1223485"/>
              <a:gd name="connsiteY1405" fmla="*/ 212303 h 448608"/>
              <a:gd name="connsiteX1406" fmla="*/ 819759 w 1223485"/>
              <a:gd name="connsiteY1406" fmla="*/ 211207 h 448608"/>
              <a:gd name="connsiteX1407" fmla="*/ 821093 w 1223485"/>
              <a:gd name="connsiteY1407" fmla="*/ 209588 h 448608"/>
              <a:gd name="connsiteX1408" fmla="*/ 822160 w 1223485"/>
              <a:gd name="connsiteY1408" fmla="*/ 209607 h 448608"/>
              <a:gd name="connsiteX1409" fmla="*/ 822950 w 1223485"/>
              <a:gd name="connsiteY1409" fmla="*/ 210569 h 448608"/>
              <a:gd name="connsiteX1410" fmla="*/ 822512 w 1223485"/>
              <a:gd name="connsiteY1410" fmla="*/ 214722 h 448608"/>
              <a:gd name="connsiteX1411" fmla="*/ 824903 w 1223485"/>
              <a:gd name="connsiteY1411" fmla="*/ 219980 h 448608"/>
              <a:gd name="connsiteX1412" fmla="*/ 824626 w 1223485"/>
              <a:gd name="connsiteY1412" fmla="*/ 222247 h 448608"/>
              <a:gd name="connsiteX1413" fmla="*/ 765629 w 1223485"/>
              <a:gd name="connsiteY1413" fmla="*/ 209074 h 448608"/>
              <a:gd name="connsiteX1414" fmla="*/ 766105 w 1223485"/>
              <a:gd name="connsiteY1414" fmla="*/ 210140 h 448608"/>
              <a:gd name="connsiteX1415" fmla="*/ 764429 w 1223485"/>
              <a:gd name="connsiteY1415" fmla="*/ 210112 h 448608"/>
              <a:gd name="connsiteX1416" fmla="*/ 763734 w 1223485"/>
              <a:gd name="connsiteY1416" fmla="*/ 208102 h 448608"/>
              <a:gd name="connsiteX1417" fmla="*/ 763905 w 1223485"/>
              <a:gd name="connsiteY1417" fmla="*/ 207026 h 448608"/>
              <a:gd name="connsiteX1418" fmla="*/ 765629 w 1223485"/>
              <a:gd name="connsiteY1418" fmla="*/ 209074 h 448608"/>
              <a:gd name="connsiteX1419" fmla="*/ 823798 w 1223485"/>
              <a:gd name="connsiteY1419" fmla="*/ 204664 h 448608"/>
              <a:gd name="connsiteX1420" fmla="*/ 832018 w 1223485"/>
              <a:gd name="connsiteY1420" fmla="*/ 205549 h 448608"/>
              <a:gd name="connsiteX1421" fmla="*/ 830856 w 1223485"/>
              <a:gd name="connsiteY1421" fmla="*/ 206512 h 448608"/>
              <a:gd name="connsiteX1422" fmla="*/ 821988 w 1223485"/>
              <a:gd name="connsiteY1422" fmla="*/ 208045 h 448608"/>
              <a:gd name="connsiteX1423" fmla="*/ 818845 w 1223485"/>
              <a:gd name="connsiteY1423" fmla="*/ 207769 h 448608"/>
              <a:gd name="connsiteX1424" fmla="*/ 809224 w 1223485"/>
              <a:gd name="connsiteY1424" fmla="*/ 208674 h 448608"/>
              <a:gd name="connsiteX1425" fmla="*/ 807977 w 1223485"/>
              <a:gd name="connsiteY1425" fmla="*/ 208616 h 448608"/>
              <a:gd name="connsiteX1426" fmla="*/ 807796 w 1223485"/>
              <a:gd name="connsiteY1426" fmla="*/ 207131 h 448608"/>
              <a:gd name="connsiteX1427" fmla="*/ 806767 w 1223485"/>
              <a:gd name="connsiteY1427" fmla="*/ 206092 h 448608"/>
              <a:gd name="connsiteX1428" fmla="*/ 808301 w 1223485"/>
              <a:gd name="connsiteY1428" fmla="*/ 205187 h 448608"/>
              <a:gd name="connsiteX1429" fmla="*/ 810339 w 1223485"/>
              <a:gd name="connsiteY1429" fmla="*/ 204978 h 448608"/>
              <a:gd name="connsiteX1430" fmla="*/ 815673 w 1223485"/>
              <a:gd name="connsiteY1430" fmla="*/ 205321 h 448608"/>
              <a:gd name="connsiteX1431" fmla="*/ 823798 w 1223485"/>
              <a:gd name="connsiteY1431" fmla="*/ 204664 h 448608"/>
              <a:gd name="connsiteX1432" fmla="*/ 747027 w 1223485"/>
              <a:gd name="connsiteY1432" fmla="*/ 205378 h 448608"/>
              <a:gd name="connsiteX1433" fmla="*/ 745064 w 1223485"/>
              <a:gd name="connsiteY1433" fmla="*/ 207569 h 448608"/>
              <a:gd name="connsiteX1434" fmla="*/ 744855 w 1223485"/>
              <a:gd name="connsiteY1434" fmla="*/ 206397 h 448608"/>
              <a:gd name="connsiteX1435" fmla="*/ 745255 w 1223485"/>
              <a:gd name="connsiteY1435" fmla="*/ 205330 h 448608"/>
              <a:gd name="connsiteX1436" fmla="*/ 745807 w 1223485"/>
              <a:gd name="connsiteY1436" fmla="*/ 204578 h 448608"/>
              <a:gd name="connsiteX1437" fmla="*/ 746636 w 1223485"/>
              <a:gd name="connsiteY1437" fmla="*/ 204206 h 448608"/>
              <a:gd name="connsiteX1438" fmla="*/ 747027 w 1223485"/>
              <a:gd name="connsiteY1438" fmla="*/ 205378 h 448608"/>
              <a:gd name="connsiteX1439" fmla="*/ 939517 w 1223485"/>
              <a:gd name="connsiteY1439" fmla="*/ 202035 h 448608"/>
              <a:gd name="connsiteX1440" fmla="*/ 939841 w 1223485"/>
              <a:gd name="connsiteY1440" fmla="*/ 203616 h 448608"/>
              <a:gd name="connsiteX1441" fmla="*/ 941432 w 1223485"/>
              <a:gd name="connsiteY1441" fmla="*/ 205073 h 448608"/>
              <a:gd name="connsiteX1442" fmla="*/ 940879 w 1223485"/>
              <a:gd name="connsiteY1442" fmla="*/ 207340 h 448608"/>
              <a:gd name="connsiteX1443" fmla="*/ 940251 w 1223485"/>
              <a:gd name="connsiteY1443" fmla="*/ 207683 h 448608"/>
              <a:gd name="connsiteX1444" fmla="*/ 940584 w 1223485"/>
              <a:gd name="connsiteY1444" fmla="*/ 208712 h 448608"/>
              <a:gd name="connsiteX1445" fmla="*/ 941270 w 1223485"/>
              <a:gd name="connsiteY1445" fmla="*/ 209502 h 448608"/>
              <a:gd name="connsiteX1446" fmla="*/ 940032 w 1223485"/>
              <a:gd name="connsiteY1446" fmla="*/ 210045 h 448608"/>
              <a:gd name="connsiteX1447" fmla="*/ 939126 w 1223485"/>
              <a:gd name="connsiteY1447" fmla="*/ 209778 h 448608"/>
              <a:gd name="connsiteX1448" fmla="*/ 937670 w 1223485"/>
              <a:gd name="connsiteY1448" fmla="*/ 210512 h 448608"/>
              <a:gd name="connsiteX1449" fmla="*/ 936698 w 1223485"/>
              <a:gd name="connsiteY1449" fmla="*/ 211531 h 448608"/>
              <a:gd name="connsiteX1450" fmla="*/ 933640 w 1223485"/>
              <a:gd name="connsiteY1450" fmla="*/ 211960 h 448608"/>
              <a:gd name="connsiteX1451" fmla="*/ 932564 w 1223485"/>
              <a:gd name="connsiteY1451" fmla="*/ 211017 h 448608"/>
              <a:gd name="connsiteX1452" fmla="*/ 927039 w 1223485"/>
              <a:gd name="connsiteY1452" fmla="*/ 209902 h 448608"/>
              <a:gd name="connsiteX1453" fmla="*/ 923506 w 1223485"/>
              <a:gd name="connsiteY1453" fmla="*/ 207464 h 448608"/>
              <a:gd name="connsiteX1454" fmla="*/ 923058 w 1223485"/>
              <a:gd name="connsiteY1454" fmla="*/ 206730 h 448608"/>
              <a:gd name="connsiteX1455" fmla="*/ 929907 w 1223485"/>
              <a:gd name="connsiteY1455" fmla="*/ 203863 h 448608"/>
              <a:gd name="connsiteX1456" fmla="*/ 932897 w 1223485"/>
              <a:gd name="connsiteY1456" fmla="*/ 203102 h 448608"/>
              <a:gd name="connsiteX1457" fmla="*/ 935412 w 1223485"/>
              <a:gd name="connsiteY1457" fmla="*/ 203149 h 448608"/>
              <a:gd name="connsiteX1458" fmla="*/ 938574 w 1223485"/>
              <a:gd name="connsiteY1458" fmla="*/ 202082 h 448608"/>
              <a:gd name="connsiteX1459" fmla="*/ 939517 w 1223485"/>
              <a:gd name="connsiteY1459" fmla="*/ 202035 h 448608"/>
              <a:gd name="connsiteX1460" fmla="*/ 795604 w 1223485"/>
              <a:gd name="connsiteY1460" fmla="*/ 202425 h 448608"/>
              <a:gd name="connsiteX1461" fmla="*/ 798109 w 1223485"/>
              <a:gd name="connsiteY1461" fmla="*/ 203368 h 448608"/>
              <a:gd name="connsiteX1462" fmla="*/ 798986 w 1223485"/>
              <a:gd name="connsiteY1462" fmla="*/ 203368 h 448608"/>
              <a:gd name="connsiteX1463" fmla="*/ 799814 w 1223485"/>
              <a:gd name="connsiteY1463" fmla="*/ 202263 h 448608"/>
              <a:gd name="connsiteX1464" fmla="*/ 800329 w 1223485"/>
              <a:gd name="connsiteY1464" fmla="*/ 202082 h 448608"/>
              <a:gd name="connsiteX1465" fmla="*/ 801452 w 1223485"/>
              <a:gd name="connsiteY1465" fmla="*/ 202625 h 448608"/>
              <a:gd name="connsiteX1466" fmla="*/ 801710 w 1223485"/>
              <a:gd name="connsiteY1466" fmla="*/ 204416 h 448608"/>
              <a:gd name="connsiteX1467" fmla="*/ 803329 w 1223485"/>
              <a:gd name="connsiteY1467" fmla="*/ 204168 h 448608"/>
              <a:gd name="connsiteX1468" fmla="*/ 804586 w 1223485"/>
              <a:gd name="connsiteY1468" fmla="*/ 204778 h 448608"/>
              <a:gd name="connsiteX1469" fmla="*/ 804986 w 1223485"/>
              <a:gd name="connsiteY1469" fmla="*/ 205207 h 448608"/>
              <a:gd name="connsiteX1470" fmla="*/ 804815 w 1223485"/>
              <a:gd name="connsiteY1470" fmla="*/ 206988 h 448608"/>
              <a:gd name="connsiteX1471" fmla="*/ 800024 w 1223485"/>
              <a:gd name="connsiteY1471" fmla="*/ 207302 h 448608"/>
              <a:gd name="connsiteX1472" fmla="*/ 796604 w 1223485"/>
              <a:gd name="connsiteY1472" fmla="*/ 208740 h 448608"/>
              <a:gd name="connsiteX1473" fmla="*/ 792003 w 1223485"/>
              <a:gd name="connsiteY1473" fmla="*/ 207445 h 448608"/>
              <a:gd name="connsiteX1474" fmla="*/ 786784 w 1223485"/>
              <a:gd name="connsiteY1474" fmla="*/ 209664 h 448608"/>
              <a:gd name="connsiteX1475" fmla="*/ 783612 w 1223485"/>
              <a:gd name="connsiteY1475" fmla="*/ 210436 h 448608"/>
              <a:gd name="connsiteX1476" fmla="*/ 780859 w 1223485"/>
              <a:gd name="connsiteY1476" fmla="*/ 210388 h 448608"/>
              <a:gd name="connsiteX1477" fmla="*/ 778507 w 1223485"/>
              <a:gd name="connsiteY1477" fmla="*/ 206502 h 448608"/>
              <a:gd name="connsiteX1478" fmla="*/ 779878 w 1223485"/>
              <a:gd name="connsiteY1478" fmla="*/ 201949 h 448608"/>
              <a:gd name="connsiteX1479" fmla="*/ 780869 w 1223485"/>
              <a:gd name="connsiteY1479" fmla="*/ 201196 h 448608"/>
              <a:gd name="connsiteX1480" fmla="*/ 782621 w 1223485"/>
              <a:gd name="connsiteY1480" fmla="*/ 200796 h 448608"/>
              <a:gd name="connsiteX1481" fmla="*/ 787460 w 1223485"/>
              <a:gd name="connsiteY1481" fmla="*/ 200577 h 448608"/>
              <a:gd name="connsiteX1482" fmla="*/ 795604 w 1223485"/>
              <a:gd name="connsiteY1482" fmla="*/ 202425 h 448608"/>
              <a:gd name="connsiteX1483" fmla="*/ 1076411 w 1223485"/>
              <a:gd name="connsiteY1483" fmla="*/ 199406 h 448608"/>
              <a:gd name="connsiteX1484" fmla="*/ 1086965 w 1223485"/>
              <a:gd name="connsiteY1484" fmla="*/ 200739 h 448608"/>
              <a:gd name="connsiteX1485" fmla="*/ 1089822 w 1223485"/>
              <a:gd name="connsiteY1485" fmla="*/ 200568 h 448608"/>
              <a:gd name="connsiteX1486" fmla="*/ 1095851 w 1223485"/>
              <a:gd name="connsiteY1486" fmla="*/ 201082 h 448608"/>
              <a:gd name="connsiteX1487" fmla="*/ 1100881 w 1223485"/>
              <a:gd name="connsiteY1487" fmla="*/ 202854 h 448608"/>
              <a:gd name="connsiteX1488" fmla="*/ 1109672 w 1223485"/>
              <a:gd name="connsiteY1488" fmla="*/ 203178 h 448608"/>
              <a:gd name="connsiteX1489" fmla="*/ 1112291 w 1223485"/>
              <a:gd name="connsiteY1489" fmla="*/ 203711 h 448608"/>
              <a:gd name="connsiteX1490" fmla="*/ 1114320 w 1223485"/>
              <a:gd name="connsiteY1490" fmla="*/ 204930 h 448608"/>
              <a:gd name="connsiteX1491" fmla="*/ 1109396 w 1223485"/>
              <a:gd name="connsiteY1491" fmla="*/ 205930 h 448608"/>
              <a:gd name="connsiteX1492" fmla="*/ 1107081 w 1223485"/>
              <a:gd name="connsiteY1492" fmla="*/ 206873 h 448608"/>
              <a:gd name="connsiteX1493" fmla="*/ 1102776 w 1223485"/>
              <a:gd name="connsiteY1493" fmla="*/ 207340 h 448608"/>
              <a:gd name="connsiteX1494" fmla="*/ 1099175 w 1223485"/>
              <a:gd name="connsiteY1494" fmla="*/ 206864 h 448608"/>
              <a:gd name="connsiteX1495" fmla="*/ 1096556 w 1223485"/>
              <a:gd name="connsiteY1495" fmla="*/ 207426 h 448608"/>
              <a:gd name="connsiteX1496" fmla="*/ 1095604 w 1223485"/>
              <a:gd name="connsiteY1496" fmla="*/ 206512 h 448608"/>
              <a:gd name="connsiteX1497" fmla="*/ 1091774 w 1223485"/>
              <a:gd name="connsiteY1497" fmla="*/ 205578 h 448608"/>
              <a:gd name="connsiteX1498" fmla="*/ 1086869 w 1223485"/>
              <a:gd name="connsiteY1498" fmla="*/ 203663 h 448608"/>
              <a:gd name="connsiteX1499" fmla="*/ 1076754 w 1223485"/>
              <a:gd name="connsiteY1499" fmla="*/ 201444 h 448608"/>
              <a:gd name="connsiteX1500" fmla="*/ 1076277 w 1223485"/>
              <a:gd name="connsiteY1500" fmla="*/ 200053 h 448608"/>
              <a:gd name="connsiteX1501" fmla="*/ 1076411 w 1223485"/>
              <a:gd name="connsiteY1501" fmla="*/ 199406 h 448608"/>
              <a:gd name="connsiteX1502" fmla="*/ 367455 w 1223485"/>
              <a:gd name="connsiteY1502" fmla="*/ 200149 h 448608"/>
              <a:gd name="connsiteX1503" fmla="*/ 364388 w 1223485"/>
              <a:gd name="connsiteY1503" fmla="*/ 201263 h 448608"/>
              <a:gd name="connsiteX1504" fmla="*/ 363464 w 1223485"/>
              <a:gd name="connsiteY1504" fmla="*/ 198768 h 448608"/>
              <a:gd name="connsiteX1505" fmla="*/ 365427 w 1223485"/>
              <a:gd name="connsiteY1505" fmla="*/ 198025 h 448608"/>
              <a:gd name="connsiteX1506" fmla="*/ 367560 w 1223485"/>
              <a:gd name="connsiteY1506" fmla="*/ 198672 h 448608"/>
              <a:gd name="connsiteX1507" fmla="*/ 367455 w 1223485"/>
              <a:gd name="connsiteY1507" fmla="*/ 200149 h 448608"/>
              <a:gd name="connsiteX1508" fmla="*/ 289731 w 1223485"/>
              <a:gd name="connsiteY1508" fmla="*/ 201473 h 448608"/>
              <a:gd name="connsiteX1509" fmla="*/ 290655 w 1223485"/>
              <a:gd name="connsiteY1509" fmla="*/ 203302 h 448608"/>
              <a:gd name="connsiteX1510" fmla="*/ 291912 w 1223485"/>
              <a:gd name="connsiteY1510" fmla="*/ 204949 h 448608"/>
              <a:gd name="connsiteX1511" fmla="*/ 292836 w 1223485"/>
              <a:gd name="connsiteY1511" fmla="*/ 206730 h 448608"/>
              <a:gd name="connsiteX1512" fmla="*/ 294103 w 1223485"/>
              <a:gd name="connsiteY1512" fmla="*/ 215274 h 448608"/>
              <a:gd name="connsiteX1513" fmla="*/ 298294 w 1223485"/>
              <a:gd name="connsiteY1513" fmla="*/ 222618 h 448608"/>
              <a:gd name="connsiteX1514" fmla="*/ 310400 w 1223485"/>
              <a:gd name="connsiteY1514" fmla="*/ 225504 h 448608"/>
              <a:gd name="connsiteX1515" fmla="*/ 308420 w 1223485"/>
              <a:gd name="connsiteY1515" fmla="*/ 226695 h 448608"/>
              <a:gd name="connsiteX1516" fmla="*/ 307410 w 1223485"/>
              <a:gd name="connsiteY1516" fmla="*/ 227762 h 448608"/>
              <a:gd name="connsiteX1517" fmla="*/ 306667 w 1223485"/>
              <a:gd name="connsiteY1517" fmla="*/ 228981 h 448608"/>
              <a:gd name="connsiteX1518" fmla="*/ 304885 w 1223485"/>
              <a:gd name="connsiteY1518" fmla="*/ 234077 h 448608"/>
              <a:gd name="connsiteX1519" fmla="*/ 305057 w 1223485"/>
              <a:gd name="connsiteY1519" fmla="*/ 235163 h 448608"/>
              <a:gd name="connsiteX1520" fmla="*/ 306105 w 1223485"/>
              <a:gd name="connsiteY1520" fmla="*/ 236887 h 448608"/>
              <a:gd name="connsiteX1521" fmla="*/ 306352 w 1223485"/>
              <a:gd name="connsiteY1521" fmla="*/ 238763 h 448608"/>
              <a:gd name="connsiteX1522" fmla="*/ 304838 w 1223485"/>
              <a:gd name="connsiteY1522" fmla="*/ 238753 h 448608"/>
              <a:gd name="connsiteX1523" fmla="*/ 303133 w 1223485"/>
              <a:gd name="connsiteY1523" fmla="*/ 238335 h 448608"/>
              <a:gd name="connsiteX1524" fmla="*/ 301771 w 1223485"/>
              <a:gd name="connsiteY1524" fmla="*/ 237630 h 448608"/>
              <a:gd name="connsiteX1525" fmla="*/ 300504 w 1223485"/>
              <a:gd name="connsiteY1525" fmla="*/ 236706 h 448608"/>
              <a:gd name="connsiteX1526" fmla="*/ 299132 w 1223485"/>
              <a:gd name="connsiteY1526" fmla="*/ 235972 h 448608"/>
              <a:gd name="connsiteX1527" fmla="*/ 297646 w 1223485"/>
              <a:gd name="connsiteY1527" fmla="*/ 235496 h 448608"/>
              <a:gd name="connsiteX1528" fmla="*/ 295189 w 1223485"/>
              <a:gd name="connsiteY1528" fmla="*/ 234039 h 448608"/>
              <a:gd name="connsiteX1529" fmla="*/ 291865 w 1223485"/>
              <a:gd name="connsiteY1529" fmla="*/ 233010 h 448608"/>
              <a:gd name="connsiteX1530" fmla="*/ 288474 w 1223485"/>
              <a:gd name="connsiteY1530" fmla="*/ 232200 h 448608"/>
              <a:gd name="connsiteX1531" fmla="*/ 286826 w 1223485"/>
              <a:gd name="connsiteY1531" fmla="*/ 230038 h 448608"/>
              <a:gd name="connsiteX1532" fmla="*/ 286045 w 1223485"/>
              <a:gd name="connsiteY1532" fmla="*/ 227371 h 448608"/>
              <a:gd name="connsiteX1533" fmla="*/ 286883 w 1223485"/>
              <a:gd name="connsiteY1533" fmla="*/ 223390 h 448608"/>
              <a:gd name="connsiteX1534" fmla="*/ 286035 w 1223485"/>
              <a:gd name="connsiteY1534" fmla="*/ 222285 h 448608"/>
              <a:gd name="connsiteX1535" fmla="*/ 284826 w 1223485"/>
              <a:gd name="connsiteY1535" fmla="*/ 221313 h 448608"/>
              <a:gd name="connsiteX1536" fmla="*/ 283340 w 1223485"/>
              <a:gd name="connsiteY1536" fmla="*/ 218446 h 448608"/>
              <a:gd name="connsiteX1537" fmla="*/ 282778 w 1223485"/>
              <a:gd name="connsiteY1537" fmla="*/ 215094 h 448608"/>
              <a:gd name="connsiteX1538" fmla="*/ 280625 w 1223485"/>
              <a:gd name="connsiteY1538" fmla="*/ 213798 h 448608"/>
              <a:gd name="connsiteX1539" fmla="*/ 277787 w 1223485"/>
              <a:gd name="connsiteY1539" fmla="*/ 213008 h 448608"/>
              <a:gd name="connsiteX1540" fmla="*/ 276539 w 1223485"/>
              <a:gd name="connsiteY1540" fmla="*/ 212369 h 448608"/>
              <a:gd name="connsiteX1541" fmla="*/ 270929 w 1223485"/>
              <a:gd name="connsiteY1541" fmla="*/ 213598 h 448608"/>
              <a:gd name="connsiteX1542" fmla="*/ 269577 w 1223485"/>
              <a:gd name="connsiteY1542" fmla="*/ 213312 h 448608"/>
              <a:gd name="connsiteX1543" fmla="*/ 268386 w 1223485"/>
              <a:gd name="connsiteY1543" fmla="*/ 212379 h 448608"/>
              <a:gd name="connsiteX1544" fmla="*/ 265328 w 1223485"/>
              <a:gd name="connsiteY1544" fmla="*/ 211398 h 448608"/>
              <a:gd name="connsiteX1545" fmla="*/ 265452 w 1223485"/>
              <a:gd name="connsiteY1545" fmla="*/ 209540 h 448608"/>
              <a:gd name="connsiteX1546" fmla="*/ 266872 w 1223485"/>
              <a:gd name="connsiteY1546" fmla="*/ 208054 h 448608"/>
              <a:gd name="connsiteX1547" fmla="*/ 270214 w 1223485"/>
              <a:gd name="connsiteY1547" fmla="*/ 206559 h 448608"/>
              <a:gd name="connsiteX1548" fmla="*/ 271786 w 1223485"/>
              <a:gd name="connsiteY1548" fmla="*/ 205302 h 448608"/>
              <a:gd name="connsiteX1549" fmla="*/ 272091 w 1223485"/>
              <a:gd name="connsiteY1549" fmla="*/ 203645 h 448608"/>
              <a:gd name="connsiteX1550" fmla="*/ 271500 w 1223485"/>
              <a:gd name="connsiteY1550" fmla="*/ 202435 h 448608"/>
              <a:gd name="connsiteX1551" fmla="*/ 271729 w 1223485"/>
              <a:gd name="connsiteY1551" fmla="*/ 201168 h 448608"/>
              <a:gd name="connsiteX1552" fmla="*/ 272786 w 1223485"/>
              <a:gd name="connsiteY1552" fmla="*/ 199939 h 448608"/>
              <a:gd name="connsiteX1553" fmla="*/ 274034 w 1223485"/>
              <a:gd name="connsiteY1553" fmla="*/ 198977 h 448608"/>
              <a:gd name="connsiteX1554" fmla="*/ 277406 w 1223485"/>
              <a:gd name="connsiteY1554" fmla="*/ 197701 h 448608"/>
              <a:gd name="connsiteX1555" fmla="*/ 278873 w 1223485"/>
              <a:gd name="connsiteY1555" fmla="*/ 199920 h 448608"/>
              <a:gd name="connsiteX1556" fmla="*/ 279597 w 1223485"/>
              <a:gd name="connsiteY1556" fmla="*/ 201778 h 448608"/>
              <a:gd name="connsiteX1557" fmla="*/ 280492 w 1223485"/>
              <a:gd name="connsiteY1557" fmla="*/ 203120 h 448608"/>
              <a:gd name="connsiteX1558" fmla="*/ 281921 w 1223485"/>
              <a:gd name="connsiteY1558" fmla="*/ 201196 h 448608"/>
              <a:gd name="connsiteX1559" fmla="*/ 281006 w 1223485"/>
              <a:gd name="connsiteY1559" fmla="*/ 197882 h 448608"/>
              <a:gd name="connsiteX1560" fmla="*/ 283569 w 1223485"/>
              <a:gd name="connsiteY1560" fmla="*/ 197139 h 448608"/>
              <a:gd name="connsiteX1561" fmla="*/ 286083 w 1223485"/>
              <a:gd name="connsiteY1561" fmla="*/ 197110 h 448608"/>
              <a:gd name="connsiteX1562" fmla="*/ 287978 w 1223485"/>
              <a:gd name="connsiteY1562" fmla="*/ 198025 h 448608"/>
              <a:gd name="connsiteX1563" fmla="*/ 289217 w 1223485"/>
              <a:gd name="connsiteY1563" fmla="*/ 199454 h 448608"/>
              <a:gd name="connsiteX1564" fmla="*/ 289731 w 1223485"/>
              <a:gd name="connsiteY1564" fmla="*/ 201473 h 448608"/>
              <a:gd name="connsiteX1565" fmla="*/ 758923 w 1223485"/>
              <a:gd name="connsiteY1565" fmla="*/ 202397 h 448608"/>
              <a:gd name="connsiteX1566" fmla="*/ 757085 w 1223485"/>
              <a:gd name="connsiteY1566" fmla="*/ 202568 h 448608"/>
              <a:gd name="connsiteX1567" fmla="*/ 755856 w 1223485"/>
              <a:gd name="connsiteY1567" fmla="*/ 201787 h 448608"/>
              <a:gd name="connsiteX1568" fmla="*/ 755971 w 1223485"/>
              <a:gd name="connsiteY1568" fmla="*/ 197891 h 448608"/>
              <a:gd name="connsiteX1569" fmla="*/ 757085 w 1223485"/>
              <a:gd name="connsiteY1569" fmla="*/ 197044 h 448608"/>
              <a:gd name="connsiteX1570" fmla="*/ 757628 w 1223485"/>
              <a:gd name="connsiteY1570" fmla="*/ 197187 h 448608"/>
              <a:gd name="connsiteX1571" fmla="*/ 757961 w 1223485"/>
              <a:gd name="connsiteY1571" fmla="*/ 198349 h 448608"/>
              <a:gd name="connsiteX1572" fmla="*/ 758523 w 1223485"/>
              <a:gd name="connsiteY1572" fmla="*/ 199387 h 448608"/>
              <a:gd name="connsiteX1573" fmla="*/ 759437 w 1223485"/>
              <a:gd name="connsiteY1573" fmla="*/ 200358 h 448608"/>
              <a:gd name="connsiteX1574" fmla="*/ 758923 w 1223485"/>
              <a:gd name="connsiteY1574" fmla="*/ 202397 h 448608"/>
              <a:gd name="connsiteX1575" fmla="*/ 880700 w 1223485"/>
              <a:gd name="connsiteY1575" fmla="*/ 201235 h 448608"/>
              <a:gd name="connsiteX1576" fmla="*/ 879062 w 1223485"/>
              <a:gd name="connsiteY1576" fmla="*/ 202311 h 448608"/>
              <a:gd name="connsiteX1577" fmla="*/ 878243 w 1223485"/>
              <a:gd name="connsiteY1577" fmla="*/ 202606 h 448608"/>
              <a:gd name="connsiteX1578" fmla="*/ 874300 w 1223485"/>
              <a:gd name="connsiteY1578" fmla="*/ 201882 h 448608"/>
              <a:gd name="connsiteX1579" fmla="*/ 869689 w 1223485"/>
              <a:gd name="connsiteY1579" fmla="*/ 202035 h 448608"/>
              <a:gd name="connsiteX1580" fmla="*/ 864889 w 1223485"/>
              <a:gd name="connsiteY1580" fmla="*/ 203035 h 448608"/>
              <a:gd name="connsiteX1581" fmla="*/ 862117 w 1223485"/>
              <a:gd name="connsiteY1581" fmla="*/ 202187 h 448608"/>
              <a:gd name="connsiteX1582" fmla="*/ 860355 w 1223485"/>
              <a:gd name="connsiteY1582" fmla="*/ 200806 h 448608"/>
              <a:gd name="connsiteX1583" fmla="*/ 860441 w 1223485"/>
              <a:gd name="connsiteY1583" fmla="*/ 199349 h 448608"/>
              <a:gd name="connsiteX1584" fmla="*/ 862089 w 1223485"/>
              <a:gd name="connsiteY1584" fmla="*/ 195739 h 448608"/>
              <a:gd name="connsiteX1585" fmla="*/ 865698 w 1223485"/>
              <a:gd name="connsiteY1585" fmla="*/ 193005 h 448608"/>
              <a:gd name="connsiteX1586" fmla="*/ 867165 w 1223485"/>
              <a:gd name="connsiteY1586" fmla="*/ 192510 h 448608"/>
              <a:gd name="connsiteX1587" fmla="*/ 869746 w 1223485"/>
              <a:gd name="connsiteY1587" fmla="*/ 193253 h 448608"/>
              <a:gd name="connsiteX1588" fmla="*/ 874080 w 1223485"/>
              <a:gd name="connsiteY1588" fmla="*/ 195348 h 448608"/>
              <a:gd name="connsiteX1589" fmla="*/ 877491 w 1223485"/>
              <a:gd name="connsiteY1589" fmla="*/ 197806 h 448608"/>
              <a:gd name="connsiteX1590" fmla="*/ 880586 w 1223485"/>
              <a:gd name="connsiteY1590" fmla="*/ 199720 h 448608"/>
              <a:gd name="connsiteX1591" fmla="*/ 880700 w 1223485"/>
              <a:gd name="connsiteY1591" fmla="*/ 201235 h 448608"/>
              <a:gd name="connsiteX1592" fmla="*/ 748626 w 1223485"/>
              <a:gd name="connsiteY1592" fmla="*/ 188243 h 448608"/>
              <a:gd name="connsiteX1593" fmla="*/ 749217 w 1223485"/>
              <a:gd name="connsiteY1593" fmla="*/ 189900 h 448608"/>
              <a:gd name="connsiteX1594" fmla="*/ 748246 w 1223485"/>
              <a:gd name="connsiteY1594" fmla="*/ 191338 h 448608"/>
              <a:gd name="connsiteX1595" fmla="*/ 749303 w 1223485"/>
              <a:gd name="connsiteY1595" fmla="*/ 194034 h 448608"/>
              <a:gd name="connsiteX1596" fmla="*/ 751998 w 1223485"/>
              <a:gd name="connsiteY1596" fmla="*/ 190443 h 448608"/>
              <a:gd name="connsiteX1597" fmla="*/ 754570 w 1223485"/>
              <a:gd name="connsiteY1597" fmla="*/ 189986 h 448608"/>
              <a:gd name="connsiteX1598" fmla="*/ 756028 w 1223485"/>
              <a:gd name="connsiteY1598" fmla="*/ 190586 h 448608"/>
              <a:gd name="connsiteX1599" fmla="*/ 757028 w 1223485"/>
              <a:gd name="connsiteY1599" fmla="*/ 191300 h 448608"/>
              <a:gd name="connsiteX1600" fmla="*/ 757580 w 1223485"/>
              <a:gd name="connsiteY1600" fmla="*/ 192662 h 448608"/>
              <a:gd name="connsiteX1601" fmla="*/ 756628 w 1223485"/>
              <a:gd name="connsiteY1601" fmla="*/ 195586 h 448608"/>
              <a:gd name="connsiteX1602" fmla="*/ 754942 w 1223485"/>
              <a:gd name="connsiteY1602" fmla="*/ 196958 h 448608"/>
              <a:gd name="connsiteX1603" fmla="*/ 752760 w 1223485"/>
              <a:gd name="connsiteY1603" fmla="*/ 197177 h 448608"/>
              <a:gd name="connsiteX1604" fmla="*/ 751732 w 1223485"/>
              <a:gd name="connsiteY1604" fmla="*/ 195472 h 448608"/>
              <a:gd name="connsiteX1605" fmla="*/ 750303 w 1223485"/>
              <a:gd name="connsiteY1605" fmla="*/ 195310 h 448608"/>
              <a:gd name="connsiteX1606" fmla="*/ 749303 w 1223485"/>
              <a:gd name="connsiteY1606" fmla="*/ 199025 h 448608"/>
              <a:gd name="connsiteX1607" fmla="*/ 748855 w 1223485"/>
              <a:gd name="connsiteY1607" fmla="*/ 199596 h 448608"/>
              <a:gd name="connsiteX1608" fmla="*/ 747579 w 1223485"/>
              <a:gd name="connsiteY1608" fmla="*/ 200063 h 448608"/>
              <a:gd name="connsiteX1609" fmla="*/ 746446 w 1223485"/>
              <a:gd name="connsiteY1609" fmla="*/ 199044 h 448608"/>
              <a:gd name="connsiteX1610" fmla="*/ 746245 w 1223485"/>
              <a:gd name="connsiteY1610" fmla="*/ 198472 h 448608"/>
              <a:gd name="connsiteX1611" fmla="*/ 747855 w 1223485"/>
              <a:gd name="connsiteY1611" fmla="*/ 196787 h 448608"/>
              <a:gd name="connsiteX1612" fmla="*/ 746979 w 1223485"/>
              <a:gd name="connsiteY1612" fmla="*/ 191786 h 448608"/>
              <a:gd name="connsiteX1613" fmla="*/ 745769 w 1223485"/>
              <a:gd name="connsiteY1613" fmla="*/ 192729 h 448608"/>
              <a:gd name="connsiteX1614" fmla="*/ 742540 w 1223485"/>
              <a:gd name="connsiteY1614" fmla="*/ 197272 h 448608"/>
              <a:gd name="connsiteX1615" fmla="*/ 740026 w 1223485"/>
              <a:gd name="connsiteY1615" fmla="*/ 199301 h 448608"/>
              <a:gd name="connsiteX1616" fmla="*/ 739168 w 1223485"/>
              <a:gd name="connsiteY1616" fmla="*/ 198272 h 448608"/>
              <a:gd name="connsiteX1617" fmla="*/ 737892 w 1223485"/>
              <a:gd name="connsiteY1617" fmla="*/ 195186 h 448608"/>
              <a:gd name="connsiteX1618" fmla="*/ 738473 w 1223485"/>
              <a:gd name="connsiteY1618" fmla="*/ 191224 h 448608"/>
              <a:gd name="connsiteX1619" fmla="*/ 740502 w 1223485"/>
              <a:gd name="connsiteY1619" fmla="*/ 188547 h 448608"/>
              <a:gd name="connsiteX1620" fmla="*/ 742226 w 1223485"/>
              <a:gd name="connsiteY1620" fmla="*/ 188728 h 448608"/>
              <a:gd name="connsiteX1621" fmla="*/ 747188 w 1223485"/>
              <a:gd name="connsiteY1621" fmla="*/ 187890 h 448608"/>
              <a:gd name="connsiteX1622" fmla="*/ 748626 w 1223485"/>
              <a:gd name="connsiteY1622" fmla="*/ 188243 h 448608"/>
              <a:gd name="connsiteX1623" fmla="*/ 387696 w 1223485"/>
              <a:gd name="connsiteY1623" fmla="*/ 188490 h 448608"/>
              <a:gd name="connsiteX1624" fmla="*/ 382362 w 1223485"/>
              <a:gd name="connsiteY1624" fmla="*/ 191205 h 448608"/>
              <a:gd name="connsiteX1625" fmla="*/ 381105 w 1223485"/>
              <a:gd name="connsiteY1625" fmla="*/ 191062 h 448608"/>
              <a:gd name="connsiteX1626" fmla="*/ 380152 w 1223485"/>
              <a:gd name="connsiteY1626" fmla="*/ 190100 h 448608"/>
              <a:gd name="connsiteX1627" fmla="*/ 380742 w 1223485"/>
              <a:gd name="connsiteY1627" fmla="*/ 184861 h 448608"/>
              <a:gd name="connsiteX1628" fmla="*/ 381428 w 1223485"/>
              <a:gd name="connsiteY1628" fmla="*/ 183299 h 448608"/>
              <a:gd name="connsiteX1629" fmla="*/ 385143 w 1223485"/>
              <a:gd name="connsiteY1629" fmla="*/ 183127 h 448608"/>
              <a:gd name="connsiteX1630" fmla="*/ 387401 w 1223485"/>
              <a:gd name="connsiteY1630" fmla="*/ 183880 h 448608"/>
              <a:gd name="connsiteX1631" fmla="*/ 388582 w 1223485"/>
              <a:gd name="connsiteY1631" fmla="*/ 184728 h 448608"/>
              <a:gd name="connsiteX1632" fmla="*/ 389039 w 1223485"/>
              <a:gd name="connsiteY1632" fmla="*/ 186480 h 448608"/>
              <a:gd name="connsiteX1633" fmla="*/ 388782 w 1223485"/>
              <a:gd name="connsiteY1633" fmla="*/ 187538 h 448608"/>
              <a:gd name="connsiteX1634" fmla="*/ 387696 w 1223485"/>
              <a:gd name="connsiteY1634" fmla="*/ 188490 h 448608"/>
              <a:gd name="connsiteX1635" fmla="*/ 1062818 w 1223485"/>
              <a:gd name="connsiteY1635" fmla="*/ 186776 h 448608"/>
              <a:gd name="connsiteX1636" fmla="*/ 1061532 w 1223485"/>
              <a:gd name="connsiteY1636" fmla="*/ 187262 h 448608"/>
              <a:gd name="connsiteX1637" fmla="*/ 1060046 w 1223485"/>
              <a:gd name="connsiteY1637" fmla="*/ 186728 h 448608"/>
              <a:gd name="connsiteX1638" fmla="*/ 1058637 w 1223485"/>
              <a:gd name="connsiteY1638" fmla="*/ 184690 h 448608"/>
              <a:gd name="connsiteX1639" fmla="*/ 1059142 w 1223485"/>
              <a:gd name="connsiteY1639" fmla="*/ 183127 h 448608"/>
              <a:gd name="connsiteX1640" fmla="*/ 1060789 w 1223485"/>
              <a:gd name="connsiteY1640" fmla="*/ 182051 h 448608"/>
              <a:gd name="connsiteX1641" fmla="*/ 1062171 w 1223485"/>
              <a:gd name="connsiteY1641" fmla="*/ 183127 h 448608"/>
              <a:gd name="connsiteX1642" fmla="*/ 1062599 w 1223485"/>
              <a:gd name="connsiteY1642" fmla="*/ 184499 h 448608"/>
              <a:gd name="connsiteX1643" fmla="*/ 1063647 w 1223485"/>
              <a:gd name="connsiteY1643" fmla="*/ 184595 h 448608"/>
              <a:gd name="connsiteX1644" fmla="*/ 1062818 w 1223485"/>
              <a:gd name="connsiteY1644" fmla="*/ 186776 h 448608"/>
              <a:gd name="connsiteX1645" fmla="*/ 105775 w 1223485"/>
              <a:gd name="connsiteY1645" fmla="*/ 204359 h 448608"/>
              <a:gd name="connsiteX1646" fmla="*/ 103308 w 1223485"/>
              <a:gd name="connsiteY1646" fmla="*/ 204502 h 448608"/>
              <a:gd name="connsiteX1647" fmla="*/ 98031 w 1223485"/>
              <a:gd name="connsiteY1647" fmla="*/ 201320 h 448608"/>
              <a:gd name="connsiteX1648" fmla="*/ 96783 w 1223485"/>
              <a:gd name="connsiteY1648" fmla="*/ 199892 h 448608"/>
              <a:gd name="connsiteX1649" fmla="*/ 96478 w 1223485"/>
              <a:gd name="connsiteY1649" fmla="*/ 197986 h 448608"/>
              <a:gd name="connsiteX1650" fmla="*/ 91421 w 1223485"/>
              <a:gd name="connsiteY1650" fmla="*/ 190633 h 448608"/>
              <a:gd name="connsiteX1651" fmla="*/ 90744 w 1223485"/>
              <a:gd name="connsiteY1651" fmla="*/ 188947 h 448608"/>
              <a:gd name="connsiteX1652" fmla="*/ 92735 w 1223485"/>
              <a:gd name="connsiteY1652" fmla="*/ 182909 h 448608"/>
              <a:gd name="connsiteX1653" fmla="*/ 97888 w 1223485"/>
              <a:gd name="connsiteY1653" fmla="*/ 181451 h 448608"/>
              <a:gd name="connsiteX1654" fmla="*/ 99593 w 1223485"/>
              <a:gd name="connsiteY1654" fmla="*/ 182470 h 448608"/>
              <a:gd name="connsiteX1655" fmla="*/ 100193 w 1223485"/>
              <a:gd name="connsiteY1655" fmla="*/ 185185 h 448608"/>
              <a:gd name="connsiteX1656" fmla="*/ 103146 w 1223485"/>
              <a:gd name="connsiteY1656" fmla="*/ 190081 h 448608"/>
              <a:gd name="connsiteX1657" fmla="*/ 104117 w 1223485"/>
              <a:gd name="connsiteY1657" fmla="*/ 192719 h 448608"/>
              <a:gd name="connsiteX1658" fmla="*/ 104851 w 1223485"/>
              <a:gd name="connsiteY1658" fmla="*/ 193891 h 448608"/>
              <a:gd name="connsiteX1659" fmla="*/ 105156 w 1223485"/>
              <a:gd name="connsiteY1659" fmla="*/ 194805 h 448608"/>
              <a:gd name="connsiteX1660" fmla="*/ 104899 w 1223485"/>
              <a:gd name="connsiteY1660" fmla="*/ 195434 h 448608"/>
              <a:gd name="connsiteX1661" fmla="*/ 107032 w 1223485"/>
              <a:gd name="connsiteY1661" fmla="*/ 198539 h 448608"/>
              <a:gd name="connsiteX1662" fmla="*/ 108556 w 1223485"/>
              <a:gd name="connsiteY1662" fmla="*/ 200358 h 448608"/>
              <a:gd name="connsiteX1663" fmla="*/ 108671 w 1223485"/>
              <a:gd name="connsiteY1663" fmla="*/ 203302 h 448608"/>
              <a:gd name="connsiteX1664" fmla="*/ 105775 w 1223485"/>
              <a:gd name="connsiteY1664" fmla="*/ 204359 h 448608"/>
              <a:gd name="connsiteX1665" fmla="*/ 956853 w 1223485"/>
              <a:gd name="connsiteY1665" fmla="*/ 192071 h 448608"/>
              <a:gd name="connsiteX1666" fmla="*/ 955910 w 1223485"/>
              <a:gd name="connsiteY1666" fmla="*/ 192814 h 448608"/>
              <a:gd name="connsiteX1667" fmla="*/ 952662 w 1223485"/>
              <a:gd name="connsiteY1667" fmla="*/ 192119 h 448608"/>
              <a:gd name="connsiteX1668" fmla="*/ 950976 w 1223485"/>
              <a:gd name="connsiteY1668" fmla="*/ 190481 h 448608"/>
              <a:gd name="connsiteX1669" fmla="*/ 949833 w 1223485"/>
              <a:gd name="connsiteY1669" fmla="*/ 188281 h 448608"/>
              <a:gd name="connsiteX1670" fmla="*/ 949100 w 1223485"/>
              <a:gd name="connsiteY1670" fmla="*/ 186471 h 448608"/>
              <a:gd name="connsiteX1671" fmla="*/ 948899 w 1223485"/>
              <a:gd name="connsiteY1671" fmla="*/ 185033 h 448608"/>
              <a:gd name="connsiteX1672" fmla="*/ 947928 w 1223485"/>
              <a:gd name="connsiteY1672" fmla="*/ 183271 h 448608"/>
              <a:gd name="connsiteX1673" fmla="*/ 948061 w 1223485"/>
              <a:gd name="connsiteY1673" fmla="*/ 182632 h 448608"/>
              <a:gd name="connsiteX1674" fmla="*/ 954052 w 1223485"/>
              <a:gd name="connsiteY1674" fmla="*/ 180775 h 448608"/>
              <a:gd name="connsiteX1675" fmla="*/ 955186 w 1223485"/>
              <a:gd name="connsiteY1675" fmla="*/ 181451 h 448608"/>
              <a:gd name="connsiteX1676" fmla="*/ 957691 w 1223485"/>
              <a:gd name="connsiteY1676" fmla="*/ 181508 h 448608"/>
              <a:gd name="connsiteX1677" fmla="*/ 958777 w 1223485"/>
              <a:gd name="connsiteY1677" fmla="*/ 182851 h 448608"/>
              <a:gd name="connsiteX1678" fmla="*/ 958034 w 1223485"/>
              <a:gd name="connsiteY1678" fmla="*/ 188690 h 448608"/>
              <a:gd name="connsiteX1679" fmla="*/ 956853 w 1223485"/>
              <a:gd name="connsiteY1679" fmla="*/ 192071 h 448608"/>
              <a:gd name="connsiteX1680" fmla="*/ 954281 w 1223485"/>
              <a:gd name="connsiteY1680" fmla="*/ 177784 h 448608"/>
              <a:gd name="connsiteX1681" fmla="*/ 953595 w 1223485"/>
              <a:gd name="connsiteY1681" fmla="*/ 179137 h 448608"/>
              <a:gd name="connsiteX1682" fmla="*/ 952329 w 1223485"/>
              <a:gd name="connsiteY1682" fmla="*/ 180051 h 448608"/>
              <a:gd name="connsiteX1683" fmla="*/ 940832 w 1223485"/>
              <a:gd name="connsiteY1683" fmla="*/ 181670 h 448608"/>
              <a:gd name="connsiteX1684" fmla="*/ 941822 w 1223485"/>
              <a:gd name="connsiteY1684" fmla="*/ 180699 h 448608"/>
              <a:gd name="connsiteX1685" fmla="*/ 942308 w 1223485"/>
              <a:gd name="connsiteY1685" fmla="*/ 179737 h 448608"/>
              <a:gd name="connsiteX1686" fmla="*/ 943032 w 1223485"/>
              <a:gd name="connsiteY1686" fmla="*/ 179241 h 448608"/>
              <a:gd name="connsiteX1687" fmla="*/ 944166 w 1223485"/>
              <a:gd name="connsiteY1687" fmla="*/ 179375 h 448608"/>
              <a:gd name="connsiteX1688" fmla="*/ 944737 w 1223485"/>
              <a:gd name="connsiteY1688" fmla="*/ 179079 h 448608"/>
              <a:gd name="connsiteX1689" fmla="*/ 945318 w 1223485"/>
              <a:gd name="connsiteY1689" fmla="*/ 178965 h 448608"/>
              <a:gd name="connsiteX1690" fmla="*/ 945956 w 1223485"/>
              <a:gd name="connsiteY1690" fmla="*/ 179089 h 448608"/>
              <a:gd name="connsiteX1691" fmla="*/ 947071 w 1223485"/>
              <a:gd name="connsiteY1691" fmla="*/ 178689 h 448608"/>
              <a:gd name="connsiteX1692" fmla="*/ 949414 w 1223485"/>
              <a:gd name="connsiteY1692" fmla="*/ 178975 h 448608"/>
              <a:gd name="connsiteX1693" fmla="*/ 951833 w 1223485"/>
              <a:gd name="connsiteY1693" fmla="*/ 178746 h 448608"/>
              <a:gd name="connsiteX1694" fmla="*/ 951652 w 1223485"/>
              <a:gd name="connsiteY1694" fmla="*/ 177451 h 448608"/>
              <a:gd name="connsiteX1695" fmla="*/ 954281 w 1223485"/>
              <a:gd name="connsiteY1695" fmla="*/ 177784 h 448608"/>
              <a:gd name="connsiteX1696" fmla="*/ 1073972 w 1223485"/>
              <a:gd name="connsiteY1696" fmla="*/ 174431 h 448608"/>
              <a:gd name="connsiteX1697" fmla="*/ 1079659 w 1223485"/>
              <a:gd name="connsiteY1697" fmla="*/ 175470 h 448608"/>
              <a:gd name="connsiteX1698" fmla="*/ 1081735 w 1223485"/>
              <a:gd name="connsiteY1698" fmla="*/ 175412 h 448608"/>
              <a:gd name="connsiteX1699" fmla="*/ 1083764 w 1223485"/>
              <a:gd name="connsiteY1699" fmla="*/ 176584 h 448608"/>
              <a:gd name="connsiteX1700" fmla="*/ 1086231 w 1223485"/>
              <a:gd name="connsiteY1700" fmla="*/ 176031 h 448608"/>
              <a:gd name="connsiteX1701" fmla="*/ 1087621 w 1223485"/>
              <a:gd name="connsiteY1701" fmla="*/ 176412 h 448608"/>
              <a:gd name="connsiteX1702" fmla="*/ 1092299 w 1223485"/>
              <a:gd name="connsiteY1702" fmla="*/ 180442 h 448608"/>
              <a:gd name="connsiteX1703" fmla="*/ 1094604 w 1223485"/>
              <a:gd name="connsiteY1703" fmla="*/ 183109 h 448608"/>
              <a:gd name="connsiteX1704" fmla="*/ 1098013 w 1223485"/>
              <a:gd name="connsiteY1704" fmla="*/ 185404 h 448608"/>
              <a:gd name="connsiteX1705" fmla="*/ 1100490 w 1223485"/>
              <a:gd name="connsiteY1705" fmla="*/ 186185 h 448608"/>
              <a:gd name="connsiteX1706" fmla="*/ 1098632 w 1223485"/>
              <a:gd name="connsiteY1706" fmla="*/ 188281 h 448608"/>
              <a:gd name="connsiteX1707" fmla="*/ 1094861 w 1223485"/>
              <a:gd name="connsiteY1707" fmla="*/ 189386 h 448608"/>
              <a:gd name="connsiteX1708" fmla="*/ 1093413 w 1223485"/>
              <a:gd name="connsiteY1708" fmla="*/ 189443 h 448608"/>
              <a:gd name="connsiteX1709" fmla="*/ 1090527 w 1223485"/>
              <a:gd name="connsiteY1709" fmla="*/ 188195 h 448608"/>
              <a:gd name="connsiteX1710" fmla="*/ 1088193 w 1223485"/>
              <a:gd name="connsiteY1710" fmla="*/ 188423 h 448608"/>
              <a:gd name="connsiteX1711" fmla="*/ 1086155 w 1223485"/>
              <a:gd name="connsiteY1711" fmla="*/ 186861 h 448608"/>
              <a:gd name="connsiteX1712" fmla="*/ 1085802 w 1223485"/>
              <a:gd name="connsiteY1712" fmla="*/ 184442 h 448608"/>
              <a:gd name="connsiteX1713" fmla="*/ 1083697 w 1223485"/>
              <a:gd name="connsiteY1713" fmla="*/ 178994 h 448608"/>
              <a:gd name="connsiteX1714" fmla="*/ 1080992 w 1223485"/>
              <a:gd name="connsiteY1714" fmla="*/ 180556 h 448608"/>
              <a:gd name="connsiteX1715" fmla="*/ 1077734 w 1223485"/>
              <a:gd name="connsiteY1715" fmla="*/ 178041 h 448608"/>
              <a:gd name="connsiteX1716" fmla="*/ 1076849 w 1223485"/>
              <a:gd name="connsiteY1716" fmla="*/ 177984 h 448608"/>
              <a:gd name="connsiteX1717" fmla="*/ 1076649 w 1223485"/>
              <a:gd name="connsiteY1717" fmla="*/ 178403 h 448608"/>
              <a:gd name="connsiteX1718" fmla="*/ 1075268 w 1223485"/>
              <a:gd name="connsiteY1718" fmla="*/ 177555 h 448608"/>
              <a:gd name="connsiteX1719" fmla="*/ 1074086 w 1223485"/>
              <a:gd name="connsiteY1719" fmla="*/ 175860 h 448608"/>
              <a:gd name="connsiteX1720" fmla="*/ 1073972 w 1223485"/>
              <a:gd name="connsiteY1720" fmla="*/ 174431 h 448608"/>
              <a:gd name="connsiteX1721" fmla="*/ 857916 w 1223485"/>
              <a:gd name="connsiteY1721" fmla="*/ 177879 h 448608"/>
              <a:gd name="connsiteX1722" fmla="*/ 857612 w 1223485"/>
              <a:gd name="connsiteY1722" fmla="*/ 178422 h 448608"/>
              <a:gd name="connsiteX1723" fmla="*/ 854821 w 1223485"/>
              <a:gd name="connsiteY1723" fmla="*/ 177727 h 448608"/>
              <a:gd name="connsiteX1724" fmla="*/ 854068 w 1223485"/>
              <a:gd name="connsiteY1724" fmla="*/ 177346 h 448608"/>
              <a:gd name="connsiteX1725" fmla="*/ 855469 w 1223485"/>
              <a:gd name="connsiteY1725" fmla="*/ 173584 h 448608"/>
              <a:gd name="connsiteX1726" fmla="*/ 856783 w 1223485"/>
              <a:gd name="connsiteY1726" fmla="*/ 173698 h 448608"/>
              <a:gd name="connsiteX1727" fmla="*/ 857935 w 1223485"/>
              <a:gd name="connsiteY1727" fmla="*/ 177279 h 448608"/>
              <a:gd name="connsiteX1728" fmla="*/ 857916 w 1223485"/>
              <a:gd name="connsiteY1728" fmla="*/ 177879 h 448608"/>
              <a:gd name="connsiteX1729" fmla="*/ 946832 w 1223485"/>
              <a:gd name="connsiteY1729" fmla="*/ 171183 h 448608"/>
              <a:gd name="connsiteX1730" fmla="*/ 945299 w 1223485"/>
              <a:gd name="connsiteY1730" fmla="*/ 171212 h 448608"/>
              <a:gd name="connsiteX1731" fmla="*/ 942527 w 1223485"/>
              <a:gd name="connsiteY1731" fmla="*/ 170059 h 448608"/>
              <a:gd name="connsiteX1732" fmla="*/ 944137 w 1223485"/>
              <a:gd name="connsiteY1732" fmla="*/ 169059 h 448608"/>
              <a:gd name="connsiteX1733" fmla="*/ 945156 w 1223485"/>
              <a:gd name="connsiteY1733" fmla="*/ 168850 h 448608"/>
              <a:gd name="connsiteX1734" fmla="*/ 946052 w 1223485"/>
              <a:gd name="connsiteY1734" fmla="*/ 168250 h 448608"/>
              <a:gd name="connsiteX1735" fmla="*/ 946547 w 1223485"/>
              <a:gd name="connsiteY1735" fmla="*/ 168221 h 448608"/>
              <a:gd name="connsiteX1736" fmla="*/ 947642 w 1223485"/>
              <a:gd name="connsiteY1736" fmla="*/ 168735 h 448608"/>
              <a:gd name="connsiteX1737" fmla="*/ 948366 w 1223485"/>
              <a:gd name="connsiteY1737" fmla="*/ 169602 h 448608"/>
              <a:gd name="connsiteX1738" fmla="*/ 946832 w 1223485"/>
              <a:gd name="connsiteY1738" fmla="*/ 171183 h 448608"/>
              <a:gd name="connsiteX1739" fmla="*/ 712594 w 1223485"/>
              <a:gd name="connsiteY1739" fmla="*/ 167945 h 448608"/>
              <a:gd name="connsiteX1740" fmla="*/ 713727 w 1223485"/>
              <a:gd name="connsiteY1740" fmla="*/ 169126 h 448608"/>
              <a:gd name="connsiteX1741" fmla="*/ 713051 w 1223485"/>
              <a:gd name="connsiteY1741" fmla="*/ 170488 h 448608"/>
              <a:gd name="connsiteX1742" fmla="*/ 712127 w 1223485"/>
              <a:gd name="connsiteY1742" fmla="*/ 170145 h 448608"/>
              <a:gd name="connsiteX1743" fmla="*/ 709698 w 1223485"/>
              <a:gd name="connsiteY1743" fmla="*/ 170164 h 448608"/>
              <a:gd name="connsiteX1744" fmla="*/ 708784 w 1223485"/>
              <a:gd name="connsiteY1744" fmla="*/ 170269 h 448608"/>
              <a:gd name="connsiteX1745" fmla="*/ 707688 w 1223485"/>
              <a:gd name="connsiteY1745" fmla="*/ 171069 h 448608"/>
              <a:gd name="connsiteX1746" fmla="*/ 707002 w 1223485"/>
              <a:gd name="connsiteY1746" fmla="*/ 171097 h 448608"/>
              <a:gd name="connsiteX1747" fmla="*/ 707469 w 1223485"/>
              <a:gd name="connsiteY1747" fmla="*/ 169840 h 448608"/>
              <a:gd name="connsiteX1748" fmla="*/ 709526 w 1223485"/>
              <a:gd name="connsiteY1748" fmla="*/ 167935 h 448608"/>
              <a:gd name="connsiteX1749" fmla="*/ 710812 w 1223485"/>
              <a:gd name="connsiteY1749" fmla="*/ 168221 h 448608"/>
              <a:gd name="connsiteX1750" fmla="*/ 712594 w 1223485"/>
              <a:gd name="connsiteY1750" fmla="*/ 167945 h 448608"/>
              <a:gd name="connsiteX1751" fmla="*/ 1022909 w 1223485"/>
              <a:gd name="connsiteY1751" fmla="*/ 176422 h 448608"/>
              <a:gd name="connsiteX1752" fmla="*/ 1029614 w 1223485"/>
              <a:gd name="connsiteY1752" fmla="*/ 176822 h 448608"/>
              <a:gd name="connsiteX1753" fmla="*/ 1032996 w 1223485"/>
              <a:gd name="connsiteY1753" fmla="*/ 176555 h 448608"/>
              <a:gd name="connsiteX1754" fmla="*/ 1036320 w 1223485"/>
              <a:gd name="connsiteY1754" fmla="*/ 176898 h 448608"/>
              <a:gd name="connsiteX1755" fmla="*/ 1037672 w 1223485"/>
              <a:gd name="connsiteY1755" fmla="*/ 177575 h 448608"/>
              <a:gd name="connsiteX1756" fmla="*/ 1039987 w 1223485"/>
              <a:gd name="connsiteY1756" fmla="*/ 179622 h 448608"/>
              <a:gd name="connsiteX1757" fmla="*/ 1039330 w 1223485"/>
              <a:gd name="connsiteY1757" fmla="*/ 180965 h 448608"/>
              <a:gd name="connsiteX1758" fmla="*/ 1038930 w 1223485"/>
              <a:gd name="connsiteY1758" fmla="*/ 183747 h 448608"/>
              <a:gd name="connsiteX1759" fmla="*/ 1040111 w 1223485"/>
              <a:gd name="connsiteY1759" fmla="*/ 186414 h 448608"/>
              <a:gd name="connsiteX1760" fmla="*/ 1042035 w 1223485"/>
              <a:gd name="connsiteY1760" fmla="*/ 189090 h 448608"/>
              <a:gd name="connsiteX1761" fmla="*/ 1043616 w 1223485"/>
              <a:gd name="connsiteY1761" fmla="*/ 191948 h 448608"/>
              <a:gd name="connsiteX1762" fmla="*/ 1043940 w 1223485"/>
              <a:gd name="connsiteY1762" fmla="*/ 193338 h 448608"/>
              <a:gd name="connsiteX1763" fmla="*/ 1043340 w 1223485"/>
              <a:gd name="connsiteY1763" fmla="*/ 196291 h 448608"/>
              <a:gd name="connsiteX1764" fmla="*/ 1042797 w 1223485"/>
              <a:gd name="connsiteY1764" fmla="*/ 197748 h 448608"/>
              <a:gd name="connsiteX1765" fmla="*/ 1040882 w 1223485"/>
              <a:gd name="connsiteY1765" fmla="*/ 200187 h 448608"/>
              <a:gd name="connsiteX1766" fmla="*/ 1039835 w 1223485"/>
              <a:gd name="connsiteY1766" fmla="*/ 202844 h 448608"/>
              <a:gd name="connsiteX1767" fmla="*/ 1040511 w 1223485"/>
              <a:gd name="connsiteY1767" fmla="*/ 206121 h 448608"/>
              <a:gd name="connsiteX1768" fmla="*/ 1040882 w 1223485"/>
              <a:gd name="connsiteY1768" fmla="*/ 209426 h 448608"/>
              <a:gd name="connsiteX1769" fmla="*/ 1040816 w 1223485"/>
              <a:gd name="connsiteY1769" fmla="*/ 212455 h 448608"/>
              <a:gd name="connsiteX1770" fmla="*/ 1041159 w 1223485"/>
              <a:gd name="connsiteY1770" fmla="*/ 215436 h 448608"/>
              <a:gd name="connsiteX1771" fmla="*/ 1042197 w 1223485"/>
              <a:gd name="connsiteY1771" fmla="*/ 218465 h 448608"/>
              <a:gd name="connsiteX1772" fmla="*/ 1046673 w 1223485"/>
              <a:gd name="connsiteY1772" fmla="*/ 226752 h 448608"/>
              <a:gd name="connsiteX1773" fmla="*/ 1049283 w 1223485"/>
              <a:gd name="connsiteY1773" fmla="*/ 232372 h 448608"/>
              <a:gd name="connsiteX1774" fmla="*/ 1050121 w 1223485"/>
              <a:gd name="connsiteY1774" fmla="*/ 229228 h 448608"/>
              <a:gd name="connsiteX1775" fmla="*/ 1049912 w 1223485"/>
              <a:gd name="connsiteY1775" fmla="*/ 225742 h 448608"/>
              <a:gd name="connsiteX1776" fmla="*/ 1050845 w 1223485"/>
              <a:gd name="connsiteY1776" fmla="*/ 224485 h 448608"/>
              <a:gd name="connsiteX1777" fmla="*/ 1052150 w 1223485"/>
              <a:gd name="connsiteY1777" fmla="*/ 223818 h 448608"/>
              <a:gd name="connsiteX1778" fmla="*/ 1053779 w 1223485"/>
              <a:gd name="connsiteY1778" fmla="*/ 224514 h 448608"/>
              <a:gd name="connsiteX1779" fmla="*/ 1054236 w 1223485"/>
              <a:gd name="connsiteY1779" fmla="*/ 225923 h 448608"/>
              <a:gd name="connsiteX1780" fmla="*/ 1054360 w 1223485"/>
              <a:gd name="connsiteY1780" fmla="*/ 229010 h 448608"/>
              <a:gd name="connsiteX1781" fmla="*/ 1055770 w 1223485"/>
              <a:gd name="connsiteY1781" fmla="*/ 235067 h 448608"/>
              <a:gd name="connsiteX1782" fmla="*/ 1057580 w 1223485"/>
              <a:gd name="connsiteY1782" fmla="*/ 235343 h 448608"/>
              <a:gd name="connsiteX1783" fmla="*/ 1059542 w 1223485"/>
              <a:gd name="connsiteY1783" fmla="*/ 234420 h 448608"/>
              <a:gd name="connsiteX1784" fmla="*/ 1059866 w 1223485"/>
              <a:gd name="connsiteY1784" fmla="*/ 236268 h 448608"/>
              <a:gd name="connsiteX1785" fmla="*/ 1059789 w 1223485"/>
              <a:gd name="connsiteY1785" fmla="*/ 239696 h 448608"/>
              <a:gd name="connsiteX1786" fmla="*/ 1060704 w 1223485"/>
              <a:gd name="connsiteY1786" fmla="*/ 242421 h 448608"/>
              <a:gd name="connsiteX1787" fmla="*/ 1061513 w 1223485"/>
              <a:gd name="connsiteY1787" fmla="*/ 243487 h 448608"/>
              <a:gd name="connsiteX1788" fmla="*/ 1064733 w 1223485"/>
              <a:gd name="connsiteY1788" fmla="*/ 245697 h 448608"/>
              <a:gd name="connsiteX1789" fmla="*/ 1066190 w 1223485"/>
              <a:gd name="connsiteY1789" fmla="*/ 246107 h 448608"/>
              <a:gd name="connsiteX1790" fmla="*/ 1070448 w 1223485"/>
              <a:gd name="connsiteY1790" fmla="*/ 246640 h 448608"/>
              <a:gd name="connsiteX1791" fmla="*/ 1073658 w 1223485"/>
              <a:gd name="connsiteY1791" fmla="*/ 246812 h 448608"/>
              <a:gd name="connsiteX1792" fmla="*/ 1076734 w 1223485"/>
              <a:gd name="connsiteY1792" fmla="*/ 246021 h 448608"/>
              <a:gd name="connsiteX1793" fmla="*/ 1078716 w 1223485"/>
              <a:gd name="connsiteY1793" fmla="*/ 243992 h 448608"/>
              <a:gd name="connsiteX1794" fmla="*/ 1080506 w 1223485"/>
              <a:gd name="connsiteY1794" fmla="*/ 241792 h 448608"/>
              <a:gd name="connsiteX1795" fmla="*/ 1086688 w 1223485"/>
              <a:gd name="connsiteY1795" fmla="*/ 236725 h 448608"/>
              <a:gd name="connsiteX1796" fmla="*/ 1088479 w 1223485"/>
              <a:gd name="connsiteY1796" fmla="*/ 234296 h 448608"/>
              <a:gd name="connsiteX1797" fmla="*/ 1090203 w 1223485"/>
              <a:gd name="connsiteY1797" fmla="*/ 230581 h 448608"/>
              <a:gd name="connsiteX1798" fmla="*/ 1090803 w 1223485"/>
              <a:gd name="connsiteY1798" fmla="*/ 229791 h 448608"/>
              <a:gd name="connsiteX1799" fmla="*/ 1096956 w 1223485"/>
              <a:gd name="connsiteY1799" fmla="*/ 225771 h 448608"/>
              <a:gd name="connsiteX1800" fmla="*/ 1097661 w 1223485"/>
              <a:gd name="connsiteY1800" fmla="*/ 224342 h 448608"/>
              <a:gd name="connsiteX1801" fmla="*/ 1098537 w 1223485"/>
              <a:gd name="connsiteY1801" fmla="*/ 221580 h 448608"/>
              <a:gd name="connsiteX1802" fmla="*/ 1099880 w 1223485"/>
              <a:gd name="connsiteY1802" fmla="*/ 218913 h 448608"/>
              <a:gd name="connsiteX1803" fmla="*/ 1100881 w 1223485"/>
              <a:gd name="connsiteY1803" fmla="*/ 217532 h 448608"/>
              <a:gd name="connsiteX1804" fmla="*/ 1106824 w 1223485"/>
              <a:gd name="connsiteY1804" fmla="*/ 216227 h 448608"/>
              <a:gd name="connsiteX1805" fmla="*/ 1112987 w 1223485"/>
              <a:gd name="connsiteY1805" fmla="*/ 215522 h 448608"/>
              <a:gd name="connsiteX1806" fmla="*/ 1119111 w 1223485"/>
              <a:gd name="connsiteY1806" fmla="*/ 213065 h 448608"/>
              <a:gd name="connsiteX1807" fmla="*/ 1121750 w 1223485"/>
              <a:gd name="connsiteY1807" fmla="*/ 210950 h 448608"/>
              <a:gd name="connsiteX1808" fmla="*/ 1121883 w 1223485"/>
              <a:gd name="connsiteY1808" fmla="*/ 209560 h 448608"/>
              <a:gd name="connsiteX1809" fmla="*/ 1120540 w 1223485"/>
              <a:gd name="connsiteY1809" fmla="*/ 207121 h 448608"/>
              <a:gd name="connsiteX1810" fmla="*/ 1120483 w 1223485"/>
              <a:gd name="connsiteY1810" fmla="*/ 206045 h 448608"/>
              <a:gd name="connsiteX1811" fmla="*/ 1121893 w 1223485"/>
              <a:gd name="connsiteY1811" fmla="*/ 205016 h 448608"/>
              <a:gd name="connsiteX1812" fmla="*/ 1127350 w 1223485"/>
              <a:gd name="connsiteY1812" fmla="*/ 201921 h 448608"/>
              <a:gd name="connsiteX1813" fmla="*/ 1133656 w 1223485"/>
              <a:gd name="connsiteY1813" fmla="*/ 198739 h 448608"/>
              <a:gd name="connsiteX1814" fmla="*/ 1138723 w 1223485"/>
              <a:gd name="connsiteY1814" fmla="*/ 196548 h 448608"/>
              <a:gd name="connsiteX1815" fmla="*/ 1141523 w 1223485"/>
              <a:gd name="connsiteY1815" fmla="*/ 196567 h 448608"/>
              <a:gd name="connsiteX1816" fmla="*/ 1144105 w 1223485"/>
              <a:gd name="connsiteY1816" fmla="*/ 198501 h 448608"/>
              <a:gd name="connsiteX1817" fmla="*/ 1146857 w 1223485"/>
              <a:gd name="connsiteY1817" fmla="*/ 200082 h 448608"/>
              <a:gd name="connsiteX1818" fmla="*/ 1161269 w 1223485"/>
              <a:gd name="connsiteY1818" fmla="*/ 204730 h 448608"/>
              <a:gd name="connsiteX1819" fmla="*/ 1163574 w 1223485"/>
              <a:gd name="connsiteY1819" fmla="*/ 206178 h 448608"/>
              <a:gd name="connsiteX1820" fmla="*/ 1165584 w 1223485"/>
              <a:gd name="connsiteY1820" fmla="*/ 208102 h 448608"/>
              <a:gd name="connsiteX1821" fmla="*/ 1168469 w 1223485"/>
              <a:gd name="connsiteY1821" fmla="*/ 209436 h 448608"/>
              <a:gd name="connsiteX1822" fmla="*/ 1171689 w 1223485"/>
              <a:gd name="connsiteY1822" fmla="*/ 210074 h 448608"/>
              <a:gd name="connsiteX1823" fmla="*/ 1174613 w 1223485"/>
              <a:gd name="connsiteY1823" fmla="*/ 211322 h 448608"/>
              <a:gd name="connsiteX1824" fmla="*/ 1177385 w 1223485"/>
              <a:gd name="connsiteY1824" fmla="*/ 212922 h 448608"/>
              <a:gd name="connsiteX1825" fmla="*/ 1183519 w 1223485"/>
              <a:gd name="connsiteY1825" fmla="*/ 215913 h 448608"/>
              <a:gd name="connsiteX1826" fmla="*/ 1191749 w 1223485"/>
              <a:gd name="connsiteY1826" fmla="*/ 219542 h 448608"/>
              <a:gd name="connsiteX1827" fmla="*/ 1193854 w 1223485"/>
              <a:gd name="connsiteY1827" fmla="*/ 219751 h 448608"/>
              <a:gd name="connsiteX1828" fmla="*/ 1201512 w 1223485"/>
              <a:gd name="connsiteY1828" fmla="*/ 219580 h 448608"/>
              <a:gd name="connsiteX1829" fmla="*/ 1202836 w 1223485"/>
              <a:gd name="connsiteY1829" fmla="*/ 220266 h 448608"/>
              <a:gd name="connsiteX1830" fmla="*/ 1204093 w 1223485"/>
              <a:gd name="connsiteY1830" fmla="*/ 221237 h 448608"/>
              <a:gd name="connsiteX1831" fmla="*/ 1205255 w 1223485"/>
              <a:gd name="connsiteY1831" fmla="*/ 221456 h 448608"/>
              <a:gd name="connsiteX1832" fmla="*/ 1214028 w 1223485"/>
              <a:gd name="connsiteY1832" fmla="*/ 222132 h 448608"/>
              <a:gd name="connsiteX1833" fmla="*/ 1215371 w 1223485"/>
              <a:gd name="connsiteY1833" fmla="*/ 222828 h 448608"/>
              <a:gd name="connsiteX1834" fmla="*/ 1216647 w 1223485"/>
              <a:gd name="connsiteY1834" fmla="*/ 223790 h 448608"/>
              <a:gd name="connsiteX1835" fmla="*/ 1217362 w 1223485"/>
              <a:gd name="connsiteY1835" fmla="*/ 226419 h 448608"/>
              <a:gd name="connsiteX1836" fmla="*/ 1223410 w 1223485"/>
              <a:gd name="connsiteY1836" fmla="*/ 226485 h 448608"/>
              <a:gd name="connsiteX1837" fmla="*/ 1223410 w 1223485"/>
              <a:gd name="connsiteY1837" fmla="*/ 231638 h 448608"/>
              <a:gd name="connsiteX1838" fmla="*/ 1223410 w 1223485"/>
              <a:gd name="connsiteY1838" fmla="*/ 237039 h 448608"/>
              <a:gd name="connsiteX1839" fmla="*/ 1223420 w 1223485"/>
              <a:gd name="connsiteY1839" fmla="*/ 242440 h 448608"/>
              <a:gd name="connsiteX1840" fmla="*/ 1223420 w 1223485"/>
              <a:gd name="connsiteY1840" fmla="*/ 247850 h 448608"/>
              <a:gd name="connsiteX1841" fmla="*/ 1223420 w 1223485"/>
              <a:gd name="connsiteY1841" fmla="*/ 253260 h 448608"/>
              <a:gd name="connsiteX1842" fmla="*/ 1223429 w 1223485"/>
              <a:gd name="connsiteY1842" fmla="*/ 258670 h 448608"/>
              <a:gd name="connsiteX1843" fmla="*/ 1223429 w 1223485"/>
              <a:gd name="connsiteY1843" fmla="*/ 264081 h 448608"/>
              <a:gd name="connsiteX1844" fmla="*/ 1223429 w 1223485"/>
              <a:gd name="connsiteY1844" fmla="*/ 269491 h 448608"/>
              <a:gd name="connsiteX1845" fmla="*/ 1223429 w 1223485"/>
              <a:gd name="connsiteY1845" fmla="*/ 274901 h 448608"/>
              <a:gd name="connsiteX1846" fmla="*/ 1223429 w 1223485"/>
              <a:gd name="connsiteY1846" fmla="*/ 280311 h 448608"/>
              <a:gd name="connsiteX1847" fmla="*/ 1223438 w 1223485"/>
              <a:gd name="connsiteY1847" fmla="*/ 285731 h 448608"/>
              <a:gd name="connsiteX1848" fmla="*/ 1223438 w 1223485"/>
              <a:gd name="connsiteY1848" fmla="*/ 291151 h 448608"/>
              <a:gd name="connsiteX1849" fmla="*/ 1223438 w 1223485"/>
              <a:gd name="connsiteY1849" fmla="*/ 296570 h 448608"/>
              <a:gd name="connsiteX1850" fmla="*/ 1223438 w 1223485"/>
              <a:gd name="connsiteY1850" fmla="*/ 301990 h 448608"/>
              <a:gd name="connsiteX1851" fmla="*/ 1223438 w 1223485"/>
              <a:gd name="connsiteY1851" fmla="*/ 307410 h 448608"/>
              <a:gd name="connsiteX1852" fmla="*/ 1223448 w 1223485"/>
              <a:gd name="connsiteY1852" fmla="*/ 312839 h 448608"/>
              <a:gd name="connsiteX1853" fmla="*/ 1223448 w 1223485"/>
              <a:gd name="connsiteY1853" fmla="*/ 318268 h 448608"/>
              <a:gd name="connsiteX1854" fmla="*/ 1223448 w 1223485"/>
              <a:gd name="connsiteY1854" fmla="*/ 323697 h 448608"/>
              <a:gd name="connsiteX1855" fmla="*/ 1223448 w 1223485"/>
              <a:gd name="connsiteY1855" fmla="*/ 326012 h 448608"/>
              <a:gd name="connsiteX1856" fmla="*/ 1222619 w 1223485"/>
              <a:gd name="connsiteY1856" fmla="*/ 328851 h 448608"/>
              <a:gd name="connsiteX1857" fmla="*/ 1220771 w 1223485"/>
              <a:gd name="connsiteY1857" fmla="*/ 333099 h 448608"/>
              <a:gd name="connsiteX1858" fmla="*/ 1220448 w 1223485"/>
              <a:gd name="connsiteY1858" fmla="*/ 336537 h 448608"/>
              <a:gd name="connsiteX1859" fmla="*/ 1221971 w 1223485"/>
              <a:gd name="connsiteY1859" fmla="*/ 339214 h 448608"/>
              <a:gd name="connsiteX1860" fmla="*/ 1223457 w 1223485"/>
              <a:gd name="connsiteY1860" fmla="*/ 340957 h 448608"/>
              <a:gd name="connsiteX1861" fmla="*/ 1223457 w 1223485"/>
              <a:gd name="connsiteY1861" fmla="*/ 345434 h 448608"/>
              <a:gd name="connsiteX1862" fmla="*/ 1223457 w 1223485"/>
              <a:gd name="connsiteY1862" fmla="*/ 350872 h 448608"/>
              <a:gd name="connsiteX1863" fmla="*/ 1223467 w 1223485"/>
              <a:gd name="connsiteY1863" fmla="*/ 356321 h 448608"/>
              <a:gd name="connsiteX1864" fmla="*/ 1223467 w 1223485"/>
              <a:gd name="connsiteY1864" fmla="*/ 361769 h 448608"/>
              <a:gd name="connsiteX1865" fmla="*/ 1223467 w 1223485"/>
              <a:gd name="connsiteY1865" fmla="*/ 367217 h 448608"/>
              <a:gd name="connsiteX1866" fmla="*/ 1223467 w 1223485"/>
              <a:gd name="connsiteY1866" fmla="*/ 372666 h 448608"/>
              <a:gd name="connsiteX1867" fmla="*/ 1223467 w 1223485"/>
              <a:gd name="connsiteY1867" fmla="*/ 378123 h 448608"/>
              <a:gd name="connsiteX1868" fmla="*/ 1223477 w 1223485"/>
              <a:gd name="connsiteY1868" fmla="*/ 383581 h 448608"/>
              <a:gd name="connsiteX1869" fmla="*/ 1223477 w 1223485"/>
              <a:gd name="connsiteY1869" fmla="*/ 389039 h 448608"/>
              <a:gd name="connsiteX1870" fmla="*/ 1223477 w 1223485"/>
              <a:gd name="connsiteY1870" fmla="*/ 394497 h 448608"/>
              <a:gd name="connsiteX1871" fmla="*/ 1223477 w 1223485"/>
              <a:gd name="connsiteY1871" fmla="*/ 399964 h 448608"/>
              <a:gd name="connsiteX1872" fmla="*/ 1223486 w 1223485"/>
              <a:gd name="connsiteY1872" fmla="*/ 400317 h 448608"/>
              <a:gd name="connsiteX1873" fmla="*/ 1222095 w 1223485"/>
              <a:gd name="connsiteY1873" fmla="*/ 399412 h 448608"/>
              <a:gd name="connsiteX1874" fmla="*/ 1218409 w 1223485"/>
              <a:gd name="connsiteY1874" fmla="*/ 396421 h 448608"/>
              <a:gd name="connsiteX1875" fmla="*/ 1215066 w 1223485"/>
              <a:gd name="connsiteY1875" fmla="*/ 393011 h 448608"/>
              <a:gd name="connsiteX1876" fmla="*/ 1212904 w 1223485"/>
              <a:gd name="connsiteY1876" fmla="*/ 389830 h 448608"/>
              <a:gd name="connsiteX1877" fmla="*/ 1210465 w 1223485"/>
              <a:gd name="connsiteY1877" fmla="*/ 386934 h 448608"/>
              <a:gd name="connsiteX1878" fmla="*/ 1200083 w 1223485"/>
              <a:gd name="connsiteY1878" fmla="*/ 378352 h 448608"/>
              <a:gd name="connsiteX1879" fmla="*/ 1197454 w 1223485"/>
              <a:gd name="connsiteY1879" fmla="*/ 375533 h 448608"/>
              <a:gd name="connsiteX1880" fmla="*/ 1196921 w 1223485"/>
              <a:gd name="connsiteY1880" fmla="*/ 374752 h 448608"/>
              <a:gd name="connsiteX1881" fmla="*/ 1197168 w 1223485"/>
              <a:gd name="connsiteY1881" fmla="*/ 374018 h 448608"/>
              <a:gd name="connsiteX1882" fmla="*/ 1198369 w 1223485"/>
              <a:gd name="connsiteY1882" fmla="*/ 372532 h 448608"/>
              <a:gd name="connsiteX1883" fmla="*/ 1200492 w 1223485"/>
              <a:gd name="connsiteY1883" fmla="*/ 368237 h 448608"/>
              <a:gd name="connsiteX1884" fmla="*/ 1198273 w 1223485"/>
              <a:gd name="connsiteY1884" fmla="*/ 370894 h 448608"/>
              <a:gd name="connsiteX1885" fmla="*/ 1195635 w 1223485"/>
              <a:gd name="connsiteY1885" fmla="*/ 372999 h 448608"/>
              <a:gd name="connsiteX1886" fmla="*/ 1191787 w 1223485"/>
              <a:gd name="connsiteY1886" fmla="*/ 373132 h 448608"/>
              <a:gd name="connsiteX1887" fmla="*/ 1188015 w 1223485"/>
              <a:gd name="connsiteY1887" fmla="*/ 373647 h 448608"/>
              <a:gd name="connsiteX1888" fmla="*/ 1184519 w 1223485"/>
              <a:gd name="connsiteY1888" fmla="*/ 374913 h 448608"/>
              <a:gd name="connsiteX1889" fmla="*/ 1180966 w 1223485"/>
              <a:gd name="connsiteY1889" fmla="*/ 375352 h 448608"/>
              <a:gd name="connsiteX1890" fmla="*/ 1179185 w 1223485"/>
              <a:gd name="connsiteY1890" fmla="*/ 374732 h 448608"/>
              <a:gd name="connsiteX1891" fmla="*/ 1178118 w 1223485"/>
              <a:gd name="connsiteY1891" fmla="*/ 373151 h 448608"/>
              <a:gd name="connsiteX1892" fmla="*/ 1177557 w 1223485"/>
              <a:gd name="connsiteY1892" fmla="*/ 371532 h 448608"/>
              <a:gd name="connsiteX1893" fmla="*/ 1177309 w 1223485"/>
              <a:gd name="connsiteY1893" fmla="*/ 369808 h 448608"/>
              <a:gd name="connsiteX1894" fmla="*/ 1175813 w 1223485"/>
              <a:gd name="connsiteY1894" fmla="*/ 372589 h 448608"/>
              <a:gd name="connsiteX1895" fmla="*/ 1172880 w 1223485"/>
              <a:gd name="connsiteY1895" fmla="*/ 374113 h 448608"/>
              <a:gd name="connsiteX1896" fmla="*/ 1168870 w 1223485"/>
              <a:gd name="connsiteY1896" fmla="*/ 377323 h 448608"/>
              <a:gd name="connsiteX1897" fmla="*/ 1167726 w 1223485"/>
              <a:gd name="connsiteY1897" fmla="*/ 376657 h 448608"/>
              <a:gd name="connsiteX1898" fmla="*/ 1167041 w 1223485"/>
              <a:gd name="connsiteY1898" fmla="*/ 375437 h 448608"/>
              <a:gd name="connsiteX1899" fmla="*/ 1166813 w 1223485"/>
              <a:gd name="connsiteY1899" fmla="*/ 374170 h 448608"/>
              <a:gd name="connsiteX1900" fmla="*/ 1167584 w 1223485"/>
              <a:gd name="connsiteY1900" fmla="*/ 372818 h 448608"/>
              <a:gd name="connsiteX1901" fmla="*/ 1168136 w 1223485"/>
              <a:gd name="connsiteY1901" fmla="*/ 371389 h 448608"/>
              <a:gd name="connsiteX1902" fmla="*/ 1168946 w 1223485"/>
              <a:gd name="connsiteY1902" fmla="*/ 367951 h 448608"/>
              <a:gd name="connsiteX1903" fmla="*/ 1170737 w 1223485"/>
              <a:gd name="connsiteY1903" fmla="*/ 365922 h 448608"/>
              <a:gd name="connsiteX1904" fmla="*/ 1171880 w 1223485"/>
              <a:gd name="connsiteY1904" fmla="*/ 362007 h 448608"/>
              <a:gd name="connsiteX1905" fmla="*/ 1172623 w 1223485"/>
              <a:gd name="connsiteY1905" fmla="*/ 360616 h 448608"/>
              <a:gd name="connsiteX1906" fmla="*/ 1173003 w 1223485"/>
              <a:gd name="connsiteY1906" fmla="*/ 359226 h 448608"/>
              <a:gd name="connsiteX1907" fmla="*/ 1171965 w 1223485"/>
              <a:gd name="connsiteY1907" fmla="*/ 357645 h 448608"/>
              <a:gd name="connsiteX1908" fmla="*/ 1170203 w 1223485"/>
              <a:gd name="connsiteY1908" fmla="*/ 357111 h 448608"/>
              <a:gd name="connsiteX1909" fmla="*/ 1168994 w 1223485"/>
              <a:gd name="connsiteY1909" fmla="*/ 356149 h 448608"/>
              <a:gd name="connsiteX1910" fmla="*/ 1167603 w 1223485"/>
              <a:gd name="connsiteY1910" fmla="*/ 353492 h 448608"/>
              <a:gd name="connsiteX1911" fmla="*/ 1166727 w 1223485"/>
              <a:gd name="connsiteY1911" fmla="*/ 352597 h 448608"/>
              <a:gd name="connsiteX1912" fmla="*/ 1165136 w 1223485"/>
              <a:gd name="connsiteY1912" fmla="*/ 351501 h 448608"/>
              <a:gd name="connsiteX1913" fmla="*/ 1163917 w 1223485"/>
              <a:gd name="connsiteY1913" fmla="*/ 350234 h 448608"/>
              <a:gd name="connsiteX1914" fmla="*/ 1165269 w 1223485"/>
              <a:gd name="connsiteY1914" fmla="*/ 349272 h 448608"/>
              <a:gd name="connsiteX1915" fmla="*/ 1167050 w 1223485"/>
              <a:gd name="connsiteY1915" fmla="*/ 348882 h 448608"/>
              <a:gd name="connsiteX1916" fmla="*/ 1168508 w 1223485"/>
              <a:gd name="connsiteY1916" fmla="*/ 348939 h 448608"/>
              <a:gd name="connsiteX1917" fmla="*/ 1171137 w 1223485"/>
              <a:gd name="connsiteY1917" fmla="*/ 349539 h 448608"/>
              <a:gd name="connsiteX1918" fmla="*/ 1172327 w 1223485"/>
              <a:gd name="connsiteY1918" fmla="*/ 349567 h 448608"/>
              <a:gd name="connsiteX1919" fmla="*/ 1175385 w 1223485"/>
              <a:gd name="connsiteY1919" fmla="*/ 348586 h 448608"/>
              <a:gd name="connsiteX1920" fmla="*/ 1173661 w 1223485"/>
              <a:gd name="connsiteY1920" fmla="*/ 348891 h 448608"/>
              <a:gd name="connsiteX1921" fmla="*/ 1171956 w 1223485"/>
              <a:gd name="connsiteY1921" fmla="*/ 348853 h 448608"/>
              <a:gd name="connsiteX1922" fmla="*/ 1166527 w 1223485"/>
              <a:gd name="connsiteY1922" fmla="*/ 347138 h 448608"/>
              <a:gd name="connsiteX1923" fmla="*/ 1163165 w 1223485"/>
              <a:gd name="connsiteY1923" fmla="*/ 345357 h 448608"/>
              <a:gd name="connsiteX1924" fmla="*/ 1159993 w 1223485"/>
              <a:gd name="connsiteY1924" fmla="*/ 341786 h 448608"/>
              <a:gd name="connsiteX1925" fmla="*/ 1159954 w 1223485"/>
              <a:gd name="connsiteY1925" fmla="*/ 341100 h 448608"/>
              <a:gd name="connsiteX1926" fmla="*/ 1162192 w 1223485"/>
              <a:gd name="connsiteY1926" fmla="*/ 340452 h 448608"/>
              <a:gd name="connsiteX1927" fmla="*/ 1167022 w 1223485"/>
              <a:gd name="connsiteY1927" fmla="*/ 339700 h 448608"/>
              <a:gd name="connsiteX1928" fmla="*/ 1165527 w 1223485"/>
              <a:gd name="connsiteY1928" fmla="*/ 337880 h 448608"/>
              <a:gd name="connsiteX1929" fmla="*/ 1163345 w 1223485"/>
              <a:gd name="connsiteY1929" fmla="*/ 336290 h 448608"/>
              <a:gd name="connsiteX1930" fmla="*/ 1162583 w 1223485"/>
              <a:gd name="connsiteY1930" fmla="*/ 333470 h 448608"/>
              <a:gd name="connsiteX1931" fmla="*/ 1161097 w 1223485"/>
              <a:gd name="connsiteY1931" fmla="*/ 331727 h 448608"/>
              <a:gd name="connsiteX1932" fmla="*/ 1157878 w 1223485"/>
              <a:gd name="connsiteY1932" fmla="*/ 328879 h 448608"/>
              <a:gd name="connsiteX1933" fmla="*/ 1155659 w 1223485"/>
              <a:gd name="connsiteY1933" fmla="*/ 325926 h 448608"/>
              <a:gd name="connsiteX1934" fmla="*/ 1153782 w 1223485"/>
              <a:gd name="connsiteY1934" fmla="*/ 319926 h 448608"/>
              <a:gd name="connsiteX1935" fmla="*/ 1151858 w 1223485"/>
              <a:gd name="connsiteY1935" fmla="*/ 315392 h 448608"/>
              <a:gd name="connsiteX1936" fmla="*/ 1152334 w 1223485"/>
              <a:gd name="connsiteY1936" fmla="*/ 313754 h 448608"/>
              <a:gd name="connsiteX1937" fmla="*/ 1153953 w 1223485"/>
              <a:gd name="connsiteY1937" fmla="*/ 312582 h 448608"/>
              <a:gd name="connsiteX1938" fmla="*/ 1151496 w 1223485"/>
              <a:gd name="connsiteY1938" fmla="*/ 312448 h 448608"/>
              <a:gd name="connsiteX1939" fmla="*/ 1149277 w 1223485"/>
              <a:gd name="connsiteY1939" fmla="*/ 311610 h 448608"/>
              <a:gd name="connsiteX1940" fmla="*/ 1150458 w 1223485"/>
              <a:gd name="connsiteY1940" fmla="*/ 309410 h 448608"/>
              <a:gd name="connsiteX1941" fmla="*/ 1153030 w 1223485"/>
              <a:gd name="connsiteY1941" fmla="*/ 308105 h 448608"/>
              <a:gd name="connsiteX1942" fmla="*/ 1150687 w 1223485"/>
              <a:gd name="connsiteY1942" fmla="*/ 308438 h 448608"/>
              <a:gd name="connsiteX1943" fmla="*/ 1148400 w 1223485"/>
              <a:gd name="connsiteY1943" fmla="*/ 309077 h 448608"/>
              <a:gd name="connsiteX1944" fmla="*/ 1147362 w 1223485"/>
              <a:gd name="connsiteY1944" fmla="*/ 309201 h 448608"/>
              <a:gd name="connsiteX1945" fmla="*/ 1146286 w 1223485"/>
              <a:gd name="connsiteY1945" fmla="*/ 309000 h 448608"/>
              <a:gd name="connsiteX1946" fmla="*/ 1145714 w 1223485"/>
              <a:gd name="connsiteY1946" fmla="*/ 308115 h 448608"/>
              <a:gd name="connsiteX1947" fmla="*/ 1145638 w 1223485"/>
              <a:gd name="connsiteY1947" fmla="*/ 306857 h 448608"/>
              <a:gd name="connsiteX1948" fmla="*/ 1145971 w 1223485"/>
              <a:gd name="connsiteY1948" fmla="*/ 304638 h 448608"/>
              <a:gd name="connsiteX1949" fmla="*/ 1145581 w 1223485"/>
              <a:gd name="connsiteY1949" fmla="*/ 302485 h 448608"/>
              <a:gd name="connsiteX1950" fmla="*/ 1143552 w 1223485"/>
              <a:gd name="connsiteY1950" fmla="*/ 301485 h 448608"/>
              <a:gd name="connsiteX1951" fmla="*/ 1141866 w 1223485"/>
              <a:gd name="connsiteY1951" fmla="*/ 299952 h 448608"/>
              <a:gd name="connsiteX1952" fmla="*/ 1140914 w 1223485"/>
              <a:gd name="connsiteY1952" fmla="*/ 299380 h 448608"/>
              <a:gd name="connsiteX1953" fmla="*/ 1139676 w 1223485"/>
              <a:gd name="connsiteY1953" fmla="*/ 299418 h 448608"/>
              <a:gd name="connsiteX1954" fmla="*/ 1138466 w 1223485"/>
              <a:gd name="connsiteY1954" fmla="*/ 298390 h 448608"/>
              <a:gd name="connsiteX1955" fmla="*/ 1137495 w 1223485"/>
              <a:gd name="connsiteY1955" fmla="*/ 296904 h 448608"/>
              <a:gd name="connsiteX1956" fmla="*/ 1125398 w 1223485"/>
              <a:gd name="connsiteY1956" fmla="*/ 290455 h 448608"/>
              <a:gd name="connsiteX1957" fmla="*/ 1124683 w 1223485"/>
              <a:gd name="connsiteY1957" fmla="*/ 288617 h 448608"/>
              <a:gd name="connsiteX1958" fmla="*/ 1123559 w 1223485"/>
              <a:gd name="connsiteY1958" fmla="*/ 289417 h 448608"/>
              <a:gd name="connsiteX1959" fmla="*/ 1122445 w 1223485"/>
              <a:gd name="connsiteY1959" fmla="*/ 289817 h 448608"/>
              <a:gd name="connsiteX1960" fmla="*/ 1121054 w 1223485"/>
              <a:gd name="connsiteY1960" fmla="*/ 288760 h 448608"/>
              <a:gd name="connsiteX1961" fmla="*/ 1119597 w 1223485"/>
              <a:gd name="connsiteY1961" fmla="*/ 288055 h 448608"/>
              <a:gd name="connsiteX1962" fmla="*/ 1118006 w 1223485"/>
              <a:gd name="connsiteY1962" fmla="*/ 288169 h 448608"/>
              <a:gd name="connsiteX1963" fmla="*/ 1116539 w 1223485"/>
              <a:gd name="connsiteY1963" fmla="*/ 287598 h 448608"/>
              <a:gd name="connsiteX1964" fmla="*/ 1114997 w 1223485"/>
              <a:gd name="connsiteY1964" fmla="*/ 287274 h 448608"/>
              <a:gd name="connsiteX1965" fmla="*/ 1113387 w 1223485"/>
              <a:gd name="connsiteY1965" fmla="*/ 287226 h 448608"/>
              <a:gd name="connsiteX1966" fmla="*/ 1107034 w 1223485"/>
              <a:gd name="connsiteY1966" fmla="*/ 285245 h 448608"/>
              <a:gd name="connsiteX1967" fmla="*/ 1101014 w 1223485"/>
              <a:gd name="connsiteY1967" fmla="*/ 282111 h 448608"/>
              <a:gd name="connsiteX1968" fmla="*/ 1096108 w 1223485"/>
              <a:gd name="connsiteY1968" fmla="*/ 280759 h 448608"/>
              <a:gd name="connsiteX1969" fmla="*/ 1093089 w 1223485"/>
              <a:gd name="connsiteY1969" fmla="*/ 278997 h 448608"/>
              <a:gd name="connsiteX1970" fmla="*/ 1089946 w 1223485"/>
              <a:gd name="connsiteY1970" fmla="*/ 277568 h 448608"/>
              <a:gd name="connsiteX1971" fmla="*/ 1082916 w 1223485"/>
              <a:gd name="connsiteY1971" fmla="*/ 276177 h 448608"/>
              <a:gd name="connsiteX1972" fmla="*/ 1075791 w 1223485"/>
              <a:gd name="connsiteY1972" fmla="*/ 275234 h 448608"/>
              <a:gd name="connsiteX1973" fmla="*/ 1073210 w 1223485"/>
              <a:gd name="connsiteY1973" fmla="*/ 275206 h 448608"/>
              <a:gd name="connsiteX1974" fmla="*/ 1071048 w 1223485"/>
              <a:gd name="connsiteY1974" fmla="*/ 275511 h 448608"/>
              <a:gd name="connsiteX1975" fmla="*/ 1068971 w 1223485"/>
              <a:gd name="connsiteY1975" fmla="*/ 275444 h 448608"/>
              <a:gd name="connsiteX1976" fmla="*/ 1057180 w 1223485"/>
              <a:gd name="connsiteY1976" fmla="*/ 268643 h 448608"/>
              <a:gd name="connsiteX1977" fmla="*/ 1055189 w 1223485"/>
              <a:gd name="connsiteY1977" fmla="*/ 265547 h 448608"/>
              <a:gd name="connsiteX1978" fmla="*/ 1055379 w 1223485"/>
              <a:gd name="connsiteY1978" fmla="*/ 263738 h 448608"/>
              <a:gd name="connsiteX1979" fmla="*/ 1055913 w 1223485"/>
              <a:gd name="connsiteY1979" fmla="*/ 262242 h 448608"/>
              <a:gd name="connsiteX1980" fmla="*/ 1060723 w 1223485"/>
              <a:gd name="connsiteY1980" fmla="*/ 261814 h 448608"/>
              <a:gd name="connsiteX1981" fmla="*/ 1057341 w 1223485"/>
              <a:gd name="connsiteY1981" fmla="*/ 261375 h 448608"/>
              <a:gd name="connsiteX1982" fmla="*/ 1055951 w 1223485"/>
              <a:gd name="connsiteY1982" fmla="*/ 261576 h 448608"/>
              <a:gd name="connsiteX1983" fmla="*/ 1053160 w 1223485"/>
              <a:gd name="connsiteY1983" fmla="*/ 262804 h 448608"/>
              <a:gd name="connsiteX1984" fmla="*/ 1051655 w 1223485"/>
              <a:gd name="connsiteY1984" fmla="*/ 262890 h 448608"/>
              <a:gd name="connsiteX1985" fmla="*/ 1049521 w 1223485"/>
              <a:gd name="connsiteY1985" fmla="*/ 262071 h 448608"/>
              <a:gd name="connsiteX1986" fmla="*/ 1047483 w 1223485"/>
              <a:gd name="connsiteY1986" fmla="*/ 261042 h 448608"/>
              <a:gd name="connsiteX1987" fmla="*/ 1044140 w 1223485"/>
              <a:gd name="connsiteY1987" fmla="*/ 261994 h 448608"/>
              <a:gd name="connsiteX1988" fmla="*/ 1042435 w 1223485"/>
              <a:gd name="connsiteY1988" fmla="*/ 260432 h 448608"/>
              <a:gd name="connsiteX1989" fmla="*/ 1041845 w 1223485"/>
              <a:gd name="connsiteY1989" fmla="*/ 258785 h 448608"/>
              <a:gd name="connsiteX1990" fmla="*/ 1040949 w 1223485"/>
              <a:gd name="connsiteY1990" fmla="*/ 258032 h 448608"/>
              <a:gd name="connsiteX1991" fmla="*/ 1039692 w 1223485"/>
              <a:gd name="connsiteY1991" fmla="*/ 258108 h 448608"/>
              <a:gd name="connsiteX1992" fmla="*/ 1037996 w 1223485"/>
              <a:gd name="connsiteY1992" fmla="*/ 258708 h 448608"/>
              <a:gd name="connsiteX1993" fmla="*/ 1036310 w 1223485"/>
              <a:gd name="connsiteY1993" fmla="*/ 258604 h 448608"/>
              <a:gd name="connsiteX1994" fmla="*/ 1035225 w 1223485"/>
              <a:gd name="connsiteY1994" fmla="*/ 257470 h 448608"/>
              <a:gd name="connsiteX1995" fmla="*/ 1034443 w 1223485"/>
              <a:gd name="connsiteY1995" fmla="*/ 255994 h 448608"/>
              <a:gd name="connsiteX1996" fmla="*/ 1033291 w 1223485"/>
              <a:gd name="connsiteY1996" fmla="*/ 254936 h 448608"/>
              <a:gd name="connsiteX1997" fmla="*/ 1031900 w 1223485"/>
              <a:gd name="connsiteY1997" fmla="*/ 254127 h 448608"/>
              <a:gd name="connsiteX1998" fmla="*/ 1029614 w 1223485"/>
              <a:gd name="connsiteY1998" fmla="*/ 252213 h 448608"/>
              <a:gd name="connsiteX1999" fmla="*/ 1028423 w 1223485"/>
              <a:gd name="connsiteY1999" fmla="*/ 249593 h 448608"/>
              <a:gd name="connsiteX2000" fmla="*/ 1028566 w 1223485"/>
              <a:gd name="connsiteY2000" fmla="*/ 245069 h 448608"/>
              <a:gd name="connsiteX2001" fmla="*/ 1028929 w 1223485"/>
              <a:gd name="connsiteY2001" fmla="*/ 243449 h 448608"/>
              <a:gd name="connsiteX2002" fmla="*/ 1031186 w 1223485"/>
              <a:gd name="connsiteY2002" fmla="*/ 240811 h 448608"/>
              <a:gd name="connsiteX2003" fmla="*/ 1032786 w 1223485"/>
              <a:gd name="connsiteY2003" fmla="*/ 238306 h 448608"/>
              <a:gd name="connsiteX2004" fmla="*/ 1030805 w 1223485"/>
              <a:gd name="connsiteY2004" fmla="*/ 238030 h 448608"/>
              <a:gd name="connsiteX2005" fmla="*/ 1029014 w 1223485"/>
              <a:gd name="connsiteY2005" fmla="*/ 239182 h 448608"/>
              <a:gd name="connsiteX2006" fmla="*/ 1028262 w 1223485"/>
              <a:gd name="connsiteY2006" fmla="*/ 240363 h 448608"/>
              <a:gd name="connsiteX2007" fmla="*/ 1027957 w 1223485"/>
              <a:gd name="connsiteY2007" fmla="*/ 241792 h 448608"/>
              <a:gd name="connsiteX2008" fmla="*/ 1027757 w 1223485"/>
              <a:gd name="connsiteY2008" fmla="*/ 246545 h 448608"/>
              <a:gd name="connsiteX2009" fmla="*/ 1026319 w 1223485"/>
              <a:gd name="connsiteY2009" fmla="*/ 247926 h 448608"/>
              <a:gd name="connsiteX2010" fmla="*/ 1024147 w 1223485"/>
              <a:gd name="connsiteY2010" fmla="*/ 247812 h 448608"/>
              <a:gd name="connsiteX2011" fmla="*/ 1024785 w 1223485"/>
              <a:gd name="connsiteY2011" fmla="*/ 250593 h 448608"/>
              <a:gd name="connsiteX2012" fmla="*/ 1023899 w 1223485"/>
              <a:gd name="connsiteY2012" fmla="*/ 253232 h 448608"/>
              <a:gd name="connsiteX2013" fmla="*/ 1021375 w 1223485"/>
              <a:gd name="connsiteY2013" fmla="*/ 256337 h 448608"/>
              <a:gd name="connsiteX2014" fmla="*/ 1021175 w 1223485"/>
              <a:gd name="connsiteY2014" fmla="*/ 257746 h 448608"/>
              <a:gd name="connsiteX2015" fmla="*/ 1021575 w 1223485"/>
              <a:gd name="connsiteY2015" fmla="*/ 259280 h 448608"/>
              <a:gd name="connsiteX2016" fmla="*/ 1021003 w 1223485"/>
              <a:gd name="connsiteY2016" fmla="*/ 260785 h 448608"/>
              <a:gd name="connsiteX2017" fmla="*/ 1016927 w 1223485"/>
              <a:gd name="connsiteY2017" fmla="*/ 265128 h 448608"/>
              <a:gd name="connsiteX2018" fmla="*/ 1015565 w 1223485"/>
              <a:gd name="connsiteY2018" fmla="*/ 265338 h 448608"/>
              <a:gd name="connsiteX2019" fmla="*/ 1012555 w 1223485"/>
              <a:gd name="connsiteY2019" fmla="*/ 265309 h 448608"/>
              <a:gd name="connsiteX2020" fmla="*/ 1009440 w 1223485"/>
              <a:gd name="connsiteY2020" fmla="*/ 265995 h 448608"/>
              <a:gd name="connsiteX2021" fmla="*/ 1007993 w 1223485"/>
              <a:gd name="connsiteY2021" fmla="*/ 264985 h 448608"/>
              <a:gd name="connsiteX2022" fmla="*/ 1006811 w 1223485"/>
              <a:gd name="connsiteY2022" fmla="*/ 263671 h 448608"/>
              <a:gd name="connsiteX2023" fmla="*/ 1005925 w 1223485"/>
              <a:gd name="connsiteY2023" fmla="*/ 262109 h 448608"/>
              <a:gd name="connsiteX2024" fmla="*/ 1004688 w 1223485"/>
              <a:gd name="connsiteY2024" fmla="*/ 258899 h 448608"/>
              <a:gd name="connsiteX2025" fmla="*/ 1003697 w 1223485"/>
              <a:gd name="connsiteY2025" fmla="*/ 255584 h 448608"/>
              <a:gd name="connsiteX2026" fmla="*/ 1006792 w 1223485"/>
              <a:gd name="connsiteY2026" fmla="*/ 251527 h 448608"/>
              <a:gd name="connsiteX2027" fmla="*/ 1005725 w 1223485"/>
              <a:gd name="connsiteY2027" fmla="*/ 247860 h 448608"/>
              <a:gd name="connsiteX2028" fmla="*/ 1003630 w 1223485"/>
              <a:gd name="connsiteY2028" fmla="*/ 244707 h 448608"/>
              <a:gd name="connsiteX2029" fmla="*/ 998334 w 1223485"/>
              <a:gd name="connsiteY2029" fmla="*/ 240344 h 448608"/>
              <a:gd name="connsiteX2030" fmla="*/ 992848 w 1223485"/>
              <a:gd name="connsiteY2030" fmla="*/ 236201 h 448608"/>
              <a:gd name="connsiteX2031" fmla="*/ 990352 w 1223485"/>
              <a:gd name="connsiteY2031" fmla="*/ 235363 h 448608"/>
              <a:gd name="connsiteX2032" fmla="*/ 986266 w 1223485"/>
              <a:gd name="connsiteY2032" fmla="*/ 234991 h 448608"/>
              <a:gd name="connsiteX2033" fmla="*/ 984971 w 1223485"/>
              <a:gd name="connsiteY2033" fmla="*/ 234591 h 448608"/>
              <a:gd name="connsiteX2034" fmla="*/ 983704 w 1223485"/>
              <a:gd name="connsiteY2034" fmla="*/ 233039 h 448608"/>
              <a:gd name="connsiteX2035" fmla="*/ 982761 w 1223485"/>
              <a:gd name="connsiteY2035" fmla="*/ 231248 h 448608"/>
              <a:gd name="connsiteX2036" fmla="*/ 985323 w 1223485"/>
              <a:gd name="connsiteY2036" fmla="*/ 230476 h 448608"/>
              <a:gd name="connsiteX2037" fmla="*/ 989695 w 1223485"/>
              <a:gd name="connsiteY2037" fmla="*/ 228371 h 448608"/>
              <a:gd name="connsiteX2038" fmla="*/ 992181 w 1223485"/>
              <a:gd name="connsiteY2038" fmla="*/ 228476 h 448608"/>
              <a:gd name="connsiteX2039" fmla="*/ 998925 w 1223485"/>
              <a:gd name="connsiteY2039" fmla="*/ 229619 h 448608"/>
              <a:gd name="connsiteX2040" fmla="*/ 1000992 w 1223485"/>
              <a:gd name="connsiteY2040" fmla="*/ 230657 h 448608"/>
              <a:gd name="connsiteX2041" fmla="*/ 1002916 w 1223485"/>
              <a:gd name="connsiteY2041" fmla="*/ 231267 h 448608"/>
              <a:gd name="connsiteX2042" fmla="*/ 1007516 w 1223485"/>
              <a:gd name="connsiteY2042" fmla="*/ 227790 h 448608"/>
              <a:gd name="connsiteX2043" fmla="*/ 1011164 w 1223485"/>
              <a:gd name="connsiteY2043" fmla="*/ 223247 h 448608"/>
              <a:gd name="connsiteX2044" fmla="*/ 1013440 w 1223485"/>
              <a:gd name="connsiteY2044" fmla="*/ 222256 h 448608"/>
              <a:gd name="connsiteX2045" fmla="*/ 1015374 w 1223485"/>
              <a:gd name="connsiteY2045" fmla="*/ 221923 h 448608"/>
              <a:gd name="connsiteX2046" fmla="*/ 1017346 w 1223485"/>
              <a:gd name="connsiteY2046" fmla="*/ 222361 h 448608"/>
              <a:gd name="connsiteX2047" fmla="*/ 1021261 w 1223485"/>
              <a:gd name="connsiteY2047" fmla="*/ 223942 h 448608"/>
              <a:gd name="connsiteX2048" fmla="*/ 1024338 w 1223485"/>
              <a:gd name="connsiteY2048" fmla="*/ 224685 h 448608"/>
              <a:gd name="connsiteX2049" fmla="*/ 1026528 w 1223485"/>
              <a:gd name="connsiteY2049" fmla="*/ 224828 h 448608"/>
              <a:gd name="connsiteX2050" fmla="*/ 1027671 w 1223485"/>
              <a:gd name="connsiteY2050" fmla="*/ 226247 h 448608"/>
              <a:gd name="connsiteX2051" fmla="*/ 1028966 w 1223485"/>
              <a:gd name="connsiteY2051" fmla="*/ 226885 h 448608"/>
              <a:gd name="connsiteX2052" fmla="*/ 1029262 w 1223485"/>
              <a:gd name="connsiteY2052" fmla="*/ 224742 h 448608"/>
              <a:gd name="connsiteX2053" fmla="*/ 1030386 w 1223485"/>
              <a:gd name="connsiteY2053" fmla="*/ 222266 h 448608"/>
              <a:gd name="connsiteX2054" fmla="*/ 1032567 w 1223485"/>
              <a:gd name="connsiteY2054" fmla="*/ 221494 h 448608"/>
              <a:gd name="connsiteX2055" fmla="*/ 1033719 w 1223485"/>
              <a:gd name="connsiteY2055" fmla="*/ 221313 h 448608"/>
              <a:gd name="connsiteX2056" fmla="*/ 1034443 w 1223485"/>
              <a:gd name="connsiteY2056" fmla="*/ 220675 h 448608"/>
              <a:gd name="connsiteX2057" fmla="*/ 1034282 w 1223485"/>
              <a:gd name="connsiteY2057" fmla="*/ 218380 h 448608"/>
              <a:gd name="connsiteX2058" fmla="*/ 1031395 w 1223485"/>
              <a:gd name="connsiteY2058" fmla="*/ 218094 h 448608"/>
              <a:gd name="connsiteX2059" fmla="*/ 1032967 w 1223485"/>
              <a:gd name="connsiteY2059" fmla="*/ 216122 h 448608"/>
              <a:gd name="connsiteX2060" fmla="*/ 1034367 w 1223485"/>
              <a:gd name="connsiteY2060" fmla="*/ 215160 h 448608"/>
              <a:gd name="connsiteX2061" fmla="*/ 1034853 w 1223485"/>
              <a:gd name="connsiteY2061" fmla="*/ 214198 h 448608"/>
              <a:gd name="connsiteX2062" fmla="*/ 1034882 w 1223485"/>
              <a:gd name="connsiteY2062" fmla="*/ 212998 h 448608"/>
              <a:gd name="connsiteX2063" fmla="*/ 1029233 w 1223485"/>
              <a:gd name="connsiteY2063" fmla="*/ 215312 h 448608"/>
              <a:gd name="connsiteX2064" fmla="*/ 1023280 w 1223485"/>
              <a:gd name="connsiteY2064" fmla="*/ 216284 h 448608"/>
              <a:gd name="connsiteX2065" fmla="*/ 1019765 w 1223485"/>
              <a:gd name="connsiteY2065" fmla="*/ 216017 h 448608"/>
              <a:gd name="connsiteX2066" fmla="*/ 1016260 w 1223485"/>
              <a:gd name="connsiteY2066" fmla="*/ 215989 h 448608"/>
              <a:gd name="connsiteX2067" fmla="*/ 1009249 w 1223485"/>
              <a:gd name="connsiteY2067" fmla="*/ 217532 h 448608"/>
              <a:gd name="connsiteX2068" fmla="*/ 1006592 w 1223485"/>
              <a:gd name="connsiteY2068" fmla="*/ 217475 h 448608"/>
              <a:gd name="connsiteX2069" fmla="*/ 1000391 w 1223485"/>
              <a:gd name="connsiteY2069" fmla="*/ 216846 h 448608"/>
              <a:gd name="connsiteX2070" fmla="*/ 996962 w 1223485"/>
              <a:gd name="connsiteY2070" fmla="*/ 216094 h 448608"/>
              <a:gd name="connsiteX2071" fmla="*/ 994314 w 1223485"/>
              <a:gd name="connsiteY2071" fmla="*/ 216675 h 448608"/>
              <a:gd name="connsiteX2072" fmla="*/ 991752 w 1223485"/>
              <a:gd name="connsiteY2072" fmla="*/ 216722 h 448608"/>
              <a:gd name="connsiteX2073" fmla="*/ 989076 w 1223485"/>
              <a:gd name="connsiteY2073" fmla="*/ 214951 h 448608"/>
              <a:gd name="connsiteX2074" fmla="*/ 986799 w 1223485"/>
              <a:gd name="connsiteY2074" fmla="*/ 212741 h 448608"/>
              <a:gd name="connsiteX2075" fmla="*/ 985666 w 1223485"/>
              <a:gd name="connsiteY2075" fmla="*/ 211169 h 448608"/>
              <a:gd name="connsiteX2076" fmla="*/ 984161 w 1223485"/>
              <a:gd name="connsiteY2076" fmla="*/ 210026 h 448608"/>
              <a:gd name="connsiteX2077" fmla="*/ 983494 w 1223485"/>
              <a:gd name="connsiteY2077" fmla="*/ 208493 h 448608"/>
              <a:gd name="connsiteX2078" fmla="*/ 981827 w 1223485"/>
              <a:gd name="connsiteY2078" fmla="*/ 202720 h 448608"/>
              <a:gd name="connsiteX2079" fmla="*/ 981675 w 1223485"/>
              <a:gd name="connsiteY2079" fmla="*/ 198587 h 448608"/>
              <a:gd name="connsiteX2080" fmla="*/ 978979 w 1223485"/>
              <a:gd name="connsiteY2080" fmla="*/ 198511 h 448608"/>
              <a:gd name="connsiteX2081" fmla="*/ 976360 w 1223485"/>
              <a:gd name="connsiteY2081" fmla="*/ 198101 h 448608"/>
              <a:gd name="connsiteX2082" fmla="*/ 964654 w 1223485"/>
              <a:gd name="connsiteY2082" fmla="*/ 194177 h 448608"/>
              <a:gd name="connsiteX2083" fmla="*/ 963244 w 1223485"/>
              <a:gd name="connsiteY2083" fmla="*/ 195139 h 448608"/>
              <a:gd name="connsiteX2084" fmla="*/ 961596 w 1223485"/>
              <a:gd name="connsiteY2084" fmla="*/ 195634 h 448608"/>
              <a:gd name="connsiteX2085" fmla="*/ 959948 w 1223485"/>
              <a:gd name="connsiteY2085" fmla="*/ 195815 h 448608"/>
              <a:gd name="connsiteX2086" fmla="*/ 958319 w 1223485"/>
              <a:gd name="connsiteY2086" fmla="*/ 195615 h 448608"/>
              <a:gd name="connsiteX2087" fmla="*/ 956691 w 1223485"/>
              <a:gd name="connsiteY2087" fmla="*/ 195005 h 448608"/>
              <a:gd name="connsiteX2088" fmla="*/ 956833 w 1223485"/>
              <a:gd name="connsiteY2088" fmla="*/ 193919 h 448608"/>
              <a:gd name="connsiteX2089" fmla="*/ 958034 w 1223485"/>
              <a:gd name="connsiteY2089" fmla="*/ 191271 h 448608"/>
              <a:gd name="connsiteX2090" fmla="*/ 959225 w 1223485"/>
              <a:gd name="connsiteY2090" fmla="*/ 190290 h 448608"/>
              <a:gd name="connsiteX2091" fmla="*/ 960863 w 1223485"/>
              <a:gd name="connsiteY2091" fmla="*/ 189528 h 448608"/>
              <a:gd name="connsiteX2092" fmla="*/ 961901 w 1223485"/>
              <a:gd name="connsiteY2092" fmla="*/ 188119 h 448608"/>
              <a:gd name="connsiteX2093" fmla="*/ 963596 w 1223485"/>
              <a:gd name="connsiteY2093" fmla="*/ 183899 h 448608"/>
              <a:gd name="connsiteX2094" fmla="*/ 963730 w 1223485"/>
              <a:gd name="connsiteY2094" fmla="*/ 182461 h 448608"/>
              <a:gd name="connsiteX2095" fmla="*/ 963539 w 1223485"/>
              <a:gd name="connsiteY2095" fmla="*/ 180994 h 448608"/>
              <a:gd name="connsiteX2096" fmla="*/ 963682 w 1223485"/>
              <a:gd name="connsiteY2096" fmla="*/ 179879 h 448608"/>
              <a:gd name="connsiteX2097" fmla="*/ 964730 w 1223485"/>
              <a:gd name="connsiteY2097" fmla="*/ 179299 h 448608"/>
              <a:gd name="connsiteX2098" fmla="*/ 969140 w 1223485"/>
              <a:gd name="connsiteY2098" fmla="*/ 177927 h 448608"/>
              <a:gd name="connsiteX2099" fmla="*/ 978303 w 1223485"/>
              <a:gd name="connsiteY2099" fmla="*/ 175851 h 448608"/>
              <a:gd name="connsiteX2100" fmla="*/ 980618 w 1223485"/>
              <a:gd name="connsiteY2100" fmla="*/ 174612 h 448608"/>
              <a:gd name="connsiteX2101" fmla="*/ 982532 w 1223485"/>
              <a:gd name="connsiteY2101" fmla="*/ 172631 h 448608"/>
              <a:gd name="connsiteX2102" fmla="*/ 984761 w 1223485"/>
              <a:gd name="connsiteY2102" fmla="*/ 171431 h 448608"/>
              <a:gd name="connsiteX2103" fmla="*/ 985780 w 1223485"/>
              <a:gd name="connsiteY2103" fmla="*/ 170212 h 448608"/>
              <a:gd name="connsiteX2104" fmla="*/ 986961 w 1223485"/>
              <a:gd name="connsiteY2104" fmla="*/ 169231 h 448608"/>
              <a:gd name="connsiteX2105" fmla="*/ 994048 w 1223485"/>
              <a:gd name="connsiteY2105" fmla="*/ 166611 h 448608"/>
              <a:gd name="connsiteX2106" fmla="*/ 997105 w 1223485"/>
              <a:gd name="connsiteY2106" fmla="*/ 166402 h 448608"/>
              <a:gd name="connsiteX2107" fmla="*/ 1000230 w 1223485"/>
              <a:gd name="connsiteY2107" fmla="*/ 166706 h 448608"/>
              <a:gd name="connsiteX2108" fmla="*/ 1006411 w 1223485"/>
              <a:gd name="connsiteY2108" fmla="*/ 168259 h 448608"/>
              <a:gd name="connsiteX2109" fmla="*/ 1012307 w 1223485"/>
              <a:gd name="connsiteY2109" fmla="*/ 170764 h 448608"/>
              <a:gd name="connsiteX2110" fmla="*/ 1017422 w 1223485"/>
              <a:gd name="connsiteY2110" fmla="*/ 174060 h 448608"/>
              <a:gd name="connsiteX2111" fmla="*/ 1022909 w 1223485"/>
              <a:gd name="connsiteY2111" fmla="*/ 176422 h 448608"/>
              <a:gd name="connsiteX2112" fmla="*/ 247726 w 1223485"/>
              <a:gd name="connsiteY2112" fmla="*/ 166030 h 448608"/>
              <a:gd name="connsiteX2113" fmla="*/ 250231 w 1223485"/>
              <a:gd name="connsiteY2113" fmla="*/ 168612 h 448608"/>
              <a:gd name="connsiteX2114" fmla="*/ 250831 w 1223485"/>
              <a:gd name="connsiteY2114" fmla="*/ 169535 h 448608"/>
              <a:gd name="connsiteX2115" fmla="*/ 249593 w 1223485"/>
              <a:gd name="connsiteY2115" fmla="*/ 170964 h 448608"/>
              <a:gd name="connsiteX2116" fmla="*/ 248602 w 1223485"/>
              <a:gd name="connsiteY2116" fmla="*/ 172983 h 448608"/>
              <a:gd name="connsiteX2117" fmla="*/ 248031 w 1223485"/>
              <a:gd name="connsiteY2117" fmla="*/ 173412 h 448608"/>
              <a:gd name="connsiteX2118" fmla="*/ 246116 w 1223485"/>
              <a:gd name="connsiteY2118" fmla="*/ 172641 h 448608"/>
              <a:gd name="connsiteX2119" fmla="*/ 244764 w 1223485"/>
              <a:gd name="connsiteY2119" fmla="*/ 174622 h 448608"/>
              <a:gd name="connsiteX2120" fmla="*/ 243868 w 1223485"/>
              <a:gd name="connsiteY2120" fmla="*/ 171450 h 448608"/>
              <a:gd name="connsiteX2121" fmla="*/ 241925 w 1223485"/>
              <a:gd name="connsiteY2121" fmla="*/ 169440 h 448608"/>
              <a:gd name="connsiteX2122" fmla="*/ 243135 w 1223485"/>
              <a:gd name="connsiteY2122" fmla="*/ 167383 h 448608"/>
              <a:gd name="connsiteX2123" fmla="*/ 243573 w 1223485"/>
              <a:gd name="connsiteY2123" fmla="*/ 167230 h 448608"/>
              <a:gd name="connsiteX2124" fmla="*/ 244164 w 1223485"/>
              <a:gd name="connsiteY2124" fmla="*/ 167297 h 448608"/>
              <a:gd name="connsiteX2125" fmla="*/ 244773 w 1223485"/>
              <a:gd name="connsiteY2125" fmla="*/ 167840 h 448608"/>
              <a:gd name="connsiteX2126" fmla="*/ 247726 w 1223485"/>
              <a:gd name="connsiteY2126" fmla="*/ 166030 h 448608"/>
              <a:gd name="connsiteX2127" fmla="*/ 865041 w 1223485"/>
              <a:gd name="connsiteY2127" fmla="*/ 165611 h 448608"/>
              <a:gd name="connsiteX2128" fmla="*/ 868127 w 1223485"/>
              <a:gd name="connsiteY2128" fmla="*/ 169583 h 448608"/>
              <a:gd name="connsiteX2129" fmla="*/ 866051 w 1223485"/>
              <a:gd name="connsiteY2129" fmla="*/ 173346 h 448608"/>
              <a:gd name="connsiteX2130" fmla="*/ 867480 w 1223485"/>
              <a:gd name="connsiteY2130" fmla="*/ 175450 h 448608"/>
              <a:gd name="connsiteX2131" fmla="*/ 871375 w 1223485"/>
              <a:gd name="connsiteY2131" fmla="*/ 175584 h 448608"/>
              <a:gd name="connsiteX2132" fmla="*/ 872271 w 1223485"/>
              <a:gd name="connsiteY2132" fmla="*/ 176374 h 448608"/>
              <a:gd name="connsiteX2133" fmla="*/ 872957 w 1223485"/>
              <a:gd name="connsiteY2133" fmla="*/ 177327 h 448608"/>
              <a:gd name="connsiteX2134" fmla="*/ 873404 w 1223485"/>
              <a:gd name="connsiteY2134" fmla="*/ 178622 h 448608"/>
              <a:gd name="connsiteX2135" fmla="*/ 872394 w 1223485"/>
              <a:gd name="connsiteY2135" fmla="*/ 179661 h 448608"/>
              <a:gd name="connsiteX2136" fmla="*/ 870223 w 1223485"/>
              <a:gd name="connsiteY2136" fmla="*/ 180613 h 448608"/>
              <a:gd name="connsiteX2137" fmla="*/ 867718 w 1223485"/>
              <a:gd name="connsiteY2137" fmla="*/ 179241 h 448608"/>
              <a:gd name="connsiteX2138" fmla="*/ 867060 w 1223485"/>
              <a:gd name="connsiteY2138" fmla="*/ 177965 h 448608"/>
              <a:gd name="connsiteX2139" fmla="*/ 866546 w 1223485"/>
              <a:gd name="connsiteY2139" fmla="*/ 177489 h 448608"/>
              <a:gd name="connsiteX2140" fmla="*/ 863174 w 1223485"/>
              <a:gd name="connsiteY2140" fmla="*/ 178460 h 448608"/>
              <a:gd name="connsiteX2141" fmla="*/ 862231 w 1223485"/>
              <a:gd name="connsiteY2141" fmla="*/ 178556 h 448608"/>
              <a:gd name="connsiteX2142" fmla="*/ 861583 w 1223485"/>
              <a:gd name="connsiteY2142" fmla="*/ 176774 h 448608"/>
              <a:gd name="connsiteX2143" fmla="*/ 862393 w 1223485"/>
              <a:gd name="connsiteY2143" fmla="*/ 174222 h 448608"/>
              <a:gd name="connsiteX2144" fmla="*/ 860041 w 1223485"/>
              <a:gd name="connsiteY2144" fmla="*/ 173069 h 448608"/>
              <a:gd name="connsiteX2145" fmla="*/ 857878 w 1223485"/>
              <a:gd name="connsiteY2145" fmla="*/ 170431 h 448608"/>
              <a:gd name="connsiteX2146" fmla="*/ 857802 w 1223485"/>
              <a:gd name="connsiteY2146" fmla="*/ 169373 h 448608"/>
              <a:gd name="connsiteX2147" fmla="*/ 858669 w 1223485"/>
              <a:gd name="connsiteY2147" fmla="*/ 167535 h 448608"/>
              <a:gd name="connsiteX2148" fmla="*/ 858555 w 1223485"/>
              <a:gd name="connsiteY2148" fmla="*/ 166068 h 448608"/>
              <a:gd name="connsiteX2149" fmla="*/ 859784 w 1223485"/>
              <a:gd name="connsiteY2149" fmla="*/ 165954 h 448608"/>
              <a:gd name="connsiteX2150" fmla="*/ 862031 w 1223485"/>
              <a:gd name="connsiteY2150" fmla="*/ 167935 h 448608"/>
              <a:gd name="connsiteX2151" fmla="*/ 863003 w 1223485"/>
              <a:gd name="connsiteY2151" fmla="*/ 166068 h 448608"/>
              <a:gd name="connsiteX2152" fmla="*/ 863965 w 1223485"/>
              <a:gd name="connsiteY2152" fmla="*/ 165287 h 448608"/>
              <a:gd name="connsiteX2153" fmla="*/ 865041 w 1223485"/>
              <a:gd name="connsiteY2153" fmla="*/ 165611 h 448608"/>
              <a:gd name="connsiteX2154" fmla="*/ 856564 w 1223485"/>
              <a:gd name="connsiteY2154" fmla="*/ 170288 h 448608"/>
              <a:gd name="connsiteX2155" fmla="*/ 854887 w 1223485"/>
              <a:gd name="connsiteY2155" fmla="*/ 170974 h 448608"/>
              <a:gd name="connsiteX2156" fmla="*/ 853068 w 1223485"/>
              <a:gd name="connsiteY2156" fmla="*/ 170964 h 448608"/>
              <a:gd name="connsiteX2157" fmla="*/ 852668 w 1223485"/>
              <a:gd name="connsiteY2157" fmla="*/ 168135 h 448608"/>
              <a:gd name="connsiteX2158" fmla="*/ 853268 w 1223485"/>
              <a:gd name="connsiteY2158" fmla="*/ 164544 h 448608"/>
              <a:gd name="connsiteX2159" fmla="*/ 854964 w 1223485"/>
              <a:gd name="connsiteY2159" fmla="*/ 163935 h 448608"/>
              <a:gd name="connsiteX2160" fmla="*/ 857640 w 1223485"/>
              <a:gd name="connsiteY2160" fmla="*/ 164697 h 448608"/>
              <a:gd name="connsiteX2161" fmla="*/ 856649 w 1223485"/>
              <a:gd name="connsiteY2161" fmla="*/ 165602 h 448608"/>
              <a:gd name="connsiteX2162" fmla="*/ 857383 w 1223485"/>
              <a:gd name="connsiteY2162" fmla="*/ 167526 h 448608"/>
              <a:gd name="connsiteX2163" fmla="*/ 856564 w 1223485"/>
              <a:gd name="connsiteY2163" fmla="*/ 170288 h 448608"/>
              <a:gd name="connsiteX2164" fmla="*/ 228009 w 1223485"/>
              <a:gd name="connsiteY2164" fmla="*/ 166383 h 448608"/>
              <a:gd name="connsiteX2165" fmla="*/ 224533 w 1223485"/>
              <a:gd name="connsiteY2165" fmla="*/ 167307 h 448608"/>
              <a:gd name="connsiteX2166" fmla="*/ 220656 w 1223485"/>
              <a:gd name="connsiteY2166" fmla="*/ 166640 h 448608"/>
              <a:gd name="connsiteX2167" fmla="*/ 221132 w 1223485"/>
              <a:gd name="connsiteY2167" fmla="*/ 165049 h 448608"/>
              <a:gd name="connsiteX2168" fmla="*/ 222999 w 1223485"/>
              <a:gd name="connsiteY2168" fmla="*/ 163192 h 448608"/>
              <a:gd name="connsiteX2169" fmla="*/ 224657 w 1223485"/>
              <a:gd name="connsiteY2169" fmla="*/ 163268 h 448608"/>
              <a:gd name="connsiteX2170" fmla="*/ 227676 w 1223485"/>
              <a:gd name="connsiteY2170" fmla="*/ 164487 h 448608"/>
              <a:gd name="connsiteX2171" fmla="*/ 228742 w 1223485"/>
              <a:gd name="connsiteY2171" fmla="*/ 165583 h 448608"/>
              <a:gd name="connsiteX2172" fmla="*/ 228009 w 1223485"/>
              <a:gd name="connsiteY2172" fmla="*/ 166383 h 448608"/>
              <a:gd name="connsiteX2173" fmla="*/ 951814 w 1223485"/>
              <a:gd name="connsiteY2173" fmla="*/ 157248 h 448608"/>
              <a:gd name="connsiteX2174" fmla="*/ 956443 w 1223485"/>
              <a:gd name="connsiteY2174" fmla="*/ 158382 h 448608"/>
              <a:gd name="connsiteX2175" fmla="*/ 957491 w 1223485"/>
              <a:gd name="connsiteY2175" fmla="*/ 158201 h 448608"/>
              <a:gd name="connsiteX2176" fmla="*/ 964206 w 1223485"/>
              <a:gd name="connsiteY2176" fmla="*/ 161115 h 448608"/>
              <a:gd name="connsiteX2177" fmla="*/ 965263 w 1223485"/>
              <a:gd name="connsiteY2177" fmla="*/ 162563 h 448608"/>
              <a:gd name="connsiteX2178" fmla="*/ 964892 w 1223485"/>
              <a:gd name="connsiteY2178" fmla="*/ 163544 h 448608"/>
              <a:gd name="connsiteX2179" fmla="*/ 965882 w 1223485"/>
              <a:gd name="connsiteY2179" fmla="*/ 164859 h 448608"/>
              <a:gd name="connsiteX2180" fmla="*/ 963692 w 1223485"/>
              <a:gd name="connsiteY2180" fmla="*/ 166859 h 448608"/>
              <a:gd name="connsiteX2181" fmla="*/ 962634 w 1223485"/>
              <a:gd name="connsiteY2181" fmla="*/ 167078 h 448608"/>
              <a:gd name="connsiteX2182" fmla="*/ 961568 w 1223485"/>
              <a:gd name="connsiteY2182" fmla="*/ 166326 h 448608"/>
              <a:gd name="connsiteX2183" fmla="*/ 959425 w 1223485"/>
              <a:gd name="connsiteY2183" fmla="*/ 165906 h 448608"/>
              <a:gd name="connsiteX2184" fmla="*/ 956948 w 1223485"/>
              <a:gd name="connsiteY2184" fmla="*/ 166726 h 448608"/>
              <a:gd name="connsiteX2185" fmla="*/ 955377 w 1223485"/>
              <a:gd name="connsiteY2185" fmla="*/ 166106 h 448608"/>
              <a:gd name="connsiteX2186" fmla="*/ 954043 w 1223485"/>
              <a:gd name="connsiteY2186" fmla="*/ 164277 h 448608"/>
              <a:gd name="connsiteX2187" fmla="*/ 951681 w 1223485"/>
              <a:gd name="connsiteY2187" fmla="*/ 163163 h 448608"/>
              <a:gd name="connsiteX2188" fmla="*/ 948337 w 1223485"/>
              <a:gd name="connsiteY2188" fmla="*/ 159296 h 448608"/>
              <a:gd name="connsiteX2189" fmla="*/ 946699 w 1223485"/>
              <a:gd name="connsiteY2189" fmla="*/ 159439 h 448608"/>
              <a:gd name="connsiteX2190" fmla="*/ 947128 w 1223485"/>
              <a:gd name="connsiteY2190" fmla="*/ 160953 h 448608"/>
              <a:gd name="connsiteX2191" fmla="*/ 948547 w 1223485"/>
              <a:gd name="connsiteY2191" fmla="*/ 161953 h 448608"/>
              <a:gd name="connsiteX2192" fmla="*/ 950414 w 1223485"/>
              <a:gd name="connsiteY2192" fmla="*/ 164897 h 448608"/>
              <a:gd name="connsiteX2193" fmla="*/ 951490 w 1223485"/>
              <a:gd name="connsiteY2193" fmla="*/ 165182 h 448608"/>
              <a:gd name="connsiteX2194" fmla="*/ 952595 w 1223485"/>
              <a:gd name="connsiteY2194" fmla="*/ 165078 h 448608"/>
              <a:gd name="connsiteX2195" fmla="*/ 954091 w 1223485"/>
              <a:gd name="connsiteY2195" fmla="*/ 166306 h 448608"/>
              <a:gd name="connsiteX2196" fmla="*/ 954014 w 1223485"/>
              <a:gd name="connsiteY2196" fmla="*/ 168202 h 448608"/>
              <a:gd name="connsiteX2197" fmla="*/ 950109 w 1223485"/>
              <a:gd name="connsiteY2197" fmla="*/ 168945 h 448608"/>
              <a:gd name="connsiteX2198" fmla="*/ 948757 w 1223485"/>
              <a:gd name="connsiteY2198" fmla="*/ 167554 h 448608"/>
              <a:gd name="connsiteX2199" fmla="*/ 948461 w 1223485"/>
              <a:gd name="connsiteY2199" fmla="*/ 165030 h 448608"/>
              <a:gd name="connsiteX2200" fmla="*/ 946270 w 1223485"/>
              <a:gd name="connsiteY2200" fmla="*/ 165878 h 448608"/>
              <a:gd name="connsiteX2201" fmla="*/ 945423 w 1223485"/>
              <a:gd name="connsiteY2201" fmla="*/ 166754 h 448608"/>
              <a:gd name="connsiteX2202" fmla="*/ 944785 w 1223485"/>
              <a:gd name="connsiteY2202" fmla="*/ 166878 h 448608"/>
              <a:gd name="connsiteX2203" fmla="*/ 943327 w 1223485"/>
              <a:gd name="connsiteY2203" fmla="*/ 164249 h 448608"/>
              <a:gd name="connsiteX2204" fmla="*/ 939155 w 1223485"/>
              <a:gd name="connsiteY2204" fmla="*/ 164106 h 448608"/>
              <a:gd name="connsiteX2205" fmla="*/ 936384 w 1223485"/>
              <a:gd name="connsiteY2205" fmla="*/ 162715 h 448608"/>
              <a:gd name="connsiteX2206" fmla="*/ 937755 w 1223485"/>
              <a:gd name="connsiteY2206" fmla="*/ 161258 h 448608"/>
              <a:gd name="connsiteX2207" fmla="*/ 937955 w 1223485"/>
              <a:gd name="connsiteY2207" fmla="*/ 159848 h 448608"/>
              <a:gd name="connsiteX2208" fmla="*/ 939755 w 1223485"/>
              <a:gd name="connsiteY2208" fmla="*/ 159087 h 448608"/>
              <a:gd name="connsiteX2209" fmla="*/ 941575 w 1223485"/>
              <a:gd name="connsiteY2209" fmla="*/ 159763 h 448608"/>
              <a:gd name="connsiteX2210" fmla="*/ 943413 w 1223485"/>
              <a:gd name="connsiteY2210" fmla="*/ 158744 h 448608"/>
              <a:gd name="connsiteX2211" fmla="*/ 944718 w 1223485"/>
              <a:gd name="connsiteY2211" fmla="*/ 159001 h 448608"/>
              <a:gd name="connsiteX2212" fmla="*/ 945680 w 1223485"/>
              <a:gd name="connsiteY2212" fmla="*/ 158353 h 448608"/>
              <a:gd name="connsiteX2213" fmla="*/ 949376 w 1223485"/>
              <a:gd name="connsiteY2213" fmla="*/ 157944 h 448608"/>
              <a:gd name="connsiteX2214" fmla="*/ 951814 w 1223485"/>
              <a:gd name="connsiteY2214" fmla="*/ 157248 h 448608"/>
              <a:gd name="connsiteX2215" fmla="*/ 86934 w 1223485"/>
              <a:gd name="connsiteY2215" fmla="*/ 171221 h 448608"/>
              <a:gd name="connsiteX2216" fmla="*/ 85344 w 1223485"/>
              <a:gd name="connsiteY2216" fmla="*/ 172450 h 448608"/>
              <a:gd name="connsiteX2217" fmla="*/ 82934 w 1223485"/>
              <a:gd name="connsiteY2217" fmla="*/ 171259 h 448608"/>
              <a:gd name="connsiteX2218" fmla="*/ 83744 w 1223485"/>
              <a:gd name="connsiteY2218" fmla="*/ 169554 h 448608"/>
              <a:gd name="connsiteX2219" fmla="*/ 84134 w 1223485"/>
              <a:gd name="connsiteY2219" fmla="*/ 167202 h 448608"/>
              <a:gd name="connsiteX2220" fmla="*/ 85582 w 1223485"/>
              <a:gd name="connsiteY2220" fmla="*/ 165335 h 448608"/>
              <a:gd name="connsiteX2221" fmla="*/ 86067 w 1223485"/>
              <a:gd name="connsiteY2221" fmla="*/ 163144 h 448608"/>
              <a:gd name="connsiteX2222" fmla="*/ 83286 w 1223485"/>
              <a:gd name="connsiteY2222" fmla="*/ 157153 h 448608"/>
              <a:gd name="connsiteX2223" fmla="*/ 84668 w 1223485"/>
              <a:gd name="connsiteY2223" fmla="*/ 156953 h 448608"/>
              <a:gd name="connsiteX2224" fmla="*/ 85763 w 1223485"/>
              <a:gd name="connsiteY2224" fmla="*/ 157601 h 448608"/>
              <a:gd name="connsiteX2225" fmla="*/ 87601 w 1223485"/>
              <a:gd name="connsiteY2225" fmla="*/ 161582 h 448608"/>
              <a:gd name="connsiteX2226" fmla="*/ 89202 w 1223485"/>
              <a:gd name="connsiteY2226" fmla="*/ 163973 h 448608"/>
              <a:gd name="connsiteX2227" fmla="*/ 88563 w 1223485"/>
              <a:gd name="connsiteY2227" fmla="*/ 167211 h 448608"/>
              <a:gd name="connsiteX2228" fmla="*/ 86934 w 1223485"/>
              <a:gd name="connsiteY2228" fmla="*/ 171221 h 448608"/>
              <a:gd name="connsiteX2229" fmla="*/ 255870 w 1223485"/>
              <a:gd name="connsiteY2229" fmla="*/ 161811 h 448608"/>
              <a:gd name="connsiteX2230" fmla="*/ 256641 w 1223485"/>
              <a:gd name="connsiteY2230" fmla="*/ 162249 h 448608"/>
              <a:gd name="connsiteX2231" fmla="*/ 257594 w 1223485"/>
              <a:gd name="connsiteY2231" fmla="*/ 160868 h 448608"/>
              <a:gd name="connsiteX2232" fmla="*/ 259356 w 1223485"/>
              <a:gd name="connsiteY2232" fmla="*/ 162754 h 448608"/>
              <a:gd name="connsiteX2233" fmla="*/ 260442 w 1223485"/>
              <a:gd name="connsiteY2233" fmla="*/ 163697 h 448608"/>
              <a:gd name="connsiteX2234" fmla="*/ 261928 w 1223485"/>
              <a:gd name="connsiteY2234" fmla="*/ 164640 h 448608"/>
              <a:gd name="connsiteX2235" fmla="*/ 260470 w 1223485"/>
              <a:gd name="connsiteY2235" fmla="*/ 164678 h 448608"/>
              <a:gd name="connsiteX2236" fmla="*/ 259870 w 1223485"/>
              <a:gd name="connsiteY2236" fmla="*/ 165545 h 448608"/>
              <a:gd name="connsiteX2237" fmla="*/ 259489 w 1223485"/>
              <a:gd name="connsiteY2237" fmla="*/ 165716 h 448608"/>
              <a:gd name="connsiteX2238" fmla="*/ 253822 w 1223485"/>
              <a:gd name="connsiteY2238" fmla="*/ 162677 h 448608"/>
              <a:gd name="connsiteX2239" fmla="*/ 250193 w 1223485"/>
              <a:gd name="connsiteY2239" fmla="*/ 163659 h 448608"/>
              <a:gd name="connsiteX2240" fmla="*/ 247707 w 1223485"/>
              <a:gd name="connsiteY2240" fmla="*/ 162773 h 448608"/>
              <a:gd name="connsiteX2241" fmla="*/ 247002 w 1223485"/>
              <a:gd name="connsiteY2241" fmla="*/ 162163 h 448608"/>
              <a:gd name="connsiteX2242" fmla="*/ 248335 w 1223485"/>
              <a:gd name="connsiteY2242" fmla="*/ 160496 h 448608"/>
              <a:gd name="connsiteX2243" fmla="*/ 249564 w 1223485"/>
              <a:gd name="connsiteY2243" fmla="*/ 156677 h 448608"/>
              <a:gd name="connsiteX2244" fmla="*/ 252050 w 1223485"/>
              <a:gd name="connsiteY2244" fmla="*/ 157639 h 448608"/>
              <a:gd name="connsiteX2245" fmla="*/ 252650 w 1223485"/>
              <a:gd name="connsiteY2245" fmla="*/ 158820 h 448608"/>
              <a:gd name="connsiteX2246" fmla="*/ 252498 w 1223485"/>
              <a:gd name="connsiteY2246" fmla="*/ 159172 h 448608"/>
              <a:gd name="connsiteX2247" fmla="*/ 254127 w 1223485"/>
              <a:gd name="connsiteY2247" fmla="*/ 159886 h 448608"/>
              <a:gd name="connsiteX2248" fmla="*/ 255870 w 1223485"/>
              <a:gd name="connsiteY2248" fmla="*/ 161811 h 448608"/>
              <a:gd name="connsiteX2249" fmla="*/ 918020 w 1223485"/>
              <a:gd name="connsiteY2249" fmla="*/ 162106 h 448608"/>
              <a:gd name="connsiteX2250" fmla="*/ 916857 w 1223485"/>
              <a:gd name="connsiteY2250" fmla="*/ 162182 h 448608"/>
              <a:gd name="connsiteX2251" fmla="*/ 915886 w 1223485"/>
              <a:gd name="connsiteY2251" fmla="*/ 160629 h 448608"/>
              <a:gd name="connsiteX2252" fmla="*/ 913238 w 1223485"/>
              <a:gd name="connsiteY2252" fmla="*/ 158905 h 448608"/>
              <a:gd name="connsiteX2253" fmla="*/ 911600 w 1223485"/>
              <a:gd name="connsiteY2253" fmla="*/ 155934 h 448608"/>
              <a:gd name="connsiteX2254" fmla="*/ 917829 w 1223485"/>
              <a:gd name="connsiteY2254" fmla="*/ 160839 h 448608"/>
              <a:gd name="connsiteX2255" fmla="*/ 918020 w 1223485"/>
              <a:gd name="connsiteY2255" fmla="*/ 162106 h 448608"/>
              <a:gd name="connsiteX2256" fmla="*/ 862003 w 1223485"/>
              <a:gd name="connsiteY2256" fmla="*/ 157296 h 448608"/>
              <a:gd name="connsiteX2257" fmla="*/ 861870 w 1223485"/>
              <a:gd name="connsiteY2257" fmla="*/ 158115 h 448608"/>
              <a:gd name="connsiteX2258" fmla="*/ 861040 w 1223485"/>
              <a:gd name="connsiteY2258" fmla="*/ 156972 h 448608"/>
              <a:gd name="connsiteX2259" fmla="*/ 860479 w 1223485"/>
              <a:gd name="connsiteY2259" fmla="*/ 156696 h 448608"/>
              <a:gd name="connsiteX2260" fmla="*/ 861079 w 1223485"/>
              <a:gd name="connsiteY2260" fmla="*/ 153838 h 448608"/>
              <a:gd name="connsiteX2261" fmla="*/ 861393 w 1223485"/>
              <a:gd name="connsiteY2261" fmla="*/ 153353 h 448608"/>
              <a:gd name="connsiteX2262" fmla="*/ 861879 w 1223485"/>
              <a:gd name="connsiteY2262" fmla="*/ 155305 h 448608"/>
              <a:gd name="connsiteX2263" fmla="*/ 862003 w 1223485"/>
              <a:gd name="connsiteY2263" fmla="*/ 157296 h 448608"/>
              <a:gd name="connsiteX2264" fmla="*/ 253479 w 1223485"/>
              <a:gd name="connsiteY2264" fmla="*/ 155553 h 448608"/>
              <a:gd name="connsiteX2265" fmla="*/ 253708 w 1223485"/>
              <a:gd name="connsiteY2265" fmla="*/ 156210 h 448608"/>
              <a:gd name="connsiteX2266" fmla="*/ 252450 w 1223485"/>
              <a:gd name="connsiteY2266" fmla="*/ 155467 h 448608"/>
              <a:gd name="connsiteX2267" fmla="*/ 251688 w 1223485"/>
              <a:gd name="connsiteY2267" fmla="*/ 155019 h 448608"/>
              <a:gd name="connsiteX2268" fmla="*/ 251174 w 1223485"/>
              <a:gd name="connsiteY2268" fmla="*/ 154610 h 448608"/>
              <a:gd name="connsiteX2269" fmla="*/ 248393 w 1223485"/>
              <a:gd name="connsiteY2269" fmla="*/ 150981 h 448608"/>
              <a:gd name="connsiteX2270" fmla="*/ 249584 w 1223485"/>
              <a:gd name="connsiteY2270" fmla="*/ 151209 h 448608"/>
              <a:gd name="connsiteX2271" fmla="*/ 252679 w 1223485"/>
              <a:gd name="connsiteY2271" fmla="*/ 154400 h 448608"/>
              <a:gd name="connsiteX2272" fmla="*/ 253479 w 1223485"/>
              <a:gd name="connsiteY2272" fmla="*/ 155553 h 448608"/>
              <a:gd name="connsiteX2273" fmla="*/ 215922 w 1223485"/>
              <a:gd name="connsiteY2273" fmla="*/ 142751 h 448608"/>
              <a:gd name="connsiteX2274" fmla="*/ 212922 w 1223485"/>
              <a:gd name="connsiteY2274" fmla="*/ 142903 h 448608"/>
              <a:gd name="connsiteX2275" fmla="*/ 212045 w 1223485"/>
              <a:gd name="connsiteY2275" fmla="*/ 142560 h 448608"/>
              <a:gd name="connsiteX2276" fmla="*/ 212417 w 1223485"/>
              <a:gd name="connsiteY2276" fmla="*/ 140065 h 448608"/>
              <a:gd name="connsiteX2277" fmla="*/ 213331 w 1223485"/>
              <a:gd name="connsiteY2277" fmla="*/ 138560 h 448608"/>
              <a:gd name="connsiteX2278" fmla="*/ 214693 w 1223485"/>
              <a:gd name="connsiteY2278" fmla="*/ 138589 h 448608"/>
              <a:gd name="connsiteX2279" fmla="*/ 216208 w 1223485"/>
              <a:gd name="connsiteY2279" fmla="*/ 140836 h 448608"/>
              <a:gd name="connsiteX2280" fmla="*/ 215922 w 1223485"/>
              <a:gd name="connsiteY2280" fmla="*/ 142751 h 448608"/>
              <a:gd name="connsiteX2281" fmla="*/ 861107 w 1223485"/>
              <a:gd name="connsiteY2281" fmla="*/ 140084 h 448608"/>
              <a:gd name="connsiteX2282" fmla="*/ 860145 w 1223485"/>
              <a:gd name="connsiteY2282" fmla="*/ 140380 h 448608"/>
              <a:gd name="connsiteX2283" fmla="*/ 859869 w 1223485"/>
              <a:gd name="connsiteY2283" fmla="*/ 140275 h 448608"/>
              <a:gd name="connsiteX2284" fmla="*/ 859584 w 1223485"/>
              <a:gd name="connsiteY2284" fmla="*/ 139208 h 448608"/>
              <a:gd name="connsiteX2285" fmla="*/ 860117 w 1223485"/>
              <a:gd name="connsiteY2285" fmla="*/ 137398 h 448608"/>
              <a:gd name="connsiteX2286" fmla="*/ 861241 w 1223485"/>
              <a:gd name="connsiteY2286" fmla="*/ 137379 h 448608"/>
              <a:gd name="connsiteX2287" fmla="*/ 861717 w 1223485"/>
              <a:gd name="connsiteY2287" fmla="*/ 137674 h 448608"/>
              <a:gd name="connsiteX2288" fmla="*/ 861813 w 1223485"/>
              <a:gd name="connsiteY2288" fmla="*/ 139008 h 448608"/>
              <a:gd name="connsiteX2289" fmla="*/ 861107 w 1223485"/>
              <a:gd name="connsiteY2289" fmla="*/ 140084 h 448608"/>
              <a:gd name="connsiteX2290" fmla="*/ 859841 w 1223485"/>
              <a:gd name="connsiteY2290" fmla="*/ 136122 h 448608"/>
              <a:gd name="connsiteX2291" fmla="*/ 858926 w 1223485"/>
              <a:gd name="connsiteY2291" fmla="*/ 136998 h 448608"/>
              <a:gd name="connsiteX2292" fmla="*/ 858059 w 1223485"/>
              <a:gd name="connsiteY2292" fmla="*/ 136703 h 448608"/>
              <a:gd name="connsiteX2293" fmla="*/ 857535 w 1223485"/>
              <a:gd name="connsiteY2293" fmla="*/ 135579 h 448608"/>
              <a:gd name="connsiteX2294" fmla="*/ 857707 w 1223485"/>
              <a:gd name="connsiteY2294" fmla="*/ 134769 h 448608"/>
              <a:gd name="connsiteX2295" fmla="*/ 858431 w 1223485"/>
              <a:gd name="connsiteY2295" fmla="*/ 134245 h 448608"/>
              <a:gd name="connsiteX2296" fmla="*/ 859336 w 1223485"/>
              <a:gd name="connsiteY2296" fmla="*/ 134636 h 448608"/>
              <a:gd name="connsiteX2297" fmla="*/ 859841 w 1223485"/>
              <a:gd name="connsiteY2297" fmla="*/ 136122 h 448608"/>
              <a:gd name="connsiteX2298" fmla="*/ 220351 w 1223485"/>
              <a:gd name="connsiteY2298" fmla="*/ 139494 h 448608"/>
              <a:gd name="connsiteX2299" fmla="*/ 219799 w 1223485"/>
              <a:gd name="connsiteY2299" fmla="*/ 139855 h 448608"/>
              <a:gd name="connsiteX2300" fmla="*/ 217522 w 1223485"/>
              <a:gd name="connsiteY2300" fmla="*/ 136484 h 448608"/>
              <a:gd name="connsiteX2301" fmla="*/ 218094 w 1223485"/>
              <a:gd name="connsiteY2301" fmla="*/ 134541 h 448608"/>
              <a:gd name="connsiteX2302" fmla="*/ 218646 w 1223485"/>
              <a:gd name="connsiteY2302" fmla="*/ 134045 h 448608"/>
              <a:gd name="connsiteX2303" fmla="*/ 219903 w 1223485"/>
              <a:gd name="connsiteY2303" fmla="*/ 135236 h 448608"/>
              <a:gd name="connsiteX2304" fmla="*/ 220894 w 1223485"/>
              <a:gd name="connsiteY2304" fmla="*/ 136474 h 448608"/>
              <a:gd name="connsiteX2305" fmla="*/ 221618 w 1223485"/>
              <a:gd name="connsiteY2305" fmla="*/ 137951 h 448608"/>
              <a:gd name="connsiteX2306" fmla="*/ 220351 w 1223485"/>
              <a:gd name="connsiteY2306" fmla="*/ 139494 h 448608"/>
              <a:gd name="connsiteX2307" fmla="*/ 230476 w 1223485"/>
              <a:gd name="connsiteY2307" fmla="*/ 135874 h 448608"/>
              <a:gd name="connsiteX2308" fmla="*/ 230619 w 1223485"/>
              <a:gd name="connsiteY2308" fmla="*/ 136636 h 448608"/>
              <a:gd name="connsiteX2309" fmla="*/ 228171 w 1223485"/>
              <a:gd name="connsiteY2309" fmla="*/ 135103 h 448608"/>
              <a:gd name="connsiteX2310" fmla="*/ 228105 w 1223485"/>
              <a:gd name="connsiteY2310" fmla="*/ 133988 h 448608"/>
              <a:gd name="connsiteX2311" fmla="*/ 228419 w 1223485"/>
              <a:gd name="connsiteY2311" fmla="*/ 133474 h 448608"/>
              <a:gd name="connsiteX2312" fmla="*/ 229876 w 1223485"/>
              <a:gd name="connsiteY2312" fmla="*/ 134664 h 448608"/>
              <a:gd name="connsiteX2313" fmla="*/ 230476 w 1223485"/>
              <a:gd name="connsiteY2313" fmla="*/ 135874 h 448608"/>
              <a:gd name="connsiteX2314" fmla="*/ 241449 w 1223485"/>
              <a:gd name="connsiteY2314" fmla="*/ 134988 h 448608"/>
              <a:gd name="connsiteX2315" fmla="*/ 239773 w 1223485"/>
              <a:gd name="connsiteY2315" fmla="*/ 135769 h 448608"/>
              <a:gd name="connsiteX2316" fmla="*/ 237667 w 1223485"/>
              <a:gd name="connsiteY2316" fmla="*/ 133340 h 448608"/>
              <a:gd name="connsiteX2317" fmla="*/ 237744 w 1223485"/>
              <a:gd name="connsiteY2317" fmla="*/ 132779 h 448608"/>
              <a:gd name="connsiteX2318" fmla="*/ 237944 w 1223485"/>
              <a:gd name="connsiteY2318" fmla="*/ 132350 h 448608"/>
              <a:gd name="connsiteX2319" fmla="*/ 238334 w 1223485"/>
              <a:gd name="connsiteY2319" fmla="*/ 132074 h 448608"/>
              <a:gd name="connsiteX2320" fmla="*/ 239611 w 1223485"/>
              <a:gd name="connsiteY2320" fmla="*/ 133331 h 448608"/>
              <a:gd name="connsiteX2321" fmla="*/ 241125 w 1223485"/>
              <a:gd name="connsiteY2321" fmla="*/ 133778 h 448608"/>
              <a:gd name="connsiteX2322" fmla="*/ 241449 w 1223485"/>
              <a:gd name="connsiteY2322" fmla="*/ 134988 h 448608"/>
              <a:gd name="connsiteX2323" fmla="*/ 209055 w 1223485"/>
              <a:gd name="connsiteY2323" fmla="*/ 137312 h 448608"/>
              <a:gd name="connsiteX2324" fmla="*/ 208549 w 1223485"/>
              <a:gd name="connsiteY2324" fmla="*/ 138331 h 448608"/>
              <a:gd name="connsiteX2325" fmla="*/ 207559 w 1223485"/>
              <a:gd name="connsiteY2325" fmla="*/ 137579 h 448608"/>
              <a:gd name="connsiteX2326" fmla="*/ 202339 w 1223485"/>
              <a:gd name="connsiteY2326" fmla="*/ 136436 h 448608"/>
              <a:gd name="connsiteX2327" fmla="*/ 200577 w 1223485"/>
              <a:gd name="connsiteY2327" fmla="*/ 136312 h 448608"/>
              <a:gd name="connsiteX2328" fmla="*/ 196062 w 1223485"/>
              <a:gd name="connsiteY2328" fmla="*/ 135055 h 448608"/>
              <a:gd name="connsiteX2329" fmla="*/ 194691 w 1223485"/>
              <a:gd name="connsiteY2329" fmla="*/ 134388 h 448608"/>
              <a:gd name="connsiteX2330" fmla="*/ 193710 w 1223485"/>
              <a:gd name="connsiteY2330" fmla="*/ 133512 h 448608"/>
              <a:gd name="connsiteX2331" fmla="*/ 194043 w 1223485"/>
              <a:gd name="connsiteY2331" fmla="*/ 131902 h 448608"/>
              <a:gd name="connsiteX2332" fmla="*/ 194710 w 1223485"/>
              <a:gd name="connsiteY2332" fmla="*/ 130931 h 448608"/>
              <a:gd name="connsiteX2333" fmla="*/ 195110 w 1223485"/>
              <a:gd name="connsiteY2333" fmla="*/ 128226 h 448608"/>
              <a:gd name="connsiteX2334" fmla="*/ 196253 w 1223485"/>
              <a:gd name="connsiteY2334" fmla="*/ 127120 h 448608"/>
              <a:gd name="connsiteX2335" fmla="*/ 198491 w 1223485"/>
              <a:gd name="connsiteY2335" fmla="*/ 129130 h 448608"/>
              <a:gd name="connsiteX2336" fmla="*/ 200977 w 1223485"/>
              <a:gd name="connsiteY2336" fmla="*/ 130864 h 448608"/>
              <a:gd name="connsiteX2337" fmla="*/ 202416 w 1223485"/>
              <a:gd name="connsiteY2337" fmla="*/ 131654 h 448608"/>
              <a:gd name="connsiteX2338" fmla="*/ 206807 w 1223485"/>
              <a:gd name="connsiteY2338" fmla="*/ 133426 h 448608"/>
              <a:gd name="connsiteX2339" fmla="*/ 208359 w 1223485"/>
              <a:gd name="connsiteY2339" fmla="*/ 134312 h 448608"/>
              <a:gd name="connsiteX2340" fmla="*/ 209055 w 1223485"/>
              <a:gd name="connsiteY2340" fmla="*/ 137312 h 448608"/>
              <a:gd name="connsiteX2341" fmla="*/ 219646 w 1223485"/>
              <a:gd name="connsiteY2341" fmla="*/ 129302 h 448608"/>
              <a:gd name="connsiteX2342" fmla="*/ 219808 w 1223485"/>
              <a:gd name="connsiteY2342" fmla="*/ 130759 h 448608"/>
              <a:gd name="connsiteX2343" fmla="*/ 218027 w 1223485"/>
              <a:gd name="connsiteY2343" fmla="*/ 130407 h 448608"/>
              <a:gd name="connsiteX2344" fmla="*/ 216741 w 1223485"/>
              <a:gd name="connsiteY2344" fmla="*/ 128692 h 448608"/>
              <a:gd name="connsiteX2345" fmla="*/ 217798 w 1223485"/>
              <a:gd name="connsiteY2345" fmla="*/ 127473 h 448608"/>
              <a:gd name="connsiteX2346" fmla="*/ 218465 w 1223485"/>
              <a:gd name="connsiteY2346" fmla="*/ 127035 h 448608"/>
              <a:gd name="connsiteX2347" fmla="*/ 219132 w 1223485"/>
              <a:gd name="connsiteY2347" fmla="*/ 128654 h 448608"/>
              <a:gd name="connsiteX2348" fmla="*/ 219646 w 1223485"/>
              <a:gd name="connsiteY2348" fmla="*/ 129302 h 448608"/>
              <a:gd name="connsiteX2349" fmla="*/ 212760 w 1223485"/>
              <a:gd name="connsiteY2349" fmla="*/ 134036 h 448608"/>
              <a:gd name="connsiteX2350" fmla="*/ 211979 w 1223485"/>
              <a:gd name="connsiteY2350" fmla="*/ 134798 h 448608"/>
              <a:gd name="connsiteX2351" fmla="*/ 210626 w 1223485"/>
              <a:gd name="connsiteY2351" fmla="*/ 134617 h 448608"/>
              <a:gd name="connsiteX2352" fmla="*/ 209207 w 1223485"/>
              <a:gd name="connsiteY2352" fmla="*/ 133721 h 448608"/>
              <a:gd name="connsiteX2353" fmla="*/ 207359 w 1223485"/>
              <a:gd name="connsiteY2353" fmla="*/ 132112 h 448608"/>
              <a:gd name="connsiteX2354" fmla="*/ 205283 w 1223485"/>
              <a:gd name="connsiteY2354" fmla="*/ 130673 h 448608"/>
              <a:gd name="connsiteX2355" fmla="*/ 202654 w 1223485"/>
              <a:gd name="connsiteY2355" fmla="*/ 129769 h 448608"/>
              <a:gd name="connsiteX2356" fmla="*/ 201006 w 1223485"/>
              <a:gd name="connsiteY2356" fmla="*/ 129492 h 448608"/>
              <a:gd name="connsiteX2357" fmla="*/ 200349 w 1223485"/>
              <a:gd name="connsiteY2357" fmla="*/ 129159 h 448608"/>
              <a:gd name="connsiteX2358" fmla="*/ 200977 w 1223485"/>
              <a:gd name="connsiteY2358" fmla="*/ 126368 h 448608"/>
              <a:gd name="connsiteX2359" fmla="*/ 202711 w 1223485"/>
              <a:gd name="connsiteY2359" fmla="*/ 126197 h 448608"/>
              <a:gd name="connsiteX2360" fmla="*/ 208312 w 1223485"/>
              <a:gd name="connsiteY2360" fmla="*/ 128787 h 448608"/>
              <a:gd name="connsiteX2361" fmla="*/ 210121 w 1223485"/>
              <a:gd name="connsiteY2361" fmla="*/ 130197 h 448608"/>
              <a:gd name="connsiteX2362" fmla="*/ 212760 w 1223485"/>
              <a:gd name="connsiteY2362" fmla="*/ 134036 h 448608"/>
              <a:gd name="connsiteX2363" fmla="*/ 235715 w 1223485"/>
              <a:gd name="connsiteY2363" fmla="*/ 125787 h 448608"/>
              <a:gd name="connsiteX2364" fmla="*/ 237411 w 1223485"/>
              <a:gd name="connsiteY2364" fmla="*/ 126949 h 448608"/>
              <a:gd name="connsiteX2365" fmla="*/ 238801 w 1223485"/>
              <a:gd name="connsiteY2365" fmla="*/ 126187 h 448608"/>
              <a:gd name="connsiteX2366" fmla="*/ 238744 w 1223485"/>
              <a:gd name="connsiteY2366" fmla="*/ 127178 h 448608"/>
              <a:gd name="connsiteX2367" fmla="*/ 238467 w 1223485"/>
              <a:gd name="connsiteY2367" fmla="*/ 128130 h 448608"/>
              <a:gd name="connsiteX2368" fmla="*/ 236829 w 1223485"/>
              <a:gd name="connsiteY2368" fmla="*/ 130864 h 448608"/>
              <a:gd name="connsiteX2369" fmla="*/ 234086 w 1223485"/>
              <a:gd name="connsiteY2369" fmla="*/ 130235 h 448608"/>
              <a:gd name="connsiteX2370" fmla="*/ 233457 w 1223485"/>
              <a:gd name="connsiteY2370" fmla="*/ 129349 h 448608"/>
              <a:gd name="connsiteX2371" fmla="*/ 233257 w 1223485"/>
              <a:gd name="connsiteY2371" fmla="*/ 128692 h 448608"/>
              <a:gd name="connsiteX2372" fmla="*/ 233658 w 1223485"/>
              <a:gd name="connsiteY2372" fmla="*/ 128283 h 448608"/>
              <a:gd name="connsiteX2373" fmla="*/ 233876 w 1223485"/>
              <a:gd name="connsiteY2373" fmla="*/ 126940 h 448608"/>
              <a:gd name="connsiteX2374" fmla="*/ 235058 w 1223485"/>
              <a:gd name="connsiteY2374" fmla="*/ 126940 h 448608"/>
              <a:gd name="connsiteX2375" fmla="*/ 235715 w 1223485"/>
              <a:gd name="connsiteY2375" fmla="*/ 125787 h 448608"/>
              <a:gd name="connsiteX2376" fmla="*/ 250697 w 1223485"/>
              <a:gd name="connsiteY2376" fmla="*/ 124844 h 448608"/>
              <a:gd name="connsiteX2377" fmla="*/ 250860 w 1223485"/>
              <a:gd name="connsiteY2377" fmla="*/ 126835 h 448608"/>
              <a:gd name="connsiteX2378" fmla="*/ 252383 w 1223485"/>
              <a:gd name="connsiteY2378" fmla="*/ 127806 h 448608"/>
              <a:gd name="connsiteX2379" fmla="*/ 252774 w 1223485"/>
              <a:gd name="connsiteY2379" fmla="*/ 129273 h 448608"/>
              <a:gd name="connsiteX2380" fmla="*/ 252507 w 1223485"/>
              <a:gd name="connsiteY2380" fmla="*/ 131626 h 448608"/>
              <a:gd name="connsiteX2381" fmla="*/ 251079 w 1223485"/>
              <a:gd name="connsiteY2381" fmla="*/ 134341 h 448608"/>
              <a:gd name="connsiteX2382" fmla="*/ 250441 w 1223485"/>
              <a:gd name="connsiteY2382" fmla="*/ 135055 h 448608"/>
              <a:gd name="connsiteX2383" fmla="*/ 248545 w 1223485"/>
              <a:gd name="connsiteY2383" fmla="*/ 134503 h 448608"/>
              <a:gd name="connsiteX2384" fmla="*/ 247916 w 1223485"/>
              <a:gd name="connsiteY2384" fmla="*/ 133598 h 448608"/>
              <a:gd name="connsiteX2385" fmla="*/ 247669 w 1223485"/>
              <a:gd name="connsiteY2385" fmla="*/ 132893 h 448608"/>
              <a:gd name="connsiteX2386" fmla="*/ 247935 w 1223485"/>
              <a:gd name="connsiteY2386" fmla="*/ 132388 h 448608"/>
              <a:gd name="connsiteX2387" fmla="*/ 246536 w 1223485"/>
              <a:gd name="connsiteY2387" fmla="*/ 131750 h 448608"/>
              <a:gd name="connsiteX2388" fmla="*/ 247440 w 1223485"/>
              <a:gd name="connsiteY2388" fmla="*/ 130712 h 448608"/>
              <a:gd name="connsiteX2389" fmla="*/ 246821 w 1223485"/>
              <a:gd name="connsiteY2389" fmla="*/ 129254 h 448608"/>
              <a:gd name="connsiteX2390" fmla="*/ 242944 w 1223485"/>
              <a:gd name="connsiteY2390" fmla="*/ 130169 h 448608"/>
              <a:gd name="connsiteX2391" fmla="*/ 241821 w 1223485"/>
              <a:gd name="connsiteY2391" fmla="*/ 130197 h 448608"/>
              <a:gd name="connsiteX2392" fmla="*/ 241621 w 1223485"/>
              <a:gd name="connsiteY2392" fmla="*/ 128540 h 448608"/>
              <a:gd name="connsiteX2393" fmla="*/ 241782 w 1223485"/>
              <a:gd name="connsiteY2393" fmla="*/ 127873 h 448608"/>
              <a:gd name="connsiteX2394" fmla="*/ 244764 w 1223485"/>
              <a:gd name="connsiteY2394" fmla="*/ 125778 h 448608"/>
              <a:gd name="connsiteX2395" fmla="*/ 246545 w 1223485"/>
              <a:gd name="connsiteY2395" fmla="*/ 125387 h 448608"/>
              <a:gd name="connsiteX2396" fmla="*/ 248459 w 1223485"/>
              <a:gd name="connsiteY2396" fmla="*/ 125806 h 448608"/>
              <a:gd name="connsiteX2397" fmla="*/ 250697 w 1223485"/>
              <a:gd name="connsiteY2397" fmla="*/ 124844 h 448608"/>
              <a:gd name="connsiteX2398" fmla="*/ 193005 w 1223485"/>
              <a:gd name="connsiteY2398" fmla="*/ 130845 h 448608"/>
              <a:gd name="connsiteX2399" fmla="*/ 191767 w 1223485"/>
              <a:gd name="connsiteY2399" fmla="*/ 131645 h 448608"/>
              <a:gd name="connsiteX2400" fmla="*/ 190281 w 1223485"/>
              <a:gd name="connsiteY2400" fmla="*/ 130388 h 448608"/>
              <a:gd name="connsiteX2401" fmla="*/ 189062 w 1223485"/>
              <a:gd name="connsiteY2401" fmla="*/ 128568 h 448608"/>
              <a:gd name="connsiteX2402" fmla="*/ 188423 w 1223485"/>
              <a:gd name="connsiteY2402" fmla="*/ 126673 h 448608"/>
              <a:gd name="connsiteX2403" fmla="*/ 187842 w 1223485"/>
              <a:gd name="connsiteY2403" fmla="*/ 123568 h 448608"/>
              <a:gd name="connsiteX2404" fmla="*/ 187690 w 1223485"/>
              <a:gd name="connsiteY2404" fmla="*/ 121339 h 448608"/>
              <a:gd name="connsiteX2405" fmla="*/ 188433 w 1223485"/>
              <a:gd name="connsiteY2405" fmla="*/ 120034 h 448608"/>
              <a:gd name="connsiteX2406" fmla="*/ 188976 w 1223485"/>
              <a:gd name="connsiteY2406" fmla="*/ 120082 h 448608"/>
              <a:gd name="connsiteX2407" fmla="*/ 191166 w 1223485"/>
              <a:gd name="connsiteY2407" fmla="*/ 121406 h 448608"/>
              <a:gd name="connsiteX2408" fmla="*/ 192614 w 1223485"/>
              <a:gd name="connsiteY2408" fmla="*/ 123654 h 448608"/>
              <a:gd name="connsiteX2409" fmla="*/ 193414 w 1223485"/>
              <a:gd name="connsiteY2409" fmla="*/ 124358 h 448608"/>
              <a:gd name="connsiteX2410" fmla="*/ 193577 w 1223485"/>
              <a:gd name="connsiteY2410" fmla="*/ 126425 h 448608"/>
              <a:gd name="connsiteX2411" fmla="*/ 193043 w 1223485"/>
              <a:gd name="connsiteY2411" fmla="*/ 128787 h 448608"/>
              <a:gd name="connsiteX2412" fmla="*/ 193005 w 1223485"/>
              <a:gd name="connsiteY2412" fmla="*/ 130845 h 448608"/>
              <a:gd name="connsiteX2413" fmla="*/ 60798 w 1223485"/>
              <a:gd name="connsiteY2413" fmla="*/ 118234 h 448608"/>
              <a:gd name="connsiteX2414" fmla="*/ 66589 w 1223485"/>
              <a:gd name="connsiteY2414" fmla="*/ 125701 h 448608"/>
              <a:gd name="connsiteX2415" fmla="*/ 68942 w 1223485"/>
              <a:gd name="connsiteY2415" fmla="*/ 126702 h 448608"/>
              <a:gd name="connsiteX2416" fmla="*/ 72066 w 1223485"/>
              <a:gd name="connsiteY2416" fmla="*/ 130092 h 448608"/>
              <a:gd name="connsiteX2417" fmla="*/ 72828 w 1223485"/>
              <a:gd name="connsiteY2417" fmla="*/ 131273 h 448608"/>
              <a:gd name="connsiteX2418" fmla="*/ 72037 w 1223485"/>
              <a:gd name="connsiteY2418" fmla="*/ 133655 h 448608"/>
              <a:gd name="connsiteX2419" fmla="*/ 71351 w 1223485"/>
              <a:gd name="connsiteY2419" fmla="*/ 140456 h 448608"/>
              <a:gd name="connsiteX2420" fmla="*/ 69856 w 1223485"/>
              <a:gd name="connsiteY2420" fmla="*/ 142151 h 448608"/>
              <a:gd name="connsiteX2421" fmla="*/ 66208 w 1223485"/>
              <a:gd name="connsiteY2421" fmla="*/ 141313 h 448608"/>
              <a:gd name="connsiteX2422" fmla="*/ 66170 w 1223485"/>
              <a:gd name="connsiteY2422" fmla="*/ 140122 h 448608"/>
              <a:gd name="connsiteX2423" fmla="*/ 64065 w 1223485"/>
              <a:gd name="connsiteY2423" fmla="*/ 134998 h 448608"/>
              <a:gd name="connsiteX2424" fmla="*/ 60255 w 1223485"/>
              <a:gd name="connsiteY2424" fmla="*/ 132140 h 448608"/>
              <a:gd name="connsiteX2425" fmla="*/ 58760 w 1223485"/>
              <a:gd name="connsiteY2425" fmla="*/ 131988 h 448608"/>
              <a:gd name="connsiteX2426" fmla="*/ 57778 w 1223485"/>
              <a:gd name="connsiteY2426" fmla="*/ 129064 h 448608"/>
              <a:gd name="connsiteX2427" fmla="*/ 55854 w 1223485"/>
              <a:gd name="connsiteY2427" fmla="*/ 125606 h 448608"/>
              <a:gd name="connsiteX2428" fmla="*/ 50044 w 1223485"/>
              <a:gd name="connsiteY2428" fmla="*/ 119281 h 448608"/>
              <a:gd name="connsiteX2429" fmla="*/ 54454 w 1223485"/>
              <a:gd name="connsiteY2429" fmla="*/ 119329 h 448608"/>
              <a:gd name="connsiteX2430" fmla="*/ 56597 w 1223485"/>
              <a:gd name="connsiteY2430" fmla="*/ 117786 h 448608"/>
              <a:gd name="connsiteX2431" fmla="*/ 57092 w 1223485"/>
              <a:gd name="connsiteY2431" fmla="*/ 116557 h 448608"/>
              <a:gd name="connsiteX2432" fmla="*/ 57445 w 1223485"/>
              <a:gd name="connsiteY2432" fmla="*/ 116243 h 448608"/>
              <a:gd name="connsiteX2433" fmla="*/ 60798 w 1223485"/>
              <a:gd name="connsiteY2433" fmla="*/ 118234 h 448608"/>
              <a:gd name="connsiteX2434" fmla="*/ 194738 w 1223485"/>
              <a:gd name="connsiteY2434" fmla="*/ 118386 h 448608"/>
              <a:gd name="connsiteX2435" fmla="*/ 194939 w 1223485"/>
              <a:gd name="connsiteY2435" fmla="*/ 121796 h 448608"/>
              <a:gd name="connsiteX2436" fmla="*/ 192948 w 1223485"/>
              <a:gd name="connsiteY2436" fmla="*/ 120901 h 448608"/>
              <a:gd name="connsiteX2437" fmla="*/ 191395 w 1223485"/>
              <a:gd name="connsiteY2437" fmla="*/ 119548 h 448608"/>
              <a:gd name="connsiteX2438" fmla="*/ 188909 w 1223485"/>
              <a:gd name="connsiteY2438" fmla="*/ 118548 h 448608"/>
              <a:gd name="connsiteX2439" fmla="*/ 185899 w 1223485"/>
              <a:gd name="connsiteY2439" fmla="*/ 118224 h 448608"/>
              <a:gd name="connsiteX2440" fmla="*/ 183689 w 1223485"/>
              <a:gd name="connsiteY2440" fmla="*/ 117338 h 448608"/>
              <a:gd name="connsiteX2441" fmla="*/ 182146 w 1223485"/>
              <a:gd name="connsiteY2441" fmla="*/ 115757 h 448608"/>
              <a:gd name="connsiteX2442" fmla="*/ 182080 w 1223485"/>
              <a:gd name="connsiteY2442" fmla="*/ 115024 h 448608"/>
              <a:gd name="connsiteX2443" fmla="*/ 182232 w 1223485"/>
              <a:gd name="connsiteY2443" fmla="*/ 114433 h 448608"/>
              <a:gd name="connsiteX2444" fmla="*/ 182727 w 1223485"/>
              <a:gd name="connsiteY2444" fmla="*/ 113967 h 448608"/>
              <a:gd name="connsiteX2445" fmla="*/ 194148 w 1223485"/>
              <a:gd name="connsiteY2445" fmla="*/ 117034 h 448608"/>
              <a:gd name="connsiteX2446" fmla="*/ 194738 w 1223485"/>
              <a:gd name="connsiteY2446" fmla="*/ 118386 h 448608"/>
              <a:gd name="connsiteX2447" fmla="*/ 793442 w 1223485"/>
              <a:gd name="connsiteY2447" fmla="*/ 130712 h 448608"/>
              <a:gd name="connsiteX2448" fmla="*/ 788346 w 1223485"/>
              <a:gd name="connsiteY2448" fmla="*/ 135217 h 448608"/>
              <a:gd name="connsiteX2449" fmla="*/ 786793 w 1223485"/>
              <a:gd name="connsiteY2449" fmla="*/ 137398 h 448608"/>
              <a:gd name="connsiteX2450" fmla="*/ 785431 w 1223485"/>
              <a:gd name="connsiteY2450" fmla="*/ 139741 h 448608"/>
              <a:gd name="connsiteX2451" fmla="*/ 783421 w 1223485"/>
              <a:gd name="connsiteY2451" fmla="*/ 142342 h 448608"/>
              <a:gd name="connsiteX2452" fmla="*/ 781116 w 1223485"/>
              <a:gd name="connsiteY2452" fmla="*/ 144637 h 448608"/>
              <a:gd name="connsiteX2453" fmla="*/ 779964 w 1223485"/>
              <a:gd name="connsiteY2453" fmla="*/ 145313 h 448608"/>
              <a:gd name="connsiteX2454" fmla="*/ 777116 w 1223485"/>
              <a:gd name="connsiteY2454" fmla="*/ 146552 h 448608"/>
              <a:gd name="connsiteX2455" fmla="*/ 775478 w 1223485"/>
              <a:gd name="connsiteY2455" fmla="*/ 147028 h 448608"/>
              <a:gd name="connsiteX2456" fmla="*/ 772392 w 1223485"/>
              <a:gd name="connsiteY2456" fmla="*/ 147190 h 448608"/>
              <a:gd name="connsiteX2457" fmla="*/ 763095 w 1223485"/>
              <a:gd name="connsiteY2457" fmla="*/ 149019 h 448608"/>
              <a:gd name="connsiteX2458" fmla="*/ 760047 w 1223485"/>
              <a:gd name="connsiteY2458" fmla="*/ 149228 h 448608"/>
              <a:gd name="connsiteX2459" fmla="*/ 757008 w 1223485"/>
              <a:gd name="connsiteY2459" fmla="*/ 149152 h 448608"/>
              <a:gd name="connsiteX2460" fmla="*/ 751255 w 1223485"/>
              <a:gd name="connsiteY2460" fmla="*/ 148695 h 448608"/>
              <a:gd name="connsiteX2461" fmla="*/ 750055 w 1223485"/>
              <a:gd name="connsiteY2461" fmla="*/ 148457 h 448608"/>
              <a:gd name="connsiteX2462" fmla="*/ 747760 w 1223485"/>
              <a:gd name="connsiteY2462" fmla="*/ 146094 h 448608"/>
              <a:gd name="connsiteX2463" fmla="*/ 745169 w 1223485"/>
              <a:gd name="connsiteY2463" fmla="*/ 144228 h 448608"/>
              <a:gd name="connsiteX2464" fmla="*/ 742883 w 1223485"/>
              <a:gd name="connsiteY2464" fmla="*/ 144028 h 448608"/>
              <a:gd name="connsiteX2465" fmla="*/ 740550 w 1223485"/>
              <a:gd name="connsiteY2465" fmla="*/ 144228 h 448608"/>
              <a:gd name="connsiteX2466" fmla="*/ 723738 w 1223485"/>
              <a:gd name="connsiteY2466" fmla="*/ 144361 h 448608"/>
              <a:gd name="connsiteX2467" fmla="*/ 717861 w 1223485"/>
              <a:gd name="connsiteY2467" fmla="*/ 144713 h 448608"/>
              <a:gd name="connsiteX2468" fmla="*/ 712012 w 1223485"/>
              <a:gd name="connsiteY2468" fmla="*/ 145542 h 448608"/>
              <a:gd name="connsiteX2469" fmla="*/ 708822 w 1223485"/>
              <a:gd name="connsiteY2469" fmla="*/ 145161 h 448608"/>
              <a:gd name="connsiteX2470" fmla="*/ 705669 w 1223485"/>
              <a:gd name="connsiteY2470" fmla="*/ 144228 h 448608"/>
              <a:gd name="connsiteX2471" fmla="*/ 703288 w 1223485"/>
              <a:gd name="connsiteY2471" fmla="*/ 143894 h 448608"/>
              <a:gd name="connsiteX2472" fmla="*/ 700887 w 1223485"/>
              <a:gd name="connsiteY2472" fmla="*/ 143989 h 448608"/>
              <a:gd name="connsiteX2473" fmla="*/ 689857 w 1223485"/>
              <a:gd name="connsiteY2473" fmla="*/ 145399 h 448608"/>
              <a:gd name="connsiteX2474" fmla="*/ 687076 w 1223485"/>
              <a:gd name="connsiteY2474" fmla="*/ 145266 h 448608"/>
              <a:gd name="connsiteX2475" fmla="*/ 681494 w 1223485"/>
              <a:gd name="connsiteY2475" fmla="*/ 143465 h 448608"/>
              <a:gd name="connsiteX2476" fmla="*/ 678256 w 1223485"/>
              <a:gd name="connsiteY2476" fmla="*/ 143103 h 448608"/>
              <a:gd name="connsiteX2477" fmla="*/ 675065 w 1223485"/>
              <a:gd name="connsiteY2477" fmla="*/ 143589 h 448608"/>
              <a:gd name="connsiteX2478" fmla="*/ 672103 w 1223485"/>
              <a:gd name="connsiteY2478" fmla="*/ 145209 h 448608"/>
              <a:gd name="connsiteX2479" fmla="*/ 670979 w 1223485"/>
              <a:gd name="connsiteY2479" fmla="*/ 146294 h 448608"/>
              <a:gd name="connsiteX2480" fmla="*/ 667912 w 1223485"/>
              <a:gd name="connsiteY2480" fmla="*/ 150009 h 448608"/>
              <a:gd name="connsiteX2481" fmla="*/ 666179 w 1223485"/>
              <a:gd name="connsiteY2481" fmla="*/ 152714 h 448608"/>
              <a:gd name="connsiteX2482" fmla="*/ 664854 w 1223485"/>
              <a:gd name="connsiteY2482" fmla="*/ 156086 h 448608"/>
              <a:gd name="connsiteX2483" fmla="*/ 663730 w 1223485"/>
              <a:gd name="connsiteY2483" fmla="*/ 159525 h 448608"/>
              <a:gd name="connsiteX2484" fmla="*/ 663130 w 1223485"/>
              <a:gd name="connsiteY2484" fmla="*/ 162344 h 448608"/>
              <a:gd name="connsiteX2485" fmla="*/ 663092 w 1223485"/>
              <a:gd name="connsiteY2485" fmla="*/ 165297 h 448608"/>
              <a:gd name="connsiteX2486" fmla="*/ 663626 w 1223485"/>
              <a:gd name="connsiteY2486" fmla="*/ 168612 h 448608"/>
              <a:gd name="connsiteX2487" fmla="*/ 664454 w 1223485"/>
              <a:gd name="connsiteY2487" fmla="*/ 171888 h 448608"/>
              <a:gd name="connsiteX2488" fmla="*/ 665378 w 1223485"/>
              <a:gd name="connsiteY2488" fmla="*/ 174393 h 448608"/>
              <a:gd name="connsiteX2489" fmla="*/ 669207 w 1223485"/>
              <a:gd name="connsiteY2489" fmla="*/ 180184 h 448608"/>
              <a:gd name="connsiteX2490" fmla="*/ 669988 w 1223485"/>
              <a:gd name="connsiteY2490" fmla="*/ 181003 h 448608"/>
              <a:gd name="connsiteX2491" fmla="*/ 674151 w 1223485"/>
              <a:gd name="connsiteY2491" fmla="*/ 182632 h 448608"/>
              <a:gd name="connsiteX2492" fmla="*/ 676617 w 1223485"/>
              <a:gd name="connsiteY2492" fmla="*/ 184728 h 448608"/>
              <a:gd name="connsiteX2493" fmla="*/ 678952 w 1223485"/>
              <a:gd name="connsiteY2493" fmla="*/ 190538 h 448608"/>
              <a:gd name="connsiteX2494" fmla="*/ 680628 w 1223485"/>
              <a:gd name="connsiteY2494" fmla="*/ 193510 h 448608"/>
              <a:gd name="connsiteX2495" fmla="*/ 682257 w 1223485"/>
              <a:gd name="connsiteY2495" fmla="*/ 193548 h 448608"/>
              <a:gd name="connsiteX2496" fmla="*/ 684085 w 1223485"/>
              <a:gd name="connsiteY2496" fmla="*/ 193338 h 448608"/>
              <a:gd name="connsiteX2497" fmla="*/ 687267 w 1223485"/>
              <a:gd name="connsiteY2497" fmla="*/ 193719 h 448608"/>
              <a:gd name="connsiteX2498" fmla="*/ 690410 w 1223485"/>
              <a:gd name="connsiteY2498" fmla="*/ 194481 h 448608"/>
              <a:gd name="connsiteX2499" fmla="*/ 693477 w 1223485"/>
              <a:gd name="connsiteY2499" fmla="*/ 192700 h 448608"/>
              <a:gd name="connsiteX2500" fmla="*/ 695191 w 1223485"/>
              <a:gd name="connsiteY2500" fmla="*/ 189328 h 448608"/>
              <a:gd name="connsiteX2501" fmla="*/ 696916 w 1223485"/>
              <a:gd name="connsiteY2501" fmla="*/ 186823 h 448608"/>
              <a:gd name="connsiteX2502" fmla="*/ 701049 w 1223485"/>
              <a:gd name="connsiteY2502" fmla="*/ 182061 h 448608"/>
              <a:gd name="connsiteX2503" fmla="*/ 703402 w 1223485"/>
              <a:gd name="connsiteY2503" fmla="*/ 179861 h 448608"/>
              <a:gd name="connsiteX2504" fmla="*/ 704898 w 1223485"/>
              <a:gd name="connsiteY2504" fmla="*/ 179137 h 448608"/>
              <a:gd name="connsiteX2505" fmla="*/ 706431 w 1223485"/>
              <a:gd name="connsiteY2505" fmla="*/ 179451 h 448608"/>
              <a:gd name="connsiteX2506" fmla="*/ 707727 w 1223485"/>
              <a:gd name="connsiteY2506" fmla="*/ 180708 h 448608"/>
              <a:gd name="connsiteX2507" fmla="*/ 709231 w 1223485"/>
              <a:gd name="connsiteY2507" fmla="*/ 181708 h 448608"/>
              <a:gd name="connsiteX2508" fmla="*/ 712318 w 1223485"/>
              <a:gd name="connsiteY2508" fmla="*/ 182251 h 448608"/>
              <a:gd name="connsiteX2509" fmla="*/ 715432 w 1223485"/>
              <a:gd name="connsiteY2509" fmla="*/ 181918 h 448608"/>
              <a:gd name="connsiteX2510" fmla="*/ 718747 w 1223485"/>
              <a:gd name="connsiteY2510" fmla="*/ 180365 h 448608"/>
              <a:gd name="connsiteX2511" fmla="*/ 719937 w 1223485"/>
              <a:gd name="connsiteY2511" fmla="*/ 179413 h 448608"/>
              <a:gd name="connsiteX2512" fmla="*/ 720928 w 1223485"/>
              <a:gd name="connsiteY2512" fmla="*/ 178213 h 448608"/>
              <a:gd name="connsiteX2513" fmla="*/ 723738 w 1223485"/>
              <a:gd name="connsiteY2513" fmla="*/ 177232 h 448608"/>
              <a:gd name="connsiteX2514" fmla="*/ 730415 w 1223485"/>
              <a:gd name="connsiteY2514" fmla="*/ 177222 h 448608"/>
              <a:gd name="connsiteX2515" fmla="*/ 733853 w 1223485"/>
              <a:gd name="connsiteY2515" fmla="*/ 177575 h 448608"/>
              <a:gd name="connsiteX2516" fmla="*/ 740007 w 1223485"/>
              <a:gd name="connsiteY2516" fmla="*/ 177184 h 448608"/>
              <a:gd name="connsiteX2517" fmla="*/ 739921 w 1223485"/>
              <a:gd name="connsiteY2517" fmla="*/ 176308 h 448608"/>
              <a:gd name="connsiteX2518" fmla="*/ 738731 w 1223485"/>
              <a:gd name="connsiteY2518" fmla="*/ 175374 h 448608"/>
              <a:gd name="connsiteX2519" fmla="*/ 738425 w 1223485"/>
              <a:gd name="connsiteY2519" fmla="*/ 174622 h 448608"/>
              <a:gd name="connsiteX2520" fmla="*/ 739568 w 1223485"/>
              <a:gd name="connsiteY2520" fmla="*/ 174136 h 448608"/>
              <a:gd name="connsiteX2521" fmla="*/ 743531 w 1223485"/>
              <a:gd name="connsiteY2521" fmla="*/ 173050 h 448608"/>
              <a:gd name="connsiteX2522" fmla="*/ 747570 w 1223485"/>
              <a:gd name="connsiteY2522" fmla="*/ 172279 h 448608"/>
              <a:gd name="connsiteX2523" fmla="*/ 750513 w 1223485"/>
              <a:gd name="connsiteY2523" fmla="*/ 172831 h 448608"/>
              <a:gd name="connsiteX2524" fmla="*/ 753132 w 1223485"/>
              <a:gd name="connsiteY2524" fmla="*/ 174345 h 448608"/>
              <a:gd name="connsiteX2525" fmla="*/ 754142 w 1223485"/>
              <a:gd name="connsiteY2525" fmla="*/ 175908 h 448608"/>
              <a:gd name="connsiteX2526" fmla="*/ 754589 w 1223485"/>
              <a:gd name="connsiteY2526" fmla="*/ 177784 h 448608"/>
              <a:gd name="connsiteX2527" fmla="*/ 753580 w 1223485"/>
              <a:gd name="connsiteY2527" fmla="*/ 182651 h 448608"/>
              <a:gd name="connsiteX2528" fmla="*/ 753084 w 1223485"/>
              <a:gd name="connsiteY2528" fmla="*/ 183785 h 448608"/>
              <a:gd name="connsiteX2529" fmla="*/ 750989 w 1223485"/>
              <a:gd name="connsiteY2529" fmla="*/ 184366 h 448608"/>
              <a:gd name="connsiteX2530" fmla="*/ 749017 w 1223485"/>
              <a:gd name="connsiteY2530" fmla="*/ 183718 h 448608"/>
              <a:gd name="connsiteX2531" fmla="*/ 747065 w 1223485"/>
              <a:gd name="connsiteY2531" fmla="*/ 181203 h 448608"/>
              <a:gd name="connsiteX2532" fmla="*/ 744302 w 1223485"/>
              <a:gd name="connsiteY2532" fmla="*/ 180280 h 448608"/>
              <a:gd name="connsiteX2533" fmla="*/ 740387 w 1223485"/>
              <a:gd name="connsiteY2533" fmla="*/ 181042 h 448608"/>
              <a:gd name="connsiteX2534" fmla="*/ 739035 w 1223485"/>
              <a:gd name="connsiteY2534" fmla="*/ 181765 h 448608"/>
              <a:gd name="connsiteX2535" fmla="*/ 737835 w 1223485"/>
              <a:gd name="connsiteY2535" fmla="*/ 182766 h 448608"/>
              <a:gd name="connsiteX2536" fmla="*/ 735625 w 1223485"/>
              <a:gd name="connsiteY2536" fmla="*/ 185376 h 448608"/>
              <a:gd name="connsiteX2537" fmla="*/ 733787 w 1223485"/>
              <a:gd name="connsiteY2537" fmla="*/ 188319 h 448608"/>
              <a:gd name="connsiteX2538" fmla="*/ 729796 w 1223485"/>
              <a:gd name="connsiteY2538" fmla="*/ 192900 h 448608"/>
              <a:gd name="connsiteX2539" fmla="*/ 725195 w 1223485"/>
              <a:gd name="connsiteY2539" fmla="*/ 196882 h 448608"/>
              <a:gd name="connsiteX2540" fmla="*/ 722966 w 1223485"/>
              <a:gd name="connsiteY2540" fmla="*/ 198406 h 448608"/>
              <a:gd name="connsiteX2541" fmla="*/ 720471 w 1223485"/>
              <a:gd name="connsiteY2541" fmla="*/ 199425 h 448608"/>
              <a:gd name="connsiteX2542" fmla="*/ 712479 w 1223485"/>
              <a:gd name="connsiteY2542" fmla="*/ 202063 h 448608"/>
              <a:gd name="connsiteX2543" fmla="*/ 710374 w 1223485"/>
              <a:gd name="connsiteY2543" fmla="*/ 204025 h 448608"/>
              <a:gd name="connsiteX2544" fmla="*/ 708736 w 1223485"/>
              <a:gd name="connsiteY2544" fmla="*/ 206569 h 448608"/>
              <a:gd name="connsiteX2545" fmla="*/ 706926 w 1223485"/>
              <a:gd name="connsiteY2545" fmla="*/ 207435 h 448608"/>
              <a:gd name="connsiteX2546" fmla="*/ 704831 w 1223485"/>
              <a:gd name="connsiteY2546" fmla="*/ 207712 h 448608"/>
              <a:gd name="connsiteX2547" fmla="*/ 703259 w 1223485"/>
              <a:gd name="connsiteY2547" fmla="*/ 207235 h 448608"/>
              <a:gd name="connsiteX2548" fmla="*/ 700078 w 1223485"/>
              <a:gd name="connsiteY2548" fmla="*/ 205797 h 448608"/>
              <a:gd name="connsiteX2549" fmla="*/ 699030 w 1223485"/>
              <a:gd name="connsiteY2549" fmla="*/ 206978 h 448608"/>
              <a:gd name="connsiteX2550" fmla="*/ 698849 w 1223485"/>
              <a:gd name="connsiteY2550" fmla="*/ 208779 h 448608"/>
              <a:gd name="connsiteX2551" fmla="*/ 700411 w 1223485"/>
              <a:gd name="connsiteY2551" fmla="*/ 209417 h 448608"/>
              <a:gd name="connsiteX2552" fmla="*/ 702945 w 1223485"/>
              <a:gd name="connsiteY2552" fmla="*/ 211407 h 448608"/>
              <a:gd name="connsiteX2553" fmla="*/ 704898 w 1223485"/>
              <a:gd name="connsiteY2553" fmla="*/ 214217 h 448608"/>
              <a:gd name="connsiteX2554" fmla="*/ 706145 w 1223485"/>
              <a:gd name="connsiteY2554" fmla="*/ 214817 h 448608"/>
              <a:gd name="connsiteX2555" fmla="*/ 708936 w 1223485"/>
              <a:gd name="connsiteY2555" fmla="*/ 215732 h 448608"/>
              <a:gd name="connsiteX2556" fmla="*/ 710108 w 1223485"/>
              <a:gd name="connsiteY2556" fmla="*/ 216608 h 448608"/>
              <a:gd name="connsiteX2557" fmla="*/ 712203 w 1223485"/>
              <a:gd name="connsiteY2557" fmla="*/ 219018 h 448608"/>
              <a:gd name="connsiteX2558" fmla="*/ 715508 w 1223485"/>
              <a:gd name="connsiteY2558" fmla="*/ 224619 h 448608"/>
              <a:gd name="connsiteX2559" fmla="*/ 716632 w 1223485"/>
              <a:gd name="connsiteY2559" fmla="*/ 227647 h 448608"/>
              <a:gd name="connsiteX2560" fmla="*/ 718471 w 1223485"/>
              <a:gd name="connsiteY2560" fmla="*/ 230124 h 448608"/>
              <a:gd name="connsiteX2561" fmla="*/ 724052 w 1223485"/>
              <a:gd name="connsiteY2561" fmla="*/ 234324 h 448608"/>
              <a:gd name="connsiteX2562" fmla="*/ 724366 w 1223485"/>
              <a:gd name="connsiteY2562" fmla="*/ 235515 h 448608"/>
              <a:gd name="connsiteX2563" fmla="*/ 724024 w 1223485"/>
              <a:gd name="connsiteY2563" fmla="*/ 236906 h 448608"/>
              <a:gd name="connsiteX2564" fmla="*/ 724452 w 1223485"/>
              <a:gd name="connsiteY2564" fmla="*/ 238163 h 448608"/>
              <a:gd name="connsiteX2565" fmla="*/ 726453 w 1223485"/>
              <a:gd name="connsiteY2565" fmla="*/ 240573 h 448608"/>
              <a:gd name="connsiteX2566" fmla="*/ 726929 w 1223485"/>
              <a:gd name="connsiteY2566" fmla="*/ 242135 h 448608"/>
              <a:gd name="connsiteX2567" fmla="*/ 724748 w 1223485"/>
              <a:gd name="connsiteY2567" fmla="*/ 244116 h 448608"/>
              <a:gd name="connsiteX2568" fmla="*/ 724624 w 1223485"/>
              <a:gd name="connsiteY2568" fmla="*/ 246974 h 448608"/>
              <a:gd name="connsiteX2569" fmla="*/ 723281 w 1223485"/>
              <a:gd name="connsiteY2569" fmla="*/ 250822 h 448608"/>
              <a:gd name="connsiteX2570" fmla="*/ 722986 w 1223485"/>
              <a:gd name="connsiteY2570" fmla="*/ 252117 h 448608"/>
              <a:gd name="connsiteX2571" fmla="*/ 723023 w 1223485"/>
              <a:gd name="connsiteY2571" fmla="*/ 253298 h 448608"/>
              <a:gd name="connsiteX2572" fmla="*/ 723966 w 1223485"/>
              <a:gd name="connsiteY2572" fmla="*/ 254393 h 448608"/>
              <a:gd name="connsiteX2573" fmla="*/ 725062 w 1223485"/>
              <a:gd name="connsiteY2573" fmla="*/ 255260 h 448608"/>
              <a:gd name="connsiteX2574" fmla="*/ 726567 w 1223485"/>
              <a:gd name="connsiteY2574" fmla="*/ 255718 h 448608"/>
              <a:gd name="connsiteX2575" fmla="*/ 727881 w 1223485"/>
              <a:gd name="connsiteY2575" fmla="*/ 256470 h 448608"/>
              <a:gd name="connsiteX2576" fmla="*/ 730415 w 1223485"/>
              <a:gd name="connsiteY2576" fmla="*/ 259471 h 448608"/>
              <a:gd name="connsiteX2577" fmla="*/ 731739 w 1223485"/>
              <a:gd name="connsiteY2577" fmla="*/ 260261 h 448608"/>
              <a:gd name="connsiteX2578" fmla="*/ 732577 w 1223485"/>
              <a:gd name="connsiteY2578" fmla="*/ 261356 h 448608"/>
              <a:gd name="connsiteX2579" fmla="*/ 732491 w 1223485"/>
              <a:gd name="connsiteY2579" fmla="*/ 262985 h 448608"/>
              <a:gd name="connsiteX2580" fmla="*/ 733644 w 1223485"/>
              <a:gd name="connsiteY2580" fmla="*/ 263938 h 448608"/>
              <a:gd name="connsiteX2581" fmla="*/ 734701 w 1223485"/>
              <a:gd name="connsiteY2581" fmla="*/ 265643 h 448608"/>
              <a:gd name="connsiteX2582" fmla="*/ 736330 w 1223485"/>
              <a:gd name="connsiteY2582" fmla="*/ 266052 h 448608"/>
              <a:gd name="connsiteX2583" fmla="*/ 737082 w 1223485"/>
              <a:gd name="connsiteY2583" fmla="*/ 265566 h 448608"/>
              <a:gd name="connsiteX2584" fmla="*/ 737606 w 1223485"/>
              <a:gd name="connsiteY2584" fmla="*/ 264833 h 448608"/>
              <a:gd name="connsiteX2585" fmla="*/ 738940 w 1223485"/>
              <a:gd name="connsiteY2585" fmla="*/ 265109 h 448608"/>
              <a:gd name="connsiteX2586" fmla="*/ 739721 w 1223485"/>
              <a:gd name="connsiteY2586" fmla="*/ 266300 h 448608"/>
              <a:gd name="connsiteX2587" fmla="*/ 740178 w 1223485"/>
              <a:gd name="connsiteY2587" fmla="*/ 267824 h 448608"/>
              <a:gd name="connsiteX2588" fmla="*/ 740330 w 1223485"/>
              <a:gd name="connsiteY2588" fmla="*/ 269500 h 448608"/>
              <a:gd name="connsiteX2589" fmla="*/ 740264 w 1223485"/>
              <a:gd name="connsiteY2589" fmla="*/ 272682 h 448608"/>
              <a:gd name="connsiteX2590" fmla="*/ 739597 w 1223485"/>
              <a:gd name="connsiteY2590" fmla="*/ 273825 h 448608"/>
              <a:gd name="connsiteX2591" fmla="*/ 738140 w 1223485"/>
              <a:gd name="connsiteY2591" fmla="*/ 273768 h 448608"/>
              <a:gd name="connsiteX2592" fmla="*/ 735520 w 1223485"/>
              <a:gd name="connsiteY2592" fmla="*/ 272453 h 448608"/>
              <a:gd name="connsiteX2593" fmla="*/ 735396 w 1223485"/>
              <a:gd name="connsiteY2593" fmla="*/ 273405 h 448608"/>
              <a:gd name="connsiteX2594" fmla="*/ 735577 w 1223485"/>
              <a:gd name="connsiteY2594" fmla="*/ 274320 h 448608"/>
              <a:gd name="connsiteX2595" fmla="*/ 734244 w 1223485"/>
              <a:gd name="connsiteY2595" fmla="*/ 274625 h 448608"/>
              <a:gd name="connsiteX2596" fmla="*/ 732720 w 1223485"/>
              <a:gd name="connsiteY2596" fmla="*/ 274491 h 448608"/>
              <a:gd name="connsiteX2597" fmla="*/ 728891 w 1223485"/>
              <a:gd name="connsiteY2597" fmla="*/ 274615 h 448608"/>
              <a:gd name="connsiteX2598" fmla="*/ 721823 w 1223485"/>
              <a:gd name="connsiteY2598" fmla="*/ 276597 h 448608"/>
              <a:gd name="connsiteX2599" fmla="*/ 719347 w 1223485"/>
              <a:gd name="connsiteY2599" fmla="*/ 277768 h 448608"/>
              <a:gd name="connsiteX2600" fmla="*/ 717737 w 1223485"/>
              <a:gd name="connsiteY2600" fmla="*/ 279892 h 448608"/>
              <a:gd name="connsiteX2601" fmla="*/ 717623 w 1223485"/>
              <a:gd name="connsiteY2601" fmla="*/ 281368 h 448608"/>
              <a:gd name="connsiteX2602" fmla="*/ 718242 w 1223485"/>
              <a:gd name="connsiteY2602" fmla="*/ 284464 h 448608"/>
              <a:gd name="connsiteX2603" fmla="*/ 717299 w 1223485"/>
              <a:gd name="connsiteY2603" fmla="*/ 285550 h 448608"/>
              <a:gd name="connsiteX2604" fmla="*/ 714061 w 1223485"/>
              <a:gd name="connsiteY2604" fmla="*/ 285960 h 448608"/>
              <a:gd name="connsiteX2605" fmla="*/ 709536 w 1223485"/>
              <a:gd name="connsiteY2605" fmla="*/ 285131 h 448608"/>
              <a:gd name="connsiteX2606" fmla="*/ 706802 w 1223485"/>
              <a:gd name="connsiteY2606" fmla="*/ 284302 h 448608"/>
              <a:gd name="connsiteX2607" fmla="*/ 705278 w 1223485"/>
              <a:gd name="connsiteY2607" fmla="*/ 283607 h 448608"/>
              <a:gd name="connsiteX2608" fmla="*/ 703297 w 1223485"/>
              <a:gd name="connsiteY2608" fmla="*/ 281521 h 448608"/>
              <a:gd name="connsiteX2609" fmla="*/ 702545 w 1223485"/>
              <a:gd name="connsiteY2609" fmla="*/ 278854 h 448608"/>
              <a:gd name="connsiteX2610" fmla="*/ 704012 w 1223485"/>
              <a:gd name="connsiteY2610" fmla="*/ 270920 h 448608"/>
              <a:gd name="connsiteX2611" fmla="*/ 704421 w 1223485"/>
              <a:gd name="connsiteY2611" fmla="*/ 269900 h 448608"/>
              <a:gd name="connsiteX2612" fmla="*/ 705135 w 1223485"/>
              <a:gd name="connsiteY2612" fmla="*/ 268996 h 448608"/>
              <a:gd name="connsiteX2613" fmla="*/ 705888 w 1223485"/>
              <a:gd name="connsiteY2613" fmla="*/ 267557 h 448608"/>
              <a:gd name="connsiteX2614" fmla="*/ 706069 w 1223485"/>
              <a:gd name="connsiteY2614" fmla="*/ 265862 h 448608"/>
              <a:gd name="connsiteX2615" fmla="*/ 703907 w 1223485"/>
              <a:gd name="connsiteY2615" fmla="*/ 263795 h 448608"/>
              <a:gd name="connsiteX2616" fmla="*/ 700649 w 1223485"/>
              <a:gd name="connsiteY2616" fmla="*/ 262976 h 448608"/>
              <a:gd name="connsiteX2617" fmla="*/ 697896 w 1223485"/>
              <a:gd name="connsiteY2617" fmla="*/ 261252 h 448608"/>
              <a:gd name="connsiteX2618" fmla="*/ 687248 w 1223485"/>
              <a:gd name="connsiteY2618" fmla="*/ 251574 h 448608"/>
              <a:gd name="connsiteX2619" fmla="*/ 686648 w 1223485"/>
              <a:gd name="connsiteY2619" fmla="*/ 250641 h 448608"/>
              <a:gd name="connsiteX2620" fmla="*/ 686628 w 1223485"/>
              <a:gd name="connsiteY2620" fmla="*/ 249041 h 448608"/>
              <a:gd name="connsiteX2621" fmla="*/ 687057 w 1223485"/>
              <a:gd name="connsiteY2621" fmla="*/ 247545 h 448608"/>
              <a:gd name="connsiteX2622" fmla="*/ 690553 w 1223485"/>
              <a:gd name="connsiteY2622" fmla="*/ 242259 h 448608"/>
              <a:gd name="connsiteX2623" fmla="*/ 691000 w 1223485"/>
              <a:gd name="connsiteY2623" fmla="*/ 241249 h 448608"/>
              <a:gd name="connsiteX2624" fmla="*/ 691429 w 1223485"/>
              <a:gd name="connsiteY2624" fmla="*/ 237077 h 448608"/>
              <a:gd name="connsiteX2625" fmla="*/ 691324 w 1223485"/>
              <a:gd name="connsiteY2625" fmla="*/ 233639 h 448608"/>
              <a:gd name="connsiteX2626" fmla="*/ 690934 w 1223485"/>
              <a:gd name="connsiteY2626" fmla="*/ 230200 h 448608"/>
              <a:gd name="connsiteX2627" fmla="*/ 689277 w 1223485"/>
              <a:gd name="connsiteY2627" fmla="*/ 228038 h 448608"/>
              <a:gd name="connsiteX2628" fmla="*/ 686314 w 1223485"/>
              <a:gd name="connsiteY2628" fmla="*/ 227381 h 448608"/>
              <a:gd name="connsiteX2629" fmla="*/ 683257 w 1223485"/>
              <a:gd name="connsiteY2629" fmla="*/ 227276 h 448608"/>
              <a:gd name="connsiteX2630" fmla="*/ 680275 w 1223485"/>
              <a:gd name="connsiteY2630" fmla="*/ 227962 h 448608"/>
              <a:gd name="connsiteX2631" fmla="*/ 677342 w 1223485"/>
              <a:gd name="connsiteY2631" fmla="*/ 229695 h 448608"/>
              <a:gd name="connsiteX2632" fmla="*/ 671932 w 1223485"/>
              <a:gd name="connsiteY2632" fmla="*/ 233334 h 448608"/>
              <a:gd name="connsiteX2633" fmla="*/ 669779 w 1223485"/>
              <a:gd name="connsiteY2633" fmla="*/ 235458 h 448608"/>
              <a:gd name="connsiteX2634" fmla="*/ 669588 w 1223485"/>
              <a:gd name="connsiteY2634" fmla="*/ 238211 h 448608"/>
              <a:gd name="connsiteX2635" fmla="*/ 670827 w 1223485"/>
              <a:gd name="connsiteY2635" fmla="*/ 240906 h 448608"/>
              <a:gd name="connsiteX2636" fmla="*/ 672426 w 1223485"/>
              <a:gd name="connsiteY2636" fmla="*/ 243364 h 448608"/>
              <a:gd name="connsiteX2637" fmla="*/ 673284 w 1223485"/>
              <a:gd name="connsiteY2637" fmla="*/ 246059 h 448608"/>
              <a:gd name="connsiteX2638" fmla="*/ 674465 w 1223485"/>
              <a:gd name="connsiteY2638" fmla="*/ 255613 h 448608"/>
              <a:gd name="connsiteX2639" fmla="*/ 674427 w 1223485"/>
              <a:gd name="connsiteY2639" fmla="*/ 256689 h 448608"/>
              <a:gd name="connsiteX2640" fmla="*/ 673036 w 1223485"/>
              <a:gd name="connsiteY2640" fmla="*/ 259471 h 448608"/>
              <a:gd name="connsiteX2641" fmla="*/ 672484 w 1223485"/>
              <a:gd name="connsiteY2641" fmla="*/ 265681 h 448608"/>
              <a:gd name="connsiteX2642" fmla="*/ 673084 w 1223485"/>
              <a:gd name="connsiteY2642" fmla="*/ 274453 h 448608"/>
              <a:gd name="connsiteX2643" fmla="*/ 674036 w 1223485"/>
              <a:gd name="connsiteY2643" fmla="*/ 279835 h 448608"/>
              <a:gd name="connsiteX2644" fmla="*/ 673627 w 1223485"/>
              <a:gd name="connsiteY2644" fmla="*/ 282759 h 448608"/>
              <a:gd name="connsiteX2645" fmla="*/ 671093 w 1223485"/>
              <a:gd name="connsiteY2645" fmla="*/ 289045 h 448608"/>
              <a:gd name="connsiteX2646" fmla="*/ 670322 w 1223485"/>
              <a:gd name="connsiteY2646" fmla="*/ 292493 h 448608"/>
              <a:gd name="connsiteX2647" fmla="*/ 670264 w 1223485"/>
              <a:gd name="connsiteY2647" fmla="*/ 293913 h 448608"/>
              <a:gd name="connsiteX2648" fmla="*/ 673246 w 1223485"/>
              <a:gd name="connsiteY2648" fmla="*/ 300485 h 448608"/>
              <a:gd name="connsiteX2649" fmla="*/ 673932 w 1223485"/>
              <a:gd name="connsiteY2649" fmla="*/ 303085 h 448608"/>
              <a:gd name="connsiteX2650" fmla="*/ 674294 w 1223485"/>
              <a:gd name="connsiteY2650" fmla="*/ 305781 h 448608"/>
              <a:gd name="connsiteX2651" fmla="*/ 671122 w 1223485"/>
              <a:gd name="connsiteY2651" fmla="*/ 304457 h 448608"/>
              <a:gd name="connsiteX2652" fmla="*/ 669655 w 1223485"/>
              <a:gd name="connsiteY2652" fmla="*/ 304524 h 448608"/>
              <a:gd name="connsiteX2653" fmla="*/ 668159 w 1223485"/>
              <a:gd name="connsiteY2653" fmla="*/ 304924 h 448608"/>
              <a:gd name="connsiteX2654" fmla="*/ 664854 w 1223485"/>
              <a:gd name="connsiteY2654" fmla="*/ 305352 h 448608"/>
              <a:gd name="connsiteX2655" fmla="*/ 661492 w 1223485"/>
              <a:gd name="connsiteY2655" fmla="*/ 305410 h 448608"/>
              <a:gd name="connsiteX2656" fmla="*/ 660320 w 1223485"/>
              <a:gd name="connsiteY2656" fmla="*/ 305905 h 448608"/>
              <a:gd name="connsiteX2657" fmla="*/ 657939 w 1223485"/>
              <a:gd name="connsiteY2657" fmla="*/ 307657 h 448608"/>
              <a:gd name="connsiteX2658" fmla="*/ 656491 w 1223485"/>
              <a:gd name="connsiteY2658" fmla="*/ 308362 h 448608"/>
              <a:gd name="connsiteX2659" fmla="*/ 655234 w 1223485"/>
              <a:gd name="connsiteY2659" fmla="*/ 308496 h 448608"/>
              <a:gd name="connsiteX2660" fmla="*/ 650967 w 1223485"/>
              <a:gd name="connsiteY2660" fmla="*/ 306305 h 448608"/>
              <a:gd name="connsiteX2661" fmla="*/ 648443 w 1223485"/>
              <a:gd name="connsiteY2661" fmla="*/ 303924 h 448608"/>
              <a:gd name="connsiteX2662" fmla="*/ 646119 w 1223485"/>
              <a:gd name="connsiteY2662" fmla="*/ 301342 h 448608"/>
              <a:gd name="connsiteX2663" fmla="*/ 645690 w 1223485"/>
              <a:gd name="connsiteY2663" fmla="*/ 298390 h 448608"/>
              <a:gd name="connsiteX2664" fmla="*/ 646500 w 1223485"/>
              <a:gd name="connsiteY2664" fmla="*/ 295361 h 448608"/>
              <a:gd name="connsiteX2665" fmla="*/ 647652 w 1223485"/>
              <a:gd name="connsiteY2665" fmla="*/ 292122 h 448608"/>
              <a:gd name="connsiteX2666" fmla="*/ 649948 w 1223485"/>
              <a:gd name="connsiteY2666" fmla="*/ 286741 h 448608"/>
              <a:gd name="connsiteX2667" fmla="*/ 649834 w 1223485"/>
              <a:gd name="connsiteY2667" fmla="*/ 283131 h 448608"/>
              <a:gd name="connsiteX2668" fmla="*/ 650624 w 1223485"/>
              <a:gd name="connsiteY2668" fmla="*/ 280168 h 448608"/>
              <a:gd name="connsiteX2669" fmla="*/ 651938 w 1223485"/>
              <a:gd name="connsiteY2669" fmla="*/ 277301 h 448608"/>
              <a:gd name="connsiteX2670" fmla="*/ 652415 w 1223485"/>
              <a:gd name="connsiteY2670" fmla="*/ 274653 h 448608"/>
              <a:gd name="connsiteX2671" fmla="*/ 652729 w 1223485"/>
              <a:gd name="connsiteY2671" fmla="*/ 264290 h 448608"/>
              <a:gd name="connsiteX2672" fmla="*/ 652405 w 1223485"/>
              <a:gd name="connsiteY2672" fmla="*/ 263366 h 448608"/>
              <a:gd name="connsiteX2673" fmla="*/ 649252 w 1223485"/>
              <a:gd name="connsiteY2673" fmla="*/ 257213 h 448608"/>
              <a:gd name="connsiteX2674" fmla="*/ 648891 w 1223485"/>
              <a:gd name="connsiteY2674" fmla="*/ 256184 h 448608"/>
              <a:gd name="connsiteX2675" fmla="*/ 648871 w 1223485"/>
              <a:gd name="connsiteY2675" fmla="*/ 254527 h 448608"/>
              <a:gd name="connsiteX2676" fmla="*/ 649214 w 1223485"/>
              <a:gd name="connsiteY2676" fmla="*/ 252936 h 448608"/>
              <a:gd name="connsiteX2677" fmla="*/ 649281 w 1223485"/>
              <a:gd name="connsiteY2677" fmla="*/ 251517 h 448608"/>
              <a:gd name="connsiteX2678" fmla="*/ 648557 w 1223485"/>
              <a:gd name="connsiteY2678" fmla="*/ 250422 h 448608"/>
              <a:gd name="connsiteX2679" fmla="*/ 647281 w 1223485"/>
              <a:gd name="connsiteY2679" fmla="*/ 249422 h 448608"/>
              <a:gd name="connsiteX2680" fmla="*/ 645738 w 1223485"/>
              <a:gd name="connsiteY2680" fmla="*/ 248983 h 448608"/>
              <a:gd name="connsiteX2681" fmla="*/ 642471 w 1223485"/>
              <a:gd name="connsiteY2681" fmla="*/ 249412 h 448608"/>
              <a:gd name="connsiteX2682" fmla="*/ 635918 w 1223485"/>
              <a:gd name="connsiteY2682" fmla="*/ 251069 h 448608"/>
              <a:gd name="connsiteX2683" fmla="*/ 633984 w 1223485"/>
              <a:gd name="connsiteY2683" fmla="*/ 249612 h 448608"/>
              <a:gd name="connsiteX2684" fmla="*/ 632536 w 1223485"/>
              <a:gd name="connsiteY2684" fmla="*/ 247364 h 448608"/>
              <a:gd name="connsiteX2685" fmla="*/ 631593 w 1223485"/>
              <a:gd name="connsiteY2685" fmla="*/ 244221 h 448608"/>
              <a:gd name="connsiteX2686" fmla="*/ 631050 w 1223485"/>
              <a:gd name="connsiteY2686" fmla="*/ 240935 h 448608"/>
              <a:gd name="connsiteX2687" fmla="*/ 631298 w 1223485"/>
              <a:gd name="connsiteY2687" fmla="*/ 237849 h 448608"/>
              <a:gd name="connsiteX2688" fmla="*/ 632270 w 1223485"/>
              <a:gd name="connsiteY2688" fmla="*/ 234867 h 448608"/>
              <a:gd name="connsiteX2689" fmla="*/ 631488 w 1223485"/>
              <a:gd name="connsiteY2689" fmla="*/ 232781 h 448608"/>
              <a:gd name="connsiteX2690" fmla="*/ 630278 w 1223485"/>
              <a:gd name="connsiteY2690" fmla="*/ 230514 h 448608"/>
              <a:gd name="connsiteX2691" fmla="*/ 630269 w 1223485"/>
              <a:gd name="connsiteY2691" fmla="*/ 229343 h 448608"/>
              <a:gd name="connsiteX2692" fmla="*/ 630955 w 1223485"/>
              <a:gd name="connsiteY2692" fmla="*/ 228324 h 448608"/>
              <a:gd name="connsiteX2693" fmla="*/ 632136 w 1223485"/>
              <a:gd name="connsiteY2693" fmla="*/ 227466 h 448608"/>
              <a:gd name="connsiteX2694" fmla="*/ 633584 w 1223485"/>
              <a:gd name="connsiteY2694" fmla="*/ 226971 h 448608"/>
              <a:gd name="connsiteX2695" fmla="*/ 634936 w 1223485"/>
              <a:gd name="connsiteY2695" fmla="*/ 226066 h 448608"/>
              <a:gd name="connsiteX2696" fmla="*/ 638527 w 1223485"/>
              <a:gd name="connsiteY2696" fmla="*/ 223028 h 448608"/>
              <a:gd name="connsiteX2697" fmla="*/ 639670 w 1223485"/>
              <a:gd name="connsiteY2697" fmla="*/ 220351 h 448608"/>
              <a:gd name="connsiteX2698" fmla="*/ 639756 w 1223485"/>
              <a:gd name="connsiteY2698" fmla="*/ 217056 h 448608"/>
              <a:gd name="connsiteX2699" fmla="*/ 640670 w 1223485"/>
              <a:gd name="connsiteY2699" fmla="*/ 213912 h 448608"/>
              <a:gd name="connsiteX2700" fmla="*/ 642499 w 1223485"/>
              <a:gd name="connsiteY2700" fmla="*/ 211007 h 448608"/>
              <a:gd name="connsiteX2701" fmla="*/ 644671 w 1223485"/>
              <a:gd name="connsiteY2701" fmla="*/ 208321 h 448608"/>
              <a:gd name="connsiteX2702" fmla="*/ 645366 w 1223485"/>
              <a:gd name="connsiteY2702" fmla="*/ 205549 h 448608"/>
              <a:gd name="connsiteX2703" fmla="*/ 644309 w 1223485"/>
              <a:gd name="connsiteY2703" fmla="*/ 201149 h 448608"/>
              <a:gd name="connsiteX2704" fmla="*/ 644728 w 1223485"/>
              <a:gd name="connsiteY2704" fmla="*/ 199149 h 448608"/>
              <a:gd name="connsiteX2705" fmla="*/ 644366 w 1223485"/>
              <a:gd name="connsiteY2705" fmla="*/ 196796 h 448608"/>
              <a:gd name="connsiteX2706" fmla="*/ 644328 w 1223485"/>
              <a:gd name="connsiteY2706" fmla="*/ 194472 h 448608"/>
              <a:gd name="connsiteX2707" fmla="*/ 645671 w 1223485"/>
              <a:gd name="connsiteY2707" fmla="*/ 190100 h 448608"/>
              <a:gd name="connsiteX2708" fmla="*/ 649652 w 1223485"/>
              <a:gd name="connsiteY2708" fmla="*/ 181156 h 448608"/>
              <a:gd name="connsiteX2709" fmla="*/ 653539 w 1223485"/>
              <a:gd name="connsiteY2709" fmla="*/ 176403 h 448608"/>
              <a:gd name="connsiteX2710" fmla="*/ 655082 w 1223485"/>
              <a:gd name="connsiteY2710" fmla="*/ 175155 h 448608"/>
              <a:gd name="connsiteX2711" fmla="*/ 657101 w 1223485"/>
              <a:gd name="connsiteY2711" fmla="*/ 177365 h 448608"/>
              <a:gd name="connsiteX2712" fmla="*/ 658634 w 1223485"/>
              <a:gd name="connsiteY2712" fmla="*/ 179965 h 448608"/>
              <a:gd name="connsiteX2713" fmla="*/ 658663 w 1223485"/>
              <a:gd name="connsiteY2713" fmla="*/ 177613 h 448608"/>
              <a:gd name="connsiteX2714" fmla="*/ 658206 w 1223485"/>
              <a:gd name="connsiteY2714" fmla="*/ 175355 h 448608"/>
              <a:gd name="connsiteX2715" fmla="*/ 656663 w 1223485"/>
              <a:gd name="connsiteY2715" fmla="*/ 169974 h 448608"/>
              <a:gd name="connsiteX2716" fmla="*/ 655320 w 1223485"/>
              <a:gd name="connsiteY2716" fmla="*/ 159477 h 448608"/>
              <a:gd name="connsiteX2717" fmla="*/ 655691 w 1223485"/>
              <a:gd name="connsiteY2717" fmla="*/ 158486 h 448608"/>
              <a:gd name="connsiteX2718" fmla="*/ 657054 w 1223485"/>
              <a:gd name="connsiteY2718" fmla="*/ 158648 h 448608"/>
              <a:gd name="connsiteX2719" fmla="*/ 658444 w 1223485"/>
              <a:gd name="connsiteY2719" fmla="*/ 157724 h 448608"/>
              <a:gd name="connsiteX2720" fmla="*/ 659168 w 1223485"/>
              <a:gd name="connsiteY2720" fmla="*/ 156077 h 448608"/>
              <a:gd name="connsiteX2721" fmla="*/ 657730 w 1223485"/>
              <a:gd name="connsiteY2721" fmla="*/ 152181 h 448608"/>
              <a:gd name="connsiteX2722" fmla="*/ 657663 w 1223485"/>
              <a:gd name="connsiteY2722" fmla="*/ 150800 h 448608"/>
              <a:gd name="connsiteX2723" fmla="*/ 660444 w 1223485"/>
              <a:gd name="connsiteY2723" fmla="*/ 145323 h 448608"/>
              <a:gd name="connsiteX2724" fmla="*/ 662711 w 1223485"/>
              <a:gd name="connsiteY2724" fmla="*/ 143332 h 448608"/>
              <a:gd name="connsiteX2725" fmla="*/ 663702 w 1223485"/>
              <a:gd name="connsiteY2725" fmla="*/ 142104 h 448608"/>
              <a:gd name="connsiteX2726" fmla="*/ 664273 w 1223485"/>
              <a:gd name="connsiteY2726" fmla="*/ 138760 h 448608"/>
              <a:gd name="connsiteX2727" fmla="*/ 665454 w 1223485"/>
              <a:gd name="connsiteY2727" fmla="*/ 137503 h 448608"/>
              <a:gd name="connsiteX2728" fmla="*/ 666940 w 1223485"/>
              <a:gd name="connsiteY2728" fmla="*/ 136598 h 448608"/>
              <a:gd name="connsiteX2729" fmla="*/ 668902 w 1223485"/>
              <a:gd name="connsiteY2729" fmla="*/ 134283 h 448608"/>
              <a:gd name="connsiteX2730" fmla="*/ 669960 w 1223485"/>
              <a:gd name="connsiteY2730" fmla="*/ 131369 h 448608"/>
              <a:gd name="connsiteX2731" fmla="*/ 670607 w 1223485"/>
              <a:gd name="connsiteY2731" fmla="*/ 131150 h 448608"/>
              <a:gd name="connsiteX2732" fmla="*/ 671370 w 1223485"/>
              <a:gd name="connsiteY2732" fmla="*/ 131045 h 448608"/>
              <a:gd name="connsiteX2733" fmla="*/ 672550 w 1223485"/>
              <a:gd name="connsiteY2733" fmla="*/ 133588 h 448608"/>
              <a:gd name="connsiteX2734" fmla="*/ 673875 w 1223485"/>
              <a:gd name="connsiteY2734" fmla="*/ 134617 h 448608"/>
              <a:gd name="connsiteX2735" fmla="*/ 676560 w 1223485"/>
              <a:gd name="connsiteY2735" fmla="*/ 135446 h 448608"/>
              <a:gd name="connsiteX2736" fmla="*/ 678856 w 1223485"/>
              <a:gd name="connsiteY2736" fmla="*/ 134464 h 448608"/>
              <a:gd name="connsiteX2737" fmla="*/ 679494 w 1223485"/>
              <a:gd name="connsiteY2737" fmla="*/ 133188 h 448608"/>
              <a:gd name="connsiteX2738" fmla="*/ 680361 w 1223485"/>
              <a:gd name="connsiteY2738" fmla="*/ 132093 h 448608"/>
              <a:gd name="connsiteX2739" fmla="*/ 681751 w 1223485"/>
              <a:gd name="connsiteY2739" fmla="*/ 130950 h 448608"/>
              <a:gd name="connsiteX2740" fmla="*/ 682923 w 1223485"/>
              <a:gd name="connsiteY2740" fmla="*/ 129645 h 448608"/>
              <a:gd name="connsiteX2741" fmla="*/ 684228 w 1223485"/>
              <a:gd name="connsiteY2741" fmla="*/ 126625 h 448608"/>
              <a:gd name="connsiteX2742" fmla="*/ 685952 w 1223485"/>
              <a:gd name="connsiteY2742" fmla="*/ 123873 h 448608"/>
              <a:gd name="connsiteX2743" fmla="*/ 687133 w 1223485"/>
              <a:gd name="connsiteY2743" fmla="*/ 122911 h 448608"/>
              <a:gd name="connsiteX2744" fmla="*/ 688553 w 1223485"/>
              <a:gd name="connsiteY2744" fmla="*/ 122311 h 448608"/>
              <a:gd name="connsiteX2745" fmla="*/ 690133 w 1223485"/>
              <a:gd name="connsiteY2745" fmla="*/ 121939 h 448608"/>
              <a:gd name="connsiteX2746" fmla="*/ 691658 w 1223485"/>
              <a:gd name="connsiteY2746" fmla="*/ 121891 h 448608"/>
              <a:gd name="connsiteX2747" fmla="*/ 695039 w 1223485"/>
              <a:gd name="connsiteY2747" fmla="*/ 123615 h 448608"/>
              <a:gd name="connsiteX2748" fmla="*/ 697001 w 1223485"/>
              <a:gd name="connsiteY2748" fmla="*/ 123958 h 448608"/>
              <a:gd name="connsiteX2749" fmla="*/ 699011 w 1223485"/>
              <a:gd name="connsiteY2749" fmla="*/ 123835 h 448608"/>
              <a:gd name="connsiteX2750" fmla="*/ 700278 w 1223485"/>
              <a:gd name="connsiteY2750" fmla="*/ 124120 h 448608"/>
              <a:gd name="connsiteX2751" fmla="*/ 701240 w 1223485"/>
              <a:gd name="connsiteY2751" fmla="*/ 124901 h 448608"/>
              <a:gd name="connsiteX2752" fmla="*/ 702116 w 1223485"/>
              <a:gd name="connsiteY2752" fmla="*/ 126463 h 448608"/>
              <a:gd name="connsiteX2753" fmla="*/ 703193 w 1223485"/>
              <a:gd name="connsiteY2753" fmla="*/ 127816 h 448608"/>
              <a:gd name="connsiteX2754" fmla="*/ 704193 w 1223485"/>
              <a:gd name="connsiteY2754" fmla="*/ 128483 h 448608"/>
              <a:gd name="connsiteX2755" fmla="*/ 705288 w 1223485"/>
              <a:gd name="connsiteY2755" fmla="*/ 128797 h 448608"/>
              <a:gd name="connsiteX2756" fmla="*/ 712651 w 1223485"/>
              <a:gd name="connsiteY2756" fmla="*/ 128245 h 448608"/>
              <a:gd name="connsiteX2757" fmla="*/ 719090 w 1223485"/>
              <a:gd name="connsiteY2757" fmla="*/ 129769 h 448608"/>
              <a:gd name="connsiteX2758" fmla="*/ 727872 w 1223485"/>
              <a:gd name="connsiteY2758" fmla="*/ 130112 h 448608"/>
              <a:gd name="connsiteX2759" fmla="*/ 730882 w 1223485"/>
              <a:gd name="connsiteY2759" fmla="*/ 131007 h 448608"/>
              <a:gd name="connsiteX2760" fmla="*/ 733777 w 1223485"/>
              <a:gd name="connsiteY2760" fmla="*/ 132178 h 448608"/>
              <a:gd name="connsiteX2761" fmla="*/ 737311 w 1223485"/>
              <a:gd name="connsiteY2761" fmla="*/ 134236 h 448608"/>
              <a:gd name="connsiteX2762" fmla="*/ 738607 w 1223485"/>
              <a:gd name="connsiteY2762" fmla="*/ 134693 h 448608"/>
              <a:gd name="connsiteX2763" fmla="*/ 740054 w 1223485"/>
              <a:gd name="connsiteY2763" fmla="*/ 134579 h 448608"/>
              <a:gd name="connsiteX2764" fmla="*/ 741854 w 1223485"/>
              <a:gd name="connsiteY2764" fmla="*/ 132636 h 448608"/>
              <a:gd name="connsiteX2765" fmla="*/ 743264 w 1223485"/>
              <a:gd name="connsiteY2765" fmla="*/ 132216 h 448608"/>
              <a:gd name="connsiteX2766" fmla="*/ 744693 w 1223485"/>
              <a:gd name="connsiteY2766" fmla="*/ 132140 h 448608"/>
              <a:gd name="connsiteX2767" fmla="*/ 750351 w 1223485"/>
              <a:gd name="connsiteY2767" fmla="*/ 132502 h 448608"/>
              <a:gd name="connsiteX2768" fmla="*/ 765553 w 1223485"/>
              <a:gd name="connsiteY2768" fmla="*/ 134883 h 448608"/>
              <a:gd name="connsiteX2769" fmla="*/ 767800 w 1223485"/>
              <a:gd name="connsiteY2769" fmla="*/ 134560 h 448608"/>
              <a:gd name="connsiteX2770" fmla="*/ 776964 w 1223485"/>
              <a:gd name="connsiteY2770" fmla="*/ 129997 h 448608"/>
              <a:gd name="connsiteX2771" fmla="*/ 780640 w 1223485"/>
              <a:gd name="connsiteY2771" fmla="*/ 125673 h 448608"/>
              <a:gd name="connsiteX2772" fmla="*/ 783927 w 1223485"/>
              <a:gd name="connsiteY2772" fmla="*/ 124473 h 448608"/>
              <a:gd name="connsiteX2773" fmla="*/ 785031 w 1223485"/>
              <a:gd name="connsiteY2773" fmla="*/ 122511 h 448608"/>
              <a:gd name="connsiteX2774" fmla="*/ 785698 w 1223485"/>
              <a:gd name="connsiteY2774" fmla="*/ 120167 h 448608"/>
              <a:gd name="connsiteX2775" fmla="*/ 786860 w 1223485"/>
              <a:gd name="connsiteY2775" fmla="*/ 119539 h 448608"/>
              <a:gd name="connsiteX2776" fmla="*/ 789613 w 1223485"/>
              <a:gd name="connsiteY2776" fmla="*/ 118872 h 448608"/>
              <a:gd name="connsiteX2777" fmla="*/ 790699 w 1223485"/>
              <a:gd name="connsiteY2777" fmla="*/ 118177 h 448608"/>
              <a:gd name="connsiteX2778" fmla="*/ 792651 w 1223485"/>
              <a:gd name="connsiteY2778" fmla="*/ 115291 h 448608"/>
              <a:gd name="connsiteX2779" fmla="*/ 794956 w 1223485"/>
              <a:gd name="connsiteY2779" fmla="*/ 112738 h 448608"/>
              <a:gd name="connsiteX2780" fmla="*/ 796090 w 1223485"/>
              <a:gd name="connsiteY2780" fmla="*/ 111966 h 448608"/>
              <a:gd name="connsiteX2781" fmla="*/ 799347 w 1223485"/>
              <a:gd name="connsiteY2781" fmla="*/ 112376 h 448608"/>
              <a:gd name="connsiteX2782" fmla="*/ 800785 w 1223485"/>
              <a:gd name="connsiteY2782" fmla="*/ 113490 h 448608"/>
              <a:gd name="connsiteX2783" fmla="*/ 802614 w 1223485"/>
              <a:gd name="connsiteY2783" fmla="*/ 117243 h 448608"/>
              <a:gd name="connsiteX2784" fmla="*/ 802300 w 1223485"/>
              <a:gd name="connsiteY2784" fmla="*/ 117872 h 448608"/>
              <a:gd name="connsiteX2785" fmla="*/ 800138 w 1223485"/>
              <a:gd name="connsiteY2785" fmla="*/ 119739 h 448608"/>
              <a:gd name="connsiteX2786" fmla="*/ 799509 w 1223485"/>
              <a:gd name="connsiteY2786" fmla="*/ 120529 h 448608"/>
              <a:gd name="connsiteX2787" fmla="*/ 797118 w 1223485"/>
              <a:gd name="connsiteY2787" fmla="*/ 125806 h 448608"/>
              <a:gd name="connsiteX2788" fmla="*/ 795480 w 1223485"/>
              <a:gd name="connsiteY2788" fmla="*/ 128397 h 448608"/>
              <a:gd name="connsiteX2789" fmla="*/ 793442 w 1223485"/>
              <a:gd name="connsiteY2789" fmla="*/ 130712 h 448608"/>
              <a:gd name="connsiteX2790" fmla="*/ 173793 w 1223485"/>
              <a:gd name="connsiteY2790" fmla="*/ 101937 h 448608"/>
              <a:gd name="connsiteX2791" fmla="*/ 175231 w 1223485"/>
              <a:gd name="connsiteY2791" fmla="*/ 104118 h 448608"/>
              <a:gd name="connsiteX2792" fmla="*/ 175536 w 1223485"/>
              <a:gd name="connsiteY2792" fmla="*/ 105527 h 448608"/>
              <a:gd name="connsiteX2793" fmla="*/ 174479 w 1223485"/>
              <a:gd name="connsiteY2793" fmla="*/ 107147 h 448608"/>
              <a:gd name="connsiteX2794" fmla="*/ 174088 w 1223485"/>
              <a:gd name="connsiteY2794" fmla="*/ 109633 h 448608"/>
              <a:gd name="connsiteX2795" fmla="*/ 170973 w 1223485"/>
              <a:gd name="connsiteY2795" fmla="*/ 111585 h 448608"/>
              <a:gd name="connsiteX2796" fmla="*/ 168250 w 1223485"/>
              <a:gd name="connsiteY2796" fmla="*/ 111119 h 448608"/>
              <a:gd name="connsiteX2797" fmla="*/ 167364 w 1223485"/>
              <a:gd name="connsiteY2797" fmla="*/ 110423 h 448608"/>
              <a:gd name="connsiteX2798" fmla="*/ 165639 w 1223485"/>
              <a:gd name="connsiteY2798" fmla="*/ 106651 h 448608"/>
              <a:gd name="connsiteX2799" fmla="*/ 165811 w 1223485"/>
              <a:gd name="connsiteY2799" fmla="*/ 103451 h 448608"/>
              <a:gd name="connsiteX2800" fmla="*/ 166887 w 1223485"/>
              <a:gd name="connsiteY2800" fmla="*/ 102232 h 448608"/>
              <a:gd name="connsiteX2801" fmla="*/ 169421 w 1223485"/>
              <a:gd name="connsiteY2801" fmla="*/ 102422 h 448608"/>
              <a:gd name="connsiteX2802" fmla="*/ 171993 w 1223485"/>
              <a:gd name="connsiteY2802" fmla="*/ 100670 h 448608"/>
              <a:gd name="connsiteX2803" fmla="*/ 173793 w 1223485"/>
              <a:gd name="connsiteY2803" fmla="*/ 101937 h 448608"/>
              <a:gd name="connsiteX2804" fmla="*/ 869470 w 1223485"/>
              <a:gd name="connsiteY2804" fmla="*/ 134617 h 448608"/>
              <a:gd name="connsiteX2805" fmla="*/ 871414 w 1223485"/>
              <a:gd name="connsiteY2805" fmla="*/ 135207 h 448608"/>
              <a:gd name="connsiteX2806" fmla="*/ 873433 w 1223485"/>
              <a:gd name="connsiteY2806" fmla="*/ 135045 h 448608"/>
              <a:gd name="connsiteX2807" fmla="*/ 874433 w 1223485"/>
              <a:gd name="connsiteY2807" fmla="*/ 133855 h 448608"/>
              <a:gd name="connsiteX2808" fmla="*/ 874709 w 1223485"/>
              <a:gd name="connsiteY2808" fmla="*/ 132312 h 448608"/>
              <a:gd name="connsiteX2809" fmla="*/ 875729 w 1223485"/>
              <a:gd name="connsiteY2809" fmla="*/ 129445 h 448608"/>
              <a:gd name="connsiteX2810" fmla="*/ 878081 w 1223485"/>
              <a:gd name="connsiteY2810" fmla="*/ 127502 h 448608"/>
              <a:gd name="connsiteX2811" fmla="*/ 879729 w 1223485"/>
              <a:gd name="connsiteY2811" fmla="*/ 127197 h 448608"/>
              <a:gd name="connsiteX2812" fmla="*/ 880900 w 1223485"/>
              <a:gd name="connsiteY2812" fmla="*/ 126378 h 448608"/>
              <a:gd name="connsiteX2813" fmla="*/ 880700 w 1223485"/>
              <a:gd name="connsiteY2813" fmla="*/ 124253 h 448608"/>
              <a:gd name="connsiteX2814" fmla="*/ 880824 w 1223485"/>
              <a:gd name="connsiteY2814" fmla="*/ 122168 h 448608"/>
              <a:gd name="connsiteX2815" fmla="*/ 882567 w 1223485"/>
              <a:gd name="connsiteY2815" fmla="*/ 119939 h 448608"/>
              <a:gd name="connsiteX2816" fmla="*/ 887949 w 1223485"/>
              <a:gd name="connsiteY2816" fmla="*/ 116834 h 448608"/>
              <a:gd name="connsiteX2817" fmla="*/ 891025 w 1223485"/>
              <a:gd name="connsiteY2817" fmla="*/ 115729 h 448608"/>
              <a:gd name="connsiteX2818" fmla="*/ 895016 w 1223485"/>
              <a:gd name="connsiteY2818" fmla="*/ 115376 h 448608"/>
              <a:gd name="connsiteX2819" fmla="*/ 895464 w 1223485"/>
              <a:gd name="connsiteY2819" fmla="*/ 116567 h 448608"/>
              <a:gd name="connsiteX2820" fmla="*/ 895007 w 1223485"/>
              <a:gd name="connsiteY2820" fmla="*/ 118262 h 448608"/>
              <a:gd name="connsiteX2821" fmla="*/ 895778 w 1223485"/>
              <a:gd name="connsiteY2821" fmla="*/ 120825 h 448608"/>
              <a:gd name="connsiteX2822" fmla="*/ 895398 w 1223485"/>
              <a:gd name="connsiteY2822" fmla="*/ 127759 h 448608"/>
              <a:gd name="connsiteX2823" fmla="*/ 894483 w 1223485"/>
              <a:gd name="connsiteY2823" fmla="*/ 128740 h 448608"/>
              <a:gd name="connsiteX2824" fmla="*/ 890358 w 1223485"/>
              <a:gd name="connsiteY2824" fmla="*/ 131131 h 448608"/>
              <a:gd name="connsiteX2825" fmla="*/ 885854 w 1223485"/>
              <a:gd name="connsiteY2825" fmla="*/ 133045 h 448608"/>
              <a:gd name="connsiteX2826" fmla="*/ 884587 w 1223485"/>
              <a:gd name="connsiteY2826" fmla="*/ 133845 h 448608"/>
              <a:gd name="connsiteX2827" fmla="*/ 883472 w 1223485"/>
              <a:gd name="connsiteY2827" fmla="*/ 135750 h 448608"/>
              <a:gd name="connsiteX2828" fmla="*/ 883568 w 1223485"/>
              <a:gd name="connsiteY2828" fmla="*/ 137646 h 448608"/>
              <a:gd name="connsiteX2829" fmla="*/ 887244 w 1223485"/>
              <a:gd name="connsiteY2829" fmla="*/ 140170 h 448608"/>
              <a:gd name="connsiteX2830" fmla="*/ 892950 w 1223485"/>
              <a:gd name="connsiteY2830" fmla="*/ 142532 h 448608"/>
              <a:gd name="connsiteX2831" fmla="*/ 894121 w 1223485"/>
              <a:gd name="connsiteY2831" fmla="*/ 143637 h 448608"/>
              <a:gd name="connsiteX2832" fmla="*/ 894883 w 1223485"/>
              <a:gd name="connsiteY2832" fmla="*/ 145494 h 448608"/>
              <a:gd name="connsiteX2833" fmla="*/ 895092 w 1223485"/>
              <a:gd name="connsiteY2833" fmla="*/ 147571 h 448608"/>
              <a:gd name="connsiteX2834" fmla="*/ 896474 w 1223485"/>
              <a:gd name="connsiteY2834" fmla="*/ 148561 h 448608"/>
              <a:gd name="connsiteX2835" fmla="*/ 898407 w 1223485"/>
              <a:gd name="connsiteY2835" fmla="*/ 149038 h 448608"/>
              <a:gd name="connsiteX2836" fmla="*/ 899683 w 1223485"/>
              <a:gd name="connsiteY2836" fmla="*/ 150019 h 448608"/>
              <a:gd name="connsiteX2837" fmla="*/ 900656 w 1223485"/>
              <a:gd name="connsiteY2837" fmla="*/ 151400 h 448608"/>
              <a:gd name="connsiteX2838" fmla="*/ 891054 w 1223485"/>
              <a:gd name="connsiteY2838" fmla="*/ 148171 h 448608"/>
              <a:gd name="connsiteX2839" fmla="*/ 888539 w 1223485"/>
              <a:gd name="connsiteY2839" fmla="*/ 146752 h 448608"/>
              <a:gd name="connsiteX2840" fmla="*/ 885511 w 1223485"/>
              <a:gd name="connsiteY2840" fmla="*/ 146580 h 448608"/>
              <a:gd name="connsiteX2841" fmla="*/ 882510 w 1223485"/>
              <a:gd name="connsiteY2841" fmla="*/ 146152 h 448608"/>
              <a:gd name="connsiteX2842" fmla="*/ 879453 w 1223485"/>
              <a:gd name="connsiteY2842" fmla="*/ 144913 h 448608"/>
              <a:gd name="connsiteX2843" fmla="*/ 876166 w 1223485"/>
              <a:gd name="connsiteY2843" fmla="*/ 144618 h 448608"/>
              <a:gd name="connsiteX2844" fmla="*/ 874595 w 1223485"/>
              <a:gd name="connsiteY2844" fmla="*/ 145513 h 448608"/>
              <a:gd name="connsiteX2845" fmla="*/ 873985 w 1223485"/>
              <a:gd name="connsiteY2845" fmla="*/ 147266 h 448608"/>
              <a:gd name="connsiteX2846" fmla="*/ 873614 w 1223485"/>
              <a:gd name="connsiteY2846" fmla="*/ 149228 h 448608"/>
              <a:gd name="connsiteX2847" fmla="*/ 874338 w 1223485"/>
              <a:gd name="connsiteY2847" fmla="*/ 151667 h 448608"/>
              <a:gd name="connsiteX2848" fmla="*/ 874271 w 1223485"/>
              <a:gd name="connsiteY2848" fmla="*/ 153152 h 448608"/>
              <a:gd name="connsiteX2849" fmla="*/ 873652 w 1223485"/>
              <a:gd name="connsiteY2849" fmla="*/ 155829 h 448608"/>
              <a:gd name="connsiteX2850" fmla="*/ 876033 w 1223485"/>
              <a:gd name="connsiteY2850" fmla="*/ 163744 h 448608"/>
              <a:gd name="connsiteX2851" fmla="*/ 879014 w 1223485"/>
              <a:gd name="connsiteY2851" fmla="*/ 170031 h 448608"/>
              <a:gd name="connsiteX2852" fmla="*/ 883405 w 1223485"/>
              <a:gd name="connsiteY2852" fmla="*/ 176574 h 448608"/>
              <a:gd name="connsiteX2853" fmla="*/ 885577 w 1223485"/>
              <a:gd name="connsiteY2853" fmla="*/ 178822 h 448608"/>
              <a:gd name="connsiteX2854" fmla="*/ 888006 w 1223485"/>
              <a:gd name="connsiteY2854" fmla="*/ 180851 h 448608"/>
              <a:gd name="connsiteX2855" fmla="*/ 884063 w 1223485"/>
              <a:gd name="connsiteY2855" fmla="*/ 180251 h 448608"/>
              <a:gd name="connsiteX2856" fmla="*/ 882872 w 1223485"/>
              <a:gd name="connsiteY2856" fmla="*/ 178070 h 448608"/>
              <a:gd name="connsiteX2857" fmla="*/ 877881 w 1223485"/>
              <a:gd name="connsiteY2857" fmla="*/ 175898 h 448608"/>
              <a:gd name="connsiteX2858" fmla="*/ 876919 w 1223485"/>
              <a:gd name="connsiteY2858" fmla="*/ 174603 h 448608"/>
              <a:gd name="connsiteX2859" fmla="*/ 873661 w 1223485"/>
              <a:gd name="connsiteY2859" fmla="*/ 168392 h 448608"/>
              <a:gd name="connsiteX2860" fmla="*/ 872709 w 1223485"/>
              <a:gd name="connsiteY2860" fmla="*/ 167230 h 448608"/>
              <a:gd name="connsiteX2861" fmla="*/ 869709 w 1223485"/>
              <a:gd name="connsiteY2861" fmla="*/ 165116 h 448608"/>
              <a:gd name="connsiteX2862" fmla="*/ 868385 w 1223485"/>
              <a:gd name="connsiteY2862" fmla="*/ 163563 h 448608"/>
              <a:gd name="connsiteX2863" fmla="*/ 867937 w 1223485"/>
              <a:gd name="connsiteY2863" fmla="*/ 161468 h 448608"/>
              <a:gd name="connsiteX2864" fmla="*/ 868270 w 1223485"/>
              <a:gd name="connsiteY2864" fmla="*/ 159267 h 448608"/>
              <a:gd name="connsiteX2865" fmla="*/ 868099 w 1223485"/>
              <a:gd name="connsiteY2865" fmla="*/ 156220 h 448608"/>
              <a:gd name="connsiteX2866" fmla="*/ 868213 w 1223485"/>
              <a:gd name="connsiteY2866" fmla="*/ 153190 h 448608"/>
              <a:gd name="connsiteX2867" fmla="*/ 868832 w 1223485"/>
              <a:gd name="connsiteY2867" fmla="*/ 149495 h 448608"/>
              <a:gd name="connsiteX2868" fmla="*/ 867756 w 1223485"/>
              <a:gd name="connsiteY2868" fmla="*/ 148190 h 448608"/>
              <a:gd name="connsiteX2869" fmla="*/ 866356 w 1223485"/>
              <a:gd name="connsiteY2869" fmla="*/ 146971 h 448608"/>
              <a:gd name="connsiteX2870" fmla="*/ 864727 w 1223485"/>
              <a:gd name="connsiteY2870" fmla="*/ 144142 h 448608"/>
              <a:gd name="connsiteX2871" fmla="*/ 864241 w 1223485"/>
              <a:gd name="connsiteY2871" fmla="*/ 140922 h 448608"/>
              <a:gd name="connsiteX2872" fmla="*/ 864375 w 1223485"/>
              <a:gd name="connsiteY2872" fmla="*/ 139074 h 448608"/>
              <a:gd name="connsiteX2873" fmla="*/ 865041 w 1223485"/>
              <a:gd name="connsiteY2873" fmla="*/ 137436 h 448608"/>
              <a:gd name="connsiteX2874" fmla="*/ 865946 w 1223485"/>
              <a:gd name="connsiteY2874" fmla="*/ 136017 h 448608"/>
              <a:gd name="connsiteX2875" fmla="*/ 866146 w 1223485"/>
              <a:gd name="connsiteY2875" fmla="*/ 134626 h 448608"/>
              <a:gd name="connsiteX2876" fmla="*/ 863803 w 1223485"/>
              <a:gd name="connsiteY2876" fmla="*/ 132617 h 448608"/>
              <a:gd name="connsiteX2877" fmla="*/ 861346 w 1223485"/>
              <a:gd name="connsiteY2877" fmla="*/ 126882 h 448608"/>
              <a:gd name="connsiteX2878" fmla="*/ 861127 w 1223485"/>
              <a:gd name="connsiteY2878" fmla="*/ 123911 h 448608"/>
              <a:gd name="connsiteX2879" fmla="*/ 864251 w 1223485"/>
              <a:gd name="connsiteY2879" fmla="*/ 118186 h 448608"/>
              <a:gd name="connsiteX2880" fmla="*/ 864184 w 1223485"/>
              <a:gd name="connsiteY2880" fmla="*/ 115405 h 448608"/>
              <a:gd name="connsiteX2881" fmla="*/ 864803 w 1223485"/>
              <a:gd name="connsiteY2881" fmla="*/ 113757 h 448608"/>
              <a:gd name="connsiteX2882" fmla="*/ 865137 w 1223485"/>
              <a:gd name="connsiteY2882" fmla="*/ 112005 h 448608"/>
              <a:gd name="connsiteX2883" fmla="*/ 866775 w 1223485"/>
              <a:gd name="connsiteY2883" fmla="*/ 108194 h 448608"/>
              <a:gd name="connsiteX2884" fmla="*/ 869432 w 1223485"/>
              <a:gd name="connsiteY2884" fmla="*/ 104947 h 448608"/>
              <a:gd name="connsiteX2885" fmla="*/ 873947 w 1223485"/>
              <a:gd name="connsiteY2885" fmla="*/ 100393 h 448608"/>
              <a:gd name="connsiteX2886" fmla="*/ 875662 w 1223485"/>
              <a:gd name="connsiteY2886" fmla="*/ 99403 h 448608"/>
              <a:gd name="connsiteX2887" fmla="*/ 877595 w 1223485"/>
              <a:gd name="connsiteY2887" fmla="*/ 98755 h 448608"/>
              <a:gd name="connsiteX2888" fmla="*/ 877767 w 1223485"/>
              <a:gd name="connsiteY2888" fmla="*/ 99869 h 448608"/>
              <a:gd name="connsiteX2889" fmla="*/ 877462 w 1223485"/>
              <a:gd name="connsiteY2889" fmla="*/ 100860 h 448608"/>
              <a:gd name="connsiteX2890" fmla="*/ 874128 w 1223485"/>
              <a:gd name="connsiteY2890" fmla="*/ 105489 h 448608"/>
              <a:gd name="connsiteX2891" fmla="*/ 873680 w 1223485"/>
              <a:gd name="connsiteY2891" fmla="*/ 106537 h 448608"/>
              <a:gd name="connsiteX2892" fmla="*/ 873595 w 1223485"/>
              <a:gd name="connsiteY2892" fmla="*/ 108480 h 448608"/>
              <a:gd name="connsiteX2893" fmla="*/ 875186 w 1223485"/>
              <a:gd name="connsiteY2893" fmla="*/ 109633 h 448608"/>
              <a:gd name="connsiteX2894" fmla="*/ 876919 w 1223485"/>
              <a:gd name="connsiteY2894" fmla="*/ 111985 h 448608"/>
              <a:gd name="connsiteX2895" fmla="*/ 877252 w 1223485"/>
              <a:gd name="connsiteY2895" fmla="*/ 115110 h 448608"/>
              <a:gd name="connsiteX2896" fmla="*/ 877319 w 1223485"/>
              <a:gd name="connsiteY2896" fmla="*/ 118443 h 448608"/>
              <a:gd name="connsiteX2897" fmla="*/ 876938 w 1223485"/>
              <a:gd name="connsiteY2897" fmla="*/ 121796 h 448608"/>
              <a:gd name="connsiteX2898" fmla="*/ 876300 w 1223485"/>
              <a:gd name="connsiteY2898" fmla="*/ 122920 h 448608"/>
              <a:gd name="connsiteX2899" fmla="*/ 873566 w 1223485"/>
              <a:gd name="connsiteY2899" fmla="*/ 126292 h 448608"/>
              <a:gd name="connsiteX2900" fmla="*/ 867347 w 1223485"/>
              <a:gd name="connsiteY2900" fmla="*/ 130245 h 448608"/>
              <a:gd name="connsiteX2901" fmla="*/ 866813 w 1223485"/>
              <a:gd name="connsiteY2901" fmla="*/ 131226 h 448608"/>
              <a:gd name="connsiteX2902" fmla="*/ 866860 w 1223485"/>
              <a:gd name="connsiteY2902" fmla="*/ 132312 h 448608"/>
              <a:gd name="connsiteX2903" fmla="*/ 868003 w 1223485"/>
              <a:gd name="connsiteY2903" fmla="*/ 133626 h 448608"/>
              <a:gd name="connsiteX2904" fmla="*/ 869470 w 1223485"/>
              <a:gd name="connsiteY2904" fmla="*/ 134617 h 448608"/>
              <a:gd name="connsiteX2905" fmla="*/ 56855 w 1223485"/>
              <a:gd name="connsiteY2905" fmla="*/ 102013 h 448608"/>
              <a:gd name="connsiteX2906" fmla="*/ 56702 w 1223485"/>
              <a:gd name="connsiteY2906" fmla="*/ 102613 h 448608"/>
              <a:gd name="connsiteX2907" fmla="*/ 53940 w 1223485"/>
              <a:gd name="connsiteY2907" fmla="*/ 99822 h 448608"/>
              <a:gd name="connsiteX2908" fmla="*/ 50816 w 1223485"/>
              <a:gd name="connsiteY2908" fmla="*/ 98269 h 448608"/>
              <a:gd name="connsiteX2909" fmla="*/ 52111 w 1223485"/>
              <a:gd name="connsiteY2909" fmla="*/ 97869 h 448608"/>
              <a:gd name="connsiteX2910" fmla="*/ 54693 w 1223485"/>
              <a:gd name="connsiteY2910" fmla="*/ 98298 h 448608"/>
              <a:gd name="connsiteX2911" fmla="*/ 55721 w 1223485"/>
              <a:gd name="connsiteY2911" fmla="*/ 98698 h 448608"/>
              <a:gd name="connsiteX2912" fmla="*/ 56712 w 1223485"/>
              <a:gd name="connsiteY2912" fmla="*/ 100089 h 448608"/>
              <a:gd name="connsiteX2913" fmla="*/ 56855 w 1223485"/>
              <a:gd name="connsiteY2913" fmla="*/ 102013 h 448608"/>
              <a:gd name="connsiteX2914" fmla="*/ 888749 w 1223485"/>
              <a:gd name="connsiteY2914" fmla="*/ 102641 h 448608"/>
              <a:gd name="connsiteX2915" fmla="*/ 884520 w 1223485"/>
              <a:gd name="connsiteY2915" fmla="*/ 103099 h 448608"/>
              <a:gd name="connsiteX2916" fmla="*/ 883558 w 1223485"/>
              <a:gd name="connsiteY2916" fmla="*/ 101832 h 448608"/>
              <a:gd name="connsiteX2917" fmla="*/ 882443 w 1223485"/>
              <a:gd name="connsiteY2917" fmla="*/ 96117 h 448608"/>
              <a:gd name="connsiteX2918" fmla="*/ 885444 w 1223485"/>
              <a:gd name="connsiteY2918" fmla="*/ 91545 h 448608"/>
              <a:gd name="connsiteX2919" fmla="*/ 889225 w 1223485"/>
              <a:gd name="connsiteY2919" fmla="*/ 88859 h 448608"/>
              <a:gd name="connsiteX2920" fmla="*/ 891807 w 1223485"/>
              <a:gd name="connsiteY2920" fmla="*/ 88182 h 448608"/>
              <a:gd name="connsiteX2921" fmla="*/ 892711 w 1223485"/>
              <a:gd name="connsiteY2921" fmla="*/ 88144 h 448608"/>
              <a:gd name="connsiteX2922" fmla="*/ 895016 w 1223485"/>
              <a:gd name="connsiteY2922" fmla="*/ 91440 h 448608"/>
              <a:gd name="connsiteX2923" fmla="*/ 893264 w 1223485"/>
              <a:gd name="connsiteY2923" fmla="*/ 98060 h 448608"/>
              <a:gd name="connsiteX2924" fmla="*/ 891244 w 1223485"/>
              <a:gd name="connsiteY2924" fmla="*/ 101441 h 448608"/>
              <a:gd name="connsiteX2925" fmla="*/ 888749 w 1223485"/>
              <a:gd name="connsiteY2925" fmla="*/ 102641 h 448608"/>
              <a:gd name="connsiteX2926" fmla="*/ 807310 w 1223485"/>
              <a:gd name="connsiteY2926" fmla="*/ 86706 h 448608"/>
              <a:gd name="connsiteX2927" fmla="*/ 807034 w 1223485"/>
              <a:gd name="connsiteY2927" fmla="*/ 87296 h 448608"/>
              <a:gd name="connsiteX2928" fmla="*/ 806043 w 1223485"/>
              <a:gd name="connsiteY2928" fmla="*/ 84182 h 448608"/>
              <a:gd name="connsiteX2929" fmla="*/ 806872 w 1223485"/>
              <a:gd name="connsiteY2929" fmla="*/ 82620 h 448608"/>
              <a:gd name="connsiteX2930" fmla="*/ 808063 w 1223485"/>
              <a:gd name="connsiteY2930" fmla="*/ 83191 h 448608"/>
              <a:gd name="connsiteX2931" fmla="*/ 808358 w 1223485"/>
              <a:gd name="connsiteY2931" fmla="*/ 83744 h 448608"/>
              <a:gd name="connsiteX2932" fmla="*/ 807225 w 1223485"/>
              <a:gd name="connsiteY2932" fmla="*/ 85230 h 448608"/>
              <a:gd name="connsiteX2933" fmla="*/ 807310 w 1223485"/>
              <a:gd name="connsiteY2933" fmla="*/ 86706 h 448608"/>
              <a:gd name="connsiteX2934" fmla="*/ 33594 w 1223485"/>
              <a:gd name="connsiteY2934" fmla="*/ 94450 h 448608"/>
              <a:gd name="connsiteX2935" fmla="*/ 31918 w 1223485"/>
              <a:gd name="connsiteY2935" fmla="*/ 94697 h 448608"/>
              <a:gd name="connsiteX2936" fmla="*/ 30299 w 1223485"/>
              <a:gd name="connsiteY2936" fmla="*/ 94126 h 448608"/>
              <a:gd name="connsiteX2937" fmla="*/ 28956 w 1223485"/>
              <a:gd name="connsiteY2937" fmla="*/ 92602 h 448608"/>
              <a:gd name="connsiteX2938" fmla="*/ 21774 w 1223485"/>
              <a:gd name="connsiteY2938" fmla="*/ 88182 h 448608"/>
              <a:gd name="connsiteX2939" fmla="*/ 19545 w 1223485"/>
              <a:gd name="connsiteY2939" fmla="*/ 88116 h 448608"/>
              <a:gd name="connsiteX2940" fmla="*/ 17983 w 1223485"/>
              <a:gd name="connsiteY2940" fmla="*/ 86982 h 448608"/>
              <a:gd name="connsiteX2941" fmla="*/ 16078 w 1223485"/>
              <a:gd name="connsiteY2941" fmla="*/ 86592 h 448608"/>
              <a:gd name="connsiteX2942" fmla="*/ 14058 w 1223485"/>
              <a:gd name="connsiteY2942" fmla="*/ 83639 h 448608"/>
              <a:gd name="connsiteX2943" fmla="*/ 13630 w 1223485"/>
              <a:gd name="connsiteY2943" fmla="*/ 82058 h 448608"/>
              <a:gd name="connsiteX2944" fmla="*/ 15097 w 1223485"/>
              <a:gd name="connsiteY2944" fmla="*/ 81286 h 448608"/>
              <a:gd name="connsiteX2945" fmla="*/ 16021 w 1223485"/>
              <a:gd name="connsiteY2945" fmla="*/ 79667 h 448608"/>
              <a:gd name="connsiteX2946" fmla="*/ 18412 w 1223485"/>
              <a:gd name="connsiteY2946" fmla="*/ 80381 h 448608"/>
              <a:gd name="connsiteX2947" fmla="*/ 21136 w 1223485"/>
              <a:gd name="connsiteY2947" fmla="*/ 83239 h 448608"/>
              <a:gd name="connsiteX2948" fmla="*/ 23907 w 1223485"/>
              <a:gd name="connsiteY2948" fmla="*/ 84306 h 448608"/>
              <a:gd name="connsiteX2949" fmla="*/ 24660 w 1223485"/>
              <a:gd name="connsiteY2949" fmla="*/ 84849 h 448608"/>
              <a:gd name="connsiteX2950" fmla="*/ 26012 w 1223485"/>
              <a:gd name="connsiteY2950" fmla="*/ 86430 h 448608"/>
              <a:gd name="connsiteX2951" fmla="*/ 32347 w 1223485"/>
              <a:gd name="connsiteY2951" fmla="*/ 90316 h 448608"/>
              <a:gd name="connsiteX2952" fmla="*/ 33032 w 1223485"/>
              <a:gd name="connsiteY2952" fmla="*/ 91640 h 448608"/>
              <a:gd name="connsiteX2953" fmla="*/ 33471 w 1223485"/>
              <a:gd name="connsiteY2953" fmla="*/ 92964 h 448608"/>
              <a:gd name="connsiteX2954" fmla="*/ 33594 w 1223485"/>
              <a:gd name="connsiteY2954" fmla="*/ 94450 h 448608"/>
              <a:gd name="connsiteX2955" fmla="*/ 365703 w 1223485"/>
              <a:gd name="connsiteY2955" fmla="*/ 79953 h 448608"/>
              <a:gd name="connsiteX2956" fmla="*/ 364398 w 1223485"/>
              <a:gd name="connsiteY2956" fmla="*/ 81343 h 448608"/>
              <a:gd name="connsiteX2957" fmla="*/ 363007 w 1223485"/>
              <a:gd name="connsiteY2957" fmla="*/ 80477 h 448608"/>
              <a:gd name="connsiteX2958" fmla="*/ 365160 w 1223485"/>
              <a:gd name="connsiteY2958" fmla="*/ 77657 h 448608"/>
              <a:gd name="connsiteX2959" fmla="*/ 365664 w 1223485"/>
              <a:gd name="connsiteY2959" fmla="*/ 77467 h 448608"/>
              <a:gd name="connsiteX2960" fmla="*/ 365703 w 1223485"/>
              <a:gd name="connsiteY2960" fmla="*/ 79953 h 448608"/>
              <a:gd name="connsiteX2961" fmla="*/ 282111 w 1223485"/>
              <a:gd name="connsiteY2961" fmla="*/ 81086 h 448608"/>
              <a:gd name="connsiteX2962" fmla="*/ 280997 w 1223485"/>
              <a:gd name="connsiteY2962" fmla="*/ 81191 h 448608"/>
              <a:gd name="connsiteX2963" fmla="*/ 280664 w 1223485"/>
              <a:gd name="connsiteY2963" fmla="*/ 80400 h 448608"/>
              <a:gd name="connsiteX2964" fmla="*/ 280711 w 1223485"/>
              <a:gd name="connsiteY2964" fmla="*/ 79038 h 448608"/>
              <a:gd name="connsiteX2965" fmla="*/ 280616 w 1223485"/>
              <a:gd name="connsiteY2965" fmla="*/ 77953 h 448608"/>
              <a:gd name="connsiteX2966" fmla="*/ 280292 w 1223485"/>
              <a:gd name="connsiteY2966" fmla="*/ 77143 h 448608"/>
              <a:gd name="connsiteX2967" fmla="*/ 280292 w 1223485"/>
              <a:gd name="connsiteY2967" fmla="*/ 75781 h 448608"/>
              <a:gd name="connsiteX2968" fmla="*/ 281321 w 1223485"/>
              <a:gd name="connsiteY2968" fmla="*/ 76457 h 448608"/>
              <a:gd name="connsiteX2969" fmla="*/ 282111 w 1223485"/>
              <a:gd name="connsiteY2969" fmla="*/ 77095 h 448608"/>
              <a:gd name="connsiteX2970" fmla="*/ 283026 w 1223485"/>
              <a:gd name="connsiteY2970" fmla="*/ 77553 h 448608"/>
              <a:gd name="connsiteX2971" fmla="*/ 283769 w 1223485"/>
              <a:gd name="connsiteY2971" fmla="*/ 77857 h 448608"/>
              <a:gd name="connsiteX2972" fmla="*/ 284159 w 1223485"/>
              <a:gd name="connsiteY2972" fmla="*/ 78067 h 448608"/>
              <a:gd name="connsiteX2973" fmla="*/ 283426 w 1223485"/>
              <a:gd name="connsiteY2973" fmla="*/ 79991 h 448608"/>
              <a:gd name="connsiteX2974" fmla="*/ 282111 w 1223485"/>
              <a:gd name="connsiteY2974" fmla="*/ 81086 h 448608"/>
              <a:gd name="connsiteX2975" fmla="*/ 296132 w 1223485"/>
              <a:gd name="connsiteY2975" fmla="*/ 73266 h 448608"/>
              <a:gd name="connsiteX2976" fmla="*/ 296094 w 1223485"/>
              <a:gd name="connsiteY2976" fmla="*/ 75095 h 448608"/>
              <a:gd name="connsiteX2977" fmla="*/ 294246 w 1223485"/>
              <a:gd name="connsiteY2977" fmla="*/ 74019 h 448608"/>
              <a:gd name="connsiteX2978" fmla="*/ 293884 w 1223485"/>
              <a:gd name="connsiteY2978" fmla="*/ 71990 h 448608"/>
              <a:gd name="connsiteX2979" fmla="*/ 294494 w 1223485"/>
              <a:gd name="connsiteY2979" fmla="*/ 71333 h 448608"/>
              <a:gd name="connsiteX2980" fmla="*/ 295760 w 1223485"/>
              <a:gd name="connsiteY2980" fmla="*/ 71685 h 448608"/>
              <a:gd name="connsiteX2981" fmla="*/ 296132 w 1223485"/>
              <a:gd name="connsiteY2981" fmla="*/ 73266 h 448608"/>
              <a:gd name="connsiteX2982" fmla="*/ 600160 w 1223485"/>
              <a:gd name="connsiteY2982" fmla="*/ 69980 h 448608"/>
              <a:gd name="connsiteX2983" fmla="*/ 599827 w 1223485"/>
              <a:gd name="connsiteY2983" fmla="*/ 70856 h 448608"/>
              <a:gd name="connsiteX2984" fmla="*/ 597541 w 1223485"/>
              <a:gd name="connsiteY2984" fmla="*/ 68713 h 448608"/>
              <a:gd name="connsiteX2985" fmla="*/ 596941 w 1223485"/>
              <a:gd name="connsiteY2985" fmla="*/ 67161 h 448608"/>
              <a:gd name="connsiteX2986" fmla="*/ 597217 w 1223485"/>
              <a:gd name="connsiteY2986" fmla="*/ 65951 h 448608"/>
              <a:gd name="connsiteX2987" fmla="*/ 599589 w 1223485"/>
              <a:gd name="connsiteY2987" fmla="*/ 65846 h 448608"/>
              <a:gd name="connsiteX2988" fmla="*/ 600770 w 1223485"/>
              <a:gd name="connsiteY2988" fmla="*/ 66608 h 448608"/>
              <a:gd name="connsiteX2989" fmla="*/ 600160 w 1223485"/>
              <a:gd name="connsiteY2989" fmla="*/ 69980 h 448608"/>
              <a:gd name="connsiteX2990" fmla="*/ 814006 w 1223485"/>
              <a:gd name="connsiteY2990" fmla="*/ 65846 h 448608"/>
              <a:gd name="connsiteX2991" fmla="*/ 813339 w 1223485"/>
              <a:gd name="connsiteY2991" fmla="*/ 66656 h 448608"/>
              <a:gd name="connsiteX2992" fmla="*/ 810091 w 1223485"/>
              <a:gd name="connsiteY2992" fmla="*/ 65170 h 448608"/>
              <a:gd name="connsiteX2993" fmla="*/ 810253 w 1223485"/>
              <a:gd name="connsiteY2993" fmla="*/ 62817 h 448608"/>
              <a:gd name="connsiteX2994" fmla="*/ 809815 w 1223485"/>
              <a:gd name="connsiteY2994" fmla="*/ 61655 h 448608"/>
              <a:gd name="connsiteX2995" fmla="*/ 808939 w 1223485"/>
              <a:gd name="connsiteY2995" fmla="*/ 60436 h 448608"/>
              <a:gd name="connsiteX2996" fmla="*/ 808587 w 1223485"/>
              <a:gd name="connsiteY2996" fmla="*/ 59246 h 448608"/>
              <a:gd name="connsiteX2997" fmla="*/ 808948 w 1223485"/>
              <a:gd name="connsiteY2997" fmla="*/ 57940 h 448608"/>
              <a:gd name="connsiteX2998" fmla="*/ 810949 w 1223485"/>
              <a:gd name="connsiteY2998" fmla="*/ 59607 h 448608"/>
              <a:gd name="connsiteX2999" fmla="*/ 812073 w 1223485"/>
              <a:gd name="connsiteY2999" fmla="*/ 62255 h 448608"/>
              <a:gd name="connsiteX3000" fmla="*/ 813616 w 1223485"/>
              <a:gd name="connsiteY3000" fmla="*/ 64770 h 448608"/>
              <a:gd name="connsiteX3001" fmla="*/ 814006 w 1223485"/>
              <a:gd name="connsiteY3001" fmla="*/ 65846 h 448608"/>
              <a:gd name="connsiteX3002" fmla="*/ 845925 w 1223485"/>
              <a:gd name="connsiteY3002" fmla="*/ 56997 h 448608"/>
              <a:gd name="connsiteX3003" fmla="*/ 845486 w 1223485"/>
              <a:gd name="connsiteY3003" fmla="*/ 57302 h 448608"/>
              <a:gd name="connsiteX3004" fmla="*/ 844525 w 1223485"/>
              <a:gd name="connsiteY3004" fmla="*/ 56588 h 448608"/>
              <a:gd name="connsiteX3005" fmla="*/ 843924 w 1223485"/>
              <a:gd name="connsiteY3005" fmla="*/ 55797 h 448608"/>
              <a:gd name="connsiteX3006" fmla="*/ 843962 w 1223485"/>
              <a:gd name="connsiteY3006" fmla="*/ 55007 h 448608"/>
              <a:gd name="connsiteX3007" fmla="*/ 844648 w 1223485"/>
              <a:gd name="connsiteY3007" fmla="*/ 54607 h 448608"/>
              <a:gd name="connsiteX3008" fmla="*/ 846039 w 1223485"/>
              <a:gd name="connsiteY3008" fmla="*/ 55816 h 448608"/>
              <a:gd name="connsiteX3009" fmla="*/ 846068 w 1223485"/>
              <a:gd name="connsiteY3009" fmla="*/ 56483 h 448608"/>
              <a:gd name="connsiteX3010" fmla="*/ 845925 w 1223485"/>
              <a:gd name="connsiteY3010" fmla="*/ 56997 h 448608"/>
              <a:gd name="connsiteX3011" fmla="*/ 842381 w 1223485"/>
              <a:gd name="connsiteY3011" fmla="*/ 54178 h 448608"/>
              <a:gd name="connsiteX3012" fmla="*/ 842448 w 1223485"/>
              <a:gd name="connsiteY3012" fmla="*/ 55302 h 448608"/>
              <a:gd name="connsiteX3013" fmla="*/ 840829 w 1223485"/>
              <a:gd name="connsiteY3013" fmla="*/ 52749 h 448608"/>
              <a:gd name="connsiteX3014" fmla="*/ 840200 w 1223485"/>
              <a:gd name="connsiteY3014" fmla="*/ 49730 h 448608"/>
              <a:gd name="connsiteX3015" fmla="*/ 841486 w 1223485"/>
              <a:gd name="connsiteY3015" fmla="*/ 50806 h 448608"/>
              <a:gd name="connsiteX3016" fmla="*/ 842924 w 1223485"/>
              <a:gd name="connsiteY3016" fmla="*/ 53035 h 448608"/>
              <a:gd name="connsiteX3017" fmla="*/ 842381 w 1223485"/>
              <a:gd name="connsiteY3017" fmla="*/ 54178 h 448608"/>
              <a:gd name="connsiteX3018" fmla="*/ 606209 w 1223485"/>
              <a:gd name="connsiteY3018" fmla="*/ 45882 h 448608"/>
              <a:gd name="connsiteX3019" fmla="*/ 607104 w 1223485"/>
              <a:gd name="connsiteY3019" fmla="*/ 48425 h 448608"/>
              <a:gd name="connsiteX3020" fmla="*/ 607237 w 1223485"/>
              <a:gd name="connsiteY3020" fmla="*/ 49397 h 448608"/>
              <a:gd name="connsiteX3021" fmla="*/ 602275 w 1223485"/>
              <a:gd name="connsiteY3021" fmla="*/ 50730 h 448608"/>
              <a:gd name="connsiteX3022" fmla="*/ 599284 w 1223485"/>
              <a:gd name="connsiteY3022" fmla="*/ 47606 h 448608"/>
              <a:gd name="connsiteX3023" fmla="*/ 599922 w 1223485"/>
              <a:gd name="connsiteY3023" fmla="*/ 46339 h 448608"/>
              <a:gd name="connsiteX3024" fmla="*/ 602504 w 1223485"/>
              <a:gd name="connsiteY3024" fmla="*/ 46396 h 448608"/>
              <a:gd name="connsiteX3025" fmla="*/ 606209 w 1223485"/>
              <a:gd name="connsiteY3025" fmla="*/ 45882 h 448608"/>
              <a:gd name="connsiteX3026" fmla="*/ 350434 w 1223485"/>
              <a:gd name="connsiteY3026" fmla="*/ 59093 h 448608"/>
              <a:gd name="connsiteX3027" fmla="*/ 346777 w 1223485"/>
              <a:gd name="connsiteY3027" fmla="*/ 60074 h 448608"/>
              <a:gd name="connsiteX3028" fmla="*/ 344662 w 1223485"/>
              <a:gd name="connsiteY3028" fmla="*/ 58703 h 448608"/>
              <a:gd name="connsiteX3029" fmla="*/ 346948 w 1223485"/>
              <a:gd name="connsiteY3029" fmla="*/ 57017 h 448608"/>
              <a:gd name="connsiteX3030" fmla="*/ 347757 w 1223485"/>
              <a:gd name="connsiteY3030" fmla="*/ 56902 h 448608"/>
              <a:gd name="connsiteX3031" fmla="*/ 348291 w 1223485"/>
              <a:gd name="connsiteY3031" fmla="*/ 56569 h 448608"/>
              <a:gd name="connsiteX3032" fmla="*/ 348482 w 1223485"/>
              <a:gd name="connsiteY3032" fmla="*/ 55883 h 448608"/>
              <a:gd name="connsiteX3033" fmla="*/ 344348 w 1223485"/>
              <a:gd name="connsiteY3033" fmla="*/ 54769 h 448608"/>
              <a:gd name="connsiteX3034" fmla="*/ 343166 w 1223485"/>
              <a:gd name="connsiteY3034" fmla="*/ 53788 h 448608"/>
              <a:gd name="connsiteX3035" fmla="*/ 342043 w 1223485"/>
              <a:gd name="connsiteY3035" fmla="*/ 51292 h 448608"/>
              <a:gd name="connsiteX3036" fmla="*/ 342071 w 1223485"/>
              <a:gd name="connsiteY3036" fmla="*/ 49701 h 448608"/>
              <a:gd name="connsiteX3037" fmla="*/ 347386 w 1223485"/>
              <a:gd name="connsiteY3037" fmla="*/ 45501 h 448608"/>
              <a:gd name="connsiteX3038" fmla="*/ 348624 w 1223485"/>
              <a:gd name="connsiteY3038" fmla="*/ 45053 h 448608"/>
              <a:gd name="connsiteX3039" fmla="*/ 348824 w 1223485"/>
              <a:gd name="connsiteY3039" fmla="*/ 46796 h 448608"/>
              <a:gd name="connsiteX3040" fmla="*/ 352491 w 1223485"/>
              <a:gd name="connsiteY3040" fmla="*/ 51197 h 448608"/>
              <a:gd name="connsiteX3041" fmla="*/ 352653 w 1223485"/>
              <a:gd name="connsiteY3041" fmla="*/ 54130 h 448608"/>
              <a:gd name="connsiteX3042" fmla="*/ 352510 w 1223485"/>
              <a:gd name="connsiteY3042" fmla="*/ 55188 h 448608"/>
              <a:gd name="connsiteX3043" fmla="*/ 350434 w 1223485"/>
              <a:gd name="connsiteY3043" fmla="*/ 59093 h 448608"/>
              <a:gd name="connsiteX3044" fmla="*/ 570623 w 1223485"/>
              <a:gd name="connsiteY3044" fmla="*/ 41253 h 448608"/>
              <a:gd name="connsiteX3045" fmla="*/ 571585 w 1223485"/>
              <a:gd name="connsiteY3045" fmla="*/ 41824 h 448608"/>
              <a:gd name="connsiteX3046" fmla="*/ 572919 w 1223485"/>
              <a:gd name="connsiteY3046" fmla="*/ 41805 h 448608"/>
              <a:gd name="connsiteX3047" fmla="*/ 574500 w 1223485"/>
              <a:gd name="connsiteY3047" fmla="*/ 41386 h 448608"/>
              <a:gd name="connsiteX3048" fmla="*/ 578386 w 1223485"/>
              <a:gd name="connsiteY3048" fmla="*/ 41786 h 448608"/>
              <a:gd name="connsiteX3049" fmla="*/ 585263 w 1223485"/>
              <a:gd name="connsiteY3049" fmla="*/ 41872 h 448608"/>
              <a:gd name="connsiteX3050" fmla="*/ 589997 w 1223485"/>
              <a:gd name="connsiteY3050" fmla="*/ 42872 h 448608"/>
              <a:gd name="connsiteX3051" fmla="*/ 594627 w 1223485"/>
              <a:gd name="connsiteY3051" fmla="*/ 45701 h 448608"/>
              <a:gd name="connsiteX3052" fmla="*/ 596932 w 1223485"/>
              <a:gd name="connsiteY3052" fmla="*/ 46272 h 448608"/>
              <a:gd name="connsiteX3053" fmla="*/ 597922 w 1223485"/>
              <a:gd name="connsiteY3053" fmla="*/ 46291 h 448608"/>
              <a:gd name="connsiteX3054" fmla="*/ 597703 w 1223485"/>
              <a:gd name="connsiteY3054" fmla="*/ 46511 h 448608"/>
              <a:gd name="connsiteX3055" fmla="*/ 595874 w 1223485"/>
              <a:gd name="connsiteY3055" fmla="*/ 47282 h 448608"/>
              <a:gd name="connsiteX3056" fmla="*/ 595007 w 1223485"/>
              <a:gd name="connsiteY3056" fmla="*/ 48806 h 448608"/>
              <a:gd name="connsiteX3057" fmla="*/ 597532 w 1223485"/>
              <a:gd name="connsiteY3057" fmla="*/ 51140 h 448608"/>
              <a:gd name="connsiteX3058" fmla="*/ 597703 w 1223485"/>
              <a:gd name="connsiteY3058" fmla="*/ 52692 h 448608"/>
              <a:gd name="connsiteX3059" fmla="*/ 599656 w 1223485"/>
              <a:gd name="connsiteY3059" fmla="*/ 54083 h 448608"/>
              <a:gd name="connsiteX3060" fmla="*/ 602046 w 1223485"/>
              <a:gd name="connsiteY3060" fmla="*/ 56245 h 448608"/>
              <a:gd name="connsiteX3061" fmla="*/ 602142 w 1223485"/>
              <a:gd name="connsiteY3061" fmla="*/ 56950 h 448608"/>
              <a:gd name="connsiteX3062" fmla="*/ 602952 w 1223485"/>
              <a:gd name="connsiteY3062" fmla="*/ 57921 h 448608"/>
              <a:gd name="connsiteX3063" fmla="*/ 603361 w 1223485"/>
              <a:gd name="connsiteY3063" fmla="*/ 59112 h 448608"/>
              <a:gd name="connsiteX3064" fmla="*/ 601675 w 1223485"/>
              <a:gd name="connsiteY3064" fmla="*/ 60293 h 448608"/>
              <a:gd name="connsiteX3065" fmla="*/ 599418 w 1223485"/>
              <a:gd name="connsiteY3065" fmla="*/ 60512 h 448608"/>
              <a:gd name="connsiteX3066" fmla="*/ 597741 w 1223485"/>
              <a:gd name="connsiteY3066" fmla="*/ 59398 h 448608"/>
              <a:gd name="connsiteX3067" fmla="*/ 596208 w 1223485"/>
              <a:gd name="connsiteY3067" fmla="*/ 58007 h 448608"/>
              <a:gd name="connsiteX3068" fmla="*/ 595808 w 1223485"/>
              <a:gd name="connsiteY3068" fmla="*/ 59731 h 448608"/>
              <a:gd name="connsiteX3069" fmla="*/ 594617 w 1223485"/>
              <a:gd name="connsiteY3069" fmla="*/ 60722 h 448608"/>
              <a:gd name="connsiteX3070" fmla="*/ 590273 w 1223485"/>
              <a:gd name="connsiteY3070" fmla="*/ 60436 h 448608"/>
              <a:gd name="connsiteX3071" fmla="*/ 587168 w 1223485"/>
              <a:gd name="connsiteY3071" fmla="*/ 60445 h 448608"/>
              <a:gd name="connsiteX3072" fmla="*/ 584082 w 1223485"/>
              <a:gd name="connsiteY3072" fmla="*/ 60874 h 448608"/>
              <a:gd name="connsiteX3073" fmla="*/ 585625 w 1223485"/>
              <a:gd name="connsiteY3073" fmla="*/ 61141 h 448608"/>
              <a:gd name="connsiteX3074" fmla="*/ 587026 w 1223485"/>
              <a:gd name="connsiteY3074" fmla="*/ 61693 h 448608"/>
              <a:gd name="connsiteX3075" fmla="*/ 591835 w 1223485"/>
              <a:gd name="connsiteY3075" fmla="*/ 66094 h 448608"/>
              <a:gd name="connsiteX3076" fmla="*/ 592864 w 1223485"/>
              <a:gd name="connsiteY3076" fmla="*/ 67723 h 448608"/>
              <a:gd name="connsiteX3077" fmla="*/ 591178 w 1223485"/>
              <a:gd name="connsiteY3077" fmla="*/ 70961 h 448608"/>
              <a:gd name="connsiteX3078" fmla="*/ 591998 w 1223485"/>
              <a:gd name="connsiteY3078" fmla="*/ 72285 h 448608"/>
              <a:gd name="connsiteX3079" fmla="*/ 593855 w 1223485"/>
              <a:gd name="connsiteY3079" fmla="*/ 73047 h 448608"/>
              <a:gd name="connsiteX3080" fmla="*/ 596122 w 1223485"/>
              <a:gd name="connsiteY3080" fmla="*/ 74657 h 448608"/>
              <a:gd name="connsiteX3081" fmla="*/ 597732 w 1223485"/>
              <a:gd name="connsiteY3081" fmla="*/ 74819 h 448608"/>
              <a:gd name="connsiteX3082" fmla="*/ 598894 w 1223485"/>
              <a:gd name="connsiteY3082" fmla="*/ 75733 h 448608"/>
              <a:gd name="connsiteX3083" fmla="*/ 598941 w 1223485"/>
              <a:gd name="connsiteY3083" fmla="*/ 77314 h 448608"/>
              <a:gd name="connsiteX3084" fmla="*/ 599618 w 1223485"/>
              <a:gd name="connsiteY3084" fmla="*/ 78743 h 448608"/>
              <a:gd name="connsiteX3085" fmla="*/ 597789 w 1223485"/>
              <a:gd name="connsiteY3085" fmla="*/ 79324 h 448608"/>
              <a:gd name="connsiteX3086" fmla="*/ 599598 w 1223485"/>
              <a:gd name="connsiteY3086" fmla="*/ 79705 h 448608"/>
              <a:gd name="connsiteX3087" fmla="*/ 601218 w 1223485"/>
              <a:gd name="connsiteY3087" fmla="*/ 80438 h 448608"/>
              <a:gd name="connsiteX3088" fmla="*/ 600332 w 1223485"/>
              <a:gd name="connsiteY3088" fmla="*/ 81181 h 448608"/>
              <a:gd name="connsiteX3089" fmla="*/ 599646 w 1223485"/>
              <a:gd name="connsiteY3089" fmla="*/ 82086 h 448608"/>
              <a:gd name="connsiteX3090" fmla="*/ 600389 w 1223485"/>
              <a:gd name="connsiteY3090" fmla="*/ 82572 h 448608"/>
              <a:gd name="connsiteX3091" fmla="*/ 602609 w 1223485"/>
              <a:gd name="connsiteY3091" fmla="*/ 83401 h 448608"/>
              <a:gd name="connsiteX3092" fmla="*/ 603580 w 1223485"/>
              <a:gd name="connsiteY3092" fmla="*/ 84172 h 448608"/>
              <a:gd name="connsiteX3093" fmla="*/ 604085 w 1223485"/>
              <a:gd name="connsiteY3093" fmla="*/ 86239 h 448608"/>
              <a:gd name="connsiteX3094" fmla="*/ 606257 w 1223485"/>
              <a:gd name="connsiteY3094" fmla="*/ 89621 h 448608"/>
              <a:gd name="connsiteX3095" fmla="*/ 610219 w 1223485"/>
              <a:gd name="connsiteY3095" fmla="*/ 93983 h 448608"/>
              <a:gd name="connsiteX3096" fmla="*/ 611086 w 1223485"/>
              <a:gd name="connsiteY3096" fmla="*/ 95574 h 448608"/>
              <a:gd name="connsiteX3097" fmla="*/ 611076 w 1223485"/>
              <a:gd name="connsiteY3097" fmla="*/ 97041 h 448608"/>
              <a:gd name="connsiteX3098" fmla="*/ 610419 w 1223485"/>
              <a:gd name="connsiteY3098" fmla="*/ 98298 h 448608"/>
              <a:gd name="connsiteX3099" fmla="*/ 608162 w 1223485"/>
              <a:gd name="connsiteY3099" fmla="*/ 99765 h 448608"/>
              <a:gd name="connsiteX3100" fmla="*/ 606361 w 1223485"/>
              <a:gd name="connsiteY3100" fmla="*/ 101708 h 448608"/>
              <a:gd name="connsiteX3101" fmla="*/ 606142 w 1223485"/>
              <a:gd name="connsiteY3101" fmla="*/ 102413 h 448608"/>
              <a:gd name="connsiteX3102" fmla="*/ 603685 w 1223485"/>
              <a:gd name="connsiteY3102" fmla="*/ 103308 h 448608"/>
              <a:gd name="connsiteX3103" fmla="*/ 604808 w 1223485"/>
              <a:gd name="connsiteY3103" fmla="*/ 103965 h 448608"/>
              <a:gd name="connsiteX3104" fmla="*/ 605704 w 1223485"/>
              <a:gd name="connsiteY3104" fmla="*/ 104861 h 448608"/>
              <a:gd name="connsiteX3105" fmla="*/ 607409 w 1223485"/>
              <a:gd name="connsiteY3105" fmla="*/ 107556 h 448608"/>
              <a:gd name="connsiteX3106" fmla="*/ 611476 w 1223485"/>
              <a:gd name="connsiteY3106" fmla="*/ 111938 h 448608"/>
              <a:gd name="connsiteX3107" fmla="*/ 613524 w 1223485"/>
              <a:gd name="connsiteY3107" fmla="*/ 113576 h 448608"/>
              <a:gd name="connsiteX3108" fmla="*/ 621935 w 1223485"/>
              <a:gd name="connsiteY3108" fmla="*/ 119520 h 448608"/>
              <a:gd name="connsiteX3109" fmla="*/ 626411 w 1223485"/>
              <a:gd name="connsiteY3109" fmla="*/ 122110 h 448608"/>
              <a:gd name="connsiteX3110" fmla="*/ 632127 w 1223485"/>
              <a:gd name="connsiteY3110" fmla="*/ 128035 h 448608"/>
              <a:gd name="connsiteX3111" fmla="*/ 635089 w 1223485"/>
              <a:gd name="connsiteY3111" fmla="*/ 129407 h 448608"/>
              <a:gd name="connsiteX3112" fmla="*/ 635670 w 1223485"/>
              <a:gd name="connsiteY3112" fmla="*/ 131055 h 448608"/>
              <a:gd name="connsiteX3113" fmla="*/ 633193 w 1223485"/>
              <a:gd name="connsiteY3113" fmla="*/ 133588 h 448608"/>
              <a:gd name="connsiteX3114" fmla="*/ 629593 w 1223485"/>
              <a:gd name="connsiteY3114" fmla="*/ 134855 h 448608"/>
              <a:gd name="connsiteX3115" fmla="*/ 623640 w 1223485"/>
              <a:gd name="connsiteY3115" fmla="*/ 135531 h 448608"/>
              <a:gd name="connsiteX3116" fmla="*/ 617668 w 1223485"/>
              <a:gd name="connsiteY3116" fmla="*/ 134645 h 448608"/>
              <a:gd name="connsiteX3117" fmla="*/ 614581 w 1223485"/>
              <a:gd name="connsiteY3117" fmla="*/ 133921 h 448608"/>
              <a:gd name="connsiteX3118" fmla="*/ 611895 w 1223485"/>
              <a:gd name="connsiteY3118" fmla="*/ 132464 h 448608"/>
              <a:gd name="connsiteX3119" fmla="*/ 609781 w 1223485"/>
              <a:gd name="connsiteY3119" fmla="*/ 129540 h 448608"/>
              <a:gd name="connsiteX3120" fmla="*/ 606980 w 1223485"/>
              <a:gd name="connsiteY3120" fmla="*/ 127959 h 448608"/>
              <a:gd name="connsiteX3121" fmla="*/ 608057 w 1223485"/>
              <a:gd name="connsiteY3121" fmla="*/ 129730 h 448608"/>
              <a:gd name="connsiteX3122" fmla="*/ 608733 w 1223485"/>
              <a:gd name="connsiteY3122" fmla="*/ 131540 h 448608"/>
              <a:gd name="connsiteX3123" fmla="*/ 608380 w 1223485"/>
              <a:gd name="connsiteY3123" fmla="*/ 133512 h 448608"/>
              <a:gd name="connsiteX3124" fmla="*/ 607285 w 1223485"/>
              <a:gd name="connsiteY3124" fmla="*/ 135055 h 448608"/>
              <a:gd name="connsiteX3125" fmla="*/ 605399 w 1223485"/>
              <a:gd name="connsiteY3125" fmla="*/ 136188 h 448608"/>
              <a:gd name="connsiteX3126" fmla="*/ 603380 w 1223485"/>
              <a:gd name="connsiteY3126" fmla="*/ 137112 h 448608"/>
              <a:gd name="connsiteX3127" fmla="*/ 602523 w 1223485"/>
              <a:gd name="connsiteY3127" fmla="*/ 137760 h 448608"/>
              <a:gd name="connsiteX3128" fmla="*/ 597398 w 1223485"/>
              <a:gd name="connsiteY3128" fmla="*/ 148076 h 448608"/>
              <a:gd name="connsiteX3129" fmla="*/ 596569 w 1223485"/>
              <a:gd name="connsiteY3129" fmla="*/ 150866 h 448608"/>
              <a:gd name="connsiteX3130" fmla="*/ 595007 w 1223485"/>
              <a:gd name="connsiteY3130" fmla="*/ 162449 h 448608"/>
              <a:gd name="connsiteX3131" fmla="*/ 594979 w 1223485"/>
              <a:gd name="connsiteY3131" fmla="*/ 165725 h 448608"/>
              <a:gd name="connsiteX3132" fmla="*/ 597284 w 1223485"/>
              <a:gd name="connsiteY3132" fmla="*/ 171850 h 448608"/>
              <a:gd name="connsiteX3133" fmla="*/ 597484 w 1223485"/>
              <a:gd name="connsiteY3133" fmla="*/ 175060 h 448608"/>
              <a:gd name="connsiteX3134" fmla="*/ 597941 w 1223485"/>
              <a:gd name="connsiteY3134" fmla="*/ 176451 h 448608"/>
              <a:gd name="connsiteX3135" fmla="*/ 597636 w 1223485"/>
              <a:gd name="connsiteY3135" fmla="*/ 177603 h 448608"/>
              <a:gd name="connsiteX3136" fmla="*/ 596551 w 1223485"/>
              <a:gd name="connsiteY3136" fmla="*/ 178289 h 448608"/>
              <a:gd name="connsiteX3137" fmla="*/ 592150 w 1223485"/>
              <a:gd name="connsiteY3137" fmla="*/ 180156 h 448608"/>
              <a:gd name="connsiteX3138" fmla="*/ 589045 w 1223485"/>
              <a:gd name="connsiteY3138" fmla="*/ 181708 h 448608"/>
              <a:gd name="connsiteX3139" fmla="*/ 586521 w 1223485"/>
              <a:gd name="connsiteY3139" fmla="*/ 183918 h 448608"/>
              <a:gd name="connsiteX3140" fmla="*/ 584482 w 1223485"/>
              <a:gd name="connsiteY3140" fmla="*/ 186671 h 448608"/>
              <a:gd name="connsiteX3141" fmla="*/ 582692 w 1223485"/>
              <a:gd name="connsiteY3141" fmla="*/ 188662 h 448608"/>
              <a:gd name="connsiteX3142" fmla="*/ 580311 w 1223485"/>
              <a:gd name="connsiteY3142" fmla="*/ 189614 h 448608"/>
              <a:gd name="connsiteX3143" fmla="*/ 578577 w 1223485"/>
              <a:gd name="connsiteY3143" fmla="*/ 189471 h 448608"/>
              <a:gd name="connsiteX3144" fmla="*/ 577186 w 1223485"/>
              <a:gd name="connsiteY3144" fmla="*/ 188557 h 448608"/>
              <a:gd name="connsiteX3145" fmla="*/ 576205 w 1223485"/>
              <a:gd name="connsiteY3145" fmla="*/ 186785 h 448608"/>
              <a:gd name="connsiteX3146" fmla="*/ 575643 w 1223485"/>
              <a:gd name="connsiteY3146" fmla="*/ 184852 h 448608"/>
              <a:gd name="connsiteX3147" fmla="*/ 575281 w 1223485"/>
              <a:gd name="connsiteY3147" fmla="*/ 186280 h 448608"/>
              <a:gd name="connsiteX3148" fmla="*/ 575348 w 1223485"/>
              <a:gd name="connsiteY3148" fmla="*/ 187680 h 448608"/>
              <a:gd name="connsiteX3149" fmla="*/ 576167 w 1223485"/>
              <a:gd name="connsiteY3149" fmla="*/ 189176 h 448608"/>
              <a:gd name="connsiteX3150" fmla="*/ 576481 w 1223485"/>
              <a:gd name="connsiteY3150" fmla="*/ 190757 h 448608"/>
              <a:gd name="connsiteX3151" fmla="*/ 576005 w 1223485"/>
              <a:gd name="connsiteY3151" fmla="*/ 192367 h 448608"/>
              <a:gd name="connsiteX3152" fmla="*/ 574986 w 1223485"/>
              <a:gd name="connsiteY3152" fmla="*/ 193653 h 448608"/>
              <a:gd name="connsiteX3153" fmla="*/ 572224 w 1223485"/>
              <a:gd name="connsiteY3153" fmla="*/ 195053 h 448608"/>
              <a:gd name="connsiteX3154" fmla="*/ 570699 w 1223485"/>
              <a:gd name="connsiteY3154" fmla="*/ 196253 h 448608"/>
              <a:gd name="connsiteX3155" fmla="*/ 570404 w 1223485"/>
              <a:gd name="connsiteY3155" fmla="*/ 198377 h 448608"/>
              <a:gd name="connsiteX3156" fmla="*/ 569671 w 1223485"/>
              <a:gd name="connsiteY3156" fmla="*/ 199568 h 448608"/>
              <a:gd name="connsiteX3157" fmla="*/ 568614 w 1223485"/>
              <a:gd name="connsiteY3157" fmla="*/ 200492 h 448608"/>
              <a:gd name="connsiteX3158" fmla="*/ 564718 w 1223485"/>
              <a:gd name="connsiteY3158" fmla="*/ 202606 h 448608"/>
              <a:gd name="connsiteX3159" fmla="*/ 563842 w 1223485"/>
              <a:gd name="connsiteY3159" fmla="*/ 203454 h 448608"/>
              <a:gd name="connsiteX3160" fmla="*/ 563203 w 1223485"/>
              <a:gd name="connsiteY3160" fmla="*/ 204530 h 448608"/>
              <a:gd name="connsiteX3161" fmla="*/ 565280 w 1223485"/>
              <a:gd name="connsiteY3161" fmla="*/ 204359 h 448608"/>
              <a:gd name="connsiteX3162" fmla="*/ 567185 w 1223485"/>
              <a:gd name="connsiteY3162" fmla="*/ 204530 h 448608"/>
              <a:gd name="connsiteX3163" fmla="*/ 567328 w 1223485"/>
              <a:gd name="connsiteY3163" fmla="*/ 206635 h 448608"/>
              <a:gd name="connsiteX3164" fmla="*/ 567928 w 1223485"/>
              <a:gd name="connsiteY3164" fmla="*/ 208207 h 448608"/>
              <a:gd name="connsiteX3165" fmla="*/ 567166 w 1223485"/>
              <a:gd name="connsiteY3165" fmla="*/ 211646 h 448608"/>
              <a:gd name="connsiteX3166" fmla="*/ 564232 w 1223485"/>
              <a:gd name="connsiteY3166" fmla="*/ 213970 h 448608"/>
              <a:gd name="connsiteX3167" fmla="*/ 565699 w 1223485"/>
              <a:gd name="connsiteY3167" fmla="*/ 214455 h 448608"/>
              <a:gd name="connsiteX3168" fmla="*/ 567023 w 1223485"/>
              <a:gd name="connsiteY3168" fmla="*/ 215217 h 448608"/>
              <a:gd name="connsiteX3169" fmla="*/ 569966 w 1223485"/>
              <a:gd name="connsiteY3169" fmla="*/ 215779 h 448608"/>
              <a:gd name="connsiteX3170" fmla="*/ 570957 w 1223485"/>
              <a:gd name="connsiteY3170" fmla="*/ 218218 h 448608"/>
              <a:gd name="connsiteX3171" fmla="*/ 570519 w 1223485"/>
              <a:gd name="connsiteY3171" fmla="*/ 221171 h 448608"/>
              <a:gd name="connsiteX3172" fmla="*/ 569986 w 1223485"/>
              <a:gd name="connsiteY3172" fmla="*/ 223818 h 448608"/>
              <a:gd name="connsiteX3173" fmla="*/ 567871 w 1223485"/>
              <a:gd name="connsiteY3173" fmla="*/ 224552 h 448608"/>
              <a:gd name="connsiteX3174" fmla="*/ 566556 w 1223485"/>
              <a:gd name="connsiteY3174" fmla="*/ 224066 h 448608"/>
              <a:gd name="connsiteX3175" fmla="*/ 565252 w 1223485"/>
              <a:gd name="connsiteY3175" fmla="*/ 224114 h 448608"/>
              <a:gd name="connsiteX3176" fmla="*/ 564289 w 1223485"/>
              <a:gd name="connsiteY3176" fmla="*/ 224914 h 448608"/>
              <a:gd name="connsiteX3177" fmla="*/ 564042 w 1223485"/>
              <a:gd name="connsiteY3177" fmla="*/ 226285 h 448608"/>
              <a:gd name="connsiteX3178" fmla="*/ 565861 w 1223485"/>
              <a:gd name="connsiteY3178" fmla="*/ 225609 h 448608"/>
              <a:gd name="connsiteX3179" fmla="*/ 565756 w 1223485"/>
              <a:gd name="connsiteY3179" fmla="*/ 229038 h 448608"/>
              <a:gd name="connsiteX3180" fmla="*/ 565261 w 1223485"/>
              <a:gd name="connsiteY3180" fmla="*/ 232381 h 448608"/>
              <a:gd name="connsiteX3181" fmla="*/ 564661 w 1223485"/>
              <a:gd name="connsiteY3181" fmla="*/ 234229 h 448608"/>
              <a:gd name="connsiteX3182" fmla="*/ 563546 w 1223485"/>
              <a:gd name="connsiteY3182" fmla="*/ 235734 h 448608"/>
              <a:gd name="connsiteX3183" fmla="*/ 561861 w 1223485"/>
              <a:gd name="connsiteY3183" fmla="*/ 236220 h 448608"/>
              <a:gd name="connsiteX3184" fmla="*/ 560270 w 1223485"/>
              <a:gd name="connsiteY3184" fmla="*/ 235087 h 448608"/>
              <a:gd name="connsiteX3185" fmla="*/ 559946 w 1223485"/>
              <a:gd name="connsiteY3185" fmla="*/ 236401 h 448608"/>
              <a:gd name="connsiteX3186" fmla="*/ 560432 w 1223485"/>
              <a:gd name="connsiteY3186" fmla="*/ 237506 h 448608"/>
              <a:gd name="connsiteX3187" fmla="*/ 562699 w 1223485"/>
              <a:gd name="connsiteY3187" fmla="*/ 240192 h 448608"/>
              <a:gd name="connsiteX3188" fmla="*/ 561308 w 1223485"/>
              <a:gd name="connsiteY3188" fmla="*/ 240782 h 448608"/>
              <a:gd name="connsiteX3189" fmla="*/ 560298 w 1223485"/>
              <a:gd name="connsiteY3189" fmla="*/ 241697 h 448608"/>
              <a:gd name="connsiteX3190" fmla="*/ 559841 w 1223485"/>
              <a:gd name="connsiteY3190" fmla="*/ 243030 h 448608"/>
              <a:gd name="connsiteX3191" fmla="*/ 557374 w 1223485"/>
              <a:gd name="connsiteY3191" fmla="*/ 246088 h 448608"/>
              <a:gd name="connsiteX3192" fmla="*/ 556279 w 1223485"/>
              <a:gd name="connsiteY3192" fmla="*/ 248336 h 448608"/>
              <a:gd name="connsiteX3193" fmla="*/ 555812 w 1223485"/>
              <a:gd name="connsiteY3193" fmla="*/ 250736 h 448608"/>
              <a:gd name="connsiteX3194" fmla="*/ 554660 w 1223485"/>
              <a:gd name="connsiteY3194" fmla="*/ 252641 h 448608"/>
              <a:gd name="connsiteX3195" fmla="*/ 536000 w 1223485"/>
              <a:gd name="connsiteY3195" fmla="*/ 260947 h 448608"/>
              <a:gd name="connsiteX3196" fmla="*/ 520903 w 1223485"/>
              <a:gd name="connsiteY3196" fmla="*/ 267938 h 448608"/>
              <a:gd name="connsiteX3197" fmla="*/ 519817 w 1223485"/>
              <a:gd name="connsiteY3197" fmla="*/ 267462 h 448608"/>
              <a:gd name="connsiteX3198" fmla="*/ 519083 w 1223485"/>
              <a:gd name="connsiteY3198" fmla="*/ 266395 h 448608"/>
              <a:gd name="connsiteX3199" fmla="*/ 518570 w 1223485"/>
              <a:gd name="connsiteY3199" fmla="*/ 255527 h 448608"/>
              <a:gd name="connsiteX3200" fmla="*/ 516702 w 1223485"/>
              <a:gd name="connsiteY3200" fmla="*/ 249974 h 448608"/>
              <a:gd name="connsiteX3201" fmla="*/ 516426 w 1223485"/>
              <a:gd name="connsiteY3201" fmla="*/ 246840 h 448608"/>
              <a:gd name="connsiteX3202" fmla="*/ 514292 w 1223485"/>
              <a:gd name="connsiteY3202" fmla="*/ 249631 h 448608"/>
              <a:gd name="connsiteX3203" fmla="*/ 512988 w 1223485"/>
              <a:gd name="connsiteY3203" fmla="*/ 249345 h 448608"/>
              <a:gd name="connsiteX3204" fmla="*/ 511578 w 1223485"/>
              <a:gd name="connsiteY3204" fmla="*/ 248631 h 448608"/>
              <a:gd name="connsiteX3205" fmla="*/ 510521 w 1223485"/>
              <a:gd name="connsiteY3205" fmla="*/ 247717 h 448608"/>
              <a:gd name="connsiteX3206" fmla="*/ 510435 w 1223485"/>
              <a:gd name="connsiteY3206" fmla="*/ 246516 h 448608"/>
              <a:gd name="connsiteX3207" fmla="*/ 511578 w 1223485"/>
              <a:gd name="connsiteY3207" fmla="*/ 243068 h 448608"/>
              <a:gd name="connsiteX3208" fmla="*/ 510197 w 1223485"/>
              <a:gd name="connsiteY3208" fmla="*/ 244964 h 448608"/>
              <a:gd name="connsiteX3209" fmla="*/ 508692 w 1223485"/>
              <a:gd name="connsiteY3209" fmla="*/ 246421 h 448608"/>
              <a:gd name="connsiteX3210" fmla="*/ 507130 w 1223485"/>
              <a:gd name="connsiteY3210" fmla="*/ 246240 h 448608"/>
              <a:gd name="connsiteX3211" fmla="*/ 505777 w 1223485"/>
              <a:gd name="connsiteY3211" fmla="*/ 245516 h 448608"/>
              <a:gd name="connsiteX3212" fmla="*/ 505282 w 1223485"/>
              <a:gd name="connsiteY3212" fmla="*/ 244392 h 448608"/>
              <a:gd name="connsiteX3213" fmla="*/ 504567 w 1223485"/>
              <a:gd name="connsiteY3213" fmla="*/ 244221 h 448608"/>
              <a:gd name="connsiteX3214" fmla="*/ 501262 w 1223485"/>
              <a:gd name="connsiteY3214" fmla="*/ 247288 h 448608"/>
              <a:gd name="connsiteX3215" fmla="*/ 496910 w 1223485"/>
              <a:gd name="connsiteY3215" fmla="*/ 248936 h 448608"/>
              <a:gd name="connsiteX3216" fmla="*/ 494481 w 1223485"/>
              <a:gd name="connsiteY3216" fmla="*/ 248907 h 448608"/>
              <a:gd name="connsiteX3217" fmla="*/ 492576 w 1223485"/>
              <a:gd name="connsiteY3217" fmla="*/ 247964 h 448608"/>
              <a:gd name="connsiteX3218" fmla="*/ 492671 w 1223485"/>
              <a:gd name="connsiteY3218" fmla="*/ 245621 h 448608"/>
              <a:gd name="connsiteX3219" fmla="*/ 492471 w 1223485"/>
              <a:gd name="connsiteY3219" fmla="*/ 243335 h 448608"/>
              <a:gd name="connsiteX3220" fmla="*/ 491937 w 1223485"/>
              <a:gd name="connsiteY3220" fmla="*/ 241992 h 448608"/>
              <a:gd name="connsiteX3221" fmla="*/ 490766 w 1223485"/>
              <a:gd name="connsiteY3221" fmla="*/ 241506 h 448608"/>
              <a:gd name="connsiteX3222" fmla="*/ 489689 w 1223485"/>
              <a:gd name="connsiteY3222" fmla="*/ 241678 h 448608"/>
              <a:gd name="connsiteX3223" fmla="*/ 486565 w 1223485"/>
              <a:gd name="connsiteY3223" fmla="*/ 242868 h 448608"/>
              <a:gd name="connsiteX3224" fmla="*/ 485451 w 1223485"/>
              <a:gd name="connsiteY3224" fmla="*/ 242726 h 448608"/>
              <a:gd name="connsiteX3225" fmla="*/ 484813 w 1223485"/>
              <a:gd name="connsiteY3225" fmla="*/ 243326 h 448608"/>
              <a:gd name="connsiteX3226" fmla="*/ 476545 w 1223485"/>
              <a:gd name="connsiteY3226" fmla="*/ 235001 h 448608"/>
              <a:gd name="connsiteX3227" fmla="*/ 474878 w 1223485"/>
              <a:gd name="connsiteY3227" fmla="*/ 241745 h 448608"/>
              <a:gd name="connsiteX3228" fmla="*/ 469163 w 1223485"/>
              <a:gd name="connsiteY3228" fmla="*/ 245326 h 448608"/>
              <a:gd name="connsiteX3229" fmla="*/ 464953 w 1223485"/>
              <a:gd name="connsiteY3229" fmla="*/ 247412 h 448608"/>
              <a:gd name="connsiteX3230" fmla="*/ 460772 w 1223485"/>
              <a:gd name="connsiteY3230" fmla="*/ 246631 h 448608"/>
              <a:gd name="connsiteX3231" fmla="*/ 456533 w 1223485"/>
              <a:gd name="connsiteY3231" fmla="*/ 245297 h 448608"/>
              <a:gd name="connsiteX3232" fmla="*/ 452304 w 1223485"/>
              <a:gd name="connsiteY3232" fmla="*/ 246907 h 448608"/>
              <a:gd name="connsiteX3233" fmla="*/ 447713 w 1223485"/>
              <a:gd name="connsiteY3233" fmla="*/ 250850 h 448608"/>
              <a:gd name="connsiteX3234" fmla="*/ 446446 w 1223485"/>
              <a:gd name="connsiteY3234" fmla="*/ 251450 h 448608"/>
              <a:gd name="connsiteX3235" fmla="*/ 445122 w 1223485"/>
              <a:gd name="connsiteY3235" fmla="*/ 251441 h 448608"/>
              <a:gd name="connsiteX3236" fmla="*/ 444151 w 1223485"/>
              <a:gd name="connsiteY3236" fmla="*/ 250927 h 448608"/>
              <a:gd name="connsiteX3237" fmla="*/ 444484 w 1223485"/>
              <a:gd name="connsiteY3237" fmla="*/ 247936 h 448608"/>
              <a:gd name="connsiteX3238" fmla="*/ 444522 w 1223485"/>
              <a:gd name="connsiteY3238" fmla="*/ 244945 h 448608"/>
              <a:gd name="connsiteX3239" fmla="*/ 444179 w 1223485"/>
              <a:gd name="connsiteY3239" fmla="*/ 238287 h 448608"/>
              <a:gd name="connsiteX3240" fmla="*/ 443817 w 1223485"/>
              <a:gd name="connsiteY3240" fmla="*/ 236972 h 448608"/>
              <a:gd name="connsiteX3241" fmla="*/ 442493 w 1223485"/>
              <a:gd name="connsiteY3241" fmla="*/ 235144 h 448608"/>
              <a:gd name="connsiteX3242" fmla="*/ 440741 w 1223485"/>
              <a:gd name="connsiteY3242" fmla="*/ 233820 h 448608"/>
              <a:gd name="connsiteX3243" fmla="*/ 439769 w 1223485"/>
              <a:gd name="connsiteY3243" fmla="*/ 234782 h 448608"/>
              <a:gd name="connsiteX3244" fmla="*/ 438883 w 1223485"/>
              <a:gd name="connsiteY3244" fmla="*/ 236106 h 448608"/>
              <a:gd name="connsiteX3245" fmla="*/ 435397 w 1223485"/>
              <a:gd name="connsiteY3245" fmla="*/ 236048 h 448608"/>
              <a:gd name="connsiteX3246" fmla="*/ 431997 w 1223485"/>
              <a:gd name="connsiteY3246" fmla="*/ 234991 h 448608"/>
              <a:gd name="connsiteX3247" fmla="*/ 429101 w 1223485"/>
              <a:gd name="connsiteY3247" fmla="*/ 235591 h 448608"/>
              <a:gd name="connsiteX3248" fmla="*/ 423348 w 1223485"/>
              <a:gd name="connsiteY3248" fmla="*/ 238230 h 448608"/>
              <a:gd name="connsiteX3249" fmla="*/ 420300 w 1223485"/>
              <a:gd name="connsiteY3249" fmla="*/ 238639 h 448608"/>
              <a:gd name="connsiteX3250" fmla="*/ 418662 w 1223485"/>
              <a:gd name="connsiteY3250" fmla="*/ 238039 h 448608"/>
              <a:gd name="connsiteX3251" fmla="*/ 417614 w 1223485"/>
              <a:gd name="connsiteY3251" fmla="*/ 236620 h 448608"/>
              <a:gd name="connsiteX3252" fmla="*/ 418214 w 1223485"/>
              <a:gd name="connsiteY3252" fmla="*/ 235315 h 448608"/>
              <a:gd name="connsiteX3253" fmla="*/ 419481 w 1223485"/>
              <a:gd name="connsiteY3253" fmla="*/ 234315 h 448608"/>
              <a:gd name="connsiteX3254" fmla="*/ 417119 w 1223485"/>
              <a:gd name="connsiteY3254" fmla="*/ 235105 h 448608"/>
              <a:gd name="connsiteX3255" fmla="*/ 415109 w 1223485"/>
              <a:gd name="connsiteY3255" fmla="*/ 236439 h 448608"/>
              <a:gd name="connsiteX3256" fmla="*/ 414232 w 1223485"/>
              <a:gd name="connsiteY3256" fmla="*/ 237296 h 448608"/>
              <a:gd name="connsiteX3257" fmla="*/ 413289 w 1223485"/>
              <a:gd name="connsiteY3257" fmla="*/ 236868 h 448608"/>
              <a:gd name="connsiteX3258" fmla="*/ 410775 w 1223485"/>
              <a:gd name="connsiteY3258" fmla="*/ 233858 h 448608"/>
              <a:gd name="connsiteX3259" fmla="*/ 405517 w 1223485"/>
              <a:gd name="connsiteY3259" fmla="*/ 234982 h 448608"/>
              <a:gd name="connsiteX3260" fmla="*/ 404813 w 1223485"/>
              <a:gd name="connsiteY3260" fmla="*/ 235325 h 448608"/>
              <a:gd name="connsiteX3261" fmla="*/ 403517 w 1223485"/>
              <a:gd name="connsiteY3261" fmla="*/ 236353 h 448608"/>
              <a:gd name="connsiteX3262" fmla="*/ 402269 w 1223485"/>
              <a:gd name="connsiteY3262" fmla="*/ 235839 h 448608"/>
              <a:gd name="connsiteX3263" fmla="*/ 401650 w 1223485"/>
              <a:gd name="connsiteY3263" fmla="*/ 234744 h 448608"/>
              <a:gd name="connsiteX3264" fmla="*/ 401431 w 1223485"/>
              <a:gd name="connsiteY3264" fmla="*/ 228457 h 448608"/>
              <a:gd name="connsiteX3265" fmla="*/ 398754 w 1223485"/>
              <a:gd name="connsiteY3265" fmla="*/ 216370 h 448608"/>
              <a:gd name="connsiteX3266" fmla="*/ 398021 w 1223485"/>
              <a:gd name="connsiteY3266" fmla="*/ 210198 h 448608"/>
              <a:gd name="connsiteX3267" fmla="*/ 397430 w 1223485"/>
              <a:gd name="connsiteY3267" fmla="*/ 208740 h 448608"/>
              <a:gd name="connsiteX3268" fmla="*/ 394363 w 1223485"/>
              <a:gd name="connsiteY3268" fmla="*/ 206521 h 448608"/>
              <a:gd name="connsiteX3269" fmla="*/ 394468 w 1223485"/>
              <a:gd name="connsiteY3269" fmla="*/ 203340 h 448608"/>
              <a:gd name="connsiteX3270" fmla="*/ 396068 w 1223485"/>
              <a:gd name="connsiteY3270" fmla="*/ 200673 h 448608"/>
              <a:gd name="connsiteX3271" fmla="*/ 396402 w 1223485"/>
              <a:gd name="connsiteY3271" fmla="*/ 197568 h 448608"/>
              <a:gd name="connsiteX3272" fmla="*/ 395944 w 1223485"/>
              <a:gd name="connsiteY3272" fmla="*/ 194196 h 448608"/>
              <a:gd name="connsiteX3273" fmla="*/ 394982 w 1223485"/>
              <a:gd name="connsiteY3273" fmla="*/ 190900 h 448608"/>
              <a:gd name="connsiteX3274" fmla="*/ 393773 w 1223485"/>
              <a:gd name="connsiteY3274" fmla="*/ 188414 h 448608"/>
              <a:gd name="connsiteX3275" fmla="*/ 392039 w 1223485"/>
              <a:gd name="connsiteY3275" fmla="*/ 186290 h 448608"/>
              <a:gd name="connsiteX3276" fmla="*/ 389744 w 1223485"/>
              <a:gd name="connsiteY3276" fmla="*/ 183909 h 448608"/>
              <a:gd name="connsiteX3277" fmla="*/ 386915 w 1223485"/>
              <a:gd name="connsiteY3277" fmla="*/ 182128 h 448608"/>
              <a:gd name="connsiteX3278" fmla="*/ 380819 w 1223485"/>
              <a:gd name="connsiteY3278" fmla="*/ 180127 h 448608"/>
              <a:gd name="connsiteX3279" fmla="*/ 377609 w 1223485"/>
              <a:gd name="connsiteY3279" fmla="*/ 180308 h 448608"/>
              <a:gd name="connsiteX3280" fmla="*/ 376409 w 1223485"/>
              <a:gd name="connsiteY3280" fmla="*/ 179518 h 448608"/>
              <a:gd name="connsiteX3281" fmla="*/ 375608 w 1223485"/>
              <a:gd name="connsiteY3281" fmla="*/ 178498 h 448608"/>
              <a:gd name="connsiteX3282" fmla="*/ 375932 w 1223485"/>
              <a:gd name="connsiteY3282" fmla="*/ 176498 h 448608"/>
              <a:gd name="connsiteX3283" fmla="*/ 377018 w 1223485"/>
              <a:gd name="connsiteY3283" fmla="*/ 175127 h 448608"/>
              <a:gd name="connsiteX3284" fmla="*/ 378476 w 1223485"/>
              <a:gd name="connsiteY3284" fmla="*/ 174784 h 448608"/>
              <a:gd name="connsiteX3285" fmla="*/ 378657 w 1223485"/>
              <a:gd name="connsiteY3285" fmla="*/ 174003 h 448608"/>
              <a:gd name="connsiteX3286" fmla="*/ 375561 w 1223485"/>
              <a:gd name="connsiteY3286" fmla="*/ 172393 h 448608"/>
              <a:gd name="connsiteX3287" fmla="*/ 372980 w 1223485"/>
              <a:gd name="connsiteY3287" fmla="*/ 170202 h 448608"/>
              <a:gd name="connsiteX3288" fmla="*/ 372170 w 1223485"/>
              <a:gd name="connsiteY3288" fmla="*/ 168888 h 448608"/>
              <a:gd name="connsiteX3289" fmla="*/ 371923 w 1223485"/>
              <a:gd name="connsiteY3289" fmla="*/ 167440 h 448608"/>
              <a:gd name="connsiteX3290" fmla="*/ 371941 w 1223485"/>
              <a:gd name="connsiteY3290" fmla="*/ 164097 h 448608"/>
              <a:gd name="connsiteX3291" fmla="*/ 372684 w 1223485"/>
              <a:gd name="connsiteY3291" fmla="*/ 161982 h 448608"/>
              <a:gd name="connsiteX3292" fmla="*/ 373094 w 1223485"/>
              <a:gd name="connsiteY3292" fmla="*/ 160839 h 448608"/>
              <a:gd name="connsiteX3293" fmla="*/ 373885 w 1223485"/>
              <a:gd name="connsiteY3293" fmla="*/ 157305 h 448608"/>
              <a:gd name="connsiteX3294" fmla="*/ 375571 w 1223485"/>
              <a:gd name="connsiteY3294" fmla="*/ 156229 h 448608"/>
              <a:gd name="connsiteX3295" fmla="*/ 375304 w 1223485"/>
              <a:gd name="connsiteY3295" fmla="*/ 155581 h 448608"/>
              <a:gd name="connsiteX3296" fmla="*/ 374580 w 1223485"/>
              <a:gd name="connsiteY3296" fmla="*/ 155095 h 448608"/>
              <a:gd name="connsiteX3297" fmla="*/ 373532 w 1223485"/>
              <a:gd name="connsiteY3297" fmla="*/ 153933 h 448608"/>
              <a:gd name="connsiteX3298" fmla="*/ 372666 w 1223485"/>
              <a:gd name="connsiteY3298" fmla="*/ 152600 h 448608"/>
              <a:gd name="connsiteX3299" fmla="*/ 370694 w 1223485"/>
              <a:gd name="connsiteY3299" fmla="*/ 150333 h 448608"/>
              <a:gd name="connsiteX3300" fmla="*/ 367217 w 1223485"/>
              <a:gd name="connsiteY3300" fmla="*/ 147609 h 448608"/>
              <a:gd name="connsiteX3301" fmla="*/ 366626 w 1223485"/>
              <a:gd name="connsiteY3301" fmla="*/ 142903 h 448608"/>
              <a:gd name="connsiteX3302" fmla="*/ 366179 w 1223485"/>
              <a:gd name="connsiteY3302" fmla="*/ 135969 h 448608"/>
              <a:gd name="connsiteX3303" fmla="*/ 366465 w 1223485"/>
              <a:gd name="connsiteY3303" fmla="*/ 132817 h 448608"/>
              <a:gd name="connsiteX3304" fmla="*/ 367579 w 1223485"/>
              <a:gd name="connsiteY3304" fmla="*/ 126920 h 448608"/>
              <a:gd name="connsiteX3305" fmla="*/ 369513 w 1223485"/>
              <a:gd name="connsiteY3305" fmla="*/ 125063 h 448608"/>
              <a:gd name="connsiteX3306" fmla="*/ 371046 w 1223485"/>
              <a:gd name="connsiteY3306" fmla="*/ 124549 h 448608"/>
              <a:gd name="connsiteX3307" fmla="*/ 372199 w 1223485"/>
              <a:gd name="connsiteY3307" fmla="*/ 123758 h 448608"/>
              <a:gd name="connsiteX3308" fmla="*/ 371246 w 1223485"/>
              <a:gd name="connsiteY3308" fmla="*/ 123644 h 448608"/>
              <a:gd name="connsiteX3309" fmla="*/ 370427 w 1223485"/>
              <a:gd name="connsiteY3309" fmla="*/ 123939 h 448608"/>
              <a:gd name="connsiteX3310" fmla="*/ 368960 w 1223485"/>
              <a:gd name="connsiteY3310" fmla="*/ 124139 h 448608"/>
              <a:gd name="connsiteX3311" fmla="*/ 370170 w 1223485"/>
              <a:gd name="connsiteY3311" fmla="*/ 118863 h 448608"/>
              <a:gd name="connsiteX3312" fmla="*/ 370713 w 1223485"/>
              <a:gd name="connsiteY3312" fmla="*/ 117338 h 448608"/>
              <a:gd name="connsiteX3313" fmla="*/ 373142 w 1223485"/>
              <a:gd name="connsiteY3313" fmla="*/ 114386 h 448608"/>
              <a:gd name="connsiteX3314" fmla="*/ 375990 w 1223485"/>
              <a:gd name="connsiteY3314" fmla="*/ 111776 h 448608"/>
              <a:gd name="connsiteX3315" fmla="*/ 377190 w 1223485"/>
              <a:gd name="connsiteY3315" fmla="*/ 108699 h 448608"/>
              <a:gd name="connsiteX3316" fmla="*/ 378809 w 1223485"/>
              <a:gd name="connsiteY3316" fmla="*/ 106004 h 448608"/>
              <a:gd name="connsiteX3317" fmla="*/ 385505 w 1223485"/>
              <a:gd name="connsiteY3317" fmla="*/ 103222 h 448608"/>
              <a:gd name="connsiteX3318" fmla="*/ 383095 w 1223485"/>
              <a:gd name="connsiteY3318" fmla="*/ 106709 h 448608"/>
              <a:gd name="connsiteX3319" fmla="*/ 383362 w 1223485"/>
              <a:gd name="connsiteY3319" fmla="*/ 107975 h 448608"/>
              <a:gd name="connsiteX3320" fmla="*/ 383953 w 1223485"/>
              <a:gd name="connsiteY3320" fmla="*/ 109099 h 448608"/>
              <a:gd name="connsiteX3321" fmla="*/ 385686 w 1223485"/>
              <a:gd name="connsiteY3321" fmla="*/ 109890 h 448608"/>
              <a:gd name="connsiteX3322" fmla="*/ 386182 w 1223485"/>
              <a:gd name="connsiteY3322" fmla="*/ 114186 h 448608"/>
              <a:gd name="connsiteX3323" fmla="*/ 388362 w 1223485"/>
              <a:gd name="connsiteY3323" fmla="*/ 116624 h 448608"/>
              <a:gd name="connsiteX3324" fmla="*/ 390554 w 1223485"/>
              <a:gd name="connsiteY3324" fmla="*/ 118853 h 448608"/>
              <a:gd name="connsiteX3325" fmla="*/ 392173 w 1223485"/>
              <a:gd name="connsiteY3325" fmla="*/ 119948 h 448608"/>
              <a:gd name="connsiteX3326" fmla="*/ 393954 w 1223485"/>
              <a:gd name="connsiteY3326" fmla="*/ 121539 h 448608"/>
              <a:gd name="connsiteX3327" fmla="*/ 395201 w 1223485"/>
              <a:gd name="connsiteY3327" fmla="*/ 123015 h 448608"/>
              <a:gd name="connsiteX3328" fmla="*/ 396516 w 1223485"/>
              <a:gd name="connsiteY3328" fmla="*/ 124253 h 448608"/>
              <a:gd name="connsiteX3329" fmla="*/ 398497 w 1223485"/>
              <a:gd name="connsiteY3329" fmla="*/ 125463 h 448608"/>
              <a:gd name="connsiteX3330" fmla="*/ 403860 w 1223485"/>
              <a:gd name="connsiteY3330" fmla="*/ 130616 h 448608"/>
              <a:gd name="connsiteX3331" fmla="*/ 406098 w 1223485"/>
              <a:gd name="connsiteY3331" fmla="*/ 132131 h 448608"/>
              <a:gd name="connsiteX3332" fmla="*/ 407765 w 1223485"/>
              <a:gd name="connsiteY3332" fmla="*/ 133645 h 448608"/>
              <a:gd name="connsiteX3333" fmla="*/ 408946 w 1223485"/>
              <a:gd name="connsiteY3333" fmla="*/ 134179 h 448608"/>
              <a:gd name="connsiteX3334" fmla="*/ 411870 w 1223485"/>
              <a:gd name="connsiteY3334" fmla="*/ 133750 h 448608"/>
              <a:gd name="connsiteX3335" fmla="*/ 420509 w 1223485"/>
              <a:gd name="connsiteY3335" fmla="*/ 130054 h 448608"/>
              <a:gd name="connsiteX3336" fmla="*/ 422062 w 1223485"/>
              <a:gd name="connsiteY3336" fmla="*/ 129816 h 448608"/>
              <a:gd name="connsiteX3337" fmla="*/ 424872 w 1223485"/>
              <a:gd name="connsiteY3337" fmla="*/ 129178 h 448608"/>
              <a:gd name="connsiteX3338" fmla="*/ 429834 w 1223485"/>
              <a:gd name="connsiteY3338" fmla="*/ 129378 h 448608"/>
              <a:gd name="connsiteX3339" fmla="*/ 435083 w 1223485"/>
              <a:gd name="connsiteY3339" fmla="*/ 130635 h 448608"/>
              <a:gd name="connsiteX3340" fmla="*/ 436788 w 1223485"/>
              <a:gd name="connsiteY3340" fmla="*/ 130673 h 448608"/>
              <a:gd name="connsiteX3341" fmla="*/ 438407 w 1223485"/>
              <a:gd name="connsiteY3341" fmla="*/ 129921 h 448608"/>
              <a:gd name="connsiteX3342" fmla="*/ 440655 w 1223485"/>
              <a:gd name="connsiteY3342" fmla="*/ 130140 h 448608"/>
              <a:gd name="connsiteX3343" fmla="*/ 442750 w 1223485"/>
              <a:gd name="connsiteY3343" fmla="*/ 130530 h 448608"/>
              <a:gd name="connsiteX3344" fmla="*/ 443798 w 1223485"/>
              <a:gd name="connsiteY3344" fmla="*/ 130207 h 448608"/>
              <a:gd name="connsiteX3345" fmla="*/ 446846 w 1223485"/>
              <a:gd name="connsiteY3345" fmla="*/ 127511 h 448608"/>
              <a:gd name="connsiteX3346" fmla="*/ 450999 w 1223485"/>
              <a:gd name="connsiteY3346" fmla="*/ 126711 h 448608"/>
              <a:gd name="connsiteX3347" fmla="*/ 452342 w 1223485"/>
              <a:gd name="connsiteY3347" fmla="*/ 124044 h 448608"/>
              <a:gd name="connsiteX3348" fmla="*/ 453380 w 1223485"/>
              <a:gd name="connsiteY3348" fmla="*/ 121530 h 448608"/>
              <a:gd name="connsiteX3349" fmla="*/ 453876 w 1223485"/>
              <a:gd name="connsiteY3349" fmla="*/ 118853 h 448608"/>
              <a:gd name="connsiteX3350" fmla="*/ 455609 w 1223485"/>
              <a:gd name="connsiteY3350" fmla="*/ 117777 h 448608"/>
              <a:gd name="connsiteX3351" fmla="*/ 458038 w 1223485"/>
              <a:gd name="connsiteY3351" fmla="*/ 116843 h 448608"/>
              <a:gd name="connsiteX3352" fmla="*/ 461639 w 1223485"/>
              <a:gd name="connsiteY3352" fmla="*/ 115662 h 448608"/>
              <a:gd name="connsiteX3353" fmla="*/ 474126 w 1223485"/>
              <a:gd name="connsiteY3353" fmla="*/ 115453 h 448608"/>
              <a:gd name="connsiteX3354" fmla="*/ 475336 w 1223485"/>
              <a:gd name="connsiteY3354" fmla="*/ 115967 h 448608"/>
              <a:gd name="connsiteX3355" fmla="*/ 475592 w 1223485"/>
              <a:gd name="connsiteY3355" fmla="*/ 117338 h 448608"/>
              <a:gd name="connsiteX3356" fmla="*/ 475336 w 1223485"/>
              <a:gd name="connsiteY3356" fmla="*/ 118376 h 448608"/>
              <a:gd name="connsiteX3357" fmla="*/ 475831 w 1223485"/>
              <a:gd name="connsiteY3357" fmla="*/ 118996 h 448608"/>
              <a:gd name="connsiteX3358" fmla="*/ 477488 w 1223485"/>
              <a:gd name="connsiteY3358" fmla="*/ 119053 h 448608"/>
              <a:gd name="connsiteX3359" fmla="*/ 479021 w 1223485"/>
              <a:gd name="connsiteY3359" fmla="*/ 119682 h 448608"/>
              <a:gd name="connsiteX3360" fmla="*/ 485241 w 1223485"/>
              <a:gd name="connsiteY3360" fmla="*/ 121834 h 448608"/>
              <a:gd name="connsiteX3361" fmla="*/ 487889 w 1223485"/>
              <a:gd name="connsiteY3361" fmla="*/ 122501 h 448608"/>
              <a:gd name="connsiteX3362" fmla="*/ 489365 w 1223485"/>
              <a:gd name="connsiteY3362" fmla="*/ 122329 h 448608"/>
              <a:gd name="connsiteX3363" fmla="*/ 492280 w 1223485"/>
              <a:gd name="connsiteY3363" fmla="*/ 124253 h 448608"/>
              <a:gd name="connsiteX3364" fmla="*/ 493871 w 1223485"/>
              <a:gd name="connsiteY3364" fmla="*/ 123596 h 448608"/>
              <a:gd name="connsiteX3365" fmla="*/ 495976 w 1223485"/>
              <a:gd name="connsiteY3365" fmla="*/ 122244 h 448608"/>
              <a:gd name="connsiteX3366" fmla="*/ 497977 w 1223485"/>
              <a:gd name="connsiteY3366" fmla="*/ 120425 h 448608"/>
              <a:gd name="connsiteX3367" fmla="*/ 499767 w 1223485"/>
              <a:gd name="connsiteY3367" fmla="*/ 118986 h 448608"/>
              <a:gd name="connsiteX3368" fmla="*/ 502368 w 1223485"/>
              <a:gd name="connsiteY3368" fmla="*/ 118424 h 448608"/>
              <a:gd name="connsiteX3369" fmla="*/ 505739 w 1223485"/>
              <a:gd name="connsiteY3369" fmla="*/ 118500 h 448608"/>
              <a:gd name="connsiteX3370" fmla="*/ 509721 w 1223485"/>
              <a:gd name="connsiteY3370" fmla="*/ 118005 h 448608"/>
              <a:gd name="connsiteX3371" fmla="*/ 512721 w 1223485"/>
              <a:gd name="connsiteY3371" fmla="*/ 117234 h 448608"/>
              <a:gd name="connsiteX3372" fmla="*/ 516074 w 1223485"/>
              <a:gd name="connsiteY3372" fmla="*/ 118510 h 448608"/>
              <a:gd name="connsiteX3373" fmla="*/ 516969 w 1223485"/>
              <a:gd name="connsiteY3373" fmla="*/ 118110 h 448608"/>
              <a:gd name="connsiteX3374" fmla="*/ 517550 w 1223485"/>
              <a:gd name="connsiteY3374" fmla="*/ 116862 h 448608"/>
              <a:gd name="connsiteX3375" fmla="*/ 519284 w 1223485"/>
              <a:gd name="connsiteY3375" fmla="*/ 114129 h 448608"/>
              <a:gd name="connsiteX3376" fmla="*/ 520055 w 1223485"/>
              <a:gd name="connsiteY3376" fmla="*/ 112290 h 448608"/>
              <a:gd name="connsiteX3377" fmla="*/ 520722 w 1223485"/>
              <a:gd name="connsiteY3377" fmla="*/ 108766 h 448608"/>
              <a:gd name="connsiteX3378" fmla="*/ 521189 w 1223485"/>
              <a:gd name="connsiteY3378" fmla="*/ 107928 h 448608"/>
              <a:gd name="connsiteX3379" fmla="*/ 522465 w 1223485"/>
              <a:gd name="connsiteY3379" fmla="*/ 107442 h 448608"/>
              <a:gd name="connsiteX3380" fmla="*/ 523770 w 1223485"/>
              <a:gd name="connsiteY3380" fmla="*/ 106775 h 448608"/>
              <a:gd name="connsiteX3381" fmla="*/ 524113 w 1223485"/>
              <a:gd name="connsiteY3381" fmla="*/ 105718 h 448608"/>
              <a:gd name="connsiteX3382" fmla="*/ 524589 w 1223485"/>
              <a:gd name="connsiteY3382" fmla="*/ 104489 h 448608"/>
              <a:gd name="connsiteX3383" fmla="*/ 524199 w 1223485"/>
              <a:gd name="connsiteY3383" fmla="*/ 103461 h 448608"/>
              <a:gd name="connsiteX3384" fmla="*/ 523456 w 1223485"/>
              <a:gd name="connsiteY3384" fmla="*/ 102594 h 448608"/>
              <a:gd name="connsiteX3385" fmla="*/ 522675 w 1223485"/>
              <a:gd name="connsiteY3385" fmla="*/ 99651 h 448608"/>
              <a:gd name="connsiteX3386" fmla="*/ 522922 w 1223485"/>
              <a:gd name="connsiteY3386" fmla="*/ 98307 h 448608"/>
              <a:gd name="connsiteX3387" fmla="*/ 523408 w 1223485"/>
              <a:gd name="connsiteY3387" fmla="*/ 97307 h 448608"/>
              <a:gd name="connsiteX3388" fmla="*/ 524751 w 1223485"/>
              <a:gd name="connsiteY3388" fmla="*/ 96803 h 448608"/>
              <a:gd name="connsiteX3389" fmla="*/ 528295 w 1223485"/>
              <a:gd name="connsiteY3389" fmla="*/ 94640 h 448608"/>
              <a:gd name="connsiteX3390" fmla="*/ 531438 w 1223485"/>
              <a:gd name="connsiteY3390" fmla="*/ 92107 h 448608"/>
              <a:gd name="connsiteX3391" fmla="*/ 533162 w 1223485"/>
              <a:gd name="connsiteY3391" fmla="*/ 90868 h 448608"/>
              <a:gd name="connsiteX3392" fmla="*/ 533914 w 1223485"/>
              <a:gd name="connsiteY3392" fmla="*/ 90068 h 448608"/>
              <a:gd name="connsiteX3393" fmla="*/ 533962 w 1223485"/>
              <a:gd name="connsiteY3393" fmla="*/ 88906 h 448608"/>
              <a:gd name="connsiteX3394" fmla="*/ 532590 w 1223485"/>
              <a:gd name="connsiteY3394" fmla="*/ 87697 h 448608"/>
              <a:gd name="connsiteX3395" fmla="*/ 531276 w 1223485"/>
              <a:gd name="connsiteY3395" fmla="*/ 87116 h 448608"/>
              <a:gd name="connsiteX3396" fmla="*/ 531180 w 1223485"/>
              <a:gd name="connsiteY3396" fmla="*/ 85715 h 448608"/>
              <a:gd name="connsiteX3397" fmla="*/ 531228 w 1223485"/>
              <a:gd name="connsiteY3397" fmla="*/ 84744 h 448608"/>
              <a:gd name="connsiteX3398" fmla="*/ 531628 w 1223485"/>
              <a:gd name="connsiteY3398" fmla="*/ 83829 h 448608"/>
              <a:gd name="connsiteX3399" fmla="*/ 531428 w 1223485"/>
              <a:gd name="connsiteY3399" fmla="*/ 82943 h 448608"/>
              <a:gd name="connsiteX3400" fmla="*/ 531419 w 1223485"/>
              <a:gd name="connsiteY3400" fmla="*/ 81620 h 448608"/>
              <a:gd name="connsiteX3401" fmla="*/ 532257 w 1223485"/>
              <a:gd name="connsiteY3401" fmla="*/ 80191 h 448608"/>
              <a:gd name="connsiteX3402" fmla="*/ 534190 w 1223485"/>
              <a:gd name="connsiteY3402" fmla="*/ 78076 h 448608"/>
              <a:gd name="connsiteX3403" fmla="*/ 535714 w 1223485"/>
              <a:gd name="connsiteY3403" fmla="*/ 76705 h 448608"/>
              <a:gd name="connsiteX3404" fmla="*/ 537410 w 1223485"/>
              <a:gd name="connsiteY3404" fmla="*/ 77553 h 448608"/>
              <a:gd name="connsiteX3405" fmla="*/ 539382 w 1223485"/>
              <a:gd name="connsiteY3405" fmla="*/ 77162 h 448608"/>
              <a:gd name="connsiteX3406" fmla="*/ 541258 w 1223485"/>
              <a:gd name="connsiteY3406" fmla="*/ 76476 h 448608"/>
              <a:gd name="connsiteX3407" fmla="*/ 542296 w 1223485"/>
              <a:gd name="connsiteY3407" fmla="*/ 73981 h 448608"/>
              <a:gd name="connsiteX3408" fmla="*/ 542458 w 1223485"/>
              <a:gd name="connsiteY3408" fmla="*/ 72790 h 448608"/>
              <a:gd name="connsiteX3409" fmla="*/ 542211 w 1223485"/>
              <a:gd name="connsiteY3409" fmla="*/ 71837 h 448608"/>
              <a:gd name="connsiteX3410" fmla="*/ 542858 w 1223485"/>
              <a:gd name="connsiteY3410" fmla="*/ 68285 h 448608"/>
              <a:gd name="connsiteX3411" fmla="*/ 543020 w 1223485"/>
              <a:gd name="connsiteY3411" fmla="*/ 67770 h 448608"/>
              <a:gd name="connsiteX3412" fmla="*/ 544249 w 1223485"/>
              <a:gd name="connsiteY3412" fmla="*/ 65532 h 448608"/>
              <a:gd name="connsiteX3413" fmla="*/ 544373 w 1223485"/>
              <a:gd name="connsiteY3413" fmla="*/ 64027 h 448608"/>
              <a:gd name="connsiteX3414" fmla="*/ 543677 w 1223485"/>
              <a:gd name="connsiteY3414" fmla="*/ 60531 h 448608"/>
              <a:gd name="connsiteX3415" fmla="*/ 544116 w 1223485"/>
              <a:gd name="connsiteY3415" fmla="*/ 57883 h 448608"/>
              <a:gd name="connsiteX3416" fmla="*/ 544316 w 1223485"/>
              <a:gd name="connsiteY3416" fmla="*/ 52406 h 448608"/>
              <a:gd name="connsiteX3417" fmla="*/ 545049 w 1223485"/>
              <a:gd name="connsiteY3417" fmla="*/ 51425 h 448608"/>
              <a:gd name="connsiteX3418" fmla="*/ 545896 w 1223485"/>
              <a:gd name="connsiteY3418" fmla="*/ 48587 h 448608"/>
              <a:gd name="connsiteX3419" fmla="*/ 547268 w 1223485"/>
              <a:gd name="connsiteY3419" fmla="*/ 45625 h 448608"/>
              <a:gd name="connsiteX3420" fmla="*/ 550040 w 1223485"/>
              <a:gd name="connsiteY3420" fmla="*/ 44015 h 448608"/>
              <a:gd name="connsiteX3421" fmla="*/ 551488 w 1223485"/>
              <a:gd name="connsiteY3421" fmla="*/ 41900 h 448608"/>
              <a:gd name="connsiteX3422" fmla="*/ 552126 w 1223485"/>
              <a:gd name="connsiteY3422" fmla="*/ 41500 h 448608"/>
              <a:gd name="connsiteX3423" fmla="*/ 553078 w 1223485"/>
              <a:gd name="connsiteY3423" fmla="*/ 41481 h 448608"/>
              <a:gd name="connsiteX3424" fmla="*/ 556431 w 1223485"/>
              <a:gd name="connsiteY3424" fmla="*/ 43024 h 448608"/>
              <a:gd name="connsiteX3425" fmla="*/ 559441 w 1223485"/>
              <a:gd name="connsiteY3425" fmla="*/ 41310 h 448608"/>
              <a:gd name="connsiteX3426" fmla="*/ 562165 w 1223485"/>
              <a:gd name="connsiteY3426" fmla="*/ 41110 h 448608"/>
              <a:gd name="connsiteX3427" fmla="*/ 564413 w 1223485"/>
              <a:gd name="connsiteY3427" fmla="*/ 41338 h 448608"/>
              <a:gd name="connsiteX3428" fmla="*/ 565680 w 1223485"/>
              <a:gd name="connsiteY3428" fmla="*/ 42043 h 448608"/>
              <a:gd name="connsiteX3429" fmla="*/ 566928 w 1223485"/>
              <a:gd name="connsiteY3429" fmla="*/ 42548 h 448608"/>
              <a:gd name="connsiteX3430" fmla="*/ 569614 w 1223485"/>
              <a:gd name="connsiteY3430" fmla="*/ 40881 h 448608"/>
              <a:gd name="connsiteX3431" fmla="*/ 570623 w 1223485"/>
              <a:gd name="connsiteY3431" fmla="*/ 41253 h 448608"/>
              <a:gd name="connsiteX3432" fmla="*/ 844972 w 1223485"/>
              <a:gd name="connsiteY3432" fmla="*/ 49949 h 448608"/>
              <a:gd name="connsiteX3433" fmla="*/ 843896 w 1223485"/>
              <a:gd name="connsiteY3433" fmla="*/ 50502 h 448608"/>
              <a:gd name="connsiteX3434" fmla="*/ 842162 w 1223485"/>
              <a:gd name="connsiteY3434" fmla="*/ 50302 h 448608"/>
              <a:gd name="connsiteX3435" fmla="*/ 841972 w 1223485"/>
              <a:gd name="connsiteY3435" fmla="*/ 48949 h 448608"/>
              <a:gd name="connsiteX3436" fmla="*/ 843734 w 1223485"/>
              <a:gd name="connsiteY3436" fmla="*/ 46520 h 448608"/>
              <a:gd name="connsiteX3437" fmla="*/ 844896 w 1223485"/>
              <a:gd name="connsiteY3437" fmla="*/ 43958 h 448608"/>
              <a:gd name="connsiteX3438" fmla="*/ 843658 w 1223485"/>
              <a:gd name="connsiteY3438" fmla="*/ 43320 h 448608"/>
              <a:gd name="connsiteX3439" fmla="*/ 842448 w 1223485"/>
              <a:gd name="connsiteY3439" fmla="*/ 41681 h 448608"/>
              <a:gd name="connsiteX3440" fmla="*/ 842400 w 1223485"/>
              <a:gd name="connsiteY3440" fmla="*/ 39776 h 448608"/>
              <a:gd name="connsiteX3441" fmla="*/ 843391 w 1223485"/>
              <a:gd name="connsiteY3441" fmla="*/ 36252 h 448608"/>
              <a:gd name="connsiteX3442" fmla="*/ 844858 w 1223485"/>
              <a:gd name="connsiteY3442" fmla="*/ 36538 h 448608"/>
              <a:gd name="connsiteX3443" fmla="*/ 846268 w 1223485"/>
              <a:gd name="connsiteY3443" fmla="*/ 38062 h 448608"/>
              <a:gd name="connsiteX3444" fmla="*/ 846848 w 1223485"/>
              <a:gd name="connsiteY3444" fmla="*/ 40919 h 448608"/>
              <a:gd name="connsiteX3445" fmla="*/ 847773 w 1223485"/>
              <a:gd name="connsiteY3445" fmla="*/ 43091 h 448608"/>
              <a:gd name="connsiteX3446" fmla="*/ 845810 w 1223485"/>
              <a:gd name="connsiteY3446" fmla="*/ 46044 h 448608"/>
              <a:gd name="connsiteX3447" fmla="*/ 844972 w 1223485"/>
              <a:gd name="connsiteY3447" fmla="*/ 49949 h 448608"/>
              <a:gd name="connsiteX3448" fmla="*/ 34366 w 1223485"/>
              <a:gd name="connsiteY3448" fmla="*/ 18088 h 448608"/>
              <a:gd name="connsiteX3449" fmla="*/ 37642 w 1223485"/>
              <a:gd name="connsiteY3449" fmla="*/ 18326 h 448608"/>
              <a:gd name="connsiteX3450" fmla="*/ 43729 w 1223485"/>
              <a:gd name="connsiteY3450" fmla="*/ 16878 h 448608"/>
              <a:gd name="connsiteX3451" fmla="*/ 47072 w 1223485"/>
              <a:gd name="connsiteY3451" fmla="*/ 17021 h 448608"/>
              <a:gd name="connsiteX3452" fmla="*/ 50225 w 1223485"/>
              <a:gd name="connsiteY3452" fmla="*/ 18069 h 448608"/>
              <a:gd name="connsiteX3453" fmla="*/ 53025 w 1223485"/>
              <a:gd name="connsiteY3453" fmla="*/ 18669 h 448608"/>
              <a:gd name="connsiteX3454" fmla="*/ 59998 w 1223485"/>
              <a:gd name="connsiteY3454" fmla="*/ 17897 h 448608"/>
              <a:gd name="connsiteX3455" fmla="*/ 61312 w 1223485"/>
              <a:gd name="connsiteY3455" fmla="*/ 18097 h 448608"/>
              <a:gd name="connsiteX3456" fmla="*/ 62569 w 1223485"/>
              <a:gd name="connsiteY3456" fmla="*/ 18697 h 448608"/>
              <a:gd name="connsiteX3457" fmla="*/ 63636 w 1223485"/>
              <a:gd name="connsiteY3457" fmla="*/ 19650 h 448608"/>
              <a:gd name="connsiteX3458" fmla="*/ 66827 w 1223485"/>
              <a:gd name="connsiteY3458" fmla="*/ 23117 h 448608"/>
              <a:gd name="connsiteX3459" fmla="*/ 72218 w 1223485"/>
              <a:gd name="connsiteY3459" fmla="*/ 27384 h 448608"/>
              <a:gd name="connsiteX3460" fmla="*/ 73771 w 1223485"/>
              <a:gd name="connsiteY3460" fmla="*/ 30118 h 448608"/>
              <a:gd name="connsiteX3461" fmla="*/ 74656 w 1223485"/>
              <a:gd name="connsiteY3461" fmla="*/ 33194 h 448608"/>
              <a:gd name="connsiteX3462" fmla="*/ 75219 w 1223485"/>
              <a:gd name="connsiteY3462" fmla="*/ 33909 h 448608"/>
              <a:gd name="connsiteX3463" fmla="*/ 81315 w 1223485"/>
              <a:gd name="connsiteY3463" fmla="*/ 39786 h 448608"/>
              <a:gd name="connsiteX3464" fmla="*/ 81972 w 1223485"/>
              <a:gd name="connsiteY3464" fmla="*/ 42243 h 448608"/>
              <a:gd name="connsiteX3465" fmla="*/ 81115 w 1223485"/>
              <a:gd name="connsiteY3465" fmla="*/ 45644 h 448608"/>
              <a:gd name="connsiteX3466" fmla="*/ 82886 w 1223485"/>
              <a:gd name="connsiteY3466" fmla="*/ 48349 h 448608"/>
              <a:gd name="connsiteX3467" fmla="*/ 88792 w 1223485"/>
              <a:gd name="connsiteY3467" fmla="*/ 50892 h 448608"/>
              <a:gd name="connsiteX3468" fmla="*/ 92278 w 1223485"/>
              <a:gd name="connsiteY3468" fmla="*/ 52740 h 448608"/>
              <a:gd name="connsiteX3469" fmla="*/ 93021 w 1223485"/>
              <a:gd name="connsiteY3469" fmla="*/ 53873 h 448608"/>
              <a:gd name="connsiteX3470" fmla="*/ 93535 w 1223485"/>
              <a:gd name="connsiteY3470" fmla="*/ 55226 h 448608"/>
              <a:gd name="connsiteX3471" fmla="*/ 95469 w 1223485"/>
              <a:gd name="connsiteY3471" fmla="*/ 57226 h 448608"/>
              <a:gd name="connsiteX3472" fmla="*/ 97888 w 1223485"/>
              <a:gd name="connsiteY3472" fmla="*/ 58531 h 448608"/>
              <a:gd name="connsiteX3473" fmla="*/ 105441 w 1223485"/>
              <a:gd name="connsiteY3473" fmla="*/ 61969 h 448608"/>
              <a:gd name="connsiteX3474" fmla="*/ 115348 w 1223485"/>
              <a:gd name="connsiteY3474" fmla="*/ 69151 h 448608"/>
              <a:gd name="connsiteX3475" fmla="*/ 120977 w 1223485"/>
              <a:gd name="connsiteY3475" fmla="*/ 72561 h 448608"/>
              <a:gd name="connsiteX3476" fmla="*/ 125635 w 1223485"/>
              <a:gd name="connsiteY3476" fmla="*/ 77743 h 448608"/>
              <a:gd name="connsiteX3477" fmla="*/ 127321 w 1223485"/>
              <a:gd name="connsiteY3477" fmla="*/ 80220 h 448608"/>
              <a:gd name="connsiteX3478" fmla="*/ 128711 w 1223485"/>
              <a:gd name="connsiteY3478" fmla="*/ 82896 h 448608"/>
              <a:gd name="connsiteX3479" fmla="*/ 131540 w 1223485"/>
              <a:gd name="connsiteY3479" fmla="*/ 86792 h 448608"/>
              <a:gd name="connsiteX3480" fmla="*/ 136350 w 1223485"/>
              <a:gd name="connsiteY3480" fmla="*/ 91602 h 448608"/>
              <a:gd name="connsiteX3481" fmla="*/ 137570 w 1223485"/>
              <a:gd name="connsiteY3481" fmla="*/ 93069 h 448608"/>
              <a:gd name="connsiteX3482" fmla="*/ 138865 w 1223485"/>
              <a:gd name="connsiteY3482" fmla="*/ 95193 h 448608"/>
              <a:gd name="connsiteX3483" fmla="*/ 140360 w 1223485"/>
              <a:gd name="connsiteY3483" fmla="*/ 97164 h 448608"/>
              <a:gd name="connsiteX3484" fmla="*/ 142151 w 1223485"/>
              <a:gd name="connsiteY3484" fmla="*/ 98974 h 448608"/>
              <a:gd name="connsiteX3485" fmla="*/ 144284 w 1223485"/>
              <a:gd name="connsiteY3485" fmla="*/ 100365 h 448608"/>
              <a:gd name="connsiteX3486" fmla="*/ 146465 w 1223485"/>
              <a:gd name="connsiteY3486" fmla="*/ 100812 h 448608"/>
              <a:gd name="connsiteX3487" fmla="*/ 149980 w 1223485"/>
              <a:gd name="connsiteY3487" fmla="*/ 104289 h 448608"/>
              <a:gd name="connsiteX3488" fmla="*/ 151876 w 1223485"/>
              <a:gd name="connsiteY3488" fmla="*/ 105375 h 448608"/>
              <a:gd name="connsiteX3489" fmla="*/ 151581 w 1223485"/>
              <a:gd name="connsiteY3489" fmla="*/ 102651 h 448608"/>
              <a:gd name="connsiteX3490" fmla="*/ 149980 w 1223485"/>
              <a:gd name="connsiteY3490" fmla="*/ 100269 h 448608"/>
              <a:gd name="connsiteX3491" fmla="*/ 150009 w 1223485"/>
              <a:gd name="connsiteY3491" fmla="*/ 98841 h 448608"/>
              <a:gd name="connsiteX3492" fmla="*/ 150285 w 1223485"/>
              <a:gd name="connsiteY3492" fmla="*/ 97555 h 448608"/>
              <a:gd name="connsiteX3493" fmla="*/ 151590 w 1223485"/>
              <a:gd name="connsiteY3493" fmla="*/ 96479 h 448608"/>
              <a:gd name="connsiteX3494" fmla="*/ 153162 w 1223485"/>
              <a:gd name="connsiteY3494" fmla="*/ 96174 h 448608"/>
              <a:gd name="connsiteX3495" fmla="*/ 156114 w 1223485"/>
              <a:gd name="connsiteY3495" fmla="*/ 97164 h 448608"/>
              <a:gd name="connsiteX3496" fmla="*/ 160906 w 1223485"/>
              <a:gd name="connsiteY3496" fmla="*/ 101289 h 448608"/>
              <a:gd name="connsiteX3497" fmla="*/ 162925 w 1223485"/>
              <a:gd name="connsiteY3497" fmla="*/ 103689 h 448608"/>
              <a:gd name="connsiteX3498" fmla="*/ 164439 w 1223485"/>
              <a:gd name="connsiteY3498" fmla="*/ 107004 h 448608"/>
              <a:gd name="connsiteX3499" fmla="*/ 165715 w 1223485"/>
              <a:gd name="connsiteY3499" fmla="*/ 110442 h 448608"/>
              <a:gd name="connsiteX3500" fmla="*/ 167621 w 1223485"/>
              <a:gd name="connsiteY3500" fmla="*/ 112157 h 448608"/>
              <a:gd name="connsiteX3501" fmla="*/ 170249 w 1223485"/>
              <a:gd name="connsiteY3501" fmla="*/ 112757 h 448608"/>
              <a:gd name="connsiteX3502" fmla="*/ 173174 w 1223485"/>
              <a:gd name="connsiteY3502" fmla="*/ 113004 h 448608"/>
              <a:gd name="connsiteX3503" fmla="*/ 175860 w 1223485"/>
              <a:gd name="connsiteY3503" fmla="*/ 114062 h 448608"/>
              <a:gd name="connsiteX3504" fmla="*/ 182146 w 1223485"/>
              <a:gd name="connsiteY3504" fmla="*/ 118824 h 448608"/>
              <a:gd name="connsiteX3505" fmla="*/ 184232 w 1223485"/>
              <a:gd name="connsiteY3505" fmla="*/ 121063 h 448608"/>
              <a:gd name="connsiteX3506" fmla="*/ 185814 w 1223485"/>
              <a:gd name="connsiteY3506" fmla="*/ 123692 h 448608"/>
              <a:gd name="connsiteX3507" fmla="*/ 186899 w 1223485"/>
              <a:gd name="connsiteY3507" fmla="*/ 126806 h 448608"/>
              <a:gd name="connsiteX3508" fmla="*/ 187576 w 1223485"/>
              <a:gd name="connsiteY3508" fmla="*/ 130073 h 448608"/>
              <a:gd name="connsiteX3509" fmla="*/ 187995 w 1223485"/>
              <a:gd name="connsiteY3509" fmla="*/ 130826 h 448608"/>
              <a:gd name="connsiteX3510" fmla="*/ 192033 w 1223485"/>
              <a:gd name="connsiteY3510" fmla="*/ 134769 h 448608"/>
              <a:gd name="connsiteX3511" fmla="*/ 194157 w 1223485"/>
              <a:gd name="connsiteY3511" fmla="*/ 136436 h 448608"/>
              <a:gd name="connsiteX3512" fmla="*/ 196748 w 1223485"/>
              <a:gd name="connsiteY3512" fmla="*/ 137246 h 448608"/>
              <a:gd name="connsiteX3513" fmla="*/ 204321 w 1223485"/>
              <a:gd name="connsiteY3513" fmla="*/ 138131 h 448608"/>
              <a:gd name="connsiteX3514" fmla="*/ 206978 w 1223485"/>
              <a:gd name="connsiteY3514" fmla="*/ 139494 h 448608"/>
              <a:gd name="connsiteX3515" fmla="*/ 209188 w 1223485"/>
              <a:gd name="connsiteY3515" fmla="*/ 141761 h 448608"/>
              <a:gd name="connsiteX3516" fmla="*/ 210112 w 1223485"/>
              <a:gd name="connsiteY3516" fmla="*/ 144066 h 448608"/>
              <a:gd name="connsiteX3517" fmla="*/ 208540 w 1223485"/>
              <a:gd name="connsiteY3517" fmla="*/ 146104 h 448608"/>
              <a:gd name="connsiteX3518" fmla="*/ 202625 w 1223485"/>
              <a:gd name="connsiteY3518" fmla="*/ 149228 h 448608"/>
              <a:gd name="connsiteX3519" fmla="*/ 196310 w 1223485"/>
              <a:gd name="connsiteY3519" fmla="*/ 151390 h 448608"/>
              <a:gd name="connsiteX3520" fmla="*/ 202454 w 1223485"/>
              <a:gd name="connsiteY3520" fmla="*/ 150647 h 448608"/>
              <a:gd name="connsiteX3521" fmla="*/ 205559 w 1223485"/>
              <a:gd name="connsiteY3521" fmla="*/ 149742 h 448608"/>
              <a:gd name="connsiteX3522" fmla="*/ 208416 w 1223485"/>
              <a:gd name="connsiteY3522" fmla="*/ 148333 h 448608"/>
              <a:gd name="connsiteX3523" fmla="*/ 211245 w 1223485"/>
              <a:gd name="connsiteY3523" fmla="*/ 146533 h 448608"/>
              <a:gd name="connsiteX3524" fmla="*/ 215741 w 1223485"/>
              <a:gd name="connsiteY3524" fmla="*/ 144018 h 448608"/>
              <a:gd name="connsiteX3525" fmla="*/ 217408 w 1223485"/>
              <a:gd name="connsiteY3525" fmla="*/ 143503 h 448608"/>
              <a:gd name="connsiteX3526" fmla="*/ 219370 w 1223485"/>
              <a:gd name="connsiteY3526" fmla="*/ 143685 h 448608"/>
              <a:gd name="connsiteX3527" fmla="*/ 221151 w 1223485"/>
              <a:gd name="connsiteY3527" fmla="*/ 144399 h 448608"/>
              <a:gd name="connsiteX3528" fmla="*/ 223818 w 1223485"/>
              <a:gd name="connsiteY3528" fmla="*/ 146866 h 448608"/>
              <a:gd name="connsiteX3529" fmla="*/ 226333 w 1223485"/>
              <a:gd name="connsiteY3529" fmla="*/ 149476 h 448608"/>
              <a:gd name="connsiteX3530" fmla="*/ 228209 w 1223485"/>
              <a:gd name="connsiteY3530" fmla="*/ 152514 h 448608"/>
              <a:gd name="connsiteX3531" fmla="*/ 229381 w 1223485"/>
              <a:gd name="connsiteY3531" fmla="*/ 155896 h 448608"/>
              <a:gd name="connsiteX3532" fmla="*/ 227228 w 1223485"/>
              <a:gd name="connsiteY3532" fmla="*/ 157667 h 448608"/>
              <a:gd name="connsiteX3533" fmla="*/ 224104 w 1223485"/>
              <a:gd name="connsiteY3533" fmla="*/ 158972 h 448608"/>
              <a:gd name="connsiteX3534" fmla="*/ 219808 w 1223485"/>
              <a:gd name="connsiteY3534" fmla="*/ 162239 h 448608"/>
              <a:gd name="connsiteX3535" fmla="*/ 219351 w 1223485"/>
              <a:gd name="connsiteY3535" fmla="*/ 163535 h 448608"/>
              <a:gd name="connsiteX3536" fmla="*/ 220237 w 1223485"/>
              <a:gd name="connsiteY3536" fmla="*/ 164363 h 448608"/>
              <a:gd name="connsiteX3537" fmla="*/ 219189 w 1223485"/>
              <a:gd name="connsiteY3537" fmla="*/ 166764 h 448608"/>
              <a:gd name="connsiteX3538" fmla="*/ 221599 w 1223485"/>
              <a:gd name="connsiteY3538" fmla="*/ 168250 h 448608"/>
              <a:gd name="connsiteX3539" fmla="*/ 221961 w 1223485"/>
              <a:gd name="connsiteY3539" fmla="*/ 169507 h 448608"/>
              <a:gd name="connsiteX3540" fmla="*/ 219875 w 1223485"/>
              <a:gd name="connsiteY3540" fmla="*/ 171307 h 448608"/>
              <a:gd name="connsiteX3541" fmla="*/ 220075 w 1223485"/>
              <a:gd name="connsiteY3541" fmla="*/ 172421 h 448608"/>
              <a:gd name="connsiteX3542" fmla="*/ 222589 w 1223485"/>
              <a:gd name="connsiteY3542" fmla="*/ 177184 h 448608"/>
              <a:gd name="connsiteX3543" fmla="*/ 223790 w 1223485"/>
              <a:gd name="connsiteY3543" fmla="*/ 178270 h 448608"/>
              <a:gd name="connsiteX3544" fmla="*/ 227628 w 1223485"/>
              <a:gd name="connsiteY3544" fmla="*/ 180689 h 448608"/>
              <a:gd name="connsiteX3545" fmla="*/ 233476 w 1223485"/>
              <a:gd name="connsiteY3545" fmla="*/ 183137 h 448608"/>
              <a:gd name="connsiteX3546" fmla="*/ 236715 w 1223485"/>
              <a:gd name="connsiteY3546" fmla="*/ 184261 h 448608"/>
              <a:gd name="connsiteX3547" fmla="*/ 240392 w 1223485"/>
              <a:gd name="connsiteY3547" fmla="*/ 185128 h 448608"/>
              <a:gd name="connsiteX3548" fmla="*/ 241963 w 1223485"/>
              <a:gd name="connsiteY3548" fmla="*/ 185109 h 448608"/>
              <a:gd name="connsiteX3549" fmla="*/ 244716 w 1223485"/>
              <a:gd name="connsiteY3549" fmla="*/ 184709 h 448608"/>
              <a:gd name="connsiteX3550" fmla="*/ 245278 w 1223485"/>
              <a:gd name="connsiteY3550" fmla="*/ 185661 h 448608"/>
              <a:gd name="connsiteX3551" fmla="*/ 246459 w 1223485"/>
              <a:gd name="connsiteY3551" fmla="*/ 190347 h 448608"/>
              <a:gd name="connsiteX3552" fmla="*/ 247031 w 1223485"/>
              <a:gd name="connsiteY3552" fmla="*/ 193319 h 448608"/>
              <a:gd name="connsiteX3553" fmla="*/ 247878 w 1223485"/>
              <a:gd name="connsiteY3553" fmla="*/ 199634 h 448608"/>
              <a:gd name="connsiteX3554" fmla="*/ 248945 w 1223485"/>
              <a:gd name="connsiteY3554" fmla="*/ 202254 h 448608"/>
              <a:gd name="connsiteX3555" fmla="*/ 248878 w 1223485"/>
              <a:gd name="connsiteY3555" fmla="*/ 205454 h 448608"/>
              <a:gd name="connsiteX3556" fmla="*/ 250279 w 1223485"/>
              <a:gd name="connsiteY3556" fmla="*/ 208178 h 448608"/>
              <a:gd name="connsiteX3557" fmla="*/ 253165 w 1223485"/>
              <a:gd name="connsiteY3557" fmla="*/ 209921 h 448608"/>
              <a:gd name="connsiteX3558" fmla="*/ 256222 w 1223485"/>
              <a:gd name="connsiteY3558" fmla="*/ 211341 h 448608"/>
              <a:gd name="connsiteX3559" fmla="*/ 257670 w 1223485"/>
              <a:gd name="connsiteY3559" fmla="*/ 212731 h 448608"/>
              <a:gd name="connsiteX3560" fmla="*/ 257651 w 1223485"/>
              <a:gd name="connsiteY3560" fmla="*/ 214827 h 448608"/>
              <a:gd name="connsiteX3561" fmla="*/ 257156 w 1223485"/>
              <a:gd name="connsiteY3561" fmla="*/ 216484 h 448608"/>
              <a:gd name="connsiteX3562" fmla="*/ 256127 w 1223485"/>
              <a:gd name="connsiteY3562" fmla="*/ 217770 h 448608"/>
              <a:gd name="connsiteX3563" fmla="*/ 252946 w 1223485"/>
              <a:gd name="connsiteY3563" fmla="*/ 220504 h 448608"/>
              <a:gd name="connsiteX3564" fmla="*/ 252374 w 1223485"/>
              <a:gd name="connsiteY3564" fmla="*/ 221685 h 448608"/>
              <a:gd name="connsiteX3565" fmla="*/ 251926 w 1223485"/>
              <a:gd name="connsiteY3565" fmla="*/ 224695 h 448608"/>
              <a:gd name="connsiteX3566" fmla="*/ 252469 w 1223485"/>
              <a:gd name="connsiteY3566" fmla="*/ 226076 h 448608"/>
              <a:gd name="connsiteX3567" fmla="*/ 253746 w 1223485"/>
              <a:gd name="connsiteY3567" fmla="*/ 226152 h 448608"/>
              <a:gd name="connsiteX3568" fmla="*/ 254736 w 1223485"/>
              <a:gd name="connsiteY3568" fmla="*/ 225428 h 448608"/>
              <a:gd name="connsiteX3569" fmla="*/ 258546 w 1223485"/>
              <a:gd name="connsiteY3569" fmla="*/ 221389 h 448608"/>
              <a:gd name="connsiteX3570" fmla="*/ 259575 w 1223485"/>
              <a:gd name="connsiteY3570" fmla="*/ 220685 h 448608"/>
              <a:gd name="connsiteX3571" fmla="*/ 261013 w 1223485"/>
              <a:gd name="connsiteY3571" fmla="*/ 220113 h 448608"/>
              <a:gd name="connsiteX3572" fmla="*/ 262481 w 1223485"/>
              <a:gd name="connsiteY3572" fmla="*/ 219751 h 448608"/>
              <a:gd name="connsiteX3573" fmla="*/ 269443 w 1223485"/>
              <a:gd name="connsiteY3573" fmla="*/ 219723 h 448608"/>
              <a:gd name="connsiteX3574" fmla="*/ 272405 w 1223485"/>
              <a:gd name="connsiteY3574" fmla="*/ 220361 h 448608"/>
              <a:gd name="connsiteX3575" fmla="*/ 275025 w 1223485"/>
              <a:gd name="connsiteY3575" fmla="*/ 221675 h 448608"/>
              <a:gd name="connsiteX3576" fmla="*/ 277339 w 1223485"/>
              <a:gd name="connsiteY3576" fmla="*/ 223323 h 448608"/>
              <a:gd name="connsiteX3577" fmla="*/ 285826 w 1223485"/>
              <a:gd name="connsiteY3577" fmla="*/ 233848 h 448608"/>
              <a:gd name="connsiteX3578" fmla="*/ 289703 w 1223485"/>
              <a:gd name="connsiteY3578" fmla="*/ 239658 h 448608"/>
              <a:gd name="connsiteX3579" fmla="*/ 290007 w 1223485"/>
              <a:gd name="connsiteY3579" fmla="*/ 241106 h 448608"/>
              <a:gd name="connsiteX3580" fmla="*/ 290074 w 1223485"/>
              <a:gd name="connsiteY3580" fmla="*/ 242611 h 448608"/>
              <a:gd name="connsiteX3581" fmla="*/ 289417 w 1223485"/>
              <a:gd name="connsiteY3581" fmla="*/ 243773 h 448608"/>
              <a:gd name="connsiteX3582" fmla="*/ 285892 w 1223485"/>
              <a:gd name="connsiteY3582" fmla="*/ 247745 h 448608"/>
              <a:gd name="connsiteX3583" fmla="*/ 285445 w 1223485"/>
              <a:gd name="connsiteY3583" fmla="*/ 248841 h 448608"/>
              <a:gd name="connsiteX3584" fmla="*/ 284350 w 1223485"/>
              <a:gd name="connsiteY3584" fmla="*/ 253165 h 448608"/>
              <a:gd name="connsiteX3585" fmla="*/ 284550 w 1223485"/>
              <a:gd name="connsiteY3585" fmla="*/ 256280 h 448608"/>
              <a:gd name="connsiteX3586" fmla="*/ 285721 w 1223485"/>
              <a:gd name="connsiteY3586" fmla="*/ 257585 h 448608"/>
              <a:gd name="connsiteX3587" fmla="*/ 286664 w 1223485"/>
              <a:gd name="connsiteY3587" fmla="*/ 259004 h 448608"/>
              <a:gd name="connsiteX3588" fmla="*/ 286588 w 1223485"/>
              <a:gd name="connsiteY3588" fmla="*/ 260290 h 448608"/>
              <a:gd name="connsiteX3589" fmla="*/ 284264 w 1223485"/>
              <a:gd name="connsiteY3589" fmla="*/ 266690 h 448608"/>
              <a:gd name="connsiteX3590" fmla="*/ 284026 w 1223485"/>
              <a:gd name="connsiteY3590" fmla="*/ 267786 h 448608"/>
              <a:gd name="connsiteX3591" fmla="*/ 285492 w 1223485"/>
              <a:gd name="connsiteY3591" fmla="*/ 278197 h 448608"/>
              <a:gd name="connsiteX3592" fmla="*/ 285597 w 1223485"/>
              <a:gd name="connsiteY3592" fmla="*/ 281016 h 448608"/>
              <a:gd name="connsiteX3593" fmla="*/ 285302 w 1223485"/>
              <a:gd name="connsiteY3593" fmla="*/ 284588 h 448608"/>
              <a:gd name="connsiteX3594" fmla="*/ 285512 w 1223485"/>
              <a:gd name="connsiteY3594" fmla="*/ 290341 h 448608"/>
              <a:gd name="connsiteX3595" fmla="*/ 283607 w 1223485"/>
              <a:gd name="connsiteY3595" fmla="*/ 308134 h 448608"/>
              <a:gd name="connsiteX3596" fmla="*/ 283254 w 1223485"/>
              <a:gd name="connsiteY3596" fmla="*/ 309191 h 448608"/>
              <a:gd name="connsiteX3597" fmla="*/ 281797 w 1223485"/>
              <a:gd name="connsiteY3597" fmla="*/ 311915 h 448608"/>
              <a:gd name="connsiteX3598" fmla="*/ 279882 w 1223485"/>
              <a:gd name="connsiteY3598" fmla="*/ 311896 h 448608"/>
              <a:gd name="connsiteX3599" fmla="*/ 278330 w 1223485"/>
              <a:gd name="connsiteY3599" fmla="*/ 311420 h 448608"/>
              <a:gd name="connsiteX3600" fmla="*/ 277253 w 1223485"/>
              <a:gd name="connsiteY3600" fmla="*/ 310382 h 448608"/>
              <a:gd name="connsiteX3601" fmla="*/ 276653 w 1223485"/>
              <a:gd name="connsiteY3601" fmla="*/ 309096 h 448608"/>
              <a:gd name="connsiteX3602" fmla="*/ 275777 w 1223485"/>
              <a:gd name="connsiteY3602" fmla="*/ 308038 h 448608"/>
              <a:gd name="connsiteX3603" fmla="*/ 271148 w 1223485"/>
              <a:gd name="connsiteY3603" fmla="*/ 304752 h 448608"/>
              <a:gd name="connsiteX3604" fmla="*/ 269938 w 1223485"/>
              <a:gd name="connsiteY3604" fmla="*/ 305295 h 448608"/>
              <a:gd name="connsiteX3605" fmla="*/ 265233 w 1223485"/>
              <a:gd name="connsiteY3605" fmla="*/ 309372 h 448608"/>
              <a:gd name="connsiteX3606" fmla="*/ 263985 w 1223485"/>
              <a:gd name="connsiteY3606" fmla="*/ 309972 h 448608"/>
              <a:gd name="connsiteX3607" fmla="*/ 262414 w 1223485"/>
              <a:gd name="connsiteY3607" fmla="*/ 309477 h 448608"/>
              <a:gd name="connsiteX3608" fmla="*/ 259937 w 1223485"/>
              <a:gd name="connsiteY3608" fmla="*/ 308258 h 448608"/>
              <a:gd name="connsiteX3609" fmla="*/ 252174 w 1223485"/>
              <a:gd name="connsiteY3609" fmla="*/ 303971 h 448608"/>
              <a:gd name="connsiteX3610" fmla="*/ 251698 w 1223485"/>
              <a:gd name="connsiteY3610" fmla="*/ 305343 h 448608"/>
              <a:gd name="connsiteX3611" fmla="*/ 251593 w 1223485"/>
              <a:gd name="connsiteY3611" fmla="*/ 307200 h 448608"/>
              <a:gd name="connsiteX3612" fmla="*/ 253136 w 1223485"/>
              <a:gd name="connsiteY3612" fmla="*/ 311868 h 448608"/>
              <a:gd name="connsiteX3613" fmla="*/ 253355 w 1223485"/>
              <a:gd name="connsiteY3613" fmla="*/ 313906 h 448608"/>
              <a:gd name="connsiteX3614" fmla="*/ 251946 w 1223485"/>
              <a:gd name="connsiteY3614" fmla="*/ 314306 h 448608"/>
              <a:gd name="connsiteX3615" fmla="*/ 251155 w 1223485"/>
              <a:gd name="connsiteY3615" fmla="*/ 314220 h 448608"/>
              <a:gd name="connsiteX3616" fmla="*/ 247926 w 1223485"/>
              <a:gd name="connsiteY3616" fmla="*/ 311515 h 448608"/>
              <a:gd name="connsiteX3617" fmla="*/ 244945 w 1223485"/>
              <a:gd name="connsiteY3617" fmla="*/ 308515 h 448608"/>
              <a:gd name="connsiteX3618" fmla="*/ 241563 w 1223485"/>
              <a:gd name="connsiteY3618" fmla="*/ 304457 h 448608"/>
              <a:gd name="connsiteX3619" fmla="*/ 239087 w 1223485"/>
              <a:gd name="connsiteY3619" fmla="*/ 302533 h 448608"/>
              <a:gd name="connsiteX3620" fmla="*/ 236858 w 1223485"/>
              <a:gd name="connsiteY3620" fmla="*/ 300380 h 448608"/>
              <a:gd name="connsiteX3621" fmla="*/ 230571 w 1223485"/>
              <a:gd name="connsiteY3621" fmla="*/ 292208 h 448608"/>
              <a:gd name="connsiteX3622" fmla="*/ 228933 w 1223485"/>
              <a:gd name="connsiteY3622" fmla="*/ 290960 h 448608"/>
              <a:gd name="connsiteX3623" fmla="*/ 219189 w 1223485"/>
              <a:gd name="connsiteY3623" fmla="*/ 285197 h 448608"/>
              <a:gd name="connsiteX3624" fmla="*/ 217227 w 1223485"/>
              <a:gd name="connsiteY3624" fmla="*/ 283826 h 448608"/>
              <a:gd name="connsiteX3625" fmla="*/ 214732 w 1223485"/>
              <a:gd name="connsiteY3625" fmla="*/ 281445 h 448608"/>
              <a:gd name="connsiteX3626" fmla="*/ 212055 w 1223485"/>
              <a:gd name="connsiteY3626" fmla="*/ 279320 h 448608"/>
              <a:gd name="connsiteX3627" fmla="*/ 206178 w 1223485"/>
              <a:gd name="connsiteY3627" fmla="*/ 275977 h 448608"/>
              <a:gd name="connsiteX3628" fmla="*/ 195986 w 1223485"/>
              <a:gd name="connsiteY3628" fmla="*/ 267500 h 448608"/>
              <a:gd name="connsiteX3629" fmla="*/ 191557 w 1223485"/>
              <a:gd name="connsiteY3629" fmla="*/ 262633 h 448608"/>
              <a:gd name="connsiteX3630" fmla="*/ 186633 w 1223485"/>
              <a:gd name="connsiteY3630" fmla="*/ 254784 h 448608"/>
              <a:gd name="connsiteX3631" fmla="*/ 185023 w 1223485"/>
              <a:gd name="connsiteY3631" fmla="*/ 252784 h 448608"/>
              <a:gd name="connsiteX3632" fmla="*/ 176746 w 1223485"/>
              <a:gd name="connsiteY3632" fmla="*/ 246897 h 448608"/>
              <a:gd name="connsiteX3633" fmla="*/ 172231 w 1223485"/>
              <a:gd name="connsiteY3633" fmla="*/ 243335 h 448608"/>
              <a:gd name="connsiteX3634" fmla="*/ 170345 w 1223485"/>
              <a:gd name="connsiteY3634" fmla="*/ 241287 h 448608"/>
              <a:gd name="connsiteX3635" fmla="*/ 165954 w 1223485"/>
              <a:gd name="connsiteY3635" fmla="*/ 234153 h 448608"/>
              <a:gd name="connsiteX3636" fmla="*/ 164668 w 1223485"/>
              <a:gd name="connsiteY3636" fmla="*/ 231753 h 448608"/>
              <a:gd name="connsiteX3637" fmla="*/ 163049 w 1223485"/>
              <a:gd name="connsiteY3637" fmla="*/ 229629 h 448608"/>
              <a:gd name="connsiteX3638" fmla="*/ 160391 w 1223485"/>
              <a:gd name="connsiteY3638" fmla="*/ 227905 h 448608"/>
              <a:gd name="connsiteX3639" fmla="*/ 158048 w 1223485"/>
              <a:gd name="connsiteY3639" fmla="*/ 225885 h 448608"/>
              <a:gd name="connsiteX3640" fmla="*/ 153400 w 1223485"/>
              <a:gd name="connsiteY3640" fmla="*/ 219437 h 448608"/>
              <a:gd name="connsiteX3641" fmla="*/ 151933 w 1223485"/>
              <a:gd name="connsiteY3641" fmla="*/ 216865 h 448608"/>
              <a:gd name="connsiteX3642" fmla="*/ 150828 w 1223485"/>
              <a:gd name="connsiteY3642" fmla="*/ 214084 h 448608"/>
              <a:gd name="connsiteX3643" fmla="*/ 151028 w 1223485"/>
              <a:gd name="connsiteY3643" fmla="*/ 208512 h 448608"/>
              <a:gd name="connsiteX3644" fmla="*/ 141170 w 1223485"/>
              <a:gd name="connsiteY3644" fmla="*/ 191643 h 448608"/>
              <a:gd name="connsiteX3645" fmla="*/ 138693 w 1223485"/>
              <a:gd name="connsiteY3645" fmla="*/ 186385 h 448608"/>
              <a:gd name="connsiteX3646" fmla="*/ 136397 w 1223485"/>
              <a:gd name="connsiteY3646" fmla="*/ 179089 h 448608"/>
              <a:gd name="connsiteX3647" fmla="*/ 135893 w 1223485"/>
              <a:gd name="connsiteY3647" fmla="*/ 178356 h 448608"/>
              <a:gd name="connsiteX3648" fmla="*/ 130511 w 1223485"/>
              <a:gd name="connsiteY3648" fmla="*/ 171821 h 448608"/>
              <a:gd name="connsiteX3649" fmla="*/ 128616 w 1223485"/>
              <a:gd name="connsiteY3649" fmla="*/ 169726 h 448608"/>
              <a:gd name="connsiteX3650" fmla="*/ 126311 w 1223485"/>
              <a:gd name="connsiteY3650" fmla="*/ 167764 h 448608"/>
              <a:gd name="connsiteX3651" fmla="*/ 124434 w 1223485"/>
              <a:gd name="connsiteY3651" fmla="*/ 165468 h 448608"/>
              <a:gd name="connsiteX3652" fmla="*/ 120719 w 1223485"/>
              <a:gd name="connsiteY3652" fmla="*/ 158010 h 448608"/>
              <a:gd name="connsiteX3653" fmla="*/ 119339 w 1223485"/>
              <a:gd name="connsiteY3653" fmla="*/ 155943 h 448608"/>
              <a:gd name="connsiteX3654" fmla="*/ 117405 w 1223485"/>
              <a:gd name="connsiteY3654" fmla="*/ 154419 h 448608"/>
              <a:gd name="connsiteX3655" fmla="*/ 110375 w 1223485"/>
              <a:gd name="connsiteY3655" fmla="*/ 151600 h 448608"/>
              <a:gd name="connsiteX3656" fmla="*/ 107756 w 1223485"/>
              <a:gd name="connsiteY3656" fmla="*/ 150028 h 448608"/>
              <a:gd name="connsiteX3657" fmla="*/ 105689 w 1223485"/>
              <a:gd name="connsiteY3657" fmla="*/ 147799 h 448608"/>
              <a:gd name="connsiteX3658" fmla="*/ 104422 w 1223485"/>
              <a:gd name="connsiteY3658" fmla="*/ 144951 h 448608"/>
              <a:gd name="connsiteX3659" fmla="*/ 103032 w 1223485"/>
              <a:gd name="connsiteY3659" fmla="*/ 138912 h 448608"/>
              <a:gd name="connsiteX3660" fmla="*/ 99707 w 1223485"/>
              <a:gd name="connsiteY3660" fmla="*/ 129740 h 448608"/>
              <a:gd name="connsiteX3661" fmla="*/ 95993 w 1223485"/>
              <a:gd name="connsiteY3661" fmla="*/ 117453 h 448608"/>
              <a:gd name="connsiteX3662" fmla="*/ 93478 w 1223485"/>
              <a:gd name="connsiteY3662" fmla="*/ 111947 h 448608"/>
              <a:gd name="connsiteX3663" fmla="*/ 90611 w 1223485"/>
              <a:gd name="connsiteY3663" fmla="*/ 107623 h 448608"/>
              <a:gd name="connsiteX3664" fmla="*/ 89773 w 1223485"/>
              <a:gd name="connsiteY3664" fmla="*/ 106623 h 448608"/>
              <a:gd name="connsiteX3665" fmla="*/ 77009 w 1223485"/>
              <a:gd name="connsiteY3665" fmla="*/ 98841 h 448608"/>
              <a:gd name="connsiteX3666" fmla="*/ 74828 w 1223485"/>
              <a:gd name="connsiteY3666" fmla="*/ 97688 h 448608"/>
              <a:gd name="connsiteX3667" fmla="*/ 72514 w 1223485"/>
              <a:gd name="connsiteY3667" fmla="*/ 97003 h 448608"/>
              <a:gd name="connsiteX3668" fmla="*/ 69209 w 1223485"/>
              <a:gd name="connsiteY3668" fmla="*/ 96507 h 448608"/>
              <a:gd name="connsiteX3669" fmla="*/ 66684 w 1223485"/>
              <a:gd name="connsiteY3669" fmla="*/ 94497 h 448608"/>
              <a:gd name="connsiteX3670" fmla="*/ 65656 w 1223485"/>
              <a:gd name="connsiteY3670" fmla="*/ 90887 h 448608"/>
              <a:gd name="connsiteX3671" fmla="*/ 65075 w 1223485"/>
              <a:gd name="connsiteY3671" fmla="*/ 86049 h 448608"/>
              <a:gd name="connsiteX3672" fmla="*/ 64446 w 1223485"/>
              <a:gd name="connsiteY3672" fmla="*/ 83163 h 448608"/>
              <a:gd name="connsiteX3673" fmla="*/ 63751 w 1223485"/>
              <a:gd name="connsiteY3673" fmla="*/ 81524 h 448608"/>
              <a:gd name="connsiteX3674" fmla="*/ 58417 w 1223485"/>
              <a:gd name="connsiteY3674" fmla="*/ 78105 h 448608"/>
              <a:gd name="connsiteX3675" fmla="*/ 56321 w 1223485"/>
              <a:gd name="connsiteY3675" fmla="*/ 75400 h 448608"/>
              <a:gd name="connsiteX3676" fmla="*/ 54578 w 1223485"/>
              <a:gd name="connsiteY3676" fmla="*/ 72419 h 448608"/>
              <a:gd name="connsiteX3677" fmla="*/ 52987 w 1223485"/>
              <a:gd name="connsiteY3677" fmla="*/ 70113 h 448608"/>
              <a:gd name="connsiteX3678" fmla="*/ 47120 w 1223485"/>
              <a:gd name="connsiteY3678" fmla="*/ 62151 h 448608"/>
              <a:gd name="connsiteX3679" fmla="*/ 45110 w 1223485"/>
              <a:gd name="connsiteY3679" fmla="*/ 60065 h 448608"/>
              <a:gd name="connsiteX3680" fmla="*/ 42624 w 1223485"/>
              <a:gd name="connsiteY3680" fmla="*/ 58607 h 448608"/>
              <a:gd name="connsiteX3681" fmla="*/ 35261 w 1223485"/>
              <a:gd name="connsiteY3681" fmla="*/ 57064 h 448608"/>
              <a:gd name="connsiteX3682" fmla="*/ 33099 w 1223485"/>
              <a:gd name="connsiteY3682" fmla="*/ 55740 h 448608"/>
              <a:gd name="connsiteX3683" fmla="*/ 29527 w 1223485"/>
              <a:gd name="connsiteY3683" fmla="*/ 51216 h 448608"/>
              <a:gd name="connsiteX3684" fmla="*/ 27365 w 1223485"/>
              <a:gd name="connsiteY3684" fmla="*/ 48911 h 448608"/>
              <a:gd name="connsiteX3685" fmla="*/ 20888 w 1223485"/>
              <a:gd name="connsiteY3685" fmla="*/ 43834 h 448608"/>
              <a:gd name="connsiteX3686" fmla="*/ 9944 w 1223485"/>
              <a:gd name="connsiteY3686" fmla="*/ 33214 h 448608"/>
              <a:gd name="connsiteX3687" fmla="*/ 7705 w 1223485"/>
              <a:gd name="connsiteY3687" fmla="*/ 30566 h 448608"/>
              <a:gd name="connsiteX3688" fmla="*/ 6029 w 1223485"/>
              <a:gd name="connsiteY3688" fmla="*/ 27804 h 448608"/>
              <a:gd name="connsiteX3689" fmla="*/ 4667 w 1223485"/>
              <a:gd name="connsiteY3689" fmla="*/ 24841 h 448608"/>
              <a:gd name="connsiteX3690" fmla="*/ 0 w 1223485"/>
              <a:gd name="connsiteY3690" fmla="*/ 16631 h 448608"/>
              <a:gd name="connsiteX3691" fmla="*/ 381 w 1223485"/>
              <a:gd name="connsiteY3691" fmla="*/ 14973 h 448608"/>
              <a:gd name="connsiteX3692" fmla="*/ 1076 w 1223485"/>
              <a:gd name="connsiteY3692" fmla="*/ 13249 h 448608"/>
              <a:gd name="connsiteX3693" fmla="*/ 971 w 1223485"/>
              <a:gd name="connsiteY3693" fmla="*/ 11820 h 448608"/>
              <a:gd name="connsiteX3694" fmla="*/ 457 w 1223485"/>
              <a:gd name="connsiteY3694" fmla="*/ 10411 h 448608"/>
              <a:gd name="connsiteX3695" fmla="*/ 562 w 1223485"/>
              <a:gd name="connsiteY3695" fmla="*/ 9144 h 448608"/>
              <a:gd name="connsiteX3696" fmla="*/ 1952 w 1223485"/>
              <a:gd name="connsiteY3696" fmla="*/ 8391 h 448608"/>
              <a:gd name="connsiteX3697" fmla="*/ 5067 w 1223485"/>
              <a:gd name="connsiteY3697" fmla="*/ 7429 h 448608"/>
              <a:gd name="connsiteX3698" fmla="*/ 8296 w 1223485"/>
              <a:gd name="connsiteY3698" fmla="*/ 7544 h 448608"/>
              <a:gd name="connsiteX3699" fmla="*/ 11287 w 1223485"/>
              <a:gd name="connsiteY3699" fmla="*/ 7953 h 448608"/>
              <a:gd name="connsiteX3700" fmla="*/ 14182 w 1223485"/>
              <a:gd name="connsiteY3700" fmla="*/ 8744 h 448608"/>
              <a:gd name="connsiteX3701" fmla="*/ 16964 w 1223485"/>
              <a:gd name="connsiteY3701" fmla="*/ 10468 h 448608"/>
              <a:gd name="connsiteX3702" fmla="*/ 21936 w 1223485"/>
              <a:gd name="connsiteY3702" fmla="*/ 14830 h 448608"/>
              <a:gd name="connsiteX3703" fmla="*/ 24765 w 1223485"/>
              <a:gd name="connsiteY3703" fmla="*/ 16345 h 448608"/>
              <a:gd name="connsiteX3704" fmla="*/ 27908 w 1223485"/>
              <a:gd name="connsiteY3704" fmla="*/ 17078 h 448608"/>
              <a:gd name="connsiteX3705" fmla="*/ 34366 w 1223485"/>
              <a:gd name="connsiteY3705" fmla="*/ 18088 h 448608"/>
              <a:gd name="connsiteX3706" fmla="*/ 4143 w 1223485"/>
              <a:gd name="connsiteY3706" fmla="*/ 2534 h 448608"/>
              <a:gd name="connsiteX3707" fmla="*/ 3620 w 1223485"/>
              <a:gd name="connsiteY3707" fmla="*/ 3286 h 448608"/>
              <a:gd name="connsiteX3708" fmla="*/ 2028 w 1223485"/>
              <a:gd name="connsiteY3708" fmla="*/ 2895 h 448608"/>
              <a:gd name="connsiteX3709" fmla="*/ 276 w 1223485"/>
              <a:gd name="connsiteY3709" fmla="*/ 467 h 448608"/>
              <a:gd name="connsiteX3710" fmla="*/ 924 w 1223485"/>
              <a:gd name="connsiteY3710" fmla="*/ 0 h 448608"/>
              <a:gd name="connsiteX3711" fmla="*/ 2000 w 1223485"/>
              <a:gd name="connsiteY3711" fmla="*/ 248 h 448608"/>
              <a:gd name="connsiteX3712" fmla="*/ 4057 w 1223485"/>
              <a:gd name="connsiteY3712" fmla="*/ 810 h 448608"/>
              <a:gd name="connsiteX3713" fmla="*/ 4238 w 1223485"/>
              <a:gd name="connsiteY3713" fmla="*/ 1714 h 448608"/>
              <a:gd name="connsiteX3714" fmla="*/ 4143 w 1223485"/>
              <a:gd name="connsiteY3714" fmla="*/ 2534 h 448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</a:cxnLst>
            <a:rect l="l" t="t" r="r" b="b"/>
            <a:pathLst>
              <a:path w="1223485" h="448608">
                <a:moveTo>
                  <a:pt x="741588" y="448599"/>
                </a:moveTo>
                <a:lnTo>
                  <a:pt x="739101" y="448608"/>
                </a:lnTo>
                <a:lnTo>
                  <a:pt x="738301" y="448323"/>
                </a:lnTo>
                <a:lnTo>
                  <a:pt x="738101" y="445941"/>
                </a:lnTo>
                <a:lnTo>
                  <a:pt x="738835" y="444608"/>
                </a:lnTo>
                <a:lnTo>
                  <a:pt x="744598" y="442893"/>
                </a:lnTo>
                <a:lnTo>
                  <a:pt x="746846" y="441312"/>
                </a:lnTo>
                <a:lnTo>
                  <a:pt x="750046" y="438026"/>
                </a:lnTo>
                <a:lnTo>
                  <a:pt x="752027" y="437169"/>
                </a:lnTo>
                <a:lnTo>
                  <a:pt x="752532" y="436797"/>
                </a:lnTo>
                <a:lnTo>
                  <a:pt x="752875" y="436864"/>
                </a:lnTo>
                <a:lnTo>
                  <a:pt x="753189" y="439369"/>
                </a:lnTo>
                <a:lnTo>
                  <a:pt x="753989" y="440855"/>
                </a:lnTo>
                <a:lnTo>
                  <a:pt x="754132" y="441636"/>
                </a:lnTo>
                <a:lnTo>
                  <a:pt x="751255" y="442903"/>
                </a:lnTo>
                <a:lnTo>
                  <a:pt x="748684" y="445818"/>
                </a:lnTo>
                <a:lnTo>
                  <a:pt x="743083" y="447723"/>
                </a:lnTo>
                <a:lnTo>
                  <a:pt x="741588" y="448599"/>
                </a:lnTo>
                <a:close/>
                <a:moveTo>
                  <a:pt x="713098" y="439979"/>
                </a:moveTo>
                <a:lnTo>
                  <a:pt x="711765" y="440303"/>
                </a:lnTo>
                <a:lnTo>
                  <a:pt x="708898" y="439521"/>
                </a:lnTo>
                <a:lnTo>
                  <a:pt x="708317" y="439045"/>
                </a:lnTo>
                <a:lnTo>
                  <a:pt x="710774" y="437740"/>
                </a:lnTo>
                <a:lnTo>
                  <a:pt x="712660" y="435893"/>
                </a:lnTo>
                <a:lnTo>
                  <a:pt x="714860" y="435731"/>
                </a:lnTo>
                <a:lnTo>
                  <a:pt x="716166" y="436111"/>
                </a:lnTo>
                <a:lnTo>
                  <a:pt x="715718" y="438312"/>
                </a:lnTo>
                <a:lnTo>
                  <a:pt x="713098" y="439979"/>
                </a:lnTo>
                <a:close/>
                <a:moveTo>
                  <a:pt x="754075" y="432206"/>
                </a:moveTo>
                <a:lnTo>
                  <a:pt x="751665" y="433149"/>
                </a:lnTo>
                <a:lnTo>
                  <a:pt x="751656" y="431168"/>
                </a:lnTo>
                <a:lnTo>
                  <a:pt x="753513" y="428663"/>
                </a:lnTo>
                <a:lnTo>
                  <a:pt x="755209" y="427815"/>
                </a:lnTo>
                <a:lnTo>
                  <a:pt x="756152" y="428815"/>
                </a:lnTo>
                <a:lnTo>
                  <a:pt x="756237" y="429273"/>
                </a:lnTo>
                <a:lnTo>
                  <a:pt x="753780" y="430168"/>
                </a:lnTo>
                <a:lnTo>
                  <a:pt x="754075" y="432206"/>
                </a:lnTo>
                <a:close/>
                <a:moveTo>
                  <a:pt x="663092" y="407194"/>
                </a:moveTo>
                <a:lnTo>
                  <a:pt x="664302" y="408403"/>
                </a:lnTo>
                <a:lnTo>
                  <a:pt x="668674" y="410737"/>
                </a:lnTo>
                <a:lnTo>
                  <a:pt x="669388" y="411718"/>
                </a:lnTo>
                <a:lnTo>
                  <a:pt x="669664" y="413337"/>
                </a:lnTo>
                <a:lnTo>
                  <a:pt x="670540" y="414538"/>
                </a:lnTo>
                <a:lnTo>
                  <a:pt x="672512" y="414728"/>
                </a:lnTo>
                <a:lnTo>
                  <a:pt x="674618" y="414480"/>
                </a:lnTo>
                <a:lnTo>
                  <a:pt x="676227" y="415252"/>
                </a:lnTo>
                <a:lnTo>
                  <a:pt x="677618" y="416462"/>
                </a:lnTo>
                <a:lnTo>
                  <a:pt x="679675" y="418814"/>
                </a:lnTo>
                <a:lnTo>
                  <a:pt x="681485" y="421414"/>
                </a:lnTo>
                <a:lnTo>
                  <a:pt x="683733" y="422872"/>
                </a:lnTo>
                <a:lnTo>
                  <a:pt x="685019" y="425044"/>
                </a:lnTo>
                <a:lnTo>
                  <a:pt x="684266" y="426958"/>
                </a:lnTo>
                <a:lnTo>
                  <a:pt x="681418" y="429606"/>
                </a:lnTo>
                <a:lnTo>
                  <a:pt x="679885" y="430178"/>
                </a:lnTo>
                <a:lnTo>
                  <a:pt x="677780" y="430387"/>
                </a:lnTo>
                <a:lnTo>
                  <a:pt x="674503" y="431968"/>
                </a:lnTo>
                <a:lnTo>
                  <a:pt x="673303" y="431149"/>
                </a:lnTo>
                <a:lnTo>
                  <a:pt x="669588" y="430578"/>
                </a:lnTo>
                <a:lnTo>
                  <a:pt x="666626" y="429435"/>
                </a:lnTo>
                <a:lnTo>
                  <a:pt x="664140" y="427349"/>
                </a:lnTo>
                <a:lnTo>
                  <a:pt x="662711" y="425110"/>
                </a:lnTo>
                <a:lnTo>
                  <a:pt x="660902" y="423129"/>
                </a:lnTo>
                <a:lnTo>
                  <a:pt x="657749" y="421805"/>
                </a:lnTo>
                <a:lnTo>
                  <a:pt x="652091" y="417919"/>
                </a:lnTo>
                <a:lnTo>
                  <a:pt x="648595" y="417566"/>
                </a:lnTo>
                <a:lnTo>
                  <a:pt x="647166" y="417852"/>
                </a:lnTo>
                <a:lnTo>
                  <a:pt x="645728" y="417871"/>
                </a:lnTo>
                <a:lnTo>
                  <a:pt x="638317" y="416128"/>
                </a:lnTo>
                <a:lnTo>
                  <a:pt x="637165" y="415109"/>
                </a:lnTo>
                <a:lnTo>
                  <a:pt x="636260" y="413804"/>
                </a:lnTo>
                <a:lnTo>
                  <a:pt x="635432" y="412518"/>
                </a:lnTo>
                <a:lnTo>
                  <a:pt x="634927" y="411080"/>
                </a:lnTo>
                <a:lnTo>
                  <a:pt x="635879" y="409803"/>
                </a:lnTo>
                <a:lnTo>
                  <a:pt x="636870" y="408946"/>
                </a:lnTo>
                <a:lnTo>
                  <a:pt x="640994" y="407441"/>
                </a:lnTo>
                <a:lnTo>
                  <a:pt x="643947" y="406984"/>
                </a:lnTo>
                <a:lnTo>
                  <a:pt x="647366" y="407051"/>
                </a:lnTo>
                <a:lnTo>
                  <a:pt x="652463" y="406584"/>
                </a:lnTo>
                <a:lnTo>
                  <a:pt x="657291" y="407336"/>
                </a:lnTo>
                <a:lnTo>
                  <a:pt x="658777" y="406775"/>
                </a:lnTo>
                <a:lnTo>
                  <a:pt x="661216" y="405212"/>
                </a:lnTo>
                <a:lnTo>
                  <a:pt x="662064" y="405755"/>
                </a:lnTo>
                <a:lnTo>
                  <a:pt x="663092" y="407194"/>
                </a:lnTo>
                <a:close/>
                <a:moveTo>
                  <a:pt x="794728" y="398554"/>
                </a:moveTo>
                <a:lnTo>
                  <a:pt x="795709" y="398850"/>
                </a:lnTo>
                <a:lnTo>
                  <a:pt x="799100" y="397230"/>
                </a:lnTo>
                <a:lnTo>
                  <a:pt x="799738" y="397535"/>
                </a:lnTo>
                <a:lnTo>
                  <a:pt x="800395" y="398269"/>
                </a:lnTo>
                <a:lnTo>
                  <a:pt x="800405" y="400431"/>
                </a:lnTo>
                <a:lnTo>
                  <a:pt x="799100" y="402231"/>
                </a:lnTo>
                <a:lnTo>
                  <a:pt x="795804" y="402374"/>
                </a:lnTo>
                <a:lnTo>
                  <a:pt x="795338" y="402879"/>
                </a:lnTo>
                <a:lnTo>
                  <a:pt x="795299" y="403974"/>
                </a:lnTo>
                <a:lnTo>
                  <a:pt x="795556" y="405041"/>
                </a:lnTo>
                <a:lnTo>
                  <a:pt x="796318" y="405898"/>
                </a:lnTo>
                <a:lnTo>
                  <a:pt x="797300" y="407403"/>
                </a:lnTo>
                <a:lnTo>
                  <a:pt x="798223" y="410908"/>
                </a:lnTo>
                <a:lnTo>
                  <a:pt x="796357" y="412347"/>
                </a:lnTo>
                <a:lnTo>
                  <a:pt x="795414" y="415052"/>
                </a:lnTo>
                <a:lnTo>
                  <a:pt x="792175" y="417595"/>
                </a:lnTo>
                <a:lnTo>
                  <a:pt x="788613" y="421757"/>
                </a:lnTo>
                <a:lnTo>
                  <a:pt x="785755" y="423881"/>
                </a:lnTo>
                <a:lnTo>
                  <a:pt x="783250" y="426396"/>
                </a:lnTo>
                <a:lnTo>
                  <a:pt x="781098" y="428082"/>
                </a:lnTo>
                <a:lnTo>
                  <a:pt x="778402" y="428654"/>
                </a:lnTo>
                <a:lnTo>
                  <a:pt x="774373" y="429015"/>
                </a:lnTo>
                <a:lnTo>
                  <a:pt x="768896" y="432025"/>
                </a:lnTo>
                <a:lnTo>
                  <a:pt x="765867" y="433340"/>
                </a:lnTo>
                <a:lnTo>
                  <a:pt x="762914" y="433435"/>
                </a:lnTo>
                <a:lnTo>
                  <a:pt x="760152" y="432454"/>
                </a:lnTo>
                <a:lnTo>
                  <a:pt x="759104" y="431349"/>
                </a:lnTo>
                <a:lnTo>
                  <a:pt x="759352" y="429863"/>
                </a:lnTo>
                <a:lnTo>
                  <a:pt x="760266" y="428587"/>
                </a:lnTo>
                <a:lnTo>
                  <a:pt x="761381" y="427539"/>
                </a:lnTo>
                <a:lnTo>
                  <a:pt x="762085" y="426187"/>
                </a:lnTo>
                <a:lnTo>
                  <a:pt x="758961" y="424472"/>
                </a:lnTo>
                <a:lnTo>
                  <a:pt x="758694" y="423167"/>
                </a:lnTo>
                <a:lnTo>
                  <a:pt x="759933" y="419690"/>
                </a:lnTo>
                <a:lnTo>
                  <a:pt x="760743" y="416119"/>
                </a:lnTo>
                <a:lnTo>
                  <a:pt x="761905" y="413680"/>
                </a:lnTo>
                <a:lnTo>
                  <a:pt x="766381" y="409327"/>
                </a:lnTo>
                <a:lnTo>
                  <a:pt x="769058" y="407165"/>
                </a:lnTo>
                <a:lnTo>
                  <a:pt x="770639" y="406327"/>
                </a:lnTo>
                <a:lnTo>
                  <a:pt x="771077" y="407241"/>
                </a:lnTo>
                <a:lnTo>
                  <a:pt x="772077" y="408346"/>
                </a:lnTo>
                <a:lnTo>
                  <a:pt x="772753" y="408527"/>
                </a:lnTo>
                <a:lnTo>
                  <a:pt x="773268" y="408279"/>
                </a:lnTo>
                <a:lnTo>
                  <a:pt x="777211" y="408661"/>
                </a:lnTo>
                <a:lnTo>
                  <a:pt x="778202" y="408279"/>
                </a:lnTo>
                <a:lnTo>
                  <a:pt x="779707" y="406555"/>
                </a:lnTo>
                <a:lnTo>
                  <a:pt x="780697" y="405594"/>
                </a:lnTo>
                <a:lnTo>
                  <a:pt x="781364" y="403555"/>
                </a:lnTo>
                <a:lnTo>
                  <a:pt x="781535" y="402260"/>
                </a:lnTo>
                <a:lnTo>
                  <a:pt x="785041" y="401317"/>
                </a:lnTo>
                <a:lnTo>
                  <a:pt x="786917" y="400278"/>
                </a:lnTo>
                <a:lnTo>
                  <a:pt x="788584" y="398802"/>
                </a:lnTo>
                <a:lnTo>
                  <a:pt x="793442" y="396287"/>
                </a:lnTo>
                <a:lnTo>
                  <a:pt x="794309" y="395592"/>
                </a:lnTo>
                <a:lnTo>
                  <a:pt x="794118" y="397983"/>
                </a:lnTo>
                <a:lnTo>
                  <a:pt x="794728" y="398554"/>
                </a:lnTo>
                <a:close/>
                <a:moveTo>
                  <a:pt x="545401" y="390925"/>
                </a:moveTo>
                <a:lnTo>
                  <a:pt x="544659" y="391849"/>
                </a:lnTo>
                <a:lnTo>
                  <a:pt x="542487" y="390201"/>
                </a:lnTo>
                <a:lnTo>
                  <a:pt x="541934" y="389458"/>
                </a:lnTo>
                <a:lnTo>
                  <a:pt x="543544" y="388391"/>
                </a:lnTo>
                <a:lnTo>
                  <a:pt x="544106" y="388239"/>
                </a:lnTo>
                <a:lnTo>
                  <a:pt x="545496" y="389401"/>
                </a:lnTo>
                <a:lnTo>
                  <a:pt x="545401" y="390925"/>
                </a:lnTo>
                <a:close/>
                <a:moveTo>
                  <a:pt x="742349" y="384896"/>
                </a:moveTo>
                <a:lnTo>
                  <a:pt x="741493" y="386477"/>
                </a:lnTo>
                <a:lnTo>
                  <a:pt x="739959" y="386029"/>
                </a:lnTo>
                <a:lnTo>
                  <a:pt x="740378" y="384505"/>
                </a:lnTo>
                <a:lnTo>
                  <a:pt x="741159" y="383600"/>
                </a:lnTo>
                <a:lnTo>
                  <a:pt x="743235" y="382286"/>
                </a:lnTo>
                <a:lnTo>
                  <a:pt x="745350" y="382057"/>
                </a:lnTo>
                <a:lnTo>
                  <a:pt x="746646" y="382514"/>
                </a:lnTo>
                <a:lnTo>
                  <a:pt x="747055" y="383019"/>
                </a:lnTo>
                <a:lnTo>
                  <a:pt x="743759" y="383534"/>
                </a:lnTo>
                <a:lnTo>
                  <a:pt x="742349" y="384896"/>
                </a:lnTo>
                <a:close/>
                <a:moveTo>
                  <a:pt x="648433" y="390154"/>
                </a:moveTo>
                <a:lnTo>
                  <a:pt x="647395" y="390411"/>
                </a:lnTo>
                <a:lnTo>
                  <a:pt x="646347" y="390020"/>
                </a:lnTo>
                <a:lnTo>
                  <a:pt x="646776" y="387629"/>
                </a:lnTo>
                <a:lnTo>
                  <a:pt x="646176" y="386001"/>
                </a:lnTo>
                <a:lnTo>
                  <a:pt x="647262" y="384724"/>
                </a:lnTo>
                <a:lnTo>
                  <a:pt x="647538" y="382467"/>
                </a:lnTo>
                <a:lnTo>
                  <a:pt x="647976" y="381781"/>
                </a:lnTo>
                <a:lnTo>
                  <a:pt x="648614" y="382495"/>
                </a:lnTo>
                <a:lnTo>
                  <a:pt x="648909" y="382962"/>
                </a:lnTo>
                <a:lnTo>
                  <a:pt x="649462" y="383181"/>
                </a:lnTo>
                <a:lnTo>
                  <a:pt x="650662" y="383219"/>
                </a:lnTo>
                <a:lnTo>
                  <a:pt x="650929" y="384200"/>
                </a:lnTo>
                <a:lnTo>
                  <a:pt x="650881" y="385124"/>
                </a:lnTo>
                <a:lnTo>
                  <a:pt x="650367" y="386096"/>
                </a:lnTo>
                <a:lnTo>
                  <a:pt x="648938" y="387134"/>
                </a:lnTo>
                <a:lnTo>
                  <a:pt x="647909" y="388306"/>
                </a:lnTo>
                <a:lnTo>
                  <a:pt x="648433" y="390154"/>
                </a:lnTo>
                <a:close/>
                <a:moveTo>
                  <a:pt x="751437" y="379781"/>
                </a:moveTo>
                <a:lnTo>
                  <a:pt x="750894" y="380962"/>
                </a:lnTo>
                <a:lnTo>
                  <a:pt x="743616" y="380886"/>
                </a:lnTo>
                <a:lnTo>
                  <a:pt x="743817" y="379333"/>
                </a:lnTo>
                <a:lnTo>
                  <a:pt x="745836" y="377638"/>
                </a:lnTo>
                <a:lnTo>
                  <a:pt x="746512" y="377076"/>
                </a:lnTo>
                <a:lnTo>
                  <a:pt x="748741" y="376580"/>
                </a:lnTo>
                <a:lnTo>
                  <a:pt x="751922" y="377476"/>
                </a:lnTo>
                <a:lnTo>
                  <a:pt x="751437" y="379781"/>
                </a:lnTo>
                <a:close/>
                <a:moveTo>
                  <a:pt x="572967" y="386734"/>
                </a:moveTo>
                <a:lnTo>
                  <a:pt x="569585" y="392297"/>
                </a:lnTo>
                <a:lnTo>
                  <a:pt x="570795" y="393192"/>
                </a:lnTo>
                <a:lnTo>
                  <a:pt x="571519" y="394040"/>
                </a:lnTo>
                <a:lnTo>
                  <a:pt x="565918" y="395192"/>
                </a:lnTo>
                <a:lnTo>
                  <a:pt x="563585" y="394583"/>
                </a:lnTo>
                <a:lnTo>
                  <a:pt x="562232" y="394745"/>
                </a:lnTo>
                <a:lnTo>
                  <a:pt x="556546" y="393697"/>
                </a:lnTo>
                <a:lnTo>
                  <a:pt x="552479" y="392421"/>
                </a:lnTo>
                <a:lnTo>
                  <a:pt x="552012" y="391411"/>
                </a:lnTo>
                <a:lnTo>
                  <a:pt x="552336" y="390201"/>
                </a:lnTo>
                <a:lnTo>
                  <a:pt x="553535" y="390611"/>
                </a:lnTo>
                <a:lnTo>
                  <a:pt x="556670" y="390801"/>
                </a:lnTo>
                <a:lnTo>
                  <a:pt x="557869" y="390258"/>
                </a:lnTo>
                <a:lnTo>
                  <a:pt x="557898" y="386677"/>
                </a:lnTo>
                <a:lnTo>
                  <a:pt x="557460" y="382000"/>
                </a:lnTo>
                <a:lnTo>
                  <a:pt x="561698" y="378190"/>
                </a:lnTo>
                <a:lnTo>
                  <a:pt x="563956" y="376647"/>
                </a:lnTo>
                <a:lnTo>
                  <a:pt x="566547" y="375742"/>
                </a:lnTo>
                <a:lnTo>
                  <a:pt x="573100" y="377847"/>
                </a:lnTo>
                <a:lnTo>
                  <a:pt x="574186" y="378419"/>
                </a:lnTo>
                <a:lnTo>
                  <a:pt x="575024" y="379276"/>
                </a:lnTo>
                <a:lnTo>
                  <a:pt x="575434" y="380647"/>
                </a:lnTo>
                <a:lnTo>
                  <a:pt x="572967" y="386734"/>
                </a:lnTo>
                <a:close/>
                <a:moveTo>
                  <a:pt x="777354" y="379104"/>
                </a:moveTo>
                <a:lnTo>
                  <a:pt x="775725" y="380762"/>
                </a:lnTo>
                <a:lnTo>
                  <a:pt x="774620" y="383648"/>
                </a:lnTo>
                <a:lnTo>
                  <a:pt x="773611" y="384524"/>
                </a:lnTo>
                <a:lnTo>
                  <a:pt x="771449" y="385067"/>
                </a:lnTo>
                <a:lnTo>
                  <a:pt x="770144" y="382171"/>
                </a:lnTo>
                <a:lnTo>
                  <a:pt x="767753" y="382305"/>
                </a:lnTo>
                <a:lnTo>
                  <a:pt x="768925" y="379752"/>
                </a:lnTo>
                <a:lnTo>
                  <a:pt x="770048" y="378800"/>
                </a:lnTo>
                <a:lnTo>
                  <a:pt x="771515" y="378781"/>
                </a:lnTo>
                <a:lnTo>
                  <a:pt x="772239" y="379809"/>
                </a:lnTo>
                <a:lnTo>
                  <a:pt x="772630" y="380028"/>
                </a:lnTo>
                <a:lnTo>
                  <a:pt x="776078" y="375713"/>
                </a:lnTo>
                <a:lnTo>
                  <a:pt x="776773" y="375666"/>
                </a:lnTo>
                <a:lnTo>
                  <a:pt x="777354" y="375856"/>
                </a:lnTo>
                <a:lnTo>
                  <a:pt x="777821" y="376399"/>
                </a:lnTo>
                <a:lnTo>
                  <a:pt x="777354" y="379104"/>
                </a:lnTo>
                <a:close/>
                <a:moveTo>
                  <a:pt x="767676" y="377571"/>
                </a:moveTo>
                <a:lnTo>
                  <a:pt x="763905" y="378304"/>
                </a:lnTo>
                <a:lnTo>
                  <a:pt x="761599" y="381657"/>
                </a:lnTo>
                <a:lnTo>
                  <a:pt x="759771" y="381610"/>
                </a:lnTo>
                <a:lnTo>
                  <a:pt x="758771" y="383096"/>
                </a:lnTo>
                <a:lnTo>
                  <a:pt x="758542" y="383734"/>
                </a:lnTo>
                <a:lnTo>
                  <a:pt x="758676" y="384334"/>
                </a:lnTo>
                <a:lnTo>
                  <a:pt x="758476" y="384905"/>
                </a:lnTo>
                <a:lnTo>
                  <a:pt x="757751" y="385496"/>
                </a:lnTo>
                <a:lnTo>
                  <a:pt x="756037" y="384572"/>
                </a:lnTo>
                <a:lnTo>
                  <a:pt x="754570" y="385753"/>
                </a:lnTo>
                <a:lnTo>
                  <a:pt x="753951" y="386039"/>
                </a:lnTo>
                <a:lnTo>
                  <a:pt x="751789" y="384667"/>
                </a:lnTo>
                <a:lnTo>
                  <a:pt x="749741" y="384753"/>
                </a:lnTo>
                <a:lnTo>
                  <a:pt x="749122" y="384543"/>
                </a:lnTo>
                <a:lnTo>
                  <a:pt x="751665" y="382086"/>
                </a:lnTo>
                <a:lnTo>
                  <a:pt x="755132" y="379790"/>
                </a:lnTo>
                <a:lnTo>
                  <a:pt x="755704" y="378943"/>
                </a:lnTo>
                <a:lnTo>
                  <a:pt x="754342" y="378714"/>
                </a:lnTo>
                <a:lnTo>
                  <a:pt x="753532" y="378371"/>
                </a:lnTo>
                <a:lnTo>
                  <a:pt x="753427" y="377828"/>
                </a:lnTo>
                <a:lnTo>
                  <a:pt x="755618" y="377466"/>
                </a:lnTo>
                <a:lnTo>
                  <a:pt x="757132" y="377419"/>
                </a:lnTo>
                <a:lnTo>
                  <a:pt x="758285" y="378123"/>
                </a:lnTo>
                <a:lnTo>
                  <a:pt x="759018" y="378123"/>
                </a:lnTo>
                <a:lnTo>
                  <a:pt x="763705" y="375418"/>
                </a:lnTo>
                <a:lnTo>
                  <a:pt x="765562" y="376028"/>
                </a:lnTo>
                <a:lnTo>
                  <a:pt x="766915" y="376723"/>
                </a:lnTo>
                <a:lnTo>
                  <a:pt x="767676" y="377571"/>
                </a:lnTo>
                <a:close/>
                <a:moveTo>
                  <a:pt x="1167860" y="380695"/>
                </a:moveTo>
                <a:lnTo>
                  <a:pt x="1166536" y="381048"/>
                </a:lnTo>
                <a:lnTo>
                  <a:pt x="1159811" y="380238"/>
                </a:lnTo>
                <a:lnTo>
                  <a:pt x="1159097" y="379133"/>
                </a:lnTo>
                <a:lnTo>
                  <a:pt x="1158992" y="378562"/>
                </a:lnTo>
                <a:lnTo>
                  <a:pt x="1160526" y="377466"/>
                </a:lnTo>
                <a:lnTo>
                  <a:pt x="1162012" y="375609"/>
                </a:lnTo>
                <a:lnTo>
                  <a:pt x="1164317" y="374913"/>
                </a:lnTo>
                <a:lnTo>
                  <a:pt x="1165212" y="374913"/>
                </a:lnTo>
                <a:lnTo>
                  <a:pt x="1167917" y="379314"/>
                </a:lnTo>
                <a:lnTo>
                  <a:pt x="1167860" y="380695"/>
                </a:lnTo>
                <a:close/>
                <a:moveTo>
                  <a:pt x="597436" y="380124"/>
                </a:moveTo>
                <a:lnTo>
                  <a:pt x="596836" y="380143"/>
                </a:lnTo>
                <a:lnTo>
                  <a:pt x="595674" y="379619"/>
                </a:lnTo>
                <a:lnTo>
                  <a:pt x="596093" y="378505"/>
                </a:lnTo>
                <a:lnTo>
                  <a:pt x="595465" y="376685"/>
                </a:lnTo>
                <a:lnTo>
                  <a:pt x="595684" y="375190"/>
                </a:lnTo>
                <a:lnTo>
                  <a:pt x="597169" y="374342"/>
                </a:lnTo>
                <a:lnTo>
                  <a:pt x="600341" y="374247"/>
                </a:lnTo>
                <a:lnTo>
                  <a:pt x="600456" y="375342"/>
                </a:lnTo>
                <a:lnTo>
                  <a:pt x="597436" y="380124"/>
                </a:lnTo>
                <a:close/>
                <a:moveTo>
                  <a:pt x="638004" y="376666"/>
                </a:moveTo>
                <a:lnTo>
                  <a:pt x="636832" y="376695"/>
                </a:lnTo>
                <a:lnTo>
                  <a:pt x="636594" y="375618"/>
                </a:lnTo>
                <a:lnTo>
                  <a:pt x="637013" y="374494"/>
                </a:lnTo>
                <a:lnTo>
                  <a:pt x="638137" y="374018"/>
                </a:lnTo>
                <a:lnTo>
                  <a:pt x="638651" y="373989"/>
                </a:lnTo>
                <a:lnTo>
                  <a:pt x="639460" y="375009"/>
                </a:lnTo>
                <a:lnTo>
                  <a:pt x="639642" y="375542"/>
                </a:lnTo>
                <a:lnTo>
                  <a:pt x="638889" y="376247"/>
                </a:lnTo>
                <a:lnTo>
                  <a:pt x="638004" y="376666"/>
                </a:lnTo>
                <a:close/>
                <a:moveTo>
                  <a:pt x="785070" y="374037"/>
                </a:moveTo>
                <a:lnTo>
                  <a:pt x="785707" y="375666"/>
                </a:lnTo>
                <a:lnTo>
                  <a:pt x="787775" y="374761"/>
                </a:lnTo>
                <a:lnTo>
                  <a:pt x="789794" y="374532"/>
                </a:lnTo>
                <a:lnTo>
                  <a:pt x="794385" y="374704"/>
                </a:lnTo>
                <a:lnTo>
                  <a:pt x="797757" y="375066"/>
                </a:lnTo>
                <a:lnTo>
                  <a:pt x="799747" y="375742"/>
                </a:lnTo>
                <a:lnTo>
                  <a:pt x="799938" y="379009"/>
                </a:lnTo>
                <a:lnTo>
                  <a:pt x="799004" y="379714"/>
                </a:lnTo>
                <a:lnTo>
                  <a:pt x="781564" y="382181"/>
                </a:lnTo>
                <a:lnTo>
                  <a:pt x="779859" y="381390"/>
                </a:lnTo>
                <a:lnTo>
                  <a:pt x="779193" y="380609"/>
                </a:lnTo>
                <a:lnTo>
                  <a:pt x="781069" y="378190"/>
                </a:lnTo>
                <a:lnTo>
                  <a:pt x="780202" y="377037"/>
                </a:lnTo>
                <a:lnTo>
                  <a:pt x="781192" y="375161"/>
                </a:lnTo>
                <a:lnTo>
                  <a:pt x="783278" y="373885"/>
                </a:lnTo>
                <a:lnTo>
                  <a:pt x="785070" y="374037"/>
                </a:lnTo>
                <a:close/>
                <a:moveTo>
                  <a:pt x="871899" y="372913"/>
                </a:moveTo>
                <a:lnTo>
                  <a:pt x="876576" y="373989"/>
                </a:lnTo>
                <a:lnTo>
                  <a:pt x="879253" y="373875"/>
                </a:lnTo>
                <a:lnTo>
                  <a:pt x="879805" y="374837"/>
                </a:lnTo>
                <a:lnTo>
                  <a:pt x="877243" y="377114"/>
                </a:lnTo>
                <a:lnTo>
                  <a:pt x="871823" y="375361"/>
                </a:lnTo>
                <a:lnTo>
                  <a:pt x="870899" y="373485"/>
                </a:lnTo>
                <a:lnTo>
                  <a:pt x="871899" y="372913"/>
                </a:lnTo>
                <a:close/>
                <a:moveTo>
                  <a:pt x="737149" y="386686"/>
                </a:moveTo>
                <a:lnTo>
                  <a:pt x="733377" y="387639"/>
                </a:lnTo>
                <a:lnTo>
                  <a:pt x="731034" y="388544"/>
                </a:lnTo>
                <a:lnTo>
                  <a:pt x="728796" y="389744"/>
                </a:lnTo>
                <a:lnTo>
                  <a:pt x="727386" y="389992"/>
                </a:lnTo>
                <a:lnTo>
                  <a:pt x="724824" y="390087"/>
                </a:lnTo>
                <a:lnTo>
                  <a:pt x="721195" y="389868"/>
                </a:lnTo>
                <a:lnTo>
                  <a:pt x="718747" y="390258"/>
                </a:lnTo>
                <a:lnTo>
                  <a:pt x="711918" y="393364"/>
                </a:lnTo>
                <a:lnTo>
                  <a:pt x="709231" y="393630"/>
                </a:lnTo>
                <a:lnTo>
                  <a:pt x="706907" y="394392"/>
                </a:lnTo>
                <a:lnTo>
                  <a:pt x="706107" y="393182"/>
                </a:lnTo>
                <a:lnTo>
                  <a:pt x="705116" y="392287"/>
                </a:lnTo>
                <a:lnTo>
                  <a:pt x="702850" y="392068"/>
                </a:lnTo>
                <a:lnTo>
                  <a:pt x="700583" y="392135"/>
                </a:lnTo>
                <a:lnTo>
                  <a:pt x="698278" y="394878"/>
                </a:lnTo>
                <a:lnTo>
                  <a:pt x="694601" y="394297"/>
                </a:lnTo>
                <a:lnTo>
                  <a:pt x="693182" y="394535"/>
                </a:lnTo>
                <a:lnTo>
                  <a:pt x="691801" y="395116"/>
                </a:lnTo>
                <a:lnTo>
                  <a:pt x="690439" y="395373"/>
                </a:lnTo>
                <a:lnTo>
                  <a:pt x="689010" y="395183"/>
                </a:lnTo>
                <a:lnTo>
                  <a:pt x="683647" y="393049"/>
                </a:lnTo>
                <a:lnTo>
                  <a:pt x="677494" y="391782"/>
                </a:lnTo>
                <a:lnTo>
                  <a:pt x="671322" y="392278"/>
                </a:lnTo>
                <a:lnTo>
                  <a:pt x="666007" y="391106"/>
                </a:lnTo>
                <a:lnTo>
                  <a:pt x="663092" y="392001"/>
                </a:lnTo>
                <a:lnTo>
                  <a:pt x="660349" y="393278"/>
                </a:lnTo>
                <a:lnTo>
                  <a:pt x="659539" y="391935"/>
                </a:lnTo>
                <a:lnTo>
                  <a:pt x="658539" y="390753"/>
                </a:lnTo>
                <a:lnTo>
                  <a:pt x="657644" y="388982"/>
                </a:lnTo>
                <a:lnTo>
                  <a:pt x="657615" y="386972"/>
                </a:lnTo>
                <a:lnTo>
                  <a:pt x="657910" y="385572"/>
                </a:lnTo>
                <a:lnTo>
                  <a:pt x="658701" y="384286"/>
                </a:lnTo>
                <a:lnTo>
                  <a:pt x="659196" y="382953"/>
                </a:lnTo>
                <a:lnTo>
                  <a:pt x="659425" y="381524"/>
                </a:lnTo>
                <a:lnTo>
                  <a:pt x="660587" y="382200"/>
                </a:lnTo>
                <a:lnTo>
                  <a:pt x="661797" y="381943"/>
                </a:lnTo>
                <a:lnTo>
                  <a:pt x="665416" y="380390"/>
                </a:lnTo>
                <a:lnTo>
                  <a:pt x="668950" y="378038"/>
                </a:lnTo>
                <a:lnTo>
                  <a:pt x="672236" y="377180"/>
                </a:lnTo>
                <a:lnTo>
                  <a:pt x="674132" y="376942"/>
                </a:lnTo>
                <a:lnTo>
                  <a:pt x="675751" y="377409"/>
                </a:lnTo>
                <a:lnTo>
                  <a:pt x="677399" y="377237"/>
                </a:lnTo>
                <a:lnTo>
                  <a:pt x="679085" y="376714"/>
                </a:lnTo>
                <a:lnTo>
                  <a:pt x="681742" y="378514"/>
                </a:lnTo>
                <a:lnTo>
                  <a:pt x="682857" y="378885"/>
                </a:lnTo>
                <a:lnTo>
                  <a:pt x="686457" y="379028"/>
                </a:lnTo>
                <a:lnTo>
                  <a:pt x="689734" y="380066"/>
                </a:lnTo>
                <a:lnTo>
                  <a:pt x="692667" y="381628"/>
                </a:lnTo>
                <a:lnTo>
                  <a:pt x="696896" y="383086"/>
                </a:lnTo>
                <a:lnTo>
                  <a:pt x="699449" y="385048"/>
                </a:lnTo>
                <a:lnTo>
                  <a:pt x="701392" y="385772"/>
                </a:lnTo>
                <a:lnTo>
                  <a:pt x="702830" y="385972"/>
                </a:lnTo>
                <a:lnTo>
                  <a:pt x="704155" y="385705"/>
                </a:lnTo>
                <a:lnTo>
                  <a:pt x="705831" y="384391"/>
                </a:lnTo>
                <a:lnTo>
                  <a:pt x="707784" y="383848"/>
                </a:lnTo>
                <a:lnTo>
                  <a:pt x="709479" y="383867"/>
                </a:lnTo>
                <a:lnTo>
                  <a:pt x="712575" y="383524"/>
                </a:lnTo>
                <a:lnTo>
                  <a:pt x="713889" y="383210"/>
                </a:lnTo>
                <a:lnTo>
                  <a:pt x="715346" y="382486"/>
                </a:lnTo>
                <a:lnTo>
                  <a:pt x="716775" y="382934"/>
                </a:lnTo>
                <a:lnTo>
                  <a:pt x="718032" y="383600"/>
                </a:lnTo>
                <a:lnTo>
                  <a:pt x="723271" y="387039"/>
                </a:lnTo>
                <a:lnTo>
                  <a:pt x="724881" y="387134"/>
                </a:lnTo>
                <a:lnTo>
                  <a:pt x="727834" y="386391"/>
                </a:lnTo>
                <a:lnTo>
                  <a:pt x="728720" y="385467"/>
                </a:lnTo>
                <a:lnTo>
                  <a:pt x="729176" y="384048"/>
                </a:lnTo>
                <a:lnTo>
                  <a:pt x="729986" y="382867"/>
                </a:lnTo>
                <a:lnTo>
                  <a:pt x="731110" y="381848"/>
                </a:lnTo>
                <a:lnTo>
                  <a:pt x="732387" y="381067"/>
                </a:lnTo>
                <a:lnTo>
                  <a:pt x="736302" y="379743"/>
                </a:lnTo>
                <a:lnTo>
                  <a:pt x="738978" y="378438"/>
                </a:lnTo>
                <a:lnTo>
                  <a:pt x="740816" y="376228"/>
                </a:lnTo>
                <a:lnTo>
                  <a:pt x="736520" y="375256"/>
                </a:lnTo>
                <a:lnTo>
                  <a:pt x="737425" y="373666"/>
                </a:lnTo>
                <a:lnTo>
                  <a:pt x="738854" y="372770"/>
                </a:lnTo>
                <a:lnTo>
                  <a:pt x="740750" y="373104"/>
                </a:lnTo>
                <a:lnTo>
                  <a:pt x="742397" y="374342"/>
                </a:lnTo>
                <a:lnTo>
                  <a:pt x="743131" y="379095"/>
                </a:lnTo>
                <a:lnTo>
                  <a:pt x="741778" y="379762"/>
                </a:lnTo>
                <a:lnTo>
                  <a:pt x="740921" y="380486"/>
                </a:lnTo>
                <a:lnTo>
                  <a:pt x="740350" y="381438"/>
                </a:lnTo>
                <a:lnTo>
                  <a:pt x="737911" y="383181"/>
                </a:lnTo>
                <a:lnTo>
                  <a:pt x="738873" y="385362"/>
                </a:lnTo>
                <a:lnTo>
                  <a:pt x="738158" y="386267"/>
                </a:lnTo>
                <a:lnTo>
                  <a:pt x="737149" y="386686"/>
                </a:lnTo>
                <a:close/>
                <a:moveTo>
                  <a:pt x="953128" y="378809"/>
                </a:moveTo>
                <a:lnTo>
                  <a:pt x="950804" y="379647"/>
                </a:lnTo>
                <a:lnTo>
                  <a:pt x="952357" y="377523"/>
                </a:lnTo>
                <a:lnTo>
                  <a:pt x="957348" y="372704"/>
                </a:lnTo>
                <a:lnTo>
                  <a:pt x="959139" y="373599"/>
                </a:lnTo>
                <a:lnTo>
                  <a:pt x="961520" y="373771"/>
                </a:lnTo>
                <a:lnTo>
                  <a:pt x="957967" y="375952"/>
                </a:lnTo>
                <a:lnTo>
                  <a:pt x="954348" y="376857"/>
                </a:lnTo>
                <a:lnTo>
                  <a:pt x="953128" y="378809"/>
                </a:lnTo>
                <a:close/>
                <a:moveTo>
                  <a:pt x="615772" y="378790"/>
                </a:moveTo>
                <a:lnTo>
                  <a:pt x="617115" y="379847"/>
                </a:lnTo>
                <a:lnTo>
                  <a:pt x="618334" y="379752"/>
                </a:lnTo>
                <a:lnTo>
                  <a:pt x="620887" y="378133"/>
                </a:lnTo>
                <a:lnTo>
                  <a:pt x="622420" y="377542"/>
                </a:lnTo>
                <a:lnTo>
                  <a:pt x="624068" y="377523"/>
                </a:lnTo>
                <a:lnTo>
                  <a:pt x="625659" y="377790"/>
                </a:lnTo>
                <a:lnTo>
                  <a:pt x="627230" y="378943"/>
                </a:lnTo>
                <a:lnTo>
                  <a:pt x="627802" y="380819"/>
                </a:lnTo>
                <a:lnTo>
                  <a:pt x="628392" y="381400"/>
                </a:lnTo>
                <a:lnTo>
                  <a:pt x="629316" y="379152"/>
                </a:lnTo>
                <a:lnTo>
                  <a:pt x="630545" y="378476"/>
                </a:lnTo>
                <a:lnTo>
                  <a:pt x="631927" y="378133"/>
                </a:lnTo>
                <a:lnTo>
                  <a:pt x="634089" y="378257"/>
                </a:lnTo>
                <a:lnTo>
                  <a:pt x="635736" y="379333"/>
                </a:lnTo>
                <a:lnTo>
                  <a:pt x="637232" y="382524"/>
                </a:lnTo>
                <a:lnTo>
                  <a:pt x="637184" y="385315"/>
                </a:lnTo>
                <a:lnTo>
                  <a:pt x="637727" y="386362"/>
                </a:lnTo>
                <a:lnTo>
                  <a:pt x="638756" y="387125"/>
                </a:lnTo>
                <a:lnTo>
                  <a:pt x="639518" y="388201"/>
                </a:lnTo>
                <a:lnTo>
                  <a:pt x="638841" y="389325"/>
                </a:lnTo>
                <a:lnTo>
                  <a:pt x="638165" y="389868"/>
                </a:lnTo>
                <a:lnTo>
                  <a:pt x="636232" y="390382"/>
                </a:lnTo>
                <a:lnTo>
                  <a:pt x="635298" y="390163"/>
                </a:lnTo>
                <a:lnTo>
                  <a:pt x="634432" y="389401"/>
                </a:lnTo>
                <a:lnTo>
                  <a:pt x="633470" y="389125"/>
                </a:lnTo>
                <a:lnTo>
                  <a:pt x="631279" y="389382"/>
                </a:lnTo>
                <a:lnTo>
                  <a:pt x="629259" y="390011"/>
                </a:lnTo>
                <a:lnTo>
                  <a:pt x="629535" y="391030"/>
                </a:lnTo>
                <a:lnTo>
                  <a:pt x="631193" y="391487"/>
                </a:lnTo>
                <a:lnTo>
                  <a:pt x="631688" y="391973"/>
                </a:lnTo>
                <a:lnTo>
                  <a:pt x="631584" y="392630"/>
                </a:lnTo>
                <a:lnTo>
                  <a:pt x="630936" y="392763"/>
                </a:lnTo>
                <a:lnTo>
                  <a:pt x="628783" y="391878"/>
                </a:lnTo>
                <a:lnTo>
                  <a:pt x="627336" y="392058"/>
                </a:lnTo>
                <a:lnTo>
                  <a:pt x="622116" y="393259"/>
                </a:lnTo>
                <a:lnTo>
                  <a:pt x="620735" y="393230"/>
                </a:lnTo>
                <a:lnTo>
                  <a:pt x="619953" y="392096"/>
                </a:lnTo>
                <a:lnTo>
                  <a:pt x="620010" y="389144"/>
                </a:lnTo>
                <a:lnTo>
                  <a:pt x="619449" y="388363"/>
                </a:lnTo>
                <a:lnTo>
                  <a:pt x="615572" y="391944"/>
                </a:lnTo>
                <a:lnTo>
                  <a:pt x="614400" y="392821"/>
                </a:lnTo>
                <a:lnTo>
                  <a:pt x="612838" y="393230"/>
                </a:lnTo>
                <a:lnTo>
                  <a:pt x="611210" y="393087"/>
                </a:lnTo>
                <a:lnTo>
                  <a:pt x="605609" y="395259"/>
                </a:lnTo>
                <a:lnTo>
                  <a:pt x="603847" y="394954"/>
                </a:lnTo>
                <a:lnTo>
                  <a:pt x="602142" y="394954"/>
                </a:lnTo>
                <a:lnTo>
                  <a:pt x="596160" y="397307"/>
                </a:lnTo>
                <a:lnTo>
                  <a:pt x="592950" y="397964"/>
                </a:lnTo>
                <a:lnTo>
                  <a:pt x="591302" y="398011"/>
                </a:lnTo>
                <a:lnTo>
                  <a:pt x="589664" y="397811"/>
                </a:lnTo>
                <a:lnTo>
                  <a:pt x="588197" y="398021"/>
                </a:lnTo>
                <a:lnTo>
                  <a:pt x="586883" y="398974"/>
                </a:lnTo>
                <a:lnTo>
                  <a:pt x="584216" y="399774"/>
                </a:lnTo>
                <a:lnTo>
                  <a:pt x="581463" y="399164"/>
                </a:lnTo>
                <a:lnTo>
                  <a:pt x="579139" y="398354"/>
                </a:lnTo>
                <a:lnTo>
                  <a:pt x="576929" y="397288"/>
                </a:lnTo>
                <a:lnTo>
                  <a:pt x="576376" y="395916"/>
                </a:lnTo>
                <a:lnTo>
                  <a:pt x="576491" y="394278"/>
                </a:lnTo>
                <a:lnTo>
                  <a:pt x="577424" y="392039"/>
                </a:lnTo>
                <a:lnTo>
                  <a:pt x="576796" y="388106"/>
                </a:lnTo>
                <a:lnTo>
                  <a:pt x="577282" y="386315"/>
                </a:lnTo>
                <a:lnTo>
                  <a:pt x="578186" y="384553"/>
                </a:lnTo>
                <a:lnTo>
                  <a:pt x="579558" y="383905"/>
                </a:lnTo>
                <a:lnTo>
                  <a:pt x="581349" y="383772"/>
                </a:lnTo>
                <a:lnTo>
                  <a:pt x="584311" y="382191"/>
                </a:lnTo>
                <a:lnTo>
                  <a:pt x="587016" y="380114"/>
                </a:lnTo>
                <a:lnTo>
                  <a:pt x="588578" y="380314"/>
                </a:lnTo>
                <a:lnTo>
                  <a:pt x="592141" y="381762"/>
                </a:lnTo>
                <a:lnTo>
                  <a:pt x="594227" y="381933"/>
                </a:lnTo>
                <a:lnTo>
                  <a:pt x="597770" y="381705"/>
                </a:lnTo>
                <a:lnTo>
                  <a:pt x="599227" y="382591"/>
                </a:lnTo>
                <a:lnTo>
                  <a:pt x="599808" y="384629"/>
                </a:lnTo>
                <a:lnTo>
                  <a:pt x="600599" y="385372"/>
                </a:lnTo>
                <a:lnTo>
                  <a:pt x="601637" y="385896"/>
                </a:lnTo>
                <a:lnTo>
                  <a:pt x="604152" y="389344"/>
                </a:lnTo>
                <a:lnTo>
                  <a:pt x="606485" y="389163"/>
                </a:lnTo>
                <a:lnTo>
                  <a:pt x="608523" y="389792"/>
                </a:lnTo>
                <a:lnTo>
                  <a:pt x="612124" y="387705"/>
                </a:lnTo>
                <a:lnTo>
                  <a:pt x="614848" y="387763"/>
                </a:lnTo>
                <a:lnTo>
                  <a:pt x="615619" y="386143"/>
                </a:lnTo>
                <a:lnTo>
                  <a:pt x="613991" y="384410"/>
                </a:lnTo>
                <a:lnTo>
                  <a:pt x="612029" y="383010"/>
                </a:lnTo>
                <a:lnTo>
                  <a:pt x="610971" y="382714"/>
                </a:lnTo>
                <a:lnTo>
                  <a:pt x="609819" y="382800"/>
                </a:lnTo>
                <a:lnTo>
                  <a:pt x="608790" y="382581"/>
                </a:lnTo>
                <a:lnTo>
                  <a:pt x="604399" y="379438"/>
                </a:lnTo>
                <a:lnTo>
                  <a:pt x="603094" y="377742"/>
                </a:lnTo>
                <a:lnTo>
                  <a:pt x="602351" y="375752"/>
                </a:lnTo>
                <a:lnTo>
                  <a:pt x="602799" y="374275"/>
                </a:lnTo>
                <a:lnTo>
                  <a:pt x="605818" y="372970"/>
                </a:lnTo>
                <a:lnTo>
                  <a:pt x="607228" y="372656"/>
                </a:lnTo>
                <a:lnTo>
                  <a:pt x="612477" y="373551"/>
                </a:lnTo>
                <a:lnTo>
                  <a:pt x="613372" y="374294"/>
                </a:lnTo>
                <a:lnTo>
                  <a:pt x="614763" y="377438"/>
                </a:lnTo>
                <a:lnTo>
                  <a:pt x="615772" y="378790"/>
                </a:lnTo>
                <a:close/>
                <a:moveTo>
                  <a:pt x="541068" y="374428"/>
                </a:moveTo>
                <a:lnTo>
                  <a:pt x="543782" y="375847"/>
                </a:lnTo>
                <a:lnTo>
                  <a:pt x="547564" y="380019"/>
                </a:lnTo>
                <a:lnTo>
                  <a:pt x="547916" y="381190"/>
                </a:lnTo>
                <a:lnTo>
                  <a:pt x="546773" y="382295"/>
                </a:lnTo>
                <a:lnTo>
                  <a:pt x="544068" y="384067"/>
                </a:lnTo>
                <a:lnTo>
                  <a:pt x="538020" y="386801"/>
                </a:lnTo>
                <a:lnTo>
                  <a:pt x="536981" y="388087"/>
                </a:lnTo>
                <a:lnTo>
                  <a:pt x="535705" y="390611"/>
                </a:lnTo>
                <a:lnTo>
                  <a:pt x="535410" y="391687"/>
                </a:lnTo>
                <a:lnTo>
                  <a:pt x="534981" y="392278"/>
                </a:lnTo>
                <a:lnTo>
                  <a:pt x="534285" y="392706"/>
                </a:lnTo>
                <a:lnTo>
                  <a:pt x="532971" y="393078"/>
                </a:lnTo>
                <a:lnTo>
                  <a:pt x="531543" y="392544"/>
                </a:lnTo>
                <a:lnTo>
                  <a:pt x="532838" y="390925"/>
                </a:lnTo>
                <a:lnTo>
                  <a:pt x="532886" y="388991"/>
                </a:lnTo>
                <a:lnTo>
                  <a:pt x="531923" y="387182"/>
                </a:lnTo>
                <a:lnTo>
                  <a:pt x="530561" y="385667"/>
                </a:lnTo>
                <a:lnTo>
                  <a:pt x="527818" y="383610"/>
                </a:lnTo>
                <a:lnTo>
                  <a:pt x="524875" y="381790"/>
                </a:lnTo>
                <a:lnTo>
                  <a:pt x="521903" y="380857"/>
                </a:lnTo>
                <a:lnTo>
                  <a:pt x="518750" y="380438"/>
                </a:lnTo>
                <a:lnTo>
                  <a:pt x="517617" y="379552"/>
                </a:lnTo>
                <a:lnTo>
                  <a:pt x="515769" y="377285"/>
                </a:lnTo>
                <a:lnTo>
                  <a:pt x="515169" y="376047"/>
                </a:lnTo>
                <a:lnTo>
                  <a:pt x="514864" y="374752"/>
                </a:lnTo>
                <a:lnTo>
                  <a:pt x="515064" y="373494"/>
                </a:lnTo>
                <a:lnTo>
                  <a:pt x="515845" y="373418"/>
                </a:lnTo>
                <a:lnTo>
                  <a:pt x="518931" y="373713"/>
                </a:lnTo>
                <a:lnTo>
                  <a:pt x="524627" y="375190"/>
                </a:lnTo>
                <a:lnTo>
                  <a:pt x="527447" y="375313"/>
                </a:lnTo>
                <a:lnTo>
                  <a:pt x="529047" y="374971"/>
                </a:lnTo>
                <a:lnTo>
                  <a:pt x="533219" y="372056"/>
                </a:lnTo>
                <a:lnTo>
                  <a:pt x="534209" y="372103"/>
                </a:lnTo>
                <a:lnTo>
                  <a:pt x="538200" y="373389"/>
                </a:lnTo>
                <a:lnTo>
                  <a:pt x="541068" y="374428"/>
                </a:lnTo>
                <a:close/>
                <a:moveTo>
                  <a:pt x="925773" y="369046"/>
                </a:moveTo>
                <a:lnTo>
                  <a:pt x="924191" y="371513"/>
                </a:lnTo>
                <a:lnTo>
                  <a:pt x="922411" y="371351"/>
                </a:lnTo>
                <a:lnTo>
                  <a:pt x="919163" y="368046"/>
                </a:lnTo>
                <a:lnTo>
                  <a:pt x="919353" y="365741"/>
                </a:lnTo>
                <a:lnTo>
                  <a:pt x="919619" y="364988"/>
                </a:lnTo>
                <a:lnTo>
                  <a:pt x="920867" y="364760"/>
                </a:lnTo>
                <a:lnTo>
                  <a:pt x="925068" y="365427"/>
                </a:lnTo>
                <a:lnTo>
                  <a:pt x="925887" y="367294"/>
                </a:lnTo>
                <a:lnTo>
                  <a:pt x="925773" y="369046"/>
                </a:lnTo>
                <a:close/>
                <a:moveTo>
                  <a:pt x="844553" y="361359"/>
                </a:moveTo>
                <a:lnTo>
                  <a:pt x="844915" y="362664"/>
                </a:lnTo>
                <a:lnTo>
                  <a:pt x="844867" y="363236"/>
                </a:lnTo>
                <a:lnTo>
                  <a:pt x="841667" y="363655"/>
                </a:lnTo>
                <a:lnTo>
                  <a:pt x="838581" y="365103"/>
                </a:lnTo>
                <a:lnTo>
                  <a:pt x="837000" y="366769"/>
                </a:lnTo>
                <a:lnTo>
                  <a:pt x="835761" y="368932"/>
                </a:lnTo>
                <a:lnTo>
                  <a:pt x="831513" y="368055"/>
                </a:lnTo>
                <a:lnTo>
                  <a:pt x="827722" y="367913"/>
                </a:lnTo>
                <a:lnTo>
                  <a:pt x="826046" y="367151"/>
                </a:lnTo>
                <a:lnTo>
                  <a:pt x="824226" y="367198"/>
                </a:lnTo>
                <a:lnTo>
                  <a:pt x="821864" y="367865"/>
                </a:lnTo>
                <a:lnTo>
                  <a:pt x="818502" y="369694"/>
                </a:lnTo>
                <a:lnTo>
                  <a:pt x="817759" y="369837"/>
                </a:lnTo>
                <a:lnTo>
                  <a:pt x="818026" y="367055"/>
                </a:lnTo>
                <a:lnTo>
                  <a:pt x="818959" y="365341"/>
                </a:lnTo>
                <a:lnTo>
                  <a:pt x="822493" y="361236"/>
                </a:lnTo>
                <a:lnTo>
                  <a:pt x="825436" y="362140"/>
                </a:lnTo>
                <a:lnTo>
                  <a:pt x="828856" y="362398"/>
                </a:lnTo>
                <a:lnTo>
                  <a:pt x="832752" y="361597"/>
                </a:lnTo>
                <a:lnTo>
                  <a:pt x="835523" y="359750"/>
                </a:lnTo>
                <a:lnTo>
                  <a:pt x="839438" y="358778"/>
                </a:lnTo>
                <a:lnTo>
                  <a:pt x="842562" y="361197"/>
                </a:lnTo>
                <a:lnTo>
                  <a:pt x="844553" y="361359"/>
                </a:lnTo>
                <a:close/>
                <a:moveTo>
                  <a:pt x="861098" y="360159"/>
                </a:moveTo>
                <a:lnTo>
                  <a:pt x="859374" y="360788"/>
                </a:lnTo>
                <a:lnTo>
                  <a:pt x="859907" y="358807"/>
                </a:lnTo>
                <a:lnTo>
                  <a:pt x="859793" y="357206"/>
                </a:lnTo>
                <a:lnTo>
                  <a:pt x="862584" y="357692"/>
                </a:lnTo>
                <a:lnTo>
                  <a:pt x="862556" y="358969"/>
                </a:lnTo>
                <a:lnTo>
                  <a:pt x="862289" y="359464"/>
                </a:lnTo>
                <a:lnTo>
                  <a:pt x="861098" y="360159"/>
                </a:lnTo>
                <a:close/>
                <a:moveTo>
                  <a:pt x="1158240" y="377600"/>
                </a:moveTo>
                <a:lnTo>
                  <a:pt x="1151848" y="381133"/>
                </a:lnTo>
                <a:lnTo>
                  <a:pt x="1143466" y="380514"/>
                </a:lnTo>
                <a:lnTo>
                  <a:pt x="1140495" y="380457"/>
                </a:lnTo>
                <a:lnTo>
                  <a:pt x="1135570" y="381314"/>
                </a:lnTo>
                <a:lnTo>
                  <a:pt x="1134580" y="380629"/>
                </a:lnTo>
                <a:lnTo>
                  <a:pt x="1135513" y="377304"/>
                </a:lnTo>
                <a:lnTo>
                  <a:pt x="1139447" y="368455"/>
                </a:lnTo>
                <a:lnTo>
                  <a:pt x="1144124" y="360664"/>
                </a:lnTo>
                <a:lnTo>
                  <a:pt x="1146114" y="358645"/>
                </a:lnTo>
                <a:lnTo>
                  <a:pt x="1148886" y="356749"/>
                </a:lnTo>
                <a:lnTo>
                  <a:pt x="1151830" y="355225"/>
                </a:lnTo>
                <a:lnTo>
                  <a:pt x="1158468" y="353644"/>
                </a:lnTo>
                <a:lnTo>
                  <a:pt x="1164507" y="353930"/>
                </a:lnTo>
                <a:lnTo>
                  <a:pt x="1165374" y="354578"/>
                </a:lnTo>
                <a:lnTo>
                  <a:pt x="1167974" y="357168"/>
                </a:lnTo>
                <a:lnTo>
                  <a:pt x="1169660" y="359216"/>
                </a:lnTo>
                <a:lnTo>
                  <a:pt x="1170365" y="362112"/>
                </a:lnTo>
                <a:lnTo>
                  <a:pt x="1167793" y="367093"/>
                </a:lnTo>
                <a:lnTo>
                  <a:pt x="1164927" y="371847"/>
                </a:lnTo>
                <a:lnTo>
                  <a:pt x="1160278" y="375580"/>
                </a:lnTo>
                <a:lnTo>
                  <a:pt x="1158240" y="377600"/>
                </a:lnTo>
                <a:close/>
                <a:moveTo>
                  <a:pt x="965511" y="370246"/>
                </a:moveTo>
                <a:lnTo>
                  <a:pt x="965073" y="370551"/>
                </a:lnTo>
                <a:lnTo>
                  <a:pt x="961748" y="370208"/>
                </a:lnTo>
                <a:lnTo>
                  <a:pt x="959853" y="370199"/>
                </a:lnTo>
                <a:lnTo>
                  <a:pt x="960101" y="368170"/>
                </a:lnTo>
                <a:lnTo>
                  <a:pt x="959119" y="366646"/>
                </a:lnTo>
                <a:lnTo>
                  <a:pt x="960463" y="364407"/>
                </a:lnTo>
                <a:lnTo>
                  <a:pt x="960491" y="361817"/>
                </a:lnTo>
                <a:lnTo>
                  <a:pt x="961882" y="361464"/>
                </a:lnTo>
                <a:lnTo>
                  <a:pt x="962082" y="359988"/>
                </a:lnTo>
                <a:lnTo>
                  <a:pt x="963759" y="356073"/>
                </a:lnTo>
                <a:lnTo>
                  <a:pt x="964749" y="355206"/>
                </a:lnTo>
                <a:lnTo>
                  <a:pt x="966140" y="354863"/>
                </a:lnTo>
                <a:lnTo>
                  <a:pt x="967797" y="352577"/>
                </a:lnTo>
                <a:lnTo>
                  <a:pt x="968740" y="351911"/>
                </a:lnTo>
                <a:lnTo>
                  <a:pt x="969721" y="350177"/>
                </a:lnTo>
                <a:lnTo>
                  <a:pt x="971121" y="349377"/>
                </a:lnTo>
                <a:lnTo>
                  <a:pt x="971007" y="347891"/>
                </a:lnTo>
                <a:lnTo>
                  <a:pt x="971798" y="347110"/>
                </a:lnTo>
                <a:lnTo>
                  <a:pt x="974007" y="346500"/>
                </a:lnTo>
                <a:lnTo>
                  <a:pt x="975541" y="347234"/>
                </a:lnTo>
                <a:lnTo>
                  <a:pt x="976484" y="348748"/>
                </a:lnTo>
                <a:lnTo>
                  <a:pt x="974017" y="350615"/>
                </a:lnTo>
                <a:lnTo>
                  <a:pt x="975284" y="355216"/>
                </a:lnTo>
                <a:lnTo>
                  <a:pt x="973493" y="360235"/>
                </a:lnTo>
                <a:lnTo>
                  <a:pt x="972321" y="361740"/>
                </a:lnTo>
                <a:lnTo>
                  <a:pt x="970130" y="363036"/>
                </a:lnTo>
                <a:lnTo>
                  <a:pt x="969473" y="364264"/>
                </a:lnTo>
                <a:lnTo>
                  <a:pt x="966892" y="366741"/>
                </a:lnTo>
                <a:lnTo>
                  <a:pt x="966111" y="368856"/>
                </a:lnTo>
                <a:lnTo>
                  <a:pt x="965997" y="369751"/>
                </a:lnTo>
                <a:lnTo>
                  <a:pt x="965511" y="370246"/>
                </a:lnTo>
                <a:close/>
                <a:moveTo>
                  <a:pt x="983056" y="348882"/>
                </a:moveTo>
                <a:lnTo>
                  <a:pt x="982723" y="350206"/>
                </a:lnTo>
                <a:lnTo>
                  <a:pt x="981580" y="349501"/>
                </a:lnTo>
                <a:lnTo>
                  <a:pt x="980456" y="347958"/>
                </a:lnTo>
                <a:lnTo>
                  <a:pt x="978808" y="347739"/>
                </a:lnTo>
                <a:lnTo>
                  <a:pt x="977589" y="347329"/>
                </a:lnTo>
                <a:lnTo>
                  <a:pt x="976874" y="346605"/>
                </a:lnTo>
                <a:lnTo>
                  <a:pt x="981456" y="346272"/>
                </a:lnTo>
                <a:lnTo>
                  <a:pt x="983056" y="348882"/>
                </a:lnTo>
                <a:close/>
                <a:moveTo>
                  <a:pt x="513397" y="347043"/>
                </a:moveTo>
                <a:lnTo>
                  <a:pt x="512997" y="348110"/>
                </a:lnTo>
                <a:lnTo>
                  <a:pt x="511635" y="347843"/>
                </a:lnTo>
                <a:lnTo>
                  <a:pt x="510349" y="346081"/>
                </a:lnTo>
                <a:lnTo>
                  <a:pt x="510968" y="345624"/>
                </a:lnTo>
                <a:lnTo>
                  <a:pt x="511683" y="345434"/>
                </a:lnTo>
                <a:lnTo>
                  <a:pt x="512616" y="345634"/>
                </a:lnTo>
                <a:lnTo>
                  <a:pt x="513397" y="347043"/>
                </a:lnTo>
                <a:close/>
                <a:moveTo>
                  <a:pt x="894531" y="348386"/>
                </a:moveTo>
                <a:lnTo>
                  <a:pt x="893330" y="349063"/>
                </a:lnTo>
                <a:lnTo>
                  <a:pt x="891331" y="347663"/>
                </a:lnTo>
                <a:lnTo>
                  <a:pt x="890778" y="347081"/>
                </a:lnTo>
                <a:lnTo>
                  <a:pt x="892044" y="345710"/>
                </a:lnTo>
                <a:lnTo>
                  <a:pt x="893397" y="345319"/>
                </a:lnTo>
                <a:lnTo>
                  <a:pt x="894216" y="345919"/>
                </a:lnTo>
                <a:lnTo>
                  <a:pt x="894616" y="346520"/>
                </a:lnTo>
                <a:lnTo>
                  <a:pt x="894445" y="347177"/>
                </a:lnTo>
                <a:lnTo>
                  <a:pt x="894531" y="348386"/>
                </a:lnTo>
                <a:close/>
                <a:moveTo>
                  <a:pt x="683457" y="346662"/>
                </a:moveTo>
                <a:lnTo>
                  <a:pt x="680732" y="346815"/>
                </a:lnTo>
                <a:lnTo>
                  <a:pt x="679885" y="346577"/>
                </a:lnTo>
                <a:lnTo>
                  <a:pt x="679685" y="343967"/>
                </a:lnTo>
                <a:lnTo>
                  <a:pt x="682676" y="345091"/>
                </a:lnTo>
                <a:lnTo>
                  <a:pt x="683647" y="345167"/>
                </a:lnTo>
                <a:lnTo>
                  <a:pt x="683457" y="346662"/>
                </a:lnTo>
                <a:close/>
                <a:moveTo>
                  <a:pt x="498214" y="346300"/>
                </a:moveTo>
                <a:lnTo>
                  <a:pt x="497700" y="346691"/>
                </a:lnTo>
                <a:lnTo>
                  <a:pt x="493157" y="346472"/>
                </a:lnTo>
                <a:lnTo>
                  <a:pt x="490232" y="348653"/>
                </a:lnTo>
                <a:lnTo>
                  <a:pt x="488204" y="349320"/>
                </a:lnTo>
                <a:lnTo>
                  <a:pt x="480926" y="349320"/>
                </a:lnTo>
                <a:lnTo>
                  <a:pt x="480060" y="349025"/>
                </a:lnTo>
                <a:lnTo>
                  <a:pt x="479412" y="349025"/>
                </a:lnTo>
                <a:lnTo>
                  <a:pt x="479021" y="349463"/>
                </a:lnTo>
                <a:lnTo>
                  <a:pt x="476707" y="349129"/>
                </a:lnTo>
                <a:lnTo>
                  <a:pt x="469316" y="347196"/>
                </a:lnTo>
                <a:lnTo>
                  <a:pt x="468306" y="345405"/>
                </a:lnTo>
                <a:lnTo>
                  <a:pt x="469449" y="343490"/>
                </a:lnTo>
                <a:lnTo>
                  <a:pt x="472107" y="340776"/>
                </a:lnTo>
                <a:lnTo>
                  <a:pt x="477431" y="340242"/>
                </a:lnTo>
                <a:lnTo>
                  <a:pt x="501691" y="340052"/>
                </a:lnTo>
                <a:lnTo>
                  <a:pt x="504330" y="342386"/>
                </a:lnTo>
                <a:lnTo>
                  <a:pt x="504577" y="343176"/>
                </a:lnTo>
                <a:lnTo>
                  <a:pt x="499291" y="344767"/>
                </a:lnTo>
                <a:lnTo>
                  <a:pt x="498214" y="346300"/>
                </a:lnTo>
                <a:close/>
                <a:moveTo>
                  <a:pt x="539182" y="342690"/>
                </a:moveTo>
                <a:lnTo>
                  <a:pt x="537000" y="343148"/>
                </a:lnTo>
                <a:lnTo>
                  <a:pt x="534981" y="342205"/>
                </a:lnTo>
                <a:lnTo>
                  <a:pt x="535038" y="340938"/>
                </a:lnTo>
                <a:lnTo>
                  <a:pt x="535534" y="339757"/>
                </a:lnTo>
                <a:lnTo>
                  <a:pt x="538553" y="339147"/>
                </a:lnTo>
                <a:lnTo>
                  <a:pt x="540172" y="339185"/>
                </a:lnTo>
                <a:lnTo>
                  <a:pt x="541906" y="339995"/>
                </a:lnTo>
                <a:lnTo>
                  <a:pt x="543115" y="340843"/>
                </a:lnTo>
                <a:lnTo>
                  <a:pt x="543706" y="341833"/>
                </a:lnTo>
                <a:lnTo>
                  <a:pt x="540439" y="341881"/>
                </a:lnTo>
                <a:lnTo>
                  <a:pt x="539182" y="342690"/>
                </a:lnTo>
                <a:close/>
                <a:moveTo>
                  <a:pt x="1055027" y="336785"/>
                </a:moveTo>
                <a:lnTo>
                  <a:pt x="1054579" y="337195"/>
                </a:lnTo>
                <a:lnTo>
                  <a:pt x="1053884" y="336328"/>
                </a:lnTo>
                <a:lnTo>
                  <a:pt x="1053817" y="335785"/>
                </a:lnTo>
                <a:lnTo>
                  <a:pt x="1054741" y="334308"/>
                </a:lnTo>
                <a:lnTo>
                  <a:pt x="1055655" y="333451"/>
                </a:lnTo>
                <a:lnTo>
                  <a:pt x="1056675" y="333385"/>
                </a:lnTo>
                <a:lnTo>
                  <a:pt x="1056418" y="334594"/>
                </a:lnTo>
                <a:lnTo>
                  <a:pt x="1055027" y="336785"/>
                </a:lnTo>
                <a:close/>
                <a:moveTo>
                  <a:pt x="268538" y="333861"/>
                </a:moveTo>
                <a:lnTo>
                  <a:pt x="266872" y="334451"/>
                </a:lnTo>
                <a:lnTo>
                  <a:pt x="265595" y="333927"/>
                </a:lnTo>
                <a:lnTo>
                  <a:pt x="265023" y="333175"/>
                </a:lnTo>
                <a:lnTo>
                  <a:pt x="266909" y="331327"/>
                </a:lnTo>
                <a:lnTo>
                  <a:pt x="267805" y="330889"/>
                </a:lnTo>
                <a:lnTo>
                  <a:pt x="268748" y="330746"/>
                </a:lnTo>
                <a:lnTo>
                  <a:pt x="269195" y="331746"/>
                </a:lnTo>
                <a:lnTo>
                  <a:pt x="268538" y="333861"/>
                </a:lnTo>
                <a:close/>
                <a:moveTo>
                  <a:pt x="1056141" y="331432"/>
                </a:moveTo>
                <a:lnTo>
                  <a:pt x="1054665" y="331679"/>
                </a:lnTo>
                <a:lnTo>
                  <a:pt x="1053941" y="329498"/>
                </a:lnTo>
                <a:lnTo>
                  <a:pt x="1055160" y="328936"/>
                </a:lnTo>
                <a:lnTo>
                  <a:pt x="1056484" y="330270"/>
                </a:lnTo>
                <a:lnTo>
                  <a:pt x="1056141" y="331432"/>
                </a:lnTo>
                <a:close/>
                <a:moveTo>
                  <a:pt x="1058903" y="328346"/>
                </a:moveTo>
                <a:lnTo>
                  <a:pt x="1058256" y="328565"/>
                </a:lnTo>
                <a:lnTo>
                  <a:pt x="1058266" y="327250"/>
                </a:lnTo>
                <a:lnTo>
                  <a:pt x="1058999" y="326088"/>
                </a:lnTo>
                <a:lnTo>
                  <a:pt x="1059770" y="325421"/>
                </a:lnTo>
                <a:lnTo>
                  <a:pt x="1060685" y="325393"/>
                </a:lnTo>
                <a:lnTo>
                  <a:pt x="1058903" y="328346"/>
                </a:lnTo>
                <a:close/>
                <a:moveTo>
                  <a:pt x="1051350" y="328565"/>
                </a:moveTo>
                <a:lnTo>
                  <a:pt x="1050912" y="330451"/>
                </a:lnTo>
                <a:lnTo>
                  <a:pt x="1050474" y="332556"/>
                </a:lnTo>
                <a:lnTo>
                  <a:pt x="1048026" y="334918"/>
                </a:lnTo>
                <a:lnTo>
                  <a:pt x="1046512" y="338528"/>
                </a:lnTo>
                <a:lnTo>
                  <a:pt x="1045626" y="339433"/>
                </a:lnTo>
                <a:lnTo>
                  <a:pt x="1042340" y="341043"/>
                </a:lnTo>
                <a:lnTo>
                  <a:pt x="1039416" y="339033"/>
                </a:lnTo>
                <a:lnTo>
                  <a:pt x="1038567" y="337309"/>
                </a:lnTo>
                <a:lnTo>
                  <a:pt x="1039853" y="329346"/>
                </a:lnTo>
                <a:lnTo>
                  <a:pt x="1041111" y="329612"/>
                </a:lnTo>
                <a:lnTo>
                  <a:pt x="1041930" y="329555"/>
                </a:lnTo>
                <a:lnTo>
                  <a:pt x="1042197" y="329032"/>
                </a:lnTo>
                <a:lnTo>
                  <a:pt x="1040320" y="328136"/>
                </a:lnTo>
                <a:lnTo>
                  <a:pt x="1039968" y="323564"/>
                </a:lnTo>
                <a:lnTo>
                  <a:pt x="1040063" y="321840"/>
                </a:lnTo>
                <a:lnTo>
                  <a:pt x="1041482" y="321450"/>
                </a:lnTo>
                <a:lnTo>
                  <a:pt x="1043254" y="322793"/>
                </a:lnTo>
                <a:lnTo>
                  <a:pt x="1045483" y="325183"/>
                </a:lnTo>
                <a:lnTo>
                  <a:pt x="1048083" y="327069"/>
                </a:lnTo>
                <a:lnTo>
                  <a:pt x="1051350" y="328565"/>
                </a:lnTo>
                <a:close/>
                <a:moveTo>
                  <a:pt x="325241" y="316954"/>
                </a:moveTo>
                <a:lnTo>
                  <a:pt x="327936" y="320002"/>
                </a:lnTo>
                <a:lnTo>
                  <a:pt x="330289" y="321631"/>
                </a:lnTo>
                <a:lnTo>
                  <a:pt x="333070" y="322516"/>
                </a:lnTo>
                <a:lnTo>
                  <a:pt x="335994" y="322602"/>
                </a:lnTo>
                <a:lnTo>
                  <a:pt x="338871" y="322993"/>
                </a:lnTo>
                <a:lnTo>
                  <a:pt x="342223" y="324155"/>
                </a:lnTo>
                <a:lnTo>
                  <a:pt x="345662" y="324688"/>
                </a:lnTo>
                <a:lnTo>
                  <a:pt x="347262" y="324488"/>
                </a:lnTo>
                <a:lnTo>
                  <a:pt x="348786" y="323888"/>
                </a:lnTo>
                <a:lnTo>
                  <a:pt x="349862" y="323850"/>
                </a:lnTo>
                <a:lnTo>
                  <a:pt x="350805" y="324412"/>
                </a:lnTo>
                <a:lnTo>
                  <a:pt x="353187" y="326993"/>
                </a:lnTo>
                <a:lnTo>
                  <a:pt x="355768" y="329355"/>
                </a:lnTo>
                <a:lnTo>
                  <a:pt x="356368" y="330555"/>
                </a:lnTo>
                <a:lnTo>
                  <a:pt x="358121" y="336252"/>
                </a:lnTo>
                <a:lnTo>
                  <a:pt x="360102" y="337890"/>
                </a:lnTo>
                <a:lnTo>
                  <a:pt x="362826" y="338366"/>
                </a:lnTo>
                <a:lnTo>
                  <a:pt x="366027" y="338366"/>
                </a:lnTo>
                <a:lnTo>
                  <a:pt x="369208" y="338604"/>
                </a:lnTo>
                <a:lnTo>
                  <a:pt x="376580" y="339938"/>
                </a:lnTo>
                <a:lnTo>
                  <a:pt x="379504" y="339747"/>
                </a:lnTo>
                <a:lnTo>
                  <a:pt x="382095" y="338414"/>
                </a:lnTo>
                <a:lnTo>
                  <a:pt x="384400" y="339280"/>
                </a:lnTo>
                <a:lnTo>
                  <a:pt x="390658" y="340881"/>
                </a:lnTo>
                <a:lnTo>
                  <a:pt x="393735" y="341243"/>
                </a:lnTo>
                <a:lnTo>
                  <a:pt x="397230" y="340785"/>
                </a:lnTo>
                <a:lnTo>
                  <a:pt x="400735" y="340690"/>
                </a:lnTo>
                <a:lnTo>
                  <a:pt x="402412" y="341157"/>
                </a:lnTo>
                <a:lnTo>
                  <a:pt x="404022" y="341852"/>
                </a:lnTo>
                <a:lnTo>
                  <a:pt x="405403" y="342100"/>
                </a:lnTo>
                <a:lnTo>
                  <a:pt x="406832" y="342090"/>
                </a:lnTo>
                <a:lnTo>
                  <a:pt x="409365" y="340757"/>
                </a:lnTo>
                <a:lnTo>
                  <a:pt x="411042" y="338309"/>
                </a:lnTo>
                <a:lnTo>
                  <a:pt x="412404" y="335223"/>
                </a:lnTo>
                <a:lnTo>
                  <a:pt x="413461" y="332003"/>
                </a:lnTo>
                <a:lnTo>
                  <a:pt x="414175" y="330622"/>
                </a:lnTo>
                <a:lnTo>
                  <a:pt x="415147" y="329403"/>
                </a:lnTo>
                <a:lnTo>
                  <a:pt x="416414" y="328613"/>
                </a:lnTo>
                <a:lnTo>
                  <a:pt x="417766" y="328117"/>
                </a:lnTo>
                <a:lnTo>
                  <a:pt x="421443" y="328422"/>
                </a:lnTo>
                <a:lnTo>
                  <a:pt x="422205" y="329203"/>
                </a:lnTo>
                <a:lnTo>
                  <a:pt x="426320" y="334661"/>
                </a:lnTo>
                <a:lnTo>
                  <a:pt x="427044" y="335137"/>
                </a:lnTo>
                <a:lnTo>
                  <a:pt x="431330" y="335480"/>
                </a:lnTo>
                <a:lnTo>
                  <a:pt x="432521" y="335299"/>
                </a:lnTo>
                <a:lnTo>
                  <a:pt x="435130" y="334204"/>
                </a:lnTo>
                <a:lnTo>
                  <a:pt x="436626" y="334108"/>
                </a:lnTo>
                <a:lnTo>
                  <a:pt x="439378" y="335461"/>
                </a:lnTo>
                <a:lnTo>
                  <a:pt x="440569" y="336613"/>
                </a:lnTo>
                <a:lnTo>
                  <a:pt x="441903" y="337461"/>
                </a:lnTo>
                <a:lnTo>
                  <a:pt x="448646" y="338328"/>
                </a:lnTo>
                <a:lnTo>
                  <a:pt x="451247" y="340671"/>
                </a:lnTo>
                <a:lnTo>
                  <a:pt x="452571" y="340985"/>
                </a:lnTo>
                <a:lnTo>
                  <a:pt x="457257" y="340700"/>
                </a:lnTo>
                <a:lnTo>
                  <a:pt x="460505" y="340928"/>
                </a:lnTo>
                <a:lnTo>
                  <a:pt x="463325" y="341557"/>
                </a:lnTo>
                <a:lnTo>
                  <a:pt x="464610" y="344881"/>
                </a:lnTo>
                <a:lnTo>
                  <a:pt x="465648" y="348291"/>
                </a:lnTo>
                <a:lnTo>
                  <a:pt x="466248" y="349453"/>
                </a:lnTo>
                <a:lnTo>
                  <a:pt x="469011" y="350625"/>
                </a:lnTo>
                <a:lnTo>
                  <a:pt x="470135" y="351682"/>
                </a:lnTo>
                <a:lnTo>
                  <a:pt x="469839" y="355082"/>
                </a:lnTo>
                <a:lnTo>
                  <a:pt x="470144" y="358321"/>
                </a:lnTo>
                <a:lnTo>
                  <a:pt x="476002" y="361140"/>
                </a:lnTo>
                <a:lnTo>
                  <a:pt x="482269" y="362760"/>
                </a:lnTo>
                <a:lnTo>
                  <a:pt x="488937" y="362912"/>
                </a:lnTo>
                <a:lnTo>
                  <a:pt x="495614" y="362350"/>
                </a:lnTo>
                <a:lnTo>
                  <a:pt x="499053" y="361655"/>
                </a:lnTo>
                <a:lnTo>
                  <a:pt x="503358" y="360454"/>
                </a:lnTo>
                <a:lnTo>
                  <a:pt x="504254" y="360474"/>
                </a:lnTo>
                <a:lnTo>
                  <a:pt x="512588" y="364179"/>
                </a:lnTo>
                <a:lnTo>
                  <a:pt x="513302" y="364750"/>
                </a:lnTo>
                <a:lnTo>
                  <a:pt x="514235" y="367522"/>
                </a:lnTo>
                <a:lnTo>
                  <a:pt x="514207" y="370446"/>
                </a:lnTo>
                <a:lnTo>
                  <a:pt x="512654" y="377390"/>
                </a:lnTo>
                <a:lnTo>
                  <a:pt x="512550" y="379295"/>
                </a:lnTo>
                <a:lnTo>
                  <a:pt x="512702" y="381200"/>
                </a:lnTo>
                <a:lnTo>
                  <a:pt x="514359" y="385343"/>
                </a:lnTo>
                <a:lnTo>
                  <a:pt x="515245" y="386534"/>
                </a:lnTo>
                <a:lnTo>
                  <a:pt x="518264" y="388715"/>
                </a:lnTo>
                <a:lnTo>
                  <a:pt x="518388" y="389858"/>
                </a:lnTo>
                <a:lnTo>
                  <a:pt x="517970" y="391001"/>
                </a:lnTo>
                <a:lnTo>
                  <a:pt x="514635" y="390220"/>
                </a:lnTo>
                <a:lnTo>
                  <a:pt x="512607" y="389277"/>
                </a:lnTo>
                <a:lnTo>
                  <a:pt x="511435" y="387715"/>
                </a:lnTo>
                <a:lnTo>
                  <a:pt x="509759" y="386829"/>
                </a:lnTo>
                <a:lnTo>
                  <a:pt x="506625" y="387153"/>
                </a:lnTo>
                <a:lnTo>
                  <a:pt x="500767" y="385591"/>
                </a:lnTo>
                <a:lnTo>
                  <a:pt x="494147" y="383172"/>
                </a:lnTo>
                <a:lnTo>
                  <a:pt x="482412" y="378038"/>
                </a:lnTo>
                <a:lnTo>
                  <a:pt x="479212" y="378076"/>
                </a:lnTo>
                <a:lnTo>
                  <a:pt x="476145" y="378733"/>
                </a:lnTo>
                <a:lnTo>
                  <a:pt x="472907" y="380038"/>
                </a:lnTo>
                <a:lnTo>
                  <a:pt x="469535" y="380971"/>
                </a:lnTo>
                <a:lnTo>
                  <a:pt x="467058" y="381324"/>
                </a:lnTo>
                <a:lnTo>
                  <a:pt x="464572" y="381067"/>
                </a:lnTo>
                <a:lnTo>
                  <a:pt x="458305" y="379838"/>
                </a:lnTo>
                <a:lnTo>
                  <a:pt x="451990" y="379038"/>
                </a:lnTo>
                <a:lnTo>
                  <a:pt x="435807" y="378533"/>
                </a:lnTo>
                <a:lnTo>
                  <a:pt x="431235" y="377361"/>
                </a:lnTo>
                <a:lnTo>
                  <a:pt x="423663" y="376771"/>
                </a:lnTo>
                <a:lnTo>
                  <a:pt x="417643" y="375761"/>
                </a:lnTo>
                <a:lnTo>
                  <a:pt x="411680" y="374352"/>
                </a:lnTo>
                <a:lnTo>
                  <a:pt x="396478" y="367408"/>
                </a:lnTo>
                <a:lnTo>
                  <a:pt x="391506" y="365665"/>
                </a:lnTo>
                <a:lnTo>
                  <a:pt x="376238" y="362350"/>
                </a:lnTo>
                <a:lnTo>
                  <a:pt x="373885" y="362083"/>
                </a:lnTo>
                <a:lnTo>
                  <a:pt x="368351" y="362331"/>
                </a:lnTo>
                <a:lnTo>
                  <a:pt x="364864" y="361359"/>
                </a:lnTo>
                <a:lnTo>
                  <a:pt x="361797" y="361340"/>
                </a:lnTo>
                <a:lnTo>
                  <a:pt x="357235" y="362417"/>
                </a:lnTo>
                <a:lnTo>
                  <a:pt x="355835" y="363188"/>
                </a:lnTo>
                <a:lnTo>
                  <a:pt x="354063" y="364817"/>
                </a:lnTo>
                <a:lnTo>
                  <a:pt x="350958" y="364741"/>
                </a:lnTo>
                <a:lnTo>
                  <a:pt x="347881" y="364426"/>
                </a:lnTo>
                <a:lnTo>
                  <a:pt x="339776" y="362864"/>
                </a:lnTo>
                <a:lnTo>
                  <a:pt x="336756" y="361902"/>
                </a:lnTo>
                <a:lnTo>
                  <a:pt x="333851" y="360483"/>
                </a:lnTo>
                <a:lnTo>
                  <a:pt x="331241" y="358635"/>
                </a:lnTo>
                <a:lnTo>
                  <a:pt x="329869" y="357978"/>
                </a:lnTo>
                <a:lnTo>
                  <a:pt x="322869" y="356092"/>
                </a:lnTo>
                <a:lnTo>
                  <a:pt x="317154" y="355444"/>
                </a:lnTo>
                <a:lnTo>
                  <a:pt x="305400" y="354587"/>
                </a:lnTo>
                <a:lnTo>
                  <a:pt x="302828" y="354016"/>
                </a:lnTo>
                <a:lnTo>
                  <a:pt x="300685" y="353330"/>
                </a:lnTo>
                <a:lnTo>
                  <a:pt x="299513" y="351806"/>
                </a:lnTo>
                <a:lnTo>
                  <a:pt x="299666" y="349863"/>
                </a:lnTo>
                <a:lnTo>
                  <a:pt x="300504" y="348186"/>
                </a:lnTo>
                <a:lnTo>
                  <a:pt x="301657" y="346500"/>
                </a:lnTo>
                <a:lnTo>
                  <a:pt x="302409" y="344891"/>
                </a:lnTo>
                <a:lnTo>
                  <a:pt x="293818" y="341519"/>
                </a:lnTo>
                <a:lnTo>
                  <a:pt x="287035" y="339680"/>
                </a:lnTo>
                <a:lnTo>
                  <a:pt x="284102" y="339328"/>
                </a:lnTo>
                <a:lnTo>
                  <a:pt x="281159" y="339328"/>
                </a:lnTo>
                <a:lnTo>
                  <a:pt x="277844" y="339709"/>
                </a:lnTo>
                <a:lnTo>
                  <a:pt x="274568" y="339528"/>
                </a:lnTo>
                <a:lnTo>
                  <a:pt x="273025" y="338976"/>
                </a:lnTo>
                <a:lnTo>
                  <a:pt x="271453" y="338785"/>
                </a:lnTo>
                <a:lnTo>
                  <a:pt x="269871" y="339185"/>
                </a:lnTo>
                <a:lnTo>
                  <a:pt x="268605" y="339033"/>
                </a:lnTo>
                <a:lnTo>
                  <a:pt x="268281" y="337499"/>
                </a:lnTo>
                <a:lnTo>
                  <a:pt x="269091" y="336194"/>
                </a:lnTo>
                <a:lnTo>
                  <a:pt x="270748" y="334718"/>
                </a:lnTo>
                <a:lnTo>
                  <a:pt x="271700" y="334461"/>
                </a:lnTo>
                <a:lnTo>
                  <a:pt x="272129" y="336775"/>
                </a:lnTo>
                <a:lnTo>
                  <a:pt x="272605" y="337233"/>
                </a:lnTo>
                <a:lnTo>
                  <a:pt x="274072" y="337737"/>
                </a:lnTo>
                <a:lnTo>
                  <a:pt x="274711" y="337595"/>
                </a:lnTo>
                <a:lnTo>
                  <a:pt x="277301" y="334642"/>
                </a:lnTo>
                <a:lnTo>
                  <a:pt x="278025" y="333184"/>
                </a:lnTo>
                <a:lnTo>
                  <a:pt x="279282" y="329251"/>
                </a:lnTo>
                <a:lnTo>
                  <a:pt x="280654" y="330013"/>
                </a:lnTo>
                <a:lnTo>
                  <a:pt x="282025" y="329546"/>
                </a:lnTo>
                <a:lnTo>
                  <a:pt x="282816" y="328917"/>
                </a:lnTo>
                <a:lnTo>
                  <a:pt x="284997" y="319821"/>
                </a:lnTo>
                <a:lnTo>
                  <a:pt x="286807" y="317164"/>
                </a:lnTo>
                <a:lnTo>
                  <a:pt x="289284" y="314963"/>
                </a:lnTo>
                <a:lnTo>
                  <a:pt x="290522" y="314420"/>
                </a:lnTo>
                <a:lnTo>
                  <a:pt x="292951" y="315773"/>
                </a:lnTo>
                <a:lnTo>
                  <a:pt x="297875" y="316287"/>
                </a:lnTo>
                <a:lnTo>
                  <a:pt x="300799" y="317182"/>
                </a:lnTo>
                <a:lnTo>
                  <a:pt x="303733" y="317297"/>
                </a:lnTo>
                <a:lnTo>
                  <a:pt x="306600" y="317735"/>
                </a:lnTo>
                <a:lnTo>
                  <a:pt x="310591" y="319335"/>
                </a:lnTo>
                <a:lnTo>
                  <a:pt x="312001" y="319164"/>
                </a:lnTo>
                <a:lnTo>
                  <a:pt x="313430" y="318668"/>
                </a:lnTo>
                <a:lnTo>
                  <a:pt x="315573" y="316925"/>
                </a:lnTo>
                <a:lnTo>
                  <a:pt x="316506" y="314144"/>
                </a:lnTo>
                <a:lnTo>
                  <a:pt x="319592" y="315554"/>
                </a:lnTo>
                <a:lnTo>
                  <a:pt x="324135" y="316116"/>
                </a:lnTo>
                <a:lnTo>
                  <a:pt x="325241" y="316954"/>
                </a:lnTo>
                <a:close/>
                <a:moveTo>
                  <a:pt x="771058" y="316049"/>
                </a:moveTo>
                <a:lnTo>
                  <a:pt x="770820" y="317325"/>
                </a:lnTo>
                <a:lnTo>
                  <a:pt x="769839" y="315858"/>
                </a:lnTo>
                <a:lnTo>
                  <a:pt x="768944" y="315135"/>
                </a:lnTo>
                <a:lnTo>
                  <a:pt x="769039" y="313554"/>
                </a:lnTo>
                <a:lnTo>
                  <a:pt x="770305" y="314144"/>
                </a:lnTo>
                <a:lnTo>
                  <a:pt x="771058" y="316049"/>
                </a:lnTo>
                <a:close/>
                <a:moveTo>
                  <a:pt x="676884" y="324726"/>
                </a:moveTo>
                <a:lnTo>
                  <a:pt x="675789" y="329174"/>
                </a:lnTo>
                <a:lnTo>
                  <a:pt x="675275" y="327603"/>
                </a:lnTo>
                <a:lnTo>
                  <a:pt x="675075" y="323535"/>
                </a:lnTo>
                <a:lnTo>
                  <a:pt x="674398" y="321555"/>
                </a:lnTo>
                <a:lnTo>
                  <a:pt x="674827" y="319278"/>
                </a:lnTo>
                <a:lnTo>
                  <a:pt x="674684" y="313439"/>
                </a:lnTo>
                <a:lnTo>
                  <a:pt x="675513" y="310744"/>
                </a:lnTo>
                <a:lnTo>
                  <a:pt x="677037" y="314172"/>
                </a:lnTo>
                <a:lnTo>
                  <a:pt x="677437" y="315916"/>
                </a:lnTo>
                <a:lnTo>
                  <a:pt x="676884" y="324726"/>
                </a:lnTo>
                <a:close/>
                <a:moveTo>
                  <a:pt x="468134" y="311706"/>
                </a:moveTo>
                <a:lnTo>
                  <a:pt x="467563" y="312658"/>
                </a:lnTo>
                <a:lnTo>
                  <a:pt x="464991" y="312582"/>
                </a:lnTo>
                <a:lnTo>
                  <a:pt x="464562" y="311515"/>
                </a:lnTo>
                <a:lnTo>
                  <a:pt x="466239" y="309572"/>
                </a:lnTo>
                <a:lnTo>
                  <a:pt x="467344" y="309448"/>
                </a:lnTo>
                <a:lnTo>
                  <a:pt x="468335" y="310162"/>
                </a:lnTo>
                <a:lnTo>
                  <a:pt x="468134" y="311706"/>
                </a:lnTo>
                <a:close/>
                <a:moveTo>
                  <a:pt x="1005116" y="312763"/>
                </a:moveTo>
                <a:lnTo>
                  <a:pt x="1003487" y="315335"/>
                </a:lnTo>
                <a:lnTo>
                  <a:pt x="1002382" y="314430"/>
                </a:lnTo>
                <a:lnTo>
                  <a:pt x="1001763" y="314420"/>
                </a:lnTo>
                <a:lnTo>
                  <a:pt x="1001382" y="312906"/>
                </a:lnTo>
                <a:lnTo>
                  <a:pt x="1001763" y="309781"/>
                </a:lnTo>
                <a:lnTo>
                  <a:pt x="1000391" y="306267"/>
                </a:lnTo>
                <a:lnTo>
                  <a:pt x="1002192" y="306314"/>
                </a:lnTo>
                <a:lnTo>
                  <a:pt x="1002696" y="307362"/>
                </a:lnTo>
                <a:lnTo>
                  <a:pt x="1003268" y="307715"/>
                </a:lnTo>
                <a:lnTo>
                  <a:pt x="1005049" y="311105"/>
                </a:lnTo>
                <a:lnTo>
                  <a:pt x="1005116" y="312763"/>
                </a:lnTo>
                <a:close/>
                <a:moveTo>
                  <a:pt x="1056970" y="308924"/>
                </a:moveTo>
                <a:lnTo>
                  <a:pt x="1056761" y="309953"/>
                </a:lnTo>
                <a:lnTo>
                  <a:pt x="1056741" y="311848"/>
                </a:lnTo>
                <a:lnTo>
                  <a:pt x="1057189" y="313611"/>
                </a:lnTo>
                <a:lnTo>
                  <a:pt x="1056046" y="315401"/>
                </a:lnTo>
                <a:lnTo>
                  <a:pt x="1057113" y="318078"/>
                </a:lnTo>
                <a:lnTo>
                  <a:pt x="1057275" y="319411"/>
                </a:lnTo>
                <a:lnTo>
                  <a:pt x="1057208" y="321297"/>
                </a:lnTo>
                <a:lnTo>
                  <a:pt x="1056913" y="322145"/>
                </a:lnTo>
                <a:lnTo>
                  <a:pt x="1056103" y="324621"/>
                </a:lnTo>
                <a:lnTo>
                  <a:pt x="1055294" y="325507"/>
                </a:lnTo>
                <a:lnTo>
                  <a:pt x="1054684" y="325755"/>
                </a:lnTo>
                <a:lnTo>
                  <a:pt x="1054065" y="326507"/>
                </a:lnTo>
                <a:lnTo>
                  <a:pt x="1048807" y="325698"/>
                </a:lnTo>
                <a:lnTo>
                  <a:pt x="1046540" y="323974"/>
                </a:lnTo>
                <a:lnTo>
                  <a:pt x="1044511" y="322116"/>
                </a:lnTo>
                <a:lnTo>
                  <a:pt x="1044083" y="321335"/>
                </a:lnTo>
                <a:lnTo>
                  <a:pt x="1041702" y="319164"/>
                </a:lnTo>
                <a:lnTo>
                  <a:pt x="1041149" y="318430"/>
                </a:lnTo>
                <a:lnTo>
                  <a:pt x="1041102" y="317268"/>
                </a:lnTo>
                <a:lnTo>
                  <a:pt x="1043025" y="316973"/>
                </a:lnTo>
                <a:lnTo>
                  <a:pt x="1045083" y="317011"/>
                </a:lnTo>
                <a:lnTo>
                  <a:pt x="1044987" y="315973"/>
                </a:lnTo>
                <a:lnTo>
                  <a:pt x="1046178" y="312296"/>
                </a:lnTo>
                <a:lnTo>
                  <a:pt x="1043054" y="309934"/>
                </a:lnTo>
                <a:lnTo>
                  <a:pt x="1042502" y="308943"/>
                </a:lnTo>
                <a:lnTo>
                  <a:pt x="1043616" y="308277"/>
                </a:lnTo>
                <a:lnTo>
                  <a:pt x="1046130" y="309096"/>
                </a:lnTo>
                <a:lnTo>
                  <a:pt x="1049207" y="304952"/>
                </a:lnTo>
                <a:lnTo>
                  <a:pt x="1050112" y="304086"/>
                </a:lnTo>
                <a:lnTo>
                  <a:pt x="1050550" y="301780"/>
                </a:lnTo>
                <a:lnTo>
                  <a:pt x="1052274" y="301485"/>
                </a:lnTo>
                <a:lnTo>
                  <a:pt x="1053493" y="301780"/>
                </a:lnTo>
                <a:lnTo>
                  <a:pt x="1054284" y="303219"/>
                </a:lnTo>
                <a:lnTo>
                  <a:pt x="1054598" y="304467"/>
                </a:lnTo>
                <a:lnTo>
                  <a:pt x="1054265" y="305590"/>
                </a:lnTo>
                <a:lnTo>
                  <a:pt x="1055741" y="306171"/>
                </a:lnTo>
                <a:lnTo>
                  <a:pt x="1056970" y="308924"/>
                </a:lnTo>
                <a:close/>
                <a:moveTo>
                  <a:pt x="1008307" y="314134"/>
                </a:moveTo>
                <a:lnTo>
                  <a:pt x="1006126" y="316430"/>
                </a:lnTo>
                <a:lnTo>
                  <a:pt x="1008173" y="311020"/>
                </a:lnTo>
                <a:lnTo>
                  <a:pt x="1008602" y="308277"/>
                </a:lnTo>
                <a:lnTo>
                  <a:pt x="1010507" y="306648"/>
                </a:lnTo>
                <a:lnTo>
                  <a:pt x="1013336" y="298361"/>
                </a:lnTo>
                <a:lnTo>
                  <a:pt x="1013965" y="298552"/>
                </a:lnTo>
                <a:lnTo>
                  <a:pt x="1014889" y="299361"/>
                </a:lnTo>
                <a:lnTo>
                  <a:pt x="1013470" y="305438"/>
                </a:lnTo>
                <a:lnTo>
                  <a:pt x="1009497" y="309705"/>
                </a:lnTo>
                <a:lnTo>
                  <a:pt x="1008307" y="314134"/>
                </a:lnTo>
                <a:close/>
                <a:moveTo>
                  <a:pt x="191405" y="302838"/>
                </a:moveTo>
                <a:lnTo>
                  <a:pt x="189223" y="302971"/>
                </a:lnTo>
                <a:lnTo>
                  <a:pt x="185204" y="299695"/>
                </a:lnTo>
                <a:lnTo>
                  <a:pt x="184547" y="298685"/>
                </a:lnTo>
                <a:lnTo>
                  <a:pt x="185680" y="297713"/>
                </a:lnTo>
                <a:lnTo>
                  <a:pt x="186890" y="297780"/>
                </a:lnTo>
                <a:lnTo>
                  <a:pt x="191519" y="299847"/>
                </a:lnTo>
                <a:lnTo>
                  <a:pt x="192424" y="300866"/>
                </a:lnTo>
                <a:lnTo>
                  <a:pt x="191405" y="302838"/>
                </a:lnTo>
                <a:close/>
                <a:moveTo>
                  <a:pt x="759704" y="297313"/>
                </a:moveTo>
                <a:lnTo>
                  <a:pt x="759600" y="300018"/>
                </a:lnTo>
                <a:lnTo>
                  <a:pt x="758533" y="299866"/>
                </a:lnTo>
                <a:lnTo>
                  <a:pt x="757657" y="298913"/>
                </a:lnTo>
                <a:lnTo>
                  <a:pt x="757418" y="298018"/>
                </a:lnTo>
                <a:lnTo>
                  <a:pt x="757466" y="297294"/>
                </a:lnTo>
                <a:lnTo>
                  <a:pt x="757942" y="296723"/>
                </a:lnTo>
                <a:lnTo>
                  <a:pt x="759704" y="297313"/>
                </a:lnTo>
                <a:close/>
                <a:moveTo>
                  <a:pt x="717375" y="301752"/>
                </a:moveTo>
                <a:lnTo>
                  <a:pt x="715670" y="302466"/>
                </a:lnTo>
                <a:lnTo>
                  <a:pt x="712460" y="299418"/>
                </a:lnTo>
                <a:lnTo>
                  <a:pt x="711098" y="296904"/>
                </a:lnTo>
                <a:lnTo>
                  <a:pt x="711422" y="295485"/>
                </a:lnTo>
                <a:lnTo>
                  <a:pt x="712384" y="294246"/>
                </a:lnTo>
                <a:lnTo>
                  <a:pt x="712841" y="293932"/>
                </a:lnTo>
                <a:lnTo>
                  <a:pt x="712641" y="292637"/>
                </a:lnTo>
                <a:lnTo>
                  <a:pt x="713908" y="292008"/>
                </a:lnTo>
                <a:lnTo>
                  <a:pt x="715299" y="292094"/>
                </a:lnTo>
                <a:lnTo>
                  <a:pt x="716213" y="293837"/>
                </a:lnTo>
                <a:lnTo>
                  <a:pt x="717309" y="294313"/>
                </a:lnTo>
                <a:lnTo>
                  <a:pt x="717871" y="295980"/>
                </a:lnTo>
                <a:lnTo>
                  <a:pt x="717375" y="301752"/>
                </a:lnTo>
                <a:close/>
                <a:moveTo>
                  <a:pt x="733463" y="297256"/>
                </a:moveTo>
                <a:lnTo>
                  <a:pt x="732777" y="299028"/>
                </a:lnTo>
                <a:lnTo>
                  <a:pt x="731301" y="300409"/>
                </a:lnTo>
                <a:lnTo>
                  <a:pt x="730119" y="300514"/>
                </a:lnTo>
                <a:lnTo>
                  <a:pt x="728881" y="300228"/>
                </a:lnTo>
                <a:lnTo>
                  <a:pt x="726700" y="299028"/>
                </a:lnTo>
                <a:lnTo>
                  <a:pt x="726138" y="300294"/>
                </a:lnTo>
                <a:lnTo>
                  <a:pt x="724414" y="300238"/>
                </a:lnTo>
                <a:lnTo>
                  <a:pt x="723786" y="298599"/>
                </a:lnTo>
                <a:lnTo>
                  <a:pt x="725014" y="293751"/>
                </a:lnTo>
                <a:lnTo>
                  <a:pt x="726805" y="291941"/>
                </a:lnTo>
                <a:lnTo>
                  <a:pt x="726634" y="290036"/>
                </a:lnTo>
                <a:lnTo>
                  <a:pt x="725148" y="285988"/>
                </a:lnTo>
                <a:lnTo>
                  <a:pt x="726071" y="283873"/>
                </a:lnTo>
                <a:lnTo>
                  <a:pt x="730234" y="282273"/>
                </a:lnTo>
                <a:lnTo>
                  <a:pt x="733863" y="280321"/>
                </a:lnTo>
                <a:lnTo>
                  <a:pt x="734977" y="279921"/>
                </a:lnTo>
                <a:lnTo>
                  <a:pt x="735987" y="281426"/>
                </a:lnTo>
                <a:lnTo>
                  <a:pt x="736530" y="288322"/>
                </a:lnTo>
                <a:lnTo>
                  <a:pt x="732634" y="293779"/>
                </a:lnTo>
                <a:lnTo>
                  <a:pt x="733463" y="297256"/>
                </a:lnTo>
                <a:close/>
                <a:moveTo>
                  <a:pt x="747760" y="278111"/>
                </a:moveTo>
                <a:lnTo>
                  <a:pt x="748379" y="283845"/>
                </a:lnTo>
                <a:lnTo>
                  <a:pt x="748179" y="285350"/>
                </a:lnTo>
                <a:lnTo>
                  <a:pt x="746674" y="283150"/>
                </a:lnTo>
                <a:lnTo>
                  <a:pt x="746131" y="282712"/>
                </a:lnTo>
                <a:lnTo>
                  <a:pt x="745712" y="283150"/>
                </a:lnTo>
                <a:lnTo>
                  <a:pt x="745178" y="283388"/>
                </a:lnTo>
                <a:lnTo>
                  <a:pt x="744417" y="283369"/>
                </a:lnTo>
                <a:lnTo>
                  <a:pt x="743426" y="285588"/>
                </a:lnTo>
                <a:lnTo>
                  <a:pt x="743331" y="287684"/>
                </a:lnTo>
                <a:lnTo>
                  <a:pt x="742579" y="289084"/>
                </a:lnTo>
                <a:lnTo>
                  <a:pt x="742188" y="293761"/>
                </a:lnTo>
                <a:lnTo>
                  <a:pt x="742436" y="295018"/>
                </a:lnTo>
                <a:lnTo>
                  <a:pt x="743598" y="294399"/>
                </a:lnTo>
                <a:lnTo>
                  <a:pt x="744312" y="294237"/>
                </a:lnTo>
                <a:lnTo>
                  <a:pt x="746941" y="296037"/>
                </a:lnTo>
                <a:lnTo>
                  <a:pt x="748332" y="297351"/>
                </a:lnTo>
                <a:lnTo>
                  <a:pt x="747941" y="298942"/>
                </a:lnTo>
                <a:lnTo>
                  <a:pt x="746160" y="300542"/>
                </a:lnTo>
                <a:lnTo>
                  <a:pt x="744093" y="301238"/>
                </a:lnTo>
                <a:lnTo>
                  <a:pt x="742549" y="300552"/>
                </a:lnTo>
                <a:lnTo>
                  <a:pt x="742093" y="300876"/>
                </a:lnTo>
                <a:lnTo>
                  <a:pt x="741178" y="301695"/>
                </a:lnTo>
                <a:lnTo>
                  <a:pt x="740493" y="302781"/>
                </a:lnTo>
                <a:lnTo>
                  <a:pt x="740693" y="303895"/>
                </a:lnTo>
                <a:lnTo>
                  <a:pt x="738931" y="307067"/>
                </a:lnTo>
                <a:lnTo>
                  <a:pt x="737911" y="307962"/>
                </a:lnTo>
                <a:lnTo>
                  <a:pt x="735796" y="306991"/>
                </a:lnTo>
                <a:lnTo>
                  <a:pt x="734492" y="307819"/>
                </a:lnTo>
                <a:lnTo>
                  <a:pt x="733444" y="307743"/>
                </a:lnTo>
                <a:lnTo>
                  <a:pt x="731834" y="304571"/>
                </a:lnTo>
                <a:lnTo>
                  <a:pt x="731882" y="303085"/>
                </a:lnTo>
                <a:lnTo>
                  <a:pt x="733367" y="301419"/>
                </a:lnTo>
                <a:lnTo>
                  <a:pt x="733377" y="300218"/>
                </a:lnTo>
                <a:lnTo>
                  <a:pt x="734110" y="298875"/>
                </a:lnTo>
                <a:lnTo>
                  <a:pt x="735749" y="297037"/>
                </a:lnTo>
                <a:lnTo>
                  <a:pt x="736692" y="295647"/>
                </a:lnTo>
                <a:lnTo>
                  <a:pt x="736720" y="294770"/>
                </a:lnTo>
                <a:lnTo>
                  <a:pt x="737416" y="291436"/>
                </a:lnTo>
                <a:lnTo>
                  <a:pt x="737682" y="290046"/>
                </a:lnTo>
                <a:lnTo>
                  <a:pt x="738158" y="288569"/>
                </a:lnTo>
                <a:lnTo>
                  <a:pt x="738901" y="285550"/>
                </a:lnTo>
                <a:lnTo>
                  <a:pt x="739007" y="279873"/>
                </a:lnTo>
                <a:lnTo>
                  <a:pt x="741512" y="275196"/>
                </a:lnTo>
                <a:lnTo>
                  <a:pt x="743959" y="273920"/>
                </a:lnTo>
                <a:lnTo>
                  <a:pt x="744931" y="273710"/>
                </a:lnTo>
                <a:lnTo>
                  <a:pt x="744778" y="274958"/>
                </a:lnTo>
                <a:lnTo>
                  <a:pt x="747760" y="278111"/>
                </a:lnTo>
                <a:close/>
                <a:moveTo>
                  <a:pt x="1025528" y="269986"/>
                </a:moveTo>
                <a:lnTo>
                  <a:pt x="1026900" y="271405"/>
                </a:lnTo>
                <a:lnTo>
                  <a:pt x="1023718" y="270291"/>
                </a:lnTo>
                <a:lnTo>
                  <a:pt x="1019165" y="267957"/>
                </a:lnTo>
                <a:lnTo>
                  <a:pt x="1018851" y="266395"/>
                </a:lnTo>
                <a:lnTo>
                  <a:pt x="1022680" y="268757"/>
                </a:lnTo>
                <a:lnTo>
                  <a:pt x="1025528" y="269986"/>
                </a:lnTo>
                <a:close/>
                <a:moveTo>
                  <a:pt x="749427" y="266443"/>
                </a:moveTo>
                <a:lnTo>
                  <a:pt x="746817" y="269643"/>
                </a:lnTo>
                <a:lnTo>
                  <a:pt x="744998" y="269481"/>
                </a:lnTo>
                <a:lnTo>
                  <a:pt x="742816" y="267376"/>
                </a:lnTo>
                <a:lnTo>
                  <a:pt x="742188" y="265071"/>
                </a:lnTo>
                <a:lnTo>
                  <a:pt x="742131" y="264233"/>
                </a:lnTo>
                <a:lnTo>
                  <a:pt x="743616" y="262928"/>
                </a:lnTo>
                <a:lnTo>
                  <a:pt x="748617" y="263366"/>
                </a:lnTo>
                <a:lnTo>
                  <a:pt x="749560" y="264528"/>
                </a:lnTo>
                <a:lnTo>
                  <a:pt x="749427" y="266443"/>
                </a:lnTo>
                <a:close/>
                <a:moveTo>
                  <a:pt x="891654" y="252403"/>
                </a:moveTo>
                <a:lnTo>
                  <a:pt x="887092" y="253794"/>
                </a:lnTo>
                <a:lnTo>
                  <a:pt x="888073" y="251203"/>
                </a:lnTo>
                <a:lnTo>
                  <a:pt x="888692" y="250517"/>
                </a:lnTo>
                <a:lnTo>
                  <a:pt x="890949" y="251222"/>
                </a:lnTo>
                <a:lnTo>
                  <a:pt x="891654" y="252403"/>
                </a:lnTo>
                <a:close/>
                <a:moveTo>
                  <a:pt x="883977" y="254775"/>
                </a:moveTo>
                <a:lnTo>
                  <a:pt x="883291" y="255746"/>
                </a:lnTo>
                <a:lnTo>
                  <a:pt x="881739" y="256384"/>
                </a:lnTo>
                <a:lnTo>
                  <a:pt x="880443" y="256318"/>
                </a:lnTo>
                <a:lnTo>
                  <a:pt x="880863" y="255384"/>
                </a:lnTo>
                <a:lnTo>
                  <a:pt x="880538" y="254841"/>
                </a:lnTo>
                <a:lnTo>
                  <a:pt x="879577" y="255079"/>
                </a:lnTo>
                <a:lnTo>
                  <a:pt x="878005" y="255832"/>
                </a:lnTo>
                <a:lnTo>
                  <a:pt x="876023" y="257337"/>
                </a:lnTo>
                <a:lnTo>
                  <a:pt x="874862" y="256594"/>
                </a:lnTo>
                <a:lnTo>
                  <a:pt x="874614" y="255432"/>
                </a:lnTo>
                <a:lnTo>
                  <a:pt x="874680" y="254898"/>
                </a:lnTo>
                <a:lnTo>
                  <a:pt x="877052" y="252812"/>
                </a:lnTo>
                <a:lnTo>
                  <a:pt x="879805" y="252451"/>
                </a:lnTo>
                <a:lnTo>
                  <a:pt x="883682" y="250450"/>
                </a:lnTo>
                <a:lnTo>
                  <a:pt x="885415" y="250545"/>
                </a:lnTo>
                <a:lnTo>
                  <a:pt x="885006" y="251812"/>
                </a:lnTo>
                <a:lnTo>
                  <a:pt x="884405" y="252717"/>
                </a:lnTo>
                <a:lnTo>
                  <a:pt x="884044" y="253670"/>
                </a:lnTo>
                <a:lnTo>
                  <a:pt x="883977" y="254775"/>
                </a:lnTo>
                <a:close/>
                <a:moveTo>
                  <a:pt x="895922" y="251374"/>
                </a:moveTo>
                <a:lnTo>
                  <a:pt x="895864" y="252498"/>
                </a:lnTo>
                <a:lnTo>
                  <a:pt x="895674" y="252851"/>
                </a:lnTo>
                <a:lnTo>
                  <a:pt x="894216" y="252460"/>
                </a:lnTo>
                <a:lnTo>
                  <a:pt x="893178" y="252479"/>
                </a:lnTo>
                <a:lnTo>
                  <a:pt x="892254" y="250450"/>
                </a:lnTo>
                <a:lnTo>
                  <a:pt x="892511" y="249984"/>
                </a:lnTo>
                <a:lnTo>
                  <a:pt x="894426" y="250574"/>
                </a:lnTo>
                <a:lnTo>
                  <a:pt x="895140" y="250774"/>
                </a:lnTo>
                <a:lnTo>
                  <a:pt x="895922" y="251374"/>
                </a:lnTo>
                <a:close/>
                <a:moveTo>
                  <a:pt x="567166" y="249183"/>
                </a:moveTo>
                <a:lnTo>
                  <a:pt x="566185" y="253765"/>
                </a:lnTo>
                <a:lnTo>
                  <a:pt x="564556" y="251165"/>
                </a:lnTo>
                <a:lnTo>
                  <a:pt x="566385" y="248088"/>
                </a:lnTo>
                <a:lnTo>
                  <a:pt x="567233" y="247469"/>
                </a:lnTo>
                <a:lnTo>
                  <a:pt x="567166" y="249183"/>
                </a:lnTo>
                <a:close/>
                <a:moveTo>
                  <a:pt x="866089" y="245211"/>
                </a:moveTo>
                <a:lnTo>
                  <a:pt x="866699" y="246393"/>
                </a:lnTo>
                <a:lnTo>
                  <a:pt x="864079" y="245650"/>
                </a:lnTo>
                <a:lnTo>
                  <a:pt x="862917" y="244507"/>
                </a:lnTo>
                <a:lnTo>
                  <a:pt x="864060" y="243792"/>
                </a:lnTo>
                <a:lnTo>
                  <a:pt x="864698" y="243602"/>
                </a:lnTo>
                <a:lnTo>
                  <a:pt x="866089" y="245211"/>
                </a:lnTo>
                <a:close/>
                <a:moveTo>
                  <a:pt x="563946" y="259928"/>
                </a:moveTo>
                <a:lnTo>
                  <a:pt x="558336" y="264881"/>
                </a:lnTo>
                <a:lnTo>
                  <a:pt x="557403" y="263623"/>
                </a:lnTo>
                <a:lnTo>
                  <a:pt x="557889" y="258585"/>
                </a:lnTo>
                <a:lnTo>
                  <a:pt x="556327" y="255451"/>
                </a:lnTo>
                <a:lnTo>
                  <a:pt x="556431" y="253127"/>
                </a:lnTo>
                <a:lnTo>
                  <a:pt x="557536" y="249012"/>
                </a:lnTo>
                <a:lnTo>
                  <a:pt x="558975" y="245859"/>
                </a:lnTo>
                <a:lnTo>
                  <a:pt x="562232" y="243754"/>
                </a:lnTo>
                <a:lnTo>
                  <a:pt x="563042" y="243507"/>
                </a:lnTo>
                <a:lnTo>
                  <a:pt x="562842" y="247326"/>
                </a:lnTo>
                <a:lnTo>
                  <a:pt x="563489" y="248764"/>
                </a:lnTo>
                <a:lnTo>
                  <a:pt x="563718" y="249993"/>
                </a:lnTo>
                <a:lnTo>
                  <a:pt x="563375" y="251050"/>
                </a:lnTo>
                <a:lnTo>
                  <a:pt x="563985" y="255946"/>
                </a:lnTo>
                <a:lnTo>
                  <a:pt x="564346" y="257137"/>
                </a:lnTo>
                <a:lnTo>
                  <a:pt x="563556" y="258680"/>
                </a:lnTo>
                <a:lnTo>
                  <a:pt x="563946" y="259928"/>
                </a:lnTo>
                <a:close/>
                <a:moveTo>
                  <a:pt x="846163" y="239173"/>
                </a:moveTo>
                <a:lnTo>
                  <a:pt x="850563" y="241249"/>
                </a:lnTo>
                <a:lnTo>
                  <a:pt x="851554" y="242602"/>
                </a:lnTo>
                <a:lnTo>
                  <a:pt x="852345" y="244211"/>
                </a:lnTo>
                <a:lnTo>
                  <a:pt x="853211" y="245097"/>
                </a:lnTo>
                <a:lnTo>
                  <a:pt x="854240" y="245821"/>
                </a:lnTo>
                <a:lnTo>
                  <a:pt x="855954" y="247221"/>
                </a:lnTo>
                <a:lnTo>
                  <a:pt x="856402" y="249355"/>
                </a:lnTo>
                <a:lnTo>
                  <a:pt x="856012" y="253660"/>
                </a:lnTo>
                <a:lnTo>
                  <a:pt x="854021" y="254041"/>
                </a:lnTo>
                <a:lnTo>
                  <a:pt x="852154" y="254670"/>
                </a:lnTo>
                <a:lnTo>
                  <a:pt x="848306" y="257165"/>
                </a:lnTo>
                <a:lnTo>
                  <a:pt x="846411" y="257651"/>
                </a:lnTo>
                <a:lnTo>
                  <a:pt x="844382" y="257823"/>
                </a:lnTo>
                <a:lnTo>
                  <a:pt x="842943" y="258480"/>
                </a:lnTo>
                <a:lnTo>
                  <a:pt x="841505" y="258737"/>
                </a:lnTo>
                <a:lnTo>
                  <a:pt x="837762" y="257356"/>
                </a:lnTo>
                <a:lnTo>
                  <a:pt x="834142" y="255737"/>
                </a:lnTo>
                <a:lnTo>
                  <a:pt x="828884" y="252927"/>
                </a:lnTo>
                <a:lnTo>
                  <a:pt x="827913" y="252241"/>
                </a:lnTo>
                <a:lnTo>
                  <a:pt x="827065" y="250736"/>
                </a:lnTo>
                <a:lnTo>
                  <a:pt x="824656" y="248031"/>
                </a:lnTo>
                <a:lnTo>
                  <a:pt x="824055" y="246297"/>
                </a:lnTo>
                <a:lnTo>
                  <a:pt x="823855" y="241363"/>
                </a:lnTo>
                <a:lnTo>
                  <a:pt x="824484" y="240230"/>
                </a:lnTo>
                <a:lnTo>
                  <a:pt x="825493" y="239630"/>
                </a:lnTo>
                <a:lnTo>
                  <a:pt x="829008" y="240773"/>
                </a:lnTo>
                <a:lnTo>
                  <a:pt x="831323" y="239582"/>
                </a:lnTo>
                <a:lnTo>
                  <a:pt x="837971" y="238573"/>
                </a:lnTo>
                <a:lnTo>
                  <a:pt x="844743" y="238677"/>
                </a:lnTo>
                <a:lnTo>
                  <a:pt x="846163" y="239173"/>
                </a:lnTo>
                <a:close/>
                <a:moveTo>
                  <a:pt x="876290" y="235144"/>
                </a:moveTo>
                <a:lnTo>
                  <a:pt x="874947" y="237363"/>
                </a:lnTo>
                <a:lnTo>
                  <a:pt x="872594" y="237268"/>
                </a:lnTo>
                <a:lnTo>
                  <a:pt x="872185" y="236953"/>
                </a:lnTo>
                <a:lnTo>
                  <a:pt x="874966" y="235563"/>
                </a:lnTo>
                <a:lnTo>
                  <a:pt x="876290" y="235144"/>
                </a:lnTo>
                <a:close/>
                <a:moveTo>
                  <a:pt x="312210" y="236972"/>
                </a:moveTo>
                <a:lnTo>
                  <a:pt x="311762" y="237506"/>
                </a:lnTo>
                <a:lnTo>
                  <a:pt x="310286" y="237220"/>
                </a:lnTo>
                <a:lnTo>
                  <a:pt x="309210" y="236477"/>
                </a:lnTo>
                <a:lnTo>
                  <a:pt x="308543" y="235772"/>
                </a:lnTo>
                <a:lnTo>
                  <a:pt x="308372" y="235039"/>
                </a:lnTo>
                <a:lnTo>
                  <a:pt x="309810" y="234134"/>
                </a:lnTo>
                <a:lnTo>
                  <a:pt x="312848" y="235067"/>
                </a:lnTo>
                <a:lnTo>
                  <a:pt x="312210" y="236972"/>
                </a:lnTo>
                <a:close/>
                <a:moveTo>
                  <a:pt x="327898" y="234162"/>
                </a:moveTo>
                <a:lnTo>
                  <a:pt x="326821" y="234848"/>
                </a:lnTo>
                <a:lnTo>
                  <a:pt x="326193" y="234191"/>
                </a:lnTo>
                <a:lnTo>
                  <a:pt x="326002" y="233458"/>
                </a:lnTo>
                <a:lnTo>
                  <a:pt x="326460" y="232534"/>
                </a:lnTo>
                <a:lnTo>
                  <a:pt x="327927" y="232448"/>
                </a:lnTo>
                <a:lnTo>
                  <a:pt x="328603" y="232724"/>
                </a:lnTo>
                <a:lnTo>
                  <a:pt x="327898" y="234162"/>
                </a:lnTo>
                <a:close/>
                <a:moveTo>
                  <a:pt x="923515" y="233267"/>
                </a:moveTo>
                <a:lnTo>
                  <a:pt x="929659" y="236210"/>
                </a:lnTo>
                <a:lnTo>
                  <a:pt x="932840" y="236639"/>
                </a:lnTo>
                <a:lnTo>
                  <a:pt x="938193" y="236258"/>
                </a:lnTo>
                <a:lnTo>
                  <a:pt x="940212" y="236544"/>
                </a:lnTo>
                <a:lnTo>
                  <a:pt x="945318" y="240306"/>
                </a:lnTo>
                <a:lnTo>
                  <a:pt x="946804" y="242888"/>
                </a:lnTo>
                <a:lnTo>
                  <a:pt x="947232" y="245116"/>
                </a:lnTo>
                <a:lnTo>
                  <a:pt x="948023" y="247231"/>
                </a:lnTo>
                <a:lnTo>
                  <a:pt x="949280" y="247764"/>
                </a:lnTo>
                <a:lnTo>
                  <a:pt x="950757" y="247964"/>
                </a:lnTo>
                <a:lnTo>
                  <a:pt x="952681" y="251012"/>
                </a:lnTo>
                <a:lnTo>
                  <a:pt x="953062" y="252003"/>
                </a:lnTo>
                <a:lnTo>
                  <a:pt x="951605" y="259651"/>
                </a:lnTo>
                <a:lnTo>
                  <a:pt x="945594" y="256756"/>
                </a:lnTo>
                <a:lnTo>
                  <a:pt x="939793" y="253470"/>
                </a:lnTo>
                <a:lnTo>
                  <a:pt x="937288" y="252251"/>
                </a:lnTo>
                <a:lnTo>
                  <a:pt x="930602" y="249469"/>
                </a:lnTo>
                <a:lnTo>
                  <a:pt x="929583" y="248517"/>
                </a:lnTo>
                <a:lnTo>
                  <a:pt x="928830" y="247259"/>
                </a:lnTo>
                <a:lnTo>
                  <a:pt x="925916" y="245545"/>
                </a:lnTo>
                <a:lnTo>
                  <a:pt x="920105" y="245278"/>
                </a:lnTo>
                <a:lnTo>
                  <a:pt x="917924" y="245326"/>
                </a:lnTo>
                <a:lnTo>
                  <a:pt x="917038" y="245583"/>
                </a:lnTo>
                <a:lnTo>
                  <a:pt x="917267" y="246507"/>
                </a:lnTo>
                <a:lnTo>
                  <a:pt x="917295" y="248383"/>
                </a:lnTo>
                <a:lnTo>
                  <a:pt x="915857" y="248898"/>
                </a:lnTo>
                <a:lnTo>
                  <a:pt x="912247" y="247717"/>
                </a:lnTo>
                <a:lnTo>
                  <a:pt x="909028" y="247288"/>
                </a:lnTo>
                <a:lnTo>
                  <a:pt x="906227" y="246126"/>
                </a:lnTo>
                <a:lnTo>
                  <a:pt x="902484" y="245516"/>
                </a:lnTo>
                <a:lnTo>
                  <a:pt x="902065" y="244935"/>
                </a:lnTo>
                <a:lnTo>
                  <a:pt x="902389" y="244069"/>
                </a:lnTo>
                <a:lnTo>
                  <a:pt x="902217" y="243259"/>
                </a:lnTo>
                <a:lnTo>
                  <a:pt x="901351" y="242944"/>
                </a:lnTo>
                <a:lnTo>
                  <a:pt x="899665" y="243097"/>
                </a:lnTo>
                <a:lnTo>
                  <a:pt x="898036" y="243916"/>
                </a:lnTo>
                <a:lnTo>
                  <a:pt x="896683" y="244840"/>
                </a:lnTo>
                <a:lnTo>
                  <a:pt x="894702" y="247393"/>
                </a:lnTo>
                <a:lnTo>
                  <a:pt x="893693" y="248374"/>
                </a:lnTo>
                <a:lnTo>
                  <a:pt x="890416" y="248793"/>
                </a:lnTo>
                <a:lnTo>
                  <a:pt x="889054" y="248545"/>
                </a:lnTo>
                <a:lnTo>
                  <a:pt x="887806" y="247917"/>
                </a:lnTo>
                <a:lnTo>
                  <a:pt x="884082" y="243249"/>
                </a:lnTo>
                <a:lnTo>
                  <a:pt x="882825" y="242240"/>
                </a:lnTo>
                <a:lnTo>
                  <a:pt x="881424" y="241420"/>
                </a:lnTo>
                <a:lnTo>
                  <a:pt x="880129" y="241040"/>
                </a:lnTo>
                <a:lnTo>
                  <a:pt x="878786" y="241754"/>
                </a:lnTo>
                <a:lnTo>
                  <a:pt x="878091" y="243202"/>
                </a:lnTo>
                <a:lnTo>
                  <a:pt x="877776" y="244926"/>
                </a:lnTo>
                <a:lnTo>
                  <a:pt x="877405" y="245916"/>
                </a:lnTo>
                <a:lnTo>
                  <a:pt x="875795" y="248679"/>
                </a:lnTo>
                <a:lnTo>
                  <a:pt x="874462" y="250317"/>
                </a:lnTo>
                <a:lnTo>
                  <a:pt x="873985" y="250060"/>
                </a:lnTo>
                <a:lnTo>
                  <a:pt x="874662" y="247431"/>
                </a:lnTo>
                <a:lnTo>
                  <a:pt x="874662" y="245945"/>
                </a:lnTo>
                <a:lnTo>
                  <a:pt x="873843" y="244373"/>
                </a:lnTo>
                <a:lnTo>
                  <a:pt x="873318" y="242773"/>
                </a:lnTo>
                <a:lnTo>
                  <a:pt x="879614" y="235125"/>
                </a:lnTo>
                <a:lnTo>
                  <a:pt x="881891" y="233305"/>
                </a:lnTo>
                <a:lnTo>
                  <a:pt x="891816" y="232677"/>
                </a:lnTo>
                <a:lnTo>
                  <a:pt x="897712" y="233067"/>
                </a:lnTo>
                <a:lnTo>
                  <a:pt x="900932" y="232877"/>
                </a:lnTo>
                <a:lnTo>
                  <a:pt x="903084" y="232315"/>
                </a:lnTo>
                <a:lnTo>
                  <a:pt x="904865" y="232581"/>
                </a:lnTo>
                <a:lnTo>
                  <a:pt x="905313" y="234086"/>
                </a:lnTo>
                <a:lnTo>
                  <a:pt x="906427" y="235201"/>
                </a:lnTo>
                <a:lnTo>
                  <a:pt x="907980" y="235105"/>
                </a:lnTo>
                <a:lnTo>
                  <a:pt x="910799" y="233924"/>
                </a:lnTo>
                <a:lnTo>
                  <a:pt x="913247" y="232105"/>
                </a:lnTo>
                <a:lnTo>
                  <a:pt x="914742" y="231315"/>
                </a:lnTo>
                <a:lnTo>
                  <a:pt x="916267" y="231181"/>
                </a:lnTo>
                <a:lnTo>
                  <a:pt x="917838" y="231305"/>
                </a:lnTo>
                <a:lnTo>
                  <a:pt x="919372" y="231724"/>
                </a:lnTo>
                <a:lnTo>
                  <a:pt x="923515" y="233267"/>
                </a:lnTo>
                <a:close/>
                <a:moveTo>
                  <a:pt x="139484" y="241697"/>
                </a:moveTo>
                <a:lnTo>
                  <a:pt x="140551" y="245573"/>
                </a:lnTo>
                <a:lnTo>
                  <a:pt x="137370" y="242935"/>
                </a:lnTo>
                <a:lnTo>
                  <a:pt x="137436" y="241068"/>
                </a:lnTo>
                <a:lnTo>
                  <a:pt x="136998" y="239849"/>
                </a:lnTo>
                <a:lnTo>
                  <a:pt x="135074" y="238353"/>
                </a:lnTo>
                <a:lnTo>
                  <a:pt x="133588" y="236477"/>
                </a:lnTo>
                <a:lnTo>
                  <a:pt x="132921" y="232048"/>
                </a:lnTo>
                <a:lnTo>
                  <a:pt x="133435" y="231124"/>
                </a:lnTo>
                <a:lnTo>
                  <a:pt x="134693" y="231067"/>
                </a:lnTo>
                <a:lnTo>
                  <a:pt x="140284" y="236877"/>
                </a:lnTo>
                <a:lnTo>
                  <a:pt x="140665" y="237858"/>
                </a:lnTo>
                <a:lnTo>
                  <a:pt x="140541" y="239935"/>
                </a:lnTo>
                <a:lnTo>
                  <a:pt x="139732" y="240582"/>
                </a:lnTo>
                <a:lnTo>
                  <a:pt x="139484" y="241697"/>
                </a:lnTo>
                <a:close/>
                <a:moveTo>
                  <a:pt x="347520" y="236772"/>
                </a:moveTo>
                <a:lnTo>
                  <a:pt x="347100" y="239573"/>
                </a:lnTo>
                <a:lnTo>
                  <a:pt x="346453" y="240630"/>
                </a:lnTo>
                <a:lnTo>
                  <a:pt x="344224" y="242021"/>
                </a:lnTo>
                <a:lnTo>
                  <a:pt x="343462" y="242868"/>
                </a:lnTo>
                <a:lnTo>
                  <a:pt x="341376" y="242735"/>
                </a:lnTo>
                <a:lnTo>
                  <a:pt x="341109" y="241268"/>
                </a:lnTo>
                <a:lnTo>
                  <a:pt x="340414" y="240277"/>
                </a:lnTo>
                <a:lnTo>
                  <a:pt x="338204" y="239135"/>
                </a:lnTo>
                <a:lnTo>
                  <a:pt x="337623" y="239411"/>
                </a:lnTo>
                <a:lnTo>
                  <a:pt x="337223" y="241116"/>
                </a:lnTo>
                <a:lnTo>
                  <a:pt x="332889" y="242306"/>
                </a:lnTo>
                <a:lnTo>
                  <a:pt x="331679" y="242411"/>
                </a:lnTo>
                <a:lnTo>
                  <a:pt x="332279" y="240163"/>
                </a:lnTo>
                <a:lnTo>
                  <a:pt x="331155" y="238392"/>
                </a:lnTo>
                <a:lnTo>
                  <a:pt x="331070" y="236220"/>
                </a:lnTo>
                <a:lnTo>
                  <a:pt x="330860" y="235267"/>
                </a:lnTo>
                <a:lnTo>
                  <a:pt x="330317" y="234715"/>
                </a:lnTo>
                <a:lnTo>
                  <a:pt x="331422" y="233201"/>
                </a:lnTo>
                <a:lnTo>
                  <a:pt x="331232" y="231515"/>
                </a:lnTo>
                <a:lnTo>
                  <a:pt x="332403" y="229705"/>
                </a:lnTo>
                <a:lnTo>
                  <a:pt x="333051" y="225314"/>
                </a:lnTo>
                <a:lnTo>
                  <a:pt x="337632" y="224352"/>
                </a:lnTo>
                <a:lnTo>
                  <a:pt x="338623" y="225142"/>
                </a:lnTo>
                <a:lnTo>
                  <a:pt x="343967" y="226133"/>
                </a:lnTo>
                <a:lnTo>
                  <a:pt x="347739" y="228790"/>
                </a:lnTo>
                <a:lnTo>
                  <a:pt x="349748" y="232324"/>
                </a:lnTo>
                <a:lnTo>
                  <a:pt x="347520" y="236772"/>
                </a:lnTo>
                <a:close/>
                <a:moveTo>
                  <a:pt x="133578" y="229943"/>
                </a:moveTo>
                <a:lnTo>
                  <a:pt x="131673" y="232086"/>
                </a:lnTo>
                <a:lnTo>
                  <a:pt x="128530" y="232038"/>
                </a:lnTo>
                <a:lnTo>
                  <a:pt x="127911" y="230714"/>
                </a:lnTo>
                <a:lnTo>
                  <a:pt x="128054" y="227514"/>
                </a:lnTo>
                <a:lnTo>
                  <a:pt x="127282" y="226466"/>
                </a:lnTo>
                <a:lnTo>
                  <a:pt x="127311" y="226047"/>
                </a:lnTo>
                <a:lnTo>
                  <a:pt x="127816" y="224228"/>
                </a:lnTo>
                <a:lnTo>
                  <a:pt x="128454" y="223828"/>
                </a:lnTo>
                <a:lnTo>
                  <a:pt x="133531" y="228333"/>
                </a:lnTo>
                <a:lnTo>
                  <a:pt x="133578" y="229943"/>
                </a:lnTo>
                <a:close/>
                <a:moveTo>
                  <a:pt x="1047007" y="213541"/>
                </a:moveTo>
                <a:lnTo>
                  <a:pt x="1046226" y="213941"/>
                </a:lnTo>
                <a:lnTo>
                  <a:pt x="1045959" y="212788"/>
                </a:lnTo>
                <a:lnTo>
                  <a:pt x="1046378" y="211236"/>
                </a:lnTo>
                <a:lnTo>
                  <a:pt x="1046883" y="210988"/>
                </a:lnTo>
                <a:lnTo>
                  <a:pt x="1047464" y="211064"/>
                </a:lnTo>
                <a:lnTo>
                  <a:pt x="1048216" y="211626"/>
                </a:lnTo>
                <a:lnTo>
                  <a:pt x="1047007" y="213541"/>
                </a:lnTo>
                <a:close/>
                <a:moveTo>
                  <a:pt x="123930" y="219370"/>
                </a:moveTo>
                <a:lnTo>
                  <a:pt x="124063" y="220075"/>
                </a:lnTo>
                <a:lnTo>
                  <a:pt x="119710" y="217741"/>
                </a:lnTo>
                <a:lnTo>
                  <a:pt x="117614" y="217094"/>
                </a:lnTo>
                <a:lnTo>
                  <a:pt x="115757" y="214541"/>
                </a:lnTo>
                <a:lnTo>
                  <a:pt x="116338" y="213322"/>
                </a:lnTo>
                <a:lnTo>
                  <a:pt x="116414" y="211607"/>
                </a:lnTo>
                <a:lnTo>
                  <a:pt x="116691" y="210931"/>
                </a:lnTo>
                <a:lnTo>
                  <a:pt x="118024" y="210683"/>
                </a:lnTo>
                <a:lnTo>
                  <a:pt x="119758" y="211931"/>
                </a:lnTo>
                <a:lnTo>
                  <a:pt x="121053" y="214970"/>
                </a:lnTo>
                <a:lnTo>
                  <a:pt x="123215" y="217799"/>
                </a:lnTo>
                <a:lnTo>
                  <a:pt x="123930" y="219370"/>
                </a:lnTo>
                <a:close/>
                <a:moveTo>
                  <a:pt x="824626" y="222247"/>
                </a:moveTo>
                <a:lnTo>
                  <a:pt x="824169" y="222733"/>
                </a:lnTo>
                <a:lnTo>
                  <a:pt x="822560" y="221294"/>
                </a:lnTo>
                <a:lnTo>
                  <a:pt x="821484" y="217237"/>
                </a:lnTo>
                <a:lnTo>
                  <a:pt x="820559" y="216160"/>
                </a:lnTo>
                <a:lnTo>
                  <a:pt x="819483" y="212303"/>
                </a:lnTo>
                <a:lnTo>
                  <a:pt x="819759" y="211207"/>
                </a:lnTo>
                <a:lnTo>
                  <a:pt x="821093" y="209588"/>
                </a:lnTo>
                <a:lnTo>
                  <a:pt x="822160" y="209607"/>
                </a:lnTo>
                <a:lnTo>
                  <a:pt x="822950" y="210569"/>
                </a:lnTo>
                <a:lnTo>
                  <a:pt x="822512" y="214722"/>
                </a:lnTo>
                <a:lnTo>
                  <a:pt x="824903" y="219980"/>
                </a:lnTo>
                <a:lnTo>
                  <a:pt x="824626" y="222247"/>
                </a:lnTo>
                <a:close/>
                <a:moveTo>
                  <a:pt x="765629" y="209074"/>
                </a:moveTo>
                <a:lnTo>
                  <a:pt x="766105" y="210140"/>
                </a:lnTo>
                <a:lnTo>
                  <a:pt x="764429" y="210112"/>
                </a:lnTo>
                <a:lnTo>
                  <a:pt x="763734" y="208102"/>
                </a:lnTo>
                <a:lnTo>
                  <a:pt x="763905" y="207026"/>
                </a:lnTo>
                <a:lnTo>
                  <a:pt x="765629" y="209074"/>
                </a:lnTo>
                <a:close/>
                <a:moveTo>
                  <a:pt x="823798" y="204664"/>
                </a:moveTo>
                <a:lnTo>
                  <a:pt x="832018" y="205549"/>
                </a:lnTo>
                <a:lnTo>
                  <a:pt x="830856" y="206512"/>
                </a:lnTo>
                <a:lnTo>
                  <a:pt x="821988" y="208045"/>
                </a:lnTo>
                <a:lnTo>
                  <a:pt x="818845" y="207769"/>
                </a:lnTo>
                <a:lnTo>
                  <a:pt x="809224" y="208674"/>
                </a:lnTo>
                <a:lnTo>
                  <a:pt x="807977" y="208616"/>
                </a:lnTo>
                <a:lnTo>
                  <a:pt x="807796" y="207131"/>
                </a:lnTo>
                <a:lnTo>
                  <a:pt x="806767" y="206092"/>
                </a:lnTo>
                <a:lnTo>
                  <a:pt x="808301" y="205187"/>
                </a:lnTo>
                <a:lnTo>
                  <a:pt x="810339" y="204978"/>
                </a:lnTo>
                <a:lnTo>
                  <a:pt x="815673" y="205321"/>
                </a:lnTo>
                <a:lnTo>
                  <a:pt x="823798" y="204664"/>
                </a:lnTo>
                <a:close/>
                <a:moveTo>
                  <a:pt x="747027" y="205378"/>
                </a:moveTo>
                <a:lnTo>
                  <a:pt x="745064" y="207569"/>
                </a:lnTo>
                <a:lnTo>
                  <a:pt x="744855" y="206397"/>
                </a:lnTo>
                <a:lnTo>
                  <a:pt x="745255" y="205330"/>
                </a:lnTo>
                <a:lnTo>
                  <a:pt x="745807" y="204578"/>
                </a:lnTo>
                <a:lnTo>
                  <a:pt x="746636" y="204206"/>
                </a:lnTo>
                <a:lnTo>
                  <a:pt x="747027" y="205378"/>
                </a:lnTo>
                <a:close/>
                <a:moveTo>
                  <a:pt x="939517" y="202035"/>
                </a:moveTo>
                <a:lnTo>
                  <a:pt x="939841" y="203616"/>
                </a:lnTo>
                <a:lnTo>
                  <a:pt x="941432" y="205073"/>
                </a:lnTo>
                <a:lnTo>
                  <a:pt x="940879" y="207340"/>
                </a:lnTo>
                <a:lnTo>
                  <a:pt x="940251" y="207683"/>
                </a:lnTo>
                <a:lnTo>
                  <a:pt x="940584" y="208712"/>
                </a:lnTo>
                <a:lnTo>
                  <a:pt x="941270" y="209502"/>
                </a:lnTo>
                <a:lnTo>
                  <a:pt x="940032" y="210045"/>
                </a:lnTo>
                <a:lnTo>
                  <a:pt x="939126" y="209778"/>
                </a:lnTo>
                <a:lnTo>
                  <a:pt x="937670" y="210512"/>
                </a:lnTo>
                <a:lnTo>
                  <a:pt x="936698" y="211531"/>
                </a:lnTo>
                <a:lnTo>
                  <a:pt x="933640" y="211960"/>
                </a:lnTo>
                <a:lnTo>
                  <a:pt x="932564" y="211017"/>
                </a:lnTo>
                <a:lnTo>
                  <a:pt x="927039" y="209902"/>
                </a:lnTo>
                <a:lnTo>
                  <a:pt x="923506" y="207464"/>
                </a:lnTo>
                <a:lnTo>
                  <a:pt x="923058" y="206730"/>
                </a:lnTo>
                <a:lnTo>
                  <a:pt x="929907" y="203863"/>
                </a:lnTo>
                <a:lnTo>
                  <a:pt x="932897" y="203102"/>
                </a:lnTo>
                <a:lnTo>
                  <a:pt x="935412" y="203149"/>
                </a:lnTo>
                <a:lnTo>
                  <a:pt x="938574" y="202082"/>
                </a:lnTo>
                <a:lnTo>
                  <a:pt x="939517" y="202035"/>
                </a:lnTo>
                <a:close/>
                <a:moveTo>
                  <a:pt x="795604" y="202425"/>
                </a:moveTo>
                <a:lnTo>
                  <a:pt x="798109" y="203368"/>
                </a:lnTo>
                <a:lnTo>
                  <a:pt x="798986" y="203368"/>
                </a:lnTo>
                <a:lnTo>
                  <a:pt x="799814" y="202263"/>
                </a:lnTo>
                <a:lnTo>
                  <a:pt x="800329" y="202082"/>
                </a:lnTo>
                <a:lnTo>
                  <a:pt x="801452" y="202625"/>
                </a:lnTo>
                <a:lnTo>
                  <a:pt x="801710" y="204416"/>
                </a:lnTo>
                <a:lnTo>
                  <a:pt x="803329" y="204168"/>
                </a:lnTo>
                <a:lnTo>
                  <a:pt x="804586" y="204778"/>
                </a:lnTo>
                <a:lnTo>
                  <a:pt x="804986" y="205207"/>
                </a:lnTo>
                <a:lnTo>
                  <a:pt x="804815" y="206988"/>
                </a:lnTo>
                <a:lnTo>
                  <a:pt x="800024" y="207302"/>
                </a:lnTo>
                <a:lnTo>
                  <a:pt x="796604" y="208740"/>
                </a:lnTo>
                <a:lnTo>
                  <a:pt x="792003" y="207445"/>
                </a:lnTo>
                <a:lnTo>
                  <a:pt x="786784" y="209664"/>
                </a:lnTo>
                <a:lnTo>
                  <a:pt x="783612" y="210436"/>
                </a:lnTo>
                <a:lnTo>
                  <a:pt x="780859" y="210388"/>
                </a:lnTo>
                <a:lnTo>
                  <a:pt x="778507" y="206502"/>
                </a:lnTo>
                <a:lnTo>
                  <a:pt x="779878" y="201949"/>
                </a:lnTo>
                <a:lnTo>
                  <a:pt x="780869" y="201196"/>
                </a:lnTo>
                <a:lnTo>
                  <a:pt x="782621" y="200796"/>
                </a:lnTo>
                <a:lnTo>
                  <a:pt x="787460" y="200577"/>
                </a:lnTo>
                <a:lnTo>
                  <a:pt x="795604" y="202425"/>
                </a:lnTo>
                <a:close/>
                <a:moveTo>
                  <a:pt x="1076411" y="199406"/>
                </a:moveTo>
                <a:lnTo>
                  <a:pt x="1086965" y="200739"/>
                </a:lnTo>
                <a:lnTo>
                  <a:pt x="1089822" y="200568"/>
                </a:lnTo>
                <a:lnTo>
                  <a:pt x="1095851" y="201082"/>
                </a:lnTo>
                <a:lnTo>
                  <a:pt x="1100881" y="202854"/>
                </a:lnTo>
                <a:lnTo>
                  <a:pt x="1109672" y="203178"/>
                </a:lnTo>
                <a:lnTo>
                  <a:pt x="1112291" y="203711"/>
                </a:lnTo>
                <a:lnTo>
                  <a:pt x="1114320" y="204930"/>
                </a:lnTo>
                <a:lnTo>
                  <a:pt x="1109396" y="205930"/>
                </a:lnTo>
                <a:lnTo>
                  <a:pt x="1107081" y="206873"/>
                </a:lnTo>
                <a:lnTo>
                  <a:pt x="1102776" y="207340"/>
                </a:lnTo>
                <a:lnTo>
                  <a:pt x="1099175" y="206864"/>
                </a:lnTo>
                <a:lnTo>
                  <a:pt x="1096556" y="207426"/>
                </a:lnTo>
                <a:lnTo>
                  <a:pt x="1095604" y="206512"/>
                </a:lnTo>
                <a:lnTo>
                  <a:pt x="1091774" y="205578"/>
                </a:lnTo>
                <a:lnTo>
                  <a:pt x="1086869" y="203663"/>
                </a:lnTo>
                <a:lnTo>
                  <a:pt x="1076754" y="201444"/>
                </a:lnTo>
                <a:lnTo>
                  <a:pt x="1076277" y="200053"/>
                </a:lnTo>
                <a:lnTo>
                  <a:pt x="1076411" y="199406"/>
                </a:lnTo>
                <a:close/>
                <a:moveTo>
                  <a:pt x="367455" y="200149"/>
                </a:moveTo>
                <a:lnTo>
                  <a:pt x="364388" y="201263"/>
                </a:lnTo>
                <a:lnTo>
                  <a:pt x="363464" y="198768"/>
                </a:lnTo>
                <a:lnTo>
                  <a:pt x="365427" y="198025"/>
                </a:lnTo>
                <a:lnTo>
                  <a:pt x="367560" y="198672"/>
                </a:lnTo>
                <a:lnTo>
                  <a:pt x="367455" y="200149"/>
                </a:lnTo>
                <a:close/>
                <a:moveTo>
                  <a:pt x="289731" y="201473"/>
                </a:moveTo>
                <a:lnTo>
                  <a:pt x="290655" y="203302"/>
                </a:lnTo>
                <a:lnTo>
                  <a:pt x="291912" y="204949"/>
                </a:lnTo>
                <a:lnTo>
                  <a:pt x="292836" y="206730"/>
                </a:lnTo>
                <a:lnTo>
                  <a:pt x="294103" y="215274"/>
                </a:lnTo>
                <a:lnTo>
                  <a:pt x="298294" y="222618"/>
                </a:lnTo>
                <a:lnTo>
                  <a:pt x="310400" y="225504"/>
                </a:lnTo>
                <a:lnTo>
                  <a:pt x="308420" y="226695"/>
                </a:lnTo>
                <a:lnTo>
                  <a:pt x="307410" y="227762"/>
                </a:lnTo>
                <a:lnTo>
                  <a:pt x="306667" y="228981"/>
                </a:lnTo>
                <a:lnTo>
                  <a:pt x="304885" y="234077"/>
                </a:lnTo>
                <a:lnTo>
                  <a:pt x="305057" y="235163"/>
                </a:lnTo>
                <a:lnTo>
                  <a:pt x="306105" y="236887"/>
                </a:lnTo>
                <a:lnTo>
                  <a:pt x="306352" y="238763"/>
                </a:lnTo>
                <a:lnTo>
                  <a:pt x="304838" y="238753"/>
                </a:lnTo>
                <a:lnTo>
                  <a:pt x="303133" y="238335"/>
                </a:lnTo>
                <a:lnTo>
                  <a:pt x="301771" y="237630"/>
                </a:lnTo>
                <a:lnTo>
                  <a:pt x="300504" y="236706"/>
                </a:lnTo>
                <a:lnTo>
                  <a:pt x="299132" y="235972"/>
                </a:lnTo>
                <a:lnTo>
                  <a:pt x="297646" y="235496"/>
                </a:lnTo>
                <a:lnTo>
                  <a:pt x="295189" y="234039"/>
                </a:lnTo>
                <a:lnTo>
                  <a:pt x="291865" y="233010"/>
                </a:lnTo>
                <a:lnTo>
                  <a:pt x="288474" y="232200"/>
                </a:lnTo>
                <a:lnTo>
                  <a:pt x="286826" y="230038"/>
                </a:lnTo>
                <a:lnTo>
                  <a:pt x="286045" y="227371"/>
                </a:lnTo>
                <a:lnTo>
                  <a:pt x="286883" y="223390"/>
                </a:lnTo>
                <a:lnTo>
                  <a:pt x="286035" y="222285"/>
                </a:lnTo>
                <a:lnTo>
                  <a:pt x="284826" y="221313"/>
                </a:lnTo>
                <a:lnTo>
                  <a:pt x="283340" y="218446"/>
                </a:lnTo>
                <a:lnTo>
                  <a:pt x="282778" y="215094"/>
                </a:lnTo>
                <a:lnTo>
                  <a:pt x="280625" y="213798"/>
                </a:lnTo>
                <a:lnTo>
                  <a:pt x="277787" y="213008"/>
                </a:lnTo>
                <a:lnTo>
                  <a:pt x="276539" y="212369"/>
                </a:lnTo>
                <a:lnTo>
                  <a:pt x="270929" y="213598"/>
                </a:lnTo>
                <a:lnTo>
                  <a:pt x="269577" y="213312"/>
                </a:lnTo>
                <a:lnTo>
                  <a:pt x="268386" y="212379"/>
                </a:lnTo>
                <a:lnTo>
                  <a:pt x="265328" y="211398"/>
                </a:lnTo>
                <a:lnTo>
                  <a:pt x="265452" y="209540"/>
                </a:lnTo>
                <a:lnTo>
                  <a:pt x="266872" y="208054"/>
                </a:lnTo>
                <a:lnTo>
                  <a:pt x="270214" y="206559"/>
                </a:lnTo>
                <a:lnTo>
                  <a:pt x="271786" y="205302"/>
                </a:lnTo>
                <a:lnTo>
                  <a:pt x="272091" y="203645"/>
                </a:lnTo>
                <a:lnTo>
                  <a:pt x="271500" y="202435"/>
                </a:lnTo>
                <a:lnTo>
                  <a:pt x="271729" y="201168"/>
                </a:lnTo>
                <a:lnTo>
                  <a:pt x="272786" y="199939"/>
                </a:lnTo>
                <a:lnTo>
                  <a:pt x="274034" y="198977"/>
                </a:lnTo>
                <a:lnTo>
                  <a:pt x="277406" y="197701"/>
                </a:lnTo>
                <a:lnTo>
                  <a:pt x="278873" y="199920"/>
                </a:lnTo>
                <a:lnTo>
                  <a:pt x="279597" y="201778"/>
                </a:lnTo>
                <a:lnTo>
                  <a:pt x="280492" y="203120"/>
                </a:lnTo>
                <a:lnTo>
                  <a:pt x="281921" y="201196"/>
                </a:lnTo>
                <a:lnTo>
                  <a:pt x="281006" y="197882"/>
                </a:lnTo>
                <a:lnTo>
                  <a:pt x="283569" y="197139"/>
                </a:lnTo>
                <a:lnTo>
                  <a:pt x="286083" y="197110"/>
                </a:lnTo>
                <a:lnTo>
                  <a:pt x="287978" y="198025"/>
                </a:lnTo>
                <a:lnTo>
                  <a:pt x="289217" y="199454"/>
                </a:lnTo>
                <a:lnTo>
                  <a:pt x="289731" y="201473"/>
                </a:lnTo>
                <a:close/>
                <a:moveTo>
                  <a:pt x="758923" y="202397"/>
                </a:moveTo>
                <a:lnTo>
                  <a:pt x="757085" y="202568"/>
                </a:lnTo>
                <a:lnTo>
                  <a:pt x="755856" y="201787"/>
                </a:lnTo>
                <a:lnTo>
                  <a:pt x="755971" y="197891"/>
                </a:lnTo>
                <a:lnTo>
                  <a:pt x="757085" y="197044"/>
                </a:lnTo>
                <a:lnTo>
                  <a:pt x="757628" y="197187"/>
                </a:lnTo>
                <a:lnTo>
                  <a:pt x="757961" y="198349"/>
                </a:lnTo>
                <a:lnTo>
                  <a:pt x="758523" y="199387"/>
                </a:lnTo>
                <a:lnTo>
                  <a:pt x="759437" y="200358"/>
                </a:lnTo>
                <a:lnTo>
                  <a:pt x="758923" y="202397"/>
                </a:lnTo>
                <a:close/>
                <a:moveTo>
                  <a:pt x="880700" y="201235"/>
                </a:moveTo>
                <a:lnTo>
                  <a:pt x="879062" y="202311"/>
                </a:lnTo>
                <a:lnTo>
                  <a:pt x="878243" y="202606"/>
                </a:lnTo>
                <a:lnTo>
                  <a:pt x="874300" y="201882"/>
                </a:lnTo>
                <a:lnTo>
                  <a:pt x="869689" y="202035"/>
                </a:lnTo>
                <a:lnTo>
                  <a:pt x="864889" y="203035"/>
                </a:lnTo>
                <a:lnTo>
                  <a:pt x="862117" y="202187"/>
                </a:lnTo>
                <a:lnTo>
                  <a:pt x="860355" y="200806"/>
                </a:lnTo>
                <a:lnTo>
                  <a:pt x="860441" y="199349"/>
                </a:lnTo>
                <a:lnTo>
                  <a:pt x="862089" y="195739"/>
                </a:lnTo>
                <a:lnTo>
                  <a:pt x="865698" y="193005"/>
                </a:lnTo>
                <a:lnTo>
                  <a:pt x="867165" y="192510"/>
                </a:lnTo>
                <a:lnTo>
                  <a:pt x="869746" y="193253"/>
                </a:lnTo>
                <a:lnTo>
                  <a:pt x="874080" y="195348"/>
                </a:lnTo>
                <a:lnTo>
                  <a:pt x="877491" y="197806"/>
                </a:lnTo>
                <a:lnTo>
                  <a:pt x="880586" y="199720"/>
                </a:lnTo>
                <a:lnTo>
                  <a:pt x="880700" y="201235"/>
                </a:lnTo>
                <a:close/>
                <a:moveTo>
                  <a:pt x="748626" y="188243"/>
                </a:moveTo>
                <a:lnTo>
                  <a:pt x="749217" y="189900"/>
                </a:lnTo>
                <a:lnTo>
                  <a:pt x="748246" y="191338"/>
                </a:lnTo>
                <a:lnTo>
                  <a:pt x="749303" y="194034"/>
                </a:lnTo>
                <a:lnTo>
                  <a:pt x="751998" y="190443"/>
                </a:lnTo>
                <a:lnTo>
                  <a:pt x="754570" y="189986"/>
                </a:lnTo>
                <a:lnTo>
                  <a:pt x="756028" y="190586"/>
                </a:lnTo>
                <a:lnTo>
                  <a:pt x="757028" y="191300"/>
                </a:lnTo>
                <a:lnTo>
                  <a:pt x="757580" y="192662"/>
                </a:lnTo>
                <a:lnTo>
                  <a:pt x="756628" y="195586"/>
                </a:lnTo>
                <a:lnTo>
                  <a:pt x="754942" y="196958"/>
                </a:lnTo>
                <a:lnTo>
                  <a:pt x="752760" y="197177"/>
                </a:lnTo>
                <a:lnTo>
                  <a:pt x="751732" y="195472"/>
                </a:lnTo>
                <a:lnTo>
                  <a:pt x="750303" y="195310"/>
                </a:lnTo>
                <a:lnTo>
                  <a:pt x="749303" y="199025"/>
                </a:lnTo>
                <a:lnTo>
                  <a:pt x="748855" y="199596"/>
                </a:lnTo>
                <a:lnTo>
                  <a:pt x="747579" y="200063"/>
                </a:lnTo>
                <a:lnTo>
                  <a:pt x="746446" y="199044"/>
                </a:lnTo>
                <a:lnTo>
                  <a:pt x="746245" y="198472"/>
                </a:lnTo>
                <a:lnTo>
                  <a:pt x="747855" y="196787"/>
                </a:lnTo>
                <a:lnTo>
                  <a:pt x="746979" y="191786"/>
                </a:lnTo>
                <a:lnTo>
                  <a:pt x="745769" y="192729"/>
                </a:lnTo>
                <a:lnTo>
                  <a:pt x="742540" y="197272"/>
                </a:lnTo>
                <a:lnTo>
                  <a:pt x="740026" y="199301"/>
                </a:lnTo>
                <a:lnTo>
                  <a:pt x="739168" y="198272"/>
                </a:lnTo>
                <a:lnTo>
                  <a:pt x="737892" y="195186"/>
                </a:lnTo>
                <a:lnTo>
                  <a:pt x="738473" y="191224"/>
                </a:lnTo>
                <a:lnTo>
                  <a:pt x="740502" y="188547"/>
                </a:lnTo>
                <a:lnTo>
                  <a:pt x="742226" y="188728"/>
                </a:lnTo>
                <a:lnTo>
                  <a:pt x="747188" y="187890"/>
                </a:lnTo>
                <a:lnTo>
                  <a:pt x="748626" y="188243"/>
                </a:lnTo>
                <a:close/>
                <a:moveTo>
                  <a:pt x="387696" y="188490"/>
                </a:moveTo>
                <a:lnTo>
                  <a:pt x="382362" y="191205"/>
                </a:lnTo>
                <a:lnTo>
                  <a:pt x="381105" y="191062"/>
                </a:lnTo>
                <a:lnTo>
                  <a:pt x="380152" y="190100"/>
                </a:lnTo>
                <a:lnTo>
                  <a:pt x="380742" y="184861"/>
                </a:lnTo>
                <a:lnTo>
                  <a:pt x="381428" y="183299"/>
                </a:lnTo>
                <a:lnTo>
                  <a:pt x="385143" y="183127"/>
                </a:lnTo>
                <a:lnTo>
                  <a:pt x="387401" y="183880"/>
                </a:lnTo>
                <a:lnTo>
                  <a:pt x="388582" y="184728"/>
                </a:lnTo>
                <a:lnTo>
                  <a:pt x="389039" y="186480"/>
                </a:lnTo>
                <a:lnTo>
                  <a:pt x="388782" y="187538"/>
                </a:lnTo>
                <a:lnTo>
                  <a:pt x="387696" y="188490"/>
                </a:lnTo>
                <a:close/>
                <a:moveTo>
                  <a:pt x="1062818" y="186776"/>
                </a:moveTo>
                <a:lnTo>
                  <a:pt x="1061532" y="187262"/>
                </a:lnTo>
                <a:lnTo>
                  <a:pt x="1060046" y="186728"/>
                </a:lnTo>
                <a:lnTo>
                  <a:pt x="1058637" y="184690"/>
                </a:lnTo>
                <a:lnTo>
                  <a:pt x="1059142" y="183127"/>
                </a:lnTo>
                <a:lnTo>
                  <a:pt x="1060789" y="182051"/>
                </a:lnTo>
                <a:lnTo>
                  <a:pt x="1062171" y="183127"/>
                </a:lnTo>
                <a:lnTo>
                  <a:pt x="1062599" y="184499"/>
                </a:lnTo>
                <a:lnTo>
                  <a:pt x="1063647" y="184595"/>
                </a:lnTo>
                <a:lnTo>
                  <a:pt x="1062818" y="186776"/>
                </a:lnTo>
                <a:close/>
                <a:moveTo>
                  <a:pt x="105775" y="204359"/>
                </a:moveTo>
                <a:lnTo>
                  <a:pt x="103308" y="204502"/>
                </a:lnTo>
                <a:lnTo>
                  <a:pt x="98031" y="201320"/>
                </a:lnTo>
                <a:lnTo>
                  <a:pt x="96783" y="199892"/>
                </a:lnTo>
                <a:lnTo>
                  <a:pt x="96478" y="197986"/>
                </a:lnTo>
                <a:lnTo>
                  <a:pt x="91421" y="190633"/>
                </a:lnTo>
                <a:lnTo>
                  <a:pt x="90744" y="188947"/>
                </a:lnTo>
                <a:lnTo>
                  <a:pt x="92735" y="182909"/>
                </a:lnTo>
                <a:lnTo>
                  <a:pt x="97888" y="181451"/>
                </a:lnTo>
                <a:lnTo>
                  <a:pt x="99593" y="182470"/>
                </a:lnTo>
                <a:lnTo>
                  <a:pt x="100193" y="185185"/>
                </a:lnTo>
                <a:lnTo>
                  <a:pt x="103146" y="190081"/>
                </a:lnTo>
                <a:lnTo>
                  <a:pt x="104117" y="192719"/>
                </a:lnTo>
                <a:lnTo>
                  <a:pt x="104851" y="193891"/>
                </a:lnTo>
                <a:lnTo>
                  <a:pt x="105156" y="194805"/>
                </a:lnTo>
                <a:lnTo>
                  <a:pt x="104899" y="195434"/>
                </a:lnTo>
                <a:lnTo>
                  <a:pt x="107032" y="198539"/>
                </a:lnTo>
                <a:lnTo>
                  <a:pt x="108556" y="200358"/>
                </a:lnTo>
                <a:lnTo>
                  <a:pt x="108671" y="203302"/>
                </a:lnTo>
                <a:lnTo>
                  <a:pt x="105775" y="204359"/>
                </a:lnTo>
                <a:close/>
                <a:moveTo>
                  <a:pt x="956853" y="192071"/>
                </a:moveTo>
                <a:lnTo>
                  <a:pt x="955910" y="192814"/>
                </a:lnTo>
                <a:lnTo>
                  <a:pt x="952662" y="192119"/>
                </a:lnTo>
                <a:lnTo>
                  <a:pt x="950976" y="190481"/>
                </a:lnTo>
                <a:lnTo>
                  <a:pt x="949833" y="188281"/>
                </a:lnTo>
                <a:lnTo>
                  <a:pt x="949100" y="186471"/>
                </a:lnTo>
                <a:lnTo>
                  <a:pt x="948899" y="185033"/>
                </a:lnTo>
                <a:lnTo>
                  <a:pt x="947928" y="183271"/>
                </a:lnTo>
                <a:lnTo>
                  <a:pt x="948061" y="182632"/>
                </a:lnTo>
                <a:lnTo>
                  <a:pt x="954052" y="180775"/>
                </a:lnTo>
                <a:lnTo>
                  <a:pt x="955186" y="181451"/>
                </a:lnTo>
                <a:lnTo>
                  <a:pt x="957691" y="181508"/>
                </a:lnTo>
                <a:lnTo>
                  <a:pt x="958777" y="182851"/>
                </a:lnTo>
                <a:lnTo>
                  <a:pt x="958034" y="188690"/>
                </a:lnTo>
                <a:lnTo>
                  <a:pt x="956853" y="192071"/>
                </a:lnTo>
                <a:close/>
                <a:moveTo>
                  <a:pt x="954281" y="177784"/>
                </a:moveTo>
                <a:lnTo>
                  <a:pt x="953595" y="179137"/>
                </a:lnTo>
                <a:lnTo>
                  <a:pt x="952329" y="180051"/>
                </a:lnTo>
                <a:lnTo>
                  <a:pt x="940832" y="181670"/>
                </a:lnTo>
                <a:lnTo>
                  <a:pt x="941822" y="180699"/>
                </a:lnTo>
                <a:lnTo>
                  <a:pt x="942308" y="179737"/>
                </a:lnTo>
                <a:lnTo>
                  <a:pt x="943032" y="179241"/>
                </a:lnTo>
                <a:lnTo>
                  <a:pt x="944166" y="179375"/>
                </a:lnTo>
                <a:lnTo>
                  <a:pt x="944737" y="179079"/>
                </a:lnTo>
                <a:lnTo>
                  <a:pt x="945318" y="178965"/>
                </a:lnTo>
                <a:lnTo>
                  <a:pt x="945956" y="179089"/>
                </a:lnTo>
                <a:lnTo>
                  <a:pt x="947071" y="178689"/>
                </a:lnTo>
                <a:lnTo>
                  <a:pt x="949414" y="178975"/>
                </a:lnTo>
                <a:lnTo>
                  <a:pt x="951833" y="178746"/>
                </a:lnTo>
                <a:lnTo>
                  <a:pt x="951652" y="177451"/>
                </a:lnTo>
                <a:lnTo>
                  <a:pt x="954281" y="177784"/>
                </a:lnTo>
                <a:close/>
                <a:moveTo>
                  <a:pt x="1073972" y="174431"/>
                </a:moveTo>
                <a:lnTo>
                  <a:pt x="1079659" y="175470"/>
                </a:lnTo>
                <a:lnTo>
                  <a:pt x="1081735" y="175412"/>
                </a:lnTo>
                <a:lnTo>
                  <a:pt x="1083764" y="176584"/>
                </a:lnTo>
                <a:lnTo>
                  <a:pt x="1086231" y="176031"/>
                </a:lnTo>
                <a:lnTo>
                  <a:pt x="1087621" y="176412"/>
                </a:lnTo>
                <a:lnTo>
                  <a:pt x="1092299" y="180442"/>
                </a:lnTo>
                <a:lnTo>
                  <a:pt x="1094604" y="183109"/>
                </a:lnTo>
                <a:lnTo>
                  <a:pt x="1098013" y="185404"/>
                </a:lnTo>
                <a:lnTo>
                  <a:pt x="1100490" y="186185"/>
                </a:lnTo>
                <a:lnTo>
                  <a:pt x="1098632" y="188281"/>
                </a:lnTo>
                <a:lnTo>
                  <a:pt x="1094861" y="189386"/>
                </a:lnTo>
                <a:lnTo>
                  <a:pt x="1093413" y="189443"/>
                </a:lnTo>
                <a:lnTo>
                  <a:pt x="1090527" y="188195"/>
                </a:lnTo>
                <a:lnTo>
                  <a:pt x="1088193" y="188423"/>
                </a:lnTo>
                <a:lnTo>
                  <a:pt x="1086155" y="186861"/>
                </a:lnTo>
                <a:lnTo>
                  <a:pt x="1085802" y="184442"/>
                </a:lnTo>
                <a:lnTo>
                  <a:pt x="1083697" y="178994"/>
                </a:lnTo>
                <a:lnTo>
                  <a:pt x="1080992" y="180556"/>
                </a:lnTo>
                <a:lnTo>
                  <a:pt x="1077734" y="178041"/>
                </a:lnTo>
                <a:lnTo>
                  <a:pt x="1076849" y="177984"/>
                </a:lnTo>
                <a:lnTo>
                  <a:pt x="1076649" y="178403"/>
                </a:lnTo>
                <a:lnTo>
                  <a:pt x="1075268" y="177555"/>
                </a:lnTo>
                <a:lnTo>
                  <a:pt x="1074086" y="175860"/>
                </a:lnTo>
                <a:lnTo>
                  <a:pt x="1073972" y="174431"/>
                </a:lnTo>
                <a:close/>
                <a:moveTo>
                  <a:pt x="857916" y="177879"/>
                </a:moveTo>
                <a:lnTo>
                  <a:pt x="857612" y="178422"/>
                </a:lnTo>
                <a:lnTo>
                  <a:pt x="854821" y="177727"/>
                </a:lnTo>
                <a:lnTo>
                  <a:pt x="854068" y="177346"/>
                </a:lnTo>
                <a:lnTo>
                  <a:pt x="855469" y="173584"/>
                </a:lnTo>
                <a:lnTo>
                  <a:pt x="856783" y="173698"/>
                </a:lnTo>
                <a:lnTo>
                  <a:pt x="857935" y="177279"/>
                </a:lnTo>
                <a:lnTo>
                  <a:pt x="857916" y="177879"/>
                </a:lnTo>
                <a:close/>
                <a:moveTo>
                  <a:pt x="946832" y="171183"/>
                </a:moveTo>
                <a:lnTo>
                  <a:pt x="945299" y="171212"/>
                </a:lnTo>
                <a:lnTo>
                  <a:pt x="942527" y="170059"/>
                </a:lnTo>
                <a:lnTo>
                  <a:pt x="944137" y="169059"/>
                </a:lnTo>
                <a:lnTo>
                  <a:pt x="945156" y="168850"/>
                </a:lnTo>
                <a:lnTo>
                  <a:pt x="946052" y="168250"/>
                </a:lnTo>
                <a:lnTo>
                  <a:pt x="946547" y="168221"/>
                </a:lnTo>
                <a:lnTo>
                  <a:pt x="947642" y="168735"/>
                </a:lnTo>
                <a:lnTo>
                  <a:pt x="948366" y="169602"/>
                </a:lnTo>
                <a:lnTo>
                  <a:pt x="946832" y="171183"/>
                </a:lnTo>
                <a:close/>
                <a:moveTo>
                  <a:pt x="712594" y="167945"/>
                </a:moveTo>
                <a:lnTo>
                  <a:pt x="713727" y="169126"/>
                </a:lnTo>
                <a:lnTo>
                  <a:pt x="713051" y="170488"/>
                </a:lnTo>
                <a:lnTo>
                  <a:pt x="712127" y="170145"/>
                </a:lnTo>
                <a:lnTo>
                  <a:pt x="709698" y="170164"/>
                </a:lnTo>
                <a:lnTo>
                  <a:pt x="708784" y="170269"/>
                </a:lnTo>
                <a:lnTo>
                  <a:pt x="707688" y="171069"/>
                </a:lnTo>
                <a:lnTo>
                  <a:pt x="707002" y="171097"/>
                </a:lnTo>
                <a:lnTo>
                  <a:pt x="707469" y="169840"/>
                </a:lnTo>
                <a:lnTo>
                  <a:pt x="709526" y="167935"/>
                </a:lnTo>
                <a:lnTo>
                  <a:pt x="710812" y="168221"/>
                </a:lnTo>
                <a:lnTo>
                  <a:pt x="712594" y="167945"/>
                </a:lnTo>
                <a:close/>
                <a:moveTo>
                  <a:pt x="1022909" y="176422"/>
                </a:moveTo>
                <a:lnTo>
                  <a:pt x="1029614" y="176822"/>
                </a:lnTo>
                <a:lnTo>
                  <a:pt x="1032996" y="176555"/>
                </a:lnTo>
                <a:lnTo>
                  <a:pt x="1036320" y="176898"/>
                </a:lnTo>
                <a:lnTo>
                  <a:pt x="1037672" y="177575"/>
                </a:lnTo>
                <a:lnTo>
                  <a:pt x="1039987" y="179622"/>
                </a:lnTo>
                <a:lnTo>
                  <a:pt x="1039330" y="180965"/>
                </a:lnTo>
                <a:lnTo>
                  <a:pt x="1038930" y="183747"/>
                </a:lnTo>
                <a:lnTo>
                  <a:pt x="1040111" y="186414"/>
                </a:lnTo>
                <a:lnTo>
                  <a:pt x="1042035" y="189090"/>
                </a:lnTo>
                <a:lnTo>
                  <a:pt x="1043616" y="191948"/>
                </a:lnTo>
                <a:lnTo>
                  <a:pt x="1043940" y="193338"/>
                </a:lnTo>
                <a:lnTo>
                  <a:pt x="1043340" y="196291"/>
                </a:lnTo>
                <a:lnTo>
                  <a:pt x="1042797" y="197748"/>
                </a:lnTo>
                <a:lnTo>
                  <a:pt x="1040882" y="200187"/>
                </a:lnTo>
                <a:lnTo>
                  <a:pt x="1039835" y="202844"/>
                </a:lnTo>
                <a:lnTo>
                  <a:pt x="1040511" y="206121"/>
                </a:lnTo>
                <a:lnTo>
                  <a:pt x="1040882" y="209426"/>
                </a:lnTo>
                <a:lnTo>
                  <a:pt x="1040816" y="212455"/>
                </a:lnTo>
                <a:lnTo>
                  <a:pt x="1041159" y="215436"/>
                </a:lnTo>
                <a:lnTo>
                  <a:pt x="1042197" y="218465"/>
                </a:lnTo>
                <a:lnTo>
                  <a:pt x="1046673" y="226752"/>
                </a:lnTo>
                <a:lnTo>
                  <a:pt x="1049283" y="232372"/>
                </a:lnTo>
                <a:lnTo>
                  <a:pt x="1050121" y="229228"/>
                </a:lnTo>
                <a:lnTo>
                  <a:pt x="1049912" y="225742"/>
                </a:lnTo>
                <a:lnTo>
                  <a:pt x="1050845" y="224485"/>
                </a:lnTo>
                <a:lnTo>
                  <a:pt x="1052150" y="223818"/>
                </a:lnTo>
                <a:lnTo>
                  <a:pt x="1053779" y="224514"/>
                </a:lnTo>
                <a:lnTo>
                  <a:pt x="1054236" y="225923"/>
                </a:lnTo>
                <a:lnTo>
                  <a:pt x="1054360" y="229010"/>
                </a:lnTo>
                <a:lnTo>
                  <a:pt x="1055770" y="235067"/>
                </a:lnTo>
                <a:lnTo>
                  <a:pt x="1057580" y="235343"/>
                </a:lnTo>
                <a:lnTo>
                  <a:pt x="1059542" y="234420"/>
                </a:lnTo>
                <a:lnTo>
                  <a:pt x="1059866" y="236268"/>
                </a:lnTo>
                <a:lnTo>
                  <a:pt x="1059789" y="239696"/>
                </a:lnTo>
                <a:lnTo>
                  <a:pt x="1060704" y="242421"/>
                </a:lnTo>
                <a:lnTo>
                  <a:pt x="1061513" y="243487"/>
                </a:lnTo>
                <a:lnTo>
                  <a:pt x="1064733" y="245697"/>
                </a:lnTo>
                <a:lnTo>
                  <a:pt x="1066190" y="246107"/>
                </a:lnTo>
                <a:lnTo>
                  <a:pt x="1070448" y="246640"/>
                </a:lnTo>
                <a:lnTo>
                  <a:pt x="1073658" y="246812"/>
                </a:lnTo>
                <a:lnTo>
                  <a:pt x="1076734" y="246021"/>
                </a:lnTo>
                <a:lnTo>
                  <a:pt x="1078716" y="243992"/>
                </a:lnTo>
                <a:lnTo>
                  <a:pt x="1080506" y="241792"/>
                </a:lnTo>
                <a:lnTo>
                  <a:pt x="1086688" y="236725"/>
                </a:lnTo>
                <a:lnTo>
                  <a:pt x="1088479" y="234296"/>
                </a:lnTo>
                <a:lnTo>
                  <a:pt x="1090203" y="230581"/>
                </a:lnTo>
                <a:lnTo>
                  <a:pt x="1090803" y="229791"/>
                </a:lnTo>
                <a:lnTo>
                  <a:pt x="1096956" y="225771"/>
                </a:lnTo>
                <a:lnTo>
                  <a:pt x="1097661" y="224342"/>
                </a:lnTo>
                <a:lnTo>
                  <a:pt x="1098537" y="221580"/>
                </a:lnTo>
                <a:lnTo>
                  <a:pt x="1099880" y="218913"/>
                </a:lnTo>
                <a:lnTo>
                  <a:pt x="1100881" y="217532"/>
                </a:lnTo>
                <a:lnTo>
                  <a:pt x="1106824" y="216227"/>
                </a:lnTo>
                <a:lnTo>
                  <a:pt x="1112987" y="215522"/>
                </a:lnTo>
                <a:lnTo>
                  <a:pt x="1119111" y="213065"/>
                </a:lnTo>
                <a:lnTo>
                  <a:pt x="1121750" y="210950"/>
                </a:lnTo>
                <a:lnTo>
                  <a:pt x="1121883" y="209560"/>
                </a:lnTo>
                <a:lnTo>
                  <a:pt x="1120540" y="207121"/>
                </a:lnTo>
                <a:lnTo>
                  <a:pt x="1120483" y="206045"/>
                </a:lnTo>
                <a:lnTo>
                  <a:pt x="1121893" y="205016"/>
                </a:lnTo>
                <a:lnTo>
                  <a:pt x="1127350" y="201921"/>
                </a:lnTo>
                <a:lnTo>
                  <a:pt x="1133656" y="198739"/>
                </a:lnTo>
                <a:lnTo>
                  <a:pt x="1138723" y="196548"/>
                </a:lnTo>
                <a:lnTo>
                  <a:pt x="1141523" y="196567"/>
                </a:lnTo>
                <a:lnTo>
                  <a:pt x="1144105" y="198501"/>
                </a:lnTo>
                <a:lnTo>
                  <a:pt x="1146857" y="200082"/>
                </a:lnTo>
                <a:lnTo>
                  <a:pt x="1161269" y="204730"/>
                </a:lnTo>
                <a:lnTo>
                  <a:pt x="1163574" y="206178"/>
                </a:lnTo>
                <a:lnTo>
                  <a:pt x="1165584" y="208102"/>
                </a:lnTo>
                <a:lnTo>
                  <a:pt x="1168469" y="209436"/>
                </a:lnTo>
                <a:lnTo>
                  <a:pt x="1171689" y="210074"/>
                </a:lnTo>
                <a:lnTo>
                  <a:pt x="1174613" y="211322"/>
                </a:lnTo>
                <a:lnTo>
                  <a:pt x="1177385" y="212922"/>
                </a:lnTo>
                <a:lnTo>
                  <a:pt x="1183519" y="215913"/>
                </a:lnTo>
                <a:lnTo>
                  <a:pt x="1191749" y="219542"/>
                </a:lnTo>
                <a:lnTo>
                  <a:pt x="1193854" y="219751"/>
                </a:lnTo>
                <a:lnTo>
                  <a:pt x="1201512" y="219580"/>
                </a:lnTo>
                <a:lnTo>
                  <a:pt x="1202836" y="220266"/>
                </a:lnTo>
                <a:lnTo>
                  <a:pt x="1204093" y="221237"/>
                </a:lnTo>
                <a:lnTo>
                  <a:pt x="1205255" y="221456"/>
                </a:lnTo>
                <a:lnTo>
                  <a:pt x="1214028" y="222132"/>
                </a:lnTo>
                <a:lnTo>
                  <a:pt x="1215371" y="222828"/>
                </a:lnTo>
                <a:lnTo>
                  <a:pt x="1216647" y="223790"/>
                </a:lnTo>
                <a:lnTo>
                  <a:pt x="1217362" y="226419"/>
                </a:lnTo>
                <a:lnTo>
                  <a:pt x="1223410" y="226485"/>
                </a:lnTo>
                <a:lnTo>
                  <a:pt x="1223410" y="231638"/>
                </a:lnTo>
                <a:lnTo>
                  <a:pt x="1223410" y="237039"/>
                </a:lnTo>
                <a:lnTo>
                  <a:pt x="1223420" y="242440"/>
                </a:lnTo>
                <a:lnTo>
                  <a:pt x="1223420" y="247850"/>
                </a:lnTo>
                <a:lnTo>
                  <a:pt x="1223420" y="253260"/>
                </a:lnTo>
                <a:lnTo>
                  <a:pt x="1223429" y="258670"/>
                </a:lnTo>
                <a:lnTo>
                  <a:pt x="1223429" y="264081"/>
                </a:lnTo>
                <a:lnTo>
                  <a:pt x="1223429" y="269491"/>
                </a:lnTo>
                <a:lnTo>
                  <a:pt x="1223429" y="274901"/>
                </a:lnTo>
                <a:lnTo>
                  <a:pt x="1223429" y="280311"/>
                </a:lnTo>
                <a:lnTo>
                  <a:pt x="1223438" y="285731"/>
                </a:lnTo>
                <a:lnTo>
                  <a:pt x="1223438" y="291151"/>
                </a:lnTo>
                <a:lnTo>
                  <a:pt x="1223438" y="296570"/>
                </a:lnTo>
                <a:lnTo>
                  <a:pt x="1223438" y="301990"/>
                </a:lnTo>
                <a:lnTo>
                  <a:pt x="1223438" y="307410"/>
                </a:lnTo>
                <a:lnTo>
                  <a:pt x="1223448" y="312839"/>
                </a:lnTo>
                <a:lnTo>
                  <a:pt x="1223448" y="318268"/>
                </a:lnTo>
                <a:lnTo>
                  <a:pt x="1223448" y="323697"/>
                </a:lnTo>
                <a:lnTo>
                  <a:pt x="1223448" y="326012"/>
                </a:lnTo>
                <a:lnTo>
                  <a:pt x="1222619" y="328851"/>
                </a:lnTo>
                <a:lnTo>
                  <a:pt x="1220771" y="333099"/>
                </a:lnTo>
                <a:lnTo>
                  <a:pt x="1220448" y="336537"/>
                </a:lnTo>
                <a:lnTo>
                  <a:pt x="1221971" y="339214"/>
                </a:lnTo>
                <a:lnTo>
                  <a:pt x="1223457" y="340957"/>
                </a:lnTo>
                <a:lnTo>
                  <a:pt x="1223457" y="345434"/>
                </a:lnTo>
                <a:lnTo>
                  <a:pt x="1223457" y="350872"/>
                </a:lnTo>
                <a:lnTo>
                  <a:pt x="1223467" y="356321"/>
                </a:lnTo>
                <a:lnTo>
                  <a:pt x="1223467" y="361769"/>
                </a:lnTo>
                <a:lnTo>
                  <a:pt x="1223467" y="367217"/>
                </a:lnTo>
                <a:lnTo>
                  <a:pt x="1223467" y="372666"/>
                </a:lnTo>
                <a:lnTo>
                  <a:pt x="1223467" y="378123"/>
                </a:lnTo>
                <a:lnTo>
                  <a:pt x="1223477" y="383581"/>
                </a:lnTo>
                <a:lnTo>
                  <a:pt x="1223477" y="389039"/>
                </a:lnTo>
                <a:lnTo>
                  <a:pt x="1223477" y="394497"/>
                </a:lnTo>
                <a:lnTo>
                  <a:pt x="1223477" y="399964"/>
                </a:lnTo>
                <a:lnTo>
                  <a:pt x="1223486" y="400317"/>
                </a:lnTo>
                <a:lnTo>
                  <a:pt x="1222095" y="399412"/>
                </a:lnTo>
                <a:lnTo>
                  <a:pt x="1218409" y="396421"/>
                </a:lnTo>
                <a:lnTo>
                  <a:pt x="1215066" y="393011"/>
                </a:lnTo>
                <a:lnTo>
                  <a:pt x="1212904" y="389830"/>
                </a:lnTo>
                <a:lnTo>
                  <a:pt x="1210465" y="386934"/>
                </a:lnTo>
                <a:lnTo>
                  <a:pt x="1200083" y="378352"/>
                </a:lnTo>
                <a:lnTo>
                  <a:pt x="1197454" y="375533"/>
                </a:lnTo>
                <a:lnTo>
                  <a:pt x="1196921" y="374752"/>
                </a:lnTo>
                <a:lnTo>
                  <a:pt x="1197168" y="374018"/>
                </a:lnTo>
                <a:lnTo>
                  <a:pt x="1198369" y="372532"/>
                </a:lnTo>
                <a:lnTo>
                  <a:pt x="1200492" y="368237"/>
                </a:lnTo>
                <a:lnTo>
                  <a:pt x="1198273" y="370894"/>
                </a:lnTo>
                <a:lnTo>
                  <a:pt x="1195635" y="372999"/>
                </a:lnTo>
                <a:lnTo>
                  <a:pt x="1191787" y="373132"/>
                </a:lnTo>
                <a:lnTo>
                  <a:pt x="1188015" y="373647"/>
                </a:lnTo>
                <a:lnTo>
                  <a:pt x="1184519" y="374913"/>
                </a:lnTo>
                <a:lnTo>
                  <a:pt x="1180966" y="375352"/>
                </a:lnTo>
                <a:lnTo>
                  <a:pt x="1179185" y="374732"/>
                </a:lnTo>
                <a:lnTo>
                  <a:pt x="1178118" y="373151"/>
                </a:lnTo>
                <a:lnTo>
                  <a:pt x="1177557" y="371532"/>
                </a:lnTo>
                <a:lnTo>
                  <a:pt x="1177309" y="369808"/>
                </a:lnTo>
                <a:lnTo>
                  <a:pt x="1175813" y="372589"/>
                </a:lnTo>
                <a:lnTo>
                  <a:pt x="1172880" y="374113"/>
                </a:lnTo>
                <a:lnTo>
                  <a:pt x="1168870" y="377323"/>
                </a:lnTo>
                <a:lnTo>
                  <a:pt x="1167726" y="376657"/>
                </a:lnTo>
                <a:lnTo>
                  <a:pt x="1167041" y="375437"/>
                </a:lnTo>
                <a:lnTo>
                  <a:pt x="1166813" y="374170"/>
                </a:lnTo>
                <a:lnTo>
                  <a:pt x="1167584" y="372818"/>
                </a:lnTo>
                <a:lnTo>
                  <a:pt x="1168136" y="371389"/>
                </a:lnTo>
                <a:lnTo>
                  <a:pt x="1168946" y="367951"/>
                </a:lnTo>
                <a:lnTo>
                  <a:pt x="1170737" y="365922"/>
                </a:lnTo>
                <a:lnTo>
                  <a:pt x="1171880" y="362007"/>
                </a:lnTo>
                <a:lnTo>
                  <a:pt x="1172623" y="360616"/>
                </a:lnTo>
                <a:lnTo>
                  <a:pt x="1173003" y="359226"/>
                </a:lnTo>
                <a:lnTo>
                  <a:pt x="1171965" y="357645"/>
                </a:lnTo>
                <a:lnTo>
                  <a:pt x="1170203" y="357111"/>
                </a:lnTo>
                <a:lnTo>
                  <a:pt x="1168994" y="356149"/>
                </a:lnTo>
                <a:lnTo>
                  <a:pt x="1167603" y="353492"/>
                </a:lnTo>
                <a:lnTo>
                  <a:pt x="1166727" y="352597"/>
                </a:lnTo>
                <a:lnTo>
                  <a:pt x="1165136" y="351501"/>
                </a:lnTo>
                <a:lnTo>
                  <a:pt x="1163917" y="350234"/>
                </a:lnTo>
                <a:lnTo>
                  <a:pt x="1165269" y="349272"/>
                </a:lnTo>
                <a:lnTo>
                  <a:pt x="1167050" y="348882"/>
                </a:lnTo>
                <a:lnTo>
                  <a:pt x="1168508" y="348939"/>
                </a:lnTo>
                <a:lnTo>
                  <a:pt x="1171137" y="349539"/>
                </a:lnTo>
                <a:lnTo>
                  <a:pt x="1172327" y="349567"/>
                </a:lnTo>
                <a:lnTo>
                  <a:pt x="1175385" y="348586"/>
                </a:lnTo>
                <a:lnTo>
                  <a:pt x="1173661" y="348891"/>
                </a:lnTo>
                <a:lnTo>
                  <a:pt x="1171956" y="348853"/>
                </a:lnTo>
                <a:lnTo>
                  <a:pt x="1166527" y="347138"/>
                </a:lnTo>
                <a:lnTo>
                  <a:pt x="1163165" y="345357"/>
                </a:lnTo>
                <a:lnTo>
                  <a:pt x="1159993" y="341786"/>
                </a:lnTo>
                <a:lnTo>
                  <a:pt x="1159954" y="341100"/>
                </a:lnTo>
                <a:lnTo>
                  <a:pt x="1162192" y="340452"/>
                </a:lnTo>
                <a:lnTo>
                  <a:pt x="1167022" y="339700"/>
                </a:lnTo>
                <a:lnTo>
                  <a:pt x="1165527" y="337880"/>
                </a:lnTo>
                <a:lnTo>
                  <a:pt x="1163345" y="336290"/>
                </a:lnTo>
                <a:lnTo>
                  <a:pt x="1162583" y="333470"/>
                </a:lnTo>
                <a:lnTo>
                  <a:pt x="1161097" y="331727"/>
                </a:lnTo>
                <a:lnTo>
                  <a:pt x="1157878" y="328879"/>
                </a:lnTo>
                <a:lnTo>
                  <a:pt x="1155659" y="325926"/>
                </a:lnTo>
                <a:lnTo>
                  <a:pt x="1153782" y="319926"/>
                </a:lnTo>
                <a:lnTo>
                  <a:pt x="1151858" y="315392"/>
                </a:lnTo>
                <a:lnTo>
                  <a:pt x="1152334" y="313754"/>
                </a:lnTo>
                <a:lnTo>
                  <a:pt x="1153953" y="312582"/>
                </a:lnTo>
                <a:lnTo>
                  <a:pt x="1151496" y="312448"/>
                </a:lnTo>
                <a:lnTo>
                  <a:pt x="1149277" y="311610"/>
                </a:lnTo>
                <a:lnTo>
                  <a:pt x="1150458" y="309410"/>
                </a:lnTo>
                <a:lnTo>
                  <a:pt x="1153030" y="308105"/>
                </a:lnTo>
                <a:lnTo>
                  <a:pt x="1150687" y="308438"/>
                </a:lnTo>
                <a:lnTo>
                  <a:pt x="1148400" y="309077"/>
                </a:lnTo>
                <a:lnTo>
                  <a:pt x="1147362" y="309201"/>
                </a:lnTo>
                <a:lnTo>
                  <a:pt x="1146286" y="309000"/>
                </a:lnTo>
                <a:lnTo>
                  <a:pt x="1145714" y="308115"/>
                </a:lnTo>
                <a:lnTo>
                  <a:pt x="1145638" y="306857"/>
                </a:lnTo>
                <a:lnTo>
                  <a:pt x="1145971" y="304638"/>
                </a:lnTo>
                <a:lnTo>
                  <a:pt x="1145581" y="302485"/>
                </a:lnTo>
                <a:lnTo>
                  <a:pt x="1143552" y="301485"/>
                </a:lnTo>
                <a:lnTo>
                  <a:pt x="1141866" y="299952"/>
                </a:lnTo>
                <a:lnTo>
                  <a:pt x="1140914" y="299380"/>
                </a:lnTo>
                <a:lnTo>
                  <a:pt x="1139676" y="299418"/>
                </a:lnTo>
                <a:lnTo>
                  <a:pt x="1138466" y="298390"/>
                </a:lnTo>
                <a:lnTo>
                  <a:pt x="1137495" y="296904"/>
                </a:lnTo>
                <a:lnTo>
                  <a:pt x="1125398" y="290455"/>
                </a:lnTo>
                <a:lnTo>
                  <a:pt x="1124683" y="288617"/>
                </a:lnTo>
                <a:lnTo>
                  <a:pt x="1123559" y="289417"/>
                </a:lnTo>
                <a:lnTo>
                  <a:pt x="1122445" y="289817"/>
                </a:lnTo>
                <a:lnTo>
                  <a:pt x="1121054" y="288760"/>
                </a:lnTo>
                <a:lnTo>
                  <a:pt x="1119597" y="288055"/>
                </a:lnTo>
                <a:lnTo>
                  <a:pt x="1118006" y="288169"/>
                </a:lnTo>
                <a:lnTo>
                  <a:pt x="1116539" y="287598"/>
                </a:lnTo>
                <a:lnTo>
                  <a:pt x="1114997" y="287274"/>
                </a:lnTo>
                <a:lnTo>
                  <a:pt x="1113387" y="287226"/>
                </a:lnTo>
                <a:lnTo>
                  <a:pt x="1107034" y="285245"/>
                </a:lnTo>
                <a:lnTo>
                  <a:pt x="1101014" y="282111"/>
                </a:lnTo>
                <a:lnTo>
                  <a:pt x="1096108" y="280759"/>
                </a:lnTo>
                <a:lnTo>
                  <a:pt x="1093089" y="278997"/>
                </a:lnTo>
                <a:lnTo>
                  <a:pt x="1089946" y="277568"/>
                </a:lnTo>
                <a:lnTo>
                  <a:pt x="1082916" y="276177"/>
                </a:lnTo>
                <a:lnTo>
                  <a:pt x="1075791" y="275234"/>
                </a:lnTo>
                <a:lnTo>
                  <a:pt x="1073210" y="275206"/>
                </a:lnTo>
                <a:lnTo>
                  <a:pt x="1071048" y="275511"/>
                </a:lnTo>
                <a:lnTo>
                  <a:pt x="1068971" y="275444"/>
                </a:lnTo>
                <a:lnTo>
                  <a:pt x="1057180" y="268643"/>
                </a:lnTo>
                <a:lnTo>
                  <a:pt x="1055189" y="265547"/>
                </a:lnTo>
                <a:lnTo>
                  <a:pt x="1055379" y="263738"/>
                </a:lnTo>
                <a:lnTo>
                  <a:pt x="1055913" y="262242"/>
                </a:lnTo>
                <a:lnTo>
                  <a:pt x="1060723" y="261814"/>
                </a:lnTo>
                <a:lnTo>
                  <a:pt x="1057341" y="261375"/>
                </a:lnTo>
                <a:lnTo>
                  <a:pt x="1055951" y="261576"/>
                </a:lnTo>
                <a:lnTo>
                  <a:pt x="1053160" y="262804"/>
                </a:lnTo>
                <a:lnTo>
                  <a:pt x="1051655" y="262890"/>
                </a:lnTo>
                <a:lnTo>
                  <a:pt x="1049521" y="262071"/>
                </a:lnTo>
                <a:lnTo>
                  <a:pt x="1047483" y="261042"/>
                </a:lnTo>
                <a:lnTo>
                  <a:pt x="1044140" y="261994"/>
                </a:lnTo>
                <a:lnTo>
                  <a:pt x="1042435" y="260432"/>
                </a:lnTo>
                <a:lnTo>
                  <a:pt x="1041845" y="258785"/>
                </a:lnTo>
                <a:lnTo>
                  <a:pt x="1040949" y="258032"/>
                </a:lnTo>
                <a:lnTo>
                  <a:pt x="1039692" y="258108"/>
                </a:lnTo>
                <a:lnTo>
                  <a:pt x="1037996" y="258708"/>
                </a:lnTo>
                <a:lnTo>
                  <a:pt x="1036310" y="258604"/>
                </a:lnTo>
                <a:lnTo>
                  <a:pt x="1035225" y="257470"/>
                </a:lnTo>
                <a:lnTo>
                  <a:pt x="1034443" y="255994"/>
                </a:lnTo>
                <a:lnTo>
                  <a:pt x="1033291" y="254936"/>
                </a:lnTo>
                <a:lnTo>
                  <a:pt x="1031900" y="254127"/>
                </a:lnTo>
                <a:lnTo>
                  <a:pt x="1029614" y="252213"/>
                </a:lnTo>
                <a:lnTo>
                  <a:pt x="1028423" y="249593"/>
                </a:lnTo>
                <a:lnTo>
                  <a:pt x="1028566" y="245069"/>
                </a:lnTo>
                <a:lnTo>
                  <a:pt x="1028929" y="243449"/>
                </a:lnTo>
                <a:lnTo>
                  <a:pt x="1031186" y="240811"/>
                </a:lnTo>
                <a:lnTo>
                  <a:pt x="1032786" y="238306"/>
                </a:lnTo>
                <a:lnTo>
                  <a:pt x="1030805" y="238030"/>
                </a:lnTo>
                <a:lnTo>
                  <a:pt x="1029014" y="239182"/>
                </a:lnTo>
                <a:lnTo>
                  <a:pt x="1028262" y="240363"/>
                </a:lnTo>
                <a:lnTo>
                  <a:pt x="1027957" y="241792"/>
                </a:lnTo>
                <a:lnTo>
                  <a:pt x="1027757" y="246545"/>
                </a:lnTo>
                <a:lnTo>
                  <a:pt x="1026319" y="247926"/>
                </a:lnTo>
                <a:lnTo>
                  <a:pt x="1024147" y="247812"/>
                </a:lnTo>
                <a:lnTo>
                  <a:pt x="1024785" y="250593"/>
                </a:lnTo>
                <a:lnTo>
                  <a:pt x="1023899" y="253232"/>
                </a:lnTo>
                <a:lnTo>
                  <a:pt x="1021375" y="256337"/>
                </a:lnTo>
                <a:lnTo>
                  <a:pt x="1021175" y="257746"/>
                </a:lnTo>
                <a:lnTo>
                  <a:pt x="1021575" y="259280"/>
                </a:lnTo>
                <a:lnTo>
                  <a:pt x="1021003" y="260785"/>
                </a:lnTo>
                <a:lnTo>
                  <a:pt x="1016927" y="265128"/>
                </a:lnTo>
                <a:lnTo>
                  <a:pt x="1015565" y="265338"/>
                </a:lnTo>
                <a:lnTo>
                  <a:pt x="1012555" y="265309"/>
                </a:lnTo>
                <a:lnTo>
                  <a:pt x="1009440" y="265995"/>
                </a:lnTo>
                <a:lnTo>
                  <a:pt x="1007993" y="264985"/>
                </a:lnTo>
                <a:lnTo>
                  <a:pt x="1006811" y="263671"/>
                </a:lnTo>
                <a:lnTo>
                  <a:pt x="1005925" y="262109"/>
                </a:lnTo>
                <a:lnTo>
                  <a:pt x="1004688" y="258899"/>
                </a:lnTo>
                <a:lnTo>
                  <a:pt x="1003697" y="255584"/>
                </a:lnTo>
                <a:lnTo>
                  <a:pt x="1006792" y="251527"/>
                </a:lnTo>
                <a:lnTo>
                  <a:pt x="1005725" y="247860"/>
                </a:lnTo>
                <a:lnTo>
                  <a:pt x="1003630" y="244707"/>
                </a:lnTo>
                <a:lnTo>
                  <a:pt x="998334" y="240344"/>
                </a:lnTo>
                <a:lnTo>
                  <a:pt x="992848" y="236201"/>
                </a:lnTo>
                <a:lnTo>
                  <a:pt x="990352" y="235363"/>
                </a:lnTo>
                <a:lnTo>
                  <a:pt x="986266" y="234991"/>
                </a:lnTo>
                <a:lnTo>
                  <a:pt x="984971" y="234591"/>
                </a:lnTo>
                <a:lnTo>
                  <a:pt x="983704" y="233039"/>
                </a:lnTo>
                <a:lnTo>
                  <a:pt x="982761" y="231248"/>
                </a:lnTo>
                <a:lnTo>
                  <a:pt x="985323" y="230476"/>
                </a:lnTo>
                <a:lnTo>
                  <a:pt x="989695" y="228371"/>
                </a:lnTo>
                <a:lnTo>
                  <a:pt x="992181" y="228476"/>
                </a:lnTo>
                <a:lnTo>
                  <a:pt x="998925" y="229619"/>
                </a:lnTo>
                <a:lnTo>
                  <a:pt x="1000992" y="230657"/>
                </a:lnTo>
                <a:lnTo>
                  <a:pt x="1002916" y="231267"/>
                </a:lnTo>
                <a:lnTo>
                  <a:pt x="1007516" y="227790"/>
                </a:lnTo>
                <a:lnTo>
                  <a:pt x="1011164" y="223247"/>
                </a:lnTo>
                <a:lnTo>
                  <a:pt x="1013440" y="222256"/>
                </a:lnTo>
                <a:lnTo>
                  <a:pt x="1015374" y="221923"/>
                </a:lnTo>
                <a:lnTo>
                  <a:pt x="1017346" y="222361"/>
                </a:lnTo>
                <a:lnTo>
                  <a:pt x="1021261" y="223942"/>
                </a:lnTo>
                <a:lnTo>
                  <a:pt x="1024338" y="224685"/>
                </a:lnTo>
                <a:lnTo>
                  <a:pt x="1026528" y="224828"/>
                </a:lnTo>
                <a:lnTo>
                  <a:pt x="1027671" y="226247"/>
                </a:lnTo>
                <a:lnTo>
                  <a:pt x="1028966" y="226885"/>
                </a:lnTo>
                <a:lnTo>
                  <a:pt x="1029262" y="224742"/>
                </a:lnTo>
                <a:lnTo>
                  <a:pt x="1030386" y="222266"/>
                </a:lnTo>
                <a:lnTo>
                  <a:pt x="1032567" y="221494"/>
                </a:lnTo>
                <a:lnTo>
                  <a:pt x="1033719" y="221313"/>
                </a:lnTo>
                <a:lnTo>
                  <a:pt x="1034443" y="220675"/>
                </a:lnTo>
                <a:lnTo>
                  <a:pt x="1034282" y="218380"/>
                </a:lnTo>
                <a:lnTo>
                  <a:pt x="1031395" y="218094"/>
                </a:lnTo>
                <a:lnTo>
                  <a:pt x="1032967" y="216122"/>
                </a:lnTo>
                <a:lnTo>
                  <a:pt x="1034367" y="215160"/>
                </a:lnTo>
                <a:lnTo>
                  <a:pt x="1034853" y="214198"/>
                </a:lnTo>
                <a:lnTo>
                  <a:pt x="1034882" y="212998"/>
                </a:lnTo>
                <a:lnTo>
                  <a:pt x="1029233" y="215312"/>
                </a:lnTo>
                <a:lnTo>
                  <a:pt x="1023280" y="216284"/>
                </a:lnTo>
                <a:lnTo>
                  <a:pt x="1019765" y="216017"/>
                </a:lnTo>
                <a:lnTo>
                  <a:pt x="1016260" y="215989"/>
                </a:lnTo>
                <a:lnTo>
                  <a:pt x="1009249" y="217532"/>
                </a:lnTo>
                <a:lnTo>
                  <a:pt x="1006592" y="217475"/>
                </a:lnTo>
                <a:lnTo>
                  <a:pt x="1000391" y="216846"/>
                </a:lnTo>
                <a:lnTo>
                  <a:pt x="996962" y="216094"/>
                </a:lnTo>
                <a:lnTo>
                  <a:pt x="994314" y="216675"/>
                </a:lnTo>
                <a:lnTo>
                  <a:pt x="991752" y="216722"/>
                </a:lnTo>
                <a:lnTo>
                  <a:pt x="989076" y="214951"/>
                </a:lnTo>
                <a:lnTo>
                  <a:pt x="986799" y="212741"/>
                </a:lnTo>
                <a:lnTo>
                  <a:pt x="985666" y="211169"/>
                </a:lnTo>
                <a:lnTo>
                  <a:pt x="984161" y="210026"/>
                </a:lnTo>
                <a:lnTo>
                  <a:pt x="983494" y="208493"/>
                </a:lnTo>
                <a:lnTo>
                  <a:pt x="981827" y="202720"/>
                </a:lnTo>
                <a:lnTo>
                  <a:pt x="981675" y="198587"/>
                </a:lnTo>
                <a:lnTo>
                  <a:pt x="978979" y="198511"/>
                </a:lnTo>
                <a:lnTo>
                  <a:pt x="976360" y="198101"/>
                </a:lnTo>
                <a:lnTo>
                  <a:pt x="964654" y="194177"/>
                </a:lnTo>
                <a:lnTo>
                  <a:pt x="963244" y="195139"/>
                </a:lnTo>
                <a:lnTo>
                  <a:pt x="961596" y="195634"/>
                </a:lnTo>
                <a:lnTo>
                  <a:pt x="959948" y="195815"/>
                </a:lnTo>
                <a:lnTo>
                  <a:pt x="958319" y="195615"/>
                </a:lnTo>
                <a:lnTo>
                  <a:pt x="956691" y="195005"/>
                </a:lnTo>
                <a:lnTo>
                  <a:pt x="956833" y="193919"/>
                </a:lnTo>
                <a:lnTo>
                  <a:pt x="958034" y="191271"/>
                </a:lnTo>
                <a:lnTo>
                  <a:pt x="959225" y="190290"/>
                </a:lnTo>
                <a:lnTo>
                  <a:pt x="960863" y="189528"/>
                </a:lnTo>
                <a:lnTo>
                  <a:pt x="961901" y="188119"/>
                </a:lnTo>
                <a:lnTo>
                  <a:pt x="963596" y="183899"/>
                </a:lnTo>
                <a:lnTo>
                  <a:pt x="963730" y="182461"/>
                </a:lnTo>
                <a:lnTo>
                  <a:pt x="963539" y="180994"/>
                </a:lnTo>
                <a:lnTo>
                  <a:pt x="963682" y="179879"/>
                </a:lnTo>
                <a:lnTo>
                  <a:pt x="964730" y="179299"/>
                </a:lnTo>
                <a:lnTo>
                  <a:pt x="969140" y="177927"/>
                </a:lnTo>
                <a:lnTo>
                  <a:pt x="978303" y="175851"/>
                </a:lnTo>
                <a:lnTo>
                  <a:pt x="980618" y="174612"/>
                </a:lnTo>
                <a:lnTo>
                  <a:pt x="982532" y="172631"/>
                </a:lnTo>
                <a:lnTo>
                  <a:pt x="984761" y="171431"/>
                </a:lnTo>
                <a:lnTo>
                  <a:pt x="985780" y="170212"/>
                </a:lnTo>
                <a:lnTo>
                  <a:pt x="986961" y="169231"/>
                </a:lnTo>
                <a:lnTo>
                  <a:pt x="994048" y="166611"/>
                </a:lnTo>
                <a:lnTo>
                  <a:pt x="997105" y="166402"/>
                </a:lnTo>
                <a:lnTo>
                  <a:pt x="1000230" y="166706"/>
                </a:lnTo>
                <a:lnTo>
                  <a:pt x="1006411" y="168259"/>
                </a:lnTo>
                <a:lnTo>
                  <a:pt x="1012307" y="170764"/>
                </a:lnTo>
                <a:lnTo>
                  <a:pt x="1017422" y="174060"/>
                </a:lnTo>
                <a:lnTo>
                  <a:pt x="1022909" y="176422"/>
                </a:lnTo>
                <a:close/>
                <a:moveTo>
                  <a:pt x="247726" y="166030"/>
                </a:moveTo>
                <a:lnTo>
                  <a:pt x="250231" y="168612"/>
                </a:lnTo>
                <a:lnTo>
                  <a:pt x="250831" y="169535"/>
                </a:lnTo>
                <a:lnTo>
                  <a:pt x="249593" y="170964"/>
                </a:lnTo>
                <a:lnTo>
                  <a:pt x="248602" y="172983"/>
                </a:lnTo>
                <a:lnTo>
                  <a:pt x="248031" y="173412"/>
                </a:lnTo>
                <a:lnTo>
                  <a:pt x="246116" y="172641"/>
                </a:lnTo>
                <a:lnTo>
                  <a:pt x="244764" y="174622"/>
                </a:lnTo>
                <a:lnTo>
                  <a:pt x="243868" y="171450"/>
                </a:lnTo>
                <a:lnTo>
                  <a:pt x="241925" y="169440"/>
                </a:lnTo>
                <a:lnTo>
                  <a:pt x="243135" y="167383"/>
                </a:lnTo>
                <a:lnTo>
                  <a:pt x="243573" y="167230"/>
                </a:lnTo>
                <a:lnTo>
                  <a:pt x="244164" y="167297"/>
                </a:lnTo>
                <a:lnTo>
                  <a:pt x="244773" y="167840"/>
                </a:lnTo>
                <a:lnTo>
                  <a:pt x="247726" y="166030"/>
                </a:lnTo>
                <a:close/>
                <a:moveTo>
                  <a:pt x="865041" y="165611"/>
                </a:moveTo>
                <a:lnTo>
                  <a:pt x="868127" y="169583"/>
                </a:lnTo>
                <a:lnTo>
                  <a:pt x="866051" y="173346"/>
                </a:lnTo>
                <a:lnTo>
                  <a:pt x="867480" y="175450"/>
                </a:lnTo>
                <a:lnTo>
                  <a:pt x="871375" y="175584"/>
                </a:lnTo>
                <a:lnTo>
                  <a:pt x="872271" y="176374"/>
                </a:lnTo>
                <a:lnTo>
                  <a:pt x="872957" y="177327"/>
                </a:lnTo>
                <a:lnTo>
                  <a:pt x="873404" y="178622"/>
                </a:lnTo>
                <a:lnTo>
                  <a:pt x="872394" y="179661"/>
                </a:lnTo>
                <a:lnTo>
                  <a:pt x="870223" y="180613"/>
                </a:lnTo>
                <a:lnTo>
                  <a:pt x="867718" y="179241"/>
                </a:lnTo>
                <a:lnTo>
                  <a:pt x="867060" y="177965"/>
                </a:lnTo>
                <a:lnTo>
                  <a:pt x="866546" y="177489"/>
                </a:lnTo>
                <a:lnTo>
                  <a:pt x="863174" y="178460"/>
                </a:lnTo>
                <a:lnTo>
                  <a:pt x="862231" y="178556"/>
                </a:lnTo>
                <a:lnTo>
                  <a:pt x="861583" y="176774"/>
                </a:lnTo>
                <a:lnTo>
                  <a:pt x="862393" y="174222"/>
                </a:lnTo>
                <a:lnTo>
                  <a:pt x="860041" y="173069"/>
                </a:lnTo>
                <a:lnTo>
                  <a:pt x="857878" y="170431"/>
                </a:lnTo>
                <a:lnTo>
                  <a:pt x="857802" y="169373"/>
                </a:lnTo>
                <a:lnTo>
                  <a:pt x="858669" y="167535"/>
                </a:lnTo>
                <a:lnTo>
                  <a:pt x="858555" y="166068"/>
                </a:lnTo>
                <a:lnTo>
                  <a:pt x="859784" y="165954"/>
                </a:lnTo>
                <a:lnTo>
                  <a:pt x="862031" y="167935"/>
                </a:lnTo>
                <a:lnTo>
                  <a:pt x="863003" y="166068"/>
                </a:lnTo>
                <a:lnTo>
                  <a:pt x="863965" y="165287"/>
                </a:lnTo>
                <a:lnTo>
                  <a:pt x="865041" y="165611"/>
                </a:lnTo>
                <a:close/>
                <a:moveTo>
                  <a:pt x="856564" y="170288"/>
                </a:moveTo>
                <a:lnTo>
                  <a:pt x="854887" y="170974"/>
                </a:lnTo>
                <a:lnTo>
                  <a:pt x="853068" y="170964"/>
                </a:lnTo>
                <a:lnTo>
                  <a:pt x="852668" y="168135"/>
                </a:lnTo>
                <a:lnTo>
                  <a:pt x="853268" y="164544"/>
                </a:lnTo>
                <a:lnTo>
                  <a:pt x="854964" y="163935"/>
                </a:lnTo>
                <a:lnTo>
                  <a:pt x="857640" y="164697"/>
                </a:lnTo>
                <a:lnTo>
                  <a:pt x="856649" y="165602"/>
                </a:lnTo>
                <a:lnTo>
                  <a:pt x="857383" y="167526"/>
                </a:lnTo>
                <a:lnTo>
                  <a:pt x="856564" y="170288"/>
                </a:lnTo>
                <a:close/>
                <a:moveTo>
                  <a:pt x="228009" y="166383"/>
                </a:moveTo>
                <a:lnTo>
                  <a:pt x="224533" y="167307"/>
                </a:lnTo>
                <a:lnTo>
                  <a:pt x="220656" y="166640"/>
                </a:lnTo>
                <a:lnTo>
                  <a:pt x="221132" y="165049"/>
                </a:lnTo>
                <a:lnTo>
                  <a:pt x="222999" y="163192"/>
                </a:lnTo>
                <a:lnTo>
                  <a:pt x="224657" y="163268"/>
                </a:lnTo>
                <a:lnTo>
                  <a:pt x="227676" y="164487"/>
                </a:lnTo>
                <a:lnTo>
                  <a:pt x="228742" y="165583"/>
                </a:lnTo>
                <a:lnTo>
                  <a:pt x="228009" y="166383"/>
                </a:lnTo>
                <a:close/>
                <a:moveTo>
                  <a:pt x="951814" y="157248"/>
                </a:moveTo>
                <a:lnTo>
                  <a:pt x="956443" y="158382"/>
                </a:lnTo>
                <a:lnTo>
                  <a:pt x="957491" y="158201"/>
                </a:lnTo>
                <a:lnTo>
                  <a:pt x="964206" y="161115"/>
                </a:lnTo>
                <a:lnTo>
                  <a:pt x="965263" y="162563"/>
                </a:lnTo>
                <a:lnTo>
                  <a:pt x="964892" y="163544"/>
                </a:lnTo>
                <a:lnTo>
                  <a:pt x="965882" y="164859"/>
                </a:lnTo>
                <a:lnTo>
                  <a:pt x="963692" y="166859"/>
                </a:lnTo>
                <a:lnTo>
                  <a:pt x="962634" y="167078"/>
                </a:lnTo>
                <a:lnTo>
                  <a:pt x="961568" y="166326"/>
                </a:lnTo>
                <a:lnTo>
                  <a:pt x="959425" y="165906"/>
                </a:lnTo>
                <a:lnTo>
                  <a:pt x="956948" y="166726"/>
                </a:lnTo>
                <a:lnTo>
                  <a:pt x="955377" y="166106"/>
                </a:lnTo>
                <a:lnTo>
                  <a:pt x="954043" y="164277"/>
                </a:lnTo>
                <a:lnTo>
                  <a:pt x="951681" y="163163"/>
                </a:lnTo>
                <a:lnTo>
                  <a:pt x="948337" y="159296"/>
                </a:lnTo>
                <a:lnTo>
                  <a:pt x="946699" y="159439"/>
                </a:lnTo>
                <a:lnTo>
                  <a:pt x="947128" y="160953"/>
                </a:lnTo>
                <a:lnTo>
                  <a:pt x="948547" y="161953"/>
                </a:lnTo>
                <a:lnTo>
                  <a:pt x="950414" y="164897"/>
                </a:lnTo>
                <a:lnTo>
                  <a:pt x="951490" y="165182"/>
                </a:lnTo>
                <a:lnTo>
                  <a:pt x="952595" y="165078"/>
                </a:lnTo>
                <a:lnTo>
                  <a:pt x="954091" y="166306"/>
                </a:lnTo>
                <a:lnTo>
                  <a:pt x="954014" y="168202"/>
                </a:lnTo>
                <a:lnTo>
                  <a:pt x="950109" y="168945"/>
                </a:lnTo>
                <a:lnTo>
                  <a:pt x="948757" y="167554"/>
                </a:lnTo>
                <a:lnTo>
                  <a:pt x="948461" y="165030"/>
                </a:lnTo>
                <a:lnTo>
                  <a:pt x="946270" y="165878"/>
                </a:lnTo>
                <a:lnTo>
                  <a:pt x="945423" y="166754"/>
                </a:lnTo>
                <a:lnTo>
                  <a:pt x="944785" y="166878"/>
                </a:lnTo>
                <a:lnTo>
                  <a:pt x="943327" y="164249"/>
                </a:lnTo>
                <a:lnTo>
                  <a:pt x="939155" y="164106"/>
                </a:lnTo>
                <a:lnTo>
                  <a:pt x="936384" y="162715"/>
                </a:lnTo>
                <a:lnTo>
                  <a:pt x="937755" y="161258"/>
                </a:lnTo>
                <a:lnTo>
                  <a:pt x="937955" y="159848"/>
                </a:lnTo>
                <a:lnTo>
                  <a:pt x="939755" y="159087"/>
                </a:lnTo>
                <a:lnTo>
                  <a:pt x="941575" y="159763"/>
                </a:lnTo>
                <a:lnTo>
                  <a:pt x="943413" y="158744"/>
                </a:lnTo>
                <a:lnTo>
                  <a:pt x="944718" y="159001"/>
                </a:lnTo>
                <a:lnTo>
                  <a:pt x="945680" y="158353"/>
                </a:lnTo>
                <a:lnTo>
                  <a:pt x="949376" y="157944"/>
                </a:lnTo>
                <a:lnTo>
                  <a:pt x="951814" y="157248"/>
                </a:lnTo>
                <a:close/>
                <a:moveTo>
                  <a:pt x="86934" y="171221"/>
                </a:moveTo>
                <a:lnTo>
                  <a:pt x="85344" y="172450"/>
                </a:lnTo>
                <a:lnTo>
                  <a:pt x="82934" y="171259"/>
                </a:lnTo>
                <a:lnTo>
                  <a:pt x="83744" y="169554"/>
                </a:lnTo>
                <a:lnTo>
                  <a:pt x="84134" y="167202"/>
                </a:lnTo>
                <a:lnTo>
                  <a:pt x="85582" y="165335"/>
                </a:lnTo>
                <a:lnTo>
                  <a:pt x="86067" y="163144"/>
                </a:lnTo>
                <a:lnTo>
                  <a:pt x="83286" y="157153"/>
                </a:lnTo>
                <a:lnTo>
                  <a:pt x="84668" y="156953"/>
                </a:lnTo>
                <a:lnTo>
                  <a:pt x="85763" y="157601"/>
                </a:lnTo>
                <a:lnTo>
                  <a:pt x="87601" y="161582"/>
                </a:lnTo>
                <a:lnTo>
                  <a:pt x="89202" y="163973"/>
                </a:lnTo>
                <a:lnTo>
                  <a:pt x="88563" y="167211"/>
                </a:lnTo>
                <a:lnTo>
                  <a:pt x="86934" y="171221"/>
                </a:lnTo>
                <a:close/>
                <a:moveTo>
                  <a:pt x="255870" y="161811"/>
                </a:moveTo>
                <a:lnTo>
                  <a:pt x="256641" y="162249"/>
                </a:lnTo>
                <a:lnTo>
                  <a:pt x="257594" y="160868"/>
                </a:lnTo>
                <a:lnTo>
                  <a:pt x="259356" y="162754"/>
                </a:lnTo>
                <a:lnTo>
                  <a:pt x="260442" y="163697"/>
                </a:lnTo>
                <a:lnTo>
                  <a:pt x="261928" y="164640"/>
                </a:lnTo>
                <a:lnTo>
                  <a:pt x="260470" y="164678"/>
                </a:lnTo>
                <a:lnTo>
                  <a:pt x="259870" y="165545"/>
                </a:lnTo>
                <a:lnTo>
                  <a:pt x="259489" y="165716"/>
                </a:lnTo>
                <a:lnTo>
                  <a:pt x="253822" y="162677"/>
                </a:lnTo>
                <a:lnTo>
                  <a:pt x="250193" y="163659"/>
                </a:lnTo>
                <a:lnTo>
                  <a:pt x="247707" y="162773"/>
                </a:lnTo>
                <a:lnTo>
                  <a:pt x="247002" y="162163"/>
                </a:lnTo>
                <a:lnTo>
                  <a:pt x="248335" y="160496"/>
                </a:lnTo>
                <a:lnTo>
                  <a:pt x="249564" y="156677"/>
                </a:lnTo>
                <a:lnTo>
                  <a:pt x="252050" y="157639"/>
                </a:lnTo>
                <a:lnTo>
                  <a:pt x="252650" y="158820"/>
                </a:lnTo>
                <a:lnTo>
                  <a:pt x="252498" y="159172"/>
                </a:lnTo>
                <a:lnTo>
                  <a:pt x="254127" y="159886"/>
                </a:lnTo>
                <a:lnTo>
                  <a:pt x="255870" y="161811"/>
                </a:lnTo>
                <a:close/>
                <a:moveTo>
                  <a:pt x="918020" y="162106"/>
                </a:moveTo>
                <a:lnTo>
                  <a:pt x="916857" y="162182"/>
                </a:lnTo>
                <a:lnTo>
                  <a:pt x="915886" y="160629"/>
                </a:lnTo>
                <a:lnTo>
                  <a:pt x="913238" y="158905"/>
                </a:lnTo>
                <a:lnTo>
                  <a:pt x="911600" y="155934"/>
                </a:lnTo>
                <a:lnTo>
                  <a:pt x="917829" y="160839"/>
                </a:lnTo>
                <a:lnTo>
                  <a:pt x="918020" y="162106"/>
                </a:lnTo>
                <a:close/>
                <a:moveTo>
                  <a:pt x="862003" y="157296"/>
                </a:moveTo>
                <a:lnTo>
                  <a:pt x="861870" y="158115"/>
                </a:lnTo>
                <a:lnTo>
                  <a:pt x="861040" y="156972"/>
                </a:lnTo>
                <a:lnTo>
                  <a:pt x="860479" y="156696"/>
                </a:lnTo>
                <a:lnTo>
                  <a:pt x="861079" y="153838"/>
                </a:lnTo>
                <a:lnTo>
                  <a:pt x="861393" y="153353"/>
                </a:lnTo>
                <a:lnTo>
                  <a:pt x="861879" y="155305"/>
                </a:lnTo>
                <a:lnTo>
                  <a:pt x="862003" y="157296"/>
                </a:lnTo>
                <a:close/>
                <a:moveTo>
                  <a:pt x="253479" y="155553"/>
                </a:moveTo>
                <a:lnTo>
                  <a:pt x="253708" y="156210"/>
                </a:lnTo>
                <a:lnTo>
                  <a:pt x="252450" y="155467"/>
                </a:lnTo>
                <a:lnTo>
                  <a:pt x="251688" y="155019"/>
                </a:lnTo>
                <a:lnTo>
                  <a:pt x="251174" y="154610"/>
                </a:lnTo>
                <a:lnTo>
                  <a:pt x="248393" y="150981"/>
                </a:lnTo>
                <a:lnTo>
                  <a:pt x="249584" y="151209"/>
                </a:lnTo>
                <a:lnTo>
                  <a:pt x="252679" y="154400"/>
                </a:lnTo>
                <a:lnTo>
                  <a:pt x="253479" y="155553"/>
                </a:lnTo>
                <a:close/>
                <a:moveTo>
                  <a:pt x="215922" y="142751"/>
                </a:moveTo>
                <a:lnTo>
                  <a:pt x="212922" y="142903"/>
                </a:lnTo>
                <a:lnTo>
                  <a:pt x="212045" y="142560"/>
                </a:lnTo>
                <a:lnTo>
                  <a:pt x="212417" y="140065"/>
                </a:lnTo>
                <a:lnTo>
                  <a:pt x="213331" y="138560"/>
                </a:lnTo>
                <a:lnTo>
                  <a:pt x="214693" y="138589"/>
                </a:lnTo>
                <a:lnTo>
                  <a:pt x="216208" y="140836"/>
                </a:lnTo>
                <a:lnTo>
                  <a:pt x="215922" y="142751"/>
                </a:lnTo>
                <a:close/>
                <a:moveTo>
                  <a:pt x="861107" y="140084"/>
                </a:moveTo>
                <a:lnTo>
                  <a:pt x="860145" y="140380"/>
                </a:lnTo>
                <a:lnTo>
                  <a:pt x="859869" y="140275"/>
                </a:lnTo>
                <a:lnTo>
                  <a:pt x="859584" y="139208"/>
                </a:lnTo>
                <a:lnTo>
                  <a:pt x="860117" y="137398"/>
                </a:lnTo>
                <a:lnTo>
                  <a:pt x="861241" y="137379"/>
                </a:lnTo>
                <a:lnTo>
                  <a:pt x="861717" y="137674"/>
                </a:lnTo>
                <a:lnTo>
                  <a:pt x="861813" y="139008"/>
                </a:lnTo>
                <a:lnTo>
                  <a:pt x="861107" y="140084"/>
                </a:lnTo>
                <a:close/>
                <a:moveTo>
                  <a:pt x="859841" y="136122"/>
                </a:moveTo>
                <a:lnTo>
                  <a:pt x="858926" y="136998"/>
                </a:lnTo>
                <a:lnTo>
                  <a:pt x="858059" y="136703"/>
                </a:lnTo>
                <a:lnTo>
                  <a:pt x="857535" y="135579"/>
                </a:lnTo>
                <a:lnTo>
                  <a:pt x="857707" y="134769"/>
                </a:lnTo>
                <a:lnTo>
                  <a:pt x="858431" y="134245"/>
                </a:lnTo>
                <a:lnTo>
                  <a:pt x="859336" y="134636"/>
                </a:lnTo>
                <a:lnTo>
                  <a:pt x="859841" y="136122"/>
                </a:lnTo>
                <a:close/>
                <a:moveTo>
                  <a:pt x="220351" y="139494"/>
                </a:moveTo>
                <a:lnTo>
                  <a:pt x="219799" y="139855"/>
                </a:lnTo>
                <a:lnTo>
                  <a:pt x="217522" y="136484"/>
                </a:lnTo>
                <a:lnTo>
                  <a:pt x="218094" y="134541"/>
                </a:lnTo>
                <a:lnTo>
                  <a:pt x="218646" y="134045"/>
                </a:lnTo>
                <a:lnTo>
                  <a:pt x="219903" y="135236"/>
                </a:lnTo>
                <a:lnTo>
                  <a:pt x="220894" y="136474"/>
                </a:lnTo>
                <a:lnTo>
                  <a:pt x="221618" y="137951"/>
                </a:lnTo>
                <a:lnTo>
                  <a:pt x="220351" y="139494"/>
                </a:lnTo>
                <a:close/>
                <a:moveTo>
                  <a:pt x="230476" y="135874"/>
                </a:moveTo>
                <a:lnTo>
                  <a:pt x="230619" y="136636"/>
                </a:lnTo>
                <a:lnTo>
                  <a:pt x="228171" y="135103"/>
                </a:lnTo>
                <a:lnTo>
                  <a:pt x="228105" y="133988"/>
                </a:lnTo>
                <a:lnTo>
                  <a:pt x="228419" y="133474"/>
                </a:lnTo>
                <a:lnTo>
                  <a:pt x="229876" y="134664"/>
                </a:lnTo>
                <a:lnTo>
                  <a:pt x="230476" y="135874"/>
                </a:lnTo>
                <a:close/>
                <a:moveTo>
                  <a:pt x="241449" y="134988"/>
                </a:moveTo>
                <a:lnTo>
                  <a:pt x="239773" y="135769"/>
                </a:lnTo>
                <a:lnTo>
                  <a:pt x="237667" y="133340"/>
                </a:lnTo>
                <a:lnTo>
                  <a:pt x="237744" y="132779"/>
                </a:lnTo>
                <a:lnTo>
                  <a:pt x="237944" y="132350"/>
                </a:lnTo>
                <a:lnTo>
                  <a:pt x="238334" y="132074"/>
                </a:lnTo>
                <a:lnTo>
                  <a:pt x="239611" y="133331"/>
                </a:lnTo>
                <a:lnTo>
                  <a:pt x="241125" y="133778"/>
                </a:lnTo>
                <a:lnTo>
                  <a:pt x="241449" y="134988"/>
                </a:lnTo>
                <a:close/>
                <a:moveTo>
                  <a:pt x="209055" y="137312"/>
                </a:moveTo>
                <a:lnTo>
                  <a:pt x="208549" y="138331"/>
                </a:lnTo>
                <a:lnTo>
                  <a:pt x="207559" y="137579"/>
                </a:lnTo>
                <a:lnTo>
                  <a:pt x="202339" y="136436"/>
                </a:lnTo>
                <a:lnTo>
                  <a:pt x="200577" y="136312"/>
                </a:lnTo>
                <a:lnTo>
                  <a:pt x="196062" y="135055"/>
                </a:lnTo>
                <a:lnTo>
                  <a:pt x="194691" y="134388"/>
                </a:lnTo>
                <a:lnTo>
                  <a:pt x="193710" y="133512"/>
                </a:lnTo>
                <a:lnTo>
                  <a:pt x="194043" y="131902"/>
                </a:lnTo>
                <a:lnTo>
                  <a:pt x="194710" y="130931"/>
                </a:lnTo>
                <a:lnTo>
                  <a:pt x="195110" y="128226"/>
                </a:lnTo>
                <a:lnTo>
                  <a:pt x="196253" y="127120"/>
                </a:lnTo>
                <a:lnTo>
                  <a:pt x="198491" y="129130"/>
                </a:lnTo>
                <a:lnTo>
                  <a:pt x="200977" y="130864"/>
                </a:lnTo>
                <a:lnTo>
                  <a:pt x="202416" y="131654"/>
                </a:lnTo>
                <a:lnTo>
                  <a:pt x="206807" y="133426"/>
                </a:lnTo>
                <a:lnTo>
                  <a:pt x="208359" y="134312"/>
                </a:lnTo>
                <a:lnTo>
                  <a:pt x="209055" y="137312"/>
                </a:lnTo>
                <a:close/>
                <a:moveTo>
                  <a:pt x="219646" y="129302"/>
                </a:moveTo>
                <a:lnTo>
                  <a:pt x="219808" y="130759"/>
                </a:lnTo>
                <a:lnTo>
                  <a:pt x="218027" y="130407"/>
                </a:lnTo>
                <a:lnTo>
                  <a:pt x="216741" y="128692"/>
                </a:lnTo>
                <a:lnTo>
                  <a:pt x="217798" y="127473"/>
                </a:lnTo>
                <a:lnTo>
                  <a:pt x="218465" y="127035"/>
                </a:lnTo>
                <a:lnTo>
                  <a:pt x="219132" y="128654"/>
                </a:lnTo>
                <a:lnTo>
                  <a:pt x="219646" y="129302"/>
                </a:lnTo>
                <a:close/>
                <a:moveTo>
                  <a:pt x="212760" y="134036"/>
                </a:moveTo>
                <a:lnTo>
                  <a:pt x="211979" y="134798"/>
                </a:lnTo>
                <a:lnTo>
                  <a:pt x="210626" y="134617"/>
                </a:lnTo>
                <a:lnTo>
                  <a:pt x="209207" y="133721"/>
                </a:lnTo>
                <a:lnTo>
                  <a:pt x="207359" y="132112"/>
                </a:lnTo>
                <a:lnTo>
                  <a:pt x="205283" y="130673"/>
                </a:lnTo>
                <a:lnTo>
                  <a:pt x="202654" y="129769"/>
                </a:lnTo>
                <a:lnTo>
                  <a:pt x="201006" y="129492"/>
                </a:lnTo>
                <a:lnTo>
                  <a:pt x="200349" y="129159"/>
                </a:lnTo>
                <a:lnTo>
                  <a:pt x="200977" y="126368"/>
                </a:lnTo>
                <a:lnTo>
                  <a:pt x="202711" y="126197"/>
                </a:lnTo>
                <a:lnTo>
                  <a:pt x="208312" y="128787"/>
                </a:lnTo>
                <a:lnTo>
                  <a:pt x="210121" y="130197"/>
                </a:lnTo>
                <a:lnTo>
                  <a:pt x="212760" y="134036"/>
                </a:lnTo>
                <a:close/>
                <a:moveTo>
                  <a:pt x="235715" y="125787"/>
                </a:moveTo>
                <a:lnTo>
                  <a:pt x="237411" y="126949"/>
                </a:lnTo>
                <a:lnTo>
                  <a:pt x="238801" y="126187"/>
                </a:lnTo>
                <a:lnTo>
                  <a:pt x="238744" y="127178"/>
                </a:lnTo>
                <a:lnTo>
                  <a:pt x="238467" y="128130"/>
                </a:lnTo>
                <a:lnTo>
                  <a:pt x="236829" y="130864"/>
                </a:lnTo>
                <a:lnTo>
                  <a:pt x="234086" y="130235"/>
                </a:lnTo>
                <a:lnTo>
                  <a:pt x="233457" y="129349"/>
                </a:lnTo>
                <a:lnTo>
                  <a:pt x="233257" y="128692"/>
                </a:lnTo>
                <a:lnTo>
                  <a:pt x="233658" y="128283"/>
                </a:lnTo>
                <a:lnTo>
                  <a:pt x="233876" y="126940"/>
                </a:lnTo>
                <a:lnTo>
                  <a:pt x="235058" y="126940"/>
                </a:lnTo>
                <a:lnTo>
                  <a:pt x="235715" y="125787"/>
                </a:lnTo>
                <a:close/>
                <a:moveTo>
                  <a:pt x="250697" y="124844"/>
                </a:moveTo>
                <a:lnTo>
                  <a:pt x="250860" y="126835"/>
                </a:lnTo>
                <a:lnTo>
                  <a:pt x="252383" y="127806"/>
                </a:lnTo>
                <a:lnTo>
                  <a:pt x="252774" y="129273"/>
                </a:lnTo>
                <a:lnTo>
                  <a:pt x="252507" y="131626"/>
                </a:lnTo>
                <a:lnTo>
                  <a:pt x="251079" y="134341"/>
                </a:lnTo>
                <a:lnTo>
                  <a:pt x="250441" y="135055"/>
                </a:lnTo>
                <a:lnTo>
                  <a:pt x="248545" y="134503"/>
                </a:lnTo>
                <a:lnTo>
                  <a:pt x="247916" y="133598"/>
                </a:lnTo>
                <a:lnTo>
                  <a:pt x="247669" y="132893"/>
                </a:lnTo>
                <a:lnTo>
                  <a:pt x="247935" y="132388"/>
                </a:lnTo>
                <a:lnTo>
                  <a:pt x="246536" y="131750"/>
                </a:lnTo>
                <a:lnTo>
                  <a:pt x="247440" y="130712"/>
                </a:lnTo>
                <a:lnTo>
                  <a:pt x="246821" y="129254"/>
                </a:lnTo>
                <a:lnTo>
                  <a:pt x="242944" y="130169"/>
                </a:lnTo>
                <a:lnTo>
                  <a:pt x="241821" y="130197"/>
                </a:lnTo>
                <a:lnTo>
                  <a:pt x="241621" y="128540"/>
                </a:lnTo>
                <a:lnTo>
                  <a:pt x="241782" y="127873"/>
                </a:lnTo>
                <a:lnTo>
                  <a:pt x="244764" y="125778"/>
                </a:lnTo>
                <a:lnTo>
                  <a:pt x="246545" y="125387"/>
                </a:lnTo>
                <a:lnTo>
                  <a:pt x="248459" y="125806"/>
                </a:lnTo>
                <a:lnTo>
                  <a:pt x="250697" y="124844"/>
                </a:lnTo>
                <a:close/>
                <a:moveTo>
                  <a:pt x="193005" y="130845"/>
                </a:moveTo>
                <a:lnTo>
                  <a:pt x="191767" y="131645"/>
                </a:lnTo>
                <a:lnTo>
                  <a:pt x="190281" y="130388"/>
                </a:lnTo>
                <a:lnTo>
                  <a:pt x="189062" y="128568"/>
                </a:lnTo>
                <a:lnTo>
                  <a:pt x="188423" y="126673"/>
                </a:lnTo>
                <a:lnTo>
                  <a:pt x="187842" y="123568"/>
                </a:lnTo>
                <a:lnTo>
                  <a:pt x="187690" y="121339"/>
                </a:lnTo>
                <a:lnTo>
                  <a:pt x="188433" y="120034"/>
                </a:lnTo>
                <a:lnTo>
                  <a:pt x="188976" y="120082"/>
                </a:lnTo>
                <a:lnTo>
                  <a:pt x="191166" y="121406"/>
                </a:lnTo>
                <a:lnTo>
                  <a:pt x="192614" y="123654"/>
                </a:lnTo>
                <a:lnTo>
                  <a:pt x="193414" y="124358"/>
                </a:lnTo>
                <a:lnTo>
                  <a:pt x="193577" y="126425"/>
                </a:lnTo>
                <a:lnTo>
                  <a:pt x="193043" y="128787"/>
                </a:lnTo>
                <a:lnTo>
                  <a:pt x="193005" y="130845"/>
                </a:lnTo>
                <a:close/>
                <a:moveTo>
                  <a:pt x="60798" y="118234"/>
                </a:moveTo>
                <a:lnTo>
                  <a:pt x="66589" y="125701"/>
                </a:lnTo>
                <a:lnTo>
                  <a:pt x="68942" y="126702"/>
                </a:lnTo>
                <a:lnTo>
                  <a:pt x="72066" y="130092"/>
                </a:lnTo>
                <a:lnTo>
                  <a:pt x="72828" y="131273"/>
                </a:lnTo>
                <a:lnTo>
                  <a:pt x="72037" y="133655"/>
                </a:lnTo>
                <a:lnTo>
                  <a:pt x="71351" y="140456"/>
                </a:lnTo>
                <a:lnTo>
                  <a:pt x="69856" y="142151"/>
                </a:lnTo>
                <a:lnTo>
                  <a:pt x="66208" y="141313"/>
                </a:lnTo>
                <a:lnTo>
                  <a:pt x="66170" y="140122"/>
                </a:lnTo>
                <a:lnTo>
                  <a:pt x="64065" y="134998"/>
                </a:lnTo>
                <a:lnTo>
                  <a:pt x="60255" y="132140"/>
                </a:lnTo>
                <a:lnTo>
                  <a:pt x="58760" y="131988"/>
                </a:lnTo>
                <a:lnTo>
                  <a:pt x="57778" y="129064"/>
                </a:lnTo>
                <a:lnTo>
                  <a:pt x="55854" y="125606"/>
                </a:lnTo>
                <a:lnTo>
                  <a:pt x="50044" y="119281"/>
                </a:lnTo>
                <a:lnTo>
                  <a:pt x="54454" y="119329"/>
                </a:lnTo>
                <a:lnTo>
                  <a:pt x="56597" y="117786"/>
                </a:lnTo>
                <a:lnTo>
                  <a:pt x="57092" y="116557"/>
                </a:lnTo>
                <a:lnTo>
                  <a:pt x="57445" y="116243"/>
                </a:lnTo>
                <a:lnTo>
                  <a:pt x="60798" y="118234"/>
                </a:lnTo>
                <a:close/>
                <a:moveTo>
                  <a:pt x="194738" y="118386"/>
                </a:moveTo>
                <a:lnTo>
                  <a:pt x="194939" y="121796"/>
                </a:lnTo>
                <a:lnTo>
                  <a:pt x="192948" y="120901"/>
                </a:lnTo>
                <a:lnTo>
                  <a:pt x="191395" y="119548"/>
                </a:lnTo>
                <a:lnTo>
                  <a:pt x="188909" y="118548"/>
                </a:lnTo>
                <a:lnTo>
                  <a:pt x="185899" y="118224"/>
                </a:lnTo>
                <a:lnTo>
                  <a:pt x="183689" y="117338"/>
                </a:lnTo>
                <a:lnTo>
                  <a:pt x="182146" y="115757"/>
                </a:lnTo>
                <a:lnTo>
                  <a:pt x="182080" y="115024"/>
                </a:lnTo>
                <a:lnTo>
                  <a:pt x="182232" y="114433"/>
                </a:lnTo>
                <a:lnTo>
                  <a:pt x="182727" y="113967"/>
                </a:lnTo>
                <a:lnTo>
                  <a:pt x="194148" y="117034"/>
                </a:lnTo>
                <a:lnTo>
                  <a:pt x="194738" y="118386"/>
                </a:lnTo>
                <a:close/>
                <a:moveTo>
                  <a:pt x="793442" y="130712"/>
                </a:moveTo>
                <a:lnTo>
                  <a:pt x="788346" y="135217"/>
                </a:lnTo>
                <a:lnTo>
                  <a:pt x="786793" y="137398"/>
                </a:lnTo>
                <a:lnTo>
                  <a:pt x="785431" y="139741"/>
                </a:lnTo>
                <a:lnTo>
                  <a:pt x="783421" y="142342"/>
                </a:lnTo>
                <a:lnTo>
                  <a:pt x="781116" y="144637"/>
                </a:lnTo>
                <a:lnTo>
                  <a:pt x="779964" y="145313"/>
                </a:lnTo>
                <a:lnTo>
                  <a:pt x="777116" y="146552"/>
                </a:lnTo>
                <a:lnTo>
                  <a:pt x="775478" y="147028"/>
                </a:lnTo>
                <a:lnTo>
                  <a:pt x="772392" y="147190"/>
                </a:lnTo>
                <a:lnTo>
                  <a:pt x="763095" y="149019"/>
                </a:lnTo>
                <a:lnTo>
                  <a:pt x="760047" y="149228"/>
                </a:lnTo>
                <a:lnTo>
                  <a:pt x="757008" y="149152"/>
                </a:lnTo>
                <a:lnTo>
                  <a:pt x="751255" y="148695"/>
                </a:lnTo>
                <a:lnTo>
                  <a:pt x="750055" y="148457"/>
                </a:lnTo>
                <a:lnTo>
                  <a:pt x="747760" y="146094"/>
                </a:lnTo>
                <a:lnTo>
                  <a:pt x="745169" y="144228"/>
                </a:lnTo>
                <a:lnTo>
                  <a:pt x="742883" y="144028"/>
                </a:lnTo>
                <a:lnTo>
                  <a:pt x="740550" y="144228"/>
                </a:lnTo>
                <a:lnTo>
                  <a:pt x="723738" y="144361"/>
                </a:lnTo>
                <a:lnTo>
                  <a:pt x="717861" y="144713"/>
                </a:lnTo>
                <a:lnTo>
                  <a:pt x="712012" y="145542"/>
                </a:lnTo>
                <a:lnTo>
                  <a:pt x="708822" y="145161"/>
                </a:lnTo>
                <a:lnTo>
                  <a:pt x="705669" y="144228"/>
                </a:lnTo>
                <a:lnTo>
                  <a:pt x="703288" y="143894"/>
                </a:lnTo>
                <a:lnTo>
                  <a:pt x="700887" y="143989"/>
                </a:lnTo>
                <a:lnTo>
                  <a:pt x="689857" y="145399"/>
                </a:lnTo>
                <a:lnTo>
                  <a:pt x="687076" y="145266"/>
                </a:lnTo>
                <a:lnTo>
                  <a:pt x="681494" y="143465"/>
                </a:lnTo>
                <a:lnTo>
                  <a:pt x="678256" y="143103"/>
                </a:lnTo>
                <a:lnTo>
                  <a:pt x="675065" y="143589"/>
                </a:lnTo>
                <a:lnTo>
                  <a:pt x="672103" y="145209"/>
                </a:lnTo>
                <a:lnTo>
                  <a:pt x="670979" y="146294"/>
                </a:lnTo>
                <a:lnTo>
                  <a:pt x="667912" y="150009"/>
                </a:lnTo>
                <a:lnTo>
                  <a:pt x="666179" y="152714"/>
                </a:lnTo>
                <a:lnTo>
                  <a:pt x="664854" y="156086"/>
                </a:lnTo>
                <a:lnTo>
                  <a:pt x="663730" y="159525"/>
                </a:lnTo>
                <a:lnTo>
                  <a:pt x="663130" y="162344"/>
                </a:lnTo>
                <a:lnTo>
                  <a:pt x="663092" y="165297"/>
                </a:lnTo>
                <a:lnTo>
                  <a:pt x="663626" y="168612"/>
                </a:lnTo>
                <a:lnTo>
                  <a:pt x="664454" y="171888"/>
                </a:lnTo>
                <a:lnTo>
                  <a:pt x="665378" y="174393"/>
                </a:lnTo>
                <a:lnTo>
                  <a:pt x="669207" y="180184"/>
                </a:lnTo>
                <a:lnTo>
                  <a:pt x="669988" y="181003"/>
                </a:lnTo>
                <a:lnTo>
                  <a:pt x="674151" y="182632"/>
                </a:lnTo>
                <a:lnTo>
                  <a:pt x="676617" y="184728"/>
                </a:lnTo>
                <a:lnTo>
                  <a:pt x="678952" y="190538"/>
                </a:lnTo>
                <a:lnTo>
                  <a:pt x="680628" y="193510"/>
                </a:lnTo>
                <a:lnTo>
                  <a:pt x="682257" y="193548"/>
                </a:lnTo>
                <a:lnTo>
                  <a:pt x="684085" y="193338"/>
                </a:lnTo>
                <a:lnTo>
                  <a:pt x="687267" y="193719"/>
                </a:lnTo>
                <a:lnTo>
                  <a:pt x="690410" y="194481"/>
                </a:lnTo>
                <a:lnTo>
                  <a:pt x="693477" y="192700"/>
                </a:lnTo>
                <a:lnTo>
                  <a:pt x="695191" y="189328"/>
                </a:lnTo>
                <a:lnTo>
                  <a:pt x="696916" y="186823"/>
                </a:lnTo>
                <a:lnTo>
                  <a:pt x="701049" y="182061"/>
                </a:lnTo>
                <a:lnTo>
                  <a:pt x="703402" y="179861"/>
                </a:lnTo>
                <a:lnTo>
                  <a:pt x="704898" y="179137"/>
                </a:lnTo>
                <a:lnTo>
                  <a:pt x="706431" y="179451"/>
                </a:lnTo>
                <a:lnTo>
                  <a:pt x="707727" y="180708"/>
                </a:lnTo>
                <a:lnTo>
                  <a:pt x="709231" y="181708"/>
                </a:lnTo>
                <a:lnTo>
                  <a:pt x="712318" y="182251"/>
                </a:lnTo>
                <a:lnTo>
                  <a:pt x="715432" y="181918"/>
                </a:lnTo>
                <a:lnTo>
                  <a:pt x="718747" y="180365"/>
                </a:lnTo>
                <a:lnTo>
                  <a:pt x="719937" y="179413"/>
                </a:lnTo>
                <a:lnTo>
                  <a:pt x="720928" y="178213"/>
                </a:lnTo>
                <a:lnTo>
                  <a:pt x="723738" y="177232"/>
                </a:lnTo>
                <a:lnTo>
                  <a:pt x="730415" y="177222"/>
                </a:lnTo>
                <a:lnTo>
                  <a:pt x="733853" y="177575"/>
                </a:lnTo>
                <a:lnTo>
                  <a:pt x="740007" y="177184"/>
                </a:lnTo>
                <a:lnTo>
                  <a:pt x="739921" y="176308"/>
                </a:lnTo>
                <a:lnTo>
                  <a:pt x="738731" y="175374"/>
                </a:lnTo>
                <a:lnTo>
                  <a:pt x="738425" y="174622"/>
                </a:lnTo>
                <a:lnTo>
                  <a:pt x="739568" y="174136"/>
                </a:lnTo>
                <a:lnTo>
                  <a:pt x="743531" y="173050"/>
                </a:lnTo>
                <a:lnTo>
                  <a:pt x="747570" y="172279"/>
                </a:lnTo>
                <a:lnTo>
                  <a:pt x="750513" y="172831"/>
                </a:lnTo>
                <a:lnTo>
                  <a:pt x="753132" y="174345"/>
                </a:lnTo>
                <a:lnTo>
                  <a:pt x="754142" y="175908"/>
                </a:lnTo>
                <a:lnTo>
                  <a:pt x="754589" y="177784"/>
                </a:lnTo>
                <a:lnTo>
                  <a:pt x="753580" y="182651"/>
                </a:lnTo>
                <a:lnTo>
                  <a:pt x="753084" y="183785"/>
                </a:lnTo>
                <a:lnTo>
                  <a:pt x="750989" y="184366"/>
                </a:lnTo>
                <a:lnTo>
                  <a:pt x="749017" y="183718"/>
                </a:lnTo>
                <a:lnTo>
                  <a:pt x="747065" y="181203"/>
                </a:lnTo>
                <a:lnTo>
                  <a:pt x="744302" y="180280"/>
                </a:lnTo>
                <a:lnTo>
                  <a:pt x="740387" y="181042"/>
                </a:lnTo>
                <a:lnTo>
                  <a:pt x="739035" y="181765"/>
                </a:lnTo>
                <a:lnTo>
                  <a:pt x="737835" y="182766"/>
                </a:lnTo>
                <a:lnTo>
                  <a:pt x="735625" y="185376"/>
                </a:lnTo>
                <a:lnTo>
                  <a:pt x="733787" y="188319"/>
                </a:lnTo>
                <a:lnTo>
                  <a:pt x="729796" y="192900"/>
                </a:lnTo>
                <a:lnTo>
                  <a:pt x="725195" y="196882"/>
                </a:lnTo>
                <a:lnTo>
                  <a:pt x="722966" y="198406"/>
                </a:lnTo>
                <a:lnTo>
                  <a:pt x="720471" y="199425"/>
                </a:lnTo>
                <a:lnTo>
                  <a:pt x="712479" y="202063"/>
                </a:lnTo>
                <a:lnTo>
                  <a:pt x="710374" y="204025"/>
                </a:lnTo>
                <a:lnTo>
                  <a:pt x="708736" y="206569"/>
                </a:lnTo>
                <a:lnTo>
                  <a:pt x="706926" y="207435"/>
                </a:lnTo>
                <a:lnTo>
                  <a:pt x="704831" y="207712"/>
                </a:lnTo>
                <a:lnTo>
                  <a:pt x="703259" y="207235"/>
                </a:lnTo>
                <a:lnTo>
                  <a:pt x="700078" y="205797"/>
                </a:lnTo>
                <a:lnTo>
                  <a:pt x="699030" y="206978"/>
                </a:lnTo>
                <a:lnTo>
                  <a:pt x="698849" y="208779"/>
                </a:lnTo>
                <a:lnTo>
                  <a:pt x="700411" y="209417"/>
                </a:lnTo>
                <a:lnTo>
                  <a:pt x="702945" y="211407"/>
                </a:lnTo>
                <a:lnTo>
                  <a:pt x="704898" y="214217"/>
                </a:lnTo>
                <a:lnTo>
                  <a:pt x="706145" y="214817"/>
                </a:lnTo>
                <a:lnTo>
                  <a:pt x="708936" y="215732"/>
                </a:lnTo>
                <a:lnTo>
                  <a:pt x="710108" y="216608"/>
                </a:lnTo>
                <a:lnTo>
                  <a:pt x="712203" y="219018"/>
                </a:lnTo>
                <a:lnTo>
                  <a:pt x="715508" y="224619"/>
                </a:lnTo>
                <a:lnTo>
                  <a:pt x="716632" y="227647"/>
                </a:lnTo>
                <a:lnTo>
                  <a:pt x="718471" y="230124"/>
                </a:lnTo>
                <a:lnTo>
                  <a:pt x="724052" y="234324"/>
                </a:lnTo>
                <a:lnTo>
                  <a:pt x="724366" y="235515"/>
                </a:lnTo>
                <a:lnTo>
                  <a:pt x="724024" y="236906"/>
                </a:lnTo>
                <a:lnTo>
                  <a:pt x="724452" y="238163"/>
                </a:lnTo>
                <a:lnTo>
                  <a:pt x="726453" y="240573"/>
                </a:lnTo>
                <a:lnTo>
                  <a:pt x="726929" y="242135"/>
                </a:lnTo>
                <a:lnTo>
                  <a:pt x="724748" y="244116"/>
                </a:lnTo>
                <a:lnTo>
                  <a:pt x="724624" y="246974"/>
                </a:lnTo>
                <a:lnTo>
                  <a:pt x="723281" y="250822"/>
                </a:lnTo>
                <a:lnTo>
                  <a:pt x="722986" y="252117"/>
                </a:lnTo>
                <a:lnTo>
                  <a:pt x="723023" y="253298"/>
                </a:lnTo>
                <a:lnTo>
                  <a:pt x="723966" y="254393"/>
                </a:lnTo>
                <a:lnTo>
                  <a:pt x="725062" y="255260"/>
                </a:lnTo>
                <a:lnTo>
                  <a:pt x="726567" y="255718"/>
                </a:lnTo>
                <a:lnTo>
                  <a:pt x="727881" y="256470"/>
                </a:lnTo>
                <a:lnTo>
                  <a:pt x="730415" y="259471"/>
                </a:lnTo>
                <a:lnTo>
                  <a:pt x="731739" y="260261"/>
                </a:lnTo>
                <a:lnTo>
                  <a:pt x="732577" y="261356"/>
                </a:lnTo>
                <a:lnTo>
                  <a:pt x="732491" y="262985"/>
                </a:lnTo>
                <a:lnTo>
                  <a:pt x="733644" y="263938"/>
                </a:lnTo>
                <a:lnTo>
                  <a:pt x="734701" y="265643"/>
                </a:lnTo>
                <a:lnTo>
                  <a:pt x="736330" y="266052"/>
                </a:lnTo>
                <a:lnTo>
                  <a:pt x="737082" y="265566"/>
                </a:lnTo>
                <a:lnTo>
                  <a:pt x="737606" y="264833"/>
                </a:lnTo>
                <a:lnTo>
                  <a:pt x="738940" y="265109"/>
                </a:lnTo>
                <a:lnTo>
                  <a:pt x="739721" y="266300"/>
                </a:lnTo>
                <a:lnTo>
                  <a:pt x="740178" y="267824"/>
                </a:lnTo>
                <a:lnTo>
                  <a:pt x="740330" y="269500"/>
                </a:lnTo>
                <a:lnTo>
                  <a:pt x="740264" y="272682"/>
                </a:lnTo>
                <a:lnTo>
                  <a:pt x="739597" y="273825"/>
                </a:lnTo>
                <a:lnTo>
                  <a:pt x="738140" y="273768"/>
                </a:lnTo>
                <a:lnTo>
                  <a:pt x="735520" y="272453"/>
                </a:lnTo>
                <a:lnTo>
                  <a:pt x="735396" y="273405"/>
                </a:lnTo>
                <a:lnTo>
                  <a:pt x="735577" y="274320"/>
                </a:lnTo>
                <a:lnTo>
                  <a:pt x="734244" y="274625"/>
                </a:lnTo>
                <a:lnTo>
                  <a:pt x="732720" y="274491"/>
                </a:lnTo>
                <a:lnTo>
                  <a:pt x="728891" y="274615"/>
                </a:lnTo>
                <a:lnTo>
                  <a:pt x="721823" y="276597"/>
                </a:lnTo>
                <a:lnTo>
                  <a:pt x="719347" y="277768"/>
                </a:lnTo>
                <a:lnTo>
                  <a:pt x="717737" y="279892"/>
                </a:lnTo>
                <a:lnTo>
                  <a:pt x="717623" y="281368"/>
                </a:lnTo>
                <a:lnTo>
                  <a:pt x="718242" y="284464"/>
                </a:lnTo>
                <a:lnTo>
                  <a:pt x="717299" y="285550"/>
                </a:lnTo>
                <a:lnTo>
                  <a:pt x="714061" y="285960"/>
                </a:lnTo>
                <a:lnTo>
                  <a:pt x="709536" y="285131"/>
                </a:lnTo>
                <a:lnTo>
                  <a:pt x="706802" y="284302"/>
                </a:lnTo>
                <a:lnTo>
                  <a:pt x="705278" y="283607"/>
                </a:lnTo>
                <a:lnTo>
                  <a:pt x="703297" y="281521"/>
                </a:lnTo>
                <a:lnTo>
                  <a:pt x="702545" y="278854"/>
                </a:lnTo>
                <a:lnTo>
                  <a:pt x="704012" y="270920"/>
                </a:lnTo>
                <a:lnTo>
                  <a:pt x="704421" y="269900"/>
                </a:lnTo>
                <a:lnTo>
                  <a:pt x="705135" y="268996"/>
                </a:lnTo>
                <a:lnTo>
                  <a:pt x="705888" y="267557"/>
                </a:lnTo>
                <a:lnTo>
                  <a:pt x="706069" y="265862"/>
                </a:lnTo>
                <a:lnTo>
                  <a:pt x="703907" y="263795"/>
                </a:lnTo>
                <a:lnTo>
                  <a:pt x="700649" y="262976"/>
                </a:lnTo>
                <a:lnTo>
                  <a:pt x="697896" y="261252"/>
                </a:lnTo>
                <a:lnTo>
                  <a:pt x="687248" y="251574"/>
                </a:lnTo>
                <a:lnTo>
                  <a:pt x="686648" y="250641"/>
                </a:lnTo>
                <a:lnTo>
                  <a:pt x="686628" y="249041"/>
                </a:lnTo>
                <a:lnTo>
                  <a:pt x="687057" y="247545"/>
                </a:lnTo>
                <a:lnTo>
                  <a:pt x="690553" y="242259"/>
                </a:lnTo>
                <a:lnTo>
                  <a:pt x="691000" y="241249"/>
                </a:lnTo>
                <a:lnTo>
                  <a:pt x="691429" y="237077"/>
                </a:lnTo>
                <a:lnTo>
                  <a:pt x="691324" y="233639"/>
                </a:lnTo>
                <a:lnTo>
                  <a:pt x="690934" y="230200"/>
                </a:lnTo>
                <a:lnTo>
                  <a:pt x="689277" y="228038"/>
                </a:lnTo>
                <a:lnTo>
                  <a:pt x="686314" y="227381"/>
                </a:lnTo>
                <a:lnTo>
                  <a:pt x="683257" y="227276"/>
                </a:lnTo>
                <a:lnTo>
                  <a:pt x="680275" y="227962"/>
                </a:lnTo>
                <a:lnTo>
                  <a:pt x="677342" y="229695"/>
                </a:lnTo>
                <a:lnTo>
                  <a:pt x="671932" y="233334"/>
                </a:lnTo>
                <a:lnTo>
                  <a:pt x="669779" y="235458"/>
                </a:lnTo>
                <a:lnTo>
                  <a:pt x="669588" y="238211"/>
                </a:lnTo>
                <a:lnTo>
                  <a:pt x="670827" y="240906"/>
                </a:lnTo>
                <a:lnTo>
                  <a:pt x="672426" y="243364"/>
                </a:lnTo>
                <a:lnTo>
                  <a:pt x="673284" y="246059"/>
                </a:lnTo>
                <a:lnTo>
                  <a:pt x="674465" y="255613"/>
                </a:lnTo>
                <a:lnTo>
                  <a:pt x="674427" y="256689"/>
                </a:lnTo>
                <a:lnTo>
                  <a:pt x="673036" y="259471"/>
                </a:lnTo>
                <a:lnTo>
                  <a:pt x="672484" y="265681"/>
                </a:lnTo>
                <a:lnTo>
                  <a:pt x="673084" y="274453"/>
                </a:lnTo>
                <a:lnTo>
                  <a:pt x="674036" y="279835"/>
                </a:lnTo>
                <a:lnTo>
                  <a:pt x="673627" y="282759"/>
                </a:lnTo>
                <a:lnTo>
                  <a:pt x="671093" y="289045"/>
                </a:lnTo>
                <a:lnTo>
                  <a:pt x="670322" y="292493"/>
                </a:lnTo>
                <a:lnTo>
                  <a:pt x="670264" y="293913"/>
                </a:lnTo>
                <a:lnTo>
                  <a:pt x="673246" y="300485"/>
                </a:lnTo>
                <a:lnTo>
                  <a:pt x="673932" y="303085"/>
                </a:lnTo>
                <a:lnTo>
                  <a:pt x="674294" y="305781"/>
                </a:lnTo>
                <a:lnTo>
                  <a:pt x="671122" y="304457"/>
                </a:lnTo>
                <a:lnTo>
                  <a:pt x="669655" y="304524"/>
                </a:lnTo>
                <a:lnTo>
                  <a:pt x="668159" y="304924"/>
                </a:lnTo>
                <a:lnTo>
                  <a:pt x="664854" y="305352"/>
                </a:lnTo>
                <a:lnTo>
                  <a:pt x="661492" y="305410"/>
                </a:lnTo>
                <a:lnTo>
                  <a:pt x="660320" y="305905"/>
                </a:lnTo>
                <a:lnTo>
                  <a:pt x="657939" y="307657"/>
                </a:lnTo>
                <a:lnTo>
                  <a:pt x="656491" y="308362"/>
                </a:lnTo>
                <a:lnTo>
                  <a:pt x="655234" y="308496"/>
                </a:lnTo>
                <a:lnTo>
                  <a:pt x="650967" y="306305"/>
                </a:lnTo>
                <a:lnTo>
                  <a:pt x="648443" y="303924"/>
                </a:lnTo>
                <a:lnTo>
                  <a:pt x="646119" y="301342"/>
                </a:lnTo>
                <a:lnTo>
                  <a:pt x="645690" y="298390"/>
                </a:lnTo>
                <a:lnTo>
                  <a:pt x="646500" y="295361"/>
                </a:lnTo>
                <a:lnTo>
                  <a:pt x="647652" y="292122"/>
                </a:lnTo>
                <a:lnTo>
                  <a:pt x="649948" y="286741"/>
                </a:lnTo>
                <a:lnTo>
                  <a:pt x="649834" y="283131"/>
                </a:lnTo>
                <a:lnTo>
                  <a:pt x="650624" y="280168"/>
                </a:lnTo>
                <a:lnTo>
                  <a:pt x="651938" y="277301"/>
                </a:lnTo>
                <a:lnTo>
                  <a:pt x="652415" y="274653"/>
                </a:lnTo>
                <a:lnTo>
                  <a:pt x="652729" y="264290"/>
                </a:lnTo>
                <a:lnTo>
                  <a:pt x="652405" y="263366"/>
                </a:lnTo>
                <a:lnTo>
                  <a:pt x="649252" y="257213"/>
                </a:lnTo>
                <a:lnTo>
                  <a:pt x="648891" y="256184"/>
                </a:lnTo>
                <a:lnTo>
                  <a:pt x="648871" y="254527"/>
                </a:lnTo>
                <a:lnTo>
                  <a:pt x="649214" y="252936"/>
                </a:lnTo>
                <a:lnTo>
                  <a:pt x="649281" y="251517"/>
                </a:lnTo>
                <a:lnTo>
                  <a:pt x="648557" y="250422"/>
                </a:lnTo>
                <a:lnTo>
                  <a:pt x="647281" y="249422"/>
                </a:lnTo>
                <a:lnTo>
                  <a:pt x="645738" y="248983"/>
                </a:lnTo>
                <a:lnTo>
                  <a:pt x="642471" y="249412"/>
                </a:lnTo>
                <a:lnTo>
                  <a:pt x="635918" y="251069"/>
                </a:lnTo>
                <a:lnTo>
                  <a:pt x="633984" y="249612"/>
                </a:lnTo>
                <a:lnTo>
                  <a:pt x="632536" y="247364"/>
                </a:lnTo>
                <a:lnTo>
                  <a:pt x="631593" y="244221"/>
                </a:lnTo>
                <a:lnTo>
                  <a:pt x="631050" y="240935"/>
                </a:lnTo>
                <a:lnTo>
                  <a:pt x="631298" y="237849"/>
                </a:lnTo>
                <a:lnTo>
                  <a:pt x="632270" y="234867"/>
                </a:lnTo>
                <a:lnTo>
                  <a:pt x="631488" y="232781"/>
                </a:lnTo>
                <a:lnTo>
                  <a:pt x="630278" y="230514"/>
                </a:lnTo>
                <a:lnTo>
                  <a:pt x="630269" y="229343"/>
                </a:lnTo>
                <a:lnTo>
                  <a:pt x="630955" y="228324"/>
                </a:lnTo>
                <a:lnTo>
                  <a:pt x="632136" y="227466"/>
                </a:lnTo>
                <a:lnTo>
                  <a:pt x="633584" y="226971"/>
                </a:lnTo>
                <a:lnTo>
                  <a:pt x="634936" y="226066"/>
                </a:lnTo>
                <a:lnTo>
                  <a:pt x="638527" y="223028"/>
                </a:lnTo>
                <a:lnTo>
                  <a:pt x="639670" y="220351"/>
                </a:lnTo>
                <a:lnTo>
                  <a:pt x="639756" y="217056"/>
                </a:lnTo>
                <a:lnTo>
                  <a:pt x="640670" y="213912"/>
                </a:lnTo>
                <a:lnTo>
                  <a:pt x="642499" y="211007"/>
                </a:lnTo>
                <a:lnTo>
                  <a:pt x="644671" y="208321"/>
                </a:lnTo>
                <a:lnTo>
                  <a:pt x="645366" y="205549"/>
                </a:lnTo>
                <a:lnTo>
                  <a:pt x="644309" y="201149"/>
                </a:lnTo>
                <a:lnTo>
                  <a:pt x="644728" y="199149"/>
                </a:lnTo>
                <a:lnTo>
                  <a:pt x="644366" y="196796"/>
                </a:lnTo>
                <a:lnTo>
                  <a:pt x="644328" y="194472"/>
                </a:lnTo>
                <a:lnTo>
                  <a:pt x="645671" y="190100"/>
                </a:lnTo>
                <a:lnTo>
                  <a:pt x="649652" y="181156"/>
                </a:lnTo>
                <a:lnTo>
                  <a:pt x="653539" y="176403"/>
                </a:lnTo>
                <a:lnTo>
                  <a:pt x="655082" y="175155"/>
                </a:lnTo>
                <a:lnTo>
                  <a:pt x="657101" y="177365"/>
                </a:lnTo>
                <a:lnTo>
                  <a:pt x="658634" y="179965"/>
                </a:lnTo>
                <a:lnTo>
                  <a:pt x="658663" y="177613"/>
                </a:lnTo>
                <a:lnTo>
                  <a:pt x="658206" y="175355"/>
                </a:lnTo>
                <a:lnTo>
                  <a:pt x="656663" y="169974"/>
                </a:lnTo>
                <a:lnTo>
                  <a:pt x="655320" y="159477"/>
                </a:lnTo>
                <a:lnTo>
                  <a:pt x="655691" y="158486"/>
                </a:lnTo>
                <a:lnTo>
                  <a:pt x="657054" y="158648"/>
                </a:lnTo>
                <a:lnTo>
                  <a:pt x="658444" y="157724"/>
                </a:lnTo>
                <a:lnTo>
                  <a:pt x="659168" y="156077"/>
                </a:lnTo>
                <a:lnTo>
                  <a:pt x="657730" y="152181"/>
                </a:lnTo>
                <a:lnTo>
                  <a:pt x="657663" y="150800"/>
                </a:lnTo>
                <a:lnTo>
                  <a:pt x="660444" y="145323"/>
                </a:lnTo>
                <a:lnTo>
                  <a:pt x="662711" y="143332"/>
                </a:lnTo>
                <a:lnTo>
                  <a:pt x="663702" y="142104"/>
                </a:lnTo>
                <a:lnTo>
                  <a:pt x="664273" y="138760"/>
                </a:lnTo>
                <a:lnTo>
                  <a:pt x="665454" y="137503"/>
                </a:lnTo>
                <a:lnTo>
                  <a:pt x="666940" y="136598"/>
                </a:lnTo>
                <a:lnTo>
                  <a:pt x="668902" y="134283"/>
                </a:lnTo>
                <a:lnTo>
                  <a:pt x="669960" y="131369"/>
                </a:lnTo>
                <a:lnTo>
                  <a:pt x="670607" y="131150"/>
                </a:lnTo>
                <a:lnTo>
                  <a:pt x="671370" y="131045"/>
                </a:lnTo>
                <a:lnTo>
                  <a:pt x="672550" y="133588"/>
                </a:lnTo>
                <a:lnTo>
                  <a:pt x="673875" y="134617"/>
                </a:lnTo>
                <a:lnTo>
                  <a:pt x="676560" y="135446"/>
                </a:lnTo>
                <a:lnTo>
                  <a:pt x="678856" y="134464"/>
                </a:lnTo>
                <a:lnTo>
                  <a:pt x="679494" y="133188"/>
                </a:lnTo>
                <a:lnTo>
                  <a:pt x="680361" y="132093"/>
                </a:lnTo>
                <a:lnTo>
                  <a:pt x="681751" y="130950"/>
                </a:lnTo>
                <a:lnTo>
                  <a:pt x="682923" y="129645"/>
                </a:lnTo>
                <a:lnTo>
                  <a:pt x="684228" y="126625"/>
                </a:lnTo>
                <a:lnTo>
                  <a:pt x="685952" y="123873"/>
                </a:lnTo>
                <a:lnTo>
                  <a:pt x="687133" y="122911"/>
                </a:lnTo>
                <a:lnTo>
                  <a:pt x="688553" y="122311"/>
                </a:lnTo>
                <a:lnTo>
                  <a:pt x="690133" y="121939"/>
                </a:lnTo>
                <a:lnTo>
                  <a:pt x="691658" y="121891"/>
                </a:lnTo>
                <a:lnTo>
                  <a:pt x="695039" y="123615"/>
                </a:lnTo>
                <a:lnTo>
                  <a:pt x="697001" y="123958"/>
                </a:lnTo>
                <a:lnTo>
                  <a:pt x="699011" y="123835"/>
                </a:lnTo>
                <a:lnTo>
                  <a:pt x="700278" y="124120"/>
                </a:lnTo>
                <a:lnTo>
                  <a:pt x="701240" y="124901"/>
                </a:lnTo>
                <a:lnTo>
                  <a:pt x="702116" y="126463"/>
                </a:lnTo>
                <a:lnTo>
                  <a:pt x="703193" y="127816"/>
                </a:lnTo>
                <a:lnTo>
                  <a:pt x="704193" y="128483"/>
                </a:lnTo>
                <a:lnTo>
                  <a:pt x="705288" y="128797"/>
                </a:lnTo>
                <a:lnTo>
                  <a:pt x="712651" y="128245"/>
                </a:lnTo>
                <a:lnTo>
                  <a:pt x="719090" y="129769"/>
                </a:lnTo>
                <a:lnTo>
                  <a:pt x="727872" y="130112"/>
                </a:lnTo>
                <a:lnTo>
                  <a:pt x="730882" y="131007"/>
                </a:lnTo>
                <a:lnTo>
                  <a:pt x="733777" y="132178"/>
                </a:lnTo>
                <a:lnTo>
                  <a:pt x="737311" y="134236"/>
                </a:lnTo>
                <a:lnTo>
                  <a:pt x="738607" y="134693"/>
                </a:lnTo>
                <a:lnTo>
                  <a:pt x="740054" y="134579"/>
                </a:lnTo>
                <a:lnTo>
                  <a:pt x="741854" y="132636"/>
                </a:lnTo>
                <a:lnTo>
                  <a:pt x="743264" y="132216"/>
                </a:lnTo>
                <a:lnTo>
                  <a:pt x="744693" y="132140"/>
                </a:lnTo>
                <a:lnTo>
                  <a:pt x="750351" y="132502"/>
                </a:lnTo>
                <a:lnTo>
                  <a:pt x="765553" y="134883"/>
                </a:lnTo>
                <a:lnTo>
                  <a:pt x="767800" y="134560"/>
                </a:lnTo>
                <a:lnTo>
                  <a:pt x="776964" y="129997"/>
                </a:lnTo>
                <a:lnTo>
                  <a:pt x="780640" y="125673"/>
                </a:lnTo>
                <a:lnTo>
                  <a:pt x="783927" y="124473"/>
                </a:lnTo>
                <a:lnTo>
                  <a:pt x="785031" y="122511"/>
                </a:lnTo>
                <a:lnTo>
                  <a:pt x="785698" y="120167"/>
                </a:lnTo>
                <a:lnTo>
                  <a:pt x="786860" y="119539"/>
                </a:lnTo>
                <a:lnTo>
                  <a:pt x="789613" y="118872"/>
                </a:lnTo>
                <a:lnTo>
                  <a:pt x="790699" y="118177"/>
                </a:lnTo>
                <a:lnTo>
                  <a:pt x="792651" y="115291"/>
                </a:lnTo>
                <a:lnTo>
                  <a:pt x="794956" y="112738"/>
                </a:lnTo>
                <a:lnTo>
                  <a:pt x="796090" y="111966"/>
                </a:lnTo>
                <a:lnTo>
                  <a:pt x="799347" y="112376"/>
                </a:lnTo>
                <a:lnTo>
                  <a:pt x="800785" y="113490"/>
                </a:lnTo>
                <a:lnTo>
                  <a:pt x="802614" y="117243"/>
                </a:lnTo>
                <a:lnTo>
                  <a:pt x="802300" y="117872"/>
                </a:lnTo>
                <a:lnTo>
                  <a:pt x="800138" y="119739"/>
                </a:lnTo>
                <a:lnTo>
                  <a:pt x="799509" y="120529"/>
                </a:lnTo>
                <a:lnTo>
                  <a:pt x="797118" y="125806"/>
                </a:lnTo>
                <a:lnTo>
                  <a:pt x="795480" y="128397"/>
                </a:lnTo>
                <a:lnTo>
                  <a:pt x="793442" y="130712"/>
                </a:lnTo>
                <a:close/>
                <a:moveTo>
                  <a:pt x="173793" y="101937"/>
                </a:moveTo>
                <a:lnTo>
                  <a:pt x="175231" y="104118"/>
                </a:lnTo>
                <a:lnTo>
                  <a:pt x="175536" y="105527"/>
                </a:lnTo>
                <a:lnTo>
                  <a:pt x="174479" y="107147"/>
                </a:lnTo>
                <a:lnTo>
                  <a:pt x="174088" y="109633"/>
                </a:lnTo>
                <a:lnTo>
                  <a:pt x="170973" y="111585"/>
                </a:lnTo>
                <a:lnTo>
                  <a:pt x="168250" y="111119"/>
                </a:lnTo>
                <a:lnTo>
                  <a:pt x="167364" y="110423"/>
                </a:lnTo>
                <a:lnTo>
                  <a:pt x="165639" y="106651"/>
                </a:lnTo>
                <a:lnTo>
                  <a:pt x="165811" y="103451"/>
                </a:lnTo>
                <a:lnTo>
                  <a:pt x="166887" y="102232"/>
                </a:lnTo>
                <a:lnTo>
                  <a:pt x="169421" y="102422"/>
                </a:lnTo>
                <a:lnTo>
                  <a:pt x="171993" y="100670"/>
                </a:lnTo>
                <a:lnTo>
                  <a:pt x="173793" y="101937"/>
                </a:lnTo>
                <a:close/>
                <a:moveTo>
                  <a:pt x="869470" y="134617"/>
                </a:moveTo>
                <a:lnTo>
                  <a:pt x="871414" y="135207"/>
                </a:lnTo>
                <a:lnTo>
                  <a:pt x="873433" y="135045"/>
                </a:lnTo>
                <a:lnTo>
                  <a:pt x="874433" y="133855"/>
                </a:lnTo>
                <a:lnTo>
                  <a:pt x="874709" y="132312"/>
                </a:lnTo>
                <a:lnTo>
                  <a:pt x="875729" y="129445"/>
                </a:lnTo>
                <a:lnTo>
                  <a:pt x="878081" y="127502"/>
                </a:lnTo>
                <a:lnTo>
                  <a:pt x="879729" y="127197"/>
                </a:lnTo>
                <a:lnTo>
                  <a:pt x="880900" y="126378"/>
                </a:lnTo>
                <a:lnTo>
                  <a:pt x="880700" y="124253"/>
                </a:lnTo>
                <a:lnTo>
                  <a:pt x="880824" y="122168"/>
                </a:lnTo>
                <a:lnTo>
                  <a:pt x="882567" y="119939"/>
                </a:lnTo>
                <a:lnTo>
                  <a:pt x="887949" y="116834"/>
                </a:lnTo>
                <a:lnTo>
                  <a:pt x="891025" y="115729"/>
                </a:lnTo>
                <a:lnTo>
                  <a:pt x="895016" y="115376"/>
                </a:lnTo>
                <a:lnTo>
                  <a:pt x="895464" y="116567"/>
                </a:lnTo>
                <a:lnTo>
                  <a:pt x="895007" y="118262"/>
                </a:lnTo>
                <a:lnTo>
                  <a:pt x="895778" y="120825"/>
                </a:lnTo>
                <a:lnTo>
                  <a:pt x="895398" y="127759"/>
                </a:lnTo>
                <a:lnTo>
                  <a:pt x="894483" y="128740"/>
                </a:lnTo>
                <a:lnTo>
                  <a:pt x="890358" y="131131"/>
                </a:lnTo>
                <a:lnTo>
                  <a:pt x="885854" y="133045"/>
                </a:lnTo>
                <a:lnTo>
                  <a:pt x="884587" y="133845"/>
                </a:lnTo>
                <a:lnTo>
                  <a:pt x="883472" y="135750"/>
                </a:lnTo>
                <a:lnTo>
                  <a:pt x="883568" y="137646"/>
                </a:lnTo>
                <a:lnTo>
                  <a:pt x="887244" y="140170"/>
                </a:lnTo>
                <a:lnTo>
                  <a:pt x="892950" y="142532"/>
                </a:lnTo>
                <a:lnTo>
                  <a:pt x="894121" y="143637"/>
                </a:lnTo>
                <a:lnTo>
                  <a:pt x="894883" y="145494"/>
                </a:lnTo>
                <a:lnTo>
                  <a:pt x="895092" y="147571"/>
                </a:lnTo>
                <a:lnTo>
                  <a:pt x="896474" y="148561"/>
                </a:lnTo>
                <a:lnTo>
                  <a:pt x="898407" y="149038"/>
                </a:lnTo>
                <a:lnTo>
                  <a:pt x="899683" y="150019"/>
                </a:lnTo>
                <a:lnTo>
                  <a:pt x="900656" y="151400"/>
                </a:lnTo>
                <a:lnTo>
                  <a:pt x="891054" y="148171"/>
                </a:lnTo>
                <a:lnTo>
                  <a:pt x="888539" y="146752"/>
                </a:lnTo>
                <a:lnTo>
                  <a:pt x="885511" y="146580"/>
                </a:lnTo>
                <a:lnTo>
                  <a:pt x="882510" y="146152"/>
                </a:lnTo>
                <a:lnTo>
                  <a:pt x="879453" y="144913"/>
                </a:lnTo>
                <a:lnTo>
                  <a:pt x="876166" y="144618"/>
                </a:lnTo>
                <a:lnTo>
                  <a:pt x="874595" y="145513"/>
                </a:lnTo>
                <a:lnTo>
                  <a:pt x="873985" y="147266"/>
                </a:lnTo>
                <a:lnTo>
                  <a:pt x="873614" y="149228"/>
                </a:lnTo>
                <a:lnTo>
                  <a:pt x="874338" y="151667"/>
                </a:lnTo>
                <a:lnTo>
                  <a:pt x="874271" y="153152"/>
                </a:lnTo>
                <a:lnTo>
                  <a:pt x="873652" y="155829"/>
                </a:lnTo>
                <a:lnTo>
                  <a:pt x="876033" y="163744"/>
                </a:lnTo>
                <a:lnTo>
                  <a:pt x="879014" y="170031"/>
                </a:lnTo>
                <a:lnTo>
                  <a:pt x="883405" y="176574"/>
                </a:lnTo>
                <a:lnTo>
                  <a:pt x="885577" y="178822"/>
                </a:lnTo>
                <a:lnTo>
                  <a:pt x="888006" y="180851"/>
                </a:lnTo>
                <a:lnTo>
                  <a:pt x="884063" y="180251"/>
                </a:lnTo>
                <a:lnTo>
                  <a:pt x="882872" y="178070"/>
                </a:lnTo>
                <a:lnTo>
                  <a:pt x="877881" y="175898"/>
                </a:lnTo>
                <a:lnTo>
                  <a:pt x="876919" y="174603"/>
                </a:lnTo>
                <a:lnTo>
                  <a:pt x="873661" y="168392"/>
                </a:lnTo>
                <a:lnTo>
                  <a:pt x="872709" y="167230"/>
                </a:lnTo>
                <a:lnTo>
                  <a:pt x="869709" y="165116"/>
                </a:lnTo>
                <a:lnTo>
                  <a:pt x="868385" y="163563"/>
                </a:lnTo>
                <a:lnTo>
                  <a:pt x="867937" y="161468"/>
                </a:lnTo>
                <a:lnTo>
                  <a:pt x="868270" y="159267"/>
                </a:lnTo>
                <a:lnTo>
                  <a:pt x="868099" y="156220"/>
                </a:lnTo>
                <a:lnTo>
                  <a:pt x="868213" y="153190"/>
                </a:lnTo>
                <a:lnTo>
                  <a:pt x="868832" y="149495"/>
                </a:lnTo>
                <a:lnTo>
                  <a:pt x="867756" y="148190"/>
                </a:lnTo>
                <a:lnTo>
                  <a:pt x="866356" y="146971"/>
                </a:lnTo>
                <a:lnTo>
                  <a:pt x="864727" y="144142"/>
                </a:lnTo>
                <a:lnTo>
                  <a:pt x="864241" y="140922"/>
                </a:lnTo>
                <a:lnTo>
                  <a:pt x="864375" y="139074"/>
                </a:lnTo>
                <a:lnTo>
                  <a:pt x="865041" y="137436"/>
                </a:lnTo>
                <a:lnTo>
                  <a:pt x="865946" y="136017"/>
                </a:lnTo>
                <a:lnTo>
                  <a:pt x="866146" y="134626"/>
                </a:lnTo>
                <a:lnTo>
                  <a:pt x="863803" y="132617"/>
                </a:lnTo>
                <a:lnTo>
                  <a:pt x="861346" y="126882"/>
                </a:lnTo>
                <a:lnTo>
                  <a:pt x="861127" y="123911"/>
                </a:lnTo>
                <a:lnTo>
                  <a:pt x="864251" y="118186"/>
                </a:lnTo>
                <a:lnTo>
                  <a:pt x="864184" y="115405"/>
                </a:lnTo>
                <a:lnTo>
                  <a:pt x="864803" y="113757"/>
                </a:lnTo>
                <a:lnTo>
                  <a:pt x="865137" y="112005"/>
                </a:lnTo>
                <a:lnTo>
                  <a:pt x="866775" y="108194"/>
                </a:lnTo>
                <a:lnTo>
                  <a:pt x="869432" y="104947"/>
                </a:lnTo>
                <a:lnTo>
                  <a:pt x="873947" y="100393"/>
                </a:lnTo>
                <a:lnTo>
                  <a:pt x="875662" y="99403"/>
                </a:lnTo>
                <a:lnTo>
                  <a:pt x="877595" y="98755"/>
                </a:lnTo>
                <a:lnTo>
                  <a:pt x="877767" y="99869"/>
                </a:lnTo>
                <a:lnTo>
                  <a:pt x="877462" y="100860"/>
                </a:lnTo>
                <a:lnTo>
                  <a:pt x="874128" y="105489"/>
                </a:lnTo>
                <a:lnTo>
                  <a:pt x="873680" y="106537"/>
                </a:lnTo>
                <a:lnTo>
                  <a:pt x="873595" y="108480"/>
                </a:lnTo>
                <a:lnTo>
                  <a:pt x="875186" y="109633"/>
                </a:lnTo>
                <a:lnTo>
                  <a:pt x="876919" y="111985"/>
                </a:lnTo>
                <a:lnTo>
                  <a:pt x="877252" y="115110"/>
                </a:lnTo>
                <a:lnTo>
                  <a:pt x="877319" y="118443"/>
                </a:lnTo>
                <a:lnTo>
                  <a:pt x="876938" y="121796"/>
                </a:lnTo>
                <a:lnTo>
                  <a:pt x="876300" y="122920"/>
                </a:lnTo>
                <a:lnTo>
                  <a:pt x="873566" y="126292"/>
                </a:lnTo>
                <a:lnTo>
                  <a:pt x="867347" y="130245"/>
                </a:lnTo>
                <a:lnTo>
                  <a:pt x="866813" y="131226"/>
                </a:lnTo>
                <a:lnTo>
                  <a:pt x="866860" y="132312"/>
                </a:lnTo>
                <a:lnTo>
                  <a:pt x="868003" y="133626"/>
                </a:lnTo>
                <a:lnTo>
                  <a:pt x="869470" y="134617"/>
                </a:lnTo>
                <a:close/>
                <a:moveTo>
                  <a:pt x="56855" y="102013"/>
                </a:moveTo>
                <a:lnTo>
                  <a:pt x="56702" y="102613"/>
                </a:lnTo>
                <a:lnTo>
                  <a:pt x="53940" y="99822"/>
                </a:lnTo>
                <a:lnTo>
                  <a:pt x="50816" y="98269"/>
                </a:lnTo>
                <a:lnTo>
                  <a:pt x="52111" y="97869"/>
                </a:lnTo>
                <a:lnTo>
                  <a:pt x="54693" y="98298"/>
                </a:lnTo>
                <a:lnTo>
                  <a:pt x="55721" y="98698"/>
                </a:lnTo>
                <a:lnTo>
                  <a:pt x="56712" y="100089"/>
                </a:lnTo>
                <a:lnTo>
                  <a:pt x="56855" y="102013"/>
                </a:lnTo>
                <a:close/>
                <a:moveTo>
                  <a:pt x="888749" y="102641"/>
                </a:moveTo>
                <a:lnTo>
                  <a:pt x="884520" y="103099"/>
                </a:lnTo>
                <a:lnTo>
                  <a:pt x="883558" y="101832"/>
                </a:lnTo>
                <a:lnTo>
                  <a:pt x="882443" y="96117"/>
                </a:lnTo>
                <a:lnTo>
                  <a:pt x="885444" y="91545"/>
                </a:lnTo>
                <a:lnTo>
                  <a:pt x="889225" y="88859"/>
                </a:lnTo>
                <a:lnTo>
                  <a:pt x="891807" y="88182"/>
                </a:lnTo>
                <a:lnTo>
                  <a:pt x="892711" y="88144"/>
                </a:lnTo>
                <a:lnTo>
                  <a:pt x="895016" y="91440"/>
                </a:lnTo>
                <a:lnTo>
                  <a:pt x="893264" y="98060"/>
                </a:lnTo>
                <a:lnTo>
                  <a:pt x="891244" y="101441"/>
                </a:lnTo>
                <a:lnTo>
                  <a:pt x="888749" y="102641"/>
                </a:lnTo>
                <a:close/>
                <a:moveTo>
                  <a:pt x="807310" y="86706"/>
                </a:moveTo>
                <a:lnTo>
                  <a:pt x="807034" y="87296"/>
                </a:lnTo>
                <a:lnTo>
                  <a:pt x="806043" y="84182"/>
                </a:lnTo>
                <a:lnTo>
                  <a:pt x="806872" y="82620"/>
                </a:lnTo>
                <a:lnTo>
                  <a:pt x="808063" y="83191"/>
                </a:lnTo>
                <a:lnTo>
                  <a:pt x="808358" y="83744"/>
                </a:lnTo>
                <a:lnTo>
                  <a:pt x="807225" y="85230"/>
                </a:lnTo>
                <a:lnTo>
                  <a:pt x="807310" y="86706"/>
                </a:lnTo>
                <a:close/>
                <a:moveTo>
                  <a:pt x="33594" y="94450"/>
                </a:moveTo>
                <a:lnTo>
                  <a:pt x="31918" y="94697"/>
                </a:lnTo>
                <a:lnTo>
                  <a:pt x="30299" y="94126"/>
                </a:lnTo>
                <a:lnTo>
                  <a:pt x="28956" y="92602"/>
                </a:lnTo>
                <a:lnTo>
                  <a:pt x="21774" y="88182"/>
                </a:lnTo>
                <a:lnTo>
                  <a:pt x="19545" y="88116"/>
                </a:lnTo>
                <a:lnTo>
                  <a:pt x="17983" y="86982"/>
                </a:lnTo>
                <a:lnTo>
                  <a:pt x="16078" y="86592"/>
                </a:lnTo>
                <a:lnTo>
                  <a:pt x="14058" y="83639"/>
                </a:lnTo>
                <a:lnTo>
                  <a:pt x="13630" y="82058"/>
                </a:lnTo>
                <a:lnTo>
                  <a:pt x="15097" y="81286"/>
                </a:lnTo>
                <a:lnTo>
                  <a:pt x="16021" y="79667"/>
                </a:lnTo>
                <a:lnTo>
                  <a:pt x="18412" y="80381"/>
                </a:lnTo>
                <a:lnTo>
                  <a:pt x="21136" y="83239"/>
                </a:lnTo>
                <a:lnTo>
                  <a:pt x="23907" y="84306"/>
                </a:lnTo>
                <a:lnTo>
                  <a:pt x="24660" y="84849"/>
                </a:lnTo>
                <a:lnTo>
                  <a:pt x="26012" y="86430"/>
                </a:lnTo>
                <a:lnTo>
                  <a:pt x="32347" y="90316"/>
                </a:lnTo>
                <a:lnTo>
                  <a:pt x="33032" y="91640"/>
                </a:lnTo>
                <a:lnTo>
                  <a:pt x="33471" y="92964"/>
                </a:lnTo>
                <a:lnTo>
                  <a:pt x="33594" y="94450"/>
                </a:lnTo>
                <a:close/>
                <a:moveTo>
                  <a:pt x="365703" y="79953"/>
                </a:moveTo>
                <a:lnTo>
                  <a:pt x="364398" y="81343"/>
                </a:lnTo>
                <a:lnTo>
                  <a:pt x="363007" y="80477"/>
                </a:lnTo>
                <a:lnTo>
                  <a:pt x="365160" y="77657"/>
                </a:lnTo>
                <a:lnTo>
                  <a:pt x="365664" y="77467"/>
                </a:lnTo>
                <a:lnTo>
                  <a:pt x="365703" y="79953"/>
                </a:lnTo>
                <a:close/>
                <a:moveTo>
                  <a:pt x="282111" y="81086"/>
                </a:moveTo>
                <a:lnTo>
                  <a:pt x="280997" y="81191"/>
                </a:lnTo>
                <a:lnTo>
                  <a:pt x="280664" y="80400"/>
                </a:lnTo>
                <a:lnTo>
                  <a:pt x="280711" y="79038"/>
                </a:lnTo>
                <a:lnTo>
                  <a:pt x="280616" y="77953"/>
                </a:lnTo>
                <a:lnTo>
                  <a:pt x="280292" y="77143"/>
                </a:lnTo>
                <a:lnTo>
                  <a:pt x="280292" y="75781"/>
                </a:lnTo>
                <a:lnTo>
                  <a:pt x="281321" y="76457"/>
                </a:lnTo>
                <a:lnTo>
                  <a:pt x="282111" y="77095"/>
                </a:lnTo>
                <a:lnTo>
                  <a:pt x="283026" y="77553"/>
                </a:lnTo>
                <a:lnTo>
                  <a:pt x="283769" y="77857"/>
                </a:lnTo>
                <a:lnTo>
                  <a:pt x="284159" y="78067"/>
                </a:lnTo>
                <a:lnTo>
                  <a:pt x="283426" y="79991"/>
                </a:lnTo>
                <a:lnTo>
                  <a:pt x="282111" y="81086"/>
                </a:lnTo>
                <a:close/>
                <a:moveTo>
                  <a:pt x="296132" y="73266"/>
                </a:moveTo>
                <a:lnTo>
                  <a:pt x="296094" y="75095"/>
                </a:lnTo>
                <a:lnTo>
                  <a:pt x="294246" y="74019"/>
                </a:lnTo>
                <a:lnTo>
                  <a:pt x="293884" y="71990"/>
                </a:lnTo>
                <a:lnTo>
                  <a:pt x="294494" y="71333"/>
                </a:lnTo>
                <a:lnTo>
                  <a:pt x="295760" y="71685"/>
                </a:lnTo>
                <a:lnTo>
                  <a:pt x="296132" y="73266"/>
                </a:lnTo>
                <a:close/>
                <a:moveTo>
                  <a:pt x="600160" y="69980"/>
                </a:moveTo>
                <a:lnTo>
                  <a:pt x="599827" y="70856"/>
                </a:lnTo>
                <a:lnTo>
                  <a:pt x="597541" y="68713"/>
                </a:lnTo>
                <a:lnTo>
                  <a:pt x="596941" y="67161"/>
                </a:lnTo>
                <a:lnTo>
                  <a:pt x="597217" y="65951"/>
                </a:lnTo>
                <a:lnTo>
                  <a:pt x="599589" y="65846"/>
                </a:lnTo>
                <a:lnTo>
                  <a:pt x="600770" y="66608"/>
                </a:lnTo>
                <a:lnTo>
                  <a:pt x="600160" y="69980"/>
                </a:lnTo>
                <a:close/>
                <a:moveTo>
                  <a:pt x="814006" y="65846"/>
                </a:moveTo>
                <a:lnTo>
                  <a:pt x="813339" y="66656"/>
                </a:lnTo>
                <a:lnTo>
                  <a:pt x="810091" y="65170"/>
                </a:lnTo>
                <a:lnTo>
                  <a:pt x="810253" y="62817"/>
                </a:lnTo>
                <a:lnTo>
                  <a:pt x="809815" y="61655"/>
                </a:lnTo>
                <a:lnTo>
                  <a:pt x="808939" y="60436"/>
                </a:lnTo>
                <a:lnTo>
                  <a:pt x="808587" y="59246"/>
                </a:lnTo>
                <a:lnTo>
                  <a:pt x="808948" y="57940"/>
                </a:lnTo>
                <a:lnTo>
                  <a:pt x="810949" y="59607"/>
                </a:lnTo>
                <a:lnTo>
                  <a:pt x="812073" y="62255"/>
                </a:lnTo>
                <a:lnTo>
                  <a:pt x="813616" y="64770"/>
                </a:lnTo>
                <a:lnTo>
                  <a:pt x="814006" y="65846"/>
                </a:lnTo>
                <a:close/>
                <a:moveTo>
                  <a:pt x="845925" y="56997"/>
                </a:moveTo>
                <a:lnTo>
                  <a:pt x="845486" y="57302"/>
                </a:lnTo>
                <a:lnTo>
                  <a:pt x="844525" y="56588"/>
                </a:lnTo>
                <a:lnTo>
                  <a:pt x="843924" y="55797"/>
                </a:lnTo>
                <a:lnTo>
                  <a:pt x="843962" y="55007"/>
                </a:lnTo>
                <a:lnTo>
                  <a:pt x="844648" y="54607"/>
                </a:lnTo>
                <a:lnTo>
                  <a:pt x="846039" y="55816"/>
                </a:lnTo>
                <a:lnTo>
                  <a:pt x="846068" y="56483"/>
                </a:lnTo>
                <a:lnTo>
                  <a:pt x="845925" y="56997"/>
                </a:lnTo>
                <a:close/>
                <a:moveTo>
                  <a:pt x="842381" y="54178"/>
                </a:moveTo>
                <a:lnTo>
                  <a:pt x="842448" y="55302"/>
                </a:lnTo>
                <a:lnTo>
                  <a:pt x="840829" y="52749"/>
                </a:lnTo>
                <a:lnTo>
                  <a:pt x="840200" y="49730"/>
                </a:lnTo>
                <a:lnTo>
                  <a:pt x="841486" y="50806"/>
                </a:lnTo>
                <a:lnTo>
                  <a:pt x="842924" y="53035"/>
                </a:lnTo>
                <a:lnTo>
                  <a:pt x="842381" y="54178"/>
                </a:lnTo>
                <a:close/>
                <a:moveTo>
                  <a:pt x="606209" y="45882"/>
                </a:moveTo>
                <a:lnTo>
                  <a:pt x="607104" y="48425"/>
                </a:lnTo>
                <a:lnTo>
                  <a:pt x="607237" y="49397"/>
                </a:lnTo>
                <a:lnTo>
                  <a:pt x="602275" y="50730"/>
                </a:lnTo>
                <a:lnTo>
                  <a:pt x="599284" y="47606"/>
                </a:lnTo>
                <a:lnTo>
                  <a:pt x="599922" y="46339"/>
                </a:lnTo>
                <a:lnTo>
                  <a:pt x="602504" y="46396"/>
                </a:lnTo>
                <a:lnTo>
                  <a:pt x="606209" y="45882"/>
                </a:lnTo>
                <a:close/>
                <a:moveTo>
                  <a:pt x="350434" y="59093"/>
                </a:moveTo>
                <a:lnTo>
                  <a:pt x="346777" y="60074"/>
                </a:lnTo>
                <a:lnTo>
                  <a:pt x="344662" y="58703"/>
                </a:lnTo>
                <a:lnTo>
                  <a:pt x="346948" y="57017"/>
                </a:lnTo>
                <a:lnTo>
                  <a:pt x="347757" y="56902"/>
                </a:lnTo>
                <a:lnTo>
                  <a:pt x="348291" y="56569"/>
                </a:lnTo>
                <a:lnTo>
                  <a:pt x="348482" y="55883"/>
                </a:lnTo>
                <a:lnTo>
                  <a:pt x="344348" y="54769"/>
                </a:lnTo>
                <a:lnTo>
                  <a:pt x="343166" y="53788"/>
                </a:lnTo>
                <a:lnTo>
                  <a:pt x="342043" y="51292"/>
                </a:lnTo>
                <a:lnTo>
                  <a:pt x="342071" y="49701"/>
                </a:lnTo>
                <a:lnTo>
                  <a:pt x="347386" y="45501"/>
                </a:lnTo>
                <a:lnTo>
                  <a:pt x="348624" y="45053"/>
                </a:lnTo>
                <a:lnTo>
                  <a:pt x="348824" y="46796"/>
                </a:lnTo>
                <a:lnTo>
                  <a:pt x="352491" y="51197"/>
                </a:lnTo>
                <a:lnTo>
                  <a:pt x="352653" y="54130"/>
                </a:lnTo>
                <a:lnTo>
                  <a:pt x="352510" y="55188"/>
                </a:lnTo>
                <a:lnTo>
                  <a:pt x="350434" y="59093"/>
                </a:lnTo>
                <a:close/>
                <a:moveTo>
                  <a:pt x="570623" y="41253"/>
                </a:moveTo>
                <a:lnTo>
                  <a:pt x="571585" y="41824"/>
                </a:lnTo>
                <a:lnTo>
                  <a:pt x="572919" y="41805"/>
                </a:lnTo>
                <a:lnTo>
                  <a:pt x="574500" y="41386"/>
                </a:lnTo>
                <a:lnTo>
                  <a:pt x="578386" y="41786"/>
                </a:lnTo>
                <a:lnTo>
                  <a:pt x="585263" y="41872"/>
                </a:lnTo>
                <a:lnTo>
                  <a:pt x="589997" y="42872"/>
                </a:lnTo>
                <a:lnTo>
                  <a:pt x="594627" y="45701"/>
                </a:lnTo>
                <a:lnTo>
                  <a:pt x="596932" y="46272"/>
                </a:lnTo>
                <a:lnTo>
                  <a:pt x="597922" y="46291"/>
                </a:lnTo>
                <a:lnTo>
                  <a:pt x="597703" y="46511"/>
                </a:lnTo>
                <a:lnTo>
                  <a:pt x="595874" y="47282"/>
                </a:lnTo>
                <a:lnTo>
                  <a:pt x="595007" y="48806"/>
                </a:lnTo>
                <a:lnTo>
                  <a:pt x="597532" y="51140"/>
                </a:lnTo>
                <a:lnTo>
                  <a:pt x="597703" y="52692"/>
                </a:lnTo>
                <a:lnTo>
                  <a:pt x="599656" y="54083"/>
                </a:lnTo>
                <a:lnTo>
                  <a:pt x="602046" y="56245"/>
                </a:lnTo>
                <a:lnTo>
                  <a:pt x="602142" y="56950"/>
                </a:lnTo>
                <a:lnTo>
                  <a:pt x="602952" y="57921"/>
                </a:lnTo>
                <a:lnTo>
                  <a:pt x="603361" y="59112"/>
                </a:lnTo>
                <a:lnTo>
                  <a:pt x="601675" y="60293"/>
                </a:lnTo>
                <a:lnTo>
                  <a:pt x="599418" y="60512"/>
                </a:lnTo>
                <a:lnTo>
                  <a:pt x="597741" y="59398"/>
                </a:lnTo>
                <a:lnTo>
                  <a:pt x="596208" y="58007"/>
                </a:lnTo>
                <a:lnTo>
                  <a:pt x="595808" y="59731"/>
                </a:lnTo>
                <a:lnTo>
                  <a:pt x="594617" y="60722"/>
                </a:lnTo>
                <a:lnTo>
                  <a:pt x="590273" y="60436"/>
                </a:lnTo>
                <a:lnTo>
                  <a:pt x="587168" y="60445"/>
                </a:lnTo>
                <a:lnTo>
                  <a:pt x="584082" y="60874"/>
                </a:lnTo>
                <a:lnTo>
                  <a:pt x="585625" y="61141"/>
                </a:lnTo>
                <a:lnTo>
                  <a:pt x="587026" y="61693"/>
                </a:lnTo>
                <a:lnTo>
                  <a:pt x="591835" y="66094"/>
                </a:lnTo>
                <a:lnTo>
                  <a:pt x="592864" y="67723"/>
                </a:lnTo>
                <a:lnTo>
                  <a:pt x="591178" y="70961"/>
                </a:lnTo>
                <a:lnTo>
                  <a:pt x="591998" y="72285"/>
                </a:lnTo>
                <a:lnTo>
                  <a:pt x="593855" y="73047"/>
                </a:lnTo>
                <a:lnTo>
                  <a:pt x="596122" y="74657"/>
                </a:lnTo>
                <a:lnTo>
                  <a:pt x="597732" y="74819"/>
                </a:lnTo>
                <a:lnTo>
                  <a:pt x="598894" y="75733"/>
                </a:lnTo>
                <a:lnTo>
                  <a:pt x="598941" y="77314"/>
                </a:lnTo>
                <a:lnTo>
                  <a:pt x="599618" y="78743"/>
                </a:lnTo>
                <a:lnTo>
                  <a:pt x="597789" y="79324"/>
                </a:lnTo>
                <a:lnTo>
                  <a:pt x="599598" y="79705"/>
                </a:lnTo>
                <a:lnTo>
                  <a:pt x="601218" y="80438"/>
                </a:lnTo>
                <a:lnTo>
                  <a:pt x="600332" y="81181"/>
                </a:lnTo>
                <a:lnTo>
                  <a:pt x="599646" y="82086"/>
                </a:lnTo>
                <a:lnTo>
                  <a:pt x="600389" y="82572"/>
                </a:lnTo>
                <a:lnTo>
                  <a:pt x="602609" y="83401"/>
                </a:lnTo>
                <a:lnTo>
                  <a:pt x="603580" y="84172"/>
                </a:lnTo>
                <a:lnTo>
                  <a:pt x="604085" y="86239"/>
                </a:lnTo>
                <a:lnTo>
                  <a:pt x="606257" y="89621"/>
                </a:lnTo>
                <a:lnTo>
                  <a:pt x="610219" y="93983"/>
                </a:lnTo>
                <a:lnTo>
                  <a:pt x="611086" y="95574"/>
                </a:lnTo>
                <a:lnTo>
                  <a:pt x="611076" y="97041"/>
                </a:lnTo>
                <a:lnTo>
                  <a:pt x="610419" y="98298"/>
                </a:lnTo>
                <a:lnTo>
                  <a:pt x="608162" y="99765"/>
                </a:lnTo>
                <a:lnTo>
                  <a:pt x="606361" y="101708"/>
                </a:lnTo>
                <a:lnTo>
                  <a:pt x="606142" y="102413"/>
                </a:lnTo>
                <a:lnTo>
                  <a:pt x="603685" y="103308"/>
                </a:lnTo>
                <a:lnTo>
                  <a:pt x="604808" y="103965"/>
                </a:lnTo>
                <a:lnTo>
                  <a:pt x="605704" y="104861"/>
                </a:lnTo>
                <a:lnTo>
                  <a:pt x="607409" y="107556"/>
                </a:lnTo>
                <a:lnTo>
                  <a:pt x="611476" y="111938"/>
                </a:lnTo>
                <a:lnTo>
                  <a:pt x="613524" y="113576"/>
                </a:lnTo>
                <a:lnTo>
                  <a:pt x="621935" y="119520"/>
                </a:lnTo>
                <a:lnTo>
                  <a:pt x="626411" y="122110"/>
                </a:lnTo>
                <a:lnTo>
                  <a:pt x="632127" y="128035"/>
                </a:lnTo>
                <a:lnTo>
                  <a:pt x="635089" y="129407"/>
                </a:lnTo>
                <a:lnTo>
                  <a:pt x="635670" y="131055"/>
                </a:lnTo>
                <a:lnTo>
                  <a:pt x="633193" y="133588"/>
                </a:lnTo>
                <a:lnTo>
                  <a:pt x="629593" y="134855"/>
                </a:lnTo>
                <a:lnTo>
                  <a:pt x="623640" y="135531"/>
                </a:lnTo>
                <a:lnTo>
                  <a:pt x="617668" y="134645"/>
                </a:lnTo>
                <a:lnTo>
                  <a:pt x="614581" y="133921"/>
                </a:lnTo>
                <a:lnTo>
                  <a:pt x="611895" y="132464"/>
                </a:lnTo>
                <a:lnTo>
                  <a:pt x="609781" y="129540"/>
                </a:lnTo>
                <a:lnTo>
                  <a:pt x="606980" y="127959"/>
                </a:lnTo>
                <a:lnTo>
                  <a:pt x="608057" y="129730"/>
                </a:lnTo>
                <a:lnTo>
                  <a:pt x="608733" y="131540"/>
                </a:lnTo>
                <a:lnTo>
                  <a:pt x="608380" y="133512"/>
                </a:lnTo>
                <a:lnTo>
                  <a:pt x="607285" y="135055"/>
                </a:lnTo>
                <a:lnTo>
                  <a:pt x="605399" y="136188"/>
                </a:lnTo>
                <a:lnTo>
                  <a:pt x="603380" y="137112"/>
                </a:lnTo>
                <a:lnTo>
                  <a:pt x="602523" y="137760"/>
                </a:lnTo>
                <a:lnTo>
                  <a:pt x="597398" y="148076"/>
                </a:lnTo>
                <a:lnTo>
                  <a:pt x="596569" y="150866"/>
                </a:lnTo>
                <a:lnTo>
                  <a:pt x="595007" y="162449"/>
                </a:lnTo>
                <a:lnTo>
                  <a:pt x="594979" y="165725"/>
                </a:lnTo>
                <a:lnTo>
                  <a:pt x="597284" y="171850"/>
                </a:lnTo>
                <a:lnTo>
                  <a:pt x="597484" y="175060"/>
                </a:lnTo>
                <a:lnTo>
                  <a:pt x="597941" y="176451"/>
                </a:lnTo>
                <a:lnTo>
                  <a:pt x="597636" y="177603"/>
                </a:lnTo>
                <a:lnTo>
                  <a:pt x="596551" y="178289"/>
                </a:lnTo>
                <a:lnTo>
                  <a:pt x="592150" y="180156"/>
                </a:lnTo>
                <a:lnTo>
                  <a:pt x="589045" y="181708"/>
                </a:lnTo>
                <a:lnTo>
                  <a:pt x="586521" y="183918"/>
                </a:lnTo>
                <a:lnTo>
                  <a:pt x="584482" y="186671"/>
                </a:lnTo>
                <a:lnTo>
                  <a:pt x="582692" y="188662"/>
                </a:lnTo>
                <a:lnTo>
                  <a:pt x="580311" y="189614"/>
                </a:lnTo>
                <a:lnTo>
                  <a:pt x="578577" y="189471"/>
                </a:lnTo>
                <a:lnTo>
                  <a:pt x="577186" y="188557"/>
                </a:lnTo>
                <a:lnTo>
                  <a:pt x="576205" y="186785"/>
                </a:lnTo>
                <a:lnTo>
                  <a:pt x="575643" y="184852"/>
                </a:lnTo>
                <a:lnTo>
                  <a:pt x="575281" y="186280"/>
                </a:lnTo>
                <a:lnTo>
                  <a:pt x="575348" y="187680"/>
                </a:lnTo>
                <a:lnTo>
                  <a:pt x="576167" y="189176"/>
                </a:lnTo>
                <a:lnTo>
                  <a:pt x="576481" y="190757"/>
                </a:lnTo>
                <a:lnTo>
                  <a:pt x="576005" y="192367"/>
                </a:lnTo>
                <a:lnTo>
                  <a:pt x="574986" y="193653"/>
                </a:lnTo>
                <a:lnTo>
                  <a:pt x="572224" y="195053"/>
                </a:lnTo>
                <a:lnTo>
                  <a:pt x="570699" y="196253"/>
                </a:lnTo>
                <a:lnTo>
                  <a:pt x="570404" y="198377"/>
                </a:lnTo>
                <a:lnTo>
                  <a:pt x="569671" y="199568"/>
                </a:lnTo>
                <a:lnTo>
                  <a:pt x="568614" y="200492"/>
                </a:lnTo>
                <a:lnTo>
                  <a:pt x="564718" y="202606"/>
                </a:lnTo>
                <a:lnTo>
                  <a:pt x="563842" y="203454"/>
                </a:lnTo>
                <a:lnTo>
                  <a:pt x="563203" y="204530"/>
                </a:lnTo>
                <a:lnTo>
                  <a:pt x="565280" y="204359"/>
                </a:lnTo>
                <a:lnTo>
                  <a:pt x="567185" y="204530"/>
                </a:lnTo>
                <a:lnTo>
                  <a:pt x="567328" y="206635"/>
                </a:lnTo>
                <a:lnTo>
                  <a:pt x="567928" y="208207"/>
                </a:lnTo>
                <a:lnTo>
                  <a:pt x="567166" y="211646"/>
                </a:lnTo>
                <a:lnTo>
                  <a:pt x="564232" y="213970"/>
                </a:lnTo>
                <a:lnTo>
                  <a:pt x="565699" y="214455"/>
                </a:lnTo>
                <a:lnTo>
                  <a:pt x="567023" y="215217"/>
                </a:lnTo>
                <a:lnTo>
                  <a:pt x="569966" y="215779"/>
                </a:lnTo>
                <a:lnTo>
                  <a:pt x="570957" y="218218"/>
                </a:lnTo>
                <a:lnTo>
                  <a:pt x="570519" y="221171"/>
                </a:lnTo>
                <a:lnTo>
                  <a:pt x="569986" y="223818"/>
                </a:lnTo>
                <a:lnTo>
                  <a:pt x="567871" y="224552"/>
                </a:lnTo>
                <a:lnTo>
                  <a:pt x="566556" y="224066"/>
                </a:lnTo>
                <a:lnTo>
                  <a:pt x="565252" y="224114"/>
                </a:lnTo>
                <a:lnTo>
                  <a:pt x="564289" y="224914"/>
                </a:lnTo>
                <a:lnTo>
                  <a:pt x="564042" y="226285"/>
                </a:lnTo>
                <a:lnTo>
                  <a:pt x="565861" y="225609"/>
                </a:lnTo>
                <a:lnTo>
                  <a:pt x="565756" y="229038"/>
                </a:lnTo>
                <a:lnTo>
                  <a:pt x="565261" y="232381"/>
                </a:lnTo>
                <a:lnTo>
                  <a:pt x="564661" y="234229"/>
                </a:lnTo>
                <a:lnTo>
                  <a:pt x="563546" y="235734"/>
                </a:lnTo>
                <a:lnTo>
                  <a:pt x="561861" y="236220"/>
                </a:lnTo>
                <a:lnTo>
                  <a:pt x="560270" y="235087"/>
                </a:lnTo>
                <a:lnTo>
                  <a:pt x="559946" y="236401"/>
                </a:lnTo>
                <a:lnTo>
                  <a:pt x="560432" y="237506"/>
                </a:lnTo>
                <a:lnTo>
                  <a:pt x="562699" y="240192"/>
                </a:lnTo>
                <a:lnTo>
                  <a:pt x="561308" y="240782"/>
                </a:lnTo>
                <a:lnTo>
                  <a:pt x="560298" y="241697"/>
                </a:lnTo>
                <a:lnTo>
                  <a:pt x="559841" y="243030"/>
                </a:lnTo>
                <a:lnTo>
                  <a:pt x="557374" y="246088"/>
                </a:lnTo>
                <a:lnTo>
                  <a:pt x="556279" y="248336"/>
                </a:lnTo>
                <a:lnTo>
                  <a:pt x="555812" y="250736"/>
                </a:lnTo>
                <a:lnTo>
                  <a:pt x="554660" y="252641"/>
                </a:lnTo>
                <a:lnTo>
                  <a:pt x="536000" y="260947"/>
                </a:lnTo>
                <a:lnTo>
                  <a:pt x="520903" y="267938"/>
                </a:lnTo>
                <a:lnTo>
                  <a:pt x="519817" y="267462"/>
                </a:lnTo>
                <a:lnTo>
                  <a:pt x="519083" y="266395"/>
                </a:lnTo>
                <a:lnTo>
                  <a:pt x="518570" y="255527"/>
                </a:lnTo>
                <a:lnTo>
                  <a:pt x="516702" y="249974"/>
                </a:lnTo>
                <a:lnTo>
                  <a:pt x="516426" y="246840"/>
                </a:lnTo>
                <a:lnTo>
                  <a:pt x="514292" y="249631"/>
                </a:lnTo>
                <a:lnTo>
                  <a:pt x="512988" y="249345"/>
                </a:lnTo>
                <a:lnTo>
                  <a:pt x="511578" y="248631"/>
                </a:lnTo>
                <a:lnTo>
                  <a:pt x="510521" y="247717"/>
                </a:lnTo>
                <a:lnTo>
                  <a:pt x="510435" y="246516"/>
                </a:lnTo>
                <a:lnTo>
                  <a:pt x="511578" y="243068"/>
                </a:lnTo>
                <a:lnTo>
                  <a:pt x="510197" y="244964"/>
                </a:lnTo>
                <a:lnTo>
                  <a:pt x="508692" y="246421"/>
                </a:lnTo>
                <a:lnTo>
                  <a:pt x="507130" y="246240"/>
                </a:lnTo>
                <a:lnTo>
                  <a:pt x="505777" y="245516"/>
                </a:lnTo>
                <a:lnTo>
                  <a:pt x="505282" y="244392"/>
                </a:lnTo>
                <a:lnTo>
                  <a:pt x="504567" y="244221"/>
                </a:lnTo>
                <a:lnTo>
                  <a:pt x="501262" y="247288"/>
                </a:lnTo>
                <a:lnTo>
                  <a:pt x="496910" y="248936"/>
                </a:lnTo>
                <a:lnTo>
                  <a:pt x="494481" y="248907"/>
                </a:lnTo>
                <a:lnTo>
                  <a:pt x="492576" y="247964"/>
                </a:lnTo>
                <a:lnTo>
                  <a:pt x="492671" y="245621"/>
                </a:lnTo>
                <a:lnTo>
                  <a:pt x="492471" y="243335"/>
                </a:lnTo>
                <a:lnTo>
                  <a:pt x="491937" y="241992"/>
                </a:lnTo>
                <a:lnTo>
                  <a:pt x="490766" y="241506"/>
                </a:lnTo>
                <a:lnTo>
                  <a:pt x="489689" y="241678"/>
                </a:lnTo>
                <a:lnTo>
                  <a:pt x="486565" y="242868"/>
                </a:lnTo>
                <a:lnTo>
                  <a:pt x="485451" y="242726"/>
                </a:lnTo>
                <a:lnTo>
                  <a:pt x="484813" y="243326"/>
                </a:lnTo>
                <a:lnTo>
                  <a:pt x="476545" y="235001"/>
                </a:lnTo>
                <a:lnTo>
                  <a:pt x="474878" y="241745"/>
                </a:lnTo>
                <a:lnTo>
                  <a:pt x="469163" y="245326"/>
                </a:lnTo>
                <a:lnTo>
                  <a:pt x="464953" y="247412"/>
                </a:lnTo>
                <a:lnTo>
                  <a:pt x="460772" y="246631"/>
                </a:lnTo>
                <a:lnTo>
                  <a:pt x="456533" y="245297"/>
                </a:lnTo>
                <a:lnTo>
                  <a:pt x="452304" y="246907"/>
                </a:lnTo>
                <a:lnTo>
                  <a:pt x="447713" y="250850"/>
                </a:lnTo>
                <a:lnTo>
                  <a:pt x="446446" y="251450"/>
                </a:lnTo>
                <a:lnTo>
                  <a:pt x="445122" y="251441"/>
                </a:lnTo>
                <a:lnTo>
                  <a:pt x="444151" y="250927"/>
                </a:lnTo>
                <a:lnTo>
                  <a:pt x="444484" y="247936"/>
                </a:lnTo>
                <a:lnTo>
                  <a:pt x="444522" y="244945"/>
                </a:lnTo>
                <a:lnTo>
                  <a:pt x="444179" y="238287"/>
                </a:lnTo>
                <a:lnTo>
                  <a:pt x="443817" y="236972"/>
                </a:lnTo>
                <a:lnTo>
                  <a:pt x="442493" y="235144"/>
                </a:lnTo>
                <a:lnTo>
                  <a:pt x="440741" y="233820"/>
                </a:lnTo>
                <a:lnTo>
                  <a:pt x="439769" y="234782"/>
                </a:lnTo>
                <a:lnTo>
                  <a:pt x="438883" y="236106"/>
                </a:lnTo>
                <a:lnTo>
                  <a:pt x="435397" y="236048"/>
                </a:lnTo>
                <a:lnTo>
                  <a:pt x="431997" y="234991"/>
                </a:lnTo>
                <a:lnTo>
                  <a:pt x="429101" y="235591"/>
                </a:lnTo>
                <a:lnTo>
                  <a:pt x="423348" y="238230"/>
                </a:lnTo>
                <a:lnTo>
                  <a:pt x="420300" y="238639"/>
                </a:lnTo>
                <a:lnTo>
                  <a:pt x="418662" y="238039"/>
                </a:lnTo>
                <a:lnTo>
                  <a:pt x="417614" y="236620"/>
                </a:lnTo>
                <a:lnTo>
                  <a:pt x="418214" y="235315"/>
                </a:lnTo>
                <a:lnTo>
                  <a:pt x="419481" y="234315"/>
                </a:lnTo>
                <a:lnTo>
                  <a:pt x="417119" y="235105"/>
                </a:lnTo>
                <a:lnTo>
                  <a:pt x="415109" y="236439"/>
                </a:lnTo>
                <a:lnTo>
                  <a:pt x="414232" y="237296"/>
                </a:lnTo>
                <a:lnTo>
                  <a:pt x="413289" y="236868"/>
                </a:lnTo>
                <a:lnTo>
                  <a:pt x="410775" y="233858"/>
                </a:lnTo>
                <a:lnTo>
                  <a:pt x="405517" y="234982"/>
                </a:lnTo>
                <a:lnTo>
                  <a:pt x="404813" y="235325"/>
                </a:lnTo>
                <a:lnTo>
                  <a:pt x="403517" y="236353"/>
                </a:lnTo>
                <a:lnTo>
                  <a:pt x="402269" y="235839"/>
                </a:lnTo>
                <a:lnTo>
                  <a:pt x="401650" y="234744"/>
                </a:lnTo>
                <a:lnTo>
                  <a:pt x="401431" y="228457"/>
                </a:lnTo>
                <a:lnTo>
                  <a:pt x="398754" y="216370"/>
                </a:lnTo>
                <a:lnTo>
                  <a:pt x="398021" y="210198"/>
                </a:lnTo>
                <a:lnTo>
                  <a:pt x="397430" y="208740"/>
                </a:lnTo>
                <a:lnTo>
                  <a:pt x="394363" y="206521"/>
                </a:lnTo>
                <a:lnTo>
                  <a:pt x="394468" y="203340"/>
                </a:lnTo>
                <a:lnTo>
                  <a:pt x="396068" y="200673"/>
                </a:lnTo>
                <a:lnTo>
                  <a:pt x="396402" y="197568"/>
                </a:lnTo>
                <a:lnTo>
                  <a:pt x="395944" y="194196"/>
                </a:lnTo>
                <a:lnTo>
                  <a:pt x="394982" y="190900"/>
                </a:lnTo>
                <a:lnTo>
                  <a:pt x="393773" y="188414"/>
                </a:lnTo>
                <a:lnTo>
                  <a:pt x="392039" y="186290"/>
                </a:lnTo>
                <a:lnTo>
                  <a:pt x="389744" y="183909"/>
                </a:lnTo>
                <a:lnTo>
                  <a:pt x="386915" y="182128"/>
                </a:lnTo>
                <a:lnTo>
                  <a:pt x="380819" y="180127"/>
                </a:lnTo>
                <a:lnTo>
                  <a:pt x="377609" y="180308"/>
                </a:lnTo>
                <a:lnTo>
                  <a:pt x="376409" y="179518"/>
                </a:lnTo>
                <a:lnTo>
                  <a:pt x="375608" y="178498"/>
                </a:lnTo>
                <a:lnTo>
                  <a:pt x="375932" y="176498"/>
                </a:lnTo>
                <a:lnTo>
                  <a:pt x="377018" y="175127"/>
                </a:lnTo>
                <a:lnTo>
                  <a:pt x="378476" y="174784"/>
                </a:lnTo>
                <a:lnTo>
                  <a:pt x="378657" y="174003"/>
                </a:lnTo>
                <a:lnTo>
                  <a:pt x="375561" y="172393"/>
                </a:lnTo>
                <a:lnTo>
                  <a:pt x="372980" y="170202"/>
                </a:lnTo>
                <a:lnTo>
                  <a:pt x="372170" y="168888"/>
                </a:lnTo>
                <a:lnTo>
                  <a:pt x="371923" y="167440"/>
                </a:lnTo>
                <a:lnTo>
                  <a:pt x="371941" y="164097"/>
                </a:lnTo>
                <a:lnTo>
                  <a:pt x="372684" y="161982"/>
                </a:lnTo>
                <a:lnTo>
                  <a:pt x="373094" y="160839"/>
                </a:lnTo>
                <a:lnTo>
                  <a:pt x="373885" y="157305"/>
                </a:lnTo>
                <a:lnTo>
                  <a:pt x="375571" y="156229"/>
                </a:lnTo>
                <a:lnTo>
                  <a:pt x="375304" y="155581"/>
                </a:lnTo>
                <a:lnTo>
                  <a:pt x="374580" y="155095"/>
                </a:lnTo>
                <a:lnTo>
                  <a:pt x="373532" y="153933"/>
                </a:lnTo>
                <a:lnTo>
                  <a:pt x="372666" y="152600"/>
                </a:lnTo>
                <a:lnTo>
                  <a:pt x="370694" y="150333"/>
                </a:lnTo>
                <a:lnTo>
                  <a:pt x="367217" y="147609"/>
                </a:lnTo>
                <a:lnTo>
                  <a:pt x="366626" y="142903"/>
                </a:lnTo>
                <a:lnTo>
                  <a:pt x="366179" y="135969"/>
                </a:lnTo>
                <a:lnTo>
                  <a:pt x="366465" y="132817"/>
                </a:lnTo>
                <a:lnTo>
                  <a:pt x="367579" y="126920"/>
                </a:lnTo>
                <a:lnTo>
                  <a:pt x="369513" y="125063"/>
                </a:lnTo>
                <a:lnTo>
                  <a:pt x="371046" y="124549"/>
                </a:lnTo>
                <a:lnTo>
                  <a:pt x="372199" y="123758"/>
                </a:lnTo>
                <a:lnTo>
                  <a:pt x="371246" y="123644"/>
                </a:lnTo>
                <a:lnTo>
                  <a:pt x="370427" y="123939"/>
                </a:lnTo>
                <a:lnTo>
                  <a:pt x="368960" y="124139"/>
                </a:lnTo>
                <a:lnTo>
                  <a:pt x="370170" y="118863"/>
                </a:lnTo>
                <a:lnTo>
                  <a:pt x="370713" y="117338"/>
                </a:lnTo>
                <a:lnTo>
                  <a:pt x="373142" y="114386"/>
                </a:lnTo>
                <a:lnTo>
                  <a:pt x="375990" y="111776"/>
                </a:lnTo>
                <a:lnTo>
                  <a:pt x="377190" y="108699"/>
                </a:lnTo>
                <a:lnTo>
                  <a:pt x="378809" y="106004"/>
                </a:lnTo>
                <a:lnTo>
                  <a:pt x="385505" y="103222"/>
                </a:lnTo>
                <a:lnTo>
                  <a:pt x="383095" y="106709"/>
                </a:lnTo>
                <a:lnTo>
                  <a:pt x="383362" y="107975"/>
                </a:lnTo>
                <a:lnTo>
                  <a:pt x="383953" y="109099"/>
                </a:lnTo>
                <a:lnTo>
                  <a:pt x="385686" y="109890"/>
                </a:lnTo>
                <a:lnTo>
                  <a:pt x="386182" y="114186"/>
                </a:lnTo>
                <a:lnTo>
                  <a:pt x="388362" y="116624"/>
                </a:lnTo>
                <a:lnTo>
                  <a:pt x="390554" y="118853"/>
                </a:lnTo>
                <a:lnTo>
                  <a:pt x="392173" y="119948"/>
                </a:lnTo>
                <a:lnTo>
                  <a:pt x="393954" y="121539"/>
                </a:lnTo>
                <a:lnTo>
                  <a:pt x="395201" y="123015"/>
                </a:lnTo>
                <a:lnTo>
                  <a:pt x="396516" y="124253"/>
                </a:lnTo>
                <a:lnTo>
                  <a:pt x="398497" y="125463"/>
                </a:lnTo>
                <a:lnTo>
                  <a:pt x="403860" y="130616"/>
                </a:lnTo>
                <a:lnTo>
                  <a:pt x="406098" y="132131"/>
                </a:lnTo>
                <a:lnTo>
                  <a:pt x="407765" y="133645"/>
                </a:lnTo>
                <a:lnTo>
                  <a:pt x="408946" y="134179"/>
                </a:lnTo>
                <a:lnTo>
                  <a:pt x="411870" y="133750"/>
                </a:lnTo>
                <a:lnTo>
                  <a:pt x="420509" y="130054"/>
                </a:lnTo>
                <a:lnTo>
                  <a:pt x="422062" y="129816"/>
                </a:lnTo>
                <a:lnTo>
                  <a:pt x="424872" y="129178"/>
                </a:lnTo>
                <a:lnTo>
                  <a:pt x="429834" y="129378"/>
                </a:lnTo>
                <a:lnTo>
                  <a:pt x="435083" y="130635"/>
                </a:lnTo>
                <a:lnTo>
                  <a:pt x="436788" y="130673"/>
                </a:lnTo>
                <a:lnTo>
                  <a:pt x="438407" y="129921"/>
                </a:lnTo>
                <a:lnTo>
                  <a:pt x="440655" y="130140"/>
                </a:lnTo>
                <a:lnTo>
                  <a:pt x="442750" y="130530"/>
                </a:lnTo>
                <a:lnTo>
                  <a:pt x="443798" y="130207"/>
                </a:lnTo>
                <a:lnTo>
                  <a:pt x="446846" y="127511"/>
                </a:lnTo>
                <a:lnTo>
                  <a:pt x="450999" y="126711"/>
                </a:lnTo>
                <a:lnTo>
                  <a:pt x="452342" y="124044"/>
                </a:lnTo>
                <a:lnTo>
                  <a:pt x="453380" y="121530"/>
                </a:lnTo>
                <a:lnTo>
                  <a:pt x="453876" y="118853"/>
                </a:lnTo>
                <a:lnTo>
                  <a:pt x="455609" y="117777"/>
                </a:lnTo>
                <a:lnTo>
                  <a:pt x="458038" y="116843"/>
                </a:lnTo>
                <a:lnTo>
                  <a:pt x="461639" y="115662"/>
                </a:lnTo>
                <a:lnTo>
                  <a:pt x="474126" y="115453"/>
                </a:lnTo>
                <a:lnTo>
                  <a:pt x="475336" y="115967"/>
                </a:lnTo>
                <a:lnTo>
                  <a:pt x="475592" y="117338"/>
                </a:lnTo>
                <a:lnTo>
                  <a:pt x="475336" y="118376"/>
                </a:lnTo>
                <a:lnTo>
                  <a:pt x="475831" y="118996"/>
                </a:lnTo>
                <a:lnTo>
                  <a:pt x="477488" y="119053"/>
                </a:lnTo>
                <a:lnTo>
                  <a:pt x="479021" y="119682"/>
                </a:lnTo>
                <a:lnTo>
                  <a:pt x="485241" y="121834"/>
                </a:lnTo>
                <a:lnTo>
                  <a:pt x="487889" y="122501"/>
                </a:lnTo>
                <a:lnTo>
                  <a:pt x="489365" y="122329"/>
                </a:lnTo>
                <a:lnTo>
                  <a:pt x="492280" y="124253"/>
                </a:lnTo>
                <a:lnTo>
                  <a:pt x="493871" y="123596"/>
                </a:lnTo>
                <a:lnTo>
                  <a:pt x="495976" y="122244"/>
                </a:lnTo>
                <a:lnTo>
                  <a:pt x="497977" y="120425"/>
                </a:lnTo>
                <a:lnTo>
                  <a:pt x="499767" y="118986"/>
                </a:lnTo>
                <a:lnTo>
                  <a:pt x="502368" y="118424"/>
                </a:lnTo>
                <a:lnTo>
                  <a:pt x="505739" y="118500"/>
                </a:lnTo>
                <a:lnTo>
                  <a:pt x="509721" y="118005"/>
                </a:lnTo>
                <a:lnTo>
                  <a:pt x="512721" y="117234"/>
                </a:lnTo>
                <a:lnTo>
                  <a:pt x="516074" y="118510"/>
                </a:lnTo>
                <a:lnTo>
                  <a:pt x="516969" y="118110"/>
                </a:lnTo>
                <a:lnTo>
                  <a:pt x="517550" y="116862"/>
                </a:lnTo>
                <a:lnTo>
                  <a:pt x="519284" y="114129"/>
                </a:lnTo>
                <a:lnTo>
                  <a:pt x="520055" y="112290"/>
                </a:lnTo>
                <a:lnTo>
                  <a:pt x="520722" y="108766"/>
                </a:lnTo>
                <a:lnTo>
                  <a:pt x="521189" y="107928"/>
                </a:lnTo>
                <a:lnTo>
                  <a:pt x="522465" y="107442"/>
                </a:lnTo>
                <a:lnTo>
                  <a:pt x="523770" y="106775"/>
                </a:lnTo>
                <a:lnTo>
                  <a:pt x="524113" y="105718"/>
                </a:lnTo>
                <a:lnTo>
                  <a:pt x="524589" y="104489"/>
                </a:lnTo>
                <a:lnTo>
                  <a:pt x="524199" y="103461"/>
                </a:lnTo>
                <a:lnTo>
                  <a:pt x="523456" y="102594"/>
                </a:lnTo>
                <a:lnTo>
                  <a:pt x="522675" y="99651"/>
                </a:lnTo>
                <a:lnTo>
                  <a:pt x="522922" y="98307"/>
                </a:lnTo>
                <a:lnTo>
                  <a:pt x="523408" y="97307"/>
                </a:lnTo>
                <a:lnTo>
                  <a:pt x="524751" y="96803"/>
                </a:lnTo>
                <a:lnTo>
                  <a:pt x="528295" y="94640"/>
                </a:lnTo>
                <a:lnTo>
                  <a:pt x="531438" y="92107"/>
                </a:lnTo>
                <a:lnTo>
                  <a:pt x="533162" y="90868"/>
                </a:lnTo>
                <a:lnTo>
                  <a:pt x="533914" y="90068"/>
                </a:lnTo>
                <a:lnTo>
                  <a:pt x="533962" y="88906"/>
                </a:lnTo>
                <a:lnTo>
                  <a:pt x="532590" y="87697"/>
                </a:lnTo>
                <a:lnTo>
                  <a:pt x="531276" y="87116"/>
                </a:lnTo>
                <a:lnTo>
                  <a:pt x="531180" y="85715"/>
                </a:lnTo>
                <a:lnTo>
                  <a:pt x="531228" y="84744"/>
                </a:lnTo>
                <a:lnTo>
                  <a:pt x="531628" y="83829"/>
                </a:lnTo>
                <a:lnTo>
                  <a:pt x="531428" y="82943"/>
                </a:lnTo>
                <a:lnTo>
                  <a:pt x="531419" y="81620"/>
                </a:lnTo>
                <a:lnTo>
                  <a:pt x="532257" y="80191"/>
                </a:lnTo>
                <a:lnTo>
                  <a:pt x="534190" y="78076"/>
                </a:lnTo>
                <a:lnTo>
                  <a:pt x="535714" y="76705"/>
                </a:lnTo>
                <a:lnTo>
                  <a:pt x="537410" y="77553"/>
                </a:lnTo>
                <a:lnTo>
                  <a:pt x="539382" y="77162"/>
                </a:lnTo>
                <a:lnTo>
                  <a:pt x="541258" y="76476"/>
                </a:lnTo>
                <a:lnTo>
                  <a:pt x="542296" y="73981"/>
                </a:lnTo>
                <a:lnTo>
                  <a:pt x="542458" y="72790"/>
                </a:lnTo>
                <a:lnTo>
                  <a:pt x="542211" y="71837"/>
                </a:lnTo>
                <a:lnTo>
                  <a:pt x="542858" y="68285"/>
                </a:lnTo>
                <a:lnTo>
                  <a:pt x="543020" y="67770"/>
                </a:lnTo>
                <a:lnTo>
                  <a:pt x="544249" y="65532"/>
                </a:lnTo>
                <a:lnTo>
                  <a:pt x="544373" y="64027"/>
                </a:lnTo>
                <a:lnTo>
                  <a:pt x="543677" y="60531"/>
                </a:lnTo>
                <a:lnTo>
                  <a:pt x="544116" y="57883"/>
                </a:lnTo>
                <a:lnTo>
                  <a:pt x="544316" y="52406"/>
                </a:lnTo>
                <a:lnTo>
                  <a:pt x="545049" y="51425"/>
                </a:lnTo>
                <a:lnTo>
                  <a:pt x="545896" y="48587"/>
                </a:lnTo>
                <a:lnTo>
                  <a:pt x="547268" y="45625"/>
                </a:lnTo>
                <a:lnTo>
                  <a:pt x="550040" y="44015"/>
                </a:lnTo>
                <a:lnTo>
                  <a:pt x="551488" y="41900"/>
                </a:lnTo>
                <a:lnTo>
                  <a:pt x="552126" y="41500"/>
                </a:lnTo>
                <a:lnTo>
                  <a:pt x="553078" y="41481"/>
                </a:lnTo>
                <a:lnTo>
                  <a:pt x="556431" y="43024"/>
                </a:lnTo>
                <a:lnTo>
                  <a:pt x="559441" y="41310"/>
                </a:lnTo>
                <a:lnTo>
                  <a:pt x="562165" y="41110"/>
                </a:lnTo>
                <a:lnTo>
                  <a:pt x="564413" y="41338"/>
                </a:lnTo>
                <a:lnTo>
                  <a:pt x="565680" y="42043"/>
                </a:lnTo>
                <a:lnTo>
                  <a:pt x="566928" y="42548"/>
                </a:lnTo>
                <a:lnTo>
                  <a:pt x="569614" y="40881"/>
                </a:lnTo>
                <a:lnTo>
                  <a:pt x="570623" y="41253"/>
                </a:lnTo>
                <a:close/>
                <a:moveTo>
                  <a:pt x="844972" y="49949"/>
                </a:moveTo>
                <a:lnTo>
                  <a:pt x="843896" y="50502"/>
                </a:lnTo>
                <a:lnTo>
                  <a:pt x="842162" y="50302"/>
                </a:lnTo>
                <a:lnTo>
                  <a:pt x="841972" y="48949"/>
                </a:lnTo>
                <a:lnTo>
                  <a:pt x="843734" y="46520"/>
                </a:lnTo>
                <a:lnTo>
                  <a:pt x="844896" y="43958"/>
                </a:lnTo>
                <a:lnTo>
                  <a:pt x="843658" y="43320"/>
                </a:lnTo>
                <a:lnTo>
                  <a:pt x="842448" y="41681"/>
                </a:lnTo>
                <a:lnTo>
                  <a:pt x="842400" y="39776"/>
                </a:lnTo>
                <a:lnTo>
                  <a:pt x="843391" y="36252"/>
                </a:lnTo>
                <a:lnTo>
                  <a:pt x="844858" y="36538"/>
                </a:lnTo>
                <a:lnTo>
                  <a:pt x="846268" y="38062"/>
                </a:lnTo>
                <a:lnTo>
                  <a:pt x="846848" y="40919"/>
                </a:lnTo>
                <a:lnTo>
                  <a:pt x="847773" y="43091"/>
                </a:lnTo>
                <a:lnTo>
                  <a:pt x="845810" y="46044"/>
                </a:lnTo>
                <a:lnTo>
                  <a:pt x="844972" y="49949"/>
                </a:lnTo>
                <a:close/>
                <a:moveTo>
                  <a:pt x="34366" y="18088"/>
                </a:moveTo>
                <a:lnTo>
                  <a:pt x="37642" y="18326"/>
                </a:lnTo>
                <a:lnTo>
                  <a:pt x="43729" y="16878"/>
                </a:lnTo>
                <a:lnTo>
                  <a:pt x="47072" y="17021"/>
                </a:lnTo>
                <a:lnTo>
                  <a:pt x="50225" y="18069"/>
                </a:lnTo>
                <a:lnTo>
                  <a:pt x="53025" y="18669"/>
                </a:lnTo>
                <a:lnTo>
                  <a:pt x="59998" y="17897"/>
                </a:lnTo>
                <a:lnTo>
                  <a:pt x="61312" y="18097"/>
                </a:lnTo>
                <a:lnTo>
                  <a:pt x="62569" y="18697"/>
                </a:lnTo>
                <a:lnTo>
                  <a:pt x="63636" y="19650"/>
                </a:lnTo>
                <a:lnTo>
                  <a:pt x="66827" y="23117"/>
                </a:lnTo>
                <a:lnTo>
                  <a:pt x="72218" y="27384"/>
                </a:lnTo>
                <a:lnTo>
                  <a:pt x="73771" y="30118"/>
                </a:lnTo>
                <a:lnTo>
                  <a:pt x="74656" y="33194"/>
                </a:lnTo>
                <a:lnTo>
                  <a:pt x="75219" y="33909"/>
                </a:lnTo>
                <a:lnTo>
                  <a:pt x="81315" y="39786"/>
                </a:lnTo>
                <a:lnTo>
                  <a:pt x="81972" y="42243"/>
                </a:lnTo>
                <a:lnTo>
                  <a:pt x="81115" y="45644"/>
                </a:lnTo>
                <a:lnTo>
                  <a:pt x="82886" y="48349"/>
                </a:lnTo>
                <a:lnTo>
                  <a:pt x="88792" y="50892"/>
                </a:lnTo>
                <a:lnTo>
                  <a:pt x="92278" y="52740"/>
                </a:lnTo>
                <a:lnTo>
                  <a:pt x="93021" y="53873"/>
                </a:lnTo>
                <a:lnTo>
                  <a:pt x="93535" y="55226"/>
                </a:lnTo>
                <a:lnTo>
                  <a:pt x="95469" y="57226"/>
                </a:lnTo>
                <a:lnTo>
                  <a:pt x="97888" y="58531"/>
                </a:lnTo>
                <a:lnTo>
                  <a:pt x="105441" y="61969"/>
                </a:lnTo>
                <a:lnTo>
                  <a:pt x="115348" y="69151"/>
                </a:lnTo>
                <a:lnTo>
                  <a:pt x="120977" y="72561"/>
                </a:lnTo>
                <a:lnTo>
                  <a:pt x="125635" y="77743"/>
                </a:lnTo>
                <a:lnTo>
                  <a:pt x="127321" y="80220"/>
                </a:lnTo>
                <a:lnTo>
                  <a:pt x="128711" y="82896"/>
                </a:lnTo>
                <a:lnTo>
                  <a:pt x="131540" y="86792"/>
                </a:lnTo>
                <a:lnTo>
                  <a:pt x="136350" y="91602"/>
                </a:lnTo>
                <a:lnTo>
                  <a:pt x="137570" y="93069"/>
                </a:lnTo>
                <a:lnTo>
                  <a:pt x="138865" y="95193"/>
                </a:lnTo>
                <a:lnTo>
                  <a:pt x="140360" y="97164"/>
                </a:lnTo>
                <a:lnTo>
                  <a:pt x="142151" y="98974"/>
                </a:lnTo>
                <a:lnTo>
                  <a:pt x="144284" y="100365"/>
                </a:lnTo>
                <a:lnTo>
                  <a:pt x="146465" y="100812"/>
                </a:lnTo>
                <a:lnTo>
                  <a:pt x="149980" y="104289"/>
                </a:lnTo>
                <a:lnTo>
                  <a:pt x="151876" y="105375"/>
                </a:lnTo>
                <a:lnTo>
                  <a:pt x="151581" y="102651"/>
                </a:lnTo>
                <a:lnTo>
                  <a:pt x="149980" y="100269"/>
                </a:lnTo>
                <a:lnTo>
                  <a:pt x="150009" y="98841"/>
                </a:lnTo>
                <a:lnTo>
                  <a:pt x="150285" y="97555"/>
                </a:lnTo>
                <a:lnTo>
                  <a:pt x="151590" y="96479"/>
                </a:lnTo>
                <a:lnTo>
                  <a:pt x="153162" y="96174"/>
                </a:lnTo>
                <a:lnTo>
                  <a:pt x="156114" y="97164"/>
                </a:lnTo>
                <a:lnTo>
                  <a:pt x="160906" y="101289"/>
                </a:lnTo>
                <a:lnTo>
                  <a:pt x="162925" y="103689"/>
                </a:lnTo>
                <a:lnTo>
                  <a:pt x="164439" y="107004"/>
                </a:lnTo>
                <a:lnTo>
                  <a:pt x="165715" y="110442"/>
                </a:lnTo>
                <a:lnTo>
                  <a:pt x="167621" y="112157"/>
                </a:lnTo>
                <a:lnTo>
                  <a:pt x="170249" y="112757"/>
                </a:lnTo>
                <a:lnTo>
                  <a:pt x="173174" y="113004"/>
                </a:lnTo>
                <a:lnTo>
                  <a:pt x="175860" y="114062"/>
                </a:lnTo>
                <a:lnTo>
                  <a:pt x="182146" y="118824"/>
                </a:lnTo>
                <a:lnTo>
                  <a:pt x="184232" y="121063"/>
                </a:lnTo>
                <a:lnTo>
                  <a:pt x="185814" y="123692"/>
                </a:lnTo>
                <a:lnTo>
                  <a:pt x="186899" y="126806"/>
                </a:lnTo>
                <a:lnTo>
                  <a:pt x="187576" y="130073"/>
                </a:lnTo>
                <a:lnTo>
                  <a:pt x="187995" y="130826"/>
                </a:lnTo>
                <a:lnTo>
                  <a:pt x="192033" y="134769"/>
                </a:lnTo>
                <a:lnTo>
                  <a:pt x="194157" y="136436"/>
                </a:lnTo>
                <a:lnTo>
                  <a:pt x="196748" y="137246"/>
                </a:lnTo>
                <a:lnTo>
                  <a:pt x="204321" y="138131"/>
                </a:lnTo>
                <a:lnTo>
                  <a:pt x="206978" y="139494"/>
                </a:lnTo>
                <a:lnTo>
                  <a:pt x="209188" y="141761"/>
                </a:lnTo>
                <a:lnTo>
                  <a:pt x="210112" y="144066"/>
                </a:lnTo>
                <a:lnTo>
                  <a:pt x="208540" y="146104"/>
                </a:lnTo>
                <a:lnTo>
                  <a:pt x="202625" y="149228"/>
                </a:lnTo>
                <a:lnTo>
                  <a:pt x="196310" y="151390"/>
                </a:lnTo>
                <a:lnTo>
                  <a:pt x="202454" y="150647"/>
                </a:lnTo>
                <a:lnTo>
                  <a:pt x="205559" y="149742"/>
                </a:lnTo>
                <a:lnTo>
                  <a:pt x="208416" y="148333"/>
                </a:lnTo>
                <a:lnTo>
                  <a:pt x="211245" y="146533"/>
                </a:lnTo>
                <a:lnTo>
                  <a:pt x="215741" y="144018"/>
                </a:lnTo>
                <a:lnTo>
                  <a:pt x="217408" y="143503"/>
                </a:lnTo>
                <a:lnTo>
                  <a:pt x="219370" y="143685"/>
                </a:lnTo>
                <a:lnTo>
                  <a:pt x="221151" y="144399"/>
                </a:lnTo>
                <a:lnTo>
                  <a:pt x="223818" y="146866"/>
                </a:lnTo>
                <a:lnTo>
                  <a:pt x="226333" y="149476"/>
                </a:lnTo>
                <a:lnTo>
                  <a:pt x="228209" y="152514"/>
                </a:lnTo>
                <a:lnTo>
                  <a:pt x="229381" y="155896"/>
                </a:lnTo>
                <a:lnTo>
                  <a:pt x="227228" y="157667"/>
                </a:lnTo>
                <a:lnTo>
                  <a:pt x="224104" y="158972"/>
                </a:lnTo>
                <a:lnTo>
                  <a:pt x="219808" y="162239"/>
                </a:lnTo>
                <a:lnTo>
                  <a:pt x="219351" y="163535"/>
                </a:lnTo>
                <a:lnTo>
                  <a:pt x="220237" y="164363"/>
                </a:lnTo>
                <a:lnTo>
                  <a:pt x="219189" y="166764"/>
                </a:lnTo>
                <a:lnTo>
                  <a:pt x="221599" y="168250"/>
                </a:lnTo>
                <a:lnTo>
                  <a:pt x="221961" y="169507"/>
                </a:lnTo>
                <a:lnTo>
                  <a:pt x="219875" y="171307"/>
                </a:lnTo>
                <a:lnTo>
                  <a:pt x="220075" y="172421"/>
                </a:lnTo>
                <a:lnTo>
                  <a:pt x="222589" y="177184"/>
                </a:lnTo>
                <a:lnTo>
                  <a:pt x="223790" y="178270"/>
                </a:lnTo>
                <a:lnTo>
                  <a:pt x="227628" y="180689"/>
                </a:lnTo>
                <a:lnTo>
                  <a:pt x="233476" y="183137"/>
                </a:lnTo>
                <a:lnTo>
                  <a:pt x="236715" y="184261"/>
                </a:lnTo>
                <a:lnTo>
                  <a:pt x="240392" y="185128"/>
                </a:lnTo>
                <a:lnTo>
                  <a:pt x="241963" y="185109"/>
                </a:lnTo>
                <a:lnTo>
                  <a:pt x="244716" y="184709"/>
                </a:lnTo>
                <a:lnTo>
                  <a:pt x="245278" y="185661"/>
                </a:lnTo>
                <a:lnTo>
                  <a:pt x="246459" y="190347"/>
                </a:lnTo>
                <a:lnTo>
                  <a:pt x="247031" y="193319"/>
                </a:lnTo>
                <a:lnTo>
                  <a:pt x="247878" y="199634"/>
                </a:lnTo>
                <a:lnTo>
                  <a:pt x="248945" y="202254"/>
                </a:lnTo>
                <a:lnTo>
                  <a:pt x="248878" y="205454"/>
                </a:lnTo>
                <a:lnTo>
                  <a:pt x="250279" y="208178"/>
                </a:lnTo>
                <a:lnTo>
                  <a:pt x="253165" y="209921"/>
                </a:lnTo>
                <a:lnTo>
                  <a:pt x="256222" y="211341"/>
                </a:lnTo>
                <a:lnTo>
                  <a:pt x="257670" y="212731"/>
                </a:lnTo>
                <a:lnTo>
                  <a:pt x="257651" y="214827"/>
                </a:lnTo>
                <a:lnTo>
                  <a:pt x="257156" y="216484"/>
                </a:lnTo>
                <a:lnTo>
                  <a:pt x="256127" y="217770"/>
                </a:lnTo>
                <a:lnTo>
                  <a:pt x="252946" y="220504"/>
                </a:lnTo>
                <a:lnTo>
                  <a:pt x="252374" y="221685"/>
                </a:lnTo>
                <a:lnTo>
                  <a:pt x="251926" y="224695"/>
                </a:lnTo>
                <a:lnTo>
                  <a:pt x="252469" y="226076"/>
                </a:lnTo>
                <a:lnTo>
                  <a:pt x="253746" y="226152"/>
                </a:lnTo>
                <a:lnTo>
                  <a:pt x="254736" y="225428"/>
                </a:lnTo>
                <a:lnTo>
                  <a:pt x="258546" y="221389"/>
                </a:lnTo>
                <a:lnTo>
                  <a:pt x="259575" y="220685"/>
                </a:lnTo>
                <a:lnTo>
                  <a:pt x="261013" y="220113"/>
                </a:lnTo>
                <a:lnTo>
                  <a:pt x="262481" y="219751"/>
                </a:lnTo>
                <a:lnTo>
                  <a:pt x="269443" y="219723"/>
                </a:lnTo>
                <a:lnTo>
                  <a:pt x="272405" y="220361"/>
                </a:lnTo>
                <a:lnTo>
                  <a:pt x="275025" y="221675"/>
                </a:lnTo>
                <a:lnTo>
                  <a:pt x="277339" y="223323"/>
                </a:lnTo>
                <a:lnTo>
                  <a:pt x="285826" y="233848"/>
                </a:lnTo>
                <a:lnTo>
                  <a:pt x="289703" y="239658"/>
                </a:lnTo>
                <a:lnTo>
                  <a:pt x="290007" y="241106"/>
                </a:lnTo>
                <a:lnTo>
                  <a:pt x="290074" y="242611"/>
                </a:lnTo>
                <a:lnTo>
                  <a:pt x="289417" y="243773"/>
                </a:lnTo>
                <a:lnTo>
                  <a:pt x="285892" y="247745"/>
                </a:lnTo>
                <a:lnTo>
                  <a:pt x="285445" y="248841"/>
                </a:lnTo>
                <a:lnTo>
                  <a:pt x="284350" y="253165"/>
                </a:lnTo>
                <a:lnTo>
                  <a:pt x="284550" y="256280"/>
                </a:lnTo>
                <a:lnTo>
                  <a:pt x="285721" y="257585"/>
                </a:lnTo>
                <a:lnTo>
                  <a:pt x="286664" y="259004"/>
                </a:lnTo>
                <a:lnTo>
                  <a:pt x="286588" y="260290"/>
                </a:lnTo>
                <a:lnTo>
                  <a:pt x="284264" y="266690"/>
                </a:lnTo>
                <a:lnTo>
                  <a:pt x="284026" y="267786"/>
                </a:lnTo>
                <a:lnTo>
                  <a:pt x="285492" y="278197"/>
                </a:lnTo>
                <a:lnTo>
                  <a:pt x="285597" y="281016"/>
                </a:lnTo>
                <a:lnTo>
                  <a:pt x="285302" y="284588"/>
                </a:lnTo>
                <a:lnTo>
                  <a:pt x="285512" y="290341"/>
                </a:lnTo>
                <a:lnTo>
                  <a:pt x="283607" y="308134"/>
                </a:lnTo>
                <a:lnTo>
                  <a:pt x="283254" y="309191"/>
                </a:lnTo>
                <a:lnTo>
                  <a:pt x="281797" y="311915"/>
                </a:lnTo>
                <a:lnTo>
                  <a:pt x="279882" y="311896"/>
                </a:lnTo>
                <a:lnTo>
                  <a:pt x="278330" y="311420"/>
                </a:lnTo>
                <a:lnTo>
                  <a:pt x="277253" y="310382"/>
                </a:lnTo>
                <a:lnTo>
                  <a:pt x="276653" y="309096"/>
                </a:lnTo>
                <a:lnTo>
                  <a:pt x="275777" y="308038"/>
                </a:lnTo>
                <a:lnTo>
                  <a:pt x="271148" y="304752"/>
                </a:lnTo>
                <a:lnTo>
                  <a:pt x="269938" y="305295"/>
                </a:lnTo>
                <a:lnTo>
                  <a:pt x="265233" y="309372"/>
                </a:lnTo>
                <a:lnTo>
                  <a:pt x="263985" y="309972"/>
                </a:lnTo>
                <a:lnTo>
                  <a:pt x="262414" y="309477"/>
                </a:lnTo>
                <a:lnTo>
                  <a:pt x="259937" y="308258"/>
                </a:lnTo>
                <a:lnTo>
                  <a:pt x="252174" y="303971"/>
                </a:lnTo>
                <a:lnTo>
                  <a:pt x="251698" y="305343"/>
                </a:lnTo>
                <a:lnTo>
                  <a:pt x="251593" y="307200"/>
                </a:lnTo>
                <a:lnTo>
                  <a:pt x="253136" y="311868"/>
                </a:lnTo>
                <a:lnTo>
                  <a:pt x="253355" y="313906"/>
                </a:lnTo>
                <a:lnTo>
                  <a:pt x="251946" y="314306"/>
                </a:lnTo>
                <a:lnTo>
                  <a:pt x="251155" y="314220"/>
                </a:lnTo>
                <a:lnTo>
                  <a:pt x="247926" y="311515"/>
                </a:lnTo>
                <a:lnTo>
                  <a:pt x="244945" y="308515"/>
                </a:lnTo>
                <a:lnTo>
                  <a:pt x="241563" y="304457"/>
                </a:lnTo>
                <a:lnTo>
                  <a:pt x="239087" y="302533"/>
                </a:lnTo>
                <a:lnTo>
                  <a:pt x="236858" y="300380"/>
                </a:lnTo>
                <a:lnTo>
                  <a:pt x="230571" y="292208"/>
                </a:lnTo>
                <a:lnTo>
                  <a:pt x="228933" y="290960"/>
                </a:lnTo>
                <a:lnTo>
                  <a:pt x="219189" y="285197"/>
                </a:lnTo>
                <a:lnTo>
                  <a:pt x="217227" y="283826"/>
                </a:lnTo>
                <a:lnTo>
                  <a:pt x="214732" y="281445"/>
                </a:lnTo>
                <a:lnTo>
                  <a:pt x="212055" y="279320"/>
                </a:lnTo>
                <a:lnTo>
                  <a:pt x="206178" y="275977"/>
                </a:lnTo>
                <a:lnTo>
                  <a:pt x="195986" y="267500"/>
                </a:lnTo>
                <a:lnTo>
                  <a:pt x="191557" y="262633"/>
                </a:lnTo>
                <a:lnTo>
                  <a:pt x="186633" y="254784"/>
                </a:lnTo>
                <a:lnTo>
                  <a:pt x="185023" y="252784"/>
                </a:lnTo>
                <a:lnTo>
                  <a:pt x="176746" y="246897"/>
                </a:lnTo>
                <a:lnTo>
                  <a:pt x="172231" y="243335"/>
                </a:lnTo>
                <a:lnTo>
                  <a:pt x="170345" y="241287"/>
                </a:lnTo>
                <a:lnTo>
                  <a:pt x="165954" y="234153"/>
                </a:lnTo>
                <a:lnTo>
                  <a:pt x="164668" y="231753"/>
                </a:lnTo>
                <a:lnTo>
                  <a:pt x="163049" y="229629"/>
                </a:lnTo>
                <a:lnTo>
                  <a:pt x="160391" y="227905"/>
                </a:lnTo>
                <a:lnTo>
                  <a:pt x="158048" y="225885"/>
                </a:lnTo>
                <a:lnTo>
                  <a:pt x="153400" y="219437"/>
                </a:lnTo>
                <a:lnTo>
                  <a:pt x="151933" y="216865"/>
                </a:lnTo>
                <a:lnTo>
                  <a:pt x="150828" y="214084"/>
                </a:lnTo>
                <a:lnTo>
                  <a:pt x="151028" y="208512"/>
                </a:lnTo>
                <a:lnTo>
                  <a:pt x="141170" y="191643"/>
                </a:lnTo>
                <a:lnTo>
                  <a:pt x="138693" y="186385"/>
                </a:lnTo>
                <a:lnTo>
                  <a:pt x="136397" y="179089"/>
                </a:lnTo>
                <a:lnTo>
                  <a:pt x="135893" y="178356"/>
                </a:lnTo>
                <a:lnTo>
                  <a:pt x="130511" y="171821"/>
                </a:lnTo>
                <a:lnTo>
                  <a:pt x="128616" y="169726"/>
                </a:lnTo>
                <a:lnTo>
                  <a:pt x="126311" y="167764"/>
                </a:lnTo>
                <a:lnTo>
                  <a:pt x="124434" y="165468"/>
                </a:lnTo>
                <a:lnTo>
                  <a:pt x="120719" y="158010"/>
                </a:lnTo>
                <a:lnTo>
                  <a:pt x="119339" y="155943"/>
                </a:lnTo>
                <a:lnTo>
                  <a:pt x="117405" y="154419"/>
                </a:lnTo>
                <a:lnTo>
                  <a:pt x="110375" y="151600"/>
                </a:lnTo>
                <a:lnTo>
                  <a:pt x="107756" y="150028"/>
                </a:lnTo>
                <a:lnTo>
                  <a:pt x="105689" y="147799"/>
                </a:lnTo>
                <a:lnTo>
                  <a:pt x="104422" y="144951"/>
                </a:lnTo>
                <a:lnTo>
                  <a:pt x="103032" y="138912"/>
                </a:lnTo>
                <a:lnTo>
                  <a:pt x="99707" y="129740"/>
                </a:lnTo>
                <a:lnTo>
                  <a:pt x="95993" y="117453"/>
                </a:lnTo>
                <a:lnTo>
                  <a:pt x="93478" y="111947"/>
                </a:lnTo>
                <a:lnTo>
                  <a:pt x="90611" y="107623"/>
                </a:lnTo>
                <a:lnTo>
                  <a:pt x="89773" y="106623"/>
                </a:lnTo>
                <a:lnTo>
                  <a:pt x="77009" y="98841"/>
                </a:lnTo>
                <a:lnTo>
                  <a:pt x="74828" y="97688"/>
                </a:lnTo>
                <a:lnTo>
                  <a:pt x="72514" y="97003"/>
                </a:lnTo>
                <a:lnTo>
                  <a:pt x="69209" y="96507"/>
                </a:lnTo>
                <a:lnTo>
                  <a:pt x="66684" y="94497"/>
                </a:lnTo>
                <a:lnTo>
                  <a:pt x="65656" y="90887"/>
                </a:lnTo>
                <a:lnTo>
                  <a:pt x="65075" y="86049"/>
                </a:lnTo>
                <a:lnTo>
                  <a:pt x="64446" y="83163"/>
                </a:lnTo>
                <a:lnTo>
                  <a:pt x="63751" y="81524"/>
                </a:lnTo>
                <a:lnTo>
                  <a:pt x="58417" y="78105"/>
                </a:lnTo>
                <a:lnTo>
                  <a:pt x="56321" y="75400"/>
                </a:lnTo>
                <a:lnTo>
                  <a:pt x="54578" y="72419"/>
                </a:lnTo>
                <a:lnTo>
                  <a:pt x="52987" y="70113"/>
                </a:lnTo>
                <a:lnTo>
                  <a:pt x="47120" y="62151"/>
                </a:lnTo>
                <a:lnTo>
                  <a:pt x="45110" y="60065"/>
                </a:lnTo>
                <a:lnTo>
                  <a:pt x="42624" y="58607"/>
                </a:lnTo>
                <a:lnTo>
                  <a:pt x="35261" y="57064"/>
                </a:lnTo>
                <a:lnTo>
                  <a:pt x="33099" y="55740"/>
                </a:lnTo>
                <a:lnTo>
                  <a:pt x="29527" y="51216"/>
                </a:lnTo>
                <a:lnTo>
                  <a:pt x="27365" y="48911"/>
                </a:lnTo>
                <a:lnTo>
                  <a:pt x="20888" y="43834"/>
                </a:lnTo>
                <a:lnTo>
                  <a:pt x="9944" y="33214"/>
                </a:lnTo>
                <a:lnTo>
                  <a:pt x="7705" y="30566"/>
                </a:lnTo>
                <a:lnTo>
                  <a:pt x="6029" y="27804"/>
                </a:lnTo>
                <a:lnTo>
                  <a:pt x="4667" y="24841"/>
                </a:lnTo>
                <a:lnTo>
                  <a:pt x="0" y="16631"/>
                </a:lnTo>
                <a:lnTo>
                  <a:pt x="381" y="14973"/>
                </a:lnTo>
                <a:lnTo>
                  <a:pt x="1076" y="13249"/>
                </a:lnTo>
                <a:lnTo>
                  <a:pt x="971" y="11820"/>
                </a:lnTo>
                <a:lnTo>
                  <a:pt x="457" y="10411"/>
                </a:lnTo>
                <a:lnTo>
                  <a:pt x="562" y="9144"/>
                </a:lnTo>
                <a:lnTo>
                  <a:pt x="1952" y="8391"/>
                </a:lnTo>
                <a:lnTo>
                  <a:pt x="5067" y="7429"/>
                </a:lnTo>
                <a:lnTo>
                  <a:pt x="8296" y="7544"/>
                </a:lnTo>
                <a:lnTo>
                  <a:pt x="11287" y="7953"/>
                </a:lnTo>
                <a:lnTo>
                  <a:pt x="14182" y="8744"/>
                </a:lnTo>
                <a:lnTo>
                  <a:pt x="16964" y="10468"/>
                </a:lnTo>
                <a:lnTo>
                  <a:pt x="21936" y="14830"/>
                </a:lnTo>
                <a:lnTo>
                  <a:pt x="24765" y="16345"/>
                </a:lnTo>
                <a:lnTo>
                  <a:pt x="27908" y="17078"/>
                </a:lnTo>
                <a:lnTo>
                  <a:pt x="34366" y="18088"/>
                </a:lnTo>
                <a:close/>
                <a:moveTo>
                  <a:pt x="4143" y="2534"/>
                </a:moveTo>
                <a:lnTo>
                  <a:pt x="3620" y="3286"/>
                </a:lnTo>
                <a:lnTo>
                  <a:pt x="2028" y="2895"/>
                </a:lnTo>
                <a:lnTo>
                  <a:pt x="276" y="467"/>
                </a:lnTo>
                <a:lnTo>
                  <a:pt x="924" y="0"/>
                </a:lnTo>
                <a:lnTo>
                  <a:pt x="2000" y="248"/>
                </a:lnTo>
                <a:lnTo>
                  <a:pt x="4057" y="810"/>
                </a:lnTo>
                <a:lnTo>
                  <a:pt x="4238" y="1714"/>
                </a:lnTo>
                <a:lnTo>
                  <a:pt x="4143" y="25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E6265C7C-AC9D-19A3-F127-3878403BC11D}"/>
              </a:ext>
            </a:extLst>
          </p:cNvPr>
          <p:cNvSpPr/>
          <p:nvPr/>
        </p:nvSpPr>
        <p:spPr>
          <a:xfrm>
            <a:off x="5872480" y="3312160"/>
            <a:ext cx="23446" cy="1653"/>
          </a:xfrm>
          <a:custGeom>
            <a:avLst/>
            <a:gdLst>
              <a:gd name="connsiteX0" fmla="*/ 84744 w 116614"/>
              <a:gd name="connsiteY0" fmla="*/ 12811 h 174345"/>
              <a:gd name="connsiteX1" fmla="*/ 80515 w 116614"/>
              <a:gd name="connsiteY1" fmla="*/ 15802 h 174345"/>
              <a:gd name="connsiteX2" fmla="*/ 79858 w 116614"/>
              <a:gd name="connsiteY2" fmla="*/ 16936 h 174345"/>
              <a:gd name="connsiteX3" fmla="*/ 78667 w 116614"/>
              <a:gd name="connsiteY3" fmla="*/ 21498 h 174345"/>
              <a:gd name="connsiteX4" fmla="*/ 78524 w 116614"/>
              <a:gd name="connsiteY4" fmla="*/ 22793 h 174345"/>
              <a:gd name="connsiteX5" fmla="*/ 77162 w 116614"/>
              <a:gd name="connsiteY5" fmla="*/ 25184 h 174345"/>
              <a:gd name="connsiteX6" fmla="*/ 75876 w 116614"/>
              <a:gd name="connsiteY6" fmla="*/ 27842 h 174345"/>
              <a:gd name="connsiteX7" fmla="*/ 74381 w 116614"/>
              <a:gd name="connsiteY7" fmla="*/ 28870 h 174345"/>
              <a:gd name="connsiteX8" fmla="*/ 72152 w 116614"/>
              <a:gd name="connsiteY8" fmla="*/ 29689 h 174345"/>
              <a:gd name="connsiteX9" fmla="*/ 70885 w 116614"/>
              <a:gd name="connsiteY9" fmla="*/ 30499 h 174345"/>
              <a:gd name="connsiteX10" fmla="*/ 69285 w 116614"/>
              <a:gd name="connsiteY10" fmla="*/ 30089 h 174345"/>
              <a:gd name="connsiteX11" fmla="*/ 67266 w 116614"/>
              <a:gd name="connsiteY11" fmla="*/ 30156 h 174345"/>
              <a:gd name="connsiteX12" fmla="*/ 66256 w 116614"/>
              <a:gd name="connsiteY12" fmla="*/ 31061 h 174345"/>
              <a:gd name="connsiteX13" fmla="*/ 66304 w 116614"/>
              <a:gd name="connsiteY13" fmla="*/ 31756 h 174345"/>
              <a:gd name="connsiteX14" fmla="*/ 66904 w 116614"/>
              <a:gd name="connsiteY14" fmla="*/ 32547 h 174345"/>
              <a:gd name="connsiteX15" fmla="*/ 68675 w 116614"/>
              <a:gd name="connsiteY15" fmla="*/ 33766 h 174345"/>
              <a:gd name="connsiteX16" fmla="*/ 70647 w 116614"/>
              <a:gd name="connsiteY16" fmla="*/ 34862 h 174345"/>
              <a:gd name="connsiteX17" fmla="*/ 70428 w 116614"/>
              <a:gd name="connsiteY17" fmla="*/ 35824 h 174345"/>
              <a:gd name="connsiteX18" fmla="*/ 69371 w 116614"/>
              <a:gd name="connsiteY18" fmla="*/ 36909 h 174345"/>
              <a:gd name="connsiteX19" fmla="*/ 62675 w 116614"/>
              <a:gd name="connsiteY19" fmla="*/ 39614 h 174345"/>
              <a:gd name="connsiteX20" fmla="*/ 60684 w 116614"/>
              <a:gd name="connsiteY20" fmla="*/ 41243 h 174345"/>
              <a:gd name="connsiteX21" fmla="*/ 59988 w 116614"/>
              <a:gd name="connsiteY21" fmla="*/ 42320 h 174345"/>
              <a:gd name="connsiteX22" fmla="*/ 60703 w 116614"/>
              <a:gd name="connsiteY22" fmla="*/ 44120 h 174345"/>
              <a:gd name="connsiteX23" fmla="*/ 66047 w 116614"/>
              <a:gd name="connsiteY23" fmla="*/ 49502 h 174345"/>
              <a:gd name="connsiteX24" fmla="*/ 66951 w 116614"/>
              <a:gd name="connsiteY24" fmla="*/ 50092 h 174345"/>
              <a:gd name="connsiteX25" fmla="*/ 67742 w 116614"/>
              <a:gd name="connsiteY25" fmla="*/ 53226 h 174345"/>
              <a:gd name="connsiteX26" fmla="*/ 72457 w 116614"/>
              <a:gd name="connsiteY26" fmla="*/ 54531 h 174345"/>
              <a:gd name="connsiteX27" fmla="*/ 74390 w 116614"/>
              <a:gd name="connsiteY27" fmla="*/ 56483 h 174345"/>
              <a:gd name="connsiteX28" fmla="*/ 76048 w 116614"/>
              <a:gd name="connsiteY28" fmla="*/ 56950 h 174345"/>
              <a:gd name="connsiteX29" fmla="*/ 79658 w 116614"/>
              <a:gd name="connsiteY29" fmla="*/ 56779 h 174345"/>
              <a:gd name="connsiteX30" fmla="*/ 81106 w 116614"/>
              <a:gd name="connsiteY30" fmla="*/ 57512 h 174345"/>
              <a:gd name="connsiteX31" fmla="*/ 81925 w 116614"/>
              <a:gd name="connsiteY31" fmla="*/ 56950 h 174345"/>
              <a:gd name="connsiteX32" fmla="*/ 82401 w 116614"/>
              <a:gd name="connsiteY32" fmla="*/ 55921 h 174345"/>
              <a:gd name="connsiteX33" fmla="*/ 85439 w 116614"/>
              <a:gd name="connsiteY33" fmla="*/ 53273 h 174345"/>
              <a:gd name="connsiteX34" fmla="*/ 86439 w 116614"/>
              <a:gd name="connsiteY34" fmla="*/ 52111 h 174345"/>
              <a:gd name="connsiteX35" fmla="*/ 85840 w 116614"/>
              <a:gd name="connsiteY35" fmla="*/ 50502 h 174345"/>
              <a:gd name="connsiteX36" fmla="*/ 85192 w 116614"/>
              <a:gd name="connsiteY36" fmla="*/ 49273 h 174345"/>
              <a:gd name="connsiteX37" fmla="*/ 87039 w 116614"/>
              <a:gd name="connsiteY37" fmla="*/ 46825 h 174345"/>
              <a:gd name="connsiteX38" fmla="*/ 89278 w 116614"/>
              <a:gd name="connsiteY38" fmla="*/ 44406 h 174345"/>
              <a:gd name="connsiteX39" fmla="*/ 90402 w 116614"/>
              <a:gd name="connsiteY39" fmla="*/ 44482 h 174345"/>
              <a:gd name="connsiteX40" fmla="*/ 92316 w 116614"/>
              <a:gd name="connsiteY40" fmla="*/ 45968 h 174345"/>
              <a:gd name="connsiteX41" fmla="*/ 93897 w 116614"/>
              <a:gd name="connsiteY41" fmla="*/ 48035 h 174345"/>
              <a:gd name="connsiteX42" fmla="*/ 94107 w 116614"/>
              <a:gd name="connsiteY42" fmla="*/ 49635 h 174345"/>
              <a:gd name="connsiteX43" fmla="*/ 94402 w 116614"/>
              <a:gd name="connsiteY43" fmla="*/ 50797 h 174345"/>
              <a:gd name="connsiteX44" fmla="*/ 95898 w 116614"/>
              <a:gd name="connsiteY44" fmla="*/ 53273 h 174345"/>
              <a:gd name="connsiteX45" fmla="*/ 96860 w 116614"/>
              <a:gd name="connsiteY45" fmla="*/ 54131 h 174345"/>
              <a:gd name="connsiteX46" fmla="*/ 99451 w 116614"/>
              <a:gd name="connsiteY46" fmla="*/ 54626 h 174345"/>
              <a:gd name="connsiteX47" fmla="*/ 100060 w 116614"/>
              <a:gd name="connsiteY47" fmla="*/ 55597 h 174345"/>
              <a:gd name="connsiteX48" fmla="*/ 99594 w 116614"/>
              <a:gd name="connsiteY48" fmla="*/ 59179 h 174345"/>
              <a:gd name="connsiteX49" fmla="*/ 99984 w 116614"/>
              <a:gd name="connsiteY49" fmla="*/ 60370 h 174345"/>
              <a:gd name="connsiteX50" fmla="*/ 102699 w 116614"/>
              <a:gd name="connsiteY50" fmla="*/ 60427 h 174345"/>
              <a:gd name="connsiteX51" fmla="*/ 105585 w 116614"/>
              <a:gd name="connsiteY51" fmla="*/ 60141 h 174345"/>
              <a:gd name="connsiteX52" fmla="*/ 106594 w 116614"/>
              <a:gd name="connsiteY52" fmla="*/ 60274 h 174345"/>
              <a:gd name="connsiteX53" fmla="*/ 107633 w 116614"/>
              <a:gd name="connsiteY53" fmla="*/ 59522 h 174345"/>
              <a:gd name="connsiteX54" fmla="*/ 109233 w 116614"/>
              <a:gd name="connsiteY54" fmla="*/ 58712 h 174345"/>
              <a:gd name="connsiteX55" fmla="*/ 111528 w 116614"/>
              <a:gd name="connsiteY55" fmla="*/ 58988 h 174345"/>
              <a:gd name="connsiteX56" fmla="*/ 112652 w 116614"/>
              <a:gd name="connsiteY56" fmla="*/ 60588 h 174345"/>
              <a:gd name="connsiteX57" fmla="*/ 113157 w 116614"/>
              <a:gd name="connsiteY57" fmla="*/ 62236 h 174345"/>
              <a:gd name="connsiteX58" fmla="*/ 111185 w 116614"/>
              <a:gd name="connsiteY58" fmla="*/ 62855 h 174345"/>
              <a:gd name="connsiteX59" fmla="*/ 109128 w 116614"/>
              <a:gd name="connsiteY59" fmla="*/ 62522 h 174345"/>
              <a:gd name="connsiteX60" fmla="*/ 108128 w 116614"/>
              <a:gd name="connsiteY60" fmla="*/ 63598 h 174345"/>
              <a:gd name="connsiteX61" fmla="*/ 108061 w 116614"/>
              <a:gd name="connsiteY61" fmla="*/ 65675 h 174345"/>
              <a:gd name="connsiteX62" fmla="*/ 108756 w 116614"/>
              <a:gd name="connsiteY62" fmla="*/ 68351 h 174345"/>
              <a:gd name="connsiteX63" fmla="*/ 110138 w 116614"/>
              <a:gd name="connsiteY63" fmla="*/ 70247 h 174345"/>
              <a:gd name="connsiteX64" fmla="*/ 111233 w 116614"/>
              <a:gd name="connsiteY64" fmla="*/ 74514 h 174345"/>
              <a:gd name="connsiteX65" fmla="*/ 112148 w 116614"/>
              <a:gd name="connsiteY65" fmla="*/ 79238 h 174345"/>
              <a:gd name="connsiteX66" fmla="*/ 113557 w 116614"/>
              <a:gd name="connsiteY66" fmla="*/ 82087 h 174345"/>
              <a:gd name="connsiteX67" fmla="*/ 113852 w 116614"/>
              <a:gd name="connsiteY67" fmla="*/ 85611 h 174345"/>
              <a:gd name="connsiteX68" fmla="*/ 113643 w 116614"/>
              <a:gd name="connsiteY68" fmla="*/ 87344 h 174345"/>
              <a:gd name="connsiteX69" fmla="*/ 113900 w 116614"/>
              <a:gd name="connsiteY69" fmla="*/ 90459 h 174345"/>
              <a:gd name="connsiteX70" fmla="*/ 113300 w 116614"/>
              <a:gd name="connsiteY70" fmla="*/ 91554 h 174345"/>
              <a:gd name="connsiteX71" fmla="*/ 113748 w 116614"/>
              <a:gd name="connsiteY71" fmla="*/ 94469 h 174345"/>
              <a:gd name="connsiteX72" fmla="*/ 115414 w 116614"/>
              <a:gd name="connsiteY72" fmla="*/ 100479 h 174345"/>
              <a:gd name="connsiteX73" fmla="*/ 116148 w 116614"/>
              <a:gd name="connsiteY73" fmla="*/ 103822 h 174345"/>
              <a:gd name="connsiteX74" fmla="*/ 116615 w 116614"/>
              <a:gd name="connsiteY74" fmla="*/ 111100 h 174345"/>
              <a:gd name="connsiteX75" fmla="*/ 115434 w 116614"/>
              <a:gd name="connsiteY75" fmla="*/ 113814 h 174345"/>
              <a:gd name="connsiteX76" fmla="*/ 113852 w 116614"/>
              <a:gd name="connsiteY76" fmla="*/ 116396 h 174345"/>
              <a:gd name="connsiteX77" fmla="*/ 112814 w 116614"/>
              <a:gd name="connsiteY77" fmla="*/ 119444 h 174345"/>
              <a:gd name="connsiteX78" fmla="*/ 112024 w 116614"/>
              <a:gd name="connsiteY78" fmla="*/ 122730 h 174345"/>
              <a:gd name="connsiteX79" fmla="*/ 111538 w 116614"/>
              <a:gd name="connsiteY79" fmla="*/ 128016 h 174345"/>
              <a:gd name="connsiteX80" fmla="*/ 108109 w 116614"/>
              <a:gd name="connsiteY80" fmla="*/ 134188 h 174345"/>
              <a:gd name="connsiteX81" fmla="*/ 106652 w 116614"/>
              <a:gd name="connsiteY81" fmla="*/ 135722 h 174345"/>
              <a:gd name="connsiteX82" fmla="*/ 104956 w 116614"/>
              <a:gd name="connsiteY82" fmla="*/ 136665 h 174345"/>
              <a:gd name="connsiteX83" fmla="*/ 108652 w 116614"/>
              <a:gd name="connsiteY83" fmla="*/ 140970 h 174345"/>
              <a:gd name="connsiteX84" fmla="*/ 105632 w 116614"/>
              <a:gd name="connsiteY84" fmla="*/ 142885 h 174345"/>
              <a:gd name="connsiteX85" fmla="*/ 102346 w 116614"/>
              <a:gd name="connsiteY85" fmla="*/ 143485 h 174345"/>
              <a:gd name="connsiteX86" fmla="*/ 98708 w 116614"/>
              <a:gd name="connsiteY86" fmla="*/ 142408 h 174345"/>
              <a:gd name="connsiteX87" fmla="*/ 96441 w 116614"/>
              <a:gd name="connsiteY87" fmla="*/ 142542 h 174345"/>
              <a:gd name="connsiteX88" fmla="*/ 94364 w 116614"/>
              <a:gd name="connsiteY88" fmla="*/ 143932 h 174345"/>
              <a:gd name="connsiteX89" fmla="*/ 93555 w 116614"/>
              <a:gd name="connsiteY89" fmla="*/ 144771 h 174345"/>
              <a:gd name="connsiteX90" fmla="*/ 92898 w 116614"/>
              <a:gd name="connsiteY90" fmla="*/ 144371 h 174345"/>
              <a:gd name="connsiteX91" fmla="*/ 91535 w 116614"/>
              <a:gd name="connsiteY91" fmla="*/ 140846 h 174345"/>
              <a:gd name="connsiteX92" fmla="*/ 90535 w 116614"/>
              <a:gd name="connsiteY92" fmla="*/ 144485 h 174345"/>
              <a:gd name="connsiteX93" fmla="*/ 88440 w 116614"/>
              <a:gd name="connsiteY93" fmla="*/ 145647 h 174345"/>
              <a:gd name="connsiteX94" fmla="*/ 84849 w 116614"/>
              <a:gd name="connsiteY94" fmla="*/ 145399 h 174345"/>
              <a:gd name="connsiteX95" fmla="*/ 78848 w 116614"/>
              <a:gd name="connsiteY95" fmla="*/ 146371 h 174345"/>
              <a:gd name="connsiteX96" fmla="*/ 76533 w 116614"/>
              <a:gd name="connsiteY96" fmla="*/ 147399 h 174345"/>
              <a:gd name="connsiteX97" fmla="*/ 75572 w 116614"/>
              <a:gd name="connsiteY97" fmla="*/ 149019 h 174345"/>
              <a:gd name="connsiteX98" fmla="*/ 74857 w 116614"/>
              <a:gd name="connsiteY98" fmla="*/ 150886 h 174345"/>
              <a:gd name="connsiteX99" fmla="*/ 73914 w 116614"/>
              <a:gd name="connsiteY99" fmla="*/ 151981 h 174345"/>
              <a:gd name="connsiteX100" fmla="*/ 72857 w 116614"/>
              <a:gd name="connsiteY100" fmla="*/ 152562 h 174345"/>
              <a:gd name="connsiteX101" fmla="*/ 68218 w 116614"/>
              <a:gd name="connsiteY101" fmla="*/ 153934 h 174345"/>
              <a:gd name="connsiteX102" fmla="*/ 67304 w 116614"/>
              <a:gd name="connsiteY102" fmla="*/ 154486 h 174345"/>
              <a:gd name="connsiteX103" fmla="*/ 65151 w 116614"/>
              <a:gd name="connsiteY103" fmla="*/ 157486 h 174345"/>
              <a:gd name="connsiteX104" fmla="*/ 62341 w 116614"/>
              <a:gd name="connsiteY104" fmla="*/ 159220 h 174345"/>
              <a:gd name="connsiteX105" fmla="*/ 60008 w 116614"/>
              <a:gd name="connsiteY105" fmla="*/ 159744 h 174345"/>
              <a:gd name="connsiteX106" fmla="*/ 57941 w 116614"/>
              <a:gd name="connsiteY106" fmla="*/ 158001 h 174345"/>
              <a:gd name="connsiteX107" fmla="*/ 57093 w 116614"/>
              <a:gd name="connsiteY107" fmla="*/ 156953 h 174345"/>
              <a:gd name="connsiteX108" fmla="*/ 56131 w 116614"/>
              <a:gd name="connsiteY108" fmla="*/ 156420 h 174345"/>
              <a:gd name="connsiteX109" fmla="*/ 52950 w 116614"/>
              <a:gd name="connsiteY109" fmla="*/ 156505 h 174345"/>
              <a:gd name="connsiteX110" fmla="*/ 53950 w 116614"/>
              <a:gd name="connsiteY110" fmla="*/ 157048 h 174345"/>
              <a:gd name="connsiteX111" fmla="*/ 54598 w 116614"/>
              <a:gd name="connsiteY111" fmla="*/ 158277 h 174345"/>
              <a:gd name="connsiteX112" fmla="*/ 54912 w 116614"/>
              <a:gd name="connsiteY112" fmla="*/ 160639 h 174345"/>
              <a:gd name="connsiteX113" fmla="*/ 54550 w 116614"/>
              <a:gd name="connsiteY113" fmla="*/ 162954 h 174345"/>
              <a:gd name="connsiteX114" fmla="*/ 52978 w 116614"/>
              <a:gd name="connsiteY114" fmla="*/ 164125 h 174345"/>
              <a:gd name="connsiteX115" fmla="*/ 51111 w 116614"/>
              <a:gd name="connsiteY115" fmla="*/ 164344 h 174345"/>
              <a:gd name="connsiteX116" fmla="*/ 48158 w 116614"/>
              <a:gd name="connsiteY116" fmla="*/ 166735 h 174345"/>
              <a:gd name="connsiteX117" fmla="*/ 44253 w 116614"/>
              <a:gd name="connsiteY117" fmla="*/ 167383 h 174345"/>
              <a:gd name="connsiteX118" fmla="*/ 42139 w 116614"/>
              <a:gd name="connsiteY118" fmla="*/ 169583 h 174345"/>
              <a:gd name="connsiteX119" fmla="*/ 29223 w 116614"/>
              <a:gd name="connsiteY119" fmla="*/ 173298 h 174345"/>
              <a:gd name="connsiteX120" fmla="*/ 28489 w 116614"/>
              <a:gd name="connsiteY120" fmla="*/ 173336 h 174345"/>
              <a:gd name="connsiteX121" fmla="*/ 26708 w 116614"/>
              <a:gd name="connsiteY121" fmla="*/ 172393 h 174345"/>
              <a:gd name="connsiteX122" fmla="*/ 24775 w 116614"/>
              <a:gd name="connsiteY122" fmla="*/ 171974 h 174345"/>
              <a:gd name="connsiteX123" fmla="*/ 22851 w 116614"/>
              <a:gd name="connsiteY123" fmla="*/ 172269 h 174345"/>
              <a:gd name="connsiteX124" fmla="*/ 17441 w 116614"/>
              <a:gd name="connsiteY124" fmla="*/ 174346 h 174345"/>
              <a:gd name="connsiteX125" fmla="*/ 14821 w 116614"/>
              <a:gd name="connsiteY125" fmla="*/ 173936 h 174345"/>
              <a:gd name="connsiteX126" fmla="*/ 18164 w 116614"/>
              <a:gd name="connsiteY126" fmla="*/ 168773 h 174345"/>
              <a:gd name="connsiteX127" fmla="*/ 22651 w 116614"/>
              <a:gd name="connsiteY127" fmla="*/ 166164 h 174345"/>
              <a:gd name="connsiteX128" fmla="*/ 23117 w 116614"/>
              <a:gd name="connsiteY128" fmla="*/ 165449 h 174345"/>
              <a:gd name="connsiteX129" fmla="*/ 21650 w 116614"/>
              <a:gd name="connsiteY129" fmla="*/ 165097 h 174345"/>
              <a:gd name="connsiteX130" fmla="*/ 13116 w 116614"/>
              <a:gd name="connsiteY130" fmla="*/ 166907 h 174345"/>
              <a:gd name="connsiteX131" fmla="*/ 10154 w 116614"/>
              <a:gd name="connsiteY131" fmla="*/ 168450 h 174345"/>
              <a:gd name="connsiteX132" fmla="*/ 7191 w 116614"/>
              <a:gd name="connsiteY132" fmla="*/ 168897 h 174345"/>
              <a:gd name="connsiteX133" fmla="*/ 8563 w 116614"/>
              <a:gd name="connsiteY133" fmla="*/ 166535 h 174345"/>
              <a:gd name="connsiteX134" fmla="*/ 12383 w 116614"/>
              <a:gd name="connsiteY134" fmla="*/ 163306 h 174345"/>
              <a:gd name="connsiteX135" fmla="*/ 14431 w 116614"/>
              <a:gd name="connsiteY135" fmla="*/ 161782 h 174345"/>
              <a:gd name="connsiteX136" fmla="*/ 15678 w 116614"/>
              <a:gd name="connsiteY136" fmla="*/ 161173 h 174345"/>
              <a:gd name="connsiteX137" fmla="*/ 17107 w 116614"/>
              <a:gd name="connsiteY137" fmla="*/ 159268 h 174345"/>
              <a:gd name="connsiteX138" fmla="*/ 21136 w 116614"/>
              <a:gd name="connsiteY138" fmla="*/ 157106 h 174345"/>
              <a:gd name="connsiteX139" fmla="*/ 8163 w 116614"/>
              <a:gd name="connsiteY139" fmla="*/ 161563 h 174345"/>
              <a:gd name="connsiteX140" fmla="*/ 4753 w 116614"/>
              <a:gd name="connsiteY140" fmla="*/ 161020 h 174345"/>
              <a:gd name="connsiteX141" fmla="*/ 3953 w 116614"/>
              <a:gd name="connsiteY141" fmla="*/ 159782 h 174345"/>
              <a:gd name="connsiteX142" fmla="*/ 1305 w 116614"/>
              <a:gd name="connsiteY142" fmla="*/ 160372 h 174345"/>
              <a:gd name="connsiteX143" fmla="*/ 295 w 116614"/>
              <a:gd name="connsiteY143" fmla="*/ 157353 h 174345"/>
              <a:gd name="connsiteX144" fmla="*/ 4229 w 116614"/>
              <a:gd name="connsiteY144" fmla="*/ 152791 h 174345"/>
              <a:gd name="connsiteX145" fmla="*/ 6525 w 116614"/>
              <a:gd name="connsiteY145" fmla="*/ 150819 h 174345"/>
              <a:gd name="connsiteX146" fmla="*/ 9249 w 116614"/>
              <a:gd name="connsiteY146" fmla="*/ 149752 h 174345"/>
              <a:gd name="connsiteX147" fmla="*/ 11868 w 116614"/>
              <a:gd name="connsiteY147" fmla="*/ 148219 h 174345"/>
              <a:gd name="connsiteX148" fmla="*/ 12840 w 116614"/>
              <a:gd name="connsiteY148" fmla="*/ 146352 h 174345"/>
              <a:gd name="connsiteX149" fmla="*/ 11611 w 116614"/>
              <a:gd name="connsiteY149" fmla="*/ 145752 h 174345"/>
              <a:gd name="connsiteX150" fmla="*/ 3763 w 116614"/>
              <a:gd name="connsiteY150" fmla="*/ 146228 h 174345"/>
              <a:gd name="connsiteX151" fmla="*/ 0 w 116614"/>
              <a:gd name="connsiteY151" fmla="*/ 145828 h 174345"/>
              <a:gd name="connsiteX152" fmla="*/ 200 w 116614"/>
              <a:gd name="connsiteY152" fmla="*/ 144342 h 174345"/>
              <a:gd name="connsiteX153" fmla="*/ 896 w 116614"/>
              <a:gd name="connsiteY153" fmla="*/ 142694 h 174345"/>
              <a:gd name="connsiteX154" fmla="*/ 4791 w 116614"/>
              <a:gd name="connsiteY154" fmla="*/ 139875 h 174345"/>
              <a:gd name="connsiteX155" fmla="*/ 6906 w 116614"/>
              <a:gd name="connsiteY155" fmla="*/ 139427 h 174345"/>
              <a:gd name="connsiteX156" fmla="*/ 8782 w 116614"/>
              <a:gd name="connsiteY156" fmla="*/ 139694 h 174345"/>
              <a:gd name="connsiteX157" fmla="*/ 10611 w 116614"/>
              <a:gd name="connsiteY157" fmla="*/ 140418 h 174345"/>
              <a:gd name="connsiteX158" fmla="*/ 12106 w 116614"/>
              <a:gd name="connsiteY158" fmla="*/ 141361 h 174345"/>
              <a:gd name="connsiteX159" fmla="*/ 16526 w 116614"/>
              <a:gd name="connsiteY159" fmla="*/ 140818 h 174345"/>
              <a:gd name="connsiteX160" fmla="*/ 14678 w 116614"/>
              <a:gd name="connsiteY160" fmla="*/ 139017 h 174345"/>
              <a:gd name="connsiteX161" fmla="*/ 14354 w 116614"/>
              <a:gd name="connsiteY161" fmla="*/ 135350 h 174345"/>
              <a:gd name="connsiteX162" fmla="*/ 12945 w 116614"/>
              <a:gd name="connsiteY162" fmla="*/ 134121 h 174345"/>
              <a:gd name="connsiteX163" fmla="*/ 14745 w 116614"/>
              <a:gd name="connsiteY163" fmla="*/ 132417 h 174345"/>
              <a:gd name="connsiteX164" fmla="*/ 16812 w 116614"/>
              <a:gd name="connsiteY164" fmla="*/ 131388 h 174345"/>
              <a:gd name="connsiteX165" fmla="*/ 20260 w 116614"/>
              <a:gd name="connsiteY165" fmla="*/ 127854 h 174345"/>
              <a:gd name="connsiteX166" fmla="*/ 21489 w 116614"/>
              <a:gd name="connsiteY166" fmla="*/ 127311 h 174345"/>
              <a:gd name="connsiteX167" fmla="*/ 28308 w 116614"/>
              <a:gd name="connsiteY167" fmla="*/ 126454 h 174345"/>
              <a:gd name="connsiteX168" fmla="*/ 35662 w 116614"/>
              <a:gd name="connsiteY168" fmla="*/ 124596 h 174345"/>
              <a:gd name="connsiteX169" fmla="*/ 42948 w 116614"/>
              <a:gd name="connsiteY169" fmla="*/ 122025 h 174345"/>
              <a:gd name="connsiteX170" fmla="*/ 39205 w 116614"/>
              <a:gd name="connsiteY170" fmla="*/ 120587 h 174345"/>
              <a:gd name="connsiteX171" fmla="*/ 37414 w 116614"/>
              <a:gd name="connsiteY171" fmla="*/ 118681 h 174345"/>
              <a:gd name="connsiteX172" fmla="*/ 34538 w 116614"/>
              <a:gd name="connsiteY172" fmla="*/ 122520 h 174345"/>
              <a:gd name="connsiteX173" fmla="*/ 32461 w 116614"/>
              <a:gd name="connsiteY173" fmla="*/ 123987 h 174345"/>
              <a:gd name="connsiteX174" fmla="*/ 26613 w 116614"/>
              <a:gd name="connsiteY174" fmla="*/ 124778 h 174345"/>
              <a:gd name="connsiteX175" fmla="*/ 24765 w 116614"/>
              <a:gd name="connsiteY175" fmla="*/ 124349 h 174345"/>
              <a:gd name="connsiteX176" fmla="*/ 22155 w 116614"/>
              <a:gd name="connsiteY176" fmla="*/ 123158 h 174345"/>
              <a:gd name="connsiteX177" fmla="*/ 21346 w 116614"/>
              <a:gd name="connsiteY177" fmla="*/ 123606 h 174345"/>
              <a:gd name="connsiteX178" fmla="*/ 20593 w 116614"/>
              <a:gd name="connsiteY178" fmla="*/ 124520 h 174345"/>
              <a:gd name="connsiteX179" fmla="*/ 16716 w 116614"/>
              <a:gd name="connsiteY179" fmla="*/ 126397 h 174345"/>
              <a:gd name="connsiteX180" fmla="*/ 12649 w 116614"/>
              <a:gd name="connsiteY180" fmla="*/ 126845 h 174345"/>
              <a:gd name="connsiteX181" fmla="*/ 17383 w 116614"/>
              <a:gd name="connsiteY181" fmla="*/ 123397 h 174345"/>
              <a:gd name="connsiteX182" fmla="*/ 23394 w 116614"/>
              <a:gd name="connsiteY182" fmla="*/ 117538 h 174345"/>
              <a:gd name="connsiteX183" fmla="*/ 24727 w 116614"/>
              <a:gd name="connsiteY183" fmla="*/ 115691 h 174345"/>
              <a:gd name="connsiteX184" fmla="*/ 26632 w 116614"/>
              <a:gd name="connsiteY184" fmla="*/ 112462 h 174345"/>
              <a:gd name="connsiteX185" fmla="*/ 26041 w 116614"/>
              <a:gd name="connsiteY185" fmla="*/ 111023 h 174345"/>
              <a:gd name="connsiteX186" fmla="*/ 24803 w 116614"/>
              <a:gd name="connsiteY186" fmla="*/ 110204 h 174345"/>
              <a:gd name="connsiteX187" fmla="*/ 29156 w 116614"/>
              <a:gd name="connsiteY187" fmla="*/ 103537 h 174345"/>
              <a:gd name="connsiteX188" fmla="*/ 30690 w 116614"/>
              <a:gd name="connsiteY188" fmla="*/ 102327 h 174345"/>
              <a:gd name="connsiteX189" fmla="*/ 33471 w 116614"/>
              <a:gd name="connsiteY189" fmla="*/ 102127 h 174345"/>
              <a:gd name="connsiteX190" fmla="*/ 35519 w 116614"/>
              <a:gd name="connsiteY190" fmla="*/ 101070 h 174345"/>
              <a:gd name="connsiteX191" fmla="*/ 36424 w 116614"/>
              <a:gd name="connsiteY191" fmla="*/ 101070 h 174345"/>
              <a:gd name="connsiteX192" fmla="*/ 37233 w 116614"/>
              <a:gd name="connsiteY192" fmla="*/ 100670 h 174345"/>
              <a:gd name="connsiteX193" fmla="*/ 39024 w 116614"/>
              <a:gd name="connsiteY193" fmla="*/ 98670 h 174345"/>
              <a:gd name="connsiteX194" fmla="*/ 36262 w 116614"/>
              <a:gd name="connsiteY194" fmla="*/ 97393 h 174345"/>
              <a:gd name="connsiteX195" fmla="*/ 33404 w 116614"/>
              <a:gd name="connsiteY195" fmla="*/ 96736 h 174345"/>
              <a:gd name="connsiteX196" fmla="*/ 24575 w 116614"/>
              <a:gd name="connsiteY196" fmla="*/ 97431 h 174345"/>
              <a:gd name="connsiteX197" fmla="*/ 23413 w 116614"/>
              <a:gd name="connsiteY197" fmla="*/ 97279 h 174345"/>
              <a:gd name="connsiteX198" fmla="*/ 22317 w 116614"/>
              <a:gd name="connsiteY198" fmla="*/ 96660 h 174345"/>
              <a:gd name="connsiteX199" fmla="*/ 21603 w 116614"/>
              <a:gd name="connsiteY199" fmla="*/ 95774 h 174345"/>
              <a:gd name="connsiteX200" fmla="*/ 21069 w 116614"/>
              <a:gd name="connsiteY200" fmla="*/ 93497 h 174345"/>
              <a:gd name="connsiteX201" fmla="*/ 20422 w 116614"/>
              <a:gd name="connsiteY201" fmla="*/ 92983 h 174345"/>
              <a:gd name="connsiteX202" fmla="*/ 18431 w 116614"/>
              <a:gd name="connsiteY202" fmla="*/ 92983 h 174345"/>
              <a:gd name="connsiteX203" fmla="*/ 16459 w 116614"/>
              <a:gd name="connsiteY203" fmla="*/ 93678 h 174345"/>
              <a:gd name="connsiteX204" fmla="*/ 15088 w 116614"/>
              <a:gd name="connsiteY204" fmla="*/ 93612 h 174345"/>
              <a:gd name="connsiteX205" fmla="*/ 13745 w 116614"/>
              <a:gd name="connsiteY205" fmla="*/ 92612 h 174345"/>
              <a:gd name="connsiteX206" fmla="*/ 15897 w 116614"/>
              <a:gd name="connsiteY206" fmla="*/ 90278 h 174345"/>
              <a:gd name="connsiteX207" fmla="*/ 13126 w 116614"/>
              <a:gd name="connsiteY207" fmla="*/ 89726 h 174345"/>
              <a:gd name="connsiteX208" fmla="*/ 10325 w 116614"/>
              <a:gd name="connsiteY208" fmla="*/ 90183 h 174345"/>
              <a:gd name="connsiteX209" fmla="*/ 7992 w 116614"/>
              <a:gd name="connsiteY209" fmla="*/ 89468 h 174345"/>
              <a:gd name="connsiteX210" fmla="*/ 7925 w 116614"/>
              <a:gd name="connsiteY210" fmla="*/ 88002 h 174345"/>
              <a:gd name="connsiteX211" fmla="*/ 8982 w 116614"/>
              <a:gd name="connsiteY211" fmla="*/ 86535 h 174345"/>
              <a:gd name="connsiteX212" fmla="*/ 7591 w 116614"/>
              <a:gd name="connsiteY212" fmla="*/ 85144 h 174345"/>
              <a:gd name="connsiteX213" fmla="*/ 7306 w 116614"/>
              <a:gd name="connsiteY213" fmla="*/ 83382 h 174345"/>
              <a:gd name="connsiteX214" fmla="*/ 8782 w 116614"/>
              <a:gd name="connsiteY214" fmla="*/ 82515 h 174345"/>
              <a:gd name="connsiteX215" fmla="*/ 10392 w 116614"/>
              <a:gd name="connsiteY215" fmla="*/ 82801 h 174345"/>
              <a:gd name="connsiteX216" fmla="*/ 13678 w 116614"/>
              <a:gd name="connsiteY216" fmla="*/ 81496 h 174345"/>
              <a:gd name="connsiteX217" fmla="*/ 17897 w 116614"/>
              <a:gd name="connsiteY217" fmla="*/ 80867 h 174345"/>
              <a:gd name="connsiteX218" fmla="*/ 14278 w 116614"/>
              <a:gd name="connsiteY218" fmla="*/ 79581 h 174345"/>
              <a:gd name="connsiteX219" fmla="*/ 12840 w 116614"/>
              <a:gd name="connsiteY219" fmla="*/ 78477 h 174345"/>
              <a:gd name="connsiteX220" fmla="*/ 12773 w 116614"/>
              <a:gd name="connsiteY220" fmla="*/ 76791 h 174345"/>
              <a:gd name="connsiteX221" fmla="*/ 13059 w 116614"/>
              <a:gd name="connsiteY221" fmla="*/ 75343 h 174345"/>
              <a:gd name="connsiteX222" fmla="*/ 17240 w 116614"/>
              <a:gd name="connsiteY222" fmla="*/ 72895 h 174345"/>
              <a:gd name="connsiteX223" fmla="*/ 21698 w 116614"/>
              <a:gd name="connsiteY223" fmla="*/ 71819 h 174345"/>
              <a:gd name="connsiteX224" fmla="*/ 21365 w 116614"/>
              <a:gd name="connsiteY224" fmla="*/ 70209 h 174345"/>
              <a:gd name="connsiteX225" fmla="*/ 21679 w 116614"/>
              <a:gd name="connsiteY225" fmla="*/ 68456 h 174345"/>
              <a:gd name="connsiteX226" fmla="*/ 17174 w 116614"/>
              <a:gd name="connsiteY226" fmla="*/ 67951 h 174345"/>
              <a:gd name="connsiteX227" fmla="*/ 12725 w 116614"/>
              <a:gd name="connsiteY227" fmla="*/ 69180 h 174345"/>
              <a:gd name="connsiteX228" fmla="*/ 13202 w 116614"/>
              <a:gd name="connsiteY228" fmla="*/ 65837 h 174345"/>
              <a:gd name="connsiteX229" fmla="*/ 14269 w 116614"/>
              <a:gd name="connsiteY229" fmla="*/ 62808 h 174345"/>
              <a:gd name="connsiteX230" fmla="*/ 14478 w 116614"/>
              <a:gd name="connsiteY230" fmla="*/ 60817 h 174345"/>
              <a:gd name="connsiteX231" fmla="*/ 14269 w 116614"/>
              <a:gd name="connsiteY231" fmla="*/ 58674 h 174345"/>
              <a:gd name="connsiteX232" fmla="*/ 12183 w 116614"/>
              <a:gd name="connsiteY232" fmla="*/ 59589 h 174345"/>
              <a:gd name="connsiteX233" fmla="*/ 11944 w 116614"/>
              <a:gd name="connsiteY233" fmla="*/ 56569 h 174345"/>
              <a:gd name="connsiteX234" fmla="*/ 11049 w 116614"/>
              <a:gd name="connsiteY234" fmla="*/ 54502 h 174345"/>
              <a:gd name="connsiteX235" fmla="*/ 7954 w 116614"/>
              <a:gd name="connsiteY235" fmla="*/ 55931 h 174345"/>
              <a:gd name="connsiteX236" fmla="*/ 8030 w 116614"/>
              <a:gd name="connsiteY236" fmla="*/ 53188 h 174345"/>
              <a:gd name="connsiteX237" fmla="*/ 8925 w 116614"/>
              <a:gd name="connsiteY237" fmla="*/ 51273 h 174345"/>
              <a:gd name="connsiteX238" fmla="*/ 10535 w 116614"/>
              <a:gd name="connsiteY238" fmla="*/ 50445 h 174345"/>
              <a:gd name="connsiteX239" fmla="*/ 12135 w 116614"/>
              <a:gd name="connsiteY239" fmla="*/ 50806 h 174345"/>
              <a:gd name="connsiteX240" fmla="*/ 15116 w 116614"/>
              <a:gd name="connsiteY240" fmla="*/ 50778 h 174345"/>
              <a:gd name="connsiteX241" fmla="*/ 17993 w 116614"/>
              <a:gd name="connsiteY241" fmla="*/ 49330 h 174345"/>
              <a:gd name="connsiteX242" fmla="*/ 22136 w 116614"/>
              <a:gd name="connsiteY242" fmla="*/ 48959 h 174345"/>
              <a:gd name="connsiteX243" fmla="*/ 28728 w 116614"/>
              <a:gd name="connsiteY243" fmla="*/ 49406 h 174345"/>
              <a:gd name="connsiteX244" fmla="*/ 33261 w 116614"/>
              <a:gd name="connsiteY244" fmla="*/ 53473 h 174345"/>
              <a:gd name="connsiteX245" fmla="*/ 34433 w 116614"/>
              <a:gd name="connsiteY245" fmla="*/ 52749 h 174345"/>
              <a:gd name="connsiteX246" fmla="*/ 36243 w 116614"/>
              <a:gd name="connsiteY246" fmla="*/ 50178 h 174345"/>
              <a:gd name="connsiteX247" fmla="*/ 37090 w 116614"/>
              <a:gd name="connsiteY247" fmla="*/ 49892 h 174345"/>
              <a:gd name="connsiteX248" fmla="*/ 43929 w 116614"/>
              <a:gd name="connsiteY248" fmla="*/ 51016 h 174345"/>
              <a:gd name="connsiteX249" fmla="*/ 48168 w 116614"/>
              <a:gd name="connsiteY249" fmla="*/ 52492 h 174345"/>
              <a:gd name="connsiteX250" fmla="*/ 49302 w 116614"/>
              <a:gd name="connsiteY250" fmla="*/ 52035 h 174345"/>
              <a:gd name="connsiteX251" fmla="*/ 48692 w 116614"/>
              <a:gd name="connsiteY251" fmla="*/ 49187 h 174345"/>
              <a:gd name="connsiteX252" fmla="*/ 47235 w 116614"/>
              <a:gd name="connsiteY252" fmla="*/ 47206 h 174345"/>
              <a:gd name="connsiteX253" fmla="*/ 49063 w 116614"/>
              <a:gd name="connsiteY253" fmla="*/ 44615 h 174345"/>
              <a:gd name="connsiteX254" fmla="*/ 51292 w 116614"/>
              <a:gd name="connsiteY254" fmla="*/ 42853 h 174345"/>
              <a:gd name="connsiteX255" fmla="*/ 52788 w 116614"/>
              <a:gd name="connsiteY255" fmla="*/ 41977 h 174345"/>
              <a:gd name="connsiteX256" fmla="*/ 56226 w 116614"/>
              <a:gd name="connsiteY256" fmla="*/ 40881 h 174345"/>
              <a:gd name="connsiteX257" fmla="*/ 57731 w 116614"/>
              <a:gd name="connsiteY257" fmla="*/ 39853 h 174345"/>
              <a:gd name="connsiteX258" fmla="*/ 58731 w 116614"/>
              <a:gd name="connsiteY258" fmla="*/ 36500 h 174345"/>
              <a:gd name="connsiteX259" fmla="*/ 60322 w 116614"/>
              <a:gd name="connsiteY259" fmla="*/ 33709 h 174345"/>
              <a:gd name="connsiteX260" fmla="*/ 51683 w 116614"/>
              <a:gd name="connsiteY260" fmla="*/ 35157 h 174345"/>
              <a:gd name="connsiteX261" fmla="*/ 43463 w 116614"/>
              <a:gd name="connsiteY261" fmla="*/ 31842 h 174345"/>
              <a:gd name="connsiteX262" fmla="*/ 44768 w 116614"/>
              <a:gd name="connsiteY262" fmla="*/ 29499 h 174345"/>
              <a:gd name="connsiteX263" fmla="*/ 46501 w 116614"/>
              <a:gd name="connsiteY263" fmla="*/ 28165 h 174345"/>
              <a:gd name="connsiteX264" fmla="*/ 49492 w 116614"/>
              <a:gd name="connsiteY264" fmla="*/ 27146 h 174345"/>
              <a:gd name="connsiteX265" fmla="*/ 49778 w 116614"/>
              <a:gd name="connsiteY265" fmla="*/ 25918 h 174345"/>
              <a:gd name="connsiteX266" fmla="*/ 51292 w 116614"/>
              <a:gd name="connsiteY266" fmla="*/ 24898 h 174345"/>
              <a:gd name="connsiteX267" fmla="*/ 53797 w 116614"/>
              <a:gd name="connsiteY267" fmla="*/ 22212 h 174345"/>
              <a:gd name="connsiteX268" fmla="*/ 52874 w 116614"/>
              <a:gd name="connsiteY268" fmla="*/ 18698 h 174345"/>
              <a:gd name="connsiteX269" fmla="*/ 53369 w 116614"/>
              <a:gd name="connsiteY269" fmla="*/ 16126 h 174345"/>
              <a:gd name="connsiteX270" fmla="*/ 55169 w 116614"/>
              <a:gd name="connsiteY270" fmla="*/ 14449 h 174345"/>
              <a:gd name="connsiteX271" fmla="*/ 55731 w 116614"/>
              <a:gd name="connsiteY271" fmla="*/ 12040 h 174345"/>
              <a:gd name="connsiteX272" fmla="*/ 56531 w 116614"/>
              <a:gd name="connsiteY272" fmla="*/ 10258 h 174345"/>
              <a:gd name="connsiteX273" fmla="*/ 60188 w 116614"/>
              <a:gd name="connsiteY273" fmla="*/ 9620 h 174345"/>
              <a:gd name="connsiteX274" fmla="*/ 63703 w 116614"/>
              <a:gd name="connsiteY274" fmla="*/ 7972 h 174345"/>
              <a:gd name="connsiteX275" fmla="*/ 64970 w 116614"/>
              <a:gd name="connsiteY275" fmla="*/ 8134 h 174345"/>
              <a:gd name="connsiteX276" fmla="*/ 69133 w 116614"/>
              <a:gd name="connsiteY276" fmla="*/ 7753 h 174345"/>
              <a:gd name="connsiteX277" fmla="*/ 70533 w 116614"/>
              <a:gd name="connsiteY277" fmla="*/ 8420 h 174345"/>
              <a:gd name="connsiteX278" fmla="*/ 70209 w 116614"/>
              <a:gd name="connsiteY278" fmla="*/ 5496 h 174345"/>
              <a:gd name="connsiteX279" fmla="*/ 72762 w 116614"/>
              <a:gd name="connsiteY279" fmla="*/ 5115 h 174345"/>
              <a:gd name="connsiteX280" fmla="*/ 73752 w 116614"/>
              <a:gd name="connsiteY280" fmla="*/ 5696 h 174345"/>
              <a:gd name="connsiteX281" fmla="*/ 74190 w 116614"/>
              <a:gd name="connsiteY281" fmla="*/ 7772 h 174345"/>
              <a:gd name="connsiteX282" fmla="*/ 75352 w 116614"/>
              <a:gd name="connsiteY282" fmla="*/ 9097 h 174345"/>
              <a:gd name="connsiteX283" fmla="*/ 75714 w 116614"/>
              <a:gd name="connsiteY283" fmla="*/ 11392 h 174345"/>
              <a:gd name="connsiteX284" fmla="*/ 74933 w 116614"/>
              <a:gd name="connsiteY284" fmla="*/ 13164 h 174345"/>
              <a:gd name="connsiteX285" fmla="*/ 73628 w 116614"/>
              <a:gd name="connsiteY285" fmla="*/ 14526 h 174345"/>
              <a:gd name="connsiteX286" fmla="*/ 74819 w 116614"/>
              <a:gd name="connsiteY286" fmla="*/ 15916 h 174345"/>
              <a:gd name="connsiteX287" fmla="*/ 72981 w 116614"/>
              <a:gd name="connsiteY287" fmla="*/ 18440 h 174345"/>
              <a:gd name="connsiteX288" fmla="*/ 74962 w 116614"/>
              <a:gd name="connsiteY288" fmla="*/ 17364 h 174345"/>
              <a:gd name="connsiteX289" fmla="*/ 77791 w 116614"/>
              <a:gd name="connsiteY289" fmla="*/ 14897 h 174345"/>
              <a:gd name="connsiteX290" fmla="*/ 77638 w 116614"/>
              <a:gd name="connsiteY290" fmla="*/ 12887 h 174345"/>
              <a:gd name="connsiteX291" fmla="*/ 77162 w 116614"/>
              <a:gd name="connsiteY291" fmla="*/ 10344 h 174345"/>
              <a:gd name="connsiteX292" fmla="*/ 76372 w 116614"/>
              <a:gd name="connsiteY292" fmla="*/ 8049 h 174345"/>
              <a:gd name="connsiteX293" fmla="*/ 76733 w 116614"/>
              <a:gd name="connsiteY293" fmla="*/ 5515 h 174345"/>
              <a:gd name="connsiteX294" fmla="*/ 78324 w 116614"/>
              <a:gd name="connsiteY294" fmla="*/ 3934 h 174345"/>
              <a:gd name="connsiteX295" fmla="*/ 82506 w 116614"/>
              <a:gd name="connsiteY295" fmla="*/ 3134 h 174345"/>
              <a:gd name="connsiteX296" fmla="*/ 80791 w 116614"/>
              <a:gd name="connsiteY296" fmla="*/ 257 h 174345"/>
              <a:gd name="connsiteX297" fmla="*/ 82315 w 116614"/>
              <a:gd name="connsiteY297" fmla="*/ 0 h 174345"/>
              <a:gd name="connsiteX298" fmla="*/ 83972 w 116614"/>
              <a:gd name="connsiteY298" fmla="*/ 600 h 174345"/>
              <a:gd name="connsiteX299" fmla="*/ 86411 w 116614"/>
              <a:gd name="connsiteY299" fmla="*/ 2838 h 174345"/>
              <a:gd name="connsiteX300" fmla="*/ 88954 w 116614"/>
              <a:gd name="connsiteY300" fmla="*/ 4601 h 174345"/>
              <a:gd name="connsiteX301" fmla="*/ 91583 w 116614"/>
              <a:gd name="connsiteY301" fmla="*/ 5991 h 174345"/>
              <a:gd name="connsiteX302" fmla="*/ 89049 w 116614"/>
              <a:gd name="connsiteY302" fmla="*/ 8773 h 174345"/>
              <a:gd name="connsiteX303" fmla="*/ 85935 w 116614"/>
              <a:gd name="connsiteY303" fmla="*/ 10706 h 174345"/>
              <a:gd name="connsiteX304" fmla="*/ 84744 w 116614"/>
              <a:gd name="connsiteY304" fmla="*/ 12811 h 174345"/>
              <a:gd name="connsiteX305" fmla="*/ 11782 w 116614"/>
              <a:gd name="connsiteY305" fmla="*/ 66961 h 174345"/>
              <a:gd name="connsiteX306" fmla="*/ 11668 w 116614"/>
              <a:gd name="connsiteY306" fmla="*/ 68256 h 174345"/>
              <a:gd name="connsiteX307" fmla="*/ 9687 w 116614"/>
              <a:gd name="connsiteY307" fmla="*/ 66627 h 174345"/>
              <a:gd name="connsiteX308" fmla="*/ 8725 w 116614"/>
              <a:gd name="connsiteY308" fmla="*/ 64846 h 174345"/>
              <a:gd name="connsiteX309" fmla="*/ 3296 w 116614"/>
              <a:gd name="connsiteY309" fmla="*/ 64037 h 174345"/>
              <a:gd name="connsiteX310" fmla="*/ 5553 w 116614"/>
              <a:gd name="connsiteY310" fmla="*/ 62256 h 174345"/>
              <a:gd name="connsiteX311" fmla="*/ 6658 w 116614"/>
              <a:gd name="connsiteY311" fmla="*/ 62779 h 174345"/>
              <a:gd name="connsiteX312" fmla="*/ 10497 w 116614"/>
              <a:gd name="connsiteY312" fmla="*/ 62855 h 174345"/>
              <a:gd name="connsiteX313" fmla="*/ 11573 w 116614"/>
              <a:gd name="connsiteY313" fmla="*/ 63598 h 174345"/>
              <a:gd name="connsiteX314" fmla="*/ 11782 w 116614"/>
              <a:gd name="connsiteY314" fmla="*/ 66961 h 174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116614" h="174345">
                <a:moveTo>
                  <a:pt x="84744" y="12811"/>
                </a:moveTo>
                <a:lnTo>
                  <a:pt x="80515" y="15802"/>
                </a:lnTo>
                <a:lnTo>
                  <a:pt x="79858" y="16936"/>
                </a:lnTo>
                <a:lnTo>
                  <a:pt x="78667" y="21498"/>
                </a:lnTo>
                <a:lnTo>
                  <a:pt x="78524" y="22793"/>
                </a:lnTo>
                <a:lnTo>
                  <a:pt x="77162" y="25184"/>
                </a:lnTo>
                <a:lnTo>
                  <a:pt x="75876" y="27842"/>
                </a:lnTo>
                <a:lnTo>
                  <a:pt x="74381" y="28870"/>
                </a:lnTo>
                <a:lnTo>
                  <a:pt x="72152" y="29689"/>
                </a:lnTo>
                <a:lnTo>
                  <a:pt x="70885" y="30499"/>
                </a:lnTo>
                <a:lnTo>
                  <a:pt x="69285" y="30089"/>
                </a:lnTo>
                <a:lnTo>
                  <a:pt x="67266" y="30156"/>
                </a:lnTo>
                <a:lnTo>
                  <a:pt x="66256" y="31061"/>
                </a:lnTo>
                <a:lnTo>
                  <a:pt x="66304" y="31756"/>
                </a:lnTo>
                <a:lnTo>
                  <a:pt x="66904" y="32547"/>
                </a:lnTo>
                <a:lnTo>
                  <a:pt x="68675" y="33766"/>
                </a:lnTo>
                <a:lnTo>
                  <a:pt x="70647" y="34862"/>
                </a:lnTo>
                <a:lnTo>
                  <a:pt x="70428" y="35824"/>
                </a:lnTo>
                <a:lnTo>
                  <a:pt x="69371" y="36909"/>
                </a:lnTo>
                <a:lnTo>
                  <a:pt x="62675" y="39614"/>
                </a:lnTo>
                <a:lnTo>
                  <a:pt x="60684" y="41243"/>
                </a:lnTo>
                <a:lnTo>
                  <a:pt x="59988" y="42320"/>
                </a:lnTo>
                <a:lnTo>
                  <a:pt x="60703" y="44120"/>
                </a:lnTo>
                <a:lnTo>
                  <a:pt x="66047" y="49502"/>
                </a:lnTo>
                <a:lnTo>
                  <a:pt x="66951" y="50092"/>
                </a:lnTo>
                <a:lnTo>
                  <a:pt x="67742" y="53226"/>
                </a:lnTo>
                <a:lnTo>
                  <a:pt x="72457" y="54531"/>
                </a:lnTo>
                <a:lnTo>
                  <a:pt x="74390" y="56483"/>
                </a:lnTo>
                <a:lnTo>
                  <a:pt x="76048" y="56950"/>
                </a:lnTo>
                <a:lnTo>
                  <a:pt x="79658" y="56779"/>
                </a:lnTo>
                <a:lnTo>
                  <a:pt x="81106" y="57512"/>
                </a:lnTo>
                <a:lnTo>
                  <a:pt x="81925" y="56950"/>
                </a:lnTo>
                <a:lnTo>
                  <a:pt x="82401" y="55921"/>
                </a:lnTo>
                <a:lnTo>
                  <a:pt x="85439" y="53273"/>
                </a:lnTo>
                <a:lnTo>
                  <a:pt x="86439" y="52111"/>
                </a:lnTo>
                <a:lnTo>
                  <a:pt x="85840" y="50502"/>
                </a:lnTo>
                <a:lnTo>
                  <a:pt x="85192" y="49273"/>
                </a:lnTo>
                <a:lnTo>
                  <a:pt x="87039" y="46825"/>
                </a:lnTo>
                <a:lnTo>
                  <a:pt x="89278" y="44406"/>
                </a:lnTo>
                <a:lnTo>
                  <a:pt x="90402" y="44482"/>
                </a:lnTo>
                <a:lnTo>
                  <a:pt x="92316" y="45968"/>
                </a:lnTo>
                <a:lnTo>
                  <a:pt x="93897" y="48035"/>
                </a:lnTo>
                <a:lnTo>
                  <a:pt x="94107" y="49635"/>
                </a:lnTo>
                <a:lnTo>
                  <a:pt x="94402" y="50797"/>
                </a:lnTo>
                <a:lnTo>
                  <a:pt x="95898" y="53273"/>
                </a:lnTo>
                <a:lnTo>
                  <a:pt x="96860" y="54131"/>
                </a:lnTo>
                <a:lnTo>
                  <a:pt x="99451" y="54626"/>
                </a:lnTo>
                <a:lnTo>
                  <a:pt x="100060" y="55597"/>
                </a:lnTo>
                <a:lnTo>
                  <a:pt x="99594" y="59179"/>
                </a:lnTo>
                <a:lnTo>
                  <a:pt x="99984" y="60370"/>
                </a:lnTo>
                <a:lnTo>
                  <a:pt x="102699" y="60427"/>
                </a:lnTo>
                <a:lnTo>
                  <a:pt x="105585" y="60141"/>
                </a:lnTo>
                <a:lnTo>
                  <a:pt x="106594" y="60274"/>
                </a:lnTo>
                <a:lnTo>
                  <a:pt x="107633" y="59522"/>
                </a:lnTo>
                <a:lnTo>
                  <a:pt x="109233" y="58712"/>
                </a:lnTo>
                <a:lnTo>
                  <a:pt x="111528" y="58988"/>
                </a:lnTo>
                <a:lnTo>
                  <a:pt x="112652" y="60588"/>
                </a:lnTo>
                <a:lnTo>
                  <a:pt x="113157" y="62236"/>
                </a:lnTo>
                <a:lnTo>
                  <a:pt x="111185" y="62855"/>
                </a:lnTo>
                <a:lnTo>
                  <a:pt x="109128" y="62522"/>
                </a:lnTo>
                <a:lnTo>
                  <a:pt x="108128" y="63598"/>
                </a:lnTo>
                <a:lnTo>
                  <a:pt x="108061" y="65675"/>
                </a:lnTo>
                <a:lnTo>
                  <a:pt x="108756" y="68351"/>
                </a:lnTo>
                <a:lnTo>
                  <a:pt x="110138" y="70247"/>
                </a:lnTo>
                <a:lnTo>
                  <a:pt x="111233" y="74514"/>
                </a:lnTo>
                <a:lnTo>
                  <a:pt x="112148" y="79238"/>
                </a:lnTo>
                <a:lnTo>
                  <a:pt x="113557" y="82087"/>
                </a:lnTo>
                <a:lnTo>
                  <a:pt x="113852" y="85611"/>
                </a:lnTo>
                <a:lnTo>
                  <a:pt x="113643" y="87344"/>
                </a:lnTo>
                <a:lnTo>
                  <a:pt x="113900" y="90459"/>
                </a:lnTo>
                <a:lnTo>
                  <a:pt x="113300" y="91554"/>
                </a:lnTo>
                <a:lnTo>
                  <a:pt x="113748" y="94469"/>
                </a:lnTo>
                <a:lnTo>
                  <a:pt x="115414" y="100479"/>
                </a:lnTo>
                <a:lnTo>
                  <a:pt x="116148" y="103822"/>
                </a:lnTo>
                <a:lnTo>
                  <a:pt x="116615" y="111100"/>
                </a:lnTo>
                <a:lnTo>
                  <a:pt x="115434" y="113814"/>
                </a:lnTo>
                <a:lnTo>
                  <a:pt x="113852" y="116396"/>
                </a:lnTo>
                <a:lnTo>
                  <a:pt x="112814" y="119444"/>
                </a:lnTo>
                <a:lnTo>
                  <a:pt x="112024" y="122730"/>
                </a:lnTo>
                <a:lnTo>
                  <a:pt x="111538" y="128016"/>
                </a:lnTo>
                <a:lnTo>
                  <a:pt x="108109" y="134188"/>
                </a:lnTo>
                <a:lnTo>
                  <a:pt x="106652" y="135722"/>
                </a:lnTo>
                <a:lnTo>
                  <a:pt x="104956" y="136665"/>
                </a:lnTo>
                <a:lnTo>
                  <a:pt x="108652" y="140970"/>
                </a:lnTo>
                <a:lnTo>
                  <a:pt x="105632" y="142885"/>
                </a:lnTo>
                <a:lnTo>
                  <a:pt x="102346" y="143485"/>
                </a:lnTo>
                <a:lnTo>
                  <a:pt x="98708" y="142408"/>
                </a:lnTo>
                <a:lnTo>
                  <a:pt x="96441" y="142542"/>
                </a:lnTo>
                <a:lnTo>
                  <a:pt x="94364" y="143932"/>
                </a:lnTo>
                <a:lnTo>
                  <a:pt x="93555" y="144771"/>
                </a:lnTo>
                <a:lnTo>
                  <a:pt x="92898" y="144371"/>
                </a:lnTo>
                <a:lnTo>
                  <a:pt x="91535" y="140846"/>
                </a:lnTo>
                <a:lnTo>
                  <a:pt x="90535" y="144485"/>
                </a:lnTo>
                <a:lnTo>
                  <a:pt x="88440" y="145647"/>
                </a:lnTo>
                <a:lnTo>
                  <a:pt x="84849" y="145399"/>
                </a:lnTo>
                <a:lnTo>
                  <a:pt x="78848" y="146371"/>
                </a:lnTo>
                <a:lnTo>
                  <a:pt x="76533" y="147399"/>
                </a:lnTo>
                <a:lnTo>
                  <a:pt x="75572" y="149019"/>
                </a:lnTo>
                <a:lnTo>
                  <a:pt x="74857" y="150886"/>
                </a:lnTo>
                <a:lnTo>
                  <a:pt x="73914" y="151981"/>
                </a:lnTo>
                <a:lnTo>
                  <a:pt x="72857" y="152562"/>
                </a:lnTo>
                <a:lnTo>
                  <a:pt x="68218" y="153934"/>
                </a:lnTo>
                <a:lnTo>
                  <a:pt x="67304" y="154486"/>
                </a:lnTo>
                <a:lnTo>
                  <a:pt x="65151" y="157486"/>
                </a:lnTo>
                <a:lnTo>
                  <a:pt x="62341" y="159220"/>
                </a:lnTo>
                <a:lnTo>
                  <a:pt x="60008" y="159744"/>
                </a:lnTo>
                <a:lnTo>
                  <a:pt x="57941" y="158001"/>
                </a:lnTo>
                <a:lnTo>
                  <a:pt x="57093" y="156953"/>
                </a:lnTo>
                <a:lnTo>
                  <a:pt x="56131" y="156420"/>
                </a:lnTo>
                <a:lnTo>
                  <a:pt x="52950" y="156505"/>
                </a:lnTo>
                <a:lnTo>
                  <a:pt x="53950" y="157048"/>
                </a:lnTo>
                <a:lnTo>
                  <a:pt x="54598" y="158277"/>
                </a:lnTo>
                <a:lnTo>
                  <a:pt x="54912" y="160639"/>
                </a:lnTo>
                <a:lnTo>
                  <a:pt x="54550" y="162954"/>
                </a:lnTo>
                <a:lnTo>
                  <a:pt x="52978" y="164125"/>
                </a:lnTo>
                <a:lnTo>
                  <a:pt x="51111" y="164344"/>
                </a:lnTo>
                <a:lnTo>
                  <a:pt x="48158" y="166735"/>
                </a:lnTo>
                <a:lnTo>
                  <a:pt x="44253" y="167383"/>
                </a:lnTo>
                <a:lnTo>
                  <a:pt x="42139" y="169583"/>
                </a:lnTo>
                <a:lnTo>
                  <a:pt x="29223" y="173298"/>
                </a:lnTo>
                <a:lnTo>
                  <a:pt x="28489" y="173336"/>
                </a:lnTo>
                <a:lnTo>
                  <a:pt x="26708" y="172393"/>
                </a:lnTo>
                <a:lnTo>
                  <a:pt x="24775" y="171974"/>
                </a:lnTo>
                <a:lnTo>
                  <a:pt x="22851" y="172269"/>
                </a:lnTo>
                <a:lnTo>
                  <a:pt x="17441" y="174346"/>
                </a:lnTo>
                <a:lnTo>
                  <a:pt x="14821" y="173936"/>
                </a:lnTo>
                <a:lnTo>
                  <a:pt x="18164" y="168773"/>
                </a:lnTo>
                <a:lnTo>
                  <a:pt x="22651" y="166164"/>
                </a:lnTo>
                <a:lnTo>
                  <a:pt x="23117" y="165449"/>
                </a:lnTo>
                <a:lnTo>
                  <a:pt x="21650" y="165097"/>
                </a:lnTo>
                <a:lnTo>
                  <a:pt x="13116" y="166907"/>
                </a:lnTo>
                <a:lnTo>
                  <a:pt x="10154" y="168450"/>
                </a:lnTo>
                <a:lnTo>
                  <a:pt x="7191" y="168897"/>
                </a:lnTo>
                <a:lnTo>
                  <a:pt x="8563" y="166535"/>
                </a:lnTo>
                <a:lnTo>
                  <a:pt x="12383" y="163306"/>
                </a:lnTo>
                <a:lnTo>
                  <a:pt x="14431" y="161782"/>
                </a:lnTo>
                <a:lnTo>
                  <a:pt x="15678" y="161173"/>
                </a:lnTo>
                <a:lnTo>
                  <a:pt x="17107" y="159268"/>
                </a:lnTo>
                <a:lnTo>
                  <a:pt x="21136" y="157106"/>
                </a:lnTo>
                <a:lnTo>
                  <a:pt x="8163" y="161563"/>
                </a:lnTo>
                <a:lnTo>
                  <a:pt x="4753" y="161020"/>
                </a:lnTo>
                <a:lnTo>
                  <a:pt x="3953" y="159782"/>
                </a:lnTo>
                <a:lnTo>
                  <a:pt x="1305" y="160372"/>
                </a:lnTo>
                <a:lnTo>
                  <a:pt x="295" y="157353"/>
                </a:lnTo>
                <a:lnTo>
                  <a:pt x="4229" y="152791"/>
                </a:lnTo>
                <a:lnTo>
                  <a:pt x="6525" y="150819"/>
                </a:lnTo>
                <a:lnTo>
                  <a:pt x="9249" y="149752"/>
                </a:lnTo>
                <a:lnTo>
                  <a:pt x="11868" y="148219"/>
                </a:lnTo>
                <a:lnTo>
                  <a:pt x="12840" y="146352"/>
                </a:lnTo>
                <a:lnTo>
                  <a:pt x="11611" y="145752"/>
                </a:lnTo>
                <a:lnTo>
                  <a:pt x="3763" y="146228"/>
                </a:lnTo>
                <a:lnTo>
                  <a:pt x="0" y="145828"/>
                </a:lnTo>
                <a:lnTo>
                  <a:pt x="200" y="144342"/>
                </a:lnTo>
                <a:lnTo>
                  <a:pt x="896" y="142694"/>
                </a:lnTo>
                <a:lnTo>
                  <a:pt x="4791" y="139875"/>
                </a:lnTo>
                <a:lnTo>
                  <a:pt x="6906" y="139427"/>
                </a:lnTo>
                <a:lnTo>
                  <a:pt x="8782" y="139694"/>
                </a:lnTo>
                <a:lnTo>
                  <a:pt x="10611" y="140418"/>
                </a:lnTo>
                <a:lnTo>
                  <a:pt x="12106" y="141361"/>
                </a:lnTo>
                <a:lnTo>
                  <a:pt x="16526" y="140818"/>
                </a:lnTo>
                <a:lnTo>
                  <a:pt x="14678" y="139017"/>
                </a:lnTo>
                <a:lnTo>
                  <a:pt x="14354" y="135350"/>
                </a:lnTo>
                <a:lnTo>
                  <a:pt x="12945" y="134121"/>
                </a:lnTo>
                <a:lnTo>
                  <a:pt x="14745" y="132417"/>
                </a:lnTo>
                <a:lnTo>
                  <a:pt x="16812" y="131388"/>
                </a:lnTo>
                <a:lnTo>
                  <a:pt x="20260" y="127854"/>
                </a:lnTo>
                <a:lnTo>
                  <a:pt x="21489" y="127311"/>
                </a:lnTo>
                <a:lnTo>
                  <a:pt x="28308" y="126454"/>
                </a:lnTo>
                <a:lnTo>
                  <a:pt x="35662" y="124596"/>
                </a:lnTo>
                <a:lnTo>
                  <a:pt x="42948" y="122025"/>
                </a:lnTo>
                <a:lnTo>
                  <a:pt x="39205" y="120587"/>
                </a:lnTo>
                <a:lnTo>
                  <a:pt x="37414" y="118681"/>
                </a:lnTo>
                <a:lnTo>
                  <a:pt x="34538" y="122520"/>
                </a:lnTo>
                <a:lnTo>
                  <a:pt x="32461" y="123987"/>
                </a:lnTo>
                <a:lnTo>
                  <a:pt x="26613" y="124778"/>
                </a:lnTo>
                <a:lnTo>
                  <a:pt x="24765" y="124349"/>
                </a:lnTo>
                <a:lnTo>
                  <a:pt x="22155" y="123158"/>
                </a:lnTo>
                <a:lnTo>
                  <a:pt x="21346" y="123606"/>
                </a:lnTo>
                <a:lnTo>
                  <a:pt x="20593" y="124520"/>
                </a:lnTo>
                <a:lnTo>
                  <a:pt x="16716" y="126397"/>
                </a:lnTo>
                <a:lnTo>
                  <a:pt x="12649" y="126845"/>
                </a:lnTo>
                <a:lnTo>
                  <a:pt x="17383" y="123397"/>
                </a:lnTo>
                <a:lnTo>
                  <a:pt x="23394" y="117538"/>
                </a:lnTo>
                <a:lnTo>
                  <a:pt x="24727" y="115691"/>
                </a:lnTo>
                <a:lnTo>
                  <a:pt x="26632" y="112462"/>
                </a:lnTo>
                <a:lnTo>
                  <a:pt x="26041" y="111023"/>
                </a:lnTo>
                <a:lnTo>
                  <a:pt x="24803" y="110204"/>
                </a:lnTo>
                <a:lnTo>
                  <a:pt x="29156" y="103537"/>
                </a:lnTo>
                <a:lnTo>
                  <a:pt x="30690" y="102327"/>
                </a:lnTo>
                <a:lnTo>
                  <a:pt x="33471" y="102127"/>
                </a:lnTo>
                <a:lnTo>
                  <a:pt x="35519" y="101070"/>
                </a:lnTo>
                <a:lnTo>
                  <a:pt x="36424" y="101070"/>
                </a:lnTo>
                <a:lnTo>
                  <a:pt x="37233" y="100670"/>
                </a:lnTo>
                <a:lnTo>
                  <a:pt x="39024" y="98670"/>
                </a:lnTo>
                <a:lnTo>
                  <a:pt x="36262" y="97393"/>
                </a:lnTo>
                <a:lnTo>
                  <a:pt x="33404" y="96736"/>
                </a:lnTo>
                <a:lnTo>
                  <a:pt x="24575" y="97431"/>
                </a:lnTo>
                <a:lnTo>
                  <a:pt x="23413" y="97279"/>
                </a:lnTo>
                <a:lnTo>
                  <a:pt x="22317" y="96660"/>
                </a:lnTo>
                <a:lnTo>
                  <a:pt x="21603" y="95774"/>
                </a:lnTo>
                <a:lnTo>
                  <a:pt x="21069" y="93497"/>
                </a:lnTo>
                <a:lnTo>
                  <a:pt x="20422" y="92983"/>
                </a:lnTo>
                <a:lnTo>
                  <a:pt x="18431" y="92983"/>
                </a:lnTo>
                <a:lnTo>
                  <a:pt x="16459" y="93678"/>
                </a:lnTo>
                <a:lnTo>
                  <a:pt x="15088" y="93612"/>
                </a:lnTo>
                <a:lnTo>
                  <a:pt x="13745" y="92612"/>
                </a:lnTo>
                <a:lnTo>
                  <a:pt x="15897" y="90278"/>
                </a:lnTo>
                <a:lnTo>
                  <a:pt x="13126" y="89726"/>
                </a:lnTo>
                <a:lnTo>
                  <a:pt x="10325" y="90183"/>
                </a:lnTo>
                <a:lnTo>
                  <a:pt x="7992" y="89468"/>
                </a:lnTo>
                <a:lnTo>
                  <a:pt x="7925" y="88002"/>
                </a:lnTo>
                <a:lnTo>
                  <a:pt x="8982" y="86535"/>
                </a:lnTo>
                <a:lnTo>
                  <a:pt x="7591" y="85144"/>
                </a:lnTo>
                <a:lnTo>
                  <a:pt x="7306" y="83382"/>
                </a:lnTo>
                <a:lnTo>
                  <a:pt x="8782" y="82515"/>
                </a:lnTo>
                <a:lnTo>
                  <a:pt x="10392" y="82801"/>
                </a:lnTo>
                <a:lnTo>
                  <a:pt x="13678" y="81496"/>
                </a:lnTo>
                <a:lnTo>
                  <a:pt x="17897" y="80867"/>
                </a:lnTo>
                <a:lnTo>
                  <a:pt x="14278" y="79581"/>
                </a:lnTo>
                <a:lnTo>
                  <a:pt x="12840" y="78477"/>
                </a:lnTo>
                <a:lnTo>
                  <a:pt x="12773" y="76791"/>
                </a:lnTo>
                <a:lnTo>
                  <a:pt x="13059" y="75343"/>
                </a:lnTo>
                <a:lnTo>
                  <a:pt x="17240" y="72895"/>
                </a:lnTo>
                <a:lnTo>
                  <a:pt x="21698" y="71819"/>
                </a:lnTo>
                <a:lnTo>
                  <a:pt x="21365" y="70209"/>
                </a:lnTo>
                <a:lnTo>
                  <a:pt x="21679" y="68456"/>
                </a:lnTo>
                <a:lnTo>
                  <a:pt x="17174" y="67951"/>
                </a:lnTo>
                <a:lnTo>
                  <a:pt x="12725" y="69180"/>
                </a:lnTo>
                <a:lnTo>
                  <a:pt x="13202" y="65837"/>
                </a:lnTo>
                <a:lnTo>
                  <a:pt x="14269" y="62808"/>
                </a:lnTo>
                <a:lnTo>
                  <a:pt x="14478" y="60817"/>
                </a:lnTo>
                <a:lnTo>
                  <a:pt x="14269" y="58674"/>
                </a:lnTo>
                <a:lnTo>
                  <a:pt x="12183" y="59589"/>
                </a:lnTo>
                <a:lnTo>
                  <a:pt x="11944" y="56569"/>
                </a:lnTo>
                <a:lnTo>
                  <a:pt x="11049" y="54502"/>
                </a:lnTo>
                <a:lnTo>
                  <a:pt x="7954" y="55931"/>
                </a:lnTo>
                <a:lnTo>
                  <a:pt x="8030" y="53188"/>
                </a:lnTo>
                <a:lnTo>
                  <a:pt x="8925" y="51273"/>
                </a:lnTo>
                <a:lnTo>
                  <a:pt x="10535" y="50445"/>
                </a:lnTo>
                <a:lnTo>
                  <a:pt x="12135" y="50806"/>
                </a:lnTo>
                <a:lnTo>
                  <a:pt x="15116" y="50778"/>
                </a:lnTo>
                <a:lnTo>
                  <a:pt x="17993" y="49330"/>
                </a:lnTo>
                <a:lnTo>
                  <a:pt x="22136" y="48959"/>
                </a:lnTo>
                <a:lnTo>
                  <a:pt x="28728" y="49406"/>
                </a:lnTo>
                <a:lnTo>
                  <a:pt x="33261" y="53473"/>
                </a:lnTo>
                <a:lnTo>
                  <a:pt x="34433" y="52749"/>
                </a:lnTo>
                <a:lnTo>
                  <a:pt x="36243" y="50178"/>
                </a:lnTo>
                <a:lnTo>
                  <a:pt x="37090" y="49892"/>
                </a:lnTo>
                <a:lnTo>
                  <a:pt x="43929" y="51016"/>
                </a:lnTo>
                <a:lnTo>
                  <a:pt x="48168" y="52492"/>
                </a:lnTo>
                <a:lnTo>
                  <a:pt x="49302" y="52035"/>
                </a:lnTo>
                <a:lnTo>
                  <a:pt x="48692" y="49187"/>
                </a:lnTo>
                <a:lnTo>
                  <a:pt x="47235" y="47206"/>
                </a:lnTo>
                <a:lnTo>
                  <a:pt x="49063" y="44615"/>
                </a:lnTo>
                <a:lnTo>
                  <a:pt x="51292" y="42853"/>
                </a:lnTo>
                <a:lnTo>
                  <a:pt x="52788" y="41977"/>
                </a:lnTo>
                <a:lnTo>
                  <a:pt x="56226" y="40881"/>
                </a:lnTo>
                <a:lnTo>
                  <a:pt x="57731" y="39853"/>
                </a:lnTo>
                <a:lnTo>
                  <a:pt x="58731" y="36500"/>
                </a:lnTo>
                <a:lnTo>
                  <a:pt x="60322" y="33709"/>
                </a:lnTo>
                <a:lnTo>
                  <a:pt x="51683" y="35157"/>
                </a:lnTo>
                <a:lnTo>
                  <a:pt x="43463" y="31842"/>
                </a:lnTo>
                <a:lnTo>
                  <a:pt x="44768" y="29499"/>
                </a:lnTo>
                <a:lnTo>
                  <a:pt x="46501" y="28165"/>
                </a:lnTo>
                <a:lnTo>
                  <a:pt x="49492" y="27146"/>
                </a:lnTo>
                <a:lnTo>
                  <a:pt x="49778" y="25918"/>
                </a:lnTo>
                <a:lnTo>
                  <a:pt x="51292" y="24898"/>
                </a:lnTo>
                <a:lnTo>
                  <a:pt x="53797" y="22212"/>
                </a:lnTo>
                <a:lnTo>
                  <a:pt x="52874" y="18698"/>
                </a:lnTo>
                <a:lnTo>
                  <a:pt x="53369" y="16126"/>
                </a:lnTo>
                <a:lnTo>
                  <a:pt x="55169" y="14449"/>
                </a:lnTo>
                <a:lnTo>
                  <a:pt x="55731" y="12040"/>
                </a:lnTo>
                <a:lnTo>
                  <a:pt x="56531" y="10258"/>
                </a:lnTo>
                <a:lnTo>
                  <a:pt x="60188" y="9620"/>
                </a:lnTo>
                <a:lnTo>
                  <a:pt x="63703" y="7972"/>
                </a:lnTo>
                <a:lnTo>
                  <a:pt x="64970" y="8134"/>
                </a:lnTo>
                <a:lnTo>
                  <a:pt x="69133" y="7753"/>
                </a:lnTo>
                <a:lnTo>
                  <a:pt x="70533" y="8420"/>
                </a:lnTo>
                <a:lnTo>
                  <a:pt x="70209" y="5496"/>
                </a:lnTo>
                <a:lnTo>
                  <a:pt x="72762" y="5115"/>
                </a:lnTo>
                <a:lnTo>
                  <a:pt x="73752" y="5696"/>
                </a:lnTo>
                <a:lnTo>
                  <a:pt x="74190" y="7772"/>
                </a:lnTo>
                <a:lnTo>
                  <a:pt x="75352" y="9097"/>
                </a:lnTo>
                <a:lnTo>
                  <a:pt x="75714" y="11392"/>
                </a:lnTo>
                <a:lnTo>
                  <a:pt x="74933" y="13164"/>
                </a:lnTo>
                <a:lnTo>
                  <a:pt x="73628" y="14526"/>
                </a:lnTo>
                <a:lnTo>
                  <a:pt x="74819" y="15916"/>
                </a:lnTo>
                <a:lnTo>
                  <a:pt x="72981" y="18440"/>
                </a:lnTo>
                <a:lnTo>
                  <a:pt x="74962" y="17364"/>
                </a:lnTo>
                <a:lnTo>
                  <a:pt x="77791" y="14897"/>
                </a:lnTo>
                <a:lnTo>
                  <a:pt x="77638" y="12887"/>
                </a:lnTo>
                <a:lnTo>
                  <a:pt x="77162" y="10344"/>
                </a:lnTo>
                <a:lnTo>
                  <a:pt x="76372" y="8049"/>
                </a:lnTo>
                <a:lnTo>
                  <a:pt x="76733" y="5515"/>
                </a:lnTo>
                <a:lnTo>
                  <a:pt x="78324" y="3934"/>
                </a:lnTo>
                <a:lnTo>
                  <a:pt x="82506" y="3134"/>
                </a:lnTo>
                <a:lnTo>
                  <a:pt x="80791" y="257"/>
                </a:lnTo>
                <a:lnTo>
                  <a:pt x="82315" y="0"/>
                </a:lnTo>
                <a:lnTo>
                  <a:pt x="83972" y="600"/>
                </a:lnTo>
                <a:lnTo>
                  <a:pt x="86411" y="2838"/>
                </a:lnTo>
                <a:lnTo>
                  <a:pt x="88954" y="4601"/>
                </a:lnTo>
                <a:lnTo>
                  <a:pt x="91583" y="5991"/>
                </a:lnTo>
                <a:lnTo>
                  <a:pt x="89049" y="8773"/>
                </a:lnTo>
                <a:lnTo>
                  <a:pt x="85935" y="10706"/>
                </a:lnTo>
                <a:lnTo>
                  <a:pt x="84744" y="12811"/>
                </a:lnTo>
                <a:close/>
                <a:moveTo>
                  <a:pt x="11782" y="66961"/>
                </a:moveTo>
                <a:lnTo>
                  <a:pt x="11668" y="68256"/>
                </a:lnTo>
                <a:lnTo>
                  <a:pt x="9687" y="66627"/>
                </a:lnTo>
                <a:lnTo>
                  <a:pt x="8725" y="64846"/>
                </a:lnTo>
                <a:lnTo>
                  <a:pt x="3296" y="64037"/>
                </a:lnTo>
                <a:lnTo>
                  <a:pt x="5553" y="62256"/>
                </a:lnTo>
                <a:lnTo>
                  <a:pt x="6658" y="62779"/>
                </a:lnTo>
                <a:lnTo>
                  <a:pt x="10497" y="62855"/>
                </a:lnTo>
                <a:lnTo>
                  <a:pt x="11573" y="63598"/>
                </a:lnTo>
                <a:lnTo>
                  <a:pt x="11782" y="6696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0FCDE66E-A1AF-0445-D6C1-36002C193647}"/>
              </a:ext>
            </a:extLst>
          </p:cNvPr>
          <p:cNvSpPr/>
          <p:nvPr/>
        </p:nvSpPr>
        <p:spPr>
          <a:xfrm>
            <a:off x="5872480" y="3312160"/>
            <a:ext cx="9144" cy="1169"/>
          </a:xfrm>
          <a:custGeom>
            <a:avLst/>
            <a:gdLst>
              <a:gd name="connsiteX0" fmla="*/ 41214 w 44586"/>
              <a:gd name="connsiteY0" fmla="*/ 22136 h 123367"/>
              <a:gd name="connsiteX1" fmla="*/ 39805 w 44586"/>
              <a:gd name="connsiteY1" fmla="*/ 22327 h 123367"/>
              <a:gd name="connsiteX2" fmla="*/ 36509 w 44586"/>
              <a:gd name="connsiteY2" fmla="*/ 23803 h 123367"/>
              <a:gd name="connsiteX3" fmla="*/ 36062 w 44586"/>
              <a:gd name="connsiteY3" fmla="*/ 24251 h 123367"/>
              <a:gd name="connsiteX4" fmla="*/ 35480 w 44586"/>
              <a:gd name="connsiteY4" fmla="*/ 25108 h 123367"/>
              <a:gd name="connsiteX5" fmla="*/ 35376 w 44586"/>
              <a:gd name="connsiteY5" fmla="*/ 25765 h 123367"/>
              <a:gd name="connsiteX6" fmla="*/ 34909 w 44586"/>
              <a:gd name="connsiteY6" fmla="*/ 32852 h 123367"/>
              <a:gd name="connsiteX7" fmla="*/ 33118 w 44586"/>
              <a:gd name="connsiteY7" fmla="*/ 32652 h 123367"/>
              <a:gd name="connsiteX8" fmla="*/ 30937 w 44586"/>
              <a:gd name="connsiteY8" fmla="*/ 31109 h 123367"/>
              <a:gd name="connsiteX9" fmla="*/ 30509 w 44586"/>
              <a:gd name="connsiteY9" fmla="*/ 29775 h 123367"/>
              <a:gd name="connsiteX10" fmla="*/ 29851 w 44586"/>
              <a:gd name="connsiteY10" fmla="*/ 29318 h 123367"/>
              <a:gd name="connsiteX11" fmla="*/ 28289 w 44586"/>
              <a:gd name="connsiteY11" fmla="*/ 29146 h 123367"/>
              <a:gd name="connsiteX12" fmla="*/ 25336 w 44586"/>
              <a:gd name="connsiteY12" fmla="*/ 28470 h 123367"/>
              <a:gd name="connsiteX13" fmla="*/ 21907 w 44586"/>
              <a:gd name="connsiteY13" fmla="*/ 30804 h 123367"/>
              <a:gd name="connsiteX14" fmla="*/ 20450 w 44586"/>
              <a:gd name="connsiteY14" fmla="*/ 34652 h 123367"/>
              <a:gd name="connsiteX15" fmla="*/ 20155 w 44586"/>
              <a:gd name="connsiteY15" fmla="*/ 36452 h 123367"/>
              <a:gd name="connsiteX16" fmla="*/ 18993 w 44586"/>
              <a:gd name="connsiteY16" fmla="*/ 40224 h 123367"/>
              <a:gd name="connsiteX17" fmla="*/ 19402 w 44586"/>
              <a:gd name="connsiteY17" fmla="*/ 42548 h 123367"/>
              <a:gd name="connsiteX18" fmla="*/ 19602 w 44586"/>
              <a:gd name="connsiteY18" fmla="*/ 45549 h 123367"/>
              <a:gd name="connsiteX19" fmla="*/ 19898 w 44586"/>
              <a:gd name="connsiteY19" fmla="*/ 47996 h 123367"/>
              <a:gd name="connsiteX20" fmla="*/ 19593 w 44586"/>
              <a:gd name="connsiteY20" fmla="*/ 49473 h 123367"/>
              <a:gd name="connsiteX21" fmla="*/ 18935 w 44586"/>
              <a:gd name="connsiteY21" fmla="*/ 50254 h 123367"/>
              <a:gd name="connsiteX22" fmla="*/ 19126 w 44586"/>
              <a:gd name="connsiteY22" fmla="*/ 50816 h 123367"/>
              <a:gd name="connsiteX23" fmla="*/ 19717 w 44586"/>
              <a:gd name="connsiteY23" fmla="*/ 51026 h 123367"/>
              <a:gd name="connsiteX24" fmla="*/ 21593 w 44586"/>
              <a:gd name="connsiteY24" fmla="*/ 50359 h 123367"/>
              <a:gd name="connsiteX25" fmla="*/ 23565 w 44586"/>
              <a:gd name="connsiteY25" fmla="*/ 51026 h 123367"/>
              <a:gd name="connsiteX26" fmla="*/ 25460 w 44586"/>
              <a:gd name="connsiteY26" fmla="*/ 52292 h 123367"/>
              <a:gd name="connsiteX27" fmla="*/ 25612 w 44586"/>
              <a:gd name="connsiteY27" fmla="*/ 53112 h 123367"/>
              <a:gd name="connsiteX28" fmla="*/ 24269 w 44586"/>
              <a:gd name="connsiteY28" fmla="*/ 53597 h 123367"/>
              <a:gd name="connsiteX29" fmla="*/ 21098 w 44586"/>
              <a:gd name="connsiteY29" fmla="*/ 55512 h 123367"/>
              <a:gd name="connsiteX30" fmla="*/ 18859 w 44586"/>
              <a:gd name="connsiteY30" fmla="*/ 57731 h 123367"/>
              <a:gd name="connsiteX31" fmla="*/ 18279 w 44586"/>
              <a:gd name="connsiteY31" fmla="*/ 59779 h 123367"/>
              <a:gd name="connsiteX32" fmla="*/ 16764 w 44586"/>
              <a:gd name="connsiteY32" fmla="*/ 64141 h 123367"/>
              <a:gd name="connsiteX33" fmla="*/ 16973 w 44586"/>
              <a:gd name="connsiteY33" fmla="*/ 65037 h 123367"/>
              <a:gd name="connsiteX34" fmla="*/ 17707 w 44586"/>
              <a:gd name="connsiteY34" fmla="*/ 65561 h 123367"/>
              <a:gd name="connsiteX35" fmla="*/ 22870 w 44586"/>
              <a:gd name="connsiteY35" fmla="*/ 65094 h 123367"/>
              <a:gd name="connsiteX36" fmla="*/ 27565 w 44586"/>
              <a:gd name="connsiteY36" fmla="*/ 63332 h 123367"/>
              <a:gd name="connsiteX37" fmla="*/ 31099 w 44586"/>
              <a:gd name="connsiteY37" fmla="*/ 61455 h 123367"/>
              <a:gd name="connsiteX38" fmla="*/ 32214 w 44586"/>
              <a:gd name="connsiteY38" fmla="*/ 61570 h 123367"/>
              <a:gd name="connsiteX39" fmla="*/ 31471 w 44586"/>
              <a:gd name="connsiteY39" fmla="*/ 66370 h 123367"/>
              <a:gd name="connsiteX40" fmla="*/ 31489 w 44586"/>
              <a:gd name="connsiteY40" fmla="*/ 66389 h 123367"/>
              <a:gd name="connsiteX41" fmla="*/ 30880 w 44586"/>
              <a:gd name="connsiteY41" fmla="*/ 69323 h 123367"/>
              <a:gd name="connsiteX42" fmla="*/ 31118 w 44586"/>
              <a:gd name="connsiteY42" fmla="*/ 69818 h 123367"/>
              <a:gd name="connsiteX43" fmla="*/ 31918 w 44586"/>
              <a:gd name="connsiteY43" fmla="*/ 72371 h 123367"/>
              <a:gd name="connsiteX44" fmla="*/ 30404 w 44586"/>
              <a:gd name="connsiteY44" fmla="*/ 77029 h 123367"/>
              <a:gd name="connsiteX45" fmla="*/ 28727 w 44586"/>
              <a:gd name="connsiteY45" fmla="*/ 80820 h 123367"/>
              <a:gd name="connsiteX46" fmla="*/ 28137 w 44586"/>
              <a:gd name="connsiteY46" fmla="*/ 82610 h 123367"/>
              <a:gd name="connsiteX47" fmla="*/ 26498 w 44586"/>
              <a:gd name="connsiteY47" fmla="*/ 86601 h 123367"/>
              <a:gd name="connsiteX48" fmla="*/ 24822 w 44586"/>
              <a:gd name="connsiteY48" fmla="*/ 91221 h 123367"/>
              <a:gd name="connsiteX49" fmla="*/ 23926 w 44586"/>
              <a:gd name="connsiteY49" fmla="*/ 94402 h 123367"/>
              <a:gd name="connsiteX50" fmla="*/ 24126 w 44586"/>
              <a:gd name="connsiteY50" fmla="*/ 95526 h 123367"/>
              <a:gd name="connsiteX51" fmla="*/ 23717 w 44586"/>
              <a:gd name="connsiteY51" fmla="*/ 101346 h 123367"/>
              <a:gd name="connsiteX52" fmla="*/ 23956 w 44586"/>
              <a:gd name="connsiteY52" fmla="*/ 102994 h 123367"/>
              <a:gd name="connsiteX53" fmla="*/ 21993 w 44586"/>
              <a:gd name="connsiteY53" fmla="*/ 108033 h 123367"/>
              <a:gd name="connsiteX54" fmla="*/ 21603 w 44586"/>
              <a:gd name="connsiteY54" fmla="*/ 110519 h 123367"/>
              <a:gd name="connsiteX55" fmla="*/ 20812 w 44586"/>
              <a:gd name="connsiteY55" fmla="*/ 113881 h 123367"/>
              <a:gd name="connsiteX56" fmla="*/ 19459 w 44586"/>
              <a:gd name="connsiteY56" fmla="*/ 120987 h 123367"/>
              <a:gd name="connsiteX57" fmla="*/ 17612 w 44586"/>
              <a:gd name="connsiteY57" fmla="*/ 123368 h 123367"/>
              <a:gd name="connsiteX58" fmla="*/ 16697 w 44586"/>
              <a:gd name="connsiteY58" fmla="*/ 120720 h 123367"/>
              <a:gd name="connsiteX59" fmla="*/ 14583 w 44586"/>
              <a:gd name="connsiteY59" fmla="*/ 113119 h 123367"/>
              <a:gd name="connsiteX60" fmla="*/ 13087 w 44586"/>
              <a:gd name="connsiteY60" fmla="*/ 107899 h 123367"/>
              <a:gd name="connsiteX61" fmla="*/ 11039 w 44586"/>
              <a:gd name="connsiteY61" fmla="*/ 101470 h 123367"/>
              <a:gd name="connsiteX62" fmla="*/ 7591 w 44586"/>
              <a:gd name="connsiteY62" fmla="*/ 93621 h 123367"/>
              <a:gd name="connsiteX63" fmla="*/ 7277 w 44586"/>
              <a:gd name="connsiteY63" fmla="*/ 91726 h 123367"/>
              <a:gd name="connsiteX64" fmla="*/ 6534 w 44586"/>
              <a:gd name="connsiteY64" fmla="*/ 88983 h 123367"/>
              <a:gd name="connsiteX65" fmla="*/ 4163 w 44586"/>
              <a:gd name="connsiteY65" fmla="*/ 81820 h 123367"/>
              <a:gd name="connsiteX66" fmla="*/ 2219 w 44586"/>
              <a:gd name="connsiteY66" fmla="*/ 76638 h 123367"/>
              <a:gd name="connsiteX67" fmla="*/ 0 w 44586"/>
              <a:gd name="connsiteY67" fmla="*/ 70009 h 123367"/>
              <a:gd name="connsiteX68" fmla="*/ 2753 w 44586"/>
              <a:gd name="connsiteY68" fmla="*/ 67380 h 123367"/>
              <a:gd name="connsiteX69" fmla="*/ 2800 w 44586"/>
              <a:gd name="connsiteY69" fmla="*/ 65208 h 123367"/>
              <a:gd name="connsiteX70" fmla="*/ 7487 w 44586"/>
              <a:gd name="connsiteY70" fmla="*/ 60122 h 123367"/>
              <a:gd name="connsiteX71" fmla="*/ 7448 w 44586"/>
              <a:gd name="connsiteY71" fmla="*/ 59627 h 123367"/>
              <a:gd name="connsiteX72" fmla="*/ 6201 w 44586"/>
              <a:gd name="connsiteY72" fmla="*/ 58274 h 123367"/>
              <a:gd name="connsiteX73" fmla="*/ 6382 w 44586"/>
              <a:gd name="connsiteY73" fmla="*/ 58046 h 123367"/>
              <a:gd name="connsiteX74" fmla="*/ 11573 w 44586"/>
              <a:gd name="connsiteY74" fmla="*/ 48549 h 123367"/>
              <a:gd name="connsiteX75" fmla="*/ 14926 w 44586"/>
              <a:gd name="connsiteY75" fmla="*/ 39119 h 123367"/>
              <a:gd name="connsiteX76" fmla="*/ 18079 w 44586"/>
              <a:gd name="connsiteY76" fmla="*/ 25946 h 123367"/>
              <a:gd name="connsiteX77" fmla="*/ 20326 w 44586"/>
              <a:gd name="connsiteY77" fmla="*/ 19231 h 123367"/>
              <a:gd name="connsiteX78" fmla="*/ 22231 w 44586"/>
              <a:gd name="connsiteY78" fmla="*/ 14774 h 123367"/>
              <a:gd name="connsiteX79" fmla="*/ 23070 w 44586"/>
              <a:gd name="connsiteY79" fmla="*/ 11078 h 123367"/>
              <a:gd name="connsiteX80" fmla="*/ 26137 w 44586"/>
              <a:gd name="connsiteY80" fmla="*/ 10821 h 123367"/>
              <a:gd name="connsiteX81" fmla="*/ 28423 w 44586"/>
              <a:gd name="connsiteY81" fmla="*/ 11211 h 123367"/>
              <a:gd name="connsiteX82" fmla="*/ 31166 w 44586"/>
              <a:gd name="connsiteY82" fmla="*/ 11335 h 123367"/>
              <a:gd name="connsiteX83" fmla="*/ 33357 w 44586"/>
              <a:gd name="connsiteY83" fmla="*/ 9944 h 123367"/>
              <a:gd name="connsiteX84" fmla="*/ 34404 w 44586"/>
              <a:gd name="connsiteY84" fmla="*/ 5782 h 123367"/>
              <a:gd name="connsiteX85" fmla="*/ 35652 w 44586"/>
              <a:gd name="connsiteY85" fmla="*/ 5106 h 123367"/>
              <a:gd name="connsiteX86" fmla="*/ 36290 w 44586"/>
              <a:gd name="connsiteY86" fmla="*/ 6096 h 123367"/>
              <a:gd name="connsiteX87" fmla="*/ 36938 w 44586"/>
              <a:gd name="connsiteY87" fmla="*/ 5001 h 123367"/>
              <a:gd name="connsiteX88" fmla="*/ 39805 w 44586"/>
              <a:gd name="connsiteY88" fmla="*/ 3162 h 123367"/>
              <a:gd name="connsiteX89" fmla="*/ 41224 w 44586"/>
              <a:gd name="connsiteY89" fmla="*/ 1981 h 123367"/>
              <a:gd name="connsiteX90" fmla="*/ 42643 w 44586"/>
              <a:gd name="connsiteY90" fmla="*/ 524 h 123367"/>
              <a:gd name="connsiteX91" fmla="*/ 43405 w 44586"/>
              <a:gd name="connsiteY91" fmla="*/ 0 h 123367"/>
              <a:gd name="connsiteX92" fmla="*/ 42929 w 44586"/>
              <a:gd name="connsiteY92" fmla="*/ 1953 h 123367"/>
              <a:gd name="connsiteX93" fmla="*/ 42548 w 44586"/>
              <a:gd name="connsiteY93" fmla="*/ 3229 h 123367"/>
              <a:gd name="connsiteX94" fmla="*/ 42548 w 44586"/>
              <a:gd name="connsiteY94" fmla="*/ 4896 h 123367"/>
              <a:gd name="connsiteX95" fmla="*/ 43129 w 44586"/>
              <a:gd name="connsiteY95" fmla="*/ 5810 h 123367"/>
              <a:gd name="connsiteX96" fmla="*/ 43919 w 44586"/>
              <a:gd name="connsiteY96" fmla="*/ 7620 h 123367"/>
              <a:gd name="connsiteX97" fmla="*/ 44405 w 44586"/>
              <a:gd name="connsiteY97" fmla="*/ 9430 h 123367"/>
              <a:gd name="connsiteX98" fmla="*/ 43377 w 44586"/>
              <a:gd name="connsiteY98" fmla="*/ 10925 h 123367"/>
              <a:gd name="connsiteX99" fmla="*/ 43472 w 44586"/>
              <a:gd name="connsiteY99" fmla="*/ 12487 h 123367"/>
              <a:gd name="connsiteX100" fmla="*/ 43748 w 44586"/>
              <a:gd name="connsiteY100" fmla="*/ 13802 h 123367"/>
              <a:gd name="connsiteX101" fmla="*/ 44586 w 44586"/>
              <a:gd name="connsiteY101" fmla="*/ 15335 h 123367"/>
              <a:gd name="connsiteX102" fmla="*/ 43082 w 44586"/>
              <a:gd name="connsiteY102" fmla="*/ 18098 h 123367"/>
              <a:gd name="connsiteX103" fmla="*/ 41596 w 44586"/>
              <a:gd name="connsiteY103" fmla="*/ 20631 h 1233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</a:cxnLst>
            <a:rect l="l" t="t" r="r" b="b"/>
            <a:pathLst>
              <a:path w="44586" h="123367">
                <a:moveTo>
                  <a:pt x="41214" y="22136"/>
                </a:moveTo>
                <a:lnTo>
                  <a:pt x="39805" y="22327"/>
                </a:lnTo>
                <a:lnTo>
                  <a:pt x="36509" y="23803"/>
                </a:lnTo>
                <a:lnTo>
                  <a:pt x="36062" y="24251"/>
                </a:lnTo>
                <a:lnTo>
                  <a:pt x="35480" y="25108"/>
                </a:lnTo>
                <a:lnTo>
                  <a:pt x="35376" y="25765"/>
                </a:lnTo>
                <a:lnTo>
                  <a:pt x="34909" y="32852"/>
                </a:lnTo>
                <a:lnTo>
                  <a:pt x="33118" y="32652"/>
                </a:lnTo>
                <a:lnTo>
                  <a:pt x="30937" y="31109"/>
                </a:lnTo>
                <a:lnTo>
                  <a:pt x="30509" y="29775"/>
                </a:lnTo>
                <a:lnTo>
                  <a:pt x="29851" y="29318"/>
                </a:lnTo>
                <a:lnTo>
                  <a:pt x="28289" y="29146"/>
                </a:lnTo>
                <a:lnTo>
                  <a:pt x="25336" y="28470"/>
                </a:lnTo>
                <a:lnTo>
                  <a:pt x="21907" y="30804"/>
                </a:lnTo>
                <a:lnTo>
                  <a:pt x="20450" y="34652"/>
                </a:lnTo>
                <a:lnTo>
                  <a:pt x="20155" y="36452"/>
                </a:lnTo>
                <a:lnTo>
                  <a:pt x="18993" y="40224"/>
                </a:lnTo>
                <a:lnTo>
                  <a:pt x="19402" y="42548"/>
                </a:lnTo>
                <a:lnTo>
                  <a:pt x="19602" y="45549"/>
                </a:lnTo>
                <a:lnTo>
                  <a:pt x="19898" y="47996"/>
                </a:lnTo>
                <a:lnTo>
                  <a:pt x="19593" y="49473"/>
                </a:lnTo>
                <a:lnTo>
                  <a:pt x="18935" y="50254"/>
                </a:lnTo>
                <a:lnTo>
                  <a:pt x="19126" y="50816"/>
                </a:lnTo>
                <a:lnTo>
                  <a:pt x="19717" y="51026"/>
                </a:lnTo>
                <a:lnTo>
                  <a:pt x="21593" y="50359"/>
                </a:lnTo>
                <a:lnTo>
                  <a:pt x="23565" y="51026"/>
                </a:lnTo>
                <a:lnTo>
                  <a:pt x="25460" y="52292"/>
                </a:lnTo>
                <a:lnTo>
                  <a:pt x="25612" y="53112"/>
                </a:lnTo>
                <a:lnTo>
                  <a:pt x="24269" y="53597"/>
                </a:lnTo>
                <a:lnTo>
                  <a:pt x="21098" y="55512"/>
                </a:lnTo>
                <a:lnTo>
                  <a:pt x="18859" y="57731"/>
                </a:lnTo>
                <a:lnTo>
                  <a:pt x="18279" y="59779"/>
                </a:lnTo>
                <a:lnTo>
                  <a:pt x="16764" y="64141"/>
                </a:lnTo>
                <a:lnTo>
                  <a:pt x="16973" y="65037"/>
                </a:lnTo>
                <a:lnTo>
                  <a:pt x="17707" y="65561"/>
                </a:lnTo>
                <a:lnTo>
                  <a:pt x="22870" y="65094"/>
                </a:lnTo>
                <a:lnTo>
                  <a:pt x="27565" y="63332"/>
                </a:lnTo>
                <a:lnTo>
                  <a:pt x="31099" y="61455"/>
                </a:lnTo>
                <a:lnTo>
                  <a:pt x="32214" y="61570"/>
                </a:lnTo>
                <a:lnTo>
                  <a:pt x="31471" y="66370"/>
                </a:lnTo>
                <a:lnTo>
                  <a:pt x="31489" y="66389"/>
                </a:lnTo>
                <a:lnTo>
                  <a:pt x="30880" y="69323"/>
                </a:lnTo>
                <a:lnTo>
                  <a:pt x="31118" y="69818"/>
                </a:lnTo>
                <a:lnTo>
                  <a:pt x="31918" y="72371"/>
                </a:lnTo>
                <a:lnTo>
                  <a:pt x="30404" y="77029"/>
                </a:lnTo>
                <a:lnTo>
                  <a:pt x="28727" y="80820"/>
                </a:lnTo>
                <a:lnTo>
                  <a:pt x="28137" y="82610"/>
                </a:lnTo>
                <a:lnTo>
                  <a:pt x="26498" y="86601"/>
                </a:lnTo>
                <a:lnTo>
                  <a:pt x="24822" y="91221"/>
                </a:lnTo>
                <a:lnTo>
                  <a:pt x="23926" y="94402"/>
                </a:lnTo>
                <a:lnTo>
                  <a:pt x="24126" y="95526"/>
                </a:lnTo>
                <a:lnTo>
                  <a:pt x="23717" y="101346"/>
                </a:lnTo>
                <a:lnTo>
                  <a:pt x="23956" y="102994"/>
                </a:lnTo>
                <a:lnTo>
                  <a:pt x="21993" y="108033"/>
                </a:lnTo>
                <a:lnTo>
                  <a:pt x="21603" y="110519"/>
                </a:lnTo>
                <a:lnTo>
                  <a:pt x="20812" y="113881"/>
                </a:lnTo>
                <a:lnTo>
                  <a:pt x="19459" y="120987"/>
                </a:lnTo>
                <a:lnTo>
                  <a:pt x="17612" y="123368"/>
                </a:lnTo>
                <a:lnTo>
                  <a:pt x="16697" y="120720"/>
                </a:lnTo>
                <a:lnTo>
                  <a:pt x="14583" y="113119"/>
                </a:lnTo>
                <a:lnTo>
                  <a:pt x="13087" y="107899"/>
                </a:lnTo>
                <a:lnTo>
                  <a:pt x="11039" y="101470"/>
                </a:lnTo>
                <a:lnTo>
                  <a:pt x="7591" y="93621"/>
                </a:lnTo>
                <a:lnTo>
                  <a:pt x="7277" y="91726"/>
                </a:lnTo>
                <a:lnTo>
                  <a:pt x="6534" y="88983"/>
                </a:lnTo>
                <a:lnTo>
                  <a:pt x="4163" y="81820"/>
                </a:lnTo>
                <a:lnTo>
                  <a:pt x="2219" y="76638"/>
                </a:lnTo>
                <a:lnTo>
                  <a:pt x="0" y="70009"/>
                </a:lnTo>
                <a:lnTo>
                  <a:pt x="2753" y="67380"/>
                </a:lnTo>
                <a:lnTo>
                  <a:pt x="2800" y="65208"/>
                </a:lnTo>
                <a:lnTo>
                  <a:pt x="7487" y="60122"/>
                </a:lnTo>
                <a:lnTo>
                  <a:pt x="7448" y="59627"/>
                </a:lnTo>
                <a:lnTo>
                  <a:pt x="6201" y="58274"/>
                </a:lnTo>
                <a:lnTo>
                  <a:pt x="6382" y="58046"/>
                </a:lnTo>
                <a:lnTo>
                  <a:pt x="11573" y="48549"/>
                </a:lnTo>
                <a:lnTo>
                  <a:pt x="14926" y="39119"/>
                </a:lnTo>
                <a:lnTo>
                  <a:pt x="18079" y="25946"/>
                </a:lnTo>
                <a:lnTo>
                  <a:pt x="20326" y="19231"/>
                </a:lnTo>
                <a:lnTo>
                  <a:pt x="22231" y="14774"/>
                </a:lnTo>
                <a:lnTo>
                  <a:pt x="23070" y="11078"/>
                </a:lnTo>
                <a:lnTo>
                  <a:pt x="26137" y="10821"/>
                </a:lnTo>
                <a:lnTo>
                  <a:pt x="28423" y="11211"/>
                </a:lnTo>
                <a:lnTo>
                  <a:pt x="31166" y="11335"/>
                </a:lnTo>
                <a:lnTo>
                  <a:pt x="33357" y="9944"/>
                </a:lnTo>
                <a:lnTo>
                  <a:pt x="34404" y="5782"/>
                </a:lnTo>
                <a:lnTo>
                  <a:pt x="35652" y="5106"/>
                </a:lnTo>
                <a:lnTo>
                  <a:pt x="36290" y="6096"/>
                </a:lnTo>
                <a:lnTo>
                  <a:pt x="36938" y="5001"/>
                </a:lnTo>
                <a:lnTo>
                  <a:pt x="39805" y="3162"/>
                </a:lnTo>
                <a:lnTo>
                  <a:pt x="41224" y="1981"/>
                </a:lnTo>
                <a:lnTo>
                  <a:pt x="42643" y="524"/>
                </a:lnTo>
                <a:lnTo>
                  <a:pt x="43405" y="0"/>
                </a:lnTo>
                <a:lnTo>
                  <a:pt x="42929" y="1953"/>
                </a:lnTo>
                <a:lnTo>
                  <a:pt x="42548" y="3229"/>
                </a:lnTo>
                <a:lnTo>
                  <a:pt x="42548" y="4896"/>
                </a:lnTo>
                <a:lnTo>
                  <a:pt x="43129" y="5810"/>
                </a:lnTo>
                <a:lnTo>
                  <a:pt x="43919" y="7620"/>
                </a:lnTo>
                <a:lnTo>
                  <a:pt x="44405" y="9430"/>
                </a:lnTo>
                <a:lnTo>
                  <a:pt x="43377" y="10925"/>
                </a:lnTo>
                <a:lnTo>
                  <a:pt x="43472" y="12487"/>
                </a:lnTo>
                <a:lnTo>
                  <a:pt x="43748" y="13802"/>
                </a:lnTo>
                <a:lnTo>
                  <a:pt x="44586" y="15335"/>
                </a:lnTo>
                <a:lnTo>
                  <a:pt x="43082" y="18098"/>
                </a:lnTo>
                <a:lnTo>
                  <a:pt x="41596" y="2063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8BEE5D98-FAEF-D617-E112-6DED6464C9E4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9973 w 11953"/>
              <a:gd name="connsiteY0" fmla="*/ 10135 h 15897"/>
              <a:gd name="connsiteX1" fmla="*/ 4572 w 11953"/>
              <a:gd name="connsiteY1" fmla="*/ 15897 h 15897"/>
              <a:gd name="connsiteX2" fmla="*/ 2381 w 11953"/>
              <a:gd name="connsiteY2" fmla="*/ 14869 h 15897"/>
              <a:gd name="connsiteX3" fmla="*/ 514 w 11953"/>
              <a:gd name="connsiteY3" fmla="*/ 15412 h 15897"/>
              <a:gd name="connsiteX4" fmla="*/ 0 w 11953"/>
              <a:gd name="connsiteY4" fmla="*/ 15250 h 15897"/>
              <a:gd name="connsiteX5" fmla="*/ 1057 w 11953"/>
              <a:gd name="connsiteY5" fmla="*/ 13164 h 15897"/>
              <a:gd name="connsiteX6" fmla="*/ 2314 w 11953"/>
              <a:gd name="connsiteY6" fmla="*/ 8334 h 15897"/>
              <a:gd name="connsiteX7" fmla="*/ 4553 w 11953"/>
              <a:gd name="connsiteY7" fmla="*/ 6420 h 15897"/>
              <a:gd name="connsiteX8" fmla="*/ 7391 w 11953"/>
              <a:gd name="connsiteY8" fmla="*/ 1391 h 15897"/>
              <a:gd name="connsiteX9" fmla="*/ 9639 w 11953"/>
              <a:gd name="connsiteY9" fmla="*/ 0 h 15897"/>
              <a:gd name="connsiteX10" fmla="*/ 10411 w 11953"/>
              <a:gd name="connsiteY10" fmla="*/ 191 h 15897"/>
              <a:gd name="connsiteX11" fmla="*/ 10906 w 11953"/>
              <a:gd name="connsiteY11" fmla="*/ 667 h 15897"/>
              <a:gd name="connsiteX12" fmla="*/ 11954 w 11953"/>
              <a:gd name="connsiteY12" fmla="*/ 6315 h 15897"/>
              <a:gd name="connsiteX13" fmla="*/ 10506 w 11953"/>
              <a:gd name="connsiteY13" fmla="*/ 8306 h 15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953" h="15897">
                <a:moveTo>
                  <a:pt x="9973" y="10135"/>
                </a:moveTo>
                <a:lnTo>
                  <a:pt x="4572" y="15897"/>
                </a:lnTo>
                <a:lnTo>
                  <a:pt x="2381" y="14869"/>
                </a:lnTo>
                <a:lnTo>
                  <a:pt x="514" y="15412"/>
                </a:lnTo>
                <a:lnTo>
                  <a:pt x="0" y="15250"/>
                </a:lnTo>
                <a:lnTo>
                  <a:pt x="1057" y="13164"/>
                </a:lnTo>
                <a:lnTo>
                  <a:pt x="2314" y="8334"/>
                </a:lnTo>
                <a:lnTo>
                  <a:pt x="4553" y="6420"/>
                </a:lnTo>
                <a:lnTo>
                  <a:pt x="7391" y="1391"/>
                </a:lnTo>
                <a:lnTo>
                  <a:pt x="9639" y="0"/>
                </a:lnTo>
                <a:lnTo>
                  <a:pt x="10411" y="191"/>
                </a:lnTo>
                <a:lnTo>
                  <a:pt x="10906" y="667"/>
                </a:lnTo>
                <a:lnTo>
                  <a:pt x="11954" y="6315"/>
                </a:lnTo>
                <a:lnTo>
                  <a:pt x="10506" y="83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D1B3C440-3DE7-5BBF-A170-9297FD35612D}"/>
              </a:ext>
            </a:extLst>
          </p:cNvPr>
          <p:cNvSpPr/>
          <p:nvPr/>
        </p:nvSpPr>
        <p:spPr>
          <a:xfrm>
            <a:off x="5872480" y="3312160"/>
            <a:ext cx="156803" cy="7874"/>
          </a:xfrm>
          <a:custGeom>
            <a:avLst/>
            <a:gdLst>
              <a:gd name="connsiteX0" fmla="*/ 687600 w 779916"/>
              <a:gd name="connsiteY0" fmla="*/ 828380 h 830579"/>
              <a:gd name="connsiteX1" fmla="*/ 685962 w 779916"/>
              <a:gd name="connsiteY1" fmla="*/ 830580 h 830579"/>
              <a:gd name="connsiteX2" fmla="*/ 682761 w 779916"/>
              <a:gd name="connsiteY2" fmla="*/ 823836 h 830579"/>
              <a:gd name="connsiteX3" fmla="*/ 681390 w 779916"/>
              <a:gd name="connsiteY3" fmla="*/ 823427 h 830579"/>
              <a:gd name="connsiteX4" fmla="*/ 681342 w 779916"/>
              <a:gd name="connsiteY4" fmla="*/ 820217 h 830579"/>
              <a:gd name="connsiteX5" fmla="*/ 682085 w 779916"/>
              <a:gd name="connsiteY5" fmla="*/ 818950 h 830579"/>
              <a:gd name="connsiteX6" fmla="*/ 685790 w 779916"/>
              <a:gd name="connsiteY6" fmla="*/ 817531 h 830579"/>
              <a:gd name="connsiteX7" fmla="*/ 686762 w 779916"/>
              <a:gd name="connsiteY7" fmla="*/ 818321 h 830579"/>
              <a:gd name="connsiteX8" fmla="*/ 688648 w 779916"/>
              <a:gd name="connsiteY8" fmla="*/ 824570 h 830579"/>
              <a:gd name="connsiteX9" fmla="*/ 687600 w 779916"/>
              <a:gd name="connsiteY9" fmla="*/ 828380 h 830579"/>
              <a:gd name="connsiteX10" fmla="*/ 683419 w 779916"/>
              <a:gd name="connsiteY10" fmla="*/ 814311 h 830579"/>
              <a:gd name="connsiteX11" fmla="*/ 680875 w 779916"/>
              <a:gd name="connsiteY11" fmla="*/ 816845 h 830579"/>
              <a:gd name="connsiteX12" fmla="*/ 679771 w 779916"/>
              <a:gd name="connsiteY12" fmla="*/ 815321 h 830579"/>
              <a:gd name="connsiteX13" fmla="*/ 680228 w 779916"/>
              <a:gd name="connsiteY13" fmla="*/ 814264 h 830579"/>
              <a:gd name="connsiteX14" fmla="*/ 681304 w 779916"/>
              <a:gd name="connsiteY14" fmla="*/ 813683 h 830579"/>
              <a:gd name="connsiteX15" fmla="*/ 682314 w 779916"/>
              <a:gd name="connsiteY15" fmla="*/ 812863 h 830579"/>
              <a:gd name="connsiteX16" fmla="*/ 683419 w 779916"/>
              <a:gd name="connsiteY16" fmla="*/ 814311 h 830579"/>
              <a:gd name="connsiteX17" fmla="*/ 675637 w 779916"/>
              <a:gd name="connsiteY17" fmla="*/ 800348 h 830579"/>
              <a:gd name="connsiteX18" fmla="*/ 673560 w 779916"/>
              <a:gd name="connsiteY18" fmla="*/ 800376 h 830579"/>
              <a:gd name="connsiteX19" fmla="*/ 672951 w 779916"/>
              <a:gd name="connsiteY19" fmla="*/ 799224 h 830579"/>
              <a:gd name="connsiteX20" fmla="*/ 672074 w 779916"/>
              <a:gd name="connsiteY20" fmla="*/ 798033 h 830579"/>
              <a:gd name="connsiteX21" fmla="*/ 672741 w 779916"/>
              <a:gd name="connsiteY21" fmla="*/ 796880 h 830579"/>
              <a:gd name="connsiteX22" fmla="*/ 673836 w 779916"/>
              <a:gd name="connsiteY22" fmla="*/ 796585 h 830579"/>
              <a:gd name="connsiteX23" fmla="*/ 675389 w 779916"/>
              <a:gd name="connsiteY23" fmla="*/ 798452 h 830579"/>
              <a:gd name="connsiteX24" fmla="*/ 675751 w 779916"/>
              <a:gd name="connsiteY24" fmla="*/ 799776 h 830579"/>
              <a:gd name="connsiteX25" fmla="*/ 675637 w 779916"/>
              <a:gd name="connsiteY25" fmla="*/ 800348 h 830579"/>
              <a:gd name="connsiteX26" fmla="*/ 678161 w 779916"/>
              <a:gd name="connsiteY26" fmla="*/ 795556 h 830579"/>
              <a:gd name="connsiteX27" fmla="*/ 676903 w 779916"/>
              <a:gd name="connsiteY27" fmla="*/ 796547 h 830579"/>
              <a:gd name="connsiteX28" fmla="*/ 676589 w 779916"/>
              <a:gd name="connsiteY28" fmla="*/ 796414 h 830579"/>
              <a:gd name="connsiteX29" fmla="*/ 676408 w 779916"/>
              <a:gd name="connsiteY29" fmla="*/ 795652 h 830579"/>
              <a:gd name="connsiteX30" fmla="*/ 676360 w 779916"/>
              <a:gd name="connsiteY30" fmla="*/ 795118 h 830579"/>
              <a:gd name="connsiteX31" fmla="*/ 676132 w 779916"/>
              <a:gd name="connsiteY31" fmla="*/ 794156 h 830579"/>
              <a:gd name="connsiteX32" fmla="*/ 676008 w 779916"/>
              <a:gd name="connsiteY32" fmla="*/ 792461 h 830579"/>
              <a:gd name="connsiteX33" fmla="*/ 677008 w 779916"/>
              <a:gd name="connsiteY33" fmla="*/ 791042 h 830579"/>
              <a:gd name="connsiteX34" fmla="*/ 678009 w 779916"/>
              <a:gd name="connsiteY34" fmla="*/ 791337 h 830579"/>
              <a:gd name="connsiteX35" fmla="*/ 677466 w 779916"/>
              <a:gd name="connsiteY35" fmla="*/ 792785 h 830579"/>
              <a:gd name="connsiteX36" fmla="*/ 678161 w 779916"/>
              <a:gd name="connsiteY36" fmla="*/ 795556 h 830579"/>
              <a:gd name="connsiteX37" fmla="*/ 130978 w 779916"/>
              <a:gd name="connsiteY37" fmla="*/ 789851 h 830579"/>
              <a:gd name="connsiteX38" fmla="*/ 130597 w 779916"/>
              <a:gd name="connsiteY38" fmla="*/ 790184 h 830579"/>
              <a:gd name="connsiteX39" fmla="*/ 130207 w 779916"/>
              <a:gd name="connsiteY39" fmla="*/ 790308 h 830579"/>
              <a:gd name="connsiteX40" fmla="*/ 129940 w 779916"/>
              <a:gd name="connsiteY40" fmla="*/ 790270 h 830579"/>
              <a:gd name="connsiteX41" fmla="*/ 129797 w 779916"/>
              <a:gd name="connsiteY41" fmla="*/ 789937 h 830579"/>
              <a:gd name="connsiteX42" fmla="*/ 129873 w 779916"/>
              <a:gd name="connsiteY42" fmla="*/ 789689 h 830579"/>
              <a:gd name="connsiteX43" fmla="*/ 130216 w 779916"/>
              <a:gd name="connsiteY43" fmla="*/ 789975 h 830579"/>
              <a:gd name="connsiteX44" fmla="*/ 130673 w 779916"/>
              <a:gd name="connsiteY44" fmla="*/ 789708 h 830579"/>
              <a:gd name="connsiteX45" fmla="*/ 131188 w 779916"/>
              <a:gd name="connsiteY45" fmla="*/ 788860 h 830579"/>
              <a:gd name="connsiteX46" fmla="*/ 131312 w 779916"/>
              <a:gd name="connsiteY46" fmla="*/ 788584 h 830579"/>
              <a:gd name="connsiteX47" fmla="*/ 131416 w 779916"/>
              <a:gd name="connsiteY47" fmla="*/ 788736 h 830579"/>
              <a:gd name="connsiteX48" fmla="*/ 131312 w 779916"/>
              <a:gd name="connsiteY48" fmla="*/ 789222 h 830579"/>
              <a:gd name="connsiteX49" fmla="*/ 130978 w 779916"/>
              <a:gd name="connsiteY49" fmla="*/ 789851 h 830579"/>
              <a:gd name="connsiteX50" fmla="*/ 667569 w 779916"/>
              <a:gd name="connsiteY50" fmla="*/ 790375 h 830579"/>
              <a:gd name="connsiteX51" fmla="*/ 668369 w 779916"/>
              <a:gd name="connsiteY51" fmla="*/ 791375 h 830579"/>
              <a:gd name="connsiteX52" fmla="*/ 666893 w 779916"/>
              <a:gd name="connsiteY52" fmla="*/ 791203 h 830579"/>
              <a:gd name="connsiteX53" fmla="*/ 665521 w 779916"/>
              <a:gd name="connsiteY53" fmla="*/ 789689 h 830579"/>
              <a:gd name="connsiteX54" fmla="*/ 665883 w 779916"/>
              <a:gd name="connsiteY54" fmla="*/ 788270 h 830579"/>
              <a:gd name="connsiteX55" fmla="*/ 666398 w 779916"/>
              <a:gd name="connsiteY55" fmla="*/ 787689 h 830579"/>
              <a:gd name="connsiteX56" fmla="*/ 667569 w 779916"/>
              <a:gd name="connsiteY56" fmla="*/ 790375 h 830579"/>
              <a:gd name="connsiteX57" fmla="*/ 658120 w 779916"/>
              <a:gd name="connsiteY57" fmla="*/ 766543 h 830579"/>
              <a:gd name="connsiteX58" fmla="*/ 656949 w 779916"/>
              <a:gd name="connsiteY58" fmla="*/ 766696 h 830579"/>
              <a:gd name="connsiteX59" fmla="*/ 656225 w 779916"/>
              <a:gd name="connsiteY59" fmla="*/ 765781 h 830579"/>
              <a:gd name="connsiteX60" fmla="*/ 656139 w 779916"/>
              <a:gd name="connsiteY60" fmla="*/ 764715 h 830579"/>
              <a:gd name="connsiteX61" fmla="*/ 656806 w 779916"/>
              <a:gd name="connsiteY61" fmla="*/ 764019 h 830579"/>
              <a:gd name="connsiteX62" fmla="*/ 657434 w 779916"/>
              <a:gd name="connsiteY62" fmla="*/ 763657 h 830579"/>
              <a:gd name="connsiteX63" fmla="*/ 658063 w 779916"/>
              <a:gd name="connsiteY63" fmla="*/ 763753 h 830579"/>
              <a:gd name="connsiteX64" fmla="*/ 658692 w 779916"/>
              <a:gd name="connsiteY64" fmla="*/ 765553 h 830579"/>
              <a:gd name="connsiteX65" fmla="*/ 658120 w 779916"/>
              <a:gd name="connsiteY65" fmla="*/ 766543 h 830579"/>
              <a:gd name="connsiteX66" fmla="*/ 650519 w 779916"/>
              <a:gd name="connsiteY66" fmla="*/ 728320 h 830579"/>
              <a:gd name="connsiteX67" fmla="*/ 649710 w 779916"/>
              <a:gd name="connsiteY67" fmla="*/ 729244 h 830579"/>
              <a:gd name="connsiteX68" fmla="*/ 646957 w 779916"/>
              <a:gd name="connsiteY68" fmla="*/ 728520 h 830579"/>
              <a:gd name="connsiteX69" fmla="*/ 647157 w 779916"/>
              <a:gd name="connsiteY69" fmla="*/ 725738 h 830579"/>
              <a:gd name="connsiteX70" fmla="*/ 646509 w 779916"/>
              <a:gd name="connsiteY70" fmla="*/ 723014 h 830579"/>
              <a:gd name="connsiteX71" fmla="*/ 646986 w 779916"/>
              <a:gd name="connsiteY71" fmla="*/ 721871 h 830579"/>
              <a:gd name="connsiteX72" fmla="*/ 649052 w 779916"/>
              <a:gd name="connsiteY72" fmla="*/ 719919 h 830579"/>
              <a:gd name="connsiteX73" fmla="*/ 650729 w 779916"/>
              <a:gd name="connsiteY73" fmla="*/ 719061 h 830579"/>
              <a:gd name="connsiteX74" fmla="*/ 651891 w 779916"/>
              <a:gd name="connsiteY74" fmla="*/ 721700 h 830579"/>
              <a:gd name="connsiteX75" fmla="*/ 652434 w 779916"/>
              <a:gd name="connsiteY75" fmla="*/ 724281 h 830579"/>
              <a:gd name="connsiteX76" fmla="*/ 650519 w 779916"/>
              <a:gd name="connsiteY76" fmla="*/ 728320 h 830579"/>
              <a:gd name="connsiteX77" fmla="*/ 123301 w 779916"/>
              <a:gd name="connsiteY77" fmla="*/ 710803 h 830579"/>
              <a:gd name="connsiteX78" fmla="*/ 123101 w 779916"/>
              <a:gd name="connsiteY78" fmla="*/ 710974 h 830579"/>
              <a:gd name="connsiteX79" fmla="*/ 123082 w 779916"/>
              <a:gd name="connsiteY79" fmla="*/ 710479 h 830579"/>
              <a:gd name="connsiteX80" fmla="*/ 123330 w 779916"/>
              <a:gd name="connsiteY80" fmla="*/ 709689 h 830579"/>
              <a:gd name="connsiteX81" fmla="*/ 123615 w 779916"/>
              <a:gd name="connsiteY81" fmla="*/ 709165 h 830579"/>
              <a:gd name="connsiteX82" fmla="*/ 123701 w 779916"/>
              <a:gd name="connsiteY82" fmla="*/ 709222 h 830579"/>
              <a:gd name="connsiteX83" fmla="*/ 123625 w 779916"/>
              <a:gd name="connsiteY83" fmla="*/ 709736 h 830579"/>
              <a:gd name="connsiteX84" fmla="*/ 123482 w 779916"/>
              <a:gd name="connsiteY84" fmla="*/ 710432 h 830579"/>
              <a:gd name="connsiteX85" fmla="*/ 123301 w 779916"/>
              <a:gd name="connsiteY85" fmla="*/ 710803 h 830579"/>
              <a:gd name="connsiteX86" fmla="*/ 655605 w 779916"/>
              <a:gd name="connsiteY86" fmla="*/ 705955 h 830579"/>
              <a:gd name="connsiteX87" fmla="*/ 654301 w 779916"/>
              <a:gd name="connsiteY87" fmla="*/ 706498 h 830579"/>
              <a:gd name="connsiteX88" fmla="*/ 652996 w 779916"/>
              <a:gd name="connsiteY88" fmla="*/ 705821 h 830579"/>
              <a:gd name="connsiteX89" fmla="*/ 654015 w 779916"/>
              <a:gd name="connsiteY89" fmla="*/ 704726 h 830579"/>
              <a:gd name="connsiteX90" fmla="*/ 654186 w 779916"/>
              <a:gd name="connsiteY90" fmla="*/ 702497 h 830579"/>
              <a:gd name="connsiteX91" fmla="*/ 655520 w 779916"/>
              <a:gd name="connsiteY91" fmla="*/ 703736 h 830579"/>
              <a:gd name="connsiteX92" fmla="*/ 655444 w 779916"/>
              <a:gd name="connsiteY92" fmla="*/ 705145 h 830579"/>
              <a:gd name="connsiteX93" fmla="*/ 655605 w 779916"/>
              <a:gd name="connsiteY93" fmla="*/ 705955 h 830579"/>
              <a:gd name="connsiteX94" fmla="*/ 664273 w 779916"/>
              <a:gd name="connsiteY94" fmla="*/ 688172 h 830579"/>
              <a:gd name="connsiteX95" fmla="*/ 665464 w 779916"/>
              <a:gd name="connsiteY95" fmla="*/ 691905 h 830579"/>
              <a:gd name="connsiteX96" fmla="*/ 663311 w 779916"/>
              <a:gd name="connsiteY96" fmla="*/ 690277 h 830579"/>
              <a:gd name="connsiteX97" fmla="*/ 662616 w 779916"/>
              <a:gd name="connsiteY97" fmla="*/ 689105 h 830579"/>
              <a:gd name="connsiteX98" fmla="*/ 663693 w 779916"/>
              <a:gd name="connsiteY98" fmla="*/ 688314 h 830579"/>
              <a:gd name="connsiteX99" fmla="*/ 664273 w 779916"/>
              <a:gd name="connsiteY99" fmla="*/ 688172 h 830579"/>
              <a:gd name="connsiteX100" fmla="*/ 656254 w 779916"/>
              <a:gd name="connsiteY100" fmla="*/ 665654 h 830579"/>
              <a:gd name="connsiteX101" fmla="*/ 655405 w 779916"/>
              <a:gd name="connsiteY101" fmla="*/ 667426 h 830579"/>
              <a:gd name="connsiteX102" fmla="*/ 655234 w 779916"/>
              <a:gd name="connsiteY102" fmla="*/ 663635 h 830579"/>
              <a:gd name="connsiteX103" fmla="*/ 655634 w 779916"/>
              <a:gd name="connsiteY103" fmla="*/ 663159 h 830579"/>
              <a:gd name="connsiteX104" fmla="*/ 656063 w 779916"/>
              <a:gd name="connsiteY104" fmla="*/ 663026 h 830579"/>
              <a:gd name="connsiteX105" fmla="*/ 656606 w 779916"/>
              <a:gd name="connsiteY105" fmla="*/ 663378 h 830579"/>
              <a:gd name="connsiteX106" fmla="*/ 656254 w 779916"/>
              <a:gd name="connsiteY106" fmla="*/ 665654 h 830579"/>
              <a:gd name="connsiteX107" fmla="*/ 656396 w 779916"/>
              <a:gd name="connsiteY107" fmla="*/ 701764 h 830579"/>
              <a:gd name="connsiteX108" fmla="*/ 655806 w 779916"/>
              <a:gd name="connsiteY108" fmla="*/ 702402 h 830579"/>
              <a:gd name="connsiteX109" fmla="*/ 654939 w 779916"/>
              <a:gd name="connsiteY109" fmla="*/ 701688 h 830579"/>
              <a:gd name="connsiteX110" fmla="*/ 652453 w 779916"/>
              <a:gd name="connsiteY110" fmla="*/ 696820 h 830579"/>
              <a:gd name="connsiteX111" fmla="*/ 652024 w 779916"/>
              <a:gd name="connsiteY111" fmla="*/ 693696 h 830579"/>
              <a:gd name="connsiteX112" fmla="*/ 651338 w 779916"/>
              <a:gd name="connsiteY112" fmla="*/ 692610 h 830579"/>
              <a:gd name="connsiteX113" fmla="*/ 652215 w 779916"/>
              <a:gd name="connsiteY113" fmla="*/ 691058 h 830579"/>
              <a:gd name="connsiteX114" fmla="*/ 653310 w 779916"/>
              <a:gd name="connsiteY114" fmla="*/ 690543 h 830579"/>
              <a:gd name="connsiteX115" fmla="*/ 653958 w 779916"/>
              <a:gd name="connsiteY115" fmla="*/ 688791 h 830579"/>
              <a:gd name="connsiteX116" fmla="*/ 654186 w 779916"/>
              <a:gd name="connsiteY116" fmla="*/ 686124 h 830579"/>
              <a:gd name="connsiteX117" fmla="*/ 655148 w 779916"/>
              <a:gd name="connsiteY117" fmla="*/ 683943 h 830579"/>
              <a:gd name="connsiteX118" fmla="*/ 655634 w 779916"/>
              <a:gd name="connsiteY118" fmla="*/ 683333 h 830579"/>
              <a:gd name="connsiteX119" fmla="*/ 657634 w 779916"/>
              <a:gd name="connsiteY119" fmla="*/ 683314 h 830579"/>
              <a:gd name="connsiteX120" fmla="*/ 658140 w 779916"/>
              <a:gd name="connsiteY120" fmla="*/ 683038 h 830579"/>
              <a:gd name="connsiteX121" fmla="*/ 657863 w 779916"/>
              <a:gd name="connsiteY121" fmla="*/ 680952 h 830579"/>
              <a:gd name="connsiteX122" fmla="*/ 656701 w 779916"/>
              <a:gd name="connsiteY122" fmla="*/ 680047 h 830579"/>
              <a:gd name="connsiteX123" fmla="*/ 656291 w 779916"/>
              <a:gd name="connsiteY123" fmla="*/ 679466 h 830579"/>
              <a:gd name="connsiteX124" fmla="*/ 656339 w 779916"/>
              <a:gd name="connsiteY124" fmla="*/ 674465 h 830579"/>
              <a:gd name="connsiteX125" fmla="*/ 656644 w 779916"/>
              <a:gd name="connsiteY125" fmla="*/ 672446 h 830579"/>
              <a:gd name="connsiteX126" fmla="*/ 657368 w 779916"/>
              <a:gd name="connsiteY126" fmla="*/ 670988 h 830579"/>
              <a:gd name="connsiteX127" fmla="*/ 656854 w 779916"/>
              <a:gd name="connsiteY127" fmla="*/ 667979 h 830579"/>
              <a:gd name="connsiteX128" fmla="*/ 657197 w 779916"/>
              <a:gd name="connsiteY128" fmla="*/ 666855 h 830579"/>
              <a:gd name="connsiteX129" fmla="*/ 658635 w 779916"/>
              <a:gd name="connsiteY129" fmla="*/ 665274 h 830579"/>
              <a:gd name="connsiteX130" fmla="*/ 659273 w 779916"/>
              <a:gd name="connsiteY130" fmla="*/ 661902 h 830579"/>
              <a:gd name="connsiteX131" fmla="*/ 658683 w 779916"/>
              <a:gd name="connsiteY131" fmla="*/ 660892 h 830579"/>
              <a:gd name="connsiteX132" fmla="*/ 660054 w 779916"/>
              <a:gd name="connsiteY132" fmla="*/ 655691 h 830579"/>
              <a:gd name="connsiteX133" fmla="*/ 659978 w 779916"/>
              <a:gd name="connsiteY133" fmla="*/ 652205 h 830579"/>
              <a:gd name="connsiteX134" fmla="*/ 661768 w 779916"/>
              <a:gd name="connsiteY134" fmla="*/ 648719 h 830579"/>
              <a:gd name="connsiteX135" fmla="*/ 664569 w 779916"/>
              <a:gd name="connsiteY135" fmla="*/ 647129 h 830579"/>
              <a:gd name="connsiteX136" fmla="*/ 665455 w 779916"/>
              <a:gd name="connsiteY136" fmla="*/ 647090 h 830579"/>
              <a:gd name="connsiteX137" fmla="*/ 665569 w 779916"/>
              <a:gd name="connsiteY137" fmla="*/ 650072 h 830579"/>
              <a:gd name="connsiteX138" fmla="*/ 665836 w 779916"/>
              <a:gd name="connsiteY138" fmla="*/ 651053 h 830579"/>
              <a:gd name="connsiteX139" fmla="*/ 664216 w 779916"/>
              <a:gd name="connsiteY139" fmla="*/ 652815 h 830579"/>
              <a:gd name="connsiteX140" fmla="*/ 665759 w 779916"/>
              <a:gd name="connsiteY140" fmla="*/ 655110 h 830579"/>
              <a:gd name="connsiteX141" fmla="*/ 665559 w 779916"/>
              <a:gd name="connsiteY141" fmla="*/ 655939 h 830579"/>
              <a:gd name="connsiteX142" fmla="*/ 664940 w 779916"/>
              <a:gd name="connsiteY142" fmla="*/ 657758 h 830579"/>
              <a:gd name="connsiteX143" fmla="*/ 663921 w 779916"/>
              <a:gd name="connsiteY143" fmla="*/ 659549 h 830579"/>
              <a:gd name="connsiteX144" fmla="*/ 662502 w 779916"/>
              <a:gd name="connsiteY144" fmla="*/ 660282 h 830579"/>
              <a:gd name="connsiteX145" fmla="*/ 661397 w 779916"/>
              <a:gd name="connsiteY145" fmla="*/ 662664 h 830579"/>
              <a:gd name="connsiteX146" fmla="*/ 660768 w 779916"/>
              <a:gd name="connsiteY146" fmla="*/ 663559 h 830579"/>
              <a:gd name="connsiteX147" fmla="*/ 662873 w 779916"/>
              <a:gd name="connsiteY147" fmla="*/ 666064 h 830579"/>
              <a:gd name="connsiteX148" fmla="*/ 663550 w 779916"/>
              <a:gd name="connsiteY148" fmla="*/ 674560 h 830579"/>
              <a:gd name="connsiteX149" fmla="*/ 662007 w 779916"/>
              <a:gd name="connsiteY149" fmla="*/ 676885 h 830579"/>
              <a:gd name="connsiteX150" fmla="*/ 660168 w 779916"/>
              <a:gd name="connsiteY150" fmla="*/ 677351 h 830579"/>
              <a:gd name="connsiteX151" fmla="*/ 660597 w 779916"/>
              <a:gd name="connsiteY151" fmla="*/ 683009 h 830579"/>
              <a:gd name="connsiteX152" fmla="*/ 660263 w 779916"/>
              <a:gd name="connsiteY152" fmla="*/ 684276 h 830579"/>
              <a:gd name="connsiteX153" fmla="*/ 658444 w 779916"/>
              <a:gd name="connsiteY153" fmla="*/ 687048 h 830579"/>
              <a:gd name="connsiteX154" fmla="*/ 658101 w 779916"/>
              <a:gd name="connsiteY154" fmla="*/ 688257 h 830579"/>
              <a:gd name="connsiteX155" fmla="*/ 657082 w 779916"/>
              <a:gd name="connsiteY155" fmla="*/ 689400 h 830579"/>
              <a:gd name="connsiteX156" fmla="*/ 657510 w 779916"/>
              <a:gd name="connsiteY156" fmla="*/ 690819 h 830579"/>
              <a:gd name="connsiteX157" fmla="*/ 658396 w 779916"/>
              <a:gd name="connsiteY157" fmla="*/ 691439 h 830579"/>
              <a:gd name="connsiteX158" fmla="*/ 658416 w 779916"/>
              <a:gd name="connsiteY158" fmla="*/ 692601 h 830579"/>
              <a:gd name="connsiteX159" fmla="*/ 657597 w 779916"/>
              <a:gd name="connsiteY159" fmla="*/ 695582 h 830579"/>
              <a:gd name="connsiteX160" fmla="*/ 657530 w 779916"/>
              <a:gd name="connsiteY160" fmla="*/ 698983 h 830579"/>
              <a:gd name="connsiteX161" fmla="*/ 656396 w 779916"/>
              <a:gd name="connsiteY161" fmla="*/ 701764 h 830579"/>
              <a:gd name="connsiteX162" fmla="*/ 282064 w 779916"/>
              <a:gd name="connsiteY162" fmla="*/ 115453 h 830579"/>
              <a:gd name="connsiteX163" fmla="*/ 281997 w 779916"/>
              <a:gd name="connsiteY163" fmla="*/ 115348 h 830579"/>
              <a:gd name="connsiteX164" fmla="*/ 280425 w 779916"/>
              <a:gd name="connsiteY164" fmla="*/ 113014 h 830579"/>
              <a:gd name="connsiteX165" fmla="*/ 282064 w 779916"/>
              <a:gd name="connsiteY165" fmla="*/ 115453 h 830579"/>
              <a:gd name="connsiteX166" fmla="*/ 281188 w 779916"/>
              <a:gd name="connsiteY166" fmla="*/ 118024 h 830579"/>
              <a:gd name="connsiteX167" fmla="*/ 281368 w 779916"/>
              <a:gd name="connsiteY167" fmla="*/ 120062 h 830579"/>
              <a:gd name="connsiteX168" fmla="*/ 282987 w 779916"/>
              <a:gd name="connsiteY168" fmla="*/ 122311 h 830579"/>
              <a:gd name="connsiteX169" fmla="*/ 284302 w 779916"/>
              <a:gd name="connsiteY169" fmla="*/ 123882 h 830579"/>
              <a:gd name="connsiteX170" fmla="*/ 283016 w 779916"/>
              <a:gd name="connsiteY170" fmla="*/ 125997 h 830579"/>
              <a:gd name="connsiteX171" fmla="*/ 282254 w 779916"/>
              <a:gd name="connsiteY171" fmla="*/ 128444 h 830579"/>
              <a:gd name="connsiteX172" fmla="*/ 283111 w 779916"/>
              <a:gd name="connsiteY172" fmla="*/ 129540 h 830579"/>
              <a:gd name="connsiteX173" fmla="*/ 282711 w 779916"/>
              <a:gd name="connsiteY173" fmla="*/ 133055 h 830579"/>
              <a:gd name="connsiteX174" fmla="*/ 283093 w 779916"/>
              <a:gd name="connsiteY174" fmla="*/ 133712 h 830579"/>
              <a:gd name="connsiteX175" fmla="*/ 283997 w 779916"/>
              <a:gd name="connsiteY175" fmla="*/ 133988 h 830579"/>
              <a:gd name="connsiteX176" fmla="*/ 285407 w 779916"/>
              <a:gd name="connsiteY176" fmla="*/ 133750 h 830579"/>
              <a:gd name="connsiteX177" fmla="*/ 286483 w 779916"/>
              <a:gd name="connsiteY177" fmla="*/ 135464 h 830579"/>
              <a:gd name="connsiteX178" fmla="*/ 285512 w 779916"/>
              <a:gd name="connsiteY178" fmla="*/ 133921 h 830579"/>
              <a:gd name="connsiteX179" fmla="*/ 285398 w 779916"/>
              <a:gd name="connsiteY179" fmla="*/ 133750 h 830579"/>
              <a:gd name="connsiteX180" fmla="*/ 286864 w 779916"/>
              <a:gd name="connsiteY180" fmla="*/ 132817 h 830579"/>
              <a:gd name="connsiteX181" fmla="*/ 288112 w 779916"/>
              <a:gd name="connsiteY181" fmla="*/ 132636 h 830579"/>
              <a:gd name="connsiteX182" fmla="*/ 288855 w 779916"/>
              <a:gd name="connsiteY182" fmla="*/ 132902 h 830579"/>
              <a:gd name="connsiteX183" fmla="*/ 289846 w 779916"/>
              <a:gd name="connsiteY183" fmla="*/ 130245 h 830579"/>
              <a:gd name="connsiteX184" fmla="*/ 290722 w 779916"/>
              <a:gd name="connsiteY184" fmla="*/ 129864 h 830579"/>
              <a:gd name="connsiteX185" fmla="*/ 292418 w 779916"/>
              <a:gd name="connsiteY185" fmla="*/ 130597 h 830579"/>
              <a:gd name="connsiteX186" fmla="*/ 295770 w 779916"/>
              <a:gd name="connsiteY186" fmla="*/ 135607 h 830579"/>
              <a:gd name="connsiteX187" fmla="*/ 298609 w 779916"/>
              <a:gd name="connsiteY187" fmla="*/ 139837 h 830579"/>
              <a:gd name="connsiteX188" fmla="*/ 299208 w 779916"/>
              <a:gd name="connsiteY188" fmla="*/ 140418 h 830579"/>
              <a:gd name="connsiteX189" fmla="*/ 299428 w 779916"/>
              <a:gd name="connsiteY189" fmla="*/ 140636 h 830579"/>
              <a:gd name="connsiteX190" fmla="*/ 299933 w 779916"/>
              <a:gd name="connsiteY190" fmla="*/ 141122 h 830579"/>
              <a:gd name="connsiteX191" fmla="*/ 302733 w 779916"/>
              <a:gd name="connsiteY191" fmla="*/ 143313 h 830579"/>
              <a:gd name="connsiteX192" fmla="*/ 304666 w 779916"/>
              <a:gd name="connsiteY192" fmla="*/ 144694 h 830579"/>
              <a:gd name="connsiteX193" fmla="*/ 307305 w 779916"/>
              <a:gd name="connsiteY193" fmla="*/ 144199 h 830579"/>
              <a:gd name="connsiteX194" fmla="*/ 310791 w 779916"/>
              <a:gd name="connsiteY194" fmla="*/ 144104 h 830579"/>
              <a:gd name="connsiteX195" fmla="*/ 312858 w 779916"/>
              <a:gd name="connsiteY195" fmla="*/ 145456 h 830579"/>
              <a:gd name="connsiteX196" fmla="*/ 314049 w 779916"/>
              <a:gd name="connsiteY196" fmla="*/ 146399 h 830579"/>
              <a:gd name="connsiteX197" fmla="*/ 314106 w 779916"/>
              <a:gd name="connsiteY197" fmla="*/ 146533 h 830579"/>
              <a:gd name="connsiteX198" fmla="*/ 314267 w 779916"/>
              <a:gd name="connsiteY198" fmla="*/ 146561 h 830579"/>
              <a:gd name="connsiteX199" fmla="*/ 314267 w 779916"/>
              <a:gd name="connsiteY199" fmla="*/ 146561 h 830579"/>
              <a:gd name="connsiteX200" fmla="*/ 318458 w 779916"/>
              <a:gd name="connsiteY200" fmla="*/ 149876 h 830579"/>
              <a:gd name="connsiteX201" fmla="*/ 320268 w 779916"/>
              <a:gd name="connsiteY201" fmla="*/ 149628 h 830579"/>
              <a:gd name="connsiteX202" fmla="*/ 321469 w 779916"/>
              <a:gd name="connsiteY202" fmla="*/ 150581 h 830579"/>
              <a:gd name="connsiteX203" fmla="*/ 321812 w 779916"/>
              <a:gd name="connsiteY203" fmla="*/ 152914 h 830579"/>
              <a:gd name="connsiteX204" fmla="*/ 321250 w 779916"/>
              <a:gd name="connsiteY204" fmla="*/ 155343 h 830579"/>
              <a:gd name="connsiteX205" fmla="*/ 321383 w 779916"/>
              <a:gd name="connsiteY205" fmla="*/ 156486 h 830579"/>
              <a:gd name="connsiteX206" fmla="*/ 323250 w 779916"/>
              <a:gd name="connsiteY206" fmla="*/ 156705 h 830579"/>
              <a:gd name="connsiteX207" fmla="*/ 327222 w 779916"/>
              <a:gd name="connsiteY207" fmla="*/ 158305 h 830579"/>
              <a:gd name="connsiteX208" fmla="*/ 330727 w 779916"/>
              <a:gd name="connsiteY208" fmla="*/ 159725 h 830579"/>
              <a:gd name="connsiteX209" fmla="*/ 332546 w 779916"/>
              <a:gd name="connsiteY209" fmla="*/ 160172 h 830579"/>
              <a:gd name="connsiteX210" fmla="*/ 334499 w 779916"/>
              <a:gd name="connsiteY210" fmla="*/ 161220 h 830579"/>
              <a:gd name="connsiteX211" fmla="*/ 336232 w 779916"/>
              <a:gd name="connsiteY211" fmla="*/ 162896 h 830579"/>
              <a:gd name="connsiteX212" fmla="*/ 339614 w 779916"/>
              <a:gd name="connsiteY212" fmla="*/ 165049 h 830579"/>
              <a:gd name="connsiteX213" fmla="*/ 342605 w 779916"/>
              <a:gd name="connsiteY213" fmla="*/ 166697 h 830579"/>
              <a:gd name="connsiteX214" fmla="*/ 343262 w 779916"/>
              <a:gd name="connsiteY214" fmla="*/ 168926 h 830579"/>
              <a:gd name="connsiteX215" fmla="*/ 342081 w 779916"/>
              <a:gd name="connsiteY215" fmla="*/ 168450 h 830579"/>
              <a:gd name="connsiteX216" fmla="*/ 340519 w 779916"/>
              <a:gd name="connsiteY216" fmla="*/ 168697 h 830579"/>
              <a:gd name="connsiteX217" fmla="*/ 338928 w 779916"/>
              <a:gd name="connsiteY217" fmla="*/ 169688 h 830579"/>
              <a:gd name="connsiteX218" fmla="*/ 338175 w 779916"/>
              <a:gd name="connsiteY218" fmla="*/ 170316 h 830579"/>
              <a:gd name="connsiteX219" fmla="*/ 334546 w 779916"/>
              <a:gd name="connsiteY219" fmla="*/ 174155 h 830579"/>
              <a:gd name="connsiteX220" fmla="*/ 332641 w 779916"/>
              <a:gd name="connsiteY220" fmla="*/ 175336 h 830579"/>
              <a:gd name="connsiteX221" fmla="*/ 330936 w 779916"/>
              <a:gd name="connsiteY221" fmla="*/ 177060 h 830579"/>
              <a:gd name="connsiteX222" fmla="*/ 327003 w 779916"/>
              <a:gd name="connsiteY222" fmla="*/ 182251 h 830579"/>
              <a:gd name="connsiteX223" fmla="*/ 324726 w 779916"/>
              <a:gd name="connsiteY223" fmla="*/ 187090 h 830579"/>
              <a:gd name="connsiteX224" fmla="*/ 323069 w 779916"/>
              <a:gd name="connsiteY224" fmla="*/ 191633 h 830579"/>
              <a:gd name="connsiteX225" fmla="*/ 323097 w 779916"/>
              <a:gd name="connsiteY225" fmla="*/ 194843 h 830579"/>
              <a:gd name="connsiteX226" fmla="*/ 322488 w 779916"/>
              <a:gd name="connsiteY226" fmla="*/ 198606 h 830579"/>
              <a:gd name="connsiteX227" fmla="*/ 320793 w 779916"/>
              <a:gd name="connsiteY227" fmla="*/ 200749 h 830579"/>
              <a:gd name="connsiteX228" fmla="*/ 319754 w 779916"/>
              <a:gd name="connsiteY228" fmla="*/ 201473 h 830579"/>
              <a:gd name="connsiteX229" fmla="*/ 318525 w 779916"/>
              <a:gd name="connsiteY229" fmla="*/ 204702 h 830579"/>
              <a:gd name="connsiteX230" fmla="*/ 317639 w 779916"/>
              <a:gd name="connsiteY230" fmla="*/ 208464 h 830579"/>
              <a:gd name="connsiteX231" fmla="*/ 318154 w 779916"/>
              <a:gd name="connsiteY231" fmla="*/ 209683 h 830579"/>
              <a:gd name="connsiteX232" fmla="*/ 320268 w 779916"/>
              <a:gd name="connsiteY232" fmla="*/ 211322 h 830579"/>
              <a:gd name="connsiteX233" fmla="*/ 322326 w 779916"/>
              <a:gd name="connsiteY233" fmla="*/ 212922 h 830579"/>
              <a:gd name="connsiteX234" fmla="*/ 324945 w 779916"/>
              <a:gd name="connsiteY234" fmla="*/ 214655 h 830579"/>
              <a:gd name="connsiteX235" fmla="*/ 327460 w 779916"/>
              <a:gd name="connsiteY235" fmla="*/ 216303 h 830579"/>
              <a:gd name="connsiteX236" fmla="*/ 329079 w 779916"/>
              <a:gd name="connsiteY236" fmla="*/ 216513 h 830579"/>
              <a:gd name="connsiteX237" fmla="*/ 329527 w 779916"/>
              <a:gd name="connsiteY237" fmla="*/ 215579 h 830579"/>
              <a:gd name="connsiteX238" fmla="*/ 330117 w 779916"/>
              <a:gd name="connsiteY238" fmla="*/ 214684 h 830579"/>
              <a:gd name="connsiteX239" fmla="*/ 331965 w 779916"/>
              <a:gd name="connsiteY239" fmla="*/ 215160 h 830579"/>
              <a:gd name="connsiteX240" fmla="*/ 334213 w 779916"/>
              <a:gd name="connsiteY240" fmla="*/ 216770 h 830579"/>
              <a:gd name="connsiteX241" fmla="*/ 335680 w 779916"/>
              <a:gd name="connsiteY241" fmla="*/ 218056 h 830579"/>
              <a:gd name="connsiteX242" fmla="*/ 336328 w 779916"/>
              <a:gd name="connsiteY242" fmla="*/ 218484 h 830579"/>
              <a:gd name="connsiteX243" fmla="*/ 340214 w 779916"/>
              <a:gd name="connsiteY243" fmla="*/ 220646 h 830579"/>
              <a:gd name="connsiteX244" fmla="*/ 343433 w 779916"/>
              <a:gd name="connsiteY244" fmla="*/ 222428 h 830579"/>
              <a:gd name="connsiteX245" fmla="*/ 347510 w 779916"/>
              <a:gd name="connsiteY245" fmla="*/ 224685 h 830579"/>
              <a:gd name="connsiteX246" fmla="*/ 348501 w 779916"/>
              <a:gd name="connsiteY246" fmla="*/ 226066 h 830579"/>
              <a:gd name="connsiteX247" fmla="*/ 349377 w 779916"/>
              <a:gd name="connsiteY247" fmla="*/ 227533 h 830579"/>
              <a:gd name="connsiteX248" fmla="*/ 351301 w 779916"/>
              <a:gd name="connsiteY248" fmla="*/ 229476 h 830579"/>
              <a:gd name="connsiteX249" fmla="*/ 355978 w 779916"/>
              <a:gd name="connsiteY249" fmla="*/ 232915 h 830579"/>
              <a:gd name="connsiteX250" fmla="*/ 359978 w 779916"/>
              <a:gd name="connsiteY250" fmla="*/ 235382 h 830579"/>
              <a:gd name="connsiteX251" fmla="*/ 363236 w 779916"/>
              <a:gd name="connsiteY251" fmla="*/ 237382 h 830579"/>
              <a:gd name="connsiteX252" fmla="*/ 365789 w 779916"/>
              <a:gd name="connsiteY252" fmla="*/ 238782 h 830579"/>
              <a:gd name="connsiteX253" fmla="*/ 366969 w 779916"/>
              <a:gd name="connsiteY253" fmla="*/ 238563 h 830579"/>
              <a:gd name="connsiteX254" fmla="*/ 368265 w 779916"/>
              <a:gd name="connsiteY254" fmla="*/ 237810 h 830579"/>
              <a:gd name="connsiteX255" fmla="*/ 369398 w 779916"/>
              <a:gd name="connsiteY255" fmla="*/ 237382 h 830579"/>
              <a:gd name="connsiteX256" fmla="*/ 370722 w 779916"/>
              <a:gd name="connsiteY256" fmla="*/ 237782 h 830579"/>
              <a:gd name="connsiteX257" fmla="*/ 372723 w 779916"/>
              <a:gd name="connsiteY257" fmla="*/ 238849 h 830579"/>
              <a:gd name="connsiteX258" fmla="*/ 377418 w 779916"/>
              <a:gd name="connsiteY258" fmla="*/ 242106 h 830579"/>
              <a:gd name="connsiteX259" fmla="*/ 381800 w 779916"/>
              <a:gd name="connsiteY259" fmla="*/ 244650 h 830579"/>
              <a:gd name="connsiteX260" fmla="*/ 386572 w 779916"/>
              <a:gd name="connsiteY260" fmla="*/ 244192 h 830579"/>
              <a:gd name="connsiteX261" fmla="*/ 387839 w 779916"/>
              <a:gd name="connsiteY261" fmla="*/ 244602 h 830579"/>
              <a:gd name="connsiteX262" fmla="*/ 388734 w 779916"/>
              <a:gd name="connsiteY262" fmla="*/ 246907 h 830579"/>
              <a:gd name="connsiteX263" fmla="*/ 389334 w 779916"/>
              <a:gd name="connsiteY263" fmla="*/ 249241 h 830579"/>
              <a:gd name="connsiteX264" fmla="*/ 394668 w 779916"/>
              <a:gd name="connsiteY264" fmla="*/ 250784 h 830579"/>
              <a:gd name="connsiteX265" fmla="*/ 398173 w 779916"/>
              <a:gd name="connsiteY265" fmla="*/ 251479 h 830579"/>
              <a:gd name="connsiteX266" fmla="*/ 402184 w 779916"/>
              <a:gd name="connsiteY266" fmla="*/ 252746 h 830579"/>
              <a:gd name="connsiteX267" fmla="*/ 404213 w 779916"/>
              <a:gd name="connsiteY267" fmla="*/ 253689 h 830579"/>
              <a:gd name="connsiteX268" fmla="*/ 406346 w 779916"/>
              <a:gd name="connsiteY268" fmla="*/ 252508 h 830579"/>
              <a:gd name="connsiteX269" fmla="*/ 406736 w 779916"/>
              <a:gd name="connsiteY269" fmla="*/ 251470 h 830579"/>
              <a:gd name="connsiteX270" fmla="*/ 408422 w 779916"/>
              <a:gd name="connsiteY270" fmla="*/ 250860 h 830579"/>
              <a:gd name="connsiteX271" fmla="*/ 411223 w 779916"/>
              <a:gd name="connsiteY271" fmla="*/ 251127 h 830579"/>
              <a:gd name="connsiteX272" fmla="*/ 416443 w 779916"/>
              <a:gd name="connsiteY272" fmla="*/ 252936 h 830579"/>
              <a:gd name="connsiteX273" fmla="*/ 418624 w 779916"/>
              <a:gd name="connsiteY273" fmla="*/ 253479 h 830579"/>
              <a:gd name="connsiteX274" fmla="*/ 420452 w 779916"/>
              <a:gd name="connsiteY274" fmla="*/ 251765 h 830579"/>
              <a:gd name="connsiteX275" fmla="*/ 423853 w 779916"/>
              <a:gd name="connsiteY275" fmla="*/ 250974 h 830579"/>
              <a:gd name="connsiteX276" fmla="*/ 425634 w 779916"/>
              <a:gd name="connsiteY276" fmla="*/ 250079 h 830579"/>
              <a:gd name="connsiteX277" fmla="*/ 429349 w 779916"/>
              <a:gd name="connsiteY277" fmla="*/ 251984 h 830579"/>
              <a:gd name="connsiteX278" fmla="*/ 436054 w 779916"/>
              <a:gd name="connsiteY278" fmla="*/ 254365 h 830579"/>
              <a:gd name="connsiteX279" fmla="*/ 439512 w 779916"/>
              <a:gd name="connsiteY279" fmla="*/ 255851 h 830579"/>
              <a:gd name="connsiteX280" fmla="*/ 440331 w 779916"/>
              <a:gd name="connsiteY280" fmla="*/ 257308 h 830579"/>
              <a:gd name="connsiteX281" fmla="*/ 440703 w 779916"/>
              <a:gd name="connsiteY281" fmla="*/ 258689 h 830579"/>
              <a:gd name="connsiteX282" fmla="*/ 440674 w 779916"/>
              <a:gd name="connsiteY282" fmla="*/ 262042 h 830579"/>
              <a:gd name="connsiteX283" fmla="*/ 441522 w 779916"/>
              <a:gd name="connsiteY283" fmla="*/ 263557 h 830579"/>
              <a:gd name="connsiteX284" fmla="*/ 448246 w 779916"/>
              <a:gd name="connsiteY284" fmla="*/ 266957 h 830579"/>
              <a:gd name="connsiteX285" fmla="*/ 450466 w 779916"/>
              <a:gd name="connsiteY285" fmla="*/ 268395 h 830579"/>
              <a:gd name="connsiteX286" fmla="*/ 452256 w 779916"/>
              <a:gd name="connsiteY286" fmla="*/ 268862 h 830579"/>
              <a:gd name="connsiteX287" fmla="*/ 453266 w 779916"/>
              <a:gd name="connsiteY287" fmla="*/ 268919 h 830579"/>
              <a:gd name="connsiteX288" fmla="*/ 453961 w 779916"/>
              <a:gd name="connsiteY288" fmla="*/ 269348 h 830579"/>
              <a:gd name="connsiteX289" fmla="*/ 454561 w 779916"/>
              <a:gd name="connsiteY289" fmla="*/ 271281 h 830579"/>
              <a:gd name="connsiteX290" fmla="*/ 455038 w 779916"/>
              <a:gd name="connsiteY290" fmla="*/ 271729 h 830579"/>
              <a:gd name="connsiteX291" fmla="*/ 456333 w 779916"/>
              <a:gd name="connsiteY291" fmla="*/ 272205 h 830579"/>
              <a:gd name="connsiteX292" fmla="*/ 457743 w 779916"/>
              <a:gd name="connsiteY292" fmla="*/ 272482 h 830579"/>
              <a:gd name="connsiteX293" fmla="*/ 462115 w 779916"/>
              <a:gd name="connsiteY293" fmla="*/ 270805 h 830579"/>
              <a:gd name="connsiteX294" fmla="*/ 465105 w 779916"/>
              <a:gd name="connsiteY294" fmla="*/ 269539 h 830579"/>
              <a:gd name="connsiteX295" fmla="*/ 467240 w 779916"/>
              <a:gd name="connsiteY295" fmla="*/ 269862 h 830579"/>
              <a:gd name="connsiteX296" fmla="*/ 468620 w 779916"/>
              <a:gd name="connsiteY296" fmla="*/ 271272 h 830579"/>
              <a:gd name="connsiteX297" fmla="*/ 468820 w 779916"/>
              <a:gd name="connsiteY297" fmla="*/ 273329 h 830579"/>
              <a:gd name="connsiteX298" fmla="*/ 469621 w 779916"/>
              <a:gd name="connsiteY298" fmla="*/ 275501 h 830579"/>
              <a:gd name="connsiteX299" fmla="*/ 471145 w 779916"/>
              <a:gd name="connsiteY299" fmla="*/ 276558 h 830579"/>
              <a:gd name="connsiteX300" fmla="*/ 472783 w 779916"/>
              <a:gd name="connsiteY300" fmla="*/ 276673 h 830579"/>
              <a:gd name="connsiteX301" fmla="*/ 476841 w 779916"/>
              <a:gd name="connsiteY301" fmla="*/ 275206 h 830579"/>
              <a:gd name="connsiteX302" fmla="*/ 480107 w 779916"/>
              <a:gd name="connsiteY302" fmla="*/ 276330 h 830579"/>
              <a:gd name="connsiteX303" fmla="*/ 483098 w 779916"/>
              <a:gd name="connsiteY303" fmla="*/ 276739 h 830579"/>
              <a:gd name="connsiteX304" fmla="*/ 486432 w 779916"/>
              <a:gd name="connsiteY304" fmla="*/ 277444 h 830579"/>
              <a:gd name="connsiteX305" fmla="*/ 487727 w 779916"/>
              <a:gd name="connsiteY305" fmla="*/ 277978 h 830579"/>
              <a:gd name="connsiteX306" fmla="*/ 491176 w 779916"/>
              <a:gd name="connsiteY306" fmla="*/ 279768 h 830579"/>
              <a:gd name="connsiteX307" fmla="*/ 495395 w 779916"/>
              <a:gd name="connsiteY307" fmla="*/ 281578 h 830579"/>
              <a:gd name="connsiteX308" fmla="*/ 497024 w 779916"/>
              <a:gd name="connsiteY308" fmla="*/ 281378 h 830579"/>
              <a:gd name="connsiteX309" fmla="*/ 503815 w 779916"/>
              <a:gd name="connsiteY309" fmla="*/ 278006 h 830579"/>
              <a:gd name="connsiteX310" fmla="*/ 504396 w 779916"/>
              <a:gd name="connsiteY310" fmla="*/ 278416 h 830579"/>
              <a:gd name="connsiteX311" fmla="*/ 505777 w 779916"/>
              <a:gd name="connsiteY311" fmla="*/ 281635 h 830579"/>
              <a:gd name="connsiteX312" fmla="*/ 507845 w 779916"/>
              <a:gd name="connsiteY312" fmla="*/ 282788 h 830579"/>
              <a:gd name="connsiteX313" fmla="*/ 511073 w 779916"/>
              <a:gd name="connsiteY313" fmla="*/ 283797 h 830579"/>
              <a:gd name="connsiteX314" fmla="*/ 514445 w 779916"/>
              <a:gd name="connsiteY314" fmla="*/ 281940 h 830579"/>
              <a:gd name="connsiteX315" fmla="*/ 517103 w 779916"/>
              <a:gd name="connsiteY315" fmla="*/ 282473 h 830579"/>
              <a:gd name="connsiteX316" fmla="*/ 520322 w 779916"/>
              <a:gd name="connsiteY316" fmla="*/ 282645 h 830579"/>
              <a:gd name="connsiteX317" fmla="*/ 523408 w 779916"/>
              <a:gd name="connsiteY317" fmla="*/ 281749 h 830579"/>
              <a:gd name="connsiteX318" fmla="*/ 526085 w 779916"/>
              <a:gd name="connsiteY318" fmla="*/ 281521 h 830579"/>
              <a:gd name="connsiteX319" fmla="*/ 529980 w 779916"/>
              <a:gd name="connsiteY319" fmla="*/ 283140 h 830579"/>
              <a:gd name="connsiteX320" fmla="*/ 530837 w 779916"/>
              <a:gd name="connsiteY320" fmla="*/ 282769 h 830579"/>
              <a:gd name="connsiteX321" fmla="*/ 531580 w 779916"/>
              <a:gd name="connsiteY321" fmla="*/ 281730 h 830579"/>
              <a:gd name="connsiteX322" fmla="*/ 533095 w 779916"/>
              <a:gd name="connsiteY322" fmla="*/ 277082 h 830579"/>
              <a:gd name="connsiteX323" fmla="*/ 534438 w 779916"/>
              <a:gd name="connsiteY323" fmla="*/ 272967 h 830579"/>
              <a:gd name="connsiteX324" fmla="*/ 534315 w 779916"/>
              <a:gd name="connsiteY324" fmla="*/ 270510 h 830579"/>
              <a:gd name="connsiteX325" fmla="*/ 533086 w 779916"/>
              <a:gd name="connsiteY325" fmla="*/ 266900 h 830579"/>
              <a:gd name="connsiteX326" fmla="*/ 529933 w 779916"/>
              <a:gd name="connsiteY326" fmla="*/ 262194 h 830579"/>
              <a:gd name="connsiteX327" fmla="*/ 529704 w 779916"/>
              <a:gd name="connsiteY327" fmla="*/ 260766 h 830579"/>
              <a:gd name="connsiteX328" fmla="*/ 530761 w 779916"/>
              <a:gd name="connsiteY328" fmla="*/ 252546 h 830579"/>
              <a:gd name="connsiteX329" fmla="*/ 531933 w 779916"/>
              <a:gd name="connsiteY329" fmla="*/ 247793 h 830579"/>
              <a:gd name="connsiteX330" fmla="*/ 532933 w 779916"/>
              <a:gd name="connsiteY330" fmla="*/ 245545 h 830579"/>
              <a:gd name="connsiteX331" fmla="*/ 534038 w 779916"/>
              <a:gd name="connsiteY331" fmla="*/ 242335 h 830579"/>
              <a:gd name="connsiteX332" fmla="*/ 534238 w 779916"/>
              <a:gd name="connsiteY332" fmla="*/ 240849 h 830579"/>
              <a:gd name="connsiteX333" fmla="*/ 534124 w 779916"/>
              <a:gd name="connsiteY333" fmla="*/ 239506 h 830579"/>
              <a:gd name="connsiteX334" fmla="*/ 533048 w 779916"/>
              <a:gd name="connsiteY334" fmla="*/ 238687 h 830579"/>
              <a:gd name="connsiteX335" fmla="*/ 532762 w 779916"/>
              <a:gd name="connsiteY335" fmla="*/ 237668 h 830579"/>
              <a:gd name="connsiteX336" fmla="*/ 533029 w 779916"/>
              <a:gd name="connsiteY336" fmla="*/ 236811 h 830579"/>
              <a:gd name="connsiteX337" fmla="*/ 533885 w 779916"/>
              <a:gd name="connsiteY337" fmla="*/ 236334 h 830579"/>
              <a:gd name="connsiteX338" fmla="*/ 537467 w 779916"/>
              <a:gd name="connsiteY338" fmla="*/ 235734 h 830579"/>
              <a:gd name="connsiteX339" fmla="*/ 541506 w 779916"/>
              <a:gd name="connsiteY339" fmla="*/ 234448 h 830579"/>
              <a:gd name="connsiteX340" fmla="*/ 543115 w 779916"/>
              <a:gd name="connsiteY340" fmla="*/ 233762 h 830579"/>
              <a:gd name="connsiteX341" fmla="*/ 544325 w 779916"/>
              <a:gd name="connsiteY341" fmla="*/ 233077 h 830579"/>
              <a:gd name="connsiteX342" fmla="*/ 545563 w 779916"/>
              <a:gd name="connsiteY342" fmla="*/ 231991 h 830579"/>
              <a:gd name="connsiteX343" fmla="*/ 546716 w 779916"/>
              <a:gd name="connsiteY343" fmla="*/ 232038 h 830579"/>
              <a:gd name="connsiteX344" fmla="*/ 550336 w 779916"/>
              <a:gd name="connsiteY344" fmla="*/ 233610 h 830579"/>
              <a:gd name="connsiteX345" fmla="*/ 551602 w 779916"/>
              <a:gd name="connsiteY345" fmla="*/ 234601 h 830579"/>
              <a:gd name="connsiteX346" fmla="*/ 552269 w 779916"/>
              <a:gd name="connsiteY346" fmla="*/ 237601 h 830579"/>
              <a:gd name="connsiteX347" fmla="*/ 552812 w 779916"/>
              <a:gd name="connsiteY347" fmla="*/ 238763 h 830579"/>
              <a:gd name="connsiteX348" fmla="*/ 552336 w 779916"/>
              <a:gd name="connsiteY348" fmla="*/ 241811 h 830579"/>
              <a:gd name="connsiteX349" fmla="*/ 550164 w 779916"/>
              <a:gd name="connsiteY349" fmla="*/ 249183 h 830579"/>
              <a:gd name="connsiteX350" fmla="*/ 550593 w 779916"/>
              <a:gd name="connsiteY350" fmla="*/ 251936 h 830579"/>
              <a:gd name="connsiteX351" fmla="*/ 552392 w 779916"/>
              <a:gd name="connsiteY351" fmla="*/ 253946 h 830579"/>
              <a:gd name="connsiteX352" fmla="*/ 553964 w 779916"/>
              <a:gd name="connsiteY352" fmla="*/ 255346 h 830579"/>
              <a:gd name="connsiteX353" fmla="*/ 553707 w 779916"/>
              <a:gd name="connsiteY353" fmla="*/ 255908 h 830579"/>
              <a:gd name="connsiteX354" fmla="*/ 550469 w 779916"/>
              <a:gd name="connsiteY354" fmla="*/ 258280 h 830579"/>
              <a:gd name="connsiteX355" fmla="*/ 549887 w 779916"/>
              <a:gd name="connsiteY355" fmla="*/ 259547 h 830579"/>
              <a:gd name="connsiteX356" fmla="*/ 550602 w 779916"/>
              <a:gd name="connsiteY356" fmla="*/ 260785 h 830579"/>
              <a:gd name="connsiteX357" fmla="*/ 551888 w 779916"/>
              <a:gd name="connsiteY357" fmla="*/ 261833 h 830579"/>
              <a:gd name="connsiteX358" fmla="*/ 552469 w 779916"/>
              <a:gd name="connsiteY358" fmla="*/ 262833 h 830579"/>
              <a:gd name="connsiteX359" fmla="*/ 553069 w 779916"/>
              <a:gd name="connsiteY359" fmla="*/ 265938 h 830579"/>
              <a:gd name="connsiteX360" fmla="*/ 554717 w 779916"/>
              <a:gd name="connsiteY360" fmla="*/ 266814 h 830579"/>
              <a:gd name="connsiteX361" fmla="*/ 557974 w 779916"/>
              <a:gd name="connsiteY361" fmla="*/ 268814 h 830579"/>
              <a:gd name="connsiteX362" fmla="*/ 560841 w 779916"/>
              <a:gd name="connsiteY362" fmla="*/ 270272 h 830579"/>
              <a:gd name="connsiteX363" fmla="*/ 565766 w 779916"/>
              <a:gd name="connsiteY363" fmla="*/ 269300 h 830579"/>
              <a:gd name="connsiteX364" fmla="*/ 567157 w 779916"/>
              <a:gd name="connsiteY364" fmla="*/ 269957 h 830579"/>
              <a:gd name="connsiteX365" fmla="*/ 569576 w 779916"/>
              <a:gd name="connsiteY365" fmla="*/ 270643 h 830579"/>
              <a:gd name="connsiteX366" fmla="*/ 571462 w 779916"/>
              <a:gd name="connsiteY366" fmla="*/ 270853 h 830579"/>
              <a:gd name="connsiteX367" fmla="*/ 572557 w 779916"/>
              <a:gd name="connsiteY367" fmla="*/ 271367 h 830579"/>
              <a:gd name="connsiteX368" fmla="*/ 573167 w 779916"/>
              <a:gd name="connsiteY368" fmla="*/ 271862 h 830579"/>
              <a:gd name="connsiteX369" fmla="*/ 573081 w 779916"/>
              <a:gd name="connsiteY369" fmla="*/ 272491 h 830579"/>
              <a:gd name="connsiteX370" fmla="*/ 573186 w 779916"/>
              <a:gd name="connsiteY370" fmla="*/ 273139 h 830579"/>
              <a:gd name="connsiteX371" fmla="*/ 575881 w 779916"/>
              <a:gd name="connsiteY371" fmla="*/ 273310 h 830579"/>
              <a:gd name="connsiteX372" fmla="*/ 577301 w 779916"/>
              <a:gd name="connsiteY372" fmla="*/ 273682 h 830579"/>
              <a:gd name="connsiteX373" fmla="*/ 582092 w 779916"/>
              <a:gd name="connsiteY373" fmla="*/ 273015 h 830579"/>
              <a:gd name="connsiteX374" fmla="*/ 586902 w 779916"/>
              <a:gd name="connsiteY374" fmla="*/ 272101 h 830579"/>
              <a:gd name="connsiteX375" fmla="*/ 589112 w 779916"/>
              <a:gd name="connsiteY375" fmla="*/ 269329 h 830579"/>
              <a:gd name="connsiteX376" fmla="*/ 590093 w 779916"/>
              <a:gd name="connsiteY376" fmla="*/ 269129 h 830579"/>
              <a:gd name="connsiteX377" fmla="*/ 592855 w 779916"/>
              <a:gd name="connsiteY377" fmla="*/ 268053 h 830579"/>
              <a:gd name="connsiteX378" fmla="*/ 595579 w 779916"/>
              <a:gd name="connsiteY378" fmla="*/ 269234 h 830579"/>
              <a:gd name="connsiteX379" fmla="*/ 598570 w 779916"/>
              <a:gd name="connsiteY379" fmla="*/ 270843 h 830579"/>
              <a:gd name="connsiteX380" fmla="*/ 600189 w 779916"/>
              <a:gd name="connsiteY380" fmla="*/ 271329 h 830579"/>
              <a:gd name="connsiteX381" fmla="*/ 603380 w 779916"/>
              <a:gd name="connsiteY381" fmla="*/ 271586 h 830579"/>
              <a:gd name="connsiteX382" fmla="*/ 606485 w 779916"/>
              <a:gd name="connsiteY382" fmla="*/ 271405 h 830579"/>
              <a:gd name="connsiteX383" fmla="*/ 613915 w 779916"/>
              <a:gd name="connsiteY383" fmla="*/ 270634 h 830579"/>
              <a:gd name="connsiteX384" fmla="*/ 618001 w 779916"/>
              <a:gd name="connsiteY384" fmla="*/ 271034 h 830579"/>
              <a:gd name="connsiteX385" fmla="*/ 621754 w 779916"/>
              <a:gd name="connsiteY385" fmla="*/ 268729 h 830579"/>
              <a:gd name="connsiteX386" fmla="*/ 622525 w 779916"/>
              <a:gd name="connsiteY386" fmla="*/ 268738 h 830579"/>
              <a:gd name="connsiteX387" fmla="*/ 624173 w 779916"/>
              <a:gd name="connsiteY387" fmla="*/ 270520 h 830579"/>
              <a:gd name="connsiteX388" fmla="*/ 628298 w 779916"/>
              <a:gd name="connsiteY388" fmla="*/ 270681 h 830579"/>
              <a:gd name="connsiteX389" fmla="*/ 630488 w 779916"/>
              <a:gd name="connsiteY389" fmla="*/ 269824 h 830579"/>
              <a:gd name="connsiteX390" fmla="*/ 632850 w 779916"/>
              <a:gd name="connsiteY390" fmla="*/ 269167 h 830579"/>
              <a:gd name="connsiteX391" fmla="*/ 634355 w 779916"/>
              <a:gd name="connsiteY391" fmla="*/ 268957 h 830579"/>
              <a:gd name="connsiteX392" fmla="*/ 635565 w 779916"/>
              <a:gd name="connsiteY392" fmla="*/ 268938 h 830579"/>
              <a:gd name="connsiteX393" fmla="*/ 637022 w 779916"/>
              <a:gd name="connsiteY393" fmla="*/ 269110 h 830579"/>
              <a:gd name="connsiteX394" fmla="*/ 638404 w 779916"/>
              <a:gd name="connsiteY394" fmla="*/ 268519 h 830579"/>
              <a:gd name="connsiteX395" fmla="*/ 639032 w 779916"/>
              <a:gd name="connsiteY395" fmla="*/ 267328 h 830579"/>
              <a:gd name="connsiteX396" fmla="*/ 638890 w 779916"/>
              <a:gd name="connsiteY396" fmla="*/ 265528 h 830579"/>
              <a:gd name="connsiteX397" fmla="*/ 637899 w 779916"/>
              <a:gd name="connsiteY397" fmla="*/ 263566 h 830579"/>
              <a:gd name="connsiteX398" fmla="*/ 637032 w 779916"/>
              <a:gd name="connsiteY398" fmla="*/ 262414 h 830579"/>
              <a:gd name="connsiteX399" fmla="*/ 636861 w 779916"/>
              <a:gd name="connsiteY399" fmla="*/ 261804 h 830579"/>
              <a:gd name="connsiteX400" fmla="*/ 637127 w 779916"/>
              <a:gd name="connsiteY400" fmla="*/ 260385 h 830579"/>
              <a:gd name="connsiteX401" fmla="*/ 637889 w 779916"/>
              <a:gd name="connsiteY401" fmla="*/ 258385 h 830579"/>
              <a:gd name="connsiteX402" fmla="*/ 639289 w 779916"/>
              <a:gd name="connsiteY402" fmla="*/ 256099 h 830579"/>
              <a:gd name="connsiteX403" fmla="*/ 638260 w 779916"/>
              <a:gd name="connsiteY403" fmla="*/ 253879 h 830579"/>
              <a:gd name="connsiteX404" fmla="*/ 636822 w 779916"/>
              <a:gd name="connsiteY404" fmla="*/ 251336 h 830579"/>
              <a:gd name="connsiteX405" fmla="*/ 635765 w 779916"/>
              <a:gd name="connsiteY405" fmla="*/ 251088 h 830579"/>
              <a:gd name="connsiteX406" fmla="*/ 633098 w 779916"/>
              <a:gd name="connsiteY406" fmla="*/ 251679 h 830579"/>
              <a:gd name="connsiteX407" fmla="*/ 630212 w 779916"/>
              <a:gd name="connsiteY407" fmla="*/ 251565 h 830579"/>
              <a:gd name="connsiteX408" fmla="*/ 627936 w 779916"/>
              <a:gd name="connsiteY408" fmla="*/ 250031 h 830579"/>
              <a:gd name="connsiteX409" fmla="*/ 626240 w 779916"/>
              <a:gd name="connsiteY409" fmla="*/ 248107 h 830579"/>
              <a:gd name="connsiteX410" fmla="*/ 625830 w 779916"/>
              <a:gd name="connsiteY410" fmla="*/ 246497 h 830579"/>
              <a:gd name="connsiteX411" fmla="*/ 626326 w 779916"/>
              <a:gd name="connsiteY411" fmla="*/ 244526 h 830579"/>
              <a:gd name="connsiteX412" fmla="*/ 627078 w 779916"/>
              <a:gd name="connsiteY412" fmla="*/ 242716 h 830579"/>
              <a:gd name="connsiteX413" fmla="*/ 627240 w 779916"/>
              <a:gd name="connsiteY413" fmla="*/ 242040 h 830579"/>
              <a:gd name="connsiteX414" fmla="*/ 629402 w 779916"/>
              <a:gd name="connsiteY414" fmla="*/ 242040 h 830579"/>
              <a:gd name="connsiteX415" fmla="*/ 632393 w 779916"/>
              <a:gd name="connsiteY415" fmla="*/ 242440 h 830579"/>
              <a:gd name="connsiteX416" fmla="*/ 634660 w 779916"/>
              <a:gd name="connsiteY416" fmla="*/ 242944 h 830579"/>
              <a:gd name="connsiteX417" fmla="*/ 636479 w 779916"/>
              <a:gd name="connsiteY417" fmla="*/ 242926 h 830579"/>
              <a:gd name="connsiteX418" fmla="*/ 639785 w 779916"/>
              <a:gd name="connsiteY418" fmla="*/ 240601 h 830579"/>
              <a:gd name="connsiteX419" fmla="*/ 641289 w 779916"/>
              <a:gd name="connsiteY419" fmla="*/ 240459 h 830579"/>
              <a:gd name="connsiteX420" fmla="*/ 643023 w 779916"/>
              <a:gd name="connsiteY420" fmla="*/ 240020 h 830579"/>
              <a:gd name="connsiteX421" fmla="*/ 643776 w 779916"/>
              <a:gd name="connsiteY421" fmla="*/ 239582 h 830579"/>
              <a:gd name="connsiteX422" fmla="*/ 644300 w 779916"/>
              <a:gd name="connsiteY422" fmla="*/ 239925 h 830579"/>
              <a:gd name="connsiteX423" fmla="*/ 646195 w 779916"/>
              <a:gd name="connsiteY423" fmla="*/ 240211 h 830579"/>
              <a:gd name="connsiteX424" fmla="*/ 648167 w 779916"/>
              <a:gd name="connsiteY424" fmla="*/ 240097 h 830579"/>
              <a:gd name="connsiteX425" fmla="*/ 649929 w 779916"/>
              <a:gd name="connsiteY425" fmla="*/ 239458 h 830579"/>
              <a:gd name="connsiteX426" fmla="*/ 651700 w 779916"/>
              <a:gd name="connsiteY426" fmla="*/ 238458 h 830579"/>
              <a:gd name="connsiteX427" fmla="*/ 654844 w 779916"/>
              <a:gd name="connsiteY427" fmla="*/ 236363 h 830579"/>
              <a:gd name="connsiteX428" fmla="*/ 655463 w 779916"/>
              <a:gd name="connsiteY428" fmla="*/ 235163 h 830579"/>
              <a:gd name="connsiteX429" fmla="*/ 655463 w 779916"/>
              <a:gd name="connsiteY429" fmla="*/ 234058 h 830579"/>
              <a:gd name="connsiteX430" fmla="*/ 654872 w 779916"/>
              <a:gd name="connsiteY430" fmla="*/ 233324 h 830579"/>
              <a:gd name="connsiteX431" fmla="*/ 654272 w 779916"/>
              <a:gd name="connsiteY431" fmla="*/ 232972 h 830579"/>
              <a:gd name="connsiteX432" fmla="*/ 654510 w 779916"/>
              <a:gd name="connsiteY432" fmla="*/ 232010 h 830579"/>
              <a:gd name="connsiteX433" fmla="*/ 655834 w 779916"/>
              <a:gd name="connsiteY433" fmla="*/ 230391 h 830579"/>
              <a:gd name="connsiteX434" fmla="*/ 660645 w 779916"/>
              <a:gd name="connsiteY434" fmla="*/ 227952 h 830579"/>
              <a:gd name="connsiteX435" fmla="*/ 664740 w 779916"/>
              <a:gd name="connsiteY435" fmla="*/ 224942 h 830579"/>
              <a:gd name="connsiteX436" fmla="*/ 666988 w 779916"/>
              <a:gd name="connsiteY436" fmla="*/ 222685 h 830579"/>
              <a:gd name="connsiteX437" fmla="*/ 668017 w 779916"/>
              <a:gd name="connsiteY437" fmla="*/ 219951 h 830579"/>
              <a:gd name="connsiteX438" fmla="*/ 669321 w 779916"/>
              <a:gd name="connsiteY438" fmla="*/ 216979 h 830579"/>
              <a:gd name="connsiteX439" fmla="*/ 670541 w 779916"/>
              <a:gd name="connsiteY439" fmla="*/ 215808 h 830579"/>
              <a:gd name="connsiteX440" fmla="*/ 673446 w 779916"/>
              <a:gd name="connsiteY440" fmla="*/ 215065 h 830579"/>
              <a:gd name="connsiteX441" fmla="*/ 681581 w 779916"/>
              <a:gd name="connsiteY441" fmla="*/ 213970 h 830579"/>
              <a:gd name="connsiteX442" fmla="*/ 684143 w 779916"/>
              <a:gd name="connsiteY442" fmla="*/ 212769 h 830579"/>
              <a:gd name="connsiteX443" fmla="*/ 687924 w 779916"/>
              <a:gd name="connsiteY443" fmla="*/ 210541 h 830579"/>
              <a:gd name="connsiteX444" fmla="*/ 689829 w 779916"/>
              <a:gd name="connsiteY444" fmla="*/ 208788 h 830579"/>
              <a:gd name="connsiteX445" fmla="*/ 690886 w 779916"/>
              <a:gd name="connsiteY445" fmla="*/ 207369 h 830579"/>
              <a:gd name="connsiteX446" fmla="*/ 691000 w 779916"/>
              <a:gd name="connsiteY446" fmla="*/ 205787 h 830579"/>
              <a:gd name="connsiteX447" fmla="*/ 693515 w 779916"/>
              <a:gd name="connsiteY447" fmla="*/ 205292 h 830579"/>
              <a:gd name="connsiteX448" fmla="*/ 695706 w 779916"/>
              <a:gd name="connsiteY448" fmla="*/ 202730 h 830579"/>
              <a:gd name="connsiteX449" fmla="*/ 698363 w 779916"/>
              <a:gd name="connsiteY449" fmla="*/ 200149 h 830579"/>
              <a:gd name="connsiteX450" fmla="*/ 703040 w 779916"/>
              <a:gd name="connsiteY450" fmla="*/ 197968 h 830579"/>
              <a:gd name="connsiteX451" fmla="*/ 707184 w 779916"/>
              <a:gd name="connsiteY451" fmla="*/ 195034 h 830579"/>
              <a:gd name="connsiteX452" fmla="*/ 708622 w 779916"/>
              <a:gd name="connsiteY452" fmla="*/ 195501 h 830579"/>
              <a:gd name="connsiteX453" fmla="*/ 710127 w 779916"/>
              <a:gd name="connsiteY453" fmla="*/ 196891 h 830579"/>
              <a:gd name="connsiteX454" fmla="*/ 710927 w 779916"/>
              <a:gd name="connsiteY454" fmla="*/ 198425 h 830579"/>
              <a:gd name="connsiteX455" fmla="*/ 711098 w 779916"/>
              <a:gd name="connsiteY455" fmla="*/ 199206 h 830579"/>
              <a:gd name="connsiteX456" fmla="*/ 716394 w 779916"/>
              <a:gd name="connsiteY456" fmla="*/ 200177 h 830579"/>
              <a:gd name="connsiteX457" fmla="*/ 717232 w 779916"/>
              <a:gd name="connsiteY457" fmla="*/ 200025 h 830579"/>
              <a:gd name="connsiteX458" fmla="*/ 721128 w 779916"/>
              <a:gd name="connsiteY458" fmla="*/ 201396 h 830579"/>
              <a:gd name="connsiteX459" fmla="*/ 724719 w 779916"/>
              <a:gd name="connsiteY459" fmla="*/ 203054 h 830579"/>
              <a:gd name="connsiteX460" fmla="*/ 726700 w 779916"/>
              <a:gd name="connsiteY460" fmla="*/ 203463 h 830579"/>
              <a:gd name="connsiteX461" fmla="*/ 727672 w 779916"/>
              <a:gd name="connsiteY461" fmla="*/ 203416 h 830579"/>
              <a:gd name="connsiteX462" fmla="*/ 728500 w 779916"/>
              <a:gd name="connsiteY462" fmla="*/ 202902 h 830579"/>
              <a:gd name="connsiteX463" fmla="*/ 729472 w 779916"/>
              <a:gd name="connsiteY463" fmla="*/ 201444 h 830579"/>
              <a:gd name="connsiteX464" fmla="*/ 730462 w 779916"/>
              <a:gd name="connsiteY464" fmla="*/ 200387 h 830579"/>
              <a:gd name="connsiteX465" fmla="*/ 731082 w 779916"/>
              <a:gd name="connsiteY465" fmla="*/ 199958 h 830579"/>
              <a:gd name="connsiteX466" fmla="*/ 731053 w 779916"/>
              <a:gd name="connsiteY466" fmla="*/ 198282 h 830579"/>
              <a:gd name="connsiteX467" fmla="*/ 736254 w 779916"/>
              <a:gd name="connsiteY467" fmla="*/ 195005 h 830579"/>
              <a:gd name="connsiteX468" fmla="*/ 740921 w 779916"/>
              <a:gd name="connsiteY468" fmla="*/ 192652 h 830579"/>
              <a:gd name="connsiteX469" fmla="*/ 744941 w 779916"/>
              <a:gd name="connsiteY469" fmla="*/ 190938 h 830579"/>
              <a:gd name="connsiteX470" fmla="*/ 746122 w 779916"/>
              <a:gd name="connsiteY470" fmla="*/ 191643 h 830579"/>
              <a:gd name="connsiteX471" fmla="*/ 747427 w 779916"/>
              <a:gd name="connsiteY471" fmla="*/ 192948 h 830579"/>
              <a:gd name="connsiteX472" fmla="*/ 749208 w 779916"/>
              <a:gd name="connsiteY472" fmla="*/ 196272 h 830579"/>
              <a:gd name="connsiteX473" fmla="*/ 750284 w 779916"/>
              <a:gd name="connsiteY473" fmla="*/ 197082 h 830579"/>
              <a:gd name="connsiteX474" fmla="*/ 753008 w 779916"/>
              <a:gd name="connsiteY474" fmla="*/ 196615 h 830579"/>
              <a:gd name="connsiteX475" fmla="*/ 753513 w 779916"/>
              <a:gd name="connsiteY475" fmla="*/ 196987 h 830579"/>
              <a:gd name="connsiteX476" fmla="*/ 753084 w 779916"/>
              <a:gd name="connsiteY476" fmla="*/ 198177 h 830579"/>
              <a:gd name="connsiteX477" fmla="*/ 751237 w 779916"/>
              <a:gd name="connsiteY477" fmla="*/ 199654 h 830579"/>
              <a:gd name="connsiteX478" fmla="*/ 748836 w 779916"/>
              <a:gd name="connsiteY478" fmla="*/ 200977 h 830579"/>
              <a:gd name="connsiteX479" fmla="*/ 747274 w 779916"/>
              <a:gd name="connsiteY479" fmla="*/ 202063 h 830579"/>
              <a:gd name="connsiteX480" fmla="*/ 747789 w 779916"/>
              <a:gd name="connsiteY480" fmla="*/ 205673 h 830579"/>
              <a:gd name="connsiteX481" fmla="*/ 747665 w 779916"/>
              <a:gd name="connsiteY481" fmla="*/ 206912 h 830579"/>
              <a:gd name="connsiteX482" fmla="*/ 748341 w 779916"/>
              <a:gd name="connsiteY482" fmla="*/ 207302 h 830579"/>
              <a:gd name="connsiteX483" fmla="*/ 753275 w 779916"/>
              <a:gd name="connsiteY483" fmla="*/ 203721 h 830579"/>
              <a:gd name="connsiteX484" fmla="*/ 755647 w 779916"/>
              <a:gd name="connsiteY484" fmla="*/ 203016 h 830579"/>
              <a:gd name="connsiteX485" fmla="*/ 756495 w 779916"/>
              <a:gd name="connsiteY485" fmla="*/ 203883 h 830579"/>
              <a:gd name="connsiteX486" fmla="*/ 756752 w 779916"/>
              <a:gd name="connsiteY486" fmla="*/ 205797 h 830579"/>
              <a:gd name="connsiteX487" fmla="*/ 758704 w 779916"/>
              <a:gd name="connsiteY487" fmla="*/ 209740 h 830579"/>
              <a:gd name="connsiteX488" fmla="*/ 759533 w 779916"/>
              <a:gd name="connsiteY488" fmla="*/ 211741 h 830579"/>
              <a:gd name="connsiteX489" fmla="*/ 754570 w 779916"/>
              <a:gd name="connsiteY489" fmla="*/ 216503 h 830579"/>
              <a:gd name="connsiteX490" fmla="*/ 752751 w 779916"/>
              <a:gd name="connsiteY490" fmla="*/ 218960 h 830579"/>
              <a:gd name="connsiteX491" fmla="*/ 752818 w 779916"/>
              <a:gd name="connsiteY491" fmla="*/ 219827 h 830579"/>
              <a:gd name="connsiteX492" fmla="*/ 752723 w 779916"/>
              <a:gd name="connsiteY492" fmla="*/ 220685 h 830579"/>
              <a:gd name="connsiteX493" fmla="*/ 751456 w 779916"/>
              <a:gd name="connsiteY493" fmla="*/ 221904 h 830579"/>
              <a:gd name="connsiteX494" fmla="*/ 751522 w 779916"/>
              <a:gd name="connsiteY494" fmla="*/ 222390 h 830579"/>
              <a:gd name="connsiteX495" fmla="*/ 752541 w 779916"/>
              <a:gd name="connsiteY495" fmla="*/ 223161 h 830579"/>
              <a:gd name="connsiteX496" fmla="*/ 753789 w 779916"/>
              <a:gd name="connsiteY496" fmla="*/ 223742 h 830579"/>
              <a:gd name="connsiteX497" fmla="*/ 754389 w 779916"/>
              <a:gd name="connsiteY497" fmla="*/ 223723 h 830579"/>
              <a:gd name="connsiteX498" fmla="*/ 755418 w 779916"/>
              <a:gd name="connsiteY498" fmla="*/ 222571 h 830579"/>
              <a:gd name="connsiteX499" fmla="*/ 760095 w 779916"/>
              <a:gd name="connsiteY499" fmla="*/ 220942 h 830579"/>
              <a:gd name="connsiteX500" fmla="*/ 761438 w 779916"/>
              <a:gd name="connsiteY500" fmla="*/ 221247 h 830579"/>
              <a:gd name="connsiteX501" fmla="*/ 764734 w 779916"/>
              <a:gd name="connsiteY501" fmla="*/ 223742 h 830579"/>
              <a:gd name="connsiteX502" fmla="*/ 766257 w 779916"/>
              <a:gd name="connsiteY502" fmla="*/ 223885 h 830579"/>
              <a:gd name="connsiteX503" fmla="*/ 770211 w 779916"/>
              <a:gd name="connsiteY503" fmla="*/ 224628 h 830579"/>
              <a:gd name="connsiteX504" fmla="*/ 772744 w 779916"/>
              <a:gd name="connsiteY504" fmla="*/ 223685 h 830579"/>
              <a:gd name="connsiteX505" fmla="*/ 774602 w 779916"/>
              <a:gd name="connsiteY505" fmla="*/ 224552 h 830579"/>
              <a:gd name="connsiteX506" fmla="*/ 778459 w 779916"/>
              <a:gd name="connsiteY506" fmla="*/ 227676 h 830579"/>
              <a:gd name="connsiteX507" fmla="*/ 779345 w 779916"/>
              <a:gd name="connsiteY507" fmla="*/ 228247 h 830579"/>
              <a:gd name="connsiteX508" fmla="*/ 779021 w 779916"/>
              <a:gd name="connsiteY508" fmla="*/ 230143 h 830579"/>
              <a:gd name="connsiteX509" fmla="*/ 778821 w 779916"/>
              <a:gd name="connsiteY509" fmla="*/ 232229 h 830579"/>
              <a:gd name="connsiteX510" fmla="*/ 779802 w 779916"/>
              <a:gd name="connsiteY510" fmla="*/ 233886 h 830579"/>
              <a:gd name="connsiteX511" fmla="*/ 779916 w 779916"/>
              <a:gd name="connsiteY511" fmla="*/ 235353 h 830579"/>
              <a:gd name="connsiteX512" fmla="*/ 779697 w 779916"/>
              <a:gd name="connsiteY512" fmla="*/ 236696 h 830579"/>
              <a:gd name="connsiteX513" fmla="*/ 778926 w 779916"/>
              <a:gd name="connsiteY513" fmla="*/ 237620 h 830579"/>
              <a:gd name="connsiteX514" fmla="*/ 776783 w 779916"/>
              <a:gd name="connsiteY514" fmla="*/ 238134 h 830579"/>
              <a:gd name="connsiteX515" fmla="*/ 774963 w 779916"/>
              <a:gd name="connsiteY515" fmla="*/ 239735 h 830579"/>
              <a:gd name="connsiteX516" fmla="*/ 772068 w 779916"/>
              <a:gd name="connsiteY516" fmla="*/ 242049 h 830579"/>
              <a:gd name="connsiteX517" fmla="*/ 769744 w 779916"/>
              <a:gd name="connsiteY517" fmla="*/ 243897 h 830579"/>
              <a:gd name="connsiteX518" fmla="*/ 768058 w 779916"/>
              <a:gd name="connsiteY518" fmla="*/ 245535 h 830579"/>
              <a:gd name="connsiteX519" fmla="*/ 767448 w 779916"/>
              <a:gd name="connsiteY519" fmla="*/ 247250 h 830579"/>
              <a:gd name="connsiteX520" fmla="*/ 767639 w 779916"/>
              <a:gd name="connsiteY520" fmla="*/ 249412 h 830579"/>
              <a:gd name="connsiteX521" fmla="*/ 768125 w 779916"/>
              <a:gd name="connsiteY521" fmla="*/ 251670 h 830579"/>
              <a:gd name="connsiteX522" fmla="*/ 773516 w 779916"/>
              <a:gd name="connsiteY522" fmla="*/ 259937 h 830579"/>
              <a:gd name="connsiteX523" fmla="*/ 773468 w 779916"/>
              <a:gd name="connsiteY523" fmla="*/ 261366 h 830579"/>
              <a:gd name="connsiteX524" fmla="*/ 771763 w 779916"/>
              <a:gd name="connsiteY524" fmla="*/ 261766 h 830579"/>
              <a:gd name="connsiteX525" fmla="*/ 769496 w 779916"/>
              <a:gd name="connsiteY525" fmla="*/ 260833 h 830579"/>
              <a:gd name="connsiteX526" fmla="*/ 767543 w 779916"/>
              <a:gd name="connsiteY526" fmla="*/ 259499 h 830579"/>
              <a:gd name="connsiteX527" fmla="*/ 765343 w 779916"/>
              <a:gd name="connsiteY527" fmla="*/ 255956 h 830579"/>
              <a:gd name="connsiteX528" fmla="*/ 763571 w 779916"/>
              <a:gd name="connsiteY528" fmla="*/ 254898 h 830579"/>
              <a:gd name="connsiteX529" fmla="*/ 761809 w 779916"/>
              <a:gd name="connsiteY529" fmla="*/ 254670 h 830579"/>
              <a:gd name="connsiteX530" fmla="*/ 751332 w 779916"/>
              <a:gd name="connsiteY530" fmla="*/ 256489 h 830579"/>
              <a:gd name="connsiteX531" fmla="*/ 749112 w 779916"/>
              <a:gd name="connsiteY531" fmla="*/ 257004 h 830579"/>
              <a:gd name="connsiteX532" fmla="*/ 745655 w 779916"/>
              <a:gd name="connsiteY532" fmla="*/ 258328 h 830579"/>
              <a:gd name="connsiteX533" fmla="*/ 743235 w 779916"/>
              <a:gd name="connsiteY533" fmla="*/ 260985 h 830579"/>
              <a:gd name="connsiteX534" fmla="*/ 741473 w 779916"/>
              <a:gd name="connsiteY534" fmla="*/ 263414 h 830579"/>
              <a:gd name="connsiteX535" fmla="*/ 739664 w 779916"/>
              <a:gd name="connsiteY535" fmla="*/ 264395 h 830579"/>
              <a:gd name="connsiteX536" fmla="*/ 737016 w 779916"/>
              <a:gd name="connsiteY536" fmla="*/ 266281 h 830579"/>
              <a:gd name="connsiteX537" fmla="*/ 729672 w 779916"/>
              <a:gd name="connsiteY537" fmla="*/ 272072 h 830579"/>
              <a:gd name="connsiteX538" fmla="*/ 725434 w 779916"/>
              <a:gd name="connsiteY538" fmla="*/ 274568 h 830579"/>
              <a:gd name="connsiteX539" fmla="*/ 722662 w 779916"/>
              <a:gd name="connsiteY539" fmla="*/ 275482 h 830579"/>
              <a:gd name="connsiteX540" fmla="*/ 720719 w 779916"/>
              <a:gd name="connsiteY540" fmla="*/ 276796 h 830579"/>
              <a:gd name="connsiteX541" fmla="*/ 719671 w 779916"/>
              <a:gd name="connsiteY541" fmla="*/ 278930 h 830579"/>
              <a:gd name="connsiteX542" fmla="*/ 718880 w 779916"/>
              <a:gd name="connsiteY542" fmla="*/ 280463 h 830579"/>
              <a:gd name="connsiteX543" fmla="*/ 718652 w 779916"/>
              <a:gd name="connsiteY543" fmla="*/ 284226 h 830579"/>
              <a:gd name="connsiteX544" fmla="*/ 719138 w 779916"/>
              <a:gd name="connsiteY544" fmla="*/ 288855 h 830579"/>
              <a:gd name="connsiteX545" fmla="*/ 720185 w 779916"/>
              <a:gd name="connsiteY545" fmla="*/ 291808 h 830579"/>
              <a:gd name="connsiteX546" fmla="*/ 720747 w 779916"/>
              <a:gd name="connsiteY546" fmla="*/ 292427 h 830579"/>
              <a:gd name="connsiteX547" fmla="*/ 720833 w 779916"/>
              <a:gd name="connsiteY547" fmla="*/ 293294 h 830579"/>
              <a:gd name="connsiteX548" fmla="*/ 719776 w 779916"/>
              <a:gd name="connsiteY548" fmla="*/ 294884 h 830579"/>
              <a:gd name="connsiteX549" fmla="*/ 718385 w 779916"/>
              <a:gd name="connsiteY549" fmla="*/ 296246 h 830579"/>
              <a:gd name="connsiteX550" fmla="*/ 717709 w 779916"/>
              <a:gd name="connsiteY550" fmla="*/ 297085 h 830579"/>
              <a:gd name="connsiteX551" fmla="*/ 717089 w 779916"/>
              <a:gd name="connsiteY551" fmla="*/ 301295 h 830579"/>
              <a:gd name="connsiteX552" fmla="*/ 715861 w 779916"/>
              <a:gd name="connsiteY552" fmla="*/ 303362 h 830579"/>
              <a:gd name="connsiteX553" fmla="*/ 713594 w 779916"/>
              <a:gd name="connsiteY553" fmla="*/ 306400 h 830579"/>
              <a:gd name="connsiteX554" fmla="*/ 711584 w 779916"/>
              <a:gd name="connsiteY554" fmla="*/ 308696 h 830579"/>
              <a:gd name="connsiteX555" fmla="*/ 708431 w 779916"/>
              <a:gd name="connsiteY555" fmla="*/ 310477 h 830579"/>
              <a:gd name="connsiteX556" fmla="*/ 707231 w 779916"/>
              <a:gd name="connsiteY556" fmla="*/ 311915 h 830579"/>
              <a:gd name="connsiteX557" fmla="*/ 706078 w 779916"/>
              <a:gd name="connsiteY557" fmla="*/ 314573 h 830579"/>
              <a:gd name="connsiteX558" fmla="*/ 705402 w 779916"/>
              <a:gd name="connsiteY558" fmla="*/ 316821 h 830579"/>
              <a:gd name="connsiteX559" fmla="*/ 705365 w 779916"/>
              <a:gd name="connsiteY559" fmla="*/ 317630 h 830579"/>
              <a:gd name="connsiteX560" fmla="*/ 705726 w 779916"/>
              <a:gd name="connsiteY560" fmla="*/ 318345 h 830579"/>
              <a:gd name="connsiteX561" fmla="*/ 707041 w 779916"/>
              <a:gd name="connsiteY561" fmla="*/ 319135 h 830579"/>
              <a:gd name="connsiteX562" fmla="*/ 708631 w 779916"/>
              <a:gd name="connsiteY562" fmla="*/ 319897 h 830579"/>
              <a:gd name="connsiteX563" fmla="*/ 709393 w 779916"/>
              <a:gd name="connsiteY563" fmla="*/ 321088 h 830579"/>
              <a:gd name="connsiteX564" fmla="*/ 709498 w 779916"/>
              <a:gd name="connsiteY564" fmla="*/ 322526 h 830579"/>
              <a:gd name="connsiteX565" fmla="*/ 708317 w 779916"/>
              <a:gd name="connsiteY565" fmla="*/ 325984 h 830579"/>
              <a:gd name="connsiteX566" fmla="*/ 706193 w 779916"/>
              <a:gd name="connsiteY566" fmla="*/ 330775 h 830579"/>
              <a:gd name="connsiteX567" fmla="*/ 703764 w 779916"/>
              <a:gd name="connsiteY567" fmla="*/ 334566 h 830579"/>
              <a:gd name="connsiteX568" fmla="*/ 701259 w 779916"/>
              <a:gd name="connsiteY568" fmla="*/ 338176 h 830579"/>
              <a:gd name="connsiteX569" fmla="*/ 700659 w 779916"/>
              <a:gd name="connsiteY569" fmla="*/ 339357 h 830579"/>
              <a:gd name="connsiteX570" fmla="*/ 698411 w 779916"/>
              <a:gd name="connsiteY570" fmla="*/ 343786 h 830579"/>
              <a:gd name="connsiteX571" fmla="*/ 696449 w 779916"/>
              <a:gd name="connsiteY571" fmla="*/ 349872 h 830579"/>
              <a:gd name="connsiteX572" fmla="*/ 695125 w 779916"/>
              <a:gd name="connsiteY572" fmla="*/ 353958 h 830579"/>
              <a:gd name="connsiteX573" fmla="*/ 693982 w 779916"/>
              <a:gd name="connsiteY573" fmla="*/ 356759 h 830579"/>
              <a:gd name="connsiteX574" fmla="*/ 692572 w 779916"/>
              <a:gd name="connsiteY574" fmla="*/ 356883 h 830579"/>
              <a:gd name="connsiteX575" fmla="*/ 690867 w 779916"/>
              <a:gd name="connsiteY575" fmla="*/ 355987 h 830579"/>
              <a:gd name="connsiteX576" fmla="*/ 686705 w 779916"/>
              <a:gd name="connsiteY576" fmla="*/ 354797 h 830579"/>
              <a:gd name="connsiteX577" fmla="*/ 684047 w 779916"/>
              <a:gd name="connsiteY577" fmla="*/ 353835 h 830579"/>
              <a:gd name="connsiteX578" fmla="*/ 682114 w 779916"/>
              <a:gd name="connsiteY578" fmla="*/ 352968 h 830579"/>
              <a:gd name="connsiteX579" fmla="*/ 680771 w 779916"/>
              <a:gd name="connsiteY579" fmla="*/ 353006 h 830579"/>
              <a:gd name="connsiteX580" fmla="*/ 678923 w 779916"/>
              <a:gd name="connsiteY580" fmla="*/ 353568 h 830579"/>
              <a:gd name="connsiteX581" fmla="*/ 677046 w 779916"/>
              <a:gd name="connsiteY581" fmla="*/ 353958 h 830579"/>
              <a:gd name="connsiteX582" fmla="*/ 675932 w 779916"/>
              <a:gd name="connsiteY582" fmla="*/ 353539 h 830579"/>
              <a:gd name="connsiteX583" fmla="*/ 673351 w 779916"/>
              <a:gd name="connsiteY583" fmla="*/ 351015 h 830579"/>
              <a:gd name="connsiteX584" fmla="*/ 672560 w 779916"/>
              <a:gd name="connsiteY584" fmla="*/ 351301 h 830579"/>
              <a:gd name="connsiteX585" fmla="*/ 672056 w 779916"/>
              <a:gd name="connsiteY585" fmla="*/ 352530 h 830579"/>
              <a:gd name="connsiteX586" fmla="*/ 673798 w 779916"/>
              <a:gd name="connsiteY586" fmla="*/ 359731 h 830579"/>
              <a:gd name="connsiteX587" fmla="*/ 674932 w 779916"/>
              <a:gd name="connsiteY587" fmla="*/ 362407 h 830579"/>
              <a:gd name="connsiteX588" fmla="*/ 674741 w 779916"/>
              <a:gd name="connsiteY588" fmla="*/ 366874 h 830579"/>
              <a:gd name="connsiteX589" fmla="*/ 674294 w 779916"/>
              <a:gd name="connsiteY589" fmla="*/ 372351 h 830579"/>
              <a:gd name="connsiteX590" fmla="*/ 673627 w 779916"/>
              <a:gd name="connsiteY590" fmla="*/ 378323 h 830579"/>
              <a:gd name="connsiteX591" fmla="*/ 673179 w 779916"/>
              <a:gd name="connsiteY591" fmla="*/ 379704 h 830579"/>
              <a:gd name="connsiteX592" fmla="*/ 672074 w 779916"/>
              <a:gd name="connsiteY592" fmla="*/ 381286 h 830579"/>
              <a:gd name="connsiteX593" fmla="*/ 670617 w 779916"/>
              <a:gd name="connsiteY593" fmla="*/ 381714 h 830579"/>
              <a:gd name="connsiteX594" fmla="*/ 669293 w 779916"/>
              <a:gd name="connsiteY594" fmla="*/ 381095 h 830579"/>
              <a:gd name="connsiteX595" fmla="*/ 668236 w 779916"/>
              <a:gd name="connsiteY595" fmla="*/ 381238 h 830579"/>
              <a:gd name="connsiteX596" fmla="*/ 667883 w 779916"/>
              <a:gd name="connsiteY596" fmla="*/ 382238 h 830579"/>
              <a:gd name="connsiteX597" fmla="*/ 668188 w 779916"/>
              <a:gd name="connsiteY597" fmla="*/ 384820 h 830579"/>
              <a:gd name="connsiteX598" fmla="*/ 666893 w 779916"/>
              <a:gd name="connsiteY598" fmla="*/ 387772 h 830579"/>
              <a:gd name="connsiteX599" fmla="*/ 665940 w 779916"/>
              <a:gd name="connsiteY599" fmla="*/ 390296 h 830579"/>
              <a:gd name="connsiteX600" fmla="*/ 666188 w 779916"/>
              <a:gd name="connsiteY600" fmla="*/ 392744 h 830579"/>
              <a:gd name="connsiteX601" fmla="*/ 666645 w 779916"/>
              <a:gd name="connsiteY601" fmla="*/ 395230 h 830579"/>
              <a:gd name="connsiteX602" fmla="*/ 668160 w 779916"/>
              <a:gd name="connsiteY602" fmla="*/ 400602 h 830579"/>
              <a:gd name="connsiteX603" fmla="*/ 668169 w 779916"/>
              <a:gd name="connsiteY603" fmla="*/ 402564 h 830579"/>
              <a:gd name="connsiteX604" fmla="*/ 667874 w 779916"/>
              <a:gd name="connsiteY604" fmla="*/ 404326 h 830579"/>
              <a:gd name="connsiteX605" fmla="*/ 667083 w 779916"/>
              <a:gd name="connsiteY605" fmla="*/ 405060 h 830579"/>
              <a:gd name="connsiteX606" fmla="*/ 665721 w 779916"/>
              <a:gd name="connsiteY606" fmla="*/ 404936 h 830579"/>
              <a:gd name="connsiteX607" fmla="*/ 664978 w 779916"/>
              <a:gd name="connsiteY607" fmla="*/ 405660 h 830579"/>
              <a:gd name="connsiteX608" fmla="*/ 664416 w 779916"/>
              <a:gd name="connsiteY608" fmla="*/ 406765 h 830579"/>
              <a:gd name="connsiteX609" fmla="*/ 662883 w 779916"/>
              <a:gd name="connsiteY609" fmla="*/ 410832 h 830579"/>
              <a:gd name="connsiteX610" fmla="*/ 661416 w 779916"/>
              <a:gd name="connsiteY610" fmla="*/ 411261 h 830579"/>
              <a:gd name="connsiteX611" fmla="*/ 659939 w 779916"/>
              <a:gd name="connsiteY611" fmla="*/ 410651 h 830579"/>
              <a:gd name="connsiteX612" fmla="*/ 657730 w 779916"/>
              <a:gd name="connsiteY612" fmla="*/ 407937 h 830579"/>
              <a:gd name="connsiteX613" fmla="*/ 656377 w 779916"/>
              <a:gd name="connsiteY613" fmla="*/ 407146 h 830579"/>
              <a:gd name="connsiteX614" fmla="*/ 655520 w 779916"/>
              <a:gd name="connsiteY614" fmla="*/ 407194 h 830579"/>
              <a:gd name="connsiteX615" fmla="*/ 655139 w 779916"/>
              <a:gd name="connsiteY615" fmla="*/ 407908 h 830579"/>
              <a:gd name="connsiteX616" fmla="*/ 654539 w 779916"/>
              <a:gd name="connsiteY616" fmla="*/ 409527 h 830579"/>
              <a:gd name="connsiteX617" fmla="*/ 653939 w 779916"/>
              <a:gd name="connsiteY617" fmla="*/ 410613 h 830579"/>
              <a:gd name="connsiteX618" fmla="*/ 652463 w 779916"/>
              <a:gd name="connsiteY618" fmla="*/ 411566 h 830579"/>
              <a:gd name="connsiteX619" fmla="*/ 652100 w 779916"/>
              <a:gd name="connsiteY619" fmla="*/ 409565 h 830579"/>
              <a:gd name="connsiteX620" fmla="*/ 651310 w 779916"/>
              <a:gd name="connsiteY620" fmla="*/ 399164 h 830579"/>
              <a:gd name="connsiteX621" fmla="*/ 650710 w 779916"/>
              <a:gd name="connsiteY621" fmla="*/ 395849 h 830579"/>
              <a:gd name="connsiteX622" fmla="*/ 650224 w 779916"/>
              <a:gd name="connsiteY622" fmla="*/ 391249 h 830579"/>
              <a:gd name="connsiteX623" fmla="*/ 649510 w 779916"/>
              <a:gd name="connsiteY623" fmla="*/ 389839 h 830579"/>
              <a:gd name="connsiteX624" fmla="*/ 648595 w 779916"/>
              <a:gd name="connsiteY624" fmla="*/ 387315 h 830579"/>
              <a:gd name="connsiteX625" fmla="*/ 647586 w 779916"/>
              <a:gd name="connsiteY625" fmla="*/ 385134 h 830579"/>
              <a:gd name="connsiteX626" fmla="*/ 646738 w 779916"/>
              <a:gd name="connsiteY626" fmla="*/ 384210 h 830579"/>
              <a:gd name="connsiteX627" fmla="*/ 646195 w 779916"/>
              <a:gd name="connsiteY627" fmla="*/ 380143 h 830579"/>
              <a:gd name="connsiteX628" fmla="*/ 645995 w 779916"/>
              <a:gd name="connsiteY628" fmla="*/ 375161 h 830579"/>
              <a:gd name="connsiteX629" fmla="*/ 646004 w 779916"/>
              <a:gd name="connsiteY629" fmla="*/ 372799 h 830579"/>
              <a:gd name="connsiteX630" fmla="*/ 644814 w 779916"/>
              <a:gd name="connsiteY630" fmla="*/ 367912 h 830579"/>
              <a:gd name="connsiteX631" fmla="*/ 643652 w 779916"/>
              <a:gd name="connsiteY631" fmla="*/ 362369 h 830579"/>
              <a:gd name="connsiteX632" fmla="*/ 642080 w 779916"/>
              <a:gd name="connsiteY632" fmla="*/ 362598 h 830579"/>
              <a:gd name="connsiteX633" fmla="*/ 641147 w 779916"/>
              <a:gd name="connsiteY633" fmla="*/ 361255 h 830579"/>
              <a:gd name="connsiteX634" fmla="*/ 640470 w 779916"/>
              <a:gd name="connsiteY634" fmla="*/ 361283 h 830579"/>
              <a:gd name="connsiteX635" fmla="*/ 638260 w 779916"/>
              <a:gd name="connsiteY635" fmla="*/ 362531 h 830579"/>
              <a:gd name="connsiteX636" fmla="*/ 636498 w 779916"/>
              <a:gd name="connsiteY636" fmla="*/ 362121 h 830579"/>
              <a:gd name="connsiteX637" fmla="*/ 635194 w 779916"/>
              <a:gd name="connsiteY637" fmla="*/ 362293 h 830579"/>
              <a:gd name="connsiteX638" fmla="*/ 635184 w 779916"/>
              <a:gd name="connsiteY638" fmla="*/ 364845 h 830579"/>
              <a:gd name="connsiteX639" fmla="*/ 635403 w 779916"/>
              <a:gd name="connsiteY639" fmla="*/ 367560 h 830579"/>
              <a:gd name="connsiteX640" fmla="*/ 634908 w 779916"/>
              <a:gd name="connsiteY640" fmla="*/ 368541 h 830579"/>
              <a:gd name="connsiteX641" fmla="*/ 631460 w 779916"/>
              <a:gd name="connsiteY641" fmla="*/ 371723 h 830579"/>
              <a:gd name="connsiteX642" fmla="*/ 630498 w 779916"/>
              <a:gd name="connsiteY642" fmla="*/ 373856 h 830579"/>
              <a:gd name="connsiteX643" fmla="*/ 630593 w 779916"/>
              <a:gd name="connsiteY643" fmla="*/ 376095 h 830579"/>
              <a:gd name="connsiteX644" fmla="*/ 631021 w 779916"/>
              <a:gd name="connsiteY644" fmla="*/ 379085 h 830579"/>
              <a:gd name="connsiteX645" fmla="*/ 630412 w 779916"/>
              <a:gd name="connsiteY645" fmla="*/ 380609 h 830579"/>
              <a:gd name="connsiteX646" fmla="*/ 628917 w 779916"/>
              <a:gd name="connsiteY646" fmla="*/ 382010 h 830579"/>
              <a:gd name="connsiteX647" fmla="*/ 626907 w 779916"/>
              <a:gd name="connsiteY647" fmla="*/ 382743 h 830579"/>
              <a:gd name="connsiteX648" fmla="*/ 625135 w 779916"/>
              <a:gd name="connsiteY648" fmla="*/ 382400 h 830579"/>
              <a:gd name="connsiteX649" fmla="*/ 624001 w 779916"/>
              <a:gd name="connsiteY649" fmla="*/ 381181 h 830579"/>
              <a:gd name="connsiteX650" fmla="*/ 622945 w 779916"/>
              <a:gd name="connsiteY650" fmla="*/ 378076 h 830579"/>
              <a:gd name="connsiteX651" fmla="*/ 622002 w 779916"/>
              <a:gd name="connsiteY651" fmla="*/ 376380 h 830579"/>
              <a:gd name="connsiteX652" fmla="*/ 621011 w 779916"/>
              <a:gd name="connsiteY652" fmla="*/ 375980 h 830579"/>
              <a:gd name="connsiteX653" fmla="*/ 620239 w 779916"/>
              <a:gd name="connsiteY653" fmla="*/ 376438 h 830579"/>
              <a:gd name="connsiteX654" fmla="*/ 620134 w 779916"/>
              <a:gd name="connsiteY654" fmla="*/ 378390 h 830579"/>
              <a:gd name="connsiteX655" fmla="*/ 620192 w 779916"/>
              <a:gd name="connsiteY655" fmla="*/ 380000 h 830579"/>
              <a:gd name="connsiteX656" fmla="*/ 619944 w 779916"/>
              <a:gd name="connsiteY656" fmla="*/ 380181 h 830579"/>
              <a:gd name="connsiteX657" fmla="*/ 619392 w 779916"/>
              <a:gd name="connsiteY657" fmla="*/ 379933 h 830579"/>
              <a:gd name="connsiteX658" fmla="*/ 618763 w 779916"/>
              <a:gd name="connsiteY658" fmla="*/ 379143 h 830579"/>
              <a:gd name="connsiteX659" fmla="*/ 617115 w 779916"/>
              <a:gd name="connsiteY659" fmla="*/ 371351 h 830579"/>
              <a:gd name="connsiteX660" fmla="*/ 614763 w 779916"/>
              <a:gd name="connsiteY660" fmla="*/ 365341 h 830579"/>
              <a:gd name="connsiteX661" fmla="*/ 614619 w 779916"/>
              <a:gd name="connsiteY661" fmla="*/ 363036 h 830579"/>
              <a:gd name="connsiteX662" fmla="*/ 615477 w 779916"/>
              <a:gd name="connsiteY662" fmla="*/ 360064 h 830579"/>
              <a:gd name="connsiteX663" fmla="*/ 616534 w 779916"/>
              <a:gd name="connsiteY663" fmla="*/ 355482 h 830579"/>
              <a:gd name="connsiteX664" fmla="*/ 619325 w 779916"/>
              <a:gd name="connsiteY664" fmla="*/ 352625 h 830579"/>
              <a:gd name="connsiteX665" fmla="*/ 619687 w 779916"/>
              <a:gd name="connsiteY665" fmla="*/ 351415 h 830579"/>
              <a:gd name="connsiteX666" fmla="*/ 620144 w 779916"/>
              <a:gd name="connsiteY666" fmla="*/ 350453 h 830579"/>
              <a:gd name="connsiteX667" fmla="*/ 620820 w 779916"/>
              <a:gd name="connsiteY667" fmla="*/ 350263 h 830579"/>
              <a:gd name="connsiteX668" fmla="*/ 624402 w 779916"/>
              <a:gd name="connsiteY668" fmla="*/ 350529 h 830579"/>
              <a:gd name="connsiteX669" fmla="*/ 625602 w 779916"/>
              <a:gd name="connsiteY669" fmla="*/ 350072 h 830579"/>
              <a:gd name="connsiteX670" fmla="*/ 626659 w 779916"/>
              <a:gd name="connsiteY670" fmla="*/ 348720 h 830579"/>
              <a:gd name="connsiteX671" fmla="*/ 628202 w 779916"/>
              <a:gd name="connsiteY671" fmla="*/ 347634 h 830579"/>
              <a:gd name="connsiteX672" fmla="*/ 629745 w 779916"/>
              <a:gd name="connsiteY672" fmla="*/ 347196 h 830579"/>
              <a:gd name="connsiteX673" fmla="*/ 630974 w 779916"/>
              <a:gd name="connsiteY673" fmla="*/ 347034 h 830579"/>
              <a:gd name="connsiteX674" fmla="*/ 632946 w 779916"/>
              <a:gd name="connsiteY674" fmla="*/ 348062 h 830579"/>
              <a:gd name="connsiteX675" fmla="*/ 633765 w 779916"/>
              <a:gd name="connsiteY675" fmla="*/ 347472 h 830579"/>
              <a:gd name="connsiteX676" fmla="*/ 634365 w 779916"/>
              <a:gd name="connsiteY676" fmla="*/ 345567 h 830579"/>
              <a:gd name="connsiteX677" fmla="*/ 635222 w 779916"/>
              <a:gd name="connsiteY677" fmla="*/ 343681 h 830579"/>
              <a:gd name="connsiteX678" fmla="*/ 635775 w 779916"/>
              <a:gd name="connsiteY678" fmla="*/ 342767 h 830579"/>
              <a:gd name="connsiteX679" fmla="*/ 637098 w 779916"/>
              <a:gd name="connsiteY679" fmla="*/ 342357 h 830579"/>
              <a:gd name="connsiteX680" fmla="*/ 638784 w 779916"/>
              <a:gd name="connsiteY680" fmla="*/ 342262 h 830579"/>
              <a:gd name="connsiteX681" fmla="*/ 639346 w 779916"/>
              <a:gd name="connsiteY681" fmla="*/ 341909 h 830579"/>
              <a:gd name="connsiteX682" fmla="*/ 639803 w 779916"/>
              <a:gd name="connsiteY682" fmla="*/ 341271 h 830579"/>
              <a:gd name="connsiteX683" fmla="*/ 640223 w 779916"/>
              <a:gd name="connsiteY683" fmla="*/ 338766 h 830579"/>
              <a:gd name="connsiteX684" fmla="*/ 642375 w 779916"/>
              <a:gd name="connsiteY684" fmla="*/ 333156 h 830579"/>
              <a:gd name="connsiteX685" fmla="*/ 643138 w 779916"/>
              <a:gd name="connsiteY685" fmla="*/ 330660 h 830579"/>
              <a:gd name="connsiteX686" fmla="*/ 643251 w 779916"/>
              <a:gd name="connsiteY686" fmla="*/ 330222 h 830579"/>
              <a:gd name="connsiteX687" fmla="*/ 643185 w 779916"/>
              <a:gd name="connsiteY687" fmla="*/ 327441 h 830579"/>
              <a:gd name="connsiteX688" fmla="*/ 643794 w 779916"/>
              <a:gd name="connsiteY688" fmla="*/ 327041 h 830579"/>
              <a:gd name="connsiteX689" fmla="*/ 647366 w 779916"/>
              <a:gd name="connsiteY689" fmla="*/ 328403 h 830579"/>
              <a:gd name="connsiteX690" fmla="*/ 648928 w 779916"/>
              <a:gd name="connsiteY690" fmla="*/ 328384 h 830579"/>
              <a:gd name="connsiteX691" fmla="*/ 649776 w 779916"/>
              <a:gd name="connsiteY691" fmla="*/ 327822 h 830579"/>
              <a:gd name="connsiteX692" fmla="*/ 650053 w 779916"/>
              <a:gd name="connsiteY692" fmla="*/ 326803 h 830579"/>
              <a:gd name="connsiteX693" fmla="*/ 649595 w 779916"/>
              <a:gd name="connsiteY693" fmla="*/ 325612 h 830579"/>
              <a:gd name="connsiteX694" fmla="*/ 647052 w 779916"/>
              <a:gd name="connsiteY694" fmla="*/ 323526 h 830579"/>
              <a:gd name="connsiteX695" fmla="*/ 642538 w 779916"/>
              <a:gd name="connsiteY695" fmla="*/ 320716 h 830579"/>
              <a:gd name="connsiteX696" fmla="*/ 638394 w 779916"/>
              <a:gd name="connsiteY696" fmla="*/ 318992 h 830579"/>
              <a:gd name="connsiteX697" fmla="*/ 630736 w 779916"/>
              <a:gd name="connsiteY697" fmla="*/ 319249 h 830579"/>
              <a:gd name="connsiteX698" fmla="*/ 623154 w 779916"/>
              <a:gd name="connsiteY698" fmla="*/ 319792 h 830579"/>
              <a:gd name="connsiteX699" fmla="*/ 620935 w 779916"/>
              <a:gd name="connsiteY699" fmla="*/ 319516 h 830579"/>
              <a:gd name="connsiteX700" fmla="*/ 618163 w 779916"/>
              <a:gd name="connsiteY700" fmla="*/ 318735 h 830579"/>
              <a:gd name="connsiteX701" fmla="*/ 611352 w 779916"/>
              <a:gd name="connsiteY701" fmla="*/ 318849 h 830579"/>
              <a:gd name="connsiteX702" fmla="*/ 603123 w 779916"/>
              <a:gd name="connsiteY702" fmla="*/ 319278 h 830579"/>
              <a:gd name="connsiteX703" fmla="*/ 599989 w 779916"/>
              <a:gd name="connsiteY703" fmla="*/ 319040 h 830579"/>
              <a:gd name="connsiteX704" fmla="*/ 598446 w 779916"/>
              <a:gd name="connsiteY704" fmla="*/ 319068 h 830579"/>
              <a:gd name="connsiteX705" fmla="*/ 595350 w 779916"/>
              <a:gd name="connsiteY705" fmla="*/ 319326 h 830579"/>
              <a:gd name="connsiteX706" fmla="*/ 590302 w 779916"/>
              <a:gd name="connsiteY706" fmla="*/ 318525 h 830579"/>
              <a:gd name="connsiteX707" fmla="*/ 586807 w 779916"/>
              <a:gd name="connsiteY707" fmla="*/ 317497 h 830579"/>
              <a:gd name="connsiteX708" fmla="*/ 583711 w 779916"/>
              <a:gd name="connsiteY708" fmla="*/ 316363 h 830579"/>
              <a:gd name="connsiteX709" fmla="*/ 580034 w 779916"/>
              <a:gd name="connsiteY709" fmla="*/ 315344 h 830579"/>
              <a:gd name="connsiteX710" fmla="*/ 579148 w 779916"/>
              <a:gd name="connsiteY710" fmla="*/ 315354 h 830579"/>
              <a:gd name="connsiteX711" fmla="*/ 578634 w 779916"/>
              <a:gd name="connsiteY711" fmla="*/ 314982 h 830579"/>
              <a:gd name="connsiteX712" fmla="*/ 578282 w 779916"/>
              <a:gd name="connsiteY712" fmla="*/ 314077 h 830579"/>
              <a:gd name="connsiteX713" fmla="*/ 578158 w 779916"/>
              <a:gd name="connsiteY713" fmla="*/ 312906 h 830579"/>
              <a:gd name="connsiteX714" fmla="*/ 578920 w 779916"/>
              <a:gd name="connsiteY714" fmla="*/ 307476 h 830579"/>
              <a:gd name="connsiteX715" fmla="*/ 578244 w 779916"/>
              <a:gd name="connsiteY715" fmla="*/ 299228 h 830579"/>
              <a:gd name="connsiteX716" fmla="*/ 578863 w 779916"/>
              <a:gd name="connsiteY716" fmla="*/ 296218 h 830579"/>
              <a:gd name="connsiteX717" fmla="*/ 575853 w 779916"/>
              <a:gd name="connsiteY717" fmla="*/ 289436 h 830579"/>
              <a:gd name="connsiteX718" fmla="*/ 574824 w 779916"/>
              <a:gd name="connsiteY718" fmla="*/ 288179 h 830579"/>
              <a:gd name="connsiteX719" fmla="*/ 573434 w 779916"/>
              <a:gd name="connsiteY719" fmla="*/ 288122 h 830579"/>
              <a:gd name="connsiteX720" fmla="*/ 572548 w 779916"/>
              <a:gd name="connsiteY720" fmla="*/ 288998 h 830579"/>
              <a:gd name="connsiteX721" fmla="*/ 572195 w 779916"/>
              <a:gd name="connsiteY721" fmla="*/ 290589 h 830579"/>
              <a:gd name="connsiteX722" fmla="*/ 572700 w 779916"/>
              <a:gd name="connsiteY722" fmla="*/ 292370 h 830579"/>
              <a:gd name="connsiteX723" fmla="*/ 571595 w 779916"/>
              <a:gd name="connsiteY723" fmla="*/ 294351 h 830579"/>
              <a:gd name="connsiteX724" fmla="*/ 569376 w 779916"/>
              <a:gd name="connsiteY724" fmla="*/ 294989 h 830579"/>
              <a:gd name="connsiteX725" fmla="*/ 566785 w 779916"/>
              <a:gd name="connsiteY725" fmla="*/ 294322 h 830579"/>
              <a:gd name="connsiteX726" fmla="*/ 564632 w 779916"/>
              <a:gd name="connsiteY726" fmla="*/ 293389 h 830579"/>
              <a:gd name="connsiteX727" fmla="*/ 561861 w 779916"/>
              <a:gd name="connsiteY727" fmla="*/ 291370 h 830579"/>
              <a:gd name="connsiteX728" fmla="*/ 559775 w 779916"/>
              <a:gd name="connsiteY728" fmla="*/ 288522 h 830579"/>
              <a:gd name="connsiteX729" fmla="*/ 559594 w 779916"/>
              <a:gd name="connsiteY729" fmla="*/ 285369 h 830579"/>
              <a:gd name="connsiteX730" fmla="*/ 558651 w 779916"/>
              <a:gd name="connsiteY730" fmla="*/ 283340 h 830579"/>
              <a:gd name="connsiteX731" fmla="*/ 557365 w 779916"/>
              <a:gd name="connsiteY731" fmla="*/ 282349 h 830579"/>
              <a:gd name="connsiteX732" fmla="*/ 556422 w 779916"/>
              <a:gd name="connsiteY732" fmla="*/ 282073 h 830579"/>
              <a:gd name="connsiteX733" fmla="*/ 555574 w 779916"/>
              <a:gd name="connsiteY733" fmla="*/ 282292 h 830579"/>
              <a:gd name="connsiteX734" fmla="*/ 554831 w 779916"/>
              <a:gd name="connsiteY734" fmla="*/ 283397 h 830579"/>
              <a:gd name="connsiteX735" fmla="*/ 555479 w 779916"/>
              <a:gd name="connsiteY735" fmla="*/ 284493 h 830579"/>
              <a:gd name="connsiteX736" fmla="*/ 556365 w 779916"/>
              <a:gd name="connsiteY736" fmla="*/ 286036 h 830579"/>
              <a:gd name="connsiteX737" fmla="*/ 556070 w 779916"/>
              <a:gd name="connsiteY737" fmla="*/ 287083 h 830579"/>
              <a:gd name="connsiteX738" fmla="*/ 555279 w 779916"/>
              <a:gd name="connsiteY738" fmla="*/ 287245 h 830579"/>
              <a:gd name="connsiteX739" fmla="*/ 554098 w 779916"/>
              <a:gd name="connsiteY739" fmla="*/ 286798 h 830579"/>
              <a:gd name="connsiteX740" fmla="*/ 552269 w 779916"/>
              <a:gd name="connsiteY740" fmla="*/ 287036 h 830579"/>
              <a:gd name="connsiteX741" fmla="*/ 550497 w 779916"/>
              <a:gd name="connsiteY741" fmla="*/ 286236 h 830579"/>
              <a:gd name="connsiteX742" fmla="*/ 549440 w 779916"/>
              <a:gd name="connsiteY742" fmla="*/ 286169 h 830579"/>
              <a:gd name="connsiteX743" fmla="*/ 548392 w 779916"/>
              <a:gd name="connsiteY743" fmla="*/ 285874 h 830579"/>
              <a:gd name="connsiteX744" fmla="*/ 548326 w 779916"/>
              <a:gd name="connsiteY744" fmla="*/ 284054 h 830579"/>
              <a:gd name="connsiteX745" fmla="*/ 546716 w 779916"/>
              <a:gd name="connsiteY745" fmla="*/ 281749 h 830579"/>
              <a:gd name="connsiteX746" fmla="*/ 543992 w 779916"/>
              <a:gd name="connsiteY746" fmla="*/ 279168 h 830579"/>
              <a:gd name="connsiteX747" fmla="*/ 541315 w 779916"/>
              <a:gd name="connsiteY747" fmla="*/ 277568 h 830579"/>
              <a:gd name="connsiteX748" fmla="*/ 540029 w 779916"/>
              <a:gd name="connsiteY748" fmla="*/ 277787 h 830579"/>
              <a:gd name="connsiteX749" fmla="*/ 539382 w 779916"/>
              <a:gd name="connsiteY749" fmla="*/ 279549 h 830579"/>
              <a:gd name="connsiteX750" fmla="*/ 539534 w 779916"/>
              <a:gd name="connsiteY750" fmla="*/ 280206 h 830579"/>
              <a:gd name="connsiteX751" fmla="*/ 540477 w 779916"/>
              <a:gd name="connsiteY751" fmla="*/ 280530 h 830579"/>
              <a:gd name="connsiteX752" fmla="*/ 541830 w 779916"/>
              <a:gd name="connsiteY752" fmla="*/ 281549 h 830579"/>
              <a:gd name="connsiteX753" fmla="*/ 542115 w 779916"/>
              <a:gd name="connsiteY753" fmla="*/ 282616 h 830579"/>
              <a:gd name="connsiteX754" fmla="*/ 541915 w 779916"/>
              <a:gd name="connsiteY754" fmla="*/ 283550 h 830579"/>
              <a:gd name="connsiteX755" fmla="*/ 540248 w 779916"/>
              <a:gd name="connsiteY755" fmla="*/ 285255 h 830579"/>
              <a:gd name="connsiteX756" fmla="*/ 539067 w 779916"/>
              <a:gd name="connsiteY756" fmla="*/ 286874 h 830579"/>
              <a:gd name="connsiteX757" fmla="*/ 536429 w 779916"/>
              <a:gd name="connsiteY757" fmla="*/ 289227 h 830579"/>
              <a:gd name="connsiteX758" fmla="*/ 534181 w 779916"/>
              <a:gd name="connsiteY758" fmla="*/ 291922 h 830579"/>
              <a:gd name="connsiteX759" fmla="*/ 533590 w 779916"/>
              <a:gd name="connsiteY759" fmla="*/ 293961 h 830579"/>
              <a:gd name="connsiteX760" fmla="*/ 532743 w 779916"/>
              <a:gd name="connsiteY760" fmla="*/ 295789 h 830579"/>
              <a:gd name="connsiteX761" fmla="*/ 532409 w 779916"/>
              <a:gd name="connsiteY761" fmla="*/ 297799 h 830579"/>
              <a:gd name="connsiteX762" fmla="*/ 533000 w 779916"/>
              <a:gd name="connsiteY762" fmla="*/ 299190 h 830579"/>
              <a:gd name="connsiteX763" fmla="*/ 534085 w 779916"/>
              <a:gd name="connsiteY763" fmla="*/ 300066 h 830579"/>
              <a:gd name="connsiteX764" fmla="*/ 536905 w 779916"/>
              <a:gd name="connsiteY764" fmla="*/ 300704 h 830579"/>
              <a:gd name="connsiteX765" fmla="*/ 539858 w 779916"/>
              <a:gd name="connsiteY765" fmla="*/ 303409 h 830579"/>
              <a:gd name="connsiteX766" fmla="*/ 542239 w 779916"/>
              <a:gd name="connsiteY766" fmla="*/ 307057 h 830579"/>
              <a:gd name="connsiteX767" fmla="*/ 543582 w 779916"/>
              <a:gd name="connsiteY767" fmla="*/ 308162 h 830579"/>
              <a:gd name="connsiteX768" fmla="*/ 546021 w 779916"/>
              <a:gd name="connsiteY768" fmla="*/ 309391 h 830579"/>
              <a:gd name="connsiteX769" fmla="*/ 550716 w 779916"/>
              <a:gd name="connsiteY769" fmla="*/ 309534 h 830579"/>
              <a:gd name="connsiteX770" fmla="*/ 551412 w 779916"/>
              <a:gd name="connsiteY770" fmla="*/ 310534 h 830579"/>
              <a:gd name="connsiteX771" fmla="*/ 552079 w 779916"/>
              <a:gd name="connsiteY771" fmla="*/ 313211 h 830579"/>
              <a:gd name="connsiteX772" fmla="*/ 553002 w 779916"/>
              <a:gd name="connsiteY772" fmla="*/ 314154 h 830579"/>
              <a:gd name="connsiteX773" fmla="*/ 555393 w 779916"/>
              <a:gd name="connsiteY773" fmla="*/ 315411 h 830579"/>
              <a:gd name="connsiteX774" fmla="*/ 555593 w 779916"/>
              <a:gd name="connsiteY774" fmla="*/ 316335 h 830579"/>
              <a:gd name="connsiteX775" fmla="*/ 555012 w 779916"/>
              <a:gd name="connsiteY775" fmla="*/ 317402 h 830579"/>
              <a:gd name="connsiteX776" fmla="*/ 553955 w 779916"/>
              <a:gd name="connsiteY776" fmla="*/ 318240 h 830579"/>
              <a:gd name="connsiteX777" fmla="*/ 552002 w 779916"/>
              <a:gd name="connsiteY777" fmla="*/ 318773 h 830579"/>
              <a:gd name="connsiteX778" fmla="*/ 550145 w 779916"/>
              <a:gd name="connsiteY778" fmla="*/ 318983 h 830579"/>
              <a:gd name="connsiteX779" fmla="*/ 548278 w 779916"/>
              <a:gd name="connsiteY779" fmla="*/ 318640 h 830579"/>
              <a:gd name="connsiteX780" fmla="*/ 545506 w 779916"/>
              <a:gd name="connsiteY780" fmla="*/ 318430 h 830579"/>
              <a:gd name="connsiteX781" fmla="*/ 542363 w 779916"/>
              <a:gd name="connsiteY781" fmla="*/ 318411 h 830579"/>
              <a:gd name="connsiteX782" fmla="*/ 540134 w 779916"/>
              <a:gd name="connsiteY782" fmla="*/ 325069 h 830579"/>
              <a:gd name="connsiteX783" fmla="*/ 538543 w 779916"/>
              <a:gd name="connsiteY783" fmla="*/ 327403 h 830579"/>
              <a:gd name="connsiteX784" fmla="*/ 537639 w 779916"/>
              <a:gd name="connsiteY784" fmla="*/ 327403 h 830579"/>
              <a:gd name="connsiteX785" fmla="*/ 535210 w 779916"/>
              <a:gd name="connsiteY785" fmla="*/ 326269 h 830579"/>
              <a:gd name="connsiteX786" fmla="*/ 534171 w 779916"/>
              <a:gd name="connsiteY786" fmla="*/ 326450 h 830579"/>
              <a:gd name="connsiteX787" fmla="*/ 531371 w 779916"/>
              <a:gd name="connsiteY787" fmla="*/ 332356 h 830579"/>
              <a:gd name="connsiteX788" fmla="*/ 530980 w 779916"/>
              <a:gd name="connsiteY788" fmla="*/ 333775 h 830579"/>
              <a:gd name="connsiteX789" fmla="*/ 530790 w 779916"/>
              <a:gd name="connsiteY789" fmla="*/ 334842 h 830579"/>
              <a:gd name="connsiteX790" fmla="*/ 532276 w 779916"/>
              <a:gd name="connsiteY790" fmla="*/ 337118 h 830579"/>
              <a:gd name="connsiteX791" fmla="*/ 534057 w 779916"/>
              <a:gd name="connsiteY791" fmla="*/ 338995 h 830579"/>
              <a:gd name="connsiteX792" fmla="*/ 536181 w 779916"/>
              <a:gd name="connsiteY792" fmla="*/ 339728 h 830579"/>
              <a:gd name="connsiteX793" fmla="*/ 537848 w 779916"/>
              <a:gd name="connsiteY793" fmla="*/ 339166 h 830579"/>
              <a:gd name="connsiteX794" fmla="*/ 539201 w 779916"/>
              <a:gd name="connsiteY794" fmla="*/ 339919 h 830579"/>
              <a:gd name="connsiteX795" fmla="*/ 540782 w 779916"/>
              <a:gd name="connsiteY795" fmla="*/ 341804 h 830579"/>
              <a:gd name="connsiteX796" fmla="*/ 543497 w 779916"/>
              <a:gd name="connsiteY796" fmla="*/ 343052 h 830579"/>
              <a:gd name="connsiteX797" fmla="*/ 547335 w 779916"/>
              <a:gd name="connsiteY797" fmla="*/ 343652 h 830579"/>
              <a:gd name="connsiteX798" fmla="*/ 549516 w 779916"/>
              <a:gd name="connsiteY798" fmla="*/ 345138 h 830579"/>
              <a:gd name="connsiteX799" fmla="*/ 549783 w 779916"/>
              <a:gd name="connsiteY799" fmla="*/ 346424 h 830579"/>
              <a:gd name="connsiteX800" fmla="*/ 549593 w 779916"/>
              <a:gd name="connsiteY800" fmla="*/ 347729 h 830579"/>
              <a:gd name="connsiteX801" fmla="*/ 549250 w 779916"/>
              <a:gd name="connsiteY801" fmla="*/ 351120 h 830579"/>
              <a:gd name="connsiteX802" fmla="*/ 548878 w 779916"/>
              <a:gd name="connsiteY802" fmla="*/ 353073 h 830579"/>
              <a:gd name="connsiteX803" fmla="*/ 546811 w 779916"/>
              <a:gd name="connsiteY803" fmla="*/ 358197 h 830579"/>
              <a:gd name="connsiteX804" fmla="*/ 545335 w 779916"/>
              <a:gd name="connsiteY804" fmla="*/ 362607 h 830579"/>
              <a:gd name="connsiteX805" fmla="*/ 546097 w 779916"/>
              <a:gd name="connsiteY805" fmla="*/ 364703 h 830579"/>
              <a:gd name="connsiteX806" fmla="*/ 546649 w 779916"/>
              <a:gd name="connsiteY806" fmla="*/ 365560 h 830579"/>
              <a:gd name="connsiteX807" fmla="*/ 547173 w 779916"/>
              <a:gd name="connsiteY807" fmla="*/ 366217 h 830579"/>
              <a:gd name="connsiteX808" fmla="*/ 548830 w 779916"/>
              <a:gd name="connsiteY808" fmla="*/ 367865 h 830579"/>
              <a:gd name="connsiteX809" fmla="*/ 549983 w 779916"/>
              <a:gd name="connsiteY809" fmla="*/ 369494 h 830579"/>
              <a:gd name="connsiteX810" fmla="*/ 548992 w 779916"/>
              <a:gd name="connsiteY810" fmla="*/ 373656 h 830579"/>
              <a:gd name="connsiteX811" fmla="*/ 549535 w 779916"/>
              <a:gd name="connsiteY811" fmla="*/ 374752 h 830579"/>
              <a:gd name="connsiteX812" fmla="*/ 551755 w 779916"/>
              <a:gd name="connsiteY812" fmla="*/ 375485 h 830579"/>
              <a:gd name="connsiteX813" fmla="*/ 554145 w 779916"/>
              <a:gd name="connsiteY813" fmla="*/ 376047 h 830579"/>
              <a:gd name="connsiteX814" fmla="*/ 554984 w 779916"/>
              <a:gd name="connsiteY814" fmla="*/ 376733 h 830579"/>
              <a:gd name="connsiteX815" fmla="*/ 552907 w 779916"/>
              <a:gd name="connsiteY815" fmla="*/ 380952 h 830579"/>
              <a:gd name="connsiteX816" fmla="*/ 553345 w 779916"/>
              <a:gd name="connsiteY816" fmla="*/ 383886 h 830579"/>
              <a:gd name="connsiteX817" fmla="*/ 554221 w 779916"/>
              <a:gd name="connsiteY817" fmla="*/ 386639 h 830579"/>
              <a:gd name="connsiteX818" fmla="*/ 554850 w 779916"/>
              <a:gd name="connsiteY818" fmla="*/ 391135 h 830579"/>
              <a:gd name="connsiteX819" fmla="*/ 554945 w 779916"/>
              <a:gd name="connsiteY819" fmla="*/ 391611 h 830579"/>
              <a:gd name="connsiteX820" fmla="*/ 554774 w 779916"/>
              <a:gd name="connsiteY820" fmla="*/ 392735 h 830579"/>
              <a:gd name="connsiteX821" fmla="*/ 556136 w 779916"/>
              <a:gd name="connsiteY821" fmla="*/ 396221 h 830579"/>
              <a:gd name="connsiteX822" fmla="*/ 558241 w 779916"/>
              <a:gd name="connsiteY822" fmla="*/ 403012 h 830579"/>
              <a:gd name="connsiteX823" fmla="*/ 558403 w 779916"/>
              <a:gd name="connsiteY823" fmla="*/ 405546 h 830579"/>
              <a:gd name="connsiteX824" fmla="*/ 558279 w 779916"/>
              <a:gd name="connsiteY824" fmla="*/ 408222 h 830579"/>
              <a:gd name="connsiteX825" fmla="*/ 557660 w 779916"/>
              <a:gd name="connsiteY825" fmla="*/ 412690 h 830579"/>
              <a:gd name="connsiteX826" fmla="*/ 555555 w 779916"/>
              <a:gd name="connsiteY826" fmla="*/ 412670 h 830579"/>
              <a:gd name="connsiteX827" fmla="*/ 557432 w 779916"/>
              <a:gd name="connsiteY827" fmla="*/ 415652 h 830579"/>
              <a:gd name="connsiteX828" fmla="*/ 558032 w 779916"/>
              <a:gd name="connsiteY828" fmla="*/ 417795 h 830579"/>
              <a:gd name="connsiteX829" fmla="*/ 558289 w 779916"/>
              <a:gd name="connsiteY829" fmla="*/ 420786 h 830579"/>
              <a:gd name="connsiteX830" fmla="*/ 556031 w 779916"/>
              <a:gd name="connsiteY830" fmla="*/ 421157 h 830579"/>
              <a:gd name="connsiteX831" fmla="*/ 554431 w 779916"/>
              <a:gd name="connsiteY831" fmla="*/ 420824 h 830579"/>
              <a:gd name="connsiteX832" fmla="*/ 553098 w 779916"/>
              <a:gd name="connsiteY832" fmla="*/ 418204 h 830579"/>
              <a:gd name="connsiteX833" fmla="*/ 552479 w 779916"/>
              <a:gd name="connsiteY833" fmla="*/ 420586 h 830579"/>
              <a:gd name="connsiteX834" fmla="*/ 550097 w 779916"/>
              <a:gd name="connsiteY834" fmla="*/ 422786 h 830579"/>
              <a:gd name="connsiteX835" fmla="*/ 549240 w 779916"/>
              <a:gd name="connsiteY835" fmla="*/ 421710 h 830579"/>
              <a:gd name="connsiteX836" fmla="*/ 548744 w 779916"/>
              <a:gd name="connsiteY836" fmla="*/ 420557 h 830579"/>
              <a:gd name="connsiteX837" fmla="*/ 548650 w 779916"/>
              <a:gd name="connsiteY837" fmla="*/ 418519 h 830579"/>
              <a:gd name="connsiteX838" fmla="*/ 549964 w 779916"/>
              <a:gd name="connsiteY838" fmla="*/ 410737 h 830579"/>
              <a:gd name="connsiteX839" fmla="*/ 549697 w 779916"/>
              <a:gd name="connsiteY839" fmla="*/ 409861 h 830579"/>
              <a:gd name="connsiteX840" fmla="*/ 549107 w 779916"/>
              <a:gd name="connsiteY840" fmla="*/ 409280 h 830579"/>
              <a:gd name="connsiteX841" fmla="*/ 547801 w 779916"/>
              <a:gd name="connsiteY841" fmla="*/ 408965 h 830579"/>
              <a:gd name="connsiteX842" fmla="*/ 547316 w 779916"/>
              <a:gd name="connsiteY842" fmla="*/ 407384 h 830579"/>
              <a:gd name="connsiteX843" fmla="*/ 545325 w 779916"/>
              <a:gd name="connsiteY843" fmla="*/ 415690 h 830579"/>
              <a:gd name="connsiteX844" fmla="*/ 546202 w 779916"/>
              <a:gd name="connsiteY844" fmla="*/ 419081 h 830579"/>
              <a:gd name="connsiteX845" fmla="*/ 545802 w 779916"/>
              <a:gd name="connsiteY845" fmla="*/ 420624 h 830579"/>
              <a:gd name="connsiteX846" fmla="*/ 542087 w 779916"/>
              <a:gd name="connsiteY846" fmla="*/ 421919 h 830579"/>
              <a:gd name="connsiteX847" fmla="*/ 538324 w 779916"/>
              <a:gd name="connsiteY847" fmla="*/ 418805 h 830579"/>
              <a:gd name="connsiteX848" fmla="*/ 537848 w 779916"/>
              <a:gd name="connsiteY848" fmla="*/ 417804 h 830579"/>
              <a:gd name="connsiteX849" fmla="*/ 537629 w 779916"/>
              <a:gd name="connsiteY849" fmla="*/ 419557 h 830579"/>
              <a:gd name="connsiteX850" fmla="*/ 536953 w 779916"/>
              <a:gd name="connsiteY850" fmla="*/ 421691 h 830579"/>
              <a:gd name="connsiteX851" fmla="*/ 533429 w 779916"/>
              <a:gd name="connsiteY851" fmla="*/ 421300 h 830579"/>
              <a:gd name="connsiteX852" fmla="*/ 531686 w 779916"/>
              <a:gd name="connsiteY852" fmla="*/ 419633 h 830579"/>
              <a:gd name="connsiteX853" fmla="*/ 532819 w 779916"/>
              <a:gd name="connsiteY853" fmla="*/ 416795 h 830579"/>
              <a:gd name="connsiteX854" fmla="*/ 535000 w 779916"/>
              <a:gd name="connsiteY854" fmla="*/ 409937 h 830579"/>
              <a:gd name="connsiteX855" fmla="*/ 535410 w 779916"/>
              <a:gd name="connsiteY855" fmla="*/ 406879 h 830579"/>
              <a:gd name="connsiteX856" fmla="*/ 532486 w 779916"/>
              <a:gd name="connsiteY856" fmla="*/ 404631 h 830579"/>
              <a:gd name="connsiteX857" fmla="*/ 530009 w 779916"/>
              <a:gd name="connsiteY857" fmla="*/ 403250 h 830579"/>
              <a:gd name="connsiteX858" fmla="*/ 528590 w 779916"/>
              <a:gd name="connsiteY858" fmla="*/ 400126 h 830579"/>
              <a:gd name="connsiteX859" fmla="*/ 529133 w 779916"/>
              <a:gd name="connsiteY859" fmla="*/ 403555 h 830579"/>
              <a:gd name="connsiteX860" fmla="*/ 530457 w 779916"/>
              <a:gd name="connsiteY860" fmla="*/ 404774 h 830579"/>
              <a:gd name="connsiteX861" fmla="*/ 532381 w 779916"/>
              <a:gd name="connsiteY861" fmla="*/ 405632 h 830579"/>
              <a:gd name="connsiteX862" fmla="*/ 534419 w 779916"/>
              <a:gd name="connsiteY862" fmla="*/ 407384 h 830579"/>
              <a:gd name="connsiteX863" fmla="*/ 532952 w 779916"/>
              <a:gd name="connsiteY863" fmla="*/ 409518 h 830579"/>
              <a:gd name="connsiteX864" fmla="*/ 531523 w 779916"/>
              <a:gd name="connsiteY864" fmla="*/ 410842 h 830579"/>
              <a:gd name="connsiteX865" fmla="*/ 528790 w 779916"/>
              <a:gd name="connsiteY865" fmla="*/ 415871 h 830579"/>
              <a:gd name="connsiteX866" fmla="*/ 525456 w 779916"/>
              <a:gd name="connsiteY866" fmla="*/ 418681 h 830579"/>
              <a:gd name="connsiteX867" fmla="*/ 521570 w 779916"/>
              <a:gd name="connsiteY867" fmla="*/ 420795 h 830579"/>
              <a:gd name="connsiteX868" fmla="*/ 508806 w 779916"/>
              <a:gd name="connsiteY868" fmla="*/ 423901 h 830579"/>
              <a:gd name="connsiteX869" fmla="*/ 506130 w 779916"/>
              <a:gd name="connsiteY869" fmla="*/ 425158 h 830579"/>
              <a:gd name="connsiteX870" fmla="*/ 502215 w 779916"/>
              <a:gd name="connsiteY870" fmla="*/ 429025 h 830579"/>
              <a:gd name="connsiteX871" fmla="*/ 499681 w 779916"/>
              <a:gd name="connsiteY871" fmla="*/ 432692 h 830579"/>
              <a:gd name="connsiteX872" fmla="*/ 499215 w 779916"/>
              <a:gd name="connsiteY872" fmla="*/ 436407 h 830579"/>
              <a:gd name="connsiteX873" fmla="*/ 500643 w 779916"/>
              <a:gd name="connsiteY873" fmla="*/ 440417 h 830579"/>
              <a:gd name="connsiteX874" fmla="*/ 501805 w 779916"/>
              <a:gd name="connsiteY874" fmla="*/ 446684 h 830579"/>
              <a:gd name="connsiteX875" fmla="*/ 502777 w 779916"/>
              <a:gd name="connsiteY875" fmla="*/ 447961 h 830579"/>
              <a:gd name="connsiteX876" fmla="*/ 501415 w 779916"/>
              <a:gd name="connsiteY876" fmla="*/ 450247 h 830579"/>
              <a:gd name="connsiteX877" fmla="*/ 499043 w 779916"/>
              <a:gd name="connsiteY877" fmla="*/ 452676 h 830579"/>
              <a:gd name="connsiteX878" fmla="*/ 497081 w 779916"/>
              <a:gd name="connsiteY878" fmla="*/ 455943 h 830579"/>
              <a:gd name="connsiteX879" fmla="*/ 497262 w 779916"/>
              <a:gd name="connsiteY879" fmla="*/ 457733 h 830579"/>
              <a:gd name="connsiteX880" fmla="*/ 496757 w 779916"/>
              <a:gd name="connsiteY880" fmla="*/ 458943 h 830579"/>
              <a:gd name="connsiteX881" fmla="*/ 490032 w 779916"/>
              <a:gd name="connsiteY881" fmla="*/ 462953 h 830579"/>
              <a:gd name="connsiteX882" fmla="*/ 488623 w 779916"/>
              <a:gd name="connsiteY882" fmla="*/ 465296 h 830579"/>
              <a:gd name="connsiteX883" fmla="*/ 486775 w 779916"/>
              <a:gd name="connsiteY883" fmla="*/ 467620 h 830579"/>
              <a:gd name="connsiteX884" fmla="*/ 484565 w 779916"/>
              <a:gd name="connsiteY884" fmla="*/ 466287 h 830579"/>
              <a:gd name="connsiteX885" fmla="*/ 483270 w 779916"/>
              <a:gd name="connsiteY885" fmla="*/ 466306 h 830579"/>
              <a:gd name="connsiteX886" fmla="*/ 485051 w 779916"/>
              <a:gd name="connsiteY886" fmla="*/ 468154 h 830579"/>
              <a:gd name="connsiteX887" fmla="*/ 484822 w 779916"/>
              <a:gd name="connsiteY887" fmla="*/ 469373 h 830579"/>
              <a:gd name="connsiteX888" fmla="*/ 484194 w 779916"/>
              <a:gd name="connsiteY888" fmla="*/ 470087 h 830579"/>
              <a:gd name="connsiteX889" fmla="*/ 482498 w 779916"/>
              <a:gd name="connsiteY889" fmla="*/ 470754 h 830579"/>
              <a:gd name="connsiteX890" fmla="*/ 472783 w 779916"/>
              <a:gd name="connsiteY890" fmla="*/ 473697 h 830579"/>
              <a:gd name="connsiteX891" fmla="*/ 465353 w 779916"/>
              <a:gd name="connsiteY891" fmla="*/ 476488 h 830579"/>
              <a:gd name="connsiteX892" fmla="*/ 463267 w 779916"/>
              <a:gd name="connsiteY892" fmla="*/ 476374 h 830579"/>
              <a:gd name="connsiteX893" fmla="*/ 463648 w 779916"/>
              <a:gd name="connsiteY893" fmla="*/ 475526 h 830579"/>
              <a:gd name="connsiteX894" fmla="*/ 464953 w 779916"/>
              <a:gd name="connsiteY894" fmla="*/ 474774 h 830579"/>
              <a:gd name="connsiteX895" fmla="*/ 464820 w 779916"/>
              <a:gd name="connsiteY895" fmla="*/ 471573 h 830579"/>
              <a:gd name="connsiteX896" fmla="*/ 463458 w 779916"/>
              <a:gd name="connsiteY896" fmla="*/ 470983 h 830579"/>
              <a:gd name="connsiteX897" fmla="*/ 462276 w 779916"/>
              <a:gd name="connsiteY897" fmla="*/ 470754 h 830579"/>
              <a:gd name="connsiteX898" fmla="*/ 456619 w 779916"/>
              <a:gd name="connsiteY898" fmla="*/ 474659 h 830579"/>
              <a:gd name="connsiteX899" fmla="*/ 454333 w 779916"/>
              <a:gd name="connsiteY899" fmla="*/ 478517 h 830579"/>
              <a:gd name="connsiteX900" fmla="*/ 454809 w 779916"/>
              <a:gd name="connsiteY900" fmla="*/ 479250 h 830579"/>
              <a:gd name="connsiteX901" fmla="*/ 456095 w 779916"/>
              <a:gd name="connsiteY901" fmla="*/ 479069 h 830579"/>
              <a:gd name="connsiteX902" fmla="*/ 459895 w 779916"/>
              <a:gd name="connsiteY902" fmla="*/ 476888 h 830579"/>
              <a:gd name="connsiteX903" fmla="*/ 461667 w 779916"/>
              <a:gd name="connsiteY903" fmla="*/ 477507 h 830579"/>
              <a:gd name="connsiteX904" fmla="*/ 461791 w 779916"/>
              <a:gd name="connsiteY904" fmla="*/ 478364 h 830579"/>
              <a:gd name="connsiteX905" fmla="*/ 456019 w 779916"/>
              <a:gd name="connsiteY905" fmla="*/ 481698 h 830579"/>
              <a:gd name="connsiteX906" fmla="*/ 443875 w 779916"/>
              <a:gd name="connsiteY906" fmla="*/ 492480 h 830579"/>
              <a:gd name="connsiteX907" fmla="*/ 443303 w 779916"/>
              <a:gd name="connsiteY907" fmla="*/ 494605 h 830579"/>
              <a:gd name="connsiteX908" fmla="*/ 441722 w 779916"/>
              <a:gd name="connsiteY908" fmla="*/ 497005 h 830579"/>
              <a:gd name="connsiteX909" fmla="*/ 439541 w 779916"/>
              <a:gd name="connsiteY909" fmla="*/ 499262 h 830579"/>
              <a:gd name="connsiteX910" fmla="*/ 435626 w 779916"/>
              <a:gd name="connsiteY910" fmla="*/ 504720 h 830579"/>
              <a:gd name="connsiteX911" fmla="*/ 428120 w 779916"/>
              <a:gd name="connsiteY911" fmla="*/ 512826 h 830579"/>
              <a:gd name="connsiteX912" fmla="*/ 426034 w 779916"/>
              <a:gd name="connsiteY912" fmla="*/ 515845 h 830579"/>
              <a:gd name="connsiteX913" fmla="*/ 414014 w 779916"/>
              <a:gd name="connsiteY913" fmla="*/ 522075 h 830579"/>
              <a:gd name="connsiteX914" fmla="*/ 411823 w 779916"/>
              <a:gd name="connsiteY914" fmla="*/ 523922 h 830579"/>
              <a:gd name="connsiteX915" fmla="*/ 406889 w 779916"/>
              <a:gd name="connsiteY915" fmla="*/ 529980 h 830579"/>
              <a:gd name="connsiteX916" fmla="*/ 401821 w 779916"/>
              <a:gd name="connsiteY916" fmla="*/ 534933 h 830579"/>
              <a:gd name="connsiteX917" fmla="*/ 395907 w 779916"/>
              <a:gd name="connsiteY917" fmla="*/ 539039 h 830579"/>
              <a:gd name="connsiteX918" fmla="*/ 385648 w 779916"/>
              <a:gd name="connsiteY918" fmla="*/ 544268 h 830579"/>
              <a:gd name="connsiteX919" fmla="*/ 379409 w 779916"/>
              <a:gd name="connsiteY919" fmla="*/ 549212 h 830579"/>
              <a:gd name="connsiteX920" fmla="*/ 377457 w 779916"/>
              <a:gd name="connsiteY920" fmla="*/ 552497 h 830579"/>
              <a:gd name="connsiteX921" fmla="*/ 377333 w 779916"/>
              <a:gd name="connsiteY921" fmla="*/ 553669 h 830579"/>
              <a:gd name="connsiteX922" fmla="*/ 378000 w 779916"/>
              <a:gd name="connsiteY922" fmla="*/ 555260 h 830579"/>
              <a:gd name="connsiteX923" fmla="*/ 379143 w 779916"/>
              <a:gd name="connsiteY923" fmla="*/ 556746 h 830579"/>
              <a:gd name="connsiteX924" fmla="*/ 379400 w 779916"/>
              <a:gd name="connsiteY924" fmla="*/ 557927 h 830579"/>
              <a:gd name="connsiteX925" fmla="*/ 378838 w 779916"/>
              <a:gd name="connsiteY925" fmla="*/ 560041 h 830579"/>
              <a:gd name="connsiteX926" fmla="*/ 378533 w 779916"/>
              <a:gd name="connsiteY926" fmla="*/ 561213 h 830579"/>
              <a:gd name="connsiteX927" fmla="*/ 376704 w 779916"/>
              <a:gd name="connsiteY927" fmla="*/ 564109 h 830579"/>
              <a:gd name="connsiteX928" fmla="*/ 373570 w 779916"/>
              <a:gd name="connsiteY928" fmla="*/ 566175 h 830579"/>
              <a:gd name="connsiteX929" fmla="*/ 363426 w 779916"/>
              <a:gd name="connsiteY929" fmla="*/ 570490 h 830579"/>
              <a:gd name="connsiteX930" fmla="*/ 362083 w 779916"/>
              <a:gd name="connsiteY930" fmla="*/ 570357 h 830579"/>
              <a:gd name="connsiteX931" fmla="*/ 353806 w 779916"/>
              <a:gd name="connsiteY931" fmla="*/ 569500 h 830579"/>
              <a:gd name="connsiteX932" fmla="*/ 350711 w 779916"/>
              <a:gd name="connsiteY932" fmla="*/ 570281 h 830579"/>
              <a:gd name="connsiteX933" fmla="*/ 349434 w 779916"/>
              <a:gd name="connsiteY933" fmla="*/ 572300 h 830579"/>
              <a:gd name="connsiteX934" fmla="*/ 346586 w 779916"/>
              <a:gd name="connsiteY934" fmla="*/ 580654 h 830579"/>
              <a:gd name="connsiteX935" fmla="*/ 343862 w 779916"/>
              <a:gd name="connsiteY935" fmla="*/ 582873 h 830579"/>
              <a:gd name="connsiteX936" fmla="*/ 342881 w 779916"/>
              <a:gd name="connsiteY936" fmla="*/ 584883 h 830579"/>
              <a:gd name="connsiteX937" fmla="*/ 342490 w 779916"/>
              <a:gd name="connsiteY937" fmla="*/ 586273 h 830579"/>
              <a:gd name="connsiteX938" fmla="*/ 340852 w 779916"/>
              <a:gd name="connsiteY938" fmla="*/ 586235 h 830579"/>
              <a:gd name="connsiteX939" fmla="*/ 339442 w 779916"/>
              <a:gd name="connsiteY939" fmla="*/ 585616 h 830579"/>
              <a:gd name="connsiteX940" fmla="*/ 338414 w 779916"/>
              <a:gd name="connsiteY940" fmla="*/ 586064 h 830579"/>
              <a:gd name="connsiteX941" fmla="*/ 337232 w 779916"/>
              <a:gd name="connsiteY941" fmla="*/ 583263 h 830579"/>
              <a:gd name="connsiteX942" fmla="*/ 335251 w 779916"/>
              <a:gd name="connsiteY942" fmla="*/ 582692 h 830579"/>
              <a:gd name="connsiteX943" fmla="*/ 333613 w 779916"/>
              <a:gd name="connsiteY943" fmla="*/ 582492 h 830579"/>
              <a:gd name="connsiteX944" fmla="*/ 326622 w 779916"/>
              <a:gd name="connsiteY944" fmla="*/ 585311 h 830579"/>
              <a:gd name="connsiteX945" fmla="*/ 324174 w 779916"/>
              <a:gd name="connsiteY945" fmla="*/ 587578 h 830579"/>
              <a:gd name="connsiteX946" fmla="*/ 319030 w 779916"/>
              <a:gd name="connsiteY946" fmla="*/ 598256 h 830579"/>
              <a:gd name="connsiteX947" fmla="*/ 317754 w 779916"/>
              <a:gd name="connsiteY947" fmla="*/ 605133 h 830579"/>
              <a:gd name="connsiteX948" fmla="*/ 318964 w 779916"/>
              <a:gd name="connsiteY948" fmla="*/ 612715 h 830579"/>
              <a:gd name="connsiteX949" fmla="*/ 320754 w 779916"/>
              <a:gd name="connsiteY949" fmla="*/ 618763 h 830579"/>
              <a:gd name="connsiteX950" fmla="*/ 321107 w 779916"/>
              <a:gd name="connsiteY950" fmla="*/ 621497 h 830579"/>
              <a:gd name="connsiteX951" fmla="*/ 320887 w 779916"/>
              <a:gd name="connsiteY951" fmla="*/ 625040 h 830579"/>
              <a:gd name="connsiteX952" fmla="*/ 319973 w 779916"/>
              <a:gd name="connsiteY952" fmla="*/ 626764 h 830579"/>
              <a:gd name="connsiteX953" fmla="*/ 319325 w 779916"/>
              <a:gd name="connsiteY953" fmla="*/ 628802 h 830579"/>
              <a:gd name="connsiteX954" fmla="*/ 320183 w 779916"/>
              <a:gd name="connsiteY954" fmla="*/ 633003 h 830579"/>
              <a:gd name="connsiteX955" fmla="*/ 322345 w 779916"/>
              <a:gd name="connsiteY955" fmla="*/ 638499 h 830579"/>
              <a:gd name="connsiteX956" fmla="*/ 322869 w 779916"/>
              <a:gd name="connsiteY956" fmla="*/ 640823 h 830579"/>
              <a:gd name="connsiteX957" fmla="*/ 322916 w 779916"/>
              <a:gd name="connsiteY957" fmla="*/ 643214 h 830579"/>
              <a:gd name="connsiteX958" fmla="*/ 324545 w 779916"/>
              <a:gd name="connsiteY958" fmla="*/ 648700 h 830579"/>
              <a:gd name="connsiteX959" fmla="*/ 323450 w 779916"/>
              <a:gd name="connsiteY959" fmla="*/ 647709 h 830579"/>
              <a:gd name="connsiteX960" fmla="*/ 322583 w 779916"/>
              <a:gd name="connsiteY960" fmla="*/ 645395 h 830579"/>
              <a:gd name="connsiteX961" fmla="*/ 320526 w 779916"/>
              <a:gd name="connsiteY961" fmla="*/ 642442 h 830579"/>
              <a:gd name="connsiteX962" fmla="*/ 318002 w 779916"/>
              <a:gd name="connsiteY962" fmla="*/ 645385 h 830579"/>
              <a:gd name="connsiteX963" fmla="*/ 319392 w 779916"/>
              <a:gd name="connsiteY963" fmla="*/ 647500 h 830579"/>
              <a:gd name="connsiteX964" fmla="*/ 324098 w 779916"/>
              <a:gd name="connsiteY964" fmla="*/ 650014 h 830579"/>
              <a:gd name="connsiteX965" fmla="*/ 325488 w 779916"/>
              <a:gd name="connsiteY965" fmla="*/ 652072 h 830579"/>
              <a:gd name="connsiteX966" fmla="*/ 322459 w 779916"/>
              <a:gd name="connsiteY966" fmla="*/ 670369 h 830579"/>
              <a:gd name="connsiteX967" fmla="*/ 320164 w 779916"/>
              <a:gd name="connsiteY967" fmla="*/ 676856 h 830579"/>
              <a:gd name="connsiteX968" fmla="*/ 317345 w 779916"/>
              <a:gd name="connsiteY968" fmla="*/ 681104 h 830579"/>
              <a:gd name="connsiteX969" fmla="*/ 315849 w 779916"/>
              <a:gd name="connsiteY969" fmla="*/ 682742 h 830579"/>
              <a:gd name="connsiteX970" fmla="*/ 312505 w 779916"/>
              <a:gd name="connsiteY970" fmla="*/ 689486 h 830579"/>
              <a:gd name="connsiteX971" fmla="*/ 310182 w 779916"/>
              <a:gd name="connsiteY971" fmla="*/ 697592 h 830579"/>
              <a:gd name="connsiteX972" fmla="*/ 309715 w 779916"/>
              <a:gd name="connsiteY972" fmla="*/ 700707 h 830579"/>
              <a:gd name="connsiteX973" fmla="*/ 310762 w 779916"/>
              <a:gd name="connsiteY973" fmla="*/ 704193 h 830579"/>
              <a:gd name="connsiteX974" fmla="*/ 309572 w 779916"/>
              <a:gd name="connsiteY974" fmla="*/ 706250 h 830579"/>
              <a:gd name="connsiteX975" fmla="*/ 308086 w 779916"/>
              <a:gd name="connsiteY975" fmla="*/ 707822 h 830579"/>
              <a:gd name="connsiteX976" fmla="*/ 310915 w 779916"/>
              <a:gd name="connsiteY976" fmla="*/ 707117 h 830579"/>
              <a:gd name="connsiteX977" fmla="*/ 311886 w 779916"/>
              <a:gd name="connsiteY977" fmla="*/ 709003 h 830579"/>
              <a:gd name="connsiteX978" fmla="*/ 312248 w 779916"/>
              <a:gd name="connsiteY978" fmla="*/ 710955 h 830579"/>
              <a:gd name="connsiteX979" fmla="*/ 312287 w 779916"/>
              <a:gd name="connsiteY979" fmla="*/ 722538 h 830579"/>
              <a:gd name="connsiteX980" fmla="*/ 311972 w 779916"/>
              <a:gd name="connsiteY980" fmla="*/ 734596 h 830579"/>
              <a:gd name="connsiteX981" fmla="*/ 309791 w 779916"/>
              <a:gd name="connsiteY981" fmla="*/ 735092 h 830579"/>
              <a:gd name="connsiteX982" fmla="*/ 307400 w 779916"/>
              <a:gd name="connsiteY982" fmla="*/ 735216 h 830579"/>
              <a:gd name="connsiteX983" fmla="*/ 305285 w 779916"/>
              <a:gd name="connsiteY983" fmla="*/ 734873 h 830579"/>
              <a:gd name="connsiteX984" fmla="*/ 303771 w 779916"/>
              <a:gd name="connsiteY984" fmla="*/ 734406 h 830579"/>
              <a:gd name="connsiteX985" fmla="*/ 299999 w 779916"/>
              <a:gd name="connsiteY985" fmla="*/ 735044 h 830579"/>
              <a:gd name="connsiteX986" fmla="*/ 297970 w 779916"/>
              <a:gd name="connsiteY986" fmla="*/ 736378 h 830579"/>
              <a:gd name="connsiteX987" fmla="*/ 296342 w 779916"/>
              <a:gd name="connsiteY987" fmla="*/ 738588 h 830579"/>
              <a:gd name="connsiteX988" fmla="*/ 296456 w 779916"/>
              <a:gd name="connsiteY988" fmla="*/ 742359 h 830579"/>
              <a:gd name="connsiteX989" fmla="*/ 289465 w 779916"/>
              <a:gd name="connsiteY989" fmla="*/ 751846 h 830579"/>
              <a:gd name="connsiteX990" fmla="*/ 287960 w 779916"/>
              <a:gd name="connsiteY990" fmla="*/ 755009 h 830579"/>
              <a:gd name="connsiteX991" fmla="*/ 287407 w 779916"/>
              <a:gd name="connsiteY991" fmla="*/ 758047 h 830579"/>
              <a:gd name="connsiteX992" fmla="*/ 288312 w 779916"/>
              <a:gd name="connsiteY992" fmla="*/ 759638 h 830579"/>
              <a:gd name="connsiteX993" fmla="*/ 290103 w 779916"/>
              <a:gd name="connsiteY993" fmla="*/ 761267 h 830579"/>
              <a:gd name="connsiteX994" fmla="*/ 292436 w 779916"/>
              <a:gd name="connsiteY994" fmla="*/ 761924 h 830579"/>
              <a:gd name="connsiteX995" fmla="*/ 296942 w 779916"/>
              <a:gd name="connsiteY995" fmla="*/ 762581 h 830579"/>
              <a:gd name="connsiteX996" fmla="*/ 299104 w 779916"/>
              <a:gd name="connsiteY996" fmla="*/ 763448 h 830579"/>
              <a:gd name="connsiteX997" fmla="*/ 300571 w 779916"/>
              <a:gd name="connsiteY997" fmla="*/ 765057 h 830579"/>
              <a:gd name="connsiteX998" fmla="*/ 295265 w 779916"/>
              <a:gd name="connsiteY998" fmla="*/ 763343 h 830579"/>
              <a:gd name="connsiteX999" fmla="*/ 289027 w 779916"/>
              <a:gd name="connsiteY999" fmla="*/ 763000 h 830579"/>
              <a:gd name="connsiteX1000" fmla="*/ 274111 w 779916"/>
              <a:gd name="connsiteY1000" fmla="*/ 767401 h 830579"/>
              <a:gd name="connsiteX1001" fmla="*/ 270186 w 779916"/>
              <a:gd name="connsiteY1001" fmla="*/ 770487 h 830579"/>
              <a:gd name="connsiteX1002" fmla="*/ 267995 w 779916"/>
              <a:gd name="connsiteY1002" fmla="*/ 773163 h 830579"/>
              <a:gd name="connsiteX1003" fmla="*/ 266490 w 779916"/>
              <a:gd name="connsiteY1003" fmla="*/ 779278 h 830579"/>
              <a:gd name="connsiteX1004" fmla="*/ 266233 w 779916"/>
              <a:gd name="connsiteY1004" fmla="*/ 783364 h 830579"/>
              <a:gd name="connsiteX1005" fmla="*/ 264462 w 779916"/>
              <a:gd name="connsiteY1005" fmla="*/ 786765 h 830579"/>
              <a:gd name="connsiteX1006" fmla="*/ 256717 w 779916"/>
              <a:gd name="connsiteY1006" fmla="*/ 791985 h 830579"/>
              <a:gd name="connsiteX1007" fmla="*/ 251822 w 779916"/>
              <a:gd name="connsiteY1007" fmla="*/ 793594 h 830579"/>
              <a:gd name="connsiteX1008" fmla="*/ 249964 w 779916"/>
              <a:gd name="connsiteY1008" fmla="*/ 794985 h 830579"/>
              <a:gd name="connsiteX1009" fmla="*/ 244192 w 779916"/>
              <a:gd name="connsiteY1009" fmla="*/ 793185 h 830579"/>
              <a:gd name="connsiteX1010" fmla="*/ 237897 w 779916"/>
              <a:gd name="connsiteY1010" fmla="*/ 788613 h 830579"/>
              <a:gd name="connsiteX1011" fmla="*/ 235248 w 779916"/>
              <a:gd name="connsiteY1011" fmla="*/ 786155 h 830579"/>
              <a:gd name="connsiteX1012" fmla="*/ 225904 w 779916"/>
              <a:gd name="connsiteY1012" fmla="*/ 774344 h 830579"/>
              <a:gd name="connsiteX1013" fmla="*/ 224199 w 779916"/>
              <a:gd name="connsiteY1013" fmla="*/ 772849 h 830579"/>
              <a:gd name="connsiteX1014" fmla="*/ 222313 w 779916"/>
              <a:gd name="connsiteY1014" fmla="*/ 767791 h 830579"/>
              <a:gd name="connsiteX1015" fmla="*/ 222018 w 779916"/>
              <a:gd name="connsiteY1015" fmla="*/ 765905 h 830579"/>
              <a:gd name="connsiteX1016" fmla="*/ 221494 w 779916"/>
              <a:gd name="connsiteY1016" fmla="*/ 765153 h 830579"/>
              <a:gd name="connsiteX1017" fmla="*/ 220609 w 779916"/>
              <a:gd name="connsiteY1017" fmla="*/ 764638 h 830579"/>
              <a:gd name="connsiteX1018" fmla="*/ 220180 w 779916"/>
              <a:gd name="connsiteY1018" fmla="*/ 763857 h 830579"/>
              <a:gd name="connsiteX1019" fmla="*/ 218074 w 779916"/>
              <a:gd name="connsiteY1019" fmla="*/ 758066 h 830579"/>
              <a:gd name="connsiteX1020" fmla="*/ 217218 w 779916"/>
              <a:gd name="connsiteY1020" fmla="*/ 752027 h 830579"/>
              <a:gd name="connsiteX1021" fmla="*/ 215875 w 779916"/>
              <a:gd name="connsiteY1021" fmla="*/ 745274 h 830579"/>
              <a:gd name="connsiteX1022" fmla="*/ 216998 w 779916"/>
              <a:gd name="connsiteY1022" fmla="*/ 745741 h 830579"/>
              <a:gd name="connsiteX1023" fmla="*/ 218561 w 779916"/>
              <a:gd name="connsiteY1023" fmla="*/ 747960 h 830579"/>
              <a:gd name="connsiteX1024" fmla="*/ 219342 w 779916"/>
              <a:gd name="connsiteY1024" fmla="*/ 751189 h 830579"/>
              <a:gd name="connsiteX1025" fmla="*/ 219437 w 779916"/>
              <a:gd name="connsiteY1025" fmla="*/ 755704 h 830579"/>
              <a:gd name="connsiteX1026" fmla="*/ 220609 w 779916"/>
              <a:gd name="connsiteY1026" fmla="*/ 756228 h 830579"/>
              <a:gd name="connsiteX1027" fmla="*/ 221656 w 779916"/>
              <a:gd name="connsiteY1027" fmla="*/ 755799 h 830579"/>
              <a:gd name="connsiteX1028" fmla="*/ 218656 w 779916"/>
              <a:gd name="connsiteY1028" fmla="*/ 745398 h 830579"/>
              <a:gd name="connsiteX1029" fmla="*/ 216046 w 779916"/>
              <a:gd name="connsiteY1029" fmla="*/ 742817 h 830579"/>
              <a:gd name="connsiteX1030" fmla="*/ 215360 w 779916"/>
              <a:gd name="connsiteY1030" fmla="*/ 742645 h 830579"/>
              <a:gd name="connsiteX1031" fmla="*/ 214626 w 779916"/>
              <a:gd name="connsiteY1031" fmla="*/ 740978 h 830579"/>
              <a:gd name="connsiteX1032" fmla="*/ 214550 w 779916"/>
              <a:gd name="connsiteY1032" fmla="*/ 738883 h 830579"/>
              <a:gd name="connsiteX1033" fmla="*/ 214779 w 779916"/>
              <a:gd name="connsiteY1033" fmla="*/ 737892 h 830579"/>
              <a:gd name="connsiteX1034" fmla="*/ 212693 w 779916"/>
              <a:gd name="connsiteY1034" fmla="*/ 734482 h 830579"/>
              <a:gd name="connsiteX1035" fmla="*/ 211960 w 779916"/>
              <a:gd name="connsiteY1035" fmla="*/ 732453 h 830579"/>
              <a:gd name="connsiteX1036" fmla="*/ 207330 w 779916"/>
              <a:gd name="connsiteY1036" fmla="*/ 722138 h 830579"/>
              <a:gd name="connsiteX1037" fmla="*/ 205244 w 779916"/>
              <a:gd name="connsiteY1037" fmla="*/ 714737 h 830579"/>
              <a:gd name="connsiteX1038" fmla="*/ 202016 w 779916"/>
              <a:gd name="connsiteY1038" fmla="*/ 706498 h 830579"/>
              <a:gd name="connsiteX1039" fmla="*/ 199930 w 779916"/>
              <a:gd name="connsiteY1039" fmla="*/ 703612 h 830579"/>
              <a:gd name="connsiteX1040" fmla="*/ 196682 w 779916"/>
              <a:gd name="connsiteY1040" fmla="*/ 697249 h 830579"/>
              <a:gd name="connsiteX1041" fmla="*/ 193957 w 779916"/>
              <a:gd name="connsiteY1041" fmla="*/ 694287 h 830579"/>
              <a:gd name="connsiteX1042" fmla="*/ 191071 w 779916"/>
              <a:gd name="connsiteY1042" fmla="*/ 690315 h 830579"/>
              <a:gd name="connsiteX1043" fmla="*/ 188804 w 779916"/>
              <a:gd name="connsiteY1043" fmla="*/ 688553 h 830579"/>
              <a:gd name="connsiteX1044" fmla="*/ 187919 w 779916"/>
              <a:gd name="connsiteY1044" fmla="*/ 687629 h 830579"/>
              <a:gd name="connsiteX1045" fmla="*/ 181203 w 779916"/>
              <a:gd name="connsiteY1045" fmla="*/ 673846 h 830579"/>
              <a:gd name="connsiteX1046" fmla="*/ 179137 w 779916"/>
              <a:gd name="connsiteY1046" fmla="*/ 666217 h 830579"/>
              <a:gd name="connsiteX1047" fmla="*/ 177384 w 779916"/>
              <a:gd name="connsiteY1047" fmla="*/ 662616 h 830579"/>
              <a:gd name="connsiteX1048" fmla="*/ 176517 w 779916"/>
              <a:gd name="connsiteY1048" fmla="*/ 659873 h 830579"/>
              <a:gd name="connsiteX1049" fmla="*/ 174164 w 779916"/>
              <a:gd name="connsiteY1049" fmla="*/ 648148 h 830579"/>
              <a:gd name="connsiteX1050" fmla="*/ 174145 w 779916"/>
              <a:gd name="connsiteY1050" fmla="*/ 646052 h 830579"/>
              <a:gd name="connsiteX1051" fmla="*/ 173860 w 779916"/>
              <a:gd name="connsiteY1051" fmla="*/ 643757 h 830579"/>
              <a:gd name="connsiteX1052" fmla="*/ 172183 w 779916"/>
              <a:gd name="connsiteY1052" fmla="*/ 638785 h 830579"/>
              <a:gd name="connsiteX1053" fmla="*/ 169240 w 779916"/>
              <a:gd name="connsiteY1053" fmla="*/ 633403 h 830579"/>
              <a:gd name="connsiteX1054" fmla="*/ 168393 w 779916"/>
              <a:gd name="connsiteY1054" fmla="*/ 630050 h 830579"/>
              <a:gd name="connsiteX1055" fmla="*/ 168402 w 779916"/>
              <a:gd name="connsiteY1055" fmla="*/ 628745 h 830579"/>
              <a:gd name="connsiteX1056" fmla="*/ 166535 w 779916"/>
              <a:gd name="connsiteY1056" fmla="*/ 623506 h 830579"/>
              <a:gd name="connsiteX1057" fmla="*/ 166135 w 779916"/>
              <a:gd name="connsiteY1057" fmla="*/ 621116 h 830579"/>
              <a:gd name="connsiteX1058" fmla="*/ 164878 w 779916"/>
              <a:gd name="connsiteY1058" fmla="*/ 618906 h 830579"/>
              <a:gd name="connsiteX1059" fmla="*/ 163411 w 779916"/>
              <a:gd name="connsiteY1059" fmla="*/ 616877 h 830579"/>
              <a:gd name="connsiteX1060" fmla="*/ 161887 w 779916"/>
              <a:gd name="connsiteY1060" fmla="*/ 615248 h 830579"/>
              <a:gd name="connsiteX1061" fmla="*/ 158296 w 779916"/>
              <a:gd name="connsiteY1061" fmla="*/ 609933 h 830579"/>
              <a:gd name="connsiteX1062" fmla="*/ 157010 w 779916"/>
              <a:gd name="connsiteY1062" fmla="*/ 608638 h 830579"/>
              <a:gd name="connsiteX1063" fmla="*/ 154562 w 779916"/>
              <a:gd name="connsiteY1063" fmla="*/ 605190 h 830579"/>
              <a:gd name="connsiteX1064" fmla="*/ 152819 w 779916"/>
              <a:gd name="connsiteY1064" fmla="*/ 598818 h 830579"/>
              <a:gd name="connsiteX1065" fmla="*/ 150590 w 779916"/>
              <a:gd name="connsiteY1065" fmla="*/ 596322 h 830579"/>
              <a:gd name="connsiteX1066" fmla="*/ 154095 w 779916"/>
              <a:gd name="connsiteY1066" fmla="*/ 596322 h 830579"/>
              <a:gd name="connsiteX1067" fmla="*/ 151952 w 779916"/>
              <a:gd name="connsiteY1067" fmla="*/ 593960 h 830579"/>
              <a:gd name="connsiteX1068" fmla="*/ 150943 w 779916"/>
              <a:gd name="connsiteY1068" fmla="*/ 592417 h 830579"/>
              <a:gd name="connsiteX1069" fmla="*/ 149819 w 779916"/>
              <a:gd name="connsiteY1069" fmla="*/ 591464 h 830579"/>
              <a:gd name="connsiteX1070" fmla="*/ 151447 w 779916"/>
              <a:gd name="connsiteY1070" fmla="*/ 589083 h 830579"/>
              <a:gd name="connsiteX1071" fmla="*/ 148780 w 779916"/>
              <a:gd name="connsiteY1071" fmla="*/ 589150 h 830579"/>
              <a:gd name="connsiteX1072" fmla="*/ 147371 w 779916"/>
              <a:gd name="connsiteY1072" fmla="*/ 587721 h 830579"/>
              <a:gd name="connsiteX1073" fmla="*/ 145437 w 779916"/>
              <a:gd name="connsiteY1073" fmla="*/ 583244 h 830579"/>
              <a:gd name="connsiteX1074" fmla="*/ 141922 w 779916"/>
              <a:gd name="connsiteY1074" fmla="*/ 578177 h 830579"/>
              <a:gd name="connsiteX1075" fmla="*/ 141322 w 779916"/>
              <a:gd name="connsiteY1075" fmla="*/ 575472 h 830579"/>
              <a:gd name="connsiteX1076" fmla="*/ 138217 w 779916"/>
              <a:gd name="connsiteY1076" fmla="*/ 566947 h 830579"/>
              <a:gd name="connsiteX1077" fmla="*/ 135588 w 779916"/>
              <a:gd name="connsiteY1077" fmla="*/ 546440 h 830579"/>
              <a:gd name="connsiteX1078" fmla="*/ 133179 w 779916"/>
              <a:gd name="connsiteY1078" fmla="*/ 537286 h 830579"/>
              <a:gd name="connsiteX1079" fmla="*/ 133369 w 779916"/>
              <a:gd name="connsiteY1079" fmla="*/ 534657 h 830579"/>
              <a:gd name="connsiteX1080" fmla="*/ 130454 w 779916"/>
              <a:gd name="connsiteY1080" fmla="*/ 526714 h 830579"/>
              <a:gd name="connsiteX1081" fmla="*/ 129035 w 779916"/>
              <a:gd name="connsiteY1081" fmla="*/ 521379 h 830579"/>
              <a:gd name="connsiteX1082" fmla="*/ 128454 w 779916"/>
              <a:gd name="connsiteY1082" fmla="*/ 516855 h 830579"/>
              <a:gd name="connsiteX1083" fmla="*/ 127682 w 779916"/>
              <a:gd name="connsiteY1083" fmla="*/ 513883 h 830579"/>
              <a:gd name="connsiteX1084" fmla="*/ 126987 w 779916"/>
              <a:gd name="connsiteY1084" fmla="*/ 507978 h 830579"/>
              <a:gd name="connsiteX1085" fmla="*/ 125873 w 779916"/>
              <a:gd name="connsiteY1085" fmla="*/ 506111 h 830579"/>
              <a:gd name="connsiteX1086" fmla="*/ 125749 w 779916"/>
              <a:gd name="connsiteY1086" fmla="*/ 504987 h 830579"/>
              <a:gd name="connsiteX1087" fmla="*/ 126492 w 779916"/>
              <a:gd name="connsiteY1087" fmla="*/ 502291 h 830579"/>
              <a:gd name="connsiteX1088" fmla="*/ 128578 w 779916"/>
              <a:gd name="connsiteY1088" fmla="*/ 498129 h 830579"/>
              <a:gd name="connsiteX1089" fmla="*/ 129349 w 779916"/>
              <a:gd name="connsiteY1089" fmla="*/ 495490 h 830579"/>
              <a:gd name="connsiteX1090" fmla="*/ 128444 w 779916"/>
              <a:gd name="connsiteY1090" fmla="*/ 491776 h 830579"/>
              <a:gd name="connsiteX1091" fmla="*/ 126549 w 779916"/>
              <a:gd name="connsiteY1091" fmla="*/ 495681 h 830579"/>
              <a:gd name="connsiteX1092" fmla="*/ 124777 w 779916"/>
              <a:gd name="connsiteY1092" fmla="*/ 496776 h 830579"/>
              <a:gd name="connsiteX1093" fmla="*/ 123930 w 779916"/>
              <a:gd name="connsiteY1093" fmla="*/ 493862 h 830579"/>
              <a:gd name="connsiteX1094" fmla="*/ 123920 w 779916"/>
              <a:gd name="connsiteY1094" fmla="*/ 489937 h 830579"/>
              <a:gd name="connsiteX1095" fmla="*/ 123701 w 779916"/>
              <a:gd name="connsiteY1095" fmla="*/ 488994 h 830579"/>
              <a:gd name="connsiteX1096" fmla="*/ 124168 w 779916"/>
              <a:gd name="connsiteY1096" fmla="*/ 487680 h 830579"/>
              <a:gd name="connsiteX1097" fmla="*/ 128854 w 779916"/>
              <a:gd name="connsiteY1097" fmla="*/ 488280 h 830579"/>
              <a:gd name="connsiteX1098" fmla="*/ 123520 w 779916"/>
              <a:gd name="connsiteY1098" fmla="*/ 485870 h 830579"/>
              <a:gd name="connsiteX1099" fmla="*/ 122891 w 779916"/>
              <a:gd name="connsiteY1099" fmla="*/ 484461 h 830579"/>
              <a:gd name="connsiteX1100" fmla="*/ 122691 w 779916"/>
              <a:gd name="connsiteY1100" fmla="*/ 483403 h 830579"/>
              <a:gd name="connsiteX1101" fmla="*/ 123834 w 779916"/>
              <a:gd name="connsiteY1101" fmla="*/ 481451 h 830579"/>
              <a:gd name="connsiteX1102" fmla="*/ 121891 w 779916"/>
              <a:gd name="connsiteY1102" fmla="*/ 479803 h 830579"/>
              <a:gd name="connsiteX1103" fmla="*/ 121110 w 779916"/>
              <a:gd name="connsiteY1103" fmla="*/ 474754 h 830579"/>
              <a:gd name="connsiteX1104" fmla="*/ 120539 w 779916"/>
              <a:gd name="connsiteY1104" fmla="*/ 473602 h 830579"/>
              <a:gd name="connsiteX1105" fmla="*/ 120319 w 779916"/>
              <a:gd name="connsiteY1105" fmla="*/ 472669 h 830579"/>
              <a:gd name="connsiteX1106" fmla="*/ 121425 w 779916"/>
              <a:gd name="connsiteY1106" fmla="*/ 465687 h 830579"/>
              <a:gd name="connsiteX1107" fmla="*/ 126016 w 779916"/>
              <a:gd name="connsiteY1107" fmla="*/ 451942 h 830579"/>
              <a:gd name="connsiteX1108" fmla="*/ 126359 w 779916"/>
              <a:gd name="connsiteY1108" fmla="*/ 448828 h 830579"/>
              <a:gd name="connsiteX1109" fmla="*/ 125959 w 779916"/>
              <a:gd name="connsiteY1109" fmla="*/ 444398 h 830579"/>
              <a:gd name="connsiteX1110" fmla="*/ 124939 w 779916"/>
              <a:gd name="connsiteY1110" fmla="*/ 440874 h 830579"/>
              <a:gd name="connsiteX1111" fmla="*/ 124501 w 779916"/>
              <a:gd name="connsiteY1111" fmla="*/ 437140 h 830579"/>
              <a:gd name="connsiteX1112" fmla="*/ 124225 w 779916"/>
              <a:gd name="connsiteY1112" fmla="*/ 436178 h 830579"/>
              <a:gd name="connsiteX1113" fmla="*/ 122558 w 779916"/>
              <a:gd name="connsiteY1113" fmla="*/ 435835 h 830579"/>
              <a:gd name="connsiteX1114" fmla="*/ 120977 w 779916"/>
              <a:gd name="connsiteY1114" fmla="*/ 434454 h 830579"/>
              <a:gd name="connsiteX1115" fmla="*/ 119148 w 779916"/>
              <a:gd name="connsiteY1115" fmla="*/ 428911 h 830579"/>
              <a:gd name="connsiteX1116" fmla="*/ 120825 w 779916"/>
              <a:gd name="connsiteY1116" fmla="*/ 427091 h 830579"/>
              <a:gd name="connsiteX1117" fmla="*/ 122120 w 779916"/>
              <a:gd name="connsiteY1117" fmla="*/ 426091 h 830579"/>
              <a:gd name="connsiteX1118" fmla="*/ 120339 w 779916"/>
              <a:gd name="connsiteY1118" fmla="*/ 426510 h 830579"/>
              <a:gd name="connsiteX1119" fmla="*/ 118872 w 779916"/>
              <a:gd name="connsiteY1119" fmla="*/ 426339 h 830579"/>
              <a:gd name="connsiteX1120" fmla="*/ 121653 w 779916"/>
              <a:gd name="connsiteY1120" fmla="*/ 423777 h 830579"/>
              <a:gd name="connsiteX1121" fmla="*/ 124139 w 779916"/>
              <a:gd name="connsiteY1121" fmla="*/ 421815 h 830579"/>
              <a:gd name="connsiteX1122" fmla="*/ 129807 w 779916"/>
              <a:gd name="connsiteY1122" fmla="*/ 419538 h 830579"/>
              <a:gd name="connsiteX1123" fmla="*/ 132216 w 779916"/>
              <a:gd name="connsiteY1123" fmla="*/ 418081 h 830579"/>
              <a:gd name="connsiteX1124" fmla="*/ 128654 w 779916"/>
              <a:gd name="connsiteY1124" fmla="*/ 419395 h 830579"/>
              <a:gd name="connsiteX1125" fmla="*/ 124920 w 779916"/>
              <a:gd name="connsiteY1125" fmla="*/ 419890 h 830579"/>
              <a:gd name="connsiteX1126" fmla="*/ 116995 w 779916"/>
              <a:gd name="connsiteY1126" fmla="*/ 419624 h 830579"/>
              <a:gd name="connsiteX1127" fmla="*/ 118320 w 779916"/>
              <a:gd name="connsiteY1127" fmla="*/ 414442 h 830579"/>
              <a:gd name="connsiteX1128" fmla="*/ 119701 w 779916"/>
              <a:gd name="connsiteY1128" fmla="*/ 412709 h 830579"/>
              <a:gd name="connsiteX1129" fmla="*/ 121196 w 779916"/>
              <a:gd name="connsiteY1129" fmla="*/ 411737 h 830579"/>
              <a:gd name="connsiteX1130" fmla="*/ 118996 w 779916"/>
              <a:gd name="connsiteY1130" fmla="*/ 412032 h 830579"/>
              <a:gd name="connsiteX1131" fmla="*/ 116443 w 779916"/>
              <a:gd name="connsiteY1131" fmla="*/ 411623 h 830579"/>
              <a:gd name="connsiteX1132" fmla="*/ 117262 w 779916"/>
              <a:gd name="connsiteY1132" fmla="*/ 406355 h 830579"/>
              <a:gd name="connsiteX1133" fmla="*/ 119272 w 779916"/>
              <a:gd name="connsiteY1133" fmla="*/ 405212 h 830579"/>
              <a:gd name="connsiteX1134" fmla="*/ 121434 w 779916"/>
              <a:gd name="connsiteY1134" fmla="*/ 404993 h 830579"/>
              <a:gd name="connsiteX1135" fmla="*/ 124120 w 779916"/>
              <a:gd name="connsiteY1135" fmla="*/ 404241 h 830579"/>
              <a:gd name="connsiteX1136" fmla="*/ 121244 w 779916"/>
              <a:gd name="connsiteY1136" fmla="*/ 403374 h 830579"/>
              <a:gd name="connsiteX1137" fmla="*/ 118263 w 779916"/>
              <a:gd name="connsiteY1137" fmla="*/ 402955 h 830579"/>
              <a:gd name="connsiteX1138" fmla="*/ 114671 w 779916"/>
              <a:gd name="connsiteY1138" fmla="*/ 403822 h 830579"/>
              <a:gd name="connsiteX1139" fmla="*/ 111376 w 779916"/>
              <a:gd name="connsiteY1139" fmla="*/ 403184 h 830579"/>
              <a:gd name="connsiteX1140" fmla="*/ 107366 w 779916"/>
              <a:gd name="connsiteY1140" fmla="*/ 403193 h 830579"/>
              <a:gd name="connsiteX1141" fmla="*/ 108966 w 779916"/>
              <a:gd name="connsiteY1141" fmla="*/ 403898 h 830579"/>
              <a:gd name="connsiteX1142" fmla="*/ 110680 w 779916"/>
              <a:gd name="connsiteY1142" fmla="*/ 405498 h 830579"/>
              <a:gd name="connsiteX1143" fmla="*/ 109823 w 779916"/>
              <a:gd name="connsiteY1143" fmla="*/ 408356 h 830579"/>
              <a:gd name="connsiteX1144" fmla="*/ 109014 w 779916"/>
              <a:gd name="connsiteY1144" fmla="*/ 410137 h 830579"/>
              <a:gd name="connsiteX1145" fmla="*/ 106813 w 779916"/>
              <a:gd name="connsiteY1145" fmla="*/ 411366 h 830579"/>
              <a:gd name="connsiteX1146" fmla="*/ 105013 w 779916"/>
              <a:gd name="connsiteY1146" fmla="*/ 413223 h 830579"/>
              <a:gd name="connsiteX1147" fmla="*/ 104508 w 779916"/>
              <a:gd name="connsiteY1147" fmla="*/ 414852 h 830579"/>
              <a:gd name="connsiteX1148" fmla="*/ 103489 w 779916"/>
              <a:gd name="connsiteY1148" fmla="*/ 415995 h 830579"/>
              <a:gd name="connsiteX1149" fmla="*/ 105251 w 779916"/>
              <a:gd name="connsiteY1149" fmla="*/ 416805 h 830579"/>
              <a:gd name="connsiteX1150" fmla="*/ 107061 w 779916"/>
              <a:gd name="connsiteY1150" fmla="*/ 417385 h 830579"/>
              <a:gd name="connsiteX1151" fmla="*/ 108109 w 779916"/>
              <a:gd name="connsiteY1151" fmla="*/ 418709 h 830579"/>
              <a:gd name="connsiteX1152" fmla="*/ 109347 w 779916"/>
              <a:gd name="connsiteY1152" fmla="*/ 420624 h 830579"/>
              <a:gd name="connsiteX1153" fmla="*/ 109280 w 779916"/>
              <a:gd name="connsiteY1153" fmla="*/ 424348 h 830579"/>
              <a:gd name="connsiteX1154" fmla="*/ 104537 w 779916"/>
              <a:gd name="connsiteY1154" fmla="*/ 433102 h 830579"/>
              <a:gd name="connsiteX1155" fmla="*/ 102898 w 779916"/>
              <a:gd name="connsiteY1155" fmla="*/ 435054 h 830579"/>
              <a:gd name="connsiteX1156" fmla="*/ 91021 w 779916"/>
              <a:gd name="connsiteY1156" fmla="*/ 440331 h 830579"/>
              <a:gd name="connsiteX1157" fmla="*/ 86363 w 779916"/>
              <a:gd name="connsiteY1157" fmla="*/ 443198 h 830579"/>
              <a:gd name="connsiteX1158" fmla="*/ 76419 w 779916"/>
              <a:gd name="connsiteY1158" fmla="*/ 446922 h 830579"/>
              <a:gd name="connsiteX1159" fmla="*/ 72552 w 779916"/>
              <a:gd name="connsiteY1159" fmla="*/ 447618 h 830579"/>
              <a:gd name="connsiteX1160" fmla="*/ 68266 w 779916"/>
              <a:gd name="connsiteY1160" fmla="*/ 446875 h 830579"/>
              <a:gd name="connsiteX1161" fmla="*/ 61998 w 779916"/>
              <a:gd name="connsiteY1161" fmla="*/ 444046 h 830579"/>
              <a:gd name="connsiteX1162" fmla="*/ 52435 w 779916"/>
              <a:gd name="connsiteY1162" fmla="*/ 436797 h 830579"/>
              <a:gd name="connsiteX1163" fmla="*/ 49949 w 779916"/>
              <a:gd name="connsiteY1163" fmla="*/ 434407 h 830579"/>
              <a:gd name="connsiteX1164" fmla="*/ 42300 w 779916"/>
              <a:gd name="connsiteY1164" fmla="*/ 425082 h 830579"/>
              <a:gd name="connsiteX1165" fmla="*/ 36786 w 779916"/>
              <a:gd name="connsiteY1165" fmla="*/ 420138 h 830579"/>
              <a:gd name="connsiteX1166" fmla="*/ 32604 w 779916"/>
              <a:gd name="connsiteY1166" fmla="*/ 415537 h 830579"/>
              <a:gd name="connsiteX1167" fmla="*/ 27422 w 779916"/>
              <a:gd name="connsiteY1167" fmla="*/ 411175 h 830579"/>
              <a:gd name="connsiteX1168" fmla="*/ 22536 w 779916"/>
              <a:gd name="connsiteY1168" fmla="*/ 405289 h 830579"/>
              <a:gd name="connsiteX1169" fmla="*/ 21498 w 779916"/>
              <a:gd name="connsiteY1169" fmla="*/ 402602 h 830579"/>
              <a:gd name="connsiteX1170" fmla="*/ 21860 w 779916"/>
              <a:gd name="connsiteY1170" fmla="*/ 399869 h 830579"/>
              <a:gd name="connsiteX1171" fmla="*/ 23679 w 779916"/>
              <a:gd name="connsiteY1171" fmla="*/ 398383 h 830579"/>
              <a:gd name="connsiteX1172" fmla="*/ 25812 w 779916"/>
              <a:gd name="connsiteY1172" fmla="*/ 398983 h 830579"/>
              <a:gd name="connsiteX1173" fmla="*/ 27498 w 779916"/>
              <a:gd name="connsiteY1173" fmla="*/ 401288 h 830579"/>
              <a:gd name="connsiteX1174" fmla="*/ 28689 w 779916"/>
              <a:gd name="connsiteY1174" fmla="*/ 402317 h 830579"/>
              <a:gd name="connsiteX1175" fmla="*/ 29689 w 779916"/>
              <a:gd name="connsiteY1175" fmla="*/ 402736 h 830579"/>
              <a:gd name="connsiteX1176" fmla="*/ 36986 w 779916"/>
              <a:gd name="connsiteY1176" fmla="*/ 399202 h 830579"/>
              <a:gd name="connsiteX1177" fmla="*/ 39814 w 779916"/>
              <a:gd name="connsiteY1177" fmla="*/ 399345 h 830579"/>
              <a:gd name="connsiteX1178" fmla="*/ 41748 w 779916"/>
              <a:gd name="connsiteY1178" fmla="*/ 397573 h 830579"/>
              <a:gd name="connsiteX1179" fmla="*/ 44196 w 779916"/>
              <a:gd name="connsiteY1179" fmla="*/ 397964 h 830579"/>
              <a:gd name="connsiteX1180" fmla="*/ 49187 w 779916"/>
              <a:gd name="connsiteY1180" fmla="*/ 395202 h 830579"/>
              <a:gd name="connsiteX1181" fmla="*/ 51282 w 779916"/>
              <a:gd name="connsiteY1181" fmla="*/ 395030 h 830579"/>
              <a:gd name="connsiteX1182" fmla="*/ 53778 w 779916"/>
              <a:gd name="connsiteY1182" fmla="*/ 394478 h 830579"/>
              <a:gd name="connsiteX1183" fmla="*/ 57798 w 779916"/>
              <a:gd name="connsiteY1183" fmla="*/ 387477 h 830579"/>
              <a:gd name="connsiteX1184" fmla="*/ 60807 w 779916"/>
              <a:gd name="connsiteY1184" fmla="*/ 383019 h 830579"/>
              <a:gd name="connsiteX1185" fmla="*/ 62760 w 779916"/>
              <a:gd name="connsiteY1185" fmla="*/ 382086 h 830579"/>
              <a:gd name="connsiteX1186" fmla="*/ 62646 w 779916"/>
              <a:gd name="connsiteY1186" fmla="*/ 381000 h 830579"/>
              <a:gd name="connsiteX1187" fmla="*/ 62103 w 779916"/>
              <a:gd name="connsiteY1187" fmla="*/ 379581 h 830579"/>
              <a:gd name="connsiteX1188" fmla="*/ 60646 w 779916"/>
              <a:gd name="connsiteY1188" fmla="*/ 379943 h 830579"/>
              <a:gd name="connsiteX1189" fmla="*/ 59627 w 779916"/>
              <a:gd name="connsiteY1189" fmla="*/ 381295 h 830579"/>
              <a:gd name="connsiteX1190" fmla="*/ 58874 w 779916"/>
              <a:gd name="connsiteY1190" fmla="*/ 382934 h 830579"/>
              <a:gd name="connsiteX1191" fmla="*/ 58112 w 779916"/>
              <a:gd name="connsiteY1191" fmla="*/ 383915 h 830579"/>
              <a:gd name="connsiteX1192" fmla="*/ 55750 w 779916"/>
              <a:gd name="connsiteY1192" fmla="*/ 383010 h 830579"/>
              <a:gd name="connsiteX1193" fmla="*/ 54159 w 779916"/>
              <a:gd name="connsiteY1193" fmla="*/ 383162 h 830579"/>
              <a:gd name="connsiteX1194" fmla="*/ 52197 w 779916"/>
              <a:gd name="connsiteY1194" fmla="*/ 383695 h 830579"/>
              <a:gd name="connsiteX1195" fmla="*/ 45025 w 779916"/>
              <a:gd name="connsiteY1195" fmla="*/ 386305 h 830579"/>
              <a:gd name="connsiteX1196" fmla="*/ 42072 w 779916"/>
              <a:gd name="connsiteY1196" fmla="*/ 388648 h 830579"/>
              <a:gd name="connsiteX1197" fmla="*/ 40071 w 779916"/>
              <a:gd name="connsiteY1197" fmla="*/ 389115 h 830579"/>
              <a:gd name="connsiteX1198" fmla="*/ 28613 w 779916"/>
              <a:gd name="connsiteY1198" fmla="*/ 386534 h 830579"/>
              <a:gd name="connsiteX1199" fmla="*/ 17412 w 779916"/>
              <a:gd name="connsiteY1199" fmla="*/ 380609 h 830579"/>
              <a:gd name="connsiteX1200" fmla="*/ 12697 w 779916"/>
              <a:gd name="connsiteY1200" fmla="*/ 376666 h 830579"/>
              <a:gd name="connsiteX1201" fmla="*/ 9715 w 779916"/>
              <a:gd name="connsiteY1201" fmla="*/ 371627 h 830579"/>
              <a:gd name="connsiteX1202" fmla="*/ 6734 w 779916"/>
              <a:gd name="connsiteY1202" fmla="*/ 365617 h 830579"/>
              <a:gd name="connsiteX1203" fmla="*/ 7715 w 779916"/>
              <a:gd name="connsiteY1203" fmla="*/ 363931 h 830579"/>
              <a:gd name="connsiteX1204" fmla="*/ 12344 w 779916"/>
              <a:gd name="connsiteY1204" fmla="*/ 360312 h 830579"/>
              <a:gd name="connsiteX1205" fmla="*/ 16345 w 779916"/>
              <a:gd name="connsiteY1205" fmla="*/ 357464 h 830579"/>
              <a:gd name="connsiteX1206" fmla="*/ 12754 w 779916"/>
              <a:gd name="connsiteY1206" fmla="*/ 358730 h 830579"/>
              <a:gd name="connsiteX1207" fmla="*/ 8867 w 779916"/>
              <a:gd name="connsiteY1207" fmla="*/ 360493 h 830579"/>
              <a:gd name="connsiteX1208" fmla="*/ 6944 w 779916"/>
              <a:gd name="connsiteY1208" fmla="*/ 361721 h 830579"/>
              <a:gd name="connsiteX1209" fmla="*/ 4763 w 779916"/>
              <a:gd name="connsiteY1209" fmla="*/ 364302 h 830579"/>
              <a:gd name="connsiteX1210" fmla="*/ 1867 w 779916"/>
              <a:gd name="connsiteY1210" fmla="*/ 364884 h 830579"/>
              <a:gd name="connsiteX1211" fmla="*/ 724 w 779916"/>
              <a:gd name="connsiteY1211" fmla="*/ 361054 h 830579"/>
              <a:gd name="connsiteX1212" fmla="*/ 0 w 779916"/>
              <a:gd name="connsiteY1212" fmla="*/ 357321 h 830579"/>
              <a:gd name="connsiteX1213" fmla="*/ 1848 w 779916"/>
              <a:gd name="connsiteY1213" fmla="*/ 356063 h 830579"/>
              <a:gd name="connsiteX1214" fmla="*/ 3143 w 779916"/>
              <a:gd name="connsiteY1214" fmla="*/ 355273 h 830579"/>
              <a:gd name="connsiteX1215" fmla="*/ 5772 w 779916"/>
              <a:gd name="connsiteY1215" fmla="*/ 354606 h 830579"/>
              <a:gd name="connsiteX1216" fmla="*/ 8648 w 779916"/>
              <a:gd name="connsiteY1216" fmla="*/ 354130 h 830579"/>
              <a:gd name="connsiteX1217" fmla="*/ 11259 w 779916"/>
              <a:gd name="connsiteY1217" fmla="*/ 354149 h 830579"/>
              <a:gd name="connsiteX1218" fmla="*/ 14944 w 779916"/>
              <a:gd name="connsiteY1218" fmla="*/ 354206 h 830579"/>
              <a:gd name="connsiteX1219" fmla="*/ 15049 w 779916"/>
              <a:gd name="connsiteY1219" fmla="*/ 345443 h 830579"/>
              <a:gd name="connsiteX1220" fmla="*/ 15354 w 779916"/>
              <a:gd name="connsiteY1220" fmla="*/ 344672 h 830579"/>
              <a:gd name="connsiteX1221" fmla="*/ 15878 w 779916"/>
              <a:gd name="connsiteY1221" fmla="*/ 344224 h 830579"/>
              <a:gd name="connsiteX1222" fmla="*/ 16478 w 779916"/>
              <a:gd name="connsiteY1222" fmla="*/ 344033 h 830579"/>
              <a:gd name="connsiteX1223" fmla="*/ 16983 w 779916"/>
              <a:gd name="connsiteY1223" fmla="*/ 344167 h 830579"/>
              <a:gd name="connsiteX1224" fmla="*/ 17736 w 779916"/>
              <a:gd name="connsiteY1224" fmla="*/ 345481 h 830579"/>
              <a:gd name="connsiteX1225" fmla="*/ 18679 w 779916"/>
              <a:gd name="connsiteY1225" fmla="*/ 345405 h 830579"/>
              <a:gd name="connsiteX1226" fmla="*/ 19678 w 779916"/>
              <a:gd name="connsiteY1226" fmla="*/ 344643 h 830579"/>
              <a:gd name="connsiteX1227" fmla="*/ 21907 w 779916"/>
              <a:gd name="connsiteY1227" fmla="*/ 345214 h 830579"/>
              <a:gd name="connsiteX1228" fmla="*/ 23698 w 779916"/>
              <a:gd name="connsiteY1228" fmla="*/ 344824 h 830579"/>
              <a:gd name="connsiteX1229" fmla="*/ 25508 w 779916"/>
              <a:gd name="connsiteY1229" fmla="*/ 345338 h 830579"/>
              <a:gd name="connsiteX1230" fmla="*/ 28594 w 779916"/>
              <a:gd name="connsiteY1230" fmla="*/ 345348 h 830579"/>
              <a:gd name="connsiteX1231" fmla="*/ 34166 w 779916"/>
              <a:gd name="connsiteY1231" fmla="*/ 345138 h 830579"/>
              <a:gd name="connsiteX1232" fmla="*/ 37262 w 779916"/>
              <a:gd name="connsiteY1232" fmla="*/ 345205 h 830579"/>
              <a:gd name="connsiteX1233" fmla="*/ 39262 w 779916"/>
              <a:gd name="connsiteY1233" fmla="*/ 346596 h 830579"/>
              <a:gd name="connsiteX1234" fmla="*/ 41453 w 779916"/>
              <a:gd name="connsiteY1234" fmla="*/ 348129 h 830579"/>
              <a:gd name="connsiteX1235" fmla="*/ 43825 w 779916"/>
              <a:gd name="connsiteY1235" fmla="*/ 348348 h 830579"/>
              <a:gd name="connsiteX1236" fmla="*/ 47263 w 779916"/>
              <a:gd name="connsiteY1236" fmla="*/ 348167 h 830579"/>
              <a:gd name="connsiteX1237" fmla="*/ 49596 w 779916"/>
              <a:gd name="connsiteY1237" fmla="*/ 347577 h 830579"/>
              <a:gd name="connsiteX1238" fmla="*/ 50778 w 779916"/>
              <a:gd name="connsiteY1238" fmla="*/ 346148 h 830579"/>
              <a:gd name="connsiteX1239" fmla="*/ 51664 w 779916"/>
              <a:gd name="connsiteY1239" fmla="*/ 344776 h 830579"/>
              <a:gd name="connsiteX1240" fmla="*/ 56759 w 779916"/>
              <a:gd name="connsiteY1240" fmla="*/ 342776 h 830579"/>
              <a:gd name="connsiteX1241" fmla="*/ 62112 w 779916"/>
              <a:gd name="connsiteY1241" fmla="*/ 341147 h 830579"/>
              <a:gd name="connsiteX1242" fmla="*/ 63655 w 779916"/>
              <a:gd name="connsiteY1242" fmla="*/ 340966 h 830579"/>
              <a:gd name="connsiteX1243" fmla="*/ 64141 w 779916"/>
              <a:gd name="connsiteY1243" fmla="*/ 341919 h 830579"/>
              <a:gd name="connsiteX1244" fmla="*/ 63903 w 779916"/>
              <a:gd name="connsiteY1244" fmla="*/ 343510 h 830579"/>
              <a:gd name="connsiteX1245" fmla="*/ 64522 w 779916"/>
              <a:gd name="connsiteY1245" fmla="*/ 345024 h 830579"/>
              <a:gd name="connsiteX1246" fmla="*/ 66675 w 779916"/>
              <a:gd name="connsiteY1246" fmla="*/ 345986 h 830579"/>
              <a:gd name="connsiteX1247" fmla="*/ 68189 w 779916"/>
              <a:gd name="connsiteY1247" fmla="*/ 346224 h 830579"/>
              <a:gd name="connsiteX1248" fmla="*/ 69552 w 779916"/>
              <a:gd name="connsiteY1248" fmla="*/ 346005 h 830579"/>
              <a:gd name="connsiteX1249" fmla="*/ 70561 w 779916"/>
              <a:gd name="connsiteY1249" fmla="*/ 345519 h 830579"/>
              <a:gd name="connsiteX1250" fmla="*/ 72733 w 779916"/>
              <a:gd name="connsiteY1250" fmla="*/ 343138 h 830579"/>
              <a:gd name="connsiteX1251" fmla="*/ 73857 w 779916"/>
              <a:gd name="connsiteY1251" fmla="*/ 342595 h 830579"/>
              <a:gd name="connsiteX1252" fmla="*/ 75314 w 779916"/>
              <a:gd name="connsiteY1252" fmla="*/ 342633 h 830579"/>
              <a:gd name="connsiteX1253" fmla="*/ 76952 w 779916"/>
              <a:gd name="connsiteY1253" fmla="*/ 341490 h 830579"/>
              <a:gd name="connsiteX1254" fmla="*/ 76981 w 779916"/>
              <a:gd name="connsiteY1254" fmla="*/ 340614 h 830579"/>
              <a:gd name="connsiteX1255" fmla="*/ 75942 w 779916"/>
              <a:gd name="connsiteY1255" fmla="*/ 340195 h 830579"/>
              <a:gd name="connsiteX1256" fmla="*/ 75057 w 779916"/>
              <a:gd name="connsiteY1256" fmla="*/ 338937 h 830579"/>
              <a:gd name="connsiteX1257" fmla="*/ 75229 w 779916"/>
              <a:gd name="connsiteY1257" fmla="*/ 337918 h 830579"/>
              <a:gd name="connsiteX1258" fmla="*/ 74971 w 779916"/>
              <a:gd name="connsiteY1258" fmla="*/ 336470 h 830579"/>
              <a:gd name="connsiteX1259" fmla="*/ 75152 w 779916"/>
              <a:gd name="connsiteY1259" fmla="*/ 335099 h 830579"/>
              <a:gd name="connsiteX1260" fmla="*/ 75848 w 779916"/>
              <a:gd name="connsiteY1260" fmla="*/ 334070 h 830579"/>
              <a:gd name="connsiteX1261" fmla="*/ 77067 w 779916"/>
              <a:gd name="connsiteY1261" fmla="*/ 333080 h 830579"/>
              <a:gd name="connsiteX1262" fmla="*/ 76343 w 779916"/>
              <a:gd name="connsiteY1262" fmla="*/ 331032 h 830579"/>
              <a:gd name="connsiteX1263" fmla="*/ 74476 w 779916"/>
              <a:gd name="connsiteY1263" fmla="*/ 327107 h 830579"/>
              <a:gd name="connsiteX1264" fmla="*/ 72523 w 779916"/>
              <a:gd name="connsiteY1264" fmla="*/ 322078 h 830579"/>
              <a:gd name="connsiteX1265" fmla="*/ 70456 w 779916"/>
              <a:gd name="connsiteY1265" fmla="*/ 317887 h 830579"/>
              <a:gd name="connsiteX1266" fmla="*/ 67837 w 779916"/>
              <a:gd name="connsiteY1266" fmla="*/ 314210 h 830579"/>
              <a:gd name="connsiteX1267" fmla="*/ 66484 w 779916"/>
              <a:gd name="connsiteY1267" fmla="*/ 311505 h 830579"/>
              <a:gd name="connsiteX1268" fmla="*/ 66627 w 779916"/>
              <a:gd name="connsiteY1268" fmla="*/ 305533 h 830579"/>
              <a:gd name="connsiteX1269" fmla="*/ 66399 w 779916"/>
              <a:gd name="connsiteY1269" fmla="*/ 304324 h 830579"/>
              <a:gd name="connsiteX1270" fmla="*/ 65494 w 779916"/>
              <a:gd name="connsiteY1270" fmla="*/ 303581 h 830579"/>
              <a:gd name="connsiteX1271" fmla="*/ 64284 w 779916"/>
              <a:gd name="connsiteY1271" fmla="*/ 303171 h 830579"/>
              <a:gd name="connsiteX1272" fmla="*/ 62579 w 779916"/>
              <a:gd name="connsiteY1272" fmla="*/ 303781 h 830579"/>
              <a:gd name="connsiteX1273" fmla="*/ 61046 w 779916"/>
              <a:gd name="connsiteY1273" fmla="*/ 303895 h 830579"/>
              <a:gd name="connsiteX1274" fmla="*/ 57750 w 779916"/>
              <a:gd name="connsiteY1274" fmla="*/ 303762 h 830579"/>
              <a:gd name="connsiteX1275" fmla="*/ 56131 w 779916"/>
              <a:gd name="connsiteY1275" fmla="*/ 303152 h 830579"/>
              <a:gd name="connsiteX1276" fmla="*/ 51730 w 779916"/>
              <a:gd name="connsiteY1276" fmla="*/ 297142 h 830579"/>
              <a:gd name="connsiteX1277" fmla="*/ 51149 w 779916"/>
              <a:gd name="connsiteY1277" fmla="*/ 294780 h 830579"/>
              <a:gd name="connsiteX1278" fmla="*/ 51130 w 779916"/>
              <a:gd name="connsiteY1278" fmla="*/ 292351 h 830579"/>
              <a:gd name="connsiteX1279" fmla="*/ 52587 w 779916"/>
              <a:gd name="connsiteY1279" fmla="*/ 288122 h 830579"/>
              <a:gd name="connsiteX1280" fmla="*/ 53035 w 779916"/>
              <a:gd name="connsiteY1280" fmla="*/ 284178 h 830579"/>
              <a:gd name="connsiteX1281" fmla="*/ 53235 w 779916"/>
              <a:gd name="connsiteY1281" fmla="*/ 280501 h 830579"/>
              <a:gd name="connsiteX1282" fmla="*/ 52997 w 779916"/>
              <a:gd name="connsiteY1282" fmla="*/ 279463 h 830579"/>
              <a:gd name="connsiteX1283" fmla="*/ 52111 w 779916"/>
              <a:gd name="connsiteY1283" fmla="*/ 278225 h 830579"/>
              <a:gd name="connsiteX1284" fmla="*/ 50635 w 779916"/>
              <a:gd name="connsiteY1284" fmla="*/ 277311 h 830579"/>
              <a:gd name="connsiteX1285" fmla="*/ 46682 w 779916"/>
              <a:gd name="connsiteY1285" fmla="*/ 277092 h 830579"/>
              <a:gd name="connsiteX1286" fmla="*/ 41986 w 779916"/>
              <a:gd name="connsiteY1286" fmla="*/ 275872 h 830579"/>
              <a:gd name="connsiteX1287" fmla="*/ 38376 w 779916"/>
              <a:gd name="connsiteY1287" fmla="*/ 273729 h 830579"/>
              <a:gd name="connsiteX1288" fmla="*/ 35862 w 779916"/>
              <a:gd name="connsiteY1288" fmla="*/ 272434 h 830579"/>
              <a:gd name="connsiteX1289" fmla="*/ 35185 w 779916"/>
              <a:gd name="connsiteY1289" fmla="*/ 271586 h 830579"/>
              <a:gd name="connsiteX1290" fmla="*/ 34880 w 779916"/>
              <a:gd name="connsiteY1290" fmla="*/ 270596 h 830579"/>
              <a:gd name="connsiteX1291" fmla="*/ 35537 w 779916"/>
              <a:gd name="connsiteY1291" fmla="*/ 266129 h 830579"/>
              <a:gd name="connsiteX1292" fmla="*/ 36671 w 779916"/>
              <a:gd name="connsiteY1292" fmla="*/ 261090 h 830579"/>
              <a:gd name="connsiteX1293" fmla="*/ 37500 w 779916"/>
              <a:gd name="connsiteY1293" fmla="*/ 259547 h 830579"/>
              <a:gd name="connsiteX1294" fmla="*/ 38928 w 779916"/>
              <a:gd name="connsiteY1294" fmla="*/ 257946 h 830579"/>
              <a:gd name="connsiteX1295" fmla="*/ 39986 w 779916"/>
              <a:gd name="connsiteY1295" fmla="*/ 256860 h 830579"/>
              <a:gd name="connsiteX1296" fmla="*/ 41681 w 779916"/>
              <a:gd name="connsiteY1296" fmla="*/ 255422 h 830579"/>
              <a:gd name="connsiteX1297" fmla="*/ 46263 w 779916"/>
              <a:gd name="connsiteY1297" fmla="*/ 250603 h 830579"/>
              <a:gd name="connsiteX1298" fmla="*/ 50368 w 779916"/>
              <a:gd name="connsiteY1298" fmla="*/ 243964 h 830579"/>
              <a:gd name="connsiteX1299" fmla="*/ 52911 w 779916"/>
              <a:gd name="connsiteY1299" fmla="*/ 239325 h 830579"/>
              <a:gd name="connsiteX1300" fmla="*/ 54235 w 779916"/>
              <a:gd name="connsiteY1300" fmla="*/ 237944 h 830579"/>
              <a:gd name="connsiteX1301" fmla="*/ 55588 w 779916"/>
              <a:gd name="connsiteY1301" fmla="*/ 236763 h 830579"/>
              <a:gd name="connsiteX1302" fmla="*/ 57559 w 779916"/>
              <a:gd name="connsiteY1302" fmla="*/ 235334 h 830579"/>
              <a:gd name="connsiteX1303" fmla="*/ 59845 w 779916"/>
              <a:gd name="connsiteY1303" fmla="*/ 234029 h 830579"/>
              <a:gd name="connsiteX1304" fmla="*/ 62112 w 779916"/>
              <a:gd name="connsiteY1304" fmla="*/ 234086 h 830579"/>
              <a:gd name="connsiteX1305" fmla="*/ 64265 w 779916"/>
              <a:gd name="connsiteY1305" fmla="*/ 235277 h 830579"/>
              <a:gd name="connsiteX1306" fmla="*/ 65865 w 779916"/>
              <a:gd name="connsiteY1306" fmla="*/ 236668 h 830579"/>
              <a:gd name="connsiteX1307" fmla="*/ 66408 w 779916"/>
              <a:gd name="connsiteY1307" fmla="*/ 239744 h 830579"/>
              <a:gd name="connsiteX1308" fmla="*/ 67542 w 779916"/>
              <a:gd name="connsiteY1308" fmla="*/ 241735 h 830579"/>
              <a:gd name="connsiteX1309" fmla="*/ 68761 w 779916"/>
              <a:gd name="connsiteY1309" fmla="*/ 242935 h 830579"/>
              <a:gd name="connsiteX1310" fmla="*/ 70380 w 779916"/>
              <a:gd name="connsiteY1310" fmla="*/ 243516 h 830579"/>
              <a:gd name="connsiteX1311" fmla="*/ 72447 w 779916"/>
              <a:gd name="connsiteY1311" fmla="*/ 243373 h 830579"/>
              <a:gd name="connsiteX1312" fmla="*/ 80724 w 779916"/>
              <a:gd name="connsiteY1312" fmla="*/ 239849 h 830579"/>
              <a:gd name="connsiteX1313" fmla="*/ 83544 w 779916"/>
              <a:gd name="connsiteY1313" fmla="*/ 239135 h 830579"/>
              <a:gd name="connsiteX1314" fmla="*/ 90306 w 779916"/>
              <a:gd name="connsiteY1314" fmla="*/ 238696 h 830579"/>
              <a:gd name="connsiteX1315" fmla="*/ 94945 w 779916"/>
              <a:gd name="connsiteY1315" fmla="*/ 237334 h 830579"/>
              <a:gd name="connsiteX1316" fmla="*/ 99050 w 779916"/>
              <a:gd name="connsiteY1316" fmla="*/ 235906 h 830579"/>
              <a:gd name="connsiteX1317" fmla="*/ 99555 w 779916"/>
              <a:gd name="connsiteY1317" fmla="*/ 233343 h 830579"/>
              <a:gd name="connsiteX1318" fmla="*/ 101136 w 779916"/>
              <a:gd name="connsiteY1318" fmla="*/ 229428 h 830579"/>
              <a:gd name="connsiteX1319" fmla="*/ 105956 w 779916"/>
              <a:gd name="connsiteY1319" fmla="*/ 224323 h 830579"/>
              <a:gd name="connsiteX1320" fmla="*/ 107318 w 779916"/>
              <a:gd name="connsiteY1320" fmla="*/ 222047 h 830579"/>
              <a:gd name="connsiteX1321" fmla="*/ 108775 w 779916"/>
              <a:gd name="connsiteY1321" fmla="*/ 217684 h 830579"/>
              <a:gd name="connsiteX1322" fmla="*/ 110328 w 779916"/>
              <a:gd name="connsiteY1322" fmla="*/ 213703 h 830579"/>
              <a:gd name="connsiteX1323" fmla="*/ 111671 w 779916"/>
              <a:gd name="connsiteY1323" fmla="*/ 212045 h 830579"/>
              <a:gd name="connsiteX1324" fmla="*/ 119253 w 779916"/>
              <a:gd name="connsiteY1324" fmla="*/ 207664 h 830579"/>
              <a:gd name="connsiteX1325" fmla="*/ 126673 w 779916"/>
              <a:gd name="connsiteY1325" fmla="*/ 203635 h 830579"/>
              <a:gd name="connsiteX1326" fmla="*/ 127892 w 779916"/>
              <a:gd name="connsiteY1326" fmla="*/ 201806 h 830579"/>
              <a:gd name="connsiteX1327" fmla="*/ 132692 w 779916"/>
              <a:gd name="connsiteY1327" fmla="*/ 193424 h 830579"/>
              <a:gd name="connsiteX1328" fmla="*/ 135436 w 779916"/>
              <a:gd name="connsiteY1328" fmla="*/ 187718 h 830579"/>
              <a:gd name="connsiteX1329" fmla="*/ 136150 w 779916"/>
              <a:gd name="connsiteY1329" fmla="*/ 185880 h 830579"/>
              <a:gd name="connsiteX1330" fmla="*/ 137741 w 779916"/>
              <a:gd name="connsiteY1330" fmla="*/ 180918 h 830579"/>
              <a:gd name="connsiteX1331" fmla="*/ 139465 w 779916"/>
              <a:gd name="connsiteY1331" fmla="*/ 175965 h 830579"/>
              <a:gd name="connsiteX1332" fmla="*/ 141751 w 779916"/>
              <a:gd name="connsiteY1332" fmla="*/ 174812 h 830579"/>
              <a:gd name="connsiteX1333" fmla="*/ 146847 w 779916"/>
              <a:gd name="connsiteY1333" fmla="*/ 172926 h 830579"/>
              <a:gd name="connsiteX1334" fmla="*/ 150886 w 779916"/>
              <a:gd name="connsiteY1334" fmla="*/ 171079 h 830579"/>
              <a:gd name="connsiteX1335" fmla="*/ 152962 w 779916"/>
              <a:gd name="connsiteY1335" fmla="*/ 168964 h 830579"/>
              <a:gd name="connsiteX1336" fmla="*/ 154210 w 779916"/>
              <a:gd name="connsiteY1336" fmla="*/ 167116 h 830579"/>
              <a:gd name="connsiteX1337" fmla="*/ 153981 w 779916"/>
              <a:gd name="connsiteY1337" fmla="*/ 165287 h 830579"/>
              <a:gd name="connsiteX1338" fmla="*/ 152867 w 779916"/>
              <a:gd name="connsiteY1338" fmla="*/ 163116 h 830579"/>
              <a:gd name="connsiteX1339" fmla="*/ 153095 w 779916"/>
              <a:gd name="connsiteY1339" fmla="*/ 161820 h 830579"/>
              <a:gd name="connsiteX1340" fmla="*/ 153295 w 779916"/>
              <a:gd name="connsiteY1340" fmla="*/ 160544 h 830579"/>
              <a:gd name="connsiteX1341" fmla="*/ 156239 w 779916"/>
              <a:gd name="connsiteY1341" fmla="*/ 157944 h 830579"/>
              <a:gd name="connsiteX1342" fmla="*/ 161754 w 779916"/>
              <a:gd name="connsiteY1342" fmla="*/ 150238 h 830579"/>
              <a:gd name="connsiteX1343" fmla="*/ 165068 w 779916"/>
              <a:gd name="connsiteY1343" fmla="*/ 146380 h 830579"/>
              <a:gd name="connsiteX1344" fmla="*/ 166164 w 779916"/>
              <a:gd name="connsiteY1344" fmla="*/ 146380 h 830579"/>
              <a:gd name="connsiteX1345" fmla="*/ 169621 w 779916"/>
              <a:gd name="connsiteY1345" fmla="*/ 144323 h 830579"/>
              <a:gd name="connsiteX1346" fmla="*/ 172907 w 779916"/>
              <a:gd name="connsiteY1346" fmla="*/ 141999 h 830579"/>
              <a:gd name="connsiteX1347" fmla="*/ 172717 w 779916"/>
              <a:gd name="connsiteY1347" fmla="*/ 140941 h 830579"/>
              <a:gd name="connsiteX1348" fmla="*/ 172307 w 779916"/>
              <a:gd name="connsiteY1348" fmla="*/ 139570 h 830579"/>
              <a:gd name="connsiteX1349" fmla="*/ 170421 w 779916"/>
              <a:gd name="connsiteY1349" fmla="*/ 138960 h 830579"/>
              <a:gd name="connsiteX1350" fmla="*/ 169821 w 779916"/>
              <a:gd name="connsiteY1350" fmla="*/ 137312 h 830579"/>
              <a:gd name="connsiteX1351" fmla="*/ 170288 w 779916"/>
              <a:gd name="connsiteY1351" fmla="*/ 134950 h 830579"/>
              <a:gd name="connsiteX1352" fmla="*/ 171869 w 779916"/>
              <a:gd name="connsiteY1352" fmla="*/ 128597 h 830579"/>
              <a:gd name="connsiteX1353" fmla="*/ 171545 w 779916"/>
              <a:gd name="connsiteY1353" fmla="*/ 126768 h 830579"/>
              <a:gd name="connsiteX1354" fmla="*/ 169621 w 779916"/>
              <a:gd name="connsiteY1354" fmla="*/ 120863 h 830579"/>
              <a:gd name="connsiteX1355" fmla="*/ 170050 w 779916"/>
              <a:gd name="connsiteY1355" fmla="*/ 119234 h 830579"/>
              <a:gd name="connsiteX1356" fmla="*/ 170840 w 779916"/>
              <a:gd name="connsiteY1356" fmla="*/ 117557 h 830579"/>
              <a:gd name="connsiteX1357" fmla="*/ 172993 w 779916"/>
              <a:gd name="connsiteY1357" fmla="*/ 115329 h 830579"/>
              <a:gd name="connsiteX1358" fmla="*/ 175765 w 779916"/>
              <a:gd name="connsiteY1358" fmla="*/ 113471 h 830579"/>
              <a:gd name="connsiteX1359" fmla="*/ 184642 w 779916"/>
              <a:gd name="connsiteY1359" fmla="*/ 109071 h 830579"/>
              <a:gd name="connsiteX1360" fmla="*/ 186442 w 779916"/>
              <a:gd name="connsiteY1360" fmla="*/ 108585 h 830579"/>
              <a:gd name="connsiteX1361" fmla="*/ 189519 w 779916"/>
              <a:gd name="connsiteY1361" fmla="*/ 107470 h 830579"/>
              <a:gd name="connsiteX1362" fmla="*/ 191405 w 779916"/>
              <a:gd name="connsiteY1362" fmla="*/ 105118 h 830579"/>
              <a:gd name="connsiteX1363" fmla="*/ 191633 w 779916"/>
              <a:gd name="connsiteY1363" fmla="*/ 103108 h 830579"/>
              <a:gd name="connsiteX1364" fmla="*/ 190805 w 779916"/>
              <a:gd name="connsiteY1364" fmla="*/ 101860 h 830579"/>
              <a:gd name="connsiteX1365" fmla="*/ 188966 w 779916"/>
              <a:gd name="connsiteY1365" fmla="*/ 100184 h 830579"/>
              <a:gd name="connsiteX1366" fmla="*/ 185509 w 779916"/>
              <a:gd name="connsiteY1366" fmla="*/ 98669 h 830579"/>
              <a:gd name="connsiteX1367" fmla="*/ 182385 w 779916"/>
              <a:gd name="connsiteY1367" fmla="*/ 97346 h 830579"/>
              <a:gd name="connsiteX1368" fmla="*/ 177079 w 779916"/>
              <a:gd name="connsiteY1368" fmla="*/ 97488 h 830579"/>
              <a:gd name="connsiteX1369" fmla="*/ 174327 w 779916"/>
              <a:gd name="connsiteY1369" fmla="*/ 96355 h 830579"/>
              <a:gd name="connsiteX1370" fmla="*/ 173574 w 779916"/>
              <a:gd name="connsiteY1370" fmla="*/ 95564 h 830579"/>
              <a:gd name="connsiteX1371" fmla="*/ 173193 w 779916"/>
              <a:gd name="connsiteY1371" fmla="*/ 92764 h 830579"/>
              <a:gd name="connsiteX1372" fmla="*/ 173727 w 779916"/>
              <a:gd name="connsiteY1372" fmla="*/ 88021 h 830579"/>
              <a:gd name="connsiteX1373" fmla="*/ 172898 w 779916"/>
              <a:gd name="connsiteY1373" fmla="*/ 87601 h 830579"/>
              <a:gd name="connsiteX1374" fmla="*/ 171717 w 779916"/>
              <a:gd name="connsiteY1374" fmla="*/ 88163 h 830579"/>
              <a:gd name="connsiteX1375" fmla="*/ 168916 w 779916"/>
              <a:gd name="connsiteY1375" fmla="*/ 87601 h 830579"/>
              <a:gd name="connsiteX1376" fmla="*/ 165478 w 779916"/>
              <a:gd name="connsiteY1376" fmla="*/ 87668 h 830579"/>
              <a:gd name="connsiteX1377" fmla="*/ 164163 w 779916"/>
              <a:gd name="connsiteY1377" fmla="*/ 86344 h 830579"/>
              <a:gd name="connsiteX1378" fmla="*/ 164811 w 779916"/>
              <a:gd name="connsiteY1378" fmla="*/ 84753 h 830579"/>
              <a:gd name="connsiteX1379" fmla="*/ 164611 w 779916"/>
              <a:gd name="connsiteY1379" fmla="*/ 82629 h 830579"/>
              <a:gd name="connsiteX1380" fmla="*/ 164096 w 779916"/>
              <a:gd name="connsiteY1380" fmla="*/ 80610 h 830579"/>
              <a:gd name="connsiteX1381" fmla="*/ 163563 w 779916"/>
              <a:gd name="connsiteY1381" fmla="*/ 80191 h 830579"/>
              <a:gd name="connsiteX1382" fmla="*/ 161915 w 779916"/>
              <a:gd name="connsiteY1382" fmla="*/ 79705 h 830579"/>
              <a:gd name="connsiteX1383" fmla="*/ 159353 w 779916"/>
              <a:gd name="connsiteY1383" fmla="*/ 77953 h 830579"/>
              <a:gd name="connsiteX1384" fmla="*/ 157286 w 779916"/>
              <a:gd name="connsiteY1384" fmla="*/ 75790 h 830579"/>
              <a:gd name="connsiteX1385" fmla="*/ 156077 w 779916"/>
              <a:gd name="connsiteY1385" fmla="*/ 74323 h 830579"/>
              <a:gd name="connsiteX1386" fmla="*/ 155705 w 779916"/>
              <a:gd name="connsiteY1386" fmla="*/ 73314 h 830579"/>
              <a:gd name="connsiteX1387" fmla="*/ 155820 w 779916"/>
              <a:gd name="connsiteY1387" fmla="*/ 72647 h 830579"/>
              <a:gd name="connsiteX1388" fmla="*/ 157324 w 779916"/>
              <a:gd name="connsiteY1388" fmla="*/ 70771 h 830579"/>
              <a:gd name="connsiteX1389" fmla="*/ 159115 w 779916"/>
              <a:gd name="connsiteY1389" fmla="*/ 68132 h 830579"/>
              <a:gd name="connsiteX1390" fmla="*/ 159772 w 779916"/>
              <a:gd name="connsiteY1390" fmla="*/ 65865 h 830579"/>
              <a:gd name="connsiteX1391" fmla="*/ 159972 w 779916"/>
              <a:gd name="connsiteY1391" fmla="*/ 64218 h 830579"/>
              <a:gd name="connsiteX1392" fmla="*/ 159468 w 779916"/>
              <a:gd name="connsiteY1392" fmla="*/ 63008 h 830579"/>
              <a:gd name="connsiteX1393" fmla="*/ 157819 w 779916"/>
              <a:gd name="connsiteY1393" fmla="*/ 61522 h 830579"/>
              <a:gd name="connsiteX1394" fmla="*/ 156057 w 779916"/>
              <a:gd name="connsiteY1394" fmla="*/ 60217 h 830579"/>
              <a:gd name="connsiteX1395" fmla="*/ 155353 w 779916"/>
              <a:gd name="connsiteY1395" fmla="*/ 59084 h 830579"/>
              <a:gd name="connsiteX1396" fmla="*/ 155324 w 779916"/>
              <a:gd name="connsiteY1396" fmla="*/ 57369 h 830579"/>
              <a:gd name="connsiteX1397" fmla="*/ 155981 w 779916"/>
              <a:gd name="connsiteY1397" fmla="*/ 55226 h 830579"/>
              <a:gd name="connsiteX1398" fmla="*/ 158048 w 779916"/>
              <a:gd name="connsiteY1398" fmla="*/ 53607 h 830579"/>
              <a:gd name="connsiteX1399" fmla="*/ 161715 w 779916"/>
              <a:gd name="connsiteY1399" fmla="*/ 52073 h 830579"/>
              <a:gd name="connsiteX1400" fmla="*/ 162668 w 779916"/>
              <a:gd name="connsiteY1400" fmla="*/ 50168 h 830579"/>
              <a:gd name="connsiteX1401" fmla="*/ 162544 w 779916"/>
              <a:gd name="connsiteY1401" fmla="*/ 48758 h 830579"/>
              <a:gd name="connsiteX1402" fmla="*/ 161544 w 779916"/>
              <a:gd name="connsiteY1402" fmla="*/ 48339 h 830579"/>
              <a:gd name="connsiteX1403" fmla="*/ 158962 w 779916"/>
              <a:gd name="connsiteY1403" fmla="*/ 48330 h 830579"/>
              <a:gd name="connsiteX1404" fmla="*/ 154619 w 779916"/>
              <a:gd name="connsiteY1404" fmla="*/ 47844 h 830579"/>
              <a:gd name="connsiteX1405" fmla="*/ 153886 w 779916"/>
              <a:gd name="connsiteY1405" fmla="*/ 47063 h 830579"/>
              <a:gd name="connsiteX1406" fmla="*/ 153391 w 779916"/>
              <a:gd name="connsiteY1406" fmla="*/ 46015 h 830579"/>
              <a:gd name="connsiteX1407" fmla="*/ 153381 w 779916"/>
              <a:gd name="connsiteY1407" fmla="*/ 44977 h 830579"/>
              <a:gd name="connsiteX1408" fmla="*/ 154305 w 779916"/>
              <a:gd name="connsiteY1408" fmla="*/ 43796 h 830579"/>
              <a:gd name="connsiteX1409" fmla="*/ 155410 w 779916"/>
              <a:gd name="connsiteY1409" fmla="*/ 42300 h 830579"/>
              <a:gd name="connsiteX1410" fmla="*/ 155210 w 779916"/>
              <a:gd name="connsiteY1410" fmla="*/ 40843 h 830579"/>
              <a:gd name="connsiteX1411" fmla="*/ 153934 w 779916"/>
              <a:gd name="connsiteY1411" fmla="*/ 39195 h 830579"/>
              <a:gd name="connsiteX1412" fmla="*/ 150876 w 779916"/>
              <a:gd name="connsiteY1412" fmla="*/ 37995 h 830579"/>
              <a:gd name="connsiteX1413" fmla="*/ 150457 w 779916"/>
              <a:gd name="connsiteY1413" fmla="*/ 36290 h 830579"/>
              <a:gd name="connsiteX1414" fmla="*/ 150933 w 779916"/>
              <a:gd name="connsiteY1414" fmla="*/ 34871 h 830579"/>
              <a:gd name="connsiteX1415" fmla="*/ 151942 w 779916"/>
              <a:gd name="connsiteY1415" fmla="*/ 32842 h 830579"/>
              <a:gd name="connsiteX1416" fmla="*/ 152828 w 779916"/>
              <a:gd name="connsiteY1416" fmla="*/ 31432 h 830579"/>
              <a:gd name="connsiteX1417" fmla="*/ 154914 w 779916"/>
              <a:gd name="connsiteY1417" fmla="*/ 27413 h 830579"/>
              <a:gd name="connsiteX1418" fmla="*/ 157448 w 779916"/>
              <a:gd name="connsiteY1418" fmla="*/ 26536 h 830579"/>
              <a:gd name="connsiteX1419" fmla="*/ 160553 w 779916"/>
              <a:gd name="connsiteY1419" fmla="*/ 25232 h 830579"/>
              <a:gd name="connsiteX1420" fmla="*/ 163982 w 779916"/>
              <a:gd name="connsiteY1420" fmla="*/ 23793 h 830579"/>
              <a:gd name="connsiteX1421" fmla="*/ 169269 w 779916"/>
              <a:gd name="connsiteY1421" fmla="*/ 24870 h 830579"/>
              <a:gd name="connsiteX1422" fmla="*/ 171841 w 779916"/>
              <a:gd name="connsiteY1422" fmla="*/ 25403 h 830579"/>
              <a:gd name="connsiteX1423" fmla="*/ 177041 w 779916"/>
              <a:gd name="connsiteY1423" fmla="*/ 26632 h 830579"/>
              <a:gd name="connsiteX1424" fmla="*/ 181403 w 779916"/>
              <a:gd name="connsiteY1424" fmla="*/ 27661 h 830579"/>
              <a:gd name="connsiteX1425" fmla="*/ 185861 w 779916"/>
              <a:gd name="connsiteY1425" fmla="*/ 27956 h 830579"/>
              <a:gd name="connsiteX1426" fmla="*/ 187709 w 779916"/>
              <a:gd name="connsiteY1426" fmla="*/ 27880 h 830579"/>
              <a:gd name="connsiteX1427" fmla="*/ 189747 w 779916"/>
              <a:gd name="connsiteY1427" fmla="*/ 29099 h 830579"/>
              <a:gd name="connsiteX1428" fmla="*/ 194786 w 779916"/>
              <a:gd name="connsiteY1428" fmla="*/ 31185 h 830579"/>
              <a:gd name="connsiteX1429" fmla="*/ 198882 w 779916"/>
              <a:gd name="connsiteY1429" fmla="*/ 32280 h 830579"/>
              <a:gd name="connsiteX1430" fmla="*/ 201653 w 779916"/>
              <a:gd name="connsiteY1430" fmla="*/ 32271 h 830579"/>
              <a:gd name="connsiteX1431" fmla="*/ 205740 w 779916"/>
              <a:gd name="connsiteY1431" fmla="*/ 30423 h 830579"/>
              <a:gd name="connsiteX1432" fmla="*/ 207778 w 779916"/>
              <a:gd name="connsiteY1432" fmla="*/ 28727 h 830579"/>
              <a:gd name="connsiteX1433" fmla="*/ 210521 w 779916"/>
              <a:gd name="connsiteY1433" fmla="*/ 26870 h 830579"/>
              <a:gd name="connsiteX1434" fmla="*/ 214036 w 779916"/>
              <a:gd name="connsiteY1434" fmla="*/ 26946 h 830579"/>
              <a:gd name="connsiteX1435" fmla="*/ 221637 w 779916"/>
              <a:gd name="connsiteY1435" fmla="*/ 24079 h 830579"/>
              <a:gd name="connsiteX1436" fmla="*/ 223056 w 779916"/>
              <a:gd name="connsiteY1436" fmla="*/ 24574 h 830579"/>
              <a:gd name="connsiteX1437" fmla="*/ 225314 w 779916"/>
              <a:gd name="connsiteY1437" fmla="*/ 24736 h 830579"/>
              <a:gd name="connsiteX1438" fmla="*/ 228038 w 779916"/>
              <a:gd name="connsiteY1438" fmla="*/ 23079 h 830579"/>
              <a:gd name="connsiteX1439" fmla="*/ 229438 w 779916"/>
              <a:gd name="connsiteY1439" fmla="*/ 21117 h 830579"/>
              <a:gd name="connsiteX1440" fmla="*/ 229657 w 779916"/>
              <a:gd name="connsiteY1440" fmla="*/ 20126 h 830579"/>
              <a:gd name="connsiteX1441" fmla="*/ 230334 w 779916"/>
              <a:gd name="connsiteY1441" fmla="*/ 19402 h 830579"/>
              <a:gd name="connsiteX1442" fmla="*/ 233248 w 779916"/>
              <a:gd name="connsiteY1442" fmla="*/ 18154 h 830579"/>
              <a:gd name="connsiteX1443" fmla="*/ 236172 w 779916"/>
              <a:gd name="connsiteY1443" fmla="*/ 16421 h 830579"/>
              <a:gd name="connsiteX1444" fmla="*/ 236963 w 779916"/>
              <a:gd name="connsiteY1444" fmla="*/ 14135 h 830579"/>
              <a:gd name="connsiteX1445" fmla="*/ 237449 w 779916"/>
              <a:gd name="connsiteY1445" fmla="*/ 12582 h 830579"/>
              <a:gd name="connsiteX1446" fmla="*/ 240649 w 779916"/>
              <a:gd name="connsiteY1446" fmla="*/ 10582 h 830579"/>
              <a:gd name="connsiteX1447" fmla="*/ 243983 w 779916"/>
              <a:gd name="connsiteY1447" fmla="*/ 8496 h 830579"/>
              <a:gd name="connsiteX1448" fmla="*/ 247469 w 779916"/>
              <a:gd name="connsiteY1448" fmla="*/ 6315 h 830579"/>
              <a:gd name="connsiteX1449" fmla="*/ 251431 w 779916"/>
              <a:gd name="connsiteY1449" fmla="*/ 3829 h 830579"/>
              <a:gd name="connsiteX1450" fmla="*/ 254784 w 779916"/>
              <a:gd name="connsiteY1450" fmla="*/ 1724 h 830579"/>
              <a:gd name="connsiteX1451" fmla="*/ 257527 w 779916"/>
              <a:gd name="connsiteY1451" fmla="*/ 0 h 830579"/>
              <a:gd name="connsiteX1452" fmla="*/ 257832 w 779916"/>
              <a:gd name="connsiteY1452" fmla="*/ 371 h 830579"/>
              <a:gd name="connsiteX1453" fmla="*/ 258909 w 779916"/>
              <a:gd name="connsiteY1453" fmla="*/ 1153 h 830579"/>
              <a:gd name="connsiteX1454" fmla="*/ 260071 w 779916"/>
              <a:gd name="connsiteY1454" fmla="*/ 1533 h 830579"/>
              <a:gd name="connsiteX1455" fmla="*/ 261432 w 779916"/>
              <a:gd name="connsiteY1455" fmla="*/ 800 h 830579"/>
              <a:gd name="connsiteX1456" fmla="*/ 263137 w 779916"/>
              <a:gd name="connsiteY1456" fmla="*/ 190 h 830579"/>
              <a:gd name="connsiteX1457" fmla="*/ 264033 w 779916"/>
              <a:gd name="connsiteY1457" fmla="*/ 533 h 830579"/>
              <a:gd name="connsiteX1458" fmla="*/ 264157 w 779916"/>
              <a:gd name="connsiteY1458" fmla="*/ 1524 h 830579"/>
              <a:gd name="connsiteX1459" fmla="*/ 263137 w 779916"/>
              <a:gd name="connsiteY1459" fmla="*/ 6172 h 830579"/>
              <a:gd name="connsiteX1460" fmla="*/ 263223 w 779916"/>
              <a:gd name="connsiteY1460" fmla="*/ 7991 h 830579"/>
              <a:gd name="connsiteX1461" fmla="*/ 264928 w 779916"/>
              <a:gd name="connsiteY1461" fmla="*/ 11773 h 830579"/>
              <a:gd name="connsiteX1462" fmla="*/ 267138 w 779916"/>
              <a:gd name="connsiteY1462" fmla="*/ 17897 h 830579"/>
              <a:gd name="connsiteX1463" fmla="*/ 269214 w 779916"/>
              <a:gd name="connsiteY1463" fmla="*/ 23631 h 830579"/>
              <a:gd name="connsiteX1464" fmla="*/ 270434 w 779916"/>
              <a:gd name="connsiteY1464" fmla="*/ 27384 h 830579"/>
              <a:gd name="connsiteX1465" fmla="*/ 271643 w 779916"/>
              <a:gd name="connsiteY1465" fmla="*/ 28918 h 830579"/>
              <a:gd name="connsiteX1466" fmla="*/ 276682 w 779916"/>
              <a:gd name="connsiteY1466" fmla="*/ 30489 h 830579"/>
              <a:gd name="connsiteX1467" fmla="*/ 280835 w 779916"/>
              <a:gd name="connsiteY1467" fmla="*/ 31775 h 830579"/>
              <a:gd name="connsiteX1468" fmla="*/ 283302 w 779916"/>
              <a:gd name="connsiteY1468" fmla="*/ 33880 h 830579"/>
              <a:gd name="connsiteX1469" fmla="*/ 286026 w 779916"/>
              <a:gd name="connsiteY1469" fmla="*/ 35900 h 830579"/>
              <a:gd name="connsiteX1470" fmla="*/ 287931 w 779916"/>
              <a:gd name="connsiteY1470" fmla="*/ 37138 h 830579"/>
              <a:gd name="connsiteX1471" fmla="*/ 288836 w 779916"/>
              <a:gd name="connsiteY1471" fmla="*/ 38728 h 830579"/>
              <a:gd name="connsiteX1472" fmla="*/ 289027 w 779916"/>
              <a:gd name="connsiteY1472" fmla="*/ 40157 h 830579"/>
              <a:gd name="connsiteX1473" fmla="*/ 288855 w 779916"/>
              <a:gd name="connsiteY1473" fmla="*/ 41119 h 830579"/>
              <a:gd name="connsiteX1474" fmla="*/ 287817 w 779916"/>
              <a:gd name="connsiteY1474" fmla="*/ 42386 h 830579"/>
              <a:gd name="connsiteX1475" fmla="*/ 283035 w 779916"/>
              <a:gd name="connsiteY1475" fmla="*/ 45644 h 830579"/>
              <a:gd name="connsiteX1476" fmla="*/ 282464 w 779916"/>
              <a:gd name="connsiteY1476" fmla="*/ 46672 h 830579"/>
              <a:gd name="connsiteX1477" fmla="*/ 282321 w 779916"/>
              <a:gd name="connsiteY1477" fmla="*/ 48025 h 830579"/>
              <a:gd name="connsiteX1478" fmla="*/ 283264 w 779916"/>
              <a:gd name="connsiteY1478" fmla="*/ 52054 h 830579"/>
              <a:gd name="connsiteX1479" fmla="*/ 283854 w 779916"/>
              <a:gd name="connsiteY1479" fmla="*/ 54578 h 830579"/>
              <a:gd name="connsiteX1480" fmla="*/ 284026 w 779916"/>
              <a:gd name="connsiteY1480" fmla="*/ 59645 h 830579"/>
              <a:gd name="connsiteX1481" fmla="*/ 284340 w 779916"/>
              <a:gd name="connsiteY1481" fmla="*/ 64456 h 830579"/>
              <a:gd name="connsiteX1482" fmla="*/ 286035 w 779916"/>
              <a:gd name="connsiteY1482" fmla="*/ 66646 h 830579"/>
              <a:gd name="connsiteX1483" fmla="*/ 287426 w 779916"/>
              <a:gd name="connsiteY1483" fmla="*/ 68056 h 830579"/>
              <a:gd name="connsiteX1484" fmla="*/ 288274 w 779916"/>
              <a:gd name="connsiteY1484" fmla="*/ 69332 h 830579"/>
              <a:gd name="connsiteX1485" fmla="*/ 289989 w 779916"/>
              <a:gd name="connsiteY1485" fmla="*/ 71095 h 830579"/>
              <a:gd name="connsiteX1486" fmla="*/ 291427 w 779916"/>
              <a:gd name="connsiteY1486" fmla="*/ 72399 h 830579"/>
              <a:gd name="connsiteX1487" fmla="*/ 292655 w 779916"/>
              <a:gd name="connsiteY1487" fmla="*/ 73171 h 830579"/>
              <a:gd name="connsiteX1488" fmla="*/ 293255 w 779916"/>
              <a:gd name="connsiteY1488" fmla="*/ 74895 h 830579"/>
              <a:gd name="connsiteX1489" fmla="*/ 292903 w 779916"/>
              <a:gd name="connsiteY1489" fmla="*/ 76924 h 830579"/>
              <a:gd name="connsiteX1490" fmla="*/ 292389 w 779916"/>
              <a:gd name="connsiteY1490" fmla="*/ 78686 h 830579"/>
              <a:gd name="connsiteX1491" fmla="*/ 292551 w 779916"/>
              <a:gd name="connsiteY1491" fmla="*/ 79638 h 830579"/>
              <a:gd name="connsiteX1492" fmla="*/ 293541 w 779916"/>
              <a:gd name="connsiteY1492" fmla="*/ 80315 h 830579"/>
              <a:gd name="connsiteX1493" fmla="*/ 295056 w 779916"/>
              <a:gd name="connsiteY1493" fmla="*/ 82077 h 830579"/>
              <a:gd name="connsiteX1494" fmla="*/ 295256 w 779916"/>
              <a:gd name="connsiteY1494" fmla="*/ 84649 h 830579"/>
              <a:gd name="connsiteX1495" fmla="*/ 295151 w 779916"/>
              <a:gd name="connsiteY1495" fmla="*/ 86420 h 830579"/>
              <a:gd name="connsiteX1496" fmla="*/ 295751 w 779916"/>
              <a:gd name="connsiteY1496" fmla="*/ 88011 h 830579"/>
              <a:gd name="connsiteX1497" fmla="*/ 295913 w 779916"/>
              <a:gd name="connsiteY1497" fmla="*/ 89773 h 830579"/>
              <a:gd name="connsiteX1498" fmla="*/ 295447 w 779916"/>
              <a:gd name="connsiteY1498" fmla="*/ 94164 h 830579"/>
              <a:gd name="connsiteX1499" fmla="*/ 295523 w 779916"/>
              <a:gd name="connsiteY1499" fmla="*/ 96145 h 830579"/>
              <a:gd name="connsiteX1500" fmla="*/ 294198 w 779916"/>
              <a:gd name="connsiteY1500" fmla="*/ 96269 h 830579"/>
              <a:gd name="connsiteX1501" fmla="*/ 293065 w 779916"/>
              <a:gd name="connsiteY1501" fmla="*/ 96945 h 830579"/>
              <a:gd name="connsiteX1502" fmla="*/ 291455 w 779916"/>
              <a:gd name="connsiteY1502" fmla="*/ 99708 h 830579"/>
              <a:gd name="connsiteX1503" fmla="*/ 289598 w 779916"/>
              <a:gd name="connsiteY1503" fmla="*/ 100431 h 830579"/>
              <a:gd name="connsiteX1504" fmla="*/ 287493 w 779916"/>
              <a:gd name="connsiteY1504" fmla="*/ 100651 h 830579"/>
              <a:gd name="connsiteX1505" fmla="*/ 285321 w 779916"/>
              <a:gd name="connsiteY1505" fmla="*/ 98955 h 830579"/>
              <a:gd name="connsiteX1506" fmla="*/ 283540 w 779916"/>
              <a:gd name="connsiteY1506" fmla="*/ 97184 h 830579"/>
              <a:gd name="connsiteX1507" fmla="*/ 283054 w 779916"/>
              <a:gd name="connsiteY1507" fmla="*/ 96202 h 830579"/>
              <a:gd name="connsiteX1508" fmla="*/ 282607 w 779916"/>
              <a:gd name="connsiteY1508" fmla="*/ 94336 h 830579"/>
              <a:gd name="connsiteX1509" fmla="*/ 281644 w 779916"/>
              <a:gd name="connsiteY1509" fmla="*/ 93116 h 830579"/>
              <a:gd name="connsiteX1510" fmla="*/ 279797 w 779916"/>
              <a:gd name="connsiteY1510" fmla="*/ 93688 h 830579"/>
              <a:gd name="connsiteX1511" fmla="*/ 276987 w 779916"/>
              <a:gd name="connsiteY1511" fmla="*/ 93945 h 830579"/>
              <a:gd name="connsiteX1512" fmla="*/ 273948 w 779916"/>
              <a:gd name="connsiteY1512" fmla="*/ 94354 h 830579"/>
              <a:gd name="connsiteX1513" fmla="*/ 273386 w 779916"/>
              <a:gd name="connsiteY1513" fmla="*/ 94764 h 830579"/>
              <a:gd name="connsiteX1514" fmla="*/ 273329 w 779916"/>
              <a:gd name="connsiteY1514" fmla="*/ 95555 h 830579"/>
              <a:gd name="connsiteX1515" fmla="*/ 274072 w 779916"/>
              <a:gd name="connsiteY1515" fmla="*/ 97231 h 830579"/>
              <a:gd name="connsiteX1516" fmla="*/ 274701 w 779916"/>
              <a:gd name="connsiteY1516" fmla="*/ 99412 h 830579"/>
              <a:gd name="connsiteX1517" fmla="*/ 275082 w 779916"/>
              <a:gd name="connsiteY1517" fmla="*/ 102460 h 830579"/>
              <a:gd name="connsiteX1518" fmla="*/ 275901 w 779916"/>
              <a:gd name="connsiteY1518" fmla="*/ 104480 h 830579"/>
              <a:gd name="connsiteX1519" fmla="*/ 276158 w 779916"/>
              <a:gd name="connsiteY1519" fmla="*/ 105118 h 830579"/>
              <a:gd name="connsiteX1520" fmla="*/ 281025 w 779916"/>
              <a:gd name="connsiteY1520" fmla="*/ 111176 h 830579"/>
              <a:gd name="connsiteX1521" fmla="*/ 282302 w 779916"/>
              <a:gd name="connsiteY1521" fmla="*/ 112404 h 830579"/>
              <a:gd name="connsiteX1522" fmla="*/ 282569 w 779916"/>
              <a:gd name="connsiteY1522" fmla="*/ 113214 h 830579"/>
              <a:gd name="connsiteX1523" fmla="*/ 282064 w 779916"/>
              <a:gd name="connsiteY1523" fmla="*/ 115453 h 830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</a:cxnLst>
            <a:rect l="l" t="t" r="r" b="b"/>
            <a:pathLst>
              <a:path w="779916" h="830579">
                <a:moveTo>
                  <a:pt x="687600" y="828380"/>
                </a:moveTo>
                <a:lnTo>
                  <a:pt x="685962" y="830580"/>
                </a:lnTo>
                <a:lnTo>
                  <a:pt x="682761" y="823836"/>
                </a:lnTo>
                <a:lnTo>
                  <a:pt x="681390" y="823427"/>
                </a:lnTo>
                <a:lnTo>
                  <a:pt x="681342" y="820217"/>
                </a:lnTo>
                <a:lnTo>
                  <a:pt x="682085" y="818950"/>
                </a:lnTo>
                <a:lnTo>
                  <a:pt x="685790" y="817531"/>
                </a:lnTo>
                <a:lnTo>
                  <a:pt x="686762" y="818321"/>
                </a:lnTo>
                <a:lnTo>
                  <a:pt x="688648" y="824570"/>
                </a:lnTo>
                <a:lnTo>
                  <a:pt x="687600" y="828380"/>
                </a:lnTo>
                <a:close/>
                <a:moveTo>
                  <a:pt x="683419" y="814311"/>
                </a:moveTo>
                <a:lnTo>
                  <a:pt x="680875" y="816845"/>
                </a:lnTo>
                <a:lnTo>
                  <a:pt x="679771" y="815321"/>
                </a:lnTo>
                <a:lnTo>
                  <a:pt x="680228" y="814264"/>
                </a:lnTo>
                <a:lnTo>
                  <a:pt x="681304" y="813683"/>
                </a:lnTo>
                <a:lnTo>
                  <a:pt x="682314" y="812863"/>
                </a:lnTo>
                <a:lnTo>
                  <a:pt x="683419" y="814311"/>
                </a:lnTo>
                <a:close/>
                <a:moveTo>
                  <a:pt x="675637" y="800348"/>
                </a:moveTo>
                <a:lnTo>
                  <a:pt x="673560" y="800376"/>
                </a:lnTo>
                <a:lnTo>
                  <a:pt x="672951" y="799224"/>
                </a:lnTo>
                <a:lnTo>
                  <a:pt x="672074" y="798033"/>
                </a:lnTo>
                <a:lnTo>
                  <a:pt x="672741" y="796880"/>
                </a:lnTo>
                <a:lnTo>
                  <a:pt x="673836" y="796585"/>
                </a:lnTo>
                <a:lnTo>
                  <a:pt x="675389" y="798452"/>
                </a:lnTo>
                <a:lnTo>
                  <a:pt x="675751" y="799776"/>
                </a:lnTo>
                <a:lnTo>
                  <a:pt x="675637" y="800348"/>
                </a:lnTo>
                <a:close/>
                <a:moveTo>
                  <a:pt x="678161" y="795556"/>
                </a:moveTo>
                <a:lnTo>
                  <a:pt x="676903" y="796547"/>
                </a:lnTo>
                <a:lnTo>
                  <a:pt x="676589" y="796414"/>
                </a:lnTo>
                <a:lnTo>
                  <a:pt x="676408" y="795652"/>
                </a:lnTo>
                <a:lnTo>
                  <a:pt x="676360" y="795118"/>
                </a:lnTo>
                <a:lnTo>
                  <a:pt x="676132" y="794156"/>
                </a:lnTo>
                <a:lnTo>
                  <a:pt x="676008" y="792461"/>
                </a:lnTo>
                <a:lnTo>
                  <a:pt x="677008" y="791042"/>
                </a:lnTo>
                <a:lnTo>
                  <a:pt x="678009" y="791337"/>
                </a:lnTo>
                <a:lnTo>
                  <a:pt x="677466" y="792785"/>
                </a:lnTo>
                <a:lnTo>
                  <a:pt x="678161" y="795556"/>
                </a:lnTo>
                <a:close/>
                <a:moveTo>
                  <a:pt x="130978" y="789851"/>
                </a:moveTo>
                <a:lnTo>
                  <a:pt x="130597" y="790184"/>
                </a:lnTo>
                <a:lnTo>
                  <a:pt x="130207" y="790308"/>
                </a:lnTo>
                <a:lnTo>
                  <a:pt x="129940" y="790270"/>
                </a:lnTo>
                <a:lnTo>
                  <a:pt x="129797" y="789937"/>
                </a:lnTo>
                <a:lnTo>
                  <a:pt x="129873" y="789689"/>
                </a:lnTo>
                <a:lnTo>
                  <a:pt x="130216" y="789975"/>
                </a:lnTo>
                <a:lnTo>
                  <a:pt x="130673" y="789708"/>
                </a:lnTo>
                <a:lnTo>
                  <a:pt x="131188" y="788860"/>
                </a:lnTo>
                <a:lnTo>
                  <a:pt x="131312" y="788584"/>
                </a:lnTo>
                <a:lnTo>
                  <a:pt x="131416" y="788736"/>
                </a:lnTo>
                <a:lnTo>
                  <a:pt x="131312" y="789222"/>
                </a:lnTo>
                <a:lnTo>
                  <a:pt x="130978" y="789851"/>
                </a:lnTo>
                <a:close/>
                <a:moveTo>
                  <a:pt x="667569" y="790375"/>
                </a:moveTo>
                <a:lnTo>
                  <a:pt x="668369" y="791375"/>
                </a:lnTo>
                <a:lnTo>
                  <a:pt x="666893" y="791203"/>
                </a:lnTo>
                <a:lnTo>
                  <a:pt x="665521" y="789689"/>
                </a:lnTo>
                <a:lnTo>
                  <a:pt x="665883" y="788270"/>
                </a:lnTo>
                <a:lnTo>
                  <a:pt x="666398" y="787689"/>
                </a:lnTo>
                <a:lnTo>
                  <a:pt x="667569" y="790375"/>
                </a:lnTo>
                <a:close/>
                <a:moveTo>
                  <a:pt x="658120" y="766543"/>
                </a:moveTo>
                <a:lnTo>
                  <a:pt x="656949" y="766696"/>
                </a:lnTo>
                <a:lnTo>
                  <a:pt x="656225" y="765781"/>
                </a:lnTo>
                <a:lnTo>
                  <a:pt x="656139" y="764715"/>
                </a:lnTo>
                <a:lnTo>
                  <a:pt x="656806" y="764019"/>
                </a:lnTo>
                <a:lnTo>
                  <a:pt x="657434" y="763657"/>
                </a:lnTo>
                <a:lnTo>
                  <a:pt x="658063" y="763753"/>
                </a:lnTo>
                <a:lnTo>
                  <a:pt x="658692" y="765553"/>
                </a:lnTo>
                <a:lnTo>
                  <a:pt x="658120" y="766543"/>
                </a:lnTo>
                <a:close/>
                <a:moveTo>
                  <a:pt x="650519" y="728320"/>
                </a:moveTo>
                <a:lnTo>
                  <a:pt x="649710" y="729244"/>
                </a:lnTo>
                <a:lnTo>
                  <a:pt x="646957" y="728520"/>
                </a:lnTo>
                <a:lnTo>
                  <a:pt x="647157" y="725738"/>
                </a:lnTo>
                <a:lnTo>
                  <a:pt x="646509" y="723014"/>
                </a:lnTo>
                <a:lnTo>
                  <a:pt x="646986" y="721871"/>
                </a:lnTo>
                <a:lnTo>
                  <a:pt x="649052" y="719919"/>
                </a:lnTo>
                <a:lnTo>
                  <a:pt x="650729" y="719061"/>
                </a:lnTo>
                <a:lnTo>
                  <a:pt x="651891" y="721700"/>
                </a:lnTo>
                <a:lnTo>
                  <a:pt x="652434" y="724281"/>
                </a:lnTo>
                <a:lnTo>
                  <a:pt x="650519" y="728320"/>
                </a:lnTo>
                <a:close/>
                <a:moveTo>
                  <a:pt x="123301" y="710803"/>
                </a:moveTo>
                <a:lnTo>
                  <a:pt x="123101" y="710974"/>
                </a:lnTo>
                <a:lnTo>
                  <a:pt x="123082" y="710479"/>
                </a:lnTo>
                <a:lnTo>
                  <a:pt x="123330" y="709689"/>
                </a:lnTo>
                <a:lnTo>
                  <a:pt x="123615" y="709165"/>
                </a:lnTo>
                <a:lnTo>
                  <a:pt x="123701" y="709222"/>
                </a:lnTo>
                <a:lnTo>
                  <a:pt x="123625" y="709736"/>
                </a:lnTo>
                <a:lnTo>
                  <a:pt x="123482" y="710432"/>
                </a:lnTo>
                <a:lnTo>
                  <a:pt x="123301" y="710803"/>
                </a:lnTo>
                <a:close/>
                <a:moveTo>
                  <a:pt x="655605" y="705955"/>
                </a:moveTo>
                <a:lnTo>
                  <a:pt x="654301" y="706498"/>
                </a:lnTo>
                <a:lnTo>
                  <a:pt x="652996" y="705821"/>
                </a:lnTo>
                <a:lnTo>
                  <a:pt x="654015" y="704726"/>
                </a:lnTo>
                <a:lnTo>
                  <a:pt x="654186" y="702497"/>
                </a:lnTo>
                <a:lnTo>
                  <a:pt x="655520" y="703736"/>
                </a:lnTo>
                <a:lnTo>
                  <a:pt x="655444" y="705145"/>
                </a:lnTo>
                <a:lnTo>
                  <a:pt x="655605" y="705955"/>
                </a:lnTo>
                <a:close/>
                <a:moveTo>
                  <a:pt x="664273" y="688172"/>
                </a:moveTo>
                <a:lnTo>
                  <a:pt x="665464" y="691905"/>
                </a:lnTo>
                <a:lnTo>
                  <a:pt x="663311" y="690277"/>
                </a:lnTo>
                <a:lnTo>
                  <a:pt x="662616" y="689105"/>
                </a:lnTo>
                <a:lnTo>
                  <a:pt x="663693" y="688314"/>
                </a:lnTo>
                <a:lnTo>
                  <a:pt x="664273" y="688172"/>
                </a:lnTo>
                <a:close/>
                <a:moveTo>
                  <a:pt x="656254" y="665654"/>
                </a:moveTo>
                <a:lnTo>
                  <a:pt x="655405" y="667426"/>
                </a:lnTo>
                <a:lnTo>
                  <a:pt x="655234" y="663635"/>
                </a:lnTo>
                <a:lnTo>
                  <a:pt x="655634" y="663159"/>
                </a:lnTo>
                <a:lnTo>
                  <a:pt x="656063" y="663026"/>
                </a:lnTo>
                <a:lnTo>
                  <a:pt x="656606" y="663378"/>
                </a:lnTo>
                <a:lnTo>
                  <a:pt x="656254" y="665654"/>
                </a:lnTo>
                <a:close/>
                <a:moveTo>
                  <a:pt x="656396" y="701764"/>
                </a:moveTo>
                <a:lnTo>
                  <a:pt x="655806" y="702402"/>
                </a:lnTo>
                <a:lnTo>
                  <a:pt x="654939" y="701688"/>
                </a:lnTo>
                <a:lnTo>
                  <a:pt x="652453" y="696820"/>
                </a:lnTo>
                <a:lnTo>
                  <a:pt x="652024" y="693696"/>
                </a:lnTo>
                <a:lnTo>
                  <a:pt x="651338" y="692610"/>
                </a:lnTo>
                <a:lnTo>
                  <a:pt x="652215" y="691058"/>
                </a:lnTo>
                <a:lnTo>
                  <a:pt x="653310" y="690543"/>
                </a:lnTo>
                <a:lnTo>
                  <a:pt x="653958" y="688791"/>
                </a:lnTo>
                <a:lnTo>
                  <a:pt x="654186" y="686124"/>
                </a:lnTo>
                <a:lnTo>
                  <a:pt x="655148" y="683943"/>
                </a:lnTo>
                <a:lnTo>
                  <a:pt x="655634" y="683333"/>
                </a:lnTo>
                <a:lnTo>
                  <a:pt x="657634" y="683314"/>
                </a:lnTo>
                <a:lnTo>
                  <a:pt x="658140" y="683038"/>
                </a:lnTo>
                <a:lnTo>
                  <a:pt x="657863" y="680952"/>
                </a:lnTo>
                <a:lnTo>
                  <a:pt x="656701" y="680047"/>
                </a:lnTo>
                <a:lnTo>
                  <a:pt x="656291" y="679466"/>
                </a:lnTo>
                <a:lnTo>
                  <a:pt x="656339" y="674465"/>
                </a:lnTo>
                <a:lnTo>
                  <a:pt x="656644" y="672446"/>
                </a:lnTo>
                <a:lnTo>
                  <a:pt x="657368" y="670988"/>
                </a:lnTo>
                <a:lnTo>
                  <a:pt x="656854" y="667979"/>
                </a:lnTo>
                <a:lnTo>
                  <a:pt x="657197" y="666855"/>
                </a:lnTo>
                <a:lnTo>
                  <a:pt x="658635" y="665274"/>
                </a:lnTo>
                <a:lnTo>
                  <a:pt x="659273" y="661902"/>
                </a:lnTo>
                <a:lnTo>
                  <a:pt x="658683" y="660892"/>
                </a:lnTo>
                <a:lnTo>
                  <a:pt x="660054" y="655691"/>
                </a:lnTo>
                <a:lnTo>
                  <a:pt x="659978" y="652205"/>
                </a:lnTo>
                <a:lnTo>
                  <a:pt x="661768" y="648719"/>
                </a:lnTo>
                <a:lnTo>
                  <a:pt x="664569" y="647129"/>
                </a:lnTo>
                <a:lnTo>
                  <a:pt x="665455" y="647090"/>
                </a:lnTo>
                <a:lnTo>
                  <a:pt x="665569" y="650072"/>
                </a:lnTo>
                <a:lnTo>
                  <a:pt x="665836" y="651053"/>
                </a:lnTo>
                <a:lnTo>
                  <a:pt x="664216" y="652815"/>
                </a:lnTo>
                <a:lnTo>
                  <a:pt x="665759" y="655110"/>
                </a:lnTo>
                <a:lnTo>
                  <a:pt x="665559" y="655939"/>
                </a:lnTo>
                <a:lnTo>
                  <a:pt x="664940" y="657758"/>
                </a:lnTo>
                <a:lnTo>
                  <a:pt x="663921" y="659549"/>
                </a:lnTo>
                <a:lnTo>
                  <a:pt x="662502" y="660282"/>
                </a:lnTo>
                <a:lnTo>
                  <a:pt x="661397" y="662664"/>
                </a:lnTo>
                <a:lnTo>
                  <a:pt x="660768" y="663559"/>
                </a:lnTo>
                <a:lnTo>
                  <a:pt x="662873" y="666064"/>
                </a:lnTo>
                <a:lnTo>
                  <a:pt x="663550" y="674560"/>
                </a:lnTo>
                <a:lnTo>
                  <a:pt x="662007" y="676885"/>
                </a:lnTo>
                <a:lnTo>
                  <a:pt x="660168" y="677351"/>
                </a:lnTo>
                <a:lnTo>
                  <a:pt x="660597" y="683009"/>
                </a:lnTo>
                <a:lnTo>
                  <a:pt x="660263" y="684276"/>
                </a:lnTo>
                <a:lnTo>
                  <a:pt x="658444" y="687048"/>
                </a:lnTo>
                <a:lnTo>
                  <a:pt x="658101" y="688257"/>
                </a:lnTo>
                <a:lnTo>
                  <a:pt x="657082" y="689400"/>
                </a:lnTo>
                <a:lnTo>
                  <a:pt x="657510" y="690819"/>
                </a:lnTo>
                <a:lnTo>
                  <a:pt x="658396" y="691439"/>
                </a:lnTo>
                <a:lnTo>
                  <a:pt x="658416" y="692601"/>
                </a:lnTo>
                <a:lnTo>
                  <a:pt x="657597" y="695582"/>
                </a:lnTo>
                <a:lnTo>
                  <a:pt x="657530" y="698983"/>
                </a:lnTo>
                <a:lnTo>
                  <a:pt x="656396" y="701764"/>
                </a:lnTo>
                <a:close/>
                <a:moveTo>
                  <a:pt x="282064" y="115453"/>
                </a:moveTo>
                <a:lnTo>
                  <a:pt x="281997" y="115348"/>
                </a:lnTo>
                <a:lnTo>
                  <a:pt x="280425" y="113014"/>
                </a:lnTo>
                <a:lnTo>
                  <a:pt x="282064" y="115453"/>
                </a:lnTo>
                <a:lnTo>
                  <a:pt x="281188" y="118024"/>
                </a:lnTo>
                <a:lnTo>
                  <a:pt x="281368" y="120062"/>
                </a:lnTo>
                <a:lnTo>
                  <a:pt x="282987" y="122311"/>
                </a:lnTo>
                <a:lnTo>
                  <a:pt x="284302" y="123882"/>
                </a:lnTo>
                <a:lnTo>
                  <a:pt x="283016" y="125997"/>
                </a:lnTo>
                <a:lnTo>
                  <a:pt x="282254" y="128444"/>
                </a:lnTo>
                <a:lnTo>
                  <a:pt x="283111" y="129540"/>
                </a:lnTo>
                <a:lnTo>
                  <a:pt x="282711" y="133055"/>
                </a:lnTo>
                <a:lnTo>
                  <a:pt x="283093" y="133712"/>
                </a:lnTo>
                <a:lnTo>
                  <a:pt x="283997" y="133988"/>
                </a:lnTo>
                <a:lnTo>
                  <a:pt x="285407" y="133750"/>
                </a:lnTo>
                <a:lnTo>
                  <a:pt x="286483" y="135464"/>
                </a:lnTo>
                <a:lnTo>
                  <a:pt x="285512" y="133921"/>
                </a:lnTo>
                <a:lnTo>
                  <a:pt x="285398" y="133750"/>
                </a:lnTo>
                <a:lnTo>
                  <a:pt x="286864" y="132817"/>
                </a:lnTo>
                <a:lnTo>
                  <a:pt x="288112" y="132636"/>
                </a:lnTo>
                <a:lnTo>
                  <a:pt x="288855" y="132902"/>
                </a:lnTo>
                <a:lnTo>
                  <a:pt x="289846" y="130245"/>
                </a:lnTo>
                <a:lnTo>
                  <a:pt x="290722" y="129864"/>
                </a:lnTo>
                <a:lnTo>
                  <a:pt x="292418" y="130597"/>
                </a:lnTo>
                <a:lnTo>
                  <a:pt x="295770" y="135607"/>
                </a:lnTo>
                <a:lnTo>
                  <a:pt x="298609" y="139837"/>
                </a:lnTo>
                <a:lnTo>
                  <a:pt x="299208" y="140418"/>
                </a:lnTo>
                <a:lnTo>
                  <a:pt x="299428" y="140636"/>
                </a:lnTo>
                <a:lnTo>
                  <a:pt x="299933" y="141122"/>
                </a:lnTo>
                <a:lnTo>
                  <a:pt x="302733" y="143313"/>
                </a:lnTo>
                <a:lnTo>
                  <a:pt x="304666" y="144694"/>
                </a:lnTo>
                <a:lnTo>
                  <a:pt x="307305" y="144199"/>
                </a:lnTo>
                <a:lnTo>
                  <a:pt x="310791" y="144104"/>
                </a:lnTo>
                <a:lnTo>
                  <a:pt x="312858" y="145456"/>
                </a:lnTo>
                <a:lnTo>
                  <a:pt x="314049" y="146399"/>
                </a:lnTo>
                <a:lnTo>
                  <a:pt x="314106" y="146533"/>
                </a:lnTo>
                <a:lnTo>
                  <a:pt x="314267" y="146561"/>
                </a:lnTo>
                <a:lnTo>
                  <a:pt x="314267" y="146561"/>
                </a:lnTo>
                <a:lnTo>
                  <a:pt x="318458" y="149876"/>
                </a:lnTo>
                <a:lnTo>
                  <a:pt x="320268" y="149628"/>
                </a:lnTo>
                <a:lnTo>
                  <a:pt x="321469" y="150581"/>
                </a:lnTo>
                <a:lnTo>
                  <a:pt x="321812" y="152914"/>
                </a:lnTo>
                <a:lnTo>
                  <a:pt x="321250" y="155343"/>
                </a:lnTo>
                <a:lnTo>
                  <a:pt x="321383" y="156486"/>
                </a:lnTo>
                <a:lnTo>
                  <a:pt x="323250" y="156705"/>
                </a:lnTo>
                <a:lnTo>
                  <a:pt x="327222" y="158305"/>
                </a:lnTo>
                <a:lnTo>
                  <a:pt x="330727" y="159725"/>
                </a:lnTo>
                <a:lnTo>
                  <a:pt x="332546" y="160172"/>
                </a:lnTo>
                <a:lnTo>
                  <a:pt x="334499" y="161220"/>
                </a:lnTo>
                <a:lnTo>
                  <a:pt x="336232" y="162896"/>
                </a:lnTo>
                <a:lnTo>
                  <a:pt x="339614" y="165049"/>
                </a:lnTo>
                <a:lnTo>
                  <a:pt x="342605" y="166697"/>
                </a:lnTo>
                <a:lnTo>
                  <a:pt x="343262" y="168926"/>
                </a:lnTo>
                <a:lnTo>
                  <a:pt x="342081" y="168450"/>
                </a:lnTo>
                <a:lnTo>
                  <a:pt x="340519" y="168697"/>
                </a:lnTo>
                <a:lnTo>
                  <a:pt x="338928" y="169688"/>
                </a:lnTo>
                <a:lnTo>
                  <a:pt x="338175" y="170316"/>
                </a:lnTo>
                <a:lnTo>
                  <a:pt x="334546" y="174155"/>
                </a:lnTo>
                <a:lnTo>
                  <a:pt x="332641" y="175336"/>
                </a:lnTo>
                <a:lnTo>
                  <a:pt x="330936" y="177060"/>
                </a:lnTo>
                <a:lnTo>
                  <a:pt x="327003" y="182251"/>
                </a:lnTo>
                <a:lnTo>
                  <a:pt x="324726" y="187090"/>
                </a:lnTo>
                <a:lnTo>
                  <a:pt x="323069" y="191633"/>
                </a:lnTo>
                <a:lnTo>
                  <a:pt x="323097" y="194843"/>
                </a:lnTo>
                <a:lnTo>
                  <a:pt x="322488" y="198606"/>
                </a:lnTo>
                <a:lnTo>
                  <a:pt x="320793" y="200749"/>
                </a:lnTo>
                <a:lnTo>
                  <a:pt x="319754" y="201473"/>
                </a:lnTo>
                <a:lnTo>
                  <a:pt x="318525" y="204702"/>
                </a:lnTo>
                <a:lnTo>
                  <a:pt x="317639" y="208464"/>
                </a:lnTo>
                <a:lnTo>
                  <a:pt x="318154" y="209683"/>
                </a:lnTo>
                <a:lnTo>
                  <a:pt x="320268" y="211322"/>
                </a:lnTo>
                <a:lnTo>
                  <a:pt x="322326" y="212922"/>
                </a:lnTo>
                <a:lnTo>
                  <a:pt x="324945" y="214655"/>
                </a:lnTo>
                <a:lnTo>
                  <a:pt x="327460" y="216303"/>
                </a:lnTo>
                <a:lnTo>
                  <a:pt x="329079" y="216513"/>
                </a:lnTo>
                <a:lnTo>
                  <a:pt x="329527" y="215579"/>
                </a:lnTo>
                <a:lnTo>
                  <a:pt x="330117" y="214684"/>
                </a:lnTo>
                <a:lnTo>
                  <a:pt x="331965" y="215160"/>
                </a:lnTo>
                <a:lnTo>
                  <a:pt x="334213" y="216770"/>
                </a:lnTo>
                <a:lnTo>
                  <a:pt x="335680" y="218056"/>
                </a:lnTo>
                <a:lnTo>
                  <a:pt x="336328" y="218484"/>
                </a:lnTo>
                <a:lnTo>
                  <a:pt x="340214" y="220646"/>
                </a:lnTo>
                <a:lnTo>
                  <a:pt x="343433" y="222428"/>
                </a:lnTo>
                <a:lnTo>
                  <a:pt x="347510" y="224685"/>
                </a:lnTo>
                <a:lnTo>
                  <a:pt x="348501" y="226066"/>
                </a:lnTo>
                <a:lnTo>
                  <a:pt x="349377" y="227533"/>
                </a:lnTo>
                <a:lnTo>
                  <a:pt x="351301" y="229476"/>
                </a:lnTo>
                <a:lnTo>
                  <a:pt x="355978" y="232915"/>
                </a:lnTo>
                <a:lnTo>
                  <a:pt x="359978" y="235382"/>
                </a:lnTo>
                <a:lnTo>
                  <a:pt x="363236" y="237382"/>
                </a:lnTo>
                <a:lnTo>
                  <a:pt x="365789" y="238782"/>
                </a:lnTo>
                <a:lnTo>
                  <a:pt x="366969" y="238563"/>
                </a:lnTo>
                <a:lnTo>
                  <a:pt x="368265" y="237810"/>
                </a:lnTo>
                <a:lnTo>
                  <a:pt x="369398" y="237382"/>
                </a:lnTo>
                <a:lnTo>
                  <a:pt x="370722" y="237782"/>
                </a:lnTo>
                <a:lnTo>
                  <a:pt x="372723" y="238849"/>
                </a:lnTo>
                <a:lnTo>
                  <a:pt x="377418" y="242106"/>
                </a:lnTo>
                <a:lnTo>
                  <a:pt x="381800" y="244650"/>
                </a:lnTo>
                <a:lnTo>
                  <a:pt x="386572" y="244192"/>
                </a:lnTo>
                <a:lnTo>
                  <a:pt x="387839" y="244602"/>
                </a:lnTo>
                <a:lnTo>
                  <a:pt x="388734" y="246907"/>
                </a:lnTo>
                <a:lnTo>
                  <a:pt x="389334" y="249241"/>
                </a:lnTo>
                <a:lnTo>
                  <a:pt x="394668" y="250784"/>
                </a:lnTo>
                <a:lnTo>
                  <a:pt x="398173" y="251479"/>
                </a:lnTo>
                <a:lnTo>
                  <a:pt x="402184" y="252746"/>
                </a:lnTo>
                <a:lnTo>
                  <a:pt x="404213" y="253689"/>
                </a:lnTo>
                <a:lnTo>
                  <a:pt x="406346" y="252508"/>
                </a:lnTo>
                <a:lnTo>
                  <a:pt x="406736" y="251470"/>
                </a:lnTo>
                <a:lnTo>
                  <a:pt x="408422" y="250860"/>
                </a:lnTo>
                <a:lnTo>
                  <a:pt x="411223" y="251127"/>
                </a:lnTo>
                <a:lnTo>
                  <a:pt x="416443" y="252936"/>
                </a:lnTo>
                <a:lnTo>
                  <a:pt x="418624" y="253479"/>
                </a:lnTo>
                <a:lnTo>
                  <a:pt x="420452" y="251765"/>
                </a:lnTo>
                <a:lnTo>
                  <a:pt x="423853" y="250974"/>
                </a:lnTo>
                <a:lnTo>
                  <a:pt x="425634" y="250079"/>
                </a:lnTo>
                <a:lnTo>
                  <a:pt x="429349" y="251984"/>
                </a:lnTo>
                <a:lnTo>
                  <a:pt x="436054" y="254365"/>
                </a:lnTo>
                <a:lnTo>
                  <a:pt x="439512" y="255851"/>
                </a:lnTo>
                <a:lnTo>
                  <a:pt x="440331" y="257308"/>
                </a:lnTo>
                <a:lnTo>
                  <a:pt x="440703" y="258689"/>
                </a:lnTo>
                <a:lnTo>
                  <a:pt x="440674" y="262042"/>
                </a:lnTo>
                <a:lnTo>
                  <a:pt x="441522" y="263557"/>
                </a:lnTo>
                <a:lnTo>
                  <a:pt x="448246" y="266957"/>
                </a:lnTo>
                <a:lnTo>
                  <a:pt x="450466" y="268395"/>
                </a:lnTo>
                <a:lnTo>
                  <a:pt x="452256" y="268862"/>
                </a:lnTo>
                <a:lnTo>
                  <a:pt x="453266" y="268919"/>
                </a:lnTo>
                <a:lnTo>
                  <a:pt x="453961" y="269348"/>
                </a:lnTo>
                <a:lnTo>
                  <a:pt x="454561" y="271281"/>
                </a:lnTo>
                <a:lnTo>
                  <a:pt x="455038" y="271729"/>
                </a:lnTo>
                <a:lnTo>
                  <a:pt x="456333" y="272205"/>
                </a:lnTo>
                <a:lnTo>
                  <a:pt x="457743" y="272482"/>
                </a:lnTo>
                <a:lnTo>
                  <a:pt x="462115" y="270805"/>
                </a:lnTo>
                <a:lnTo>
                  <a:pt x="465105" y="269539"/>
                </a:lnTo>
                <a:lnTo>
                  <a:pt x="467240" y="269862"/>
                </a:lnTo>
                <a:lnTo>
                  <a:pt x="468620" y="271272"/>
                </a:lnTo>
                <a:lnTo>
                  <a:pt x="468820" y="273329"/>
                </a:lnTo>
                <a:lnTo>
                  <a:pt x="469621" y="275501"/>
                </a:lnTo>
                <a:lnTo>
                  <a:pt x="471145" y="276558"/>
                </a:lnTo>
                <a:lnTo>
                  <a:pt x="472783" y="276673"/>
                </a:lnTo>
                <a:lnTo>
                  <a:pt x="476841" y="275206"/>
                </a:lnTo>
                <a:lnTo>
                  <a:pt x="480107" y="276330"/>
                </a:lnTo>
                <a:lnTo>
                  <a:pt x="483098" y="276739"/>
                </a:lnTo>
                <a:lnTo>
                  <a:pt x="486432" y="277444"/>
                </a:lnTo>
                <a:lnTo>
                  <a:pt x="487727" y="277978"/>
                </a:lnTo>
                <a:lnTo>
                  <a:pt x="491176" y="279768"/>
                </a:lnTo>
                <a:lnTo>
                  <a:pt x="495395" y="281578"/>
                </a:lnTo>
                <a:lnTo>
                  <a:pt x="497024" y="281378"/>
                </a:lnTo>
                <a:lnTo>
                  <a:pt x="503815" y="278006"/>
                </a:lnTo>
                <a:lnTo>
                  <a:pt x="504396" y="278416"/>
                </a:lnTo>
                <a:lnTo>
                  <a:pt x="505777" y="281635"/>
                </a:lnTo>
                <a:lnTo>
                  <a:pt x="507845" y="282788"/>
                </a:lnTo>
                <a:lnTo>
                  <a:pt x="511073" y="283797"/>
                </a:lnTo>
                <a:lnTo>
                  <a:pt x="514445" y="281940"/>
                </a:lnTo>
                <a:lnTo>
                  <a:pt x="517103" y="282473"/>
                </a:lnTo>
                <a:lnTo>
                  <a:pt x="520322" y="282645"/>
                </a:lnTo>
                <a:lnTo>
                  <a:pt x="523408" y="281749"/>
                </a:lnTo>
                <a:lnTo>
                  <a:pt x="526085" y="281521"/>
                </a:lnTo>
                <a:lnTo>
                  <a:pt x="529980" y="283140"/>
                </a:lnTo>
                <a:lnTo>
                  <a:pt x="530837" y="282769"/>
                </a:lnTo>
                <a:lnTo>
                  <a:pt x="531580" y="281730"/>
                </a:lnTo>
                <a:lnTo>
                  <a:pt x="533095" y="277082"/>
                </a:lnTo>
                <a:lnTo>
                  <a:pt x="534438" y="272967"/>
                </a:lnTo>
                <a:lnTo>
                  <a:pt x="534315" y="270510"/>
                </a:lnTo>
                <a:lnTo>
                  <a:pt x="533086" y="266900"/>
                </a:lnTo>
                <a:lnTo>
                  <a:pt x="529933" y="262194"/>
                </a:lnTo>
                <a:lnTo>
                  <a:pt x="529704" y="260766"/>
                </a:lnTo>
                <a:lnTo>
                  <a:pt x="530761" y="252546"/>
                </a:lnTo>
                <a:lnTo>
                  <a:pt x="531933" y="247793"/>
                </a:lnTo>
                <a:lnTo>
                  <a:pt x="532933" y="245545"/>
                </a:lnTo>
                <a:lnTo>
                  <a:pt x="534038" y="242335"/>
                </a:lnTo>
                <a:lnTo>
                  <a:pt x="534238" y="240849"/>
                </a:lnTo>
                <a:lnTo>
                  <a:pt x="534124" y="239506"/>
                </a:lnTo>
                <a:lnTo>
                  <a:pt x="533048" y="238687"/>
                </a:lnTo>
                <a:lnTo>
                  <a:pt x="532762" y="237668"/>
                </a:lnTo>
                <a:lnTo>
                  <a:pt x="533029" y="236811"/>
                </a:lnTo>
                <a:lnTo>
                  <a:pt x="533885" y="236334"/>
                </a:lnTo>
                <a:lnTo>
                  <a:pt x="537467" y="235734"/>
                </a:lnTo>
                <a:lnTo>
                  <a:pt x="541506" y="234448"/>
                </a:lnTo>
                <a:lnTo>
                  <a:pt x="543115" y="233762"/>
                </a:lnTo>
                <a:lnTo>
                  <a:pt x="544325" y="233077"/>
                </a:lnTo>
                <a:lnTo>
                  <a:pt x="545563" y="231991"/>
                </a:lnTo>
                <a:lnTo>
                  <a:pt x="546716" y="232038"/>
                </a:lnTo>
                <a:lnTo>
                  <a:pt x="550336" y="233610"/>
                </a:lnTo>
                <a:lnTo>
                  <a:pt x="551602" y="234601"/>
                </a:lnTo>
                <a:lnTo>
                  <a:pt x="552269" y="237601"/>
                </a:lnTo>
                <a:lnTo>
                  <a:pt x="552812" y="238763"/>
                </a:lnTo>
                <a:lnTo>
                  <a:pt x="552336" y="241811"/>
                </a:lnTo>
                <a:lnTo>
                  <a:pt x="550164" y="249183"/>
                </a:lnTo>
                <a:lnTo>
                  <a:pt x="550593" y="251936"/>
                </a:lnTo>
                <a:lnTo>
                  <a:pt x="552392" y="253946"/>
                </a:lnTo>
                <a:lnTo>
                  <a:pt x="553964" y="255346"/>
                </a:lnTo>
                <a:lnTo>
                  <a:pt x="553707" y="255908"/>
                </a:lnTo>
                <a:lnTo>
                  <a:pt x="550469" y="258280"/>
                </a:lnTo>
                <a:lnTo>
                  <a:pt x="549887" y="259547"/>
                </a:lnTo>
                <a:lnTo>
                  <a:pt x="550602" y="260785"/>
                </a:lnTo>
                <a:lnTo>
                  <a:pt x="551888" y="261833"/>
                </a:lnTo>
                <a:lnTo>
                  <a:pt x="552469" y="262833"/>
                </a:lnTo>
                <a:lnTo>
                  <a:pt x="553069" y="265938"/>
                </a:lnTo>
                <a:lnTo>
                  <a:pt x="554717" y="266814"/>
                </a:lnTo>
                <a:lnTo>
                  <a:pt x="557974" y="268814"/>
                </a:lnTo>
                <a:lnTo>
                  <a:pt x="560841" y="270272"/>
                </a:lnTo>
                <a:lnTo>
                  <a:pt x="565766" y="269300"/>
                </a:lnTo>
                <a:lnTo>
                  <a:pt x="567157" y="269957"/>
                </a:lnTo>
                <a:lnTo>
                  <a:pt x="569576" y="270643"/>
                </a:lnTo>
                <a:lnTo>
                  <a:pt x="571462" y="270853"/>
                </a:lnTo>
                <a:lnTo>
                  <a:pt x="572557" y="271367"/>
                </a:lnTo>
                <a:lnTo>
                  <a:pt x="573167" y="271862"/>
                </a:lnTo>
                <a:lnTo>
                  <a:pt x="573081" y="272491"/>
                </a:lnTo>
                <a:lnTo>
                  <a:pt x="573186" y="273139"/>
                </a:lnTo>
                <a:lnTo>
                  <a:pt x="575881" y="273310"/>
                </a:lnTo>
                <a:lnTo>
                  <a:pt x="577301" y="273682"/>
                </a:lnTo>
                <a:lnTo>
                  <a:pt x="582092" y="273015"/>
                </a:lnTo>
                <a:lnTo>
                  <a:pt x="586902" y="272101"/>
                </a:lnTo>
                <a:lnTo>
                  <a:pt x="589112" y="269329"/>
                </a:lnTo>
                <a:lnTo>
                  <a:pt x="590093" y="269129"/>
                </a:lnTo>
                <a:lnTo>
                  <a:pt x="592855" y="268053"/>
                </a:lnTo>
                <a:lnTo>
                  <a:pt x="595579" y="269234"/>
                </a:lnTo>
                <a:lnTo>
                  <a:pt x="598570" y="270843"/>
                </a:lnTo>
                <a:lnTo>
                  <a:pt x="600189" y="271329"/>
                </a:lnTo>
                <a:lnTo>
                  <a:pt x="603380" y="271586"/>
                </a:lnTo>
                <a:lnTo>
                  <a:pt x="606485" y="271405"/>
                </a:lnTo>
                <a:lnTo>
                  <a:pt x="613915" y="270634"/>
                </a:lnTo>
                <a:lnTo>
                  <a:pt x="618001" y="271034"/>
                </a:lnTo>
                <a:lnTo>
                  <a:pt x="621754" y="268729"/>
                </a:lnTo>
                <a:lnTo>
                  <a:pt x="622525" y="268738"/>
                </a:lnTo>
                <a:lnTo>
                  <a:pt x="624173" y="270520"/>
                </a:lnTo>
                <a:lnTo>
                  <a:pt x="628298" y="270681"/>
                </a:lnTo>
                <a:lnTo>
                  <a:pt x="630488" y="269824"/>
                </a:lnTo>
                <a:lnTo>
                  <a:pt x="632850" y="269167"/>
                </a:lnTo>
                <a:lnTo>
                  <a:pt x="634355" y="268957"/>
                </a:lnTo>
                <a:lnTo>
                  <a:pt x="635565" y="268938"/>
                </a:lnTo>
                <a:lnTo>
                  <a:pt x="637022" y="269110"/>
                </a:lnTo>
                <a:lnTo>
                  <a:pt x="638404" y="268519"/>
                </a:lnTo>
                <a:lnTo>
                  <a:pt x="639032" y="267328"/>
                </a:lnTo>
                <a:lnTo>
                  <a:pt x="638890" y="265528"/>
                </a:lnTo>
                <a:lnTo>
                  <a:pt x="637899" y="263566"/>
                </a:lnTo>
                <a:lnTo>
                  <a:pt x="637032" y="262414"/>
                </a:lnTo>
                <a:lnTo>
                  <a:pt x="636861" y="261804"/>
                </a:lnTo>
                <a:lnTo>
                  <a:pt x="637127" y="260385"/>
                </a:lnTo>
                <a:lnTo>
                  <a:pt x="637889" y="258385"/>
                </a:lnTo>
                <a:lnTo>
                  <a:pt x="639289" y="256099"/>
                </a:lnTo>
                <a:lnTo>
                  <a:pt x="638260" y="253879"/>
                </a:lnTo>
                <a:lnTo>
                  <a:pt x="636822" y="251336"/>
                </a:lnTo>
                <a:lnTo>
                  <a:pt x="635765" y="251088"/>
                </a:lnTo>
                <a:lnTo>
                  <a:pt x="633098" y="251679"/>
                </a:lnTo>
                <a:lnTo>
                  <a:pt x="630212" y="251565"/>
                </a:lnTo>
                <a:lnTo>
                  <a:pt x="627936" y="250031"/>
                </a:lnTo>
                <a:lnTo>
                  <a:pt x="626240" y="248107"/>
                </a:lnTo>
                <a:lnTo>
                  <a:pt x="625830" y="246497"/>
                </a:lnTo>
                <a:lnTo>
                  <a:pt x="626326" y="244526"/>
                </a:lnTo>
                <a:lnTo>
                  <a:pt x="627078" y="242716"/>
                </a:lnTo>
                <a:lnTo>
                  <a:pt x="627240" y="242040"/>
                </a:lnTo>
                <a:lnTo>
                  <a:pt x="629402" y="242040"/>
                </a:lnTo>
                <a:lnTo>
                  <a:pt x="632393" y="242440"/>
                </a:lnTo>
                <a:lnTo>
                  <a:pt x="634660" y="242944"/>
                </a:lnTo>
                <a:lnTo>
                  <a:pt x="636479" y="242926"/>
                </a:lnTo>
                <a:lnTo>
                  <a:pt x="639785" y="240601"/>
                </a:lnTo>
                <a:lnTo>
                  <a:pt x="641289" y="240459"/>
                </a:lnTo>
                <a:lnTo>
                  <a:pt x="643023" y="240020"/>
                </a:lnTo>
                <a:lnTo>
                  <a:pt x="643776" y="239582"/>
                </a:lnTo>
                <a:lnTo>
                  <a:pt x="644300" y="239925"/>
                </a:lnTo>
                <a:lnTo>
                  <a:pt x="646195" y="240211"/>
                </a:lnTo>
                <a:lnTo>
                  <a:pt x="648167" y="240097"/>
                </a:lnTo>
                <a:lnTo>
                  <a:pt x="649929" y="239458"/>
                </a:lnTo>
                <a:lnTo>
                  <a:pt x="651700" y="238458"/>
                </a:lnTo>
                <a:lnTo>
                  <a:pt x="654844" y="236363"/>
                </a:lnTo>
                <a:lnTo>
                  <a:pt x="655463" y="235163"/>
                </a:lnTo>
                <a:lnTo>
                  <a:pt x="655463" y="234058"/>
                </a:lnTo>
                <a:lnTo>
                  <a:pt x="654872" y="233324"/>
                </a:lnTo>
                <a:lnTo>
                  <a:pt x="654272" y="232972"/>
                </a:lnTo>
                <a:lnTo>
                  <a:pt x="654510" y="232010"/>
                </a:lnTo>
                <a:lnTo>
                  <a:pt x="655834" y="230391"/>
                </a:lnTo>
                <a:lnTo>
                  <a:pt x="660645" y="227952"/>
                </a:lnTo>
                <a:lnTo>
                  <a:pt x="664740" y="224942"/>
                </a:lnTo>
                <a:lnTo>
                  <a:pt x="666988" y="222685"/>
                </a:lnTo>
                <a:lnTo>
                  <a:pt x="668017" y="219951"/>
                </a:lnTo>
                <a:lnTo>
                  <a:pt x="669321" y="216979"/>
                </a:lnTo>
                <a:lnTo>
                  <a:pt x="670541" y="215808"/>
                </a:lnTo>
                <a:lnTo>
                  <a:pt x="673446" y="215065"/>
                </a:lnTo>
                <a:lnTo>
                  <a:pt x="681581" y="213970"/>
                </a:lnTo>
                <a:lnTo>
                  <a:pt x="684143" y="212769"/>
                </a:lnTo>
                <a:lnTo>
                  <a:pt x="687924" y="210541"/>
                </a:lnTo>
                <a:lnTo>
                  <a:pt x="689829" y="208788"/>
                </a:lnTo>
                <a:lnTo>
                  <a:pt x="690886" y="207369"/>
                </a:lnTo>
                <a:lnTo>
                  <a:pt x="691000" y="205787"/>
                </a:lnTo>
                <a:lnTo>
                  <a:pt x="693515" y="205292"/>
                </a:lnTo>
                <a:lnTo>
                  <a:pt x="695706" y="202730"/>
                </a:lnTo>
                <a:lnTo>
                  <a:pt x="698363" y="200149"/>
                </a:lnTo>
                <a:lnTo>
                  <a:pt x="703040" y="197968"/>
                </a:lnTo>
                <a:lnTo>
                  <a:pt x="707184" y="195034"/>
                </a:lnTo>
                <a:lnTo>
                  <a:pt x="708622" y="195501"/>
                </a:lnTo>
                <a:lnTo>
                  <a:pt x="710127" y="196891"/>
                </a:lnTo>
                <a:lnTo>
                  <a:pt x="710927" y="198425"/>
                </a:lnTo>
                <a:lnTo>
                  <a:pt x="711098" y="199206"/>
                </a:lnTo>
                <a:lnTo>
                  <a:pt x="716394" y="200177"/>
                </a:lnTo>
                <a:lnTo>
                  <a:pt x="717232" y="200025"/>
                </a:lnTo>
                <a:lnTo>
                  <a:pt x="721128" y="201396"/>
                </a:lnTo>
                <a:lnTo>
                  <a:pt x="724719" y="203054"/>
                </a:lnTo>
                <a:lnTo>
                  <a:pt x="726700" y="203463"/>
                </a:lnTo>
                <a:lnTo>
                  <a:pt x="727672" y="203416"/>
                </a:lnTo>
                <a:lnTo>
                  <a:pt x="728500" y="202902"/>
                </a:lnTo>
                <a:lnTo>
                  <a:pt x="729472" y="201444"/>
                </a:lnTo>
                <a:lnTo>
                  <a:pt x="730462" y="200387"/>
                </a:lnTo>
                <a:lnTo>
                  <a:pt x="731082" y="199958"/>
                </a:lnTo>
                <a:lnTo>
                  <a:pt x="731053" y="198282"/>
                </a:lnTo>
                <a:lnTo>
                  <a:pt x="736254" y="195005"/>
                </a:lnTo>
                <a:lnTo>
                  <a:pt x="740921" y="192652"/>
                </a:lnTo>
                <a:lnTo>
                  <a:pt x="744941" y="190938"/>
                </a:lnTo>
                <a:lnTo>
                  <a:pt x="746122" y="191643"/>
                </a:lnTo>
                <a:lnTo>
                  <a:pt x="747427" y="192948"/>
                </a:lnTo>
                <a:lnTo>
                  <a:pt x="749208" y="196272"/>
                </a:lnTo>
                <a:lnTo>
                  <a:pt x="750284" y="197082"/>
                </a:lnTo>
                <a:lnTo>
                  <a:pt x="753008" y="196615"/>
                </a:lnTo>
                <a:lnTo>
                  <a:pt x="753513" y="196987"/>
                </a:lnTo>
                <a:lnTo>
                  <a:pt x="753084" y="198177"/>
                </a:lnTo>
                <a:lnTo>
                  <a:pt x="751237" y="199654"/>
                </a:lnTo>
                <a:lnTo>
                  <a:pt x="748836" y="200977"/>
                </a:lnTo>
                <a:lnTo>
                  <a:pt x="747274" y="202063"/>
                </a:lnTo>
                <a:lnTo>
                  <a:pt x="747789" y="205673"/>
                </a:lnTo>
                <a:lnTo>
                  <a:pt x="747665" y="206912"/>
                </a:lnTo>
                <a:lnTo>
                  <a:pt x="748341" y="207302"/>
                </a:lnTo>
                <a:lnTo>
                  <a:pt x="753275" y="203721"/>
                </a:lnTo>
                <a:lnTo>
                  <a:pt x="755647" y="203016"/>
                </a:lnTo>
                <a:lnTo>
                  <a:pt x="756495" y="203883"/>
                </a:lnTo>
                <a:lnTo>
                  <a:pt x="756752" y="205797"/>
                </a:lnTo>
                <a:lnTo>
                  <a:pt x="758704" y="209740"/>
                </a:lnTo>
                <a:lnTo>
                  <a:pt x="759533" y="211741"/>
                </a:lnTo>
                <a:lnTo>
                  <a:pt x="754570" y="216503"/>
                </a:lnTo>
                <a:lnTo>
                  <a:pt x="752751" y="218960"/>
                </a:lnTo>
                <a:lnTo>
                  <a:pt x="752818" y="219827"/>
                </a:lnTo>
                <a:lnTo>
                  <a:pt x="752723" y="220685"/>
                </a:lnTo>
                <a:lnTo>
                  <a:pt x="751456" y="221904"/>
                </a:lnTo>
                <a:lnTo>
                  <a:pt x="751522" y="222390"/>
                </a:lnTo>
                <a:lnTo>
                  <a:pt x="752541" y="223161"/>
                </a:lnTo>
                <a:lnTo>
                  <a:pt x="753789" y="223742"/>
                </a:lnTo>
                <a:lnTo>
                  <a:pt x="754389" y="223723"/>
                </a:lnTo>
                <a:lnTo>
                  <a:pt x="755418" y="222571"/>
                </a:lnTo>
                <a:lnTo>
                  <a:pt x="760095" y="220942"/>
                </a:lnTo>
                <a:lnTo>
                  <a:pt x="761438" y="221247"/>
                </a:lnTo>
                <a:lnTo>
                  <a:pt x="764734" y="223742"/>
                </a:lnTo>
                <a:lnTo>
                  <a:pt x="766257" y="223885"/>
                </a:lnTo>
                <a:lnTo>
                  <a:pt x="770211" y="224628"/>
                </a:lnTo>
                <a:lnTo>
                  <a:pt x="772744" y="223685"/>
                </a:lnTo>
                <a:lnTo>
                  <a:pt x="774602" y="224552"/>
                </a:lnTo>
                <a:lnTo>
                  <a:pt x="778459" y="227676"/>
                </a:lnTo>
                <a:lnTo>
                  <a:pt x="779345" y="228247"/>
                </a:lnTo>
                <a:lnTo>
                  <a:pt x="779021" y="230143"/>
                </a:lnTo>
                <a:lnTo>
                  <a:pt x="778821" y="232229"/>
                </a:lnTo>
                <a:lnTo>
                  <a:pt x="779802" y="233886"/>
                </a:lnTo>
                <a:lnTo>
                  <a:pt x="779916" y="235353"/>
                </a:lnTo>
                <a:lnTo>
                  <a:pt x="779697" y="236696"/>
                </a:lnTo>
                <a:lnTo>
                  <a:pt x="778926" y="237620"/>
                </a:lnTo>
                <a:lnTo>
                  <a:pt x="776783" y="238134"/>
                </a:lnTo>
                <a:lnTo>
                  <a:pt x="774963" y="239735"/>
                </a:lnTo>
                <a:lnTo>
                  <a:pt x="772068" y="242049"/>
                </a:lnTo>
                <a:lnTo>
                  <a:pt x="769744" y="243897"/>
                </a:lnTo>
                <a:lnTo>
                  <a:pt x="768058" y="245535"/>
                </a:lnTo>
                <a:lnTo>
                  <a:pt x="767448" y="247250"/>
                </a:lnTo>
                <a:lnTo>
                  <a:pt x="767639" y="249412"/>
                </a:lnTo>
                <a:lnTo>
                  <a:pt x="768125" y="251670"/>
                </a:lnTo>
                <a:lnTo>
                  <a:pt x="773516" y="259937"/>
                </a:lnTo>
                <a:lnTo>
                  <a:pt x="773468" y="261366"/>
                </a:lnTo>
                <a:lnTo>
                  <a:pt x="771763" y="261766"/>
                </a:lnTo>
                <a:lnTo>
                  <a:pt x="769496" y="260833"/>
                </a:lnTo>
                <a:lnTo>
                  <a:pt x="767543" y="259499"/>
                </a:lnTo>
                <a:lnTo>
                  <a:pt x="765343" y="255956"/>
                </a:lnTo>
                <a:lnTo>
                  <a:pt x="763571" y="254898"/>
                </a:lnTo>
                <a:lnTo>
                  <a:pt x="761809" y="254670"/>
                </a:lnTo>
                <a:lnTo>
                  <a:pt x="751332" y="256489"/>
                </a:lnTo>
                <a:lnTo>
                  <a:pt x="749112" y="257004"/>
                </a:lnTo>
                <a:lnTo>
                  <a:pt x="745655" y="258328"/>
                </a:lnTo>
                <a:lnTo>
                  <a:pt x="743235" y="260985"/>
                </a:lnTo>
                <a:lnTo>
                  <a:pt x="741473" y="263414"/>
                </a:lnTo>
                <a:lnTo>
                  <a:pt x="739664" y="264395"/>
                </a:lnTo>
                <a:lnTo>
                  <a:pt x="737016" y="266281"/>
                </a:lnTo>
                <a:lnTo>
                  <a:pt x="729672" y="272072"/>
                </a:lnTo>
                <a:lnTo>
                  <a:pt x="725434" y="274568"/>
                </a:lnTo>
                <a:lnTo>
                  <a:pt x="722662" y="275482"/>
                </a:lnTo>
                <a:lnTo>
                  <a:pt x="720719" y="276796"/>
                </a:lnTo>
                <a:lnTo>
                  <a:pt x="719671" y="278930"/>
                </a:lnTo>
                <a:lnTo>
                  <a:pt x="718880" y="280463"/>
                </a:lnTo>
                <a:lnTo>
                  <a:pt x="718652" y="284226"/>
                </a:lnTo>
                <a:lnTo>
                  <a:pt x="719138" y="288855"/>
                </a:lnTo>
                <a:lnTo>
                  <a:pt x="720185" y="291808"/>
                </a:lnTo>
                <a:lnTo>
                  <a:pt x="720747" y="292427"/>
                </a:lnTo>
                <a:lnTo>
                  <a:pt x="720833" y="293294"/>
                </a:lnTo>
                <a:lnTo>
                  <a:pt x="719776" y="294884"/>
                </a:lnTo>
                <a:lnTo>
                  <a:pt x="718385" y="296246"/>
                </a:lnTo>
                <a:lnTo>
                  <a:pt x="717709" y="297085"/>
                </a:lnTo>
                <a:lnTo>
                  <a:pt x="717089" y="301295"/>
                </a:lnTo>
                <a:lnTo>
                  <a:pt x="715861" y="303362"/>
                </a:lnTo>
                <a:lnTo>
                  <a:pt x="713594" y="306400"/>
                </a:lnTo>
                <a:lnTo>
                  <a:pt x="711584" y="308696"/>
                </a:lnTo>
                <a:lnTo>
                  <a:pt x="708431" y="310477"/>
                </a:lnTo>
                <a:lnTo>
                  <a:pt x="707231" y="311915"/>
                </a:lnTo>
                <a:lnTo>
                  <a:pt x="706078" y="314573"/>
                </a:lnTo>
                <a:lnTo>
                  <a:pt x="705402" y="316821"/>
                </a:lnTo>
                <a:lnTo>
                  <a:pt x="705365" y="317630"/>
                </a:lnTo>
                <a:lnTo>
                  <a:pt x="705726" y="318345"/>
                </a:lnTo>
                <a:lnTo>
                  <a:pt x="707041" y="319135"/>
                </a:lnTo>
                <a:lnTo>
                  <a:pt x="708631" y="319897"/>
                </a:lnTo>
                <a:lnTo>
                  <a:pt x="709393" y="321088"/>
                </a:lnTo>
                <a:lnTo>
                  <a:pt x="709498" y="322526"/>
                </a:lnTo>
                <a:lnTo>
                  <a:pt x="708317" y="325984"/>
                </a:lnTo>
                <a:lnTo>
                  <a:pt x="706193" y="330775"/>
                </a:lnTo>
                <a:lnTo>
                  <a:pt x="703764" y="334566"/>
                </a:lnTo>
                <a:lnTo>
                  <a:pt x="701259" y="338176"/>
                </a:lnTo>
                <a:lnTo>
                  <a:pt x="700659" y="339357"/>
                </a:lnTo>
                <a:lnTo>
                  <a:pt x="698411" y="343786"/>
                </a:lnTo>
                <a:lnTo>
                  <a:pt x="696449" y="349872"/>
                </a:lnTo>
                <a:lnTo>
                  <a:pt x="695125" y="353958"/>
                </a:lnTo>
                <a:lnTo>
                  <a:pt x="693982" y="356759"/>
                </a:lnTo>
                <a:lnTo>
                  <a:pt x="692572" y="356883"/>
                </a:lnTo>
                <a:lnTo>
                  <a:pt x="690867" y="355987"/>
                </a:lnTo>
                <a:lnTo>
                  <a:pt x="686705" y="354797"/>
                </a:lnTo>
                <a:lnTo>
                  <a:pt x="684047" y="353835"/>
                </a:lnTo>
                <a:lnTo>
                  <a:pt x="682114" y="352968"/>
                </a:lnTo>
                <a:lnTo>
                  <a:pt x="680771" y="353006"/>
                </a:lnTo>
                <a:lnTo>
                  <a:pt x="678923" y="353568"/>
                </a:lnTo>
                <a:lnTo>
                  <a:pt x="677046" y="353958"/>
                </a:lnTo>
                <a:lnTo>
                  <a:pt x="675932" y="353539"/>
                </a:lnTo>
                <a:lnTo>
                  <a:pt x="673351" y="351015"/>
                </a:lnTo>
                <a:lnTo>
                  <a:pt x="672560" y="351301"/>
                </a:lnTo>
                <a:lnTo>
                  <a:pt x="672056" y="352530"/>
                </a:lnTo>
                <a:lnTo>
                  <a:pt x="673798" y="359731"/>
                </a:lnTo>
                <a:lnTo>
                  <a:pt x="674932" y="362407"/>
                </a:lnTo>
                <a:lnTo>
                  <a:pt x="674741" y="366874"/>
                </a:lnTo>
                <a:lnTo>
                  <a:pt x="674294" y="372351"/>
                </a:lnTo>
                <a:lnTo>
                  <a:pt x="673627" y="378323"/>
                </a:lnTo>
                <a:lnTo>
                  <a:pt x="673179" y="379704"/>
                </a:lnTo>
                <a:lnTo>
                  <a:pt x="672074" y="381286"/>
                </a:lnTo>
                <a:lnTo>
                  <a:pt x="670617" y="381714"/>
                </a:lnTo>
                <a:lnTo>
                  <a:pt x="669293" y="381095"/>
                </a:lnTo>
                <a:lnTo>
                  <a:pt x="668236" y="381238"/>
                </a:lnTo>
                <a:lnTo>
                  <a:pt x="667883" y="382238"/>
                </a:lnTo>
                <a:lnTo>
                  <a:pt x="668188" y="384820"/>
                </a:lnTo>
                <a:lnTo>
                  <a:pt x="666893" y="387772"/>
                </a:lnTo>
                <a:lnTo>
                  <a:pt x="665940" y="390296"/>
                </a:lnTo>
                <a:lnTo>
                  <a:pt x="666188" y="392744"/>
                </a:lnTo>
                <a:lnTo>
                  <a:pt x="666645" y="395230"/>
                </a:lnTo>
                <a:lnTo>
                  <a:pt x="668160" y="400602"/>
                </a:lnTo>
                <a:lnTo>
                  <a:pt x="668169" y="402564"/>
                </a:lnTo>
                <a:lnTo>
                  <a:pt x="667874" y="404326"/>
                </a:lnTo>
                <a:lnTo>
                  <a:pt x="667083" y="405060"/>
                </a:lnTo>
                <a:lnTo>
                  <a:pt x="665721" y="404936"/>
                </a:lnTo>
                <a:lnTo>
                  <a:pt x="664978" y="405660"/>
                </a:lnTo>
                <a:lnTo>
                  <a:pt x="664416" y="406765"/>
                </a:lnTo>
                <a:lnTo>
                  <a:pt x="662883" y="410832"/>
                </a:lnTo>
                <a:lnTo>
                  <a:pt x="661416" y="411261"/>
                </a:lnTo>
                <a:lnTo>
                  <a:pt x="659939" y="410651"/>
                </a:lnTo>
                <a:lnTo>
                  <a:pt x="657730" y="407937"/>
                </a:lnTo>
                <a:lnTo>
                  <a:pt x="656377" y="407146"/>
                </a:lnTo>
                <a:lnTo>
                  <a:pt x="655520" y="407194"/>
                </a:lnTo>
                <a:lnTo>
                  <a:pt x="655139" y="407908"/>
                </a:lnTo>
                <a:lnTo>
                  <a:pt x="654539" y="409527"/>
                </a:lnTo>
                <a:lnTo>
                  <a:pt x="653939" y="410613"/>
                </a:lnTo>
                <a:lnTo>
                  <a:pt x="652463" y="411566"/>
                </a:lnTo>
                <a:lnTo>
                  <a:pt x="652100" y="409565"/>
                </a:lnTo>
                <a:lnTo>
                  <a:pt x="651310" y="399164"/>
                </a:lnTo>
                <a:lnTo>
                  <a:pt x="650710" y="395849"/>
                </a:lnTo>
                <a:lnTo>
                  <a:pt x="650224" y="391249"/>
                </a:lnTo>
                <a:lnTo>
                  <a:pt x="649510" y="389839"/>
                </a:lnTo>
                <a:lnTo>
                  <a:pt x="648595" y="387315"/>
                </a:lnTo>
                <a:lnTo>
                  <a:pt x="647586" y="385134"/>
                </a:lnTo>
                <a:lnTo>
                  <a:pt x="646738" y="384210"/>
                </a:lnTo>
                <a:lnTo>
                  <a:pt x="646195" y="380143"/>
                </a:lnTo>
                <a:lnTo>
                  <a:pt x="645995" y="375161"/>
                </a:lnTo>
                <a:lnTo>
                  <a:pt x="646004" y="372799"/>
                </a:lnTo>
                <a:lnTo>
                  <a:pt x="644814" y="367912"/>
                </a:lnTo>
                <a:lnTo>
                  <a:pt x="643652" y="362369"/>
                </a:lnTo>
                <a:lnTo>
                  <a:pt x="642080" y="362598"/>
                </a:lnTo>
                <a:lnTo>
                  <a:pt x="641147" y="361255"/>
                </a:lnTo>
                <a:lnTo>
                  <a:pt x="640470" y="361283"/>
                </a:lnTo>
                <a:lnTo>
                  <a:pt x="638260" y="362531"/>
                </a:lnTo>
                <a:lnTo>
                  <a:pt x="636498" y="362121"/>
                </a:lnTo>
                <a:lnTo>
                  <a:pt x="635194" y="362293"/>
                </a:lnTo>
                <a:lnTo>
                  <a:pt x="635184" y="364845"/>
                </a:lnTo>
                <a:lnTo>
                  <a:pt x="635403" y="367560"/>
                </a:lnTo>
                <a:lnTo>
                  <a:pt x="634908" y="368541"/>
                </a:lnTo>
                <a:lnTo>
                  <a:pt x="631460" y="371723"/>
                </a:lnTo>
                <a:lnTo>
                  <a:pt x="630498" y="373856"/>
                </a:lnTo>
                <a:lnTo>
                  <a:pt x="630593" y="376095"/>
                </a:lnTo>
                <a:lnTo>
                  <a:pt x="631021" y="379085"/>
                </a:lnTo>
                <a:lnTo>
                  <a:pt x="630412" y="380609"/>
                </a:lnTo>
                <a:lnTo>
                  <a:pt x="628917" y="382010"/>
                </a:lnTo>
                <a:lnTo>
                  <a:pt x="626907" y="382743"/>
                </a:lnTo>
                <a:lnTo>
                  <a:pt x="625135" y="382400"/>
                </a:lnTo>
                <a:lnTo>
                  <a:pt x="624001" y="381181"/>
                </a:lnTo>
                <a:lnTo>
                  <a:pt x="622945" y="378076"/>
                </a:lnTo>
                <a:lnTo>
                  <a:pt x="622002" y="376380"/>
                </a:lnTo>
                <a:lnTo>
                  <a:pt x="621011" y="375980"/>
                </a:lnTo>
                <a:lnTo>
                  <a:pt x="620239" y="376438"/>
                </a:lnTo>
                <a:lnTo>
                  <a:pt x="620134" y="378390"/>
                </a:lnTo>
                <a:lnTo>
                  <a:pt x="620192" y="380000"/>
                </a:lnTo>
                <a:lnTo>
                  <a:pt x="619944" y="380181"/>
                </a:lnTo>
                <a:lnTo>
                  <a:pt x="619392" y="379933"/>
                </a:lnTo>
                <a:lnTo>
                  <a:pt x="618763" y="379143"/>
                </a:lnTo>
                <a:lnTo>
                  <a:pt x="617115" y="371351"/>
                </a:lnTo>
                <a:lnTo>
                  <a:pt x="614763" y="365341"/>
                </a:lnTo>
                <a:lnTo>
                  <a:pt x="614619" y="363036"/>
                </a:lnTo>
                <a:lnTo>
                  <a:pt x="615477" y="360064"/>
                </a:lnTo>
                <a:lnTo>
                  <a:pt x="616534" y="355482"/>
                </a:lnTo>
                <a:lnTo>
                  <a:pt x="619325" y="352625"/>
                </a:lnTo>
                <a:lnTo>
                  <a:pt x="619687" y="351415"/>
                </a:lnTo>
                <a:lnTo>
                  <a:pt x="620144" y="350453"/>
                </a:lnTo>
                <a:lnTo>
                  <a:pt x="620820" y="350263"/>
                </a:lnTo>
                <a:lnTo>
                  <a:pt x="624402" y="350529"/>
                </a:lnTo>
                <a:lnTo>
                  <a:pt x="625602" y="350072"/>
                </a:lnTo>
                <a:lnTo>
                  <a:pt x="626659" y="348720"/>
                </a:lnTo>
                <a:lnTo>
                  <a:pt x="628202" y="347634"/>
                </a:lnTo>
                <a:lnTo>
                  <a:pt x="629745" y="347196"/>
                </a:lnTo>
                <a:lnTo>
                  <a:pt x="630974" y="347034"/>
                </a:lnTo>
                <a:lnTo>
                  <a:pt x="632946" y="348062"/>
                </a:lnTo>
                <a:lnTo>
                  <a:pt x="633765" y="347472"/>
                </a:lnTo>
                <a:lnTo>
                  <a:pt x="634365" y="345567"/>
                </a:lnTo>
                <a:lnTo>
                  <a:pt x="635222" y="343681"/>
                </a:lnTo>
                <a:lnTo>
                  <a:pt x="635775" y="342767"/>
                </a:lnTo>
                <a:lnTo>
                  <a:pt x="637098" y="342357"/>
                </a:lnTo>
                <a:lnTo>
                  <a:pt x="638784" y="342262"/>
                </a:lnTo>
                <a:lnTo>
                  <a:pt x="639346" y="341909"/>
                </a:lnTo>
                <a:lnTo>
                  <a:pt x="639803" y="341271"/>
                </a:lnTo>
                <a:lnTo>
                  <a:pt x="640223" y="338766"/>
                </a:lnTo>
                <a:lnTo>
                  <a:pt x="642375" y="333156"/>
                </a:lnTo>
                <a:lnTo>
                  <a:pt x="643138" y="330660"/>
                </a:lnTo>
                <a:lnTo>
                  <a:pt x="643251" y="330222"/>
                </a:lnTo>
                <a:lnTo>
                  <a:pt x="643185" y="327441"/>
                </a:lnTo>
                <a:lnTo>
                  <a:pt x="643794" y="327041"/>
                </a:lnTo>
                <a:lnTo>
                  <a:pt x="647366" y="328403"/>
                </a:lnTo>
                <a:lnTo>
                  <a:pt x="648928" y="328384"/>
                </a:lnTo>
                <a:lnTo>
                  <a:pt x="649776" y="327822"/>
                </a:lnTo>
                <a:lnTo>
                  <a:pt x="650053" y="326803"/>
                </a:lnTo>
                <a:lnTo>
                  <a:pt x="649595" y="325612"/>
                </a:lnTo>
                <a:lnTo>
                  <a:pt x="647052" y="323526"/>
                </a:lnTo>
                <a:lnTo>
                  <a:pt x="642538" y="320716"/>
                </a:lnTo>
                <a:lnTo>
                  <a:pt x="638394" y="318992"/>
                </a:lnTo>
                <a:lnTo>
                  <a:pt x="630736" y="319249"/>
                </a:lnTo>
                <a:lnTo>
                  <a:pt x="623154" y="319792"/>
                </a:lnTo>
                <a:lnTo>
                  <a:pt x="620935" y="319516"/>
                </a:lnTo>
                <a:lnTo>
                  <a:pt x="618163" y="318735"/>
                </a:lnTo>
                <a:lnTo>
                  <a:pt x="611352" y="318849"/>
                </a:lnTo>
                <a:lnTo>
                  <a:pt x="603123" y="319278"/>
                </a:lnTo>
                <a:lnTo>
                  <a:pt x="599989" y="319040"/>
                </a:lnTo>
                <a:lnTo>
                  <a:pt x="598446" y="319068"/>
                </a:lnTo>
                <a:lnTo>
                  <a:pt x="595350" y="319326"/>
                </a:lnTo>
                <a:lnTo>
                  <a:pt x="590302" y="318525"/>
                </a:lnTo>
                <a:lnTo>
                  <a:pt x="586807" y="317497"/>
                </a:lnTo>
                <a:lnTo>
                  <a:pt x="583711" y="316363"/>
                </a:lnTo>
                <a:lnTo>
                  <a:pt x="580034" y="315344"/>
                </a:lnTo>
                <a:lnTo>
                  <a:pt x="579148" y="315354"/>
                </a:lnTo>
                <a:lnTo>
                  <a:pt x="578634" y="314982"/>
                </a:lnTo>
                <a:lnTo>
                  <a:pt x="578282" y="314077"/>
                </a:lnTo>
                <a:lnTo>
                  <a:pt x="578158" y="312906"/>
                </a:lnTo>
                <a:lnTo>
                  <a:pt x="578920" y="307476"/>
                </a:lnTo>
                <a:lnTo>
                  <a:pt x="578244" y="299228"/>
                </a:lnTo>
                <a:lnTo>
                  <a:pt x="578863" y="296218"/>
                </a:lnTo>
                <a:lnTo>
                  <a:pt x="575853" y="289436"/>
                </a:lnTo>
                <a:lnTo>
                  <a:pt x="574824" y="288179"/>
                </a:lnTo>
                <a:lnTo>
                  <a:pt x="573434" y="288122"/>
                </a:lnTo>
                <a:lnTo>
                  <a:pt x="572548" y="288998"/>
                </a:lnTo>
                <a:lnTo>
                  <a:pt x="572195" y="290589"/>
                </a:lnTo>
                <a:lnTo>
                  <a:pt x="572700" y="292370"/>
                </a:lnTo>
                <a:lnTo>
                  <a:pt x="571595" y="294351"/>
                </a:lnTo>
                <a:lnTo>
                  <a:pt x="569376" y="294989"/>
                </a:lnTo>
                <a:lnTo>
                  <a:pt x="566785" y="294322"/>
                </a:lnTo>
                <a:lnTo>
                  <a:pt x="564632" y="293389"/>
                </a:lnTo>
                <a:lnTo>
                  <a:pt x="561861" y="291370"/>
                </a:lnTo>
                <a:lnTo>
                  <a:pt x="559775" y="288522"/>
                </a:lnTo>
                <a:lnTo>
                  <a:pt x="559594" y="285369"/>
                </a:lnTo>
                <a:lnTo>
                  <a:pt x="558651" y="283340"/>
                </a:lnTo>
                <a:lnTo>
                  <a:pt x="557365" y="282349"/>
                </a:lnTo>
                <a:lnTo>
                  <a:pt x="556422" y="282073"/>
                </a:lnTo>
                <a:lnTo>
                  <a:pt x="555574" y="282292"/>
                </a:lnTo>
                <a:lnTo>
                  <a:pt x="554831" y="283397"/>
                </a:lnTo>
                <a:lnTo>
                  <a:pt x="555479" y="284493"/>
                </a:lnTo>
                <a:lnTo>
                  <a:pt x="556365" y="286036"/>
                </a:lnTo>
                <a:lnTo>
                  <a:pt x="556070" y="287083"/>
                </a:lnTo>
                <a:lnTo>
                  <a:pt x="555279" y="287245"/>
                </a:lnTo>
                <a:lnTo>
                  <a:pt x="554098" y="286798"/>
                </a:lnTo>
                <a:lnTo>
                  <a:pt x="552269" y="287036"/>
                </a:lnTo>
                <a:lnTo>
                  <a:pt x="550497" y="286236"/>
                </a:lnTo>
                <a:lnTo>
                  <a:pt x="549440" y="286169"/>
                </a:lnTo>
                <a:lnTo>
                  <a:pt x="548392" y="285874"/>
                </a:lnTo>
                <a:lnTo>
                  <a:pt x="548326" y="284054"/>
                </a:lnTo>
                <a:lnTo>
                  <a:pt x="546716" y="281749"/>
                </a:lnTo>
                <a:lnTo>
                  <a:pt x="543992" y="279168"/>
                </a:lnTo>
                <a:lnTo>
                  <a:pt x="541315" y="277568"/>
                </a:lnTo>
                <a:lnTo>
                  <a:pt x="540029" y="277787"/>
                </a:lnTo>
                <a:lnTo>
                  <a:pt x="539382" y="279549"/>
                </a:lnTo>
                <a:lnTo>
                  <a:pt x="539534" y="280206"/>
                </a:lnTo>
                <a:lnTo>
                  <a:pt x="540477" y="280530"/>
                </a:lnTo>
                <a:lnTo>
                  <a:pt x="541830" y="281549"/>
                </a:lnTo>
                <a:lnTo>
                  <a:pt x="542115" y="282616"/>
                </a:lnTo>
                <a:lnTo>
                  <a:pt x="541915" y="283550"/>
                </a:lnTo>
                <a:lnTo>
                  <a:pt x="540248" y="285255"/>
                </a:lnTo>
                <a:lnTo>
                  <a:pt x="539067" y="286874"/>
                </a:lnTo>
                <a:lnTo>
                  <a:pt x="536429" y="289227"/>
                </a:lnTo>
                <a:lnTo>
                  <a:pt x="534181" y="291922"/>
                </a:lnTo>
                <a:lnTo>
                  <a:pt x="533590" y="293961"/>
                </a:lnTo>
                <a:lnTo>
                  <a:pt x="532743" y="295789"/>
                </a:lnTo>
                <a:lnTo>
                  <a:pt x="532409" y="297799"/>
                </a:lnTo>
                <a:lnTo>
                  <a:pt x="533000" y="299190"/>
                </a:lnTo>
                <a:lnTo>
                  <a:pt x="534085" y="300066"/>
                </a:lnTo>
                <a:lnTo>
                  <a:pt x="536905" y="300704"/>
                </a:lnTo>
                <a:lnTo>
                  <a:pt x="539858" y="303409"/>
                </a:lnTo>
                <a:lnTo>
                  <a:pt x="542239" y="307057"/>
                </a:lnTo>
                <a:lnTo>
                  <a:pt x="543582" y="308162"/>
                </a:lnTo>
                <a:lnTo>
                  <a:pt x="546021" y="309391"/>
                </a:lnTo>
                <a:lnTo>
                  <a:pt x="550716" y="309534"/>
                </a:lnTo>
                <a:lnTo>
                  <a:pt x="551412" y="310534"/>
                </a:lnTo>
                <a:lnTo>
                  <a:pt x="552079" y="313211"/>
                </a:lnTo>
                <a:lnTo>
                  <a:pt x="553002" y="314154"/>
                </a:lnTo>
                <a:lnTo>
                  <a:pt x="555393" y="315411"/>
                </a:lnTo>
                <a:lnTo>
                  <a:pt x="555593" y="316335"/>
                </a:lnTo>
                <a:lnTo>
                  <a:pt x="555012" y="317402"/>
                </a:lnTo>
                <a:lnTo>
                  <a:pt x="553955" y="318240"/>
                </a:lnTo>
                <a:lnTo>
                  <a:pt x="552002" y="318773"/>
                </a:lnTo>
                <a:lnTo>
                  <a:pt x="550145" y="318983"/>
                </a:lnTo>
                <a:lnTo>
                  <a:pt x="548278" y="318640"/>
                </a:lnTo>
                <a:lnTo>
                  <a:pt x="545506" y="318430"/>
                </a:lnTo>
                <a:lnTo>
                  <a:pt x="542363" y="318411"/>
                </a:lnTo>
                <a:lnTo>
                  <a:pt x="540134" y="325069"/>
                </a:lnTo>
                <a:lnTo>
                  <a:pt x="538543" y="327403"/>
                </a:lnTo>
                <a:lnTo>
                  <a:pt x="537639" y="327403"/>
                </a:lnTo>
                <a:lnTo>
                  <a:pt x="535210" y="326269"/>
                </a:lnTo>
                <a:lnTo>
                  <a:pt x="534171" y="326450"/>
                </a:lnTo>
                <a:lnTo>
                  <a:pt x="531371" y="332356"/>
                </a:lnTo>
                <a:lnTo>
                  <a:pt x="530980" y="333775"/>
                </a:lnTo>
                <a:lnTo>
                  <a:pt x="530790" y="334842"/>
                </a:lnTo>
                <a:lnTo>
                  <a:pt x="532276" y="337118"/>
                </a:lnTo>
                <a:lnTo>
                  <a:pt x="534057" y="338995"/>
                </a:lnTo>
                <a:lnTo>
                  <a:pt x="536181" y="339728"/>
                </a:lnTo>
                <a:lnTo>
                  <a:pt x="537848" y="339166"/>
                </a:lnTo>
                <a:lnTo>
                  <a:pt x="539201" y="339919"/>
                </a:lnTo>
                <a:lnTo>
                  <a:pt x="540782" y="341804"/>
                </a:lnTo>
                <a:lnTo>
                  <a:pt x="543497" y="343052"/>
                </a:lnTo>
                <a:lnTo>
                  <a:pt x="547335" y="343652"/>
                </a:lnTo>
                <a:lnTo>
                  <a:pt x="549516" y="345138"/>
                </a:lnTo>
                <a:lnTo>
                  <a:pt x="549783" y="346424"/>
                </a:lnTo>
                <a:lnTo>
                  <a:pt x="549593" y="347729"/>
                </a:lnTo>
                <a:lnTo>
                  <a:pt x="549250" y="351120"/>
                </a:lnTo>
                <a:lnTo>
                  <a:pt x="548878" y="353073"/>
                </a:lnTo>
                <a:lnTo>
                  <a:pt x="546811" y="358197"/>
                </a:lnTo>
                <a:lnTo>
                  <a:pt x="545335" y="362607"/>
                </a:lnTo>
                <a:lnTo>
                  <a:pt x="546097" y="364703"/>
                </a:lnTo>
                <a:lnTo>
                  <a:pt x="546649" y="365560"/>
                </a:lnTo>
                <a:lnTo>
                  <a:pt x="547173" y="366217"/>
                </a:lnTo>
                <a:lnTo>
                  <a:pt x="548830" y="367865"/>
                </a:lnTo>
                <a:lnTo>
                  <a:pt x="549983" y="369494"/>
                </a:lnTo>
                <a:lnTo>
                  <a:pt x="548992" y="373656"/>
                </a:lnTo>
                <a:lnTo>
                  <a:pt x="549535" y="374752"/>
                </a:lnTo>
                <a:lnTo>
                  <a:pt x="551755" y="375485"/>
                </a:lnTo>
                <a:lnTo>
                  <a:pt x="554145" y="376047"/>
                </a:lnTo>
                <a:lnTo>
                  <a:pt x="554984" y="376733"/>
                </a:lnTo>
                <a:lnTo>
                  <a:pt x="552907" y="380952"/>
                </a:lnTo>
                <a:lnTo>
                  <a:pt x="553345" y="383886"/>
                </a:lnTo>
                <a:lnTo>
                  <a:pt x="554221" y="386639"/>
                </a:lnTo>
                <a:lnTo>
                  <a:pt x="554850" y="391135"/>
                </a:lnTo>
                <a:lnTo>
                  <a:pt x="554945" y="391611"/>
                </a:lnTo>
                <a:lnTo>
                  <a:pt x="554774" y="392735"/>
                </a:lnTo>
                <a:lnTo>
                  <a:pt x="556136" y="396221"/>
                </a:lnTo>
                <a:lnTo>
                  <a:pt x="558241" y="403012"/>
                </a:lnTo>
                <a:lnTo>
                  <a:pt x="558403" y="405546"/>
                </a:lnTo>
                <a:lnTo>
                  <a:pt x="558279" y="408222"/>
                </a:lnTo>
                <a:lnTo>
                  <a:pt x="557660" y="412690"/>
                </a:lnTo>
                <a:lnTo>
                  <a:pt x="555555" y="412670"/>
                </a:lnTo>
                <a:lnTo>
                  <a:pt x="557432" y="415652"/>
                </a:lnTo>
                <a:lnTo>
                  <a:pt x="558032" y="417795"/>
                </a:lnTo>
                <a:lnTo>
                  <a:pt x="558289" y="420786"/>
                </a:lnTo>
                <a:lnTo>
                  <a:pt x="556031" y="421157"/>
                </a:lnTo>
                <a:lnTo>
                  <a:pt x="554431" y="420824"/>
                </a:lnTo>
                <a:lnTo>
                  <a:pt x="553098" y="418204"/>
                </a:lnTo>
                <a:lnTo>
                  <a:pt x="552479" y="420586"/>
                </a:lnTo>
                <a:lnTo>
                  <a:pt x="550097" y="422786"/>
                </a:lnTo>
                <a:lnTo>
                  <a:pt x="549240" y="421710"/>
                </a:lnTo>
                <a:lnTo>
                  <a:pt x="548744" y="420557"/>
                </a:lnTo>
                <a:lnTo>
                  <a:pt x="548650" y="418519"/>
                </a:lnTo>
                <a:lnTo>
                  <a:pt x="549964" y="410737"/>
                </a:lnTo>
                <a:lnTo>
                  <a:pt x="549697" y="409861"/>
                </a:lnTo>
                <a:lnTo>
                  <a:pt x="549107" y="409280"/>
                </a:lnTo>
                <a:lnTo>
                  <a:pt x="547801" y="408965"/>
                </a:lnTo>
                <a:lnTo>
                  <a:pt x="547316" y="407384"/>
                </a:lnTo>
                <a:lnTo>
                  <a:pt x="545325" y="415690"/>
                </a:lnTo>
                <a:lnTo>
                  <a:pt x="546202" y="419081"/>
                </a:lnTo>
                <a:lnTo>
                  <a:pt x="545802" y="420624"/>
                </a:lnTo>
                <a:lnTo>
                  <a:pt x="542087" y="421919"/>
                </a:lnTo>
                <a:lnTo>
                  <a:pt x="538324" y="418805"/>
                </a:lnTo>
                <a:lnTo>
                  <a:pt x="537848" y="417804"/>
                </a:lnTo>
                <a:lnTo>
                  <a:pt x="537629" y="419557"/>
                </a:lnTo>
                <a:lnTo>
                  <a:pt x="536953" y="421691"/>
                </a:lnTo>
                <a:lnTo>
                  <a:pt x="533429" y="421300"/>
                </a:lnTo>
                <a:lnTo>
                  <a:pt x="531686" y="419633"/>
                </a:lnTo>
                <a:lnTo>
                  <a:pt x="532819" y="416795"/>
                </a:lnTo>
                <a:lnTo>
                  <a:pt x="535000" y="409937"/>
                </a:lnTo>
                <a:lnTo>
                  <a:pt x="535410" y="406879"/>
                </a:lnTo>
                <a:lnTo>
                  <a:pt x="532486" y="404631"/>
                </a:lnTo>
                <a:lnTo>
                  <a:pt x="530009" y="403250"/>
                </a:lnTo>
                <a:lnTo>
                  <a:pt x="528590" y="400126"/>
                </a:lnTo>
                <a:lnTo>
                  <a:pt x="529133" y="403555"/>
                </a:lnTo>
                <a:lnTo>
                  <a:pt x="530457" y="404774"/>
                </a:lnTo>
                <a:lnTo>
                  <a:pt x="532381" y="405632"/>
                </a:lnTo>
                <a:lnTo>
                  <a:pt x="534419" y="407384"/>
                </a:lnTo>
                <a:lnTo>
                  <a:pt x="532952" y="409518"/>
                </a:lnTo>
                <a:lnTo>
                  <a:pt x="531523" y="410842"/>
                </a:lnTo>
                <a:lnTo>
                  <a:pt x="528790" y="415871"/>
                </a:lnTo>
                <a:lnTo>
                  <a:pt x="525456" y="418681"/>
                </a:lnTo>
                <a:lnTo>
                  <a:pt x="521570" y="420795"/>
                </a:lnTo>
                <a:lnTo>
                  <a:pt x="508806" y="423901"/>
                </a:lnTo>
                <a:lnTo>
                  <a:pt x="506130" y="425158"/>
                </a:lnTo>
                <a:lnTo>
                  <a:pt x="502215" y="429025"/>
                </a:lnTo>
                <a:lnTo>
                  <a:pt x="499681" y="432692"/>
                </a:lnTo>
                <a:lnTo>
                  <a:pt x="499215" y="436407"/>
                </a:lnTo>
                <a:lnTo>
                  <a:pt x="500643" y="440417"/>
                </a:lnTo>
                <a:lnTo>
                  <a:pt x="501805" y="446684"/>
                </a:lnTo>
                <a:lnTo>
                  <a:pt x="502777" y="447961"/>
                </a:lnTo>
                <a:lnTo>
                  <a:pt x="501415" y="450247"/>
                </a:lnTo>
                <a:lnTo>
                  <a:pt x="499043" y="452676"/>
                </a:lnTo>
                <a:lnTo>
                  <a:pt x="497081" y="455943"/>
                </a:lnTo>
                <a:lnTo>
                  <a:pt x="497262" y="457733"/>
                </a:lnTo>
                <a:lnTo>
                  <a:pt x="496757" y="458943"/>
                </a:lnTo>
                <a:lnTo>
                  <a:pt x="490032" y="462953"/>
                </a:lnTo>
                <a:lnTo>
                  <a:pt x="488623" y="465296"/>
                </a:lnTo>
                <a:lnTo>
                  <a:pt x="486775" y="467620"/>
                </a:lnTo>
                <a:lnTo>
                  <a:pt x="484565" y="466287"/>
                </a:lnTo>
                <a:lnTo>
                  <a:pt x="483270" y="466306"/>
                </a:lnTo>
                <a:lnTo>
                  <a:pt x="485051" y="468154"/>
                </a:lnTo>
                <a:lnTo>
                  <a:pt x="484822" y="469373"/>
                </a:lnTo>
                <a:lnTo>
                  <a:pt x="484194" y="470087"/>
                </a:lnTo>
                <a:lnTo>
                  <a:pt x="482498" y="470754"/>
                </a:lnTo>
                <a:lnTo>
                  <a:pt x="472783" y="473697"/>
                </a:lnTo>
                <a:lnTo>
                  <a:pt x="465353" y="476488"/>
                </a:lnTo>
                <a:lnTo>
                  <a:pt x="463267" y="476374"/>
                </a:lnTo>
                <a:lnTo>
                  <a:pt x="463648" y="475526"/>
                </a:lnTo>
                <a:lnTo>
                  <a:pt x="464953" y="474774"/>
                </a:lnTo>
                <a:lnTo>
                  <a:pt x="464820" y="471573"/>
                </a:lnTo>
                <a:lnTo>
                  <a:pt x="463458" y="470983"/>
                </a:lnTo>
                <a:lnTo>
                  <a:pt x="462276" y="470754"/>
                </a:lnTo>
                <a:lnTo>
                  <a:pt x="456619" y="474659"/>
                </a:lnTo>
                <a:lnTo>
                  <a:pt x="454333" y="478517"/>
                </a:lnTo>
                <a:lnTo>
                  <a:pt x="454809" y="479250"/>
                </a:lnTo>
                <a:lnTo>
                  <a:pt x="456095" y="479069"/>
                </a:lnTo>
                <a:lnTo>
                  <a:pt x="459895" y="476888"/>
                </a:lnTo>
                <a:lnTo>
                  <a:pt x="461667" y="477507"/>
                </a:lnTo>
                <a:lnTo>
                  <a:pt x="461791" y="478364"/>
                </a:lnTo>
                <a:lnTo>
                  <a:pt x="456019" y="481698"/>
                </a:lnTo>
                <a:lnTo>
                  <a:pt x="443875" y="492480"/>
                </a:lnTo>
                <a:lnTo>
                  <a:pt x="443303" y="494605"/>
                </a:lnTo>
                <a:lnTo>
                  <a:pt x="441722" y="497005"/>
                </a:lnTo>
                <a:lnTo>
                  <a:pt x="439541" y="499262"/>
                </a:lnTo>
                <a:lnTo>
                  <a:pt x="435626" y="504720"/>
                </a:lnTo>
                <a:lnTo>
                  <a:pt x="428120" y="512826"/>
                </a:lnTo>
                <a:lnTo>
                  <a:pt x="426034" y="515845"/>
                </a:lnTo>
                <a:lnTo>
                  <a:pt x="414014" y="522075"/>
                </a:lnTo>
                <a:lnTo>
                  <a:pt x="411823" y="523922"/>
                </a:lnTo>
                <a:lnTo>
                  <a:pt x="406889" y="529980"/>
                </a:lnTo>
                <a:lnTo>
                  <a:pt x="401821" y="534933"/>
                </a:lnTo>
                <a:lnTo>
                  <a:pt x="395907" y="539039"/>
                </a:lnTo>
                <a:lnTo>
                  <a:pt x="385648" y="544268"/>
                </a:lnTo>
                <a:lnTo>
                  <a:pt x="379409" y="549212"/>
                </a:lnTo>
                <a:lnTo>
                  <a:pt x="377457" y="552497"/>
                </a:lnTo>
                <a:lnTo>
                  <a:pt x="377333" y="553669"/>
                </a:lnTo>
                <a:lnTo>
                  <a:pt x="378000" y="555260"/>
                </a:lnTo>
                <a:lnTo>
                  <a:pt x="379143" y="556746"/>
                </a:lnTo>
                <a:lnTo>
                  <a:pt x="379400" y="557927"/>
                </a:lnTo>
                <a:lnTo>
                  <a:pt x="378838" y="560041"/>
                </a:lnTo>
                <a:lnTo>
                  <a:pt x="378533" y="561213"/>
                </a:lnTo>
                <a:lnTo>
                  <a:pt x="376704" y="564109"/>
                </a:lnTo>
                <a:lnTo>
                  <a:pt x="373570" y="566175"/>
                </a:lnTo>
                <a:lnTo>
                  <a:pt x="363426" y="570490"/>
                </a:lnTo>
                <a:lnTo>
                  <a:pt x="362083" y="570357"/>
                </a:lnTo>
                <a:lnTo>
                  <a:pt x="353806" y="569500"/>
                </a:lnTo>
                <a:lnTo>
                  <a:pt x="350711" y="570281"/>
                </a:lnTo>
                <a:lnTo>
                  <a:pt x="349434" y="572300"/>
                </a:lnTo>
                <a:lnTo>
                  <a:pt x="346586" y="580654"/>
                </a:lnTo>
                <a:lnTo>
                  <a:pt x="343862" y="582873"/>
                </a:lnTo>
                <a:lnTo>
                  <a:pt x="342881" y="584883"/>
                </a:lnTo>
                <a:lnTo>
                  <a:pt x="342490" y="586273"/>
                </a:lnTo>
                <a:lnTo>
                  <a:pt x="340852" y="586235"/>
                </a:lnTo>
                <a:lnTo>
                  <a:pt x="339442" y="585616"/>
                </a:lnTo>
                <a:lnTo>
                  <a:pt x="338414" y="586064"/>
                </a:lnTo>
                <a:lnTo>
                  <a:pt x="337232" y="583263"/>
                </a:lnTo>
                <a:lnTo>
                  <a:pt x="335251" y="582692"/>
                </a:lnTo>
                <a:lnTo>
                  <a:pt x="333613" y="582492"/>
                </a:lnTo>
                <a:lnTo>
                  <a:pt x="326622" y="585311"/>
                </a:lnTo>
                <a:lnTo>
                  <a:pt x="324174" y="587578"/>
                </a:lnTo>
                <a:lnTo>
                  <a:pt x="319030" y="598256"/>
                </a:lnTo>
                <a:lnTo>
                  <a:pt x="317754" y="605133"/>
                </a:lnTo>
                <a:lnTo>
                  <a:pt x="318964" y="612715"/>
                </a:lnTo>
                <a:lnTo>
                  <a:pt x="320754" y="618763"/>
                </a:lnTo>
                <a:lnTo>
                  <a:pt x="321107" y="621497"/>
                </a:lnTo>
                <a:lnTo>
                  <a:pt x="320887" y="625040"/>
                </a:lnTo>
                <a:lnTo>
                  <a:pt x="319973" y="626764"/>
                </a:lnTo>
                <a:lnTo>
                  <a:pt x="319325" y="628802"/>
                </a:lnTo>
                <a:lnTo>
                  <a:pt x="320183" y="633003"/>
                </a:lnTo>
                <a:lnTo>
                  <a:pt x="322345" y="638499"/>
                </a:lnTo>
                <a:lnTo>
                  <a:pt x="322869" y="640823"/>
                </a:lnTo>
                <a:lnTo>
                  <a:pt x="322916" y="643214"/>
                </a:lnTo>
                <a:lnTo>
                  <a:pt x="324545" y="648700"/>
                </a:lnTo>
                <a:lnTo>
                  <a:pt x="323450" y="647709"/>
                </a:lnTo>
                <a:lnTo>
                  <a:pt x="322583" y="645395"/>
                </a:lnTo>
                <a:lnTo>
                  <a:pt x="320526" y="642442"/>
                </a:lnTo>
                <a:lnTo>
                  <a:pt x="318002" y="645385"/>
                </a:lnTo>
                <a:lnTo>
                  <a:pt x="319392" y="647500"/>
                </a:lnTo>
                <a:lnTo>
                  <a:pt x="324098" y="650014"/>
                </a:lnTo>
                <a:lnTo>
                  <a:pt x="325488" y="652072"/>
                </a:lnTo>
                <a:lnTo>
                  <a:pt x="322459" y="670369"/>
                </a:lnTo>
                <a:lnTo>
                  <a:pt x="320164" y="676856"/>
                </a:lnTo>
                <a:lnTo>
                  <a:pt x="317345" y="681104"/>
                </a:lnTo>
                <a:lnTo>
                  <a:pt x="315849" y="682742"/>
                </a:lnTo>
                <a:lnTo>
                  <a:pt x="312505" y="689486"/>
                </a:lnTo>
                <a:lnTo>
                  <a:pt x="310182" y="697592"/>
                </a:lnTo>
                <a:lnTo>
                  <a:pt x="309715" y="700707"/>
                </a:lnTo>
                <a:lnTo>
                  <a:pt x="310762" y="704193"/>
                </a:lnTo>
                <a:lnTo>
                  <a:pt x="309572" y="706250"/>
                </a:lnTo>
                <a:lnTo>
                  <a:pt x="308086" y="707822"/>
                </a:lnTo>
                <a:lnTo>
                  <a:pt x="310915" y="707117"/>
                </a:lnTo>
                <a:lnTo>
                  <a:pt x="311886" y="709003"/>
                </a:lnTo>
                <a:lnTo>
                  <a:pt x="312248" y="710955"/>
                </a:lnTo>
                <a:lnTo>
                  <a:pt x="312287" y="722538"/>
                </a:lnTo>
                <a:lnTo>
                  <a:pt x="311972" y="734596"/>
                </a:lnTo>
                <a:lnTo>
                  <a:pt x="309791" y="735092"/>
                </a:lnTo>
                <a:lnTo>
                  <a:pt x="307400" y="735216"/>
                </a:lnTo>
                <a:lnTo>
                  <a:pt x="305285" y="734873"/>
                </a:lnTo>
                <a:lnTo>
                  <a:pt x="303771" y="734406"/>
                </a:lnTo>
                <a:lnTo>
                  <a:pt x="299999" y="735044"/>
                </a:lnTo>
                <a:lnTo>
                  <a:pt x="297970" y="736378"/>
                </a:lnTo>
                <a:lnTo>
                  <a:pt x="296342" y="738588"/>
                </a:lnTo>
                <a:lnTo>
                  <a:pt x="296456" y="742359"/>
                </a:lnTo>
                <a:lnTo>
                  <a:pt x="289465" y="751846"/>
                </a:lnTo>
                <a:lnTo>
                  <a:pt x="287960" y="755009"/>
                </a:lnTo>
                <a:lnTo>
                  <a:pt x="287407" y="758047"/>
                </a:lnTo>
                <a:lnTo>
                  <a:pt x="288312" y="759638"/>
                </a:lnTo>
                <a:lnTo>
                  <a:pt x="290103" y="761267"/>
                </a:lnTo>
                <a:lnTo>
                  <a:pt x="292436" y="761924"/>
                </a:lnTo>
                <a:lnTo>
                  <a:pt x="296942" y="762581"/>
                </a:lnTo>
                <a:lnTo>
                  <a:pt x="299104" y="763448"/>
                </a:lnTo>
                <a:lnTo>
                  <a:pt x="300571" y="765057"/>
                </a:lnTo>
                <a:lnTo>
                  <a:pt x="295265" y="763343"/>
                </a:lnTo>
                <a:lnTo>
                  <a:pt x="289027" y="763000"/>
                </a:lnTo>
                <a:lnTo>
                  <a:pt x="274111" y="767401"/>
                </a:lnTo>
                <a:lnTo>
                  <a:pt x="270186" y="770487"/>
                </a:lnTo>
                <a:lnTo>
                  <a:pt x="267995" y="773163"/>
                </a:lnTo>
                <a:lnTo>
                  <a:pt x="266490" y="779278"/>
                </a:lnTo>
                <a:lnTo>
                  <a:pt x="266233" y="783364"/>
                </a:lnTo>
                <a:lnTo>
                  <a:pt x="264462" y="786765"/>
                </a:lnTo>
                <a:lnTo>
                  <a:pt x="256717" y="791985"/>
                </a:lnTo>
                <a:lnTo>
                  <a:pt x="251822" y="793594"/>
                </a:lnTo>
                <a:lnTo>
                  <a:pt x="249964" y="794985"/>
                </a:lnTo>
                <a:lnTo>
                  <a:pt x="244192" y="793185"/>
                </a:lnTo>
                <a:lnTo>
                  <a:pt x="237897" y="788613"/>
                </a:lnTo>
                <a:lnTo>
                  <a:pt x="235248" y="786155"/>
                </a:lnTo>
                <a:lnTo>
                  <a:pt x="225904" y="774344"/>
                </a:lnTo>
                <a:lnTo>
                  <a:pt x="224199" y="772849"/>
                </a:lnTo>
                <a:lnTo>
                  <a:pt x="222313" y="767791"/>
                </a:lnTo>
                <a:lnTo>
                  <a:pt x="222018" y="765905"/>
                </a:lnTo>
                <a:lnTo>
                  <a:pt x="221494" y="765153"/>
                </a:lnTo>
                <a:lnTo>
                  <a:pt x="220609" y="764638"/>
                </a:lnTo>
                <a:lnTo>
                  <a:pt x="220180" y="763857"/>
                </a:lnTo>
                <a:lnTo>
                  <a:pt x="218074" y="758066"/>
                </a:lnTo>
                <a:lnTo>
                  <a:pt x="217218" y="752027"/>
                </a:lnTo>
                <a:lnTo>
                  <a:pt x="215875" y="745274"/>
                </a:lnTo>
                <a:lnTo>
                  <a:pt x="216998" y="745741"/>
                </a:lnTo>
                <a:lnTo>
                  <a:pt x="218561" y="747960"/>
                </a:lnTo>
                <a:lnTo>
                  <a:pt x="219342" y="751189"/>
                </a:lnTo>
                <a:lnTo>
                  <a:pt x="219437" y="755704"/>
                </a:lnTo>
                <a:lnTo>
                  <a:pt x="220609" y="756228"/>
                </a:lnTo>
                <a:lnTo>
                  <a:pt x="221656" y="755799"/>
                </a:lnTo>
                <a:lnTo>
                  <a:pt x="218656" y="745398"/>
                </a:lnTo>
                <a:lnTo>
                  <a:pt x="216046" y="742817"/>
                </a:lnTo>
                <a:lnTo>
                  <a:pt x="215360" y="742645"/>
                </a:lnTo>
                <a:lnTo>
                  <a:pt x="214626" y="740978"/>
                </a:lnTo>
                <a:lnTo>
                  <a:pt x="214550" y="738883"/>
                </a:lnTo>
                <a:lnTo>
                  <a:pt x="214779" y="737892"/>
                </a:lnTo>
                <a:lnTo>
                  <a:pt x="212693" y="734482"/>
                </a:lnTo>
                <a:lnTo>
                  <a:pt x="211960" y="732453"/>
                </a:lnTo>
                <a:lnTo>
                  <a:pt x="207330" y="722138"/>
                </a:lnTo>
                <a:lnTo>
                  <a:pt x="205244" y="714737"/>
                </a:lnTo>
                <a:lnTo>
                  <a:pt x="202016" y="706498"/>
                </a:lnTo>
                <a:lnTo>
                  <a:pt x="199930" y="703612"/>
                </a:lnTo>
                <a:lnTo>
                  <a:pt x="196682" y="697249"/>
                </a:lnTo>
                <a:lnTo>
                  <a:pt x="193957" y="694287"/>
                </a:lnTo>
                <a:lnTo>
                  <a:pt x="191071" y="690315"/>
                </a:lnTo>
                <a:lnTo>
                  <a:pt x="188804" y="688553"/>
                </a:lnTo>
                <a:lnTo>
                  <a:pt x="187919" y="687629"/>
                </a:lnTo>
                <a:lnTo>
                  <a:pt x="181203" y="673846"/>
                </a:lnTo>
                <a:lnTo>
                  <a:pt x="179137" y="666217"/>
                </a:lnTo>
                <a:lnTo>
                  <a:pt x="177384" y="662616"/>
                </a:lnTo>
                <a:lnTo>
                  <a:pt x="176517" y="659873"/>
                </a:lnTo>
                <a:lnTo>
                  <a:pt x="174164" y="648148"/>
                </a:lnTo>
                <a:lnTo>
                  <a:pt x="174145" y="646052"/>
                </a:lnTo>
                <a:lnTo>
                  <a:pt x="173860" y="643757"/>
                </a:lnTo>
                <a:lnTo>
                  <a:pt x="172183" y="638785"/>
                </a:lnTo>
                <a:lnTo>
                  <a:pt x="169240" y="633403"/>
                </a:lnTo>
                <a:lnTo>
                  <a:pt x="168393" y="630050"/>
                </a:lnTo>
                <a:lnTo>
                  <a:pt x="168402" y="628745"/>
                </a:lnTo>
                <a:lnTo>
                  <a:pt x="166535" y="623506"/>
                </a:lnTo>
                <a:lnTo>
                  <a:pt x="166135" y="621116"/>
                </a:lnTo>
                <a:lnTo>
                  <a:pt x="164878" y="618906"/>
                </a:lnTo>
                <a:lnTo>
                  <a:pt x="163411" y="616877"/>
                </a:lnTo>
                <a:lnTo>
                  <a:pt x="161887" y="615248"/>
                </a:lnTo>
                <a:lnTo>
                  <a:pt x="158296" y="609933"/>
                </a:lnTo>
                <a:lnTo>
                  <a:pt x="157010" y="608638"/>
                </a:lnTo>
                <a:lnTo>
                  <a:pt x="154562" y="605190"/>
                </a:lnTo>
                <a:lnTo>
                  <a:pt x="152819" y="598818"/>
                </a:lnTo>
                <a:lnTo>
                  <a:pt x="150590" y="596322"/>
                </a:lnTo>
                <a:lnTo>
                  <a:pt x="154095" y="596322"/>
                </a:lnTo>
                <a:lnTo>
                  <a:pt x="151952" y="593960"/>
                </a:lnTo>
                <a:lnTo>
                  <a:pt x="150943" y="592417"/>
                </a:lnTo>
                <a:lnTo>
                  <a:pt x="149819" y="591464"/>
                </a:lnTo>
                <a:lnTo>
                  <a:pt x="151447" y="589083"/>
                </a:lnTo>
                <a:lnTo>
                  <a:pt x="148780" y="589150"/>
                </a:lnTo>
                <a:lnTo>
                  <a:pt x="147371" y="587721"/>
                </a:lnTo>
                <a:lnTo>
                  <a:pt x="145437" y="583244"/>
                </a:lnTo>
                <a:lnTo>
                  <a:pt x="141922" y="578177"/>
                </a:lnTo>
                <a:lnTo>
                  <a:pt x="141322" y="575472"/>
                </a:lnTo>
                <a:lnTo>
                  <a:pt x="138217" y="566947"/>
                </a:lnTo>
                <a:lnTo>
                  <a:pt x="135588" y="546440"/>
                </a:lnTo>
                <a:lnTo>
                  <a:pt x="133179" y="537286"/>
                </a:lnTo>
                <a:lnTo>
                  <a:pt x="133369" y="534657"/>
                </a:lnTo>
                <a:lnTo>
                  <a:pt x="130454" y="526714"/>
                </a:lnTo>
                <a:lnTo>
                  <a:pt x="129035" y="521379"/>
                </a:lnTo>
                <a:lnTo>
                  <a:pt x="128454" y="516855"/>
                </a:lnTo>
                <a:lnTo>
                  <a:pt x="127682" y="513883"/>
                </a:lnTo>
                <a:lnTo>
                  <a:pt x="126987" y="507978"/>
                </a:lnTo>
                <a:lnTo>
                  <a:pt x="125873" y="506111"/>
                </a:lnTo>
                <a:lnTo>
                  <a:pt x="125749" y="504987"/>
                </a:lnTo>
                <a:lnTo>
                  <a:pt x="126492" y="502291"/>
                </a:lnTo>
                <a:lnTo>
                  <a:pt x="128578" y="498129"/>
                </a:lnTo>
                <a:lnTo>
                  <a:pt x="129349" y="495490"/>
                </a:lnTo>
                <a:lnTo>
                  <a:pt x="128444" y="491776"/>
                </a:lnTo>
                <a:lnTo>
                  <a:pt x="126549" y="495681"/>
                </a:lnTo>
                <a:lnTo>
                  <a:pt x="124777" y="496776"/>
                </a:lnTo>
                <a:lnTo>
                  <a:pt x="123930" y="493862"/>
                </a:lnTo>
                <a:lnTo>
                  <a:pt x="123920" y="489937"/>
                </a:lnTo>
                <a:lnTo>
                  <a:pt x="123701" y="488994"/>
                </a:lnTo>
                <a:lnTo>
                  <a:pt x="124168" y="487680"/>
                </a:lnTo>
                <a:lnTo>
                  <a:pt x="128854" y="488280"/>
                </a:lnTo>
                <a:lnTo>
                  <a:pt x="123520" y="485870"/>
                </a:lnTo>
                <a:lnTo>
                  <a:pt x="122891" y="484461"/>
                </a:lnTo>
                <a:lnTo>
                  <a:pt x="122691" y="483403"/>
                </a:lnTo>
                <a:lnTo>
                  <a:pt x="123834" y="481451"/>
                </a:lnTo>
                <a:lnTo>
                  <a:pt x="121891" y="479803"/>
                </a:lnTo>
                <a:lnTo>
                  <a:pt x="121110" y="474754"/>
                </a:lnTo>
                <a:lnTo>
                  <a:pt x="120539" y="473602"/>
                </a:lnTo>
                <a:lnTo>
                  <a:pt x="120319" y="472669"/>
                </a:lnTo>
                <a:lnTo>
                  <a:pt x="121425" y="465687"/>
                </a:lnTo>
                <a:lnTo>
                  <a:pt x="126016" y="451942"/>
                </a:lnTo>
                <a:lnTo>
                  <a:pt x="126359" y="448828"/>
                </a:lnTo>
                <a:lnTo>
                  <a:pt x="125959" y="444398"/>
                </a:lnTo>
                <a:lnTo>
                  <a:pt x="124939" y="440874"/>
                </a:lnTo>
                <a:lnTo>
                  <a:pt x="124501" y="437140"/>
                </a:lnTo>
                <a:lnTo>
                  <a:pt x="124225" y="436178"/>
                </a:lnTo>
                <a:lnTo>
                  <a:pt x="122558" y="435835"/>
                </a:lnTo>
                <a:lnTo>
                  <a:pt x="120977" y="434454"/>
                </a:lnTo>
                <a:lnTo>
                  <a:pt x="119148" y="428911"/>
                </a:lnTo>
                <a:lnTo>
                  <a:pt x="120825" y="427091"/>
                </a:lnTo>
                <a:lnTo>
                  <a:pt x="122120" y="426091"/>
                </a:lnTo>
                <a:lnTo>
                  <a:pt x="120339" y="426510"/>
                </a:lnTo>
                <a:lnTo>
                  <a:pt x="118872" y="426339"/>
                </a:lnTo>
                <a:lnTo>
                  <a:pt x="121653" y="423777"/>
                </a:lnTo>
                <a:lnTo>
                  <a:pt x="124139" y="421815"/>
                </a:lnTo>
                <a:lnTo>
                  <a:pt x="129807" y="419538"/>
                </a:lnTo>
                <a:lnTo>
                  <a:pt x="132216" y="418081"/>
                </a:lnTo>
                <a:lnTo>
                  <a:pt x="128654" y="419395"/>
                </a:lnTo>
                <a:lnTo>
                  <a:pt x="124920" y="419890"/>
                </a:lnTo>
                <a:lnTo>
                  <a:pt x="116995" y="419624"/>
                </a:lnTo>
                <a:lnTo>
                  <a:pt x="118320" y="414442"/>
                </a:lnTo>
                <a:lnTo>
                  <a:pt x="119701" y="412709"/>
                </a:lnTo>
                <a:lnTo>
                  <a:pt x="121196" y="411737"/>
                </a:lnTo>
                <a:lnTo>
                  <a:pt x="118996" y="412032"/>
                </a:lnTo>
                <a:lnTo>
                  <a:pt x="116443" y="411623"/>
                </a:lnTo>
                <a:lnTo>
                  <a:pt x="117262" y="406355"/>
                </a:lnTo>
                <a:lnTo>
                  <a:pt x="119272" y="405212"/>
                </a:lnTo>
                <a:lnTo>
                  <a:pt x="121434" y="404993"/>
                </a:lnTo>
                <a:lnTo>
                  <a:pt x="124120" y="404241"/>
                </a:lnTo>
                <a:lnTo>
                  <a:pt x="121244" y="403374"/>
                </a:lnTo>
                <a:lnTo>
                  <a:pt x="118263" y="402955"/>
                </a:lnTo>
                <a:lnTo>
                  <a:pt x="114671" y="403822"/>
                </a:lnTo>
                <a:lnTo>
                  <a:pt x="111376" y="403184"/>
                </a:lnTo>
                <a:lnTo>
                  <a:pt x="107366" y="403193"/>
                </a:lnTo>
                <a:lnTo>
                  <a:pt x="108966" y="403898"/>
                </a:lnTo>
                <a:lnTo>
                  <a:pt x="110680" y="405498"/>
                </a:lnTo>
                <a:lnTo>
                  <a:pt x="109823" y="408356"/>
                </a:lnTo>
                <a:lnTo>
                  <a:pt x="109014" y="410137"/>
                </a:lnTo>
                <a:lnTo>
                  <a:pt x="106813" y="411366"/>
                </a:lnTo>
                <a:lnTo>
                  <a:pt x="105013" y="413223"/>
                </a:lnTo>
                <a:lnTo>
                  <a:pt x="104508" y="414852"/>
                </a:lnTo>
                <a:lnTo>
                  <a:pt x="103489" y="415995"/>
                </a:lnTo>
                <a:lnTo>
                  <a:pt x="105251" y="416805"/>
                </a:lnTo>
                <a:lnTo>
                  <a:pt x="107061" y="417385"/>
                </a:lnTo>
                <a:lnTo>
                  <a:pt x="108109" y="418709"/>
                </a:lnTo>
                <a:lnTo>
                  <a:pt x="109347" y="420624"/>
                </a:lnTo>
                <a:lnTo>
                  <a:pt x="109280" y="424348"/>
                </a:lnTo>
                <a:lnTo>
                  <a:pt x="104537" y="433102"/>
                </a:lnTo>
                <a:lnTo>
                  <a:pt x="102898" y="435054"/>
                </a:lnTo>
                <a:lnTo>
                  <a:pt x="91021" y="440331"/>
                </a:lnTo>
                <a:lnTo>
                  <a:pt x="86363" y="443198"/>
                </a:lnTo>
                <a:lnTo>
                  <a:pt x="76419" y="446922"/>
                </a:lnTo>
                <a:lnTo>
                  <a:pt x="72552" y="447618"/>
                </a:lnTo>
                <a:lnTo>
                  <a:pt x="68266" y="446875"/>
                </a:lnTo>
                <a:lnTo>
                  <a:pt x="61998" y="444046"/>
                </a:lnTo>
                <a:lnTo>
                  <a:pt x="52435" y="436797"/>
                </a:lnTo>
                <a:lnTo>
                  <a:pt x="49949" y="434407"/>
                </a:lnTo>
                <a:lnTo>
                  <a:pt x="42300" y="425082"/>
                </a:lnTo>
                <a:lnTo>
                  <a:pt x="36786" y="420138"/>
                </a:lnTo>
                <a:lnTo>
                  <a:pt x="32604" y="415537"/>
                </a:lnTo>
                <a:lnTo>
                  <a:pt x="27422" y="411175"/>
                </a:lnTo>
                <a:lnTo>
                  <a:pt x="22536" y="405289"/>
                </a:lnTo>
                <a:lnTo>
                  <a:pt x="21498" y="402602"/>
                </a:lnTo>
                <a:lnTo>
                  <a:pt x="21860" y="399869"/>
                </a:lnTo>
                <a:lnTo>
                  <a:pt x="23679" y="398383"/>
                </a:lnTo>
                <a:lnTo>
                  <a:pt x="25812" y="398983"/>
                </a:lnTo>
                <a:lnTo>
                  <a:pt x="27498" y="401288"/>
                </a:lnTo>
                <a:lnTo>
                  <a:pt x="28689" y="402317"/>
                </a:lnTo>
                <a:lnTo>
                  <a:pt x="29689" y="402736"/>
                </a:lnTo>
                <a:lnTo>
                  <a:pt x="36986" y="399202"/>
                </a:lnTo>
                <a:lnTo>
                  <a:pt x="39814" y="399345"/>
                </a:lnTo>
                <a:lnTo>
                  <a:pt x="41748" y="397573"/>
                </a:lnTo>
                <a:lnTo>
                  <a:pt x="44196" y="397964"/>
                </a:lnTo>
                <a:lnTo>
                  <a:pt x="49187" y="395202"/>
                </a:lnTo>
                <a:lnTo>
                  <a:pt x="51282" y="395030"/>
                </a:lnTo>
                <a:lnTo>
                  <a:pt x="53778" y="394478"/>
                </a:lnTo>
                <a:lnTo>
                  <a:pt x="57798" y="387477"/>
                </a:lnTo>
                <a:lnTo>
                  <a:pt x="60807" y="383019"/>
                </a:lnTo>
                <a:lnTo>
                  <a:pt x="62760" y="382086"/>
                </a:lnTo>
                <a:lnTo>
                  <a:pt x="62646" y="381000"/>
                </a:lnTo>
                <a:lnTo>
                  <a:pt x="62103" y="379581"/>
                </a:lnTo>
                <a:lnTo>
                  <a:pt x="60646" y="379943"/>
                </a:lnTo>
                <a:lnTo>
                  <a:pt x="59627" y="381295"/>
                </a:lnTo>
                <a:lnTo>
                  <a:pt x="58874" y="382934"/>
                </a:lnTo>
                <a:lnTo>
                  <a:pt x="58112" y="383915"/>
                </a:lnTo>
                <a:lnTo>
                  <a:pt x="55750" y="383010"/>
                </a:lnTo>
                <a:lnTo>
                  <a:pt x="54159" y="383162"/>
                </a:lnTo>
                <a:lnTo>
                  <a:pt x="52197" y="383695"/>
                </a:lnTo>
                <a:lnTo>
                  <a:pt x="45025" y="386305"/>
                </a:lnTo>
                <a:lnTo>
                  <a:pt x="42072" y="388648"/>
                </a:lnTo>
                <a:lnTo>
                  <a:pt x="40071" y="389115"/>
                </a:lnTo>
                <a:lnTo>
                  <a:pt x="28613" y="386534"/>
                </a:lnTo>
                <a:lnTo>
                  <a:pt x="17412" y="380609"/>
                </a:lnTo>
                <a:lnTo>
                  <a:pt x="12697" y="376666"/>
                </a:lnTo>
                <a:lnTo>
                  <a:pt x="9715" y="371627"/>
                </a:lnTo>
                <a:lnTo>
                  <a:pt x="6734" y="365617"/>
                </a:lnTo>
                <a:lnTo>
                  <a:pt x="7715" y="363931"/>
                </a:lnTo>
                <a:lnTo>
                  <a:pt x="12344" y="360312"/>
                </a:lnTo>
                <a:lnTo>
                  <a:pt x="16345" y="357464"/>
                </a:lnTo>
                <a:lnTo>
                  <a:pt x="12754" y="358730"/>
                </a:lnTo>
                <a:lnTo>
                  <a:pt x="8867" y="360493"/>
                </a:lnTo>
                <a:lnTo>
                  <a:pt x="6944" y="361721"/>
                </a:lnTo>
                <a:lnTo>
                  <a:pt x="4763" y="364302"/>
                </a:lnTo>
                <a:lnTo>
                  <a:pt x="1867" y="364884"/>
                </a:lnTo>
                <a:lnTo>
                  <a:pt x="724" y="361054"/>
                </a:lnTo>
                <a:lnTo>
                  <a:pt x="0" y="357321"/>
                </a:lnTo>
                <a:lnTo>
                  <a:pt x="1848" y="356063"/>
                </a:lnTo>
                <a:lnTo>
                  <a:pt x="3143" y="355273"/>
                </a:lnTo>
                <a:lnTo>
                  <a:pt x="5772" y="354606"/>
                </a:lnTo>
                <a:lnTo>
                  <a:pt x="8648" y="354130"/>
                </a:lnTo>
                <a:lnTo>
                  <a:pt x="11259" y="354149"/>
                </a:lnTo>
                <a:lnTo>
                  <a:pt x="14944" y="354206"/>
                </a:lnTo>
                <a:lnTo>
                  <a:pt x="15049" y="345443"/>
                </a:lnTo>
                <a:lnTo>
                  <a:pt x="15354" y="344672"/>
                </a:lnTo>
                <a:lnTo>
                  <a:pt x="15878" y="344224"/>
                </a:lnTo>
                <a:lnTo>
                  <a:pt x="16478" y="344033"/>
                </a:lnTo>
                <a:lnTo>
                  <a:pt x="16983" y="344167"/>
                </a:lnTo>
                <a:lnTo>
                  <a:pt x="17736" y="345481"/>
                </a:lnTo>
                <a:lnTo>
                  <a:pt x="18679" y="345405"/>
                </a:lnTo>
                <a:lnTo>
                  <a:pt x="19678" y="344643"/>
                </a:lnTo>
                <a:lnTo>
                  <a:pt x="21907" y="345214"/>
                </a:lnTo>
                <a:lnTo>
                  <a:pt x="23698" y="344824"/>
                </a:lnTo>
                <a:lnTo>
                  <a:pt x="25508" y="345338"/>
                </a:lnTo>
                <a:lnTo>
                  <a:pt x="28594" y="345348"/>
                </a:lnTo>
                <a:lnTo>
                  <a:pt x="34166" y="345138"/>
                </a:lnTo>
                <a:lnTo>
                  <a:pt x="37262" y="345205"/>
                </a:lnTo>
                <a:lnTo>
                  <a:pt x="39262" y="346596"/>
                </a:lnTo>
                <a:lnTo>
                  <a:pt x="41453" y="348129"/>
                </a:lnTo>
                <a:lnTo>
                  <a:pt x="43825" y="348348"/>
                </a:lnTo>
                <a:lnTo>
                  <a:pt x="47263" y="348167"/>
                </a:lnTo>
                <a:lnTo>
                  <a:pt x="49596" y="347577"/>
                </a:lnTo>
                <a:lnTo>
                  <a:pt x="50778" y="346148"/>
                </a:lnTo>
                <a:lnTo>
                  <a:pt x="51664" y="344776"/>
                </a:lnTo>
                <a:lnTo>
                  <a:pt x="56759" y="342776"/>
                </a:lnTo>
                <a:lnTo>
                  <a:pt x="62112" y="341147"/>
                </a:lnTo>
                <a:lnTo>
                  <a:pt x="63655" y="340966"/>
                </a:lnTo>
                <a:lnTo>
                  <a:pt x="64141" y="341919"/>
                </a:lnTo>
                <a:lnTo>
                  <a:pt x="63903" y="343510"/>
                </a:lnTo>
                <a:lnTo>
                  <a:pt x="64522" y="345024"/>
                </a:lnTo>
                <a:lnTo>
                  <a:pt x="66675" y="345986"/>
                </a:lnTo>
                <a:lnTo>
                  <a:pt x="68189" y="346224"/>
                </a:lnTo>
                <a:lnTo>
                  <a:pt x="69552" y="346005"/>
                </a:lnTo>
                <a:lnTo>
                  <a:pt x="70561" y="345519"/>
                </a:lnTo>
                <a:lnTo>
                  <a:pt x="72733" y="343138"/>
                </a:lnTo>
                <a:lnTo>
                  <a:pt x="73857" y="342595"/>
                </a:lnTo>
                <a:lnTo>
                  <a:pt x="75314" y="342633"/>
                </a:lnTo>
                <a:lnTo>
                  <a:pt x="76952" y="341490"/>
                </a:lnTo>
                <a:lnTo>
                  <a:pt x="76981" y="340614"/>
                </a:lnTo>
                <a:lnTo>
                  <a:pt x="75942" y="340195"/>
                </a:lnTo>
                <a:lnTo>
                  <a:pt x="75057" y="338937"/>
                </a:lnTo>
                <a:lnTo>
                  <a:pt x="75229" y="337918"/>
                </a:lnTo>
                <a:lnTo>
                  <a:pt x="74971" y="336470"/>
                </a:lnTo>
                <a:lnTo>
                  <a:pt x="75152" y="335099"/>
                </a:lnTo>
                <a:lnTo>
                  <a:pt x="75848" y="334070"/>
                </a:lnTo>
                <a:lnTo>
                  <a:pt x="77067" y="333080"/>
                </a:lnTo>
                <a:lnTo>
                  <a:pt x="76343" y="331032"/>
                </a:lnTo>
                <a:lnTo>
                  <a:pt x="74476" y="327107"/>
                </a:lnTo>
                <a:lnTo>
                  <a:pt x="72523" y="322078"/>
                </a:lnTo>
                <a:lnTo>
                  <a:pt x="70456" y="317887"/>
                </a:lnTo>
                <a:lnTo>
                  <a:pt x="67837" y="314210"/>
                </a:lnTo>
                <a:lnTo>
                  <a:pt x="66484" y="311505"/>
                </a:lnTo>
                <a:lnTo>
                  <a:pt x="66627" y="305533"/>
                </a:lnTo>
                <a:lnTo>
                  <a:pt x="66399" y="304324"/>
                </a:lnTo>
                <a:lnTo>
                  <a:pt x="65494" y="303581"/>
                </a:lnTo>
                <a:lnTo>
                  <a:pt x="64284" y="303171"/>
                </a:lnTo>
                <a:lnTo>
                  <a:pt x="62579" y="303781"/>
                </a:lnTo>
                <a:lnTo>
                  <a:pt x="61046" y="303895"/>
                </a:lnTo>
                <a:lnTo>
                  <a:pt x="57750" y="303762"/>
                </a:lnTo>
                <a:lnTo>
                  <a:pt x="56131" y="303152"/>
                </a:lnTo>
                <a:lnTo>
                  <a:pt x="51730" y="297142"/>
                </a:lnTo>
                <a:lnTo>
                  <a:pt x="51149" y="294780"/>
                </a:lnTo>
                <a:lnTo>
                  <a:pt x="51130" y="292351"/>
                </a:lnTo>
                <a:lnTo>
                  <a:pt x="52587" y="288122"/>
                </a:lnTo>
                <a:lnTo>
                  <a:pt x="53035" y="284178"/>
                </a:lnTo>
                <a:lnTo>
                  <a:pt x="53235" y="280501"/>
                </a:lnTo>
                <a:lnTo>
                  <a:pt x="52997" y="279463"/>
                </a:lnTo>
                <a:lnTo>
                  <a:pt x="52111" y="278225"/>
                </a:lnTo>
                <a:lnTo>
                  <a:pt x="50635" y="277311"/>
                </a:lnTo>
                <a:lnTo>
                  <a:pt x="46682" y="277092"/>
                </a:lnTo>
                <a:lnTo>
                  <a:pt x="41986" y="275872"/>
                </a:lnTo>
                <a:lnTo>
                  <a:pt x="38376" y="273729"/>
                </a:lnTo>
                <a:lnTo>
                  <a:pt x="35862" y="272434"/>
                </a:lnTo>
                <a:lnTo>
                  <a:pt x="35185" y="271586"/>
                </a:lnTo>
                <a:lnTo>
                  <a:pt x="34880" y="270596"/>
                </a:lnTo>
                <a:lnTo>
                  <a:pt x="35537" y="266129"/>
                </a:lnTo>
                <a:lnTo>
                  <a:pt x="36671" y="261090"/>
                </a:lnTo>
                <a:lnTo>
                  <a:pt x="37500" y="259547"/>
                </a:lnTo>
                <a:lnTo>
                  <a:pt x="38928" y="257946"/>
                </a:lnTo>
                <a:lnTo>
                  <a:pt x="39986" y="256860"/>
                </a:lnTo>
                <a:lnTo>
                  <a:pt x="41681" y="255422"/>
                </a:lnTo>
                <a:lnTo>
                  <a:pt x="46263" y="250603"/>
                </a:lnTo>
                <a:lnTo>
                  <a:pt x="50368" y="243964"/>
                </a:lnTo>
                <a:lnTo>
                  <a:pt x="52911" y="239325"/>
                </a:lnTo>
                <a:lnTo>
                  <a:pt x="54235" y="237944"/>
                </a:lnTo>
                <a:lnTo>
                  <a:pt x="55588" y="236763"/>
                </a:lnTo>
                <a:lnTo>
                  <a:pt x="57559" y="235334"/>
                </a:lnTo>
                <a:lnTo>
                  <a:pt x="59845" y="234029"/>
                </a:lnTo>
                <a:lnTo>
                  <a:pt x="62112" y="234086"/>
                </a:lnTo>
                <a:lnTo>
                  <a:pt x="64265" y="235277"/>
                </a:lnTo>
                <a:lnTo>
                  <a:pt x="65865" y="236668"/>
                </a:lnTo>
                <a:lnTo>
                  <a:pt x="66408" y="239744"/>
                </a:lnTo>
                <a:lnTo>
                  <a:pt x="67542" y="241735"/>
                </a:lnTo>
                <a:lnTo>
                  <a:pt x="68761" y="242935"/>
                </a:lnTo>
                <a:lnTo>
                  <a:pt x="70380" y="243516"/>
                </a:lnTo>
                <a:lnTo>
                  <a:pt x="72447" y="243373"/>
                </a:lnTo>
                <a:lnTo>
                  <a:pt x="80724" y="239849"/>
                </a:lnTo>
                <a:lnTo>
                  <a:pt x="83544" y="239135"/>
                </a:lnTo>
                <a:lnTo>
                  <a:pt x="90306" y="238696"/>
                </a:lnTo>
                <a:lnTo>
                  <a:pt x="94945" y="237334"/>
                </a:lnTo>
                <a:lnTo>
                  <a:pt x="99050" y="235906"/>
                </a:lnTo>
                <a:lnTo>
                  <a:pt x="99555" y="233343"/>
                </a:lnTo>
                <a:lnTo>
                  <a:pt x="101136" y="229428"/>
                </a:lnTo>
                <a:lnTo>
                  <a:pt x="105956" y="224323"/>
                </a:lnTo>
                <a:lnTo>
                  <a:pt x="107318" y="222047"/>
                </a:lnTo>
                <a:lnTo>
                  <a:pt x="108775" y="217684"/>
                </a:lnTo>
                <a:lnTo>
                  <a:pt x="110328" y="213703"/>
                </a:lnTo>
                <a:lnTo>
                  <a:pt x="111671" y="212045"/>
                </a:lnTo>
                <a:lnTo>
                  <a:pt x="119253" y="207664"/>
                </a:lnTo>
                <a:lnTo>
                  <a:pt x="126673" y="203635"/>
                </a:lnTo>
                <a:lnTo>
                  <a:pt x="127892" y="201806"/>
                </a:lnTo>
                <a:lnTo>
                  <a:pt x="132692" y="193424"/>
                </a:lnTo>
                <a:lnTo>
                  <a:pt x="135436" y="187718"/>
                </a:lnTo>
                <a:lnTo>
                  <a:pt x="136150" y="185880"/>
                </a:lnTo>
                <a:lnTo>
                  <a:pt x="137741" y="180918"/>
                </a:lnTo>
                <a:lnTo>
                  <a:pt x="139465" y="175965"/>
                </a:lnTo>
                <a:lnTo>
                  <a:pt x="141751" y="174812"/>
                </a:lnTo>
                <a:lnTo>
                  <a:pt x="146847" y="172926"/>
                </a:lnTo>
                <a:lnTo>
                  <a:pt x="150886" y="171079"/>
                </a:lnTo>
                <a:lnTo>
                  <a:pt x="152962" y="168964"/>
                </a:lnTo>
                <a:lnTo>
                  <a:pt x="154210" y="167116"/>
                </a:lnTo>
                <a:lnTo>
                  <a:pt x="153981" y="165287"/>
                </a:lnTo>
                <a:lnTo>
                  <a:pt x="152867" y="163116"/>
                </a:lnTo>
                <a:lnTo>
                  <a:pt x="153095" y="161820"/>
                </a:lnTo>
                <a:lnTo>
                  <a:pt x="153295" y="160544"/>
                </a:lnTo>
                <a:lnTo>
                  <a:pt x="156239" y="157944"/>
                </a:lnTo>
                <a:lnTo>
                  <a:pt x="161754" y="150238"/>
                </a:lnTo>
                <a:lnTo>
                  <a:pt x="165068" y="146380"/>
                </a:lnTo>
                <a:lnTo>
                  <a:pt x="166164" y="146380"/>
                </a:lnTo>
                <a:lnTo>
                  <a:pt x="169621" y="144323"/>
                </a:lnTo>
                <a:lnTo>
                  <a:pt x="172907" y="141999"/>
                </a:lnTo>
                <a:lnTo>
                  <a:pt x="172717" y="140941"/>
                </a:lnTo>
                <a:lnTo>
                  <a:pt x="172307" y="139570"/>
                </a:lnTo>
                <a:lnTo>
                  <a:pt x="170421" y="138960"/>
                </a:lnTo>
                <a:lnTo>
                  <a:pt x="169821" y="137312"/>
                </a:lnTo>
                <a:lnTo>
                  <a:pt x="170288" y="134950"/>
                </a:lnTo>
                <a:lnTo>
                  <a:pt x="171869" y="128597"/>
                </a:lnTo>
                <a:lnTo>
                  <a:pt x="171545" y="126768"/>
                </a:lnTo>
                <a:lnTo>
                  <a:pt x="169621" y="120863"/>
                </a:lnTo>
                <a:lnTo>
                  <a:pt x="170050" y="119234"/>
                </a:lnTo>
                <a:lnTo>
                  <a:pt x="170840" y="117557"/>
                </a:lnTo>
                <a:lnTo>
                  <a:pt x="172993" y="115329"/>
                </a:lnTo>
                <a:lnTo>
                  <a:pt x="175765" y="113471"/>
                </a:lnTo>
                <a:lnTo>
                  <a:pt x="184642" y="109071"/>
                </a:lnTo>
                <a:lnTo>
                  <a:pt x="186442" y="108585"/>
                </a:lnTo>
                <a:lnTo>
                  <a:pt x="189519" y="107470"/>
                </a:lnTo>
                <a:lnTo>
                  <a:pt x="191405" y="105118"/>
                </a:lnTo>
                <a:lnTo>
                  <a:pt x="191633" y="103108"/>
                </a:lnTo>
                <a:lnTo>
                  <a:pt x="190805" y="101860"/>
                </a:lnTo>
                <a:lnTo>
                  <a:pt x="188966" y="100184"/>
                </a:lnTo>
                <a:lnTo>
                  <a:pt x="185509" y="98669"/>
                </a:lnTo>
                <a:lnTo>
                  <a:pt x="182385" y="97346"/>
                </a:lnTo>
                <a:lnTo>
                  <a:pt x="177079" y="97488"/>
                </a:lnTo>
                <a:lnTo>
                  <a:pt x="174327" y="96355"/>
                </a:lnTo>
                <a:lnTo>
                  <a:pt x="173574" y="95564"/>
                </a:lnTo>
                <a:lnTo>
                  <a:pt x="173193" y="92764"/>
                </a:lnTo>
                <a:lnTo>
                  <a:pt x="173727" y="88021"/>
                </a:lnTo>
                <a:lnTo>
                  <a:pt x="172898" y="87601"/>
                </a:lnTo>
                <a:lnTo>
                  <a:pt x="171717" y="88163"/>
                </a:lnTo>
                <a:lnTo>
                  <a:pt x="168916" y="87601"/>
                </a:lnTo>
                <a:lnTo>
                  <a:pt x="165478" y="87668"/>
                </a:lnTo>
                <a:lnTo>
                  <a:pt x="164163" y="86344"/>
                </a:lnTo>
                <a:lnTo>
                  <a:pt x="164811" y="84753"/>
                </a:lnTo>
                <a:lnTo>
                  <a:pt x="164611" y="82629"/>
                </a:lnTo>
                <a:lnTo>
                  <a:pt x="164096" y="80610"/>
                </a:lnTo>
                <a:lnTo>
                  <a:pt x="163563" y="80191"/>
                </a:lnTo>
                <a:lnTo>
                  <a:pt x="161915" y="79705"/>
                </a:lnTo>
                <a:lnTo>
                  <a:pt x="159353" y="77953"/>
                </a:lnTo>
                <a:lnTo>
                  <a:pt x="157286" y="75790"/>
                </a:lnTo>
                <a:lnTo>
                  <a:pt x="156077" y="74323"/>
                </a:lnTo>
                <a:lnTo>
                  <a:pt x="155705" y="73314"/>
                </a:lnTo>
                <a:lnTo>
                  <a:pt x="155820" y="72647"/>
                </a:lnTo>
                <a:lnTo>
                  <a:pt x="157324" y="70771"/>
                </a:lnTo>
                <a:lnTo>
                  <a:pt x="159115" y="68132"/>
                </a:lnTo>
                <a:lnTo>
                  <a:pt x="159772" y="65865"/>
                </a:lnTo>
                <a:lnTo>
                  <a:pt x="159972" y="64218"/>
                </a:lnTo>
                <a:lnTo>
                  <a:pt x="159468" y="63008"/>
                </a:lnTo>
                <a:lnTo>
                  <a:pt x="157819" y="61522"/>
                </a:lnTo>
                <a:lnTo>
                  <a:pt x="156057" y="60217"/>
                </a:lnTo>
                <a:lnTo>
                  <a:pt x="155353" y="59084"/>
                </a:lnTo>
                <a:lnTo>
                  <a:pt x="155324" y="57369"/>
                </a:lnTo>
                <a:lnTo>
                  <a:pt x="155981" y="55226"/>
                </a:lnTo>
                <a:lnTo>
                  <a:pt x="158048" y="53607"/>
                </a:lnTo>
                <a:lnTo>
                  <a:pt x="161715" y="52073"/>
                </a:lnTo>
                <a:lnTo>
                  <a:pt x="162668" y="50168"/>
                </a:lnTo>
                <a:lnTo>
                  <a:pt x="162544" y="48758"/>
                </a:lnTo>
                <a:lnTo>
                  <a:pt x="161544" y="48339"/>
                </a:lnTo>
                <a:lnTo>
                  <a:pt x="158962" y="48330"/>
                </a:lnTo>
                <a:lnTo>
                  <a:pt x="154619" y="47844"/>
                </a:lnTo>
                <a:lnTo>
                  <a:pt x="153886" y="47063"/>
                </a:lnTo>
                <a:lnTo>
                  <a:pt x="153391" y="46015"/>
                </a:lnTo>
                <a:lnTo>
                  <a:pt x="153381" y="44977"/>
                </a:lnTo>
                <a:lnTo>
                  <a:pt x="154305" y="43796"/>
                </a:lnTo>
                <a:lnTo>
                  <a:pt x="155410" y="42300"/>
                </a:lnTo>
                <a:lnTo>
                  <a:pt x="155210" y="40843"/>
                </a:lnTo>
                <a:lnTo>
                  <a:pt x="153934" y="39195"/>
                </a:lnTo>
                <a:lnTo>
                  <a:pt x="150876" y="37995"/>
                </a:lnTo>
                <a:lnTo>
                  <a:pt x="150457" y="36290"/>
                </a:lnTo>
                <a:lnTo>
                  <a:pt x="150933" y="34871"/>
                </a:lnTo>
                <a:lnTo>
                  <a:pt x="151942" y="32842"/>
                </a:lnTo>
                <a:lnTo>
                  <a:pt x="152828" y="31432"/>
                </a:lnTo>
                <a:lnTo>
                  <a:pt x="154914" y="27413"/>
                </a:lnTo>
                <a:lnTo>
                  <a:pt x="157448" y="26536"/>
                </a:lnTo>
                <a:lnTo>
                  <a:pt x="160553" y="25232"/>
                </a:lnTo>
                <a:lnTo>
                  <a:pt x="163982" y="23793"/>
                </a:lnTo>
                <a:lnTo>
                  <a:pt x="169269" y="24870"/>
                </a:lnTo>
                <a:lnTo>
                  <a:pt x="171841" y="25403"/>
                </a:lnTo>
                <a:lnTo>
                  <a:pt x="177041" y="26632"/>
                </a:lnTo>
                <a:lnTo>
                  <a:pt x="181403" y="27661"/>
                </a:lnTo>
                <a:lnTo>
                  <a:pt x="185861" y="27956"/>
                </a:lnTo>
                <a:lnTo>
                  <a:pt x="187709" y="27880"/>
                </a:lnTo>
                <a:lnTo>
                  <a:pt x="189747" y="29099"/>
                </a:lnTo>
                <a:lnTo>
                  <a:pt x="194786" y="31185"/>
                </a:lnTo>
                <a:lnTo>
                  <a:pt x="198882" y="32280"/>
                </a:lnTo>
                <a:lnTo>
                  <a:pt x="201653" y="32271"/>
                </a:lnTo>
                <a:lnTo>
                  <a:pt x="205740" y="30423"/>
                </a:lnTo>
                <a:lnTo>
                  <a:pt x="207778" y="28727"/>
                </a:lnTo>
                <a:lnTo>
                  <a:pt x="210521" y="26870"/>
                </a:lnTo>
                <a:lnTo>
                  <a:pt x="214036" y="26946"/>
                </a:lnTo>
                <a:lnTo>
                  <a:pt x="221637" y="24079"/>
                </a:lnTo>
                <a:lnTo>
                  <a:pt x="223056" y="24574"/>
                </a:lnTo>
                <a:lnTo>
                  <a:pt x="225314" y="24736"/>
                </a:lnTo>
                <a:lnTo>
                  <a:pt x="228038" y="23079"/>
                </a:lnTo>
                <a:lnTo>
                  <a:pt x="229438" y="21117"/>
                </a:lnTo>
                <a:lnTo>
                  <a:pt x="229657" y="20126"/>
                </a:lnTo>
                <a:lnTo>
                  <a:pt x="230334" y="19402"/>
                </a:lnTo>
                <a:lnTo>
                  <a:pt x="233248" y="18154"/>
                </a:lnTo>
                <a:lnTo>
                  <a:pt x="236172" y="16421"/>
                </a:lnTo>
                <a:lnTo>
                  <a:pt x="236963" y="14135"/>
                </a:lnTo>
                <a:lnTo>
                  <a:pt x="237449" y="12582"/>
                </a:lnTo>
                <a:lnTo>
                  <a:pt x="240649" y="10582"/>
                </a:lnTo>
                <a:lnTo>
                  <a:pt x="243983" y="8496"/>
                </a:lnTo>
                <a:lnTo>
                  <a:pt x="247469" y="6315"/>
                </a:lnTo>
                <a:lnTo>
                  <a:pt x="251431" y="3829"/>
                </a:lnTo>
                <a:lnTo>
                  <a:pt x="254784" y="1724"/>
                </a:lnTo>
                <a:lnTo>
                  <a:pt x="257527" y="0"/>
                </a:lnTo>
                <a:lnTo>
                  <a:pt x="257832" y="371"/>
                </a:lnTo>
                <a:lnTo>
                  <a:pt x="258909" y="1153"/>
                </a:lnTo>
                <a:lnTo>
                  <a:pt x="260071" y="1533"/>
                </a:lnTo>
                <a:lnTo>
                  <a:pt x="261432" y="800"/>
                </a:lnTo>
                <a:lnTo>
                  <a:pt x="263137" y="190"/>
                </a:lnTo>
                <a:lnTo>
                  <a:pt x="264033" y="533"/>
                </a:lnTo>
                <a:lnTo>
                  <a:pt x="264157" y="1524"/>
                </a:lnTo>
                <a:lnTo>
                  <a:pt x="263137" y="6172"/>
                </a:lnTo>
                <a:lnTo>
                  <a:pt x="263223" y="7991"/>
                </a:lnTo>
                <a:lnTo>
                  <a:pt x="264928" y="11773"/>
                </a:lnTo>
                <a:lnTo>
                  <a:pt x="267138" y="17897"/>
                </a:lnTo>
                <a:lnTo>
                  <a:pt x="269214" y="23631"/>
                </a:lnTo>
                <a:lnTo>
                  <a:pt x="270434" y="27384"/>
                </a:lnTo>
                <a:lnTo>
                  <a:pt x="271643" y="28918"/>
                </a:lnTo>
                <a:lnTo>
                  <a:pt x="276682" y="30489"/>
                </a:lnTo>
                <a:lnTo>
                  <a:pt x="280835" y="31775"/>
                </a:lnTo>
                <a:lnTo>
                  <a:pt x="283302" y="33880"/>
                </a:lnTo>
                <a:lnTo>
                  <a:pt x="286026" y="35900"/>
                </a:lnTo>
                <a:lnTo>
                  <a:pt x="287931" y="37138"/>
                </a:lnTo>
                <a:lnTo>
                  <a:pt x="288836" y="38728"/>
                </a:lnTo>
                <a:lnTo>
                  <a:pt x="289027" y="40157"/>
                </a:lnTo>
                <a:lnTo>
                  <a:pt x="288855" y="41119"/>
                </a:lnTo>
                <a:lnTo>
                  <a:pt x="287817" y="42386"/>
                </a:lnTo>
                <a:lnTo>
                  <a:pt x="283035" y="45644"/>
                </a:lnTo>
                <a:lnTo>
                  <a:pt x="282464" y="46672"/>
                </a:lnTo>
                <a:lnTo>
                  <a:pt x="282321" y="48025"/>
                </a:lnTo>
                <a:lnTo>
                  <a:pt x="283264" y="52054"/>
                </a:lnTo>
                <a:lnTo>
                  <a:pt x="283854" y="54578"/>
                </a:lnTo>
                <a:lnTo>
                  <a:pt x="284026" y="59645"/>
                </a:lnTo>
                <a:lnTo>
                  <a:pt x="284340" y="64456"/>
                </a:lnTo>
                <a:lnTo>
                  <a:pt x="286035" y="66646"/>
                </a:lnTo>
                <a:lnTo>
                  <a:pt x="287426" y="68056"/>
                </a:lnTo>
                <a:lnTo>
                  <a:pt x="288274" y="69332"/>
                </a:lnTo>
                <a:lnTo>
                  <a:pt x="289989" y="71095"/>
                </a:lnTo>
                <a:lnTo>
                  <a:pt x="291427" y="72399"/>
                </a:lnTo>
                <a:lnTo>
                  <a:pt x="292655" y="73171"/>
                </a:lnTo>
                <a:lnTo>
                  <a:pt x="293255" y="74895"/>
                </a:lnTo>
                <a:lnTo>
                  <a:pt x="292903" y="76924"/>
                </a:lnTo>
                <a:lnTo>
                  <a:pt x="292389" y="78686"/>
                </a:lnTo>
                <a:lnTo>
                  <a:pt x="292551" y="79638"/>
                </a:lnTo>
                <a:lnTo>
                  <a:pt x="293541" y="80315"/>
                </a:lnTo>
                <a:lnTo>
                  <a:pt x="295056" y="82077"/>
                </a:lnTo>
                <a:lnTo>
                  <a:pt x="295256" y="84649"/>
                </a:lnTo>
                <a:lnTo>
                  <a:pt x="295151" y="86420"/>
                </a:lnTo>
                <a:lnTo>
                  <a:pt x="295751" y="88011"/>
                </a:lnTo>
                <a:lnTo>
                  <a:pt x="295913" y="89773"/>
                </a:lnTo>
                <a:lnTo>
                  <a:pt x="295447" y="94164"/>
                </a:lnTo>
                <a:lnTo>
                  <a:pt x="295523" y="96145"/>
                </a:lnTo>
                <a:lnTo>
                  <a:pt x="294198" y="96269"/>
                </a:lnTo>
                <a:lnTo>
                  <a:pt x="293065" y="96945"/>
                </a:lnTo>
                <a:lnTo>
                  <a:pt x="291455" y="99708"/>
                </a:lnTo>
                <a:lnTo>
                  <a:pt x="289598" y="100431"/>
                </a:lnTo>
                <a:lnTo>
                  <a:pt x="287493" y="100651"/>
                </a:lnTo>
                <a:lnTo>
                  <a:pt x="285321" y="98955"/>
                </a:lnTo>
                <a:lnTo>
                  <a:pt x="283540" y="97184"/>
                </a:lnTo>
                <a:lnTo>
                  <a:pt x="283054" y="96202"/>
                </a:lnTo>
                <a:lnTo>
                  <a:pt x="282607" y="94336"/>
                </a:lnTo>
                <a:lnTo>
                  <a:pt x="281644" y="93116"/>
                </a:lnTo>
                <a:lnTo>
                  <a:pt x="279797" y="93688"/>
                </a:lnTo>
                <a:lnTo>
                  <a:pt x="276987" y="93945"/>
                </a:lnTo>
                <a:lnTo>
                  <a:pt x="273948" y="94354"/>
                </a:lnTo>
                <a:lnTo>
                  <a:pt x="273386" y="94764"/>
                </a:lnTo>
                <a:lnTo>
                  <a:pt x="273329" y="95555"/>
                </a:lnTo>
                <a:lnTo>
                  <a:pt x="274072" y="97231"/>
                </a:lnTo>
                <a:lnTo>
                  <a:pt x="274701" y="99412"/>
                </a:lnTo>
                <a:lnTo>
                  <a:pt x="275082" y="102460"/>
                </a:lnTo>
                <a:lnTo>
                  <a:pt x="275901" y="104480"/>
                </a:lnTo>
                <a:lnTo>
                  <a:pt x="276158" y="105118"/>
                </a:lnTo>
                <a:lnTo>
                  <a:pt x="281025" y="111176"/>
                </a:lnTo>
                <a:lnTo>
                  <a:pt x="282302" y="112404"/>
                </a:lnTo>
                <a:lnTo>
                  <a:pt x="282569" y="113214"/>
                </a:lnTo>
                <a:lnTo>
                  <a:pt x="282064" y="1154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3CCE4C38-30ED-65BD-3C85-BFF9525CB700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801 w 3981"/>
              <a:gd name="connsiteY0" fmla="*/ 4201 h 5753"/>
              <a:gd name="connsiteX1" fmla="*/ 3182 w 3981"/>
              <a:gd name="connsiteY1" fmla="*/ 5267 h 5753"/>
              <a:gd name="connsiteX2" fmla="*/ 2124 w 3981"/>
              <a:gd name="connsiteY2" fmla="*/ 5753 h 5753"/>
              <a:gd name="connsiteX3" fmla="*/ 1544 w 3981"/>
              <a:gd name="connsiteY3" fmla="*/ 3058 h 5753"/>
              <a:gd name="connsiteX4" fmla="*/ 0 w 3981"/>
              <a:gd name="connsiteY4" fmla="*/ 1153 h 5753"/>
              <a:gd name="connsiteX5" fmla="*/ 619 w 3981"/>
              <a:gd name="connsiteY5" fmla="*/ 1153 h 5753"/>
              <a:gd name="connsiteX6" fmla="*/ 2077 w 3981"/>
              <a:gd name="connsiteY6" fmla="*/ 2124 h 5753"/>
              <a:gd name="connsiteX7" fmla="*/ 2600 w 3981"/>
              <a:gd name="connsiteY7" fmla="*/ 4696 h 5753"/>
              <a:gd name="connsiteX8" fmla="*/ 3143 w 3981"/>
              <a:gd name="connsiteY8" fmla="*/ 3943 h 5753"/>
              <a:gd name="connsiteX9" fmla="*/ 3000 w 3981"/>
              <a:gd name="connsiteY9" fmla="*/ 3143 h 5753"/>
              <a:gd name="connsiteX10" fmla="*/ 3315 w 3981"/>
              <a:gd name="connsiteY10" fmla="*/ 2391 h 5753"/>
              <a:gd name="connsiteX11" fmla="*/ 3096 w 3981"/>
              <a:gd name="connsiteY11" fmla="*/ 1553 h 5753"/>
              <a:gd name="connsiteX12" fmla="*/ 2296 w 3981"/>
              <a:gd name="connsiteY12" fmla="*/ 267 h 5753"/>
              <a:gd name="connsiteX13" fmla="*/ 2572 w 3981"/>
              <a:gd name="connsiteY13" fmla="*/ 0 h 5753"/>
              <a:gd name="connsiteX14" fmla="*/ 3849 w 3981"/>
              <a:gd name="connsiteY14" fmla="*/ 1105 h 5753"/>
              <a:gd name="connsiteX15" fmla="*/ 3982 w 3981"/>
              <a:gd name="connsiteY15" fmla="*/ 1991 h 5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981" h="5753">
                <a:moveTo>
                  <a:pt x="3801" y="4201"/>
                </a:moveTo>
                <a:lnTo>
                  <a:pt x="3182" y="5267"/>
                </a:lnTo>
                <a:lnTo>
                  <a:pt x="2124" y="5753"/>
                </a:lnTo>
                <a:lnTo>
                  <a:pt x="1544" y="3058"/>
                </a:lnTo>
                <a:lnTo>
                  <a:pt x="0" y="1153"/>
                </a:lnTo>
                <a:lnTo>
                  <a:pt x="619" y="1153"/>
                </a:lnTo>
                <a:lnTo>
                  <a:pt x="2077" y="2124"/>
                </a:lnTo>
                <a:lnTo>
                  <a:pt x="2600" y="4696"/>
                </a:lnTo>
                <a:lnTo>
                  <a:pt x="3143" y="3943"/>
                </a:lnTo>
                <a:lnTo>
                  <a:pt x="3000" y="3143"/>
                </a:lnTo>
                <a:lnTo>
                  <a:pt x="3315" y="2391"/>
                </a:lnTo>
                <a:lnTo>
                  <a:pt x="3096" y="1553"/>
                </a:lnTo>
                <a:lnTo>
                  <a:pt x="2296" y="267"/>
                </a:lnTo>
                <a:lnTo>
                  <a:pt x="2572" y="0"/>
                </a:lnTo>
                <a:lnTo>
                  <a:pt x="3849" y="1105"/>
                </a:lnTo>
                <a:lnTo>
                  <a:pt x="3982" y="19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69FF71B2-5053-6BD5-6641-A461AF258F4B}"/>
              </a:ext>
            </a:extLst>
          </p:cNvPr>
          <p:cNvSpPr/>
          <p:nvPr/>
        </p:nvSpPr>
        <p:spPr>
          <a:xfrm>
            <a:off x="5872480" y="3312160"/>
            <a:ext cx="52525" cy="2509"/>
          </a:xfrm>
          <a:custGeom>
            <a:avLst/>
            <a:gdLst>
              <a:gd name="connsiteX0" fmla="*/ 160172 w 261251"/>
              <a:gd name="connsiteY0" fmla="*/ 7668 h 264661"/>
              <a:gd name="connsiteX1" fmla="*/ 160172 w 261251"/>
              <a:gd name="connsiteY1" fmla="*/ 7915 h 264661"/>
              <a:gd name="connsiteX2" fmla="*/ 161058 w 261251"/>
              <a:gd name="connsiteY2" fmla="*/ 10287 h 264661"/>
              <a:gd name="connsiteX3" fmla="*/ 163258 w 261251"/>
              <a:gd name="connsiteY3" fmla="*/ 19098 h 264661"/>
              <a:gd name="connsiteX4" fmla="*/ 164516 w 261251"/>
              <a:gd name="connsiteY4" fmla="*/ 20212 h 264661"/>
              <a:gd name="connsiteX5" fmla="*/ 165945 w 261251"/>
              <a:gd name="connsiteY5" fmla="*/ 21146 h 264661"/>
              <a:gd name="connsiteX6" fmla="*/ 166954 w 261251"/>
              <a:gd name="connsiteY6" fmla="*/ 22450 h 264661"/>
              <a:gd name="connsiteX7" fmla="*/ 167354 w 261251"/>
              <a:gd name="connsiteY7" fmla="*/ 23765 h 264661"/>
              <a:gd name="connsiteX8" fmla="*/ 167230 w 261251"/>
              <a:gd name="connsiteY8" fmla="*/ 25803 h 264661"/>
              <a:gd name="connsiteX9" fmla="*/ 167278 w 261251"/>
              <a:gd name="connsiteY9" fmla="*/ 28165 h 264661"/>
              <a:gd name="connsiteX10" fmla="*/ 167868 w 261251"/>
              <a:gd name="connsiteY10" fmla="*/ 29975 h 264661"/>
              <a:gd name="connsiteX11" fmla="*/ 168687 w 261251"/>
              <a:gd name="connsiteY11" fmla="*/ 31347 h 264661"/>
              <a:gd name="connsiteX12" fmla="*/ 169450 w 261251"/>
              <a:gd name="connsiteY12" fmla="*/ 32032 h 264661"/>
              <a:gd name="connsiteX13" fmla="*/ 170593 w 261251"/>
              <a:gd name="connsiteY13" fmla="*/ 32099 h 264661"/>
              <a:gd name="connsiteX14" fmla="*/ 171964 w 261251"/>
              <a:gd name="connsiteY14" fmla="*/ 32433 h 264661"/>
              <a:gd name="connsiteX15" fmla="*/ 172888 w 261251"/>
              <a:gd name="connsiteY15" fmla="*/ 33795 h 264661"/>
              <a:gd name="connsiteX16" fmla="*/ 175831 w 261251"/>
              <a:gd name="connsiteY16" fmla="*/ 43729 h 264661"/>
              <a:gd name="connsiteX17" fmla="*/ 176107 w 261251"/>
              <a:gd name="connsiteY17" fmla="*/ 45025 h 264661"/>
              <a:gd name="connsiteX18" fmla="*/ 177346 w 261251"/>
              <a:gd name="connsiteY18" fmla="*/ 45444 h 264661"/>
              <a:gd name="connsiteX19" fmla="*/ 179375 w 261251"/>
              <a:gd name="connsiteY19" fmla="*/ 45253 h 264661"/>
              <a:gd name="connsiteX20" fmla="*/ 181460 w 261251"/>
              <a:gd name="connsiteY20" fmla="*/ 46282 h 264661"/>
              <a:gd name="connsiteX21" fmla="*/ 183689 w 261251"/>
              <a:gd name="connsiteY21" fmla="*/ 47882 h 264661"/>
              <a:gd name="connsiteX22" fmla="*/ 185785 w 261251"/>
              <a:gd name="connsiteY22" fmla="*/ 50902 h 264661"/>
              <a:gd name="connsiteX23" fmla="*/ 187194 w 261251"/>
              <a:gd name="connsiteY23" fmla="*/ 51387 h 264661"/>
              <a:gd name="connsiteX24" fmla="*/ 191614 w 261251"/>
              <a:gd name="connsiteY24" fmla="*/ 50940 h 264661"/>
              <a:gd name="connsiteX25" fmla="*/ 197653 w 261251"/>
              <a:gd name="connsiteY25" fmla="*/ 51425 h 264661"/>
              <a:gd name="connsiteX26" fmla="*/ 200482 w 261251"/>
              <a:gd name="connsiteY26" fmla="*/ 52978 h 264661"/>
              <a:gd name="connsiteX27" fmla="*/ 200197 w 261251"/>
              <a:gd name="connsiteY27" fmla="*/ 53940 h 264661"/>
              <a:gd name="connsiteX28" fmla="*/ 198015 w 261251"/>
              <a:gd name="connsiteY28" fmla="*/ 55007 h 264661"/>
              <a:gd name="connsiteX29" fmla="*/ 194177 w 261251"/>
              <a:gd name="connsiteY29" fmla="*/ 56264 h 264661"/>
              <a:gd name="connsiteX30" fmla="*/ 193043 w 261251"/>
              <a:gd name="connsiteY30" fmla="*/ 58388 h 264661"/>
              <a:gd name="connsiteX31" fmla="*/ 192405 w 261251"/>
              <a:gd name="connsiteY31" fmla="*/ 61141 h 264661"/>
              <a:gd name="connsiteX32" fmla="*/ 192519 w 261251"/>
              <a:gd name="connsiteY32" fmla="*/ 62684 h 264661"/>
              <a:gd name="connsiteX33" fmla="*/ 193462 w 261251"/>
              <a:gd name="connsiteY33" fmla="*/ 64380 h 264661"/>
              <a:gd name="connsiteX34" fmla="*/ 196167 w 261251"/>
              <a:gd name="connsiteY34" fmla="*/ 67751 h 264661"/>
              <a:gd name="connsiteX35" fmla="*/ 196319 w 261251"/>
              <a:gd name="connsiteY35" fmla="*/ 68971 h 264661"/>
              <a:gd name="connsiteX36" fmla="*/ 196805 w 261251"/>
              <a:gd name="connsiteY36" fmla="*/ 70666 h 264661"/>
              <a:gd name="connsiteX37" fmla="*/ 197310 w 261251"/>
              <a:gd name="connsiteY37" fmla="*/ 71828 h 264661"/>
              <a:gd name="connsiteX38" fmla="*/ 196748 w 261251"/>
              <a:gd name="connsiteY38" fmla="*/ 74066 h 264661"/>
              <a:gd name="connsiteX39" fmla="*/ 194291 w 261251"/>
              <a:gd name="connsiteY39" fmla="*/ 75619 h 264661"/>
              <a:gd name="connsiteX40" fmla="*/ 191062 w 261251"/>
              <a:gd name="connsiteY40" fmla="*/ 77295 h 264661"/>
              <a:gd name="connsiteX41" fmla="*/ 184575 w 261251"/>
              <a:gd name="connsiteY41" fmla="*/ 84763 h 264661"/>
              <a:gd name="connsiteX42" fmla="*/ 184089 w 261251"/>
              <a:gd name="connsiteY42" fmla="*/ 86373 h 264661"/>
              <a:gd name="connsiteX43" fmla="*/ 184128 w 261251"/>
              <a:gd name="connsiteY43" fmla="*/ 90773 h 264661"/>
              <a:gd name="connsiteX44" fmla="*/ 183480 w 261251"/>
              <a:gd name="connsiteY44" fmla="*/ 92030 h 264661"/>
              <a:gd name="connsiteX45" fmla="*/ 181432 w 261251"/>
              <a:gd name="connsiteY45" fmla="*/ 92012 h 264661"/>
              <a:gd name="connsiteX46" fmla="*/ 179832 w 261251"/>
              <a:gd name="connsiteY46" fmla="*/ 91783 h 264661"/>
              <a:gd name="connsiteX47" fmla="*/ 179746 w 261251"/>
              <a:gd name="connsiteY47" fmla="*/ 93316 h 264661"/>
              <a:gd name="connsiteX48" fmla="*/ 178727 w 261251"/>
              <a:gd name="connsiteY48" fmla="*/ 95374 h 264661"/>
              <a:gd name="connsiteX49" fmla="*/ 178146 w 261251"/>
              <a:gd name="connsiteY49" fmla="*/ 97155 h 264661"/>
              <a:gd name="connsiteX50" fmla="*/ 180527 w 261251"/>
              <a:gd name="connsiteY50" fmla="*/ 101355 h 264661"/>
              <a:gd name="connsiteX51" fmla="*/ 180956 w 261251"/>
              <a:gd name="connsiteY51" fmla="*/ 103584 h 264661"/>
              <a:gd name="connsiteX52" fmla="*/ 180575 w 261251"/>
              <a:gd name="connsiteY52" fmla="*/ 105613 h 264661"/>
              <a:gd name="connsiteX53" fmla="*/ 178365 w 261251"/>
              <a:gd name="connsiteY53" fmla="*/ 109099 h 264661"/>
              <a:gd name="connsiteX54" fmla="*/ 177060 w 261251"/>
              <a:gd name="connsiteY54" fmla="*/ 111442 h 264661"/>
              <a:gd name="connsiteX55" fmla="*/ 177375 w 261251"/>
              <a:gd name="connsiteY55" fmla="*/ 111966 h 264661"/>
              <a:gd name="connsiteX56" fmla="*/ 179098 w 261251"/>
              <a:gd name="connsiteY56" fmla="*/ 112900 h 264661"/>
              <a:gd name="connsiteX57" fmla="*/ 184452 w 261251"/>
              <a:gd name="connsiteY57" fmla="*/ 120548 h 264661"/>
              <a:gd name="connsiteX58" fmla="*/ 186175 w 261251"/>
              <a:gd name="connsiteY58" fmla="*/ 123234 h 264661"/>
              <a:gd name="connsiteX59" fmla="*/ 188443 w 261251"/>
              <a:gd name="connsiteY59" fmla="*/ 122529 h 264661"/>
              <a:gd name="connsiteX60" fmla="*/ 189290 w 261251"/>
              <a:gd name="connsiteY60" fmla="*/ 122577 h 264661"/>
              <a:gd name="connsiteX61" fmla="*/ 189947 w 261251"/>
              <a:gd name="connsiteY61" fmla="*/ 123006 h 264661"/>
              <a:gd name="connsiteX62" fmla="*/ 190357 w 261251"/>
              <a:gd name="connsiteY62" fmla="*/ 123911 h 264661"/>
              <a:gd name="connsiteX63" fmla="*/ 190357 w 261251"/>
              <a:gd name="connsiteY63" fmla="*/ 125054 h 264661"/>
              <a:gd name="connsiteX64" fmla="*/ 189786 w 261251"/>
              <a:gd name="connsiteY64" fmla="*/ 126768 h 264661"/>
              <a:gd name="connsiteX65" fmla="*/ 192671 w 261251"/>
              <a:gd name="connsiteY65" fmla="*/ 127463 h 264661"/>
              <a:gd name="connsiteX66" fmla="*/ 193710 w 261251"/>
              <a:gd name="connsiteY66" fmla="*/ 129197 h 264661"/>
              <a:gd name="connsiteX67" fmla="*/ 197072 w 261251"/>
              <a:gd name="connsiteY67" fmla="*/ 135122 h 264661"/>
              <a:gd name="connsiteX68" fmla="*/ 196948 w 261251"/>
              <a:gd name="connsiteY68" fmla="*/ 136884 h 264661"/>
              <a:gd name="connsiteX69" fmla="*/ 195339 w 261251"/>
              <a:gd name="connsiteY69" fmla="*/ 139675 h 264661"/>
              <a:gd name="connsiteX70" fmla="*/ 195319 w 261251"/>
              <a:gd name="connsiteY70" fmla="*/ 141522 h 264661"/>
              <a:gd name="connsiteX71" fmla="*/ 195662 w 261251"/>
              <a:gd name="connsiteY71" fmla="*/ 143180 h 264661"/>
              <a:gd name="connsiteX72" fmla="*/ 196186 w 261251"/>
              <a:gd name="connsiteY72" fmla="*/ 143761 h 264661"/>
              <a:gd name="connsiteX73" fmla="*/ 201149 w 261251"/>
              <a:gd name="connsiteY73" fmla="*/ 143999 h 264661"/>
              <a:gd name="connsiteX74" fmla="*/ 203254 w 261251"/>
              <a:gd name="connsiteY74" fmla="*/ 144666 h 264661"/>
              <a:gd name="connsiteX75" fmla="*/ 208407 w 261251"/>
              <a:gd name="connsiteY75" fmla="*/ 147676 h 264661"/>
              <a:gd name="connsiteX76" fmla="*/ 214274 w 261251"/>
              <a:gd name="connsiteY76" fmla="*/ 152295 h 264661"/>
              <a:gd name="connsiteX77" fmla="*/ 219065 w 261251"/>
              <a:gd name="connsiteY77" fmla="*/ 156077 h 264661"/>
              <a:gd name="connsiteX78" fmla="*/ 223152 w 261251"/>
              <a:gd name="connsiteY78" fmla="*/ 159287 h 264661"/>
              <a:gd name="connsiteX79" fmla="*/ 227533 w 261251"/>
              <a:gd name="connsiteY79" fmla="*/ 159058 h 264661"/>
              <a:gd name="connsiteX80" fmla="*/ 228724 w 261251"/>
              <a:gd name="connsiteY80" fmla="*/ 159639 h 264661"/>
              <a:gd name="connsiteX81" fmla="*/ 229828 w 261251"/>
              <a:gd name="connsiteY81" fmla="*/ 160639 h 264661"/>
              <a:gd name="connsiteX82" fmla="*/ 231086 w 261251"/>
              <a:gd name="connsiteY82" fmla="*/ 163278 h 264661"/>
              <a:gd name="connsiteX83" fmla="*/ 233591 w 261251"/>
              <a:gd name="connsiteY83" fmla="*/ 169231 h 264661"/>
              <a:gd name="connsiteX84" fmla="*/ 235725 w 261251"/>
              <a:gd name="connsiteY84" fmla="*/ 171202 h 264661"/>
              <a:gd name="connsiteX85" fmla="*/ 239010 w 261251"/>
              <a:gd name="connsiteY85" fmla="*/ 175955 h 264661"/>
              <a:gd name="connsiteX86" fmla="*/ 242097 w 261251"/>
              <a:gd name="connsiteY86" fmla="*/ 180404 h 264661"/>
              <a:gd name="connsiteX87" fmla="*/ 240068 w 261251"/>
              <a:gd name="connsiteY87" fmla="*/ 186442 h 264661"/>
              <a:gd name="connsiteX88" fmla="*/ 238077 w 261251"/>
              <a:gd name="connsiteY88" fmla="*/ 192710 h 264661"/>
              <a:gd name="connsiteX89" fmla="*/ 238077 w 261251"/>
              <a:gd name="connsiteY89" fmla="*/ 200768 h 264661"/>
              <a:gd name="connsiteX90" fmla="*/ 238077 w 261251"/>
              <a:gd name="connsiteY90" fmla="*/ 205092 h 264661"/>
              <a:gd name="connsiteX91" fmla="*/ 242268 w 261251"/>
              <a:gd name="connsiteY91" fmla="*/ 205273 h 264661"/>
              <a:gd name="connsiteX92" fmla="*/ 246926 w 261251"/>
              <a:gd name="connsiteY92" fmla="*/ 205483 h 264661"/>
              <a:gd name="connsiteX93" fmla="*/ 246964 w 261251"/>
              <a:gd name="connsiteY93" fmla="*/ 210636 h 264661"/>
              <a:gd name="connsiteX94" fmla="*/ 247002 w 261251"/>
              <a:gd name="connsiteY94" fmla="*/ 215808 h 264661"/>
              <a:gd name="connsiteX95" fmla="*/ 247040 w 261251"/>
              <a:gd name="connsiteY95" fmla="*/ 221694 h 264661"/>
              <a:gd name="connsiteX96" fmla="*/ 248412 w 261251"/>
              <a:gd name="connsiteY96" fmla="*/ 221942 h 264661"/>
              <a:gd name="connsiteX97" fmla="*/ 250584 w 261251"/>
              <a:gd name="connsiteY97" fmla="*/ 223209 h 264661"/>
              <a:gd name="connsiteX98" fmla="*/ 251517 w 261251"/>
              <a:gd name="connsiteY98" fmla="*/ 225114 h 264661"/>
              <a:gd name="connsiteX99" fmla="*/ 252679 w 261251"/>
              <a:gd name="connsiteY99" fmla="*/ 226152 h 264661"/>
              <a:gd name="connsiteX100" fmla="*/ 254098 w 261251"/>
              <a:gd name="connsiteY100" fmla="*/ 226323 h 264661"/>
              <a:gd name="connsiteX101" fmla="*/ 255489 w 261251"/>
              <a:gd name="connsiteY101" fmla="*/ 227257 h 264661"/>
              <a:gd name="connsiteX102" fmla="*/ 256870 w 261251"/>
              <a:gd name="connsiteY102" fmla="*/ 228962 h 264661"/>
              <a:gd name="connsiteX103" fmla="*/ 257375 w 261251"/>
              <a:gd name="connsiteY103" fmla="*/ 230238 h 264661"/>
              <a:gd name="connsiteX104" fmla="*/ 257004 w 261251"/>
              <a:gd name="connsiteY104" fmla="*/ 231124 h 264661"/>
              <a:gd name="connsiteX105" fmla="*/ 257299 w 261251"/>
              <a:gd name="connsiteY105" fmla="*/ 232667 h 264661"/>
              <a:gd name="connsiteX106" fmla="*/ 258260 w 261251"/>
              <a:gd name="connsiteY106" fmla="*/ 234877 h 264661"/>
              <a:gd name="connsiteX107" fmla="*/ 259432 w 261251"/>
              <a:gd name="connsiteY107" fmla="*/ 235915 h 264661"/>
              <a:gd name="connsiteX108" fmla="*/ 261252 w 261251"/>
              <a:gd name="connsiteY108" fmla="*/ 237191 h 264661"/>
              <a:gd name="connsiteX109" fmla="*/ 258785 w 261251"/>
              <a:gd name="connsiteY109" fmla="*/ 237925 h 264661"/>
              <a:gd name="connsiteX110" fmla="*/ 256118 w 261251"/>
              <a:gd name="connsiteY110" fmla="*/ 237363 h 264661"/>
              <a:gd name="connsiteX111" fmla="*/ 250431 w 261251"/>
              <a:gd name="connsiteY111" fmla="*/ 234782 h 264661"/>
              <a:gd name="connsiteX112" fmla="*/ 248583 w 261251"/>
              <a:gd name="connsiteY112" fmla="*/ 234705 h 264661"/>
              <a:gd name="connsiteX113" fmla="*/ 246173 w 261251"/>
              <a:gd name="connsiteY113" fmla="*/ 235686 h 264661"/>
              <a:gd name="connsiteX114" fmla="*/ 246069 w 261251"/>
              <a:gd name="connsiteY114" fmla="*/ 236563 h 264661"/>
              <a:gd name="connsiteX115" fmla="*/ 240059 w 261251"/>
              <a:gd name="connsiteY115" fmla="*/ 233677 h 264661"/>
              <a:gd name="connsiteX116" fmla="*/ 237896 w 261251"/>
              <a:gd name="connsiteY116" fmla="*/ 233096 h 264661"/>
              <a:gd name="connsiteX117" fmla="*/ 237115 w 261251"/>
              <a:gd name="connsiteY117" fmla="*/ 233039 h 264661"/>
              <a:gd name="connsiteX118" fmla="*/ 233667 w 261251"/>
              <a:gd name="connsiteY118" fmla="*/ 233067 h 264661"/>
              <a:gd name="connsiteX119" fmla="*/ 228762 w 261251"/>
              <a:gd name="connsiteY119" fmla="*/ 233591 h 264661"/>
              <a:gd name="connsiteX120" fmla="*/ 225876 w 261251"/>
              <a:gd name="connsiteY120" fmla="*/ 234763 h 264661"/>
              <a:gd name="connsiteX121" fmla="*/ 223875 w 261251"/>
              <a:gd name="connsiteY121" fmla="*/ 236001 h 264661"/>
              <a:gd name="connsiteX122" fmla="*/ 222961 w 261251"/>
              <a:gd name="connsiteY122" fmla="*/ 237220 h 264661"/>
              <a:gd name="connsiteX123" fmla="*/ 222637 w 261251"/>
              <a:gd name="connsiteY123" fmla="*/ 237877 h 264661"/>
              <a:gd name="connsiteX124" fmla="*/ 221075 w 261251"/>
              <a:gd name="connsiteY124" fmla="*/ 241468 h 264661"/>
              <a:gd name="connsiteX125" fmla="*/ 219265 w 261251"/>
              <a:gd name="connsiteY125" fmla="*/ 246069 h 264661"/>
              <a:gd name="connsiteX126" fmla="*/ 217389 w 261251"/>
              <a:gd name="connsiteY126" fmla="*/ 250202 h 264661"/>
              <a:gd name="connsiteX127" fmla="*/ 213741 w 261251"/>
              <a:gd name="connsiteY127" fmla="*/ 256013 h 264661"/>
              <a:gd name="connsiteX128" fmla="*/ 211721 w 261251"/>
              <a:gd name="connsiteY128" fmla="*/ 258689 h 264661"/>
              <a:gd name="connsiteX129" fmla="*/ 207388 w 261251"/>
              <a:gd name="connsiteY129" fmla="*/ 263662 h 264661"/>
              <a:gd name="connsiteX130" fmla="*/ 202702 w 261251"/>
              <a:gd name="connsiteY130" fmla="*/ 264661 h 264661"/>
              <a:gd name="connsiteX131" fmla="*/ 191833 w 261251"/>
              <a:gd name="connsiteY131" fmla="*/ 263680 h 264661"/>
              <a:gd name="connsiteX132" fmla="*/ 179784 w 261251"/>
              <a:gd name="connsiteY132" fmla="*/ 262585 h 264661"/>
              <a:gd name="connsiteX133" fmla="*/ 167792 w 261251"/>
              <a:gd name="connsiteY133" fmla="*/ 261509 h 264661"/>
              <a:gd name="connsiteX134" fmla="*/ 158867 w 261251"/>
              <a:gd name="connsiteY134" fmla="*/ 260699 h 264661"/>
              <a:gd name="connsiteX135" fmla="*/ 158182 w 261251"/>
              <a:gd name="connsiteY135" fmla="*/ 260432 h 264661"/>
              <a:gd name="connsiteX136" fmla="*/ 149352 w 261251"/>
              <a:gd name="connsiteY136" fmla="*/ 253327 h 264661"/>
              <a:gd name="connsiteX137" fmla="*/ 142380 w 261251"/>
              <a:gd name="connsiteY137" fmla="*/ 247698 h 264661"/>
              <a:gd name="connsiteX138" fmla="*/ 133664 w 261251"/>
              <a:gd name="connsiteY138" fmla="*/ 240659 h 264661"/>
              <a:gd name="connsiteX139" fmla="*/ 124768 w 261251"/>
              <a:gd name="connsiteY139" fmla="*/ 233448 h 264661"/>
              <a:gd name="connsiteX140" fmla="*/ 115738 w 261251"/>
              <a:gd name="connsiteY140" fmla="*/ 226123 h 264661"/>
              <a:gd name="connsiteX141" fmla="*/ 109175 w 261251"/>
              <a:gd name="connsiteY141" fmla="*/ 220789 h 264661"/>
              <a:gd name="connsiteX142" fmla="*/ 101212 w 261251"/>
              <a:gd name="connsiteY142" fmla="*/ 213912 h 264661"/>
              <a:gd name="connsiteX143" fmla="*/ 93964 w 261251"/>
              <a:gd name="connsiteY143" fmla="*/ 207635 h 264661"/>
              <a:gd name="connsiteX144" fmla="*/ 88239 w 261251"/>
              <a:gd name="connsiteY144" fmla="*/ 202663 h 264661"/>
              <a:gd name="connsiteX145" fmla="*/ 80896 w 261251"/>
              <a:gd name="connsiteY145" fmla="*/ 198320 h 264661"/>
              <a:gd name="connsiteX146" fmla="*/ 75162 w 261251"/>
              <a:gd name="connsiteY146" fmla="*/ 194910 h 264661"/>
              <a:gd name="connsiteX147" fmla="*/ 66799 w 261251"/>
              <a:gd name="connsiteY147" fmla="*/ 189947 h 264661"/>
              <a:gd name="connsiteX148" fmla="*/ 60122 w 261251"/>
              <a:gd name="connsiteY148" fmla="*/ 185976 h 264661"/>
              <a:gd name="connsiteX149" fmla="*/ 54397 w 261251"/>
              <a:gd name="connsiteY149" fmla="*/ 182566 h 264661"/>
              <a:gd name="connsiteX150" fmla="*/ 45587 w 261251"/>
              <a:gd name="connsiteY150" fmla="*/ 177308 h 264661"/>
              <a:gd name="connsiteX151" fmla="*/ 42663 w 261251"/>
              <a:gd name="connsiteY151" fmla="*/ 175879 h 264661"/>
              <a:gd name="connsiteX152" fmla="*/ 33528 w 261251"/>
              <a:gd name="connsiteY152" fmla="*/ 174117 h 264661"/>
              <a:gd name="connsiteX153" fmla="*/ 24869 w 261251"/>
              <a:gd name="connsiteY153" fmla="*/ 172631 h 264661"/>
              <a:gd name="connsiteX154" fmla="*/ 15907 w 261251"/>
              <a:gd name="connsiteY154" fmla="*/ 171088 h 264661"/>
              <a:gd name="connsiteX155" fmla="*/ 9944 w 261251"/>
              <a:gd name="connsiteY155" fmla="*/ 170059 h 264661"/>
              <a:gd name="connsiteX156" fmla="*/ 13878 w 261251"/>
              <a:gd name="connsiteY156" fmla="*/ 166306 h 264661"/>
              <a:gd name="connsiteX157" fmla="*/ 12668 w 261251"/>
              <a:gd name="connsiteY157" fmla="*/ 162935 h 264661"/>
              <a:gd name="connsiteX158" fmla="*/ 9801 w 261251"/>
              <a:gd name="connsiteY158" fmla="*/ 163554 h 264661"/>
              <a:gd name="connsiteX159" fmla="*/ 7162 w 261251"/>
              <a:gd name="connsiteY159" fmla="*/ 164354 h 264661"/>
              <a:gd name="connsiteX160" fmla="*/ 5562 w 261251"/>
              <a:gd name="connsiteY160" fmla="*/ 159105 h 264661"/>
              <a:gd name="connsiteX161" fmla="*/ 7601 w 261251"/>
              <a:gd name="connsiteY161" fmla="*/ 158448 h 264661"/>
              <a:gd name="connsiteX162" fmla="*/ 5715 w 261251"/>
              <a:gd name="connsiteY162" fmla="*/ 151581 h 264661"/>
              <a:gd name="connsiteX163" fmla="*/ 3781 w 261251"/>
              <a:gd name="connsiteY163" fmla="*/ 144494 h 264661"/>
              <a:gd name="connsiteX164" fmla="*/ 1914 w 261251"/>
              <a:gd name="connsiteY164" fmla="*/ 137627 h 264661"/>
              <a:gd name="connsiteX165" fmla="*/ 0 w 261251"/>
              <a:gd name="connsiteY165" fmla="*/ 130588 h 264661"/>
              <a:gd name="connsiteX166" fmla="*/ 7572 w 261251"/>
              <a:gd name="connsiteY166" fmla="*/ 126063 h 264661"/>
              <a:gd name="connsiteX167" fmla="*/ 13230 w 261251"/>
              <a:gd name="connsiteY167" fmla="*/ 122682 h 264661"/>
              <a:gd name="connsiteX168" fmla="*/ 21145 w 261251"/>
              <a:gd name="connsiteY168" fmla="*/ 117938 h 264661"/>
              <a:gd name="connsiteX169" fmla="*/ 28775 w 261251"/>
              <a:gd name="connsiteY169" fmla="*/ 113357 h 264661"/>
              <a:gd name="connsiteX170" fmla="*/ 36043 w 261251"/>
              <a:gd name="connsiteY170" fmla="*/ 108985 h 264661"/>
              <a:gd name="connsiteX171" fmla="*/ 44053 w 261251"/>
              <a:gd name="connsiteY171" fmla="*/ 104156 h 264661"/>
              <a:gd name="connsiteX172" fmla="*/ 51215 w 261251"/>
              <a:gd name="connsiteY172" fmla="*/ 99831 h 264661"/>
              <a:gd name="connsiteX173" fmla="*/ 57778 w 261251"/>
              <a:gd name="connsiteY173" fmla="*/ 98069 h 264661"/>
              <a:gd name="connsiteX174" fmla="*/ 59169 w 261251"/>
              <a:gd name="connsiteY174" fmla="*/ 96707 h 264661"/>
              <a:gd name="connsiteX175" fmla="*/ 62160 w 261251"/>
              <a:gd name="connsiteY175" fmla="*/ 90783 h 264661"/>
              <a:gd name="connsiteX176" fmla="*/ 64722 w 261251"/>
              <a:gd name="connsiteY176" fmla="*/ 85715 h 264661"/>
              <a:gd name="connsiteX177" fmla="*/ 64846 w 261251"/>
              <a:gd name="connsiteY177" fmla="*/ 84544 h 264661"/>
              <a:gd name="connsiteX178" fmla="*/ 64855 w 261251"/>
              <a:gd name="connsiteY178" fmla="*/ 77333 h 264661"/>
              <a:gd name="connsiteX179" fmla="*/ 65303 w 261251"/>
              <a:gd name="connsiteY179" fmla="*/ 68847 h 264661"/>
              <a:gd name="connsiteX180" fmla="*/ 66151 w 261251"/>
              <a:gd name="connsiteY180" fmla="*/ 64303 h 264661"/>
              <a:gd name="connsiteX181" fmla="*/ 67627 w 261251"/>
              <a:gd name="connsiteY181" fmla="*/ 60274 h 264661"/>
              <a:gd name="connsiteX182" fmla="*/ 68980 w 261251"/>
              <a:gd name="connsiteY182" fmla="*/ 57331 h 264661"/>
              <a:gd name="connsiteX183" fmla="*/ 69123 w 261251"/>
              <a:gd name="connsiteY183" fmla="*/ 54578 h 264661"/>
              <a:gd name="connsiteX184" fmla="*/ 68942 w 261251"/>
              <a:gd name="connsiteY184" fmla="*/ 51778 h 264661"/>
              <a:gd name="connsiteX185" fmla="*/ 67542 w 261251"/>
              <a:gd name="connsiteY185" fmla="*/ 47539 h 264661"/>
              <a:gd name="connsiteX186" fmla="*/ 66084 w 261251"/>
              <a:gd name="connsiteY186" fmla="*/ 43110 h 264661"/>
              <a:gd name="connsiteX187" fmla="*/ 66246 w 261251"/>
              <a:gd name="connsiteY187" fmla="*/ 38843 h 264661"/>
              <a:gd name="connsiteX188" fmla="*/ 66513 w 261251"/>
              <a:gd name="connsiteY188" fmla="*/ 36557 h 264661"/>
              <a:gd name="connsiteX189" fmla="*/ 67427 w 261251"/>
              <a:gd name="connsiteY189" fmla="*/ 32890 h 264661"/>
              <a:gd name="connsiteX190" fmla="*/ 68989 w 261251"/>
              <a:gd name="connsiteY190" fmla="*/ 30204 h 264661"/>
              <a:gd name="connsiteX191" fmla="*/ 70666 w 261251"/>
              <a:gd name="connsiteY191" fmla="*/ 28546 h 264661"/>
              <a:gd name="connsiteX192" fmla="*/ 76895 w 261251"/>
              <a:gd name="connsiteY192" fmla="*/ 26832 h 264661"/>
              <a:gd name="connsiteX193" fmla="*/ 80600 w 261251"/>
              <a:gd name="connsiteY193" fmla="*/ 25813 h 264661"/>
              <a:gd name="connsiteX194" fmla="*/ 85554 w 261251"/>
              <a:gd name="connsiteY194" fmla="*/ 21050 h 264661"/>
              <a:gd name="connsiteX195" fmla="*/ 88496 w 261251"/>
              <a:gd name="connsiteY195" fmla="*/ 18212 h 264661"/>
              <a:gd name="connsiteX196" fmla="*/ 92593 w 261251"/>
              <a:gd name="connsiteY196" fmla="*/ 13716 h 264661"/>
              <a:gd name="connsiteX197" fmla="*/ 95612 w 261251"/>
              <a:gd name="connsiteY197" fmla="*/ 10401 h 264661"/>
              <a:gd name="connsiteX198" fmla="*/ 95850 w 261251"/>
              <a:gd name="connsiteY198" fmla="*/ 9249 h 264661"/>
              <a:gd name="connsiteX199" fmla="*/ 95850 w 261251"/>
              <a:gd name="connsiteY199" fmla="*/ 8801 h 264661"/>
              <a:gd name="connsiteX200" fmla="*/ 98441 w 261251"/>
              <a:gd name="connsiteY200" fmla="*/ 8125 h 264661"/>
              <a:gd name="connsiteX201" fmla="*/ 103231 w 261251"/>
              <a:gd name="connsiteY201" fmla="*/ 4096 h 264661"/>
              <a:gd name="connsiteX202" fmla="*/ 106061 w 261251"/>
              <a:gd name="connsiteY202" fmla="*/ 333 h 264661"/>
              <a:gd name="connsiteX203" fmla="*/ 106956 w 261251"/>
              <a:gd name="connsiteY203" fmla="*/ 0 h 264661"/>
              <a:gd name="connsiteX204" fmla="*/ 109480 w 261251"/>
              <a:gd name="connsiteY204" fmla="*/ 1229 h 264661"/>
              <a:gd name="connsiteX205" fmla="*/ 111290 w 261251"/>
              <a:gd name="connsiteY205" fmla="*/ 1571 h 264661"/>
              <a:gd name="connsiteX206" fmla="*/ 115452 w 261251"/>
              <a:gd name="connsiteY206" fmla="*/ 143 h 264661"/>
              <a:gd name="connsiteX207" fmla="*/ 117929 w 261251"/>
              <a:gd name="connsiteY207" fmla="*/ 895 h 264661"/>
              <a:gd name="connsiteX208" fmla="*/ 120015 w 261251"/>
              <a:gd name="connsiteY208" fmla="*/ 1848 h 264661"/>
              <a:gd name="connsiteX209" fmla="*/ 121177 w 261251"/>
              <a:gd name="connsiteY209" fmla="*/ 1914 h 264661"/>
              <a:gd name="connsiteX210" fmla="*/ 126768 w 261251"/>
              <a:gd name="connsiteY210" fmla="*/ 4258 h 264661"/>
              <a:gd name="connsiteX211" fmla="*/ 128168 w 261251"/>
              <a:gd name="connsiteY211" fmla="*/ 4543 h 264661"/>
              <a:gd name="connsiteX212" fmla="*/ 131045 w 261251"/>
              <a:gd name="connsiteY212" fmla="*/ 4829 h 264661"/>
              <a:gd name="connsiteX213" fmla="*/ 135341 w 261251"/>
              <a:gd name="connsiteY213" fmla="*/ 4962 h 264661"/>
              <a:gd name="connsiteX214" fmla="*/ 138113 w 261251"/>
              <a:gd name="connsiteY214" fmla="*/ 3429 h 264661"/>
              <a:gd name="connsiteX215" fmla="*/ 140065 w 261251"/>
              <a:gd name="connsiteY215" fmla="*/ 1952 h 264661"/>
              <a:gd name="connsiteX216" fmla="*/ 141437 w 261251"/>
              <a:gd name="connsiteY216" fmla="*/ 1991 h 264661"/>
              <a:gd name="connsiteX217" fmla="*/ 142770 w 261251"/>
              <a:gd name="connsiteY217" fmla="*/ 2343 h 264661"/>
              <a:gd name="connsiteX218" fmla="*/ 143894 w 261251"/>
              <a:gd name="connsiteY218" fmla="*/ 2972 h 264661"/>
              <a:gd name="connsiteX219" fmla="*/ 144837 w 261251"/>
              <a:gd name="connsiteY219" fmla="*/ 4076 h 264661"/>
              <a:gd name="connsiteX220" fmla="*/ 145285 w 261251"/>
              <a:gd name="connsiteY220" fmla="*/ 5658 h 264661"/>
              <a:gd name="connsiteX221" fmla="*/ 145104 w 261251"/>
              <a:gd name="connsiteY221" fmla="*/ 10696 h 264661"/>
              <a:gd name="connsiteX222" fmla="*/ 145523 w 261251"/>
              <a:gd name="connsiteY222" fmla="*/ 12020 h 264661"/>
              <a:gd name="connsiteX223" fmla="*/ 146285 w 261251"/>
              <a:gd name="connsiteY223" fmla="*/ 12973 h 264661"/>
              <a:gd name="connsiteX224" fmla="*/ 147247 w 261251"/>
              <a:gd name="connsiteY224" fmla="*/ 13154 h 264661"/>
              <a:gd name="connsiteX225" fmla="*/ 148418 w 261251"/>
              <a:gd name="connsiteY225" fmla="*/ 12059 h 264661"/>
              <a:gd name="connsiteX226" fmla="*/ 150457 w 261251"/>
              <a:gd name="connsiteY226" fmla="*/ 10468 h 264661"/>
              <a:gd name="connsiteX227" fmla="*/ 152971 w 261251"/>
              <a:gd name="connsiteY227" fmla="*/ 8734 h 264661"/>
              <a:gd name="connsiteX228" fmla="*/ 154838 w 261251"/>
              <a:gd name="connsiteY228" fmla="*/ 7144 h 264661"/>
              <a:gd name="connsiteX229" fmla="*/ 155914 w 261251"/>
              <a:gd name="connsiteY229" fmla="*/ 6543 h 264661"/>
              <a:gd name="connsiteX230" fmla="*/ 157600 w 261251"/>
              <a:gd name="connsiteY230" fmla="*/ 6629 h 264661"/>
              <a:gd name="connsiteX231" fmla="*/ 159248 w 261251"/>
              <a:gd name="connsiteY231" fmla="*/ 6905 h 2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</a:cxnLst>
            <a:rect l="l" t="t" r="r" b="b"/>
            <a:pathLst>
              <a:path w="261251" h="264661">
                <a:moveTo>
                  <a:pt x="160172" y="7668"/>
                </a:moveTo>
                <a:lnTo>
                  <a:pt x="160172" y="7915"/>
                </a:lnTo>
                <a:lnTo>
                  <a:pt x="161058" y="10287"/>
                </a:lnTo>
                <a:lnTo>
                  <a:pt x="163258" y="19098"/>
                </a:lnTo>
                <a:lnTo>
                  <a:pt x="164516" y="20212"/>
                </a:lnTo>
                <a:lnTo>
                  <a:pt x="165945" y="21146"/>
                </a:lnTo>
                <a:lnTo>
                  <a:pt x="166954" y="22450"/>
                </a:lnTo>
                <a:lnTo>
                  <a:pt x="167354" y="23765"/>
                </a:lnTo>
                <a:lnTo>
                  <a:pt x="167230" y="25803"/>
                </a:lnTo>
                <a:lnTo>
                  <a:pt x="167278" y="28165"/>
                </a:lnTo>
                <a:lnTo>
                  <a:pt x="167868" y="29975"/>
                </a:lnTo>
                <a:lnTo>
                  <a:pt x="168687" y="31347"/>
                </a:lnTo>
                <a:lnTo>
                  <a:pt x="169450" y="32032"/>
                </a:lnTo>
                <a:lnTo>
                  <a:pt x="170593" y="32099"/>
                </a:lnTo>
                <a:lnTo>
                  <a:pt x="171964" y="32433"/>
                </a:lnTo>
                <a:lnTo>
                  <a:pt x="172888" y="33795"/>
                </a:lnTo>
                <a:lnTo>
                  <a:pt x="175831" y="43729"/>
                </a:lnTo>
                <a:lnTo>
                  <a:pt x="176107" y="45025"/>
                </a:lnTo>
                <a:lnTo>
                  <a:pt x="177346" y="45444"/>
                </a:lnTo>
                <a:lnTo>
                  <a:pt x="179375" y="45253"/>
                </a:lnTo>
                <a:lnTo>
                  <a:pt x="181460" y="46282"/>
                </a:lnTo>
                <a:lnTo>
                  <a:pt x="183689" y="47882"/>
                </a:lnTo>
                <a:lnTo>
                  <a:pt x="185785" y="50902"/>
                </a:lnTo>
                <a:lnTo>
                  <a:pt x="187194" y="51387"/>
                </a:lnTo>
                <a:lnTo>
                  <a:pt x="191614" y="50940"/>
                </a:lnTo>
                <a:lnTo>
                  <a:pt x="197653" y="51425"/>
                </a:lnTo>
                <a:lnTo>
                  <a:pt x="200482" y="52978"/>
                </a:lnTo>
                <a:lnTo>
                  <a:pt x="200197" y="53940"/>
                </a:lnTo>
                <a:lnTo>
                  <a:pt x="198015" y="55007"/>
                </a:lnTo>
                <a:lnTo>
                  <a:pt x="194177" y="56264"/>
                </a:lnTo>
                <a:lnTo>
                  <a:pt x="193043" y="58388"/>
                </a:lnTo>
                <a:lnTo>
                  <a:pt x="192405" y="61141"/>
                </a:lnTo>
                <a:lnTo>
                  <a:pt x="192519" y="62684"/>
                </a:lnTo>
                <a:lnTo>
                  <a:pt x="193462" y="64380"/>
                </a:lnTo>
                <a:lnTo>
                  <a:pt x="196167" y="67751"/>
                </a:lnTo>
                <a:lnTo>
                  <a:pt x="196319" y="68971"/>
                </a:lnTo>
                <a:lnTo>
                  <a:pt x="196805" y="70666"/>
                </a:lnTo>
                <a:lnTo>
                  <a:pt x="197310" y="71828"/>
                </a:lnTo>
                <a:lnTo>
                  <a:pt x="196748" y="74066"/>
                </a:lnTo>
                <a:lnTo>
                  <a:pt x="194291" y="75619"/>
                </a:lnTo>
                <a:lnTo>
                  <a:pt x="191062" y="77295"/>
                </a:lnTo>
                <a:lnTo>
                  <a:pt x="184575" y="84763"/>
                </a:lnTo>
                <a:lnTo>
                  <a:pt x="184089" y="86373"/>
                </a:lnTo>
                <a:lnTo>
                  <a:pt x="184128" y="90773"/>
                </a:lnTo>
                <a:lnTo>
                  <a:pt x="183480" y="92030"/>
                </a:lnTo>
                <a:lnTo>
                  <a:pt x="181432" y="92012"/>
                </a:lnTo>
                <a:lnTo>
                  <a:pt x="179832" y="91783"/>
                </a:lnTo>
                <a:lnTo>
                  <a:pt x="179746" y="93316"/>
                </a:lnTo>
                <a:lnTo>
                  <a:pt x="178727" y="95374"/>
                </a:lnTo>
                <a:lnTo>
                  <a:pt x="178146" y="97155"/>
                </a:lnTo>
                <a:lnTo>
                  <a:pt x="180527" y="101355"/>
                </a:lnTo>
                <a:lnTo>
                  <a:pt x="180956" y="103584"/>
                </a:lnTo>
                <a:lnTo>
                  <a:pt x="180575" y="105613"/>
                </a:lnTo>
                <a:lnTo>
                  <a:pt x="178365" y="109099"/>
                </a:lnTo>
                <a:lnTo>
                  <a:pt x="177060" y="111442"/>
                </a:lnTo>
                <a:lnTo>
                  <a:pt x="177375" y="111966"/>
                </a:lnTo>
                <a:lnTo>
                  <a:pt x="179098" y="112900"/>
                </a:lnTo>
                <a:lnTo>
                  <a:pt x="184452" y="120548"/>
                </a:lnTo>
                <a:lnTo>
                  <a:pt x="186175" y="123234"/>
                </a:lnTo>
                <a:lnTo>
                  <a:pt x="188443" y="122529"/>
                </a:lnTo>
                <a:lnTo>
                  <a:pt x="189290" y="122577"/>
                </a:lnTo>
                <a:lnTo>
                  <a:pt x="189947" y="123006"/>
                </a:lnTo>
                <a:lnTo>
                  <a:pt x="190357" y="123911"/>
                </a:lnTo>
                <a:lnTo>
                  <a:pt x="190357" y="125054"/>
                </a:lnTo>
                <a:lnTo>
                  <a:pt x="189786" y="126768"/>
                </a:lnTo>
                <a:lnTo>
                  <a:pt x="192671" y="127463"/>
                </a:lnTo>
                <a:lnTo>
                  <a:pt x="193710" y="129197"/>
                </a:lnTo>
                <a:lnTo>
                  <a:pt x="197072" y="135122"/>
                </a:lnTo>
                <a:lnTo>
                  <a:pt x="196948" y="136884"/>
                </a:lnTo>
                <a:lnTo>
                  <a:pt x="195339" y="139675"/>
                </a:lnTo>
                <a:lnTo>
                  <a:pt x="195319" y="141522"/>
                </a:lnTo>
                <a:lnTo>
                  <a:pt x="195662" y="143180"/>
                </a:lnTo>
                <a:lnTo>
                  <a:pt x="196186" y="143761"/>
                </a:lnTo>
                <a:lnTo>
                  <a:pt x="201149" y="143999"/>
                </a:lnTo>
                <a:lnTo>
                  <a:pt x="203254" y="144666"/>
                </a:lnTo>
                <a:lnTo>
                  <a:pt x="208407" y="147676"/>
                </a:lnTo>
                <a:lnTo>
                  <a:pt x="214274" y="152295"/>
                </a:lnTo>
                <a:lnTo>
                  <a:pt x="219065" y="156077"/>
                </a:lnTo>
                <a:lnTo>
                  <a:pt x="223152" y="159287"/>
                </a:lnTo>
                <a:lnTo>
                  <a:pt x="227533" y="159058"/>
                </a:lnTo>
                <a:lnTo>
                  <a:pt x="228724" y="159639"/>
                </a:lnTo>
                <a:lnTo>
                  <a:pt x="229828" y="160639"/>
                </a:lnTo>
                <a:lnTo>
                  <a:pt x="231086" y="163278"/>
                </a:lnTo>
                <a:lnTo>
                  <a:pt x="233591" y="169231"/>
                </a:lnTo>
                <a:lnTo>
                  <a:pt x="235725" y="171202"/>
                </a:lnTo>
                <a:lnTo>
                  <a:pt x="239010" y="175955"/>
                </a:lnTo>
                <a:lnTo>
                  <a:pt x="242097" y="180404"/>
                </a:lnTo>
                <a:lnTo>
                  <a:pt x="240068" y="186442"/>
                </a:lnTo>
                <a:lnTo>
                  <a:pt x="238077" y="192710"/>
                </a:lnTo>
                <a:lnTo>
                  <a:pt x="238077" y="200768"/>
                </a:lnTo>
                <a:lnTo>
                  <a:pt x="238077" y="205092"/>
                </a:lnTo>
                <a:lnTo>
                  <a:pt x="242268" y="205273"/>
                </a:lnTo>
                <a:lnTo>
                  <a:pt x="246926" y="205483"/>
                </a:lnTo>
                <a:lnTo>
                  <a:pt x="246964" y="210636"/>
                </a:lnTo>
                <a:lnTo>
                  <a:pt x="247002" y="215808"/>
                </a:lnTo>
                <a:lnTo>
                  <a:pt x="247040" y="221694"/>
                </a:lnTo>
                <a:lnTo>
                  <a:pt x="248412" y="221942"/>
                </a:lnTo>
                <a:lnTo>
                  <a:pt x="250584" y="223209"/>
                </a:lnTo>
                <a:lnTo>
                  <a:pt x="251517" y="225114"/>
                </a:lnTo>
                <a:lnTo>
                  <a:pt x="252679" y="226152"/>
                </a:lnTo>
                <a:lnTo>
                  <a:pt x="254098" y="226323"/>
                </a:lnTo>
                <a:lnTo>
                  <a:pt x="255489" y="227257"/>
                </a:lnTo>
                <a:lnTo>
                  <a:pt x="256870" y="228962"/>
                </a:lnTo>
                <a:lnTo>
                  <a:pt x="257375" y="230238"/>
                </a:lnTo>
                <a:lnTo>
                  <a:pt x="257004" y="231124"/>
                </a:lnTo>
                <a:lnTo>
                  <a:pt x="257299" y="232667"/>
                </a:lnTo>
                <a:lnTo>
                  <a:pt x="258260" y="234877"/>
                </a:lnTo>
                <a:lnTo>
                  <a:pt x="259432" y="235915"/>
                </a:lnTo>
                <a:lnTo>
                  <a:pt x="261252" y="237191"/>
                </a:lnTo>
                <a:lnTo>
                  <a:pt x="258785" y="237925"/>
                </a:lnTo>
                <a:lnTo>
                  <a:pt x="256118" y="237363"/>
                </a:lnTo>
                <a:lnTo>
                  <a:pt x="250431" y="234782"/>
                </a:lnTo>
                <a:lnTo>
                  <a:pt x="248583" y="234705"/>
                </a:lnTo>
                <a:lnTo>
                  <a:pt x="246173" y="235686"/>
                </a:lnTo>
                <a:lnTo>
                  <a:pt x="246069" y="236563"/>
                </a:lnTo>
                <a:lnTo>
                  <a:pt x="240059" y="233677"/>
                </a:lnTo>
                <a:lnTo>
                  <a:pt x="237896" y="233096"/>
                </a:lnTo>
                <a:lnTo>
                  <a:pt x="237115" y="233039"/>
                </a:lnTo>
                <a:lnTo>
                  <a:pt x="233667" y="233067"/>
                </a:lnTo>
                <a:lnTo>
                  <a:pt x="228762" y="233591"/>
                </a:lnTo>
                <a:lnTo>
                  <a:pt x="225876" y="234763"/>
                </a:lnTo>
                <a:lnTo>
                  <a:pt x="223875" y="236001"/>
                </a:lnTo>
                <a:lnTo>
                  <a:pt x="222961" y="237220"/>
                </a:lnTo>
                <a:lnTo>
                  <a:pt x="222637" y="237877"/>
                </a:lnTo>
                <a:lnTo>
                  <a:pt x="221075" y="241468"/>
                </a:lnTo>
                <a:lnTo>
                  <a:pt x="219265" y="246069"/>
                </a:lnTo>
                <a:lnTo>
                  <a:pt x="217389" y="250202"/>
                </a:lnTo>
                <a:lnTo>
                  <a:pt x="213741" y="256013"/>
                </a:lnTo>
                <a:lnTo>
                  <a:pt x="211721" y="258689"/>
                </a:lnTo>
                <a:lnTo>
                  <a:pt x="207388" y="263662"/>
                </a:lnTo>
                <a:lnTo>
                  <a:pt x="202702" y="264661"/>
                </a:lnTo>
                <a:lnTo>
                  <a:pt x="191833" y="263680"/>
                </a:lnTo>
                <a:lnTo>
                  <a:pt x="179784" y="262585"/>
                </a:lnTo>
                <a:lnTo>
                  <a:pt x="167792" y="261509"/>
                </a:lnTo>
                <a:lnTo>
                  <a:pt x="158867" y="260699"/>
                </a:lnTo>
                <a:lnTo>
                  <a:pt x="158182" y="260432"/>
                </a:lnTo>
                <a:lnTo>
                  <a:pt x="149352" y="253327"/>
                </a:lnTo>
                <a:lnTo>
                  <a:pt x="142380" y="247698"/>
                </a:lnTo>
                <a:lnTo>
                  <a:pt x="133664" y="240659"/>
                </a:lnTo>
                <a:lnTo>
                  <a:pt x="124768" y="233448"/>
                </a:lnTo>
                <a:lnTo>
                  <a:pt x="115738" y="226123"/>
                </a:lnTo>
                <a:lnTo>
                  <a:pt x="109175" y="220789"/>
                </a:lnTo>
                <a:lnTo>
                  <a:pt x="101212" y="213912"/>
                </a:lnTo>
                <a:lnTo>
                  <a:pt x="93964" y="207635"/>
                </a:lnTo>
                <a:lnTo>
                  <a:pt x="88239" y="202663"/>
                </a:lnTo>
                <a:lnTo>
                  <a:pt x="80896" y="198320"/>
                </a:lnTo>
                <a:lnTo>
                  <a:pt x="75162" y="194910"/>
                </a:lnTo>
                <a:lnTo>
                  <a:pt x="66799" y="189947"/>
                </a:lnTo>
                <a:lnTo>
                  <a:pt x="60122" y="185976"/>
                </a:lnTo>
                <a:lnTo>
                  <a:pt x="54397" y="182566"/>
                </a:lnTo>
                <a:lnTo>
                  <a:pt x="45587" y="177308"/>
                </a:lnTo>
                <a:lnTo>
                  <a:pt x="42663" y="175879"/>
                </a:lnTo>
                <a:lnTo>
                  <a:pt x="33528" y="174117"/>
                </a:lnTo>
                <a:lnTo>
                  <a:pt x="24869" y="172631"/>
                </a:lnTo>
                <a:lnTo>
                  <a:pt x="15907" y="171088"/>
                </a:lnTo>
                <a:lnTo>
                  <a:pt x="9944" y="170059"/>
                </a:lnTo>
                <a:lnTo>
                  <a:pt x="13878" y="166306"/>
                </a:lnTo>
                <a:lnTo>
                  <a:pt x="12668" y="162935"/>
                </a:lnTo>
                <a:lnTo>
                  <a:pt x="9801" y="163554"/>
                </a:lnTo>
                <a:lnTo>
                  <a:pt x="7162" y="164354"/>
                </a:lnTo>
                <a:lnTo>
                  <a:pt x="5562" y="159105"/>
                </a:lnTo>
                <a:lnTo>
                  <a:pt x="7601" y="158448"/>
                </a:lnTo>
                <a:lnTo>
                  <a:pt x="5715" y="151581"/>
                </a:lnTo>
                <a:lnTo>
                  <a:pt x="3781" y="144494"/>
                </a:lnTo>
                <a:lnTo>
                  <a:pt x="1914" y="137627"/>
                </a:lnTo>
                <a:lnTo>
                  <a:pt x="0" y="130588"/>
                </a:lnTo>
                <a:lnTo>
                  <a:pt x="7572" y="126063"/>
                </a:lnTo>
                <a:lnTo>
                  <a:pt x="13230" y="122682"/>
                </a:lnTo>
                <a:lnTo>
                  <a:pt x="21145" y="117938"/>
                </a:lnTo>
                <a:lnTo>
                  <a:pt x="28775" y="113357"/>
                </a:lnTo>
                <a:lnTo>
                  <a:pt x="36043" y="108985"/>
                </a:lnTo>
                <a:lnTo>
                  <a:pt x="44053" y="104156"/>
                </a:lnTo>
                <a:lnTo>
                  <a:pt x="51215" y="99831"/>
                </a:lnTo>
                <a:lnTo>
                  <a:pt x="57778" y="98069"/>
                </a:lnTo>
                <a:lnTo>
                  <a:pt x="59169" y="96707"/>
                </a:lnTo>
                <a:lnTo>
                  <a:pt x="62160" y="90783"/>
                </a:lnTo>
                <a:lnTo>
                  <a:pt x="64722" y="85715"/>
                </a:lnTo>
                <a:lnTo>
                  <a:pt x="64846" y="84544"/>
                </a:lnTo>
                <a:lnTo>
                  <a:pt x="64855" y="77333"/>
                </a:lnTo>
                <a:lnTo>
                  <a:pt x="65303" y="68847"/>
                </a:lnTo>
                <a:lnTo>
                  <a:pt x="66151" y="64303"/>
                </a:lnTo>
                <a:lnTo>
                  <a:pt x="67627" y="60274"/>
                </a:lnTo>
                <a:lnTo>
                  <a:pt x="68980" y="57331"/>
                </a:lnTo>
                <a:lnTo>
                  <a:pt x="69123" y="54578"/>
                </a:lnTo>
                <a:lnTo>
                  <a:pt x="68942" y="51778"/>
                </a:lnTo>
                <a:lnTo>
                  <a:pt x="67542" y="47539"/>
                </a:lnTo>
                <a:lnTo>
                  <a:pt x="66084" y="43110"/>
                </a:lnTo>
                <a:lnTo>
                  <a:pt x="66246" y="38843"/>
                </a:lnTo>
                <a:lnTo>
                  <a:pt x="66513" y="36557"/>
                </a:lnTo>
                <a:lnTo>
                  <a:pt x="67427" y="32890"/>
                </a:lnTo>
                <a:lnTo>
                  <a:pt x="68989" y="30204"/>
                </a:lnTo>
                <a:lnTo>
                  <a:pt x="70666" y="28546"/>
                </a:lnTo>
                <a:lnTo>
                  <a:pt x="76895" y="26832"/>
                </a:lnTo>
                <a:lnTo>
                  <a:pt x="80600" y="25813"/>
                </a:lnTo>
                <a:lnTo>
                  <a:pt x="85554" y="21050"/>
                </a:lnTo>
                <a:lnTo>
                  <a:pt x="88496" y="18212"/>
                </a:lnTo>
                <a:lnTo>
                  <a:pt x="92593" y="13716"/>
                </a:lnTo>
                <a:lnTo>
                  <a:pt x="95612" y="10401"/>
                </a:lnTo>
                <a:lnTo>
                  <a:pt x="95850" y="9249"/>
                </a:lnTo>
                <a:lnTo>
                  <a:pt x="95850" y="8801"/>
                </a:lnTo>
                <a:lnTo>
                  <a:pt x="98441" y="8125"/>
                </a:lnTo>
                <a:lnTo>
                  <a:pt x="103231" y="4096"/>
                </a:lnTo>
                <a:lnTo>
                  <a:pt x="106061" y="333"/>
                </a:lnTo>
                <a:lnTo>
                  <a:pt x="106956" y="0"/>
                </a:lnTo>
                <a:lnTo>
                  <a:pt x="109480" y="1229"/>
                </a:lnTo>
                <a:lnTo>
                  <a:pt x="111290" y="1571"/>
                </a:lnTo>
                <a:lnTo>
                  <a:pt x="115452" y="143"/>
                </a:lnTo>
                <a:lnTo>
                  <a:pt x="117929" y="895"/>
                </a:lnTo>
                <a:lnTo>
                  <a:pt x="120015" y="1848"/>
                </a:lnTo>
                <a:lnTo>
                  <a:pt x="121177" y="1914"/>
                </a:lnTo>
                <a:lnTo>
                  <a:pt x="126768" y="4258"/>
                </a:lnTo>
                <a:lnTo>
                  <a:pt x="128168" y="4543"/>
                </a:lnTo>
                <a:lnTo>
                  <a:pt x="131045" y="4829"/>
                </a:lnTo>
                <a:lnTo>
                  <a:pt x="135341" y="4962"/>
                </a:lnTo>
                <a:lnTo>
                  <a:pt x="138113" y="3429"/>
                </a:lnTo>
                <a:lnTo>
                  <a:pt x="140065" y="1952"/>
                </a:lnTo>
                <a:lnTo>
                  <a:pt x="141437" y="1991"/>
                </a:lnTo>
                <a:lnTo>
                  <a:pt x="142770" y="2343"/>
                </a:lnTo>
                <a:lnTo>
                  <a:pt x="143894" y="2972"/>
                </a:lnTo>
                <a:lnTo>
                  <a:pt x="144837" y="4076"/>
                </a:lnTo>
                <a:lnTo>
                  <a:pt x="145285" y="5658"/>
                </a:lnTo>
                <a:lnTo>
                  <a:pt x="145104" y="10696"/>
                </a:lnTo>
                <a:lnTo>
                  <a:pt x="145523" y="12020"/>
                </a:lnTo>
                <a:lnTo>
                  <a:pt x="146285" y="12973"/>
                </a:lnTo>
                <a:lnTo>
                  <a:pt x="147247" y="13154"/>
                </a:lnTo>
                <a:lnTo>
                  <a:pt x="148418" y="12059"/>
                </a:lnTo>
                <a:lnTo>
                  <a:pt x="150457" y="10468"/>
                </a:lnTo>
                <a:lnTo>
                  <a:pt x="152971" y="8734"/>
                </a:lnTo>
                <a:lnTo>
                  <a:pt x="154838" y="7144"/>
                </a:lnTo>
                <a:lnTo>
                  <a:pt x="155914" y="6543"/>
                </a:lnTo>
                <a:lnTo>
                  <a:pt x="157600" y="6629"/>
                </a:lnTo>
                <a:lnTo>
                  <a:pt x="159248" y="69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E97A471C-3A1D-97F4-18BC-6BB4B91C2420}"/>
              </a:ext>
            </a:extLst>
          </p:cNvPr>
          <p:cNvSpPr/>
          <p:nvPr/>
        </p:nvSpPr>
        <p:spPr>
          <a:xfrm>
            <a:off x="5872480" y="3312160"/>
            <a:ext cx="103612" cy="4406"/>
          </a:xfrm>
          <a:custGeom>
            <a:avLst/>
            <a:gdLst>
              <a:gd name="connsiteX0" fmla="*/ 21117 w 515349"/>
              <a:gd name="connsiteY0" fmla="*/ 4162 h 464696"/>
              <a:gd name="connsiteX1" fmla="*/ 21679 w 515349"/>
              <a:gd name="connsiteY1" fmla="*/ 4905 h 464696"/>
              <a:gd name="connsiteX2" fmla="*/ 26012 w 515349"/>
              <a:gd name="connsiteY2" fmla="*/ 12001 h 464696"/>
              <a:gd name="connsiteX3" fmla="*/ 27917 w 515349"/>
              <a:gd name="connsiteY3" fmla="*/ 14088 h 464696"/>
              <a:gd name="connsiteX4" fmla="*/ 29032 w 515349"/>
              <a:gd name="connsiteY4" fmla="*/ 15859 h 464696"/>
              <a:gd name="connsiteX5" fmla="*/ 29785 w 515349"/>
              <a:gd name="connsiteY5" fmla="*/ 17831 h 464696"/>
              <a:gd name="connsiteX6" fmla="*/ 31109 w 515349"/>
              <a:gd name="connsiteY6" fmla="*/ 19164 h 464696"/>
              <a:gd name="connsiteX7" fmla="*/ 32861 w 515349"/>
              <a:gd name="connsiteY7" fmla="*/ 19888 h 464696"/>
              <a:gd name="connsiteX8" fmla="*/ 34985 w 515349"/>
              <a:gd name="connsiteY8" fmla="*/ 21793 h 464696"/>
              <a:gd name="connsiteX9" fmla="*/ 36423 w 515349"/>
              <a:gd name="connsiteY9" fmla="*/ 23279 h 464696"/>
              <a:gd name="connsiteX10" fmla="*/ 38833 w 515349"/>
              <a:gd name="connsiteY10" fmla="*/ 26356 h 464696"/>
              <a:gd name="connsiteX11" fmla="*/ 41386 w 515349"/>
              <a:gd name="connsiteY11" fmla="*/ 27499 h 464696"/>
              <a:gd name="connsiteX12" fmla="*/ 50654 w 515349"/>
              <a:gd name="connsiteY12" fmla="*/ 29718 h 464696"/>
              <a:gd name="connsiteX13" fmla="*/ 55807 w 515349"/>
              <a:gd name="connsiteY13" fmla="*/ 30747 h 464696"/>
              <a:gd name="connsiteX14" fmla="*/ 57293 w 515349"/>
              <a:gd name="connsiteY14" fmla="*/ 31042 h 464696"/>
              <a:gd name="connsiteX15" fmla="*/ 61236 w 515349"/>
              <a:gd name="connsiteY15" fmla="*/ 29556 h 464696"/>
              <a:gd name="connsiteX16" fmla="*/ 65856 w 515349"/>
              <a:gd name="connsiteY16" fmla="*/ 29756 h 464696"/>
              <a:gd name="connsiteX17" fmla="*/ 67570 w 515349"/>
              <a:gd name="connsiteY17" fmla="*/ 29832 h 464696"/>
              <a:gd name="connsiteX18" fmla="*/ 73676 w 515349"/>
              <a:gd name="connsiteY18" fmla="*/ 23565 h 464696"/>
              <a:gd name="connsiteX19" fmla="*/ 75533 w 515349"/>
              <a:gd name="connsiteY19" fmla="*/ 21469 h 464696"/>
              <a:gd name="connsiteX20" fmla="*/ 79172 w 515349"/>
              <a:gd name="connsiteY20" fmla="*/ 20383 h 464696"/>
              <a:gd name="connsiteX21" fmla="*/ 81219 w 515349"/>
              <a:gd name="connsiteY21" fmla="*/ 17878 h 464696"/>
              <a:gd name="connsiteX22" fmla="*/ 84506 w 515349"/>
              <a:gd name="connsiteY22" fmla="*/ 14849 h 464696"/>
              <a:gd name="connsiteX23" fmla="*/ 88516 w 515349"/>
              <a:gd name="connsiteY23" fmla="*/ 11992 h 464696"/>
              <a:gd name="connsiteX24" fmla="*/ 92202 w 515349"/>
              <a:gd name="connsiteY24" fmla="*/ 9420 h 464696"/>
              <a:gd name="connsiteX25" fmla="*/ 95022 w 515349"/>
              <a:gd name="connsiteY25" fmla="*/ 7868 h 464696"/>
              <a:gd name="connsiteX26" fmla="*/ 100126 w 515349"/>
              <a:gd name="connsiteY26" fmla="*/ 4229 h 464696"/>
              <a:gd name="connsiteX27" fmla="*/ 103318 w 515349"/>
              <a:gd name="connsiteY27" fmla="*/ 2972 h 464696"/>
              <a:gd name="connsiteX28" fmla="*/ 106089 w 515349"/>
              <a:gd name="connsiteY28" fmla="*/ 3010 h 464696"/>
              <a:gd name="connsiteX29" fmla="*/ 110242 w 515349"/>
              <a:gd name="connsiteY29" fmla="*/ 7277 h 464696"/>
              <a:gd name="connsiteX30" fmla="*/ 113738 w 515349"/>
              <a:gd name="connsiteY30" fmla="*/ 11154 h 464696"/>
              <a:gd name="connsiteX31" fmla="*/ 114815 w 515349"/>
              <a:gd name="connsiteY31" fmla="*/ 12849 h 464696"/>
              <a:gd name="connsiteX32" fmla="*/ 113081 w 515349"/>
              <a:gd name="connsiteY32" fmla="*/ 14373 h 464696"/>
              <a:gd name="connsiteX33" fmla="*/ 109842 w 515349"/>
              <a:gd name="connsiteY33" fmla="*/ 15840 h 464696"/>
              <a:gd name="connsiteX34" fmla="*/ 109223 w 515349"/>
              <a:gd name="connsiteY34" fmla="*/ 16916 h 464696"/>
              <a:gd name="connsiteX35" fmla="*/ 109004 w 515349"/>
              <a:gd name="connsiteY35" fmla="*/ 18297 h 464696"/>
              <a:gd name="connsiteX36" fmla="*/ 109128 w 515349"/>
              <a:gd name="connsiteY36" fmla="*/ 19612 h 464696"/>
              <a:gd name="connsiteX37" fmla="*/ 109566 w 515349"/>
              <a:gd name="connsiteY37" fmla="*/ 20688 h 464696"/>
              <a:gd name="connsiteX38" fmla="*/ 113538 w 515349"/>
              <a:gd name="connsiteY38" fmla="*/ 23174 h 464696"/>
              <a:gd name="connsiteX39" fmla="*/ 113985 w 515349"/>
              <a:gd name="connsiteY39" fmla="*/ 24546 h 464696"/>
              <a:gd name="connsiteX40" fmla="*/ 114014 w 515349"/>
              <a:gd name="connsiteY40" fmla="*/ 25936 h 464696"/>
              <a:gd name="connsiteX41" fmla="*/ 113566 w 515349"/>
              <a:gd name="connsiteY41" fmla="*/ 26803 h 464696"/>
              <a:gd name="connsiteX42" fmla="*/ 112680 w 515349"/>
              <a:gd name="connsiteY42" fmla="*/ 27308 h 464696"/>
              <a:gd name="connsiteX43" fmla="*/ 109918 w 515349"/>
              <a:gd name="connsiteY43" fmla="*/ 28004 h 464696"/>
              <a:gd name="connsiteX44" fmla="*/ 107547 w 515349"/>
              <a:gd name="connsiteY44" fmla="*/ 28813 h 464696"/>
              <a:gd name="connsiteX45" fmla="*/ 106727 w 515349"/>
              <a:gd name="connsiteY45" fmla="*/ 29604 h 464696"/>
              <a:gd name="connsiteX46" fmla="*/ 106013 w 515349"/>
              <a:gd name="connsiteY46" fmla="*/ 30547 h 464696"/>
              <a:gd name="connsiteX47" fmla="*/ 106118 w 515349"/>
              <a:gd name="connsiteY47" fmla="*/ 31594 h 464696"/>
              <a:gd name="connsiteX48" fmla="*/ 106832 w 515349"/>
              <a:gd name="connsiteY48" fmla="*/ 32785 h 464696"/>
              <a:gd name="connsiteX49" fmla="*/ 111680 w 515349"/>
              <a:gd name="connsiteY49" fmla="*/ 36023 h 464696"/>
              <a:gd name="connsiteX50" fmla="*/ 112233 w 515349"/>
              <a:gd name="connsiteY50" fmla="*/ 37214 h 464696"/>
              <a:gd name="connsiteX51" fmla="*/ 113195 w 515349"/>
              <a:gd name="connsiteY51" fmla="*/ 38814 h 464696"/>
              <a:gd name="connsiteX52" fmla="*/ 114385 w 515349"/>
              <a:gd name="connsiteY52" fmla="*/ 39795 h 464696"/>
              <a:gd name="connsiteX53" fmla="*/ 116405 w 515349"/>
              <a:gd name="connsiteY53" fmla="*/ 40062 h 464696"/>
              <a:gd name="connsiteX54" fmla="*/ 117377 w 515349"/>
              <a:gd name="connsiteY54" fmla="*/ 40719 h 464696"/>
              <a:gd name="connsiteX55" fmla="*/ 122063 w 515349"/>
              <a:gd name="connsiteY55" fmla="*/ 46682 h 464696"/>
              <a:gd name="connsiteX56" fmla="*/ 123206 w 515349"/>
              <a:gd name="connsiteY56" fmla="*/ 47101 h 464696"/>
              <a:gd name="connsiteX57" fmla="*/ 128683 w 515349"/>
              <a:gd name="connsiteY57" fmla="*/ 45787 h 464696"/>
              <a:gd name="connsiteX58" fmla="*/ 129444 w 515349"/>
              <a:gd name="connsiteY58" fmla="*/ 45844 h 464696"/>
              <a:gd name="connsiteX59" fmla="*/ 129492 w 515349"/>
              <a:gd name="connsiteY59" fmla="*/ 47301 h 464696"/>
              <a:gd name="connsiteX60" fmla="*/ 130311 w 515349"/>
              <a:gd name="connsiteY60" fmla="*/ 55740 h 464696"/>
              <a:gd name="connsiteX61" fmla="*/ 130940 w 515349"/>
              <a:gd name="connsiteY61" fmla="*/ 60093 h 464696"/>
              <a:gd name="connsiteX62" fmla="*/ 131883 w 515349"/>
              <a:gd name="connsiteY62" fmla="*/ 64313 h 464696"/>
              <a:gd name="connsiteX63" fmla="*/ 133359 w 515349"/>
              <a:gd name="connsiteY63" fmla="*/ 68161 h 464696"/>
              <a:gd name="connsiteX64" fmla="*/ 135112 w 515349"/>
              <a:gd name="connsiteY64" fmla="*/ 71809 h 464696"/>
              <a:gd name="connsiteX65" fmla="*/ 137531 w 515349"/>
              <a:gd name="connsiteY65" fmla="*/ 74057 h 464696"/>
              <a:gd name="connsiteX66" fmla="*/ 142903 w 515349"/>
              <a:gd name="connsiteY66" fmla="*/ 76762 h 464696"/>
              <a:gd name="connsiteX67" fmla="*/ 145513 w 515349"/>
              <a:gd name="connsiteY67" fmla="*/ 77543 h 464696"/>
              <a:gd name="connsiteX68" fmla="*/ 152381 w 515349"/>
              <a:gd name="connsiteY68" fmla="*/ 78086 h 464696"/>
              <a:gd name="connsiteX69" fmla="*/ 159162 w 515349"/>
              <a:gd name="connsiteY69" fmla="*/ 79277 h 464696"/>
              <a:gd name="connsiteX70" fmla="*/ 163163 w 515349"/>
              <a:gd name="connsiteY70" fmla="*/ 80543 h 464696"/>
              <a:gd name="connsiteX71" fmla="*/ 164392 w 515349"/>
              <a:gd name="connsiteY71" fmla="*/ 81439 h 464696"/>
              <a:gd name="connsiteX72" fmla="*/ 165402 w 515349"/>
              <a:gd name="connsiteY72" fmla="*/ 82810 h 464696"/>
              <a:gd name="connsiteX73" fmla="*/ 168716 w 515349"/>
              <a:gd name="connsiteY73" fmla="*/ 89173 h 464696"/>
              <a:gd name="connsiteX74" fmla="*/ 173936 w 515349"/>
              <a:gd name="connsiteY74" fmla="*/ 93697 h 464696"/>
              <a:gd name="connsiteX75" fmla="*/ 184471 w 515349"/>
              <a:gd name="connsiteY75" fmla="*/ 100470 h 464696"/>
              <a:gd name="connsiteX76" fmla="*/ 189576 w 515349"/>
              <a:gd name="connsiteY76" fmla="*/ 102718 h 464696"/>
              <a:gd name="connsiteX77" fmla="*/ 206778 w 515349"/>
              <a:gd name="connsiteY77" fmla="*/ 106966 h 464696"/>
              <a:gd name="connsiteX78" fmla="*/ 218227 w 515349"/>
              <a:gd name="connsiteY78" fmla="*/ 106728 h 464696"/>
              <a:gd name="connsiteX79" fmla="*/ 249869 w 515349"/>
              <a:gd name="connsiteY79" fmla="*/ 98527 h 464696"/>
              <a:gd name="connsiteX80" fmla="*/ 260385 w 515349"/>
              <a:gd name="connsiteY80" fmla="*/ 96479 h 464696"/>
              <a:gd name="connsiteX81" fmla="*/ 264338 w 515349"/>
              <a:gd name="connsiteY81" fmla="*/ 96479 h 464696"/>
              <a:gd name="connsiteX82" fmla="*/ 261985 w 515349"/>
              <a:gd name="connsiteY82" fmla="*/ 98107 h 464696"/>
              <a:gd name="connsiteX83" fmla="*/ 258032 w 515349"/>
              <a:gd name="connsiteY83" fmla="*/ 99041 h 464696"/>
              <a:gd name="connsiteX84" fmla="*/ 260413 w 515349"/>
              <a:gd name="connsiteY84" fmla="*/ 100193 h 464696"/>
              <a:gd name="connsiteX85" fmla="*/ 264100 w 515349"/>
              <a:gd name="connsiteY85" fmla="*/ 100384 h 464696"/>
              <a:gd name="connsiteX86" fmla="*/ 265805 w 515349"/>
              <a:gd name="connsiteY86" fmla="*/ 100193 h 464696"/>
              <a:gd name="connsiteX87" fmla="*/ 267043 w 515349"/>
              <a:gd name="connsiteY87" fmla="*/ 99155 h 464696"/>
              <a:gd name="connsiteX88" fmla="*/ 267243 w 515349"/>
              <a:gd name="connsiteY88" fmla="*/ 97431 h 464696"/>
              <a:gd name="connsiteX89" fmla="*/ 267062 w 515349"/>
              <a:gd name="connsiteY89" fmla="*/ 95726 h 464696"/>
              <a:gd name="connsiteX90" fmla="*/ 265319 w 515349"/>
              <a:gd name="connsiteY90" fmla="*/ 88077 h 464696"/>
              <a:gd name="connsiteX91" fmla="*/ 264309 w 515349"/>
              <a:gd name="connsiteY91" fmla="*/ 82667 h 464696"/>
              <a:gd name="connsiteX92" fmla="*/ 271729 w 515349"/>
              <a:gd name="connsiteY92" fmla="*/ 83039 h 464696"/>
              <a:gd name="connsiteX93" fmla="*/ 274615 w 515349"/>
              <a:gd name="connsiteY93" fmla="*/ 82334 h 464696"/>
              <a:gd name="connsiteX94" fmla="*/ 278863 w 515349"/>
              <a:gd name="connsiteY94" fmla="*/ 80524 h 464696"/>
              <a:gd name="connsiteX95" fmla="*/ 282083 w 515349"/>
              <a:gd name="connsiteY95" fmla="*/ 79429 h 464696"/>
              <a:gd name="connsiteX96" fmla="*/ 283702 w 515349"/>
              <a:gd name="connsiteY96" fmla="*/ 79277 h 464696"/>
              <a:gd name="connsiteX97" fmla="*/ 285302 w 515349"/>
              <a:gd name="connsiteY97" fmla="*/ 78429 h 464696"/>
              <a:gd name="connsiteX98" fmla="*/ 286531 w 515349"/>
              <a:gd name="connsiteY98" fmla="*/ 77362 h 464696"/>
              <a:gd name="connsiteX99" fmla="*/ 289293 w 515349"/>
              <a:gd name="connsiteY99" fmla="*/ 69942 h 464696"/>
              <a:gd name="connsiteX100" fmla="*/ 290674 w 515349"/>
              <a:gd name="connsiteY100" fmla="*/ 68075 h 464696"/>
              <a:gd name="connsiteX101" fmla="*/ 295360 w 515349"/>
              <a:gd name="connsiteY101" fmla="*/ 63884 h 464696"/>
              <a:gd name="connsiteX102" fmla="*/ 299342 w 515349"/>
              <a:gd name="connsiteY102" fmla="*/ 61226 h 464696"/>
              <a:gd name="connsiteX103" fmla="*/ 303514 w 515349"/>
              <a:gd name="connsiteY103" fmla="*/ 58864 h 464696"/>
              <a:gd name="connsiteX104" fmla="*/ 308800 w 515349"/>
              <a:gd name="connsiteY104" fmla="*/ 57217 h 464696"/>
              <a:gd name="connsiteX105" fmla="*/ 315820 w 515349"/>
              <a:gd name="connsiteY105" fmla="*/ 57388 h 464696"/>
              <a:gd name="connsiteX106" fmla="*/ 321411 w 515349"/>
              <a:gd name="connsiteY106" fmla="*/ 57969 h 464696"/>
              <a:gd name="connsiteX107" fmla="*/ 324650 w 515349"/>
              <a:gd name="connsiteY107" fmla="*/ 57941 h 464696"/>
              <a:gd name="connsiteX108" fmla="*/ 326184 w 515349"/>
              <a:gd name="connsiteY108" fmla="*/ 58112 h 464696"/>
              <a:gd name="connsiteX109" fmla="*/ 327336 w 515349"/>
              <a:gd name="connsiteY109" fmla="*/ 57874 h 464696"/>
              <a:gd name="connsiteX110" fmla="*/ 328003 w 515349"/>
              <a:gd name="connsiteY110" fmla="*/ 57388 h 464696"/>
              <a:gd name="connsiteX111" fmla="*/ 328726 w 515349"/>
              <a:gd name="connsiteY111" fmla="*/ 54130 h 464696"/>
              <a:gd name="connsiteX112" fmla="*/ 329869 w 515349"/>
              <a:gd name="connsiteY112" fmla="*/ 53064 h 464696"/>
              <a:gd name="connsiteX113" fmla="*/ 331841 w 515349"/>
              <a:gd name="connsiteY113" fmla="*/ 52149 h 464696"/>
              <a:gd name="connsiteX114" fmla="*/ 334603 w 515349"/>
              <a:gd name="connsiteY114" fmla="*/ 52149 h 464696"/>
              <a:gd name="connsiteX115" fmla="*/ 337975 w 515349"/>
              <a:gd name="connsiteY115" fmla="*/ 51911 h 464696"/>
              <a:gd name="connsiteX116" fmla="*/ 340776 w 515349"/>
              <a:gd name="connsiteY116" fmla="*/ 52130 h 464696"/>
              <a:gd name="connsiteX117" fmla="*/ 344300 w 515349"/>
              <a:gd name="connsiteY117" fmla="*/ 53378 h 464696"/>
              <a:gd name="connsiteX118" fmla="*/ 348901 w 515349"/>
              <a:gd name="connsiteY118" fmla="*/ 53483 h 464696"/>
              <a:gd name="connsiteX119" fmla="*/ 351967 w 515349"/>
              <a:gd name="connsiteY119" fmla="*/ 53264 h 464696"/>
              <a:gd name="connsiteX120" fmla="*/ 353749 w 515349"/>
              <a:gd name="connsiteY120" fmla="*/ 54512 h 464696"/>
              <a:gd name="connsiteX121" fmla="*/ 355035 w 515349"/>
              <a:gd name="connsiteY121" fmla="*/ 56178 h 464696"/>
              <a:gd name="connsiteX122" fmla="*/ 355654 w 515349"/>
              <a:gd name="connsiteY122" fmla="*/ 57569 h 464696"/>
              <a:gd name="connsiteX123" fmla="*/ 355797 w 515349"/>
              <a:gd name="connsiteY123" fmla="*/ 59474 h 464696"/>
              <a:gd name="connsiteX124" fmla="*/ 355768 w 515349"/>
              <a:gd name="connsiteY124" fmla="*/ 60922 h 464696"/>
              <a:gd name="connsiteX125" fmla="*/ 356254 w 515349"/>
              <a:gd name="connsiteY125" fmla="*/ 61484 h 464696"/>
              <a:gd name="connsiteX126" fmla="*/ 358121 w 515349"/>
              <a:gd name="connsiteY126" fmla="*/ 62351 h 464696"/>
              <a:gd name="connsiteX127" fmla="*/ 360721 w 515349"/>
              <a:gd name="connsiteY127" fmla="*/ 62998 h 464696"/>
              <a:gd name="connsiteX128" fmla="*/ 365779 w 515349"/>
              <a:gd name="connsiteY128" fmla="*/ 63779 h 464696"/>
              <a:gd name="connsiteX129" fmla="*/ 370532 w 515349"/>
              <a:gd name="connsiteY129" fmla="*/ 65284 h 464696"/>
              <a:gd name="connsiteX130" fmla="*/ 372999 w 515349"/>
              <a:gd name="connsiteY130" fmla="*/ 66304 h 464696"/>
              <a:gd name="connsiteX131" fmla="*/ 376428 w 515349"/>
              <a:gd name="connsiteY131" fmla="*/ 67894 h 464696"/>
              <a:gd name="connsiteX132" fmla="*/ 380514 w 515349"/>
              <a:gd name="connsiteY132" fmla="*/ 71847 h 464696"/>
              <a:gd name="connsiteX133" fmla="*/ 382028 w 515349"/>
              <a:gd name="connsiteY133" fmla="*/ 72466 h 464696"/>
              <a:gd name="connsiteX134" fmla="*/ 383857 w 515349"/>
              <a:gd name="connsiteY134" fmla="*/ 72866 h 464696"/>
              <a:gd name="connsiteX135" fmla="*/ 385163 w 515349"/>
              <a:gd name="connsiteY135" fmla="*/ 72762 h 464696"/>
              <a:gd name="connsiteX136" fmla="*/ 388229 w 515349"/>
              <a:gd name="connsiteY136" fmla="*/ 71095 h 464696"/>
              <a:gd name="connsiteX137" fmla="*/ 390897 w 515349"/>
              <a:gd name="connsiteY137" fmla="*/ 72323 h 464696"/>
              <a:gd name="connsiteX138" fmla="*/ 392249 w 515349"/>
              <a:gd name="connsiteY138" fmla="*/ 72161 h 464696"/>
              <a:gd name="connsiteX139" fmla="*/ 395316 w 515349"/>
              <a:gd name="connsiteY139" fmla="*/ 71247 h 464696"/>
              <a:gd name="connsiteX140" fmla="*/ 398573 w 515349"/>
              <a:gd name="connsiteY140" fmla="*/ 72390 h 464696"/>
              <a:gd name="connsiteX141" fmla="*/ 406689 w 515349"/>
              <a:gd name="connsiteY141" fmla="*/ 76714 h 464696"/>
              <a:gd name="connsiteX142" fmla="*/ 407584 w 515349"/>
              <a:gd name="connsiteY142" fmla="*/ 76619 h 464696"/>
              <a:gd name="connsiteX143" fmla="*/ 408318 w 515349"/>
              <a:gd name="connsiteY143" fmla="*/ 77057 h 464696"/>
              <a:gd name="connsiteX144" fmla="*/ 408994 w 515349"/>
              <a:gd name="connsiteY144" fmla="*/ 78048 h 464696"/>
              <a:gd name="connsiteX145" fmla="*/ 409470 w 515349"/>
              <a:gd name="connsiteY145" fmla="*/ 79267 h 464696"/>
              <a:gd name="connsiteX146" fmla="*/ 410070 w 515349"/>
              <a:gd name="connsiteY146" fmla="*/ 82982 h 464696"/>
              <a:gd name="connsiteX147" fmla="*/ 412413 w 515349"/>
              <a:gd name="connsiteY147" fmla="*/ 85696 h 464696"/>
              <a:gd name="connsiteX148" fmla="*/ 415280 w 515349"/>
              <a:gd name="connsiteY148" fmla="*/ 88163 h 464696"/>
              <a:gd name="connsiteX149" fmla="*/ 418624 w 515349"/>
              <a:gd name="connsiteY149" fmla="*/ 89516 h 464696"/>
              <a:gd name="connsiteX150" fmla="*/ 425605 w 515349"/>
              <a:gd name="connsiteY150" fmla="*/ 92745 h 464696"/>
              <a:gd name="connsiteX151" fmla="*/ 428654 w 515349"/>
              <a:gd name="connsiteY151" fmla="*/ 95364 h 464696"/>
              <a:gd name="connsiteX152" fmla="*/ 431739 w 515349"/>
              <a:gd name="connsiteY152" fmla="*/ 99803 h 464696"/>
              <a:gd name="connsiteX153" fmla="*/ 435550 w 515349"/>
              <a:gd name="connsiteY153" fmla="*/ 105642 h 464696"/>
              <a:gd name="connsiteX154" fmla="*/ 436102 w 515349"/>
              <a:gd name="connsiteY154" fmla="*/ 106175 h 464696"/>
              <a:gd name="connsiteX155" fmla="*/ 445894 w 515349"/>
              <a:gd name="connsiteY155" fmla="*/ 105994 h 464696"/>
              <a:gd name="connsiteX156" fmla="*/ 456905 w 515349"/>
              <a:gd name="connsiteY156" fmla="*/ 106004 h 464696"/>
              <a:gd name="connsiteX157" fmla="*/ 458248 w 515349"/>
              <a:gd name="connsiteY157" fmla="*/ 108337 h 464696"/>
              <a:gd name="connsiteX158" fmla="*/ 458000 w 515349"/>
              <a:gd name="connsiteY158" fmla="*/ 112957 h 464696"/>
              <a:gd name="connsiteX159" fmla="*/ 458391 w 515349"/>
              <a:gd name="connsiteY159" fmla="*/ 117691 h 464696"/>
              <a:gd name="connsiteX160" fmla="*/ 459381 w 515349"/>
              <a:gd name="connsiteY160" fmla="*/ 120958 h 464696"/>
              <a:gd name="connsiteX161" fmla="*/ 459391 w 515349"/>
              <a:gd name="connsiteY161" fmla="*/ 123968 h 464696"/>
              <a:gd name="connsiteX162" fmla="*/ 458600 w 515349"/>
              <a:gd name="connsiteY162" fmla="*/ 125492 h 464696"/>
              <a:gd name="connsiteX163" fmla="*/ 457981 w 515349"/>
              <a:gd name="connsiteY163" fmla="*/ 127235 h 464696"/>
              <a:gd name="connsiteX164" fmla="*/ 457800 w 515349"/>
              <a:gd name="connsiteY164" fmla="*/ 127997 h 464696"/>
              <a:gd name="connsiteX165" fmla="*/ 459210 w 515349"/>
              <a:gd name="connsiteY165" fmla="*/ 129083 h 464696"/>
              <a:gd name="connsiteX166" fmla="*/ 460448 w 515349"/>
              <a:gd name="connsiteY166" fmla="*/ 131578 h 464696"/>
              <a:gd name="connsiteX167" fmla="*/ 460629 w 515349"/>
              <a:gd name="connsiteY167" fmla="*/ 135055 h 464696"/>
              <a:gd name="connsiteX168" fmla="*/ 460019 w 515349"/>
              <a:gd name="connsiteY168" fmla="*/ 136893 h 464696"/>
              <a:gd name="connsiteX169" fmla="*/ 460105 w 515349"/>
              <a:gd name="connsiteY169" fmla="*/ 138417 h 464696"/>
              <a:gd name="connsiteX170" fmla="*/ 460724 w 515349"/>
              <a:gd name="connsiteY170" fmla="*/ 139713 h 464696"/>
              <a:gd name="connsiteX171" fmla="*/ 461257 w 515349"/>
              <a:gd name="connsiteY171" fmla="*/ 141875 h 464696"/>
              <a:gd name="connsiteX172" fmla="*/ 461163 w 515349"/>
              <a:gd name="connsiteY172" fmla="*/ 143180 h 464696"/>
              <a:gd name="connsiteX173" fmla="*/ 460277 w 515349"/>
              <a:gd name="connsiteY173" fmla="*/ 144475 h 464696"/>
              <a:gd name="connsiteX174" fmla="*/ 459743 w 515349"/>
              <a:gd name="connsiteY174" fmla="*/ 146094 h 464696"/>
              <a:gd name="connsiteX175" fmla="*/ 459038 w 515349"/>
              <a:gd name="connsiteY175" fmla="*/ 148142 h 464696"/>
              <a:gd name="connsiteX176" fmla="*/ 458781 w 515349"/>
              <a:gd name="connsiteY176" fmla="*/ 149762 h 464696"/>
              <a:gd name="connsiteX177" fmla="*/ 457448 w 515349"/>
              <a:gd name="connsiteY177" fmla="*/ 150514 h 464696"/>
              <a:gd name="connsiteX178" fmla="*/ 456390 w 515349"/>
              <a:gd name="connsiteY178" fmla="*/ 151057 h 464696"/>
              <a:gd name="connsiteX179" fmla="*/ 456571 w 515349"/>
              <a:gd name="connsiteY179" fmla="*/ 153105 h 464696"/>
              <a:gd name="connsiteX180" fmla="*/ 457105 w 515349"/>
              <a:gd name="connsiteY180" fmla="*/ 154829 h 464696"/>
              <a:gd name="connsiteX181" fmla="*/ 457724 w 515349"/>
              <a:gd name="connsiteY181" fmla="*/ 156867 h 464696"/>
              <a:gd name="connsiteX182" fmla="*/ 457019 w 515349"/>
              <a:gd name="connsiteY182" fmla="*/ 158267 h 464696"/>
              <a:gd name="connsiteX183" fmla="*/ 456571 w 515349"/>
              <a:gd name="connsiteY183" fmla="*/ 159877 h 464696"/>
              <a:gd name="connsiteX184" fmla="*/ 455590 w 515349"/>
              <a:gd name="connsiteY184" fmla="*/ 162458 h 464696"/>
              <a:gd name="connsiteX185" fmla="*/ 455857 w 515349"/>
              <a:gd name="connsiteY185" fmla="*/ 164602 h 464696"/>
              <a:gd name="connsiteX186" fmla="*/ 454800 w 515349"/>
              <a:gd name="connsiteY186" fmla="*/ 166421 h 464696"/>
              <a:gd name="connsiteX187" fmla="*/ 453466 w 515349"/>
              <a:gd name="connsiteY187" fmla="*/ 168030 h 464696"/>
              <a:gd name="connsiteX188" fmla="*/ 452581 w 515349"/>
              <a:gd name="connsiteY188" fmla="*/ 169316 h 464696"/>
              <a:gd name="connsiteX189" fmla="*/ 452399 w 515349"/>
              <a:gd name="connsiteY189" fmla="*/ 171135 h 464696"/>
              <a:gd name="connsiteX190" fmla="*/ 451428 w 515349"/>
              <a:gd name="connsiteY190" fmla="*/ 171774 h 464696"/>
              <a:gd name="connsiteX191" fmla="*/ 449570 w 515349"/>
              <a:gd name="connsiteY191" fmla="*/ 173269 h 464696"/>
              <a:gd name="connsiteX192" fmla="*/ 448427 w 515349"/>
              <a:gd name="connsiteY192" fmla="*/ 174336 h 464696"/>
              <a:gd name="connsiteX193" fmla="*/ 446741 w 515349"/>
              <a:gd name="connsiteY193" fmla="*/ 174660 h 464696"/>
              <a:gd name="connsiteX194" fmla="*/ 446389 w 515349"/>
              <a:gd name="connsiteY194" fmla="*/ 175517 h 464696"/>
              <a:gd name="connsiteX195" fmla="*/ 446656 w 515349"/>
              <a:gd name="connsiteY195" fmla="*/ 176365 h 464696"/>
              <a:gd name="connsiteX196" fmla="*/ 447360 w 515349"/>
              <a:gd name="connsiteY196" fmla="*/ 176898 h 464696"/>
              <a:gd name="connsiteX197" fmla="*/ 448456 w 515349"/>
              <a:gd name="connsiteY197" fmla="*/ 178746 h 464696"/>
              <a:gd name="connsiteX198" fmla="*/ 450742 w 515349"/>
              <a:gd name="connsiteY198" fmla="*/ 181928 h 464696"/>
              <a:gd name="connsiteX199" fmla="*/ 444151 w 515349"/>
              <a:gd name="connsiteY199" fmla="*/ 182328 h 464696"/>
              <a:gd name="connsiteX200" fmla="*/ 442217 w 515349"/>
              <a:gd name="connsiteY200" fmla="*/ 185137 h 464696"/>
              <a:gd name="connsiteX201" fmla="*/ 439960 w 515349"/>
              <a:gd name="connsiteY201" fmla="*/ 189157 h 464696"/>
              <a:gd name="connsiteX202" fmla="*/ 441064 w 515349"/>
              <a:gd name="connsiteY202" fmla="*/ 197272 h 464696"/>
              <a:gd name="connsiteX203" fmla="*/ 439960 w 515349"/>
              <a:gd name="connsiteY203" fmla="*/ 201435 h 464696"/>
              <a:gd name="connsiteX204" fmla="*/ 440627 w 515349"/>
              <a:gd name="connsiteY204" fmla="*/ 203768 h 464696"/>
              <a:gd name="connsiteX205" fmla="*/ 442313 w 515349"/>
              <a:gd name="connsiteY205" fmla="*/ 205378 h 464696"/>
              <a:gd name="connsiteX206" fmla="*/ 444475 w 515349"/>
              <a:gd name="connsiteY206" fmla="*/ 206273 h 464696"/>
              <a:gd name="connsiteX207" fmla="*/ 448532 w 515349"/>
              <a:gd name="connsiteY207" fmla="*/ 206330 h 464696"/>
              <a:gd name="connsiteX208" fmla="*/ 451218 w 515349"/>
              <a:gd name="connsiteY208" fmla="*/ 206959 h 464696"/>
              <a:gd name="connsiteX209" fmla="*/ 451485 w 515349"/>
              <a:gd name="connsiteY209" fmla="*/ 208036 h 464696"/>
              <a:gd name="connsiteX210" fmla="*/ 449942 w 515349"/>
              <a:gd name="connsiteY210" fmla="*/ 209607 h 464696"/>
              <a:gd name="connsiteX211" fmla="*/ 447475 w 515349"/>
              <a:gd name="connsiteY211" fmla="*/ 212550 h 464696"/>
              <a:gd name="connsiteX212" fmla="*/ 446161 w 515349"/>
              <a:gd name="connsiteY212" fmla="*/ 213836 h 464696"/>
              <a:gd name="connsiteX213" fmla="*/ 441960 w 515349"/>
              <a:gd name="connsiteY213" fmla="*/ 219742 h 464696"/>
              <a:gd name="connsiteX214" fmla="*/ 441998 w 515349"/>
              <a:gd name="connsiteY214" fmla="*/ 222256 h 464696"/>
              <a:gd name="connsiteX215" fmla="*/ 442389 w 515349"/>
              <a:gd name="connsiteY215" fmla="*/ 224285 h 464696"/>
              <a:gd name="connsiteX216" fmla="*/ 444198 w 515349"/>
              <a:gd name="connsiteY216" fmla="*/ 230638 h 464696"/>
              <a:gd name="connsiteX217" fmla="*/ 445970 w 515349"/>
              <a:gd name="connsiteY217" fmla="*/ 236782 h 464696"/>
              <a:gd name="connsiteX218" fmla="*/ 449142 w 515349"/>
              <a:gd name="connsiteY218" fmla="*/ 247831 h 464696"/>
              <a:gd name="connsiteX219" fmla="*/ 449085 w 515349"/>
              <a:gd name="connsiteY219" fmla="*/ 250393 h 464696"/>
              <a:gd name="connsiteX220" fmla="*/ 448094 w 515349"/>
              <a:gd name="connsiteY220" fmla="*/ 256070 h 464696"/>
              <a:gd name="connsiteX221" fmla="*/ 448027 w 515349"/>
              <a:gd name="connsiteY221" fmla="*/ 259518 h 464696"/>
              <a:gd name="connsiteX222" fmla="*/ 448475 w 515349"/>
              <a:gd name="connsiteY222" fmla="*/ 263985 h 464696"/>
              <a:gd name="connsiteX223" fmla="*/ 448142 w 515349"/>
              <a:gd name="connsiteY223" fmla="*/ 266290 h 464696"/>
              <a:gd name="connsiteX224" fmla="*/ 448923 w 515349"/>
              <a:gd name="connsiteY224" fmla="*/ 271453 h 464696"/>
              <a:gd name="connsiteX225" fmla="*/ 449809 w 515349"/>
              <a:gd name="connsiteY225" fmla="*/ 271824 h 464696"/>
              <a:gd name="connsiteX226" fmla="*/ 456676 w 515349"/>
              <a:gd name="connsiteY226" fmla="*/ 272825 h 464696"/>
              <a:gd name="connsiteX227" fmla="*/ 462972 w 515349"/>
              <a:gd name="connsiteY227" fmla="*/ 273748 h 464696"/>
              <a:gd name="connsiteX228" fmla="*/ 471364 w 515349"/>
              <a:gd name="connsiteY228" fmla="*/ 274968 h 464696"/>
              <a:gd name="connsiteX229" fmla="*/ 473907 w 515349"/>
              <a:gd name="connsiteY229" fmla="*/ 277987 h 464696"/>
              <a:gd name="connsiteX230" fmla="*/ 475488 w 515349"/>
              <a:gd name="connsiteY230" fmla="*/ 284607 h 464696"/>
              <a:gd name="connsiteX231" fmla="*/ 475393 w 515349"/>
              <a:gd name="connsiteY231" fmla="*/ 289550 h 464696"/>
              <a:gd name="connsiteX232" fmla="*/ 474678 w 515349"/>
              <a:gd name="connsiteY232" fmla="*/ 292075 h 464696"/>
              <a:gd name="connsiteX233" fmla="*/ 468677 w 515349"/>
              <a:gd name="connsiteY233" fmla="*/ 299266 h 464696"/>
              <a:gd name="connsiteX234" fmla="*/ 462582 w 515349"/>
              <a:gd name="connsiteY234" fmla="*/ 306543 h 464696"/>
              <a:gd name="connsiteX235" fmla="*/ 456495 w 515349"/>
              <a:gd name="connsiteY235" fmla="*/ 313792 h 464696"/>
              <a:gd name="connsiteX236" fmla="*/ 450189 w 515349"/>
              <a:gd name="connsiteY236" fmla="*/ 321288 h 464696"/>
              <a:gd name="connsiteX237" fmla="*/ 449532 w 515349"/>
              <a:gd name="connsiteY237" fmla="*/ 322078 h 464696"/>
              <a:gd name="connsiteX238" fmla="*/ 454628 w 515349"/>
              <a:gd name="connsiteY238" fmla="*/ 328060 h 464696"/>
              <a:gd name="connsiteX239" fmla="*/ 457781 w 515349"/>
              <a:gd name="connsiteY239" fmla="*/ 331756 h 464696"/>
              <a:gd name="connsiteX240" fmla="*/ 462229 w 515349"/>
              <a:gd name="connsiteY240" fmla="*/ 336947 h 464696"/>
              <a:gd name="connsiteX241" fmla="*/ 462791 w 515349"/>
              <a:gd name="connsiteY241" fmla="*/ 338194 h 464696"/>
              <a:gd name="connsiteX242" fmla="*/ 462753 w 515349"/>
              <a:gd name="connsiteY242" fmla="*/ 340233 h 464696"/>
              <a:gd name="connsiteX243" fmla="*/ 467316 w 515349"/>
              <a:gd name="connsiteY243" fmla="*/ 348120 h 464696"/>
              <a:gd name="connsiteX244" fmla="*/ 468925 w 515349"/>
              <a:gd name="connsiteY244" fmla="*/ 352225 h 464696"/>
              <a:gd name="connsiteX245" fmla="*/ 470373 w 515349"/>
              <a:gd name="connsiteY245" fmla="*/ 354635 h 464696"/>
              <a:gd name="connsiteX246" fmla="*/ 473983 w 515349"/>
              <a:gd name="connsiteY246" fmla="*/ 358397 h 464696"/>
              <a:gd name="connsiteX247" fmla="*/ 477507 w 515349"/>
              <a:gd name="connsiteY247" fmla="*/ 362064 h 464696"/>
              <a:gd name="connsiteX248" fmla="*/ 481326 w 515349"/>
              <a:gd name="connsiteY248" fmla="*/ 363741 h 464696"/>
              <a:gd name="connsiteX249" fmla="*/ 483937 w 515349"/>
              <a:gd name="connsiteY249" fmla="*/ 364112 h 464696"/>
              <a:gd name="connsiteX250" fmla="*/ 489880 w 515349"/>
              <a:gd name="connsiteY250" fmla="*/ 366046 h 464696"/>
              <a:gd name="connsiteX251" fmla="*/ 492052 w 515349"/>
              <a:gd name="connsiteY251" fmla="*/ 367589 h 464696"/>
              <a:gd name="connsiteX252" fmla="*/ 495538 w 515349"/>
              <a:gd name="connsiteY252" fmla="*/ 371475 h 464696"/>
              <a:gd name="connsiteX253" fmla="*/ 499633 w 515349"/>
              <a:gd name="connsiteY253" fmla="*/ 370942 h 464696"/>
              <a:gd name="connsiteX254" fmla="*/ 500482 w 515349"/>
              <a:gd name="connsiteY254" fmla="*/ 370942 h 464696"/>
              <a:gd name="connsiteX255" fmla="*/ 500710 w 515349"/>
              <a:gd name="connsiteY255" fmla="*/ 371218 h 464696"/>
              <a:gd name="connsiteX256" fmla="*/ 500834 w 515349"/>
              <a:gd name="connsiteY256" fmla="*/ 372466 h 464696"/>
              <a:gd name="connsiteX257" fmla="*/ 500234 w 515349"/>
              <a:gd name="connsiteY257" fmla="*/ 378495 h 464696"/>
              <a:gd name="connsiteX258" fmla="*/ 501367 w 515349"/>
              <a:gd name="connsiteY258" fmla="*/ 384562 h 464696"/>
              <a:gd name="connsiteX259" fmla="*/ 502158 w 515349"/>
              <a:gd name="connsiteY259" fmla="*/ 393678 h 464696"/>
              <a:gd name="connsiteX260" fmla="*/ 501862 w 515349"/>
              <a:gd name="connsiteY260" fmla="*/ 395249 h 464696"/>
              <a:gd name="connsiteX261" fmla="*/ 500882 w 515349"/>
              <a:gd name="connsiteY261" fmla="*/ 397878 h 464696"/>
              <a:gd name="connsiteX262" fmla="*/ 500834 w 515349"/>
              <a:gd name="connsiteY262" fmla="*/ 399564 h 464696"/>
              <a:gd name="connsiteX263" fmla="*/ 500577 w 515349"/>
              <a:gd name="connsiteY263" fmla="*/ 400602 h 464696"/>
              <a:gd name="connsiteX264" fmla="*/ 500843 w 515349"/>
              <a:gd name="connsiteY264" fmla="*/ 401060 h 464696"/>
              <a:gd name="connsiteX265" fmla="*/ 502148 w 515349"/>
              <a:gd name="connsiteY265" fmla="*/ 401679 h 464696"/>
              <a:gd name="connsiteX266" fmla="*/ 504930 w 515349"/>
              <a:gd name="connsiteY266" fmla="*/ 402012 h 464696"/>
              <a:gd name="connsiteX267" fmla="*/ 511645 w 515349"/>
              <a:gd name="connsiteY267" fmla="*/ 400993 h 464696"/>
              <a:gd name="connsiteX268" fmla="*/ 512426 w 515349"/>
              <a:gd name="connsiteY268" fmla="*/ 401250 h 464696"/>
              <a:gd name="connsiteX269" fmla="*/ 514035 w 515349"/>
              <a:gd name="connsiteY269" fmla="*/ 402326 h 464696"/>
              <a:gd name="connsiteX270" fmla="*/ 515245 w 515349"/>
              <a:gd name="connsiteY270" fmla="*/ 404012 h 464696"/>
              <a:gd name="connsiteX271" fmla="*/ 515350 w 515349"/>
              <a:gd name="connsiteY271" fmla="*/ 404813 h 464696"/>
              <a:gd name="connsiteX272" fmla="*/ 513655 w 515349"/>
              <a:gd name="connsiteY272" fmla="*/ 406213 h 464696"/>
              <a:gd name="connsiteX273" fmla="*/ 513379 w 515349"/>
              <a:gd name="connsiteY273" fmla="*/ 408584 h 464696"/>
              <a:gd name="connsiteX274" fmla="*/ 513883 w 515349"/>
              <a:gd name="connsiteY274" fmla="*/ 412137 h 464696"/>
              <a:gd name="connsiteX275" fmla="*/ 513655 w 515349"/>
              <a:gd name="connsiteY275" fmla="*/ 412566 h 464696"/>
              <a:gd name="connsiteX276" fmla="*/ 512169 w 515349"/>
              <a:gd name="connsiteY276" fmla="*/ 413366 h 464696"/>
              <a:gd name="connsiteX277" fmla="*/ 511683 w 515349"/>
              <a:gd name="connsiteY277" fmla="*/ 418490 h 464696"/>
              <a:gd name="connsiteX278" fmla="*/ 511416 w 515349"/>
              <a:gd name="connsiteY278" fmla="*/ 418957 h 464696"/>
              <a:gd name="connsiteX279" fmla="*/ 509683 w 515349"/>
              <a:gd name="connsiteY279" fmla="*/ 419481 h 464696"/>
              <a:gd name="connsiteX280" fmla="*/ 501491 w 515349"/>
              <a:gd name="connsiteY280" fmla="*/ 419129 h 464696"/>
              <a:gd name="connsiteX281" fmla="*/ 500558 w 515349"/>
              <a:gd name="connsiteY281" fmla="*/ 419272 h 464696"/>
              <a:gd name="connsiteX282" fmla="*/ 497481 w 515349"/>
              <a:gd name="connsiteY282" fmla="*/ 420624 h 464696"/>
              <a:gd name="connsiteX283" fmla="*/ 492204 w 515349"/>
              <a:gd name="connsiteY283" fmla="*/ 421596 h 464696"/>
              <a:gd name="connsiteX284" fmla="*/ 490757 w 515349"/>
              <a:gd name="connsiteY284" fmla="*/ 422148 h 464696"/>
              <a:gd name="connsiteX285" fmla="*/ 488813 w 515349"/>
              <a:gd name="connsiteY285" fmla="*/ 423691 h 464696"/>
              <a:gd name="connsiteX286" fmla="*/ 487413 w 515349"/>
              <a:gd name="connsiteY286" fmla="*/ 425567 h 464696"/>
              <a:gd name="connsiteX287" fmla="*/ 487146 w 515349"/>
              <a:gd name="connsiteY287" fmla="*/ 427301 h 464696"/>
              <a:gd name="connsiteX288" fmla="*/ 486870 w 515349"/>
              <a:gd name="connsiteY288" fmla="*/ 427663 h 464696"/>
              <a:gd name="connsiteX289" fmla="*/ 483851 w 515349"/>
              <a:gd name="connsiteY289" fmla="*/ 427311 h 464696"/>
              <a:gd name="connsiteX290" fmla="*/ 482860 w 515349"/>
              <a:gd name="connsiteY290" fmla="*/ 428815 h 464696"/>
              <a:gd name="connsiteX291" fmla="*/ 477002 w 515349"/>
              <a:gd name="connsiteY291" fmla="*/ 431063 h 464696"/>
              <a:gd name="connsiteX292" fmla="*/ 476279 w 515349"/>
              <a:gd name="connsiteY292" fmla="*/ 431549 h 464696"/>
              <a:gd name="connsiteX293" fmla="*/ 475412 w 515349"/>
              <a:gd name="connsiteY293" fmla="*/ 433340 h 464696"/>
              <a:gd name="connsiteX294" fmla="*/ 474630 w 515349"/>
              <a:gd name="connsiteY294" fmla="*/ 438360 h 464696"/>
              <a:gd name="connsiteX295" fmla="*/ 473926 w 515349"/>
              <a:gd name="connsiteY295" fmla="*/ 442865 h 464696"/>
              <a:gd name="connsiteX296" fmla="*/ 473478 w 515349"/>
              <a:gd name="connsiteY296" fmla="*/ 443522 h 464696"/>
              <a:gd name="connsiteX297" fmla="*/ 471631 w 515349"/>
              <a:gd name="connsiteY297" fmla="*/ 445065 h 464696"/>
              <a:gd name="connsiteX298" fmla="*/ 471449 w 515349"/>
              <a:gd name="connsiteY298" fmla="*/ 445589 h 464696"/>
              <a:gd name="connsiteX299" fmla="*/ 471697 w 515349"/>
              <a:gd name="connsiteY299" fmla="*/ 447332 h 464696"/>
              <a:gd name="connsiteX300" fmla="*/ 470858 w 515349"/>
              <a:gd name="connsiteY300" fmla="*/ 450504 h 464696"/>
              <a:gd name="connsiteX301" fmla="*/ 470202 w 515349"/>
              <a:gd name="connsiteY301" fmla="*/ 459296 h 464696"/>
              <a:gd name="connsiteX302" fmla="*/ 469468 w 515349"/>
              <a:gd name="connsiteY302" fmla="*/ 461753 h 464696"/>
              <a:gd name="connsiteX303" fmla="*/ 468011 w 515349"/>
              <a:gd name="connsiteY303" fmla="*/ 461953 h 464696"/>
              <a:gd name="connsiteX304" fmla="*/ 466868 w 515349"/>
              <a:gd name="connsiteY304" fmla="*/ 463182 h 464696"/>
              <a:gd name="connsiteX305" fmla="*/ 464772 w 515349"/>
              <a:gd name="connsiteY305" fmla="*/ 464696 h 464696"/>
              <a:gd name="connsiteX306" fmla="*/ 460248 w 515349"/>
              <a:gd name="connsiteY306" fmla="*/ 463525 h 464696"/>
              <a:gd name="connsiteX307" fmla="*/ 456657 w 515349"/>
              <a:gd name="connsiteY307" fmla="*/ 462296 h 464696"/>
              <a:gd name="connsiteX308" fmla="*/ 444770 w 515349"/>
              <a:gd name="connsiteY308" fmla="*/ 459410 h 464696"/>
              <a:gd name="connsiteX309" fmla="*/ 443465 w 515349"/>
              <a:gd name="connsiteY309" fmla="*/ 458010 h 464696"/>
              <a:gd name="connsiteX310" fmla="*/ 442722 w 515349"/>
              <a:gd name="connsiteY310" fmla="*/ 455543 h 464696"/>
              <a:gd name="connsiteX311" fmla="*/ 440664 w 515349"/>
              <a:gd name="connsiteY311" fmla="*/ 454847 h 464696"/>
              <a:gd name="connsiteX312" fmla="*/ 437712 w 515349"/>
              <a:gd name="connsiteY312" fmla="*/ 458543 h 464696"/>
              <a:gd name="connsiteX313" fmla="*/ 427672 w 515349"/>
              <a:gd name="connsiteY313" fmla="*/ 456409 h 464696"/>
              <a:gd name="connsiteX314" fmla="*/ 424262 w 515349"/>
              <a:gd name="connsiteY314" fmla="*/ 457067 h 464696"/>
              <a:gd name="connsiteX315" fmla="*/ 422157 w 515349"/>
              <a:gd name="connsiteY315" fmla="*/ 455914 h 464696"/>
              <a:gd name="connsiteX316" fmla="*/ 416747 w 515349"/>
              <a:gd name="connsiteY316" fmla="*/ 455847 h 464696"/>
              <a:gd name="connsiteX317" fmla="*/ 412480 w 515349"/>
              <a:gd name="connsiteY317" fmla="*/ 453542 h 464696"/>
              <a:gd name="connsiteX318" fmla="*/ 406355 w 515349"/>
              <a:gd name="connsiteY318" fmla="*/ 455123 h 464696"/>
              <a:gd name="connsiteX319" fmla="*/ 401517 w 515349"/>
              <a:gd name="connsiteY319" fmla="*/ 455428 h 464696"/>
              <a:gd name="connsiteX320" fmla="*/ 394878 w 515349"/>
              <a:gd name="connsiteY320" fmla="*/ 451390 h 464696"/>
              <a:gd name="connsiteX321" fmla="*/ 387744 w 515349"/>
              <a:gd name="connsiteY321" fmla="*/ 450275 h 464696"/>
              <a:gd name="connsiteX322" fmla="*/ 381952 w 515349"/>
              <a:gd name="connsiteY322" fmla="*/ 450618 h 464696"/>
              <a:gd name="connsiteX323" fmla="*/ 378971 w 515349"/>
              <a:gd name="connsiteY323" fmla="*/ 450304 h 464696"/>
              <a:gd name="connsiteX324" fmla="*/ 374142 w 515349"/>
              <a:gd name="connsiteY324" fmla="*/ 448856 h 464696"/>
              <a:gd name="connsiteX325" fmla="*/ 371856 w 515349"/>
              <a:gd name="connsiteY325" fmla="*/ 447360 h 464696"/>
              <a:gd name="connsiteX326" fmla="*/ 368093 w 515349"/>
              <a:gd name="connsiteY326" fmla="*/ 448504 h 464696"/>
              <a:gd name="connsiteX327" fmla="*/ 366398 w 515349"/>
              <a:gd name="connsiteY327" fmla="*/ 446379 h 464696"/>
              <a:gd name="connsiteX328" fmla="*/ 355759 w 515349"/>
              <a:gd name="connsiteY328" fmla="*/ 444408 h 464696"/>
              <a:gd name="connsiteX329" fmla="*/ 353787 w 515349"/>
              <a:gd name="connsiteY329" fmla="*/ 440646 h 464696"/>
              <a:gd name="connsiteX330" fmla="*/ 352310 w 515349"/>
              <a:gd name="connsiteY330" fmla="*/ 437150 h 464696"/>
              <a:gd name="connsiteX331" fmla="*/ 352197 w 515349"/>
              <a:gd name="connsiteY331" fmla="*/ 433549 h 464696"/>
              <a:gd name="connsiteX332" fmla="*/ 349605 w 515349"/>
              <a:gd name="connsiteY332" fmla="*/ 427244 h 464696"/>
              <a:gd name="connsiteX333" fmla="*/ 348739 w 515349"/>
              <a:gd name="connsiteY333" fmla="*/ 418071 h 464696"/>
              <a:gd name="connsiteX334" fmla="*/ 347776 w 515349"/>
              <a:gd name="connsiteY334" fmla="*/ 414480 h 464696"/>
              <a:gd name="connsiteX335" fmla="*/ 346338 w 515349"/>
              <a:gd name="connsiteY335" fmla="*/ 411356 h 464696"/>
              <a:gd name="connsiteX336" fmla="*/ 344424 w 515349"/>
              <a:gd name="connsiteY336" fmla="*/ 408699 h 464696"/>
              <a:gd name="connsiteX337" fmla="*/ 341823 w 515349"/>
              <a:gd name="connsiteY337" fmla="*/ 405851 h 464696"/>
              <a:gd name="connsiteX338" fmla="*/ 339557 w 515349"/>
              <a:gd name="connsiteY338" fmla="*/ 404717 h 464696"/>
              <a:gd name="connsiteX339" fmla="*/ 329612 w 515349"/>
              <a:gd name="connsiteY339" fmla="*/ 402546 h 464696"/>
              <a:gd name="connsiteX340" fmla="*/ 327698 w 515349"/>
              <a:gd name="connsiteY340" fmla="*/ 402831 h 464696"/>
              <a:gd name="connsiteX341" fmla="*/ 323250 w 515349"/>
              <a:gd name="connsiteY341" fmla="*/ 404250 h 464696"/>
              <a:gd name="connsiteX342" fmla="*/ 318516 w 515349"/>
              <a:gd name="connsiteY342" fmla="*/ 407403 h 464696"/>
              <a:gd name="connsiteX343" fmla="*/ 310743 w 515349"/>
              <a:gd name="connsiteY343" fmla="*/ 409194 h 464696"/>
              <a:gd name="connsiteX344" fmla="*/ 309181 w 515349"/>
              <a:gd name="connsiteY344" fmla="*/ 410546 h 464696"/>
              <a:gd name="connsiteX345" fmla="*/ 307229 w 515349"/>
              <a:gd name="connsiteY345" fmla="*/ 413595 h 464696"/>
              <a:gd name="connsiteX346" fmla="*/ 304695 w 515349"/>
              <a:gd name="connsiteY346" fmla="*/ 415366 h 464696"/>
              <a:gd name="connsiteX347" fmla="*/ 301228 w 515349"/>
              <a:gd name="connsiteY347" fmla="*/ 414909 h 464696"/>
              <a:gd name="connsiteX348" fmla="*/ 297494 w 515349"/>
              <a:gd name="connsiteY348" fmla="*/ 416709 h 464696"/>
              <a:gd name="connsiteX349" fmla="*/ 290569 w 515349"/>
              <a:gd name="connsiteY349" fmla="*/ 421729 h 464696"/>
              <a:gd name="connsiteX350" fmla="*/ 286921 w 515349"/>
              <a:gd name="connsiteY350" fmla="*/ 423262 h 464696"/>
              <a:gd name="connsiteX351" fmla="*/ 283864 w 515349"/>
              <a:gd name="connsiteY351" fmla="*/ 423148 h 464696"/>
              <a:gd name="connsiteX352" fmla="*/ 280578 w 515349"/>
              <a:gd name="connsiteY352" fmla="*/ 420767 h 464696"/>
              <a:gd name="connsiteX353" fmla="*/ 273234 w 515349"/>
              <a:gd name="connsiteY353" fmla="*/ 417566 h 464696"/>
              <a:gd name="connsiteX354" fmla="*/ 268481 w 515349"/>
              <a:gd name="connsiteY354" fmla="*/ 416500 h 464696"/>
              <a:gd name="connsiteX355" fmla="*/ 261890 w 515349"/>
              <a:gd name="connsiteY355" fmla="*/ 417233 h 464696"/>
              <a:gd name="connsiteX356" fmla="*/ 258766 w 515349"/>
              <a:gd name="connsiteY356" fmla="*/ 416700 h 464696"/>
              <a:gd name="connsiteX357" fmla="*/ 253460 w 515349"/>
              <a:gd name="connsiteY357" fmla="*/ 412937 h 464696"/>
              <a:gd name="connsiteX358" fmla="*/ 252070 w 515349"/>
              <a:gd name="connsiteY358" fmla="*/ 410203 h 464696"/>
              <a:gd name="connsiteX359" fmla="*/ 249041 w 515349"/>
              <a:gd name="connsiteY359" fmla="*/ 408375 h 464696"/>
              <a:gd name="connsiteX360" fmla="*/ 239439 w 515349"/>
              <a:gd name="connsiteY360" fmla="*/ 404270 h 464696"/>
              <a:gd name="connsiteX361" fmla="*/ 231667 w 515349"/>
              <a:gd name="connsiteY361" fmla="*/ 398840 h 464696"/>
              <a:gd name="connsiteX362" fmla="*/ 230238 w 515349"/>
              <a:gd name="connsiteY362" fmla="*/ 396783 h 464696"/>
              <a:gd name="connsiteX363" fmla="*/ 229285 w 515349"/>
              <a:gd name="connsiteY363" fmla="*/ 393744 h 464696"/>
              <a:gd name="connsiteX364" fmla="*/ 225904 w 515349"/>
              <a:gd name="connsiteY364" fmla="*/ 390049 h 464696"/>
              <a:gd name="connsiteX365" fmla="*/ 218313 w 515349"/>
              <a:gd name="connsiteY365" fmla="*/ 387029 h 464696"/>
              <a:gd name="connsiteX366" fmla="*/ 214007 w 515349"/>
              <a:gd name="connsiteY366" fmla="*/ 383810 h 464696"/>
              <a:gd name="connsiteX367" fmla="*/ 208959 w 515349"/>
              <a:gd name="connsiteY367" fmla="*/ 383086 h 464696"/>
              <a:gd name="connsiteX368" fmla="*/ 204264 w 515349"/>
              <a:gd name="connsiteY368" fmla="*/ 383191 h 464696"/>
              <a:gd name="connsiteX369" fmla="*/ 202196 w 515349"/>
              <a:gd name="connsiteY369" fmla="*/ 382610 h 464696"/>
              <a:gd name="connsiteX370" fmla="*/ 200320 w 515349"/>
              <a:gd name="connsiteY370" fmla="*/ 381228 h 464696"/>
              <a:gd name="connsiteX371" fmla="*/ 193910 w 515349"/>
              <a:gd name="connsiteY371" fmla="*/ 374561 h 464696"/>
              <a:gd name="connsiteX372" fmla="*/ 193834 w 515349"/>
              <a:gd name="connsiteY372" fmla="*/ 371923 h 464696"/>
              <a:gd name="connsiteX373" fmla="*/ 189881 w 515349"/>
              <a:gd name="connsiteY373" fmla="*/ 365388 h 464696"/>
              <a:gd name="connsiteX374" fmla="*/ 188957 w 515349"/>
              <a:gd name="connsiteY374" fmla="*/ 363055 h 464696"/>
              <a:gd name="connsiteX375" fmla="*/ 188109 w 515349"/>
              <a:gd name="connsiteY375" fmla="*/ 356568 h 464696"/>
              <a:gd name="connsiteX376" fmla="*/ 187014 w 515349"/>
              <a:gd name="connsiteY376" fmla="*/ 354873 h 464696"/>
              <a:gd name="connsiteX377" fmla="*/ 182889 w 515349"/>
              <a:gd name="connsiteY377" fmla="*/ 352196 h 464696"/>
              <a:gd name="connsiteX378" fmla="*/ 182251 w 515349"/>
              <a:gd name="connsiteY378" fmla="*/ 350444 h 464696"/>
              <a:gd name="connsiteX379" fmla="*/ 183128 w 515349"/>
              <a:gd name="connsiteY379" fmla="*/ 348110 h 464696"/>
              <a:gd name="connsiteX380" fmla="*/ 183128 w 515349"/>
              <a:gd name="connsiteY380" fmla="*/ 346338 h 464696"/>
              <a:gd name="connsiteX381" fmla="*/ 180984 w 515349"/>
              <a:gd name="connsiteY381" fmla="*/ 344672 h 464696"/>
              <a:gd name="connsiteX382" fmla="*/ 177765 w 515349"/>
              <a:gd name="connsiteY382" fmla="*/ 343786 h 464696"/>
              <a:gd name="connsiteX383" fmla="*/ 176984 w 515349"/>
              <a:gd name="connsiteY383" fmla="*/ 341786 h 464696"/>
              <a:gd name="connsiteX384" fmla="*/ 177575 w 515349"/>
              <a:gd name="connsiteY384" fmla="*/ 337890 h 464696"/>
              <a:gd name="connsiteX385" fmla="*/ 177089 w 515349"/>
              <a:gd name="connsiteY385" fmla="*/ 335442 h 464696"/>
              <a:gd name="connsiteX386" fmla="*/ 174250 w 515349"/>
              <a:gd name="connsiteY386" fmla="*/ 331527 h 464696"/>
              <a:gd name="connsiteX387" fmla="*/ 170059 w 515349"/>
              <a:gd name="connsiteY387" fmla="*/ 327517 h 464696"/>
              <a:gd name="connsiteX388" fmla="*/ 165878 w 515349"/>
              <a:gd name="connsiteY388" fmla="*/ 321573 h 464696"/>
              <a:gd name="connsiteX389" fmla="*/ 164239 w 515349"/>
              <a:gd name="connsiteY389" fmla="*/ 320087 h 464696"/>
              <a:gd name="connsiteX390" fmla="*/ 163173 w 515349"/>
              <a:gd name="connsiteY390" fmla="*/ 316192 h 464696"/>
              <a:gd name="connsiteX391" fmla="*/ 161639 w 515349"/>
              <a:gd name="connsiteY391" fmla="*/ 311563 h 464696"/>
              <a:gd name="connsiteX392" fmla="*/ 159277 w 515349"/>
              <a:gd name="connsiteY392" fmla="*/ 311229 h 464696"/>
              <a:gd name="connsiteX393" fmla="*/ 147828 w 515349"/>
              <a:gd name="connsiteY393" fmla="*/ 316782 h 464696"/>
              <a:gd name="connsiteX394" fmla="*/ 144485 w 515349"/>
              <a:gd name="connsiteY394" fmla="*/ 313658 h 464696"/>
              <a:gd name="connsiteX395" fmla="*/ 134445 w 515349"/>
              <a:gd name="connsiteY395" fmla="*/ 308229 h 464696"/>
              <a:gd name="connsiteX396" fmla="*/ 133750 w 515349"/>
              <a:gd name="connsiteY396" fmla="*/ 307410 h 464696"/>
              <a:gd name="connsiteX397" fmla="*/ 133045 w 515349"/>
              <a:gd name="connsiteY397" fmla="*/ 306162 h 464696"/>
              <a:gd name="connsiteX398" fmla="*/ 134312 w 515349"/>
              <a:gd name="connsiteY398" fmla="*/ 305438 h 464696"/>
              <a:gd name="connsiteX399" fmla="*/ 135569 w 515349"/>
              <a:gd name="connsiteY399" fmla="*/ 305143 h 464696"/>
              <a:gd name="connsiteX400" fmla="*/ 138093 w 515349"/>
              <a:gd name="connsiteY400" fmla="*/ 306114 h 464696"/>
              <a:gd name="connsiteX401" fmla="*/ 139608 w 515349"/>
              <a:gd name="connsiteY401" fmla="*/ 304972 h 464696"/>
              <a:gd name="connsiteX402" fmla="*/ 139008 w 515349"/>
              <a:gd name="connsiteY402" fmla="*/ 303124 h 464696"/>
              <a:gd name="connsiteX403" fmla="*/ 136484 w 515349"/>
              <a:gd name="connsiteY403" fmla="*/ 301980 h 464696"/>
              <a:gd name="connsiteX404" fmla="*/ 133055 w 515349"/>
              <a:gd name="connsiteY404" fmla="*/ 302066 h 464696"/>
              <a:gd name="connsiteX405" fmla="*/ 133998 w 515349"/>
              <a:gd name="connsiteY405" fmla="*/ 303800 h 464696"/>
              <a:gd name="connsiteX406" fmla="*/ 130787 w 515349"/>
              <a:gd name="connsiteY406" fmla="*/ 305438 h 464696"/>
              <a:gd name="connsiteX407" fmla="*/ 130102 w 515349"/>
              <a:gd name="connsiteY407" fmla="*/ 307581 h 464696"/>
              <a:gd name="connsiteX408" fmla="*/ 130569 w 515349"/>
              <a:gd name="connsiteY408" fmla="*/ 310239 h 464696"/>
              <a:gd name="connsiteX409" fmla="*/ 130845 w 515349"/>
              <a:gd name="connsiteY409" fmla="*/ 313954 h 464696"/>
              <a:gd name="connsiteX410" fmla="*/ 129540 w 515349"/>
              <a:gd name="connsiteY410" fmla="*/ 315744 h 464696"/>
              <a:gd name="connsiteX411" fmla="*/ 128530 w 515349"/>
              <a:gd name="connsiteY411" fmla="*/ 316573 h 464696"/>
              <a:gd name="connsiteX412" fmla="*/ 124216 w 515349"/>
              <a:gd name="connsiteY412" fmla="*/ 316792 h 464696"/>
              <a:gd name="connsiteX413" fmla="*/ 122196 w 515349"/>
              <a:gd name="connsiteY413" fmla="*/ 318430 h 464696"/>
              <a:gd name="connsiteX414" fmla="*/ 120891 w 515349"/>
              <a:gd name="connsiteY414" fmla="*/ 318821 h 464696"/>
              <a:gd name="connsiteX415" fmla="*/ 119072 w 515349"/>
              <a:gd name="connsiteY415" fmla="*/ 317544 h 464696"/>
              <a:gd name="connsiteX416" fmla="*/ 117900 w 515349"/>
              <a:gd name="connsiteY416" fmla="*/ 316506 h 464696"/>
              <a:gd name="connsiteX417" fmla="*/ 116938 w 515349"/>
              <a:gd name="connsiteY417" fmla="*/ 314296 h 464696"/>
              <a:gd name="connsiteX418" fmla="*/ 116643 w 515349"/>
              <a:gd name="connsiteY418" fmla="*/ 312753 h 464696"/>
              <a:gd name="connsiteX419" fmla="*/ 117014 w 515349"/>
              <a:gd name="connsiteY419" fmla="*/ 311877 h 464696"/>
              <a:gd name="connsiteX420" fmla="*/ 116510 w 515349"/>
              <a:gd name="connsiteY420" fmla="*/ 310591 h 464696"/>
              <a:gd name="connsiteX421" fmla="*/ 115128 w 515349"/>
              <a:gd name="connsiteY421" fmla="*/ 308886 h 464696"/>
              <a:gd name="connsiteX422" fmla="*/ 113738 w 515349"/>
              <a:gd name="connsiteY422" fmla="*/ 307953 h 464696"/>
              <a:gd name="connsiteX423" fmla="*/ 112328 w 515349"/>
              <a:gd name="connsiteY423" fmla="*/ 307781 h 464696"/>
              <a:gd name="connsiteX424" fmla="*/ 111157 w 515349"/>
              <a:gd name="connsiteY424" fmla="*/ 306743 h 464696"/>
              <a:gd name="connsiteX425" fmla="*/ 110223 w 515349"/>
              <a:gd name="connsiteY425" fmla="*/ 304838 h 464696"/>
              <a:gd name="connsiteX426" fmla="*/ 108042 w 515349"/>
              <a:gd name="connsiteY426" fmla="*/ 303581 h 464696"/>
              <a:gd name="connsiteX427" fmla="*/ 106670 w 515349"/>
              <a:gd name="connsiteY427" fmla="*/ 303333 h 464696"/>
              <a:gd name="connsiteX428" fmla="*/ 106632 w 515349"/>
              <a:gd name="connsiteY428" fmla="*/ 297437 h 464696"/>
              <a:gd name="connsiteX429" fmla="*/ 106594 w 515349"/>
              <a:gd name="connsiteY429" fmla="*/ 292265 h 464696"/>
              <a:gd name="connsiteX430" fmla="*/ 106556 w 515349"/>
              <a:gd name="connsiteY430" fmla="*/ 287112 h 464696"/>
              <a:gd name="connsiteX431" fmla="*/ 101898 w 515349"/>
              <a:gd name="connsiteY431" fmla="*/ 286903 h 464696"/>
              <a:gd name="connsiteX432" fmla="*/ 97707 w 515349"/>
              <a:gd name="connsiteY432" fmla="*/ 286721 h 464696"/>
              <a:gd name="connsiteX433" fmla="*/ 97707 w 515349"/>
              <a:gd name="connsiteY433" fmla="*/ 282397 h 464696"/>
              <a:gd name="connsiteX434" fmla="*/ 97707 w 515349"/>
              <a:gd name="connsiteY434" fmla="*/ 274329 h 464696"/>
              <a:gd name="connsiteX435" fmla="*/ 99698 w 515349"/>
              <a:gd name="connsiteY435" fmla="*/ 268062 h 464696"/>
              <a:gd name="connsiteX436" fmla="*/ 101727 w 515349"/>
              <a:gd name="connsiteY436" fmla="*/ 262023 h 464696"/>
              <a:gd name="connsiteX437" fmla="*/ 98640 w 515349"/>
              <a:gd name="connsiteY437" fmla="*/ 257575 h 464696"/>
              <a:gd name="connsiteX438" fmla="*/ 95355 w 515349"/>
              <a:gd name="connsiteY438" fmla="*/ 252822 h 464696"/>
              <a:gd name="connsiteX439" fmla="*/ 93221 w 515349"/>
              <a:gd name="connsiteY439" fmla="*/ 250841 h 464696"/>
              <a:gd name="connsiteX440" fmla="*/ 90716 w 515349"/>
              <a:gd name="connsiteY440" fmla="*/ 244888 h 464696"/>
              <a:gd name="connsiteX441" fmla="*/ 89468 w 515349"/>
              <a:gd name="connsiteY441" fmla="*/ 242249 h 464696"/>
              <a:gd name="connsiteX442" fmla="*/ 88363 w 515349"/>
              <a:gd name="connsiteY442" fmla="*/ 241249 h 464696"/>
              <a:gd name="connsiteX443" fmla="*/ 87173 w 515349"/>
              <a:gd name="connsiteY443" fmla="*/ 240668 h 464696"/>
              <a:gd name="connsiteX444" fmla="*/ 82801 w 515349"/>
              <a:gd name="connsiteY444" fmla="*/ 240897 h 464696"/>
              <a:gd name="connsiteX445" fmla="*/ 78714 w 515349"/>
              <a:gd name="connsiteY445" fmla="*/ 237687 h 464696"/>
              <a:gd name="connsiteX446" fmla="*/ 73923 w 515349"/>
              <a:gd name="connsiteY446" fmla="*/ 233915 h 464696"/>
              <a:gd name="connsiteX447" fmla="*/ 68066 w 515349"/>
              <a:gd name="connsiteY447" fmla="*/ 229295 h 464696"/>
              <a:gd name="connsiteX448" fmla="*/ 62903 w 515349"/>
              <a:gd name="connsiteY448" fmla="*/ 226276 h 464696"/>
              <a:gd name="connsiteX449" fmla="*/ 60798 w 515349"/>
              <a:gd name="connsiteY449" fmla="*/ 225609 h 464696"/>
              <a:gd name="connsiteX450" fmla="*/ 55836 w 515349"/>
              <a:gd name="connsiteY450" fmla="*/ 225380 h 464696"/>
              <a:gd name="connsiteX451" fmla="*/ 55312 w 515349"/>
              <a:gd name="connsiteY451" fmla="*/ 224799 h 464696"/>
              <a:gd name="connsiteX452" fmla="*/ 54969 w 515349"/>
              <a:gd name="connsiteY452" fmla="*/ 223142 h 464696"/>
              <a:gd name="connsiteX453" fmla="*/ 54978 w 515349"/>
              <a:gd name="connsiteY453" fmla="*/ 221294 h 464696"/>
              <a:gd name="connsiteX454" fmla="*/ 56588 w 515349"/>
              <a:gd name="connsiteY454" fmla="*/ 218504 h 464696"/>
              <a:gd name="connsiteX455" fmla="*/ 56712 w 515349"/>
              <a:gd name="connsiteY455" fmla="*/ 216741 h 464696"/>
              <a:gd name="connsiteX456" fmla="*/ 53350 w 515349"/>
              <a:gd name="connsiteY456" fmla="*/ 210817 h 464696"/>
              <a:gd name="connsiteX457" fmla="*/ 52311 w 515349"/>
              <a:gd name="connsiteY457" fmla="*/ 209083 h 464696"/>
              <a:gd name="connsiteX458" fmla="*/ 49435 w 515349"/>
              <a:gd name="connsiteY458" fmla="*/ 208388 h 464696"/>
              <a:gd name="connsiteX459" fmla="*/ 50006 w 515349"/>
              <a:gd name="connsiteY459" fmla="*/ 206673 h 464696"/>
              <a:gd name="connsiteX460" fmla="*/ 50006 w 515349"/>
              <a:gd name="connsiteY460" fmla="*/ 205530 h 464696"/>
              <a:gd name="connsiteX461" fmla="*/ 49596 w 515349"/>
              <a:gd name="connsiteY461" fmla="*/ 204626 h 464696"/>
              <a:gd name="connsiteX462" fmla="*/ 48930 w 515349"/>
              <a:gd name="connsiteY462" fmla="*/ 204197 h 464696"/>
              <a:gd name="connsiteX463" fmla="*/ 48082 w 515349"/>
              <a:gd name="connsiteY463" fmla="*/ 204149 h 464696"/>
              <a:gd name="connsiteX464" fmla="*/ 45825 w 515349"/>
              <a:gd name="connsiteY464" fmla="*/ 204854 h 464696"/>
              <a:gd name="connsiteX465" fmla="*/ 44101 w 515349"/>
              <a:gd name="connsiteY465" fmla="*/ 202168 h 464696"/>
              <a:gd name="connsiteX466" fmla="*/ 38738 w 515349"/>
              <a:gd name="connsiteY466" fmla="*/ 194520 h 464696"/>
              <a:gd name="connsiteX467" fmla="*/ 37014 w 515349"/>
              <a:gd name="connsiteY467" fmla="*/ 193586 h 464696"/>
              <a:gd name="connsiteX468" fmla="*/ 36700 w 515349"/>
              <a:gd name="connsiteY468" fmla="*/ 193062 h 464696"/>
              <a:gd name="connsiteX469" fmla="*/ 38005 w 515349"/>
              <a:gd name="connsiteY469" fmla="*/ 190710 h 464696"/>
              <a:gd name="connsiteX470" fmla="*/ 40214 w 515349"/>
              <a:gd name="connsiteY470" fmla="*/ 187223 h 464696"/>
              <a:gd name="connsiteX471" fmla="*/ 40595 w 515349"/>
              <a:gd name="connsiteY471" fmla="*/ 185204 h 464696"/>
              <a:gd name="connsiteX472" fmla="*/ 40176 w 515349"/>
              <a:gd name="connsiteY472" fmla="*/ 182975 h 464696"/>
              <a:gd name="connsiteX473" fmla="*/ 37795 w 515349"/>
              <a:gd name="connsiteY473" fmla="*/ 178775 h 464696"/>
              <a:gd name="connsiteX474" fmla="*/ 38376 w 515349"/>
              <a:gd name="connsiteY474" fmla="*/ 176994 h 464696"/>
              <a:gd name="connsiteX475" fmla="*/ 39395 w 515349"/>
              <a:gd name="connsiteY475" fmla="*/ 174946 h 464696"/>
              <a:gd name="connsiteX476" fmla="*/ 39481 w 515349"/>
              <a:gd name="connsiteY476" fmla="*/ 173403 h 464696"/>
              <a:gd name="connsiteX477" fmla="*/ 41081 w 515349"/>
              <a:gd name="connsiteY477" fmla="*/ 173631 h 464696"/>
              <a:gd name="connsiteX478" fmla="*/ 43129 w 515349"/>
              <a:gd name="connsiteY478" fmla="*/ 173650 h 464696"/>
              <a:gd name="connsiteX479" fmla="*/ 43777 w 515349"/>
              <a:gd name="connsiteY479" fmla="*/ 172393 h 464696"/>
              <a:gd name="connsiteX480" fmla="*/ 43739 w 515349"/>
              <a:gd name="connsiteY480" fmla="*/ 167992 h 464696"/>
              <a:gd name="connsiteX481" fmla="*/ 44225 w 515349"/>
              <a:gd name="connsiteY481" fmla="*/ 166383 h 464696"/>
              <a:gd name="connsiteX482" fmla="*/ 50721 w 515349"/>
              <a:gd name="connsiteY482" fmla="*/ 158915 h 464696"/>
              <a:gd name="connsiteX483" fmla="*/ 53950 w 515349"/>
              <a:gd name="connsiteY483" fmla="*/ 157239 h 464696"/>
              <a:gd name="connsiteX484" fmla="*/ 56407 w 515349"/>
              <a:gd name="connsiteY484" fmla="*/ 155695 h 464696"/>
              <a:gd name="connsiteX485" fmla="*/ 56969 w 515349"/>
              <a:gd name="connsiteY485" fmla="*/ 153448 h 464696"/>
              <a:gd name="connsiteX486" fmla="*/ 56464 w 515349"/>
              <a:gd name="connsiteY486" fmla="*/ 152286 h 464696"/>
              <a:gd name="connsiteX487" fmla="*/ 55979 w 515349"/>
              <a:gd name="connsiteY487" fmla="*/ 150590 h 464696"/>
              <a:gd name="connsiteX488" fmla="*/ 55826 w 515349"/>
              <a:gd name="connsiteY488" fmla="*/ 149371 h 464696"/>
              <a:gd name="connsiteX489" fmla="*/ 53121 w 515349"/>
              <a:gd name="connsiteY489" fmla="*/ 145999 h 464696"/>
              <a:gd name="connsiteX490" fmla="*/ 52178 w 515349"/>
              <a:gd name="connsiteY490" fmla="*/ 144304 h 464696"/>
              <a:gd name="connsiteX491" fmla="*/ 52064 w 515349"/>
              <a:gd name="connsiteY491" fmla="*/ 142751 h 464696"/>
              <a:gd name="connsiteX492" fmla="*/ 52701 w 515349"/>
              <a:gd name="connsiteY492" fmla="*/ 140008 h 464696"/>
              <a:gd name="connsiteX493" fmla="*/ 53835 w 515349"/>
              <a:gd name="connsiteY493" fmla="*/ 137874 h 464696"/>
              <a:gd name="connsiteX494" fmla="*/ 57674 w 515349"/>
              <a:gd name="connsiteY494" fmla="*/ 136617 h 464696"/>
              <a:gd name="connsiteX495" fmla="*/ 59855 w 515349"/>
              <a:gd name="connsiteY495" fmla="*/ 135550 h 464696"/>
              <a:gd name="connsiteX496" fmla="*/ 60150 w 515349"/>
              <a:gd name="connsiteY496" fmla="*/ 134588 h 464696"/>
              <a:gd name="connsiteX497" fmla="*/ 57322 w 515349"/>
              <a:gd name="connsiteY497" fmla="*/ 133035 h 464696"/>
              <a:gd name="connsiteX498" fmla="*/ 51282 w 515349"/>
              <a:gd name="connsiteY498" fmla="*/ 132550 h 464696"/>
              <a:gd name="connsiteX499" fmla="*/ 46863 w 515349"/>
              <a:gd name="connsiteY499" fmla="*/ 132997 h 464696"/>
              <a:gd name="connsiteX500" fmla="*/ 45453 w 515349"/>
              <a:gd name="connsiteY500" fmla="*/ 132512 h 464696"/>
              <a:gd name="connsiteX501" fmla="*/ 43358 w 515349"/>
              <a:gd name="connsiteY501" fmla="*/ 129502 h 464696"/>
              <a:gd name="connsiteX502" fmla="*/ 41129 w 515349"/>
              <a:gd name="connsiteY502" fmla="*/ 127901 h 464696"/>
              <a:gd name="connsiteX503" fmla="*/ 39043 w 515349"/>
              <a:gd name="connsiteY503" fmla="*/ 126873 h 464696"/>
              <a:gd name="connsiteX504" fmla="*/ 37014 w 515349"/>
              <a:gd name="connsiteY504" fmla="*/ 127063 h 464696"/>
              <a:gd name="connsiteX505" fmla="*/ 35785 w 515349"/>
              <a:gd name="connsiteY505" fmla="*/ 126654 h 464696"/>
              <a:gd name="connsiteX506" fmla="*/ 35500 w 515349"/>
              <a:gd name="connsiteY506" fmla="*/ 125358 h 464696"/>
              <a:gd name="connsiteX507" fmla="*/ 32566 w 515349"/>
              <a:gd name="connsiteY507" fmla="*/ 115424 h 464696"/>
              <a:gd name="connsiteX508" fmla="*/ 31642 w 515349"/>
              <a:gd name="connsiteY508" fmla="*/ 114062 h 464696"/>
              <a:gd name="connsiteX509" fmla="*/ 30270 w 515349"/>
              <a:gd name="connsiteY509" fmla="*/ 113729 h 464696"/>
              <a:gd name="connsiteX510" fmla="*/ 29118 w 515349"/>
              <a:gd name="connsiteY510" fmla="*/ 113662 h 464696"/>
              <a:gd name="connsiteX511" fmla="*/ 28356 w 515349"/>
              <a:gd name="connsiteY511" fmla="*/ 112976 h 464696"/>
              <a:gd name="connsiteX512" fmla="*/ 27537 w 515349"/>
              <a:gd name="connsiteY512" fmla="*/ 111604 h 464696"/>
              <a:gd name="connsiteX513" fmla="*/ 26946 w 515349"/>
              <a:gd name="connsiteY513" fmla="*/ 109804 h 464696"/>
              <a:gd name="connsiteX514" fmla="*/ 26908 w 515349"/>
              <a:gd name="connsiteY514" fmla="*/ 107432 h 464696"/>
              <a:gd name="connsiteX515" fmla="*/ 27032 w 515349"/>
              <a:gd name="connsiteY515" fmla="*/ 105394 h 464696"/>
              <a:gd name="connsiteX516" fmla="*/ 26632 w 515349"/>
              <a:gd name="connsiteY516" fmla="*/ 104080 h 464696"/>
              <a:gd name="connsiteX517" fmla="*/ 25622 w 515349"/>
              <a:gd name="connsiteY517" fmla="*/ 102775 h 464696"/>
              <a:gd name="connsiteX518" fmla="*/ 24193 w 515349"/>
              <a:gd name="connsiteY518" fmla="*/ 101832 h 464696"/>
              <a:gd name="connsiteX519" fmla="*/ 22936 w 515349"/>
              <a:gd name="connsiteY519" fmla="*/ 100727 h 464696"/>
              <a:gd name="connsiteX520" fmla="*/ 20736 w 515349"/>
              <a:gd name="connsiteY520" fmla="*/ 91916 h 464696"/>
              <a:gd name="connsiteX521" fmla="*/ 19850 w 515349"/>
              <a:gd name="connsiteY521" fmla="*/ 89545 h 464696"/>
              <a:gd name="connsiteX522" fmla="*/ 19850 w 515349"/>
              <a:gd name="connsiteY522" fmla="*/ 89297 h 464696"/>
              <a:gd name="connsiteX523" fmla="*/ 19888 w 515349"/>
              <a:gd name="connsiteY523" fmla="*/ 88830 h 464696"/>
              <a:gd name="connsiteX524" fmla="*/ 19669 w 515349"/>
              <a:gd name="connsiteY524" fmla="*/ 86801 h 464696"/>
              <a:gd name="connsiteX525" fmla="*/ 20688 w 515349"/>
              <a:gd name="connsiteY525" fmla="*/ 85039 h 464696"/>
              <a:gd name="connsiteX526" fmla="*/ 20621 w 515349"/>
              <a:gd name="connsiteY526" fmla="*/ 84344 h 464696"/>
              <a:gd name="connsiteX527" fmla="*/ 18507 w 515349"/>
              <a:gd name="connsiteY527" fmla="*/ 82115 h 464696"/>
              <a:gd name="connsiteX528" fmla="*/ 15535 w 515349"/>
              <a:gd name="connsiteY528" fmla="*/ 79886 h 464696"/>
              <a:gd name="connsiteX529" fmla="*/ 14735 w 515349"/>
              <a:gd name="connsiteY529" fmla="*/ 79495 h 464696"/>
              <a:gd name="connsiteX530" fmla="*/ 14716 w 515349"/>
              <a:gd name="connsiteY530" fmla="*/ 77114 h 464696"/>
              <a:gd name="connsiteX531" fmla="*/ 14821 w 515349"/>
              <a:gd name="connsiteY531" fmla="*/ 75314 h 464696"/>
              <a:gd name="connsiteX532" fmla="*/ 14554 w 515349"/>
              <a:gd name="connsiteY532" fmla="*/ 73685 h 464696"/>
              <a:gd name="connsiteX533" fmla="*/ 13982 w 515349"/>
              <a:gd name="connsiteY533" fmla="*/ 72752 h 464696"/>
              <a:gd name="connsiteX534" fmla="*/ 13964 w 515349"/>
              <a:gd name="connsiteY534" fmla="*/ 72019 h 464696"/>
              <a:gd name="connsiteX535" fmla="*/ 15154 w 515349"/>
              <a:gd name="connsiteY535" fmla="*/ 70266 h 464696"/>
              <a:gd name="connsiteX536" fmla="*/ 14383 w 515349"/>
              <a:gd name="connsiteY536" fmla="*/ 69113 h 464696"/>
              <a:gd name="connsiteX537" fmla="*/ 10010 w 515349"/>
              <a:gd name="connsiteY537" fmla="*/ 66265 h 464696"/>
              <a:gd name="connsiteX538" fmla="*/ 8372 w 515349"/>
              <a:gd name="connsiteY538" fmla="*/ 64837 h 464696"/>
              <a:gd name="connsiteX539" fmla="*/ 5343 w 515349"/>
              <a:gd name="connsiteY539" fmla="*/ 64551 h 464696"/>
              <a:gd name="connsiteX540" fmla="*/ 5029 w 515349"/>
              <a:gd name="connsiteY540" fmla="*/ 63608 h 464696"/>
              <a:gd name="connsiteX541" fmla="*/ 5505 w 515349"/>
              <a:gd name="connsiteY541" fmla="*/ 61617 h 464696"/>
              <a:gd name="connsiteX542" fmla="*/ 6544 w 515349"/>
              <a:gd name="connsiteY542" fmla="*/ 59198 h 464696"/>
              <a:gd name="connsiteX543" fmla="*/ 8182 w 515349"/>
              <a:gd name="connsiteY543" fmla="*/ 56817 h 464696"/>
              <a:gd name="connsiteX544" fmla="*/ 8706 w 515349"/>
              <a:gd name="connsiteY544" fmla="*/ 55559 h 464696"/>
              <a:gd name="connsiteX545" fmla="*/ 9344 w 515349"/>
              <a:gd name="connsiteY545" fmla="*/ 53416 h 464696"/>
              <a:gd name="connsiteX546" fmla="*/ 9563 w 515349"/>
              <a:gd name="connsiteY546" fmla="*/ 51892 h 464696"/>
              <a:gd name="connsiteX547" fmla="*/ 11401 w 515349"/>
              <a:gd name="connsiteY547" fmla="*/ 49749 h 464696"/>
              <a:gd name="connsiteX548" fmla="*/ 11411 w 515349"/>
              <a:gd name="connsiteY548" fmla="*/ 49187 h 464696"/>
              <a:gd name="connsiteX549" fmla="*/ 10896 w 515349"/>
              <a:gd name="connsiteY549" fmla="*/ 48416 h 464696"/>
              <a:gd name="connsiteX550" fmla="*/ 9430 w 515349"/>
              <a:gd name="connsiteY550" fmla="*/ 47987 h 464696"/>
              <a:gd name="connsiteX551" fmla="*/ 7925 w 515349"/>
              <a:gd name="connsiteY551" fmla="*/ 47806 h 464696"/>
              <a:gd name="connsiteX552" fmla="*/ 7363 w 515349"/>
              <a:gd name="connsiteY552" fmla="*/ 47415 h 464696"/>
              <a:gd name="connsiteX553" fmla="*/ 7163 w 515349"/>
              <a:gd name="connsiteY553" fmla="*/ 46263 h 464696"/>
              <a:gd name="connsiteX554" fmla="*/ 7353 w 515349"/>
              <a:gd name="connsiteY554" fmla="*/ 41577 h 464696"/>
              <a:gd name="connsiteX555" fmla="*/ 6877 w 515349"/>
              <a:gd name="connsiteY555" fmla="*/ 38757 h 464696"/>
              <a:gd name="connsiteX556" fmla="*/ 6258 w 515349"/>
              <a:gd name="connsiteY556" fmla="*/ 36709 h 464696"/>
              <a:gd name="connsiteX557" fmla="*/ 6648 w 515349"/>
              <a:gd name="connsiteY557" fmla="*/ 32090 h 464696"/>
              <a:gd name="connsiteX558" fmla="*/ 5601 w 515349"/>
              <a:gd name="connsiteY558" fmla="*/ 31156 h 464696"/>
              <a:gd name="connsiteX559" fmla="*/ 3953 w 515349"/>
              <a:gd name="connsiteY559" fmla="*/ 28727 h 464696"/>
              <a:gd name="connsiteX560" fmla="*/ 3248 w 515349"/>
              <a:gd name="connsiteY560" fmla="*/ 26670 h 464696"/>
              <a:gd name="connsiteX561" fmla="*/ 3629 w 515349"/>
              <a:gd name="connsiteY561" fmla="*/ 25898 h 464696"/>
              <a:gd name="connsiteX562" fmla="*/ 3981 w 515349"/>
              <a:gd name="connsiteY562" fmla="*/ 24546 h 464696"/>
              <a:gd name="connsiteX563" fmla="*/ 4210 w 515349"/>
              <a:gd name="connsiteY563" fmla="*/ 22765 h 464696"/>
              <a:gd name="connsiteX564" fmla="*/ 4143 w 515349"/>
              <a:gd name="connsiteY564" fmla="*/ 21507 h 464696"/>
              <a:gd name="connsiteX565" fmla="*/ 2629 w 515349"/>
              <a:gd name="connsiteY565" fmla="*/ 20279 h 464696"/>
              <a:gd name="connsiteX566" fmla="*/ 1505 w 515349"/>
              <a:gd name="connsiteY566" fmla="*/ 18983 h 464696"/>
              <a:gd name="connsiteX567" fmla="*/ 1371 w 515349"/>
              <a:gd name="connsiteY567" fmla="*/ 17554 h 464696"/>
              <a:gd name="connsiteX568" fmla="*/ 924 w 515349"/>
              <a:gd name="connsiteY568" fmla="*/ 15802 h 464696"/>
              <a:gd name="connsiteX569" fmla="*/ 285 w 515349"/>
              <a:gd name="connsiteY569" fmla="*/ 14411 h 464696"/>
              <a:gd name="connsiteX570" fmla="*/ 0 w 515349"/>
              <a:gd name="connsiteY570" fmla="*/ 13506 h 464696"/>
              <a:gd name="connsiteX571" fmla="*/ 552 w 515349"/>
              <a:gd name="connsiteY571" fmla="*/ 12973 h 464696"/>
              <a:gd name="connsiteX572" fmla="*/ 2695 w 515349"/>
              <a:gd name="connsiteY572" fmla="*/ 12554 h 464696"/>
              <a:gd name="connsiteX573" fmla="*/ 5810 w 515349"/>
              <a:gd name="connsiteY573" fmla="*/ 12849 h 464696"/>
              <a:gd name="connsiteX574" fmla="*/ 8354 w 515349"/>
              <a:gd name="connsiteY574" fmla="*/ 12868 h 464696"/>
              <a:gd name="connsiteX575" fmla="*/ 9792 w 515349"/>
              <a:gd name="connsiteY575" fmla="*/ 11973 h 464696"/>
              <a:gd name="connsiteX576" fmla="*/ 11573 w 515349"/>
              <a:gd name="connsiteY576" fmla="*/ 3524 h 464696"/>
              <a:gd name="connsiteX577" fmla="*/ 13202 w 515349"/>
              <a:gd name="connsiteY577" fmla="*/ 1295 h 464696"/>
              <a:gd name="connsiteX578" fmla="*/ 15087 w 515349"/>
              <a:gd name="connsiteY578" fmla="*/ 0 h 464696"/>
              <a:gd name="connsiteX579" fmla="*/ 18774 w 515349"/>
              <a:gd name="connsiteY579" fmla="*/ 3010 h 464696"/>
              <a:gd name="connsiteX580" fmla="*/ 20298 w 515349"/>
              <a:gd name="connsiteY580" fmla="*/ 4067 h 464696"/>
              <a:gd name="connsiteX581" fmla="*/ 21117 w 515349"/>
              <a:gd name="connsiteY581" fmla="*/ 4162 h 464696"/>
              <a:gd name="connsiteX582" fmla="*/ 325078 w 515349"/>
              <a:gd name="connsiteY582" fmla="*/ 410889 h 464696"/>
              <a:gd name="connsiteX583" fmla="*/ 322583 w 515349"/>
              <a:gd name="connsiteY583" fmla="*/ 414461 h 464696"/>
              <a:gd name="connsiteX584" fmla="*/ 318821 w 515349"/>
              <a:gd name="connsiteY584" fmla="*/ 417443 h 464696"/>
              <a:gd name="connsiteX585" fmla="*/ 317221 w 515349"/>
              <a:gd name="connsiteY585" fmla="*/ 416519 h 464696"/>
              <a:gd name="connsiteX586" fmla="*/ 315973 w 515349"/>
              <a:gd name="connsiteY586" fmla="*/ 416557 h 464696"/>
              <a:gd name="connsiteX587" fmla="*/ 313287 w 515349"/>
              <a:gd name="connsiteY587" fmla="*/ 417700 h 464696"/>
              <a:gd name="connsiteX588" fmla="*/ 311353 w 515349"/>
              <a:gd name="connsiteY588" fmla="*/ 417900 h 464696"/>
              <a:gd name="connsiteX589" fmla="*/ 307838 w 515349"/>
              <a:gd name="connsiteY589" fmla="*/ 419929 h 464696"/>
              <a:gd name="connsiteX590" fmla="*/ 304638 w 515349"/>
              <a:gd name="connsiteY590" fmla="*/ 420948 h 464696"/>
              <a:gd name="connsiteX591" fmla="*/ 302419 w 515349"/>
              <a:gd name="connsiteY591" fmla="*/ 420872 h 464696"/>
              <a:gd name="connsiteX592" fmla="*/ 301647 w 515349"/>
              <a:gd name="connsiteY592" fmla="*/ 420662 h 464696"/>
              <a:gd name="connsiteX593" fmla="*/ 301209 w 515349"/>
              <a:gd name="connsiteY593" fmla="*/ 419281 h 464696"/>
              <a:gd name="connsiteX594" fmla="*/ 301247 w 515349"/>
              <a:gd name="connsiteY594" fmla="*/ 418729 h 464696"/>
              <a:gd name="connsiteX595" fmla="*/ 302600 w 515349"/>
              <a:gd name="connsiteY595" fmla="*/ 419014 h 464696"/>
              <a:gd name="connsiteX596" fmla="*/ 307543 w 515349"/>
              <a:gd name="connsiteY596" fmla="*/ 417166 h 464696"/>
              <a:gd name="connsiteX597" fmla="*/ 313706 w 515349"/>
              <a:gd name="connsiteY597" fmla="*/ 414138 h 464696"/>
              <a:gd name="connsiteX598" fmla="*/ 314297 w 515349"/>
              <a:gd name="connsiteY598" fmla="*/ 412785 h 464696"/>
              <a:gd name="connsiteX599" fmla="*/ 313306 w 515349"/>
              <a:gd name="connsiteY599" fmla="*/ 410585 h 464696"/>
              <a:gd name="connsiteX600" fmla="*/ 313572 w 515349"/>
              <a:gd name="connsiteY600" fmla="*/ 410089 h 464696"/>
              <a:gd name="connsiteX601" fmla="*/ 317573 w 515349"/>
              <a:gd name="connsiteY601" fmla="*/ 411213 h 464696"/>
              <a:gd name="connsiteX602" fmla="*/ 322040 w 515349"/>
              <a:gd name="connsiteY602" fmla="*/ 409022 h 464696"/>
              <a:gd name="connsiteX603" fmla="*/ 325774 w 515349"/>
              <a:gd name="connsiteY603" fmla="*/ 408422 h 464696"/>
              <a:gd name="connsiteX604" fmla="*/ 327527 w 515349"/>
              <a:gd name="connsiteY604" fmla="*/ 409947 h 464696"/>
              <a:gd name="connsiteX605" fmla="*/ 325078 w 515349"/>
              <a:gd name="connsiteY605" fmla="*/ 410889 h 464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</a:cxnLst>
            <a:rect l="l" t="t" r="r" b="b"/>
            <a:pathLst>
              <a:path w="515349" h="464696">
                <a:moveTo>
                  <a:pt x="21117" y="4162"/>
                </a:moveTo>
                <a:lnTo>
                  <a:pt x="21679" y="4905"/>
                </a:lnTo>
                <a:lnTo>
                  <a:pt x="26012" y="12001"/>
                </a:lnTo>
                <a:lnTo>
                  <a:pt x="27917" y="14088"/>
                </a:lnTo>
                <a:lnTo>
                  <a:pt x="29032" y="15859"/>
                </a:lnTo>
                <a:lnTo>
                  <a:pt x="29785" y="17831"/>
                </a:lnTo>
                <a:lnTo>
                  <a:pt x="31109" y="19164"/>
                </a:lnTo>
                <a:lnTo>
                  <a:pt x="32861" y="19888"/>
                </a:lnTo>
                <a:lnTo>
                  <a:pt x="34985" y="21793"/>
                </a:lnTo>
                <a:lnTo>
                  <a:pt x="36423" y="23279"/>
                </a:lnTo>
                <a:lnTo>
                  <a:pt x="38833" y="26356"/>
                </a:lnTo>
                <a:lnTo>
                  <a:pt x="41386" y="27499"/>
                </a:lnTo>
                <a:lnTo>
                  <a:pt x="50654" y="29718"/>
                </a:lnTo>
                <a:lnTo>
                  <a:pt x="55807" y="30747"/>
                </a:lnTo>
                <a:lnTo>
                  <a:pt x="57293" y="31042"/>
                </a:lnTo>
                <a:lnTo>
                  <a:pt x="61236" y="29556"/>
                </a:lnTo>
                <a:lnTo>
                  <a:pt x="65856" y="29756"/>
                </a:lnTo>
                <a:lnTo>
                  <a:pt x="67570" y="29832"/>
                </a:lnTo>
                <a:lnTo>
                  <a:pt x="73676" y="23565"/>
                </a:lnTo>
                <a:lnTo>
                  <a:pt x="75533" y="21469"/>
                </a:lnTo>
                <a:lnTo>
                  <a:pt x="79172" y="20383"/>
                </a:lnTo>
                <a:lnTo>
                  <a:pt x="81219" y="17878"/>
                </a:lnTo>
                <a:lnTo>
                  <a:pt x="84506" y="14849"/>
                </a:lnTo>
                <a:lnTo>
                  <a:pt x="88516" y="11992"/>
                </a:lnTo>
                <a:lnTo>
                  <a:pt x="92202" y="9420"/>
                </a:lnTo>
                <a:lnTo>
                  <a:pt x="95022" y="7868"/>
                </a:lnTo>
                <a:lnTo>
                  <a:pt x="100126" y="4229"/>
                </a:lnTo>
                <a:lnTo>
                  <a:pt x="103318" y="2972"/>
                </a:lnTo>
                <a:lnTo>
                  <a:pt x="106089" y="3010"/>
                </a:lnTo>
                <a:lnTo>
                  <a:pt x="110242" y="7277"/>
                </a:lnTo>
                <a:lnTo>
                  <a:pt x="113738" y="11154"/>
                </a:lnTo>
                <a:lnTo>
                  <a:pt x="114815" y="12849"/>
                </a:lnTo>
                <a:lnTo>
                  <a:pt x="113081" y="14373"/>
                </a:lnTo>
                <a:lnTo>
                  <a:pt x="109842" y="15840"/>
                </a:lnTo>
                <a:lnTo>
                  <a:pt x="109223" y="16916"/>
                </a:lnTo>
                <a:lnTo>
                  <a:pt x="109004" y="18297"/>
                </a:lnTo>
                <a:lnTo>
                  <a:pt x="109128" y="19612"/>
                </a:lnTo>
                <a:lnTo>
                  <a:pt x="109566" y="20688"/>
                </a:lnTo>
                <a:lnTo>
                  <a:pt x="113538" y="23174"/>
                </a:lnTo>
                <a:lnTo>
                  <a:pt x="113985" y="24546"/>
                </a:lnTo>
                <a:lnTo>
                  <a:pt x="114014" y="25936"/>
                </a:lnTo>
                <a:lnTo>
                  <a:pt x="113566" y="26803"/>
                </a:lnTo>
                <a:lnTo>
                  <a:pt x="112680" y="27308"/>
                </a:lnTo>
                <a:lnTo>
                  <a:pt x="109918" y="28004"/>
                </a:lnTo>
                <a:lnTo>
                  <a:pt x="107547" y="28813"/>
                </a:lnTo>
                <a:lnTo>
                  <a:pt x="106727" y="29604"/>
                </a:lnTo>
                <a:lnTo>
                  <a:pt x="106013" y="30547"/>
                </a:lnTo>
                <a:lnTo>
                  <a:pt x="106118" y="31594"/>
                </a:lnTo>
                <a:lnTo>
                  <a:pt x="106832" y="32785"/>
                </a:lnTo>
                <a:lnTo>
                  <a:pt x="111680" y="36023"/>
                </a:lnTo>
                <a:lnTo>
                  <a:pt x="112233" y="37214"/>
                </a:lnTo>
                <a:lnTo>
                  <a:pt x="113195" y="38814"/>
                </a:lnTo>
                <a:lnTo>
                  <a:pt x="114385" y="39795"/>
                </a:lnTo>
                <a:lnTo>
                  <a:pt x="116405" y="40062"/>
                </a:lnTo>
                <a:lnTo>
                  <a:pt x="117377" y="40719"/>
                </a:lnTo>
                <a:lnTo>
                  <a:pt x="122063" y="46682"/>
                </a:lnTo>
                <a:lnTo>
                  <a:pt x="123206" y="47101"/>
                </a:lnTo>
                <a:lnTo>
                  <a:pt x="128683" y="45787"/>
                </a:lnTo>
                <a:lnTo>
                  <a:pt x="129444" y="45844"/>
                </a:lnTo>
                <a:lnTo>
                  <a:pt x="129492" y="47301"/>
                </a:lnTo>
                <a:lnTo>
                  <a:pt x="130311" y="55740"/>
                </a:lnTo>
                <a:lnTo>
                  <a:pt x="130940" y="60093"/>
                </a:lnTo>
                <a:lnTo>
                  <a:pt x="131883" y="64313"/>
                </a:lnTo>
                <a:lnTo>
                  <a:pt x="133359" y="68161"/>
                </a:lnTo>
                <a:lnTo>
                  <a:pt x="135112" y="71809"/>
                </a:lnTo>
                <a:lnTo>
                  <a:pt x="137531" y="74057"/>
                </a:lnTo>
                <a:lnTo>
                  <a:pt x="142903" y="76762"/>
                </a:lnTo>
                <a:lnTo>
                  <a:pt x="145513" y="77543"/>
                </a:lnTo>
                <a:lnTo>
                  <a:pt x="152381" y="78086"/>
                </a:lnTo>
                <a:lnTo>
                  <a:pt x="159162" y="79277"/>
                </a:lnTo>
                <a:lnTo>
                  <a:pt x="163163" y="80543"/>
                </a:lnTo>
                <a:lnTo>
                  <a:pt x="164392" y="81439"/>
                </a:lnTo>
                <a:lnTo>
                  <a:pt x="165402" y="82810"/>
                </a:lnTo>
                <a:lnTo>
                  <a:pt x="168716" y="89173"/>
                </a:lnTo>
                <a:lnTo>
                  <a:pt x="173936" y="93697"/>
                </a:lnTo>
                <a:lnTo>
                  <a:pt x="184471" y="100470"/>
                </a:lnTo>
                <a:lnTo>
                  <a:pt x="189576" y="102718"/>
                </a:lnTo>
                <a:lnTo>
                  <a:pt x="206778" y="106966"/>
                </a:lnTo>
                <a:lnTo>
                  <a:pt x="218227" y="106728"/>
                </a:lnTo>
                <a:lnTo>
                  <a:pt x="249869" y="98527"/>
                </a:lnTo>
                <a:lnTo>
                  <a:pt x="260385" y="96479"/>
                </a:lnTo>
                <a:lnTo>
                  <a:pt x="264338" y="96479"/>
                </a:lnTo>
                <a:lnTo>
                  <a:pt x="261985" y="98107"/>
                </a:lnTo>
                <a:lnTo>
                  <a:pt x="258032" y="99041"/>
                </a:lnTo>
                <a:lnTo>
                  <a:pt x="260413" y="100193"/>
                </a:lnTo>
                <a:lnTo>
                  <a:pt x="264100" y="100384"/>
                </a:lnTo>
                <a:lnTo>
                  <a:pt x="265805" y="100193"/>
                </a:lnTo>
                <a:lnTo>
                  <a:pt x="267043" y="99155"/>
                </a:lnTo>
                <a:lnTo>
                  <a:pt x="267243" y="97431"/>
                </a:lnTo>
                <a:lnTo>
                  <a:pt x="267062" y="95726"/>
                </a:lnTo>
                <a:lnTo>
                  <a:pt x="265319" y="88077"/>
                </a:lnTo>
                <a:lnTo>
                  <a:pt x="264309" y="82667"/>
                </a:lnTo>
                <a:lnTo>
                  <a:pt x="271729" y="83039"/>
                </a:lnTo>
                <a:lnTo>
                  <a:pt x="274615" y="82334"/>
                </a:lnTo>
                <a:lnTo>
                  <a:pt x="278863" y="80524"/>
                </a:lnTo>
                <a:lnTo>
                  <a:pt x="282083" y="79429"/>
                </a:lnTo>
                <a:lnTo>
                  <a:pt x="283702" y="79277"/>
                </a:lnTo>
                <a:lnTo>
                  <a:pt x="285302" y="78429"/>
                </a:lnTo>
                <a:lnTo>
                  <a:pt x="286531" y="77362"/>
                </a:lnTo>
                <a:lnTo>
                  <a:pt x="289293" y="69942"/>
                </a:lnTo>
                <a:lnTo>
                  <a:pt x="290674" y="68075"/>
                </a:lnTo>
                <a:lnTo>
                  <a:pt x="295360" y="63884"/>
                </a:lnTo>
                <a:lnTo>
                  <a:pt x="299342" y="61226"/>
                </a:lnTo>
                <a:lnTo>
                  <a:pt x="303514" y="58864"/>
                </a:lnTo>
                <a:lnTo>
                  <a:pt x="308800" y="57217"/>
                </a:lnTo>
                <a:lnTo>
                  <a:pt x="315820" y="57388"/>
                </a:lnTo>
                <a:lnTo>
                  <a:pt x="321411" y="57969"/>
                </a:lnTo>
                <a:lnTo>
                  <a:pt x="324650" y="57941"/>
                </a:lnTo>
                <a:lnTo>
                  <a:pt x="326184" y="58112"/>
                </a:lnTo>
                <a:lnTo>
                  <a:pt x="327336" y="57874"/>
                </a:lnTo>
                <a:lnTo>
                  <a:pt x="328003" y="57388"/>
                </a:lnTo>
                <a:lnTo>
                  <a:pt x="328726" y="54130"/>
                </a:lnTo>
                <a:lnTo>
                  <a:pt x="329869" y="53064"/>
                </a:lnTo>
                <a:lnTo>
                  <a:pt x="331841" y="52149"/>
                </a:lnTo>
                <a:lnTo>
                  <a:pt x="334603" y="52149"/>
                </a:lnTo>
                <a:lnTo>
                  <a:pt x="337975" y="51911"/>
                </a:lnTo>
                <a:lnTo>
                  <a:pt x="340776" y="52130"/>
                </a:lnTo>
                <a:lnTo>
                  <a:pt x="344300" y="53378"/>
                </a:lnTo>
                <a:lnTo>
                  <a:pt x="348901" y="53483"/>
                </a:lnTo>
                <a:lnTo>
                  <a:pt x="351967" y="53264"/>
                </a:lnTo>
                <a:lnTo>
                  <a:pt x="353749" y="54512"/>
                </a:lnTo>
                <a:lnTo>
                  <a:pt x="355035" y="56178"/>
                </a:lnTo>
                <a:lnTo>
                  <a:pt x="355654" y="57569"/>
                </a:lnTo>
                <a:lnTo>
                  <a:pt x="355797" y="59474"/>
                </a:lnTo>
                <a:lnTo>
                  <a:pt x="355768" y="60922"/>
                </a:lnTo>
                <a:lnTo>
                  <a:pt x="356254" y="61484"/>
                </a:lnTo>
                <a:lnTo>
                  <a:pt x="358121" y="62351"/>
                </a:lnTo>
                <a:lnTo>
                  <a:pt x="360721" y="62998"/>
                </a:lnTo>
                <a:lnTo>
                  <a:pt x="365779" y="63779"/>
                </a:lnTo>
                <a:lnTo>
                  <a:pt x="370532" y="65284"/>
                </a:lnTo>
                <a:lnTo>
                  <a:pt x="372999" y="66304"/>
                </a:lnTo>
                <a:lnTo>
                  <a:pt x="376428" y="67894"/>
                </a:lnTo>
                <a:lnTo>
                  <a:pt x="380514" y="71847"/>
                </a:lnTo>
                <a:lnTo>
                  <a:pt x="382028" y="72466"/>
                </a:lnTo>
                <a:lnTo>
                  <a:pt x="383857" y="72866"/>
                </a:lnTo>
                <a:lnTo>
                  <a:pt x="385163" y="72762"/>
                </a:lnTo>
                <a:lnTo>
                  <a:pt x="388229" y="71095"/>
                </a:lnTo>
                <a:lnTo>
                  <a:pt x="390897" y="72323"/>
                </a:lnTo>
                <a:lnTo>
                  <a:pt x="392249" y="72161"/>
                </a:lnTo>
                <a:lnTo>
                  <a:pt x="395316" y="71247"/>
                </a:lnTo>
                <a:lnTo>
                  <a:pt x="398573" y="72390"/>
                </a:lnTo>
                <a:lnTo>
                  <a:pt x="406689" y="76714"/>
                </a:lnTo>
                <a:lnTo>
                  <a:pt x="407584" y="76619"/>
                </a:lnTo>
                <a:lnTo>
                  <a:pt x="408318" y="77057"/>
                </a:lnTo>
                <a:lnTo>
                  <a:pt x="408994" y="78048"/>
                </a:lnTo>
                <a:lnTo>
                  <a:pt x="409470" y="79267"/>
                </a:lnTo>
                <a:lnTo>
                  <a:pt x="410070" y="82982"/>
                </a:lnTo>
                <a:lnTo>
                  <a:pt x="412413" y="85696"/>
                </a:lnTo>
                <a:lnTo>
                  <a:pt x="415280" y="88163"/>
                </a:lnTo>
                <a:lnTo>
                  <a:pt x="418624" y="89516"/>
                </a:lnTo>
                <a:lnTo>
                  <a:pt x="425605" y="92745"/>
                </a:lnTo>
                <a:lnTo>
                  <a:pt x="428654" y="95364"/>
                </a:lnTo>
                <a:lnTo>
                  <a:pt x="431739" y="99803"/>
                </a:lnTo>
                <a:lnTo>
                  <a:pt x="435550" y="105642"/>
                </a:lnTo>
                <a:lnTo>
                  <a:pt x="436102" y="106175"/>
                </a:lnTo>
                <a:lnTo>
                  <a:pt x="445894" y="105994"/>
                </a:lnTo>
                <a:lnTo>
                  <a:pt x="456905" y="106004"/>
                </a:lnTo>
                <a:lnTo>
                  <a:pt x="458248" y="108337"/>
                </a:lnTo>
                <a:lnTo>
                  <a:pt x="458000" y="112957"/>
                </a:lnTo>
                <a:lnTo>
                  <a:pt x="458391" y="117691"/>
                </a:lnTo>
                <a:lnTo>
                  <a:pt x="459381" y="120958"/>
                </a:lnTo>
                <a:lnTo>
                  <a:pt x="459391" y="123968"/>
                </a:lnTo>
                <a:lnTo>
                  <a:pt x="458600" y="125492"/>
                </a:lnTo>
                <a:lnTo>
                  <a:pt x="457981" y="127235"/>
                </a:lnTo>
                <a:lnTo>
                  <a:pt x="457800" y="127997"/>
                </a:lnTo>
                <a:lnTo>
                  <a:pt x="459210" y="129083"/>
                </a:lnTo>
                <a:lnTo>
                  <a:pt x="460448" y="131578"/>
                </a:lnTo>
                <a:lnTo>
                  <a:pt x="460629" y="135055"/>
                </a:lnTo>
                <a:lnTo>
                  <a:pt x="460019" y="136893"/>
                </a:lnTo>
                <a:lnTo>
                  <a:pt x="460105" y="138417"/>
                </a:lnTo>
                <a:lnTo>
                  <a:pt x="460724" y="139713"/>
                </a:lnTo>
                <a:lnTo>
                  <a:pt x="461257" y="141875"/>
                </a:lnTo>
                <a:lnTo>
                  <a:pt x="461163" y="143180"/>
                </a:lnTo>
                <a:lnTo>
                  <a:pt x="460277" y="144475"/>
                </a:lnTo>
                <a:lnTo>
                  <a:pt x="459743" y="146094"/>
                </a:lnTo>
                <a:lnTo>
                  <a:pt x="459038" y="148142"/>
                </a:lnTo>
                <a:lnTo>
                  <a:pt x="458781" y="149762"/>
                </a:lnTo>
                <a:lnTo>
                  <a:pt x="457448" y="150514"/>
                </a:lnTo>
                <a:lnTo>
                  <a:pt x="456390" y="151057"/>
                </a:lnTo>
                <a:lnTo>
                  <a:pt x="456571" y="153105"/>
                </a:lnTo>
                <a:lnTo>
                  <a:pt x="457105" y="154829"/>
                </a:lnTo>
                <a:lnTo>
                  <a:pt x="457724" y="156867"/>
                </a:lnTo>
                <a:lnTo>
                  <a:pt x="457019" y="158267"/>
                </a:lnTo>
                <a:lnTo>
                  <a:pt x="456571" y="159877"/>
                </a:lnTo>
                <a:lnTo>
                  <a:pt x="455590" y="162458"/>
                </a:lnTo>
                <a:lnTo>
                  <a:pt x="455857" y="164602"/>
                </a:lnTo>
                <a:lnTo>
                  <a:pt x="454800" y="166421"/>
                </a:lnTo>
                <a:lnTo>
                  <a:pt x="453466" y="168030"/>
                </a:lnTo>
                <a:lnTo>
                  <a:pt x="452581" y="169316"/>
                </a:lnTo>
                <a:lnTo>
                  <a:pt x="452399" y="171135"/>
                </a:lnTo>
                <a:lnTo>
                  <a:pt x="451428" y="171774"/>
                </a:lnTo>
                <a:lnTo>
                  <a:pt x="449570" y="173269"/>
                </a:lnTo>
                <a:lnTo>
                  <a:pt x="448427" y="174336"/>
                </a:lnTo>
                <a:lnTo>
                  <a:pt x="446741" y="174660"/>
                </a:lnTo>
                <a:lnTo>
                  <a:pt x="446389" y="175517"/>
                </a:lnTo>
                <a:lnTo>
                  <a:pt x="446656" y="176365"/>
                </a:lnTo>
                <a:lnTo>
                  <a:pt x="447360" y="176898"/>
                </a:lnTo>
                <a:lnTo>
                  <a:pt x="448456" y="178746"/>
                </a:lnTo>
                <a:lnTo>
                  <a:pt x="450742" y="181928"/>
                </a:lnTo>
                <a:lnTo>
                  <a:pt x="444151" y="182328"/>
                </a:lnTo>
                <a:lnTo>
                  <a:pt x="442217" y="185137"/>
                </a:lnTo>
                <a:lnTo>
                  <a:pt x="439960" y="189157"/>
                </a:lnTo>
                <a:lnTo>
                  <a:pt x="441064" y="197272"/>
                </a:lnTo>
                <a:lnTo>
                  <a:pt x="439960" y="201435"/>
                </a:lnTo>
                <a:lnTo>
                  <a:pt x="440627" y="203768"/>
                </a:lnTo>
                <a:lnTo>
                  <a:pt x="442313" y="205378"/>
                </a:lnTo>
                <a:lnTo>
                  <a:pt x="444475" y="206273"/>
                </a:lnTo>
                <a:lnTo>
                  <a:pt x="448532" y="206330"/>
                </a:lnTo>
                <a:lnTo>
                  <a:pt x="451218" y="206959"/>
                </a:lnTo>
                <a:lnTo>
                  <a:pt x="451485" y="208036"/>
                </a:lnTo>
                <a:lnTo>
                  <a:pt x="449942" y="209607"/>
                </a:lnTo>
                <a:lnTo>
                  <a:pt x="447475" y="212550"/>
                </a:lnTo>
                <a:lnTo>
                  <a:pt x="446161" y="213836"/>
                </a:lnTo>
                <a:lnTo>
                  <a:pt x="441960" y="219742"/>
                </a:lnTo>
                <a:lnTo>
                  <a:pt x="441998" y="222256"/>
                </a:lnTo>
                <a:lnTo>
                  <a:pt x="442389" y="224285"/>
                </a:lnTo>
                <a:lnTo>
                  <a:pt x="444198" y="230638"/>
                </a:lnTo>
                <a:lnTo>
                  <a:pt x="445970" y="236782"/>
                </a:lnTo>
                <a:lnTo>
                  <a:pt x="449142" y="247831"/>
                </a:lnTo>
                <a:lnTo>
                  <a:pt x="449085" y="250393"/>
                </a:lnTo>
                <a:lnTo>
                  <a:pt x="448094" y="256070"/>
                </a:lnTo>
                <a:lnTo>
                  <a:pt x="448027" y="259518"/>
                </a:lnTo>
                <a:lnTo>
                  <a:pt x="448475" y="263985"/>
                </a:lnTo>
                <a:lnTo>
                  <a:pt x="448142" y="266290"/>
                </a:lnTo>
                <a:lnTo>
                  <a:pt x="448923" y="271453"/>
                </a:lnTo>
                <a:lnTo>
                  <a:pt x="449809" y="271824"/>
                </a:lnTo>
                <a:lnTo>
                  <a:pt x="456676" y="272825"/>
                </a:lnTo>
                <a:lnTo>
                  <a:pt x="462972" y="273748"/>
                </a:lnTo>
                <a:lnTo>
                  <a:pt x="471364" y="274968"/>
                </a:lnTo>
                <a:lnTo>
                  <a:pt x="473907" y="277987"/>
                </a:lnTo>
                <a:lnTo>
                  <a:pt x="475488" y="284607"/>
                </a:lnTo>
                <a:lnTo>
                  <a:pt x="475393" y="289550"/>
                </a:lnTo>
                <a:lnTo>
                  <a:pt x="474678" y="292075"/>
                </a:lnTo>
                <a:lnTo>
                  <a:pt x="468677" y="299266"/>
                </a:lnTo>
                <a:lnTo>
                  <a:pt x="462582" y="306543"/>
                </a:lnTo>
                <a:lnTo>
                  <a:pt x="456495" y="313792"/>
                </a:lnTo>
                <a:lnTo>
                  <a:pt x="450189" y="321288"/>
                </a:lnTo>
                <a:lnTo>
                  <a:pt x="449532" y="322078"/>
                </a:lnTo>
                <a:lnTo>
                  <a:pt x="454628" y="328060"/>
                </a:lnTo>
                <a:lnTo>
                  <a:pt x="457781" y="331756"/>
                </a:lnTo>
                <a:lnTo>
                  <a:pt x="462229" y="336947"/>
                </a:lnTo>
                <a:lnTo>
                  <a:pt x="462791" y="338194"/>
                </a:lnTo>
                <a:lnTo>
                  <a:pt x="462753" y="340233"/>
                </a:lnTo>
                <a:lnTo>
                  <a:pt x="467316" y="348120"/>
                </a:lnTo>
                <a:lnTo>
                  <a:pt x="468925" y="352225"/>
                </a:lnTo>
                <a:lnTo>
                  <a:pt x="470373" y="354635"/>
                </a:lnTo>
                <a:lnTo>
                  <a:pt x="473983" y="358397"/>
                </a:lnTo>
                <a:lnTo>
                  <a:pt x="477507" y="362064"/>
                </a:lnTo>
                <a:lnTo>
                  <a:pt x="481326" y="363741"/>
                </a:lnTo>
                <a:lnTo>
                  <a:pt x="483937" y="364112"/>
                </a:lnTo>
                <a:lnTo>
                  <a:pt x="489880" y="366046"/>
                </a:lnTo>
                <a:lnTo>
                  <a:pt x="492052" y="367589"/>
                </a:lnTo>
                <a:lnTo>
                  <a:pt x="495538" y="371475"/>
                </a:lnTo>
                <a:lnTo>
                  <a:pt x="499633" y="370942"/>
                </a:lnTo>
                <a:lnTo>
                  <a:pt x="500482" y="370942"/>
                </a:lnTo>
                <a:lnTo>
                  <a:pt x="500710" y="371218"/>
                </a:lnTo>
                <a:lnTo>
                  <a:pt x="500834" y="372466"/>
                </a:lnTo>
                <a:lnTo>
                  <a:pt x="500234" y="378495"/>
                </a:lnTo>
                <a:lnTo>
                  <a:pt x="501367" y="384562"/>
                </a:lnTo>
                <a:lnTo>
                  <a:pt x="502158" y="393678"/>
                </a:lnTo>
                <a:lnTo>
                  <a:pt x="501862" y="395249"/>
                </a:lnTo>
                <a:lnTo>
                  <a:pt x="500882" y="397878"/>
                </a:lnTo>
                <a:lnTo>
                  <a:pt x="500834" y="399564"/>
                </a:lnTo>
                <a:lnTo>
                  <a:pt x="500577" y="400602"/>
                </a:lnTo>
                <a:lnTo>
                  <a:pt x="500843" y="401060"/>
                </a:lnTo>
                <a:lnTo>
                  <a:pt x="502148" y="401679"/>
                </a:lnTo>
                <a:lnTo>
                  <a:pt x="504930" y="402012"/>
                </a:lnTo>
                <a:lnTo>
                  <a:pt x="511645" y="400993"/>
                </a:lnTo>
                <a:lnTo>
                  <a:pt x="512426" y="401250"/>
                </a:lnTo>
                <a:lnTo>
                  <a:pt x="514035" y="402326"/>
                </a:lnTo>
                <a:lnTo>
                  <a:pt x="515245" y="404012"/>
                </a:lnTo>
                <a:lnTo>
                  <a:pt x="515350" y="404813"/>
                </a:lnTo>
                <a:lnTo>
                  <a:pt x="513655" y="406213"/>
                </a:lnTo>
                <a:lnTo>
                  <a:pt x="513379" y="408584"/>
                </a:lnTo>
                <a:lnTo>
                  <a:pt x="513883" y="412137"/>
                </a:lnTo>
                <a:lnTo>
                  <a:pt x="513655" y="412566"/>
                </a:lnTo>
                <a:lnTo>
                  <a:pt x="512169" y="413366"/>
                </a:lnTo>
                <a:lnTo>
                  <a:pt x="511683" y="418490"/>
                </a:lnTo>
                <a:lnTo>
                  <a:pt x="511416" y="418957"/>
                </a:lnTo>
                <a:lnTo>
                  <a:pt x="509683" y="419481"/>
                </a:lnTo>
                <a:lnTo>
                  <a:pt x="501491" y="419129"/>
                </a:lnTo>
                <a:lnTo>
                  <a:pt x="500558" y="419272"/>
                </a:lnTo>
                <a:lnTo>
                  <a:pt x="497481" y="420624"/>
                </a:lnTo>
                <a:lnTo>
                  <a:pt x="492204" y="421596"/>
                </a:lnTo>
                <a:lnTo>
                  <a:pt x="490757" y="422148"/>
                </a:lnTo>
                <a:lnTo>
                  <a:pt x="488813" y="423691"/>
                </a:lnTo>
                <a:lnTo>
                  <a:pt x="487413" y="425567"/>
                </a:lnTo>
                <a:lnTo>
                  <a:pt x="487146" y="427301"/>
                </a:lnTo>
                <a:lnTo>
                  <a:pt x="486870" y="427663"/>
                </a:lnTo>
                <a:lnTo>
                  <a:pt x="483851" y="427311"/>
                </a:lnTo>
                <a:lnTo>
                  <a:pt x="482860" y="428815"/>
                </a:lnTo>
                <a:lnTo>
                  <a:pt x="477002" y="431063"/>
                </a:lnTo>
                <a:lnTo>
                  <a:pt x="476279" y="431549"/>
                </a:lnTo>
                <a:lnTo>
                  <a:pt x="475412" y="433340"/>
                </a:lnTo>
                <a:lnTo>
                  <a:pt x="474630" y="438360"/>
                </a:lnTo>
                <a:lnTo>
                  <a:pt x="473926" y="442865"/>
                </a:lnTo>
                <a:lnTo>
                  <a:pt x="473478" y="443522"/>
                </a:lnTo>
                <a:lnTo>
                  <a:pt x="471631" y="445065"/>
                </a:lnTo>
                <a:lnTo>
                  <a:pt x="471449" y="445589"/>
                </a:lnTo>
                <a:lnTo>
                  <a:pt x="471697" y="447332"/>
                </a:lnTo>
                <a:lnTo>
                  <a:pt x="470858" y="450504"/>
                </a:lnTo>
                <a:lnTo>
                  <a:pt x="470202" y="459296"/>
                </a:lnTo>
                <a:lnTo>
                  <a:pt x="469468" y="461753"/>
                </a:lnTo>
                <a:lnTo>
                  <a:pt x="468011" y="461953"/>
                </a:lnTo>
                <a:lnTo>
                  <a:pt x="466868" y="463182"/>
                </a:lnTo>
                <a:lnTo>
                  <a:pt x="464772" y="464696"/>
                </a:lnTo>
                <a:lnTo>
                  <a:pt x="460248" y="463525"/>
                </a:lnTo>
                <a:lnTo>
                  <a:pt x="456657" y="462296"/>
                </a:lnTo>
                <a:lnTo>
                  <a:pt x="444770" y="459410"/>
                </a:lnTo>
                <a:lnTo>
                  <a:pt x="443465" y="458010"/>
                </a:lnTo>
                <a:lnTo>
                  <a:pt x="442722" y="455543"/>
                </a:lnTo>
                <a:lnTo>
                  <a:pt x="440664" y="454847"/>
                </a:lnTo>
                <a:lnTo>
                  <a:pt x="437712" y="458543"/>
                </a:lnTo>
                <a:lnTo>
                  <a:pt x="427672" y="456409"/>
                </a:lnTo>
                <a:lnTo>
                  <a:pt x="424262" y="457067"/>
                </a:lnTo>
                <a:lnTo>
                  <a:pt x="422157" y="455914"/>
                </a:lnTo>
                <a:lnTo>
                  <a:pt x="416747" y="455847"/>
                </a:lnTo>
                <a:lnTo>
                  <a:pt x="412480" y="453542"/>
                </a:lnTo>
                <a:lnTo>
                  <a:pt x="406355" y="455123"/>
                </a:lnTo>
                <a:lnTo>
                  <a:pt x="401517" y="455428"/>
                </a:lnTo>
                <a:lnTo>
                  <a:pt x="394878" y="451390"/>
                </a:lnTo>
                <a:lnTo>
                  <a:pt x="387744" y="450275"/>
                </a:lnTo>
                <a:lnTo>
                  <a:pt x="381952" y="450618"/>
                </a:lnTo>
                <a:lnTo>
                  <a:pt x="378971" y="450304"/>
                </a:lnTo>
                <a:lnTo>
                  <a:pt x="374142" y="448856"/>
                </a:lnTo>
                <a:lnTo>
                  <a:pt x="371856" y="447360"/>
                </a:lnTo>
                <a:lnTo>
                  <a:pt x="368093" y="448504"/>
                </a:lnTo>
                <a:lnTo>
                  <a:pt x="366398" y="446379"/>
                </a:lnTo>
                <a:lnTo>
                  <a:pt x="355759" y="444408"/>
                </a:lnTo>
                <a:lnTo>
                  <a:pt x="353787" y="440646"/>
                </a:lnTo>
                <a:lnTo>
                  <a:pt x="352310" y="437150"/>
                </a:lnTo>
                <a:lnTo>
                  <a:pt x="352197" y="433549"/>
                </a:lnTo>
                <a:lnTo>
                  <a:pt x="349605" y="427244"/>
                </a:lnTo>
                <a:lnTo>
                  <a:pt x="348739" y="418071"/>
                </a:lnTo>
                <a:lnTo>
                  <a:pt x="347776" y="414480"/>
                </a:lnTo>
                <a:lnTo>
                  <a:pt x="346338" y="411356"/>
                </a:lnTo>
                <a:lnTo>
                  <a:pt x="344424" y="408699"/>
                </a:lnTo>
                <a:lnTo>
                  <a:pt x="341823" y="405851"/>
                </a:lnTo>
                <a:lnTo>
                  <a:pt x="339557" y="404717"/>
                </a:lnTo>
                <a:lnTo>
                  <a:pt x="329612" y="402546"/>
                </a:lnTo>
                <a:lnTo>
                  <a:pt x="327698" y="402831"/>
                </a:lnTo>
                <a:lnTo>
                  <a:pt x="323250" y="404250"/>
                </a:lnTo>
                <a:lnTo>
                  <a:pt x="318516" y="407403"/>
                </a:lnTo>
                <a:lnTo>
                  <a:pt x="310743" y="409194"/>
                </a:lnTo>
                <a:lnTo>
                  <a:pt x="309181" y="410546"/>
                </a:lnTo>
                <a:lnTo>
                  <a:pt x="307229" y="413595"/>
                </a:lnTo>
                <a:lnTo>
                  <a:pt x="304695" y="415366"/>
                </a:lnTo>
                <a:lnTo>
                  <a:pt x="301228" y="414909"/>
                </a:lnTo>
                <a:lnTo>
                  <a:pt x="297494" y="416709"/>
                </a:lnTo>
                <a:lnTo>
                  <a:pt x="290569" y="421729"/>
                </a:lnTo>
                <a:lnTo>
                  <a:pt x="286921" y="423262"/>
                </a:lnTo>
                <a:lnTo>
                  <a:pt x="283864" y="423148"/>
                </a:lnTo>
                <a:lnTo>
                  <a:pt x="280578" y="420767"/>
                </a:lnTo>
                <a:lnTo>
                  <a:pt x="273234" y="417566"/>
                </a:lnTo>
                <a:lnTo>
                  <a:pt x="268481" y="416500"/>
                </a:lnTo>
                <a:lnTo>
                  <a:pt x="261890" y="417233"/>
                </a:lnTo>
                <a:lnTo>
                  <a:pt x="258766" y="416700"/>
                </a:lnTo>
                <a:lnTo>
                  <a:pt x="253460" y="412937"/>
                </a:lnTo>
                <a:lnTo>
                  <a:pt x="252070" y="410203"/>
                </a:lnTo>
                <a:lnTo>
                  <a:pt x="249041" y="408375"/>
                </a:lnTo>
                <a:lnTo>
                  <a:pt x="239439" y="404270"/>
                </a:lnTo>
                <a:lnTo>
                  <a:pt x="231667" y="398840"/>
                </a:lnTo>
                <a:lnTo>
                  <a:pt x="230238" y="396783"/>
                </a:lnTo>
                <a:lnTo>
                  <a:pt x="229285" y="393744"/>
                </a:lnTo>
                <a:lnTo>
                  <a:pt x="225904" y="390049"/>
                </a:lnTo>
                <a:lnTo>
                  <a:pt x="218313" y="387029"/>
                </a:lnTo>
                <a:lnTo>
                  <a:pt x="214007" y="383810"/>
                </a:lnTo>
                <a:lnTo>
                  <a:pt x="208959" y="383086"/>
                </a:lnTo>
                <a:lnTo>
                  <a:pt x="204264" y="383191"/>
                </a:lnTo>
                <a:lnTo>
                  <a:pt x="202196" y="382610"/>
                </a:lnTo>
                <a:lnTo>
                  <a:pt x="200320" y="381228"/>
                </a:lnTo>
                <a:lnTo>
                  <a:pt x="193910" y="374561"/>
                </a:lnTo>
                <a:lnTo>
                  <a:pt x="193834" y="371923"/>
                </a:lnTo>
                <a:lnTo>
                  <a:pt x="189881" y="365388"/>
                </a:lnTo>
                <a:lnTo>
                  <a:pt x="188957" y="363055"/>
                </a:lnTo>
                <a:lnTo>
                  <a:pt x="188109" y="356568"/>
                </a:lnTo>
                <a:lnTo>
                  <a:pt x="187014" y="354873"/>
                </a:lnTo>
                <a:lnTo>
                  <a:pt x="182889" y="352196"/>
                </a:lnTo>
                <a:lnTo>
                  <a:pt x="182251" y="350444"/>
                </a:lnTo>
                <a:lnTo>
                  <a:pt x="183128" y="348110"/>
                </a:lnTo>
                <a:lnTo>
                  <a:pt x="183128" y="346338"/>
                </a:lnTo>
                <a:lnTo>
                  <a:pt x="180984" y="344672"/>
                </a:lnTo>
                <a:lnTo>
                  <a:pt x="177765" y="343786"/>
                </a:lnTo>
                <a:lnTo>
                  <a:pt x="176984" y="341786"/>
                </a:lnTo>
                <a:lnTo>
                  <a:pt x="177575" y="337890"/>
                </a:lnTo>
                <a:lnTo>
                  <a:pt x="177089" y="335442"/>
                </a:lnTo>
                <a:lnTo>
                  <a:pt x="174250" y="331527"/>
                </a:lnTo>
                <a:lnTo>
                  <a:pt x="170059" y="327517"/>
                </a:lnTo>
                <a:lnTo>
                  <a:pt x="165878" y="321573"/>
                </a:lnTo>
                <a:lnTo>
                  <a:pt x="164239" y="320087"/>
                </a:lnTo>
                <a:lnTo>
                  <a:pt x="163173" y="316192"/>
                </a:lnTo>
                <a:lnTo>
                  <a:pt x="161639" y="311563"/>
                </a:lnTo>
                <a:lnTo>
                  <a:pt x="159277" y="311229"/>
                </a:lnTo>
                <a:lnTo>
                  <a:pt x="147828" y="316782"/>
                </a:lnTo>
                <a:lnTo>
                  <a:pt x="144485" y="313658"/>
                </a:lnTo>
                <a:lnTo>
                  <a:pt x="134445" y="308229"/>
                </a:lnTo>
                <a:lnTo>
                  <a:pt x="133750" y="307410"/>
                </a:lnTo>
                <a:lnTo>
                  <a:pt x="133045" y="306162"/>
                </a:lnTo>
                <a:lnTo>
                  <a:pt x="134312" y="305438"/>
                </a:lnTo>
                <a:lnTo>
                  <a:pt x="135569" y="305143"/>
                </a:lnTo>
                <a:lnTo>
                  <a:pt x="138093" y="306114"/>
                </a:lnTo>
                <a:lnTo>
                  <a:pt x="139608" y="304972"/>
                </a:lnTo>
                <a:lnTo>
                  <a:pt x="139008" y="303124"/>
                </a:lnTo>
                <a:lnTo>
                  <a:pt x="136484" y="301980"/>
                </a:lnTo>
                <a:lnTo>
                  <a:pt x="133055" y="302066"/>
                </a:lnTo>
                <a:lnTo>
                  <a:pt x="133998" y="303800"/>
                </a:lnTo>
                <a:lnTo>
                  <a:pt x="130787" y="305438"/>
                </a:lnTo>
                <a:lnTo>
                  <a:pt x="130102" y="307581"/>
                </a:lnTo>
                <a:lnTo>
                  <a:pt x="130569" y="310239"/>
                </a:lnTo>
                <a:lnTo>
                  <a:pt x="130845" y="313954"/>
                </a:lnTo>
                <a:lnTo>
                  <a:pt x="129540" y="315744"/>
                </a:lnTo>
                <a:lnTo>
                  <a:pt x="128530" y="316573"/>
                </a:lnTo>
                <a:lnTo>
                  <a:pt x="124216" y="316792"/>
                </a:lnTo>
                <a:lnTo>
                  <a:pt x="122196" y="318430"/>
                </a:lnTo>
                <a:lnTo>
                  <a:pt x="120891" y="318821"/>
                </a:lnTo>
                <a:lnTo>
                  <a:pt x="119072" y="317544"/>
                </a:lnTo>
                <a:lnTo>
                  <a:pt x="117900" y="316506"/>
                </a:lnTo>
                <a:lnTo>
                  <a:pt x="116938" y="314296"/>
                </a:lnTo>
                <a:lnTo>
                  <a:pt x="116643" y="312753"/>
                </a:lnTo>
                <a:lnTo>
                  <a:pt x="117014" y="311877"/>
                </a:lnTo>
                <a:lnTo>
                  <a:pt x="116510" y="310591"/>
                </a:lnTo>
                <a:lnTo>
                  <a:pt x="115128" y="308886"/>
                </a:lnTo>
                <a:lnTo>
                  <a:pt x="113738" y="307953"/>
                </a:lnTo>
                <a:lnTo>
                  <a:pt x="112328" y="307781"/>
                </a:lnTo>
                <a:lnTo>
                  <a:pt x="111157" y="306743"/>
                </a:lnTo>
                <a:lnTo>
                  <a:pt x="110223" y="304838"/>
                </a:lnTo>
                <a:lnTo>
                  <a:pt x="108042" y="303581"/>
                </a:lnTo>
                <a:lnTo>
                  <a:pt x="106670" y="303333"/>
                </a:lnTo>
                <a:lnTo>
                  <a:pt x="106632" y="297437"/>
                </a:lnTo>
                <a:lnTo>
                  <a:pt x="106594" y="292265"/>
                </a:lnTo>
                <a:lnTo>
                  <a:pt x="106556" y="287112"/>
                </a:lnTo>
                <a:lnTo>
                  <a:pt x="101898" y="286903"/>
                </a:lnTo>
                <a:lnTo>
                  <a:pt x="97707" y="286721"/>
                </a:lnTo>
                <a:lnTo>
                  <a:pt x="97707" y="282397"/>
                </a:lnTo>
                <a:lnTo>
                  <a:pt x="97707" y="274329"/>
                </a:lnTo>
                <a:lnTo>
                  <a:pt x="99698" y="268062"/>
                </a:lnTo>
                <a:lnTo>
                  <a:pt x="101727" y="262023"/>
                </a:lnTo>
                <a:lnTo>
                  <a:pt x="98640" y="257575"/>
                </a:lnTo>
                <a:lnTo>
                  <a:pt x="95355" y="252822"/>
                </a:lnTo>
                <a:lnTo>
                  <a:pt x="93221" y="250841"/>
                </a:lnTo>
                <a:lnTo>
                  <a:pt x="90716" y="244888"/>
                </a:lnTo>
                <a:lnTo>
                  <a:pt x="89468" y="242249"/>
                </a:lnTo>
                <a:lnTo>
                  <a:pt x="88363" y="241249"/>
                </a:lnTo>
                <a:lnTo>
                  <a:pt x="87173" y="240668"/>
                </a:lnTo>
                <a:lnTo>
                  <a:pt x="82801" y="240897"/>
                </a:lnTo>
                <a:lnTo>
                  <a:pt x="78714" y="237687"/>
                </a:lnTo>
                <a:lnTo>
                  <a:pt x="73923" y="233915"/>
                </a:lnTo>
                <a:lnTo>
                  <a:pt x="68066" y="229295"/>
                </a:lnTo>
                <a:lnTo>
                  <a:pt x="62903" y="226276"/>
                </a:lnTo>
                <a:lnTo>
                  <a:pt x="60798" y="225609"/>
                </a:lnTo>
                <a:lnTo>
                  <a:pt x="55836" y="225380"/>
                </a:lnTo>
                <a:lnTo>
                  <a:pt x="55312" y="224799"/>
                </a:lnTo>
                <a:lnTo>
                  <a:pt x="54969" y="223142"/>
                </a:lnTo>
                <a:lnTo>
                  <a:pt x="54978" y="221294"/>
                </a:lnTo>
                <a:lnTo>
                  <a:pt x="56588" y="218504"/>
                </a:lnTo>
                <a:lnTo>
                  <a:pt x="56712" y="216741"/>
                </a:lnTo>
                <a:lnTo>
                  <a:pt x="53350" y="210817"/>
                </a:lnTo>
                <a:lnTo>
                  <a:pt x="52311" y="209083"/>
                </a:lnTo>
                <a:lnTo>
                  <a:pt x="49435" y="208388"/>
                </a:lnTo>
                <a:lnTo>
                  <a:pt x="50006" y="206673"/>
                </a:lnTo>
                <a:lnTo>
                  <a:pt x="50006" y="205530"/>
                </a:lnTo>
                <a:lnTo>
                  <a:pt x="49596" y="204626"/>
                </a:lnTo>
                <a:lnTo>
                  <a:pt x="48930" y="204197"/>
                </a:lnTo>
                <a:lnTo>
                  <a:pt x="48082" y="204149"/>
                </a:lnTo>
                <a:lnTo>
                  <a:pt x="45825" y="204854"/>
                </a:lnTo>
                <a:lnTo>
                  <a:pt x="44101" y="202168"/>
                </a:lnTo>
                <a:lnTo>
                  <a:pt x="38738" y="194520"/>
                </a:lnTo>
                <a:lnTo>
                  <a:pt x="37014" y="193586"/>
                </a:lnTo>
                <a:lnTo>
                  <a:pt x="36700" y="193062"/>
                </a:lnTo>
                <a:lnTo>
                  <a:pt x="38005" y="190710"/>
                </a:lnTo>
                <a:lnTo>
                  <a:pt x="40214" y="187223"/>
                </a:lnTo>
                <a:lnTo>
                  <a:pt x="40595" y="185204"/>
                </a:lnTo>
                <a:lnTo>
                  <a:pt x="40176" y="182975"/>
                </a:lnTo>
                <a:lnTo>
                  <a:pt x="37795" y="178775"/>
                </a:lnTo>
                <a:lnTo>
                  <a:pt x="38376" y="176994"/>
                </a:lnTo>
                <a:lnTo>
                  <a:pt x="39395" y="174946"/>
                </a:lnTo>
                <a:lnTo>
                  <a:pt x="39481" y="173403"/>
                </a:lnTo>
                <a:lnTo>
                  <a:pt x="41081" y="173631"/>
                </a:lnTo>
                <a:lnTo>
                  <a:pt x="43129" y="173650"/>
                </a:lnTo>
                <a:lnTo>
                  <a:pt x="43777" y="172393"/>
                </a:lnTo>
                <a:lnTo>
                  <a:pt x="43739" y="167992"/>
                </a:lnTo>
                <a:lnTo>
                  <a:pt x="44225" y="166383"/>
                </a:lnTo>
                <a:lnTo>
                  <a:pt x="50721" y="158915"/>
                </a:lnTo>
                <a:lnTo>
                  <a:pt x="53950" y="157239"/>
                </a:lnTo>
                <a:lnTo>
                  <a:pt x="56407" y="155695"/>
                </a:lnTo>
                <a:lnTo>
                  <a:pt x="56969" y="153448"/>
                </a:lnTo>
                <a:lnTo>
                  <a:pt x="56464" y="152286"/>
                </a:lnTo>
                <a:lnTo>
                  <a:pt x="55979" y="150590"/>
                </a:lnTo>
                <a:lnTo>
                  <a:pt x="55826" y="149371"/>
                </a:lnTo>
                <a:lnTo>
                  <a:pt x="53121" y="145999"/>
                </a:lnTo>
                <a:lnTo>
                  <a:pt x="52178" y="144304"/>
                </a:lnTo>
                <a:lnTo>
                  <a:pt x="52064" y="142751"/>
                </a:lnTo>
                <a:lnTo>
                  <a:pt x="52701" y="140008"/>
                </a:lnTo>
                <a:lnTo>
                  <a:pt x="53835" y="137874"/>
                </a:lnTo>
                <a:lnTo>
                  <a:pt x="57674" y="136617"/>
                </a:lnTo>
                <a:lnTo>
                  <a:pt x="59855" y="135550"/>
                </a:lnTo>
                <a:lnTo>
                  <a:pt x="60150" y="134588"/>
                </a:lnTo>
                <a:lnTo>
                  <a:pt x="57322" y="133035"/>
                </a:lnTo>
                <a:lnTo>
                  <a:pt x="51282" y="132550"/>
                </a:lnTo>
                <a:lnTo>
                  <a:pt x="46863" y="132997"/>
                </a:lnTo>
                <a:lnTo>
                  <a:pt x="45453" y="132512"/>
                </a:lnTo>
                <a:lnTo>
                  <a:pt x="43358" y="129502"/>
                </a:lnTo>
                <a:lnTo>
                  <a:pt x="41129" y="127901"/>
                </a:lnTo>
                <a:lnTo>
                  <a:pt x="39043" y="126873"/>
                </a:lnTo>
                <a:lnTo>
                  <a:pt x="37014" y="127063"/>
                </a:lnTo>
                <a:lnTo>
                  <a:pt x="35785" y="126654"/>
                </a:lnTo>
                <a:lnTo>
                  <a:pt x="35500" y="125358"/>
                </a:lnTo>
                <a:lnTo>
                  <a:pt x="32566" y="115424"/>
                </a:lnTo>
                <a:lnTo>
                  <a:pt x="31642" y="114062"/>
                </a:lnTo>
                <a:lnTo>
                  <a:pt x="30270" y="113729"/>
                </a:lnTo>
                <a:lnTo>
                  <a:pt x="29118" y="113662"/>
                </a:lnTo>
                <a:lnTo>
                  <a:pt x="28356" y="112976"/>
                </a:lnTo>
                <a:lnTo>
                  <a:pt x="27537" y="111604"/>
                </a:lnTo>
                <a:lnTo>
                  <a:pt x="26946" y="109804"/>
                </a:lnTo>
                <a:lnTo>
                  <a:pt x="26908" y="107432"/>
                </a:lnTo>
                <a:lnTo>
                  <a:pt x="27032" y="105394"/>
                </a:lnTo>
                <a:lnTo>
                  <a:pt x="26632" y="104080"/>
                </a:lnTo>
                <a:lnTo>
                  <a:pt x="25622" y="102775"/>
                </a:lnTo>
                <a:lnTo>
                  <a:pt x="24193" y="101832"/>
                </a:lnTo>
                <a:lnTo>
                  <a:pt x="22936" y="100727"/>
                </a:lnTo>
                <a:lnTo>
                  <a:pt x="20736" y="91916"/>
                </a:lnTo>
                <a:lnTo>
                  <a:pt x="19850" y="89545"/>
                </a:lnTo>
                <a:lnTo>
                  <a:pt x="19850" y="89297"/>
                </a:lnTo>
                <a:lnTo>
                  <a:pt x="19888" y="88830"/>
                </a:lnTo>
                <a:lnTo>
                  <a:pt x="19669" y="86801"/>
                </a:lnTo>
                <a:lnTo>
                  <a:pt x="20688" y="85039"/>
                </a:lnTo>
                <a:lnTo>
                  <a:pt x="20621" y="84344"/>
                </a:lnTo>
                <a:lnTo>
                  <a:pt x="18507" y="82115"/>
                </a:lnTo>
                <a:lnTo>
                  <a:pt x="15535" y="79886"/>
                </a:lnTo>
                <a:lnTo>
                  <a:pt x="14735" y="79495"/>
                </a:lnTo>
                <a:lnTo>
                  <a:pt x="14716" y="77114"/>
                </a:lnTo>
                <a:lnTo>
                  <a:pt x="14821" y="75314"/>
                </a:lnTo>
                <a:lnTo>
                  <a:pt x="14554" y="73685"/>
                </a:lnTo>
                <a:lnTo>
                  <a:pt x="13982" y="72752"/>
                </a:lnTo>
                <a:lnTo>
                  <a:pt x="13964" y="72019"/>
                </a:lnTo>
                <a:lnTo>
                  <a:pt x="15154" y="70266"/>
                </a:lnTo>
                <a:lnTo>
                  <a:pt x="14383" y="69113"/>
                </a:lnTo>
                <a:lnTo>
                  <a:pt x="10010" y="66265"/>
                </a:lnTo>
                <a:lnTo>
                  <a:pt x="8372" y="64837"/>
                </a:lnTo>
                <a:lnTo>
                  <a:pt x="5343" y="64551"/>
                </a:lnTo>
                <a:lnTo>
                  <a:pt x="5029" y="63608"/>
                </a:lnTo>
                <a:lnTo>
                  <a:pt x="5505" y="61617"/>
                </a:lnTo>
                <a:lnTo>
                  <a:pt x="6544" y="59198"/>
                </a:lnTo>
                <a:lnTo>
                  <a:pt x="8182" y="56817"/>
                </a:lnTo>
                <a:lnTo>
                  <a:pt x="8706" y="55559"/>
                </a:lnTo>
                <a:lnTo>
                  <a:pt x="9344" y="53416"/>
                </a:lnTo>
                <a:lnTo>
                  <a:pt x="9563" y="51892"/>
                </a:lnTo>
                <a:lnTo>
                  <a:pt x="11401" y="49749"/>
                </a:lnTo>
                <a:lnTo>
                  <a:pt x="11411" y="49187"/>
                </a:lnTo>
                <a:lnTo>
                  <a:pt x="10896" y="48416"/>
                </a:lnTo>
                <a:lnTo>
                  <a:pt x="9430" y="47987"/>
                </a:lnTo>
                <a:lnTo>
                  <a:pt x="7925" y="47806"/>
                </a:lnTo>
                <a:lnTo>
                  <a:pt x="7363" y="47415"/>
                </a:lnTo>
                <a:lnTo>
                  <a:pt x="7163" y="46263"/>
                </a:lnTo>
                <a:lnTo>
                  <a:pt x="7353" y="41577"/>
                </a:lnTo>
                <a:lnTo>
                  <a:pt x="6877" y="38757"/>
                </a:lnTo>
                <a:lnTo>
                  <a:pt x="6258" y="36709"/>
                </a:lnTo>
                <a:lnTo>
                  <a:pt x="6648" y="32090"/>
                </a:lnTo>
                <a:lnTo>
                  <a:pt x="5601" y="31156"/>
                </a:lnTo>
                <a:lnTo>
                  <a:pt x="3953" y="28727"/>
                </a:lnTo>
                <a:lnTo>
                  <a:pt x="3248" y="26670"/>
                </a:lnTo>
                <a:lnTo>
                  <a:pt x="3629" y="25898"/>
                </a:lnTo>
                <a:lnTo>
                  <a:pt x="3981" y="24546"/>
                </a:lnTo>
                <a:lnTo>
                  <a:pt x="4210" y="22765"/>
                </a:lnTo>
                <a:lnTo>
                  <a:pt x="4143" y="21507"/>
                </a:lnTo>
                <a:lnTo>
                  <a:pt x="2629" y="20279"/>
                </a:lnTo>
                <a:lnTo>
                  <a:pt x="1505" y="18983"/>
                </a:lnTo>
                <a:lnTo>
                  <a:pt x="1371" y="17554"/>
                </a:lnTo>
                <a:lnTo>
                  <a:pt x="924" y="15802"/>
                </a:lnTo>
                <a:lnTo>
                  <a:pt x="285" y="14411"/>
                </a:lnTo>
                <a:lnTo>
                  <a:pt x="0" y="13506"/>
                </a:lnTo>
                <a:lnTo>
                  <a:pt x="552" y="12973"/>
                </a:lnTo>
                <a:lnTo>
                  <a:pt x="2695" y="12554"/>
                </a:lnTo>
                <a:lnTo>
                  <a:pt x="5810" y="12849"/>
                </a:lnTo>
                <a:lnTo>
                  <a:pt x="8354" y="12868"/>
                </a:lnTo>
                <a:lnTo>
                  <a:pt x="9792" y="11973"/>
                </a:lnTo>
                <a:lnTo>
                  <a:pt x="11573" y="3524"/>
                </a:lnTo>
                <a:lnTo>
                  <a:pt x="13202" y="1295"/>
                </a:lnTo>
                <a:lnTo>
                  <a:pt x="15087" y="0"/>
                </a:lnTo>
                <a:lnTo>
                  <a:pt x="18774" y="3010"/>
                </a:lnTo>
                <a:lnTo>
                  <a:pt x="20298" y="4067"/>
                </a:lnTo>
                <a:lnTo>
                  <a:pt x="21117" y="4162"/>
                </a:lnTo>
                <a:close/>
                <a:moveTo>
                  <a:pt x="325078" y="410889"/>
                </a:moveTo>
                <a:lnTo>
                  <a:pt x="322583" y="414461"/>
                </a:lnTo>
                <a:lnTo>
                  <a:pt x="318821" y="417443"/>
                </a:lnTo>
                <a:lnTo>
                  <a:pt x="317221" y="416519"/>
                </a:lnTo>
                <a:lnTo>
                  <a:pt x="315973" y="416557"/>
                </a:lnTo>
                <a:lnTo>
                  <a:pt x="313287" y="417700"/>
                </a:lnTo>
                <a:lnTo>
                  <a:pt x="311353" y="417900"/>
                </a:lnTo>
                <a:lnTo>
                  <a:pt x="307838" y="419929"/>
                </a:lnTo>
                <a:lnTo>
                  <a:pt x="304638" y="420948"/>
                </a:lnTo>
                <a:lnTo>
                  <a:pt x="302419" y="420872"/>
                </a:lnTo>
                <a:lnTo>
                  <a:pt x="301647" y="420662"/>
                </a:lnTo>
                <a:lnTo>
                  <a:pt x="301209" y="419281"/>
                </a:lnTo>
                <a:lnTo>
                  <a:pt x="301247" y="418729"/>
                </a:lnTo>
                <a:lnTo>
                  <a:pt x="302600" y="419014"/>
                </a:lnTo>
                <a:lnTo>
                  <a:pt x="307543" y="417166"/>
                </a:lnTo>
                <a:lnTo>
                  <a:pt x="313706" y="414138"/>
                </a:lnTo>
                <a:lnTo>
                  <a:pt x="314297" y="412785"/>
                </a:lnTo>
                <a:lnTo>
                  <a:pt x="313306" y="410585"/>
                </a:lnTo>
                <a:lnTo>
                  <a:pt x="313572" y="410089"/>
                </a:lnTo>
                <a:lnTo>
                  <a:pt x="317573" y="411213"/>
                </a:lnTo>
                <a:lnTo>
                  <a:pt x="322040" y="409022"/>
                </a:lnTo>
                <a:lnTo>
                  <a:pt x="325774" y="408422"/>
                </a:lnTo>
                <a:lnTo>
                  <a:pt x="327527" y="409947"/>
                </a:lnTo>
                <a:lnTo>
                  <a:pt x="325078" y="41088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000F0934-B933-5750-EA4C-254A5D84FF4F}"/>
              </a:ext>
            </a:extLst>
          </p:cNvPr>
          <p:cNvSpPr/>
          <p:nvPr/>
        </p:nvSpPr>
        <p:spPr>
          <a:xfrm>
            <a:off x="5872480" y="3312160"/>
            <a:ext cx="58687" cy="1868"/>
          </a:xfrm>
          <a:custGeom>
            <a:avLst/>
            <a:gdLst>
              <a:gd name="connsiteX0" fmla="*/ 238782 w 291893"/>
              <a:gd name="connsiteY0" fmla="*/ 19831 h 197072"/>
              <a:gd name="connsiteX1" fmla="*/ 241849 w 291893"/>
              <a:gd name="connsiteY1" fmla="*/ 20079 h 197072"/>
              <a:gd name="connsiteX2" fmla="*/ 246860 w 291893"/>
              <a:gd name="connsiteY2" fmla="*/ 17802 h 197072"/>
              <a:gd name="connsiteX3" fmla="*/ 248955 w 291893"/>
              <a:gd name="connsiteY3" fmla="*/ 16307 h 197072"/>
              <a:gd name="connsiteX4" fmla="*/ 254108 w 291893"/>
              <a:gd name="connsiteY4" fmla="*/ 11116 h 197072"/>
              <a:gd name="connsiteX5" fmla="*/ 257147 w 291893"/>
              <a:gd name="connsiteY5" fmla="*/ 9668 h 197072"/>
              <a:gd name="connsiteX6" fmla="*/ 261842 w 291893"/>
              <a:gd name="connsiteY6" fmla="*/ 10030 h 197072"/>
              <a:gd name="connsiteX7" fmla="*/ 264100 w 291893"/>
              <a:gd name="connsiteY7" fmla="*/ 9668 h 197072"/>
              <a:gd name="connsiteX8" fmla="*/ 264157 w 291893"/>
              <a:gd name="connsiteY8" fmla="*/ 10173 h 197072"/>
              <a:gd name="connsiteX9" fmla="*/ 261271 w 291893"/>
              <a:gd name="connsiteY9" fmla="*/ 12278 h 197072"/>
              <a:gd name="connsiteX10" fmla="*/ 258966 w 291893"/>
              <a:gd name="connsiteY10" fmla="*/ 13002 h 197072"/>
              <a:gd name="connsiteX11" fmla="*/ 255651 w 291893"/>
              <a:gd name="connsiteY11" fmla="*/ 16135 h 197072"/>
              <a:gd name="connsiteX12" fmla="*/ 252498 w 291893"/>
              <a:gd name="connsiteY12" fmla="*/ 23184 h 197072"/>
              <a:gd name="connsiteX13" fmla="*/ 250165 w 291893"/>
              <a:gd name="connsiteY13" fmla="*/ 26632 h 197072"/>
              <a:gd name="connsiteX14" fmla="*/ 250184 w 291893"/>
              <a:gd name="connsiteY14" fmla="*/ 28165 h 197072"/>
              <a:gd name="connsiteX15" fmla="*/ 253022 w 291893"/>
              <a:gd name="connsiteY15" fmla="*/ 30880 h 197072"/>
              <a:gd name="connsiteX16" fmla="*/ 256137 w 291893"/>
              <a:gd name="connsiteY16" fmla="*/ 32414 h 197072"/>
              <a:gd name="connsiteX17" fmla="*/ 258994 w 291893"/>
              <a:gd name="connsiteY17" fmla="*/ 31023 h 197072"/>
              <a:gd name="connsiteX18" fmla="*/ 260242 w 291893"/>
              <a:gd name="connsiteY18" fmla="*/ 31566 h 197072"/>
              <a:gd name="connsiteX19" fmla="*/ 261366 w 291893"/>
              <a:gd name="connsiteY19" fmla="*/ 33576 h 197072"/>
              <a:gd name="connsiteX20" fmla="*/ 262004 w 291893"/>
              <a:gd name="connsiteY20" fmla="*/ 35566 h 197072"/>
              <a:gd name="connsiteX21" fmla="*/ 262147 w 291893"/>
              <a:gd name="connsiteY21" fmla="*/ 37538 h 197072"/>
              <a:gd name="connsiteX22" fmla="*/ 261633 w 291893"/>
              <a:gd name="connsiteY22" fmla="*/ 41653 h 197072"/>
              <a:gd name="connsiteX23" fmla="*/ 259918 w 291893"/>
              <a:gd name="connsiteY23" fmla="*/ 45777 h 197072"/>
              <a:gd name="connsiteX24" fmla="*/ 257594 w 291893"/>
              <a:gd name="connsiteY24" fmla="*/ 49225 h 197072"/>
              <a:gd name="connsiteX25" fmla="*/ 257918 w 291893"/>
              <a:gd name="connsiteY25" fmla="*/ 50311 h 197072"/>
              <a:gd name="connsiteX26" fmla="*/ 259785 w 291893"/>
              <a:gd name="connsiteY26" fmla="*/ 50863 h 197072"/>
              <a:gd name="connsiteX27" fmla="*/ 268634 w 291893"/>
              <a:gd name="connsiteY27" fmla="*/ 48635 h 197072"/>
              <a:gd name="connsiteX28" fmla="*/ 269558 w 291893"/>
              <a:gd name="connsiteY28" fmla="*/ 48797 h 197072"/>
              <a:gd name="connsiteX29" fmla="*/ 270062 w 291893"/>
              <a:gd name="connsiteY29" fmla="*/ 49911 h 197072"/>
              <a:gd name="connsiteX30" fmla="*/ 270167 w 291893"/>
              <a:gd name="connsiteY30" fmla="*/ 51968 h 197072"/>
              <a:gd name="connsiteX31" fmla="*/ 270653 w 291893"/>
              <a:gd name="connsiteY31" fmla="*/ 53826 h 197072"/>
              <a:gd name="connsiteX32" fmla="*/ 271529 w 291893"/>
              <a:gd name="connsiteY32" fmla="*/ 55493 h 197072"/>
              <a:gd name="connsiteX33" fmla="*/ 271253 w 291893"/>
              <a:gd name="connsiteY33" fmla="*/ 57188 h 197072"/>
              <a:gd name="connsiteX34" fmla="*/ 267376 w 291893"/>
              <a:gd name="connsiteY34" fmla="*/ 62551 h 197072"/>
              <a:gd name="connsiteX35" fmla="*/ 271958 w 291893"/>
              <a:gd name="connsiteY35" fmla="*/ 59179 h 197072"/>
              <a:gd name="connsiteX36" fmla="*/ 275568 w 291893"/>
              <a:gd name="connsiteY36" fmla="*/ 58226 h 197072"/>
              <a:gd name="connsiteX37" fmla="*/ 281759 w 291893"/>
              <a:gd name="connsiteY37" fmla="*/ 59922 h 197072"/>
              <a:gd name="connsiteX38" fmla="*/ 284293 w 291893"/>
              <a:gd name="connsiteY38" fmla="*/ 61865 h 197072"/>
              <a:gd name="connsiteX39" fmla="*/ 285769 w 291893"/>
              <a:gd name="connsiteY39" fmla="*/ 65284 h 197072"/>
              <a:gd name="connsiteX40" fmla="*/ 287912 w 291893"/>
              <a:gd name="connsiteY40" fmla="*/ 64151 h 197072"/>
              <a:gd name="connsiteX41" fmla="*/ 288846 w 291893"/>
              <a:gd name="connsiteY41" fmla="*/ 64217 h 197072"/>
              <a:gd name="connsiteX42" fmla="*/ 290246 w 291893"/>
              <a:gd name="connsiteY42" fmla="*/ 66161 h 197072"/>
              <a:gd name="connsiteX43" fmla="*/ 290294 w 291893"/>
              <a:gd name="connsiteY43" fmla="*/ 68237 h 197072"/>
              <a:gd name="connsiteX44" fmla="*/ 289265 w 291893"/>
              <a:gd name="connsiteY44" fmla="*/ 71180 h 197072"/>
              <a:gd name="connsiteX45" fmla="*/ 288912 w 291893"/>
              <a:gd name="connsiteY45" fmla="*/ 73905 h 197072"/>
              <a:gd name="connsiteX46" fmla="*/ 287836 w 291893"/>
              <a:gd name="connsiteY46" fmla="*/ 75019 h 197072"/>
              <a:gd name="connsiteX47" fmla="*/ 285826 w 291893"/>
              <a:gd name="connsiteY47" fmla="*/ 75829 h 197072"/>
              <a:gd name="connsiteX48" fmla="*/ 285255 w 291893"/>
              <a:gd name="connsiteY48" fmla="*/ 76733 h 197072"/>
              <a:gd name="connsiteX49" fmla="*/ 286141 w 291893"/>
              <a:gd name="connsiteY49" fmla="*/ 78800 h 197072"/>
              <a:gd name="connsiteX50" fmla="*/ 287446 w 291893"/>
              <a:gd name="connsiteY50" fmla="*/ 80820 h 197072"/>
              <a:gd name="connsiteX51" fmla="*/ 289293 w 291893"/>
              <a:gd name="connsiteY51" fmla="*/ 80905 h 197072"/>
              <a:gd name="connsiteX52" fmla="*/ 289627 w 291893"/>
              <a:gd name="connsiteY52" fmla="*/ 81839 h 197072"/>
              <a:gd name="connsiteX53" fmla="*/ 289665 w 291893"/>
              <a:gd name="connsiteY53" fmla="*/ 82953 h 197072"/>
              <a:gd name="connsiteX54" fmla="*/ 289417 w 291893"/>
              <a:gd name="connsiteY54" fmla="*/ 84268 h 197072"/>
              <a:gd name="connsiteX55" fmla="*/ 288817 w 291893"/>
              <a:gd name="connsiteY55" fmla="*/ 85163 h 197072"/>
              <a:gd name="connsiteX56" fmla="*/ 287855 w 291893"/>
              <a:gd name="connsiteY56" fmla="*/ 85658 h 197072"/>
              <a:gd name="connsiteX57" fmla="*/ 286588 w 291893"/>
              <a:gd name="connsiteY57" fmla="*/ 87097 h 197072"/>
              <a:gd name="connsiteX58" fmla="*/ 291237 w 291893"/>
              <a:gd name="connsiteY58" fmla="*/ 90240 h 197072"/>
              <a:gd name="connsiteX59" fmla="*/ 291827 w 291893"/>
              <a:gd name="connsiteY59" fmla="*/ 91411 h 197072"/>
              <a:gd name="connsiteX60" fmla="*/ 291894 w 291893"/>
              <a:gd name="connsiteY60" fmla="*/ 93116 h 197072"/>
              <a:gd name="connsiteX61" fmla="*/ 291532 w 291893"/>
              <a:gd name="connsiteY61" fmla="*/ 94993 h 197072"/>
              <a:gd name="connsiteX62" fmla="*/ 290741 w 291893"/>
              <a:gd name="connsiteY62" fmla="*/ 97031 h 197072"/>
              <a:gd name="connsiteX63" fmla="*/ 289341 w 291893"/>
              <a:gd name="connsiteY63" fmla="*/ 98231 h 197072"/>
              <a:gd name="connsiteX64" fmla="*/ 285988 w 291893"/>
              <a:gd name="connsiteY64" fmla="*/ 98431 h 197072"/>
              <a:gd name="connsiteX65" fmla="*/ 283931 w 291893"/>
              <a:gd name="connsiteY65" fmla="*/ 99755 h 197072"/>
              <a:gd name="connsiteX66" fmla="*/ 284636 w 291893"/>
              <a:gd name="connsiteY66" fmla="*/ 101946 h 197072"/>
              <a:gd name="connsiteX67" fmla="*/ 284579 w 291893"/>
              <a:gd name="connsiteY67" fmla="*/ 104718 h 197072"/>
              <a:gd name="connsiteX68" fmla="*/ 283959 w 291893"/>
              <a:gd name="connsiteY68" fmla="*/ 107985 h 197072"/>
              <a:gd name="connsiteX69" fmla="*/ 281321 w 291893"/>
              <a:gd name="connsiteY69" fmla="*/ 112909 h 197072"/>
              <a:gd name="connsiteX70" fmla="*/ 278844 w 291893"/>
              <a:gd name="connsiteY70" fmla="*/ 115529 h 197072"/>
              <a:gd name="connsiteX71" fmla="*/ 276416 w 291893"/>
              <a:gd name="connsiteY71" fmla="*/ 117224 h 197072"/>
              <a:gd name="connsiteX72" fmla="*/ 272091 w 291893"/>
              <a:gd name="connsiteY72" fmla="*/ 116624 h 197072"/>
              <a:gd name="connsiteX73" fmla="*/ 269738 w 291893"/>
              <a:gd name="connsiteY73" fmla="*/ 115319 h 197072"/>
              <a:gd name="connsiteX74" fmla="*/ 269996 w 291893"/>
              <a:gd name="connsiteY74" fmla="*/ 119558 h 197072"/>
              <a:gd name="connsiteX75" fmla="*/ 267595 w 291893"/>
              <a:gd name="connsiteY75" fmla="*/ 122158 h 197072"/>
              <a:gd name="connsiteX76" fmla="*/ 268043 w 291893"/>
              <a:gd name="connsiteY76" fmla="*/ 124330 h 197072"/>
              <a:gd name="connsiteX77" fmla="*/ 268881 w 291893"/>
              <a:gd name="connsiteY77" fmla="*/ 125435 h 197072"/>
              <a:gd name="connsiteX78" fmla="*/ 268472 w 291893"/>
              <a:gd name="connsiteY78" fmla="*/ 128216 h 197072"/>
              <a:gd name="connsiteX79" fmla="*/ 267329 w 291893"/>
              <a:gd name="connsiteY79" fmla="*/ 130969 h 197072"/>
              <a:gd name="connsiteX80" fmla="*/ 265414 w 291893"/>
              <a:gd name="connsiteY80" fmla="*/ 133941 h 197072"/>
              <a:gd name="connsiteX81" fmla="*/ 263242 w 291893"/>
              <a:gd name="connsiteY81" fmla="*/ 135798 h 197072"/>
              <a:gd name="connsiteX82" fmla="*/ 258928 w 291893"/>
              <a:gd name="connsiteY82" fmla="*/ 138036 h 197072"/>
              <a:gd name="connsiteX83" fmla="*/ 255241 w 291893"/>
              <a:gd name="connsiteY83" fmla="*/ 141742 h 197072"/>
              <a:gd name="connsiteX84" fmla="*/ 252727 w 291893"/>
              <a:gd name="connsiteY84" fmla="*/ 143208 h 197072"/>
              <a:gd name="connsiteX85" fmla="*/ 246459 w 291893"/>
              <a:gd name="connsiteY85" fmla="*/ 143142 h 197072"/>
              <a:gd name="connsiteX86" fmla="*/ 240068 w 291893"/>
              <a:gd name="connsiteY86" fmla="*/ 145523 h 197072"/>
              <a:gd name="connsiteX87" fmla="*/ 231039 w 291893"/>
              <a:gd name="connsiteY87" fmla="*/ 150533 h 197072"/>
              <a:gd name="connsiteX88" fmla="*/ 224952 w 291893"/>
              <a:gd name="connsiteY88" fmla="*/ 154534 h 197072"/>
              <a:gd name="connsiteX89" fmla="*/ 220256 w 291893"/>
              <a:gd name="connsiteY89" fmla="*/ 159058 h 197072"/>
              <a:gd name="connsiteX90" fmla="*/ 214056 w 291893"/>
              <a:gd name="connsiteY90" fmla="*/ 166411 h 197072"/>
              <a:gd name="connsiteX91" fmla="*/ 209455 w 291893"/>
              <a:gd name="connsiteY91" fmla="*/ 169497 h 197072"/>
              <a:gd name="connsiteX92" fmla="*/ 206797 w 291893"/>
              <a:gd name="connsiteY92" fmla="*/ 170326 h 197072"/>
              <a:gd name="connsiteX93" fmla="*/ 201625 w 291893"/>
              <a:gd name="connsiteY93" fmla="*/ 170983 h 197072"/>
              <a:gd name="connsiteX94" fmla="*/ 197291 w 291893"/>
              <a:gd name="connsiteY94" fmla="*/ 172974 h 197072"/>
              <a:gd name="connsiteX95" fmla="*/ 182899 w 291893"/>
              <a:gd name="connsiteY95" fmla="*/ 176689 h 197072"/>
              <a:gd name="connsiteX96" fmla="*/ 178032 w 291893"/>
              <a:gd name="connsiteY96" fmla="*/ 178718 h 197072"/>
              <a:gd name="connsiteX97" fmla="*/ 177403 w 291893"/>
              <a:gd name="connsiteY97" fmla="*/ 180556 h 197072"/>
              <a:gd name="connsiteX98" fmla="*/ 175384 w 291893"/>
              <a:gd name="connsiteY98" fmla="*/ 183328 h 197072"/>
              <a:gd name="connsiteX99" fmla="*/ 175260 w 291893"/>
              <a:gd name="connsiteY99" fmla="*/ 184328 h 197072"/>
              <a:gd name="connsiteX100" fmla="*/ 176136 w 291893"/>
              <a:gd name="connsiteY100" fmla="*/ 185099 h 197072"/>
              <a:gd name="connsiteX101" fmla="*/ 176308 w 291893"/>
              <a:gd name="connsiteY101" fmla="*/ 186099 h 197072"/>
              <a:gd name="connsiteX102" fmla="*/ 174527 w 291893"/>
              <a:gd name="connsiteY102" fmla="*/ 189367 h 197072"/>
              <a:gd name="connsiteX103" fmla="*/ 170964 w 291893"/>
              <a:gd name="connsiteY103" fmla="*/ 191719 h 197072"/>
              <a:gd name="connsiteX104" fmla="*/ 169288 w 291893"/>
              <a:gd name="connsiteY104" fmla="*/ 191681 h 197072"/>
              <a:gd name="connsiteX105" fmla="*/ 167250 w 291893"/>
              <a:gd name="connsiteY105" fmla="*/ 189652 h 197072"/>
              <a:gd name="connsiteX106" fmla="*/ 166364 w 291893"/>
              <a:gd name="connsiteY106" fmla="*/ 189728 h 197072"/>
              <a:gd name="connsiteX107" fmla="*/ 166011 w 291893"/>
              <a:gd name="connsiteY107" fmla="*/ 190043 h 197072"/>
              <a:gd name="connsiteX108" fmla="*/ 165992 w 291893"/>
              <a:gd name="connsiteY108" fmla="*/ 190671 h 197072"/>
              <a:gd name="connsiteX109" fmla="*/ 167164 w 291893"/>
              <a:gd name="connsiteY109" fmla="*/ 193110 h 197072"/>
              <a:gd name="connsiteX110" fmla="*/ 165011 w 291893"/>
              <a:gd name="connsiteY110" fmla="*/ 194234 h 197072"/>
              <a:gd name="connsiteX111" fmla="*/ 155638 w 291893"/>
              <a:gd name="connsiteY111" fmla="*/ 197072 h 197072"/>
              <a:gd name="connsiteX112" fmla="*/ 139684 w 291893"/>
              <a:gd name="connsiteY112" fmla="*/ 194977 h 197072"/>
              <a:gd name="connsiteX113" fmla="*/ 133369 w 291893"/>
              <a:gd name="connsiteY113" fmla="*/ 192796 h 197072"/>
              <a:gd name="connsiteX114" fmla="*/ 125568 w 291893"/>
              <a:gd name="connsiteY114" fmla="*/ 189309 h 197072"/>
              <a:gd name="connsiteX115" fmla="*/ 120930 w 291893"/>
              <a:gd name="connsiteY115" fmla="*/ 188385 h 197072"/>
              <a:gd name="connsiteX116" fmla="*/ 114348 w 291893"/>
              <a:gd name="connsiteY116" fmla="*/ 188157 h 197072"/>
              <a:gd name="connsiteX117" fmla="*/ 108938 w 291893"/>
              <a:gd name="connsiteY117" fmla="*/ 183280 h 197072"/>
              <a:gd name="connsiteX118" fmla="*/ 106432 w 291893"/>
              <a:gd name="connsiteY118" fmla="*/ 180261 h 197072"/>
              <a:gd name="connsiteX119" fmla="*/ 106232 w 291893"/>
              <a:gd name="connsiteY119" fmla="*/ 179003 h 197072"/>
              <a:gd name="connsiteX120" fmla="*/ 106518 w 291893"/>
              <a:gd name="connsiteY120" fmla="*/ 177565 h 197072"/>
              <a:gd name="connsiteX121" fmla="*/ 107080 w 291893"/>
              <a:gd name="connsiteY121" fmla="*/ 176584 h 197072"/>
              <a:gd name="connsiteX122" fmla="*/ 107918 w 291893"/>
              <a:gd name="connsiteY122" fmla="*/ 176060 h 197072"/>
              <a:gd name="connsiteX123" fmla="*/ 109699 w 291893"/>
              <a:gd name="connsiteY123" fmla="*/ 176003 h 197072"/>
              <a:gd name="connsiteX124" fmla="*/ 109938 w 291893"/>
              <a:gd name="connsiteY124" fmla="*/ 175574 h 197072"/>
              <a:gd name="connsiteX125" fmla="*/ 108576 w 291893"/>
              <a:gd name="connsiteY125" fmla="*/ 173145 h 197072"/>
              <a:gd name="connsiteX126" fmla="*/ 107270 w 291893"/>
              <a:gd name="connsiteY126" fmla="*/ 173936 h 197072"/>
              <a:gd name="connsiteX127" fmla="*/ 103794 w 291893"/>
              <a:gd name="connsiteY127" fmla="*/ 177365 h 197072"/>
              <a:gd name="connsiteX128" fmla="*/ 102241 w 291893"/>
              <a:gd name="connsiteY128" fmla="*/ 177241 h 197072"/>
              <a:gd name="connsiteX129" fmla="*/ 100203 w 291893"/>
              <a:gd name="connsiteY129" fmla="*/ 175527 h 197072"/>
              <a:gd name="connsiteX130" fmla="*/ 100127 w 291893"/>
              <a:gd name="connsiteY130" fmla="*/ 173860 h 197072"/>
              <a:gd name="connsiteX131" fmla="*/ 96155 w 291893"/>
              <a:gd name="connsiteY131" fmla="*/ 173222 h 197072"/>
              <a:gd name="connsiteX132" fmla="*/ 92697 w 291893"/>
              <a:gd name="connsiteY132" fmla="*/ 171136 h 197072"/>
              <a:gd name="connsiteX133" fmla="*/ 89259 w 291893"/>
              <a:gd name="connsiteY133" fmla="*/ 168135 h 197072"/>
              <a:gd name="connsiteX134" fmla="*/ 88745 w 291893"/>
              <a:gd name="connsiteY134" fmla="*/ 166992 h 197072"/>
              <a:gd name="connsiteX135" fmla="*/ 90402 w 291893"/>
              <a:gd name="connsiteY135" fmla="*/ 165306 h 197072"/>
              <a:gd name="connsiteX136" fmla="*/ 90078 w 291893"/>
              <a:gd name="connsiteY136" fmla="*/ 164983 h 197072"/>
              <a:gd name="connsiteX137" fmla="*/ 88830 w 291893"/>
              <a:gd name="connsiteY137" fmla="*/ 164697 h 197072"/>
              <a:gd name="connsiteX138" fmla="*/ 86325 w 291893"/>
              <a:gd name="connsiteY138" fmla="*/ 165249 h 197072"/>
              <a:gd name="connsiteX139" fmla="*/ 82544 w 291893"/>
              <a:gd name="connsiteY139" fmla="*/ 169050 h 197072"/>
              <a:gd name="connsiteX140" fmla="*/ 80915 w 291893"/>
              <a:gd name="connsiteY140" fmla="*/ 169926 h 197072"/>
              <a:gd name="connsiteX141" fmla="*/ 56217 w 291893"/>
              <a:gd name="connsiteY141" fmla="*/ 170812 h 197072"/>
              <a:gd name="connsiteX142" fmla="*/ 49949 w 291893"/>
              <a:gd name="connsiteY142" fmla="*/ 171202 h 197072"/>
              <a:gd name="connsiteX143" fmla="*/ 48739 w 291893"/>
              <a:gd name="connsiteY143" fmla="*/ 171783 h 197072"/>
              <a:gd name="connsiteX144" fmla="*/ 47654 w 291893"/>
              <a:gd name="connsiteY144" fmla="*/ 169316 h 197072"/>
              <a:gd name="connsiteX145" fmla="*/ 46682 w 291893"/>
              <a:gd name="connsiteY145" fmla="*/ 163792 h 197072"/>
              <a:gd name="connsiteX146" fmla="*/ 46320 w 291893"/>
              <a:gd name="connsiteY146" fmla="*/ 160144 h 197072"/>
              <a:gd name="connsiteX147" fmla="*/ 46568 w 291893"/>
              <a:gd name="connsiteY147" fmla="*/ 158372 h 197072"/>
              <a:gd name="connsiteX148" fmla="*/ 47435 w 291893"/>
              <a:gd name="connsiteY148" fmla="*/ 156248 h 197072"/>
              <a:gd name="connsiteX149" fmla="*/ 48778 w 291893"/>
              <a:gd name="connsiteY149" fmla="*/ 156610 h 197072"/>
              <a:gd name="connsiteX150" fmla="*/ 50054 w 291893"/>
              <a:gd name="connsiteY150" fmla="*/ 158296 h 197072"/>
              <a:gd name="connsiteX151" fmla="*/ 51216 w 291893"/>
              <a:gd name="connsiteY151" fmla="*/ 160687 h 197072"/>
              <a:gd name="connsiteX152" fmla="*/ 52540 w 291893"/>
              <a:gd name="connsiteY152" fmla="*/ 161849 h 197072"/>
              <a:gd name="connsiteX153" fmla="*/ 61160 w 291893"/>
              <a:gd name="connsiteY153" fmla="*/ 158934 h 197072"/>
              <a:gd name="connsiteX154" fmla="*/ 64665 w 291893"/>
              <a:gd name="connsiteY154" fmla="*/ 156972 h 197072"/>
              <a:gd name="connsiteX155" fmla="*/ 66151 w 291893"/>
              <a:gd name="connsiteY155" fmla="*/ 155115 h 197072"/>
              <a:gd name="connsiteX156" fmla="*/ 67904 w 291893"/>
              <a:gd name="connsiteY156" fmla="*/ 151933 h 197072"/>
              <a:gd name="connsiteX157" fmla="*/ 69761 w 291893"/>
              <a:gd name="connsiteY157" fmla="*/ 150304 h 197072"/>
              <a:gd name="connsiteX158" fmla="*/ 70647 w 291893"/>
              <a:gd name="connsiteY158" fmla="*/ 148771 h 197072"/>
              <a:gd name="connsiteX159" fmla="*/ 72390 w 291893"/>
              <a:gd name="connsiteY159" fmla="*/ 143885 h 197072"/>
              <a:gd name="connsiteX160" fmla="*/ 73590 w 291893"/>
              <a:gd name="connsiteY160" fmla="*/ 141618 h 197072"/>
              <a:gd name="connsiteX161" fmla="*/ 75038 w 291893"/>
              <a:gd name="connsiteY161" fmla="*/ 139932 h 197072"/>
              <a:gd name="connsiteX162" fmla="*/ 76715 w 291893"/>
              <a:gd name="connsiteY162" fmla="*/ 138846 h 197072"/>
              <a:gd name="connsiteX163" fmla="*/ 80524 w 291893"/>
              <a:gd name="connsiteY163" fmla="*/ 138074 h 197072"/>
              <a:gd name="connsiteX164" fmla="*/ 78019 w 291893"/>
              <a:gd name="connsiteY164" fmla="*/ 136922 h 197072"/>
              <a:gd name="connsiteX165" fmla="*/ 75619 w 291893"/>
              <a:gd name="connsiteY165" fmla="*/ 136922 h 197072"/>
              <a:gd name="connsiteX166" fmla="*/ 67485 w 291893"/>
              <a:gd name="connsiteY166" fmla="*/ 142094 h 197072"/>
              <a:gd name="connsiteX167" fmla="*/ 64751 w 291893"/>
              <a:gd name="connsiteY167" fmla="*/ 142094 h 197072"/>
              <a:gd name="connsiteX168" fmla="*/ 64865 w 291893"/>
              <a:gd name="connsiteY168" fmla="*/ 141284 h 197072"/>
              <a:gd name="connsiteX169" fmla="*/ 66018 w 291893"/>
              <a:gd name="connsiteY169" fmla="*/ 139827 h 197072"/>
              <a:gd name="connsiteX170" fmla="*/ 68818 w 291893"/>
              <a:gd name="connsiteY170" fmla="*/ 137303 h 197072"/>
              <a:gd name="connsiteX171" fmla="*/ 66894 w 291893"/>
              <a:gd name="connsiteY171" fmla="*/ 137112 h 197072"/>
              <a:gd name="connsiteX172" fmla="*/ 66161 w 291893"/>
              <a:gd name="connsiteY172" fmla="*/ 135969 h 197072"/>
              <a:gd name="connsiteX173" fmla="*/ 66075 w 291893"/>
              <a:gd name="connsiteY173" fmla="*/ 133560 h 197072"/>
              <a:gd name="connsiteX174" fmla="*/ 67504 w 291893"/>
              <a:gd name="connsiteY174" fmla="*/ 129664 h 197072"/>
              <a:gd name="connsiteX175" fmla="*/ 74133 w 291893"/>
              <a:gd name="connsiteY175" fmla="*/ 124520 h 197072"/>
              <a:gd name="connsiteX176" fmla="*/ 76429 w 291893"/>
              <a:gd name="connsiteY176" fmla="*/ 123758 h 197072"/>
              <a:gd name="connsiteX177" fmla="*/ 77124 w 291893"/>
              <a:gd name="connsiteY177" fmla="*/ 122739 h 197072"/>
              <a:gd name="connsiteX178" fmla="*/ 76257 w 291893"/>
              <a:gd name="connsiteY178" fmla="*/ 121910 h 197072"/>
              <a:gd name="connsiteX179" fmla="*/ 74867 w 291893"/>
              <a:gd name="connsiteY179" fmla="*/ 121406 h 197072"/>
              <a:gd name="connsiteX180" fmla="*/ 68199 w 291893"/>
              <a:gd name="connsiteY180" fmla="*/ 126711 h 197072"/>
              <a:gd name="connsiteX181" fmla="*/ 63341 w 291893"/>
              <a:gd name="connsiteY181" fmla="*/ 128540 h 197072"/>
              <a:gd name="connsiteX182" fmla="*/ 61903 w 291893"/>
              <a:gd name="connsiteY182" fmla="*/ 128187 h 197072"/>
              <a:gd name="connsiteX183" fmla="*/ 59389 w 291893"/>
              <a:gd name="connsiteY183" fmla="*/ 126140 h 197072"/>
              <a:gd name="connsiteX184" fmla="*/ 58579 w 291893"/>
              <a:gd name="connsiteY184" fmla="*/ 125216 h 197072"/>
              <a:gd name="connsiteX185" fmla="*/ 57493 w 291893"/>
              <a:gd name="connsiteY185" fmla="*/ 122863 h 197072"/>
              <a:gd name="connsiteX186" fmla="*/ 57626 w 291893"/>
              <a:gd name="connsiteY186" fmla="*/ 121444 h 197072"/>
              <a:gd name="connsiteX187" fmla="*/ 59932 w 291893"/>
              <a:gd name="connsiteY187" fmla="*/ 117272 h 197072"/>
              <a:gd name="connsiteX188" fmla="*/ 59560 w 291893"/>
              <a:gd name="connsiteY188" fmla="*/ 116462 h 197072"/>
              <a:gd name="connsiteX189" fmla="*/ 57969 w 291893"/>
              <a:gd name="connsiteY189" fmla="*/ 116053 h 197072"/>
              <a:gd name="connsiteX190" fmla="*/ 53692 w 291893"/>
              <a:gd name="connsiteY190" fmla="*/ 112204 h 197072"/>
              <a:gd name="connsiteX191" fmla="*/ 46930 w 291893"/>
              <a:gd name="connsiteY191" fmla="*/ 112595 h 197072"/>
              <a:gd name="connsiteX192" fmla="*/ 30175 w 291893"/>
              <a:gd name="connsiteY192" fmla="*/ 110357 h 197072"/>
              <a:gd name="connsiteX193" fmla="*/ 26708 w 291893"/>
              <a:gd name="connsiteY193" fmla="*/ 111309 h 197072"/>
              <a:gd name="connsiteX194" fmla="*/ 21003 w 291893"/>
              <a:gd name="connsiteY194" fmla="*/ 114614 h 197072"/>
              <a:gd name="connsiteX195" fmla="*/ 17555 w 291893"/>
              <a:gd name="connsiteY195" fmla="*/ 115700 h 197072"/>
              <a:gd name="connsiteX196" fmla="*/ 15964 w 291893"/>
              <a:gd name="connsiteY196" fmla="*/ 114986 h 197072"/>
              <a:gd name="connsiteX197" fmla="*/ 14516 w 291893"/>
              <a:gd name="connsiteY197" fmla="*/ 113233 h 197072"/>
              <a:gd name="connsiteX198" fmla="*/ 13202 w 291893"/>
              <a:gd name="connsiteY198" fmla="*/ 110880 h 197072"/>
              <a:gd name="connsiteX199" fmla="*/ 12020 w 291893"/>
              <a:gd name="connsiteY199" fmla="*/ 107899 h 197072"/>
              <a:gd name="connsiteX200" fmla="*/ 12525 w 291893"/>
              <a:gd name="connsiteY200" fmla="*/ 105832 h 197072"/>
              <a:gd name="connsiteX201" fmla="*/ 14735 w 291893"/>
              <a:gd name="connsiteY201" fmla="*/ 104651 h 197072"/>
              <a:gd name="connsiteX202" fmla="*/ 16355 w 291893"/>
              <a:gd name="connsiteY202" fmla="*/ 104089 h 197072"/>
              <a:gd name="connsiteX203" fmla="*/ 20917 w 291893"/>
              <a:gd name="connsiteY203" fmla="*/ 104803 h 197072"/>
              <a:gd name="connsiteX204" fmla="*/ 26479 w 291893"/>
              <a:gd name="connsiteY204" fmla="*/ 102718 h 197072"/>
              <a:gd name="connsiteX205" fmla="*/ 30023 w 291893"/>
              <a:gd name="connsiteY205" fmla="*/ 102279 h 197072"/>
              <a:gd name="connsiteX206" fmla="*/ 31042 w 291893"/>
              <a:gd name="connsiteY206" fmla="*/ 101946 h 197072"/>
              <a:gd name="connsiteX207" fmla="*/ 33128 w 291893"/>
              <a:gd name="connsiteY207" fmla="*/ 99727 h 197072"/>
              <a:gd name="connsiteX208" fmla="*/ 34157 w 291893"/>
              <a:gd name="connsiteY208" fmla="*/ 99165 h 197072"/>
              <a:gd name="connsiteX209" fmla="*/ 35757 w 291893"/>
              <a:gd name="connsiteY209" fmla="*/ 99946 h 197072"/>
              <a:gd name="connsiteX210" fmla="*/ 36538 w 291893"/>
              <a:gd name="connsiteY210" fmla="*/ 101451 h 197072"/>
              <a:gd name="connsiteX211" fmla="*/ 42129 w 291893"/>
              <a:gd name="connsiteY211" fmla="*/ 99108 h 197072"/>
              <a:gd name="connsiteX212" fmla="*/ 44053 w 291893"/>
              <a:gd name="connsiteY212" fmla="*/ 97936 h 197072"/>
              <a:gd name="connsiteX213" fmla="*/ 44272 w 291893"/>
              <a:gd name="connsiteY213" fmla="*/ 97203 h 197072"/>
              <a:gd name="connsiteX214" fmla="*/ 45110 w 291893"/>
              <a:gd name="connsiteY214" fmla="*/ 96364 h 197072"/>
              <a:gd name="connsiteX215" fmla="*/ 47892 w 291893"/>
              <a:gd name="connsiteY215" fmla="*/ 97631 h 197072"/>
              <a:gd name="connsiteX216" fmla="*/ 50149 w 291893"/>
              <a:gd name="connsiteY216" fmla="*/ 97669 h 197072"/>
              <a:gd name="connsiteX217" fmla="*/ 52959 w 291893"/>
              <a:gd name="connsiteY217" fmla="*/ 96793 h 197072"/>
              <a:gd name="connsiteX218" fmla="*/ 57931 w 291893"/>
              <a:gd name="connsiteY218" fmla="*/ 96412 h 197072"/>
              <a:gd name="connsiteX219" fmla="*/ 69066 w 291893"/>
              <a:gd name="connsiteY219" fmla="*/ 96212 h 197072"/>
              <a:gd name="connsiteX220" fmla="*/ 70733 w 291893"/>
              <a:gd name="connsiteY220" fmla="*/ 94297 h 197072"/>
              <a:gd name="connsiteX221" fmla="*/ 71514 w 291893"/>
              <a:gd name="connsiteY221" fmla="*/ 92602 h 197072"/>
              <a:gd name="connsiteX222" fmla="*/ 72495 w 291893"/>
              <a:gd name="connsiteY222" fmla="*/ 88287 h 197072"/>
              <a:gd name="connsiteX223" fmla="*/ 72057 w 291893"/>
              <a:gd name="connsiteY223" fmla="*/ 87401 h 197072"/>
              <a:gd name="connsiteX224" fmla="*/ 65113 w 291893"/>
              <a:gd name="connsiteY224" fmla="*/ 91373 h 197072"/>
              <a:gd name="connsiteX225" fmla="*/ 63522 w 291893"/>
              <a:gd name="connsiteY225" fmla="*/ 91307 h 197072"/>
              <a:gd name="connsiteX226" fmla="*/ 55474 w 291893"/>
              <a:gd name="connsiteY226" fmla="*/ 89202 h 197072"/>
              <a:gd name="connsiteX227" fmla="*/ 52569 w 291893"/>
              <a:gd name="connsiteY227" fmla="*/ 86820 h 197072"/>
              <a:gd name="connsiteX228" fmla="*/ 53521 w 291893"/>
              <a:gd name="connsiteY228" fmla="*/ 84906 h 197072"/>
              <a:gd name="connsiteX229" fmla="*/ 57788 w 291893"/>
              <a:gd name="connsiteY229" fmla="*/ 80772 h 197072"/>
              <a:gd name="connsiteX230" fmla="*/ 62189 w 291893"/>
              <a:gd name="connsiteY230" fmla="*/ 77457 h 197072"/>
              <a:gd name="connsiteX231" fmla="*/ 68666 w 291893"/>
              <a:gd name="connsiteY231" fmla="*/ 73857 h 197072"/>
              <a:gd name="connsiteX232" fmla="*/ 70180 w 291893"/>
              <a:gd name="connsiteY232" fmla="*/ 72457 h 197072"/>
              <a:gd name="connsiteX233" fmla="*/ 70342 w 291893"/>
              <a:gd name="connsiteY233" fmla="*/ 70790 h 197072"/>
              <a:gd name="connsiteX234" fmla="*/ 66018 w 291893"/>
              <a:gd name="connsiteY234" fmla="*/ 67828 h 197072"/>
              <a:gd name="connsiteX235" fmla="*/ 57855 w 291893"/>
              <a:gd name="connsiteY235" fmla="*/ 68647 h 197072"/>
              <a:gd name="connsiteX236" fmla="*/ 55759 w 291893"/>
              <a:gd name="connsiteY236" fmla="*/ 65132 h 197072"/>
              <a:gd name="connsiteX237" fmla="*/ 48968 w 291893"/>
              <a:gd name="connsiteY237" fmla="*/ 63046 h 197072"/>
              <a:gd name="connsiteX238" fmla="*/ 44453 w 291893"/>
              <a:gd name="connsiteY238" fmla="*/ 64351 h 197072"/>
              <a:gd name="connsiteX239" fmla="*/ 42053 w 291893"/>
              <a:gd name="connsiteY239" fmla="*/ 62217 h 197072"/>
              <a:gd name="connsiteX240" fmla="*/ 36186 w 291893"/>
              <a:gd name="connsiteY240" fmla="*/ 65170 h 197072"/>
              <a:gd name="connsiteX241" fmla="*/ 23289 w 291893"/>
              <a:gd name="connsiteY241" fmla="*/ 69428 h 197072"/>
              <a:gd name="connsiteX242" fmla="*/ 18155 w 291893"/>
              <a:gd name="connsiteY242" fmla="*/ 72371 h 197072"/>
              <a:gd name="connsiteX243" fmla="*/ 15392 w 291893"/>
              <a:gd name="connsiteY243" fmla="*/ 73352 h 197072"/>
              <a:gd name="connsiteX244" fmla="*/ 12211 w 291893"/>
              <a:gd name="connsiteY244" fmla="*/ 70952 h 197072"/>
              <a:gd name="connsiteX245" fmla="*/ 6725 w 291893"/>
              <a:gd name="connsiteY245" fmla="*/ 68237 h 197072"/>
              <a:gd name="connsiteX246" fmla="*/ 553 w 291893"/>
              <a:gd name="connsiteY246" fmla="*/ 67389 h 197072"/>
              <a:gd name="connsiteX247" fmla="*/ 0 w 291893"/>
              <a:gd name="connsiteY247" fmla="*/ 65789 h 197072"/>
              <a:gd name="connsiteX248" fmla="*/ 3601 w 291893"/>
              <a:gd name="connsiteY248" fmla="*/ 60884 h 197072"/>
              <a:gd name="connsiteX249" fmla="*/ 6067 w 291893"/>
              <a:gd name="connsiteY249" fmla="*/ 59988 h 197072"/>
              <a:gd name="connsiteX250" fmla="*/ 8544 w 291893"/>
              <a:gd name="connsiteY250" fmla="*/ 60446 h 197072"/>
              <a:gd name="connsiteX251" fmla="*/ 13278 w 291893"/>
              <a:gd name="connsiteY251" fmla="*/ 63865 h 197072"/>
              <a:gd name="connsiteX252" fmla="*/ 16545 w 291893"/>
              <a:gd name="connsiteY252" fmla="*/ 64941 h 197072"/>
              <a:gd name="connsiteX253" fmla="*/ 12449 w 291893"/>
              <a:gd name="connsiteY253" fmla="*/ 59912 h 197072"/>
              <a:gd name="connsiteX254" fmla="*/ 12554 w 291893"/>
              <a:gd name="connsiteY254" fmla="*/ 57979 h 197072"/>
              <a:gd name="connsiteX255" fmla="*/ 12240 w 291893"/>
              <a:gd name="connsiteY255" fmla="*/ 55074 h 197072"/>
              <a:gd name="connsiteX256" fmla="*/ 10982 w 291893"/>
              <a:gd name="connsiteY256" fmla="*/ 53826 h 197072"/>
              <a:gd name="connsiteX257" fmla="*/ 9725 w 291893"/>
              <a:gd name="connsiteY257" fmla="*/ 50606 h 197072"/>
              <a:gd name="connsiteX258" fmla="*/ 10239 w 291893"/>
              <a:gd name="connsiteY258" fmla="*/ 49520 h 197072"/>
              <a:gd name="connsiteX259" fmla="*/ 11849 w 291893"/>
              <a:gd name="connsiteY259" fmla="*/ 49130 h 197072"/>
              <a:gd name="connsiteX260" fmla="*/ 15145 w 291893"/>
              <a:gd name="connsiteY260" fmla="*/ 50225 h 197072"/>
              <a:gd name="connsiteX261" fmla="*/ 22984 w 291893"/>
              <a:gd name="connsiteY261" fmla="*/ 55807 h 197072"/>
              <a:gd name="connsiteX262" fmla="*/ 26832 w 291893"/>
              <a:gd name="connsiteY262" fmla="*/ 54816 h 197072"/>
              <a:gd name="connsiteX263" fmla="*/ 28937 w 291893"/>
              <a:gd name="connsiteY263" fmla="*/ 52759 h 197072"/>
              <a:gd name="connsiteX264" fmla="*/ 31823 w 291893"/>
              <a:gd name="connsiteY264" fmla="*/ 51235 h 197072"/>
              <a:gd name="connsiteX265" fmla="*/ 31004 w 291893"/>
              <a:gd name="connsiteY265" fmla="*/ 50444 h 197072"/>
              <a:gd name="connsiteX266" fmla="*/ 24232 w 291893"/>
              <a:gd name="connsiteY266" fmla="*/ 50349 h 197072"/>
              <a:gd name="connsiteX267" fmla="*/ 20603 w 291893"/>
              <a:gd name="connsiteY267" fmla="*/ 49206 h 197072"/>
              <a:gd name="connsiteX268" fmla="*/ 18774 w 291893"/>
              <a:gd name="connsiteY268" fmla="*/ 47568 h 197072"/>
              <a:gd name="connsiteX269" fmla="*/ 17183 w 291893"/>
              <a:gd name="connsiteY269" fmla="*/ 44777 h 197072"/>
              <a:gd name="connsiteX270" fmla="*/ 17745 w 291893"/>
              <a:gd name="connsiteY270" fmla="*/ 43491 h 197072"/>
              <a:gd name="connsiteX271" fmla="*/ 19631 w 291893"/>
              <a:gd name="connsiteY271" fmla="*/ 42462 h 197072"/>
              <a:gd name="connsiteX272" fmla="*/ 25413 w 291893"/>
              <a:gd name="connsiteY272" fmla="*/ 42767 h 197072"/>
              <a:gd name="connsiteX273" fmla="*/ 21603 w 291893"/>
              <a:gd name="connsiteY273" fmla="*/ 37900 h 197072"/>
              <a:gd name="connsiteX274" fmla="*/ 18955 w 291893"/>
              <a:gd name="connsiteY274" fmla="*/ 35100 h 197072"/>
              <a:gd name="connsiteX275" fmla="*/ 18669 w 291893"/>
              <a:gd name="connsiteY275" fmla="*/ 33747 h 197072"/>
              <a:gd name="connsiteX276" fmla="*/ 18850 w 291893"/>
              <a:gd name="connsiteY276" fmla="*/ 32052 h 197072"/>
              <a:gd name="connsiteX277" fmla="*/ 19203 w 291893"/>
              <a:gd name="connsiteY277" fmla="*/ 30909 h 197072"/>
              <a:gd name="connsiteX278" fmla="*/ 19745 w 291893"/>
              <a:gd name="connsiteY278" fmla="*/ 30337 h 197072"/>
              <a:gd name="connsiteX279" fmla="*/ 26375 w 291893"/>
              <a:gd name="connsiteY279" fmla="*/ 33195 h 197072"/>
              <a:gd name="connsiteX280" fmla="*/ 27832 w 291893"/>
              <a:gd name="connsiteY280" fmla="*/ 33309 h 197072"/>
              <a:gd name="connsiteX281" fmla="*/ 26489 w 291893"/>
              <a:gd name="connsiteY281" fmla="*/ 31471 h 197072"/>
              <a:gd name="connsiteX282" fmla="*/ 23574 w 291893"/>
              <a:gd name="connsiteY282" fmla="*/ 28756 h 197072"/>
              <a:gd name="connsiteX283" fmla="*/ 23451 w 291893"/>
              <a:gd name="connsiteY283" fmla="*/ 27737 h 197072"/>
              <a:gd name="connsiteX284" fmla="*/ 24679 w 291893"/>
              <a:gd name="connsiteY284" fmla="*/ 26908 h 197072"/>
              <a:gd name="connsiteX285" fmla="*/ 25280 w 291893"/>
              <a:gd name="connsiteY285" fmla="*/ 25356 h 197072"/>
              <a:gd name="connsiteX286" fmla="*/ 25337 w 291893"/>
              <a:gd name="connsiteY286" fmla="*/ 24079 h 197072"/>
              <a:gd name="connsiteX287" fmla="*/ 27346 w 291893"/>
              <a:gd name="connsiteY287" fmla="*/ 22974 h 197072"/>
              <a:gd name="connsiteX288" fmla="*/ 29385 w 291893"/>
              <a:gd name="connsiteY288" fmla="*/ 22927 h 197072"/>
              <a:gd name="connsiteX289" fmla="*/ 31433 w 291893"/>
              <a:gd name="connsiteY289" fmla="*/ 23936 h 197072"/>
              <a:gd name="connsiteX290" fmla="*/ 37776 w 291893"/>
              <a:gd name="connsiteY290" fmla="*/ 29232 h 197072"/>
              <a:gd name="connsiteX291" fmla="*/ 38681 w 291893"/>
              <a:gd name="connsiteY291" fmla="*/ 30718 h 197072"/>
              <a:gd name="connsiteX292" fmla="*/ 38986 w 291893"/>
              <a:gd name="connsiteY292" fmla="*/ 32671 h 197072"/>
              <a:gd name="connsiteX293" fmla="*/ 38671 w 291893"/>
              <a:gd name="connsiteY293" fmla="*/ 35100 h 197072"/>
              <a:gd name="connsiteX294" fmla="*/ 38938 w 291893"/>
              <a:gd name="connsiteY294" fmla="*/ 36071 h 197072"/>
              <a:gd name="connsiteX295" fmla="*/ 41415 w 291893"/>
              <a:gd name="connsiteY295" fmla="*/ 35242 h 197072"/>
              <a:gd name="connsiteX296" fmla="*/ 43396 w 291893"/>
              <a:gd name="connsiteY296" fmla="*/ 36262 h 197072"/>
              <a:gd name="connsiteX297" fmla="*/ 44377 w 291893"/>
              <a:gd name="connsiteY297" fmla="*/ 35985 h 197072"/>
              <a:gd name="connsiteX298" fmla="*/ 46844 w 291893"/>
              <a:gd name="connsiteY298" fmla="*/ 32337 h 197072"/>
              <a:gd name="connsiteX299" fmla="*/ 48539 w 291893"/>
              <a:gd name="connsiteY299" fmla="*/ 33204 h 197072"/>
              <a:gd name="connsiteX300" fmla="*/ 49559 w 291893"/>
              <a:gd name="connsiteY300" fmla="*/ 34909 h 197072"/>
              <a:gd name="connsiteX301" fmla="*/ 49882 w 291893"/>
              <a:gd name="connsiteY301" fmla="*/ 36452 h 197072"/>
              <a:gd name="connsiteX302" fmla="*/ 50035 w 291893"/>
              <a:gd name="connsiteY302" fmla="*/ 38567 h 197072"/>
              <a:gd name="connsiteX303" fmla="*/ 49597 w 291893"/>
              <a:gd name="connsiteY303" fmla="*/ 42967 h 197072"/>
              <a:gd name="connsiteX304" fmla="*/ 49711 w 291893"/>
              <a:gd name="connsiteY304" fmla="*/ 43586 h 197072"/>
              <a:gd name="connsiteX305" fmla="*/ 51435 w 291893"/>
              <a:gd name="connsiteY305" fmla="*/ 41100 h 197072"/>
              <a:gd name="connsiteX306" fmla="*/ 54369 w 291893"/>
              <a:gd name="connsiteY306" fmla="*/ 40910 h 197072"/>
              <a:gd name="connsiteX307" fmla="*/ 54750 w 291893"/>
              <a:gd name="connsiteY307" fmla="*/ 39662 h 197072"/>
              <a:gd name="connsiteX308" fmla="*/ 54836 w 291893"/>
              <a:gd name="connsiteY308" fmla="*/ 35033 h 197072"/>
              <a:gd name="connsiteX309" fmla="*/ 54597 w 291893"/>
              <a:gd name="connsiteY309" fmla="*/ 31109 h 197072"/>
              <a:gd name="connsiteX310" fmla="*/ 54273 w 291893"/>
              <a:gd name="connsiteY310" fmla="*/ 30308 h 197072"/>
              <a:gd name="connsiteX311" fmla="*/ 44615 w 291893"/>
              <a:gd name="connsiteY311" fmla="*/ 24860 h 197072"/>
              <a:gd name="connsiteX312" fmla="*/ 42939 w 291893"/>
              <a:gd name="connsiteY312" fmla="*/ 23565 h 197072"/>
              <a:gd name="connsiteX313" fmla="*/ 40834 w 291893"/>
              <a:gd name="connsiteY313" fmla="*/ 20879 h 197072"/>
              <a:gd name="connsiteX314" fmla="*/ 41262 w 291893"/>
              <a:gd name="connsiteY314" fmla="*/ 19526 h 197072"/>
              <a:gd name="connsiteX315" fmla="*/ 43148 w 291893"/>
              <a:gd name="connsiteY315" fmla="*/ 18316 h 197072"/>
              <a:gd name="connsiteX316" fmla="*/ 45977 w 291893"/>
              <a:gd name="connsiteY316" fmla="*/ 17831 h 197072"/>
              <a:gd name="connsiteX317" fmla="*/ 52559 w 291893"/>
              <a:gd name="connsiteY317" fmla="*/ 17897 h 197072"/>
              <a:gd name="connsiteX318" fmla="*/ 53226 w 291893"/>
              <a:gd name="connsiteY318" fmla="*/ 17326 h 197072"/>
              <a:gd name="connsiteX319" fmla="*/ 51949 w 291893"/>
              <a:gd name="connsiteY319" fmla="*/ 15907 h 197072"/>
              <a:gd name="connsiteX320" fmla="*/ 48911 w 291893"/>
              <a:gd name="connsiteY320" fmla="*/ 14992 h 197072"/>
              <a:gd name="connsiteX321" fmla="*/ 48196 w 291893"/>
              <a:gd name="connsiteY321" fmla="*/ 14164 h 197072"/>
              <a:gd name="connsiteX322" fmla="*/ 47835 w 291893"/>
              <a:gd name="connsiteY322" fmla="*/ 12583 h 197072"/>
              <a:gd name="connsiteX323" fmla="*/ 44225 w 291893"/>
              <a:gd name="connsiteY323" fmla="*/ 13449 h 197072"/>
              <a:gd name="connsiteX324" fmla="*/ 40196 w 291893"/>
              <a:gd name="connsiteY324" fmla="*/ 13487 h 197072"/>
              <a:gd name="connsiteX325" fmla="*/ 36319 w 291893"/>
              <a:gd name="connsiteY325" fmla="*/ 12516 h 197072"/>
              <a:gd name="connsiteX326" fmla="*/ 36243 w 291893"/>
              <a:gd name="connsiteY326" fmla="*/ 11287 h 197072"/>
              <a:gd name="connsiteX327" fmla="*/ 37767 w 291893"/>
              <a:gd name="connsiteY327" fmla="*/ 9477 h 197072"/>
              <a:gd name="connsiteX328" fmla="*/ 40938 w 291893"/>
              <a:gd name="connsiteY328" fmla="*/ 6477 h 197072"/>
              <a:gd name="connsiteX329" fmla="*/ 42405 w 291893"/>
              <a:gd name="connsiteY329" fmla="*/ 5725 h 197072"/>
              <a:gd name="connsiteX330" fmla="*/ 46835 w 291893"/>
              <a:gd name="connsiteY330" fmla="*/ 6248 h 197072"/>
              <a:gd name="connsiteX331" fmla="*/ 51226 w 291893"/>
              <a:gd name="connsiteY331" fmla="*/ 5401 h 197072"/>
              <a:gd name="connsiteX332" fmla="*/ 54788 w 291893"/>
              <a:gd name="connsiteY332" fmla="*/ 6429 h 197072"/>
              <a:gd name="connsiteX333" fmla="*/ 57617 w 291893"/>
              <a:gd name="connsiteY333" fmla="*/ 9401 h 197072"/>
              <a:gd name="connsiteX334" fmla="*/ 61627 w 291893"/>
              <a:gd name="connsiteY334" fmla="*/ 14621 h 197072"/>
              <a:gd name="connsiteX335" fmla="*/ 67056 w 291893"/>
              <a:gd name="connsiteY335" fmla="*/ 17945 h 197072"/>
              <a:gd name="connsiteX336" fmla="*/ 67561 w 291893"/>
              <a:gd name="connsiteY336" fmla="*/ 18993 h 197072"/>
              <a:gd name="connsiteX337" fmla="*/ 70447 w 291893"/>
              <a:gd name="connsiteY337" fmla="*/ 21707 h 197072"/>
              <a:gd name="connsiteX338" fmla="*/ 76200 w 291893"/>
              <a:gd name="connsiteY338" fmla="*/ 29004 h 197072"/>
              <a:gd name="connsiteX339" fmla="*/ 82039 w 291893"/>
              <a:gd name="connsiteY339" fmla="*/ 33223 h 197072"/>
              <a:gd name="connsiteX340" fmla="*/ 82306 w 291893"/>
              <a:gd name="connsiteY340" fmla="*/ 34300 h 197072"/>
              <a:gd name="connsiteX341" fmla="*/ 81344 w 291893"/>
              <a:gd name="connsiteY341" fmla="*/ 35557 h 197072"/>
              <a:gd name="connsiteX342" fmla="*/ 79096 w 291893"/>
              <a:gd name="connsiteY342" fmla="*/ 37033 h 197072"/>
              <a:gd name="connsiteX343" fmla="*/ 79610 w 291893"/>
              <a:gd name="connsiteY343" fmla="*/ 37843 h 197072"/>
              <a:gd name="connsiteX344" fmla="*/ 82544 w 291893"/>
              <a:gd name="connsiteY344" fmla="*/ 38919 h 197072"/>
              <a:gd name="connsiteX345" fmla="*/ 84658 w 291893"/>
              <a:gd name="connsiteY345" fmla="*/ 41758 h 197072"/>
              <a:gd name="connsiteX346" fmla="*/ 84801 w 291893"/>
              <a:gd name="connsiteY346" fmla="*/ 42996 h 197072"/>
              <a:gd name="connsiteX347" fmla="*/ 82887 w 291893"/>
              <a:gd name="connsiteY347" fmla="*/ 51759 h 197072"/>
              <a:gd name="connsiteX348" fmla="*/ 81867 w 291893"/>
              <a:gd name="connsiteY348" fmla="*/ 53616 h 197072"/>
              <a:gd name="connsiteX349" fmla="*/ 80706 w 291893"/>
              <a:gd name="connsiteY349" fmla="*/ 54597 h 197072"/>
              <a:gd name="connsiteX350" fmla="*/ 75314 w 291893"/>
              <a:gd name="connsiteY350" fmla="*/ 52949 h 197072"/>
              <a:gd name="connsiteX351" fmla="*/ 76591 w 291893"/>
              <a:gd name="connsiteY351" fmla="*/ 55731 h 197072"/>
              <a:gd name="connsiteX352" fmla="*/ 80448 w 291893"/>
              <a:gd name="connsiteY352" fmla="*/ 58683 h 197072"/>
              <a:gd name="connsiteX353" fmla="*/ 81315 w 291893"/>
              <a:gd name="connsiteY353" fmla="*/ 60331 h 197072"/>
              <a:gd name="connsiteX354" fmla="*/ 80744 w 291893"/>
              <a:gd name="connsiteY354" fmla="*/ 61951 h 197072"/>
              <a:gd name="connsiteX355" fmla="*/ 81162 w 291893"/>
              <a:gd name="connsiteY355" fmla="*/ 62322 h 197072"/>
              <a:gd name="connsiteX356" fmla="*/ 82572 w 291893"/>
              <a:gd name="connsiteY356" fmla="*/ 61455 h 197072"/>
              <a:gd name="connsiteX357" fmla="*/ 83163 w 291893"/>
              <a:gd name="connsiteY357" fmla="*/ 62370 h 197072"/>
              <a:gd name="connsiteX358" fmla="*/ 82915 w 291893"/>
              <a:gd name="connsiteY358" fmla="*/ 65065 h 197072"/>
              <a:gd name="connsiteX359" fmla="*/ 82315 w 291893"/>
              <a:gd name="connsiteY359" fmla="*/ 67304 h 197072"/>
              <a:gd name="connsiteX360" fmla="*/ 81353 w 291893"/>
              <a:gd name="connsiteY360" fmla="*/ 69075 h 197072"/>
              <a:gd name="connsiteX361" fmla="*/ 81639 w 291893"/>
              <a:gd name="connsiteY361" fmla="*/ 69847 h 197072"/>
              <a:gd name="connsiteX362" fmla="*/ 83144 w 291893"/>
              <a:gd name="connsiteY362" fmla="*/ 69609 h 197072"/>
              <a:gd name="connsiteX363" fmla="*/ 84554 w 291893"/>
              <a:gd name="connsiteY363" fmla="*/ 70066 h 197072"/>
              <a:gd name="connsiteX364" fmla="*/ 86763 w 291893"/>
              <a:gd name="connsiteY364" fmla="*/ 72514 h 197072"/>
              <a:gd name="connsiteX365" fmla="*/ 88554 w 291893"/>
              <a:gd name="connsiteY365" fmla="*/ 79972 h 197072"/>
              <a:gd name="connsiteX366" fmla="*/ 89440 w 291893"/>
              <a:gd name="connsiteY366" fmla="*/ 82372 h 197072"/>
              <a:gd name="connsiteX367" fmla="*/ 90088 w 291893"/>
              <a:gd name="connsiteY367" fmla="*/ 80239 h 197072"/>
              <a:gd name="connsiteX368" fmla="*/ 90888 w 291893"/>
              <a:gd name="connsiteY368" fmla="*/ 74800 h 197072"/>
              <a:gd name="connsiteX369" fmla="*/ 91640 w 291893"/>
              <a:gd name="connsiteY369" fmla="*/ 72018 h 197072"/>
              <a:gd name="connsiteX370" fmla="*/ 92355 w 291893"/>
              <a:gd name="connsiteY370" fmla="*/ 71895 h 197072"/>
              <a:gd name="connsiteX371" fmla="*/ 92964 w 291893"/>
              <a:gd name="connsiteY371" fmla="*/ 70980 h 197072"/>
              <a:gd name="connsiteX372" fmla="*/ 93478 w 291893"/>
              <a:gd name="connsiteY372" fmla="*/ 69266 h 197072"/>
              <a:gd name="connsiteX373" fmla="*/ 94526 w 291893"/>
              <a:gd name="connsiteY373" fmla="*/ 63208 h 197072"/>
              <a:gd name="connsiteX374" fmla="*/ 98146 w 291893"/>
              <a:gd name="connsiteY374" fmla="*/ 58607 h 197072"/>
              <a:gd name="connsiteX375" fmla="*/ 99870 w 291893"/>
              <a:gd name="connsiteY375" fmla="*/ 57188 h 197072"/>
              <a:gd name="connsiteX376" fmla="*/ 101498 w 291893"/>
              <a:gd name="connsiteY376" fmla="*/ 56883 h 197072"/>
              <a:gd name="connsiteX377" fmla="*/ 102280 w 291893"/>
              <a:gd name="connsiteY377" fmla="*/ 57455 h 197072"/>
              <a:gd name="connsiteX378" fmla="*/ 104994 w 291893"/>
              <a:gd name="connsiteY378" fmla="*/ 62284 h 197072"/>
              <a:gd name="connsiteX379" fmla="*/ 106642 w 291893"/>
              <a:gd name="connsiteY379" fmla="*/ 63094 h 197072"/>
              <a:gd name="connsiteX380" fmla="*/ 107480 w 291893"/>
              <a:gd name="connsiteY380" fmla="*/ 62836 h 197072"/>
              <a:gd name="connsiteX381" fmla="*/ 108642 w 291893"/>
              <a:gd name="connsiteY381" fmla="*/ 59550 h 197072"/>
              <a:gd name="connsiteX382" fmla="*/ 110109 w 291893"/>
              <a:gd name="connsiteY382" fmla="*/ 53245 h 197072"/>
              <a:gd name="connsiteX383" fmla="*/ 110442 w 291893"/>
              <a:gd name="connsiteY383" fmla="*/ 46177 h 197072"/>
              <a:gd name="connsiteX384" fmla="*/ 109652 w 291893"/>
              <a:gd name="connsiteY384" fmla="*/ 38338 h 197072"/>
              <a:gd name="connsiteX385" fmla="*/ 110109 w 291893"/>
              <a:gd name="connsiteY385" fmla="*/ 32718 h 197072"/>
              <a:gd name="connsiteX386" fmla="*/ 111833 w 291893"/>
              <a:gd name="connsiteY386" fmla="*/ 29356 h 197072"/>
              <a:gd name="connsiteX387" fmla="*/ 114090 w 291893"/>
              <a:gd name="connsiteY387" fmla="*/ 28318 h 197072"/>
              <a:gd name="connsiteX388" fmla="*/ 116900 w 291893"/>
              <a:gd name="connsiteY388" fmla="*/ 29613 h 197072"/>
              <a:gd name="connsiteX389" fmla="*/ 118948 w 291893"/>
              <a:gd name="connsiteY389" fmla="*/ 31671 h 197072"/>
              <a:gd name="connsiteX390" fmla="*/ 122987 w 291893"/>
              <a:gd name="connsiteY390" fmla="*/ 39481 h 197072"/>
              <a:gd name="connsiteX391" fmla="*/ 126254 w 291893"/>
              <a:gd name="connsiteY391" fmla="*/ 43567 h 197072"/>
              <a:gd name="connsiteX392" fmla="*/ 129054 w 291893"/>
              <a:gd name="connsiteY392" fmla="*/ 47930 h 197072"/>
              <a:gd name="connsiteX393" fmla="*/ 130502 w 291893"/>
              <a:gd name="connsiteY393" fmla="*/ 49349 h 197072"/>
              <a:gd name="connsiteX394" fmla="*/ 133283 w 291893"/>
              <a:gd name="connsiteY394" fmla="*/ 50063 h 197072"/>
              <a:gd name="connsiteX395" fmla="*/ 134026 w 291893"/>
              <a:gd name="connsiteY395" fmla="*/ 49778 h 197072"/>
              <a:gd name="connsiteX396" fmla="*/ 134522 w 291893"/>
              <a:gd name="connsiteY396" fmla="*/ 48778 h 197072"/>
              <a:gd name="connsiteX397" fmla="*/ 134779 w 291893"/>
              <a:gd name="connsiteY397" fmla="*/ 47044 h 197072"/>
              <a:gd name="connsiteX398" fmla="*/ 134179 w 291893"/>
              <a:gd name="connsiteY398" fmla="*/ 35890 h 197072"/>
              <a:gd name="connsiteX399" fmla="*/ 134960 w 291893"/>
              <a:gd name="connsiteY399" fmla="*/ 32414 h 197072"/>
              <a:gd name="connsiteX400" fmla="*/ 136141 w 291893"/>
              <a:gd name="connsiteY400" fmla="*/ 29928 h 197072"/>
              <a:gd name="connsiteX401" fmla="*/ 141151 w 291893"/>
              <a:gd name="connsiteY401" fmla="*/ 28470 h 197072"/>
              <a:gd name="connsiteX402" fmla="*/ 143885 w 291893"/>
              <a:gd name="connsiteY402" fmla="*/ 26908 h 197072"/>
              <a:gd name="connsiteX403" fmla="*/ 146542 w 291893"/>
              <a:gd name="connsiteY403" fmla="*/ 24346 h 197072"/>
              <a:gd name="connsiteX404" fmla="*/ 148742 w 291893"/>
              <a:gd name="connsiteY404" fmla="*/ 22965 h 197072"/>
              <a:gd name="connsiteX405" fmla="*/ 150495 w 291893"/>
              <a:gd name="connsiteY405" fmla="*/ 22784 h 197072"/>
              <a:gd name="connsiteX406" fmla="*/ 152314 w 291893"/>
              <a:gd name="connsiteY406" fmla="*/ 23784 h 197072"/>
              <a:gd name="connsiteX407" fmla="*/ 154229 w 291893"/>
              <a:gd name="connsiteY407" fmla="*/ 25965 h 197072"/>
              <a:gd name="connsiteX408" fmla="*/ 157201 w 291893"/>
              <a:gd name="connsiteY408" fmla="*/ 30213 h 197072"/>
              <a:gd name="connsiteX409" fmla="*/ 160944 w 291893"/>
              <a:gd name="connsiteY409" fmla="*/ 37233 h 197072"/>
              <a:gd name="connsiteX410" fmla="*/ 165706 w 291893"/>
              <a:gd name="connsiteY410" fmla="*/ 42453 h 197072"/>
              <a:gd name="connsiteX411" fmla="*/ 168193 w 291893"/>
              <a:gd name="connsiteY411" fmla="*/ 50721 h 197072"/>
              <a:gd name="connsiteX412" fmla="*/ 168726 w 291893"/>
              <a:gd name="connsiteY412" fmla="*/ 52111 h 197072"/>
              <a:gd name="connsiteX413" fmla="*/ 169316 w 291893"/>
              <a:gd name="connsiteY413" fmla="*/ 52273 h 197072"/>
              <a:gd name="connsiteX414" fmla="*/ 169945 w 291893"/>
              <a:gd name="connsiteY414" fmla="*/ 51197 h 197072"/>
              <a:gd name="connsiteX415" fmla="*/ 170345 w 291893"/>
              <a:gd name="connsiteY415" fmla="*/ 49682 h 197072"/>
              <a:gd name="connsiteX416" fmla="*/ 170459 w 291893"/>
              <a:gd name="connsiteY416" fmla="*/ 46006 h 197072"/>
              <a:gd name="connsiteX417" fmla="*/ 169126 w 291893"/>
              <a:gd name="connsiteY417" fmla="*/ 41129 h 197072"/>
              <a:gd name="connsiteX418" fmla="*/ 164678 w 291893"/>
              <a:gd name="connsiteY418" fmla="*/ 28775 h 197072"/>
              <a:gd name="connsiteX419" fmla="*/ 164602 w 291893"/>
              <a:gd name="connsiteY419" fmla="*/ 26422 h 197072"/>
              <a:gd name="connsiteX420" fmla="*/ 165163 w 291893"/>
              <a:gd name="connsiteY420" fmla="*/ 24536 h 197072"/>
              <a:gd name="connsiteX421" fmla="*/ 168297 w 291893"/>
              <a:gd name="connsiteY421" fmla="*/ 24327 h 197072"/>
              <a:gd name="connsiteX422" fmla="*/ 175593 w 291893"/>
              <a:gd name="connsiteY422" fmla="*/ 25470 h 197072"/>
              <a:gd name="connsiteX423" fmla="*/ 177918 w 291893"/>
              <a:gd name="connsiteY423" fmla="*/ 27394 h 197072"/>
              <a:gd name="connsiteX424" fmla="*/ 182880 w 291893"/>
              <a:gd name="connsiteY424" fmla="*/ 34957 h 197072"/>
              <a:gd name="connsiteX425" fmla="*/ 184271 w 291893"/>
              <a:gd name="connsiteY425" fmla="*/ 36786 h 197072"/>
              <a:gd name="connsiteX426" fmla="*/ 185118 w 291893"/>
              <a:gd name="connsiteY426" fmla="*/ 37243 h 197072"/>
              <a:gd name="connsiteX427" fmla="*/ 185433 w 291893"/>
              <a:gd name="connsiteY427" fmla="*/ 36328 h 197072"/>
              <a:gd name="connsiteX428" fmla="*/ 187357 w 291893"/>
              <a:gd name="connsiteY428" fmla="*/ 34928 h 197072"/>
              <a:gd name="connsiteX429" fmla="*/ 188681 w 291893"/>
              <a:gd name="connsiteY429" fmla="*/ 33233 h 197072"/>
              <a:gd name="connsiteX430" fmla="*/ 190900 w 291893"/>
              <a:gd name="connsiteY430" fmla="*/ 29061 h 197072"/>
              <a:gd name="connsiteX431" fmla="*/ 195748 w 291893"/>
              <a:gd name="connsiteY431" fmla="*/ 21536 h 197072"/>
              <a:gd name="connsiteX432" fmla="*/ 196758 w 291893"/>
              <a:gd name="connsiteY432" fmla="*/ 21317 h 197072"/>
              <a:gd name="connsiteX433" fmla="*/ 198168 w 291893"/>
              <a:gd name="connsiteY433" fmla="*/ 21908 h 197072"/>
              <a:gd name="connsiteX434" fmla="*/ 200654 w 291893"/>
              <a:gd name="connsiteY434" fmla="*/ 23879 h 197072"/>
              <a:gd name="connsiteX435" fmla="*/ 201835 w 291893"/>
              <a:gd name="connsiteY435" fmla="*/ 25460 h 197072"/>
              <a:gd name="connsiteX436" fmla="*/ 204168 w 291893"/>
              <a:gd name="connsiteY436" fmla="*/ 26660 h 197072"/>
              <a:gd name="connsiteX437" fmla="*/ 206559 w 291893"/>
              <a:gd name="connsiteY437" fmla="*/ 26241 h 197072"/>
              <a:gd name="connsiteX438" fmla="*/ 209865 w 291893"/>
              <a:gd name="connsiteY438" fmla="*/ 23603 h 197072"/>
              <a:gd name="connsiteX439" fmla="*/ 213608 w 291893"/>
              <a:gd name="connsiteY439" fmla="*/ 21984 h 197072"/>
              <a:gd name="connsiteX440" fmla="*/ 214884 w 291893"/>
              <a:gd name="connsiteY440" fmla="*/ 18240 h 197072"/>
              <a:gd name="connsiteX441" fmla="*/ 215122 w 291893"/>
              <a:gd name="connsiteY441" fmla="*/ 16526 h 197072"/>
              <a:gd name="connsiteX442" fmla="*/ 212112 w 291893"/>
              <a:gd name="connsiteY442" fmla="*/ 5315 h 197072"/>
              <a:gd name="connsiteX443" fmla="*/ 213379 w 291893"/>
              <a:gd name="connsiteY443" fmla="*/ 3010 h 197072"/>
              <a:gd name="connsiteX444" fmla="*/ 219904 w 291893"/>
              <a:gd name="connsiteY444" fmla="*/ 219 h 197072"/>
              <a:gd name="connsiteX445" fmla="*/ 225609 w 291893"/>
              <a:gd name="connsiteY445" fmla="*/ 0 h 197072"/>
              <a:gd name="connsiteX446" fmla="*/ 226962 w 291893"/>
              <a:gd name="connsiteY446" fmla="*/ 771 h 197072"/>
              <a:gd name="connsiteX447" fmla="*/ 230553 w 291893"/>
              <a:gd name="connsiteY447" fmla="*/ 6248 h 197072"/>
              <a:gd name="connsiteX448" fmla="*/ 232991 w 291893"/>
              <a:gd name="connsiteY448" fmla="*/ 8992 h 197072"/>
              <a:gd name="connsiteX449" fmla="*/ 234220 w 291893"/>
              <a:gd name="connsiteY449" fmla="*/ 11192 h 197072"/>
              <a:gd name="connsiteX450" fmla="*/ 234515 w 291893"/>
              <a:gd name="connsiteY450" fmla="*/ 16040 h 197072"/>
              <a:gd name="connsiteX451" fmla="*/ 235991 w 291893"/>
              <a:gd name="connsiteY451" fmla="*/ 17821 h 197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</a:cxnLst>
            <a:rect l="l" t="t" r="r" b="b"/>
            <a:pathLst>
              <a:path w="291893" h="197072">
                <a:moveTo>
                  <a:pt x="238782" y="19831"/>
                </a:moveTo>
                <a:lnTo>
                  <a:pt x="241849" y="20079"/>
                </a:lnTo>
                <a:lnTo>
                  <a:pt x="246860" y="17802"/>
                </a:lnTo>
                <a:lnTo>
                  <a:pt x="248955" y="16307"/>
                </a:lnTo>
                <a:lnTo>
                  <a:pt x="254108" y="11116"/>
                </a:lnTo>
                <a:lnTo>
                  <a:pt x="257147" y="9668"/>
                </a:lnTo>
                <a:lnTo>
                  <a:pt x="261842" y="10030"/>
                </a:lnTo>
                <a:lnTo>
                  <a:pt x="264100" y="9668"/>
                </a:lnTo>
                <a:lnTo>
                  <a:pt x="264157" y="10173"/>
                </a:lnTo>
                <a:lnTo>
                  <a:pt x="261271" y="12278"/>
                </a:lnTo>
                <a:lnTo>
                  <a:pt x="258966" y="13002"/>
                </a:lnTo>
                <a:lnTo>
                  <a:pt x="255651" y="16135"/>
                </a:lnTo>
                <a:lnTo>
                  <a:pt x="252498" y="23184"/>
                </a:lnTo>
                <a:lnTo>
                  <a:pt x="250165" y="26632"/>
                </a:lnTo>
                <a:lnTo>
                  <a:pt x="250184" y="28165"/>
                </a:lnTo>
                <a:lnTo>
                  <a:pt x="253022" y="30880"/>
                </a:lnTo>
                <a:lnTo>
                  <a:pt x="256137" y="32414"/>
                </a:lnTo>
                <a:lnTo>
                  <a:pt x="258994" y="31023"/>
                </a:lnTo>
                <a:lnTo>
                  <a:pt x="260242" y="31566"/>
                </a:lnTo>
                <a:lnTo>
                  <a:pt x="261366" y="33576"/>
                </a:lnTo>
                <a:lnTo>
                  <a:pt x="262004" y="35566"/>
                </a:lnTo>
                <a:lnTo>
                  <a:pt x="262147" y="37538"/>
                </a:lnTo>
                <a:lnTo>
                  <a:pt x="261633" y="41653"/>
                </a:lnTo>
                <a:lnTo>
                  <a:pt x="259918" y="45777"/>
                </a:lnTo>
                <a:lnTo>
                  <a:pt x="257594" y="49225"/>
                </a:lnTo>
                <a:lnTo>
                  <a:pt x="257918" y="50311"/>
                </a:lnTo>
                <a:lnTo>
                  <a:pt x="259785" y="50863"/>
                </a:lnTo>
                <a:lnTo>
                  <a:pt x="268634" y="48635"/>
                </a:lnTo>
                <a:lnTo>
                  <a:pt x="269558" y="48797"/>
                </a:lnTo>
                <a:lnTo>
                  <a:pt x="270062" y="49911"/>
                </a:lnTo>
                <a:lnTo>
                  <a:pt x="270167" y="51968"/>
                </a:lnTo>
                <a:lnTo>
                  <a:pt x="270653" y="53826"/>
                </a:lnTo>
                <a:lnTo>
                  <a:pt x="271529" y="55493"/>
                </a:lnTo>
                <a:lnTo>
                  <a:pt x="271253" y="57188"/>
                </a:lnTo>
                <a:lnTo>
                  <a:pt x="267376" y="62551"/>
                </a:lnTo>
                <a:lnTo>
                  <a:pt x="271958" y="59179"/>
                </a:lnTo>
                <a:lnTo>
                  <a:pt x="275568" y="58226"/>
                </a:lnTo>
                <a:lnTo>
                  <a:pt x="281759" y="59922"/>
                </a:lnTo>
                <a:lnTo>
                  <a:pt x="284293" y="61865"/>
                </a:lnTo>
                <a:lnTo>
                  <a:pt x="285769" y="65284"/>
                </a:lnTo>
                <a:lnTo>
                  <a:pt x="287912" y="64151"/>
                </a:lnTo>
                <a:lnTo>
                  <a:pt x="288846" y="64217"/>
                </a:lnTo>
                <a:lnTo>
                  <a:pt x="290246" y="66161"/>
                </a:lnTo>
                <a:lnTo>
                  <a:pt x="290294" y="68237"/>
                </a:lnTo>
                <a:lnTo>
                  <a:pt x="289265" y="71180"/>
                </a:lnTo>
                <a:lnTo>
                  <a:pt x="288912" y="73905"/>
                </a:lnTo>
                <a:lnTo>
                  <a:pt x="287836" y="75019"/>
                </a:lnTo>
                <a:lnTo>
                  <a:pt x="285826" y="75829"/>
                </a:lnTo>
                <a:lnTo>
                  <a:pt x="285255" y="76733"/>
                </a:lnTo>
                <a:lnTo>
                  <a:pt x="286141" y="78800"/>
                </a:lnTo>
                <a:lnTo>
                  <a:pt x="287446" y="80820"/>
                </a:lnTo>
                <a:lnTo>
                  <a:pt x="289293" y="80905"/>
                </a:lnTo>
                <a:lnTo>
                  <a:pt x="289627" y="81839"/>
                </a:lnTo>
                <a:lnTo>
                  <a:pt x="289665" y="82953"/>
                </a:lnTo>
                <a:lnTo>
                  <a:pt x="289417" y="84268"/>
                </a:lnTo>
                <a:lnTo>
                  <a:pt x="288817" y="85163"/>
                </a:lnTo>
                <a:lnTo>
                  <a:pt x="287855" y="85658"/>
                </a:lnTo>
                <a:lnTo>
                  <a:pt x="286588" y="87097"/>
                </a:lnTo>
                <a:lnTo>
                  <a:pt x="291237" y="90240"/>
                </a:lnTo>
                <a:lnTo>
                  <a:pt x="291827" y="91411"/>
                </a:lnTo>
                <a:lnTo>
                  <a:pt x="291894" y="93116"/>
                </a:lnTo>
                <a:lnTo>
                  <a:pt x="291532" y="94993"/>
                </a:lnTo>
                <a:lnTo>
                  <a:pt x="290741" y="97031"/>
                </a:lnTo>
                <a:lnTo>
                  <a:pt x="289341" y="98231"/>
                </a:lnTo>
                <a:lnTo>
                  <a:pt x="285988" y="98431"/>
                </a:lnTo>
                <a:lnTo>
                  <a:pt x="283931" y="99755"/>
                </a:lnTo>
                <a:lnTo>
                  <a:pt x="284636" y="101946"/>
                </a:lnTo>
                <a:lnTo>
                  <a:pt x="284579" y="104718"/>
                </a:lnTo>
                <a:lnTo>
                  <a:pt x="283959" y="107985"/>
                </a:lnTo>
                <a:lnTo>
                  <a:pt x="281321" y="112909"/>
                </a:lnTo>
                <a:lnTo>
                  <a:pt x="278844" y="115529"/>
                </a:lnTo>
                <a:lnTo>
                  <a:pt x="276416" y="117224"/>
                </a:lnTo>
                <a:lnTo>
                  <a:pt x="272091" y="116624"/>
                </a:lnTo>
                <a:lnTo>
                  <a:pt x="269738" y="115319"/>
                </a:lnTo>
                <a:lnTo>
                  <a:pt x="269996" y="119558"/>
                </a:lnTo>
                <a:lnTo>
                  <a:pt x="267595" y="122158"/>
                </a:lnTo>
                <a:lnTo>
                  <a:pt x="268043" y="124330"/>
                </a:lnTo>
                <a:lnTo>
                  <a:pt x="268881" y="125435"/>
                </a:lnTo>
                <a:lnTo>
                  <a:pt x="268472" y="128216"/>
                </a:lnTo>
                <a:lnTo>
                  <a:pt x="267329" y="130969"/>
                </a:lnTo>
                <a:lnTo>
                  <a:pt x="265414" y="133941"/>
                </a:lnTo>
                <a:lnTo>
                  <a:pt x="263242" y="135798"/>
                </a:lnTo>
                <a:lnTo>
                  <a:pt x="258928" y="138036"/>
                </a:lnTo>
                <a:lnTo>
                  <a:pt x="255241" y="141742"/>
                </a:lnTo>
                <a:lnTo>
                  <a:pt x="252727" y="143208"/>
                </a:lnTo>
                <a:lnTo>
                  <a:pt x="246459" y="143142"/>
                </a:lnTo>
                <a:lnTo>
                  <a:pt x="240068" y="145523"/>
                </a:lnTo>
                <a:lnTo>
                  <a:pt x="231039" y="150533"/>
                </a:lnTo>
                <a:lnTo>
                  <a:pt x="224952" y="154534"/>
                </a:lnTo>
                <a:lnTo>
                  <a:pt x="220256" y="159058"/>
                </a:lnTo>
                <a:lnTo>
                  <a:pt x="214056" y="166411"/>
                </a:lnTo>
                <a:lnTo>
                  <a:pt x="209455" y="169497"/>
                </a:lnTo>
                <a:lnTo>
                  <a:pt x="206797" y="170326"/>
                </a:lnTo>
                <a:lnTo>
                  <a:pt x="201625" y="170983"/>
                </a:lnTo>
                <a:lnTo>
                  <a:pt x="197291" y="172974"/>
                </a:lnTo>
                <a:lnTo>
                  <a:pt x="182899" y="176689"/>
                </a:lnTo>
                <a:lnTo>
                  <a:pt x="178032" y="178718"/>
                </a:lnTo>
                <a:lnTo>
                  <a:pt x="177403" y="180556"/>
                </a:lnTo>
                <a:lnTo>
                  <a:pt x="175384" y="183328"/>
                </a:lnTo>
                <a:lnTo>
                  <a:pt x="175260" y="184328"/>
                </a:lnTo>
                <a:lnTo>
                  <a:pt x="176136" y="185099"/>
                </a:lnTo>
                <a:lnTo>
                  <a:pt x="176308" y="186099"/>
                </a:lnTo>
                <a:lnTo>
                  <a:pt x="174527" y="189367"/>
                </a:lnTo>
                <a:lnTo>
                  <a:pt x="170964" y="191719"/>
                </a:lnTo>
                <a:lnTo>
                  <a:pt x="169288" y="191681"/>
                </a:lnTo>
                <a:lnTo>
                  <a:pt x="167250" y="189652"/>
                </a:lnTo>
                <a:lnTo>
                  <a:pt x="166364" y="189728"/>
                </a:lnTo>
                <a:lnTo>
                  <a:pt x="166011" y="190043"/>
                </a:lnTo>
                <a:lnTo>
                  <a:pt x="165992" y="190671"/>
                </a:lnTo>
                <a:lnTo>
                  <a:pt x="167164" y="193110"/>
                </a:lnTo>
                <a:lnTo>
                  <a:pt x="165011" y="194234"/>
                </a:lnTo>
                <a:lnTo>
                  <a:pt x="155638" y="197072"/>
                </a:lnTo>
                <a:lnTo>
                  <a:pt x="139684" y="194977"/>
                </a:lnTo>
                <a:lnTo>
                  <a:pt x="133369" y="192796"/>
                </a:lnTo>
                <a:lnTo>
                  <a:pt x="125568" y="189309"/>
                </a:lnTo>
                <a:lnTo>
                  <a:pt x="120930" y="188385"/>
                </a:lnTo>
                <a:lnTo>
                  <a:pt x="114348" y="188157"/>
                </a:lnTo>
                <a:lnTo>
                  <a:pt x="108938" y="183280"/>
                </a:lnTo>
                <a:lnTo>
                  <a:pt x="106432" y="180261"/>
                </a:lnTo>
                <a:lnTo>
                  <a:pt x="106232" y="179003"/>
                </a:lnTo>
                <a:lnTo>
                  <a:pt x="106518" y="177565"/>
                </a:lnTo>
                <a:lnTo>
                  <a:pt x="107080" y="176584"/>
                </a:lnTo>
                <a:lnTo>
                  <a:pt x="107918" y="176060"/>
                </a:lnTo>
                <a:lnTo>
                  <a:pt x="109699" y="176003"/>
                </a:lnTo>
                <a:lnTo>
                  <a:pt x="109938" y="175574"/>
                </a:lnTo>
                <a:lnTo>
                  <a:pt x="108576" y="173145"/>
                </a:lnTo>
                <a:lnTo>
                  <a:pt x="107270" y="173936"/>
                </a:lnTo>
                <a:lnTo>
                  <a:pt x="103794" y="177365"/>
                </a:lnTo>
                <a:lnTo>
                  <a:pt x="102241" y="177241"/>
                </a:lnTo>
                <a:lnTo>
                  <a:pt x="100203" y="175527"/>
                </a:lnTo>
                <a:lnTo>
                  <a:pt x="100127" y="173860"/>
                </a:lnTo>
                <a:lnTo>
                  <a:pt x="96155" y="173222"/>
                </a:lnTo>
                <a:lnTo>
                  <a:pt x="92697" y="171136"/>
                </a:lnTo>
                <a:lnTo>
                  <a:pt x="89259" y="168135"/>
                </a:lnTo>
                <a:lnTo>
                  <a:pt x="88745" y="166992"/>
                </a:lnTo>
                <a:lnTo>
                  <a:pt x="90402" y="165306"/>
                </a:lnTo>
                <a:lnTo>
                  <a:pt x="90078" y="164983"/>
                </a:lnTo>
                <a:lnTo>
                  <a:pt x="88830" y="164697"/>
                </a:lnTo>
                <a:lnTo>
                  <a:pt x="86325" y="165249"/>
                </a:lnTo>
                <a:lnTo>
                  <a:pt x="82544" y="169050"/>
                </a:lnTo>
                <a:lnTo>
                  <a:pt x="80915" y="169926"/>
                </a:lnTo>
                <a:lnTo>
                  <a:pt x="56217" y="170812"/>
                </a:lnTo>
                <a:lnTo>
                  <a:pt x="49949" y="171202"/>
                </a:lnTo>
                <a:lnTo>
                  <a:pt x="48739" y="171783"/>
                </a:lnTo>
                <a:lnTo>
                  <a:pt x="47654" y="169316"/>
                </a:lnTo>
                <a:lnTo>
                  <a:pt x="46682" y="163792"/>
                </a:lnTo>
                <a:lnTo>
                  <a:pt x="46320" y="160144"/>
                </a:lnTo>
                <a:lnTo>
                  <a:pt x="46568" y="158372"/>
                </a:lnTo>
                <a:lnTo>
                  <a:pt x="47435" y="156248"/>
                </a:lnTo>
                <a:lnTo>
                  <a:pt x="48778" y="156610"/>
                </a:lnTo>
                <a:lnTo>
                  <a:pt x="50054" y="158296"/>
                </a:lnTo>
                <a:lnTo>
                  <a:pt x="51216" y="160687"/>
                </a:lnTo>
                <a:lnTo>
                  <a:pt x="52540" y="161849"/>
                </a:lnTo>
                <a:lnTo>
                  <a:pt x="61160" y="158934"/>
                </a:lnTo>
                <a:lnTo>
                  <a:pt x="64665" y="156972"/>
                </a:lnTo>
                <a:lnTo>
                  <a:pt x="66151" y="155115"/>
                </a:lnTo>
                <a:lnTo>
                  <a:pt x="67904" y="151933"/>
                </a:lnTo>
                <a:lnTo>
                  <a:pt x="69761" y="150304"/>
                </a:lnTo>
                <a:lnTo>
                  <a:pt x="70647" y="148771"/>
                </a:lnTo>
                <a:lnTo>
                  <a:pt x="72390" y="143885"/>
                </a:lnTo>
                <a:lnTo>
                  <a:pt x="73590" y="141618"/>
                </a:lnTo>
                <a:lnTo>
                  <a:pt x="75038" y="139932"/>
                </a:lnTo>
                <a:lnTo>
                  <a:pt x="76715" y="138846"/>
                </a:lnTo>
                <a:lnTo>
                  <a:pt x="80524" y="138074"/>
                </a:lnTo>
                <a:lnTo>
                  <a:pt x="78019" y="136922"/>
                </a:lnTo>
                <a:lnTo>
                  <a:pt x="75619" y="136922"/>
                </a:lnTo>
                <a:lnTo>
                  <a:pt x="67485" y="142094"/>
                </a:lnTo>
                <a:lnTo>
                  <a:pt x="64751" y="142094"/>
                </a:lnTo>
                <a:lnTo>
                  <a:pt x="64865" y="141284"/>
                </a:lnTo>
                <a:lnTo>
                  <a:pt x="66018" y="139827"/>
                </a:lnTo>
                <a:lnTo>
                  <a:pt x="68818" y="137303"/>
                </a:lnTo>
                <a:lnTo>
                  <a:pt x="66894" y="137112"/>
                </a:lnTo>
                <a:lnTo>
                  <a:pt x="66161" y="135969"/>
                </a:lnTo>
                <a:lnTo>
                  <a:pt x="66075" y="133560"/>
                </a:lnTo>
                <a:lnTo>
                  <a:pt x="67504" y="129664"/>
                </a:lnTo>
                <a:lnTo>
                  <a:pt x="74133" y="124520"/>
                </a:lnTo>
                <a:lnTo>
                  <a:pt x="76429" y="123758"/>
                </a:lnTo>
                <a:lnTo>
                  <a:pt x="77124" y="122739"/>
                </a:lnTo>
                <a:lnTo>
                  <a:pt x="76257" y="121910"/>
                </a:lnTo>
                <a:lnTo>
                  <a:pt x="74867" y="121406"/>
                </a:lnTo>
                <a:lnTo>
                  <a:pt x="68199" y="126711"/>
                </a:lnTo>
                <a:lnTo>
                  <a:pt x="63341" y="128540"/>
                </a:lnTo>
                <a:lnTo>
                  <a:pt x="61903" y="128187"/>
                </a:lnTo>
                <a:lnTo>
                  <a:pt x="59389" y="126140"/>
                </a:lnTo>
                <a:lnTo>
                  <a:pt x="58579" y="125216"/>
                </a:lnTo>
                <a:lnTo>
                  <a:pt x="57493" y="122863"/>
                </a:lnTo>
                <a:lnTo>
                  <a:pt x="57626" y="121444"/>
                </a:lnTo>
                <a:lnTo>
                  <a:pt x="59932" y="117272"/>
                </a:lnTo>
                <a:lnTo>
                  <a:pt x="59560" y="116462"/>
                </a:lnTo>
                <a:lnTo>
                  <a:pt x="57969" y="116053"/>
                </a:lnTo>
                <a:lnTo>
                  <a:pt x="53692" y="112204"/>
                </a:lnTo>
                <a:lnTo>
                  <a:pt x="46930" y="112595"/>
                </a:lnTo>
                <a:lnTo>
                  <a:pt x="30175" y="110357"/>
                </a:lnTo>
                <a:lnTo>
                  <a:pt x="26708" y="111309"/>
                </a:lnTo>
                <a:lnTo>
                  <a:pt x="21003" y="114614"/>
                </a:lnTo>
                <a:lnTo>
                  <a:pt x="17555" y="115700"/>
                </a:lnTo>
                <a:lnTo>
                  <a:pt x="15964" y="114986"/>
                </a:lnTo>
                <a:lnTo>
                  <a:pt x="14516" y="113233"/>
                </a:lnTo>
                <a:lnTo>
                  <a:pt x="13202" y="110880"/>
                </a:lnTo>
                <a:lnTo>
                  <a:pt x="12020" y="107899"/>
                </a:lnTo>
                <a:lnTo>
                  <a:pt x="12525" y="105832"/>
                </a:lnTo>
                <a:lnTo>
                  <a:pt x="14735" y="104651"/>
                </a:lnTo>
                <a:lnTo>
                  <a:pt x="16355" y="104089"/>
                </a:lnTo>
                <a:lnTo>
                  <a:pt x="20917" y="104803"/>
                </a:lnTo>
                <a:lnTo>
                  <a:pt x="26479" y="102718"/>
                </a:lnTo>
                <a:lnTo>
                  <a:pt x="30023" y="102279"/>
                </a:lnTo>
                <a:lnTo>
                  <a:pt x="31042" y="101946"/>
                </a:lnTo>
                <a:lnTo>
                  <a:pt x="33128" y="99727"/>
                </a:lnTo>
                <a:lnTo>
                  <a:pt x="34157" y="99165"/>
                </a:lnTo>
                <a:lnTo>
                  <a:pt x="35757" y="99946"/>
                </a:lnTo>
                <a:lnTo>
                  <a:pt x="36538" y="101451"/>
                </a:lnTo>
                <a:lnTo>
                  <a:pt x="42129" y="99108"/>
                </a:lnTo>
                <a:lnTo>
                  <a:pt x="44053" y="97936"/>
                </a:lnTo>
                <a:lnTo>
                  <a:pt x="44272" y="97203"/>
                </a:lnTo>
                <a:lnTo>
                  <a:pt x="45110" y="96364"/>
                </a:lnTo>
                <a:lnTo>
                  <a:pt x="47892" y="97631"/>
                </a:lnTo>
                <a:lnTo>
                  <a:pt x="50149" y="97669"/>
                </a:lnTo>
                <a:lnTo>
                  <a:pt x="52959" y="96793"/>
                </a:lnTo>
                <a:lnTo>
                  <a:pt x="57931" y="96412"/>
                </a:lnTo>
                <a:lnTo>
                  <a:pt x="69066" y="96212"/>
                </a:lnTo>
                <a:lnTo>
                  <a:pt x="70733" y="94297"/>
                </a:lnTo>
                <a:lnTo>
                  <a:pt x="71514" y="92602"/>
                </a:lnTo>
                <a:lnTo>
                  <a:pt x="72495" y="88287"/>
                </a:lnTo>
                <a:lnTo>
                  <a:pt x="72057" y="87401"/>
                </a:lnTo>
                <a:lnTo>
                  <a:pt x="65113" y="91373"/>
                </a:lnTo>
                <a:lnTo>
                  <a:pt x="63522" y="91307"/>
                </a:lnTo>
                <a:lnTo>
                  <a:pt x="55474" y="89202"/>
                </a:lnTo>
                <a:lnTo>
                  <a:pt x="52569" y="86820"/>
                </a:lnTo>
                <a:lnTo>
                  <a:pt x="53521" y="84906"/>
                </a:lnTo>
                <a:lnTo>
                  <a:pt x="57788" y="80772"/>
                </a:lnTo>
                <a:lnTo>
                  <a:pt x="62189" y="77457"/>
                </a:lnTo>
                <a:lnTo>
                  <a:pt x="68666" y="73857"/>
                </a:lnTo>
                <a:lnTo>
                  <a:pt x="70180" y="72457"/>
                </a:lnTo>
                <a:lnTo>
                  <a:pt x="70342" y="70790"/>
                </a:lnTo>
                <a:lnTo>
                  <a:pt x="66018" y="67828"/>
                </a:lnTo>
                <a:lnTo>
                  <a:pt x="57855" y="68647"/>
                </a:lnTo>
                <a:lnTo>
                  <a:pt x="55759" y="65132"/>
                </a:lnTo>
                <a:lnTo>
                  <a:pt x="48968" y="63046"/>
                </a:lnTo>
                <a:lnTo>
                  <a:pt x="44453" y="64351"/>
                </a:lnTo>
                <a:lnTo>
                  <a:pt x="42053" y="62217"/>
                </a:lnTo>
                <a:lnTo>
                  <a:pt x="36186" y="65170"/>
                </a:lnTo>
                <a:lnTo>
                  <a:pt x="23289" y="69428"/>
                </a:lnTo>
                <a:lnTo>
                  <a:pt x="18155" y="72371"/>
                </a:lnTo>
                <a:lnTo>
                  <a:pt x="15392" y="73352"/>
                </a:lnTo>
                <a:lnTo>
                  <a:pt x="12211" y="70952"/>
                </a:lnTo>
                <a:lnTo>
                  <a:pt x="6725" y="68237"/>
                </a:lnTo>
                <a:lnTo>
                  <a:pt x="553" y="67389"/>
                </a:lnTo>
                <a:lnTo>
                  <a:pt x="0" y="65789"/>
                </a:lnTo>
                <a:lnTo>
                  <a:pt x="3601" y="60884"/>
                </a:lnTo>
                <a:lnTo>
                  <a:pt x="6067" y="59988"/>
                </a:lnTo>
                <a:lnTo>
                  <a:pt x="8544" y="60446"/>
                </a:lnTo>
                <a:lnTo>
                  <a:pt x="13278" y="63865"/>
                </a:lnTo>
                <a:lnTo>
                  <a:pt x="16545" y="64941"/>
                </a:lnTo>
                <a:lnTo>
                  <a:pt x="12449" y="59912"/>
                </a:lnTo>
                <a:lnTo>
                  <a:pt x="12554" y="57979"/>
                </a:lnTo>
                <a:lnTo>
                  <a:pt x="12240" y="55074"/>
                </a:lnTo>
                <a:lnTo>
                  <a:pt x="10982" y="53826"/>
                </a:lnTo>
                <a:lnTo>
                  <a:pt x="9725" y="50606"/>
                </a:lnTo>
                <a:lnTo>
                  <a:pt x="10239" y="49520"/>
                </a:lnTo>
                <a:lnTo>
                  <a:pt x="11849" y="49130"/>
                </a:lnTo>
                <a:lnTo>
                  <a:pt x="15145" y="50225"/>
                </a:lnTo>
                <a:lnTo>
                  <a:pt x="22984" y="55807"/>
                </a:lnTo>
                <a:lnTo>
                  <a:pt x="26832" y="54816"/>
                </a:lnTo>
                <a:lnTo>
                  <a:pt x="28937" y="52759"/>
                </a:lnTo>
                <a:lnTo>
                  <a:pt x="31823" y="51235"/>
                </a:lnTo>
                <a:lnTo>
                  <a:pt x="31004" y="50444"/>
                </a:lnTo>
                <a:lnTo>
                  <a:pt x="24232" y="50349"/>
                </a:lnTo>
                <a:lnTo>
                  <a:pt x="20603" y="49206"/>
                </a:lnTo>
                <a:lnTo>
                  <a:pt x="18774" y="47568"/>
                </a:lnTo>
                <a:lnTo>
                  <a:pt x="17183" y="44777"/>
                </a:lnTo>
                <a:lnTo>
                  <a:pt x="17745" y="43491"/>
                </a:lnTo>
                <a:lnTo>
                  <a:pt x="19631" y="42462"/>
                </a:lnTo>
                <a:lnTo>
                  <a:pt x="25413" y="42767"/>
                </a:lnTo>
                <a:lnTo>
                  <a:pt x="21603" y="37900"/>
                </a:lnTo>
                <a:lnTo>
                  <a:pt x="18955" y="35100"/>
                </a:lnTo>
                <a:lnTo>
                  <a:pt x="18669" y="33747"/>
                </a:lnTo>
                <a:lnTo>
                  <a:pt x="18850" y="32052"/>
                </a:lnTo>
                <a:lnTo>
                  <a:pt x="19203" y="30909"/>
                </a:lnTo>
                <a:lnTo>
                  <a:pt x="19745" y="30337"/>
                </a:lnTo>
                <a:lnTo>
                  <a:pt x="26375" y="33195"/>
                </a:lnTo>
                <a:lnTo>
                  <a:pt x="27832" y="33309"/>
                </a:lnTo>
                <a:lnTo>
                  <a:pt x="26489" y="31471"/>
                </a:lnTo>
                <a:lnTo>
                  <a:pt x="23574" y="28756"/>
                </a:lnTo>
                <a:lnTo>
                  <a:pt x="23451" y="27737"/>
                </a:lnTo>
                <a:lnTo>
                  <a:pt x="24679" y="26908"/>
                </a:lnTo>
                <a:lnTo>
                  <a:pt x="25280" y="25356"/>
                </a:lnTo>
                <a:lnTo>
                  <a:pt x="25337" y="24079"/>
                </a:lnTo>
                <a:lnTo>
                  <a:pt x="27346" y="22974"/>
                </a:lnTo>
                <a:lnTo>
                  <a:pt x="29385" y="22927"/>
                </a:lnTo>
                <a:lnTo>
                  <a:pt x="31433" y="23936"/>
                </a:lnTo>
                <a:lnTo>
                  <a:pt x="37776" y="29232"/>
                </a:lnTo>
                <a:lnTo>
                  <a:pt x="38681" y="30718"/>
                </a:lnTo>
                <a:lnTo>
                  <a:pt x="38986" y="32671"/>
                </a:lnTo>
                <a:lnTo>
                  <a:pt x="38671" y="35100"/>
                </a:lnTo>
                <a:lnTo>
                  <a:pt x="38938" y="36071"/>
                </a:lnTo>
                <a:lnTo>
                  <a:pt x="41415" y="35242"/>
                </a:lnTo>
                <a:lnTo>
                  <a:pt x="43396" y="36262"/>
                </a:lnTo>
                <a:lnTo>
                  <a:pt x="44377" y="35985"/>
                </a:lnTo>
                <a:lnTo>
                  <a:pt x="46844" y="32337"/>
                </a:lnTo>
                <a:lnTo>
                  <a:pt x="48539" y="33204"/>
                </a:lnTo>
                <a:lnTo>
                  <a:pt x="49559" y="34909"/>
                </a:lnTo>
                <a:lnTo>
                  <a:pt x="49882" y="36452"/>
                </a:lnTo>
                <a:lnTo>
                  <a:pt x="50035" y="38567"/>
                </a:lnTo>
                <a:lnTo>
                  <a:pt x="49597" y="42967"/>
                </a:lnTo>
                <a:lnTo>
                  <a:pt x="49711" y="43586"/>
                </a:lnTo>
                <a:lnTo>
                  <a:pt x="51435" y="41100"/>
                </a:lnTo>
                <a:lnTo>
                  <a:pt x="54369" y="40910"/>
                </a:lnTo>
                <a:lnTo>
                  <a:pt x="54750" y="39662"/>
                </a:lnTo>
                <a:lnTo>
                  <a:pt x="54836" y="35033"/>
                </a:lnTo>
                <a:lnTo>
                  <a:pt x="54597" y="31109"/>
                </a:lnTo>
                <a:lnTo>
                  <a:pt x="54273" y="30308"/>
                </a:lnTo>
                <a:lnTo>
                  <a:pt x="44615" y="24860"/>
                </a:lnTo>
                <a:lnTo>
                  <a:pt x="42939" y="23565"/>
                </a:lnTo>
                <a:lnTo>
                  <a:pt x="40834" y="20879"/>
                </a:lnTo>
                <a:lnTo>
                  <a:pt x="41262" y="19526"/>
                </a:lnTo>
                <a:lnTo>
                  <a:pt x="43148" y="18316"/>
                </a:lnTo>
                <a:lnTo>
                  <a:pt x="45977" y="17831"/>
                </a:lnTo>
                <a:lnTo>
                  <a:pt x="52559" y="17897"/>
                </a:lnTo>
                <a:lnTo>
                  <a:pt x="53226" y="17326"/>
                </a:lnTo>
                <a:lnTo>
                  <a:pt x="51949" y="15907"/>
                </a:lnTo>
                <a:lnTo>
                  <a:pt x="48911" y="14992"/>
                </a:lnTo>
                <a:lnTo>
                  <a:pt x="48196" y="14164"/>
                </a:lnTo>
                <a:lnTo>
                  <a:pt x="47835" y="12583"/>
                </a:lnTo>
                <a:lnTo>
                  <a:pt x="44225" y="13449"/>
                </a:lnTo>
                <a:lnTo>
                  <a:pt x="40196" y="13487"/>
                </a:lnTo>
                <a:lnTo>
                  <a:pt x="36319" y="12516"/>
                </a:lnTo>
                <a:lnTo>
                  <a:pt x="36243" y="11287"/>
                </a:lnTo>
                <a:lnTo>
                  <a:pt x="37767" y="9477"/>
                </a:lnTo>
                <a:lnTo>
                  <a:pt x="40938" y="6477"/>
                </a:lnTo>
                <a:lnTo>
                  <a:pt x="42405" y="5725"/>
                </a:lnTo>
                <a:lnTo>
                  <a:pt x="46835" y="6248"/>
                </a:lnTo>
                <a:lnTo>
                  <a:pt x="51226" y="5401"/>
                </a:lnTo>
                <a:lnTo>
                  <a:pt x="54788" y="6429"/>
                </a:lnTo>
                <a:lnTo>
                  <a:pt x="57617" y="9401"/>
                </a:lnTo>
                <a:lnTo>
                  <a:pt x="61627" y="14621"/>
                </a:lnTo>
                <a:lnTo>
                  <a:pt x="67056" y="17945"/>
                </a:lnTo>
                <a:lnTo>
                  <a:pt x="67561" y="18993"/>
                </a:lnTo>
                <a:lnTo>
                  <a:pt x="70447" y="21707"/>
                </a:lnTo>
                <a:lnTo>
                  <a:pt x="76200" y="29004"/>
                </a:lnTo>
                <a:lnTo>
                  <a:pt x="82039" y="33223"/>
                </a:lnTo>
                <a:lnTo>
                  <a:pt x="82306" y="34300"/>
                </a:lnTo>
                <a:lnTo>
                  <a:pt x="81344" y="35557"/>
                </a:lnTo>
                <a:lnTo>
                  <a:pt x="79096" y="37033"/>
                </a:lnTo>
                <a:lnTo>
                  <a:pt x="79610" y="37843"/>
                </a:lnTo>
                <a:lnTo>
                  <a:pt x="82544" y="38919"/>
                </a:lnTo>
                <a:lnTo>
                  <a:pt x="84658" y="41758"/>
                </a:lnTo>
                <a:lnTo>
                  <a:pt x="84801" y="42996"/>
                </a:lnTo>
                <a:lnTo>
                  <a:pt x="82887" y="51759"/>
                </a:lnTo>
                <a:lnTo>
                  <a:pt x="81867" y="53616"/>
                </a:lnTo>
                <a:lnTo>
                  <a:pt x="80706" y="54597"/>
                </a:lnTo>
                <a:lnTo>
                  <a:pt x="75314" y="52949"/>
                </a:lnTo>
                <a:lnTo>
                  <a:pt x="76591" y="55731"/>
                </a:lnTo>
                <a:lnTo>
                  <a:pt x="80448" y="58683"/>
                </a:lnTo>
                <a:lnTo>
                  <a:pt x="81315" y="60331"/>
                </a:lnTo>
                <a:lnTo>
                  <a:pt x="80744" y="61951"/>
                </a:lnTo>
                <a:lnTo>
                  <a:pt x="81162" y="62322"/>
                </a:lnTo>
                <a:lnTo>
                  <a:pt x="82572" y="61455"/>
                </a:lnTo>
                <a:lnTo>
                  <a:pt x="83163" y="62370"/>
                </a:lnTo>
                <a:lnTo>
                  <a:pt x="82915" y="65065"/>
                </a:lnTo>
                <a:lnTo>
                  <a:pt x="82315" y="67304"/>
                </a:lnTo>
                <a:lnTo>
                  <a:pt x="81353" y="69075"/>
                </a:lnTo>
                <a:lnTo>
                  <a:pt x="81639" y="69847"/>
                </a:lnTo>
                <a:lnTo>
                  <a:pt x="83144" y="69609"/>
                </a:lnTo>
                <a:lnTo>
                  <a:pt x="84554" y="70066"/>
                </a:lnTo>
                <a:lnTo>
                  <a:pt x="86763" y="72514"/>
                </a:lnTo>
                <a:lnTo>
                  <a:pt x="88554" y="79972"/>
                </a:lnTo>
                <a:lnTo>
                  <a:pt x="89440" y="82372"/>
                </a:lnTo>
                <a:lnTo>
                  <a:pt x="90088" y="80239"/>
                </a:lnTo>
                <a:lnTo>
                  <a:pt x="90888" y="74800"/>
                </a:lnTo>
                <a:lnTo>
                  <a:pt x="91640" y="72018"/>
                </a:lnTo>
                <a:lnTo>
                  <a:pt x="92355" y="71895"/>
                </a:lnTo>
                <a:lnTo>
                  <a:pt x="92964" y="70980"/>
                </a:lnTo>
                <a:lnTo>
                  <a:pt x="93478" y="69266"/>
                </a:lnTo>
                <a:lnTo>
                  <a:pt x="94526" y="63208"/>
                </a:lnTo>
                <a:lnTo>
                  <a:pt x="98146" y="58607"/>
                </a:lnTo>
                <a:lnTo>
                  <a:pt x="99870" y="57188"/>
                </a:lnTo>
                <a:lnTo>
                  <a:pt x="101498" y="56883"/>
                </a:lnTo>
                <a:lnTo>
                  <a:pt x="102280" y="57455"/>
                </a:lnTo>
                <a:lnTo>
                  <a:pt x="104994" y="62284"/>
                </a:lnTo>
                <a:lnTo>
                  <a:pt x="106642" y="63094"/>
                </a:lnTo>
                <a:lnTo>
                  <a:pt x="107480" y="62836"/>
                </a:lnTo>
                <a:lnTo>
                  <a:pt x="108642" y="59550"/>
                </a:lnTo>
                <a:lnTo>
                  <a:pt x="110109" y="53245"/>
                </a:lnTo>
                <a:lnTo>
                  <a:pt x="110442" y="46177"/>
                </a:lnTo>
                <a:lnTo>
                  <a:pt x="109652" y="38338"/>
                </a:lnTo>
                <a:lnTo>
                  <a:pt x="110109" y="32718"/>
                </a:lnTo>
                <a:lnTo>
                  <a:pt x="111833" y="29356"/>
                </a:lnTo>
                <a:lnTo>
                  <a:pt x="114090" y="28318"/>
                </a:lnTo>
                <a:lnTo>
                  <a:pt x="116900" y="29613"/>
                </a:lnTo>
                <a:lnTo>
                  <a:pt x="118948" y="31671"/>
                </a:lnTo>
                <a:lnTo>
                  <a:pt x="122987" y="39481"/>
                </a:lnTo>
                <a:lnTo>
                  <a:pt x="126254" y="43567"/>
                </a:lnTo>
                <a:lnTo>
                  <a:pt x="129054" y="47930"/>
                </a:lnTo>
                <a:lnTo>
                  <a:pt x="130502" y="49349"/>
                </a:lnTo>
                <a:lnTo>
                  <a:pt x="133283" y="50063"/>
                </a:lnTo>
                <a:lnTo>
                  <a:pt x="134026" y="49778"/>
                </a:lnTo>
                <a:lnTo>
                  <a:pt x="134522" y="48778"/>
                </a:lnTo>
                <a:lnTo>
                  <a:pt x="134779" y="47044"/>
                </a:lnTo>
                <a:lnTo>
                  <a:pt x="134179" y="35890"/>
                </a:lnTo>
                <a:lnTo>
                  <a:pt x="134960" y="32414"/>
                </a:lnTo>
                <a:lnTo>
                  <a:pt x="136141" y="29928"/>
                </a:lnTo>
                <a:lnTo>
                  <a:pt x="141151" y="28470"/>
                </a:lnTo>
                <a:lnTo>
                  <a:pt x="143885" y="26908"/>
                </a:lnTo>
                <a:lnTo>
                  <a:pt x="146542" y="24346"/>
                </a:lnTo>
                <a:lnTo>
                  <a:pt x="148742" y="22965"/>
                </a:lnTo>
                <a:lnTo>
                  <a:pt x="150495" y="22784"/>
                </a:lnTo>
                <a:lnTo>
                  <a:pt x="152314" y="23784"/>
                </a:lnTo>
                <a:lnTo>
                  <a:pt x="154229" y="25965"/>
                </a:lnTo>
                <a:lnTo>
                  <a:pt x="157201" y="30213"/>
                </a:lnTo>
                <a:lnTo>
                  <a:pt x="160944" y="37233"/>
                </a:lnTo>
                <a:lnTo>
                  <a:pt x="165706" y="42453"/>
                </a:lnTo>
                <a:lnTo>
                  <a:pt x="168193" y="50721"/>
                </a:lnTo>
                <a:lnTo>
                  <a:pt x="168726" y="52111"/>
                </a:lnTo>
                <a:lnTo>
                  <a:pt x="169316" y="52273"/>
                </a:lnTo>
                <a:lnTo>
                  <a:pt x="169945" y="51197"/>
                </a:lnTo>
                <a:lnTo>
                  <a:pt x="170345" y="49682"/>
                </a:lnTo>
                <a:lnTo>
                  <a:pt x="170459" y="46006"/>
                </a:lnTo>
                <a:lnTo>
                  <a:pt x="169126" y="41129"/>
                </a:lnTo>
                <a:lnTo>
                  <a:pt x="164678" y="28775"/>
                </a:lnTo>
                <a:lnTo>
                  <a:pt x="164602" y="26422"/>
                </a:lnTo>
                <a:lnTo>
                  <a:pt x="165163" y="24536"/>
                </a:lnTo>
                <a:lnTo>
                  <a:pt x="168297" y="24327"/>
                </a:lnTo>
                <a:lnTo>
                  <a:pt x="175593" y="25470"/>
                </a:lnTo>
                <a:lnTo>
                  <a:pt x="177918" y="27394"/>
                </a:lnTo>
                <a:lnTo>
                  <a:pt x="182880" y="34957"/>
                </a:lnTo>
                <a:lnTo>
                  <a:pt x="184271" y="36786"/>
                </a:lnTo>
                <a:lnTo>
                  <a:pt x="185118" y="37243"/>
                </a:lnTo>
                <a:lnTo>
                  <a:pt x="185433" y="36328"/>
                </a:lnTo>
                <a:lnTo>
                  <a:pt x="187357" y="34928"/>
                </a:lnTo>
                <a:lnTo>
                  <a:pt x="188681" y="33233"/>
                </a:lnTo>
                <a:lnTo>
                  <a:pt x="190900" y="29061"/>
                </a:lnTo>
                <a:lnTo>
                  <a:pt x="195748" y="21536"/>
                </a:lnTo>
                <a:lnTo>
                  <a:pt x="196758" y="21317"/>
                </a:lnTo>
                <a:lnTo>
                  <a:pt x="198168" y="21908"/>
                </a:lnTo>
                <a:lnTo>
                  <a:pt x="200654" y="23879"/>
                </a:lnTo>
                <a:lnTo>
                  <a:pt x="201835" y="25460"/>
                </a:lnTo>
                <a:lnTo>
                  <a:pt x="204168" y="26660"/>
                </a:lnTo>
                <a:lnTo>
                  <a:pt x="206559" y="26241"/>
                </a:lnTo>
                <a:lnTo>
                  <a:pt x="209865" y="23603"/>
                </a:lnTo>
                <a:lnTo>
                  <a:pt x="213608" y="21984"/>
                </a:lnTo>
                <a:lnTo>
                  <a:pt x="214884" y="18240"/>
                </a:lnTo>
                <a:lnTo>
                  <a:pt x="215122" y="16526"/>
                </a:lnTo>
                <a:lnTo>
                  <a:pt x="212112" y="5315"/>
                </a:lnTo>
                <a:lnTo>
                  <a:pt x="213379" y="3010"/>
                </a:lnTo>
                <a:lnTo>
                  <a:pt x="219904" y="219"/>
                </a:lnTo>
                <a:lnTo>
                  <a:pt x="225609" y="0"/>
                </a:lnTo>
                <a:lnTo>
                  <a:pt x="226962" y="771"/>
                </a:lnTo>
                <a:lnTo>
                  <a:pt x="230553" y="6248"/>
                </a:lnTo>
                <a:lnTo>
                  <a:pt x="232991" y="8992"/>
                </a:lnTo>
                <a:lnTo>
                  <a:pt x="234220" y="11192"/>
                </a:lnTo>
                <a:lnTo>
                  <a:pt x="234515" y="16040"/>
                </a:lnTo>
                <a:lnTo>
                  <a:pt x="235991" y="1782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B212B86D-CF00-3E2F-E4D3-E850A17415CC}"/>
              </a:ext>
            </a:extLst>
          </p:cNvPr>
          <p:cNvSpPr/>
          <p:nvPr/>
        </p:nvSpPr>
        <p:spPr>
          <a:xfrm>
            <a:off x="5872480" y="3312160"/>
            <a:ext cx="63730" cy="3536"/>
          </a:xfrm>
          <a:custGeom>
            <a:avLst/>
            <a:gdLst>
              <a:gd name="connsiteX0" fmla="*/ 189024 w 316982"/>
              <a:gd name="connsiteY0" fmla="*/ 21745 h 373017"/>
              <a:gd name="connsiteX1" fmla="*/ 188481 w 316982"/>
              <a:gd name="connsiteY1" fmla="*/ 23965 h 373017"/>
              <a:gd name="connsiteX2" fmla="*/ 187347 w 316982"/>
              <a:gd name="connsiteY2" fmla="*/ 24517 h 373017"/>
              <a:gd name="connsiteX3" fmla="*/ 185366 w 316982"/>
              <a:gd name="connsiteY3" fmla="*/ 25813 h 373017"/>
              <a:gd name="connsiteX4" fmla="*/ 183099 w 316982"/>
              <a:gd name="connsiteY4" fmla="*/ 27584 h 373017"/>
              <a:gd name="connsiteX5" fmla="*/ 180985 w 316982"/>
              <a:gd name="connsiteY5" fmla="*/ 29575 h 373017"/>
              <a:gd name="connsiteX6" fmla="*/ 180413 w 316982"/>
              <a:gd name="connsiteY6" fmla="*/ 31737 h 373017"/>
              <a:gd name="connsiteX7" fmla="*/ 180994 w 316982"/>
              <a:gd name="connsiteY7" fmla="*/ 33147 h 373017"/>
              <a:gd name="connsiteX8" fmla="*/ 181565 w 316982"/>
              <a:gd name="connsiteY8" fmla="*/ 33633 h 373017"/>
              <a:gd name="connsiteX9" fmla="*/ 182337 w 316982"/>
              <a:gd name="connsiteY9" fmla="*/ 33204 h 373017"/>
              <a:gd name="connsiteX10" fmla="*/ 183461 w 316982"/>
              <a:gd name="connsiteY10" fmla="*/ 33471 h 373017"/>
              <a:gd name="connsiteX11" fmla="*/ 184871 w 316982"/>
              <a:gd name="connsiteY11" fmla="*/ 34242 h 373017"/>
              <a:gd name="connsiteX12" fmla="*/ 187223 w 316982"/>
              <a:gd name="connsiteY12" fmla="*/ 34995 h 373017"/>
              <a:gd name="connsiteX13" fmla="*/ 187290 w 316982"/>
              <a:gd name="connsiteY13" fmla="*/ 35738 h 373017"/>
              <a:gd name="connsiteX14" fmla="*/ 186795 w 316982"/>
              <a:gd name="connsiteY14" fmla="*/ 36690 h 373017"/>
              <a:gd name="connsiteX15" fmla="*/ 184966 w 316982"/>
              <a:gd name="connsiteY15" fmla="*/ 38376 h 373017"/>
              <a:gd name="connsiteX16" fmla="*/ 183318 w 316982"/>
              <a:gd name="connsiteY16" fmla="*/ 40281 h 373017"/>
              <a:gd name="connsiteX17" fmla="*/ 183156 w 316982"/>
              <a:gd name="connsiteY17" fmla="*/ 41443 h 373017"/>
              <a:gd name="connsiteX18" fmla="*/ 183357 w 316982"/>
              <a:gd name="connsiteY18" fmla="*/ 42291 h 373017"/>
              <a:gd name="connsiteX19" fmla="*/ 183928 w 316982"/>
              <a:gd name="connsiteY19" fmla="*/ 42805 h 373017"/>
              <a:gd name="connsiteX20" fmla="*/ 186366 w 316982"/>
              <a:gd name="connsiteY20" fmla="*/ 42577 h 373017"/>
              <a:gd name="connsiteX21" fmla="*/ 186728 w 316982"/>
              <a:gd name="connsiteY21" fmla="*/ 43272 h 373017"/>
              <a:gd name="connsiteX22" fmla="*/ 185537 w 316982"/>
              <a:gd name="connsiteY22" fmla="*/ 48158 h 373017"/>
              <a:gd name="connsiteX23" fmla="*/ 185909 w 316982"/>
              <a:gd name="connsiteY23" fmla="*/ 48987 h 373017"/>
              <a:gd name="connsiteX24" fmla="*/ 188052 w 316982"/>
              <a:gd name="connsiteY24" fmla="*/ 49768 h 373017"/>
              <a:gd name="connsiteX25" fmla="*/ 189614 w 316982"/>
              <a:gd name="connsiteY25" fmla="*/ 50940 h 373017"/>
              <a:gd name="connsiteX26" fmla="*/ 192539 w 316982"/>
              <a:gd name="connsiteY26" fmla="*/ 54026 h 373017"/>
              <a:gd name="connsiteX27" fmla="*/ 193701 w 316982"/>
              <a:gd name="connsiteY27" fmla="*/ 56521 h 373017"/>
              <a:gd name="connsiteX28" fmla="*/ 192900 w 316982"/>
              <a:gd name="connsiteY28" fmla="*/ 57360 h 373017"/>
              <a:gd name="connsiteX29" fmla="*/ 191062 w 316982"/>
              <a:gd name="connsiteY29" fmla="*/ 57769 h 373017"/>
              <a:gd name="connsiteX30" fmla="*/ 189567 w 316982"/>
              <a:gd name="connsiteY30" fmla="*/ 57560 h 373017"/>
              <a:gd name="connsiteX31" fmla="*/ 191262 w 316982"/>
              <a:gd name="connsiteY31" fmla="*/ 56054 h 373017"/>
              <a:gd name="connsiteX32" fmla="*/ 187119 w 316982"/>
              <a:gd name="connsiteY32" fmla="*/ 50568 h 373017"/>
              <a:gd name="connsiteX33" fmla="*/ 185242 w 316982"/>
              <a:gd name="connsiteY33" fmla="*/ 50578 h 373017"/>
              <a:gd name="connsiteX34" fmla="*/ 182756 w 316982"/>
              <a:gd name="connsiteY34" fmla="*/ 52902 h 373017"/>
              <a:gd name="connsiteX35" fmla="*/ 175841 w 316982"/>
              <a:gd name="connsiteY35" fmla="*/ 50549 h 373017"/>
              <a:gd name="connsiteX36" fmla="*/ 174517 w 316982"/>
              <a:gd name="connsiteY36" fmla="*/ 51502 h 373017"/>
              <a:gd name="connsiteX37" fmla="*/ 173536 w 316982"/>
              <a:gd name="connsiteY37" fmla="*/ 53359 h 373017"/>
              <a:gd name="connsiteX38" fmla="*/ 171136 w 316982"/>
              <a:gd name="connsiteY38" fmla="*/ 55664 h 373017"/>
              <a:gd name="connsiteX39" fmla="*/ 167735 w 316982"/>
              <a:gd name="connsiteY39" fmla="*/ 56674 h 373017"/>
              <a:gd name="connsiteX40" fmla="*/ 163944 w 316982"/>
              <a:gd name="connsiteY40" fmla="*/ 59207 h 373017"/>
              <a:gd name="connsiteX41" fmla="*/ 159953 w 316982"/>
              <a:gd name="connsiteY41" fmla="*/ 60998 h 373017"/>
              <a:gd name="connsiteX42" fmla="*/ 156905 w 316982"/>
              <a:gd name="connsiteY42" fmla="*/ 62351 h 373017"/>
              <a:gd name="connsiteX43" fmla="*/ 155153 w 316982"/>
              <a:gd name="connsiteY43" fmla="*/ 62112 h 373017"/>
              <a:gd name="connsiteX44" fmla="*/ 157934 w 316982"/>
              <a:gd name="connsiteY44" fmla="*/ 59188 h 373017"/>
              <a:gd name="connsiteX45" fmla="*/ 156753 w 316982"/>
              <a:gd name="connsiteY45" fmla="*/ 59131 h 373017"/>
              <a:gd name="connsiteX46" fmla="*/ 153057 w 316982"/>
              <a:gd name="connsiteY46" fmla="*/ 61198 h 373017"/>
              <a:gd name="connsiteX47" fmla="*/ 150933 w 316982"/>
              <a:gd name="connsiteY47" fmla="*/ 62941 h 373017"/>
              <a:gd name="connsiteX48" fmla="*/ 150247 w 316982"/>
              <a:gd name="connsiteY48" fmla="*/ 65875 h 373017"/>
              <a:gd name="connsiteX49" fmla="*/ 149628 w 316982"/>
              <a:gd name="connsiteY49" fmla="*/ 70695 h 373017"/>
              <a:gd name="connsiteX50" fmla="*/ 151247 w 316982"/>
              <a:gd name="connsiteY50" fmla="*/ 71971 h 373017"/>
              <a:gd name="connsiteX51" fmla="*/ 154086 w 316982"/>
              <a:gd name="connsiteY51" fmla="*/ 78314 h 373017"/>
              <a:gd name="connsiteX52" fmla="*/ 157582 w 316982"/>
              <a:gd name="connsiteY52" fmla="*/ 81019 h 373017"/>
              <a:gd name="connsiteX53" fmla="*/ 156905 w 316982"/>
              <a:gd name="connsiteY53" fmla="*/ 83601 h 373017"/>
              <a:gd name="connsiteX54" fmla="*/ 155981 w 316982"/>
              <a:gd name="connsiteY54" fmla="*/ 85639 h 373017"/>
              <a:gd name="connsiteX55" fmla="*/ 153867 w 316982"/>
              <a:gd name="connsiteY55" fmla="*/ 87401 h 373017"/>
              <a:gd name="connsiteX56" fmla="*/ 152114 w 316982"/>
              <a:gd name="connsiteY56" fmla="*/ 86096 h 373017"/>
              <a:gd name="connsiteX57" fmla="*/ 151038 w 316982"/>
              <a:gd name="connsiteY57" fmla="*/ 86125 h 373017"/>
              <a:gd name="connsiteX58" fmla="*/ 150228 w 316982"/>
              <a:gd name="connsiteY58" fmla="*/ 90249 h 373017"/>
              <a:gd name="connsiteX59" fmla="*/ 151743 w 316982"/>
              <a:gd name="connsiteY59" fmla="*/ 101213 h 373017"/>
              <a:gd name="connsiteX60" fmla="*/ 154181 w 316982"/>
              <a:gd name="connsiteY60" fmla="*/ 108871 h 373017"/>
              <a:gd name="connsiteX61" fmla="*/ 156601 w 316982"/>
              <a:gd name="connsiteY61" fmla="*/ 112204 h 373017"/>
              <a:gd name="connsiteX62" fmla="*/ 162058 w 316982"/>
              <a:gd name="connsiteY62" fmla="*/ 117377 h 373017"/>
              <a:gd name="connsiteX63" fmla="*/ 167830 w 316982"/>
              <a:gd name="connsiteY63" fmla="*/ 120101 h 373017"/>
              <a:gd name="connsiteX64" fmla="*/ 178213 w 316982"/>
              <a:gd name="connsiteY64" fmla="*/ 128778 h 373017"/>
              <a:gd name="connsiteX65" fmla="*/ 183909 w 316982"/>
              <a:gd name="connsiteY65" fmla="*/ 131521 h 373017"/>
              <a:gd name="connsiteX66" fmla="*/ 185404 w 316982"/>
              <a:gd name="connsiteY66" fmla="*/ 133007 h 373017"/>
              <a:gd name="connsiteX67" fmla="*/ 188852 w 316982"/>
              <a:gd name="connsiteY67" fmla="*/ 139665 h 373017"/>
              <a:gd name="connsiteX68" fmla="*/ 191833 w 316982"/>
              <a:gd name="connsiteY68" fmla="*/ 147333 h 373017"/>
              <a:gd name="connsiteX69" fmla="*/ 195044 w 316982"/>
              <a:gd name="connsiteY69" fmla="*/ 159315 h 373017"/>
              <a:gd name="connsiteX70" fmla="*/ 197330 w 316982"/>
              <a:gd name="connsiteY70" fmla="*/ 165192 h 373017"/>
              <a:gd name="connsiteX71" fmla="*/ 201940 w 316982"/>
              <a:gd name="connsiteY71" fmla="*/ 171821 h 373017"/>
              <a:gd name="connsiteX72" fmla="*/ 211503 w 316982"/>
              <a:gd name="connsiteY72" fmla="*/ 181270 h 373017"/>
              <a:gd name="connsiteX73" fmla="*/ 220199 w 316982"/>
              <a:gd name="connsiteY73" fmla="*/ 188157 h 373017"/>
              <a:gd name="connsiteX74" fmla="*/ 228295 w 316982"/>
              <a:gd name="connsiteY74" fmla="*/ 192405 h 373017"/>
              <a:gd name="connsiteX75" fmla="*/ 234610 w 316982"/>
              <a:gd name="connsiteY75" fmla="*/ 193148 h 373017"/>
              <a:gd name="connsiteX76" fmla="*/ 249555 w 316982"/>
              <a:gd name="connsiteY76" fmla="*/ 192214 h 373017"/>
              <a:gd name="connsiteX77" fmla="*/ 252155 w 316982"/>
              <a:gd name="connsiteY77" fmla="*/ 192614 h 373017"/>
              <a:gd name="connsiteX78" fmla="*/ 254918 w 316982"/>
              <a:gd name="connsiteY78" fmla="*/ 193757 h 373017"/>
              <a:gd name="connsiteX79" fmla="*/ 255575 w 316982"/>
              <a:gd name="connsiteY79" fmla="*/ 196701 h 373017"/>
              <a:gd name="connsiteX80" fmla="*/ 254565 w 316982"/>
              <a:gd name="connsiteY80" fmla="*/ 198682 h 373017"/>
              <a:gd name="connsiteX81" fmla="*/ 251422 w 316982"/>
              <a:gd name="connsiteY81" fmla="*/ 200739 h 373017"/>
              <a:gd name="connsiteX82" fmla="*/ 248222 w 316982"/>
              <a:gd name="connsiteY82" fmla="*/ 203587 h 373017"/>
              <a:gd name="connsiteX83" fmla="*/ 247869 w 316982"/>
              <a:gd name="connsiteY83" fmla="*/ 207464 h 373017"/>
              <a:gd name="connsiteX84" fmla="*/ 250860 w 316982"/>
              <a:gd name="connsiteY84" fmla="*/ 210188 h 373017"/>
              <a:gd name="connsiteX85" fmla="*/ 265281 w 316982"/>
              <a:gd name="connsiteY85" fmla="*/ 217399 h 373017"/>
              <a:gd name="connsiteX86" fmla="*/ 280026 w 316982"/>
              <a:gd name="connsiteY86" fmla="*/ 223409 h 373017"/>
              <a:gd name="connsiteX87" fmla="*/ 284617 w 316982"/>
              <a:gd name="connsiteY87" fmla="*/ 226466 h 373017"/>
              <a:gd name="connsiteX88" fmla="*/ 289941 w 316982"/>
              <a:gd name="connsiteY88" fmla="*/ 231219 h 373017"/>
              <a:gd name="connsiteX89" fmla="*/ 302790 w 316982"/>
              <a:gd name="connsiteY89" fmla="*/ 237734 h 373017"/>
              <a:gd name="connsiteX90" fmla="*/ 304962 w 316982"/>
              <a:gd name="connsiteY90" fmla="*/ 240897 h 373017"/>
              <a:gd name="connsiteX91" fmla="*/ 312772 w 316982"/>
              <a:gd name="connsiteY91" fmla="*/ 247688 h 373017"/>
              <a:gd name="connsiteX92" fmla="*/ 316306 w 316982"/>
              <a:gd name="connsiteY92" fmla="*/ 252917 h 373017"/>
              <a:gd name="connsiteX93" fmla="*/ 316983 w 316982"/>
              <a:gd name="connsiteY93" fmla="*/ 256965 h 373017"/>
              <a:gd name="connsiteX94" fmla="*/ 315297 w 316982"/>
              <a:gd name="connsiteY94" fmla="*/ 261071 h 373017"/>
              <a:gd name="connsiteX95" fmla="*/ 314515 w 316982"/>
              <a:gd name="connsiteY95" fmla="*/ 263957 h 373017"/>
              <a:gd name="connsiteX96" fmla="*/ 313192 w 316982"/>
              <a:gd name="connsiteY96" fmla="*/ 266805 h 373017"/>
              <a:gd name="connsiteX97" fmla="*/ 309867 w 316982"/>
              <a:gd name="connsiteY97" fmla="*/ 265728 h 373017"/>
              <a:gd name="connsiteX98" fmla="*/ 306086 w 316982"/>
              <a:gd name="connsiteY98" fmla="*/ 262795 h 373017"/>
              <a:gd name="connsiteX99" fmla="*/ 300390 w 316982"/>
              <a:gd name="connsiteY99" fmla="*/ 250850 h 373017"/>
              <a:gd name="connsiteX100" fmla="*/ 289998 w 316982"/>
              <a:gd name="connsiteY100" fmla="*/ 249641 h 373017"/>
              <a:gd name="connsiteX101" fmla="*/ 287846 w 316982"/>
              <a:gd name="connsiteY101" fmla="*/ 248755 h 373017"/>
              <a:gd name="connsiteX102" fmla="*/ 284150 w 316982"/>
              <a:gd name="connsiteY102" fmla="*/ 246697 h 373017"/>
              <a:gd name="connsiteX103" fmla="*/ 283931 w 316982"/>
              <a:gd name="connsiteY103" fmla="*/ 245335 h 373017"/>
              <a:gd name="connsiteX104" fmla="*/ 283016 w 316982"/>
              <a:gd name="connsiteY104" fmla="*/ 243640 h 373017"/>
              <a:gd name="connsiteX105" fmla="*/ 282073 w 316982"/>
              <a:gd name="connsiteY105" fmla="*/ 243068 h 373017"/>
              <a:gd name="connsiteX106" fmla="*/ 278101 w 316982"/>
              <a:gd name="connsiteY106" fmla="*/ 242688 h 373017"/>
              <a:gd name="connsiteX107" fmla="*/ 275349 w 316982"/>
              <a:gd name="connsiteY107" fmla="*/ 244630 h 373017"/>
              <a:gd name="connsiteX108" fmla="*/ 272110 w 316982"/>
              <a:gd name="connsiteY108" fmla="*/ 249231 h 373017"/>
              <a:gd name="connsiteX109" fmla="*/ 268433 w 316982"/>
              <a:gd name="connsiteY109" fmla="*/ 255832 h 373017"/>
              <a:gd name="connsiteX110" fmla="*/ 264700 w 316982"/>
              <a:gd name="connsiteY110" fmla="*/ 265481 h 373017"/>
              <a:gd name="connsiteX111" fmla="*/ 264490 w 316982"/>
              <a:gd name="connsiteY111" fmla="*/ 269367 h 373017"/>
              <a:gd name="connsiteX112" fmla="*/ 266519 w 316982"/>
              <a:gd name="connsiteY112" fmla="*/ 273129 h 373017"/>
              <a:gd name="connsiteX113" fmla="*/ 272577 w 316982"/>
              <a:gd name="connsiteY113" fmla="*/ 275225 h 373017"/>
              <a:gd name="connsiteX114" fmla="*/ 277254 w 316982"/>
              <a:gd name="connsiteY114" fmla="*/ 278568 h 373017"/>
              <a:gd name="connsiteX115" fmla="*/ 280340 w 316982"/>
              <a:gd name="connsiteY115" fmla="*/ 282054 h 373017"/>
              <a:gd name="connsiteX116" fmla="*/ 280559 w 316982"/>
              <a:gd name="connsiteY116" fmla="*/ 290446 h 373017"/>
              <a:gd name="connsiteX117" fmla="*/ 281940 w 316982"/>
              <a:gd name="connsiteY117" fmla="*/ 295199 h 373017"/>
              <a:gd name="connsiteX118" fmla="*/ 279911 w 316982"/>
              <a:gd name="connsiteY118" fmla="*/ 297894 h 373017"/>
              <a:gd name="connsiteX119" fmla="*/ 275978 w 316982"/>
              <a:gd name="connsiteY119" fmla="*/ 297199 h 373017"/>
              <a:gd name="connsiteX120" fmla="*/ 270738 w 316982"/>
              <a:gd name="connsiteY120" fmla="*/ 298913 h 373017"/>
              <a:gd name="connsiteX121" fmla="*/ 267024 w 316982"/>
              <a:gd name="connsiteY121" fmla="*/ 301980 h 373017"/>
              <a:gd name="connsiteX122" fmla="*/ 265481 w 316982"/>
              <a:gd name="connsiteY122" fmla="*/ 304895 h 373017"/>
              <a:gd name="connsiteX123" fmla="*/ 265881 w 316982"/>
              <a:gd name="connsiteY123" fmla="*/ 312439 h 373017"/>
              <a:gd name="connsiteX124" fmla="*/ 265119 w 316982"/>
              <a:gd name="connsiteY124" fmla="*/ 315306 h 373017"/>
              <a:gd name="connsiteX125" fmla="*/ 258080 w 316982"/>
              <a:gd name="connsiteY125" fmla="*/ 320716 h 373017"/>
              <a:gd name="connsiteX126" fmla="*/ 254384 w 316982"/>
              <a:gd name="connsiteY126" fmla="*/ 326241 h 373017"/>
              <a:gd name="connsiteX127" fmla="*/ 253460 w 316982"/>
              <a:gd name="connsiteY127" fmla="*/ 328527 h 373017"/>
              <a:gd name="connsiteX128" fmla="*/ 252051 w 316982"/>
              <a:gd name="connsiteY128" fmla="*/ 331118 h 373017"/>
              <a:gd name="connsiteX129" fmla="*/ 243164 w 316982"/>
              <a:gd name="connsiteY129" fmla="*/ 331213 h 373017"/>
              <a:gd name="connsiteX130" fmla="*/ 241059 w 316982"/>
              <a:gd name="connsiteY130" fmla="*/ 328003 h 373017"/>
              <a:gd name="connsiteX131" fmla="*/ 240983 w 316982"/>
              <a:gd name="connsiteY131" fmla="*/ 323231 h 373017"/>
              <a:gd name="connsiteX132" fmla="*/ 242506 w 316982"/>
              <a:gd name="connsiteY132" fmla="*/ 320288 h 373017"/>
              <a:gd name="connsiteX133" fmla="*/ 245774 w 316982"/>
              <a:gd name="connsiteY133" fmla="*/ 318906 h 373017"/>
              <a:gd name="connsiteX134" fmla="*/ 247974 w 316982"/>
              <a:gd name="connsiteY134" fmla="*/ 312772 h 373017"/>
              <a:gd name="connsiteX135" fmla="*/ 247279 w 316982"/>
              <a:gd name="connsiteY135" fmla="*/ 308334 h 373017"/>
              <a:gd name="connsiteX136" fmla="*/ 248564 w 316982"/>
              <a:gd name="connsiteY136" fmla="*/ 306362 h 373017"/>
              <a:gd name="connsiteX137" fmla="*/ 249774 w 316982"/>
              <a:gd name="connsiteY137" fmla="*/ 304972 h 373017"/>
              <a:gd name="connsiteX138" fmla="*/ 252260 w 316982"/>
              <a:gd name="connsiteY138" fmla="*/ 304152 h 373017"/>
              <a:gd name="connsiteX139" fmla="*/ 255775 w 316982"/>
              <a:gd name="connsiteY139" fmla="*/ 303371 h 373017"/>
              <a:gd name="connsiteX140" fmla="*/ 256127 w 316982"/>
              <a:gd name="connsiteY140" fmla="*/ 297151 h 373017"/>
              <a:gd name="connsiteX141" fmla="*/ 253384 w 316982"/>
              <a:gd name="connsiteY141" fmla="*/ 294322 h 373017"/>
              <a:gd name="connsiteX142" fmla="*/ 252422 w 316982"/>
              <a:gd name="connsiteY142" fmla="*/ 290351 h 373017"/>
              <a:gd name="connsiteX143" fmla="*/ 251145 w 316982"/>
              <a:gd name="connsiteY143" fmla="*/ 282997 h 373017"/>
              <a:gd name="connsiteX144" fmla="*/ 246621 w 316982"/>
              <a:gd name="connsiteY144" fmla="*/ 273577 h 373017"/>
              <a:gd name="connsiteX145" fmla="*/ 244202 w 316982"/>
              <a:gd name="connsiteY145" fmla="*/ 265147 h 373017"/>
              <a:gd name="connsiteX146" fmla="*/ 242306 w 316982"/>
              <a:gd name="connsiteY146" fmla="*/ 260975 h 373017"/>
              <a:gd name="connsiteX147" fmla="*/ 239430 w 316982"/>
              <a:gd name="connsiteY147" fmla="*/ 258794 h 373017"/>
              <a:gd name="connsiteX148" fmla="*/ 234239 w 316982"/>
              <a:gd name="connsiteY148" fmla="*/ 258823 h 373017"/>
              <a:gd name="connsiteX149" fmla="*/ 231658 w 316982"/>
              <a:gd name="connsiteY149" fmla="*/ 258204 h 373017"/>
              <a:gd name="connsiteX150" fmla="*/ 222476 w 316982"/>
              <a:gd name="connsiteY150" fmla="*/ 252317 h 373017"/>
              <a:gd name="connsiteX151" fmla="*/ 221837 w 316982"/>
              <a:gd name="connsiteY151" fmla="*/ 251422 h 373017"/>
              <a:gd name="connsiteX152" fmla="*/ 221894 w 316982"/>
              <a:gd name="connsiteY152" fmla="*/ 249850 h 373017"/>
              <a:gd name="connsiteX153" fmla="*/ 223419 w 316982"/>
              <a:gd name="connsiteY153" fmla="*/ 247479 h 373017"/>
              <a:gd name="connsiteX154" fmla="*/ 222390 w 316982"/>
              <a:gd name="connsiteY154" fmla="*/ 244269 h 373017"/>
              <a:gd name="connsiteX155" fmla="*/ 221304 w 316982"/>
              <a:gd name="connsiteY155" fmla="*/ 241230 h 373017"/>
              <a:gd name="connsiteX156" fmla="*/ 219504 w 316982"/>
              <a:gd name="connsiteY156" fmla="*/ 238639 h 373017"/>
              <a:gd name="connsiteX157" fmla="*/ 217532 w 316982"/>
              <a:gd name="connsiteY157" fmla="*/ 237287 h 373017"/>
              <a:gd name="connsiteX158" fmla="*/ 213398 w 316982"/>
              <a:gd name="connsiteY158" fmla="*/ 238115 h 373017"/>
              <a:gd name="connsiteX159" fmla="*/ 211950 w 316982"/>
              <a:gd name="connsiteY159" fmla="*/ 238753 h 373017"/>
              <a:gd name="connsiteX160" fmla="*/ 209340 w 316982"/>
              <a:gd name="connsiteY160" fmla="*/ 238535 h 373017"/>
              <a:gd name="connsiteX161" fmla="*/ 207293 w 316982"/>
              <a:gd name="connsiteY161" fmla="*/ 239687 h 373017"/>
              <a:gd name="connsiteX162" fmla="*/ 206149 w 316982"/>
              <a:gd name="connsiteY162" fmla="*/ 239725 h 373017"/>
              <a:gd name="connsiteX163" fmla="*/ 209369 w 316982"/>
              <a:gd name="connsiteY163" fmla="*/ 235163 h 373017"/>
              <a:gd name="connsiteX164" fmla="*/ 208502 w 316982"/>
              <a:gd name="connsiteY164" fmla="*/ 234086 h 373017"/>
              <a:gd name="connsiteX165" fmla="*/ 205321 w 316982"/>
              <a:gd name="connsiteY165" fmla="*/ 232210 h 373017"/>
              <a:gd name="connsiteX166" fmla="*/ 200997 w 316982"/>
              <a:gd name="connsiteY166" fmla="*/ 231924 h 373017"/>
              <a:gd name="connsiteX167" fmla="*/ 199796 w 316982"/>
              <a:gd name="connsiteY167" fmla="*/ 231695 h 373017"/>
              <a:gd name="connsiteX168" fmla="*/ 199092 w 316982"/>
              <a:gd name="connsiteY168" fmla="*/ 232867 h 373017"/>
              <a:gd name="connsiteX169" fmla="*/ 198253 w 316982"/>
              <a:gd name="connsiteY169" fmla="*/ 232229 h 373017"/>
              <a:gd name="connsiteX170" fmla="*/ 198339 w 316982"/>
              <a:gd name="connsiteY170" fmla="*/ 230191 h 373017"/>
              <a:gd name="connsiteX171" fmla="*/ 193319 w 316982"/>
              <a:gd name="connsiteY171" fmla="*/ 221028 h 373017"/>
              <a:gd name="connsiteX172" fmla="*/ 189947 w 316982"/>
              <a:gd name="connsiteY172" fmla="*/ 217284 h 373017"/>
              <a:gd name="connsiteX173" fmla="*/ 188243 w 316982"/>
              <a:gd name="connsiteY173" fmla="*/ 216618 h 373017"/>
              <a:gd name="connsiteX174" fmla="*/ 185166 w 316982"/>
              <a:gd name="connsiteY174" fmla="*/ 217408 h 373017"/>
              <a:gd name="connsiteX175" fmla="*/ 180013 w 316982"/>
              <a:gd name="connsiteY175" fmla="*/ 215770 h 373017"/>
              <a:gd name="connsiteX176" fmla="*/ 176937 w 316982"/>
              <a:gd name="connsiteY176" fmla="*/ 215408 h 373017"/>
              <a:gd name="connsiteX177" fmla="*/ 175241 w 316982"/>
              <a:gd name="connsiteY177" fmla="*/ 215808 h 373017"/>
              <a:gd name="connsiteX178" fmla="*/ 172707 w 316982"/>
              <a:gd name="connsiteY178" fmla="*/ 216998 h 373017"/>
              <a:gd name="connsiteX179" fmla="*/ 171431 w 316982"/>
              <a:gd name="connsiteY179" fmla="*/ 216208 h 373017"/>
              <a:gd name="connsiteX180" fmla="*/ 170983 w 316982"/>
              <a:gd name="connsiteY180" fmla="*/ 214979 h 373017"/>
              <a:gd name="connsiteX181" fmla="*/ 166306 w 316982"/>
              <a:gd name="connsiteY181" fmla="*/ 211160 h 373017"/>
              <a:gd name="connsiteX182" fmla="*/ 160468 w 316982"/>
              <a:gd name="connsiteY182" fmla="*/ 208997 h 373017"/>
              <a:gd name="connsiteX183" fmla="*/ 149104 w 316982"/>
              <a:gd name="connsiteY183" fmla="*/ 196777 h 373017"/>
              <a:gd name="connsiteX184" fmla="*/ 145618 w 316982"/>
              <a:gd name="connsiteY184" fmla="*/ 192195 h 373017"/>
              <a:gd name="connsiteX185" fmla="*/ 138446 w 316982"/>
              <a:gd name="connsiteY185" fmla="*/ 187138 h 373017"/>
              <a:gd name="connsiteX186" fmla="*/ 133912 w 316982"/>
              <a:gd name="connsiteY186" fmla="*/ 179746 h 373017"/>
              <a:gd name="connsiteX187" fmla="*/ 130197 w 316982"/>
              <a:gd name="connsiteY187" fmla="*/ 177032 h 373017"/>
              <a:gd name="connsiteX188" fmla="*/ 124796 w 316982"/>
              <a:gd name="connsiteY188" fmla="*/ 174850 h 373017"/>
              <a:gd name="connsiteX189" fmla="*/ 123549 w 316982"/>
              <a:gd name="connsiteY189" fmla="*/ 175127 h 373017"/>
              <a:gd name="connsiteX190" fmla="*/ 121929 w 316982"/>
              <a:gd name="connsiteY190" fmla="*/ 175946 h 373017"/>
              <a:gd name="connsiteX191" fmla="*/ 120653 w 316982"/>
              <a:gd name="connsiteY191" fmla="*/ 176060 h 373017"/>
              <a:gd name="connsiteX192" fmla="*/ 119644 w 316982"/>
              <a:gd name="connsiteY192" fmla="*/ 175098 h 373017"/>
              <a:gd name="connsiteX193" fmla="*/ 120672 w 316982"/>
              <a:gd name="connsiteY193" fmla="*/ 174107 h 373017"/>
              <a:gd name="connsiteX194" fmla="*/ 121825 w 316982"/>
              <a:gd name="connsiteY194" fmla="*/ 173660 h 373017"/>
              <a:gd name="connsiteX195" fmla="*/ 121377 w 316982"/>
              <a:gd name="connsiteY195" fmla="*/ 170821 h 373017"/>
              <a:gd name="connsiteX196" fmla="*/ 115224 w 316982"/>
              <a:gd name="connsiteY196" fmla="*/ 163449 h 373017"/>
              <a:gd name="connsiteX197" fmla="*/ 111623 w 316982"/>
              <a:gd name="connsiteY197" fmla="*/ 161068 h 373017"/>
              <a:gd name="connsiteX198" fmla="*/ 110604 w 316982"/>
              <a:gd name="connsiteY198" fmla="*/ 159601 h 373017"/>
              <a:gd name="connsiteX199" fmla="*/ 109852 w 316982"/>
              <a:gd name="connsiteY199" fmla="*/ 157591 h 373017"/>
              <a:gd name="connsiteX200" fmla="*/ 109080 w 316982"/>
              <a:gd name="connsiteY200" fmla="*/ 156267 h 373017"/>
              <a:gd name="connsiteX201" fmla="*/ 107375 w 316982"/>
              <a:gd name="connsiteY201" fmla="*/ 155505 h 373017"/>
              <a:gd name="connsiteX202" fmla="*/ 105918 w 316982"/>
              <a:gd name="connsiteY202" fmla="*/ 155638 h 373017"/>
              <a:gd name="connsiteX203" fmla="*/ 103908 w 316982"/>
              <a:gd name="connsiteY203" fmla="*/ 155134 h 373017"/>
              <a:gd name="connsiteX204" fmla="*/ 103975 w 316982"/>
              <a:gd name="connsiteY204" fmla="*/ 151571 h 373017"/>
              <a:gd name="connsiteX205" fmla="*/ 104375 w 316982"/>
              <a:gd name="connsiteY205" fmla="*/ 148838 h 373017"/>
              <a:gd name="connsiteX206" fmla="*/ 104070 w 316982"/>
              <a:gd name="connsiteY206" fmla="*/ 146513 h 373017"/>
              <a:gd name="connsiteX207" fmla="*/ 102108 w 316982"/>
              <a:gd name="connsiteY207" fmla="*/ 140389 h 373017"/>
              <a:gd name="connsiteX208" fmla="*/ 98717 w 316982"/>
              <a:gd name="connsiteY208" fmla="*/ 135188 h 373017"/>
              <a:gd name="connsiteX209" fmla="*/ 96717 w 316982"/>
              <a:gd name="connsiteY209" fmla="*/ 122701 h 373017"/>
              <a:gd name="connsiteX210" fmla="*/ 95174 w 316982"/>
              <a:gd name="connsiteY210" fmla="*/ 119167 h 373017"/>
              <a:gd name="connsiteX211" fmla="*/ 91421 w 316982"/>
              <a:gd name="connsiteY211" fmla="*/ 116491 h 373017"/>
              <a:gd name="connsiteX212" fmla="*/ 82953 w 316982"/>
              <a:gd name="connsiteY212" fmla="*/ 113481 h 373017"/>
              <a:gd name="connsiteX213" fmla="*/ 71152 w 316982"/>
              <a:gd name="connsiteY213" fmla="*/ 105375 h 373017"/>
              <a:gd name="connsiteX214" fmla="*/ 68656 w 316982"/>
              <a:gd name="connsiteY214" fmla="*/ 105232 h 373017"/>
              <a:gd name="connsiteX215" fmla="*/ 61560 w 316982"/>
              <a:gd name="connsiteY215" fmla="*/ 102070 h 373017"/>
              <a:gd name="connsiteX216" fmla="*/ 57160 w 316982"/>
              <a:gd name="connsiteY216" fmla="*/ 101527 h 373017"/>
              <a:gd name="connsiteX217" fmla="*/ 51445 w 316982"/>
              <a:gd name="connsiteY217" fmla="*/ 104365 h 373017"/>
              <a:gd name="connsiteX218" fmla="*/ 44501 w 316982"/>
              <a:gd name="connsiteY218" fmla="*/ 112157 h 373017"/>
              <a:gd name="connsiteX219" fmla="*/ 38871 w 316982"/>
              <a:gd name="connsiteY219" fmla="*/ 120224 h 373017"/>
              <a:gd name="connsiteX220" fmla="*/ 36824 w 316982"/>
              <a:gd name="connsiteY220" fmla="*/ 121786 h 373017"/>
              <a:gd name="connsiteX221" fmla="*/ 29556 w 316982"/>
              <a:gd name="connsiteY221" fmla="*/ 124530 h 373017"/>
              <a:gd name="connsiteX222" fmla="*/ 23136 w 316982"/>
              <a:gd name="connsiteY222" fmla="*/ 125835 h 373017"/>
              <a:gd name="connsiteX223" fmla="*/ 23070 w 316982"/>
              <a:gd name="connsiteY223" fmla="*/ 123777 h 373017"/>
              <a:gd name="connsiteX224" fmla="*/ 22841 w 316982"/>
              <a:gd name="connsiteY224" fmla="*/ 122225 h 373017"/>
              <a:gd name="connsiteX225" fmla="*/ 23927 w 316982"/>
              <a:gd name="connsiteY225" fmla="*/ 120520 h 373017"/>
              <a:gd name="connsiteX226" fmla="*/ 25718 w 316982"/>
              <a:gd name="connsiteY226" fmla="*/ 118510 h 373017"/>
              <a:gd name="connsiteX227" fmla="*/ 27365 w 316982"/>
              <a:gd name="connsiteY227" fmla="*/ 115976 h 373017"/>
              <a:gd name="connsiteX228" fmla="*/ 28051 w 316982"/>
              <a:gd name="connsiteY228" fmla="*/ 114147 h 373017"/>
              <a:gd name="connsiteX229" fmla="*/ 27727 w 316982"/>
              <a:gd name="connsiteY229" fmla="*/ 112928 h 373017"/>
              <a:gd name="connsiteX230" fmla="*/ 26984 w 316982"/>
              <a:gd name="connsiteY230" fmla="*/ 111119 h 373017"/>
              <a:gd name="connsiteX231" fmla="*/ 25975 w 316982"/>
              <a:gd name="connsiteY231" fmla="*/ 110985 h 373017"/>
              <a:gd name="connsiteX232" fmla="*/ 19860 w 316982"/>
              <a:gd name="connsiteY232" fmla="*/ 112509 h 373017"/>
              <a:gd name="connsiteX233" fmla="*/ 18459 w 316982"/>
              <a:gd name="connsiteY233" fmla="*/ 112119 h 373017"/>
              <a:gd name="connsiteX234" fmla="*/ 13935 w 316982"/>
              <a:gd name="connsiteY234" fmla="*/ 109747 h 373017"/>
              <a:gd name="connsiteX235" fmla="*/ 9068 w 316982"/>
              <a:gd name="connsiteY235" fmla="*/ 106832 h 373017"/>
              <a:gd name="connsiteX236" fmla="*/ 7277 w 316982"/>
              <a:gd name="connsiteY236" fmla="*/ 104756 h 373017"/>
              <a:gd name="connsiteX237" fmla="*/ 6601 w 316982"/>
              <a:gd name="connsiteY237" fmla="*/ 102660 h 373017"/>
              <a:gd name="connsiteX238" fmla="*/ 7106 w 316982"/>
              <a:gd name="connsiteY238" fmla="*/ 101308 h 373017"/>
              <a:gd name="connsiteX239" fmla="*/ 6706 w 316982"/>
              <a:gd name="connsiteY239" fmla="*/ 99993 h 373017"/>
              <a:gd name="connsiteX240" fmla="*/ 5753 w 316982"/>
              <a:gd name="connsiteY240" fmla="*/ 98222 h 373017"/>
              <a:gd name="connsiteX241" fmla="*/ 6610 w 316982"/>
              <a:gd name="connsiteY241" fmla="*/ 96212 h 373017"/>
              <a:gd name="connsiteX242" fmla="*/ 8125 w 316982"/>
              <a:gd name="connsiteY242" fmla="*/ 93707 h 373017"/>
              <a:gd name="connsiteX243" fmla="*/ 8887 w 316982"/>
              <a:gd name="connsiteY243" fmla="*/ 92002 h 373017"/>
              <a:gd name="connsiteX244" fmla="*/ 10163 w 316982"/>
              <a:gd name="connsiteY244" fmla="*/ 91564 h 373017"/>
              <a:gd name="connsiteX245" fmla="*/ 10773 w 316982"/>
              <a:gd name="connsiteY245" fmla="*/ 90526 h 373017"/>
              <a:gd name="connsiteX246" fmla="*/ 9753 w 316982"/>
              <a:gd name="connsiteY246" fmla="*/ 86373 h 373017"/>
              <a:gd name="connsiteX247" fmla="*/ 9220 w 316982"/>
              <a:gd name="connsiteY247" fmla="*/ 85706 h 373017"/>
              <a:gd name="connsiteX248" fmla="*/ 8344 w 316982"/>
              <a:gd name="connsiteY248" fmla="*/ 85192 h 373017"/>
              <a:gd name="connsiteX249" fmla="*/ 6991 w 316982"/>
              <a:gd name="connsiteY249" fmla="*/ 85134 h 373017"/>
              <a:gd name="connsiteX250" fmla="*/ 4629 w 316982"/>
              <a:gd name="connsiteY250" fmla="*/ 84277 h 373017"/>
              <a:gd name="connsiteX251" fmla="*/ 2953 w 316982"/>
              <a:gd name="connsiteY251" fmla="*/ 82839 h 373017"/>
              <a:gd name="connsiteX252" fmla="*/ 2591 w 316982"/>
              <a:gd name="connsiteY252" fmla="*/ 80896 h 373017"/>
              <a:gd name="connsiteX253" fmla="*/ 1705 w 316982"/>
              <a:gd name="connsiteY253" fmla="*/ 79029 h 373017"/>
              <a:gd name="connsiteX254" fmla="*/ 190 w 316982"/>
              <a:gd name="connsiteY254" fmla="*/ 77314 h 373017"/>
              <a:gd name="connsiteX255" fmla="*/ 0 w 316982"/>
              <a:gd name="connsiteY255" fmla="*/ 75438 h 373017"/>
              <a:gd name="connsiteX256" fmla="*/ 1724 w 316982"/>
              <a:gd name="connsiteY256" fmla="*/ 74447 h 373017"/>
              <a:gd name="connsiteX257" fmla="*/ 4077 w 316982"/>
              <a:gd name="connsiteY257" fmla="*/ 74409 h 373017"/>
              <a:gd name="connsiteX258" fmla="*/ 5734 w 316982"/>
              <a:gd name="connsiteY258" fmla="*/ 74781 h 373017"/>
              <a:gd name="connsiteX259" fmla="*/ 9449 w 316982"/>
              <a:gd name="connsiteY259" fmla="*/ 71761 h 373017"/>
              <a:gd name="connsiteX260" fmla="*/ 10820 w 316982"/>
              <a:gd name="connsiteY260" fmla="*/ 71494 h 373017"/>
              <a:gd name="connsiteX261" fmla="*/ 12049 w 316982"/>
              <a:gd name="connsiteY261" fmla="*/ 70847 h 373017"/>
              <a:gd name="connsiteX262" fmla="*/ 13078 w 316982"/>
              <a:gd name="connsiteY262" fmla="*/ 66713 h 373017"/>
              <a:gd name="connsiteX263" fmla="*/ 13868 w 316982"/>
              <a:gd name="connsiteY263" fmla="*/ 65475 h 373017"/>
              <a:gd name="connsiteX264" fmla="*/ 14059 w 316982"/>
              <a:gd name="connsiteY264" fmla="*/ 64751 h 373017"/>
              <a:gd name="connsiteX265" fmla="*/ 13325 w 316982"/>
              <a:gd name="connsiteY265" fmla="*/ 63884 h 373017"/>
              <a:gd name="connsiteX266" fmla="*/ 10325 w 316982"/>
              <a:gd name="connsiteY266" fmla="*/ 60970 h 373017"/>
              <a:gd name="connsiteX267" fmla="*/ 8954 w 316982"/>
              <a:gd name="connsiteY267" fmla="*/ 57921 h 373017"/>
              <a:gd name="connsiteX268" fmla="*/ 6791 w 316982"/>
              <a:gd name="connsiteY268" fmla="*/ 54502 h 373017"/>
              <a:gd name="connsiteX269" fmla="*/ 4782 w 316982"/>
              <a:gd name="connsiteY269" fmla="*/ 52987 h 373017"/>
              <a:gd name="connsiteX270" fmla="*/ 4372 w 316982"/>
              <a:gd name="connsiteY270" fmla="*/ 51806 h 373017"/>
              <a:gd name="connsiteX271" fmla="*/ 4324 w 316982"/>
              <a:gd name="connsiteY271" fmla="*/ 50311 h 373017"/>
              <a:gd name="connsiteX272" fmla="*/ 4734 w 316982"/>
              <a:gd name="connsiteY272" fmla="*/ 48987 h 373017"/>
              <a:gd name="connsiteX273" fmla="*/ 8372 w 316982"/>
              <a:gd name="connsiteY273" fmla="*/ 46930 h 373017"/>
              <a:gd name="connsiteX274" fmla="*/ 10525 w 316982"/>
              <a:gd name="connsiteY274" fmla="*/ 44739 h 373017"/>
              <a:gd name="connsiteX275" fmla="*/ 11449 w 316982"/>
              <a:gd name="connsiteY275" fmla="*/ 45577 h 373017"/>
              <a:gd name="connsiteX276" fmla="*/ 13411 w 316982"/>
              <a:gd name="connsiteY276" fmla="*/ 46472 h 373017"/>
              <a:gd name="connsiteX277" fmla="*/ 18736 w 316982"/>
              <a:gd name="connsiteY277" fmla="*/ 45253 h 373017"/>
              <a:gd name="connsiteX278" fmla="*/ 22041 w 316982"/>
              <a:gd name="connsiteY278" fmla="*/ 44024 h 373017"/>
              <a:gd name="connsiteX279" fmla="*/ 24365 w 316982"/>
              <a:gd name="connsiteY279" fmla="*/ 42729 h 373017"/>
              <a:gd name="connsiteX280" fmla="*/ 25803 w 316982"/>
              <a:gd name="connsiteY280" fmla="*/ 42958 h 373017"/>
              <a:gd name="connsiteX281" fmla="*/ 31023 w 316982"/>
              <a:gd name="connsiteY281" fmla="*/ 44891 h 373017"/>
              <a:gd name="connsiteX282" fmla="*/ 32747 w 316982"/>
              <a:gd name="connsiteY282" fmla="*/ 43910 h 373017"/>
              <a:gd name="connsiteX283" fmla="*/ 36509 w 316982"/>
              <a:gd name="connsiteY283" fmla="*/ 41291 h 373017"/>
              <a:gd name="connsiteX284" fmla="*/ 37071 w 316982"/>
              <a:gd name="connsiteY284" fmla="*/ 39910 h 373017"/>
              <a:gd name="connsiteX285" fmla="*/ 40043 w 316982"/>
              <a:gd name="connsiteY285" fmla="*/ 35719 h 373017"/>
              <a:gd name="connsiteX286" fmla="*/ 40100 w 316982"/>
              <a:gd name="connsiteY286" fmla="*/ 34700 h 373017"/>
              <a:gd name="connsiteX287" fmla="*/ 38881 w 316982"/>
              <a:gd name="connsiteY287" fmla="*/ 32061 h 373017"/>
              <a:gd name="connsiteX288" fmla="*/ 39262 w 316982"/>
              <a:gd name="connsiteY288" fmla="*/ 31480 h 373017"/>
              <a:gd name="connsiteX289" fmla="*/ 42901 w 316982"/>
              <a:gd name="connsiteY289" fmla="*/ 28775 h 373017"/>
              <a:gd name="connsiteX290" fmla="*/ 44682 w 316982"/>
              <a:gd name="connsiteY290" fmla="*/ 26375 h 373017"/>
              <a:gd name="connsiteX291" fmla="*/ 46615 w 316982"/>
              <a:gd name="connsiteY291" fmla="*/ 24765 h 373017"/>
              <a:gd name="connsiteX292" fmla="*/ 48006 w 316982"/>
              <a:gd name="connsiteY292" fmla="*/ 24727 h 373017"/>
              <a:gd name="connsiteX293" fmla="*/ 48387 w 316982"/>
              <a:gd name="connsiteY293" fmla="*/ 25279 h 373017"/>
              <a:gd name="connsiteX294" fmla="*/ 48549 w 316982"/>
              <a:gd name="connsiteY294" fmla="*/ 26403 h 373017"/>
              <a:gd name="connsiteX295" fmla="*/ 48425 w 316982"/>
              <a:gd name="connsiteY295" fmla="*/ 31032 h 373017"/>
              <a:gd name="connsiteX296" fmla="*/ 48959 w 316982"/>
              <a:gd name="connsiteY296" fmla="*/ 32452 h 373017"/>
              <a:gd name="connsiteX297" fmla="*/ 51816 w 316982"/>
              <a:gd name="connsiteY297" fmla="*/ 35766 h 373017"/>
              <a:gd name="connsiteX298" fmla="*/ 53854 w 316982"/>
              <a:gd name="connsiteY298" fmla="*/ 37652 h 373017"/>
              <a:gd name="connsiteX299" fmla="*/ 58588 w 316982"/>
              <a:gd name="connsiteY299" fmla="*/ 38948 h 373017"/>
              <a:gd name="connsiteX300" fmla="*/ 58807 w 316982"/>
              <a:gd name="connsiteY300" fmla="*/ 39567 h 373017"/>
              <a:gd name="connsiteX301" fmla="*/ 57502 w 316982"/>
              <a:gd name="connsiteY301" fmla="*/ 42053 h 373017"/>
              <a:gd name="connsiteX302" fmla="*/ 60370 w 316982"/>
              <a:gd name="connsiteY302" fmla="*/ 45025 h 373017"/>
              <a:gd name="connsiteX303" fmla="*/ 60884 w 316982"/>
              <a:gd name="connsiteY303" fmla="*/ 47196 h 373017"/>
              <a:gd name="connsiteX304" fmla="*/ 62208 w 316982"/>
              <a:gd name="connsiteY304" fmla="*/ 48416 h 373017"/>
              <a:gd name="connsiteX305" fmla="*/ 64075 w 316982"/>
              <a:gd name="connsiteY305" fmla="*/ 47815 h 373017"/>
              <a:gd name="connsiteX306" fmla="*/ 64684 w 316982"/>
              <a:gd name="connsiteY306" fmla="*/ 46663 h 373017"/>
              <a:gd name="connsiteX307" fmla="*/ 63951 w 316982"/>
              <a:gd name="connsiteY307" fmla="*/ 44653 h 373017"/>
              <a:gd name="connsiteX308" fmla="*/ 63408 w 316982"/>
              <a:gd name="connsiteY308" fmla="*/ 42548 h 373017"/>
              <a:gd name="connsiteX309" fmla="*/ 63513 w 316982"/>
              <a:gd name="connsiteY309" fmla="*/ 41329 h 373017"/>
              <a:gd name="connsiteX310" fmla="*/ 64027 w 316982"/>
              <a:gd name="connsiteY310" fmla="*/ 39929 h 373017"/>
              <a:gd name="connsiteX311" fmla="*/ 65332 w 316982"/>
              <a:gd name="connsiteY311" fmla="*/ 37967 h 373017"/>
              <a:gd name="connsiteX312" fmla="*/ 68875 w 316982"/>
              <a:gd name="connsiteY312" fmla="*/ 33471 h 373017"/>
              <a:gd name="connsiteX313" fmla="*/ 70152 w 316982"/>
              <a:gd name="connsiteY313" fmla="*/ 30871 h 373017"/>
              <a:gd name="connsiteX314" fmla="*/ 70380 w 316982"/>
              <a:gd name="connsiteY314" fmla="*/ 26841 h 373017"/>
              <a:gd name="connsiteX315" fmla="*/ 70390 w 316982"/>
              <a:gd name="connsiteY315" fmla="*/ 23603 h 373017"/>
              <a:gd name="connsiteX316" fmla="*/ 71571 w 316982"/>
              <a:gd name="connsiteY316" fmla="*/ 22812 h 373017"/>
              <a:gd name="connsiteX317" fmla="*/ 74114 w 316982"/>
              <a:gd name="connsiteY317" fmla="*/ 23393 h 373017"/>
              <a:gd name="connsiteX318" fmla="*/ 74876 w 316982"/>
              <a:gd name="connsiteY318" fmla="*/ 23327 h 373017"/>
              <a:gd name="connsiteX319" fmla="*/ 75219 w 316982"/>
              <a:gd name="connsiteY319" fmla="*/ 25317 h 373017"/>
              <a:gd name="connsiteX320" fmla="*/ 76305 w 316982"/>
              <a:gd name="connsiteY320" fmla="*/ 28489 h 373017"/>
              <a:gd name="connsiteX321" fmla="*/ 77581 w 316982"/>
              <a:gd name="connsiteY321" fmla="*/ 30128 h 373017"/>
              <a:gd name="connsiteX322" fmla="*/ 78943 w 316982"/>
              <a:gd name="connsiteY322" fmla="*/ 30518 h 373017"/>
              <a:gd name="connsiteX323" fmla="*/ 80543 w 316982"/>
              <a:gd name="connsiteY323" fmla="*/ 30527 h 373017"/>
              <a:gd name="connsiteX324" fmla="*/ 84506 w 316982"/>
              <a:gd name="connsiteY324" fmla="*/ 28594 h 373017"/>
              <a:gd name="connsiteX325" fmla="*/ 87087 w 316982"/>
              <a:gd name="connsiteY325" fmla="*/ 27756 h 373017"/>
              <a:gd name="connsiteX326" fmla="*/ 88554 w 316982"/>
              <a:gd name="connsiteY326" fmla="*/ 27984 h 373017"/>
              <a:gd name="connsiteX327" fmla="*/ 89421 w 316982"/>
              <a:gd name="connsiteY327" fmla="*/ 29299 h 373017"/>
              <a:gd name="connsiteX328" fmla="*/ 91269 w 316982"/>
              <a:gd name="connsiteY328" fmla="*/ 32756 h 373017"/>
              <a:gd name="connsiteX329" fmla="*/ 92326 w 316982"/>
              <a:gd name="connsiteY329" fmla="*/ 33147 h 373017"/>
              <a:gd name="connsiteX330" fmla="*/ 93602 w 316982"/>
              <a:gd name="connsiteY330" fmla="*/ 32747 h 373017"/>
              <a:gd name="connsiteX331" fmla="*/ 94050 w 316982"/>
              <a:gd name="connsiteY331" fmla="*/ 32156 h 373017"/>
              <a:gd name="connsiteX332" fmla="*/ 93640 w 316982"/>
              <a:gd name="connsiteY332" fmla="*/ 30823 h 373017"/>
              <a:gd name="connsiteX333" fmla="*/ 93097 w 316982"/>
              <a:gd name="connsiteY333" fmla="*/ 27937 h 373017"/>
              <a:gd name="connsiteX334" fmla="*/ 92355 w 316982"/>
              <a:gd name="connsiteY334" fmla="*/ 25698 h 373017"/>
              <a:gd name="connsiteX335" fmla="*/ 91383 w 316982"/>
              <a:gd name="connsiteY335" fmla="*/ 24651 h 373017"/>
              <a:gd name="connsiteX336" fmla="*/ 91183 w 316982"/>
              <a:gd name="connsiteY336" fmla="*/ 23289 h 373017"/>
              <a:gd name="connsiteX337" fmla="*/ 91792 w 316982"/>
              <a:gd name="connsiteY337" fmla="*/ 20831 h 373017"/>
              <a:gd name="connsiteX338" fmla="*/ 92488 w 316982"/>
              <a:gd name="connsiteY338" fmla="*/ 18774 h 373017"/>
              <a:gd name="connsiteX339" fmla="*/ 93840 w 316982"/>
              <a:gd name="connsiteY339" fmla="*/ 18212 h 373017"/>
              <a:gd name="connsiteX340" fmla="*/ 95393 w 316982"/>
              <a:gd name="connsiteY340" fmla="*/ 17954 h 373017"/>
              <a:gd name="connsiteX341" fmla="*/ 97441 w 316982"/>
              <a:gd name="connsiteY341" fmla="*/ 20136 h 373017"/>
              <a:gd name="connsiteX342" fmla="*/ 99870 w 316982"/>
              <a:gd name="connsiteY342" fmla="*/ 20822 h 373017"/>
              <a:gd name="connsiteX343" fmla="*/ 101679 w 316982"/>
              <a:gd name="connsiteY343" fmla="*/ 20707 h 373017"/>
              <a:gd name="connsiteX344" fmla="*/ 101994 w 316982"/>
              <a:gd name="connsiteY344" fmla="*/ 19440 h 373017"/>
              <a:gd name="connsiteX345" fmla="*/ 101880 w 316982"/>
              <a:gd name="connsiteY345" fmla="*/ 18050 h 373017"/>
              <a:gd name="connsiteX346" fmla="*/ 100803 w 316982"/>
              <a:gd name="connsiteY346" fmla="*/ 16259 h 373017"/>
              <a:gd name="connsiteX347" fmla="*/ 101013 w 316982"/>
              <a:gd name="connsiteY347" fmla="*/ 13545 h 373017"/>
              <a:gd name="connsiteX348" fmla="*/ 102260 w 316982"/>
              <a:gd name="connsiteY348" fmla="*/ 8477 h 373017"/>
              <a:gd name="connsiteX349" fmla="*/ 102975 w 316982"/>
              <a:gd name="connsiteY349" fmla="*/ 8868 h 373017"/>
              <a:gd name="connsiteX350" fmla="*/ 105661 w 316982"/>
              <a:gd name="connsiteY350" fmla="*/ 8915 h 373017"/>
              <a:gd name="connsiteX351" fmla="*/ 108585 w 316982"/>
              <a:gd name="connsiteY351" fmla="*/ 9201 h 373017"/>
              <a:gd name="connsiteX352" fmla="*/ 110471 w 316982"/>
              <a:gd name="connsiteY352" fmla="*/ 11268 h 373017"/>
              <a:gd name="connsiteX353" fmla="*/ 112319 w 316982"/>
              <a:gd name="connsiteY353" fmla="*/ 11973 h 373017"/>
              <a:gd name="connsiteX354" fmla="*/ 114948 w 316982"/>
              <a:gd name="connsiteY354" fmla="*/ 12192 h 373017"/>
              <a:gd name="connsiteX355" fmla="*/ 116710 w 316982"/>
              <a:gd name="connsiteY355" fmla="*/ 11906 h 373017"/>
              <a:gd name="connsiteX356" fmla="*/ 117567 w 316982"/>
              <a:gd name="connsiteY356" fmla="*/ 11125 h 373017"/>
              <a:gd name="connsiteX357" fmla="*/ 118586 w 316982"/>
              <a:gd name="connsiteY357" fmla="*/ 8706 h 373017"/>
              <a:gd name="connsiteX358" fmla="*/ 120472 w 316982"/>
              <a:gd name="connsiteY358" fmla="*/ 5705 h 373017"/>
              <a:gd name="connsiteX359" fmla="*/ 123425 w 316982"/>
              <a:gd name="connsiteY359" fmla="*/ 4162 h 373017"/>
              <a:gd name="connsiteX360" fmla="*/ 128473 w 316982"/>
              <a:gd name="connsiteY360" fmla="*/ 3877 h 373017"/>
              <a:gd name="connsiteX361" fmla="*/ 130997 w 316982"/>
              <a:gd name="connsiteY361" fmla="*/ 3315 h 373017"/>
              <a:gd name="connsiteX362" fmla="*/ 133617 w 316982"/>
              <a:gd name="connsiteY362" fmla="*/ 3343 h 373017"/>
              <a:gd name="connsiteX363" fmla="*/ 135589 w 316982"/>
              <a:gd name="connsiteY363" fmla="*/ 3810 h 373017"/>
              <a:gd name="connsiteX364" fmla="*/ 137627 w 316982"/>
              <a:gd name="connsiteY364" fmla="*/ 3753 h 373017"/>
              <a:gd name="connsiteX365" fmla="*/ 142808 w 316982"/>
              <a:gd name="connsiteY365" fmla="*/ 1657 h 373017"/>
              <a:gd name="connsiteX366" fmla="*/ 148152 w 316982"/>
              <a:gd name="connsiteY366" fmla="*/ 0 h 373017"/>
              <a:gd name="connsiteX367" fmla="*/ 148895 w 316982"/>
              <a:gd name="connsiteY367" fmla="*/ 276 h 373017"/>
              <a:gd name="connsiteX368" fmla="*/ 149009 w 316982"/>
              <a:gd name="connsiteY368" fmla="*/ 829 h 373017"/>
              <a:gd name="connsiteX369" fmla="*/ 148047 w 316982"/>
              <a:gd name="connsiteY369" fmla="*/ 2105 h 373017"/>
              <a:gd name="connsiteX370" fmla="*/ 147114 w 316982"/>
              <a:gd name="connsiteY370" fmla="*/ 3800 h 373017"/>
              <a:gd name="connsiteX371" fmla="*/ 147742 w 316982"/>
              <a:gd name="connsiteY371" fmla="*/ 5734 h 373017"/>
              <a:gd name="connsiteX372" fmla="*/ 150781 w 316982"/>
              <a:gd name="connsiteY372" fmla="*/ 9611 h 373017"/>
              <a:gd name="connsiteX373" fmla="*/ 152438 w 316982"/>
              <a:gd name="connsiteY373" fmla="*/ 12573 h 373017"/>
              <a:gd name="connsiteX374" fmla="*/ 154000 w 316982"/>
              <a:gd name="connsiteY374" fmla="*/ 14792 h 373017"/>
              <a:gd name="connsiteX375" fmla="*/ 156429 w 316982"/>
              <a:gd name="connsiteY375" fmla="*/ 15964 h 373017"/>
              <a:gd name="connsiteX376" fmla="*/ 159620 w 316982"/>
              <a:gd name="connsiteY376" fmla="*/ 16678 h 373017"/>
              <a:gd name="connsiteX377" fmla="*/ 162325 w 316982"/>
              <a:gd name="connsiteY377" fmla="*/ 16935 h 373017"/>
              <a:gd name="connsiteX378" fmla="*/ 165154 w 316982"/>
              <a:gd name="connsiteY378" fmla="*/ 17774 h 373017"/>
              <a:gd name="connsiteX379" fmla="*/ 174860 w 316982"/>
              <a:gd name="connsiteY379" fmla="*/ 19841 h 373017"/>
              <a:gd name="connsiteX380" fmla="*/ 179746 w 316982"/>
              <a:gd name="connsiteY380" fmla="*/ 20412 h 373017"/>
              <a:gd name="connsiteX381" fmla="*/ 183451 w 316982"/>
              <a:gd name="connsiteY381" fmla="*/ 20498 h 373017"/>
              <a:gd name="connsiteX382" fmla="*/ 189024 w 316982"/>
              <a:gd name="connsiteY382" fmla="*/ 21745 h 373017"/>
              <a:gd name="connsiteX383" fmla="*/ 156553 w 316982"/>
              <a:gd name="connsiteY383" fmla="*/ 120815 h 373017"/>
              <a:gd name="connsiteX384" fmla="*/ 157344 w 316982"/>
              <a:gd name="connsiteY384" fmla="*/ 118910 h 373017"/>
              <a:gd name="connsiteX385" fmla="*/ 157048 w 316982"/>
              <a:gd name="connsiteY385" fmla="*/ 117548 h 373017"/>
              <a:gd name="connsiteX386" fmla="*/ 155372 w 316982"/>
              <a:gd name="connsiteY386" fmla="*/ 117824 h 373017"/>
              <a:gd name="connsiteX387" fmla="*/ 154191 w 316982"/>
              <a:gd name="connsiteY387" fmla="*/ 119596 h 373017"/>
              <a:gd name="connsiteX388" fmla="*/ 154981 w 316982"/>
              <a:gd name="connsiteY388" fmla="*/ 121091 h 373017"/>
              <a:gd name="connsiteX389" fmla="*/ 156553 w 316982"/>
              <a:gd name="connsiteY389" fmla="*/ 120815 h 373017"/>
              <a:gd name="connsiteX390" fmla="*/ 155324 w 316982"/>
              <a:gd name="connsiteY390" fmla="*/ 193662 h 373017"/>
              <a:gd name="connsiteX391" fmla="*/ 155305 w 316982"/>
              <a:gd name="connsiteY391" fmla="*/ 193377 h 373017"/>
              <a:gd name="connsiteX392" fmla="*/ 155105 w 316982"/>
              <a:gd name="connsiteY392" fmla="*/ 193405 h 373017"/>
              <a:gd name="connsiteX393" fmla="*/ 155019 w 316982"/>
              <a:gd name="connsiteY393" fmla="*/ 193577 h 373017"/>
              <a:gd name="connsiteX394" fmla="*/ 155105 w 316982"/>
              <a:gd name="connsiteY394" fmla="*/ 193691 h 373017"/>
              <a:gd name="connsiteX395" fmla="*/ 155324 w 316982"/>
              <a:gd name="connsiteY395" fmla="*/ 193662 h 373017"/>
              <a:gd name="connsiteX396" fmla="*/ 100689 w 316982"/>
              <a:gd name="connsiteY396" fmla="*/ 159048 h 373017"/>
              <a:gd name="connsiteX397" fmla="*/ 101575 w 316982"/>
              <a:gd name="connsiteY397" fmla="*/ 160458 h 373017"/>
              <a:gd name="connsiteX398" fmla="*/ 101679 w 316982"/>
              <a:gd name="connsiteY398" fmla="*/ 161277 h 373017"/>
              <a:gd name="connsiteX399" fmla="*/ 101079 w 316982"/>
              <a:gd name="connsiteY399" fmla="*/ 162211 h 373017"/>
              <a:gd name="connsiteX400" fmla="*/ 101327 w 316982"/>
              <a:gd name="connsiteY400" fmla="*/ 164306 h 373017"/>
              <a:gd name="connsiteX401" fmla="*/ 99089 w 316982"/>
              <a:gd name="connsiteY401" fmla="*/ 162563 h 373017"/>
              <a:gd name="connsiteX402" fmla="*/ 95707 w 316982"/>
              <a:gd name="connsiteY402" fmla="*/ 163439 h 373017"/>
              <a:gd name="connsiteX403" fmla="*/ 93631 w 316982"/>
              <a:gd name="connsiteY403" fmla="*/ 163249 h 373017"/>
              <a:gd name="connsiteX404" fmla="*/ 93059 w 316982"/>
              <a:gd name="connsiteY404" fmla="*/ 161687 h 373017"/>
              <a:gd name="connsiteX405" fmla="*/ 93536 w 316982"/>
              <a:gd name="connsiteY405" fmla="*/ 160772 h 373017"/>
              <a:gd name="connsiteX406" fmla="*/ 96755 w 316982"/>
              <a:gd name="connsiteY406" fmla="*/ 160572 h 373017"/>
              <a:gd name="connsiteX407" fmla="*/ 97755 w 316982"/>
              <a:gd name="connsiteY407" fmla="*/ 160125 h 373017"/>
              <a:gd name="connsiteX408" fmla="*/ 99717 w 316982"/>
              <a:gd name="connsiteY408" fmla="*/ 160334 h 373017"/>
              <a:gd name="connsiteX409" fmla="*/ 100689 w 316982"/>
              <a:gd name="connsiteY409" fmla="*/ 159048 h 373017"/>
              <a:gd name="connsiteX410" fmla="*/ 80277 w 316982"/>
              <a:gd name="connsiteY410" fmla="*/ 229733 h 373017"/>
              <a:gd name="connsiteX411" fmla="*/ 81620 w 316982"/>
              <a:gd name="connsiteY411" fmla="*/ 231981 h 373017"/>
              <a:gd name="connsiteX412" fmla="*/ 84620 w 316982"/>
              <a:gd name="connsiteY412" fmla="*/ 241182 h 373017"/>
              <a:gd name="connsiteX413" fmla="*/ 84906 w 316982"/>
              <a:gd name="connsiteY413" fmla="*/ 243164 h 373017"/>
              <a:gd name="connsiteX414" fmla="*/ 84306 w 316982"/>
              <a:gd name="connsiteY414" fmla="*/ 245193 h 373017"/>
              <a:gd name="connsiteX415" fmla="*/ 83544 w 316982"/>
              <a:gd name="connsiteY415" fmla="*/ 246631 h 373017"/>
              <a:gd name="connsiteX416" fmla="*/ 80563 w 316982"/>
              <a:gd name="connsiteY416" fmla="*/ 251241 h 373017"/>
              <a:gd name="connsiteX417" fmla="*/ 81001 w 316982"/>
              <a:gd name="connsiteY417" fmla="*/ 255041 h 373017"/>
              <a:gd name="connsiteX418" fmla="*/ 82105 w 316982"/>
              <a:gd name="connsiteY418" fmla="*/ 257394 h 373017"/>
              <a:gd name="connsiteX419" fmla="*/ 82267 w 316982"/>
              <a:gd name="connsiteY419" fmla="*/ 259994 h 373017"/>
              <a:gd name="connsiteX420" fmla="*/ 81715 w 316982"/>
              <a:gd name="connsiteY420" fmla="*/ 263214 h 373017"/>
              <a:gd name="connsiteX421" fmla="*/ 79867 w 316982"/>
              <a:gd name="connsiteY421" fmla="*/ 282921 h 373017"/>
              <a:gd name="connsiteX422" fmla="*/ 78972 w 316982"/>
              <a:gd name="connsiteY422" fmla="*/ 286398 h 373017"/>
              <a:gd name="connsiteX423" fmla="*/ 78410 w 316982"/>
              <a:gd name="connsiteY423" fmla="*/ 289398 h 373017"/>
              <a:gd name="connsiteX424" fmla="*/ 76372 w 316982"/>
              <a:gd name="connsiteY424" fmla="*/ 290313 h 373017"/>
              <a:gd name="connsiteX425" fmla="*/ 73743 w 316982"/>
              <a:gd name="connsiteY425" fmla="*/ 289350 h 373017"/>
              <a:gd name="connsiteX426" fmla="*/ 70428 w 316982"/>
              <a:gd name="connsiteY426" fmla="*/ 287655 h 373017"/>
              <a:gd name="connsiteX427" fmla="*/ 68894 w 316982"/>
              <a:gd name="connsiteY427" fmla="*/ 287760 h 373017"/>
              <a:gd name="connsiteX428" fmla="*/ 67351 w 316982"/>
              <a:gd name="connsiteY428" fmla="*/ 288341 h 373017"/>
              <a:gd name="connsiteX429" fmla="*/ 66084 w 316982"/>
              <a:gd name="connsiteY429" fmla="*/ 287846 h 373017"/>
              <a:gd name="connsiteX430" fmla="*/ 64875 w 316982"/>
              <a:gd name="connsiteY430" fmla="*/ 286883 h 373017"/>
              <a:gd name="connsiteX431" fmla="*/ 63970 w 316982"/>
              <a:gd name="connsiteY431" fmla="*/ 293608 h 373017"/>
              <a:gd name="connsiteX432" fmla="*/ 62474 w 316982"/>
              <a:gd name="connsiteY432" fmla="*/ 296332 h 373017"/>
              <a:gd name="connsiteX433" fmla="*/ 60198 w 316982"/>
              <a:gd name="connsiteY433" fmla="*/ 298075 h 373017"/>
              <a:gd name="connsiteX434" fmla="*/ 58055 w 316982"/>
              <a:gd name="connsiteY434" fmla="*/ 298180 h 373017"/>
              <a:gd name="connsiteX435" fmla="*/ 55845 w 316982"/>
              <a:gd name="connsiteY435" fmla="*/ 297599 h 373017"/>
              <a:gd name="connsiteX436" fmla="*/ 53978 w 316982"/>
              <a:gd name="connsiteY436" fmla="*/ 297599 h 373017"/>
              <a:gd name="connsiteX437" fmla="*/ 52559 w 316982"/>
              <a:gd name="connsiteY437" fmla="*/ 296313 h 373017"/>
              <a:gd name="connsiteX438" fmla="*/ 51435 w 316982"/>
              <a:gd name="connsiteY438" fmla="*/ 294046 h 373017"/>
              <a:gd name="connsiteX439" fmla="*/ 49644 w 316982"/>
              <a:gd name="connsiteY439" fmla="*/ 291294 h 373017"/>
              <a:gd name="connsiteX440" fmla="*/ 47825 w 316982"/>
              <a:gd name="connsiteY440" fmla="*/ 288026 h 373017"/>
              <a:gd name="connsiteX441" fmla="*/ 47625 w 316982"/>
              <a:gd name="connsiteY441" fmla="*/ 285064 h 373017"/>
              <a:gd name="connsiteX442" fmla="*/ 47311 w 316982"/>
              <a:gd name="connsiteY442" fmla="*/ 278521 h 373017"/>
              <a:gd name="connsiteX443" fmla="*/ 47835 w 316982"/>
              <a:gd name="connsiteY443" fmla="*/ 277092 h 373017"/>
              <a:gd name="connsiteX444" fmla="*/ 48596 w 316982"/>
              <a:gd name="connsiteY444" fmla="*/ 275720 h 373017"/>
              <a:gd name="connsiteX445" fmla="*/ 48968 w 316982"/>
              <a:gd name="connsiteY445" fmla="*/ 272787 h 373017"/>
              <a:gd name="connsiteX446" fmla="*/ 48711 w 316982"/>
              <a:gd name="connsiteY446" fmla="*/ 270224 h 373017"/>
              <a:gd name="connsiteX447" fmla="*/ 49244 w 316982"/>
              <a:gd name="connsiteY447" fmla="*/ 269310 h 373017"/>
              <a:gd name="connsiteX448" fmla="*/ 50302 w 316982"/>
              <a:gd name="connsiteY448" fmla="*/ 270224 h 373017"/>
              <a:gd name="connsiteX449" fmla="*/ 51092 w 316982"/>
              <a:gd name="connsiteY449" fmla="*/ 269881 h 373017"/>
              <a:gd name="connsiteX450" fmla="*/ 51045 w 316982"/>
              <a:gd name="connsiteY450" fmla="*/ 268557 h 373017"/>
              <a:gd name="connsiteX451" fmla="*/ 51283 w 316982"/>
              <a:gd name="connsiteY451" fmla="*/ 266147 h 373017"/>
              <a:gd name="connsiteX452" fmla="*/ 49892 w 316982"/>
              <a:gd name="connsiteY452" fmla="*/ 264128 h 373017"/>
              <a:gd name="connsiteX453" fmla="*/ 47539 w 316982"/>
              <a:gd name="connsiteY453" fmla="*/ 263442 h 373017"/>
              <a:gd name="connsiteX454" fmla="*/ 47311 w 316982"/>
              <a:gd name="connsiteY454" fmla="*/ 261328 h 373017"/>
              <a:gd name="connsiteX455" fmla="*/ 47558 w 316982"/>
              <a:gd name="connsiteY455" fmla="*/ 259261 h 373017"/>
              <a:gd name="connsiteX456" fmla="*/ 48797 w 316982"/>
              <a:gd name="connsiteY456" fmla="*/ 257870 h 373017"/>
              <a:gd name="connsiteX457" fmla="*/ 49216 w 316982"/>
              <a:gd name="connsiteY457" fmla="*/ 256022 h 373017"/>
              <a:gd name="connsiteX458" fmla="*/ 49225 w 316982"/>
              <a:gd name="connsiteY458" fmla="*/ 250374 h 373017"/>
              <a:gd name="connsiteX459" fmla="*/ 47568 w 316982"/>
              <a:gd name="connsiteY459" fmla="*/ 248288 h 373017"/>
              <a:gd name="connsiteX460" fmla="*/ 46930 w 316982"/>
              <a:gd name="connsiteY460" fmla="*/ 245126 h 373017"/>
              <a:gd name="connsiteX461" fmla="*/ 46072 w 316982"/>
              <a:gd name="connsiteY461" fmla="*/ 243106 h 373017"/>
              <a:gd name="connsiteX462" fmla="*/ 44529 w 316982"/>
              <a:gd name="connsiteY462" fmla="*/ 241068 h 373017"/>
              <a:gd name="connsiteX463" fmla="*/ 42777 w 316982"/>
              <a:gd name="connsiteY463" fmla="*/ 239411 h 373017"/>
              <a:gd name="connsiteX464" fmla="*/ 41700 w 316982"/>
              <a:gd name="connsiteY464" fmla="*/ 237810 h 373017"/>
              <a:gd name="connsiteX465" fmla="*/ 41462 w 316982"/>
              <a:gd name="connsiteY465" fmla="*/ 233620 h 373017"/>
              <a:gd name="connsiteX466" fmla="*/ 42072 w 316982"/>
              <a:gd name="connsiteY466" fmla="*/ 230114 h 373017"/>
              <a:gd name="connsiteX467" fmla="*/ 42624 w 316982"/>
              <a:gd name="connsiteY467" fmla="*/ 228610 h 373017"/>
              <a:gd name="connsiteX468" fmla="*/ 43186 w 316982"/>
              <a:gd name="connsiteY468" fmla="*/ 228828 h 373017"/>
              <a:gd name="connsiteX469" fmla="*/ 44920 w 316982"/>
              <a:gd name="connsiteY469" fmla="*/ 230572 h 373017"/>
              <a:gd name="connsiteX470" fmla="*/ 46339 w 316982"/>
              <a:gd name="connsiteY470" fmla="*/ 230962 h 373017"/>
              <a:gd name="connsiteX471" fmla="*/ 49149 w 316982"/>
              <a:gd name="connsiteY471" fmla="*/ 231381 h 373017"/>
              <a:gd name="connsiteX472" fmla="*/ 51911 w 316982"/>
              <a:gd name="connsiteY472" fmla="*/ 230819 h 373017"/>
              <a:gd name="connsiteX473" fmla="*/ 55302 w 316982"/>
              <a:gd name="connsiteY473" fmla="*/ 229228 h 373017"/>
              <a:gd name="connsiteX474" fmla="*/ 58569 w 316982"/>
              <a:gd name="connsiteY474" fmla="*/ 227304 h 373017"/>
              <a:gd name="connsiteX475" fmla="*/ 63303 w 316982"/>
              <a:gd name="connsiteY475" fmla="*/ 221637 h 373017"/>
              <a:gd name="connsiteX476" fmla="*/ 66218 w 316982"/>
              <a:gd name="connsiteY476" fmla="*/ 220485 h 373017"/>
              <a:gd name="connsiteX477" fmla="*/ 67713 w 316982"/>
              <a:gd name="connsiteY477" fmla="*/ 218989 h 373017"/>
              <a:gd name="connsiteX478" fmla="*/ 68228 w 316982"/>
              <a:gd name="connsiteY478" fmla="*/ 216970 h 373017"/>
              <a:gd name="connsiteX479" fmla="*/ 69466 w 316982"/>
              <a:gd name="connsiteY479" fmla="*/ 216446 h 373017"/>
              <a:gd name="connsiteX480" fmla="*/ 70923 w 316982"/>
              <a:gd name="connsiteY480" fmla="*/ 218408 h 373017"/>
              <a:gd name="connsiteX481" fmla="*/ 72733 w 316982"/>
              <a:gd name="connsiteY481" fmla="*/ 218618 h 373017"/>
              <a:gd name="connsiteX482" fmla="*/ 75524 w 316982"/>
              <a:gd name="connsiteY482" fmla="*/ 220237 h 373017"/>
              <a:gd name="connsiteX483" fmla="*/ 76724 w 316982"/>
              <a:gd name="connsiteY483" fmla="*/ 221780 h 373017"/>
              <a:gd name="connsiteX484" fmla="*/ 77753 w 316982"/>
              <a:gd name="connsiteY484" fmla="*/ 223638 h 373017"/>
              <a:gd name="connsiteX485" fmla="*/ 78743 w 316982"/>
              <a:gd name="connsiteY485" fmla="*/ 224457 h 373017"/>
              <a:gd name="connsiteX486" fmla="*/ 79800 w 316982"/>
              <a:gd name="connsiteY486" fmla="*/ 224923 h 373017"/>
              <a:gd name="connsiteX487" fmla="*/ 79953 w 316982"/>
              <a:gd name="connsiteY487" fmla="*/ 225362 h 373017"/>
              <a:gd name="connsiteX488" fmla="*/ 79115 w 316982"/>
              <a:gd name="connsiteY488" fmla="*/ 225800 h 373017"/>
              <a:gd name="connsiteX489" fmla="*/ 78153 w 316982"/>
              <a:gd name="connsiteY489" fmla="*/ 227924 h 373017"/>
              <a:gd name="connsiteX490" fmla="*/ 78695 w 316982"/>
              <a:gd name="connsiteY490" fmla="*/ 228533 h 373017"/>
              <a:gd name="connsiteX491" fmla="*/ 80277 w 316982"/>
              <a:gd name="connsiteY491" fmla="*/ 229733 h 373017"/>
              <a:gd name="connsiteX492" fmla="*/ 44301 w 316982"/>
              <a:gd name="connsiteY492" fmla="*/ 224171 h 373017"/>
              <a:gd name="connsiteX493" fmla="*/ 43415 w 316982"/>
              <a:gd name="connsiteY493" fmla="*/ 225780 h 373017"/>
              <a:gd name="connsiteX494" fmla="*/ 42158 w 316982"/>
              <a:gd name="connsiteY494" fmla="*/ 225666 h 373017"/>
              <a:gd name="connsiteX495" fmla="*/ 42653 w 316982"/>
              <a:gd name="connsiteY495" fmla="*/ 224476 h 373017"/>
              <a:gd name="connsiteX496" fmla="*/ 43815 w 316982"/>
              <a:gd name="connsiteY496" fmla="*/ 222085 h 373017"/>
              <a:gd name="connsiteX497" fmla="*/ 45225 w 316982"/>
              <a:gd name="connsiteY497" fmla="*/ 221285 h 373017"/>
              <a:gd name="connsiteX498" fmla="*/ 45853 w 316982"/>
              <a:gd name="connsiteY498" fmla="*/ 221999 h 373017"/>
              <a:gd name="connsiteX499" fmla="*/ 45186 w 316982"/>
              <a:gd name="connsiteY499" fmla="*/ 223371 h 373017"/>
              <a:gd name="connsiteX500" fmla="*/ 44301 w 316982"/>
              <a:gd name="connsiteY500" fmla="*/ 224171 h 373017"/>
              <a:gd name="connsiteX501" fmla="*/ 195396 w 316982"/>
              <a:gd name="connsiteY501" fmla="*/ 235944 h 373017"/>
              <a:gd name="connsiteX502" fmla="*/ 194205 w 316982"/>
              <a:gd name="connsiteY502" fmla="*/ 236248 h 373017"/>
              <a:gd name="connsiteX503" fmla="*/ 193510 w 316982"/>
              <a:gd name="connsiteY503" fmla="*/ 235830 h 373017"/>
              <a:gd name="connsiteX504" fmla="*/ 193129 w 316982"/>
              <a:gd name="connsiteY504" fmla="*/ 235296 h 373017"/>
              <a:gd name="connsiteX505" fmla="*/ 193595 w 316982"/>
              <a:gd name="connsiteY505" fmla="*/ 233972 h 373017"/>
              <a:gd name="connsiteX506" fmla="*/ 196024 w 316982"/>
              <a:gd name="connsiteY506" fmla="*/ 234763 h 373017"/>
              <a:gd name="connsiteX507" fmla="*/ 195996 w 316982"/>
              <a:gd name="connsiteY507" fmla="*/ 235506 h 373017"/>
              <a:gd name="connsiteX508" fmla="*/ 195396 w 316982"/>
              <a:gd name="connsiteY508" fmla="*/ 235944 h 373017"/>
              <a:gd name="connsiteX509" fmla="*/ 49463 w 316982"/>
              <a:gd name="connsiteY509" fmla="*/ 292789 h 373017"/>
              <a:gd name="connsiteX510" fmla="*/ 47920 w 316982"/>
              <a:gd name="connsiteY510" fmla="*/ 296180 h 373017"/>
              <a:gd name="connsiteX511" fmla="*/ 46311 w 316982"/>
              <a:gd name="connsiteY511" fmla="*/ 293779 h 373017"/>
              <a:gd name="connsiteX512" fmla="*/ 46244 w 316982"/>
              <a:gd name="connsiteY512" fmla="*/ 291722 h 373017"/>
              <a:gd name="connsiteX513" fmla="*/ 46463 w 316982"/>
              <a:gd name="connsiteY513" fmla="*/ 291132 h 373017"/>
              <a:gd name="connsiteX514" fmla="*/ 48444 w 316982"/>
              <a:gd name="connsiteY514" fmla="*/ 291998 h 373017"/>
              <a:gd name="connsiteX515" fmla="*/ 49463 w 316982"/>
              <a:gd name="connsiteY515" fmla="*/ 292789 h 373017"/>
              <a:gd name="connsiteX516" fmla="*/ 239192 w 316982"/>
              <a:gd name="connsiteY516" fmla="*/ 321669 h 373017"/>
              <a:gd name="connsiteX517" fmla="*/ 237382 w 316982"/>
              <a:gd name="connsiteY517" fmla="*/ 325517 h 373017"/>
              <a:gd name="connsiteX518" fmla="*/ 236496 w 316982"/>
              <a:gd name="connsiteY518" fmla="*/ 326993 h 373017"/>
              <a:gd name="connsiteX519" fmla="*/ 230048 w 316982"/>
              <a:gd name="connsiteY519" fmla="*/ 336375 h 373017"/>
              <a:gd name="connsiteX520" fmla="*/ 229305 w 316982"/>
              <a:gd name="connsiteY520" fmla="*/ 338537 h 373017"/>
              <a:gd name="connsiteX521" fmla="*/ 228848 w 316982"/>
              <a:gd name="connsiteY521" fmla="*/ 340890 h 373017"/>
              <a:gd name="connsiteX522" fmla="*/ 228181 w 316982"/>
              <a:gd name="connsiteY522" fmla="*/ 342948 h 373017"/>
              <a:gd name="connsiteX523" fmla="*/ 227286 w 316982"/>
              <a:gd name="connsiteY523" fmla="*/ 344881 h 373017"/>
              <a:gd name="connsiteX524" fmla="*/ 226438 w 316982"/>
              <a:gd name="connsiteY524" fmla="*/ 347339 h 373017"/>
              <a:gd name="connsiteX525" fmla="*/ 226600 w 316982"/>
              <a:gd name="connsiteY525" fmla="*/ 350120 h 373017"/>
              <a:gd name="connsiteX526" fmla="*/ 226904 w 316982"/>
              <a:gd name="connsiteY526" fmla="*/ 351482 h 373017"/>
              <a:gd name="connsiteX527" fmla="*/ 227686 w 316982"/>
              <a:gd name="connsiteY527" fmla="*/ 352377 h 373017"/>
              <a:gd name="connsiteX528" fmla="*/ 228962 w 316982"/>
              <a:gd name="connsiteY528" fmla="*/ 353216 h 373017"/>
              <a:gd name="connsiteX529" fmla="*/ 229943 w 316982"/>
              <a:gd name="connsiteY529" fmla="*/ 354511 h 373017"/>
              <a:gd name="connsiteX530" fmla="*/ 228438 w 316982"/>
              <a:gd name="connsiteY530" fmla="*/ 355682 h 373017"/>
              <a:gd name="connsiteX531" fmla="*/ 230086 w 316982"/>
              <a:gd name="connsiteY531" fmla="*/ 358035 h 373017"/>
              <a:gd name="connsiteX532" fmla="*/ 231495 w 316982"/>
              <a:gd name="connsiteY532" fmla="*/ 359426 h 373017"/>
              <a:gd name="connsiteX533" fmla="*/ 231686 w 316982"/>
              <a:gd name="connsiteY533" fmla="*/ 360816 h 373017"/>
              <a:gd name="connsiteX534" fmla="*/ 231658 w 316982"/>
              <a:gd name="connsiteY534" fmla="*/ 362207 h 373017"/>
              <a:gd name="connsiteX535" fmla="*/ 228733 w 316982"/>
              <a:gd name="connsiteY535" fmla="*/ 364817 h 373017"/>
              <a:gd name="connsiteX536" fmla="*/ 227590 w 316982"/>
              <a:gd name="connsiteY536" fmla="*/ 366255 h 373017"/>
              <a:gd name="connsiteX537" fmla="*/ 226885 w 316982"/>
              <a:gd name="connsiteY537" fmla="*/ 367998 h 373017"/>
              <a:gd name="connsiteX538" fmla="*/ 226581 w 316982"/>
              <a:gd name="connsiteY538" fmla="*/ 369789 h 373017"/>
              <a:gd name="connsiteX539" fmla="*/ 226895 w 316982"/>
              <a:gd name="connsiteY539" fmla="*/ 371408 h 373017"/>
              <a:gd name="connsiteX540" fmla="*/ 226800 w 316982"/>
              <a:gd name="connsiteY540" fmla="*/ 373018 h 373017"/>
              <a:gd name="connsiteX541" fmla="*/ 223856 w 316982"/>
              <a:gd name="connsiteY541" fmla="*/ 372818 h 373017"/>
              <a:gd name="connsiteX542" fmla="*/ 220847 w 316982"/>
              <a:gd name="connsiteY542" fmla="*/ 371827 h 373017"/>
              <a:gd name="connsiteX543" fmla="*/ 217808 w 316982"/>
              <a:gd name="connsiteY543" fmla="*/ 372256 h 373017"/>
              <a:gd name="connsiteX544" fmla="*/ 213484 w 316982"/>
              <a:gd name="connsiteY544" fmla="*/ 370389 h 373017"/>
              <a:gd name="connsiteX545" fmla="*/ 211912 w 316982"/>
              <a:gd name="connsiteY545" fmla="*/ 370056 h 373017"/>
              <a:gd name="connsiteX546" fmla="*/ 210483 w 316982"/>
              <a:gd name="connsiteY546" fmla="*/ 369322 h 373017"/>
              <a:gd name="connsiteX547" fmla="*/ 206892 w 316982"/>
              <a:gd name="connsiteY547" fmla="*/ 363531 h 373017"/>
              <a:gd name="connsiteX548" fmla="*/ 203997 w 316982"/>
              <a:gd name="connsiteY548" fmla="*/ 361083 h 373017"/>
              <a:gd name="connsiteX549" fmla="*/ 200892 w 316982"/>
              <a:gd name="connsiteY549" fmla="*/ 359169 h 373017"/>
              <a:gd name="connsiteX550" fmla="*/ 197720 w 316982"/>
              <a:gd name="connsiteY550" fmla="*/ 359054 h 373017"/>
              <a:gd name="connsiteX551" fmla="*/ 194548 w 316982"/>
              <a:gd name="connsiteY551" fmla="*/ 359273 h 373017"/>
              <a:gd name="connsiteX552" fmla="*/ 191748 w 316982"/>
              <a:gd name="connsiteY552" fmla="*/ 358092 h 373017"/>
              <a:gd name="connsiteX553" fmla="*/ 186042 w 316982"/>
              <a:gd name="connsiteY553" fmla="*/ 354139 h 373017"/>
              <a:gd name="connsiteX554" fmla="*/ 179994 w 316982"/>
              <a:gd name="connsiteY554" fmla="*/ 350968 h 373017"/>
              <a:gd name="connsiteX555" fmla="*/ 177432 w 316982"/>
              <a:gd name="connsiteY555" fmla="*/ 348910 h 373017"/>
              <a:gd name="connsiteX556" fmla="*/ 176260 w 316982"/>
              <a:gd name="connsiteY556" fmla="*/ 347520 h 373017"/>
              <a:gd name="connsiteX557" fmla="*/ 174888 w 316982"/>
              <a:gd name="connsiteY557" fmla="*/ 346596 h 373017"/>
              <a:gd name="connsiteX558" fmla="*/ 171431 w 316982"/>
              <a:gd name="connsiteY558" fmla="*/ 345681 h 373017"/>
              <a:gd name="connsiteX559" fmla="*/ 168316 w 316982"/>
              <a:gd name="connsiteY559" fmla="*/ 343528 h 373017"/>
              <a:gd name="connsiteX560" fmla="*/ 166907 w 316982"/>
              <a:gd name="connsiteY560" fmla="*/ 343376 h 373017"/>
              <a:gd name="connsiteX561" fmla="*/ 163868 w 316982"/>
              <a:gd name="connsiteY561" fmla="*/ 343633 h 373017"/>
              <a:gd name="connsiteX562" fmla="*/ 162306 w 316982"/>
              <a:gd name="connsiteY562" fmla="*/ 343481 h 373017"/>
              <a:gd name="connsiteX563" fmla="*/ 160734 w 316982"/>
              <a:gd name="connsiteY563" fmla="*/ 342719 h 373017"/>
              <a:gd name="connsiteX564" fmla="*/ 157705 w 316982"/>
              <a:gd name="connsiteY564" fmla="*/ 340195 h 373017"/>
              <a:gd name="connsiteX565" fmla="*/ 155762 w 316982"/>
              <a:gd name="connsiteY565" fmla="*/ 336690 h 373017"/>
              <a:gd name="connsiteX566" fmla="*/ 155257 w 316982"/>
              <a:gd name="connsiteY566" fmla="*/ 335137 h 373017"/>
              <a:gd name="connsiteX567" fmla="*/ 156629 w 316982"/>
              <a:gd name="connsiteY567" fmla="*/ 331127 h 373017"/>
              <a:gd name="connsiteX568" fmla="*/ 158258 w 316982"/>
              <a:gd name="connsiteY568" fmla="*/ 327269 h 373017"/>
              <a:gd name="connsiteX569" fmla="*/ 159696 w 316982"/>
              <a:gd name="connsiteY569" fmla="*/ 326193 h 373017"/>
              <a:gd name="connsiteX570" fmla="*/ 161372 w 316982"/>
              <a:gd name="connsiteY570" fmla="*/ 325412 h 373017"/>
              <a:gd name="connsiteX571" fmla="*/ 162382 w 316982"/>
              <a:gd name="connsiteY571" fmla="*/ 324269 h 373017"/>
              <a:gd name="connsiteX572" fmla="*/ 163239 w 316982"/>
              <a:gd name="connsiteY572" fmla="*/ 322869 h 373017"/>
              <a:gd name="connsiteX573" fmla="*/ 166354 w 316982"/>
              <a:gd name="connsiteY573" fmla="*/ 326907 h 373017"/>
              <a:gd name="connsiteX574" fmla="*/ 167745 w 316982"/>
              <a:gd name="connsiteY574" fmla="*/ 327888 h 373017"/>
              <a:gd name="connsiteX575" fmla="*/ 169155 w 316982"/>
              <a:gd name="connsiteY575" fmla="*/ 327670 h 373017"/>
              <a:gd name="connsiteX576" fmla="*/ 171650 w 316982"/>
              <a:gd name="connsiteY576" fmla="*/ 326222 h 373017"/>
              <a:gd name="connsiteX577" fmla="*/ 171860 w 316982"/>
              <a:gd name="connsiteY577" fmla="*/ 324631 h 373017"/>
              <a:gd name="connsiteX578" fmla="*/ 174622 w 316982"/>
              <a:gd name="connsiteY578" fmla="*/ 322621 h 373017"/>
              <a:gd name="connsiteX579" fmla="*/ 178127 w 316982"/>
              <a:gd name="connsiteY579" fmla="*/ 322583 h 373017"/>
              <a:gd name="connsiteX580" fmla="*/ 179746 w 316982"/>
              <a:gd name="connsiteY580" fmla="*/ 322955 h 373017"/>
              <a:gd name="connsiteX581" fmla="*/ 180594 w 316982"/>
              <a:gd name="connsiteY581" fmla="*/ 324774 h 373017"/>
              <a:gd name="connsiteX582" fmla="*/ 181928 w 316982"/>
              <a:gd name="connsiteY582" fmla="*/ 325336 h 373017"/>
              <a:gd name="connsiteX583" fmla="*/ 183470 w 316982"/>
              <a:gd name="connsiteY583" fmla="*/ 325574 h 373017"/>
              <a:gd name="connsiteX584" fmla="*/ 188557 w 316982"/>
              <a:gd name="connsiteY584" fmla="*/ 329032 h 373017"/>
              <a:gd name="connsiteX585" fmla="*/ 189986 w 316982"/>
              <a:gd name="connsiteY585" fmla="*/ 329594 h 373017"/>
              <a:gd name="connsiteX586" fmla="*/ 191424 w 316982"/>
              <a:gd name="connsiteY586" fmla="*/ 329689 h 373017"/>
              <a:gd name="connsiteX587" fmla="*/ 195377 w 316982"/>
              <a:gd name="connsiteY587" fmla="*/ 328241 h 373017"/>
              <a:gd name="connsiteX588" fmla="*/ 198406 w 316982"/>
              <a:gd name="connsiteY588" fmla="*/ 327688 h 373017"/>
              <a:gd name="connsiteX589" fmla="*/ 204759 w 316982"/>
              <a:gd name="connsiteY589" fmla="*/ 328489 h 373017"/>
              <a:gd name="connsiteX590" fmla="*/ 208188 w 316982"/>
              <a:gd name="connsiteY590" fmla="*/ 327622 h 373017"/>
              <a:gd name="connsiteX591" fmla="*/ 210588 w 316982"/>
              <a:gd name="connsiteY591" fmla="*/ 327517 h 373017"/>
              <a:gd name="connsiteX592" fmla="*/ 214084 w 316982"/>
              <a:gd name="connsiteY592" fmla="*/ 326184 h 373017"/>
              <a:gd name="connsiteX593" fmla="*/ 216770 w 316982"/>
              <a:gd name="connsiteY593" fmla="*/ 323964 h 373017"/>
              <a:gd name="connsiteX594" fmla="*/ 218170 w 316982"/>
              <a:gd name="connsiteY594" fmla="*/ 323412 h 373017"/>
              <a:gd name="connsiteX595" fmla="*/ 219675 w 316982"/>
              <a:gd name="connsiteY595" fmla="*/ 323250 h 373017"/>
              <a:gd name="connsiteX596" fmla="*/ 223313 w 316982"/>
              <a:gd name="connsiteY596" fmla="*/ 323393 h 373017"/>
              <a:gd name="connsiteX597" fmla="*/ 226971 w 316982"/>
              <a:gd name="connsiteY597" fmla="*/ 323898 h 373017"/>
              <a:gd name="connsiteX598" fmla="*/ 228505 w 316982"/>
              <a:gd name="connsiteY598" fmla="*/ 323374 h 373017"/>
              <a:gd name="connsiteX599" fmla="*/ 229791 w 316982"/>
              <a:gd name="connsiteY599" fmla="*/ 321916 h 373017"/>
              <a:gd name="connsiteX600" fmla="*/ 231276 w 316982"/>
              <a:gd name="connsiteY600" fmla="*/ 321259 h 373017"/>
              <a:gd name="connsiteX601" fmla="*/ 232905 w 316982"/>
              <a:gd name="connsiteY601" fmla="*/ 321697 h 373017"/>
              <a:gd name="connsiteX602" fmla="*/ 237125 w 316982"/>
              <a:gd name="connsiteY602" fmla="*/ 319202 h 373017"/>
              <a:gd name="connsiteX603" fmla="*/ 238992 w 316982"/>
              <a:gd name="connsiteY603" fmla="*/ 319030 h 373017"/>
              <a:gd name="connsiteX604" fmla="*/ 240764 w 316982"/>
              <a:gd name="connsiteY604" fmla="*/ 319992 h 373017"/>
              <a:gd name="connsiteX605" fmla="*/ 239192 w 316982"/>
              <a:gd name="connsiteY605" fmla="*/ 321669 h 373017"/>
              <a:gd name="connsiteX606" fmla="*/ 144951 w 316982"/>
              <a:gd name="connsiteY606" fmla="*/ 370761 h 373017"/>
              <a:gd name="connsiteX607" fmla="*/ 143666 w 316982"/>
              <a:gd name="connsiteY607" fmla="*/ 371132 h 373017"/>
              <a:gd name="connsiteX608" fmla="*/ 141989 w 316982"/>
              <a:gd name="connsiteY608" fmla="*/ 369989 h 373017"/>
              <a:gd name="connsiteX609" fmla="*/ 141875 w 316982"/>
              <a:gd name="connsiteY609" fmla="*/ 368389 h 373017"/>
              <a:gd name="connsiteX610" fmla="*/ 142180 w 316982"/>
              <a:gd name="connsiteY610" fmla="*/ 367913 h 373017"/>
              <a:gd name="connsiteX611" fmla="*/ 144218 w 316982"/>
              <a:gd name="connsiteY611" fmla="*/ 368646 h 373017"/>
              <a:gd name="connsiteX612" fmla="*/ 144856 w 316982"/>
              <a:gd name="connsiteY612" fmla="*/ 370132 h 373017"/>
              <a:gd name="connsiteX613" fmla="*/ 144951 w 316982"/>
              <a:gd name="connsiteY613" fmla="*/ 370761 h 373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</a:cxnLst>
            <a:rect l="l" t="t" r="r" b="b"/>
            <a:pathLst>
              <a:path w="316982" h="373017">
                <a:moveTo>
                  <a:pt x="189024" y="21745"/>
                </a:moveTo>
                <a:lnTo>
                  <a:pt x="188481" y="23965"/>
                </a:lnTo>
                <a:lnTo>
                  <a:pt x="187347" y="24517"/>
                </a:lnTo>
                <a:lnTo>
                  <a:pt x="185366" y="25813"/>
                </a:lnTo>
                <a:lnTo>
                  <a:pt x="183099" y="27584"/>
                </a:lnTo>
                <a:lnTo>
                  <a:pt x="180985" y="29575"/>
                </a:lnTo>
                <a:lnTo>
                  <a:pt x="180413" y="31737"/>
                </a:lnTo>
                <a:lnTo>
                  <a:pt x="180994" y="33147"/>
                </a:lnTo>
                <a:lnTo>
                  <a:pt x="181565" y="33633"/>
                </a:lnTo>
                <a:lnTo>
                  <a:pt x="182337" y="33204"/>
                </a:lnTo>
                <a:lnTo>
                  <a:pt x="183461" y="33471"/>
                </a:lnTo>
                <a:lnTo>
                  <a:pt x="184871" y="34242"/>
                </a:lnTo>
                <a:lnTo>
                  <a:pt x="187223" y="34995"/>
                </a:lnTo>
                <a:lnTo>
                  <a:pt x="187290" y="35738"/>
                </a:lnTo>
                <a:lnTo>
                  <a:pt x="186795" y="36690"/>
                </a:lnTo>
                <a:lnTo>
                  <a:pt x="184966" y="38376"/>
                </a:lnTo>
                <a:lnTo>
                  <a:pt x="183318" y="40281"/>
                </a:lnTo>
                <a:lnTo>
                  <a:pt x="183156" y="41443"/>
                </a:lnTo>
                <a:lnTo>
                  <a:pt x="183357" y="42291"/>
                </a:lnTo>
                <a:lnTo>
                  <a:pt x="183928" y="42805"/>
                </a:lnTo>
                <a:lnTo>
                  <a:pt x="186366" y="42577"/>
                </a:lnTo>
                <a:lnTo>
                  <a:pt x="186728" y="43272"/>
                </a:lnTo>
                <a:lnTo>
                  <a:pt x="185537" y="48158"/>
                </a:lnTo>
                <a:lnTo>
                  <a:pt x="185909" y="48987"/>
                </a:lnTo>
                <a:lnTo>
                  <a:pt x="188052" y="49768"/>
                </a:lnTo>
                <a:lnTo>
                  <a:pt x="189614" y="50940"/>
                </a:lnTo>
                <a:lnTo>
                  <a:pt x="192539" y="54026"/>
                </a:lnTo>
                <a:lnTo>
                  <a:pt x="193701" y="56521"/>
                </a:lnTo>
                <a:lnTo>
                  <a:pt x="192900" y="57360"/>
                </a:lnTo>
                <a:lnTo>
                  <a:pt x="191062" y="57769"/>
                </a:lnTo>
                <a:lnTo>
                  <a:pt x="189567" y="57560"/>
                </a:lnTo>
                <a:lnTo>
                  <a:pt x="191262" y="56054"/>
                </a:lnTo>
                <a:lnTo>
                  <a:pt x="187119" y="50568"/>
                </a:lnTo>
                <a:lnTo>
                  <a:pt x="185242" y="50578"/>
                </a:lnTo>
                <a:lnTo>
                  <a:pt x="182756" y="52902"/>
                </a:lnTo>
                <a:lnTo>
                  <a:pt x="175841" y="50549"/>
                </a:lnTo>
                <a:lnTo>
                  <a:pt x="174517" y="51502"/>
                </a:lnTo>
                <a:lnTo>
                  <a:pt x="173536" y="53359"/>
                </a:lnTo>
                <a:lnTo>
                  <a:pt x="171136" y="55664"/>
                </a:lnTo>
                <a:lnTo>
                  <a:pt x="167735" y="56674"/>
                </a:lnTo>
                <a:lnTo>
                  <a:pt x="163944" y="59207"/>
                </a:lnTo>
                <a:lnTo>
                  <a:pt x="159953" y="60998"/>
                </a:lnTo>
                <a:lnTo>
                  <a:pt x="156905" y="62351"/>
                </a:lnTo>
                <a:lnTo>
                  <a:pt x="155153" y="62112"/>
                </a:lnTo>
                <a:lnTo>
                  <a:pt x="157934" y="59188"/>
                </a:lnTo>
                <a:lnTo>
                  <a:pt x="156753" y="59131"/>
                </a:lnTo>
                <a:lnTo>
                  <a:pt x="153057" y="61198"/>
                </a:lnTo>
                <a:lnTo>
                  <a:pt x="150933" y="62941"/>
                </a:lnTo>
                <a:lnTo>
                  <a:pt x="150247" y="65875"/>
                </a:lnTo>
                <a:lnTo>
                  <a:pt x="149628" y="70695"/>
                </a:lnTo>
                <a:lnTo>
                  <a:pt x="151247" y="71971"/>
                </a:lnTo>
                <a:lnTo>
                  <a:pt x="154086" y="78314"/>
                </a:lnTo>
                <a:lnTo>
                  <a:pt x="157582" y="81019"/>
                </a:lnTo>
                <a:lnTo>
                  <a:pt x="156905" y="83601"/>
                </a:lnTo>
                <a:lnTo>
                  <a:pt x="155981" y="85639"/>
                </a:lnTo>
                <a:lnTo>
                  <a:pt x="153867" y="87401"/>
                </a:lnTo>
                <a:lnTo>
                  <a:pt x="152114" y="86096"/>
                </a:lnTo>
                <a:lnTo>
                  <a:pt x="151038" y="86125"/>
                </a:lnTo>
                <a:lnTo>
                  <a:pt x="150228" y="90249"/>
                </a:lnTo>
                <a:lnTo>
                  <a:pt x="151743" y="101213"/>
                </a:lnTo>
                <a:lnTo>
                  <a:pt x="154181" y="108871"/>
                </a:lnTo>
                <a:lnTo>
                  <a:pt x="156601" y="112204"/>
                </a:lnTo>
                <a:lnTo>
                  <a:pt x="162058" y="117377"/>
                </a:lnTo>
                <a:lnTo>
                  <a:pt x="167830" y="120101"/>
                </a:lnTo>
                <a:lnTo>
                  <a:pt x="178213" y="128778"/>
                </a:lnTo>
                <a:lnTo>
                  <a:pt x="183909" y="131521"/>
                </a:lnTo>
                <a:lnTo>
                  <a:pt x="185404" y="133007"/>
                </a:lnTo>
                <a:lnTo>
                  <a:pt x="188852" y="139665"/>
                </a:lnTo>
                <a:lnTo>
                  <a:pt x="191833" y="147333"/>
                </a:lnTo>
                <a:lnTo>
                  <a:pt x="195044" y="159315"/>
                </a:lnTo>
                <a:lnTo>
                  <a:pt x="197330" y="165192"/>
                </a:lnTo>
                <a:lnTo>
                  <a:pt x="201940" y="171821"/>
                </a:lnTo>
                <a:lnTo>
                  <a:pt x="211503" y="181270"/>
                </a:lnTo>
                <a:lnTo>
                  <a:pt x="220199" y="188157"/>
                </a:lnTo>
                <a:lnTo>
                  <a:pt x="228295" y="192405"/>
                </a:lnTo>
                <a:lnTo>
                  <a:pt x="234610" y="193148"/>
                </a:lnTo>
                <a:lnTo>
                  <a:pt x="249555" y="192214"/>
                </a:lnTo>
                <a:lnTo>
                  <a:pt x="252155" y="192614"/>
                </a:lnTo>
                <a:lnTo>
                  <a:pt x="254918" y="193757"/>
                </a:lnTo>
                <a:lnTo>
                  <a:pt x="255575" y="196701"/>
                </a:lnTo>
                <a:lnTo>
                  <a:pt x="254565" y="198682"/>
                </a:lnTo>
                <a:lnTo>
                  <a:pt x="251422" y="200739"/>
                </a:lnTo>
                <a:lnTo>
                  <a:pt x="248222" y="203587"/>
                </a:lnTo>
                <a:lnTo>
                  <a:pt x="247869" y="207464"/>
                </a:lnTo>
                <a:lnTo>
                  <a:pt x="250860" y="210188"/>
                </a:lnTo>
                <a:lnTo>
                  <a:pt x="265281" y="217399"/>
                </a:lnTo>
                <a:lnTo>
                  <a:pt x="280026" y="223409"/>
                </a:lnTo>
                <a:lnTo>
                  <a:pt x="284617" y="226466"/>
                </a:lnTo>
                <a:lnTo>
                  <a:pt x="289941" y="231219"/>
                </a:lnTo>
                <a:lnTo>
                  <a:pt x="302790" y="237734"/>
                </a:lnTo>
                <a:lnTo>
                  <a:pt x="304962" y="240897"/>
                </a:lnTo>
                <a:lnTo>
                  <a:pt x="312772" y="247688"/>
                </a:lnTo>
                <a:lnTo>
                  <a:pt x="316306" y="252917"/>
                </a:lnTo>
                <a:lnTo>
                  <a:pt x="316983" y="256965"/>
                </a:lnTo>
                <a:lnTo>
                  <a:pt x="315297" y="261071"/>
                </a:lnTo>
                <a:lnTo>
                  <a:pt x="314515" y="263957"/>
                </a:lnTo>
                <a:lnTo>
                  <a:pt x="313192" y="266805"/>
                </a:lnTo>
                <a:lnTo>
                  <a:pt x="309867" y="265728"/>
                </a:lnTo>
                <a:lnTo>
                  <a:pt x="306086" y="262795"/>
                </a:lnTo>
                <a:lnTo>
                  <a:pt x="300390" y="250850"/>
                </a:lnTo>
                <a:lnTo>
                  <a:pt x="289998" y="249641"/>
                </a:lnTo>
                <a:lnTo>
                  <a:pt x="287846" y="248755"/>
                </a:lnTo>
                <a:lnTo>
                  <a:pt x="284150" y="246697"/>
                </a:lnTo>
                <a:lnTo>
                  <a:pt x="283931" y="245335"/>
                </a:lnTo>
                <a:lnTo>
                  <a:pt x="283016" y="243640"/>
                </a:lnTo>
                <a:lnTo>
                  <a:pt x="282073" y="243068"/>
                </a:lnTo>
                <a:lnTo>
                  <a:pt x="278101" y="242688"/>
                </a:lnTo>
                <a:lnTo>
                  <a:pt x="275349" y="244630"/>
                </a:lnTo>
                <a:lnTo>
                  <a:pt x="272110" y="249231"/>
                </a:lnTo>
                <a:lnTo>
                  <a:pt x="268433" y="255832"/>
                </a:lnTo>
                <a:lnTo>
                  <a:pt x="264700" y="265481"/>
                </a:lnTo>
                <a:lnTo>
                  <a:pt x="264490" y="269367"/>
                </a:lnTo>
                <a:lnTo>
                  <a:pt x="266519" y="273129"/>
                </a:lnTo>
                <a:lnTo>
                  <a:pt x="272577" y="275225"/>
                </a:lnTo>
                <a:lnTo>
                  <a:pt x="277254" y="278568"/>
                </a:lnTo>
                <a:lnTo>
                  <a:pt x="280340" y="282054"/>
                </a:lnTo>
                <a:lnTo>
                  <a:pt x="280559" y="290446"/>
                </a:lnTo>
                <a:lnTo>
                  <a:pt x="281940" y="295199"/>
                </a:lnTo>
                <a:lnTo>
                  <a:pt x="279911" y="297894"/>
                </a:lnTo>
                <a:lnTo>
                  <a:pt x="275978" y="297199"/>
                </a:lnTo>
                <a:lnTo>
                  <a:pt x="270738" y="298913"/>
                </a:lnTo>
                <a:lnTo>
                  <a:pt x="267024" y="301980"/>
                </a:lnTo>
                <a:lnTo>
                  <a:pt x="265481" y="304895"/>
                </a:lnTo>
                <a:lnTo>
                  <a:pt x="265881" y="312439"/>
                </a:lnTo>
                <a:lnTo>
                  <a:pt x="265119" y="315306"/>
                </a:lnTo>
                <a:lnTo>
                  <a:pt x="258080" y="320716"/>
                </a:lnTo>
                <a:lnTo>
                  <a:pt x="254384" y="326241"/>
                </a:lnTo>
                <a:lnTo>
                  <a:pt x="253460" y="328527"/>
                </a:lnTo>
                <a:lnTo>
                  <a:pt x="252051" y="331118"/>
                </a:lnTo>
                <a:lnTo>
                  <a:pt x="243164" y="331213"/>
                </a:lnTo>
                <a:lnTo>
                  <a:pt x="241059" y="328003"/>
                </a:lnTo>
                <a:lnTo>
                  <a:pt x="240983" y="323231"/>
                </a:lnTo>
                <a:lnTo>
                  <a:pt x="242506" y="320288"/>
                </a:lnTo>
                <a:lnTo>
                  <a:pt x="245774" y="318906"/>
                </a:lnTo>
                <a:lnTo>
                  <a:pt x="247974" y="312772"/>
                </a:lnTo>
                <a:lnTo>
                  <a:pt x="247279" y="308334"/>
                </a:lnTo>
                <a:lnTo>
                  <a:pt x="248564" y="306362"/>
                </a:lnTo>
                <a:lnTo>
                  <a:pt x="249774" y="304972"/>
                </a:lnTo>
                <a:lnTo>
                  <a:pt x="252260" y="304152"/>
                </a:lnTo>
                <a:lnTo>
                  <a:pt x="255775" y="303371"/>
                </a:lnTo>
                <a:lnTo>
                  <a:pt x="256127" y="297151"/>
                </a:lnTo>
                <a:lnTo>
                  <a:pt x="253384" y="294322"/>
                </a:lnTo>
                <a:lnTo>
                  <a:pt x="252422" y="290351"/>
                </a:lnTo>
                <a:lnTo>
                  <a:pt x="251145" y="282997"/>
                </a:lnTo>
                <a:lnTo>
                  <a:pt x="246621" y="273577"/>
                </a:lnTo>
                <a:lnTo>
                  <a:pt x="244202" y="265147"/>
                </a:lnTo>
                <a:lnTo>
                  <a:pt x="242306" y="260975"/>
                </a:lnTo>
                <a:lnTo>
                  <a:pt x="239430" y="258794"/>
                </a:lnTo>
                <a:lnTo>
                  <a:pt x="234239" y="258823"/>
                </a:lnTo>
                <a:lnTo>
                  <a:pt x="231658" y="258204"/>
                </a:lnTo>
                <a:lnTo>
                  <a:pt x="222476" y="252317"/>
                </a:lnTo>
                <a:lnTo>
                  <a:pt x="221837" y="251422"/>
                </a:lnTo>
                <a:lnTo>
                  <a:pt x="221894" y="249850"/>
                </a:lnTo>
                <a:lnTo>
                  <a:pt x="223419" y="247479"/>
                </a:lnTo>
                <a:lnTo>
                  <a:pt x="222390" y="244269"/>
                </a:lnTo>
                <a:lnTo>
                  <a:pt x="221304" y="241230"/>
                </a:lnTo>
                <a:lnTo>
                  <a:pt x="219504" y="238639"/>
                </a:lnTo>
                <a:lnTo>
                  <a:pt x="217532" y="237287"/>
                </a:lnTo>
                <a:lnTo>
                  <a:pt x="213398" y="238115"/>
                </a:lnTo>
                <a:lnTo>
                  <a:pt x="211950" y="238753"/>
                </a:lnTo>
                <a:lnTo>
                  <a:pt x="209340" y="238535"/>
                </a:lnTo>
                <a:lnTo>
                  <a:pt x="207293" y="239687"/>
                </a:lnTo>
                <a:lnTo>
                  <a:pt x="206149" y="239725"/>
                </a:lnTo>
                <a:lnTo>
                  <a:pt x="209369" y="235163"/>
                </a:lnTo>
                <a:lnTo>
                  <a:pt x="208502" y="234086"/>
                </a:lnTo>
                <a:lnTo>
                  <a:pt x="205321" y="232210"/>
                </a:lnTo>
                <a:lnTo>
                  <a:pt x="200997" y="231924"/>
                </a:lnTo>
                <a:lnTo>
                  <a:pt x="199796" y="231695"/>
                </a:lnTo>
                <a:lnTo>
                  <a:pt x="199092" y="232867"/>
                </a:lnTo>
                <a:lnTo>
                  <a:pt x="198253" y="232229"/>
                </a:lnTo>
                <a:lnTo>
                  <a:pt x="198339" y="230191"/>
                </a:lnTo>
                <a:lnTo>
                  <a:pt x="193319" y="221028"/>
                </a:lnTo>
                <a:lnTo>
                  <a:pt x="189947" y="217284"/>
                </a:lnTo>
                <a:lnTo>
                  <a:pt x="188243" y="216618"/>
                </a:lnTo>
                <a:lnTo>
                  <a:pt x="185166" y="217408"/>
                </a:lnTo>
                <a:lnTo>
                  <a:pt x="180013" y="215770"/>
                </a:lnTo>
                <a:lnTo>
                  <a:pt x="176937" y="215408"/>
                </a:lnTo>
                <a:lnTo>
                  <a:pt x="175241" y="215808"/>
                </a:lnTo>
                <a:lnTo>
                  <a:pt x="172707" y="216998"/>
                </a:lnTo>
                <a:lnTo>
                  <a:pt x="171431" y="216208"/>
                </a:lnTo>
                <a:lnTo>
                  <a:pt x="170983" y="214979"/>
                </a:lnTo>
                <a:lnTo>
                  <a:pt x="166306" y="211160"/>
                </a:lnTo>
                <a:lnTo>
                  <a:pt x="160468" y="208997"/>
                </a:lnTo>
                <a:lnTo>
                  <a:pt x="149104" y="196777"/>
                </a:lnTo>
                <a:lnTo>
                  <a:pt x="145618" y="192195"/>
                </a:lnTo>
                <a:lnTo>
                  <a:pt x="138446" y="187138"/>
                </a:lnTo>
                <a:lnTo>
                  <a:pt x="133912" y="179746"/>
                </a:lnTo>
                <a:lnTo>
                  <a:pt x="130197" y="177032"/>
                </a:lnTo>
                <a:lnTo>
                  <a:pt x="124796" y="174850"/>
                </a:lnTo>
                <a:lnTo>
                  <a:pt x="123549" y="175127"/>
                </a:lnTo>
                <a:lnTo>
                  <a:pt x="121929" y="175946"/>
                </a:lnTo>
                <a:lnTo>
                  <a:pt x="120653" y="176060"/>
                </a:lnTo>
                <a:lnTo>
                  <a:pt x="119644" y="175098"/>
                </a:lnTo>
                <a:lnTo>
                  <a:pt x="120672" y="174107"/>
                </a:lnTo>
                <a:lnTo>
                  <a:pt x="121825" y="173660"/>
                </a:lnTo>
                <a:lnTo>
                  <a:pt x="121377" y="170821"/>
                </a:lnTo>
                <a:lnTo>
                  <a:pt x="115224" y="163449"/>
                </a:lnTo>
                <a:lnTo>
                  <a:pt x="111623" y="161068"/>
                </a:lnTo>
                <a:lnTo>
                  <a:pt x="110604" y="159601"/>
                </a:lnTo>
                <a:lnTo>
                  <a:pt x="109852" y="157591"/>
                </a:lnTo>
                <a:lnTo>
                  <a:pt x="109080" y="156267"/>
                </a:lnTo>
                <a:lnTo>
                  <a:pt x="107375" y="155505"/>
                </a:lnTo>
                <a:lnTo>
                  <a:pt x="105918" y="155638"/>
                </a:lnTo>
                <a:lnTo>
                  <a:pt x="103908" y="155134"/>
                </a:lnTo>
                <a:lnTo>
                  <a:pt x="103975" y="151571"/>
                </a:lnTo>
                <a:lnTo>
                  <a:pt x="104375" y="148838"/>
                </a:lnTo>
                <a:lnTo>
                  <a:pt x="104070" y="146513"/>
                </a:lnTo>
                <a:lnTo>
                  <a:pt x="102108" y="140389"/>
                </a:lnTo>
                <a:lnTo>
                  <a:pt x="98717" y="135188"/>
                </a:lnTo>
                <a:lnTo>
                  <a:pt x="96717" y="122701"/>
                </a:lnTo>
                <a:lnTo>
                  <a:pt x="95174" y="119167"/>
                </a:lnTo>
                <a:lnTo>
                  <a:pt x="91421" y="116491"/>
                </a:lnTo>
                <a:lnTo>
                  <a:pt x="82953" y="113481"/>
                </a:lnTo>
                <a:lnTo>
                  <a:pt x="71152" y="105375"/>
                </a:lnTo>
                <a:lnTo>
                  <a:pt x="68656" y="105232"/>
                </a:lnTo>
                <a:lnTo>
                  <a:pt x="61560" y="102070"/>
                </a:lnTo>
                <a:lnTo>
                  <a:pt x="57160" y="101527"/>
                </a:lnTo>
                <a:lnTo>
                  <a:pt x="51445" y="104365"/>
                </a:lnTo>
                <a:lnTo>
                  <a:pt x="44501" y="112157"/>
                </a:lnTo>
                <a:lnTo>
                  <a:pt x="38871" y="120224"/>
                </a:lnTo>
                <a:lnTo>
                  <a:pt x="36824" y="121786"/>
                </a:lnTo>
                <a:lnTo>
                  <a:pt x="29556" y="124530"/>
                </a:lnTo>
                <a:lnTo>
                  <a:pt x="23136" y="125835"/>
                </a:lnTo>
                <a:lnTo>
                  <a:pt x="23070" y="123777"/>
                </a:lnTo>
                <a:lnTo>
                  <a:pt x="22841" y="122225"/>
                </a:lnTo>
                <a:lnTo>
                  <a:pt x="23927" y="120520"/>
                </a:lnTo>
                <a:lnTo>
                  <a:pt x="25718" y="118510"/>
                </a:lnTo>
                <a:lnTo>
                  <a:pt x="27365" y="115976"/>
                </a:lnTo>
                <a:lnTo>
                  <a:pt x="28051" y="114147"/>
                </a:lnTo>
                <a:lnTo>
                  <a:pt x="27727" y="112928"/>
                </a:lnTo>
                <a:lnTo>
                  <a:pt x="26984" y="111119"/>
                </a:lnTo>
                <a:lnTo>
                  <a:pt x="25975" y="110985"/>
                </a:lnTo>
                <a:lnTo>
                  <a:pt x="19860" y="112509"/>
                </a:lnTo>
                <a:lnTo>
                  <a:pt x="18459" y="112119"/>
                </a:lnTo>
                <a:lnTo>
                  <a:pt x="13935" y="109747"/>
                </a:lnTo>
                <a:lnTo>
                  <a:pt x="9068" y="106832"/>
                </a:lnTo>
                <a:lnTo>
                  <a:pt x="7277" y="104756"/>
                </a:lnTo>
                <a:lnTo>
                  <a:pt x="6601" y="102660"/>
                </a:lnTo>
                <a:lnTo>
                  <a:pt x="7106" y="101308"/>
                </a:lnTo>
                <a:lnTo>
                  <a:pt x="6706" y="99993"/>
                </a:lnTo>
                <a:lnTo>
                  <a:pt x="5753" y="98222"/>
                </a:lnTo>
                <a:lnTo>
                  <a:pt x="6610" y="96212"/>
                </a:lnTo>
                <a:lnTo>
                  <a:pt x="8125" y="93707"/>
                </a:lnTo>
                <a:lnTo>
                  <a:pt x="8887" y="92002"/>
                </a:lnTo>
                <a:lnTo>
                  <a:pt x="10163" y="91564"/>
                </a:lnTo>
                <a:lnTo>
                  <a:pt x="10773" y="90526"/>
                </a:lnTo>
                <a:lnTo>
                  <a:pt x="9753" y="86373"/>
                </a:lnTo>
                <a:lnTo>
                  <a:pt x="9220" y="85706"/>
                </a:lnTo>
                <a:lnTo>
                  <a:pt x="8344" y="85192"/>
                </a:lnTo>
                <a:lnTo>
                  <a:pt x="6991" y="85134"/>
                </a:lnTo>
                <a:lnTo>
                  <a:pt x="4629" y="84277"/>
                </a:lnTo>
                <a:lnTo>
                  <a:pt x="2953" y="82839"/>
                </a:lnTo>
                <a:lnTo>
                  <a:pt x="2591" y="80896"/>
                </a:lnTo>
                <a:lnTo>
                  <a:pt x="1705" y="79029"/>
                </a:lnTo>
                <a:lnTo>
                  <a:pt x="190" y="77314"/>
                </a:lnTo>
                <a:lnTo>
                  <a:pt x="0" y="75438"/>
                </a:lnTo>
                <a:lnTo>
                  <a:pt x="1724" y="74447"/>
                </a:lnTo>
                <a:lnTo>
                  <a:pt x="4077" y="74409"/>
                </a:lnTo>
                <a:lnTo>
                  <a:pt x="5734" y="74781"/>
                </a:lnTo>
                <a:lnTo>
                  <a:pt x="9449" y="71761"/>
                </a:lnTo>
                <a:lnTo>
                  <a:pt x="10820" y="71494"/>
                </a:lnTo>
                <a:lnTo>
                  <a:pt x="12049" y="70847"/>
                </a:lnTo>
                <a:lnTo>
                  <a:pt x="13078" y="66713"/>
                </a:lnTo>
                <a:lnTo>
                  <a:pt x="13868" y="65475"/>
                </a:lnTo>
                <a:lnTo>
                  <a:pt x="14059" y="64751"/>
                </a:lnTo>
                <a:lnTo>
                  <a:pt x="13325" y="63884"/>
                </a:lnTo>
                <a:lnTo>
                  <a:pt x="10325" y="60970"/>
                </a:lnTo>
                <a:lnTo>
                  <a:pt x="8954" y="57921"/>
                </a:lnTo>
                <a:lnTo>
                  <a:pt x="6791" y="54502"/>
                </a:lnTo>
                <a:lnTo>
                  <a:pt x="4782" y="52987"/>
                </a:lnTo>
                <a:lnTo>
                  <a:pt x="4372" y="51806"/>
                </a:lnTo>
                <a:lnTo>
                  <a:pt x="4324" y="50311"/>
                </a:lnTo>
                <a:lnTo>
                  <a:pt x="4734" y="48987"/>
                </a:lnTo>
                <a:lnTo>
                  <a:pt x="8372" y="46930"/>
                </a:lnTo>
                <a:lnTo>
                  <a:pt x="10525" y="44739"/>
                </a:lnTo>
                <a:lnTo>
                  <a:pt x="11449" y="45577"/>
                </a:lnTo>
                <a:lnTo>
                  <a:pt x="13411" y="46472"/>
                </a:lnTo>
                <a:lnTo>
                  <a:pt x="18736" y="45253"/>
                </a:lnTo>
                <a:lnTo>
                  <a:pt x="22041" y="44024"/>
                </a:lnTo>
                <a:lnTo>
                  <a:pt x="24365" y="42729"/>
                </a:lnTo>
                <a:lnTo>
                  <a:pt x="25803" y="42958"/>
                </a:lnTo>
                <a:lnTo>
                  <a:pt x="31023" y="44891"/>
                </a:lnTo>
                <a:lnTo>
                  <a:pt x="32747" y="43910"/>
                </a:lnTo>
                <a:lnTo>
                  <a:pt x="36509" y="41291"/>
                </a:lnTo>
                <a:lnTo>
                  <a:pt x="37071" y="39910"/>
                </a:lnTo>
                <a:lnTo>
                  <a:pt x="40043" y="35719"/>
                </a:lnTo>
                <a:lnTo>
                  <a:pt x="40100" y="34700"/>
                </a:lnTo>
                <a:lnTo>
                  <a:pt x="38881" y="32061"/>
                </a:lnTo>
                <a:lnTo>
                  <a:pt x="39262" y="31480"/>
                </a:lnTo>
                <a:lnTo>
                  <a:pt x="42901" y="28775"/>
                </a:lnTo>
                <a:lnTo>
                  <a:pt x="44682" y="26375"/>
                </a:lnTo>
                <a:lnTo>
                  <a:pt x="46615" y="24765"/>
                </a:lnTo>
                <a:lnTo>
                  <a:pt x="48006" y="24727"/>
                </a:lnTo>
                <a:lnTo>
                  <a:pt x="48387" y="25279"/>
                </a:lnTo>
                <a:lnTo>
                  <a:pt x="48549" y="26403"/>
                </a:lnTo>
                <a:lnTo>
                  <a:pt x="48425" y="31032"/>
                </a:lnTo>
                <a:lnTo>
                  <a:pt x="48959" y="32452"/>
                </a:lnTo>
                <a:lnTo>
                  <a:pt x="51816" y="35766"/>
                </a:lnTo>
                <a:lnTo>
                  <a:pt x="53854" y="37652"/>
                </a:lnTo>
                <a:lnTo>
                  <a:pt x="58588" y="38948"/>
                </a:lnTo>
                <a:lnTo>
                  <a:pt x="58807" y="39567"/>
                </a:lnTo>
                <a:lnTo>
                  <a:pt x="57502" y="42053"/>
                </a:lnTo>
                <a:lnTo>
                  <a:pt x="60370" y="45025"/>
                </a:lnTo>
                <a:lnTo>
                  <a:pt x="60884" y="47196"/>
                </a:lnTo>
                <a:lnTo>
                  <a:pt x="62208" y="48416"/>
                </a:lnTo>
                <a:lnTo>
                  <a:pt x="64075" y="47815"/>
                </a:lnTo>
                <a:lnTo>
                  <a:pt x="64684" y="46663"/>
                </a:lnTo>
                <a:lnTo>
                  <a:pt x="63951" y="44653"/>
                </a:lnTo>
                <a:lnTo>
                  <a:pt x="63408" y="42548"/>
                </a:lnTo>
                <a:lnTo>
                  <a:pt x="63513" y="41329"/>
                </a:lnTo>
                <a:lnTo>
                  <a:pt x="64027" y="39929"/>
                </a:lnTo>
                <a:lnTo>
                  <a:pt x="65332" y="37967"/>
                </a:lnTo>
                <a:lnTo>
                  <a:pt x="68875" y="33471"/>
                </a:lnTo>
                <a:lnTo>
                  <a:pt x="70152" y="30871"/>
                </a:lnTo>
                <a:lnTo>
                  <a:pt x="70380" y="26841"/>
                </a:lnTo>
                <a:lnTo>
                  <a:pt x="70390" y="23603"/>
                </a:lnTo>
                <a:lnTo>
                  <a:pt x="71571" y="22812"/>
                </a:lnTo>
                <a:lnTo>
                  <a:pt x="74114" y="23393"/>
                </a:lnTo>
                <a:lnTo>
                  <a:pt x="74876" y="23327"/>
                </a:lnTo>
                <a:lnTo>
                  <a:pt x="75219" y="25317"/>
                </a:lnTo>
                <a:lnTo>
                  <a:pt x="76305" y="28489"/>
                </a:lnTo>
                <a:lnTo>
                  <a:pt x="77581" y="30128"/>
                </a:lnTo>
                <a:lnTo>
                  <a:pt x="78943" y="30518"/>
                </a:lnTo>
                <a:lnTo>
                  <a:pt x="80543" y="30527"/>
                </a:lnTo>
                <a:lnTo>
                  <a:pt x="84506" y="28594"/>
                </a:lnTo>
                <a:lnTo>
                  <a:pt x="87087" y="27756"/>
                </a:lnTo>
                <a:lnTo>
                  <a:pt x="88554" y="27984"/>
                </a:lnTo>
                <a:lnTo>
                  <a:pt x="89421" y="29299"/>
                </a:lnTo>
                <a:lnTo>
                  <a:pt x="91269" y="32756"/>
                </a:lnTo>
                <a:lnTo>
                  <a:pt x="92326" y="33147"/>
                </a:lnTo>
                <a:lnTo>
                  <a:pt x="93602" y="32747"/>
                </a:lnTo>
                <a:lnTo>
                  <a:pt x="94050" y="32156"/>
                </a:lnTo>
                <a:lnTo>
                  <a:pt x="93640" y="30823"/>
                </a:lnTo>
                <a:lnTo>
                  <a:pt x="93097" y="27937"/>
                </a:lnTo>
                <a:lnTo>
                  <a:pt x="92355" y="25698"/>
                </a:lnTo>
                <a:lnTo>
                  <a:pt x="91383" y="24651"/>
                </a:lnTo>
                <a:lnTo>
                  <a:pt x="91183" y="23289"/>
                </a:lnTo>
                <a:lnTo>
                  <a:pt x="91792" y="20831"/>
                </a:lnTo>
                <a:lnTo>
                  <a:pt x="92488" y="18774"/>
                </a:lnTo>
                <a:lnTo>
                  <a:pt x="93840" y="18212"/>
                </a:lnTo>
                <a:lnTo>
                  <a:pt x="95393" y="17954"/>
                </a:lnTo>
                <a:lnTo>
                  <a:pt x="97441" y="20136"/>
                </a:lnTo>
                <a:lnTo>
                  <a:pt x="99870" y="20822"/>
                </a:lnTo>
                <a:lnTo>
                  <a:pt x="101679" y="20707"/>
                </a:lnTo>
                <a:lnTo>
                  <a:pt x="101994" y="19440"/>
                </a:lnTo>
                <a:lnTo>
                  <a:pt x="101880" y="18050"/>
                </a:lnTo>
                <a:lnTo>
                  <a:pt x="100803" y="16259"/>
                </a:lnTo>
                <a:lnTo>
                  <a:pt x="101013" y="13545"/>
                </a:lnTo>
                <a:lnTo>
                  <a:pt x="102260" y="8477"/>
                </a:lnTo>
                <a:lnTo>
                  <a:pt x="102975" y="8868"/>
                </a:lnTo>
                <a:lnTo>
                  <a:pt x="105661" y="8915"/>
                </a:lnTo>
                <a:lnTo>
                  <a:pt x="108585" y="9201"/>
                </a:lnTo>
                <a:lnTo>
                  <a:pt x="110471" y="11268"/>
                </a:lnTo>
                <a:lnTo>
                  <a:pt x="112319" y="11973"/>
                </a:lnTo>
                <a:lnTo>
                  <a:pt x="114948" y="12192"/>
                </a:lnTo>
                <a:lnTo>
                  <a:pt x="116710" y="11906"/>
                </a:lnTo>
                <a:lnTo>
                  <a:pt x="117567" y="11125"/>
                </a:lnTo>
                <a:lnTo>
                  <a:pt x="118586" y="8706"/>
                </a:lnTo>
                <a:lnTo>
                  <a:pt x="120472" y="5705"/>
                </a:lnTo>
                <a:lnTo>
                  <a:pt x="123425" y="4162"/>
                </a:lnTo>
                <a:lnTo>
                  <a:pt x="128473" y="3877"/>
                </a:lnTo>
                <a:lnTo>
                  <a:pt x="130997" y="3315"/>
                </a:lnTo>
                <a:lnTo>
                  <a:pt x="133617" y="3343"/>
                </a:lnTo>
                <a:lnTo>
                  <a:pt x="135589" y="3810"/>
                </a:lnTo>
                <a:lnTo>
                  <a:pt x="137627" y="3753"/>
                </a:lnTo>
                <a:lnTo>
                  <a:pt x="142808" y="1657"/>
                </a:lnTo>
                <a:lnTo>
                  <a:pt x="148152" y="0"/>
                </a:lnTo>
                <a:lnTo>
                  <a:pt x="148895" y="276"/>
                </a:lnTo>
                <a:lnTo>
                  <a:pt x="149009" y="829"/>
                </a:lnTo>
                <a:lnTo>
                  <a:pt x="148047" y="2105"/>
                </a:lnTo>
                <a:lnTo>
                  <a:pt x="147114" y="3800"/>
                </a:lnTo>
                <a:lnTo>
                  <a:pt x="147742" y="5734"/>
                </a:lnTo>
                <a:lnTo>
                  <a:pt x="150781" y="9611"/>
                </a:lnTo>
                <a:lnTo>
                  <a:pt x="152438" y="12573"/>
                </a:lnTo>
                <a:lnTo>
                  <a:pt x="154000" y="14792"/>
                </a:lnTo>
                <a:lnTo>
                  <a:pt x="156429" y="15964"/>
                </a:lnTo>
                <a:lnTo>
                  <a:pt x="159620" y="16678"/>
                </a:lnTo>
                <a:lnTo>
                  <a:pt x="162325" y="16935"/>
                </a:lnTo>
                <a:lnTo>
                  <a:pt x="165154" y="17774"/>
                </a:lnTo>
                <a:lnTo>
                  <a:pt x="174860" y="19841"/>
                </a:lnTo>
                <a:lnTo>
                  <a:pt x="179746" y="20412"/>
                </a:lnTo>
                <a:lnTo>
                  <a:pt x="183451" y="20498"/>
                </a:lnTo>
                <a:lnTo>
                  <a:pt x="189024" y="21745"/>
                </a:lnTo>
                <a:close/>
                <a:moveTo>
                  <a:pt x="156553" y="120815"/>
                </a:moveTo>
                <a:lnTo>
                  <a:pt x="157344" y="118910"/>
                </a:lnTo>
                <a:lnTo>
                  <a:pt x="157048" y="117548"/>
                </a:lnTo>
                <a:lnTo>
                  <a:pt x="155372" y="117824"/>
                </a:lnTo>
                <a:lnTo>
                  <a:pt x="154191" y="119596"/>
                </a:lnTo>
                <a:lnTo>
                  <a:pt x="154981" y="121091"/>
                </a:lnTo>
                <a:lnTo>
                  <a:pt x="156553" y="120815"/>
                </a:lnTo>
                <a:close/>
                <a:moveTo>
                  <a:pt x="155324" y="193662"/>
                </a:moveTo>
                <a:lnTo>
                  <a:pt x="155305" y="193377"/>
                </a:lnTo>
                <a:lnTo>
                  <a:pt x="155105" y="193405"/>
                </a:lnTo>
                <a:lnTo>
                  <a:pt x="155019" y="193577"/>
                </a:lnTo>
                <a:lnTo>
                  <a:pt x="155105" y="193691"/>
                </a:lnTo>
                <a:lnTo>
                  <a:pt x="155324" y="193662"/>
                </a:lnTo>
                <a:close/>
                <a:moveTo>
                  <a:pt x="100689" y="159048"/>
                </a:moveTo>
                <a:lnTo>
                  <a:pt x="101575" y="160458"/>
                </a:lnTo>
                <a:lnTo>
                  <a:pt x="101679" y="161277"/>
                </a:lnTo>
                <a:lnTo>
                  <a:pt x="101079" y="162211"/>
                </a:lnTo>
                <a:lnTo>
                  <a:pt x="101327" y="164306"/>
                </a:lnTo>
                <a:lnTo>
                  <a:pt x="99089" y="162563"/>
                </a:lnTo>
                <a:lnTo>
                  <a:pt x="95707" y="163439"/>
                </a:lnTo>
                <a:lnTo>
                  <a:pt x="93631" y="163249"/>
                </a:lnTo>
                <a:lnTo>
                  <a:pt x="93059" y="161687"/>
                </a:lnTo>
                <a:lnTo>
                  <a:pt x="93536" y="160772"/>
                </a:lnTo>
                <a:lnTo>
                  <a:pt x="96755" y="160572"/>
                </a:lnTo>
                <a:lnTo>
                  <a:pt x="97755" y="160125"/>
                </a:lnTo>
                <a:lnTo>
                  <a:pt x="99717" y="160334"/>
                </a:lnTo>
                <a:lnTo>
                  <a:pt x="100689" y="159048"/>
                </a:lnTo>
                <a:close/>
                <a:moveTo>
                  <a:pt x="80277" y="229733"/>
                </a:moveTo>
                <a:lnTo>
                  <a:pt x="81620" y="231981"/>
                </a:lnTo>
                <a:lnTo>
                  <a:pt x="84620" y="241182"/>
                </a:lnTo>
                <a:lnTo>
                  <a:pt x="84906" y="243164"/>
                </a:lnTo>
                <a:lnTo>
                  <a:pt x="84306" y="245193"/>
                </a:lnTo>
                <a:lnTo>
                  <a:pt x="83544" y="246631"/>
                </a:lnTo>
                <a:lnTo>
                  <a:pt x="80563" y="251241"/>
                </a:lnTo>
                <a:lnTo>
                  <a:pt x="81001" y="255041"/>
                </a:lnTo>
                <a:lnTo>
                  <a:pt x="82105" y="257394"/>
                </a:lnTo>
                <a:lnTo>
                  <a:pt x="82267" y="259994"/>
                </a:lnTo>
                <a:lnTo>
                  <a:pt x="81715" y="263214"/>
                </a:lnTo>
                <a:lnTo>
                  <a:pt x="79867" y="282921"/>
                </a:lnTo>
                <a:lnTo>
                  <a:pt x="78972" y="286398"/>
                </a:lnTo>
                <a:lnTo>
                  <a:pt x="78410" y="289398"/>
                </a:lnTo>
                <a:lnTo>
                  <a:pt x="76372" y="290313"/>
                </a:lnTo>
                <a:lnTo>
                  <a:pt x="73743" y="289350"/>
                </a:lnTo>
                <a:lnTo>
                  <a:pt x="70428" y="287655"/>
                </a:lnTo>
                <a:lnTo>
                  <a:pt x="68894" y="287760"/>
                </a:lnTo>
                <a:lnTo>
                  <a:pt x="67351" y="288341"/>
                </a:lnTo>
                <a:lnTo>
                  <a:pt x="66084" y="287846"/>
                </a:lnTo>
                <a:lnTo>
                  <a:pt x="64875" y="286883"/>
                </a:lnTo>
                <a:lnTo>
                  <a:pt x="63970" y="293608"/>
                </a:lnTo>
                <a:lnTo>
                  <a:pt x="62474" y="296332"/>
                </a:lnTo>
                <a:lnTo>
                  <a:pt x="60198" y="298075"/>
                </a:lnTo>
                <a:lnTo>
                  <a:pt x="58055" y="298180"/>
                </a:lnTo>
                <a:lnTo>
                  <a:pt x="55845" y="297599"/>
                </a:lnTo>
                <a:lnTo>
                  <a:pt x="53978" y="297599"/>
                </a:lnTo>
                <a:lnTo>
                  <a:pt x="52559" y="296313"/>
                </a:lnTo>
                <a:lnTo>
                  <a:pt x="51435" y="294046"/>
                </a:lnTo>
                <a:lnTo>
                  <a:pt x="49644" y="291294"/>
                </a:lnTo>
                <a:lnTo>
                  <a:pt x="47825" y="288026"/>
                </a:lnTo>
                <a:lnTo>
                  <a:pt x="47625" y="285064"/>
                </a:lnTo>
                <a:lnTo>
                  <a:pt x="47311" y="278521"/>
                </a:lnTo>
                <a:lnTo>
                  <a:pt x="47835" y="277092"/>
                </a:lnTo>
                <a:lnTo>
                  <a:pt x="48596" y="275720"/>
                </a:lnTo>
                <a:lnTo>
                  <a:pt x="48968" y="272787"/>
                </a:lnTo>
                <a:lnTo>
                  <a:pt x="48711" y="270224"/>
                </a:lnTo>
                <a:lnTo>
                  <a:pt x="49244" y="269310"/>
                </a:lnTo>
                <a:lnTo>
                  <a:pt x="50302" y="270224"/>
                </a:lnTo>
                <a:lnTo>
                  <a:pt x="51092" y="269881"/>
                </a:lnTo>
                <a:lnTo>
                  <a:pt x="51045" y="268557"/>
                </a:lnTo>
                <a:lnTo>
                  <a:pt x="51283" y="266147"/>
                </a:lnTo>
                <a:lnTo>
                  <a:pt x="49892" y="264128"/>
                </a:lnTo>
                <a:lnTo>
                  <a:pt x="47539" y="263442"/>
                </a:lnTo>
                <a:lnTo>
                  <a:pt x="47311" y="261328"/>
                </a:lnTo>
                <a:lnTo>
                  <a:pt x="47558" y="259261"/>
                </a:lnTo>
                <a:lnTo>
                  <a:pt x="48797" y="257870"/>
                </a:lnTo>
                <a:lnTo>
                  <a:pt x="49216" y="256022"/>
                </a:lnTo>
                <a:lnTo>
                  <a:pt x="49225" y="250374"/>
                </a:lnTo>
                <a:lnTo>
                  <a:pt x="47568" y="248288"/>
                </a:lnTo>
                <a:lnTo>
                  <a:pt x="46930" y="245126"/>
                </a:lnTo>
                <a:lnTo>
                  <a:pt x="46072" y="243106"/>
                </a:lnTo>
                <a:lnTo>
                  <a:pt x="44529" y="241068"/>
                </a:lnTo>
                <a:lnTo>
                  <a:pt x="42777" y="239411"/>
                </a:lnTo>
                <a:lnTo>
                  <a:pt x="41700" y="237810"/>
                </a:lnTo>
                <a:lnTo>
                  <a:pt x="41462" y="233620"/>
                </a:lnTo>
                <a:lnTo>
                  <a:pt x="42072" y="230114"/>
                </a:lnTo>
                <a:lnTo>
                  <a:pt x="42624" y="228610"/>
                </a:lnTo>
                <a:lnTo>
                  <a:pt x="43186" y="228828"/>
                </a:lnTo>
                <a:lnTo>
                  <a:pt x="44920" y="230572"/>
                </a:lnTo>
                <a:lnTo>
                  <a:pt x="46339" y="230962"/>
                </a:lnTo>
                <a:lnTo>
                  <a:pt x="49149" y="231381"/>
                </a:lnTo>
                <a:lnTo>
                  <a:pt x="51911" y="230819"/>
                </a:lnTo>
                <a:lnTo>
                  <a:pt x="55302" y="229228"/>
                </a:lnTo>
                <a:lnTo>
                  <a:pt x="58569" y="227304"/>
                </a:lnTo>
                <a:lnTo>
                  <a:pt x="63303" y="221637"/>
                </a:lnTo>
                <a:lnTo>
                  <a:pt x="66218" y="220485"/>
                </a:lnTo>
                <a:lnTo>
                  <a:pt x="67713" y="218989"/>
                </a:lnTo>
                <a:lnTo>
                  <a:pt x="68228" y="216970"/>
                </a:lnTo>
                <a:lnTo>
                  <a:pt x="69466" y="216446"/>
                </a:lnTo>
                <a:lnTo>
                  <a:pt x="70923" y="218408"/>
                </a:lnTo>
                <a:lnTo>
                  <a:pt x="72733" y="218618"/>
                </a:lnTo>
                <a:lnTo>
                  <a:pt x="75524" y="220237"/>
                </a:lnTo>
                <a:lnTo>
                  <a:pt x="76724" y="221780"/>
                </a:lnTo>
                <a:lnTo>
                  <a:pt x="77753" y="223638"/>
                </a:lnTo>
                <a:lnTo>
                  <a:pt x="78743" y="224457"/>
                </a:lnTo>
                <a:lnTo>
                  <a:pt x="79800" y="224923"/>
                </a:lnTo>
                <a:lnTo>
                  <a:pt x="79953" y="225362"/>
                </a:lnTo>
                <a:lnTo>
                  <a:pt x="79115" y="225800"/>
                </a:lnTo>
                <a:lnTo>
                  <a:pt x="78153" y="227924"/>
                </a:lnTo>
                <a:lnTo>
                  <a:pt x="78695" y="228533"/>
                </a:lnTo>
                <a:lnTo>
                  <a:pt x="80277" y="229733"/>
                </a:lnTo>
                <a:close/>
                <a:moveTo>
                  <a:pt x="44301" y="224171"/>
                </a:moveTo>
                <a:lnTo>
                  <a:pt x="43415" y="225780"/>
                </a:lnTo>
                <a:lnTo>
                  <a:pt x="42158" y="225666"/>
                </a:lnTo>
                <a:lnTo>
                  <a:pt x="42653" y="224476"/>
                </a:lnTo>
                <a:lnTo>
                  <a:pt x="43815" y="222085"/>
                </a:lnTo>
                <a:lnTo>
                  <a:pt x="45225" y="221285"/>
                </a:lnTo>
                <a:lnTo>
                  <a:pt x="45853" y="221999"/>
                </a:lnTo>
                <a:lnTo>
                  <a:pt x="45186" y="223371"/>
                </a:lnTo>
                <a:lnTo>
                  <a:pt x="44301" y="224171"/>
                </a:lnTo>
                <a:close/>
                <a:moveTo>
                  <a:pt x="195396" y="235944"/>
                </a:moveTo>
                <a:lnTo>
                  <a:pt x="194205" y="236248"/>
                </a:lnTo>
                <a:lnTo>
                  <a:pt x="193510" y="235830"/>
                </a:lnTo>
                <a:lnTo>
                  <a:pt x="193129" y="235296"/>
                </a:lnTo>
                <a:lnTo>
                  <a:pt x="193595" y="233972"/>
                </a:lnTo>
                <a:lnTo>
                  <a:pt x="196024" y="234763"/>
                </a:lnTo>
                <a:lnTo>
                  <a:pt x="195996" y="235506"/>
                </a:lnTo>
                <a:lnTo>
                  <a:pt x="195396" y="235944"/>
                </a:lnTo>
                <a:close/>
                <a:moveTo>
                  <a:pt x="49463" y="292789"/>
                </a:moveTo>
                <a:lnTo>
                  <a:pt x="47920" y="296180"/>
                </a:lnTo>
                <a:lnTo>
                  <a:pt x="46311" y="293779"/>
                </a:lnTo>
                <a:lnTo>
                  <a:pt x="46244" y="291722"/>
                </a:lnTo>
                <a:lnTo>
                  <a:pt x="46463" y="291132"/>
                </a:lnTo>
                <a:lnTo>
                  <a:pt x="48444" y="291998"/>
                </a:lnTo>
                <a:lnTo>
                  <a:pt x="49463" y="292789"/>
                </a:lnTo>
                <a:close/>
                <a:moveTo>
                  <a:pt x="239192" y="321669"/>
                </a:moveTo>
                <a:lnTo>
                  <a:pt x="237382" y="325517"/>
                </a:lnTo>
                <a:lnTo>
                  <a:pt x="236496" y="326993"/>
                </a:lnTo>
                <a:lnTo>
                  <a:pt x="230048" y="336375"/>
                </a:lnTo>
                <a:lnTo>
                  <a:pt x="229305" y="338537"/>
                </a:lnTo>
                <a:lnTo>
                  <a:pt x="228848" y="340890"/>
                </a:lnTo>
                <a:lnTo>
                  <a:pt x="228181" y="342948"/>
                </a:lnTo>
                <a:lnTo>
                  <a:pt x="227286" y="344881"/>
                </a:lnTo>
                <a:lnTo>
                  <a:pt x="226438" y="347339"/>
                </a:lnTo>
                <a:lnTo>
                  <a:pt x="226600" y="350120"/>
                </a:lnTo>
                <a:lnTo>
                  <a:pt x="226904" y="351482"/>
                </a:lnTo>
                <a:lnTo>
                  <a:pt x="227686" y="352377"/>
                </a:lnTo>
                <a:lnTo>
                  <a:pt x="228962" y="353216"/>
                </a:lnTo>
                <a:lnTo>
                  <a:pt x="229943" y="354511"/>
                </a:lnTo>
                <a:lnTo>
                  <a:pt x="228438" y="355682"/>
                </a:lnTo>
                <a:lnTo>
                  <a:pt x="230086" y="358035"/>
                </a:lnTo>
                <a:lnTo>
                  <a:pt x="231495" y="359426"/>
                </a:lnTo>
                <a:lnTo>
                  <a:pt x="231686" y="360816"/>
                </a:lnTo>
                <a:lnTo>
                  <a:pt x="231658" y="362207"/>
                </a:lnTo>
                <a:lnTo>
                  <a:pt x="228733" y="364817"/>
                </a:lnTo>
                <a:lnTo>
                  <a:pt x="227590" y="366255"/>
                </a:lnTo>
                <a:lnTo>
                  <a:pt x="226885" y="367998"/>
                </a:lnTo>
                <a:lnTo>
                  <a:pt x="226581" y="369789"/>
                </a:lnTo>
                <a:lnTo>
                  <a:pt x="226895" y="371408"/>
                </a:lnTo>
                <a:lnTo>
                  <a:pt x="226800" y="373018"/>
                </a:lnTo>
                <a:lnTo>
                  <a:pt x="223856" y="372818"/>
                </a:lnTo>
                <a:lnTo>
                  <a:pt x="220847" y="371827"/>
                </a:lnTo>
                <a:lnTo>
                  <a:pt x="217808" y="372256"/>
                </a:lnTo>
                <a:lnTo>
                  <a:pt x="213484" y="370389"/>
                </a:lnTo>
                <a:lnTo>
                  <a:pt x="211912" y="370056"/>
                </a:lnTo>
                <a:lnTo>
                  <a:pt x="210483" y="369322"/>
                </a:lnTo>
                <a:lnTo>
                  <a:pt x="206892" y="363531"/>
                </a:lnTo>
                <a:lnTo>
                  <a:pt x="203997" y="361083"/>
                </a:lnTo>
                <a:lnTo>
                  <a:pt x="200892" y="359169"/>
                </a:lnTo>
                <a:lnTo>
                  <a:pt x="197720" y="359054"/>
                </a:lnTo>
                <a:lnTo>
                  <a:pt x="194548" y="359273"/>
                </a:lnTo>
                <a:lnTo>
                  <a:pt x="191748" y="358092"/>
                </a:lnTo>
                <a:lnTo>
                  <a:pt x="186042" y="354139"/>
                </a:lnTo>
                <a:lnTo>
                  <a:pt x="179994" y="350968"/>
                </a:lnTo>
                <a:lnTo>
                  <a:pt x="177432" y="348910"/>
                </a:lnTo>
                <a:lnTo>
                  <a:pt x="176260" y="347520"/>
                </a:lnTo>
                <a:lnTo>
                  <a:pt x="174888" y="346596"/>
                </a:lnTo>
                <a:lnTo>
                  <a:pt x="171431" y="345681"/>
                </a:lnTo>
                <a:lnTo>
                  <a:pt x="168316" y="343528"/>
                </a:lnTo>
                <a:lnTo>
                  <a:pt x="166907" y="343376"/>
                </a:lnTo>
                <a:lnTo>
                  <a:pt x="163868" y="343633"/>
                </a:lnTo>
                <a:lnTo>
                  <a:pt x="162306" y="343481"/>
                </a:lnTo>
                <a:lnTo>
                  <a:pt x="160734" y="342719"/>
                </a:lnTo>
                <a:lnTo>
                  <a:pt x="157705" y="340195"/>
                </a:lnTo>
                <a:lnTo>
                  <a:pt x="155762" y="336690"/>
                </a:lnTo>
                <a:lnTo>
                  <a:pt x="155257" y="335137"/>
                </a:lnTo>
                <a:lnTo>
                  <a:pt x="156629" y="331127"/>
                </a:lnTo>
                <a:lnTo>
                  <a:pt x="158258" y="327269"/>
                </a:lnTo>
                <a:lnTo>
                  <a:pt x="159696" y="326193"/>
                </a:lnTo>
                <a:lnTo>
                  <a:pt x="161372" y="325412"/>
                </a:lnTo>
                <a:lnTo>
                  <a:pt x="162382" y="324269"/>
                </a:lnTo>
                <a:lnTo>
                  <a:pt x="163239" y="322869"/>
                </a:lnTo>
                <a:lnTo>
                  <a:pt x="166354" y="326907"/>
                </a:lnTo>
                <a:lnTo>
                  <a:pt x="167745" y="327888"/>
                </a:lnTo>
                <a:lnTo>
                  <a:pt x="169155" y="327670"/>
                </a:lnTo>
                <a:lnTo>
                  <a:pt x="171650" y="326222"/>
                </a:lnTo>
                <a:lnTo>
                  <a:pt x="171860" y="324631"/>
                </a:lnTo>
                <a:lnTo>
                  <a:pt x="174622" y="322621"/>
                </a:lnTo>
                <a:lnTo>
                  <a:pt x="178127" y="322583"/>
                </a:lnTo>
                <a:lnTo>
                  <a:pt x="179746" y="322955"/>
                </a:lnTo>
                <a:lnTo>
                  <a:pt x="180594" y="324774"/>
                </a:lnTo>
                <a:lnTo>
                  <a:pt x="181928" y="325336"/>
                </a:lnTo>
                <a:lnTo>
                  <a:pt x="183470" y="325574"/>
                </a:lnTo>
                <a:lnTo>
                  <a:pt x="188557" y="329032"/>
                </a:lnTo>
                <a:lnTo>
                  <a:pt x="189986" y="329594"/>
                </a:lnTo>
                <a:lnTo>
                  <a:pt x="191424" y="329689"/>
                </a:lnTo>
                <a:lnTo>
                  <a:pt x="195377" y="328241"/>
                </a:lnTo>
                <a:lnTo>
                  <a:pt x="198406" y="327688"/>
                </a:lnTo>
                <a:lnTo>
                  <a:pt x="204759" y="328489"/>
                </a:lnTo>
                <a:lnTo>
                  <a:pt x="208188" y="327622"/>
                </a:lnTo>
                <a:lnTo>
                  <a:pt x="210588" y="327517"/>
                </a:lnTo>
                <a:lnTo>
                  <a:pt x="214084" y="326184"/>
                </a:lnTo>
                <a:lnTo>
                  <a:pt x="216770" y="323964"/>
                </a:lnTo>
                <a:lnTo>
                  <a:pt x="218170" y="323412"/>
                </a:lnTo>
                <a:lnTo>
                  <a:pt x="219675" y="323250"/>
                </a:lnTo>
                <a:lnTo>
                  <a:pt x="223313" y="323393"/>
                </a:lnTo>
                <a:lnTo>
                  <a:pt x="226971" y="323898"/>
                </a:lnTo>
                <a:lnTo>
                  <a:pt x="228505" y="323374"/>
                </a:lnTo>
                <a:lnTo>
                  <a:pt x="229791" y="321916"/>
                </a:lnTo>
                <a:lnTo>
                  <a:pt x="231276" y="321259"/>
                </a:lnTo>
                <a:lnTo>
                  <a:pt x="232905" y="321697"/>
                </a:lnTo>
                <a:lnTo>
                  <a:pt x="237125" y="319202"/>
                </a:lnTo>
                <a:lnTo>
                  <a:pt x="238992" y="319030"/>
                </a:lnTo>
                <a:lnTo>
                  <a:pt x="240764" y="319992"/>
                </a:lnTo>
                <a:lnTo>
                  <a:pt x="239192" y="321669"/>
                </a:lnTo>
                <a:close/>
                <a:moveTo>
                  <a:pt x="144951" y="370761"/>
                </a:moveTo>
                <a:lnTo>
                  <a:pt x="143666" y="371132"/>
                </a:lnTo>
                <a:lnTo>
                  <a:pt x="141989" y="369989"/>
                </a:lnTo>
                <a:lnTo>
                  <a:pt x="141875" y="368389"/>
                </a:lnTo>
                <a:lnTo>
                  <a:pt x="142180" y="367913"/>
                </a:lnTo>
                <a:lnTo>
                  <a:pt x="144218" y="368646"/>
                </a:lnTo>
                <a:lnTo>
                  <a:pt x="144856" y="370132"/>
                </a:lnTo>
                <a:lnTo>
                  <a:pt x="144951" y="37076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1C018A25-FA6A-0C4C-30CF-E1F60565F2FA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5801 w 6038"/>
              <a:gd name="connsiteY0" fmla="*/ 1438 h 3943"/>
              <a:gd name="connsiteX1" fmla="*/ 6039 w 6038"/>
              <a:gd name="connsiteY1" fmla="*/ 3495 h 3943"/>
              <a:gd name="connsiteX2" fmla="*/ 4867 w 6038"/>
              <a:gd name="connsiteY2" fmla="*/ 3943 h 3943"/>
              <a:gd name="connsiteX3" fmla="*/ 3867 w 6038"/>
              <a:gd name="connsiteY3" fmla="*/ 3229 h 3943"/>
              <a:gd name="connsiteX4" fmla="*/ 1876 w 6038"/>
              <a:gd name="connsiteY4" fmla="*/ 3229 h 3943"/>
              <a:gd name="connsiteX5" fmla="*/ 0 w 6038"/>
              <a:gd name="connsiteY5" fmla="*/ 3677 h 3943"/>
              <a:gd name="connsiteX6" fmla="*/ 410 w 6038"/>
              <a:gd name="connsiteY6" fmla="*/ 0 h 3943"/>
              <a:gd name="connsiteX7" fmla="*/ 4105 w 6038"/>
              <a:gd name="connsiteY7" fmla="*/ 448 h 3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8" h="3943">
                <a:moveTo>
                  <a:pt x="5801" y="1438"/>
                </a:moveTo>
                <a:lnTo>
                  <a:pt x="6039" y="3495"/>
                </a:lnTo>
                <a:lnTo>
                  <a:pt x="4867" y="3943"/>
                </a:lnTo>
                <a:lnTo>
                  <a:pt x="3867" y="3229"/>
                </a:lnTo>
                <a:lnTo>
                  <a:pt x="1876" y="3229"/>
                </a:lnTo>
                <a:lnTo>
                  <a:pt x="0" y="3677"/>
                </a:lnTo>
                <a:lnTo>
                  <a:pt x="410" y="0"/>
                </a:lnTo>
                <a:lnTo>
                  <a:pt x="4105" y="4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54DA2196-1581-3461-C239-B8B558CD692C}"/>
              </a:ext>
            </a:extLst>
          </p:cNvPr>
          <p:cNvSpPr/>
          <p:nvPr/>
        </p:nvSpPr>
        <p:spPr>
          <a:xfrm>
            <a:off x="5872480" y="3312160"/>
            <a:ext cx="11440" cy="457"/>
          </a:xfrm>
          <a:custGeom>
            <a:avLst/>
            <a:gdLst>
              <a:gd name="connsiteX0" fmla="*/ 28813 w 56902"/>
              <a:gd name="connsiteY0" fmla="*/ 1819 h 22574"/>
              <a:gd name="connsiteX1" fmla="*/ 32071 w 56902"/>
              <a:gd name="connsiteY1" fmla="*/ 2819 h 22574"/>
              <a:gd name="connsiteX2" fmla="*/ 35443 w 56902"/>
              <a:gd name="connsiteY2" fmla="*/ 3343 h 22574"/>
              <a:gd name="connsiteX3" fmla="*/ 36890 w 56902"/>
              <a:gd name="connsiteY3" fmla="*/ 3372 h 22574"/>
              <a:gd name="connsiteX4" fmla="*/ 38253 w 56902"/>
              <a:gd name="connsiteY4" fmla="*/ 3696 h 22574"/>
              <a:gd name="connsiteX5" fmla="*/ 41329 w 56902"/>
              <a:gd name="connsiteY5" fmla="*/ 6105 h 22574"/>
              <a:gd name="connsiteX6" fmla="*/ 43805 w 56902"/>
              <a:gd name="connsiteY6" fmla="*/ 7420 h 22574"/>
              <a:gd name="connsiteX7" fmla="*/ 53188 w 56902"/>
              <a:gd name="connsiteY7" fmla="*/ 10363 h 22574"/>
              <a:gd name="connsiteX8" fmla="*/ 56312 w 56902"/>
              <a:gd name="connsiteY8" fmla="*/ 15440 h 22574"/>
              <a:gd name="connsiteX9" fmla="*/ 56902 w 56902"/>
              <a:gd name="connsiteY9" fmla="*/ 17031 h 22574"/>
              <a:gd name="connsiteX10" fmla="*/ 54483 w 56902"/>
              <a:gd name="connsiteY10" fmla="*/ 17964 h 22574"/>
              <a:gd name="connsiteX11" fmla="*/ 51426 w 56902"/>
              <a:gd name="connsiteY11" fmla="*/ 18297 h 22574"/>
              <a:gd name="connsiteX12" fmla="*/ 48511 w 56902"/>
              <a:gd name="connsiteY12" fmla="*/ 18345 h 22574"/>
              <a:gd name="connsiteX13" fmla="*/ 45815 w 56902"/>
              <a:gd name="connsiteY13" fmla="*/ 17383 h 22574"/>
              <a:gd name="connsiteX14" fmla="*/ 44644 w 56902"/>
              <a:gd name="connsiteY14" fmla="*/ 16640 h 22574"/>
              <a:gd name="connsiteX15" fmla="*/ 41834 w 56902"/>
              <a:gd name="connsiteY15" fmla="*/ 16278 h 22574"/>
              <a:gd name="connsiteX16" fmla="*/ 42539 w 56902"/>
              <a:gd name="connsiteY16" fmla="*/ 15592 h 22574"/>
              <a:gd name="connsiteX17" fmla="*/ 41291 w 56902"/>
              <a:gd name="connsiteY17" fmla="*/ 15278 h 22574"/>
              <a:gd name="connsiteX18" fmla="*/ 39729 w 56902"/>
              <a:gd name="connsiteY18" fmla="*/ 15345 h 22574"/>
              <a:gd name="connsiteX19" fmla="*/ 38576 w 56902"/>
              <a:gd name="connsiteY19" fmla="*/ 17297 h 22574"/>
              <a:gd name="connsiteX20" fmla="*/ 37300 w 56902"/>
              <a:gd name="connsiteY20" fmla="*/ 18840 h 22574"/>
              <a:gd name="connsiteX21" fmla="*/ 34843 w 56902"/>
              <a:gd name="connsiteY21" fmla="*/ 18688 h 22574"/>
              <a:gd name="connsiteX22" fmla="*/ 33900 w 56902"/>
              <a:gd name="connsiteY22" fmla="*/ 17374 h 22574"/>
              <a:gd name="connsiteX23" fmla="*/ 32614 w 56902"/>
              <a:gd name="connsiteY23" fmla="*/ 17964 h 22574"/>
              <a:gd name="connsiteX24" fmla="*/ 31566 w 56902"/>
              <a:gd name="connsiteY24" fmla="*/ 18935 h 22574"/>
              <a:gd name="connsiteX25" fmla="*/ 30328 w 56902"/>
              <a:gd name="connsiteY25" fmla="*/ 22574 h 22574"/>
              <a:gd name="connsiteX26" fmla="*/ 28318 w 56902"/>
              <a:gd name="connsiteY26" fmla="*/ 20764 h 22574"/>
              <a:gd name="connsiteX27" fmla="*/ 26137 w 56902"/>
              <a:gd name="connsiteY27" fmla="*/ 19260 h 22574"/>
              <a:gd name="connsiteX28" fmla="*/ 23403 w 56902"/>
              <a:gd name="connsiteY28" fmla="*/ 18631 h 22574"/>
              <a:gd name="connsiteX29" fmla="*/ 17879 w 56902"/>
              <a:gd name="connsiteY29" fmla="*/ 18526 h 22574"/>
              <a:gd name="connsiteX30" fmla="*/ 15269 w 56902"/>
              <a:gd name="connsiteY30" fmla="*/ 18040 h 22574"/>
              <a:gd name="connsiteX31" fmla="*/ 13097 w 56902"/>
              <a:gd name="connsiteY31" fmla="*/ 14964 h 22574"/>
              <a:gd name="connsiteX32" fmla="*/ 12240 w 56902"/>
              <a:gd name="connsiteY32" fmla="*/ 14088 h 22574"/>
              <a:gd name="connsiteX33" fmla="*/ 10058 w 56902"/>
              <a:gd name="connsiteY33" fmla="*/ 13287 h 22574"/>
              <a:gd name="connsiteX34" fmla="*/ 7887 w 56902"/>
              <a:gd name="connsiteY34" fmla="*/ 9753 h 22574"/>
              <a:gd name="connsiteX35" fmla="*/ 7106 w 56902"/>
              <a:gd name="connsiteY35" fmla="*/ 9268 h 22574"/>
              <a:gd name="connsiteX36" fmla="*/ 1210 w 56902"/>
              <a:gd name="connsiteY36" fmla="*/ 8515 h 22574"/>
              <a:gd name="connsiteX37" fmla="*/ 0 w 56902"/>
              <a:gd name="connsiteY37" fmla="*/ 6582 h 22574"/>
              <a:gd name="connsiteX38" fmla="*/ 362 w 56902"/>
              <a:gd name="connsiteY38" fmla="*/ 4829 h 22574"/>
              <a:gd name="connsiteX39" fmla="*/ 2324 w 56902"/>
              <a:gd name="connsiteY39" fmla="*/ 2686 h 22574"/>
              <a:gd name="connsiteX40" fmla="*/ 3286 w 56902"/>
              <a:gd name="connsiteY40" fmla="*/ 2076 h 22574"/>
              <a:gd name="connsiteX41" fmla="*/ 6544 w 56902"/>
              <a:gd name="connsiteY41" fmla="*/ 2172 h 22574"/>
              <a:gd name="connsiteX42" fmla="*/ 9658 w 56902"/>
              <a:gd name="connsiteY42" fmla="*/ 1524 h 22574"/>
              <a:gd name="connsiteX43" fmla="*/ 11030 w 56902"/>
              <a:gd name="connsiteY43" fmla="*/ 610 h 22574"/>
              <a:gd name="connsiteX44" fmla="*/ 12459 w 56902"/>
              <a:gd name="connsiteY44" fmla="*/ 0 h 22574"/>
              <a:gd name="connsiteX45" fmla="*/ 23736 w 56902"/>
              <a:gd name="connsiteY45" fmla="*/ 1553 h 22574"/>
              <a:gd name="connsiteX46" fmla="*/ 26337 w 56902"/>
              <a:gd name="connsiteY46" fmla="*/ 1562 h 2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6902" h="22574">
                <a:moveTo>
                  <a:pt x="28813" y="1819"/>
                </a:moveTo>
                <a:lnTo>
                  <a:pt x="32071" y="2819"/>
                </a:lnTo>
                <a:lnTo>
                  <a:pt x="35443" y="3343"/>
                </a:lnTo>
                <a:lnTo>
                  <a:pt x="36890" y="3372"/>
                </a:lnTo>
                <a:lnTo>
                  <a:pt x="38253" y="3696"/>
                </a:lnTo>
                <a:lnTo>
                  <a:pt x="41329" y="6105"/>
                </a:lnTo>
                <a:lnTo>
                  <a:pt x="43805" y="7420"/>
                </a:lnTo>
                <a:lnTo>
                  <a:pt x="53188" y="10363"/>
                </a:lnTo>
                <a:lnTo>
                  <a:pt x="56312" y="15440"/>
                </a:lnTo>
                <a:lnTo>
                  <a:pt x="56902" y="17031"/>
                </a:lnTo>
                <a:lnTo>
                  <a:pt x="54483" y="17964"/>
                </a:lnTo>
                <a:lnTo>
                  <a:pt x="51426" y="18297"/>
                </a:lnTo>
                <a:lnTo>
                  <a:pt x="48511" y="18345"/>
                </a:lnTo>
                <a:lnTo>
                  <a:pt x="45815" y="17383"/>
                </a:lnTo>
                <a:lnTo>
                  <a:pt x="44644" y="16640"/>
                </a:lnTo>
                <a:lnTo>
                  <a:pt x="41834" y="16278"/>
                </a:lnTo>
                <a:lnTo>
                  <a:pt x="42539" y="15592"/>
                </a:lnTo>
                <a:lnTo>
                  <a:pt x="41291" y="15278"/>
                </a:lnTo>
                <a:lnTo>
                  <a:pt x="39729" y="15345"/>
                </a:lnTo>
                <a:lnTo>
                  <a:pt x="38576" y="17297"/>
                </a:lnTo>
                <a:lnTo>
                  <a:pt x="37300" y="18840"/>
                </a:lnTo>
                <a:lnTo>
                  <a:pt x="34843" y="18688"/>
                </a:lnTo>
                <a:lnTo>
                  <a:pt x="33900" y="17374"/>
                </a:lnTo>
                <a:lnTo>
                  <a:pt x="32614" y="17964"/>
                </a:lnTo>
                <a:lnTo>
                  <a:pt x="31566" y="18935"/>
                </a:lnTo>
                <a:lnTo>
                  <a:pt x="30328" y="22574"/>
                </a:lnTo>
                <a:lnTo>
                  <a:pt x="28318" y="20764"/>
                </a:lnTo>
                <a:lnTo>
                  <a:pt x="26137" y="19260"/>
                </a:lnTo>
                <a:lnTo>
                  <a:pt x="23403" y="18631"/>
                </a:lnTo>
                <a:lnTo>
                  <a:pt x="17879" y="18526"/>
                </a:lnTo>
                <a:lnTo>
                  <a:pt x="15269" y="18040"/>
                </a:lnTo>
                <a:lnTo>
                  <a:pt x="13097" y="14964"/>
                </a:lnTo>
                <a:lnTo>
                  <a:pt x="12240" y="14088"/>
                </a:lnTo>
                <a:lnTo>
                  <a:pt x="10058" y="13287"/>
                </a:lnTo>
                <a:lnTo>
                  <a:pt x="7887" y="9753"/>
                </a:lnTo>
                <a:lnTo>
                  <a:pt x="7106" y="9268"/>
                </a:lnTo>
                <a:lnTo>
                  <a:pt x="1210" y="8515"/>
                </a:lnTo>
                <a:lnTo>
                  <a:pt x="0" y="6582"/>
                </a:lnTo>
                <a:lnTo>
                  <a:pt x="362" y="4829"/>
                </a:lnTo>
                <a:lnTo>
                  <a:pt x="2324" y="2686"/>
                </a:lnTo>
                <a:lnTo>
                  <a:pt x="3286" y="2076"/>
                </a:lnTo>
                <a:lnTo>
                  <a:pt x="6544" y="2172"/>
                </a:lnTo>
                <a:lnTo>
                  <a:pt x="9658" y="1524"/>
                </a:lnTo>
                <a:lnTo>
                  <a:pt x="11030" y="610"/>
                </a:lnTo>
                <a:lnTo>
                  <a:pt x="12459" y="0"/>
                </a:lnTo>
                <a:lnTo>
                  <a:pt x="23736" y="1553"/>
                </a:lnTo>
                <a:lnTo>
                  <a:pt x="26337" y="15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A798F143-DA40-DFD6-ED5B-CA5607653BDA}"/>
              </a:ext>
            </a:extLst>
          </p:cNvPr>
          <p:cNvSpPr/>
          <p:nvPr/>
        </p:nvSpPr>
        <p:spPr>
          <a:xfrm>
            <a:off x="5872480" y="3312160"/>
            <a:ext cx="23334" cy="1234"/>
          </a:xfrm>
          <a:custGeom>
            <a:avLst/>
            <a:gdLst>
              <a:gd name="connsiteX0" fmla="*/ 112129 w 116062"/>
              <a:gd name="connsiteY0" fmla="*/ 39472 h 130206"/>
              <a:gd name="connsiteX1" fmla="*/ 108166 w 116062"/>
              <a:gd name="connsiteY1" fmla="*/ 43139 h 130206"/>
              <a:gd name="connsiteX2" fmla="*/ 107232 w 116062"/>
              <a:gd name="connsiteY2" fmla="*/ 43539 h 130206"/>
              <a:gd name="connsiteX3" fmla="*/ 102079 w 116062"/>
              <a:gd name="connsiteY3" fmla="*/ 45053 h 130206"/>
              <a:gd name="connsiteX4" fmla="*/ 91545 w 116062"/>
              <a:gd name="connsiteY4" fmla="*/ 48158 h 130206"/>
              <a:gd name="connsiteX5" fmla="*/ 84487 w 116062"/>
              <a:gd name="connsiteY5" fmla="*/ 50235 h 130206"/>
              <a:gd name="connsiteX6" fmla="*/ 75457 w 116062"/>
              <a:gd name="connsiteY6" fmla="*/ 52883 h 130206"/>
              <a:gd name="connsiteX7" fmla="*/ 67961 w 116062"/>
              <a:gd name="connsiteY7" fmla="*/ 55093 h 130206"/>
              <a:gd name="connsiteX8" fmla="*/ 60541 w 116062"/>
              <a:gd name="connsiteY8" fmla="*/ 57264 h 130206"/>
              <a:gd name="connsiteX9" fmla="*/ 53664 w 116062"/>
              <a:gd name="connsiteY9" fmla="*/ 59284 h 130206"/>
              <a:gd name="connsiteX10" fmla="*/ 57588 w 116062"/>
              <a:gd name="connsiteY10" fmla="*/ 63532 h 130206"/>
              <a:gd name="connsiteX11" fmla="*/ 63579 w 116062"/>
              <a:gd name="connsiteY11" fmla="*/ 70018 h 130206"/>
              <a:gd name="connsiteX12" fmla="*/ 67580 w 116062"/>
              <a:gd name="connsiteY12" fmla="*/ 74333 h 130206"/>
              <a:gd name="connsiteX13" fmla="*/ 72295 w 116062"/>
              <a:gd name="connsiteY13" fmla="*/ 79877 h 130206"/>
              <a:gd name="connsiteX14" fmla="*/ 76505 w 116062"/>
              <a:gd name="connsiteY14" fmla="*/ 84820 h 130206"/>
              <a:gd name="connsiteX15" fmla="*/ 80972 w 116062"/>
              <a:gd name="connsiteY15" fmla="*/ 90049 h 130206"/>
              <a:gd name="connsiteX16" fmla="*/ 77838 w 116062"/>
              <a:gd name="connsiteY16" fmla="*/ 91821 h 130206"/>
              <a:gd name="connsiteX17" fmla="*/ 72676 w 116062"/>
              <a:gd name="connsiteY17" fmla="*/ 94736 h 130206"/>
              <a:gd name="connsiteX18" fmla="*/ 72152 w 116062"/>
              <a:gd name="connsiteY18" fmla="*/ 95269 h 130206"/>
              <a:gd name="connsiteX19" fmla="*/ 71704 w 116062"/>
              <a:gd name="connsiteY19" fmla="*/ 95812 h 130206"/>
              <a:gd name="connsiteX20" fmla="*/ 69571 w 116062"/>
              <a:gd name="connsiteY20" fmla="*/ 101003 h 130206"/>
              <a:gd name="connsiteX21" fmla="*/ 67894 w 116062"/>
              <a:gd name="connsiteY21" fmla="*/ 105089 h 130206"/>
              <a:gd name="connsiteX22" fmla="*/ 67313 w 116062"/>
              <a:gd name="connsiteY22" fmla="*/ 105594 h 130206"/>
              <a:gd name="connsiteX23" fmla="*/ 60113 w 116062"/>
              <a:gd name="connsiteY23" fmla="*/ 107099 h 130206"/>
              <a:gd name="connsiteX24" fmla="*/ 52826 w 116062"/>
              <a:gd name="connsiteY24" fmla="*/ 108604 h 130206"/>
              <a:gd name="connsiteX25" fmla="*/ 48235 w 116062"/>
              <a:gd name="connsiteY25" fmla="*/ 109566 h 130206"/>
              <a:gd name="connsiteX26" fmla="*/ 46854 w 116062"/>
              <a:gd name="connsiteY26" fmla="*/ 110614 h 130206"/>
              <a:gd name="connsiteX27" fmla="*/ 43862 w 116062"/>
              <a:gd name="connsiteY27" fmla="*/ 115691 h 130206"/>
              <a:gd name="connsiteX28" fmla="*/ 40767 w 116062"/>
              <a:gd name="connsiteY28" fmla="*/ 120910 h 130206"/>
              <a:gd name="connsiteX29" fmla="*/ 35605 w 116062"/>
              <a:gd name="connsiteY29" fmla="*/ 125178 h 130206"/>
              <a:gd name="connsiteX30" fmla="*/ 29870 w 116062"/>
              <a:gd name="connsiteY30" fmla="*/ 129902 h 130206"/>
              <a:gd name="connsiteX31" fmla="*/ 28451 w 116062"/>
              <a:gd name="connsiteY31" fmla="*/ 130207 h 130206"/>
              <a:gd name="connsiteX32" fmla="*/ 24308 w 116062"/>
              <a:gd name="connsiteY32" fmla="*/ 129483 h 130206"/>
              <a:gd name="connsiteX33" fmla="*/ 17221 w 116062"/>
              <a:gd name="connsiteY33" fmla="*/ 128245 h 130206"/>
              <a:gd name="connsiteX34" fmla="*/ 10373 w 116062"/>
              <a:gd name="connsiteY34" fmla="*/ 127045 h 130206"/>
              <a:gd name="connsiteX35" fmla="*/ 5686 w 116062"/>
              <a:gd name="connsiteY35" fmla="*/ 126235 h 130206"/>
              <a:gd name="connsiteX36" fmla="*/ 0 w 116062"/>
              <a:gd name="connsiteY36" fmla="*/ 125235 h 130206"/>
              <a:gd name="connsiteX37" fmla="*/ 829 w 116062"/>
              <a:gd name="connsiteY37" fmla="*/ 121244 h 130206"/>
              <a:gd name="connsiteX38" fmla="*/ 600 w 116062"/>
              <a:gd name="connsiteY38" fmla="*/ 119081 h 130206"/>
              <a:gd name="connsiteX39" fmla="*/ 1953 w 116062"/>
              <a:gd name="connsiteY39" fmla="*/ 111976 h 130206"/>
              <a:gd name="connsiteX40" fmla="*/ 2743 w 116062"/>
              <a:gd name="connsiteY40" fmla="*/ 108613 h 130206"/>
              <a:gd name="connsiteX41" fmla="*/ 3134 w 116062"/>
              <a:gd name="connsiteY41" fmla="*/ 106128 h 130206"/>
              <a:gd name="connsiteX42" fmla="*/ 5096 w 116062"/>
              <a:gd name="connsiteY42" fmla="*/ 101089 h 130206"/>
              <a:gd name="connsiteX43" fmla="*/ 4858 w 116062"/>
              <a:gd name="connsiteY43" fmla="*/ 99441 h 130206"/>
              <a:gd name="connsiteX44" fmla="*/ 5267 w 116062"/>
              <a:gd name="connsiteY44" fmla="*/ 93621 h 130206"/>
              <a:gd name="connsiteX45" fmla="*/ 5067 w 116062"/>
              <a:gd name="connsiteY45" fmla="*/ 92497 h 130206"/>
              <a:gd name="connsiteX46" fmla="*/ 5963 w 116062"/>
              <a:gd name="connsiteY46" fmla="*/ 89316 h 130206"/>
              <a:gd name="connsiteX47" fmla="*/ 7639 w 116062"/>
              <a:gd name="connsiteY47" fmla="*/ 84696 h 130206"/>
              <a:gd name="connsiteX48" fmla="*/ 9277 w 116062"/>
              <a:gd name="connsiteY48" fmla="*/ 80705 h 130206"/>
              <a:gd name="connsiteX49" fmla="*/ 9868 w 116062"/>
              <a:gd name="connsiteY49" fmla="*/ 78915 h 130206"/>
              <a:gd name="connsiteX50" fmla="*/ 11545 w 116062"/>
              <a:gd name="connsiteY50" fmla="*/ 75124 h 130206"/>
              <a:gd name="connsiteX51" fmla="*/ 13059 w 116062"/>
              <a:gd name="connsiteY51" fmla="*/ 70466 h 130206"/>
              <a:gd name="connsiteX52" fmla="*/ 12259 w 116062"/>
              <a:gd name="connsiteY52" fmla="*/ 67913 h 130206"/>
              <a:gd name="connsiteX53" fmla="*/ 12021 w 116062"/>
              <a:gd name="connsiteY53" fmla="*/ 67418 h 130206"/>
              <a:gd name="connsiteX54" fmla="*/ 12630 w 116062"/>
              <a:gd name="connsiteY54" fmla="*/ 64484 h 130206"/>
              <a:gd name="connsiteX55" fmla="*/ 12611 w 116062"/>
              <a:gd name="connsiteY55" fmla="*/ 64465 h 130206"/>
              <a:gd name="connsiteX56" fmla="*/ 13354 w 116062"/>
              <a:gd name="connsiteY56" fmla="*/ 59665 h 130206"/>
              <a:gd name="connsiteX57" fmla="*/ 13754 w 116062"/>
              <a:gd name="connsiteY57" fmla="*/ 57074 h 130206"/>
              <a:gd name="connsiteX58" fmla="*/ 14659 w 116062"/>
              <a:gd name="connsiteY58" fmla="*/ 53635 h 130206"/>
              <a:gd name="connsiteX59" fmla="*/ 16259 w 116062"/>
              <a:gd name="connsiteY59" fmla="*/ 50721 h 130206"/>
              <a:gd name="connsiteX60" fmla="*/ 15516 w 116062"/>
              <a:gd name="connsiteY60" fmla="*/ 43853 h 130206"/>
              <a:gd name="connsiteX61" fmla="*/ 15602 w 116062"/>
              <a:gd name="connsiteY61" fmla="*/ 40138 h 130206"/>
              <a:gd name="connsiteX62" fmla="*/ 16602 w 116062"/>
              <a:gd name="connsiteY62" fmla="*/ 35909 h 130206"/>
              <a:gd name="connsiteX63" fmla="*/ 16050 w 116062"/>
              <a:gd name="connsiteY63" fmla="*/ 30947 h 130206"/>
              <a:gd name="connsiteX64" fmla="*/ 16516 w 116062"/>
              <a:gd name="connsiteY64" fmla="*/ 23860 h 130206"/>
              <a:gd name="connsiteX65" fmla="*/ 16621 w 116062"/>
              <a:gd name="connsiteY65" fmla="*/ 23203 h 130206"/>
              <a:gd name="connsiteX66" fmla="*/ 17202 w 116062"/>
              <a:gd name="connsiteY66" fmla="*/ 22346 h 130206"/>
              <a:gd name="connsiteX67" fmla="*/ 17650 w 116062"/>
              <a:gd name="connsiteY67" fmla="*/ 21898 h 130206"/>
              <a:gd name="connsiteX68" fmla="*/ 20946 w 116062"/>
              <a:gd name="connsiteY68" fmla="*/ 20422 h 130206"/>
              <a:gd name="connsiteX69" fmla="*/ 22355 w 116062"/>
              <a:gd name="connsiteY69" fmla="*/ 20231 h 130206"/>
              <a:gd name="connsiteX70" fmla="*/ 25232 w 116062"/>
              <a:gd name="connsiteY70" fmla="*/ 20898 h 130206"/>
              <a:gd name="connsiteX71" fmla="*/ 26880 w 116062"/>
              <a:gd name="connsiteY71" fmla="*/ 22384 h 130206"/>
              <a:gd name="connsiteX72" fmla="*/ 29632 w 116062"/>
              <a:gd name="connsiteY72" fmla="*/ 26584 h 130206"/>
              <a:gd name="connsiteX73" fmla="*/ 33919 w 116062"/>
              <a:gd name="connsiteY73" fmla="*/ 27804 h 130206"/>
              <a:gd name="connsiteX74" fmla="*/ 35643 w 116062"/>
              <a:gd name="connsiteY74" fmla="*/ 28994 h 130206"/>
              <a:gd name="connsiteX75" fmla="*/ 37986 w 116062"/>
              <a:gd name="connsiteY75" fmla="*/ 31214 h 130206"/>
              <a:gd name="connsiteX76" fmla="*/ 40853 w 116062"/>
              <a:gd name="connsiteY76" fmla="*/ 32023 h 130206"/>
              <a:gd name="connsiteX77" fmla="*/ 49921 w 116062"/>
              <a:gd name="connsiteY77" fmla="*/ 33404 h 130206"/>
              <a:gd name="connsiteX78" fmla="*/ 57150 w 116062"/>
              <a:gd name="connsiteY78" fmla="*/ 28737 h 130206"/>
              <a:gd name="connsiteX79" fmla="*/ 63265 w 116062"/>
              <a:gd name="connsiteY79" fmla="*/ 24784 h 130206"/>
              <a:gd name="connsiteX80" fmla="*/ 70209 w 116062"/>
              <a:gd name="connsiteY80" fmla="*/ 20288 h 130206"/>
              <a:gd name="connsiteX81" fmla="*/ 74933 w 116062"/>
              <a:gd name="connsiteY81" fmla="*/ 17221 h 130206"/>
              <a:gd name="connsiteX82" fmla="*/ 82991 w 116062"/>
              <a:gd name="connsiteY82" fmla="*/ 11992 h 130206"/>
              <a:gd name="connsiteX83" fmla="*/ 88306 w 116062"/>
              <a:gd name="connsiteY83" fmla="*/ 8687 h 130206"/>
              <a:gd name="connsiteX84" fmla="*/ 95288 w 116062"/>
              <a:gd name="connsiteY84" fmla="*/ 4315 h 130206"/>
              <a:gd name="connsiteX85" fmla="*/ 102184 w 116062"/>
              <a:gd name="connsiteY85" fmla="*/ 0 h 130206"/>
              <a:gd name="connsiteX86" fmla="*/ 104099 w 116062"/>
              <a:gd name="connsiteY86" fmla="*/ 7039 h 130206"/>
              <a:gd name="connsiteX87" fmla="*/ 105966 w 116062"/>
              <a:gd name="connsiteY87" fmla="*/ 13906 h 130206"/>
              <a:gd name="connsiteX88" fmla="*/ 107899 w 116062"/>
              <a:gd name="connsiteY88" fmla="*/ 20993 h 130206"/>
              <a:gd name="connsiteX89" fmla="*/ 109785 w 116062"/>
              <a:gd name="connsiteY89" fmla="*/ 27861 h 130206"/>
              <a:gd name="connsiteX90" fmla="*/ 107747 w 116062"/>
              <a:gd name="connsiteY90" fmla="*/ 28518 h 130206"/>
              <a:gd name="connsiteX91" fmla="*/ 109347 w 116062"/>
              <a:gd name="connsiteY91" fmla="*/ 33766 h 130206"/>
              <a:gd name="connsiteX92" fmla="*/ 111986 w 116062"/>
              <a:gd name="connsiteY92" fmla="*/ 32966 h 130206"/>
              <a:gd name="connsiteX93" fmla="*/ 114852 w 116062"/>
              <a:gd name="connsiteY93" fmla="*/ 32347 h 130206"/>
              <a:gd name="connsiteX94" fmla="*/ 116062 w 116062"/>
              <a:gd name="connsiteY94" fmla="*/ 35719 h 130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116062" h="130206">
                <a:moveTo>
                  <a:pt x="112129" y="39472"/>
                </a:moveTo>
                <a:lnTo>
                  <a:pt x="108166" y="43139"/>
                </a:lnTo>
                <a:lnTo>
                  <a:pt x="107232" y="43539"/>
                </a:lnTo>
                <a:lnTo>
                  <a:pt x="102079" y="45053"/>
                </a:lnTo>
                <a:lnTo>
                  <a:pt x="91545" y="48158"/>
                </a:lnTo>
                <a:lnTo>
                  <a:pt x="84487" y="50235"/>
                </a:lnTo>
                <a:lnTo>
                  <a:pt x="75457" y="52883"/>
                </a:lnTo>
                <a:lnTo>
                  <a:pt x="67961" y="55093"/>
                </a:lnTo>
                <a:lnTo>
                  <a:pt x="60541" y="57264"/>
                </a:lnTo>
                <a:lnTo>
                  <a:pt x="53664" y="59284"/>
                </a:lnTo>
                <a:lnTo>
                  <a:pt x="57588" y="63532"/>
                </a:lnTo>
                <a:lnTo>
                  <a:pt x="63579" y="70018"/>
                </a:lnTo>
                <a:lnTo>
                  <a:pt x="67580" y="74333"/>
                </a:lnTo>
                <a:lnTo>
                  <a:pt x="72295" y="79877"/>
                </a:lnTo>
                <a:lnTo>
                  <a:pt x="76505" y="84820"/>
                </a:lnTo>
                <a:lnTo>
                  <a:pt x="80972" y="90049"/>
                </a:lnTo>
                <a:lnTo>
                  <a:pt x="77838" y="91821"/>
                </a:lnTo>
                <a:lnTo>
                  <a:pt x="72676" y="94736"/>
                </a:lnTo>
                <a:lnTo>
                  <a:pt x="72152" y="95269"/>
                </a:lnTo>
                <a:lnTo>
                  <a:pt x="71704" y="95812"/>
                </a:lnTo>
                <a:lnTo>
                  <a:pt x="69571" y="101003"/>
                </a:lnTo>
                <a:lnTo>
                  <a:pt x="67894" y="105089"/>
                </a:lnTo>
                <a:lnTo>
                  <a:pt x="67313" y="105594"/>
                </a:lnTo>
                <a:lnTo>
                  <a:pt x="60113" y="107099"/>
                </a:lnTo>
                <a:lnTo>
                  <a:pt x="52826" y="108604"/>
                </a:lnTo>
                <a:lnTo>
                  <a:pt x="48235" y="109566"/>
                </a:lnTo>
                <a:lnTo>
                  <a:pt x="46854" y="110614"/>
                </a:lnTo>
                <a:lnTo>
                  <a:pt x="43862" y="115691"/>
                </a:lnTo>
                <a:lnTo>
                  <a:pt x="40767" y="120910"/>
                </a:lnTo>
                <a:lnTo>
                  <a:pt x="35605" y="125178"/>
                </a:lnTo>
                <a:lnTo>
                  <a:pt x="29870" y="129902"/>
                </a:lnTo>
                <a:lnTo>
                  <a:pt x="28451" y="130207"/>
                </a:lnTo>
                <a:lnTo>
                  <a:pt x="24308" y="129483"/>
                </a:lnTo>
                <a:lnTo>
                  <a:pt x="17221" y="128245"/>
                </a:lnTo>
                <a:lnTo>
                  <a:pt x="10373" y="127045"/>
                </a:lnTo>
                <a:lnTo>
                  <a:pt x="5686" y="126235"/>
                </a:lnTo>
                <a:lnTo>
                  <a:pt x="0" y="125235"/>
                </a:lnTo>
                <a:lnTo>
                  <a:pt x="829" y="121244"/>
                </a:lnTo>
                <a:lnTo>
                  <a:pt x="600" y="119081"/>
                </a:lnTo>
                <a:lnTo>
                  <a:pt x="1953" y="111976"/>
                </a:lnTo>
                <a:lnTo>
                  <a:pt x="2743" y="108613"/>
                </a:lnTo>
                <a:lnTo>
                  <a:pt x="3134" y="106128"/>
                </a:lnTo>
                <a:lnTo>
                  <a:pt x="5096" y="101089"/>
                </a:lnTo>
                <a:lnTo>
                  <a:pt x="4858" y="99441"/>
                </a:lnTo>
                <a:lnTo>
                  <a:pt x="5267" y="93621"/>
                </a:lnTo>
                <a:lnTo>
                  <a:pt x="5067" y="92497"/>
                </a:lnTo>
                <a:lnTo>
                  <a:pt x="5963" y="89316"/>
                </a:lnTo>
                <a:lnTo>
                  <a:pt x="7639" y="84696"/>
                </a:lnTo>
                <a:lnTo>
                  <a:pt x="9277" y="80705"/>
                </a:lnTo>
                <a:lnTo>
                  <a:pt x="9868" y="78915"/>
                </a:lnTo>
                <a:lnTo>
                  <a:pt x="11545" y="75124"/>
                </a:lnTo>
                <a:lnTo>
                  <a:pt x="13059" y="70466"/>
                </a:lnTo>
                <a:lnTo>
                  <a:pt x="12259" y="67913"/>
                </a:lnTo>
                <a:lnTo>
                  <a:pt x="12021" y="67418"/>
                </a:lnTo>
                <a:lnTo>
                  <a:pt x="12630" y="64484"/>
                </a:lnTo>
                <a:lnTo>
                  <a:pt x="12611" y="64465"/>
                </a:lnTo>
                <a:lnTo>
                  <a:pt x="13354" y="59665"/>
                </a:lnTo>
                <a:lnTo>
                  <a:pt x="13754" y="57074"/>
                </a:lnTo>
                <a:lnTo>
                  <a:pt x="14659" y="53635"/>
                </a:lnTo>
                <a:lnTo>
                  <a:pt x="16259" y="50721"/>
                </a:lnTo>
                <a:lnTo>
                  <a:pt x="15516" y="43853"/>
                </a:lnTo>
                <a:lnTo>
                  <a:pt x="15602" y="40138"/>
                </a:lnTo>
                <a:lnTo>
                  <a:pt x="16602" y="35909"/>
                </a:lnTo>
                <a:lnTo>
                  <a:pt x="16050" y="30947"/>
                </a:lnTo>
                <a:lnTo>
                  <a:pt x="16516" y="23860"/>
                </a:lnTo>
                <a:lnTo>
                  <a:pt x="16621" y="23203"/>
                </a:lnTo>
                <a:lnTo>
                  <a:pt x="17202" y="22346"/>
                </a:lnTo>
                <a:lnTo>
                  <a:pt x="17650" y="21898"/>
                </a:lnTo>
                <a:lnTo>
                  <a:pt x="20946" y="20422"/>
                </a:lnTo>
                <a:lnTo>
                  <a:pt x="22355" y="20231"/>
                </a:lnTo>
                <a:lnTo>
                  <a:pt x="25232" y="20898"/>
                </a:lnTo>
                <a:lnTo>
                  <a:pt x="26880" y="22384"/>
                </a:lnTo>
                <a:lnTo>
                  <a:pt x="29632" y="26584"/>
                </a:lnTo>
                <a:lnTo>
                  <a:pt x="33919" y="27804"/>
                </a:lnTo>
                <a:lnTo>
                  <a:pt x="35643" y="28994"/>
                </a:lnTo>
                <a:lnTo>
                  <a:pt x="37986" y="31214"/>
                </a:lnTo>
                <a:lnTo>
                  <a:pt x="40853" y="32023"/>
                </a:lnTo>
                <a:lnTo>
                  <a:pt x="49921" y="33404"/>
                </a:lnTo>
                <a:lnTo>
                  <a:pt x="57150" y="28737"/>
                </a:lnTo>
                <a:lnTo>
                  <a:pt x="63265" y="24784"/>
                </a:lnTo>
                <a:lnTo>
                  <a:pt x="70209" y="20288"/>
                </a:lnTo>
                <a:lnTo>
                  <a:pt x="74933" y="17221"/>
                </a:lnTo>
                <a:lnTo>
                  <a:pt x="82991" y="11992"/>
                </a:lnTo>
                <a:lnTo>
                  <a:pt x="88306" y="8687"/>
                </a:lnTo>
                <a:lnTo>
                  <a:pt x="95288" y="4315"/>
                </a:lnTo>
                <a:lnTo>
                  <a:pt x="102184" y="0"/>
                </a:lnTo>
                <a:lnTo>
                  <a:pt x="104099" y="7039"/>
                </a:lnTo>
                <a:lnTo>
                  <a:pt x="105966" y="13906"/>
                </a:lnTo>
                <a:lnTo>
                  <a:pt x="107899" y="20993"/>
                </a:lnTo>
                <a:lnTo>
                  <a:pt x="109785" y="27861"/>
                </a:lnTo>
                <a:lnTo>
                  <a:pt x="107747" y="28518"/>
                </a:lnTo>
                <a:lnTo>
                  <a:pt x="109347" y="33766"/>
                </a:lnTo>
                <a:lnTo>
                  <a:pt x="111986" y="32966"/>
                </a:lnTo>
                <a:lnTo>
                  <a:pt x="114852" y="32347"/>
                </a:lnTo>
                <a:lnTo>
                  <a:pt x="116062" y="3571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C77F5C65-3C97-CA13-C107-BA84532545CD}"/>
              </a:ext>
            </a:extLst>
          </p:cNvPr>
          <p:cNvSpPr/>
          <p:nvPr/>
        </p:nvSpPr>
        <p:spPr>
          <a:xfrm>
            <a:off x="5872480" y="3312160"/>
            <a:ext cx="119061" cy="6609"/>
          </a:xfrm>
          <a:custGeom>
            <a:avLst/>
            <a:gdLst>
              <a:gd name="connsiteX0" fmla="*/ 538496 w 592188"/>
              <a:gd name="connsiteY0" fmla="*/ 52292 h 697172"/>
              <a:gd name="connsiteX1" fmla="*/ 541848 w 592188"/>
              <a:gd name="connsiteY1" fmla="*/ 52483 h 697172"/>
              <a:gd name="connsiteX2" fmla="*/ 543344 w 592188"/>
              <a:gd name="connsiteY2" fmla="*/ 52311 h 697172"/>
              <a:gd name="connsiteX3" fmla="*/ 545906 w 592188"/>
              <a:gd name="connsiteY3" fmla="*/ 52873 h 697172"/>
              <a:gd name="connsiteX4" fmla="*/ 556070 w 592188"/>
              <a:gd name="connsiteY4" fmla="*/ 58503 h 697172"/>
              <a:gd name="connsiteX5" fmla="*/ 559136 w 592188"/>
              <a:gd name="connsiteY5" fmla="*/ 59217 h 697172"/>
              <a:gd name="connsiteX6" fmla="*/ 562308 w 592188"/>
              <a:gd name="connsiteY6" fmla="*/ 59303 h 697172"/>
              <a:gd name="connsiteX7" fmla="*/ 564537 w 592188"/>
              <a:gd name="connsiteY7" fmla="*/ 58846 h 697172"/>
              <a:gd name="connsiteX8" fmla="*/ 566499 w 592188"/>
              <a:gd name="connsiteY8" fmla="*/ 57302 h 697172"/>
              <a:gd name="connsiteX9" fmla="*/ 572633 w 592188"/>
              <a:gd name="connsiteY9" fmla="*/ 50473 h 697172"/>
              <a:gd name="connsiteX10" fmla="*/ 579091 w 592188"/>
              <a:gd name="connsiteY10" fmla="*/ 44234 h 697172"/>
              <a:gd name="connsiteX11" fmla="*/ 579806 w 592188"/>
              <a:gd name="connsiteY11" fmla="*/ 44472 h 697172"/>
              <a:gd name="connsiteX12" fmla="*/ 579806 w 592188"/>
              <a:gd name="connsiteY12" fmla="*/ 46196 h 697172"/>
              <a:gd name="connsiteX13" fmla="*/ 579329 w 592188"/>
              <a:gd name="connsiteY13" fmla="*/ 48111 h 697172"/>
              <a:gd name="connsiteX14" fmla="*/ 576472 w 592188"/>
              <a:gd name="connsiteY14" fmla="*/ 53816 h 697172"/>
              <a:gd name="connsiteX15" fmla="*/ 573300 w 592188"/>
              <a:gd name="connsiteY15" fmla="*/ 61474 h 697172"/>
              <a:gd name="connsiteX16" fmla="*/ 572624 w 592188"/>
              <a:gd name="connsiteY16" fmla="*/ 65342 h 697172"/>
              <a:gd name="connsiteX17" fmla="*/ 573652 w 592188"/>
              <a:gd name="connsiteY17" fmla="*/ 69104 h 697172"/>
              <a:gd name="connsiteX18" fmla="*/ 575643 w 592188"/>
              <a:gd name="connsiteY18" fmla="*/ 72209 h 697172"/>
              <a:gd name="connsiteX19" fmla="*/ 577215 w 592188"/>
              <a:gd name="connsiteY19" fmla="*/ 76448 h 697172"/>
              <a:gd name="connsiteX20" fmla="*/ 579025 w 592188"/>
              <a:gd name="connsiteY20" fmla="*/ 82325 h 697172"/>
              <a:gd name="connsiteX21" fmla="*/ 581577 w 592188"/>
              <a:gd name="connsiteY21" fmla="*/ 83068 h 697172"/>
              <a:gd name="connsiteX22" fmla="*/ 582968 w 592188"/>
              <a:gd name="connsiteY22" fmla="*/ 83153 h 697172"/>
              <a:gd name="connsiteX23" fmla="*/ 585521 w 592188"/>
              <a:gd name="connsiteY23" fmla="*/ 81391 h 697172"/>
              <a:gd name="connsiteX24" fmla="*/ 587930 w 592188"/>
              <a:gd name="connsiteY24" fmla="*/ 79153 h 697172"/>
              <a:gd name="connsiteX25" fmla="*/ 590007 w 592188"/>
              <a:gd name="connsiteY25" fmla="*/ 78877 h 697172"/>
              <a:gd name="connsiteX26" fmla="*/ 592188 w 592188"/>
              <a:gd name="connsiteY26" fmla="*/ 79258 h 697172"/>
              <a:gd name="connsiteX27" fmla="*/ 589321 w 592188"/>
              <a:gd name="connsiteY27" fmla="*/ 80820 h 697172"/>
              <a:gd name="connsiteX28" fmla="*/ 586616 w 592188"/>
              <a:gd name="connsiteY28" fmla="*/ 82725 h 697172"/>
              <a:gd name="connsiteX29" fmla="*/ 584292 w 592188"/>
              <a:gd name="connsiteY29" fmla="*/ 86325 h 697172"/>
              <a:gd name="connsiteX30" fmla="*/ 583425 w 592188"/>
              <a:gd name="connsiteY30" fmla="*/ 87001 h 697172"/>
              <a:gd name="connsiteX31" fmla="*/ 580749 w 592188"/>
              <a:gd name="connsiteY31" fmla="*/ 86782 h 697172"/>
              <a:gd name="connsiteX32" fmla="*/ 579215 w 592188"/>
              <a:gd name="connsiteY32" fmla="*/ 86916 h 697172"/>
              <a:gd name="connsiteX33" fmla="*/ 576081 w 592188"/>
              <a:gd name="connsiteY33" fmla="*/ 88421 h 697172"/>
              <a:gd name="connsiteX34" fmla="*/ 573328 w 592188"/>
              <a:gd name="connsiteY34" fmla="*/ 90126 h 697172"/>
              <a:gd name="connsiteX35" fmla="*/ 570699 w 592188"/>
              <a:gd name="connsiteY35" fmla="*/ 92212 h 697172"/>
              <a:gd name="connsiteX36" fmla="*/ 567833 w 592188"/>
              <a:gd name="connsiteY36" fmla="*/ 93326 h 697172"/>
              <a:gd name="connsiteX37" fmla="*/ 564775 w 592188"/>
              <a:gd name="connsiteY37" fmla="*/ 93593 h 697172"/>
              <a:gd name="connsiteX38" fmla="*/ 560060 w 592188"/>
              <a:gd name="connsiteY38" fmla="*/ 95298 h 697172"/>
              <a:gd name="connsiteX39" fmla="*/ 557003 w 592188"/>
              <a:gd name="connsiteY39" fmla="*/ 95422 h 697172"/>
              <a:gd name="connsiteX40" fmla="*/ 551259 w 592188"/>
              <a:gd name="connsiteY40" fmla="*/ 93936 h 697172"/>
              <a:gd name="connsiteX41" fmla="*/ 548468 w 592188"/>
              <a:gd name="connsiteY41" fmla="*/ 94336 h 697172"/>
              <a:gd name="connsiteX42" fmla="*/ 542382 w 592188"/>
              <a:gd name="connsiteY42" fmla="*/ 97689 h 697172"/>
              <a:gd name="connsiteX43" fmla="*/ 536838 w 592188"/>
              <a:gd name="connsiteY43" fmla="*/ 102527 h 697172"/>
              <a:gd name="connsiteX44" fmla="*/ 531990 w 592188"/>
              <a:gd name="connsiteY44" fmla="*/ 107947 h 697172"/>
              <a:gd name="connsiteX45" fmla="*/ 527942 w 592188"/>
              <a:gd name="connsiteY45" fmla="*/ 114443 h 697172"/>
              <a:gd name="connsiteX46" fmla="*/ 526313 w 592188"/>
              <a:gd name="connsiteY46" fmla="*/ 117815 h 697172"/>
              <a:gd name="connsiteX47" fmla="*/ 525332 w 592188"/>
              <a:gd name="connsiteY47" fmla="*/ 121587 h 697172"/>
              <a:gd name="connsiteX48" fmla="*/ 525199 w 592188"/>
              <a:gd name="connsiteY48" fmla="*/ 124082 h 697172"/>
              <a:gd name="connsiteX49" fmla="*/ 524837 w 592188"/>
              <a:gd name="connsiteY49" fmla="*/ 126473 h 697172"/>
              <a:gd name="connsiteX50" fmla="*/ 523904 w 592188"/>
              <a:gd name="connsiteY50" fmla="*/ 128140 h 697172"/>
              <a:gd name="connsiteX51" fmla="*/ 522780 w 592188"/>
              <a:gd name="connsiteY51" fmla="*/ 129492 h 697172"/>
              <a:gd name="connsiteX52" fmla="*/ 519436 w 592188"/>
              <a:gd name="connsiteY52" fmla="*/ 128702 h 697172"/>
              <a:gd name="connsiteX53" fmla="*/ 513950 w 592188"/>
              <a:gd name="connsiteY53" fmla="*/ 125254 h 697172"/>
              <a:gd name="connsiteX54" fmla="*/ 503311 w 592188"/>
              <a:gd name="connsiteY54" fmla="*/ 120234 h 697172"/>
              <a:gd name="connsiteX55" fmla="*/ 492071 w 592188"/>
              <a:gd name="connsiteY55" fmla="*/ 112528 h 697172"/>
              <a:gd name="connsiteX56" fmla="*/ 485747 w 592188"/>
              <a:gd name="connsiteY56" fmla="*/ 108652 h 697172"/>
              <a:gd name="connsiteX57" fmla="*/ 473859 w 592188"/>
              <a:gd name="connsiteY57" fmla="*/ 109814 h 697172"/>
              <a:gd name="connsiteX58" fmla="*/ 462610 w 592188"/>
              <a:gd name="connsiteY58" fmla="*/ 117205 h 697172"/>
              <a:gd name="connsiteX59" fmla="*/ 461610 w 592188"/>
              <a:gd name="connsiteY59" fmla="*/ 116577 h 697172"/>
              <a:gd name="connsiteX60" fmla="*/ 457314 w 592188"/>
              <a:gd name="connsiteY60" fmla="*/ 111509 h 697172"/>
              <a:gd name="connsiteX61" fmla="*/ 455228 w 592188"/>
              <a:gd name="connsiteY61" fmla="*/ 109499 h 697172"/>
              <a:gd name="connsiteX62" fmla="*/ 452742 w 592188"/>
              <a:gd name="connsiteY62" fmla="*/ 108928 h 697172"/>
              <a:gd name="connsiteX63" fmla="*/ 450894 w 592188"/>
              <a:gd name="connsiteY63" fmla="*/ 108995 h 697172"/>
              <a:gd name="connsiteX64" fmla="*/ 449103 w 592188"/>
              <a:gd name="connsiteY64" fmla="*/ 109366 h 697172"/>
              <a:gd name="connsiteX65" fmla="*/ 446561 w 592188"/>
              <a:gd name="connsiteY65" fmla="*/ 111976 h 697172"/>
              <a:gd name="connsiteX66" fmla="*/ 445627 w 592188"/>
              <a:gd name="connsiteY66" fmla="*/ 113852 h 697172"/>
              <a:gd name="connsiteX67" fmla="*/ 444903 w 592188"/>
              <a:gd name="connsiteY67" fmla="*/ 115986 h 697172"/>
              <a:gd name="connsiteX68" fmla="*/ 444684 w 592188"/>
              <a:gd name="connsiteY68" fmla="*/ 117491 h 697172"/>
              <a:gd name="connsiteX69" fmla="*/ 444989 w 592188"/>
              <a:gd name="connsiteY69" fmla="*/ 118967 h 697172"/>
              <a:gd name="connsiteX70" fmla="*/ 447399 w 592188"/>
              <a:gd name="connsiteY70" fmla="*/ 122301 h 697172"/>
              <a:gd name="connsiteX71" fmla="*/ 450370 w 592188"/>
              <a:gd name="connsiteY71" fmla="*/ 124778 h 697172"/>
              <a:gd name="connsiteX72" fmla="*/ 451713 w 592188"/>
              <a:gd name="connsiteY72" fmla="*/ 125244 h 697172"/>
              <a:gd name="connsiteX73" fmla="*/ 454561 w 592188"/>
              <a:gd name="connsiteY73" fmla="*/ 125073 h 697172"/>
              <a:gd name="connsiteX74" fmla="*/ 455886 w 592188"/>
              <a:gd name="connsiteY74" fmla="*/ 125330 h 697172"/>
              <a:gd name="connsiteX75" fmla="*/ 460657 w 592188"/>
              <a:gd name="connsiteY75" fmla="*/ 130293 h 697172"/>
              <a:gd name="connsiteX76" fmla="*/ 465887 w 592188"/>
              <a:gd name="connsiteY76" fmla="*/ 134941 h 697172"/>
              <a:gd name="connsiteX77" fmla="*/ 467039 w 592188"/>
              <a:gd name="connsiteY77" fmla="*/ 136474 h 697172"/>
              <a:gd name="connsiteX78" fmla="*/ 465105 w 592188"/>
              <a:gd name="connsiteY78" fmla="*/ 138084 h 697172"/>
              <a:gd name="connsiteX79" fmla="*/ 462991 w 592188"/>
              <a:gd name="connsiteY79" fmla="*/ 138884 h 697172"/>
              <a:gd name="connsiteX80" fmla="*/ 460524 w 592188"/>
              <a:gd name="connsiteY80" fmla="*/ 138684 h 697172"/>
              <a:gd name="connsiteX81" fmla="*/ 458085 w 592188"/>
              <a:gd name="connsiteY81" fmla="*/ 138074 h 697172"/>
              <a:gd name="connsiteX82" fmla="*/ 453914 w 592188"/>
              <a:gd name="connsiteY82" fmla="*/ 136103 h 697172"/>
              <a:gd name="connsiteX83" fmla="*/ 452123 w 592188"/>
              <a:gd name="connsiteY83" fmla="*/ 137779 h 697172"/>
              <a:gd name="connsiteX84" fmla="*/ 449342 w 592188"/>
              <a:gd name="connsiteY84" fmla="*/ 141218 h 697172"/>
              <a:gd name="connsiteX85" fmla="*/ 447808 w 592188"/>
              <a:gd name="connsiteY85" fmla="*/ 144952 h 697172"/>
              <a:gd name="connsiteX86" fmla="*/ 446561 w 592188"/>
              <a:gd name="connsiteY86" fmla="*/ 146656 h 697172"/>
              <a:gd name="connsiteX87" fmla="*/ 443493 w 592188"/>
              <a:gd name="connsiteY87" fmla="*/ 148904 h 697172"/>
              <a:gd name="connsiteX88" fmla="*/ 440245 w 592188"/>
              <a:gd name="connsiteY88" fmla="*/ 150066 h 697172"/>
              <a:gd name="connsiteX89" fmla="*/ 438540 w 592188"/>
              <a:gd name="connsiteY89" fmla="*/ 149685 h 697172"/>
              <a:gd name="connsiteX90" fmla="*/ 437245 w 592188"/>
              <a:gd name="connsiteY90" fmla="*/ 148276 h 697172"/>
              <a:gd name="connsiteX91" fmla="*/ 436512 w 592188"/>
              <a:gd name="connsiteY91" fmla="*/ 146590 h 697172"/>
              <a:gd name="connsiteX92" fmla="*/ 436140 w 592188"/>
              <a:gd name="connsiteY92" fmla="*/ 144628 h 697172"/>
              <a:gd name="connsiteX93" fmla="*/ 436826 w 592188"/>
              <a:gd name="connsiteY93" fmla="*/ 140380 h 697172"/>
              <a:gd name="connsiteX94" fmla="*/ 438512 w 592188"/>
              <a:gd name="connsiteY94" fmla="*/ 136541 h 697172"/>
              <a:gd name="connsiteX95" fmla="*/ 439159 w 592188"/>
              <a:gd name="connsiteY95" fmla="*/ 132617 h 697172"/>
              <a:gd name="connsiteX96" fmla="*/ 437779 w 592188"/>
              <a:gd name="connsiteY96" fmla="*/ 127083 h 697172"/>
              <a:gd name="connsiteX97" fmla="*/ 436902 w 592188"/>
              <a:gd name="connsiteY97" fmla="*/ 125921 h 697172"/>
              <a:gd name="connsiteX98" fmla="*/ 433454 w 592188"/>
              <a:gd name="connsiteY98" fmla="*/ 122672 h 697172"/>
              <a:gd name="connsiteX99" fmla="*/ 431854 w 592188"/>
              <a:gd name="connsiteY99" fmla="*/ 119501 h 697172"/>
              <a:gd name="connsiteX100" fmla="*/ 431473 w 592188"/>
              <a:gd name="connsiteY100" fmla="*/ 115548 h 697172"/>
              <a:gd name="connsiteX101" fmla="*/ 431673 w 592188"/>
              <a:gd name="connsiteY101" fmla="*/ 113367 h 697172"/>
              <a:gd name="connsiteX102" fmla="*/ 432511 w 592188"/>
              <a:gd name="connsiteY102" fmla="*/ 108538 h 697172"/>
              <a:gd name="connsiteX103" fmla="*/ 433349 w 592188"/>
              <a:gd name="connsiteY103" fmla="*/ 106099 h 697172"/>
              <a:gd name="connsiteX104" fmla="*/ 434930 w 592188"/>
              <a:gd name="connsiteY104" fmla="*/ 105299 h 697172"/>
              <a:gd name="connsiteX105" fmla="*/ 436664 w 592188"/>
              <a:gd name="connsiteY105" fmla="*/ 104813 h 697172"/>
              <a:gd name="connsiteX106" fmla="*/ 439321 w 592188"/>
              <a:gd name="connsiteY106" fmla="*/ 103061 h 697172"/>
              <a:gd name="connsiteX107" fmla="*/ 442246 w 592188"/>
              <a:gd name="connsiteY107" fmla="*/ 100794 h 697172"/>
              <a:gd name="connsiteX108" fmla="*/ 445046 w 592188"/>
              <a:gd name="connsiteY108" fmla="*/ 98203 h 697172"/>
              <a:gd name="connsiteX109" fmla="*/ 447817 w 592188"/>
              <a:gd name="connsiteY109" fmla="*/ 95031 h 697172"/>
              <a:gd name="connsiteX110" fmla="*/ 449256 w 592188"/>
              <a:gd name="connsiteY110" fmla="*/ 91545 h 697172"/>
              <a:gd name="connsiteX111" fmla="*/ 446884 w 592188"/>
              <a:gd name="connsiteY111" fmla="*/ 87259 h 697172"/>
              <a:gd name="connsiteX112" fmla="*/ 446389 w 592188"/>
              <a:gd name="connsiteY112" fmla="*/ 84706 h 697172"/>
              <a:gd name="connsiteX113" fmla="*/ 446741 w 592188"/>
              <a:gd name="connsiteY113" fmla="*/ 82296 h 697172"/>
              <a:gd name="connsiteX114" fmla="*/ 449275 w 592188"/>
              <a:gd name="connsiteY114" fmla="*/ 81010 h 697172"/>
              <a:gd name="connsiteX115" fmla="*/ 451875 w 592188"/>
              <a:gd name="connsiteY115" fmla="*/ 81982 h 697172"/>
              <a:gd name="connsiteX116" fmla="*/ 457124 w 592188"/>
              <a:gd name="connsiteY116" fmla="*/ 85525 h 697172"/>
              <a:gd name="connsiteX117" fmla="*/ 458143 w 592188"/>
              <a:gd name="connsiteY117" fmla="*/ 85877 h 697172"/>
              <a:gd name="connsiteX118" fmla="*/ 461743 w 592188"/>
              <a:gd name="connsiteY118" fmla="*/ 86040 h 697172"/>
              <a:gd name="connsiteX119" fmla="*/ 466677 w 592188"/>
              <a:gd name="connsiteY119" fmla="*/ 86811 h 697172"/>
              <a:gd name="connsiteX120" fmla="*/ 469535 w 592188"/>
              <a:gd name="connsiteY120" fmla="*/ 86620 h 697172"/>
              <a:gd name="connsiteX121" fmla="*/ 470916 w 592188"/>
              <a:gd name="connsiteY121" fmla="*/ 86087 h 697172"/>
              <a:gd name="connsiteX122" fmla="*/ 472992 w 592188"/>
              <a:gd name="connsiteY122" fmla="*/ 83163 h 697172"/>
              <a:gd name="connsiteX123" fmla="*/ 474011 w 592188"/>
              <a:gd name="connsiteY123" fmla="*/ 79429 h 697172"/>
              <a:gd name="connsiteX124" fmla="*/ 473640 w 592188"/>
              <a:gd name="connsiteY124" fmla="*/ 74619 h 697172"/>
              <a:gd name="connsiteX125" fmla="*/ 473621 w 592188"/>
              <a:gd name="connsiteY125" fmla="*/ 69837 h 697172"/>
              <a:gd name="connsiteX126" fmla="*/ 474936 w 592188"/>
              <a:gd name="connsiteY126" fmla="*/ 65932 h 697172"/>
              <a:gd name="connsiteX127" fmla="*/ 479050 w 592188"/>
              <a:gd name="connsiteY127" fmla="*/ 59636 h 697172"/>
              <a:gd name="connsiteX128" fmla="*/ 480231 w 592188"/>
              <a:gd name="connsiteY128" fmla="*/ 55921 h 697172"/>
              <a:gd name="connsiteX129" fmla="*/ 480660 w 592188"/>
              <a:gd name="connsiteY129" fmla="*/ 46854 h 697172"/>
              <a:gd name="connsiteX130" fmla="*/ 482146 w 592188"/>
              <a:gd name="connsiteY130" fmla="*/ 42853 h 697172"/>
              <a:gd name="connsiteX131" fmla="*/ 483336 w 592188"/>
              <a:gd name="connsiteY131" fmla="*/ 38691 h 697172"/>
              <a:gd name="connsiteX132" fmla="*/ 483908 w 592188"/>
              <a:gd name="connsiteY132" fmla="*/ 29947 h 697172"/>
              <a:gd name="connsiteX133" fmla="*/ 482222 w 592188"/>
              <a:gd name="connsiteY133" fmla="*/ 21507 h 697172"/>
              <a:gd name="connsiteX134" fmla="*/ 480526 w 592188"/>
              <a:gd name="connsiteY134" fmla="*/ 17354 h 697172"/>
              <a:gd name="connsiteX135" fmla="*/ 478584 w 592188"/>
              <a:gd name="connsiteY135" fmla="*/ 13402 h 697172"/>
              <a:gd name="connsiteX136" fmla="*/ 478869 w 592188"/>
              <a:gd name="connsiteY136" fmla="*/ 9620 h 697172"/>
              <a:gd name="connsiteX137" fmla="*/ 480441 w 592188"/>
              <a:gd name="connsiteY137" fmla="*/ 6105 h 697172"/>
              <a:gd name="connsiteX138" fmla="*/ 480479 w 592188"/>
              <a:gd name="connsiteY138" fmla="*/ 5048 h 697172"/>
              <a:gd name="connsiteX139" fmla="*/ 480850 w 592188"/>
              <a:gd name="connsiteY139" fmla="*/ 4105 h 697172"/>
              <a:gd name="connsiteX140" fmla="*/ 483794 w 592188"/>
              <a:gd name="connsiteY140" fmla="*/ 3438 h 697172"/>
              <a:gd name="connsiteX141" fmla="*/ 485174 w 592188"/>
              <a:gd name="connsiteY141" fmla="*/ 2686 h 697172"/>
              <a:gd name="connsiteX142" fmla="*/ 486499 w 592188"/>
              <a:gd name="connsiteY142" fmla="*/ 991 h 697172"/>
              <a:gd name="connsiteX143" fmla="*/ 488070 w 592188"/>
              <a:gd name="connsiteY143" fmla="*/ 0 h 697172"/>
              <a:gd name="connsiteX144" fmla="*/ 489223 w 592188"/>
              <a:gd name="connsiteY144" fmla="*/ 991 h 697172"/>
              <a:gd name="connsiteX145" fmla="*/ 490175 w 592188"/>
              <a:gd name="connsiteY145" fmla="*/ 2724 h 697172"/>
              <a:gd name="connsiteX146" fmla="*/ 494329 w 592188"/>
              <a:gd name="connsiteY146" fmla="*/ 6982 h 697172"/>
              <a:gd name="connsiteX147" fmla="*/ 500872 w 592188"/>
              <a:gd name="connsiteY147" fmla="*/ 14564 h 697172"/>
              <a:gd name="connsiteX148" fmla="*/ 508578 w 592188"/>
              <a:gd name="connsiteY148" fmla="*/ 26080 h 697172"/>
              <a:gd name="connsiteX149" fmla="*/ 513407 w 592188"/>
              <a:gd name="connsiteY149" fmla="*/ 31671 h 697172"/>
              <a:gd name="connsiteX150" fmla="*/ 518493 w 592188"/>
              <a:gd name="connsiteY150" fmla="*/ 36729 h 697172"/>
              <a:gd name="connsiteX151" fmla="*/ 524199 w 592188"/>
              <a:gd name="connsiteY151" fmla="*/ 41891 h 697172"/>
              <a:gd name="connsiteX152" fmla="*/ 530171 w 592188"/>
              <a:gd name="connsiteY152" fmla="*/ 46320 h 697172"/>
              <a:gd name="connsiteX153" fmla="*/ 533981 w 592188"/>
              <a:gd name="connsiteY153" fmla="*/ 48416 h 697172"/>
              <a:gd name="connsiteX154" fmla="*/ 536772 w 592188"/>
              <a:gd name="connsiteY154" fmla="*/ 51749 h 697172"/>
              <a:gd name="connsiteX155" fmla="*/ 538496 w 592188"/>
              <a:gd name="connsiteY155" fmla="*/ 52292 h 697172"/>
              <a:gd name="connsiteX156" fmla="*/ 464934 w 592188"/>
              <a:gd name="connsiteY156" fmla="*/ 6696 h 697172"/>
              <a:gd name="connsiteX157" fmla="*/ 463905 w 592188"/>
              <a:gd name="connsiteY157" fmla="*/ 9097 h 697172"/>
              <a:gd name="connsiteX158" fmla="*/ 462515 w 592188"/>
              <a:gd name="connsiteY158" fmla="*/ 5525 h 697172"/>
              <a:gd name="connsiteX159" fmla="*/ 462239 w 592188"/>
              <a:gd name="connsiteY159" fmla="*/ 1667 h 697172"/>
              <a:gd name="connsiteX160" fmla="*/ 463039 w 592188"/>
              <a:gd name="connsiteY160" fmla="*/ 1686 h 697172"/>
              <a:gd name="connsiteX161" fmla="*/ 464505 w 592188"/>
              <a:gd name="connsiteY161" fmla="*/ 2267 h 697172"/>
              <a:gd name="connsiteX162" fmla="*/ 464858 w 592188"/>
              <a:gd name="connsiteY162" fmla="*/ 4143 h 697172"/>
              <a:gd name="connsiteX163" fmla="*/ 464934 w 592188"/>
              <a:gd name="connsiteY163" fmla="*/ 6696 h 697172"/>
              <a:gd name="connsiteX164" fmla="*/ 470887 w 592188"/>
              <a:gd name="connsiteY164" fmla="*/ 14773 h 697172"/>
              <a:gd name="connsiteX165" fmla="*/ 469039 w 592188"/>
              <a:gd name="connsiteY165" fmla="*/ 15040 h 697172"/>
              <a:gd name="connsiteX166" fmla="*/ 466877 w 592188"/>
              <a:gd name="connsiteY166" fmla="*/ 13459 h 697172"/>
              <a:gd name="connsiteX167" fmla="*/ 466610 w 592188"/>
              <a:gd name="connsiteY167" fmla="*/ 11478 h 697172"/>
              <a:gd name="connsiteX168" fmla="*/ 468173 w 592188"/>
              <a:gd name="connsiteY168" fmla="*/ 9896 h 697172"/>
              <a:gd name="connsiteX169" fmla="*/ 469725 w 592188"/>
              <a:gd name="connsiteY169" fmla="*/ 10478 h 697172"/>
              <a:gd name="connsiteX170" fmla="*/ 471278 w 592188"/>
              <a:gd name="connsiteY170" fmla="*/ 12516 h 697172"/>
              <a:gd name="connsiteX171" fmla="*/ 471792 w 592188"/>
              <a:gd name="connsiteY171" fmla="*/ 13583 h 697172"/>
              <a:gd name="connsiteX172" fmla="*/ 470887 w 592188"/>
              <a:gd name="connsiteY172" fmla="*/ 14773 h 697172"/>
              <a:gd name="connsiteX173" fmla="*/ 422396 w 592188"/>
              <a:gd name="connsiteY173" fmla="*/ 126578 h 697172"/>
              <a:gd name="connsiteX174" fmla="*/ 421786 w 592188"/>
              <a:gd name="connsiteY174" fmla="*/ 126768 h 697172"/>
              <a:gd name="connsiteX175" fmla="*/ 421157 w 592188"/>
              <a:gd name="connsiteY175" fmla="*/ 126464 h 697172"/>
              <a:gd name="connsiteX176" fmla="*/ 420538 w 592188"/>
              <a:gd name="connsiteY176" fmla="*/ 123749 h 697172"/>
              <a:gd name="connsiteX177" fmla="*/ 421071 w 592188"/>
              <a:gd name="connsiteY177" fmla="*/ 122320 h 697172"/>
              <a:gd name="connsiteX178" fmla="*/ 422796 w 592188"/>
              <a:gd name="connsiteY178" fmla="*/ 121320 h 697172"/>
              <a:gd name="connsiteX179" fmla="*/ 424472 w 592188"/>
              <a:gd name="connsiteY179" fmla="*/ 121044 h 697172"/>
              <a:gd name="connsiteX180" fmla="*/ 423053 w 592188"/>
              <a:gd name="connsiteY180" fmla="*/ 126035 h 697172"/>
              <a:gd name="connsiteX181" fmla="*/ 422396 w 592188"/>
              <a:gd name="connsiteY181" fmla="*/ 126578 h 697172"/>
              <a:gd name="connsiteX182" fmla="*/ 469125 w 592188"/>
              <a:gd name="connsiteY182" fmla="*/ 151848 h 697172"/>
              <a:gd name="connsiteX183" fmla="*/ 470173 w 592188"/>
              <a:gd name="connsiteY183" fmla="*/ 152514 h 697172"/>
              <a:gd name="connsiteX184" fmla="*/ 475164 w 592188"/>
              <a:gd name="connsiteY184" fmla="*/ 150714 h 697172"/>
              <a:gd name="connsiteX185" fmla="*/ 474211 w 592188"/>
              <a:gd name="connsiteY185" fmla="*/ 156153 h 697172"/>
              <a:gd name="connsiteX186" fmla="*/ 473678 w 592188"/>
              <a:gd name="connsiteY186" fmla="*/ 161630 h 697172"/>
              <a:gd name="connsiteX187" fmla="*/ 474040 w 592188"/>
              <a:gd name="connsiteY187" fmla="*/ 170698 h 697172"/>
              <a:gd name="connsiteX188" fmla="*/ 474488 w 592188"/>
              <a:gd name="connsiteY188" fmla="*/ 174774 h 697172"/>
              <a:gd name="connsiteX189" fmla="*/ 475355 w 592188"/>
              <a:gd name="connsiteY189" fmla="*/ 178718 h 697172"/>
              <a:gd name="connsiteX190" fmla="*/ 477488 w 592188"/>
              <a:gd name="connsiteY190" fmla="*/ 181537 h 697172"/>
              <a:gd name="connsiteX191" fmla="*/ 480270 w 592188"/>
              <a:gd name="connsiteY191" fmla="*/ 183537 h 697172"/>
              <a:gd name="connsiteX192" fmla="*/ 484298 w 592188"/>
              <a:gd name="connsiteY192" fmla="*/ 189910 h 697172"/>
              <a:gd name="connsiteX193" fmla="*/ 486460 w 592188"/>
              <a:gd name="connsiteY193" fmla="*/ 197720 h 697172"/>
              <a:gd name="connsiteX194" fmla="*/ 487985 w 592188"/>
              <a:gd name="connsiteY194" fmla="*/ 201501 h 697172"/>
              <a:gd name="connsiteX195" fmla="*/ 489128 w 592188"/>
              <a:gd name="connsiteY195" fmla="*/ 205464 h 697172"/>
              <a:gd name="connsiteX196" fmla="*/ 489480 w 592188"/>
              <a:gd name="connsiteY196" fmla="*/ 207274 h 697172"/>
              <a:gd name="connsiteX197" fmla="*/ 489509 w 592188"/>
              <a:gd name="connsiteY197" fmla="*/ 209083 h 697172"/>
              <a:gd name="connsiteX198" fmla="*/ 489166 w 592188"/>
              <a:gd name="connsiteY198" fmla="*/ 211560 h 697172"/>
              <a:gd name="connsiteX199" fmla="*/ 489547 w 592188"/>
              <a:gd name="connsiteY199" fmla="*/ 213560 h 697172"/>
              <a:gd name="connsiteX200" fmla="*/ 489109 w 592188"/>
              <a:gd name="connsiteY200" fmla="*/ 219828 h 697172"/>
              <a:gd name="connsiteX201" fmla="*/ 487308 w 592188"/>
              <a:gd name="connsiteY201" fmla="*/ 227057 h 697172"/>
              <a:gd name="connsiteX202" fmla="*/ 487080 w 592188"/>
              <a:gd name="connsiteY202" fmla="*/ 230743 h 697172"/>
              <a:gd name="connsiteX203" fmla="*/ 485508 w 592188"/>
              <a:gd name="connsiteY203" fmla="*/ 231477 h 697172"/>
              <a:gd name="connsiteX204" fmla="*/ 484556 w 592188"/>
              <a:gd name="connsiteY204" fmla="*/ 233182 h 697172"/>
              <a:gd name="connsiteX205" fmla="*/ 483746 w 592188"/>
              <a:gd name="connsiteY205" fmla="*/ 233972 h 697172"/>
              <a:gd name="connsiteX206" fmla="*/ 482841 w 592188"/>
              <a:gd name="connsiteY206" fmla="*/ 234582 h 697172"/>
              <a:gd name="connsiteX207" fmla="*/ 481536 w 592188"/>
              <a:gd name="connsiteY207" fmla="*/ 234734 h 697172"/>
              <a:gd name="connsiteX208" fmla="*/ 480593 w 592188"/>
              <a:gd name="connsiteY208" fmla="*/ 235430 h 697172"/>
              <a:gd name="connsiteX209" fmla="*/ 480222 w 592188"/>
              <a:gd name="connsiteY209" fmla="*/ 237382 h 697172"/>
              <a:gd name="connsiteX210" fmla="*/ 479622 w 592188"/>
              <a:gd name="connsiteY210" fmla="*/ 239182 h 697172"/>
              <a:gd name="connsiteX211" fmla="*/ 478479 w 592188"/>
              <a:gd name="connsiteY211" fmla="*/ 240849 h 697172"/>
              <a:gd name="connsiteX212" fmla="*/ 477583 w 592188"/>
              <a:gd name="connsiteY212" fmla="*/ 242678 h 697172"/>
              <a:gd name="connsiteX213" fmla="*/ 476850 w 592188"/>
              <a:gd name="connsiteY213" fmla="*/ 247136 h 697172"/>
              <a:gd name="connsiteX214" fmla="*/ 476583 w 592188"/>
              <a:gd name="connsiteY214" fmla="*/ 251698 h 697172"/>
              <a:gd name="connsiteX215" fmla="*/ 475488 w 592188"/>
              <a:gd name="connsiteY215" fmla="*/ 254880 h 697172"/>
              <a:gd name="connsiteX216" fmla="*/ 472830 w 592188"/>
              <a:gd name="connsiteY216" fmla="*/ 255708 h 697172"/>
              <a:gd name="connsiteX217" fmla="*/ 469792 w 592188"/>
              <a:gd name="connsiteY217" fmla="*/ 255661 h 697172"/>
              <a:gd name="connsiteX218" fmla="*/ 465896 w 592188"/>
              <a:gd name="connsiteY218" fmla="*/ 257127 h 697172"/>
              <a:gd name="connsiteX219" fmla="*/ 465058 w 592188"/>
              <a:gd name="connsiteY219" fmla="*/ 257994 h 697172"/>
              <a:gd name="connsiteX220" fmla="*/ 461981 w 592188"/>
              <a:gd name="connsiteY220" fmla="*/ 263538 h 697172"/>
              <a:gd name="connsiteX221" fmla="*/ 461096 w 592188"/>
              <a:gd name="connsiteY221" fmla="*/ 266786 h 697172"/>
              <a:gd name="connsiteX222" fmla="*/ 461067 w 592188"/>
              <a:gd name="connsiteY222" fmla="*/ 270272 h 697172"/>
              <a:gd name="connsiteX223" fmla="*/ 461924 w 592188"/>
              <a:gd name="connsiteY223" fmla="*/ 274558 h 697172"/>
              <a:gd name="connsiteX224" fmla="*/ 463086 w 592188"/>
              <a:gd name="connsiteY224" fmla="*/ 278740 h 697172"/>
              <a:gd name="connsiteX225" fmla="*/ 463962 w 592188"/>
              <a:gd name="connsiteY225" fmla="*/ 286503 h 697172"/>
              <a:gd name="connsiteX226" fmla="*/ 463039 w 592188"/>
              <a:gd name="connsiteY226" fmla="*/ 298295 h 697172"/>
              <a:gd name="connsiteX227" fmla="*/ 462143 w 592188"/>
              <a:gd name="connsiteY227" fmla="*/ 302057 h 697172"/>
              <a:gd name="connsiteX228" fmla="*/ 460191 w 592188"/>
              <a:gd name="connsiteY228" fmla="*/ 304600 h 697172"/>
              <a:gd name="connsiteX229" fmla="*/ 458705 w 592188"/>
              <a:gd name="connsiteY229" fmla="*/ 305781 h 697172"/>
              <a:gd name="connsiteX230" fmla="*/ 457428 w 592188"/>
              <a:gd name="connsiteY230" fmla="*/ 307229 h 697172"/>
              <a:gd name="connsiteX231" fmla="*/ 455771 w 592188"/>
              <a:gd name="connsiteY231" fmla="*/ 311048 h 697172"/>
              <a:gd name="connsiteX232" fmla="*/ 453028 w 592188"/>
              <a:gd name="connsiteY232" fmla="*/ 318649 h 697172"/>
              <a:gd name="connsiteX233" fmla="*/ 452809 w 592188"/>
              <a:gd name="connsiteY233" fmla="*/ 320554 h 697172"/>
              <a:gd name="connsiteX234" fmla="*/ 452818 w 592188"/>
              <a:gd name="connsiteY234" fmla="*/ 322526 h 697172"/>
              <a:gd name="connsiteX235" fmla="*/ 452075 w 592188"/>
              <a:gd name="connsiteY235" fmla="*/ 325098 h 697172"/>
              <a:gd name="connsiteX236" fmla="*/ 451599 w 592188"/>
              <a:gd name="connsiteY236" fmla="*/ 327622 h 697172"/>
              <a:gd name="connsiteX237" fmla="*/ 452047 w 592188"/>
              <a:gd name="connsiteY237" fmla="*/ 330556 h 697172"/>
              <a:gd name="connsiteX238" fmla="*/ 452894 w 592188"/>
              <a:gd name="connsiteY238" fmla="*/ 333299 h 697172"/>
              <a:gd name="connsiteX239" fmla="*/ 456571 w 592188"/>
              <a:gd name="connsiteY239" fmla="*/ 340319 h 697172"/>
              <a:gd name="connsiteX240" fmla="*/ 458009 w 592188"/>
              <a:gd name="connsiteY240" fmla="*/ 342395 h 697172"/>
              <a:gd name="connsiteX241" fmla="*/ 459629 w 592188"/>
              <a:gd name="connsiteY241" fmla="*/ 344281 h 697172"/>
              <a:gd name="connsiteX242" fmla="*/ 453352 w 592188"/>
              <a:gd name="connsiteY242" fmla="*/ 346367 h 697172"/>
              <a:gd name="connsiteX243" fmla="*/ 452228 w 592188"/>
              <a:gd name="connsiteY243" fmla="*/ 347329 h 697172"/>
              <a:gd name="connsiteX244" fmla="*/ 448494 w 592188"/>
              <a:gd name="connsiteY244" fmla="*/ 351311 h 697172"/>
              <a:gd name="connsiteX245" fmla="*/ 447304 w 592188"/>
              <a:gd name="connsiteY245" fmla="*/ 355082 h 697172"/>
              <a:gd name="connsiteX246" fmla="*/ 447399 w 592188"/>
              <a:gd name="connsiteY246" fmla="*/ 359255 h 697172"/>
              <a:gd name="connsiteX247" fmla="*/ 446780 w 592188"/>
              <a:gd name="connsiteY247" fmla="*/ 360750 h 697172"/>
              <a:gd name="connsiteX248" fmla="*/ 445760 w 592188"/>
              <a:gd name="connsiteY248" fmla="*/ 362045 h 697172"/>
              <a:gd name="connsiteX249" fmla="*/ 444693 w 592188"/>
              <a:gd name="connsiteY249" fmla="*/ 362903 h 697172"/>
              <a:gd name="connsiteX250" fmla="*/ 440521 w 592188"/>
              <a:gd name="connsiteY250" fmla="*/ 364808 h 697172"/>
              <a:gd name="connsiteX251" fmla="*/ 437855 w 592188"/>
              <a:gd name="connsiteY251" fmla="*/ 366703 h 697172"/>
              <a:gd name="connsiteX252" fmla="*/ 435207 w 592188"/>
              <a:gd name="connsiteY252" fmla="*/ 369665 h 697172"/>
              <a:gd name="connsiteX253" fmla="*/ 434159 w 592188"/>
              <a:gd name="connsiteY253" fmla="*/ 371208 h 697172"/>
              <a:gd name="connsiteX254" fmla="*/ 432111 w 592188"/>
              <a:gd name="connsiteY254" fmla="*/ 370713 h 697172"/>
              <a:gd name="connsiteX255" fmla="*/ 430911 w 592188"/>
              <a:gd name="connsiteY255" fmla="*/ 369341 h 697172"/>
              <a:gd name="connsiteX256" fmla="*/ 432092 w 592188"/>
              <a:gd name="connsiteY256" fmla="*/ 367627 h 697172"/>
              <a:gd name="connsiteX257" fmla="*/ 431730 w 592188"/>
              <a:gd name="connsiteY257" fmla="*/ 365598 h 697172"/>
              <a:gd name="connsiteX258" fmla="*/ 432311 w 592188"/>
              <a:gd name="connsiteY258" fmla="*/ 360388 h 697172"/>
              <a:gd name="connsiteX259" fmla="*/ 431654 w 592188"/>
              <a:gd name="connsiteY259" fmla="*/ 358292 h 697172"/>
              <a:gd name="connsiteX260" fmla="*/ 433787 w 592188"/>
              <a:gd name="connsiteY260" fmla="*/ 356702 h 697172"/>
              <a:gd name="connsiteX261" fmla="*/ 434797 w 592188"/>
              <a:gd name="connsiteY261" fmla="*/ 354168 h 697172"/>
              <a:gd name="connsiteX262" fmla="*/ 437007 w 592188"/>
              <a:gd name="connsiteY262" fmla="*/ 352139 h 697172"/>
              <a:gd name="connsiteX263" fmla="*/ 438598 w 592188"/>
              <a:gd name="connsiteY263" fmla="*/ 350339 h 697172"/>
              <a:gd name="connsiteX264" fmla="*/ 438874 w 592188"/>
              <a:gd name="connsiteY264" fmla="*/ 348872 h 697172"/>
              <a:gd name="connsiteX265" fmla="*/ 437455 w 592188"/>
              <a:gd name="connsiteY265" fmla="*/ 347291 h 697172"/>
              <a:gd name="connsiteX266" fmla="*/ 435950 w 592188"/>
              <a:gd name="connsiteY266" fmla="*/ 346148 h 697172"/>
              <a:gd name="connsiteX267" fmla="*/ 433873 w 592188"/>
              <a:gd name="connsiteY267" fmla="*/ 346148 h 697172"/>
              <a:gd name="connsiteX268" fmla="*/ 431873 w 592188"/>
              <a:gd name="connsiteY268" fmla="*/ 346481 h 697172"/>
              <a:gd name="connsiteX269" fmla="*/ 430568 w 592188"/>
              <a:gd name="connsiteY269" fmla="*/ 347986 h 697172"/>
              <a:gd name="connsiteX270" fmla="*/ 430139 w 592188"/>
              <a:gd name="connsiteY270" fmla="*/ 350034 h 697172"/>
              <a:gd name="connsiteX271" fmla="*/ 430244 w 592188"/>
              <a:gd name="connsiteY271" fmla="*/ 350987 h 697172"/>
              <a:gd name="connsiteX272" fmla="*/ 430073 w 592188"/>
              <a:gd name="connsiteY272" fmla="*/ 351815 h 697172"/>
              <a:gd name="connsiteX273" fmla="*/ 426929 w 592188"/>
              <a:gd name="connsiteY273" fmla="*/ 354616 h 697172"/>
              <a:gd name="connsiteX274" fmla="*/ 427339 w 592188"/>
              <a:gd name="connsiteY274" fmla="*/ 357540 h 697172"/>
              <a:gd name="connsiteX275" fmla="*/ 428263 w 592188"/>
              <a:gd name="connsiteY275" fmla="*/ 359026 h 697172"/>
              <a:gd name="connsiteX276" fmla="*/ 429444 w 592188"/>
              <a:gd name="connsiteY276" fmla="*/ 359731 h 697172"/>
              <a:gd name="connsiteX277" fmla="*/ 429091 w 592188"/>
              <a:gd name="connsiteY277" fmla="*/ 360731 h 697172"/>
              <a:gd name="connsiteX278" fmla="*/ 427596 w 592188"/>
              <a:gd name="connsiteY278" fmla="*/ 363084 h 697172"/>
              <a:gd name="connsiteX279" fmla="*/ 426558 w 592188"/>
              <a:gd name="connsiteY279" fmla="*/ 363312 h 697172"/>
              <a:gd name="connsiteX280" fmla="*/ 424643 w 592188"/>
              <a:gd name="connsiteY280" fmla="*/ 360016 h 697172"/>
              <a:gd name="connsiteX281" fmla="*/ 422243 w 592188"/>
              <a:gd name="connsiteY281" fmla="*/ 358216 h 697172"/>
              <a:gd name="connsiteX282" fmla="*/ 419272 w 592188"/>
              <a:gd name="connsiteY282" fmla="*/ 358226 h 697172"/>
              <a:gd name="connsiteX283" fmla="*/ 416223 w 592188"/>
              <a:gd name="connsiteY283" fmla="*/ 358883 h 697172"/>
              <a:gd name="connsiteX284" fmla="*/ 413908 w 592188"/>
              <a:gd name="connsiteY284" fmla="*/ 361074 h 697172"/>
              <a:gd name="connsiteX285" fmla="*/ 413147 w 592188"/>
              <a:gd name="connsiteY285" fmla="*/ 362893 h 697172"/>
              <a:gd name="connsiteX286" fmla="*/ 412652 w 592188"/>
              <a:gd name="connsiteY286" fmla="*/ 364770 h 697172"/>
              <a:gd name="connsiteX287" fmla="*/ 412823 w 592188"/>
              <a:gd name="connsiteY287" fmla="*/ 369332 h 697172"/>
              <a:gd name="connsiteX288" fmla="*/ 411861 w 592188"/>
              <a:gd name="connsiteY288" fmla="*/ 373142 h 697172"/>
              <a:gd name="connsiteX289" fmla="*/ 409975 w 592188"/>
              <a:gd name="connsiteY289" fmla="*/ 376485 h 697172"/>
              <a:gd name="connsiteX290" fmla="*/ 409098 w 592188"/>
              <a:gd name="connsiteY290" fmla="*/ 377704 h 697172"/>
              <a:gd name="connsiteX291" fmla="*/ 406803 w 592188"/>
              <a:gd name="connsiteY291" fmla="*/ 379971 h 697172"/>
              <a:gd name="connsiteX292" fmla="*/ 405212 w 592188"/>
              <a:gd name="connsiteY292" fmla="*/ 380267 h 697172"/>
              <a:gd name="connsiteX293" fmla="*/ 404088 w 592188"/>
              <a:gd name="connsiteY293" fmla="*/ 379238 h 697172"/>
              <a:gd name="connsiteX294" fmla="*/ 403174 w 592188"/>
              <a:gd name="connsiteY294" fmla="*/ 377676 h 697172"/>
              <a:gd name="connsiteX295" fmla="*/ 404336 w 592188"/>
              <a:gd name="connsiteY295" fmla="*/ 371961 h 697172"/>
              <a:gd name="connsiteX296" fmla="*/ 404289 w 592188"/>
              <a:gd name="connsiteY296" fmla="*/ 368741 h 697172"/>
              <a:gd name="connsiteX297" fmla="*/ 406975 w 592188"/>
              <a:gd name="connsiteY297" fmla="*/ 367103 h 697172"/>
              <a:gd name="connsiteX298" fmla="*/ 404774 w 592188"/>
              <a:gd name="connsiteY298" fmla="*/ 364817 h 697172"/>
              <a:gd name="connsiteX299" fmla="*/ 402069 w 592188"/>
              <a:gd name="connsiteY299" fmla="*/ 363893 h 697172"/>
              <a:gd name="connsiteX300" fmla="*/ 398269 w 592188"/>
              <a:gd name="connsiteY300" fmla="*/ 365112 h 697172"/>
              <a:gd name="connsiteX301" fmla="*/ 397192 w 592188"/>
              <a:gd name="connsiteY301" fmla="*/ 366494 h 697172"/>
              <a:gd name="connsiteX302" fmla="*/ 396459 w 592188"/>
              <a:gd name="connsiteY302" fmla="*/ 368341 h 697172"/>
              <a:gd name="connsiteX303" fmla="*/ 394411 w 592188"/>
              <a:gd name="connsiteY303" fmla="*/ 370684 h 697172"/>
              <a:gd name="connsiteX304" fmla="*/ 392163 w 592188"/>
              <a:gd name="connsiteY304" fmla="*/ 372866 h 697172"/>
              <a:gd name="connsiteX305" fmla="*/ 389601 w 592188"/>
              <a:gd name="connsiteY305" fmla="*/ 376599 h 697172"/>
              <a:gd name="connsiteX306" fmla="*/ 387886 w 592188"/>
              <a:gd name="connsiteY306" fmla="*/ 381010 h 697172"/>
              <a:gd name="connsiteX307" fmla="*/ 382267 w 592188"/>
              <a:gd name="connsiteY307" fmla="*/ 379571 h 697172"/>
              <a:gd name="connsiteX308" fmla="*/ 379209 w 592188"/>
              <a:gd name="connsiteY308" fmla="*/ 379248 h 697172"/>
              <a:gd name="connsiteX309" fmla="*/ 376114 w 592188"/>
              <a:gd name="connsiteY309" fmla="*/ 379362 h 697172"/>
              <a:gd name="connsiteX310" fmla="*/ 370627 w 592188"/>
              <a:gd name="connsiteY310" fmla="*/ 378819 h 697172"/>
              <a:gd name="connsiteX311" fmla="*/ 364607 w 592188"/>
              <a:gd name="connsiteY311" fmla="*/ 379724 h 697172"/>
              <a:gd name="connsiteX312" fmla="*/ 357749 w 592188"/>
              <a:gd name="connsiteY312" fmla="*/ 381457 h 697172"/>
              <a:gd name="connsiteX313" fmla="*/ 358159 w 592188"/>
              <a:gd name="connsiteY313" fmla="*/ 380209 h 697172"/>
              <a:gd name="connsiteX314" fmla="*/ 363798 w 592188"/>
              <a:gd name="connsiteY314" fmla="*/ 377552 h 697172"/>
              <a:gd name="connsiteX315" fmla="*/ 363998 w 592188"/>
              <a:gd name="connsiteY315" fmla="*/ 376771 h 697172"/>
              <a:gd name="connsiteX316" fmla="*/ 363455 w 592188"/>
              <a:gd name="connsiteY316" fmla="*/ 375314 h 697172"/>
              <a:gd name="connsiteX317" fmla="*/ 362055 w 592188"/>
              <a:gd name="connsiteY317" fmla="*/ 375247 h 697172"/>
              <a:gd name="connsiteX318" fmla="*/ 358683 w 592188"/>
              <a:gd name="connsiteY318" fmla="*/ 375752 h 697172"/>
              <a:gd name="connsiteX319" fmla="*/ 356958 w 592188"/>
              <a:gd name="connsiteY319" fmla="*/ 375533 h 697172"/>
              <a:gd name="connsiteX320" fmla="*/ 356263 w 592188"/>
              <a:gd name="connsiteY320" fmla="*/ 373971 h 697172"/>
              <a:gd name="connsiteX321" fmla="*/ 355120 w 592188"/>
              <a:gd name="connsiteY321" fmla="*/ 373304 h 697172"/>
              <a:gd name="connsiteX322" fmla="*/ 354359 w 592188"/>
              <a:gd name="connsiteY322" fmla="*/ 373942 h 697172"/>
              <a:gd name="connsiteX323" fmla="*/ 354606 w 592188"/>
              <a:gd name="connsiteY323" fmla="*/ 376971 h 697172"/>
              <a:gd name="connsiteX324" fmla="*/ 353777 w 592188"/>
              <a:gd name="connsiteY324" fmla="*/ 377371 h 697172"/>
              <a:gd name="connsiteX325" fmla="*/ 352663 w 592188"/>
              <a:gd name="connsiteY325" fmla="*/ 376590 h 697172"/>
              <a:gd name="connsiteX326" fmla="*/ 353015 w 592188"/>
              <a:gd name="connsiteY326" fmla="*/ 374228 h 697172"/>
              <a:gd name="connsiteX327" fmla="*/ 352263 w 592188"/>
              <a:gd name="connsiteY327" fmla="*/ 370770 h 697172"/>
              <a:gd name="connsiteX328" fmla="*/ 352167 w 592188"/>
              <a:gd name="connsiteY328" fmla="*/ 368618 h 697172"/>
              <a:gd name="connsiteX329" fmla="*/ 353349 w 592188"/>
              <a:gd name="connsiteY329" fmla="*/ 366770 h 697172"/>
              <a:gd name="connsiteX330" fmla="*/ 352139 w 592188"/>
              <a:gd name="connsiteY330" fmla="*/ 365989 h 697172"/>
              <a:gd name="connsiteX331" fmla="*/ 350863 w 592188"/>
              <a:gd name="connsiteY331" fmla="*/ 366284 h 697172"/>
              <a:gd name="connsiteX332" fmla="*/ 349243 w 592188"/>
              <a:gd name="connsiteY332" fmla="*/ 367170 h 697172"/>
              <a:gd name="connsiteX333" fmla="*/ 347815 w 592188"/>
              <a:gd name="connsiteY333" fmla="*/ 368427 h 697172"/>
              <a:gd name="connsiteX334" fmla="*/ 344795 w 592188"/>
              <a:gd name="connsiteY334" fmla="*/ 374742 h 697172"/>
              <a:gd name="connsiteX335" fmla="*/ 343624 w 592188"/>
              <a:gd name="connsiteY335" fmla="*/ 378343 h 697172"/>
              <a:gd name="connsiteX336" fmla="*/ 345834 w 592188"/>
              <a:gd name="connsiteY336" fmla="*/ 381229 h 697172"/>
              <a:gd name="connsiteX337" fmla="*/ 351872 w 592188"/>
              <a:gd name="connsiteY337" fmla="*/ 385258 h 697172"/>
              <a:gd name="connsiteX338" fmla="*/ 352901 w 592188"/>
              <a:gd name="connsiteY338" fmla="*/ 386248 h 697172"/>
              <a:gd name="connsiteX339" fmla="*/ 352920 w 592188"/>
              <a:gd name="connsiteY339" fmla="*/ 387963 h 697172"/>
              <a:gd name="connsiteX340" fmla="*/ 352187 w 592188"/>
              <a:gd name="connsiteY340" fmla="*/ 389782 h 697172"/>
              <a:gd name="connsiteX341" fmla="*/ 350548 w 592188"/>
              <a:gd name="connsiteY341" fmla="*/ 390573 h 697172"/>
              <a:gd name="connsiteX342" fmla="*/ 343928 w 592188"/>
              <a:gd name="connsiteY342" fmla="*/ 391916 h 697172"/>
              <a:gd name="connsiteX343" fmla="*/ 338185 w 592188"/>
              <a:gd name="connsiteY343" fmla="*/ 394516 h 697172"/>
              <a:gd name="connsiteX344" fmla="*/ 336528 w 592188"/>
              <a:gd name="connsiteY344" fmla="*/ 397145 h 697172"/>
              <a:gd name="connsiteX345" fmla="*/ 331308 w 592188"/>
              <a:gd name="connsiteY345" fmla="*/ 407299 h 697172"/>
              <a:gd name="connsiteX346" fmla="*/ 327127 w 592188"/>
              <a:gd name="connsiteY346" fmla="*/ 414223 h 697172"/>
              <a:gd name="connsiteX347" fmla="*/ 321221 w 592188"/>
              <a:gd name="connsiteY347" fmla="*/ 416605 h 697172"/>
              <a:gd name="connsiteX348" fmla="*/ 314744 w 592188"/>
              <a:gd name="connsiteY348" fmla="*/ 414481 h 697172"/>
              <a:gd name="connsiteX349" fmla="*/ 313172 w 592188"/>
              <a:gd name="connsiteY349" fmla="*/ 412071 h 697172"/>
              <a:gd name="connsiteX350" fmla="*/ 311905 w 592188"/>
              <a:gd name="connsiteY350" fmla="*/ 409089 h 697172"/>
              <a:gd name="connsiteX351" fmla="*/ 309496 w 592188"/>
              <a:gd name="connsiteY351" fmla="*/ 406394 h 697172"/>
              <a:gd name="connsiteX352" fmla="*/ 307314 w 592188"/>
              <a:gd name="connsiteY352" fmla="*/ 403450 h 697172"/>
              <a:gd name="connsiteX353" fmla="*/ 306048 w 592188"/>
              <a:gd name="connsiteY353" fmla="*/ 399955 h 697172"/>
              <a:gd name="connsiteX354" fmla="*/ 306248 w 592188"/>
              <a:gd name="connsiteY354" fmla="*/ 394316 h 697172"/>
              <a:gd name="connsiteX355" fmla="*/ 305305 w 592188"/>
              <a:gd name="connsiteY355" fmla="*/ 390916 h 697172"/>
              <a:gd name="connsiteX356" fmla="*/ 306152 w 592188"/>
              <a:gd name="connsiteY356" fmla="*/ 390011 h 697172"/>
              <a:gd name="connsiteX357" fmla="*/ 309724 w 592188"/>
              <a:gd name="connsiteY357" fmla="*/ 387934 h 697172"/>
              <a:gd name="connsiteX358" fmla="*/ 310896 w 592188"/>
              <a:gd name="connsiteY358" fmla="*/ 386772 h 697172"/>
              <a:gd name="connsiteX359" fmla="*/ 312915 w 592188"/>
              <a:gd name="connsiteY359" fmla="*/ 384067 h 697172"/>
              <a:gd name="connsiteX360" fmla="*/ 313639 w 592188"/>
              <a:gd name="connsiteY360" fmla="*/ 382562 h 697172"/>
              <a:gd name="connsiteX361" fmla="*/ 313744 w 592188"/>
              <a:gd name="connsiteY361" fmla="*/ 380286 h 697172"/>
              <a:gd name="connsiteX362" fmla="*/ 312125 w 592188"/>
              <a:gd name="connsiteY362" fmla="*/ 379095 h 697172"/>
              <a:gd name="connsiteX363" fmla="*/ 307934 w 592188"/>
              <a:gd name="connsiteY363" fmla="*/ 379133 h 697172"/>
              <a:gd name="connsiteX364" fmla="*/ 303752 w 592188"/>
              <a:gd name="connsiteY364" fmla="*/ 379847 h 697172"/>
              <a:gd name="connsiteX365" fmla="*/ 300771 w 592188"/>
              <a:gd name="connsiteY365" fmla="*/ 378857 h 697172"/>
              <a:gd name="connsiteX366" fmla="*/ 296894 w 592188"/>
              <a:gd name="connsiteY366" fmla="*/ 376095 h 697172"/>
              <a:gd name="connsiteX367" fmla="*/ 295694 w 592188"/>
              <a:gd name="connsiteY367" fmla="*/ 375504 h 697172"/>
              <a:gd name="connsiteX368" fmla="*/ 291522 w 592188"/>
              <a:gd name="connsiteY368" fmla="*/ 375333 h 697172"/>
              <a:gd name="connsiteX369" fmla="*/ 288541 w 592188"/>
              <a:gd name="connsiteY369" fmla="*/ 375847 h 697172"/>
              <a:gd name="connsiteX370" fmla="*/ 285616 w 592188"/>
              <a:gd name="connsiteY370" fmla="*/ 376847 h 697172"/>
              <a:gd name="connsiteX371" fmla="*/ 282521 w 592188"/>
              <a:gd name="connsiteY371" fmla="*/ 377171 h 697172"/>
              <a:gd name="connsiteX372" fmla="*/ 281492 w 592188"/>
              <a:gd name="connsiteY372" fmla="*/ 377695 h 697172"/>
              <a:gd name="connsiteX373" fmla="*/ 277920 w 592188"/>
              <a:gd name="connsiteY373" fmla="*/ 381076 h 697172"/>
              <a:gd name="connsiteX374" fmla="*/ 275072 w 592188"/>
              <a:gd name="connsiteY374" fmla="*/ 383200 h 697172"/>
              <a:gd name="connsiteX375" fmla="*/ 272615 w 592188"/>
              <a:gd name="connsiteY375" fmla="*/ 384258 h 697172"/>
              <a:gd name="connsiteX376" fmla="*/ 267309 w 592188"/>
              <a:gd name="connsiteY376" fmla="*/ 384534 h 697172"/>
              <a:gd name="connsiteX377" fmla="*/ 264652 w 592188"/>
              <a:gd name="connsiteY377" fmla="*/ 385220 h 697172"/>
              <a:gd name="connsiteX378" fmla="*/ 261871 w 592188"/>
              <a:gd name="connsiteY378" fmla="*/ 386334 h 697172"/>
              <a:gd name="connsiteX379" fmla="*/ 261089 w 592188"/>
              <a:gd name="connsiteY379" fmla="*/ 386239 h 697172"/>
              <a:gd name="connsiteX380" fmla="*/ 258156 w 592188"/>
              <a:gd name="connsiteY380" fmla="*/ 387782 h 697172"/>
              <a:gd name="connsiteX381" fmla="*/ 254784 w 592188"/>
              <a:gd name="connsiteY381" fmla="*/ 389116 h 697172"/>
              <a:gd name="connsiteX382" fmla="*/ 252993 w 592188"/>
              <a:gd name="connsiteY382" fmla="*/ 390449 h 697172"/>
              <a:gd name="connsiteX383" fmla="*/ 249688 w 592188"/>
              <a:gd name="connsiteY383" fmla="*/ 389572 h 697172"/>
              <a:gd name="connsiteX384" fmla="*/ 243154 w 592188"/>
              <a:gd name="connsiteY384" fmla="*/ 391963 h 697172"/>
              <a:gd name="connsiteX385" fmla="*/ 239992 w 592188"/>
              <a:gd name="connsiteY385" fmla="*/ 392259 h 697172"/>
              <a:gd name="connsiteX386" fmla="*/ 236734 w 592188"/>
              <a:gd name="connsiteY386" fmla="*/ 390935 h 697172"/>
              <a:gd name="connsiteX387" fmla="*/ 233705 w 592188"/>
              <a:gd name="connsiteY387" fmla="*/ 388791 h 697172"/>
              <a:gd name="connsiteX388" fmla="*/ 230800 w 592188"/>
              <a:gd name="connsiteY388" fmla="*/ 389715 h 697172"/>
              <a:gd name="connsiteX389" fmla="*/ 228809 w 592188"/>
              <a:gd name="connsiteY389" fmla="*/ 392868 h 697172"/>
              <a:gd name="connsiteX390" fmla="*/ 227838 w 592188"/>
              <a:gd name="connsiteY390" fmla="*/ 399136 h 697172"/>
              <a:gd name="connsiteX391" fmla="*/ 226704 w 592188"/>
              <a:gd name="connsiteY391" fmla="*/ 401955 h 697172"/>
              <a:gd name="connsiteX392" fmla="*/ 226361 w 592188"/>
              <a:gd name="connsiteY392" fmla="*/ 405336 h 697172"/>
              <a:gd name="connsiteX393" fmla="*/ 224857 w 592188"/>
              <a:gd name="connsiteY393" fmla="*/ 404803 h 697172"/>
              <a:gd name="connsiteX394" fmla="*/ 216112 w 592188"/>
              <a:gd name="connsiteY394" fmla="*/ 398717 h 697172"/>
              <a:gd name="connsiteX395" fmla="*/ 215512 w 592188"/>
              <a:gd name="connsiteY395" fmla="*/ 398497 h 697172"/>
              <a:gd name="connsiteX396" fmla="*/ 208445 w 592188"/>
              <a:gd name="connsiteY396" fmla="*/ 399545 h 697172"/>
              <a:gd name="connsiteX397" fmla="*/ 206626 w 592188"/>
              <a:gd name="connsiteY397" fmla="*/ 400050 h 697172"/>
              <a:gd name="connsiteX398" fmla="*/ 204349 w 592188"/>
              <a:gd name="connsiteY398" fmla="*/ 401279 h 697172"/>
              <a:gd name="connsiteX399" fmla="*/ 201939 w 592188"/>
              <a:gd name="connsiteY399" fmla="*/ 401831 h 697172"/>
              <a:gd name="connsiteX400" fmla="*/ 199749 w 592188"/>
              <a:gd name="connsiteY400" fmla="*/ 400945 h 697172"/>
              <a:gd name="connsiteX401" fmla="*/ 197644 w 592188"/>
              <a:gd name="connsiteY401" fmla="*/ 399507 h 697172"/>
              <a:gd name="connsiteX402" fmla="*/ 195624 w 592188"/>
              <a:gd name="connsiteY402" fmla="*/ 399936 h 697172"/>
              <a:gd name="connsiteX403" fmla="*/ 193557 w 592188"/>
              <a:gd name="connsiteY403" fmla="*/ 400945 h 697172"/>
              <a:gd name="connsiteX404" fmla="*/ 192757 w 592188"/>
              <a:gd name="connsiteY404" fmla="*/ 391744 h 697172"/>
              <a:gd name="connsiteX405" fmla="*/ 193167 w 592188"/>
              <a:gd name="connsiteY405" fmla="*/ 390535 h 697172"/>
              <a:gd name="connsiteX406" fmla="*/ 194433 w 592188"/>
              <a:gd name="connsiteY406" fmla="*/ 388925 h 697172"/>
              <a:gd name="connsiteX407" fmla="*/ 195834 w 592188"/>
              <a:gd name="connsiteY407" fmla="*/ 387544 h 697172"/>
              <a:gd name="connsiteX408" fmla="*/ 199254 w 592188"/>
              <a:gd name="connsiteY408" fmla="*/ 387067 h 697172"/>
              <a:gd name="connsiteX409" fmla="*/ 202711 w 592188"/>
              <a:gd name="connsiteY409" fmla="*/ 387515 h 697172"/>
              <a:gd name="connsiteX410" fmla="*/ 205187 w 592188"/>
              <a:gd name="connsiteY410" fmla="*/ 386887 h 697172"/>
              <a:gd name="connsiteX411" fmla="*/ 207283 w 592188"/>
              <a:gd name="connsiteY411" fmla="*/ 385058 h 697172"/>
              <a:gd name="connsiteX412" fmla="*/ 209483 w 592188"/>
              <a:gd name="connsiteY412" fmla="*/ 382467 h 697172"/>
              <a:gd name="connsiteX413" fmla="*/ 211969 w 592188"/>
              <a:gd name="connsiteY413" fmla="*/ 380352 h 697172"/>
              <a:gd name="connsiteX414" fmla="*/ 215341 w 592188"/>
              <a:gd name="connsiteY414" fmla="*/ 378686 h 697172"/>
              <a:gd name="connsiteX415" fmla="*/ 218598 w 592188"/>
              <a:gd name="connsiteY415" fmla="*/ 376771 h 697172"/>
              <a:gd name="connsiteX416" fmla="*/ 221466 w 592188"/>
              <a:gd name="connsiteY416" fmla="*/ 374085 h 697172"/>
              <a:gd name="connsiteX417" fmla="*/ 224180 w 592188"/>
              <a:gd name="connsiteY417" fmla="*/ 371142 h 697172"/>
              <a:gd name="connsiteX418" fmla="*/ 226676 w 592188"/>
              <a:gd name="connsiteY418" fmla="*/ 368980 h 697172"/>
              <a:gd name="connsiteX419" fmla="*/ 229391 w 592188"/>
              <a:gd name="connsiteY419" fmla="*/ 367170 h 697172"/>
              <a:gd name="connsiteX420" fmla="*/ 233524 w 592188"/>
              <a:gd name="connsiteY420" fmla="*/ 362807 h 697172"/>
              <a:gd name="connsiteX421" fmla="*/ 239001 w 592188"/>
              <a:gd name="connsiteY421" fmla="*/ 357902 h 697172"/>
              <a:gd name="connsiteX422" fmla="*/ 241106 w 592188"/>
              <a:gd name="connsiteY422" fmla="*/ 354263 h 697172"/>
              <a:gd name="connsiteX423" fmla="*/ 242411 w 592188"/>
              <a:gd name="connsiteY423" fmla="*/ 353263 h 697172"/>
              <a:gd name="connsiteX424" fmla="*/ 247126 w 592188"/>
              <a:gd name="connsiteY424" fmla="*/ 351234 h 697172"/>
              <a:gd name="connsiteX425" fmla="*/ 253384 w 592188"/>
              <a:gd name="connsiteY425" fmla="*/ 349672 h 697172"/>
              <a:gd name="connsiteX426" fmla="*/ 256337 w 592188"/>
              <a:gd name="connsiteY426" fmla="*/ 349748 h 697172"/>
              <a:gd name="connsiteX427" fmla="*/ 259251 w 592188"/>
              <a:gd name="connsiteY427" fmla="*/ 352940 h 697172"/>
              <a:gd name="connsiteX428" fmla="*/ 260823 w 592188"/>
              <a:gd name="connsiteY428" fmla="*/ 352501 h 697172"/>
              <a:gd name="connsiteX429" fmla="*/ 262423 w 592188"/>
              <a:gd name="connsiteY429" fmla="*/ 351673 h 697172"/>
              <a:gd name="connsiteX430" fmla="*/ 265643 w 592188"/>
              <a:gd name="connsiteY430" fmla="*/ 351215 h 697172"/>
              <a:gd name="connsiteX431" fmla="*/ 268957 w 592188"/>
              <a:gd name="connsiteY431" fmla="*/ 351749 h 697172"/>
              <a:gd name="connsiteX432" fmla="*/ 272196 w 592188"/>
              <a:gd name="connsiteY432" fmla="*/ 351758 h 697172"/>
              <a:gd name="connsiteX433" fmla="*/ 275434 w 592188"/>
              <a:gd name="connsiteY433" fmla="*/ 351358 h 697172"/>
              <a:gd name="connsiteX434" fmla="*/ 281644 w 592188"/>
              <a:gd name="connsiteY434" fmla="*/ 350311 h 697172"/>
              <a:gd name="connsiteX435" fmla="*/ 284921 w 592188"/>
              <a:gd name="connsiteY435" fmla="*/ 349044 h 697172"/>
              <a:gd name="connsiteX436" fmla="*/ 288121 w 592188"/>
              <a:gd name="connsiteY436" fmla="*/ 347405 h 697172"/>
              <a:gd name="connsiteX437" fmla="*/ 299514 w 592188"/>
              <a:gd name="connsiteY437" fmla="*/ 346253 h 697172"/>
              <a:gd name="connsiteX438" fmla="*/ 307314 w 592188"/>
              <a:gd name="connsiteY438" fmla="*/ 343500 h 697172"/>
              <a:gd name="connsiteX439" fmla="*/ 308553 w 592188"/>
              <a:gd name="connsiteY439" fmla="*/ 343700 h 697172"/>
              <a:gd name="connsiteX440" fmla="*/ 309753 w 592188"/>
              <a:gd name="connsiteY440" fmla="*/ 344329 h 697172"/>
              <a:gd name="connsiteX441" fmla="*/ 309848 w 592188"/>
              <a:gd name="connsiteY441" fmla="*/ 346367 h 697172"/>
              <a:gd name="connsiteX442" fmla="*/ 308857 w 592188"/>
              <a:gd name="connsiteY442" fmla="*/ 348587 h 697172"/>
              <a:gd name="connsiteX443" fmla="*/ 309819 w 592188"/>
              <a:gd name="connsiteY443" fmla="*/ 349930 h 697172"/>
              <a:gd name="connsiteX444" fmla="*/ 311401 w 592188"/>
              <a:gd name="connsiteY444" fmla="*/ 350758 h 697172"/>
              <a:gd name="connsiteX445" fmla="*/ 318745 w 592188"/>
              <a:gd name="connsiteY445" fmla="*/ 351016 h 697172"/>
              <a:gd name="connsiteX446" fmla="*/ 320840 w 592188"/>
              <a:gd name="connsiteY446" fmla="*/ 351492 h 697172"/>
              <a:gd name="connsiteX447" fmla="*/ 323907 w 592188"/>
              <a:gd name="connsiteY447" fmla="*/ 349977 h 697172"/>
              <a:gd name="connsiteX448" fmla="*/ 326803 w 592188"/>
              <a:gd name="connsiteY448" fmla="*/ 348101 h 697172"/>
              <a:gd name="connsiteX449" fmla="*/ 329822 w 592188"/>
              <a:gd name="connsiteY449" fmla="*/ 345624 h 697172"/>
              <a:gd name="connsiteX450" fmla="*/ 331937 w 592188"/>
              <a:gd name="connsiteY450" fmla="*/ 342833 h 697172"/>
              <a:gd name="connsiteX451" fmla="*/ 329984 w 592188"/>
              <a:gd name="connsiteY451" fmla="*/ 339338 h 697172"/>
              <a:gd name="connsiteX452" fmla="*/ 329555 w 592188"/>
              <a:gd name="connsiteY452" fmla="*/ 335509 h 697172"/>
              <a:gd name="connsiteX453" fmla="*/ 331194 w 592188"/>
              <a:gd name="connsiteY453" fmla="*/ 331346 h 697172"/>
              <a:gd name="connsiteX454" fmla="*/ 333565 w 592188"/>
              <a:gd name="connsiteY454" fmla="*/ 327841 h 697172"/>
              <a:gd name="connsiteX455" fmla="*/ 336385 w 592188"/>
              <a:gd name="connsiteY455" fmla="*/ 325717 h 697172"/>
              <a:gd name="connsiteX456" fmla="*/ 338985 w 592188"/>
              <a:gd name="connsiteY456" fmla="*/ 323269 h 697172"/>
              <a:gd name="connsiteX457" fmla="*/ 344243 w 592188"/>
              <a:gd name="connsiteY457" fmla="*/ 316316 h 697172"/>
              <a:gd name="connsiteX458" fmla="*/ 348043 w 592188"/>
              <a:gd name="connsiteY458" fmla="*/ 310677 h 697172"/>
              <a:gd name="connsiteX459" fmla="*/ 349415 w 592188"/>
              <a:gd name="connsiteY459" fmla="*/ 303724 h 697172"/>
              <a:gd name="connsiteX460" fmla="*/ 348615 w 592188"/>
              <a:gd name="connsiteY460" fmla="*/ 295475 h 697172"/>
              <a:gd name="connsiteX461" fmla="*/ 351939 w 592188"/>
              <a:gd name="connsiteY461" fmla="*/ 289322 h 697172"/>
              <a:gd name="connsiteX462" fmla="*/ 355120 w 592188"/>
              <a:gd name="connsiteY462" fmla="*/ 288265 h 697172"/>
              <a:gd name="connsiteX463" fmla="*/ 361436 w 592188"/>
              <a:gd name="connsiteY463" fmla="*/ 285455 h 697172"/>
              <a:gd name="connsiteX464" fmla="*/ 364750 w 592188"/>
              <a:gd name="connsiteY464" fmla="*/ 284636 h 697172"/>
              <a:gd name="connsiteX465" fmla="*/ 365246 w 592188"/>
              <a:gd name="connsiteY465" fmla="*/ 285864 h 697172"/>
              <a:gd name="connsiteX466" fmla="*/ 365150 w 592188"/>
              <a:gd name="connsiteY466" fmla="*/ 287474 h 697172"/>
              <a:gd name="connsiteX467" fmla="*/ 360188 w 592188"/>
              <a:gd name="connsiteY467" fmla="*/ 292637 h 697172"/>
              <a:gd name="connsiteX468" fmla="*/ 357340 w 592188"/>
              <a:gd name="connsiteY468" fmla="*/ 294761 h 697172"/>
              <a:gd name="connsiteX469" fmla="*/ 355644 w 592188"/>
              <a:gd name="connsiteY469" fmla="*/ 295418 h 697172"/>
              <a:gd name="connsiteX470" fmla="*/ 354082 w 592188"/>
              <a:gd name="connsiteY470" fmla="*/ 296351 h 697172"/>
              <a:gd name="connsiteX471" fmla="*/ 353444 w 592188"/>
              <a:gd name="connsiteY471" fmla="*/ 298171 h 697172"/>
              <a:gd name="connsiteX472" fmla="*/ 355978 w 592188"/>
              <a:gd name="connsiteY472" fmla="*/ 301200 h 697172"/>
              <a:gd name="connsiteX473" fmla="*/ 356616 w 592188"/>
              <a:gd name="connsiteY473" fmla="*/ 303438 h 697172"/>
              <a:gd name="connsiteX474" fmla="*/ 356454 w 592188"/>
              <a:gd name="connsiteY474" fmla="*/ 305581 h 697172"/>
              <a:gd name="connsiteX475" fmla="*/ 356568 w 592188"/>
              <a:gd name="connsiteY475" fmla="*/ 307515 h 697172"/>
              <a:gd name="connsiteX476" fmla="*/ 359426 w 592188"/>
              <a:gd name="connsiteY476" fmla="*/ 309610 h 697172"/>
              <a:gd name="connsiteX477" fmla="*/ 362712 w 592188"/>
              <a:gd name="connsiteY477" fmla="*/ 310305 h 697172"/>
              <a:gd name="connsiteX478" fmla="*/ 364084 w 592188"/>
              <a:gd name="connsiteY478" fmla="*/ 310287 h 697172"/>
              <a:gd name="connsiteX479" fmla="*/ 365284 w 592188"/>
              <a:gd name="connsiteY479" fmla="*/ 309734 h 697172"/>
              <a:gd name="connsiteX480" fmla="*/ 369036 w 592188"/>
              <a:gd name="connsiteY480" fmla="*/ 304600 h 697172"/>
              <a:gd name="connsiteX481" fmla="*/ 369875 w 592188"/>
              <a:gd name="connsiteY481" fmla="*/ 303705 h 697172"/>
              <a:gd name="connsiteX482" fmla="*/ 380542 w 592188"/>
              <a:gd name="connsiteY482" fmla="*/ 299933 h 697172"/>
              <a:gd name="connsiteX483" fmla="*/ 385791 w 592188"/>
              <a:gd name="connsiteY483" fmla="*/ 297047 h 697172"/>
              <a:gd name="connsiteX484" fmla="*/ 388696 w 592188"/>
              <a:gd name="connsiteY484" fmla="*/ 296294 h 697172"/>
              <a:gd name="connsiteX485" fmla="*/ 391420 w 592188"/>
              <a:gd name="connsiteY485" fmla="*/ 294789 h 697172"/>
              <a:gd name="connsiteX486" fmla="*/ 397535 w 592188"/>
              <a:gd name="connsiteY486" fmla="*/ 288979 h 697172"/>
              <a:gd name="connsiteX487" fmla="*/ 399783 w 592188"/>
              <a:gd name="connsiteY487" fmla="*/ 286293 h 697172"/>
              <a:gd name="connsiteX488" fmla="*/ 401831 w 592188"/>
              <a:gd name="connsiteY488" fmla="*/ 283321 h 697172"/>
              <a:gd name="connsiteX489" fmla="*/ 403470 w 592188"/>
              <a:gd name="connsiteY489" fmla="*/ 279864 h 697172"/>
              <a:gd name="connsiteX490" fmla="*/ 404765 w 592188"/>
              <a:gd name="connsiteY490" fmla="*/ 276120 h 697172"/>
              <a:gd name="connsiteX491" fmla="*/ 406536 w 592188"/>
              <a:gd name="connsiteY491" fmla="*/ 273787 h 697172"/>
              <a:gd name="connsiteX492" fmla="*/ 416223 w 592188"/>
              <a:gd name="connsiteY492" fmla="*/ 268214 h 697172"/>
              <a:gd name="connsiteX493" fmla="*/ 419338 w 592188"/>
              <a:gd name="connsiteY493" fmla="*/ 265176 h 697172"/>
              <a:gd name="connsiteX494" fmla="*/ 420328 w 592188"/>
              <a:gd name="connsiteY494" fmla="*/ 263700 h 697172"/>
              <a:gd name="connsiteX495" fmla="*/ 421529 w 592188"/>
              <a:gd name="connsiteY495" fmla="*/ 259423 h 697172"/>
              <a:gd name="connsiteX496" fmla="*/ 422357 w 592188"/>
              <a:gd name="connsiteY496" fmla="*/ 254975 h 697172"/>
              <a:gd name="connsiteX497" fmla="*/ 423529 w 592188"/>
              <a:gd name="connsiteY497" fmla="*/ 251479 h 697172"/>
              <a:gd name="connsiteX498" fmla="*/ 425119 w 592188"/>
              <a:gd name="connsiteY498" fmla="*/ 248203 h 697172"/>
              <a:gd name="connsiteX499" fmla="*/ 427244 w 592188"/>
              <a:gd name="connsiteY499" fmla="*/ 244859 h 697172"/>
              <a:gd name="connsiteX500" fmla="*/ 429634 w 592188"/>
              <a:gd name="connsiteY500" fmla="*/ 241745 h 697172"/>
              <a:gd name="connsiteX501" fmla="*/ 431044 w 592188"/>
              <a:gd name="connsiteY501" fmla="*/ 238554 h 697172"/>
              <a:gd name="connsiteX502" fmla="*/ 433101 w 592188"/>
              <a:gd name="connsiteY502" fmla="*/ 230905 h 697172"/>
              <a:gd name="connsiteX503" fmla="*/ 433997 w 592188"/>
              <a:gd name="connsiteY503" fmla="*/ 226657 h 697172"/>
              <a:gd name="connsiteX504" fmla="*/ 434702 w 592188"/>
              <a:gd name="connsiteY504" fmla="*/ 225123 h 697172"/>
              <a:gd name="connsiteX505" fmla="*/ 435730 w 592188"/>
              <a:gd name="connsiteY505" fmla="*/ 223838 h 697172"/>
              <a:gd name="connsiteX506" fmla="*/ 436626 w 592188"/>
              <a:gd name="connsiteY506" fmla="*/ 222199 h 697172"/>
              <a:gd name="connsiteX507" fmla="*/ 437312 w 592188"/>
              <a:gd name="connsiteY507" fmla="*/ 220371 h 697172"/>
              <a:gd name="connsiteX508" fmla="*/ 437626 w 592188"/>
              <a:gd name="connsiteY508" fmla="*/ 218561 h 697172"/>
              <a:gd name="connsiteX509" fmla="*/ 438064 w 592188"/>
              <a:gd name="connsiteY509" fmla="*/ 213017 h 697172"/>
              <a:gd name="connsiteX510" fmla="*/ 437797 w 592188"/>
              <a:gd name="connsiteY510" fmla="*/ 208693 h 697172"/>
              <a:gd name="connsiteX511" fmla="*/ 436197 w 592188"/>
              <a:gd name="connsiteY511" fmla="*/ 205026 h 697172"/>
              <a:gd name="connsiteX512" fmla="*/ 434873 w 592188"/>
              <a:gd name="connsiteY512" fmla="*/ 203988 h 697172"/>
              <a:gd name="connsiteX513" fmla="*/ 433435 w 592188"/>
              <a:gd name="connsiteY513" fmla="*/ 203930 h 697172"/>
              <a:gd name="connsiteX514" fmla="*/ 431263 w 592188"/>
              <a:gd name="connsiteY514" fmla="*/ 204245 h 697172"/>
              <a:gd name="connsiteX515" fmla="*/ 429425 w 592188"/>
              <a:gd name="connsiteY515" fmla="*/ 202749 h 697172"/>
              <a:gd name="connsiteX516" fmla="*/ 429806 w 592188"/>
              <a:gd name="connsiteY516" fmla="*/ 201425 h 697172"/>
              <a:gd name="connsiteX517" fmla="*/ 431682 w 592188"/>
              <a:gd name="connsiteY517" fmla="*/ 201178 h 697172"/>
              <a:gd name="connsiteX518" fmla="*/ 432958 w 592188"/>
              <a:gd name="connsiteY518" fmla="*/ 200492 h 697172"/>
              <a:gd name="connsiteX519" fmla="*/ 433883 w 592188"/>
              <a:gd name="connsiteY519" fmla="*/ 199244 h 697172"/>
              <a:gd name="connsiteX520" fmla="*/ 435607 w 592188"/>
              <a:gd name="connsiteY520" fmla="*/ 195234 h 697172"/>
              <a:gd name="connsiteX521" fmla="*/ 436636 w 592188"/>
              <a:gd name="connsiteY521" fmla="*/ 190929 h 697172"/>
              <a:gd name="connsiteX522" fmla="*/ 436730 w 592188"/>
              <a:gd name="connsiteY522" fmla="*/ 189024 h 697172"/>
              <a:gd name="connsiteX523" fmla="*/ 435378 w 592188"/>
              <a:gd name="connsiteY523" fmla="*/ 185547 h 697172"/>
              <a:gd name="connsiteX524" fmla="*/ 434311 w 592188"/>
              <a:gd name="connsiteY524" fmla="*/ 181366 h 697172"/>
              <a:gd name="connsiteX525" fmla="*/ 434283 w 592188"/>
              <a:gd name="connsiteY525" fmla="*/ 179108 h 697172"/>
              <a:gd name="connsiteX526" fmla="*/ 435454 w 592188"/>
              <a:gd name="connsiteY526" fmla="*/ 176498 h 697172"/>
              <a:gd name="connsiteX527" fmla="*/ 437131 w 592188"/>
              <a:gd name="connsiteY527" fmla="*/ 174374 h 697172"/>
              <a:gd name="connsiteX528" fmla="*/ 438626 w 592188"/>
              <a:gd name="connsiteY528" fmla="*/ 173879 h 697172"/>
              <a:gd name="connsiteX529" fmla="*/ 440245 w 592188"/>
              <a:gd name="connsiteY529" fmla="*/ 173727 h 697172"/>
              <a:gd name="connsiteX530" fmla="*/ 441722 w 592188"/>
              <a:gd name="connsiteY530" fmla="*/ 172907 h 697172"/>
              <a:gd name="connsiteX531" fmla="*/ 443093 w 592188"/>
              <a:gd name="connsiteY531" fmla="*/ 171717 h 697172"/>
              <a:gd name="connsiteX532" fmla="*/ 443865 w 592188"/>
              <a:gd name="connsiteY532" fmla="*/ 170402 h 697172"/>
              <a:gd name="connsiteX533" fmla="*/ 445065 w 592188"/>
              <a:gd name="connsiteY533" fmla="*/ 166821 h 697172"/>
              <a:gd name="connsiteX534" fmla="*/ 445532 w 592188"/>
              <a:gd name="connsiteY534" fmla="*/ 164783 h 697172"/>
              <a:gd name="connsiteX535" fmla="*/ 444770 w 592188"/>
              <a:gd name="connsiteY535" fmla="*/ 159296 h 697172"/>
              <a:gd name="connsiteX536" fmla="*/ 445551 w 592188"/>
              <a:gd name="connsiteY536" fmla="*/ 157791 h 697172"/>
              <a:gd name="connsiteX537" fmla="*/ 446656 w 592188"/>
              <a:gd name="connsiteY537" fmla="*/ 156858 h 697172"/>
              <a:gd name="connsiteX538" fmla="*/ 448132 w 592188"/>
              <a:gd name="connsiteY538" fmla="*/ 157562 h 697172"/>
              <a:gd name="connsiteX539" fmla="*/ 449656 w 592188"/>
              <a:gd name="connsiteY539" fmla="*/ 157705 h 697172"/>
              <a:gd name="connsiteX540" fmla="*/ 451428 w 592188"/>
              <a:gd name="connsiteY540" fmla="*/ 157486 h 697172"/>
              <a:gd name="connsiteX541" fmla="*/ 453123 w 592188"/>
              <a:gd name="connsiteY541" fmla="*/ 158067 h 697172"/>
              <a:gd name="connsiteX542" fmla="*/ 453437 w 592188"/>
              <a:gd name="connsiteY542" fmla="*/ 159477 h 697172"/>
              <a:gd name="connsiteX543" fmla="*/ 454504 w 592188"/>
              <a:gd name="connsiteY543" fmla="*/ 168735 h 697172"/>
              <a:gd name="connsiteX544" fmla="*/ 455114 w 592188"/>
              <a:gd name="connsiteY544" fmla="*/ 169983 h 697172"/>
              <a:gd name="connsiteX545" fmla="*/ 456352 w 592188"/>
              <a:gd name="connsiteY545" fmla="*/ 170955 h 697172"/>
              <a:gd name="connsiteX546" fmla="*/ 457743 w 592188"/>
              <a:gd name="connsiteY546" fmla="*/ 170812 h 697172"/>
              <a:gd name="connsiteX547" fmla="*/ 458943 w 592188"/>
              <a:gd name="connsiteY547" fmla="*/ 169374 h 697172"/>
              <a:gd name="connsiteX548" fmla="*/ 459753 w 592188"/>
              <a:gd name="connsiteY548" fmla="*/ 167459 h 697172"/>
              <a:gd name="connsiteX549" fmla="*/ 461353 w 592188"/>
              <a:gd name="connsiteY549" fmla="*/ 167059 h 697172"/>
              <a:gd name="connsiteX550" fmla="*/ 466239 w 592188"/>
              <a:gd name="connsiteY550" fmla="*/ 169116 h 697172"/>
              <a:gd name="connsiteX551" fmla="*/ 467973 w 592188"/>
              <a:gd name="connsiteY551" fmla="*/ 167650 h 697172"/>
              <a:gd name="connsiteX552" fmla="*/ 469096 w 592188"/>
              <a:gd name="connsiteY552" fmla="*/ 165373 h 697172"/>
              <a:gd name="connsiteX553" fmla="*/ 470078 w 592188"/>
              <a:gd name="connsiteY553" fmla="*/ 161344 h 697172"/>
              <a:gd name="connsiteX554" fmla="*/ 469602 w 592188"/>
              <a:gd name="connsiteY554" fmla="*/ 157705 h 697172"/>
              <a:gd name="connsiteX555" fmla="*/ 468430 w 592188"/>
              <a:gd name="connsiteY555" fmla="*/ 156353 h 697172"/>
              <a:gd name="connsiteX556" fmla="*/ 467220 w 592188"/>
              <a:gd name="connsiteY556" fmla="*/ 156591 h 697172"/>
              <a:gd name="connsiteX557" fmla="*/ 466154 w 592188"/>
              <a:gd name="connsiteY557" fmla="*/ 157591 h 697172"/>
              <a:gd name="connsiteX558" fmla="*/ 464953 w 592188"/>
              <a:gd name="connsiteY558" fmla="*/ 158134 h 697172"/>
              <a:gd name="connsiteX559" fmla="*/ 457743 w 592188"/>
              <a:gd name="connsiteY559" fmla="*/ 160049 h 697172"/>
              <a:gd name="connsiteX560" fmla="*/ 457781 w 592188"/>
              <a:gd name="connsiteY560" fmla="*/ 155991 h 697172"/>
              <a:gd name="connsiteX561" fmla="*/ 459324 w 592188"/>
              <a:gd name="connsiteY561" fmla="*/ 149895 h 697172"/>
              <a:gd name="connsiteX562" fmla="*/ 460171 w 592188"/>
              <a:gd name="connsiteY562" fmla="*/ 147961 h 697172"/>
              <a:gd name="connsiteX563" fmla="*/ 461391 w 592188"/>
              <a:gd name="connsiteY563" fmla="*/ 147047 h 697172"/>
              <a:gd name="connsiteX564" fmla="*/ 464420 w 592188"/>
              <a:gd name="connsiteY564" fmla="*/ 148114 h 697172"/>
              <a:gd name="connsiteX565" fmla="*/ 465896 w 592188"/>
              <a:gd name="connsiteY565" fmla="*/ 148819 h 697172"/>
              <a:gd name="connsiteX566" fmla="*/ 469125 w 592188"/>
              <a:gd name="connsiteY566" fmla="*/ 151848 h 697172"/>
              <a:gd name="connsiteX567" fmla="*/ 391992 w 592188"/>
              <a:gd name="connsiteY567" fmla="*/ 274577 h 697172"/>
              <a:gd name="connsiteX568" fmla="*/ 389448 w 592188"/>
              <a:gd name="connsiteY568" fmla="*/ 274663 h 697172"/>
              <a:gd name="connsiteX569" fmla="*/ 388820 w 592188"/>
              <a:gd name="connsiteY569" fmla="*/ 274329 h 697172"/>
              <a:gd name="connsiteX570" fmla="*/ 390354 w 592188"/>
              <a:gd name="connsiteY570" fmla="*/ 273491 h 697172"/>
              <a:gd name="connsiteX571" fmla="*/ 390497 w 592188"/>
              <a:gd name="connsiteY571" fmla="*/ 272091 h 697172"/>
              <a:gd name="connsiteX572" fmla="*/ 391420 w 592188"/>
              <a:gd name="connsiteY572" fmla="*/ 269596 h 697172"/>
              <a:gd name="connsiteX573" fmla="*/ 391401 w 592188"/>
              <a:gd name="connsiteY573" fmla="*/ 268881 h 697172"/>
              <a:gd name="connsiteX574" fmla="*/ 389382 w 592188"/>
              <a:gd name="connsiteY574" fmla="*/ 268748 h 697172"/>
              <a:gd name="connsiteX575" fmla="*/ 389487 w 592188"/>
              <a:gd name="connsiteY575" fmla="*/ 265919 h 697172"/>
              <a:gd name="connsiteX576" fmla="*/ 390991 w 592188"/>
              <a:gd name="connsiteY576" fmla="*/ 263119 h 697172"/>
              <a:gd name="connsiteX577" fmla="*/ 395135 w 592188"/>
              <a:gd name="connsiteY577" fmla="*/ 258709 h 697172"/>
              <a:gd name="connsiteX578" fmla="*/ 396268 w 592188"/>
              <a:gd name="connsiteY578" fmla="*/ 257880 h 697172"/>
              <a:gd name="connsiteX579" fmla="*/ 396440 w 592188"/>
              <a:gd name="connsiteY579" fmla="*/ 259814 h 697172"/>
              <a:gd name="connsiteX580" fmla="*/ 395182 w 592188"/>
              <a:gd name="connsiteY580" fmla="*/ 264376 h 697172"/>
              <a:gd name="connsiteX581" fmla="*/ 394935 w 592188"/>
              <a:gd name="connsiteY581" fmla="*/ 266024 h 697172"/>
              <a:gd name="connsiteX582" fmla="*/ 398193 w 592188"/>
              <a:gd name="connsiteY582" fmla="*/ 266367 h 697172"/>
              <a:gd name="connsiteX583" fmla="*/ 396097 w 592188"/>
              <a:gd name="connsiteY583" fmla="*/ 271824 h 697172"/>
              <a:gd name="connsiteX584" fmla="*/ 391992 w 592188"/>
              <a:gd name="connsiteY584" fmla="*/ 274577 h 697172"/>
              <a:gd name="connsiteX585" fmla="*/ 259042 w 592188"/>
              <a:gd name="connsiteY585" fmla="*/ 328527 h 697172"/>
              <a:gd name="connsiteX586" fmla="*/ 257823 w 592188"/>
              <a:gd name="connsiteY586" fmla="*/ 329755 h 697172"/>
              <a:gd name="connsiteX587" fmla="*/ 255537 w 592188"/>
              <a:gd name="connsiteY587" fmla="*/ 329355 h 697172"/>
              <a:gd name="connsiteX588" fmla="*/ 254212 w 592188"/>
              <a:gd name="connsiteY588" fmla="*/ 327574 h 697172"/>
              <a:gd name="connsiteX589" fmla="*/ 254651 w 592188"/>
              <a:gd name="connsiteY589" fmla="*/ 325564 h 697172"/>
              <a:gd name="connsiteX590" fmla="*/ 257041 w 592188"/>
              <a:gd name="connsiteY590" fmla="*/ 324022 h 697172"/>
              <a:gd name="connsiteX591" fmla="*/ 259327 w 592188"/>
              <a:gd name="connsiteY591" fmla="*/ 327117 h 697172"/>
              <a:gd name="connsiteX592" fmla="*/ 259042 w 592188"/>
              <a:gd name="connsiteY592" fmla="*/ 328527 h 697172"/>
              <a:gd name="connsiteX593" fmla="*/ 421729 w 592188"/>
              <a:gd name="connsiteY593" fmla="*/ 376809 h 697172"/>
              <a:gd name="connsiteX594" fmla="*/ 421443 w 592188"/>
              <a:gd name="connsiteY594" fmla="*/ 378333 h 697172"/>
              <a:gd name="connsiteX595" fmla="*/ 420024 w 592188"/>
              <a:gd name="connsiteY595" fmla="*/ 378000 h 697172"/>
              <a:gd name="connsiteX596" fmla="*/ 419348 w 592188"/>
              <a:gd name="connsiteY596" fmla="*/ 377009 h 697172"/>
              <a:gd name="connsiteX597" fmla="*/ 419433 w 592188"/>
              <a:gd name="connsiteY597" fmla="*/ 375228 h 697172"/>
              <a:gd name="connsiteX598" fmla="*/ 420928 w 592188"/>
              <a:gd name="connsiteY598" fmla="*/ 375218 h 697172"/>
              <a:gd name="connsiteX599" fmla="*/ 421729 w 592188"/>
              <a:gd name="connsiteY599" fmla="*/ 376809 h 697172"/>
              <a:gd name="connsiteX600" fmla="*/ 152514 w 592188"/>
              <a:gd name="connsiteY600" fmla="*/ 388849 h 697172"/>
              <a:gd name="connsiteX601" fmla="*/ 151971 w 592188"/>
              <a:gd name="connsiteY601" fmla="*/ 390401 h 697172"/>
              <a:gd name="connsiteX602" fmla="*/ 150161 w 592188"/>
              <a:gd name="connsiteY602" fmla="*/ 389306 h 697172"/>
              <a:gd name="connsiteX603" fmla="*/ 149333 w 592188"/>
              <a:gd name="connsiteY603" fmla="*/ 388315 h 697172"/>
              <a:gd name="connsiteX604" fmla="*/ 151019 w 592188"/>
              <a:gd name="connsiteY604" fmla="*/ 383429 h 697172"/>
              <a:gd name="connsiteX605" fmla="*/ 150819 w 592188"/>
              <a:gd name="connsiteY605" fmla="*/ 381571 h 697172"/>
              <a:gd name="connsiteX606" fmla="*/ 150923 w 592188"/>
              <a:gd name="connsiteY606" fmla="*/ 380667 h 697172"/>
              <a:gd name="connsiteX607" fmla="*/ 154267 w 592188"/>
              <a:gd name="connsiteY607" fmla="*/ 378105 h 697172"/>
              <a:gd name="connsiteX608" fmla="*/ 154848 w 592188"/>
              <a:gd name="connsiteY608" fmla="*/ 378590 h 697172"/>
              <a:gd name="connsiteX609" fmla="*/ 155048 w 592188"/>
              <a:gd name="connsiteY609" fmla="*/ 379304 h 697172"/>
              <a:gd name="connsiteX610" fmla="*/ 154753 w 592188"/>
              <a:gd name="connsiteY610" fmla="*/ 380400 h 697172"/>
              <a:gd name="connsiteX611" fmla="*/ 154924 w 592188"/>
              <a:gd name="connsiteY611" fmla="*/ 382819 h 697172"/>
              <a:gd name="connsiteX612" fmla="*/ 152409 w 592188"/>
              <a:gd name="connsiteY612" fmla="*/ 386820 h 697172"/>
              <a:gd name="connsiteX613" fmla="*/ 152514 w 592188"/>
              <a:gd name="connsiteY613" fmla="*/ 388849 h 697172"/>
              <a:gd name="connsiteX614" fmla="*/ 300809 w 592188"/>
              <a:gd name="connsiteY614" fmla="*/ 390954 h 697172"/>
              <a:gd name="connsiteX615" fmla="*/ 297913 w 592188"/>
              <a:gd name="connsiteY615" fmla="*/ 393697 h 697172"/>
              <a:gd name="connsiteX616" fmla="*/ 295399 w 592188"/>
              <a:gd name="connsiteY616" fmla="*/ 393507 h 697172"/>
              <a:gd name="connsiteX617" fmla="*/ 294141 w 592188"/>
              <a:gd name="connsiteY617" fmla="*/ 392278 h 697172"/>
              <a:gd name="connsiteX618" fmla="*/ 293722 w 592188"/>
              <a:gd name="connsiteY618" fmla="*/ 390763 h 697172"/>
              <a:gd name="connsiteX619" fmla="*/ 296113 w 592188"/>
              <a:gd name="connsiteY619" fmla="*/ 388382 h 697172"/>
              <a:gd name="connsiteX620" fmla="*/ 298170 w 592188"/>
              <a:gd name="connsiteY620" fmla="*/ 385010 h 697172"/>
              <a:gd name="connsiteX621" fmla="*/ 300038 w 592188"/>
              <a:gd name="connsiteY621" fmla="*/ 383515 h 697172"/>
              <a:gd name="connsiteX622" fmla="*/ 301542 w 592188"/>
              <a:gd name="connsiteY622" fmla="*/ 382676 h 697172"/>
              <a:gd name="connsiteX623" fmla="*/ 302723 w 592188"/>
              <a:gd name="connsiteY623" fmla="*/ 382705 h 697172"/>
              <a:gd name="connsiteX624" fmla="*/ 300075 w 592188"/>
              <a:gd name="connsiteY624" fmla="*/ 387410 h 697172"/>
              <a:gd name="connsiteX625" fmla="*/ 300809 w 592188"/>
              <a:gd name="connsiteY625" fmla="*/ 390954 h 697172"/>
              <a:gd name="connsiteX626" fmla="*/ 285273 w 592188"/>
              <a:gd name="connsiteY626" fmla="*/ 384658 h 697172"/>
              <a:gd name="connsiteX627" fmla="*/ 284779 w 592188"/>
              <a:gd name="connsiteY627" fmla="*/ 385296 h 697172"/>
              <a:gd name="connsiteX628" fmla="*/ 284302 w 592188"/>
              <a:gd name="connsiteY628" fmla="*/ 385124 h 697172"/>
              <a:gd name="connsiteX629" fmla="*/ 282597 w 592188"/>
              <a:gd name="connsiteY629" fmla="*/ 386601 h 697172"/>
              <a:gd name="connsiteX630" fmla="*/ 282235 w 592188"/>
              <a:gd name="connsiteY630" fmla="*/ 385181 h 697172"/>
              <a:gd name="connsiteX631" fmla="*/ 280892 w 592188"/>
              <a:gd name="connsiteY631" fmla="*/ 384238 h 697172"/>
              <a:gd name="connsiteX632" fmla="*/ 280730 w 592188"/>
              <a:gd name="connsiteY632" fmla="*/ 383496 h 697172"/>
              <a:gd name="connsiteX633" fmla="*/ 284569 w 592188"/>
              <a:gd name="connsiteY633" fmla="*/ 383010 h 697172"/>
              <a:gd name="connsiteX634" fmla="*/ 285807 w 592188"/>
              <a:gd name="connsiteY634" fmla="*/ 383400 h 697172"/>
              <a:gd name="connsiteX635" fmla="*/ 285273 w 592188"/>
              <a:gd name="connsiteY635" fmla="*/ 384658 h 697172"/>
              <a:gd name="connsiteX636" fmla="*/ 285416 w 592188"/>
              <a:gd name="connsiteY636" fmla="*/ 391982 h 697172"/>
              <a:gd name="connsiteX637" fmla="*/ 289122 w 592188"/>
              <a:gd name="connsiteY637" fmla="*/ 393325 h 697172"/>
              <a:gd name="connsiteX638" fmla="*/ 292903 w 592188"/>
              <a:gd name="connsiteY638" fmla="*/ 392944 h 697172"/>
              <a:gd name="connsiteX639" fmla="*/ 292846 w 592188"/>
              <a:gd name="connsiteY639" fmla="*/ 398821 h 697172"/>
              <a:gd name="connsiteX640" fmla="*/ 293389 w 592188"/>
              <a:gd name="connsiteY640" fmla="*/ 400793 h 697172"/>
              <a:gd name="connsiteX641" fmla="*/ 294446 w 592188"/>
              <a:gd name="connsiteY641" fmla="*/ 402555 h 697172"/>
              <a:gd name="connsiteX642" fmla="*/ 293903 w 592188"/>
              <a:gd name="connsiteY642" fmla="*/ 405117 h 697172"/>
              <a:gd name="connsiteX643" fmla="*/ 295617 w 592188"/>
              <a:gd name="connsiteY643" fmla="*/ 405994 h 697172"/>
              <a:gd name="connsiteX644" fmla="*/ 290531 w 592188"/>
              <a:gd name="connsiteY644" fmla="*/ 408908 h 697172"/>
              <a:gd name="connsiteX645" fmla="*/ 285950 w 592188"/>
              <a:gd name="connsiteY645" fmla="*/ 412775 h 697172"/>
              <a:gd name="connsiteX646" fmla="*/ 284064 w 592188"/>
              <a:gd name="connsiteY646" fmla="*/ 415376 h 697172"/>
              <a:gd name="connsiteX647" fmla="*/ 282359 w 592188"/>
              <a:gd name="connsiteY647" fmla="*/ 418167 h 697172"/>
              <a:gd name="connsiteX648" fmla="*/ 281368 w 592188"/>
              <a:gd name="connsiteY648" fmla="*/ 421119 h 697172"/>
              <a:gd name="connsiteX649" fmla="*/ 280730 w 592188"/>
              <a:gd name="connsiteY649" fmla="*/ 424291 h 697172"/>
              <a:gd name="connsiteX650" fmla="*/ 279196 w 592188"/>
              <a:gd name="connsiteY650" fmla="*/ 423034 h 697172"/>
              <a:gd name="connsiteX651" fmla="*/ 274777 w 592188"/>
              <a:gd name="connsiteY651" fmla="*/ 417881 h 697172"/>
              <a:gd name="connsiteX652" fmla="*/ 271976 w 592188"/>
              <a:gd name="connsiteY652" fmla="*/ 416471 h 697172"/>
              <a:gd name="connsiteX653" fmla="*/ 267471 w 592188"/>
              <a:gd name="connsiteY653" fmla="*/ 415719 h 697172"/>
              <a:gd name="connsiteX654" fmla="*/ 266042 w 592188"/>
              <a:gd name="connsiteY654" fmla="*/ 415890 h 697172"/>
              <a:gd name="connsiteX655" fmla="*/ 256784 w 592188"/>
              <a:gd name="connsiteY655" fmla="*/ 420700 h 697172"/>
              <a:gd name="connsiteX656" fmla="*/ 255555 w 592188"/>
              <a:gd name="connsiteY656" fmla="*/ 424215 h 697172"/>
              <a:gd name="connsiteX657" fmla="*/ 253032 w 592188"/>
              <a:gd name="connsiteY657" fmla="*/ 429501 h 697172"/>
              <a:gd name="connsiteX658" fmla="*/ 251831 w 592188"/>
              <a:gd name="connsiteY658" fmla="*/ 431244 h 697172"/>
              <a:gd name="connsiteX659" fmla="*/ 250498 w 592188"/>
              <a:gd name="connsiteY659" fmla="*/ 431749 h 697172"/>
              <a:gd name="connsiteX660" fmla="*/ 249555 w 592188"/>
              <a:gd name="connsiteY660" fmla="*/ 432654 h 697172"/>
              <a:gd name="connsiteX661" fmla="*/ 248526 w 592188"/>
              <a:gd name="connsiteY661" fmla="*/ 437150 h 697172"/>
              <a:gd name="connsiteX662" fmla="*/ 245659 w 592188"/>
              <a:gd name="connsiteY662" fmla="*/ 439912 h 697172"/>
              <a:gd name="connsiteX663" fmla="*/ 243897 w 592188"/>
              <a:gd name="connsiteY663" fmla="*/ 439998 h 697172"/>
              <a:gd name="connsiteX664" fmla="*/ 240906 w 592188"/>
              <a:gd name="connsiteY664" fmla="*/ 439236 h 697172"/>
              <a:gd name="connsiteX665" fmla="*/ 239553 w 592188"/>
              <a:gd name="connsiteY665" fmla="*/ 439664 h 697172"/>
              <a:gd name="connsiteX666" fmla="*/ 241344 w 592188"/>
              <a:gd name="connsiteY666" fmla="*/ 435235 h 697172"/>
              <a:gd name="connsiteX667" fmla="*/ 238487 w 592188"/>
              <a:gd name="connsiteY667" fmla="*/ 434692 h 697172"/>
              <a:gd name="connsiteX668" fmla="*/ 235620 w 592188"/>
              <a:gd name="connsiteY668" fmla="*/ 434788 h 697172"/>
              <a:gd name="connsiteX669" fmla="*/ 235553 w 592188"/>
              <a:gd name="connsiteY669" fmla="*/ 431902 h 697172"/>
              <a:gd name="connsiteX670" fmla="*/ 233819 w 592188"/>
              <a:gd name="connsiteY670" fmla="*/ 430263 h 697172"/>
              <a:gd name="connsiteX671" fmla="*/ 235105 w 592188"/>
              <a:gd name="connsiteY671" fmla="*/ 428130 h 697172"/>
              <a:gd name="connsiteX672" fmla="*/ 235143 w 592188"/>
              <a:gd name="connsiteY672" fmla="*/ 426387 h 697172"/>
              <a:gd name="connsiteX673" fmla="*/ 235896 w 592188"/>
              <a:gd name="connsiteY673" fmla="*/ 425425 h 697172"/>
              <a:gd name="connsiteX674" fmla="*/ 236153 w 592188"/>
              <a:gd name="connsiteY674" fmla="*/ 424024 h 697172"/>
              <a:gd name="connsiteX675" fmla="*/ 236048 w 592188"/>
              <a:gd name="connsiteY675" fmla="*/ 422824 h 697172"/>
              <a:gd name="connsiteX676" fmla="*/ 234286 w 592188"/>
              <a:gd name="connsiteY676" fmla="*/ 422462 h 697172"/>
              <a:gd name="connsiteX677" fmla="*/ 233210 w 592188"/>
              <a:gd name="connsiteY677" fmla="*/ 421615 h 697172"/>
              <a:gd name="connsiteX678" fmla="*/ 233410 w 592188"/>
              <a:gd name="connsiteY678" fmla="*/ 418452 h 697172"/>
              <a:gd name="connsiteX679" fmla="*/ 232400 w 592188"/>
              <a:gd name="connsiteY679" fmla="*/ 418338 h 697172"/>
              <a:gd name="connsiteX680" fmla="*/ 229886 w 592188"/>
              <a:gd name="connsiteY680" fmla="*/ 418890 h 697172"/>
              <a:gd name="connsiteX681" fmla="*/ 224666 w 592188"/>
              <a:gd name="connsiteY681" fmla="*/ 421329 h 697172"/>
              <a:gd name="connsiteX682" fmla="*/ 223247 w 592188"/>
              <a:gd name="connsiteY682" fmla="*/ 421329 h 697172"/>
              <a:gd name="connsiteX683" fmla="*/ 225428 w 592188"/>
              <a:gd name="connsiteY683" fmla="*/ 419586 h 697172"/>
              <a:gd name="connsiteX684" fmla="*/ 230067 w 592188"/>
              <a:gd name="connsiteY684" fmla="*/ 417204 h 697172"/>
              <a:gd name="connsiteX685" fmla="*/ 232153 w 592188"/>
              <a:gd name="connsiteY685" fmla="*/ 415833 h 697172"/>
              <a:gd name="connsiteX686" fmla="*/ 236705 w 592188"/>
              <a:gd name="connsiteY686" fmla="*/ 411985 h 697172"/>
              <a:gd name="connsiteX687" fmla="*/ 239573 w 592188"/>
              <a:gd name="connsiteY687" fmla="*/ 410166 h 697172"/>
              <a:gd name="connsiteX688" fmla="*/ 241059 w 592188"/>
              <a:gd name="connsiteY688" fmla="*/ 406937 h 697172"/>
              <a:gd name="connsiteX689" fmla="*/ 241525 w 592188"/>
              <a:gd name="connsiteY689" fmla="*/ 404974 h 697172"/>
              <a:gd name="connsiteX690" fmla="*/ 242497 w 592188"/>
              <a:gd name="connsiteY690" fmla="*/ 403241 h 697172"/>
              <a:gd name="connsiteX691" fmla="*/ 243354 w 592188"/>
              <a:gd name="connsiteY691" fmla="*/ 400469 h 697172"/>
              <a:gd name="connsiteX692" fmla="*/ 244821 w 592188"/>
              <a:gd name="connsiteY692" fmla="*/ 399545 h 697172"/>
              <a:gd name="connsiteX693" fmla="*/ 247383 w 592188"/>
              <a:gd name="connsiteY693" fmla="*/ 397164 h 697172"/>
              <a:gd name="connsiteX694" fmla="*/ 248850 w 592188"/>
              <a:gd name="connsiteY694" fmla="*/ 397393 h 697172"/>
              <a:gd name="connsiteX695" fmla="*/ 250488 w 592188"/>
              <a:gd name="connsiteY695" fmla="*/ 400317 h 697172"/>
              <a:gd name="connsiteX696" fmla="*/ 252689 w 592188"/>
              <a:gd name="connsiteY696" fmla="*/ 402555 h 697172"/>
              <a:gd name="connsiteX697" fmla="*/ 254270 w 592188"/>
              <a:gd name="connsiteY697" fmla="*/ 402365 h 697172"/>
              <a:gd name="connsiteX698" fmla="*/ 257099 w 592188"/>
              <a:gd name="connsiteY698" fmla="*/ 401212 h 697172"/>
              <a:gd name="connsiteX699" fmla="*/ 258470 w 592188"/>
              <a:gd name="connsiteY699" fmla="*/ 400955 h 697172"/>
              <a:gd name="connsiteX700" fmla="*/ 261738 w 592188"/>
              <a:gd name="connsiteY700" fmla="*/ 401098 h 697172"/>
              <a:gd name="connsiteX701" fmla="*/ 264680 w 592188"/>
              <a:gd name="connsiteY701" fmla="*/ 399679 h 697172"/>
              <a:gd name="connsiteX702" fmla="*/ 265881 w 592188"/>
              <a:gd name="connsiteY702" fmla="*/ 398002 h 697172"/>
              <a:gd name="connsiteX703" fmla="*/ 266329 w 592188"/>
              <a:gd name="connsiteY703" fmla="*/ 395907 h 697172"/>
              <a:gd name="connsiteX704" fmla="*/ 265233 w 592188"/>
              <a:gd name="connsiteY704" fmla="*/ 392392 h 697172"/>
              <a:gd name="connsiteX705" fmla="*/ 266642 w 592188"/>
              <a:gd name="connsiteY705" fmla="*/ 392744 h 697172"/>
              <a:gd name="connsiteX706" fmla="*/ 268005 w 592188"/>
              <a:gd name="connsiteY706" fmla="*/ 392602 h 697172"/>
              <a:gd name="connsiteX707" fmla="*/ 271196 w 592188"/>
              <a:gd name="connsiteY707" fmla="*/ 390363 h 697172"/>
              <a:gd name="connsiteX708" fmla="*/ 274482 w 592188"/>
              <a:gd name="connsiteY708" fmla="*/ 389030 h 697172"/>
              <a:gd name="connsiteX709" fmla="*/ 277882 w 592188"/>
              <a:gd name="connsiteY709" fmla="*/ 388696 h 697172"/>
              <a:gd name="connsiteX710" fmla="*/ 281711 w 592188"/>
              <a:gd name="connsiteY710" fmla="*/ 389963 h 697172"/>
              <a:gd name="connsiteX711" fmla="*/ 285416 w 592188"/>
              <a:gd name="connsiteY711" fmla="*/ 391982 h 697172"/>
              <a:gd name="connsiteX712" fmla="*/ 149685 w 592188"/>
              <a:gd name="connsiteY712" fmla="*/ 396259 h 697172"/>
              <a:gd name="connsiteX713" fmla="*/ 147942 w 592188"/>
              <a:gd name="connsiteY713" fmla="*/ 397564 h 697172"/>
              <a:gd name="connsiteX714" fmla="*/ 147199 w 592188"/>
              <a:gd name="connsiteY714" fmla="*/ 395573 h 697172"/>
              <a:gd name="connsiteX715" fmla="*/ 147961 w 592188"/>
              <a:gd name="connsiteY715" fmla="*/ 389915 h 697172"/>
              <a:gd name="connsiteX716" fmla="*/ 151228 w 592188"/>
              <a:gd name="connsiteY716" fmla="*/ 391078 h 697172"/>
              <a:gd name="connsiteX717" fmla="*/ 151171 w 592188"/>
              <a:gd name="connsiteY717" fmla="*/ 392811 h 697172"/>
              <a:gd name="connsiteX718" fmla="*/ 149685 w 592188"/>
              <a:gd name="connsiteY718" fmla="*/ 396259 h 697172"/>
              <a:gd name="connsiteX719" fmla="*/ 237867 w 592188"/>
              <a:gd name="connsiteY719" fmla="*/ 396526 h 697172"/>
              <a:gd name="connsiteX720" fmla="*/ 237096 w 592188"/>
              <a:gd name="connsiteY720" fmla="*/ 397812 h 697172"/>
              <a:gd name="connsiteX721" fmla="*/ 234725 w 592188"/>
              <a:gd name="connsiteY721" fmla="*/ 397421 h 697172"/>
              <a:gd name="connsiteX722" fmla="*/ 235677 w 592188"/>
              <a:gd name="connsiteY722" fmla="*/ 396307 h 697172"/>
              <a:gd name="connsiteX723" fmla="*/ 236401 w 592188"/>
              <a:gd name="connsiteY723" fmla="*/ 394954 h 697172"/>
              <a:gd name="connsiteX724" fmla="*/ 236934 w 592188"/>
              <a:gd name="connsiteY724" fmla="*/ 394678 h 697172"/>
              <a:gd name="connsiteX725" fmla="*/ 237382 w 592188"/>
              <a:gd name="connsiteY725" fmla="*/ 396145 h 697172"/>
              <a:gd name="connsiteX726" fmla="*/ 237867 w 592188"/>
              <a:gd name="connsiteY726" fmla="*/ 396526 h 697172"/>
              <a:gd name="connsiteX727" fmla="*/ 229514 w 592188"/>
              <a:gd name="connsiteY727" fmla="*/ 401984 h 697172"/>
              <a:gd name="connsiteX728" fmla="*/ 230819 w 592188"/>
              <a:gd name="connsiteY728" fmla="*/ 403165 h 697172"/>
              <a:gd name="connsiteX729" fmla="*/ 233915 w 592188"/>
              <a:gd name="connsiteY729" fmla="*/ 402689 h 697172"/>
              <a:gd name="connsiteX730" fmla="*/ 234296 w 592188"/>
              <a:gd name="connsiteY730" fmla="*/ 403022 h 697172"/>
              <a:gd name="connsiteX731" fmla="*/ 233391 w 592188"/>
              <a:gd name="connsiteY731" fmla="*/ 404089 h 697172"/>
              <a:gd name="connsiteX732" fmla="*/ 232020 w 592188"/>
              <a:gd name="connsiteY732" fmla="*/ 405146 h 697172"/>
              <a:gd name="connsiteX733" fmla="*/ 229543 w 592188"/>
              <a:gd name="connsiteY733" fmla="*/ 404355 h 697172"/>
              <a:gd name="connsiteX734" fmla="*/ 227981 w 592188"/>
              <a:gd name="connsiteY734" fmla="*/ 404317 h 697172"/>
              <a:gd name="connsiteX735" fmla="*/ 227762 w 592188"/>
              <a:gd name="connsiteY735" fmla="*/ 402555 h 697172"/>
              <a:gd name="connsiteX736" fmla="*/ 227962 w 592188"/>
              <a:gd name="connsiteY736" fmla="*/ 401917 h 697172"/>
              <a:gd name="connsiteX737" fmla="*/ 229514 w 592188"/>
              <a:gd name="connsiteY737" fmla="*/ 401984 h 697172"/>
              <a:gd name="connsiteX738" fmla="*/ 200349 w 592188"/>
              <a:gd name="connsiteY738" fmla="*/ 412947 h 697172"/>
              <a:gd name="connsiteX739" fmla="*/ 203939 w 592188"/>
              <a:gd name="connsiteY739" fmla="*/ 413899 h 697172"/>
              <a:gd name="connsiteX740" fmla="*/ 205464 w 592188"/>
              <a:gd name="connsiteY740" fmla="*/ 413956 h 697172"/>
              <a:gd name="connsiteX741" fmla="*/ 206864 w 592188"/>
              <a:gd name="connsiteY741" fmla="*/ 413528 h 697172"/>
              <a:gd name="connsiteX742" fmla="*/ 209016 w 592188"/>
              <a:gd name="connsiteY742" fmla="*/ 412280 h 697172"/>
              <a:gd name="connsiteX743" fmla="*/ 211255 w 592188"/>
              <a:gd name="connsiteY743" fmla="*/ 411356 h 697172"/>
              <a:gd name="connsiteX744" fmla="*/ 212864 w 592188"/>
              <a:gd name="connsiteY744" fmla="*/ 411823 h 697172"/>
              <a:gd name="connsiteX745" fmla="*/ 214284 w 592188"/>
              <a:gd name="connsiteY745" fmla="*/ 412937 h 697172"/>
              <a:gd name="connsiteX746" fmla="*/ 215026 w 592188"/>
              <a:gd name="connsiteY746" fmla="*/ 414509 h 697172"/>
              <a:gd name="connsiteX747" fmla="*/ 214665 w 592188"/>
              <a:gd name="connsiteY747" fmla="*/ 416147 h 697172"/>
              <a:gd name="connsiteX748" fmla="*/ 212121 w 592188"/>
              <a:gd name="connsiteY748" fmla="*/ 419671 h 697172"/>
              <a:gd name="connsiteX749" fmla="*/ 210026 w 592188"/>
              <a:gd name="connsiteY749" fmla="*/ 423424 h 697172"/>
              <a:gd name="connsiteX750" fmla="*/ 214826 w 592188"/>
              <a:gd name="connsiteY750" fmla="*/ 424129 h 697172"/>
              <a:gd name="connsiteX751" fmla="*/ 219627 w 592188"/>
              <a:gd name="connsiteY751" fmla="*/ 424053 h 697172"/>
              <a:gd name="connsiteX752" fmla="*/ 218513 w 592188"/>
              <a:gd name="connsiteY752" fmla="*/ 426368 h 697172"/>
              <a:gd name="connsiteX753" fmla="*/ 218322 w 592188"/>
              <a:gd name="connsiteY753" fmla="*/ 428387 h 697172"/>
              <a:gd name="connsiteX754" fmla="*/ 219789 w 592188"/>
              <a:gd name="connsiteY754" fmla="*/ 429349 h 697172"/>
              <a:gd name="connsiteX755" fmla="*/ 221037 w 592188"/>
              <a:gd name="connsiteY755" fmla="*/ 430644 h 697172"/>
              <a:gd name="connsiteX756" fmla="*/ 220713 w 592188"/>
              <a:gd name="connsiteY756" fmla="*/ 431816 h 697172"/>
              <a:gd name="connsiteX757" fmla="*/ 219999 w 592188"/>
              <a:gd name="connsiteY757" fmla="*/ 432968 h 697172"/>
              <a:gd name="connsiteX758" fmla="*/ 222618 w 592188"/>
              <a:gd name="connsiteY758" fmla="*/ 434702 h 697172"/>
              <a:gd name="connsiteX759" fmla="*/ 222447 w 592188"/>
              <a:gd name="connsiteY759" fmla="*/ 435864 h 697172"/>
              <a:gd name="connsiteX760" fmla="*/ 221770 w 592188"/>
              <a:gd name="connsiteY760" fmla="*/ 437083 h 697172"/>
              <a:gd name="connsiteX761" fmla="*/ 215227 w 592188"/>
              <a:gd name="connsiteY761" fmla="*/ 445027 h 697172"/>
              <a:gd name="connsiteX762" fmla="*/ 213303 w 592188"/>
              <a:gd name="connsiteY762" fmla="*/ 449037 h 697172"/>
              <a:gd name="connsiteX763" fmla="*/ 211969 w 592188"/>
              <a:gd name="connsiteY763" fmla="*/ 453447 h 697172"/>
              <a:gd name="connsiteX764" fmla="*/ 210741 w 592188"/>
              <a:gd name="connsiteY764" fmla="*/ 456667 h 697172"/>
              <a:gd name="connsiteX765" fmla="*/ 209845 w 592188"/>
              <a:gd name="connsiteY765" fmla="*/ 460010 h 697172"/>
              <a:gd name="connsiteX766" fmla="*/ 209169 w 592188"/>
              <a:gd name="connsiteY766" fmla="*/ 463610 h 697172"/>
              <a:gd name="connsiteX767" fmla="*/ 207950 w 592188"/>
              <a:gd name="connsiteY767" fmla="*/ 467325 h 697172"/>
              <a:gd name="connsiteX768" fmla="*/ 208359 w 592188"/>
              <a:gd name="connsiteY768" fmla="*/ 470611 h 697172"/>
              <a:gd name="connsiteX769" fmla="*/ 207950 w 592188"/>
              <a:gd name="connsiteY769" fmla="*/ 473983 h 697172"/>
              <a:gd name="connsiteX770" fmla="*/ 204664 w 592188"/>
              <a:gd name="connsiteY770" fmla="*/ 482289 h 697172"/>
              <a:gd name="connsiteX771" fmla="*/ 202320 w 592188"/>
              <a:gd name="connsiteY771" fmla="*/ 482137 h 697172"/>
              <a:gd name="connsiteX772" fmla="*/ 199377 w 592188"/>
              <a:gd name="connsiteY772" fmla="*/ 481136 h 697172"/>
              <a:gd name="connsiteX773" fmla="*/ 197539 w 592188"/>
              <a:gd name="connsiteY773" fmla="*/ 481289 h 697172"/>
              <a:gd name="connsiteX774" fmla="*/ 196586 w 592188"/>
              <a:gd name="connsiteY774" fmla="*/ 483127 h 697172"/>
              <a:gd name="connsiteX775" fmla="*/ 198272 w 592188"/>
              <a:gd name="connsiteY775" fmla="*/ 486909 h 697172"/>
              <a:gd name="connsiteX776" fmla="*/ 193034 w 592188"/>
              <a:gd name="connsiteY776" fmla="*/ 491395 h 697172"/>
              <a:gd name="connsiteX777" fmla="*/ 187242 w 592188"/>
              <a:gd name="connsiteY777" fmla="*/ 494405 h 697172"/>
              <a:gd name="connsiteX778" fmla="*/ 187204 w 592188"/>
              <a:gd name="connsiteY778" fmla="*/ 493033 h 697172"/>
              <a:gd name="connsiteX779" fmla="*/ 187757 w 592188"/>
              <a:gd name="connsiteY779" fmla="*/ 491957 h 697172"/>
              <a:gd name="connsiteX780" fmla="*/ 188585 w 592188"/>
              <a:gd name="connsiteY780" fmla="*/ 491090 h 697172"/>
              <a:gd name="connsiteX781" fmla="*/ 189186 w 592188"/>
              <a:gd name="connsiteY781" fmla="*/ 490042 h 697172"/>
              <a:gd name="connsiteX782" fmla="*/ 190033 w 592188"/>
              <a:gd name="connsiteY782" fmla="*/ 486518 h 697172"/>
              <a:gd name="connsiteX783" fmla="*/ 189614 w 592188"/>
              <a:gd name="connsiteY783" fmla="*/ 482965 h 697172"/>
              <a:gd name="connsiteX784" fmla="*/ 187861 w 592188"/>
              <a:gd name="connsiteY784" fmla="*/ 478507 h 697172"/>
              <a:gd name="connsiteX785" fmla="*/ 187737 w 592188"/>
              <a:gd name="connsiteY785" fmla="*/ 476907 h 697172"/>
              <a:gd name="connsiteX786" fmla="*/ 188947 w 592188"/>
              <a:gd name="connsiteY786" fmla="*/ 476260 h 697172"/>
              <a:gd name="connsiteX787" fmla="*/ 189757 w 592188"/>
              <a:gd name="connsiteY787" fmla="*/ 476069 h 697172"/>
              <a:gd name="connsiteX788" fmla="*/ 190195 w 592188"/>
              <a:gd name="connsiteY788" fmla="*/ 475450 h 697172"/>
              <a:gd name="connsiteX789" fmla="*/ 190214 w 592188"/>
              <a:gd name="connsiteY789" fmla="*/ 473974 h 697172"/>
              <a:gd name="connsiteX790" fmla="*/ 189662 w 592188"/>
              <a:gd name="connsiteY790" fmla="*/ 472878 h 697172"/>
              <a:gd name="connsiteX791" fmla="*/ 188004 w 592188"/>
              <a:gd name="connsiteY791" fmla="*/ 472526 h 697172"/>
              <a:gd name="connsiteX792" fmla="*/ 186423 w 592188"/>
              <a:gd name="connsiteY792" fmla="*/ 472507 h 697172"/>
              <a:gd name="connsiteX793" fmla="*/ 185308 w 592188"/>
              <a:gd name="connsiteY793" fmla="*/ 474164 h 697172"/>
              <a:gd name="connsiteX794" fmla="*/ 183775 w 592188"/>
              <a:gd name="connsiteY794" fmla="*/ 477355 h 697172"/>
              <a:gd name="connsiteX795" fmla="*/ 183032 w 592188"/>
              <a:gd name="connsiteY795" fmla="*/ 480584 h 697172"/>
              <a:gd name="connsiteX796" fmla="*/ 183356 w 592188"/>
              <a:gd name="connsiteY796" fmla="*/ 482346 h 697172"/>
              <a:gd name="connsiteX797" fmla="*/ 184032 w 592188"/>
              <a:gd name="connsiteY797" fmla="*/ 483927 h 697172"/>
              <a:gd name="connsiteX798" fmla="*/ 186137 w 592188"/>
              <a:gd name="connsiteY798" fmla="*/ 486566 h 697172"/>
              <a:gd name="connsiteX799" fmla="*/ 185528 w 592188"/>
              <a:gd name="connsiteY799" fmla="*/ 488128 h 697172"/>
              <a:gd name="connsiteX800" fmla="*/ 184652 w 592188"/>
              <a:gd name="connsiteY800" fmla="*/ 489337 h 697172"/>
              <a:gd name="connsiteX801" fmla="*/ 177222 w 592188"/>
              <a:gd name="connsiteY801" fmla="*/ 486585 h 697172"/>
              <a:gd name="connsiteX802" fmla="*/ 175612 w 592188"/>
              <a:gd name="connsiteY802" fmla="*/ 486385 h 697172"/>
              <a:gd name="connsiteX803" fmla="*/ 174279 w 592188"/>
              <a:gd name="connsiteY803" fmla="*/ 485804 h 697172"/>
              <a:gd name="connsiteX804" fmla="*/ 172850 w 592188"/>
              <a:gd name="connsiteY804" fmla="*/ 482175 h 697172"/>
              <a:gd name="connsiteX805" fmla="*/ 175879 w 592188"/>
              <a:gd name="connsiteY805" fmla="*/ 481298 h 697172"/>
              <a:gd name="connsiteX806" fmla="*/ 176774 w 592188"/>
              <a:gd name="connsiteY806" fmla="*/ 480860 h 697172"/>
              <a:gd name="connsiteX807" fmla="*/ 177108 w 592188"/>
              <a:gd name="connsiteY807" fmla="*/ 479698 h 697172"/>
              <a:gd name="connsiteX808" fmla="*/ 177517 w 592188"/>
              <a:gd name="connsiteY808" fmla="*/ 476155 h 697172"/>
              <a:gd name="connsiteX809" fmla="*/ 176107 w 592188"/>
              <a:gd name="connsiteY809" fmla="*/ 473183 h 697172"/>
              <a:gd name="connsiteX810" fmla="*/ 174907 w 592188"/>
              <a:gd name="connsiteY810" fmla="*/ 472126 h 697172"/>
              <a:gd name="connsiteX811" fmla="*/ 173936 w 592188"/>
              <a:gd name="connsiteY811" fmla="*/ 470916 h 697172"/>
              <a:gd name="connsiteX812" fmla="*/ 174545 w 592188"/>
              <a:gd name="connsiteY812" fmla="*/ 468411 h 697172"/>
              <a:gd name="connsiteX813" fmla="*/ 174145 w 592188"/>
              <a:gd name="connsiteY813" fmla="*/ 465249 h 697172"/>
              <a:gd name="connsiteX814" fmla="*/ 174107 w 592188"/>
              <a:gd name="connsiteY814" fmla="*/ 460829 h 697172"/>
              <a:gd name="connsiteX815" fmla="*/ 174631 w 592188"/>
              <a:gd name="connsiteY815" fmla="*/ 460067 h 697172"/>
              <a:gd name="connsiteX816" fmla="*/ 177441 w 592188"/>
              <a:gd name="connsiteY816" fmla="*/ 459172 h 697172"/>
              <a:gd name="connsiteX817" fmla="*/ 179470 w 592188"/>
              <a:gd name="connsiteY817" fmla="*/ 456800 h 697172"/>
              <a:gd name="connsiteX818" fmla="*/ 181260 w 592188"/>
              <a:gd name="connsiteY818" fmla="*/ 454095 h 697172"/>
              <a:gd name="connsiteX819" fmla="*/ 183880 w 592188"/>
              <a:gd name="connsiteY819" fmla="*/ 449332 h 697172"/>
              <a:gd name="connsiteX820" fmla="*/ 186033 w 592188"/>
              <a:gd name="connsiteY820" fmla="*/ 444179 h 697172"/>
              <a:gd name="connsiteX821" fmla="*/ 183966 w 592188"/>
              <a:gd name="connsiteY821" fmla="*/ 443960 h 697172"/>
              <a:gd name="connsiteX822" fmla="*/ 182213 w 592188"/>
              <a:gd name="connsiteY822" fmla="*/ 442989 h 697172"/>
              <a:gd name="connsiteX823" fmla="*/ 184118 w 592188"/>
              <a:gd name="connsiteY823" fmla="*/ 440550 h 697172"/>
              <a:gd name="connsiteX824" fmla="*/ 183528 w 592188"/>
              <a:gd name="connsiteY824" fmla="*/ 437464 h 697172"/>
              <a:gd name="connsiteX825" fmla="*/ 180670 w 592188"/>
              <a:gd name="connsiteY825" fmla="*/ 433673 h 697172"/>
              <a:gd name="connsiteX826" fmla="*/ 179098 w 592188"/>
              <a:gd name="connsiteY826" fmla="*/ 429196 h 697172"/>
              <a:gd name="connsiteX827" fmla="*/ 176574 w 592188"/>
              <a:gd name="connsiteY827" fmla="*/ 427216 h 697172"/>
              <a:gd name="connsiteX828" fmla="*/ 175241 w 592188"/>
              <a:gd name="connsiteY828" fmla="*/ 426491 h 697172"/>
              <a:gd name="connsiteX829" fmla="*/ 173612 w 592188"/>
              <a:gd name="connsiteY829" fmla="*/ 427539 h 697172"/>
              <a:gd name="connsiteX830" fmla="*/ 172278 w 592188"/>
              <a:gd name="connsiteY830" fmla="*/ 428797 h 697172"/>
              <a:gd name="connsiteX831" fmla="*/ 173517 w 592188"/>
              <a:gd name="connsiteY831" fmla="*/ 431711 h 697172"/>
              <a:gd name="connsiteX832" fmla="*/ 173364 w 592188"/>
              <a:gd name="connsiteY832" fmla="*/ 434292 h 697172"/>
              <a:gd name="connsiteX833" fmla="*/ 173564 w 592188"/>
              <a:gd name="connsiteY833" fmla="*/ 436845 h 697172"/>
              <a:gd name="connsiteX834" fmla="*/ 174822 w 592188"/>
              <a:gd name="connsiteY834" fmla="*/ 436988 h 697172"/>
              <a:gd name="connsiteX835" fmla="*/ 176374 w 592188"/>
              <a:gd name="connsiteY835" fmla="*/ 436350 h 697172"/>
              <a:gd name="connsiteX836" fmla="*/ 177612 w 592188"/>
              <a:gd name="connsiteY836" fmla="*/ 436797 h 697172"/>
              <a:gd name="connsiteX837" fmla="*/ 178336 w 592188"/>
              <a:gd name="connsiteY837" fmla="*/ 438140 h 697172"/>
              <a:gd name="connsiteX838" fmla="*/ 178536 w 592188"/>
              <a:gd name="connsiteY838" fmla="*/ 439864 h 697172"/>
              <a:gd name="connsiteX839" fmla="*/ 177984 w 592188"/>
              <a:gd name="connsiteY839" fmla="*/ 441570 h 697172"/>
              <a:gd name="connsiteX840" fmla="*/ 176850 w 592188"/>
              <a:gd name="connsiteY840" fmla="*/ 442417 h 697172"/>
              <a:gd name="connsiteX841" fmla="*/ 175460 w 592188"/>
              <a:gd name="connsiteY841" fmla="*/ 442351 h 697172"/>
              <a:gd name="connsiteX842" fmla="*/ 174060 w 592188"/>
              <a:gd name="connsiteY842" fmla="*/ 441427 h 697172"/>
              <a:gd name="connsiteX843" fmla="*/ 172964 w 592188"/>
              <a:gd name="connsiteY843" fmla="*/ 440112 h 697172"/>
              <a:gd name="connsiteX844" fmla="*/ 170345 w 592188"/>
              <a:gd name="connsiteY844" fmla="*/ 439388 h 697172"/>
              <a:gd name="connsiteX845" fmla="*/ 167583 w 592188"/>
              <a:gd name="connsiteY845" fmla="*/ 440941 h 697172"/>
              <a:gd name="connsiteX846" fmla="*/ 164963 w 592188"/>
              <a:gd name="connsiteY846" fmla="*/ 444103 h 697172"/>
              <a:gd name="connsiteX847" fmla="*/ 162725 w 592188"/>
              <a:gd name="connsiteY847" fmla="*/ 445703 h 697172"/>
              <a:gd name="connsiteX848" fmla="*/ 163773 w 592188"/>
              <a:gd name="connsiteY848" fmla="*/ 443360 h 697172"/>
              <a:gd name="connsiteX849" fmla="*/ 164278 w 592188"/>
              <a:gd name="connsiteY849" fmla="*/ 440827 h 697172"/>
              <a:gd name="connsiteX850" fmla="*/ 163192 w 592188"/>
              <a:gd name="connsiteY850" fmla="*/ 439045 h 697172"/>
              <a:gd name="connsiteX851" fmla="*/ 160620 w 592188"/>
              <a:gd name="connsiteY851" fmla="*/ 436083 h 697172"/>
              <a:gd name="connsiteX852" fmla="*/ 160020 w 592188"/>
              <a:gd name="connsiteY852" fmla="*/ 434369 h 697172"/>
              <a:gd name="connsiteX853" fmla="*/ 159868 w 592188"/>
              <a:gd name="connsiteY853" fmla="*/ 432292 h 697172"/>
              <a:gd name="connsiteX854" fmla="*/ 160325 w 592188"/>
              <a:gd name="connsiteY854" fmla="*/ 430235 h 697172"/>
              <a:gd name="connsiteX855" fmla="*/ 162953 w 592188"/>
              <a:gd name="connsiteY855" fmla="*/ 432597 h 697172"/>
              <a:gd name="connsiteX856" fmla="*/ 164306 w 592188"/>
              <a:gd name="connsiteY856" fmla="*/ 435540 h 697172"/>
              <a:gd name="connsiteX857" fmla="*/ 166249 w 592188"/>
              <a:gd name="connsiteY857" fmla="*/ 436836 h 697172"/>
              <a:gd name="connsiteX858" fmla="*/ 168678 w 592188"/>
              <a:gd name="connsiteY858" fmla="*/ 436845 h 697172"/>
              <a:gd name="connsiteX859" fmla="*/ 166811 w 592188"/>
              <a:gd name="connsiteY859" fmla="*/ 432521 h 697172"/>
              <a:gd name="connsiteX860" fmla="*/ 166145 w 592188"/>
              <a:gd name="connsiteY860" fmla="*/ 431425 h 697172"/>
              <a:gd name="connsiteX861" fmla="*/ 163535 w 592188"/>
              <a:gd name="connsiteY861" fmla="*/ 429482 h 697172"/>
              <a:gd name="connsiteX862" fmla="*/ 159953 w 592188"/>
              <a:gd name="connsiteY862" fmla="*/ 426215 h 697172"/>
              <a:gd name="connsiteX863" fmla="*/ 157686 w 592188"/>
              <a:gd name="connsiteY863" fmla="*/ 424634 h 697172"/>
              <a:gd name="connsiteX864" fmla="*/ 158486 w 592188"/>
              <a:gd name="connsiteY864" fmla="*/ 421215 h 697172"/>
              <a:gd name="connsiteX865" fmla="*/ 159829 w 592188"/>
              <a:gd name="connsiteY865" fmla="*/ 420538 h 697172"/>
              <a:gd name="connsiteX866" fmla="*/ 160954 w 592188"/>
              <a:gd name="connsiteY866" fmla="*/ 420700 h 697172"/>
              <a:gd name="connsiteX867" fmla="*/ 164744 w 592188"/>
              <a:gd name="connsiteY867" fmla="*/ 421910 h 697172"/>
              <a:gd name="connsiteX868" fmla="*/ 165097 w 592188"/>
              <a:gd name="connsiteY868" fmla="*/ 420205 h 697172"/>
              <a:gd name="connsiteX869" fmla="*/ 164535 w 592188"/>
              <a:gd name="connsiteY869" fmla="*/ 419291 h 697172"/>
              <a:gd name="connsiteX870" fmla="*/ 164249 w 592188"/>
              <a:gd name="connsiteY870" fmla="*/ 418233 h 697172"/>
              <a:gd name="connsiteX871" fmla="*/ 166754 w 592188"/>
              <a:gd name="connsiteY871" fmla="*/ 416757 h 697172"/>
              <a:gd name="connsiteX872" fmla="*/ 170840 w 592188"/>
              <a:gd name="connsiteY872" fmla="*/ 415538 h 697172"/>
              <a:gd name="connsiteX873" fmla="*/ 171678 w 592188"/>
              <a:gd name="connsiteY873" fmla="*/ 414966 h 697172"/>
              <a:gd name="connsiteX874" fmla="*/ 172402 w 592188"/>
              <a:gd name="connsiteY874" fmla="*/ 413738 h 697172"/>
              <a:gd name="connsiteX875" fmla="*/ 173402 w 592188"/>
              <a:gd name="connsiteY875" fmla="*/ 413099 h 697172"/>
              <a:gd name="connsiteX876" fmla="*/ 176260 w 592188"/>
              <a:gd name="connsiteY876" fmla="*/ 413118 h 697172"/>
              <a:gd name="connsiteX877" fmla="*/ 178670 w 592188"/>
              <a:gd name="connsiteY877" fmla="*/ 411937 h 697172"/>
              <a:gd name="connsiteX878" fmla="*/ 180660 w 592188"/>
              <a:gd name="connsiteY878" fmla="*/ 408746 h 697172"/>
              <a:gd name="connsiteX879" fmla="*/ 181137 w 592188"/>
              <a:gd name="connsiteY879" fmla="*/ 406994 h 697172"/>
              <a:gd name="connsiteX880" fmla="*/ 181842 w 592188"/>
              <a:gd name="connsiteY880" fmla="*/ 405527 h 697172"/>
              <a:gd name="connsiteX881" fmla="*/ 186804 w 592188"/>
              <a:gd name="connsiteY881" fmla="*/ 402936 h 697172"/>
              <a:gd name="connsiteX882" fmla="*/ 188033 w 592188"/>
              <a:gd name="connsiteY882" fmla="*/ 402536 h 697172"/>
              <a:gd name="connsiteX883" fmla="*/ 191357 w 592188"/>
              <a:gd name="connsiteY883" fmla="*/ 402860 h 697172"/>
              <a:gd name="connsiteX884" fmla="*/ 194386 w 592188"/>
              <a:gd name="connsiteY884" fmla="*/ 404327 h 697172"/>
              <a:gd name="connsiteX885" fmla="*/ 195882 w 592188"/>
              <a:gd name="connsiteY885" fmla="*/ 407413 h 697172"/>
              <a:gd name="connsiteX886" fmla="*/ 197196 w 592188"/>
              <a:gd name="connsiteY886" fmla="*/ 410709 h 697172"/>
              <a:gd name="connsiteX887" fmla="*/ 200349 w 592188"/>
              <a:gd name="connsiteY887" fmla="*/ 412947 h 697172"/>
              <a:gd name="connsiteX888" fmla="*/ 163487 w 592188"/>
              <a:gd name="connsiteY888" fmla="*/ 408270 h 697172"/>
              <a:gd name="connsiteX889" fmla="*/ 161639 w 592188"/>
              <a:gd name="connsiteY889" fmla="*/ 409594 h 697172"/>
              <a:gd name="connsiteX890" fmla="*/ 160248 w 592188"/>
              <a:gd name="connsiteY890" fmla="*/ 408565 h 697172"/>
              <a:gd name="connsiteX891" fmla="*/ 160924 w 592188"/>
              <a:gd name="connsiteY891" fmla="*/ 405708 h 697172"/>
              <a:gd name="connsiteX892" fmla="*/ 161382 w 592188"/>
              <a:gd name="connsiteY892" fmla="*/ 404756 h 697172"/>
              <a:gd name="connsiteX893" fmla="*/ 162963 w 592188"/>
              <a:gd name="connsiteY893" fmla="*/ 405699 h 697172"/>
              <a:gd name="connsiteX894" fmla="*/ 163487 w 592188"/>
              <a:gd name="connsiteY894" fmla="*/ 408270 h 697172"/>
              <a:gd name="connsiteX895" fmla="*/ 155353 w 592188"/>
              <a:gd name="connsiteY895" fmla="*/ 425053 h 697172"/>
              <a:gd name="connsiteX896" fmla="*/ 153476 w 592188"/>
              <a:gd name="connsiteY896" fmla="*/ 426549 h 697172"/>
              <a:gd name="connsiteX897" fmla="*/ 152114 w 592188"/>
              <a:gd name="connsiteY897" fmla="*/ 426549 h 697172"/>
              <a:gd name="connsiteX898" fmla="*/ 153352 w 592188"/>
              <a:gd name="connsiteY898" fmla="*/ 424796 h 697172"/>
              <a:gd name="connsiteX899" fmla="*/ 153524 w 592188"/>
              <a:gd name="connsiteY899" fmla="*/ 423967 h 697172"/>
              <a:gd name="connsiteX900" fmla="*/ 154562 w 592188"/>
              <a:gd name="connsiteY900" fmla="*/ 421615 h 697172"/>
              <a:gd name="connsiteX901" fmla="*/ 156591 w 592188"/>
              <a:gd name="connsiteY901" fmla="*/ 420776 h 697172"/>
              <a:gd name="connsiteX902" fmla="*/ 157448 w 592188"/>
              <a:gd name="connsiteY902" fmla="*/ 420672 h 697172"/>
              <a:gd name="connsiteX903" fmla="*/ 155790 w 592188"/>
              <a:gd name="connsiteY903" fmla="*/ 423110 h 697172"/>
              <a:gd name="connsiteX904" fmla="*/ 155353 w 592188"/>
              <a:gd name="connsiteY904" fmla="*/ 425053 h 697172"/>
              <a:gd name="connsiteX905" fmla="*/ 144266 w 592188"/>
              <a:gd name="connsiteY905" fmla="*/ 437188 h 697172"/>
              <a:gd name="connsiteX906" fmla="*/ 143599 w 592188"/>
              <a:gd name="connsiteY906" fmla="*/ 437531 h 697172"/>
              <a:gd name="connsiteX907" fmla="*/ 142741 w 592188"/>
              <a:gd name="connsiteY907" fmla="*/ 434673 h 697172"/>
              <a:gd name="connsiteX908" fmla="*/ 142141 w 592188"/>
              <a:gd name="connsiteY908" fmla="*/ 433654 h 697172"/>
              <a:gd name="connsiteX909" fmla="*/ 143141 w 592188"/>
              <a:gd name="connsiteY909" fmla="*/ 433111 h 697172"/>
              <a:gd name="connsiteX910" fmla="*/ 145151 w 592188"/>
              <a:gd name="connsiteY910" fmla="*/ 427920 h 697172"/>
              <a:gd name="connsiteX911" fmla="*/ 145513 w 592188"/>
              <a:gd name="connsiteY911" fmla="*/ 429978 h 697172"/>
              <a:gd name="connsiteX912" fmla="*/ 146295 w 592188"/>
              <a:gd name="connsiteY912" fmla="*/ 432016 h 697172"/>
              <a:gd name="connsiteX913" fmla="*/ 147075 w 592188"/>
              <a:gd name="connsiteY913" fmla="*/ 432340 h 697172"/>
              <a:gd name="connsiteX914" fmla="*/ 146313 w 592188"/>
              <a:gd name="connsiteY914" fmla="*/ 433826 h 697172"/>
              <a:gd name="connsiteX915" fmla="*/ 145199 w 592188"/>
              <a:gd name="connsiteY915" fmla="*/ 434378 h 697172"/>
              <a:gd name="connsiteX916" fmla="*/ 144266 w 592188"/>
              <a:gd name="connsiteY916" fmla="*/ 437188 h 697172"/>
              <a:gd name="connsiteX917" fmla="*/ 432016 w 592188"/>
              <a:gd name="connsiteY917" fmla="*/ 430349 h 697172"/>
              <a:gd name="connsiteX918" fmla="*/ 431549 w 592188"/>
              <a:gd name="connsiteY918" fmla="*/ 430682 h 697172"/>
              <a:gd name="connsiteX919" fmla="*/ 430263 w 592188"/>
              <a:gd name="connsiteY919" fmla="*/ 429644 h 697172"/>
              <a:gd name="connsiteX920" fmla="*/ 430073 w 592188"/>
              <a:gd name="connsiteY920" fmla="*/ 428720 h 697172"/>
              <a:gd name="connsiteX921" fmla="*/ 430301 w 592188"/>
              <a:gd name="connsiteY921" fmla="*/ 428149 h 697172"/>
              <a:gd name="connsiteX922" fmla="*/ 431139 w 592188"/>
              <a:gd name="connsiteY922" fmla="*/ 428025 h 697172"/>
              <a:gd name="connsiteX923" fmla="*/ 432873 w 592188"/>
              <a:gd name="connsiteY923" fmla="*/ 429158 h 697172"/>
              <a:gd name="connsiteX924" fmla="*/ 432016 w 592188"/>
              <a:gd name="connsiteY924" fmla="*/ 430349 h 697172"/>
              <a:gd name="connsiteX925" fmla="*/ 133264 w 592188"/>
              <a:gd name="connsiteY925" fmla="*/ 438979 h 697172"/>
              <a:gd name="connsiteX926" fmla="*/ 134302 w 592188"/>
              <a:gd name="connsiteY926" fmla="*/ 439836 h 697172"/>
              <a:gd name="connsiteX927" fmla="*/ 135817 w 592188"/>
              <a:gd name="connsiteY927" fmla="*/ 439350 h 697172"/>
              <a:gd name="connsiteX928" fmla="*/ 137027 w 592188"/>
              <a:gd name="connsiteY928" fmla="*/ 439236 h 697172"/>
              <a:gd name="connsiteX929" fmla="*/ 137893 w 592188"/>
              <a:gd name="connsiteY929" fmla="*/ 439646 h 697172"/>
              <a:gd name="connsiteX930" fmla="*/ 138989 w 592188"/>
              <a:gd name="connsiteY930" fmla="*/ 441846 h 697172"/>
              <a:gd name="connsiteX931" fmla="*/ 139389 w 592188"/>
              <a:gd name="connsiteY931" fmla="*/ 443151 h 697172"/>
              <a:gd name="connsiteX932" fmla="*/ 137436 w 592188"/>
              <a:gd name="connsiteY932" fmla="*/ 443332 h 697172"/>
              <a:gd name="connsiteX933" fmla="*/ 136607 w 592188"/>
              <a:gd name="connsiteY933" fmla="*/ 443637 h 697172"/>
              <a:gd name="connsiteX934" fmla="*/ 135541 w 592188"/>
              <a:gd name="connsiteY934" fmla="*/ 445227 h 697172"/>
              <a:gd name="connsiteX935" fmla="*/ 134007 w 592188"/>
              <a:gd name="connsiteY935" fmla="*/ 444637 h 697172"/>
              <a:gd name="connsiteX936" fmla="*/ 133045 w 592188"/>
              <a:gd name="connsiteY936" fmla="*/ 443884 h 697172"/>
              <a:gd name="connsiteX937" fmla="*/ 132836 w 592188"/>
              <a:gd name="connsiteY937" fmla="*/ 442827 h 697172"/>
              <a:gd name="connsiteX938" fmla="*/ 133264 w 592188"/>
              <a:gd name="connsiteY938" fmla="*/ 438979 h 697172"/>
              <a:gd name="connsiteX939" fmla="*/ 171145 w 592188"/>
              <a:gd name="connsiteY939" fmla="*/ 456457 h 697172"/>
              <a:gd name="connsiteX940" fmla="*/ 169030 w 592188"/>
              <a:gd name="connsiteY940" fmla="*/ 457581 h 697172"/>
              <a:gd name="connsiteX941" fmla="*/ 168764 w 592188"/>
              <a:gd name="connsiteY941" fmla="*/ 456505 h 697172"/>
              <a:gd name="connsiteX942" fmla="*/ 167868 w 592188"/>
              <a:gd name="connsiteY942" fmla="*/ 456009 h 697172"/>
              <a:gd name="connsiteX943" fmla="*/ 169402 w 592188"/>
              <a:gd name="connsiteY943" fmla="*/ 454495 h 697172"/>
              <a:gd name="connsiteX944" fmla="*/ 169345 w 592188"/>
              <a:gd name="connsiteY944" fmla="*/ 453809 h 697172"/>
              <a:gd name="connsiteX945" fmla="*/ 168373 w 592188"/>
              <a:gd name="connsiteY945" fmla="*/ 452790 h 697172"/>
              <a:gd name="connsiteX946" fmla="*/ 169497 w 592188"/>
              <a:gd name="connsiteY946" fmla="*/ 448923 h 697172"/>
              <a:gd name="connsiteX947" fmla="*/ 169193 w 592188"/>
              <a:gd name="connsiteY947" fmla="*/ 447256 h 697172"/>
              <a:gd name="connsiteX948" fmla="*/ 173412 w 592188"/>
              <a:gd name="connsiteY948" fmla="*/ 446637 h 697172"/>
              <a:gd name="connsiteX949" fmla="*/ 174184 w 592188"/>
              <a:gd name="connsiteY949" fmla="*/ 448208 h 697172"/>
              <a:gd name="connsiteX950" fmla="*/ 174260 w 592188"/>
              <a:gd name="connsiteY950" fmla="*/ 452971 h 697172"/>
              <a:gd name="connsiteX951" fmla="*/ 171145 w 592188"/>
              <a:gd name="connsiteY951" fmla="*/ 456457 h 697172"/>
              <a:gd name="connsiteX952" fmla="*/ 179127 w 592188"/>
              <a:gd name="connsiteY952" fmla="*/ 450352 h 697172"/>
              <a:gd name="connsiteX953" fmla="*/ 176765 w 592188"/>
              <a:gd name="connsiteY953" fmla="*/ 450495 h 697172"/>
              <a:gd name="connsiteX954" fmla="*/ 175783 w 592188"/>
              <a:gd name="connsiteY954" fmla="*/ 450123 h 697172"/>
              <a:gd name="connsiteX955" fmla="*/ 175393 w 592188"/>
              <a:gd name="connsiteY955" fmla="*/ 449123 h 697172"/>
              <a:gd name="connsiteX956" fmla="*/ 178708 w 592188"/>
              <a:gd name="connsiteY956" fmla="*/ 447094 h 697172"/>
              <a:gd name="connsiteX957" fmla="*/ 181280 w 592188"/>
              <a:gd name="connsiteY957" fmla="*/ 447456 h 697172"/>
              <a:gd name="connsiteX958" fmla="*/ 180137 w 592188"/>
              <a:gd name="connsiteY958" fmla="*/ 449285 h 697172"/>
              <a:gd name="connsiteX959" fmla="*/ 179127 w 592188"/>
              <a:gd name="connsiteY959" fmla="*/ 450352 h 697172"/>
              <a:gd name="connsiteX960" fmla="*/ 161411 w 592188"/>
              <a:gd name="connsiteY960" fmla="*/ 474412 h 697172"/>
              <a:gd name="connsiteX961" fmla="*/ 160572 w 592188"/>
              <a:gd name="connsiteY961" fmla="*/ 474955 h 697172"/>
              <a:gd name="connsiteX962" fmla="*/ 161106 w 592188"/>
              <a:gd name="connsiteY962" fmla="*/ 472497 h 697172"/>
              <a:gd name="connsiteX963" fmla="*/ 163258 w 592188"/>
              <a:gd name="connsiteY963" fmla="*/ 470345 h 697172"/>
              <a:gd name="connsiteX964" fmla="*/ 163439 w 592188"/>
              <a:gd name="connsiteY964" fmla="*/ 471735 h 697172"/>
              <a:gd name="connsiteX965" fmla="*/ 161411 w 592188"/>
              <a:gd name="connsiteY965" fmla="*/ 474412 h 697172"/>
              <a:gd name="connsiteX966" fmla="*/ 194596 w 592188"/>
              <a:gd name="connsiteY966" fmla="*/ 513531 h 697172"/>
              <a:gd name="connsiteX967" fmla="*/ 192252 w 592188"/>
              <a:gd name="connsiteY967" fmla="*/ 513855 h 697172"/>
              <a:gd name="connsiteX968" fmla="*/ 192205 w 592188"/>
              <a:gd name="connsiteY968" fmla="*/ 512064 h 697172"/>
              <a:gd name="connsiteX969" fmla="*/ 194062 w 592188"/>
              <a:gd name="connsiteY969" fmla="*/ 508025 h 697172"/>
              <a:gd name="connsiteX970" fmla="*/ 194262 w 592188"/>
              <a:gd name="connsiteY970" fmla="*/ 505054 h 697172"/>
              <a:gd name="connsiteX971" fmla="*/ 195996 w 592188"/>
              <a:gd name="connsiteY971" fmla="*/ 501301 h 697172"/>
              <a:gd name="connsiteX972" fmla="*/ 196729 w 592188"/>
              <a:gd name="connsiteY972" fmla="*/ 500482 h 697172"/>
              <a:gd name="connsiteX973" fmla="*/ 197282 w 592188"/>
              <a:gd name="connsiteY973" fmla="*/ 500186 h 697172"/>
              <a:gd name="connsiteX974" fmla="*/ 197882 w 592188"/>
              <a:gd name="connsiteY974" fmla="*/ 501358 h 697172"/>
              <a:gd name="connsiteX975" fmla="*/ 197215 w 592188"/>
              <a:gd name="connsiteY975" fmla="*/ 505949 h 697172"/>
              <a:gd name="connsiteX976" fmla="*/ 195472 w 592188"/>
              <a:gd name="connsiteY976" fmla="*/ 509426 h 697172"/>
              <a:gd name="connsiteX977" fmla="*/ 194596 w 592188"/>
              <a:gd name="connsiteY977" fmla="*/ 513531 h 697172"/>
              <a:gd name="connsiteX978" fmla="*/ 185594 w 592188"/>
              <a:gd name="connsiteY978" fmla="*/ 517655 h 697172"/>
              <a:gd name="connsiteX979" fmla="*/ 182537 w 592188"/>
              <a:gd name="connsiteY979" fmla="*/ 518322 h 697172"/>
              <a:gd name="connsiteX980" fmla="*/ 180860 w 592188"/>
              <a:gd name="connsiteY980" fmla="*/ 517608 h 697172"/>
              <a:gd name="connsiteX981" fmla="*/ 179318 w 592188"/>
              <a:gd name="connsiteY981" fmla="*/ 513807 h 697172"/>
              <a:gd name="connsiteX982" fmla="*/ 182242 w 592188"/>
              <a:gd name="connsiteY982" fmla="*/ 511426 h 697172"/>
              <a:gd name="connsiteX983" fmla="*/ 186147 w 592188"/>
              <a:gd name="connsiteY983" fmla="*/ 513788 h 697172"/>
              <a:gd name="connsiteX984" fmla="*/ 186947 w 592188"/>
              <a:gd name="connsiteY984" fmla="*/ 514464 h 697172"/>
              <a:gd name="connsiteX985" fmla="*/ 185594 w 592188"/>
              <a:gd name="connsiteY985" fmla="*/ 517655 h 697172"/>
              <a:gd name="connsiteX986" fmla="*/ 154314 w 592188"/>
              <a:gd name="connsiteY986" fmla="*/ 580263 h 697172"/>
              <a:gd name="connsiteX987" fmla="*/ 152009 w 592188"/>
              <a:gd name="connsiteY987" fmla="*/ 582711 h 697172"/>
              <a:gd name="connsiteX988" fmla="*/ 149561 w 592188"/>
              <a:gd name="connsiteY988" fmla="*/ 580501 h 697172"/>
              <a:gd name="connsiteX989" fmla="*/ 146609 w 592188"/>
              <a:gd name="connsiteY989" fmla="*/ 579025 h 697172"/>
              <a:gd name="connsiteX990" fmla="*/ 148009 w 592188"/>
              <a:gd name="connsiteY990" fmla="*/ 578625 h 697172"/>
              <a:gd name="connsiteX991" fmla="*/ 148828 w 592188"/>
              <a:gd name="connsiteY991" fmla="*/ 578025 h 697172"/>
              <a:gd name="connsiteX992" fmla="*/ 148914 w 592188"/>
              <a:gd name="connsiteY992" fmla="*/ 577091 h 697172"/>
              <a:gd name="connsiteX993" fmla="*/ 150828 w 592188"/>
              <a:gd name="connsiteY993" fmla="*/ 575701 h 697172"/>
              <a:gd name="connsiteX994" fmla="*/ 154619 w 592188"/>
              <a:gd name="connsiteY994" fmla="*/ 574624 h 697172"/>
              <a:gd name="connsiteX995" fmla="*/ 155829 w 592188"/>
              <a:gd name="connsiteY995" fmla="*/ 574558 h 697172"/>
              <a:gd name="connsiteX996" fmla="*/ 157191 w 592188"/>
              <a:gd name="connsiteY996" fmla="*/ 573548 h 697172"/>
              <a:gd name="connsiteX997" fmla="*/ 157639 w 592188"/>
              <a:gd name="connsiteY997" fmla="*/ 572634 h 697172"/>
              <a:gd name="connsiteX998" fmla="*/ 158201 w 592188"/>
              <a:gd name="connsiteY998" fmla="*/ 572195 h 697172"/>
              <a:gd name="connsiteX999" fmla="*/ 160648 w 592188"/>
              <a:gd name="connsiteY999" fmla="*/ 570938 h 697172"/>
              <a:gd name="connsiteX1000" fmla="*/ 161315 w 592188"/>
              <a:gd name="connsiteY1000" fmla="*/ 572386 h 697172"/>
              <a:gd name="connsiteX1001" fmla="*/ 161201 w 592188"/>
              <a:gd name="connsiteY1001" fmla="*/ 573519 h 697172"/>
              <a:gd name="connsiteX1002" fmla="*/ 159362 w 592188"/>
              <a:gd name="connsiteY1002" fmla="*/ 574148 h 697172"/>
              <a:gd name="connsiteX1003" fmla="*/ 157572 w 592188"/>
              <a:gd name="connsiteY1003" fmla="*/ 575663 h 697172"/>
              <a:gd name="connsiteX1004" fmla="*/ 155905 w 592188"/>
              <a:gd name="connsiteY1004" fmla="*/ 577548 h 697172"/>
              <a:gd name="connsiteX1005" fmla="*/ 154419 w 592188"/>
              <a:gd name="connsiteY1005" fmla="*/ 578348 h 697172"/>
              <a:gd name="connsiteX1006" fmla="*/ 153943 w 592188"/>
              <a:gd name="connsiteY1006" fmla="*/ 578882 h 697172"/>
              <a:gd name="connsiteX1007" fmla="*/ 154314 w 592188"/>
              <a:gd name="connsiteY1007" fmla="*/ 580263 h 697172"/>
              <a:gd name="connsiteX1008" fmla="*/ 150876 w 592188"/>
              <a:gd name="connsiteY1008" fmla="*/ 583406 h 697172"/>
              <a:gd name="connsiteX1009" fmla="*/ 151057 w 592188"/>
              <a:gd name="connsiteY1009" fmla="*/ 584111 h 697172"/>
              <a:gd name="connsiteX1010" fmla="*/ 148437 w 592188"/>
              <a:gd name="connsiteY1010" fmla="*/ 583521 h 697172"/>
              <a:gd name="connsiteX1011" fmla="*/ 147371 w 592188"/>
              <a:gd name="connsiteY1011" fmla="*/ 580768 h 697172"/>
              <a:gd name="connsiteX1012" fmla="*/ 149114 w 592188"/>
              <a:gd name="connsiteY1012" fmla="*/ 581263 h 697172"/>
              <a:gd name="connsiteX1013" fmla="*/ 149647 w 592188"/>
              <a:gd name="connsiteY1013" fmla="*/ 582206 h 697172"/>
              <a:gd name="connsiteX1014" fmla="*/ 150876 w 592188"/>
              <a:gd name="connsiteY1014" fmla="*/ 583406 h 697172"/>
              <a:gd name="connsiteX1015" fmla="*/ 142161 w 592188"/>
              <a:gd name="connsiteY1015" fmla="*/ 594960 h 697172"/>
              <a:gd name="connsiteX1016" fmla="*/ 141037 w 592188"/>
              <a:gd name="connsiteY1016" fmla="*/ 595513 h 697172"/>
              <a:gd name="connsiteX1017" fmla="*/ 139541 w 592188"/>
              <a:gd name="connsiteY1017" fmla="*/ 594751 h 697172"/>
              <a:gd name="connsiteX1018" fmla="*/ 139074 w 592188"/>
              <a:gd name="connsiteY1018" fmla="*/ 591303 h 697172"/>
              <a:gd name="connsiteX1019" fmla="*/ 139741 w 592188"/>
              <a:gd name="connsiteY1019" fmla="*/ 589626 h 697172"/>
              <a:gd name="connsiteX1020" fmla="*/ 140913 w 592188"/>
              <a:gd name="connsiteY1020" fmla="*/ 589255 h 697172"/>
              <a:gd name="connsiteX1021" fmla="*/ 141932 w 592188"/>
              <a:gd name="connsiteY1021" fmla="*/ 592236 h 697172"/>
              <a:gd name="connsiteX1022" fmla="*/ 142637 w 592188"/>
              <a:gd name="connsiteY1022" fmla="*/ 593465 h 697172"/>
              <a:gd name="connsiteX1023" fmla="*/ 142161 w 592188"/>
              <a:gd name="connsiteY1023" fmla="*/ 594960 h 697172"/>
              <a:gd name="connsiteX1024" fmla="*/ 122396 w 592188"/>
              <a:gd name="connsiteY1024" fmla="*/ 626888 h 697172"/>
              <a:gd name="connsiteX1025" fmla="*/ 119815 w 592188"/>
              <a:gd name="connsiteY1025" fmla="*/ 628260 h 697172"/>
              <a:gd name="connsiteX1026" fmla="*/ 118863 w 592188"/>
              <a:gd name="connsiteY1026" fmla="*/ 629888 h 697172"/>
              <a:gd name="connsiteX1027" fmla="*/ 116481 w 592188"/>
              <a:gd name="connsiteY1027" fmla="*/ 630441 h 697172"/>
              <a:gd name="connsiteX1028" fmla="*/ 114166 w 592188"/>
              <a:gd name="connsiteY1028" fmla="*/ 632727 h 697172"/>
              <a:gd name="connsiteX1029" fmla="*/ 111919 w 592188"/>
              <a:gd name="connsiteY1029" fmla="*/ 633136 h 697172"/>
              <a:gd name="connsiteX1030" fmla="*/ 111976 w 592188"/>
              <a:gd name="connsiteY1030" fmla="*/ 634975 h 697172"/>
              <a:gd name="connsiteX1031" fmla="*/ 112938 w 592188"/>
              <a:gd name="connsiteY1031" fmla="*/ 636527 h 697172"/>
              <a:gd name="connsiteX1032" fmla="*/ 111442 w 592188"/>
              <a:gd name="connsiteY1032" fmla="*/ 636804 h 697172"/>
              <a:gd name="connsiteX1033" fmla="*/ 109871 w 592188"/>
              <a:gd name="connsiteY1033" fmla="*/ 638699 h 697172"/>
              <a:gd name="connsiteX1034" fmla="*/ 109747 w 592188"/>
              <a:gd name="connsiteY1034" fmla="*/ 640080 h 697172"/>
              <a:gd name="connsiteX1035" fmla="*/ 110309 w 592188"/>
              <a:gd name="connsiteY1035" fmla="*/ 641185 h 697172"/>
              <a:gd name="connsiteX1036" fmla="*/ 110233 w 592188"/>
              <a:gd name="connsiteY1036" fmla="*/ 641747 h 697172"/>
              <a:gd name="connsiteX1037" fmla="*/ 108252 w 592188"/>
              <a:gd name="connsiteY1037" fmla="*/ 643385 h 697172"/>
              <a:gd name="connsiteX1038" fmla="*/ 106203 w 592188"/>
              <a:gd name="connsiteY1038" fmla="*/ 643461 h 697172"/>
              <a:gd name="connsiteX1039" fmla="*/ 106118 w 592188"/>
              <a:gd name="connsiteY1039" fmla="*/ 641690 h 697172"/>
              <a:gd name="connsiteX1040" fmla="*/ 106251 w 592188"/>
              <a:gd name="connsiteY1040" fmla="*/ 640366 h 697172"/>
              <a:gd name="connsiteX1041" fmla="*/ 108185 w 592188"/>
              <a:gd name="connsiteY1041" fmla="*/ 637146 h 697172"/>
              <a:gd name="connsiteX1042" fmla="*/ 108232 w 592188"/>
              <a:gd name="connsiteY1042" fmla="*/ 633403 h 697172"/>
              <a:gd name="connsiteX1043" fmla="*/ 110023 w 592188"/>
              <a:gd name="connsiteY1043" fmla="*/ 632974 h 697172"/>
              <a:gd name="connsiteX1044" fmla="*/ 110671 w 592188"/>
              <a:gd name="connsiteY1044" fmla="*/ 632451 h 697172"/>
              <a:gd name="connsiteX1045" fmla="*/ 113499 w 592188"/>
              <a:gd name="connsiteY1045" fmla="*/ 629784 h 697172"/>
              <a:gd name="connsiteX1046" fmla="*/ 114024 w 592188"/>
              <a:gd name="connsiteY1046" fmla="*/ 628650 h 697172"/>
              <a:gd name="connsiteX1047" fmla="*/ 112557 w 592188"/>
              <a:gd name="connsiteY1047" fmla="*/ 627545 h 697172"/>
              <a:gd name="connsiteX1048" fmla="*/ 112671 w 592188"/>
              <a:gd name="connsiteY1048" fmla="*/ 626240 h 697172"/>
              <a:gd name="connsiteX1049" fmla="*/ 113004 w 592188"/>
              <a:gd name="connsiteY1049" fmla="*/ 625688 h 697172"/>
              <a:gd name="connsiteX1050" fmla="*/ 115328 w 592188"/>
              <a:gd name="connsiteY1050" fmla="*/ 626107 h 697172"/>
              <a:gd name="connsiteX1051" fmla="*/ 116271 w 592188"/>
              <a:gd name="connsiteY1051" fmla="*/ 627078 h 697172"/>
              <a:gd name="connsiteX1052" fmla="*/ 116738 w 592188"/>
              <a:gd name="connsiteY1052" fmla="*/ 627183 h 697172"/>
              <a:gd name="connsiteX1053" fmla="*/ 118100 w 592188"/>
              <a:gd name="connsiteY1053" fmla="*/ 626459 h 697172"/>
              <a:gd name="connsiteX1054" fmla="*/ 118739 w 592188"/>
              <a:gd name="connsiteY1054" fmla="*/ 625164 h 697172"/>
              <a:gd name="connsiteX1055" fmla="*/ 121272 w 592188"/>
              <a:gd name="connsiteY1055" fmla="*/ 622611 h 697172"/>
              <a:gd name="connsiteX1056" fmla="*/ 122301 w 592188"/>
              <a:gd name="connsiteY1056" fmla="*/ 620078 h 697172"/>
              <a:gd name="connsiteX1057" fmla="*/ 124349 w 592188"/>
              <a:gd name="connsiteY1057" fmla="*/ 622154 h 697172"/>
              <a:gd name="connsiteX1058" fmla="*/ 123797 w 592188"/>
              <a:gd name="connsiteY1058" fmla="*/ 624878 h 697172"/>
              <a:gd name="connsiteX1059" fmla="*/ 122396 w 592188"/>
              <a:gd name="connsiteY1059" fmla="*/ 626888 h 697172"/>
              <a:gd name="connsiteX1060" fmla="*/ 494757 w 592188"/>
              <a:gd name="connsiteY1060" fmla="*/ 627974 h 697172"/>
              <a:gd name="connsiteX1061" fmla="*/ 494262 w 592188"/>
              <a:gd name="connsiteY1061" fmla="*/ 627993 h 697172"/>
              <a:gd name="connsiteX1062" fmla="*/ 492585 w 592188"/>
              <a:gd name="connsiteY1062" fmla="*/ 624840 h 697172"/>
              <a:gd name="connsiteX1063" fmla="*/ 493071 w 592188"/>
              <a:gd name="connsiteY1063" fmla="*/ 624688 h 697172"/>
              <a:gd name="connsiteX1064" fmla="*/ 494052 w 592188"/>
              <a:gd name="connsiteY1064" fmla="*/ 625183 h 697172"/>
              <a:gd name="connsiteX1065" fmla="*/ 495129 w 592188"/>
              <a:gd name="connsiteY1065" fmla="*/ 627002 h 697172"/>
              <a:gd name="connsiteX1066" fmla="*/ 494757 w 592188"/>
              <a:gd name="connsiteY1066" fmla="*/ 627974 h 697172"/>
              <a:gd name="connsiteX1067" fmla="*/ 47158 w 592188"/>
              <a:gd name="connsiteY1067" fmla="*/ 683238 h 697172"/>
              <a:gd name="connsiteX1068" fmla="*/ 44901 w 592188"/>
              <a:gd name="connsiteY1068" fmla="*/ 684000 h 697172"/>
              <a:gd name="connsiteX1069" fmla="*/ 42481 w 592188"/>
              <a:gd name="connsiteY1069" fmla="*/ 683552 h 697172"/>
              <a:gd name="connsiteX1070" fmla="*/ 42872 w 592188"/>
              <a:gd name="connsiteY1070" fmla="*/ 679466 h 697172"/>
              <a:gd name="connsiteX1071" fmla="*/ 43710 w 592188"/>
              <a:gd name="connsiteY1071" fmla="*/ 680038 h 697172"/>
              <a:gd name="connsiteX1072" fmla="*/ 44234 w 592188"/>
              <a:gd name="connsiteY1072" fmla="*/ 681428 h 697172"/>
              <a:gd name="connsiteX1073" fmla="*/ 46034 w 592188"/>
              <a:gd name="connsiteY1073" fmla="*/ 682247 h 697172"/>
              <a:gd name="connsiteX1074" fmla="*/ 47158 w 592188"/>
              <a:gd name="connsiteY1074" fmla="*/ 683238 h 697172"/>
              <a:gd name="connsiteX1075" fmla="*/ 16383 w 592188"/>
              <a:gd name="connsiteY1075" fmla="*/ 689886 h 697172"/>
              <a:gd name="connsiteX1076" fmla="*/ 14811 w 592188"/>
              <a:gd name="connsiteY1076" fmla="*/ 694496 h 697172"/>
              <a:gd name="connsiteX1077" fmla="*/ 13506 w 592188"/>
              <a:gd name="connsiteY1077" fmla="*/ 695163 h 697172"/>
              <a:gd name="connsiteX1078" fmla="*/ 12173 w 592188"/>
              <a:gd name="connsiteY1078" fmla="*/ 694792 h 697172"/>
              <a:gd name="connsiteX1079" fmla="*/ 10801 w 592188"/>
              <a:gd name="connsiteY1079" fmla="*/ 692220 h 697172"/>
              <a:gd name="connsiteX1080" fmla="*/ 11763 w 592188"/>
              <a:gd name="connsiteY1080" fmla="*/ 691229 h 697172"/>
              <a:gd name="connsiteX1081" fmla="*/ 13097 w 592188"/>
              <a:gd name="connsiteY1081" fmla="*/ 691753 h 697172"/>
              <a:gd name="connsiteX1082" fmla="*/ 14173 w 592188"/>
              <a:gd name="connsiteY1082" fmla="*/ 691553 h 697172"/>
              <a:gd name="connsiteX1083" fmla="*/ 16621 w 592188"/>
              <a:gd name="connsiteY1083" fmla="*/ 687800 h 697172"/>
              <a:gd name="connsiteX1084" fmla="*/ 17212 w 592188"/>
              <a:gd name="connsiteY1084" fmla="*/ 688410 h 697172"/>
              <a:gd name="connsiteX1085" fmla="*/ 16383 w 592188"/>
              <a:gd name="connsiteY1085" fmla="*/ 689886 h 697172"/>
              <a:gd name="connsiteX1086" fmla="*/ 5582 w 592188"/>
              <a:gd name="connsiteY1086" fmla="*/ 696763 h 697172"/>
              <a:gd name="connsiteX1087" fmla="*/ 3896 w 592188"/>
              <a:gd name="connsiteY1087" fmla="*/ 697173 h 697172"/>
              <a:gd name="connsiteX1088" fmla="*/ 1867 w 592188"/>
              <a:gd name="connsiteY1088" fmla="*/ 696668 h 697172"/>
              <a:gd name="connsiteX1089" fmla="*/ 19 w 592188"/>
              <a:gd name="connsiteY1089" fmla="*/ 696525 h 697172"/>
              <a:gd name="connsiteX1090" fmla="*/ 0 w 592188"/>
              <a:gd name="connsiteY1090" fmla="*/ 695658 h 697172"/>
              <a:gd name="connsiteX1091" fmla="*/ 1934 w 592188"/>
              <a:gd name="connsiteY1091" fmla="*/ 694763 h 697172"/>
              <a:gd name="connsiteX1092" fmla="*/ 1971 w 592188"/>
              <a:gd name="connsiteY1092" fmla="*/ 693515 h 697172"/>
              <a:gd name="connsiteX1093" fmla="*/ 2448 w 592188"/>
              <a:gd name="connsiteY1093" fmla="*/ 692839 h 697172"/>
              <a:gd name="connsiteX1094" fmla="*/ 6820 w 592188"/>
              <a:gd name="connsiteY1094" fmla="*/ 694372 h 697172"/>
              <a:gd name="connsiteX1095" fmla="*/ 6629 w 592188"/>
              <a:gd name="connsiteY1095" fmla="*/ 695497 h 697172"/>
              <a:gd name="connsiteX1096" fmla="*/ 5582 w 592188"/>
              <a:gd name="connsiteY1096" fmla="*/ 696763 h 697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</a:cxnLst>
            <a:rect l="l" t="t" r="r" b="b"/>
            <a:pathLst>
              <a:path w="592188" h="697172">
                <a:moveTo>
                  <a:pt x="538496" y="52292"/>
                </a:moveTo>
                <a:lnTo>
                  <a:pt x="541848" y="52483"/>
                </a:lnTo>
                <a:lnTo>
                  <a:pt x="543344" y="52311"/>
                </a:lnTo>
                <a:lnTo>
                  <a:pt x="545906" y="52873"/>
                </a:lnTo>
                <a:lnTo>
                  <a:pt x="556070" y="58503"/>
                </a:lnTo>
                <a:lnTo>
                  <a:pt x="559136" y="59217"/>
                </a:lnTo>
                <a:lnTo>
                  <a:pt x="562308" y="59303"/>
                </a:lnTo>
                <a:lnTo>
                  <a:pt x="564537" y="58846"/>
                </a:lnTo>
                <a:lnTo>
                  <a:pt x="566499" y="57302"/>
                </a:lnTo>
                <a:lnTo>
                  <a:pt x="572633" y="50473"/>
                </a:lnTo>
                <a:lnTo>
                  <a:pt x="579091" y="44234"/>
                </a:lnTo>
                <a:lnTo>
                  <a:pt x="579806" y="44472"/>
                </a:lnTo>
                <a:lnTo>
                  <a:pt x="579806" y="46196"/>
                </a:lnTo>
                <a:lnTo>
                  <a:pt x="579329" y="48111"/>
                </a:lnTo>
                <a:lnTo>
                  <a:pt x="576472" y="53816"/>
                </a:lnTo>
                <a:lnTo>
                  <a:pt x="573300" y="61474"/>
                </a:lnTo>
                <a:lnTo>
                  <a:pt x="572624" y="65342"/>
                </a:lnTo>
                <a:lnTo>
                  <a:pt x="573652" y="69104"/>
                </a:lnTo>
                <a:lnTo>
                  <a:pt x="575643" y="72209"/>
                </a:lnTo>
                <a:lnTo>
                  <a:pt x="577215" y="76448"/>
                </a:lnTo>
                <a:lnTo>
                  <a:pt x="579025" y="82325"/>
                </a:lnTo>
                <a:lnTo>
                  <a:pt x="581577" y="83068"/>
                </a:lnTo>
                <a:lnTo>
                  <a:pt x="582968" y="83153"/>
                </a:lnTo>
                <a:lnTo>
                  <a:pt x="585521" y="81391"/>
                </a:lnTo>
                <a:lnTo>
                  <a:pt x="587930" y="79153"/>
                </a:lnTo>
                <a:lnTo>
                  <a:pt x="590007" y="78877"/>
                </a:lnTo>
                <a:lnTo>
                  <a:pt x="592188" y="79258"/>
                </a:lnTo>
                <a:lnTo>
                  <a:pt x="589321" y="80820"/>
                </a:lnTo>
                <a:lnTo>
                  <a:pt x="586616" y="82725"/>
                </a:lnTo>
                <a:lnTo>
                  <a:pt x="584292" y="86325"/>
                </a:lnTo>
                <a:lnTo>
                  <a:pt x="583425" y="87001"/>
                </a:lnTo>
                <a:lnTo>
                  <a:pt x="580749" y="86782"/>
                </a:lnTo>
                <a:lnTo>
                  <a:pt x="579215" y="86916"/>
                </a:lnTo>
                <a:lnTo>
                  <a:pt x="576081" y="88421"/>
                </a:lnTo>
                <a:lnTo>
                  <a:pt x="573328" y="90126"/>
                </a:lnTo>
                <a:lnTo>
                  <a:pt x="570699" y="92212"/>
                </a:lnTo>
                <a:lnTo>
                  <a:pt x="567833" y="93326"/>
                </a:lnTo>
                <a:lnTo>
                  <a:pt x="564775" y="93593"/>
                </a:lnTo>
                <a:lnTo>
                  <a:pt x="560060" y="95298"/>
                </a:lnTo>
                <a:lnTo>
                  <a:pt x="557003" y="95422"/>
                </a:lnTo>
                <a:lnTo>
                  <a:pt x="551259" y="93936"/>
                </a:lnTo>
                <a:lnTo>
                  <a:pt x="548468" y="94336"/>
                </a:lnTo>
                <a:lnTo>
                  <a:pt x="542382" y="97689"/>
                </a:lnTo>
                <a:lnTo>
                  <a:pt x="536838" y="102527"/>
                </a:lnTo>
                <a:lnTo>
                  <a:pt x="531990" y="107947"/>
                </a:lnTo>
                <a:lnTo>
                  <a:pt x="527942" y="114443"/>
                </a:lnTo>
                <a:lnTo>
                  <a:pt x="526313" y="117815"/>
                </a:lnTo>
                <a:lnTo>
                  <a:pt x="525332" y="121587"/>
                </a:lnTo>
                <a:lnTo>
                  <a:pt x="525199" y="124082"/>
                </a:lnTo>
                <a:lnTo>
                  <a:pt x="524837" y="126473"/>
                </a:lnTo>
                <a:lnTo>
                  <a:pt x="523904" y="128140"/>
                </a:lnTo>
                <a:lnTo>
                  <a:pt x="522780" y="129492"/>
                </a:lnTo>
                <a:lnTo>
                  <a:pt x="519436" y="128702"/>
                </a:lnTo>
                <a:lnTo>
                  <a:pt x="513950" y="125254"/>
                </a:lnTo>
                <a:lnTo>
                  <a:pt x="503311" y="120234"/>
                </a:lnTo>
                <a:lnTo>
                  <a:pt x="492071" y="112528"/>
                </a:lnTo>
                <a:lnTo>
                  <a:pt x="485747" y="108652"/>
                </a:lnTo>
                <a:lnTo>
                  <a:pt x="473859" y="109814"/>
                </a:lnTo>
                <a:lnTo>
                  <a:pt x="462610" y="117205"/>
                </a:lnTo>
                <a:lnTo>
                  <a:pt x="461610" y="116577"/>
                </a:lnTo>
                <a:lnTo>
                  <a:pt x="457314" y="111509"/>
                </a:lnTo>
                <a:lnTo>
                  <a:pt x="455228" y="109499"/>
                </a:lnTo>
                <a:lnTo>
                  <a:pt x="452742" y="108928"/>
                </a:lnTo>
                <a:lnTo>
                  <a:pt x="450894" y="108995"/>
                </a:lnTo>
                <a:lnTo>
                  <a:pt x="449103" y="109366"/>
                </a:lnTo>
                <a:lnTo>
                  <a:pt x="446561" y="111976"/>
                </a:lnTo>
                <a:lnTo>
                  <a:pt x="445627" y="113852"/>
                </a:lnTo>
                <a:lnTo>
                  <a:pt x="444903" y="115986"/>
                </a:lnTo>
                <a:lnTo>
                  <a:pt x="444684" y="117491"/>
                </a:lnTo>
                <a:lnTo>
                  <a:pt x="444989" y="118967"/>
                </a:lnTo>
                <a:lnTo>
                  <a:pt x="447399" y="122301"/>
                </a:lnTo>
                <a:lnTo>
                  <a:pt x="450370" y="124778"/>
                </a:lnTo>
                <a:lnTo>
                  <a:pt x="451713" y="125244"/>
                </a:lnTo>
                <a:lnTo>
                  <a:pt x="454561" y="125073"/>
                </a:lnTo>
                <a:lnTo>
                  <a:pt x="455886" y="125330"/>
                </a:lnTo>
                <a:lnTo>
                  <a:pt x="460657" y="130293"/>
                </a:lnTo>
                <a:lnTo>
                  <a:pt x="465887" y="134941"/>
                </a:lnTo>
                <a:lnTo>
                  <a:pt x="467039" y="136474"/>
                </a:lnTo>
                <a:lnTo>
                  <a:pt x="465105" y="138084"/>
                </a:lnTo>
                <a:lnTo>
                  <a:pt x="462991" y="138884"/>
                </a:lnTo>
                <a:lnTo>
                  <a:pt x="460524" y="138684"/>
                </a:lnTo>
                <a:lnTo>
                  <a:pt x="458085" y="138074"/>
                </a:lnTo>
                <a:lnTo>
                  <a:pt x="453914" y="136103"/>
                </a:lnTo>
                <a:lnTo>
                  <a:pt x="452123" y="137779"/>
                </a:lnTo>
                <a:lnTo>
                  <a:pt x="449342" y="141218"/>
                </a:lnTo>
                <a:lnTo>
                  <a:pt x="447808" y="144952"/>
                </a:lnTo>
                <a:lnTo>
                  <a:pt x="446561" y="146656"/>
                </a:lnTo>
                <a:lnTo>
                  <a:pt x="443493" y="148904"/>
                </a:lnTo>
                <a:lnTo>
                  <a:pt x="440245" y="150066"/>
                </a:lnTo>
                <a:lnTo>
                  <a:pt x="438540" y="149685"/>
                </a:lnTo>
                <a:lnTo>
                  <a:pt x="437245" y="148276"/>
                </a:lnTo>
                <a:lnTo>
                  <a:pt x="436512" y="146590"/>
                </a:lnTo>
                <a:lnTo>
                  <a:pt x="436140" y="144628"/>
                </a:lnTo>
                <a:lnTo>
                  <a:pt x="436826" y="140380"/>
                </a:lnTo>
                <a:lnTo>
                  <a:pt x="438512" y="136541"/>
                </a:lnTo>
                <a:lnTo>
                  <a:pt x="439159" y="132617"/>
                </a:lnTo>
                <a:lnTo>
                  <a:pt x="437779" y="127083"/>
                </a:lnTo>
                <a:lnTo>
                  <a:pt x="436902" y="125921"/>
                </a:lnTo>
                <a:lnTo>
                  <a:pt x="433454" y="122672"/>
                </a:lnTo>
                <a:lnTo>
                  <a:pt x="431854" y="119501"/>
                </a:lnTo>
                <a:lnTo>
                  <a:pt x="431473" y="115548"/>
                </a:lnTo>
                <a:lnTo>
                  <a:pt x="431673" y="113367"/>
                </a:lnTo>
                <a:lnTo>
                  <a:pt x="432511" y="108538"/>
                </a:lnTo>
                <a:lnTo>
                  <a:pt x="433349" y="106099"/>
                </a:lnTo>
                <a:lnTo>
                  <a:pt x="434930" y="105299"/>
                </a:lnTo>
                <a:lnTo>
                  <a:pt x="436664" y="104813"/>
                </a:lnTo>
                <a:lnTo>
                  <a:pt x="439321" y="103061"/>
                </a:lnTo>
                <a:lnTo>
                  <a:pt x="442246" y="100794"/>
                </a:lnTo>
                <a:lnTo>
                  <a:pt x="445046" y="98203"/>
                </a:lnTo>
                <a:lnTo>
                  <a:pt x="447817" y="95031"/>
                </a:lnTo>
                <a:lnTo>
                  <a:pt x="449256" y="91545"/>
                </a:lnTo>
                <a:lnTo>
                  <a:pt x="446884" y="87259"/>
                </a:lnTo>
                <a:lnTo>
                  <a:pt x="446389" y="84706"/>
                </a:lnTo>
                <a:lnTo>
                  <a:pt x="446741" y="82296"/>
                </a:lnTo>
                <a:lnTo>
                  <a:pt x="449275" y="81010"/>
                </a:lnTo>
                <a:lnTo>
                  <a:pt x="451875" y="81982"/>
                </a:lnTo>
                <a:lnTo>
                  <a:pt x="457124" y="85525"/>
                </a:lnTo>
                <a:lnTo>
                  <a:pt x="458143" y="85877"/>
                </a:lnTo>
                <a:lnTo>
                  <a:pt x="461743" y="86040"/>
                </a:lnTo>
                <a:lnTo>
                  <a:pt x="466677" y="86811"/>
                </a:lnTo>
                <a:lnTo>
                  <a:pt x="469535" y="86620"/>
                </a:lnTo>
                <a:lnTo>
                  <a:pt x="470916" y="86087"/>
                </a:lnTo>
                <a:lnTo>
                  <a:pt x="472992" y="83163"/>
                </a:lnTo>
                <a:lnTo>
                  <a:pt x="474011" y="79429"/>
                </a:lnTo>
                <a:lnTo>
                  <a:pt x="473640" y="74619"/>
                </a:lnTo>
                <a:lnTo>
                  <a:pt x="473621" y="69837"/>
                </a:lnTo>
                <a:lnTo>
                  <a:pt x="474936" y="65932"/>
                </a:lnTo>
                <a:lnTo>
                  <a:pt x="479050" y="59636"/>
                </a:lnTo>
                <a:lnTo>
                  <a:pt x="480231" y="55921"/>
                </a:lnTo>
                <a:lnTo>
                  <a:pt x="480660" y="46854"/>
                </a:lnTo>
                <a:lnTo>
                  <a:pt x="482146" y="42853"/>
                </a:lnTo>
                <a:lnTo>
                  <a:pt x="483336" y="38691"/>
                </a:lnTo>
                <a:lnTo>
                  <a:pt x="483908" y="29947"/>
                </a:lnTo>
                <a:lnTo>
                  <a:pt x="482222" y="21507"/>
                </a:lnTo>
                <a:lnTo>
                  <a:pt x="480526" y="17354"/>
                </a:lnTo>
                <a:lnTo>
                  <a:pt x="478584" y="13402"/>
                </a:lnTo>
                <a:lnTo>
                  <a:pt x="478869" y="9620"/>
                </a:lnTo>
                <a:lnTo>
                  <a:pt x="480441" y="6105"/>
                </a:lnTo>
                <a:lnTo>
                  <a:pt x="480479" y="5048"/>
                </a:lnTo>
                <a:lnTo>
                  <a:pt x="480850" y="4105"/>
                </a:lnTo>
                <a:lnTo>
                  <a:pt x="483794" y="3438"/>
                </a:lnTo>
                <a:lnTo>
                  <a:pt x="485174" y="2686"/>
                </a:lnTo>
                <a:lnTo>
                  <a:pt x="486499" y="991"/>
                </a:lnTo>
                <a:lnTo>
                  <a:pt x="488070" y="0"/>
                </a:lnTo>
                <a:lnTo>
                  <a:pt x="489223" y="991"/>
                </a:lnTo>
                <a:lnTo>
                  <a:pt x="490175" y="2724"/>
                </a:lnTo>
                <a:lnTo>
                  <a:pt x="494329" y="6982"/>
                </a:lnTo>
                <a:lnTo>
                  <a:pt x="500872" y="14564"/>
                </a:lnTo>
                <a:lnTo>
                  <a:pt x="508578" y="26080"/>
                </a:lnTo>
                <a:lnTo>
                  <a:pt x="513407" y="31671"/>
                </a:lnTo>
                <a:lnTo>
                  <a:pt x="518493" y="36729"/>
                </a:lnTo>
                <a:lnTo>
                  <a:pt x="524199" y="41891"/>
                </a:lnTo>
                <a:lnTo>
                  <a:pt x="530171" y="46320"/>
                </a:lnTo>
                <a:lnTo>
                  <a:pt x="533981" y="48416"/>
                </a:lnTo>
                <a:lnTo>
                  <a:pt x="536772" y="51749"/>
                </a:lnTo>
                <a:lnTo>
                  <a:pt x="538496" y="52292"/>
                </a:lnTo>
                <a:close/>
                <a:moveTo>
                  <a:pt x="464934" y="6696"/>
                </a:moveTo>
                <a:lnTo>
                  <a:pt x="463905" y="9097"/>
                </a:lnTo>
                <a:lnTo>
                  <a:pt x="462515" y="5525"/>
                </a:lnTo>
                <a:lnTo>
                  <a:pt x="462239" y="1667"/>
                </a:lnTo>
                <a:lnTo>
                  <a:pt x="463039" y="1686"/>
                </a:lnTo>
                <a:lnTo>
                  <a:pt x="464505" y="2267"/>
                </a:lnTo>
                <a:lnTo>
                  <a:pt x="464858" y="4143"/>
                </a:lnTo>
                <a:lnTo>
                  <a:pt x="464934" y="6696"/>
                </a:lnTo>
                <a:close/>
                <a:moveTo>
                  <a:pt x="470887" y="14773"/>
                </a:moveTo>
                <a:lnTo>
                  <a:pt x="469039" y="15040"/>
                </a:lnTo>
                <a:lnTo>
                  <a:pt x="466877" y="13459"/>
                </a:lnTo>
                <a:lnTo>
                  <a:pt x="466610" y="11478"/>
                </a:lnTo>
                <a:lnTo>
                  <a:pt x="468173" y="9896"/>
                </a:lnTo>
                <a:lnTo>
                  <a:pt x="469725" y="10478"/>
                </a:lnTo>
                <a:lnTo>
                  <a:pt x="471278" y="12516"/>
                </a:lnTo>
                <a:lnTo>
                  <a:pt x="471792" y="13583"/>
                </a:lnTo>
                <a:lnTo>
                  <a:pt x="470887" y="14773"/>
                </a:lnTo>
                <a:close/>
                <a:moveTo>
                  <a:pt x="422396" y="126578"/>
                </a:moveTo>
                <a:lnTo>
                  <a:pt x="421786" y="126768"/>
                </a:lnTo>
                <a:lnTo>
                  <a:pt x="421157" y="126464"/>
                </a:lnTo>
                <a:lnTo>
                  <a:pt x="420538" y="123749"/>
                </a:lnTo>
                <a:lnTo>
                  <a:pt x="421071" y="122320"/>
                </a:lnTo>
                <a:lnTo>
                  <a:pt x="422796" y="121320"/>
                </a:lnTo>
                <a:lnTo>
                  <a:pt x="424472" y="121044"/>
                </a:lnTo>
                <a:lnTo>
                  <a:pt x="423053" y="126035"/>
                </a:lnTo>
                <a:lnTo>
                  <a:pt x="422396" y="126578"/>
                </a:lnTo>
                <a:close/>
                <a:moveTo>
                  <a:pt x="469125" y="151848"/>
                </a:moveTo>
                <a:lnTo>
                  <a:pt x="470173" y="152514"/>
                </a:lnTo>
                <a:lnTo>
                  <a:pt x="475164" y="150714"/>
                </a:lnTo>
                <a:lnTo>
                  <a:pt x="474211" y="156153"/>
                </a:lnTo>
                <a:lnTo>
                  <a:pt x="473678" y="161630"/>
                </a:lnTo>
                <a:lnTo>
                  <a:pt x="474040" y="170698"/>
                </a:lnTo>
                <a:lnTo>
                  <a:pt x="474488" y="174774"/>
                </a:lnTo>
                <a:lnTo>
                  <a:pt x="475355" y="178718"/>
                </a:lnTo>
                <a:lnTo>
                  <a:pt x="477488" y="181537"/>
                </a:lnTo>
                <a:lnTo>
                  <a:pt x="480270" y="183537"/>
                </a:lnTo>
                <a:lnTo>
                  <a:pt x="484298" y="189910"/>
                </a:lnTo>
                <a:lnTo>
                  <a:pt x="486460" y="197720"/>
                </a:lnTo>
                <a:lnTo>
                  <a:pt x="487985" y="201501"/>
                </a:lnTo>
                <a:lnTo>
                  <a:pt x="489128" y="205464"/>
                </a:lnTo>
                <a:lnTo>
                  <a:pt x="489480" y="207274"/>
                </a:lnTo>
                <a:lnTo>
                  <a:pt x="489509" y="209083"/>
                </a:lnTo>
                <a:lnTo>
                  <a:pt x="489166" y="211560"/>
                </a:lnTo>
                <a:lnTo>
                  <a:pt x="489547" y="213560"/>
                </a:lnTo>
                <a:lnTo>
                  <a:pt x="489109" y="219828"/>
                </a:lnTo>
                <a:lnTo>
                  <a:pt x="487308" y="227057"/>
                </a:lnTo>
                <a:lnTo>
                  <a:pt x="487080" y="230743"/>
                </a:lnTo>
                <a:lnTo>
                  <a:pt x="485508" y="231477"/>
                </a:lnTo>
                <a:lnTo>
                  <a:pt x="484556" y="233182"/>
                </a:lnTo>
                <a:lnTo>
                  <a:pt x="483746" y="233972"/>
                </a:lnTo>
                <a:lnTo>
                  <a:pt x="482841" y="234582"/>
                </a:lnTo>
                <a:lnTo>
                  <a:pt x="481536" y="234734"/>
                </a:lnTo>
                <a:lnTo>
                  <a:pt x="480593" y="235430"/>
                </a:lnTo>
                <a:lnTo>
                  <a:pt x="480222" y="237382"/>
                </a:lnTo>
                <a:lnTo>
                  <a:pt x="479622" y="239182"/>
                </a:lnTo>
                <a:lnTo>
                  <a:pt x="478479" y="240849"/>
                </a:lnTo>
                <a:lnTo>
                  <a:pt x="477583" y="242678"/>
                </a:lnTo>
                <a:lnTo>
                  <a:pt x="476850" y="247136"/>
                </a:lnTo>
                <a:lnTo>
                  <a:pt x="476583" y="251698"/>
                </a:lnTo>
                <a:lnTo>
                  <a:pt x="475488" y="254880"/>
                </a:lnTo>
                <a:lnTo>
                  <a:pt x="472830" y="255708"/>
                </a:lnTo>
                <a:lnTo>
                  <a:pt x="469792" y="255661"/>
                </a:lnTo>
                <a:lnTo>
                  <a:pt x="465896" y="257127"/>
                </a:lnTo>
                <a:lnTo>
                  <a:pt x="465058" y="257994"/>
                </a:lnTo>
                <a:lnTo>
                  <a:pt x="461981" y="263538"/>
                </a:lnTo>
                <a:lnTo>
                  <a:pt x="461096" y="266786"/>
                </a:lnTo>
                <a:lnTo>
                  <a:pt x="461067" y="270272"/>
                </a:lnTo>
                <a:lnTo>
                  <a:pt x="461924" y="274558"/>
                </a:lnTo>
                <a:lnTo>
                  <a:pt x="463086" y="278740"/>
                </a:lnTo>
                <a:lnTo>
                  <a:pt x="463962" y="286503"/>
                </a:lnTo>
                <a:lnTo>
                  <a:pt x="463039" y="298295"/>
                </a:lnTo>
                <a:lnTo>
                  <a:pt x="462143" y="302057"/>
                </a:lnTo>
                <a:lnTo>
                  <a:pt x="460191" y="304600"/>
                </a:lnTo>
                <a:lnTo>
                  <a:pt x="458705" y="305781"/>
                </a:lnTo>
                <a:lnTo>
                  <a:pt x="457428" y="307229"/>
                </a:lnTo>
                <a:lnTo>
                  <a:pt x="455771" y="311048"/>
                </a:lnTo>
                <a:lnTo>
                  <a:pt x="453028" y="318649"/>
                </a:lnTo>
                <a:lnTo>
                  <a:pt x="452809" y="320554"/>
                </a:lnTo>
                <a:lnTo>
                  <a:pt x="452818" y="322526"/>
                </a:lnTo>
                <a:lnTo>
                  <a:pt x="452075" y="325098"/>
                </a:lnTo>
                <a:lnTo>
                  <a:pt x="451599" y="327622"/>
                </a:lnTo>
                <a:lnTo>
                  <a:pt x="452047" y="330556"/>
                </a:lnTo>
                <a:lnTo>
                  <a:pt x="452894" y="333299"/>
                </a:lnTo>
                <a:lnTo>
                  <a:pt x="456571" y="340319"/>
                </a:lnTo>
                <a:lnTo>
                  <a:pt x="458009" y="342395"/>
                </a:lnTo>
                <a:lnTo>
                  <a:pt x="459629" y="344281"/>
                </a:lnTo>
                <a:lnTo>
                  <a:pt x="453352" y="346367"/>
                </a:lnTo>
                <a:lnTo>
                  <a:pt x="452228" y="347329"/>
                </a:lnTo>
                <a:lnTo>
                  <a:pt x="448494" y="351311"/>
                </a:lnTo>
                <a:lnTo>
                  <a:pt x="447304" y="355082"/>
                </a:lnTo>
                <a:lnTo>
                  <a:pt x="447399" y="359255"/>
                </a:lnTo>
                <a:lnTo>
                  <a:pt x="446780" y="360750"/>
                </a:lnTo>
                <a:lnTo>
                  <a:pt x="445760" y="362045"/>
                </a:lnTo>
                <a:lnTo>
                  <a:pt x="444693" y="362903"/>
                </a:lnTo>
                <a:lnTo>
                  <a:pt x="440521" y="364808"/>
                </a:lnTo>
                <a:lnTo>
                  <a:pt x="437855" y="366703"/>
                </a:lnTo>
                <a:lnTo>
                  <a:pt x="435207" y="369665"/>
                </a:lnTo>
                <a:lnTo>
                  <a:pt x="434159" y="371208"/>
                </a:lnTo>
                <a:lnTo>
                  <a:pt x="432111" y="370713"/>
                </a:lnTo>
                <a:lnTo>
                  <a:pt x="430911" y="369341"/>
                </a:lnTo>
                <a:lnTo>
                  <a:pt x="432092" y="367627"/>
                </a:lnTo>
                <a:lnTo>
                  <a:pt x="431730" y="365598"/>
                </a:lnTo>
                <a:lnTo>
                  <a:pt x="432311" y="360388"/>
                </a:lnTo>
                <a:lnTo>
                  <a:pt x="431654" y="358292"/>
                </a:lnTo>
                <a:lnTo>
                  <a:pt x="433787" y="356702"/>
                </a:lnTo>
                <a:lnTo>
                  <a:pt x="434797" y="354168"/>
                </a:lnTo>
                <a:lnTo>
                  <a:pt x="437007" y="352139"/>
                </a:lnTo>
                <a:lnTo>
                  <a:pt x="438598" y="350339"/>
                </a:lnTo>
                <a:lnTo>
                  <a:pt x="438874" y="348872"/>
                </a:lnTo>
                <a:lnTo>
                  <a:pt x="437455" y="347291"/>
                </a:lnTo>
                <a:lnTo>
                  <a:pt x="435950" y="346148"/>
                </a:lnTo>
                <a:lnTo>
                  <a:pt x="433873" y="346148"/>
                </a:lnTo>
                <a:lnTo>
                  <a:pt x="431873" y="346481"/>
                </a:lnTo>
                <a:lnTo>
                  <a:pt x="430568" y="347986"/>
                </a:lnTo>
                <a:lnTo>
                  <a:pt x="430139" y="350034"/>
                </a:lnTo>
                <a:lnTo>
                  <a:pt x="430244" y="350987"/>
                </a:lnTo>
                <a:lnTo>
                  <a:pt x="430073" y="351815"/>
                </a:lnTo>
                <a:lnTo>
                  <a:pt x="426929" y="354616"/>
                </a:lnTo>
                <a:lnTo>
                  <a:pt x="427339" y="357540"/>
                </a:lnTo>
                <a:lnTo>
                  <a:pt x="428263" y="359026"/>
                </a:lnTo>
                <a:lnTo>
                  <a:pt x="429444" y="359731"/>
                </a:lnTo>
                <a:lnTo>
                  <a:pt x="429091" y="360731"/>
                </a:lnTo>
                <a:lnTo>
                  <a:pt x="427596" y="363084"/>
                </a:lnTo>
                <a:lnTo>
                  <a:pt x="426558" y="363312"/>
                </a:lnTo>
                <a:lnTo>
                  <a:pt x="424643" y="360016"/>
                </a:lnTo>
                <a:lnTo>
                  <a:pt x="422243" y="358216"/>
                </a:lnTo>
                <a:lnTo>
                  <a:pt x="419272" y="358226"/>
                </a:lnTo>
                <a:lnTo>
                  <a:pt x="416223" y="358883"/>
                </a:lnTo>
                <a:lnTo>
                  <a:pt x="413908" y="361074"/>
                </a:lnTo>
                <a:lnTo>
                  <a:pt x="413147" y="362893"/>
                </a:lnTo>
                <a:lnTo>
                  <a:pt x="412652" y="364770"/>
                </a:lnTo>
                <a:lnTo>
                  <a:pt x="412823" y="369332"/>
                </a:lnTo>
                <a:lnTo>
                  <a:pt x="411861" y="373142"/>
                </a:lnTo>
                <a:lnTo>
                  <a:pt x="409975" y="376485"/>
                </a:lnTo>
                <a:lnTo>
                  <a:pt x="409098" y="377704"/>
                </a:lnTo>
                <a:lnTo>
                  <a:pt x="406803" y="379971"/>
                </a:lnTo>
                <a:lnTo>
                  <a:pt x="405212" y="380267"/>
                </a:lnTo>
                <a:lnTo>
                  <a:pt x="404088" y="379238"/>
                </a:lnTo>
                <a:lnTo>
                  <a:pt x="403174" y="377676"/>
                </a:lnTo>
                <a:lnTo>
                  <a:pt x="404336" y="371961"/>
                </a:lnTo>
                <a:lnTo>
                  <a:pt x="404289" y="368741"/>
                </a:lnTo>
                <a:lnTo>
                  <a:pt x="406975" y="367103"/>
                </a:lnTo>
                <a:lnTo>
                  <a:pt x="404774" y="364817"/>
                </a:lnTo>
                <a:lnTo>
                  <a:pt x="402069" y="363893"/>
                </a:lnTo>
                <a:lnTo>
                  <a:pt x="398269" y="365112"/>
                </a:lnTo>
                <a:lnTo>
                  <a:pt x="397192" y="366494"/>
                </a:lnTo>
                <a:lnTo>
                  <a:pt x="396459" y="368341"/>
                </a:lnTo>
                <a:lnTo>
                  <a:pt x="394411" y="370684"/>
                </a:lnTo>
                <a:lnTo>
                  <a:pt x="392163" y="372866"/>
                </a:lnTo>
                <a:lnTo>
                  <a:pt x="389601" y="376599"/>
                </a:lnTo>
                <a:lnTo>
                  <a:pt x="387886" y="381010"/>
                </a:lnTo>
                <a:lnTo>
                  <a:pt x="382267" y="379571"/>
                </a:lnTo>
                <a:lnTo>
                  <a:pt x="379209" y="379248"/>
                </a:lnTo>
                <a:lnTo>
                  <a:pt x="376114" y="379362"/>
                </a:lnTo>
                <a:lnTo>
                  <a:pt x="370627" y="378819"/>
                </a:lnTo>
                <a:lnTo>
                  <a:pt x="364607" y="379724"/>
                </a:lnTo>
                <a:lnTo>
                  <a:pt x="357749" y="381457"/>
                </a:lnTo>
                <a:lnTo>
                  <a:pt x="358159" y="380209"/>
                </a:lnTo>
                <a:lnTo>
                  <a:pt x="363798" y="377552"/>
                </a:lnTo>
                <a:lnTo>
                  <a:pt x="363998" y="376771"/>
                </a:lnTo>
                <a:lnTo>
                  <a:pt x="363455" y="375314"/>
                </a:lnTo>
                <a:lnTo>
                  <a:pt x="362055" y="375247"/>
                </a:lnTo>
                <a:lnTo>
                  <a:pt x="358683" y="375752"/>
                </a:lnTo>
                <a:lnTo>
                  <a:pt x="356958" y="375533"/>
                </a:lnTo>
                <a:lnTo>
                  <a:pt x="356263" y="373971"/>
                </a:lnTo>
                <a:lnTo>
                  <a:pt x="355120" y="373304"/>
                </a:lnTo>
                <a:lnTo>
                  <a:pt x="354359" y="373942"/>
                </a:lnTo>
                <a:lnTo>
                  <a:pt x="354606" y="376971"/>
                </a:lnTo>
                <a:lnTo>
                  <a:pt x="353777" y="377371"/>
                </a:lnTo>
                <a:lnTo>
                  <a:pt x="352663" y="376590"/>
                </a:lnTo>
                <a:lnTo>
                  <a:pt x="353015" y="374228"/>
                </a:lnTo>
                <a:lnTo>
                  <a:pt x="352263" y="370770"/>
                </a:lnTo>
                <a:lnTo>
                  <a:pt x="352167" y="368618"/>
                </a:lnTo>
                <a:lnTo>
                  <a:pt x="353349" y="366770"/>
                </a:lnTo>
                <a:lnTo>
                  <a:pt x="352139" y="365989"/>
                </a:lnTo>
                <a:lnTo>
                  <a:pt x="350863" y="366284"/>
                </a:lnTo>
                <a:lnTo>
                  <a:pt x="349243" y="367170"/>
                </a:lnTo>
                <a:lnTo>
                  <a:pt x="347815" y="368427"/>
                </a:lnTo>
                <a:lnTo>
                  <a:pt x="344795" y="374742"/>
                </a:lnTo>
                <a:lnTo>
                  <a:pt x="343624" y="378343"/>
                </a:lnTo>
                <a:lnTo>
                  <a:pt x="345834" y="381229"/>
                </a:lnTo>
                <a:lnTo>
                  <a:pt x="351872" y="385258"/>
                </a:lnTo>
                <a:lnTo>
                  <a:pt x="352901" y="386248"/>
                </a:lnTo>
                <a:lnTo>
                  <a:pt x="352920" y="387963"/>
                </a:lnTo>
                <a:lnTo>
                  <a:pt x="352187" y="389782"/>
                </a:lnTo>
                <a:lnTo>
                  <a:pt x="350548" y="390573"/>
                </a:lnTo>
                <a:lnTo>
                  <a:pt x="343928" y="391916"/>
                </a:lnTo>
                <a:lnTo>
                  <a:pt x="338185" y="394516"/>
                </a:lnTo>
                <a:lnTo>
                  <a:pt x="336528" y="397145"/>
                </a:lnTo>
                <a:lnTo>
                  <a:pt x="331308" y="407299"/>
                </a:lnTo>
                <a:lnTo>
                  <a:pt x="327127" y="414223"/>
                </a:lnTo>
                <a:lnTo>
                  <a:pt x="321221" y="416605"/>
                </a:lnTo>
                <a:lnTo>
                  <a:pt x="314744" y="414481"/>
                </a:lnTo>
                <a:lnTo>
                  <a:pt x="313172" y="412071"/>
                </a:lnTo>
                <a:lnTo>
                  <a:pt x="311905" y="409089"/>
                </a:lnTo>
                <a:lnTo>
                  <a:pt x="309496" y="406394"/>
                </a:lnTo>
                <a:lnTo>
                  <a:pt x="307314" y="403450"/>
                </a:lnTo>
                <a:lnTo>
                  <a:pt x="306048" y="399955"/>
                </a:lnTo>
                <a:lnTo>
                  <a:pt x="306248" y="394316"/>
                </a:lnTo>
                <a:lnTo>
                  <a:pt x="305305" y="390916"/>
                </a:lnTo>
                <a:lnTo>
                  <a:pt x="306152" y="390011"/>
                </a:lnTo>
                <a:lnTo>
                  <a:pt x="309724" y="387934"/>
                </a:lnTo>
                <a:lnTo>
                  <a:pt x="310896" y="386772"/>
                </a:lnTo>
                <a:lnTo>
                  <a:pt x="312915" y="384067"/>
                </a:lnTo>
                <a:lnTo>
                  <a:pt x="313639" y="382562"/>
                </a:lnTo>
                <a:lnTo>
                  <a:pt x="313744" y="380286"/>
                </a:lnTo>
                <a:lnTo>
                  <a:pt x="312125" y="379095"/>
                </a:lnTo>
                <a:lnTo>
                  <a:pt x="307934" y="379133"/>
                </a:lnTo>
                <a:lnTo>
                  <a:pt x="303752" y="379847"/>
                </a:lnTo>
                <a:lnTo>
                  <a:pt x="300771" y="378857"/>
                </a:lnTo>
                <a:lnTo>
                  <a:pt x="296894" y="376095"/>
                </a:lnTo>
                <a:lnTo>
                  <a:pt x="295694" y="375504"/>
                </a:lnTo>
                <a:lnTo>
                  <a:pt x="291522" y="375333"/>
                </a:lnTo>
                <a:lnTo>
                  <a:pt x="288541" y="375847"/>
                </a:lnTo>
                <a:lnTo>
                  <a:pt x="285616" y="376847"/>
                </a:lnTo>
                <a:lnTo>
                  <a:pt x="282521" y="377171"/>
                </a:lnTo>
                <a:lnTo>
                  <a:pt x="281492" y="377695"/>
                </a:lnTo>
                <a:lnTo>
                  <a:pt x="277920" y="381076"/>
                </a:lnTo>
                <a:lnTo>
                  <a:pt x="275072" y="383200"/>
                </a:lnTo>
                <a:lnTo>
                  <a:pt x="272615" y="384258"/>
                </a:lnTo>
                <a:lnTo>
                  <a:pt x="267309" y="384534"/>
                </a:lnTo>
                <a:lnTo>
                  <a:pt x="264652" y="385220"/>
                </a:lnTo>
                <a:lnTo>
                  <a:pt x="261871" y="386334"/>
                </a:lnTo>
                <a:lnTo>
                  <a:pt x="261089" y="386239"/>
                </a:lnTo>
                <a:lnTo>
                  <a:pt x="258156" y="387782"/>
                </a:lnTo>
                <a:lnTo>
                  <a:pt x="254784" y="389116"/>
                </a:lnTo>
                <a:lnTo>
                  <a:pt x="252993" y="390449"/>
                </a:lnTo>
                <a:lnTo>
                  <a:pt x="249688" y="389572"/>
                </a:lnTo>
                <a:lnTo>
                  <a:pt x="243154" y="391963"/>
                </a:lnTo>
                <a:lnTo>
                  <a:pt x="239992" y="392259"/>
                </a:lnTo>
                <a:lnTo>
                  <a:pt x="236734" y="390935"/>
                </a:lnTo>
                <a:lnTo>
                  <a:pt x="233705" y="388791"/>
                </a:lnTo>
                <a:lnTo>
                  <a:pt x="230800" y="389715"/>
                </a:lnTo>
                <a:lnTo>
                  <a:pt x="228809" y="392868"/>
                </a:lnTo>
                <a:lnTo>
                  <a:pt x="227838" y="399136"/>
                </a:lnTo>
                <a:lnTo>
                  <a:pt x="226704" y="401955"/>
                </a:lnTo>
                <a:lnTo>
                  <a:pt x="226361" y="405336"/>
                </a:lnTo>
                <a:lnTo>
                  <a:pt x="224857" y="404803"/>
                </a:lnTo>
                <a:lnTo>
                  <a:pt x="216112" y="398717"/>
                </a:lnTo>
                <a:lnTo>
                  <a:pt x="215512" y="398497"/>
                </a:lnTo>
                <a:lnTo>
                  <a:pt x="208445" y="399545"/>
                </a:lnTo>
                <a:lnTo>
                  <a:pt x="206626" y="400050"/>
                </a:lnTo>
                <a:lnTo>
                  <a:pt x="204349" y="401279"/>
                </a:lnTo>
                <a:lnTo>
                  <a:pt x="201939" y="401831"/>
                </a:lnTo>
                <a:lnTo>
                  <a:pt x="199749" y="400945"/>
                </a:lnTo>
                <a:lnTo>
                  <a:pt x="197644" y="399507"/>
                </a:lnTo>
                <a:lnTo>
                  <a:pt x="195624" y="399936"/>
                </a:lnTo>
                <a:lnTo>
                  <a:pt x="193557" y="400945"/>
                </a:lnTo>
                <a:lnTo>
                  <a:pt x="192757" y="391744"/>
                </a:lnTo>
                <a:lnTo>
                  <a:pt x="193167" y="390535"/>
                </a:lnTo>
                <a:lnTo>
                  <a:pt x="194433" y="388925"/>
                </a:lnTo>
                <a:lnTo>
                  <a:pt x="195834" y="387544"/>
                </a:lnTo>
                <a:lnTo>
                  <a:pt x="199254" y="387067"/>
                </a:lnTo>
                <a:lnTo>
                  <a:pt x="202711" y="387515"/>
                </a:lnTo>
                <a:lnTo>
                  <a:pt x="205187" y="386887"/>
                </a:lnTo>
                <a:lnTo>
                  <a:pt x="207283" y="385058"/>
                </a:lnTo>
                <a:lnTo>
                  <a:pt x="209483" y="382467"/>
                </a:lnTo>
                <a:lnTo>
                  <a:pt x="211969" y="380352"/>
                </a:lnTo>
                <a:lnTo>
                  <a:pt x="215341" y="378686"/>
                </a:lnTo>
                <a:lnTo>
                  <a:pt x="218598" y="376771"/>
                </a:lnTo>
                <a:lnTo>
                  <a:pt x="221466" y="374085"/>
                </a:lnTo>
                <a:lnTo>
                  <a:pt x="224180" y="371142"/>
                </a:lnTo>
                <a:lnTo>
                  <a:pt x="226676" y="368980"/>
                </a:lnTo>
                <a:lnTo>
                  <a:pt x="229391" y="367170"/>
                </a:lnTo>
                <a:lnTo>
                  <a:pt x="233524" y="362807"/>
                </a:lnTo>
                <a:lnTo>
                  <a:pt x="239001" y="357902"/>
                </a:lnTo>
                <a:lnTo>
                  <a:pt x="241106" y="354263"/>
                </a:lnTo>
                <a:lnTo>
                  <a:pt x="242411" y="353263"/>
                </a:lnTo>
                <a:lnTo>
                  <a:pt x="247126" y="351234"/>
                </a:lnTo>
                <a:lnTo>
                  <a:pt x="253384" y="349672"/>
                </a:lnTo>
                <a:lnTo>
                  <a:pt x="256337" y="349748"/>
                </a:lnTo>
                <a:lnTo>
                  <a:pt x="259251" y="352940"/>
                </a:lnTo>
                <a:lnTo>
                  <a:pt x="260823" y="352501"/>
                </a:lnTo>
                <a:lnTo>
                  <a:pt x="262423" y="351673"/>
                </a:lnTo>
                <a:lnTo>
                  <a:pt x="265643" y="351215"/>
                </a:lnTo>
                <a:lnTo>
                  <a:pt x="268957" y="351749"/>
                </a:lnTo>
                <a:lnTo>
                  <a:pt x="272196" y="351758"/>
                </a:lnTo>
                <a:lnTo>
                  <a:pt x="275434" y="351358"/>
                </a:lnTo>
                <a:lnTo>
                  <a:pt x="281644" y="350311"/>
                </a:lnTo>
                <a:lnTo>
                  <a:pt x="284921" y="349044"/>
                </a:lnTo>
                <a:lnTo>
                  <a:pt x="288121" y="347405"/>
                </a:lnTo>
                <a:lnTo>
                  <a:pt x="299514" y="346253"/>
                </a:lnTo>
                <a:lnTo>
                  <a:pt x="307314" y="343500"/>
                </a:lnTo>
                <a:lnTo>
                  <a:pt x="308553" y="343700"/>
                </a:lnTo>
                <a:lnTo>
                  <a:pt x="309753" y="344329"/>
                </a:lnTo>
                <a:lnTo>
                  <a:pt x="309848" y="346367"/>
                </a:lnTo>
                <a:lnTo>
                  <a:pt x="308857" y="348587"/>
                </a:lnTo>
                <a:lnTo>
                  <a:pt x="309819" y="349930"/>
                </a:lnTo>
                <a:lnTo>
                  <a:pt x="311401" y="350758"/>
                </a:lnTo>
                <a:lnTo>
                  <a:pt x="318745" y="351016"/>
                </a:lnTo>
                <a:lnTo>
                  <a:pt x="320840" y="351492"/>
                </a:lnTo>
                <a:lnTo>
                  <a:pt x="323907" y="349977"/>
                </a:lnTo>
                <a:lnTo>
                  <a:pt x="326803" y="348101"/>
                </a:lnTo>
                <a:lnTo>
                  <a:pt x="329822" y="345624"/>
                </a:lnTo>
                <a:lnTo>
                  <a:pt x="331937" y="342833"/>
                </a:lnTo>
                <a:lnTo>
                  <a:pt x="329984" y="339338"/>
                </a:lnTo>
                <a:lnTo>
                  <a:pt x="329555" y="335509"/>
                </a:lnTo>
                <a:lnTo>
                  <a:pt x="331194" y="331346"/>
                </a:lnTo>
                <a:lnTo>
                  <a:pt x="333565" y="327841"/>
                </a:lnTo>
                <a:lnTo>
                  <a:pt x="336385" y="325717"/>
                </a:lnTo>
                <a:lnTo>
                  <a:pt x="338985" y="323269"/>
                </a:lnTo>
                <a:lnTo>
                  <a:pt x="344243" y="316316"/>
                </a:lnTo>
                <a:lnTo>
                  <a:pt x="348043" y="310677"/>
                </a:lnTo>
                <a:lnTo>
                  <a:pt x="349415" y="303724"/>
                </a:lnTo>
                <a:lnTo>
                  <a:pt x="348615" y="295475"/>
                </a:lnTo>
                <a:lnTo>
                  <a:pt x="351939" y="289322"/>
                </a:lnTo>
                <a:lnTo>
                  <a:pt x="355120" y="288265"/>
                </a:lnTo>
                <a:lnTo>
                  <a:pt x="361436" y="285455"/>
                </a:lnTo>
                <a:lnTo>
                  <a:pt x="364750" y="284636"/>
                </a:lnTo>
                <a:lnTo>
                  <a:pt x="365246" y="285864"/>
                </a:lnTo>
                <a:lnTo>
                  <a:pt x="365150" y="287474"/>
                </a:lnTo>
                <a:lnTo>
                  <a:pt x="360188" y="292637"/>
                </a:lnTo>
                <a:lnTo>
                  <a:pt x="357340" y="294761"/>
                </a:lnTo>
                <a:lnTo>
                  <a:pt x="355644" y="295418"/>
                </a:lnTo>
                <a:lnTo>
                  <a:pt x="354082" y="296351"/>
                </a:lnTo>
                <a:lnTo>
                  <a:pt x="353444" y="298171"/>
                </a:lnTo>
                <a:lnTo>
                  <a:pt x="355978" y="301200"/>
                </a:lnTo>
                <a:lnTo>
                  <a:pt x="356616" y="303438"/>
                </a:lnTo>
                <a:lnTo>
                  <a:pt x="356454" y="305581"/>
                </a:lnTo>
                <a:lnTo>
                  <a:pt x="356568" y="307515"/>
                </a:lnTo>
                <a:lnTo>
                  <a:pt x="359426" y="309610"/>
                </a:lnTo>
                <a:lnTo>
                  <a:pt x="362712" y="310305"/>
                </a:lnTo>
                <a:lnTo>
                  <a:pt x="364084" y="310287"/>
                </a:lnTo>
                <a:lnTo>
                  <a:pt x="365284" y="309734"/>
                </a:lnTo>
                <a:lnTo>
                  <a:pt x="369036" y="304600"/>
                </a:lnTo>
                <a:lnTo>
                  <a:pt x="369875" y="303705"/>
                </a:lnTo>
                <a:lnTo>
                  <a:pt x="380542" y="299933"/>
                </a:lnTo>
                <a:lnTo>
                  <a:pt x="385791" y="297047"/>
                </a:lnTo>
                <a:lnTo>
                  <a:pt x="388696" y="296294"/>
                </a:lnTo>
                <a:lnTo>
                  <a:pt x="391420" y="294789"/>
                </a:lnTo>
                <a:lnTo>
                  <a:pt x="397535" y="288979"/>
                </a:lnTo>
                <a:lnTo>
                  <a:pt x="399783" y="286293"/>
                </a:lnTo>
                <a:lnTo>
                  <a:pt x="401831" y="283321"/>
                </a:lnTo>
                <a:lnTo>
                  <a:pt x="403470" y="279864"/>
                </a:lnTo>
                <a:lnTo>
                  <a:pt x="404765" y="276120"/>
                </a:lnTo>
                <a:lnTo>
                  <a:pt x="406536" y="273787"/>
                </a:lnTo>
                <a:lnTo>
                  <a:pt x="416223" y="268214"/>
                </a:lnTo>
                <a:lnTo>
                  <a:pt x="419338" y="265176"/>
                </a:lnTo>
                <a:lnTo>
                  <a:pt x="420328" y="263700"/>
                </a:lnTo>
                <a:lnTo>
                  <a:pt x="421529" y="259423"/>
                </a:lnTo>
                <a:lnTo>
                  <a:pt x="422357" y="254975"/>
                </a:lnTo>
                <a:lnTo>
                  <a:pt x="423529" y="251479"/>
                </a:lnTo>
                <a:lnTo>
                  <a:pt x="425119" y="248203"/>
                </a:lnTo>
                <a:lnTo>
                  <a:pt x="427244" y="244859"/>
                </a:lnTo>
                <a:lnTo>
                  <a:pt x="429634" y="241745"/>
                </a:lnTo>
                <a:lnTo>
                  <a:pt x="431044" y="238554"/>
                </a:lnTo>
                <a:lnTo>
                  <a:pt x="433101" y="230905"/>
                </a:lnTo>
                <a:lnTo>
                  <a:pt x="433997" y="226657"/>
                </a:lnTo>
                <a:lnTo>
                  <a:pt x="434702" y="225123"/>
                </a:lnTo>
                <a:lnTo>
                  <a:pt x="435730" y="223838"/>
                </a:lnTo>
                <a:lnTo>
                  <a:pt x="436626" y="222199"/>
                </a:lnTo>
                <a:lnTo>
                  <a:pt x="437312" y="220371"/>
                </a:lnTo>
                <a:lnTo>
                  <a:pt x="437626" y="218561"/>
                </a:lnTo>
                <a:lnTo>
                  <a:pt x="438064" y="213017"/>
                </a:lnTo>
                <a:lnTo>
                  <a:pt x="437797" y="208693"/>
                </a:lnTo>
                <a:lnTo>
                  <a:pt x="436197" y="205026"/>
                </a:lnTo>
                <a:lnTo>
                  <a:pt x="434873" y="203988"/>
                </a:lnTo>
                <a:lnTo>
                  <a:pt x="433435" y="203930"/>
                </a:lnTo>
                <a:lnTo>
                  <a:pt x="431263" y="204245"/>
                </a:lnTo>
                <a:lnTo>
                  <a:pt x="429425" y="202749"/>
                </a:lnTo>
                <a:lnTo>
                  <a:pt x="429806" y="201425"/>
                </a:lnTo>
                <a:lnTo>
                  <a:pt x="431682" y="201178"/>
                </a:lnTo>
                <a:lnTo>
                  <a:pt x="432958" y="200492"/>
                </a:lnTo>
                <a:lnTo>
                  <a:pt x="433883" y="199244"/>
                </a:lnTo>
                <a:lnTo>
                  <a:pt x="435607" y="195234"/>
                </a:lnTo>
                <a:lnTo>
                  <a:pt x="436636" y="190929"/>
                </a:lnTo>
                <a:lnTo>
                  <a:pt x="436730" y="189024"/>
                </a:lnTo>
                <a:lnTo>
                  <a:pt x="435378" y="185547"/>
                </a:lnTo>
                <a:lnTo>
                  <a:pt x="434311" y="181366"/>
                </a:lnTo>
                <a:lnTo>
                  <a:pt x="434283" y="179108"/>
                </a:lnTo>
                <a:lnTo>
                  <a:pt x="435454" y="176498"/>
                </a:lnTo>
                <a:lnTo>
                  <a:pt x="437131" y="174374"/>
                </a:lnTo>
                <a:lnTo>
                  <a:pt x="438626" y="173879"/>
                </a:lnTo>
                <a:lnTo>
                  <a:pt x="440245" y="173727"/>
                </a:lnTo>
                <a:lnTo>
                  <a:pt x="441722" y="172907"/>
                </a:lnTo>
                <a:lnTo>
                  <a:pt x="443093" y="171717"/>
                </a:lnTo>
                <a:lnTo>
                  <a:pt x="443865" y="170402"/>
                </a:lnTo>
                <a:lnTo>
                  <a:pt x="445065" y="166821"/>
                </a:lnTo>
                <a:lnTo>
                  <a:pt x="445532" y="164783"/>
                </a:lnTo>
                <a:lnTo>
                  <a:pt x="444770" y="159296"/>
                </a:lnTo>
                <a:lnTo>
                  <a:pt x="445551" y="157791"/>
                </a:lnTo>
                <a:lnTo>
                  <a:pt x="446656" y="156858"/>
                </a:lnTo>
                <a:lnTo>
                  <a:pt x="448132" y="157562"/>
                </a:lnTo>
                <a:lnTo>
                  <a:pt x="449656" y="157705"/>
                </a:lnTo>
                <a:lnTo>
                  <a:pt x="451428" y="157486"/>
                </a:lnTo>
                <a:lnTo>
                  <a:pt x="453123" y="158067"/>
                </a:lnTo>
                <a:lnTo>
                  <a:pt x="453437" y="159477"/>
                </a:lnTo>
                <a:lnTo>
                  <a:pt x="454504" y="168735"/>
                </a:lnTo>
                <a:lnTo>
                  <a:pt x="455114" y="169983"/>
                </a:lnTo>
                <a:lnTo>
                  <a:pt x="456352" y="170955"/>
                </a:lnTo>
                <a:lnTo>
                  <a:pt x="457743" y="170812"/>
                </a:lnTo>
                <a:lnTo>
                  <a:pt x="458943" y="169374"/>
                </a:lnTo>
                <a:lnTo>
                  <a:pt x="459753" y="167459"/>
                </a:lnTo>
                <a:lnTo>
                  <a:pt x="461353" y="167059"/>
                </a:lnTo>
                <a:lnTo>
                  <a:pt x="466239" y="169116"/>
                </a:lnTo>
                <a:lnTo>
                  <a:pt x="467973" y="167650"/>
                </a:lnTo>
                <a:lnTo>
                  <a:pt x="469096" y="165373"/>
                </a:lnTo>
                <a:lnTo>
                  <a:pt x="470078" y="161344"/>
                </a:lnTo>
                <a:lnTo>
                  <a:pt x="469602" y="157705"/>
                </a:lnTo>
                <a:lnTo>
                  <a:pt x="468430" y="156353"/>
                </a:lnTo>
                <a:lnTo>
                  <a:pt x="467220" y="156591"/>
                </a:lnTo>
                <a:lnTo>
                  <a:pt x="466154" y="157591"/>
                </a:lnTo>
                <a:lnTo>
                  <a:pt x="464953" y="158134"/>
                </a:lnTo>
                <a:lnTo>
                  <a:pt x="457743" y="160049"/>
                </a:lnTo>
                <a:lnTo>
                  <a:pt x="457781" y="155991"/>
                </a:lnTo>
                <a:lnTo>
                  <a:pt x="459324" y="149895"/>
                </a:lnTo>
                <a:lnTo>
                  <a:pt x="460171" y="147961"/>
                </a:lnTo>
                <a:lnTo>
                  <a:pt x="461391" y="147047"/>
                </a:lnTo>
                <a:lnTo>
                  <a:pt x="464420" y="148114"/>
                </a:lnTo>
                <a:lnTo>
                  <a:pt x="465896" y="148819"/>
                </a:lnTo>
                <a:lnTo>
                  <a:pt x="469125" y="151848"/>
                </a:lnTo>
                <a:close/>
                <a:moveTo>
                  <a:pt x="391992" y="274577"/>
                </a:moveTo>
                <a:lnTo>
                  <a:pt x="389448" y="274663"/>
                </a:lnTo>
                <a:lnTo>
                  <a:pt x="388820" y="274329"/>
                </a:lnTo>
                <a:lnTo>
                  <a:pt x="390354" y="273491"/>
                </a:lnTo>
                <a:lnTo>
                  <a:pt x="390497" y="272091"/>
                </a:lnTo>
                <a:lnTo>
                  <a:pt x="391420" y="269596"/>
                </a:lnTo>
                <a:lnTo>
                  <a:pt x="391401" y="268881"/>
                </a:lnTo>
                <a:lnTo>
                  <a:pt x="389382" y="268748"/>
                </a:lnTo>
                <a:lnTo>
                  <a:pt x="389487" y="265919"/>
                </a:lnTo>
                <a:lnTo>
                  <a:pt x="390991" y="263119"/>
                </a:lnTo>
                <a:lnTo>
                  <a:pt x="395135" y="258709"/>
                </a:lnTo>
                <a:lnTo>
                  <a:pt x="396268" y="257880"/>
                </a:lnTo>
                <a:lnTo>
                  <a:pt x="396440" y="259814"/>
                </a:lnTo>
                <a:lnTo>
                  <a:pt x="395182" y="264376"/>
                </a:lnTo>
                <a:lnTo>
                  <a:pt x="394935" y="266024"/>
                </a:lnTo>
                <a:lnTo>
                  <a:pt x="398193" y="266367"/>
                </a:lnTo>
                <a:lnTo>
                  <a:pt x="396097" y="271824"/>
                </a:lnTo>
                <a:lnTo>
                  <a:pt x="391992" y="274577"/>
                </a:lnTo>
                <a:close/>
                <a:moveTo>
                  <a:pt x="259042" y="328527"/>
                </a:moveTo>
                <a:lnTo>
                  <a:pt x="257823" y="329755"/>
                </a:lnTo>
                <a:lnTo>
                  <a:pt x="255537" y="329355"/>
                </a:lnTo>
                <a:lnTo>
                  <a:pt x="254212" y="327574"/>
                </a:lnTo>
                <a:lnTo>
                  <a:pt x="254651" y="325564"/>
                </a:lnTo>
                <a:lnTo>
                  <a:pt x="257041" y="324022"/>
                </a:lnTo>
                <a:lnTo>
                  <a:pt x="259327" y="327117"/>
                </a:lnTo>
                <a:lnTo>
                  <a:pt x="259042" y="328527"/>
                </a:lnTo>
                <a:close/>
                <a:moveTo>
                  <a:pt x="421729" y="376809"/>
                </a:moveTo>
                <a:lnTo>
                  <a:pt x="421443" y="378333"/>
                </a:lnTo>
                <a:lnTo>
                  <a:pt x="420024" y="378000"/>
                </a:lnTo>
                <a:lnTo>
                  <a:pt x="419348" y="377009"/>
                </a:lnTo>
                <a:lnTo>
                  <a:pt x="419433" y="375228"/>
                </a:lnTo>
                <a:lnTo>
                  <a:pt x="420928" y="375218"/>
                </a:lnTo>
                <a:lnTo>
                  <a:pt x="421729" y="376809"/>
                </a:lnTo>
                <a:close/>
                <a:moveTo>
                  <a:pt x="152514" y="388849"/>
                </a:moveTo>
                <a:lnTo>
                  <a:pt x="151971" y="390401"/>
                </a:lnTo>
                <a:lnTo>
                  <a:pt x="150161" y="389306"/>
                </a:lnTo>
                <a:lnTo>
                  <a:pt x="149333" y="388315"/>
                </a:lnTo>
                <a:lnTo>
                  <a:pt x="151019" y="383429"/>
                </a:lnTo>
                <a:lnTo>
                  <a:pt x="150819" y="381571"/>
                </a:lnTo>
                <a:lnTo>
                  <a:pt x="150923" y="380667"/>
                </a:lnTo>
                <a:lnTo>
                  <a:pt x="154267" y="378105"/>
                </a:lnTo>
                <a:lnTo>
                  <a:pt x="154848" y="378590"/>
                </a:lnTo>
                <a:lnTo>
                  <a:pt x="155048" y="379304"/>
                </a:lnTo>
                <a:lnTo>
                  <a:pt x="154753" y="380400"/>
                </a:lnTo>
                <a:lnTo>
                  <a:pt x="154924" y="382819"/>
                </a:lnTo>
                <a:lnTo>
                  <a:pt x="152409" y="386820"/>
                </a:lnTo>
                <a:lnTo>
                  <a:pt x="152514" y="388849"/>
                </a:lnTo>
                <a:close/>
                <a:moveTo>
                  <a:pt x="300809" y="390954"/>
                </a:moveTo>
                <a:lnTo>
                  <a:pt x="297913" y="393697"/>
                </a:lnTo>
                <a:lnTo>
                  <a:pt x="295399" y="393507"/>
                </a:lnTo>
                <a:lnTo>
                  <a:pt x="294141" y="392278"/>
                </a:lnTo>
                <a:lnTo>
                  <a:pt x="293722" y="390763"/>
                </a:lnTo>
                <a:lnTo>
                  <a:pt x="296113" y="388382"/>
                </a:lnTo>
                <a:lnTo>
                  <a:pt x="298170" y="385010"/>
                </a:lnTo>
                <a:lnTo>
                  <a:pt x="300038" y="383515"/>
                </a:lnTo>
                <a:lnTo>
                  <a:pt x="301542" y="382676"/>
                </a:lnTo>
                <a:lnTo>
                  <a:pt x="302723" y="382705"/>
                </a:lnTo>
                <a:lnTo>
                  <a:pt x="300075" y="387410"/>
                </a:lnTo>
                <a:lnTo>
                  <a:pt x="300809" y="390954"/>
                </a:lnTo>
                <a:close/>
                <a:moveTo>
                  <a:pt x="285273" y="384658"/>
                </a:moveTo>
                <a:lnTo>
                  <a:pt x="284779" y="385296"/>
                </a:lnTo>
                <a:lnTo>
                  <a:pt x="284302" y="385124"/>
                </a:lnTo>
                <a:lnTo>
                  <a:pt x="282597" y="386601"/>
                </a:lnTo>
                <a:lnTo>
                  <a:pt x="282235" y="385181"/>
                </a:lnTo>
                <a:lnTo>
                  <a:pt x="280892" y="384238"/>
                </a:lnTo>
                <a:lnTo>
                  <a:pt x="280730" y="383496"/>
                </a:lnTo>
                <a:lnTo>
                  <a:pt x="284569" y="383010"/>
                </a:lnTo>
                <a:lnTo>
                  <a:pt x="285807" y="383400"/>
                </a:lnTo>
                <a:lnTo>
                  <a:pt x="285273" y="384658"/>
                </a:lnTo>
                <a:close/>
                <a:moveTo>
                  <a:pt x="285416" y="391982"/>
                </a:moveTo>
                <a:lnTo>
                  <a:pt x="289122" y="393325"/>
                </a:lnTo>
                <a:lnTo>
                  <a:pt x="292903" y="392944"/>
                </a:lnTo>
                <a:lnTo>
                  <a:pt x="292846" y="398821"/>
                </a:lnTo>
                <a:lnTo>
                  <a:pt x="293389" y="400793"/>
                </a:lnTo>
                <a:lnTo>
                  <a:pt x="294446" y="402555"/>
                </a:lnTo>
                <a:lnTo>
                  <a:pt x="293903" y="405117"/>
                </a:lnTo>
                <a:lnTo>
                  <a:pt x="295617" y="405994"/>
                </a:lnTo>
                <a:lnTo>
                  <a:pt x="290531" y="408908"/>
                </a:lnTo>
                <a:lnTo>
                  <a:pt x="285950" y="412775"/>
                </a:lnTo>
                <a:lnTo>
                  <a:pt x="284064" y="415376"/>
                </a:lnTo>
                <a:lnTo>
                  <a:pt x="282359" y="418167"/>
                </a:lnTo>
                <a:lnTo>
                  <a:pt x="281368" y="421119"/>
                </a:lnTo>
                <a:lnTo>
                  <a:pt x="280730" y="424291"/>
                </a:lnTo>
                <a:lnTo>
                  <a:pt x="279196" y="423034"/>
                </a:lnTo>
                <a:lnTo>
                  <a:pt x="274777" y="417881"/>
                </a:lnTo>
                <a:lnTo>
                  <a:pt x="271976" y="416471"/>
                </a:lnTo>
                <a:lnTo>
                  <a:pt x="267471" y="415719"/>
                </a:lnTo>
                <a:lnTo>
                  <a:pt x="266042" y="415890"/>
                </a:lnTo>
                <a:lnTo>
                  <a:pt x="256784" y="420700"/>
                </a:lnTo>
                <a:lnTo>
                  <a:pt x="255555" y="424215"/>
                </a:lnTo>
                <a:lnTo>
                  <a:pt x="253032" y="429501"/>
                </a:lnTo>
                <a:lnTo>
                  <a:pt x="251831" y="431244"/>
                </a:lnTo>
                <a:lnTo>
                  <a:pt x="250498" y="431749"/>
                </a:lnTo>
                <a:lnTo>
                  <a:pt x="249555" y="432654"/>
                </a:lnTo>
                <a:lnTo>
                  <a:pt x="248526" y="437150"/>
                </a:lnTo>
                <a:lnTo>
                  <a:pt x="245659" y="439912"/>
                </a:lnTo>
                <a:lnTo>
                  <a:pt x="243897" y="439998"/>
                </a:lnTo>
                <a:lnTo>
                  <a:pt x="240906" y="439236"/>
                </a:lnTo>
                <a:lnTo>
                  <a:pt x="239553" y="439664"/>
                </a:lnTo>
                <a:lnTo>
                  <a:pt x="241344" y="435235"/>
                </a:lnTo>
                <a:lnTo>
                  <a:pt x="238487" y="434692"/>
                </a:lnTo>
                <a:lnTo>
                  <a:pt x="235620" y="434788"/>
                </a:lnTo>
                <a:lnTo>
                  <a:pt x="235553" y="431902"/>
                </a:lnTo>
                <a:lnTo>
                  <a:pt x="233819" y="430263"/>
                </a:lnTo>
                <a:lnTo>
                  <a:pt x="235105" y="428130"/>
                </a:lnTo>
                <a:lnTo>
                  <a:pt x="235143" y="426387"/>
                </a:lnTo>
                <a:lnTo>
                  <a:pt x="235896" y="425425"/>
                </a:lnTo>
                <a:lnTo>
                  <a:pt x="236153" y="424024"/>
                </a:lnTo>
                <a:lnTo>
                  <a:pt x="236048" y="422824"/>
                </a:lnTo>
                <a:lnTo>
                  <a:pt x="234286" y="422462"/>
                </a:lnTo>
                <a:lnTo>
                  <a:pt x="233210" y="421615"/>
                </a:lnTo>
                <a:lnTo>
                  <a:pt x="233410" y="418452"/>
                </a:lnTo>
                <a:lnTo>
                  <a:pt x="232400" y="418338"/>
                </a:lnTo>
                <a:lnTo>
                  <a:pt x="229886" y="418890"/>
                </a:lnTo>
                <a:lnTo>
                  <a:pt x="224666" y="421329"/>
                </a:lnTo>
                <a:lnTo>
                  <a:pt x="223247" y="421329"/>
                </a:lnTo>
                <a:lnTo>
                  <a:pt x="225428" y="419586"/>
                </a:lnTo>
                <a:lnTo>
                  <a:pt x="230067" y="417204"/>
                </a:lnTo>
                <a:lnTo>
                  <a:pt x="232153" y="415833"/>
                </a:lnTo>
                <a:lnTo>
                  <a:pt x="236705" y="411985"/>
                </a:lnTo>
                <a:lnTo>
                  <a:pt x="239573" y="410166"/>
                </a:lnTo>
                <a:lnTo>
                  <a:pt x="241059" y="406937"/>
                </a:lnTo>
                <a:lnTo>
                  <a:pt x="241525" y="404974"/>
                </a:lnTo>
                <a:lnTo>
                  <a:pt x="242497" y="403241"/>
                </a:lnTo>
                <a:lnTo>
                  <a:pt x="243354" y="400469"/>
                </a:lnTo>
                <a:lnTo>
                  <a:pt x="244821" y="399545"/>
                </a:lnTo>
                <a:lnTo>
                  <a:pt x="247383" y="397164"/>
                </a:lnTo>
                <a:lnTo>
                  <a:pt x="248850" y="397393"/>
                </a:lnTo>
                <a:lnTo>
                  <a:pt x="250488" y="400317"/>
                </a:lnTo>
                <a:lnTo>
                  <a:pt x="252689" y="402555"/>
                </a:lnTo>
                <a:lnTo>
                  <a:pt x="254270" y="402365"/>
                </a:lnTo>
                <a:lnTo>
                  <a:pt x="257099" y="401212"/>
                </a:lnTo>
                <a:lnTo>
                  <a:pt x="258470" y="400955"/>
                </a:lnTo>
                <a:lnTo>
                  <a:pt x="261738" y="401098"/>
                </a:lnTo>
                <a:lnTo>
                  <a:pt x="264680" y="399679"/>
                </a:lnTo>
                <a:lnTo>
                  <a:pt x="265881" y="398002"/>
                </a:lnTo>
                <a:lnTo>
                  <a:pt x="266329" y="395907"/>
                </a:lnTo>
                <a:lnTo>
                  <a:pt x="265233" y="392392"/>
                </a:lnTo>
                <a:lnTo>
                  <a:pt x="266642" y="392744"/>
                </a:lnTo>
                <a:lnTo>
                  <a:pt x="268005" y="392602"/>
                </a:lnTo>
                <a:lnTo>
                  <a:pt x="271196" y="390363"/>
                </a:lnTo>
                <a:lnTo>
                  <a:pt x="274482" y="389030"/>
                </a:lnTo>
                <a:lnTo>
                  <a:pt x="277882" y="388696"/>
                </a:lnTo>
                <a:lnTo>
                  <a:pt x="281711" y="389963"/>
                </a:lnTo>
                <a:lnTo>
                  <a:pt x="285416" y="391982"/>
                </a:lnTo>
                <a:close/>
                <a:moveTo>
                  <a:pt x="149685" y="396259"/>
                </a:moveTo>
                <a:lnTo>
                  <a:pt x="147942" y="397564"/>
                </a:lnTo>
                <a:lnTo>
                  <a:pt x="147199" y="395573"/>
                </a:lnTo>
                <a:lnTo>
                  <a:pt x="147961" y="389915"/>
                </a:lnTo>
                <a:lnTo>
                  <a:pt x="151228" y="391078"/>
                </a:lnTo>
                <a:lnTo>
                  <a:pt x="151171" y="392811"/>
                </a:lnTo>
                <a:lnTo>
                  <a:pt x="149685" y="396259"/>
                </a:lnTo>
                <a:close/>
                <a:moveTo>
                  <a:pt x="237867" y="396526"/>
                </a:moveTo>
                <a:lnTo>
                  <a:pt x="237096" y="397812"/>
                </a:lnTo>
                <a:lnTo>
                  <a:pt x="234725" y="397421"/>
                </a:lnTo>
                <a:lnTo>
                  <a:pt x="235677" y="396307"/>
                </a:lnTo>
                <a:lnTo>
                  <a:pt x="236401" y="394954"/>
                </a:lnTo>
                <a:lnTo>
                  <a:pt x="236934" y="394678"/>
                </a:lnTo>
                <a:lnTo>
                  <a:pt x="237382" y="396145"/>
                </a:lnTo>
                <a:lnTo>
                  <a:pt x="237867" y="396526"/>
                </a:lnTo>
                <a:close/>
                <a:moveTo>
                  <a:pt x="229514" y="401984"/>
                </a:moveTo>
                <a:lnTo>
                  <a:pt x="230819" y="403165"/>
                </a:lnTo>
                <a:lnTo>
                  <a:pt x="233915" y="402689"/>
                </a:lnTo>
                <a:lnTo>
                  <a:pt x="234296" y="403022"/>
                </a:lnTo>
                <a:lnTo>
                  <a:pt x="233391" y="404089"/>
                </a:lnTo>
                <a:lnTo>
                  <a:pt x="232020" y="405146"/>
                </a:lnTo>
                <a:lnTo>
                  <a:pt x="229543" y="404355"/>
                </a:lnTo>
                <a:lnTo>
                  <a:pt x="227981" y="404317"/>
                </a:lnTo>
                <a:lnTo>
                  <a:pt x="227762" y="402555"/>
                </a:lnTo>
                <a:lnTo>
                  <a:pt x="227962" y="401917"/>
                </a:lnTo>
                <a:lnTo>
                  <a:pt x="229514" y="401984"/>
                </a:lnTo>
                <a:close/>
                <a:moveTo>
                  <a:pt x="200349" y="412947"/>
                </a:moveTo>
                <a:lnTo>
                  <a:pt x="203939" y="413899"/>
                </a:lnTo>
                <a:lnTo>
                  <a:pt x="205464" y="413956"/>
                </a:lnTo>
                <a:lnTo>
                  <a:pt x="206864" y="413528"/>
                </a:lnTo>
                <a:lnTo>
                  <a:pt x="209016" y="412280"/>
                </a:lnTo>
                <a:lnTo>
                  <a:pt x="211255" y="411356"/>
                </a:lnTo>
                <a:lnTo>
                  <a:pt x="212864" y="411823"/>
                </a:lnTo>
                <a:lnTo>
                  <a:pt x="214284" y="412937"/>
                </a:lnTo>
                <a:lnTo>
                  <a:pt x="215026" y="414509"/>
                </a:lnTo>
                <a:lnTo>
                  <a:pt x="214665" y="416147"/>
                </a:lnTo>
                <a:lnTo>
                  <a:pt x="212121" y="419671"/>
                </a:lnTo>
                <a:lnTo>
                  <a:pt x="210026" y="423424"/>
                </a:lnTo>
                <a:lnTo>
                  <a:pt x="214826" y="424129"/>
                </a:lnTo>
                <a:lnTo>
                  <a:pt x="219627" y="424053"/>
                </a:lnTo>
                <a:lnTo>
                  <a:pt x="218513" y="426368"/>
                </a:lnTo>
                <a:lnTo>
                  <a:pt x="218322" y="428387"/>
                </a:lnTo>
                <a:lnTo>
                  <a:pt x="219789" y="429349"/>
                </a:lnTo>
                <a:lnTo>
                  <a:pt x="221037" y="430644"/>
                </a:lnTo>
                <a:lnTo>
                  <a:pt x="220713" y="431816"/>
                </a:lnTo>
                <a:lnTo>
                  <a:pt x="219999" y="432968"/>
                </a:lnTo>
                <a:lnTo>
                  <a:pt x="222618" y="434702"/>
                </a:lnTo>
                <a:lnTo>
                  <a:pt x="222447" y="435864"/>
                </a:lnTo>
                <a:lnTo>
                  <a:pt x="221770" y="437083"/>
                </a:lnTo>
                <a:lnTo>
                  <a:pt x="215227" y="445027"/>
                </a:lnTo>
                <a:lnTo>
                  <a:pt x="213303" y="449037"/>
                </a:lnTo>
                <a:lnTo>
                  <a:pt x="211969" y="453447"/>
                </a:lnTo>
                <a:lnTo>
                  <a:pt x="210741" y="456667"/>
                </a:lnTo>
                <a:lnTo>
                  <a:pt x="209845" y="460010"/>
                </a:lnTo>
                <a:lnTo>
                  <a:pt x="209169" y="463610"/>
                </a:lnTo>
                <a:lnTo>
                  <a:pt x="207950" y="467325"/>
                </a:lnTo>
                <a:lnTo>
                  <a:pt x="208359" y="470611"/>
                </a:lnTo>
                <a:lnTo>
                  <a:pt x="207950" y="473983"/>
                </a:lnTo>
                <a:lnTo>
                  <a:pt x="204664" y="482289"/>
                </a:lnTo>
                <a:lnTo>
                  <a:pt x="202320" y="482137"/>
                </a:lnTo>
                <a:lnTo>
                  <a:pt x="199377" y="481136"/>
                </a:lnTo>
                <a:lnTo>
                  <a:pt x="197539" y="481289"/>
                </a:lnTo>
                <a:lnTo>
                  <a:pt x="196586" y="483127"/>
                </a:lnTo>
                <a:lnTo>
                  <a:pt x="198272" y="486909"/>
                </a:lnTo>
                <a:lnTo>
                  <a:pt x="193034" y="491395"/>
                </a:lnTo>
                <a:lnTo>
                  <a:pt x="187242" y="494405"/>
                </a:lnTo>
                <a:lnTo>
                  <a:pt x="187204" y="493033"/>
                </a:lnTo>
                <a:lnTo>
                  <a:pt x="187757" y="491957"/>
                </a:lnTo>
                <a:lnTo>
                  <a:pt x="188585" y="491090"/>
                </a:lnTo>
                <a:lnTo>
                  <a:pt x="189186" y="490042"/>
                </a:lnTo>
                <a:lnTo>
                  <a:pt x="190033" y="486518"/>
                </a:lnTo>
                <a:lnTo>
                  <a:pt x="189614" y="482965"/>
                </a:lnTo>
                <a:lnTo>
                  <a:pt x="187861" y="478507"/>
                </a:lnTo>
                <a:lnTo>
                  <a:pt x="187737" y="476907"/>
                </a:lnTo>
                <a:lnTo>
                  <a:pt x="188947" y="476260"/>
                </a:lnTo>
                <a:lnTo>
                  <a:pt x="189757" y="476069"/>
                </a:lnTo>
                <a:lnTo>
                  <a:pt x="190195" y="475450"/>
                </a:lnTo>
                <a:lnTo>
                  <a:pt x="190214" y="473974"/>
                </a:lnTo>
                <a:lnTo>
                  <a:pt x="189662" y="472878"/>
                </a:lnTo>
                <a:lnTo>
                  <a:pt x="188004" y="472526"/>
                </a:lnTo>
                <a:lnTo>
                  <a:pt x="186423" y="472507"/>
                </a:lnTo>
                <a:lnTo>
                  <a:pt x="185308" y="474164"/>
                </a:lnTo>
                <a:lnTo>
                  <a:pt x="183775" y="477355"/>
                </a:lnTo>
                <a:lnTo>
                  <a:pt x="183032" y="480584"/>
                </a:lnTo>
                <a:lnTo>
                  <a:pt x="183356" y="482346"/>
                </a:lnTo>
                <a:lnTo>
                  <a:pt x="184032" y="483927"/>
                </a:lnTo>
                <a:lnTo>
                  <a:pt x="186137" y="486566"/>
                </a:lnTo>
                <a:lnTo>
                  <a:pt x="185528" y="488128"/>
                </a:lnTo>
                <a:lnTo>
                  <a:pt x="184652" y="489337"/>
                </a:lnTo>
                <a:lnTo>
                  <a:pt x="177222" y="486585"/>
                </a:lnTo>
                <a:lnTo>
                  <a:pt x="175612" y="486385"/>
                </a:lnTo>
                <a:lnTo>
                  <a:pt x="174279" y="485804"/>
                </a:lnTo>
                <a:lnTo>
                  <a:pt x="172850" y="482175"/>
                </a:lnTo>
                <a:lnTo>
                  <a:pt x="175879" y="481298"/>
                </a:lnTo>
                <a:lnTo>
                  <a:pt x="176774" y="480860"/>
                </a:lnTo>
                <a:lnTo>
                  <a:pt x="177108" y="479698"/>
                </a:lnTo>
                <a:lnTo>
                  <a:pt x="177517" y="476155"/>
                </a:lnTo>
                <a:lnTo>
                  <a:pt x="176107" y="473183"/>
                </a:lnTo>
                <a:lnTo>
                  <a:pt x="174907" y="472126"/>
                </a:lnTo>
                <a:lnTo>
                  <a:pt x="173936" y="470916"/>
                </a:lnTo>
                <a:lnTo>
                  <a:pt x="174545" y="468411"/>
                </a:lnTo>
                <a:lnTo>
                  <a:pt x="174145" y="465249"/>
                </a:lnTo>
                <a:lnTo>
                  <a:pt x="174107" y="460829"/>
                </a:lnTo>
                <a:lnTo>
                  <a:pt x="174631" y="460067"/>
                </a:lnTo>
                <a:lnTo>
                  <a:pt x="177441" y="459172"/>
                </a:lnTo>
                <a:lnTo>
                  <a:pt x="179470" y="456800"/>
                </a:lnTo>
                <a:lnTo>
                  <a:pt x="181260" y="454095"/>
                </a:lnTo>
                <a:lnTo>
                  <a:pt x="183880" y="449332"/>
                </a:lnTo>
                <a:lnTo>
                  <a:pt x="186033" y="444179"/>
                </a:lnTo>
                <a:lnTo>
                  <a:pt x="183966" y="443960"/>
                </a:lnTo>
                <a:lnTo>
                  <a:pt x="182213" y="442989"/>
                </a:lnTo>
                <a:lnTo>
                  <a:pt x="184118" y="440550"/>
                </a:lnTo>
                <a:lnTo>
                  <a:pt x="183528" y="437464"/>
                </a:lnTo>
                <a:lnTo>
                  <a:pt x="180670" y="433673"/>
                </a:lnTo>
                <a:lnTo>
                  <a:pt x="179098" y="429196"/>
                </a:lnTo>
                <a:lnTo>
                  <a:pt x="176574" y="427216"/>
                </a:lnTo>
                <a:lnTo>
                  <a:pt x="175241" y="426491"/>
                </a:lnTo>
                <a:lnTo>
                  <a:pt x="173612" y="427539"/>
                </a:lnTo>
                <a:lnTo>
                  <a:pt x="172278" y="428797"/>
                </a:lnTo>
                <a:lnTo>
                  <a:pt x="173517" y="431711"/>
                </a:lnTo>
                <a:lnTo>
                  <a:pt x="173364" y="434292"/>
                </a:lnTo>
                <a:lnTo>
                  <a:pt x="173564" y="436845"/>
                </a:lnTo>
                <a:lnTo>
                  <a:pt x="174822" y="436988"/>
                </a:lnTo>
                <a:lnTo>
                  <a:pt x="176374" y="436350"/>
                </a:lnTo>
                <a:lnTo>
                  <a:pt x="177612" y="436797"/>
                </a:lnTo>
                <a:lnTo>
                  <a:pt x="178336" y="438140"/>
                </a:lnTo>
                <a:lnTo>
                  <a:pt x="178536" y="439864"/>
                </a:lnTo>
                <a:lnTo>
                  <a:pt x="177984" y="441570"/>
                </a:lnTo>
                <a:lnTo>
                  <a:pt x="176850" y="442417"/>
                </a:lnTo>
                <a:lnTo>
                  <a:pt x="175460" y="442351"/>
                </a:lnTo>
                <a:lnTo>
                  <a:pt x="174060" y="441427"/>
                </a:lnTo>
                <a:lnTo>
                  <a:pt x="172964" y="440112"/>
                </a:lnTo>
                <a:lnTo>
                  <a:pt x="170345" y="439388"/>
                </a:lnTo>
                <a:lnTo>
                  <a:pt x="167583" y="440941"/>
                </a:lnTo>
                <a:lnTo>
                  <a:pt x="164963" y="444103"/>
                </a:lnTo>
                <a:lnTo>
                  <a:pt x="162725" y="445703"/>
                </a:lnTo>
                <a:lnTo>
                  <a:pt x="163773" y="443360"/>
                </a:lnTo>
                <a:lnTo>
                  <a:pt x="164278" y="440827"/>
                </a:lnTo>
                <a:lnTo>
                  <a:pt x="163192" y="439045"/>
                </a:lnTo>
                <a:lnTo>
                  <a:pt x="160620" y="436083"/>
                </a:lnTo>
                <a:lnTo>
                  <a:pt x="160020" y="434369"/>
                </a:lnTo>
                <a:lnTo>
                  <a:pt x="159868" y="432292"/>
                </a:lnTo>
                <a:lnTo>
                  <a:pt x="160325" y="430235"/>
                </a:lnTo>
                <a:lnTo>
                  <a:pt x="162953" y="432597"/>
                </a:lnTo>
                <a:lnTo>
                  <a:pt x="164306" y="435540"/>
                </a:lnTo>
                <a:lnTo>
                  <a:pt x="166249" y="436836"/>
                </a:lnTo>
                <a:lnTo>
                  <a:pt x="168678" y="436845"/>
                </a:lnTo>
                <a:lnTo>
                  <a:pt x="166811" y="432521"/>
                </a:lnTo>
                <a:lnTo>
                  <a:pt x="166145" y="431425"/>
                </a:lnTo>
                <a:lnTo>
                  <a:pt x="163535" y="429482"/>
                </a:lnTo>
                <a:lnTo>
                  <a:pt x="159953" y="426215"/>
                </a:lnTo>
                <a:lnTo>
                  <a:pt x="157686" y="424634"/>
                </a:lnTo>
                <a:lnTo>
                  <a:pt x="158486" y="421215"/>
                </a:lnTo>
                <a:lnTo>
                  <a:pt x="159829" y="420538"/>
                </a:lnTo>
                <a:lnTo>
                  <a:pt x="160954" y="420700"/>
                </a:lnTo>
                <a:lnTo>
                  <a:pt x="164744" y="421910"/>
                </a:lnTo>
                <a:lnTo>
                  <a:pt x="165097" y="420205"/>
                </a:lnTo>
                <a:lnTo>
                  <a:pt x="164535" y="419291"/>
                </a:lnTo>
                <a:lnTo>
                  <a:pt x="164249" y="418233"/>
                </a:lnTo>
                <a:lnTo>
                  <a:pt x="166754" y="416757"/>
                </a:lnTo>
                <a:lnTo>
                  <a:pt x="170840" y="415538"/>
                </a:lnTo>
                <a:lnTo>
                  <a:pt x="171678" y="414966"/>
                </a:lnTo>
                <a:lnTo>
                  <a:pt x="172402" y="413738"/>
                </a:lnTo>
                <a:lnTo>
                  <a:pt x="173402" y="413099"/>
                </a:lnTo>
                <a:lnTo>
                  <a:pt x="176260" y="413118"/>
                </a:lnTo>
                <a:lnTo>
                  <a:pt x="178670" y="411937"/>
                </a:lnTo>
                <a:lnTo>
                  <a:pt x="180660" y="408746"/>
                </a:lnTo>
                <a:lnTo>
                  <a:pt x="181137" y="406994"/>
                </a:lnTo>
                <a:lnTo>
                  <a:pt x="181842" y="405527"/>
                </a:lnTo>
                <a:lnTo>
                  <a:pt x="186804" y="402936"/>
                </a:lnTo>
                <a:lnTo>
                  <a:pt x="188033" y="402536"/>
                </a:lnTo>
                <a:lnTo>
                  <a:pt x="191357" y="402860"/>
                </a:lnTo>
                <a:lnTo>
                  <a:pt x="194386" y="404327"/>
                </a:lnTo>
                <a:lnTo>
                  <a:pt x="195882" y="407413"/>
                </a:lnTo>
                <a:lnTo>
                  <a:pt x="197196" y="410709"/>
                </a:lnTo>
                <a:lnTo>
                  <a:pt x="200349" y="412947"/>
                </a:lnTo>
                <a:close/>
                <a:moveTo>
                  <a:pt x="163487" y="408270"/>
                </a:moveTo>
                <a:lnTo>
                  <a:pt x="161639" y="409594"/>
                </a:lnTo>
                <a:lnTo>
                  <a:pt x="160248" y="408565"/>
                </a:lnTo>
                <a:lnTo>
                  <a:pt x="160924" y="405708"/>
                </a:lnTo>
                <a:lnTo>
                  <a:pt x="161382" y="404756"/>
                </a:lnTo>
                <a:lnTo>
                  <a:pt x="162963" y="405699"/>
                </a:lnTo>
                <a:lnTo>
                  <a:pt x="163487" y="408270"/>
                </a:lnTo>
                <a:close/>
                <a:moveTo>
                  <a:pt x="155353" y="425053"/>
                </a:moveTo>
                <a:lnTo>
                  <a:pt x="153476" y="426549"/>
                </a:lnTo>
                <a:lnTo>
                  <a:pt x="152114" y="426549"/>
                </a:lnTo>
                <a:lnTo>
                  <a:pt x="153352" y="424796"/>
                </a:lnTo>
                <a:lnTo>
                  <a:pt x="153524" y="423967"/>
                </a:lnTo>
                <a:lnTo>
                  <a:pt x="154562" y="421615"/>
                </a:lnTo>
                <a:lnTo>
                  <a:pt x="156591" y="420776"/>
                </a:lnTo>
                <a:lnTo>
                  <a:pt x="157448" y="420672"/>
                </a:lnTo>
                <a:lnTo>
                  <a:pt x="155790" y="423110"/>
                </a:lnTo>
                <a:lnTo>
                  <a:pt x="155353" y="425053"/>
                </a:lnTo>
                <a:close/>
                <a:moveTo>
                  <a:pt x="144266" y="437188"/>
                </a:moveTo>
                <a:lnTo>
                  <a:pt x="143599" y="437531"/>
                </a:lnTo>
                <a:lnTo>
                  <a:pt x="142741" y="434673"/>
                </a:lnTo>
                <a:lnTo>
                  <a:pt x="142141" y="433654"/>
                </a:lnTo>
                <a:lnTo>
                  <a:pt x="143141" y="433111"/>
                </a:lnTo>
                <a:lnTo>
                  <a:pt x="145151" y="427920"/>
                </a:lnTo>
                <a:lnTo>
                  <a:pt x="145513" y="429978"/>
                </a:lnTo>
                <a:lnTo>
                  <a:pt x="146295" y="432016"/>
                </a:lnTo>
                <a:lnTo>
                  <a:pt x="147075" y="432340"/>
                </a:lnTo>
                <a:lnTo>
                  <a:pt x="146313" y="433826"/>
                </a:lnTo>
                <a:lnTo>
                  <a:pt x="145199" y="434378"/>
                </a:lnTo>
                <a:lnTo>
                  <a:pt x="144266" y="437188"/>
                </a:lnTo>
                <a:close/>
                <a:moveTo>
                  <a:pt x="432016" y="430349"/>
                </a:moveTo>
                <a:lnTo>
                  <a:pt x="431549" y="430682"/>
                </a:lnTo>
                <a:lnTo>
                  <a:pt x="430263" y="429644"/>
                </a:lnTo>
                <a:lnTo>
                  <a:pt x="430073" y="428720"/>
                </a:lnTo>
                <a:lnTo>
                  <a:pt x="430301" y="428149"/>
                </a:lnTo>
                <a:lnTo>
                  <a:pt x="431139" y="428025"/>
                </a:lnTo>
                <a:lnTo>
                  <a:pt x="432873" y="429158"/>
                </a:lnTo>
                <a:lnTo>
                  <a:pt x="432016" y="430349"/>
                </a:lnTo>
                <a:close/>
                <a:moveTo>
                  <a:pt x="133264" y="438979"/>
                </a:moveTo>
                <a:lnTo>
                  <a:pt x="134302" y="439836"/>
                </a:lnTo>
                <a:lnTo>
                  <a:pt x="135817" y="439350"/>
                </a:lnTo>
                <a:lnTo>
                  <a:pt x="137027" y="439236"/>
                </a:lnTo>
                <a:lnTo>
                  <a:pt x="137893" y="439646"/>
                </a:lnTo>
                <a:lnTo>
                  <a:pt x="138989" y="441846"/>
                </a:lnTo>
                <a:lnTo>
                  <a:pt x="139389" y="443151"/>
                </a:lnTo>
                <a:lnTo>
                  <a:pt x="137436" y="443332"/>
                </a:lnTo>
                <a:lnTo>
                  <a:pt x="136607" y="443637"/>
                </a:lnTo>
                <a:lnTo>
                  <a:pt x="135541" y="445227"/>
                </a:lnTo>
                <a:lnTo>
                  <a:pt x="134007" y="444637"/>
                </a:lnTo>
                <a:lnTo>
                  <a:pt x="133045" y="443884"/>
                </a:lnTo>
                <a:lnTo>
                  <a:pt x="132836" y="442827"/>
                </a:lnTo>
                <a:lnTo>
                  <a:pt x="133264" y="438979"/>
                </a:lnTo>
                <a:close/>
                <a:moveTo>
                  <a:pt x="171145" y="456457"/>
                </a:moveTo>
                <a:lnTo>
                  <a:pt x="169030" y="457581"/>
                </a:lnTo>
                <a:lnTo>
                  <a:pt x="168764" y="456505"/>
                </a:lnTo>
                <a:lnTo>
                  <a:pt x="167868" y="456009"/>
                </a:lnTo>
                <a:lnTo>
                  <a:pt x="169402" y="454495"/>
                </a:lnTo>
                <a:lnTo>
                  <a:pt x="169345" y="453809"/>
                </a:lnTo>
                <a:lnTo>
                  <a:pt x="168373" y="452790"/>
                </a:lnTo>
                <a:lnTo>
                  <a:pt x="169497" y="448923"/>
                </a:lnTo>
                <a:lnTo>
                  <a:pt x="169193" y="447256"/>
                </a:lnTo>
                <a:lnTo>
                  <a:pt x="173412" y="446637"/>
                </a:lnTo>
                <a:lnTo>
                  <a:pt x="174184" y="448208"/>
                </a:lnTo>
                <a:lnTo>
                  <a:pt x="174260" y="452971"/>
                </a:lnTo>
                <a:lnTo>
                  <a:pt x="171145" y="456457"/>
                </a:lnTo>
                <a:close/>
                <a:moveTo>
                  <a:pt x="179127" y="450352"/>
                </a:moveTo>
                <a:lnTo>
                  <a:pt x="176765" y="450495"/>
                </a:lnTo>
                <a:lnTo>
                  <a:pt x="175783" y="450123"/>
                </a:lnTo>
                <a:lnTo>
                  <a:pt x="175393" y="449123"/>
                </a:lnTo>
                <a:lnTo>
                  <a:pt x="178708" y="447094"/>
                </a:lnTo>
                <a:lnTo>
                  <a:pt x="181280" y="447456"/>
                </a:lnTo>
                <a:lnTo>
                  <a:pt x="180137" y="449285"/>
                </a:lnTo>
                <a:lnTo>
                  <a:pt x="179127" y="450352"/>
                </a:lnTo>
                <a:close/>
                <a:moveTo>
                  <a:pt x="161411" y="474412"/>
                </a:moveTo>
                <a:lnTo>
                  <a:pt x="160572" y="474955"/>
                </a:lnTo>
                <a:lnTo>
                  <a:pt x="161106" y="472497"/>
                </a:lnTo>
                <a:lnTo>
                  <a:pt x="163258" y="470345"/>
                </a:lnTo>
                <a:lnTo>
                  <a:pt x="163439" y="471735"/>
                </a:lnTo>
                <a:lnTo>
                  <a:pt x="161411" y="474412"/>
                </a:lnTo>
                <a:close/>
                <a:moveTo>
                  <a:pt x="194596" y="513531"/>
                </a:moveTo>
                <a:lnTo>
                  <a:pt x="192252" y="513855"/>
                </a:lnTo>
                <a:lnTo>
                  <a:pt x="192205" y="512064"/>
                </a:lnTo>
                <a:lnTo>
                  <a:pt x="194062" y="508025"/>
                </a:lnTo>
                <a:lnTo>
                  <a:pt x="194262" y="505054"/>
                </a:lnTo>
                <a:lnTo>
                  <a:pt x="195996" y="501301"/>
                </a:lnTo>
                <a:lnTo>
                  <a:pt x="196729" y="500482"/>
                </a:lnTo>
                <a:lnTo>
                  <a:pt x="197282" y="500186"/>
                </a:lnTo>
                <a:lnTo>
                  <a:pt x="197882" y="501358"/>
                </a:lnTo>
                <a:lnTo>
                  <a:pt x="197215" y="505949"/>
                </a:lnTo>
                <a:lnTo>
                  <a:pt x="195472" y="509426"/>
                </a:lnTo>
                <a:lnTo>
                  <a:pt x="194596" y="513531"/>
                </a:lnTo>
                <a:close/>
                <a:moveTo>
                  <a:pt x="185594" y="517655"/>
                </a:moveTo>
                <a:lnTo>
                  <a:pt x="182537" y="518322"/>
                </a:lnTo>
                <a:lnTo>
                  <a:pt x="180860" y="517608"/>
                </a:lnTo>
                <a:lnTo>
                  <a:pt x="179318" y="513807"/>
                </a:lnTo>
                <a:lnTo>
                  <a:pt x="182242" y="511426"/>
                </a:lnTo>
                <a:lnTo>
                  <a:pt x="186147" y="513788"/>
                </a:lnTo>
                <a:lnTo>
                  <a:pt x="186947" y="514464"/>
                </a:lnTo>
                <a:lnTo>
                  <a:pt x="185594" y="517655"/>
                </a:lnTo>
                <a:close/>
                <a:moveTo>
                  <a:pt x="154314" y="580263"/>
                </a:moveTo>
                <a:lnTo>
                  <a:pt x="152009" y="582711"/>
                </a:lnTo>
                <a:lnTo>
                  <a:pt x="149561" y="580501"/>
                </a:lnTo>
                <a:lnTo>
                  <a:pt x="146609" y="579025"/>
                </a:lnTo>
                <a:lnTo>
                  <a:pt x="148009" y="578625"/>
                </a:lnTo>
                <a:lnTo>
                  <a:pt x="148828" y="578025"/>
                </a:lnTo>
                <a:lnTo>
                  <a:pt x="148914" y="577091"/>
                </a:lnTo>
                <a:lnTo>
                  <a:pt x="150828" y="575701"/>
                </a:lnTo>
                <a:lnTo>
                  <a:pt x="154619" y="574624"/>
                </a:lnTo>
                <a:lnTo>
                  <a:pt x="155829" y="574558"/>
                </a:lnTo>
                <a:lnTo>
                  <a:pt x="157191" y="573548"/>
                </a:lnTo>
                <a:lnTo>
                  <a:pt x="157639" y="572634"/>
                </a:lnTo>
                <a:lnTo>
                  <a:pt x="158201" y="572195"/>
                </a:lnTo>
                <a:lnTo>
                  <a:pt x="160648" y="570938"/>
                </a:lnTo>
                <a:lnTo>
                  <a:pt x="161315" y="572386"/>
                </a:lnTo>
                <a:lnTo>
                  <a:pt x="161201" y="573519"/>
                </a:lnTo>
                <a:lnTo>
                  <a:pt x="159362" y="574148"/>
                </a:lnTo>
                <a:lnTo>
                  <a:pt x="157572" y="575663"/>
                </a:lnTo>
                <a:lnTo>
                  <a:pt x="155905" y="577548"/>
                </a:lnTo>
                <a:lnTo>
                  <a:pt x="154419" y="578348"/>
                </a:lnTo>
                <a:lnTo>
                  <a:pt x="153943" y="578882"/>
                </a:lnTo>
                <a:lnTo>
                  <a:pt x="154314" y="580263"/>
                </a:lnTo>
                <a:close/>
                <a:moveTo>
                  <a:pt x="150876" y="583406"/>
                </a:moveTo>
                <a:lnTo>
                  <a:pt x="151057" y="584111"/>
                </a:lnTo>
                <a:lnTo>
                  <a:pt x="148437" y="583521"/>
                </a:lnTo>
                <a:lnTo>
                  <a:pt x="147371" y="580768"/>
                </a:lnTo>
                <a:lnTo>
                  <a:pt x="149114" y="581263"/>
                </a:lnTo>
                <a:lnTo>
                  <a:pt x="149647" y="582206"/>
                </a:lnTo>
                <a:lnTo>
                  <a:pt x="150876" y="583406"/>
                </a:lnTo>
                <a:close/>
                <a:moveTo>
                  <a:pt x="142161" y="594960"/>
                </a:moveTo>
                <a:lnTo>
                  <a:pt x="141037" y="595513"/>
                </a:lnTo>
                <a:lnTo>
                  <a:pt x="139541" y="594751"/>
                </a:lnTo>
                <a:lnTo>
                  <a:pt x="139074" y="591303"/>
                </a:lnTo>
                <a:lnTo>
                  <a:pt x="139741" y="589626"/>
                </a:lnTo>
                <a:lnTo>
                  <a:pt x="140913" y="589255"/>
                </a:lnTo>
                <a:lnTo>
                  <a:pt x="141932" y="592236"/>
                </a:lnTo>
                <a:lnTo>
                  <a:pt x="142637" y="593465"/>
                </a:lnTo>
                <a:lnTo>
                  <a:pt x="142161" y="594960"/>
                </a:lnTo>
                <a:close/>
                <a:moveTo>
                  <a:pt x="122396" y="626888"/>
                </a:moveTo>
                <a:lnTo>
                  <a:pt x="119815" y="628260"/>
                </a:lnTo>
                <a:lnTo>
                  <a:pt x="118863" y="629888"/>
                </a:lnTo>
                <a:lnTo>
                  <a:pt x="116481" y="630441"/>
                </a:lnTo>
                <a:lnTo>
                  <a:pt x="114166" y="632727"/>
                </a:lnTo>
                <a:lnTo>
                  <a:pt x="111919" y="633136"/>
                </a:lnTo>
                <a:lnTo>
                  <a:pt x="111976" y="634975"/>
                </a:lnTo>
                <a:lnTo>
                  <a:pt x="112938" y="636527"/>
                </a:lnTo>
                <a:lnTo>
                  <a:pt x="111442" y="636804"/>
                </a:lnTo>
                <a:lnTo>
                  <a:pt x="109871" y="638699"/>
                </a:lnTo>
                <a:lnTo>
                  <a:pt x="109747" y="640080"/>
                </a:lnTo>
                <a:lnTo>
                  <a:pt x="110309" y="641185"/>
                </a:lnTo>
                <a:lnTo>
                  <a:pt x="110233" y="641747"/>
                </a:lnTo>
                <a:lnTo>
                  <a:pt x="108252" y="643385"/>
                </a:lnTo>
                <a:lnTo>
                  <a:pt x="106203" y="643461"/>
                </a:lnTo>
                <a:lnTo>
                  <a:pt x="106118" y="641690"/>
                </a:lnTo>
                <a:lnTo>
                  <a:pt x="106251" y="640366"/>
                </a:lnTo>
                <a:lnTo>
                  <a:pt x="108185" y="637146"/>
                </a:lnTo>
                <a:lnTo>
                  <a:pt x="108232" y="633403"/>
                </a:lnTo>
                <a:lnTo>
                  <a:pt x="110023" y="632974"/>
                </a:lnTo>
                <a:lnTo>
                  <a:pt x="110671" y="632451"/>
                </a:lnTo>
                <a:lnTo>
                  <a:pt x="113499" y="629784"/>
                </a:lnTo>
                <a:lnTo>
                  <a:pt x="114024" y="628650"/>
                </a:lnTo>
                <a:lnTo>
                  <a:pt x="112557" y="627545"/>
                </a:lnTo>
                <a:lnTo>
                  <a:pt x="112671" y="626240"/>
                </a:lnTo>
                <a:lnTo>
                  <a:pt x="113004" y="625688"/>
                </a:lnTo>
                <a:lnTo>
                  <a:pt x="115328" y="626107"/>
                </a:lnTo>
                <a:lnTo>
                  <a:pt x="116271" y="627078"/>
                </a:lnTo>
                <a:lnTo>
                  <a:pt x="116738" y="627183"/>
                </a:lnTo>
                <a:lnTo>
                  <a:pt x="118100" y="626459"/>
                </a:lnTo>
                <a:lnTo>
                  <a:pt x="118739" y="625164"/>
                </a:lnTo>
                <a:lnTo>
                  <a:pt x="121272" y="622611"/>
                </a:lnTo>
                <a:lnTo>
                  <a:pt x="122301" y="620078"/>
                </a:lnTo>
                <a:lnTo>
                  <a:pt x="124349" y="622154"/>
                </a:lnTo>
                <a:lnTo>
                  <a:pt x="123797" y="624878"/>
                </a:lnTo>
                <a:lnTo>
                  <a:pt x="122396" y="626888"/>
                </a:lnTo>
                <a:close/>
                <a:moveTo>
                  <a:pt x="494757" y="627974"/>
                </a:moveTo>
                <a:lnTo>
                  <a:pt x="494262" y="627993"/>
                </a:lnTo>
                <a:lnTo>
                  <a:pt x="492585" y="624840"/>
                </a:lnTo>
                <a:lnTo>
                  <a:pt x="493071" y="624688"/>
                </a:lnTo>
                <a:lnTo>
                  <a:pt x="494052" y="625183"/>
                </a:lnTo>
                <a:lnTo>
                  <a:pt x="495129" y="627002"/>
                </a:lnTo>
                <a:lnTo>
                  <a:pt x="494757" y="627974"/>
                </a:lnTo>
                <a:close/>
                <a:moveTo>
                  <a:pt x="47158" y="683238"/>
                </a:moveTo>
                <a:lnTo>
                  <a:pt x="44901" y="684000"/>
                </a:lnTo>
                <a:lnTo>
                  <a:pt x="42481" y="683552"/>
                </a:lnTo>
                <a:lnTo>
                  <a:pt x="42872" y="679466"/>
                </a:lnTo>
                <a:lnTo>
                  <a:pt x="43710" y="680038"/>
                </a:lnTo>
                <a:lnTo>
                  <a:pt x="44234" y="681428"/>
                </a:lnTo>
                <a:lnTo>
                  <a:pt x="46034" y="682247"/>
                </a:lnTo>
                <a:lnTo>
                  <a:pt x="47158" y="683238"/>
                </a:lnTo>
                <a:close/>
                <a:moveTo>
                  <a:pt x="16383" y="689886"/>
                </a:moveTo>
                <a:lnTo>
                  <a:pt x="14811" y="694496"/>
                </a:lnTo>
                <a:lnTo>
                  <a:pt x="13506" y="695163"/>
                </a:lnTo>
                <a:lnTo>
                  <a:pt x="12173" y="694792"/>
                </a:lnTo>
                <a:lnTo>
                  <a:pt x="10801" y="692220"/>
                </a:lnTo>
                <a:lnTo>
                  <a:pt x="11763" y="691229"/>
                </a:lnTo>
                <a:lnTo>
                  <a:pt x="13097" y="691753"/>
                </a:lnTo>
                <a:lnTo>
                  <a:pt x="14173" y="691553"/>
                </a:lnTo>
                <a:lnTo>
                  <a:pt x="16621" y="687800"/>
                </a:lnTo>
                <a:lnTo>
                  <a:pt x="17212" y="688410"/>
                </a:lnTo>
                <a:lnTo>
                  <a:pt x="16383" y="689886"/>
                </a:lnTo>
                <a:close/>
                <a:moveTo>
                  <a:pt x="5582" y="696763"/>
                </a:moveTo>
                <a:lnTo>
                  <a:pt x="3896" y="697173"/>
                </a:lnTo>
                <a:lnTo>
                  <a:pt x="1867" y="696668"/>
                </a:lnTo>
                <a:lnTo>
                  <a:pt x="19" y="696525"/>
                </a:lnTo>
                <a:lnTo>
                  <a:pt x="0" y="695658"/>
                </a:lnTo>
                <a:lnTo>
                  <a:pt x="1934" y="694763"/>
                </a:lnTo>
                <a:lnTo>
                  <a:pt x="1971" y="693515"/>
                </a:lnTo>
                <a:lnTo>
                  <a:pt x="2448" y="692839"/>
                </a:lnTo>
                <a:lnTo>
                  <a:pt x="6820" y="694372"/>
                </a:lnTo>
                <a:lnTo>
                  <a:pt x="6629" y="695497"/>
                </a:lnTo>
                <a:lnTo>
                  <a:pt x="5582" y="69676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9" name="Freeform: Shape 118">
            <a:extLst>
              <a:ext uri="{FF2B5EF4-FFF2-40B4-BE49-F238E27FC236}">
                <a16:creationId xmlns:a16="http://schemas.microsoft.com/office/drawing/2014/main" id="{B7137F05-0856-AE15-CD4C-E56788B6856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905 w 990"/>
              <a:gd name="connsiteY0" fmla="*/ 629 h 666"/>
              <a:gd name="connsiteX1" fmla="*/ 743 w 990"/>
              <a:gd name="connsiteY1" fmla="*/ 667 h 666"/>
              <a:gd name="connsiteX2" fmla="*/ 467 w 990"/>
              <a:gd name="connsiteY2" fmla="*/ 610 h 666"/>
              <a:gd name="connsiteX3" fmla="*/ 0 w 990"/>
              <a:gd name="connsiteY3" fmla="*/ 162 h 666"/>
              <a:gd name="connsiteX4" fmla="*/ 371 w 990"/>
              <a:gd name="connsiteY4" fmla="*/ 0 h 666"/>
              <a:gd name="connsiteX5" fmla="*/ 991 w 990"/>
              <a:gd name="connsiteY5" fmla="*/ 362 h 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0" h="666">
                <a:moveTo>
                  <a:pt x="905" y="629"/>
                </a:moveTo>
                <a:lnTo>
                  <a:pt x="743" y="667"/>
                </a:lnTo>
                <a:lnTo>
                  <a:pt x="467" y="610"/>
                </a:lnTo>
                <a:lnTo>
                  <a:pt x="0" y="162"/>
                </a:lnTo>
                <a:lnTo>
                  <a:pt x="371" y="0"/>
                </a:lnTo>
                <a:lnTo>
                  <a:pt x="991" y="3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0" name="Freeform: Shape 119">
            <a:extLst>
              <a:ext uri="{FF2B5EF4-FFF2-40B4-BE49-F238E27FC236}">
                <a16:creationId xmlns:a16="http://schemas.microsoft.com/office/drawing/2014/main" id="{DD013F47-64EE-5AAC-000B-E466DA46856D}"/>
              </a:ext>
            </a:extLst>
          </p:cNvPr>
          <p:cNvSpPr/>
          <p:nvPr/>
        </p:nvSpPr>
        <p:spPr>
          <a:xfrm>
            <a:off x="5872480" y="3312160"/>
            <a:ext cx="42922" cy="2567"/>
          </a:xfrm>
          <a:custGeom>
            <a:avLst/>
            <a:gdLst>
              <a:gd name="connsiteX0" fmla="*/ 213484 w 213484"/>
              <a:gd name="connsiteY0" fmla="*/ 40405 h 270833"/>
              <a:gd name="connsiteX1" fmla="*/ 210198 w 213484"/>
              <a:gd name="connsiteY1" fmla="*/ 45091 h 270833"/>
              <a:gd name="connsiteX2" fmla="*/ 206255 w 213484"/>
              <a:gd name="connsiteY2" fmla="*/ 50711 h 270833"/>
              <a:gd name="connsiteX3" fmla="*/ 198987 w 213484"/>
              <a:gd name="connsiteY3" fmla="*/ 61046 h 270833"/>
              <a:gd name="connsiteX4" fmla="*/ 193463 w 213484"/>
              <a:gd name="connsiteY4" fmla="*/ 66485 h 270833"/>
              <a:gd name="connsiteX5" fmla="*/ 189291 w 213484"/>
              <a:gd name="connsiteY5" fmla="*/ 70599 h 270833"/>
              <a:gd name="connsiteX6" fmla="*/ 188900 w 213484"/>
              <a:gd name="connsiteY6" fmla="*/ 71342 h 270833"/>
              <a:gd name="connsiteX7" fmla="*/ 188919 w 213484"/>
              <a:gd name="connsiteY7" fmla="*/ 75924 h 270833"/>
              <a:gd name="connsiteX8" fmla="*/ 188967 w 213484"/>
              <a:gd name="connsiteY8" fmla="*/ 87125 h 270833"/>
              <a:gd name="connsiteX9" fmla="*/ 189052 w 213484"/>
              <a:gd name="connsiteY9" fmla="*/ 109519 h 270833"/>
              <a:gd name="connsiteX10" fmla="*/ 189138 w 213484"/>
              <a:gd name="connsiteY10" fmla="*/ 131902 h 270833"/>
              <a:gd name="connsiteX11" fmla="*/ 189224 w 213484"/>
              <a:gd name="connsiteY11" fmla="*/ 154286 h 270833"/>
              <a:gd name="connsiteX12" fmla="*/ 189262 w 213484"/>
              <a:gd name="connsiteY12" fmla="*/ 165478 h 270833"/>
              <a:gd name="connsiteX13" fmla="*/ 189281 w 213484"/>
              <a:gd name="connsiteY13" fmla="*/ 169240 h 270833"/>
              <a:gd name="connsiteX14" fmla="*/ 192948 w 213484"/>
              <a:gd name="connsiteY14" fmla="*/ 173945 h 270833"/>
              <a:gd name="connsiteX15" fmla="*/ 196529 w 213484"/>
              <a:gd name="connsiteY15" fmla="*/ 178546 h 270833"/>
              <a:gd name="connsiteX16" fmla="*/ 201263 w 213484"/>
              <a:gd name="connsiteY16" fmla="*/ 184623 h 270833"/>
              <a:gd name="connsiteX17" fmla="*/ 203807 w 213484"/>
              <a:gd name="connsiteY17" fmla="*/ 187881 h 270833"/>
              <a:gd name="connsiteX18" fmla="*/ 204226 w 213484"/>
              <a:gd name="connsiteY18" fmla="*/ 188966 h 270833"/>
              <a:gd name="connsiteX19" fmla="*/ 204092 w 213484"/>
              <a:gd name="connsiteY19" fmla="*/ 191148 h 270833"/>
              <a:gd name="connsiteX20" fmla="*/ 200197 w 213484"/>
              <a:gd name="connsiteY20" fmla="*/ 195710 h 270833"/>
              <a:gd name="connsiteX21" fmla="*/ 197006 w 213484"/>
              <a:gd name="connsiteY21" fmla="*/ 197787 h 270833"/>
              <a:gd name="connsiteX22" fmla="*/ 192710 w 213484"/>
              <a:gd name="connsiteY22" fmla="*/ 198777 h 270833"/>
              <a:gd name="connsiteX23" fmla="*/ 191424 w 213484"/>
              <a:gd name="connsiteY23" fmla="*/ 198587 h 270833"/>
              <a:gd name="connsiteX24" fmla="*/ 189738 w 213484"/>
              <a:gd name="connsiteY24" fmla="*/ 197939 h 270833"/>
              <a:gd name="connsiteX25" fmla="*/ 189081 w 213484"/>
              <a:gd name="connsiteY25" fmla="*/ 199034 h 270833"/>
              <a:gd name="connsiteX26" fmla="*/ 188586 w 213484"/>
              <a:gd name="connsiteY26" fmla="*/ 200739 h 270833"/>
              <a:gd name="connsiteX27" fmla="*/ 187633 w 213484"/>
              <a:gd name="connsiteY27" fmla="*/ 200377 h 270833"/>
              <a:gd name="connsiteX28" fmla="*/ 186919 w 213484"/>
              <a:gd name="connsiteY28" fmla="*/ 199873 h 270833"/>
              <a:gd name="connsiteX29" fmla="*/ 187347 w 213484"/>
              <a:gd name="connsiteY29" fmla="*/ 202902 h 270833"/>
              <a:gd name="connsiteX30" fmla="*/ 187786 w 213484"/>
              <a:gd name="connsiteY30" fmla="*/ 204397 h 270833"/>
              <a:gd name="connsiteX31" fmla="*/ 187128 w 213484"/>
              <a:gd name="connsiteY31" fmla="*/ 206397 h 270833"/>
              <a:gd name="connsiteX32" fmla="*/ 185042 w 213484"/>
              <a:gd name="connsiteY32" fmla="*/ 208159 h 270833"/>
              <a:gd name="connsiteX33" fmla="*/ 184852 w 213484"/>
              <a:gd name="connsiteY33" fmla="*/ 209655 h 270833"/>
              <a:gd name="connsiteX34" fmla="*/ 180337 w 213484"/>
              <a:gd name="connsiteY34" fmla="*/ 213560 h 270833"/>
              <a:gd name="connsiteX35" fmla="*/ 173927 w 213484"/>
              <a:gd name="connsiteY35" fmla="*/ 213989 h 270833"/>
              <a:gd name="connsiteX36" fmla="*/ 170555 w 213484"/>
              <a:gd name="connsiteY36" fmla="*/ 215932 h 270833"/>
              <a:gd name="connsiteX37" fmla="*/ 169059 w 213484"/>
              <a:gd name="connsiteY37" fmla="*/ 217522 h 270833"/>
              <a:gd name="connsiteX38" fmla="*/ 167917 w 213484"/>
              <a:gd name="connsiteY38" fmla="*/ 220999 h 270833"/>
              <a:gd name="connsiteX39" fmla="*/ 168316 w 213484"/>
              <a:gd name="connsiteY39" fmla="*/ 226324 h 270833"/>
              <a:gd name="connsiteX40" fmla="*/ 166526 w 213484"/>
              <a:gd name="connsiteY40" fmla="*/ 230419 h 270833"/>
              <a:gd name="connsiteX41" fmla="*/ 166192 w 213484"/>
              <a:gd name="connsiteY41" fmla="*/ 232477 h 270833"/>
              <a:gd name="connsiteX42" fmla="*/ 162878 w 213484"/>
              <a:gd name="connsiteY42" fmla="*/ 235134 h 270833"/>
              <a:gd name="connsiteX43" fmla="*/ 161411 w 213484"/>
              <a:gd name="connsiteY43" fmla="*/ 237573 h 270833"/>
              <a:gd name="connsiteX44" fmla="*/ 160325 w 213484"/>
              <a:gd name="connsiteY44" fmla="*/ 240059 h 270833"/>
              <a:gd name="connsiteX45" fmla="*/ 159382 w 213484"/>
              <a:gd name="connsiteY45" fmla="*/ 241145 h 270833"/>
              <a:gd name="connsiteX46" fmla="*/ 158258 w 213484"/>
              <a:gd name="connsiteY46" fmla="*/ 246707 h 270833"/>
              <a:gd name="connsiteX47" fmla="*/ 156715 w 213484"/>
              <a:gd name="connsiteY47" fmla="*/ 250089 h 270833"/>
              <a:gd name="connsiteX48" fmla="*/ 156296 w 213484"/>
              <a:gd name="connsiteY48" fmla="*/ 251212 h 270833"/>
              <a:gd name="connsiteX49" fmla="*/ 155915 w 213484"/>
              <a:gd name="connsiteY49" fmla="*/ 252222 h 270833"/>
              <a:gd name="connsiteX50" fmla="*/ 154724 w 213484"/>
              <a:gd name="connsiteY50" fmla="*/ 254203 h 270833"/>
              <a:gd name="connsiteX51" fmla="*/ 153944 w 213484"/>
              <a:gd name="connsiteY51" fmla="*/ 255575 h 270833"/>
              <a:gd name="connsiteX52" fmla="*/ 153381 w 213484"/>
              <a:gd name="connsiteY52" fmla="*/ 256470 h 270833"/>
              <a:gd name="connsiteX53" fmla="*/ 149476 w 213484"/>
              <a:gd name="connsiteY53" fmla="*/ 265138 h 270833"/>
              <a:gd name="connsiteX54" fmla="*/ 146428 w 213484"/>
              <a:gd name="connsiteY54" fmla="*/ 269053 h 270833"/>
              <a:gd name="connsiteX55" fmla="*/ 144037 w 213484"/>
              <a:gd name="connsiteY55" fmla="*/ 268605 h 270833"/>
              <a:gd name="connsiteX56" fmla="*/ 142447 w 213484"/>
              <a:gd name="connsiteY56" fmla="*/ 270120 h 270833"/>
              <a:gd name="connsiteX57" fmla="*/ 142275 w 213484"/>
              <a:gd name="connsiteY57" fmla="*/ 270834 h 270833"/>
              <a:gd name="connsiteX58" fmla="*/ 141427 w 213484"/>
              <a:gd name="connsiteY58" fmla="*/ 270434 h 270833"/>
              <a:gd name="connsiteX59" fmla="*/ 139437 w 213484"/>
              <a:gd name="connsiteY59" fmla="*/ 268996 h 270833"/>
              <a:gd name="connsiteX60" fmla="*/ 135331 w 213484"/>
              <a:gd name="connsiteY60" fmla="*/ 266052 h 270833"/>
              <a:gd name="connsiteX61" fmla="*/ 131226 w 213484"/>
              <a:gd name="connsiteY61" fmla="*/ 263109 h 270833"/>
              <a:gd name="connsiteX62" fmla="*/ 127121 w 213484"/>
              <a:gd name="connsiteY62" fmla="*/ 260166 h 270833"/>
              <a:gd name="connsiteX63" fmla="*/ 123016 w 213484"/>
              <a:gd name="connsiteY63" fmla="*/ 257223 h 270833"/>
              <a:gd name="connsiteX64" fmla="*/ 118910 w 213484"/>
              <a:gd name="connsiteY64" fmla="*/ 254280 h 270833"/>
              <a:gd name="connsiteX65" fmla="*/ 114805 w 213484"/>
              <a:gd name="connsiteY65" fmla="*/ 251336 h 270833"/>
              <a:gd name="connsiteX66" fmla="*/ 110700 w 213484"/>
              <a:gd name="connsiteY66" fmla="*/ 248393 h 270833"/>
              <a:gd name="connsiteX67" fmla="*/ 106595 w 213484"/>
              <a:gd name="connsiteY67" fmla="*/ 245450 h 270833"/>
              <a:gd name="connsiteX68" fmla="*/ 104185 w 213484"/>
              <a:gd name="connsiteY68" fmla="*/ 243726 h 270833"/>
              <a:gd name="connsiteX69" fmla="*/ 103127 w 213484"/>
              <a:gd name="connsiteY69" fmla="*/ 242706 h 270833"/>
              <a:gd name="connsiteX70" fmla="*/ 102289 w 213484"/>
              <a:gd name="connsiteY70" fmla="*/ 240678 h 270833"/>
              <a:gd name="connsiteX71" fmla="*/ 101889 w 213484"/>
              <a:gd name="connsiteY71" fmla="*/ 240173 h 270833"/>
              <a:gd name="connsiteX72" fmla="*/ 100794 w 213484"/>
              <a:gd name="connsiteY72" fmla="*/ 239535 h 270833"/>
              <a:gd name="connsiteX73" fmla="*/ 99508 w 213484"/>
              <a:gd name="connsiteY73" fmla="*/ 239392 h 270833"/>
              <a:gd name="connsiteX74" fmla="*/ 99136 w 213484"/>
              <a:gd name="connsiteY74" fmla="*/ 239001 h 270833"/>
              <a:gd name="connsiteX75" fmla="*/ 99146 w 213484"/>
              <a:gd name="connsiteY75" fmla="*/ 238020 h 270833"/>
              <a:gd name="connsiteX76" fmla="*/ 99584 w 213484"/>
              <a:gd name="connsiteY76" fmla="*/ 236611 h 270833"/>
              <a:gd name="connsiteX77" fmla="*/ 101098 w 213484"/>
              <a:gd name="connsiteY77" fmla="*/ 233915 h 270833"/>
              <a:gd name="connsiteX78" fmla="*/ 101261 w 213484"/>
              <a:gd name="connsiteY78" fmla="*/ 232324 h 270833"/>
              <a:gd name="connsiteX79" fmla="*/ 100965 w 213484"/>
              <a:gd name="connsiteY79" fmla="*/ 230524 h 270833"/>
              <a:gd name="connsiteX80" fmla="*/ 100499 w 213484"/>
              <a:gd name="connsiteY80" fmla="*/ 227638 h 270833"/>
              <a:gd name="connsiteX81" fmla="*/ 100089 w 213484"/>
              <a:gd name="connsiteY81" fmla="*/ 226981 h 270833"/>
              <a:gd name="connsiteX82" fmla="*/ 97365 w 213484"/>
              <a:gd name="connsiteY82" fmla="*/ 225466 h 270833"/>
              <a:gd name="connsiteX83" fmla="*/ 91669 w 213484"/>
              <a:gd name="connsiteY83" fmla="*/ 222304 h 270833"/>
              <a:gd name="connsiteX84" fmla="*/ 85973 w 213484"/>
              <a:gd name="connsiteY84" fmla="*/ 219142 h 270833"/>
              <a:gd name="connsiteX85" fmla="*/ 80277 w 213484"/>
              <a:gd name="connsiteY85" fmla="*/ 215979 h 270833"/>
              <a:gd name="connsiteX86" fmla="*/ 74572 w 213484"/>
              <a:gd name="connsiteY86" fmla="*/ 212817 h 270833"/>
              <a:gd name="connsiteX87" fmla="*/ 68875 w 213484"/>
              <a:gd name="connsiteY87" fmla="*/ 209655 h 270833"/>
              <a:gd name="connsiteX88" fmla="*/ 63179 w 213484"/>
              <a:gd name="connsiteY88" fmla="*/ 206493 h 270833"/>
              <a:gd name="connsiteX89" fmla="*/ 57484 w 213484"/>
              <a:gd name="connsiteY89" fmla="*/ 203330 h 270833"/>
              <a:gd name="connsiteX90" fmla="*/ 51788 w 213484"/>
              <a:gd name="connsiteY90" fmla="*/ 200168 h 270833"/>
              <a:gd name="connsiteX91" fmla="*/ 46082 w 213484"/>
              <a:gd name="connsiteY91" fmla="*/ 197006 h 270833"/>
              <a:gd name="connsiteX92" fmla="*/ 40386 w 213484"/>
              <a:gd name="connsiteY92" fmla="*/ 193843 h 270833"/>
              <a:gd name="connsiteX93" fmla="*/ 34681 w 213484"/>
              <a:gd name="connsiteY93" fmla="*/ 190681 h 270833"/>
              <a:gd name="connsiteX94" fmla="*/ 28985 w 213484"/>
              <a:gd name="connsiteY94" fmla="*/ 187519 h 270833"/>
              <a:gd name="connsiteX95" fmla="*/ 23289 w 213484"/>
              <a:gd name="connsiteY95" fmla="*/ 184356 h 270833"/>
              <a:gd name="connsiteX96" fmla="*/ 17593 w 213484"/>
              <a:gd name="connsiteY96" fmla="*/ 181194 h 270833"/>
              <a:gd name="connsiteX97" fmla="*/ 11897 w 213484"/>
              <a:gd name="connsiteY97" fmla="*/ 178032 h 270833"/>
              <a:gd name="connsiteX98" fmla="*/ 6191 w 213484"/>
              <a:gd name="connsiteY98" fmla="*/ 174870 h 270833"/>
              <a:gd name="connsiteX99" fmla="*/ 4049 w 213484"/>
              <a:gd name="connsiteY99" fmla="*/ 173679 h 270833"/>
              <a:gd name="connsiteX100" fmla="*/ 2124 w 213484"/>
              <a:gd name="connsiteY100" fmla="*/ 172679 h 270833"/>
              <a:gd name="connsiteX101" fmla="*/ 86 w 213484"/>
              <a:gd name="connsiteY101" fmla="*/ 172679 h 270833"/>
              <a:gd name="connsiteX102" fmla="*/ 0 w 213484"/>
              <a:gd name="connsiteY102" fmla="*/ 168154 h 270833"/>
              <a:gd name="connsiteX103" fmla="*/ 648 w 213484"/>
              <a:gd name="connsiteY103" fmla="*/ 156639 h 270833"/>
              <a:gd name="connsiteX104" fmla="*/ 571 w 213484"/>
              <a:gd name="connsiteY104" fmla="*/ 146523 h 270833"/>
              <a:gd name="connsiteX105" fmla="*/ 1153 w 213484"/>
              <a:gd name="connsiteY105" fmla="*/ 141456 h 270833"/>
              <a:gd name="connsiteX106" fmla="*/ 3667 w 213484"/>
              <a:gd name="connsiteY106" fmla="*/ 138246 h 270833"/>
              <a:gd name="connsiteX107" fmla="*/ 4829 w 213484"/>
              <a:gd name="connsiteY107" fmla="*/ 135912 h 270833"/>
              <a:gd name="connsiteX108" fmla="*/ 5658 w 213484"/>
              <a:gd name="connsiteY108" fmla="*/ 132655 h 270833"/>
              <a:gd name="connsiteX109" fmla="*/ 6973 w 213484"/>
              <a:gd name="connsiteY109" fmla="*/ 129997 h 270833"/>
              <a:gd name="connsiteX110" fmla="*/ 9954 w 213484"/>
              <a:gd name="connsiteY110" fmla="*/ 127835 h 270833"/>
              <a:gd name="connsiteX111" fmla="*/ 10487 w 213484"/>
              <a:gd name="connsiteY111" fmla="*/ 126644 h 270833"/>
              <a:gd name="connsiteX112" fmla="*/ 13650 w 213484"/>
              <a:gd name="connsiteY112" fmla="*/ 123034 h 270833"/>
              <a:gd name="connsiteX113" fmla="*/ 15545 w 213484"/>
              <a:gd name="connsiteY113" fmla="*/ 118396 h 270833"/>
              <a:gd name="connsiteX114" fmla="*/ 16974 w 213484"/>
              <a:gd name="connsiteY114" fmla="*/ 116815 h 270833"/>
              <a:gd name="connsiteX115" fmla="*/ 18765 w 213484"/>
              <a:gd name="connsiteY115" fmla="*/ 115357 h 270833"/>
              <a:gd name="connsiteX116" fmla="*/ 20022 w 213484"/>
              <a:gd name="connsiteY116" fmla="*/ 114586 h 270833"/>
              <a:gd name="connsiteX117" fmla="*/ 22098 w 213484"/>
              <a:gd name="connsiteY117" fmla="*/ 113814 h 270833"/>
              <a:gd name="connsiteX118" fmla="*/ 23727 w 213484"/>
              <a:gd name="connsiteY118" fmla="*/ 113376 h 270833"/>
              <a:gd name="connsiteX119" fmla="*/ 24022 w 213484"/>
              <a:gd name="connsiteY119" fmla="*/ 113005 h 270833"/>
              <a:gd name="connsiteX120" fmla="*/ 24165 w 213484"/>
              <a:gd name="connsiteY120" fmla="*/ 112252 h 270833"/>
              <a:gd name="connsiteX121" fmla="*/ 23622 w 213484"/>
              <a:gd name="connsiteY121" fmla="*/ 109376 h 270833"/>
              <a:gd name="connsiteX122" fmla="*/ 24318 w 213484"/>
              <a:gd name="connsiteY122" fmla="*/ 108433 h 270833"/>
              <a:gd name="connsiteX123" fmla="*/ 25422 w 213484"/>
              <a:gd name="connsiteY123" fmla="*/ 106509 h 270833"/>
              <a:gd name="connsiteX124" fmla="*/ 26689 w 213484"/>
              <a:gd name="connsiteY124" fmla="*/ 104718 h 270833"/>
              <a:gd name="connsiteX125" fmla="*/ 27832 w 213484"/>
              <a:gd name="connsiteY125" fmla="*/ 103575 h 270833"/>
              <a:gd name="connsiteX126" fmla="*/ 28470 w 213484"/>
              <a:gd name="connsiteY126" fmla="*/ 102403 h 270833"/>
              <a:gd name="connsiteX127" fmla="*/ 28766 w 213484"/>
              <a:gd name="connsiteY127" fmla="*/ 100384 h 270833"/>
              <a:gd name="connsiteX128" fmla="*/ 28813 w 213484"/>
              <a:gd name="connsiteY128" fmla="*/ 98946 h 270833"/>
              <a:gd name="connsiteX129" fmla="*/ 28804 w 213484"/>
              <a:gd name="connsiteY129" fmla="*/ 96603 h 270833"/>
              <a:gd name="connsiteX130" fmla="*/ 28442 w 213484"/>
              <a:gd name="connsiteY130" fmla="*/ 91278 h 270833"/>
              <a:gd name="connsiteX131" fmla="*/ 27099 w 213484"/>
              <a:gd name="connsiteY131" fmla="*/ 86820 h 270833"/>
              <a:gd name="connsiteX132" fmla="*/ 26270 w 213484"/>
              <a:gd name="connsiteY132" fmla="*/ 81829 h 270833"/>
              <a:gd name="connsiteX133" fmla="*/ 26880 w 213484"/>
              <a:gd name="connsiteY133" fmla="*/ 80191 h 270833"/>
              <a:gd name="connsiteX134" fmla="*/ 25822 w 213484"/>
              <a:gd name="connsiteY134" fmla="*/ 77267 h 270833"/>
              <a:gd name="connsiteX135" fmla="*/ 25298 w 213484"/>
              <a:gd name="connsiteY135" fmla="*/ 77105 h 270833"/>
              <a:gd name="connsiteX136" fmla="*/ 24442 w 213484"/>
              <a:gd name="connsiteY136" fmla="*/ 76467 h 270833"/>
              <a:gd name="connsiteX137" fmla="*/ 23336 w 213484"/>
              <a:gd name="connsiteY137" fmla="*/ 73705 h 270833"/>
              <a:gd name="connsiteX138" fmla="*/ 22508 w 213484"/>
              <a:gd name="connsiteY138" fmla="*/ 71190 h 270833"/>
              <a:gd name="connsiteX139" fmla="*/ 21993 w 213484"/>
              <a:gd name="connsiteY139" fmla="*/ 70561 h 270833"/>
              <a:gd name="connsiteX140" fmla="*/ 18412 w 213484"/>
              <a:gd name="connsiteY140" fmla="*/ 68361 h 270833"/>
              <a:gd name="connsiteX141" fmla="*/ 16631 w 213484"/>
              <a:gd name="connsiteY141" fmla="*/ 63170 h 270833"/>
              <a:gd name="connsiteX142" fmla="*/ 14631 w 213484"/>
              <a:gd name="connsiteY142" fmla="*/ 62017 h 270833"/>
              <a:gd name="connsiteX143" fmla="*/ 13545 w 213484"/>
              <a:gd name="connsiteY143" fmla="*/ 56855 h 270833"/>
              <a:gd name="connsiteX144" fmla="*/ 13335 w 213484"/>
              <a:gd name="connsiteY144" fmla="*/ 55388 h 270833"/>
              <a:gd name="connsiteX145" fmla="*/ 14469 w 213484"/>
              <a:gd name="connsiteY145" fmla="*/ 50235 h 270833"/>
              <a:gd name="connsiteX146" fmla="*/ 14354 w 213484"/>
              <a:gd name="connsiteY146" fmla="*/ 49054 h 270833"/>
              <a:gd name="connsiteX147" fmla="*/ 13154 w 213484"/>
              <a:gd name="connsiteY147" fmla="*/ 47968 h 270833"/>
              <a:gd name="connsiteX148" fmla="*/ 9792 w 213484"/>
              <a:gd name="connsiteY148" fmla="*/ 46854 h 270833"/>
              <a:gd name="connsiteX149" fmla="*/ 7068 w 213484"/>
              <a:gd name="connsiteY149" fmla="*/ 44730 h 270833"/>
              <a:gd name="connsiteX150" fmla="*/ 7420 w 213484"/>
              <a:gd name="connsiteY150" fmla="*/ 43987 h 270833"/>
              <a:gd name="connsiteX151" fmla="*/ 7620 w 213484"/>
              <a:gd name="connsiteY151" fmla="*/ 43215 h 270833"/>
              <a:gd name="connsiteX152" fmla="*/ 6182 w 213484"/>
              <a:gd name="connsiteY152" fmla="*/ 42701 h 270833"/>
              <a:gd name="connsiteX153" fmla="*/ 2010 w 213484"/>
              <a:gd name="connsiteY153" fmla="*/ 33890 h 270833"/>
              <a:gd name="connsiteX154" fmla="*/ 7373 w 213484"/>
              <a:gd name="connsiteY154" fmla="*/ 28594 h 270833"/>
              <a:gd name="connsiteX155" fmla="*/ 12811 w 213484"/>
              <a:gd name="connsiteY155" fmla="*/ 23231 h 270833"/>
              <a:gd name="connsiteX156" fmla="*/ 19755 w 213484"/>
              <a:gd name="connsiteY156" fmla="*/ 16440 h 270833"/>
              <a:gd name="connsiteX157" fmla="*/ 26127 w 213484"/>
              <a:gd name="connsiteY157" fmla="*/ 10201 h 270833"/>
              <a:gd name="connsiteX158" fmla="*/ 31633 w 213484"/>
              <a:gd name="connsiteY158" fmla="*/ 4810 h 270833"/>
              <a:gd name="connsiteX159" fmla="*/ 36548 w 213484"/>
              <a:gd name="connsiteY159" fmla="*/ 0 h 270833"/>
              <a:gd name="connsiteX160" fmla="*/ 36424 w 213484"/>
              <a:gd name="connsiteY160" fmla="*/ 914 h 270833"/>
              <a:gd name="connsiteX161" fmla="*/ 36443 w 213484"/>
              <a:gd name="connsiteY161" fmla="*/ 2134 h 270833"/>
              <a:gd name="connsiteX162" fmla="*/ 37052 w 213484"/>
              <a:gd name="connsiteY162" fmla="*/ 2877 h 270833"/>
              <a:gd name="connsiteX163" fmla="*/ 38062 w 213484"/>
              <a:gd name="connsiteY163" fmla="*/ 3391 h 270833"/>
              <a:gd name="connsiteX164" fmla="*/ 39462 w 213484"/>
              <a:gd name="connsiteY164" fmla="*/ 2848 h 270833"/>
              <a:gd name="connsiteX165" fmla="*/ 40691 w 213484"/>
              <a:gd name="connsiteY165" fmla="*/ 2096 h 270833"/>
              <a:gd name="connsiteX166" fmla="*/ 41891 w 213484"/>
              <a:gd name="connsiteY166" fmla="*/ 1934 h 270833"/>
              <a:gd name="connsiteX167" fmla="*/ 49273 w 213484"/>
              <a:gd name="connsiteY167" fmla="*/ 3934 h 270833"/>
              <a:gd name="connsiteX168" fmla="*/ 50511 w 213484"/>
              <a:gd name="connsiteY168" fmla="*/ 5677 h 270833"/>
              <a:gd name="connsiteX169" fmla="*/ 50425 w 213484"/>
              <a:gd name="connsiteY169" fmla="*/ 7553 h 270833"/>
              <a:gd name="connsiteX170" fmla="*/ 50749 w 213484"/>
              <a:gd name="connsiteY170" fmla="*/ 8915 h 270833"/>
              <a:gd name="connsiteX171" fmla="*/ 50178 w 213484"/>
              <a:gd name="connsiteY171" fmla="*/ 10287 h 270833"/>
              <a:gd name="connsiteX172" fmla="*/ 49568 w 213484"/>
              <a:gd name="connsiteY172" fmla="*/ 14421 h 270833"/>
              <a:gd name="connsiteX173" fmla="*/ 49759 w 213484"/>
              <a:gd name="connsiteY173" fmla="*/ 18212 h 270833"/>
              <a:gd name="connsiteX174" fmla="*/ 51959 w 213484"/>
              <a:gd name="connsiteY174" fmla="*/ 21022 h 270833"/>
              <a:gd name="connsiteX175" fmla="*/ 53940 w 213484"/>
              <a:gd name="connsiteY175" fmla="*/ 23222 h 270833"/>
              <a:gd name="connsiteX176" fmla="*/ 55512 w 213484"/>
              <a:gd name="connsiteY176" fmla="*/ 26318 h 270833"/>
              <a:gd name="connsiteX177" fmla="*/ 56674 w 213484"/>
              <a:gd name="connsiteY177" fmla="*/ 27270 h 270833"/>
              <a:gd name="connsiteX178" fmla="*/ 58274 w 213484"/>
              <a:gd name="connsiteY178" fmla="*/ 27765 h 270833"/>
              <a:gd name="connsiteX179" fmla="*/ 63351 w 213484"/>
              <a:gd name="connsiteY179" fmla="*/ 27899 h 270833"/>
              <a:gd name="connsiteX180" fmla="*/ 70866 w 213484"/>
              <a:gd name="connsiteY180" fmla="*/ 28099 h 270833"/>
              <a:gd name="connsiteX181" fmla="*/ 78096 w 213484"/>
              <a:gd name="connsiteY181" fmla="*/ 28289 h 270833"/>
              <a:gd name="connsiteX182" fmla="*/ 78753 w 213484"/>
              <a:gd name="connsiteY182" fmla="*/ 28365 h 270833"/>
              <a:gd name="connsiteX183" fmla="*/ 80286 w 213484"/>
              <a:gd name="connsiteY183" fmla="*/ 28785 h 270833"/>
              <a:gd name="connsiteX184" fmla="*/ 86945 w 213484"/>
              <a:gd name="connsiteY184" fmla="*/ 32956 h 270833"/>
              <a:gd name="connsiteX185" fmla="*/ 93040 w 213484"/>
              <a:gd name="connsiteY185" fmla="*/ 36786 h 270833"/>
              <a:gd name="connsiteX186" fmla="*/ 98203 w 213484"/>
              <a:gd name="connsiteY186" fmla="*/ 40110 h 270833"/>
              <a:gd name="connsiteX187" fmla="*/ 103213 w 213484"/>
              <a:gd name="connsiteY187" fmla="*/ 43339 h 270833"/>
              <a:gd name="connsiteX188" fmla="*/ 108081 w 213484"/>
              <a:gd name="connsiteY188" fmla="*/ 46482 h 270833"/>
              <a:gd name="connsiteX189" fmla="*/ 111852 w 213484"/>
              <a:gd name="connsiteY189" fmla="*/ 49082 h 270833"/>
              <a:gd name="connsiteX190" fmla="*/ 115577 w 213484"/>
              <a:gd name="connsiteY190" fmla="*/ 49873 h 270833"/>
              <a:gd name="connsiteX191" fmla="*/ 121625 w 213484"/>
              <a:gd name="connsiteY191" fmla="*/ 50254 h 270833"/>
              <a:gd name="connsiteX192" fmla="*/ 125806 w 213484"/>
              <a:gd name="connsiteY192" fmla="*/ 50387 h 270833"/>
              <a:gd name="connsiteX193" fmla="*/ 129673 w 213484"/>
              <a:gd name="connsiteY193" fmla="*/ 51483 h 270833"/>
              <a:gd name="connsiteX194" fmla="*/ 135427 w 213484"/>
              <a:gd name="connsiteY194" fmla="*/ 52502 h 270833"/>
              <a:gd name="connsiteX195" fmla="*/ 139713 w 213484"/>
              <a:gd name="connsiteY195" fmla="*/ 53026 h 270833"/>
              <a:gd name="connsiteX196" fmla="*/ 142304 w 213484"/>
              <a:gd name="connsiteY196" fmla="*/ 53616 h 270833"/>
              <a:gd name="connsiteX197" fmla="*/ 149495 w 213484"/>
              <a:gd name="connsiteY197" fmla="*/ 54216 h 270833"/>
              <a:gd name="connsiteX198" fmla="*/ 150686 w 213484"/>
              <a:gd name="connsiteY198" fmla="*/ 53864 h 270833"/>
              <a:gd name="connsiteX199" fmla="*/ 153857 w 213484"/>
              <a:gd name="connsiteY199" fmla="*/ 50978 h 270833"/>
              <a:gd name="connsiteX200" fmla="*/ 157410 w 213484"/>
              <a:gd name="connsiteY200" fmla="*/ 46282 h 270833"/>
              <a:gd name="connsiteX201" fmla="*/ 158801 w 213484"/>
              <a:gd name="connsiteY201" fmla="*/ 43701 h 270833"/>
              <a:gd name="connsiteX202" fmla="*/ 163392 w 213484"/>
              <a:gd name="connsiteY202" fmla="*/ 41129 h 270833"/>
              <a:gd name="connsiteX203" fmla="*/ 171460 w 213484"/>
              <a:gd name="connsiteY203" fmla="*/ 37548 h 270833"/>
              <a:gd name="connsiteX204" fmla="*/ 177146 w 213484"/>
              <a:gd name="connsiteY204" fmla="*/ 35014 h 270833"/>
              <a:gd name="connsiteX205" fmla="*/ 183471 w 213484"/>
              <a:gd name="connsiteY205" fmla="*/ 32471 h 270833"/>
              <a:gd name="connsiteX206" fmla="*/ 186347 w 213484"/>
              <a:gd name="connsiteY206" fmla="*/ 34671 h 270833"/>
              <a:gd name="connsiteX207" fmla="*/ 190310 w 213484"/>
              <a:gd name="connsiteY207" fmla="*/ 38205 h 270833"/>
              <a:gd name="connsiteX208" fmla="*/ 192081 w 213484"/>
              <a:gd name="connsiteY208" fmla="*/ 39948 h 270833"/>
              <a:gd name="connsiteX209" fmla="*/ 193500 w 213484"/>
              <a:gd name="connsiteY209" fmla="*/ 40719 h 270833"/>
              <a:gd name="connsiteX210" fmla="*/ 195653 w 213484"/>
              <a:gd name="connsiteY210" fmla="*/ 41234 h 270833"/>
              <a:gd name="connsiteX211" fmla="*/ 198273 w 213484"/>
              <a:gd name="connsiteY211" fmla="*/ 41243 h 270833"/>
              <a:gd name="connsiteX212" fmla="*/ 199701 w 213484"/>
              <a:gd name="connsiteY212" fmla="*/ 41167 h 270833"/>
              <a:gd name="connsiteX213" fmla="*/ 202625 w 213484"/>
              <a:gd name="connsiteY213" fmla="*/ 40710 h 270833"/>
              <a:gd name="connsiteX214" fmla="*/ 209465 w 213484"/>
              <a:gd name="connsiteY214" fmla="*/ 40291 h 270833"/>
              <a:gd name="connsiteX215" fmla="*/ 213484 w 213484"/>
              <a:gd name="connsiteY215" fmla="*/ 40405 h 270833"/>
              <a:gd name="connsiteX216" fmla="*/ 189700 w 213484"/>
              <a:gd name="connsiteY216" fmla="*/ 203435 h 270833"/>
              <a:gd name="connsiteX217" fmla="*/ 188709 w 213484"/>
              <a:gd name="connsiteY217" fmla="*/ 203663 h 270833"/>
              <a:gd name="connsiteX218" fmla="*/ 189224 w 213484"/>
              <a:gd name="connsiteY218" fmla="*/ 202140 h 270833"/>
              <a:gd name="connsiteX219" fmla="*/ 192157 w 213484"/>
              <a:gd name="connsiteY219" fmla="*/ 200187 h 270833"/>
              <a:gd name="connsiteX220" fmla="*/ 193348 w 213484"/>
              <a:gd name="connsiteY220" fmla="*/ 200625 h 270833"/>
              <a:gd name="connsiteX221" fmla="*/ 193577 w 213484"/>
              <a:gd name="connsiteY221" fmla="*/ 201063 h 270833"/>
              <a:gd name="connsiteX222" fmla="*/ 193510 w 213484"/>
              <a:gd name="connsiteY222" fmla="*/ 201473 h 270833"/>
              <a:gd name="connsiteX223" fmla="*/ 193015 w 213484"/>
              <a:gd name="connsiteY223" fmla="*/ 201873 h 270833"/>
              <a:gd name="connsiteX224" fmla="*/ 189700 w 213484"/>
              <a:gd name="connsiteY224" fmla="*/ 203435 h 270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213484" h="270833">
                <a:moveTo>
                  <a:pt x="213484" y="40405"/>
                </a:moveTo>
                <a:lnTo>
                  <a:pt x="210198" y="45091"/>
                </a:lnTo>
                <a:lnTo>
                  <a:pt x="206255" y="50711"/>
                </a:lnTo>
                <a:lnTo>
                  <a:pt x="198987" y="61046"/>
                </a:lnTo>
                <a:lnTo>
                  <a:pt x="193463" y="66485"/>
                </a:lnTo>
                <a:lnTo>
                  <a:pt x="189291" y="70599"/>
                </a:lnTo>
                <a:lnTo>
                  <a:pt x="188900" y="71342"/>
                </a:lnTo>
                <a:lnTo>
                  <a:pt x="188919" y="75924"/>
                </a:lnTo>
                <a:lnTo>
                  <a:pt x="188967" y="87125"/>
                </a:lnTo>
                <a:lnTo>
                  <a:pt x="189052" y="109519"/>
                </a:lnTo>
                <a:lnTo>
                  <a:pt x="189138" y="131902"/>
                </a:lnTo>
                <a:lnTo>
                  <a:pt x="189224" y="154286"/>
                </a:lnTo>
                <a:lnTo>
                  <a:pt x="189262" y="165478"/>
                </a:lnTo>
                <a:lnTo>
                  <a:pt x="189281" y="169240"/>
                </a:lnTo>
                <a:lnTo>
                  <a:pt x="192948" y="173945"/>
                </a:lnTo>
                <a:lnTo>
                  <a:pt x="196529" y="178546"/>
                </a:lnTo>
                <a:lnTo>
                  <a:pt x="201263" y="184623"/>
                </a:lnTo>
                <a:lnTo>
                  <a:pt x="203807" y="187881"/>
                </a:lnTo>
                <a:lnTo>
                  <a:pt x="204226" y="188966"/>
                </a:lnTo>
                <a:lnTo>
                  <a:pt x="204092" y="191148"/>
                </a:lnTo>
                <a:lnTo>
                  <a:pt x="200197" y="195710"/>
                </a:lnTo>
                <a:lnTo>
                  <a:pt x="197006" y="197787"/>
                </a:lnTo>
                <a:lnTo>
                  <a:pt x="192710" y="198777"/>
                </a:lnTo>
                <a:lnTo>
                  <a:pt x="191424" y="198587"/>
                </a:lnTo>
                <a:lnTo>
                  <a:pt x="189738" y="197939"/>
                </a:lnTo>
                <a:lnTo>
                  <a:pt x="189081" y="199034"/>
                </a:lnTo>
                <a:lnTo>
                  <a:pt x="188586" y="200739"/>
                </a:lnTo>
                <a:lnTo>
                  <a:pt x="187633" y="200377"/>
                </a:lnTo>
                <a:lnTo>
                  <a:pt x="186919" y="199873"/>
                </a:lnTo>
                <a:lnTo>
                  <a:pt x="187347" y="202902"/>
                </a:lnTo>
                <a:lnTo>
                  <a:pt x="187786" y="204397"/>
                </a:lnTo>
                <a:lnTo>
                  <a:pt x="187128" y="206397"/>
                </a:lnTo>
                <a:lnTo>
                  <a:pt x="185042" y="208159"/>
                </a:lnTo>
                <a:lnTo>
                  <a:pt x="184852" y="209655"/>
                </a:lnTo>
                <a:lnTo>
                  <a:pt x="180337" y="213560"/>
                </a:lnTo>
                <a:lnTo>
                  <a:pt x="173927" y="213989"/>
                </a:lnTo>
                <a:lnTo>
                  <a:pt x="170555" y="215932"/>
                </a:lnTo>
                <a:lnTo>
                  <a:pt x="169059" y="217522"/>
                </a:lnTo>
                <a:lnTo>
                  <a:pt x="167917" y="220999"/>
                </a:lnTo>
                <a:lnTo>
                  <a:pt x="168316" y="226324"/>
                </a:lnTo>
                <a:lnTo>
                  <a:pt x="166526" y="230419"/>
                </a:lnTo>
                <a:lnTo>
                  <a:pt x="166192" y="232477"/>
                </a:lnTo>
                <a:lnTo>
                  <a:pt x="162878" y="235134"/>
                </a:lnTo>
                <a:lnTo>
                  <a:pt x="161411" y="237573"/>
                </a:lnTo>
                <a:lnTo>
                  <a:pt x="160325" y="240059"/>
                </a:lnTo>
                <a:lnTo>
                  <a:pt x="159382" y="241145"/>
                </a:lnTo>
                <a:lnTo>
                  <a:pt x="158258" y="246707"/>
                </a:lnTo>
                <a:lnTo>
                  <a:pt x="156715" y="250089"/>
                </a:lnTo>
                <a:lnTo>
                  <a:pt x="156296" y="251212"/>
                </a:lnTo>
                <a:lnTo>
                  <a:pt x="155915" y="252222"/>
                </a:lnTo>
                <a:lnTo>
                  <a:pt x="154724" y="254203"/>
                </a:lnTo>
                <a:lnTo>
                  <a:pt x="153944" y="255575"/>
                </a:lnTo>
                <a:lnTo>
                  <a:pt x="153381" y="256470"/>
                </a:lnTo>
                <a:lnTo>
                  <a:pt x="149476" y="265138"/>
                </a:lnTo>
                <a:lnTo>
                  <a:pt x="146428" y="269053"/>
                </a:lnTo>
                <a:lnTo>
                  <a:pt x="144037" y="268605"/>
                </a:lnTo>
                <a:lnTo>
                  <a:pt x="142447" y="270120"/>
                </a:lnTo>
                <a:lnTo>
                  <a:pt x="142275" y="270834"/>
                </a:lnTo>
                <a:lnTo>
                  <a:pt x="141427" y="270434"/>
                </a:lnTo>
                <a:lnTo>
                  <a:pt x="139437" y="268996"/>
                </a:lnTo>
                <a:lnTo>
                  <a:pt x="135331" y="266052"/>
                </a:lnTo>
                <a:lnTo>
                  <a:pt x="131226" y="263109"/>
                </a:lnTo>
                <a:lnTo>
                  <a:pt x="127121" y="260166"/>
                </a:lnTo>
                <a:lnTo>
                  <a:pt x="123016" y="257223"/>
                </a:lnTo>
                <a:lnTo>
                  <a:pt x="118910" y="254280"/>
                </a:lnTo>
                <a:lnTo>
                  <a:pt x="114805" y="251336"/>
                </a:lnTo>
                <a:lnTo>
                  <a:pt x="110700" y="248393"/>
                </a:lnTo>
                <a:lnTo>
                  <a:pt x="106595" y="245450"/>
                </a:lnTo>
                <a:lnTo>
                  <a:pt x="104185" y="243726"/>
                </a:lnTo>
                <a:lnTo>
                  <a:pt x="103127" y="242706"/>
                </a:lnTo>
                <a:lnTo>
                  <a:pt x="102289" y="240678"/>
                </a:lnTo>
                <a:lnTo>
                  <a:pt x="101889" y="240173"/>
                </a:lnTo>
                <a:lnTo>
                  <a:pt x="100794" y="239535"/>
                </a:lnTo>
                <a:lnTo>
                  <a:pt x="99508" y="239392"/>
                </a:lnTo>
                <a:lnTo>
                  <a:pt x="99136" y="239001"/>
                </a:lnTo>
                <a:lnTo>
                  <a:pt x="99146" y="238020"/>
                </a:lnTo>
                <a:lnTo>
                  <a:pt x="99584" y="236611"/>
                </a:lnTo>
                <a:lnTo>
                  <a:pt x="101098" y="233915"/>
                </a:lnTo>
                <a:lnTo>
                  <a:pt x="101261" y="232324"/>
                </a:lnTo>
                <a:lnTo>
                  <a:pt x="100965" y="230524"/>
                </a:lnTo>
                <a:lnTo>
                  <a:pt x="100499" y="227638"/>
                </a:lnTo>
                <a:lnTo>
                  <a:pt x="100089" y="226981"/>
                </a:lnTo>
                <a:lnTo>
                  <a:pt x="97365" y="225466"/>
                </a:lnTo>
                <a:lnTo>
                  <a:pt x="91669" y="222304"/>
                </a:lnTo>
                <a:lnTo>
                  <a:pt x="85973" y="219142"/>
                </a:lnTo>
                <a:lnTo>
                  <a:pt x="80277" y="215979"/>
                </a:lnTo>
                <a:lnTo>
                  <a:pt x="74572" y="212817"/>
                </a:lnTo>
                <a:lnTo>
                  <a:pt x="68875" y="209655"/>
                </a:lnTo>
                <a:lnTo>
                  <a:pt x="63179" y="206493"/>
                </a:lnTo>
                <a:lnTo>
                  <a:pt x="57484" y="203330"/>
                </a:lnTo>
                <a:lnTo>
                  <a:pt x="51788" y="200168"/>
                </a:lnTo>
                <a:lnTo>
                  <a:pt x="46082" y="197006"/>
                </a:lnTo>
                <a:lnTo>
                  <a:pt x="40386" y="193843"/>
                </a:lnTo>
                <a:lnTo>
                  <a:pt x="34681" y="190681"/>
                </a:lnTo>
                <a:lnTo>
                  <a:pt x="28985" y="187519"/>
                </a:lnTo>
                <a:lnTo>
                  <a:pt x="23289" y="184356"/>
                </a:lnTo>
                <a:lnTo>
                  <a:pt x="17593" y="181194"/>
                </a:lnTo>
                <a:lnTo>
                  <a:pt x="11897" y="178032"/>
                </a:lnTo>
                <a:lnTo>
                  <a:pt x="6191" y="174870"/>
                </a:lnTo>
                <a:lnTo>
                  <a:pt x="4049" y="173679"/>
                </a:lnTo>
                <a:lnTo>
                  <a:pt x="2124" y="172679"/>
                </a:lnTo>
                <a:lnTo>
                  <a:pt x="86" y="172679"/>
                </a:lnTo>
                <a:lnTo>
                  <a:pt x="0" y="168154"/>
                </a:lnTo>
                <a:lnTo>
                  <a:pt x="648" y="156639"/>
                </a:lnTo>
                <a:lnTo>
                  <a:pt x="571" y="146523"/>
                </a:lnTo>
                <a:lnTo>
                  <a:pt x="1153" y="141456"/>
                </a:lnTo>
                <a:lnTo>
                  <a:pt x="3667" y="138246"/>
                </a:lnTo>
                <a:lnTo>
                  <a:pt x="4829" y="135912"/>
                </a:lnTo>
                <a:lnTo>
                  <a:pt x="5658" y="132655"/>
                </a:lnTo>
                <a:lnTo>
                  <a:pt x="6973" y="129997"/>
                </a:lnTo>
                <a:lnTo>
                  <a:pt x="9954" y="127835"/>
                </a:lnTo>
                <a:lnTo>
                  <a:pt x="10487" y="126644"/>
                </a:lnTo>
                <a:lnTo>
                  <a:pt x="13650" y="123034"/>
                </a:lnTo>
                <a:lnTo>
                  <a:pt x="15545" y="118396"/>
                </a:lnTo>
                <a:lnTo>
                  <a:pt x="16974" y="116815"/>
                </a:lnTo>
                <a:lnTo>
                  <a:pt x="18765" y="115357"/>
                </a:lnTo>
                <a:lnTo>
                  <a:pt x="20022" y="114586"/>
                </a:lnTo>
                <a:lnTo>
                  <a:pt x="22098" y="113814"/>
                </a:lnTo>
                <a:lnTo>
                  <a:pt x="23727" y="113376"/>
                </a:lnTo>
                <a:lnTo>
                  <a:pt x="24022" y="113005"/>
                </a:lnTo>
                <a:lnTo>
                  <a:pt x="24165" y="112252"/>
                </a:lnTo>
                <a:lnTo>
                  <a:pt x="23622" y="109376"/>
                </a:lnTo>
                <a:lnTo>
                  <a:pt x="24318" y="108433"/>
                </a:lnTo>
                <a:lnTo>
                  <a:pt x="25422" y="106509"/>
                </a:lnTo>
                <a:lnTo>
                  <a:pt x="26689" y="104718"/>
                </a:lnTo>
                <a:lnTo>
                  <a:pt x="27832" y="103575"/>
                </a:lnTo>
                <a:lnTo>
                  <a:pt x="28470" y="102403"/>
                </a:lnTo>
                <a:lnTo>
                  <a:pt x="28766" y="100384"/>
                </a:lnTo>
                <a:lnTo>
                  <a:pt x="28813" y="98946"/>
                </a:lnTo>
                <a:lnTo>
                  <a:pt x="28804" y="96603"/>
                </a:lnTo>
                <a:lnTo>
                  <a:pt x="28442" y="91278"/>
                </a:lnTo>
                <a:lnTo>
                  <a:pt x="27099" y="86820"/>
                </a:lnTo>
                <a:lnTo>
                  <a:pt x="26270" y="81829"/>
                </a:lnTo>
                <a:lnTo>
                  <a:pt x="26880" y="80191"/>
                </a:lnTo>
                <a:lnTo>
                  <a:pt x="25822" y="77267"/>
                </a:lnTo>
                <a:lnTo>
                  <a:pt x="25298" y="77105"/>
                </a:lnTo>
                <a:lnTo>
                  <a:pt x="24442" y="76467"/>
                </a:lnTo>
                <a:lnTo>
                  <a:pt x="23336" y="73705"/>
                </a:lnTo>
                <a:lnTo>
                  <a:pt x="22508" y="71190"/>
                </a:lnTo>
                <a:lnTo>
                  <a:pt x="21993" y="70561"/>
                </a:lnTo>
                <a:lnTo>
                  <a:pt x="18412" y="68361"/>
                </a:lnTo>
                <a:lnTo>
                  <a:pt x="16631" y="63170"/>
                </a:lnTo>
                <a:lnTo>
                  <a:pt x="14631" y="62017"/>
                </a:lnTo>
                <a:lnTo>
                  <a:pt x="13545" y="56855"/>
                </a:lnTo>
                <a:lnTo>
                  <a:pt x="13335" y="55388"/>
                </a:lnTo>
                <a:lnTo>
                  <a:pt x="14469" y="50235"/>
                </a:lnTo>
                <a:lnTo>
                  <a:pt x="14354" y="49054"/>
                </a:lnTo>
                <a:lnTo>
                  <a:pt x="13154" y="47968"/>
                </a:lnTo>
                <a:lnTo>
                  <a:pt x="9792" y="46854"/>
                </a:lnTo>
                <a:lnTo>
                  <a:pt x="7068" y="44730"/>
                </a:lnTo>
                <a:lnTo>
                  <a:pt x="7420" y="43987"/>
                </a:lnTo>
                <a:lnTo>
                  <a:pt x="7620" y="43215"/>
                </a:lnTo>
                <a:lnTo>
                  <a:pt x="6182" y="42701"/>
                </a:lnTo>
                <a:lnTo>
                  <a:pt x="2010" y="33890"/>
                </a:lnTo>
                <a:lnTo>
                  <a:pt x="7373" y="28594"/>
                </a:lnTo>
                <a:lnTo>
                  <a:pt x="12811" y="23231"/>
                </a:lnTo>
                <a:lnTo>
                  <a:pt x="19755" y="16440"/>
                </a:lnTo>
                <a:lnTo>
                  <a:pt x="26127" y="10201"/>
                </a:lnTo>
                <a:lnTo>
                  <a:pt x="31633" y="4810"/>
                </a:lnTo>
                <a:lnTo>
                  <a:pt x="36548" y="0"/>
                </a:lnTo>
                <a:lnTo>
                  <a:pt x="36424" y="914"/>
                </a:lnTo>
                <a:lnTo>
                  <a:pt x="36443" y="2134"/>
                </a:lnTo>
                <a:lnTo>
                  <a:pt x="37052" y="2877"/>
                </a:lnTo>
                <a:lnTo>
                  <a:pt x="38062" y="3391"/>
                </a:lnTo>
                <a:lnTo>
                  <a:pt x="39462" y="2848"/>
                </a:lnTo>
                <a:lnTo>
                  <a:pt x="40691" y="2096"/>
                </a:lnTo>
                <a:lnTo>
                  <a:pt x="41891" y="1934"/>
                </a:lnTo>
                <a:lnTo>
                  <a:pt x="49273" y="3934"/>
                </a:lnTo>
                <a:lnTo>
                  <a:pt x="50511" y="5677"/>
                </a:lnTo>
                <a:lnTo>
                  <a:pt x="50425" y="7553"/>
                </a:lnTo>
                <a:lnTo>
                  <a:pt x="50749" y="8915"/>
                </a:lnTo>
                <a:lnTo>
                  <a:pt x="50178" y="10287"/>
                </a:lnTo>
                <a:lnTo>
                  <a:pt x="49568" y="14421"/>
                </a:lnTo>
                <a:lnTo>
                  <a:pt x="49759" y="18212"/>
                </a:lnTo>
                <a:lnTo>
                  <a:pt x="51959" y="21022"/>
                </a:lnTo>
                <a:lnTo>
                  <a:pt x="53940" y="23222"/>
                </a:lnTo>
                <a:lnTo>
                  <a:pt x="55512" y="26318"/>
                </a:lnTo>
                <a:lnTo>
                  <a:pt x="56674" y="27270"/>
                </a:lnTo>
                <a:lnTo>
                  <a:pt x="58274" y="27765"/>
                </a:lnTo>
                <a:lnTo>
                  <a:pt x="63351" y="27899"/>
                </a:lnTo>
                <a:lnTo>
                  <a:pt x="70866" y="28099"/>
                </a:lnTo>
                <a:lnTo>
                  <a:pt x="78096" y="28289"/>
                </a:lnTo>
                <a:lnTo>
                  <a:pt x="78753" y="28365"/>
                </a:lnTo>
                <a:lnTo>
                  <a:pt x="80286" y="28785"/>
                </a:lnTo>
                <a:lnTo>
                  <a:pt x="86945" y="32956"/>
                </a:lnTo>
                <a:lnTo>
                  <a:pt x="93040" y="36786"/>
                </a:lnTo>
                <a:lnTo>
                  <a:pt x="98203" y="40110"/>
                </a:lnTo>
                <a:lnTo>
                  <a:pt x="103213" y="43339"/>
                </a:lnTo>
                <a:lnTo>
                  <a:pt x="108081" y="46482"/>
                </a:lnTo>
                <a:lnTo>
                  <a:pt x="111852" y="49082"/>
                </a:lnTo>
                <a:lnTo>
                  <a:pt x="115577" y="49873"/>
                </a:lnTo>
                <a:lnTo>
                  <a:pt x="121625" y="50254"/>
                </a:lnTo>
                <a:lnTo>
                  <a:pt x="125806" y="50387"/>
                </a:lnTo>
                <a:lnTo>
                  <a:pt x="129673" y="51483"/>
                </a:lnTo>
                <a:lnTo>
                  <a:pt x="135427" y="52502"/>
                </a:lnTo>
                <a:lnTo>
                  <a:pt x="139713" y="53026"/>
                </a:lnTo>
                <a:lnTo>
                  <a:pt x="142304" y="53616"/>
                </a:lnTo>
                <a:lnTo>
                  <a:pt x="149495" y="54216"/>
                </a:lnTo>
                <a:lnTo>
                  <a:pt x="150686" y="53864"/>
                </a:lnTo>
                <a:lnTo>
                  <a:pt x="153857" y="50978"/>
                </a:lnTo>
                <a:lnTo>
                  <a:pt x="157410" y="46282"/>
                </a:lnTo>
                <a:lnTo>
                  <a:pt x="158801" y="43701"/>
                </a:lnTo>
                <a:lnTo>
                  <a:pt x="163392" y="41129"/>
                </a:lnTo>
                <a:lnTo>
                  <a:pt x="171460" y="37548"/>
                </a:lnTo>
                <a:lnTo>
                  <a:pt x="177146" y="35014"/>
                </a:lnTo>
                <a:lnTo>
                  <a:pt x="183471" y="32471"/>
                </a:lnTo>
                <a:lnTo>
                  <a:pt x="186347" y="34671"/>
                </a:lnTo>
                <a:lnTo>
                  <a:pt x="190310" y="38205"/>
                </a:lnTo>
                <a:lnTo>
                  <a:pt x="192081" y="39948"/>
                </a:lnTo>
                <a:lnTo>
                  <a:pt x="193500" y="40719"/>
                </a:lnTo>
                <a:lnTo>
                  <a:pt x="195653" y="41234"/>
                </a:lnTo>
                <a:lnTo>
                  <a:pt x="198273" y="41243"/>
                </a:lnTo>
                <a:lnTo>
                  <a:pt x="199701" y="41167"/>
                </a:lnTo>
                <a:lnTo>
                  <a:pt x="202625" y="40710"/>
                </a:lnTo>
                <a:lnTo>
                  <a:pt x="209465" y="40291"/>
                </a:lnTo>
                <a:lnTo>
                  <a:pt x="213484" y="40405"/>
                </a:lnTo>
                <a:close/>
                <a:moveTo>
                  <a:pt x="189700" y="203435"/>
                </a:moveTo>
                <a:lnTo>
                  <a:pt x="188709" y="203663"/>
                </a:lnTo>
                <a:lnTo>
                  <a:pt x="189224" y="202140"/>
                </a:lnTo>
                <a:lnTo>
                  <a:pt x="192157" y="200187"/>
                </a:lnTo>
                <a:lnTo>
                  <a:pt x="193348" y="200625"/>
                </a:lnTo>
                <a:lnTo>
                  <a:pt x="193577" y="201063"/>
                </a:lnTo>
                <a:lnTo>
                  <a:pt x="193510" y="201473"/>
                </a:lnTo>
                <a:lnTo>
                  <a:pt x="193015" y="201873"/>
                </a:lnTo>
                <a:lnTo>
                  <a:pt x="189700" y="2034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1" name="Freeform: Shape 120">
            <a:extLst>
              <a:ext uri="{FF2B5EF4-FFF2-40B4-BE49-F238E27FC236}">
                <a16:creationId xmlns:a16="http://schemas.microsoft.com/office/drawing/2014/main" id="{DD8CA29C-23AA-93DC-7BC3-C4D65657B7F8}"/>
              </a:ext>
            </a:extLst>
          </p:cNvPr>
          <p:cNvSpPr/>
          <p:nvPr/>
        </p:nvSpPr>
        <p:spPr>
          <a:xfrm>
            <a:off x="5872480" y="3312160"/>
            <a:ext cx="59210" cy="1354"/>
          </a:xfrm>
          <a:custGeom>
            <a:avLst/>
            <a:gdLst>
              <a:gd name="connsiteX0" fmla="*/ 293513 w 294503"/>
              <a:gd name="connsiteY0" fmla="*/ 38052 h 142865"/>
              <a:gd name="connsiteX1" fmla="*/ 294046 w 294503"/>
              <a:gd name="connsiteY1" fmla="*/ 40215 h 142865"/>
              <a:gd name="connsiteX2" fmla="*/ 294504 w 294503"/>
              <a:gd name="connsiteY2" fmla="*/ 42729 h 142865"/>
              <a:gd name="connsiteX3" fmla="*/ 294218 w 294503"/>
              <a:gd name="connsiteY3" fmla="*/ 43320 h 142865"/>
              <a:gd name="connsiteX4" fmla="*/ 293703 w 294503"/>
              <a:gd name="connsiteY4" fmla="*/ 43720 h 142865"/>
              <a:gd name="connsiteX5" fmla="*/ 285512 w 294503"/>
              <a:gd name="connsiteY5" fmla="*/ 44339 h 142865"/>
              <a:gd name="connsiteX6" fmla="*/ 283664 w 294503"/>
              <a:gd name="connsiteY6" fmla="*/ 45034 h 142865"/>
              <a:gd name="connsiteX7" fmla="*/ 281683 w 294503"/>
              <a:gd name="connsiteY7" fmla="*/ 48501 h 142865"/>
              <a:gd name="connsiteX8" fmla="*/ 274672 w 294503"/>
              <a:gd name="connsiteY8" fmla="*/ 51283 h 142865"/>
              <a:gd name="connsiteX9" fmla="*/ 270672 w 294503"/>
              <a:gd name="connsiteY9" fmla="*/ 52711 h 142865"/>
              <a:gd name="connsiteX10" fmla="*/ 269053 w 294503"/>
              <a:gd name="connsiteY10" fmla="*/ 52654 h 142865"/>
              <a:gd name="connsiteX11" fmla="*/ 265166 w 294503"/>
              <a:gd name="connsiteY11" fmla="*/ 54931 h 142865"/>
              <a:gd name="connsiteX12" fmla="*/ 254318 w 294503"/>
              <a:gd name="connsiteY12" fmla="*/ 60598 h 142865"/>
              <a:gd name="connsiteX13" fmla="*/ 248983 w 294503"/>
              <a:gd name="connsiteY13" fmla="*/ 64170 h 142865"/>
              <a:gd name="connsiteX14" fmla="*/ 246307 w 294503"/>
              <a:gd name="connsiteY14" fmla="*/ 65665 h 142865"/>
              <a:gd name="connsiteX15" fmla="*/ 244154 w 294503"/>
              <a:gd name="connsiteY15" fmla="*/ 67294 h 142865"/>
              <a:gd name="connsiteX16" fmla="*/ 243792 w 294503"/>
              <a:gd name="connsiteY16" fmla="*/ 68942 h 142865"/>
              <a:gd name="connsiteX17" fmla="*/ 243716 w 294503"/>
              <a:gd name="connsiteY17" fmla="*/ 70495 h 142865"/>
              <a:gd name="connsiteX18" fmla="*/ 237763 w 294503"/>
              <a:gd name="connsiteY18" fmla="*/ 77781 h 142865"/>
              <a:gd name="connsiteX19" fmla="*/ 233296 w 294503"/>
              <a:gd name="connsiteY19" fmla="*/ 78657 h 142865"/>
              <a:gd name="connsiteX20" fmla="*/ 229524 w 294503"/>
              <a:gd name="connsiteY20" fmla="*/ 78486 h 142865"/>
              <a:gd name="connsiteX21" fmla="*/ 226952 w 294503"/>
              <a:gd name="connsiteY21" fmla="*/ 79591 h 142865"/>
              <a:gd name="connsiteX22" fmla="*/ 223275 w 294503"/>
              <a:gd name="connsiteY22" fmla="*/ 80706 h 142865"/>
              <a:gd name="connsiteX23" fmla="*/ 215312 w 294503"/>
              <a:gd name="connsiteY23" fmla="*/ 79943 h 142865"/>
              <a:gd name="connsiteX24" fmla="*/ 212598 w 294503"/>
              <a:gd name="connsiteY24" fmla="*/ 80067 h 142865"/>
              <a:gd name="connsiteX25" fmla="*/ 207369 w 294503"/>
              <a:gd name="connsiteY25" fmla="*/ 79067 h 142865"/>
              <a:gd name="connsiteX26" fmla="*/ 205254 w 294503"/>
              <a:gd name="connsiteY26" fmla="*/ 79591 h 142865"/>
              <a:gd name="connsiteX27" fmla="*/ 203025 w 294503"/>
              <a:gd name="connsiteY27" fmla="*/ 81067 h 142865"/>
              <a:gd name="connsiteX28" fmla="*/ 199930 w 294503"/>
              <a:gd name="connsiteY28" fmla="*/ 86849 h 142865"/>
              <a:gd name="connsiteX29" fmla="*/ 198672 w 294503"/>
              <a:gd name="connsiteY29" fmla="*/ 88202 h 142865"/>
              <a:gd name="connsiteX30" fmla="*/ 198091 w 294503"/>
              <a:gd name="connsiteY30" fmla="*/ 89516 h 142865"/>
              <a:gd name="connsiteX31" fmla="*/ 197615 w 294503"/>
              <a:gd name="connsiteY31" fmla="*/ 92316 h 142865"/>
              <a:gd name="connsiteX32" fmla="*/ 196434 w 294503"/>
              <a:gd name="connsiteY32" fmla="*/ 95279 h 142865"/>
              <a:gd name="connsiteX33" fmla="*/ 194920 w 294503"/>
              <a:gd name="connsiteY33" fmla="*/ 97612 h 142865"/>
              <a:gd name="connsiteX34" fmla="*/ 193824 w 294503"/>
              <a:gd name="connsiteY34" fmla="*/ 99774 h 142865"/>
              <a:gd name="connsiteX35" fmla="*/ 191585 w 294503"/>
              <a:gd name="connsiteY35" fmla="*/ 101860 h 142865"/>
              <a:gd name="connsiteX36" fmla="*/ 189509 w 294503"/>
              <a:gd name="connsiteY36" fmla="*/ 103175 h 142865"/>
              <a:gd name="connsiteX37" fmla="*/ 187900 w 294503"/>
              <a:gd name="connsiteY37" fmla="*/ 100432 h 142865"/>
              <a:gd name="connsiteX38" fmla="*/ 186509 w 294503"/>
              <a:gd name="connsiteY38" fmla="*/ 101213 h 142865"/>
              <a:gd name="connsiteX39" fmla="*/ 185175 w 294503"/>
              <a:gd name="connsiteY39" fmla="*/ 102327 h 142865"/>
              <a:gd name="connsiteX40" fmla="*/ 182661 w 294503"/>
              <a:gd name="connsiteY40" fmla="*/ 101937 h 142865"/>
              <a:gd name="connsiteX41" fmla="*/ 181108 w 294503"/>
              <a:gd name="connsiteY41" fmla="*/ 102499 h 142865"/>
              <a:gd name="connsiteX42" fmla="*/ 177565 w 294503"/>
              <a:gd name="connsiteY42" fmla="*/ 104880 h 142865"/>
              <a:gd name="connsiteX43" fmla="*/ 172364 w 294503"/>
              <a:gd name="connsiteY43" fmla="*/ 104794 h 142865"/>
              <a:gd name="connsiteX44" fmla="*/ 171793 w 294503"/>
              <a:gd name="connsiteY44" fmla="*/ 103975 h 142865"/>
              <a:gd name="connsiteX45" fmla="*/ 170764 w 294503"/>
              <a:gd name="connsiteY45" fmla="*/ 97422 h 142865"/>
              <a:gd name="connsiteX46" fmla="*/ 169859 w 294503"/>
              <a:gd name="connsiteY46" fmla="*/ 94307 h 142865"/>
              <a:gd name="connsiteX47" fmla="*/ 169107 w 294503"/>
              <a:gd name="connsiteY47" fmla="*/ 93612 h 142865"/>
              <a:gd name="connsiteX48" fmla="*/ 168173 w 294503"/>
              <a:gd name="connsiteY48" fmla="*/ 93536 h 142865"/>
              <a:gd name="connsiteX49" fmla="*/ 160696 w 294503"/>
              <a:gd name="connsiteY49" fmla="*/ 98698 h 142865"/>
              <a:gd name="connsiteX50" fmla="*/ 157229 w 294503"/>
              <a:gd name="connsiteY50" fmla="*/ 99613 h 142865"/>
              <a:gd name="connsiteX51" fmla="*/ 154381 w 294503"/>
              <a:gd name="connsiteY51" fmla="*/ 99774 h 142865"/>
              <a:gd name="connsiteX52" fmla="*/ 150657 w 294503"/>
              <a:gd name="connsiteY52" fmla="*/ 98232 h 142865"/>
              <a:gd name="connsiteX53" fmla="*/ 149847 w 294503"/>
              <a:gd name="connsiteY53" fmla="*/ 98612 h 142865"/>
              <a:gd name="connsiteX54" fmla="*/ 149209 w 294503"/>
              <a:gd name="connsiteY54" fmla="*/ 99441 h 142865"/>
              <a:gd name="connsiteX55" fmla="*/ 148942 w 294503"/>
              <a:gd name="connsiteY55" fmla="*/ 100498 h 142865"/>
              <a:gd name="connsiteX56" fmla="*/ 150028 w 294503"/>
              <a:gd name="connsiteY56" fmla="*/ 103422 h 142865"/>
              <a:gd name="connsiteX57" fmla="*/ 149723 w 294503"/>
              <a:gd name="connsiteY57" fmla="*/ 103994 h 142865"/>
              <a:gd name="connsiteX58" fmla="*/ 148047 w 294503"/>
              <a:gd name="connsiteY58" fmla="*/ 103947 h 142865"/>
              <a:gd name="connsiteX59" fmla="*/ 145704 w 294503"/>
              <a:gd name="connsiteY59" fmla="*/ 104623 h 142865"/>
              <a:gd name="connsiteX60" fmla="*/ 143913 w 294503"/>
              <a:gd name="connsiteY60" fmla="*/ 105966 h 142865"/>
              <a:gd name="connsiteX61" fmla="*/ 138541 w 294503"/>
              <a:gd name="connsiteY61" fmla="*/ 110671 h 142865"/>
              <a:gd name="connsiteX62" fmla="*/ 134017 w 294503"/>
              <a:gd name="connsiteY62" fmla="*/ 112243 h 142865"/>
              <a:gd name="connsiteX63" fmla="*/ 129807 w 294503"/>
              <a:gd name="connsiteY63" fmla="*/ 112862 h 142865"/>
              <a:gd name="connsiteX64" fmla="*/ 128082 w 294503"/>
              <a:gd name="connsiteY64" fmla="*/ 113386 h 142865"/>
              <a:gd name="connsiteX65" fmla="*/ 127311 w 294503"/>
              <a:gd name="connsiteY65" fmla="*/ 113948 h 142865"/>
              <a:gd name="connsiteX66" fmla="*/ 125901 w 294503"/>
              <a:gd name="connsiteY66" fmla="*/ 116186 h 142865"/>
              <a:gd name="connsiteX67" fmla="*/ 124453 w 294503"/>
              <a:gd name="connsiteY67" fmla="*/ 119691 h 142865"/>
              <a:gd name="connsiteX68" fmla="*/ 123701 w 294503"/>
              <a:gd name="connsiteY68" fmla="*/ 121396 h 142865"/>
              <a:gd name="connsiteX69" fmla="*/ 123139 w 294503"/>
              <a:gd name="connsiteY69" fmla="*/ 122387 h 142865"/>
              <a:gd name="connsiteX70" fmla="*/ 123254 w 294503"/>
              <a:gd name="connsiteY70" fmla="*/ 123682 h 142865"/>
              <a:gd name="connsiteX71" fmla="*/ 124396 w 294503"/>
              <a:gd name="connsiteY71" fmla="*/ 125349 h 142865"/>
              <a:gd name="connsiteX72" fmla="*/ 125263 w 294503"/>
              <a:gd name="connsiteY72" fmla="*/ 129092 h 142865"/>
              <a:gd name="connsiteX73" fmla="*/ 125063 w 294503"/>
              <a:gd name="connsiteY73" fmla="*/ 130064 h 142865"/>
              <a:gd name="connsiteX74" fmla="*/ 124139 w 294503"/>
              <a:gd name="connsiteY74" fmla="*/ 131626 h 142865"/>
              <a:gd name="connsiteX75" fmla="*/ 122806 w 294503"/>
              <a:gd name="connsiteY75" fmla="*/ 133160 h 142865"/>
              <a:gd name="connsiteX76" fmla="*/ 119939 w 294503"/>
              <a:gd name="connsiteY76" fmla="*/ 134083 h 142865"/>
              <a:gd name="connsiteX77" fmla="*/ 117690 w 294503"/>
              <a:gd name="connsiteY77" fmla="*/ 134550 h 142865"/>
              <a:gd name="connsiteX78" fmla="*/ 116195 w 294503"/>
              <a:gd name="connsiteY78" fmla="*/ 134246 h 142865"/>
              <a:gd name="connsiteX79" fmla="*/ 113386 w 294503"/>
              <a:gd name="connsiteY79" fmla="*/ 134141 h 142865"/>
              <a:gd name="connsiteX80" fmla="*/ 111166 w 294503"/>
              <a:gd name="connsiteY80" fmla="*/ 134750 h 142865"/>
              <a:gd name="connsiteX81" fmla="*/ 109794 w 294503"/>
              <a:gd name="connsiteY81" fmla="*/ 135798 h 142865"/>
              <a:gd name="connsiteX82" fmla="*/ 107089 w 294503"/>
              <a:gd name="connsiteY82" fmla="*/ 137103 h 142865"/>
              <a:gd name="connsiteX83" fmla="*/ 103727 w 294503"/>
              <a:gd name="connsiteY83" fmla="*/ 137541 h 142865"/>
              <a:gd name="connsiteX84" fmla="*/ 99450 w 294503"/>
              <a:gd name="connsiteY84" fmla="*/ 137713 h 142865"/>
              <a:gd name="connsiteX85" fmla="*/ 97393 w 294503"/>
              <a:gd name="connsiteY85" fmla="*/ 137598 h 142865"/>
              <a:gd name="connsiteX86" fmla="*/ 91183 w 294503"/>
              <a:gd name="connsiteY86" fmla="*/ 136722 h 142865"/>
              <a:gd name="connsiteX87" fmla="*/ 89135 w 294503"/>
              <a:gd name="connsiteY87" fmla="*/ 137027 h 142865"/>
              <a:gd name="connsiteX88" fmla="*/ 87182 w 294503"/>
              <a:gd name="connsiteY88" fmla="*/ 137703 h 142865"/>
              <a:gd name="connsiteX89" fmla="*/ 83639 w 294503"/>
              <a:gd name="connsiteY89" fmla="*/ 138417 h 142865"/>
              <a:gd name="connsiteX90" fmla="*/ 81753 w 294503"/>
              <a:gd name="connsiteY90" fmla="*/ 140589 h 142865"/>
              <a:gd name="connsiteX91" fmla="*/ 80763 w 294503"/>
              <a:gd name="connsiteY91" fmla="*/ 142580 h 142865"/>
              <a:gd name="connsiteX92" fmla="*/ 80229 w 294503"/>
              <a:gd name="connsiteY92" fmla="*/ 142866 h 142865"/>
              <a:gd name="connsiteX93" fmla="*/ 78019 w 294503"/>
              <a:gd name="connsiteY93" fmla="*/ 141037 h 142865"/>
              <a:gd name="connsiteX94" fmla="*/ 76333 w 294503"/>
              <a:gd name="connsiteY94" fmla="*/ 139322 h 142865"/>
              <a:gd name="connsiteX95" fmla="*/ 75229 w 294503"/>
              <a:gd name="connsiteY95" fmla="*/ 137894 h 142865"/>
              <a:gd name="connsiteX96" fmla="*/ 73837 w 294503"/>
              <a:gd name="connsiteY96" fmla="*/ 137932 h 142865"/>
              <a:gd name="connsiteX97" fmla="*/ 68894 w 294503"/>
              <a:gd name="connsiteY97" fmla="*/ 140523 h 142865"/>
              <a:gd name="connsiteX98" fmla="*/ 68161 w 294503"/>
              <a:gd name="connsiteY98" fmla="*/ 140437 h 142865"/>
              <a:gd name="connsiteX99" fmla="*/ 66751 w 294503"/>
              <a:gd name="connsiteY99" fmla="*/ 139446 h 142865"/>
              <a:gd name="connsiteX100" fmla="*/ 67008 w 294503"/>
              <a:gd name="connsiteY100" fmla="*/ 136998 h 142865"/>
              <a:gd name="connsiteX101" fmla="*/ 66913 w 294503"/>
              <a:gd name="connsiteY101" fmla="*/ 135436 h 142865"/>
              <a:gd name="connsiteX102" fmla="*/ 65322 w 294503"/>
              <a:gd name="connsiteY102" fmla="*/ 134607 h 142865"/>
              <a:gd name="connsiteX103" fmla="*/ 61950 w 294503"/>
              <a:gd name="connsiteY103" fmla="*/ 134398 h 142865"/>
              <a:gd name="connsiteX104" fmla="*/ 60807 w 294503"/>
              <a:gd name="connsiteY104" fmla="*/ 133512 h 142865"/>
              <a:gd name="connsiteX105" fmla="*/ 60874 w 294503"/>
              <a:gd name="connsiteY105" fmla="*/ 132188 h 142865"/>
              <a:gd name="connsiteX106" fmla="*/ 61179 w 294503"/>
              <a:gd name="connsiteY106" fmla="*/ 130921 h 142865"/>
              <a:gd name="connsiteX107" fmla="*/ 60798 w 294503"/>
              <a:gd name="connsiteY107" fmla="*/ 129940 h 142865"/>
              <a:gd name="connsiteX108" fmla="*/ 59921 w 294503"/>
              <a:gd name="connsiteY108" fmla="*/ 129197 h 142865"/>
              <a:gd name="connsiteX109" fmla="*/ 58150 w 294503"/>
              <a:gd name="connsiteY109" fmla="*/ 129397 h 142865"/>
              <a:gd name="connsiteX110" fmla="*/ 56121 w 294503"/>
              <a:gd name="connsiteY110" fmla="*/ 130407 h 142865"/>
              <a:gd name="connsiteX111" fmla="*/ 54635 w 294503"/>
              <a:gd name="connsiteY111" fmla="*/ 131559 h 142865"/>
              <a:gd name="connsiteX112" fmla="*/ 52768 w 294503"/>
              <a:gd name="connsiteY112" fmla="*/ 132102 h 142865"/>
              <a:gd name="connsiteX113" fmla="*/ 50502 w 294503"/>
              <a:gd name="connsiteY113" fmla="*/ 132312 h 142865"/>
              <a:gd name="connsiteX114" fmla="*/ 49092 w 294503"/>
              <a:gd name="connsiteY114" fmla="*/ 133007 h 142865"/>
              <a:gd name="connsiteX115" fmla="*/ 47482 w 294503"/>
              <a:gd name="connsiteY115" fmla="*/ 135817 h 142865"/>
              <a:gd name="connsiteX116" fmla="*/ 41986 w 294503"/>
              <a:gd name="connsiteY116" fmla="*/ 136408 h 142865"/>
              <a:gd name="connsiteX117" fmla="*/ 40214 w 294503"/>
              <a:gd name="connsiteY117" fmla="*/ 135769 h 142865"/>
              <a:gd name="connsiteX118" fmla="*/ 38767 w 294503"/>
              <a:gd name="connsiteY118" fmla="*/ 133779 h 142865"/>
              <a:gd name="connsiteX119" fmla="*/ 36871 w 294503"/>
              <a:gd name="connsiteY119" fmla="*/ 130559 h 142865"/>
              <a:gd name="connsiteX120" fmla="*/ 35814 w 294503"/>
              <a:gd name="connsiteY120" fmla="*/ 130159 h 142865"/>
              <a:gd name="connsiteX121" fmla="*/ 34023 w 294503"/>
              <a:gd name="connsiteY121" fmla="*/ 129759 h 142865"/>
              <a:gd name="connsiteX122" fmla="*/ 31099 w 294503"/>
              <a:gd name="connsiteY122" fmla="*/ 129950 h 142865"/>
              <a:gd name="connsiteX123" fmla="*/ 27165 w 294503"/>
              <a:gd name="connsiteY123" fmla="*/ 131302 h 142865"/>
              <a:gd name="connsiteX124" fmla="*/ 26212 w 294503"/>
              <a:gd name="connsiteY124" fmla="*/ 130188 h 142865"/>
              <a:gd name="connsiteX125" fmla="*/ 25193 w 294503"/>
              <a:gd name="connsiteY125" fmla="*/ 129864 h 142865"/>
              <a:gd name="connsiteX126" fmla="*/ 24269 w 294503"/>
              <a:gd name="connsiteY126" fmla="*/ 130788 h 142865"/>
              <a:gd name="connsiteX127" fmla="*/ 23326 w 294503"/>
              <a:gd name="connsiteY127" fmla="*/ 130683 h 142865"/>
              <a:gd name="connsiteX128" fmla="*/ 19440 w 294503"/>
              <a:gd name="connsiteY128" fmla="*/ 130940 h 142865"/>
              <a:gd name="connsiteX129" fmla="*/ 14516 w 294503"/>
              <a:gd name="connsiteY129" fmla="*/ 130816 h 142865"/>
              <a:gd name="connsiteX130" fmla="*/ 11706 w 294503"/>
              <a:gd name="connsiteY130" fmla="*/ 130188 h 142865"/>
              <a:gd name="connsiteX131" fmla="*/ 9887 w 294503"/>
              <a:gd name="connsiteY131" fmla="*/ 130226 h 142865"/>
              <a:gd name="connsiteX132" fmla="*/ 6267 w 294503"/>
              <a:gd name="connsiteY132" fmla="*/ 131664 h 142865"/>
              <a:gd name="connsiteX133" fmla="*/ 4353 w 294503"/>
              <a:gd name="connsiteY133" fmla="*/ 131655 h 142865"/>
              <a:gd name="connsiteX134" fmla="*/ 1838 w 294503"/>
              <a:gd name="connsiteY134" fmla="*/ 131912 h 142865"/>
              <a:gd name="connsiteX135" fmla="*/ 1371 w 294503"/>
              <a:gd name="connsiteY135" fmla="*/ 127045 h 142865"/>
              <a:gd name="connsiteX136" fmla="*/ 0 w 294503"/>
              <a:gd name="connsiteY136" fmla="*/ 123749 h 142865"/>
              <a:gd name="connsiteX137" fmla="*/ 419 w 294503"/>
              <a:gd name="connsiteY137" fmla="*/ 121463 h 142865"/>
              <a:gd name="connsiteX138" fmla="*/ 1333 w 294503"/>
              <a:gd name="connsiteY138" fmla="*/ 118320 h 142865"/>
              <a:gd name="connsiteX139" fmla="*/ 2095 w 294503"/>
              <a:gd name="connsiteY139" fmla="*/ 116548 h 142865"/>
              <a:gd name="connsiteX140" fmla="*/ 3648 w 294503"/>
              <a:gd name="connsiteY140" fmla="*/ 117300 h 142865"/>
              <a:gd name="connsiteX141" fmla="*/ 5429 w 294503"/>
              <a:gd name="connsiteY141" fmla="*/ 118596 h 142865"/>
              <a:gd name="connsiteX142" fmla="*/ 6610 w 294503"/>
              <a:gd name="connsiteY142" fmla="*/ 118253 h 142865"/>
              <a:gd name="connsiteX143" fmla="*/ 6925 w 294503"/>
              <a:gd name="connsiteY143" fmla="*/ 117186 h 142865"/>
              <a:gd name="connsiteX144" fmla="*/ 6467 w 294503"/>
              <a:gd name="connsiteY144" fmla="*/ 115786 h 142865"/>
              <a:gd name="connsiteX145" fmla="*/ 6401 w 294503"/>
              <a:gd name="connsiteY145" fmla="*/ 114738 h 142865"/>
              <a:gd name="connsiteX146" fmla="*/ 7068 w 294503"/>
              <a:gd name="connsiteY146" fmla="*/ 113357 h 142865"/>
              <a:gd name="connsiteX147" fmla="*/ 8048 w 294503"/>
              <a:gd name="connsiteY147" fmla="*/ 112071 h 142865"/>
              <a:gd name="connsiteX148" fmla="*/ 14335 w 294503"/>
              <a:gd name="connsiteY148" fmla="*/ 109957 h 142865"/>
              <a:gd name="connsiteX149" fmla="*/ 19717 w 294503"/>
              <a:gd name="connsiteY149" fmla="*/ 108414 h 142865"/>
              <a:gd name="connsiteX150" fmla="*/ 22517 w 294503"/>
              <a:gd name="connsiteY150" fmla="*/ 109442 h 142865"/>
              <a:gd name="connsiteX151" fmla="*/ 27937 w 294503"/>
              <a:gd name="connsiteY151" fmla="*/ 111805 h 142865"/>
              <a:gd name="connsiteX152" fmla="*/ 30727 w 294503"/>
              <a:gd name="connsiteY152" fmla="*/ 113024 h 142865"/>
              <a:gd name="connsiteX153" fmla="*/ 32671 w 294503"/>
              <a:gd name="connsiteY153" fmla="*/ 113738 h 142865"/>
              <a:gd name="connsiteX154" fmla="*/ 34376 w 294503"/>
              <a:gd name="connsiteY154" fmla="*/ 117196 h 142865"/>
              <a:gd name="connsiteX155" fmla="*/ 35490 w 294503"/>
              <a:gd name="connsiteY155" fmla="*/ 117034 h 142865"/>
              <a:gd name="connsiteX156" fmla="*/ 36614 w 294503"/>
              <a:gd name="connsiteY156" fmla="*/ 116339 h 142865"/>
              <a:gd name="connsiteX157" fmla="*/ 37281 w 294503"/>
              <a:gd name="connsiteY157" fmla="*/ 115491 h 142865"/>
              <a:gd name="connsiteX158" fmla="*/ 37824 w 294503"/>
              <a:gd name="connsiteY158" fmla="*/ 112547 h 142865"/>
              <a:gd name="connsiteX159" fmla="*/ 40348 w 294503"/>
              <a:gd name="connsiteY159" fmla="*/ 110890 h 142865"/>
              <a:gd name="connsiteX160" fmla="*/ 45901 w 294503"/>
              <a:gd name="connsiteY160" fmla="*/ 108928 h 142865"/>
              <a:gd name="connsiteX161" fmla="*/ 46291 w 294503"/>
              <a:gd name="connsiteY161" fmla="*/ 107775 h 142865"/>
              <a:gd name="connsiteX162" fmla="*/ 46205 w 294503"/>
              <a:gd name="connsiteY162" fmla="*/ 107137 h 142865"/>
              <a:gd name="connsiteX163" fmla="*/ 47082 w 294503"/>
              <a:gd name="connsiteY163" fmla="*/ 106575 h 142865"/>
              <a:gd name="connsiteX164" fmla="*/ 49863 w 294503"/>
              <a:gd name="connsiteY164" fmla="*/ 106004 h 142865"/>
              <a:gd name="connsiteX165" fmla="*/ 55483 w 294503"/>
              <a:gd name="connsiteY165" fmla="*/ 105461 h 142865"/>
              <a:gd name="connsiteX166" fmla="*/ 57388 w 294503"/>
              <a:gd name="connsiteY166" fmla="*/ 105871 h 142865"/>
              <a:gd name="connsiteX167" fmla="*/ 59569 w 294503"/>
              <a:gd name="connsiteY167" fmla="*/ 107032 h 142865"/>
              <a:gd name="connsiteX168" fmla="*/ 61255 w 294503"/>
              <a:gd name="connsiteY168" fmla="*/ 108185 h 142865"/>
              <a:gd name="connsiteX169" fmla="*/ 62855 w 294503"/>
              <a:gd name="connsiteY169" fmla="*/ 108147 h 142865"/>
              <a:gd name="connsiteX170" fmla="*/ 64179 w 294503"/>
              <a:gd name="connsiteY170" fmla="*/ 107909 h 142865"/>
              <a:gd name="connsiteX171" fmla="*/ 64751 w 294503"/>
              <a:gd name="connsiteY171" fmla="*/ 108233 h 142865"/>
              <a:gd name="connsiteX172" fmla="*/ 65170 w 294503"/>
              <a:gd name="connsiteY172" fmla="*/ 109252 h 142865"/>
              <a:gd name="connsiteX173" fmla="*/ 65856 w 294503"/>
              <a:gd name="connsiteY173" fmla="*/ 110166 h 142865"/>
              <a:gd name="connsiteX174" fmla="*/ 68008 w 294503"/>
              <a:gd name="connsiteY174" fmla="*/ 108918 h 142865"/>
              <a:gd name="connsiteX175" fmla="*/ 69952 w 294503"/>
              <a:gd name="connsiteY175" fmla="*/ 107309 h 142865"/>
              <a:gd name="connsiteX176" fmla="*/ 71485 w 294503"/>
              <a:gd name="connsiteY176" fmla="*/ 107080 h 142865"/>
              <a:gd name="connsiteX177" fmla="*/ 72894 w 294503"/>
              <a:gd name="connsiteY177" fmla="*/ 106471 h 142865"/>
              <a:gd name="connsiteX178" fmla="*/ 73304 w 294503"/>
              <a:gd name="connsiteY178" fmla="*/ 105394 h 142865"/>
              <a:gd name="connsiteX179" fmla="*/ 74409 w 294503"/>
              <a:gd name="connsiteY179" fmla="*/ 103604 h 142865"/>
              <a:gd name="connsiteX180" fmla="*/ 77581 w 294503"/>
              <a:gd name="connsiteY180" fmla="*/ 100184 h 142865"/>
              <a:gd name="connsiteX181" fmla="*/ 79229 w 294503"/>
              <a:gd name="connsiteY181" fmla="*/ 99632 h 142865"/>
              <a:gd name="connsiteX182" fmla="*/ 80296 w 294503"/>
              <a:gd name="connsiteY182" fmla="*/ 99632 h 142865"/>
              <a:gd name="connsiteX183" fmla="*/ 80353 w 294503"/>
              <a:gd name="connsiteY183" fmla="*/ 100184 h 142865"/>
              <a:gd name="connsiteX184" fmla="*/ 80867 w 294503"/>
              <a:gd name="connsiteY184" fmla="*/ 100689 h 142865"/>
              <a:gd name="connsiteX185" fmla="*/ 83639 w 294503"/>
              <a:gd name="connsiteY185" fmla="*/ 101480 h 142865"/>
              <a:gd name="connsiteX186" fmla="*/ 84487 w 294503"/>
              <a:gd name="connsiteY186" fmla="*/ 100575 h 142865"/>
              <a:gd name="connsiteX187" fmla="*/ 84934 w 294503"/>
              <a:gd name="connsiteY187" fmla="*/ 99327 h 142865"/>
              <a:gd name="connsiteX188" fmla="*/ 83963 w 294503"/>
              <a:gd name="connsiteY188" fmla="*/ 97346 h 142865"/>
              <a:gd name="connsiteX189" fmla="*/ 83944 w 294503"/>
              <a:gd name="connsiteY189" fmla="*/ 96517 h 142865"/>
              <a:gd name="connsiteX190" fmla="*/ 84305 w 294503"/>
              <a:gd name="connsiteY190" fmla="*/ 95755 h 142865"/>
              <a:gd name="connsiteX191" fmla="*/ 84820 w 294503"/>
              <a:gd name="connsiteY191" fmla="*/ 95298 h 142865"/>
              <a:gd name="connsiteX192" fmla="*/ 89249 w 294503"/>
              <a:gd name="connsiteY192" fmla="*/ 97184 h 142865"/>
              <a:gd name="connsiteX193" fmla="*/ 90230 w 294503"/>
              <a:gd name="connsiteY193" fmla="*/ 97146 h 142865"/>
              <a:gd name="connsiteX194" fmla="*/ 92250 w 294503"/>
              <a:gd name="connsiteY194" fmla="*/ 96088 h 142865"/>
              <a:gd name="connsiteX195" fmla="*/ 94097 w 294503"/>
              <a:gd name="connsiteY195" fmla="*/ 94231 h 142865"/>
              <a:gd name="connsiteX196" fmla="*/ 94764 w 294503"/>
              <a:gd name="connsiteY196" fmla="*/ 92764 h 142865"/>
              <a:gd name="connsiteX197" fmla="*/ 103822 w 294503"/>
              <a:gd name="connsiteY197" fmla="*/ 88002 h 142865"/>
              <a:gd name="connsiteX198" fmla="*/ 104460 w 294503"/>
              <a:gd name="connsiteY198" fmla="*/ 87135 h 142865"/>
              <a:gd name="connsiteX199" fmla="*/ 104337 w 294503"/>
              <a:gd name="connsiteY199" fmla="*/ 86506 h 142865"/>
              <a:gd name="connsiteX200" fmla="*/ 100536 w 294503"/>
              <a:gd name="connsiteY200" fmla="*/ 85392 h 142865"/>
              <a:gd name="connsiteX201" fmla="*/ 98822 w 294503"/>
              <a:gd name="connsiteY201" fmla="*/ 86011 h 142865"/>
              <a:gd name="connsiteX202" fmla="*/ 97241 w 294503"/>
              <a:gd name="connsiteY202" fmla="*/ 86011 h 142865"/>
              <a:gd name="connsiteX203" fmla="*/ 96278 w 294503"/>
              <a:gd name="connsiteY203" fmla="*/ 85306 h 142865"/>
              <a:gd name="connsiteX204" fmla="*/ 91668 w 294503"/>
              <a:gd name="connsiteY204" fmla="*/ 85039 h 142865"/>
              <a:gd name="connsiteX205" fmla="*/ 90659 w 294503"/>
              <a:gd name="connsiteY205" fmla="*/ 84544 h 142865"/>
              <a:gd name="connsiteX206" fmla="*/ 87601 w 294503"/>
              <a:gd name="connsiteY206" fmla="*/ 81096 h 142865"/>
              <a:gd name="connsiteX207" fmla="*/ 85496 w 294503"/>
              <a:gd name="connsiteY207" fmla="*/ 79781 h 142865"/>
              <a:gd name="connsiteX208" fmla="*/ 83801 w 294503"/>
              <a:gd name="connsiteY208" fmla="*/ 78915 h 142865"/>
              <a:gd name="connsiteX209" fmla="*/ 81962 w 294503"/>
              <a:gd name="connsiteY209" fmla="*/ 79038 h 142865"/>
              <a:gd name="connsiteX210" fmla="*/ 79772 w 294503"/>
              <a:gd name="connsiteY210" fmla="*/ 79943 h 142865"/>
              <a:gd name="connsiteX211" fmla="*/ 79095 w 294503"/>
              <a:gd name="connsiteY211" fmla="*/ 79534 h 142865"/>
              <a:gd name="connsiteX212" fmla="*/ 78905 w 294503"/>
              <a:gd name="connsiteY212" fmla="*/ 78086 h 142865"/>
              <a:gd name="connsiteX213" fmla="*/ 78914 w 294503"/>
              <a:gd name="connsiteY213" fmla="*/ 76267 h 142865"/>
              <a:gd name="connsiteX214" fmla="*/ 78467 w 294503"/>
              <a:gd name="connsiteY214" fmla="*/ 74314 h 142865"/>
              <a:gd name="connsiteX215" fmla="*/ 77162 w 294503"/>
              <a:gd name="connsiteY215" fmla="*/ 73857 h 142865"/>
              <a:gd name="connsiteX216" fmla="*/ 75476 w 294503"/>
              <a:gd name="connsiteY216" fmla="*/ 74629 h 142865"/>
              <a:gd name="connsiteX217" fmla="*/ 72961 w 294503"/>
              <a:gd name="connsiteY217" fmla="*/ 73838 h 142865"/>
              <a:gd name="connsiteX218" fmla="*/ 70818 w 294503"/>
              <a:gd name="connsiteY218" fmla="*/ 73552 h 142865"/>
              <a:gd name="connsiteX219" fmla="*/ 70265 w 294503"/>
              <a:gd name="connsiteY219" fmla="*/ 69428 h 142865"/>
              <a:gd name="connsiteX220" fmla="*/ 69399 w 294503"/>
              <a:gd name="connsiteY220" fmla="*/ 67666 h 142865"/>
              <a:gd name="connsiteX221" fmla="*/ 68513 w 294503"/>
              <a:gd name="connsiteY221" fmla="*/ 65818 h 142865"/>
              <a:gd name="connsiteX222" fmla="*/ 67580 w 294503"/>
              <a:gd name="connsiteY222" fmla="*/ 65284 h 142865"/>
              <a:gd name="connsiteX223" fmla="*/ 66056 w 294503"/>
              <a:gd name="connsiteY223" fmla="*/ 64361 h 142865"/>
              <a:gd name="connsiteX224" fmla="*/ 65961 w 294503"/>
              <a:gd name="connsiteY224" fmla="*/ 62179 h 142865"/>
              <a:gd name="connsiteX225" fmla="*/ 65637 w 294503"/>
              <a:gd name="connsiteY225" fmla="*/ 61560 h 142865"/>
              <a:gd name="connsiteX226" fmla="*/ 65094 w 294503"/>
              <a:gd name="connsiteY226" fmla="*/ 61265 h 142865"/>
              <a:gd name="connsiteX227" fmla="*/ 64360 w 294503"/>
              <a:gd name="connsiteY227" fmla="*/ 61513 h 142865"/>
              <a:gd name="connsiteX228" fmla="*/ 63417 w 294503"/>
              <a:gd name="connsiteY228" fmla="*/ 62617 h 142865"/>
              <a:gd name="connsiteX229" fmla="*/ 63884 w 294503"/>
              <a:gd name="connsiteY229" fmla="*/ 65027 h 142865"/>
              <a:gd name="connsiteX230" fmla="*/ 63522 w 294503"/>
              <a:gd name="connsiteY230" fmla="*/ 67437 h 142865"/>
              <a:gd name="connsiteX231" fmla="*/ 62969 w 294503"/>
              <a:gd name="connsiteY231" fmla="*/ 68647 h 142865"/>
              <a:gd name="connsiteX232" fmla="*/ 61903 w 294503"/>
              <a:gd name="connsiteY232" fmla="*/ 69542 h 142865"/>
              <a:gd name="connsiteX233" fmla="*/ 60684 w 294503"/>
              <a:gd name="connsiteY233" fmla="*/ 69561 h 142865"/>
              <a:gd name="connsiteX234" fmla="*/ 58569 w 294503"/>
              <a:gd name="connsiteY234" fmla="*/ 68342 h 142865"/>
              <a:gd name="connsiteX235" fmla="*/ 58235 w 294503"/>
              <a:gd name="connsiteY235" fmla="*/ 75638 h 142865"/>
              <a:gd name="connsiteX236" fmla="*/ 57826 w 294503"/>
              <a:gd name="connsiteY236" fmla="*/ 76086 h 142865"/>
              <a:gd name="connsiteX237" fmla="*/ 55302 w 294503"/>
              <a:gd name="connsiteY237" fmla="*/ 75057 h 142865"/>
              <a:gd name="connsiteX238" fmla="*/ 53283 w 294503"/>
              <a:gd name="connsiteY238" fmla="*/ 75495 h 142865"/>
              <a:gd name="connsiteX239" fmla="*/ 50273 w 294503"/>
              <a:gd name="connsiteY239" fmla="*/ 75047 h 142865"/>
              <a:gd name="connsiteX240" fmla="*/ 48015 w 294503"/>
              <a:gd name="connsiteY240" fmla="*/ 73848 h 142865"/>
              <a:gd name="connsiteX241" fmla="*/ 46320 w 294503"/>
              <a:gd name="connsiteY241" fmla="*/ 73514 h 142865"/>
              <a:gd name="connsiteX242" fmla="*/ 43586 w 294503"/>
              <a:gd name="connsiteY242" fmla="*/ 72495 h 142865"/>
              <a:gd name="connsiteX243" fmla="*/ 41500 w 294503"/>
              <a:gd name="connsiteY243" fmla="*/ 71161 h 142865"/>
              <a:gd name="connsiteX244" fmla="*/ 40214 w 294503"/>
              <a:gd name="connsiteY244" fmla="*/ 66265 h 142865"/>
              <a:gd name="connsiteX245" fmla="*/ 38995 w 294503"/>
              <a:gd name="connsiteY245" fmla="*/ 64513 h 142865"/>
              <a:gd name="connsiteX246" fmla="*/ 37842 w 294503"/>
              <a:gd name="connsiteY246" fmla="*/ 64141 h 142865"/>
              <a:gd name="connsiteX247" fmla="*/ 33185 w 294503"/>
              <a:gd name="connsiteY247" fmla="*/ 65837 h 142865"/>
              <a:gd name="connsiteX248" fmla="*/ 31480 w 294503"/>
              <a:gd name="connsiteY248" fmla="*/ 64523 h 142865"/>
              <a:gd name="connsiteX249" fmla="*/ 28337 w 294503"/>
              <a:gd name="connsiteY249" fmla="*/ 62846 h 142865"/>
              <a:gd name="connsiteX250" fmla="*/ 25955 w 294503"/>
              <a:gd name="connsiteY250" fmla="*/ 62217 h 142865"/>
              <a:gd name="connsiteX251" fmla="*/ 25317 w 294503"/>
              <a:gd name="connsiteY251" fmla="*/ 61313 h 142865"/>
              <a:gd name="connsiteX252" fmla="*/ 25422 w 294503"/>
              <a:gd name="connsiteY252" fmla="*/ 60198 h 142865"/>
              <a:gd name="connsiteX253" fmla="*/ 32756 w 294503"/>
              <a:gd name="connsiteY253" fmla="*/ 54721 h 142865"/>
              <a:gd name="connsiteX254" fmla="*/ 35643 w 294503"/>
              <a:gd name="connsiteY254" fmla="*/ 50949 h 142865"/>
              <a:gd name="connsiteX255" fmla="*/ 37452 w 294503"/>
              <a:gd name="connsiteY255" fmla="*/ 49349 h 142865"/>
              <a:gd name="connsiteX256" fmla="*/ 40043 w 294503"/>
              <a:gd name="connsiteY256" fmla="*/ 48292 h 142865"/>
              <a:gd name="connsiteX257" fmla="*/ 42062 w 294503"/>
              <a:gd name="connsiteY257" fmla="*/ 47673 h 142865"/>
              <a:gd name="connsiteX258" fmla="*/ 43091 w 294503"/>
              <a:gd name="connsiteY258" fmla="*/ 44196 h 142865"/>
              <a:gd name="connsiteX259" fmla="*/ 43482 w 294503"/>
              <a:gd name="connsiteY259" fmla="*/ 43796 h 142865"/>
              <a:gd name="connsiteX260" fmla="*/ 44920 w 294503"/>
              <a:gd name="connsiteY260" fmla="*/ 43539 h 142865"/>
              <a:gd name="connsiteX261" fmla="*/ 48177 w 294503"/>
              <a:gd name="connsiteY261" fmla="*/ 42110 h 142865"/>
              <a:gd name="connsiteX262" fmla="*/ 53426 w 294503"/>
              <a:gd name="connsiteY262" fmla="*/ 39053 h 142865"/>
              <a:gd name="connsiteX263" fmla="*/ 53530 w 294503"/>
              <a:gd name="connsiteY263" fmla="*/ 38215 h 142865"/>
              <a:gd name="connsiteX264" fmla="*/ 52997 w 294503"/>
              <a:gd name="connsiteY264" fmla="*/ 37490 h 142865"/>
              <a:gd name="connsiteX265" fmla="*/ 50797 w 294503"/>
              <a:gd name="connsiteY265" fmla="*/ 35919 h 142865"/>
              <a:gd name="connsiteX266" fmla="*/ 48282 w 294503"/>
              <a:gd name="connsiteY266" fmla="*/ 34671 h 142865"/>
              <a:gd name="connsiteX267" fmla="*/ 46758 w 294503"/>
              <a:gd name="connsiteY267" fmla="*/ 35319 h 142865"/>
              <a:gd name="connsiteX268" fmla="*/ 45891 w 294503"/>
              <a:gd name="connsiteY268" fmla="*/ 35957 h 142865"/>
              <a:gd name="connsiteX269" fmla="*/ 44453 w 294503"/>
              <a:gd name="connsiteY269" fmla="*/ 34338 h 142865"/>
              <a:gd name="connsiteX270" fmla="*/ 44453 w 294503"/>
              <a:gd name="connsiteY270" fmla="*/ 32671 h 142865"/>
              <a:gd name="connsiteX271" fmla="*/ 46044 w 294503"/>
              <a:gd name="connsiteY271" fmla="*/ 29813 h 142865"/>
              <a:gd name="connsiteX272" fmla="*/ 47377 w 294503"/>
              <a:gd name="connsiteY272" fmla="*/ 28385 h 142865"/>
              <a:gd name="connsiteX273" fmla="*/ 47939 w 294503"/>
              <a:gd name="connsiteY273" fmla="*/ 25622 h 142865"/>
              <a:gd name="connsiteX274" fmla="*/ 49825 w 294503"/>
              <a:gd name="connsiteY274" fmla="*/ 23774 h 142865"/>
              <a:gd name="connsiteX275" fmla="*/ 51797 w 294503"/>
              <a:gd name="connsiteY275" fmla="*/ 20841 h 142865"/>
              <a:gd name="connsiteX276" fmla="*/ 54187 w 294503"/>
              <a:gd name="connsiteY276" fmla="*/ 18440 h 142865"/>
              <a:gd name="connsiteX277" fmla="*/ 58607 w 294503"/>
              <a:gd name="connsiteY277" fmla="*/ 16640 h 142865"/>
              <a:gd name="connsiteX278" fmla="*/ 61074 w 294503"/>
              <a:gd name="connsiteY278" fmla="*/ 17231 h 142865"/>
              <a:gd name="connsiteX279" fmla="*/ 63389 w 294503"/>
              <a:gd name="connsiteY279" fmla="*/ 16812 h 142865"/>
              <a:gd name="connsiteX280" fmla="*/ 66970 w 294503"/>
              <a:gd name="connsiteY280" fmla="*/ 15354 h 142865"/>
              <a:gd name="connsiteX281" fmla="*/ 67656 w 294503"/>
              <a:gd name="connsiteY281" fmla="*/ 15259 h 142865"/>
              <a:gd name="connsiteX282" fmla="*/ 69161 w 294503"/>
              <a:gd name="connsiteY282" fmla="*/ 15240 h 142865"/>
              <a:gd name="connsiteX283" fmla="*/ 78381 w 294503"/>
              <a:gd name="connsiteY283" fmla="*/ 17469 h 142865"/>
              <a:gd name="connsiteX284" fmla="*/ 81429 w 294503"/>
              <a:gd name="connsiteY284" fmla="*/ 17574 h 142865"/>
              <a:gd name="connsiteX285" fmla="*/ 88573 w 294503"/>
              <a:gd name="connsiteY285" fmla="*/ 20469 h 142865"/>
              <a:gd name="connsiteX286" fmla="*/ 91859 w 294503"/>
              <a:gd name="connsiteY286" fmla="*/ 21098 h 142865"/>
              <a:gd name="connsiteX287" fmla="*/ 94183 w 294503"/>
              <a:gd name="connsiteY287" fmla="*/ 21917 h 142865"/>
              <a:gd name="connsiteX288" fmla="*/ 95231 w 294503"/>
              <a:gd name="connsiteY288" fmla="*/ 23165 h 142865"/>
              <a:gd name="connsiteX289" fmla="*/ 96907 w 294503"/>
              <a:gd name="connsiteY289" fmla="*/ 24698 h 142865"/>
              <a:gd name="connsiteX290" fmla="*/ 105880 w 294503"/>
              <a:gd name="connsiteY290" fmla="*/ 25937 h 142865"/>
              <a:gd name="connsiteX291" fmla="*/ 108347 w 294503"/>
              <a:gd name="connsiteY291" fmla="*/ 26756 h 142865"/>
              <a:gd name="connsiteX292" fmla="*/ 109232 w 294503"/>
              <a:gd name="connsiteY292" fmla="*/ 28099 h 142865"/>
              <a:gd name="connsiteX293" fmla="*/ 111795 w 294503"/>
              <a:gd name="connsiteY293" fmla="*/ 29804 h 142865"/>
              <a:gd name="connsiteX294" fmla="*/ 113976 w 294503"/>
              <a:gd name="connsiteY294" fmla="*/ 30194 h 142865"/>
              <a:gd name="connsiteX295" fmla="*/ 112071 w 294503"/>
              <a:gd name="connsiteY295" fmla="*/ 23527 h 142865"/>
              <a:gd name="connsiteX296" fmla="*/ 112833 w 294503"/>
              <a:gd name="connsiteY296" fmla="*/ 19555 h 142865"/>
              <a:gd name="connsiteX297" fmla="*/ 115671 w 294503"/>
              <a:gd name="connsiteY297" fmla="*/ 8668 h 142865"/>
              <a:gd name="connsiteX298" fmla="*/ 117157 w 294503"/>
              <a:gd name="connsiteY298" fmla="*/ 7020 h 142865"/>
              <a:gd name="connsiteX299" fmla="*/ 120005 w 294503"/>
              <a:gd name="connsiteY299" fmla="*/ 5563 h 142865"/>
              <a:gd name="connsiteX300" fmla="*/ 124482 w 294503"/>
              <a:gd name="connsiteY300" fmla="*/ 3934 h 142865"/>
              <a:gd name="connsiteX301" fmla="*/ 126178 w 294503"/>
              <a:gd name="connsiteY301" fmla="*/ 1657 h 142865"/>
              <a:gd name="connsiteX302" fmla="*/ 129844 w 294503"/>
              <a:gd name="connsiteY302" fmla="*/ 1886 h 142865"/>
              <a:gd name="connsiteX303" fmla="*/ 131436 w 294503"/>
              <a:gd name="connsiteY303" fmla="*/ 1686 h 142865"/>
              <a:gd name="connsiteX304" fmla="*/ 132531 w 294503"/>
              <a:gd name="connsiteY304" fmla="*/ 1276 h 142865"/>
              <a:gd name="connsiteX305" fmla="*/ 133131 w 294503"/>
              <a:gd name="connsiteY305" fmla="*/ 0 h 142865"/>
              <a:gd name="connsiteX306" fmla="*/ 137265 w 294503"/>
              <a:gd name="connsiteY306" fmla="*/ 2219 h 142865"/>
              <a:gd name="connsiteX307" fmla="*/ 144180 w 294503"/>
              <a:gd name="connsiteY307" fmla="*/ 6715 h 142865"/>
              <a:gd name="connsiteX308" fmla="*/ 149400 w 294503"/>
              <a:gd name="connsiteY308" fmla="*/ 9563 h 142865"/>
              <a:gd name="connsiteX309" fmla="*/ 155553 w 294503"/>
              <a:gd name="connsiteY309" fmla="*/ 12249 h 142865"/>
              <a:gd name="connsiteX310" fmla="*/ 164068 w 294503"/>
              <a:gd name="connsiteY310" fmla="*/ 14697 h 142865"/>
              <a:gd name="connsiteX311" fmla="*/ 171269 w 294503"/>
              <a:gd name="connsiteY311" fmla="*/ 15507 h 142865"/>
              <a:gd name="connsiteX312" fmla="*/ 172507 w 294503"/>
              <a:gd name="connsiteY312" fmla="*/ 14926 h 142865"/>
              <a:gd name="connsiteX313" fmla="*/ 175393 w 294503"/>
              <a:gd name="connsiteY313" fmla="*/ 11201 h 142865"/>
              <a:gd name="connsiteX314" fmla="*/ 176755 w 294503"/>
              <a:gd name="connsiteY314" fmla="*/ 11039 h 142865"/>
              <a:gd name="connsiteX315" fmla="*/ 179213 w 294503"/>
              <a:gd name="connsiteY315" fmla="*/ 11364 h 142865"/>
              <a:gd name="connsiteX316" fmla="*/ 186852 w 294503"/>
              <a:gd name="connsiteY316" fmla="*/ 11535 h 142865"/>
              <a:gd name="connsiteX317" fmla="*/ 194633 w 294503"/>
              <a:gd name="connsiteY317" fmla="*/ 11716 h 142865"/>
              <a:gd name="connsiteX318" fmla="*/ 198301 w 294503"/>
              <a:gd name="connsiteY318" fmla="*/ 11354 h 142865"/>
              <a:gd name="connsiteX319" fmla="*/ 206264 w 294503"/>
              <a:gd name="connsiteY319" fmla="*/ 9801 h 142865"/>
              <a:gd name="connsiteX320" fmla="*/ 207435 w 294503"/>
              <a:gd name="connsiteY320" fmla="*/ 9725 h 142865"/>
              <a:gd name="connsiteX321" fmla="*/ 209283 w 294503"/>
              <a:gd name="connsiteY321" fmla="*/ 9830 h 142865"/>
              <a:gd name="connsiteX322" fmla="*/ 214046 w 294503"/>
              <a:gd name="connsiteY322" fmla="*/ 11944 h 142865"/>
              <a:gd name="connsiteX323" fmla="*/ 217608 w 294503"/>
              <a:gd name="connsiteY323" fmla="*/ 12240 h 142865"/>
              <a:gd name="connsiteX324" fmla="*/ 220027 w 294503"/>
              <a:gd name="connsiteY324" fmla="*/ 12230 h 142865"/>
              <a:gd name="connsiteX325" fmla="*/ 221437 w 294503"/>
              <a:gd name="connsiteY325" fmla="*/ 12402 h 142865"/>
              <a:gd name="connsiteX326" fmla="*/ 224390 w 294503"/>
              <a:gd name="connsiteY326" fmla="*/ 12325 h 142865"/>
              <a:gd name="connsiteX327" fmla="*/ 229181 w 294503"/>
              <a:gd name="connsiteY327" fmla="*/ 12573 h 142865"/>
              <a:gd name="connsiteX328" fmla="*/ 235105 w 294503"/>
              <a:gd name="connsiteY328" fmla="*/ 13945 h 142865"/>
              <a:gd name="connsiteX329" fmla="*/ 242240 w 294503"/>
              <a:gd name="connsiteY329" fmla="*/ 13697 h 142865"/>
              <a:gd name="connsiteX330" fmla="*/ 244526 w 294503"/>
              <a:gd name="connsiteY330" fmla="*/ 13440 h 142865"/>
              <a:gd name="connsiteX331" fmla="*/ 248498 w 294503"/>
              <a:gd name="connsiteY331" fmla="*/ 13688 h 142865"/>
              <a:gd name="connsiteX332" fmla="*/ 251650 w 294503"/>
              <a:gd name="connsiteY332" fmla="*/ 14992 h 142865"/>
              <a:gd name="connsiteX333" fmla="*/ 255641 w 294503"/>
              <a:gd name="connsiteY333" fmla="*/ 16374 h 142865"/>
              <a:gd name="connsiteX334" fmla="*/ 258146 w 294503"/>
              <a:gd name="connsiteY334" fmla="*/ 16954 h 142865"/>
              <a:gd name="connsiteX335" fmla="*/ 259823 w 294503"/>
              <a:gd name="connsiteY335" fmla="*/ 17250 h 142865"/>
              <a:gd name="connsiteX336" fmla="*/ 262814 w 294503"/>
              <a:gd name="connsiteY336" fmla="*/ 17355 h 142865"/>
              <a:gd name="connsiteX337" fmla="*/ 264604 w 294503"/>
              <a:gd name="connsiteY337" fmla="*/ 16926 h 142865"/>
              <a:gd name="connsiteX338" fmla="*/ 265623 w 294503"/>
              <a:gd name="connsiteY338" fmla="*/ 17526 h 142865"/>
              <a:gd name="connsiteX339" fmla="*/ 266633 w 294503"/>
              <a:gd name="connsiteY339" fmla="*/ 20898 h 142865"/>
              <a:gd name="connsiteX340" fmla="*/ 269110 w 294503"/>
              <a:gd name="connsiteY340" fmla="*/ 23108 h 142865"/>
              <a:gd name="connsiteX341" fmla="*/ 271043 w 294503"/>
              <a:gd name="connsiteY341" fmla="*/ 25194 h 142865"/>
              <a:gd name="connsiteX342" fmla="*/ 272662 w 294503"/>
              <a:gd name="connsiteY342" fmla="*/ 27499 h 142865"/>
              <a:gd name="connsiteX343" fmla="*/ 274311 w 294503"/>
              <a:gd name="connsiteY343" fmla="*/ 28442 h 142865"/>
              <a:gd name="connsiteX344" fmla="*/ 277216 w 294503"/>
              <a:gd name="connsiteY344" fmla="*/ 28470 h 142865"/>
              <a:gd name="connsiteX345" fmla="*/ 282692 w 294503"/>
              <a:gd name="connsiteY345" fmla="*/ 29128 h 142865"/>
              <a:gd name="connsiteX346" fmla="*/ 285835 w 294503"/>
              <a:gd name="connsiteY346" fmla="*/ 30042 h 142865"/>
              <a:gd name="connsiteX347" fmla="*/ 289855 w 294503"/>
              <a:gd name="connsiteY347" fmla="*/ 34014 h 142865"/>
              <a:gd name="connsiteX348" fmla="*/ 293513 w 294503"/>
              <a:gd name="connsiteY348" fmla="*/ 38052 h 142865"/>
              <a:gd name="connsiteX349" fmla="*/ 52844 w 294503"/>
              <a:gd name="connsiteY349" fmla="*/ 119177 h 142865"/>
              <a:gd name="connsiteX350" fmla="*/ 53092 w 294503"/>
              <a:gd name="connsiteY350" fmla="*/ 118682 h 142865"/>
              <a:gd name="connsiteX351" fmla="*/ 52111 w 294503"/>
              <a:gd name="connsiteY351" fmla="*/ 116139 h 142865"/>
              <a:gd name="connsiteX352" fmla="*/ 53435 w 294503"/>
              <a:gd name="connsiteY352" fmla="*/ 113757 h 142865"/>
              <a:gd name="connsiteX353" fmla="*/ 50816 w 294503"/>
              <a:gd name="connsiteY353" fmla="*/ 113357 h 142865"/>
              <a:gd name="connsiteX354" fmla="*/ 49473 w 294503"/>
              <a:gd name="connsiteY354" fmla="*/ 112652 h 142865"/>
              <a:gd name="connsiteX355" fmla="*/ 47968 w 294503"/>
              <a:gd name="connsiteY355" fmla="*/ 110242 h 142865"/>
              <a:gd name="connsiteX356" fmla="*/ 47473 w 294503"/>
              <a:gd name="connsiteY356" fmla="*/ 110128 h 142865"/>
              <a:gd name="connsiteX357" fmla="*/ 46691 w 294503"/>
              <a:gd name="connsiteY357" fmla="*/ 110785 h 142865"/>
              <a:gd name="connsiteX358" fmla="*/ 46272 w 294503"/>
              <a:gd name="connsiteY358" fmla="*/ 112366 h 142865"/>
              <a:gd name="connsiteX359" fmla="*/ 46644 w 294503"/>
              <a:gd name="connsiteY359" fmla="*/ 114072 h 142865"/>
              <a:gd name="connsiteX360" fmla="*/ 47710 w 294503"/>
              <a:gd name="connsiteY360" fmla="*/ 115224 h 142865"/>
              <a:gd name="connsiteX361" fmla="*/ 48416 w 294503"/>
              <a:gd name="connsiteY361" fmla="*/ 115605 h 142865"/>
              <a:gd name="connsiteX362" fmla="*/ 48520 w 294503"/>
              <a:gd name="connsiteY362" fmla="*/ 115681 h 142865"/>
              <a:gd name="connsiteX363" fmla="*/ 48492 w 294503"/>
              <a:gd name="connsiteY363" fmla="*/ 116243 h 142865"/>
              <a:gd name="connsiteX364" fmla="*/ 47634 w 294503"/>
              <a:gd name="connsiteY364" fmla="*/ 119063 h 142865"/>
              <a:gd name="connsiteX365" fmla="*/ 49035 w 294503"/>
              <a:gd name="connsiteY365" fmla="*/ 119425 h 142865"/>
              <a:gd name="connsiteX366" fmla="*/ 51492 w 294503"/>
              <a:gd name="connsiteY366" fmla="*/ 119472 h 142865"/>
              <a:gd name="connsiteX367" fmla="*/ 52844 w 294503"/>
              <a:gd name="connsiteY367" fmla="*/ 119177 h 142865"/>
              <a:gd name="connsiteX368" fmla="*/ 68170 w 294503"/>
              <a:gd name="connsiteY368" fmla="*/ 117177 h 142865"/>
              <a:gd name="connsiteX369" fmla="*/ 68437 w 294503"/>
              <a:gd name="connsiteY369" fmla="*/ 115605 h 142865"/>
              <a:gd name="connsiteX370" fmla="*/ 67789 w 294503"/>
              <a:gd name="connsiteY370" fmla="*/ 115681 h 142865"/>
              <a:gd name="connsiteX371" fmla="*/ 67018 w 294503"/>
              <a:gd name="connsiteY371" fmla="*/ 116110 h 142865"/>
              <a:gd name="connsiteX372" fmla="*/ 65541 w 294503"/>
              <a:gd name="connsiteY372" fmla="*/ 116539 h 142865"/>
              <a:gd name="connsiteX373" fmla="*/ 65218 w 294503"/>
              <a:gd name="connsiteY373" fmla="*/ 117320 h 142865"/>
              <a:gd name="connsiteX374" fmla="*/ 66208 w 294503"/>
              <a:gd name="connsiteY374" fmla="*/ 118310 h 142865"/>
              <a:gd name="connsiteX375" fmla="*/ 67466 w 294503"/>
              <a:gd name="connsiteY375" fmla="*/ 118672 h 142865"/>
              <a:gd name="connsiteX376" fmla="*/ 68170 w 294503"/>
              <a:gd name="connsiteY376" fmla="*/ 117177 h 142865"/>
              <a:gd name="connsiteX377" fmla="*/ 39357 w 294503"/>
              <a:gd name="connsiteY377" fmla="*/ 121511 h 142865"/>
              <a:gd name="connsiteX378" fmla="*/ 39262 w 294503"/>
              <a:gd name="connsiteY378" fmla="*/ 120796 h 142865"/>
              <a:gd name="connsiteX379" fmla="*/ 38348 w 294503"/>
              <a:gd name="connsiteY379" fmla="*/ 120463 h 142865"/>
              <a:gd name="connsiteX380" fmla="*/ 35757 w 294503"/>
              <a:gd name="connsiteY380" fmla="*/ 120082 h 142865"/>
              <a:gd name="connsiteX381" fmla="*/ 33909 w 294503"/>
              <a:gd name="connsiteY381" fmla="*/ 119529 h 142865"/>
              <a:gd name="connsiteX382" fmla="*/ 33509 w 294503"/>
              <a:gd name="connsiteY382" fmla="*/ 119520 h 142865"/>
              <a:gd name="connsiteX383" fmla="*/ 33681 w 294503"/>
              <a:gd name="connsiteY383" fmla="*/ 120205 h 142865"/>
              <a:gd name="connsiteX384" fmla="*/ 34471 w 294503"/>
              <a:gd name="connsiteY384" fmla="*/ 121415 h 142865"/>
              <a:gd name="connsiteX385" fmla="*/ 35557 w 294503"/>
              <a:gd name="connsiteY385" fmla="*/ 122711 h 142865"/>
              <a:gd name="connsiteX386" fmla="*/ 36957 w 294503"/>
              <a:gd name="connsiteY386" fmla="*/ 122854 h 142865"/>
              <a:gd name="connsiteX387" fmla="*/ 39357 w 294503"/>
              <a:gd name="connsiteY387" fmla="*/ 121511 h 142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</a:cxnLst>
            <a:rect l="l" t="t" r="r" b="b"/>
            <a:pathLst>
              <a:path w="294503" h="142865">
                <a:moveTo>
                  <a:pt x="293513" y="38052"/>
                </a:moveTo>
                <a:lnTo>
                  <a:pt x="294046" y="40215"/>
                </a:lnTo>
                <a:lnTo>
                  <a:pt x="294504" y="42729"/>
                </a:lnTo>
                <a:lnTo>
                  <a:pt x="294218" y="43320"/>
                </a:lnTo>
                <a:lnTo>
                  <a:pt x="293703" y="43720"/>
                </a:lnTo>
                <a:lnTo>
                  <a:pt x="285512" y="44339"/>
                </a:lnTo>
                <a:lnTo>
                  <a:pt x="283664" y="45034"/>
                </a:lnTo>
                <a:lnTo>
                  <a:pt x="281683" y="48501"/>
                </a:lnTo>
                <a:lnTo>
                  <a:pt x="274672" y="51283"/>
                </a:lnTo>
                <a:lnTo>
                  <a:pt x="270672" y="52711"/>
                </a:lnTo>
                <a:lnTo>
                  <a:pt x="269053" y="52654"/>
                </a:lnTo>
                <a:lnTo>
                  <a:pt x="265166" y="54931"/>
                </a:lnTo>
                <a:lnTo>
                  <a:pt x="254318" y="60598"/>
                </a:lnTo>
                <a:lnTo>
                  <a:pt x="248983" y="64170"/>
                </a:lnTo>
                <a:lnTo>
                  <a:pt x="246307" y="65665"/>
                </a:lnTo>
                <a:lnTo>
                  <a:pt x="244154" y="67294"/>
                </a:lnTo>
                <a:lnTo>
                  <a:pt x="243792" y="68942"/>
                </a:lnTo>
                <a:lnTo>
                  <a:pt x="243716" y="70495"/>
                </a:lnTo>
                <a:lnTo>
                  <a:pt x="237763" y="77781"/>
                </a:lnTo>
                <a:lnTo>
                  <a:pt x="233296" y="78657"/>
                </a:lnTo>
                <a:lnTo>
                  <a:pt x="229524" y="78486"/>
                </a:lnTo>
                <a:lnTo>
                  <a:pt x="226952" y="79591"/>
                </a:lnTo>
                <a:lnTo>
                  <a:pt x="223275" y="80706"/>
                </a:lnTo>
                <a:lnTo>
                  <a:pt x="215312" y="79943"/>
                </a:lnTo>
                <a:lnTo>
                  <a:pt x="212598" y="80067"/>
                </a:lnTo>
                <a:lnTo>
                  <a:pt x="207369" y="79067"/>
                </a:lnTo>
                <a:lnTo>
                  <a:pt x="205254" y="79591"/>
                </a:lnTo>
                <a:lnTo>
                  <a:pt x="203025" y="81067"/>
                </a:lnTo>
                <a:lnTo>
                  <a:pt x="199930" y="86849"/>
                </a:lnTo>
                <a:lnTo>
                  <a:pt x="198672" y="88202"/>
                </a:lnTo>
                <a:lnTo>
                  <a:pt x="198091" y="89516"/>
                </a:lnTo>
                <a:lnTo>
                  <a:pt x="197615" y="92316"/>
                </a:lnTo>
                <a:lnTo>
                  <a:pt x="196434" y="95279"/>
                </a:lnTo>
                <a:lnTo>
                  <a:pt x="194920" y="97612"/>
                </a:lnTo>
                <a:lnTo>
                  <a:pt x="193824" y="99774"/>
                </a:lnTo>
                <a:lnTo>
                  <a:pt x="191585" y="101860"/>
                </a:lnTo>
                <a:lnTo>
                  <a:pt x="189509" y="103175"/>
                </a:lnTo>
                <a:lnTo>
                  <a:pt x="187900" y="100432"/>
                </a:lnTo>
                <a:lnTo>
                  <a:pt x="186509" y="101213"/>
                </a:lnTo>
                <a:lnTo>
                  <a:pt x="185175" y="102327"/>
                </a:lnTo>
                <a:lnTo>
                  <a:pt x="182661" y="101937"/>
                </a:lnTo>
                <a:lnTo>
                  <a:pt x="181108" y="102499"/>
                </a:lnTo>
                <a:lnTo>
                  <a:pt x="177565" y="104880"/>
                </a:lnTo>
                <a:lnTo>
                  <a:pt x="172364" y="104794"/>
                </a:lnTo>
                <a:lnTo>
                  <a:pt x="171793" y="103975"/>
                </a:lnTo>
                <a:lnTo>
                  <a:pt x="170764" y="97422"/>
                </a:lnTo>
                <a:lnTo>
                  <a:pt x="169859" y="94307"/>
                </a:lnTo>
                <a:lnTo>
                  <a:pt x="169107" y="93612"/>
                </a:lnTo>
                <a:lnTo>
                  <a:pt x="168173" y="93536"/>
                </a:lnTo>
                <a:lnTo>
                  <a:pt x="160696" y="98698"/>
                </a:lnTo>
                <a:lnTo>
                  <a:pt x="157229" y="99613"/>
                </a:lnTo>
                <a:lnTo>
                  <a:pt x="154381" y="99774"/>
                </a:lnTo>
                <a:lnTo>
                  <a:pt x="150657" y="98232"/>
                </a:lnTo>
                <a:lnTo>
                  <a:pt x="149847" y="98612"/>
                </a:lnTo>
                <a:lnTo>
                  <a:pt x="149209" y="99441"/>
                </a:lnTo>
                <a:lnTo>
                  <a:pt x="148942" y="100498"/>
                </a:lnTo>
                <a:lnTo>
                  <a:pt x="150028" y="103422"/>
                </a:lnTo>
                <a:lnTo>
                  <a:pt x="149723" y="103994"/>
                </a:lnTo>
                <a:lnTo>
                  <a:pt x="148047" y="103947"/>
                </a:lnTo>
                <a:lnTo>
                  <a:pt x="145704" y="104623"/>
                </a:lnTo>
                <a:lnTo>
                  <a:pt x="143913" y="105966"/>
                </a:lnTo>
                <a:lnTo>
                  <a:pt x="138541" y="110671"/>
                </a:lnTo>
                <a:lnTo>
                  <a:pt x="134017" y="112243"/>
                </a:lnTo>
                <a:lnTo>
                  <a:pt x="129807" y="112862"/>
                </a:lnTo>
                <a:lnTo>
                  <a:pt x="128082" y="113386"/>
                </a:lnTo>
                <a:lnTo>
                  <a:pt x="127311" y="113948"/>
                </a:lnTo>
                <a:lnTo>
                  <a:pt x="125901" y="116186"/>
                </a:lnTo>
                <a:lnTo>
                  <a:pt x="124453" y="119691"/>
                </a:lnTo>
                <a:lnTo>
                  <a:pt x="123701" y="121396"/>
                </a:lnTo>
                <a:lnTo>
                  <a:pt x="123139" y="122387"/>
                </a:lnTo>
                <a:lnTo>
                  <a:pt x="123254" y="123682"/>
                </a:lnTo>
                <a:lnTo>
                  <a:pt x="124396" y="125349"/>
                </a:lnTo>
                <a:lnTo>
                  <a:pt x="125263" y="129092"/>
                </a:lnTo>
                <a:lnTo>
                  <a:pt x="125063" y="130064"/>
                </a:lnTo>
                <a:lnTo>
                  <a:pt x="124139" y="131626"/>
                </a:lnTo>
                <a:lnTo>
                  <a:pt x="122806" y="133160"/>
                </a:lnTo>
                <a:lnTo>
                  <a:pt x="119939" y="134083"/>
                </a:lnTo>
                <a:lnTo>
                  <a:pt x="117690" y="134550"/>
                </a:lnTo>
                <a:lnTo>
                  <a:pt x="116195" y="134246"/>
                </a:lnTo>
                <a:lnTo>
                  <a:pt x="113386" y="134141"/>
                </a:lnTo>
                <a:lnTo>
                  <a:pt x="111166" y="134750"/>
                </a:lnTo>
                <a:lnTo>
                  <a:pt x="109794" y="135798"/>
                </a:lnTo>
                <a:lnTo>
                  <a:pt x="107089" y="137103"/>
                </a:lnTo>
                <a:lnTo>
                  <a:pt x="103727" y="137541"/>
                </a:lnTo>
                <a:lnTo>
                  <a:pt x="99450" y="137713"/>
                </a:lnTo>
                <a:lnTo>
                  <a:pt x="97393" y="137598"/>
                </a:lnTo>
                <a:lnTo>
                  <a:pt x="91183" y="136722"/>
                </a:lnTo>
                <a:lnTo>
                  <a:pt x="89135" y="137027"/>
                </a:lnTo>
                <a:lnTo>
                  <a:pt x="87182" y="137703"/>
                </a:lnTo>
                <a:lnTo>
                  <a:pt x="83639" y="138417"/>
                </a:lnTo>
                <a:lnTo>
                  <a:pt x="81753" y="140589"/>
                </a:lnTo>
                <a:lnTo>
                  <a:pt x="80763" y="142580"/>
                </a:lnTo>
                <a:lnTo>
                  <a:pt x="80229" y="142866"/>
                </a:lnTo>
                <a:lnTo>
                  <a:pt x="78019" y="141037"/>
                </a:lnTo>
                <a:lnTo>
                  <a:pt x="76333" y="139322"/>
                </a:lnTo>
                <a:lnTo>
                  <a:pt x="75229" y="137894"/>
                </a:lnTo>
                <a:lnTo>
                  <a:pt x="73837" y="137932"/>
                </a:lnTo>
                <a:lnTo>
                  <a:pt x="68894" y="140523"/>
                </a:lnTo>
                <a:lnTo>
                  <a:pt x="68161" y="140437"/>
                </a:lnTo>
                <a:lnTo>
                  <a:pt x="66751" y="139446"/>
                </a:lnTo>
                <a:lnTo>
                  <a:pt x="67008" y="136998"/>
                </a:lnTo>
                <a:lnTo>
                  <a:pt x="66913" y="135436"/>
                </a:lnTo>
                <a:lnTo>
                  <a:pt x="65322" y="134607"/>
                </a:lnTo>
                <a:lnTo>
                  <a:pt x="61950" y="134398"/>
                </a:lnTo>
                <a:lnTo>
                  <a:pt x="60807" y="133512"/>
                </a:lnTo>
                <a:lnTo>
                  <a:pt x="60874" y="132188"/>
                </a:lnTo>
                <a:lnTo>
                  <a:pt x="61179" y="130921"/>
                </a:lnTo>
                <a:lnTo>
                  <a:pt x="60798" y="129940"/>
                </a:lnTo>
                <a:lnTo>
                  <a:pt x="59921" y="129197"/>
                </a:lnTo>
                <a:lnTo>
                  <a:pt x="58150" y="129397"/>
                </a:lnTo>
                <a:lnTo>
                  <a:pt x="56121" y="130407"/>
                </a:lnTo>
                <a:lnTo>
                  <a:pt x="54635" y="131559"/>
                </a:lnTo>
                <a:lnTo>
                  <a:pt x="52768" y="132102"/>
                </a:lnTo>
                <a:lnTo>
                  <a:pt x="50502" y="132312"/>
                </a:lnTo>
                <a:lnTo>
                  <a:pt x="49092" y="133007"/>
                </a:lnTo>
                <a:lnTo>
                  <a:pt x="47482" y="135817"/>
                </a:lnTo>
                <a:lnTo>
                  <a:pt x="41986" y="136408"/>
                </a:lnTo>
                <a:lnTo>
                  <a:pt x="40214" y="135769"/>
                </a:lnTo>
                <a:lnTo>
                  <a:pt x="38767" y="133779"/>
                </a:lnTo>
                <a:lnTo>
                  <a:pt x="36871" y="130559"/>
                </a:lnTo>
                <a:lnTo>
                  <a:pt x="35814" y="130159"/>
                </a:lnTo>
                <a:lnTo>
                  <a:pt x="34023" y="129759"/>
                </a:lnTo>
                <a:lnTo>
                  <a:pt x="31099" y="129950"/>
                </a:lnTo>
                <a:lnTo>
                  <a:pt x="27165" y="131302"/>
                </a:lnTo>
                <a:lnTo>
                  <a:pt x="26212" y="130188"/>
                </a:lnTo>
                <a:lnTo>
                  <a:pt x="25193" y="129864"/>
                </a:lnTo>
                <a:lnTo>
                  <a:pt x="24269" y="130788"/>
                </a:lnTo>
                <a:lnTo>
                  <a:pt x="23326" y="130683"/>
                </a:lnTo>
                <a:lnTo>
                  <a:pt x="19440" y="130940"/>
                </a:lnTo>
                <a:lnTo>
                  <a:pt x="14516" y="130816"/>
                </a:lnTo>
                <a:lnTo>
                  <a:pt x="11706" y="130188"/>
                </a:lnTo>
                <a:lnTo>
                  <a:pt x="9887" y="130226"/>
                </a:lnTo>
                <a:lnTo>
                  <a:pt x="6267" y="131664"/>
                </a:lnTo>
                <a:lnTo>
                  <a:pt x="4353" y="131655"/>
                </a:lnTo>
                <a:lnTo>
                  <a:pt x="1838" y="131912"/>
                </a:lnTo>
                <a:lnTo>
                  <a:pt x="1371" y="127045"/>
                </a:lnTo>
                <a:lnTo>
                  <a:pt x="0" y="123749"/>
                </a:lnTo>
                <a:lnTo>
                  <a:pt x="419" y="121463"/>
                </a:lnTo>
                <a:lnTo>
                  <a:pt x="1333" y="118320"/>
                </a:lnTo>
                <a:lnTo>
                  <a:pt x="2095" y="116548"/>
                </a:lnTo>
                <a:lnTo>
                  <a:pt x="3648" y="117300"/>
                </a:lnTo>
                <a:lnTo>
                  <a:pt x="5429" y="118596"/>
                </a:lnTo>
                <a:lnTo>
                  <a:pt x="6610" y="118253"/>
                </a:lnTo>
                <a:lnTo>
                  <a:pt x="6925" y="117186"/>
                </a:lnTo>
                <a:lnTo>
                  <a:pt x="6467" y="115786"/>
                </a:lnTo>
                <a:lnTo>
                  <a:pt x="6401" y="114738"/>
                </a:lnTo>
                <a:lnTo>
                  <a:pt x="7068" y="113357"/>
                </a:lnTo>
                <a:lnTo>
                  <a:pt x="8048" y="112071"/>
                </a:lnTo>
                <a:lnTo>
                  <a:pt x="14335" y="109957"/>
                </a:lnTo>
                <a:lnTo>
                  <a:pt x="19717" y="108414"/>
                </a:lnTo>
                <a:lnTo>
                  <a:pt x="22517" y="109442"/>
                </a:lnTo>
                <a:lnTo>
                  <a:pt x="27937" y="111805"/>
                </a:lnTo>
                <a:lnTo>
                  <a:pt x="30727" y="113024"/>
                </a:lnTo>
                <a:lnTo>
                  <a:pt x="32671" y="113738"/>
                </a:lnTo>
                <a:lnTo>
                  <a:pt x="34376" y="117196"/>
                </a:lnTo>
                <a:lnTo>
                  <a:pt x="35490" y="117034"/>
                </a:lnTo>
                <a:lnTo>
                  <a:pt x="36614" y="116339"/>
                </a:lnTo>
                <a:lnTo>
                  <a:pt x="37281" y="115491"/>
                </a:lnTo>
                <a:lnTo>
                  <a:pt x="37824" y="112547"/>
                </a:lnTo>
                <a:lnTo>
                  <a:pt x="40348" y="110890"/>
                </a:lnTo>
                <a:lnTo>
                  <a:pt x="45901" y="108928"/>
                </a:lnTo>
                <a:lnTo>
                  <a:pt x="46291" y="107775"/>
                </a:lnTo>
                <a:lnTo>
                  <a:pt x="46205" y="107137"/>
                </a:lnTo>
                <a:lnTo>
                  <a:pt x="47082" y="106575"/>
                </a:lnTo>
                <a:lnTo>
                  <a:pt x="49863" y="106004"/>
                </a:lnTo>
                <a:lnTo>
                  <a:pt x="55483" y="105461"/>
                </a:lnTo>
                <a:lnTo>
                  <a:pt x="57388" y="105871"/>
                </a:lnTo>
                <a:lnTo>
                  <a:pt x="59569" y="107032"/>
                </a:lnTo>
                <a:lnTo>
                  <a:pt x="61255" y="108185"/>
                </a:lnTo>
                <a:lnTo>
                  <a:pt x="62855" y="108147"/>
                </a:lnTo>
                <a:lnTo>
                  <a:pt x="64179" y="107909"/>
                </a:lnTo>
                <a:lnTo>
                  <a:pt x="64751" y="108233"/>
                </a:lnTo>
                <a:lnTo>
                  <a:pt x="65170" y="109252"/>
                </a:lnTo>
                <a:lnTo>
                  <a:pt x="65856" y="110166"/>
                </a:lnTo>
                <a:lnTo>
                  <a:pt x="68008" y="108918"/>
                </a:lnTo>
                <a:lnTo>
                  <a:pt x="69952" y="107309"/>
                </a:lnTo>
                <a:lnTo>
                  <a:pt x="71485" y="107080"/>
                </a:lnTo>
                <a:lnTo>
                  <a:pt x="72894" y="106471"/>
                </a:lnTo>
                <a:lnTo>
                  <a:pt x="73304" y="105394"/>
                </a:lnTo>
                <a:lnTo>
                  <a:pt x="74409" y="103604"/>
                </a:lnTo>
                <a:lnTo>
                  <a:pt x="77581" y="100184"/>
                </a:lnTo>
                <a:lnTo>
                  <a:pt x="79229" y="99632"/>
                </a:lnTo>
                <a:lnTo>
                  <a:pt x="80296" y="99632"/>
                </a:lnTo>
                <a:lnTo>
                  <a:pt x="80353" y="100184"/>
                </a:lnTo>
                <a:lnTo>
                  <a:pt x="80867" y="100689"/>
                </a:lnTo>
                <a:lnTo>
                  <a:pt x="83639" y="101480"/>
                </a:lnTo>
                <a:lnTo>
                  <a:pt x="84487" y="100575"/>
                </a:lnTo>
                <a:lnTo>
                  <a:pt x="84934" y="99327"/>
                </a:lnTo>
                <a:lnTo>
                  <a:pt x="83963" y="97346"/>
                </a:lnTo>
                <a:lnTo>
                  <a:pt x="83944" y="96517"/>
                </a:lnTo>
                <a:lnTo>
                  <a:pt x="84305" y="95755"/>
                </a:lnTo>
                <a:lnTo>
                  <a:pt x="84820" y="95298"/>
                </a:lnTo>
                <a:lnTo>
                  <a:pt x="89249" y="97184"/>
                </a:lnTo>
                <a:lnTo>
                  <a:pt x="90230" y="97146"/>
                </a:lnTo>
                <a:lnTo>
                  <a:pt x="92250" y="96088"/>
                </a:lnTo>
                <a:lnTo>
                  <a:pt x="94097" y="94231"/>
                </a:lnTo>
                <a:lnTo>
                  <a:pt x="94764" y="92764"/>
                </a:lnTo>
                <a:lnTo>
                  <a:pt x="103822" y="88002"/>
                </a:lnTo>
                <a:lnTo>
                  <a:pt x="104460" y="87135"/>
                </a:lnTo>
                <a:lnTo>
                  <a:pt x="104337" y="86506"/>
                </a:lnTo>
                <a:lnTo>
                  <a:pt x="100536" y="85392"/>
                </a:lnTo>
                <a:lnTo>
                  <a:pt x="98822" y="86011"/>
                </a:lnTo>
                <a:lnTo>
                  <a:pt x="97241" y="86011"/>
                </a:lnTo>
                <a:lnTo>
                  <a:pt x="96278" y="85306"/>
                </a:lnTo>
                <a:lnTo>
                  <a:pt x="91668" y="85039"/>
                </a:lnTo>
                <a:lnTo>
                  <a:pt x="90659" y="84544"/>
                </a:lnTo>
                <a:lnTo>
                  <a:pt x="87601" y="81096"/>
                </a:lnTo>
                <a:lnTo>
                  <a:pt x="85496" y="79781"/>
                </a:lnTo>
                <a:lnTo>
                  <a:pt x="83801" y="78915"/>
                </a:lnTo>
                <a:lnTo>
                  <a:pt x="81962" y="79038"/>
                </a:lnTo>
                <a:lnTo>
                  <a:pt x="79772" y="79943"/>
                </a:lnTo>
                <a:lnTo>
                  <a:pt x="79095" y="79534"/>
                </a:lnTo>
                <a:lnTo>
                  <a:pt x="78905" y="78086"/>
                </a:lnTo>
                <a:lnTo>
                  <a:pt x="78914" y="76267"/>
                </a:lnTo>
                <a:lnTo>
                  <a:pt x="78467" y="74314"/>
                </a:lnTo>
                <a:lnTo>
                  <a:pt x="77162" y="73857"/>
                </a:lnTo>
                <a:lnTo>
                  <a:pt x="75476" y="74629"/>
                </a:lnTo>
                <a:lnTo>
                  <a:pt x="72961" y="73838"/>
                </a:lnTo>
                <a:lnTo>
                  <a:pt x="70818" y="73552"/>
                </a:lnTo>
                <a:lnTo>
                  <a:pt x="70265" y="69428"/>
                </a:lnTo>
                <a:lnTo>
                  <a:pt x="69399" y="67666"/>
                </a:lnTo>
                <a:lnTo>
                  <a:pt x="68513" y="65818"/>
                </a:lnTo>
                <a:lnTo>
                  <a:pt x="67580" y="65284"/>
                </a:lnTo>
                <a:lnTo>
                  <a:pt x="66056" y="64361"/>
                </a:lnTo>
                <a:lnTo>
                  <a:pt x="65961" y="62179"/>
                </a:lnTo>
                <a:lnTo>
                  <a:pt x="65637" y="61560"/>
                </a:lnTo>
                <a:lnTo>
                  <a:pt x="65094" y="61265"/>
                </a:lnTo>
                <a:lnTo>
                  <a:pt x="64360" y="61513"/>
                </a:lnTo>
                <a:lnTo>
                  <a:pt x="63417" y="62617"/>
                </a:lnTo>
                <a:lnTo>
                  <a:pt x="63884" y="65027"/>
                </a:lnTo>
                <a:lnTo>
                  <a:pt x="63522" y="67437"/>
                </a:lnTo>
                <a:lnTo>
                  <a:pt x="62969" y="68647"/>
                </a:lnTo>
                <a:lnTo>
                  <a:pt x="61903" y="69542"/>
                </a:lnTo>
                <a:lnTo>
                  <a:pt x="60684" y="69561"/>
                </a:lnTo>
                <a:lnTo>
                  <a:pt x="58569" y="68342"/>
                </a:lnTo>
                <a:lnTo>
                  <a:pt x="58235" y="75638"/>
                </a:lnTo>
                <a:lnTo>
                  <a:pt x="57826" y="76086"/>
                </a:lnTo>
                <a:lnTo>
                  <a:pt x="55302" y="75057"/>
                </a:lnTo>
                <a:lnTo>
                  <a:pt x="53283" y="75495"/>
                </a:lnTo>
                <a:lnTo>
                  <a:pt x="50273" y="75047"/>
                </a:lnTo>
                <a:lnTo>
                  <a:pt x="48015" y="73848"/>
                </a:lnTo>
                <a:lnTo>
                  <a:pt x="46320" y="73514"/>
                </a:lnTo>
                <a:lnTo>
                  <a:pt x="43586" y="72495"/>
                </a:lnTo>
                <a:lnTo>
                  <a:pt x="41500" y="71161"/>
                </a:lnTo>
                <a:lnTo>
                  <a:pt x="40214" y="66265"/>
                </a:lnTo>
                <a:lnTo>
                  <a:pt x="38995" y="64513"/>
                </a:lnTo>
                <a:lnTo>
                  <a:pt x="37842" y="64141"/>
                </a:lnTo>
                <a:lnTo>
                  <a:pt x="33185" y="65837"/>
                </a:lnTo>
                <a:lnTo>
                  <a:pt x="31480" y="64523"/>
                </a:lnTo>
                <a:lnTo>
                  <a:pt x="28337" y="62846"/>
                </a:lnTo>
                <a:lnTo>
                  <a:pt x="25955" y="62217"/>
                </a:lnTo>
                <a:lnTo>
                  <a:pt x="25317" y="61313"/>
                </a:lnTo>
                <a:lnTo>
                  <a:pt x="25422" y="60198"/>
                </a:lnTo>
                <a:lnTo>
                  <a:pt x="32756" y="54721"/>
                </a:lnTo>
                <a:lnTo>
                  <a:pt x="35643" y="50949"/>
                </a:lnTo>
                <a:lnTo>
                  <a:pt x="37452" y="49349"/>
                </a:lnTo>
                <a:lnTo>
                  <a:pt x="40043" y="48292"/>
                </a:lnTo>
                <a:lnTo>
                  <a:pt x="42062" y="47673"/>
                </a:lnTo>
                <a:lnTo>
                  <a:pt x="43091" y="44196"/>
                </a:lnTo>
                <a:lnTo>
                  <a:pt x="43482" y="43796"/>
                </a:lnTo>
                <a:lnTo>
                  <a:pt x="44920" y="43539"/>
                </a:lnTo>
                <a:lnTo>
                  <a:pt x="48177" y="42110"/>
                </a:lnTo>
                <a:lnTo>
                  <a:pt x="53426" y="39053"/>
                </a:lnTo>
                <a:lnTo>
                  <a:pt x="53530" y="38215"/>
                </a:lnTo>
                <a:lnTo>
                  <a:pt x="52997" y="37490"/>
                </a:lnTo>
                <a:lnTo>
                  <a:pt x="50797" y="35919"/>
                </a:lnTo>
                <a:lnTo>
                  <a:pt x="48282" y="34671"/>
                </a:lnTo>
                <a:lnTo>
                  <a:pt x="46758" y="35319"/>
                </a:lnTo>
                <a:lnTo>
                  <a:pt x="45891" y="35957"/>
                </a:lnTo>
                <a:lnTo>
                  <a:pt x="44453" y="34338"/>
                </a:lnTo>
                <a:lnTo>
                  <a:pt x="44453" y="32671"/>
                </a:lnTo>
                <a:lnTo>
                  <a:pt x="46044" y="29813"/>
                </a:lnTo>
                <a:lnTo>
                  <a:pt x="47377" y="28385"/>
                </a:lnTo>
                <a:lnTo>
                  <a:pt x="47939" y="25622"/>
                </a:lnTo>
                <a:lnTo>
                  <a:pt x="49825" y="23774"/>
                </a:lnTo>
                <a:lnTo>
                  <a:pt x="51797" y="20841"/>
                </a:lnTo>
                <a:lnTo>
                  <a:pt x="54187" y="18440"/>
                </a:lnTo>
                <a:lnTo>
                  <a:pt x="58607" y="16640"/>
                </a:lnTo>
                <a:lnTo>
                  <a:pt x="61074" y="17231"/>
                </a:lnTo>
                <a:lnTo>
                  <a:pt x="63389" y="16812"/>
                </a:lnTo>
                <a:lnTo>
                  <a:pt x="66970" y="15354"/>
                </a:lnTo>
                <a:lnTo>
                  <a:pt x="67656" y="15259"/>
                </a:lnTo>
                <a:lnTo>
                  <a:pt x="69161" y="15240"/>
                </a:lnTo>
                <a:lnTo>
                  <a:pt x="78381" y="17469"/>
                </a:lnTo>
                <a:lnTo>
                  <a:pt x="81429" y="17574"/>
                </a:lnTo>
                <a:lnTo>
                  <a:pt x="88573" y="20469"/>
                </a:lnTo>
                <a:lnTo>
                  <a:pt x="91859" y="21098"/>
                </a:lnTo>
                <a:lnTo>
                  <a:pt x="94183" y="21917"/>
                </a:lnTo>
                <a:lnTo>
                  <a:pt x="95231" y="23165"/>
                </a:lnTo>
                <a:lnTo>
                  <a:pt x="96907" y="24698"/>
                </a:lnTo>
                <a:lnTo>
                  <a:pt x="105880" y="25937"/>
                </a:lnTo>
                <a:lnTo>
                  <a:pt x="108347" y="26756"/>
                </a:lnTo>
                <a:lnTo>
                  <a:pt x="109232" y="28099"/>
                </a:lnTo>
                <a:lnTo>
                  <a:pt x="111795" y="29804"/>
                </a:lnTo>
                <a:lnTo>
                  <a:pt x="113976" y="30194"/>
                </a:lnTo>
                <a:lnTo>
                  <a:pt x="112071" y="23527"/>
                </a:lnTo>
                <a:lnTo>
                  <a:pt x="112833" y="19555"/>
                </a:lnTo>
                <a:lnTo>
                  <a:pt x="115671" y="8668"/>
                </a:lnTo>
                <a:lnTo>
                  <a:pt x="117157" y="7020"/>
                </a:lnTo>
                <a:lnTo>
                  <a:pt x="120005" y="5563"/>
                </a:lnTo>
                <a:lnTo>
                  <a:pt x="124482" y="3934"/>
                </a:lnTo>
                <a:lnTo>
                  <a:pt x="126178" y="1657"/>
                </a:lnTo>
                <a:lnTo>
                  <a:pt x="129844" y="1886"/>
                </a:lnTo>
                <a:lnTo>
                  <a:pt x="131436" y="1686"/>
                </a:lnTo>
                <a:lnTo>
                  <a:pt x="132531" y="1276"/>
                </a:lnTo>
                <a:lnTo>
                  <a:pt x="133131" y="0"/>
                </a:lnTo>
                <a:lnTo>
                  <a:pt x="137265" y="2219"/>
                </a:lnTo>
                <a:lnTo>
                  <a:pt x="144180" y="6715"/>
                </a:lnTo>
                <a:lnTo>
                  <a:pt x="149400" y="9563"/>
                </a:lnTo>
                <a:lnTo>
                  <a:pt x="155553" y="12249"/>
                </a:lnTo>
                <a:lnTo>
                  <a:pt x="164068" y="14697"/>
                </a:lnTo>
                <a:lnTo>
                  <a:pt x="171269" y="15507"/>
                </a:lnTo>
                <a:lnTo>
                  <a:pt x="172507" y="14926"/>
                </a:lnTo>
                <a:lnTo>
                  <a:pt x="175393" y="11201"/>
                </a:lnTo>
                <a:lnTo>
                  <a:pt x="176755" y="11039"/>
                </a:lnTo>
                <a:lnTo>
                  <a:pt x="179213" y="11364"/>
                </a:lnTo>
                <a:lnTo>
                  <a:pt x="186852" y="11535"/>
                </a:lnTo>
                <a:lnTo>
                  <a:pt x="194633" y="11716"/>
                </a:lnTo>
                <a:lnTo>
                  <a:pt x="198301" y="11354"/>
                </a:lnTo>
                <a:lnTo>
                  <a:pt x="206264" y="9801"/>
                </a:lnTo>
                <a:lnTo>
                  <a:pt x="207435" y="9725"/>
                </a:lnTo>
                <a:lnTo>
                  <a:pt x="209283" y="9830"/>
                </a:lnTo>
                <a:lnTo>
                  <a:pt x="214046" y="11944"/>
                </a:lnTo>
                <a:lnTo>
                  <a:pt x="217608" y="12240"/>
                </a:lnTo>
                <a:lnTo>
                  <a:pt x="220027" y="12230"/>
                </a:lnTo>
                <a:lnTo>
                  <a:pt x="221437" y="12402"/>
                </a:lnTo>
                <a:lnTo>
                  <a:pt x="224390" y="12325"/>
                </a:lnTo>
                <a:lnTo>
                  <a:pt x="229181" y="12573"/>
                </a:lnTo>
                <a:lnTo>
                  <a:pt x="235105" y="13945"/>
                </a:lnTo>
                <a:lnTo>
                  <a:pt x="242240" y="13697"/>
                </a:lnTo>
                <a:lnTo>
                  <a:pt x="244526" y="13440"/>
                </a:lnTo>
                <a:lnTo>
                  <a:pt x="248498" y="13688"/>
                </a:lnTo>
                <a:lnTo>
                  <a:pt x="251650" y="14992"/>
                </a:lnTo>
                <a:lnTo>
                  <a:pt x="255641" y="16374"/>
                </a:lnTo>
                <a:lnTo>
                  <a:pt x="258146" y="16954"/>
                </a:lnTo>
                <a:lnTo>
                  <a:pt x="259823" y="17250"/>
                </a:lnTo>
                <a:lnTo>
                  <a:pt x="262814" y="17355"/>
                </a:lnTo>
                <a:lnTo>
                  <a:pt x="264604" y="16926"/>
                </a:lnTo>
                <a:lnTo>
                  <a:pt x="265623" y="17526"/>
                </a:lnTo>
                <a:lnTo>
                  <a:pt x="266633" y="20898"/>
                </a:lnTo>
                <a:lnTo>
                  <a:pt x="269110" y="23108"/>
                </a:lnTo>
                <a:lnTo>
                  <a:pt x="271043" y="25194"/>
                </a:lnTo>
                <a:lnTo>
                  <a:pt x="272662" y="27499"/>
                </a:lnTo>
                <a:lnTo>
                  <a:pt x="274311" y="28442"/>
                </a:lnTo>
                <a:lnTo>
                  <a:pt x="277216" y="28470"/>
                </a:lnTo>
                <a:lnTo>
                  <a:pt x="282692" y="29128"/>
                </a:lnTo>
                <a:lnTo>
                  <a:pt x="285835" y="30042"/>
                </a:lnTo>
                <a:lnTo>
                  <a:pt x="289855" y="34014"/>
                </a:lnTo>
                <a:lnTo>
                  <a:pt x="293513" y="38052"/>
                </a:lnTo>
                <a:close/>
                <a:moveTo>
                  <a:pt x="52844" y="119177"/>
                </a:moveTo>
                <a:lnTo>
                  <a:pt x="53092" y="118682"/>
                </a:lnTo>
                <a:lnTo>
                  <a:pt x="52111" y="116139"/>
                </a:lnTo>
                <a:lnTo>
                  <a:pt x="53435" y="113757"/>
                </a:lnTo>
                <a:lnTo>
                  <a:pt x="50816" y="113357"/>
                </a:lnTo>
                <a:lnTo>
                  <a:pt x="49473" y="112652"/>
                </a:lnTo>
                <a:lnTo>
                  <a:pt x="47968" y="110242"/>
                </a:lnTo>
                <a:lnTo>
                  <a:pt x="47473" y="110128"/>
                </a:lnTo>
                <a:lnTo>
                  <a:pt x="46691" y="110785"/>
                </a:lnTo>
                <a:lnTo>
                  <a:pt x="46272" y="112366"/>
                </a:lnTo>
                <a:lnTo>
                  <a:pt x="46644" y="114072"/>
                </a:lnTo>
                <a:lnTo>
                  <a:pt x="47710" y="115224"/>
                </a:lnTo>
                <a:lnTo>
                  <a:pt x="48416" y="115605"/>
                </a:lnTo>
                <a:lnTo>
                  <a:pt x="48520" y="115681"/>
                </a:lnTo>
                <a:lnTo>
                  <a:pt x="48492" y="116243"/>
                </a:lnTo>
                <a:lnTo>
                  <a:pt x="47634" y="119063"/>
                </a:lnTo>
                <a:lnTo>
                  <a:pt x="49035" y="119425"/>
                </a:lnTo>
                <a:lnTo>
                  <a:pt x="51492" y="119472"/>
                </a:lnTo>
                <a:lnTo>
                  <a:pt x="52844" y="119177"/>
                </a:lnTo>
                <a:close/>
                <a:moveTo>
                  <a:pt x="68170" y="117177"/>
                </a:moveTo>
                <a:lnTo>
                  <a:pt x="68437" y="115605"/>
                </a:lnTo>
                <a:lnTo>
                  <a:pt x="67789" y="115681"/>
                </a:lnTo>
                <a:lnTo>
                  <a:pt x="67018" y="116110"/>
                </a:lnTo>
                <a:lnTo>
                  <a:pt x="65541" y="116539"/>
                </a:lnTo>
                <a:lnTo>
                  <a:pt x="65218" y="117320"/>
                </a:lnTo>
                <a:lnTo>
                  <a:pt x="66208" y="118310"/>
                </a:lnTo>
                <a:lnTo>
                  <a:pt x="67466" y="118672"/>
                </a:lnTo>
                <a:lnTo>
                  <a:pt x="68170" y="117177"/>
                </a:lnTo>
                <a:close/>
                <a:moveTo>
                  <a:pt x="39357" y="121511"/>
                </a:moveTo>
                <a:lnTo>
                  <a:pt x="39262" y="120796"/>
                </a:lnTo>
                <a:lnTo>
                  <a:pt x="38348" y="120463"/>
                </a:lnTo>
                <a:lnTo>
                  <a:pt x="35757" y="120082"/>
                </a:lnTo>
                <a:lnTo>
                  <a:pt x="33909" y="119529"/>
                </a:lnTo>
                <a:lnTo>
                  <a:pt x="33509" y="119520"/>
                </a:lnTo>
                <a:lnTo>
                  <a:pt x="33681" y="120205"/>
                </a:lnTo>
                <a:lnTo>
                  <a:pt x="34471" y="121415"/>
                </a:lnTo>
                <a:lnTo>
                  <a:pt x="35557" y="122711"/>
                </a:lnTo>
                <a:lnTo>
                  <a:pt x="36957" y="122854"/>
                </a:lnTo>
                <a:lnTo>
                  <a:pt x="39357" y="12151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3ABD55A6-C2C9-35D5-B18D-CBAB3270A234}"/>
              </a:ext>
            </a:extLst>
          </p:cNvPr>
          <p:cNvSpPr/>
          <p:nvPr/>
        </p:nvSpPr>
        <p:spPr>
          <a:xfrm>
            <a:off x="5872480" y="3312160"/>
            <a:ext cx="28409" cy="1108"/>
          </a:xfrm>
          <a:custGeom>
            <a:avLst/>
            <a:gdLst>
              <a:gd name="connsiteX0" fmla="*/ 56302 w 141303"/>
              <a:gd name="connsiteY0" fmla="*/ 116882 h 116881"/>
              <a:gd name="connsiteX1" fmla="*/ 51921 w 141303"/>
              <a:gd name="connsiteY1" fmla="*/ 113367 h 116881"/>
              <a:gd name="connsiteX2" fmla="*/ 43225 w 141303"/>
              <a:gd name="connsiteY2" fmla="*/ 112138 h 116881"/>
              <a:gd name="connsiteX3" fmla="*/ 42282 w 141303"/>
              <a:gd name="connsiteY3" fmla="*/ 110585 h 116881"/>
              <a:gd name="connsiteX4" fmla="*/ 41443 w 141303"/>
              <a:gd name="connsiteY4" fmla="*/ 110280 h 116881"/>
              <a:gd name="connsiteX5" fmla="*/ 40643 w 141303"/>
              <a:gd name="connsiteY5" fmla="*/ 112300 h 116881"/>
              <a:gd name="connsiteX6" fmla="*/ 35862 w 141303"/>
              <a:gd name="connsiteY6" fmla="*/ 114233 h 116881"/>
              <a:gd name="connsiteX7" fmla="*/ 33862 w 141303"/>
              <a:gd name="connsiteY7" fmla="*/ 113062 h 116881"/>
              <a:gd name="connsiteX8" fmla="*/ 32404 w 141303"/>
              <a:gd name="connsiteY8" fmla="*/ 111652 h 116881"/>
              <a:gd name="connsiteX9" fmla="*/ 32614 w 141303"/>
              <a:gd name="connsiteY9" fmla="*/ 109919 h 116881"/>
              <a:gd name="connsiteX10" fmla="*/ 34004 w 141303"/>
              <a:gd name="connsiteY10" fmla="*/ 108509 h 116881"/>
              <a:gd name="connsiteX11" fmla="*/ 36376 w 141303"/>
              <a:gd name="connsiteY11" fmla="*/ 107499 h 116881"/>
              <a:gd name="connsiteX12" fmla="*/ 37472 w 141303"/>
              <a:gd name="connsiteY12" fmla="*/ 103937 h 116881"/>
              <a:gd name="connsiteX13" fmla="*/ 35662 w 141303"/>
              <a:gd name="connsiteY13" fmla="*/ 99374 h 116881"/>
              <a:gd name="connsiteX14" fmla="*/ 34080 w 141303"/>
              <a:gd name="connsiteY14" fmla="*/ 98041 h 116881"/>
              <a:gd name="connsiteX15" fmla="*/ 32404 w 141303"/>
              <a:gd name="connsiteY15" fmla="*/ 96993 h 116881"/>
              <a:gd name="connsiteX16" fmla="*/ 30642 w 141303"/>
              <a:gd name="connsiteY16" fmla="*/ 98689 h 116881"/>
              <a:gd name="connsiteX17" fmla="*/ 29166 w 141303"/>
              <a:gd name="connsiteY17" fmla="*/ 101594 h 116881"/>
              <a:gd name="connsiteX18" fmla="*/ 27623 w 141303"/>
              <a:gd name="connsiteY18" fmla="*/ 103089 h 116881"/>
              <a:gd name="connsiteX19" fmla="*/ 25441 w 141303"/>
              <a:gd name="connsiteY19" fmla="*/ 103422 h 116881"/>
              <a:gd name="connsiteX20" fmla="*/ 22250 w 141303"/>
              <a:gd name="connsiteY20" fmla="*/ 103299 h 116881"/>
              <a:gd name="connsiteX21" fmla="*/ 21013 w 141303"/>
              <a:gd name="connsiteY21" fmla="*/ 98965 h 116881"/>
              <a:gd name="connsiteX22" fmla="*/ 20603 w 141303"/>
              <a:gd name="connsiteY22" fmla="*/ 95250 h 116881"/>
              <a:gd name="connsiteX23" fmla="*/ 21041 w 141303"/>
              <a:gd name="connsiteY23" fmla="*/ 91002 h 116881"/>
              <a:gd name="connsiteX24" fmla="*/ 21527 w 141303"/>
              <a:gd name="connsiteY24" fmla="*/ 88487 h 116881"/>
              <a:gd name="connsiteX25" fmla="*/ 18460 w 141303"/>
              <a:gd name="connsiteY25" fmla="*/ 85020 h 116881"/>
              <a:gd name="connsiteX26" fmla="*/ 18279 w 141303"/>
              <a:gd name="connsiteY26" fmla="*/ 81715 h 116881"/>
              <a:gd name="connsiteX27" fmla="*/ 16802 w 141303"/>
              <a:gd name="connsiteY27" fmla="*/ 80010 h 116881"/>
              <a:gd name="connsiteX28" fmla="*/ 16364 w 141303"/>
              <a:gd name="connsiteY28" fmla="*/ 80877 h 116881"/>
              <a:gd name="connsiteX29" fmla="*/ 16402 w 141303"/>
              <a:gd name="connsiteY29" fmla="*/ 81829 h 116881"/>
              <a:gd name="connsiteX30" fmla="*/ 15983 w 141303"/>
              <a:gd name="connsiteY30" fmla="*/ 81144 h 116881"/>
              <a:gd name="connsiteX31" fmla="*/ 11125 w 141303"/>
              <a:gd name="connsiteY31" fmla="*/ 71428 h 116881"/>
              <a:gd name="connsiteX32" fmla="*/ 10316 w 141303"/>
              <a:gd name="connsiteY32" fmla="*/ 66923 h 116881"/>
              <a:gd name="connsiteX33" fmla="*/ 11154 w 141303"/>
              <a:gd name="connsiteY33" fmla="*/ 63446 h 116881"/>
              <a:gd name="connsiteX34" fmla="*/ 11640 w 141303"/>
              <a:gd name="connsiteY34" fmla="*/ 62284 h 116881"/>
              <a:gd name="connsiteX35" fmla="*/ 10239 w 141303"/>
              <a:gd name="connsiteY35" fmla="*/ 60455 h 116881"/>
              <a:gd name="connsiteX36" fmla="*/ 8277 w 141303"/>
              <a:gd name="connsiteY36" fmla="*/ 58379 h 116881"/>
              <a:gd name="connsiteX37" fmla="*/ 4801 w 141303"/>
              <a:gd name="connsiteY37" fmla="*/ 55655 h 116881"/>
              <a:gd name="connsiteX38" fmla="*/ 4572 w 141303"/>
              <a:gd name="connsiteY38" fmla="*/ 51340 h 116881"/>
              <a:gd name="connsiteX39" fmla="*/ 3791 w 141303"/>
              <a:gd name="connsiteY39" fmla="*/ 46254 h 116881"/>
              <a:gd name="connsiteX40" fmla="*/ 2753 w 141303"/>
              <a:gd name="connsiteY40" fmla="*/ 44530 h 116881"/>
              <a:gd name="connsiteX41" fmla="*/ 1162 w 141303"/>
              <a:gd name="connsiteY41" fmla="*/ 41396 h 116881"/>
              <a:gd name="connsiteX42" fmla="*/ 295 w 141303"/>
              <a:gd name="connsiteY42" fmla="*/ 38796 h 116881"/>
              <a:gd name="connsiteX43" fmla="*/ 0 w 141303"/>
              <a:gd name="connsiteY43" fmla="*/ 31918 h 116881"/>
              <a:gd name="connsiteX44" fmla="*/ 448 w 141303"/>
              <a:gd name="connsiteY44" fmla="*/ 31366 h 116881"/>
              <a:gd name="connsiteX45" fmla="*/ 2915 w 141303"/>
              <a:gd name="connsiteY45" fmla="*/ 31166 h 116881"/>
              <a:gd name="connsiteX46" fmla="*/ 6077 w 141303"/>
              <a:gd name="connsiteY46" fmla="*/ 30671 h 116881"/>
              <a:gd name="connsiteX47" fmla="*/ 6582 w 141303"/>
              <a:gd name="connsiteY47" fmla="*/ 29566 h 116881"/>
              <a:gd name="connsiteX48" fmla="*/ 6020 w 141303"/>
              <a:gd name="connsiteY48" fmla="*/ 28642 h 116881"/>
              <a:gd name="connsiteX49" fmla="*/ 8040 w 141303"/>
              <a:gd name="connsiteY49" fmla="*/ 27080 h 116881"/>
              <a:gd name="connsiteX50" fmla="*/ 10945 w 141303"/>
              <a:gd name="connsiteY50" fmla="*/ 23660 h 116881"/>
              <a:gd name="connsiteX51" fmla="*/ 13183 w 141303"/>
              <a:gd name="connsiteY51" fmla="*/ 20088 h 116881"/>
              <a:gd name="connsiteX52" fmla="*/ 14802 w 141303"/>
              <a:gd name="connsiteY52" fmla="*/ 17831 h 116881"/>
              <a:gd name="connsiteX53" fmla="*/ 15764 w 141303"/>
              <a:gd name="connsiteY53" fmla="*/ 15593 h 116881"/>
              <a:gd name="connsiteX54" fmla="*/ 19022 w 141303"/>
              <a:gd name="connsiteY54" fmla="*/ 12421 h 116881"/>
              <a:gd name="connsiteX55" fmla="*/ 23527 w 141303"/>
              <a:gd name="connsiteY55" fmla="*/ 10230 h 116881"/>
              <a:gd name="connsiteX56" fmla="*/ 26575 w 141303"/>
              <a:gd name="connsiteY56" fmla="*/ 9716 h 116881"/>
              <a:gd name="connsiteX57" fmla="*/ 29756 w 141303"/>
              <a:gd name="connsiteY57" fmla="*/ 8973 h 116881"/>
              <a:gd name="connsiteX58" fmla="*/ 32795 w 141303"/>
              <a:gd name="connsiteY58" fmla="*/ 7906 h 116881"/>
              <a:gd name="connsiteX59" fmla="*/ 34243 w 141303"/>
              <a:gd name="connsiteY59" fmla="*/ 7801 h 116881"/>
              <a:gd name="connsiteX60" fmla="*/ 38015 w 141303"/>
              <a:gd name="connsiteY60" fmla="*/ 9087 h 116881"/>
              <a:gd name="connsiteX61" fmla="*/ 40063 w 141303"/>
              <a:gd name="connsiteY61" fmla="*/ 9411 h 116881"/>
              <a:gd name="connsiteX62" fmla="*/ 42215 w 141303"/>
              <a:gd name="connsiteY62" fmla="*/ 9392 h 116881"/>
              <a:gd name="connsiteX63" fmla="*/ 44434 w 141303"/>
              <a:gd name="connsiteY63" fmla="*/ 9535 h 116881"/>
              <a:gd name="connsiteX64" fmla="*/ 46368 w 141303"/>
              <a:gd name="connsiteY64" fmla="*/ 9401 h 116881"/>
              <a:gd name="connsiteX65" fmla="*/ 50997 w 141303"/>
              <a:gd name="connsiteY65" fmla="*/ 8506 h 116881"/>
              <a:gd name="connsiteX66" fmla="*/ 55922 w 141303"/>
              <a:gd name="connsiteY66" fmla="*/ 9220 h 116881"/>
              <a:gd name="connsiteX67" fmla="*/ 60313 w 141303"/>
              <a:gd name="connsiteY67" fmla="*/ 8658 h 116881"/>
              <a:gd name="connsiteX68" fmla="*/ 65742 w 141303"/>
              <a:gd name="connsiteY68" fmla="*/ 7620 h 116881"/>
              <a:gd name="connsiteX69" fmla="*/ 68409 w 141303"/>
              <a:gd name="connsiteY69" fmla="*/ 8277 h 116881"/>
              <a:gd name="connsiteX70" fmla="*/ 70838 w 141303"/>
              <a:gd name="connsiteY70" fmla="*/ 9316 h 116881"/>
              <a:gd name="connsiteX71" fmla="*/ 71171 w 141303"/>
              <a:gd name="connsiteY71" fmla="*/ 11421 h 116881"/>
              <a:gd name="connsiteX72" fmla="*/ 71743 w 141303"/>
              <a:gd name="connsiteY72" fmla="*/ 12383 h 116881"/>
              <a:gd name="connsiteX73" fmla="*/ 72552 w 141303"/>
              <a:gd name="connsiteY73" fmla="*/ 13126 h 116881"/>
              <a:gd name="connsiteX74" fmla="*/ 73629 w 141303"/>
              <a:gd name="connsiteY74" fmla="*/ 13126 h 116881"/>
              <a:gd name="connsiteX75" fmla="*/ 75019 w 141303"/>
              <a:gd name="connsiteY75" fmla="*/ 11659 h 116881"/>
              <a:gd name="connsiteX76" fmla="*/ 76172 w 141303"/>
              <a:gd name="connsiteY76" fmla="*/ 10144 h 116881"/>
              <a:gd name="connsiteX77" fmla="*/ 76553 w 141303"/>
              <a:gd name="connsiteY77" fmla="*/ 9868 h 116881"/>
              <a:gd name="connsiteX78" fmla="*/ 76610 w 141303"/>
              <a:gd name="connsiteY78" fmla="*/ 10611 h 116881"/>
              <a:gd name="connsiteX79" fmla="*/ 77191 w 141303"/>
              <a:gd name="connsiteY79" fmla="*/ 12249 h 116881"/>
              <a:gd name="connsiteX80" fmla="*/ 78220 w 141303"/>
              <a:gd name="connsiteY80" fmla="*/ 13859 h 116881"/>
              <a:gd name="connsiteX81" fmla="*/ 79267 w 141303"/>
              <a:gd name="connsiteY81" fmla="*/ 14926 h 116881"/>
              <a:gd name="connsiteX82" fmla="*/ 81010 w 141303"/>
              <a:gd name="connsiteY82" fmla="*/ 16345 h 116881"/>
              <a:gd name="connsiteX83" fmla="*/ 82144 w 141303"/>
              <a:gd name="connsiteY83" fmla="*/ 16412 h 116881"/>
              <a:gd name="connsiteX84" fmla="*/ 85868 w 141303"/>
              <a:gd name="connsiteY84" fmla="*/ 15069 h 116881"/>
              <a:gd name="connsiteX85" fmla="*/ 91430 w 141303"/>
              <a:gd name="connsiteY85" fmla="*/ 17021 h 116881"/>
              <a:gd name="connsiteX86" fmla="*/ 92079 w 141303"/>
              <a:gd name="connsiteY86" fmla="*/ 18002 h 116881"/>
              <a:gd name="connsiteX87" fmla="*/ 93879 w 141303"/>
              <a:gd name="connsiteY87" fmla="*/ 19984 h 116881"/>
              <a:gd name="connsiteX88" fmla="*/ 95821 w 141303"/>
              <a:gd name="connsiteY88" fmla="*/ 21403 h 116881"/>
              <a:gd name="connsiteX89" fmla="*/ 100165 w 141303"/>
              <a:gd name="connsiteY89" fmla="*/ 21498 h 116881"/>
              <a:gd name="connsiteX90" fmla="*/ 101708 w 141303"/>
              <a:gd name="connsiteY90" fmla="*/ 17993 h 116881"/>
              <a:gd name="connsiteX91" fmla="*/ 100965 w 141303"/>
              <a:gd name="connsiteY91" fmla="*/ 15859 h 116881"/>
              <a:gd name="connsiteX92" fmla="*/ 98489 w 141303"/>
              <a:gd name="connsiteY92" fmla="*/ 12135 h 116881"/>
              <a:gd name="connsiteX93" fmla="*/ 97813 w 141303"/>
              <a:gd name="connsiteY93" fmla="*/ 9935 h 116881"/>
              <a:gd name="connsiteX94" fmla="*/ 98603 w 141303"/>
              <a:gd name="connsiteY94" fmla="*/ 9544 h 116881"/>
              <a:gd name="connsiteX95" fmla="*/ 102794 w 141303"/>
              <a:gd name="connsiteY95" fmla="*/ 9125 h 116881"/>
              <a:gd name="connsiteX96" fmla="*/ 103470 w 141303"/>
              <a:gd name="connsiteY96" fmla="*/ 8697 h 116881"/>
              <a:gd name="connsiteX97" fmla="*/ 104394 w 141303"/>
              <a:gd name="connsiteY97" fmla="*/ 6287 h 116881"/>
              <a:gd name="connsiteX98" fmla="*/ 105537 w 141303"/>
              <a:gd name="connsiteY98" fmla="*/ 6563 h 116881"/>
              <a:gd name="connsiteX99" fmla="*/ 107861 w 141303"/>
              <a:gd name="connsiteY99" fmla="*/ 6877 h 116881"/>
              <a:gd name="connsiteX100" fmla="*/ 110319 w 141303"/>
              <a:gd name="connsiteY100" fmla="*/ 5229 h 116881"/>
              <a:gd name="connsiteX101" fmla="*/ 111776 w 141303"/>
              <a:gd name="connsiteY101" fmla="*/ 3496 h 116881"/>
              <a:gd name="connsiteX102" fmla="*/ 112567 w 141303"/>
              <a:gd name="connsiteY102" fmla="*/ 4286 h 116881"/>
              <a:gd name="connsiteX103" fmla="*/ 113443 w 141303"/>
              <a:gd name="connsiteY103" fmla="*/ 5505 h 116881"/>
              <a:gd name="connsiteX104" fmla="*/ 114395 w 141303"/>
              <a:gd name="connsiteY104" fmla="*/ 6210 h 116881"/>
              <a:gd name="connsiteX105" fmla="*/ 116167 w 141303"/>
              <a:gd name="connsiteY105" fmla="*/ 7258 h 116881"/>
              <a:gd name="connsiteX106" fmla="*/ 118110 w 141303"/>
              <a:gd name="connsiteY106" fmla="*/ 8725 h 116881"/>
              <a:gd name="connsiteX107" fmla="*/ 119320 w 141303"/>
              <a:gd name="connsiteY107" fmla="*/ 10163 h 116881"/>
              <a:gd name="connsiteX108" fmla="*/ 120301 w 141303"/>
              <a:gd name="connsiteY108" fmla="*/ 10725 h 116881"/>
              <a:gd name="connsiteX109" fmla="*/ 122797 w 141303"/>
              <a:gd name="connsiteY109" fmla="*/ 10325 h 116881"/>
              <a:gd name="connsiteX110" fmla="*/ 123463 w 141303"/>
              <a:gd name="connsiteY110" fmla="*/ 10383 h 116881"/>
              <a:gd name="connsiteX111" fmla="*/ 124902 w 141303"/>
              <a:gd name="connsiteY111" fmla="*/ 8630 h 116881"/>
              <a:gd name="connsiteX112" fmla="*/ 125912 w 141303"/>
              <a:gd name="connsiteY112" fmla="*/ 7677 h 116881"/>
              <a:gd name="connsiteX113" fmla="*/ 126778 w 141303"/>
              <a:gd name="connsiteY113" fmla="*/ 7944 h 116881"/>
              <a:gd name="connsiteX114" fmla="*/ 128035 w 141303"/>
              <a:gd name="connsiteY114" fmla="*/ 7925 h 116881"/>
              <a:gd name="connsiteX115" fmla="*/ 130626 w 141303"/>
              <a:gd name="connsiteY115" fmla="*/ 5696 h 116881"/>
              <a:gd name="connsiteX116" fmla="*/ 132112 w 141303"/>
              <a:gd name="connsiteY116" fmla="*/ 3658 h 116881"/>
              <a:gd name="connsiteX117" fmla="*/ 132931 w 141303"/>
              <a:gd name="connsiteY117" fmla="*/ 3096 h 116881"/>
              <a:gd name="connsiteX118" fmla="*/ 135255 w 141303"/>
              <a:gd name="connsiteY118" fmla="*/ 4115 h 116881"/>
              <a:gd name="connsiteX119" fmla="*/ 136189 w 141303"/>
              <a:gd name="connsiteY119" fmla="*/ 3905 h 116881"/>
              <a:gd name="connsiteX120" fmla="*/ 137541 w 141303"/>
              <a:gd name="connsiteY120" fmla="*/ 1105 h 116881"/>
              <a:gd name="connsiteX121" fmla="*/ 138989 w 141303"/>
              <a:gd name="connsiteY121" fmla="*/ 0 h 116881"/>
              <a:gd name="connsiteX122" fmla="*/ 139418 w 141303"/>
              <a:gd name="connsiteY122" fmla="*/ 1515 h 116881"/>
              <a:gd name="connsiteX123" fmla="*/ 138294 w 141303"/>
              <a:gd name="connsiteY123" fmla="*/ 4382 h 116881"/>
              <a:gd name="connsiteX124" fmla="*/ 137093 w 141303"/>
              <a:gd name="connsiteY124" fmla="*/ 6973 h 116881"/>
              <a:gd name="connsiteX125" fmla="*/ 134855 w 141303"/>
              <a:gd name="connsiteY125" fmla="*/ 9239 h 116881"/>
              <a:gd name="connsiteX126" fmla="*/ 134741 w 141303"/>
              <a:gd name="connsiteY126" fmla="*/ 10906 h 116881"/>
              <a:gd name="connsiteX127" fmla="*/ 133969 w 141303"/>
              <a:gd name="connsiteY127" fmla="*/ 15869 h 116881"/>
              <a:gd name="connsiteX128" fmla="*/ 134264 w 141303"/>
              <a:gd name="connsiteY128" fmla="*/ 17450 h 116881"/>
              <a:gd name="connsiteX129" fmla="*/ 134788 w 141303"/>
              <a:gd name="connsiteY129" fmla="*/ 18802 h 116881"/>
              <a:gd name="connsiteX130" fmla="*/ 135522 w 141303"/>
              <a:gd name="connsiteY130" fmla="*/ 19526 h 116881"/>
              <a:gd name="connsiteX131" fmla="*/ 137465 w 141303"/>
              <a:gd name="connsiteY131" fmla="*/ 24384 h 116881"/>
              <a:gd name="connsiteX132" fmla="*/ 139246 w 141303"/>
              <a:gd name="connsiteY132" fmla="*/ 28794 h 116881"/>
              <a:gd name="connsiteX133" fmla="*/ 140999 w 141303"/>
              <a:gd name="connsiteY133" fmla="*/ 32414 h 116881"/>
              <a:gd name="connsiteX134" fmla="*/ 141304 w 141303"/>
              <a:gd name="connsiteY134" fmla="*/ 34700 h 116881"/>
              <a:gd name="connsiteX135" fmla="*/ 139694 w 141303"/>
              <a:gd name="connsiteY135" fmla="*/ 40500 h 116881"/>
              <a:gd name="connsiteX136" fmla="*/ 137827 w 141303"/>
              <a:gd name="connsiteY136" fmla="*/ 45825 h 116881"/>
              <a:gd name="connsiteX137" fmla="*/ 137989 w 141303"/>
              <a:gd name="connsiteY137" fmla="*/ 48473 h 116881"/>
              <a:gd name="connsiteX138" fmla="*/ 138799 w 141303"/>
              <a:gd name="connsiteY138" fmla="*/ 51121 h 116881"/>
              <a:gd name="connsiteX139" fmla="*/ 139656 w 141303"/>
              <a:gd name="connsiteY139" fmla="*/ 54655 h 116881"/>
              <a:gd name="connsiteX140" fmla="*/ 139970 w 141303"/>
              <a:gd name="connsiteY140" fmla="*/ 59169 h 116881"/>
              <a:gd name="connsiteX141" fmla="*/ 139503 w 141303"/>
              <a:gd name="connsiteY141" fmla="*/ 62113 h 116881"/>
              <a:gd name="connsiteX142" fmla="*/ 138655 w 141303"/>
              <a:gd name="connsiteY142" fmla="*/ 63941 h 116881"/>
              <a:gd name="connsiteX143" fmla="*/ 137036 w 141303"/>
              <a:gd name="connsiteY143" fmla="*/ 65808 h 116881"/>
              <a:gd name="connsiteX144" fmla="*/ 135636 w 141303"/>
              <a:gd name="connsiteY144" fmla="*/ 66770 h 116881"/>
              <a:gd name="connsiteX145" fmla="*/ 133941 w 141303"/>
              <a:gd name="connsiteY145" fmla="*/ 65180 h 116881"/>
              <a:gd name="connsiteX146" fmla="*/ 132588 w 141303"/>
              <a:gd name="connsiteY146" fmla="*/ 65113 h 116881"/>
              <a:gd name="connsiteX147" fmla="*/ 130788 w 141303"/>
              <a:gd name="connsiteY147" fmla="*/ 65589 h 116881"/>
              <a:gd name="connsiteX148" fmla="*/ 129369 w 141303"/>
              <a:gd name="connsiteY148" fmla="*/ 66323 h 116881"/>
              <a:gd name="connsiteX149" fmla="*/ 126473 w 141303"/>
              <a:gd name="connsiteY149" fmla="*/ 69075 h 116881"/>
              <a:gd name="connsiteX150" fmla="*/ 123263 w 141303"/>
              <a:gd name="connsiteY150" fmla="*/ 71752 h 116881"/>
              <a:gd name="connsiteX151" fmla="*/ 118825 w 141303"/>
              <a:gd name="connsiteY151" fmla="*/ 72438 h 116881"/>
              <a:gd name="connsiteX152" fmla="*/ 117100 w 141303"/>
              <a:gd name="connsiteY152" fmla="*/ 74419 h 116881"/>
              <a:gd name="connsiteX153" fmla="*/ 115253 w 141303"/>
              <a:gd name="connsiteY153" fmla="*/ 74695 h 116881"/>
              <a:gd name="connsiteX154" fmla="*/ 111747 w 141303"/>
              <a:gd name="connsiteY154" fmla="*/ 74800 h 116881"/>
              <a:gd name="connsiteX155" fmla="*/ 109452 w 141303"/>
              <a:gd name="connsiteY155" fmla="*/ 75257 h 116881"/>
              <a:gd name="connsiteX156" fmla="*/ 109557 w 141303"/>
              <a:gd name="connsiteY156" fmla="*/ 76257 h 116881"/>
              <a:gd name="connsiteX157" fmla="*/ 109366 w 141303"/>
              <a:gd name="connsiteY157" fmla="*/ 80963 h 116881"/>
              <a:gd name="connsiteX158" fmla="*/ 109414 w 141303"/>
              <a:gd name="connsiteY158" fmla="*/ 82068 h 116881"/>
              <a:gd name="connsiteX159" fmla="*/ 109061 w 141303"/>
              <a:gd name="connsiteY159" fmla="*/ 82363 h 116881"/>
              <a:gd name="connsiteX160" fmla="*/ 107471 w 141303"/>
              <a:gd name="connsiteY160" fmla="*/ 82506 h 116881"/>
              <a:gd name="connsiteX161" fmla="*/ 104785 w 141303"/>
              <a:gd name="connsiteY161" fmla="*/ 81782 h 116881"/>
              <a:gd name="connsiteX162" fmla="*/ 101146 w 141303"/>
              <a:gd name="connsiteY162" fmla="*/ 80620 h 116881"/>
              <a:gd name="connsiteX163" fmla="*/ 98556 w 141303"/>
              <a:gd name="connsiteY163" fmla="*/ 80439 h 116881"/>
              <a:gd name="connsiteX164" fmla="*/ 97222 w 141303"/>
              <a:gd name="connsiteY164" fmla="*/ 82487 h 116881"/>
              <a:gd name="connsiteX165" fmla="*/ 96431 w 141303"/>
              <a:gd name="connsiteY165" fmla="*/ 83287 h 116881"/>
              <a:gd name="connsiteX166" fmla="*/ 95441 w 141303"/>
              <a:gd name="connsiteY166" fmla="*/ 83411 h 116881"/>
              <a:gd name="connsiteX167" fmla="*/ 94422 w 141303"/>
              <a:gd name="connsiteY167" fmla="*/ 83773 h 116881"/>
              <a:gd name="connsiteX168" fmla="*/ 94079 w 141303"/>
              <a:gd name="connsiteY168" fmla="*/ 84687 h 116881"/>
              <a:gd name="connsiteX169" fmla="*/ 93993 w 141303"/>
              <a:gd name="connsiteY169" fmla="*/ 85830 h 116881"/>
              <a:gd name="connsiteX170" fmla="*/ 94488 w 141303"/>
              <a:gd name="connsiteY170" fmla="*/ 87782 h 116881"/>
              <a:gd name="connsiteX171" fmla="*/ 94679 w 141303"/>
              <a:gd name="connsiteY171" fmla="*/ 90888 h 116881"/>
              <a:gd name="connsiteX172" fmla="*/ 94545 w 141303"/>
              <a:gd name="connsiteY172" fmla="*/ 93002 h 116881"/>
              <a:gd name="connsiteX173" fmla="*/ 95498 w 141303"/>
              <a:gd name="connsiteY173" fmla="*/ 94345 h 116881"/>
              <a:gd name="connsiteX174" fmla="*/ 101061 w 141303"/>
              <a:gd name="connsiteY174" fmla="*/ 98841 h 116881"/>
              <a:gd name="connsiteX175" fmla="*/ 102699 w 141303"/>
              <a:gd name="connsiteY175" fmla="*/ 99965 h 116881"/>
              <a:gd name="connsiteX176" fmla="*/ 102889 w 141303"/>
              <a:gd name="connsiteY176" fmla="*/ 100632 h 116881"/>
              <a:gd name="connsiteX177" fmla="*/ 101918 w 141303"/>
              <a:gd name="connsiteY177" fmla="*/ 103080 h 116881"/>
              <a:gd name="connsiteX178" fmla="*/ 102784 w 141303"/>
              <a:gd name="connsiteY178" fmla="*/ 106518 h 116881"/>
              <a:gd name="connsiteX179" fmla="*/ 101042 w 141303"/>
              <a:gd name="connsiteY179" fmla="*/ 106452 h 116881"/>
              <a:gd name="connsiteX180" fmla="*/ 98127 w 141303"/>
              <a:gd name="connsiteY180" fmla="*/ 104975 h 116881"/>
              <a:gd name="connsiteX181" fmla="*/ 96736 w 141303"/>
              <a:gd name="connsiteY181" fmla="*/ 104070 h 116881"/>
              <a:gd name="connsiteX182" fmla="*/ 95050 w 141303"/>
              <a:gd name="connsiteY182" fmla="*/ 104794 h 116881"/>
              <a:gd name="connsiteX183" fmla="*/ 94460 w 141303"/>
              <a:gd name="connsiteY183" fmla="*/ 104661 h 116881"/>
              <a:gd name="connsiteX184" fmla="*/ 93326 w 141303"/>
              <a:gd name="connsiteY184" fmla="*/ 102966 h 116881"/>
              <a:gd name="connsiteX185" fmla="*/ 91840 w 141303"/>
              <a:gd name="connsiteY185" fmla="*/ 101241 h 116881"/>
              <a:gd name="connsiteX186" fmla="*/ 90307 w 141303"/>
              <a:gd name="connsiteY186" fmla="*/ 101127 h 116881"/>
              <a:gd name="connsiteX187" fmla="*/ 87069 w 141303"/>
              <a:gd name="connsiteY187" fmla="*/ 101803 h 116881"/>
              <a:gd name="connsiteX188" fmla="*/ 83754 w 141303"/>
              <a:gd name="connsiteY188" fmla="*/ 102280 h 116881"/>
              <a:gd name="connsiteX189" fmla="*/ 82496 w 141303"/>
              <a:gd name="connsiteY189" fmla="*/ 102270 h 116881"/>
              <a:gd name="connsiteX190" fmla="*/ 81972 w 141303"/>
              <a:gd name="connsiteY190" fmla="*/ 102584 h 116881"/>
              <a:gd name="connsiteX191" fmla="*/ 80058 w 141303"/>
              <a:gd name="connsiteY191" fmla="*/ 105156 h 116881"/>
              <a:gd name="connsiteX192" fmla="*/ 79248 w 141303"/>
              <a:gd name="connsiteY192" fmla="*/ 104718 h 116881"/>
              <a:gd name="connsiteX193" fmla="*/ 75905 w 141303"/>
              <a:gd name="connsiteY193" fmla="*/ 103737 h 116881"/>
              <a:gd name="connsiteX194" fmla="*/ 72866 w 141303"/>
              <a:gd name="connsiteY194" fmla="*/ 103365 h 116881"/>
              <a:gd name="connsiteX195" fmla="*/ 72247 w 141303"/>
              <a:gd name="connsiteY195" fmla="*/ 104023 h 116881"/>
              <a:gd name="connsiteX196" fmla="*/ 72619 w 141303"/>
              <a:gd name="connsiteY196" fmla="*/ 106118 h 116881"/>
              <a:gd name="connsiteX197" fmla="*/ 73286 w 141303"/>
              <a:gd name="connsiteY197" fmla="*/ 108156 h 116881"/>
              <a:gd name="connsiteX198" fmla="*/ 72886 w 141303"/>
              <a:gd name="connsiteY198" fmla="*/ 109023 h 116881"/>
              <a:gd name="connsiteX199" fmla="*/ 71209 w 141303"/>
              <a:gd name="connsiteY199" fmla="*/ 110100 h 116881"/>
              <a:gd name="connsiteX200" fmla="*/ 69009 w 141303"/>
              <a:gd name="connsiteY200" fmla="*/ 112033 h 116881"/>
              <a:gd name="connsiteX201" fmla="*/ 67647 w 141303"/>
              <a:gd name="connsiteY201" fmla="*/ 113538 h 116881"/>
              <a:gd name="connsiteX202" fmla="*/ 66704 w 141303"/>
              <a:gd name="connsiteY202" fmla="*/ 113910 h 116881"/>
              <a:gd name="connsiteX203" fmla="*/ 63341 w 141303"/>
              <a:gd name="connsiteY203" fmla="*/ 113843 h 116881"/>
              <a:gd name="connsiteX204" fmla="*/ 59989 w 141303"/>
              <a:gd name="connsiteY204" fmla="*/ 114043 h 116881"/>
              <a:gd name="connsiteX205" fmla="*/ 58636 w 141303"/>
              <a:gd name="connsiteY205" fmla="*/ 115462 h 116881"/>
              <a:gd name="connsiteX206" fmla="*/ 57379 w 141303"/>
              <a:gd name="connsiteY206" fmla="*/ 116567 h 116881"/>
              <a:gd name="connsiteX207" fmla="*/ 56302 w 141303"/>
              <a:gd name="connsiteY207" fmla="*/ 116882 h 116881"/>
              <a:gd name="connsiteX208" fmla="*/ 19384 w 141303"/>
              <a:gd name="connsiteY208" fmla="*/ 93250 h 116881"/>
              <a:gd name="connsiteX209" fmla="*/ 18908 w 141303"/>
              <a:gd name="connsiteY209" fmla="*/ 93507 h 116881"/>
              <a:gd name="connsiteX210" fmla="*/ 18450 w 141303"/>
              <a:gd name="connsiteY210" fmla="*/ 93497 h 116881"/>
              <a:gd name="connsiteX211" fmla="*/ 17993 w 141303"/>
              <a:gd name="connsiteY211" fmla="*/ 93098 h 116881"/>
              <a:gd name="connsiteX212" fmla="*/ 18041 w 141303"/>
              <a:gd name="connsiteY212" fmla="*/ 91535 h 116881"/>
              <a:gd name="connsiteX213" fmla="*/ 18374 w 141303"/>
              <a:gd name="connsiteY213" fmla="*/ 90583 h 116881"/>
              <a:gd name="connsiteX214" fmla="*/ 19155 w 141303"/>
              <a:gd name="connsiteY214" fmla="*/ 90402 h 116881"/>
              <a:gd name="connsiteX215" fmla="*/ 19384 w 141303"/>
              <a:gd name="connsiteY215" fmla="*/ 93250 h 116881"/>
              <a:gd name="connsiteX216" fmla="*/ 26661 w 141303"/>
              <a:gd name="connsiteY216" fmla="*/ 108576 h 116881"/>
              <a:gd name="connsiteX217" fmla="*/ 25680 w 141303"/>
              <a:gd name="connsiteY217" fmla="*/ 109623 h 116881"/>
              <a:gd name="connsiteX218" fmla="*/ 24127 w 141303"/>
              <a:gd name="connsiteY218" fmla="*/ 107461 h 116881"/>
              <a:gd name="connsiteX219" fmla="*/ 24136 w 141303"/>
              <a:gd name="connsiteY219" fmla="*/ 106861 h 116881"/>
              <a:gd name="connsiteX220" fmla="*/ 26661 w 141303"/>
              <a:gd name="connsiteY220" fmla="*/ 108576 h 116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</a:cxnLst>
            <a:rect l="l" t="t" r="r" b="b"/>
            <a:pathLst>
              <a:path w="141303" h="116881">
                <a:moveTo>
                  <a:pt x="56302" y="116882"/>
                </a:moveTo>
                <a:lnTo>
                  <a:pt x="51921" y="113367"/>
                </a:lnTo>
                <a:lnTo>
                  <a:pt x="43225" y="112138"/>
                </a:lnTo>
                <a:lnTo>
                  <a:pt x="42282" y="110585"/>
                </a:lnTo>
                <a:lnTo>
                  <a:pt x="41443" y="110280"/>
                </a:lnTo>
                <a:lnTo>
                  <a:pt x="40643" y="112300"/>
                </a:lnTo>
                <a:lnTo>
                  <a:pt x="35862" y="114233"/>
                </a:lnTo>
                <a:lnTo>
                  <a:pt x="33862" y="113062"/>
                </a:lnTo>
                <a:lnTo>
                  <a:pt x="32404" y="111652"/>
                </a:lnTo>
                <a:lnTo>
                  <a:pt x="32614" y="109919"/>
                </a:lnTo>
                <a:lnTo>
                  <a:pt x="34004" y="108509"/>
                </a:lnTo>
                <a:lnTo>
                  <a:pt x="36376" y="107499"/>
                </a:lnTo>
                <a:lnTo>
                  <a:pt x="37472" y="103937"/>
                </a:lnTo>
                <a:lnTo>
                  <a:pt x="35662" y="99374"/>
                </a:lnTo>
                <a:lnTo>
                  <a:pt x="34080" y="98041"/>
                </a:lnTo>
                <a:lnTo>
                  <a:pt x="32404" y="96993"/>
                </a:lnTo>
                <a:lnTo>
                  <a:pt x="30642" y="98689"/>
                </a:lnTo>
                <a:lnTo>
                  <a:pt x="29166" y="101594"/>
                </a:lnTo>
                <a:lnTo>
                  <a:pt x="27623" y="103089"/>
                </a:lnTo>
                <a:lnTo>
                  <a:pt x="25441" y="103422"/>
                </a:lnTo>
                <a:lnTo>
                  <a:pt x="22250" y="103299"/>
                </a:lnTo>
                <a:lnTo>
                  <a:pt x="21013" y="98965"/>
                </a:lnTo>
                <a:lnTo>
                  <a:pt x="20603" y="95250"/>
                </a:lnTo>
                <a:lnTo>
                  <a:pt x="21041" y="91002"/>
                </a:lnTo>
                <a:lnTo>
                  <a:pt x="21527" y="88487"/>
                </a:lnTo>
                <a:lnTo>
                  <a:pt x="18460" y="85020"/>
                </a:lnTo>
                <a:lnTo>
                  <a:pt x="18279" y="81715"/>
                </a:lnTo>
                <a:lnTo>
                  <a:pt x="16802" y="80010"/>
                </a:lnTo>
                <a:lnTo>
                  <a:pt x="16364" y="80877"/>
                </a:lnTo>
                <a:lnTo>
                  <a:pt x="16402" y="81829"/>
                </a:lnTo>
                <a:lnTo>
                  <a:pt x="15983" y="81144"/>
                </a:lnTo>
                <a:lnTo>
                  <a:pt x="11125" y="71428"/>
                </a:lnTo>
                <a:lnTo>
                  <a:pt x="10316" y="66923"/>
                </a:lnTo>
                <a:lnTo>
                  <a:pt x="11154" y="63446"/>
                </a:lnTo>
                <a:lnTo>
                  <a:pt x="11640" y="62284"/>
                </a:lnTo>
                <a:lnTo>
                  <a:pt x="10239" y="60455"/>
                </a:lnTo>
                <a:lnTo>
                  <a:pt x="8277" y="58379"/>
                </a:lnTo>
                <a:lnTo>
                  <a:pt x="4801" y="55655"/>
                </a:lnTo>
                <a:lnTo>
                  <a:pt x="4572" y="51340"/>
                </a:lnTo>
                <a:lnTo>
                  <a:pt x="3791" y="46254"/>
                </a:lnTo>
                <a:lnTo>
                  <a:pt x="2753" y="44530"/>
                </a:lnTo>
                <a:lnTo>
                  <a:pt x="1162" y="41396"/>
                </a:lnTo>
                <a:lnTo>
                  <a:pt x="295" y="38796"/>
                </a:lnTo>
                <a:lnTo>
                  <a:pt x="0" y="31918"/>
                </a:lnTo>
                <a:lnTo>
                  <a:pt x="448" y="31366"/>
                </a:lnTo>
                <a:lnTo>
                  <a:pt x="2915" y="31166"/>
                </a:lnTo>
                <a:lnTo>
                  <a:pt x="6077" y="30671"/>
                </a:lnTo>
                <a:lnTo>
                  <a:pt x="6582" y="29566"/>
                </a:lnTo>
                <a:lnTo>
                  <a:pt x="6020" y="28642"/>
                </a:lnTo>
                <a:lnTo>
                  <a:pt x="8040" y="27080"/>
                </a:lnTo>
                <a:lnTo>
                  <a:pt x="10945" y="23660"/>
                </a:lnTo>
                <a:lnTo>
                  <a:pt x="13183" y="20088"/>
                </a:lnTo>
                <a:lnTo>
                  <a:pt x="14802" y="17831"/>
                </a:lnTo>
                <a:lnTo>
                  <a:pt x="15764" y="15593"/>
                </a:lnTo>
                <a:lnTo>
                  <a:pt x="19022" y="12421"/>
                </a:lnTo>
                <a:lnTo>
                  <a:pt x="23527" y="10230"/>
                </a:lnTo>
                <a:lnTo>
                  <a:pt x="26575" y="9716"/>
                </a:lnTo>
                <a:lnTo>
                  <a:pt x="29756" y="8973"/>
                </a:lnTo>
                <a:lnTo>
                  <a:pt x="32795" y="7906"/>
                </a:lnTo>
                <a:lnTo>
                  <a:pt x="34243" y="7801"/>
                </a:lnTo>
                <a:lnTo>
                  <a:pt x="38015" y="9087"/>
                </a:lnTo>
                <a:lnTo>
                  <a:pt x="40063" y="9411"/>
                </a:lnTo>
                <a:lnTo>
                  <a:pt x="42215" y="9392"/>
                </a:lnTo>
                <a:lnTo>
                  <a:pt x="44434" y="9535"/>
                </a:lnTo>
                <a:lnTo>
                  <a:pt x="46368" y="9401"/>
                </a:lnTo>
                <a:lnTo>
                  <a:pt x="50997" y="8506"/>
                </a:lnTo>
                <a:lnTo>
                  <a:pt x="55922" y="9220"/>
                </a:lnTo>
                <a:lnTo>
                  <a:pt x="60313" y="8658"/>
                </a:lnTo>
                <a:lnTo>
                  <a:pt x="65742" y="7620"/>
                </a:lnTo>
                <a:lnTo>
                  <a:pt x="68409" y="8277"/>
                </a:lnTo>
                <a:lnTo>
                  <a:pt x="70838" y="9316"/>
                </a:lnTo>
                <a:lnTo>
                  <a:pt x="71171" y="11421"/>
                </a:lnTo>
                <a:lnTo>
                  <a:pt x="71743" y="12383"/>
                </a:lnTo>
                <a:lnTo>
                  <a:pt x="72552" y="13126"/>
                </a:lnTo>
                <a:lnTo>
                  <a:pt x="73629" y="13126"/>
                </a:lnTo>
                <a:lnTo>
                  <a:pt x="75019" y="11659"/>
                </a:lnTo>
                <a:lnTo>
                  <a:pt x="76172" y="10144"/>
                </a:lnTo>
                <a:lnTo>
                  <a:pt x="76553" y="9868"/>
                </a:lnTo>
                <a:lnTo>
                  <a:pt x="76610" y="10611"/>
                </a:lnTo>
                <a:lnTo>
                  <a:pt x="77191" y="12249"/>
                </a:lnTo>
                <a:lnTo>
                  <a:pt x="78220" y="13859"/>
                </a:lnTo>
                <a:lnTo>
                  <a:pt x="79267" y="14926"/>
                </a:lnTo>
                <a:lnTo>
                  <a:pt x="81010" y="16345"/>
                </a:lnTo>
                <a:lnTo>
                  <a:pt x="82144" y="16412"/>
                </a:lnTo>
                <a:lnTo>
                  <a:pt x="85868" y="15069"/>
                </a:lnTo>
                <a:lnTo>
                  <a:pt x="91430" y="17021"/>
                </a:lnTo>
                <a:lnTo>
                  <a:pt x="92079" y="18002"/>
                </a:lnTo>
                <a:lnTo>
                  <a:pt x="93879" y="19984"/>
                </a:lnTo>
                <a:lnTo>
                  <a:pt x="95821" y="21403"/>
                </a:lnTo>
                <a:lnTo>
                  <a:pt x="100165" y="21498"/>
                </a:lnTo>
                <a:lnTo>
                  <a:pt x="101708" y="17993"/>
                </a:lnTo>
                <a:lnTo>
                  <a:pt x="100965" y="15859"/>
                </a:lnTo>
                <a:lnTo>
                  <a:pt x="98489" y="12135"/>
                </a:lnTo>
                <a:lnTo>
                  <a:pt x="97813" y="9935"/>
                </a:lnTo>
                <a:lnTo>
                  <a:pt x="98603" y="9544"/>
                </a:lnTo>
                <a:lnTo>
                  <a:pt x="102794" y="9125"/>
                </a:lnTo>
                <a:lnTo>
                  <a:pt x="103470" y="8697"/>
                </a:lnTo>
                <a:lnTo>
                  <a:pt x="104394" y="6287"/>
                </a:lnTo>
                <a:lnTo>
                  <a:pt x="105537" y="6563"/>
                </a:lnTo>
                <a:lnTo>
                  <a:pt x="107861" y="6877"/>
                </a:lnTo>
                <a:lnTo>
                  <a:pt x="110319" y="5229"/>
                </a:lnTo>
                <a:lnTo>
                  <a:pt x="111776" y="3496"/>
                </a:lnTo>
                <a:lnTo>
                  <a:pt x="112567" y="4286"/>
                </a:lnTo>
                <a:lnTo>
                  <a:pt x="113443" y="5505"/>
                </a:lnTo>
                <a:lnTo>
                  <a:pt x="114395" y="6210"/>
                </a:lnTo>
                <a:lnTo>
                  <a:pt x="116167" y="7258"/>
                </a:lnTo>
                <a:lnTo>
                  <a:pt x="118110" y="8725"/>
                </a:lnTo>
                <a:lnTo>
                  <a:pt x="119320" y="10163"/>
                </a:lnTo>
                <a:lnTo>
                  <a:pt x="120301" y="10725"/>
                </a:lnTo>
                <a:lnTo>
                  <a:pt x="122797" y="10325"/>
                </a:lnTo>
                <a:lnTo>
                  <a:pt x="123463" y="10383"/>
                </a:lnTo>
                <a:lnTo>
                  <a:pt x="124902" y="8630"/>
                </a:lnTo>
                <a:lnTo>
                  <a:pt x="125912" y="7677"/>
                </a:lnTo>
                <a:lnTo>
                  <a:pt x="126778" y="7944"/>
                </a:lnTo>
                <a:lnTo>
                  <a:pt x="128035" y="7925"/>
                </a:lnTo>
                <a:lnTo>
                  <a:pt x="130626" y="5696"/>
                </a:lnTo>
                <a:lnTo>
                  <a:pt x="132112" y="3658"/>
                </a:lnTo>
                <a:lnTo>
                  <a:pt x="132931" y="3096"/>
                </a:lnTo>
                <a:lnTo>
                  <a:pt x="135255" y="4115"/>
                </a:lnTo>
                <a:lnTo>
                  <a:pt x="136189" y="3905"/>
                </a:lnTo>
                <a:lnTo>
                  <a:pt x="137541" y="1105"/>
                </a:lnTo>
                <a:lnTo>
                  <a:pt x="138989" y="0"/>
                </a:lnTo>
                <a:lnTo>
                  <a:pt x="139418" y="1515"/>
                </a:lnTo>
                <a:lnTo>
                  <a:pt x="138294" y="4382"/>
                </a:lnTo>
                <a:lnTo>
                  <a:pt x="137093" y="6973"/>
                </a:lnTo>
                <a:lnTo>
                  <a:pt x="134855" y="9239"/>
                </a:lnTo>
                <a:lnTo>
                  <a:pt x="134741" y="10906"/>
                </a:lnTo>
                <a:lnTo>
                  <a:pt x="133969" y="15869"/>
                </a:lnTo>
                <a:lnTo>
                  <a:pt x="134264" y="17450"/>
                </a:lnTo>
                <a:lnTo>
                  <a:pt x="134788" y="18802"/>
                </a:lnTo>
                <a:lnTo>
                  <a:pt x="135522" y="19526"/>
                </a:lnTo>
                <a:lnTo>
                  <a:pt x="137465" y="24384"/>
                </a:lnTo>
                <a:lnTo>
                  <a:pt x="139246" y="28794"/>
                </a:lnTo>
                <a:lnTo>
                  <a:pt x="140999" y="32414"/>
                </a:lnTo>
                <a:lnTo>
                  <a:pt x="141304" y="34700"/>
                </a:lnTo>
                <a:lnTo>
                  <a:pt x="139694" y="40500"/>
                </a:lnTo>
                <a:lnTo>
                  <a:pt x="137827" y="45825"/>
                </a:lnTo>
                <a:lnTo>
                  <a:pt x="137989" y="48473"/>
                </a:lnTo>
                <a:lnTo>
                  <a:pt x="138799" y="51121"/>
                </a:lnTo>
                <a:lnTo>
                  <a:pt x="139656" y="54655"/>
                </a:lnTo>
                <a:lnTo>
                  <a:pt x="139970" y="59169"/>
                </a:lnTo>
                <a:lnTo>
                  <a:pt x="139503" y="62113"/>
                </a:lnTo>
                <a:lnTo>
                  <a:pt x="138655" y="63941"/>
                </a:lnTo>
                <a:lnTo>
                  <a:pt x="137036" y="65808"/>
                </a:lnTo>
                <a:lnTo>
                  <a:pt x="135636" y="66770"/>
                </a:lnTo>
                <a:lnTo>
                  <a:pt x="133941" y="65180"/>
                </a:lnTo>
                <a:lnTo>
                  <a:pt x="132588" y="65113"/>
                </a:lnTo>
                <a:lnTo>
                  <a:pt x="130788" y="65589"/>
                </a:lnTo>
                <a:lnTo>
                  <a:pt x="129369" y="66323"/>
                </a:lnTo>
                <a:lnTo>
                  <a:pt x="126473" y="69075"/>
                </a:lnTo>
                <a:lnTo>
                  <a:pt x="123263" y="71752"/>
                </a:lnTo>
                <a:lnTo>
                  <a:pt x="118825" y="72438"/>
                </a:lnTo>
                <a:lnTo>
                  <a:pt x="117100" y="74419"/>
                </a:lnTo>
                <a:lnTo>
                  <a:pt x="115253" y="74695"/>
                </a:lnTo>
                <a:lnTo>
                  <a:pt x="111747" y="74800"/>
                </a:lnTo>
                <a:lnTo>
                  <a:pt x="109452" y="75257"/>
                </a:lnTo>
                <a:lnTo>
                  <a:pt x="109557" y="76257"/>
                </a:lnTo>
                <a:lnTo>
                  <a:pt x="109366" y="80963"/>
                </a:lnTo>
                <a:lnTo>
                  <a:pt x="109414" y="82068"/>
                </a:lnTo>
                <a:lnTo>
                  <a:pt x="109061" y="82363"/>
                </a:lnTo>
                <a:lnTo>
                  <a:pt x="107471" y="82506"/>
                </a:lnTo>
                <a:lnTo>
                  <a:pt x="104785" y="81782"/>
                </a:lnTo>
                <a:lnTo>
                  <a:pt x="101146" y="80620"/>
                </a:lnTo>
                <a:lnTo>
                  <a:pt x="98556" y="80439"/>
                </a:lnTo>
                <a:lnTo>
                  <a:pt x="97222" y="82487"/>
                </a:lnTo>
                <a:lnTo>
                  <a:pt x="96431" y="83287"/>
                </a:lnTo>
                <a:lnTo>
                  <a:pt x="95441" y="83411"/>
                </a:lnTo>
                <a:lnTo>
                  <a:pt x="94422" y="83773"/>
                </a:lnTo>
                <a:lnTo>
                  <a:pt x="94079" y="84687"/>
                </a:lnTo>
                <a:lnTo>
                  <a:pt x="93993" y="85830"/>
                </a:lnTo>
                <a:lnTo>
                  <a:pt x="94488" y="87782"/>
                </a:lnTo>
                <a:lnTo>
                  <a:pt x="94679" y="90888"/>
                </a:lnTo>
                <a:lnTo>
                  <a:pt x="94545" y="93002"/>
                </a:lnTo>
                <a:lnTo>
                  <a:pt x="95498" y="94345"/>
                </a:lnTo>
                <a:lnTo>
                  <a:pt x="101061" y="98841"/>
                </a:lnTo>
                <a:lnTo>
                  <a:pt x="102699" y="99965"/>
                </a:lnTo>
                <a:lnTo>
                  <a:pt x="102889" y="100632"/>
                </a:lnTo>
                <a:lnTo>
                  <a:pt x="101918" y="103080"/>
                </a:lnTo>
                <a:lnTo>
                  <a:pt x="102784" y="106518"/>
                </a:lnTo>
                <a:lnTo>
                  <a:pt x="101042" y="106452"/>
                </a:lnTo>
                <a:lnTo>
                  <a:pt x="98127" y="104975"/>
                </a:lnTo>
                <a:lnTo>
                  <a:pt x="96736" y="104070"/>
                </a:lnTo>
                <a:lnTo>
                  <a:pt x="95050" y="104794"/>
                </a:lnTo>
                <a:lnTo>
                  <a:pt x="94460" y="104661"/>
                </a:lnTo>
                <a:lnTo>
                  <a:pt x="93326" y="102966"/>
                </a:lnTo>
                <a:lnTo>
                  <a:pt x="91840" y="101241"/>
                </a:lnTo>
                <a:lnTo>
                  <a:pt x="90307" y="101127"/>
                </a:lnTo>
                <a:lnTo>
                  <a:pt x="87069" y="101803"/>
                </a:lnTo>
                <a:lnTo>
                  <a:pt x="83754" y="102280"/>
                </a:lnTo>
                <a:lnTo>
                  <a:pt x="82496" y="102270"/>
                </a:lnTo>
                <a:lnTo>
                  <a:pt x="81972" y="102584"/>
                </a:lnTo>
                <a:lnTo>
                  <a:pt x="80058" y="105156"/>
                </a:lnTo>
                <a:lnTo>
                  <a:pt x="79248" y="104718"/>
                </a:lnTo>
                <a:lnTo>
                  <a:pt x="75905" y="103737"/>
                </a:lnTo>
                <a:lnTo>
                  <a:pt x="72866" y="103365"/>
                </a:lnTo>
                <a:lnTo>
                  <a:pt x="72247" y="104023"/>
                </a:lnTo>
                <a:lnTo>
                  <a:pt x="72619" y="106118"/>
                </a:lnTo>
                <a:lnTo>
                  <a:pt x="73286" y="108156"/>
                </a:lnTo>
                <a:lnTo>
                  <a:pt x="72886" y="109023"/>
                </a:lnTo>
                <a:lnTo>
                  <a:pt x="71209" y="110100"/>
                </a:lnTo>
                <a:lnTo>
                  <a:pt x="69009" y="112033"/>
                </a:lnTo>
                <a:lnTo>
                  <a:pt x="67647" y="113538"/>
                </a:lnTo>
                <a:lnTo>
                  <a:pt x="66704" y="113910"/>
                </a:lnTo>
                <a:lnTo>
                  <a:pt x="63341" y="113843"/>
                </a:lnTo>
                <a:lnTo>
                  <a:pt x="59989" y="114043"/>
                </a:lnTo>
                <a:lnTo>
                  <a:pt x="58636" y="115462"/>
                </a:lnTo>
                <a:lnTo>
                  <a:pt x="57379" y="116567"/>
                </a:lnTo>
                <a:lnTo>
                  <a:pt x="56302" y="116882"/>
                </a:lnTo>
                <a:close/>
                <a:moveTo>
                  <a:pt x="19384" y="93250"/>
                </a:moveTo>
                <a:lnTo>
                  <a:pt x="18908" y="93507"/>
                </a:lnTo>
                <a:lnTo>
                  <a:pt x="18450" y="93497"/>
                </a:lnTo>
                <a:lnTo>
                  <a:pt x="17993" y="93098"/>
                </a:lnTo>
                <a:lnTo>
                  <a:pt x="18041" y="91535"/>
                </a:lnTo>
                <a:lnTo>
                  <a:pt x="18374" y="90583"/>
                </a:lnTo>
                <a:lnTo>
                  <a:pt x="19155" y="90402"/>
                </a:lnTo>
                <a:lnTo>
                  <a:pt x="19384" y="93250"/>
                </a:lnTo>
                <a:close/>
                <a:moveTo>
                  <a:pt x="26661" y="108576"/>
                </a:moveTo>
                <a:lnTo>
                  <a:pt x="25680" y="109623"/>
                </a:lnTo>
                <a:lnTo>
                  <a:pt x="24127" y="107461"/>
                </a:lnTo>
                <a:lnTo>
                  <a:pt x="24136" y="106861"/>
                </a:lnTo>
                <a:lnTo>
                  <a:pt x="26661" y="10857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A899EA39-D5DD-7535-91FD-D16656AFC848}"/>
              </a:ext>
            </a:extLst>
          </p:cNvPr>
          <p:cNvSpPr/>
          <p:nvPr/>
        </p:nvSpPr>
        <p:spPr>
          <a:xfrm>
            <a:off x="4663440" y="3291840"/>
            <a:ext cx="1872092" cy="3892"/>
          </a:xfrm>
          <a:custGeom>
            <a:avLst/>
            <a:gdLst>
              <a:gd name="connsiteX0" fmla="*/ 9294942 w 9311430"/>
              <a:gd name="connsiteY0" fmla="*/ 177746 h 410546"/>
              <a:gd name="connsiteX1" fmla="*/ 9295818 w 9311430"/>
              <a:gd name="connsiteY1" fmla="*/ 178251 h 410546"/>
              <a:gd name="connsiteX2" fmla="*/ 9296485 w 9311430"/>
              <a:gd name="connsiteY2" fmla="*/ 178937 h 410546"/>
              <a:gd name="connsiteX3" fmla="*/ 9296809 w 9311430"/>
              <a:gd name="connsiteY3" fmla="*/ 179889 h 410546"/>
              <a:gd name="connsiteX4" fmla="*/ 9296809 w 9311430"/>
              <a:gd name="connsiteY4" fmla="*/ 180127 h 410546"/>
              <a:gd name="connsiteX5" fmla="*/ 9296295 w 9311430"/>
              <a:gd name="connsiteY5" fmla="*/ 180118 h 410546"/>
              <a:gd name="connsiteX6" fmla="*/ 9295675 w 9311430"/>
              <a:gd name="connsiteY6" fmla="*/ 179822 h 410546"/>
              <a:gd name="connsiteX7" fmla="*/ 9295228 w 9311430"/>
              <a:gd name="connsiteY7" fmla="*/ 179422 h 410546"/>
              <a:gd name="connsiteX8" fmla="*/ 9294999 w 9311430"/>
              <a:gd name="connsiteY8" fmla="*/ 179318 h 410546"/>
              <a:gd name="connsiteX9" fmla="*/ 9294904 w 9311430"/>
              <a:gd name="connsiteY9" fmla="*/ 179232 h 410546"/>
              <a:gd name="connsiteX10" fmla="*/ 9295438 w 9311430"/>
              <a:gd name="connsiteY10" fmla="*/ 179289 h 410546"/>
              <a:gd name="connsiteX11" fmla="*/ 9296047 w 9311430"/>
              <a:gd name="connsiteY11" fmla="*/ 179689 h 410546"/>
              <a:gd name="connsiteX12" fmla="*/ 9296504 w 9311430"/>
              <a:gd name="connsiteY12" fmla="*/ 179870 h 410546"/>
              <a:gd name="connsiteX13" fmla="*/ 9296504 w 9311430"/>
              <a:gd name="connsiteY13" fmla="*/ 179403 h 410546"/>
              <a:gd name="connsiteX14" fmla="*/ 9295952 w 9311430"/>
              <a:gd name="connsiteY14" fmla="*/ 178594 h 410546"/>
              <a:gd name="connsiteX15" fmla="*/ 9295628 w 9311430"/>
              <a:gd name="connsiteY15" fmla="*/ 178318 h 410546"/>
              <a:gd name="connsiteX16" fmla="*/ 9295209 w 9311430"/>
              <a:gd name="connsiteY16" fmla="*/ 178079 h 410546"/>
              <a:gd name="connsiteX17" fmla="*/ 9294732 w 9311430"/>
              <a:gd name="connsiteY17" fmla="*/ 177917 h 410546"/>
              <a:gd name="connsiteX18" fmla="*/ 9294409 w 9311430"/>
              <a:gd name="connsiteY18" fmla="*/ 178060 h 410546"/>
              <a:gd name="connsiteX19" fmla="*/ 9294228 w 9311430"/>
              <a:gd name="connsiteY19" fmla="*/ 178127 h 410546"/>
              <a:gd name="connsiteX20" fmla="*/ 9294132 w 9311430"/>
              <a:gd name="connsiteY20" fmla="*/ 177937 h 410546"/>
              <a:gd name="connsiteX21" fmla="*/ 9294228 w 9311430"/>
              <a:gd name="connsiteY21" fmla="*/ 177765 h 410546"/>
              <a:gd name="connsiteX22" fmla="*/ 9294399 w 9311430"/>
              <a:gd name="connsiteY22" fmla="*/ 177594 h 410546"/>
              <a:gd name="connsiteX23" fmla="*/ 9294971 w 9311430"/>
              <a:gd name="connsiteY23" fmla="*/ 177746 h 410546"/>
              <a:gd name="connsiteX24" fmla="*/ 9311316 w 9311430"/>
              <a:gd name="connsiteY24" fmla="*/ 187566 h 410546"/>
              <a:gd name="connsiteX25" fmla="*/ 9311192 w 9311430"/>
              <a:gd name="connsiteY25" fmla="*/ 187766 h 410546"/>
              <a:gd name="connsiteX26" fmla="*/ 9311001 w 9311430"/>
              <a:gd name="connsiteY26" fmla="*/ 187595 h 410546"/>
              <a:gd name="connsiteX27" fmla="*/ 9311135 w 9311430"/>
              <a:gd name="connsiteY27" fmla="*/ 187280 h 410546"/>
              <a:gd name="connsiteX28" fmla="*/ 9311249 w 9311430"/>
              <a:gd name="connsiteY28" fmla="*/ 187014 h 410546"/>
              <a:gd name="connsiteX29" fmla="*/ 9311430 w 9311430"/>
              <a:gd name="connsiteY29" fmla="*/ 187157 h 410546"/>
              <a:gd name="connsiteX30" fmla="*/ 9311316 w 9311430"/>
              <a:gd name="connsiteY30" fmla="*/ 187566 h 410546"/>
              <a:gd name="connsiteX31" fmla="*/ 9307353 w 9311430"/>
              <a:gd name="connsiteY31" fmla="*/ 222904 h 410546"/>
              <a:gd name="connsiteX32" fmla="*/ 9307096 w 9311430"/>
              <a:gd name="connsiteY32" fmla="*/ 223028 h 410546"/>
              <a:gd name="connsiteX33" fmla="*/ 9306792 w 9311430"/>
              <a:gd name="connsiteY33" fmla="*/ 222990 h 410546"/>
              <a:gd name="connsiteX34" fmla="*/ 9306591 w 9311430"/>
              <a:gd name="connsiteY34" fmla="*/ 222809 h 410546"/>
              <a:gd name="connsiteX35" fmla="*/ 9306591 w 9311430"/>
              <a:gd name="connsiteY35" fmla="*/ 222523 h 410546"/>
              <a:gd name="connsiteX36" fmla="*/ 9306839 w 9311430"/>
              <a:gd name="connsiteY36" fmla="*/ 222323 h 410546"/>
              <a:gd name="connsiteX37" fmla="*/ 9307192 w 9311430"/>
              <a:gd name="connsiteY37" fmla="*/ 222390 h 410546"/>
              <a:gd name="connsiteX38" fmla="*/ 9307392 w 9311430"/>
              <a:gd name="connsiteY38" fmla="*/ 222647 h 410546"/>
              <a:gd name="connsiteX39" fmla="*/ 9307392 w 9311430"/>
              <a:gd name="connsiteY39" fmla="*/ 222904 h 410546"/>
              <a:gd name="connsiteX40" fmla="*/ 9281122 w 9311430"/>
              <a:gd name="connsiteY40" fmla="*/ 224171 h 410546"/>
              <a:gd name="connsiteX41" fmla="*/ 9281293 w 9311430"/>
              <a:gd name="connsiteY41" fmla="*/ 224352 h 410546"/>
              <a:gd name="connsiteX42" fmla="*/ 9281683 w 9311430"/>
              <a:gd name="connsiteY42" fmla="*/ 224304 h 410546"/>
              <a:gd name="connsiteX43" fmla="*/ 9282026 w 9311430"/>
              <a:gd name="connsiteY43" fmla="*/ 224276 h 410546"/>
              <a:gd name="connsiteX44" fmla="*/ 9281817 w 9311430"/>
              <a:gd name="connsiteY44" fmla="*/ 224457 h 410546"/>
              <a:gd name="connsiteX45" fmla="*/ 9281112 w 9311430"/>
              <a:gd name="connsiteY45" fmla="*/ 224533 h 410546"/>
              <a:gd name="connsiteX46" fmla="*/ 9280769 w 9311430"/>
              <a:gd name="connsiteY46" fmla="*/ 224076 h 410546"/>
              <a:gd name="connsiteX47" fmla="*/ 9281198 w 9311430"/>
              <a:gd name="connsiteY47" fmla="*/ 223723 h 410546"/>
              <a:gd name="connsiteX48" fmla="*/ 9281579 w 9311430"/>
              <a:gd name="connsiteY48" fmla="*/ 223666 h 410546"/>
              <a:gd name="connsiteX49" fmla="*/ 9281579 w 9311430"/>
              <a:gd name="connsiteY49" fmla="*/ 223761 h 410546"/>
              <a:gd name="connsiteX50" fmla="*/ 9281579 w 9311430"/>
              <a:gd name="connsiteY50" fmla="*/ 223866 h 410546"/>
              <a:gd name="connsiteX51" fmla="*/ 9281398 w 9311430"/>
              <a:gd name="connsiteY51" fmla="*/ 223866 h 410546"/>
              <a:gd name="connsiteX52" fmla="*/ 9281112 w 9311430"/>
              <a:gd name="connsiteY52" fmla="*/ 223952 h 410546"/>
              <a:gd name="connsiteX53" fmla="*/ 9281112 w 9311430"/>
              <a:gd name="connsiteY53" fmla="*/ 224171 h 410546"/>
              <a:gd name="connsiteX54" fmla="*/ 9219686 w 9311430"/>
              <a:gd name="connsiteY54" fmla="*/ 228543 h 410546"/>
              <a:gd name="connsiteX55" fmla="*/ 9220000 w 9311430"/>
              <a:gd name="connsiteY55" fmla="*/ 228895 h 410546"/>
              <a:gd name="connsiteX56" fmla="*/ 9220000 w 9311430"/>
              <a:gd name="connsiteY56" fmla="*/ 229067 h 410546"/>
              <a:gd name="connsiteX57" fmla="*/ 9219847 w 9311430"/>
              <a:gd name="connsiteY57" fmla="*/ 229038 h 410546"/>
              <a:gd name="connsiteX58" fmla="*/ 9219391 w 9311430"/>
              <a:gd name="connsiteY58" fmla="*/ 228933 h 410546"/>
              <a:gd name="connsiteX59" fmla="*/ 9219238 w 9311430"/>
              <a:gd name="connsiteY59" fmla="*/ 228724 h 410546"/>
              <a:gd name="connsiteX60" fmla="*/ 9219571 w 9311430"/>
              <a:gd name="connsiteY60" fmla="*/ 228867 h 410546"/>
              <a:gd name="connsiteX61" fmla="*/ 9219714 w 9311430"/>
              <a:gd name="connsiteY61" fmla="*/ 228838 h 410546"/>
              <a:gd name="connsiteX62" fmla="*/ 9219410 w 9311430"/>
              <a:gd name="connsiteY62" fmla="*/ 228524 h 410546"/>
              <a:gd name="connsiteX63" fmla="*/ 9219143 w 9311430"/>
              <a:gd name="connsiteY63" fmla="*/ 228295 h 410546"/>
              <a:gd name="connsiteX64" fmla="*/ 9218943 w 9311430"/>
              <a:gd name="connsiteY64" fmla="*/ 228200 h 410546"/>
              <a:gd name="connsiteX65" fmla="*/ 9218943 w 9311430"/>
              <a:gd name="connsiteY65" fmla="*/ 228086 h 410546"/>
              <a:gd name="connsiteX66" fmla="*/ 9219191 w 9311430"/>
              <a:gd name="connsiteY66" fmla="*/ 228143 h 410546"/>
              <a:gd name="connsiteX67" fmla="*/ 9219686 w 9311430"/>
              <a:gd name="connsiteY67" fmla="*/ 228543 h 410546"/>
              <a:gd name="connsiteX68" fmla="*/ 1867 w 9311430"/>
              <a:gd name="connsiteY68" fmla="*/ 0 h 410546"/>
              <a:gd name="connsiteX69" fmla="*/ 4001 w 9311430"/>
              <a:gd name="connsiteY69" fmla="*/ 2248 h 410546"/>
              <a:gd name="connsiteX70" fmla="*/ 3591 w 9311430"/>
              <a:gd name="connsiteY70" fmla="*/ 3381 h 410546"/>
              <a:gd name="connsiteX71" fmla="*/ 2048 w 9311430"/>
              <a:gd name="connsiteY71" fmla="*/ 3277 h 410546"/>
              <a:gd name="connsiteX72" fmla="*/ 1343 w 9311430"/>
              <a:gd name="connsiteY72" fmla="*/ 2877 h 410546"/>
              <a:gd name="connsiteX73" fmla="*/ 2543 w 9311430"/>
              <a:gd name="connsiteY73" fmla="*/ 2677 h 410546"/>
              <a:gd name="connsiteX74" fmla="*/ 2743 w 9311430"/>
              <a:gd name="connsiteY74" fmla="*/ 2257 h 410546"/>
              <a:gd name="connsiteX75" fmla="*/ 2191 w 9311430"/>
              <a:gd name="connsiteY75" fmla="*/ 1600 h 410546"/>
              <a:gd name="connsiteX76" fmla="*/ 1457 w 9311430"/>
              <a:gd name="connsiteY76" fmla="*/ 1143 h 410546"/>
              <a:gd name="connsiteX77" fmla="*/ 953 w 9311430"/>
              <a:gd name="connsiteY77" fmla="*/ 1143 h 410546"/>
              <a:gd name="connsiteX78" fmla="*/ 829 w 9311430"/>
              <a:gd name="connsiteY78" fmla="*/ 2048 h 410546"/>
              <a:gd name="connsiteX79" fmla="*/ 0 w 9311430"/>
              <a:gd name="connsiteY79" fmla="*/ 1343 h 410546"/>
              <a:gd name="connsiteX80" fmla="*/ 486 w 9311430"/>
              <a:gd name="connsiteY80" fmla="*/ 638 h 410546"/>
              <a:gd name="connsiteX81" fmla="*/ 1076 w 9311430"/>
              <a:gd name="connsiteY81" fmla="*/ 172 h 410546"/>
              <a:gd name="connsiteX82" fmla="*/ 1867 w 9311430"/>
              <a:gd name="connsiteY82" fmla="*/ 0 h 410546"/>
              <a:gd name="connsiteX83" fmla="*/ 8885073 w 9311430"/>
              <a:gd name="connsiteY83" fmla="*/ 21136 h 410546"/>
              <a:gd name="connsiteX84" fmla="*/ 8883377 w 9311430"/>
              <a:gd name="connsiteY84" fmla="*/ 22022 h 410546"/>
              <a:gd name="connsiteX85" fmla="*/ 8882863 w 9311430"/>
              <a:gd name="connsiteY85" fmla="*/ 21879 h 410546"/>
              <a:gd name="connsiteX86" fmla="*/ 8884873 w 9311430"/>
              <a:gd name="connsiteY86" fmla="*/ 20622 h 410546"/>
              <a:gd name="connsiteX87" fmla="*/ 8884863 w 9311430"/>
              <a:gd name="connsiteY87" fmla="*/ 20774 h 410546"/>
              <a:gd name="connsiteX88" fmla="*/ 8885073 w 9311430"/>
              <a:gd name="connsiteY88" fmla="*/ 21136 h 410546"/>
              <a:gd name="connsiteX89" fmla="*/ 8881720 w 9311430"/>
              <a:gd name="connsiteY89" fmla="*/ 23203 h 410546"/>
              <a:gd name="connsiteX90" fmla="*/ 8879739 w 9311430"/>
              <a:gd name="connsiteY90" fmla="*/ 24232 h 410546"/>
              <a:gd name="connsiteX91" fmla="*/ 8879205 w 9311430"/>
              <a:gd name="connsiteY91" fmla="*/ 23679 h 410546"/>
              <a:gd name="connsiteX92" fmla="*/ 8879919 w 9311430"/>
              <a:gd name="connsiteY92" fmla="*/ 23660 h 410546"/>
              <a:gd name="connsiteX93" fmla="*/ 8881253 w 9311430"/>
              <a:gd name="connsiteY93" fmla="*/ 22670 h 410546"/>
              <a:gd name="connsiteX94" fmla="*/ 8882863 w 9311430"/>
              <a:gd name="connsiteY94" fmla="*/ 22593 h 410546"/>
              <a:gd name="connsiteX95" fmla="*/ 8882672 w 9311430"/>
              <a:gd name="connsiteY95" fmla="*/ 23146 h 410546"/>
              <a:gd name="connsiteX96" fmla="*/ 8881720 w 9311430"/>
              <a:gd name="connsiteY96" fmla="*/ 23203 h 410546"/>
              <a:gd name="connsiteX97" fmla="*/ 55245 w 9311430"/>
              <a:gd name="connsiteY97" fmla="*/ 54988 h 410546"/>
              <a:gd name="connsiteX98" fmla="*/ 59693 w 9311430"/>
              <a:gd name="connsiteY98" fmla="*/ 58064 h 410546"/>
              <a:gd name="connsiteX99" fmla="*/ 57807 w 9311430"/>
              <a:gd name="connsiteY99" fmla="*/ 58283 h 410546"/>
              <a:gd name="connsiteX100" fmla="*/ 53159 w 9311430"/>
              <a:gd name="connsiteY100" fmla="*/ 56797 h 410546"/>
              <a:gd name="connsiteX101" fmla="*/ 48911 w 9311430"/>
              <a:gd name="connsiteY101" fmla="*/ 53759 h 410546"/>
              <a:gd name="connsiteX102" fmla="*/ 50178 w 9311430"/>
              <a:gd name="connsiteY102" fmla="*/ 53102 h 410546"/>
              <a:gd name="connsiteX103" fmla="*/ 50797 w 9311430"/>
              <a:gd name="connsiteY103" fmla="*/ 54197 h 410546"/>
              <a:gd name="connsiteX104" fmla="*/ 52730 w 9311430"/>
              <a:gd name="connsiteY104" fmla="*/ 55216 h 410546"/>
              <a:gd name="connsiteX105" fmla="*/ 53873 w 9311430"/>
              <a:gd name="connsiteY105" fmla="*/ 53073 h 410546"/>
              <a:gd name="connsiteX106" fmla="*/ 54626 w 9311430"/>
              <a:gd name="connsiteY106" fmla="*/ 52587 h 410546"/>
              <a:gd name="connsiteX107" fmla="*/ 51235 w 9311430"/>
              <a:gd name="connsiteY107" fmla="*/ 50378 h 410546"/>
              <a:gd name="connsiteX108" fmla="*/ 52578 w 9311430"/>
              <a:gd name="connsiteY108" fmla="*/ 50492 h 410546"/>
              <a:gd name="connsiteX109" fmla="*/ 55788 w 9311430"/>
              <a:gd name="connsiteY109" fmla="*/ 51997 h 410546"/>
              <a:gd name="connsiteX110" fmla="*/ 55245 w 9311430"/>
              <a:gd name="connsiteY110" fmla="*/ 54988 h 410546"/>
              <a:gd name="connsiteX111" fmla="*/ 8886377 w 9311430"/>
              <a:gd name="connsiteY111" fmla="*/ 55245 h 410546"/>
              <a:gd name="connsiteX112" fmla="*/ 8886511 w 9311430"/>
              <a:gd name="connsiteY112" fmla="*/ 55854 h 410546"/>
              <a:gd name="connsiteX113" fmla="*/ 8884987 w 9311430"/>
              <a:gd name="connsiteY113" fmla="*/ 54188 h 410546"/>
              <a:gd name="connsiteX114" fmla="*/ 8884082 w 9311430"/>
              <a:gd name="connsiteY114" fmla="*/ 53111 h 410546"/>
              <a:gd name="connsiteX115" fmla="*/ 8884139 w 9311430"/>
              <a:gd name="connsiteY115" fmla="*/ 52645 h 410546"/>
              <a:gd name="connsiteX116" fmla="*/ 8884549 w 9311430"/>
              <a:gd name="connsiteY116" fmla="*/ 52940 h 410546"/>
              <a:gd name="connsiteX117" fmla="*/ 8885053 w 9311430"/>
              <a:gd name="connsiteY117" fmla="*/ 53464 h 410546"/>
              <a:gd name="connsiteX118" fmla="*/ 8885386 w 9311430"/>
              <a:gd name="connsiteY118" fmla="*/ 53883 h 410546"/>
              <a:gd name="connsiteX119" fmla="*/ 8886377 w 9311430"/>
              <a:gd name="connsiteY119" fmla="*/ 55245 h 410546"/>
              <a:gd name="connsiteX120" fmla="*/ 8886672 w 9311430"/>
              <a:gd name="connsiteY120" fmla="*/ 58655 h 410546"/>
              <a:gd name="connsiteX121" fmla="*/ 8885701 w 9311430"/>
              <a:gd name="connsiteY121" fmla="*/ 58769 h 410546"/>
              <a:gd name="connsiteX122" fmla="*/ 8886425 w 9311430"/>
              <a:gd name="connsiteY122" fmla="*/ 58388 h 410546"/>
              <a:gd name="connsiteX123" fmla="*/ 8886625 w 9311430"/>
              <a:gd name="connsiteY123" fmla="*/ 57864 h 410546"/>
              <a:gd name="connsiteX124" fmla="*/ 8886511 w 9311430"/>
              <a:gd name="connsiteY124" fmla="*/ 56217 h 410546"/>
              <a:gd name="connsiteX125" fmla="*/ 8886892 w 9311430"/>
              <a:gd name="connsiteY125" fmla="*/ 56350 h 410546"/>
              <a:gd name="connsiteX126" fmla="*/ 8887025 w 9311430"/>
              <a:gd name="connsiteY126" fmla="*/ 57026 h 410546"/>
              <a:gd name="connsiteX127" fmla="*/ 8887092 w 9311430"/>
              <a:gd name="connsiteY127" fmla="*/ 58017 h 410546"/>
              <a:gd name="connsiteX128" fmla="*/ 8886672 w 9311430"/>
              <a:gd name="connsiteY128" fmla="*/ 58655 h 410546"/>
              <a:gd name="connsiteX129" fmla="*/ 8886902 w 9311430"/>
              <a:gd name="connsiteY129" fmla="*/ 68628 h 410546"/>
              <a:gd name="connsiteX130" fmla="*/ 8886187 w 9311430"/>
              <a:gd name="connsiteY130" fmla="*/ 68723 h 410546"/>
              <a:gd name="connsiteX131" fmla="*/ 8886654 w 9311430"/>
              <a:gd name="connsiteY131" fmla="*/ 68180 h 410546"/>
              <a:gd name="connsiteX132" fmla="*/ 8889711 w 9311430"/>
              <a:gd name="connsiteY132" fmla="*/ 67580 h 410546"/>
              <a:gd name="connsiteX133" fmla="*/ 8889978 w 9311430"/>
              <a:gd name="connsiteY133" fmla="*/ 67408 h 410546"/>
              <a:gd name="connsiteX134" fmla="*/ 8890473 w 9311430"/>
              <a:gd name="connsiteY134" fmla="*/ 67742 h 410546"/>
              <a:gd name="connsiteX135" fmla="*/ 8890463 w 9311430"/>
              <a:gd name="connsiteY135" fmla="*/ 68056 h 410546"/>
              <a:gd name="connsiteX136" fmla="*/ 8890244 w 9311430"/>
              <a:gd name="connsiteY136" fmla="*/ 68218 h 410546"/>
              <a:gd name="connsiteX137" fmla="*/ 8888730 w 9311430"/>
              <a:gd name="connsiteY137" fmla="*/ 68228 h 410546"/>
              <a:gd name="connsiteX138" fmla="*/ 8887539 w 9311430"/>
              <a:gd name="connsiteY138" fmla="*/ 68513 h 410546"/>
              <a:gd name="connsiteX139" fmla="*/ 8886902 w 9311430"/>
              <a:gd name="connsiteY139" fmla="*/ 68628 h 410546"/>
              <a:gd name="connsiteX140" fmla="*/ 8886749 w 9311430"/>
              <a:gd name="connsiteY140" fmla="*/ 77362 h 410546"/>
              <a:gd name="connsiteX141" fmla="*/ 8888187 w 9311430"/>
              <a:gd name="connsiteY141" fmla="*/ 78410 h 410546"/>
              <a:gd name="connsiteX142" fmla="*/ 8887997 w 9311430"/>
              <a:gd name="connsiteY142" fmla="*/ 79134 h 410546"/>
              <a:gd name="connsiteX143" fmla="*/ 8887511 w 9311430"/>
              <a:gd name="connsiteY143" fmla="*/ 79962 h 410546"/>
              <a:gd name="connsiteX144" fmla="*/ 8885634 w 9311430"/>
              <a:gd name="connsiteY144" fmla="*/ 82077 h 410546"/>
              <a:gd name="connsiteX145" fmla="*/ 8885063 w 9311430"/>
              <a:gd name="connsiteY145" fmla="*/ 81877 h 410546"/>
              <a:gd name="connsiteX146" fmla="*/ 8886892 w 9311430"/>
              <a:gd name="connsiteY146" fmla="*/ 79962 h 410546"/>
              <a:gd name="connsiteX147" fmla="*/ 8887597 w 9311430"/>
              <a:gd name="connsiteY147" fmla="*/ 78695 h 410546"/>
              <a:gd name="connsiteX148" fmla="*/ 8886549 w 9311430"/>
              <a:gd name="connsiteY148" fmla="*/ 77724 h 410546"/>
              <a:gd name="connsiteX149" fmla="*/ 8886129 w 9311430"/>
              <a:gd name="connsiteY149" fmla="*/ 77934 h 410546"/>
              <a:gd name="connsiteX150" fmla="*/ 8885958 w 9311430"/>
              <a:gd name="connsiteY150" fmla="*/ 77934 h 410546"/>
              <a:gd name="connsiteX151" fmla="*/ 8885596 w 9311430"/>
              <a:gd name="connsiteY151" fmla="*/ 77029 h 410546"/>
              <a:gd name="connsiteX152" fmla="*/ 8885958 w 9311430"/>
              <a:gd name="connsiteY152" fmla="*/ 77029 h 410546"/>
              <a:gd name="connsiteX153" fmla="*/ 8886749 w 9311430"/>
              <a:gd name="connsiteY153" fmla="*/ 77362 h 410546"/>
              <a:gd name="connsiteX154" fmla="*/ 8926211 w 9311430"/>
              <a:gd name="connsiteY154" fmla="*/ 125559 h 410546"/>
              <a:gd name="connsiteX155" fmla="*/ 8925344 w 9311430"/>
              <a:gd name="connsiteY155" fmla="*/ 126282 h 410546"/>
              <a:gd name="connsiteX156" fmla="*/ 8925011 w 9311430"/>
              <a:gd name="connsiteY156" fmla="*/ 125625 h 410546"/>
              <a:gd name="connsiteX157" fmla="*/ 8925439 w 9311430"/>
              <a:gd name="connsiteY157" fmla="*/ 124816 h 410546"/>
              <a:gd name="connsiteX158" fmla="*/ 8924715 w 9311430"/>
              <a:gd name="connsiteY158" fmla="*/ 121453 h 410546"/>
              <a:gd name="connsiteX159" fmla="*/ 8923516 w 9311430"/>
              <a:gd name="connsiteY159" fmla="*/ 120996 h 410546"/>
              <a:gd name="connsiteX160" fmla="*/ 8922801 w 9311430"/>
              <a:gd name="connsiteY160" fmla="*/ 119986 h 410546"/>
              <a:gd name="connsiteX161" fmla="*/ 8923144 w 9311430"/>
              <a:gd name="connsiteY161" fmla="*/ 119986 h 410546"/>
              <a:gd name="connsiteX162" fmla="*/ 8924344 w 9311430"/>
              <a:gd name="connsiteY162" fmla="*/ 120910 h 410546"/>
              <a:gd name="connsiteX163" fmla="*/ 8925306 w 9311430"/>
              <a:gd name="connsiteY163" fmla="*/ 121330 h 410546"/>
              <a:gd name="connsiteX164" fmla="*/ 8925868 w 9311430"/>
              <a:gd name="connsiteY164" fmla="*/ 123539 h 410546"/>
              <a:gd name="connsiteX165" fmla="*/ 8926211 w 9311430"/>
              <a:gd name="connsiteY165" fmla="*/ 125559 h 410546"/>
              <a:gd name="connsiteX166" fmla="*/ 8793690 w 9311430"/>
              <a:gd name="connsiteY166" fmla="*/ 127463 h 410546"/>
              <a:gd name="connsiteX167" fmla="*/ 8793442 w 9311430"/>
              <a:gd name="connsiteY167" fmla="*/ 127521 h 410546"/>
              <a:gd name="connsiteX168" fmla="*/ 8792937 w 9311430"/>
              <a:gd name="connsiteY168" fmla="*/ 127245 h 410546"/>
              <a:gd name="connsiteX169" fmla="*/ 8793004 w 9311430"/>
              <a:gd name="connsiteY169" fmla="*/ 126902 h 410546"/>
              <a:gd name="connsiteX170" fmla="*/ 8793356 w 9311430"/>
              <a:gd name="connsiteY170" fmla="*/ 126749 h 410546"/>
              <a:gd name="connsiteX171" fmla="*/ 8793804 w 9311430"/>
              <a:gd name="connsiteY171" fmla="*/ 127006 h 410546"/>
              <a:gd name="connsiteX172" fmla="*/ 8793690 w 9311430"/>
              <a:gd name="connsiteY172" fmla="*/ 127463 h 410546"/>
              <a:gd name="connsiteX173" fmla="*/ 8933278 w 9311430"/>
              <a:gd name="connsiteY173" fmla="*/ 136446 h 410546"/>
              <a:gd name="connsiteX174" fmla="*/ 8933441 w 9311430"/>
              <a:gd name="connsiteY174" fmla="*/ 137817 h 410546"/>
              <a:gd name="connsiteX175" fmla="*/ 8932831 w 9311430"/>
              <a:gd name="connsiteY175" fmla="*/ 137636 h 410546"/>
              <a:gd name="connsiteX176" fmla="*/ 8932631 w 9311430"/>
              <a:gd name="connsiteY176" fmla="*/ 137103 h 410546"/>
              <a:gd name="connsiteX177" fmla="*/ 8932431 w 9311430"/>
              <a:gd name="connsiteY177" fmla="*/ 135722 h 410546"/>
              <a:gd name="connsiteX178" fmla="*/ 8931792 w 9311430"/>
              <a:gd name="connsiteY178" fmla="*/ 134369 h 410546"/>
              <a:gd name="connsiteX179" fmla="*/ 8932516 w 9311430"/>
              <a:gd name="connsiteY179" fmla="*/ 134731 h 410546"/>
              <a:gd name="connsiteX180" fmla="*/ 8933117 w 9311430"/>
              <a:gd name="connsiteY180" fmla="*/ 135789 h 410546"/>
              <a:gd name="connsiteX181" fmla="*/ 8933278 w 9311430"/>
              <a:gd name="connsiteY181" fmla="*/ 136446 h 410546"/>
              <a:gd name="connsiteX182" fmla="*/ 119024 w 9311430"/>
              <a:gd name="connsiteY182" fmla="*/ 212903 h 410546"/>
              <a:gd name="connsiteX183" fmla="*/ 118948 w 9311430"/>
              <a:gd name="connsiteY183" fmla="*/ 213065 h 410546"/>
              <a:gd name="connsiteX184" fmla="*/ 118624 w 9311430"/>
              <a:gd name="connsiteY184" fmla="*/ 212855 h 410546"/>
              <a:gd name="connsiteX185" fmla="*/ 117996 w 9311430"/>
              <a:gd name="connsiteY185" fmla="*/ 212465 h 410546"/>
              <a:gd name="connsiteX186" fmla="*/ 117462 w 9311430"/>
              <a:gd name="connsiteY186" fmla="*/ 212036 h 410546"/>
              <a:gd name="connsiteX187" fmla="*/ 117453 w 9311430"/>
              <a:gd name="connsiteY187" fmla="*/ 211855 h 410546"/>
              <a:gd name="connsiteX188" fmla="*/ 118205 w 9311430"/>
              <a:gd name="connsiteY188" fmla="*/ 211598 h 410546"/>
              <a:gd name="connsiteX189" fmla="*/ 119167 w 9311430"/>
              <a:gd name="connsiteY189" fmla="*/ 211398 h 410546"/>
              <a:gd name="connsiteX190" fmla="*/ 119377 w 9311430"/>
              <a:gd name="connsiteY190" fmla="*/ 211674 h 410546"/>
              <a:gd name="connsiteX191" fmla="*/ 119196 w 9311430"/>
              <a:gd name="connsiteY191" fmla="*/ 212065 h 410546"/>
              <a:gd name="connsiteX192" fmla="*/ 119024 w 9311430"/>
              <a:gd name="connsiteY192" fmla="*/ 212903 h 410546"/>
              <a:gd name="connsiteX193" fmla="*/ 94764 w 9311430"/>
              <a:gd name="connsiteY193" fmla="*/ 253908 h 410546"/>
              <a:gd name="connsiteX194" fmla="*/ 94145 w 9311430"/>
              <a:gd name="connsiteY194" fmla="*/ 254051 h 410546"/>
              <a:gd name="connsiteX195" fmla="*/ 93421 w 9311430"/>
              <a:gd name="connsiteY195" fmla="*/ 254051 h 410546"/>
              <a:gd name="connsiteX196" fmla="*/ 93059 w 9311430"/>
              <a:gd name="connsiteY196" fmla="*/ 253698 h 410546"/>
              <a:gd name="connsiteX197" fmla="*/ 93040 w 9311430"/>
              <a:gd name="connsiteY197" fmla="*/ 253413 h 410546"/>
              <a:gd name="connsiteX198" fmla="*/ 93288 w 9311430"/>
              <a:gd name="connsiteY198" fmla="*/ 253413 h 410546"/>
              <a:gd name="connsiteX199" fmla="*/ 93516 w 9311430"/>
              <a:gd name="connsiteY199" fmla="*/ 253460 h 410546"/>
              <a:gd name="connsiteX200" fmla="*/ 94545 w 9311430"/>
              <a:gd name="connsiteY200" fmla="*/ 253508 h 410546"/>
              <a:gd name="connsiteX201" fmla="*/ 94812 w 9311430"/>
              <a:gd name="connsiteY201" fmla="*/ 253717 h 410546"/>
              <a:gd name="connsiteX202" fmla="*/ 94764 w 9311430"/>
              <a:gd name="connsiteY202" fmla="*/ 253908 h 410546"/>
              <a:gd name="connsiteX203" fmla="*/ 203864 w 9311430"/>
              <a:gd name="connsiteY203" fmla="*/ 410118 h 410546"/>
              <a:gd name="connsiteX204" fmla="*/ 203644 w 9311430"/>
              <a:gd name="connsiteY204" fmla="*/ 410546 h 410546"/>
              <a:gd name="connsiteX205" fmla="*/ 203225 w 9311430"/>
              <a:gd name="connsiteY205" fmla="*/ 410394 h 410546"/>
              <a:gd name="connsiteX206" fmla="*/ 202978 w 9311430"/>
              <a:gd name="connsiteY206" fmla="*/ 409851 h 410546"/>
              <a:gd name="connsiteX207" fmla="*/ 202892 w 9311430"/>
              <a:gd name="connsiteY207" fmla="*/ 409261 h 410546"/>
              <a:gd name="connsiteX208" fmla="*/ 203054 w 9311430"/>
              <a:gd name="connsiteY208" fmla="*/ 408784 h 410546"/>
              <a:gd name="connsiteX209" fmla="*/ 203330 w 9311430"/>
              <a:gd name="connsiteY209" fmla="*/ 408804 h 410546"/>
              <a:gd name="connsiteX210" fmla="*/ 203644 w 9311430"/>
              <a:gd name="connsiteY210" fmla="*/ 409394 h 410546"/>
              <a:gd name="connsiteX211" fmla="*/ 203864 w 9311430"/>
              <a:gd name="connsiteY211" fmla="*/ 410118 h 410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9311430" h="410546">
                <a:moveTo>
                  <a:pt x="9294942" y="177746"/>
                </a:moveTo>
                <a:lnTo>
                  <a:pt x="9295818" y="178251"/>
                </a:lnTo>
                <a:lnTo>
                  <a:pt x="9296485" y="178937"/>
                </a:lnTo>
                <a:lnTo>
                  <a:pt x="9296809" y="179889"/>
                </a:lnTo>
                <a:lnTo>
                  <a:pt x="9296809" y="180127"/>
                </a:lnTo>
                <a:lnTo>
                  <a:pt x="9296295" y="180118"/>
                </a:lnTo>
                <a:lnTo>
                  <a:pt x="9295675" y="179822"/>
                </a:lnTo>
                <a:lnTo>
                  <a:pt x="9295228" y="179422"/>
                </a:lnTo>
                <a:lnTo>
                  <a:pt x="9294999" y="179318"/>
                </a:lnTo>
                <a:lnTo>
                  <a:pt x="9294904" y="179232"/>
                </a:lnTo>
                <a:lnTo>
                  <a:pt x="9295438" y="179289"/>
                </a:lnTo>
                <a:lnTo>
                  <a:pt x="9296047" y="179689"/>
                </a:lnTo>
                <a:lnTo>
                  <a:pt x="9296504" y="179870"/>
                </a:lnTo>
                <a:lnTo>
                  <a:pt x="9296504" y="179403"/>
                </a:lnTo>
                <a:lnTo>
                  <a:pt x="9295952" y="178594"/>
                </a:lnTo>
                <a:lnTo>
                  <a:pt x="9295628" y="178318"/>
                </a:lnTo>
                <a:lnTo>
                  <a:pt x="9295209" y="178079"/>
                </a:lnTo>
                <a:lnTo>
                  <a:pt x="9294732" y="177917"/>
                </a:lnTo>
                <a:lnTo>
                  <a:pt x="9294409" y="178060"/>
                </a:lnTo>
                <a:lnTo>
                  <a:pt x="9294228" y="178127"/>
                </a:lnTo>
                <a:lnTo>
                  <a:pt x="9294132" y="177937"/>
                </a:lnTo>
                <a:lnTo>
                  <a:pt x="9294228" y="177765"/>
                </a:lnTo>
                <a:lnTo>
                  <a:pt x="9294399" y="177594"/>
                </a:lnTo>
                <a:lnTo>
                  <a:pt x="9294971" y="177746"/>
                </a:lnTo>
                <a:close/>
                <a:moveTo>
                  <a:pt x="9311316" y="187566"/>
                </a:moveTo>
                <a:lnTo>
                  <a:pt x="9311192" y="187766"/>
                </a:lnTo>
                <a:lnTo>
                  <a:pt x="9311001" y="187595"/>
                </a:lnTo>
                <a:lnTo>
                  <a:pt x="9311135" y="187280"/>
                </a:lnTo>
                <a:lnTo>
                  <a:pt x="9311249" y="187014"/>
                </a:lnTo>
                <a:lnTo>
                  <a:pt x="9311430" y="187157"/>
                </a:lnTo>
                <a:lnTo>
                  <a:pt x="9311316" y="187566"/>
                </a:lnTo>
                <a:close/>
                <a:moveTo>
                  <a:pt x="9307353" y="222904"/>
                </a:moveTo>
                <a:lnTo>
                  <a:pt x="9307096" y="223028"/>
                </a:lnTo>
                <a:lnTo>
                  <a:pt x="9306792" y="222990"/>
                </a:lnTo>
                <a:lnTo>
                  <a:pt x="9306591" y="222809"/>
                </a:lnTo>
                <a:lnTo>
                  <a:pt x="9306591" y="222523"/>
                </a:lnTo>
                <a:lnTo>
                  <a:pt x="9306839" y="222323"/>
                </a:lnTo>
                <a:lnTo>
                  <a:pt x="9307192" y="222390"/>
                </a:lnTo>
                <a:lnTo>
                  <a:pt x="9307392" y="222647"/>
                </a:lnTo>
                <a:lnTo>
                  <a:pt x="9307392" y="222904"/>
                </a:lnTo>
                <a:close/>
                <a:moveTo>
                  <a:pt x="9281122" y="224171"/>
                </a:moveTo>
                <a:lnTo>
                  <a:pt x="9281293" y="224352"/>
                </a:lnTo>
                <a:lnTo>
                  <a:pt x="9281683" y="224304"/>
                </a:lnTo>
                <a:lnTo>
                  <a:pt x="9282026" y="224276"/>
                </a:lnTo>
                <a:lnTo>
                  <a:pt x="9281817" y="224457"/>
                </a:lnTo>
                <a:lnTo>
                  <a:pt x="9281112" y="224533"/>
                </a:lnTo>
                <a:lnTo>
                  <a:pt x="9280769" y="224076"/>
                </a:lnTo>
                <a:lnTo>
                  <a:pt x="9281198" y="223723"/>
                </a:lnTo>
                <a:lnTo>
                  <a:pt x="9281579" y="223666"/>
                </a:lnTo>
                <a:lnTo>
                  <a:pt x="9281579" y="223761"/>
                </a:lnTo>
                <a:lnTo>
                  <a:pt x="9281579" y="223866"/>
                </a:lnTo>
                <a:lnTo>
                  <a:pt x="9281398" y="223866"/>
                </a:lnTo>
                <a:lnTo>
                  <a:pt x="9281112" y="223952"/>
                </a:lnTo>
                <a:lnTo>
                  <a:pt x="9281112" y="224171"/>
                </a:lnTo>
                <a:close/>
                <a:moveTo>
                  <a:pt x="9219686" y="228543"/>
                </a:moveTo>
                <a:lnTo>
                  <a:pt x="9220000" y="228895"/>
                </a:lnTo>
                <a:lnTo>
                  <a:pt x="9220000" y="229067"/>
                </a:lnTo>
                <a:lnTo>
                  <a:pt x="9219847" y="229038"/>
                </a:lnTo>
                <a:lnTo>
                  <a:pt x="9219391" y="228933"/>
                </a:lnTo>
                <a:lnTo>
                  <a:pt x="9219238" y="228724"/>
                </a:lnTo>
                <a:lnTo>
                  <a:pt x="9219571" y="228867"/>
                </a:lnTo>
                <a:lnTo>
                  <a:pt x="9219714" y="228838"/>
                </a:lnTo>
                <a:lnTo>
                  <a:pt x="9219410" y="228524"/>
                </a:lnTo>
                <a:lnTo>
                  <a:pt x="9219143" y="228295"/>
                </a:lnTo>
                <a:lnTo>
                  <a:pt x="9218943" y="228200"/>
                </a:lnTo>
                <a:lnTo>
                  <a:pt x="9218943" y="228086"/>
                </a:lnTo>
                <a:lnTo>
                  <a:pt x="9219191" y="228143"/>
                </a:lnTo>
                <a:lnTo>
                  <a:pt x="9219686" y="228543"/>
                </a:lnTo>
                <a:close/>
                <a:moveTo>
                  <a:pt x="1867" y="0"/>
                </a:moveTo>
                <a:lnTo>
                  <a:pt x="4001" y="2248"/>
                </a:lnTo>
                <a:lnTo>
                  <a:pt x="3591" y="3381"/>
                </a:lnTo>
                <a:lnTo>
                  <a:pt x="2048" y="3277"/>
                </a:lnTo>
                <a:lnTo>
                  <a:pt x="1343" y="2877"/>
                </a:lnTo>
                <a:lnTo>
                  <a:pt x="2543" y="2677"/>
                </a:lnTo>
                <a:lnTo>
                  <a:pt x="2743" y="2257"/>
                </a:lnTo>
                <a:lnTo>
                  <a:pt x="2191" y="1600"/>
                </a:lnTo>
                <a:lnTo>
                  <a:pt x="1457" y="1143"/>
                </a:lnTo>
                <a:lnTo>
                  <a:pt x="953" y="1143"/>
                </a:lnTo>
                <a:lnTo>
                  <a:pt x="829" y="2048"/>
                </a:lnTo>
                <a:lnTo>
                  <a:pt x="0" y="1343"/>
                </a:lnTo>
                <a:lnTo>
                  <a:pt x="486" y="638"/>
                </a:lnTo>
                <a:lnTo>
                  <a:pt x="1076" y="172"/>
                </a:lnTo>
                <a:lnTo>
                  <a:pt x="1867" y="0"/>
                </a:lnTo>
                <a:close/>
                <a:moveTo>
                  <a:pt x="8885073" y="21136"/>
                </a:moveTo>
                <a:lnTo>
                  <a:pt x="8883377" y="22022"/>
                </a:lnTo>
                <a:lnTo>
                  <a:pt x="8882863" y="21879"/>
                </a:lnTo>
                <a:lnTo>
                  <a:pt x="8884873" y="20622"/>
                </a:lnTo>
                <a:lnTo>
                  <a:pt x="8884863" y="20774"/>
                </a:lnTo>
                <a:lnTo>
                  <a:pt x="8885073" y="21136"/>
                </a:lnTo>
                <a:close/>
                <a:moveTo>
                  <a:pt x="8881720" y="23203"/>
                </a:moveTo>
                <a:lnTo>
                  <a:pt x="8879739" y="24232"/>
                </a:lnTo>
                <a:lnTo>
                  <a:pt x="8879205" y="23679"/>
                </a:lnTo>
                <a:lnTo>
                  <a:pt x="8879919" y="23660"/>
                </a:lnTo>
                <a:lnTo>
                  <a:pt x="8881253" y="22670"/>
                </a:lnTo>
                <a:lnTo>
                  <a:pt x="8882863" y="22593"/>
                </a:lnTo>
                <a:lnTo>
                  <a:pt x="8882672" y="23146"/>
                </a:lnTo>
                <a:lnTo>
                  <a:pt x="8881720" y="23203"/>
                </a:lnTo>
                <a:close/>
                <a:moveTo>
                  <a:pt x="55245" y="54988"/>
                </a:moveTo>
                <a:lnTo>
                  <a:pt x="59693" y="58064"/>
                </a:lnTo>
                <a:lnTo>
                  <a:pt x="57807" y="58283"/>
                </a:lnTo>
                <a:lnTo>
                  <a:pt x="53159" y="56797"/>
                </a:lnTo>
                <a:lnTo>
                  <a:pt x="48911" y="53759"/>
                </a:lnTo>
                <a:lnTo>
                  <a:pt x="50178" y="53102"/>
                </a:lnTo>
                <a:lnTo>
                  <a:pt x="50797" y="54197"/>
                </a:lnTo>
                <a:lnTo>
                  <a:pt x="52730" y="55216"/>
                </a:lnTo>
                <a:lnTo>
                  <a:pt x="53873" y="53073"/>
                </a:lnTo>
                <a:lnTo>
                  <a:pt x="54626" y="52587"/>
                </a:lnTo>
                <a:lnTo>
                  <a:pt x="51235" y="50378"/>
                </a:lnTo>
                <a:lnTo>
                  <a:pt x="52578" y="50492"/>
                </a:lnTo>
                <a:lnTo>
                  <a:pt x="55788" y="51997"/>
                </a:lnTo>
                <a:lnTo>
                  <a:pt x="55245" y="54988"/>
                </a:lnTo>
                <a:close/>
                <a:moveTo>
                  <a:pt x="8886377" y="55245"/>
                </a:moveTo>
                <a:lnTo>
                  <a:pt x="8886511" y="55854"/>
                </a:lnTo>
                <a:lnTo>
                  <a:pt x="8884987" y="54188"/>
                </a:lnTo>
                <a:lnTo>
                  <a:pt x="8884082" y="53111"/>
                </a:lnTo>
                <a:lnTo>
                  <a:pt x="8884139" y="52645"/>
                </a:lnTo>
                <a:lnTo>
                  <a:pt x="8884549" y="52940"/>
                </a:lnTo>
                <a:lnTo>
                  <a:pt x="8885053" y="53464"/>
                </a:lnTo>
                <a:lnTo>
                  <a:pt x="8885386" y="53883"/>
                </a:lnTo>
                <a:lnTo>
                  <a:pt x="8886377" y="55245"/>
                </a:lnTo>
                <a:close/>
                <a:moveTo>
                  <a:pt x="8886672" y="58655"/>
                </a:moveTo>
                <a:lnTo>
                  <a:pt x="8885701" y="58769"/>
                </a:lnTo>
                <a:lnTo>
                  <a:pt x="8886425" y="58388"/>
                </a:lnTo>
                <a:lnTo>
                  <a:pt x="8886625" y="57864"/>
                </a:lnTo>
                <a:lnTo>
                  <a:pt x="8886511" y="56217"/>
                </a:lnTo>
                <a:lnTo>
                  <a:pt x="8886892" y="56350"/>
                </a:lnTo>
                <a:lnTo>
                  <a:pt x="8887025" y="57026"/>
                </a:lnTo>
                <a:lnTo>
                  <a:pt x="8887092" y="58017"/>
                </a:lnTo>
                <a:lnTo>
                  <a:pt x="8886672" y="58655"/>
                </a:lnTo>
                <a:close/>
                <a:moveTo>
                  <a:pt x="8886902" y="68628"/>
                </a:moveTo>
                <a:lnTo>
                  <a:pt x="8886187" y="68723"/>
                </a:lnTo>
                <a:lnTo>
                  <a:pt x="8886654" y="68180"/>
                </a:lnTo>
                <a:lnTo>
                  <a:pt x="8889711" y="67580"/>
                </a:lnTo>
                <a:lnTo>
                  <a:pt x="8889978" y="67408"/>
                </a:lnTo>
                <a:lnTo>
                  <a:pt x="8890473" y="67742"/>
                </a:lnTo>
                <a:lnTo>
                  <a:pt x="8890463" y="68056"/>
                </a:lnTo>
                <a:lnTo>
                  <a:pt x="8890244" y="68218"/>
                </a:lnTo>
                <a:lnTo>
                  <a:pt x="8888730" y="68228"/>
                </a:lnTo>
                <a:lnTo>
                  <a:pt x="8887539" y="68513"/>
                </a:lnTo>
                <a:lnTo>
                  <a:pt x="8886902" y="68628"/>
                </a:lnTo>
                <a:close/>
                <a:moveTo>
                  <a:pt x="8886749" y="77362"/>
                </a:moveTo>
                <a:lnTo>
                  <a:pt x="8888187" y="78410"/>
                </a:lnTo>
                <a:lnTo>
                  <a:pt x="8887997" y="79134"/>
                </a:lnTo>
                <a:lnTo>
                  <a:pt x="8887511" y="79962"/>
                </a:lnTo>
                <a:lnTo>
                  <a:pt x="8885634" y="82077"/>
                </a:lnTo>
                <a:lnTo>
                  <a:pt x="8885063" y="81877"/>
                </a:lnTo>
                <a:lnTo>
                  <a:pt x="8886892" y="79962"/>
                </a:lnTo>
                <a:lnTo>
                  <a:pt x="8887597" y="78695"/>
                </a:lnTo>
                <a:lnTo>
                  <a:pt x="8886549" y="77724"/>
                </a:lnTo>
                <a:lnTo>
                  <a:pt x="8886129" y="77934"/>
                </a:lnTo>
                <a:lnTo>
                  <a:pt x="8885958" y="77934"/>
                </a:lnTo>
                <a:lnTo>
                  <a:pt x="8885596" y="77029"/>
                </a:lnTo>
                <a:lnTo>
                  <a:pt x="8885958" y="77029"/>
                </a:lnTo>
                <a:lnTo>
                  <a:pt x="8886749" y="77362"/>
                </a:lnTo>
                <a:close/>
                <a:moveTo>
                  <a:pt x="8926211" y="125559"/>
                </a:moveTo>
                <a:lnTo>
                  <a:pt x="8925344" y="126282"/>
                </a:lnTo>
                <a:lnTo>
                  <a:pt x="8925011" y="125625"/>
                </a:lnTo>
                <a:lnTo>
                  <a:pt x="8925439" y="124816"/>
                </a:lnTo>
                <a:lnTo>
                  <a:pt x="8924715" y="121453"/>
                </a:lnTo>
                <a:lnTo>
                  <a:pt x="8923516" y="120996"/>
                </a:lnTo>
                <a:lnTo>
                  <a:pt x="8922801" y="119986"/>
                </a:lnTo>
                <a:lnTo>
                  <a:pt x="8923144" y="119986"/>
                </a:lnTo>
                <a:lnTo>
                  <a:pt x="8924344" y="120910"/>
                </a:lnTo>
                <a:lnTo>
                  <a:pt x="8925306" y="121330"/>
                </a:lnTo>
                <a:lnTo>
                  <a:pt x="8925868" y="123539"/>
                </a:lnTo>
                <a:lnTo>
                  <a:pt x="8926211" y="125559"/>
                </a:lnTo>
                <a:close/>
                <a:moveTo>
                  <a:pt x="8793690" y="127463"/>
                </a:moveTo>
                <a:lnTo>
                  <a:pt x="8793442" y="127521"/>
                </a:lnTo>
                <a:lnTo>
                  <a:pt x="8792937" y="127245"/>
                </a:lnTo>
                <a:lnTo>
                  <a:pt x="8793004" y="126902"/>
                </a:lnTo>
                <a:lnTo>
                  <a:pt x="8793356" y="126749"/>
                </a:lnTo>
                <a:lnTo>
                  <a:pt x="8793804" y="127006"/>
                </a:lnTo>
                <a:lnTo>
                  <a:pt x="8793690" y="127463"/>
                </a:lnTo>
                <a:close/>
                <a:moveTo>
                  <a:pt x="8933278" y="136446"/>
                </a:moveTo>
                <a:lnTo>
                  <a:pt x="8933441" y="137817"/>
                </a:lnTo>
                <a:lnTo>
                  <a:pt x="8932831" y="137636"/>
                </a:lnTo>
                <a:lnTo>
                  <a:pt x="8932631" y="137103"/>
                </a:lnTo>
                <a:lnTo>
                  <a:pt x="8932431" y="135722"/>
                </a:lnTo>
                <a:lnTo>
                  <a:pt x="8931792" y="134369"/>
                </a:lnTo>
                <a:lnTo>
                  <a:pt x="8932516" y="134731"/>
                </a:lnTo>
                <a:lnTo>
                  <a:pt x="8933117" y="135789"/>
                </a:lnTo>
                <a:lnTo>
                  <a:pt x="8933278" y="136446"/>
                </a:lnTo>
                <a:close/>
                <a:moveTo>
                  <a:pt x="119024" y="212903"/>
                </a:moveTo>
                <a:lnTo>
                  <a:pt x="118948" y="213065"/>
                </a:lnTo>
                <a:lnTo>
                  <a:pt x="118624" y="212855"/>
                </a:lnTo>
                <a:lnTo>
                  <a:pt x="117996" y="212465"/>
                </a:lnTo>
                <a:lnTo>
                  <a:pt x="117462" y="212036"/>
                </a:lnTo>
                <a:lnTo>
                  <a:pt x="117453" y="211855"/>
                </a:lnTo>
                <a:lnTo>
                  <a:pt x="118205" y="211598"/>
                </a:lnTo>
                <a:lnTo>
                  <a:pt x="119167" y="211398"/>
                </a:lnTo>
                <a:lnTo>
                  <a:pt x="119377" y="211674"/>
                </a:lnTo>
                <a:lnTo>
                  <a:pt x="119196" y="212065"/>
                </a:lnTo>
                <a:lnTo>
                  <a:pt x="119024" y="212903"/>
                </a:lnTo>
                <a:close/>
                <a:moveTo>
                  <a:pt x="94764" y="253908"/>
                </a:moveTo>
                <a:lnTo>
                  <a:pt x="94145" y="254051"/>
                </a:lnTo>
                <a:lnTo>
                  <a:pt x="93421" y="254051"/>
                </a:lnTo>
                <a:lnTo>
                  <a:pt x="93059" y="253698"/>
                </a:lnTo>
                <a:lnTo>
                  <a:pt x="93040" y="253413"/>
                </a:lnTo>
                <a:lnTo>
                  <a:pt x="93288" y="253413"/>
                </a:lnTo>
                <a:lnTo>
                  <a:pt x="93516" y="253460"/>
                </a:lnTo>
                <a:lnTo>
                  <a:pt x="94545" y="253508"/>
                </a:lnTo>
                <a:lnTo>
                  <a:pt x="94812" y="253717"/>
                </a:lnTo>
                <a:lnTo>
                  <a:pt x="94764" y="253908"/>
                </a:lnTo>
                <a:close/>
                <a:moveTo>
                  <a:pt x="203864" y="410118"/>
                </a:moveTo>
                <a:lnTo>
                  <a:pt x="203644" y="410546"/>
                </a:lnTo>
                <a:lnTo>
                  <a:pt x="203225" y="410394"/>
                </a:lnTo>
                <a:lnTo>
                  <a:pt x="202978" y="409851"/>
                </a:lnTo>
                <a:lnTo>
                  <a:pt x="202892" y="409261"/>
                </a:lnTo>
                <a:lnTo>
                  <a:pt x="203054" y="408784"/>
                </a:lnTo>
                <a:lnTo>
                  <a:pt x="203330" y="408804"/>
                </a:lnTo>
                <a:lnTo>
                  <a:pt x="203644" y="409394"/>
                </a:lnTo>
                <a:lnTo>
                  <a:pt x="203864" y="4101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492DDD88-316A-425A-4523-E96200DE562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6382 w 34737"/>
              <a:gd name="connsiteY0" fmla="*/ 14450 h 27137"/>
              <a:gd name="connsiteX1" fmla="*/ 5877 w 34737"/>
              <a:gd name="connsiteY1" fmla="*/ 14812 h 27137"/>
              <a:gd name="connsiteX2" fmla="*/ 3439 w 34737"/>
              <a:gd name="connsiteY2" fmla="*/ 13259 h 27137"/>
              <a:gd name="connsiteX3" fmla="*/ 2048 w 34737"/>
              <a:gd name="connsiteY3" fmla="*/ 12897 h 27137"/>
              <a:gd name="connsiteX4" fmla="*/ 0 w 34737"/>
              <a:gd name="connsiteY4" fmla="*/ 10392 h 27137"/>
              <a:gd name="connsiteX5" fmla="*/ 791 w 34737"/>
              <a:gd name="connsiteY5" fmla="*/ 1724 h 27137"/>
              <a:gd name="connsiteX6" fmla="*/ 1448 w 34737"/>
              <a:gd name="connsiteY6" fmla="*/ 610 h 27137"/>
              <a:gd name="connsiteX7" fmla="*/ 1943 w 34737"/>
              <a:gd name="connsiteY7" fmla="*/ 162 h 27137"/>
              <a:gd name="connsiteX8" fmla="*/ 3077 w 34737"/>
              <a:gd name="connsiteY8" fmla="*/ 0 h 27137"/>
              <a:gd name="connsiteX9" fmla="*/ 4458 w 34737"/>
              <a:gd name="connsiteY9" fmla="*/ 1086 h 27137"/>
              <a:gd name="connsiteX10" fmla="*/ 4096 w 34737"/>
              <a:gd name="connsiteY10" fmla="*/ 6658 h 27137"/>
              <a:gd name="connsiteX11" fmla="*/ 5915 w 34737"/>
              <a:gd name="connsiteY11" fmla="*/ 10411 h 27137"/>
              <a:gd name="connsiteX12" fmla="*/ 7087 w 34737"/>
              <a:gd name="connsiteY12" fmla="*/ 13392 h 27137"/>
              <a:gd name="connsiteX13" fmla="*/ 6382 w 34737"/>
              <a:gd name="connsiteY13" fmla="*/ 14450 h 27137"/>
              <a:gd name="connsiteX14" fmla="*/ 33395 w 34737"/>
              <a:gd name="connsiteY14" fmla="*/ 19345 h 27137"/>
              <a:gd name="connsiteX15" fmla="*/ 34738 w 34737"/>
              <a:gd name="connsiteY15" fmla="*/ 23098 h 27137"/>
              <a:gd name="connsiteX16" fmla="*/ 34728 w 34737"/>
              <a:gd name="connsiteY16" fmla="*/ 25927 h 27137"/>
              <a:gd name="connsiteX17" fmla="*/ 34157 w 34737"/>
              <a:gd name="connsiteY17" fmla="*/ 26822 h 27137"/>
              <a:gd name="connsiteX18" fmla="*/ 32957 w 34737"/>
              <a:gd name="connsiteY18" fmla="*/ 26232 h 27137"/>
              <a:gd name="connsiteX19" fmla="*/ 30747 w 34737"/>
              <a:gd name="connsiteY19" fmla="*/ 23984 h 27137"/>
              <a:gd name="connsiteX20" fmla="*/ 26547 w 34737"/>
              <a:gd name="connsiteY20" fmla="*/ 21793 h 27137"/>
              <a:gd name="connsiteX21" fmla="*/ 28480 w 34737"/>
              <a:gd name="connsiteY21" fmla="*/ 21612 h 27137"/>
              <a:gd name="connsiteX22" fmla="*/ 29604 w 34737"/>
              <a:gd name="connsiteY22" fmla="*/ 21832 h 27137"/>
              <a:gd name="connsiteX23" fmla="*/ 30795 w 34737"/>
              <a:gd name="connsiteY23" fmla="*/ 21632 h 27137"/>
              <a:gd name="connsiteX24" fmla="*/ 31538 w 34737"/>
              <a:gd name="connsiteY24" fmla="*/ 20393 h 27137"/>
              <a:gd name="connsiteX25" fmla="*/ 31690 w 34737"/>
              <a:gd name="connsiteY25" fmla="*/ 19660 h 27137"/>
              <a:gd name="connsiteX26" fmla="*/ 32738 w 34737"/>
              <a:gd name="connsiteY26" fmla="*/ 19069 h 27137"/>
              <a:gd name="connsiteX27" fmla="*/ 33395 w 34737"/>
              <a:gd name="connsiteY27" fmla="*/ 19345 h 27137"/>
              <a:gd name="connsiteX28" fmla="*/ 15011 w 34737"/>
              <a:gd name="connsiteY28" fmla="*/ 25470 h 27137"/>
              <a:gd name="connsiteX29" fmla="*/ 16888 w 34737"/>
              <a:gd name="connsiteY29" fmla="*/ 27137 h 27137"/>
              <a:gd name="connsiteX30" fmla="*/ 11668 w 34737"/>
              <a:gd name="connsiteY30" fmla="*/ 26451 h 27137"/>
              <a:gd name="connsiteX31" fmla="*/ 10849 w 34737"/>
              <a:gd name="connsiteY31" fmla="*/ 24946 h 27137"/>
              <a:gd name="connsiteX32" fmla="*/ 10811 w 34737"/>
              <a:gd name="connsiteY32" fmla="*/ 23841 h 27137"/>
              <a:gd name="connsiteX33" fmla="*/ 12764 w 34737"/>
              <a:gd name="connsiteY33" fmla="*/ 24079 h 27137"/>
              <a:gd name="connsiteX34" fmla="*/ 15011 w 34737"/>
              <a:gd name="connsiteY34" fmla="*/ 25470 h 27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4737" h="27137">
                <a:moveTo>
                  <a:pt x="6382" y="14450"/>
                </a:moveTo>
                <a:lnTo>
                  <a:pt x="5877" y="14812"/>
                </a:lnTo>
                <a:lnTo>
                  <a:pt x="3439" y="13259"/>
                </a:lnTo>
                <a:lnTo>
                  <a:pt x="2048" y="12897"/>
                </a:lnTo>
                <a:lnTo>
                  <a:pt x="0" y="10392"/>
                </a:lnTo>
                <a:lnTo>
                  <a:pt x="791" y="1724"/>
                </a:lnTo>
                <a:lnTo>
                  <a:pt x="1448" y="610"/>
                </a:lnTo>
                <a:lnTo>
                  <a:pt x="1943" y="162"/>
                </a:lnTo>
                <a:lnTo>
                  <a:pt x="3077" y="0"/>
                </a:lnTo>
                <a:lnTo>
                  <a:pt x="4458" y="1086"/>
                </a:lnTo>
                <a:lnTo>
                  <a:pt x="4096" y="6658"/>
                </a:lnTo>
                <a:lnTo>
                  <a:pt x="5915" y="10411"/>
                </a:lnTo>
                <a:lnTo>
                  <a:pt x="7087" y="13392"/>
                </a:lnTo>
                <a:lnTo>
                  <a:pt x="6382" y="14450"/>
                </a:lnTo>
                <a:close/>
                <a:moveTo>
                  <a:pt x="33395" y="19345"/>
                </a:moveTo>
                <a:lnTo>
                  <a:pt x="34738" y="23098"/>
                </a:lnTo>
                <a:lnTo>
                  <a:pt x="34728" y="25927"/>
                </a:lnTo>
                <a:lnTo>
                  <a:pt x="34157" y="26822"/>
                </a:lnTo>
                <a:lnTo>
                  <a:pt x="32957" y="26232"/>
                </a:lnTo>
                <a:lnTo>
                  <a:pt x="30747" y="23984"/>
                </a:lnTo>
                <a:lnTo>
                  <a:pt x="26547" y="21793"/>
                </a:lnTo>
                <a:lnTo>
                  <a:pt x="28480" y="21612"/>
                </a:lnTo>
                <a:lnTo>
                  <a:pt x="29604" y="21832"/>
                </a:lnTo>
                <a:lnTo>
                  <a:pt x="30795" y="21632"/>
                </a:lnTo>
                <a:lnTo>
                  <a:pt x="31538" y="20393"/>
                </a:lnTo>
                <a:lnTo>
                  <a:pt x="31690" y="19660"/>
                </a:lnTo>
                <a:lnTo>
                  <a:pt x="32738" y="19069"/>
                </a:lnTo>
                <a:lnTo>
                  <a:pt x="33395" y="19345"/>
                </a:lnTo>
                <a:close/>
                <a:moveTo>
                  <a:pt x="15011" y="25470"/>
                </a:moveTo>
                <a:lnTo>
                  <a:pt x="16888" y="27137"/>
                </a:lnTo>
                <a:lnTo>
                  <a:pt x="11668" y="26451"/>
                </a:lnTo>
                <a:lnTo>
                  <a:pt x="10849" y="24946"/>
                </a:lnTo>
                <a:lnTo>
                  <a:pt x="10811" y="23841"/>
                </a:lnTo>
                <a:lnTo>
                  <a:pt x="12764" y="24079"/>
                </a:lnTo>
                <a:lnTo>
                  <a:pt x="15011" y="2547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8E7E499A-F2E7-9353-0B09-059DEA9CCAD7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5601 w 8239"/>
              <a:gd name="connsiteY0" fmla="*/ 4515 h 8400"/>
              <a:gd name="connsiteX1" fmla="*/ 4915 w 8239"/>
              <a:gd name="connsiteY1" fmla="*/ 4953 h 8400"/>
              <a:gd name="connsiteX2" fmla="*/ 3696 w 8239"/>
              <a:gd name="connsiteY2" fmla="*/ 3238 h 8400"/>
              <a:gd name="connsiteX3" fmla="*/ 1733 w 8239"/>
              <a:gd name="connsiteY3" fmla="*/ 2772 h 8400"/>
              <a:gd name="connsiteX4" fmla="*/ 38 w 8239"/>
              <a:gd name="connsiteY4" fmla="*/ 1762 h 8400"/>
              <a:gd name="connsiteX5" fmla="*/ 0 w 8239"/>
              <a:gd name="connsiteY5" fmla="*/ 1543 h 8400"/>
              <a:gd name="connsiteX6" fmla="*/ 28 w 8239"/>
              <a:gd name="connsiteY6" fmla="*/ 1038 h 8400"/>
              <a:gd name="connsiteX7" fmla="*/ 362 w 8239"/>
              <a:gd name="connsiteY7" fmla="*/ 448 h 8400"/>
              <a:gd name="connsiteX8" fmla="*/ 1229 w 8239"/>
              <a:gd name="connsiteY8" fmla="*/ 0 h 8400"/>
              <a:gd name="connsiteX9" fmla="*/ 3391 w 8239"/>
              <a:gd name="connsiteY9" fmla="*/ 1381 h 8400"/>
              <a:gd name="connsiteX10" fmla="*/ 4401 w 8239"/>
              <a:gd name="connsiteY10" fmla="*/ 3115 h 8400"/>
              <a:gd name="connsiteX11" fmla="*/ 5344 w 8239"/>
              <a:gd name="connsiteY11" fmla="*/ 3905 h 8400"/>
              <a:gd name="connsiteX12" fmla="*/ 5601 w 8239"/>
              <a:gd name="connsiteY12" fmla="*/ 4515 h 8400"/>
              <a:gd name="connsiteX13" fmla="*/ 8239 w 8239"/>
              <a:gd name="connsiteY13" fmla="*/ 7811 h 8400"/>
              <a:gd name="connsiteX14" fmla="*/ 6896 w 8239"/>
              <a:gd name="connsiteY14" fmla="*/ 8401 h 8400"/>
              <a:gd name="connsiteX15" fmla="*/ 5753 w 8239"/>
              <a:gd name="connsiteY15" fmla="*/ 7601 h 8400"/>
              <a:gd name="connsiteX16" fmla="*/ 6010 w 8239"/>
              <a:gd name="connsiteY16" fmla="*/ 5667 h 8400"/>
              <a:gd name="connsiteX17" fmla="*/ 7096 w 8239"/>
              <a:gd name="connsiteY17" fmla="*/ 5610 h 8400"/>
              <a:gd name="connsiteX18" fmla="*/ 8182 w 8239"/>
              <a:gd name="connsiteY18" fmla="*/ 6467 h 8400"/>
              <a:gd name="connsiteX19" fmla="*/ 8239 w 8239"/>
              <a:gd name="connsiteY19" fmla="*/ 7811 h 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239" h="8400">
                <a:moveTo>
                  <a:pt x="5601" y="4515"/>
                </a:moveTo>
                <a:lnTo>
                  <a:pt x="4915" y="4953"/>
                </a:lnTo>
                <a:lnTo>
                  <a:pt x="3696" y="3238"/>
                </a:lnTo>
                <a:lnTo>
                  <a:pt x="1733" y="2772"/>
                </a:lnTo>
                <a:lnTo>
                  <a:pt x="38" y="1762"/>
                </a:lnTo>
                <a:lnTo>
                  <a:pt x="0" y="1543"/>
                </a:lnTo>
                <a:lnTo>
                  <a:pt x="28" y="1038"/>
                </a:lnTo>
                <a:lnTo>
                  <a:pt x="362" y="448"/>
                </a:lnTo>
                <a:lnTo>
                  <a:pt x="1229" y="0"/>
                </a:lnTo>
                <a:lnTo>
                  <a:pt x="3391" y="1381"/>
                </a:lnTo>
                <a:lnTo>
                  <a:pt x="4401" y="3115"/>
                </a:lnTo>
                <a:lnTo>
                  <a:pt x="5344" y="3905"/>
                </a:lnTo>
                <a:lnTo>
                  <a:pt x="5601" y="4515"/>
                </a:lnTo>
                <a:close/>
                <a:moveTo>
                  <a:pt x="8239" y="7811"/>
                </a:moveTo>
                <a:lnTo>
                  <a:pt x="6896" y="8401"/>
                </a:lnTo>
                <a:lnTo>
                  <a:pt x="5753" y="7601"/>
                </a:lnTo>
                <a:lnTo>
                  <a:pt x="6010" y="5667"/>
                </a:lnTo>
                <a:lnTo>
                  <a:pt x="7096" y="5610"/>
                </a:lnTo>
                <a:lnTo>
                  <a:pt x="8182" y="6467"/>
                </a:lnTo>
                <a:lnTo>
                  <a:pt x="8239" y="781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6" name="Freeform: Shape 125">
            <a:extLst>
              <a:ext uri="{FF2B5EF4-FFF2-40B4-BE49-F238E27FC236}">
                <a16:creationId xmlns:a16="http://schemas.microsoft.com/office/drawing/2014/main" id="{E1536C14-EC5E-1074-1523-D9E661C53872}"/>
              </a:ext>
            </a:extLst>
          </p:cNvPr>
          <p:cNvSpPr/>
          <p:nvPr/>
        </p:nvSpPr>
        <p:spPr>
          <a:xfrm>
            <a:off x="5872480" y="3312160"/>
            <a:ext cx="34068" cy="1751"/>
          </a:xfrm>
          <a:custGeom>
            <a:avLst/>
            <a:gdLst>
              <a:gd name="connsiteX0" fmla="*/ 165154 w 169449"/>
              <a:gd name="connsiteY0" fmla="*/ 16821 h 184651"/>
              <a:gd name="connsiteX1" fmla="*/ 165878 w 169449"/>
              <a:gd name="connsiteY1" fmla="*/ 19012 h 184651"/>
              <a:gd name="connsiteX2" fmla="*/ 167593 w 169449"/>
              <a:gd name="connsiteY2" fmla="*/ 21146 h 184651"/>
              <a:gd name="connsiteX3" fmla="*/ 168488 w 169449"/>
              <a:gd name="connsiteY3" fmla="*/ 22698 h 184651"/>
              <a:gd name="connsiteX4" fmla="*/ 168669 w 169449"/>
              <a:gd name="connsiteY4" fmla="*/ 24308 h 184651"/>
              <a:gd name="connsiteX5" fmla="*/ 169450 w 169449"/>
              <a:gd name="connsiteY5" fmla="*/ 25213 h 184651"/>
              <a:gd name="connsiteX6" fmla="*/ 168088 w 169449"/>
              <a:gd name="connsiteY6" fmla="*/ 26213 h 184651"/>
              <a:gd name="connsiteX7" fmla="*/ 166297 w 169449"/>
              <a:gd name="connsiteY7" fmla="*/ 25603 h 184651"/>
              <a:gd name="connsiteX8" fmla="*/ 163316 w 169449"/>
              <a:gd name="connsiteY8" fmla="*/ 25241 h 184651"/>
              <a:gd name="connsiteX9" fmla="*/ 159496 w 169449"/>
              <a:gd name="connsiteY9" fmla="*/ 28394 h 184651"/>
              <a:gd name="connsiteX10" fmla="*/ 157382 w 169449"/>
              <a:gd name="connsiteY10" fmla="*/ 29499 h 184651"/>
              <a:gd name="connsiteX11" fmla="*/ 155896 w 169449"/>
              <a:gd name="connsiteY11" fmla="*/ 32595 h 184651"/>
              <a:gd name="connsiteX12" fmla="*/ 152915 w 169449"/>
              <a:gd name="connsiteY12" fmla="*/ 34433 h 184651"/>
              <a:gd name="connsiteX13" fmla="*/ 151286 w 169449"/>
              <a:gd name="connsiteY13" fmla="*/ 36385 h 184651"/>
              <a:gd name="connsiteX14" fmla="*/ 149171 w 169449"/>
              <a:gd name="connsiteY14" fmla="*/ 39767 h 184651"/>
              <a:gd name="connsiteX15" fmla="*/ 147781 w 169449"/>
              <a:gd name="connsiteY15" fmla="*/ 43024 h 184651"/>
              <a:gd name="connsiteX16" fmla="*/ 144570 w 169449"/>
              <a:gd name="connsiteY16" fmla="*/ 46358 h 184651"/>
              <a:gd name="connsiteX17" fmla="*/ 142694 w 169449"/>
              <a:gd name="connsiteY17" fmla="*/ 50540 h 184651"/>
              <a:gd name="connsiteX18" fmla="*/ 142590 w 169449"/>
              <a:gd name="connsiteY18" fmla="*/ 54121 h 184651"/>
              <a:gd name="connsiteX19" fmla="*/ 144637 w 169449"/>
              <a:gd name="connsiteY19" fmla="*/ 57778 h 184651"/>
              <a:gd name="connsiteX20" fmla="*/ 144828 w 169449"/>
              <a:gd name="connsiteY20" fmla="*/ 60884 h 184651"/>
              <a:gd name="connsiteX21" fmla="*/ 143399 w 169449"/>
              <a:gd name="connsiteY21" fmla="*/ 67265 h 184651"/>
              <a:gd name="connsiteX22" fmla="*/ 144189 w 169449"/>
              <a:gd name="connsiteY22" fmla="*/ 74019 h 184651"/>
              <a:gd name="connsiteX23" fmla="*/ 143303 w 169449"/>
              <a:gd name="connsiteY23" fmla="*/ 76657 h 184651"/>
              <a:gd name="connsiteX24" fmla="*/ 133474 w 169449"/>
              <a:gd name="connsiteY24" fmla="*/ 81267 h 184651"/>
              <a:gd name="connsiteX25" fmla="*/ 130902 w 169449"/>
              <a:gd name="connsiteY25" fmla="*/ 83563 h 184651"/>
              <a:gd name="connsiteX26" fmla="*/ 127292 w 169449"/>
              <a:gd name="connsiteY26" fmla="*/ 89516 h 184651"/>
              <a:gd name="connsiteX27" fmla="*/ 122891 w 169449"/>
              <a:gd name="connsiteY27" fmla="*/ 91726 h 184651"/>
              <a:gd name="connsiteX28" fmla="*/ 120158 w 169449"/>
              <a:gd name="connsiteY28" fmla="*/ 94145 h 184651"/>
              <a:gd name="connsiteX29" fmla="*/ 116377 w 169449"/>
              <a:gd name="connsiteY29" fmla="*/ 95574 h 184651"/>
              <a:gd name="connsiteX30" fmla="*/ 113957 w 169449"/>
              <a:gd name="connsiteY30" fmla="*/ 99746 h 184651"/>
              <a:gd name="connsiteX31" fmla="*/ 111300 w 169449"/>
              <a:gd name="connsiteY31" fmla="*/ 102108 h 184651"/>
              <a:gd name="connsiteX32" fmla="*/ 108138 w 169449"/>
              <a:gd name="connsiteY32" fmla="*/ 103546 h 184651"/>
              <a:gd name="connsiteX33" fmla="*/ 105766 w 169449"/>
              <a:gd name="connsiteY33" fmla="*/ 105394 h 184651"/>
              <a:gd name="connsiteX34" fmla="*/ 100469 w 169449"/>
              <a:gd name="connsiteY34" fmla="*/ 105508 h 184651"/>
              <a:gd name="connsiteX35" fmla="*/ 96727 w 169449"/>
              <a:gd name="connsiteY35" fmla="*/ 106794 h 184651"/>
              <a:gd name="connsiteX36" fmla="*/ 94069 w 169449"/>
              <a:gd name="connsiteY36" fmla="*/ 110252 h 184651"/>
              <a:gd name="connsiteX37" fmla="*/ 86077 w 169449"/>
              <a:gd name="connsiteY37" fmla="*/ 114205 h 184651"/>
              <a:gd name="connsiteX38" fmla="*/ 84991 w 169449"/>
              <a:gd name="connsiteY38" fmla="*/ 117186 h 184651"/>
              <a:gd name="connsiteX39" fmla="*/ 85525 w 169449"/>
              <a:gd name="connsiteY39" fmla="*/ 121777 h 184651"/>
              <a:gd name="connsiteX40" fmla="*/ 85573 w 169449"/>
              <a:gd name="connsiteY40" fmla="*/ 125292 h 184651"/>
              <a:gd name="connsiteX41" fmla="*/ 84877 w 169449"/>
              <a:gd name="connsiteY41" fmla="*/ 128178 h 184651"/>
              <a:gd name="connsiteX42" fmla="*/ 83125 w 169449"/>
              <a:gd name="connsiteY42" fmla="*/ 127368 h 184651"/>
              <a:gd name="connsiteX43" fmla="*/ 82182 w 169449"/>
              <a:gd name="connsiteY43" fmla="*/ 128311 h 184651"/>
              <a:gd name="connsiteX44" fmla="*/ 81143 w 169449"/>
              <a:gd name="connsiteY44" fmla="*/ 130978 h 184651"/>
              <a:gd name="connsiteX45" fmla="*/ 81439 w 169449"/>
              <a:gd name="connsiteY45" fmla="*/ 134007 h 184651"/>
              <a:gd name="connsiteX46" fmla="*/ 84182 w 169449"/>
              <a:gd name="connsiteY46" fmla="*/ 134988 h 184651"/>
              <a:gd name="connsiteX47" fmla="*/ 86420 w 169449"/>
              <a:gd name="connsiteY47" fmla="*/ 136227 h 184651"/>
              <a:gd name="connsiteX48" fmla="*/ 89573 w 169449"/>
              <a:gd name="connsiteY48" fmla="*/ 136855 h 184651"/>
              <a:gd name="connsiteX49" fmla="*/ 91907 w 169449"/>
              <a:gd name="connsiteY49" fmla="*/ 138255 h 184651"/>
              <a:gd name="connsiteX50" fmla="*/ 96869 w 169449"/>
              <a:gd name="connsiteY50" fmla="*/ 144637 h 184651"/>
              <a:gd name="connsiteX51" fmla="*/ 100918 w 169449"/>
              <a:gd name="connsiteY51" fmla="*/ 147418 h 184651"/>
              <a:gd name="connsiteX52" fmla="*/ 101965 w 169449"/>
              <a:gd name="connsiteY52" fmla="*/ 148447 h 184651"/>
              <a:gd name="connsiteX53" fmla="*/ 104289 w 169449"/>
              <a:gd name="connsiteY53" fmla="*/ 149847 h 184651"/>
              <a:gd name="connsiteX54" fmla="*/ 106432 w 169449"/>
              <a:gd name="connsiteY54" fmla="*/ 152038 h 184651"/>
              <a:gd name="connsiteX55" fmla="*/ 107642 w 169449"/>
              <a:gd name="connsiteY55" fmla="*/ 154000 h 184651"/>
              <a:gd name="connsiteX56" fmla="*/ 106699 w 169449"/>
              <a:gd name="connsiteY56" fmla="*/ 154534 h 184651"/>
              <a:gd name="connsiteX57" fmla="*/ 105090 w 169449"/>
              <a:gd name="connsiteY57" fmla="*/ 157401 h 184651"/>
              <a:gd name="connsiteX58" fmla="*/ 103584 w 169449"/>
              <a:gd name="connsiteY58" fmla="*/ 161029 h 184651"/>
              <a:gd name="connsiteX59" fmla="*/ 102137 w 169449"/>
              <a:gd name="connsiteY59" fmla="*/ 162992 h 184651"/>
              <a:gd name="connsiteX60" fmla="*/ 100469 w 169449"/>
              <a:gd name="connsiteY60" fmla="*/ 164077 h 184651"/>
              <a:gd name="connsiteX61" fmla="*/ 98670 w 169449"/>
              <a:gd name="connsiteY61" fmla="*/ 164716 h 184651"/>
              <a:gd name="connsiteX62" fmla="*/ 95098 w 169449"/>
              <a:gd name="connsiteY62" fmla="*/ 164992 h 184651"/>
              <a:gd name="connsiteX63" fmla="*/ 91869 w 169449"/>
              <a:gd name="connsiteY63" fmla="*/ 164744 h 184651"/>
              <a:gd name="connsiteX64" fmla="*/ 90831 w 169449"/>
              <a:gd name="connsiteY64" fmla="*/ 164354 h 184651"/>
              <a:gd name="connsiteX65" fmla="*/ 86392 w 169449"/>
              <a:gd name="connsiteY65" fmla="*/ 164582 h 184651"/>
              <a:gd name="connsiteX66" fmla="*/ 85134 w 169449"/>
              <a:gd name="connsiteY66" fmla="*/ 164840 h 184651"/>
              <a:gd name="connsiteX67" fmla="*/ 78762 w 169449"/>
              <a:gd name="connsiteY67" fmla="*/ 164563 h 184651"/>
              <a:gd name="connsiteX68" fmla="*/ 75429 w 169449"/>
              <a:gd name="connsiteY68" fmla="*/ 164859 h 184651"/>
              <a:gd name="connsiteX69" fmla="*/ 73304 w 169449"/>
              <a:gd name="connsiteY69" fmla="*/ 165563 h 184651"/>
              <a:gd name="connsiteX70" fmla="*/ 71142 w 169449"/>
              <a:gd name="connsiteY70" fmla="*/ 167030 h 184651"/>
              <a:gd name="connsiteX71" fmla="*/ 69285 w 169449"/>
              <a:gd name="connsiteY71" fmla="*/ 169231 h 184651"/>
              <a:gd name="connsiteX72" fmla="*/ 67646 w 169449"/>
              <a:gd name="connsiteY72" fmla="*/ 171583 h 184651"/>
              <a:gd name="connsiteX73" fmla="*/ 64313 w 169449"/>
              <a:gd name="connsiteY73" fmla="*/ 175879 h 184651"/>
              <a:gd name="connsiteX74" fmla="*/ 61979 w 169449"/>
              <a:gd name="connsiteY74" fmla="*/ 177965 h 184651"/>
              <a:gd name="connsiteX75" fmla="*/ 61969 w 169449"/>
              <a:gd name="connsiteY75" fmla="*/ 180975 h 184651"/>
              <a:gd name="connsiteX76" fmla="*/ 61913 w 169449"/>
              <a:gd name="connsiteY76" fmla="*/ 181889 h 184651"/>
              <a:gd name="connsiteX77" fmla="*/ 61093 w 169449"/>
              <a:gd name="connsiteY77" fmla="*/ 182528 h 184651"/>
              <a:gd name="connsiteX78" fmla="*/ 60817 w 169449"/>
              <a:gd name="connsiteY78" fmla="*/ 182251 h 184651"/>
              <a:gd name="connsiteX79" fmla="*/ 59464 w 169449"/>
              <a:gd name="connsiteY79" fmla="*/ 182032 h 184651"/>
              <a:gd name="connsiteX80" fmla="*/ 54045 w 169449"/>
              <a:gd name="connsiteY80" fmla="*/ 179279 h 184651"/>
              <a:gd name="connsiteX81" fmla="*/ 49578 w 169449"/>
              <a:gd name="connsiteY81" fmla="*/ 180956 h 184651"/>
              <a:gd name="connsiteX82" fmla="*/ 48453 w 169449"/>
              <a:gd name="connsiteY82" fmla="*/ 183137 h 184651"/>
              <a:gd name="connsiteX83" fmla="*/ 47273 w 169449"/>
              <a:gd name="connsiteY83" fmla="*/ 183842 h 184651"/>
              <a:gd name="connsiteX84" fmla="*/ 45491 w 169449"/>
              <a:gd name="connsiteY84" fmla="*/ 179565 h 184651"/>
              <a:gd name="connsiteX85" fmla="*/ 42586 w 169449"/>
              <a:gd name="connsiteY85" fmla="*/ 179432 h 184651"/>
              <a:gd name="connsiteX86" fmla="*/ 37976 w 169449"/>
              <a:gd name="connsiteY86" fmla="*/ 175660 h 184651"/>
              <a:gd name="connsiteX87" fmla="*/ 35995 w 169449"/>
              <a:gd name="connsiteY87" fmla="*/ 176431 h 184651"/>
              <a:gd name="connsiteX88" fmla="*/ 35490 w 169449"/>
              <a:gd name="connsiteY88" fmla="*/ 177946 h 184651"/>
              <a:gd name="connsiteX89" fmla="*/ 32957 w 169449"/>
              <a:gd name="connsiteY89" fmla="*/ 181413 h 184651"/>
              <a:gd name="connsiteX90" fmla="*/ 29423 w 169449"/>
              <a:gd name="connsiteY90" fmla="*/ 184270 h 184651"/>
              <a:gd name="connsiteX91" fmla="*/ 28280 w 169449"/>
              <a:gd name="connsiteY91" fmla="*/ 184652 h 184651"/>
              <a:gd name="connsiteX92" fmla="*/ 26975 w 169449"/>
              <a:gd name="connsiteY92" fmla="*/ 184452 h 184651"/>
              <a:gd name="connsiteX93" fmla="*/ 27165 w 169449"/>
              <a:gd name="connsiteY93" fmla="*/ 183661 h 184651"/>
              <a:gd name="connsiteX94" fmla="*/ 25727 w 169449"/>
              <a:gd name="connsiteY94" fmla="*/ 180451 h 184651"/>
              <a:gd name="connsiteX95" fmla="*/ 20145 w 169449"/>
              <a:gd name="connsiteY95" fmla="*/ 179156 h 184651"/>
              <a:gd name="connsiteX96" fmla="*/ 18136 w 169449"/>
              <a:gd name="connsiteY96" fmla="*/ 177784 h 184651"/>
              <a:gd name="connsiteX97" fmla="*/ 17116 w 169449"/>
              <a:gd name="connsiteY97" fmla="*/ 177489 h 184651"/>
              <a:gd name="connsiteX98" fmla="*/ 22584 w 169449"/>
              <a:gd name="connsiteY98" fmla="*/ 173898 h 184651"/>
              <a:gd name="connsiteX99" fmla="*/ 24012 w 169449"/>
              <a:gd name="connsiteY99" fmla="*/ 173260 h 184651"/>
              <a:gd name="connsiteX100" fmla="*/ 22946 w 169449"/>
              <a:gd name="connsiteY100" fmla="*/ 172421 h 184651"/>
              <a:gd name="connsiteX101" fmla="*/ 21764 w 169449"/>
              <a:gd name="connsiteY101" fmla="*/ 172012 h 184651"/>
              <a:gd name="connsiteX102" fmla="*/ 17279 w 169449"/>
              <a:gd name="connsiteY102" fmla="*/ 172545 h 184651"/>
              <a:gd name="connsiteX103" fmla="*/ 14935 w 169449"/>
              <a:gd name="connsiteY103" fmla="*/ 171364 h 184651"/>
              <a:gd name="connsiteX104" fmla="*/ 11525 w 169449"/>
              <a:gd name="connsiteY104" fmla="*/ 171745 h 184651"/>
              <a:gd name="connsiteX105" fmla="*/ 9154 w 169449"/>
              <a:gd name="connsiteY105" fmla="*/ 170812 h 184651"/>
              <a:gd name="connsiteX106" fmla="*/ 14068 w 169449"/>
              <a:gd name="connsiteY106" fmla="*/ 167278 h 184651"/>
              <a:gd name="connsiteX107" fmla="*/ 14288 w 169449"/>
              <a:gd name="connsiteY107" fmla="*/ 165192 h 184651"/>
              <a:gd name="connsiteX108" fmla="*/ 14231 w 169449"/>
              <a:gd name="connsiteY108" fmla="*/ 163601 h 184651"/>
              <a:gd name="connsiteX109" fmla="*/ 16716 w 169449"/>
              <a:gd name="connsiteY109" fmla="*/ 158896 h 184651"/>
              <a:gd name="connsiteX110" fmla="*/ 19222 w 169449"/>
              <a:gd name="connsiteY110" fmla="*/ 156296 h 184651"/>
              <a:gd name="connsiteX111" fmla="*/ 25708 w 169449"/>
              <a:gd name="connsiteY111" fmla="*/ 152590 h 184651"/>
              <a:gd name="connsiteX112" fmla="*/ 28527 w 169449"/>
              <a:gd name="connsiteY112" fmla="*/ 152076 h 184651"/>
              <a:gd name="connsiteX113" fmla="*/ 30575 w 169449"/>
              <a:gd name="connsiteY113" fmla="*/ 152229 h 184651"/>
              <a:gd name="connsiteX114" fmla="*/ 32252 w 169449"/>
              <a:gd name="connsiteY114" fmla="*/ 151886 h 184651"/>
              <a:gd name="connsiteX115" fmla="*/ 30489 w 169449"/>
              <a:gd name="connsiteY115" fmla="*/ 150466 h 184651"/>
              <a:gd name="connsiteX116" fmla="*/ 28766 w 169449"/>
              <a:gd name="connsiteY116" fmla="*/ 149819 h 184651"/>
              <a:gd name="connsiteX117" fmla="*/ 25413 w 169449"/>
              <a:gd name="connsiteY117" fmla="*/ 149952 h 184651"/>
              <a:gd name="connsiteX118" fmla="*/ 21936 w 169449"/>
              <a:gd name="connsiteY118" fmla="*/ 147818 h 184651"/>
              <a:gd name="connsiteX119" fmla="*/ 21631 w 169449"/>
              <a:gd name="connsiteY119" fmla="*/ 145561 h 184651"/>
              <a:gd name="connsiteX120" fmla="*/ 28375 w 169449"/>
              <a:gd name="connsiteY120" fmla="*/ 131264 h 184651"/>
              <a:gd name="connsiteX121" fmla="*/ 28470 w 169449"/>
              <a:gd name="connsiteY121" fmla="*/ 129959 h 184651"/>
              <a:gd name="connsiteX122" fmla="*/ 27423 w 169449"/>
              <a:gd name="connsiteY122" fmla="*/ 126463 h 184651"/>
              <a:gd name="connsiteX123" fmla="*/ 27080 w 169449"/>
              <a:gd name="connsiteY123" fmla="*/ 123053 h 184651"/>
              <a:gd name="connsiteX124" fmla="*/ 22241 w 169449"/>
              <a:gd name="connsiteY124" fmla="*/ 121091 h 184651"/>
              <a:gd name="connsiteX125" fmla="*/ 20098 w 169449"/>
              <a:gd name="connsiteY125" fmla="*/ 120853 h 184651"/>
              <a:gd name="connsiteX126" fmla="*/ 13897 w 169449"/>
              <a:gd name="connsiteY126" fmla="*/ 116995 h 184651"/>
              <a:gd name="connsiteX127" fmla="*/ 11420 w 169449"/>
              <a:gd name="connsiteY127" fmla="*/ 115043 h 184651"/>
              <a:gd name="connsiteX128" fmla="*/ 10439 w 169449"/>
              <a:gd name="connsiteY128" fmla="*/ 115624 h 184651"/>
              <a:gd name="connsiteX129" fmla="*/ 10259 w 169449"/>
              <a:gd name="connsiteY129" fmla="*/ 118710 h 184651"/>
              <a:gd name="connsiteX130" fmla="*/ 9373 w 169449"/>
              <a:gd name="connsiteY130" fmla="*/ 119396 h 184651"/>
              <a:gd name="connsiteX131" fmla="*/ 7744 w 169449"/>
              <a:gd name="connsiteY131" fmla="*/ 119996 h 184651"/>
              <a:gd name="connsiteX132" fmla="*/ 6925 w 169449"/>
              <a:gd name="connsiteY132" fmla="*/ 116472 h 184651"/>
              <a:gd name="connsiteX133" fmla="*/ 5582 w 169449"/>
              <a:gd name="connsiteY133" fmla="*/ 113919 h 184651"/>
              <a:gd name="connsiteX134" fmla="*/ 1467 w 169449"/>
              <a:gd name="connsiteY134" fmla="*/ 111318 h 184651"/>
              <a:gd name="connsiteX135" fmla="*/ 0 w 169449"/>
              <a:gd name="connsiteY135" fmla="*/ 109890 h 184651"/>
              <a:gd name="connsiteX136" fmla="*/ 705 w 169449"/>
              <a:gd name="connsiteY136" fmla="*/ 106785 h 184651"/>
              <a:gd name="connsiteX137" fmla="*/ 362 w 169449"/>
              <a:gd name="connsiteY137" fmla="*/ 106508 h 184651"/>
              <a:gd name="connsiteX138" fmla="*/ 1010 w 169449"/>
              <a:gd name="connsiteY138" fmla="*/ 103022 h 184651"/>
              <a:gd name="connsiteX139" fmla="*/ 3534 w 169449"/>
              <a:gd name="connsiteY139" fmla="*/ 100327 h 184651"/>
              <a:gd name="connsiteX140" fmla="*/ 9716 w 169449"/>
              <a:gd name="connsiteY140" fmla="*/ 95526 h 184651"/>
              <a:gd name="connsiteX141" fmla="*/ 11306 w 169449"/>
              <a:gd name="connsiteY141" fmla="*/ 93269 h 184651"/>
              <a:gd name="connsiteX142" fmla="*/ 14450 w 169449"/>
              <a:gd name="connsiteY142" fmla="*/ 90611 h 184651"/>
              <a:gd name="connsiteX143" fmla="*/ 15859 w 169449"/>
              <a:gd name="connsiteY143" fmla="*/ 90668 h 184651"/>
              <a:gd name="connsiteX144" fmla="*/ 17316 w 169449"/>
              <a:gd name="connsiteY144" fmla="*/ 90440 h 184651"/>
              <a:gd name="connsiteX145" fmla="*/ 17755 w 169449"/>
              <a:gd name="connsiteY145" fmla="*/ 89278 h 184651"/>
              <a:gd name="connsiteX146" fmla="*/ 18088 w 169449"/>
              <a:gd name="connsiteY146" fmla="*/ 88363 h 184651"/>
              <a:gd name="connsiteX147" fmla="*/ 19345 w 169449"/>
              <a:gd name="connsiteY147" fmla="*/ 87535 h 184651"/>
              <a:gd name="connsiteX148" fmla="*/ 22365 w 169449"/>
              <a:gd name="connsiteY148" fmla="*/ 86068 h 184651"/>
              <a:gd name="connsiteX149" fmla="*/ 25794 w 169449"/>
              <a:gd name="connsiteY149" fmla="*/ 84134 h 184651"/>
              <a:gd name="connsiteX150" fmla="*/ 28537 w 169449"/>
              <a:gd name="connsiteY150" fmla="*/ 83591 h 184651"/>
              <a:gd name="connsiteX151" fmla="*/ 31899 w 169449"/>
              <a:gd name="connsiteY151" fmla="*/ 80686 h 184651"/>
              <a:gd name="connsiteX152" fmla="*/ 33271 w 169449"/>
              <a:gd name="connsiteY152" fmla="*/ 79410 h 184651"/>
              <a:gd name="connsiteX153" fmla="*/ 34652 w 169449"/>
              <a:gd name="connsiteY153" fmla="*/ 79410 h 184651"/>
              <a:gd name="connsiteX154" fmla="*/ 35023 w 169449"/>
              <a:gd name="connsiteY154" fmla="*/ 78810 h 184651"/>
              <a:gd name="connsiteX155" fmla="*/ 35805 w 169449"/>
              <a:gd name="connsiteY155" fmla="*/ 77305 h 184651"/>
              <a:gd name="connsiteX156" fmla="*/ 36872 w 169449"/>
              <a:gd name="connsiteY156" fmla="*/ 76314 h 184651"/>
              <a:gd name="connsiteX157" fmla="*/ 38357 w 169449"/>
              <a:gd name="connsiteY157" fmla="*/ 76124 h 184651"/>
              <a:gd name="connsiteX158" fmla="*/ 40786 w 169449"/>
              <a:gd name="connsiteY158" fmla="*/ 75409 h 184651"/>
              <a:gd name="connsiteX159" fmla="*/ 43834 w 169449"/>
              <a:gd name="connsiteY159" fmla="*/ 74971 h 184651"/>
              <a:gd name="connsiteX160" fmla="*/ 45911 w 169449"/>
              <a:gd name="connsiteY160" fmla="*/ 72523 h 184651"/>
              <a:gd name="connsiteX161" fmla="*/ 46615 w 169449"/>
              <a:gd name="connsiteY161" fmla="*/ 70771 h 184651"/>
              <a:gd name="connsiteX162" fmla="*/ 47996 w 169449"/>
              <a:gd name="connsiteY162" fmla="*/ 68847 h 184651"/>
              <a:gd name="connsiteX163" fmla="*/ 50911 w 169449"/>
              <a:gd name="connsiteY163" fmla="*/ 66742 h 184651"/>
              <a:gd name="connsiteX164" fmla="*/ 52921 w 169449"/>
              <a:gd name="connsiteY164" fmla="*/ 63627 h 184651"/>
              <a:gd name="connsiteX165" fmla="*/ 55140 w 169449"/>
              <a:gd name="connsiteY165" fmla="*/ 60245 h 184651"/>
              <a:gd name="connsiteX166" fmla="*/ 56198 w 169449"/>
              <a:gd name="connsiteY166" fmla="*/ 59160 h 184651"/>
              <a:gd name="connsiteX167" fmla="*/ 57236 w 169449"/>
              <a:gd name="connsiteY167" fmla="*/ 58941 h 184651"/>
              <a:gd name="connsiteX168" fmla="*/ 57845 w 169449"/>
              <a:gd name="connsiteY168" fmla="*/ 57664 h 184651"/>
              <a:gd name="connsiteX169" fmla="*/ 58560 w 169449"/>
              <a:gd name="connsiteY169" fmla="*/ 54054 h 184651"/>
              <a:gd name="connsiteX170" fmla="*/ 59579 w 169449"/>
              <a:gd name="connsiteY170" fmla="*/ 50540 h 184651"/>
              <a:gd name="connsiteX171" fmla="*/ 60179 w 169449"/>
              <a:gd name="connsiteY171" fmla="*/ 48882 h 184651"/>
              <a:gd name="connsiteX172" fmla="*/ 62751 w 169449"/>
              <a:gd name="connsiteY172" fmla="*/ 47072 h 184651"/>
              <a:gd name="connsiteX173" fmla="*/ 63398 w 169449"/>
              <a:gd name="connsiteY173" fmla="*/ 46187 h 184651"/>
              <a:gd name="connsiteX174" fmla="*/ 63979 w 169449"/>
              <a:gd name="connsiteY174" fmla="*/ 45891 h 184651"/>
              <a:gd name="connsiteX175" fmla="*/ 65170 w 169449"/>
              <a:gd name="connsiteY175" fmla="*/ 46129 h 184651"/>
              <a:gd name="connsiteX176" fmla="*/ 66770 w 169449"/>
              <a:gd name="connsiteY176" fmla="*/ 45063 h 184651"/>
              <a:gd name="connsiteX177" fmla="*/ 68266 w 169449"/>
              <a:gd name="connsiteY177" fmla="*/ 43882 h 184651"/>
              <a:gd name="connsiteX178" fmla="*/ 69637 w 169449"/>
              <a:gd name="connsiteY178" fmla="*/ 44291 h 184651"/>
              <a:gd name="connsiteX179" fmla="*/ 71028 w 169449"/>
              <a:gd name="connsiteY179" fmla="*/ 45272 h 184651"/>
              <a:gd name="connsiteX180" fmla="*/ 72476 w 169449"/>
              <a:gd name="connsiteY180" fmla="*/ 47225 h 184651"/>
              <a:gd name="connsiteX181" fmla="*/ 73123 w 169449"/>
              <a:gd name="connsiteY181" fmla="*/ 48778 h 184651"/>
              <a:gd name="connsiteX182" fmla="*/ 74266 w 169449"/>
              <a:gd name="connsiteY182" fmla="*/ 50073 h 184651"/>
              <a:gd name="connsiteX183" fmla="*/ 74486 w 169449"/>
              <a:gd name="connsiteY183" fmla="*/ 51959 h 184651"/>
              <a:gd name="connsiteX184" fmla="*/ 75638 w 169449"/>
              <a:gd name="connsiteY184" fmla="*/ 52778 h 184651"/>
              <a:gd name="connsiteX185" fmla="*/ 78077 w 169449"/>
              <a:gd name="connsiteY185" fmla="*/ 53187 h 184651"/>
              <a:gd name="connsiteX186" fmla="*/ 82068 w 169449"/>
              <a:gd name="connsiteY186" fmla="*/ 54473 h 184651"/>
              <a:gd name="connsiteX187" fmla="*/ 84649 w 169449"/>
              <a:gd name="connsiteY187" fmla="*/ 54540 h 184651"/>
              <a:gd name="connsiteX188" fmla="*/ 86125 w 169449"/>
              <a:gd name="connsiteY188" fmla="*/ 55502 h 184651"/>
              <a:gd name="connsiteX189" fmla="*/ 89211 w 169449"/>
              <a:gd name="connsiteY189" fmla="*/ 56026 h 184651"/>
              <a:gd name="connsiteX190" fmla="*/ 95383 w 169449"/>
              <a:gd name="connsiteY190" fmla="*/ 55273 h 184651"/>
              <a:gd name="connsiteX191" fmla="*/ 97907 w 169449"/>
              <a:gd name="connsiteY191" fmla="*/ 55712 h 184651"/>
              <a:gd name="connsiteX192" fmla="*/ 98965 w 169449"/>
              <a:gd name="connsiteY192" fmla="*/ 56893 h 184651"/>
              <a:gd name="connsiteX193" fmla="*/ 100527 w 169449"/>
              <a:gd name="connsiteY193" fmla="*/ 57826 h 184651"/>
              <a:gd name="connsiteX194" fmla="*/ 101546 w 169449"/>
              <a:gd name="connsiteY194" fmla="*/ 57883 h 184651"/>
              <a:gd name="connsiteX195" fmla="*/ 102908 w 169449"/>
              <a:gd name="connsiteY195" fmla="*/ 56274 h 184651"/>
              <a:gd name="connsiteX196" fmla="*/ 104366 w 169449"/>
              <a:gd name="connsiteY196" fmla="*/ 53664 h 184651"/>
              <a:gd name="connsiteX197" fmla="*/ 105327 w 169449"/>
              <a:gd name="connsiteY197" fmla="*/ 51663 h 184651"/>
              <a:gd name="connsiteX198" fmla="*/ 105290 w 169449"/>
              <a:gd name="connsiteY198" fmla="*/ 50073 h 184651"/>
              <a:gd name="connsiteX199" fmla="*/ 104442 w 169449"/>
              <a:gd name="connsiteY199" fmla="*/ 48358 h 184651"/>
              <a:gd name="connsiteX200" fmla="*/ 102413 w 169449"/>
              <a:gd name="connsiteY200" fmla="*/ 46768 h 184651"/>
              <a:gd name="connsiteX201" fmla="*/ 101070 w 169449"/>
              <a:gd name="connsiteY201" fmla="*/ 44301 h 184651"/>
              <a:gd name="connsiteX202" fmla="*/ 99793 w 169449"/>
              <a:gd name="connsiteY202" fmla="*/ 41748 h 184651"/>
              <a:gd name="connsiteX203" fmla="*/ 99041 w 169449"/>
              <a:gd name="connsiteY203" fmla="*/ 40919 h 184651"/>
              <a:gd name="connsiteX204" fmla="*/ 98431 w 169449"/>
              <a:gd name="connsiteY204" fmla="*/ 39681 h 184651"/>
              <a:gd name="connsiteX205" fmla="*/ 98317 w 169449"/>
              <a:gd name="connsiteY205" fmla="*/ 37776 h 184651"/>
              <a:gd name="connsiteX206" fmla="*/ 98755 w 169449"/>
              <a:gd name="connsiteY206" fmla="*/ 36490 h 184651"/>
              <a:gd name="connsiteX207" fmla="*/ 101832 w 169449"/>
              <a:gd name="connsiteY207" fmla="*/ 35633 h 184651"/>
              <a:gd name="connsiteX208" fmla="*/ 105775 w 169449"/>
              <a:gd name="connsiteY208" fmla="*/ 35128 h 184651"/>
              <a:gd name="connsiteX209" fmla="*/ 108966 w 169449"/>
              <a:gd name="connsiteY209" fmla="*/ 35671 h 184651"/>
              <a:gd name="connsiteX210" fmla="*/ 114300 w 169449"/>
              <a:gd name="connsiteY210" fmla="*/ 35309 h 184651"/>
              <a:gd name="connsiteX211" fmla="*/ 117577 w 169449"/>
              <a:gd name="connsiteY211" fmla="*/ 34595 h 184651"/>
              <a:gd name="connsiteX212" fmla="*/ 120005 w 169449"/>
              <a:gd name="connsiteY212" fmla="*/ 34699 h 184651"/>
              <a:gd name="connsiteX213" fmla="*/ 122234 w 169449"/>
              <a:gd name="connsiteY213" fmla="*/ 34690 h 184651"/>
              <a:gd name="connsiteX214" fmla="*/ 123225 w 169449"/>
              <a:gd name="connsiteY214" fmla="*/ 33594 h 184651"/>
              <a:gd name="connsiteX215" fmla="*/ 126339 w 169449"/>
              <a:gd name="connsiteY215" fmla="*/ 30956 h 184651"/>
              <a:gd name="connsiteX216" fmla="*/ 127845 w 169449"/>
              <a:gd name="connsiteY216" fmla="*/ 30013 h 184651"/>
              <a:gd name="connsiteX217" fmla="*/ 129502 w 169449"/>
              <a:gd name="connsiteY217" fmla="*/ 28222 h 184651"/>
              <a:gd name="connsiteX218" fmla="*/ 129759 w 169449"/>
              <a:gd name="connsiteY218" fmla="*/ 26346 h 184651"/>
              <a:gd name="connsiteX219" fmla="*/ 130093 w 169449"/>
              <a:gd name="connsiteY219" fmla="*/ 24822 h 184651"/>
              <a:gd name="connsiteX220" fmla="*/ 131026 w 169449"/>
              <a:gd name="connsiteY220" fmla="*/ 23203 h 184651"/>
              <a:gd name="connsiteX221" fmla="*/ 132664 w 169449"/>
              <a:gd name="connsiteY221" fmla="*/ 21193 h 184651"/>
              <a:gd name="connsiteX222" fmla="*/ 134055 w 169449"/>
              <a:gd name="connsiteY222" fmla="*/ 20269 h 184651"/>
              <a:gd name="connsiteX223" fmla="*/ 135607 w 169449"/>
              <a:gd name="connsiteY223" fmla="*/ 20393 h 184651"/>
              <a:gd name="connsiteX224" fmla="*/ 137236 w 169449"/>
              <a:gd name="connsiteY224" fmla="*/ 21317 h 184651"/>
              <a:gd name="connsiteX225" fmla="*/ 138275 w 169449"/>
              <a:gd name="connsiteY225" fmla="*/ 22241 h 184651"/>
              <a:gd name="connsiteX226" fmla="*/ 139446 w 169449"/>
              <a:gd name="connsiteY226" fmla="*/ 21974 h 184651"/>
              <a:gd name="connsiteX227" fmla="*/ 140427 w 169449"/>
              <a:gd name="connsiteY227" fmla="*/ 20393 h 184651"/>
              <a:gd name="connsiteX228" fmla="*/ 141065 w 169449"/>
              <a:gd name="connsiteY228" fmla="*/ 20088 h 184651"/>
              <a:gd name="connsiteX229" fmla="*/ 142923 w 169449"/>
              <a:gd name="connsiteY229" fmla="*/ 19945 h 184651"/>
              <a:gd name="connsiteX230" fmla="*/ 143523 w 169449"/>
              <a:gd name="connsiteY230" fmla="*/ 18974 h 184651"/>
              <a:gd name="connsiteX231" fmla="*/ 144237 w 169449"/>
              <a:gd name="connsiteY231" fmla="*/ 14316 h 184651"/>
              <a:gd name="connsiteX232" fmla="*/ 144952 w 169449"/>
              <a:gd name="connsiteY232" fmla="*/ 10639 h 184651"/>
              <a:gd name="connsiteX233" fmla="*/ 145104 w 169449"/>
              <a:gd name="connsiteY233" fmla="*/ 8058 h 184651"/>
              <a:gd name="connsiteX234" fmla="*/ 146771 w 169449"/>
              <a:gd name="connsiteY234" fmla="*/ 3781 h 184651"/>
              <a:gd name="connsiteX235" fmla="*/ 147304 w 169449"/>
              <a:gd name="connsiteY235" fmla="*/ 1200 h 184651"/>
              <a:gd name="connsiteX236" fmla="*/ 148295 w 169449"/>
              <a:gd name="connsiteY236" fmla="*/ 0 h 184651"/>
              <a:gd name="connsiteX237" fmla="*/ 149438 w 169449"/>
              <a:gd name="connsiteY237" fmla="*/ 86 h 184651"/>
              <a:gd name="connsiteX238" fmla="*/ 150400 w 169449"/>
              <a:gd name="connsiteY238" fmla="*/ 848 h 184651"/>
              <a:gd name="connsiteX239" fmla="*/ 151609 w 169449"/>
              <a:gd name="connsiteY239" fmla="*/ 1286 h 184651"/>
              <a:gd name="connsiteX240" fmla="*/ 153219 w 169449"/>
              <a:gd name="connsiteY240" fmla="*/ 867 h 184651"/>
              <a:gd name="connsiteX241" fmla="*/ 154353 w 169449"/>
              <a:gd name="connsiteY241" fmla="*/ 1524 h 184651"/>
              <a:gd name="connsiteX242" fmla="*/ 155057 w 169449"/>
              <a:gd name="connsiteY242" fmla="*/ 2915 h 184651"/>
              <a:gd name="connsiteX243" fmla="*/ 157439 w 169449"/>
              <a:gd name="connsiteY243" fmla="*/ 3867 h 184651"/>
              <a:gd name="connsiteX244" fmla="*/ 157658 w 169449"/>
              <a:gd name="connsiteY244" fmla="*/ 4563 h 184651"/>
              <a:gd name="connsiteX245" fmla="*/ 157601 w 169449"/>
              <a:gd name="connsiteY245" fmla="*/ 9201 h 184651"/>
              <a:gd name="connsiteX246" fmla="*/ 158905 w 169449"/>
              <a:gd name="connsiteY246" fmla="*/ 11373 h 184651"/>
              <a:gd name="connsiteX247" fmla="*/ 160658 w 169449"/>
              <a:gd name="connsiteY247" fmla="*/ 13335 h 184651"/>
              <a:gd name="connsiteX248" fmla="*/ 163049 w 169449"/>
              <a:gd name="connsiteY248" fmla="*/ 15116 h 184651"/>
              <a:gd name="connsiteX249" fmla="*/ 164335 w 169449"/>
              <a:gd name="connsiteY249" fmla="*/ 15516 h 184651"/>
              <a:gd name="connsiteX250" fmla="*/ 165154 w 169449"/>
              <a:gd name="connsiteY250" fmla="*/ 16821 h 184651"/>
              <a:gd name="connsiteX251" fmla="*/ 14878 w 169449"/>
              <a:gd name="connsiteY251" fmla="*/ 122739 h 184651"/>
              <a:gd name="connsiteX252" fmla="*/ 13383 w 169449"/>
              <a:gd name="connsiteY252" fmla="*/ 123730 h 184651"/>
              <a:gd name="connsiteX253" fmla="*/ 13297 w 169449"/>
              <a:gd name="connsiteY253" fmla="*/ 121958 h 184651"/>
              <a:gd name="connsiteX254" fmla="*/ 14459 w 169449"/>
              <a:gd name="connsiteY254" fmla="*/ 120463 h 184651"/>
              <a:gd name="connsiteX255" fmla="*/ 15669 w 169449"/>
              <a:gd name="connsiteY255" fmla="*/ 120262 h 184651"/>
              <a:gd name="connsiteX256" fmla="*/ 14878 w 169449"/>
              <a:gd name="connsiteY256" fmla="*/ 122739 h 184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</a:cxnLst>
            <a:rect l="l" t="t" r="r" b="b"/>
            <a:pathLst>
              <a:path w="169449" h="184651">
                <a:moveTo>
                  <a:pt x="165154" y="16821"/>
                </a:moveTo>
                <a:lnTo>
                  <a:pt x="165878" y="19012"/>
                </a:lnTo>
                <a:lnTo>
                  <a:pt x="167593" y="21146"/>
                </a:lnTo>
                <a:lnTo>
                  <a:pt x="168488" y="22698"/>
                </a:lnTo>
                <a:lnTo>
                  <a:pt x="168669" y="24308"/>
                </a:lnTo>
                <a:lnTo>
                  <a:pt x="169450" y="25213"/>
                </a:lnTo>
                <a:lnTo>
                  <a:pt x="168088" y="26213"/>
                </a:lnTo>
                <a:lnTo>
                  <a:pt x="166297" y="25603"/>
                </a:lnTo>
                <a:lnTo>
                  <a:pt x="163316" y="25241"/>
                </a:lnTo>
                <a:lnTo>
                  <a:pt x="159496" y="28394"/>
                </a:lnTo>
                <a:lnTo>
                  <a:pt x="157382" y="29499"/>
                </a:lnTo>
                <a:lnTo>
                  <a:pt x="155896" y="32595"/>
                </a:lnTo>
                <a:lnTo>
                  <a:pt x="152915" y="34433"/>
                </a:lnTo>
                <a:lnTo>
                  <a:pt x="151286" y="36385"/>
                </a:lnTo>
                <a:lnTo>
                  <a:pt x="149171" y="39767"/>
                </a:lnTo>
                <a:lnTo>
                  <a:pt x="147781" y="43024"/>
                </a:lnTo>
                <a:lnTo>
                  <a:pt x="144570" y="46358"/>
                </a:lnTo>
                <a:lnTo>
                  <a:pt x="142694" y="50540"/>
                </a:lnTo>
                <a:lnTo>
                  <a:pt x="142590" y="54121"/>
                </a:lnTo>
                <a:lnTo>
                  <a:pt x="144637" y="57778"/>
                </a:lnTo>
                <a:lnTo>
                  <a:pt x="144828" y="60884"/>
                </a:lnTo>
                <a:lnTo>
                  <a:pt x="143399" y="67265"/>
                </a:lnTo>
                <a:lnTo>
                  <a:pt x="144189" y="74019"/>
                </a:lnTo>
                <a:lnTo>
                  <a:pt x="143303" y="76657"/>
                </a:lnTo>
                <a:lnTo>
                  <a:pt x="133474" y="81267"/>
                </a:lnTo>
                <a:lnTo>
                  <a:pt x="130902" y="83563"/>
                </a:lnTo>
                <a:lnTo>
                  <a:pt x="127292" y="89516"/>
                </a:lnTo>
                <a:lnTo>
                  <a:pt x="122891" y="91726"/>
                </a:lnTo>
                <a:lnTo>
                  <a:pt x="120158" y="94145"/>
                </a:lnTo>
                <a:lnTo>
                  <a:pt x="116377" y="95574"/>
                </a:lnTo>
                <a:lnTo>
                  <a:pt x="113957" y="99746"/>
                </a:lnTo>
                <a:lnTo>
                  <a:pt x="111300" y="102108"/>
                </a:lnTo>
                <a:lnTo>
                  <a:pt x="108138" y="103546"/>
                </a:lnTo>
                <a:lnTo>
                  <a:pt x="105766" y="105394"/>
                </a:lnTo>
                <a:lnTo>
                  <a:pt x="100469" y="105508"/>
                </a:lnTo>
                <a:lnTo>
                  <a:pt x="96727" y="106794"/>
                </a:lnTo>
                <a:lnTo>
                  <a:pt x="94069" y="110252"/>
                </a:lnTo>
                <a:lnTo>
                  <a:pt x="86077" y="114205"/>
                </a:lnTo>
                <a:lnTo>
                  <a:pt x="84991" y="117186"/>
                </a:lnTo>
                <a:lnTo>
                  <a:pt x="85525" y="121777"/>
                </a:lnTo>
                <a:lnTo>
                  <a:pt x="85573" y="125292"/>
                </a:lnTo>
                <a:lnTo>
                  <a:pt x="84877" y="128178"/>
                </a:lnTo>
                <a:lnTo>
                  <a:pt x="83125" y="127368"/>
                </a:lnTo>
                <a:lnTo>
                  <a:pt x="82182" y="128311"/>
                </a:lnTo>
                <a:lnTo>
                  <a:pt x="81143" y="130978"/>
                </a:lnTo>
                <a:lnTo>
                  <a:pt x="81439" y="134007"/>
                </a:lnTo>
                <a:lnTo>
                  <a:pt x="84182" y="134988"/>
                </a:lnTo>
                <a:lnTo>
                  <a:pt x="86420" y="136227"/>
                </a:lnTo>
                <a:lnTo>
                  <a:pt x="89573" y="136855"/>
                </a:lnTo>
                <a:lnTo>
                  <a:pt x="91907" y="138255"/>
                </a:lnTo>
                <a:lnTo>
                  <a:pt x="96869" y="144637"/>
                </a:lnTo>
                <a:lnTo>
                  <a:pt x="100918" y="147418"/>
                </a:lnTo>
                <a:lnTo>
                  <a:pt x="101965" y="148447"/>
                </a:lnTo>
                <a:lnTo>
                  <a:pt x="104289" y="149847"/>
                </a:lnTo>
                <a:lnTo>
                  <a:pt x="106432" y="152038"/>
                </a:lnTo>
                <a:lnTo>
                  <a:pt x="107642" y="154000"/>
                </a:lnTo>
                <a:lnTo>
                  <a:pt x="106699" y="154534"/>
                </a:lnTo>
                <a:lnTo>
                  <a:pt x="105090" y="157401"/>
                </a:lnTo>
                <a:lnTo>
                  <a:pt x="103584" y="161029"/>
                </a:lnTo>
                <a:lnTo>
                  <a:pt x="102137" y="162992"/>
                </a:lnTo>
                <a:lnTo>
                  <a:pt x="100469" y="164077"/>
                </a:lnTo>
                <a:lnTo>
                  <a:pt x="98670" y="164716"/>
                </a:lnTo>
                <a:lnTo>
                  <a:pt x="95098" y="164992"/>
                </a:lnTo>
                <a:lnTo>
                  <a:pt x="91869" y="164744"/>
                </a:lnTo>
                <a:lnTo>
                  <a:pt x="90831" y="164354"/>
                </a:lnTo>
                <a:lnTo>
                  <a:pt x="86392" y="164582"/>
                </a:lnTo>
                <a:lnTo>
                  <a:pt x="85134" y="164840"/>
                </a:lnTo>
                <a:lnTo>
                  <a:pt x="78762" y="164563"/>
                </a:lnTo>
                <a:lnTo>
                  <a:pt x="75429" y="164859"/>
                </a:lnTo>
                <a:lnTo>
                  <a:pt x="73304" y="165563"/>
                </a:lnTo>
                <a:lnTo>
                  <a:pt x="71142" y="167030"/>
                </a:lnTo>
                <a:lnTo>
                  <a:pt x="69285" y="169231"/>
                </a:lnTo>
                <a:lnTo>
                  <a:pt x="67646" y="171583"/>
                </a:lnTo>
                <a:lnTo>
                  <a:pt x="64313" y="175879"/>
                </a:lnTo>
                <a:lnTo>
                  <a:pt x="61979" y="177965"/>
                </a:lnTo>
                <a:lnTo>
                  <a:pt x="61969" y="180975"/>
                </a:lnTo>
                <a:lnTo>
                  <a:pt x="61913" y="181889"/>
                </a:lnTo>
                <a:lnTo>
                  <a:pt x="61093" y="182528"/>
                </a:lnTo>
                <a:lnTo>
                  <a:pt x="60817" y="182251"/>
                </a:lnTo>
                <a:lnTo>
                  <a:pt x="59464" y="182032"/>
                </a:lnTo>
                <a:lnTo>
                  <a:pt x="54045" y="179279"/>
                </a:lnTo>
                <a:lnTo>
                  <a:pt x="49578" y="180956"/>
                </a:lnTo>
                <a:lnTo>
                  <a:pt x="48453" y="183137"/>
                </a:lnTo>
                <a:lnTo>
                  <a:pt x="47273" y="183842"/>
                </a:lnTo>
                <a:lnTo>
                  <a:pt x="45491" y="179565"/>
                </a:lnTo>
                <a:lnTo>
                  <a:pt x="42586" y="179432"/>
                </a:lnTo>
                <a:lnTo>
                  <a:pt x="37976" y="175660"/>
                </a:lnTo>
                <a:lnTo>
                  <a:pt x="35995" y="176431"/>
                </a:lnTo>
                <a:lnTo>
                  <a:pt x="35490" y="177946"/>
                </a:lnTo>
                <a:lnTo>
                  <a:pt x="32957" y="181413"/>
                </a:lnTo>
                <a:lnTo>
                  <a:pt x="29423" y="184270"/>
                </a:lnTo>
                <a:lnTo>
                  <a:pt x="28280" y="184652"/>
                </a:lnTo>
                <a:lnTo>
                  <a:pt x="26975" y="184452"/>
                </a:lnTo>
                <a:lnTo>
                  <a:pt x="27165" y="183661"/>
                </a:lnTo>
                <a:lnTo>
                  <a:pt x="25727" y="180451"/>
                </a:lnTo>
                <a:lnTo>
                  <a:pt x="20145" y="179156"/>
                </a:lnTo>
                <a:lnTo>
                  <a:pt x="18136" y="177784"/>
                </a:lnTo>
                <a:lnTo>
                  <a:pt x="17116" y="177489"/>
                </a:lnTo>
                <a:lnTo>
                  <a:pt x="22584" y="173898"/>
                </a:lnTo>
                <a:lnTo>
                  <a:pt x="24012" y="173260"/>
                </a:lnTo>
                <a:lnTo>
                  <a:pt x="22946" y="172421"/>
                </a:lnTo>
                <a:lnTo>
                  <a:pt x="21764" y="172012"/>
                </a:lnTo>
                <a:lnTo>
                  <a:pt x="17279" y="172545"/>
                </a:lnTo>
                <a:lnTo>
                  <a:pt x="14935" y="171364"/>
                </a:lnTo>
                <a:lnTo>
                  <a:pt x="11525" y="171745"/>
                </a:lnTo>
                <a:lnTo>
                  <a:pt x="9154" y="170812"/>
                </a:lnTo>
                <a:lnTo>
                  <a:pt x="14068" y="167278"/>
                </a:lnTo>
                <a:lnTo>
                  <a:pt x="14288" y="165192"/>
                </a:lnTo>
                <a:lnTo>
                  <a:pt x="14231" y="163601"/>
                </a:lnTo>
                <a:lnTo>
                  <a:pt x="16716" y="158896"/>
                </a:lnTo>
                <a:lnTo>
                  <a:pt x="19222" y="156296"/>
                </a:lnTo>
                <a:lnTo>
                  <a:pt x="25708" y="152590"/>
                </a:lnTo>
                <a:lnTo>
                  <a:pt x="28527" y="152076"/>
                </a:lnTo>
                <a:lnTo>
                  <a:pt x="30575" y="152229"/>
                </a:lnTo>
                <a:lnTo>
                  <a:pt x="32252" y="151886"/>
                </a:lnTo>
                <a:lnTo>
                  <a:pt x="30489" y="150466"/>
                </a:lnTo>
                <a:lnTo>
                  <a:pt x="28766" y="149819"/>
                </a:lnTo>
                <a:lnTo>
                  <a:pt x="25413" y="149952"/>
                </a:lnTo>
                <a:lnTo>
                  <a:pt x="21936" y="147818"/>
                </a:lnTo>
                <a:lnTo>
                  <a:pt x="21631" y="145561"/>
                </a:lnTo>
                <a:lnTo>
                  <a:pt x="28375" y="131264"/>
                </a:lnTo>
                <a:lnTo>
                  <a:pt x="28470" y="129959"/>
                </a:lnTo>
                <a:lnTo>
                  <a:pt x="27423" y="126463"/>
                </a:lnTo>
                <a:lnTo>
                  <a:pt x="27080" y="123053"/>
                </a:lnTo>
                <a:lnTo>
                  <a:pt x="22241" y="121091"/>
                </a:lnTo>
                <a:lnTo>
                  <a:pt x="20098" y="120853"/>
                </a:lnTo>
                <a:lnTo>
                  <a:pt x="13897" y="116995"/>
                </a:lnTo>
                <a:lnTo>
                  <a:pt x="11420" y="115043"/>
                </a:lnTo>
                <a:lnTo>
                  <a:pt x="10439" y="115624"/>
                </a:lnTo>
                <a:lnTo>
                  <a:pt x="10259" y="118710"/>
                </a:lnTo>
                <a:lnTo>
                  <a:pt x="9373" y="119396"/>
                </a:lnTo>
                <a:lnTo>
                  <a:pt x="7744" y="119996"/>
                </a:lnTo>
                <a:lnTo>
                  <a:pt x="6925" y="116472"/>
                </a:lnTo>
                <a:lnTo>
                  <a:pt x="5582" y="113919"/>
                </a:lnTo>
                <a:lnTo>
                  <a:pt x="1467" y="111318"/>
                </a:lnTo>
                <a:lnTo>
                  <a:pt x="0" y="109890"/>
                </a:lnTo>
                <a:lnTo>
                  <a:pt x="705" y="106785"/>
                </a:lnTo>
                <a:lnTo>
                  <a:pt x="362" y="106508"/>
                </a:lnTo>
                <a:lnTo>
                  <a:pt x="1010" y="103022"/>
                </a:lnTo>
                <a:lnTo>
                  <a:pt x="3534" y="100327"/>
                </a:lnTo>
                <a:lnTo>
                  <a:pt x="9716" y="95526"/>
                </a:lnTo>
                <a:lnTo>
                  <a:pt x="11306" y="93269"/>
                </a:lnTo>
                <a:lnTo>
                  <a:pt x="14450" y="90611"/>
                </a:lnTo>
                <a:lnTo>
                  <a:pt x="15859" y="90668"/>
                </a:lnTo>
                <a:lnTo>
                  <a:pt x="17316" y="90440"/>
                </a:lnTo>
                <a:lnTo>
                  <a:pt x="17755" y="89278"/>
                </a:lnTo>
                <a:lnTo>
                  <a:pt x="18088" y="88363"/>
                </a:lnTo>
                <a:lnTo>
                  <a:pt x="19345" y="87535"/>
                </a:lnTo>
                <a:lnTo>
                  <a:pt x="22365" y="86068"/>
                </a:lnTo>
                <a:lnTo>
                  <a:pt x="25794" y="84134"/>
                </a:lnTo>
                <a:lnTo>
                  <a:pt x="28537" y="83591"/>
                </a:lnTo>
                <a:lnTo>
                  <a:pt x="31899" y="80686"/>
                </a:lnTo>
                <a:lnTo>
                  <a:pt x="33271" y="79410"/>
                </a:lnTo>
                <a:lnTo>
                  <a:pt x="34652" y="79410"/>
                </a:lnTo>
                <a:lnTo>
                  <a:pt x="35023" y="78810"/>
                </a:lnTo>
                <a:lnTo>
                  <a:pt x="35805" y="77305"/>
                </a:lnTo>
                <a:lnTo>
                  <a:pt x="36872" y="76314"/>
                </a:lnTo>
                <a:lnTo>
                  <a:pt x="38357" y="76124"/>
                </a:lnTo>
                <a:lnTo>
                  <a:pt x="40786" y="75409"/>
                </a:lnTo>
                <a:lnTo>
                  <a:pt x="43834" y="74971"/>
                </a:lnTo>
                <a:lnTo>
                  <a:pt x="45911" y="72523"/>
                </a:lnTo>
                <a:lnTo>
                  <a:pt x="46615" y="70771"/>
                </a:lnTo>
                <a:lnTo>
                  <a:pt x="47996" y="68847"/>
                </a:lnTo>
                <a:lnTo>
                  <a:pt x="50911" y="66742"/>
                </a:lnTo>
                <a:lnTo>
                  <a:pt x="52921" y="63627"/>
                </a:lnTo>
                <a:lnTo>
                  <a:pt x="55140" y="60245"/>
                </a:lnTo>
                <a:lnTo>
                  <a:pt x="56198" y="59160"/>
                </a:lnTo>
                <a:lnTo>
                  <a:pt x="57236" y="58941"/>
                </a:lnTo>
                <a:lnTo>
                  <a:pt x="57845" y="57664"/>
                </a:lnTo>
                <a:lnTo>
                  <a:pt x="58560" y="54054"/>
                </a:lnTo>
                <a:lnTo>
                  <a:pt x="59579" y="50540"/>
                </a:lnTo>
                <a:lnTo>
                  <a:pt x="60179" y="48882"/>
                </a:lnTo>
                <a:lnTo>
                  <a:pt x="62751" y="47072"/>
                </a:lnTo>
                <a:lnTo>
                  <a:pt x="63398" y="46187"/>
                </a:lnTo>
                <a:lnTo>
                  <a:pt x="63979" y="45891"/>
                </a:lnTo>
                <a:lnTo>
                  <a:pt x="65170" y="46129"/>
                </a:lnTo>
                <a:lnTo>
                  <a:pt x="66770" y="45063"/>
                </a:lnTo>
                <a:lnTo>
                  <a:pt x="68266" y="43882"/>
                </a:lnTo>
                <a:lnTo>
                  <a:pt x="69637" y="44291"/>
                </a:lnTo>
                <a:lnTo>
                  <a:pt x="71028" y="45272"/>
                </a:lnTo>
                <a:lnTo>
                  <a:pt x="72476" y="47225"/>
                </a:lnTo>
                <a:lnTo>
                  <a:pt x="73123" y="48778"/>
                </a:lnTo>
                <a:lnTo>
                  <a:pt x="74266" y="50073"/>
                </a:lnTo>
                <a:lnTo>
                  <a:pt x="74486" y="51959"/>
                </a:lnTo>
                <a:lnTo>
                  <a:pt x="75638" y="52778"/>
                </a:lnTo>
                <a:lnTo>
                  <a:pt x="78077" y="53187"/>
                </a:lnTo>
                <a:lnTo>
                  <a:pt x="82068" y="54473"/>
                </a:lnTo>
                <a:lnTo>
                  <a:pt x="84649" y="54540"/>
                </a:lnTo>
                <a:lnTo>
                  <a:pt x="86125" y="55502"/>
                </a:lnTo>
                <a:lnTo>
                  <a:pt x="89211" y="56026"/>
                </a:lnTo>
                <a:lnTo>
                  <a:pt x="95383" y="55273"/>
                </a:lnTo>
                <a:lnTo>
                  <a:pt x="97907" y="55712"/>
                </a:lnTo>
                <a:lnTo>
                  <a:pt x="98965" y="56893"/>
                </a:lnTo>
                <a:lnTo>
                  <a:pt x="100527" y="57826"/>
                </a:lnTo>
                <a:lnTo>
                  <a:pt x="101546" y="57883"/>
                </a:lnTo>
                <a:lnTo>
                  <a:pt x="102908" y="56274"/>
                </a:lnTo>
                <a:lnTo>
                  <a:pt x="104366" y="53664"/>
                </a:lnTo>
                <a:lnTo>
                  <a:pt x="105327" y="51663"/>
                </a:lnTo>
                <a:lnTo>
                  <a:pt x="105290" y="50073"/>
                </a:lnTo>
                <a:lnTo>
                  <a:pt x="104442" y="48358"/>
                </a:lnTo>
                <a:lnTo>
                  <a:pt x="102413" y="46768"/>
                </a:lnTo>
                <a:lnTo>
                  <a:pt x="101070" y="44301"/>
                </a:lnTo>
                <a:lnTo>
                  <a:pt x="99793" y="41748"/>
                </a:lnTo>
                <a:lnTo>
                  <a:pt x="99041" y="40919"/>
                </a:lnTo>
                <a:lnTo>
                  <a:pt x="98431" y="39681"/>
                </a:lnTo>
                <a:lnTo>
                  <a:pt x="98317" y="37776"/>
                </a:lnTo>
                <a:lnTo>
                  <a:pt x="98755" y="36490"/>
                </a:lnTo>
                <a:lnTo>
                  <a:pt x="101832" y="35633"/>
                </a:lnTo>
                <a:lnTo>
                  <a:pt x="105775" y="35128"/>
                </a:lnTo>
                <a:lnTo>
                  <a:pt x="108966" y="35671"/>
                </a:lnTo>
                <a:lnTo>
                  <a:pt x="114300" y="35309"/>
                </a:lnTo>
                <a:lnTo>
                  <a:pt x="117577" y="34595"/>
                </a:lnTo>
                <a:lnTo>
                  <a:pt x="120005" y="34699"/>
                </a:lnTo>
                <a:lnTo>
                  <a:pt x="122234" y="34690"/>
                </a:lnTo>
                <a:lnTo>
                  <a:pt x="123225" y="33594"/>
                </a:lnTo>
                <a:lnTo>
                  <a:pt x="126339" y="30956"/>
                </a:lnTo>
                <a:lnTo>
                  <a:pt x="127845" y="30013"/>
                </a:lnTo>
                <a:lnTo>
                  <a:pt x="129502" y="28222"/>
                </a:lnTo>
                <a:lnTo>
                  <a:pt x="129759" y="26346"/>
                </a:lnTo>
                <a:lnTo>
                  <a:pt x="130093" y="24822"/>
                </a:lnTo>
                <a:lnTo>
                  <a:pt x="131026" y="23203"/>
                </a:lnTo>
                <a:lnTo>
                  <a:pt x="132664" y="21193"/>
                </a:lnTo>
                <a:lnTo>
                  <a:pt x="134055" y="20269"/>
                </a:lnTo>
                <a:lnTo>
                  <a:pt x="135607" y="20393"/>
                </a:lnTo>
                <a:lnTo>
                  <a:pt x="137236" y="21317"/>
                </a:lnTo>
                <a:lnTo>
                  <a:pt x="138275" y="22241"/>
                </a:lnTo>
                <a:lnTo>
                  <a:pt x="139446" y="21974"/>
                </a:lnTo>
                <a:lnTo>
                  <a:pt x="140427" y="20393"/>
                </a:lnTo>
                <a:lnTo>
                  <a:pt x="141065" y="20088"/>
                </a:lnTo>
                <a:lnTo>
                  <a:pt x="142923" y="19945"/>
                </a:lnTo>
                <a:lnTo>
                  <a:pt x="143523" y="18974"/>
                </a:lnTo>
                <a:lnTo>
                  <a:pt x="144237" y="14316"/>
                </a:lnTo>
                <a:lnTo>
                  <a:pt x="144952" y="10639"/>
                </a:lnTo>
                <a:lnTo>
                  <a:pt x="145104" y="8058"/>
                </a:lnTo>
                <a:lnTo>
                  <a:pt x="146771" y="3781"/>
                </a:lnTo>
                <a:lnTo>
                  <a:pt x="147304" y="1200"/>
                </a:lnTo>
                <a:lnTo>
                  <a:pt x="148295" y="0"/>
                </a:lnTo>
                <a:lnTo>
                  <a:pt x="149438" y="86"/>
                </a:lnTo>
                <a:lnTo>
                  <a:pt x="150400" y="848"/>
                </a:lnTo>
                <a:lnTo>
                  <a:pt x="151609" y="1286"/>
                </a:lnTo>
                <a:lnTo>
                  <a:pt x="153219" y="867"/>
                </a:lnTo>
                <a:lnTo>
                  <a:pt x="154353" y="1524"/>
                </a:lnTo>
                <a:lnTo>
                  <a:pt x="155057" y="2915"/>
                </a:lnTo>
                <a:lnTo>
                  <a:pt x="157439" y="3867"/>
                </a:lnTo>
                <a:lnTo>
                  <a:pt x="157658" y="4563"/>
                </a:lnTo>
                <a:lnTo>
                  <a:pt x="157601" y="9201"/>
                </a:lnTo>
                <a:lnTo>
                  <a:pt x="158905" y="11373"/>
                </a:lnTo>
                <a:lnTo>
                  <a:pt x="160658" y="13335"/>
                </a:lnTo>
                <a:lnTo>
                  <a:pt x="163049" y="15116"/>
                </a:lnTo>
                <a:lnTo>
                  <a:pt x="164335" y="15516"/>
                </a:lnTo>
                <a:lnTo>
                  <a:pt x="165154" y="16821"/>
                </a:lnTo>
                <a:close/>
                <a:moveTo>
                  <a:pt x="14878" y="122739"/>
                </a:moveTo>
                <a:lnTo>
                  <a:pt x="13383" y="123730"/>
                </a:lnTo>
                <a:lnTo>
                  <a:pt x="13297" y="121958"/>
                </a:lnTo>
                <a:lnTo>
                  <a:pt x="14459" y="120463"/>
                </a:lnTo>
                <a:lnTo>
                  <a:pt x="15669" y="120262"/>
                </a:lnTo>
                <a:lnTo>
                  <a:pt x="14878" y="1227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9C2DB2BA-E5E3-0927-67BE-36C4D36BF2EB}"/>
              </a:ext>
            </a:extLst>
          </p:cNvPr>
          <p:cNvSpPr/>
          <p:nvPr/>
        </p:nvSpPr>
        <p:spPr>
          <a:xfrm>
            <a:off x="5872480" y="3312160"/>
            <a:ext cx="26480" cy="1691"/>
          </a:xfrm>
          <a:custGeom>
            <a:avLst/>
            <a:gdLst>
              <a:gd name="connsiteX0" fmla="*/ 16745 w 131702"/>
              <a:gd name="connsiteY0" fmla="*/ 28527 h 178317"/>
              <a:gd name="connsiteX1" fmla="*/ 17564 w 131702"/>
              <a:gd name="connsiteY1" fmla="*/ 27889 h 178317"/>
              <a:gd name="connsiteX2" fmla="*/ 17621 w 131702"/>
              <a:gd name="connsiteY2" fmla="*/ 26975 h 178317"/>
              <a:gd name="connsiteX3" fmla="*/ 17631 w 131702"/>
              <a:gd name="connsiteY3" fmla="*/ 23965 h 178317"/>
              <a:gd name="connsiteX4" fmla="*/ 19964 w 131702"/>
              <a:gd name="connsiteY4" fmla="*/ 21879 h 178317"/>
              <a:gd name="connsiteX5" fmla="*/ 23298 w 131702"/>
              <a:gd name="connsiteY5" fmla="*/ 17583 h 178317"/>
              <a:gd name="connsiteX6" fmla="*/ 24936 w 131702"/>
              <a:gd name="connsiteY6" fmla="*/ 15230 h 178317"/>
              <a:gd name="connsiteX7" fmla="*/ 26794 w 131702"/>
              <a:gd name="connsiteY7" fmla="*/ 13030 h 178317"/>
              <a:gd name="connsiteX8" fmla="*/ 28956 w 131702"/>
              <a:gd name="connsiteY8" fmla="*/ 11563 h 178317"/>
              <a:gd name="connsiteX9" fmla="*/ 31080 w 131702"/>
              <a:gd name="connsiteY9" fmla="*/ 10859 h 178317"/>
              <a:gd name="connsiteX10" fmla="*/ 34414 w 131702"/>
              <a:gd name="connsiteY10" fmla="*/ 10563 h 178317"/>
              <a:gd name="connsiteX11" fmla="*/ 40786 w 131702"/>
              <a:gd name="connsiteY11" fmla="*/ 10839 h 178317"/>
              <a:gd name="connsiteX12" fmla="*/ 42043 w 131702"/>
              <a:gd name="connsiteY12" fmla="*/ 10582 h 178317"/>
              <a:gd name="connsiteX13" fmla="*/ 46482 w 131702"/>
              <a:gd name="connsiteY13" fmla="*/ 10354 h 178317"/>
              <a:gd name="connsiteX14" fmla="*/ 47520 w 131702"/>
              <a:gd name="connsiteY14" fmla="*/ 10744 h 178317"/>
              <a:gd name="connsiteX15" fmla="*/ 50749 w 131702"/>
              <a:gd name="connsiteY15" fmla="*/ 10992 h 178317"/>
              <a:gd name="connsiteX16" fmla="*/ 54321 w 131702"/>
              <a:gd name="connsiteY16" fmla="*/ 10716 h 178317"/>
              <a:gd name="connsiteX17" fmla="*/ 56121 w 131702"/>
              <a:gd name="connsiteY17" fmla="*/ 10078 h 178317"/>
              <a:gd name="connsiteX18" fmla="*/ 57788 w 131702"/>
              <a:gd name="connsiteY18" fmla="*/ 8992 h 178317"/>
              <a:gd name="connsiteX19" fmla="*/ 59236 w 131702"/>
              <a:gd name="connsiteY19" fmla="*/ 7030 h 178317"/>
              <a:gd name="connsiteX20" fmla="*/ 60741 w 131702"/>
              <a:gd name="connsiteY20" fmla="*/ 3400 h 178317"/>
              <a:gd name="connsiteX21" fmla="*/ 62351 w 131702"/>
              <a:gd name="connsiteY21" fmla="*/ 533 h 178317"/>
              <a:gd name="connsiteX22" fmla="*/ 63294 w 131702"/>
              <a:gd name="connsiteY22" fmla="*/ 0 h 178317"/>
              <a:gd name="connsiteX23" fmla="*/ 69828 w 131702"/>
              <a:gd name="connsiteY23" fmla="*/ 15192 h 178317"/>
              <a:gd name="connsiteX24" fmla="*/ 76067 w 131702"/>
              <a:gd name="connsiteY24" fmla="*/ 24965 h 178317"/>
              <a:gd name="connsiteX25" fmla="*/ 81391 w 131702"/>
              <a:gd name="connsiteY25" fmla="*/ 32013 h 178317"/>
              <a:gd name="connsiteX26" fmla="*/ 88973 w 131702"/>
              <a:gd name="connsiteY26" fmla="*/ 45529 h 178317"/>
              <a:gd name="connsiteX27" fmla="*/ 91192 w 131702"/>
              <a:gd name="connsiteY27" fmla="*/ 52731 h 178317"/>
              <a:gd name="connsiteX28" fmla="*/ 91402 w 131702"/>
              <a:gd name="connsiteY28" fmla="*/ 57178 h 178317"/>
              <a:gd name="connsiteX29" fmla="*/ 92669 w 131702"/>
              <a:gd name="connsiteY29" fmla="*/ 63284 h 178317"/>
              <a:gd name="connsiteX30" fmla="*/ 91593 w 131702"/>
              <a:gd name="connsiteY30" fmla="*/ 66780 h 178317"/>
              <a:gd name="connsiteX31" fmla="*/ 91907 w 131702"/>
              <a:gd name="connsiteY31" fmla="*/ 72276 h 178317"/>
              <a:gd name="connsiteX32" fmla="*/ 91430 w 131702"/>
              <a:gd name="connsiteY32" fmla="*/ 75095 h 178317"/>
              <a:gd name="connsiteX33" fmla="*/ 90497 w 131702"/>
              <a:gd name="connsiteY33" fmla="*/ 77171 h 178317"/>
              <a:gd name="connsiteX34" fmla="*/ 90468 w 131702"/>
              <a:gd name="connsiteY34" fmla="*/ 81153 h 178317"/>
              <a:gd name="connsiteX35" fmla="*/ 90764 w 131702"/>
              <a:gd name="connsiteY35" fmla="*/ 83277 h 178317"/>
              <a:gd name="connsiteX36" fmla="*/ 90792 w 131702"/>
              <a:gd name="connsiteY36" fmla="*/ 86096 h 178317"/>
              <a:gd name="connsiteX37" fmla="*/ 91392 w 131702"/>
              <a:gd name="connsiteY37" fmla="*/ 87192 h 178317"/>
              <a:gd name="connsiteX38" fmla="*/ 92259 w 131702"/>
              <a:gd name="connsiteY38" fmla="*/ 87592 h 178317"/>
              <a:gd name="connsiteX39" fmla="*/ 93640 w 131702"/>
              <a:gd name="connsiteY39" fmla="*/ 86573 h 178317"/>
              <a:gd name="connsiteX40" fmla="*/ 95326 w 131702"/>
              <a:gd name="connsiteY40" fmla="*/ 86144 h 178317"/>
              <a:gd name="connsiteX41" fmla="*/ 95031 w 131702"/>
              <a:gd name="connsiteY41" fmla="*/ 89525 h 178317"/>
              <a:gd name="connsiteX42" fmla="*/ 92993 w 131702"/>
              <a:gd name="connsiteY42" fmla="*/ 98069 h 178317"/>
              <a:gd name="connsiteX43" fmla="*/ 91221 w 131702"/>
              <a:gd name="connsiteY43" fmla="*/ 104270 h 178317"/>
              <a:gd name="connsiteX44" fmla="*/ 88811 w 131702"/>
              <a:gd name="connsiteY44" fmla="*/ 109661 h 178317"/>
              <a:gd name="connsiteX45" fmla="*/ 85744 w 131702"/>
              <a:gd name="connsiteY45" fmla="*/ 114586 h 178317"/>
              <a:gd name="connsiteX46" fmla="*/ 82068 w 131702"/>
              <a:gd name="connsiteY46" fmla="*/ 116510 h 178317"/>
              <a:gd name="connsiteX47" fmla="*/ 79486 w 131702"/>
              <a:gd name="connsiteY47" fmla="*/ 117195 h 178317"/>
              <a:gd name="connsiteX48" fmla="*/ 74552 w 131702"/>
              <a:gd name="connsiteY48" fmla="*/ 117443 h 178317"/>
              <a:gd name="connsiteX49" fmla="*/ 70456 w 131702"/>
              <a:gd name="connsiteY49" fmla="*/ 116615 h 178317"/>
              <a:gd name="connsiteX50" fmla="*/ 66942 w 131702"/>
              <a:gd name="connsiteY50" fmla="*/ 117215 h 178317"/>
              <a:gd name="connsiteX51" fmla="*/ 65532 w 131702"/>
              <a:gd name="connsiteY51" fmla="*/ 118234 h 178317"/>
              <a:gd name="connsiteX52" fmla="*/ 64484 w 131702"/>
              <a:gd name="connsiteY52" fmla="*/ 119986 h 178317"/>
              <a:gd name="connsiteX53" fmla="*/ 65256 w 131702"/>
              <a:gd name="connsiteY53" fmla="*/ 122701 h 178317"/>
              <a:gd name="connsiteX54" fmla="*/ 65151 w 131702"/>
              <a:gd name="connsiteY54" fmla="*/ 124701 h 178317"/>
              <a:gd name="connsiteX55" fmla="*/ 63646 w 131702"/>
              <a:gd name="connsiteY55" fmla="*/ 124549 h 178317"/>
              <a:gd name="connsiteX56" fmla="*/ 60665 w 131702"/>
              <a:gd name="connsiteY56" fmla="*/ 123387 h 178317"/>
              <a:gd name="connsiteX57" fmla="*/ 57359 w 131702"/>
              <a:gd name="connsiteY57" fmla="*/ 123225 h 178317"/>
              <a:gd name="connsiteX58" fmla="*/ 55816 w 131702"/>
              <a:gd name="connsiteY58" fmla="*/ 122644 h 178317"/>
              <a:gd name="connsiteX59" fmla="*/ 54254 w 131702"/>
              <a:gd name="connsiteY59" fmla="*/ 119777 h 178317"/>
              <a:gd name="connsiteX60" fmla="*/ 52664 w 131702"/>
              <a:gd name="connsiteY60" fmla="*/ 119882 h 178317"/>
              <a:gd name="connsiteX61" fmla="*/ 49902 w 131702"/>
              <a:gd name="connsiteY61" fmla="*/ 121587 h 178317"/>
              <a:gd name="connsiteX62" fmla="*/ 45672 w 131702"/>
              <a:gd name="connsiteY62" fmla="*/ 121968 h 178317"/>
              <a:gd name="connsiteX63" fmla="*/ 44186 w 131702"/>
              <a:gd name="connsiteY63" fmla="*/ 122892 h 178317"/>
              <a:gd name="connsiteX64" fmla="*/ 43653 w 131702"/>
              <a:gd name="connsiteY64" fmla="*/ 124082 h 178317"/>
              <a:gd name="connsiteX65" fmla="*/ 44262 w 131702"/>
              <a:gd name="connsiteY65" fmla="*/ 125587 h 178317"/>
              <a:gd name="connsiteX66" fmla="*/ 46396 w 131702"/>
              <a:gd name="connsiteY66" fmla="*/ 127559 h 178317"/>
              <a:gd name="connsiteX67" fmla="*/ 45682 w 131702"/>
              <a:gd name="connsiteY67" fmla="*/ 129550 h 178317"/>
              <a:gd name="connsiteX68" fmla="*/ 43472 w 131702"/>
              <a:gd name="connsiteY68" fmla="*/ 130540 h 178317"/>
              <a:gd name="connsiteX69" fmla="*/ 41681 w 131702"/>
              <a:gd name="connsiteY69" fmla="*/ 128092 h 178317"/>
              <a:gd name="connsiteX70" fmla="*/ 40567 w 131702"/>
              <a:gd name="connsiteY70" fmla="*/ 125692 h 178317"/>
              <a:gd name="connsiteX71" fmla="*/ 39319 w 131702"/>
              <a:gd name="connsiteY71" fmla="*/ 125559 h 178317"/>
              <a:gd name="connsiteX72" fmla="*/ 37376 w 131702"/>
              <a:gd name="connsiteY72" fmla="*/ 126244 h 178317"/>
              <a:gd name="connsiteX73" fmla="*/ 36986 w 131702"/>
              <a:gd name="connsiteY73" fmla="*/ 128835 h 178317"/>
              <a:gd name="connsiteX74" fmla="*/ 37891 w 131702"/>
              <a:gd name="connsiteY74" fmla="*/ 130597 h 178317"/>
              <a:gd name="connsiteX75" fmla="*/ 39376 w 131702"/>
              <a:gd name="connsiteY75" fmla="*/ 132645 h 178317"/>
              <a:gd name="connsiteX76" fmla="*/ 37290 w 131702"/>
              <a:gd name="connsiteY76" fmla="*/ 134998 h 178317"/>
              <a:gd name="connsiteX77" fmla="*/ 36738 w 131702"/>
              <a:gd name="connsiteY77" fmla="*/ 136674 h 178317"/>
              <a:gd name="connsiteX78" fmla="*/ 35243 w 131702"/>
              <a:gd name="connsiteY78" fmla="*/ 137874 h 178317"/>
              <a:gd name="connsiteX79" fmla="*/ 31204 w 131702"/>
              <a:gd name="connsiteY79" fmla="*/ 135198 h 178317"/>
              <a:gd name="connsiteX80" fmla="*/ 31785 w 131702"/>
              <a:gd name="connsiteY80" fmla="*/ 133293 h 178317"/>
              <a:gd name="connsiteX81" fmla="*/ 33537 w 131702"/>
              <a:gd name="connsiteY81" fmla="*/ 131464 h 178317"/>
              <a:gd name="connsiteX82" fmla="*/ 33747 w 131702"/>
              <a:gd name="connsiteY82" fmla="*/ 129559 h 178317"/>
              <a:gd name="connsiteX83" fmla="*/ 33166 w 131702"/>
              <a:gd name="connsiteY83" fmla="*/ 128435 h 178317"/>
              <a:gd name="connsiteX84" fmla="*/ 27394 w 131702"/>
              <a:gd name="connsiteY84" fmla="*/ 133236 h 178317"/>
              <a:gd name="connsiteX85" fmla="*/ 23832 w 131702"/>
              <a:gd name="connsiteY85" fmla="*/ 138665 h 178317"/>
              <a:gd name="connsiteX86" fmla="*/ 21927 w 131702"/>
              <a:gd name="connsiteY86" fmla="*/ 138265 h 178317"/>
              <a:gd name="connsiteX87" fmla="*/ 21136 w 131702"/>
              <a:gd name="connsiteY87" fmla="*/ 136874 h 178317"/>
              <a:gd name="connsiteX88" fmla="*/ 20021 w 131702"/>
              <a:gd name="connsiteY88" fmla="*/ 136303 h 178317"/>
              <a:gd name="connsiteX89" fmla="*/ 16173 w 131702"/>
              <a:gd name="connsiteY89" fmla="*/ 139798 h 178317"/>
              <a:gd name="connsiteX90" fmla="*/ 15469 w 131702"/>
              <a:gd name="connsiteY90" fmla="*/ 142570 h 178317"/>
              <a:gd name="connsiteX91" fmla="*/ 14059 w 131702"/>
              <a:gd name="connsiteY91" fmla="*/ 142675 h 178317"/>
              <a:gd name="connsiteX92" fmla="*/ 13440 w 131702"/>
              <a:gd name="connsiteY92" fmla="*/ 141503 h 178317"/>
              <a:gd name="connsiteX93" fmla="*/ 13392 w 131702"/>
              <a:gd name="connsiteY93" fmla="*/ 138989 h 178317"/>
              <a:gd name="connsiteX94" fmla="*/ 12735 w 131702"/>
              <a:gd name="connsiteY94" fmla="*/ 136874 h 178317"/>
              <a:gd name="connsiteX95" fmla="*/ 8744 w 131702"/>
              <a:gd name="connsiteY95" fmla="*/ 133788 h 178317"/>
              <a:gd name="connsiteX96" fmla="*/ 6934 w 131702"/>
              <a:gd name="connsiteY96" fmla="*/ 131083 h 178317"/>
              <a:gd name="connsiteX97" fmla="*/ 7915 w 131702"/>
              <a:gd name="connsiteY97" fmla="*/ 129569 h 178317"/>
              <a:gd name="connsiteX98" fmla="*/ 11249 w 131702"/>
              <a:gd name="connsiteY98" fmla="*/ 130388 h 178317"/>
              <a:gd name="connsiteX99" fmla="*/ 13888 w 131702"/>
              <a:gd name="connsiteY99" fmla="*/ 130283 h 178317"/>
              <a:gd name="connsiteX100" fmla="*/ 13364 w 131702"/>
              <a:gd name="connsiteY100" fmla="*/ 128997 h 178317"/>
              <a:gd name="connsiteX101" fmla="*/ 12497 w 131702"/>
              <a:gd name="connsiteY101" fmla="*/ 128388 h 178317"/>
              <a:gd name="connsiteX102" fmla="*/ 14259 w 131702"/>
              <a:gd name="connsiteY102" fmla="*/ 127663 h 178317"/>
              <a:gd name="connsiteX103" fmla="*/ 15726 w 131702"/>
              <a:gd name="connsiteY103" fmla="*/ 126187 h 178317"/>
              <a:gd name="connsiteX104" fmla="*/ 14507 w 131702"/>
              <a:gd name="connsiteY104" fmla="*/ 125787 h 178317"/>
              <a:gd name="connsiteX105" fmla="*/ 12659 w 131702"/>
              <a:gd name="connsiteY105" fmla="*/ 126644 h 178317"/>
              <a:gd name="connsiteX106" fmla="*/ 11116 w 131702"/>
              <a:gd name="connsiteY106" fmla="*/ 126225 h 178317"/>
              <a:gd name="connsiteX107" fmla="*/ 10506 w 131702"/>
              <a:gd name="connsiteY107" fmla="*/ 122672 h 178317"/>
              <a:gd name="connsiteX108" fmla="*/ 8630 w 131702"/>
              <a:gd name="connsiteY108" fmla="*/ 119024 h 178317"/>
              <a:gd name="connsiteX109" fmla="*/ 7648 w 131702"/>
              <a:gd name="connsiteY109" fmla="*/ 115481 h 178317"/>
              <a:gd name="connsiteX110" fmla="*/ 9506 w 131702"/>
              <a:gd name="connsiteY110" fmla="*/ 113443 h 178317"/>
              <a:gd name="connsiteX111" fmla="*/ 10449 w 131702"/>
              <a:gd name="connsiteY111" fmla="*/ 110261 h 178317"/>
              <a:gd name="connsiteX112" fmla="*/ 12182 w 131702"/>
              <a:gd name="connsiteY112" fmla="*/ 105651 h 178317"/>
              <a:gd name="connsiteX113" fmla="*/ 13049 w 131702"/>
              <a:gd name="connsiteY113" fmla="*/ 104156 h 178317"/>
              <a:gd name="connsiteX114" fmla="*/ 15440 w 131702"/>
              <a:gd name="connsiteY114" fmla="*/ 103070 h 178317"/>
              <a:gd name="connsiteX115" fmla="*/ 16288 w 131702"/>
              <a:gd name="connsiteY115" fmla="*/ 101880 h 178317"/>
              <a:gd name="connsiteX116" fmla="*/ 14974 w 131702"/>
              <a:gd name="connsiteY116" fmla="*/ 101270 h 178317"/>
              <a:gd name="connsiteX117" fmla="*/ 12878 w 131702"/>
              <a:gd name="connsiteY117" fmla="*/ 100727 h 178317"/>
              <a:gd name="connsiteX118" fmla="*/ 12925 w 131702"/>
              <a:gd name="connsiteY118" fmla="*/ 99393 h 178317"/>
              <a:gd name="connsiteX119" fmla="*/ 14354 w 131702"/>
              <a:gd name="connsiteY119" fmla="*/ 98670 h 178317"/>
              <a:gd name="connsiteX120" fmla="*/ 15954 w 131702"/>
              <a:gd name="connsiteY120" fmla="*/ 97193 h 178317"/>
              <a:gd name="connsiteX121" fmla="*/ 19041 w 131702"/>
              <a:gd name="connsiteY121" fmla="*/ 95402 h 178317"/>
              <a:gd name="connsiteX122" fmla="*/ 20002 w 131702"/>
              <a:gd name="connsiteY122" fmla="*/ 92021 h 178317"/>
              <a:gd name="connsiteX123" fmla="*/ 19107 w 131702"/>
              <a:gd name="connsiteY123" fmla="*/ 91164 h 178317"/>
              <a:gd name="connsiteX124" fmla="*/ 17173 w 131702"/>
              <a:gd name="connsiteY124" fmla="*/ 90364 h 178317"/>
              <a:gd name="connsiteX125" fmla="*/ 17612 w 131702"/>
              <a:gd name="connsiteY125" fmla="*/ 88649 h 178317"/>
              <a:gd name="connsiteX126" fmla="*/ 18412 w 131702"/>
              <a:gd name="connsiteY126" fmla="*/ 87344 h 178317"/>
              <a:gd name="connsiteX127" fmla="*/ 18107 w 131702"/>
              <a:gd name="connsiteY127" fmla="*/ 86563 h 178317"/>
              <a:gd name="connsiteX128" fmla="*/ 15830 w 131702"/>
              <a:gd name="connsiteY128" fmla="*/ 84353 h 178317"/>
              <a:gd name="connsiteX129" fmla="*/ 14325 w 131702"/>
              <a:gd name="connsiteY129" fmla="*/ 82344 h 178317"/>
              <a:gd name="connsiteX130" fmla="*/ 14774 w 131702"/>
              <a:gd name="connsiteY130" fmla="*/ 80048 h 178317"/>
              <a:gd name="connsiteX131" fmla="*/ 14431 w 131702"/>
              <a:gd name="connsiteY131" fmla="*/ 76571 h 178317"/>
              <a:gd name="connsiteX132" fmla="*/ 14631 w 131702"/>
              <a:gd name="connsiteY132" fmla="*/ 73647 h 178317"/>
              <a:gd name="connsiteX133" fmla="*/ 14526 w 131702"/>
              <a:gd name="connsiteY133" fmla="*/ 72057 h 178317"/>
              <a:gd name="connsiteX134" fmla="*/ 13411 w 131702"/>
              <a:gd name="connsiteY134" fmla="*/ 68485 h 178317"/>
              <a:gd name="connsiteX135" fmla="*/ 12906 w 131702"/>
              <a:gd name="connsiteY135" fmla="*/ 64894 h 178317"/>
              <a:gd name="connsiteX136" fmla="*/ 11449 w 131702"/>
              <a:gd name="connsiteY136" fmla="*/ 65418 h 178317"/>
              <a:gd name="connsiteX137" fmla="*/ 10268 w 131702"/>
              <a:gd name="connsiteY137" fmla="*/ 66313 h 178317"/>
              <a:gd name="connsiteX138" fmla="*/ 6048 w 131702"/>
              <a:gd name="connsiteY138" fmla="*/ 65046 h 178317"/>
              <a:gd name="connsiteX139" fmla="*/ 4706 w 131702"/>
              <a:gd name="connsiteY139" fmla="*/ 64970 h 178317"/>
              <a:gd name="connsiteX140" fmla="*/ 4163 w 131702"/>
              <a:gd name="connsiteY140" fmla="*/ 62303 h 178317"/>
              <a:gd name="connsiteX141" fmla="*/ 5677 w 131702"/>
              <a:gd name="connsiteY141" fmla="*/ 59017 h 178317"/>
              <a:gd name="connsiteX142" fmla="*/ 9268 w 131702"/>
              <a:gd name="connsiteY142" fmla="*/ 56112 h 178317"/>
              <a:gd name="connsiteX143" fmla="*/ 11335 w 131702"/>
              <a:gd name="connsiteY143" fmla="*/ 55750 h 178317"/>
              <a:gd name="connsiteX144" fmla="*/ 12888 w 131702"/>
              <a:gd name="connsiteY144" fmla="*/ 54473 h 178317"/>
              <a:gd name="connsiteX145" fmla="*/ 15316 w 131702"/>
              <a:gd name="connsiteY145" fmla="*/ 54073 h 178317"/>
              <a:gd name="connsiteX146" fmla="*/ 18231 w 131702"/>
              <a:gd name="connsiteY146" fmla="*/ 56055 h 178317"/>
              <a:gd name="connsiteX147" fmla="*/ 20841 w 131702"/>
              <a:gd name="connsiteY147" fmla="*/ 56455 h 178317"/>
              <a:gd name="connsiteX148" fmla="*/ 22289 w 131702"/>
              <a:gd name="connsiteY148" fmla="*/ 59855 h 178317"/>
              <a:gd name="connsiteX149" fmla="*/ 23184 w 131702"/>
              <a:gd name="connsiteY149" fmla="*/ 60579 h 178317"/>
              <a:gd name="connsiteX150" fmla="*/ 23374 w 131702"/>
              <a:gd name="connsiteY150" fmla="*/ 59331 h 178317"/>
              <a:gd name="connsiteX151" fmla="*/ 25489 w 131702"/>
              <a:gd name="connsiteY151" fmla="*/ 57864 h 178317"/>
              <a:gd name="connsiteX152" fmla="*/ 25994 w 131702"/>
              <a:gd name="connsiteY152" fmla="*/ 56759 h 178317"/>
              <a:gd name="connsiteX153" fmla="*/ 25536 w 131702"/>
              <a:gd name="connsiteY153" fmla="*/ 56150 h 178317"/>
              <a:gd name="connsiteX154" fmla="*/ 23108 w 131702"/>
              <a:gd name="connsiteY154" fmla="*/ 55550 h 178317"/>
              <a:gd name="connsiteX155" fmla="*/ 20927 w 131702"/>
              <a:gd name="connsiteY155" fmla="*/ 51321 h 178317"/>
              <a:gd name="connsiteX156" fmla="*/ 20621 w 131702"/>
              <a:gd name="connsiteY156" fmla="*/ 49463 h 178317"/>
              <a:gd name="connsiteX157" fmla="*/ 19831 w 131702"/>
              <a:gd name="connsiteY157" fmla="*/ 48282 h 178317"/>
              <a:gd name="connsiteX158" fmla="*/ 21003 w 131702"/>
              <a:gd name="connsiteY158" fmla="*/ 44891 h 178317"/>
              <a:gd name="connsiteX159" fmla="*/ 18479 w 131702"/>
              <a:gd name="connsiteY159" fmla="*/ 41015 h 178317"/>
              <a:gd name="connsiteX160" fmla="*/ 17250 w 131702"/>
              <a:gd name="connsiteY160" fmla="*/ 39796 h 178317"/>
              <a:gd name="connsiteX161" fmla="*/ 17431 w 131702"/>
              <a:gd name="connsiteY161" fmla="*/ 36300 h 178317"/>
              <a:gd name="connsiteX162" fmla="*/ 16116 w 131702"/>
              <a:gd name="connsiteY162" fmla="*/ 34080 h 178317"/>
              <a:gd name="connsiteX163" fmla="*/ 15383 w 131702"/>
              <a:gd name="connsiteY163" fmla="*/ 32861 h 178317"/>
              <a:gd name="connsiteX164" fmla="*/ 14935 w 131702"/>
              <a:gd name="connsiteY164" fmla="*/ 30747 h 178317"/>
              <a:gd name="connsiteX165" fmla="*/ 15316 w 131702"/>
              <a:gd name="connsiteY165" fmla="*/ 29794 h 178317"/>
              <a:gd name="connsiteX166" fmla="*/ 16459 w 131702"/>
              <a:gd name="connsiteY166" fmla="*/ 29432 h 178317"/>
              <a:gd name="connsiteX167" fmla="*/ 16745 w 131702"/>
              <a:gd name="connsiteY167" fmla="*/ 28527 h 178317"/>
              <a:gd name="connsiteX168" fmla="*/ 13716 w 131702"/>
              <a:gd name="connsiteY168" fmla="*/ 30042 h 178317"/>
              <a:gd name="connsiteX169" fmla="*/ 13592 w 131702"/>
              <a:gd name="connsiteY169" fmla="*/ 34490 h 178317"/>
              <a:gd name="connsiteX170" fmla="*/ 12116 w 131702"/>
              <a:gd name="connsiteY170" fmla="*/ 34300 h 178317"/>
              <a:gd name="connsiteX171" fmla="*/ 11116 w 131702"/>
              <a:gd name="connsiteY171" fmla="*/ 33852 h 178317"/>
              <a:gd name="connsiteX172" fmla="*/ 10687 w 131702"/>
              <a:gd name="connsiteY172" fmla="*/ 32985 h 178317"/>
              <a:gd name="connsiteX173" fmla="*/ 9677 w 131702"/>
              <a:gd name="connsiteY173" fmla="*/ 28861 h 178317"/>
              <a:gd name="connsiteX174" fmla="*/ 10811 w 131702"/>
              <a:gd name="connsiteY174" fmla="*/ 27156 h 178317"/>
              <a:gd name="connsiteX175" fmla="*/ 12992 w 131702"/>
              <a:gd name="connsiteY175" fmla="*/ 28508 h 178317"/>
              <a:gd name="connsiteX176" fmla="*/ 13716 w 131702"/>
              <a:gd name="connsiteY176" fmla="*/ 30042 h 178317"/>
              <a:gd name="connsiteX177" fmla="*/ 131216 w 131702"/>
              <a:gd name="connsiteY177" fmla="*/ 38729 h 178317"/>
              <a:gd name="connsiteX178" fmla="*/ 129997 w 131702"/>
              <a:gd name="connsiteY178" fmla="*/ 39719 h 178317"/>
              <a:gd name="connsiteX179" fmla="*/ 128559 w 131702"/>
              <a:gd name="connsiteY179" fmla="*/ 38729 h 178317"/>
              <a:gd name="connsiteX180" fmla="*/ 128378 w 131702"/>
              <a:gd name="connsiteY180" fmla="*/ 37671 h 178317"/>
              <a:gd name="connsiteX181" fmla="*/ 129130 w 131702"/>
              <a:gd name="connsiteY181" fmla="*/ 36757 h 178317"/>
              <a:gd name="connsiteX182" fmla="*/ 130883 w 131702"/>
              <a:gd name="connsiteY182" fmla="*/ 36204 h 178317"/>
              <a:gd name="connsiteX183" fmla="*/ 131702 w 131702"/>
              <a:gd name="connsiteY183" fmla="*/ 37005 h 178317"/>
              <a:gd name="connsiteX184" fmla="*/ 131216 w 131702"/>
              <a:gd name="connsiteY184" fmla="*/ 38729 h 178317"/>
              <a:gd name="connsiteX185" fmla="*/ 10954 w 131702"/>
              <a:gd name="connsiteY185" fmla="*/ 71571 h 178317"/>
              <a:gd name="connsiteX186" fmla="*/ 10592 w 131702"/>
              <a:gd name="connsiteY186" fmla="*/ 73714 h 178317"/>
              <a:gd name="connsiteX187" fmla="*/ 8820 w 131702"/>
              <a:gd name="connsiteY187" fmla="*/ 72304 h 178317"/>
              <a:gd name="connsiteX188" fmla="*/ 8306 w 131702"/>
              <a:gd name="connsiteY188" fmla="*/ 67599 h 178317"/>
              <a:gd name="connsiteX189" fmla="*/ 10125 w 131702"/>
              <a:gd name="connsiteY189" fmla="*/ 68971 h 178317"/>
              <a:gd name="connsiteX190" fmla="*/ 10954 w 131702"/>
              <a:gd name="connsiteY190" fmla="*/ 71571 h 178317"/>
              <a:gd name="connsiteX191" fmla="*/ 73076 w 131702"/>
              <a:gd name="connsiteY191" fmla="*/ 127063 h 178317"/>
              <a:gd name="connsiteX192" fmla="*/ 70552 w 131702"/>
              <a:gd name="connsiteY192" fmla="*/ 129064 h 178317"/>
              <a:gd name="connsiteX193" fmla="*/ 67151 w 131702"/>
              <a:gd name="connsiteY193" fmla="*/ 126378 h 178317"/>
              <a:gd name="connsiteX194" fmla="*/ 66342 w 131702"/>
              <a:gd name="connsiteY194" fmla="*/ 124901 h 178317"/>
              <a:gd name="connsiteX195" fmla="*/ 68923 w 131702"/>
              <a:gd name="connsiteY195" fmla="*/ 122720 h 178317"/>
              <a:gd name="connsiteX196" fmla="*/ 71114 w 131702"/>
              <a:gd name="connsiteY196" fmla="*/ 120234 h 178317"/>
              <a:gd name="connsiteX197" fmla="*/ 72552 w 131702"/>
              <a:gd name="connsiteY197" fmla="*/ 120082 h 178317"/>
              <a:gd name="connsiteX198" fmla="*/ 73076 w 131702"/>
              <a:gd name="connsiteY198" fmla="*/ 127063 h 178317"/>
              <a:gd name="connsiteX199" fmla="*/ 55016 w 131702"/>
              <a:gd name="connsiteY199" fmla="*/ 126825 h 178317"/>
              <a:gd name="connsiteX200" fmla="*/ 54721 w 131702"/>
              <a:gd name="connsiteY200" fmla="*/ 129997 h 178317"/>
              <a:gd name="connsiteX201" fmla="*/ 52835 w 131702"/>
              <a:gd name="connsiteY201" fmla="*/ 130159 h 178317"/>
              <a:gd name="connsiteX202" fmla="*/ 51711 w 131702"/>
              <a:gd name="connsiteY202" fmla="*/ 128121 h 178317"/>
              <a:gd name="connsiteX203" fmla="*/ 50511 w 131702"/>
              <a:gd name="connsiteY203" fmla="*/ 129111 h 178317"/>
              <a:gd name="connsiteX204" fmla="*/ 49892 w 131702"/>
              <a:gd name="connsiteY204" fmla="*/ 129130 h 178317"/>
              <a:gd name="connsiteX205" fmla="*/ 48939 w 131702"/>
              <a:gd name="connsiteY205" fmla="*/ 126587 h 178317"/>
              <a:gd name="connsiteX206" fmla="*/ 48777 w 131702"/>
              <a:gd name="connsiteY206" fmla="*/ 124606 h 178317"/>
              <a:gd name="connsiteX207" fmla="*/ 50997 w 131702"/>
              <a:gd name="connsiteY207" fmla="*/ 123092 h 178317"/>
              <a:gd name="connsiteX208" fmla="*/ 52349 w 131702"/>
              <a:gd name="connsiteY208" fmla="*/ 123997 h 178317"/>
              <a:gd name="connsiteX209" fmla="*/ 54273 w 131702"/>
              <a:gd name="connsiteY209" fmla="*/ 124463 h 178317"/>
              <a:gd name="connsiteX210" fmla="*/ 55016 w 131702"/>
              <a:gd name="connsiteY210" fmla="*/ 126825 h 178317"/>
              <a:gd name="connsiteX211" fmla="*/ 4400 w 131702"/>
              <a:gd name="connsiteY211" fmla="*/ 129245 h 178317"/>
              <a:gd name="connsiteX212" fmla="*/ 4048 w 131702"/>
              <a:gd name="connsiteY212" fmla="*/ 130026 h 178317"/>
              <a:gd name="connsiteX213" fmla="*/ 2886 w 131702"/>
              <a:gd name="connsiteY213" fmla="*/ 129797 h 178317"/>
              <a:gd name="connsiteX214" fmla="*/ 1686 w 131702"/>
              <a:gd name="connsiteY214" fmla="*/ 127568 h 178317"/>
              <a:gd name="connsiteX215" fmla="*/ 1191 w 131702"/>
              <a:gd name="connsiteY215" fmla="*/ 125797 h 178317"/>
              <a:gd name="connsiteX216" fmla="*/ 0 w 131702"/>
              <a:gd name="connsiteY216" fmla="*/ 124825 h 178317"/>
              <a:gd name="connsiteX217" fmla="*/ 1895 w 131702"/>
              <a:gd name="connsiteY217" fmla="*/ 123292 h 178317"/>
              <a:gd name="connsiteX218" fmla="*/ 4306 w 131702"/>
              <a:gd name="connsiteY218" fmla="*/ 126054 h 178317"/>
              <a:gd name="connsiteX219" fmla="*/ 4400 w 131702"/>
              <a:gd name="connsiteY219" fmla="*/ 129245 h 178317"/>
              <a:gd name="connsiteX220" fmla="*/ 47892 w 131702"/>
              <a:gd name="connsiteY220" fmla="*/ 132998 h 178317"/>
              <a:gd name="connsiteX221" fmla="*/ 47587 w 131702"/>
              <a:gd name="connsiteY221" fmla="*/ 133998 h 178317"/>
              <a:gd name="connsiteX222" fmla="*/ 46234 w 131702"/>
              <a:gd name="connsiteY222" fmla="*/ 132483 h 178317"/>
              <a:gd name="connsiteX223" fmla="*/ 47577 w 131702"/>
              <a:gd name="connsiteY223" fmla="*/ 130826 h 178317"/>
              <a:gd name="connsiteX224" fmla="*/ 47892 w 131702"/>
              <a:gd name="connsiteY224" fmla="*/ 132998 h 178317"/>
              <a:gd name="connsiteX225" fmla="*/ 6048 w 131702"/>
              <a:gd name="connsiteY225" fmla="*/ 140894 h 178317"/>
              <a:gd name="connsiteX226" fmla="*/ 4334 w 131702"/>
              <a:gd name="connsiteY226" fmla="*/ 141389 h 178317"/>
              <a:gd name="connsiteX227" fmla="*/ 3372 w 131702"/>
              <a:gd name="connsiteY227" fmla="*/ 140275 h 178317"/>
              <a:gd name="connsiteX228" fmla="*/ 2705 w 131702"/>
              <a:gd name="connsiteY228" fmla="*/ 139980 h 178317"/>
              <a:gd name="connsiteX229" fmla="*/ 3086 w 131702"/>
              <a:gd name="connsiteY229" fmla="*/ 138522 h 178317"/>
              <a:gd name="connsiteX230" fmla="*/ 5868 w 131702"/>
              <a:gd name="connsiteY230" fmla="*/ 135655 h 178317"/>
              <a:gd name="connsiteX231" fmla="*/ 6420 w 131702"/>
              <a:gd name="connsiteY231" fmla="*/ 134664 h 178317"/>
              <a:gd name="connsiteX232" fmla="*/ 9001 w 131702"/>
              <a:gd name="connsiteY232" fmla="*/ 135264 h 178317"/>
              <a:gd name="connsiteX233" fmla="*/ 9963 w 131702"/>
              <a:gd name="connsiteY233" fmla="*/ 136788 h 178317"/>
              <a:gd name="connsiteX234" fmla="*/ 8782 w 131702"/>
              <a:gd name="connsiteY234" fmla="*/ 139094 h 178317"/>
              <a:gd name="connsiteX235" fmla="*/ 6048 w 131702"/>
              <a:gd name="connsiteY235" fmla="*/ 140894 h 178317"/>
              <a:gd name="connsiteX236" fmla="*/ 19936 w 131702"/>
              <a:gd name="connsiteY236" fmla="*/ 141751 h 178317"/>
              <a:gd name="connsiteX237" fmla="*/ 20384 w 131702"/>
              <a:gd name="connsiteY237" fmla="*/ 143285 h 178317"/>
              <a:gd name="connsiteX238" fmla="*/ 18222 w 131702"/>
              <a:gd name="connsiteY238" fmla="*/ 142999 h 178317"/>
              <a:gd name="connsiteX239" fmla="*/ 17078 w 131702"/>
              <a:gd name="connsiteY239" fmla="*/ 141522 h 178317"/>
              <a:gd name="connsiteX240" fmla="*/ 17231 w 131702"/>
              <a:gd name="connsiteY240" fmla="*/ 140256 h 178317"/>
              <a:gd name="connsiteX241" fmla="*/ 18516 w 131702"/>
              <a:gd name="connsiteY241" fmla="*/ 140075 h 178317"/>
              <a:gd name="connsiteX242" fmla="*/ 19936 w 131702"/>
              <a:gd name="connsiteY242" fmla="*/ 141751 h 178317"/>
              <a:gd name="connsiteX243" fmla="*/ 8534 w 131702"/>
              <a:gd name="connsiteY243" fmla="*/ 177613 h 178317"/>
              <a:gd name="connsiteX244" fmla="*/ 7334 w 131702"/>
              <a:gd name="connsiteY244" fmla="*/ 178318 h 178317"/>
              <a:gd name="connsiteX245" fmla="*/ 6220 w 131702"/>
              <a:gd name="connsiteY245" fmla="*/ 177898 h 178317"/>
              <a:gd name="connsiteX246" fmla="*/ 5925 w 131702"/>
              <a:gd name="connsiteY246" fmla="*/ 177565 h 178317"/>
              <a:gd name="connsiteX247" fmla="*/ 4572 w 131702"/>
              <a:gd name="connsiteY247" fmla="*/ 175746 h 178317"/>
              <a:gd name="connsiteX248" fmla="*/ 4229 w 131702"/>
              <a:gd name="connsiteY248" fmla="*/ 174812 h 178317"/>
              <a:gd name="connsiteX249" fmla="*/ 5134 w 131702"/>
              <a:gd name="connsiteY249" fmla="*/ 173022 h 178317"/>
              <a:gd name="connsiteX250" fmla="*/ 8830 w 131702"/>
              <a:gd name="connsiteY250" fmla="*/ 170078 h 178317"/>
              <a:gd name="connsiteX251" fmla="*/ 18392 w 131702"/>
              <a:gd name="connsiteY251" fmla="*/ 167240 h 178317"/>
              <a:gd name="connsiteX252" fmla="*/ 20117 w 131702"/>
              <a:gd name="connsiteY252" fmla="*/ 167116 h 178317"/>
              <a:gd name="connsiteX253" fmla="*/ 23889 w 131702"/>
              <a:gd name="connsiteY253" fmla="*/ 168335 h 178317"/>
              <a:gd name="connsiteX254" fmla="*/ 24698 w 131702"/>
              <a:gd name="connsiteY254" fmla="*/ 170612 h 178317"/>
              <a:gd name="connsiteX255" fmla="*/ 24003 w 131702"/>
              <a:gd name="connsiteY255" fmla="*/ 172574 h 178317"/>
              <a:gd name="connsiteX256" fmla="*/ 23136 w 131702"/>
              <a:gd name="connsiteY256" fmla="*/ 173889 h 178317"/>
              <a:gd name="connsiteX257" fmla="*/ 18764 w 131702"/>
              <a:gd name="connsiteY257" fmla="*/ 176098 h 178317"/>
              <a:gd name="connsiteX258" fmla="*/ 15354 w 131702"/>
              <a:gd name="connsiteY258" fmla="*/ 177155 h 178317"/>
              <a:gd name="connsiteX259" fmla="*/ 8534 w 131702"/>
              <a:gd name="connsiteY259" fmla="*/ 177613 h 178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</a:cxnLst>
            <a:rect l="l" t="t" r="r" b="b"/>
            <a:pathLst>
              <a:path w="131702" h="178317">
                <a:moveTo>
                  <a:pt x="16745" y="28527"/>
                </a:moveTo>
                <a:lnTo>
                  <a:pt x="17564" y="27889"/>
                </a:lnTo>
                <a:lnTo>
                  <a:pt x="17621" y="26975"/>
                </a:lnTo>
                <a:lnTo>
                  <a:pt x="17631" y="23965"/>
                </a:lnTo>
                <a:lnTo>
                  <a:pt x="19964" y="21879"/>
                </a:lnTo>
                <a:lnTo>
                  <a:pt x="23298" y="17583"/>
                </a:lnTo>
                <a:lnTo>
                  <a:pt x="24936" y="15230"/>
                </a:lnTo>
                <a:lnTo>
                  <a:pt x="26794" y="13030"/>
                </a:lnTo>
                <a:lnTo>
                  <a:pt x="28956" y="11563"/>
                </a:lnTo>
                <a:lnTo>
                  <a:pt x="31080" y="10859"/>
                </a:lnTo>
                <a:lnTo>
                  <a:pt x="34414" y="10563"/>
                </a:lnTo>
                <a:lnTo>
                  <a:pt x="40786" y="10839"/>
                </a:lnTo>
                <a:lnTo>
                  <a:pt x="42043" y="10582"/>
                </a:lnTo>
                <a:lnTo>
                  <a:pt x="46482" y="10354"/>
                </a:lnTo>
                <a:lnTo>
                  <a:pt x="47520" y="10744"/>
                </a:lnTo>
                <a:lnTo>
                  <a:pt x="50749" y="10992"/>
                </a:lnTo>
                <a:lnTo>
                  <a:pt x="54321" y="10716"/>
                </a:lnTo>
                <a:lnTo>
                  <a:pt x="56121" y="10078"/>
                </a:lnTo>
                <a:lnTo>
                  <a:pt x="57788" y="8992"/>
                </a:lnTo>
                <a:lnTo>
                  <a:pt x="59236" y="7030"/>
                </a:lnTo>
                <a:lnTo>
                  <a:pt x="60741" y="3400"/>
                </a:lnTo>
                <a:lnTo>
                  <a:pt x="62351" y="533"/>
                </a:lnTo>
                <a:lnTo>
                  <a:pt x="63294" y="0"/>
                </a:lnTo>
                <a:lnTo>
                  <a:pt x="69828" y="15192"/>
                </a:lnTo>
                <a:lnTo>
                  <a:pt x="76067" y="24965"/>
                </a:lnTo>
                <a:lnTo>
                  <a:pt x="81391" y="32013"/>
                </a:lnTo>
                <a:lnTo>
                  <a:pt x="88973" y="45529"/>
                </a:lnTo>
                <a:lnTo>
                  <a:pt x="91192" y="52731"/>
                </a:lnTo>
                <a:lnTo>
                  <a:pt x="91402" y="57178"/>
                </a:lnTo>
                <a:lnTo>
                  <a:pt x="92669" y="63284"/>
                </a:lnTo>
                <a:lnTo>
                  <a:pt x="91593" y="66780"/>
                </a:lnTo>
                <a:lnTo>
                  <a:pt x="91907" y="72276"/>
                </a:lnTo>
                <a:lnTo>
                  <a:pt x="91430" y="75095"/>
                </a:lnTo>
                <a:lnTo>
                  <a:pt x="90497" y="77171"/>
                </a:lnTo>
                <a:lnTo>
                  <a:pt x="90468" y="81153"/>
                </a:lnTo>
                <a:lnTo>
                  <a:pt x="90764" y="83277"/>
                </a:lnTo>
                <a:lnTo>
                  <a:pt x="90792" y="86096"/>
                </a:lnTo>
                <a:lnTo>
                  <a:pt x="91392" y="87192"/>
                </a:lnTo>
                <a:lnTo>
                  <a:pt x="92259" y="87592"/>
                </a:lnTo>
                <a:lnTo>
                  <a:pt x="93640" y="86573"/>
                </a:lnTo>
                <a:lnTo>
                  <a:pt x="95326" y="86144"/>
                </a:lnTo>
                <a:lnTo>
                  <a:pt x="95031" y="89525"/>
                </a:lnTo>
                <a:lnTo>
                  <a:pt x="92993" y="98069"/>
                </a:lnTo>
                <a:lnTo>
                  <a:pt x="91221" y="104270"/>
                </a:lnTo>
                <a:lnTo>
                  <a:pt x="88811" y="109661"/>
                </a:lnTo>
                <a:lnTo>
                  <a:pt x="85744" y="114586"/>
                </a:lnTo>
                <a:lnTo>
                  <a:pt x="82068" y="116510"/>
                </a:lnTo>
                <a:lnTo>
                  <a:pt x="79486" y="117195"/>
                </a:lnTo>
                <a:lnTo>
                  <a:pt x="74552" y="117443"/>
                </a:lnTo>
                <a:lnTo>
                  <a:pt x="70456" y="116615"/>
                </a:lnTo>
                <a:lnTo>
                  <a:pt x="66942" y="117215"/>
                </a:lnTo>
                <a:lnTo>
                  <a:pt x="65532" y="118234"/>
                </a:lnTo>
                <a:lnTo>
                  <a:pt x="64484" y="119986"/>
                </a:lnTo>
                <a:lnTo>
                  <a:pt x="65256" y="122701"/>
                </a:lnTo>
                <a:lnTo>
                  <a:pt x="65151" y="124701"/>
                </a:lnTo>
                <a:lnTo>
                  <a:pt x="63646" y="124549"/>
                </a:lnTo>
                <a:lnTo>
                  <a:pt x="60665" y="123387"/>
                </a:lnTo>
                <a:lnTo>
                  <a:pt x="57359" y="123225"/>
                </a:lnTo>
                <a:lnTo>
                  <a:pt x="55816" y="122644"/>
                </a:lnTo>
                <a:lnTo>
                  <a:pt x="54254" y="119777"/>
                </a:lnTo>
                <a:lnTo>
                  <a:pt x="52664" y="119882"/>
                </a:lnTo>
                <a:lnTo>
                  <a:pt x="49902" y="121587"/>
                </a:lnTo>
                <a:lnTo>
                  <a:pt x="45672" y="121968"/>
                </a:lnTo>
                <a:lnTo>
                  <a:pt x="44186" y="122892"/>
                </a:lnTo>
                <a:lnTo>
                  <a:pt x="43653" y="124082"/>
                </a:lnTo>
                <a:lnTo>
                  <a:pt x="44262" y="125587"/>
                </a:lnTo>
                <a:lnTo>
                  <a:pt x="46396" y="127559"/>
                </a:lnTo>
                <a:lnTo>
                  <a:pt x="45682" y="129550"/>
                </a:lnTo>
                <a:lnTo>
                  <a:pt x="43472" y="130540"/>
                </a:lnTo>
                <a:lnTo>
                  <a:pt x="41681" y="128092"/>
                </a:lnTo>
                <a:lnTo>
                  <a:pt x="40567" y="125692"/>
                </a:lnTo>
                <a:lnTo>
                  <a:pt x="39319" y="125559"/>
                </a:lnTo>
                <a:lnTo>
                  <a:pt x="37376" y="126244"/>
                </a:lnTo>
                <a:lnTo>
                  <a:pt x="36986" y="128835"/>
                </a:lnTo>
                <a:lnTo>
                  <a:pt x="37891" y="130597"/>
                </a:lnTo>
                <a:lnTo>
                  <a:pt x="39376" y="132645"/>
                </a:lnTo>
                <a:lnTo>
                  <a:pt x="37290" y="134998"/>
                </a:lnTo>
                <a:lnTo>
                  <a:pt x="36738" y="136674"/>
                </a:lnTo>
                <a:lnTo>
                  <a:pt x="35243" y="137874"/>
                </a:lnTo>
                <a:lnTo>
                  <a:pt x="31204" y="135198"/>
                </a:lnTo>
                <a:lnTo>
                  <a:pt x="31785" y="133293"/>
                </a:lnTo>
                <a:lnTo>
                  <a:pt x="33537" y="131464"/>
                </a:lnTo>
                <a:lnTo>
                  <a:pt x="33747" y="129559"/>
                </a:lnTo>
                <a:lnTo>
                  <a:pt x="33166" y="128435"/>
                </a:lnTo>
                <a:lnTo>
                  <a:pt x="27394" y="133236"/>
                </a:lnTo>
                <a:lnTo>
                  <a:pt x="23832" y="138665"/>
                </a:lnTo>
                <a:lnTo>
                  <a:pt x="21927" y="138265"/>
                </a:lnTo>
                <a:lnTo>
                  <a:pt x="21136" y="136874"/>
                </a:lnTo>
                <a:lnTo>
                  <a:pt x="20021" y="136303"/>
                </a:lnTo>
                <a:lnTo>
                  <a:pt x="16173" y="139798"/>
                </a:lnTo>
                <a:lnTo>
                  <a:pt x="15469" y="142570"/>
                </a:lnTo>
                <a:lnTo>
                  <a:pt x="14059" y="142675"/>
                </a:lnTo>
                <a:lnTo>
                  <a:pt x="13440" y="141503"/>
                </a:lnTo>
                <a:lnTo>
                  <a:pt x="13392" y="138989"/>
                </a:lnTo>
                <a:lnTo>
                  <a:pt x="12735" y="136874"/>
                </a:lnTo>
                <a:lnTo>
                  <a:pt x="8744" y="133788"/>
                </a:lnTo>
                <a:lnTo>
                  <a:pt x="6934" y="131083"/>
                </a:lnTo>
                <a:lnTo>
                  <a:pt x="7915" y="129569"/>
                </a:lnTo>
                <a:lnTo>
                  <a:pt x="11249" y="130388"/>
                </a:lnTo>
                <a:lnTo>
                  <a:pt x="13888" y="130283"/>
                </a:lnTo>
                <a:lnTo>
                  <a:pt x="13364" y="128997"/>
                </a:lnTo>
                <a:lnTo>
                  <a:pt x="12497" y="128388"/>
                </a:lnTo>
                <a:lnTo>
                  <a:pt x="14259" y="127663"/>
                </a:lnTo>
                <a:lnTo>
                  <a:pt x="15726" y="126187"/>
                </a:lnTo>
                <a:lnTo>
                  <a:pt x="14507" y="125787"/>
                </a:lnTo>
                <a:lnTo>
                  <a:pt x="12659" y="126644"/>
                </a:lnTo>
                <a:lnTo>
                  <a:pt x="11116" y="126225"/>
                </a:lnTo>
                <a:lnTo>
                  <a:pt x="10506" y="122672"/>
                </a:lnTo>
                <a:lnTo>
                  <a:pt x="8630" y="119024"/>
                </a:lnTo>
                <a:lnTo>
                  <a:pt x="7648" y="115481"/>
                </a:lnTo>
                <a:lnTo>
                  <a:pt x="9506" y="113443"/>
                </a:lnTo>
                <a:lnTo>
                  <a:pt x="10449" y="110261"/>
                </a:lnTo>
                <a:lnTo>
                  <a:pt x="12182" y="105651"/>
                </a:lnTo>
                <a:lnTo>
                  <a:pt x="13049" y="104156"/>
                </a:lnTo>
                <a:lnTo>
                  <a:pt x="15440" y="103070"/>
                </a:lnTo>
                <a:lnTo>
                  <a:pt x="16288" y="101880"/>
                </a:lnTo>
                <a:lnTo>
                  <a:pt x="14974" y="101270"/>
                </a:lnTo>
                <a:lnTo>
                  <a:pt x="12878" y="100727"/>
                </a:lnTo>
                <a:lnTo>
                  <a:pt x="12925" y="99393"/>
                </a:lnTo>
                <a:lnTo>
                  <a:pt x="14354" y="98670"/>
                </a:lnTo>
                <a:lnTo>
                  <a:pt x="15954" y="97193"/>
                </a:lnTo>
                <a:lnTo>
                  <a:pt x="19041" y="95402"/>
                </a:lnTo>
                <a:lnTo>
                  <a:pt x="20002" y="92021"/>
                </a:lnTo>
                <a:lnTo>
                  <a:pt x="19107" y="91164"/>
                </a:lnTo>
                <a:lnTo>
                  <a:pt x="17173" y="90364"/>
                </a:lnTo>
                <a:lnTo>
                  <a:pt x="17612" y="88649"/>
                </a:lnTo>
                <a:lnTo>
                  <a:pt x="18412" y="87344"/>
                </a:lnTo>
                <a:lnTo>
                  <a:pt x="18107" y="86563"/>
                </a:lnTo>
                <a:lnTo>
                  <a:pt x="15830" y="84353"/>
                </a:lnTo>
                <a:lnTo>
                  <a:pt x="14325" y="82344"/>
                </a:lnTo>
                <a:lnTo>
                  <a:pt x="14774" y="80048"/>
                </a:lnTo>
                <a:lnTo>
                  <a:pt x="14431" y="76571"/>
                </a:lnTo>
                <a:lnTo>
                  <a:pt x="14631" y="73647"/>
                </a:lnTo>
                <a:lnTo>
                  <a:pt x="14526" y="72057"/>
                </a:lnTo>
                <a:lnTo>
                  <a:pt x="13411" y="68485"/>
                </a:lnTo>
                <a:lnTo>
                  <a:pt x="12906" y="64894"/>
                </a:lnTo>
                <a:lnTo>
                  <a:pt x="11449" y="65418"/>
                </a:lnTo>
                <a:lnTo>
                  <a:pt x="10268" y="66313"/>
                </a:lnTo>
                <a:lnTo>
                  <a:pt x="6048" y="65046"/>
                </a:lnTo>
                <a:lnTo>
                  <a:pt x="4706" y="64970"/>
                </a:lnTo>
                <a:lnTo>
                  <a:pt x="4163" y="62303"/>
                </a:lnTo>
                <a:lnTo>
                  <a:pt x="5677" y="59017"/>
                </a:lnTo>
                <a:lnTo>
                  <a:pt x="9268" y="56112"/>
                </a:lnTo>
                <a:lnTo>
                  <a:pt x="11335" y="55750"/>
                </a:lnTo>
                <a:lnTo>
                  <a:pt x="12888" y="54473"/>
                </a:lnTo>
                <a:lnTo>
                  <a:pt x="15316" y="54073"/>
                </a:lnTo>
                <a:lnTo>
                  <a:pt x="18231" y="56055"/>
                </a:lnTo>
                <a:lnTo>
                  <a:pt x="20841" y="56455"/>
                </a:lnTo>
                <a:lnTo>
                  <a:pt x="22289" y="59855"/>
                </a:lnTo>
                <a:lnTo>
                  <a:pt x="23184" y="60579"/>
                </a:lnTo>
                <a:lnTo>
                  <a:pt x="23374" y="59331"/>
                </a:lnTo>
                <a:lnTo>
                  <a:pt x="25489" y="57864"/>
                </a:lnTo>
                <a:lnTo>
                  <a:pt x="25994" y="56759"/>
                </a:lnTo>
                <a:lnTo>
                  <a:pt x="25536" y="56150"/>
                </a:lnTo>
                <a:lnTo>
                  <a:pt x="23108" y="55550"/>
                </a:lnTo>
                <a:lnTo>
                  <a:pt x="20927" y="51321"/>
                </a:lnTo>
                <a:lnTo>
                  <a:pt x="20621" y="49463"/>
                </a:lnTo>
                <a:lnTo>
                  <a:pt x="19831" y="48282"/>
                </a:lnTo>
                <a:lnTo>
                  <a:pt x="21003" y="44891"/>
                </a:lnTo>
                <a:lnTo>
                  <a:pt x="18479" y="41015"/>
                </a:lnTo>
                <a:lnTo>
                  <a:pt x="17250" y="39796"/>
                </a:lnTo>
                <a:lnTo>
                  <a:pt x="17431" y="36300"/>
                </a:lnTo>
                <a:lnTo>
                  <a:pt x="16116" y="34080"/>
                </a:lnTo>
                <a:lnTo>
                  <a:pt x="15383" y="32861"/>
                </a:lnTo>
                <a:lnTo>
                  <a:pt x="14935" y="30747"/>
                </a:lnTo>
                <a:lnTo>
                  <a:pt x="15316" y="29794"/>
                </a:lnTo>
                <a:lnTo>
                  <a:pt x="16459" y="29432"/>
                </a:lnTo>
                <a:lnTo>
                  <a:pt x="16745" y="28527"/>
                </a:lnTo>
                <a:close/>
                <a:moveTo>
                  <a:pt x="13716" y="30042"/>
                </a:moveTo>
                <a:lnTo>
                  <a:pt x="13592" y="34490"/>
                </a:lnTo>
                <a:lnTo>
                  <a:pt x="12116" y="34300"/>
                </a:lnTo>
                <a:lnTo>
                  <a:pt x="11116" y="33852"/>
                </a:lnTo>
                <a:lnTo>
                  <a:pt x="10687" y="32985"/>
                </a:lnTo>
                <a:lnTo>
                  <a:pt x="9677" y="28861"/>
                </a:lnTo>
                <a:lnTo>
                  <a:pt x="10811" y="27156"/>
                </a:lnTo>
                <a:lnTo>
                  <a:pt x="12992" y="28508"/>
                </a:lnTo>
                <a:lnTo>
                  <a:pt x="13716" y="30042"/>
                </a:lnTo>
                <a:close/>
                <a:moveTo>
                  <a:pt x="131216" y="38729"/>
                </a:moveTo>
                <a:lnTo>
                  <a:pt x="129997" y="39719"/>
                </a:lnTo>
                <a:lnTo>
                  <a:pt x="128559" y="38729"/>
                </a:lnTo>
                <a:lnTo>
                  <a:pt x="128378" y="37671"/>
                </a:lnTo>
                <a:lnTo>
                  <a:pt x="129130" y="36757"/>
                </a:lnTo>
                <a:lnTo>
                  <a:pt x="130883" y="36204"/>
                </a:lnTo>
                <a:lnTo>
                  <a:pt x="131702" y="37005"/>
                </a:lnTo>
                <a:lnTo>
                  <a:pt x="131216" y="38729"/>
                </a:lnTo>
                <a:close/>
                <a:moveTo>
                  <a:pt x="10954" y="71571"/>
                </a:moveTo>
                <a:lnTo>
                  <a:pt x="10592" y="73714"/>
                </a:lnTo>
                <a:lnTo>
                  <a:pt x="8820" y="72304"/>
                </a:lnTo>
                <a:lnTo>
                  <a:pt x="8306" y="67599"/>
                </a:lnTo>
                <a:lnTo>
                  <a:pt x="10125" y="68971"/>
                </a:lnTo>
                <a:lnTo>
                  <a:pt x="10954" y="71571"/>
                </a:lnTo>
                <a:close/>
                <a:moveTo>
                  <a:pt x="73076" y="127063"/>
                </a:moveTo>
                <a:lnTo>
                  <a:pt x="70552" y="129064"/>
                </a:lnTo>
                <a:lnTo>
                  <a:pt x="67151" y="126378"/>
                </a:lnTo>
                <a:lnTo>
                  <a:pt x="66342" y="124901"/>
                </a:lnTo>
                <a:lnTo>
                  <a:pt x="68923" y="122720"/>
                </a:lnTo>
                <a:lnTo>
                  <a:pt x="71114" y="120234"/>
                </a:lnTo>
                <a:lnTo>
                  <a:pt x="72552" y="120082"/>
                </a:lnTo>
                <a:lnTo>
                  <a:pt x="73076" y="127063"/>
                </a:lnTo>
                <a:close/>
                <a:moveTo>
                  <a:pt x="55016" y="126825"/>
                </a:moveTo>
                <a:lnTo>
                  <a:pt x="54721" y="129997"/>
                </a:lnTo>
                <a:lnTo>
                  <a:pt x="52835" y="130159"/>
                </a:lnTo>
                <a:lnTo>
                  <a:pt x="51711" y="128121"/>
                </a:lnTo>
                <a:lnTo>
                  <a:pt x="50511" y="129111"/>
                </a:lnTo>
                <a:lnTo>
                  <a:pt x="49892" y="129130"/>
                </a:lnTo>
                <a:lnTo>
                  <a:pt x="48939" y="126587"/>
                </a:lnTo>
                <a:lnTo>
                  <a:pt x="48777" y="124606"/>
                </a:lnTo>
                <a:lnTo>
                  <a:pt x="50997" y="123092"/>
                </a:lnTo>
                <a:lnTo>
                  <a:pt x="52349" y="123997"/>
                </a:lnTo>
                <a:lnTo>
                  <a:pt x="54273" y="124463"/>
                </a:lnTo>
                <a:lnTo>
                  <a:pt x="55016" y="126825"/>
                </a:lnTo>
                <a:close/>
                <a:moveTo>
                  <a:pt x="4400" y="129245"/>
                </a:moveTo>
                <a:lnTo>
                  <a:pt x="4048" y="130026"/>
                </a:lnTo>
                <a:lnTo>
                  <a:pt x="2886" y="129797"/>
                </a:lnTo>
                <a:lnTo>
                  <a:pt x="1686" y="127568"/>
                </a:lnTo>
                <a:lnTo>
                  <a:pt x="1191" y="125797"/>
                </a:lnTo>
                <a:lnTo>
                  <a:pt x="0" y="124825"/>
                </a:lnTo>
                <a:lnTo>
                  <a:pt x="1895" y="123292"/>
                </a:lnTo>
                <a:lnTo>
                  <a:pt x="4306" y="126054"/>
                </a:lnTo>
                <a:lnTo>
                  <a:pt x="4400" y="129245"/>
                </a:lnTo>
                <a:close/>
                <a:moveTo>
                  <a:pt x="47892" y="132998"/>
                </a:moveTo>
                <a:lnTo>
                  <a:pt x="47587" y="133998"/>
                </a:lnTo>
                <a:lnTo>
                  <a:pt x="46234" y="132483"/>
                </a:lnTo>
                <a:lnTo>
                  <a:pt x="47577" y="130826"/>
                </a:lnTo>
                <a:lnTo>
                  <a:pt x="47892" y="132998"/>
                </a:lnTo>
                <a:close/>
                <a:moveTo>
                  <a:pt x="6048" y="140894"/>
                </a:moveTo>
                <a:lnTo>
                  <a:pt x="4334" y="141389"/>
                </a:lnTo>
                <a:lnTo>
                  <a:pt x="3372" y="140275"/>
                </a:lnTo>
                <a:lnTo>
                  <a:pt x="2705" y="139980"/>
                </a:lnTo>
                <a:lnTo>
                  <a:pt x="3086" y="138522"/>
                </a:lnTo>
                <a:lnTo>
                  <a:pt x="5868" y="135655"/>
                </a:lnTo>
                <a:lnTo>
                  <a:pt x="6420" y="134664"/>
                </a:lnTo>
                <a:lnTo>
                  <a:pt x="9001" y="135264"/>
                </a:lnTo>
                <a:lnTo>
                  <a:pt x="9963" y="136788"/>
                </a:lnTo>
                <a:lnTo>
                  <a:pt x="8782" y="139094"/>
                </a:lnTo>
                <a:lnTo>
                  <a:pt x="6048" y="140894"/>
                </a:lnTo>
                <a:close/>
                <a:moveTo>
                  <a:pt x="19936" y="141751"/>
                </a:moveTo>
                <a:lnTo>
                  <a:pt x="20384" y="143285"/>
                </a:lnTo>
                <a:lnTo>
                  <a:pt x="18222" y="142999"/>
                </a:lnTo>
                <a:lnTo>
                  <a:pt x="17078" y="141522"/>
                </a:lnTo>
                <a:lnTo>
                  <a:pt x="17231" y="140256"/>
                </a:lnTo>
                <a:lnTo>
                  <a:pt x="18516" y="140075"/>
                </a:lnTo>
                <a:lnTo>
                  <a:pt x="19936" y="141751"/>
                </a:lnTo>
                <a:close/>
                <a:moveTo>
                  <a:pt x="8534" y="177613"/>
                </a:moveTo>
                <a:lnTo>
                  <a:pt x="7334" y="178318"/>
                </a:lnTo>
                <a:lnTo>
                  <a:pt x="6220" y="177898"/>
                </a:lnTo>
                <a:lnTo>
                  <a:pt x="5925" y="177565"/>
                </a:lnTo>
                <a:lnTo>
                  <a:pt x="4572" y="175746"/>
                </a:lnTo>
                <a:lnTo>
                  <a:pt x="4229" y="174812"/>
                </a:lnTo>
                <a:lnTo>
                  <a:pt x="5134" y="173022"/>
                </a:lnTo>
                <a:lnTo>
                  <a:pt x="8830" y="170078"/>
                </a:lnTo>
                <a:lnTo>
                  <a:pt x="18392" y="167240"/>
                </a:lnTo>
                <a:lnTo>
                  <a:pt x="20117" y="167116"/>
                </a:lnTo>
                <a:lnTo>
                  <a:pt x="23889" y="168335"/>
                </a:lnTo>
                <a:lnTo>
                  <a:pt x="24698" y="170612"/>
                </a:lnTo>
                <a:lnTo>
                  <a:pt x="24003" y="172574"/>
                </a:lnTo>
                <a:lnTo>
                  <a:pt x="23136" y="173889"/>
                </a:lnTo>
                <a:lnTo>
                  <a:pt x="18764" y="176098"/>
                </a:lnTo>
                <a:lnTo>
                  <a:pt x="15354" y="177155"/>
                </a:lnTo>
                <a:lnTo>
                  <a:pt x="8534" y="17761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89C97341-7689-9ECD-13E9-CEF431E5B26C}"/>
              </a:ext>
            </a:extLst>
          </p:cNvPr>
          <p:cNvSpPr/>
          <p:nvPr/>
        </p:nvSpPr>
        <p:spPr>
          <a:xfrm>
            <a:off x="5872480" y="3312160"/>
            <a:ext cx="9263" cy="483"/>
          </a:xfrm>
          <a:custGeom>
            <a:avLst/>
            <a:gdLst>
              <a:gd name="connsiteX0" fmla="*/ 40977 w 46072"/>
              <a:gd name="connsiteY0" fmla="*/ 36766 h 50891"/>
              <a:gd name="connsiteX1" fmla="*/ 40939 w 46072"/>
              <a:gd name="connsiteY1" fmla="*/ 36766 h 50891"/>
              <a:gd name="connsiteX2" fmla="*/ 36357 w 46072"/>
              <a:gd name="connsiteY2" fmla="*/ 37767 h 50891"/>
              <a:gd name="connsiteX3" fmla="*/ 34814 w 46072"/>
              <a:gd name="connsiteY3" fmla="*/ 38938 h 50891"/>
              <a:gd name="connsiteX4" fmla="*/ 33900 w 46072"/>
              <a:gd name="connsiteY4" fmla="*/ 40995 h 50891"/>
              <a:gd name="connsiteX5" fmla="*/ 33604 w 46072"/>
              <a:gd name="connsiteY5" fmla="*/ 42053 h 50891"/>
              <a:gd name="connsiteX6" fmla="*/ 32795 w 46072"/>
              <a:gd name="connsiteY6" fmla="*/ 42091 h 50891"/>
              <a:gd name="connsiteX7" fmla="*/ 31452 w 46072"/>
              <a:gd name="connsiteY7" fmla="*/ 41034 h 50891"/>
              <a:gd name="connsiteX8" fmla="*/ 29756 w 46072"/>
              <a:gd name="connsiteY8" fmla="*/ 39376 h 50891"/>
              <a:gd name="connsiteX9" fmla="*/ 27537 w 46072"/>
              <a:gd name="connsiteY9" fmla="*/ 39510 h 50891"/>
              <a:gd name="connsiteX10" fmla="*/ 20012 w 46072"/>
              <a:gd name="connsiteY10" fmla="*/ 43110 h 50891"/>
              <a:gd name="connsiteX11" fmla="*/ 19269 w 46072"/>
              <a:gd name="connsiteY11" fmla="*/ 44996 h 50891"/>
              <a:gd name="connsiteX12" fmla="*/ 19108 w 46072"/>
              <a:gd name="connsiteY12" fmla="*/ 49082 h 50891"/>
              <a:gd name="connsiteX13" fmla="*/ 18593 w 46072"/>
              <a:gd name="connsiteY13" fmla="*/ 50187 h 50891"/>
              <a:gd name="connsiteX14" fmla="*/ 17783 w 46072"/>
              <a:gd name="connsiteY14" fmla="*/ 50892 h 50891"/>
              <a:gd name="connsiteX15" fmla="*/ 14678 w 46072"/>
              <a:gd name="connsiteY15" fmla="*/ 50444 h 50891"/>
              <a:gd name="connsiteX16" fmla="*/ 14345 w 46072"/>
              <a:gd name="connsiteY16" fmla="*/ 50177 h 50891"/>
              <a:gd name="connsiteX17" fmla="*/ 14754 w 46072"/>
              <a:gd name="connsiteY17" fmla="*/ 48615 h 50891"/>
              <a:gd name="connsiteX18" fmla="*/ 14593 w 46072"/>
              <a:gd name="connsiteY18" fmla="*/ 45186 h 50891"/>
              <a:gd name="connsiteX19" fmla="*/ 13183 w 46072"/>
              <a:gd name="connsiteY19" fmla="*/ 39500 h 50891"/>
              <a:gd name="connsiteX20" fmla="*/ 12192 w 46072"/>
              <a:gd name="connsiteY20" fmla="*/ 37643 h 50891"/>
              <a:gd name="connsiteX21" fmla="*/ 10126 w 46072"/>
              <a:gd name="connsiteY21" fmla="*/ 35785 h 50891"/>
              <a:gd name="connsiteX22" fmla="*/ 8525 w 46072"/>
              <a:gd name="connsiteY22" fmla="*/ 34566 h 50891"/>
              <a:gd name="connsiteX23" fmla="*/ 5639 w 46072"/>
              <a:gd name="connsiteY23" fmla="*/ 33480 h 50891"/>
              <a:gd name="connsiteX24" fmla="*/ 4182 w 46072"/>
              <a:gd name="connsiteY24" fmla="*/ 30337 h 50891"/>
              <a:gd name="connsiteX25" fmla="*/ 1981 w 46072"/>
              <a:gd name="connsiteY25" fmla="*/ 26775 h 50891"/>
              <a:gd name="connsiteX26" fmla="*/ 924 w 46072"/>
              <a:gd name="connsiteY26" fmla="*/ 25955 h 50891"/>
              <a:gd name="connsiteX27" fmla="*/ 1096 w 46072"/>
              <a:gd name="connsiteY27" fmla="*/ 25603 h 50891"/>
              <a:gd name="connsiteX28" fmla="*/ 1600 w 46072"/>
              <a:gd name="connsiteY28" fmla="*/ 22908 h 50891"/>
              <a:gd name="connsiteX29" fmla="*/ 972 w 46072"/>
              <a:gd name="connsiteY29" fmla="*/ 20945 h 50891"/>
              <a:gd name="connsiteX30" fmla="*/ 0 w 46072"/>
              <a:gd name="connsiteY30" fmla="*/ 19269 h 50891"/>
              <a:gd name="connsiteX31" fmla="*/ 658 w 46072"/>
              <a:gd name="connsiteY31" fmla="*/ 18250 h 50891"/>
              <a:gd name="connsiteX32" fmla="*/ 2686 w 46072"/>
              <a:gd name="connsiteY32" fmla="*/ 18259 h 50891"/>
              <a:gd name="connsiteX33" fmla="*/ 4363 w 46072"/>
              <a:gd name="connsiteY33" fmla="*/ 18450 h 50891"/>
              <a:gd name="connsiteX34" fmla="*/ 4962 w 46072"/>
              <a:gd name="connsiteY34" fmla="*/ 16840 h 50891"/>
              <a:gd name="connsiteX35" fmla="*/ 8420 w 46072"/>
              <a:gd name="connsiteY35" fmla="*/ 15792 h 50891"/>
              <a:gd name="connsiteX36" fmla="*/ 11745 w 46072"/>
              <a:gd name="connsiteY36" fmla="*/ 14697 h 50891"/>
              <a:gd name="connsiteX37" fmla="*/ 12230 w 46072"/>
              <a:gd name="connsiteY37" fmla="*/ 13935 h 50891"/>
              <a:gd name="connsiteX38" fmla="*/ 11468 w 46072"/>
              <a:gd name="connsiteY38" fmla="*/ 12278 h 50891"/>
              <a:gd name="connsiteX39" fmla="*/ 11916 w 46072"/>
              <a:gd name="connsiteY39" fmla="*/ 11239 h 50891"/>
              <a:gd name="connsiteX40" fmla="*/ 15897 w 46072"/>
              <a:gd name="connsiteY40" fmla="*/ 8287 h 50891"/>
              <a:gd name="connsiteX41" fmla="*/ 16545 w 46072"/>
              <a:gd name="connsiteY41" fmla="*/ 6943 h 50891"/>
              <a:gd name="connsiteX42" fmla="*/ 16793 w 46072"/>
              <a:gd name="connsiteY42" fmla="*/ 5896 h 50891"/>
              <a:gd name="connsiteX43" fmla="*/ 16259 w 46072"/>
              <a:gd name="connsiteY43" fmla="*/ 4772 h 50891"/>
              <a:gd name="connsiteX44" fmla="*/ 15507 w 46072"/>
              <a:gd name="connsiteY44" fmla="*/ 3029 h 50891"/>
              <a:gd name="connsiteX45" fmla="*/ 15869 w 46072"/>
              <a:gd name="connsiteY45" fmla="*/ 2286 h 50891"/>
              <a:gd name="connsiteX46" fmla="*/ 17936 w 46072"/>
              <a:gd name="connsiteY46" fmla="*/ 1276 h 50891"/>
              <a:gd name="connsiteX47" fmla="*/ 19621 w 46072"/>
              <a:gd name="connsiteY47" fmla="*/ 95 h 50891"/>
              <a:gd name="connsiteX48" fmla="*/ 20612 w 46072"/>
              <a:gd name="connsiteY48" fmla="*/ 0 h 50891"/>
              <a:gd name="connsiteX49" fmla="*/ 21231 w 46072"/>
              <a:gd name="connsiteY49" fmla="*/ 848 h 50891"/>
              <a:gd name="connsiteX50" fmla="*/ 21231 w 46072"/>
              <a:gd name="connsiteY50" fmla="*/ 1724 h 50891"/>
              <a:gd name="connsiteX51" fmla="*/ 21784 w 46072"/>
              <a:gd name="connsiteY51" fmla="*/ 3200 h 50891"/>
              <a:gd name="connsiteX52" fmla="*/ 23022 w 46072"/>
              <a:gd name="connsiteY52" fmla="*/ 4000 h 50891"/>
              <a:gd name="connsiteX53" fmla="*/ 25079 w 46072"/>
              <a:gd name="connsiteY53" fmla="*/ 5305 h 50891"/>
              <a:gd name="connsiteX54" fmla="*/ 27470 w 46072"/>
              <a:gd name="connsiteY54" fmla="*/ 6191 h 50891"/>
              <a:gd name="connsiteX55" fmla="*/ 29337 w 46072"/>
              <a:gd name="connsiteY55" fmla="*/ 7963 h 50891"/>
              <a:gd name="connsiteX56" fmla="*/ 31899 w 46072"/>
              <a:gd name="connsiteY56" fmla="*/ 11125 h 50891"/>
              <a:gd name="connsiteX57" fmla="*/ 32281 w 46072"/>
              <a:gd name="connsiteY57" fmla="*/ 12687 h 50891"/>
              <a:gd name="connsiteX58" fmla="*/ 34586 w 46072"/>
              <a:gd name="connsiteY58" fmla="*/ 14087 h 50891"/>
              <a:gd name="connsiteX59" fmla="*/ 36719 w 46072"/>
              <a:gd name="connsiteY59" fmla="*/ 15659 h 50891"/>
              <a:gd name="connsiteX60" fmla="*/ 36386 w 46072"/>
              <a:gd name="connsiteY60" fmla="*/ 18564 h 50891"/>
              <a:gd name="connsiteX61" fmla="*/ 43653 w 46072"/>
              <a:gd name="connsiteY61" fmla="*/ 21098 h 50891"/>
              <a:gd name="connsiteX62" fmla="*/ 45291 w 46072"/>
              <a:gd name="connsiteY62" fmla="*/ 21079 h 50891"/>
              <a:gd name="connsiteX63" fmla="*/ 46073 w 46072"/>
              <a:gd name="connsiteY63" fmla="*/ 21526 h 50891"/>
              <a:gd name="connsiteX64" fmla="*/ 46054 w 46072"/>
              <a:gd name="connsiteY64" fmla="*/ 22184 h 50891"/>
              <a:gd name="connsiteX65" fmla="*/ 45482 w 46072"/>
              <a:gd name="connsiteY65" fmla="*/ 24212 h 50891"/>
              <a:gd name="connsiteX66" fmla="*/ 42491 w 46072"/>
              <a:gd name="connsiteY66" fmla="*/ 30442 h 50891"/>
              <a:gd name="connsiteX67" fmla="*/ 42253 w 46072"/>
              <a:gd name="connsiteY67" fmla="*/ 31728 h 50891"/>
              <a:gd name="connsiteX68" fmla="*/ 40110 w 46072"/>
              <a:gd name="connsiteY68" fmla="*/ 33080 h 50891"/>
              <a:gd name="connsiteX69" fmla="*/ 39814 w 46072"/>
              <a:gd name="connsiteY69" fmla="*/ 33861 h 50891"/>
              <a:gd name="connsiteX70" fmla="*/ 40424 w 46072"/>
              <a:gd name="connsiteY70" fmla="*/ 35566 h 50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46072" h="50891">
                <a:moveTo>
                  <a:pt x="40977" y="36766"/>
                </a:moveTo>
                <a:lnTo>
                  <a:pt x="40939" y="36766"/>
                </a:lnTo>
                <a:lnTo>
                  <a:pt x="36357" y="37767"/>
                </a:lnTo>
                <a:lnTo>
                  <a:pt x="34814" y="38938"/>
                </a:lnTo>
                <a:lnTo>
                  <a:pt x="33900" y="40995"/>
                </a:lnTo>
                <a:lnTo>
                  <a:pt x="33604" y="42053"/>
                </a:lnTo>
                <a:lnTo>
                  <a:pt x="32795" y="42091"/>
                </a:lnTo>
                <a:lnTo>
                  <a:pt x="31452" y="41034"/>
                </a:lnTo>
                <a:lnTo>
                  <a:pt x="29756" y="39376"/>
                </a:lnTo>
                <a:lnTo>
                  <a:pt x="27537" y="39510"/>
                </a:lnTo>
                <a:lnTo>
                  <a:pt x="20012" y="43110"/>
                </a:lnTo>
                <a:lnTo>
                  <a:pt x="19269" y="44996"/>
                </a:lnTo>
                <a:lnTo>
                  <a:pt x="19108" y="49082"/>
                </a:lnTo>
                <a:lnTo>
                  <a:pt x="18593" y="50187"/>
                </a:lnTo>
                <a:lnTo>
                  <a:pt x="17783" y="50892"/>
                </a:lnTo>
                <a:lnTo>
                  <a:pt x="14678" y="50444"/>
                </a:lnTo>
                <a:lnTo>
                  <a:pt x="14345" y="50177"/>
                </a:lnTo>
                <a:lnTo>
                  <a:pt x="14754" y="48615"/>
                </a:lnTo>
                <a:lnTo>
                  <a:pt x="14593" y="45186"/>
                </a:lnTo>
                <a:lnTo>
                  <a:pt x="13183" y="39500"/>
                </a:lnTo>
                <a:lnTo>
                  <a:pt x="12192" y="37643"/>
                </a:lnTo>
                <a:lnTo>
                  <a:pt x="10126" y="35785"/>
                </a:lnTo>
                <a:lnTo>
                  <a:pt x="8525" y="34566"/>
                </a:lnTo>
                <a:lnTo>
                  <a:pt x="5639" y="33480"/>
                </a:lnTo>
                <a:lnTo>
                  <a:pt x="4182" y="30337"/>
                </a:lnTo>
                <a:lnTo>
                  <a:pt x="1981" y="26775"/>
                </a:lnTo>
                <a:lnTo>
                  <a:pt x="924" y="25955"/>
                </a:lnTo>
                <a:lnTo>
                  <a:pt x="1096" y="25603"/>
                </a:lnTo>
                <a:lnTo>
                  <a:pt x="1600" y="22908"/>
                </a:lnTo>
                <a:lnTo>
                  <a:pt x="972" y="20945"/>
                </a:lnTo>
                <a:lnTo>
                  <a:pt x="0" y="19269"/>
                </a:lnTo>
                <a:lnTo>
                  <a:pt x="658" y="18250"/>
                </a:lnTo>
                <a:lnTo>
                  <a:pt x="2686" y="18259"/>
                </a:lnTo>
                <a:lnTo>
                  <a:pt x="4363" y="18450"/>
                </a:lnTo>
                <a:lnTo>
                  <a:pt x="4962" y="16840"/>
                </a:lnTo>
                <a:lnTo>
                  <a:pt x="8420" y="15792"/>
                </a:lnTo>
                <a:lnTo>
                  <a:pt x="11745" y="14697"/>
                </a:lnTo>
                <a:lnTo>
                  <a:pt x="12230" y="13935"/>
                </a:lnTo>
                <a:lnTo>
                  <a:pt x="11468" y="12278"/>
                </a:lnTo>
                <a:lnTo>
                  <a:pt x="11916" y="11239"/>
                </a:lnTo>
                <a:lnTo>
                  <a:pt x="15897" y="8287"/>
                </a:lnTo>
                <a:lnTo>
                  <a:pt x="16545" y="6943"/>
                </a:lnTo>
                <a:lnTo>
                  <a:pt x="16793" y="5896"/>
                </a:lnTo>
                <a:lnTo>
                  <a:pt x="16259" y="4772"/>
                </a:lnTo>
                <a:lnTo>
                  <a:pt x="15507" y="3029"/>
                </a:lnTo>
                <a:lnTo>
                  <a:pt x="15869" y="2286"/>
                </a:lnTo>
                <a:lnTo>
                  <a:pt x="17936" y="1276"/>
                </a:lnTo>
                <a:lnTo>
                  <a:pt x="19621" y="95"/>
                </a:lnTo>
                <a:lnTo>
                  <a:pt x="20612" y="0"/>
                </a:lnTo>
                <a:lnTo>
                  <a:pt x="21231" y="848"/>
                </a:lnTo>
                <a:lnTo>
                  <a:pt x="21231" y="1724"/>
                </a:lnTo>
                <a:lnTo>
                  <a:pt x="21784" y="3200"/>
                </a:lnTo>
                <a:lnTo>
                  <a:pt x="23022" y="4000"/>
                </a:lnTo>
                <a:lnTo>
                  <a:pt x="25079" y="5305"/>
                </a:lnTo>
                <a:lnTo>
                  <a:pt x="27470" y="6191"/>
                </a:lnTo>
                <a:lnTo>
                  <a:pt x="29337" y="7963"/>
                </a:lnTo>
                <a:lnTo>
                  <a:pt x="31899" y="11125"/>
                </a:lnTo>
                <a:lnTo>
                  <a:pt x="32281" y="12687"/>
                </a:lnTo>
                <a:lnTo>
                  <a:pt x="34586" y="14087"/>
                </a:lnTo>
                <a:lnTo>
                  <a:pt x="36719" y="15659"/>
                </a:lnTo>
                <a:lnTo>
                  <a:pt x="36386" y="18564"/>
                </a:lnTo>
                <a:lnTo>
                  <a:pt x="43653" y="21098"/>
                </a:lnTo>
                <a:lnTo>
                  <a:pt x="45291" y="21079"/>
                </a:lnTo>
                <a:lnTo>
                  <a:pt x="46073" y="21526"/>
                </a:lnTo>
                <a:lnTo>
                  <a:pt x="46054" y="22184"/>
                </a:lnTo>
                <a:lnTo>
                  <a:pt x="45482" y="24212"/>
                </a:lnTo>
                <a:lnTo>
                  <a:pt x="42491" y="30442"/>
                </a:lnTo>
                <a:lnTo>
                  <a:pt x="42253" y="31728"/>
                </a:lnTo>
                <a:lnTo>
                  <a:pt x="40110" y="33080"/>
                </a:lnTo>
                <a:lnTo>
                  <a:pt x="39814" y="33861"/>
                </a:lnTo>
                <a:lnTo>
                  <a:pt x="40424" y="3556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A4374685-1850-2B09-112B-529675DB59C1}"/>
              </a:ext>
            </a:extLst>
          </p:cNvPr>
          <p:cNvSpPr/>
          <p:nvPr/>
        </p:nvSpPr>
        <p:spPr>
          <a:xfrm>
            <a:off x="5872480" y="3312160"/>
            <a:ext cx="10270" cy="457"/>
          </a:xfrm>
          <a:custGeom>
            <a:avLst/>
            <a:gdLst>
              <a:gd name="connsiteX0" fmla="*/ 38671 w 51082"/>
              <a:gd name="connsiteY0" fmla="*/ 3505 h 47710"/>
              <a:gd name="connsiteX1" fmla="*/ 38538 w 51082"/>
              <a:gd name="connsiteY1" fmla="*/ 4639 h 47710"/>
              <a:gd name="connsiteX2" fmla="*/ 39395 w 51082"/>
              <a:gd name="connsiteY2" fmla="*/ 8020 h 47710"/>
              <a:gd name="connsiteX3" fmla="*/ 41310 w 51082"/>
              <a:gd name="connsiteY3" fmla="*/ 11706 h 47710"/>
              <a:gd name="connsiteX4" fmla="*/ 42882 w 51082"/>
              <a:gd name="connsiteY4" fmla="*/ 14687 h 47710"/>
              <a:gd name="connsiteX5" fmla="*/ 43082 w 51082"/>
              <a:gd name="connsiteY5" fmla="*/ 16088 h 47710"/>
              <a:gd name="connsiteX6" fmla="*/ 41643 w 51082"/>
              <a:gd name="connsiteY6" fmla="*/ 15888 h 47710"/>
              <a:gd name="connsiteX7" fmla="*/ 40548 w 51082"/>
              <a:gd name="connsiteY7" fmla="*/ 15326 h 47710"/>
              <a:gd name="connsiteX8" fmla="*/ 38443 w 51082"/>
              <a:gd name="connsiteY8" fmla="*/ 14735 h 47710"/>
              <a:gd name="connsiteX9" fmla="*/ 34376 w 51082"/>
              <a:gd name="connsiteY9" fmla="*/ 18688 h 47710"/>
              <a:gd name="connsiteX10" fmla="*/ 31918 w 51082"/>
              <a:gd name="connsiteY10" fmla="*/ 20841 h 47710"/>
              <a:gd name="connsiteX11" fmla="*/ 31852 w 51082"/>
              <a:gd name="connsiteY11" fmla="*/ 21574 h 47710"/>
              <a:gd name="connsiteX12" fmla="*/ 35128 w 51082"/>
              <a:gd name="connsiteY12" fmla="*/ 22403 h 47710"/>
              <a:gd name="connsiteX13" fmla="*/ 37538 w 51082"/>
              <a:gd name="connsiteY13" fmla="*/ 22384 h 47710"/>
              <a:gd name="connsiteX14" fmla="*/ 39214 w 51082"/>
              <a:gd name="connsiteY14" fmla="*/ 21803 h 47710"/>
              <a:gd name="connsiteX15" fmla="*/ 40634 w 51082"/>
              <a:gd name="connsiteY15" fmla="*/ 22727 h 47710"/>
              <a:gd name="connsiteX16" fmla="*/ 41567 w 51082"/>
              <a:gd name="connsiteY16" fmla="*/ 25165 h 47710"/>
              <a:gd name="connsiteX17" fmla="*/ 41939 w 51082"/>
              <a:gd name="connsiteY17" fmla="*/ 27146 h 47710"/>
              <a:gd name="connsiteX18" fmla="*/ 44168 w 51082"/>
              <a:gd name="connsiteY18" fmla="*/ 34185 h 47710"/>
              <a:gd name="connsiteX19" fmla="*/ 46015 w 51082"/>
              <a:gd name="connsiteY19" fmla="*/ 36557 h 47710"/>
              <a:gd name="connsiteX20" fmla="*/ 48320 w 51082"/>
              <a:gd name="connsiteY20" fmla="*/ 40748 h 47710"/>
              <a:gd name="connsiteX21" fmla="*/ 49178 w 51082"/>
              <a:gd name="connsiteY21" fmla="*/ 42920 h 47710"/>
              <a:gd name="connsiteX22" fmla="*/ 49673 w 51082"/>
              <a:gd name="connsiteY22" fmla="*/ 44739 h 47710"/>
              <a:gd name="connsiteX23" fmla="*/ 51082 w 51082"/>
              <a:gd name="connsiteY23" fmla="*/ 47425 h 47710"/>
              <a:gd name="connsiteX24" fmla="*/ 46434 w 51082"/>
              <a:gd name="connsiteY24" fmla="*/ 47492 h 47710"/>
              <a:gd name="connsiteX25" fmla="*/ 40577 w 51082"/>
              <a:gd name="connsiteY25" fmla="*/ 47587 h 47710"/>
              <a:gd name="connsiteX26" fmla="*/ 35823 w 51082"/>
              <a:gd name="connsiteY26" fmla="*/ 47644 h 47710"/>
              <a:gd name="connsiteX27" fmla="*/ 30461 w 51082"/>
              <a:gd name="connsiteY27" fmla="*/ 47711 h 47710"/>
              <a:gd name="connsiteX28" fmla="*/ 28099 w 51082"/>
              <a:gd name="connsiteY28" fmla="*/ 44844 h 47710"/>
              <a:gd name="connsiteX29" fmla="*/ 27308 w 51082"/>
              <a:gd name="connsiteY29" fmla="*/ 41700 h 47710"/>
              <a:gd name="connsiteX30" fmla="*/ 26451 w 51082"/>
              <a:gd name="connsiteY30" fmla="*/ 38471 h 47710"/>
              <a:gd name="connsiteX31" fmla="*/ 24098 w 51082"/>
              <a:gd name="connsiteY31" fmla="*/ 33861 h 47710"/>
              <a:gd name="connsiteX32" fmla="*/ 16230 w 51082"/>
              <a:gd name="connsiteY32" fmla="*/ 32747 h 47710"/>
              <a:gd name="connsiteX33" fmla="*/ 12049 w 51082"/>
              <a:gd name="connsiteY33" fmla="*/ 32147 h 47710"/>
              <a:gd name="connsiteX34" fmla="*/ 5162 w 51082"/>
              <a:gd name="connsiteY34" fmla="*/ 31270 h 47710"/>
              <a:gd name="connsiteX35" fmla="*/ 0 w 51082"/>
              <a:gd name="connsiteY35" fmla="*/ 30613 h 47710"/>
              <a:gd name="connsiteX36" fmla="*/ 4343 w 51082"/>
              <a:gd name="connsiteY36" fmla="*/ 25641 h 47710"/>
              <a:gd name="connsiteX37" fmla="*/ 6362 w 51082"/>
              <a:gd name="connsiteY37" fmla="*/ 22965 h 47710"/>
              <a:gd name="connsiteX38" fmla="*/ 10010 w 51082"/>
              <a:gd name="connsiteY38" fmla="*/ 17164 h 47710"/>
              <a:gd name="connsiteX39" fmla="*/ 11887 w 51082"/>
              <a:gd name="connsiteY39" fmla="*/ 13021 h 47710"/>
              <a:gd name="connsiteX40" fmla="*/ 13697 w 51082"/>
              <a:gd name="connsiteY40" fmla="*/ 8420 h 47710"/>
              <a:gd name="connsiteX41" fmla="*/ 15259 w 51082"/>
              <a:gd name="connsiteY41" fmla="*/ 4839 h 47710"/>
              <a:gd name="connsiteX42" fmla="*/ 15583 w 51082"/>
              <a:gd name="connsiteY42" fmla="*/ 4181 h 47710"/>
              <a:gd name="connsiteX43" fmla="*/ 16488 w 51082"/>
              <a:gd name="connsiteY43" fmla="*/ 2962 h 47710"/>
              <a:gd name="connsiteX44" fmla="*/ 18488 w 51082"/>
              <a:gd name="connsiteY44" fmla="*/ 1714 h 47710"/>
              <a:gd name="connsiteX45" fmla="*/ 21374 w 51082"/>
              <a:gd name="connsiteY45" fmla="*/ 543 h 47710"/>
              <a:gd name="connsiteX46" fmla="*/ 26279 w 51082"/>
              <a:gd name="connsiteY46" fmla="*/ 28 h 47710"/>
              <a:gd name="connsiteX47" fmla="*/ 29727 w 51082"/>
              <a:gd name="connsiteY47" fmla="*/ 0 h 47710"/>
              <a:gd name="connsiteX48" fmla="*/ 30509 w 51082"/>
              <a:gd name="connsiteY48" fmla="*/ 57 h 47710"/>
              <a:gd name="connsiteX49" fmla="*/ 32680 w 51082"/>
              <a:gd name="connsiteY49" fmla="*/ 638 h 47710"/>
              <a:gd name="connsiteX50" fmla="*/ 38671 w 51082"/>
              <a:gd name="connsiteY50" fmla="*/ 3505 h 47710"/>
              <a:gd name="connsiteX51" fmla="*/ 46606 w 51082"/>
              <a:gd name="connsiteY51" fmla="*/ 14487 h 47710"/>
              <a:gd name="connsiteX52" fmla="*/ 45072 w 51082"/>
              <a:gd name="connsiteY52" fmla="*/ 15173 h 47710"/>
              <a:gd name="connsiteX53" fmla="*/ 44044 w 51082"/>
              <a:gd name="connsiteY53" fmla="*/ 14878 h 47710"/>
              <a:gd name="connsiteX54" fmla="*/ 43053 w 51082"/>
              <a:gd name="connsiteY54" fmla="*/ 13230 h 47710"/>
              <a:gd name="connsiteX55" fmla="*/ 41424 w 51082"/>
              <a:gd name="connsiteY55" fmla="*/ 9135 h 47710"/>
              <a:gd name="connsiteX56" fmla="*/ 42310 w 51082"/>
              <a:gd name="connsiteY56" fmla="*/ 7601 h 47710"/>
              <a:gd name="connsiteX57" fmla="*/ 42281 w 51082"/>
              <a:gd name="connsiteY57" fmla="*/ 6944 h 47710"/>
              <a:gd name="connsiteX58" fmla="*/ 42463 w 51082"/>
              <a:gd name="connsiteY58" fmla="*/ 6448 h 47710"/>
              <a:gd name="connsiteX59" fmla="*/ 42967 w 51082"/>
              <a:gd name="connsiteY59" fmla="*/ 6134 h 47710"/>
              <a:gd name="connsiteX60" fmla="*/ 43491 w 51082"/>
              <a:gd name="connsiteY60" fmla="*/ 4201 h 47710"/>
              <a:gd name="connsiteX61" fmla="*/ 44196 w 51082"/>
              <a:gd name="connsiteY61" fmla="*/ 3610 h 47710"/>
              <a:gd name="connsiteX62" fmla="*/ 45339 w 51082"/>
              <a:gd name="connsiteY62" fmla="*/ 4915 h 47710"/>
              <a:gd name="connsiteX63" fmla="*/ 48559 w 51082"/>
              <a:gd name="connsiteY63" fmla="*/ 9630 h 47710"/>
              <a:gd name="connsiteX64" fmla="*/ 48539 w 51082"/>
              <a:gd name="connsiteY64" fmla="*/ 11554 h 47710"/>
              <a:gd name="connsiteX65" fmla="*/ 48349 w 51082"/>
              <a:gd name="connsiteY65" fmla="*/ 12325 h 47710"/>
              <a:gd name="connsiteX66" fmla="*/ 46606 w 51082"/>
              <a:gd name="connsiteY66" fmla="*/ 14487 h 47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51082" h="47710">
                <a:moveTo>
                  <a:pt x="38671" y="3505"/>
                </a:moveTo>
                <a:lnTo>
                  <a:pt x="38538" y="4639"/>
                </a:lnTo>
                <a:lnTo>
                  <a:pt x="39395" y="8020"/>
                </a:lnTo>
                <a:lnTo>
                  <a:pt x="41310" y="11706"/>
                </a:lnTo>
                <a:lnTo>
                  <a:pt x="42882" y="14687"/>
                </a:lnTo>
                <a:lnTo>
                  <a:pt x="43082" y="16088"/>
                </a:lnTo>
                <a:lnTo>
                  <a:pt x="41643" y="15888"/>
                </a:lnTo>
                <a:lnTo>
                  <a:pt x="40548" y="15326"/>
                </a:lnTo>
                <a:lnTo>
                  <a:pt x="38443" y="14735"/>
                </a:lnTo>
                <a:lnTo>
                  <a:pt x="34376" y="18688"/>
                </a:lnTo>
                <a:lnTo>
                  <a:pt x="31918" y="20841"/>
                </a:lnTo>
                <a:lnTo>
                  <a:pt x="31852" y="21574"/>
                </a:lnTo>
                <a:lnTo>
                  <a:pt x="35128" y="22403"/>
                </a:lnTo>
                <a:lnTo>
                  <a:pt x="37538" y="22384"/>
                </a:lnTo>
                <a:lnTo>
                  <a:pt x="39214" y="21803"/>
                </a:lnTo>
                <a:lnTo>
                  <a:pt x="40634" y="22727"/>
                </a:lnTo>
                <a:lnTo>
                  <a:pt x="41567" y="25165"/>
                </a:lnTo>
                <a:lnTo>
                  <a:pt x="41939" y="27146"/>
                </a:lnTo>
                <a:lnTo>
                  <a:pt x="44168" y="34185"/>
                </a:lnTo>
                <a:lnTo>
                  <a:pt x="46015" y="36557"/>
                </a:lnTo>
                <a:lnTo>
                  <a:pt x="48320" y="40748"/>
                </a:lnTo>
                <a:lnTo>
                  <a:pt x="49178" y="42920"/>
                </a:lnTo>
                <a:lnTo>
                  <a:pt x="49673" y="44739"/>
                </a:lnTo>
                <a:lnTo>
                  <a:pt x="51082" y="47425"/>
                </a:lnTo>
                <a:lnTo>
                  <a:pt x="46434" y="47492"/>
                </a:lnTo>
                <a:lnTo>
                  <a:pt x="40577" y="47587"/>
                </a:lnTo>
                <a:lnTo>
                  <a:pt x="35823" y="47644"/>
                </a:lnTo>
                <a:lnTo>
                  <a:pt x="30461" y="47711"/>
                </a:lnTo>
                <a:lnTo>
                  <a:pt x="28099" y="44844"/>
                </a:lnTo>
                <a:lnTo>
                  <a:pt x="27308" y="41700"/>
                </a:lnTo>
                <a:lnTo>
                  <a:pt x="26451" y="38471"/>
                </a:lnTo>
                <a:lnTo>
                  <a:pt x="24098" y="33861"/>
                </a:lnTo>
                <a:lnTo>
                  <a:pt x="16230" y="32747"/>
                </a:lnTo>
                <a:lnTo>
                  <a:pt x="12049" y="32147"/>
                </a:lnTo>
                <a:lnTo>
                  <a:pt x="5162" y="31270"/>
                </a:lnTo>
                <a:lnTo>
                  <a:pt x="0" y="30613"/>
                </a:lnTo>
                <a:lnTo>
                  <a:pt x="4343" y="25641"/>
                </a:lnTo>
                <a:lnTo>
                  <a:pt x="6362" y="22965"/>
                </a:lnTo>
                <a:lnTo>
                  <a:pt x="10010" y="17164"/>
                </a:lnTo>
                <a:lnTo>
                  <a:pt x="11887" y="13021"/>
                </a:lnTo>
                <a:lnTo>
                  <a:pt x="13697" y="8420"/>
                </a:lnTo>
                <a:lnTo>
                  <a:pt x="15259" y="4839"/>
                </a:lnTo>
                <a:lnTo>
                  <a:pt x="15583" y="4181"/>
                </a:lnTo>
                <a:lnTo>
                  <a:pt x="16488" y="2962"/>
                </a:lnTo>
                <a:lnTo>
                  <a:pt x="18488" y="1714"/>
                </a:lnTo>
                <a:lnTo>
                  <a:pt x="21374" y="543"/>
                </a:lnTo>
                <a:lnTo>
                  <a:pt x="26279" y="28"/>
                </a:lnTo>
                <a:lnTo>
                  <a:pt x="29727" y="0"/>
                </a:lnTo>
                <a:lnTo>
                  <a:pt x="30509" y="57"/>
                </a:lnTo>
                <a:lnTo>
                  <a:pt x="32680" y="638"/>
                </a:lnTo>
                <a:lnTo>
                  <a:pt x="38671" y="3505"/>
                </a:lnTo>
                <a:close/>
                <a:moveTo>
                  <a:pt x="46606" y="14487"/>
                </a:moveTo>
                <a:lnTo>
                  <a:pt x="45072" y="15173"/>
                </a:lnTo>
                <a:lnTo>
                  <a:pt x="44044" y="14878"/>
                </a:lnTo>
                <a:lnTo>
                  <a:pt x="43053" y="13230"/>
                </a:lnTo>
                <a:lnTo>
                  <a:pt x="41424" y="9135"/>
                </a:lnTo>
                <a:lnTo>
                  <a:pt x="42310" y="7601"/>
                </a:lnTo>
                <a:lnTo>
                  <a:pt x="42281" y="6944"/>
                </a:lnTo>
                <a:lnTo>
                  <a:pt x="42463" y="6448"/>
                </a:lnTo>
                <a:lnTo>
                  <a:pt x="42967" y="6134"/>
                </a:lnTo>
                <a:lnTo>
                  <a:pt x="43491" y="4201"/>
                </a:lnTo>
                <a:lnTo>
                  <a:pt x="44196" y="3610"/>
                </a:lnTo>
                <a:lnTo>
                  <a:pt x="45339" y="4915"/>
                </a:lnTo>
                <a:lnTo>
                  <a:pt x="48559" y="9630"/>
                </a:lnTo>
                <a:lnTo>
                  <a:pt x="48539" y="11554"/>
                </a:lnTo>
                <a:lnTo>
                  <a:pt x="48349" y="12325"/>
                </a:lnTo>
                <a:lnTo>
                  <a:pt x="46606" y="14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96B1A4EC-EA13-0283-A63F-491E12F30BF8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2663 w 44824"/>
              <a:gd name="connsiteY0" fmla="*/ 1524 h 13906"/>
              <a:gd name="connsiteX1" fmla="*/ 41415 w 44824"/>
              <a:gd name="connsiteY1" fmla="*/ 1952 h 13906"/>
              <a:gd name="connsiteX2" fmla="*/ 40443 w 44824"/>
              <a:gd name="connsiteY2" fmla="*/ 1781 h 13906"/>
              <a:gd name="connsiteX3" fmla="*/ 42634 w 44824"/>
              <a:gd name="connsiteY3" fmla="*/ 610 h 13906"/>
              <a:gd name="connsiteX4" fmla="*/ 43196 w 44824"/>
              <a:gd name="connsiteY4" fmla="*/ 209 h 13906"/>
              <a:gd name="connsiteX5" fmla="*/ 43682 w 44824"/>
              <a:gd name="connsiteY5" fmla="*/ 0 h 13906"/>
              <a:gd name="connsiteX6" fmla="*/ 44187 w 44824"/>
              <a:gd name="connsiteY6" fmla="*/ 0 h 13906"/>
              <a:gd name="connsiteX7" fmla="*/ 44825 w 44824"/>
              <a:gd name="connsiteY7" fmla="*/ 238 h 13906"/>
              <a:gd name="connsiteX8" fmla="*/ 44825 w 44824"/>
              <a:gd name="connsiteY8" fmla="*/ 419 h 13906"/>
              <a:gd name="connsiteX9" fmla="*/ 42663 w 44824"/>
              <a:gd name="connsiteY9" fmla="*/ 1524 h 13906"/>
              <a:gd name="connsiteX10" fmla="*/ 38510 w 44824"/>
              <a:gd name="connsiteY10" fmla="*/ 1629 h 13906"/>
              <a:gd name="connsiteX11" fmla="*/ 38243 w 44824"/>
              <a:gd name="connsiteY11" fmla="*/ 1791 h 13906"/>
              <a:gd name="connsiteX12" fmla="*/ 37386 w 44824"/>
              <a:gd name="connsiteY12" fmla="*/ 1667 h 13906"/>
              <a:gd name="connsiteX13" fmla="*/ 35424 w 44824"/>
              <a:gd name="connsiteY13" fmla="*/ 2819 h 13906"/>
              <a:gd name="connsiteX14" fmla="*/ 34576 w 44824"/>
              <a:gd name="connsiteY14" fmla="*/ 2753 h 13906"/>
              <a:gd name="connsiteX15" fmla="*/ 34833 w 44824"/>
              <a:gd name="connsiteY15" fmla="*/ 2352 h 13906"/>
              <a:gd name="connsiteX16" fmla="*/ 35242 w 44824"/>
              <a:gd name="connsiteY16" fmla="*/ 1972 h 13906"/>
              <a:gd name="connsiteX17" fmla="*/ 35700 w 44824"/>
              <a:gd name="connsiteY17" fmla="*/ 1695 h 13906"/>
              <a:gd name="connsiteX18" fmla="*/ 36128 w 44824"/>
              <a:gd name="connsiteY18" fmla="*/ 1581 h 13906"/>
              <a:gd name="connsiteX19" fmla="*/ 37500 w 44824"/>
              <a:gd name="connsiteY19" fmla="*/ 1353 h 13906"/>
              <a:gd name="connsiteX20" fmla="*/ 38148 w 44824"/>
              <a:gd name="connsiteY20" fmla="*/ 1324 h 13906"/>
              <a:gd name="connsiteX21" fmla="*/ 38595 w 44824"/>
              <a:gd name="connsiteY21" fmla="*/ 1581 h 13906"/>
              <a:gd name="connsiteX22" fmla="*/ 38510 w 44824"/>
              <a:gd name="connsiteY22" fmla="*/ 1629 h 13906"/>
              <a:gd name="connsiteX23" fmla="*/ 1333 w 44824"/>
              <a:gd name="connsiteY23" fmla="*/ 11754 h 13906"/>
              <a:gd name="connsiteX24" fmla="*/ 2200 w 44824"/>
              <a:gd name="connsiteY24" fmla="*/ 12297 h 13906"/>
              <a:gd name="connsiteX25" fmla="*/ 3286 w 44824"/>
              <a:gd name="connsiteY25" fmla="*/ 11963 h 13906"/>
              <a:gd name="connsiteX26" fmla="*/ 3601 w 44824"/>
              <a:gd name="connsiteY26" fmla="*/ 11363 h 13906"/>
              <a:gd name="connsiteX27" fmla="*/ 7725 w 44824"/>
              <a:gd name="connsiteY27" fmla="*/ 11801 h 13906"/>
              <a:gd name="connsiteX28" fmla="*/ 8344 w 44824"/>
              <a:gd name="connsiteY28" fmla="*/ 12973 h 13906"/>
              <a:gd name="connsiteX29" fmla="*/ 5201 w 44824"/>
              <a:gd name="connsiteY29" fmla="*/ 13002 h 13906"/>
              <a:gd name="connsiteX30" fmla="*/ 3791 w 44824"/>
              <a:gd name="connsiteY30" fmla="*/ 13754 h 13906"/>
              <a:gd name="connsiteX31" fmla="*/ 3086 w 44824"/>
              <a:gd name="connsiteY31" fmla="*/ 13906 h 13906"/>
              <a:gd name="connsiteX32" fmla="*/ 391 w 44824"/>
              <a:gd name="connsiteY32" fmla="*/ 13725 h 13906"/>
              <a:gd name="connsiteX33" fmla="*/ 0 w 44824"/>
              <a:gd name="connsiteY33" fmla="*/ 11011 h 13906"/>
              <a:gd name="connsiteX34" fmla="*/ 753 w 44824"/>
              <a:gd name="connsiteY34" fmla="*/ 10725 h 13906"/>
              <a:gd name="connsiteX35" fmla="*/ 1333 w 44824"/>
              <a:gd name="connsiteY35" fmla="*/ 11754 h 13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4824" h="13906">
                <a:moveTo>
                  <a:pt x="42663" y="1524"/>
                </a:moveTo>
                <a:lnTo>
                  <a:pt x="41415" y="1952"/>
                </a:lnTo>
                <a:lnTo>
                  <a:pt x="40443" y="1781"/>
                </a:lnTo>
                <a:lnTo>
                  <a:pt x="42634" y="610"/>
                </a:lnTo>
                <a:lnTo>
                  <a:pt x="43196" y="209"/>
                </a:lnTo>
                <a:lnTo>
                  <a:pt x="43682" y="0"/>
                </a:lnTo>
                <a:lnTo>
                  <a:pt x="44187" y="0"/>
                </a:lnTo>
                <a:lnTo>
                  <a:pt x="44825" y="238"/>
                </a:lnTo>
                <a:lnTo>
                  <a:pt x="44825" y="419"/>
                </a:lnTo>
                <a:lnTo>
                  <a:pt x="42663" y="1524"/>
                </a:lnTo>
                <a:close/>
                <a:moveTo>
                  <a:pt x="38510" y="1629"/>
                </a:moveTo>
                <a:lnTo>
                  <a:pt x="38243" y="1791"/>
                </a:lnTo>
                <a:lnTo>
                  <a:pt x="37386" y="1667"/>
                </a:lnTo>
                <a:lnTo>
                  <a:pt x="35424" y="2819"/>
                </a:lnTo>
                <a:lnTo>
                  <a:pt x="34576" y="2753"/>
                </a:lnTo>
                <a:lnTo>
                  <a:pt x="34833" y="2352"/>
                </a:lnTo>
                <a:lnTo>
                  <a:pt x="35242" y="1972"/>
                </a:lnTo>
                <a:lnTo>
                  <a:pt x="35700" y="1695"/>
                </a:lnTo>
                <a:lnTo>
                  <a:pt x="36128" y="1581"/>
                </a:lnTo>
                <a:lnTo>
                  <a:pt x="37500" y="1353"/>
                </a:lnTo>
                <a:lnTo>
                  <a:pt x="38148" y="1324"/>
                </a:lnTo>
                <a:lnTo>
                  <a:pt x="38595" y="1581"/>
                </a:lnTo>
                <a:lnTo>
                  <a:pt x="38510" y="1629"/>
                </a:lnTo>
                <a:close/>
                <a:moveTo>
                  <a:pt x="1333" y="11754"/>
                </a:moveTo>
                <a:lnTo>
                  <a:pt x="2200" y="12297"/>
                </a:lnTo>
                <a:lnTo>
                  <a:pt x="3286" y="11963"/>
                </a:lnTo>
                <a:lnTo>
                  <a:pt x="3601" y="11363"/>
                </a:lnTo>
                <a:lnTo>
                  <a:pt x="7725" y="11801"/>
                </a:lnTo>
                <a:lnTo>
                  <a:pt x="8344" y="12973"/>
                </a:lnTo>
                <a:lnTo>
                  <a:pt x="5201" y="13002"/>
                </a:lnTo>
                <a:lnTo>
                  <a:pt x="3791" y="13754"/>
                </a:lnTo>
                <a:lnTo>
                  <a:pt x="3086" y="13906"/>
                </a:lnTo>
                <a:lnTo>
                  <a:pt x="391" y="13725"/>
                </a:lnTo>
                <a:lnTo>
                  <a:pt x="0" y="11011"/>
                </a:lnTo>
                <a:lnTo>
                  <a:pt x="753" y="10725"/>
                </a:lnTo>
                <a:lnTo>
                  <a:pt x="1333" y="1175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40AA2453-6A80-AA65-40F2-E9BF7B6FFE5C}"/>
              </a:ext>
            </a:extLst>
          </p:cNvPr>
          <p:cNvSpPr/>
          <p:nvPr/>
        </p:nvSpPr>
        <p:spPr>
          <a:xfrm>
            <a:off x="5872480" y="3312160"/>
            <a:ext cx="218809" cy="5636"/>
          </a:xfrm>
          <a:custGeom>
            <a:avLst/>
            <a:gdLst>
              <a:gd name="connsiteX0" fmla="*/ 1088317 w 1088317"/>
              <a:gd name="connsiteY0" fmla="*/ 275111 h 594502"/>
              <a:gd name="connsiteX1" fmla="*/ 1085841 w 1088317"/>
              <a:gd name="connsiteY1" fmla="*/ 274301 h 594502"/>
              <a:gd name="connsiteX2" fmla="*/ 1080983 w 1088317"/>
              <a:gd name="connsiteY2" fmla="*/ 274130 h 594502"/>
              <a:gd name="connsiteX3" fmla="*/ 1078021 w 1088317"/>
              <a:gd name="connsiteY3" fmla="*/ 274634 h 594502"/>
              <a:gd name="connsiteX4" fmla="*/ 1076630 w 1088317"/>
              <a:gd name="connsiteY4" fmla="*/ 274920 h 594502"/>
              <a:gd name="connsiteX5" fmla="*/ 1074554 w 1088317"/>
              <a:gd name="connsiteY5" fmla="*/ 276587 h 594502"/>
              <a:gd name="connsiteX6" fmla="*/ 1073077 w 1088317"/>
              <a:gd name="connsiteY6" fmla="*/ 278244 h 594502"/>
              <a:gd name="connsiteX7" fmla="*/ 1072429 w 1088317"/>
              <a:gd name="connsiteY7" fmla="*/ 281064 h 594502"/>
              <a:gd name="connsiteX8" fmla="*/ 1073211 w 1088317"/>
              <a:gd name="connsiteY8" fmla="*/ 284245 h 594502"/>
              <a:gd name="connsiteX9" fmla="*/ 1072144 w 1088317"/>
              <a:gd name="connsiteY9" fmla="*/ 290856 h 594502"/>
              <a:gd name="connsiteX10" fmla="*/ 1070696 w 1088317"/>
              <a:gd name="connsiteY10" fmla="*/ 293341 h 594502"/>
              <a:gd name="connsiteX11" fmla="*/ 1067648 w 1088317"/>
              <a:gd name="connsiteY11" fmla="*/ 297656 h 594502"/>
              <a:gd name="connsiteX12" fmla="*/ 1065876 w 1088317"/>
              <a:gd name="connsiteY12" fmla="*/ 298590 h 594502"/>
              <a:gd name="connsiteX13" fmla="*/ 1062904 w 1088317"/>
              <a:gd name="connsiteY13" fmla="*/ 299361 h 594502"/>
              <a:gd name="connsiteX14" fmla="*/ 1060047 w 1088317"/>
              <a:gd name="connsiteY14" fmla="*/ 300637 h 594502"/>
              <a:gd name="connsiteX15" fmla="*/ 1054446 w 1088317"/>
              <a:gd name="connsiteY15" fmla="*/ 301876 h 594502"/>
              <a:gd name="connsiteX16" fmla="*/ 1048398 w 1088317"/>
              <a:gd name="connsiteY16" fmla="*/ 302505 h 594502"/>
              <a:gd name="connsiteX17" fmla="*/ 1046245 w 1088317"/>
              <a:gd name="connsiteY17" fmla="*/ 303428 h 594502"/>
              <a:gd name="connsiteX18" fmla="*/ 1044712 w 1088317"/>
              <a:gd name="connsiteY18" fmla="*/ 306372 h 594502"/>
              <a:gd name="connsiteX19" fmla="*/ 1043626 w 1088317"/>
              <a:gd name="connsiteY19" fmla="*/ 308820 h 594502"/>
              <a:gd name="connsiteX20" fmla="*/ 1042959 w 1088317"/>
              <a:gd name="connsiteY20" fmla="*/ 310687 h 594502"/>
              <a:gd name="connsiteX21" fmla="*/ 1041245 w 1088317"/>
              <a:gd name="connsiteY21" fmla="*/ 316764 h 594502"/>
              <a:gd name="connsiteX22" fmla="*/ 1040273 w 1088317"/>
              <a:gd name="connsiteY22" fmla="*/ 322183 h 594502"/>
              <a:gd name="connsiteX23" fmla="*/ 1041225 w 1088317"/>
              <a:gd name="connsiteY23" fmla="*/ 328898 h 594502"/>
              <a:gd name="connsiteX24" fmla="*/ 1041940 w 1088317"/>
              <a:gd name="connsiteY24" fmla="*/ 336337 h 594502"/>
              <a:gd name="connsiteX25" fmla="*/ 1041892 w 1088317"/>
              <a:gd name="connsiteY25" fmla="*/ 338899 h 594502"/>
              <a:gd name="connsiteX26" fmla="*/ 1043369 w 1088317"/>
              <a:gd name="connsiteY26" fmla="*/ 342690 h 594502"/>
              <a:gd name="connsiteX27" fmla="*/ 1044112 w 1088317"/>
              <a:gd name="connsiteY27" fmla="*/ 345015 h 594502"/>
              <a:gd name="connsiteX28" fmla="*/ 1043759 w 1088317"/>
              <a:gd name="connsiteY28" fmla="*/ 348310 h 594502"/>
              <a:gd name="connsiteX29" fmla="*/ 1041635 w 1088317"/>
              <a:gd name="connsiteY29" fmla="*/ 350901 h 594502"/>
              <a:gd name="connsiteX30" fmla="*/ 1040359 w 1088317"/>
              <a:gd name="connsiteY30" fmla="*/ 354330 h 594502"/>
              <a:gd name="connsiteX31" fmla="*/ 1039159 w 1088317"/>
              <a:gd name="connsiteY31" fmla="*/ 355787 h 594502"/>
              <a:gd name="connsiteX32" fmla="*/ 1035701 w 1088317"/>
              <a:gd name="connsiteY32" fmla="*/ 356445 h 594502"/>
              <a:gd name="connsiteX33" fmla="*/ 1032443 w 1088317"/>
              <a:gd name="connsiteY33" fmla="*/ 356845 h 594502"/>
              <a:gd name="connsiteX34" fmla="*/ 1029158 w 1088317"/>
              <a:gd name="connsiteY34" fmla="*/ 359788 h 594502"/>
              <a:gd name="connsiteX35" fmla="*/ 1026529 w 1088317"/>
              <a:gd name="connsiteY35" fmla="*/ 361817 h 594502"/>
              <a:gd name="connsiteX36" fmla="*/ 1022414 w 1088317"/>
              <a:gd name="connsiteY36" fmla="*/ 364398 h 594502"/>
              <a:gd name="connsiteX37" fmla="*/ 1020480 w 1088317"/>
              <a:gd name="connsiteY37" fmla="*/ 364884 h 594502"/>
              <a:gd name="connsiteX38" fmla="*/ 1019413 w 1088317"/>
              <a:gd name="connsiteY38" fmla="*/ 363569 h 594502"/>
              <a:gd name="connsiteX39" fmla="*/ 1018709 w 1088317"/>
              <a:gd name="connsiteY39" fmla="*/ 360645 h 594502"/>
              <a:gd name="connsiteX40" fmla="*/ 1017299 w 1088317"/>
              <a:gd name="connsiteY40" fmla="*/ 359350 h 594502"/>
              <a:gd name="connsiteX41" fmla="*/ 1015308 w 1088317"/>
              <a:gd name="connsiteY41" fmla="*/ 359245 h 594502"/>
              <a:gd name="connsiteX42" fmla="*/ 1013708 w 1088317"/>
              <a:gd name="connsiteY42" fmla="*/ 359216 h 594502"/>
              <a:gd name="connsiteX43" fmla="*/ 1008536 w 1088317"/>
              <a:gd name="connsiteY43" fmla="*/ 358426 h 594502"/>
              <a:gd name="connsiteX44" fmla="*/ 1005221 w 1088317"/>
              <a:gd name="connsiteY44" fmla="*/ 358483 h 594502"/>
              <a:gd name="connsiteX45" fmla="*/ 1002735 w 1088317"/>
              <a:gd name="connsiteY45" fmla="*/ 359112 h 594502"/>
              <a:gd name="connsiteX46" fmla="*/ 999897 w 1088317"/>
              <a:gd name="connsiteY46" fmla="*/ 359426 h 594502"/>
              <a:gd name="connsiteX47" fmla="*/ 994991 w 1088317"/>
              <a:gd name="connsiteY47" fmla="*/ 358359 h 594502"/>
              <a:gd name="connsiteX48" fmla="*/ 991820 w 1088317"/>
              <a:gd name="connsiteY48" fmla="*/ 357454 h 594502"/>
              <a:gd name="connsiteX49" fmla="*/ 989686 w 1088317"/>
              <a:gd name="connsiteY49" fmla="*/ 356588 h 594502"/>
              <a:gd name="connsiteX50" fmla="*/ 984590 w 1088317"/>
              <a:gd name="connsiteY50" fmla="*/ 354025 h 594502"/>
              <a:gd name="connsiteX51" fmla="*/ 977894 w 1088317"/>
              <a:gd name="connsiteY51" fmla="*/ 350977 h 594502"/>
              <a:gd name="connsiteX52" fmla="*/ 975151 w 1088317"/>
              <a:gd name="connsiteY52" fmla="*/ 350082 h 594502"/>
              <a:gd name="connsiteX53" fmla="*/ 973522 w 1088317"/>
              <a:gd name="connsiteY53" fmla="*/ 350996 h 594502"/>
              <a:gd name="connsiteX54" fmla="*/ 973274 w 1088317"/>
              <a:gd name="connsiteY54" fmla="*/ 352739 h 594502"/>
              <a:gd name="connsiteX55" fmla="*/ 972846 w 1088317"/>
              <a:gd name="connsiteY55" fmla="*/ 356959 h 594502"/>
              <a:gd name="connsiteX56" fmla="*/ 972065 w 1088317"/>
              <a:gd name="connsiteY56" fmla="*/ 359597 h 594502"/>
              <a:gd name="connsiteX57" fmla="*/ 967397 w 1088317"/>
              <a:gd name="connsiteY57" fmla="*/ 372894 h 594502"/>
              <a:gd name="connsiteX58" fmla="*/ 964512 w 1088317"/>
              <a:gd name="connsiteY58" fmla="*/ 382095 h 594502"/>
              <a:gd name="connsiteX59" fmla="*/ 960844 w 1088317"/>
              <a:gd name="connsiteY59" fmla="*/ 390887 h 594502"/>
              <a:gd name="connsiteX60" fmla="*/ 959682 w 1088317"/>
              <a:gd name="connsiteY60" fmla="*/ 396764 h 594502"/>
              <a:gd name="connsiteX61" fmla="*/ 957492 w 1088317"/>
              <a:gd name="connsiteY61" fmla="*/ 404184 h 594502"/>
              <a:gd name="connsiteX62" fmla="*/ 955310 w 1088317"/>
              <a:gd name="connsiteY62" fmla="*/ 409547 h 594502"/>
              <a:gd name="connsiteX63" fmla="*/ 954424 w 1088317"/>
              <a:gd name="connsiteY63" fmla="*/ 412461 h 594502"/>
              <a:gd name="connsiteX64" fmla="*/ 954348 w 1088317"/>
              <a:gd name="connsiteY64" fmla="*/ 413652 h 594502"/>
              <a:gd name="connsiteX65" fmla="*/ 954729 w 1088317"/>
              <a:gd name="connsiteY65" fmla="*/ 415319 h 594502"/>
              <a:gd name="connsiteX66" fmla="*/ 958072 w 1088317"/>
              <a:gd name="connsiteY66" fmla="*/ 417138 h 594502"/>
              <a:gd name="connsiteX67" fmla="*/ 961577 w 1088317"/>
              <a:gd name="connsiteY67" fmla="*/ 418252 h 594502"/>
              <a:gd name="connsiteX68" fmla="*/ 962349 w 1088317"/>
              <a:gd name="connsiteY68" fmla="*/ 418948 h 594502"/>
              <a:gd name="connsiteX69" fmla="*/ 962730 w 1088317"/>
              <a:gd name="connsiteY69" fmla="*/ 420834 h 594502"/>
              <a:gd name="connsiteX70" fmla="*/ 962597 w 1088317"/>
              <a:gd name="connsiteY70" fmla="*/ 423920 h 594502"/>
              <a:gd name="connsiteX71" fmla="*/ 961959 w 1088317"/>
              <a:gd name="connsiteY71" fmla="*/ 426834 h 594502"/>
              <a:gd name="connsiteX72" fmla="*/ 960949 w 1088317"/>
              <a:gd name="connsiteY72" fmla="*/ 429120 h 594502"/>
              <a:gd name="connsiteX73" fmla="*/ 959949 w 1088317"/>
              <a:gd name="connsiteY73" fmla="*/ 430254 h 594502"/>
              <a:gd name="connsiteX74" fmla="*/ 958806 w 1088317"/>
              <a:gd name="connsiteY74" fmla="*/ 430321 h 594502"/>
              <a:gd name="connsiteX75" fmla="*/ 956615 w 1088317"/>
              <a:gd name="connsiteY75" fmla="*/ 428853 h 594502"/>
              <a:gd name="connsiteX76" fmla="*/ 954663 w 1088317"/>
              <a:gd name="connsiteY76" fmla="*/ 427215 h 594502"/>
              <a:gd name="connsiteX77" fmla="*/ 953148 w 1088317"/>
              <a:gd name="connsiteY77" fmla="*/ 426720 h 594502"/>
              <a:gd name="connsiteX78" fmla="*/ 949300 w 1088317"/>
              <a:gd name="connsiteY78" fmla="*/ 427634 h 594502"/>
              <a:gd name="connsiteX79" fmla="*/ 945738 w 1088317"/>
              <a:gd name="connsiteY79" fmla="*/ 428882 h 594502"/>
              <a:gd name="connsiteX80" fmla="*/ 944547 w 1088317"/>
              <a:gd name="connsiteY80" fmla="*/ 428920 h 594502"/>
              <a:gd name="connsiteX81" fmla="*/ 942480 w 1088317"/>
              <a:gd name="connsiteY81" fmla="*/ 428120 h 594502"/>
              <a:gd name="connsiteX82" fmla="*/ 940394 w 1088317"/>
              <a:gd name="connsiteY82" fmla="*/ 426463 h 594502"/>
              <a:gd name="connsiteX83" fmla="*/ 939565 w 1088317"/>
              <a:gd name="connsiteY83" fmla="*/ 423253 h 594502"/>
              <a:gd name="connsiteX84" fmla="*/ 937775 w 1088317"/>
              <a:gd name="connsiteY84" fmla="*/ 421795 h 594502"/>
              <a:gd name="connsiteX85" fmla="*/ 935374 w 1088317"/>
              <a:gd name="connsiteY85" fmla="*/ 423253 h 594502"/>
              <a:gd name="connsiteX86" fmla="*/ 928231 w 1088317"/>
              <a:gd name="connsiteY86" fmla="*/ 425701 h 594502"/>
              <a:gd name="connsiteX87" fmla="*/ 920363 w 1088317"/>
              <a:gd name="connsiteY87" fmla="*/ 428615 h 594502"/>
              <a:gd name="connsiteX88" fmla="*/ 915362 w 1088317"/>
              <a:gd name="connsiteY88" fmla="*/ 430121 h 594502"/>
              <a:gd name="connsiteX89" fmla="*/ 913409 w 1088317"/>
              <a:gd name="connsiteY89" fmla="*/ 429892 h 594502"/>
              <a:gd name="connsiteX90" fmla="*/ 909533 w 1088317"/>
              <a:gd name="connsiteY90" fmla="*/ 430235 h 594502"/>
              <a:gd name="connsiteX91" fmla="*/ 906171 w 1088317"/>
              <a:gd name="connsiteY91" fmla="*/ 431044 h 594502"/>
              <a:gd name="connsiteX92" fmla="*/ 903647 w 1088317"/>
              <a:gd name="connsiteY92" fmla="*/ 432168 h 594502"/>
              <a:gd name="connsiteX93" fmla="*/ 898665 w 1088317"/>
              <a:gd name="connsiteY93" fmla="*/ 433721 h 594502"/>
              <a:gd name="connsiteX94" fmla="*/ 894141 w 1088317"/>
              <a:gd name="connsiteY94" fmla="*/ 434759 h 594502"/>
              <a:gd name="connsiteX95" fmla="*/ 891226 w 1088317"/>
              <a:gd name="connsiteY95" fmla="*/ 437112 h 594502"/>
              <a:gd name="connsiteX96" fmla="*/ 889131 w 1088317"/>
              <a:gd name="connsiteY96" fmla="*/ 439379 h 594502"/>
              <a:gd name="connsiteX97" fmla="*/ 889216 w 1088317"/>
              <a:gd name="connsiteY97" fmla="*/ 440236 h 594502"/>
              <a:gd name="connsiteX98" fmla="*/ 890740 w 1088317"/>
              <a:gd name="connsiteY98" fmla="*/ 441579 h 594502"/>
              <a:gd name="connsiteX99" fmla="*/ 892483 w 1088317"/>
              <a:gd name="connsiteY99" fmla="*/ 442627 h 594502"/>
              <a:gd name="connsiteX100" fmla="*/ 895969 w 1088317"/>
              <a:gd name="connsiteY100" fmla="*/ 442379 h 594502"/>
              <a:gd name="connsiteX101" fmla="*/ 899370 w 1088317"/>
              <a:gd name="connsiteY101" fmla="*/ 442217 h 594502"/>
              <a:gd name="connsiteX102" fmla="*/ 902198 w 1088317"/>
              <a:gd name="connsiteY102" fmla="*/ 443636 h 594502"/>
              <a:gd name="connsiteX103" fmla="*/ 904733 w 1088317"/>
              <a:gd name="connsiteY103" fmla="*/ 444551 h 594502"/>
              <a:gd name="connsiteX104" fmla="*/ 905428 w 1088317"/>
              <a:gd name="connsiteY104" fmla="*/ 445732 h 594502"/>
              <a:gd name="connsiteX105" fmla="*/ 904733 w 1088317"/>
              <a:gd name="connsiteY105" fmla="*/ 446884 h 594502"/>
              <a:gd name="connsiteX106" fmla="*/ 903265 w 1088317"/>
              <a:gd name="connsiteY106" fmla="*/ 447151 h 594502"/>
              <a:gd name="connsiteX107" fmla="*/ 902751 w 1088317"/>
              <a:gd name="connsiteY107" fmla="*/ 447951 h 594502"/>
              <a:gd name="connsiteX108" fmla="*/ 903008 w 1088317"/>
              <a:gd name="connsiteY108" fmla="*/ 449028 h 594502"/>
              <a:gd name="connsiteX109" fmla="*/ 902037 w 1088317"/>
              <a:gd name="connsiteY109" fmla="*/ 451828 h 594502"/>
              <a:gd name="connsiteX110" fmla="*/ 901532 w 1088317"/>
              <a:gd name="connsiteY110" fmla="*/ 456067 h 594502"/>
              <a:gd name="connsiteX111" fmla="*/ 902037 w 1088317"/>
              <a:gd name="connsiteY111" fmla="*/ 460238 h 594502"/>
              <a:gd name="connsiteX112" fmla="*/ 902313 w 1088317"/>
              <a:gd name="connsiteY112" fmla="*/ 464077 h 594502"/>
              <a:gd name="connsiteX113" fmla="*/ 902132 w 1088317"/>
              <a:gd name="connsiteY113" fmla="*/ 466011 h 594502"/>
              <a:gd name="connsiteX114" fmla="*/ 902037 w 1088317"/>
              <a:gd name="connsiteY114" fmla="*/ 468763 h 594502"/>
              <a:gd name="connsiteX115" fmla="*/ 903113 w 1088317"/>
              <a:gd name="connsiteY115" fmla="*/ 470621 h 594502"/>
              <a:gd name="connsiteX116" fmla="*/ 904075 w 1088317"/>
              <a:gd name="connsiteY116" fmla="*/ 474155 h 594502"/>
              <a:gd name="connsiteX117" fmla="*/ 905799 w 1088317"/>
              <a:gd name="connsiteY117" fmla="*/ 476364 h 594502"/>
              <a:gd name="connsiteX118" fmla="*/ 908399 w 1088317"/>
              <a:gd name="connsiteY118" fmla="*/ 484003 h 594502"/>
              <a:gd name="connsiteX119" fmla="*/ 909933 w 1088317"/>
              <a:gd name="connsiteY119" fmla="*/ 488452 h 594502"/>
              <a:gd name="connsiteX120" fmla="*/ 911343 w 1088317"/>
              <a:gd name="connsiteY120" fmla="*/ 493481 h 594502"/>
              <a:gd name="connsiteX121" fmla="*/ 910324 w 1088317"/>
              <a:gd name="connsiteY121" fmla="*/ 496195 h 594502"/>
              <a:gd name="connsiteX122" fmla="*/ 910390 w 1088317"/>
              <a:gd name="connsiteY122" fmla="*/ 497767 h 594502"/>
              <a:gd name="connsiteX123" fmla="*/ 912048 w 1088317"/>
              <a:gd name="connsiteY123" fmla="*/ 499081 h 594502"/>
              <a:gd name="connsiteX124" fmla="*/ 912772 w 1088317"/>
              <a:gd name="connsiteY124" fmla="*/ 501644 h 594502"/>
              <a:gd name="connsiteX125" fmla="*/ 913543 w 1088317"/>
              <a:gd name="connsiteY125" fmla="*/ 503206 h 594502"/>
              <a:gd name="connsiteX126" fmla="*/ 913333 w 1088317"/>
              <a:gd name="connsiteY126" fmla="*/ 504758 h 594502"/>
              <a:gd name="connsiteX127" fmla="*/ 912629 w 1088317"/>
              <a:gd name="connsiteY127" fmla="*/ 505358 h 594502"/>
              <a:gd name="connsiteX128" fmla="*/ 909038 w 1088317"/>
              <a:gd name="connsiteY128" fmla="*/ 504415 h 594502"/>
              <a:gd name="connsiteX129" fmla="*/ 906095 w 1088317"/>
              <a:gd name="connsiteY129" fmla="*/ 505968 h 594502"/>
              <a:gd name="connsiteX130" fmla="*/ 902970 w 1088317"/>
              <a:gd name="connsiteY130" fmla="*/ 507530 h 594502"/>
              <a:gd name="connsiteX131" fmla="*/ 902551 w 1088317"/>
              <a:gd name="connsiteY131" fmla="*/ 508359 h 594502"/>
              <a:gd name="connsiteX132" fmla="*/ 902465 w 1088317"/>
              <a:gd name="connsiteY132" fmla="*/ 509264 h 594502"/>
              <a:gd name="connsiteX133" fmla="*/ 902780 w 1088317"/>
              <a:gd name="connsiteY133" fmla="*/ 510054 h 594502"/>
              <a:gd name="connsiteX134" fmla="*/ 904580 w 1088317"/>
              <a:gd name="connsiteY134" fmla="*/ 511445 h 594502"/>
              <a:gd name="connsiteX135" fmla="*/ 907066 w 1088317"/>
              <a:gd name="connsiteY135" fmla="*/ 512312 h 594502"/>
              <a:gd name="connsiteX136" fmla="*/ 906942 w 1088317"/>
              <a:gd name="connsiteY136" fmla="*/ 513702 h 594502"/>
              <a:gd name="connsiteX137" fmla="*/ 903866 w 1088317"/>
              <a:gd name="connsiteY137" fmla="*/ 514340 h 594502"/>
              <a:gd name="connsiteX138" fmla="*/ 899227 w 1088317"/>
              <a:gd name="connsiteY138" fmla="*/ 516465 h 594502"/>
              <a:gd name="connsiteX139" fmla="*/ 897941 w 1088317"/>
              <a:gd name="connsiteY139" fmla="*/ 518741 h 594502"/>
              <a:gd name="connsiteX140" fmla="*/ 896951 w 1088317"/>
              <a:gd name="connsiteY140" fmla="*/ 521246 h 594502"/>
              <a:gd name="connsiteX141" fmla="*/ 896864 w 1088317"/>
              <a:gd name="connsiteY141" fmla="*/ 522694 h 594502"/>
              <a:gd name="connsiteX142" fmla="*/ 897331 w 1088317"/>
              <a:gd name="connsiteY142" fmla="*/ 526571 h 594502"/>
              <a:gd name="connsiteX143" fmla="*/ 898036 w 1088317"/>
              <a:gd name="connsiteY143" fmla="*/ 530857 h 594502"/>
              <a:gd name="connsiteX144" fmla="*/ 899360 w 1088317"/>
              <a:gd name="connsiteY144" fmla="*/ 535372 h 594502"/>
              <a:gd name="connsiteX145" fmla="*/ 899465 w 1088317"/>
              <a:gd name="connsiteY145" fmla="*/ 536762 h 594502"/>
              <a:gd name="connsiteX146" fmla="*/ 898779 w 1088317"/>
              <a:gd name="connsiteY146" fmla="*/ 537753 h 594502"/>
              <a:gd name="connsiteX147" fmla="*/ 898141 w 1088317"/>
              <a:gd name="connsiteY147" fmla="*/ 538391 h 594502"/>
              <a:gd name="connsiteX148" fmla="*/ 894455 w 1088317"/>
              <a:gd name="connsiteY148" fmla="*/ 534324 h 594502"/>
              <a:gd name="connsiteX149" fmla="*/ 890435 w 1088317"/>
              <a:gd name="connsiteY149" fmla="*/ 530352 h 594502"/>
              <a:gd name="connsiteX150" fmla="*/ 887292 w 1088317"/>
              <a:gd name="connsiteY150" fmla="*/ 529438 h 594502"/>
              <a:gd name="connsiteX151" fmla="*/ 881815 w 1088317"/>
              <a:gd name="connsiteY151" fmla="*/ 528781 h 594502"/>
              <a:gd name="connsiteX152" fmla="*/ 878910 w 1088317"/>
              <a:gd name="connsiteY152" fmla="*/ 528752 h 594502"/>
              <a:gd name="connsiteX153" fmla="*/ 877262 w 1088317"/>
              <a:gd name="connsiteY153" fmla="*/ 527809 h 594502"/>
              <a:gd name="connsiteX154" fmla="*/ 875643 w 1088317"/>
              <a:gd name="connsiteY154" fmla="*/ 525504 h 594502"/>
              <a:gd name="connsiteX155" fmla="*/ 873709 w 1088317"/>
              <a:gd name="connsiteY155" fmla="*/ 523418 h 594502"/>
              <a:gd name="connsiteX156" fmla="*/ 871233 w 1088317"/>
              <a:gd name="connsiteY156" fmla="*/ 521208 h 594502"/>
              <a:gd name="connsiteX157" fmla="*/ 870223 w 1088317"/>
              <a:gd name="connsiteY157" fmla="*/ 517836 h 594502"/>
              <a:gd name="connsiteX158" fmla="*/ 869204 w 1088317"/>
              <a:gd name="connsiteY158" fmla="*/ 517236 h 594502"/>
              <a:gd name="connsiteX159" fmla="*/ 867413 w 1088317"/>
              <a:gd name="connsiteY159" fmla="*/ 517665 h 594502"/>
              <a:gd name="connsiteX160" fmla="*/ 864423 w 1088317"/>
              <a:gd name="connsiteY160" fmla="*/ 517560 h 594502"/>
              <a:gd name="connsiteX161" fmla="*/ 862746 w 1088317"/>
              <a:gd name="connsiteY161" fmla="*/ 517265 h 594502"/>
              <a:gd name="connsiteX162" fmla="*/ 860241 w 1088317"/>
              <a:gd name="connsiteY162" fmla="*/ 516684 h 594502"/>
              <a:gd name="connsiteX163" fmla="*/ 856250 w 1088317"/>
              <a:gd name="connsiteY163" fmla="*/ 515303 h 594502"/>
              <a:gd name="connsiteX164" fmla="*/ 853097 w 1088317"/>
              <a:gd name="connsiteY164" fmla="*/ 513998 h 594502"/>
              <a:gd name="connsiteX165" fmla="*/ 849126 w 1088317"/>
              <a:gd name="connsiteY165" fmla="*/ 513750 h 594502"/>
              <a:gd name="connsiteX166" fmla="*/ 846840 w 1088317"/>
              <a:gd name="connsiteY166" fmla="*/ 514007 h 594502"/>
              <a:gd name="connsiteX167" fmla="*/ 839705 w 1088317"/>
              <a:gd name="connsiteY167" fmla="*/ 514255 h 594502"/>
              <a:gd name="connsiteX168" fmla="*/ 833781 w 1088317"/>
              <a:gd name="connsiteY168" fmla="*/ 512883 h 594502"/>
              <a:gd name="connsiteX169" fmla="*/ 828990 w 1088317"/>
              <a:gd name="connsiteY169" fmla="*/ 512636 h 594502"/>
              <a:gd name="connsiteX170" fmla="*/ 826037 w 1088317"/>
              <a:gd name="connsiteY170" fmla="*/ 512712 h 594502"/>
              <a:gd name="connsiteX171" fmla="*/ 824627 w 1088317"/>
              <a:gd name="connsiteY171" fmla="*/ 512540 h 594502"/>
              <a:gd name="connsiteX172" fmla="*/ 822208 w 1088317"/>
              <a:gd name="connsiteY172" fmla="*/ 512550 h 594502"/>
              <a:gd name="connsiteX173" fmla="*/ 818645 w 1088317"/>
              <a:gd name="connsiteY173" fmla="*/ 512255 h 594502"/>
              <a:gd name="connsiteX174" fmla="*/ 813883 w 1088317"/>
              <a:gd name="connsiteY174" fmla="*/ 510140 h 594502"/>
              <a:gd name="connsiteX175" fmla="*/ 812035 w 1088317"/>
              <a:gd name="connsiteY175" fmla="*/ 510035 h 594502"/>
              <a:gd name="connsiteX176" fmla="*/ 810863 w 1088317"/>
              <a:gd name="connsiteY176" fmla="*/ 510111 h 594502"/>
              <a:gd name="connsiteX177" fmla="*/ 802900 w 1088317"/>
              <a:gd name="connsiteY177" fmla="*/ 511664 h 594502"/>
              <a:gd name="connsiteX178" fmla="*/ 799233 w 1088317"/>
              <a:gd name="connsiteY178" fmla="*/ 512026 h 594502"/>
              <a:gd name="connsiteX179" fmla="*/ 791452 w 1088317"/>
              <a:gd name="connsiteY179" fmla="*/ 511845 h 594502"/>
              <a:gd name="connsiteX180" fmla="*/ 783813 w 1088317"/>
              <a:gd name="connsiteY180" fmla="*/ 511673 h 594502"/>
              <a:gd name="connsiteX181" fmla="*/ 781355 w 1088317"/>
              <a:gd name="connsiteY181" fmla="*/ 511350 h 594502"/>
              <a:gd name="connsiteX182" fmla="*/ 779993 w 1088317"/>
              <a:gd name="connsiteY182" fmla="*/ 511512 h 594502"/>
              <a:gd name="connsiteX183" fmla="*/ 777107 w 1088317"/>
              <a:gd name="connsiteY183" fmla="*/ 515236 h 594502"/>
              <a:gd name="connsiteX184" fmla="*/ 775868 w 1088317"/>
              <a:gd name="connsiteY184" fmla="*/ 515817 h 594502"/>
              <a:gd name="connsiteX185" fmla="*/ 768668 w 1088317"/>
              <a:gd name="connsiteY185" fmla="*/ 515007 h 594502"/>
              <a:gd name="connsiteX186" fmla="*/ 760152 w 1088317"/>
              <a:gd name="connsiteY186" fmla="*/ 512559 h 594502"/>
              <a:gd name="connsiteX187" fmla="*/ 753999 w 1088317"/>
              <a:gd name="connsiteY187" fmla="*/ 509873 h 594502"/>
              <a:gd name="connsiteX188" fmla="*/ 748779 w 1088317"/>
              <a:gd name="connsiteY188" fmla="*/ 507025 h 594502"/>
              <a:gd name="connsiteX189" fmla="*/ 741865 w 1088317"/>
              <a:gd name="connsiteY189" fmla="*/ 502530 h 594502"/>
              <a:gd name="connsiteX190" fmla="*/ 737731 w 1088317"/>
              <a:gd name="connsiteY190" fmla="*/ 500310 h 594502"/>
              <a:gd name="connsiteX191" fmla="*/ 737131 w 1088317"/>
              <a:gd name="connsiteY191" fmla="*/ 501587 h 594502"/>
              <a:gd name="connsiteX192" fmla="*/ 736035 w 1088317"/>
              <a:gd name="connsiteY192" fmla="*/ 501996 h 594502"/>
              <a:gd name="connsiteX193" fmla="*/ 734444 w 1088317"/>
              <a:gd name="connsiteY193" fmla="*/ 502196 h 594502"/>
              <a:gd name="connsiteX194" fmla="*/ 730778 w 1088317"/>
              <a:gd name="connsiteY194" fmla="*/ 501968 h 594502"/>
              <a:gd name="connsiteX195" fmla="*/ 729082 w 1088317"/>
              <a:gd name="connsiteY195" fmla="*/ 504244 h 594502"/>
              <a:gd name="connsiteX196" fmla="*/ 724605 w 1088317"/>
              <a:gd name="connsiteY196" fmla="*/ 505873 h 594502"/>
              <a:gd name="connsiteX197" fmla="*/ 721757 w 1088317"/>
              <a:gd name="connsiteY197" fmla="*/ 507330 h 594502"/>
              <a:gd name="connsiteX198" fmla="*/ 720271 w 1088317"/>
              <a:gd name="connsiteY198" fmla="*/ 508978 h 594502"/>
              <a:gd name="connsiteX199" fmla="*/ 717433 w 1088317"/>
              <a:gd name="connsiteY199" fmla="*/ 519865 h 594502"/>
              <a:gd name="connsiteX200" fmla="*/ 716671 w 1088317"/>
              <a:gd name="connsiteY200" fmla="*/ 523837 h 594502"/>
              <a:gd name="connsiteX201" fmla="*/ 718576 w 1088317"/>
              <a:gd name="connsiteY201" fmla="*/ 530505 h 594502"/>
              <a:gd name="connsiteX202" fmla="*/ 716395 w 1088317"/>
              <a:gd name="connsiteY202" fmla="*/ 530114 h 594502"/>
              <a:gd name="connsiteX203" fmla="*/ 713833 w 1088317"/>
              <a:gd name="connsiteY203" fmla="*/ 528409 h 594502"/>
              <a:gd name="connsiteX204" fmla="*/ 712947 w 1088317"/>
              <a:gd name="connsiteY204" fmla="*/ 527066 h 594502"/>
              <a:gd name="connsiteX205" fmla="*/ 710479 w 1088317"/>
              <a:gd name="connsiteY205" fmla="*/ 526247 h 594502"/>
              <a:gd name="connsiteX206" fmla="*/ 701507 w 1088317"/>
              <a:gd name="connsiteY206" fmla="*/ 525008 h 594502"/>
              <a:gd name="connsiteX207" fmla="*/ 699831 w 1088317"/>
              <a:gd name="connsiteY207" fmla="*/ 523475 h 594502"/>
              <a:gd name="connsiteX208" fmla="*/ 698783 w 1088317"/>
              <a:gd name="connsiteY208" fmla="*/ 522227 h 594502"/>
              <a:gd name="connsiteX209" fmla="*/ 696459 w 1088317"/>
              <a:gd name="connsiteY209" fmla="*/ 521408 h 594502"/>
              <a:gd name="connsiteX210" fmla="*/ 693173 w 1088317"/>
              <a:gd name="connsiteY210" fmla="*/ 520779 h 594502"/>
              <a:gd name="connsiteX211" fmla="*/ 686029 w 1088317"/>
              <a:gd name="connsiteY211" fmla="*/ 517884 h 594502"/>
              <a:gd name="connsiteX212" fmla="*/ 682981 w 1088317"/>
              <a:gd name="connsiteY212" fmla="*/ 517779 h 594502"/>
              <a:gd name="connsiteX213" fmla="*/ 673761 w 1088317"/>
              <a:gd name="connsiteY213" fmla="*/ 515550 h 594502"/>
              <a:gd name="connsiteX214" fmla="*/ 672256 w 1088317"/>
              <a:gd name="connsiteY214" fmla="*/ 515569 h 594502"/>
              <a:gd name="connsiteX215" fmla="*/ 671570 w 1088317"/>
              <a:gd name="connsiteY215" fmla="*/ 515664 h 594502"/>
              <a:gd name="connsiteX216" fmla="*/ 667988 w 1088317"/>
              <a:gd name="connsiteY216" fmla="*/ 517122 h 594502"/>
              <a:gd name="connsiteX217" fmla="*/ 665674 w 1088317"/>
              <a:gd name="connsiteY217" fmla="*/ 517541 h 594502"/>
              <a:gd name="connsiteX218" fmla="*/ 663207 w 1088317"/>
              <a:gd name="connsiteY218" fmla="*/ 516950 h 594502"/>
              <a:gd name="connsiteX219" fmla="*/ 658787 w 1088317"/>
              <a:gd name="connsiteY219" fmla="*/ 518751 h 594502"/>
              <a:gd name="connsiteX220" fmla="*/ 656397 w 1088317"/>
              <a:gd name="connsiteY220" fmla="*/ 521151 h 594502"/>
              <a:gd name="connsiteX221" fmla="*/ 654425 w 1088317"/>
              <a:gd name="connsiteY221" fmla="*/ 524085 h 594502"/>
              <a:gd name="connsiteX222" fmla="*/ 652539 w 1088317"/>
              <a:gd name="connsiteY222" fmla="*/ 525932 h 594502"/>
              <a:gd name="connsiteX223" fmla="*/ 651977 w 1088317"/>
              <a:gd name="connsiteY223" fmla="*/ 528695 h 594502"/>
              <a:gd name="connsiteX224" fmla="*/ 650643 w 1088317"/>
              <a:gd name="connsiteY224" fmla="*/ 530123 h 594502"/>
              <a:gd name="connsiteX225" fmla="*/ 649053 w 1088317"/>
              <a:gd name="connsiteY225" fmla="*/ 532981 h 594502"/>
              <a:gd name="connsiteX226" fmla="*/ 649053 w 1088317"/>
              <a:gd name="connsiteY226" fmla="*/ 534648 h 594502"/>
              <a:gd name="connsiteX227" fmla="*/ 650491 w 1088317"/>
              <a:gd name="connsiteY227" fmla="*/ 536267 h 594502"/>
              <a:gd name="connsiteX228" fmla="*/ 648186 w 1088317"/>
              <a:gd name="connsiteY228" fmla="*/ 537763 h 594502"/>
              <a:gd name="connsiteX229" fmla="*/ 645624 w 1088317"/>
              <a:gd name="connsiteY229" fmla="*/ 538229 h 594502"/>
              <a:gd name="connsiteX230" fmla="*/ 644300 w 1088317"/>
              <a:gd name="connsiteY230" fmla="*/ 539144 h 594502"/>
              <a:gd name="connsiteX231" fmla="*/ 642890 w 1088317"/>
              <a:gd name="connsiteY231" fmla="*/ 541344 h 594502"/>
              <a:gd name="connsiteX232" fmla="*/ 641575 w 1088317"/>
              <a:gd name="connsiteY232" fmla="*/ 543230 h 594502"/>
              <a:gd name="connsiteX233" fmla="*/ 640804 w 1088317"/>
              <a:gd name="connsiteY233" fmla="*/ 543896 h 594502"/>
              <a:gd name="connsiteX234" fmla="*/ 639623 w 1088317"/>
              <a:gd name="connsiteY234" fmla="*/ 543773 h 594502"/>
              <a:gd name="connsiteX235" fmla="*/ 638251 w 1088317"/>
              <a:gd name="connsiteY235" fmla="*/ 542306 h 594502"/>
              <a:gd name="connsiteX236" fmla="*/ 636299 w 1088317"/>
              <a:gd name="connsiteY236" fmla="*/ 542373 h 594502"/>
              <a:gd name="connsiteX237" fmla="*/ 633975 w 1088317"/>
              <a:gd name="connsiteY237" fmla="*/ 544182 h 594502"/>
              <a:gd name="connsiteX238" fmla="*/ 631213 w 1088317"/>
              <a:gd name="connsiteY238" fmla="*/ 547126 h 594502"/>
              <a:gd name="connsiteX239" fmla="*/ 627736 w 1088317"/>
              <a:gd name="connsiteY239" fmla="*/ 551612 h 594502"/>
              <a:gd name="connsiteX240" fmla="*/ 624107 w 1088317"/>
              <a:gd name="connsiteY240" fmla="*/ 553993 h 594502"/>
              <a:gd name="connsiteX241" fmla="*/ 619516 w 1088317"/>
              <a:gd name="connsiteY241" fmla="*/ 556012 h 594502"/>
              <a:gd name="connsiteX242" fmla="*/ 616191 w 1088317"/>
              <a:gd name="connsiteY242" fmla="*/ 556908 h 594502"/>
              <a:gd name="connsiteX243" fmla="*/ 613563 w 1088317"/>
              <a:gd name="connsiteY243" fmla="*/ 558441 h 594502"/>
              <a:gd name="connsiteX244" fmla="*/ 609172 w 1088317"/>
              <a:gd name="connsiteY244" fmla="*/ 561546 h 594502"/>
              <a:gd name="connsiteX245" fmla="*/ 608295 w 1088317"/>
              <a:gd name="connsiteY245" fmla="*/ 563375 h 594502"/>
              <a:gd name="connsiteX246" fmla="*/ 605114 w 1088317"/>
              <a:gd name="connsiteY246" fmla="*/ 564452 h 594502"/>
              <a:gd name="connsiteX247" fmla="*/ 602552 w 1088317"/>
              <a:gd name="connsiteY247" fmla="*/ 565690 h 594502"/>
              <a:gd name="connsiteX248" fmla="*/ 600180 w 1088317"/>
              <a:gd name="connsiteY248" fmla="*/ 567757 h 594502"/>
              <a:gd name="connsiteX249" fmla="*/ 599599 w 1088317"/>
              <a:gd name="connsiteY249" fmla="*/ 571405 h 594502"/>
              <a:gd name="connsiteX250" fmla="*/ 598094 w 1088317"/>
              <a:gd name="connsiteY250" fmla="*/ 573500 h 594502"/>
              <a:gd name="connsiteX251" fmla="*/ 594465 w 1088317"/>
              <a:gd name="connsiteY251" fmla="*/ 576367 h 594502"/>
              <a:gd name="connsiteX252" fmla="*/ 591417 w 1088317"/>
              <a:gd name="connsiteY252" fmla="*/ 579263 h 594502"/>
              <a:gd name="connsiteX253" fmla="*/ 589426 w 1088317"/>
              <a:gd name="connsiteY253" fmla="*/ 582101 h 594502"/>
              <a:gd name="connsiteX254" fmla="*/ 587321 w 1088317"/>
              <a:gd name="connsiteY254" fmla="*/ 585102 h 594502"/>
              <a:gd name="connsiteX255" fmla="*/ 586664 w 1088317"/>
              <a:gd name="connsiteY255" fmla="*/ 586750 h 594502"/>
              <a:gd name="connsiteX256" fmla="*/ 586588 w 1088317"/>
              <a:gd name="connsiteY256" fmla="*/ 589007 h 594502"/>
              <a:gd name="connsiteX257" fmla="*/ 587579 w 1088317"/>
              <a:gd name="connsiteY257" fmla="*/ 590902 h 594502"/>
              <a:gd name="connsiteX258" fmla="*/ 587769 w 1088317"/>
              <a:gd name="connsiteY258" fmla="*/ 592703 h 594502"/>
              <a:gd name="connsiteX259" fmla="*/ 587017 w 1088317"/>
              <a:gd name="connsiteY259" fmla="*/ 594008 h 594502"/>
              <a:gd name="connsiteX260" fmla="*/ 584959 w 1088317"/>
              <a:gd name="connsiteY260" fmla="*/ 594503 h 594502"/>
              <a:gd name="connsiteX261" fmla="*/ 582806 w 1088317"/>
              <a:gd name="connsiteY261" fmla="*/ 594122 h 594502"/>
              <a:gd name="connsiteX262" fmla="*/ 579501 w 1088317"/>
              <a:gd name="connsiteY262" fmla="*/ 592836 h 594502"/>
              <a:gd name="connsiteX263" fmla="*/ 575986 w 1088317"/>
              <a:gd name="connsiteY263" fmla="*/ 590531 h 594502"/>
              <a:gd name="connsiteX264" fmla="*/ 574700 w 1088317"/>
              <a:gd name="connsiteY264" fmla="*/ 589397 h 594502"/>
              <a:gd name="connsiteX265" fmla="*/ 572977 w 1088317"/>
              <a:gd name="connsiteY265" fmla="*/ 587454 h 594502"/>
              <a:gd name="connsiteX266" fmla="*/ 573224 w 1088317"/>
              <a:gd name="connsiteY266" fmla="*/ 585654 h 594502"/>
              <a:gd name="connsiteX267" fmla="*/ 574110 w 1088317"/>
              <a:gd name="connsiteY267" fmla="*/ 582139 h 594502"/>
              <a:gd name="connsiteX268" fmla="*/ 574710 w 1088317"/>
              <a:gd name="connsiteY268" fmla="*/ 579730 h 594502"/>
              <a:gd name="connsiteX269" fmla="*/ 573281 w 1088317"/>
              <a:gd name="connsiteY269" fmla="*/ 578577 h 594502"/>
              <a:gd name="connsiteX270" fmla="*/ 572224 w 1088317"/>
              <a:gd name="connsiteY270" fmla="*/ 577339 h 594502"/>
              <a:gd name="connsiteX271" fmla="*/ 571472 w 1088317"/>
              <a:gd name="connsiteY271" fmla="*/ 576148 h 594502"/>
              <a:gd name="connsiteX272" fmla="*/ 569986 w 1088317"/>
              <a:gd name="connsiteY272" fmla="*/ 573796 h 594502"/>
              <a:gd name="connsiteX273" fmla="*/ 568119 w 1088317"/>
              <a:gd name="connsiteY273" fmla="*/ 574377 h 594502"/>
              <a:gd name="connsiteX274" fmla="*/ 566500 w 1088317"/>
              <a:gd name="connsiteY274" fmla="*/ 574958 h 594502"/>
              <a:gd name="connsiteX275" fmla="*/ 564623 w 1088317"/>
              <a:gd name="connsiteY275" fmla="*/ 574129 h 594502"/>
              <a:gd name="connsiteX276" fmla="*/ 559089 w 1088317"/>
              <a:gd name="connsiteY276" fmla="*/ 574491 h 594502"/>
              <a:gd name="connsiteX277" fmla="*/ 554917 w 1088317"/>
              <a:gd name="connsiteY277" fmla="*/ 574758 h 594502"/>
              <a:gd name="connsiteX278" fmla="*/ 550993 w 1088317"/>
              <a:gd name="connsiteY278" fmla="*/ 575005 h 594502"/>
              <a:gd name="connsiteX279" fmla="*/ 546021 w 1088317"/>
              <a:gd name="connsiteY279" fmla="*/ 575329 h 594502"/>
              <a:gd name="connsiteX280" fmla="*/ 540020 w 1088317"/>
              <a:gd name="connsiteY280" fmla="*/ 575720 h 594502"/>
              <a:gd name="connsiteX281" fmla="*/ 538296 w 1088317"/>
              <a:gd name="connsiteY281" fmla="*/ 575205 h 594502"/>
              <a:gd name="connsiteX282" fmla="*/ 537220 w 1088317"/>
              <a:gd name="connsiteY282" fmla="*/ 574424 h 594502"/>
              <a:gd name="connsiteX283" fmla="*/ 536134 w 1088317"/>
              <a:gd name="connsiteY283" fmla="*/ 571176 h 594502"/>
              <a:gd name="connsiteX284" fmla="*/ 535505 w 1088317"/>
              <a:gd name="connsiteY284" fmla="*/ 568414 h 594502"/>
              <a:gd name="connsiteX285" fmla="*/ 534343 w 1088317"/>
              <a:gd name="connsiteY285" fmla="*/ 563242 h 594502"/>
              <a:gd name="connsiteX286" fmla="*/ 533562 w 1088317"/>
              <a:gd name="connsiteY286" fmla="*/ 559232 h 594502"/>
              <a:gd name="connsiteX287" fmla="*/ 532638 w 1088317"/>
              <a:gd name="connsiteY287" fmla="*/ 554450 h 594502"/>
              <a:gd name="connsiteX288" fmla="*/ 532029 w 1088317"/>
              <a:gd name="connsiteY288" fmla="*/ 549154 h 594502"/>
              <a:gd name="connsiteX289" fmla="*/ 531590 w 1088317"/>
              <a:gd name="connsiteY289" fmla="*/ 545382 h 594502"/>
              <a:gd name="connsiteX290" fmla="*/ 527047 w 1088317"/>
              <a:gd name="connsiteY290" fmla="*/ 545259 h 594502"/>
              <a:gd name="connsiteX291" fmla="*/ 523418 w 1088317"/>
              <a:gd name="connsiteY291" fmla="*/ 545164 h 594502"/>
              <a:gd name="connsiteX292" fmla="*/ 518513 w 1088317"/>
              <a:gd name="connsiteY292" fmla="*/ 545030 h 594502"/>
              <a:gd name="connsiteX293" fmla="*/ 518551 w 1088317"/>
              <a:gd name="connsiteY293" fmla="*/ 542020 h 594502"/>
              <a:gd name="connsiteX294" fmla="*/ 518608 w 1088317"/>
              <a:gd name="connsiteY294" fmla="*/ 538220 h 594502"/>
              <a:gd name="connsiteX295" fmla="*/ 518675 w 1088317"/>
              <a:gd name="connsiteY295" fmla="*/ 533886 h 594502"/>
              <a:gd name="connsiteX296" fmla="*/ 519589 w 1088317"/>
              <a:gd name="connsiteY296" fmla="*/ 528190 h 594502"/>
              <a:gd name="connsiteX297" fmla="*/ 519932 w 1088317"/>
              <a:gd name="connsiteY297" fmla="*/ 523408 h 594502"/>
              <a:gd name="connsiteX298" fmla="*/ 520361 w 1088317"/>
              <a:gd name="connsiteY298" fmla="*/ 517550 h 594502"/>
              <a:gd name="connsiteX299" fmla="*/ 520627 w 1088317"/>
              <a:gd name="connsiteY299" fmla="*/ 513674 h 594502"/>
              <a:gd name="connsiteX300" fmla="*/ 520932 w 1088317"/>
              <a:gd name="connsiteY300" fmla="*/ 509397 h 594502"/>
              <a:gd name="connsiteX301" fmla="*/ 518399 w 1088317"/>
              <a:gd name="connsiteY301" fmla="*/ 510721 h 594502"/>
              <a:gd name="connsiteX302" fmla="*/ 515607 w 1088317"/>
              <a:gd name="connsiteY302" fmla="*/ 512178 h 594502"/>
              <a:gd name="connsiteX303" fmla="*/ 512988 w 1088317"/>
              <a:gd name="connsiteY303" fmla="*/ 513540 h 594502"/>
              <a:gd name="connsiteX304" fmla="*/ 511188 w 1088317"/>
              <a:gd name="connsiteY304" fmla="*/ 510083 h 594502"/>
              <a:gd name="connsiteX305" fmla="*/ 509435 w 1088317"/>
              <a:gd name="connsiteY305" fmla="*/ 506711 h 594502"/>
              <a:gd name="connsiteX306" fmla="*/ 506778 w 1088317"/>
              <a:gd name="connsiteY306" fmla="*/ 501577 h 594502"/>
              <a:gd name="connsiteX307" fmla="*/ 504787 w 1088317"/>
              <a:gd name="connsiteY307" fmla="*/ 497729 h 594502"/>
              <a:gd name="connsiteX308" fmla="*/ 501329 w 1088317"/>
              <a:gd name="connsiteY308" fmla="*/ 495472 h 594502"/>
              <a:gd name="connsiteX309" fmla="*/ 498748 w 1088317"/>
              <a:gd name="connsiteY309" fmla="*/ 493804 h 594502"/>
              <a:gd name="connsiteX310" fmla="*/ 496091 w 1088317"/>
              <a:gd name="connsiteY310" fmla="*/ 490995 h 594502"/>
              <a:gd name="connsiteX311" fmla="*/ 493795 w 1088317"/>
              <a:gd name="connsiteY311" fmla="*/ 488071 h 594502"/>
              <a:gd name="connsiteX312" fmla="*/ 491614 w 1088317"/>
              <a:gd name="connsiteY312" fmla="*/ 485289 h 594502"/>
              <a:gd name="connsiteX313" fmla="*/ 489004 w 1088317"/>
              <a:gd name="connsiteY313" fmla="*/ 482880 h 594502"/>
              <a:gd name="connsiteX314" fmla="*/ 486499 w 1088317"/>
              <a:gd name="connsiteY314" fmla="*/ 483641 h 594502"/>
              <a:gd name="connsiteX315" fmla="*/ 483670 w 1088317"/>
              <a:gd name="connsiteY315" fmla="*/ 485156 h 594502"/>
              <a:gd name="connsiteX316" fmla="*/ 480946 w 1088317"/>
              <a:gd name="connsiteY316" fmla="*/ 486604 h 594502"/>
              <a:gd name="connsiteX317" fmla="*/ 478060 w 1088317"/>
              <a:gd name="connsiteY317" fmla="*/ 488147 h 594502"/>
              <a:gd name="connsiteX318" fmla="*/ 476651 w 1088317"/>
              <a:gd name="connsiteY318" fmla="*/ 488899 h 594502"/>
              <a:gd name="connsiteX319" fmla="*/ 473297 w 1088317"/>
              <a:gd name="connsiteY319" fmla="*/ 488614 h 594502"/>
              <a:gd name="connsiteX320" fmla="*/ 470373 w 1088317"/>
              <a:gd name="connsiteY320" fmla="*/ 488366 h 594502"/>
              <a:gd name="connsiteX321" fmla="*/ 465144 w 1088317"/>
              <a:gd name="connsiteY321" fmla="*/ 487918 h 594502"/>
              <a:gd name="connsiteX322" fmla="*/ 460734 w 1088317"/>
              <a:gd name="connsiteY322" fmla="*/ 487537 h 594502"/>
              <a:gd name="connsiteX323" fmla="*/ 456229 w 1088317"/>
              <a:gd name="connsiteY323" fmla="*/ 487147 h 594502"/>
              <a:gd name="connsiteX324" fmla="*/ 449952 w 1088317"/>
              <a:gd name="connsiteY324" fmla="*/ 486604 h 594502"/>
              <a:gd name="connsiteX325" fmla="*/ 443589 w 1088317"/>
              <a:gd name="connsiteY325" fmla="*/ 486061 h 594502"/>
              <a:gd name="connsiteX326" fmla="*/ 439341 w 1088317"/>
              <a:gd name="connsiteY326" fmla="*/ 486785 h 594502"/>
              <a:gd name="connsiteX327" fmla="*/ 433950 w 1088317"/>
              <a:gd name="connsiteY327" fmla="*/ 487689 h 594502"/>
              <a:gd name="connsiteX328" fmla="*/ 428292 w 1088317"/>
              <a:gd name="connsiteY328" fmla="*/ 488642 h 594502"/>
              <a:gd name="connsiteX329" fmla="*/ 423615 w 1088317"/>
              <a:gd name="connsiteY329" fmla="*/ 489433 h 594502"/>
              <a:gd name="connsiteX330" fmla="*/ 417691 w 1088317"/>
              <a:gd name="connsiteY330" fmla="*/ 490423 h 594502"/>
              <a:gd name="connsiteX331" fmla="*/ 413261 w 1088317"/>
              <a:gd name="connsiteY331" fmla="*/ 491166 h 594502"/>
              <a:gd name="connsiteX332" fmla="*/ 411080 w 1088317"/>
              <a:gd name="connsiteY332" fmla="*/ 491061 h 594502"/>
              <a:gd name="connsiteX333" fmla="*/ 408337 w 1088317"/>
              <a:gd name="connsiteY333" fmla="*/ 487937 h 594502"/>
              <a:gd name="connsiteX334" fmla="*/ 403936 w 1088317"/>
              <a:gd name="connsiteY334" fmla="*/ 482918 h 594502"/>
              <a:gd name="connsiteX335" fmla="*/ 401279 w 1088317"/>
              <a:gd name="connsiteY335" fmla="*/ 479870 h 594502"/>
              <a:gd name="connsiteX336" fmla="*/ 398669 w 1088317"/>
              <a:gd name="connsiteY336" fmla="*/ 476879 h 594502"/>
              <a:gd name="connsiteX337" fmla="*/ 394897 w 1088317"/>
              <a:gd name="connsiteY337" fmla="*/ 472564 h 594502"/>
              <a:gd name="connsiteX338" fmla="*/ 391869 w 1088317"/>
              <a:gd name="connsiteY338" fmla="*/ 469287 h 594502"/>
              <a:gd name="connsiteX339" fmla="*/ 388906 w 1088317"/>
              <a:gd name="connsiteY339" fmla="*/ 466087 h 594502"/>
              <a:gd name="connsiteX340" fmla="*/ 387201 w 1088317"/>
              <a:gd name="connsiteY340" fmla="*/ 463125 h 594502"/>
              <a:gd name="connsiteX341" fmla="*/ 386353 w 1088317"/>
              <a:gd name="connsiteY341" fmla="*/ 459391 h 594502"/>
              <a:gd name="connsiteX342" fmla="*/ 384810 w 1088317"/>
              <a:gd name="connsiteY342" fmla="*/ 457695 h 594502"/>
              <a:gd name="connsiteX343" fmla="*/ 381381 w 1088317"/>
              <a:gd name="connsiteY343" fmla="*/ 455409 h 594502"/>
              <a:gd name="connsiteX344" fmla="*/ 377686 w 1088317"/>
              <a:gd name="connsiteY344" fmla="*/ 452952 h 594502"/>
              <a:gd name="connsiteX345" fmla="*/ 373990 w 1088317"/>
              <a:gd name="connsiteY345" fmla="*/ 450494 h 594502"/>
              <a:gd name="connsiteX346" fmla="*/ 370294 w 1088317"/>
              <a:gd name="connsiteY346" fmla="*/ 448037 h 594502"/>
              <a:gd name="connsiteX347" fmla="*/ 366599 w 1088317"/>
              <a:gd name="connsiteY347" fmla="*/ 445570 h 594502"/>
              <a:gd name="connsiteX348" fmla="*/ 362903 w 1088317"/>
              <a:gd name="connsiteY348" fmla="*/ 443103 h 594502"/>
              <a:gd name="connsiteX349" fmla="*/ 359207 w 1088317"/>
              <a:gd name="connsiteY349" fmla="*/ 440636 h 594502"/>
              <a:gd name="connsiteX350" fmla="*/ 355511 w 1088317"/>
              <a:gd name="connsiteY350" fmla="*/ 438160 h 594502"/>
              <a:gd name="connsiteX351" fmla="*/ 351816 w 1088317"/>
              <a:gd name="connsiteY351" fmla="*/ 435683 h 594502"/>
              <a:gd name="connsiteX352" fmla="*/ 348120 w 1088317"/>
              <a:gd name="connsiteY352" fmla="*/ 433206 h 594502"/>
              <a:gd name="connsiteX353" fmla="*/ 344424 w 1088317"/>
              <a:gd name="connsiteY353" fmla="*/ 430721 h 594502"/>
              <a:gd name="connsiteX354" fmla="*/ 340814 w 1088317"/>
              <a:gd name="connsiteY354" fmla="*/ 428263 h 594502"/>
              <a:gd name="connsiteX355" fmla="*/ 337118 w 1088317"/>
              <a:gd name="connsiteY355" fmla="*/ 425777 h 594502"/>
              <a:gd name="connsiteX356" fmla="*/ 333423 w 1088317"/>
              <a:gd name="connsiteY356" fmla="*/ 423281 h 594502"/>
              <a:gd name="connsiteX357" fmla="*/ 329727 w 1088317"/>
              <a:gd name="connsiteY357" fmla="*/ 420786 h 594502"/>
              <a:gd name="connsiteX358" fmla="*/ 326031 w 1088317"/>
              <a:gd name="connsiteY358" fmla="*/ 418290 h 594502"/>
              <a:gd name="connsiteX359" fmla="*/ 322336 w 1088317"/>
              <a:gd name="connsiteY359" fmla="*/ 415795 h 594502"/>
              <a:gd name="connsiteX360" fmla="*/ 319297 w 1088317"/>
              <a:gd name="connsiteY360" fmla="*/ 413976 h 594502"/>
              <a:gd name="connsiteX361" fmla="*/ 316468 w 1088317"/>
              <a:gd name="connsiteY361" fmla="*/ 414452 h 594502"/>
              <a:gd name="connsiteX362" fmla="*/ 312239 w 1088317"/>
              <a:gd name="connsiteY362" fmla="*/ 415728 h 594502"/>
              <a:gd name="connsiteX363" fmla="*/ 307800 w 1088317"/>
              <a:gd name="connsiteY363" fmla="*/ 417062 h 594502"/>
              <a:gd name="connsiteX364" fmla="*/ 303409 w 1088317"/>
              <a:gd name="connsiteY364" fmla="*/ 418386 h 594502"/>
              <a:gd name="connsiteX365" fmla="*/ 295542 w 1088317"/>
              <a:gd name="connsiteY365" fmla="*/ 420748 h 594502"/>
              <a:gd name="connsiteX366" fmla="*/ 290484 w 1088317"/>
              <a:gd name="connsiteY366" fmla="*/ 422272 h 594502"/>
              <a:gd name="connsiteX367" fmla="*/ 286531 w 1088317"/>
              <a:gd name="connsiteY367" fmla="*/ 423548 h 594502"/>
              <a:gd name="connsiteX368" fmla="*/ 282321 w 1088317"/>
              <a:gd name="connsiteY368" fmla="*/ 424910 h 594502"/>
              <a:gd name="connsiteX369" fmla="*/ 276796 w 1088317"/>
              <a:gd name="connsiteY369" fmla="*/ 426691 h 594502"/>
              <a:gd name="connsiteX370" fmla="*/ 272168 w 1088317"/>
              <a:gd name="connsiteY370" fmla="*/ 428187 h 594502"/>
              <a:gd name="connsiteX371" fmla="*/ 266748 w 1088317"/>
              <a:gd name="connsiteY371" fmla="*/ 429939 h 594502"/>
              <a:gd name="connsiteX372" fmla="*/ 261938 w 1088317"/>
              <a:gd name="connsiteY372" fmla="*/ 431492 h 594502"/>
              <a:gd name="connsiteX373" fmla="*/ 257899 w 1088317"/>
              <a:gd name="connsiteY373" fmla="*/ 432788 h 594502"/>
              <a:gd name="connsiteX374" fmla="*/ 253689 w 1088317"/>
              <a:gd name="connsiteY374" fmla="*/ 434149 h 594502"/>
              <a:gd name="connsiteX375" fmla="*/ 250355 w 1088317"/>
              <a:gd name="connsiteY375" fmla="*/ 435216 h 594502"/>
              <a:gd name="connsiteX376" fmla="*/ 250355 w 1088317"/>
              <a:gd name="connsiteY376" fmla="*/ 443846 h 594502"/>
              <a:gd name="connsiteX377" fmla="*/ 250355 w 1088317"/>
              <a:gd name="connsiteY377" fmla="*/ 452438 h 594502"/>
              <a:gd name="connsiteX378" fmla="*/ 250365 w 1088317"/>
              <a:gd name="connsiteY378" fmla="*/ 461000 h 594502"/>
              <a:gd name="connsiteX379" fmla="*/ 250365 w 1088317"/>
              <a:gd name="connsiteY379" fmla="*/ 469535 h 594502"/>
              <a:gd name="connsiteX380" fmla="*/ 250365 w 1088317"/>
              <a:gd name="connsiteY380" fmla="*/ 478031 h 594502"/>
              <a:gd name="connsiteX381" fmla="*/ 250374 w 1088317"/>
              <a:gd name="connsiteY381" fmla="*/ 486490 h 594502"/>
              <a:gd name="connsiteX382" fmla="*/ 250374 w 1088317"/>
              <a:gd name="connsiteY382" fmla="*/ 494919 h 594502"/>
              <a:gd name="connsiteX383" fmla="*/ 250374 w 1088317"/>
              <a:gd name="connsiteY383" fmla="*/ 503311 h 594502"/>
              <a:gd name="connsiteX384" fmla="*/ 250374 w 1088317"/>
              <a:gd name="connsiteY384" fmla="*/ 511673 h 594502"/>
              <a:gd name="connsiteX385" fmla="*/ 250384 w 1088317"/>
              <a:gd name="connsiteY385" fmla="*/ 520008 h 594502"/>
              <a:gd name="connsiteX386" fmla="*/ 250384 w 1088317"/>
              <a:gd name="connsiteY386" fmla="*/ 528314 h 594502"/>
              <a:gd name="connsiteX387" fmla="*/ 250384 w 1088317"/>
              <a:gd name="connsiteY387" fmla="*/ 536591 h 594502"/>
              <a:gd name="connsiteX388" fmla="*/ 250393 w 1088317"/>
              <a:gd name="connsiteY388" fmla="*/ 544830 h 594502"/>
              <a:gd name="connsiteX389" fmla="*/ 250393 w 1088317"/>
              <a:gd name="connsiteY389" fmla="*/ 553041 h 594502"/>
              <a:gd name="connsiteX390" fmla="*/ 250393 w 1088317"/>
              <a:gd name="connsiteY390" fmla="*/ 561222 h 594502"/>
              <a:gd name="connsiteX391" fmla="*/ 250403 w 1088317"/>
              <a:gd name="connsiteY391" fmla="*/ 569376 h 594502"/>
              <a:gd name="connsiteX392" fmla="*/ 249260 w 1088317"/>
              <a:gd name="connsiteY392" fmla="*/ 569309 h 594502"/>
              <a:gd name="connsiteX393" fmla="*/ 246698 w 1088317"/>
              <a:gd name="connsiteY393" fmla="*/ 569786 h 594502"/>
              <a:gd name="connsiteX394" fmla="*/ 242411 w 1088317"/>
              <a:gd name="connsiteY394" fmla="*/ 570919 h 594502"/>
              <a:gd name="connsiteX395" fmla="*/ 238849 w 1088317"/>
              <a:gd name="connsiteY395" fmla="*/ 571490 h 594502"/>
              <a:gd name="connsiteX396" fmla="*/ 237287 w 1088317"/>
              <a:gd name="connsiteY396" fmla="*/ 571138 h 594502"/>
              <a:gd name="connsiteX397" fmla="*/ 235887 w 1088317"/>
              <a:gd name="connsiteY397" fmla="*/ 570291 h 594502"/>
              <a:gd name="connsiteX398" fmla="*/ 234658 w 1088317"/>
              <a:gd name="connsiteY398" fmla="*/ 568500 h 594502"/>
              <a:gd name="connsiteX399" fmla="*/ 232829 w 1088317"/>
              <a:gd name="connsiteY399" fmla="*/ 566318 h 594502"/>
              <a:gd name="connsiteX400" fmla="*/ 230953 w 1088317"/>
              <a:gd name="connsiteY400" fmla="*/ 564547 h 594502"/>
              <a:gd name="connsiteX401" fmla="*/ 228619 w 1088317"/>
              <a:gd name="connsiteY401" fmla="*/ 560918 h 594502"/>
              <a:gd name="connsiteX402" fmla="*/ 227000 w 1088317"/>
              <a:gd name="connsiteY402" fmla="*/ 558127 h 594502"/>
              <a:gd name="connsiteX403" fmla="*/ 223009 w 1088317"/>
              <a:gd name="connsiteY403" fmla="*/ 552012 h 594502"/>
              <a:gd name="connsiteX404" fmla="*/ 222447 w 1088317"/>
              <a:gd name="connsiteY404" fmla="*/ 550078 h 594502"/>
              <a:gd name="connsiteX405" fmla="*/ 221704 w 1088317"/>
              <a:gd name="connsiteY405" fmla="*/ 548107 h 594502"/>
              <a:gd name="connsiteX406" fmla="*/ 220371 w 1088317"/>
              <a:gd name="connsiteY406" fmla="*/ 546459 h 594502"/>
              <a:gd name="connsiteX407" fmla="*/ 215665 w 1088317"/>
              <a:gd name="connsiteY407" fmla="*/ 542411 h 594502"/>
              <a:gd name="connsiteX408" fmla="*/ 210188 w 1088317"/>
              <a:gd name="connsiteY408" fmla="*/ 538753 h 594502"/>
              <a:gd name="connsiteX409" fmla="*/ 204817 w 1088317"/>
              <a:gd name="connsiteY409" fmla="*/ 535162 h 594502"/>
              <a:gd name="connsiteX410" fmla="*/ 203302 w 1088317"/>
              <a:gd name="connsiteY410" fmla="*/ 534286 h 594502"/>
              <a:gd name="connsiteX411" fmla="*/ 200787 w 1088317"/>
              <a:gd name="connsiteY411" fmla="*/ 533172 h 594502"/>
              <a:gd name="connsiteX412" fmla="*/ 197691 w 1088317"/>
              <a:gd name="connsiteY412" fmla="*/ 533152 h 594502"/>
              <a:gd name="connsiteX413" fmla="*/ 195577 w 1088317"/>
              <a:gd name="connsiteY413" fmla="*/ 533372 h 594502"/>
              <a:gd name="connsiteX414" fmla="*/ 189138 w 1088317"/>
              <a:gd name="connsiteY414" fmla="*/ 534562 h 594502"/>
              <a:gd name="connsiteX415" fmla="*/ 184195 w 1088317"/>
              <a:gd name="connsiteY415" fmla="*/ 535953 h 594502"/>
              <a:gd name="connsiteX416" fmla="*/ 177498 w 1088317"/>
              <a:gd name="connsiteY416" fmla="*/ 537839 h 594502"/>
              <a:gd name="connsiteX417" fmla="*/ 172308 w 1088317"/>
              <a:gd name="connsiteY417" fmla="*/ 539925 h 594502"/>
              <a:gd name="connsiteX418" fmla="*/ 171145 w 1088317"/>
              <a:gd name="connsiteY418" fmla="*/ 540534 h 594502"/>
              <a:gd name="connsiteX419" fmla="*/ 167354 w 1088317"/>
              <a:gd name="connsiteY419" fmla="*/ 543049 h 594502"/>
              <a:gd name="connsiteX420" fmla="*/ 162716 w 1088317"/>
              <a:gd name="connsiteY420" fmla="*/ 547221 h 594502"/>
              <a:gd name="connsiteX421" fmla="*/ 157296 w 1088317"/>
              <a:gd name="connsiteY421" fmla="*/ 553088 h 594502"/>
              <a:gd name="connsiteX422" fmla="*/ 156591 w 1088317"/>
              <a:gd name="connsiteY422" fmla="*/ 549316 h 594502"/>
              <a:gd name="connsiteX423" fmla="*/ 156353 w 1088317"/>
              <a:gd name="connsiteY423" fmla="*/ 543497 h 594502"/>
              <a:gd name="connsiteX424" fmla="*/ 156449 w 1088317"/>
              <a:gd name="connsiteY424" fmla="*/ 541620 h 594502"/>
              <a:gd name="connsiteX425" fmla="*/ 157925 w 1088317"/>
              <a:gd name="connsiteY425" fmla="*/ 536715 h 594502"/>
              <a:gd name="connsiteX426" fmla="*/ 159420 w 1088317"/>
              <a:gd name="connsiteY426" fmla="*/ 533343 h 594502"/>
              <a:gd name="connsiteX427" fmla="*/ 160620 w 1088317"/>
              <a:gd name="connsiteY427" fmla="*/ 529828 h 594502"/>
              <a:gd name="connsiteX428" fmla="*/ 161163 w 1088317"/>
              <a:gd name="connsiteY428" fmla="*/ 525228 h 594502"/>
              <a:gd name="connsiteX429" fmla="*/ 160049 w 1088317"/>
              <a:gd name="connsiteY429" fmla="*/ 517817 h 594502"/>
              <a:gd name="connsiteX430" fmla="*/ 158801 w 1088317"/>
              <a:gd name="connsiteY430" fmla="*/ 516169 h 594502"/>
              <a:gd name="connsiteX431" fmla="*/ 157306 w 1088317"/>
              <a:gd name="connsiteY431" fmla="*/ 515636 h 594502"/>
              <a:gd name="connsiteX432" fmla="*/ 155706 w 1088317"/>
              <a:gd name="connsiteY432" fmla="*/ 515483 h 594502"/>
              <a:gd name="connsiteX433" fmla="*/ 152762 w 1088317"/>
              <a:gd name="connsiteY433" fmla="*/ 515788 h 594502"/>
              <a:gd name="connsiteX434" fmla="*/ 151391 w 1088317"/>
              <a:gd name="connsiteY434" fmla="*/ 516388 h 594502"/>
              <a:gd name="connsiteX435" fmla="*/ 149000 w 1088317"/>
              <a:gd name="connsiteY435" fmla="*/ 513883 h 594502"/>
              <a:gd name="connsiteX436" fmla="*/ 146114 w 1088317"/>
              <a:gd name="connsiteY436" fmla="*/ 513483 h 594502"/>
              <a:gd name="connsiteX437" fmla="*/ 144590 w 1088317"/>
              <a:gd name="connsiteY437" fmla="*/ 514179 h 594502"/>
              <a:gd name="connsiteX438" fmla="*/ 143047 w 1088317"/>
              <a:gd name="connsiteY438" fmla="*/ 514540 h 594502"/>
              <a:gd name="connsiteX439" fmla="*/ 141370 w 1088317"/>
              <a:gd name="connsiteY439" fmla="*/ 513845 h 594502"/>
              <a:gd name="connsiteX440" fmla="*/ 139922 w 1088317"/>
              <a:gd name="connsiteY440" fmla="*/ 512359 h 594502"/>
              <a:gd name="connsiteX441" fmla="*/ 139037 w 1088317"/>
              <a:gd name="connsiteY441" fmla="*/ 510759 h 594502"/>
              <a:gd name="connsiteX442" fmla="*/ 138351 w 1088317"/>
              <a:gd name="connsiteY442" fmla="*/ 508949 h 594502"/>
              <a:gd name="connsiteX443" fmla="*/ 136084 w 1088317"/>
              <a:gd name="connsiteY443" fmla="*/ 505311 h 594502"/>
              <a:gd name="connsiteX444" fmla="*/ 133836 w 1088317"/>
              <a:gd name="connsiteY444" fmla="*/ 503329 h 594502"/>
              <a:gd name="connsiteX445" fmla="*/ 131112 w 1088317"/>
              <a:gd name="connsiteY445" fmla="*/ 502891 h 594502"/>
              <a:gd name="connsiteX446" fmla="*/ 126664 w 1088317"/>
              <a:gd name="connsiteY446" fmla="*/ 503006 h 594502"/>
              <a:gd name="connsiteX447" fmla="*/ 125263 w 1088317"/>
              <a:gd name="connsiteY447" fmla="*/ 502758 h 594502"/>
              <a:gd name="connsiteX448" fmla="*/ 125187 w 1088317"/>
              <a:gd name="connsiteY448" fmla="*/ 500691 h 594502"/>
              <a:gd name="connsiteX449" fmla="*/ 125749 w 1088317"/>
              <a:gd name="connsiteY449" fmla="*/ 496119 h 594502"/>
              <a:gd name="connsiteX450" fmla="*/ 125759 w 1088317"/>
              <a:gd name="connsiteY450" fmla="*/ 493728 h 594502"/>
              <a:gd name="connsiteX451" fmla="*/ 125445 w 1088317"/>
              <a:gd name="connsiteY451" fmla="*/ 491471 h 594502"/>
              <a:gd name="connsiteX452" fmla="*/ 124702 w 1088317"/>
              <a:gd name="connsiteY452" fmla="*/ 489614 h 594502"/>
              <a:gd name="connsiteX453" fmla="*/ 123759 w 1088317"/>
              <a:gd name="connsiteY453" fmla="*/ 488004 h 594502"/>
              <a:gd name="connsiteX454" fmla="*/ 121111 w 1088317"/>
              <a:gd name="connsiteY454" fmla="*/ 485356 h 594502"/>
              <a:gd name="connsiteX455" fmla="*/ 119110 w 1088317"/>
              <a:gd name="connsiteY455" fmla="*/ 481622 h 594502"/>
              <a:gd name="connsiteX456" fmla="*/ 115767 w 1088317"/>
              <a:gd name="connsiteY456" fmla="*/ 473916 h 594502"/>
              <a:gd name="connsiteX457" fmla="*/ 112843 w 1088317"/>
              <a:gd name="connsiteY457" fmla="*/ 465229 h 594502"/>
              <a:gd name="connsiteX458" fmla="*/ 111557 w 1088317"/>
              <a:gd name="connsiteY458" fmla="*/ 463915 h 594502"/>
              <a:gd name="connsiteX459" fmla="*/ 108947 w 1088317"/>
              <a:gd name="connsiteY459" fmla="*/ 462534 h 594502"/>
              <a:gd name="connsiteX460" fmla="*/ 103242 w 1088317"/>
              <a:gd name="connsiteY460" fmla="*/ 461429 h 594502"/>
              <a:gd name="connsiteX461" fmla="*/ 99479 w 1088317"/>
              <a:gd name="connsiteY461" fmla="*/ 460286 h 594502"/>
              <a:gd name="connsiteX462" fmla="*/ 98003 w 1088317"/>
              <a:gd name="connsiteY462" fmla="*/ 459181 h 594502"/>
              <a:gd name="connsiteX463" fmla="*/ 97384 w 1088317"/>
              <a:gd name="connsiteY463" fmla="*/ 457267 h 594502"/>
              <a:gd name="connsiteX464" fmla="*/ 97403 w 1088317"/>
              <a:gd name="connsiteY464" fmla="*/ 455209 h 594502"/>
              <a:gd name="connsiteX465" fmla="*/ 97707 w 1088317"/>
              <a:gd name="connsiteY465" fmla="*/ 452781 h 594502"/>
              <a:gd name="connsiteX466" fmla="*/ 98584 w 1088317"/>
              <a:gd name="connsiteY466" fmla="*/ 450723 h 594502"/>
              <a:gd name="connsiteX467" fmla="*/ 101575 w 1088317"/>
              <a:gd name="connsiteY467" fmla="*/ 449132 h 594502"/>
              <a:gd name="connsiteX468" fmla="*/ 108081 w 1088317"/>
              <a:gd name="connsiteY468" fmla="*/ 448780 h 594502"/>
              <a:gd name="connsiteX469" fmla="*/ 113634 w 1088317"/>
              <a:gd name="connsiteY469" fmla="*/ 448951 h 594502"/>
              <a:gd name="connsiteX470" fmla="*/ 118672 w 1088317"/>
              <a:gd name="connsiteY470" fmla="*/ 452628 h 594502"/>
              <a:gd name="connsiteX471" fmla="*/ 120320 w 1088317"/>
              <a:gd name="connsiteY471" fmla="*/ 453466 h 594502"/>
              <a:gd name="connsiteX472" fmla="*/ 122111 w 1088317"/>
              <a:gd name="connsiteY472" fmla="*/ 453704 h 594502"/>
              <a:gd name="connsiteX473" fmla="*/ 125673 w 1088317"/>
              <a:gd name="connsiteY473" fmla="*/ 452542 h 594502"/>
              <a:gd name="connsiteX474" fmla="*/ 127445 w 1088317"/>
              <a:gd name="connsiteY474" fmla="*/ 452209 h 594502"/>
              <a:gd name="connsiteX475" fmla="*/ 131902 w 1088317"/>
              <a:gd name="connsiteY475" fmla="*/ 452590 h 594502"/>
              <a:gd name="connsiteX476" fmla="*/ 130569 w 1088317"/>
              <a:gd name="connsiteY476" fmla="*/ 450847 h 594502"/>
              <a:gd name="connsiteX477" fmla="*/ 128893 w 1088317"/>
              <a:gd name="connsiteY477" fmla="*/ 449932 h 594502"/>
              <a:gd name="connsiteX478" fmla="*/ 127159 w 1088317"/>
              <a:gd name="connsiteY478" fmla="*/ 450009 h 594502"/>
              <a:gd name="connsiteX479" fmla="*/ 125664 w 1088317"/>
              <a:gd name="connsiteY479" fmla="*/ 449294 h 594502"/>
              <a:gd name="connsiteX480" fmla="*/ 123197 w 1088317"/>
              <a:gd name="connsiteY480" fmla="*/ 445923 h 594502"/>
              <a:gd name="connsiteX481" fmla="*/ 118920 w 1088317"/>
              <a:gd name="connsiteY481" fmla="*/ 442074 h 594502"/>
              <a:gd name="connsiteX482" fmla="*/ 117929 w 1088317"/>
              <a:gd name="connsiteY482" fmla="*/ 440484 h 594502"/>
              <a:gd name="connsiteX483" fmla="*/ 117624 w 1088317"/>
              <a:gd name="connsiteY483" fmla="*/ 437931 h 594502"/>
              <a:gd name="connsiteX484" fmla="*/ 118453 w 1088317"/>
              <a:gd name="connsiteY484" fmla="*/ 435731 h 594502"/>
              <a:gd name="connsiteX485" fmla="*/ 121482 w 1088317"/>
              <a:gd name="connsiteY485" fmla="*/ 433473 h 594502"/>
              <a:gd name="connsiteX486" fmla="*/ 124063 w 1088317"/>
              <a:gd name="connsiteY486" fmla="*/ 430397 h 594502"/>
              <a:gd name="connsiteX487" fmla="*/ 125235 w 1088317"/>
              <a:gd name="connsiteY487" fmla="*/ 426310 h 594502"/>
              <a:gd name="connsiteX488" fmla="*/ 126292 w 1088317"/>
              <a:gd name="connsiteY488" fmla="*/ 424424 h 594502"/>
              <a:gd name="connsiteX489" fmla="*/ 128483 w 1088317"/>
              <a:gd name="connsiteY489" fmla="*/ 421462 h 594502"/>
              <a:gd name="connsiteX490" fmla="*/ 131798 w 1088317"/>
              <a:gd name="connsiteY490" fmla="*/ 422034 h 594502"/>
              <a:gd name="connsiteX491" fmla="*/ 136960 w 1088317"/>
              <a:gd name="connsiteY491" fmla="*/ 419891 h 594502"/>
              <a:gd name="connsiteX492" fmla="*/ 145409 w 1088317"/>
              <a:gd name="connsiteY492" fmla="*/ 420310 h 594502"/>
              <a:gd name="connsiteX493" fmla="*/ 155524 w 1088317"/>
              <a:gd name="connsiteY493" fmla="*/ 419700 h 594502"/>
              <a:gd name="connsiteX494" fmla="*/ 158305 w 1088317"/>
              <a:gd name="connsiteY494" fmla="*/ 419919 h 594502"/>
              <a:gd name="connsiteX495" fmla="*/ 164754 w 1088317"/>
              <a:gd name="connsiteY495" fmla="*/ 422015 h 594502"/>
              <a:gd name="connsiteX496" fmla="*/ 168459 w 1088317"/>
              <a:gd name="connsiteY496" fmla="*/ 422920 h 594502"/>
              <a:gd name="connsiteX497" fmla="*/ 172964 w 1088317"/>
              <a:gd name="connsiteY497" fmla="*/ 423377 h 594502"/>
              <a:gd name="connsiteX498" fmla="*/ 176213 w 1088317"/>
              <a:gd name="connsiteY498" fmla="*/ 422453 h 594502"/>
              <a:gd name="connsiteX499" fmla="*/ 173155 w 1088317"/>
              <a:gd name="connsiteY499" fmla="*/ 419595 h 594502"/>
              <a:gd name="connsiteX500" fmla="*/ 166516 w 1088317"/>
              <a:gd name="connsiteY500" fmla="*/ 416205 h 594502"/>
              <a:gd name="connsiteX501" fmla="*/ 164811 w 1088317"/>
              <a:gd name="connsiteY501" fmla="*/ 413309 h 594502"/>
              <a:gd name="connsiteX502" fmla="*/ 167850 w 1088317"/>
              <a:gd name="connsiteY502" fmla="*/ 405422 h 594502"/>
              <a:gd name="connsiteX503" fmla="*/ 171965 w 1088317"/>
              <a:gd name="connsiteY503" fmla="*/ 398212 h 594502"/>
              <a:gd name="connsiteX504" fmla="*/ 174479 w 1088317"/>
              <a:gd name="connsiteY504" fmla="*/ 389620 h 594502"/>
              <a:gd name="connsiteX505" fmla="*/ 173774 w 1088317"/>
              <a:gd name="connsiteY505" fmla="*/ 381048 h 594502"/>
              <a:gd name="connsiteX506" fmla="*/ 172574 w 1088317"/>
              <a:gd name="connsiteY506" fmla="*/ 378676 h 594502"/>
              <a:gd name="connsiteX507" fmla="*/ 172964 w 1088317"/>
              <a:gd name="connsiteY507" fmla="*/ 375885 h 594502"/>
              <a:gd name="connsiteX508" fmla="*/ 174393 w 1088317"/>
              <a:gd name="connsiteY508" fmla="*/ 373523 h 594502"/>
              <a:gd name="connsiteX509" fmla="*/ 175403 w 1088317"/>
              <a:gd name="connsiteY509" fmla="*/ 371170 h 594502"/>
              <a:gd name="connsiteX510" fmla="*/ 174527 w 1088317"/>
              <a:gd name="connsiteY510" fmla="*/ 368332 h 594502"/>
              <a:gd name="connsiteX511" fmla="*/ 172717 w 1088317"/>
              <a:gd name="connsiteY511" fmla="*/ 363893 h 594502"/>
              <a:gd name="connsiteX512" fmla="*/ 171784 w 1088317"/>
              <a:gd name="connsiteY512" fmla="*/ 362455 h 594502"/>
              <a:gd name="connsiteX513" fmla="*/ 168612 w 1088317"/>
              <a:gd name="connsiteY513" fmla="*/ 360054 h 594502"/>
              <a:gd name="connsiteX514" fmla="*/ 162240 w 1088317"/>
              <a:gd name="connsiteY514" fmla="*/ 359950 h 594502"/>
              <a:gd name="connsiteX515" fmla="*/ 157039 w 1088317"/>
              <a:gd name="connsiteY515" fmla="*/ 358635 h 594502"/>
              <a:gd name="connsiteX516" fmla="*/ 155353 w 1088317"/>
              <a:gd name="connsiteY516" fmla="*/ 359693 h 594502"/>
              <a:gd name="connsiteX517" fmla="*/ 154400 w 1088317"/>
              <a:gd name="connsiteY517" fmla="*/ 361312 h 594502"/>
              <a:gd name="connsiteX518" fmla="*/ 153210 w 1088317"/>
              <a:gd name="connsiteY518" fmla="*/ 362379 h 594502"/>
              <a:gd name="connsiteX519" fmla="*/ 149162 w 1088317"/>
              <a:gd name="connsiteY519" fmla="*/ 364531 h 594502"/>
              <a:gd name="connsiteX520" fmla="*/ 147809 w 1088317"/>
              <a:gd name="connsiteY520" fmla="*/ 364960 h 594502"/>
              <a:gd name="connsiteX521" fmla="*/ 146399 w 1088317"/>
              <a:gd name="connsiteY521" fmla="*/ 364531 h 594502"/>
              <a:gd name="connsiteX522" fmla="*/ 144409 w 1088317"/>
              <a:gd name="connsiteY522" fmla="*/ 362112 h 594502"/>
              <a:gd name="connsiteX523" fmla="*/ 142637 w 1088317"/>
              <a:gd name="connsiteY523" fmla="*/ 362379 h 594502"/>
              <a:gd name="connsiteX524" fmla="*/ 137275 w 1088317"/>
              <a:gd name="connsiteY524" fmla="*/ 360864 h 594502"/>
              <a:gd name="connsiteX525" fmla="*/ 134751 w 1088317"/>
              <a:gd name="connsiteY525" fmla="*/ 357569 h 594502"/>
              <a:gd name="connsiteX526" fmla="*/ 133808 w 1088317"/>
              <a:gd name="connsiteY526" fmla="*/ 357111 h 594502"/>
              <a:gd name="connsiteX527" fmla="*/ 125139 w 1088317"/>
              <a:gd name="connsiteY527" fmla="*/ 354473 h 594502"/>
              <a:gd name="connsiteX528" fmla="*/ 122130 w 1088317"/>
              <a:gd name="connsiteY528" fmla="*/ 353968 h 594502"/>
              <a:gd name="connsiteX529" fmla="*/ 115224 w 1088317"/>
              <a:gd name="connsiteY529" fmla="*/ 356683 h 594502"/>
              <a:gd name="connsiteX530" fmla="*/ 110224 w 1088317"/>
              <a:gd name="connsiteY530" fmla="*/ 360159 h 594502"/>
              <a:gd name="connsiteX531" fmla="*/ 108814 w 1088317"/>
              <a:gd name="connsiteY531" fmla="*/ 360664 h 594502"/>
              <a:gd name="connsiteX532" fmla="*/ 106232 w 1088317"/>
              <a:gd name="connsiteY532" fmla="*/ 362864 h 594502"/>
              <a:gd name="connsiteX533" fmla="*/ 104775 w 1088317"/>
              <a:gd name="connsiteY533" fmla="*/ 363217 h 594502"/>
              <a:gd name="connsiteX534" fmla="*/ 103280 w 1088317"/>
              <a:gd name="connsiteY534" fmla="*/ 362836 h 594502"/>
              <a:gd name="connsiteX535" fmla="*/ 101861 w 1088317"/>
              <a:gd name="connsiteY535" fmla="*/ 362969 h 594502"/>
              <a:gd name="connsiteX536" fmla="*/ 98841 w 1088317"/>
              <a:gd name="connsiteY536" fmla="*/ 366265 h 594502"/>
              <a:gd name="connsiteX537" fmla="*/ 93374 w 1088317"/>
              <a:gd name="connsiteY537" fmla="*/ 370094 h 594502"/>
              <a:gd name="connsiteX538" fmla="*/ 90659 w 1088317"/>
              <a:gd name="connsiteY538" fmla="*/ 372504 h 594502"/>
              <a:gd name="connsiteX539" fmla="*/ 87630 w 1088317"/>
              <a:gd name="connsiteY539" fmla="*/ 373999 h 594502"/>
              <a:gd name="connsiteX540" fmla="*/ 84258 w 1088317"/>
              <a:gd name="connsiteY540" fmla="*/ 374942 h 594502"/>
              <a:gd name="connsiteX541" fmla="*/ 80820 w 1088317"/>
              <a:gd name="connsiteY541" fmla="*/ 375095 h 594502"/>
              <a:gd name="connsiteX542" fmla="*/ 79553 w 1088317"/>
              <a:gd name="connsiteY542" fmla="*/ 375961 h 594502"/>
              <a:gd name="connsiteX543" fmla="*/ 75619 w 1088317"/>
              <a:gd name="connsiteY543" fmla="*/ 376266 h 594502"/>
              <a:gd name="connsiteX544" fmla="*/ 73219 w 1088317"/>
              <a:gd name="connsiteY544" fmla="*/ 376971 h 594502"/>
              <a:gd name="connsiteX545" fmla="*/ 73133 w 1088317"/>
              <a:gd name="connsiteY545" fmla="*/ 378276 h 594502"/>
              <a:gd name="connsiteX546" fmla="*/ 73609 w 1088317"/>
              <a:gd name="connsiteY546" fmla="*/ 381190 h 594502"/>
              <a:gd name="connsiteX547" fmla="*/ 71571 w 1088317"/>
              <a:gd name="connsiteY547" fmla="*/ 380162 h 594502"/>
              <a:gd name="connsiteX548" fmla="*/ 69428 w 1088317"/>
              <a:gd name="connsiteY548" fmla="*/ 382143 h 594502"/>
              <a:gd name="connsiteX549" fmla="*/ 70133 w 1088317"/>
              <a:gd name="connsiteY549" fmla="*/ 384010 h 594502"/>
              <a:gd name="connsiteX550" fmla="*/ 68847 w 1088317"/>
              <a:gd name="connsiteY550" fmla="*/ 383562 h 594502"/>
              <a:gd name="connsiteX551" fmla="*/ 62827 w 1088317"/>
              <a:gd name="connsiteY551" fmla="*/ 379962 h 594502"/>
              <a:gd name="connsiteX552" fmla="*/ 57884 w 1088317"/>
              <a:gd name="connsiteY552" fmla="*/ 377409 h 594502"/>
              <a:gd name="connsiteX553" fmla="*/ 53493 w 1088317"/>
              <a:gd name="connsiteY553" fmla="*/ 375142 h 594502"/>
              <a:gd name="connsiteX554" fmla="*/ 52854 w 1088317"/>
              <a:gd name="connsiteY554" fmla="*/ 374733 h 594502"/>
              <a:gd name="connsiteX555" fmla="*/ 51654 w 1088317"/>
              <a:gd name="connsiteY555" fmla="*/ 373628 h 594502"/>
              <a:gd name="connsiteX556" fmla="*/ 50797 w 1088317"/>
              <a:gd name="connsiteY556" fmla="*/ 371904 h 594502"/>
              <a:gd name="connsiteX557" fmla="*/ 50616 w 1088317"/>
              <a:gd name="connsiteY557" fmla="*/ 370018 h 594502"/>
              <a:gd name="connsiteX558" fmla="*/ 51045 w 1088317"/>
              <a:gd name="connsiteY558" fmla="*/ 368627 h 594502"/>
              <a:gd name="connsiteX559" fmla="*/ 52111 w 1088317"/>
              <a:gd name="connsiteY559" fmla="*/ 367741 h 594502"/>
              <a:gd name="connsiteX560" fmla="*/ 53369 w 1088317"/>
              <a:gd name="connsiteY560" fmla="*/ 367398 h 594502"/>
              <a:gd name="connsiteX561" fmla="*/ 54483 w 1088317"/>
              <a:gd name="connsiteY561" fmla="*/ 367684 h 594502"/>
              <a:gd name="connsiteX562" fmla="*/ 55722 w 1088317"/>
              <a:gd name="connsiteY562" fmla="*/ 368532 h 594502"/>
              <a:gd name="connsiteX563" fmla="*/ 57931 w 1088317"/>
              <a:gd name="connsiteY563" fmla="*/ 369561 h 594502"/>
              <a:gd name="connsiteX564" fmla="*/ 60798 w 1088317"/>
              <a:gd name="connsiteY564" fmla="*/ 369751 h 594502"/>
              <a:gd name="connsiteX565" fmla="*/ 62589 w 1088317"/>
              <a:gd name="connsiteY565" fmla="*/ 368960 h 594502"/>
              <a:gd name="connsiteX566" fmla="*/ 62827 w 1088317"/>
              <a:gd name="connsiteY566" fmla="*/ 367065 h 594502"/>
              <a:gd name="connsiteX567" fmla="*/ 59417 w 1088317"/>
              <a:gd name="connsiteY567" fmla="*/ 360036 h 594502"/>
              <a:gd name="connsiteX568" fmla="*/ 56274 w 1088317"/>
              <a:gd name="connsiteY568" fmla="*/ 354349 h 594502"/>
              <a:gd name="connsiteX569" fmla="*/ 53236 w 1088317"/>
              <a:gd name="connsiteY569" fmla="*/ 348006 h 594502"/>
              <a:gd name="connsiteX570" fmla="*/ 51950 w 1088317"/>
              <a:gd name="connsiteY570" fmla="*/ 345700 h 594502"/>
              <a:gd name="connsiteX571" fmla="*/ 48226 w 1088317"/>
              <a:gd name="connsiteY571" fmla="*/ 340366 h 594502"/>
              <a:gd name="connsiteX572" fmla="*/ 44548 w 1088317"/>
              <a:gd name="connsiteY572" fmla="*/ 335099 h 594502"/>
              <a:gd name="connsiteX573" fmla="*/ 41643 w 1088317"/>
              <a:gd name="connsiteY573" fmla="*/ 330394 h 594502"/>
              <a:gd name="connsiteX574" fmla="*/ 40120 w 1088317"/>
              <a:gd name="connsiteY574" fmla="*/ 328946 h 594502"/>
              <a:gd name="connsiteX575" fmla="*/ 35433 w 1088317"/>
              <a:gd name="connsiteY575" fmla="*/ 328346 h 594502"/>
              <a:gd name="connsiteX576" fmla="*/ 26499 w 1088317"/>
              <a:gd name="connsiteY576" fmla="*/ 327184 h 594502"/>
              <a:gd name="connsiteX577" fmla="*/ 23336 w 1088317"/>
              <a:gd name="connsiteY577" fmla="*/ 326631 h 594502"/>
              <a:gd name="connsiteX578" fmla="*/ 20803 w 1088317"/>
              <a:gd name="connsiteY578" fmla="*/ 328031 h 594502"/>
              <a:gd name="connsiteX579" fmla="*/ 18260 w 1088317"/>
              <a:gd name="connsiteY579" fmla="*/ 329127 h 594502"/>
              <a:gd name="connsiteX580" fmla="*/ 15850 w 1088317"/>
              <a:gd name="connsiteY580" fmla="*/ 327088 h 594502"/>
              <a:gd name="connsiteX581" fmla="*/ 13945 w 1088317"/>
              <a:gd name="connsiteY581" fmla="*/ 323736 h 594502"/>
              <a:gd name="connsiteX582" fmla="*/ 12945 w 1088317"/>
              <a:gd name="connsiteY582" fmla="*/ 320916 h 594502"/>
              <a:gd name="connsiteX583" fmla="*/ 13431 w 1088317"/>
              <a:gd name="connsiteY583" fmla="*/ 318030 h 594502"/>
              <a:gd name="connsiteX584" fmla="*/ 13631 w 1088317"/>
              <a:gd name="connsiteY584" fmla="*/ 313763 h 594502"/>
              <a:gd name="connsiteX585" fmla="*/ 12173 w 1088317"/>
              <a:gd name="connsiteY585" fmla="*/ 309553 h 594502"/>
              <a:gd name="connsiteX586" fmla="*/ 10563 w 1088317"/>
              <a:gd name="connsiteY586" fmla="*/ 307467 h 594502"/>
              <a:gd name="connsiteX587" fmla="*/ 6525 w 1088317"/>
              <a:gd name="connsiteY587" fmla="*/ 305895 h 594502"/>
              <a:gd name="connsiteX588" fmla="*/ 1381 w 1088317"/>
              <a:gd name="connsiteY588" fmla="*/ 302343 h 594502"/>
              <a:gd name="connsiteX589" fmla="*/ 0 w 1088317"/>
              <a:gd name="connsiteY589" fmla="*/ 295837 h 594502"/>
              <a:gd name="connsiteX590" fmla="*/ 2496 w 1088317"/>
              <a:gd name="connsiteY590" fmla="*/ 286483 h 594502"/>
              <a:gd name="connsiteX591" fmla="*/ 6515 w 1088317"/>
              <a:gd name="connsiteY591" fmla="*/ 279835 h 594502"/>
              <a:gd name="connsiteX592" fmla="*/ 9440 w 1088317"/>
              <a:gd name="connsiteY592" fmla="*/ 277044 h 594502"/>
              <a:gd name="connsiteX593" fmla="*/ 10830 w 1088317"/>
              <a:gd name="connsiteY593" fmla="*/ 274606 h 594502"/>
              <a:gd name="connsiteX594" fmla="*/ 11287 w 1088317"/>
              <a:gd name="connsiteY594" fmla="*/ 272491 h 594502"/>
              <a:gd name="connsiteX595" fmla="*/ 10935 w 1088317"/>
              <a:gd name="connsiteY595" fmla="*/ 270472 h 594502"/>
              <a:gd name="connsiteX596" fmla="*/ 9201 w 1088317"/>
              <a:gd name="connsiteY596" fmla="*/ 268319 h 594502"/>
              <a:gd name="connsiteX597" fmla="*/ 6515 w 1088317"/>
              <a:gd name="connsiteY597" fmla="*/ 266224 h 594502"/>
              <a:gd name="connsiteX598" fmla="*/ 5153 w 1088317"/>
              <a:gd name="connsiteY598" fmla="*/ 263643 h 594502"/>
              <a:gd name="connsiteX599" fmla="*/ 5715 w 1088317"/>
              <a:gd name="connsiteY599" fmla="*/ 258099 h 594502"/>
              <a:gd name="connsiteX600" fmla="*/ 7497 w 1088317"/>
              <a:gd name="connsiteY600" fmla="*/ 250089 h 594502"/>
              <a:gd name="connsiteX601" fmla="*/ 10239 w 1088317"/>
              <a:gd name="connsiteY601" fmla="*/ 243659 h 594502"/>
              <a:gd name="connsiteX602" fmla="*/ 13916 w 1088317"/>
              <a:gd name="connsiteY602" fmla="*/ 240087 h 594502"/>
              <a:gd name="connsiteX603" fmla="*/ 17088 w 1088317"/>
              <a:gd name="connsiteY603" fmla="*/ 237525 h 594502"/>
              <a:gd name="connsiteX604" fmla="*/ 18336 w 1088317"/>
              <a:gd name="connsiteY604" fmla="*/ 235134 h 594502"/>
              <a:gd name="connsiteX605" fmla="*/ 18402 w 1088317"/>
              <a:gd name="connsiteY605" fmla="*/ 231734 h 594502"/>
              <a:gd name="connsiteX606" fmla="*/ 18326 w 1088317"/>
              <a:gd name="connsiteY606" fmla="*/ 228524 h 594502"/>
              <a:gd name="connsiteX607" fmla="*/ 19174 w 1088317"/>
              <a:gd name="connsiteY607" fmla="*/ 226190 h 594502"/>
              <a:gd name="connsiteX608" fmla="*/ 20507 w 1088317"/>
              <a:gd name="connsiteY608" fmla="*/ 224333 h 594502"/>
              <a:gd name="connsiteX609" fmla="*/ 21917 w 1088317"/>
              <a:gd name="connsiteY609" fmla="*/ 222666 h 594502"/>
              <a:gd name="connsiteX610" fmla="*/ 23899 w 1088317"/>
              <a:gd name="connsiteY610" fmla="*/ 220799 h 594502"/>
              <a:gd name="connsiteX611" fmla="*/ 26470 w 1088317"/>
              <a:gd name="connsiteY611" fmla="*/ 220342 h 594502"/>
              <a:gd name="connsiteX612" fmla="*/ 29299 w 1088317"/>
              <a:gd name="connsiteY612" fmla="*/ 221828 h 594502"/>
              <a:gd name="connsiteX613" fmla="*/ 33147 w 1088317"/>
              <a:gd name="connsiteY613" fmla="*/ 225819 h 594502"/>
              <a:gd name="connsiteX614" fmla="*/ 38786 w 1088317"/>
              <a:gd name="connsiteY614" fmla="*/ 233677 h 594502"/>
              <a:gd name="connsiteX615" fmla="*/ 42006 w 1088317"/>
              <a:gd name="connsiteY615" fmla="*/ 238811 h 594502"/>
              <a:gd name="connsiteX616" fmla="*/ 43168 w 1088317"/>
              <a:gd name="connsiteY616" fmla="*/ 240392 h 594502"/>
              <a:gd name="connsiteX617" fmla="*/ 46111 w 1088317"/>
              <a:gd name="connsiteY617" fmla="*/ 243440 h 594502"/>
              <a:gd name="connsiteX618" fmla="*/ 48768 w 1088317"/>
              <a:gd name="connsiteY618" fmla="*/ 244669 h 594502"/>
              <a:gd name="connsiteX619" fmla="*/ 53197 w 1088317"/>
              <a:gd name="connsiteY619" fmla="*/ 242764 h 594502"/>
              <a:gd name="connsiteX620" fmla="*/ 57445 w 1088317"/>
              <a:gd name="connsiteY620" fmla="*/ 240544 h 594502"/>
              <a:gd name="connsiteX621" fmla="*/ 58817 w 1088317"/>
              <a:gd name="connsiteY621" fmla="*/ 239135 h 594502"/>
              <a:gd name="connsiteX622" fmla="*/ 59693 w 1088317"/>
              <a:gd name="connsiteY622" fmla="*/ 237030 h 594502"/>
              <a:gd name="connsiteX623" fmla="*/ 59017 w 1088317"/>
              <a:gd name="connsiteY623" fmla="*/ 233429 h 594502"/>
              <a:gd name="connsiteX624" fmla="*/ 58131 w 1088317"/>
              <a:gd name="connsiteY624" fmla="*/ 231077 h 594502"/>
              <a:gd name="connsiteX625" fmla="*/ 57188 w 1088317"/>
              <a:gd name="connsiteY625" fmla="*/ 228076 h 594502"/>
              <a:gd name="connsiteX626" fmla="*/ 55883 w 1088317"/>
              <a:gd name="connsiteY626" fmla="*/ 222847 h 594502"/>
              <a:gd name="connsiteX627" fmla="*/ 54959 w 1088317"/>
              <a:gd name="connsiteY627" fmla="*/ 214617 h 594502"/>
              <a:gd name="connsiteX628" fmla="*/ 53864 w 1088317"/>
              <a:gd name="connsiteY628" fmla="*/ 211998 h 594502"/>
              <a:gd name="connsiteX629" fmla="*/ 54664 w 1088317"/>
              <a:gd name="connsiteY629" fmla="*/ 211693 h 594502"/>
              <a:gd name="connsiteX630" fmla="*/ 56798 w 1088317"/>
              <a:gd name="connsiteY630" fmla="*/ 212236 h 594502"/>
              <a:gd name="connsiteX631" fmla="*/ 58770 w 1088317"/>
              <a:gd name="connsiteY631" fmla="*/ 212474 h 594502"/>
              <a:gd name="connsiteX632" fmla="*/ 61589 w 1088317"/>
              <a:gd name="connsiteY632" fmla="*/ 210655 h 594502"/>
              <a:gd name="connsiteX633" fmla="*/ 65456 w 1088317"/>
              <a:gd name="connsiteY633" fmla="*/ 207226 h 594502"/>
              <a:gd name="connsiteX634" fmla="*/ 72533 w 1088317"/>
              <a:gd name="connsiteY634" fmla="*/ 201921 h 594502"/>
              <a:gd name="connsiteX635" fmla="*/ 74029 w 1088317"/>
              <a:gd name="connsiteY635" fmla="*/ 198415 h 594502"/>
              <a:gd name="connsiteX636" fmla="*/ 75238 w 1088317"/>
              <a:gd name="connsiteY636" fmla="*/ 194510 h 594502"/>
              <a:gd name="connsiteX637" fmla="*/ 77201 w 1088317"/>
              <a:gd name="connsiteY637" fmla="*/ 192110 h 594502"/>
              <a:gd name="connsiteX638" fmla="*/ 81705 w 1088317"/>
              <a:gd name="connsiteY638" fmla="*/ 191319 h 594502"/>
              <a:gd name="connsiteX639" fmla="*/ 85878 w 1088317"/>
              <a:gd name="connsiteY639" fmla="*/ 190062 h 594502"/>
              <a:gd name="connsiteX640" fmla="*/ 88821 w 1088317"/>
              <a:gd name="connsiteY640" fmla="*/ 187280 h 594502"/>
              <a:gd name="connsiteX641" fmla="*/ 93431 w 1088317"/>
              <a:gd name="connsiteY641" fmla="*/ 184833 h 594502"/>
              <a:gd name="connsiteX642" fmla="*/ 97222 w 1088317"/>
              <a:gd name="connsiteY642" fmla="*/ 183347 h 594502"/>
              <a:gd name="connsiteX643" fmla="*/ 98889 w 1088317"/>
              <a:gd name="connsiteY643" fmla="*/ 181975 h 594502"/>
              <a:gd name="connsiteX644" fmla="*/ 100079 w 1088317"/>
              <a:gd name="connsiteY644" fmla="*/ 179918 h 594502"/>
              <a:gd name="connsiteX645" fmla="*/ 104423 w 1088317"/>
              <a:gd name="connsiteY645" fmla="*/ 174107 h 594502"/>
              <a:gd name="connsiteX646" fmla="*/ 107833 w 1088317"/>
              <a:gd name="connsiteY646" fmla="*/ 170526 h 594502"/>
              <a:gd name="connsiteX647" fmla="*/ 110833 w 1088317"/>
              <a:gd name="connsiteY647" fmla="*/ 166831 h 594502"/>
              <a:gd name="connsiteX648" fmla="*/ 111833 w 1088317"/>
              <a:gd name="connsiteY648" fmla="*/ 164506 h 594502"/>
              <a:gd name="connsiteX649" fmla="*/ 114205 w 1088317"/>
              <a:gd name="connsiteY649" fmla="*/ 164935 h 594502"/>
              <a:gd name="connsiteX650" fmla="*/ 117824 w 1088317"/>
              <a:gd name="connsiteY650" fmla="*/ 166545 h 594502"/>
              <a:gd name="connsiteX651" fmla="*/ 121711 w 1088317"/>
              <a:gd name="connsiteY651" fmla="*/ 168012 h 594502"/>
              <a:gd name="connsiteX652" fmla="*/ 124559 w 1088317"/>
              <a:gd name="connsiteY652" fmla="*/ 170288 h 594502"/>
              <a:gd name="connsiteX653" fmla="*/ 125121 w 1088317"/>
              <a:gd name="connsiteY653" fmla="*/ 172612 h 594502"/>
              <a:gd name="connsiteX654" fmla="*/ 125397 w 1088317"/>
              <a:gd name="connsiteY654" fmla="*/ 174441 h 594502"/>
              <a:gd name="connsiteX655" fmla="*/ 126549 w 1088317"/>
              <a:gd name="connsiteY655" fmla="*/ 175384 h 594502"/>
              <a:gd name="connsiteX656" fmla="*/ 127931 w 1088317"/>
              <a:gd name="connsiteY656" fmla="*/ 175565 h 594502"/>
              <a:gd name="connsiteX657" fmla="*/ 130007 w 1088317"/>
              <a:gd name="connsiteY657" fmla="*/ 175108 h 594502"/>
              <a:gd name="connsiteX658" fmla="*/ 133636 w 1088317"/>
              <a:gd name="connsiteY658" fmla="*/ 175022 h 594502"/>
              <a:gd name="connsiteX659" fmla="*/ 138084 w 1088317"/>
              <a:gd name="connsiteY659" fmla="*/ 172012 h 594502"/>
              <a:gd name="connsiteX660" fmla="*/ 144276 w 1088317"/>
              <a:gd name="connsiteY660" fmla="*/ 166926 h 594502"/>
              <a:gd name="connsiteX661" fmla="*/ 149943 w 1088317"/>
              <a:gd name="connsiteY661" fmla="*/ 165345 h 594502"/>
              <a:gd name="connsiteX662" fmla="*/ 152924 w 1088317"/>
              <a:gd name="connsiteY662" fmla="*/ 166554 h 594502"/>
              <a:gd name="connsiteX663" fmla="*/ 155391 w 1088317"/>
              <a:gd name="connsiteY663" fmla="*/ 170297 h 594502"/>
              <a:gd name="connsiteX664" fmla="*/ 157344 w 1088317"/>
              <a:gd name="connsiteY664" fmla="*/ 173812 h 594502"/>
              <a:gd name="connsiteX665" fmla="*/ 159354 w 1088317"/>
              <a:gd name="connsiteY665" fmla="*/ 175117 h 594502"/>
              <a:gd name="connsiteX666" fmla="*/ 160601 w 1088317"/>
              <a:gd name="connsiteY666" fmla="*/ 175155 h 594502"/>
              <a:gd name="connsiteX667" fmla="*/ 161058 w 1088317"/>
              <a:gd name="connsiteY667" fmla="*/ 175212 h 594502"/>
              <a:gd name="connsiteX668" fmla="*/ 163554 w 1088317"/>
              <a:gd name="connsiteY668" fmla="*/ 174412 h 594502"/>
              <a:gd name="connsiteX669" fmla="*/ 163745 w 1088317"/>
              <a:gd name="connsiteY669" fmla="*/ 174422 h 594502"/>
              <a:gd name="connsiteX670" fmla="*/ 166021 w 1088317"/>
              <a:gd name="connsiteY670" fmla="*/ 174565 h 594502"/>
              <a:gd name="connsiteX671" fmla="*/ 168212 w 1088317"/>
              <a:gd name="connsiteY671" fmla="*/ 175755 h 594502"/>
              <a:gd name="connsiteX672" fmla="*/ 171841 w 1088317"/>
              <a:gd name="connsiteY672" fmla="*/ 175889 h 594502"/>
              <a:gd name="connsiteX673" fmla="*/ 176899 w 1088317"/>
              <a:gd name="connsiteY673" fmla="*/ 174984 h 594502"/>
              <a:gd name="connsiteX674" fmla="*/ 177432 w 1088317"/>
              <a:gd name="connsiteY674" fmla="*/ 174612 h 594502"/>
              <a:gd name="connsiteX675" fmla="*/ 179861 w 1088317"/>
              <a:gd name="connsiteY675" fmla="*/ 175098 h 594502"/>
              <a:gd name="connsiteX676" fmla="*/ 182814 w 1088317"/>
              <a:gd name="connsiteY676" fmla="*/ 176717 h 594502"/>
              <a:gd name="connsiteX677" fmla="*/ 185109 w 1088317"/>
              <a:gd name="connsiteY677" fmla="*/ 178641 h 594502"/>
              <a:gd name="connsiteX678" fmla="*/ 189224 w 1088317"/>
              <a:gd name="connsiteY678" fmla="*/ 184947 h 594502"/>
              <a:gd name="connsiteX679" fmla="*/ 191586 w 1088317"/>
              <a:gd name="connsiteY679" fmla="*/ 186566 h 594502"/>
              <a:gd name="connsiteX680" fmla="*/ 196405 w 1088317"/>
              <a:gd name="connsiteY680" fmla="*/ 188804 h 594502"/>
              <a:gd name="connsiteX681" fmla="*/ 198663 w 1088317"/>
              <a:gd name="connsiteY681" fmla="*/ 190757 h 594502"/>
              <a:gd name="connsiteX682" fmla="*/ 201292 w 1088317"/>
              <a:gd name="connsiteY682" fmla="*/ 193920 h 594502"/>
              <a:gd name="connsiteX683" fmla="*/ 202664 w 1088317"/>
              <a:gd name="connsiteY683" fmla="*/ 195834 h 594502"/>
              <a:gd name="connsiteX684" fmla="*/ 205521 w 1088317"/>
              <a:gd name="connsiteY684" fmla="*/ 199292 h 594502"/>
              <a:gd name="connsiteX685" fmla="*/ 208826 w 1088317"/>
              <a:gd name="connsiteY685" fmla="*/ 204940 h 594502"/>
              <a:gd name="connsiteX686" fmla="*/ 209417 w 1088317"/>
              <a:gd name="connsiteY686" fmla="*/ 209426 h 594502"/>
              <a:gd name="connsiteX687" fmla="*/ 210169 w 1088317"/>
              <a:gd name="connsiteY687" fmla="*/ 213208 h 594502"/>
              <a:gd name="connsiteX688" fmla="*/ 211398 w 1088317"/>
              <a:gd name="connsiteY688" fmla="*/ 214998 h 594502"/>
              <a:gd name="connsiteX689" fmla="*/ 212408 w 1088317"/>
              <a:gd name="connsiteY689" fmla="*/ 215217 h 594502"/>
              <a:gd name="connsiteX690" fmla="*/ 213493 w 1088317"/>
              <a:gd name="connsiteY690" fmla="*/ 214598 h 594502"/>
              <a:gd name="connsiteX691" fmla="*/ 214560 w 1088317"/>
              <a:gd name="connsiteY691" fmla="*/ 212874 h 594502"/>
              <a:gd name="connsiteX692" fmla="*/ 214932 w 1088317"/>
              <a:gd name="connsiteY692" fmla="*/ 209998 h 594502"/>
              <a:gd name="connsiteX693" fmla="*/ 214608 w 1088317"/>
              <a:gd name="connsiteY693" fmla="*/ 204902 h 594502"/>
              <a:gd name="connsiteX694" fmla="*/ 213760 w 1088317"/>
              <a:gd name="connsiteY694" fmla="*/ 200730 h 594502"/>
              <a:gd name="connsiteX695" fmla="*/ 212674 w 1088317"/>
              <a:gd name="connsiteY695" fmla="*/ 199406 h 594502"/>
              <a:gd name="connsiteX696" fmla="*/ 212150 w 1088317"/>
              <a:gd name="connsiteY696" fmla="*/ 197939 h 594502"/>
              <a:gd name="connsiteX697" fmla="*/ 212865 w 1088317"/>
              <a:gd name="connsiteY697" fmla="*/ 196072 h 594502"/>
              <a:gd name="connsiteX698" fmla="*/ 214703 w 1088317"/>
              <a:gd name="connsiteY698" fmla="*/ 195167 h 594502"/>
              <a:gd name="connsiteX699" fmla="*/ 216989 w 1088317"/>
              <a:gd name="connsiteY699" fmla="*/ 195739 h 594502"/>
              <a:gd name="connsiteX700" fmla="*/ 220752 w 1088317"/>
              <a:gd name="connsiteY700" fmla="*/ 198139 h 594502"/>
              <a:gd name="connsiteX701" fmla="*/ 224676 w 1088317"/>
              <a:gd name="connsiteY701" fmla="*/ 201158 h 594502"/>
              <a:gd name="connsiteX702" fmla="*/ 229505 w 1088317"/>
              <a:gd name="connsiteY702" fmla="*/ 206435 h 594502"/>
              <a:gd name="connsiteX703" fmla="*/ 233934 w 1088317"/>
              <a:gd name="connsiteY703" fmla="*/ 209778 h 594502"/>
              <a:gd name="connsiteX704" fmla="*/ 238783 w 1088317"/>
              <a:gd name="connsiteY704" fmla="*/ 212446 h 594502"/>
              <a:gd name="connsiteX705" fmla="*/ 242631 w 1088317"/>
              <a:gd name="connsiteY705" fmla="*/ 213236 h 594502"/>
              <a:gd name="connsiteX706" fmla="*/ 245612 w 1088317"/>
              <a:gd name="connsiteY706" fmla="*/ 212436 h 594502"/>
              <a:gd name="connsiteX707" fmla="*/ 249127 w 1088317"/>
              <a:gd name="connsiteY707" fmla="*/ 210264 h 594502"/>
              <a:gd name="connsiteX708" fmla="*/ 252346 w 1088317"/>
              <a:gd name="connsiteY708" fmla="*/ 207750 h 594502"/>
              <a:gd name="connsiteX709" fmla="*/ 253813 w 1088317"/>
              <a:gd name="connsiteY709" fmla="*/ 205111 h 594502"/>
              <a:gd name="connsiteX710" fmla="*/ 254861 w 1088317"/>
              <a:gd name="connsiteY710" fmla="*/ 202225 h 594502"/>
              <a:gd name="connsiteX711" fmla="*/ 259718 w 1088317"/>
              <a:gd name="connsiteY711" fmla="*/ 198368 h 594502"/>
              <a:gd name="connsiteX712" fmla="*/ 264157 w 1088317"/>
              <a:gd name="connsiteY712" fmla="*/ 194834 h 594502"/>
              <a:gd name="connsiteX713" fmla="*/ 266176 w 1088317"/>
              <a:gd name="connsiteY713" fmla="*/ 195472 h 594502"/>
              <a:gd name="connsiteX714" fmla="*/ 267595 w 1088317"/>
              <a:gd name="connsiteY714" fmla="*/ 196472 h 594502"/>
              <a:gd name="connsiteX715" fmla="*/ 272149 w 1088317"/>
              <a:gd name="connsiteY715" fmla="*/ 194320 h 594502"/>
              <a:gd name="connsiteX716" fmla="*/ 273730 w 1088317"/>
              <a:gd name="connsiteY716" fmla="*/ 193729 h 594502"/>
              <a:gd name="connsiteX717" fmla="*/ 278064 w 1088317"/>
              <a:gd name="connsiteY717" fmla="*/ 192891 h 594502"/>
              <a:gd name="connsiteX718" fmla="*/ 282540 w 1088317"/>
              <a:gd name="connsiteY718" fmla="*/ 194129 h 594502"/>
              <a:gd name="connsiteX719" fmla="*/ 286112 w 1088317"/>
              <a:gd name="connsiteY719" fmla="*/ 197920 h 594502"/>
              <a:gd name="connsiteX720" fmla="*/ 289570 w 1088317"/>
              <a:gd name="connsiteY720" fmla="*/ 200358 h 594502"/>
              <a:gd name="connsiteX721" fmla="*/ 292665 w 1088317"/>
              <a:gd name="connsiteY721" fmla="*/ 200073 h 594502"/>
              <a:gd name="connsiteX722" fmla="*/ 295227 w 1088317"/>
              <a:gd name="connsiteY722" fmla="*/ 198825 h 594502"/>
              <a:gd name="connsiteX723" fmla="*/ 296923 w 1088317"/>
              <a:gd name="connsiteY723" fmla="*/ 196463 h 594502"/>
              <a:gd name="connsiteX724" fmla="*/ 298209 w 1088317"/>
              <a:gd name="connsiteY724" fmla="*/ 193672 h 594502"/>
              <a:gd name="connsiteX725" fmla="*/ 299924 w 1088317"/>
              <a:gd name="connsiteY725" fmla="*/ 191881 h 594502"/>
              <a:gd name="connsiteX726" fmla="*/ 300181 w 1088317"/>
              <a:gd name="connsiteY726" fmla="*/ 191767 h 594502"/>
              <a:gd name="connsiteX727" fmla="*/ 305695 w 1088317"/>
              <a:gd name="connsiteY727" fmla="*/ 192739 h 594502"/>
              <a:gd name="connsiteX728" fmla="*/ 309153 w 1088317"/>
              <a:gd name="connsiteY728" fmla="*/ 192596 h 594502"/>
              <a:gd name="connsiteX729" fmla="*/ 309525 w 1088317"/>
              <a:gd name="connsiteY729" fmla="*/ 192196 h 594502"/>
              <a:gd name="connsiteX730" fmla="*/ 314087 w 1088317"/>
              <a:gd name="connsiteY730" fmla="*/ 192957 h 594502"/>
              <a:gd name="connsiteX731" fmla="*/ 319126 w 1088317"/>
              <a:gd name="connsiteY731" fmla="*/ 196891 h 594502"/>
              <a:gd name="connsiteX732" fmla="*/ 322250 w 1088317"/>
              <a:gd name="connsiteY732" fmla="*/ 201244 h 594502"/>
              <a:gd name="connsiteX733" fmla="*/ 326250 w 1088317"/>
              <a:gd name="connsiteY733" fmla="*/ 206778 h 594502"/>
              <a:gd name="connsiteX734" fmla="*/ 328108 w 1088317"/>
              <a:gd name="connsiteY734" fmla="*/ 208579 h 594502"/>
              <a:gd name="connsiteX735" fmla="*/ 330813 w 1088317"/>
              <a:gd name="connsiteY735" fmla="*/ 209350 h 594502"/>
              <a:gd name="connsiteX736" fmla="*/ 332937 w 1088317"/>
              <a:gd name="connsiteY736" fmla="*/ 209683 h 594502"/>
              <a:gd name="connsiteX737" fmla="*/ 335785 w 1088317"/>
              <a:gd name="connsiteY737" fmla="*/ 210541 h 594502"/>
              <a:gd name="connsiteX738" fmla="*/ 343310 w 1088317"/>
              <a:gd name="connsiteY738" fmla="*/ 211693 h 594502"/>
              <a:gd name="connsiteX739" fmla="*/ 344453 w 1088317"/>
              <a:gd name="connsiteY739" fmla="*/ 212369 h 594502"/>
              <a:gd name="connsiteX740" fmla="*/ 345224 w 1088317"/>
              <a:gd name="connsiteY740" fmla="*/ 213274 h 594502"/>
              <a:gd name="connsiteX741" fmla="*/ 344529 w 1088317"/>
              <a:gd name="connsiteY741" fmla="*/ 216284 h 594502"/>
              <a:gd name="connsiteX742" fmla="*/ 345196 w 1088317"/>
              <a:gd name="connsiteY742" fmla="*/ 217046 h 594502"/>
              <a:gd name="connsiteX743" fmla="*/ 351301 w 1088317"/>
              <a:gd name="connsiteY743" fmla="*/ 214903 h 594502"/>
              <a:gd name="connsiteX744" fmla="*/ 352940 w 1088317"/>
              <a:gd name="connsiteY744" fmla="*/ 213303 h 594502"/>
              <a:gd name="connsiteX745" fmla="*/ 354949 w 1088317"/>
              <a:gd name="connsiteY745" fmla="*/ 208750 h 594502"/>
              <a:gd name="connsiteX746" fmla="*/ 356750 w 1088317"/>
              <a:gd name="connsiteY746" fmla="*/ 204159 h 594502"/>
              <a:gd name="connsiteX747" fmla="*/ 358093 w 1088317"/>
              <a:gd name="connsiteY747" fmla="*/ 202454 h 594502"/>
              <a:gd name="connsiteX748" fmla="*/ 359512 w 1088317"/>
              <a:gd name="connsiteY748" fmla="*/ 202006 h 594502"/>
              <a:gd name="connsiteX749" fmla="*/ 360941 w 1088317"/>
              <a:gd name="connsiteY749" fmla="*/ 202692 h 594502"/>
              <a:gd name="connsiteX750" fmla="*/ 362941 w 1088317"/>
              <a:gd name="connsiteY750" fmla="*/ 205407 h 594502"/>
              <a:gd name="connsiteX751" fmla="*/ 365646 w 1088317"/>
              <a:gd name="connsiteY751" fmla="*/ 208169 h 594502"/>
              <a:gd name="connsiteX752" fmla="*/ 369304 w 1088317"/>
              <a:gd name="connsiteY752" fmla="*/ 209217 h 594502"/>
              <a:gd name="connsiteX753" fmla="*/ 371533 w 1088317"/>
              <a:gd name="connsiteY753" fmla="*/ 209636 h 594502"/>
              <a:gd name="connsiteX754" fmla="*/ 374990 w 1088317"/>
              <a:gd name="connsiteY754" fmla="*/ 209864 h 594502"/>
              <a:gd name="connsiteX755" fmla="*/ 383124 w 1088317"/>
              <a:gd name="connsiteY755" fmla="*/ 208521 h 594502"/>
              <a:gd name="connsiteX756" fmla="*/ 390735 w 1088317"/>
              <a:gd name="connsiteY756" fmla="*/ 205178 h 594502"/>
              <a:gd name="connsiteX757" fmla="*/ 395078 w 1088317"/>
              <a:gd name="connsiteY757" fmla="*/ 201539 h 594502"/>
              <a:gd name="connsiteX758" fmla="*/ 397097 w 1088317"/>
              <a:gd name="connsiteY758" fmla="*/ 196072 h 594502"/>
              <a:gd name="connsiteX759" fmla="*/ 398364 w 1088317"/>
              <a:gd name="connsiteY759" fmla="*/ 189843 h 594502"/>
              <a:gd name="connsiteX760" fmla="*/ 400308 w 1088317"/>
              <a:gd name="connsiteY760" fmla="*/ 185899 h 594502"/>
              <a:gd name="connsiteX761" fmla="*/ 399498 w 1088317"/>
              <a:gd name="connsiteY761" fmla="*/ 181861 h 594502"/>
              <a:gd name="connsiteX762" fmla="*/ 395669 w 1088317"/>
              <a:gd name="connsiteY762" fmla="*/ 178013 h 594502"/>
              <a:gd name="connsiteX763" fmla="*/ 394374 w 1088317"/>
              <a:gd name="connsiteY763" fmla="*/ 176851 h 594502"/>
              <a:gd name="connsiteX764" fmla="*/ 385058 w 1088317"/>
              <a:gd name="connsiteY764" fmla="*/ 174688 h 594502"/>
              <a:gd name="connsiteX765" fmla="*/ 384486 w 1088317"/>
              <a:gd name="connsiteY765" fmla="*/ 173126 h 594502"/>
              <a:gd name="connsiteX766" fmla="*/ 383953 w 1088317"/>
              <a:gd name="connsiteY766" fmla="*/ 172764 h 594502"/>
              <a:gd name="connsiteX767" fmla="*/ 374771 w 1088317"/>
              <a:gd name="connsiteY767" fmla="*/ 169336 h 594502"/>
              <a:gd name="connsiteX768" fmla="*/ 370351 w 1088317"/>
              <a:gd name="connsiteY768" fmla="*/ 167869 h 594502"/>
              <a:gd name="connsiteX769" fmla="*/ 369104 w 1088317"/>
              <a:gd name="connsiteY769" fmla="*/ 165602 h 594502"/>
              <a:gd name="connsiteX770" fmla="*/ 368285 w 1088317"/>
              <a:gd name="connsiteY770" fmla="*/ 162630 h 594502"/>
              <a:gd name="connsiteX771" fmla="*/ 365417 w 1088317"/>
              <a:gd name="connsiteY771" fmla="*/ 159973 h 594502"/>
              <a:gd name="connsiteX772" fmla="*/ 359722 w 1088317"/>
              <a:gd name="connsiteY772" fmla="*/ 157553 h 594502"/>
              <a:gd name="connsiteX773" fmla="*/ 358731 w 1088317"/>
              <a:gd name="connsiteY773" fmla="*/ 155705 h 594502"/>
              <a:gd name="connsiteX774" fmla="*/ 359674 w 1088317"/>
              <a:gd name="connsiteY774" fmla="*/ 153838 h 594502"/>
              <a:gd name="connsiteX775" fmla="*/ 364170 w 1088317"/>
              <a:gd name="connsiteY775" fmla="*/ 151762 h 594502"/>
              <a:gd name="connsiteX776" fmla="*/ 369304 w 1088317"/>
              <a:gd name="connsiteY776" fmla="*/ 147380 h 594502"/>
              <a:gd name="connsiteX777" fmla="*/ 371275 w 1088317"/>
              <a:gd name="connsiteY777" fmla="*/ 146475 h 594502"/>
              <a:gd name="connsiteX778" fmla="*/ 375838 w 1088317"/>
              <a:gd name="connsiteY778" fmla="*/ 146275 h 594502"/>
              <a:gd name="connsiteX779" fmla="*/ 380067 w 1088317"/>
              <a:gd name="connsiteY779" fmla="*/ 142685 h 594502"/>
              <a:gd name="connsiteX780" fmla="*/ 382981 w 1088317"/>
              <a:gd name="connsiteY780" fmla="*/ 140627 h 594502"/>
              <a:gd name="connsiteX781" fmla="*/ 384506 w 1088317"/>
              <a:gd name="connsiteY781" fmla="*/ 138179 h 594502"/>
              <a:gd name="connsiteX782" fmla="*/ 384106 w 1088317"/>
              <a:gd name="connsiteY782" fmla="*/ 135646 h 594502"/>
              <a:gd name="connsiteX783" fmla="*/ 379876 w 1088317"/>
              <a:gd name="connsiteY783" fmla="*/ 127978 h 594502"/>
              <a:gd name="connsiteX784" fmla="*/ 378619 w 1088317"/>
              <a:gd name="connsiteY784" fmla="*/ 123320 h 594502"/>
              <a:gd name="connsiteX785" fmla="*/ 379372 w 1088317"/>
              <a:gd name="connsiteY785" fmla="*/ 120282 h 594502"/>
              <a:gd name="connsiteX786" fmla="*/ 381801 w 1088317"/>
              <a:gd name="connsiteY786" fmla="*/ 116995 h 594502"/>
              <a:gd name="connsiteX787" fmla="*/ 383181 w 1088317"/>
              <a:gd name="connsiteY787" fmla="*/ 115195 h 594502"/>
              <a:gd name="connsiteX788" fmla="*/ 384839 w 1088317"/>
              <a:gd name="connsiteY788" fmla="*/ 111957 h 594502"/>
              <a:gd name="connsiteX789" fmla="*/ 385925 w 1088317"/>
              <a:gd name="connsiteY789" fmla="*/ 110223 h 594502"/>
              <a:gd name="connsiteX790" fmla="*/ 390192 w 1088317"/>
              <a:gd name="connsiteY790" fmla="*/ 109490 h 594502"/>
              <a:gd name="connsiteX791" fmla="*/ 395364 w 1088317"/>
              <a:gd name="connsiteY791" fmla="*/ 109185 h 594502"/>
              <a:gd name="connsiteX792" fmla="*/ 398917 w 1088317"/>
              <a:gd name="connsiteY792" fmla="*/ 109957 h 594502"/>
              <a:gd name="connsiteX793" fmla="*/ 403879 w 1088317"/>
              <a:gd name="connsiteY793" fmla="*/ 110357 h 594502"/>
              <a:gd name="connsiteX794" fmla="*/ 408404 w 1088317"/>
              <a:gd name="connsiteY794" fmla="*/ 110957 h 594502"/>
              <a:gd name="connsiteX795" fmla="*/ 410689 w 1088317"/>
              <a:gd name="connsiteY795" fmla="*/ 111490 h 594502"/>
              <a:gd name="connsiteX796" fmla="*/ 412375 w 1088317"/>
              <a:gd name="connsiteY796" fmla="*/ 110500 h 594502"/>
              <a:gd name="connsiteX797" fmla="*/ 413595 w 1088317"/>
              <a:gd name="connsiteY797" fmla="*/ 108756 h 594502"/>
              <a:gd name="connsiteX798" fmla="*/ 413557 w 1088317"/>
              <a:gd name="connsiteY798" fmla="*/ 106451 h 594502"/>
              <a:gd name="connsiteX799" fmla="*/ 411775 w 1088317"/>
              <a:gd name="connsiteY799" fmla="*/ 104213 h 594502"/>
              <a:gd name="connsiteX800" fmla="*/ 405136 w 1088317"/>
              <a:gd name="connsiteY800" fmla="*/ 101270 h 594502"/>
              <a:gd name="connsiteX801" fmla="*/ 402289 w 1088317"/>
              <a:gd name="connsiteY801" fmla="*/ 98841 h 594502"/>
              <a:gd name="connsiteX802" fmla="*/ 400060 w 1088317"/>
              <a:gd name="connsiteY802" fmla="*/ 99108 h 594502"/>
              <a:gd name="connsiteX803" fmla="*/ 396326 w 1088317"/>
              <a:gd name="connsiteY803" fmla="*/ 98346 h 594502"/>
              <a:gd name="connsiteX804" fmla="*/ 392954 w 1088317"/>
              <a:gd name="connsiteY804" fmla="*/ 96755 h 594502"/>
              <a:gd name="connsiteX805" fmla="*/ 389973 w 1088317"/>
              <a:gd name="connsiteY805" fmla="*/ 96221 h 594502"/>
              <a:gd name="connsiteX806" fmla="*/ 389001 w 1088317"/>
              <a:gd name="connsiteY806" fmla="*/ 94012 h 594502"/>
              <a:gd name="connsiteX807" fmla="*/ 389611 w 1088317"/>
              <a:gd name="connsiteY807" fmla="*/ 90907 h 594502"/>
              <a:gd name="connsiteX808" fmla="*/ 390763 w 1088317"/>
              <a:gd name="connsiteY808" fmla="*/ 89125 h 594502"/>
              <a:gd name="connsiteX809" fmla="*/ 392964 w 1088317"/>
              <a:gd name="connsiteY809" fmla="*/ 88240 h 594502"/>
              <a:gd name="connsiteX810" fmla="*/ 395354 w 1088317"/>
              <a:gd name="connsiteY810" fmla="*/ 88687 h 594502"/>
              <a:gd name="connsiteX811" fmla="*/ 397955 w 1088317"/>
              <a:gd name="connsiteY811" fmla="*/ 87392 h 594502"/>
              <a:gd name="connsiteX812" fmla="*/ 398707 w 1088317"/>
              <a:gd name="connsiteY812" fmla="*/ 86630 h 594502"/>
              <a:gd name="connsiteX813" fmla="*/ 398926 w 1088317"/>
              <a:gd name="connsiteY813" fmla="*/ 85649 h 594502"/>
              <a:gd name="connsiteX814" fmla="*/ 398507 w 1088317"/>
              <a:gd name="connsiteY814" fmla="*/ 84249 h 594502"/>
              <a:gd name="connsiteX815" fmla="*/ 397297 w 1088317"/>
              <a:gd name="connsiteY815" fmla="*/ 83096 h 594502"/>
              <a:gd name="connsiteX816" fmla="*/ 395583 w 1088317"/>
              <a:gd name="connsiteY816" fmla="*/ 82791 h 594502"/>
              <a:gd name="connsiteX817" fmla="*/ 393611 w 1088317"/>
              <a:gd name="connsiteY817" fmla="*/ 83773 h 594502"/>
              <a:gd name="connsiteX818" fmla="*/ 391249 w 1088317"/>
              <a:gd name="connsiteY818" fmla="*/ 84411 h 594502"/>
              <a:gd name="connsiteX819" fmla="*/ 387258 w 1088317"/>
              <a:gd name="connsiteY819" fmla="*/ 82972 h 594502"/>
              <a:gd name="connsiteX820" fmla="*/ 384077 w 1088317"/>
              <a:gd name="connsiteY820" fmla="*/ 81239 h 594502"/>
              <a:gd name="connsiteX821" fmla="*/ 384239 w 1088317"/>
              <a:gd name="connsiteY821" fmla="*/ 79638 h 594502"/>
              <a:gd name="connsiteX822" fmla="*/ 386592 w 1088317"/>
              <a:gd name="connsiteY822" fmla="*/ 77248 h 594502"/>
              <a:gd name="connsiteX823" fmla="*/ 387648 w 1088317"/>
              <a:gd name="connsiteY823" fmla="*/ 75305 h 594502"/>
              <a:gd name="connsiteX824" fmla="*/ 387648 w 1088317"/>
              <a:gd name="connsiteY824" fmla="*/ 72619 h 594502"/>
              <a:gd name="connsiteX825" fmla="*/ 387648 w 1088317"/>
              <a:gd name="connsiteY825" fmla="*/ 69475 h 594502"/>
              <a:gd name="connsiteX826" fmla="*/ 388468 w 1088317"/>
              <a:gd name="connsiteY826" fmla="*/ 65789 h 594502"/>
              <a:gd name="connsiteX827" fmla="*/ 390802 w 1088317"/>
              <a:gd name="connsiteY827" fmla="*/ 63265 h 594502"/>
              <a:gd name="connsiteX828" fmla="*/ 393545 w 1088317"/>
              <a:gd name="connsiteY828" fmla="*/ 61913 h 594502"/>
              <a:gd name="connsiteX829" fmla="*/ 400612 w 1088317"/>
              <a:gd name="connsiteY829" fmla="*/ 64380 h 594502"/>
              <a:gd name="connsiteX830" fmla="*/ 409451 w 1088317"/>
              <a:gd name="connsiteY830" fmla="*/ 66580 h 594502"/>
              <a:gd name="connsiteX831" fmla="*/ 410966 w 1088317"/>
              <a:gd name="connsiteY831" fmla="*/ 66218 h 594502"/>
              <a:gd name="connsiteX832" fmla="*/ 411414 w 1088317"/>
              <a:gd name="connsiteY832" fmla="*/ 65056 h 594502"/>
              <a:gd name="connsiteX833" fmla="*/ 412423 w 1088317"/>
              <a:gd name="connsiteY833" fmla="*/ 64027 h 594502"/>
              <a:gd name="connsiteX834" fmla="*/ 424692 w 1088317"/>
              <a:gd name="connsiteY834" fmla="*/ 63551 h 594502"/>
              <a:gd name="connsiteX835" fmla="*/ 427073 w 1088317"/>
              <a:gd name="connsiteY835" fmla="*/ 62132 h 594502"/>
              <a:gd name="connsiteX836" fmla="*/ 428263 w 1088317"/>
              <a:gd name="connsiteY836" fmla="*/ 60998 h 594502"/>
              <a:gd name="connsiteX837" fmla="*/ 440055 w 1088317"/>
              <a:gd name="connsiteY837" fmla="*/ 59369 h 594502"/>
              <a:gd name="connsiteX838" fmla="*/ 441456 w 1088317"/>
              <a:gd name="connsiteY838" fmla="*/ 57817 h 594502"/>
              <a:gd name="connsiteX839" fmla="*/ 443189 w 1088317"/>
              <a:gd name="connsiteY839" fmla="*/ 56369 h 594502"/>
              <a:gd name="connsiteX840" fmla="*/ 445904 w 1088317"/>
              <a:gd name="connsiteY840" fmla="*/ 56397 h 594502"/>
              <a:gd name="connsiteX841" fmla="*/ 449132 w 1088317"/>
              <a:gd name="connsiteY841" fmla="*/ 55817 h 594502"/>
              <a:gd name="connsiteX842" fmla="*/ 453638 w 1088317"/>
              <a:gd name="connsiteY842" fmla="*/ 54045 h 594502"/>
              <a:gd name="connsiteX843" fmla="*/ 456829 w 1088317"/>
              <a:gd name="connsiteY843" fmla="*/ 53073 h 594502"/>
              <a:gd name="connsiteX844" fmla="*/ 457362 w 1088317"/>
              <a:gd name="connsiteY844" fmla="*/ 52997 h 594502"/>
              <a:gd name="connsiteX845" fmla="*/ 460734 w 1088317"/>
              <a:gd name="connsiteY845" fmla="*/ 53388 h 594502"/>
              <a:gd name="connsiteX846" fmla="*/ 464915 w 1088317"/>
              <a:gd name="connsiteY846" fmla="*/ 51988 h 594502"/>
              <a:gd name="connsiteX847" fmla="*/ 465820 w 1088317"/>
              <a:gd name="connsiteY847" fmla="*/ 51406 h 594502"/>
              <a:gd name="connsiteX848" fmla="*/ 466497 w 1088317"/>
              <a:gd name="connsiteY848" fmla="*/ 50349 h 594502"/>
              <a:gd name="connsiteX849" fmla="*/ 470145 w 1088317"/>
              <a:gd name="connsiteY849" fmla="*/ 48311 h 594502"/>
              <a:gd name="connsiteX850" fmla="*/ 477145 w 1088317"/>
              <a:gd name="connsiteY850" fmla="*/ 46634 h 594502"/>
              <a:gd name="connsiteX851" fmla="*/ 478850 w 1088317"/>
              <a:gd name="connsiteY851" fmla="*/ 47635 h 594502"/>
              <a:gd name="connsiteX852" fmla="*/ 482194 w 1088317"/>
              <a:gd name="connsiteY852" fmla="*/ 48092 h 594502"/>
              <a:gd name="connsiteX853" fmla="*/ 486452 w 1088317"/>
              <a:gd name="connsiteY853" fmla="*/ 47339 h 594502"/>
              <a:gd name="connsiteX854" fmla="*/ 489595 w 1088317"/>
              <a:gd name="connsiteY854" fmla="*/ 46053 h 594502"/>
              <a:gd name="connsiteX855" fmla="*/ 491424 w 1088317"/>
              <a:gd name="connsiteY855" fmla="*/ 47330 h 594502"/>
              <a:gd name="connsiteX856" fmla="*/ 493909 w 1088317"/>
              <a:gd name="connsiteY856" fmla="*/ 48644 h 594502"/>
              <a:gd name="connsiteX857" fmla="*/ 495767 w 1088317"/>
              <a:gd name="connsiteY857" fmla="*/ 47530 h 594502"/>
              <a:gd name="connsiteX858" fmla="*/ 496691 w 1088317"/>
              <a:gd name="connsiteY858" fmla="*/ 44015 h 594502"/>
              <a:gd name="connsiteX859" fmla="*/ 497891 w 1088317"/>
              <a:gd name="connsiteY859" fmla="*/ 40577 h 594502"/>
              <a:gd name="connsiteX860" fmla="*/ 499996 w 1088317"/>
              <a:gd name="connsiteY860" fmla="*/ 38948 h 594502"/>
              <a:gd name="connsiteX861" fmla="*/ 501663 w 1088317"/>
              <a:gd name="connsiteY861" fmla="*/ 38348 h 594502"/>
              <a:gd name="connsiteX862" fmla="*/ 503168 w 1088317"/>
              <a:gd name="connsiteY862" fmla="*/ 37024 h 594502"/>
              <a:gd name="connsiteX863" fmla="*/ 504301 w 1088317"/>
              <a:gd name="connsiteY863" fmla="*/ 35643 h 594502"/>
              <a:gd name="connsiteX864" fmla="*/ 510464 w 1088317"/>
              <a:gd name="connsiteY864" fmla="*/ 35852 h 594502"/>
              <a:gd name="connsiteX865" fmla="*/ 515979 w 1088317"/>
              <a:gd name="connsiteY865" fmla="*/ 32414 h 594502"/>
              <a:gd name="connsiteX866" fmla="*/ 517065 w 1088317"/>
              <a:gd name="connsiteY866" fmla="*/ 33976 h 594502"/>
              <a:gd name="connsiteX867" fmla="*/ 524228 w 1088317"/>
              <a:gd name="connsiteY867" fmla="*/ 33614 h 594502"/>
              <a:gd name="connsiteX868" fmla="*/ 533124 w 1088317"/>
              <a:gd name="connsiteY868" fmla="*/ 31394 h 594502"/>
              <a:gd name="connsiteX869" fmla="*/ 538449 w 1088317"/>
              <a:gd name="connsiteY869" fmla="*/ 30356 h 594502"/>
              <a:gd name="connsiteX870" fmla="*/ 547640 w 1088317"/>
              <a:gd name="connsiteY870" fmla="*/ 28032 h 594502"/>
              <a:gd name="connsiteX871" fmla="*/ 551888 w 1088317"/>
              <a:gd name="connsiteY871" fmla="*/ 26146 h 594502"/>
              <a:gd name="connsiteX872" fmla="*/ 557975 w 1088317"/>
              <a:gd name="connsiteY872" fmla="*/ 24955 h 594502"/>
              <a:gd name="connsiteX873" fmla="*/ 563556 w 1088317"/>
              <a:gd name="connsiteY873" fmla="*/ 24127 h 594502"/>
              <a:gd name="connsiteX874" fmla="*/ 567204 w 1088317"/>
              <a:gd name="connsiteY874" fmla="*/ 20822 h 594502"/>
              <a:gd name="connsiteX875" fmla="*/ 570148 w 1088317"/>
              <a:gd name="connsiteY875" fmla="*/ 20355 h 594502"/>
              <a:gd name="connsiteX876" fmla="*/ 573729 w 1088317"/>
              <a:gd name="connsiteY876" fmla="*/ 20079 h 594502"/>
              <a:gd name="connsiteX877" fmla="*/ 575920 w 1088317"/>
              <a:gd name="connsiteY877" fmla="*/ 19288 h 594502"/>
              <a:gd name="connsiteX878" fmla="*/ 577349 w 1088317"/>
              <a:gd name="connsiteY878" fmla="*/ 18069 h 594502"/>
              <a:gd name="connsiteX879" fmla="*/ 578272 w 1088317"/>
              <a:gd name="connsiteY879" fmla="*/ 15773 h 594502"/>
              <a:gd name="connsiteX880" fmla="*/ 577768 w 1088317"/>
              <a:gd name="connsiteY880" fmla="*/ 12840 h 594502"/>
              <a:gd name="connsiteX881" fmla="*/ 577253 w 1088317"/>
              <a:gd name="connsiteY881" fmla="*/ 10706 h 594502"/>
              <a:gd name="connsiteX882" fmla="*/ 579816 w 1088317"/>
              <a:gd name="connsiteY882" fmla="*/ 9515 h 594502"/>
              <a:gd name="connsiteX883" fmla="*/ 583473 w 1088317"/>
              <a:gd name="connsiteY883" fmla="*/ 9144 h 594502"/>
              <a:gd name="connsiteX884" fmla="*/ 585778 w 1088317"/>
              <a:gd name="connsiteY884" fmla="*/ 8658 h 594502"/>
              <a:gd name="connsiteX885" fmla="*/ 590808 w 1088317"/>
              <a:gd name="connsiteY885" fmla="*/ 3800 h 594502"/>
              <a:gd name="connsiteX886" fmla="*/ 594275 w 1088317"/>
              <a:gd name="connsiteY886" fmla="*/ 1467 h 594502"/>
              <a:gd name="connsiteX887" fmla="*/ 597865 w 1088317"/>
              <a:gd name="connsiteY887" fmla="*/ 0 h 594502"/>
              <a:gd name="connsiteX888" fmla="*/ 605076 w 1088317"/>
              <a:gd name="connsiteY888" fmla="*/ 800 h 594502"/>
              <a:gd name="connsiteX889" fmla="*/ 611657 w 1088317"/>
              <a:gd name="connsiteY889" fmla="*/ 1534 h 594502"/>
              <a:gd name="connsiteX890" fmla="*/ 618258 w 1088317"/>
              <a:gd name="connsiteY890" fmla="*/ 3858 h 594502"/>
              <a:gd name="connsiteX891" fmla="*/ 621725 w 1088317"/>
              <a:gd name="connsiteY891" fmla="*/ 6753 h 594502"/>
              <a:gd name="connsiteX892" fmla="*/ 624707 w 1088317"/>
              <a:gd name="connsiteY892" fmla="*/ 8934 h 594502"/>
              <a:gd name="connsiteX893" fmla="*/ 627526 w 1088317"/>
              <a:gd name="connsiteY893" fmla="*/ 9973 h 594502"/>
              <a:gd name="connsiteX894" fmla="*/ 630079 w 1088317"/>
              <a:gd name="connsiteY894" fmla="*/ 10639 h 594502"/>
              <a:gd name="connsiteX895" fmla="*/ 633041 w 1088317"/>
              <a:gd name="connsiteY895" fmla="*/ 9649 h 594502"/>
              <a:gd name="connsiteX896" fmla="*/ 635137 w 1088317"/>
              <a:gd name="connsiteY896" fmla="*/ 8315 h 594502"/>
              <a:gd name="connsiteX897" fmla="*/ 636356 w 1088317"/>
              <a:gd name="connsiteY897" fmla="*/ 6401 h 594502"/>
              <a:gd name="connsiteX898" fmla="*/ 638204 w 1088317"/>
              <a:gd name="connsiteY898" fmla="*/ 5029 h 594502"/>
              <a:gd name="connsiteX899" fmla="*/ 644938 w 1088317"/>
              <a:gd name="connsiteY899" fmla="*/ 3963 h 594502"/>
              <a:gd name="connsiteX900" fmla="*/ 646329 w 1088317"/>
              <a:gd name="connsiteY900" fmla="*/ 6029 h 594502"/>
              <a:gd name="connsiteX901" fmla="*/ 649529 w 1088317"/>
              <a:gd name="connsiteY901" fmla="*/ 12249 h 594502"/>
              <a:gd name="connsiteX902" fmla="*/ 651710 w 1088317"/>
              <a:gd name="connsiteY902" fmla="*/ 20507 h 594502"/>
              <a:gd name="connsiteX903" fmla="*/ 655301 w 1088317"/>
              <a:gd name="connsiteY903" fmla="*/ 31413 h 594502"/>
              <a:gd name="connsiteX904" fmla="*/ 656883 w 1088317"/>
              <a:gd name="connsiteY904" fmla="*/ 36757 h 594502"/>
              <a:gd name="connsiteX905" fmla="*/ 656187 w 1088317"/>
              <a:gd name="connsiteY905" fmla="*/ 39548 h 594502"/>
              <a:gd name="connsiteX906" fmla="*/ 656197 w 1088317"/>
              <a:gd name="connsiteY906" fmla="*/ 43367 h 594502"/>
              <a:gd name="connsiteX907" fmla="*/ 655997 w 1088317"/>
              <a:gd name="connsiteY907" fmla="*/ 47558 h 594502"/>
              <a:gd name="connsiteX908" fmla="*/ 653349 w 1088317"/>
              <a:gd name="connsiteY908" fmla="*/ 52292 h 594502"/>
              <a:gd name="connsiteX909" fmla="*/ 654425 w 1088317"/>
              <a:gd name="connsiteY909" fmla="*/ 54493 h 594502"/>
              <a:gd name="connsiteX910" fmla="*/ 660931 w 1088317"/>
              <a:gd name="connsiteY910" fmla="*/ 56940 h 594502"/>
              <a:gd name="connsiteX911" fmla="*/ 670036 w 1088317"/>
              <a:gd name="connsiteY911" fmla="*/ 56045 h 594502"/>
              <a:gd name="connsiteX912" fmla="*/ 675656 w 1088317"/>
              <a:gd name="connsiteY912" fmla="*/ 54064 h 594502"/>
              <a:gd name="connsiteX913" fmla="*/ 678790 w 1088317"/>
              <a:gd name="connsiteY913" fmla="*/ 54788 h 594502"/>
              <a:gd name="connsiteX914" fmla="*/ 680428 w 1088317"/>
              <a:gd name="connsiteY914" fmla="*/ 53597 h 594502"/>
              <a:gd name="connsiteX915" fmla="*/ 681485 w 1088317"/>
              <a:gd name="connsiteY915" fmla="*/ 50092 h 594502"/>
              <a:gd name="connsiteX916" fmla="*/ 683648 w 1088317"/>
              <a:gd name="connsiteY916" fmla="*/ 49301 h 594502"/>
              <a:gd name="connsiteX917" fmla="*/ 685867 w 1088317"/>
              <a:gd name="connsiteY917" fmla="*/ 51749 h 594502"/>
              <a:gd name="connsiteX918" fmla="*/ 687477 w 1088317"/>
              <a:gd name="connsiteY918" fmla="*/ 55883 h 594502"/>
              <a:gd name="connsiteX919" fmla="*/ 689020 w 1088317"/>
              <a:gd name="connsiteY919" fmla="*/ 58541 h 594502"/>
              <a:gd name="connsiteX920" fmla="*/ 688906 w 1088317"/>
              <a:gd name="connsiteY920" fmla="*/ 61703 h 594502"/>
              <a:gd name="connsiteX921" fmla="*/ 689477 w 1088317"/>
              <a:gd name="connsiteY921" fmla="*/ 65751 h 594502"/>
              <a:gd name="connsiteX922" fmla="*/ 690610 w 1088317"/>
              <a:gd name="connsiteY922" fmla="*/ 66770 h 594502"/>
              <a:gd name="connsiteX923" fmla="*/ 692839 w 1088317"/>
              <a:gd name="connsiteY923" fmla="*/ 65237 h 594502"/>
              <a:gd name="connsiteX924" fmla="*/ 694325 w 1088317"/>
              <a:gd name="connsiteY924" fmla="*/ 64322 h 594502"/>
              <a:gd name="connsiteX925" fmla="*/ 694677 w 1088317"/>
              <a:gd name="connsiteY925" fmla="*/ 63094 h 594502"/>
              <a:gd name="connsiteX926" fmla="*/ 694049 w 1088317"/>
              <a:gd name="connsiteY926" fmla="*/ 61579 h 594502"/>
              <a:gd name="connsiteX927" fmla="*/ 693754 w 1088317"/>
              <a:gd name="connsiteY927" fmla="*/ 60036 h 594502"/>
              <a:gd name="connsiteX928" fmla="*/ 694249 w 1088317"/>
              <a:gd name="connsiteY928" fmla="*/ 58617 h 594502"/>
              <a:gd name="connsiteX929" fmla="*/ 695306 w 1088317"/>
              <a:gd name="connsiteY929" fmla="*/ 58036 h 594502"/>
              <a:gd name="connsiteX930" fmla="*/ 698478 w 1088317"/>
              <a:gd name="connsiteY930" fmla="*/ 58484 h 594502"/>
              <a:gd name="connsiteX931" fmla="*/ 703098 w 1088317"/>
              <a:gd name="connsiteY931" fmla="*/ 59265 h 594502"/>
              <a:gd name="connsiteX932" fmla="*/ 708584 w 1088317"/>
              <a:gd name="connsiteY932" fmla="*/ 65018 h 594502"/>
              <a:gd name="connsiteX933" fmla="*/ 711546 w 1088317"/>
              <a:gd name="connsiteY933" fmla="*/ 66056 h 594502"/>
              <a:gd name="connsiteX934" fmla="*/ 712794 w 1088317"/>
              <a:gd name="connsiteY934" fmla="*/ 66161 h 594502"/>
              <a:gd name="connsiteX935" fmla="*/ 715576 w 1088317"/>
              <a:gd name="connsiteY935" fmla="*/ 65827 h 594502"/>
              <a:gd name="connsiteX936" fmla="*/ 718919 w 1088317"/>
              <a:gd name="connsiteY936" fmla="*/ 64180 h 594502"/>
              <a:gd name="connsiteX937" fmla="*/ 721166 w 1088317"/>
              <a:gd name="connsiteY937" fmla="*/ 62103 h 594502"/>
              <a:gd name="connsiteX938" fmla="*/ 721919 w 1088317"/>
              <a:gd name="connsiteY938" fmla="*/ 61084 h 594502"/>
              <a:gd name="connsiteX939" fmla="*/ 723215 w 1088317"/>
              <a:gd name="connsiteY939" fmla="*/ 61265 h 594502"/>
              <a:gd name="connsiteX940" fmla="*/ 724443 w 1088317"/>
              <a:gd name="connsiteY940" fmla="*/ 62227 h 594502"/>
              <a:gd name="connsiteX941" fmla="*/ 724529 w 1088317"/>
              <a:gd name="connsiteY941" fmla="*/ 64322 h 594502"/>
              <a:gd name="connsiteX942" fmla="*/ 723548 w 1088317"/>
              <a:gd name="connsiteY942" fmla="*/ 67351 h 594502"/>
              <a:gd name="connsiteX943" fmla="*/ 720214 w 1088317"/>
              <a:gd name="connsiteY943" fmla="*/ 70123 h 594502"/>
              <a:gd name="connsiteX944" fmla="*/ 716071 w 1088317"/>
              <a:gd name="connsiteY944" fmla="*/ 72695 h 594502"/>
              <a:gd name="connsiteX945" fmla="*/ 713556 w 1088317"/>
              <a:gd name="connsiteY945" fmla="*/ 77400 h 594502"/>
              <a:gd name="connsiteX946" fmla="*/ 713023 w 1088317"/>
              <a:gd name="connsiteY946" fmla="*/ 82296 h 594502"/>
              <a:gd name="connsiteX947" fmla="*/ 714118 w 1088317"/>
              <a:gd name="connsiteY947" fmla="*/ 84782 h 594502"/>
              <a:gd name="connsiteX948" fmla="*/ 715061 w 1088317"/>
              <a:gd name="connsiteY948" fmla="*/ 86439 h 594502"/>
              <a:gd name="connsiteX949" fmla="*/ 715328 w 1088317"/>
              <a:gd name="connsiteY949" fmla="*/ 88763 h 594502"/>
              <a:gd name="connsiteX950" fmla="*/ 716261 w 1088317"/>
              <a:gd name="connsiteY950" fmla="*/ 89068 h 594502"/>
              <a:gd name="connsiteX951" fmla="*/ 717957 w 1088317"/>
              <a:gd name="connsiteY951" fmla="*/ 88116 h 594502"/>
              <a:gd name="connsiteX952" fmla="*/ 722576 w 1088317"/>
              <a:gd name="connsiteY952" fmla="*/ 83296 h 594502"/>
              <a:gd name="connsiteX953" fmla="*/ 724929 w 1088317"/>
              <a:gd name="connsiteY953" fmla="*/ 82105 h 594502"/>
              <a:gd name="connsiteX954" fmla="*/ 728339 w 1088317"/>
              <a:gd name="connsiteY954" fmla="*/ 81344 h 594502"/>
              <a:gd name="connsiteX955" fmla="*/ 733949 w 1088317"/>
              <a:gd name="connsiteY955" fmla="*/ 81724 h 594502"/>
              <a:gd name="connsiteX956" fmla="*/ 737721 w 1088317"/>
              <a:gd name="connsiteY956" fmla="*/ 83296 h 594502"/>
              <a:gd name="connsiteX957" fmla="*/ 739521 w 1088317"/>
              <a:gd name="connsiteY957" fmla="*/ 85477 h 594502"/>
              <a:gd name="connsiteX958" fmla="*/ 741502 w 1088317"/>
              <a:gd name="connsiteY958" fmla="*/ 87278 h 594502"/>
              <a:gd name="connsiteX959" fmla="*/ 742874 w 1088317"/>
              <a:gd name="connsiteY959" fmla="*/ 86525 h 594502"/>
              <a:gd name="connsiteX960" fmla="*/ 743579 w 1088317"/>
              <a:gd name="connsiteY960" fmla="*/ 84449 h 594502"/>
              <a:gd name="connsiteX961" fmla="*/ 743617 w 1088317"/>
              <a:gd name="connsiteY961" fmla="*/ 82067 h 594502"/>
              <a:gd name="connsiteX962" fmla="*/ 744198 w 1088317"/>
              <a:gd name="connsiteY962" fmla="*/ 80105 h 594502"/>
              <a:gd name="connsiteX963" fmla="*/ 750332 w 1088317"/>
              <a:gd name="connsiteY963" fmla="*/ 75276 h 594502"/>
              <a:gd name="connsiteX964" fmla="*/ 754419 w 1088317"/>
              <a:gd name="connsiteY964" fmla="*/ 72057 h 594502"/>
              <a:gd name="connsiteX965" fmla="*/ 755818 w 1088317"/>
              <a:gd name="connsiteY965" fmla="*/ 71676 h 594502"/>
              <a:gd name="connsiteX966" fmla="*/ 758552 w 1088317"/>
              <a:gd name="connsiteY966" fmla="*/ 72342 h 594502"/>
              <a:gd name="connsiteX967" fmla="*/ 760248 w 1088317"/>
              <a:gd name="connsiteY967" fmla="*/ 71999 h 594502"/>
              <a:gd name="connsiteX968" fmla="*/ 764734 w 1088317"/>
              <a:gd name="connsiteY968" fmla="*/ 68971 h 594502"/>
              <a:gd name="connsiteX969" fmla="*/ 768925 w 1088317"/>
              <a:gd name="connsiteY969" fmla="*/ 65513 h 594502"/>
              <a:gd name="connsiteX970" fmla="*/ 769334 w 1088317"/>
              <a:gd name="connsiteY970" fmla="*/ 63170 h 594502"/>
              <a:gd name="connsiteX971" fmla="*/ 769497 w 1088317"/>
              <a:gd name="connsiteY971" fmla="*/ 61046 h 594502"/>
              <a:gd name="connsiteX972" fmla="*/ 770534 w 1088317"/>
              <a:gd name="connsiteY972" fmla="*/ 60084 h 594502"/>
              <a:gd name="connsiteX973" fmla="*/ 776402 w 1088317"/>
              <a:gd name="connsiteY973" fmla="*/ 59341 h 594502"/>
              <a:gd name="connsiteX974" fmla="*/ 777374 w 1088317"/>
              <a:gd name="connsiteY974" fmla="*/ 58941 h 594502"/>
              <a:gd name="connsiteX975" fmla="*/ 782384 w 1088317"/>
              <a:gd name="connsiteY975" fmla="*/ 56521 h 594502"/>
              <a:gd name="connsiteX976" fmla="*/ 789327 w 1088317"/>
              <a:gd name="connsiteY976" fmla="*/ 52388 h 594502"/>
              <a:gd name="connsiteX977" fmla="*/ 792699 w 1088317"/>
              <a:gd name="connsiteY977" fmla="*/ 49949 h 594502"/>
              <a:gd name="connsiteX978" fmla="*/ 798843 w 1088317"/>
              <a:gd name="connsiteY978" fmla="*/ 48863 h 594502"/>
              <a:gd name="connsiteX979" fmla="*/ 799986 w 1088317"/>
              <a:gd name="connsiteY979" fmla="*/ 48158 h 594502"/>
              <a:gd name="connsiteX980" fmla="*/ 802024 w 1088317"/>
              <a:gd name="connsiteY980" fmla="*/ 46511 h 594502"/>
              <a:gd name="connsiteX981" fmla="*/ 805872 w 1088317"/>
              <a:gd name="connsiteY981" fmla="*/ 44225 h 594502"/>
              <a:gd name="connsiteX982" fmla="*/ 807958 w 1088317"/>
              <a:gd name="connsiteY982" fmla="*/ 43977 h 594502"/>
              <a:gd name="connsiteX983" fmla="*/ 806663 w 1088317"/>
              <a:gd name="connsiteY983" fmla="*/ 49501 h 594502"/>
              <a:gd name="connsiteX984" fmla="*/ 804367 w 1088317"/>
              <a:gd name="connsiteY984" fmla="*/ 55864 h 594502"/>
              <a:gd name="connsiteX985" fmla="*/ 803072 w 1088317"/>
              <a:gd name="connsiteY985" fmla="*/ 57560 h 594502"/>
              <a:gd name="connsiteX986" fmla="*/ 796843 w 1088317"/>
              <a:gd name="connsiteY986" fmla="*/ 57274 h 594502"/>
              <a:gd name="connsiteX987" fmla="*/ 796852 w 1088317"/>
              <a:gd name="connsiteY987" fmla="*/ 59007 h 594502"/>
              <a:gd name="connsiteX988" fmla="*/ 797833 w 1088317"/>
              <a:gd name="connsiteY988" fmla="*/ 61655 h 594502"/>
              <a:gd name="connsiteX989" fmla="*/ 798538 w 1088317"/>
              <a:gd name="connsiteY989" fmla="*/ 63141 h 594502"/>
              <a:gd name="connsiteX990" fmla="*/ 799291 w 1088317"/>
              <a:gd name="connsiteY990" fmla="*/ 64475 h 594502"/>
              <a:gd name="connsiteX991" fmla="*/ 800967 w 1088317"/>
              <a:gd name="connsiteY991" fmla="*/ 66780 h 594502"/>
              <a:gd name="connsiteX992" fmla="*/ 807521 w 1088317"/>
              <a:gd name="connsiteY992" fmla="*/ 72199 h 594502"/>
              <a:gd name="connsiteX993" fmla="*/ 815855 w 1088317"/>
              <a:gd name="connsiteY993" fmla="*/ 79077 h 594502"/>
              <a:gd name="connsiteX994" fmla="*/ 824855 w 1088317"/>
              <a:gd name="connsiteY994" fmla="*/ 86773 h 594502"/>
              <a:gd name="connsiteX995" fmla="*/ 831142 w 1088317"/>
              <a:gd name="connsiteY995" fmla="*/ 92126 h 594502"/>
              <a:gd name="connsiteX996" fmla="*/ 833685 w 1088317"/>
              <a:gd name="connsiteY996" fmla="*/ 94888 h 594502"/>
              <a:gd name="connsiteX997" fmla="*/ 835305 w 1088317"/>
              <a:gd name="connsiteY997" fmla="*/ 97041 h 594502"/>
              <a:gd name="connsiteX998" fmla="*/ 839934 w 1088317"/>
              <a:gd name="connsiteY998" fmla="*/ 104794 h 594502"/>
              <a:gd name="connsiteX999" fmla="*/ 844335 w 1088317"/>
              <a:gd name="connsiteY999" fmla="*/ 112119 h 594502"/>
              <a:gd name="connsiteX1000" fmla="*/ 851754 w 1088317"/>
              <a:gd name="connsiteY1000" fmla="*/ 124958 h 594502"/>
              <a:gd name="connsiteX1001" fmla="*/ 858317 w 1088317"/>
              <a:gd name="connsiteY1001" fmla="*/ 137284 h 594502"/>
              <a:gd name="connsiteX1002" fmla="*/ 865556 w 1088317"/>
              <a:gd name="connsiteY1002" fmla="*/ 150762 h 594502"/>
              <a:gd name="connsiteX1003" fmla="*/ 869738 w 1088317"/>
              <a:gd name="connsiteY1003" fmla="*/ 158515 h 594502"/>
              <a:gd name="connsiteX1004" fmla="*/ 878291 w 1088317"/>
              <a:gd name="connsiteY1004" fmla="*/ 174641 h 594502"/>
              <a:gd name="connsiteX1005" fmla="*/ 880577 w 1088317"/>
              <a:gd name="connsiteY1005" fmla="*/ 179565 h 594502"/>
              <a:gd name="connsiteX1006" fmla="*/ 884911 w 1088317"/>
              <a:gd name="connsiteY1006" fmla="*/ 188862 h 594502"/>
              <a:gd name="connsiteX1007" fmla="*/ 888731 w 1088317"/>
              <a:gd name="connsiteY1007" fmla="*/ 197539 h 594502"/>
              <a:gd name="connsiteX1008" fmla="*/ 892112 w 1088317"/>
              <a:gd name="connsiteY1008" fmla="*/ 205178 h 594502"/>
              <a:gd name="connsiteX1009" fmla="*/ 894245 w 1088317"/>
              <a:gd name="connsiteY1009" fmla="*/ 205864 h 594502"/>
              <a:gd name="connsiteX1010" fmla="*/ 894417 w 1088317"/>
              <a:gd name="connsiteY1010" fmla="*/ 203797 h 594502"/>
              <a:gd name="connsiteX1011" fmla="*/ 894798 w 1088317"/>
              <a:gd name="connsiteY1011" fmla="*/ 202416 h 594502"/>
              <a:gd name="connsiteX1012" fmla="*/ 895884 w 1088317"/>
              <a:gd name="connsiteY1012" fmla="*/ 201635 h 594502"/>
              <a:gd name="connsiteX1013" fmla="*/ 898379 w 1088317"/>
              <a:gd name="connsiteY1013" fmla="*/ 199377 h 594502"/>
              <a:gd name="connsiteX1014" fmla="*/ 899722 w 1088317"/>
              <a:gd name="connsiteY1014" fmla="*/ 198834 h 594502"/>
              <a:gd name="connsiteX1015" fmla="*/ 901722 w 1088317"/>
              <a:gd name="connsiteY1015" fmla="*/ 199063 h 594502"/>
              <a:gd name="connsiteX1016" fmla="*/ 903818 w 1088317"/>
              <a:gd name="connsiteY1016" fmla="*/ 197911 h 594502"/>
              <a:gd name="connsiteX1017" fmla="*/ 904590 w 1088317"/>
              <a:gd name="connsiteY1017" fmla="*/ 195739 h 594502"/>
              <a:gd name="connsiteX1018" fmla="*/ 904085 w 1088317"/>
              <a:gd name="connsiteY1018" fmla="*/ 191710 h 594502"/>
              <a:gd name="connsiteX1019" fmla="*/ 903761 w 1088317"/>
              <a:gd name="connsiteY1019" fmla="*/ 189852 h 594502"/>
              <a:gd name="connsiteX1020" fmla="*/ 904475 w 1088317"/>
              <a:gd name="connsiteY1020" fmla="*/ 187852 h 594502"/>
              <a:gd name="connsiteX1021" fmla="*/ 905618 w 1088317"/>
              <a:gd name="connsiteY1021" fmla="*/ 187071 h 594502"/>
              <a:gd name="connsiteX1022" fmla="*/ 907209 w 1088317"/>
              <a:gd name="connsiteY1022" fmla="*/ 186442 h 594502"/>
              <a:gd name="connsiteX1023" fmla="*/ 908676 w 1088317"/>
              <a:gd name="connsiteY1023" fmla="*/ 186119 h 594502"/>
              <a:gd name="connsiteX1024" fmla="*/ 909876 w 1088317"/>
              <a:gd name="connsiteY1024" fmla="*/ 183861 h 594502"/>
              <a:gd name="connsiteX1025" fmla="*/ 912143 w 1088317"/>
              <a:gd name="connsiteY1025" fmla="*/ 183175 h 594502"/>
              <a:gd name="connsiteX1026" fmla="*/ 914229 w 1088317"/>
              <a:gd name="connsiteY1026" fmla="*/ 183594 h 594502"/>
              <a:gd name="connsiteX1027" fmla="*/ 915944 w 1088317"/>
              <a:gd name="connsiteY1027" fmla="*/ 183680 h 594502"/>
              <a:gd name="connsiteX1028" fmla="*/ 917458 w 1088317"/>
              <a:gd name="connsiteY1028" fmla="*/ 185328 h 594502"/>
              <a:gd name="connsiteX1029" fmla="*/ 918306 w 1088317"/>
              <a:gd name="connsiteY1029" fmla="*/ 187585 h 594502"/>
              <a:gd name="connsiteX1030" fmla="*/ 919944 w 1088317"/>
              <a:gd name="connsiteY1030" fmla="*/ 187766 h 594502"/>
              <a:gd name="connsiteX1031" fmla="*/ 922620 w 1088317"/>
              <a:gd name="connsiteY1031" fmla="*/ 187538 h 594502"/>
              <a:gd name="connsiteX1032" fmla="*/ 922992 w 1088317"/>
              <a:gd name="connsiteY1032" fmla="*/ 189424 h 594502"/>
              <a:gd name="connsiteX1033" fmla="*/ 922230 w 1088317"/>
              <a:gd name="connsiteY1033" fmla="*/ 192576 h 594502"/>
              <a:gd name="connsiteX1034" fmla="*/ 921287 w 1088317"/>
              <a:gd name="connsiteY1034" fmla="*/ 195015 h 594502"/>
              <a:gd name="connsiteX1035" fmla="*/ 921125 w 1088317"/>
              <a:gd name="connsiteY1035" fmla="*/ 196968 h 594502"/>
              <a:gd name="connsiteX1036" fmla="*/ 922544 w 1088317"/>
              <a:gd name="connsiteY1036" fmla="*/ 197920 h 594502"/>
              <a:gd name="connsiteX1037" fmla="*/ 927745 w 1088317"/>
              <a:gd name="connsiteY1037" fmla="*/ 197072 h 594502"/>
              <a:gd name="connsiteX1038" fmla="*/ 929583 w 1088317"/>
              <a:gd name="connsiteY1038" fmla="*/ 197491 h 594502"/>
              <a:gd name="connsiteX1039" fmla="*/ 930173 w 1088317"/>
              <a:gd name="connsiteY1039" fmla="*/ 199473 h 594502"/>
              <a:gd name="connsiteX1040" fmla="*/ 930916 w 1088317"/>
              <a:gd name="connsiteY1040" fmla="*/ 201111 h 594502"/>
              <a:gd name="connsiteX1041" fmla="*/ 931279 w 1088317"/>
              <a:gd name="connsiteY1041" fmla="*/ 203111 h 594502"/>
              <a:gd name="connsiteX1042" fmla="*/ 930736 w 1088317"/>
              <a:gd name="connsiteY1042" fmla="*/ 205321 h 594502"/>
              <a:gd name="connsiteX1043" fmla="*/ 931669 w 1088317"/>
              <a:gd name="connsiteY1043" fmla="*/ 206645 h 594502"/>
              <a:gd name="connsiteX1044" fmla="*/ 936155 w 1088317"/>
              <a:gd name="connsiteY1044" fmla="*/ 206673 h 594502"/>
              <a:gd name="connsiteX1045" fmla="*/ 939318 w 1088317"/>
              <a:gd name="connsiteY1045" fmla="*/ 205607 h 594502"/>
              <a:gd name="connsiteX1046" fmla="*/ 944176 w 1088317"/>
              <a:gd name="connsiteY1046" fmla="*/ 205521 h 594502"/>
              <a:gd name="connsiteX1047" fmla="*/ 948567 w 1088317"/>
              <a:gd name="connsiteY1047" fmla="*/ 207864 h 594502"/>
              <a:gd name="connsiteX1048" fmla="*/ 951605 w 1088317"/>
              <a:gd name="connsiteY1048" fmla="*/ 207502 h 594502"/>
              <a:gd name="connsiteX1049" fmla="*/ 954663 w 1088317"/>
              <a:gd name="connsiteY1049" fmla="*/ 206550 h 594502"/>
              <a:gd name="connsiteX1050" fmla="*/ 959148 w 1088317"/>
              <a:gd name="connsiteY1050" fmla="*/ 207150 h 594502"/>
              <a:gd name="connsiteX1051" fmla="*/ 962302 w 1088317"/>
              <a:gd name="connsiteY1051" fmla="*/ 205302 h 594502"/>
              <a:gd name="connsiteX1052" fmla="*/ 964473 w 1088317"/>
              <a:gd name="connsiteY1052" fmla="*/ 202987 h 594502"/>
              <a:gd name="connsiteX1053" fmla="*/ 965149 w 1088317"/>
              <a:gd name="connsiteY1053" fmla="*/ 201168 h 594502"/>
              <a:gd name="connsiteX1054" fmla="*/ 966283 w 1088317"/>
              <a:gd name="connsiteY1054" fmla="*/ 200158 h 594502"/>
              <a:gd name="connsiteX1055" fmla="*/ 970512 w 1088317"/>
              <a:gd name="connsiteY1055" fmla="*/ 200168 h 594502"/>
              <a:gd name="connsiteX1056" fmla="*/ 973179 w 1088317"/>
              <a:gd name="connsiteY1056" fmla="*/ 199987 h 594502"/>
              <a:gd name="connsiteX1057" fmla="*/ 975151 w 1088317"/>
              <a:gd name="connsiteY1057" fmla="*/ 197310 h 594502"/>
              <a:gd name="connsiteX1058" fmla="*/ 976951 w 1088317"/>
              <a:gd name="connsiteY1058" fmla="*/ 196101 h 594502"/>
              <a:gd name="connsiteX1059" fmla="*/ 979980 w 1088317"/>
              <a:gd name="connsiteY1059" fmla="*/ 195872 h 594502"/>
              <a:gd name="connsiteX1060" fmla="*/ 982209 w 1088317"/>
              <a:gd name="connsiteY1060" fmla="*/ 195872 h 594502"/>
              <a:gd name="connsiteX1061" fmla="*/ 988200 w 1088317"/>
              <a:gd name="connsiteY1061" fmla="*/ 198358 h 594502"/>
              <a:gd name="connsiteX1062" fmla="*/ 991848 w 1088317"/>
              <a:gd name="connsiteY1062" fmla="*/ 200416 h 594502"/>
              <a:gd name="connsiteX1063" fmla="*/ 995639 w 1088317"/>
              <a:gd name="connsiteY1063" fmla="*/ 203340 h 594502"/>
              <a:gd name="connsiteX1064" fmla="*/ 997915 w 1088317"/>
              <a:gd name="connsiteY1064" fmla="*/ 205169 h 594502"/>
              <a:gd name="connsiteX1065" fmla="*/ 999449 w 1088317"/>
              <a:gd name="connsiteY1065" fmla="*/ 209293 h 594502"/>
              <a:gd name="connsiteX1066" fmla="*/ 1002030 w 1088317"/>
              <a:gd name="connsiteY1066" fmla="*/ 212322 h 594502"/>
              <a:gd name="connsiteX1067" fmla="*/ 1004088 w 1088317"/>
              <a:gd name="connsiteY1067" fmla="*/ 215855 h 594502"/>
              <a:gd name="connsiteX1068" fmla="*/ 1004583 w 1088317"/>
              <a:gd name="connsiteY1068" fmla="*/ 219332 h 594502"/>
              <a:gd name="connsiteX1069" fmla="*/ 1006278 w 1088317"/>
              <a:gd name="connsiteY1069" fmla="*/ 225571 h 594502"/>
              <a:gd name="connsiteX1070" fmla="*/ 1008031 w 1088317"/>
              <a:gd name="connsiteY1070" fmla="*/ 227619 h 594502"/>
              <a:gd name="connsiteX1071" fmla="*/ 1010108 w 1088317"/>
              <a:gd name="connsiteY1071" fmla="*/ 227619 h 594502"/>
              <a:gd name="connsiteX1072" fmla="*/ 1012727 w 1088317"/>
              <a:gd name="connsiteY1072" fmla="*/ 228467 h 594502"/>
              <a:gd name="connsiteX1073" fmla="*/ 1015622 w 1088317"/>
              <a:gd name="connsiteY1073" fmla="*/ 229143 h 594502"/>
              <a:gd name="connsiteX1074" fmla="*/ 1021814 w 1088317"/>
              <a:gd name="connsiteY1074" fmla="*/ 233762 h 594502"/>
              <a:gd name="connsiteX1075" fmla="*/ 1024090 w 1088317"/>
              <a:gd name="connsiteY1075" fmla="*/ 233896 h 594502"/>
              <a:gd name="connsiteX1076" fmla="*/ 1025843 w 1088317"/>
              <a:gd name="connsiteY1076" fmla="*/ 235001 h 594502"/>
              <a:gd name="connsiteX1077" fmla="*/ 1026109 w 1088317"/>
              <a:gd name="connsiteY1077" fmla="*/ 237125 h 594502"/>
              <a:gd name="connsiteX1078" fmla="*/ 1025462 w 1088317"/>
              <a:gd name="connsiteY1078" fmla="*/ 239582 h 594502"/>
              <a:gd name="connsiteX1079" fmla="*/ 1026138 w 1088317"/>
              <a:gd name="connsiteY1079" fmla="*/ 241935 h 594502"/>
              <a:gd name="connsiteX1080" fmla="*/ 1028167 w 1088317"/>
              <a:gd name="connsiteY1080" fmla="*/ 244935 h 594502"/>
              <a:gd name="connsiteX1081" fmla="*/ 1029767 w 1088317"/>
              <a:gd name="connsiteY1081" fmla="*/ 247860 h 594502"/>
              <a:gd name="connsiteX1082" fmla="*/ 1031739 w 1088317"/>
              <a:gd name="connsiteY1082" fmla="*/ 251403 h 594502"/>
              <a:gd name="connsiteX1083" fmla="*/ 1032339 w 1088317"/>
              <a:gd name="connsiteY1083" fmla="*/ 253422 h 594502"/>
              <a:gd name="connsiteX1084" fmla="*/ 1033920 w 1088317"/>
              <a:gd name="connsiteY1084" fmla="*/ 254089 h 594502"/>
              <a:gd name="connsiteX1085" fmla="*/ 1036054 w 1088317"/>
              <a:gd name="connsiteY1085" fmla="*/ 253089 h 594502"/>
              <a:gd name="connsiteX1086" fmla="*/ 1039445 w 1088317"/>
              <a:gd name="connsiteY1086" fmla="*/ 253851 h 594502"/>
              <a:gd name="connsiteX1087" fmla="*/ 1049646 w 1088317"/>
              <a:gd name="connsiteY1087" fmla="*/ 255861 h 594502"/>
              <a:gd name="connsiteX1088" fmla="*/ 1051065 w 1088317"/>
              <a:gd name="connsiteY1088" fmla="*/ 256108 h 594502"/>
              <a:gd name="connsiteX1089" fmla="*/ 1052151 w 1088317"/>
              <a:gd name="connsiteY1089" fmla="*/ 258204 h 594502"/>
              <a:gd name="connsiteX1090" fmla="*/ 1053627 w 1088317"/>
              <a:gd name="connsiteY1090" fmla="*/ 258032 h 594502"/>
              <a:gd name="connsiteX1091" fmla="*/ 1055323 w 1088317"/>
              <a:gd name="connsiteY1091" fmla="*/ 257946 h 594502"/>
              <a:gd name="connsiteX1092" fmla="*/ 1057676 w 1088317"/>
              <a:gd name="connsiteY1092" fmla="*/ 258194 h 594502"/>
              <a:gd name="connsiteX1093" fmla="*/ 1059314 w 1088317"/>
              <a:gd name="connsiteY1093" fmla="*/ 256261 h 594502"/>
              <a:gd name="connsiteX1094" fmla="*/ 1060657 w 1088317"/>
              <a:gd name="connsiteY1094" fmla="*/ 254565 h 594502"/>
              <a:gd name="connsiteX1095" fmla="*/ 1064019 w 1088317"/>
              <a:gd name="connsiteY1095" fmla="*/ 252470 h 594502"/>
              <a:gd name="connsiteX1096" fmla="*/ 1066810 w 1088317"/>
              <a:gd name="connsiteY1096" fmla="*/ 249622 h 594502"/>
              <a:gd name="connsiteX1097" fmla="*/ 1069153 w 1088317"/>
              <a:gd name="connsiteY1097" fmla="*/ 247088 h 594502"/>
              <a:gd name="connsiteX1098" fmla="*/ 1070906 w 1088317"/>
              <a:gd name="connsiteY1098" fmla="*/ 246755 h 594502"/>
              <a:gd name="connsiteX1099" fmla="*/ 1072325 w 1088317"/>
              <a:gd name="connsiteY1099" fmla="*/ 247936 h 594502"/>
              <a:gd name="connsiteX1100" fmla="*/ 1072382 w 1088317"/>
              <a:gd name="connsiteY1100" fmla="*/ 250127 h 594502"/>
              <a:gd name="connsiteX1101" fmla="*/ 1070629 w 1088317"/>
              <a:gd name="connsiteY1101" fmla="*/ 251727 h 594502"/>
              <a:gd name="connsiteX1102" fmla="*/ 1069257 w 1088317"/>
              <a:gd name="connsiteY1102" fmla="*/ 253660 h 594502"/>
              <a:gd name="connsiteX1103" fmla="*/ 1069582 w 1088317"/>
              <a:gd name="connsiteY1103" fmla="*/ 255594 h 594502"/>
              <a:gd name="connsiteX1104" fmla="*/ 1071934 w 1088317"/>
              <a:gd name="connsiteY1104" fmla="*/ 255765 h 594502"/>
              <a:gd name="connsiteX1105" fmla="*/ 1074544 w 1088317"/>
              <a:gd name="connsiteY1105" fmla="*/ 258671 h 594502"/>
              <a:gd name="connsiteX1106" fmla="*/ 1078316 w 1088317"/>
              <a:gd name="connsiteY1106" fmla="*/ 265462 h 594502"/>
              <a:gd name="connsiteX1107" fmla="*/ 1079592 w 1088317"/>
              <a:gd name="connsiteY1107" fmla="*/ 266881 h 594502"/>
              <a:gd name="connsiteX1108" fmla="*/ 1081459 w 1088317"/>
              <a:gd name="connsiteY1108" fmla="*/ 268214 h 594502"/>
              <a:gd name="connsiteX1109" fmla="*/ 1083526 w 1088317"/>
              <a:gd name="connsiteY1109" fmla="*/ 268815 h 594502"/>
              <a:gd name="connsiteX1110" fmla="*/ 1085812 w 1088317"/>
              <a:gd name="connsiteY1110" fmla="*/ 269786 h 594502"/>
              <a:gd name="connsiteX1111" fmla="*/ 1087508 w 1088317"/>
              <a:gd name="connsiteY1111" fmla="*/ 272577 h 594502"/>
              <a:gd name="connsiteX1112" fmla="*/ 1088317 w 1088317"/>
              <a:gd name="connsiteY1112" fmla="*/ 275111 h 594502"/>
              <a:gd name="connsiteX1113" fmla="*/ 98936 w 1088317"/>
              <a:gd name="connsiteY1113" fmla="*/ 436055 h 594502"/>
              <a:gd name="connsiteX1114" fmla="*/ 98013 w 1088317"/>
              <a:gd name="connsiteY1114" fmla="*/ 436569 h 594502"/>
              <a:gd name="connsiteX1115" fmla="*/ 97450 w 1088317"/>
              <a:gd name="connsiteY1115" fmla="*/ 434169 h 594502"/>
              <a:gd name="connsiteX1116" fmla="*/ 98479 w 1088317"/>
              <a:gd name="connsiteY1116" fmla="*/ 432149 h 594502"/>
              <a:gd name="connsiteX1117" fmla="*/ 99946 w 1088317"/>
              <a:gd name="connsiteY1117" fmla="*/ 431883 h 594502"/>
              <a:gd name="connsiteX1118" fmla="*/ 99441 w 1088317"/>
              <a:gd name="connsiteY1118" fmla="*/ 435073 h 594502"/>
              <a:gd name="connsiteX1119" fmla="*/ 98936 w 1088317"/>
              <a:gd name="connsiteY1119" fmla="*/ 436055 h 594502"/>
              <a:gd name="connsiteX1120" fmla="*/ 95545 w 1088317"/>
              <a:gd name="connsiteY1120" fmla="*/ 440474 h 594502"/>
              <a:gd name="connsiteX1121" fmla="*/ 94584 w 1088317"/>
              <a:gd name="connsiteY1121" fmla="*/ 441531 h 594502"/>
              <a:gd name="connsiteX1122" fmla="*/ 93155 w 1088317"/>
              <a:gd name="connsiteY1122" fmla="*/ 441370 h 594502"/>
              <a:gd name="connsiteX1123" fmla="*/ 90478 w 1088317"/>
              <a:gd name="connsiteY1123" fmla="*/ 437379 h 594502"/>
              <a:gd name="connsiteX1124" fmla="*/ 91230 w 1088317"/>
              <a:gd name="connsiteY1124" fmla="*/ 433321 h 594502"/>
              <a:gd name="connsiteX1125" fmla="*/ 92203 w 1088317"/>
              <a:gd name="connsiteY1125" fmla="*/ 432492 h 594502"/>
              <a:gd name="connsiteX1126" fmla="*/ 93555 w 1088317"/>
              <a:gd name="connsiteY1126" fmla="*/ 431921 h 594502"/>
              <a:gd name="connsiteX1127" fmla="*/ 93736 w 1088317"/>
              <a:gd name="connsiteY1127" fmla="*/ 432816 h 594502"/>
              <a:gd name="connsiteX1128" fmla="*/ 91840 w 1088317"/>
              <a:gd name="connsiteY1128" fmla="*/ 434635 h 594502"/>
              <a:gd name="connsiteX1129" fmla="*/ 91660 w 1088317"/>
              <a:gd name="connsiteY1129" fmla="*/ 436931 h 594502"/>
              <a:gd name="connsiteX1130" fmla="*/ 93250 w 1088317"/>
              <a:gd name="connsiteY1130" fmla="*/ 439474 h 594502"/>
              <a:gd name="connsiteX1131" fmla="*/ 95545 w 1088317"/>
              <a:gd name="connsiteY1131" fmla="*/ 440474 h 594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</a:cxnLst>
            <a:rect l="l" t="t" r="r" b="b"/>
            <a:pathLst>
              <a:path w="1088317" h="594502">
                <a:moveTo>
                  <a:pt x="1088317" y="275111"/>
                </a:moveTo>
                <a:lnTo>
                  <a:pt x="1085841" y="274301"/>
                </a:lnTo>
                <a:lnTo>
                  <a:pt x="1080983" y="274130"/>
                </a:lnTo>
                <a:lnTo>
                  <a:pt x="1078021" y="274634"/>
                </a:lnTo>
                <a:lnTo>
                  <a:pt x="1076630" y="274920"/>
                </a:lnTo>
                <a:lnTo>
                  <a:pt x="1074554" y="276587"/>
                </a:lnTo>
                <a:lnTo>
                  <a:pt x="1073077" y="278244"/>
                </a:lnTo>
                <a:lnTo>
                  <a:pt x="1072429" y="281064"/>
                </a:lnTo>
                <a:lnTo>
                  <a:pt x="1073211" y="284245"/>
                </a:lnTo>
                <a:lnTo>
                  <a:pt x="1072144" y="290856"/>
                </a:lnTo>
                <a:lnTo>
                  <a:pt x="1070696" y="293341"/>
                </a:lnTo>
                <a:lnTo>
                  <a:pt x="1067648" y="297656"/>
                </a:lnTo>
                <a:lnTo>
                  <a:pt x="1065876" y="298590"/>
                </a:lnTo>
                <a:lnTo>
                  <a:pt x="1062904" y="299361"/>
                </a:lnTo>
                <a:lnTo>
                  <a:pt x="1060047" y="300637"/>
                </a:lnTo>
                <a:lnTo>
                  <a:pt x="1054446" y="301876"/>
                </a:lnTo>
                <a:lnTo>
                  <a:pt x="1048398" y="302505"/>
                </a:lnTo>
                <a:lnTo>
                  <a:pt x="1046245" y="303428"/>
                </a:lnTo>
                <a:lnTo>
                  <a:pt x="1044712" y="306372"/>
                </a:lnTo>
                <a:lnTo>
                  <a:pt x="1043626" y="308820"/>
                </a:lnTo>
                <a:lnTo>
                  <a:pt x="1042959" y="310687"/>
                </a:lnTo>
                <a:lnTo>
                  <a:pt x="1041245" y="316764"/>
                </a:lnTo>
                <a:lnTo>
                  <a:pt x="1040273" y="322183"/>
                </a:lnTo>
                <a:lnTo>
                  <a:pt x="1041225" y="328898"/>
                </a:lnTo>
                <a:lnTo>
                  <a:pt x="1041940" y="336337"/>
                </a:lnTo>
                <a:lnTo>
                  <a:pt x="1041892" y="338899"/>
                </a:lnTo>
                <a:lnTo>
                  <a:pt x="1043369" y="342690"/>
                </a:lnTo>
                <a:lnTo>
                  <a:pt x="1044112" y="345015"/>
                </a:lnTo>
                <a:lnTo>
                  <a:pt x="1043759" y="348310"/>
                </a:lnTo>
                <a:lnTo>
                  <a:pt x="1041635" y="350901"/>
                </a:lnTo>
                <a:lnTo>
                  <a:pt x="1040359" y="354330"/>
                </a:lnTo>
                <a:lnTo>
                  <a:pt x="1039159" y="355787"/>
                </a:lnTo>
                <a:lnTo>
                  <a:pt x="1035701" y="356445"/>
                </a:lnTo>
                <a:lnTo>
                  <a:pt x="1032443" y="356845"/>
                </a:lnTo>
                <a:lnTo>
                  <a:pt x="1029158" y="359788"/>
                </a:lnTo>
                <a:lnTo>
                  <a:pt x="1026529" y="361817"/>
                </a:lnTo>
                <a:lnTo>
                  <a:pt x="1022414" y="364398"/>
                </a:lnTo>
                <a:lnTo>
                  <a:pt x="1020480" y="364884"/>
                </a:lnTo>
                <a:lnTo>
                  <a:pt x="1019413" y="363569"/>
                </a:lnTo>
                <a:lnTo>
                  <a:pt x="1018709" y="360645"/>
                </a:lnTo>
                <a:lnTo>
                  <a:pt x="1017299" y="359350"/>
                </a:lnTo>
                <a:lnTo>
                  <a:pt x="1015308" y="359245"/>
                </a:lnTo>
                <a:lnTo>
                  <a:pt x="1013708" y="359216"/>
                </a:lnTo>
                <a:lnTo>
                  <a:pt x="1008536" y="358426"/>
                </a:lnTo>
                <a:lnTo>
                  <a:pt x="1005221" y="358483"/>
                </a:lnTo>
                <a:lnTo>
                  <a:pt x="1002735" y="359112"/>
                </a:lnTo>
                <a:lnTo>
                  <a:pt x="999897" y="359426"/>
                </a:lnTo>
                <a:lnTo>
                  <a:pt x="994991" y="358359"/>
                </a:lnTo>
                <a:lnTo>
                  <a:pt x="991820" y="357454"/>
                </a:lnTo>
                <a:lnTo>
                  <a:pt x="989686" y="356588"/>
                </a:lnTo>
                <a:lnTo>
                  <a:pt x="984590" y="354025"/>
                </a:lnTo>
                <a:lnTo>
                  <a:pt x="977894" y="350977"/>
                </a:lnTo>
                <a:lnTo>
                  <a:pt x="975151" y="350082"/>
                </a:lnTo>
                <a:lnTo>
                  <a:pt x="973522" y="350996"/>
                </a:lnTo>
                <a:lnTo>
                  <a:pt x="973274" y="352739"/>
                </a:lnTo>
                <a:lnTo>
                  <a:pt x="972846" y="356959"/>
                </a:lnTo>
                <a:lnTo>
                  <a:pt x="972065" y="359597"/>
                </a:lnTo>
                <a:lnTo>
                  <a:pt x="967397" y="372894"/>
                </a:lnTo>
                <a:lnTo>
                  <a:pt x="964512" y="382095"/>
                </a:lnTo>
                <a:lnTo>
                  <a:pt x="960844" y="390887"/>
                </a:lnTo>
                <a:lnTo>
                  <a:pt x="959682" y="396764"/>
                </a:lnTo>
                <a:lnTo>
                  <a:pt x="957492" y="404184"/>
                </a:lnTo>
                <a:lnTo>
                  <a:pt x="955310" y="409547"/>
                </a:lnTo>
                <a:lnTo>
                  <a:pt x="954424" y="412461"/>
                </a:lnTo>
                <a:lnTo>
                  <a:pt x="954348" y="413652"/>
                </a:lnTo>
                <a:lnTo>
                  <a:pt x="954729" y="415319"/>
                </a:lnTo>
                <a:lnTo>
                  <a:pt x="958072" y="417138"/>
                </a:lnTo>
                <a:lnTo>
                  <a:pt x="961577" y="418252"/>
                </a:lnTo>
                <a:lnTo>
                  <a:pt x="962349" y="418948"/>
                </a:lnTo>
                <a:lnTo>
                  <a:pt x="962730" y="420834"/>
                </a:lnTo>
                <a:lnTo>
                  <a:pt x="962597" y="423920"/>
                </a:lnTo>
                <a:lnTo>
                  <a:pt x="961959" y="426834"/>
                </a:lnTo>
                <a:lnTo>
                  <a:pt x="960949" y="429120"/>
                </a:lnTo>
                <a:lnTo>
                  <a:pt x="959949" y="430254"/>
                </a:lnTo>
                <a:lnTo>
                  <a:pt x="958806" y="430321"/>
                </a:lnTo>
                <a:lnTo>
                  <a:pt x="956615" y="428853"/>
                </a:lnTo>
                <a:lnTo>
                  <a:pt x="954663" y="427215"/>
                </a:lnTo>
                <a:lnTo>
                  <a:pt x="953148" y="426720"/>
                </a:lnTo>
                <a:lnTo>
                  <a:pt x="949300" y="427634"/>
                </a:lnTo>
                <a:lnTo>
                  <a:pt x="945738" y="428882"/>
                </a:lnTo>
                <a:lnTo>
                  <a:pt x="944547" y="428920"/>
                </a:lnTo>
                <a:lnTo>
                  <a:pt x="942480" y="428120"/>
                </a:lnTo>
                <a:lnTo>
                  <a:pt x="940394" y="426463"/>
                </a:lnTo>
                <a:lnTo>
                  <a:pt x="939565" y="423253"/>
                </a:lnTo>
                <a:lnTo>
                  <a:pt x="937775" y="421795"/>
                </a:lnTo>
                <a:lnTo>
                  <a:pt x="935374" y="423253"/>
                </a:lnTo>
                <a:lnTo>
                  <a:pt x="928231" y="425701"/>
                </a:lnTo>
                <a:lnTo>
                  <a:pt x="920363" y="428615"/>
                </a:lnTo>
                <a:lnTo>
                  <a:pt x="915362" y="430121"/>
                </a:lnTo>
                <a:lnTo>
                  <a:pt x="913409" y="429892"/>
                </a:lnTo>
                <a:lnTo>
                  <a:pt x="909533" y="430235"/>
                </a:lnTo>
                <a:lnTo>
                  <a:pt x="906171" y="431044"/>
                </a:lnTo>
                <a:lnTo>
                  <a:pt x="903647" y="432168"/>
                </a:lnTo>
                <a:lnTo>
                  <a:pt x="898665" y="433721"/>
                </a:lnTo>
                <a:lnTo>
                  <a:pt x="894141" y="434759"/>
                </a:lnTo>
                <a:lnTo>
                  <a:pt x="891226" y="437112"/>
                </a:lnTo>
                <a:lnTo>
                  <a:pt x="889131" y="439379"/>
                </a:lnTo>
                <a:lnTo>
                  <a:pt x="889216" y="440236"/>
                </a:lnTo>
                <a:lnTo>
                  <a:pt x="890740" y="441579"/>
                </a:lnTo>
                <a:lnTo>
                  <a:pt x="892483" y="442627"/>
                </a:lnTo>
                <a:lnTo>
                  <a:pt x="895969" y="442379"/>
                </a:lnTo>
                <a:lnTo>
                  <a:pt x="899370" y="442217"/>
                </a:lnTo>
                <a:lnTo>
                  <a:pt x="902198" y="443636"/>
                </a:lnTo>
                <a:lnTo>
                  <a:pt x="904733" y="444551"/>
                </a:lnTo>
                <a:lnTo>
                  <a:pt x="905428" y="445732"/>
                </a:lnTo>
                <a:lnTo>
                  <a:pt x="904733" y="446884"/>
                </a:lnTo>
                <a:lnTo>
                  <a:pt x="903265" y="447151"/>
                </a:lnTo>
                <a:lnTo>
                  <a:pt x="902751" y="447951"/>
                </a:lnTo>
                <a:lnTo>
                  <a:pt x="903008" y="449028"/>
                </a:lnTo>
                <a:lnTo>
                  <a:pt x="902037" y="451828"/>
                </a:lnTo>
                <a:lnTo>
                  <a:pt x="901532" y="456067"/>
                </a:lnTo>
                <a:lnTo>
                  <a:pt x="902037" y="460238"/>
                </a:lnTo>
                <a:lnTo>
                  <a:pt x="902313" y="464077"/>
                </a:lnTo>
                <a:lnTo>
                  <a:pt x="902132" y="466011"/>
                </a:lnTo>
                <a:lnTo>
                  <a:pt x="902037" y="468763"/>
                </a:lnTo>
                <a:lnTo>
                  <a:pt x="903113" y="470621"/>
                </a:lnTo>
                <a:lnTo>
                  <a:pt x="904075" y="474155"/>
                </a:lnTo>
                <a:lnTo>
                  <a:pt x="905799" y="476364"/>
                </a:lnTo>
                <a:lnTo>
                  <a:pt x="908399" y="484003"/>
                </a:lnTo>
                <a:lnTo>
                  <a:pt x="909933" y="488452"/>
                </a:lnTo>
                <a:lnTo>
                  <a:pt x="911343" y="493481"/>
                </a:lnTo>
                <a:lnTo>
                  <a:pt x="910324" y="496195"/>
                </a:lnTo>
                <a:lnTo>
                  <a:pt x="910390" y="497767"/>
                </a:lnTo>
                <a:lnTo>
                  <a:pt x="912048" y="499081"/>
                </a:lnTo>
                <a:lnTo>
                  <a:pt x="912772" y="501644"/>
                </a:lnTo>
                <a:lnTo>
                  <a:pt x="913543" y="503206"/>
                </a:lnTo>
                <a:lnTo>
                  <a:pt x="913333" y="504758"/>
                </a:lnTo>
                <a:lnTo>
                  <a:pt x="912629" y="505358"/>
                </a:lnTo>
                <a:lnTo>
                  <a:pt x="909038" y="504415"/>
                </a:lnTo>
                <a:lnTo>
                  <a:pt x="906095" y="505968"/>
                </a:lnTo>
                <a:lnTo>
                  <a:pt x="902970" y="507530"/>
                </a:lnTo>
                <a:lnTo>
                  <a:pt x="902551" y="508359"/>
                </a:lnTo>
                <a:lnTo>
                  <a:pt x="902465" y="509264"/>
                </a:lnTo>
                <a:lnTo>
                  <a:pt x="902780" y="510054"/>
                </a:lnTo>
                <a:lnTo>
                  <a:pt x="904580" y="511445"/>
                </a:lnTo>
                <a:lnTo>
                  <a:pt x="907066" y="512312"/>
                </a:lnTo>
                <a:lnTo>
                  <a:pt x="906942" y="513702"/>
                </a:lnTo>
                <a:lnTo>
                  <a:pt x="903866" y="514340"/>
                </a:lnTo>
                <a:lnTo>
                  <a:pt x="899227" y="516465"/>
                </a:lnTo>
                <a:lnTo>
                  <a:pt x="897941" y="518741"/>
                </a:lnTo>
                <a:lnTo>
                  <a:pt x="896951" y="521246"/>
                </a:lnTo>
                <a:lnTo>
                  <a:pt x="896864" y="522694"/>
                </a:lnTo>
                <a:lnTo>
                  <a:pt x="897331" y="526571"/>
                </a:lnTo>
                <a:lnTo>
                  <a:pt x="898036" y="530857"/>
                </a:lnTo>
                <a:lnTo>
                  <a:pt x="899360" y="535372"/>
                </a:lnTo>
                <a:lnTo>
                  <a:pt x="899465" y="536762"/>
                </a:lnTo>
                <a:lnTo>
                  <a:pt x="898779" y="537753"/>
                </a:lnTo>
                <a:lnTo>
                  <a:pt x="898141" y="538391"/>
                </a:lnTo>
                <a:lnTo>
                  <a:pt x="894455" y="534324"/>
                </a:lnTo>
                <a:lnTo>
                  <a:pt x="890435" y="530352"/>
                </a:lnTo>
                <a:lnTo>
                  <a:pt x="887292" y="529438"/>
                </a:lnTo>
                <a:lnTo>
                  <a:pt x="881815" y="528781"/>
                </a:lnTo>
                <a:lnTo>
                  <a:pt x="878910" y="528752"/>
                </a:lnTo>
                <a:lnTo>
                  <a:pt x="877262" y="527809"/>
                </a:lnTo>
                <a:lnTo>
                  <a:pt x="875643" y="525504"/>
                </a:lnTo>
                <a:lnTo>
                  <a:pt x="873709" y="523418"/>
                </a:lnTo>
                <a:lnTo>
                  <a:pt x="871233" y="521208"/>
                </a:lnTo>
                <a:lnTo>
                  <a:pt x="870223" y="517836"/>
                </a:lnTo>
                <a:lnTo>
                  <a:pt x="869204" y="517236"/>
                </a:lnTo>
                <a:lnTo>
                  <a:pt x="867413" y="517665"/>
                </a:lnTo>
                <a:lnTo>
                  <a:pt x="864423" y="517560"/>
                </a:lnTo>
                <a:lnTo>
                  <a:pt x="862746" y="517265"/>
                </a:lnTo>
                <a:lnTo>
                  <a:pt x="860241" y="516684"/>
                </a:lnTo>
                <a:lnTo>
                  <a:pt x="856250" y="515303"/>
                </a:lnTo>
                <a:lnTo>
                  <a:pt x="853097" y="513998"/>
                </a:lnTo>
                <a:lnTo>
                  <a:pt x="849126" y="513750"/>
                </a:lnTo>
                <a:lnTo>
                  <a:pt x="846840" y="514007"/>
                </a:lnTo>
                <a:lnTo>
                  <a:pt x="839705" y="514255"/>
                </a:lnTo>
                <a:lnTo>
                  <a:pt x="833781" y="512883"/>
                </a:lnTo>
                <a:lnTo>
                  <a:pt x="828990" y="512636"/>
                </a:lnTo>
                <a:lnTo>
                  <a:pt x="826037" y="512712"/>
                </a:lnTo>
                <a:lnTo>
                  <a:pt x="824627" y="512540"/>
                </a:lnTo>
                <a:lnTo>
                  <a:pt x="822208" y="512550"/>
                </a:lnTo>
                <a:lnTo>
                  <a:pt x="818645" y="512255"/>
                </a:lnTo>
                <a:lnTo>
                  <a:pt x="813883" y="510140"/>
                </a:lnTo>
                <a:lnTo>
                  <a:pt x="812035" y="510035"/>
                </a:lnTo>
                <a:lnTo>
                  <a:pt x="810863" y="510111"/>
                </a:lnTo>
                <a:lnTo>
                  <a:pt x="802900" y="511664"/>
                </a:lnTo>
                <a:lnTo>
                  <a:pt x="799233" y="512026"/>
                </a:lnTo>
                <a:lnTo>
                  <a:pt x="791452" y="511845"/>
                </a:lnTo>
                <a:lnTo>
                  <a:pt x="783813" y="511673"/>
                </a:lnTo>
                <a:lnTo>
                  <a:pt x="781355" y="511350"/>
                </a:lnTo>
                <a:lnTo>
                  <a:pt x="779993" y="511512"/>
                </a:lnTo>
                <a:lnTo>
                  <a:pt x="777107" y="515236"/>
                </a:lnTo>
                <a:lnTo>
                  <a:pt x="775868" y="515817"/>
                </a:lnTo>
                <a:lnTo>
                  <a:pt x="768668" y="515007"/>
                </a:lnTo>
                <a:lnTo>
                  <a:pt x="760152" y="512559"/>
                </a:lnTo>
                <a:lnTo>
                  <a:pt x="753999" y="509873"/>
                </a:lnTo>
                <a:lnTo>
                  <a:pt x="748779" y="507025"/>
                </a:lnTo>
                <a:lnTo>
                  <a:pt x="741865" y="502530"/>
                </a:lnTo>
                <a:lnTo>
                  <a:pt x="737731" y="500310"/>
                </a:lnTo>
                <a:lnTo>
                  <a:pt x="737131" y="501587"/>
                </a:lnTo>
                <a:lnTo>
                  <a:pt x="736035" y="501996"/>
                </a:lnTo>
                <a:lnTo>
                  <a:pt x="734444" y="502196"/>
                </a:lnTo>
                <a:lnTo>
                  <a:pt x="730778" y="501968"/>
                </a:lnTo>
                <a:lnTo>
                  <a:pt x="729082" y="504244"/>
                </a:lnTo>
                <a:lnTo>
                  <a:pt x="724605" y="505873"/>
                </a:lnTo>
                <a:lnTo>
                  <a:pt x="721757" y="507330"/>
                </a:lnTo>
                <a:lnTo>
                  <a:pt x="720271" y="508978"/>
                </a:lnTo>
                <a:lnTo>
                  <a:pt x="717433" y="519865"/>
                </a:lnTo>
                <a:lnTo>
                  <a:pt x="716671" y="523837"/>
                </a:lnTo>
                <a:lnTo>
                  <a:pt x="718576" y="530505"/>
                </a:lnTo>
                <a:lnTo>
                  <a:pt x="716395" y="530114"/>
                </a:lnTo>
                <a:lnTo>
                  <a:pt x="713833" y="528409"/>
                </a:lnTo>
                <a:lnTo>
                  <a:pt x="712947" y="527066"/>
                </a:lnTo>
                <a:lnTo>
                  <a:pt x="710479" y="526247"/>
                </a:lnTo>
                <a:lnTo>
                  <a:pt x="701507" y="525008"/>
                </a:lnTo>
                <a:lnTo>
                  <a:pt x="699831" y="523475"/>
                </a:lnTo>
                <a:lnTo>
                  <a:pt x="698783" y="522227"/>
                </a:lnTo>
                <a:lnTo>
                  <a:pt x="696459" y="521408"/>
                </a:lnTo>
                <a:lnTo>
                  <a:pt x="693173" y="520779"/>
                </a:lnTo>
                <a:lnTo>
                  <a:pt x="686029" y="517884"/>
                </a:lnTo>
                <a:lnTo>
                  <a:pt x="682981" y="517779"/>
                </a:lnTo>
                <a:lnTo>
                  <a:pt x="673761" y="515550"/>
                </a:lnTo>
                <a:lnTo>
                  <a:pt x="672256" y="515569"/>
                </a:lnTo>
                <a:lnTo>
                  <a:pt x="671570" y="515664"/>
                </a:lnTo>
                <a:lnTo>
                  <a:pt x="667988" y="517122"/>
                </a:lnTo>
                <a:lnTo>
                  <a:pt x="665674" y="517541"/>
                </a:lnTo>
                <a:lnTo>
                  <a:pt x="663207" y="516950"/>
                </a:lnTo>
                <a:lnTo>
                  <a:pt x="658787" y="518751"/>
                </a:lnTo>
                <a:lnTo>
                  <a:pt x="656397" y="521151"/>
                </a:lnTo>
                <a:lnTo>
                  <a:pt x="654425" y="524085"/>
                </a:lnTo>
                <a:lnTo>
                  <a:pt x="652539" y="525932"/>
                </a:lnTo>
                <a:lnTo>
                  <a:pt x="651977" y="528695"/>
                </a:lnTo>
                <a:lnTo>
                  <a:pt x="650643" y="530123"/>
                </a:lnTo>
                <a:lnTo>
                  <a:pt x="649053" y="532981"/>
                </a:lnTo>
                <a:lnTo>
                  <a:pt x="649053" y="534648"/>
                </a:lnTo>
                <a:lnTo>
                  <a:pt x="650491" y="536267"/>
                </a:lnTo>
                <a:lnTo>
                  <a:pt x="648186" y="537763"/>
                </a:lnTo>
                <a:lnTo>
                  <a:pt x="645624" y="538229"/>
                </a:lnTo>
                <a:lnTo>
                  <a:pt x="644300" y="539144"/>
                </a:lnTo>
                <a:lnTo>
                  <a:pt x="642890" y="541344"/>
                </a:lnTo>
                <a:lnTo>
                  <a:pt x="641575" y="543230"/>
                </a:lnTo>
                <a:lnTo>
                  <a:pt x="640804" y="543896"/>
                </a:lnTo>
                <a:lnTo>
                  <a:pt x="639623" y="543773"/>
                </a:lnTo>
                <a:lnTo>
                  <a:pt x="638251" y="542306"/>
                </a:lnTo>
                <a:lnTo>
                  <a:pt x="636299" y="542373"/>
                </a:lnTo>
                <a:lnTo>
                  <a:pt x="633975" y="544182"/>
                </a:lnTo>
                <a:lnTo>
                  <a:pt x="631213" y="547126"/>
                </a:lnTo>
                <a:lnTo>
                  <a:pt x="627736" y="551612"/>
                </a:lnTo>
                <a:lnTo>
                  <a:pt x="624107" y="553993"/>
                </a:lnTo>
                <a:lnTo>
                  <a:pt x="619516" y="556012"/>
                </a:lnTo>
                <a:lnTo>
                  <a:pt x="616191" y="556908"/>
                </a:lnTo>
                <a:lnTo>
                  <a:pt x="613563" y="558441"/>
                </a:lnTo>
                <a:lnTo>
                  <a:pt x="609172" y="561546"/>
                </a:lnTo>
                <a:lnTo>
                  <a:pt x="608295" y="563375"/>
                </a:lnTo>
                <a:lnTo>
                  <a:pt x="605114" y="564452"/>
                </a:lnTo>
                <a:lnTo>
                  <a:pt x="602552" y="565690"/>
                </a:lnTo>
                <a:lnTo>
                  <a:pt x="600180" y="567757"/>
                </a:lnTo>
                <a:lnTo>
                  <a:pt x="599599" y="571405"/>
                </a:lnTo>
                <a:lnTo>
                  <a:pt x="598094" y="573500"/>
                </a:lnTo>
                <a:lnTo>
                  <a:pt x="594465" y="576367"/>
                </a:lnTo>
                <a:lnTo>
                  <a:pt x="591417" y="579263"/>
                </a:lnTo>
                <a:lnTo>
                  <a:pt x="589426" y="582101"/>
                </a:lnTo>
                <a:lnTo>
                  <a:pt x="587321" y="585102"/>
                </a:lnTo>
                <a:lnTo>
                  <a:pt x="586664" y="586750"/>
                </a:lnTo>
                <a:lnTo>
                  <a:pt x="586588" y="589007"/>
                </a:lnTo>
                <a:lnTo>
                  <a:pt x="587579" y="590902"/>
                </a:lnTo>
                <a:lnTo>
                  <a:pt x="587769" y="592703"/>
                </a:lnTo>
                <a:lnTo>
                  <a:pt x="587017" y="594008"/>
                </a:lnTo>
                <a:lnTo>
                  <a:pt x="584959" y="594503"/>
                </a:lnTo>
                <a:lnTo>
                  <a:pt x="582806" y="594122"/>
                </a:lnTo>
                <a:lnTo>
                  <a:pt x="579501" y="592836"/>
                </a:lnTo>
                <a:lnTo>
                  <a:pt x="575986" y="590531"/>
                </a:lnTo>
                <a:lnTo>
                  <a:pt x="574700" y="589397"/>
                </a:lnTo>
                <a:lnTo>
                  <a:pt x="572977" y="587454"/>
                </a:lnTo>
                <a:lnTo>
                  <a:pt x="573224" y="585654"/>
                </a:lnTo>
                <a:lnTo>
                  <a:pt x="574110" y="582139"/>
                </a:lnTo>
                <a:lnTo>
                  <a:pt x="574710" y="579730"/>
                </a:lnTo>
                <a:lnTo>
                  <a:pt x="573281" y="578577"/>
                </a:lnTo>
                <a:lnTo>
                  <a:pt x="572224" y="577339"/>
                </a:lnTo>
                <a:lnTo>
                  <a:pt x="571472" y="576148"/>
                </a:lnTo>
                <a:lnTo>
                  <a:pt x="569986" y="573796"/>
                </a:lnTo>
                <a:lnTo>
                  <a:pt x="568119" y="574377"/>
                </a:lnTo>
                <a:lnTo>
                  <a:pt x="566500" y="574958"/>
                </a:lnTo>
                <a:lnTo>
                  <a:pt x="564623" y="574129"/>
                </a:lnTo>
                <a:lnTo>
                  <a:pt x="559089" y="574491"/>
                </a:lnTo>
                <a:lnTo>
                  <a:pt x="554917" y="574758"/>
                </a:lnTo>
                <a:lnTo>
                  <a:pt x="550993" y="575005"/>
                </a:lnTo>
                <a:lnTo>
                  <a:pt x="546021" y="575329"/>
                </a:lnTo>
                <a:lnTo>
                  <a:pt x="540020" y="575720"/>
                </a:lnTo>
                <a:lnTo>
                  <a:pt x="538296" y="575205"/>
                </a:lnTo>
                <a:lnTo>
                  <a:pt x="537220" y="574424"/>
                </a:lnTo>
                <a:lnTo>
                  <a:pt x="536134" y="571176"/>
                </a:lnTo>
                <a:lnTo>
                  <a:pt x="535505" y="568414"/>
                </a:lnTo>
                <a:lnTo>
                  <a:pt x="534343" y="563242"/>
                </a:lnTo>
                <a:lnTo>
                  <a:pt x="533562" y="559232"/>
                </a:lnTo>
                <a:lnTo>
                  <a:pt x="532638" y="554450"/>
                </a:lnTo>
                <a:lnTo>
                  <a:pt x="532029" y="549154"/>
                </a:lnTo>
                <a:lnTo>
                  <a:pt x="531590" y="545382"/>
                </a:lnTo>
                <a:lnTo>
                  <a:pt x="527047" y="545259"/>
                </a:lnTo>
                <a:lnTo>
                  <a:pt x="523418" y="545164"/>
                </a:lnTo>
                <a:lnTo>
                  <a:pt x="518513" y="545030"/>
                </a:lnTo>
                <a:lnTo>
                  <a:pt x="518551" y="542020"/>
                </a:lnTo>
                <a:lnTo>
                  <a:pt x="518608" y="538220"/>
                </a:lnTo>
                <a:lnTo>
                  <a:pt x="518675" y="533886"/>
                </a:lnTo>
                <a:lnTo>
                  <a:pt x="519589" y="528190"/>
                </a:lnTo>
                <a:lnTo>
                  <a:pt x="519932" y="523408"/>
                </a:lnTo>
                <a:lnTo>
                  <a:pt x="520361" y="517550"/>
                </a:lnTo>
                <a:lnTo>
                  <a:pt x="520627" y="513674"/>
                </a:lnTo>
                <a:lnTo>
                  <a:pt x="520932" y="509397"/>
                </a:lnTo>
                <a:lnTo>
                  <a:pt x="518399" y="510721"/>
                </a:lnTo>
                <a:lnTo>
                  <a:pt x="515607" y="512178"/>
                </a:lnTo>
                <a:lnTo>
                  <a:pt x="512988" y="513540"/>
                </a:lnTo>
                <a:lnTo>
                  <a:pt x="511188" y="510083"/>
                </a:lnTo>
                <a:lnTo>
                  <a:pt x="509435" y="506711"/>
                </a:lnTo>
                <a:lnTo>
                  <a:pt x="506778" y="501577"/>
                </a:lnTo>
                <a:lnTo>
                  <a:pt x="504787" y="497729"/>
                </a:lnTo>
                <a:lnTo>
                  <a:pt x="501329" y="495472"/>
                </a:lnTo>
                <a:lnTo>
                  <a:pt x="498748" y="493804"/>
                </a:lnTo>
                <a:lnTo>
                  <a:pt x="496091" y="490995"/>
                </a:lnTo>
                <a:lnTo>
                  <a:pt x="493795" y="488071"/>
                </a:lnTo>
                <a:lnTo>
                  <a:pt x="491614" y="485289"/>
                </a:lnTo>
                <a:lnTo>
                  <a:pt x="489004" y="482880"/>
                </a:lnTo>
                <a:lnTo>
                  <a:pt x="486499" y="483641"/>
                </a:lnTo>
                <a:lnTo>
                  <a:pt x="483670" y="485156"/>
                </a:lnTo>
                <a:lnTo>
                  <a:pt x="480946" y="486604"/>
                </a:lnTo>
                <a:lnTo>
                  <a:pt x="478060" y="488147"/>
                </a:lnTo>
                <a:lnTo>
                  <a:pt x="476651" y="488899"/>
                </a:lnTo>
                <a:lnTo>
                  <a:pt x="473297" y="488614"/>
                </a:lnTo>
                <a:lnTo>
                  <a:pt x="470373" y="488366"/>
                </a:lnTo>
                <a:lnTo>
                  <a:pt x="465144" y="487918"/>
                </a:lnTo>
                <a:lnTo>
                  <a:pt x="460734" y="487537"/>
                </a:lnTo>
                <a:lnTo>
                  <a:pt x="456229" y="487147"/>
                </a:lnTo>
                <a:lnTo>
                  <a:pt x="449952" y="486604"/>
                </a:lnTo>
                <a:lnTo>
                  <a:pt x="443589" y="486061"/>
                </a:lnTo>
                <a:lnTo>
                  <a:pt x="439341" y="486785"/>
                </a:lnTo>
                <a:lnTo>
                  <a:pt x="433950" y="487689"/>
                </a:lnTo>
                <a:lnTo>
                  <a:pt x="428292" y="488642"/>
                </a:lnTo>
                <a:lnTo>
                  <a:pt x="423615" y="489433"/>
                </a:lnTo>
                <a:lnTo>
                  <a:pt x="417691" y="490423"/>
                </a:lnTo>
                <a:lnTo>
                  <a:pt x="413261" y="491166"/>
                </a:lnTo>
                <a:lnTo>
                  <a:pt x="411080" y="491061"/>
                </a:lnTo>
                <a:lnTo>
                  <a:pt x="408337" y="487937"/>
                </a:lnTo>
                <a:lnTo>
                  <a:pt x="403936" y="482918"/>
                </a:lnTo>
                <a:lnTo>
                  <a:pt x="401279" y="479870"/>
                </a:lnTo>
                <a:lnTo>
                  <a:pt x="398669" y="476879"/>
                </a:lnTo>
                <a:lnTo>
                  <a:pt x="394897" y="472564"/>
                </a:lnTo>
                <a:lnTo>
                  <a:pt x="391869" y="469287"/>
                </a:lnTo>
                <a:lnTo>
                  <a:pt x="388906" y="466087"/>
                </a:lnTo>
                <a:lnTo>
                  <a:pt x="387201" y="463125"/>
                </a:lnTo>
                <a:lnTo>
                  <a:pt x="386353" y="459391"/>
                </a:lnTo>
                <a:lnTo>
                  <a:pt x="384810" y="457695"/>
                </a:lnTo>
                <a:lnTo>
                  <a:pt x="381381" y="455409"/>
                </a:lnTo>
                <a:lnTo>
                  <a:pt x="377686" y="452952"/>
                </a:lnTo>
                <a:lnTo>
                  <a:pt x="373990" y="450494"/>
                </a:lnTo>
                <a:lnTo>
                  <a:pt x="370294" y="448037"/>
                </a:lnTo>
                <a:lnTo>
                  <a:pt x="366599" y="445570"/>
                </a:lnTo>
                <a:lnTo>
                  <a:pt x="362903" y="443103"/>
                </a:lnTo>
                <a:lnTo>
                  <a:pt x="359207" y="440636"/>
                </a:lnTo>
                <a:lnTo>
                  <a:pt x="355511" y="438160"/>
                </a:lnTo>
                <a:lnTo>
                  <a:pt x="351816" y="435683"/>
                </a:lnTo>
                <a:lnTo>
                  <a:pt x="348120" y="433206"/>
                </a:lnTo>
                <a:lnTo>
                  <a:pt x="344424" y="430721"/>
                </a:lnTo>
                <a:lnTo>
                  <a:pt x="340814" y="428263"/>
                </a:lnTo>
                <a:lnTo>
                  <a:pt x="337118" y="425777"/>
                </a:lnTo>
                <a:lnTo>
                  <a:pt x="333423" y="423281"/>
                </a:lnTo>
                <a:lnTo>
                  <a:pt x="329727" y="420786"/>
                </a:lnTo>
                <a:lnTo>
                  <a:pt x="326031" y="418290"/>
                </a:lnTo>
                <a:lnTo>
                  <a:pt x="322336" y="415795"/>
                </a:lnTo>
                <a:lnTo>
                  <a:pt x="319297" y="413976"/>
                </a:lnTo>
                <a:lnTo>
                  <a:pt x="316468" y="414452"/>
                </a:lnTo>
                <a:lnTo>
                  <a:pt x="312239" y="415728"/>
                </a:lnTo>
                <a:lnTo>
                  <a:pt x="307800" y="417062"/>
                </a:lnTo>
                <a:lnTo>
                  <a:pt x="303409" y="418386"/>
                </a:lnTo>
                <a:lnTo>
                  <a:pt x="295542" y="420748"/>
                </a:lnTo>
                <a:lnTo>
                  <a:pt x="290484" y="422272"/>
                </a:lnTo>
                <a:lnTo>
                  <a:pt x="286531" y="423548"/>
                </a:lnTo>
                <a:lnTo>
                  <a:pt x="282321" y="424910"/>
                </a:lnTo>
                <a:lnTo>
                  <a:pt x="276796" y="426691"/>
                </a:lnTo>
                <a:lnTo>
                  <a:pt x="272168" y="428187"/>
                </a:lnTo>
                <a:lnTo>
                  <a:pt x="266748" y="429939"/>
                </a:lnTo>
                <a:lnTo>
                  <a:pt x="261938" y="431492"/>
                </a:lnTo>
                <a:lnTo>
                  <a:pt x="257899" y="432788"/>
                </a:lnTo>
                <a:lnTo>
                  <a:pt x="253689" y="434149"/>
                </a:lnTo>
                <a:lnTo>
                  <a:pt x="250355" y="435216"/>
                </a:lnTo>
                <a:lnTo>
                  <a:pt x="250355" y="443846"/>
                </a:lnTo>
                <a:lnTo>
                  <a:pt x="250355" y="452438"/>
                </a:lnTo>
                <a:lnTo>
                  <a:pt x="250365" y="461000"/>
                </a:lnTo>
                <a:lnTo>
                  <a:pt x="250365" y="469535"/>
                </a:lnTo>
                <a:lnTo>
                  <a:pt x="250365" y="478031"/>
                </a:lnTo>
                <a:lnTo>
                  <a:pt x="250374" y="486490"/>
                </a:lnTo>
                <a:lnTo>
                  <a:pt x="250374" y="494919"/>
                </a:lnTo>
                <a:lnTo>
                  <a:pt x="250374" y="503311"/>
                </a:lnTo>
                <a:lnTo>
                  <a:pt x="250374" y="511673"/>
                </a:lnTo>
                <a:lnTo>
                  <a:pt x="250384" y="520008"/>
                </a:lnTo>
                <a:lnTo>
                  <a:pt x="250384" y="528314"/>
                </a:lnTo>
                <a:lnTo>
                  <a:pt x="250384" y="536591"/>
                </a:lnTo>
                <a:lnTo>
                  <a:pt x="250393" y="544830"/>
                </a:lnTo>
                <a:lnTo>
                  <a:pt x="250393" y="553041"/>
                </a:lnTo>
                <a:lnTo>
                  <a:pt x="250393" y="561222"/>
                </a:lnTo>
                <a:lnTo>
                  <a:pt x="250403" y="569376"/>
                </a:lnTo>
                <a:lnTo>
                  <a:pt x="249260" y="569309"/>
                </a:lnTo>
                <a:lnTo>
                  <a:pt x="246698" y="569786"/>
                </a:lnTo>
                <a:lnTo>
                  <a:pt x="242411" y="570919"/>
                </a:lnTo>
                <a:lnTo>
                  <a:pt x="238849" y="571490"/>
                </a:lnTo>
                <a:lnTo>
                  <a:pt x="237287" y="571138"/>
                </a:lnTo>
                <a:lnTo>
                  <a:pt x="235887" y="570291"/>
                </a:lnTo>
                <a:lnTo>
                  <a:pt x="234658" y="568500"/>
                </a:lnTo>
                <a:lnTo>
                  <a:pt x="232829" y="566318"/>
                </a:lnTo>
                <a:lnTo>
                  <a:pt x="230953" y="564547"/>
                </a:lnTo>
                <a:lnTo>
                  <a:pt x="228619" y="560918"/>
                </a:lnTo>
                <a:lnTo>
                  <a:pt x="227000" y="558127"/>
                </a:lnTo>
                <a:lnTo>
                  <a:pt x="223009" y="552012"/>
                </a:lnTo>
                <a:lnTo>
                  <a:pt x="222447" y="550078"/>
                </a:lnTo>
                <a:lnTo>
                  <a:pt x="221704" y="548107"/>
                </a:lnTo>
                <a:lnTo>
                  <a:pt x="220371" y="546459"/>
                </a:lnTo>
                <a:lnTo>
                  <a:pt x="215665" y="542411"/>
                </a:lnTo>
                <a:lnTo>
                  <a:pt x="210188" y="538753"/>
                </a:lnTo>
                <a:lnTo>
                  <a:pt x="204817" y="535162"/>
                </a:lnTo>
                <a:lnTo>
                  <a:pt x="203302" y="534286"/>
                </a:lnTo>
                <a:lnTo>
                  <a:pt x="200787" y="533172"/>
                </a:lnTo>
                <a:lnTo>
                  <a:pt x="197691" y="533152"/>
                </a:lnTo>
                <a:lnTo>
                  <a:pt x="195577" y="533372"/>
                </a:lnTo>
                <a:lnTo>
                  <a:pt x="189138" y="534562"/>
                </a:lnTo>
                <a:lnTo>
                  <a:pt x="184195" y="535953"/>
                </a:lnTo>
                <a:lnTo>
                  <a:pt x="177498" y="537839"/>
                </a:lnTo>
                <a:lnTo>
                  <a:pt x="172308" y="539925"/>
                </a:lnTo>
                <a:lnTo>
                  <a:pt x="171145" y="540534"/>
                </a:lnTo>
                <a:lnTo>
                  <a:pt x="167354" y="543049"/>
                </a:lnTo>
                <a:lnTo>
                  <a:pt x="162716" y="547221"/>
                </a:lnTo>
                <a:lnTo>
                  <a:pt x="157296" y="553088"/>
                </a:lnTo>
                <a:lnTo>
                  <a:pt x="156591" y="549316"/>
                </a:lnTo>
                <a:lnTo>
                  <a:pt x="156353" y="543497"/>
                </a:lnTo>
                <a:lnTo>
                  <a:pt x="156449" y="541620"/>
                </a:lnTo>
                <a:lnTo>
                  <a:pt x="157925" y="536715"/>
                </a:lnTo>
                <a:lnTo>
                  <a:pt x="159420" y="533343"/>
                </a:lnTo>
                <a:lnTo>
                  <a:pt x="160620" y="529828"/>
                </a:lnTo>
                <a:lnTo>
                  <a:pt x="161163" y="525228"/>
                </a:lnTo>
                <a:lnTo>
                  <a:pt x="160049" y="517817"/>
                </a:lnTo>
                <a:lnTo>
                  <a:pt x="158801" y="516169"/>
                </a:lnTo>
                <a:lnTo>
                  <a:pt x="157306" y="515636"/>
                </a:lnTo>
                <a:lnTo>
                  <a:pt x="155706" y="515483"/>
                </a:lnTo>
                <a:lnTo>
                  <a:pt x="152762" y="515788"/>
                </a:lnTo>
                <a:lnTo>
                  <a:pt x="151391" y="516388"/>
                </a:lnTo>
                <a:lnTo>
                  <a:pt x="149000" y="513883"/>
                </a:lnTo>
                <a:lnTo>
                  <a:pt x="146114" y="513483"/>
                </a:lnTo>
                <a:lnTo>
                  <a:pt x="144590" y="514179"/>
                </a:lnTo>
                <a:lnTo>
                  <a:pt x="143047" y="514540"/>
                </a:lnTo>
                <a:lnTo>
                  <a:pt x="141370" y="513845"/>
                </a:lnTo>
                <a:lnTo>
                  <a:pt x="139922" y="512359"/>
                </a:lnTo>
                <a:lnTo>
                  <a:pt x="139037" y="510759"/>
                </a:lnTo>
                <a:lnTo>
                  <a:pt x="138351" y="508949"/>
                </a:lnTo>
                <a:lnTo>
                  <a:pt x="136084" y="505311"/>
                </a:lnTo>
                <a:lnTo>
                  <a:pt x="133836" y="503329"/>
                </a:lnTo>
                <a:lnTo>
                  <a:pt x="131112" y="502891"/>
                </a:lnTo>
                <a:lnTo>
                  <a:pt x="126664" y="503006"/>
                </a:lnTo>
                <a:lnTo>
                  <a:pt x="125263" y="502758"/>
                </a:lnTo>
                <a:lnTo>
                  <a:pt x="125187" y="500691"/>
                </a:lnTo>
                <a:lnTo>
                  <a:pt x="125749" y="496119"/>
                </a:lnTo>
                <a:lnTo>
                  <a:pt x="125759" y="493728"/>
                </a:lnTo>
                <a:lnTo>
                  <a:pt x="125445" y="491471"/>
                </a:lnTo>
                <a:lnTo>
                  <a:pt x="124702" y="489614"/>
                </a:lnTo>
                <a:lnTo>
                  <a:pt x="123759" y="488004"/>
                </a:lnTo>
                <a:lnTo>
                  <a:pt x="121111" y="485356"/>
                </a:lnTo>
                <a:lnTo>
                  <a:pt x="119110" y="481622"/>
                </a:lnTo>
                <a:lnTo>
                  <a:pt x="115767" y="473916"/>
                </a:lnTo>
                <a:lnTo>
                  <a:pt x="112843" y="465229"/>
                </a:lnTo>
                <a:lnTo>
                  <a:pt x="111557" y="463915"/>
                </a:lnTo>
                <a:lnTo>
                  <a:pt x="108947" y="462534"/>
                </a:lnTo>
                <a:lnTo>
                  <a:pt x="103242" y="461429"/>
                </a:lnTo>
                <a:lnTo>
                  <a:pt x="99479" y="460286"/>
                </a:lnTo>
                <a:lnTo>
                  <a:pt x="98003" y="459181"/>
                </a:lnTo>
                <a:lnTo>
                  <a:pt x="97384" y="457267"/>
                </a:lnTo>
                <a:lnTo>
                  <a:pt x="97403" y="455209"/>
                </a:lnTo>
                <a:lnTo>
                  <a:pt x="97707" y="452781"/>
                </a:lnTo>
                <a:lnTo>
                  <a:pt x="98584" y="450723"/>
                </a:lnTo>
                <a:lnTo>
                  <a:pt x="101575" y="449132"/>
                </a:lnTo>
                <a:lnTo>
                  <a:pt x="108081" y="448780"/>
                </a:lnTo>
                <a:lnTo>
                  <a:pt x="113634" y="448951"/>
                </a:lnTo>
                <a:lnTo>
                  <a:pt x="118672" y="452628"/>
                </a:lnTo>
                <a:lnTo>
                  <a:pt x="120320" y="453466"/>
                </a:lnTo>
                <a:lnTo>
                  <a:pt x="122111" y="453704"/>
                </a:lnTo>
                <a:lnTo>
                  <a:pt x="125673" y="452542"/>
                </a:lnTo>
                <a:lnTo>
                  <a:pt x="127445" y="452209"/>
                </a:lnTo>
                <a:lnTo>
                  <a:pt x="131902" y="452590"/>
                </a:lnTo>
                <a:lnTo>
                  <a:pt x="130569" y="450847"/>
                </a:lnTo>
                <a:lnTo>
                  <a:pt x="128893" y="449932"/>
                </a:lnTo>
                <a:lnTo>
                  <a:pt x="127159" y="450009"/>
                </a:lnTo>
                <a:lnTo>
                  <a:pt x="125664" y="449294"/>
                </a:lnTo>
                <a:lnTo>
                  <a:pt x="123197" y="445923"/>
                </a:lnTo>
                <a:lnTo>
                  <a:pt x="118920" y="442074"/>
                </a:lnTo>
                <a:lnTo>
                  <a:pt x="117929" y="440484"/>
                </a:lnTo>
                <a:lnTo>
                  <a:pt x="117624" y="437931"/>
                </a:lnTo>
                <a:lnTo>
                  <a:pt x="118453" y="435731"/>
                </a:lnTo>
                <a:lnTo>
                  <a:pt x="121482" y="433473"/>
                </a:lnTo>
                <a:lnTo>
                  <a:pt x="124063" y="430397"/>
                </a:lnTo>
                <a:lnTo>
                  <a:pt x="125235" y="426310"/>
                </a:lnTo>
                <a:lnTo>
                  <a:pt x="126292" y="424424"/>
                </a:lnTo>
                <a:lnTo>
                  <a:pt x="128483" y="421462"/>
                </a:lnTo>
                <a:lnTo>
                  <a:pt x="131798" y="422034"/>
                </a:lnTo>
                <a:lnTo>
                  <a:pt x="136960" y="419891"/>
                </a:lnTo>
                <a:lnTo>
                  <a:pt x="145409" y="420310"/>
                </a:lnTo>
                <a:lnTo>
                  <a:pt x="155524" y="419700"/>
                </a:lnTo>
                <a:lnTo>
                  <a:pt x="158305" y="419919"/>
                </a:lnTo>
                <a:lnTo>
                  <a:pt x="164754" y="422015"/>
                </a:lnTo>
                <a:lnTo>
                  <a:pt x="168459" y="422920"/>
                </a:lnTo>
                <a:lnTo>
                  <a:pt x="172964" y="423377"/>
                </a:lnTo>
                <a:lnTo>
                  <a:pt x="176213" y="422453"/>
                </a:lnTo>
                <a:lnTo>
                  <a:pt x="173155" y="419595"/>
                </a:lnTo>
                <a:lnTo>
                  <a:pt x="166516" y="416205"/>
                </a:lnTo>
                <a:lnTo>
                  <a:pt x="164811" y="413309"/>
                </a:lnTo>
                <a:lnTo>
                  <a:pt x="167850" y="405422"/>
                </a:lnTo>
                <a:lnTo>
                  <a:pt x="171965" y="398212"/>
                </a:lnTo>
                <a:lnTo>
                  <a:pt x="174479" y="389620"/>
                </a:lnTo>
                <a:lnTo>
                  <a:pt x="173774" y="381048"/>
                </a:lnTo>
                <a:lnTo>
                  <a:pt x="172574" y="378676"/>
                </a:lnTo>
                <a:lnTo>
                  <a:pt x="172964" y="375885"/>
                </a:lnTo>
                <a:lnTo>
                  <a:pt x="174393" y="373523"/>
                </a:lnTo>
                <a:lnTo>
                  <a:pt x="175403" y="371170"/>
                </a:lnTo>
                <a:lnTo>
                  <a:pt x="174527" y="368332"/>
                </a:lnTo>
                <a:lnTo>
                  <a:pt x="172717" y="363893"/>
                </a:lnTo>
                <a:lnTo>
                  <a:pt x="171784" y="362455"/>
                </a:lnTo>
                <a:lnTo>
                  <a:pt x="168612" y="360054"/>
                </a:lnTo>
                <a:lnTo>
                  <a:pt x="162240" y="359950"/>
                </a:lnTo>
                <a:lnTo>
                  <a:pt x="157039" y="358635"/>
                </a:lnTo>
                <a:lnTo>
                  <a:pt x="155353" y="359693"/>
                </a:lnTo>
                <a:lnTo>
                  <a:pt x="154400" y="361312"/>
                </a:lnTo>
                <a:lnTo>
                  <a:pt x="153210" y="362379"/>
                </a:lnTo>
                <a:lnTo>
                  <a:pt x="149162" y="364531"/>
                </a:lnTo>
                <a:lnTo>
                  <a:pt x="147809" y="364960"/>
                </a:lnTo>
                <a:lnTo>
                  <a:pt x="146399" y="364531"/>
                </a:lnTo>
                <a:lnTo>
                  <a:pt x="144409" y="362112"/>
                </a:lnTo>
                <a:lnTo>
                  <a:pt x="142637" y="362379"/>
                </a:lnTo>
                <a:lnTo>
                  <a:pt x="137275" y="360864"/>
                </a:lnTo>
                <a:lnTo>
                  <a:pt x="134751" y="357569"/>
                </a:lnTo>
                <a:lnTo>
                  <a:pt x="133808" y="357111"/>
                </a:lnTo>
                <a:lnTo>
                  <a:pt x="125139" y="354473"/>
                </a:lnTo>
                <a:lnTo>
                  <a:pt x="122130" y="353968"/>
                </a:lnTo>
                <a:lnTo>
                  <a:pt x="115224" y="356683"/>
                </a:lnTo>
                <a:lnTo>
                  <a:pt x="110224" y="360159"/>
                </a:lnTo>
                <a:lnTo>
                  <a:pt x="108814" y="360664"/>
                </a:lnTo>
                <a:lnTo>
                  <a:pt x="106232" y="362864"/>
                </a:lnTo>
                <a:lnTo>
                  <a:pt x="104775" y="363217"/>
                </a:lnTo>
                <a:lnTo>
                  <a:pt x="103280" y="362836"/>
                </a:lnTo>
                <a:lnTo>
                  <a:pt x="101861" y="362969"/>
                </a:lnTo>
                <a:lnTo>
                  <a:pt x="98841" y="366265"/>
                </a:lnTo>
                <a:lnTo>
                  <a:pt x="93374" y="370094"/>
                </a:lnTo>
                <a:lnTo>
                  <a:pt x="90659" y="372504"/>
                </a:lnTo>
                <a:lnTo>
                  <a:pt x="87630" y="373999"/>
                </a:lnTo>
                <a:lnTo>
                  <a:pt x="84258" y="374942"/>
                </a:lnTo>
                <a:lnTo>
                  <a:pt x="80820" y="375095"/>
                </a:lnTo>
                <a:lnTo>
                  <a:pt x="79553" y="375961"/>
                </a:lnTo>
                <a:lnTo>
                  <a:pt x="75619" y="376266"/>
                </a:lnTo>
                <a:lnTo>
                  <a:pt x="73219" y="376971"/>
                </a:lnTo>
                <a:lnTo>
                  <a:pt x="73133" y="378276"/>
                </a:lnTo>
                <a:lnTo>
                  <a:pt x="73609" y="381190"/>
                </a:lnTo>
                <a:lnTo>
                  <a:pt x="71571" y="380162"/>
                </a:lnTo>
                <a:lnTo>
                  <a:pt x="69428" y="382143"/>
                </a:lnTo>
                <a:lnTo>
                  <a:pt x="70133" y="384010"/>
                </a:lnTo>
                <a:lnTo>
                  <a:pt x="68847" y="383562"/>
                </a:lnTo>
                <a:lnTo>
                  <a:pt x="62827" y="379962"/>
                </a:lnTo>
                <a:lnTo>
                  <a:pt x="57884" y="377409"/>
                </a:lnTo>
                <a:lnTo>
                  <a:pt x="53493" y="375142"/>
                </a:lnTo>
                <a:lnTo>
                  <a:pt x="52854" y="374733"/>
                </a:lnTo>
                <a:lnTo>
                  <a:pt x="51654" y="373628"/>
                </a:lnTo>
                <a:lnTo>
                  <a:pt x="50797" y="371904"/>
                </a:lnTo>
                <a:lnTo>
                  <a:pt x="50616" y="370018"/>
                </a:lnTo>
                <a:lnTo>
                  <a:pt x="51045" y="368627"/>
                </a:lnTo>
                <a:lnTo>
                  <a:pt x="52111" y="367741"/>
                </a:lnTo>
                <a:lnTo>
                  <a:pt x="53369" y="367398"/>
                </a:lnTo>
                <a:lnTo>
                  <a:pt x="54483" y="367684"/>
                </a:lnTo>
                <a:lnTo>
                  <a:pt x="55722" y="368532"/>
                </a:lnTo>
                <a:lnTo>
                  <a:pt x="57931" y="369561"/>
                </a:lnTo>
                <a:lnTo>
                  <a:pt x="60798" y="369751"/>
                </a:lnTo>
                <a:lnTo>
                  <a:pt x="62589" y="368960"/>
                </a:lnTo>
                <a:lnTo>
                  <a:pt x="62827" y="367065"/>
                </a:lnTo>
                <a:lnTo>
                  <a:pt x="59417" y="360036"/>
                </a:lnTo>
                <a:lnTo>
                  <a:pt x="56274" y="354349"/>
                </a:lnTo>
                <a:lnTo>
                  <a:pt x="53236" y="348006"/>
                </a:lnTo>
                <a:lnTo>
                  <a:pt x="51950" y="345700"/>
                </a:lnTo>
                <a:lnTo>
                  <a:pt x="48226" y="340366"/>
                </a:lnTo>
                <a:lnTo>
                  <a:pt x="44548" y="335099"/>
                </a:lnTo>
                <a:lnTo>
                  <a:pt x="41643" y="330394"/>
                </a:lnTo>
                <a:lnTo>
                  <a:pt x="40120" y="328946"/>
                </a:lnTo>
                <a:lnTo>
                  <a:pt x="35433" y="328346"/>
                </a:lnTo>
                <a:lnTo>
                  <a:pt x="26499" y="327184"/>
                </a:lnTo>
                <a:lnTo>
                  <a:pt x="23336" y="326631"/>
                </a:lnTo>
                <a:lnTo>
                  <a:pt x="20803" y="328031"/>
                </a:lnTo>
                <a:lnTo>
                  <a:pt x="18260" y="329127"/>
                </a:lnTo>
                <a:lnTo>
                  <a:pt x="15850" y="327088"/>
                </a:lnTo>
                <a:lnTo>
                  <a:pt x="13945" y="323736"/>
                </a:lnTo>
                <a:lnTo>
                  <a:pt x="12945" y="320916"/>
                </a:lnTo>
                <a:lnTo>
                  <a:pt x="13431" y="318030"/>
                </a:lnTo>
                <a:lnTo>
                  <a:pt x="13631" y="313763"/>
                </a:lnTo>
                <a:lnTo>
                  <a:pt x="12173" y="309553"/>
                </a:lnTo>
                <a:lnTo>
                  <a:pt x="10563" y="307467"/>
                </a:lnTo>
                <a:lnTo>
                  <a:pt x="6525" y="305895"/>
                </a:lnTo>
                <a:lnTo>
                  <a:pt x="1381" y="302343"/>
                </a:lnTo>
                <a:lnTo>
                  <a:pt x="0" y="295837"/>
                </a:lnTo>
                <a:lnTo>
                  <a:pt x="2496" y="286483"/>
                </a:lnTo>
                <a:lnTo>
                  <a:pt x="6515" y="279835"/>
                </a:lnTo>
                <a:lnTo>
                  <a:pt x="9440" y="277044"/>
                </a:lnTo>
                <a:lnTo>
                  <a:pt x="10830" y="274606"/>
                </a:lnTo>
                <a:lnTo>
                  <a:pt x="11287" y="272491"/>
                </a:lnTo>
                <a:lnTo>
                  <a:pt x="10935" y="270472"/>
                </a:lnTo>
                <a:lnTo>
                  <a:pt x="9201" y="268319"/>
                </a:lnTo>
                <a:lnTo>
                  <a:pt x="6515" y="266224"/>
                </a:lnTo>
                <a:lnTo>
                  <a:pt x="5153" y="263643"/>
                </a:lnTo>
                <a:lnTo>
                  <a:pt x="5715" y="258099"/>
                </a:lnTo>
                <a:lnTo>
                  <a:pt x="7497" y="250089"/>
                </a:lnTo>
                <a:lnTo>
                  <a:pt x="10239" y="243659"/>
                </a:lnTo>
                <a:lnTo>
                  <a:pt x="13916" y="240087"/>
                </a:lnTo>
                <a:lnTo>
                  <a:pt x="17088" y="237525"/>
                </a:lnTo>
                <a:lnTo>
                  <a:pt x="18336" y="235134"/>
                </a:lnTo>
                <a:lnTo>
                  <a:pt x="18402" y="231734"/>
                </a:lnTo>
                <a:lnTo>
                  <a:pt x="18326" y="228524"/>
                </a:lnTo>
                <a:lnTo>
                  <a:pt x="19174" y="226190"/>
                </a:lnTo>
                <a:lnTo>
                  <a:pt x="20507" y="224333"/>
                </a:lnTo>
                <a:lnTo>
                  <a:pt x="21917" y="222666"/>
                </a:lnTo>
                <a:lnTo>
                  <a:pt x="23899" y="220799"/>
                </a:lnTo>
                <a:lnTo>
                  <a:pt x="26470" y="220342"/>
                </a:lnTo>
                <a:lnTo>
                  <a:pt x="29299" y="221828"/>
                </a:lnTo>
                <a:lnTo>
                  <a:pt x="33147" y="225819"/>
                </a:lnTo>
                <a:lnTo>
                  <a:pt x="38786" y="233677"/>
                </a:lnTo>
                <a:lnTo>
                  <a:pt x="42006" y="238811"/>
                </a:lnTo>
                <a:lnTo>
                  <a:pt x="43168" y="240392"/>
                </a:lnTo>
                <a:lnTo>
                  <a:pt x="46111" y="243440"/>
                </a:lnTo>
                <a:lnTo>
                  <a:pt x="48768" y="244669"/>
                </a:lnTo>
                <a:lnTo>
                  <a:pt x="53197" y="242764"/>
                </a:lnTo>
                <a:lnTo>
                  <a:pt x="57445" y="240544"/>
                </a:lnTo>
                <a:lnTo>
                  <a:pt x="58817" y="239135"/>
                </a:lnTo>
                <a:lnTo>
                  <a:pt x="59693" y="237030"/>
                </a:lnTo>
                <a:lnTo>
                  <a:pt x="59017" y="233429"/>
                </a:lnTo>
                <a:lnTo>
                  <a:pt x="58131" y="231077"/>
                </a:lnTo>
                <a:lnTo>
                  <a:pt x="57188" y="228076"/>
                </a:lnTo>
                <a:lnTo>
                  <a:pt x="55883" y="222847"/>
                </a:lnTo>
                <a:lnTo>
                  <a:pt x="54959" y="214617"/>
                </a:lnTo>
                <a:lnTo>
                  <a:pt x="53864" y="211998"/>
                </a:lnTo>
                <a:lnTo>
                  <a:pt x="54664" y="211693"/>
                </a:lnTo>
                <a:lnTo>
                  <a:pt x="56798" y="212236"/>
                </a:lnTo>
                <a:lnTo>
                  <a:pt x="58770" y="212474"/>
                </a:lnTo>
                <a:lnTo>
                  <a:pt x="61589" y="210655"/>
                </a:lnTo>
                <a:lnTo>
                  <a:pt x="65456" y="207226"/>
                </a:lnTo>
                <a:lnTo>
                  <a:pt x="72533" y="201921"/>
                </a:lnTo>
                <a:lnTo>
                  <a:pt x="74029" y="198415"/>
                </a:lnTo>
                <a:lnTo>
                  <a:pt x="75238" y="194510"/>
                </a:lnTo>
                <a:lnTo>
                  <a:pt x="77201" y="192110"/>
                </a:lnTo>
                <a:lnTo>
                  <a:pt x="81705" y="191319"/>
                </a:lnTo>
                <a:lnTo>
                  <a:pt x="85878" y="190062"/>
                </a:lnTo>
                <a:lnTo>
                  <a:pt x="88821" y="187280"/>
                </a:lnTo>
                <a:lnTo>
                  <a:pt x="93431" y="184833"/>
                </a:lnTo>
                <a:lnTo>
                  <a:pt x="97222" y="183347"/>
                </a:lnTo>
                <a:lnTo>
                  <a:pt x="98889" y="181975"/>
                </a:lnTo>
                <a:lnTo>
                  <a:pt x="100079" y="179918"/>
                </a:lnTo>
                <a:lnTo>
                  <a:pt x="104423" y="174107"/>
                </a:lnTo>
                <a:lnTo>
                  <a:pt x="107833" y="170526"/>
                </a:lnTo>
                <a:lnTo>
                  <a:pt x="110833" y="166831"/>
                </a:lnTo>
                <a:lnTo>
                  <a:pt x="111833" y="164506"/>
                </a:lnTo>
                <a:lnTo>
                  <a:pt x="114205" y="164935"/>
                </a:lnTo>
                <a:lnTo>
                  <a:pt x="117824" y="166545"/>
                </a:lnTo>
                <a:lnTo>
                  <a:pt x="121711" y="168012"/>
                </a:lnTo>
                <a:lnTo>
                  <a:pt x="124559" y="170288"/>
                </a:lnTo>
                <a:lnTo>
                  <a:pt x="125121" y="172612"/>
                </a:lnTo>
                <a:lnTo>
                  <a:pt x="125397" y="174441"/>
                </a:lnTo>
                <a:lnTo>
                  <a:pt x="126549" y="175384"/>
                </a:lnTo>
                <a:lnTo>
                  <a:pt x="127931" y="175565"/>
                </a:lnTo>
                <a:lnTo>
                  <a:pt x="130007" y="175108"/>
                </a:lnTo>
                <a:lnTo>
                  <a:pt x="133636" y="175022"/>
                </a:lnTo>
                <a:lnTo>
                  <a:pt x="138084" y="172012"/>
                </a:lnTo>
                <a:lnTo>
                  <a:pt x="144276" y="166926"/>
                </a:lnTo>
                <a:lnTo>
                  <a:pt x="149943" y="165345"/>
                </a:lnTo>
                <a:lnTo>
                  <a:pt x="152924" y="166554"/>
                </a:lnTo>
                <a:lnTo>
                  <a:pt x="155391" y="170297"/>
                </a:lnTo>
                <a:lnTo>
                  <a:pt x="157344" y="173812"/>
                </a:lnTo>
                <a:lnTo>
                  <a:pt x="159354" y="175117"/>
                </a:lnTo>
                <a:lnTo>
                  <a:pt x="160601" y="175155"/>
                </a:lnTo>
                <a:lnTo>
                  <a:pt x="161058" y="175212"/>
                </a:lnTo>
                <a:lnTo>
                  <a:pt x="163554" y="174412"/>
                </a:lnTo>
                <a:lnTo>
                  <a:pt x="163745" y="174422"/>
                </a:lnTo>
                <a:lnTo>
                  <a:pt x="166021" y="174565"/>
                </a:lnTo>
                <a:lnTo>
                  <a:pt x="168212" y="175755"/>
                </a:lnTo>
                <a:lnTo>
                  <a:pt x="171841" y="175889"/>
                </a:lnTo>
                <a:lnTo>
                  <a:pt x="176899" y="174984"/>
                </a:lnTo>
                <a:lnTo>
                  <a:pt x="177432" y="174612"/>
                </a:lnTo>
                <a:lnTo>
                  <a:pt x="179861" y="175098"/>
                </a:lnTo>
                <a:lnTo>
                  <a:pt x="182814" y="176717"/>
                </a:lnTo>
                <a:lnTo>
                  <a:pt x="185109" y="178641"/>
                </a:lnTo>
                <a:lnTo>
                  <a:pt x="189224" y="184947"/>
                </a:lnTo>
                <a:lnTo>
                  <a:pt x="191586" y="186566"/>
                </a:lnTo>
                <a:lnTo>
                  <a:pt x="196405" y="188804"/>
                </a:lnTo>
                <a:lnTo>
                  <a:pt x="198663" y="190757"/>
                </a:lnTo>
                <a:lnTo>
                  <a:pt x="201292" y="193920"/>
                </a:lnTo>
                <a:lnTo>
                  <a:pt x="202664" y="195834"/>
                </a:lnTo>
                <a:lnTo>
                  <a:pt x="205521" y="199292"/>
                </a:lnTo>
                <a:lnTo>
                  <a:pt x="208826" y="204940"/>
                </a:lnTo>
                <a:lnTo>
                  <a:pt x="209417" y="209426"/>
                </a:lnTo>
                <a:lnTo>
                  <a:pt x="210169" y="213208"/>
                </a:lnTo>
                <a:lnTo>
                  <a:pt x="211398" y="214998"/>
                </a:lnTo>
                <a:lnTo>
                  <a:pt x="212408" y="215217"/>
                </a:lnTo>
                <a:lnTo>
                  <a:pt x="213493" y="214598"/>
                </a:lnTo>
                <a:lnTo>
                  <a:pt x="214560" y="212874"/>
                </a:lnTo>
                <a:lnTo>
                  <a:pt x="214932" y="209998"/>
                </a:lnTo>
                <a:lnTo>
                  <a:pt x="214608" y="204902"/>
                </a:lnTo>
                <a:lnTo>
                  <a:pt x="213760" y="200730"/>
                </a:lnTo>
                <a:lnTo>
                  <a:pt x="212674" y="199406"/>
                </a:lnTo>
                <a:lnTo>
                  <a:pt x="212150" y="197939"/>
                </a:lnTo>
                <a:lnTo>
                  <a:pt x="212865" y="196072"/>
                </a:lnTo>
                <a:lnTo>
                  <a:pt x="214703" y="195167"/>
                </a:lnTo>
                <a:lnTo>
                  <a:pt x="216989" y="195739"/>
                </a:lnTo>
                <a:lnTo>
                  <a:pt x="220752" y="198139"/>
                </a:lnTo>
                <a:lnTo>
                  <a:pt x="224676" y="201158"/>
                </a:lnTo>
                <a:lnTo>
                  <a:pt x="229505" y="206435"/>
                </a:lnTo>
                <a:lnTo>
                  <a:pt x="233934" y="209778"/>
                </a:lnTo>
                <a:lnTo>
                  <a:pt x="238783" y="212446"/>
                </a:lnTo>
                <a:lnTo>
                  <a:pt x="242631" y="213236"/>
                </a:lnTo>
                <a:lnTo>
                  <a:pt x="245612" y="212436"/>
                </a:lnTo>
                <a:lnTo>
                  <a:pt x="249127" y="210264"/>
                </a:lnTo>
                <a:lnTo>
                  <a:pt x="252346" y="207750"/>
                </a:lnTo>
                <a:lnTo>
                  <a:pt x="253813" y="205111"/>
                </a:lnTo>
                <a:lnTo>
                  <a:pt x="254861" y="202225"/>
                </a:lnTo>
                <a:lnTo>
                  <a:pt x="259718" y="198368"/>
                </a:lnTo>
                <a:lnTo>
                  <a:pt x="264157" y="194834"/>
                </a:lnTo>
                <a:lnTo>
                  <a:pt x="266176" y="195472"/>
                </a:lnTo>
                <a:lnTo>
                  <a:pt x="267595" y="196472"/>
                </a:lnTo>
                <a:lnTo>
                  <a:pt x="272149" y="194320"/>
                </a:lnTo>
                <a:lnTo>
                  <a:pt x="273730" y="193729"/>
                </a:lnTo>
                <a:lnTo>
                  <a:pt x="278064" y="192891"/>
                </a:lnTo>
                <a:lnTo>
                  <a:pt x="282540" y="194129"/>
                </a:lnTo>
                <a:lnTo>
                  <a:pt x="286112" y="197920"/>
                </a:lnTo>
                <a:lnTo>
                  <a:pt x="289570" y="200358"/>
                </a:lnTo>
                <a:lnTo>
                  <a:pt x="292665" y="200073"/>
                </a:lnTo>
                <a:lnTo>
                  <a:pt x="295227" y="198825"/>
                </a:lnTo>
                <a:lnTo>
                  <a:pt x="296923" y="196463"/>
                </a:lnTo>
                <a:lnTo>
                  <a:pt x="298209" y="193672"/>
                </a:lnTo>
                <a:lnTo>
                  <a:pt x="299924" y="191881"/>
                </a:lnTo>
                <a:lnTo>
                  <a:pt x="300181" y="191767"/>
                </a:lnTo>
                <a:lnTo>
                  <a:pt x="305695" y="192739"/>
                </a:lnTo>
                <a:lnTo>
                  <a:pt x="309153" y="192596"/>
                </a:lnTo>
                <a:lnTo>
                  <a:pt x="309525" y="192196"/>
                </a:lnTo>
                <a:lnTo>
                  <a:pt x="314087" y="192957"/>
                </a:lnTo>
                <a:lnTo>
                  <a:pt x="319126" y="196891"/>
                </a:lnTo>
                <a:lnTo>
                  <a:pt x="322250" y="201244"/>
                </a:lnTo>
                <a:lnTo>
                  <a:pt x="326250" y="206778"/>
                </a:lnTo>
                <a:lnTo>
                  <a:pt x="328108" y="208579"/>
                </a:lnTo>
                <a:lnTo>
                  <a:pt x="330813" y="209350"/>
                </a:lnTo>
                <a:lnTo>
                  <a:pt x="332937" y="209683"/>
                </a:lnTo>
                <a:lnTo>
                  <a:pt x="335785" y="210541"/>
                </a:lnTo>
                <a:lnTo>
                  <a:pt x="343310" y="211693"/>
                </a:lnTo>
                <a:lnTo>
                  <a:pt x="344453" y="212369"/>
                </a:lnTo>
                <a:lnTo>
                  <a:pt x="345224" y="213274"/>
                </a:lnTo>
                <a:lnTo>
                  <a:pt x="344529" y="216284"/>
                </a:lnTo>
                <a:lnTo>
                  <a:pt x="345196" y="217046"/>
                </a:lnTo>
                <a:lnTo>
                  <a:pt x="351301" y="214903"/>
                </a:lnTo>
                <a:lnTo>
                  <a:pt x="352940" y="213303"/>
                </a:lnTo>
                <a:lnTo>
                  <a:pt x="354949" y="208750"/>
                </a:lnTo>
                <a:lnTo>
                  <a:pt x="356750" y="204159"/>
                </a:lnTo>
                <a:lnTo>
                  <a:pt x="358093" y="202454"/>
                </a:lnTo>
                <a:lnTo>
                  <a:pt x="359512" y="202006"/>
                </a:lnTo>
                <a:lnTo>
                  <a:pt x="360941" y="202692"/>
                </a:lnTo>
                <a:lnTo>
                  <a:pt x="362941" y="205407"/>
                </a:lnTo>
                <a:lnTo>
                  <a:pt x="365646" y="208169"/>
                </a:lnTo>
                <a:lnTo>
                  <a:pt x="369304" y="209217"/>
                </a:lnTo>
                <a:lnTo>
                  <a:pt x="371533" y="209636"/>
                </a:lnTo>
                <a:lnTo>
                  <a:pt x="374990" y="209864"/>
                </a:lnTo>
                <a:lnTo>
                  <a:pt x="383124" y="208521"/>
                </a:lnTo>
                <a:lnTo>
                  <a:pt x="390735" y="205178"/>
                </a:lnTo>
                <a:lnTo>
                  <a:pt x="395078" y="201539"/>
                </a:lnTo>
                <a:lnTo>
                  <a:pt x="397097" y="196072"/>
                </a:lnTo>
                <a:lnTo>
                  <a:pt x="398364" y="189843"/>
                </a:lnTo>
                <a:lnTo>
                  <a:pt x="400308" y="185899"/>
                </a:lnTo>
                <a:lnTo>
                  <a:pt x="399498" y="181861"/>
                </a:lnTo>
                <a:lnTo>
                  <a:pt x="395669" y="178013"/>
                </a:lnTo>
                <a:lnTo>
                  <a:pt x="394374" y="176851"/>
                </a:lnTo>
                <a:lnTo>
                  <a:pt x="385058" y="174688"/>
                </a:lnTo>
                <a:lnTo>
                  <a:pt x="384486" y="173126"/>
                </a:lnTo>
                <a:lnTo>
                  <a:pt x="383953" y="172764"/>
                </a:lnTo>
                <a:lnTo>
                  <a:pt x="374771" y="169336"/>
                </a:lnTo>
                <a:lnTo>
                  <a:pt x="370351" y="167869"/>
                </a:lnTo>
                <a:lnTo>
                  <a:pt x="369104" y="165602"/>
                </a:lnTo>
                <a:lnTo>
                  <a:pt x="368285" y="162630"/>
                </a:lnTo>
                <a:lnTo>
                  <a:pt x="365417" y="159973"/>
                </a:lnTo>
                <a:lnTo>
                  <a:pt x="359722" y="157553"/>
                </a:lnTo>
                <a:lnTo>
                  <a:pt x="358731" y="155705"/>
                </a:lnTo>
                <a:lnTo>
                  <a:pt x="359674" y="153838"/>
                </a:lnTo>
                <a:lnTo>
                  <a:pt x="364170" y="151762"/>
                </a:lnTo>
                <a:lnTo>
                  <a:pt x="369304" y="147380"/>
                </a:lnTo>
                <a:lnTo>
                  <a:pt x="371275" y="146475"/>
                </a:lnTo>
                <a:lnTo>
                  <a:pt x="375838" y="146275"/>
                </a:lnTo>
                <a:lnTo>
                  <a:pt x="380067" y="142685"/>
                </a:lnTo>
                <a:lnTo>
                  <a:pt x="382981" y="140627"/>
                </a:lnTo>
                <a:lnTo>
                  <a:pt x="384506" y="138179"/>
                </a:lnTo>
                <a:lnTo>
                  <a:pt x="384106" y="135646"/>
                </a:lnTo>
                <a:lnTo>
                  <a:pt x="379876" y="127978"/>
                </a:lnTo>
                <a:lnTo>
                  <a:pt x="378619" y="123320"/>
                </a:lnTo>
                <a:lnTo>
                  <a:pt x="379372" y="120282"/>
                </a:lnTo>
                <a:lnTo>
                  <a:pt x="381801" y="116995"/>
                </a:lnTo>
                <a:lnTo>
                  <a:pt x="383181" y="115195"/>
                </a:lnTo>
                <a:lnTo>
                  <a:pt x="384839" y="111957"/>
                </a:lnTo>
                <a:lnTo>
                  <a:pt x="385925" y="110223"/>
                </a:lnTo>
                <a:lnTo>
                  <a:pt x="390192" y="109490"/>
                </a:lnTo>
                <a:lnTo>
                  <a:pt x="395364" y="109185"/>
                </a:lnTo>
                <a:lnTo>
                  <a:pt x="398917" y="109957"/>
                </a:lnTo>
                <a:lnTo>
                  <a:pt x="403879" y="110357"/>
                </a:lnTo>
                <a:lnTo>
                  <a:pt x="408404" y="110957"/>
                </a:lnTo>
                <a:lnTo>
                  <a:pt x="410689" y="111490"/>
                </a:lnTo>
                <a:lnTo>
                  <a:pt x="412375" y="110500"/>
                </a:lnTo>
                <a:lnTo>
                  <a:pt x="413595" y="108756"/>
                </a:lnTo>
                <a:lnTo>
                  <a:pt x="413557" y="106451"/>
                </a:lnTo>
                <a:lnTo>
                  <a:pt x="411775" y="104213"/>
                </a:lnTo>
                <a:lnTo>
                  <a:pt x="405136" y="101270"/>
                </a:lnTo>
                <a:lnTo>
                  <a:pt x="402289" y="98841"/>
                </a:lnTo>
                <a:lnTo>
                  <a:pt x="400060" y="99108"/>
                </a:lnTo>
                <a:lnTo>
                  <a:pt x="396326" y="98346"/>
                </a:lnTo>
                <a:lnTo>
                  <a:pt x="392954" y="96755"/>
                </a:lnTo>
                <a:lnTo>
                  <a:pt x="389973" y="96221"/>
                </a:lnTo>
                <a:lnTo>
                  <a:pt x="389001" y="94012"/>
                </a:lnTo>
                <a:lnTo>
                  <a:pt x="389611" y="90907"/>
                </a:lnTo>
                <a:lnTo>
                  <a:pt x="390763" y="89125"/>
                </a:lnTo>
                <a:lnTo>
                  <a:pt x="392964" y="88240"/>
                </a:lnTo>
                <a:lnTo>
                  <a:pt x="395354" y="88687"/>
                </a:lnTo>
                <a:lnTo>
                  <a:pt x="397955" y="87392"/>
                </a:lnTo>
                <a:lnTo>
                  <a:pt x="398707" y="86630"/>
                </a:lnTo>
                <a:lnTo>
                  <a:pt x="398926" y="85649"/>
                </a:lnTo>
                <a:lnTo>
                  <a:pt x="398507" y="84249"/>
                </a:lnTo>
                <a:lnTo>
                  <a:pt x="397297" y="83096"/>
                </a:lnTo>
                <a:lnTo>
                  <a:pt x="395583" y="82791"/>
                </a:lnTo>
                <a:lnTo>
                  <a:pt x="393611" y="83773"/>
                </a:lnTo>
                <a:lnTo>
                  <a:pt x="391249" y="84411"/>
                </a:lnTo>
                <a:lnTo>
                  <a:pt x="387258" y="82972"/>
                </a:lnTo>
                <a:lnTo>
                  <a:pt x="384077" y="81239"/>
                </a:lnTo>
                <a:lnTo>
                  <a:pt x="384239" y="79638"/>
                </a:lnTo>
                <a:lnTo>
                  <a:pt x="386592" y="77248"/>
                </a:lnTo>
                <a:lnTo>
                  <a:pt x="387648" y="75305"/>
                </a:lnTo>
                <a:lnTo>
                  <a:pt x="387648" y="72619"/>
                </a:lnTo>
                <a:lnTo>
                  <a:pt x="387648" y="69475"/>
                </a:lnTo>
                <a:lnTo>
                  <a:pt x="388468" y="65789"/>
                </a:lnTo>
                <a:lnTo>
                  <a:pt x="390802" y="63265"/>
                </a:lnTo>
                <a:lnTo>
                  <a:pt x="393545" y="61913"/>
                </a:lnTo>
                <a:lnTo>
                  <a:pt x="400612" y="64380"/>
                </a:lnTo>
                <a:lnTo>
                  <a:pt x="409451" y="66580"/>
                </a:lnTo>
                <a:lnTo>
                  <a:pt x="410966" y="66218"/>
                </a:lnTo>
                <a:lnTo>
                  <a:pt x="411414" y="65056"/>
                </a:lnTo>
                <a:lnTo>
                  <a:pt x="412423" y="64027"/>
                </a:lnTo>
                <a:lnTo>
                  <a:pt x="424692" y="63551"/>
                </a:lnTo>
                <a:lnTo>
                  <a:pt x="427073" y="62132"/>
                </a:lnTo>
                <a:lnTo>
                  <a:pt x="428263" y="60998"/>
                </a:lnTo>
                <a:lnTo>
                  <a:pt x="440055" y="59369"/>
                </a:lnTo>
                <a:lnTo>
                  <a:pt x="441456" y="57817"/>
                </a:lnTo>
                <a:lnTo>
                  <a:pt x="443189" y="56369"/>
                </a:lnTo>
                <a:lnTo>
                  <a:pt x="445904" y="56397"/>
                </a:lnTo>
                <a:lnTo>
                  <a:pt x="449132" y="55817"/>
                </a:lnTo>
                <a:lnTo>
                  <a:pt x="453638" y="54045"/>
                </a:lnTo>
                <a:lnTo>
                  <a:pt x="456829" y="53073"/>
                </a:lnTo>
                <a:lnTo>
                  <a:pt x="457362" y="52997"/>
                </a:lnTo>
                <a:lnTo>
                  <a:pt x="460734" y="53388"/>
                </a:lnTo>
                <a:lnTo>
                  <a:pt x="464915" y="51988"/>
                </a:lnTo>
                <a:lnTo>
                  <a:pt x="465820" y="51406"/>
                </a:lnTo>
                <a:lnTo>
                  <a:pt x="466497" y="50349"/>
                </a:lnTo>
                <a:lnTo>
                  <a:pt x="470145" y="48311"/>
                </a:lnTo>
                <a:lnTo>
                  <a:pt x="477145" y="46634"/>
                </a:lnTo>
                <a:lnTo>
                  <a:pt x="478850" y="47635"/>
                </a:lnTo>
                <a:lnTo>
                  <a:pt x="482194" y="48092"/>
                </a:lnTo>
                <a:lnTo>
                  <a:pt x="486452" y="47339"/>
                </a:lnTo>
                <a:lnTo>
                  <a:pt x="489595" y="46053"/>
                </a:lnTo>
                <a:lnTo>
                  <a:pt x="491424" y="47330"/>
                </a:lnTo>
                <a:lnTo>
                  <a:pt x="493909" y="48644"/>
                </a:lnTo>
                <a:lnTo>
                  <a:pt x="495767" y="47530"/>
                </a:lnTo>
                <a:lnTo>
                  <a:pt x="496691" y="44015"/>
                </a:lnTo>
                <a:lnTo>
                  <a:pt x="497891" y="40577"/>
                </a:lnTo>
                <a:lnTo>
                  <a:pt x="499996" y="38948"/>
                </a:lnTo>
                <a:lnTo>
                  <a:pt x="501663" y="38348"/>
                </a:lnTo>
                <a:lnTo>
                  <a:pt x="503168" y="37024"/>
                </a:lnTo>
                <a:lnTo>
                  <a:pt x="504301" y="35643"/>
                </a:lnTo>
                <a:lnTo>
                  <a:pt x="510464" y="35852"/>
                </a:lnTo>
                <a:lnTo>
                  <a:pt x="515979" y="32414"/>
                </a:lnTo>
                <a:lnTo>
                  <a:pt x="517065" y="33976"/>
                </a:lnTo>
                <a:lnTo>
                  <a:pt x="524228" y="33614"/>
                </a:lnTo>
                <a:lnTo>
                  <a:pt x="533124" y="31394"/>
                </a:lnTo>
                <a:lnTo>
                  <a:pt x="538449" y="30356"/>
                </a:lnTo>
                <a:lnTo>
                  <a:pt x="547640" y="28032"/>
                </a:lnTo>
                <a:lnTo>
                  <a:pt x="551888" y="26146"/>
                </a:lnTo>
                <a:lnTo>
                  <a:pt x="557975" y="24955"/>
                </a:lnTo>
                <a:lnTo>
                  <a:pt x="563556" y="24127"/>
                </a:lnTo>
                <a:lnTo>
                  <a:pt x="567204" y="20822"/>
                </a:lnTo>
                <a:lnTo>
                  <a:pt x="570148" y="20355"/>
                </a:lnTo>
                <a:lnTo>
                  <a:pt x="573729" y="20079"/>
                </a:lnTo>
                <a:lnTo>
                  <a:pt x="575920" y="19288"/>
                </a:lnTo>
                <a:lnTo>
                  <a:pt x="577349" y="18069"/>
                </a:lnTo>
                <a:lnTo>
                  <a:pt x="578272" y="15773"/>
                </a:lnTo>
                <a:lnTo>
                  <a:pt x="577768" y="12840"/>
                </a:lnTo>
                <a:lnTo>
                  <a:pt x="577253" y="10706"/>
                </a:lnTo>
                <a:lnTo>
                  <a:pt x="579816" y="9515"/>
                </a:lnTo>
                <a:lnTo>
                  <a:pt x="583473" y="9144"/>
                </a:lnTo>
                <a:lnTo>
                  <a:pt x="585778" y="8658"/>
                </a:lnTo>
                <a:lnTo>
                  <a:pt x="590808" y="3800"/>
                </a:lnTo>
                <a:lnTo>
                  <a:pt x="594275" y="1467"/>
                </a:lnTo>
                <a:lnTo>
                  <a:pt x="597865" y="0"/>
                </a:lnTo>
                <a:lnTo>
                  <a:pt x="605076" y="800"/>
                </a:lnTo>
                <a:lnTo>
                  <a:pt x="611657" y="1534"/>
                </a:lnTo>
                <a:lnTo>
                  <a:pt x="618258" y="3858"/>
                </a:lnTo>
                <a:lnTo>
                  <a:pt x="621725" y="6753"/>
                </a:lnTo>
                <a:lnTo>
                  <a:pt x="624707" y="8934"/>
                </a:lnTo>
                <a:lnTo>
                  <a:pt x="627526" y="9973"/>
                </a:lnTo>
                <a:lnTo>
                  <a:pt x="630079" y="10639"/>
                </a:lnTo>
                <a:lnTo>
                  <a:pt x="633041" y="9649"/>
                </a:lnTo>
                <a:lnTo>
                  <a:pt x="635137" y="8315"/>
                </a:lnTo>
                <a:lnTo>
                  <a:pt x="636356" y="6401"/>
                </a:lnTo>
                <a:lnTo>
                  <a:pt x="638204" y="5029"/>
                </a:lnTo>
                <a:lnTo>
                  <a:pt x="644938" y="3963"/>
                </a:lnTo>
                <a:lnTo>
                  <a:pt x="646329" y="6029"/>
                </a:lnTo>
                <a:lnTo>
                  <a:pt x="649529" y="12249"/>
                </a:lnTo>
                <a:lnTo>
                  <a:pt x="651710" y="20507"/>
                </a:lnTo>
                <a:lnTo>
                  <a:pt x="655301" y="31413"/>
                </a:lnTo>
                <a:lnTo>
                  <a:pt x="656883" y="36757"/>
                </a:lnTo>
                <a:lnTo>
                  <a:pt x="656187" y="39548"/>
                </a:lnTo>
                <a:lnTo>
                  <a:pt x="656197" y="43367"/>
                </a:lnTo>
                <a:lnTo>
                  <a:pt x="655997" y="47558"/>
                </a:lnTo>
                <a:lnTo>
                  <a:pt x="653349" y="52292"/>
                </a:lnTo>
                <a:lnTo>
                  <a:pt x="654425" y="54493"/>
                </a:lnTo>
                <a:lnTo>
                  <a:pt x="660931" y="56940"/>
                </a:lnTo>
                <a:lnTo>
                  <a:pt x="670036" y="56045"/>
                </a:lnTo>
                <a:lnTo>
                  <a:pt x="675656" y="54064"/>
                </a:lnTo>
                <a:lnTo>
                  <a:pt x="678790" y="54788"/>
                </a:lnTo>
                <a:lnTo>
                  <a:pt x="680428" y="53597"/>
                </a:lnTo>
                <a:lnTo>
                  <a:pt x="681485" y="50092"/>
                </a:lnTo>
                <a:lnTo>
                  <a:pt x="683648" y="49301"/>
                </a:lnTo>
                <a:lnTo>
                  <a:pt x="685867" y="51749"/>
                </a:lnTo>
                <a:lnTo>
                  <a:pt x="687477" y="55883"/>
                </a:lnTo>
                <a:lnTo>
                  <a:pt x="689020" y="58541"/>
                </a:lnTo>
                <a:lnTo>
                  <a:pt x="688906" y="61703"/>
                </a:lnTo>
                <a:lnTo>
                  <a:pt x="689477" y="65751"/>
                </a:lnTo>
                <a:lnTo>
                  <a:pt x="690610" y="66770"/>
                </a:lnTo>
                <a:lnTo>
                  <a:pt x="692839" y="65237"/>
                </a:lnTo>
                <a:lnTo>
                  <a:pt x="694325" y="64322"/>
                </a:lnTo>
                <a:lnTo>
                  <a:pt x="694677" y="63094"/>
                </a:lnTo>
                <a:lnTo>
                  <a:pt x="694049" y="61579"/>
                </a:lnTo>
                <a:lnTo>
                  <a:pt x="693754" y="60036"/>
                </a:lnTo>
                <a:lnTo>
                  <a:pt x="694249" y="58617"/>
                </a:lnTo>
                <a:lnTo>
                  <a:pt x="695306" y="58036"/>
                </a:lnTo>
                <a:lnTo>
                  <a:pt x="698478" y="58484"/>
                </a:lnTo>
                <a:lnTo>
                  <a:pt x="703098" y="59265"/>
                </a:lnTo>
                <a:lnTo>
                  <a:pt x="708584" y="65018"/>
                </a:lnTo>
                <a:lnTo>
                  <a:pt x="711546" y="66056"/>
                </a:lnTo>
                <a:lnTo>
                  <a:pt x="712794" y="66161"/>
                </a:lnTo>
                <a:lnTo>
                  <a:pt x="715576" y="65827"/>
                </a:lnTo>
                <a:lnTo>
                  <a:pt x="718919" y="64180"/>
                </a:lnTo>
                <a:lnTo>
                  <a:pt x="721166" y="62103"/>
                </a:lnTo>
                <a:lnTo>
                  <a:pt x="721919" y="61084"/>
                </a:lnTo>
                <a:lnTo>
                  <a:pt x="723215" y="61265"/>
                </a:lnTo>
                <a:lnTo>
                  <a:pt x="724443" y="62227"/>
                </a:lnTo>
                <a:lnTo>
                  <a:pt x="724529" y="64322"/>
                </a:lnTo>
                <a:lnTo>
                  <a:pt x="723548" y="67351"/>
                </a:lnTo>
                <a:lnTo>
                  <a:pt x="720214" y="70123"/>
                </a:lnTo>
                <a:lnTo>
                  <a:pt x="716071" y="72695"/>
                </a:lnTo>
                <a:lnTo>
                  <a:pt x="713556" y="77400"/>
                </a:lnTo>
                <a:lnTo>
                  <a:pt x="713023" y="82296"/>
                </a:lnTo>
                <a:lnTo>
                  <a:pt x="714118" y="84782"/>
                </a:lnTo>
                <a:lnTo>
                  <a:pt x="715061" y="86439"/>
                </a:lnTo>
                <a:lnTo>
                  <a:pt x="715328" y="88763"/>
                </a:lnTo>
                <a:lnTo>
                  <a:pt x="716261" y="89068"/>
                </a:lnTo>
                <a:lnTo>
                  <a:pt x="717957" y="88116"/>
                </a:lnTo>
                <a:lnTo>
                  <a:pt x="722576" y="83296"/>
                </a:lnTo>
                <a:lnTo>
                  <a:pt x="724929" y="82105"/>
                </a:lnTo>
                <a:lnTo>
                  <a:pt x="728339" y="81344"/>
                </a:lnTo>
                <a:lnTo>
                  <a:pt x="733949" y="81724"/>
                </a:lnTo>
                <a:lnTo>
                  <a:pt x="737721" y="83296"/>
                </a:lnTo>
                <a:lnTo>
                  <a:pt x="739521" y="85477"/>
                </a:lnTo>
                <a:lnTo>
                  <a:pt x="741502" y="87278"/>
                </a:lnTo>
                <a:lnTo>
                  <a:pt x="742874" y="86525"/>
                </a:lnTo>
                <a:lnTo>
                  <a:pt x="743579" y="84449"/>
                </a:lnTo>
                <a:lnTo>
                  <a:pt x="743617" y="82067"/>
                </a:lnTo>
                <a:lnTo>
                  <a:pt x="744198" y="80105"/>
                </a:lnTo>
                <a:lnTo>
                  <a:pt x="750332" y="75276"/>
                </a:lnTo>
                <a:lnTo>
                  <a:pt x="754419" y="72057"/>
                </a:lnTo>
                <a:lnTo>
                  <a:pt x="755818" y="71676"/>
                </a:lnTo>
                <a:lnTo>
                  <a:pt x="758552" y="72342"/>
                </a:lnTo>
                <a:lnTo>
                  <a:pt x="760248" y="71999"/>
                </a:lnTo>
                <a:lnTo>
                  <a:pt x="764734" y="68971"/>
                </a:lnTo>
                <a:lnTo>
                  <a:pt x="768925" y="65513"/>
                </a:lnTo>
                <a:lnTo>
                  <a:pt x="769334" y="63170"/>
                </a:lnTo>
                <a:lnTo>
                  <a:pt x="769497" y="61046"/>
                </a:lnTo>
                <a:lnTo>
                  <a:pt x="770534" y="60084"/>
                </a:lnTo>
                <a:lnTo>
                  <a:pt x="776402" y="59341"/>
                </a:lnTo>
                <a:lnTo>
                  <a:pt x="777374" y="58941"/>
                </a:lnTo>
                <a:lnTo>
                  <a:pt x="782384" y="56521"/>
                </a:lnTo>
                <a:lnTo>
                  <a:pt x="789327" y="52388"/>
                </a:lnTo>
                <a:lnTo>
                  <a:pt x="792699" y="49949"/>
                </a:lnTo>
                <a:lnTo>
                  <a:pt x="798843" y="48863"/>
                </a:lnTo>
                <a:lnTo>
                  <a:pt x="799986" y="48158"/>
                </a:lnTo>
                <a:lnTo>
                  <a:pt x="802024" y="46511"/>
                </a:lnTo>
                <a:lnTo>
                  <a:pt x="805872" y="44225"/>
                </a:lnTo>
                <a:lnTo>
                  <a:pt x="807958" y="43977"/>
                </a:lnTo>
                <a:lnTo>
                  <a:pt x="806663" y="49501"/>
                </a:lnTo>
                <a:lnTo>
                  <a:pt x="804367" y="55864"/>
                </a:lnTo>
                <a:lnTo>
                  <a:pt x="803072" y="57560"/>
                </a:lnTo>
                <a:lnTo>
                  <a:pt x="796843" y="57274"/>
                </a:lnTo>
                <a:lnTo>
                  <a:pt x="796852" y="59007"/>
                </a:lnTo>
                <a:lnTo>
                  <a:pt x="797833" y="61655"/>
                </a:lnTo>
                <a:lnTo>
                  <a:pt x="798538" y="63141"/>
                </a:lnTo>
                <a:lnTo>
                  <a:pt x="799291" y="64475"/>
                </a:lnTo>
                <a:lnTo>
                  <a:pt x="800967" y="66780"/>
                </a:lnTo>
                <a:lnTo>
                  <a:pt x="807521" y="72199"/>
                </a:lnTo>
                <a:lnTo>
                  <a:pt x="815855" y="79077"/>
                </a:lnTo>
                <a:lnTo>
                  <a:pt x="824855" y="86773"/>
                </a:lnTo>
                <a:lnTo>
                  <a:pt x="831142" y="92126"/>
                </a:lnTo>
                <a:lnTo>
                  <a:pt x="833685" y="94888"/>
                </a:lnTo>
                <a:lnTo>
                  <a:pt x="835305" y="97041"/>
                </a:lnTo>
                <a:lnTo>
                  <a:pt x="839934" y="104794"/>
                </a:lnTo>
                <a:lnTo>
                  <a:pt x="844335" y="112119"/>
                </a:lnTo>
                <a:lnTo>
                  <a:pt x="851754" y="124958"/>
                </a:lnTo>
                <a:lnTo>
                  <a:pt x="858317" y="137284"/>
                </a:lnTo>
                <a:lnTo>
                  <a:pt x="865556" y="150762"/>
                </a:lnTo>
                <a:lnTo>
                  <a:pt x="869738" y="158515"/>
                </a:lnTo>
                <a:lnTo>
                  <a:pt x="878291" y="174641"/>
                </a:lnTo>
                <a:lnTo>
                  <a:pt x="880577" y="179565"/>
                </a:lnTo>
                <a:lnTo>
                  <a:pt x="884911" y="188862"/>
                </a:lnTo>
                <a:lnTo>
                  <a:pt x="888731" y="197539"/>
                </a:lnTo>
                <a:lnTo>
                  <a:pt x="892112" y="205178"/>
                </a:lnTo>
                <a:lnTo>
                  <a:pt x="894245" y="205864"/>
                </a:lnTo>
                <a:lnTo>
                  <a:pt x="894417" y="203797"/>
                </a:lnTo>
                <a:lnTo>
                  <a:pt x="894798" y="202416"/>
                </a:lnTo>
                <a:lnTo>
                  <a:pt x="895884" y="201635"/>
                </a:lnTo>
                <a:lnTo>
                  <a:pt x="898379" y="199377"/>
                </a:lnTo>
                <a:lnTo>
                  <a:pt x="899722" y="198834"/>
                </a:lnTo>
                <a:lnTo>
                  <a:pt x="901722" y="199063"/>
                </a:lnTo>
                <a:lnTo>
                  <a:pt x="903818" y="197911"/>
                </a:lnTo>
                <a:lnTo>
                  <a:pt x="904590" y="195739"/>
                </a:lnTo>
                <a:lnTo>
                  <a:pt x="904085" y="191710"/>
                </a:lnTo>
                <a:lnTo>
                  <a:pt x="903761" y="189852"/>
                </a:lnTo>
                <a:lnTo>
                  <a:pt x="904475" y="187852"/>
                </a:lnTo>
                <a:lnTo>
                  <a:pt x="905618" y="187071"/>
                </a:lnTo>
                <a:lnTo>
                  <a:pt x="907209" y="186442"/>
                </a:lnTo>
                <a:lnTo>
                  <a:pt x="908676" y="186119"/>
                </a:lnTo>
                <a:lnTo>
                  <a:pt x="909876" y="183861"/>
                </a:lnTo>
                <a:lnTo>
                  <a:pt x="912143" y="183175"/>
                </a:lnTo>
                <a:lnTo>
                  <a:pt x="914229" y="183594"/>
                </a:lnTo>
                <a:lnTo>
                  <a:pt x="915944" y="183680"/>
                </a:lnTo>
                <a:lnTo>
                  <a:pt x="917458" y="185328"/>
                </a:lnTo>
                <a:lnTo>
                  <a:pt x="918306" y="187585"/>
                </a:lnTo>
                <a:lnTo>
                  <a:pt x="919944" y="187766"/>
                </a:lnTo>
                <a:lnTo>
                  <a:pt x="922620" y="187538"/>
                </a:lnTo>
                <a:lnTo>
                  <a:pt x="922992" y="189424"/>
                </a:lnTo>
                <a:lnTo>
                  <a:pt x="922230" y="192576"/>
                </a:lnTo>
                <a:lnTo>
                  <a:pt x="921287" y="195015"/>
                </a:lnTo>
                <a:lnTo>
                  <a:pt x="921125" y="196968"/>
                </a:lnTo>
                <a:lnTo>
                  <a:pt x="922544" y="197920"/>
                </a:lnTo>
                <a:lnTo>
                  <a:pt x="927745" y="197072"/>
                </a:lnTo>
                <a:lnTo>
                  <a:pt x="929583" y="197491"/>
                </a:lnTo>
                <a:lnTo>
                  <a:pt x="930173" y="199473"/>
                </a:lnTo>
                <a:lnTo>
                  <a:pt x="930916" y="201111"/>
                </a:lnTo>
                <a:lnTo>
                  <a:pt x="931279" y="203111"/>
                </a:lnTo>
                <a:lnTo>
                  <a:pt x="930736" y="205321"/>
                </a:lnTo>
                <a:lnTo>
                  <a:pt x="931669" y="206645"/>
                </a:lnTo>
                <a:lnTo>
                  <a:pt x="936155" y="206673"/>
                </a:lnTo>
                <a:lnTo>
                  <a:pt x="939318" y="205607"/>
                </a:lnTo>
                <a:lnTo>
                  <a:pt x="944176" y="205521"/>
                </a:lnTo>
                <a:lnTo>
                  <a:pt x="948567" y="207864"/>
                </a:lnTo>
                <a:lnTo>
                  <a:pt x="951605" y="207502"/>
                </a:lnTo>
                <a:lnTo>
                  <a:pt x="954663" y="206550"/>
                </a:lnTo>
                <a:lnTo>
                  <a:pt x="959148" y="207150"/>
                </a:lnTo>
                <a:lnTo>
                  <a:pt x="962302" y="205302"/>
                </a:lnTo>
                <a:lnTo>
                  <a:pt x="964473" y="202987"/>
                </a:lnTo>
                <a:lnTo>
                  <a:pt x="965149" y="201168"/>
                </a:lnTo>
                <a:lnTo>
                  <a:pt x="966283" y="200158"/>
                </a:lnTo>
                <a:lnTo>
                  <a:pt x="970512" y="200168"/>
                </a:lnTo>
                <a:lnTo>
                  <a:pt x="973179" y="199987"/>
                </a:lnTo>
                <a:lnTo>
                  <a:pt x="975151" y="197310"/>
                </a:lnTo>
                <a:lnTo>
                  <a:pt x="976951" y="196101"/>
                </a:lnTo>
                <a:lnTo>
                  <a:pt x="979980" y="195872"/>
                </a:lnTo>
                <a:lnTo>
                  <a:pt x="982209" y="195872"/>
                </a:lnTo>
                <a:lnTo>
                  <a:pt x="988200" y="198358"/>
                </a:lnTo>
                <a:lnTo>
                  <a:pt x="991848" y="200416"/>
                </a:lnTo>
                <a:lnTo>
                  <a:pt x="995639" y="203340"/>
                </a:lnTo>
                <a:lnTo>
                  <a:pt x="997915" y="205169"/>
                </a:lnTo>
                <a:lnTo>
                  <a:pt x="999449" y="209293"/>
                </a:lnTo>
                <a:lnTo>
                  <a:pt x="1002030" y="212322"/>
                </a:lnTo>
                <a:lnTo>
                  <a:pt x="1004088" y="215855"/>
                </a:lnTo>
                <a:lnTo>
                  <a:pt x="1004583" y="219332"/>
                </a:lnTo>
                <a:lnTo>
                  <a:pt x="1006278" y="225571"/>
                </a:lnTo>
                <a:lnTo>
                  <a:pt x="1008031" y="227619"/>
                </a:lnTo>
                <a:lnTo>
                  <a:pt x="1010108" y="227619"/>
                </a:lnTo>
                <a:lnTo>
                  <a:pt x="1012727" y="228467"/>
                </a:lnTo>
                <a:lnTo>
                  <a:pt x="1015622" y="229143"/>
                </a:lnTo>
                <a:lnTo>
                  <a:pt x="1021814" y="233762"/>
                </a:lnTo>
                <a:lnTo>
                  <a:pt x="1024090" y="233896"/>
                </a:lnTo>
                <a:lnTo>
                  <a:pt x="1025843" y="235001"/>
                </a:lnTo>
                <a:lnTo>
                  <a:pt x="1026109" y="237125"/>
                </a:lnTo>
                <a:lnTo>
                  <a:pt x="1025462" y="239582"/>
                </a:lnTo>
                <a:lnTo>
                  <a:pt x="1026138" y="241935"/>
                </a:lnTo>
                <a:lnTo>
                  <a:pt x="1028167" y="244935"/>
                </a:lnTo>
                <a:lnTo>
                  <a:pt x="1029767" y="247860"/>
                </a:lnTo>
                <a:lnTo>
                  <a:pt x="1031739" y="251403"/>
                </a:lnTo>
                <a:lnTo>
                  <a:pt x="1032339" y="253422"/>
                </a:lnTo>
                <a:lnTo>
                  <a:pt x="1033920" y="254089"/>
                </a:lnTo>
                <a:lnTo>
                  <a:pt x="1036054" y="253089"/>
                </a:lnTo>
                <a:lnTo>
                  <a:pt x="1039445" y="253851"/>
                </a:lnTo>
                <a:lnTo>
                  <a:pt x="1049646" y="255861"/>
                </a:lnTo>
                <a:lnTo>
                  <a:pt x="1051065" y="256108"/>
                </a:lnTo>
                <a:lnTo>
                  <a:pt x="1052151" y="258204"/>
                </a:lnTo>
                <a:lnTo>
                  <a:pt x="1053627" y="258032"/>
                </a:lnTo>
                <a:lnTo>
                  <a:pt x="1055323" y="257946"/>
                </a:lnTo>
                <a:lnTo>
                  <a:pt x="1057676" y="258194"/>
                </a:lnTo>
                <a:lnTo>
                  <a:pt x="1059314" y="256261"/>
                </a:lnTo>
                <a:lnTo>
                  <a:pt x="1060657" y="254565"/>
                </a:lnTo>
                <a:lnTo>
                  <a:pt x="1064019" y="252470"/>
                </a:lnTo>
                <a:lnTo>
                  <a:pt x="1066810" y="249622"/>
                </a:lnTo>
                <a:lnTo>
                  <a:pt x="1069153" y="247088"/>
                </a:lnTo>
                <a:lnTo>
                  <a:pt x="1070906" y="246755"/>
                </a:lnTo>
                <a:lnTo>
                  <a:pt x="1072325" y="247936"/>
                </a:lnTo>
                <a:lnTo>
                  <a:pt x="1072382" y="250127"/>
                </a:lnTo>
                <a:lnTo>
                  <a:pt x="1070629" y="251727"/>
                </a:lnTo>
                <a:lnTo>
                  <a:pt x="1069257" y="253660"/>
                </a:lnTo>
                <a:lnTo>
                  <a:pt x="1069582" y="255594"/>
                </a:lnTo>
                <a:lnTo>
                  <a:pt x="1071934" y="255765"/>
                </a:lnTo>
                <a:lnTo>
                  <a:pt x="1074544" y="258671"/>
                </a:lnTo>
                <a:lnTo>
                  <a:pt x="1078316" y="265462"/>
                </a:lnTo>
                <a:lnTo>
                  <a:pt x="1079592" y="266881"/>
                </a:lnTo>
                <a:lnTo>
                  <a:pt x="1081459" y="268214"/>
                </a:lnTo>
                <a:lnTo>
                  <a:pt x="1083526" y="268815"/>
                </a:lnTo>
                <a:lnTo>
                  <a:pt x="1085812" y="269786"/>
                </a:lnTo>
                <a:lnTo>
                  <a:pt x="1087508" y="272577"/>
                </a:lnTo>
                <a:lnTo>
                  <a:pt x="1088317" y="275111"/>
                </a:lnTo>
                <a:close/>
                <a:moveTo>
                  <a:pt x="98936" y="436055"/>
                </a:moveTo>
                <a:lnTo>
                  <a:pt x="98013" y="436569"/>
                </a:lnTo>
                <a:lnTo>
                  <a:pt x="97450" y="434169"/>
                </a:lnTo>
                <a:lnTo>
                  <a:pt x="98479" y="432149"/>
                </a:lnTo>
                <a:lnTo>
                  <a:pt x="99946" y="431883"/>
                </a:lnTo>
                <a:lnTo>
                  <a:pt x="99441" y="435073"/>
                </a:lnTo>
                <a:lnTo>
                  <a:pt x="98936" y="436055"/>
                </a:lnTo>
                <a:close/>
                <a:moveTo>
                  <a:pt x="95545" y="440474"/>
                </a:moveTo>
                <a:lnTo>
                  <a:pt x="94584" y="441531"/>
                </a:lnTo>
                <a:lnTo>
                  <a:pt x="93155" y="441370"/>
                </a:lnTo>
                <a:lnTo>
                  <a:pt x="90478" y="437379"/>
                </a:lnTo>
                <a:lnTo>
                  <a:pt x="91230" y="433321"/>
                </a:lnTo>
                <a:lnTo>
                  <a:pt x="92203" y="432492"/>
                </a:lnTo>
                <a:lnTo>
                  <a:pt x="93555" y="431921"/>
                </a:lnTo>
                <a:lnTo>
                  <a:pt x="93736" y="432816"/>
                </a:lnTo>
                <a:lnTo>
                  <a:pt x="91840" y="434635"/>
                </a:lnTo>
                <a:lnTo>
                  <a:pt x="91660" y="436931"/>
                </a:lnTo>
                <a:lnTo>
                  <a:pt x="93250" y="439474"/>
                </a:lnTo>
                <a:lnTo>
                  <a:pt x="95545" y="44047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22E8DC02-0D33-2AF9-5AF4-14C2538271E6}"/>
              </a:ext>
            </a:extLst>
          </p:cNvPr>
          <p:cNvSpPr/>
          <p:nvPr/>
        </p:nvSpPr>
        <p:spPr>
          <a:xfrm>
            <a:off x="5872480" y="3312160"/>
            <a:ext cx="40514" cy="2276"/>
          </a:xfrm>
          <a:custGeom>
            <a:avLst/>
            <a:gdLst>
              <a:gd name="connsiteX0" fmla="*/ 53797 w 201510"/>
              <a:gd name="connsiteY0" fmla="*/ 3343 h 240106"/>
              <a:gd name="connsiteX1" fmla="*/ 55283 w 201510"/>
              <a:gd name="connsiteY1" fmla="*/ 6077 h 240106"/>
              <a:gd name="connsiteX2" fmla="*/ 58445 w 201510"/>
              <a:gd name="connsiteY2" fmla="*/ 9115 h 240106"/>
              <a:gd name="connsiteX3" fmla="*/ 62217 w 201510"/>
              <a:gd name="connsiteY3" fmla="*/ 13449 h 240106"/>
              <a:gd name="connsiteX4" fmla="*/ 63418 w 201510"/>
              <a:gd name="connsiteY4" fmla="*/ 15440 h 240106"/>
              <a:gd name="connsiteX5" fmla="*/ 65961 w 201510"/>
              <a:gd name="connsiteY5" fmla="*/ 16964 h 240106"/>
              <a:gd name="connsiteX6" fmla="*/ 66684 w 201510"/>
              <a:gd name="connsiteY6" fmla="*/ 18469 h 240106"/>
              <a:gd name="connsiteX7" fmla="*/ 67266 w 201510"/>
              <a:gd name="connsiteY7" fmla="*/ 20774 h 240106"/>
              <a:gd name="connsiteX8" fmla="*/ 67523 w 201510"/>
              <a:gd name="connsiteY8" fmla="*/ 22488 h 240106"/>
              <a:gd name="connsiteX9" fmla="*/ 68085 w 201510"/>
              <a:gd name="connsiteY9" fmla="*/ 23498 h 240106"/>
              <a:gd name="connsiteX10" fmla="*/ 68980 w 201510"/>
              <a:gd name="connsiteY10" fmla="*/ 23898 h 240106"/>
              <a:gd name="connsiteX11" fmla="*/ 70132 w 201510"/>
              <a:gd name="connsiteY11" fmla="*/ 23451 h 240106"/>
              <a:gd name="connsiteX12" fmla="*/ 70999 w 201510"/>
              <a:gd name="connsiteY12" fmla="*/ 22536 h 240106"/>
              <a:gd name="connsiteX13" fmla="*/ 71723 w 201510"/>
              <a:gd name="connsiteY13" fmla="*/ 20012 h 240106"/>
              <a:gd name="connsiteX14" fmla="*/ 72200 w 201510"/>
              <a:gd name="connsiteY14" fmla="*/ 19745 h 240106"/>
              <a:gd name="connsiteX15" fmla="*/ 72980 w 201510"/>
              <a:gd name="connsiteY15" fmla="*/ 21822 h 240106"/>
              <a:gd name="connsiteX16" fmla="*/ 73809 w 201510"/>
              <a:gd name="connsiteY16" fmla="*/ 22174 h 240106"/>
              <a:gd name="connsiteX17" fmla="*/ 74923 w 201510"/>
              <a:gd name="connsiteY17" fmla="*/ 22450 h 240106"/>
              <a:gd name="connsiteX18" fmla="*/ 75772 w 201510"/>
              <a:gd name="connsiteY18" fmla="*/ 23346 h 240106"/>
              <a:gd name="connsiteX19" fmla="*/ 76029 w 201510"/>
              <a:gd name="connsiteY19" fmla="*/ 24927 h 240106"/>
              <a:gd name="connsiteX20" fmla="*/ 75742 w 201510"/>
              <a:gd name="connsiteY20" fmla="*/ 26537 h 240106"/>
              <a:gd name="connsiteX21" fmla="*/ 74705 w 201510"/>
              <a:gd name="connsiteY21" fmla="*/ 28347 h 240106"/>
              <a:gd name="connsiteX22" fmla="*/ 74114 w 201510"/>
              <a:gd name="connsiteY22" fmla="*/ 30251 h 240106"/>
              <a:gd name="connsiteX23" fmla="*/ 73704 w 201510"/>
              <a:gd name="connsiteY23" fmla="*/ 33176 h 240106"/>
              <a:gd name="connsiteX24" fmla="*/ 73152 w 201510"/>
              <a:gd name="connsiteY24" fmla="*/ 35214 h 240106"/>
              <a:gd name="connsiteX25" fmla="*/ 74009 w 201510"/>
              <a:gd name="connsiteY25" fmla="*/ 37014 h 240106"/>
              <a:gd name="connsiteX26" fmla="*/ 79915 w 201510"/>
              <a:gd name="connsiteY26" fmla="*/ 45872 h 240106"/>
              <a:gd name="connsiteX27" fmla="*/ 82753 w 201510"/>
              <a:gd name="connsiteY27" fmla="*/ 47320 h 240106"/>
              <a:gd name="connsiteX28" fmla="*/ 89506 w 201510"/>
              <a:gd name="connsiteY28" fmla="*/ 49054 h 240106"/>
              <a:gd name="connsiteX29" fmla="*/ 91945 w 201510"/>
              <a:gd name="connsiteY29" fmla="*/ 50244 h 240106"/>
              <a:gd name="connsiteX30" fmla="*/ 94097 w 201510"/>
              <a:gd name="connsiteY30" fmla="*/ 51406 h 240106"/>
              <a:gd name="connsiteX31" fmla="*/ 96212 w 201510"/>
              <a:gd name="connsiteY31" fmla="*/ 50845 h 240106"/>
              <a:gd name="connsiteX32" fmla="*/ 98250 w 201510"/>
              <a:gd name="connsiteY32" fmla="*/ 48206 h 240106"/>
              <a:gd name="connsiteX33" fmla="*/ 100698 w 201510"/>
              <a:gd name="connsiteY33" fmla="*/ 46730 h 240106"/>
              <a:gd name="connsiteX34" fmla="*/ 105251 w 201510"/>
              <a:gd name="connsiteY34" fmla="*/ 44463 h 240106"/>
              <a:gd name="connsiteX35" fmla="*/ 106556 w 201510"/>
              <a:gd name="connsiteY35" fmla="*/ 44339 h 240106"/>
              <a:gd name="connsiteX36" fmla="*/ 109071 w 201510"/>
              <a:gd name="connsiteY36" fmla="*/ 45244 h 240106"/>
              <a:gd name="connsiteX37" fmla="*/ 113205 w 201510"/>
              <a:gd name="connsiteY37" fmla="*/ 47882 h 240106"/>
              <a:gd name="connsiteX38" fmla="*/ 116186 w 201510"/>
              <a:gd name="connsiteY38" fmla="*/ 50359 h 240106"/>
              <a:gd name="connsiteX39" fmla="*/ 118033 w 201510"/>
              <a:gd name="connsiteY39" fmla="*/ 51664 h 240106"/>
              <a:gd name="connsiteX40" fmla="*/ 119443 w 201510"/>
              <a:gd name="connsiteY40" fmla="*/ 52835 h 240106"/>
              <a:gd name="connsiteX41" fmla="*/ 119224 w 201510"/>
              <a:gd name="connsiteY41" fmla="*/ 54150 h 240106"/>
              <a:gd name="connsiteX42" fmla="*/ 118091 w 201510"/>
              <a:gd name="connsiteY42" fmla="*/ 55445 h 240106"/>
              <a:gd name="connsiteX43" fmla="*/ 116653 w 201510"/>
              <a:gd name="connsiteY43" fmla="*/ 56159 h 240106"/>
              <a:gd name="connsiteX44" fmla="*/ 114757 w 201510"/>
              <a:gd name="connsiteY44" fmla="*/ 57407 h 240106"/>
              <a:gd name="connsiteX45" fmla="*/ 113681 w 201510"/>
              <a:gd name="connsiteY45" fmla="*/ 58664 h 240106"/>
              <a:gd name="connsiteX46" fmla="*/ 114338 w 201510"/>
              <a:gd name="connsiteY46" fmla="*/ 59131 h 240106"/>
              <a:gd name="connsiteX47" fmla="*/ 117119 w 201510"/>
              <a:gd name="connsiteY47" fmla="*/ 59446 h 240106"/>
              <a:gd name="connsiteX48" fmla="*/ 120405 w 201510"/>
              <a:gd name="connsiteY48" fmla="*/ 60560 h 240106"/>
              <a:gd name="connsiteX49" fmla="*/ 121405 w 201510"/>
              <a:gd name="connsiteY49" fmla="*/ 61865 h 240106"/>
              <a:gd name="connsiteX50" fmla="*/ 121548 w 201510"/>
              <a:gd name="connsiteY50" fmla="*/ 62979 h 240106"/>
              <a:gd name="connsiteX51" fmla="*/ 121948 w 201510"/>
              <a:gd name="connsiteY51" fmla="*/ 64799 h 240106"/>
              <a:gd name="connsiteX52" fmla="*/ 122530 w 201510"/>
              <a:gd name="connsiteY52" fmla="*/ 65351 h 240106"/>
              <a:gd name="connsiteX53" fmla="*/ 125568 w 201510"/>
              <a:gd name="connsiteY53" fmla="*/ 65027 h 240106"/>
              <a:gd name="connsiteX54" fmla="*/ 126511 w 201510"/>
              <a:gd name="connsiteY54" fmla="*/ 65437 h 240106"/>
              <a:gd name="connsiteX55" fmla="*/ 127606 w 201510"/>
              <a:gd name="connsiteY55" fmla="*/ 66370 h 240106"/>
              <a:gd name="connsiteX56" fmla="*/ 128692 w 201510"/>
              <a:gd name="connsiteY56" fmla="*/ 68818 h 240106"/>
              <a:gd name="connsiteX57" fmla="*/ 128664 w 201510"/>
              <a:gd name="connsiteY57" fmla="*/ 70647 h 240106"/>
              <a:gd name="connsiteX58" fmla="*/ 126463 w 201510"/>
              <a:gd name="connsiteY58" fmla="*/ 72657 h 240106"/>
              <a:gd name="connsiteX59" fmla="*/ 125644 w 201510"/>
              <a:gd name="connsiteY59" fmla="*/ 73876 h 240106"/>
              <a:gd name="connsiteX60" fmla="*/ 125282 w 201510"/>
              <a:gd name="connsiteY60" fmla="*/ 75790 h 240106"/>
              <a:gd name="connsiteX61" fmla="*/ 123720 w 201510"/>
              <a:gd name="connsiteY61" fmla="*/ 78086 h 240106"/>
              <a:gd name="connsiteX62" fmla="*/ 119567 w 201510"/>
              <a:gd name="connsiteY62" fmla="*/ 81934 h 240106"/>
              <a:gd name="connsiteX63" fmla="*/ 118453 w 201510"/>
              <a:gd name="connsiteY63" fmla="*/ 82163 h 240106"/>
              <a:gd name="connsiteX64" fmla="*/ 110804 w 201510"/>
              <a:gd name="connsiteY64" fmla="*/ 80048 h 240106"/>
              <a:gd name="connsiteX65" fmla="*/ 107252 w 201510"/>
              <a:gd name="connsiteY65" fmla="*/ 80181 h 240106"/>
              <a:gd name="connsiteX66" fmla="*/ 105537 w 201510"/>
              <a:gd name="connsiteY66" fmla="*/ 80248 h 240106"/>
              <a:gd name="connsiteX67" fmla="*/ 104708 w 201510"/>
              <a:gd name="connsiteY67" fmla="*/ 80343 h 240106"/>
              <a:gd name="connsiteX68" fmla="*/ 104213 w 201510"/>
              <a:gd name="connsiteY68" fmla="*/ 81144 h 240106"/>
              <a:gd name="connsiteX69" fmla="*/ 105232 w 201510"/>
              <a:gd name="connsiteY69" fmla="*/ 83468 h 240106"/>
              <a:gd name="connsiteX70" fmla="*/ 105537 w 201510"/>
              <a:gd name="connsiteY70" fmla="*/ 85773 h 240106"/>
              <a:gd name="connsiteX71" fmla="*/ 104584 w 201510"/>
              <a:gd name="connsiteY71" fmla="*/ 87525 h 240106"/>
              <a:gd name="connsiteX72" fmla="*/ 102041 w 201510"/>
              <a:gd name="connsiteY72" fmla="*/ 89049 h 240106"/>
              <a:gd name="connsiteX73" fmla="*/ 101079 w 201510"/>
              <a:gd name="connsiteY73" fmla="*/ 89783 h 240106"/>
              <a:gd name="connsiteX74" fmla="*/ 100965 w 201510"/>
              <a:gd name="connsiteY74" fmla="*/ 90773 h 240106"/>
              <a:gd name="connsiteX75" fmla="*/ 101679 w 201510"/>
              <a:gd name="connsiteY75" fmla="*/ 91802 h 240106"/>
              <a:gd name="connsiteX76" fmla="*/ 104022 w 201510"/>
              <a:gd name="connsiteY76" fmla="*/ 92859 h 240106"/>
              <a:gd name="connsiteX77" fmla="*/ 106756 w 201510"/>
              <a:gd name="connsiteY77" fmla="*/ 93850 h 240106"/>
              <a:gd name="connsiteX78" fmla="*/ 115767 w 201510"/>
              <a:gd name="connsiteY78" fmla="*/ 99803 h 240106"/>
              <a:gd name="connsiteX79" fmla="*/ 117691 w 201510"/>
              <a:gd name="connsiteY79" fmla="*/ 101203 h 240106"/>
              <a:gd name="connsiteX80" fmla="*/ 120243 w 201510"/>
              <a:gd name="connsiteY80" fmla="*/ 103270 h 240106"/>
              <a:gd name="connsiteX81" fmla="*/ 123006 w 201510"/>
              <a:gd name="connsiteY81" fmla="*/ 104870 h 240106"/>
              <a:gd name="connsiteX82" fmla="*/ 130397 w 201510"/>
              <a:gd name="connsiteY82" fmla="*/ 106985 h 240106"/>
              <a:gd name="connsiteX83" fmla="*/ 133665 w 201510"/>
              <a:gd name="connsiteY83" fmla="*/ 108366 h 240106"/>
              <a:gd name="connsiteX84" fmla="*/ 134502 w 201510"/>
              <a:gd name="connsiteY84" fmla="*/ 109147 h 240106"/>
              <a:gd name="connsiteX85" fmla="*/ 134474 w 201510"/>
              <a:gd name="connsiteY85" fmla="*/ 110109 h 240106"/>
              <a:gd name="connsiteX86" fmla="*/ 133617 w 201510"/>
              <a:gd name="connsiteY86" fmla="*/ 111338 h 240106"/>
              <a:gd name="connsiteX87" fmla="*/ 132912 w 201510"/>
              <a:gd name="connsiteY87" fmla="*/ 113490 h 240106"/>
              <a:gd name="connsiteX88" fmla="*/ 132874 w 201510"/>
              <a:gd name="connsiteY88" fmla="*/ 114786 h 240106"/>
              <a:gd name="connsiteX89" fmla="*/ 133645 w 201510"/>
              <a:gd name="connsiteY89" fmla="*/ 116034 h 240106"/>
              <a:gd name="connsiteX90" fmla="*/ 134950 w 201510"/>
              <a:gd name="connsiteY90" fmla="*/ 117900 h 240106"/>
              <a:gd name="connsiteX91" fmla="*/ 137884 w 201510"/>
              <a:gd name="connsiteY91" fmla="*/ 120787 h 240106"/>
              <a:gd name="connsiteX92" fmla="*/ 139494 w 201510"/>
              <a:gd name="connsiteY92" fmla="*/ 122072 h 240106"/>
              <a:gd name="connsiteX93" fmla="*/ 141275 w 201510"/>
              <a:gd name="connsiteY93" fmla="*/ 122358 h 240106"/>
              <a:gd name="connsiteX94" fmla="*/ 142837 w 201510"/>
              <a:gd name="connsiteY94" fmla="*/ 123063 h 240106"/>
              <a:gd name="connsiteX95" fmla="*/ 144446 w 201510"/>
              <a:gd name="connsiteY95" fmla="*/ 125206 h 240106"/>
              <a:gd name="connsiteX96" fmla="*/ 146313 w 201510"/>
              <a:gd name="connsiteY96" fmla="*/ 127826 h 240106"/>
              <a:gd name="connsiteX97" fmla="*/ 146561 w 201510"/>
              <a:gd name="connsiteY97" fmla="*/ 129654 h 240106"/>
              <a:gd name="connsiteX98" fmla="*/ 147361 w 201510"/>
              <a:gd name="connsiteY98" fmla="*/ 131997 h 240106"/>
              <a:gd name="connsiteX99" fmla="*/ 149066 w 201510"/>
              <a:gd name="connsiteY99" fmla="*/ 134684 h 240106"/>
              <a:gd name="connsiteX100" fmla="*/ 151419 w 201510"/>
              <a:gd name="connsiteY100" fmla="*/ 137293 h 240106"/>
              <a:gd name="connsiteX101" fmla="*/ 154714 w 201510"/>
              <a:gd name="connsiteY101" fmla="*/ 140522 h 240106"/>
              <a:gd name="connsiteX102" fmla="*/ 156610 w 201510"/>
              <a:gd name="connsiteY102" fmla="*/ 142799 h 240106"/>
              <a:gd name="connsiteX103" fmla="*/ 157486 w 201510"/>
              <a:gd name="connsiteY103" fmla="*/ 143685 h 240106"/>
              <a:gd name="connsiteX104" fmla="*/ 164516 w 201510"/>
              <a:gd name="connsiteY104" fmla="*/ 149200 h 240106"/>
              <a:gd name="connsiteX105" fmla="*/ 166230 w 201510"/>
              <a:gd name="connsiteY105" fmla="*/ 151238 h 240106"/>
              <a:gd name="connsiteX106" fmla="*/ 168707 w 201510"/>
              <a:gd name="connsiteY106" fmla="*/ 155162 h 240106"/>
              <a:gd name="connsiteX107" fmla="*/ 169754 w 201510"/>
              <a:gd name="connsiteY107" fmla="*/ 155734 h 240106"/>
              <a:gd name="connsiteX108" fmla="*/ 170745 w 201510"/>
              <a:gd name="connsiteY108" fmla="*/ 156505 h 240106"/>
              <a:gd name="connsiteX109" fmla="*/ 171374 w 201510"/>
              <a:gd name="connsiteY109" fmla="*/ 158658 h 240106"/>
              <a:gd name="connsiteX110" fmla="*/ 171583 w 201510"/>
              <a:gd name="connsiteY110" fmla="*/ 160201 h 240106"/>
              <a:gd name="connsiteX111" fmla="*/ 171917 w 201510"/>
              <a:gd name="connsiteY111" fmla="*/ 164925 h 240106"/>
              <a:gd name="connsiteX112" fmla="*/ 173193 w 201510"/>
              <a:gd name="connsiteY112" fmla="*/ 166326 h 240106"/>
              <a:gd name="connsiteX113" fmla="*/ 174364 w 201510"/>
              <a:gd name="connsiteY113" fmla="*/ 168050 h 240106"/>
              <a:gd name="connsiteX114" fmla="*/ 174860 w 201510"/>
              <a:gd name="connsiteY114" fmla="*/ 169307 h 240106"/>
              <a:gd name="connsiteX115" fmla="*/ 175926 w 201510"/>
              <a:gd name="connsiteY115" fmla="*/ 170240 h 240106"/>
              <a:gd name="connsiteX116" fmla="*/ 177089 w 201510"/>
              <a:gd name="connsiteY116" fmla="*/ 170412 h 240106"/>
              <a:gd name="connsiteX117" fmla="*/ 178470 w 201510"/>
              <a:gd name="connsiteY117" fmla="*/ 169374 h 240106"/>
              <a:gd name="connsiteX118" fmla="*/ 179565 w 201510"/>
              <a:gd name="connsiteY118" fmla="*/ 168373 h 240106"/>
              <a:gd name="connsiteX119" fmla="*/ 180070 w 201510"/>
              <a:gd name="connsiteY119" fmla="*/ 168669 h 240106"/>
              <a:gd name="connsiteX120" fmla="*/ 181175 w 201510"/>
              <a:gd name="connsiteY120" fmla="*/ 171965 h 240106"/>
              <a:gd name="connsiteX121" fmla="*/ 182194 w 201510"/>
              <a:gd name="connsiteY121" fmla="*/ 173164 h 240106"/>
              <a:gd name="connsiteX122" fmla="*/ 184099 w 201510"/>
              <a:gd name="connsiteY122" fmla="*/ 174317 h 240106"/>
              <a:gd name="connsiteX123" fmla="*/ 185909 w 201510"/>
              <a:gd name="connsiteY123" fmla="*/ 175203 h 240106"/>
              <a:gd name="connsiteX124" fmla="*/ 189862 w 201510"/>
              <a:gd name="connsiteY124" fmla="*/ 179165 h 240106"/>
              <a:gd name="connsiteX125" fmla="*/ 191967 w 201510"/>
              <a:gd name="connsiteY125" fmla="*/ 180613 h 240106"/>
              <a:gd name="connsiteX126" fmla="*/ 193414 w 201510"/>
              <a:gd name="connsiteY126" fmla="*/ 181070 h 240106"/>
              <a:gd name="connsiteX127" fmla="*/ 194643 w 201510"/>
              <a:gd name="connsiteY127" fmla="*/ 181746 h 240106"/>
              <a:gd name="connsiteX128" fmla="*/ 195015 w 201510"/>
              <a:gd name="connsiteY128" fmla="*/ 183004 h 240106"/>
              <a:gd name="connsiteX129" fmla="*/ 194529 w 201510"/>
              <a:gd name="connsiteY129" fmla="*/ 184271 h 240106"/>
              <a:gd name="connsiteX130" fmla="*/ 193691 w 201510"/>
              <a:gd name="connsiteY130" fmla="*/ 185099 h 240106"/>
              <a:gd name="connsiteX131" fmla="*/ 189090 w 201510"/>
              <a:gd name="connsiteY131" fmla="*/ 187395 h 240106"/>
              <a:gd name="connsiteX132" fmla="*/ 188480 w 201510"/>
              <a:gd name="connsiteY132" fmla="*/ 188395 h 240106"/>
              <a:gd name="connsiteX133" fmla="*/ 189109 w 201510"/>
              <a:gd name="connsiteY133" fmla="*/ 189919 h 240106"/>
              <a:gd name="connsiteX134" fmla="*/ 190262 w 201510"/>
              <a:gd name="connsiteY134" fmla="*/ 191824 h 240106"/>
              <a:gd name="connsiteX135" fmla="*/ 191519 w 201510"/>
              <a:gd name="connsiteY135" fmla="*/ 193462 h 240106"/>
              <a:gd name="connsiteX136" fmla="*/ 193100 w 201510"/>
              <a:gd name="connsiteY136" fmla="*/ 195072 h 240106"/>
              <a:gd name="connsiteX137" fmla="*/ 196329 w 201510"/>
              <a:gd name="connsiteY137" fmla="*/ 197682 h 240106"/>
              <a:gd name="connsiteX138" fmla="*/ 199130 w 201510"/>
              <a:gd name="connsiteY138" fmla="*/ 199720 h 240106"/>
              <a:gd name="connsiteX139" fmla="*/ 200663 w 201510"/>
              <a:gd name="connsiteY139" fmla="*/ 201978 h 240106"/>
              <a:gd name="connsiteX140" fmla="*/ 201511 w 201510"/>
              <a:gd name="connsiteY140" fmla="*/ 203483 h 240106"/>
              <a:gd name="connsiteX141" fmla="*/ 200987 w 201510"/>
              <a:gd name="connsiteY141" fmla="*/ 205283 h 240106"/>
              <a:gd name="connsiteX142" fmla="*/ 199806 w 201510"/>
              <a:gd name="connsiteY142" fmla="*/ 207255 h 240106"/>
              <a:gd name="connsiteX143" fmla="*/ 198891 w 201510"/>
              <a:gd name="connsiteY143" fmla="*/ 208940 h 240106"/>
              <a:gd name="connsiteX144" fmla="*/ 197320 w 201510"/>
              <a:gd name="connsiteY144" fmla="*/ 209921 h 240106"/>
              <a:gd name="connsiteX145" fmla="*/ 196891 w 201510"/>
              <a:gd name="connsiteY145" fmla="*/ 211055 h 240106"/>
              <a:gd name="connsiteX146" fmla="*/ 197539 w 201510"/>
              <a:gd name="connsiteY146" fmla="*/ 212817 h 240106"/>
              <a:gd name="connsiteX147" fmla="*/ 198072 w 201510"/>
              <a:gd name="connsiteY147" fmla="*/ 214027 h 240106"/>
              <a:gd name="connsiteX148" fmla="*/ 197787 w 201510"/>
              <a:gd name="connsiteY148" fmla="*/ 215532 h 240106"/>
              <a:gd name="connsiteX149" fmla="*/ 197929 w 201510"/>
              <a:gd name="connsiteY149" fmla="*/ 218608 h 240106"/>
              <a:gd name="connsiteX150" fmla="*/ 196482 w 201510"/>
              <a:gd name="connsiteY150" fmla="*/ 219713 h 240106"/>
              <a:gd name="connsiteX151" fmla="*/ 195129 w 201510"/>
              <a:gd name="connsiteY151" fmla="*/ 222513 h 240106"/>
              <a:gd name="connsiteX152" fmla="*/ 194205 w 201510"/>
              <a:gd name="connsiteY152" fmla="*/ 222723 h 240106"/>
              <a:gd name="connsiteX153" fmla="*/ 191871 w 201510"/>
              <a:gd name="connsiteY153" fmla="*/ 221704 h 240106"/>
              <a:gd name="connsiteX154" fmla="*/ 191052 w 201510"/>
              <a:gd name="connsiteY154" fmla="*/ 222266 h 240106"/>
              <a:gd name="connsiteX155" fmla="*/ 189566 w 201510"/>
              <a:gd name="connsiteY155" fmla="*/ 224304 h 240106"/>
              <a:gd name="connsiteX156" fmla="*/ 186976 w 201510"/>
              <a:gd name="connsiteY156" fmla="*/ 226524 h 240106"/>
              <a:gd name="connsiteX157" fmla="*/ 185718 w 201510"/>
              <a:gd name="connsiteY157" fmla="*/ 226552 h 240106"/>
              <a:gd name="connsiteX158" fmla="*/ 184852 w 201510"/>
              <a:gd name="connsiteY158" fmla="*/ 226285 h 240106"/>
              <a:gd name="connsiteX159" fmla="*/ 183842 w 201510"/>
              <a:gd name="connsiteY159" fmla="*/ 227228 h 240106"/>
              <a:gd name="connsiteX160" fmla="*/ 182394 w 201510"/>
              <a:gd name="connsiteY160" fmla="*/ 228981 h 240106"/>
              <a:gd name="connsiteX161" fmla="*/ 181727 w 201510"/>
              <a:gd name="connsiteY161" fmla="*/ 228924 h 240106"/>
              <a:gd name="connsiteX162" fmla="*/ 179232 w 201510"/>
              <a:gd name="connsiteY162" fmla="*/ 229324 h 240106"/>
              <a:gd name="connsiteX163" fmla="*/ 178260 w 201510"/>
              <a:gd name="connsiteY163" fmla="*/ 228762 h 240106"/>
              <a:gd name="connsiteX164" fmla="*/ 177051 w 201510"/>
              <a:gd name="connsiteY164" fmla="*/ 227324 h 240106"/>
              <a:gd name="connsiteX165" fmla="*/ 175107 w 201510"/>
              <a:gd name="connsiteY165" fmla="*/ 225857 h 240106"/>
              <a:gd name="connsiteX166" fmla="*/ 173336 w 201510"/>
              <a:gd name="connsiteY166" fmla="*/ 224809 h 240106"/>
              <a:gd name="connsiteX167" fmla="*/ 172393 w 201510"/>
              <a:gd name="connsiteY167" fmla="*/ 224104 h 240106"/>
              <a:gd name="connsiteX168" fmla="*/ 171517 w 201510"/>
              <a:gd name="connsiteY168" fmla="*/ 222885 h 240106"/>
              <a:gd name="connsiteX169" fmla="*/ 170726 w 201510"/>
              <a:gd name="connsiteY169" fmla="*/ 222095 h 240106"/>
              <a:gd name="connsiteX170" fmla="*/ 169259 w 201510"/>
              <a:gd name="connsiteY170" fmla="*/ 223828 h 240106"/>
              <a:gd name="connsiteX171" fmla="*/ 166811 w 201510"/>
              <a:gd name="connsiteY171" fmla="*/ 225485 h 240106"/>
              <a:gd name="connsiteX172" fmla="*/ 164478 w 201510"/>
              <a:gd name="connsiteY172" fmla="*/ 225171 h 240106"/>
              <a:gd name="connsiteX173" fmla="*/ 163335 w 201510"/>
              <a:gd name="connsiteY173" fmla="*/ 224895 h 240106"/>
              <a:gd name="connsiteX174" fmla="*/ 162420 w 201510"/>
              <a:gd name="connsiteY174" fmla="*/ 227305 h 240106"/>
              <a:gd name="connsiteX175" fmla="*/ 161734 w 201510"/>
              <a:gd name="connsiteY175" fmla="*/ 227743 h 240106"/>
              <a:gd name="connsiteX176" fmla="*/ 157543 w 201510"/>
              <a:gd name="connsiteY176" fmla="*/ 228162 h 240106"/>
              <a:gd name="connsiteX177" fmla="*/ 156753 w 201510"/>
              <a:gd name="connsiteY177" fmla="*/ 228543 h 240106"/>
              <a:gd name="connsiteX178" fmla="*/ 157429 w 201510"/>
              <a:gd name="connsiteY178" fmla="*/ 230743 h 240106"/>
              <a:gd name="connsiteX179" fmla="*/ 159905 w 201510"/>
              <a:gd name="connsiteY179" fmla="*/ 234467 h 240106"/>
              <a:gd name="connsiteX180" fmla="*/ 160648 w 201510"/>
              <a:gd name="connsiteY180" fmla="*/ 236601 h 240106"/>
              <a:gd name="connsiteX181" fmla="*/ 159105 w 201510"/>
              <a:gd name="connsiteY181" fmla="*/ 240106 h 240106"/>
              <a:gd name="connsiteX182" fmla="*/ 154762 w 201510"/>
              <a:gd name="connsiteY182" fmla="*/ 240011 h 240106"/>
              <a:gd name="connsiteX183" fmla="*/ 152819 w 201510"/>
              <a:gd name="connsiteY183" fmla="*/ 238592 h 240106"/>
              <a:gd name="connsiteX184" fmla="*/ 151009 w 201510"/>
              <a:gd name="connsiteY184" fmla="*/ 236601 h 240106"/>
              <a:gd name="connsiteX185" fmla="*/ 150362 w 201510"/>
              <a:gd name="connsiteY185" fmla="*/ 235620 h 240106"/>
              <a:gd name="connsiteX186" fmla="*/ 144799 w 201510"/>
              <a:gd name="connsiteY186" fmla="*/ 233667 h 240106"/>
              <a:gd name="connsiteX187" fmla="*/ 141075 w 201510"/>
              <a:gd name="connsiteY187" fmla="*/ 235010 h 240106"/>
              <a:gd name="connsiteX188" fmla="*/ 139941 w 201510"/>
              <a:gd name="connsiteY188" fmla="*/ 234944 h 240106"/>
              <a:gd name="connsiteX189" fmla="*/ 138208 w 201510"/>
              <a:gd name="connsiteY189" fmla="*/ 233524 h 240106"/>
              <a:gd name="connsiteX190" fmla="*/ 137150 w 201510"/>
              <a:gd name="connsiteY190" fmla="*/ 232458 h 240106"/>
              <a:gd name="connsiteX191" fmla="*/ 136122 w 201510"/>
              <a:gd name="connsiteY191" fmla="*/ 230839 h 240106"/>
              <a:gd name="connsiteX192" fmla="*/ 135541 w 201510"/>
              <a:gd name="connsiteY192" fmla="*/ 229200 h 240106"/>
              <a:gd name="connsiteX193" fmla="*/ 135493 w 201510"/>
              <a:gd name="connsiteY193" fmla="*/ 228457 h 240106"/>
              <a:gd name="connsiteX194" fmla="*/ 137093 w 201510"/>
              <a:gd name="connsiteY194" fmla="*/ 227867 h 240106"/>
              <a:gd name="connsiteX195" fmla="*/ 139732 w 201510"/>
              <a:gd name="connsiteY195" fmla="*/ 226524 h 240106"/>
              <a:gd name="connsiteX196" fmla="*/ 141884 w 201510"/>
              <a:gd name="connsiteY196" fmla="*/ 225019 h 240106"/>
              <a:gd name="connsiteX197" fmla="*/ 143303 w 201510"/>
              <a:gd name="connsiteY197" fmla="*/ 223418 h 240106"/>
              <a:gd name="connsiteX198" fmla="*/ 143875 w 201510"/>
              <a:gd name="connsiteY198" fmla="*/ 221752 h 240106"/>
              <a:gd name="connsiteX199" fmla="*/ 143951 w 201510"/>
              <a:gd name="connsiteY199" fmla="*/ 219818 h 240106"/>
              <a:gd name="connsiteX200" fmla="*/ 144570 w 201510"/>
              <a:gd name="connsiteY200" fmla="*/ 214808 h 240106"/>
              <a:gd name="connsiteX201" fmla="*/ 145199 w 201510"/>
              <a:gd name="connsiteY201" fmla="*/ 212369 h 240106"/>
              <a:gd name="connsiteX202" fmla="*/ 144846 w 201510"/>
              <a:gd name="connsiteY202" fmla="*/ 209360 h 240106"/>
              <a:gd name="connsiteX203" fmla="*/ 143694 w 201510"/>
              <a:gd name="connsiteY203" fmla="*/ 206997 h 240106"/>
              <a:gd name="connsiteX204" fmla="*/ 143694 w 201510"/>
              <a:gd name="connsiteY204" fmla="*/ 203445 h 240106"/>
              <a:gd name="connsiteX205" fmla="*/ 144113 w 201510"/>
              <a:gd name="connsiteY205" fmla="*/ 201711 h 240106"/>
              <a:gd name="connsiteX206" fmla="*/ 144303 w 201510"/>
              <a:gd name="connsiteY206" fmla="*/ 200568 h 240106"/>
              <a:gd name="connsiteX207" fmla="*/ 145923 w 201510"/>
              <a:gd name="connsiteY207" fmla="*/ 199130 h 240106"/>
              <a:gd name="connsiteX208" fmla="*/ 147038 w 201510"/>
              <a:gd name="connsiteY208" fmla="*/ 197063 h 240106"/>
              <a:gd name="connsiteX209" fmla="*/ 147666 w 201510"/>
              <a:gd name="connsiteY209" fmla="*/ 194367 h 240106"/>
              <a:gd name="connsiteX210" fmla="*/ 147723 w 201510"/>
              <a:gd name="connsiteY210" fmla="*/ 192424 h 240106"/>
              <a:gd name="connsiteX211" fmla="*/ 147218 w 201510"/>
              <a:gd name="connsiteY211" fmla="*/ 191224 h 240106"/>
              <a:gd name="connsiteX212" fmla="*/ 145618 w 201510"/>
              <a:gd name="connsiteY212" fmla="*/ 190081 h 240106"/>
              <a:gd name="connsiteX213" fmla="*/ 142942 w 201510"/>
              <a:gd name="connsiteY213" fmla="*/ 189005 h 240106"/>
              <a:gd name="connsiteX214" fmla="*/ 141246 w 201510"/>
              <a:gd name="connsiteY214" fmla="*/ 187633 h 240106"/>
              <a:gd name="connsiteX215" fmla="*/ 140561 w 201510"/>
              <a:gd name="connsiteY215" fmla="*/ 185985 h 240106"/>
              <a:gd name="connsiteX216" fmla="*/ 140627 w 201510"/>
              <a:gd name="connsiteY216" fmla="*/ 184537 h 240106"/>
              <a:gd name="connsiteX217" fmla="*/ 141446 w 201510"/>
              <a:gd name="connsiteY217" fmla="*/ 183280 h 240106"/>
              <a:gd name="connsiteX218" fmla="*/ 139427 w 201510"/>
              <a:gd name="connsiteY218" fmla="*/ 181889 h 240106"/>
              <a:gd name="connsiteX219" fmla="*/ 134560 w 201510"/>
              <a:gd name="connsiteY219" fmla="*/ 180356 h 240106"/>
              <a:gd name="connsiteX220" fmla="*/ 131845 w 201510"/>
              <a:gd name="connsiteY220" fmla="*/ 178508 h 240106"/>
              <a:gd name="connsiteX221" fmla="*/ 131273 w 201510"/>
              <a:gd name="connsiteY221" fmla="*/ 176356 h 240106"/>
              <a:gd name="connsiteX222" fmla="*/ 129244 w 201510"/>
              <a:gd name="connsiteY222" fmla="*/ 173536 h 240106"/>
              <a:gd name="connsiteX223" fmla="*/ 125759 w 201510"/>
              <a:gd name="connsiteY223" fmla="*/ 170040 h 240106"/>
              <a:gd name="connsiteX224" fmla="*/ 123920 w 201510"/>
              <a:gd name="connsiteY224" fmla="*/ 165011 h 240106"/>
              <a:gd name="connsiteX225" fmla="*/ 123730 w 201510"/>
              <a:gd name="connsiteY225" fmla="*/ 158439 h 240106"/>
              <a:gd name="connsiteX226" fmla="*/ 124140 w 201510"/>
              <a:gd name="connsiteY226" fmla="*/ 153086 h 240106"/>
              <a:gd name="connsiteX227" fmla="*/ 125663 w 201510"/>
              <a:gd name="connsiteY227" fmla="*/ 146885 h 240106"/>
              <a:gd name="connsiteX228" fmla="*/ 123625 w 201510"/>
              <a:gd name="connsiteY228" fmla="*/ 142389 h 240106"/>
              <a:gd name="connsiteX229" fmla="*/ 121387 w 201510"/>
              <a:gd name="connsiteY229" fmla="*/ 140018 h 240106"/>
              <a:gd name="connsiteX230" fmla="*/ 118272 w 201510"/>
              <a:gd name="connsiteY230" fmla="*/ 138274 h 240106"/>
              <a:gd name="connsiteX231" fmla="*/ 115300 w 201510"/>
              <a:gd name="connsiteY231" fmla="*/ 135779 h 240106"/>
              <a:gd name="connsiteX232" fmla="*/ 112471 w 201510"/>
              <a:gd name="connsiteY232" fmla="*/ 132512 h 240106"/>
              <a:gd name="connsiteX233" fmla="*/ 109099 w 201510"/>
              <a:gd name="connsiteY233" fmla="*/ 127692 h 240106"/>
              <a:gd name="connsiteX234" fmla="*/ 105156 w 201510"/>
              <a:gd name="connsiteY234" fmla="*/ 121310 h 240106"/>
              <a:gd name="connsiteX235" fmla="*/ 102508 w 201510"/>
              <a:gd name="connsiteY235" fmla="*/ 118453 h 240106"/>
              <a:gd name="connsiteX236" fmla="*/ 101146 w 201510"/>
              <a:gd name="connsiteY236" fmla="*/ 119120 h 240106"/>
              <a:gd name="connsiteX237" fmla="*/ 98298 w 201510"/>
              <a:gd name="connsiteY237" fmla="*/ 118520 h 240106"/>
              <a:gd name="connsiteX238" fmla="*/ 93955 w 201510"/>
              <a:gd name="connsiteY238" fmla="*/ 116672 h 240106"/>
              <a:gd name="connsiteX239" fmla="*/ 90173 w 201510"/>
              <a:gd name="connsiteY239" fmla="*/ 115672 h 240106"/>
              <a:gd name="connsiteX240" fmla="*/ 86935 w 201510"/>
              <a:gd name="connsiteY240" fmla="*/ 115529 h 240106"/>
              <a:gd name="connsiteX241" fmla="*/ 84830 w 201510"/>
              <a:gd name="connsiteY241" fmla="*/ 115948 h 240106"/>
              <a:gd name="connsiteX242" fmla="*/ 83858 w 201510"/>
              <a:gd name="connsiteY242" fmla="*/ 116929 h 240106"/>
              <a:gd name="connsiteX243" fmla="*/ 83782 w 201510"/>
              <a:gd name="connsiteY243" fmla="*/ 117891 h 240106"/>
              <a:gd name="connsiteX244" fmla="*/ 84601 w 201510"/>
              <a:gd name="connsiteY244" fmla="*/ 118843 h 240106"/>
              <a:gd name="connsiteX245" fmla="*/ 84153 w 201510"/>
              <a:gd name="connsiteY245" fmla="*/ 119586 h 240106"/>
              <a:gd name="connsiteX246" fmla="*/ 82458 w 201510"/>
              <a:gd name="connsiteY246" fmla="*/ 120120 h 240106"/>
              <a:gd name="connsiteX247" fmla="*/ 81096 w 201510"/>
              <a:gd name="connsiteY247" fmla="*/ 121168 h 240106"/>
              <a:gd name="connsiteX248" fmla="*/ 79553 w 201510"/>
              <a:gd name="connsiteY248" fmla="*/ 123511 h 240106"/>
              <a:gd name="connsiteX249" fmla="*/ 79591 w 201510"/>
              <a:gd name="connsiteY249" fmla="*/ 123415 h 240106"/>
              <a:gd name="connsiteX250" fmla="*/ 79534 w 201510"/>
              <a:gd name="connsiteY250" fmla="*/ 123539 h 240106"/>
              <a:gd name="connsiteX251" fmla="*/ 79553 w 201510"/>
              <a:gd name="connsiteY251" fmla="*/ 123511 h 240106"/>
              <a:gd name="connsiteX252" fmla="*/ 78495 w 201510"/>
              <a:gd name="connsiteY252" fmla="*/ 126578 h 240106"/>
              <a:gd name="connsiteX253" fmla="*/ 76885 w 201510"/>
              <a:gd name="connsiteY253" fmla="*/ 127759 h 240106"/>
              <a:gd name="connsiteX254" fmla="*/ 74409 w 201510"/>
              <a:gd name="connsiteY254" fmla="*/ 128016 h 240106"/>
              <a:gd name="connsiteX255" fmla="*/ 71980 w 201510"/>
              <a:gd name="connsiteY255" fmla="*/ 128892 h 240106"/>
              <a:gd name="connsiteX256" fmla="*/ 69580 w 201510"/>
              <a:gd name="connsiteY256" fmla="*/ 130378 h 240106"/>
              <a:gd name="connsiteX257" fmla="*/ 68437 w 201510"/>
              <a:gd name="connsiteY257" fmla="*/ 131512 h 240106"/>
              <a:gd name="connsiteX258" fmla="*/ 68570 w 201510"/>
              <a:gd name="connsiteY258" fmla="*/ 132283 h 240106"/>
              <a:gd name="connsiteX259" fmla="*/ 68046 w 201510"/>
              <a:gd name="connsiteY259" fmla="*/ 132455 h 240106"/>
              <a:gd name="connsiteX260" fmla="*/ 66875 w 201510"/>
              <a:gd name="connsiteY260" fmla="*/ 132026 h 240106"/>
              <a:gd name="connsiteX261" fmla="*/ 66323 w 201510"/>
              <a:gd name="connsiteY261" fmla="*/ 131016 h 240106"/>
              <a:gd name="connsiteX262" fmla="*/ 66389 w 201510"/>
              <a:gd name="connsiteY262" fmla="*/ 129416 h 240106"/>
              <a:gd name="connsiteX263" fmla="*/ 65161 w 201510"/>
              <a:gd name="connsiteY263" fmla="*/ 128349 h 240106"/>
              <a:gd name="connsiteX264" fmla="*/ 62655 w 201510"/>
              <a:gd name="connsiteY264" fmla="*/ 127797 h 240106"/>
              <a:gd name="connsiteX265" fmla="*/ 59798 w 201510"/>
              <a:gd name="connsiteY265" fmla="*/ 126092 h 240106"/>
              <a:gd name="connsiteX266" fmla="*/ 56579 w 201510"/>
              <a:gd name="connsiteY266" fmla="*/ 123206 h 240106"/>
              <a:gd name="connsiteX267" fmla="*/ 54350 w 201510"/>
              <a:gd name="connsiteY267" fmla="*/ 121673 h 240106"/>
              <a:gd name="connsiteX268" fmla="*/ 53102 w 201510"/>
              <a:gd name="connsiteY268" fmla="*/ 121482 h 240106"/>
              <a:gd name="connsiteX269" fmla="*/ 51321 w 201510"/>
              <a:gd name="connsiteY269" fmla="*/ 122625 h 240106"/>
              <a:gd name="connsiteX270" fmla="*/ 48977 w 201510"/>
              <a:gd name="connsiteY270" fmla="*/ 125101 h 240106"/>
              <a:gd name="connsiteX271" fmla="*/ 47054 w 201510"/>
              <a:gd name="connsiteY271" fmla="*/ 126073 h 240106"/>
              <a:gd name="connsiteX272" fmla="*/ 45539 w 201510"/>
              <a:gd name="connsiteY272" fmla="*/ 125568 h 240106"/>
              <a:gd name="connsiteX273" fmla="*/ 44368 w 201510"/>
              <a:gd name="connsiteY273" fmla="*/ 126435 h 240106"/>
              <a:gd name="connsiteX274" fmla="*/ 43548 w 201510"/>
              <a:gd name="connsiteY274" fmla="*/ 128692 h 240106"/>
              <a:gd name="connsiteX275" fmla="*/ 42033 w 201510"/>
              <a:gd name="connsiteY275" fmla="*/ 130455 h 240106"/>
              <a:gd name="connsiteX276" fmla="*/ 38719 w 201510"/>
              <a:gd name="connsiteY276" fmla="*/ 132388 h 240106"/>
              <a:gd name="connsiteX277" fmla="*/ 38500 w 201510"/>
              <a:gd name="connsiteY277" fmla="*/ 132617 h 240106"/>
              <a:gd name="connsiteX278" fmla="*/ 34709 w 201510"/>
              <a:gd name="connsiteY278" fmla="*/ 135217 h 240106"/>
              <a:gd name="connsiteX279" fmla="*/ 31671 w 201510"/>
              <a:gd name="connsiteY279" fmla="*/ 137836 h 240106"/>
              <a:gd name="connsiteX280" fmla="*/ 28137 w 201510"/>
              <a:gd name="connsiteY280" fmla="*/ 141351 h 240106"/>
              <a:gd name="connsiteX281" fmla="*/ 26470 w 201510"/>
              <a:gd name="connsiteY281" fmla="*/ 141894 h 240106"/>
              <a:gd name="connsiteX282" fmla="*/ 24879 w 201510"/>
              <a:gd name="connsiteY282" fmla="*/ 141037 h 240106"/>
              <a:gd name="connsiteX283" fmla="*/ 22479 w 201510"/>
              <a:gd name="connsiteY283" fmla="*/ 140180 h 240106"/>
              <a:gd name="connsiteX284" fmla="*/ 21212 w 201510"/>
              <a:gd name="connsiteY284" fmla="*/ 138989 h 240106"/>
              <a:gd name="connsiteX285" fmla="*/ 23632 w 201510"/>
              <a:gd name="connsiteY285" fmla="*/ 133036 h 240106"/>
              <a:gd name="connsiteX286" fmla="*/ 26689 w 201510"/>
              <a:gd name="connsiteY286" fmla="*/ 126435 h 240106"/>
              <a:gd name="connsiteX287" fmla="*/ 27508 w 201510"/>
              <a:gd name="connsiteY287" fmla="*/ 123387 h 240106"/>
              <a:gd name="connsiteX288" fmla="*/ 27632 w 201510"/>
              <a:gd name="connsiteY288" fmla="*/ 121158 h 240106"/>
              <a:gd name="connsiteX289" fmla="*/ 27337 w 201510"/>
              <a:gd name="connsiteY289" fmla="*/ 119348 h 240106"/>
              <a:gd name="connsiteX290" fmla="*/ 26137 w 201510"/>
              <a:gd name="connsiteY290" fmla="*/ 117453 h 240106"/>
              <a:gd name="connsiteX291" fmla="*/ 25012 w 201510"/>
              <a:gd name="connsiteY291" fmla="*/ 115986 h 240106"/>
              <a:gd name="connsiteX292" fmla="*/ 24908 w 201510"/>
              <a:gd name="connsiteY292" fmla="*/ 115005 h 240106"/>
              <a:gd name="connsiteX293" fmla="*/ 25270 w 201510"/>
              <a:gd name="connsiteY293" fmla="*/ 113976 h 240106"/>
              <a:gd name="connsiteX294" fmla="*/ 26498 w 201510"/>
              <a:gd name="connsiteY294" fmla="*/ 112443 h 240106"/>
              <a:gd name="connsiteX295" fmla="*/ 28080 w 201510"/>
              <a:gd name="connsiteY295" fmla="*/ 110061 h 240106"/>
              <a:gd name="connsiteX296" fmla="*/ 29546 w 201510"/>
              <a:gd name="connsiteY296" fmla="*/ 105175 h 240106"/>
              <a:gd name="connsiteX297" fmla="*/ 31309 w 201510"/>
              <a:gd name="connsiteY297" fmla="*/ 99994 h 240106"/>
              <a:gd name="connsiteX298" fmla="*/ 31137 w 201510"/>
              <a:gd name="connsiteY298" fmla="*/ 96850 h 240106"/>
              <a:gd name="connsiteX299" fmla="*/ 29718 w 201510"/>
              <a:gd name="connsiteY299" fmla="*/ 93402 h 240106"/>
              <a:gd name="connsiteX300" fmla="*/ 28937 w 201510"/>
              <a:gd name="connsiteY300" fmla="*/ 90126 h 240106"/>
              <a:gd name="connsiteX301" fmla="*/ 29556 w 201510"/>
              <a:gd name="connsiteY301" fmla="*/ 85658 h 240106"/>
              <a:gd name="connsiteX302" fmla="*/ 29327 w 201510"/>
              <a:gd name="connsiteY302" fmla="*/ 83915 h 240106"/>
              <a:gd name="connsiteX303" fmla="*/ 27794 w 201510"/>
              <a:gd name="connsiteY303" fmla="*/ 83039 h 240106"/>
              <a:gd name="connsiteX304" fmla="*/ 22765 w 201510"/>
              <a:gd name="connsiteY304" fmla="*/ 82153 h 240106"/>
              <a:gd name="connsiteX305" fmla="*/ 21145 w 201510"/>
              <a:gd name="connsiteY305" fmla="*/ 82305 h 240106"/>
              <a:gd name="connsiteX306" fmla="*/ 19869 w 201510"/>
              <a:gd name="connsiteY306" fmla="*/ 82877 h 240106"/>
              <a:gd name="connsiteX307" fmla="*/ 18488 w 201510"/>
              <a:gd name="connsiteY307" fmla="*/ 84096 h 240106"/>
              <a:gd name="connsiteX308" fmla="*/ 16812 w 201510"/>
              <a:gd name="connsiteY308" fmla="*/ 84858 h 240106"/>
              <a:gd name="connsiteX309" fmla="*/ 13649 w 201510"/>
              <a:gd name="connsiteY309" fmla="*/ 85287 h 240106"/>
              <a:gd name="connsiteX310" fmla="*/ 10659 w 201510"/>
              <a:gd name="connsiteY310" fmla="*/ 83773 h 240106"/>
              <a:gd name="connsiteX311" fmla="*/ 8154 w 201510"/>
              <a:gd name="connsiteY311" fmla="*/ 81201 h 240106"/>
              <a:gd name="connsiteX312" fmla="*/ 7553 w 201510"/>
              <a:gd name="connsiteY312" fmla="*/ 78057 h 240106"/>
              <a:gd name="connsiteX313" fmla="*/ 9391 w 201510"/>
              <a:gd name="connsiteY313" fmla="*/ 74304 h 240106"/>
              <a:gd name="connsiteX314" fmla="*/ 10677 w 201510"/>
              <a:gd name="connsiteY314" fmla="*/ 71266 h 240106"/>
              <a:gd name="connsiteX315" fmla="*/ 11439 w 201510"/>
              <a:gd name="connsiteY315" fmla="*/ 68656 h 240106"/>
              <a:gd name="connsiteX316" fmla="*/ 11354 w 201510"/>
              <a:gd name="connsiteY316" fmla="*/ 67418 h 240106"/>
              <a:gd name="connsiteX317" fmla="*/ 10820 w 201510"/>
              <a:gd name="connsiteY317" fmla="*/ 66132 h 240106"/>
              <a:gd name="connsiteX318" fmla="*/ 10068 w 201510"/>
              <a:gd name="connsiteY318" fmla="*/ 65951 h 240106"/>
              <a:gd name="connsiteX319" fmla="*/ 8468 w 201510"/>
              <a:gd name="connsiteY319" fmla="*/ 64351 h 240106"/>
              <a:gd name="connsiteX320" fmla="*/ 6905 w 201510"/>
              <a:gd name="connsiteY320" fmla="*/ 61531 h 240106"/>
              <a:gd name="connsiteX321" fmla="*/ 5419 w 201510"/>
              <a:gd name="connsiteY321" fmla="*/ 60236 h 240106"/>
              <a:gd name="connsiteX322" fmla="*/ 4039 w 201510"/>
              <a:gd name="connsiteY322" fmla="*/ 60474 h 240106"/>
              <a:gd name="connsiteX323" fmla="*/ 2753 w 201510"/>
              <a:gd name="connsiteY323" fmla="*/ 61551 h 240106"/>
              <a:gd name="connsiteX324" fmla="*/ 1581 w 201510"/>
              <a:gd name="connsiteY324" fmla="*/ 63437 h 240106"/>
              <a:gd name="connsiteX325" fmla="*/ 657 w 201510"/>
              <a:gd name="connsiteY325" fmla="*/ 64218 h 240106"/>
              <a:gd name="connsiteX326" fmla="*/ 0 w 201510"/>
              <a:gd name="connsiteY326" fmla="*/ 63865 h 240106"/>
              <a:gd name="connsiteX327" fmla="*/ 200 w 201510"/>
              <a:gd name="connsiteY327" fmla="*/ 62198 h 240106"/>
              <a:gd name="connsiteX328" fmla="*/ 391 w 201510"/>
              <a:gd name="connsiteY328" fmla="*/ 60617 h 240106"/>
              <a:gd name="connsiteX329" fmla="*/ 1838 w 201510"/>
              <a:gd name="connsiteY329" fmla="*/ 54464 h 240106"/>
              <a:gd name="connsiteX330" fmla="*/ 3591 w 201510"/>
              <a:gd name="connsiteY330" fmla="*/ 50463 h 240106"/>
              <a:gd name="connsiteX331" fmla="*/ 5648 w 201510"/>
              <a:gd name="connsiteY331" fmla="*/ 48606 h 240106"/>
              <a:gd name="connsiteX332" fmla="*/ 7820 w 201510"/>
              <a:gd name="connsiteY332" fmla="*/ 47815 h 240106"/>
              <a:gd name="connsiteX333" fmla="*/ 10106 w 201510"/>
              <a:gd name="connsiteY333" fmla="*/ 48111 h 240106"/>
              <a:gd name="connsiteX334" fmla="*/ 12039 w 201510"/>
              <a:gd name="connsiteY334" fmla="*/ 47768 h 240106"/>
              <a:gd name="connsiteX335" fmla="*/ 13582 w 201510"/>
              <a:gd name="connsiteY335" fmla="*/ 46787 h 240106"/>
              <a:gd name="connsiteX336" fmla="*/ 13440 w 201510"/>
              <a:gd name="connsiteY336" fmla="*/ 46225 h 240106"/>
              <a:gd name="connsiteX337" fmla="*/ 11611 w 201510"/>
              <a:gd name="connsiteY337" fmla="*/ 46082 h 240106"/>
              <a:gd name="connsiteX338" fmla="*/ 10877 w 201510"/>
              <a:gd name="connsiteY338" fmla="*/ 45015 h 240106"/>
              <a:gd name="connsiteX339" fmla="*/ 11268 w 201510"/>
              <a:gd name="connsiteY339" fmla="*/ 43006 h 240106"/>
              <a:gd name="connsiteX340" fmla="*/ 12068 w 201510"/>
              <a:gd name="connsiteY340" fmla="*/ 41700 h 240106"/>
              <a:gd name="connsiteX341" fmla="*/ 13325 w 201510"/>
              <a:gd name="connsiteY341" fmla="*/ 41100 h 240106"/>
              <a:gd name="connsiteX342" fmla="*/ 14544 w 201510"/>
              <a:gd name="connsiteY342" fmla="*/ 39081 h 240106"/>
              <a:gd name="connsiteX343" fmla="*/ 15716 w 201510"/>
              <a:gd name="connsiteY343" fmla="*/ 35623 h 240106"/>
              <a:gd name="connsiteX344" fmla="*/ 17154 w 201510"/>
              <a:gd name="connsiteY344" fmla="*/ 33880 h 240106"/>
              <a:gd name="connsiteX345" fmla="*/ 18831 w 201510"/>
              <a:gd name="connsiteY345" fmla="*/ 33833 h 240106"/>
              <a:gd name="connsiteX346" fmla="*/ 21717 w 201510"/>
              <a:gd name="connsiteY346" fmla="*/ 32356 h 240106"/>
              <a:gd name="connsiteX347" fmla="*/ 25803 w 201510"/>
              <a:gd name="connsiteY347" fmla="*/ 29432 h 240106"/>
              <a:gd name="connsiteX348" fmla="*/ 27374 w 201510"/>
              <a:gd name="connsiteY348" fmla="*/ 26603 h 240106"/>
              <a:gd name="connsiteX349" fmla="*/ 28918 w 201510"/>
              <a:gd name="connsiteY349" fmla="*/ 27899 h 240106"/>
              <a:gd name="connsiteX350" fmla="*/ 28337 w 201510"/>
              <a:gd name="connsiteY350" fmla="*/ 31175 h 240106"/>
              <a:gd name="connsiteX351" fmla="*/ 29146 w 201510"/>
              <a:gd name="connsiteY351" fmla="*/ 31861 h 240106"/>
              <a:gd name="connsiteX352" fmla="*/ 29527 w 201510"/>
              <a:gd name="connsiteY352" fmla="*/ 33033 h 240106"/>
              <a:gd name="connsiteX353" fmla="*/ 29318 w 201510"/>
              <a:gd name="connsiteY353" fmla="*/ 34862 h 240106"/>
              <a:gd name="connsiteX354" fmla="*/ 29661 w 201510"/>
              <a:gd name="connsiteY354" fmla="*/ 36414 h 240106"/>
              <a:gd name="connsiteX355" fmla="*/ 30289 w 201510"/>
              <a:gd name="connsiteY355" fmla="*/ 37167 h 240106"/>
              <a:gd name="connsiteX356" fmla="*/ 31175 w 201510"/>
              <a:gd name="connsiteY356" fmla="*/ 37548 h 240106"/>
              <a:gd name="connsiteX357" fmla="*/ 35509 w 201510"/>
              <a:gd name="connsiteY357" fmla="*/ 36214 h 240106"/>
              <a:gd name="connsiteX358" fmla="*/ 38157 w 201510"/>
              <a:gd name="connsiteY358" fmla="*/ 36119 h 240106"/>
              <a:gd name="connsiteX359" fmla="*/ 39271 w 201510"/>
              <a:gd name="connsiteY359" fmla="*/ 36995 h 240106"/>
              <a:gd name="connsiteX360" fmla="*/ 40271 w 201510"/>
              <a:gd name="connsiteY360" fmla="*/ 37538 h 240106"/>
              <a:gd name="connsiteX361" fmla="*/ 41529 w 201510"/>
              <a:gd name="connsiteY361" fmla="*/ 37957 h 240106"/>
              <a:gd name="connsiteX362" fmla="*/ 42500 w 201510"/>
              <a:gd name="connsiteY362" fmla="*/ 38519 h 240106"/>
              <a:gd name="connsiteX363" fmla="*/ 43119 w 201510"/>
              <a:gd name="connsiteY363" fmla="*/ 38338 h 240106"/>
              <a:gd name="connsiteX364" fmla="*/ 44605 w 201510"/>
              <a:gd name="connsiteY364" fmla="*/ 36976 h 240106"/>
              <a:gd name="connsiteX365" fmla="*/ 45053 w 201510"/>
              <a:gd name="connsiteY365" fmla="*/ 36738 h 240106"/>
              <a:gd name="connsiteX366" fmla="*/ 45101 w 201510"/>
              <a:gd name="connsiteY366" fmla="*/ 36071 h 240106"/>
              <a:gd name="connsiteX367" fmla="*/ 44062 w 201510"/>
              <a:gd name="connsiteY367" fmla="*/ 34842 h 240106"/>
              <a:gd name="connsiteX368" fmla="*/ 42986 w 201510"/>
              <a:gd name="connsiteY368" fmla="*/ 33814 h 240106"/>
              <a:gd name="connsiteX369" fmla="*/ 43024 w 201510"/>
              <a:gd name="connsiteY369" fmla="*/ 31528 h 240106"/>
              <a:gd name="connsiteX370" fmla="*/ 43529 w 201510"/>
              <a:gd name="connsiteY370" fmla="*/ 27565 h 240106"/>
              <a:gd name="connsiteX371" fmla="*/ 43634 w 201510"/>
              <a:gd name="connsiteY371" fmla="*/ 25508 h 240106"/>
              <a:gd name="connsiteX372" fmla="*/ 43539 w 201510"/>
              <a:gd name="connsiteY372" fmla="*/ 20584 h 240106"/>
              <a:gd name="connsiteX373" fmla="*/ 43348 w 201510"/>
              <a:gd name="connsiteY373" fmla="*/ 19193 h 240106"/>
              <a:gd name="connsiteX374" fmla="*/ 42357 w 201510"/>
              <a:gd name="connsiteY374" fmla="*/ 17593 h 240106"/>
              <a:gd name="connsiteX375" fmla="*/ 39776 w 201510"/>
              <a:gd name="connsiteY375" fmla="*/ 14516 h 240106"/>
              <a:gd name="connsiteX376" fmla="*/ 39052 w 201510"/>
              <a:gd name="connsiteY376" fmla="*/ 12640 h 240106"/>
              <a:gd name="connsiteX377" fmla="*/ 38633 w 201510"/>
              <a:gd name="connsiteY377" fmla="*/ 10763 h 240106"/>
              <a:gd name="connsiteX378" fmla="*/ 38671 w 201510"/>
              <a:gd name="connsiteY378" fmla="*/ 9573 h 240106"/>
              <a:gd name="connsiteX379" fmla="*/ 38014 w 201510"/>
              <a:gd name="connsiteY379" fmla="*/ 8211 h 240106"/>
              <a:gd name="connsiteX380" fmla="*/ 37681 w 201510"/>
              <a:gd name="connsiteY380" fmla="*/ 6944 h 240106"/>
              <a:gd name="connsiteX381" fmla="*/ 38833 w 201510"/>
              <a:gd name="connsiteY381" fmla="*/ 6296 h 240106"/>
              <a:gd name="connsiteX382" fmla="*/ 40234 w 201510"/>
              <a:gd name="connsiteY382" fmla="*/ 4829 h 240106"/>
              <a:gd name="connsiteX383" fmla="*/ 40938 w 201510"/>
              <a:gd name="connsiteY383" fmla="*/ 2591 h 240106"/>
              <a:gd name="connsiteX384" fmla="*/ 41605 w 201510"/>
              <a:gd name="connsiteY384" fmla="*/ 953 h 240106"/>
              <a:gd name="connsiteX385" fmla="*/ 42576 w 201510"/>
              <a:gd name="connsiteY385" fmla="*/ 257 h 240106"/>
              <a:gd name="connsiteX386" fmla="*/ 43415 w 201510"/>
              <a:gd name="connsiteY386" fmla="*/ 0 h 240106"/>
              <a:gd name="connsiteX387" fmla="*/ 43977 w 201510"/>
              <a:gd name="connsiteY387" fmla="*/ 143 h 240106"/>
              <a:gd name="connsiteX388" fmla="*/ 46168 w 201510"/>
              <a:gd name="connsiteY388" fmla="*/ 3077 h 240106"/>
              <a:gd name="connsiteX389" fmla="*/ 48939 w 201510"/>
              <a:gd name="connsiteY389" fmla="*/ 1610 h 240106"/>
              <a:gd name="connsiteX390" fmla="*/ 51035 w 201510"/>
              <a:gd name="connsiteY390" fmla="*/ 1619 h 240106"/>
              <a:gd name="connsiteX391" fmla="*/ 52835 w 201510"/>
              <a:gd name="connsiteY391" fmla="*/ 2391 h 240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201510" h="240106">
                <a:moveTo>
                  <a:pt x="53797" y="3343"/>
                </a:moveTo>
                <a:lnTo>
                  <a:pt x="55283" y="6077"/>
                </a:lnTo>
                <a:lnTo>
                  <a:pt x="58445" y="9115"/>
                </a:lnTo>
                <a:lnTo>
                  <a:pt x="62217" y="13449"/>
                </a:lnTo>
                <a:lnTo>
                  <a:pt x="63418" y="15440"/>
                </a:lnTo>
                <a:lnTo>
                  <a:pt x="65961" y="16964"/>
                </a:lnTo>
                <a:lnTo>
                  <a:pt x="66684" y="18469"/>
                </a:lnTo>
                <a:lnTo>
                  <a:pt x="67266" y="20774"/>
                </a:lnTo>
                <a:lnTo>
                  <a:pt x="67523" y="22488"/>
                </a:lnTo>
                <a:lnTo>
                  <a:pt x="68085" y="23498"/>
                </a:lnTo>
                <a:lnTo>
                  <a:pt x="68980" y="23898"/>
                </a:lnTo>
                <a:lnTo>
                  <a:pt x="70132" y="23451"/>
                </a:lnTo>
                <a:lnTo>
                  <a:pt x="70999" y="22536"/>
                </a:lnTo>
                <a:lnTo>
                  <a:pt x="71723" y="20012"/>
                </a:lnTo>
                <a:lnTo>
                  <a:pt x="72200" y="19745"/>
                </a:lnTo>
                <a:lnTo>
                  <a:pt x="72980" y="21822"/>
                </a:lnTo>
                <a:lnTo>
                  <a:pt x="73809" y="22174"/>
                </a:lnTo>
                <a:lnTo>
                  <a:pt x="74923" y="22450"/>
                </a:lnTo>
                <a:lnTo>
                  <a:pt x="75772" y="23346"/>
                </a:lnTo>
                <a:lnTo>
                  <a:pt x="76029" y="24927"/>
                </a:lnTo>
                <a:lnTo>
                  <a:pt x="75742" y="26537"/>
                </a:lnTo>
                <a:lnTo>
                  <a:pt x="74705" y="28347"/>
                </a:lnTo>
                <a:lnTo>
                  <a:pt x="74114" y="30251"/>
                </a:lnTo>
                <a:lnTo>
                  <a:pt x="73704" y="33176"/>
                </a:lnTo>
                <a:lnTo>
                  <a:pt x="73152" y="35214"/>
                </a:lnTo>
                <a:lnTo>
                  <a:pt x="74009" y="37014"/>
                </a:lnTo>
                <a:lnTo>
                  <a:pt x="79915" y="45872"/>
                </a:lnTo>
                <a:lnTo>
                  <a:pt x="82753" y="47320"/>
                </a:lnTo>
                <a:lnTo>
                  <a:pt x="89506" y="49054"/>
                </a:lnTo>
                <a:lnTo>
                  <a:pt x="91945" y="50244"/>
                </a:lnTo>
                <a:lnTo>
                  <a:pt x="94097" y="51406"/>
                </a:lnTo>
                <a:lnTo>
                  <a:pt x="96212" y="50845"/>
                </a:lnTo>
                <a:lnTo>
                  <a:pt x="98250" y="48206"/>
                </a:lnTo>
                <a:lnTo>
                  <a:pt x="100698" y="46730"/>
                </a:lnTo>
                <a:lnTo>
                  <a:pt x="105251" y="44463"/>
                </a:lnTo>
                <a:lnTo>
                  <a:pt x="106556" y="44339"/>
                </a:lnTo>
                <a:lnTo>
                  <a:pt x="109071" y="45244"/>
                </a:lnTo>
                <a:lnTo>
                  <a:pt x="113205" y="47882"/>
                </a:lnTo>
                <a:lnTo>
                  <a:pt x="116186" y="50359"/>
                </a:lnTo>
                <a:lnTo>
                  <a:pt x="118033" y="51664"/>
                </a:lnTo>
                <a:lnTo>
                  <a:pt x="119443" y="52835"/>
                </a:lnTo>
                <a:lnTo>
                  <a:pt x="119224" y="54150"/>
                </a:lnTo>
                <a:lnTo>
                  <a:pt x="118091" y="55445"/>
                </a:lnTo>
                <a:lnTo>
                  <a:pt x="116653" y="56159"/>
                </a:lnTo>
                <a:lnTo>
                  <a:pt x="114757" y="57407"/>
                </a:lnTo>
                <a:lnTo>
                  <a:pt x="113681" y="58664"/>
                </a:lnTo>
                <a:lnTo>
                  <a:pt x="114338" y="59131"/>
                </a:lnTo>
                <a:lnTo>
                  <a:pt x="117119" y="59446"/>
                </a:lnTo>
                <a:lnTo>
                  <a:pt x="120405" y="60560"/>
                </a:lnTo>
                <a:lnTo>
                  <a:pt x="121405" y="61865"/>
                </a:lnTo>
                <a:lnTo>
                  <a:pt x="121548" y="62979"/>
                </a:lnTo>
                <a:lnTo>
                  <a:pt x="121948" y="64799"/>
                </a:lnTo>
                <a:lnTo>
                  <a:pt x="122530" y="65351"/>
                </a:lnTo>
                <a:lnTo>
                  <a:pt x="125568" y="65027"/>
                </a:lnTo>
                <a:lnTo>
                  <a:pt x="126511" y="65437"/>
                </a:lnTo>
                <a:lnTo>
                  <a:pt x="127606" y="66370"/>
                </a:lnTo>
                <a:lnTo>
                  <a:pt x="128692" y="68818"/>
                </a:lnTo>
                <a:lnTo>
                  <a:pt x="128664" y="70647"/>
                </a:lnTo>
                <a:lnTo>
                  <a:pt x="126463" y="72657"/>
                </a:lnTo>
                <a:lnTo>
                  <a:pt x="125644" y="73876"/>
                </a:lnTo>
                <a:lnTo>
                  <a:pt x="125282" y="75790"/>
                </a:lnTo>
                <a:lnTo>
                  <a:pt x="123720" y="78086"/>
                </a:lnTo>
                <a:lnTo>
                  <a:pt x="119567" y="81934"/>
                </a:lnTo>
                <a:lnTo>
                  <a:pt x="118453" y="82163"/>
                </a:lnTo>
                <a:lnTo>
                  <a:pt x="110804" y="80048"/>
                </a:lnTo>
                <a:lnTo>
                  <a:pt x="107252" y="80181"/>
                </a:lnTo>
                <a:lnTo>
                  <a:pt x="105537" y="80248"/>
                </a:lnTo>
                <a:lnTo>
                  <a:pt x="104708" y="80343"/>
                </a:lnTo>
                <a:lnTo>
                  <a:pt x="104213" y="81144"/>
                </a:lnTo>
                <a:lnTo>
                  <a:pt x="105232" y="83468"/>
                </a:lnTo>
                <a:lnTo>
                  <a:pt x="105537" y="85773"/>
                </a:lnTo>
                <a:lnTo>
                  <a:pt x="104584" y="87525"/>
                </a:lnTo>
                <a:lnTo>
                  <a:pt x="102041" y="89049"/>
                </a:lnTo>
                <a:lnTo>
                  <a:pt x="101079" y="89783"/>
                </a:lnTo>
                <a:lnTo>
                  <a:pt x="100965" y="90773"/>
                </a:lnTo>
                <a:lnTo>
                  <a:pt x="101679" y="91802"/>
                </a:lnTo>
                <a:lnTo>
                  <a:pt x="104022" y="92859"/>
                </a:lnTo>
                <a:lnTo>
                  <a:pt x="106756" y="93850"/>
                </a:lnTo>
                <a:lnTo>
                  <a:pt x="115767" y="99803"/>
                </a:lnTo>
                <a:lnTo>
                  <a:pt x="117691" y="101203"/>
                </a:lnTo>
                <a:lnTo>
                  <a:pt x="120243" y="103270"/>
                </a:lnTo>
                <a:lnTo>
                  <a:pt x="123006" y="104870"/>
                </a:lnTo>
                <a:lnTo>
                  <a:pt x="130397" y="106985"/>
                </a:lnTo>
                <a:lnTo>
                  <a:pt x="133665" y="108366"/>
                </a:lnTo>
                <a:lnTo>
                  <a:pt x="134502" y="109147"/>
                </a:lnTo>
                <a:lnTo>
                  <a:pt x="134474" y="110109"/>
                </a:lnTo>
                <a:lnTo>
                  <a:pt x="133617" y="111338"/>
                </a:lnTo>
                <a:lnTo>
                  <a:pt x="132912" y="113490"/>
                </a:lnTo>
                <a:lnTo>
                  <a:pt x="132874" y="114786"/>
                </a:lnTo>
                <a:lnTo>
                  <a:pt x="133645" y="116034"/>
                </a:lnTo>
                <a:lnTo>
                  <a:pt x="134950" y="117900"/>
                </a:lnTo>
                <a:lnTo>
                  <a:pt x="137884" y="120787"/>
                </a:lnTo>
                <a:lnTo>
                  <a:pt x="139494" y="122072"/>
                </a:lnTo>
                <a:lnTo>
                  <a:pt x="141275" y="122358"/>
                </a:lnTo>
                <a:lnTo>
                  <a:pt x="142837" y="123063"/>
                </a:lnTo>
                <a:lnTo>
                  <a:pt x="144446" y="125206"/>
                </a:lnTo>
                <a:lnTo>
                  <a:pt x="146313" y="127826"/>
                </a:lnTo>
                <a:lnTo>
                  <a:pt x="146561" y="129654"/>
                </a:lnTo>
                <a:lnTo>
                  <a:pt x="147361" y="131997"/>
                </a:lnTo>
                <a:lnTo>
                  <a:pt x="149066" y="134684"/>
                </a:lnTo>
                <a:lnTo>
                  <a:pt x="151419" y="137293"/>
                </a:lnTo>
                <a:lnTo>
                  <a:pt x="154714" y="140522"/>
                </a:lnTo>
                <a:lnTo>
                  <a:pt x="156610" y="142799"/>
                </a:lnTo>
                <a:lnTo>
                  <a:pt x="157486" y="143685"/>
                </a:lnTo>
                <a:lnTo>
                  <a:pt x="164516" y="149200"/>
                </a:lnTo>
                <a:lnTo>
                  <a:pt x="166230" y="151238"/>
                </a:lnTo>
                <a:lnTo>
                  <a:pt x="168707" y="155162"/>
                </a:lnTo>
                <a:lnTo>
                  <a:pt x="169754" y="155734"/>
                </a:lnTo>
                <a:lnTo>
                  <a:pt x="170745" y="156505"/>
                </a:lnTo>
                <a:lnTo>
                  <a:pt x="171374" y="158658"/>
                </a:lnTo>
                <a:lnTo>
                  <a:pt x="171583" y="160201"/>
                </a:lnTo>
                <a:lnTo>
                  <a:pt x="171917" y="164925"/>
                </a:lnTo>
                <a:lnTo>
                  <a:pt x="173193" y="166326"/>
                </a:lnTo>
                <a:lnTo>
                  <a:pt x="174364" y="168050"/>
                </a:lnTo>
                <a:lnTo>
                  <a:pt x="174860" y="169307"/>
                </a:lnTo>
                <a:lnTo>
                  <a:pt x="175926" y="170240"/>
                </a:lnTo>
                <a:lnTo>
                  <a:pt x="177089" y="170412"/>
                </a:lnTo>
                <a:lnTo>
                  <a:pt x="178470" y="169374"/>
                </a:lnTo>
                <a:lnTo>
                  <a:pt x="179565" y="168373"/>
                </a:lnTo>
                <a:lnTo>
                  <a:pt x="180070" y="168669"/>
                </a:lnTo>
                <a:lnTo>
                  <a:pt x="181175" y="171965"/>
                </a:lnTo>
                <a:lnTo>
                  <a:pt x="182194" y="173164"/>
                </a:lnTo>
                <a:lnTo>
                  <a:pt x="184099" y="174317"/>
                </a:lnTo>
                <a:lnTo>
                  <a:pt x="185909" y="175203"/>
                </a:lnTo>
                <a:lnTo>
                  <a:pt x="189862" y="179165"/>
                </a:lnTo>
                <a:lnTo>
                  <a:pt x="191967" y="180613"/>
                </a:lnTo>
                <a:lnTo>
                  <a:pt x="193414" y="181070"/>
                </a:lnTo>
                <a:lnTo>
                  <a:pt x="194643" y="181746"/>
                </a:lnTo>
                <a:lnTo>
                  <a:pt x="195015" y="183004"/>
                </a:lnTo>
                <a:lnTo>
                  <a:pt x="194529" y="184271"/>
                </a:lnTo>
                <a:lnTo>
                  <a:pt x="193691" y="185099"/>
                </a:lnTo>
                <a:lnTo>
                  <a:pt x="189090" y="187395"/>
                </a:lnTo>
                <a:lnTo>
                  <a:pt x="188480" y="188395"/>
                </a:lnTo>
                <a:lnTo>
                  <a:pt x="189109" y="189919"/>
                </a:lnTo>
                <a:lnTo>
                  <a:pt x="190262" y="191824"/>
                </a:lnTo>
                <a:lnTo>
                  <a:pt x="191519" y="193462"/>
                </a:lnTo>
                <a:lnTo>
                  <a:pt x="193100" y="195072"/>
                </a:lnTo>
                <a:lnTo>
                  <a:pt x="196329" y="197682"/>
                </a:lnTo>
                <a:lnTo>
                  <a:pt x="199130" y="199720"/>
                </a:lnTo>
                <a:lnTo>
                  <a:pt x="200663" y="201978"/>
                </a:lnTo>
                <a:lnTo>
                  <a:pt x="201511" y="203483"/>
                </a:lnTo>
                <a:lnTo>
                  <a:pt x="200987" y="205283"/>
                </a:lnTo>
                <a:lnTo>
                  <a:pt x="199806" y="207255"/>
                </a:lnTo>
                <a:lnTo>
                  <a:pt x="198891" y="208940"/>
                </a:lnTo>
                <a:lnTo>
                  <a:pt x="197320" y="209921"/>
                </a:lnTo>
                <a:lnTo>
                  <a:pt x="196891" y="211055"/>
                </a:lnTo>
                <a:lnTo>
                  <a:pt x="197539" y="212817"/>
                </a:lnTo>
                <a:lnTo>
                  <a:pt x="198072" y="214027"/>
                </a:lnTo>
                <a:lnTo>
                  <a:pt x="197787" y="215532"/>
                </a:lnTo>
                <a:lnTo>
                  <a:pt x="197929" y="218608"/>
                </a:lnTo>
                <a:lnTo>
                  <a:pt x="196482" y="219713"/>
                </a:lnTo>
                <a:lnTo>
                  <a:pt x="195129" y="222513"/>
                </a:lnTo>
                <a:lnTo>
                  <a:pt x="194205" y="222723"/>
                </a:lnTo>
                <a:lnTo>
                  <a:pt x="191871" y="221704"/>
                </a:lnTo>
                <a:lnTo>
                  <a:pt x="191052" y="222266"/>
                </a:lnTo>
                <a:lnTo>
                  <a:pt x="189566" y="224304"/>
                </a:lnTo>
                <a:lnTo>
                  <a:pt x="186976" y="226524"/>
                </a:lnTo>
                <a:lnTo>
                  <a:pt x="185718" y="226552"/>
                </a:lnTo>
                <a:lnTo>
                  <a:pt x="184852" y="226285"/>
                </a:lnTo>
                <a:lnTo>
                  <a:pt x="183842" y="227228"/>
                </a:lnTo>
                <a:lnTo>
                  <a:pt x="182394" y="228981"/>
                </a:lnTo>
                <a:lnTo>
                  <a:pt x="181727" y="228924"/>
                </a:lnTo>
                <a:lnTo>
                  <a:pt x="179232" y="229324"/>
                </a:lnTo>
                <a:lnTo>
                  <a:pt x="178260" y="228762"/>
                </a:lnTo>
                <a:lnTo>
                  <a:pt x="177051" y="227324"/>
                </a:lnTo>
                <a:lnTo>
                  <a:pt x="175107" y="225857"/>
                </a:lnTo>
                <a:lnTo>
                  <a:pt x="173336" y="224809"/>
                </a:lnTo>
                <a:lnTo>
                  <a:pt x="172393" y="224104"/>
                </a:lnTo>
                <a:lnTo>
                  <a:pt x="171517" y="222885"/>
                </a:lnTo>
                <a:lnTo>
                  <a:pt x="170726" y="222095"/>
                </a:lnTo>
                <a:lnTo>
                  <a:pt x="169259" y="223828"/>
                </a:lnTo>
                <a:lnTo>
                  <a:pt x="166811" y="225485"/>
                </a:lnTo>
                <a:lnTo>
                  <a:pt x="164478" y="225171"/>
                </a:lnTo>
                <a:lnTo>
                  <a:pt x="163335" y="224895"/>
                </a:lnTo>
                <a:lnTo>
                  <a:pt x="162420" y="227305"/>
                </a:lnTo>
                <a:lnTo>
                  <a:pt x="161734" y="227743"/>
                </a:lnTo>
                <a:lnTo>
                  <a:pt x="157543" y="228162"/>
                </a:lnTo>
                <a:lnTo>
                  <a:pt x="156753" y="228543"/>
                </a:lnTo>
                <a:lnTo>
                  <a:pt x="157429" y="230743"/>
                </a:lnTo>
                <a:lnTo>
                  <a:pt x="159905" y="234467"/>
                </a:lnTo>
                <a:lnTo>
                  <a:pt x="160648" y="236601"/>
                </a:lnTo>
                <a:lnTo>
                  <a:pt x="159105" y="240106"/>
                </a:lnTo>
                <a:lnTo>
                  <a:pt x="154762" y="240011"/>
                </a:lnTo>
                <a:lnTo>
                  <a:pt x="152819" y="238592"/>
                </a:lnTo>
                <a:lnTo>
                  <a:pt x="151009" y="236601"/>
                </a:lnTo>
                <a:lnTo>
                  <a:pt x="150362" y="235620"/>
                </a:lnTo>
                <a:lnTo>
                  <a:pt x="144799" y="233667"/>
                </a:lnTo>
                <a:lnTo>
                  <a:pt x="141075" y="235010"/>
                </a:lnTo>
                <a:lnTo>
                  <a:pt x="139941" y="234944"/>
                </a:lnTo>
                <a:lnTo>
                  <a:pt x="138208" y="233524"/>
                </a:lnTo>
                <a:lnTo>
                  <a:pt x="137150" y="232458"/>
                </a:lnTo>
                <a:lnTo>
                  <a:pt x="136122" y="230839"/>
                </a:lnTo>
                <a:lnTo>
                  <a:pt x="135541" y="229200"/>
                </a:lnTo>
                <a:lnTo>
                  <a:pt x="135493" y="228457"/>
                </a:lnTo>
                <a:lnTo>
                  <a:pt x="137093" y="227867"/>
                </a:lnTo>
                <a:lnTo>
                  <a:pt x="139732" y="226524"/>
                </a:lnTo>
                <a:lnTo>
                  <a:pt x="141884" y="225019"/>
                </a:lnTo>
                <a:lnTo>
                  <a:pt x="143303" y="223418"/>
                </a:lnTo>
                <a:lnTo>
                  <a:pt x="143875" y="221752"/>
                </a:lnTo>
                <a:lnTo>
                  <a:pt x="143951" y="219818"/>
                </a:lnTo>
                <a:lnTo>
                  <a:pt x="144570" y="214808"/>
                </a:lnTo>
                <a:lnTo>
                  <a:pt x="145199" y="212369"/>
                </a:lnTo>
                <a:lnTo>
                  <a:pt x="144846" y="209360"/>
                </a:lnTo>
                <a:lnTo>
                  <a:pt x="143694" y="206997"/>
                </a:lnTo>
                <a:lnTo>
                  <a:pt x="143694" y="203445"/>
                </a:lnTo>
                <a:lnTo>
                  <a:pt x="144113" y="201711"/>
                </a:lnTo>
                <a:lnTo>
                  <a:pt x="144303" y="200568"/>
                </a:lnTo>
                <a:lnTo>
                  <a:pt x="145923" y="199130"/>
                </a:lnTo>
                <a:lnTo>
                  <a:pt x="147038" y="197063"/>
                </a:lnTo>
                <a:lnTo>
                  <a:pt x="147666" y="194367"/>
                </a:lnTo>
                <a:lnTo>
                  <a:pt x="147723" y="192424"/>
                </a:lnTo>
                <a:lnTo>
                  <a:pt x="147218" y="191224"/>
                </a:lnTo>
                <a:lnTo>
                  <a:pt x="145618" y="190081"/>
                </a:lnTo>
                <a:lnTo>
                  <a:pt x="142942" y="189005"/>
                </a:lnTo>
                <a:lnTo>
                  <a:pt x="141246" y="187633"/>
                </a:lnTo>
                <a:lnTo>
                  <a:pt x="140561" y="185985"/>
                </a:lnTo>
                <a:lnTo>
                  <a:pt x="140627" y="184537"/>
                </a:lnTo>
                <a:lnTo>
                  <a:pt x="141446" y="183280"/>
                </a:lnTo>
                <a:lnTo>
                  <a:pt x="139427" y="181889"/>
                </a:lnTo>
                <a:lnTo>
                  <a:pt x="134560" y="180356"/>
                </a:lnTo>
                <a:lnTo>
                  <a:pt x="131845" y="178508"/>
                </a:lnTo>
                <a:lnTo>
                  <a:pt x="131273" y="176356"/>
                </a:lnTo>
                <a:lnTo>
                  <a:pt x="129244" y="173536"/>
                </a:lnTo>
                <a:lnTo>
                  <a:pt x="125759" y="170040"/>
                </a:lnTo>
                <a:lnTo>
                  <a:pt x="123920" y="165011"/>
                </a:lnTo>
                <a:lnTo>
                  <a:pt x="123730" y="158439"/>
                </a:lnTo>
                <a:lnTo>
                  <a:pt x="124140" y="153086"/>
                </a:lnTo>
                <a:lnTo>
                  <a:pt x="125663" y="146885"/>
                </a:lnTo>
                <a:lnTo>
                  <a:pt x="123625" y="142389"/>
                </a:lnTo>
                <a:lnTo>
                  <a:pt x="121387" y="140018"/>
                </a:lnTo>
                <a:lnTo>
                  <a:pt x="118272" y="138274"/>
                </a:lnTo>
                <a:lnTo>
                  <a:pt x="115300" y="135779"/>
                </a:lnTo>
                <a:lnTo>
                  <a:pt x="112471" y="132512"/>
                </a:lnTo>
                <a:lnTo>
                  <a:pt x="109099" y="127692"/>
                </a:lnTo>
                <a:lnTo>
                  <a:pt x="105156" y="121310"/>
                </a:lnTo>
                <a:lnTo>
                  <a:pt x="102508" y="118453"/>
                </a:lnTo>
                <a:lnTo>
                  <a:pt x="101146" y="119120"/>
                </a:lnTo>
                <a:lnTo>
                  <a:pt x="98298" y="118520"/>
                </a:lnTo>
                <a:lnTo>
                  <a:pt x="93955" y="116672"/>
                </a:lnTo>
                <a:lnTo>
                  <a:pt x="90173" y="115672"/>
                </a:lnTo>
                <a:lnTo>
                  <a:pt x="86935" y="115529"/>
                </a:lnTo>
                <a:lnTo>
                  <a:pt x="84830" y="115948"/>
                </a:lnTo>
                <a:lnTo>
                  <a:pt x="83858" y="116929"/>
                </a:lnTo>
                <a:lnTo>
                  <a:pt x="83782" y="117891"/>
                </a:lnTo>
                <a:lnTo>
                  <a:pt x="84601" y="118843"/>
                </a:lnTo>
                <a:lnTo>
                  <a:pt x="84153" y="119586"/>
                </a:lnTo>
                <a:lnTo>
                  <a:pt x="82458" y="120120"/>
                </a:lnTo>
                <a:lnTo>
                  <a:pt x="81096" y="121168"/>
                </a:lnTo>
                <a:lnTo>
                  <a:pt x="79553" y="123511"/>
                </a:lnTo>
                <a:lnTo>
                  <a:pt x="79591" y="123415"/>
                </a:lnTo>
                <a:lnTo>
                  <a:pt x="79534" y="123539"/>
                </a:lnTo>
                <a:lnTo>
                  <a:pt x="79553" y="123511"/>
                </a:lnTo>
                <a:lnTo>
                  <a:pt x="78495" y="126578"/>
                </a:lnTo>
                <a:lnTo>
                  <a:pt x="76885" y="127759"/>
                </a:lnTo>
                <a:lnTo>
                  <a:pt x="74409" y="128016"/>
                </a:lnTo>
                <a:lnTo>
                  <a:pt x="71980" y="128892"/>
                </a:lnTo>
                <a:lnTo>
                  <a:pt x="69580" y="130378"/>
                </a:lnTo>
                <a:lnTo>
                  <a:pt x="68437" y="131512"/>
                </a:lnTo>
                <a:lnTo>
                  <a:pt x="68570" y="132283"/>
                </a:lnTo>
                <a:lnTo>
                  <a:pt x="68046" y="132455"/>
                </a:lnTo>
                <a:lnTo>
                  <a:pt x="66875" y="132026"/>
                </a:lnTo>
                <a:lnTo>
                  <a:pt x="66323" y="131016"/>
                </a:lnTo>
                <a:lnTo>
                  <a:pt x="66389" y="129416"/>
                </a:lnTo>
                <a:lnTo>
                  <a:pt x="65161" y="128349"/>
                </a:lnTo>
                <a:lnTo>
                  <a:pt x="62655" y="127797"/>
                </a:lnTo>
                <a:lnTo>
                  <a:pt x="59798" y="126092"/>
                </a:lnTo>
                <a:lnTo>
                  <a:pt x="56579" y="123206"/>
                </a:lnTo>
                <a:lnTo>
                  <a:pt x="54350" y="121673"/>
                </a:lnTo>
                <a:lnTo>
                  <a:pt x="53102" y="121482"/>
                </a:lnTo>
                <a:lnTo>
                  <a:pt x="51321" y="122625"/>
                </a:lnTo>
                <a:lnTo>
                  <a:pt x="48977" y="125101"/>
                </a:lnTo>
                <a:lnTo>
                  <a:pt x="47054" y="126073"/>
                </a:lnTo>
                <a:lnTo>
                  <a:pt x="45539" y="125568"/>
                </a:lnTo>
                <a:lnTo>
                  <a:pt x="44368" y="126435"/>
                </a:lnTo>
                <a:lnTo>
                  <a:pt x="43548" y="128692"/>
                </a:lnTo>
                <a:lnTo>
                  <a:pt x="42033" y="130455"/>
                </a:lnTo>
                <a:lnTo>
                  <a:pt x="38719" y="132388"/>
                </a:lnTo>
                <a:lnTo>
                  <a:pt x="38500" y="132617"/>
                </a:lnTo>
                <a:lnTo>
                  <a:pt x="34709" y="135217"/>
                </a:lnTo>
                <a:lnTo>
                  <a:pt x="31671" y="137836"/>
                </a:lnTo>
                <a:lnTo>
                  <a:pt x="28137" y="141351"/>
                </a:lnTo>
                <a:lnTo>
                  <a:pt x="26470" y="141894"/>
                </a:lnTo>
                <a:lnTo>
                  <a:pt x="24879" y="141037"/>
                </a:lnTo>
                <a:lnTo>
                  <a:pt x="22479" y="140180"/>
                </a:lnTo>
                <a:lnTo>
                  <a:pt x="21212" y="138989"/>
                </a:lnTo>
                <a:lnTo>
                  <a:pt x="23632" y="133036"/>
                </a:lnTo>
                <a:lnTo>
                  <a:pt x="26689" y="126435"/>
                </a:lnTo>
                <a:lnTo>
                  <a:pt x="27508" y="123387"/>
                </a:lnTo>
                <a:lnTo>
                  <a:pt x="27632" y="121158"/>
                </a:lnTo>
                <a:lnTo>
                  <a:pt x="27337" y="119348"/>
                </a:lnTo>
                <a:lnTo>
                  <a:pt x="26137" y="117453"/>
                </a:lnTo>
                <a:lnTo>
                  <a:pt x="25012" y="115986"/>
                </a:lnTo>
                <a:lnTo>
                  <a:pt x="24908" y="115005"/>
                </a:lnTo>
                <a:lnTo>
                  <a:pt x="25270" y="113976"/>
                </a:lnTo>
                <a:lnTo>
                  <a:pt x="26498" y="112443"/>
                </a:lnTo>
                <a:lnTo>
                  <a:pt x="28080" y="110061"/>
                </a:lnTo>
                <a:lnTo>
                  <a:pt x="29546" y="105175"/>
                </a:lnTo>
                <a:lnTo>
                  <a:pt x="31309" y="99994"/>
                </a:lnTo>
                <a:lnTo>
                  <a:pt x="31137" y="96850"/>
                </a:lnTo>
                <a:lnTo>
                  <a:pt x="29718" y="93402"/>
                </a:lnTo>
                <a:lnTo>
                  <a:pt x="28937" y="90126"/>
                </a:lnTo>
                <a:lnTo>
                  <a:pt x="29556" y="85658"/>
                </a:lnTo>
                <a:lnTo>
                  <a:pt x="29327" y="83915"/>
                </a:lnTo>
                <a:lnTo>
                  <a:pt x="27794" y="83039"/>
                </a:lnTo>
                <a:lnTo>
                  <a:pt x="22765" y="82153"/>
                </a:lnTo>
                <a:lnTo>
                  <a:pt x="21145" y="82305"/>
                </a:lnTo>
                <a:lnTo>
                  <a:pt x="19869" y="82877"/>
                </a:lnTo>
                <a:lnTo>
                  <a:pt x="18488" y="84096"/>
                </a:lnTo>
                <a:lnTo>
                  <a:pt x="16812" y="84858"/>
                </a:lnTo>
                <a:lnTo>
                  <a:pt x="13649" y="85287"/>
                </a:lnTo>
                <a:lnTo>
                  <a:pt x="10659" y="83773"/>
                </a:lnTo>
                <a:lnTo>
                  <a:pt x="8154" y="81201"/>
                </a:lnTo>
                <a:lnTo>
                  <a:pt x="7553" y="78057"/>
                </a:lnTo>
                <a:lnTo>
                  <a:pt x="9391" y="74304"/>
                </a:lnTo>
                <a:lnTo>
                  <a:pt x="10677" y="71266"/>
                </a:lnTo>
                <a:lnTo>
                  <a:pt x="11439" y="68656"/>
                </a:lnTo>
                <a:lnTo>
                  <a:pt x="11354" y="67418"/>
                </a:lnTo>
                <a:lnTo>
                  <a:pt x="10820" y="66132"/>
                </a:lnTo>
                <a:lnTo>
                  <a:pt x="10068" y="65951"/>
                </a:lnTo>
                <a:lnTo>
                  <a:pt x="8468" y="64351"/>
                </a:lnTo>
                <a:lnTo>
                  <a:pt x="6905" y="61531"/>
                </a:lnTo>
                <a:lnTo>
                  <a:pt x="5419" y="60236"/>
                </a:lnTo>
                <a:lnTo>
                  <a:pt x="4039" y="60474"/>
                </a:lnTo>
                <a:lnTo>
                  <a:pt x="2753" y="61551"/>
                </a:lnTo>
                <a:lnTo>
                  <a:pt x="1581" y="63437"/>
                </a:lnTo>
                <a:lnTo>
                  <a:pt x="657" y="64218"/>
                </a:lnTo>
                <a:lnTo>
                  <a:pt x="0" y="63865"/>
                </a:lnTo>
                <a:lnTo>
                  <a:pt x="200" y="62198"/>
                </a:lnTo>
                <a:lnTo>
                  <a:pt x="391" y="60617"/>
                </a:lnTo>
                <a:lnTo>
                  <a:pt x="1838" y="54464"/>
                </a:lnTo>
                <a:lnTo>
                  <a:pt x="3591" y="50463"/>
                </a:lnTo>
                <a:lnTo>
                  <a:pt x="5648" y="48606"/>
                </a:lnTo>
                <a:lnTo>
                  <a:pt x="7820" y="47815"/>
                </a:lnTo>
                <a:lnTo>
                  <a:pt x="10106" y="48111"/>
                </a:lnTo>
                <a:lnTo>
                  <a:pt x="12039" y="47768"/>
                </a:lnTo>
                <a:lnTo>
                  <a:pt x="13582" y="46787"/>
                </a:lnTo>
                <a:lnTo>
                  <a:pt x="13440" y="46225"/>
                </a:lnTo>
                <a:lnTo>
                  <a:pt x="11611" y="46082"/>
                </a:lnTo>
                <a:lnTo>
                  <a:pt x="10877" y="45015"/>
                </a:lnTo>
                <a:lnTo>
                  <a:pt x="11268" y="43006"/>
                </a:lnTo>
                <a:lnTo>
                  <a:pt x="12068" y="41700"/>
                </a:lnTo>
                <a:lnTo>
                  <a:pt x="13325" y="41100"/>
                </a:lnTo>
                <a:lnTo>
                  <a:pt x="14544" y="39081"/>
                </a:lnTo>
                <a:lnTo>
                  <a:pt x="15716" y="35623"/>
                </a:lnTo>
                <a:lnTo>
                  <a:pt x="17154" y="33880"/>
                </a:lnTo>
                <a:lnTo>
                  <a:pt x="18831" y="33833"/>
                </a:lnTo>
                <a:lnTo>
                  <a:pt x="21717" y="32356"/>
                </a:lnTo>
                <a:lnTo>
                  <a:pt x="25803" y="29432"/>
                </a:lnTo>
                <a:lnTo>
                  <a:pt x="27374" y="26603"/>
                </a:lnTo>
                <a:lnTo>
                  <a:pt x="28918" y="27899"/>
                </a:lnTo>
                <a:lnTo>
                  <a:pt x="28337" y="31175"/>
                </a:lnTo>
                <a:lnTo>
                  <a:pt x="29146" y="31861"/>
                </a:lnTo>
                <a:lnTo>
                  <a:pt x="29527" y="33033"/>
                </a:lnTo>
                <a:lnTo>
                  <a:pt x="29318" y="34862"/>
                </a:lnTo>
                <a:lnTo>
                  <a:pt x="29661" y="36414"/>
                </a:lnTo>
                <a:lnTo>
                  <a:pt x="30289" y="37167"/>
                </a:lnTo>
                <a:lnTo>
                  <a:pt x="31175" y="37548"/>
                </a:lnTo>
                <a:lnTo>
                  <a:pt x="35509" y="36214"/>
                </a:lnTo>
                <a:lnTo>
                  <a:pt x="38157" y="36119"/>
                </a:lnTo>
                <a:lnTo>
                  <a:pt x="39271" y="36995"/>
                </a:lnTo>
                <a:lnTo>
                  <a:pt x="40271" y="37538"/>
                </a:lnTo>
                <a:lnTo>
                  <a:pt x="41529" y="37957"/>
                </a:lnTo>
                <a:lnTo>
                  <a:pt x="42500" y="38519"/>
                </a:lnTo>
                <a:lnTo>
                  <a:pt x="43119" y="38338"/>
                </a:lnTo>
                <a:lnTo>
                  <a:pt x="44605" y="36976"/>
                </a:lnTo>
                <a:lnTo>
                  <a:pt x="45053" y="36738"/>
                </a:lnTo>
                <a:lnTo>
                  <a:pt x="45101" y="36071"/>
                </a:lnTo>
                <a:lnTo>
                  <a:pt x="44062" y="34842"/>
                </a:lnTo>
                <a:lnTo>
                  <a:pt x="42986" y="33814"/>
                </a:lnTo>
                <a:lnTo>
                  <a:pt x="43024" y="31528"/>
                </a:lnTo>
                <a:lnTo>
                  <a:pt x="43529" y="27565"/>
                </a:lnTo>
                <a:lnTo>
                  <a:pt x="43634" y="25508"/>
                </a:lnTo>
                <a:lnTo>
                  <a:pt x="43539" y="20584"/>
                </a:lnTo>
                <a:lnTo>
                  <a:pt x="43348" y="19193"/>
                </a:lnTo>
                <a:lnTo>
                  <a:pt x="42357" y="17593"/>
                </a:lnTo>
                <a:lnTo>
                  <a:pt x="39776" y="14516"/>
                </a:lnTo>
                <a:lnTo>
                  <a:pt x="39052" y="12640"/>
                </a:lnTo>
                <a:lnTo>
                  <a:pt x="38633" y="10763"/>
                </a:lnTo>
                <a:lnTo>
                  <a:pt x="38671" y="9573"/>
                </a:lnTo>
                <a:lnTo>
                  <a:pt x="38014" y="8211"/>
                </a:lnTo>
                <a:lnTo>
                  <a:pt x="37681" y="6944"/>
                </a:lnTo>
                <a:lnTo>
                  <a:pt x="38833" y="6296"/>
                </a:lnTo>
                <a:lnTo>
                  <a:pt x="40234" y="4829"/>
                </a:lnTo>
                <a:lnTo>
                  <a:pt x="40938" y="2591"/>
                </a:lnTo>
                <a:lnTo>
                  <a:pt x="41605" y="953"/>
                </a:lnTo>
                <a:lnTo>
                  <a:pt x="42576" y="257"/>
                </a:lnTo>
                <a:lnTo>
                  <a:pt x="43415" y="0"/>
                </a:lnTo>
                <a:lnTo>
                  <a:pt x="43977" y="143"/>
                </a:lnTo>
                <a:lnTo>
                  <a:pt x="46168" y="3077"/>
                </a:lnTo>
                <a:lnTo>
                  <a:pt x="48939" y="1610"/>
                </a:lnTo>
                <a:lnTo>
                  <a:pt x="51035" y="1619"/>
                </a:lnTo>
                <a:lnTo>
                  <a:pt x="52835" y="23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DE535F4C-6C2F-308E-EA31-256B33787CE7}"/>
              </a:ext>
            </a:extLst>
          </p:cNvPr>
          <p:cNvSpPr/>
          <p:nvPr/>
        </p:nvSpPr>
        <p:spPr>
          <a:xfrm>
            <a:off x="5872480" y="3312160"/>
            <a:ext cx="9144" cy="487"/>
          </a:xfrm>
          <a:custGeom>
            <a:avLst/>
            <a:gdLst>
              <a:gd name="connsiteX0" fmla="*/ 20336 w 39471"/>
              <a:gd name="connsiteY0" fmla="*/ 40043 h 51377"/>
              <a:gd name="connsiteX1" fmla="*/ 19574 w 39471"/>
              <a:gd name="connsiteY1" fmla="*/ 40567 h 51377"/>
              <a:gd name="connsiteX2" fmla="*/ 18155 w 39471"/>
              <a:gd name="connsiteY2" fmla="*/ 42024 h 51377"/>
              <a:gd name="connsiteX3" fmla="*/ 16736 w 39471"/>
              <a:gd name="connsiteY3" fmla="*/ 43205 h 51377"/>
              <a:gd name="connsiteX4" fmla="*/ 13868 w 39471"/>
              <a:gd name="connsiteY4" fmla="*/ 45044 h 51377"/>
              <a:gd name="connsiteX5" fmla="*/ 13221 w 39471"/>
              <a:gd name="connsiteY5" fmla="*/ 46139 h 51377"/>
              <a:gd name="connsiteX6" fmla="*/ 12582 w 39471"/>
              <a:gd name="connsiteY6" fmla="*/ 45148 h 51377"/>
              <a:gd name="connsiteX7" fmla="*/ 11335 w 39471"/>
              <a:gd name="connsiteY7" fmla="*/ 45825 h 51377"/>
              <a:gd name="connsiteX8" fmla="*/ 10287 w 39471"/>
              <a:gd name="connsiteY8" fmla="*/ 49987 h 51377"/>
              <a:gd name="connsiteX9" fmla="*/ 8096 w 39471"/>
              <a:gd name="connsiteY9" fmla="*/ 51378 h 51377"/>
              <a:gd name="connsiteX10" fmla="*/ 5353 w 39471"/>
              <a:gd name="connsiteY10" fmla="*/ 51254 h 51377"/>
              <a:gd name="connsiteX11" fmla="*/ 3067 w 39471"/>
              <a:gd name="connsiteY11" fmla="*/ 50863 h 51377"/>
              <a:gd name="connsiteX12" fmla="*/ 0 w 39471"/>
              <a:gd name="connsiteY12" fmla="*/ 51121 h 51377"/>
              <a:gd name="connsiteX13" fmla="*/ 1248 w 39471"/>
              <a:gd name="connsiteY13" fmla="*/ 48701 h 51377"/>
              <a:gd name="connsiteX14" fmla="*/ 2543 w 39471"/>
              <a:gd name="connsiteY14" fmla="*/ 45548 h 51377"/>
              <a:gd name="connsiteX15" fmla="*/ 3820 w 39471"/>
              <a:gd name="connsiteY15" fmla="*/ 41300 h 51377"/>
              <a:gd name="connsiteX16" fmla="*/ 6077 w 39471"/>
              <a:gd name="connsiteY16" fmla="*/ 37767 h 51377"/>
              <a:gd name="connsiteX17" fmla="*/ 10753 w 39471"/>
              <a:gd name="connsiteY17" fmla="*/ 25727 h 51377"/>
              <a:gd name="connsiteX18" fmla="*/ 13458 w 39471"/>
              <a:gd name="connsiteY18" fmla="*/ 20841 h 51377"/>
              <a:gd name="connsiteX19" fmla="*/ 14421 w 39471"/>
              <a:gd name="connsiteY19" fmla="*/ 13887 h 51377"/>
              <a:gd name="connsiteX20" fmla="*/ 18602 w 39471"/>
              <a:gd name="connsiteY20" fmla="*/ 7801 h 51377"/>
              <a:gd name="connsiteX21" fmla="*/ 21727 w 39471"/>
              <a:gd name="connsiteY21" fmla="*/ 5991 h 51377"/>
              <a:gd name="connsiteX22" fmla="*/ 23241 w 39471"/>
              <a:gd name="connsiteY22" fmla="*/ 4248 h 51377"/>
              <a:gd name="connsiteX23" fmla="*/ 23203 w 39471"/>
              <a:gd name="connsiteY23" fmla="*/ 1600 h 51377"/>
              <a:gd name="connsiteX24" fmla="*/ 27870 w 39471"/>
              <a:gd name="connsiteY24" fmla="*/ 1619 h 51377"/>
              <a:gd name="connsiteX25" fmla="*/ 30880 w 39471"/>
              <a:gd name="connsiteY25" fmla="*/ 1486 h 51377"/>
              <a:gd name="connsiteX26" fmla="*/ 31747 w 39471"/>
              <a:gd name="connsiteY26" fmla="*/ 0 h 51377"/>
              <a:gd name="connsiteX27" fmla="*/ 34100 w 39471"/>
              <a:gd name="connsiteY27" fmla="*/ 676 h 51377"/>
              <a:gd name="connsiteX28" fmla="*/ 35404 w 39471"/>
              <a:gd name="connsiteY28" fmla="*/ 2105 h 51377"/>
              <a:gd name="connsiteX29" fmla="*/ 34223 w 39471"/>
              <a:gd name="connsiteY29" fmla="*/ 3620 h 51377"/>
              <a:gd name="connsiteX30" fmla="*/ 32556 w 39471"/>
              <a:gd name="connsiteY30" fmla="*/ 5344 h 51377"/>
              <a:gd name="connsiteX31" fmla="*/ 32651 w 39471"/>
              <a:gd name="connsiteY31" fmla="*/ 5791 h 51377"/>
              <a:gd name="connsiteX32" fmla="*/ 33900 w 39471"/>
              <a:gd name="connsiteY32" fmla="*/ 5934 h 51377"/>
              <a:gd name="connsiteX33" fmla="*/ 36014 w 39471"/>
              <a:gd name="connsiteY33" fmla="*/ 6867 h 51377"/>
              <a:gd name="connsiteX34" fmla="*/ 37309 w 39471"/>
              <a:gd name="connsiteY34" fmla="*/ 7963 h 51377"/>
              <a:gd name="connsiteX35" fmla="*/ 39471 w 39471"/>
              <a:gd name="connsiteY35" fmla="*/ 14764 h 51377"/>
              <a:gd name="connsiteX36" fmla="*/ 38138 w 39471"/>
              <a:gd name="connsiteY36" fmla="*/ 17554 h 51377"/>
              <a:gd name="connsiteX37" fmla="*/ 36062 w 39471"/>
              <a:gd name="connsiteY37" fmla="*/ 20050 h 51377"/>
              <a:gd name="connsiteX38" fmla="*/ 35137 w 39471"/>
              <a:gd name="connsiteY38" fmla="*/ 20269 h 51377"/>
              <a:gd name="connsiteX39" fmla="*/ 33318 w 39471"/>
              <a:gd name="connsiteY39" fmla="*/ 21507 h 51377"/>
              <a:gd name="connsiteX40" fmla="*/ 31795 w 39471"/>
              <a:gd name="connsiteY40" fmla="*/ 23203 h 51377"/>
              <a:gd name="connsiteX41" fmla="*/ 31261 w 39471"/>
              <a:gd name="connsiteY41" fmla="*/ 24270 h 51377"/>
              <a:gd name="connsiteX42" fmla="*/ 31375 w 39471"/>
              <a:gd name="connsiteY42" fmla="*/ 25270 h 51377"/>
              <a:gd name="connsiteX43" fmla="*/ 33528 w 39471"/>
              <a:gd name="connsiteY43" fmla="*/ 26518 h 51377"/>
              <a:gd name="connsiteX44" fmla="*/ 33594 w 39471"/>
              <a:gd name="connsiteY44" fmla="*/ 27022 h 51377"/>
              <a:gd name="connsiteX45" fmla="*/ 33147 w 39471"/>
              <a:gd name="connsiteY45" fmla="*/ 27422 h 51377"/>
              <a:gd name="connsiteX46" fmla="*/ 31404 w 39471"/>
              <a:gd name="connsiteY46" fmla="*/ 27146 h 51377"/>
              <a:gd name="connsiteX47" fmla="*/ 29156 w 39471"/>
              <a:gd name="connsiteY47" fmla="*/ 27013 h 51377"/>
              <a:gd name="connsiteX48" fmla="*/ 27832 w 39471"/>
              <a:gd name="connsiteY48" fmla="*/ 27022 h 51377"/>
              <a:gd name="connsiteX49" fmla="*/ 26298 w 39471"/>
              <a:gd name="connsiteY49" fmla="*/ 27270 h 51377"/>
              <a:gd name="connsiteX50" fmla="*/ 24336 w 39471"/>
              <a:gd name="connsiteY50" fmla="*/ 28794 h 51377"/>
              <a:gd name="connsiteX51" fmla="*/ 23460 w 39471"/>
              <a:gd name="connsiteY51" fmla="*/ 29804 h 51377"/>
              <a:gd name="connsiteX52" fmla="*/ 22993 w 39471"/>
              <a:gd name="connsiteY52" fmla="*/ 30451 h 51377"/>
              <a:gd name="connsiteX53" fmla="*/ 22288 w 39471"/>
              <a:gd name="connsiteY53" fmla="*/ 32518 h 51377"/>
              <a:gd name="connsiteX54" fmla="*/ 23079 w 39471"/>
              <a:gd name="connsiteY54" fmla="*/ 33937 h 51377"/>
              <a:gd name="connsiteX55" fmla="*/ 24546 w 39471"/>
              <a:gd name="connsiteY55" fmla="*/ 34747 h 51377"/>
              <a:gd name="connsiteX56" fmla="*/ 24755 w 39471"/>
              <a:gd name="connsiteY56" fmla="*/ 35157 h 51377"/>
              <a:gd name="connsiteX57" fmla="*/ 24422 w 39471"/>
              <a:gd name="connsiteY57" fmla="*/ 35871 h 51377"/>
              <a:gd name="connsiteX58" fmla="*/ 22965 w 39471"/>
              <a:gd name="connsiteY58" fmla="*/ 36766 h 51377"/>
              <a:gd name="connsiteX59" fmla="*/ 21870 w 39471"/>
              <a:gd name="connsiteY59" fmla="*/ 37862 h 51377"/>
              <a:gd name="connsiteX60" fmla="*/ 21555 w 39471"/>
              <a:gd name="connsiteY60" fmla="*/ 38976 h 51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9471" h="51377">
                <a:moveTo>
                  <a:pt x="20336" y="40043"/>
                </a:moveTo>
                <a:lnTo>
                  <a:pt x="19574" y="40567"/>
                </a:lnTo>
                <a:lnTo>
                  <a:pt x="18155" y="42024"/>
                </a:lnTo>
                <a:lnTo>
                  <a:pt x="16736" y="43205"/>
                </a:lnTo>
                <a:lnTo>
                  <a:pt x="13868" y="45044"/>
                </a:lnTo>
                <a:lnTo>
                  <a:pt x="13221" y="46139"/>
                </a:lnTo>
                <a:lnTo>
                  <a:pt x="12582" y="45148"/>
                </a:lnTo>
                <a:lnTo>
                  <a:pt x="11335" y="45825"/>
                </a:lnTo>
                <a:lnTo>
                  <a:pt x="10287" y="49987"/>
                </a:lnTo>
                <a:lnTo>
                  <a:pt x="8096" y="51378"/>
                </a:lnTo>
                <a:lnTo>
                  <a:pt x="5353" y="51254"/>
                </a:lnTo>
                <a:lnTo>
                  <a:pt x="3067" y="50863"/>
                </a:lnTo>
                <a:lnTo>
                  <a:pt x="0" y="51121"/>
                </a:lnTo>
                <a:lnTo>
                  <a:pt x="1248" y="48701"/>
                </a:lnTo>
                <a:lnTo>
                  <a:pt x="2543" y="45548"/>
                </a:lnTo>
                <a:lnTo>
                  <a:pt x="3820" y="41300"/>
                </a:lnTo>
                <a:lnTo>
                  <a:pt x="6077" y="37767"/>
                </a:lnTo>
                <a:lnTo>
                  <a:pt x="10753" y="25727"/>
                </a:lnTo>
                <a:lnTo>
                  <a:pt x="13458" y="20841"/>
                </a:lnTo>
                <a:lnTo>
                  <a:pt x="14421" y="13887"/>
                </a:lnTo>
                <a:lnTo>
                  <a:pt x="18602" y="7801"/>
                </a:lnTo>
                <a:lnTo>
                  <a:pt x="21727" y="5991"/>
                </a:lnTo>
                <a:lnTo>
                  <a:pt x="23241" y="4248"/>
                </a:lnTo>
                <a:lnTo>
                  <a:pt x="23203" y="1600"/>
                </a:lnTo>
                <a:lnTo>
                  <a:pt x="27870" y="1619"/>
                </a:lnTo>
                <a:lnTo>
                  <a:pt x="30880" y="1486"/>
                </a:lnTo>
                <a:lnTo>
                  <a:pt x="31747" y="0"/>
                </a:lnTo>
                <a:lnTo>
                  <a:pt x="34100" y="676"/>
                </a:lnTo>
                <a:lnTo>
                  <a:pt x="35404" y="2105"/>
                </a:lnTo>
                <a:lnTo>
                  <a:pt x="34223" y="3620"/>
                </a:lnTo>
                <a:lnTo>
                  <a:pt x="32556" y="5344"/>
                </a:lnTo>
                <a:lnTo>
                  <a:pt x="32651" y="5791"/>
                </a:lnTo>
                <a:lnTo>
                  <a:pt x="33900" y="5934"/>
                </a:lnTo>
                <a:lnTo>
                  <a:pt x="36014" y="6867"/>
                </a:lnTo>
                <a:lnTo>
                  <a:pt x="37309" y="7963"/>
                </a:lnTo>
                <a:lnTo>
                  <a:pt x="39471" y="14764"/>
                </a:lnTo>
                <a:lnTo>
                  <a:pt x="38138" y="17554"/>
                </a:lnTo>
                <a:lnTo>
                  <a:pt x="36062" y="20050"/>
                </a:lnTo>
                <a:lnTo>
                  <a:pt x="35137" y="20269"/>
                </a:lnTo>
                <a:lnTo>
                  <a:pt x="33318" y="21507"/>
                </a:lnTo>
                <a:lnTo>
                  <a:pt x="31795" y="23203"/>
                </a:lnTo>
                <a:lnTo>
                  <a:pt x="31261" y="24270"/>
                </a:lnTo>
                <a:lnTo>
                  <a:pt x="31375" y="25270"/>
                </a:lnTo>
                <a:lnTo>
                  <a:pt x="33528" y="26518"/>
                </a:lnTo>
                <a:lnTo>
                  <a:pt x="33594" y="27022"/>
                </a:lnTo>
                <a:lnTo>
                  <a:pt x="33147" y="27422"/>
                </a:lnTo>
                <a:lnTo>
                  <a:pt x="31404" y="27146"/>
                </a:lnTo>
                <a:lnTo>
                  <a:pt x="29156" y="27013"/>
                </a:lnTo>
                <a:lnTo>
                  <a:pt x="27832" y="27022"/>
                </a:lnTo>
                <a:lnTo>
                  <a:pt x="26298" y="27270"/>
                </a:lnTo>
                <a:lnTo>
                  <a:pt x="24336" y="28794"/>
                </a:lnTo>
                <a:lnTo>
                  <a:pt x="23460" y="29804"/>
                </a:lnTo>
                <a:lnTo>
                  <a:pt x="22993" y="30451"/>
                </a:lnTo>
                <a:lnTo>
                  <a:pt x="22288" y="32518"/>
                </a:lnTo>
                <a:lnTo>
                  <a:pt x="23079" y="33937"/>
                </a:lnTo>
                <a:lnTo>
                  <a:pt x="24546" y="34747"/>
                </a:lnTo>
                <a:lnTo>
                  <a:pt x="24755" y="35157"/>
                </a:lnTo>
                <a:lnTo>
                  <a:pt x="24422" y="35871"/>
                </a:lnTo>
                <a:lnTo>
                  <a:pt x="22965" y="36766"/>
                </a:lnTo>
                <a:lnTo>
                  <a:pt x="21870" y="37862"/>
                </a:lnTo>
                <a:lnTo>
                  <a:pt x="21555" y="3897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C568A908-8440-E001-57B3-76D778E8D48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753 w 4981"/>
              <a:gd name="connsiteY0" fmla="*/ 7420 h 10277"/>
              <a:gd name="connsiteX1" fmla="*/ 3248 w 4981"/>
              <a:gd name="connsiteY1" fmla="*/ 10277 h 10277"/>
              <a:gd name="connsiteX2" fmla="*/ 324 w 4981"/>
              <a:gd name="connsiteY2" fmla="*/ 8487 h 10277"/>
              <a:gd name="connsiteX3" fmla="*/ 0 w 4981"/>
              <a:gd name="connsiteY3" fmla="*/ 6229 h 10277"/>
              <a:gd name="connsiteX4" fmla="*/ 257 w 4981"/>
              <a:gd name="connsiteY4" fmla="*/ 4867 h 10277"/>
              <a:gd name="connsiteX5" fmla="*/ 2038 w 4981"/>
              <a:gd name="connsiteY5" fmla="*/ 2257 h 10277"/>
              <a:gd name="connsiteX6" fmla="*/ 3429 w 4981"/>
              <a:gd name="connsiteY6" fmla="*/ 562 h 10277"/>
              <a:gd name="connsiteX7" fmla="*/ 4410 w 4981"/>
              <a:gd name="connsiteY7" fmla="*/ 0 h 10277"/>
              <a:gd name="connsiteX8" fmla="*/ 4982 w 4981"/>
              <a:gd name="connsiteY8" fmla="*/ 2248 h 10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81" h="10277">
                <a:moveTo>
                  <a:pt x="4753" y="7420"/>
                </a:moveTo>
                <a:lnTo>
                  <a:pt x="3248" y="10277"/>
                </a:lnTo>
                <a:lnTo>
                  <a:pt x="324" y="8487"/>
                </a:lnTo>
                <a:lnTo>
                  <a:pt x="0" y="6229"/>
                </a:lnTo>
                <a:lnTo>
                  <a:pt x="257" y="4867"/>
                </a:lnTo>
                <a:lnTo>
                  <a:pt x="2038" y="2257"/>
                </a:lnTo>
                <a:lnTo>
                  <a:pt x="3429" y="562"/>
                </a:lnTo>
                <a:lnTo>
                  <a:pt x="4410" y="0"/>
                </a:lnTo>
                <a:lnTo>
                  <a:pt x="4982" y="22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2CE9778E-E0A9-8723-B30B-9242EA7505D0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686 w 3495"/>
              <a:gd name="connsiteY0" fmla="*/ 8363 h 8362"/>
              <a:gd name="connsiteX1" fmla="*/ 610 w 3495"/>
              <a:gd name="connsiteY1" fmla="*/ 8153 h 8362"/>
              <a:gd name="connsiteX2" fmla="*/ 219 w 3495"/>
              <a:gd name="connsiteY2" fmla="*/ 8172 h 8362"/>
              <a:gd name="connsiteX3" fmla="*/ 0 w 3495"/>
              <a:gd name="connsiteY3" fmla="*/ 6791 h 8362"/>
              <a:gd name="connsiteX4" fmla="*/ 124 w 3495"/>
              <a:gd name="connsiteY4" fmla="*/ 3848 h 8362"/>
              <a:gd name="connsiteX5" fmla="*/ 1276 w 3495"/>
              <a:gd name="connsiteY5" fmla="*/ 0 h 8362"/>
              <a:gd name="connsiteX6" fmla="*/ 1524 w 3495"/>
              <a:gd name="connsiteY6" fmla="*/ 629 h 8362"/>
              <a:gd name="connsiteX7" fmla="*/ 1667 w 3495"/>
              <a:gd name="connsiteY7" fmla="*/ 1438 h 8362"/>
              <a:gd name="connsiteX8" fmla="*/ 1905 w 3495"/>
              <a:gd name="connsiteY8" fmla="*/ 2295 h 8362"/>
              <a:gd name="connsiteX9" fmla="*/ 2038 w 3495"/>
              <a:gd name="connsiteY9" fmla="*/ 3343 h 8362"/>
              <a:gd name="connsiteX10" fmla="*/ 2467 w 3495"/>
              <a:gd name="connsiteY10" fmla="*/ 4419 h 8362"/>
              <a:gd name="connsiteX11" fmla="*/ 3248 w 3495"/>
              <a:gd name="connsiteY11" fmla="*/ 5439 h 8362"/>
              <a:gd name="connsiteX12" fmla="*/ 3496 w 3495"/>
              <a:gd name="connsiteY12" fmla="*/ 6410 h 8362"/>
              <a:gd name="connsiteX13" fmla="*/ 3105 w 3495"/>
              <a:gd name="connsiteY13" fmla="*/ 7639 h 8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495" h="8362">
                <a:moveTo>
                  <a:pt x="2686" y="8363"/>
                </a:moveTo>
                <a:lnTo>
                  <a:pt x="610" y="8153"/>
                </a:lnTo>
                <a:lnTo>
                  <a:pt x="219" y="8172"/>
                </a:lnTo>
                <a:lnTo>
                  <a:pt x="0" y="6791"/>
                </a:lnTo>
                <a:lnTo>
                  <a:pt x="124" y="3848"/>
                </a:lnTo>
                <a:lnTo>
                  <a:pt x="1276" y="0"/>
                </a:lnTo>
                <a:lnTo>
                  <a:pt x="1524" y="629"/>
                </a:lnTo>
                <a:lnTo>
                  <a:pt x="1667" y="1438"/>
                </a:lnTo>
                <a:lnTo>
                  <a:pt x="1905" y="2295"/>
                </a:lnTo>
                <a:lnTo>
                  <a:pt x="2038" y="3343"/>
                </a:lnTo>
                <a:lnTo>
                  <a:pt x="2467" y="4419"/>
                </a:lnTo>
                <a:lnTo>
                  <a:pt x="3248" y="5439"/>
                </a:lnTo>
                <a:lnTo>
                  <a:pt x="3496" y="6410"/>
                </a:lnTo>
                <a:lnTo>
                  <a:pt x="3105" y="76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6" name="Freeform: Shape 135">
            <a:extLst>
              <a:ext uri="{FF2B5EF4-FFF2-40B4-BE49-F238E27FC236}">
                <a16:creationId xmlns:a16="http://schemas.microsoft.com/office/drawing/2014/main" id="{D527E0D2-6934-D173-93C7-C5C57233143B}"/>
              </a:ext>
            </a:extLst>
          </p:cNvPr>
          <p:cNvSpPr/>
          <p:nvPr/>
        </p:nvSpPr>
        <p:spPr>
          <a:xfrm>
            <a:off x="5872480" y="3312160"/>
            <a:ext cx="11658" cy="982"/>
          </a:xfrm>
          <a:custGeom>
            <a:avLst/>
            <a:gdLst>
              <a:gd name="connsiteX0" fmla="*/ 7315 w 57979"/>
              <a:gd name="connsiteY0" fmla="*/ 0 h 103613"/>
              <a:gd name="connsiteX1" fmla="*/ 9887 w 57979"/>
              <a:gd name="connsiteY1" fmla="*/ 143 h 103613"/>
              <a:gd name="connsiteX2" fmla="*/ 12630 w 57979"/>
              <a:gd name="connsiteY2" fmla="*/ 76 h 103613"/>
              <a:gd name="connsiteX3" fmla="*/ 14545 w 57979"/>
              <a:gd name="connsiteY3" fmla="*/ 448 h 103613"/>
              <a:gd name="connsiteX4" fmla="*/ 17840 w 57979"/>
              <a:gd name="connsiteY4" fmla="*/ 4601 h 103613"/>
              <a:gd name="connsiteX5" fmla="*/ 26794 w 57979"/>
              <a:gd name="connsiteY5" fmla="*/ 12030 h 103613"/>
              <a:gd name="connsiteX6" fmla="*/ 31680 w 57979"/>
              <a:gd name="connsiteY6" fmla="*/ 19574 h 103613"/>
              <a:gd name="connsiteX7" fmla="*/ 32118 w 57979"/>
              <a:gd name="connsiteY7" fmla="*/ 21222 h 103613"/>
              <a:gd name="connsiteX8" fmla="*/ 32795 w 57979"/>
              <a:gd name="connsiteY8" fmla="*/ 22651 h 103613"/>
              <a:gd name="connsiteX9" fmla="*/ 33966 w 57979"/>
              <a:gd name="connsiteY9" fmla="*/ 23041 h 103613"/>
              <a:gd name="connsiteX10" fmla="*/ 34957 w 57979"/>
              <a:gd name="connsiteY10" fmla="*/ 23689 h 103613"/>
              <a:gd name="connsiteX11" fmla="*/ 39824 w 57979"/>
              <a:gd name="connsiteY11" fmla="*/ 30966 h 103613"/>
              <a:gd name="connsiteX12" fmla="*/ 40396 w 57979"/>
              <a:gd name="connsiteY12" fmla="*/ 32404 h 103613"/>
              <a:gd name="connsiteX13" fmla="*/ 40310 w 57979"/>
              <a:gd name="connsiteY13" fmla="*/ 33995 h 103613"/>
              <a:gd name="connsiteX14" fmla="*/ 40596 w 57979"/>
              <a:gd name="connsiteY14" fmla="*/ 35176 h 103613"/>
              <a:gd name="connsiteX15" fmla="*/ 41872 w 57979"/>
              <a:gd name="connsiteY15" fmla="*/ 35766 h 103613"/>
              <a:gd name="connsiteX16" fmla="*/ 43453 w 57979"/>
              <a:gd name="connsiteY16" fmla="*/ 36071 h 103613"/>
              <a:gd name="connsiteX17" fmla="*/ 44491 w 57979"/>
              <a:gd name="connsiteY17" fmla="*/ 37167 h 103613"/>
              <a:gd name="connsiteX18" fmla="*/ 45815 w 57979"/>
              <a:gd name="connsiteY18" fmla="*/ 42967 h 103613"/>
              <a:gd name="connsiteX19" fmla="*/ 45815 w 57979"/>
              <a:gd name="connsiteY19" fmla="*/ 44777 h 103613"/>
              <a:gd name="connsiteX20" fmla="*/ 46187 w 57979"/>
              <a:gd name="connsiteY20" fmla="*/ 45549 h 103613"/>
              <a:gd name="connsiteX21" fmla="*/ 52321 w 57979"/>
              <a:gd name="connsiteY21" fmla="*/ 54569 h 103613"/>
              <a:gd name="connsiteX22" fmla="*/ 52674 w 57979"/>
              <a:gd name="connsiteY22" fmla="*/ 55664 h 103613"/>
              <a:gd name="connsiteX23" fmla="*/ 52607 w 57979"/>
              <a:gd name="connsiteY23" fmla="*/ 56483 h 103613"/>
              <a:gd name="connsiteX24" fmla="*/ 52787 w 57979"/>
              <a:gd name="connsiteY24" fmla="*/ 57198 h 103613"/>
              <a:gd name="connsiteX25" fmla="*/ 53978 w 57979"/>
              <a:gd name="connsiteY25" fmla="*/ 58788 h 103613"/>
              <a:gd name="connsiteX26" fmla="*/ 55826 w 57979"/>
              <a:gd name="connsiteY26" fmla="*/ 63084 h 103613"/>
              <a:gd name="connsiteX27" fmla="*/ 56779 w 57979"/>
              <a:gd name="connsiteY27" fmla="*/ 64065 h 103613"/>
              <a:gd name="connsiteX28" fmla="*/ 57902 w 57979"/>
              <a:gd name="connsiteY28" fmla="*/ 67818 h 103613"/>
              <a:gd name="connsiteX29" fmla="*/ 57979 w 57979"/>
              <a:gd name="connsiteY29" fmla="*/ 74990 h 103613"/>
              <a:gd name="connsiteX30" fmla="*/ 57560 w 57979"/>
              <a:gd name="connsiteY30" fmla="*/ 78172 h 103613"/>
              <a:gd name="connsiteX31" fmla="*/ 56417 w 57979"/>
              <a:gd name="connsiteY31" fmla="*/ 82058 h 103613"/>
              <a:gd name="connsiteX32" fmla="*/ 55055 w 57979"/>
              <a:gd name="connsiteY32" fmla="*/ 85849 h 103613"/>
              <a:gd name="connsiteX33" fmla="*/ 53588 w 57979"/>
              <a:gd name="connsiteY33" fmla="*/ 88592 h 103613"/>
              <a:gd name="connsiteX34" fmla="*/ 51578 w 57979"/>
              <a:gd name="connsiteY34" fmla="*/ 90907 h 103613"/>
              <a:gd name="connsiteX35" fmla="*/ 44691 w 57979"/>
              <a:gd name="connsiteY35" fmla="*/ 95831 h 103613"/>
              <a:gd name="connsiteX36" fmla="*/ 42719 w 57979"/>
              <a:gd name="connsiteY36" fmla="*/ 96822 h 103613"/>
              <a:gd name="connsiteX37" fmla="*/ 33766 w 57979"/>
              <a:gd name="connsiteY37" fmla="*/ 99908 h 103613"/>
              <a:gd name="connsiteX38" fmla="*/ 27165 w 57979"/>
              <a:gd name="connsiteY38" fmla="*/ 102823 h 103613"/>
              <a:gd name="connsiteX39" fmla="*/ 21060 w 57979"/>
              <a:gd name="connsiteY39" fmla="*/ 103613 h 103613"/>
              <a:gd name="connsiteX40" fmla="*/ 14945 w 57979"/>
              <a:gd name="connsiteY40" fmla="*/ 102003 h 103613"/>
              <a:gd name="connsiteX41" fmla="*/ 10354 w 57979"/>
              <a:gd name="connsiteY41" fmla="*/ 98174 h 103613"/>
              <a:gd name="connsiteX42" fmla="*/ 8001 w 57979"/>
              <a:gd name="connsiteY42" fmla="*/ 92526 h 103613"/>
              <a:gd name="connsiteX43" fmla="*/ 6382 w 57979"/>
              <a:gd name="connsiteY43" fmla="*/ 86639 h 103613"/>
              <a:gd name="connsiteX44" fmla="*/ 4048 w 57979"/>
              <a:gd name="connsiteY44" fmla="*/ 80096 h 103613"/>
              <a:gd name="connsiteX45" fmla="*/ 2248 w 57979"/>
              <a:gd name="connsiteY45" fmla="*/ 59865 h 103613"/>
              <a:gd name="connsiteX46" fmla="*/ 1391 w 57979"/>
              <a:gd name="connsiteY46" fmla="*/ 54207 h 103613"/>
              <a:gd name="connsiteX47" fmla="*/ 0 w 57979"/>
              <a:gd name="connsiteY47" fmla="*/ 46987 h 103613"/>
              <a:gd name="connsiteX48" fmla="*/ 143 w 57979"/>
              <a:gd name="connsiteY48" fmla="*/ 43853 h 103613"/>
              <a:gd name="connsiteX49" fmla="*/ 1134 w 57979"/>
              <a:gd name="connsiteY49" fmla="*/ 40853 h 103613"/>
              <a:gd name="connsiteX50" fmla="*/ 1124 w 57979"/>
              <a:gd name="connsiteY50" fmla="*/ 47435 h 103613"/>
              <a:gd name="connsiteX51" fmla="*/ 2038 w 57979"/>
              <a:gd name="connsiteY51" fmla="*/ 48254 h 103613"/>
              <a:gd name="connsiteX52" fmla="*/ 2715 w 57979"/>
              <a:gd name="connsiteY52" fmla="*/ 47406 h 103613"/>
              <a:gd name="connsiteX53" fmla="*/ 3324 w 57979"/>
              <a:gd name="connsiteY53" fmla="*/ 40586 h 103613"/>
              <a:gd name="connsiteX54" fmla="*/ 3829 w 57979"/>
              <a:gd name="connsiteY54" fmla="*/ 37700 h 103613"/>
              <a:gd name="connsiteX55" fmla="*/ 6268 w 57979"/>
              <a:gd name="connsiteY55" fmla="*/ 30175 h 103613"/>
              <a:gd name="connsiteX56" fmla="*/ 6315 w 57979"/>
              <a:gd name="connsiteY56" fmla="*/ 28842 h 103613"/>
              <a:gd name="connsiteX57" fmla="*/ 5896 w 57979"/>
              <a:gd name="connsiteY57" fmla="*/ 26013 h 103613"/>
              <a:gd name="connsiteX58" fmla="*/ 5915 w 57979"/>
              <a:gd name="connsiteY58" fmla="*/ 24594 h 103613"/>
              <a:gd name="connsiteX59" fmla="*/ 9553 w 57979"/>
              <a:gd name="connsiteY59" fmla="*/ 19317 h 103613"/>
              <a:gd name="connsiteX60" fmla="*/ 10487 w 57979"/>
              <a:gd name="connsiteY60" fmla="*/ 16240 h 103613"/>
              <a:gd name="connsiteX61" fmla="*/ 10992 w 57979"/>
              <a:gd name="connsiteY61" fmla="*/ 13097 h 103613"/>
              <a:gd name="connsiteX62" fmla="*/ 10792 w 57979"/>
              <a:gd name="connsiteY62" fmla="*/ 9697 h 103613"/>
              <a:gd name="connsiteX63" fmla="*/ 10144 w 57979"/>
              <a:gd name="connsiteY63" fmla="*/ 6344 h 103613"/>
              <a:gd name="connsiteX64" fmla="*/ 13078 w 57979"/>
              <a:gd name="connsiteY64" fmla="*/ 7411 h 103613"/>
              <a:gd name="connsiteX65" fmla="*/ 14697 w 57979"/>
              <a:gd name="connsiteY65" fmla="*/ 8582 h 103613"/>
              <a:gd name="connsiteX66" fmla="*/ 16345 w 57979"/>
              <a:gd name="connsiteY66" fmla="*/ 9373 h 103613"/>
              <a:gd name="connsiteX67" fmla="*/ 17679 w 57979"/>
              <a:gd name="connsiteY67" fmla="*/ 8973 h 103613"/>
              <a:gd name="connsiteX68" fmla="*/ 19298 w 57979"/>
              <a:gd name="connsiteY68" fmla="*/ 8963 h 103613"/>
              <a:gd name="connsiteX69" fmla="*/ 18145 w 57979"/>
              <a:gd name="connsiteY69" fmla="*/ 7144 h 103613"/>
              <a:gd name="connsiteX70" fmla="*/ 14735 w 57979"/>
              <a:gd name="connsiteY70" fmla="*/ 5458 h 103613"/>
              <a:gd name="connsiteX71" fmla="*/ 9068 w 57979"/>
              <a:gd name="connsiteY71" fmla="*/ 4420 h 103613"/>
              <a:gd name="connsiteX72" fmla="*/ 7296 w 57979"/>
              <a:gd name="connsiteY72" fmla="*/ 3086 h 103613"/>
              <a:gd name="connsiteX73" fmla="*/ 6620 w 57979"/>
              <a:gd name="connsiteY73" fmla="*/ 1924 h 103613"/>
              <a:gd name="connsiteX74" fmla="*/ 6963 w 57979"/>
              <a:gd name="connsiteY74" fmla="*/ 571 h 103613"/>
              <a:gd name="connsiteX75" fmla="*/ 7315 w 57979"/>
              <a:gd name="connsiteY75" fmla="*/ 0 h 103613"/>
              <a:gd name="connsiteX76" fmla="*/ 6972 w 57979"/>
              <a:gd name="connsiteY76" fmla="*/ 4906 h 103613"/>
              <a:gd name="connsiteX77" fmla="*/ 5296 w 57979"/>
              <a:gd name="connsiteY77" fmla="*/ 5201 h 103613"/>
              <a:gd name="connsiteX78" fmla="*/ 3972 w 57979"/>
              <a:gd name="connsiteY78" fmla="*/ 3410 h 103613"/>
              <a:gd name="connsiteX79" fmla="*/ 3658 w 57979"/>
              <a:gd name="connsiteY79" fmla="*/ 2648 h 103613"/>
              <a:gd name="connsiteX80" fmla="*/ 4010 w 57979"/>
              <a:gd name="connsiteY80" fmla="*/ 2115 h 103613"/>
              <a:gd name="connsiteX81" fmla="*/ 4372 w 57979"/>
              <a:gd name="connsiteY81" fmla="*/ 1848 h 103613"/>
              <a:gd name="connsiteX82" fmla="*/ 4801 w 57979"/>
              <a:gd name="connsiteY82" fmla="*/ 1934 h 103613"/>
              <a:gd name="connsiteX83" fmla="*/ 5429 w 57979"/>
              <a:gd name="connsiteY83" fmla="*/ 3601 h 103613"/>
              <a:gd name="connsiteX84" fmla="*/ 6972 w 57979"/>
              <a:gd name="connsiteY84" fmla="*/ 4906 h 103613"/>
              <a:gd name="connsiteX85" fmla="*/ 4439 w 57979"/>
              <a:gd name="connsiteY85" fmla="*/ 20517 h 103613"/>
              <a:gd name="connsiteX86" fmla="*/ 5210 w 57979"/>
              <a:gd name="connsiteY86" fmla="*/ 22546 h 103613"/>
              <a:gd name="connsiteX87" fmla="*/ 3010 w 57979"/>
              <a:gd name="connsiteY87" fmla="*/ 21155 h 103613"/>
              <a:gd name="connsiteX88" fmla="*/ 1562 w 57979"/>
              <a:gd name="connsiteY88" fmla="*/ 19993 h 103613"/>
              <a:gd name="connsiteX89" fmla="*/ 1038 w 57979"/>
              <a:gd name="connsiteY89" fmla="*/ 19060 h 103613"/>
              <a:gd name="connsiteX90" fmla="*/ 4039 w 57979"/>
              <a:gd name="connsiteY90" fmla="*/ 20107 h 103613"/>
              <a:gd name="connsiteX91" fmla="*/ 4439 w 57979"/>
              <a:gd name="connsiteY91" fmla="*/ 20517 h 103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57979" h="103613">
                <a:moveTo>
                  <a:pt x="7315" y="0"/>
                </a:moveTo>
                <a:lnTo>
                  <a:pt x="9887" y="143"/>
                </a:lnTo>
                <a:lnTo>
                  <a:pt x="12630" y="76"/>
                </a:lnTo>
                <a:lnTo>
                  <a:pt x="14545" y="448"/>
                </a:lnTo>
                <a:lnTo>
                  <a:pt x="17840" y="4601"/>
                </a:lnTo>
                <a:lnTo>
                  <a:pt x="26794" y="12030"/>
                </a:lnTo>
                <a:lnTo>
                  <a:pt x="31680" y="19574"/>
                </a:lnTo>
                <a:lnTo>
                  <a:pt x="32118" y="21222"/>
                </a:lnTo>
                <a:lnTo>
                  <a:pt x="32795" y="22651"/>
                </a:lnTo>
                <a:lnTo>
                  <a:pt x="33966" y="23041"/>
                </a:lnTo>
                <a:lnTo>
                  <a:pt x="34957" y="23689"/>
                </a:lnTo>
                <a:lnTo>
                  <a:pt x="39824" y="30966"/>
                </a:lnTo>
                <a:lnTo>
                  <a:pt x="40396" y="32404"/>
                </a:lnTo>
                <a:lnTo>
                  <a:pt x="40310" y="33995"/>
                </a:lnTo>
                <a:lnTo>
                  <a:pt x="40596" y="35176"/>
                </a:lnTo>
                <a:lnTo>
                  <a:pt x="41872" y="35766"/>
                </a:lnTo>
                <a:lnTo>
                  <a:pt x="43453" y="36071"/>
                </a:lnTo>
                <a:lnTo>
                  <a:pt x="44491" y="37167"/>
                </a:lnTo>
                <a:lnTo>
                  <a:pt x="45815" y="42967"/>
                </a:lnTo>
                <a:lnTo>
                  <a:pt x="45815" y="44777"/>
                </a:lnTo>
                <a:lnTo>
                  <a:pt x="46187" y="45549"/>
                </a:lnTo>
                <a:lnTo>
                  <a:pt x="52321" y="54569"/>
                </a:lnTo>
                <a:lnTo>
                  <a:pt x="52674" y="55664"/>
                </a:lnTo>
                <a:lnTo>
                  <a:pt x="52607" y="56483"/>
                </a:lnTo>
                <a:lnTo>
                  <a:pt x="52787" y="57198"/>
                </a:lnTo>
                <a:lnTo>
                  <a:pt x="53978" y="58788"/>
                </a:lnTo>
                <a:lnTo>
                  <a:pt x="55826" y="63084"/>
                </a:lnTo>
                <a:lnTo>
                  <a:pt x="56779" y="64065"/>
                </a:lnTo>
                <a:lnTo>
                  <a:pt x="57902" y="67818"/>
                </a:lnTo>
                <a:lnTo>
                  <a:pt x="57979" y="74990"/>
                </a:lnTo>
                <a:lnTo>
                  <a:pt x="57560" y="78172"/>
                </a:lnTo>
                <a:lnTo>
                  <a:pt x="56417" y="82058"/>
                </a:lnTo>
                <a:lnTo>
                  <a:pt x="55055" y="85849"/>
                </a:lnTo>
                <a:lnTo>
                  <a:pt x="53588" y="88592"/>
                </a:lnTo>
                <a:lnTo>
                  <a:pt x="51578" y="90907"/>
                </a:lnTo>
                <a:lnTo>
                  <a:pt x="44691" y="95831"/>
                </a:lnTo>
                <a:lnTo>
                  <a:pt x="42719" y="96822"/>
                </a:lnTo>
                <a:lnTo>
                  <a:pt x="33766" y="99908"/>
                </a:lnTo>
                <a:lnTo>
                  <a:pt x="27165" y="102823"/>
                </a:lnTo>
                <a:lnTo>
                  <a:pt x="21060" y="103613"/>
                </a:lnTo>
                <a:lnTo>
                  <a:pt x="14945" y="102003"/>
                </a:lnTo>
                <a:lnTo>
                  <a:pt x="10354" y="98174"/>
                </a:lnTo>
                <a:lnTo>
                  <a:pt x="8001" y="92526"/>
                </a:lnTo>
                <a:lnTo>
                  <a:pt x="6382" y="86639"/>
                </a:lnTo>
                <a:lnTo>
                  <a:pt x="4048" y="80096"/>
                </a:lnTo>
                <a:lnTo>
                  <a:pt x="2248" y="59865"/>
                </a:lnTo>
                <a:lnTo>
                  <a:pt x="1391" y="54207"/>
                </a:lnTo>
                <a:lnTo>
                  <a:pt x="0" y="46987"/>
                </a:lnTo>
                <a:lnTo>
                  <a:pt x="143" y="43853"/>
                </a:lnTo>
                <a:lnTo>
                  <a:pt x="1134" y="40853"/>
                </a:lnTo>
                <a:lnTo>
                  <a:pt x="1124" y="47435"/>
                </a:lnTo>
                <a:lnTo>
                  <a:pt x="2038" y="48254"/>
                </a:lnTo>
                <a:lnTo>
                  <a:pt x="2715" y="47406"/>
                </a:lnTo>
                <a:lnTo>
                  <a:pt x="3324" y="40586"/>
                </a:lnTo>
                <a:lnTo>
                  <a:pt x="3829" y="37700"/>
                </a:lnTo>
                <a:lnTo>
                  <a:pt x="6268" y="30175"/>
                </a:lnTo>
                <a:lnTo>
                  <a:pt x="6315" y="28842"/>
                </a:lnTo>
                <a:lnTo>
                  <a:pt x="5896" y="26013"/>
                </a:lnTo>
                <a:lnTo>
                  <a:pt x="5915" y="24594"/>
                </a:lnTo>
                <a:lnTo>
                  <a:pt x="9553" y="19317"/>
                </a:lnTo>
                <a:lnTo>
                  <a:pt x="10487" y="16240"/>
                </a:lnTo>
                <a:lnTo>
                  <a:pt x="10992" y="13097"/>
                </a:lnTo>
                <a:lnTo>
                  <a:pt x="10792" y="9697"/>
                </a:lnTo>
                <a:lnTo>
                  <a:pt x="10144" y="6344"/>
                </a:lnTo>
                <a:lnTo>
                  <a:pt x="13078" y="7411"/>
                </a:lnTo>
                <a:lnTo>
                  <a:pt x="14697" y="8582"/>
                </a:lnTo>
                <a:lnTo>
                  <a:pt x="16345" y="9373"/>
                </a:lnTo>
                <a:lnTo>
                  <a:pt x="17679" y="8973"/>
                </a:lnTo>
                <a:lnTo>
                  <a:pt x="19298" y="8963"/>
                </a:lnTo>
                <a:lnTo>
                  <a:pt x="18145" y="7144"/>
                </a:lnTo>
                <a:lnTo>
                  <a:pt x="14735" y="5458"/>
                </a:lnTo>
                <a:lnTo>
                  <a:pt x="9068" y="4420"/>
                </a:lnTo>
                <a:lnTo>
                  <a:pt x="7296" y="3086"/>
                </a:lnTo>
                <a:lnTo>
                  <a:pt x="6620" y="1924"/>
                </a:lnTo>
                <a:lnTo>
                  <a:pt x="6963" y="571"/>
                </a:lnTo>
                <a:lnTo>
                  <a:pt x="7315" y="0"/>
                </a:lnTo>
                <a:close/>
                <a:moveTo>
                  <a:pt x="6972" y="4906"/>
                </a:moveTo>
                <a:lnTo>
                  <a:pt x="5296" y="5201"/>
                </a:lnTo>
                <a:lnTo>
                  <a:pt x="3972" y="3410"/>
                </a:lnTo>
                <a:lnTo>
                  <a:pt x="3658" y="2648"/>
                </a:lnTo>
                <a:lnTo>
                  <a:pt x="4010" y="2115"/>
                </a:lnTo>
                <a:lnTo>
                  <a:pt x="4372" y="1848"/>
                </a:lnTo>
                <a:lnTo>
                  <a:pt x="4801" y="1934"/>
                </a:lnTo>
                <a:lnTo>
                  <a:pt x="5429" y="3601"/>
                </a:lnTo>
                <a:lnTo>
                  <a:pt x="6972" y="4906"/>
                </a:lnTo>
                <a:close/>
                <a:moveTo>
                  <a:pt x="4439" y="20517"/>
                </a:moveTo>
                <a:lnTo>
                  <a:pt x="5210" y="22546"/>
                </a:lnTo>
                <a:lnTo>
                  <a:pt x="3010" y="21155"/>
                </a:lnTo>
                <a:lnTo>
                  <a:pt x="1562" y="19993"/>
                </a:lnTo>
                <a:lnTo>
                  <a:pt x="1038" y="19060"/>
                </a:lnTo>
                <a:lnTo>
                  <a:pt x="4039" y="20107"/>
                </a:lnTo>
                <a:lnTo>
                  <a:pt x="4439" y="205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FA5C33EE-C062-1F8B-3382-4CE4347FBDC7}"/>
              </a:ext>
            </a:extLst>
          </p:cNvPr>
          <p:cNvSpPr/>
          <p:nvPr/>
        </p:nvSpPr>
        <p:spPr>
          <a:xfrm>
            <a:off x="5872480" y="3312160"/>
            <a:ext cx="22076" cy="1061"/>
          </a:xfrm>
          <a:custGeom>
            <a:avLst/>
            <a:gdLst>
              <a:gd name="connsiteX0" fmla="*/ 80753 w 109804"/>
              <a:gd name="connsiteY0" fmla="*/ 26260 h 111899"/>
              <a:gd name="connsiteX1" fmla="*/ 81277 w 109804"/>
              <a:gd name="connsiteY1" fmla="*/ 26575 h 111899"/>
              <a:gd name="connsiteX2" fmla="*/ 82077 w 109804"/>
              <a:gd name="connsiteY2" fmla="*/ 27394 h 111899"/>
              <a:gd name="connsiteX3" fmla="*/ 82839 w 109804"/>
              <a:gd name="connsiteY3" fmla="*/ 30194 h 111899"/>
              <a:gd name="connsiteX4" fmla="*/ 85830 w 109804"/>
              <a:gd name="connsiteY4" fmla="*/ 39233 h 111899"/>
              <a:gd name="connsiteX5" fmla="*/ 85677 w 109804"/>
              <a:gd name="connsiteY5" fmla="*/ 41729 h 111899"/>
              <a:gd name="connsiteX6" fmla="*/ 85087 w 109804"/>
              <a:gd name="connsiteY6" fmla="*/ 43358 h 111899"/>
              <a:gd name="connsiteX7" fmla="*/ 85068 w 109804"/>
              <a:gd name="connsiteY7" fmla="*/ 44948 h 111899"/>
              <a:gd name="connsiteX8" fmla="*/ 84867 w 109804"/>
              <a:gd name="connsiteY8" fmla="*/ 46530 h 111899"/>
              <a:gd name="connsiteX9" fmla="*/ 83039 w 109804"/>
              <a:gd name="connsiteY9" fmla="*/ 49101 h 111899"/>
              <a:gd name="connsiteX10" fmla="*/ 77629 w 109804"/>
              <a:gd name="connsiteY10" fmla="*/ 54378 h 111899"/>
              <a:gd name="connsiteX11" fmla="*/ 78048 w 109804"/>
              <a:gd name="connsiteY11" fmla="*/ 54845 h 111899"/>
              <a:gd name="connsiteX12" fmla="*/ 79334 w 109804"/>
              <a:gd name="connsiteY12" fmla="*/ 55445 h 111899"/>
              <a:gd name="connsiteX13" fmla="*/ 80658 w 109804"/>
              <a:gd name="connsiteY13" fmla="*/ 55750 h 111899"/>
              <a:gd name="connsiteX14" fmla="*/ 81734 w 109804"/>
              <a:gd name="connsiteY14" fmla="*/ 55588 h 111899"/>
              <a:gd name="connsiteX15" fmla="*/ 83087 w 109804"/>
              <a:gd name="connsiteY15" fmla="*/ 56902 h 111899"/>
              <a:gd name="connsiteX16" fmla="*/ 84544 w 109804"/>
              <a:gd name="connsiteY16" fmla="*/ 58560 h 111899"/>
              <a:gd name="connsiteX17" fmla="*/ 86087 w 109804"/>
              <a:gd name="connsiteY17" fmla="*/ 59426 h 111899"/>
              <a:gd name="connsiteX18" fmla="*/ 88316 w 109804"/>
              <a:gd name="connsiteY18" fmla="*/ 60179 h 111899"/>
              <a:gd name="connsiteX19" fmla="*/ 90259 w 109804"/>
              <a:gd name="connsiteY19" fmla="*/ 60265 h 111899"/>
              <a:gd name="connsiteX20" fmla="*/ 91916 w 109804"/>
              <a:gd name="connsiteY20" fmla="*/ 59969 h 111899"/>
              <a:gd name="connsiteX21" fmla="*/ 94250 w 109804"/>
              <a:gd name="connsiteY21" fmla="*/ 60303 h 111899"/>
              <a:gd name="connsiteX22" fmla="*/ 96736 w 109804"/>
              <a:gd name="connsiteY22" fmla="*/ 61674 h 111899"/>
              <a:gd name="connsiteX23" fmla="*/ 97622 w 109804"/>
              <a:gd name="connsiteY23" fmla="*/ 63932 h 111899"/>
              <a:gd name="connsiteX24" fmla="*/ 98222 w 109804"/>
              <a:gd name="connsiteY24" fmla="*/ 65904 h 111899"/>
              <a:gd name="connsiteX25" fmla="*/ 99079 w 109804"/>
              <a:gd name="connsiteY25" fmla="*/ 66903 h 111899"/>
              <a:gd name="connsiteX26" fmla="*/ 99203 w 109804"/>
              <a:gd name="connsiteY26" fmla="*/ 68609 h 111899"/>
              <a:gd name="connsiteX27" fmla="*/ 100965 w 109804"/>
              <a:gd name="connsiteY27" fmla="*/ 70104 h 111899"/>
              <a:gd name="connsiteX28" fmla="*/ 103489 w 109804"/>
              <a:gd name="connsiteY28" fmla="*/ 70409 h 111899"/>
              <a:gd name="connsiteX29" fmla="*/ 106756 w 109804"/>
              <a:gd name="connsiteY29" fmla="*/ 72161 h 111899"/>
              <a:gd name="connsiteX30" fmla="*/ 107585 w 109804"/>
              <a:gd name="connsiteY30" fmla="*/ 72066 h 111899"/>
              <a:gd name="connsiteX31" fmla="*/ 107947 w 109804"/>
              <a:gd name="connsiteY31" fmla="*/ 71847 h 111899"/>
              <a:gd name="connsiteX32" fmla="*/ 108347 w 109804"/>
              <a:gd name="connsiteY32" fmla="*/ 72180 h 111899"/>
              <a:gd name="connsiteX33" fmla="*/ 109166 w 109804"/>
              <a:gd name="connsiteY33" fmla="*/ 77248 h 111899"/>
              <a:gd name="connsiteX34" fmla="*/ 109804 w 109804"/>
              <a:gd name="connsiteY34" fmla="*/ 79934 h 111899"/>
              <a:gd name="connsiteX35" fmla="*/ 109461 w 109804"/>
              <a:gd name="connsiteY35" fmla="*/ 81029 h 111899"/>
              <a:gd name="connsiteX36" fmla="*/ 109033 w 109804"/>
              <a:gd name="connsiteY36" fmla="*/ 81877 h 111899"/>
              <a:gd name="connsiteX37" fmla="*/ 109004 w 109804"/>
              <a:gd name="connsiteY37" fmla="*/ 85973 h 111899"/>
              <a:gd name="connsiteX38" fmla="*/ 107518 w 109804"/>
              <a:gd name="connsiteY38" fmla="*/ 88316 h 111899"/>
              <a:gd name="connsiteX39" fmla="*/ 107280 w 109804"/>
              <a:gd name="connsiteY39" fmla="*/ 90897 h 111899"/>
              <a:gd name="connsiteX40" fmla="*/ 106871 w 109804"/>
              <a:gd name="connsiteY40" fmla="*/ 91726 h 111899"/>
              <a:gd name="connsiteX41" fmla="*/ 105289 w 109804"/>
              <a:gd name="connsiteY41" fmla="*/ 92469 h 111899"/>
              <a:gd name="connsiteX42" fmla="*/ 105280 w 109804"/>
              <a:gd name="connsiteY42" fmla="*/ 94450 h 111899"/>
              <a:gd name="connsiteX43" fmla="*/ 104851 w 109804"/>
              <a:gd name="connsiteY43" fmla="*/ 96841 h 111899"/>
              <a:gd name="connsiteX44" fmla="*/ 104689 w 109804"/>
              <a:gd name="connsiteY44" fmla="*/ 99374 h 111899"/>
              <a:gd name="connsiteX45" fmla="*/ 105127 w 109804"/>
              <a:gd name="connsiteY45" fmla="*/ 106023 h 111899"/>
              <a:gd name="connsiteX46" fmla="*/ 105213 w 109804"/>
              <a:gd name="connsiteY46" fmla="*/ 110966 h 111899"/>
              <a:gd name="connsiteX47" fmla="*/ 105928 w 109804"/>
              <a:gd name="connsiteY47" fmla="*/ 111900 h 111899"/>
              <a:gd name="connsiteX48" fmla="*/ 102851 w 109804"/>
              <a:gd name="connsiteY48" fmla="*/ 111490 h 111899"/>
              <a:gd name="connsiteX49" fmla="*/ 93802 w 109804"/>
              <a:gd name="connsiteY49" fmla="*/ 107709 h 111899"/>
              <a:gd name="connsiteX50" fmla="*/ 86839 w 109804"/>
              <a:gd name="connsiteY50" fmla="*/ 105546 h 111899"/>
              <a:gd name="connsiteX51" fmla="*/ 63494 w 109804"/>
              <a:gd name="connsiteY51" fmla="*/ 93164 h 111899"/>
              <a:gd name="connsiteX52" fmla="*/ 57017 w 109804"/>
              <a:gd name="connsiteY52" fmla="*/ 88192 h 111899"/>
              <a:gd name="connsiteX53" fmla="*/ 49530 w 109804"/>
              <a:gd name="connsiteY53" fmla="*/ 80791 h 111899"/>
              <a:gd name="connsiteX54" fmla="*/ 32909 w 109804"/>
              <a:gd name="connsiteY54" fmla="*/ 65865 h 111899"/>
              <a:gd name="connsiteX55" fmla="*/ 29118 w 109804"/>
              <a:gd name="connsiteY55" fmla="*/ 63475 h 111899"/>
              <a:gd name="connsiteX56" fmla="*/ 24336 w 109804"/>
              <a:gd name="connsiteY56" fmla="*/ 62312 h 111899"/>
              <a:gd name="connsiteX57" fmla="*/ 21384 w 109804"/>
              <a:gd name="connsiteY57" fmla="*/ 61036 h 111899"/>
              <a:gd name="connsiteX58" fmla="*/ 19298 w 109804"/>
              <a:gd name="connsiteY58" fmla="*/ 59655 h 111899"/>
              <a:gd name="connsiteX59" fmla="*/ 17602 w 109804"/>
              <a:gd name="connsiteY59" fmla="*/ 55521 h 111899"/>
              <a:gd name="connsiteX60" fmla="*/ 13440 w 109804"/>
              <a:gd name="connsiteY60" fmla="*/ 53054 h 111899"/>
              <a:gd name="connsiteX61" fmla="*/ 5772 w 109804"/>
              <a:gd name="connsiteY61" fmla="*/ 49549 h 111899"/>
              <a:gd name="connsiteX62" fmla="*/ 0 w 109804"/>
              <a:gd name="connsiteY62" fmla="*/ 43720 h 111899"/>
              <a:gd name="connsiteX63" fmla="*/ 1419 w 109804"/>
              <a:gd name="connsiteY63" fmla="*/ 42519 h 111899"/>
              <a:gd name="connsiteX64" fmla="*/ 3495 w 109804"/>
              <a:gd name="connsiteY64" fmla="*/ 38681 h 111899"/>
              <a:gd name="connsiteX65" fmla="*/ 6410 w 109804"/>
              <a:gd name="connsiteY65" fmla="*/ 34995 h 111899"/>
              <a:gd name="connsiteX66" fmla="*/ 9125 w 109804"/>
              <a:gd name="connsiteY66" fmla="*/ 32804 h 111899"/>
              <a:gd name="connsiteX67" fmla="*/ 11278 w 109804"/>
              <a:gd name="connsiteY67" fmla="*/ 30547 h 111899"/>
              <a:gd name="connsiteX68" fmla="*/ 13563 w 109804"/>
              <a:gd name="connsiteY68" fmla="*/ 28823 h 111899"/>
              <a:gd name="connsiteX69" fmla="*/ 16821 w 109804"/>
              <a:gd name="connsiteY69" fmla="*/ 26803 h 111899"/>
              <a:gd name="connsiteX70" fmla="*/ 21822 w 109804"/>
              <a:gd name="connsiteY70" fmla="*/ 21498 h 111899"/>
              <a:gd name="connsiteX71" fmla="*/ 22984 w 109804"/>
              <a:gd name="connsiteY71" fmla="*/ 20879 h 111899"/>
              <a:gd name="connsiteX72" fmla="*/ 23784 w 109804"/>
              <a:gd name="connsiteY72" fmla="*/ 17202 h 111899"/>
              <a:gd name="connsiteX73" fmla="*/ 25041 w 109804"/>
              <a:gd name="connsiteY73" fmla="*/ 12525 h 111899"/>
              <a:gd name="connsiteX74" fmla="*/ 26489 w 109804"/>
              <a:gd name="connsiteY74" fmla="*/ 11068 h 111899"/>
              <a:gd name="connsiteX75" fmla="*/ 29889 w 109804"/>
              <a:gd name="connsiteY75" fmla="*/ 10201 h 111899"/>
              <a:gd name="connsiteX76" fmla="*/ 30680 w 109804"/>
              <a:gd name="connsiteY76" fmla="*/ 9392 h 111899"/>
              <a:gd name="connsiteX77" fmla="*/ 31880 w 109804"/>
              <a:gd name="connsiteY77" fmla="*/ 6087 h 111899"/>
              <a:gd name="connsiteX78" fmla="*/ 32661 w 109804"/>
              <a:gd name="connsiteY78" fmla="*/ 2248 h 111899"/>
              <a:gd name="connsiteX79" fmla="*/ 32728 w 109804"/>
              <a:gd name="connsiteY79" fmla="*/ 1410 h 111899"/>
              <a:gd name="connsiteX80" fmla="*/ 34061 w 109804"/>
              <a:gd name="connsiteY80" fmla="*/ 1314 h 111899"/>
              <a:gd name="connsiteX81" fmla="*/ 36357 w 109804"/>
              <a:gd name="connsiteY81" fmla="*/ 486 h 111899"/>
              <a:gd name="connsiteX82" fmla="*/ 37690 w 109804"/>
              <a:gd name="connsiteY82" fmla="*/ 857 h 111899"/>
              <a:gd name="connsiteX83" fmla="*/ 38271 w 109804"/>
              <a:gd name="connsiteY83" fmla="*/ 1962 h 111899"/>
              <a:gd name="connsiteX84" fmla="*/ 38576 w 109804"/>
              <a:gd name="connsiteY84" fmla="*/ 2895 h 111899"/>
              <a:gd name="connsiteX85" fmla="*/ 45520 w 109804"/>
              <a:gd name="connsiteY85" fmla="*/ 495 h 111899"/>
              <a:gd name="connsiteX86" fmla="*/ 46129 w 109804"/>
              <a:gd name="connsiteY86" fmla="*/ 0 h 111899"/>
              <a:gd name="connsiteX87" fmla="*/ 46491 w 109804"/>
              <a:gd name="connsiteY87" fmla="*/ 86 h 111899"/>
              <a:gd name="connsiteX88" fmla="*/ 47368 w 109804"/>
              <a:gd name="connsiteY88" fmla="*/ 2248 h 111899"/>
              <a:gd name="connsiteX89" fmla="*/ 47863 w 109804"/>
              <a:gd name="connsiteY89" fmla="*/ 2114 h 111899"/>
              <a:gd name="connsiteX90" fmla="*/ 48282 w 109804"/>
              <a:gd name="connsiteY90" fmla="*/ 1495 h 111899"/>
              <a:gd name="connsiteX91" fmla="*/ 48749 w 109804"/>
              <a:gd name="connsiteY91" fmla="*/ 1429 h 111899"/>
              <a:gd name="connsiteX92" fmla="*/ 49292 w 109804"/>
              <a:gd name="connsiteY92" fmla="*/ 1724 h 111899"/>
              <a:gd name="connsiteX93" fmla="*/ 49835 w 109804"/>
              <a:gd name="connsiteY93" fmla="*/ 2724 h 111899"/>
              <a:gd name="connsiteX94" fmla="*/ 50720 w 109804"/>
              <a:gd name="connsiteY94" fmla="*/ 3638 h 111899"/>
              <a:gd name="connsiteX95" fmla="*/ 52226 w 109804"/>
              <a:gd name="connsiteY95" fmla="*/ 4277 h 111899"/>
              <a:gd name="connsiteX96" fmla="*/ 53178 w 109804"/>
              <a:gd name="connsiteY96" fmla="*/ 5144 h 111899"/>
              <a:gd name="connsiteX97" fmla="*/ 53073 w 109804"/>
              <a:gd name="connsiteY97" fmla="*/ 7458 h 111899"/>
              <a:gd name="connsiteX98" fmla="*/ 53435 w 109804"/>
              <a:gd name="connsiteY98" fmla="*/ 9706 h 111899"/>
              <a:gd name="connsiteX99" fmla="*/ 54092 w 109804"/>
              <a:gd name="connsiteY99" fmla="*/ 10220 h 111899"/>
              <a:gd name="connsiteX100" fmla="*/ 54435 w 109804"/>
              <a:gd name="connsiteY100" fmla="*/ 11563 h 111899"/>
              <a:gd name="connsiteX101" fmla="*/ 54607 w 109804"/>
              <a:gd name="connsiteY101" fmla="*/ 13030 h 111899"/>
              <a:gd name="connsiteX102" fmla="*/ 54969 w 109804"/>
              <a:gd name="connsiteY102" fmla="*/ 13802 h 111899"/>
              <a:gd name="connsiteX103" fmla="*/ 55226 w 109804"/>
              <a:gd name="connsiteY103" fmla="*/ 15288 h 111899"/>
              <a:gd name="connsiteX104" fmla="*/ 55093 w 109804"/>
              <a:gd name="connsiteY104" fmla="*/ 16888 h 111899"/>
              <a:gd name="connsiteX105" fmla="*/ 55369 w 109804"/>
              <a:gd name="connsiteY105" fmla="*/ 18002 h 111899"/>
              <a:gd name="connsiteX106" fmla="*/ 56474 w 109804"/>
              <a:gd name="connsiteY106" fmla="*/ 19936 h 111899"/>
              <a:gd name="connsiteX107" fmla="*/ 57159 w 109804"/>
              <a:gd name="connsiteY107" fmla="*/ 22365 h 111899"/>
              <a:gd name="connsiteX108" fmla="*/ 57169 w 109804"/>
              <a:gd name="connsiteY108" fmla="*/ 24098 h 111899"/>
              <a:gd name="connsiteX109" fmla="*/ 56759 w 109804"/>
              <a:gd name="connsiteY109" fmla="*/ 25908 h 111899"/>
              <a:gd name="connsiteX110" fmla="*/ 56026 w 109804"/>
              <a:gd name="connsiteY110" fmla="*/ 27565 h 111899"/>
              <a:gd name="connsiteX111" fmla="*/ 54740 w 109804"/>
              <a:gd name="connsiteY111" fmla="*/ 29366 h 111899"/>
              <a:gd name="connsiteX112" fmla="*/ 54635 w 109804"/>
              <a:gd name="connsiteY112" fmla="*/ 30080 h 111899"/>
              <a:gd name="connsiteX113" fmla="*/ 55397 w 109804"/>
              <a:gd name="connsiteY113" fmla="*/ 30547 h 111899"/>
              <a:gd name="connsiteX114" fmla="*/ 56559 w 109804"/>
              <a:gd name="connsiteY114" fmla="*/ 30651 h 111899"/>
              <a:gd name="connsiteX115" fmla="*/ 57531 w 109804"/>
              <a:gd name="connsiteY115" fmla="*/ 30271 h 111899"/>
              <a:gd name="connsiteX116" fmla="*/ 59988 w 109804"/>
              <a:gd name="connsiteY116" fmla="*/ 31109 h 111899"/>
              <a:gd name="connsiteX117" fmla="*/ 61274 w 109804"/>
              <a:gd name="connsiteY117" fmla="*/ 32290 h 111899"/>
              <a:gd name="connsiteX118" fmla="*/ 62408 w 109804"/>
              <a:gd name="connsiteY118" fmla="*/ 33766 h 111899"/>
              <a:gd name="connsiteX119" fmla="*/ 63427 w 109804"/>
              <a:gd name="connsiteY119" fmla="*/ 34509 h 111899"/>
              <a:gd name="connsiteX120" fmla="*/ 63884 w 109804"/>
              <a:gd name="connsiteY120" fmla="*/ 35433 h 111899"/>
              <a:gd name="connsiteX121" fmla="*/ 65627 w 109804"/>
              <a:gd name="connsiteY121" fmla="*/ 35185 h 111899"/>
              <a:gd name="connsiteX122" fmla="*/ 67656 w 109804"/>
              <a:gd name="connsiteY122" fmla="*/ 34290 h 111899"/>
              <a:gd name="connsiteX123" fmla="*/ 68075 w 109804"/>
              <a:gd name="connsiteY123" fmla="*/ 33861 h 111899"/>
              <a:gd name="connsiteX124" fmla="*/ 68675 w 109804"/>
              <a:gd name="connsiteY124" fmla="*/ 34090 h 111899"/>
              <a:gd name="connsiteX125" fmla="*/ 69980 w 109804"/>
              <a:gd name="connsiteY125" fmla="*/ 34185 h 111899"/>
              <a:gd name="connsiteX126" fmla="*/ 70895 w 109804"/>
              <a:gd name="connsiteY126" fmla="*/ 32575 h 111899"/>
              <a:gd name="connsiteX127" fmla="*/ 71628 w 109804"/>
              <a:gd name="connsiteY127" fmla="*/ 30727 h 111899"/>
              <a:gd name="connsiteX128" fmla="*/ 73200 w 109804"/>
              <a:gd name="connsiteY128" fmla="*/ 28718 h 111899"/>
              <a:gd name="connsiteX129" fmla="*/ 73971 w 109804"/>
              <a:gd name="connsiteY129" fmla="*/ 27946 h 111899"/>
              <a:gd name="connsiteX130" fmla="*/ 74171 w 109804"/>
              <a:gd name="connsiteY130" fmla="*/ 26670 h 111899"/>
              <a:gd name="connsiteX131" fmla="*/ 74257 w 109804"/>
              <a:gd name="connsiteY131" fmla="*/ 25013 h 111899"/>
              <a:gd name="connsiteX132" fmla="*/ 74828 w 109804"/>
              <a:gd name="connsiteY132" fmla="*/ 23574 h 111899"/>
              <a:gd name="connsiteX133" fmla="*/ 76124 w 109804"/>
              <a:gd name="connsiteY133" fmla="*/ 22784 h 111899"/>
              <a:gd name="connsiteX134" fmla="*/ 77524 w 109804"/>
              <a:gd name="connsiteY134" fmla="*/ 22793 h 111899"/>
              <a:gd name="connsiteX135" fmla="*/ 78286 w 109804"/>
              <a:gd name="connsiteY135" fmla="*/ 23089 h 111899"/>
              <a:gd name="connsiteX136" fmla="*/ 78676 w 109804"/>
              <a:gd name="connsiteY136" fmla="*/ 24479 h 111899"/>
              <a:gd name="connsiteX137" fmla="*/ 79800 w 109804"/>
              <a:gd name="connsiteY137" fmla="*/ 25537 h 111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109804" h="111899">
                <a:moveTo>
                  <a:pt x="80753" y="26260"/>
                </a:moveTo>
                <a:lnTo>
                  <a:pt x="81277" y="26575"/>
                </a:lnTo>
                <a:lnTo>
                  <a:pt x="82077" y="27394"/>
                </a:lnTo>
                <a:lnTo>
                  <a:pt x="82839" y="30194"/>
                </a:lnTo>
                <a:lnTo>
                  <a:pt x="85830" y="39233"/>
                </a:lnTo>
                <a:lnTo>
                  <a:pt x="85677" y="41729"/>
                </a:lnTo>
                <a:lnTo>
                  <a:pt x="85087" y="43358"/>
                </a:lnTo>
                <a:lnTo>
                  <a:pt x="85068" y="44948"/>
                </a:lnTo>
                <a:lnTo>
                  <a:pt x="84867" y="46530"/>
                </a:lnTo>
                <a:lnTo>
                  <a:pt x="83039" y="49101"/>
                </a:lnTo>
                <a:lnTo>
                  <a:pt x="77629" y="54378"/>
                </a:lnTo>
                <a:lnTo>
                  <a:pt x="78048" y="54845"/>
                </a:lnTo>
                <a:lnTo>
                  <a:pt x="79334" y="55445"/>
                </a:lnTo>
                <a:lnTo>
                  <a:pt x="80658" y="55750"/>
                </a:lnTo>
                <a:lnTo>
                  <a:pt x="81734" y="55588"/>
                </a:lnTo>
                <a:lnTo>
                  <a:pt x="83087" y="56902"/>
                </a:lnTo>
                <a:lnTo>
                  <a:pt x="84544" y="58560"/>
                </a:lnTo>
                <a:lnTo>
                  <a:pt x="86087" y="59426"/>
                </a:lnTo>
                <a:lnTo>
                  <a:pt x="88316" y="60179"/>
                </a:lnTo>
                <a:lnTo>
                  <a:pt x="90259" y="60265"/>
                </a:lnTo>
                <a:lnTo>
                  <a:pt x="91916" y="59969"/>
                </a:lnTo>
                <a:lnTo>
                  <a:pt x="94250" y="60303"/>
                </a:lnTo>
                <a:lnTo>
                  <a:pt x="96736" y="61674"/>
                </a:lnTo>
                <a:lnTo>
                  <a:pt x="97622" y="63932"/>
                </a:lnTo>
                <a:lnTo>
                  <a:pt x="98222" y="65904"/>
                </a:lnTo>
                <a:lnTo>
                  <a:pt x="99079" y="66903"/>
                </a:lnTo>
                <a:lnTo>
                  <a:pt x="99203" y="68609"/>
                </a:lnTo>
                <a:lnTo>
                  <a:pt x="100965" y="70104"/>
                </a:lnTo>
                <a:lnTo>
                  <a:pt x="103489" y="70409"/>
                </a:lnTo>
                <a:lnTo>
                  <a:pt x="106756" y="72161"/>
                </a:lnTo>
                <a:lnTo>
                  <a:pt x="107585" y="72066"/>
                </a:lnTo>
                <a:lnTo>
                  <a:pt x="107947" y="71847"/>
                </a:lnTo>
                <a:lnTo>
                  <a:pt x="108347" y="72180"/>
                </a:lnTo>
                <a:lnTo>
                  <a:pt x="109166" y="77248"/>
                </a:lnTo>
                <a:lnTo>
                  <a:pt x="109804" y="79934"/>
                </a:lnTo>
                <a:lnTo>
                  <a:pt x="109461" y="81029"/>
                </a:lnTo>
                <a:lnTo>
                  <a:pt x="109033" y="81877"/>
                </a:lnTo>
                <a:lnTo>
                  <a:pt x="109004" y="85973"/>
                </a:lnTo>
                <a:lnTo>
                  <a:pt x="107518" y="88316"/>
                </a:lnTo>
                <a:lnTo>
                  <a:pt x="107280" y="90897"/>
                </a:lnTo>
                <a:lnTo>
                  <a:pt x="106871" y="91726"/>
                </a:lnTo>
                <a:lnTo>
                  <a:pt x="105289" y="92469"/>
                </a:lnTo>
                <a:lnTo>
                  <a:pt x="105280" y="94450"/>
                </a:lnTo>
                <a:lnTo>
                  <a:pt x="104851" y="96841"/>
                </a:lnTo>
                <a:lnTo>
                  <a:pt x="104689" y="99374"/>
                </a:lnTo>
                <a:lnTo>
                  <a:pt x="105127" y="106023"/>
                </a:lnTo>
                <a:lnTo>
                  <a:pt x="105213" y="110966"/>
                </a:lnTo>
                <a:lnTo>
                  <a:pt x="105928" y="111900"/>
                </a:lnTo>
                <a:lnTo>
                  <a:pt x="102851" y="111490"/>
                </a:lnTo>
                <a:lnTo>
                  <a:pt x="93802" y="107709"/>
                </a:lnTo>
                <a:lnTo>
                  <a:pt x="86839" y="105546"/>
                </a:lnTo>
                <a:lnTo>
                  <a:pt x="63494" y="93164"/>
                </a:lnTo>
                <a:lnTo>
                  <a:pt x="57017" y="88192"/>
                </a:lnTo>
                <a:lnTo>
                  <a:pt x="49530" y="80791"/>
                </a:lnTo>
                <a:lnTo>
                  <a:pt x="32909" y="65865"/>
                </a:lnTo>
                <a:lnTo>
                  <a:pt x="29118" y="63475"/>
                </a:lnTo>
                <a:lnTo>
                  <a:pt x="24336" y="62312"/>
                </a:lnTo>
                <a:lnTo>
                  <a:pt x="21384" y="61036"/>
                </a:lnTo>
                <a:lnTo>
                  <a:pt x="19298" y="59655"/>
                </a:lnTo>
                <a:lnTo>
                  <a:pt x="17602" y="55521"/>
                </a:lnTo>
                <a:lnTo>
                  <a:pt x="13440" y="53054"/>
                </a:lnTo>
                <a:lnTo>
                  <a:pt x="5772" y="49549"/>
                </a:lnTo>
                <a:lnTo>
                  <a:pt x="0" y="43720"/>
                </a:lnTo>
                <a:lnTo>
                  <a:pt x="1419" y="42519"/>
                </a:lnTo>
                <a:lnTo>
                  <a:pt x="3495" y="38681"/>
                </a:lnTo>
                <a:lnTo>
                  <a:pt x="6410" y="34995"/>
                </a:lnTo>
                <a:lnTo>
                  <a:pt x="9125" y="32804"/>
                </a:lnTo>
                <a:lnTo>
                  <a:pt x="11278" y="30547"/>
                </a:lnTo>
                <a:lnTo>
                  <a:pt x="13563" y="28823"/>
                </a:lnTo>
                <a:lnTo>
                  <a:pt x="16821" y="26803"/>
                </a:lnTo>
                <a:lnTo>
                  <a:pt x="21822" y="21498"/>
                </a:lnTo>
                <a:lnTo>
                  <a:pt x="22984" y="20879"/>
                </a:lnTo>
                <a:lnTo>
                  <a:pt x="23784" y="17202"/>
                </a:lnTo>
                <a:lnTo>
                  <a:pt x="25041" y="12525"/>
                </a:lnTo>
                <a:lnTo>
                  <a:pt x="26489" y="11068"/>
                </a:lnTo>
                <a:lnTo>
                  <a:pt x="29889" y="10201"/>
                </a:lnTo>
                <a:lnTo>
                  <a:pt x="30680" y="9392"/>
                </a:lnTo>
                <a:lnTo>
                  <a:pt x="31880" y="6087"/>
                </a:lnTo>
                <a:lnTo>
                  <a:pt x="32661" y="2248"/>
                </a:lnTo>
                <a:lnTo>
                  <a:pt x="32728" y="1410"/>
                </a:lnTo>
                <a:lnTo>
                  <a:pt x="34061" y="1314"/>
                </a:lnTo>
                <a:lnTo>
                  <a:pt x="36357" y="486"/>
                </a:lnTo>
                <a:lnTo>
                  <a:pt x="37690" y="857"/>
                </a:lnTo>
                <a:lnTo>
                  <a:pt x="38271" y="1962"/>
                </a:lnTo>
                <a:lnTo>
                  <a:pt x="38576" y="2895"/>
                </a:lnTo>
                <a:lnTo>
                  <a:pt x="45520" y="495"/>
                </a:lnTo>
                <a:lnTo>
                  <a:pt x="46129" y="0"/>
                </a:lnTo>
                <a:lnTo>
                  <a:pt x="46491" y="86"/>
                </a:lnTo>
                <a:lnTo>
                  <a:pt x="47368" y="2248"/>
                </a:lnTo>
                <a:lnTo>
                  <a:pt x="47863" y="2114"/>
                </a:lnTo>
                <a:lnTo>
                  <a:pt x="48282" y="1495"/>
                </a:lnTo>
                <a:lnTo>
                  <a:pt x="48749" y="1429"/>
                </a:lnTo>
                <a:lnTo>
                  <a:pt x="49292" y="1724"/>
                </a:lnTo>
                <a:lnTo>
                  <a:pt x="49835" y="2724"/>
                </a:lnTo>
                <a:lnTo>
                  <a:pt x="50720" y="3638"/>
                </a:lnTo>
                <a:lnTo>
                  <a:pt x="52226" y="4277"/>
                </a:lnTo>
                <a:lnTo>
                  <a:pt x="53178" y="5144"/>
                </a:lnTo>
                <a:lnTo>
                  <a:pt x="53073" y="7458"/>
                </a:lnTo>
                <a:lnTo>
                  <a:pt x="53435" y="9706"/>
                </a:lnTo>
                <a:lnTo>
                  <a:pt x="54092" y="10220"/>
                </a:lnTo>
                <a:lnTo>
                  <a:pt x="54435" y="11563"/>
                </a:lnTo>
                <a:lnTo>
                  <a:pt x="54607" y="13030"/>
                </a:lnTo>
                <a:lnTo>
                  <a:pt x="54969" y="13802"/>
                </a:lnTo>
                <a:lnTo>
                  <a:pt x="55226" y="15288"/>
                </a:lnTo>
                <a:lnTo>
                  <a:pt x="55093" y="16888"/>
                </a:lnTo>
                <a:lnTo>
                  <a:pt x="55369" y="18002"/>
                </a:lnTo>
                <a:lnTo>
                  <a:pt x="56474" y="19936"/>
                </a:lnTo>
                <a:lnTo>
                  <a:pt x="57159" y="22365"/>
                </a:lnTo>
                <a:lnTo>
                  <a:pt x="57169" y="24098"/>
                </a:lnTo>
                <a:lnTo>
                  <a:pt x="56759" y="25908"/>
                </a:lnTo>
                <a:lnTo>
                  <a:pt x="56026" y="27565"/>
                </a:lnTo>
                <a:lnTo>
                  <a:pt x="54740" y="29366"/>
                </a:lnTo>
                <a:lnTo>
                  <a:pt x="54635" y="30080"/>
                </a:lnTo>
                <a:lnTo>
                  <a:pt x="55397" y="30547"/>
                </a:lnTo>
                <a:lnTo>
                  <a:pt x="56559" y="30651"/>
                </a:lnTo>
                <a:lnTo>
                  <a:pt x="57531" y="30271"/>
                </a:lnTo>
                <a:lnTo>
                  <a:pt x="59988" y="31109"/>
                </a:lnTo>
                <a:lnTo>
                  <a:pt x="61274" y="32290"/>
                </a:lnTo>
                <a:lnTo>
                  <a:pt x="62408" y="33766"/>
                </a:lnTo>
                <a:lnTo>
                  <a:pt x="63427" y="34509"/>
                </a:lnTo>
                <a:lnTo>
                  <a:pt x="63884" y="35433"/>
                </a:lnTo>
                <a:lnTo>
                  <a:pt x="65627" y="35185"/>
                </a:lnTo>
                <a:lnTo>
                  <a:pt x="67656" y="34290"/>
                </a:lnTo>
                <a:lnTo>
                  <a:pt x="68075" y="33861"/>
                </a:lnTo>
                <a:lnTo>
                  <a:pt x="68675" y="34090"/>
                </a:lnTo>
                <a:lnTo>
                  <a:pt x="69980" y="34185"/>
                </a:lnTo>
                <a:lnTo>
                  <a:pt x="70895" y="32575"/>
                </a:lnTo>
                <a:lnTo>
                  <a:pt x="71628" y="30727"/>
                </a:lnTo>
                <a:lnTo>
                  <a:pt x="73200" y="28718"/>
                </a:lnTo>
                <a:lnTo>
                  <a:pt x="73971" y="27946"/>
                </a:lnTo>
                <a:lnTo>
                  <a:pt x="74171" y="26670"/>
                </a:lnTo>
                <a:lnTo>
                  <a:pt x="74257" y="25013"/>
                </a:lnTo>
                <a:lnTo>
                  <a:pt x="74828" y="23574"/>
                </a:lnTo>
                <a:lnTo>
                  <a:pt x="76124" y="22784"/>
                </a:lnTo>
                <a:lnTo>
                  <a:pt x="77524" y="22793"/>
                </a:lnTo>
                <a:lnTo>
                  <a:pt x="78286" y="23089"/>
                </a:lnTo>
                <a:lnTo>
                  <a:pt x="78676" y="24479"/>
                </a:lnTo>
                <a:lnTo>
                  <a:pt x="79800" y="255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4DD4AAE3-89EC-6D0A-09A1-45F8C92E56A7}"/>
              </a:ext>
            </a:extLst>
          </p:cNvPr>
          <p:cNvSpPr/>
          <p:nvPr/>
        </p:nvSpPr>
        <p:spPr>
          <a:xfrm>
            <a:off x="5872480" y="3312160"/>
            <a:ext cx="12571" cy="598"/>
          </a:xfrm>
          <a:custGeom>
            <a:avLst/>
            <a:gdLst>
              <a:gd name="connsiteX0" fmla="*/ 45044 w 62522"/>
              <a:gd name="connsiteY0" fmla="*/ 46387 h 63046"/>
              <a:gd name="connsiteX1" fmla="*/ 42643 w 62522"/>
              <a:gd name="connsiteY1" fmla="*/ 47149 h 63046"/>
              <a:gd name="connsiteX2" fmla="*/ 42310 w 62522"/>
              <a:gd name="connsiteY2" fmla="*/ 47206 h 63046"/>
              <a:gd name="connsiteX3" fmla="*/ 40757 w 62522"/>
              <a:gd name="connsiteY3" fmla="*/ 47034 h 63046"/>
              <a:gd name="connsiteX4" fmla="*/ 38700 w 62522"/>
              <a:gd name="connsiteY4" fmla="*/ 47215 h 63046"/>
              <a:gd name="connsiteX5" fmla="*/ 37091 w 62522"/>
              <a:gd name="connsiteY5" fmla="*/ 47634 h 63046"/>
              <a:gd name="connsiteX6" fmla="*/ 35833 w 62522"/>
              <a:gd name="connsiteY6" fmla="*/ 47797 h 63046"/>
              <a:gd name="connsiteX7" fmla="*/ 33785 w 62522"/>
              <a:gd name="connsiteY7" fmla="*/ 49978 h 63046"/>
              <a:gd name="connsiteX8" fmla="*/ 30052 w 62522"/>
              <a:gd name="connsiteY8" fmla="*/ 55864 h 63046"/>
              <a:gd name="connsiteX9" fmla="*/ 29061 w 62522"/>
              <a:gd name="connsiteY9" fmla="*/ 57102 h 63046"/>
              <a:gd name="connsiteX10" fmla="*/ 28794 w 62522"/>
              <a:gd name="connsiteY10" fmla="*/ 59427 h 63046"/>
              <a:gd name="connsiteX11" fmla="*/ 27927 w 62522"/>
              <a:gd name="connsiteY11" fmla="*/ 61265 h 63046"/>
              <a:gd name="connsiteX12" fmla="*/ 26861 w 62522"/>
              <a:gd name="connsiteY12" fmla="*/ 62693 h 63046"/>
              <a:gd name="connsiteX13" fmla="*/ 25832 w 62522"/>
              <a:gd name="connsiteY13" fmla="*/ 63046 h 63046"/>
              <a:gd name="connsiteX14" fmla="*/ 22727 w 62522"/>
              <a:gd name="connsiteY14" fmla="*/ 62474 h 63046"/>
              <a:gd name="connsiteX15" fmla="*/ 18745 w 62522"/>
              <a:gd name="connsiteY15" fmla="*/ 61741 h 63046"/>
              <a:gd name="connsiteX16" fmla="*/ 16431 w 62522"/>
              <a:gd name="connsiteY16" fmla="*/ 59960 h 63046"/>
              <a:gd name="connsiteX17" fmla="*/ 14374 w 62522"/>
              <a:gd name="connsiteY17" fmla="*/ 57617 h 63046"/>
              <a:gd name="connsiteX18" fmla="*/ 13297 w 62522"/>
              <a:gd name="connsiteY18" fmla="*/ 55912 h 63046"/>
              <a:gd name="connsiteX19" fmla="*/ 12154 w 62522"/>
              <a:gd name="connsiteY19" fmla="*/ 54978 h 63046"/>
              <a:gd name="connsiteX20" fmla="*/ 11763 w 62522"/>
              <a:gd name="connsiteY20" fmla="*/ 54454 h 63046"/>
              <a:gd name="connsiteX21" fmla="*/ 10154 w 62522"/>
              <a:gd name="connsiteY21" fmla="*/ 53673 h 63046"/>
              <a:gd name="connsiteX22" fmla="*/ 9544 w 62522"/>
              <a:gd name="connsiteY22" fmla="*/ 53264 h 63046"/>
              <a:gd name="connsiteX23" fmla="*/ 9001 w 62522"/>
              <a:gd name="connsiteY23" fmla="*/ 52968 h 63046"/>
              <a:gd name="connsiteX24" fmla="*/ 8354 w 62522"/>
              <a:gd name="connsiteY24" fmla="*/ 51845 h 63046"/>
              <a:gd name="connsiteX25" fmla="*/ 7963 w 62522"/>
              <a:gd name="connsiteY25" fmla="*/ 50863 h 63046"/>
              <a:gd name="connsiteX26" fmla="*/ 8115 w 62522"/>
              <a:gd name="connsiteY26" fmla="*/ 48130 h 63046"/>
              <a:gd name="connsiteX27" fmla="*/ 6972 w 62522"/>
              <a:gd name="connsiteY27" fmla="*/ 46501 h 63046"/>
              <a:gd name="connsiteX28" fmla="*/ 5020 w 62522"/>
              <a:gd name="connsiteY28" fmla="*/ 43729 h 63046"/>
              <a:gd name="connsiteX29" fmla="*/ 3791 w 62522"/>
              <a:gd name="connsiteY29" fmla="*/ 41453 h 63046"/>
              <a:gd name="connsiteX30" fmla="*/ 2105 w 62522"/>
              <a:gd name="connsiteY30" fmla="*/ 38348 h 63046"/>
              <a:gd name="connsiteX31" fmla="*/ 1067 w 62522"/>
              <a:gd name="connsiteY31" fmla="*/ 35700 h 63046"/>
              <a:gd name="connsiteX32" fmla="*/ 0 w 62522"/>
              <a:gd name="connsiteY32" fmla="*/ 32956 h 63046"/>
              <a:gd name="connsiteX33" fmla="*/ 143 w 62522"/>
              <a:gd name="connsiteY33" fmla="*/ 31775 h 63046"/>
              <a:gd name="connsiteX34" fmla="*/ 1162 w 62522"/>
              <a:gd name="connsiteY34" fmla="*/ 30975 h 63046"/>
              <a:gd name="connsiteX35" fmla="*/ 4163 w 62522"/>
              <a:gd name="connsiteY35" fmla="*/ 29594 h 63046"/>
              <a:gd name="connsiteX36" fmla="*/ 6487 w 62522"/>
              <a:gd name="connsiteY36" fmla="*/ 28527 h 63046"/>
              <a:gd name="connsiteX37" fmla="*/ 8154 w 62522"/>
              <a:gd name="connsiteY37" fmla="*/ 26575 h 63046"/>
              <a:gd name="connsiteX38" fmla="*/ 9973 w 62522"/>
              <a:gd name="connsiteY38" fmla="*/ 23660 h 63046"/>
              <a:gd name="connsiteX39" fmla="*/ 10859 w 62522"/>
              <a:gd name="connsiteY39" fmla="*/ 21917 h 63046"/>
              <a:gd name="connsiteX40" fmla="*/ 11745 w 62522"/>
              <a:gd name="connsiteY40" fmla="*/ 21117 h 63046"/>
              <a:gd name="connsiteX41" fmla="*/ 12707 w 62522"/>
              <a:gd name="connsiteY41" fmla="*/ 19888 h 63046"/>
              <a:gd name="connsiteX42" fmla="*/ 14392 w 62522"/>
              <a:gd name="connsiteY42" fmla="*/ 17154 h 63046"/>
              <a:gd name="connsiteX43" fmla="*/ 16269 w 62522"/>
              <a:gd name="connsiteY43" fmla="*/ 14125 h 63046"/>
              <a:gd name="connsiteX44" fmla="*/ 18279 w 62522"/>
              <a:gd name="connsiteY44" fmla="*/ 10877 h 63046"/>
              <a:gd name="connsiteX45" fmla="*/ 20812 w 62522"/>
              <a:gd name="connsiteY45" fmla="*/ 9934 h 63046"/>
              <a:gd name="connsiteX46" fmla="*/ 24270 w 62522"/>
              <a:gd name="connsiteY46" fmla="*/ 8849 h 63046"/>
              <a:gd name="connsiteX47" fmla="*/ 27604 w 62522"/>
              <a:gd name="connsiteY47" fmla="*/ 6010 h 63046"/>
              <a:gd name="connsiteX48" fmla="*/ 31566 w 62522"/>
              <a:gd name="connsiteY48" fmla="*/ 3629 h 63046"/>
              <a:gd name="connsiteX49" fmla="*/ 37957 w 62522"/>
              <a:gd name="connsiteY49" fmla="*/ 1038 h 63046"/>
              <a:gd name="connsiteX50" fmla="*/ 40939 w 62522"/>
              <a:gd name="connsiteY50" fmla="*/ 381 h 63046"/>
              <a:gd name="connsiteX51" fmla="*/ 42082 w 62522"/>
              <a:gd name="connsiteY51" fmla="*/ 0 h 63046"/>
              <a:gd name="connsiteX52" fmla="*/ 42796 w 62522"/>
              <a:gd name="connsiteY52" fmla="*/ 495 h 63046"/>
              <a:gd name="connsiteX53" fmla="*/ 43558 w 62522"/>
              <a:gd name="connsiteY53" fmla="*/ 1971 h 63046"/>
              <a:gd name="connsiteX54" fmla="*/ 44644 w 62522"/>
              <a:gd name="connsiteY54" fmla="*/ 3220 h 63046"/>
              <a:gd name="connsiteX55" fmla="*/ 47168 w 62522"/>
              <a:gd name="connsiteY55" fmla="*/ 5372 h 63046"/>
              <a:gd name="connsiteX56" fmla="*/ 48235 w 62522"/>
              <a:gd name="connsiteY56" fmla="*/ 5896 h 63046"/>
              <a:gd name="connsiteX57" fmla="*/ 50845 w 62522"/>
              <a:gd name="connsiteY57" fmla="*/ 9097 h 63046"/>
              <a:gd name="connsiteX58" fmla="*/ 53626 w 62522"/>
              <a:gd name="connsiteY58" fmla="*/ 11287 h 63046"/>
              <a:gd name="connsiteX59" fmla="*/ 56836 w 62522"/>
              <a:gd name="connsiteY59" fmla="*/ 13821 h 63046"/>
              <a:gd name="connsiteX60" fmla="*/ 59017 w 62522"/>
              <a:gd name="connsiteY60" fmla="*/ 15078 h 63046"/>
              <a:gd name="connsiteX61" fmla="*/ 60141 w 62522"/>
              <a:gd name="connsiteY61" fmla="*/ 15430 h 63046"/>
              <a:gd name="connsiteX62" fmla="*/ 61056 w 62522"/>
              <a:gd name="connsiteY62" fmla="*/ 17679 h 63046"/>
              <a:gd name="connsiteX63" fmla="*/ 61999 w 62522"/>
              <a:gd name="connsiteY63" fmla="*/ 19345 h 63046"/>
              <a:gd name="connsiteX64" fmla="*/ 62522 w 62522"/>
              <a:gd name="connsiteY64" fmla="*/ 20907 h 63046"/>
              <a:gd name="connsiteX65" fmla="*/ 62418 w 62522"/>
              <a:gd name="connsiteY65" fmla="*/ 22431 h 63046"/>
              <a:gd name="connsiteX66" fmla="*/ 61408 w 62522"/>
              <a:gd name="connsiteY66" fmla="*/ 26165 h 63046"/>
              <a:gd name="connsiteX67" fmla="*/ 59931 w 62522"/>
              <a:gd name="connsiteY67" fmla="*/ 29985 h 63046"/>
              <a:gd name="connsiteX68" fmla="*/ 58741 w 62522"/>
              <a:gd name="connsiteY68" fmla="*/ 31566 h 63046"/>
              <a:gd name="connsiteX69" fmla="*/ 57293 w 62522"/>
              <a:gd name="connsiteY69" fmla="*/ 32575 h 63046"/>
              <a:gd name="connsiteX70" fmla="*/ 55883 w 62522"/>
              <a:gd name="connsiteY70" fmla="*/ 34090 h 63046"/>
              <a:gd name="connsiteX71" fmla="*/ 55340 w 62522"/>
              <a:gd name="connsiteY71" fmla="*/ 37157 h 63046"/>
              <a:gd name="connsiteX72" fmla="*/ 54702 w 62522"/>
              <a:gd name="connsiteY72" fmla="*/ 40767 h 63046"/>
              <a:gd name="connsiteX73" fmla="*/ 52854 w 62522"/>
              <a:gd name="connsiteY73" fmla="*/ 42253 h 63046"/>
              <a:gd name="connsiteX74" fmla="*/ 51425 w 62522"/>
              <a:gd name="connsiteY74" fmla="*/ 43234 h 63046"/>
              <a:gd name="connsiteX75" fmla="*/ 49435 w 62522"/>
              <a:gd name="connsiteY75" fmla="*/ 44434 h 63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62522" h="63046">
                <a:moveTo>
                  <a:pt x="45044" y="46387"/>
                </a:moveTo>
                <a:lnTo>
                  <a:pt x="42643" y="47149"/>
                </a:lnTo>
                <a:lnTo>
                  <a:pt x="42310" y="47206"/>
                </a:lnTo>
                <a:lnTo>
                  <a:pt x="40757" y="47034"/>
                </a:lnTo>
                <a:lnTo>
                  <a:pt x="38700" y="47215"/>
                </a:lnTo>
                <a:lnTo>
                  <a:pt x="37091" y="47634"/>
                </a:lnTo>
                <a:lnTo>
                  <a:pt x="35833" y="47797"/>
                </a:lnTo>
                <a:lnTo>
                  <a:pt x="33785" y="49978"/>
                </a:lnTo>
                <a:lnTo>
                  <a:pt x="30052" y="55864"/>
                </a:lnTo>
                <a:lnTo>
                  <a:pt x="29061" y="57102"/>
                </a:lnTo>
                <a:lnTo>
                  <a:pt x="28794" y="59427"/>
                </a:lnTo>
                <a:lnTo>
                  <a:pt x="27927" y="61265"/>
                </a:lnTo>
                <a:lnTo>
                  <a:pt x="26861" y="62693"/>
                </a:lnTo>
                <a:lnTo>
                  <a:pt x="25832" y="63046"/>
                </a:lnTo>
                <a:lnTo>
                  <a:pt x="22727" y="62474"/>
                </a:lnTo>
                <a:lnTo>
                  <a:pt x="18745" y="61741"/>
                </a:lnTo>
                <a:lnTo>
                  <a:pt x="16431" y="59960"/>
                </a:lnTo>
                <a:lnTo>
                  <a:pt x="14374" y="57617"/>
                </a:lnTo>
                <a:lnTo>
                  <a:pt x="13297" y="55912"/>
                </a:lnTo>
                <a:lnTo>
                  <a:pt x="12154" y="54978"/>
                </a:lnTo>
                <a:lnTo>
                  <a:pt x="11763" y="54454"/>
                </a:lnTo>
                <a:lnTo>
                  <a:pt x="10154" y="53673"/>
                </a:lnTo>
                <a:lnTo>
                  <a:pt x="9544" y="53264"/>
                </a:lnTo>
                <a:lnTo>
                  <a:pt x="9001" y="52968"/>
                </a:lnTo>
                <a:lnTo>
                  <a:pt x="8354" y="51845"/>
                </a:lnTo>
                <a:lnTo>
                  <a:pt x="7963" y="50863"/>
                </a:lnTo>
                <a:lnTo>
                  <a:pt x="8115" y="48130"/>
                </a:lnTo>
                <a:lnTo>
                  <a:pt x="6972" y="46501"/>
                </a:lnTo>
                <a:lnTo>
                  <a:pt x="5020" y="43729"/>
                </a:lnTo>
                <a:lnTo>
                  <a:pt x="3791" y="41453"/>
                </a:lnTo>
                <a:lnTo>
                  <a:pt x="2105" y="38348"/>
                </a:lnTo>
                <a:lnTo>
                  <a:pt x="1067" y="35700"/>
                </a:lnTo>
                <a:lnTo>
                  <a:pt x="0" y="32956"/>
                </a:lnTo>
                <a:lnTo>
                  <a:pt x="143" y="31775"/>
                </a:lnTo>
                <a:lnTo>
                  <a:pt x="1162" y="30975"/>
                </a:lnTo>
                <a:lnTo>
                  <a:pt x="4163" y="29594"/>
                </a:lnTo>
                <a:lnTo>
                  <a:pt x="6487" y="28527"/>
                </a:lnTo>
                <a:lnTo>
                  <a:pt x="8154" y="26575"/>
                </a:lnTo>
                <a:lnTo>
                  <a:pt x="9973" y="23660"/>
                </a:lnTo>
                <a:lnTo>
                  <a:pt x="10859" y="21917"/>
                </a:lnTo>
                <a:lnTo>
                  <a:pt x="11745" y="21117"/>
                </a:lnTo>
                <a:lnTo>
                  <a:pt x="12707" y="19888"/>
                </a:lnTo>
                <a:lnTo>
                  <a:pt x="14392" y="17154"/>
                </a:lnTo>
                <a:lnTo>
                  <a:pt x="16269" y="14125"/>
                </a:lnTo>
                <a:lnTo>
                  <a:pt x="18279" y="10877"/>
                </a:lnTo>
                <a:lnTo>
                  <a:pt x="20812" y="9934"/>
                </a:lnTo>
                <a:lnTo>
                  <a:pt x="24270" y="8849"/>
                </a:lnTo>
                <a:lnTo>
                  <a:pt x="27604" y="6010"/>
                </a:lnTo>
                <a:lnTo>
                  <a:pt x="31566" y="3629"/>
                </a:lnTo>
                <a:lnTo>
                  <a:pt x="37957" y="1038"/>
                </a:lnTo>
                <a:lnTo>
                  <a:pt x="40939" y="381"/>
                </a:lnTo>
                <a:lnTo>
                  <a:pt x="42082" y="0"/>
                </a:lnTo>
                <a:lnTo>
                  <a:pt x="42796" y="495"/>
                </a:lnTo>
                <a:lnTo>
                  <a:pt x="43558" y="1971"/>
                </a:lnTo>
                <a:lnTo>
                  <a:pt x="44644" y="3220"/>
                </a:lnTo>
                <a:lnTo>
                  <a:pt x="47168" y="5372"/>
                </a:lnTo>
                <a:lnTo>
                  <a:pt x="48235" y="5896"/>
                </a:lnTo>
                <a:lnTo>
                  <a:pt x="50845" y="9097"/>
                </a:lnTo>
                <a:lnTo>
                  <a:pt x="53626" y="11287"/>
                </a:lnTo>
                <a:lnTo>
                  <a:pt x="56836" y="13821"/>
                </a:lnTo>
                <a:lnTo>
                  <a:pt x="59017" y="15078"/>
                </a:lnTo>
                <a:lnTo>
                  <a:pt x="60141" y="15430"/>
                </a:lnTo>
                <a:lnTo>
                  <a:pt x="61056" y="17679"/>
                </a:lnTo>
                <a:lnTo>
                  <a:pt x="61999" y="19345"/>
                </a:lnTo>
                <a:lnTo>
                  <a:pt x="62522" y="20907"/>
                </a:lnTo>
                <a:lnTo>
                  <a:pt x="62418" y="22431"/>
                </a:lnTo>
                <a:lnTo>
                  <a:pt x="61408" y="26165"/>
                </a:lnTo>
                <a:lnTo>
                  <a:pt x="59931" y="29985"/>
                </a:lnTo>
                <a:lnTo>
                  <a:pt x="58741" y="31566"/>
                </a:lnTo>
                <a:lnTo>
                  <a:pt x="57293" y="32575"/>
                </a:lnTo>
                <a:lnTo>
                  <a:pt x="55883" y="34090"/>
                </a:lnTo>
                <a:lnTo>
                  <a:pt x="55340" y="37157"/>
                </a:lnTo>
                <a:lnTo>
                  <a:pt x="54702" y="40767"/>
                </a:lnTo>
                <a:lnTo>
                  <a:pt x="52854" y="42253"/>
                </a:lnTo>
                <a:lnTo>
                  <a:pt x="51425" y="43234"/>
                </a:lnTo>
                <a:lnTo>
                  <a:pt x="49435" y="4443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9" name="Freeform: Shape 138">
            <a:extLst>
              <a:ext uri="{FF2B5EF4-FFF2-40B4-BE49-F238E27FC236}">
                <a16:creationId xmlns:a16="http://schemas.microsoft.com/office/drawing/2014/main" id="{B7B2B3C9-1850-E806-9897-044F47C56D44}"/>
              </a:ext>
            </a:extLst>
          </p:cNvPr>
          <p:cNvSpPr/>
          <p:nvPr/>
        </p:nvSpPr>
        <p:spPr>
          <a:xfrm>
            <a:off x="5872480" y="3312160"/>
            <a:ext cx="31580" cy="1115"/>
          </a:xfrm>
          <a:custGeom>
            <a:avLst/>
            <a:gdLst>
              <a:gd name="connsiteX0" fmla="*/ 152209 w 157077"/>
              <a:gd name="connsiteY0" fmla="*/ 35500 h 117586"/>
              <a:gd name="connsiteX1" fmla="*/ 152143 w 157077"/>
              <a:gd name="connsiteY1" fmla="*/ 37624 h 117586"/>
              <a:gd name="connsiteX2" fmla="*/ 151495 w 157077"/>
              <a:gd name="connsiteY2" fmla="*/ 41215 h 117586"/>
              <a:gd name="connsiteX3" fmla="*/ 150229 w 157077"/>
              <a:gd name="connsiteY3" fmla="*/ 45844 h 117586"/>
              <a:gd name="connsiteX4" fmla="*/ 148904 w 157077"/>
              <a:gd name="connsiteY4" fmla="*/ 49425 h 117586"/>
              <a:gd name="connsiteX5" fmla="*/ 148580 w 157077"/>
              <a:gd name="connsiteY5" fmla="*/ 50806 h 117586"/>
              <a:gd name="connsiteX6" fmla="*/ 149580 w 157077"/>
              <a:gd name="connsiteY6" fmla="*/ 51959 h 117586"/>
              <a:gd name="connsiteX7" fmla="*/ 154553 w 157077"/>
              <a:gd name="connsiteY7" fmla="*/ 52502 h 117586"/>
              <a:gd name="connsiteX8" fmla="*/ 156667 w 157077"/>
              <a:gd name="connsiteY8" fmla="*/ 53111 h 117586"/>
              <a:gd name="connsiteX9" fmla="*/ 157077 w 157077"/>
              <a:gd name="connsiteY9" fmla="*/ 54064 h 117586"/>
              <a:gd name="connsiteX10" fmla="*/ 155972 w 157077"/>
              <a:gd name="connsiteY10" fmla="*/ 55293 h 117586"/>
              <a:gd name="connsiteX11" fmla="*/ 154381 w 157077"/>
              <a:gd name="connsiteY11" fmla="*/ 56312 h 117586"/>
              <a:gd name="connsiteX12" fmla="*/ 153677 w 157077"/>
              <a:gd name="connsiteY12" fmla="*/ 57283 h 117586"/>
              <a:gd name="connsiteX13" fmla="*/ 152409 w 157077"/>
              <a:gd name="connsiteY13" fmla="*/ 60741 h 117586"/>
              <a:gd name="connsiteX14" fmla="*/ 144142 w 157077"/>
              <a:gd name="connsiteY14" fmla="*/ 60303 h 117586"/>
              <a:gd name="connsiteX15" fmla="*/ 143047 w 157077"/>
              <a:gd name="connsiteY15" fmla="*/ 61008 h 117586"/>
              <a:gd name="connsiteX16" fmla="*/ 142523 w 157077"/>
              <a:gd name="connsiteY16" fmla="*/ 62608 h 117586"/>
              <a:gd name="connsiteX17" fmla="*/ 142113 w 157077"/>
              <a:gd name="connsiteY17" fmla="*/ 64456 h 117586"/>
              <a:gd name="connsiteX18" fmla="*/ 141027 w 157077"/>
              <a:gd name="connsiteY18" fmla="*/ 66647 h 117586"/>
              <a:gd name="connsiteX19" fmla="*/ 138836 w 157077"/>
              <a:gd name="connsiteY19" fmla="*/ 68551 h 117586"/>
              <a:gd name="connsiteX20" fmla="*/ 135398 w 157077"/>
              <a:gd name="connsiteY20" fmla="*/ 69256 h 117586"/>
              <a:gd name="connsiteX21" fmla="*/ 132588 w 157077"/>
              <a:gd name="connsiteY21" fmla="*/ 70552 h 117586"/>
              <a:gd name="connsiteX22" fmla="*/ 130493 w 157077"/>
              <a:gd name="connsiteY22" fmla="*/ 74533 h 117586"/>
              <a:gd name="connsiteX23" fmla="*/ 128931 w 157077"/>
              <a:gd name="connsiteY23" fmla="*/ 79867 h 117586"/>
              <a:gd name="connsiteX24" fmla="*/ 128968 w 157077"/>
              <a:gd name="connsiteY24" fmla="*/ 83639 h 117586"/>
              <a:gd name="connsiteX25" fmla="*/ 129169 w 157077"/>
              <a:gd name="connsiteY25" fmla="*/ 85744 h 117586"/>
              <a:gd name="connsiteX26" fmla="*/ 128987 w 157077"/>
              <a:gd name="connsiteY26" fmla="*/ 86944 h 117586"/>
              <a:gd name="connsiteX27" fmla="*/ 127931 w 157077"/>
              <a:gd name="connsiteY27" fmla="*/ 88249 h 117586"/>
              <a:gd name="connsiteX28" fmla="*/ 126197 w 157077"/>
              <a:gd name="connsiteY28" fmla="*/ 91707 h 117586"/>
              <a:gd name="connsiteX29" fmla="*/ 124787 w 157077"/>
              <a:gd name="connsiteY29" fmla="*/ 95526 h 117586"/>
              <a:gd name="connsiteX30" fmla="*/ 124244 w 157077"/>
              <a:gd name="connsiteY30" fmla="*/ 97593 h 117586"/>
              <a:gd name="connsiteX31" fmla="*/ 124511 w 157077"/>
              <a:gd name="connsiteY31" fmla="*/ 98565 h 117586"/>
              <a:gd name="connsiteX32" fmla="*/ 126102 w 157077"/>
              <a:gd name="connsiteY32" fmla="*/ 98593 h 117586"/>
              <a:gd name="connsiteX33" fmla="*/ 128397 w 157077"/>
              <a:gd name="connsiteY33" fmla="*/ 99374 h 117586"/>
              <a:gd name="connsiteX34" fmla="*/ 129617 w 157077"/>
              <a:gd name="connsiteY34" fmla="*/ 100898 h 117586"/>
              <a:gd name="connsiteX35" fmla="*/ 130064 w 157077"/>
              <a:gd name="connsiteY35" fmla="*/ 102661 h 117586"/>
              <a:gd name="connsiteX36" fmla="*/ 130064 w 157077"/>
              <a:gd name="connsiteY36" fmla="*/ 104547 h 117586"/>
              <a:gd name="connsiteX37" fmla="*/ 129635 w 157077"/>
              <a:gd name="connsiteY37" fmla="*/ 105585 h 117586"/>
              <a:gd name="connsiteX38" fmla="*/ 127797 w 157077"/>
              <a:gd name="connsiteY38" fmla="*/ 106337 h 117586"/>
              <a:gd name="connsiteX39" fmla="*/ 124920 w 157077"/>
              <a:gd name="connsiteY39" fmla="*/ 106366 h 117586"/>
              <a:gd name="connsiteX40" fmla="*/ 123244 w 157077"/>
              <a:gd name="connsiteY40" fmla="*/ 105470 h 117586"/>
              <a:gd name="connsiteX41" fmla="*/ 122901 w 157077"/>
              <a:gd name="connsiteY41" fmla="*/ 104756 h 117586"/>
              <a:gd name="connsiteX42" fmla="*/ 123701 w 157077"/>
              <a:gd name="connsiteY42" fmla="*/ 102937 h 117586"/>
              <a:gd name="connsiteX43" fmla="*/ 123120 w 157077"/>
              <a:gd name="connsiteY43" fmla="*/ 100660 h 117586"/>
              <a:gd name="connsiteX44" fmla="*/ 121930 w 157077"/>
              <a:gd name="connsiteY44" fmla="*/ 99393 h 117586"/>
              <a:gd name="connsiteX45" fmla="*/ 119510 w 157077"/>
              <a:gd name="connsiteY45" fmla="*/ 101289 h 117586"/>
              <a:gd name="connsiteX46" fmla="*/ 117186 w 157077"/>
              <a:gd name="connsiteY46" fmla="*/ 101289 h 117586"/>
              <a:gd name="connsiteX47" fmla="*/ 114405 w 157077"/>
              <a:gd name="connsiteY47" fmla="*/ 102984 h 117586"/>
              <a:gd name="connsiteX48" fmla="*/ 112586 w 157077"/>
              <a:gd name="connsiteY48" fmla="*/ 105689 h 117586"/>
              <a:gd name="connsiteX49" fmla="*/ 110843 w 157077"/>
              <a:gd name="connsiteY49" fmla="*/ 106680 h 117586"/>
              <a:gd name="connsiteX50" fmla="*/ 106118 w 157077"/>
              <a:gd name="connsiteY50" fmla="*/ 106128 h 117586"/>
              <a:gd name="connsiteX51" fmla="*/ 104947 w 157077"/>
              <a:gd name="connsiteY51" fmla="*/ 107318 h 117586"/>
              <a:gd name="connsiteX52" fmla="*/ 103965 w 157077"/>
              <a:gd name="connsiteY52" fmla="*/ 112804 h 117586"/>
              <a:gd name="connsiteX53" fmla="*/ 103404 w 157077"/>
              <a:gd name="connsiteY53" fmla="*/ 113871 h 117586"/>
              <a:gd name="connsiteX54" fmla="*/ 99460 w 157077"/>
              <a:gd name="connsiteY54" fmla="*/ 113643 h 117586"/>
              <a:gd name="connsiteX55" fmla="*/ 95660 w 157077"/>
              <a:gd name="connsiteY55" fmla="*/ 115824 h 117586"/>
              <a:gd name="connsiteX56" fmla="*/ 91364 w 157077"/>
              <a:gd name="connsiteY56" fmla="*/ 117586 h 117586"/>
              <a:gd name="connsiteX57" fmla="*/ 89192 w 157077"/>
              <a:gd name="connsiteY57" fmla="*/ 116367 h 117586"/>
              <a:gd name="connsiteX58" fmla="*/ 87982 w 157077"/>
              <a:gd name="connsiteY58" fmla="*/ 114986 h 117586"/>
              <a:gd name="connsiteX59" fmla="*/ 85640 w 157077"/>
              <a:gd name="connsiteY59" fmla="*/ 115233 h 117586"/>
              <a:gd name="connsiteX60" fmla="*/ 83087 w 157077"/>
              <a:gd name="connsiteY60" fmla="*/ 115843 h 117586"/>
              <a:gd name="connsiteX61" fmla="*/ 81372 w 157077"/>
              <a:gd name="connsiteY61" fmla="*/ 115510 h 117586"/>
              <a:gd name="connsiteX62" fmla="*/ 79448 w 157077"/>
              <a:gd name="connsiteY62" fmla="*/ 115662 h 117586"/>
              <a:gd name="connsiteX63" fmla="*/ 75733 w 157077"/>
              <a:gd name="connsiteY63" fmla="*/ 116719 h 117586"/>
              <a:gd name="connsiteX64" fmla="*/ 71066 w 157077"/>
              <a:gd name="connsiteY64" fmla="*/ 116376 h 117586"/>
              <a:gd name="connsiteX65" fmla="*/ 69075 w 157077"/>
              <a:gd name="connsiteY65" fmla="*/ 115471 h 117586"/>
              <a:gd name="connsiteX66" fmla="*/ 68885 w 157077"/>
              <a:gd name="connsiteY66" fmla="*/ 114605 h 117586"/>
              <a:gd name="connsiteX67" fmla="*/ 69028 w 157077"/>
              <a:gd name="connsiteY67" fmla="*/ 112471 h 117586"/>
              <a:gd name="connsiteX68" fmla="*/ 68980 w 157077"/>
              <a:gd name="connsiteY68" fmla="*/ 109156 h 117586"/>
              <a:gd name="connsiteX69" fmla="*/ 68237 w 157077"/>
              <a:gd name="connsiteY69" fmla="*/ 106223 h 117586"/>
              <a:gd name="connsiteX70" fmla="*/ 65999 w 157077"/>
              <a:gd name="connsiteY70" fmla="*/ 103632 h 117586"/>
              <a:gd name="connsiteX71" fmla="*/ 63655 w 157077"/>
              <a:gd name="connsiteY71" fmla="*/ 101813 h 117586"/>
              <a:gd name="connsiteX72" fmla="*/ 60665 w 157077"/>
              <a:gd name="connsiteY72" fmla="*/ 99936 h 117586"/>
              <a:gd name="connsiteX73" fmla="*/ 58455 w 157077"/>
              <a:gd name="connsiteY73" fmla="*/ 99117 h 117586"/>
              <a:gd name="connsiteX74" fmla="*/ 57245 w 157077"/>
              <a:gd name="connsiteY74" fmla="*/ 98908 h 117586"/>
              <a:gd name="connsiteX75" fmla="*/ 56969 w 157077"/>
              <a:gd name="connsiteY75" fmla="*/ 97822 h 117586"/>
              <a:gd name="connsiteX76" fmla="*/ 56531 w 157077"/>
              <a:gd name="connsiteY76" fmla="*/ 96879 h 117586"/>
              <a:gd name="connsiteX77" fmla="*/ 55493 w 157077"/>
              <a:gd name="connsiteY77" fmla="*/ 96060 h 117586"/>
              <a:gd name="connsiteX78" fmla="*/ 53283 w 157077"/>
              <a:gd name="connsiteY78" fmla="*/ 94955 h 117586"/>
              <a:gd name="connsiteX79" fmla="*/ 51407 w 157077"/>
              <a:gd name="connsiteY79" fmla="*/ 94717 h 117586"/>
              <a:gd name="connsiteX80" fmla="*/ 49873 w 157077"/>
              <a:gd name="connsiteY80" fmla="*/ 96498 h 117586"/>
              <a:gd name="connsiteX81" fmla="*/ 48749 w 157077"/>
              <a:gd name="connsiteY81" fmla="*/ 94269 h 117586"/>
              <a:gd name="connsiteX82" fmla="*/ 47558 w 157077"/>
              <a:gd name="connsiteY82" fmla="*/ 90259 h 117586"/>
              <a:gd name="connsiteX83" fmla="*/ 47682 w 157077"/>
              <a:gd name="connsiteY83" fmla="*/ 87049 h 117586"/>
              <a:gd name="connsiteX84" fmla="*/ 48359 w 157077"/>
              <a:gd name="connsiteY84" fmla="*/ 83839 h 117586"/>
              <a:gd name="connsiteX85" fmla="*/ 51607 w 157077"/>
              <a:gd name="connsiteY85" fmla="*/ 74324 h 117586"/>
              <a:gd name="connsiteX86" fmla="*/ 51435 w 157077"/>
              <a:gd name="connsiteY86" fmla="*/ 72800 h 117586"/>
              <a:gd name="connsiteX87" fmla="*/ 49073 w 157077"/>
              <a:gd name="connsiteY87" fmla="*/ 70133 h 117586"/>
              <a:gd name="connsiteX88" fmla="*/ 46158 w 157077"/>
              <a:gd name="connsiteY88" fmla="*/ 68189 h 117586"/>
              <a:gd name="connsiteX89" fmla="*/ 44548 w 157077"/>
              <a:gd name="connsiteY89" fmla="*/ 64075 h 117586"/>
              <a:gd name="connsiteX90" fmla="*/ 38643 w 157077"/>
              <a:gd name="connsiteY90" fmla="*/ 63837 h 117586"/>
              <a:gd name="connsiteX91" fmla="*/ 33071 w 157077"/>
              <a:gd name="connsiteY91" fmla="*/ 64065 h 117586"/>
              <a:gd name="connsiteX92" fmla="*/ 31318 w 157077"/>
              <a:gd name="connsiteY92" fmla="*/ 63865 h 117586"/>
              <a:gd name="connsiteX93" fmla="*/ 26013 w 157077"/>
              <a:gd name="connsiteY93" fmla="*/ 62141 h 117586"/>
              <a:gd name="connsiteX94" fmla="*/ 20898 w 157077"/>
              <a:gd name="connsiteY94" fmla="*/ 59360 h 117586"/>
              <a:gd name="connsiteX95" fmla="*/ 17479 w 157077"/>
              <a:gd name="connsiteY95" fmla="*/ 57731 h 117586"/>
              <a:gd name="connsiteX96" fmla="*/ 14602 w 157077"/>
              <a:gd name="connsiteY96" fmla="*/ 55902 h 117586"/>
              <a:gd name="connsiteX97" fmla="*/ 13049 w 157077"/>
              <a:gd name="connsiteY97" fmla="*/ 53978 h 117586"/>
              <a:gd name="connsiteX98" fmla="*/ 10601 w 157077"/>
              <a:gd name="connsiteY98" fmla="*/ 54493 h 117586"/>
              <a:gd name="connsiteX99" fmla="*/ 8944 w 157077"/>
              <a:gd name="connsiteY99" fmla="*/ 54512 h 117586"/>
              <a:gd name="connsiteX100" fmla="*/ 8963 w 157077"/>
              <a:gd name="connsiteY100" fmla="*/ 54178 h 117586"/>
              <a:gd name="connsiteX101" fmla="*/ 8020 w 157077"/>
              <a:gd name="connsiteY101" fmla="*/ 50778 h 117586"/>
              <a:gd name="connsiteX102" fmla="*/ 9010 w 157077"/>
              <a:gd name="connsiteY102" fmla="*/ 45558 h 117586"/>
              <a:gd name="connsiteX103" fmla="*/ 7220 w 157077"/>
              <a:gd name="connsiteY103" fmla="*/ 37881 h 117586"/>
              <a:gd name="connsiteX104" fmla="*/ 4296 w 157077"/>
              <a:gd name="connsiteY104" fmla="*/ 28613 h 117586"/>
              <a:gd name="connsiteX105" fmla="*/ 4086 w 157077"/>
              <a:gd name="connsiteY105" fmla="*/ 18640 h 117586"/>
              <a:gd name="connsiteX106" fmla="*/ 3877 w 157077"/>
              <a:gd name="connsiteY106" fmla="*/ 16393 h 117586"/>
              <a:gd name="connsiteX107" fmla="*/ 11059 w 157077"/>
              <a:gd name="connsiteY107" fmla="*/ 10735 h 117586"/>
              <a:gd name="connsiteX108" fmla="*/ 20117 w 157077"/>
              <a:gd name="connsiteY108" fmla="*/ 4667 h 117586"/>
              <a:gd name="connsiteX109" fmla="*/ 22174 w 157077"/>
              <a:gd name="connsiteY109" fmla="*/ 4115 h 117586"/>
              <a:gd name="connsiteX110" fmla="*/ 30518 w 157077"/>
              <a:gd name="connsiteY110" fmla="*/ 514 h 117586"/>
              <a:gd name="connsiteX111" fmla="*/ 31632 w 157077"/>
              <a:gd name="connsiteY111" fmla="*/ 228 h 117586"/>
              <a:gd name="connsiteX112" fmla="*/ 39157 w 157077"/>
              <a:gd name="connsiteY112" fmla="*/ 895 h 117586"/>
              <a:gd name="connsiteX113" fmla="*/ 45063 w 157077"/>
              <a:gd name="connsiteY113" fmla="*/ 1753 h 117586"/>
              <a:gd name="connsiteX114" fmla="*/ 50045 w 157077"/>
              <a:gd name="connsiteY114" fmla="*/ 1648 h 117586"/>
              <a:gd name="connsiteX115" fmla="*/ 52778 w 157077"/>
              <a:gd name="connsiteY115" fmla="*/ 724 h 117586"/>
              <a:gd name="connsiteX116" fmla="*/ 55255 w 157077"/>
              <a:gd name="connsiteY116" fmla="*/ 1496 h 117586"/>
              <a:gd name="connsiteX117" fmla="*/ 57245 w 157077"/>
              <a:gd name="connsiteY117" fmla="*/ 4210 h 117586"/>
              <a:gd name="connsiteX118" fmla="*/ 59303 w 157077"/>
              <a:gd name="connsiteY118" fmla="*/ 3886 h 117586"/>
              <a:gd name="connsiteX119" fmla="*/ 61332 w 157077"/>
              <a:gd name="connsiteY119" fmla="*/ 2134 h 117586"/>
              <a:gd name="connsiteX120" fmla="*/ 72476 w 157077"/>
              <a:gd name="connsiteY120" fmla="*/ 3734 h 117586"/>
              <a:gd name="connsiteX121" fmla="*/ 74990 w 157077"/>
              <a:gd name="connsiteY121" fmla="*/ 3696 h 117586"/>
              <a:gd name="connsiteX122" fmla="*/ 77819 w 157077"/>
              <a:gd name="connsiteY122" fmla="*/ 3953 h 117586"/>
              <a:gd name="connsiteX123" fmla="*/ 83039 w 157077"/>
              <a:gd name="connsiteY123" fmla="*/ 5582 h 117586"/>
              <a:gd name="connsiteX124" fmla="*/ 86049 w 157077"/>
              <a:gd name="connsiteY124" fmla="*/ 7077 h 117586"/>
              <a:gd name="connsiteX125" fmla="*/ 92659 w 157077"/>
              <a:gd name="connsiteY125" fmla="*/ 6172 h 117586"/>
              <a:gd name="connsiteX126" fmla="*/ 95488 w 157077"/>
              <a:gd name="connsiteY126" fmla="*/ 6125 h 117586"/>
              <a:gd name="connsiteX127" fmla="*/ 96964 w 157077"/>
              <a:gd name="connsiteY127" fmla="*/ 5534 h 117586"/>
              <a:gd name="connsiteX128" fmla="*/ 101527 w 157077"/>
              <a:gd name="connsiteY128" fmla="*/ 1438 h 117586"/>
              <a:gd name="connsiteX129" fmla="*/ 103499 w 157077"/>
              <a:gd name="connsiteY129" fmla="*/ 733 h 117586"/>
              <a:gd name="connsiteX130" fmla="*/ 105309 w 157077"/>
              <a:gd name="connsiteY130" fmla="*/ 0 h 117586"/>
              <a:gd name="connsiteX131" fmla="*/ 106966 w 157077"/>
              <a:gd name="connsiteY131" fmla="*/ 619 h 117586"/>
              <a:gd name="connsiteX132" fmla="*/ 108052 w 157077"/>
              <a:gd name="connsiteY132" fmla="*/ 4115 h 117586"/>
              <a:gd name="connsiteX133" fmla="*/ 111423 w 157077"/>
              <a:gd name="connsiteY133" fmla="*/ 10125 h 117586"/>
              <a:gd name="connsiteX134" fmla="*/ 115091 w 157077"/>
              <a:gd name="connsiteY134" fmla="*/ 11182 h 117586"/>
              <a:gd name="connsiteX135" fmla="*/ 125216 w 157077"/>
              <a:gd name="connsiteY135" fmla="*/ 13488 h 117586"/>
              <a:gd name="connsiteX136" fmla="*/ 127282 w 157077"/>
              <a:gd name="connsiteY136" fmla="*/ 14697 h 117586"/>
              <a:gd name="connsiteX137" fmla="*/ 132979 w 157077"/>
              <a:gd name="connsiteY137" fmla="*/ 19974 h 117586"/>
              <a:gd name="connsiteX138" fmla="*/ 136398 w 157077"/>
              <a:gd name="connsiteY138" fmla="*/ 22555 h 117586"/>
              <a:gd name="connsiteX139" fmla="*/ 138570 w 157077"/>
              <a:gd name="connsiteY139" fmla="*/ 24613 h 117586"/>
              <a:gd name="connsiteX140" fmla="*/ 141884 w 157077"/>
              <a:gd name="connsiteY140" fmla="*/ 28642 h 117586"/>
              <a:gd name="connsiteX141" fmla="*/ 143799 w 157077"/>
              <a:gd name="connsiteY141" fmla="*/ 31566 h 117586"/>
              <a:gd name="connsiteX142" fmla="*/ 146999 w 157077"/>
              <a:gd name="connsiteY142" fmla="*/ 33776 h 117586"/>
              <a:gd name="connsiteX143" fmla="*/ 150790 w 157077"/>
              <a:gd name="connsiteY143" fmla="*/ 35262 h 117586"/>
              <a:gd name="connsiteX144" fmla="*/ 152209 w 157077"/>
              <a:gd name="connsiteY144" fmla="*/ 35500 h 117586"/>
              <a:gd name="connsiteX145" fmla="*/ 1553 w 157077"/>
              <a:gd name="connsiteY145" fmla="*/ 53788 h 117586"/>
              <a:gd name="connsiteX146" fmla="*/ 0 w 157077"/>
              <a:gd name="connsiteY146" fmla="*/ 53426 h 117586"/>
              <a:gd name="connsiteX147" fmla="*/ 3057 w 157077"/>
              <a:gd name="connsiteY147" fmla="*/ 48016 h 117586"/>
              <a:gd name="connsiteX148" fmla="*/ 4229 w 157077"/>
              <a:gd name="connsiteY148" fmla="*/ 44491 h 117586"/>
              <a:gd name="connsiteX149" fmla="*/ 5039 w 157077"/>
              <a:gd name="connsiteY149" fmla="*/ 39481 h 117586"/>
              <a:gd name="connsiteX150" fmla="*/ 5753 w 157077"/>
              <a:gd name="connsiteY150" fmla="*/ 37900 h 117586"/>
              <a:gd name="connsiteX151" fmla="*/ 5772 w 157077"/>
              <a:gd name="connsiteY151" fmla="*/ 40176 h 117586"/>
              <a:gd name="connsiteX152" fmla="*/ 5458 w 157077"/>
              <a:gd name="connsiteY152" fmla="*/ 43967 h 117586"/>
              <a:gd name="connsiteX153" fmla="*/ 3524 w 157077"/>
              <a:gd name="connsiteY153" fmla="*/ 50416 h 117586"/>
              <a:gd name="connsiteX154" fmla="*/ 1553 w 157077"/>
              <a:gd name="connsiteY154" fmla="*/ 53788 h 117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157077" h="117586">
                <a:moveTo>
                  <a:pt x="152209" y="35500"/>
                </a:moveTo>
                <a:lnTo>
                  <a:pt x="152143" y="37624"/>
                </a:lnTo>
                <a:lnTo>
                  <a:pt x="151495" y="41215"/>
                </a:lnTo>
                <a:lnTo>
                  <a:pt x="150229" y="45844"/>
                </a:lnTo>
                <a:lnTo>
                  <a:pt x="148904" y="49425"/>
                </a:lnTo>
                <a:lnTo>
                  <a:pt x="148580" y="50806"/>
                </a:lnTo>
                <a:lnTo>
                  <a:pt x="149580" y="51959"/>
                </a:lnTo>
                <a:lnTo>
                  <a:pt x="154553" y="52502"/>
                </a:lnTo>
                <a:lnTo>
                  <a:pt x="156667" y="53111"/>
                </a:lnTo>
                <a:lnTo>
                  <a:pt x="157077" y="54064"/>
                </a:lnTo>
                <a:lnTo>
                  <a:pt x="155972" y="55293"/>
                </a:lnTo>
                <a:lnTo>
                  <a:pt x="154381" y="56312"/>
                </a:lnTo>
                <a:lnTo>
                  <a:pt x="153677" y="57283"/>
                </a:lnTo>
                <a:lnTo>
                  <a:pt x="152409" y="60741"/>
                </a:lnTo>
                <a:lnTo>
                  <a:pt x="144142" y="60303"/>
                </a:lnTo>
                <a:lnTo>
                  <a:pt x="143047" y="61008"/>
                </a:lnTo>
                <a:lnTo>
                  <a:pt x="142523" y="62608"/>
                </a:lnTo>
                <a:lnTo>
                  <a:pt x="142113" y="64456"/>
                </a:lnTo>
                <a:lnTo>
                  <a:pt x="141027" y="66647"/>
                </a:lnTo>
                <a:lnTo>
                  <a:pt x="138836" y="68551"/>
                </a:lnTo>
                <a:lnTo>
                  <a:pt x="135398" y="69256"/>
                </a:lnTo>
                <a:lnTo>
                  <a:pt x="132588" y="70552"/>
                </a:lnTo>
                <a:lnTo>
                  <a:pt x="130493" y="74533"/>
                </a:lnTo>
                <a:lnTo>
                  <a:pt x="128931" y="79867"/>
                </a:lnTo>
                <a:lnTo>
                  <a:pt x="128968" y="83639"/>
                </a:lnTo>
                <a:lnTo>
                  <a:pt x="129169" y="85744"/>
                </a:lnTo>
                <a:lnTo>
                  <a:pt x="128987" y="86944"/>
                </a:lnTo>
                <a:lnTo>
                  <a:pt x="127931" y="88249"/>
                </a:lnTo>
                <a:lnTo>
                  <a:pt x="126197" y="91707"/>
                </a:lnTo>
                <a:lnTo>
                  <a:pt x="124787" y="95526"/>
                </a:lnTo>
                <a:lnTo>
                  <a:pt x="124244" y="97593"/>
                </a:lnTo>
                <a:lnTo>
                  <a:pt x="124511" y="98565"/>
                </a:lnTo>
                <a:lnTo>
                  <a:pt x="126102" y="98593"/>
                </a:lnTo>
                <a:lnTo>
                  <a:pt x="128397" y="99374"/>
                </a:lnTo>
                <a:lnTo>
                  <a:pt x="129617" y="100898"/>
                </a:lnTo>
                <a:lnTo>
                  <a:pt x="130064" y="102661"/>
                </a:lnTo>
                <a:lnTo>
                  <a:pt x="130064" y="104547"/>
                </a:lnTo>
                <a:lnTo>
                  <a:pt x="129635" y="105585"/>
                </a:lnTo>
                <a:lnTo>
                  <a:pt x="127797" y="106337"/>
                </a:lnTo>
                <a:lnTo>
                  <a:pt x="124920" y="106366"/>
                </a:lnTo>
                <a:lnTo>
                  <a:pt x="123244" y="105470"/>
                </a:lnTo>
                <a:lnTo>
                  <a:pt x="122901" y="104756"/>
                </a:lnTo>
                <a:lnTo>
                  <a:pt x="123701" y="102937"/>
                </a:lnTo>
                <a:lnTo>
                  <a:pt x="123120" y="100660"/>
                </a:lnTo>
                <a:lnTo>
                  <a:pt x="121930" y="99393"/>
                </a:lnTo>
                <a:lnTo>
                  <a:pt x="119510" y="101289"/>
                </a:lnTo>
                <a:lnTo>
                  <a:pt x="117186" y="101289"/>
                </a:lnTo>
                <a:lnTo>
                  <a:pt x="114405" y="102984"/>
                </a:lnTo>
                <a:lnTo>
                  <a:pt x="112586" y="105689"/>
                </a:lnTo>
                <a:lnTo>
                  <a:pt x="110843" y="106680"/>
                </a:lnTo>
                <a:lnTo>
                  <a:pt x="106118" y="106128"/>
                </a:lnTo>
                <a:lnTo>
                  <a:pt x="104947" y="107318"/>
                </a:lnTo>
                <a:lnTo>
                  <a:pt x="103965" y="112804"/>
                </a:lnTo>
                <a:lnTo>
                  <a:pt x="103404" y="113871"/>
                </a:lnTo>
                <a:lnTo>
                  <a:pt x="99460" y="113643"/>
                </a:lnTo>
                <a:lnTo>
                  <a:pt x="95660" y="115824"/>
                </a:lnTo>
                <a:lnTo>
                  <a:pt x="91364" y="117586"/>
                </a:lnTo>
                <a:lnTo>
                  <a:pt x="89192" y="116367"/>
                </a:lnTo>
                <a:lnTo>
                  <a:pt x="87982" y="114986"/>
                </a:lnTo>
                <a:lnTo>
                  <a:pt x="85640" y="115233"/>
                </a:lnTo>
                <a:lnTo>
                  <a:pt x="83087" y="115843"/>
                </a:lnTo>
                <a:lnTo>
                  <a:pt x="81372" y="115510"/>
                </a:lnTo>
                <a:lnTo>
                  <a:pt x="79448" y="115662"/>
                </a:lnTo>
                <a:lnTo>
                  <a:pt x="75733" y="116719"/>
                </a:lnTo>
                <a:lnTo>
                  <a:pt x="71066" y="116376"/>
                </a:lnTo>
                <a:lnTo>
                  <a:pt x="69075" y="115471"/>
                </a:lnTo>
                <a:lnTo>
                  <a:pt x="68885" y="114605"/>
                </a:lnTo>
                <a:lnTo>
                  <a:pt x="69028" y="112471"/>
                </a:lnTo>
                <a:lnTo>
                  <a:pt x="68980" y="109156"/>
                </a:lnTo>
                <a:lnTo>
                  <a:pt x="68237" y="106223"/>
                </a:lnTo>
                <a:lnTo>
                  <a:pt x="65999" y="103632"/>
                </a:lnTo>
                <a:lnTo>
                  <a:pt x="63655" y="101813"/>
                </a:lnTo>
                <a:lnTo>
                  <a:pt x="60665" y="99936"/>
                </a:lnTo>
                <a:lnTo>
                  <a:pt x="58455" y="99117"/>
                </a:lnTo>
                <a:lnTo>
                  <a:pt x="57245" y="98908"/>
                </a:lnTo>
                <a:lnTo>
                  <a:pt x="56969" y="97822"/>
                </a:lnTo>
                <a:lnTo>
                  <a:pt x="56531" y="96879"/>
                </a:lnTo>
                <a:lnTo>
                  <a:pt x="55493" y="96060"/>
                </a:lnTo>
                <a:lnTo>
                  <a:pt x="53283" y="94955"/>
                </a:lnTo>
                <a:lnTo>
                  <a:pt x="51407" y="94717"/>
                </a:lnTo>
                <a:lnTo>
                  <a:pt x="49873" y="96498"/>
                </a:lnTo>
                <a:lnTo>
                  <a:pt x="48749" y="94269"/>
                </a:lnTo>
                <a:lnTo>
                  <a:pt x="47558" y="90259"/>
                </a:lnTo>
                <a:lnTo>
                  <a:pt x="47682" y="87049"/>
                </a:lnTo>
                <a:lnTo>
                  <a:pt x="48359" y="83839"/>
                </a:lnTo>
                <a:lnTo>
                  <a:pt x="51607" y="74324"/>
                </a:lnTo>
                <a:lnTo>
                  <a:pt x="51435" y="72800"/>
                </a:lnTo>
                <a:lnTo>
                  <a:pt x="49073" y="70133"/>
                </a:lnTo>
                <a:lnTo>
                  <a:pt x="46158" y="68189"/>
                </a:lnTo>
                <a:lnTo>
                  <a:pt x="44548" y="64075"/>
                </a:lnTo>
                <a:lnTo>
                  <a:pt x="38643" y="63837"/>
                </a:lnTo>
                <a:lnTo>
                  <a:pt x="33071" y="64065"/>
                </a:lnTo>
                <a:lnTo>
                  <a:pt x="31318" y="63865"/>
                </a:lnTo>
                <a:lnTo>
                  <a:pt x="26013" y="62141"/>
                </a:lnTo>
                <a:lnTo>
                  <a:pt x="20898" y="59360"/>
                </a:lnTo>
                <a:lnTo>
                  <a:pt x="17479" y="57731"/>
                </a:lnTo>
                <a:lnTo>
                  <a:pt x="14602" y="55902"/>
                </a:lnTo>
                <a:lnTo>
                  <a:pt x="13049" y="53978"/>
                </a:lnTo>
                <a:lnTo>
                  <a:pt x="10601" y="54493"/>
                </a:lnTo>
                <a:lnTo>
                  <a:pt x="8944" y="54512"/>
                </a:lnTo>
                <a:lnTo>
                  <a:pt x="8963" y="54178"/>
                </a:lnTo>
                <a:lnTo>
                  <a:pt x="8020" y="50778"/>
                </a:lnTo>
                <a:lnTo>
                  <a:pt x="9010" y="45558"/>
                </a:lnTo>
                <a:lnTo>
                  <a:pt x="7220" y="37881"/>
                </a:lnTo>
                <a:lnTo>
                  <a:pt x="4296" y="28613"/>
                </a:lnTo>
                <a:lnTo>
                  <a:pt x="4086" y="18640"/>
                </a:lnTo>
                <a:lnTo>
                  <a:pt x="3877" y="16393"/>
                </a:lnTo>
                <a:lnTo>
                  <a:pt x="11059" y="10735"/>
                </a:lnTo>
                <a:lnTo>
                  <a:pt x="20117" y="4667"/>
                </a:lnTo>
                <a:lnTo>
                  <a:pt x="22174" y="4115"/>
                </a:lnTo>
                <a:lnTo>
                  <a:pt x="30518" y="514"/>
                </a:lnTo>
                <a:lnTo>
                  <a:pt x="31632" y="228"/>
                </a:lnTo>
                <a:lnTo>
                  <a:pt x="39157" y="895"/>
                </a:lnTo>
                <a:lnTo>
                  <a:pt x="45063" y="1753"/>
                </a:lnTo>
                <a:lnTo>
                  <a:pt x="50045" y="1648"/>
                </a:lnTo>
                <a:lnTo>
                  <a:pt x="52778" y="724"/>
                </a:lnTo>
                <a:lnTo>
                  <a:pt x="55255" y="1496"/>
                </a:lnTo>
                <a:lnTo>
                  <a:pt x="57245" y="4210"/>
                </a:lnTo>
                <a:lnTo>
                  <a:pt x="59303" y="3886"/>
                </a:lnTo>
                <a:lnTo>
                  <a:pt x="61332" y="2134"/>
                </a:lnTo>
                <a:lnTo>
                  <a:pt x="72476" y="3734"/>
                </a:lnTo>
                <a:lnTo>
                  <a:pt x="74990" y="3696"/>
                </a:lnTo>
                <a:lnTo>
                  <a:pt x="77819" y="3953"/>
                </a:lnTo>
                <a:lnTo>
                  <a:pt x="83039" y="5582"/>
                </a:lnTo>
                <a:lnTo>
                  <a:pt x="86049" y="7077"/>
                </a:lnTo>
                <a:lnTo>
                  <a:pt x="92659" y="6172"/>
                </a:lnTo>
                <a:lnTo>
                  <a:pt x="95488" y="6125"/>
                </a:lnTo>
                <a:lnTo>
                  <a:pt x="96964" y="5534"/>
                </a:lnTo>
                <a:lnTo>
                  <a:pt x="101527" y="1438"/>
                </a:lnTo>
                <a:lnTo>
                  <a:pt x="103499" y="733"/>
                </a:lnTo>
                <a:lnTo>
                  <a:pt x="105309" y="0"/>
                </a:lnTo>
                <a:lnTo>
                  <a:pt x="106966" y="619"/>
                </a:lnTo>
                <a:lnTo>
                  <a:pt x="108052" y="4115"/>
                </a:lnTo>
                <a:lnTo>
                  <a:pt x="111423" y="10125"/>
                </a:lnTo>
                <a:lnTo>
                  <a:pt x="115091" y="11182"/>
                </a:lnTo>
                <a:lnTo>
                  <a:pt x="125216" y="13488"/>
                </a:lnTo>
                <a:lnTo>
                  <a:pt x="127282" y="14697"/>
                </a:lnTo>
                <a:lnTo>
                  <a:pt x="132979" y="19974"/>
                </a:lnTo>
                <a:lnTo>
                  <a:pt x="136398" y="22555"/>
                </a:lnTo>
                <a:lnTo>
                  <a:pt x="138570" y="24613"/>
                </a:lnTo>
                <a:lnTo>
                  <a:pt x="141884" y="28642"/>
                </a:lnTo>
                <a:lnTo>
                  <a:pt x="143799" y="31566"/>
                </a:lnTo>
                <a:lnTo>
                  <a:pt x="146999" y="33776"/>
                </a:lnTo>
                <a:lnTo>
                  <a:pt x="150790" y="35262"/>
                </a:lnTo>
                <a:lnTo>
                  <a:pt x="152209" y="35500"/>
                </a:lnTo>
                <a:close/>
                <a:moveTo>
                  <a:pt x="1553" y="53788"/>
                </a:moveTo>
                <a:lnTo>
                  <a:pt x="0" y="53426"/>
                </a:lnTo>
                <a:lnTo>
                  <a:pt x="3057" y="48016"/>
                </a:lnTo>
                <a:lnTo>
                  <a:pt x="4229" y="44491"/>
                </a:lnTo>
                <a:lnTo>
                  <a:pt x="5039" y="39481"/>
                </a:lnTo>
                <a:lnTo>
                  <a:pt x="5753" y="37900"/>
                </a:lnTo>
                <a:lnTo>
                  <a:pt x="5772" y="40176"/>
                </a:lnTo>
                <a:lnTo>
                  <a:pt x="5458" y="43967"/>
                </a:lnTo>
                <a:lnTo>
                  <a:pt x="3524" y="50416"/>
                </a:lnTo>
                <a:lnTo>
                  <a:pt x="1553" y="537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F20378D7-D212-5555-88AE-2BCC8D7AEFDC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0459 w 20545"/>
              <a:gd name="connsiteY0" fmla="*/ 1924 h 29813"/>
              <a:gd name="connsiteX1" fmla="*/ 10249 w 20545"/>
              <a:gd name="connsiteY1" fmla="*/ 3038 h 29813"/>
              <a:gd name="connsiteX2" fmla="*/ 10287 w 20545"/>
              <a:gd name="connsiteY2" fmla="*/ 5525 h 29813"/>
              <a:gd name="connsiteX3" fmla="*/ 11040 w 20545"/>
              <a:gd name="connsiteY3" fmla="*/ 8011 h 29813"/>
              <a:gd name="connsiteX4" fmla="*/ 12830 w 20545"/>
              <a:gd name="connsiteY4" fmla="*/ 10468 h 29813"/>
              <a:gd name="connsiteX5" fmla="*/ 14192 w 20545"/>
              <a:gd name="connsiteY5" fmla="*/ 12240 h 29813"/>
              <a:gd name="connsiteX6" fmla="*/ 16031 w 20545"/>
              <a:gd name="connsiteY6" fmla="*/ 13659 h 29813"/>
              <a:gd name="connsiteX7" fmla="*/ 19136 w 20545"/>
              <a:gd name="connsiteY7" fmla="*/ 15002 h 29813"/>
              <a:gd name="connsiteX8" fmla="*/ 20374 w 20545"/>
              <a:gd name="connsiteY8" fmla="*/ 15288 h 29813"/>
              <a:gd name="connsiteX9" fmla="*/ 20546 w 20545"/>
              <a:gd name="connsiteY9" fmla="*/ 17107 h 29813"/>
              <a:gd name="connsiteX10" fmla="*/ 20307 w 20545"/>
              <a:gd name="connsiteY10" fmla="*/ 19031 h 29813"/>
              <a:gd name="connsiteX11" fmla="*/ 19231 w 20545"/>
              <a:gd name="connsiteY11" fmla="*/ 20088 h 29813"/>
              <a:gd name="connsiteX12" fmla="*/ 18222 w 20545"/>
              <a:gd name="connsiteY12" fmla="*/ 21622 h 29813"/>
              <a:gd name="connsiteX13" fmla="*/ 17459 w 20545"/>
              <a:gd name="connsiteY13" fmla="*/ 23479 h 29813"/>
              <a:gd name="connsiteX14" fmla="*/ 16669 w 20545"/>
              <a:gd name="connsiteY14" fmla="*/ 27051 h 29813"/>
              <a:gd name="connsiteX15" fmla="*/ 16555 w 20545"/>
              <a:gd name="connsiteY15" fmla="*/ 29518 h 29813"/>
              <a:gd name="connsiteX16" fmla="*/ 14764 w 20545"/>
              <a:gd name="connsiteY16" fmla="*/ 28499 h 29813"/>
              <a:gd name="connsiteX17" fmla="*/ 13821 w 20545"/>
              <a:gd name="connsiteY17" fmla="*/ 27804 h 29813"/>
              <a:gd name="connsiteX18" fmla="*/ 12183 w 20545"/>
              <a:gd name="connsiteY18" fmla="*/ 27613 h 29813"/>
              <a:gd name="connsiteX19" fmla="*/ 10554 w 20545"/>
              <a:gd name="connsiteY19" fmla="*/ 28185 h 29813"/>
              <a:gd name="connsiteX20" fmla="*/ 9335 w 20545"/>
              <a:gd name="connsiteY20" fmla="*/ 29432 h 29813"/>
              <a:gd name="connsiteX21" fmla="*/ 7649 w 20545"/>
              <a:gd name="connsiteY21" fmla="*/ 29813 h 29813"/>
              <a:gd name="connsiteX22" fmla="*/ 6268 w 20545"/>
              <a:gd name="connsiteY22" fmla="*/ 29432 h 29813"/>
              <a:gd name="connsiteX23" fmla="*/ 5449 w 20545"/>
              <a:gd name="connsiteY23" fmla="*/ 28499 h 29813"/>
              <a:gd name="connsiteX24" fmla="*/ 4715 w 20545"/>
              <a:gd name="connsiteY24" fmla="*/ 27994 h 29813"/>
              <a:gd name="connsiteX25" fmla="*/ 2629 w 20545"/>
              <a:gd name="connsiteY25" fmla="*/ 27365 h 29813"/>
              <a:gd name="connsiteX26" fmla="*/ 1724 w 20545"/>
              <a:gd name="connsiteY26" fmla="*/ 26003 h 29813"/>
              <a:gd name="connsiteX27" fmla="*/ 2419 w 20545"/>
              <a:gd name="connsiteY27" fmla="*/ 25365 h 29813"/>
              <a:gd name="connsiteX28" fmla="*/ 3010 w 20545"/>
              <a:gd name="connsiteY28" fmla="*/ 24355 h 29813"/>
              <a:gd name="connsiteX29" fmla="*/ 3515 w 20545"/>
              <a:gd name="connsiteY29" fmla="*/ 22936 h 29813"/>
              <a:gd name="connsiteX30" fmla="*/ 4153 w 20545"/>
              <a:gd name="connsiteY30" fmla="*/ 21631 h 29813"/>
              <a:gd name="connsiteX31" fmla="*/ 2105 w 20545"/>
              <a:gd name="connsiteY31" fmla="*/ 18021 h 29813"/>
              <a:gd name="connsiteX32" fmla="*/ 1677 w 20545"/>
              <a:gd name="connsiteY32" fmla="*/ 16916 h 29813"/>
              <a:gd name="connsiteX33" fmla="*/ 0 w 20545"/>
              <a:gd name="connsiteY33" fmla="*/ 14887 h 29813"/>
              <a:gd name="connsiteX34" fmla="*/ 19 w 20545"/>
              <a:gd name="connsiteY34" fmla="*/ 13849 h 29813"/>
              <a:gd name="connsiteX35" fmla="*/ 419 w 20545"/>
              <a:gd name="connsiteY35" fmla="*/ 12868 h 29813"/>
              <a:gd name="connsiteX36" fmla="*/ 267 w 20545"/>
              <a:gd name="connsiteY36" fmla="*/ 12097 h 29813"/>
              <a:gd name="connsiteX37" fmla="*/ 505 w 20545"/>
              <a:gd name="connsiteY37" fmla="*/ 10278 h 29813"/>
              <a:gd name="connsiteX38" fmla="*/ 1686 w 20545"/>
              <a:gd name="connsiteY38" fmla="*/ 8554 h 29813"/>
              <a:gd name="connsiteX39" fmla="*/ 2467 w 20545"/>
              <a:gd name="connsiteY39" fmla="*/ 6420 h 29813"/>
              <a:gd name="connsiteX40" fmla="*/ 3791 w 20545"/>
              <a:gd name="connsiteY40" fmla="*/ 3505 h 29813"/>
              <a:gd name="connsiteX41" fmla="*/ 6715 w 20545"/>
              <a:gd name="connsiteY41" fmla="*/ 0 h 29813"/>
              <a:gd name="connsiteX42" fmla="*/ 8811 w 20545"/>
              <a:gd name="connsiteY42" fmla="*/ 543 h 29813"/>
              <a:gd name="connsiteX43" fmla="*/ 9735 w 20545"/>
              <a:gd name="connsiteY43" fmla="*/ 524 h 29813"/>
              <a:gd name="connsiteX44" fmla="*/ 10287 w 20545"/>
              <a:gd name="connsiteY44" fmla="*/ 1810 h 29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0545" h="29813">
                <a:moveTo>
                  <a:pt x="10459" y="1924"/>
                </a:moveTo>
                <a:lnTo>
                  <a:pt x="10249" y="3038"/>
                </a:lnTo>
                <a:lnTo>
                  <a:pt x="10287" y="5525"/>
                </a:lnTo>
                <a:lnTo>
                  <a:pt x="11040" y="8011"/>
                </a:lnTo>
                <a:lnTo>
                  <a:pt x="12830" y="10468"/>
                </a:lnTo>
                <a:lnTo>
                  <a:pt x="14192" y="12240"/>
                </a:lnTo>
                <a:lnTo>
                  <a:pt x="16031" y="13659"/>
                </a:lnTo>
                <a:lnTo>
                  <a:pt x="19136" y="15002"/>
                </a:lnTo>
                <a:lnTo>
                  <a:pt x="20374" y="15288"/>
                </a:lnTo>
                <a:lnTo>
                  <a:pt x="20546" y="17107"/>
                </a:lnTo>
                <a:lnTo>
                  <a:pt x="20307" y="19031"/>
                </a:lnTo>
                <a:lnTo>
                  <a:pt x="19231" y="20088"/>
                </a:lnTo>
                <a:lnTo>
                  <a:pt x="18222" y="21622"/>
                </a:lnTo>
                <a:lnTo>
                  <a:pt x="17459" y="23479"/>
                </a:lnTo>
                <a:lnTo>
                  <a:pt x="16669" y="27051"/>
                </a:lnTo>
                <a:lnTo>
                  <a:pt x="16555" y="29518"/>
                </a:lnTo>
                <a:lnTo>
                  <a:pt x="14764" y="28499"/>
                </a:lnTo>
                <a:lnTo>
                  <a:pt x="13821" y="27804"/>
                </a:lnTo>
                <a:lnTo>
                  <a:pt x="12183" y="27613"/>
                </a:lnTo>
                <a:lnTo>
                  <a:pt x="10554" y="28185"/>
                </a:lnTo>
                <a:lnTo>
                  <a:pt x="9335" y="29432"/>
                </a:lnTo>
                <a:lnTo>
                  <a:pt x="7649" y="29813"/>
                </a:lnTo>
                <a:lnTo>
                  <a:pt x="6268" y="29432"/>
                </a:lnTo>
                <a:lnTo>
                  <a:pt x="5449" y="28499"/>
                </a:lnTo>
                <a:lnTo>
                  <a:pt x="4715" y="27994"/>
                </a:lnTo>
                <a:lnTo>
                  <a:pt x="2629" y="27365"/>
                </a:lnTo>
                <a:lnTo>
                  <a:pt x="1724" y="26003"/>
                </a:lnTo>
                <a:lnTo>
                  <a:pt x="2419" y="25365"/>
                </a:lnTo>
                <a:lnTo>
                  <a:pt x="3010" y="24355"/>
                </a:lnTo>
                <a:lnTo>
                  <a:pt x="3515" y="22936"/>
                </a:lnTo>
                <a:lnTo>
                  <a:pt x="4153" y="21631"/>
                </a:lnTo>
                <a:lnTo>
                  <a:pt x="2105" y="18021"/>
                </a:lnTo>
                <a:lnTo>
                  <a:pt x="1677" y="16916"/>
                </a:lnTo>
                <a:lnTo>
                  <a:pt x="0" y="14887"/>
                </a:lnTo>
                <a:lnTo>
                  <a:pt x="19" y="13849"/>
                </a:lnTo>
                <a:lnTo>
                  <a:pt x="419" y="12868"/>
                </a:lnTo>
                <a:lnTo>
                  <a:pt x="267" y="12097"/>
                </a:lnTo>
                <a:lnTo>
                  <a:pt x="505" y="10278"/>
                </a:lnTo>
                <a:lnTo>
                  <a:pt x="1686" y="8554"/>
                </a:lnTo>
                <a:lnTo>
                  <a:pt x="2467" y="6420"/>
                </a:lnTo>
                <a:lnTo>
                  <a:pt x="3791" y="3505"/>
                </a:lnTo>
                <a:lnTo>
                  <a:pt x="6715" y="0"/>
                </a:lnTo>
                <a:lnTo>
                  <a:pt x="8811" y="543"/>
                </a:lnTo>
                <a:lnTo>
                  <a:pt x="9735" y="524"/>
                </a:lnTo>
                <a:lnTo>
                  <a:pt x="10287" y="18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1D79B61D-22E9-C667-5082-418FCD37BB3D}"/>
              </a:ext>
            </a:extLst>
          </p:cNvPr>
          <p:cNvSpPr/>
          <p:nvPr/>
        </p:nvSpPr>
        <p:spPr>
          <a:xfrm>
            <a:off x="5872480" y="3312160"/>
            <a:ext cx="38628" cy="1109"/>
          </a:xfrm>
          <a:custGeom>
            <a:avLst/>
            <a:gdLst>
              <a:gd name="connsiteX0" fmla="*/ 169393 w 192119"/>
              <a:gd name="connsiteY0" fmla="*/ 26803 h 116985"/>
              <a:gd name="connsiteX1" fmla="*/ 172545 w 192119"/>
              <a:gd name="connsiteY1" fmla="*/ 27003 h 116985"/>
              <a:gd name="connsiteX2" fmla="*/ 173650 w 192119"/>
              <a:gd name="connsiteY2" fmla="*/ 27794 h 116985"/>
              <a:gd name="connsiteX3" fmla="*/ 174393 w 192119"/>
              <a:gd name="connsiteY3" fmla="*/ 31680 h 116985"/>
              <a:gd name="connsiteX4" fmla="*/ 177975 w 192119"/>
              <a:gd name="connsiteY4" fmla="*/ 34738 h 116985"/>
              <a:gd name="connsiteX5" fmla="*/ 181289 w 192119"/>
              <a:gd name="connsiteY5" fmla="*/ 37262 h 116985"/>
              <a:gd name="connsiteX6" fmla="*/ 182137 w 192119"/>
              <a:gd name="connsiteY6" fmla="*/ 38433 h 116985"/>
              <a:gd name="connsiteX7" fmla="*/ 182394 w 192119"/>
              <a:gd name="connsiteY7" fmla="*/ 40681 h 116985"/>
              <a:gd name="connsiteX8" fmla="*/ 182184 w 192119"/>
              <a:gd name="connsiteY8" fmla="*/ 43310 h 116985"/>
              <a:gd name="connsiteX9" fmla="*/ 181765 w 192119"/>
              <a:gd name="connsiteY9" fmla="*/ 44663 h 116985"/>
              <a:gd name="connsiteX10" fmla="*/ 180374 w 192119"/>
              <a:gd name="connsiteY10" fmla="*/ 46225 h 116985"/>
              <a:gd name="connsiteX11" fmla="*/ 179165 w 192119"/>
              <a:gd name="connsiteY11" fmla="*/ 50178 h 116985"/>
              <a:gd name="connsiteX12" fmla="*/ 178994 w 192119"/>
              <a:gd name="connsiteY12" fmla="*/ 53930 h 116985"/>
              <a:gd name="connsiteX13" fmla="*/ 177089 w 192119"/>
              <a:gd name="connsiteY13" fmla="*/ 60407 h 116985"/>
              <a:gd name="connsiteX14" fmla="*/ 177517 w 192119"/>
              <a:gd name="connsiteY14" fmla="*/ 60522 h 116985"/>
              <a:gd name="connsiteX15" fmla="*/ 181537 w 192119"/>
              <a:gd name="connsiteY15" fmla="*/ 59360 h 116985"/>
              <a:gd name="connsiteX16" fmla="*/ 182670 w 192119"/>
              <a:gd name="connsiteY16" fmla="*/ 60027 h 116985"/>
              <a:gd name="connsiteX17" fmla="*/ 183556 w 192119"/>
              <a:gd name="connsiteY17" fmla="*/ 61446 h 116985"/>
              <a:gd name="connsiteX18" fmla="*/ 183842 w 192119"/>
              <a:gd name="connsiteY18" fmla="*/ 65494 h 116985"/>
              <a:gd name="connsiteX19" fmla="*/ 185156 w 192119"/>
              <a:gd name="connsiteY19" fmla="*/ 67313 h 116985"/>
              <a:gd name="connsiteX20" fmla="*/ 186499 w 192119"/>
              <a:gd name="connsiteY20" fmla="*/ 70152 h 116985"/>
              <a:gd name="connsiteX21" fmla="*/ 186918 w 192119"/>
              <a:gd name="connsiteY21" fmla="*/ 72352 h 116985"/>
              <a:gd name="connsiteX22" fmla="*/ 189480 w 192119"/>
              <a:gd name="connsiteY22" fmla="*/ 74971 h 116985"/>
              <a:gd name="connsiteX23" fmla="*/ 189680 w 192119"/>
              <a:gd name="connsiteY23" fmla="*/ 76676 h 116985"/>
              <a:gd name="connsiteX24" fmla="*/ 191242 w 192119"/>
              <a:gd name="connsiteY24" fmla="*/ 82648 h 116985"/>
              <a:gd name="connsiteX25" fmla="*/ 191843 w 192119"/>
              <a:gd name="connsiteY25" fmla="*/ 86077 h 116985"/>
              <a:gd name="connsiteX26" fmla="*/ 192119 w 192119"/>
              <a:gd name="connsiteY26" fmla="*/ 88735 h 116985"/>
              <a:gd name="connsiteX27" fmla="*/ 191357 w 192119"/>
              <a:gd name="connsiteY27" fmla="*/ 92097 h 116985"/>
              <a:gd name="connsiteX28" fmla="*/ 190671 w 192119"/>
              <a:gd name="connsiteY28" fmla="*/ 94364 h 116985"/>
              <a:gd name="connsiteX29" fmla="*/ 189871 w 192119"/>
              <a:gd name="connsiteY29" fmla="*/ 94221 h 116985"/>
              <a:gd name="connsiteX30" fmla="*/ 187576 w 192119"/>
              <a:gd name="connsiteY30" fmla="*/ 94821 h 116985"/>
              <a:gd name="connsiteX31" fmla="*/ 183946 w 192119"/>
              <a:gd name="connsiteY31" fmla="*/ 97555 h 116985"/>
              <a:gd name="connsiteX32" fmla="*/ 178546 w 192119"/>
              <a:gd name="connsiteY32" fmla="*/ 103984 h 116985"/>
              <a:gd name="connsiteX33" fmla="*/ 177155 w 192119"/>
              <a:gd name="connsiteY33" fmla="*/ 105403 h 116985"/>
              <a:gd name="connsiteX34" fmla="*/ 175746 w 192119"/>
              <a:gd name="connsiteY34" fmla="*/ 110271 h 116985"/>
              <a:gd name="connsiteX35" fmla="*/ 175403 w 192119"/>
              <a:gd name="connsiteY35" fmla="*/ 110766 h 116985"/>
              <a:gd name="connsiteX36" fmla="*/ 172259 w 192119"/>
              <a:gd name="connsiteY36" fmla="*/ 110547 h 116985"/>
              <a:gd name="connsiteX37" fmla="*/ 171402 w 192119"/>
              <a:gd name="connsiteY37" fmla="*/ 110433 h 116985"/>
              <a:gd name="connsiteX38" fmla="*/ 168259 w 192119"/>
              <a:gd name="connsiteY38" fmla="*/ 110528 h 116985"/>
              <a:gd name="connsiteX39" fmla="*/ 161391 w 192119"/>
              <a:gd name="connsiteY39" fmla="*/ 109261 h 116985"/>
              <a:gd name="connsiteX40" fmla="*/ 158734 w 192119"/>
              <a:gd name="connsiteY40" fmla="*/ 110099 h 116985"/>
              <a:gd name="connsiteX41" fmla="*/ 155248 w 192119"/>
              <a:gd name="connsiteY41" fmla="*/ 115014 h 116985"/>
              <a:gd name="connsiteX42" fmla="*/ 153885 w 192119"/>
              <a:gd name="connsiteY42" fmla="*/ 115738 h 116985"/>
              <a:gd name="connsiteX43" fmla="*/ 149837 w 192119"/>
              <a:gd name="connsiteY43" fmla="*/ 116414 h 116985"/>
              <a:gd name="connsiteX44" fmla="*/ 149123 w 192119"/>
              <a:gd name="connsiteY44" fmla="*/ 116986 h 116985"/>
              <a:gd name="connsiteX45" fmla="*/ 147771 w 192119"/>
              <a:gd name="connsiteY45" fmla="*/ 116757 h 116985"/>
              <a:gd name="connsiteX46" fmla="*/ 143980 w 192119"/>
              <a:gd name="connsiteY46" fmla="*/ 115271 h 116985"/>
              <a:gd name="connsiteX47" fmla="*/ 140779 w 192119"/>
              <a:gd name="connsiteY47" fmla="*/ 113062 h 116985"/>
              <a:gd name="connsiteX48" fmla="*/ 138855 w 192119"/>
              <a:gd name="connsiteY48" fmla="*/ 110137 h 116985"/>
              <a:gd name="connsiteX49" fmla="*/ 135541 w 192119"/>
              <a:gd name="connsiteY49" fmla="*/ 106108 h 116985"/>
              <a:gd name="connsiteX50" fmla="*/ 133369 w 192119"/>
              <a:gd name="connsiteY50" fmla="*/ 104051 h 116985"/>
              <a:gd name="connsiteX51" fmla="*/ 129949 w 192119"/>
              <a:gd name="connsiteY51" fmla="*/ 101470 h 116985"/>
              <a:gd name="connsiteX52" fmla="*/ 124253 w 192119"/>
              <a:gd name="connsiteY52" fmla="*/ 96183 h 116985"/>
              <a:gd name="connsiteX53" fmla="*/ 122186 w 192119"/>
              <a:gd name="connsiteY53" fmla="*/ 94974 h 116985"/>
              <a:gd name="connsiteX54" fmla="*/ 112052 w 192119"/>
              <a:gd name="connsiteY54" fmla="*/ 92669 h 116985"/>
              <a:gd name="connsiteX55" fmla="*/ 108394 w 192119"/>
              <a:gd name="connsiteY55" fmla="*/ 91611 h 116985"/>
              <a:gd name="connsiteX56" fmla="*/ 105023 w 192119"/>
              <a:gd name="connsiteY56" fmla="*/ 85601 h 116985"/>
              <a:gd name="connsiteX57" fmla="*/ 103937 w 192119"/>
              <a:gd name="connsiteY57" fmla="*/ 82096 h 116985"/>
              <a:gd name="connsiteX58" fmla="*/ 102279 w 192119"/>
              <a:gd name="connsiteY58" fmla="*/ 81477 h 116985"/>
              <a:gd name="connsiteX59" fmla="*/ 100460 w 192119"/>
              <a:gd name="connsiteY59" fmla="*/ 82210 h 116985"/>
              <a:gd name="connsiteX60" fmla="*/ 98497 w 192119"/>
              <a:gd name="connsiteY60" fmla="*/ 82915 h 116985"/>
              <a:gd name="connsiteX61" fmla="*/ 93936 w 192119"/>
              <a:gd name="connsiteY61" fmla="*/ 87011 h 116985"/>
              <a:gd name="connsiteX62" fmla="*/ 92459 w 192119"/>
              <a:gd name="connsiteY62" fmla="*/ 87592 h 116985"/>
              <a:gd name="connsiteX63" fmla="*/ 89630 w 192119"/>
              <a:gd name="connsiteY63" fmla="*/ 87639 h 116985"/>
              <a:gd name="connsiteX64" fmla="*/ 83019 w 192119"/>
              <a:gd name="connsiteY64" fmla="*/ 88544 h 116985"/>
              <a:gd name="connsiteX65" fmla="*/ 80010 w 192119"/>
              <a:gd name="connsiteY65" fmla="*/ 87049 h 116985"/>
              <a:gd name="connsiteX66" fmla="*/ 74790 w 192119"/>
              <a:gd name="connsiteY66" fmla="*/ 85420 h 116985"/>
              <a:gd name="connsiteX67" fmla="*/ 71951 w 192119"/>
              <a:gd name="connsiteY67" fmla="*/ 85163 h 116985"/>
              <a:gd name="connsiteX68" fmla="*/ 69437 w 192119"/>
              <a:gd name="connsiteY68" fmla="*/ 85201 h 116985"/>
              <a:gd name="connsiteX69" fmla="*/ 58293 w 192119"/>
              <a:gd name="connsiteY69" fmla="*/ 83601 h 116985"/>
              <a:gd name="connsiteX70" fmla="*/ 56264 w 192119"/>
              <a:gd name="connsiteY70" fmla="*/ 85354 h 116985"/>
              <a:gd name="connsiteX71" fmla="*/ 54207 w 192119"/>
              <a:gd name="connsiteY71" fmla="*/ 85668 h 116985"/>
              <a:gd name="connsiteX72" fmla="*/ 52216 w 192119"/>
              <a:gd name="connsiteY72" fmla="*/ 82953 h 116985"/>
              <a:gd name="connsiteX73" fmla="*/ 49730 w 192119"/>
              <a:gd name="connsiteY73" fmla="*/ 82182 h 116985"/>
              <a:gd name="connsiteX74" fmla="*/ 46996 w 192119"/>
              <a:gd name="connsiteY74" fmla="*/ 83106 h 116985"/>
              <a:gd name="connsiteX75" fmla="*/ 42014 w 192119"/>
              <a:gd name="connsiteY75" fmla="*/ 83210 h 116985"/>
              <a:gd name="connsiteX76" fmla="*/ 36109 w 192119"/>
              <a:gd name="connsiteY76" fmla="*/ 82353 h 116985"/>
              <a:gd name="connsiteX77" fmla="*/ 28594 w 192119"/>
              <a:gd name="connsiteY77" fmla="*/ 81686 h 116985"/>
              <a:gd name="connsiteX78" fmla="*/ 27479 w 192119"/>
              <a:gd name="connsiteY78" fmla="*/ 81972 h 116985"/>
              <a:gd name="connsiteX79" fmla="*/ 19126 w 192119"/>
              <a:gd name="connsiteY79" fmla="*/ 85582 h 116985"/>
              <a:gd name="connsiteX80" fmla="*/ 17069 w 192119"/>
              <a:gd name="connsiteY80" fmla="*/ 86125 h 116985"/>
              <a:gd name="connsiteX81" fmla="*/ 8010 w 192119"/>
              <a:gd name="connsiteY81" fmla="*/ 92192 h 116985"/>
              <a:gd name="connsiteX82" fmla="*/ 828 w 192119"/>
              <a:gd name="connsiteY82" fmla="*/ 97850 h 116985"/>
              <a:gd name="connsiteX83" fmla="*/ 0 w 192119"/>
              <a:gd name="connsiteY83" fmla="*/ 88802 h 116985"/>
              <a:gd name="connsiteX84" fmla="*/ 438 w 192119"/>
              <a:gd name="connsiteY84" fmla="*/ 70571 h 116985"/>
              <a:gd name="connsiteX85" fmla="*/ 1505 w 192119"/>
              <a:gd name="connsiteY85" fmla="*/ 61474 h 116985"/>
              <a:gd name="connsiteX86" fmla="*/ 6477 w 192119"/>
              <a:gd name="connsiteY86" fmla="*/ 56150 h 116985"/>
              <a:gd name="connsiteX87" fmla="*/ 8972 w 192119"/>
              <a:gd name="connsiteY87" fmla="*/ 51997 h 116985"/>
              <a:gd name="connsiteX88" fmla="*/ 10420 w 192119"/>
              <a:gd name="connsiteY88" fmla="*/ 46434 h 116985"/>
              <a:gd name="connsiteX89" fmla="*/ 10858 w 192119"/>
              <a:gd name="connsiteY89" fmla="*/ 41272 h 116985"/>
              <a:gd name="connsiteX90" fmla="*/ 11868 w 192119"/>
              <a:gd name="connsiteY90" fmla="*/ 36995 h 116985"/>
              <a:gd name="connsiteX91" fmla="*/ 19078 w 192119"/>
              <a:gd name="connsiteY91" fmla="*/ 24670 h 116985"/>
              <a:gd name="connsiteX92" fmla="*/ 24784 w 192119"/>
              <a:gd name="connsiteY92" fmla="*/ 23336 h 116985"/>
              <a:gd name="connsiteX93" fmla="*/ 32518 w 192119"/>
              <a:gd name="connsiteY93" fmla="*/ 19898 h 116985"/>
              <a:gd name="connsiteX94" fmla="*/ 41157 w 192119"/>
              <a:gd name="connsiteY94" fmla="*/ 17031 h 116985"/>
              <a:gd name="connsiteX95" fmla="*/ 42824 w 192119"/>
              <a:gd name="connsiteY95" fmla="*/ 20679 h 116985"/>
              <a:gd name="connsiteX96" fmla="*/ 43672 w 192119"/>
              <a:gd name="connsiteY96" fmla="*/ 23460 h 116985"/>
              <a:gd name="connsiteX97" fmla="*/ 54073 w 192119"/>
              <a:gd name="connsiteY97" fmla="*/ 33547 h 116985"/>
              <a:gd name="connsiteX98" fmla="*/ 56721 w 192119"/>
              <a:gd name="connsiteY98" fmla="*/ 36928 h 116985"/>
              <a:gd name="connsiteX99" fmla="*/ 60740 w 192119"/>
              <a:gd name="connsiteY99" fmla="*/ 48454 h 116985"/>
              <a:gd name="connsiteX100" fmla="*/ 70380 w 192119"/>
              <a:gd name="connsiteY100" fmla="*/ 54283 h 116985"/>
              <a:gd name="connsiteX101" fmla="*/ 77952 w 192119"/>
              <a:gd name="connsiteY101" fmla="*/ 52444 h 116985"/>
              <a:gd name="connsiteX102" fmla="*/ 81248 w 192119"/>
              <a:gd name="connsiteY102" fmla="*/ 49616 h 116985"/>
              <a:gd name="connsiteX103" fmla="*/ 87316 w 192119"/>
              <a:gd name="connsiteY103" fmla="*/ 44396 h 116985"/>
              <a:gd name="connsiteX104" fmla="*/ 90021 w 192119"/>
              <a:gd name="connsiteY104" fmla="*/ 40567 h 116985"/>
              <a:gd name="connsiteX105" fmla="*/ 90573 w 192119"/>
              <a:gd name="connsiteY105" fmla="*/ 36871 h 116985"/>
              <a:gd name="connsiteX106" fmla="*/ 89497 w 192119"/>
              <a:gd name="connsiteY106" fmla="*/ 20964 h 116985"/>
              <a:gd name="connsiteX107" fmla="*/ 87859 w 192119"/>
              <a:gd name="connsiteY107" fmla="*/ 14030 h 116985"/>
              <a:gd name="connsiteX108" fmla="*/ 88411 w 192119"/>
              <a:gd name="connsiteY108" fmla="*/ 9706 h 116985"/>
              <a:gd name="connsiteX109" fmla="*/ 89478 w 192119"/>
              <a:gd name="connsiteY109" fmla="*/ 9925 h 116985"/>
              <a:gd name="connsiteX110" fmla="*/ 92059 w 192119"/>
              <a:gd name="connsiteY110" fmla="*/ 7829 h 116985"/>
              <a:gd name="connsiteX111" fmla="*/ 100526 w 192119"/>
              <a:gd name="connsiteY111" fmla="*/ 3943 h 116985"/>
              <a:gd name="connsiteX112" fmla="*/ 102222 w 192119"/>
              <a:gd name="connsiteY112" fmla="*/ 3762 h 116985"/>
              <a:gd name="connsiteX113" fmla="*/ 104156 w 192119"/>
              <a:gd name="connsiteY113" fmla="*/ 2972 h 116985"/>
              <a:gd name="connsiteX114" fmla="*/ 109490 w 192119"/>
              <a:gd name="connsiteY114" fmla="*/ 0 h 116985"/>
              <a:gd name="connsiteX115" fmla="*/ 111214 w 192119"/>
              <a:gd name="connsiteY115" fmla="*/ 1581 h 116985"/>
              <a:gd name="connsiteX116" fmla="*/ 112643 w 192119"/>
              <a:gd name="connsiteY116" fmla="*/ 3372 h 116985"/>
              <a:gd name="connsiteX117" fmla="*/ 113423 w 192119"/>
              <a:gd name="connsiteY117" fmla="*/ 3391 h 116985"/>
              <a:gd name="connsiteX118" fmla="*/ 113814 w 192119"/>
              <a:gd name="connsiteY118" fmla="*/ 2724 h 116985"/>
              <a:gd name="connsiteX119" fmla="*/ 113709 w 192119"/>
              <a:gd name="connsiteY119" fmla="*/ 1572 h 116985"/>
              <a:gd name="connsiteX120" fmla="*/ 114081 w 192119"/>
              <a:gd name="connsiteY120" fmla="*/ 752 h 116985"/>
              <a:gd name="connsiteX121" fmla="*/ 115614 w 192119"/>
              <a:gd name="connsiteY121" fmla="*/ 1210 h 116985"/>
              <a:gd name="connsiteX122" fmla="*/ 121796 w 192119"/>
              <a:gd name="connsiteY122" fmla="*/ 6077 h 116985"/>
              <a:gd name="connsiteX123" fmla="*/ 124167 w 192119"/>
              <a:gd name="connsiteY123" fmla="*/ 7220 h 116985"/>
              <a:gd name="connsiteX124" fmla="*/ 125796 w 192119"/>
              <a:gd name="connsiteY124" fmla="*/ 7534 h 116985"/>
              <a:gd name="connsiteX125" fmla="*/ 127739 w 192119"/>
              <a:gd name="connsiteY125" fmla="*/ 9811 h 116985"/>
              <a:gd name="connsiteX126" fmla="*/ 133016 w 192119"/>
              <a:gd name="connsiteY126" fmla="*/ 11325 h 116985"/>
              <a:gd name="connsiteX127" fmla="*/ 133664 w 192119"/>
              <a:gd name="connsiteY127" fmla="*/ 12497 h 116985"/>
              <a:gd name="connsiteX128" fmla="*/ 134064 w 192119"/>
              <a:gd name="connsiteY128" fmla="*/ 13964 h 116985"/>
              <a:gd name="connsiteX129" fmla="*/ 139008 w 192119"/>
              <a:gd name="connsiteY129" fmla="*/ 20098 h 116985"/>
              <a:gd name="connsiteX130" fmla="*/ 141227 w 192119"/>
              <a:gd name="connsiteY130" fmla="*/ 23174 h 116985"/>
              <a:gd name="connsiteX131" fmla="*/ 145609 w 192119"/>
              <a:gd name="connsiteY131" fmla="*/ 25994 h 116985"/>
              <a:gd name="connsiteX132" fmla="*/ 147494 w 192119"/>
              <a:gd name="connsiteY132" fmla="*/ 26660 h 116985"/>
              <a:gd name="connsiteX133" fmla="*/ 155171 w 192119"/>
              <a:gd name="connsiteY133" fmla="*/ 23784 h 116985"/>
              <a:gd name="connsiteX134" fmla="*/ 157305 w 192119"/>
              <a:gd name="connsiteY134" fmla="*/ 22793 h 116985"/>
              <a:gd name="connsiteX135" fmla="*/ 159077 w 192119"/>
              <a:gd name="connsiteY135" fmla="*/ 22774 h 116985"/>
              <a:gd name="connsiteX136" fmla="*/ 160877 w 192119"/>
              <a:gd name="connsiteY136" fmla="*/ 24289 h 116985"/>
              <a:gd name="connsiteX137" fmla="*/ 164992 w 192119"/>
              <a:gd name="connsiteY137" fmla="*/ 26298 h 116985"/>
              <a:gd name="connsiteX138" fmla="*/ 168716 w 192119"/>
              <a:gd name="connsiteY138" fmla="*/ 26937 h 116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192119" h="116985">
                <a:moveTo>
                  <a:pt x="169393" y="26803"/>
                </a:moveTo>
                <a:lnTo>
                  <a:pt x="172545" y="27003"/>
                </a:lnTo>
                <a:lnTo>
                  <a:pt x="173650" y="27794"/>
                </a:lnTo>
                <a:lnTo>
                  <a:pt x="174393" y="31680"/>
                </a:lnTo>
                <a:lnTo>
                  <a:pt x="177975" y="34738"/>
                </a:lnTo>
                <a:lnTo>
                  <a:pt x="181289" y="37262"/>
                </a:lnTo>
                <a:lnTo>
                  <a:pt x="182137" y="38433"/>
                </a:lnTo>
                <a:lnTo>
                  <a:pt x="182394" y="40681"/>
                </a:lnTo>
                <a:lnTo>
                  <a:pt x="182184" y="43310"/>
                </a:lnTo>
                <a:lnTo>
                  <a:pt x="181765" y="44663"/>
                </a:lnTo>
                <a:lnTo>
                  <a:pt x="180374" y="46225"/>
                </a:lnTo>
                <a:lnTo>
                  <a:pt x="179165" y="50178"/>
                </a:lnTo>
                <a:lnTo>
                  <a:pt x="178994" y="53930"/>
                </a:lnTo>
                <a:lnTo>
                  <a:pt x="177089" y="60407"/>
                </a:lnTo>
                <a:lnTo>
                  <a:pt x="177517" y="60522"/>
                </a:lnTo>
                <a:lnTo>
                  <a:pt x="181537" y="59360"/>
                </a:lnTo>
                <a:lnTo>
                  <a:pt x="182670" y="60027"/>
                </a:lnTo>
                <a:lnTo>
                  <a:pt x="183556" y="61446"/>
                </a:lnTo>
                <a:lnTo>
                  <a:pt x="183842" y="65494"/>
                </a:lnTo>
                <a:lnTo>
                  <a:pt x="185156" y="67313"/>
                </a:lnTo>
                <a:lnTo>
                  <a:pt x="186499" y="70152"/>
                </a:lnTo>
                <a:lnTo>
                  <a:pt x="186918" y="72352"/>
                </a:lnTo>
                <a:lnTo>
                  <a:pt x="189480" y="74971"/>
                </a:lnTo>
                <a:lnTo>
                  <a:pt x="189680" y="76676"/>
                </a:lnTo>
                <a:lnTo>
                  <a:pt x="191242" y="82648"/>
                </a:lnTo>
                <a:lnTo>
                  <a:pt x="191843" y="86077"/>
                </a:lnTo>
                <a:lnTo>
                  <a:pt x="192119" y="88735"/>
                </a:lnTo>
                <a:lnTo>
                  <a:pt x="191357" y="92097"/>
                </a:lnTo>
                <a:lnTo>
                  <a:pt x="190671" y="94364"/>
                </a:lnTo>
                <a:lnTo>
                  <a:pt x="189871" y="94221"/>
                </a:lnTo>
                <a:lnTo>
                  <a:pt x="187576" y="94821"/>
                </a:lnTo>
                <a:lnTo>
                  <a:pt x="183946" y="97555"/>
                </a:lnTo>
                <a:lnTo>
                  <a:pt x="178546" y="103984"/>
                </a:lnTo>
                <a:lnTo>
                  <a:pt x="177155" y="105403"/>
                </a:lnTo>
                <a:lnTo>
                  <a:pt x="175746" y="110271"/>
                </a:lnTo>
                <a:lnTo>
                  <a:pt x="175403" y="110766"/>
                </a:lnTo>
                <a:lnTo>
                  <a:pt x="172259" y="110547"/>
                </a:lnTo>
                <a:lnTo>
                  <a:pt x="171402" y="110433"/>
                </a:lnTo>
                <a:lnTo>
                  <a:pt x="168259" y="110528"/>
                </a:lnTo>
                <a:lnTo>
                  <a:pt x="161391" y="109261"/>
                </a:lnTo>
                <a:lnTo>
                  <a:pt x="158734" y="110099"/>
                </a:lnTo>
                <a:lnTo>
                  <a:pt x="155248" y="115014"/>
                </a:lnTo>
                <a:lnTo>
                  <a:pt x="153885" y="115738"/>
                </a:lnTo>
                <a:lnTo>
                  <a:pt x="149837" y="116414"/>
                </a:lnTo>
                <a:lnTo>
                  <a:pt x="149123" y="116986"/>
                </a:lnTo>
                <a:lnTo>
                  <a:pt x="147771" y="116757"/>
                </a:lnTo>
                <a:lnTo>
                  <a:pt x="143980" y="115271"/>
                </a:lnTo>
                <a:lnTo>
                  <a:pt x="140779" y="113062"/>
                </a:lnTo>
                <a:lnTo>
                  <a:pt x="138855" y="110137"/>
                </a:lnTo>
                <a:lnTo>
                  <a:pt x="135541" y="106108"/>
                </a:lnTo>
                <a:lnTo>
                  <a:pt x="133369" y="104051"/>
                </a:lnTo>
                <a:lnTo>
                  <a:pt x="129949" y="101470"/>
                </a:lnTo>
                <a:lnTo>
                  <a:pt x="124253" y="96183"/>
                </a:lnTo>
                <a:lnTo>
                  <a:pt x="122186" y="94974"/>
                </a:lnTo>
                <a:lnTo>
                  <a:pt x="112052" y="92669"/>
                </a:lnTo>
                <a:lnTo>
                  <a:pt x="108394" y="91611"/>
                </a:lnTo>
                <a:lnTo>
                  <a:pt x="105023" y="85601"/>
                </a:lnTo>
                <a:lnTo>
                  <a:pt x="103937" y="82096"/>
                </a:lnTo>
                <a:lnTo>
                  <a:pt x="102279" y="81477"/>
                </a:lnTo>
                <a:lnTo>
                  <a:pt x="100460" y="82210"/>
                </a:lnTo>
                <a:lnTo>
                  <a:pt x="98497" y="82915"/>
                </a:lnTo>
                <a:lnTo>
                  <a:pt x="93936" y="87011"/>
                </a:lnTo>
                <a:lnTo>
                  <a:pt x="92459" y="87592"/>
                </a:lnTo>
                <a:lnTo>
                  <a:pt x="89630" y="87639"/>
                </a:lnTo>
                <a:lnTo>
                  <a:pt x="83019" y="88544"/>
                </a:lnTo>
                <a:lnTo>
                  <a:pt x="80010" y="87049"/>
                </a:lnTo>
                <a:lnTo>
                  <a:pt x="74790" y="85420"/>
                </a:lnTo>
                <a:lnTo>
                  <a:pt x="71951" y="85163"/>
                </a:lnTo>
                <a:lnTo>
                  <a:pt x="69437" y="85201"/>
                </a:lnTo>
                <a:lnTo>
                  <a:pt x="58293" y="83601"/>
                </a:lnTo>
                <a:lnTo>
                  <a:pt x="56264" y="85354"/>
                </a:lnTo>
                <a:lnTo>
                  <a:pt x="54207" y="85668"/>
                </a:lnTo>
                <a:lnTo>
                  <a:pt x="52216" y="82953"/>
                </a:lnTo>
                <a:lnTo>
                  <a:pt x="49730" y="82182"/>
                </a:lnTo>
                <a:lnTo>
                  <a:pt x="46996" y="83106"/>
                </a:lnTo>
                <a:lnTo>
                  <a:pt x="42014" y="83210"/>
                </a:lnTo>
                <a:lnTo>
                  <a:pt x="36109" y="82353"/>
                </a:lnTo>
                <a:lnTo>
                  <a:pt x="28594" y="81686"/>
                </a:lnTo>
                <a:lnTo>
                  <a:pt x="27479" y="81972"/>
                </a:lnTo>
                <a:lnTo>
                  <a:pt x="19126" y="85582"/>
                </a:lnTo>
                <a:lnTo>
                  <a:pt x="17069" y="86125"/>
                </a:lnTo>
                <a:lnTo>
                  <a:pt x="8010" y="92192"/>
                </a:lnTo>
                <a:lnTo>
                  <a:pt x="828" y="97850"/>
                </a:lnTo>
                <a:lnTo>
                  <a:pt x="0" y="88802"/>
                </a:lnTo>
                <a:lnTo>
                  <a:pt x="438" y="70571"/>
                </a:lnTo>
                <a:lnTo>
                  <a:pt x="1505" y="61474"/>
                </a:lnTo>
                <a:lnTo>
                  <a:pt x="6477" y="56150"/>
                </a:lnTo>
                <a:lnTo>
                  <a:pt x="8972" y="51997"/>
                </a:lnTo>
                <a:lnTo>
                  <a:pt x="10420" y="46434"/>
                </a:lnTo>
                <a:lnTo>
                  <a:pt x="10858" y="41272"/>
                </a:lnTo>
                <a:lnTo>
                  <a:pt x="11868" y="36995"/>
                </a:lnTo>
                <a:lnTo>
                  <a:pt x="19078" y="24670"/>
                </a:lnTo>
                <a:lnTo>
                  <a:pt x="24784" y="23336"/>
                </a:lnTo>
                <a:lnTo>
                  <a:pt x="32518" y="19898"/>
                </a:lnTo>
                <a:lnTo>
                  <a:pt x="41157" y="17031"/>
                </a:lnTo>
                <a:lnTo>
                  <a:pt x="42824" y="20679"/>
                </a:lnTo>
                <a:lnTo>
                  <a:pt x="43672" y="23460"/>
                </a:lnTo>
                <a:lnTo>
                  <a:pt x="54073" y="33547"/>
                </a:lnTo>
                <a:lnTo>
                  <a:pt x="56721" y="36928"/>
                </a:lnTo>
                <a:lnTo>
                  <a:pt x="60740" y="48454"/>
                </a:lnTo>
                <a:lnTo>
                  <a:pt x="70380" y="54283"/>
                </a:lnTo>
                <a:lnTo>
                  <a:pt x="77952" y="52444"/>
                </a:lnTo>
                <a:lnTo>
                  <a:pt x="81248" y="49616"/>
                </a:lnTo>
                <a:lnTo>
                  <a:pt x="87316" y="44396"/>
                </a:lnTo>
                <a:lnTo>
                  <a:pt x="90021" y="40567"/>
                </a:lnTo>
                <a:lnTo>
                  <a:pt x="90573" y="36871"/>
                </a:lnTo>
                <a:lnTo>
                  <a:pt x="89497" y="20964"/>
                </a:lnTo>
                <a:lnTo>
                  <a:pt x="87859" y="14030"/>
                </a:lnTo>
                <a:lnTo>
                  <a:pt x="88411" y="9706"/>
                </a:lnTo>
                <a:lnTo>
                  <a:pt x="89478" y="9925"/>
                </a:lnTo>
                <a:lnTo>
                  <a:pt x="92059" y="7829"/>
                </a:lnTo>
                <a:lnTo>
                  <a:pt x="100526" y="3943"/>
                </a:lnTo>
                <a:lnTo>
                  <a:pt x="102222" y="3762"/>
                </a:lnTo>
                <a:lnTo>
                  <a:pt x="104156" y="2972"/>
                </a:lnTo>
                <a:lnTo>
                  <a:pt x="109490" y="0"/>
                </a:lnTo>
                <a:lnTo>
                  <a:pt x="111214" y="1581"/>
                </a:lnTo>
                <a:lnTo>
                  <a:pt x="112643" y="3372"/>
                </a:lnTo>
                <a:lnTo>
                  <a:pt x="113423" y="3391"/>
                </a:lnTo>
                <a:lnTo>
                  <a:pt x="113814" y="2724"/>
                </a:lnTo>
                <a:lnTo>
                  <a:pt x="113709" y="1572"/>
                </a:lnTo>
                <a:lnTo>
                  <a:pt x="114081" y="752"/>
                </a:lnTo>
                <a:lnTo>
                  <a:pt x="115614" y="1210"/>
                </a:lnTo>
                <a:lnTo>
                  <a:pt x="121796" y="6077"/>
                </a:lnTo>
                <a:lnTo>
                  <a:pt x="124167" y="7220"/>
                </a:lnTo>
                <a:lnTo>
                  <a:pt x="125796" y="7534"/>
                </a:lnTo>
                <a:lnTo>
                  <a:pt x="127739" y="9811"/>
                </a:lnTo>
                <a:lnTo>
                  <a:pt x="133016" y="11325"/>
                </a:lnTo>
                <a:lnTo>
                  <a:pt x="133664" y="12497"/>
                </a:lnTo>
                <a:lnTo>
                  <a:pt x="134064" y="13964"/>
                </a:lnTo>
                <a:lnTo>
                  <a:pt x="139008" y="20098"/>
                </a:lnTo>
                <a:lnTo>
                  <a:pt x="141227" y="23174"/>
                </a:lnTo>
                <a:lnTo>
                  <a:pt x="145609" y="25994"/>
                </a:lnTo>
                <a:lnTo>
                  <a:pt x="147494" y="26660"/>
                </a:lnTo>
                <a:lnTo>
                  <a:pt x="155171" y="23784"/>
                </a:lnTo>
                <a:lnTo>
                  <a:pt x="157305" y="22793"/>
                </a:lnTo>
                <a:lnTo>
                  <a:pt x="159077" y="22774"/>
                </a:lnTo>
                <a:lnTo>
                  <a:pt x="160877" y="24289"/>
                </a:lnTo>
                <a:lnTo>
                  <a:pt x="164992" y="26298"/>
                </a:lnTo>
                <a:lnTo>
                  <a:pt x="168716" y="2693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7FE9B150-8B5F-DDA1-3636-09CF668D2EC4}"/>
              </a:ext>
            </a:extLst>
          </p:cNvPr>
          <p:cNvSpPr/>
          <p:nvPr/>
        </p:nvSpPr>
        <p:spPr>
          <a:xfrm>
            <a:off x="5872480" y="3312160"/>
            <a:ext cx="85132" cy="3863"/>
          </a:xfrm>
          <a:custGeom>
            <a:avLst/>
            <a:gdLst>
              <a:gd name="connsiteX0" fmla="*/ 423434 w 423433"/>
              <a:gd name="connsiteY0" fmla="*/ 48130 h 407479"/>
              <a:gd name="connsiteX1" fmla="*/ 422405 w 423433"/>
              <a:gd name="connsiteY1" fmla="*/ 49006 h 407479"/>
              <a:gd name="connsiteX2" fmla="*/ 420939 w 423433"/>
              <a:gd name="connsiteY2" fmla="*/ 50873 h 407479"/>
              <a:gd name="connsiteX3" fmla="*/ 420014 w 423433"/>
              <a:gd name="connsiteY3" fmla="*/ 52530 h 407479"/>
              <a:gd name="connsiteX4" fmla="*/ 417538 w 423433"/>
              <a:gd name="connsiteY4" fmla="*/ 55235 h 407479"/>
              <a:gd name="connsiteX5" fmla="*/ 415471 w 423433"/>
              <a:gd name="connsiteY5" fmla="*/ 58121 h 407479"/>
              <a:gd name="connsiteX6" fmla="*/ 415671 w 423433"/>
              <a:gd name="connsiteY6" fmla="*/ 62341 h 407479"/>
              <a:gd name="connsiteX7" fmla="*/ 416138 w 423433"/>
              <a:gd name="connsiteY7" fmla="*/ 66627 h 407479"/>
              <a:gd name="connsiteX8" fmla="*/ 417528 w 423433"/>
              <a:gd name="connsiteY8" fmla="*/ 70809 h 407479"/>
              <a:gd name="connsiteX9" fmla="*/ 418719 w 423433"/>
              <a:gd name="connsiteY9" fmla="*/ 75457 h 407479"/>
              <a:gd name="connsiteX10" fmla="*/ 418376 w 423433"/>
              <a:gd name="connsiteY10" fmla="*/ 78486 h 407479"/>
              <a:gd name="connsiteX11" fmla="*/ 417357 w 423433"/>
              <a:gd name="connsiteY11" fmla="*/ 82210 h 407479"/>
              <a:gd name="connsiteX12" fmla="*/ 416138 w 423433"/>
              <a:gd name="connsiteY12" fmla="*/ 85315 h 407479"/>
              <a:gd name="connsiteX13" fmla="*/ 412099 w 423433"/>
              <a:gd name="connsiteY13" fmla="*/ 91687 h 407479"/>
              <a:gd name="connsiteX14" fmla="*/ 411480 w 423433"/>
              <a:gd name="connsiteY14" fmla="*/ 93211 h 407479"/>
              <a:gd name="connsiteX15" fmla="*/ 411709 w 423433"/>
              <a:gd name="connsiteY15" fmla="*/ 95355 h 407479"/>
              <a:gd name="connsiteX16" fmla="*/ 414166 w 423433"/>
              <a:gd name="connsiteY16" fmla="*/ 102898 h 407479"/>
              <a:gd name="connsiteX17" fmla="*/ 414356 w 423433"/>
              <a:gd name="connsiteY17" fmla="*/ 105270 h 407479"/>
              <a:gd name="connsiteX18" fmla="*/ 415823 w 423433"/>
              <a:gd name="connsiteY18" fmla="*/ 112566 h 407479"/>
              <a:gd name="connsiteX19" fmla="*/ 417167 w 423433"/>
              <a:gd name="connsiteY19" fmla="*/ 118491 h 407479"/>
              <a:gd name="connsiteX20" fmla="*/ 418652 w 423433"/>
              <a:gd name="connsiteY20" fmla="*/ 123149 h 407479"/>
              <a:gd name="connsiteX21" fmla="*/ 418881 w 423433"/>
              <a:gd name="connsiteY21" fmla="*/ 124425 h 407479"/>
              <a:gd name="connsiteX22" fmla="*/ 418881 w 423433"/>
              <a:gd name="connsiteY22" fmla="*/ 131254 h 407479"/>
              <a:gd name="connsiteX23" fmla="*/ 418881 w 423433"/>
              <a:gd name="connsiteY23" fmla="*/ 138074 h 407479"/>
              <a:gd name="connsiteX24" fmla="*/ 418881 w 423433"/>
              <a:gd name="connsiteY24" fmla="*/ 144875 h 407479"/>
              <a:gd name="connsiteX25" fmla="*/ 418881 w 423433"/>
              <a:gd name="connsiteY25" fmla="*/ 151666 h 407479"/>
              <a:gd name="connsiteX26" fmla="*/ 418881 w 423433"/>
              <a:gd name="connsiteY26" fmla="*/ 158439 h 407479"/>
              <a:gd name="connsiteX27" fmla="*/ 418881 w 423433"/>
              <a:gd name="connsiteY27" fmla="*/ 165202 h 407479"/>
              <a:gd name="connsiteX28" fmla="*/ 418881 w 423433"/>
              <a:gd name="connsiteY28" fmla="*/ 171945 h 407479"/>
              <a:gd name="connsiteX29" fmla="*/ 418881 w 423433"/>
              <a:gd name="connsiteY29" fmla="*/ 178680 h 407479"/>
              <a:gd name="connsiteX30" fmla="*/ 418881 w 423433"/>
              <a:gd name="connsiteY30" fmla="*/ 185395 h 407479"/>
              <a:gd name="connsiteX31" fmla="*/ 418881 w 423433"/>
              <a:gd name="connsiteY31" fmla="*/ 192100 h 407479"/>
              <a:gd name="connsiteX32" fmla="*/ 418881 w 423433"/>
              <a:gd name="connsiteY32" fmla="*/ 198787 h 407479"/>
              <a:gd name="connsiteX33" fmla="*/ 418881 w 423433"/>
              <a:gd name="connsiteY33" fmla="*/ 205473 h 407479"/>
              <a:gd name="connsiteX34" fmla="*/ 418881 w 423433"/>
              <a:gd name="connsiteY34" fmla="*/ 212131 h 407479"/>
              <a:gd name="connsiteX35" fmla="*/ 418881 w 423433"/>
              <a:gd name="connsiteY35" fmla="*/ 218780 h 407479"/>
              <a:gd name="connsiteX36" fmla="*/ 418881 w 423433"/>
              <a:gd name="connsiteY36" fmla="*/ 225419 h 407479"/>
              <a:gd name="connsiteX37" fmla="*/ 418881 w 423433"/>
              <a:gd name="connsiteY37" fmla="*/ 232048 h 407479"/>
              <a:gd name="connsiteX38" fmla="*/ 418881 w 423433"/>
              <a:gd name="connsiteY38" fmla="*/ 238658 h 407479"/>
              <a:gd name="connsiteX39" fmla="*/ 418881 w 423433"/>
              <a:gd name="connsiteY39" fmla="*/ 245259 h 407479"/>
              <a:gd name="connsiteX40" fmla="*/ 418881 w 423433"/>
              <a:gd name="connsiteY40" fmla="*/ 251850 h 407479"/>
              <a:gd name="connsiteX41" fmla="*/ 418881 w 423433"/>
              <a:gd name="connsiteY41" fmla="*/ 258423 h 407479"/>
              <a:gd name="connsiteX42" fmla="*/ 418881 w 423433"/>
              <a:gd name="connsiteY42" fmla="*/ 264995 h 407479"/>
              <a:gd name="connsiteX43" fmla="*/ 418881 w 423433"/>
              <a:gd name="connsiteY43" fmla="*/ 271548 h 407479"/>
              <a:gd name="connsiteX44" fmla="*/ 418881 w 423433"/>
              <a:gd name="connsiteY44" fmla="*/ 278082 h 407479"/>
              <a:gd name="connsiteX45" fmla="*/ 418881 w 423433"/>
              <a:gd name="connsiteY45" fmla="*/ 284616 h 407479"/>
              <a:gd name="connsiteX46" fmla="*/ 418881 w 423433"/>
              <a:gd name="connsiteY46" fmla="*/ 291132 h 407479"/>
              <a:gd name="connsiteX47" fmla="*/ 418881 w 423433"/>
              <a:gd name="connsiteY47" fmla="*/ 297637 h 407479"/>
              <a:gd name="connsiteX48" fmla="*/ 418881 w 423433"/>
              <a:gd name="connsiteY48" fmla="*/ 304133 h 407479"/>
              <a:gd name="connsiteX49" fmla="*/ 418881 w 423433"/>
              <a:gd name="connsiteY49" fmla="*/ 310620 h 407479"/>
              <a:gd name="connsiteX50" fmla="*/ 418881 w 423433"/>
              <a:gd name="connsiteY50" fmla="*/ 317087 h 407479"/>
              <a:gd name="connsiteX51" fmla="*/ 418881 w 423433"/>
              <a:gd name="connsiteY51" fmla="*/ 323555 h 407479"/>
              <a:gd name="connsiteX52" fmla="*/ 418881 w 423433"/>
              <a:gd name="connsiteY52" fmla="*/ 330013 h 407479"/>
              <a:gd name="connsiteX53" fmla="*/ 418881 w 423433"/>
              <a:gd name="connsiteY53" fmla="*/ 336452 h 407479"/>
              <a:gd name="connsiteX54" fmla="*/ 418881 w 423433"/>
              <a:gd name="connsiteY54" fmla="*/ 350710 h 407479"/>
              <a:gd name="connsiteX55" fmla="*/ 418871 w 423433"/>
              <a:gd name="connsiteY55" fmla="*/ 364922 h 407479"/>
              <a:gd name="connsiteX56" fmla="*/ 418871 w 423433"/>
              <a:gd name="connsiteY56" fmla="*/ 379085 h 407479"/>
              <a:gd name="connsiteX57" fmla="*/ 418862 w 423433"/>
              <a:gd name="connsiteY57" fmla="*/ 393201 h 407479"/>
              <a:gd name="connsiteX58" fmla="*/ 418776 w 423433"/>
              <a:gd name="connsiteY58" fmla="*/ 393240 h 407479"/>
              <a:gd name="connsiteX59" fmla="*/ 418700 w 423433"/>
              <a:gd name="connsiteY59" fmla="*/ 393297 h 407479"/>
              <a:gd name="connsiteX60" fmla="*/ 418614 w 423433"/>
              <a:gd name="connsiteY60" fmla="*/ 393344 h 407479"/>
              <a:gd name="connsiteX61" fmla="*/ 418528 w 423433"/>
              <a:gd name="connsiteY61" fmla="*/ 393402 h 407479"/>
              <a:gd name="connsiteX62" fmla="*/ 411937 w 423433"/>
              <a:gd name="connsiteY62" fmla="*/ 393392 h 407479"/>
              <a:gd name="connsiteX63" fmla="*/ 405346 w 423433"/>
              <a:gd name="connsiteY63" fmla="*/ 393392 h 407479"/>
              <a:gd name="connsiteX64" fmla="*/ 398745 w 423433"/>
              <a:gd name="connsiteY64" fmla="*/ 393392 h 407479"/>
              <a:gd name="connsiteX65" fmla="*/ 392154 w 423433"/>
              <a:gd name="connsiteY65" fmla="*/ 393382 h 407479"/>
              <a:gd name="connsiteX66" fmla="*/ 392154 w 423433"/>
              <a:gd name="connsiteY66" fmla="*/ 396916 h 407479"/>
              <a:gd name="connsiteX67" fmla="*/ 392154 w 423433"/>
              <a:gd name="connsiteY67" fmla="*/ 400440 h 407479"/>
              <a:gd name="connsiteX68" fmla="*/ 392154 w 423433"/>
              <a:gd name="connsiteY68" fmla="*/ 403955 h 407479"/>
              <a:gd name="connsiteX69" fmla="*/ 392154 w 423433"/>
              <a:gd name="connsiteY69" fmla="*/ 407480 h 407479"/>
              <a:gd name="connsiteX70" fmla="*/ 379343 w 423433"/>
              <a:gd name="connsiteY70" fmla="*/ 400802 h 407479"/>
              <a:gd name="connsiteX71" fmla="*/ 366541 w 423433"/>
              <a:gd name="connsiteY71" fmla="*/ 394125 h 407479"/>
              <a:gd name="connsiteX72" fmla="*/ 353730 w 423433"/>
              <a:gd name="connsiteY72" fmla="*/ 387429 h 407479"/>
              <a:gd name="connsiteX73" fmla="*/ 340928 w 423433"/>
              <a:gd name="connsiteY73" fmla="*/ 380724 h 407479"/>
              <a:gd name="connsiteX74" fmla="*/ 328117 w 423433"/>
              <a:gd name="connsiteY74" fmla="*/ 374009 h 407479"/>
              <a:gd name="connsiteX75" fmla="*/ 315315 w 423433"/>
              <a:gd name="connsiteY75" fmla="*/ 367284 h 407479"/>
              <a:gd name="connsiteX76" fmla="*/ 302505 w 423433"/>
              <a:gd name="connsiteY76" fmla="*/ 360550 h 407479"/>
              <a:gd name="connsiteX77" fmla="*/ 289703 w 423433"/>
              <a:gd name="connsiteY77" fmla="*/ 353806 h 407479"/>
              <a:gd name="connsiteX78" fmla="*/ 276892 w 423433"/>
              <a:gd name="connsiteY78" fmla="*/ 347043 h 407479"/>
              <a:gd name="connsiteX79" fmla="*/ 264090 w 423433"/>
              <a:gd name="connsiteY79" fmla="*/ 340271 h 407479"/>
              <a:gd name="connsiteX80" fmla="*/ 251279 w 423433"/>
              <a:gd name="connsiteY80" fmla="*/ 333499 h 407479"/>
              <a:gd name="connsiteX81" fmla="*/ 238478 w 423433"/>
              <a:gd name="connsiteY81" fmla="*/ 326707 h 407479"/>
              <a:gd name="connsiteX82" fmla="*/ 225666 w 423433"/>
              <a:gd name="connsiteY82" fmla="*/ 319897 h 407479"/>
              <a:gd name="connsiteX83" fmla="*/ 212865 w 423433"/>
              <a:gd name="connsiteY83" fmla="*/ 313077 h 407479"/>
              <a:gd name="connsiteX84" fmla="*/ 200054 w 423433"/>
              <a:gd name="connsiteY84" fmla="*/ 306257 h 407479"/>
              <a:gd name="connsiteX85" fmla="*/ 187242 w 423433"/>
              <a:gd name="connsiteY85" fmla="*/ 299418 h 407479"/>
              <a:gd name="connsiteX86" fmla="*/ 178403 w 423433"/>
              <a:gd name="connsiteY86" fmla="*/ 294684 h 407479"/>
              <a:gd name="connsiteX87" fmla="*/ 168859 w 423433"/>
              <a:gd name="connsiteY87" fmla="*/ 299304 h 407479"/>
              <a:gd name="connsiteX88" fmla="*/ 161382 w 423433"/>
              <a:gd name="connsiteY88" fmla="*/ 302923 h 407479"/>
              <a:gd name="connsiteX89" fmla="*/ 151533 w 423433"/>
              <a:gd name="connsiteY89" fmla="*/ 307677 h 407479"/>
              <a:gd name="connsiteX90" fmla="*/ 151533 w 423433"/>
              <a:gd name="connsiteY90" fmla="*/ 307677 h 407479"/>
              <a:gd name="connsiteX91" fmla="*/ 140217 w 423433"/>
              <a:gd name="connsiteY91" fmla="*/ 313839 h 407479"/>
              <a:gd name="connsiteX92" fmla="*/ 131531 w 423433"/>
              <a:gd name="connsiteY92" fmla="*/ 318563 h 407479"/>
              <a:gd name="connsiteX93" fmla="*/ 131121 w 423433"/>
              <a:gd name="connsiteY93" fmla="*/ 318525 h 407479"/>
              <a:gd name="connsiteX94" fmla="*/ 130731 w 423433"/>
              <a:gd name="connsiteY94" fmla="*/ 318411 h 407479"/>
              <a:gd name="connsiteX95" fmla="*/ 121691 w 423433"/>
              <a:gd name="connsiteY95" fmla="*/ 310391 h 407479"/>
              <a:gd name="connsiteX96" fmla="*/ 114633 w 423433"/>
              <a:gd name="connsiteY96" fmla="*/ 304114 h 407479"/>
              <a:gd name="connsiteX97" fmla="*/ 111500 w 423433"/>
              <a:gd name="connsiteY97" fmla="*/ 302352 h 407479"/>
              <a:gd name="connsiteX98" fmla="*/ 98193 w 423433"/>
              <a:gd name="connsiteY98" fmla="*/ 299142 h 407479"/>
              <a:gd name="connsiteX99" fmla="*/ 84963 w 423433"/>
              <a:gd name="connsiteY99" fmla="*/ 295951 h 407479"/>
              <a:gd name="connsiteX100" fmla="*/ 71038 w 423433"/>
              <a:gd name="connsiteY100" fmla="*/ 292579 h 407479"/>
              <a:gd name="connsiteX101" fmla="*/ 68504 w 423433"/>
              <a:gd name="connsiteY101" fmla="*/ 287445 h 407479"/>
              <a:gd name="connsiteX102" fmla="*/ 65675 w 423433"/>
              <a:gd name="connsiteY102" fmla="*/ 281702 h 407479"/>
              <a:gd name="connsiteX103" fmla="*/ 61855 w 423433"/>
              <a:gd name="connsiteY103" fmla="*/ 274510 h 407479"/>
              <a:gd name="connsiteX104" fmla="*/ 59522 w 423433"/>
              <a:gd name="connsiteY104" fmla="*/ 270100 h 407479"/>
              <a:gd name="connsiteX105" fmla="*/ 58741 w 423433"/>
              <a:gd name="connsiteY105" fmla="*/ 269415 h 407479"/>
              <a:gd name="connsiteX106" fmla="*/ 48063 w 423433"/>
              <a:gd name="connsiteY106" fmla="*/ 265928 h 407479"/>
              <a:gd name="connsiteX107" fmla="*/ 36776 w 423433"/>
              <a:gd name="connsiteY107" fmla="*/ 262499 h 407479"/>
              <a:gd name="connsiteX108" fmla="*/ 30175 w 423433"/>
              <a:gd name="connsiteY108" fmla="*/ 264576 h 407479"/>
              <a:gd name="connsiteX109" fmla="*/ 29013 w 423433"/>
              <a:gd name="connsiteY109" fmla="*/ 264423 h 407479"/>
              <a:gd name="connsiteX110" fmla="*/ 27146 w 423433"/>
              <a:gd name="connsiteY110" fmla="*/ 263119 h 407479"/>
              <a:gd name="connsiteX111" fmla="*/ 25270 w 423433"/>
              <a:gd name="connsiteY111" fmla="*/ 261337 h 407479"/>
              <a:gd name="connsiteX112" fmla="*/ 24279 w 423433"/>
              <a:gd name="connsiteY112" fmla="*/ 258851 h 407479"/>
              <a:gd name="connsiteX113" fmla="*/ 21631 w 423433"/>
              <a:gd name="connsiteY113" fmla="*/ 255518 h 407479"/>
              <a:gd name="connsiteX114" fmla="*/ 19183 w 423433"/>
              <a:gd name="connsiteY114" fmla="*/ 247869 h 407479"/>
              <a:gd name="connsiteX115" fmla="*/ 18945 w 423433"/>
              <a:gd name="connsiteY115" fmla="*/ 241773 h 407479"/>
              <a:gd name="connsiteX116" fmla="*/ 18459 w 423433"/>
              <a:gd name="connsiteY116" fmla="*/ 239611 h 407479"/>
              <a:gd name="connsiteX117" fmla="*/ 12583 w 423433"/>
              <a:gd name="connsiteY117" fmla="*/ 231000 h 407479"/>
              <a:gd name="connsiteX118" fmla="*/ 7239 w 423433"/>
              <a:gd name="connsiteY118" fmla="*/ 223161 h 407479"/>
              <a:gd name="connsiteX119" fmla="*/ 3686 w 423433"/>
              <a:gd name="connsiteY119" fmla="*/ 217922 h 407479"/>
              <a:gd name="connsiteX120" fmla="*/ 3000 w 423433"/>
              <a:gd name="connsiteY120" fmla="*/ 215551 h 407479"/>
              <a:gd name="connsiteX121" fmla="*/ 3410 w 423433"/>
              <a:gd name="connsiteY121" fmla="*/ 212636 h 407479"/>
              <a:gd name="connsiteX122" fmla="*/ 4839 w 423433"/>
              <a:gd name="connsiteY122" fmla="*/ 210017 h 407479"/>
              <a:gd name="connsiteX123" fmla="*/ 10011 w 423433"/>
              <a:gd name="connsiteY123" fmla="*/ 206921 h 407479"/>
              <a:gd name="connsiteX124" fmla="*/ 14678 w 423433"/>
              <a:gd name="connsiteY124" fmla="*/ 203540 h 407479"/>
              <a:gd name="connsiteX125" fmla="*/ 15316 w 423433"/>
              <a:gd name="connsiteY125" fmla="*/ 201196 h 407479"/>
              <a:gd name="connsiteX126" fmla="*/ 15612 w 423433"/>
              <a:gd name="connsiteY126" fmla="*/ 194729 h 407479"/>
              <a:gd name="connsiteX127" fmla="*/ 14088 w 423433"/>
              <a:gd name="connsiteY127" fmla="*/ 192710 h 407479"/>
              <a:gd name="connsiteX128" fmla="*/ 12963 w 423433"/>
              <a:gd name="connsiteY128" fmla="*/ 188862 h 407479"/>
              <a:gd name="connsiteX129" fmla="*/ 11820 w 423433"/>
              <a:gd name="connsiteY129" fmla="*/ 183651 h 407479"/>
              <a:gd name="connsiteX130" fmla="*/ 11687 w 423433"/>
              <a:gd name="connsiteY130" fmla="*/ 180308 h 407479"/>
              <a:gd name="connsiteX131" fmla="*/ 13764 w 423433"/>
              <a:gd name="connsiteY131" fmla="*/ 173650 h 407479"/>
              <a:gd name="connsiteX132" fmla="*/ 16193 w 423433"/>
              <a:gd name="connsiteY132" fmla="*/ 166668 h 407479"/>
              <a:gd name="connsiteX133" fmla="*/ 14649 w 423433"/>
              <a:gd name="connsiteY133" fmla="*/ 158915 h 407479"/>
              <a:gd name="connsiteX134" fmla="*/ 13506 w 423433"/>
              <a:gd name="connsiteY134" fmla="*/ 143303 h 407479"/>
              <a:gd name="connsiteX135" fmla="*/ 14221 w 423433"/>
              <a:gd name="connsiteY135" fmla="*/ 130959 h 407479"/>
              <a:gd name="connsiteX136" fmla="*/ 13640 w 423433"/>
              <a:gd name="connsiteY136" fmla="*/ 126463 h 407479"/>
              <a:gd name="connsiteX137" fmla="*/ 13230 w 423433"/>
              <a:gd name="connsiteY137" fmla="*/ 124568 h 407479"/>
              <a:gd name="connsiteX138" fmla="*/ 11640 w 423433"/>
              <a:gd name="connsiteY138" fmla="*/ 118720 h 407479"/>
              <a:gd name="connsiteX139" fmla="*/ 9687 w 423433"/>
              <a:gd name="connsiteY139" fmla="*/ 112671 h 407479"/>
              <a:gd name="connsiteX140" fmla="*/ 8811 w 423433"/>
              <a:gd name="connsiteY140" fmla="*/ 110547 h 407479"/>
              <a:gd name="connsiteX141" fmla="*/ 6305 w 423433"/>
              <a:gd name="connsiteY141" fmla="*/ 105661 h 407479"/>
              <a:gd name="connsiteX142" fmla="*/ 2153 w 423433"/>
              <a:gd name="connsiteY142" fmla="*/ 99593 h 407479"/>
              <a:gd name="connsiteX143" fmla="*/ 0 w 423433"/>
              <a:gd name="connsiteY143" fmla="*/ 95860 h 407479"/>
              <a:gd name="connsiteX144" fmla="*/ 2953 w 423433"/>
              <a:gd name="connsiteY144" fmla="*/ 93888 h 407479"/>
              <a:gd name="connsiteX145" fmla="*/ 5572 w 423433"/>
              <a:gd name="connsiteY145" fmla="*/ 92345 h 407479"/>
              <a:gd name="connsiteX146" fmla="*/ 8763 w 423433"/>
              <a:gd name="connsiteY146" fmla="*/ 90716 h 407479"/>
              <a:gd name="connsiteX147" fmla="*/ 13287 w 423433"/>
              <a:gd name="connsiteY147" fmla="*/ 88868 h 407479"/>
              <a:gd name="connsiteX148" fmla="*/ 15630 w 423433"/>
              <a:gd name="connsiteY148" fmla="*/ 87478 h 407479"/>
              <a:gd name="connsiteX149" fmla="*/ 16631 w 423433"/>
              <a:gd name="connsiteY149" fmla="*/ 86306 h 407479"/>
              <a:gd name="connsiteX150" fmla="*/ 20031 w 423433"/>
              <a:gd name="connsiteY150" fmla="*/ 81524 h 407479"/>
              <a:gd name="connsiteX151" fmla="*/ 21803 w 423433"/>
              <a:gd name="connsiteY151" fmla="*/ 78876 h 407479"/>
              <a:gd name="connsiteX152" fmla="*/ 24222 w 423433"/>
              <a:gd name="connsiteY152" fmla="*/ 75247 h 407479"/>
              <a:gd name="connsiteX153" fmla="*/ 25279 w 423433"/>
              <a:gd name="connsiteY153" fmla="*/ 72714 h 407479"/>
              <a:gd name="connsiteX154" fmla="*/ 25308 w 423433"/>
              <a:gd name="connsiteY154" fmla="*/ 70371 h 407479"/>
              <a:gd name="connsiteX155" fmla="*/ 24937 w 423433"/>
              <a:gd name="connsiteY155" fmla="*/ 67532 h 407479"/>
              <a:gd name="connsiteX156" fmla="*/ 23051 w 423433"/>
              <a:gd name="connsiteY156" fmla="*/ 60731 h 407479"/>
              <a:gd name="connsiteX157" fmla="*/ 21507 w 423433"/>
              <a:gd name="connsiteY157" fmla="*/ 54102 h 407479"/>
              <a:gd name="connsiteX158" fmla="*/ 22708 w 423433"/>
              <a:gd name="connsiteY158" fmla="*/ 51540 h 407479"/>
              <a:gd name="connsiteX159" fmla="*/ 23669 w 423433"/>
              <a:gd name="connsiteY159" fmla="*/ 50320 h 407479"/>
              <a:gd name="connsiteX160" fmla="*/ 25775 w 423433"/>
              <a:gd name="connsiteY160" fmla="*/ 47196 h 407479"/>
              <a:gd name="connsiteX161" fmla="*/ 26613 w 423433"/>
              <a:gd name="connsiteY161" fmla="*/ 46568 h 407479"/>
              <a:gd name="connsiteX162" fmla="*/ 31156 w 423433"/>
              <a:gd name="connsiteY162" fmla="*/ 45596 h 407479"/>
              <a:gd name="connsiteX163" fmla="*/ 32966 w 423433"/>
              <a:gd name="connsiteY163" fmla="*/ 43520 h 407479"/>
              <a:gd name="connsiteX164" fmla="*/ 34357 w 423433"/>
              <a:gd name="connsiteY164" fmla="*/ 40910 h 407479"/>
              <a:gd name="connsiteX165" fmla="*/ 34709 w 423433"/>
              <a:gd name="connsiteY165" fmla="*/ 39538 h 407479"/>
              <a:gd name="connsiteX166" fmla="*/ 36690 w 423433"/>
              <a:gd name="connsiteY166" fmla="*/ 38100 h 407479"/>
              <a:gd name="connsiteX167" fmla="*/ 39062 w 423433"/>
              <a:gd name="connsiteY167" fmla="*/ 36662 h 407479"/>
              <a:gd name="connsiteX168" fmla="*/ 40519 w 423433"/>
              <a:gd name="connsiteY168" fmla="*/ 34795 h 407479"/>
              <a:gd name="connsiteX169" fmla="*/ 45301 w 423433"/>
              <a:gd name="connsiteY169" fmla="*/ 31899 h 407479"/>
              <a:gd name="connsiteX170" fmla="*/ 49663 w 423433"/>
              <a:gd name="connsiteY170" fmla="*/ 29261 h 407479"/>
              <a:gd name="connsiteX171" fmla="*/ 54740 w 423433"/>
              <a:gd name="connsiteY171" fmla="*/ 26479 h 407479"/>
              <a:gd name="connsiteX172" fmla="*/ 58664 w 423433"/>
              <a:gd name="connsiteY172" fmla="*/ 24327 h 407479"/>
              <a:gd name="connsiteX173" fmla="*/ 59493 w 423433"/>
              <a:gd name="connsiteY173" fmla="*/ 22441 h 407479"/>
              <a:gd name="connsiteX174" fmla="*/ 59436 w 423433"/>
              <a:gd name="connsiteY174" fmla="*/ 20812 h 407479"/>
              <a:gd name="connsiteX175" fmla="*/ 57302 w 423433"/>
              <a:gd name="connsiteY175" fmla="*/ 17097 h 407479"/>
              <a:gd name="connsiteX176" fmla="*/ 57302 w 423433"/>
              <a:gd name="connsiteY176" fmla="*/ 12697 h 407479"/>
              <a:gd name="connsiteX177" fmla="*/ 57445 w 423433"/>
              <a:gd name="connsiteY177" fmla="*/ 9039 h 407479"/>
              <a:gd name="connsiteX178" fmla="*/ 57655 w 423433"/>
              <a:gd name="connsiteY178" fmla="*/ 6877 h 407479"/>
              <a:gd name="connsiteX179" fmla="*/ 58598 w 423433"/>
              <a:gd name="connsiteY179" fmla="*/ 848 h 407479"/>
              <a:gd name="connsiteX180" fmla="*/ 58655 w 423433"/>
              <a:gd name="connsiteY180" fmla="*/ 0 h 407479"/>
              <a:gd name="connsiteX181" fmla="*/ 62732 w 423433"/>
              <a:gd name="connsiteY181" fmla="*/ 2010 h 407479"/>
              <a:gd name="connsiteX182" fmla="*/ 66913 w 423433"/>
              <a:gd name="connsiteY182" fmla="*/ 2810 h 407479"/>
              <a:gd name="connsiteX183" fmla="*/ 79381 w 423433"/>
              <a:gd name="connsiteY183" fmla="*/ 10268 h 407479"/>
              <a:gd name="connsiteX184" fmla="*/ 83315 w 423433"/>
              <a:gd name="connsiteY184" fmla="*/ 11201 h 407479"/>
              <a:gd name="connsiteX185" fmla="*/ 92040 w 423433"/>
              <a:gd name="connsiteY185" fmla="*/ 12087 h 407479"/>
              <a:gd name="connsiteX186" fmla="*/ 102318 w 423433"/>
              <a:gd name="connsiteY186" fmla="*/ 9039 h 407479"/>
              <a:gd name="connsiteX187" fmla="*/ 106204 w 423433"/>
              <a:gd name="connsiteY187" fmla="*/ 8487 h 407479"/>
              <a:gd name="connsiteX188" fmla="*/ 112967 w 423433"/>
              <a:gd name="connsiteY188" fmla="*/ 11354 h 407479"/>
              <a:gd name="connsiteX189" fmla="*/ 115948 w 423433"/>
              <a:gd name="connsiteY189" fmla="*/ 12163 h 407479"/>
              <a:gd name="connsiteX190" fmla="*/ 120958 w 423433"/>
              <a:gd name="connsiteY190" fmla="*/ 12382 h 407479"/>
              <a:gd name="connsiteX191" fmla="*/ 129521 w 423433"/>
              <a:gd name="connsiteY191" fmla="*/ 14973 h 407479"/>
              <a:gd name="connsiteX192" fmla="*/ 131702 w 423433"/>
              <a:gd name="connsiteY192" fmla="*/ 15878 h 407479"/>
              <a:gd name="connsiteX193" fmla="*/ 136693 w 423433"/>
              <a:gd name="connsiteY193" fmla="*/ 20012 h 407479"/>
              <a:gd name="connsiteX194" fmla="*/ 139084 w 423433"/>
              <a:gd name="connsiteY194" fmla="*/ 21250 h 407479"/>
              <a:gd name="connsiteX195" fmla="*/ 156810 w 423433"/>
              <a:gd name="connsiteY195" fmla="*/ 25032 h 407479"/>
              <a:gd name="connsiteX196" fmla="*/ 159230 w 423433"/>
              <a:gd name="connsiteY196" fmla="*/ 27537 h 407479"/>
              <a:gd name="connsiteX197" fmla="*/ 161696 w 423433"/>
              <a:gd name="connsiteY197" fmla="*/ 32309 h 407479"/>
              <a:gd name="connsiteX198" fmla="*/ 161801 w 423433"/>
              <a:gd name="connsiteY198" fmla="*/ 38233 h 407479"/>
              <a:gd name="connsiteX199" fmla="*/ 163163 w 423433"/>
              <a:gd name="connsiteY199" fmla="*/ 42519 h 407479"/>
              <a:gd name="connsiteX200" fmla="*/ 165363 w 423433"/>
              <a:gd name="connsiteY200" fmla="*/ 48073 h 407479"/>
              <a:gd name="connsiteX201" fmla="*/ 168021 w 423433"/>
              <a:gd name="connsiteY201" fmla="*/ 51997 h 407479"/>
              <a:gd name="connsiteX202" fmla="*/ 170964 w 423433"/>
              <a:gd name="connsiteY202" fmla="*/ 55264 h 407479"/>
              <a:gd name="connsiteX203" fmla="*/ 174345 w 423433"/>
              <a:gd name="connsiteY203" fmla="*/ 57302 h 407479"/>
              <a:gd name="connsiteX204" fmla="*/ 182118 w 423433"/>
              <a:gd name="connsiteY204" fmla="*/ 60312 h 407479"/>
              <a:gd name="connsiteX205" fmla="*/ 190881 w 423433"/>
              <a:gd name="connsiteY205" fmla="*/ 61465 h 407479"/>
              <a:gd name="connsiteX206" fmla="*/ 199720 w 423433"/>
              <a:gd name="connsiteY206" fmla="*/ 61855 h 407479"/>
              <a:gd name="connsiteX207" fmla="*/ 214894 w 423433"/>
              <a:gd name="connsiteY207" fmla="*/ 65999 h 407479"/>
              <a:gd name="connsiteX208" fmla="*/ 227762 w 423433"/>
              <a:gd name="connsiteY208" fmla="*/ 70771 h 407479"/>
              <a:gd name="connsiteX209" fmla="*/ 230934 w 423433"/>
              <a:gd name="connsiteY209" fmla="*/ 73123 h 407479"/>
              <a:gd name="connsiteX210" fmla="*/ 237382 w 423433"/>
              <a:gd name="connsiteY210" fmla="*/ 75428 h 407479"/>
              <a:gd name="connsiteX211" fmla="*/ 250193 w 423433"/>
              <a:gd name="connsiteY211" fmla="*/ 86611 h 407479"/>
              <a:gd name="connsiteX212" fmla="*/ 257328 w 423433"/>
              <a:gd name="connsiteY212" fmla="*/ 90468 h 407479"/>
              <a:gd name="connsiteX213" fmla="*/ 262328 w 423433"/>
              <a:gd name="connsiteY213" fmla="*/ 91211 h 407479"/>
              <a:gd name="connsiteX214" fmla="*/ 266814 w 423433"/>
              <a:gd name="connsiteY214" fmla="*/ 90535 h 407479"/>
              <a:gd name="connsiteX215" fmla="*/ 274787 w 423433"/>
              <a:gd name="connsiteY215" fmla="*/ 86668 h 407479"/>
              <a:gd name="connsiteX216" fmla="*/ 278082 w 423433"/>
              <a:gd name="connsiteY216" fmla="*/ 84363 h 407479"/>
              <a:gd name="connsiteX217" fmla="*/ 286103 w 423433"/>
              <a:gd name="connsiteY217" fmla="*/ 74704 h 407479"/>
              <a:gd name="connsiteX218" fmla="*/ 288741 w 423433"/>
              <a:gd name="connsiteY218" fmla="*/ 69656 h 407479"/>
              <a:gd name="connsiteX219" fmla="*/ 289788 w 423433"/>
              <a:gd name="connsiteY219" fmla="*/ 66084 h 407479"/>
              <a:gd name="connsiteX220" fmla="*/ 289531 w 423433"/>
              <a:gd name="connsiteY220" fmla="*/ 62455 h 407479"/>
              <a:gd name="connsiteX221" fmla="*/ 288532 w 423433"/>
              <a:gd name="connsiteY221" fmla="*/ 59188 h 407479"/>
              <a:gd name="connsiteX222" fmla="*/ 286283 w 423433"/>
              <a:gd name="connsiteY222" fmla="*/ 55759 h 407479"/>
              <a:gd name="connsiteX223" fmla="*/ 284712 w 423433"/>
              <a:gd name="connsiteY223" fmla="*/ 51225 h 407479"/>
              <a:gd name="connsiteX224" fmla="*/ 283788 w 423433"/>
              <a:gd name="connsiteY224" fmla="*/ 43043 h 407479"/>
              <a:gd name="connsiteX225" fmla="*/ 285045 w 423433"/>
              <a:gd name="connsiteY225" fmla="*/ 37357 h 407479"/>
              <a:gd name="connsiteX226" fmla="*/ 286579 w 423433"/>
              <a:gd name="connsiteY226" fmla="*/ 33947 h 407479"/>
              <a:gd name="connsiteX227" fmla="*/ 288998 w 423433"/>
              <a:gd name="connsiteY227" fmla="*/ 30461 h 407479"/>
              <a:gd name="connsiteX228" fmla="*/ 295656 w 423433"/>
              <a:gd name="connsiteY228" fmla="*/ 23784 h 407479"/>
              <a:gd name="connsiteX229" fmla="*/ 302352 w 423433"/>
              <a:gd name="connsiteY229" fmla="*/ 19069 h 407479"/>
              <a:gd name="connsiteX230" fmla="*/ 314154 w 423433"/>
              <a:gd name="connsiteY230" fmla="*/ 12897 h 407479"/>
              <a:gd name="connsiteX231" fmla="*/ 321002 w 423433"/>
              <a:gd name="connsiteY231" fmla="*/ 12830 h 407479"/>
              <a:gd name="connsiteX232" fmla="*/ 323840 w 423433"/>
              <a:gd name="connsiteY232" fmla="*/ 12144 h 407479"/>
              <a:gd name="connsiteX233" fmla="*/ 329479 w 423433"/>
              <a:gd name="connsiteY233" fmla="*/ 7772 h 407479"/>
              <a:gd name="connsiteX234" fmla="*/ 331766 w 423433"/>
              <a:gd name="connsiteY234" fmla="*/ 7610 h 407479"/>
              <a:gd name="connsiteX235" fmla="*/ 334928 w 423433"/>
              <a:gd name="connsiteY235" fmla="*/ 8677 h 407479"/>
              <a:gd name="connsiteX236" fmla="*/ 344224 w 423433"/>
              <a:gd name="connsiteY236" fmla="*/ 8372 h 407479"/>
              <a:gd name="connsiteX237" fmla="*/ 348320 w 423433"/>
              <a:gd name="connsiteY237" fmla="*/ 9592 h 407479"/>
              <a:gd name="connsiteX238" fmla="*/ 353206 w 423433"/>
              <a:gd name="connsiteY238" fmla="*/ 12316 h 407479"/>
              <a:gd name="connsiteX239" fmla="*/ 359378 w 423433"/>
              <a:gd name="connsiteY239" fmla="*/ 14002 h 407479"/>
              <a:gd name="connsiteX240" fmla="*/ 363731 w 423433"/>
              <a:gd name="connsiteY240" fmla="*/ 15688 h 407479"/>
              <a:gd name="connsiteX241" fmla="*/ 368370 w 423433"/>
              <a:gd name="connsiteY241" fmla="*/ 17850 h 407479"/>
              <a:gd name="connsiteX242" fmla="*/ 369418 w 423433"/>
              <a:gd name="connsiteY242" fmla="*/ 23231 h 407479"/>
              <a:gd name="connsiteX243" fmla="*/ 368903 w 423433"/>
              <a:gd name="connsiteY243" fmla="*/ 24832 h 407479"/>
              <a:gd name="connsiteX244" fmla="*/ 368789 w 423433"/>
              <a:gd name="connsiteY244" fmla="*/ 26918 h 407479"/>
              <a:gd name="connsiteX245" fmla="*/ 373599 w 423433"/>
              <a:gd name="connsiteY245" fmla="*/ 30613 h 407479"/>
              <a:gd name="connsiteX246" fmla="*/ 387267 w 423433"/>
              <a:gd name="connsiteY246" fmla="*/ 32347 h 407479"/>
              <a:gd name="connsiteX247" fmla="*/ 389963 w 423433"/>
              <a:gd name="connsiteY247" fmla="*/ 33338 h 407479"/>
              <a:gd name="connsiteX248" fmla="*/ 393726 w 423433"/>
              <a:gd name="connsiteY248" fmla="*/ 36166 h 407479"/>
              <a:gd name="connsiteX249" fmla="*/ 396145 w 423433"/>
              <a:gd name="connsiteY249" fmla="*/ 37033 h 407479"/>
              <a:gd name="connsiteX250" fmla="*/ 405508 w 423433"/>
              <a:gd name="connsiteY250" fmla="*/ 37433 h 407479"/>
              <a:gd name="connsiteX251" fmla="*/ 410966 w 423433"/>
              <a:gd name="connsiteY251" fmla="*/ 36833 h 407479"/>
              <a:gd name="connsiteX252" fmla="*/ 416166 w 423433"/>
              <a:gd name="connsiteY252" fmla="*/ 37824 h 407479"/>
              <a:gd name="connsiteX253" fmla="*/ 418090 w 423433"/>
              <a:gd name="connsiteY253" fmla="*/ 38776 h 407479"/>
              <a:gd name="connsiteX254" fmla="*/ 420081 w 423433"/>
              <a:gd name="connsiteY254" fmla="*/ 40986 h 407479"/>
              <a:gd name="connsiteX255" fmla="*/ 422491 w 423433"/>
              <a:gd name="connsiteY255" fmla="*/ 46339 h 407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</a:cxnLst>
            <a:rect l="l" t="t" r="r" b="b"/>
            <a:pathLst>
              <a:path w="423433" h="407479">
                <a:moveTo>
                  <a:pt x="423434" y="48130"/>
                </a:moveTo>
                <a:lnTo>
                  <a:pt x="422405" y="49006"/>
                </a:lnTo>
                <a:lnTo>
                  <a:pt x="420939" y="50873"/>
                </a:lnTo>
                <a:lnTo>
                  <a:pt x="420014" y="52530"/>
                </a:lnTo>
                <a:lnTo>
                  <a:pt x="417538" y="55235"/>
                </a:lnTo>
                <a:lnTo>
                  <a:pt x="415471" y="58121"/>
                </a:lnTo>
                <a:lnTo>
                  <a:pt x="415671" y="62341"/>
                </a:lnTo>
                <a:lnTo>
                  <a:pt x="416138" y="66627"/>
                </a:lnTo>
                <a:lnTo>
                  <a:pt x="417528" y="70809"/>
                </a:lnTo>
                <a:lnTo>
                  <a:pt x="418719" y="75457"/>
                </a:lnTo>
                <a:lnTo>
                  <a:pt x="418376" y="78486"/>
                </a:lnTo>
                <a:lnTo>
                  <a:pt x="417357" y="82210"/>
                </a:lnTo>
                <a:lnTo>
                  <a:pt x="416138" y="85315"/>
                </a:lnTo>
                <a:lnTo>
                  <a:pt x="412099" y="91687"/>
                </a:lnTo>
                <a:lnTo>
                  <a:pt x="411480" y="93211"/>
                </a:lnTo>
                <a:lnTo>
                  <a:pt x="411709" y="95355"/>
                </a:lnTo>
                <a:lnTo>
                  <a:pt x="414166" y="102898"/>
                </a:lnTo>
                <a:lnTo>
                  <a:pt x="414356" y="105270"/>
                </a:lnTo>
                <a:lnTo>
                  <a:pt x="415823" y="112566"/>
                </a:lnTo>
                <a:lnTo>
                  <a:pt x="417167" y="118491"/>
                </a:lnTo>
                <a:lnTo>
                  <a:pt x="418652" y="123149"/>
                </a:lnTo>
                <a:lnTo>
                  <a:pt x="418881" y="124425"/>
                </a:lnTo>
                <a:lnTo>
                  <a:pt x="418881" y="131254"/>
                </a:lnTo>
                <a:lnTo>
                  <a:pt x="418881" y="138074"/>
                </a:lnTo>
                <a:lnTo>
                  <a:pt x="418881" y="144875"/>
                </a:lnTo>
                <a:lnTo>
                  <a:pt x="418881" y="151666"/>
                </a:lnTo>
                <a:lnTo>
                  <a:pt x="418881" y="158439"/>
                </a:lnTo>
                <a:lnTo>
                  <a:pt x="418881" y="165202"/>
                </a:lnTo>
                <a:lnTo>
                  <a:pt x="418881" y="171945"/>
                </a:lnTo>
                <a:lnTo>
                  <a:pt x="418881" y="178680"/>
                </a:lnTo>
                <a:lnTo>
                  <a:pt x="418881" y="185395"/>
                </a:lnTo>
                <a:lnTo>
                  <a:pt x="418881" y="192100"/>
                </a:lnTo>
                <a:lnTo>
                  <a:pt x="418881" y="198787"/>
                </a:lnTo>
                <a:lnTo>
                  <a:pt x="418881" y="205473"/>
                </a:lnTo>
                <a:lnTo>
                  <a:pt x="418881" y="212131"/>
                </a:lnTo>
                <a:lnTo>
                  <a:pt x="418881" y="218780"/>
                </a:lnTo>
                <a:lnTo>
                  <a:pt x="418881" y="225419"/>
                </a:lnTo>
                <a:lnTo>
                  <a:pt x="418881" y="232048"/>
                </a:lnTo>
                <a:lnTo>
                  <a:pt x="418881" y="238658"/>
                </a:lnTo>
                <a:lnTo>
                  <a:pt x="418881" y="245259"/>
                </a:lnTo>
                <a:lnTo>
                  <a:pt x="418881" y="251850"/>
                </a:lnTo>
                <a:lnTo>
                  <a:pt x="418881" y="258423"/>
                </a:lnTo>
                <a:lnTo>
                  <a:pt x="418881" y="264995"/>
                </a:lnTo>
                <a:lnTo>
                  <a:pt x="418881" y="271548"/>
                </a:lnTo>
                <a:lnTo>
                  <a:pt x="418881" y="278082"/>
                </a:lnTo>
                <a:lnTo>
                  <a:pt x="418881" y="284616"/>
                </a:lnTo>
                <a:lnTo>
                  <a:pt x="418881" y="291132"/>
                </a:lnTo>
                <a:lnTo>
                  <a:pt x="418881" y="297637"/>
                </a:lnTo>
                <a:lnTo>
                  <a:pt x="418881" y="304133"/>
                </a:lnTo>
                <a:lnTo>
                  <a:pt x="418881" y="310620"/>
                </a:lnTo>
                <a:lnTo>
                  <a:pt x="418881" y="317087"/>
                </a:lnTo>
                <a:lnTo>
                  <a:pt x="418881" y="323555"/>
                </a:lnTo>
                <a:lnTo>
                  <a:pt x="418881" y="330013"/>
                </a:lnTo>
                <a:lnTo>
                  <a:pt x="418881" y="336452"/>
                </a:lnTo>
                <a:lnTo>
                  <a:pt x="418881" y="350710"/>
                </a:lnTo>
                <a:lnTo>
                  <a:pt x="418871" y="364922"/>
                </a:lnTo>
                <a:lnTo>
                  <a:pt x="418871" y="379085"/>
                </a:lnTo>
                <a:lnTo>
                  <a:pt x="418862" y="393201"/>
                </a:lnTo>
                <a:lnTo>
                  <a:pt x="418776" y="393240"/>
                </a:lnTo>
                <a:lnTo>
                  <a:pt x="418700" y="393297"/>
                </a:lnTo>
                <a:lnTo>
                  <a:pt x="418614" y="393344"/>
                </a:lnTo>
                <a:lnTo>
                  <a:pt x="418528" y="393402"/>
                </a:lnTo>
                <a:lnTo>
                  <a:pt x="411937" y="393392"/>
                </a:lnTo>
                <a:lnTo>
                  <a:pt x="405346" y="393392"/>
                </a:lnTo>
                <a:lnTo>
                  <a:pt x="398745" y="393392"/>
                </a:lnTo>
                <a:lnTo>
                  <a:pt x="392154" y="393382"/>
                </a:lnTo>
                <a:lnTo>
                  <a:pt x="392154" y="396916"/>
                </a:lnTo>
                <a:lnTo>
                  <a:pt x="392154" y="400440"/>
                </a:lnTo>
                <a:lnTo>
                  <a:pt x="392154" y="403955"/>
                </a:lnTo>
                <a:lnTo>
                  <a:pt x="392154" y="407480"/>
                </a:lnTo>
                <a:lnTo>
                  <a:pt x="379343" y="400802"/>
                </a:lnTo>
                <a:lnTo>
                  <a:pt x="366541" y="394125"/>
                </a:lnTo>
                <a:lnTo>
                  <a:pt x="353730" y="387429"/>
                </a:lnTo>
                <a:lnTo>
                  <a:pt x="340928" y="380724"/>
                </a:lnTo>
                <a:lnTo>
                  <a:pt x="328117" y="374009"/>
                </a:lnTo>
                <a:lnTo>
                  <a:pt x="315315" y="367284"/>
                </a:lnTo>
                <a:lnTo>
                  <a:pt x="302505" y="360550"/>
                </a:lnTo>
                <a:lnTo>
                  <a:pt x="289703" y="353806"/>
                </a:lnTo>
                <a:lnTo>
                  <a:pt x="276892" y="347043"/>
                </a:lnTo>
                <a:lnTo>
                  <a:pt x="264090" y="340271"/>
                </a:lnTo>
                <a:lnTo>
                  <a:pt x="251279" y="333499"/>
                </a:lnTo>
                <a:lnTo>
                  <a:pt x="238478" y="326707"/>
                </a:lnTo>
                <a:lnTo>
                  <a:pt x="225666" y="319897"/>
                </a:lnTo>
                <a:lnTo>
                  <a:pt x="212865" y="313077"/>
                </a:lnTo>
                <a:lnTo>
                  <a:pt x="200054" y="306257"/>
                </a:lnTo>
                <a:lnTo>
                  <a:pt x="187242" y="299418"/>
                </a:lnTo>
                <a:lnTo>
                  <a:pt x="178403" y="294684"/>
                </a:lnTo>
                <a:lnTo>
                  <a:pt x="168859" y="299304"/>
                </a:lnTo>
                <a:lnTo>
                  <a:pt x="161382" y="302923"/>
                </a:lnTo>
                <a:lnTo>
                  <a:pt x="151533" y="307677"/>
                </a:lnTo>
                <a:lnTo>
                  <a:pt x="151533" y="307677"/>
                </a:lnTo>
                <a:lnTo>
                  <a:pt x="140217" y="313839"/>
                </a:lnTo>
                <a:lnTo>
                  <a:pt x="131531" y="318563"/>
                </a:lnTo>
                <a:lnTo>
                  <a:pt x="131121" y="318525"/>
                </a:lnTo>
                <a:lnTo>
                  <a:pt x="130731" y="318411"/>
                </a:lnTo>
                <a:lnTo>
                  <a:pt x="121691" y="310391"/>
                </a:lnTo>
                <a:lnTo>
                  <a:pt x="114633" y="304114"/>
                </a:lnTo>
                <a:lnTo>
                  <a:pt x="111500" y="302352"/>
                </a:lnTo>
                <a:lnTo>
                  <a:pt x="98193" y="299142"/>
                </a:lnTo>
                <a:lnTo>
                  <a:pt x="84963" y="295951"/>
                </a:lnTo>
                <a:lnTo>
                  <a:pt x="71038" y="292579"/>
                </a:lnTo>
                <a:lnTo>
                  <a:pt x="68504" y="287445"/>
                </a:lnTo>
                <a:lnTo>
                  <a:pt x="65675" y="281702"/>
                </a:lnTo>
                <a:lnTo>
                  <a:pt x="61855" y="274510"/>
                </a:lnTo>
                <a:lnTo>
                  <a:pt x="59522" y="270100"/>
                </a:lnTo>
                <a:lnTo>
                  <a:pt x="58741" y="269415"/>
                </a:lnTo>
                <a:lnTo>
                  <a:pt x="48063" y="265928"/>
                </a:lnTo>
                <a:lnTo>
                  <a:pt x="36776" y="262499"/>
                </a:lnTo>
                <a:lnTo>
                  <a:pt x="30175" y="264576"/>
                </a:lnTo>
                <a:lnTo>
                  <a:pt x="29013" y="264423"/>
                </a:lnTo>
                <a:lnTo>
                  <a:pt x="27146" y="263119"/>
                </a:lnTo>
                <a:lnTo>
                  <a:pt x="25270" y="261337"/>
                </a:lnTo>
                <a:lnTo>
                  <a:pt x="24279" y="258851"/>
                </a:lnTo>
                <a:lnTo>
                  <a:pt x="21631" y="255518"/>
                </a:lnTo>
                <a:lnTo>
                  <a:pt x="19183" y="247869"/>
                </a:lnTo>
                <a:lnTo>
                  <a:pt x="18945" y="241773"/>
                </a:lnTo>
                <a:lnTo>
                  <a:pt x="18459" y="239611"/>
                </a:lnTo>
                <a:lnTo>
                  <a:pt x="12583" y="231000"/>
                </a:lnTo>
                <a:lnTo>
                  <a:pt x="7239" y="223161"/>
                </a:lnTo>
                <a:lnTo>
                  <a:pt x="3686" y="217922"/>
                </a:lnTo>
                <a:lnTo>
                  <a:pt x="3000" y="215551"/>
                </a:lnTo>
                <a:lnTo>
                  <a:pt x="3410" y="212636"/>
                </a:lnTo>
                <a:lnTo>
                  <a:pt x="4839" y="210017"/>
                </a:lnTo>
                <a:lnTo>
                  <a:pt x="10011" y="206921"/>
                </a:lnTo>
                <a:lnTo>
                  <a:pt x="14678" y="203540"/>
                </a:lnTo>
                <a:lnTo>
                  <a:pt x="15316" y="201196"/>
                </a:lnTo>
                <a:lnTo>
                  <a:pt x="15612" y="194729"/>
                </a:lnTo>
                <a:lnTo>
                  <a:pt x="14088" y="192710"/>
                </a:lnTo>
                <a:lnTo>
                  <a:pt x="12963" y="188862"/>
                </a:lnTo>
                <a:lnTo>
                  <a:pt x="11820" y="183651"/>
                </a:lnTo>
                <a:lnTo>
                  <a:pt x="11687" y="180308"/>
                </a:lnTo>
                <a:lnTo>
                  <a:pt x="13764" y="173650"/>
                </a:lnTo>
                <a:lnTo>
                  <a:pt x="16193" y="166668"/>
                </a:lnTo>
                <a:lnTo>
                  <a:pt x="14649" y="158915"/>
                </a:lnTo>
                <a:lnTo>
                  <a:pt x="13506" y="143303"/>
                </a:lnTo>
                <a:lnTo>
                  <a:pt x="14221" y="130959"/>
                </a:lnTo>
                <a:lnTo>
                  <a:pt x="13640" y="126463"/>
                </a:lnTo>
                <a:lnTo>
                  <a:pt x="13230" y="124568"/>
                </a:lnTo>
                <a:lnTo>
                  <a:pt x="11640" y="118720"/>
                </a:lnTo>
                <a:lnTo>
                  <a:pt x="9687" y="112671"/>
                </a:lnTo>
                <a:lnTo>
                  <a:pt x="8811" y="110547"/>
                </a:lnTo>
                <a:lnTo>
                  <a:pt x="6305" y="105661"/>
                </a:lnTo>
                <a:lnTo>
                  <a:pt x="2153" y="99593"/>
                </a:lnTo>
                <a:lnTo>
                  <a:pt x="0" y="95860"/>
                </a:lnTo>
                <a:lnTo>
                  <a:pt x="2953" y="93888"/>
                </a:lnTo>
                <a:lnTo>
                  <a:pt x="5572" y="92345"/>
                </a:lnTo>
                <a:lnTo>
                  <a:pt x="8763" y="90716"/>
                </a:lnTo>
                <a:lnTo>
                  <a:pt x="13287" y="88868"/>
                </a:lnTo>
                <a:lnTo>
                  <a:pt x="15630" y="87478"/>
                </a:lnTo>
                <a:lnTo>
                  <a:pt x="16631" y="86306"/>
                </a:lnTo>
                <a:lnTo>
                  <a:pt x="20031" y="81524"/>
                </a:lnTo>
                <a:lnTo>
                  <a:pt x="21803" y="78876"/>
                </a:lnTo>
                <a:lnTo>
                  <a:pt x="24222" y="75247"/>
                </a:lnTo>
                <a:lnTo>
                  <a:pt x="25279" y="72714"/>
                </a:lnTo>
                <a:lnTo>
                  <a:pt x="25308" y="70371"/>
                </a:lnTo>
                <a:lnTo>
                  <a:pt x="24937" y="67532"/>
                </a:lnTo>
                <a:lnTo>
                  <a:pt x="23051" y="60731"/>
                </a:lnTo>
                <a:lnTo>
                  <a:pt x="21507" y="54102"/>
                </a:lnTo>
                <a:lnTo>
                  <a:pt x="22708" y="51540"/>
                </a:lnTo>
                <a:lnTo>
                  <a:pt x="23669" y="50320"/>
                </a:lnTo>
                <a:lnTo>
                  <a:pt x="25775" y="47196"/>
                </a:lnTo>
                <a:lnTo>
                  <a:pt x="26613" y="46568"/>
                </a:lnTo>
                <a:lnTo>
                  <a:pt x="31156" y="45596"/>
                </a:lnTo>
                <a:lnTo>
                  <a:pt x="32966" y="43520"/>
                </a:lnTo>
                <a:lnTo>
                  <a:pt x="34357" y="40910"/>
                </a:lnTo>
                <a:lnTo>
                  <a:pt x="34709" y="39538"/>
                </a:lnTo>
                <a:lnTo>
                  <a:pt x="36690" y="38100"/>
                </a:lnTo>
                <a:lnTo>
                  <a:pt x="39062" y="36662"/>
                </a:lnTo>
                <a:lnTo>
                  <a:pt x="40519" y="34795"/>
                </a:lnTo>
                <a:lnTo>
                  <a:pt x="45301" y="31899"/>
                </a:lnTo>
                <a:lnTo>
                  <a:pt x="49663" y="29261"/>
                </a:lnTo>
                <a:lnTo>
                  <a:pt x="54740" y="26479"/>
                </a:lnTo>
                <a:lnTo>
                  <a:pt x="58664" y="24327"/>
                </a:lnTo>
                <a:lnTo>
                  <a:pt x="59493" y="22441"/>
                </a:lnTo>
                <a:lnTo>
                  <a:pt x="59436" y="20812"/>
                </a:lnTo>
                <a:lnTo>
                  <a:pt x="57302" y="17097"/>
                </a:lnTo>
                <a:lnTo>
                  <a:pt x="57302" y="12697"/>
                </a:lnTo>
                <a:lnTo>
                  <a:pt x="57445" y="9039"/>
                </a:lnTo>
                <a:lnTo>
                  <a:pt x="57655" y="6877"/>
                </a:lnTo>
                <a:lnTo>
                  <a:pt x="58598" y="848"/>
                </a:lnTo>
                <a:lnTo>
                  <a:pt x="58655" y="0"/>
                </a:lnTo>
                <a:lnTo>
                  <a:pt x="62732" y="2010"/>
                </a:lnTo>
                <a:lnTo>
                  <a:pt x="66913" y="2810"/>
                </a:lnTo>
                <a:lnTo>
                  <a:pt x="79381" y="10268"/>
                </a:lnTo>
                <a:lnTo>
                  <a:pt x="83315" y="11201"/>
                </a:lnTo>
                <a:lnTo>
                  <a:pt x="92040" y="12087"/>
                </a:lnTo>
                <a:lnTo>
                  <a:pt x="102318" y="9039"/>
                </a:lnTo>
                <a:lnTo>
                  <a:pt x="106204" y="8487"/>
                </a:lnTo>
                <a:lnTo>
                  <a:pt x="112967" y="11354"/>
                </a:lnTo>
                <a:lnTo>
                  <a:pt x="115948" y="12163"/>
                </a:lnTo>
                <a:lnTo>
                  <a:pt x="120958" y="12382"/>
                </a:lnTo>
                <a:lnTo>
                  <a:pt x="129521" y="14973"/>
                </a:lnTo>
                <a:lnTo>
                  <a:pt x="131702" y="15878"/>
                </a:lnTo>
                <a:lnTo>
                  <a:pt x="136693" y="20012"/>
                </a:lnTo>
                <a:lnTo>
                  <a:pt x="139084" y="21250"/>
                </a:lnTo>
                <a:lnTo>
                  <a:pt x="156810" y="25032"/>
                </a:lnTo>
                <a:lnTo>
                  <a:pt x="159230" y="27537"/>
                </a:lnTo>
                <a:lnTo>
                  <a:pt x="161696" y="32309"/>
                </a:lnTo>
                <a:lnTo>
                  <a:pt x="161801" y="38233"/>
                </a:lnTo>
                <a:lnTo>
                  <a:pt x="163163" y="42519"/>
                </a:lnTo>
                <a:lnTo>
                  <a:pt x="165363" y="48073"/>
                </a:lnTo>
                <a:lnTo>
                  <a:pt x="168021" y="51997"/>
                </a:lnTo>
                <a:lnTo>
                  <a:pt x="170964" y="55264"/>
                </a:lnTo>
                <a:lnTo>
                  <a:pt x="174345" y="57302"/>
                </a:lnTo>
                <a:lnTo>
                  <a:pt x="182118" y="60312"/>
                </a:lnTo>
                <a:lnTo>
                  <a:pt x="190881" y="61465"/>
                </a:lnTo>
                <a:lnTo>
                  <a:pt x="199720" y="61855"/>
                </a:lnTo>
                <a:lnTo>
                  <a:pt x="214894" y="65999"/>
                </a:lnTo>
                <a:lnTo>
                  <a:pt x="227762" y="70771"/>
                </a:lnTo>
                <a:lnTo>
                  <a:pt x="230934" y="73123"/>
                </a:lnTo>
                <a:lnTo>
                  <a:pt x="237382" y="75428"/>
                </a:lnTo>
                <a:lnTo>
                  <a:pt x="250193" y="86611"/>
                </a:lnTo>
                <a:lnTo>
                  <a:pt x="257328" y="90468"/>
                </a:lnTo>
                <a:lnTo>
                  <a:pt x="262328" y="91211"/>
                </a:lnTo>
                <a:lnTo>
                  <a:pt x="266814" y="90535"/>
                </a:lnTo>
                <a:lnTo>
                  <a:pt x="274787" y="86668"/>
                </a:lnTo>
                <a:lnTo>
                  <a:pt x="278082" y="84363"/>
                </a:lnTo>
                <a:lnTo>
                  <a:pt x="286103" y="74704"/>
                </a:lnTo>
                <a:lnTo>
                  <a:pt x="288741" y="69656"/>
                </a:lnTo>
                <a:lnTo>
                  <a:pt x="289788" y="66084"/>
                </a:lnTo>
                <a:lnTo>
                  <a:pt x="289531" y="62455"/>
                </a:lnTo>
                <a:lnTo>
                  <a:pt x="288532" y="59188"/>
                </a:lnTo>
                <a:lnTo>
                  <a:pt x="286283" y="55759"/>
                </a:lnTo>
                <a:lnTo>
                  <a:pt x="284712" y="51225"/>
                </a:lnTo>
                <a:lnTo>
                  <a:pt x="283788" y="43043"/>
                </a:lnTo>
                <a:lnTo>
                  <a:pt x="285045" y="37357"/>
                </a:lnTo>
                <a:lnTo>
                  <a:pt x="286579" y="33947"/>
                </a:lnTo>
                <a:lnTo>
                  <a:pt x="288998" y="30461"/>
                </a:lnTo>
                <a:lnTo>
                  <a:pt x="295656" y="23784"/>
                </a:lnTo>
                <a:lnTo>
                  <a:pt x="302352" y="19069"/>
                </a:lnTo>
                <a:lnTo>
                  <a:pt x="314154" y="12897"/>
                </a:lnTo>
                <a:lnTo>
                  <a:pt x="321002" y="12830"/>
                </a:lnTo>
                <a:lnTo>
                  <a:pt x="323840" y="12144"/>
                </a:lnTo>
                <a:lnTo>
                  <a:pt x="329479" y="7772"/>
                </a:lnTo>
                <a:lnTo>
                  <a:pt x="331766" y="7610"/>
                </a:lnTo>
                <a:lnTo>
                  <a:pt x="334928" y="8677"/>
                </a:lnTo>
                <a:lnTo>
                  <a:pt x="344224" y="8372"/>
                </a:lnTo>
                <a:lnTo>
                  <a:pt x="348320" y="9592"/>
                </a:lnTo>
                <a:lnTo>
                  <a:pt x="353206" y="12316"/>
                </a:lnTo>
                <a:lnTo>
                  <a:pt x="359378" y="14002"/>
                </a:lnTo>
                <a:lnTo>
                  <a:pt x="363731" y="15688"/>
                </a:lnTo>
                <a:lnTo>
                  <a:pt x="368370" y="17850"/>
                </a:lnTo>
                <a:lnTo>
                  <a:pt x="369418" y="23231"/>
                </a:lnTo>
                <a:lnTo>
                  <a:pt x="368903" y="24832"/>
                </a:lnTo>
                <a:lnTo>
                  <a:pt x="368789" y="26918"/>
                </a:lnTo>
                <a:lnTo>
                  <a:pt x="373599" y="30613"/>
                </a:lnTo>
                <a:lnTo>
                  <a:pt x="387267" y="32347"/>
                </a:lnTo>
                <a:lnTo>
                  <a:pt x="389963" y="33338"/>
                </a:lnTo>
                <a:lnTo>
                  <a:pt x="393726" y="36166"/>
                </a:lnTo>
                <a:lnTo>
                  <a:pt x="396145" y="37033"/>
                </a:lnTo>
                <a:lnTo>
                  <a:pt x="405508" y="37433"/>
                </a:lnTo>
                <a:lnTo>
                  <a:pt x="410966" y="36833"/>
                </a:lnTo>
                <a:lnTo>
                  <a:pt x="416166" y="37824"/>
                </a:lnTo>
                <a:lnTo>
                  <a:pt x="418090" y="38776"/>
                </a:lnTo>
                <a:lnTo>
                  <a:pt x="420081" y="40986"/>
                </a:lnTo>
                <a:lnTo>
                  <a:pt x="422491" y="4633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B0238271-1488-2C22-2897-EC494AF23A29}"/>
              </a:ext>
            </a:extLst>
          </p:cNvPr>
          <p:cNvSpPr/>
          <p:nvPr/>
        </p:nvSpPr>
        <p:spPr>
          <a:xfrm>
            <a:off x="5872480" y="3312160"/>
            <a:ext cx="65096" cy="2460"/>
          </a:xfrm>
          <a:custGeom>
            <a:avLst/>
            <a:gdLst>
              <a:gd name="connsiteX0" fmla="*/ 292922 w 323773"/>
              <a:gd name="connsiteY0" fmla="*/ 27003 h 259489"/>
              <a:gd name="connsiteX1" fmla="*/ 293694 w 323773"/>
              <a:gd name="connsiteY1" fmla="*/ 29413 h 259489"/>
              <a:gd name="connsiteX2" fmla="*/ 295275 w 323773"/>
              <a:gd name="connsiteY2" fmla="*/ 31337 h 259489"/>
              <a:gd name="connsiteX3" fmla="*/ 300914 w 323773"/>
              <a:gd name="connsiteY3" fmla="*/ 35728 h 259489"/>
              <a:gd name="connsiteX4" fmla="*/ 304257 w 323773"/>
              <a:gd name="connsiteY4" fmla="*/ 38433 h 259489"/>
              <a:gd name="connsiteX5" fmla="*/ 304352 w 323773"/>
              <a:gd name="connsiteY5" fmla="*/ 39367 h 259489"/>
              <a:gd name="connsiteX6" fmla="*/ 303276 w 323773"/>
              <a:gd name="connsiteY6" fmla="*/ 41586 h 259489"/>
              <a:gd name="connsiteX7" fmla="*/ 302819 w 323773"/>
              <a:gd name="connsiteY7" fmla="*/ 43110 h 259489"/>
              <a:gd name="connsiteX8" fmla="*/ 303695 w 323773"/>
              <a:gd name="connsiteY8" fmla="*/ 44739 h 259489"/>
              <a:gd name="connsiteX9" fmla="*/ 305762 w 323773"/>
              <a:gd name="connsiteY9" fmla="*/ 46701 h 259489"/>
              <a:gd name="connsiteX10" fmla="*/ 305924 w 323773"/>
              <a:gd name="connsiteY10" fmla="*/ 47644 h 259489"/>
              <a:gd name="connsiteX11" fmla="*/ 305429 w 323773"/>
              <a:gd name="connsiteY11" fmla="*/ 48739 h 259489"/>
              <a:gd name="connsiteX12" fmla="*/ 304362 w 323773"/>
              <a:gd name="connsiteY12" fmla="*/ 50844 h 259489"/>
              <a:gd name="connsiteX13" fmla="*/ 306629 w 323773"/>
              <a:gd name="connsiteY13" fmla="*/ 57017 h 259489"/>
              <a:gd name="connsiteX14" fmla="*/ 307010 w 323773"/>
              <a:gd name="connsiteY14" fmla="*/ 62989 h 259489"/>
              <a:gd name="connsiteX15" fmla="*/ 306419 w 323773"/>
              <a:gd name="connsiteY15" fmla="*/ 67227 h 259489"/>
              <a:gd name="connsiteX16" fmla="*/ 306438 w 323773"/>
              <a:gd name="connsiteY16" fmla="*/ 69675 h 259489"/>
              <a:gd name="connsiteX17" fmla="*/ 306734 w 323773"/>
              <a:gd name="connsiteY17" fmla="*/ 71752 h 259489"/>
              <a:gd name="connsiteX18" fmla="*/ 308658 w 323773"/>
              <a:gd name="connsiteY18" fmla="*/ 76543 h 259489"/>
              <a:gd name="connsiteX19" fmla="*/ 307372 w 323773"/>
              <a:gd name="connsiteY19" fmla="*/ 84458 h 259489"/>
              <a:gd name="connsiteX20" fmla="*/ 308820 w 323773"/>
              <a:gd name="connsiteY20" fmla="*/ 88763 h 259489"/>
              <a:gd name="connsiteX21" fmla="*/ 310810 w 323773"/>
              <a:gd name="connsiteY21" fmla="*/ 92250 h 259489"/>
              <a:gd name="connsiteX22" fmla="*/ 311896 w 323773"/>
              <a:gd name="connsiteY22" fmla="*/ 98460 h 259489"/>
              <a:gd name="connsiteX23" fmla="*/ 313496 w 323773"/>
              <a:gd name="connsiteY23" fmla="*/ 101403 h 259489"/>
              <a:gd name="connsiteX24" fmla="*/ 316116 w 323773"/>
              <a:gd name="connsiteY24" fmla="*/ 103984 h 259489"/>
              <a:gd name="connsiteX25" fmla="*/ 317611 w 323773"/>
              <a:gd name="connsiteY25" fmla="*/ 104851 h 259489"/>
              <a:gd name="connsiteX26" fmla="*/ 320497 w 323773"/>
              <a:gd name="connsiteY26" fmla="*/ 106985 h 259489"/>
              <a:gd name="connsiteX27" fmla="*/ 322564 w 323773"/>
              <a:gd name="connsiteY27" fmla="*/ 108756 h 259489"/>
              <a:gd name="connsiteX28" fmla="*/ 323774 w 323773"/>
              <a:gd name="connsiteY28" fmla="*/ 111404 h 259489"/>
              <a:gd name="connsiteX29" fmla="*/ 321183 w 323773"/>
              <a:gd name="connsiteY29" fmla="*/ 113576 h 259489"/>
              <a:gd name="connsiteX30" fmla="*/ 319107 w 323773"/>
              <a:gd name="connsiteY30" fmla="*/ 115519 h 259489"/>
              <a:gd name="connsiteX31" fmla="*/ 318516 w 323773"/>
              <a:gd name="connsiteY31" fmla="*/ 117615 h 259489"/>
              <a:gd name="connsiteX32" fmla="*/ 319487 w 323773"/>
              <a:gd name="connsiteY32" fmla="*/ 120967 h 259489"/>
              <a:gd name="connsiteX33" fmla="*/ 319487 w 323773"/>
              <a:gd name="connsiteY33" fmla="*/ 122768 h 259489"/>
              <a:gd name="connsiteX34" fmla="*/ 318163 w 323773"/>
              <a:gd name="connsiteY34" fmla="*/ 123339 h 259489"/>
              <a:gd name="connsiteX35" fmla="*/ 312772 w 323773"/>
              <a:gd name="connsiteY35" fmla="*/ 123149 h 259489"/>
              <a:gd name="connsiteX36" fmla="*/ 308543 w 323773"/>
              <a:gd name="connsiteY36" fmla="*/ 123006 h 259489"/>
              <a:gd name="connsiteX37" fmla="*/ 303686 w 323773"/>
              <a:gd name="connsiteY37" fmla="*/ 122844 h 259489"/>
              <a:gd name="connsiteX38" fmla="*/ 296847 w 323773"/>
              <a:gd name="connsiteY38" fmla="*/ 122520 h 259489"/>
              <a:gd name="connsiteX39" fmla="*/ 292618 w 323773"/>
              <a:gd name="connsiteY39" fmla="*/ 122320 h 259489"/>
              <a:gd name="connsiteX40" fmla="*/ 286807 w 323773"/>
              <a:gd name="connsiteY40" fmla="*/ 122053 h 259489"/>
              <a:gd name="connsiteX41" fmla="*/ 284807 w 323773"/>
              <a:gd name="connsiteY41" fmla="*/ 122186 h 259489"/>
              <a:gd name="connsiteX42" fmla="*/ 279483 w 323773"/>
              <a:gd name="connsiteY42" fmla="*/ 123120 h 259489"/>
              <a:gd name="connsiteX43" fmla="*/ 275720 w 323773"/>
              <a:gd name="connsiteY43" fmla="*/ 123787 h 259489"/>
              <a:gd name="connsiteX44" fmla="*/ 275082 w 323773"/>
              <a:gd name="connsiteY44" fmla="*/ 123968 h 259489"/>
              <a:gd name="connsiteX45" fmla="*/ 273910 w 323773"/>
              <a:gd name="connsiteY45" fmla="*/ 124796 h 259489"/>
              <a:gd name="connsiteX46" fmla="*/ 273101 w 323773"/>
              <a:gd name="connsiteY46" fmla="*/ 127263 h 259489"/>
              <a:gd name="connsiteX47" fmla="*/ 272377 w 323773"/>
              <a:gd name="connsiteY47" fmla="*/ 130073 h 259489"/>
              <a:gd name="connsiteX48" fmla="*/ 271596 w 323773"/>
              <a:gd name="connsiteY48" fmla="*/ 131321 h 259489"/>
              <a:gd name="connsiteX49" fmla="*/ 260309 w 323773"/>
              <a:gd name="connsiteY49" fmla="*/ 135379 h 259489"/>
              <a:gd name="connsiteX50" fmla="*/ 255899 w 323773"/>
              <a:gd name="connsiteY50" fmla="*/ 135941 h 259489"/>
              <a:gd name="connsiteX51" fmla="*/ 253346 w 323773"/>
              <a:gd name="connsiteY51" fmla="*/ 135522 h 259489"/>
              <a:gd name="connsiteX52" fmla="*/ 251527 w 323773"/>
              <a:gd name="connsiteY52" fmla="*/ 135855 h 259489"/>
              <a:gd name="connsiteX53" fmla="*/ 249965 w 323773"/>
              <a:gd name="connsiteY53" fmla="*/ 136722 h 259489"/>
              <a:gd name="connsiteX54" fmla="*/ 249431 w 323773"/>
              <a:gd name="connsiteY54" fmla="*/ 138027 h 259489"/>
              <a:gd name="connsiteX55" fmla="*/ 249355 w 323773"/>
              <a:gd name="connsiteY55" fmla="*/ 139703 h 259489"/>
              <a:gd name="connsiteX56" fmla="*/ 249688 w 323773"/>
              <a:gd name="connsiteY56" fmla="*/ 141389 h 259489"/>
              <a:gd name="connsiteX57" fmla="*/ 250774 w 323773"/>
              <a:gd name="connsiteY57" fmla="*/ 143732 h 259489"/>
              <a:gd name="connsiteX58" fmla="*/ 250965 w 323773"/>
              <a:gd name="connsiteY58" fmla="*/ 146075 h 259489"/>
              <a:gd name="connsiteX59" fmla="*/ 250269 w 323773"/>
              <a:gd name="connsiteY59" fmla="*/ 147733 h 259489"/>
              <a:gd name="connsiteX60" fmla="*/ 250107 w 323773"/>
              <a:gd name="connsiteY60" fmla="*/ 149390 h 259489"/>
              <a:gd name="connsiteX61" fmla="*/ 249784 w 323773"/>
              <a:gd name="connsiteY61" fmla="*/ 151181 h 259489"/>
              <a:gd name="connsiteX62" fmla="*/ 250365 w 323773"/>
              <a:gd name="connsiteY62" fmla="*/ 152152 h 259489"/>
              <a:gd name="connsiteX63" fmla="*/ 251450 w 323773"/>
              <a:gd name="connsiteY63" fmla="*/ 152305 h 259489"/>
              <a:gd name="connsiteX64" fmla="*/ 252546 w 323773"/>
              <a:gd name="connsiteY64" fmla="*/ 153124 h 259489"/>
              <a:gd name="connsiteX65" fmla="*/ 254089 w 323773"/>
              <a:gd name="connsiteY65" fmla="*/ 153867 h 259489"/>
              <a:gd name="connsiteX66" fmla="*/ 255365 w 323773"/>
              <a:gd name="connsiteY66" fmla="*/ 155286 h 259489"/>
              <a:gd name="connsiteX67" fmla="*/ 255308 w 323773"/>
              <a:gd name="connsiteY67" fmla="*/ 157305 h 259489"/>
              <a:gd name="connsiteX68" fmla="*/ 254241 w 323773"/>
              <a:gd name="connsiteY68" fmla="*/ 158448 h 259489"/>
              <a:gd name="connsiteX69" fmla="*/ 253298 w 323773"/>
              <a:gd name="connsiteY69" fmla="*/ 159048 h 259489"/>
              <a:gd name="connsiteX70" fmla="*/ 249069 w 323773"/>
              <a:gd name="connsiteY70" fmla="*/ 159582 h 259489"/>
              <a:gd name="connsiteX71" fmla="*/ 245726 w 323773"/>
              <a:gd name="connsiteY71" fmla="*/ 160010 h 259489"/>
              <a:gd name="connsiteX72" fmla="*/ 241354 w 323773"/>
              <a:gd name="connsiteY72" fmla="*/ 163230 h 259489"/>
              <a:gd name="connsiteX73" fmla="*/ 236696 w 323773"/>
              <a:gd name="connsiteY73" fmla="*/ 166659 h 259489"/>
              <a:gd name="connsiteX74" fmla="*/ 231191 w 323773"/>
              <a:gd name="connsiteY74" fmla="*/ 168926 h 259489"/>
              <a:gd name="connsiteX75" fmla="*/ 228762 w 323773"/>
              <a:gd name="connsiteY75" fmla="*/ 169564 h 259489"/>
              <a:gd name="connsiteX76" fmla="*/ 224523 w 323773"/>
              <a:gd name="connsiteY76" fmla="*/ 171193 h 259489"/>
              <a:gd name="connsiteX77" fmla="*/ 219446 w 323773"/>
              <a:gd name="connsiteY77" fmla="*/ 173869 h 259489"/>
              <a:gd name="connsiteX78" fmla="*/ 216941 w 323773"/>
              <a:gd name="connsiteY78" fmla="*/ 178155 h 259489"/>
              <a:gd name="connsiteX79" fmla="*/ 213789 w 323773"/>
              <a:gd name="connsiteY79" fmla="*/ 183089 h 259489"/>
              <a:gd name="connsiteX80" fmla="*/ 210750 w 323773"/>
              <a:gd name="connsiteY80" fmla="*/ 186395 h 259489"/>
              <a:gd name="connsiteX81" fmla="*/ 206607 w 323773"/>
              <a:gd name="connsiteY81" fmla="*/ 189528 h 259489"/>
              <a:gd name="connsiteX82" fmla="*/ 202740 w 323773"/>
              <a:gd name="connsiteY82" fmla="*/ 190719 h 259489"/>
              <a:gd name="connsiteX83" fmla="*/ 197882 w 323773"/>
              <a:gd name="connsiteY83" fmla="*/ 192224 h 259489"/>
              <a:gd name="connsiteX84" fmla="*/ 191757 w 323773"/>
              <a:gd name="connsiteY84" fmla="*/ 193377 h 259489"/>
              <a:gd name="connsiteX85" fmla="*/ 187423 w 323773"/>
              <a:gd name="connsiteY85" fmla="*/ 193757 h 259489"/>
              <a:gd name="connsiteX86" fmla="*/ 186128 w 323773"/>
              <a:gd name="connsiteY86" fmla="*/ 194005 h 259489"/>
              <a:gd name="connsiteX87" fmla="*/ 182309 w 323773"/>
              <a:gd name="connsiteY87" fmla="*/ 194081 h 259489"/>
              <a:gd name="connsiteX88" fmla="*/ 180442 w 323773"/>
              <a:gd name="connsiteY88" fmla="*/ 193843 h 259489"/>
              <a:gd name="connsiteX89" fmla="*/ 179041 w 323773"/>
              <a:gd name="connsiteY89" fmla="*/ 193710 h 259489"/>
              <a:gd name="connsiteX90" fmla="*/ 178480 w 323773"/>
              <a:gd name="connsiteY90" fmla="*/ 194062 h 259489"/>
              <a:gd name="connsiteX91" fmla="*/ 178289 w 323773"/>
              <a:gd name="connsiteY91" fmla="*/ 194834 h 259489"/>
              <a:gd name="connsiteX92" fmla="*/ 178213 w 323773"/>
              <a:gd name="connsiteY92" fmla="*/ 196605 h 259489"/>
              <a:gd name="connsiteX93" fmla="*/ 177956 w 323773"/>
              <a:gd name="connsiteY93" fmla="*/ 198634 h 259489"/>
              <a:gd name="connsiteX94" fmla="*/ 176746 w 323773"/>
              <a:gd name="connsiteY94" fmla="*/ 200339 h 259489"/>
              <a:gd name="connsiteX95" fmla="*/ 175889 w 323773"/>
              <a:gd name="connsiteY95" fmla="*/ 201101 h 259489"/>
              <a:gd name="connsiteX96" fmla="*/ 174888 w 323773"/>
              <a:gd name="connsiteY96" fmla="*/ 201416 h 259489"/>
              <a:gd name="connsiteX97" fmla="*/ 171678 w 323773"/>
              <a:gd name="connsiteY97" fmla="*/ 200958 h 259489"/>
              <a:gd name="connsiteX98" fmla="*/ 168993 w 323773"/>
              <a:gd name="connsiteY98" fmla="*/ 200415 h 259489"/>
              <a:gd name="connsiteX99" fmla="*/ 162601 w 323773"/>
              <a:gd name="connsiteY99" fmla="*/ 199692 h 259489"/>
              <a:gd name="connsiteX100" fmla="*/ 161325 w 323773"/>
              <a:gd name="connsiteY100" fmla="*/ 199863 h 259489"/>
              <a:gd name="connsiteX101" fmla="*/ 160849 w 323773"/>
              <a:gd name="connsiteY101" fmla="*/ 200072 h 259489"/>
              <a:gd name="connsiteX102" fmla="*/ 158858 w 323773"/>
              <a:gd name="connsiteY102" fmla="*/ 201235 h 259489"/>
              <a:gd name="connsiteX103" fmla="*/ 155791 w 323773"/>
              <a:gd name="connsiteY103" fmla="*/ 203673 h 259489"/>
              <a:gd name="connsiteX104" fmla="*/ 153705 w 323773"/>
              <a:gd name="connsiteY104" fmla="*/ 205807 h 259489"/>
              <a:gd name="connsiteX105" fmla="*/ 152152 w 323773"/>
              <a:gd name="connsiteY105" fmla="*/ 206807 h 259489"/>
              <a:gd name="connsiteX106" fmla="*/ 148438 w 323773"/>
              <a:gd name="connsiteY106" fmla="*/ 207331 h 259489"/>
              <a:gd name="connsiteX107" fmla="*/ 146818 w 323773"/>
              <a:gd name="connsiteY107" fmla="*/ 208112 h 259489"/>
              <a:gd name="connsiteX108" fmla="*/ 139903 w 323773"/>
              <a:gd name="connsiteY108" fmla="*/ 213436 h 259489"/>
              <a:gd name="connsiteX109" fmla="*/ 138427 w 323773"/>
              <a:gd name="connsiteY109" fmla="*/ 214731 h 259489"/>
              <a:gd name="connsiteX110" fmla="*/ 131312 w 323773"/>
              <a:gd name="connsiteY110" fmla="*/ 219351 h 259489"/>
              <a:gd name="connsiteX111" fmla="*/ 129302 w 323773"/>
              <a:gd name="connsiteY111" fmla="*/ 220884 h 259489"/>
              <a:gd name="connsiteX112" fmla="*/ 127730 w 323773"/>
              <a:gd name="connsiteY112" fmla="*/ 222399 h 259489"/>
              <a:gd name="connsiteX113" fmla="*/ 123482 w 323773"/>
              <a:gd name="connsiteY113" fmla="*/ 225809 h 259489"/>
              <a:gd name="connsiteX114" fmla="*/ 120767 w 323773"/>
              <a:gd name="connsiteY114" fmla="*/ 227304 h 259489"/>
              <a:gd name="connsiteX115" fmla="*/ 120272 w 323773"/>
              <a:gd name="connsiteY115" fmla="*/ 228190 h 259489"/>
              <a:gd name="connsiteX116" fmla="*/ 120139 w 323773"/>
              <a:gd name="connsiteY116" fmla="*/ 230267 h 259489"/>
              <a:gd name="connsiteX117" fmla="*/ 120139 w 323773"/>
              <a:gd name="connsiteY117" fmla="*/ 234858 h 259489"/>
              <a:gd name="connsiteX118" fmla="*/ 120139 w 323773"/>
              <a:gd name="connsiteY118" fmla="*/ 239258 h 259489"/>
              <a:gd name="connsiteX119" fmla="*/ 120139 w 323773"/>
              <a:gd name="connsiteY119" fmla="*/ 245640 h 259489"/>
              <a:gd name="connsiteX120" fmla="*/ 120139 w 323773"/>
              <a:gd name="connsiteY120" fmla="*/ 252022 h 259489"/>
              <a:gd name="connsiteX121" fmla="*/ 120139 w 323773"/>
              <a:gd name="connsiteY121" fmla="*/ 259356 h 259489"/>
              <a:gd name="connsiteX122" fmla="*/ 116548 w 323773"/>
              <a:gd name="connsiteY122" fmla="*/ 259356 h 259489"/>
              <a:gd name="connsiteX123" fmla="*/ 116548 w 323773"/>
              <a:gd name="connsiteY123" fmla="*/ 259366 h 259489"/>
              <a:gd name="connsiteX124" fmla="*/ 116529 w 323773"/>
              <a:gd name="connsiteY124" fmla="*/ 259356 h 259489"/>
              <a:gd name="connsiteX125" fmla="*/ 0 w 323773"/>
              <a:gd name="connsiteY125" fmla="*/ 259489 h 259489"/>
              <a:gd name="connsiteX126" fmla="*/ 38 w 323773"/>
              <a:gd name="connsiteY126" fmla="*/ 259375 h 259489"/>
              <a:gd name="connsiteX127" fmla="*/ 3658 w 323773"/>
              <a:gd name="connsiteY127" fmla="*/ 255946 h 259489"/>
              <a:gd name="connsiteX128" fmla="*/ 6105 w 323773"/>
              <a:gd name="connsiteY128" fmla="*/ 251603 h 259489"/>
              <a:gd name="connsiteX129" fmla="*/ 10258 w 323773"/>
              <a:gd name="connsiteY129" fmla="*/ 249669 h 259489"/>
              <a:gd name="connsiteX130" fmla="*/ 18945 w 323773"/>
              <a:gd name="connsiteY130" fmla="*/ 248736 h 259489"/>
              <a:gd name="connsiteX131" fmla="*/ 31852 w 323773"/>
              <a:gd name="connsiteY131" fmla="*/ 245126 h 259489"/>
              <a:gd name="connsiteX132" fmla="*/ 43434 w 323773"/>
              <a:gd name="connsiteY132" fmla="*/ 239668 h 259489"/>
              <a:gd name="connsiteX133" fmla="*/ 46711 w 323773"/>
              <a:gd name="connsiteY133" fmla="*/ 237496 h 259489"/>
              <a:gd name="connsiteX134" fmla="*/ 50216 w 323773"/>
              <a:gd name="connsiteY134" fmla="*/ 233134 h 259489"/>
              <a:gd name="connsiteX135" fmla="*/ 56045 w 323773"/>
              <a:gd name="connsiteY135" fmla="*/ 227447 h 259489"/>
              <a:gd name="connsiteX136" fmla="*/ 66932 w 323773"/>
              <a:gd name="connsiteY136" fmla="*/ 220608 h 259489"/>
              <a:gd name="connsiteX137" fmla="*/ 71942 w 323773"/>
              <a:gd name="connsiteY137" fmla="*/ 216779 h 259489"/>
              <a:gd name="connsiteX138" fmla="*/ 79581 w 323773"/>
              <a:gd name="connsiteY138" fmla="*/ 207169 h 259489"/>
              <a:gd name="connsiteX139" fmla="*/ 84658 w 323773"/>
              <a:gd name="connsiteY139" fmla="*/ 199196 h 259489"/>
              <a:gd name="connsiteX140" fmla="*/ 88878 w 323773"/>
              <a:gd name="connsiteY140" fmla="*/ 194053 h 259489"/>
              <a:gd name="connsiteX141" fmla="*/ 91792 w 323773"/>
              <a:gd name="connsiteY141" fmla="*/ 189481 h 259489"/>
              <a:gd name="connsiteX142" fmla="*/ 93840 w 323773"/>
              <a:gd name="connsiteY142" fmla="*/ 184842 h 259489"/>
              <a:gd name="connsiteX143" fmla="*/ 94993 w 323773"/>
              <a:gd name="connsiteY143" fmla="*/ 177355 h 259489"/>
              <a:gd name="connsiteX144" fmla="*/ 94221 w 323773"/>
              <a:gd name="connsiteY144" fmla="*/ 174422 h 259489"/>
              <a:gd name="connsiteX145" fmla="*/ 91002 w 323773"/>
              <a:gd name="connsiteY145" fmla="*/ 169621 h 259489"/>
              <a:gd name="connsiteX146" fmla="*/ 88849 w 323773"/>
              <a:gd name="connsiteY146" fmla="*/ 168335 h 259489"/>
              <a:gd name="connsiteX147" fmla="*/ 88268 w 323773"/>
              <a:gd name="connsiteY147" fmla="*/ 166068 h 259489"/>
              <a:gd name="connsiteX148" fmla="*/ 89421 w 323773"/>
              <a:gd name="connsiteY148" fmla="*/ 162068 h 259489"/>
              <a:gd name="connsiteX149" fmla="*/ 89402 w 323773"/>
              <a:gd name="connsiteY149" fmla="*/ 155172 h 259489"/>
              <a:gd name="connsiteX150" fmla="*/ 90049 w 323773"/>
              <a:gd name="connsiteY150" fmla="*/ 144123 h 259489"/>
              <a:gd name="connsiteX151" fmla="*/ 93631 w 323773"/>
              <a:gd name="connsiteY151" fmla="*/ 135179 h 259489"/>
              <a:gd name="connsiteX152" fmla="*/ 102384 w 323773"/>
              <a:gd name="connsiteY152" fmla="*/ 123415 h 259489"/>
              <a:gd name="connsiteX153" fmla="*/ 104013 w 323773"/>
              <a:gd name="connsiteY153" fmla="*/ 118567 h 259489"/>
              <a:gd name="connsiteX154" fmla="*/ 105013 w 323773"/>
              <a:gd name="connsiteY154" fmla="*/ 110852 h 259489"/>
              <a:gd name="connsiteX155" fmla="*/ 105099 w 323773"/>
              <a:gd name="connsiteY155" fmla="*/ 108118 h 259489"/>
              <a:gd name="connsiteX156" fmla="*/ 116053 w 323773"/>
              <a:gd name="connsiteY156" fmla="*/ 97107 h 259489"/>
              <a:gd name="connsiteX157" fmla="*/ 122463 w 323773"/>
              <a:gd name="connsiteY157" fmla="*/ 88640 h 259489"/>
              <a:gd name="connsiteX158" fmla="*/ 124692 w 323773"/>
              <a:gd name="connsiteY158" fmla="*/ 86563 h 259489"/>
              <a:gd name="connsiteX159" fmla="*/ 130350 w 323773"/>
              <a:gd name="connsiteY159" fmla="*/ 82687 h 259489"/>
              <a:gd name="connsiteX160" fmla="*/ 150105 w 323773"/>
              <a:gd name="connsiteY160" fmla="*/ 74200 h 259489"/>
              <a:gd name="connsiteX161" fmla="*/ 161268 w 323773"/>
              <a:gd name="connsiteY161" fmla="*/ 68113 h 259489"/>
              <a:gd name="connsiteX162" fmla="*/ 167783 w 323773"/>
              <a:gd name="connsiteY162" fmla="*/ 63675 h 259489"/>
              <a:gd name="connsiteX163" fmla="*/ 171669 w 323773"/>
              <a:gd name="connsiteY163" fmla="*/ 58407 h 259489"/>
              <a:gd name="connsiteX164" fmla="*/ 182432 w 323773"/>
              <a:gd name="connsiteY164" fmla="*/ 37652 h 259489"/>
              <a:gd name="connsiteX165" fmla="*/ 192995 w 323773"/>
              <a:gd name="connsiteY165" fmla="*/ 8163 h 259489"/>
              <a:gd name="connsiteX166" fmla="*/ 193881 w 323773"/>
              <a:gd name="connsiteY166" fmla="*/ 4734 h 259489"/>
              <a:gd name="connsiteX167" fmla="*/ 198606 w 323773"/>
              <a:gd name="connsiteY167" fmla="*/ 3743 h 259489"/>
              <a:gd name="connsiteX168" fmla="*/ 201949 w 323773"/>
              <a:gd name="connsiteY168" fmla="*/ 3315 h 259489"/>
              <a:gd name="connsiteX169" fmla="*/ 204644 w 323773"/>
              <a:gd name="connsiteY169" fmla="*/ 2229 h 259489"/>
              <a:gd name="connsiteX170" fmla="*/ 207978 w 323773"/>
              <a:gd name="connsiteY170" fmla="*/ 0 h 259489"/>
              <a:gd name="connsiteX171" fmla="*/ 211179 w 323773"/>
              <a:gd name="connsiteY171" fmla="*/ 895 h 259489"/>
              <a:gd name="connsiteX172" fmla="*/ 209578 w 323773"/>
              <a:gd name="connsiteY172" fmla="*/ 2410 h 259489"/>
              <a:gd name="connsiteX173" fmla="*/ 209578 w 323773"/>
              <a:gd name="connsiteY173" fmla="*/ 6067 h 259489"/>
              <a:gd name="connsiteX174" fmla="*/ 211846 w 323773"/>
              <a:gd name="connsiteY174" fmla="*/ 10344 h 259489"/>
              <a:gd name="connsiteX175" fmla="*/ 215789 w 323773"/>
              <a:gd name="connsiteY175" fmla="*/ 15145 h 259489"/>
              <a:gd name="connsiteX176" fmla="*/ 222952 w 323773"/>
              <a:gd name="connsiteY176" fmla="*/ 21231 h 259489"/>
              <a:gd name="connsiteX177" fmla="*/ 228533 w 323773"/>
              <a:gd name="connsiteY177" fmla="*/ 23669 h 259489"/>
              <a:gd name="connsiteX178" fmla="*/ 236506 w 323773"/>
              <a:gd name="connsiteY178" fmla="*/ 25136 h 259489"/>
              <a:gd name="connsiteX179" fmla="*/ 245802 w 323773"/>
              <a:gd name="connsiteY179" fmla="*/ 22469 h 259489"/>
              <a:gd name="connsiteX180" fmla="*/ 251003 w 323773"/>
              <a:gd name="connsiteY180" fmla="*/ 22422 h 259489"/>
              <a:gd name="connsiteX181" fmla="*/ 253527 w 323773"/>
              <a:gd name="connsiteY181" fmla="*/ 21269 h 259489"/>
              <a:gd name="connsiteX182" fmla="*/ 256280 w 323773"/>
              <a:gd name="connsiteY182" fmla="*/ 22955 h 259489"/>
              <a:gd name="connsiteX183" fmla="*/ 261509 w 323773"/>
              <a:gd name="connsiteY183" fmla="*/ 23498 h 259489"/>
              <a:gd name="connsiteX184" fmla="*/ 266557 w 323773"/>
              <a:gd name="connsiteY184" fmla="*/ 22612 h 259489"/>
              <a:gd name="connsiteX185" fmla="*/ 270377 w 323773"/>
              <a:gd name="connsiteY185" fmla="*/ 20060 h 259489"/>
              <a:gd name="connsiteX186" fmla="*/ 272805 w 323773"/>
              <a:gd name="connsiteY186" fmla="*/ 17116 h 259489"/>
              <a:gd name="connsiteX187" fmla="*/ 273187 w 323773"/>
              <a:gd name="connsiteY187" fmla="*/ 18564 h 259489"/>
              <a:gd name="connsiteX188" fmla="*/ 273301 w 323773"/>
              <a:gd name="connsiteY188" fmla="*/ 20126 h 259489"/>
              <a:gd name="connsiteX189" fmla="*/ 274044 w 323773"/>
              <a:gd name="connsiteY189" fmla="*/ 21041 h 259489"/>
              <a:gd name="connsiteX190" fmla="*/ 275549 w 323773"/>
              <a:gd name="connsiteY190" fmla="*/ 24774 h 259489"/>
              <a:gd name="connsiteX191" fmla="*/ 276339 w 323773"/>
              <a:gd name="connsiteY191" fmla="*/ 26232 h 259489"/>
              <a:gd name="connsiteX192" fmla="*/ 279244 w 323773"/>
              <a:gd name="connsiteY192" fmla="*/ 25993 h 259489"/>
              <a:gd name="connsiteX193" fmla="*/ 281769 w 323773"/>
              <a:gd name="connsiteY193" fmla="*/ 26727 h 259489"/>
              <a:gd name="connsiteX194" fmla="*/ 287464 w 323773"/>
              <a:gd name="connsiteY194" fmla="*/ 26375 h 259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323773" h="259489">
                <a:moveTo>
                  <a:pt x="292922" y="27003"/>
                </a:moveTo>
                <a:lnTo>
                  <a:pt x="293694" y="29413"/>
                </a:lnTo>
                <a:lnTo>
                  <a:pt x="295275" y="31337"/>
                </a:lnTo>
                <a:lnTo>
                  <a:pt x="300914" y="35728"/>
                </a:lnTo>
                <a:lnTo>
                  <a:pt x="304257" y="38433"/>
                </a:lnTo>
                <a:lnTo>
                  <a:pt x="304352" y="39367"/>
                </a:lnTo>
                <a:lnTo>
                  <a:pt x="303276" y="41586"/>
                </a:lnTo>
                <a:lnTo>
                  <a:pt x="302819" y="43110"/>
                </a:lnTo>
                <a:lnTo>
                  <a:pt x="303695" y="44739"/>
                </a:lnTo>
                <a:lnTo>
                  <a:pt x="305762" y="46701"/>
                </a:lnTo>
                <a:lnTo>
                  <a:pt x="305924" y="47644"/>
                </a:lnTo>
                <a:lnTo>
                  <a:pt x="305429" y="48739"/>
                </a:lnTo>
                <a:lnTo>
                  <a:pt x="304362" y="50844"/>
                </a:lnTo>
                <a:lnTo>
                  <a:pt x="306629" y="57017"/>
                </a:lnTo>
                <a:lnTo>
                  <a:pt x="307010" y="62989"/>
                </a:lnTo>
                <a:lnTo>
                  <a:pt x="306419" y="67227"/>
                </a:lnTo>
                <a:lnTo>
                  <a:pt x="306438" y="69675"/>
                </a:lnTo>
                <a:lnTo>
                  <a:pt x="306734" y="71752"/>
                </a:lnTo>
                <a:lnTo>
                  <a:pt x="308658" y="76543"/>
                </a:lnTo>
                <a:lnTo>
                  <a:pt x="307372" y="84458"/>
                </a:lnTo>
                <a:lnTo>
                  <a:pt x="308820" y="88763"/>
                </a:lnTo>
                <a:lnTo>
                  <a:pt x="310810" y="92250"/>
                </a:lnTo>
                <a:lnTo>
                  <a:pt x="311896" y="98460"/>
                </a:lnTo>
                <a:lnTo>
                  <a:pt x="313496" y="101403"/>
                </a:lnTo>
                <a:lnTo>
                  <a:pt x="316116" y="103984"/>
                </a:lnTo>
                <a:lnTo>
                  <a:pt x="317611" y="104851"/>
                </a:lnTo>
                <a:lnTo>
                  <a:pt x="320497" y="106985"/>
                </a:lnTo>
                <a:lnTo>
                  <a:pt x="322564" y="108756"/>
                </a:lnTo>
                <a:lnTo>
                  <a:pt x="323774" y="111404"/>
                </a:lnTo>
                <a:lnTo>
                  <a:pt x="321183" y="113576"/>
                </a:lnTo>
                <a:lnTo>
                  <a:pt x="319107" y="115519"/>
                </a:lnTo>
                <a:lnTo>
                  <a:pt x="318516" y="117615"/>
                </a:lnTo>
                <a:lnTo>
                  <a:pt x="319487" y="120967"/>
                </a:lnTo>
                <a:lnTo>
                  <a:pt x="319487" y="122768"/>
                </a:lnTo>
                <a:lnTo>
                  <a:pt x="318163" y="123339"/>
                </a:lnTo>
                <a:lnTo>
                  <a:pt x="312772" y="123149"/>
                </a:lnTo>
                <a:lnTo>
                  <a:pt x="308543" y="123006"/>
                </a:lnTo>
                <a:lnTo>
                  <a:pt x="303686" y="122844"/>
                </a:lnTo>
                <a:lnTo>
                  <a:pt x="296847" y="122520"/>
                </a:lnTo>
                <a:lnTo>
                  <a:pt x="292618" y="122320"/>
                </a:lnTo>
                <a:lnTo>
                  <a:pt x="286807" y="122053"/>
                </a:lnTo>
                <a:lnTo>
                  <a:pt x="284807" y="122186"/>
                </a:lnTo>
                <a:lnTo>
                  <a:pt x="279483" y="123120"/>
                </a:lnTo>
                <a:lnTo>
                  <a:pt x="275720" y="123787"/>
                </a:lnTo>
                <a:lnTo>
                  <a:pt x="275082" y="123968"/>
                </a:lnTo>
                <a:lnTo>
                  <a:pt x="273910" y="124796"/>
                </a:lnTo>
                <a:lnTo>
                  <a:pt x="273101" y="127263"/>
                </a:lnTo>
                <a:lnTo>
                  <a:pt x="272377" y="130073"/>
                </a:lnTo>
                <a:lnTo>
                  <a:pt x="271596" y="131321"/>
                </a:lnTo>
                <a:lnTo>
                  <a:pt x="260309" y="135379"/>
                </a:lnTo>
                <a:lnTo>
                  <a:pt x="255899" y="135941"/>
                </a:lnTo>
                <a:lnTo>
                  <a:pt x="253346" y="135522"/>
                </a:lnTo>
                <a:lnTo>
                  <a:pt x="251527" y="135855"/>
                </a:lnTo>
                <a:lnTo>
                  <a:pt x="249965" y="136722"/>
                </a:lnTo>
                <a:lnTo>
                  <a:pt x="249431" y="138027"/>
                </a:lnTo>
                <a:lnTo>
                  <a:pt x="249355" y="139703"/>
                </a:lnTo>
                <a:lnTo>
                  <a:pt x="249688" y="141389"/>
                </a:lnTo>
                <a:lnTo>
                  <a:pt x="250774" y="143732"/>
                </a:lnTo>
                <a:lnTo>
                  <a:pt x="250965" y="146075"/>
                </a:lnTo>
                <a:lnTo>
                  <a:pt x="250269" y="147733"/>
                </a:lnTo>
                <a:lnTo>
                  <a:pt x="250107" y="149390"/>
                </a:lnTo>
                <a:lnTo>
                  <a:pt x="249784" y="151181"/>
                </a:lnTo>
                <a:lnTo>
                  <a:pt x="250365" y="152152"/>
                </a:lnTo>
                <a:lnTo>
                  <a:pt x="251450" y="152305"/>
                </a:lnTo>
                <a:lnTo>
                  <a:pt x="252546" y="153124"/>
                </a:lnTo>
                <a:lnTo>
                  <a:pt x="254089" y="153867"/>
                </a:lnTo>
                <a:lnTo>
                  <a:pt x="255365" y="155286"/>
                </a:lnTo>
                <a:lnTo>
                  <a:pt x="255308" y="157305"/>
                </a:lnTo>
                <a:lnTo>
                  <a:pt x="254241" y="158448"/>
                </a:lnTo>
                <a:lnTo>
                  <a:pt x="253298" y="159048"/>
                </a:lnTo>
                <a:lnTo>
                  <a:pt x="249069" y="159582"/>
                </a:lnTo>
                <a:lnTo>
                  <a:pt x="245726" y="160010"/>
                </a:lnTo>
                <a:lnTo>
                  <a:pt x="241354" y="163230"/>
                </a:lnTo>
                <a:lnTo>
                  <a:pt x="236696" y="166659"/>
                </a:lnTo>
                <a:lnTo>
                  <a:pt x="231191" y="168926"/>
                </a:lnTo>
                <a:lnTo>
                  <a:pt x="228762" y="169564"/>
                </a:lnTo>
                <a:lnTo>
                  <a:pt x="224523" y="171193"/>
                </a:lnTo>
                <a:lnTo>
                  <a:pt x="219446" y="173869"/>
                </a:lnTo>
                <a:lnTo>
                  <a:pt x="216941" y="178155"/>
                </a:lnTo>
                <a:lnTo>
                  <a:pt x="213789" y="183089"/>
                </a:lnTo>
                <a:lnTo>
                  <a:pt x="210750" y="186395"/>
                </a:lnTo>
                <a:lnTo>
                  <a:pt x="206607" y="189528"/>
                </a:lnTo>
                <a:lnTo>
                  <a:pt x="202740" y="190719"/>
                </a:lnTo>
                <a:lnTo>
                  <a:pt x="197882" y="192224"/>
                </a:lnTo>
                <a:lnTo>
                  <a:pt x="191757" y="193377"/>
                </a:lnTo>
                <a:lnTo>
                  <a:pt x="187423" y="193757"/>
                </a:lnTo>
                <a:lnTo>
                  <a:pt x="186128" y="194005"/>
                </a:lnTo>
                <a:lnTo>
                  <a:pt x="182309" y="194081"/>
                </a:lnTo>
                <a:lnTo>
                  <a:pt x="180442" y="193843"/>
                </a:lnTo>
                <a:lnTo>
                  <a:pt x="179041" y="193710"/>
                </a:lnTo>
                <a:lnTo>
                  <a:pt x="178480" y="194062"/>
                </a:lnTo>
                <a:lnTo>
                  <a:pt x="178289" y="194834"/>
                </a:lnTo>
                <a:lnTo>
                  <a:pt x="178213" y="196605"/>
                </a:lnTo>
                <a:lnTo>
                  <a:pt x="177956" y="198634"/>
                </a:lnTo>
                <a:lnTo>
                  <a:pt x="176746" y="200339"/>
                </a:lnTo>
                <a:lnTo>
                  <a:pt x="175889" y="201101"/>
                </a:lnTo>
                <a:lnTo>
                  <a:pt x="174888" y="201416"/>
                </a:lnTo>
                <a:lnTo>
                  <a:pt x="171678" y="200958"/>
                </a:lnTo>
                <a:lnTo>
                  <a:pt x="168993" y="200415"/>
                </a:lnTo>
                <a:lnTo>
                  <a:pt x="162601" y="199692"/>
                </a:lnTo>
                <a:lnTo>
                  <a:pt x="161325" y="199863"/>
                </a:lnTo>
                <a:lnTo>
                  <a:pt x="160849" y="200072"/>
                </a:lnTo>
                <a:lnTo>
                  <a:pt x="158858" y="201235"/>
                </a:lnTo>
                <a:lnTo>
                  <a:pt x="155791" y="203673"/>
                </a:lnTo>
                <a:lnTo>
                  <a:pt x="153705" y="205807"/>
                </a:lnTo>
                <a:lnTo>
                  <a:pt x="152152" y="206807"/>
                </a:lnTo>
                <a:lnTo>
                  <a:pt x="148438" y="207331"/>
                </a:lnTo>
                <a:lnTo>
                  <a:pt x="146818" y="208112"/>
                </a:lnTo>
                <a:lnTo>
                  <a:pt x="139903" y="213436"/>
                </a:lnTo>
                <a:lnTo>
                  <a:pt x="138427" y="214731"/>
                </a:lnTo>
                <a:lnTo>
                  <a:pt x="131312" y="219351"/>
                </a:lnTo>
                <a:lnTo>
                  <a:pt x="129302" y="220884"/>
                </a:lnTo>
                <a:lnTo>
                  <a:pt x="127730" y="222399"/>
                </a:lnTo>
                <a:lnTo>
                  <a:pt x="123482" y="225809"/>
                </a:lnTo>
                <a:lnTo>
                  <a:pt x="120767" y="227304"/>
                </a:lnTo>
                <a:lnTo>
                  <a:pt x="120272" y="228190"/>
                </a:lnTo>
                <a:lnTo>
                  <a:pt x="120139" y="230267"/>
                </a:lnTo>
                <a:lnTo>
                  <a:pt x="120139" y="234858"/>
                </a:lnTo>
                <a:lnTo>
                  <a:pt x="120139" y="239258"/>
                </a:lnTo>
                <a:lnTo>
                  <a:pt x="120139" y="245640"/>
                </a:lnTo>
                <a:lnTo>
                  <a:pt x="120139" y="252022"/>
                </a:lnTo>
                <a:lnTo>
                  <a:pt x="120139" y="259356"/>
                </a:lnTo>
                <a:lnTo>
                  <a:pt x="116548" y="259356"/>
                </a:lnTo>
                <a:lnTo>
                  <a:pt x="116548" y="259366"/>
                </a:lnTo>
                <a:lnTo>
                  <a:pt x="116529" y="259356"/>
                </a:lnTo>
                <a:lnTo>
                  <a:pt x="0" y="259489"/>
                </a:lnTo>
                <a:lnTo>
                  <a:pt x="38" y="259375"/>
                </a:lnTo>
                <a:lnTo>
                  <a:pt x="3658" y="255946"/>
                </a:lnTo>
                <a:lnTo>
                  <a:pt x="6105" y="251603"/>
                </a:lnTo>
                <a:lnTo>
                  <a:pt x="10258" y="249669"/>
                </a:lnTo>
                <a:lnTo>
                  <a:pt x="18945" y="248736"/>
                </a:lnTo>
                <a:lnTo>
                  <a:pt x="31852" y="245126"/>
                </a:lnTo>
                <a:lnTo>
                  <a:pt x="43434" y="239668"/>
                </a:lnTo>
                <a:lnTo>
                  <a:pt x="46711" y="237496"/>
                </a:lnTo>
                <a:lnTo>
                  <a:pt x="50216" y="233134"/>
                </a:lnTo>
                <a:lnTo>
                  <a:pt x="56045" y="227447"/>
                </a:lnTo>
                <a:lnTo>
                  <a:pt x="66932" y="220608"/>
                </a:lnTo>
                <a:lnTo>
                  <a:pt x="71942" y="216779"/>
                </a:lnTo>
                <a:lnTo>
                  <a:pt x="79581" y="207169"/>
                </a:lnTo>
                <a:lnTo>
                  <a:pt x="84658" y="199196"/>
                </a:lnTo>
                <a:lnTo>
                  <a:pt x="88878" y="194053"/>
                </a:lnTo>
                <a:lnTo>
                  <a:pt x="91792" y="189481"/>
                </a:lnTo>
                <a:lnTo>
                  <a:pt x="93840" y="184842"/>
                </a:lnTo>
                <a:lnTo>
                  <a:pt x="94993" y="177355"/>
                </a:lnTo>
                <a:lnTo>
                  <a:pt x="94221" y="174422"/>
                </a:lnTo>
                <a:lnTo>
                  <a:pt x="91002" y="169621"/>
                </a:lnTo>
                <a:lnTo>
                  <a:pt x="88849" y="168335"/>
                </a:lnTo>
                <a:lnTo>
                  <a:pt x="88268" y="166068"/>
                </a:lnTo>
                <a:lnTo>
                  <a:pt x="89421" y="162068"/>
                </a:lnTo>
                <a:lnTo>
                  <a:pt x="89402" y="155172"/>
                </a:lnTo>
                <a:lnTo>
                  <a:pt x="90049" y="144123"/>
                </a:lnTo>
                <a:lnTo>
                  <a:pt x="93631" y="135179"/>
                </a:lnTo>
                <a:lnTo>
                  <a:pt x="102384" y="123415"/>
                </a:lnTo>
                <a:lnTo>
                  <a:pt x="104013" y="118567"/>
                </a:lnTo>
                <a:lnTo>
                  <a:pt x="105013" y="110852"/>
                </a:lnTo>
                <a:lnTo>
                  <a:pt x="105099" y="108118"/>
                </a:lnTo>
                <a:lnTo>
                  <a:pt x="116053" y="97107"/>
                </a:lnTo>
                <a:lnTo>
                  <a:pt x="122463" y="88640"/>
                </a:lnTo>
                <a:lnTo>
                  <a:pt x="124692" y="86563"/>
                </a:lnTo>
                <a:lnTo>
                  <a:pt x="130350" y="82687"/>
                </a:lnTo>
                <a:lnTo>
                  <a:pt x="150105" y="74200"/>
                </a:lnTo>
                <a:lnTo>
                  <a:pt x="161268" y="68113"/>
                </a:lnTo>
                <a:lnTo>
                  <a:pt x="167783" y="63675"/>
                </a:lnTo>
                <a:lnTo>
                  <a:pt x="171669" y="58407"/>
                </a:lnTo>
                <a:lnTo>
                  <a:pt x="182432" y="37652"/>
                </a:lnTo>
                <a:lnTo>
                  <a:pt x="192995" y="8163"/>
                </a:lnTo>
                <a:lnTo>
                  <a:pt x="193881" y="4734"/>
                </a:lnTo>
                <a:lnTo>
                  <a:pt x="198606" y="3743"/>
                </a:lnTo>
                <a:lnTo>
                  <a:pt x="201949" y="3315"/>
                </a:lnTo>
                <a:lnTo>
                  <a:pt x="204644" y="2229"/>
                </a:lnTo>
                <a:lnTo>
                  <a:pt x="207978" y="0"/>
                </a:lnTo>
                <a:lnTo>
                  <a:pt x="211179" y="895"/>
                </a:lnTo>
                <a:lnTo>
                  <a:pt x="209578" y="2410"/>
                </a:lnTo>
                <a:lnTo>
                  <a:pt x="209578" y="6067"/>
                </a:lnTo>
                <a:lnTo>
                  <a:pt x="211846" y="10344"/>
                </a:lnTo>
                <a:lnTo>
                  <a:pt x="215789" y="15145"/>
                </a:lnTo>
                <a:lnTo>
                  <a:pt x="222952" y="21231"/>
                </a:lnTo>
                <a:lnTo>
                  <a:pt x="228533" y="23669"/>
                </a:lnTo>
                <a:lnTo>
                  <a:pt x="236506" y="25136"/>
                </a:lnTo>
                <a:lnTo>
                  <a:pt x="245802" y="22469"/>
                </a:lnTo>
                <a:lnTo>
                  <a:pt x="251003" y="22422"/>
                </a:lnTo>
                <a:lnTo>
                  <a:pt x="253527" y="21269"/>
                </a:lnTo>
                <a:lnTo>
                  <a:pt x="256280" y="22955"/>
                </a:lnTo>
                <a:lnTo>
                  <a:pt x="261509" y="23498"/>
                </a:lnTo>
                <a:lnTo>
                  <a:pt x="266557" y="22612"/>
                </a:lnTo>
                <a:lnTo>
                  <a:pt x="270377" y="20060"/>
                </a:lnTo>
                <a:lnTo>
                  <a:pt x="272805" y="17116"/>
                </a:lnTo>
                <a:lnTo>
                  <a:pt x="273187" y="18564"/>
                </a:lnTo>
                <a:lnTo>
                  <a:pt x="273301" y="20126"/>
                </a:lnTo>
                <a:lnTo>
                  <a:pt x="274044" y="21041"/>
                </a:lnTo>
                <a:lnTo>
                  <a:pt x="275549" y="24774"/>
                </a:lnTo>
                <a:lnTo>
                  <a:pt x="276339" y="26232"/>
                </a:lnTo>
                <a:lnTo>
                  <a:pt x="279244" y="25993"/>
                </a:lnTo>
                <a:lnTo>
                  <a:pt x="281769" y="26727"/>
                </a:lnTo>
                <a:lnTo>
                  <a:pt x="287464" y="263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4" name="Freeform: Shape 143">
            <a:extLst>
              <a:ext uri="{FF2B5EF4-FFF2-40B4-BE49-F238E27FC236}">
                <a16:creationId xmlns:a16="http://schemas.microsoft.com/office/drawing/2014/main" id="{FAEA9ED4-8F96-BC7C-9FD0-E9690A58A08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629 w 1628"/>
              <a:gd name="connsiteY0" fmla="*/ 752 h 1447"/>
              <a:gd name="connsiteX1" fmla="*/ 0 w 1628"/>
              <a:gd name="connsiteY1" fmla="*/ 1448 h 1447"/>
              <a:gd name="connsiteX2" fmla="*/ 67 w 1628"/>
              <a:gd name="connsiteY2" fmla="*/ 648 h 1447"/>
              <a:gd name="connsiteX3" fmla="*/ 467 w 1628"/>
              <a:gd name="connsiteY3" fmla="*/ 210 h 1447"/>
              <a:gd name="connsiteX4" fmla="*/ 981 w 1628"/>
              <a:gd name="connsiteY4" fmla="*/ 0 h 1447"/>
              <a:gd name="connsiteX5" fmla="*/ 1581 w 1628"/>
              <a:gd name="connsiteY5" fmla="*/ 352 h 1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8" h="1447">
                <a:moveTo>
                  <a:pt x="1629" y="752"/>
                </a:moveTo>
                <a:lnTo>
                  <a:pt x="0" y="1448"/>
                </a:lnTo>
                <a:lnTo>
                  <a:pt x="67" y="648"/>
                </a:lnTo>
                <a:lnTo>
                  <a:pt x="467" y="210"/>
                </a:lnTo>
                <a:lnTo>
                  <a:pt x="981" y="0"/>
                </a:lnTo>
                <a:lnTo>
                  <a:pt x="1581" y="3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71CAF080-0DBE-5970-03B6-CA551B844E5C}"/>
              </a:ext>
            </a:extLst>
          </p:cNvPr>
          <p:cNvSpPr/>
          <p:nvPr/>
        </p:nvSpPr>
        <p:spPr>
          <a:xfrm>
            <a:off x="5872480" y="3312160"/>
            <a:ext cx="18875" cy="1121"/>
          </a:xfrm>
          <a:custGeom>
            <a:avLst/>
            <a:gdLst>
              <a:gd name="connsiteX0" fmla="*/ 42596 w 93887"/>
              <a:gd name="connsiteY0" fmla="*/ 118253 h 118252"/>
              <a:gd name="connsiteX1" fmla="*/ 41262 w 93887"/>
              <a:gd name="connsiteY1" fmla="*/ 115843 h 118252"/>
              <a:gd name="connsiteX2" fmla="*/ 39910 w 93887"/>
              <a:gd name="connsiteY2" fmla="*/ 113738 h 118252"/>
              <a:gd name="connsiteX3" fmla="*/ 38919 w 93887"/>
              <a:gd name="connsiteY3" fmla="*/ 112604 h 118252"/>
              <a:gd name="connsiteX4" fmla="*/ 39338 w 93887"/>
              <a:gd name="connsiteY4" fmla="*/ 112081 h 118252"/>
              <a:gd name="connsiteX5" fmla="*/ 40414 w 93887"/>
              <a:gd name="connsiteY5" fmla="*/ 111481 h 118252"/>
              <a:gd name="connsiteX6" fmla="*/ 41186 w 93887"/>
              <a:gd name="connsiteY6" fmla="*/ 110766 h 118252"/>
              <a:gd name="connsiteX7" fmla="*/ 41100 w 93887"/>
              <a:gd name="connsiteY7" fmla="*/ 108252 h 118252"/>
              <a:gd name="connsiteX8" fmla="*/ 40529 w 93887"/>
              <a:gd name="connsiteY8" fmla="*/ 105356 h 118252"/>
              <a:gd name="connsiteX9" fmla="*/ 40005 w 93887"/>
              <a:gd name="connsiteY9" fmla="*/ 103956 h 118252"/>
              <a:gd name="connsiteX10" fmla="*/ 39957 w 93887"/>
              <a:gd name="connsiteY10" fmla="*/ 101755 h 118252"/>
              <a:gd name="connsiteX11" fmla="*/ 39586 w 93887"/>
              <a:gd name="connsiteY11" fmla="*/ 98327 h 118252"/>
              <a:gd name="connsiteX12" fmla="*/ 40110 w 93887"/>
              <a:gd name="connsiteY12" fmla="*/ 91945 h 118252"/>
              <a:gd name="connsiteX13" fmla="*/ 42262 w 93887"/>
              <a:gd name="connsiteY13" fmla="*/ 83906 h 118252"/>
              <a:gd name="connsiteX14" fmla="*/ 43453 w 93887"/>
              <a:gd name="connsiteY14" fmla="*/ 79896 h 118252"/>
              <a:gd name="connsiteX15" fmla="*/ 42872 w 93887"/>
              <a:gd name="connsiteY15" fmla="*/ 77696 h 118252"/>
              <a:gd name="connsiteX16" fmla="*/ 43319 w 93887"/>
              <a:gd name="connsiteY16" fmla="*/ 72552 h 118252"/>
              <a:gd name="connsiteX17" fmla="*/ 42386 w 93887"/>
              <a:gd name="connsiteY17" fmla="*/ 70009 h 118252"/>
              <a:gd name="connsiteX18" fmla="*/ 40929 w 93887"/>
              <a:gd name="connsiteY18" fmla="*/ 66675 h 118252"/>
              <a:gd name="connsiteX19" fmla="*/ 38843 w 93887"/>
              <a:gd name="connsiteY19" fmla="*/ 59407 h 118252"/>
              <a:gd name="connsiteX20" fmla="*/ 36233 w 93887"/>
              <a:gd name="connsiteY20" fmla="*/ 56874 h 118252"/>
              <a:gd name="connsiteX21" fmla="*/ 33014 w 93887"/>
              <a:gd name="connsiteY21" fmla="*/ 54083 h 118252"/>
              <a:gd name="connsiteX22" fmla="*/ 31642 w 93887"/>
              <a:gd name="connsiteY22" fmla="*/ 51978 h 118252"/>
              <a:gd name="connsiteX23" fmla="*/ 30718 w 93887"/>
              <a:gd name="connsiteY23" fmla="*/ 49654 h 118252"/>
              <a:gd name="connsiteX24" fmla="*/ 28803 w 93887"/>
              <a:gd name="connsiteY24" fmla="*/ 47339 h 118252"/>
              <a:gd name="connsiteX25" fmla="*/ 26603 w 93887"/>
              <a:gd name="connsiteY25" fmla="*/ 45215 h 118252"/>
              <a:gd name="connsiteX26" fmla="*/ 23974 w 93887"/>
              <a:gd name="connsiteY26" fmla="*/ 39891 h 118252"/>
              <a:gd name="connsiteX27" fmla="*/ 22612 w 93887"/>
              <a:gd name="connsiteY27" fmla="*/ 37481 h 118252"/>
              <a:gd name="connsiteX28" fmla="*/ 22193 w 93887"/>
              <a:gd name="connsiteY28" fmla="*/ 36843 h 118252"/>
              <a:gd name="connsiteX29" fmla="*/ 19192 w 93887"/>
              <a:gd name="connsiteY29" fmla="*/ 33414 h 118252"/>
              <a:gd name="connsiteX30" fmla="*/ 17621 w 93887"/>
              <a:gd name="connsiteY30" fmla="*/ 30318 h 118252"/>
              <a:gd name="connsiteX31" fmla="*/ 16821 w 93887"/>
              <a:gd name="connsiteY31" fmla="*/ 27765 h 118252"/>
              <a:gd name="connsiteX32" fmla="*/ 16364 w 93887"/>
              <a:gd name="connsiteY32" fmla="*/ 25413 h 118252"/>
              <a:gd name="connsiteX33" fmla="*/ 14249 w 93887"/>
              <a:gd name="connsiteY33" fmla="*/ 20736 h 118252"/>
              <a:gd name="connsiteX34" fmla="*/ 12335 w 93887"/>
              <a:gd name="connsiteY34" fmla="*/ 17221 h 118252"/>
              <a:gd name="connsiteX35" fmla="*/ 10516 w 93887"/>
              <a:gd name="connsiteY35" fmla="*/ 14707 h 118252"/>
              <a:gd name="connsiteX36" fmla="*/ 9677 w 93887"/>
              <a:gd name="connsiteY36" fmla="*/ 12925 h 118252"/>
              <a:gd name="connsiteX37" fmla="*/ 7544 w 93887"/>
              <a:gd name="connsiteY37" fmla="*/ 10687 h 118252"/>
              <a:gd name="connsiteX38" fmla="*/ 4505 w 93887"/>
              <a:gd name="connsiteY38" fmla="*/ 8896 h 118252"/>
              <a:gd name="connsiteX39" fmla="*/ 2534 w 93887"/>
              <a:gd name="connsiteY39" fmla="*/ 8592 h 118252"/>
              <a:gd name="connsiteX40" fmla="*/ 0 w 93887"/>
              <a:gd name="connsiteY40" fmla="*/ 8734 h 118252"/>
              <a:gd name="connsiteX41" fmla="*/ 581 w 93887"/>
              <a:gd name="connsiteY41" fmla="*/ 7363 h 118252"/>
              <a:gd name="connsiteX42" fmla="*/ 6096 w 93887"/>
              <a:gd name="connsiteY42" fmla="*/ 3638 h 118252"/>
              <a:gd name="connsiteX43" fmla="*/ 7534 w 93887"/>
              <a:gd name="connsiteY43" fmla="*/ 4248 h 118252"/>
              <a:gd name="connsiteX44" fmla="*/ 10420 w 93887"/>
              <a:gd name="connsiteY44" fmla="*/ 4391 h 118252"/>
              <a:gd name="connsiteX45" fmla="*/ 16297 w 93887"/>
              <a:gd name="connsiteY45" fmla="*/ 4267 h 118252"/>
              <a:gd name="connsiteX46" fmla="*/ 19192 w 93887"/>
              <a:gd name="connsiteY46" fmla="*/ 1810 h 118252"/>
              <a:gd name="connsiteX47" fmla="*/ 20984 w 93887"/>
              <a:gd name="connsiteY47" fmla="*/ 2495 h 118252"/>
              <a:gd name="connsiteX48" fmla="*/ 22440 w 93887"/>
              <a:gd name="connsiteY48" fmla="*/ 1391 h 118252"/>
              <a:gd name="connsiteX49" fmla="*/ 24869 w 93887"/>
              <a:gd name="connsiteY49" fmla="*/ 0 h 118252"/>
              <a:gd name="connsiteX50" fmla="*/ 25222 w 93887"/>
              <a:gd name="connsiteY50" fmla="*/ 295 h 118252"/>
              <a:gd name="connsiteX51" fmla="*/ 25527 w 93887"/>
              <a:gd name="connsiteY51" fmla="*/ 514 h 118252"/>
              <a:gd name="connsiteX52" fmla="*/ 29280 w 93887"/>
              <a:gd name="connsiteY52" fmla="*/ 1133 h 118252"/>
              <a:gd name="connsiteX53" fmla="*/ 32109 w 93887"/>
              <a:gd name="connsiteY53" fmla="*/ 2467 h 118252"/>
              <a:gd name="connsiteX54" fmla="*/ 33994 w 93887"/>
              <a:gd name="connsiteY54" fmla="*/ 4515 h 118252"/>
              <a:gd name="connsiteX55" fmla="*/ 35947 w 93887"/>
              <a:gd name="connsiteY55" fmla="*/ 5782 h 118252"/>
              <a:gd name="connsiteX56" fmla="*/ 37948 w 93887"/>
              <a:gd name="connsiteY56" fmla="*/ 6277 h 118252"/>
              <a:gd name="connsiteX57" fmla="*/ 39062 w 93887"/>
              <a:gd name="connsiteY57" fmla="*/ 7306 h 118252"/>
              <a:gd name="connsiteX58" fmla="*/ 39281 w 93887"/>
              <a:gd name="connsiteY58" fmla="*/ 8849 h 118252"/>
              <a:gd name="connsiteX59" fmla="*/ 41167 w 93887"/>
              <a:gd name="connsiteY59" fmla="*/ 9611 h 118252"/>
              <a:gd name="connsiteX60" fmla="*/ 44701 w 93887"/>
              <a:gd name="connsiteY60" fmla="*/ 9592 h 118252"/>
              <a:gd name="connsiteX61" fmla="*/ 46196 w 93887"/>
              <a:gd name="connsiteY61" fmla="*/ 10611 h 118252"/>
              <a:gd name="connsiteX62" fmla="*/ 45663 w 93887"/>
              <a:gd name="connsiteY62" fmla="*/ 12678 h 118252"/>
              <a:gd name="connsiteX63" fmla="*/ 46025 w 93887"/>
              <a:gd name="connsiteY63" fmla="*/ 13354 h 118252"/>
              <a:gd name="connsiteX64" fmla="*/ 47282 w 93887"/>
              <a:gd name="connsiteY64" fmla="*/ 12649 h 118252"/>
              <a:gd name="connsiteX65" fmla="*/ 48234 w 93887"/>
              <a:gd name="connsiteY65" fmla="*/ 13259 h 118252"/>
              <a:gd name="connsiteX66" fmla="*/ 48730 w 93887"/>
              <a:gd name="connsiteY66" fmla="*/ 14783 h 118252"/>
              <a:gd name="connsiteX67" fmla="*/ 49301 w 93887"/>
              <a:gd name="connsiteY67" fmla="*/ 15507 h 118252"/>
              <a:gd name="connsiteX68" fmla="*/ 51102 w 93887"/>
              <a:gd name="connsiteY68" fmla="*/ 13116 h 118252"/>
              <a:gd name="connsiteX69" fmla="*/ 53007 w 93887"/>
              <a:gd name="connsiteY69" fmla="*/ 13354 h 118252"/>
              <a:gd name="connsiteX70" fmla="*/ 57607 w 93887"/>
              <a:gd name="connsiteY70" fmla="*/ 14345 h 118252"/>
              <a:gd name="connsiteX71" fmla="*/ 60064 w 93887"/>
              <a:gd name="connsiteY71" fmla="*/ 19288 h 118252"/>
              <a:gd name="connsiteX72" fmla="*/ 61598 w 93887"/>
              <a:gd name="connsiteY72" fmla="*/ 21060 h 118252"/>
              <a:gd name="connsiteX73" fmla="*/ 62941 w 93887"/>
              <a:gd name="connsiteY73" fmla="*/ 21784 h 118252"/>
              <a:gd name="connsiteX74" fmla="*/ 64637 w 93887"/>
              <a:gd name="connsiteY74" fmla="*/ 21012 h 118252"/>
              <a:gd name="connsiteX75" fmla="*/ 66141 w 93887"/>
              <a:gd name="connsiteY75" fmla="*/ 20098 h 118252"/>
              <a:gd name="connsiteX76" fmla="*/ 66999 w 93887"/>
              <a:gd name="connsiteY76" fmla="*/ 20526 h 118252"/>
              <a:gd name="connsiteX77" fmla="*/ 68866 w 93887"/>
              <a:gd name="connsiteY77" fmla="*/ 23793 h 118252"/>
              <a:gd name="connsiteX78" fmla="*/ 69294 w 93887"/>
              <a:gd name="connsiteY78" fmla="*/ 28060 h 118252"/>
              <a:gd name="connsiteX79" fmla="*/ 69285 w 93887"/>
              <a:gd name="connsiteY79" fmla="*/ 29775 h 118252"/>
              <a:gd name="connsiteX80" fmla="*/ 68627 w 93887"/>
              <a:gd name="connsiteY80" fmla="*/ 32671 h 118252"/>
              <a:gd name="connsiteX81" fmla="*/ 67684 w 93887"/>
              <a:gd name="connsiteY81" fmla="*/ 35738 h 118252"/>
              <a:gd name="connsiteX82" fmla="*/ 66941 w 93887"/>
              <a:gd name="connsiteY82" fmla="*/ 37738 h 118252"/>
              <a:gd name="connsiteX83" fmla="*/ 67256 w 93887"/>
              <a:gd name="connsiteY83" fmla="*/ 39338 h 118252"/>
              <a:gd name="connsiteX84" fmla="*/ 67923 w 93887"/>
              <a:gd name="connsiteY84" fmla="*/ 40681 h 118252"/>
              <a:gd name="connsiteX85" fmla="*/ 69009 w 93887"/>
              <a:gd name="connsiteY85" fmla="*/ 41119 h 118252"/>
              <a:gd name="connsiteX86" fmla="*/ 72571 w 93887"/>
              <a:gd name="connsiteY86" fmla="*/ 43825 h 118252"/>
              <a:gd name="connsiteX87" fmla="*/ 73904 w 93887"/>
              <a:gd name="connsiteY87" fmla="*/ 45711 h 118252"/>
              <a:gd name="connsiteX88" fmla="*/ 75838 w 93887"/>
              <a:gd name="connsiteY88" fmla="*/ 47101 h 118252"/>
              <a:gd name="connsiteX89" fmla="*/ 77305 w 93887"/>
              <a:gd name="connsiteY89" fmla="*/ 47177 h 118252"/>
              <a:gd name="connsiteX90" fmla="*/ 78067 w 93887"/>
              <a:gd name="connsiteY90" fmla="*/ 47949 h 118252"/>
              <a:gd name="connsiteX91" fmla="*/ 78334 w 93887"/>
              <a:gd name="connsiteY91" fmla="*/ 48901 h 118252"/>
              <a:gd name="connsiteX92" fmla="*/ 78134 w 93887"/>
              <a:gd name="connsiteY92" fmla="*/ 51302 h 118252"/>
              <a:gd name="connsiteX93" fmla="*/ 77314 w 93887"/>
              <a:gd name="connsiteY93" fmla="*/ 53550 h 118252"/>
              <a:gd name="connsiteX94" fmla="*/ 77419 w 93887"/>
              <a:gd name="connsiteY94" fmla="*/ 54997 h 118252"/>
              <a:gd name="connsiteX95" fmla="*/ 78714 w 93887"/>
              <a:gd name="connsiteY95" fmla="*/ 56712 h 118252"/>
              <a:gd name="connsiteX96" fmla="*/ 78857 w 93887"/>
              <a:gd name="connsiteY96" fmla="*/ 58693 h 118252"/>
              <a:gd name="connsiteX97" fmla="*/ 78943 w 93887"/>
              <a:gd name="connsiteY97" fmla="*/ 59969 h 118252"/>
              <a:gd name="connsiteX98" fmla="*/ 79629 w 93887"/>
              <a:gd name="connsiteY98" fmla="*/ 60950 h 118252"/>
              <a:gd name="connsiteX99" fmla="*/ 82896 w 93887"/>
              <a:gd name="connsiteY99" fmla="*/ 63132 h 118252"/>
              <a:gd name="connsiteX100" fmla="*/ 87116 w 93887"/>
              <a:gd name="connsiteY100" fmla="*/ 65237 h 118252"/>
              <a:gd name="connsiteX101" fmla="*/ 88192 w 93887"/>
              <a:gd name="connsiteY101" fmla="*/ 67046 h 118252"/>
              <a:gd name="connsiteX102" fmla="*/ 88849 w 93887"/>
              <a:gd name="connsiteY102" fmla="*/ 69332 h 118252"/>
              <a:gd name="connsiteX103" fmla="*/ 88639 w 93887"/>
              <a:gd name="connsiteY103" fmla="*/ 73171 h 118252"/>
              <a:gd name="connsiteX104" fmla="*/ 88363 w 93887"/>
              <a:gd name="connsiteY104" fmla="*/ 76505 h 118252"/>
              <a:gd name="connsiteX105" fmla="*/ 93888 w 93887"/>
              <a:gd name="connsiteY105" fmla="*/ 80981 h 118252"/>
              <a:gd name="connsiteX106" fmla="*/ 93259 w 93887"/>
              <a:gd name="connsiteY106" fmla="*/ 81820 h 118252"/>
              <a:gd name="connsiteX107" fmla="*/ 92402 w 93887"/>
              <a:gd name="connsiteY107" fmla="*/ 82734 h 118252"/>
              <a:gd name="connsiteX108" fmla="*/ 87125 w 93887"/>
              <a:gd name="connsiteY108" fmla="*/ 83410 h 118252"/>
              <a:gd name="connsiteX109" fmla="*/ 86049 w 93887"/>
              <a:gd name="connsiteY109" fmla="*/ 83782 h 118252"/>
              <a:gd name="connsiteX110" fmla="*/ 83753 w 93887"/>
              <a:gd name="connsiteY110" fmla="*/ 80420 h 118252"/>
              <a:gd name="connsiteX111" fmla="*/ 82543 w 93887"/>
              <a:gd name="connsiteY111" fmla="*/ 79991 h 118252"/>
              <a:gd name="connsiteX112" fmla="*/ 81419 w 93887"/>
              <a:gd name="connsiteY112" fmla="*/ 81229 h 118252"/>
              <a:gd name="connsiteX113" fmla="*/ 80086 w 93887"/>
              <a:gd name="connsiteY113" fmla="*/ 81915 h 118252"/>
              <a:gd name="connsiteX114" fmla="*/ 78495 w 93887"/>
              <a:gd name="connsiteY114" fmla="*/ 81572 h 118252"/>
              <a:gd name="connsiteX115" fmla="*/ 76781 w 93887"/>
              <a:gd name="connsiteY115" fmla="*/ 80534 h 118252"/>
              <a:gd name="connsiteX116" fmla="*/ 75914 w 93887"/>
              <a:gd name="connsiteY116" fmla="*/ 79800 h 118252"/>
              <a:gd name="connsiteX117" fmla="*/ 75219 w 93887"/>
              <a:gd name="connsiteY117" fmla="*/ 79715 h 118252"/>
              <a:gd name="connsiteX118" fmla="*/ 74152 w 93887"/>
              <a:gd name="connsiteY118" fmla="*/ 80448 h 118252"/>
              <a:gd name="connsiteX119" fmla="*/ 72733 w 93887"/>
              <a:gd name="connsiteY119" fmla="*/ 80134 h 118252"/>
              <a:gd name="connsiteX120" fmla="*/ 71799 w 93887"/>
              <a:gd name="connsiteY120" fmla="*/ 79305 h 118252"/>
              <a:gd name="connsiteX121" fmla="*/ 70456 w 93887"/>
              <a:gd name="connsiteY121" fmla="*/ 82163 h 118252"/>
              <a:gd name="connsiteX122" fmla="*/ 69637 w 93887"/>
              <a:gd name="connsiteY122" fmla="*/ 82763 h 118252"/>
              <a:gd name="connsiteX123" fmla="*/ 69123 w 93887"/>
              <a:gd name="connsiteY123" fmla="*/ 82677 h 118252"/>
              <a:gd name="connsiteX124" fmla="*/ 69018 w 93887"/>
              <a:gd name="connsiteY124" fmla="*/ 77819 h 118252"/>
              <a:gd name="connsiteX125" fmla="*/ 68627 w 93887"/>
              <a:gd name="connsiteY125" fmla="*/ 77086 h 118252"/>
              <a:gd name="connsiteX126" fmla="*/ 67560 w 93887"/>
              <a:gd name="connsiteY126" fmla="*/ 76962 h 118252"/>
              <a:gd name="connsiteX127" fmla="*/ 64989 w 93887"/>
              <a:gd name="connsiteY127" fmla="*/ 78124 h 118252"/>
              <a:gd name="connsiteX128" fmla="*/ 62541 w 93887"/>
              <a:gd name="connsiteY128" fmla="*/ 79620 h 118252"/>
              <a:gd name="connsiteX129" fmla="*/ 61713 w 93887"/>
              <a:gd name="connsiteY129" fmla="*/ 80943 h 118252"/>
              <a:gd name="connsiteX130" fmla="*/ 61798 w 93887"/>
              <a:gd name="connsiteY130" fmla="*/ 83334 h 118252"/>
              <a:gd name="connsiteX131" fmla="*/ 62150 w 93887"/>
              <a:gd name="connsiteY131" fmla="*/ 86182 h 118252"/>
              <a:gd name="connsiteX132" fmla="*/ 63817 w 93887"/>
              <a:gd name="connsiteY132" fmla="*/ 90497 h 118252"/>
              <a:gd name="connsiteX133" fmla="*/ 62903 w 93887"/>
              <a:gd name="connsiteY133" fmla="*/ 92373 h 118252"/>
              <a:gd name="connsiteX134" fmla="*/ 62256 w 93887"/>
              <a:gd name="connsiteY134" fmla="*/ 95364 h 118252"/>
              <a:gd name="connsiteX135" fmla="*/ 59636 w 93887"/>
              <a:gd name="connsiteY135" fmla="*/ 98098 h 118252"/>
              <a:gd name="connsiteX136" fmla="*/ 56664 w 93887"/>
              <a:gd name="connsiteY136" fmla="*/ 99689 h 118252"/>
              <a:gd name="connsiteX137" fmla="*/ 56416 w 93887"/>
              <a:gd name="connsiteY137" fmla="*/ 102946 h 118252"/>
              <a:gd name="connsiteX138" fmla="*/ 54769 w 93887"/>
              <a:gd name="connsiteY138" fmla="*/ 105165 h 118252"/>
              <a:gd name="connsiteX139" fmla="*/ 51949 w 93887"/>
              <a:gd name="connsiteY139" fmla="*/ 107385 h 118252"/>
              <a:gd name="connsiteX140" fmla="*/ 50063 w 93887"/>
              <a:gd name="connsiteY140" fmla="*/ 110061 h 118252"/>
              <a:gd name="connsiteX141" fmla="*/ 50539 w 93887"/>
              <a:gd name="connsiteY141" fmla="*/ 111881 h 118252"/>
              <a:gd name="connsiteX142" fmla="*/ 50654 w 93887"/>
              <a:gd name="connsiteY142" fmla="*/ 113614 h 118252"/>
              <a:gd name="connsiteX143" fmla="*/ 50330 w 93887"/>
              <a:gd name="connsiteY143" fmla="*/ 114786 h 118252"/>
              <a:gd name="connsiteX144" fmla="*/ 50263 w 93887"/>
              <a:gd name="connsiteY144" fmla="*/ 115691 h 118252"/>
              <a:gd name="connsiteX145" fmla="*/ 49520 w 93887"/>
              <a:gd name="connsiteY145" fmla="*/ 116091 h 118252"/>
              <a:gd name="connsiteX146" fmla="*/ 45215 w 93887"/>
              <a:gd name="connsiteY146" fmla="*/ 116424 h 118252"/>
              <a:gd name="connsiteX147" fmla="*/ 43996 w 93887"/>
              <a:gd name="connsiteY147" fmla="*/ 116986 h 118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93887" h="118252">
                <a:moveTo>
                  <a:pt x="42596" y="118253"/>
                </a:moveTo>
                <a:lnTo>
                  <a:pt x="41262" y="115843"/>
                </a:lnTo>
                <a:lnTo>
                  <a:pt x="39910" y="113738"/>
                </a:lnTo>
                <a:lnTo>
                  <a:pt x="38919" y="112604"/>
                </a:lnTo>
                <a:lnTo>
                  <a:pt x="39338" y="112081"/>
                </a:lnTo>
                <a:lnTo>
                  <a:pt x="40414" y="111481"/>
                </a:lnTo>
                <a:lnTo>
                  <a:pt x="41186" y="110766"/>
                </a:lnTo>
                <a:lnTo>
                  <a:pt x="41100" y="108252"/>
                </a:lnTo>
                <a:lnTo>
                  <a:pt x="40529" y="105356"/>
                </a:lnTo>
                <a:lnTo>
                  <a:pt x="40005" y="103956"/>
                </a:lnTo>
                <a:lnTo>
                  <a:pt x="39957" y="101755"/>
                </a:lnTo>
                <a:lnTo>
                  <a:pt x="39586" y="98327"/>
                </a:lnTo>
                <a:lnTo>
                  <a:pt x="40110" y="91945"/>
                </a:lnTo>
                <a:lnTo>
                  <a:pt x="42262" y="83906"/>
                </a:lnTo>
                <a:lnTo>
                  <a:pt x="43453" y="79896"/>
                </a:lnTo>
                <a:lnTo>
                  <a:pt x="42872" y="77696"/>
                </a:lnTo>
                <a:lnTo>
                  <a:pt x="43319" y="72552"/>
                </a:lnTo>
                <a:lnTo>
                  <a:pt x="42386" y="70009"/>
                </a:lnTo>
                <a:lnTo>
                  <a:pt x="40929" y="66675"/>
                </a:lnTo>
                <a:lnTo>
                  <a:pt x="38843" y="59407"/>
                </a:lnTo>
                <a:lnTo>
                  <a:pt x="36233" y="56874"/>
                </a:lnTo>
                <a:lnTo>
                  <a:pt x="33014" y="54083"/>
                </a:lnTo>
                <a:lnTo>
                  <a:pt x="31642" y="51978"/>
                </a:lnTo>
                <a:lnTo>
                  <a:pt x="30718" y="49654"/>
                </a:lnTo>
                <a:lnTo>
                  <a:pt x="28803" y="47339"/>
                </a:lnTo>
                <a:lnTo>
                  <a:pt x="26603" y="45215"/>
                </a:lnTo>
                <a:lnTo>
                  <a:pt x="23974" y="39891"/>
                </a:lnTo>
                <a:lnTo>
                  <a:pt x="22612" y="37481"/>
                </a:lnTo>
                <a:lnTo>
                  <a:pt x="22193" y="36843"/>
                </a:lnTo>
                <a:lnTo>
                  <a:pt x="19192" y="33414"/>
                </a:lnTo>
                <a:lnTo>
                  <a:pt x="17621" y="30318"/>
                </a:lnTo>
                <a:lnTo>
                  <a:pt x="16821" y="27765"/>
                </a:lnTo>
                <a:lnTo>
                  <a:pt x="16364" y="25413"/>
                </a:lnTo>
                <a:lnTo>
                  <a:pt x="14249" y="20736"/>
                </a:lnTo>
                <a:lnTo>
                  <a:pt x="12335" y="17221"/>
                </a:lnTo>
                <a:lnTo>
                  <a:pt x="10516" y="14707"/>
                </a:lnTo>
                <a:lnTo>
                  <a:pt x="9677" y="12925"/>
                </a:lnTo>
                <a:lnTo>
                  <a:pt x="7544" y="10687"/>
                </a:lnTo>
                <a:lnTo>
                  <a:pt x="4505" y="8896"/>
                </a:lnTo>
                <a:lnTo>
                  <a:pt x="2534" y="8592"/>
                </a:lnTo>
                <a:lnTo>
                  <a:pt x="0" y="8734"/>
                </a:lnTo>
                <a:lnTo>
                  <a:pt x="581" y="7363"/>
                </a:lnTo>
                <a:lnTo>
                  <a:pt x="6096" y="3638"/>
                </a:lnTo>
                <a:lnTo>
                  <a:pt x="7534" y="4248"/>
                </a:lnTo>
                <a:lnTo>
                  <a:pt x="10420" y="4391"/>
                </a:lnTo>
                <a:lnTo>
                  <a:pt x="16297" y="4267"/>
                </a:lnTo>
                <a:lnTo>
                  <a:pt x="19192" y="1810"/>
                </a:lnTo>
                <a:lnTo>
                  <a:pt x="20984" y="2495"/>
                </a:lnTo>
                <a:lnTo>
                  <a:pt x="22440" y="1391"/>
                </a:lnTo>
                <a:lnTo>
                  <a:pt x="24869" y="0"/>
                </a:lnTo>
                <a:lnTo>
                  <a:pt x="25222" y="295"/>
                </a:lnTo>
                <a:lnTo>
                  <a:pt x="25527" y="514"/>
                </a:lnTo>
                <a:lnTo>
                  <a:pt x="29280" y="1133"/>
                </a:lnTo>
                <a:lnTo>
                  <a:pt x="32109" y="2467"/>
                </a:lnTo>
                <a:lnTo>
                  <a:pt x="33994" y="4515"/>
                </a:lnTo>
                <a:lnTo>
                  <a:pt x="35947" y="5782"/>
                </a:lnTo>
                <a:lnTo>
                  <a:pt x="37948" y="6277"/>
                </a:lnTo>
                <a:lnTo>
                  <a:pt x="39062" y="7306"/>
                </a:lnTo>
                <a:lnTo>
                  <a:pt x="39281" y="8849"/>
                </a:lnTo>
                <a:lnTo>
                  <a:pt x="41167" y="9611"/>
                </a:lnTo>
                <a:lnTo>
                  <a:pt x="44701" y="9592"/>
                </a:lnTo>
                <a:lnTo>
                  <a:pt x="46196" y="10611"/>
                </a:lnTo>
                <a:lnTo>
                  <a:pt x="45663" y="12678"/>
                </a:lnTo>
                <a:lnTo>
                  <a:pt x="46025" y="13354"/>
                </a:lnTo>
                <a:lnTo>
                  <a:pt x="47282" y="12649"/>
                </a:lnTo>
                <a:lnTo>
                  <a:pt x="48234" y="13259"/>
                </a:lnTo>
                <a:lnTo>
                  <a:pt x="48730" y="14783"/>
                </a:lnTo>
                <a:lnTo>
                  <a:pt x="49301" y="15507"/>
                </a:lnTo>
                <a:lnTo>
                  <a:pt x="51102" y="13116"/>
                </a:lnTo>
                <a:lnTo>
                  <a:pt x="53007" y="13354"/>
                </a:lnTo>
                <a:lnTo>
                  <a:pt x="57607" y="14345"/>
                </a:lnTo>
                <a:lnTo>
                  <a:pt x="60064" y="19288"/>
                </a:lnTo>
                <a:lnTo>
                  <a:pt x="61598" y="21060"/>
                </a:lnTo>
                <a:lnTo>
                  <a:pt x="62941" y="21784"/>
                </a:lnTo>
                <a:lnTo>
                  <a:pt x="64637" y="21012"/>
                </a:lnTo>
                <a:lnTo>
                  <a:pt x="66141" y="20098"/>
                </a:lnTo>
                <a:lnTo>
                  <a:pt x="66999" y="20526"/>
                </a:lnTo>
                <a:lnTo>
                  <a:pt x="68866" y="23793"/>
                </a:lnTo>
                <a:lnTo>
                  <a:pt x="69294" y="28060"/>
                </a:lnTo>
                <a:lnTo>
                  <a:pt x="69285" y="29775"/>
                </a:lnTo>
                <a:lnTo>
                  <a:pt x="68627" y="32671"/>
                </a:lnTo>
                <a:lnTo>
                  <a:pt x="67684" y="35738"/>
                </a:lnTo>
                <a:lnTo>
                  <a:pt x="66941" y="37738"/>
                </a:lnTo>
                <a:lnTo>
                  <a:pt x="67256" y="39338"/>
                </a:lnTo>
                <a:lnTo>
                  <a:pt x="67923" y="40681"/>
                </a:lnTo>
                <a:lnTo>
                  <a:pt x="69009" y="41119"/>
                </a:lnTo>
                <a:lnTo>
                  <a:pt x="72571" y="43825"/>
                </a:lnTo>
                <a:lnTo>
                  <a:pt x="73904" y="45711"/>
                </a:lnTo>
                <a:lnTo>
                  <a:pt x="75838" y="47101"/>
                </a:lnTo>
                <a:lnTo>
                  <a:pt x="77305" y="47177"/>
                </a:lnTo>
                <a:lnTo>
                  <a:pt x="78067" y="47949"/>
                </a:lnTo>
                <a:lnTo>
                  <a:pt x="78334" y="48901"/>
                </a:lnTo>
                <a:lnTo>
                  <a:pt x="78134" y="51302"/>
                </a:lnTo>
                <a:lnTo>
                  <a:pt x="77314" y="53550"/>
                </a:lnTo>
                <a:lnTo>
                  <a:pt x="77419" y="54997"/>
                </a:lnTo>
                <a:lnTo>
                  <a:pt x="78714" y="56712"/>
                </a:lnTo>
                <a:lnTo>
                  <a:pt x="78857" y="58693"/>
                </a:lnTo>
                <a:lnTo>
                  <a:pt x="78943" y="59969"/>
                </a:lnTo>
                <a:lnTo>
                  <a:pt x="79629" y="60950"/>
                </a:lnTo>
                <a:lnTo>
                  <a:pt x="82896" y="63132"/>
                </a:lnTo>
                <a:lnTo>
                  <a:pt x="87116" y="65237"/>
                </a:lnTo>
                <a:lnTo>
                  <a:pt x="88192" y="67046"/>
                </a:lnTo>
                <a:lnTo>
                  <a:pt x="88849" y="69332"/>
                </a:lnTo>
                <a:lnTo>
                  <a:pt x="88639" y="73171"/>
                </a:lnTo>
                <a:lnTo>
                  <a:pt x="88363" y="76505"/>
                </a:lnTo>
                <a:lnTo>
                  <a:pt x="93888" y="80981"/>
                </a:lnTo>
                <a:lnTo>
                  <a:pt x="93259" y="81820"/>
                </a:lnTo>
                <a:lnTo>
                  <a:pt x="92402" y="82734"/>
                </a:lnTo>
                <a:lnTo>
                  <a:pt x="87125" y="83410"/>
                </a:lnTo>
                <a:lnTo>
                  <a:pt x="86049" y="83782"/>
                </a:lnTo>
                <a:lnTo>
                  <a:pt x="83753" y="80420"/>
                </a:lnTo>
                <a:lnTo>
                  <a:pt x="82543" y="79991"/>
                </a:lnTo>
                <a:lnTo>
                  <a:pt x="81419" y="81229"/>
                </a:lnTo>
                <a:lnTo>
                  <a:pt x="80086" y="81915"/>
                </a:lnTo>
                <a:lnTo>
                  <a:pt x="78495" y="81572"/>
                </a:lnTo>
                <a:lnTo>
                  <a:pt x="76781" y="80534"/>
                </a:lnTo>
                <a:lnTo>
                  <a:pt x="75914" y="79800"/>
                </a:lnTo>
                <a:lnTo>
                  <a:pt x="75219" y="79715"/>
                </a:lnTo>
                <a:lnTo>
                  <a:pt x="74152" y="80448"/>
                </a:lnTo>
                <a:lnTo>
                  <a:pt x="72733" y="80134"/>
                </a:lnTo>
                <a:lnTo>
                  <a:pt x="71799" y="79305"/>
                </a:lnTo>
                <a:lnTo>
                  <a:pt x="70456" y="82163"/>
                </a:lnTo>
                <a:lnTo>
                  <a:pt x="69637" y="82763"/>
                </a:lnTo>
                <a:lnTo>
                  <a:pt x="69123" y="82677"/>
                </a:lnTo>
                <a:lnTo>
                  <a:pt x="69018" y="77819"/>
                </a:lnTo>
                <a:lnTo>
                  <a:pt x="68627" y="77086"/>
                </a:lnTo>
                <a:lnTo>
                  <a:pt x="67560" y="76962"/>
                </a:lnTo>
                <a:lnTo>
                  <a:pt x="64989" y="78124"/>
                </a:lnTo>
                <a:lnTo>
                  <a:pt x="62541" y="79620"/>
                </a:lnTo>
                <a:lnTo>
                  <a:pt x="61713" y="80943"/>
                </a:lnTo>
                <a:lnTo>
                  <a:pt x="61798" y="83334"/>
                </a:lnTo>
                <a:lnTo>
                  <a:pt x="62150" y="86182"/>
                </a:lnTo>
                <a:lnTo>
                  <a:pt x="63817" y="90497"/>
                </a:lnTo>
                <a:lnTo>
                  <a:pt x="62903" y="92373"/>
                </a:lnTo>
                <a:lnTo>
                  <a:pt x="62256" y="95364"/>
                </a:lnTo>
                <a:lnTo>
                  <a:pt x="59636" y="98098"/>
                </a:lnTo>
                <a:lnTo>
                  <a:pt x="56664" y="99689"/>
                </a:lnTo>
                <a:lnTo>
                  <a:pt x="56416" y="102946"/>
                </a:lnTo>
                <a:lnTo>
                  <a:pt x="54769" y="105165"/>
                </a:lnTo>
                <a:lnTo>
                  <a:pt x="51949" y="107385"/>
                </a:lnTo>
                <a:lnTo>
                  <a:pt x="50063" y="110061"/>
                </a:lnTo>
                <a:lnTo>
                  <a:pt x="50539" y="111881"/>
                </a:lnTo>
                <a:lnTo>
                  <a:pt x="50654" y="113614"/>
                </a:lnTo>
                <a:lnTo>
                  <a:pt x="50330" y="114786"/>
                </a:lnTo>
                <a:lnTo>
                  <a:pt x="50263" y="115691"/>
                </a:lnTo>
                <a:lnTo>
                  <a:pt x="49520" y="116091"/>
                </a:lnTo>
                <a:lnTo>
                  <a:pt x="45215" y="116424"/>
                </a:lnTo>
                <a:lnTo>
                  <a:pt x="43996" y="116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3054E14D-1975-D3C7-D06B-DBC56F0584C4}"/>
              </a:ext>
            </a:extLst>
          </p:cNvPr>
          <p:cNvSpPr/>
          <p:nvPr/>
        </p:nvSpPr>
        <p:spPr>
          <a:xfrm>
            <a:off x="5872480" y="3312160"/>
            <a:ext cx="38832" cy="3600"/>
          </a:xfrm>
          <a:custGeom>
            <a:avLst/>
            <a:gdLst>
              <a:gd name="connsiteX0" fmla="*/ 167907 w 193148"/>
              <a:gd name="connsiteY0" fmla="*/ 9496 h 379761"/>
              <a:gd name="connsiteX1" fmla="*/ 169136 w 193148"/>
              <a:gd name="connsiteY1" fmla="*/ 12344 h 379761"/>
              <a:gd name="connsiteX2" fmla="*/ 170564 w 193148"/>
              <a:gd name="connsiteY2" fmla="*/ 15078 h 379761"/>
              <a:gd name="connsiteX3" fmla="*/ 175031 w 193148"/>
              <a:gd name="connsiteY3" fmla="*/ 21688 h 379761"/>
              <a:gd name="connsiteX4" fmla="*/ 176946 w 193148"/>
              <a:gd name="connsiteY4" fmla="*/ 24231 h 379761"/>
              <a:gd name="connsiteX5" fmla="*/ 178575 w 193148"/>
              <a:gd name="connsiteY5" fmla="*/ 26936 h 379761"/>
              <a:gd name="connsiteX6" fmla="*/ 179365 w 193148"/>
              <a:gd name="connsiteY6" fmla="*/ 32337 h 379761"/>
              <a:gd name="connsiteX7" fmla="*/ 182213 w 193148"/>
              <a:gd name="connsiteY7" fmla="*/ 40738 h 379761"/>
              <a:gd name="connsiteX8" fmla="*/ 184890 w 193148"/>
              <a:gd name="connsiteY8" fmla="*/ 53387 h 379761"/>
              <a:gd name="connsiteX9" fmla="*/ 185709 w 193148"/>
              <a:gd name="connsiteY9" fmla="*/ 66389 h 379761"/>
              <a:gd name="connsiteX10" fmla="*/ 186537 w 193148"/>
              <a:gd name="connsiteY10" fmla="*/ 72361 h 379761"/>
              <a:gd name="connsiteX11" fmla="*/ 188623 w 193148"/>
              <a:gd name="connsiteY11" fmla="*/ 77991 h 379761"/>
              <a:gd name="connsiteX12" fmla="*/ 192043 w 193148"/>
              <a:gd name="connsiteY12" fmla="*/ 83839 h 379761"/>
              <a:gd name="connsiteX13" fmla="*/ 193148 w 193148"/>
              <a:gd name="connsiteY13" fmla="*/ 90344 h 379761"/>
              <a:gd name="connsiteX14" fmla="*/ 191052 w 193148"/>
              <a:gd name="connsiteY14" fmla="*/ 97060 h 379761"/>
              <a:gd name="connsiteX15" fmla="*/ 188033 w 193148"/>
              <a:gd name="connsiteY15" fmla="*/ 103394 h 379761"/>
              <a:gd name="connsiteX16" fmla="*/ 187252 w 193148"/>
              <a:gd name="connsiteY16" fmla="*/ 104584 h 379761"/>
              <a:gd name="connsiteX17" fmla="*/ 185833 w 193148"/>
              <a:gd name="connsiteY17" fmla="*/ 106213 h 379761"/>
              <a:gd name="connsiteX18" fmla="*/ 185195 w 193148"/>
              <a:gd name="connsiteY18" fmla="*/ 106146 h 379761"/>
              <a:gd name="connsiteX19" fmla="*/ 182775 w 193148"/>
              <a:gd name="connsiteY19" fmla="*/ 104508 h 379761"/>
              <a:gd name="connsiteX20" fmla="*/ 180794 w 193148"/>
              <a:gd name="connsiteY20" fmla="*/ 101832 h 379761"/>
              <a:gd name="connsiteX21" fmla="*/ 178289 w 193148"/>
              <a:gd name="connsiteY21" fmla="*/ 95536 h 379761"/>
              <a:gd name="connsiteX22" fmla="*/ 177375 w 193148"/>
              <a:gd name="connsiteY22" fmla="*/ 92345 h 379761"/>
              <a:gd name="connsiteX23" fmla="*/ 176327 w 193148"/>
              <a:gd name="connsiteY23" fmla="*/ 91840 h 379761"/>
              <a:gd name="connsiteX24" fmla="*/ 173393 w 193148"/>
              <a:gd name="connsiteY24" fmla="*/ 92116 h 379761"/>
              <a:gd name="connsiteX25" fmla="*/ 171269 w 193148"/>
              <a:gd name="connsiteY25" fmla="*/ 94097 h 379761"/>
              <a:gd name="connsiteX26" fmla="*/ 170879 w 193148"/>
              <a:gd name="connsiteY26" fmla="*/ 95345 h 379761"/>
              <a:gd name="connsiteX27" fmla="*/ 171335 w 193148"/>
              <a:gd name="connsiteY27" fmla="*/ 98898 h 379761"/>
              <a:gd name="connsiteX28" fmla="*/ 172145 w 193148"/>
              <a:gd name="connsiteY28" fmla="*/ 102089 h 379761"/>
              <a:gd name="connsiteX29" fmla="*/ 172498 w 193148"/>
              <a:gd name="connsiteY29" fmla="*/ 105337 h 379761"/>
              <a:gd name="connsiteX30" fmla="*/ 172564 w 193148"/>
              <a:gd name="connsiteY30" fmla="*/ 109423 h 379761"/>
              <a:gd name="connsiteX31" fmla="*/ 173355 w 193148"/>
              <a:gd name="connsiteY31" fmla="*/ 110661 h 379761"/>
              <a:gd name="connsiteX32" fmla="*/ 174517 w 193148"/>
              <a:gd name="connsiteY32" fmla="*/ 111700 h 379761"/>
              <a:gd name="connsiteX33" fmla="*/ 175726 w 193148"/>
              <a:gd name="connsiteY33" fmla="*/ 114376 h 379761"/>
              <a:gd name="connsiteX34" fmla="*/ 175936 w 193148"/>
              <a:gd name="connsiteY34" fmla="*/ 120758 h 379761"/>
              <a:gd name="connsiteX35" fmla="*/ 175193 w 193148"/>
              <a:gd name="connsiteY35" fmla="*/ 123987 h 379761"/>
              <a:gd name="connsiteX36" fmla="*/ 173127 w 193148"/>
              <a:gd name="connsiteY36" fmla="*/ 126768 h 379761"/>
              <a:gd name="connsiteX37" fmla="*/ 173250 w 193148"/>
              <a:gd name="connsiteY37" fmla="*/ 128302 h 379761"/>
              <a:gd name="connsiteX38" fmla="*/ 174022 w 193148"/>
              <a:gd name="connsiteY38" fmla="*/ 129883 h 379761"/>
              <a:gd name="connsiteX39" fmla="*/ 173288 w 193148"/>
              <a:gd name="connsiteY39" fmla="*/ 130835 h 379761"/>
              <a:gd name="connsiteX40" fmla="*/ 170536 w 193148"/>
              <a:gd name="connsiteY40" fmla="*/ 132036 h 379761"/>
              <a:gd name="connsiteX41" fmla="*/ 169421 w 193148"/>
              <a:gd name="connsiteY41" fmla="*/ 133102 h 379761"/>
              <a:gd name="connsiteX42" fmla="*/ 167935 w 193148"/>
              <a:gd name="connsiteY42" fmla="*/ 135931 h 379761"/>
              <a:gd name="connsiteX43" fmla="*/ 165525 w 193148"/>
              <a:gd name="connsiteY43" fmla="*/ 141703 h 379761"/>
              <a:gd name="connsiteX44" fmla="*/ 165202 w 193148"/>
              <a:gd name="connsiteY44" fmla="*/ 144656 h 379761"/>
              <a:gd name="connsiteX45" fmla="*/ 166707 w 193148"/>
              <a:gd name="connsiteY45" fmla="*/ 153648 h 379761"/>
              <a:gd name="connsiteX46" fmla="*/ 166288 w 193148"/>
              <a:gd name="connsiteY46" fmla="*/ 160029 h 379761"/>
              <a:gd name="connsiteX47" fmla="*/ 163220 w 193148"/>
              <a:gd name="connsiteY47" fmla="*/ 172269 h 379761"/>
              <a:gd name="connsiteX48" fmla="*/ 161449 w 193148"/>
              <a:gd name="connsiteY48" fmla="*/ 178089 h 379761"/>
              <a:gd name="connsiteX49" fmla="*/ 158944 w 193148"/>
              <a:gd name="connsiteY49" fmla="*/ 185052 h 379761"/>
              <a:gd name="connsiteX50" fmla="*/ 155114 w 193148"/>
              <a:gd name="connsiteY50" fmla="*/ 194243 h 379761"/>
              <a:gd name="connsiteX51" fmla="*/ 151324 w 193148"/>
              <a:gd name="connsiteY51" fmla="*/ 205816 h 379761"/>
              <a:gd name="connsiteX52" fmla="*/ 148104 w 193148"/>
              <a:gd name="connsiteY52" fmla="*/ 217751 h 379761"/>
              <a:gd name="connsiteX53" fmla="*/ 145723 w 193148"/>
              <a:gd name="connsiteY53" fmla="*/ 224942 h 379761"/>
              <a:gd name="connsiteX54" fmla="*/ 143018 w 193148"/>
              <a:gd name="connsiteY54" fmla="*/ 232038 h 379761"/>
              <a:gd name="connsiteX55" fmla="*/ 139312 w 193148"/>
              <a:gd name="connsiteY55" fmla="*/ 244602 h 379761"/>
              <a:gd name="connsiteX56" fmla="*/ 136170 w 193148"/>
              <a:gd name="connsiteY56" fmla="*/ 257394 h 379761"/>
              <a:gd name="connsiteX57" fmla="*/ 131493 w 193148"/>
              <a:gd name="connsiteY57" fmla="*/ 271510 h 379761"/>
              <a:gd name="connsiteX58" fmla="*/ 125035 w 193148"/>
              <a:gd name="connsiteY58" fmla="*/ 287312 h 379761"/>
              <a:gd name="connsiteX59" fmla="*/ 124340 w 193148"/>
              <a:gd name="connsiteY59" fmla="*/ 289379 h 379761"/>
              <a:gd name="connsiteX60" fmla="*/ 122997 w 193148"/>
              <a:gd name="connsiteY60" fmla="*/ 297485 h 379761"/>
              <a:gd name="connsiteX61" fmla="*/ 121548 w 193148"/>
              <a:gd name="connsiteY61" fmla="*/ 304533 h 379761"/>
              <a:gd name="connsiteX62" fmla="*/ 119815 w 193148"/>
              <a:gd name="connsiteY62" fmla="*/ 311525 h 379761"/>
              <a:gd name="connsiteX63" fmla="*/ 116195 w 193148"/>
              <a:gd name="connsiteY63" fmla="*/ 323107 h 379761"/>
              <a:gd name="connsiteX64" fmla="*/ 115786 w 193148"/>
              <a:gd name="connsiteY64" fmla="*/ 326679 h 379761"/>
              <a:gd name="connsiteX65" fmla="*/ 114967 w 193148"/>
              <a:gd name="connsiteY65" fmla="*/ 330117 h 379761"/>
              <a:gd name="connsiteX66" fmla="*/ 111480 w 193148"/>
              <a:gd name="connsiteY66" fmla="*/ 337414 h 379761"/>
              <a:gd name="connsiteX67" fmla="*/ 110004 w 193148"/>
              <a:gd name="connsiteY67" fmla="*/ 340128 h 379761"/>
              <a:gd name="connsiteX68" fmla="*/ 108966 w 193148"/>
              <a:gd name="connsiteY68" fmla="*/ 343014 h 379761"/>
              <a:gd name="connsiteX69" fmla="*/ 108375 w 193148"/>
              <a:gd name="connsiteY69" fmla="*/ 346681 h 379761"/>
              <a:gd name="connsiteX70" fmla="*/ 107337 w 193148"/>
              <a:gd name="connsiteY70" fmla="*/ 350225 h 379761"/>
              <a:gd name="connsiteX71" fmla="*/ 104784 w 193148"/>
              <a:gd name="connsiteY71" fmla="*/ 356749 h 379761"/>
              <a:gd name="connsiteX72" fmla="*/ 100984 w 193148"/>
              <a:gd name="connsiteY72" fmla="*/ 362369 h 379761"/>
              <a:gd name="connsiteX73" fmla="*/ 98393 w 193148"/>
              <a:gd name="connsiteY73" fmla="*/ 364417 h 379761"/>
              <a:gd name="connsiteX74" fmla="*/ 92793 w 193148"/>
              <a:gd name="connsiteY74" fmla="*/ 367389 h 379761"/>
              <a:gd name="connsiteX75" fmla="*/ 89954 w 193148"/>
              <a:gd name="connsiteY75" fmla="*/ 367989 h 379761"/>
              <a:gd name="connsiteX76" fmla="*/ 83658 w 193148"/>
              <a:gd name="connsiteY76" fmla="*/ 368055 h 379761"/>
              <a:gd name="connsiteX77" fmla="*/ 77562 w 193148"/>
              <a:gd name="connsiteY77" fmla="*/ 369751 h 379761"/>
              <a:gd name="connsiteX78" fmla="*/ 71209 w 193148"/>
              <a:gd name="connsiteY78" fmla="*/ 373009 h 379761"/>
              <a:gd name="connsiteX79" fmla="*/ 65094 w 193148"/>
              <a:gd name="connsiteY79" fmla="*/ 376752 h 379761"/>
              <a:gd name="connsiteX80" fmla="*/ 62751 w 193148"/>
              <a:gd name="connsiteY80" fmla="*/ 378533 h 379761"/>
              <a:gd name="connsiteX81" fmla="*/ 60170 w 193148"/>
              <a:gd name="connsiteY81" fmla="*/ 379552 h 379761"/>
              <a:gd name="connsiteX82" fmla="*/ 52092 w 193148"/>
              <a:gd name="connsiteY82" fmla="*/ 379762 h 379761"/>
              <a:gd name="connsiteX83" fmla="*/ 49673 w 193148"/>
              <a:gd name="connsiteY83" fmla="*/ 378952 h 379761"/>
              <a:gd name="connsiteX84" fmla="*/ 41586 w 193148"/>
              <a:gd name="connsiteY84" fmla="*/ 372799 h 379761"/>
              <a:gd name="connsiteX85" fmla="*/ 38452 w 193148"/>
              <a:gd name="connsiteY85" fmla="*/ 371789 h 379761"/>
              <a:gd name="connsiteX86" fmla="*/ 32518 w 193148"/>
              <a:gd name="connsiteY86" fmla="*/ 370951 h 379761"/>
              <a:gd name="connsiteX87" fmla="*/ 30728 w 193148"/>
              <a:gd name="connsiteY87" fmla="*/ 370427 h 379761"/>
              <a:gd name="connsiteX88" fmla="*/ 29099 w 193148"/>
              <a:gd name="connsiteY88" fmla="*/ 369627 h 379761"/>
              <a:gd name="connsiteX89" fmla="*/ 26698 w 193148"/>
              <a:gd name="connsiteY89" fmla="*/ 366417 h 379761"/>
              <a:gd name="connsiteX90" fmla="*/ 21936 w 193148"/>
              <a:gd name="connsiteY90" fmla="*/ 363712 h 379761"/>
              <a:gd name="connsiteX91" fmla="*/ 20793 w 193148"/>
              <a:gd name="connsiteY91" fmla="*/ 362864 h 379761"/>
              <a:gd name="connsiteX92" fmla="*/ 20069 w 193148"/>
              <a:gd name="connsiteY92" fmla="*/ 360997 h 379761"/>
              <a:gd name="connsiteX93" fmla="*/ 19574 w 193148"/>
              <a:gd name="connsiteY93" fmla="*/ 358987 h 379761"/>
              <a:gd name="connsiteX94" fmla="*/ 18336 w 193148"/>
              <a:gd name="connsiteY94" fmla="*/ 356740 h 379761"/>
              <a:gd name="connsiteX95" fmla="*/ 17421 w 193148"/>
              <a:gd name="connsiteY95" fmla="*/ 352463 h 379761"/>
              <a:gd name="connsiteX96" fmla="*/ 15869 w 193148"/>
              <a:gd name="connsiteY96" fmla="*/ 349482 h 379761"/>
              <a:gd name="connsiteX97" fmla="*/ 11487 w 193148"/>
              <a:gd name="connsiteY97" fmla="*/ 344214 h 379761"/>
              <a:gd name="connsiteX98" fmla="*/ 11020 w 193148"/>
              <a:gd name="connsiteY98" fmla="*/ 342529 h 379761"/>
              <a:gd name="connsiteX99" fmla="*/ 10668 w 193148"/>
              <a:gd name="connsiteY99" fmla="*/ 336947 h 379761"/>
              <a:gd name="connsiteX100" fmla="*/ 10811 w 193148"/>
              <a:gd name="connsiteY100" fmla="*/ 333175 h 379761"/>
              <a:gd name="connsiteX101" fmla="*/ 10383 w 193148"/>
              <a:gd name="connsiteY101" fmla="*/ 326279 h 379761"/>
              <a:gd name="connsiteX102" fmla="*/ 10887 w 193148"/>
              <a:gd name="connsiteY102" fmla="*/ 323040 h 379761"/>
              <a:gd name="connsiteX103" fmla="*/ 12430 w 193148"/>
              <a:gd name="connsiteY103" fmla="*/ 320126 h 379761"/>
              <a:gd name="connsiteX104" fmla="*/ 11802 w 193148"/>
              <a:gd name="connsiteY104" fmla="*/ 316973 h 379761"/>
              <a:gd name="connsiteX105" fmla="*/ 10163 w 193148"/>
              <a:gd name="connsiteY105" fmla="*/ 313658 h 379761"/>
              <a:gd name="connsiteX106" fmla="*/ 9553 w 193148"/>
              <a:gd name="connsiteY106" fmla="*/ 310239 h 379761"/>
              <a:gd name="connsiteX107" fmla="*/ 8354 w 193148"/>
              <a:gd name="connsiteY107" fmla="*/ 307124 h 379761"/>
              <a:gd name="connsiteX108" fmla="*/ 3763 w 193148"/>
              <a:gd name="connsiteY108" fmla="*/ 301523 h 379761"/>
              <a:gd name="connsiteX109" fmla="*/ 2686 w 193148"/>
              <a:gd name="connsiteY109" fmla="*/ 298771 h 379761"/>
              <a:gd name="connsiteX110" fmla="*/ 1943 w 193148"/>
              <a:gd name="connsiteY110" fmla="*/ 295923 h 379761"/>
              <a:gd name="connsiteX111" fmla="*/ 209 w 193148"/>
              <a:gd name="connsiteY111" fmla="*/ 287055 h 379761"/>
              <a:gd name="connsiteX112" fmla="*/ 0 w 193148"/>
              <a:gd name="connsiteY112" fmla="*/ 283969 h 379761"/>
              <a:gd name="connsiteX113" fmla="*/ 257 w 193148"/>
              <a:gd name="connsiteY113" fmla="*/ 277453 h 379761"/>
              <a:gd name="connsiteX114" fmla="*/ 895 w 193148"/>
              <a:gd name="connsiteY114" fmla="*/ 274101 h 379761"/>
              <a:gd name="connsiteX115" fmla="*/ 2010 w 193148"/>
              <a:gd name="connsiteY115" fmla="*/ 271767 h 379761"/>
              <a:gd name="connsiteX116" fmla="*/ 2286 w 193148"/>
              <a:gd name="connsiteY116" fmla="*/ 270024 h 379761"/>
              <a:gd name="connsiteX117" fmla="*/ 3010 w 193148"/>
              <a:gd name="connsiteY117" fmla="*/ 268529 h 379761"/>
              <a:gd name="connsiteX118" fmla="*/ 4096 w 193148"/>
              <a:gd name="connsiteY118" fmla="*/ 267338 h 379761"/>
              <a:gd name="connsiteX119" fmla="*/ 4829 w 193148"/>
              <a:gd name="connsiteY119" fmla="*/ 265919 h 379761"/>
              <a:gd name="connsiteX120" fmla="*/ 6544 w 193148"/>
              <a:gd name="connsiteY120" fmla="*/ 257632 h 379761"/>
              <a:gd name="connsiteX121" fmla="*/ 8715 w 193148"/>
              <a:gd name="connsiteY121" fmla="*/ 255794 h 379761"/>
              <a:gd name="connsiteX122" fmla="*/ 11935 w 193148"/>
              <a:gd name="connsiteY122" fmla="*/ 254736 h 379761"/>
              <a:gd name="connsiteX123" fmla="*/ 14516 w 193148"/>
              <a:gd name="connsiteY123" fmla="*/ 252574 h 379761"/>
              <a:gd name="connsiteX124" fmla="*/ 16002 w 193148"/>
              <a:gd name="connsiteY124" fmla="*/ 249660 h 379761"/>
              <a:gd name="connsiteX125" fmla="*/ 17488 w 193148"/>
              <a:gd name="connsiteY125" fmla="*/ 243650 h 379761"/>
              <a:gd name="connsiteX126" fmla="*/ 21546 w 193148"/>
              <a:gd name="connsiteY126" fmla="*/ 237697 h 379761"/>
              <a:gd name="connsiteX127" fmla="*/ 22993 w 193148"/>
              <a:gd name="connsiteY127" fmla="*/ 234572 h 379761"/>
              <a:gd name="connsiteX128" fmla="*/ 26270 w 193148"/>
              <a:gd name="connsiteY128" fmla="*/ 229848 h 379761"/>
              <a:gd name="connsiteX129" fmla="*/ 29166 w 193148"/>
              <a:gd name="connsiteY129" fmla="*/ 223218 h 379761"/>
              <a:gd name="connsiteX130" fmla="*/ 30042 w 193148"/>
              <a:gd name="connsiteY130" fmla="*/ 220094 h 379761"/>
              <a:gd name="connsiteX131" fmla="*/ 30670 w 193148"/>
              <a:gd name="connsiteY131" fmla="*/ 216903 h 379761"/>
              <a:gd name="connsiteX132" fmla="*/ 31404 w 193148"/>
              <a:gd name="connsiteY132" fmla="*/ 209902 h 379761"/>
              <a:gd name="connsiteX133" fmla="*/ 31956 w 193148"/>
              <a:gd name="connsiteY133" fmla="*/ 206426 h 379761"/>
              <a:gd name="connsiteX134" fmla="*/ 31842 w 193148"/>
              <a:gd name="connsiteY134" fmla="*/ 202978 h 379761"/>
              <a:gd name="connsiteX135" fmla="*/ 30185 w 193148"/>
              <a:gd name="connsiteY135" fmla="*/ 199444 h 379761"/>
              <a:gd name="connsiteX136" fmla="*/ 26232 w 193148"/>
              <a:gd name="connsiteY136" fmla="*/ 193034 h 379761"/>
              <a:gd name="connsiteX137" fmla="*/ 26108 w 193148"/>
              <a:gd name="connsiteY137" fmla="*/ 191843 h 379761"/>
              <a:gd name="connsiteX138" fmla="*/ 26422 w 193148"/>
              <a:gd name="connsiteY138" fmla="*/ 187080 h 379761"/>
              <a:gd name="connsiteX139" fmla="*/ 26089 w 193148"/>
              <a:gd name="connsiteY139" fmla="*/ 183642 h 379761"/>
              <a:gd name="connsiteX140" fmla="*/ 24632 w 193148"/>
              <a:gd name="connsiteY140" fmla="*/ 180213 h 379761"/>
              <a:gd name="connsiteX141" fmla="*/ 22765 w 193148"/>
              <a:gd name="connsiteY141" fmla="*/ 176993 h 379761"/>
              <a:gd name="connsiteX142" fmla="*/ 20927 w 193148"/>
              <a:gd name="connsiteY142" fmla="*/ 170974 h 379761"/>
              <a:gd name="connsiteX143" fmla="*/ 20031 w 193148"/>
              <a:gd name="connsiteY143" fmla="*/ 161039 h 379761"/>
              <a:gd name="connsiteX144" fmla="*/ 20221 w 193148"/>
              <a:gd name="connsiteY144" fmla="*/ 157458 h 379761"/>
              <a:gd name="connsiteX145" fmla="*/ 19678 w 193148"/>
              <a:gd name="connsiteY145" fmla="*/ 154276 h 379761"/>
              <a:gd name="connsiteX146" fmla="*/ 18345 w 193148"/>
              <a:gd name="connsiteY146" fmla="*/ 151247 h 379761"/>
              <a:gd name="connsiteX147" fmla="*/ 19298 w 193148"/>
              <a:gd name="connsiteY147" fmla="*/ 145961 h 379761"/>
              <a:gd name="connsiteX148" fmla="*/ 31118 w 193148"/>
              <a:gd name="connsiteY148" fmla="*/ 126816 h 379761"/>
              <a:gd name="connsiteX149" fmla="*/ 31509 w 193148"/>
              <a:gd name="connsiteY149" fmla="*/ 124568 h 379761"/>
              <a:gd name="connsiteX150" fmla="*/ 31032 w 193148"/>
              <a:gd name="connsiteY150" fmla="*/ 118748 h 379761"/>
              <a:gd name="connsiteX151" fmla="*/ 31280 w 193148"/>
              <a:gd name="connsiteY151" fmla="*/ 115367 h 379761"/>
              <a:gd name="connsiteX152" fmla="*/ 31690 w 193148"/>
              <a:gd name="connsiteY152" fmla="*/ 114109 h 379761"/>
              <a:gd name="connsiteX153" fmla="*/ 32595 w 193148"/>
              <a:gd name="connsiteY153" fmla="*/ 113376 h 379761"/>
              <a:gd name="connsiteX154" fmla="*/ 34614 w 193148"/>
              <a:gd name="connsiteY154" fmla="*/ 113024 h 379761"/>
              <a:gd name="connsiteX155" fmla="*/ 44168 w 193148"/>
              <a:gd name="connsiteY155" fmla="*/ 112195 h 379761"/>
              <a:gd name="connsiteX156" fmla="*/ 45396 w 193148"/>
              <a:gd name="connsiteY156" fmla="*/ 111604 h 379761"/>
              <a:gd name="connsiteX157" fmla="*/ 47777 w 193148"/>
              <a:gd name="connsiteY157" fmla="*/ 110004 h 379761"/>
              <a:gd name="connsiteX158" fmla="*/ 51054 w 193148"/>
              <a:gd name="connsiteY158" fmla="*/ 106899 h 379761"/>
              <a:gd name="connsiteX159" fmla="*/ 52559 w 193148"/>
              <a:gd name="connsiteY159" fmla="*/ 106004 h 379761"/>
              <a:gd name="connsiteX160" fmla="*/ 53854 w 193148"/>
              <a:gd name="connsiteY160" fmla="*/ 106337 h 379761"/>
              <a:gd name="connsiteX161" fmla="*/ 54683 w 193148"/>
              <a:gd name="connsiteY161" fmla="*/ 107661 h 379761"/>
              <a:gd name="connsiteX162" fmla="*/ 55750 w 193148"/>
              <a:gd name="connsiteY162" fmla="*/ 108385 h 379761"/>
              <a:gd name="connsiteX163" fmla="*/ 59607 w 193148"/>
              <a:gd name="connsiteY163" fmla="*/ 106985 h 379761"/>
              <a:gd name="connsiteX164" fmla="*/ 61084 w 193148"/>
              <a:gd name="connsiteY164" fmla="*/ 106947 h 379761"/>
              <a:gd name="connsiteX165" fmla="*/ 62599 w 193148"/>
              <a:gd name="connsiteY165" fmla="*/ 107175 h 379761"/>
              <a:gd name="connsiteX166" fmla="*/ 63303 w 193148"/>
              <a:gd name="connsiteY166" fmla="*/ 105880 h 379761"/>
              <a:gd name="connsiteX167" fmla="*/ 63722 w 193148"/>
              <a:gd name="connsiteY167" fmla="*/ 104146 h 379761"/>
              <a:gd name="connsiteX168" fmla="*/ 64284 w 193148"/>
              <a:gd name="connsiteY168" fmla="*/ 102927 h 379761"/>
              <a:gd name="connsiteX169" fmla="*/ 65313 w 193148"/>
              <a:gd name="connsiteY169" fmla="*/ 102232 h 379761"/>
              <a:gd name="connsiteX170" fmla="*/ 70275 w 193148"/>
              <a:gd name="connsiteY170" fmla="*/ 101851 h 379761"/>
              <a:gd name="connsiteX171" fmla="*/ 73447 w 193148"/>
              <a:gd name="connsiteY171" fmla="*/ 101355 h 379761"/>
              <a:gd name="connsiteX172" fmla="*/ 77543 w 193148"/>
              <a:gd name="connsiteY172" fmla="*/ 100146 h 379761"/>
              <a:gd name="connsiteX173" fmla="*/ 78419 w 193148"/>
              <a:gd name="connsiteY173" fmla="*/ 100384 h 379761"/>
              <a:gd name="connsiteX174" fmla="*/ 81725 w 193148"/>
              <a:gd name="connsiteY174" fmla="*/ 104746 h 379761"/>
              <a:gd name="connsiteX175" fmla="*/ 82725 w 193148"/>
              <a:gd name="connsiteY175" fmla="*/ 105118 h 379761"/>
              <a:gd name="connsiteX176" fmla="*/ 84011 w 193148"/>
              <a:gd name="connsiteY176" fmla="*/ 105299 h 379761"/>
              <a:gd name="connsiteX177" fmla="*/ 85134 w 193148"/>
              <a:gd name="connsiteY177" fmla="*/ 104508 h 379761"/>
              <a:gd name="connsiteX178" fmla="*/ 82448 w 193148"/>
              <a:gd name="connsiteY178" fmla="*/ 102232 h 379761"/>
              <a:gd name="connsiteX179" fmla="*/ 82048 w 193148"/>
              <a:gd name="connsiteY179" fmla="*/ 100946 h 379761"/>
              <a:gd name="connsiteX180" fmla="*/ 82191 w 193148"/>
              <a:gd name="connsiteY180" fmla="*/ 99479 h 379761"/>
              <a:gd name="connsiteX181" fmla="*/ 83629 w 193148"/>
              <a:gd name="connsiteY181" fmla="*/ 96345 h 379761"/>
              <a:gd name="connsiteX182" fmla="*/ 86030 w 193148"/>
              <a:gd name="connsiteY182" fmla="*/ 93954 h 379761"/>
              <a:gd name="connsiteX183" fmla="*/ 91364 w 193148"/>
              <a:gd name="connsiteY183" fmla="*/ 90326 h 379761"/>
              <a:gd name="connsiteX184" fmla="*/ 96907 w 193148"/>
              <a:gd name="connsiteY184" fmla="*/ 86135 h 379761"/>
              <a:gd name="connsiteX185" fmla="*/ 98517 w 193148"/>
              <a:gd name="connsiteY185" fmla="*/ 85849 h 379761"/>
              <a:gd name="connsiteX186" fmla="*/ 99879 w 193148"/>
              <a:gd name="connsiteY186" fmla="*/ 86506 h 379761"/>
              <a:gd name="connsiteX187" fmla="*/ 100927 w 193148"/>
              <a:gd name="connsiteY187" fmla="*/ 91459 h 379761"/>
              <a:gd name="connsiteX188" fmla="*/ 100793 w 193148"/>
              <a:gd name="connsiteY188" fmla="*/ 92268 h 379761"/>
              <a:gd name="connsiteX189" fmla="*/ 101679 w 193148"/>
              <a:gd name="connsiteY189" fmla="*/ 92383 h 379761"/>
              <a:gd name="connsiteX190" fmla="*/ 102708 w 193148"/>
              <a:gd name="connsiteY190" fmla="*/ 91773 h 379761"/>
              <a:gd name="connsiteX191" fmla="*/ 103622 w 193148"/>
              <a:gd name="connsiteY191" fmla="*/ 89783 h 379761"/>
              <a:gd name="connsiteX192" fmla="*/ 103670 w 193148"/>
              <a:gd name="connsiteY192" fmla="*/ 88125 h 379761"/>
              <a:gd name="connsiteX193" fmla="*/ 102927 w 193148"/>
              <a:gd name="connsiteY193" fmla="*/ 86535 h 379761"/>
              <a:gd name="connsiteX194" fmla="*/ 102565 w 193148"/>
              <a:gd name="connsiteY194" fmla="*/ 85192 h 379761"/>
              <a:gd name="connsiteX195" fmla="*/ 102537 w 193148"/>
              <a:gd name="connsiteY195" fmla="*/ 83953 h 379761"/>
              <a:gd name="connsiteX196" fmla="*/ 105346 w 193148"/>
              <a:gd name="connsiteY196" fmla="*/ 81029 h 379761"/>
              <a:gd name="connsiteX197" fmla="*/ 107556 w 193148"/>
              <a:gd name="connsiteY197" fmla="*/ 78248 h 379761"/>
              <a:gd name="connsiteX198" fmla="*/ 108575 w 193148"/>
              <a:gd name="connsiteY198" fmla="*/ 74924 h 379761"/>
              <a:gd name="connsiteX199" fmla="*/ 109461 w 193148"/>
              <a:gd name="connsiteY199" fmla="*/ 73390 h 379761"/>
              <a:gd name="connsiteX200" fmla="*/ 111795 w 193148"/>
              <a:gd name="connsiteY200" fmla="*/ 71666 h 379761"/>
              <a:gd name="connsiteX201" fmla="*/ 112481 w 193148"/>
              <a:gd name="connsiteY201" fmla="*/ 71933 h 379761"/>
              <a:gd name="connsiteX202" fmla="*/ 113023 w 193148"/>
              <a:gd name="connsiteY202" fmla="*/ 73333 h 379761"/>
              <a:gd name="connsiteX203" fmla="*/ 113329 w 193148"/>
              <a:gd name="connsiteY203" fmla="*/ 74819 h 379761"/>
              <a:gd name="connsiteX204" fmla="*/ 112729 w 193148"/>
              <a:gd name="connsiteY204" fmla="*/ 76295 h 379761"/>
              <a:gd name="connsiteX205" fmla="*/ 111880 w 193148"/>
              <a:gd name="connsiteY205" fmla="*/ 77753 h 379761"/>
              <a:gd name="connsiteX206" fmla="*/ 111538 w 193148"/>
              <a:gd name="connsiteY206" fmla="*/ 79695 h 379761"/>
              <a:gd name="connsiteX207" fmla="*/ 112852 w 193148"/>
              <a:gd name="connsiteY207" fmla="*/ 80077 h 379761"/>
              <a:gd name="connsiteX208" fmla="*/ 114091 w 193148"/>
              <a:gd name="connsiteY208" fmla="*/ 79610 h 379761"/>
              <a:gd name="connsiteX209" fmla="*/ 115900 w 193148"/>
              <a:gd name="connsiteY209" fmla="*/ 76095 h 379761"/>
              <a:gd name="connsiteX210" fmla="*/ 117967 w 193148"/>
              <a:gd name="connsiteY210" fmla="*/ 72771 h 379761"/>
              <a:gd name="connsiteX211" fmla="*/ 119196 w 193148"/>
              <a:gd name="connsiteY211" fmla="*/ 71037 h 379761"/>
              <a:gd name="connsiteX212" fmla="*/ 120748 w 193148"/>
              <a:gd name="connsiteY212" fmla="*/ 69837 h 379761"/>
              <a:gd name="connsiteX213" fmla="*/ 123330 w 193148"/>
              <a:gd name="connsiteY213" fmla="*/ 70075 h 379761"/>
              <a:gd name="connsiteX214" fmla="*/ 125835 w 193148"/>
              <a:gd name="connsiteY214" fmla="*/ 70818 h 379761"/>
              <a:gd name="connsiteX215" fmla="*/ 121748 w 193148"/>
              <a:gd name="connsiteY215" fmla="*/ 67313 h 379761"/>
              <a:gd name="connsiteX216" fmla="*/ 120729 w 193148"/>
              <a:gd name="connsiteY216" fmla="*/ 62512 h 379761"/>
              <a:gd name="connsiteX217" fmla="*/ 125587 w 193148"/>
              <a:gd name="connsiteY217" fmla="*/ 54216 h 379761"/>
              <a:gd name="connsiteX218" fmla="*/ 125635 w 193148"/>
              <a:gd name="connsiteY218" fmla="*/ 52492 h 379761"/>
              <a:gd name="connsiteX219" fmla="*/ 126339 w 193148"/>
              <a:gd name="connsiteY219" fmla="*/ 51959 h 379761"/>
              <a:gd name="connsiteX220" fmla="*/ 126673 w 193148"/>
              <a:gd name="connsiteY220" fmla="*/ 51292 h 379761"/>
              <a:gd name="connsiteX221" fmla="*/ 124158 w 193148"/>
              <a:gd name="connsiteY221" fmla="*/ 48501 h 379761"/>
              <a:gd name="connsiteX222" fmla="*/ 123682 w 193148"/>
              <a:gd name="connsiteY222" fmla="*/ 47110 h 379761"/>
              <a:gd name="connsiteX223" fmla="*/ 124016 w 193148"/>
              <a:gd name="connsiteY223" fmla="*/ 45005 h 379761"/>
              <a:gd name="connsiteX224" fmla="*/ 125216 w 193148"/>
              <a:gd name="connsiteY224" fmla="*/ 43139 h 379761"/>
              <a:gd name="connsiteX225" fmla="*/ 126311 w 193148"/>
              <a:gd name="connsiteY225" fmla="*/ 41834 h 379761"/>
              <a:gd name="connsiteX226" fmla="*/ 127864 w 193148"/>
              <a:gd name="connsiteY226" fmla="*/ 41329 h 379761"/>
              <a:gd name="connsiteX227" fmla="*/ 129092 w 193148"/>
              <a:gd name="connsiteY227" fmla="*/ 42043 h 379761"/>
              <a:gd name="connsiteX228" fmla="*/ 131797 w 193148"/>
              <a:gd name="connsiteY228" fmla="*/ 44339 h 379761"/>
              <a:gd name="connsiteX229" fmla="*/ 133617 w 193148"/>
              <a:gd name="connsiteY229" fmla="*/ 44691 h 379761"/>
              <a:gd name="connsiteX230" fmla="*/ 135817 w 193148"/>
              <a:gd name="connsiteY230" fmla="*/ 42491 h 379761"/>
              <a:gd name="connsiteX231" fmla="*/ 137617 w 193148"/>
              <a:gd name="connsiteY231" fmla="*/ 39738 h 379761"/>
              <a:gd name="connsiteX232" fmla="*/ 140322 w 193148"/>
              <a:gd name="connsiteY232" fmla="*/ 37852 h 379761"/>
              <a:gd name="connsiteX233" fmla="*/ 143399 w 193148"/>
              <a:gd name="connsiteY233" fmla="*/ 36681 h 379761"/>
              <a:gd name="connsiteX234" fmla="*/ 148076 w 193148"/>
              <a:gd name="connsiteY234" fmla="*/ 32347 h 379761"/>
              <a:gd name="connsiteX235" fmla="*/ 151123 w 193148"/>
              <a:gd name="connsiteY235" fmla="*/ 23298 h 379761"/>
              <a:gd name="connsiteX236" fmla="*/ 151362 w 193148"/>
              <a:gd name="connsiteY236" fmla="*/ 20659 h 379761"/>
              <a:gd name="connsiteX237" fmla="*/ 150686 w 193148"/>
              <a:gd name="connsiteY237" fmla="*/ 17469 h 379761"/>
              <a:gd name="connsiteX238" fmla="*/ 149609 w 193148"/>
              <a:gd name="connsiteY238" fmla="*/ 14430 h 379761"/>
              <a:gd name="connsiteX239" fmla="*/ 147809 w 193148"/>
              <a:gd name="connsiteY239" fmla="*/ 10639 h 379761"/>
              <a:gd name="connsiteX240" fmla="*/ 148276 w 193148"/>
              <a:gd name="connsiteY240" fmla="*/ 9801 h 379761"/>
              <a:gd name="connsiteX241" fmla="*/ 150838 w 193148"/>
              <a:gd name="connsiteY241" fmla="*/ 10306 h 379761"/>
              <a:gd name="connsiteX242" fmla="*/ 151695 w 193148"/>
              <a:gd name="connsiteY242" fmla="*/ 9773 h 379761"/>
              <a:gd name="connsiteX243" fmla="*/ 154477 w 193148"/>
              <a:gd name="connsiteY243" fmla="*/ 6420 h 379761"/>
              <a:gd name="connsiteX244" fmla="*/ 159058 w 193148"/>
              <a:gd name="connsiteY244" fmla="*/ 0 h 379761"/>
              <a:gd name="connsiteX245" fmla="*/ 160563 w 193148"/>
              <a:gd name="connsiteY245" fmla="*/ 9 h 379761"/>
              <a:gd name="connsiteX246" fmla="*/ 161858 w 193148"/>
              <a:gd name="connsiteY246" fmla="*/ 1200 h 379761"/>
              <a:gd name="connsiteX247" fmla="*/ 162344 w 193148"/>
              <a:gd name="connsiteY247" fmla="*/ 2962 h 379761"/>
              <a:gd name="connsiteX248" fmla="*/ 163259 w 193148"/>
              <a:gd name="connsiteY248" fmla="*/ 4258 h 379761"/>
              <a:gd name="connsiteX249" fmla="*/ 166354 w 193148"/>
              <a:gd name="connsiteY249" fmla="*/ 7306 h 379761"/>
              <a:gd name="connsiteX250" fmla="*/ 167907 w 193148"/>
              <a:gd name="connsiteY250" fmla="*/ 9496 h 379761"/>
              <a:gd name="connsiteX251" fmla="*/ 135922 w 193148"/>
              <a:gd name="connsiteY251" fmla="*/ 34890 h 379761"/>
              <a:gd name="connsiteX252" fmla="*/ 135960 w 193148"/>
              <a:gd name="connsiteY252" fmla="*/ 35881 h 379761"/>
              <a:gd name="connsiteX253" fmla="*/ 132445 w 193148"/>
              <a:gd name="connsiteY253" fmla="*/ 35471 h 379761"/>
              <a:gd name="connsiteX254" fmla="*/ 131893 w 193148"/>
              <a:gd name="connsiteY254" fmla="*/ 32052 h 379761"/>
              <a:gd name="connsiteX255" fmla="*/ 133617 w 193148"/>
              <a:gd name="connsiteY255" fmla="*/ 31947 h 379761"/>
              <a:gd name="connsiteX256" fmla="*/ 133998 w 193148"/>
              <a:gd name="connsiteY256" fmla="*/ 30547 h 379761"/>
              <a:gd name="connsiteX257" fmla="*/ 135045 w 193148"/>
              <a:gd name="connsiteY257" fmla="*/ 30375 h 379761"/>
              <a:gd name="connsiteX258" fmla="*/ 136179 w 193148"/>
              <a:gd name="connsiteY258" fmla="*/ 33414 h 379761"/>
              <a:gd name="connsiteX259" fmla="*/ 135922 w 193148"/>
              <a:gd name="connsiteY259" fmla="*/ 34890 h 379761"/>
              <a:gd name="connsiteX260" fmla="*/ 178546 w 193148"/>
              <a:gd name="connsiteY260" fmla="*/ 132302 h 379761"/>
              <a:gd name="connsiteX261" fmla="*/ 175546 w 193148"/>
              <a:gd name="connsiteY261" fmla="*/ 137408 h 379761"/>
              <a:gd name="connsiteX262" fmla="*/ 176393 w 193148"/>
              <a:gd name="connsiteY262" fmla="*/ 133150 h 379761"/>
              <a:gd name="connsiteX263" fmla="*/ 179870 w 193148"/>
              <a:gd name="connsiteY263" fmla="*/ 127016 h 379761"/>
              <a:gd name="connsiteX264" fmla="*/ 180860 w 193148"/>
              <a:gd name="connsiteY264" fmla="*/ 126549 h 379761"/>
              <a:gd name="connsiteX265" fmla="*/ 178546 w 193148"/>
              <a:gd name="connsiteY265" fmla="*/ 132302 h 379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193148" h="379761">
                <a:moveTo>
                  <a:pt x="167907" y="9496"/>
                </a:moveTo>
                <a:lnTo>
                  <a:pt x="169136" y="12344"/>
                </a:lnTo>
                <a:lnTo>
                  <a:pt x="170564" y="15078"/>
                </a:lnTo>
                <a:lnTo>
                  <a:pt x="175031" y="21688"/>
                </a:lnTo>
                <a:lnTo>
                  <a:pt x="176946" y="24231"/>
                </a:lnTo>
                <a:lnTo>
                  <a:pt x="178575" y="26936"/>
                </a:lnTo>
                <a:lnTo>
                  <a:pt x="179365" y="32337"/>
                </a:lnTo>
                <a:lnTo>
                  <a:pt x="182213" y="40738"/>
                </a:lnTo>
                <a:lnTo>
                  <a:pt x="184890" y="53387"/>
                </a:lnTo>
                <a:lnTo>
                  <a:pt x="185709" y="66389"/>
                </a:lnTo>
                <a:lnTo>
                  <a:pt x="186537" y="72361"/>
                </a:lnTo>
                <a:lnTo>
                  <a:pt x="188623" y="77991"/>
                </a:lnTo>
                <a:lnTo>
                  <a:pt x="192043" y="83839"/>
                </a:lnTo>
                <a:lnTo>
                  <a:pt x="193148" y="90344"/>
                </a:lnTo>
                <a:lnTo>
                  <a:pt x="191052" y="97060"/>
                </a:lnTo>
                <a:lnTo>
                  <a:pt x="188033" y="103394"/>
                </a:lnTo>
                <a:lnTo>
                  <a:pt x="187252" y="104584"/>
                </a:lnTo>
                <a:lnTo>
                  <a:pt x="185833" y="106213"/>
                </a:lnTo>
                <a:lnTo>
                  <a:pt x="185195" y="106146"/>
                </a:lnTo>
                <a:lnTo>
                  <a:pt x="182775" y="104508"/>
                </a:lnTo>
                <a:lnTo>
                  <a:pt x="180794" y="101832"/>
                </a:lnTo>
                <a:lnTo>
                  <a:pt x="178289" y="95536"/>
                </a:lnTo>
                <a:lnTo>
                  <a:pt x="177375" y="92345"/>
                </a:lnTo>
                <a:lnTo>
                  <a:pt x="176327" y="91840"/>
                </a:lnTo>
                <a:lnTo>
                  <a:pt x="173393" y="92116"/>
                </a:lnTo>
                <a:lnTo>
                  <a:pt x="171269" y="94097"/>
                </a:lnTo>
                <a:lnTo>
                  <a:pt x="170879" y="95345"/>
                </a:lnTo>
                <a:lnTo>
                  <a:pt x="171335" y="98898"/>
                </a:lnTo>
                <a:lnTo>
                  <a:pt x="172145" y="102089"/>
                </a:lnTo>
                <a:lnTo>
                  <a:pt x="172498" y="105337"/>
                </a:lnTo>
                <a:lnTo>
                  <a:pt x="172564" y="109423"/>
                </a:lnTo>
                <a:lnTo>
                  <a:pt x="173355" y="110661"/>
                </a:lnTo>
                <a:lnTo>
                  <a:pt x="174517" y="111700"/>
                </a:lnTo>
                <a:lnTo>
                  <a:pt x="175726" y="114376"/>
                </a:lnTo>
                <a:lnTo>
                  <a:pt x="175936" y="120758"/>
                </a:lnTo>
                <a:lnTo>
                  <a:pt x="175193" y="123987"/>
                </a:lnTo>
                <a:lnTo>
                  <a:pt x="173127" y="126768"/>
                </a:lnTo>
                <a:lnTo>
                  <a:pt x="173250" y="128302"/>
                </a:lnTo>
                <a:lnTo>
                  <a:pt x="174022" y="129883"/>
                </a:lnTo>
                <a:lnTo>
                  <a:pt x="173288" y="130835"/>
                </a:lnTo>
                <a:lnTo>
                  <a:pt x="170536" y="132036"/>
                </a:lnTo>
                <a:lnTo>
                  <a:pt x="169421" y="133102"/>
                </a:lnTo>
                <a:lnTo>
                  <a:pt x="167935" y="135931"/>
                </a:lnTo>
                <a:lnTo>
                  <a:pt x="165525" y="141703"/>
                </a:lnTo>
                <a:lnTo>
                  <a:pt x="165202" y="144656"/>
                </a:lnTo>
                <a:lnTo>
                  <a:pt x="166707" y="153648"/>
                </a:lnTo>
                <a:lnTo>
                  <a:pt x="166288" y="160029"/>
                </a:lnTo>
                <a:lnTo>
                  <a:pt x="163220" y="172269"/>
                </a:lnTo>
                <a:lnTo>
                  <a:pt x="161449" y="178089"/>
                </a:lnTo>
                <a:lnTo>
                  <a:pt x="158944" y="185052"/>
                </a:lnTo>
                <a:lnTo>
                  <a:pt x="155114" y="194243"/>
                </a:lnTo>
                <a:lnTo>
                  <a:pt x="151324" y="205816"/>
                </a:lnTo>
                <a:lnTo>
                  <a:pt x="148104" y="217751"/>
                </a:lnTo>
                <a:lnTo>
                  <a:pt x="145723" y="224942"/>
                </a:lnTo>
                <a:lnTo>
                  <a:pt x="143018" y="232038"/>
                </a:lnTo>
                <a:lnTo>
                  <a:pt x="139312" y="244602"/>
                </a:lnTo>
                <a:lnTo>
                  <a:pt x="136170" y="257394"/>
                </a:lnTo>
                <a:lnTo>
                  <a:pt x="131493" y="271510"/>
                </a:lnTo>
                <a:lnTo>
                  <a:pt x="125035" y="287312"/>
                </a:lnTo>
                <a:lnTo>
                  <a:pt x="124340" y="289379"/>
                </a:lnTo>
                <a:lnTo>
                  <a:pt x="122997" y="297485"/>
                </a:lnTo>
                <a:lnTo>
                  <a:pt x="121548" y="304533"/>
                </a:lnTo>
                <a:lnTo>
                  <a:pt x="119815" y="311525"/>
                </a:lnTo>
                <a:lnTo>
                  <a:pt x="116195" y="323107"/>
                </a:lnTo>
                <a:lnTo>
                  <a:pt x="115786" y="326679"/>
                </a:lnTo>
                <a:lnTo>
                  <a:pt x="114967" y="330117"/>
                </a:lnTo>
                <a:lnTo>
                  <a:pt x="111480" y="337414"/>
                </a:lnTo>
                <a:lnTo>
                  <a:pt x="110004" y="340128"/>
                </a:lnTo>
                <a:lnTo>
                  <a:pt x="108966" y="343014"/>
                </a:lnTo>
                <a:lnTo>
                  <a:pt x="108375" y="346681"/>
                </a:lnTo>
                <a:lnTo>
                  <a:pt x="107337" y="350225"/>
                </a:lnTo>
                <a:lnTo>
                  <a:pt x="104784" y="356749"/>
                </a:lnTo>
                <a:lnTo>
                  <a:pt x="100984" y="362369"/>
                </a:lnTo>
                <a:lnTo>
                  <a:pt x="98393" y="364417"/>
                </a:lnTo>
                <a:lnTo>
                  <a:pt x="92793" y="367389"/>
                </a:lnTo>
                <a:lnTo>
                  <a:pt x="89954" y="367989"/>
                </a:lnTo>
                <a:lnTo>
                  <a:pt x="83658" y="368055"/>
                </a:lnTo>
                <a:lnTo>
                  <a:pt x="77562" y="369751"/>
                </a:lnTo>
                <a:lnTo>
                  <a:pt x="71209" y="373009"/>
                </a:lnTo>
                <a:lnTo>
                  <a:pt x="65094" y="376752"/>
                </a:lnTo>
                <a:lnTo>
                  <a:pt x="62751" y="378533"/>
                </a:lnTo>
                <a:lnTo>
                  <a:pt x="60170" y="379552"/>
                </a:lnTo>
                <a:lnTo>
                  <a:pt x="52092" y="379762"/>
                </a:lnTo>
                <a:lnTo>
                  <a:pt x="49673" y="378952"/>
                </a:lnTo>
                <a:lnTo>
                  <a:pt x="41586" y="372799"/>
                </a:lnTo>
                <a:lnTo>
                  <a:pt x="38452" y="371789"/>
                </a:lnTo>
                <a:lnTo>
                  <a:pt x="32518" y="370951"/>
                </a:lnTo>
                <a:lnTo>
                  <a:pt x="30728" y="370427"/>
                </a:lnTo>
                <a:lnTo>
                  <a:pt x="29099" y="369627"/>
                </a:lnTo>
                <a:lnTo>
                  <a:pt x="26698" y="366417"/>
                </a:lnTo>
                <a:lnTo>
                  <a:pt x="21936" y="363712"/>
                </a:lnTo>
                <a:lnTo>
                  <a:pt x="20793" y="362864"/>
                </a:lnTo>
                <a:lnTo>
                  <a:pt x="20069" y="360997"/>
                </a:lnTo>
                <a:lnTo>
                  <a:pt x="19574" y="358987"/>
                </a:lnTo>
                <a:lnTo>
                  <a:pt x="18336" y="356740"/>
                </a:lnTo>
                <a:lnTo>
                  <a:pt x="17421" y="352463"/>
                </a:lnTo>
                <a:lnTo>
                  <a:pt x="15869" y="349482"/>
                </a:lnTo>
                <a:lnTo>
                  <a:pt x="11487" y="344214"/>
                </a:lnTo>
                <a:lnTo>
                  <a:pt x="11020" y="342529"/>
                </a:lnTo>
                <a:lnTo>
                  <a:pt x="10668" y="336947"/>
                </a:lnTo>
                <a:lnTo>
                  <a:pt x="10811" y="333175"/>
                </a:lnTo>
                <a:lnTo>
                  <a:pt x="10383" y="326279"/>
                </a:lnTo>
                <a:lnTo>
                  <a:pt x="10887" y="323040"/>
                </a:lnTo>
                <a:lnTo>
                  <a:pt x="12430" y="320126"/>
                </a:lnTo>
                <a:lnTo>
                  <a:pt x="11802" y="316973"/>
                </a:lnTo>
                <a:lnTo>
                  <a:pt x="10163" y="313658"/>
                </a:lnTo>
                <a:lnTo>
                  <a:pt x="9553" y="310239"/>
                </a:lnTo>
                <a:lnTo>
                  <a:pt x="8354" y="307124"/>
                </a:lnTo>
                <a:lnTo>
                  <a:pt x="3763" y="301523"/>
                </a:lnTo>
                <a:lnTo>
                  <a:pt x="2686" y="298771"/>
                </a:lnTo>
                <a:lnTo>
                  <a:pt x="1943" y="295923"/>
                </a:lnTo>
                <a:lnTo>
                  <a:pt x="209" y="287055"/>
                </a:lnTo>
                <a:lnTo>
                  <a:pt x="0" y="283969"/>
                </a:lnTo>
                <a:lnTo>
                  <a:pt x="257" y="277453"/>
                </a:lnTo>
                <a:lnTo>
                  <a:pt x="895" y="274101"/>
                </a:lnTo>
                <a:lnTo>
                  <a:pt x="2010" y="271767"/>
                </a:lnTo>
                <a:lnTo>
                  <a:pt x="2286" y="270024"/>
                </a:lnTo>
                <a:lnTo>
                  <a:pt x="3010" y="268529"/>
                </a:lnTo>
                <a:lnTo>
                  <a:pt x="4096" y="267338"/>
                </a:lnTo>
                <a:lnTo>
                  <a:pt x="4829" y="265919"/>
                </a:lnTo>
                <a:lnTo>
                  <a:pt x="6544" y="257632"/>
                </a:lnTo>
                <a:lnTo>
                  <a:pt x="8715" y="255794"/>
                </a:lnTo>
                <a:lnTo>
                  <a:pt x="11935" y="254736"/>
                </a:lnTo>
                <a:lnTo>
                  <a:pt x="14516" y="252574"/>
                </a:lnTo>
                <a:lnTo>
                  <a:pt x="16002" y="249660"/>
                </a:lnTo>
                <a:lnTo>
                  <a:pt x="17488" y="243650"/>
                </a:lnTo>
                <a:lnTo>
                  <a:pt x="21546" y="237697"/>
                </a:lnTo>
                <a:lnTo>
                  <a:pt x="22993" y="234572"/>
                </a:lnTo>
                <a:lnTo>
                  <a:pt x="26270" y="229848"/>
                </a:lnTo>
                <a:lnTo>
                  <a:pt x="29166" y="223218"/>
                </a:lnTo>
                <a:lnTo>
                  <a:pt x="30042" y="220094"/>
                </a:lnTo>
                <a:lnTo>
                  <a:pt x="30670" y="216903"/>
                </a:lnTo>
                <a:lnTo>
                  <a:pt x="31404" y="209902"/>
                </a:lnTo>
                <a:lnTo>
                  <a:pt x="31956" y="206426"/>
                </a:lnTo>
                <a:lnTo>
                  <a:pt x="31842" y="202978"/>
                </a:lnTo>
                <a:lnTo>
                  <a:pt x="30185" y="199444"/>
                </a:lnTo>
                <a:lnTo>
                  <a:pt x="26232" y="193034"/>
                </a:lnTo>
                <a:lnTo>
                  <a:pt x="26108" y="191843"/>
                </a:lnTo>
                <a:lnTo>
                  <a:pt x="26422" y="187080"/>
                </a:lnTo>
                <a:lnTo>
                  <a:pt x="26089" y="183642"/>
                </a:lnTo>
                <a:lnTo>
                  <a:pt x="24632" y="180213"/>
                </a:lnTo>
                <a:lnTo>
                  <a:pt x="22765" y="176993"/>
                </a:lnTo>
                <a:lnTo>
                  <a:pt x="20927" y="170974"/>
                </a:lnTo>
                <a:lnTo>
                  <a:pt x="20031" y="161039"/>
                </a:lnTo>
                <a:lnTo>
                  <a:pt x="20221" y="157458"/>
                </a:lnTo>
                <a:lnTo>
                  <a:pt x="19678" y="154276"/>
                </a:lnTo>
                <a:lnTo>
                  <a:pt x="18345" y="151247"/>
                </a:lnTo>
                <a:lnTo>
                  <a:pt x="19298" y="145961"/>
                </a:lnTo>
                <a:lnTo>
                  <a:pt x="31118" y="126816"/>
                </a:lnTo>
                <a:lnTo>
                  <a:pt x="31509" y="124568"/>
                </a:lnTo>
                <a:lnTo>
                  <a:pt x="31032" y="118748"/>
                </a:lnTo>
                <a:lnTo>
                  <a:pt x="31280" y="115367"/>
                </a:lnTo>
                <a:lnTo>
                  <a:pt x="31690" y="114109"/>
                </a:lnTo>
                <a:lnTo>
                  <a:pt x="32595" y="113376"/>
                </a:lnTo>
                <a:lnTo>
                  <a:pt x="34614" y="113024"/>
                </a:lnTo>
                <a:lnTo>
                  <a:pt x="44168" y="112195"/>
                </a:lnTo>
                <a:lnTo>
                  <a:pt x="45396" y="111604"/>
                </a:lnTo>
                <a:lnTo>
                  <a:pt x="47777" y="110004"/>
                </a:lnTo>
                <a:lnTo>
                  <a:pt x="51054" y="106899"/>
                </a:lnTo>
                <a:lnTo>
                  <a:pt x="52559" y="106004"/>
                </a:lnTo>
                <a:lnTo>
                  <a:pt x="53854" y="106337"/>
                </a:lnTo>
                <a:lnTo>
                  <a:pt x="54683" y="107661"/>
                </a:lnTo>
                <a:lnTo>
                  <a:pt x="55750" y="108385"/>
                </a:lnTo>
                <a:lnTo>
                  <a:pt x="59607" y="106985"/>
                </a:lnTo>
                <a:lnTo>
                  <a:pt x="61084" y="106947"/>
                </a:lnTo>
                <a:lnTo>
                  <a:pt x="62599" y="107175"/>
                </a:lnTo>
                <a:lnTo>
                  <a:pt x="63303" y="105880"/>
                </a:lnTo>
                <a:lnTo>
                  <a:pt x="63722" y="104146"/>
                </a:lnTo>
                <a:lnTo>
                  <a:pt x="64284" y="102927"/>
                </a:lnTo>
                <a:lnTo>
                  <a:pt x="65313" y="102232"/>
                </a:lnTo>
                <a:lnTo>
                  <a:pt x="70275" y="101851"/>
                </a:lnTo>
                <a:lnTo>
                  <a:pt x="73447" y="101355"/>
                </a:lnTo>
                <a:lnTo>
                  <a:pt x="77543" y="100146"/>
                </a:lnTo>
                <a:lnTo>
                  <a:pt x="78419" y="100384"/>
                </a:lnTo>
                <a:lnTo>
                  <a:pt x="81725" y="104746"/>
                </a:lnTo>
                <a:lnTo>
                  <a:pt x="82725" y="105118"/>
                </a:lnTo>
                <a:lnTo>
                  <a:pt x="84011" y="105299"/>
                </a:lnTo>
                <a:lnTo>
                  <a:pt x="85134" y="104508"/>
                </a:lnTo>
                <a:lnTo>
                  <a:pt x="82448" y="102232"/>
                </a:lnTo>
                <a:lnTo>
                  <a:pt x="82048" y="100946"/>
                </a:lnTo>
                <a:lnTo>
                  <a:pt x="82191" y="99479"/>
                </a:lnTo>
                <a:lnTo>
                  <a:pt x="83629" y="96345"/>
                </a:lnTo>
                <a:lnTo>
                  <a:pt x="86030" y="93954"/>
                </a:lnTo>
                <a:lnTo>
                  <a:pt x="91364" y="90326"/>
                </a:lnTo>
                <a:lnTo>
                  <a:pt x="96907" y="86135"/>
                </a:lnTo>
                <a:lnTo>
                  <a:pt x="98517" y="85849"/>
                </a:lnTo>
                <a:lnTo>
                  <a:pt x="99879" y="86506"/>
                </a:lnTo>
                <a:lnTo>
                  <a:pt x="100927" y="91459"/>
                </a:lnTo>
                <a:lnTo>
                  <a:pt x="100793" y="92268"/>
                </a:lnTo>
                <a:lnTo>
                  <a:pt x="101679" y="92383"/>
                </a:lnTo>
                <a:lnTo>
                  <a:pt x="102708" y="91773"/>
                </a:lnTo>
                <a:lnTo>
                  <a:pt x="103622" y="89783"/>
                </a:lnTo>
                <a:lnTo>
                  <a:pt x="103670" y="88125"/>
                </a:lnTo>
                <a:lnTo>
                  <a:pt x="102927" y="86535"/>
                </a:lnTo>
                <a:lnTo>
                  <a:pt x="102565" y="85192"/>
                </a:lnTo>
                <a:lnTo>
                  <a:pt x="102537" y="83953"/>
                </a:lnTo>
                <a:lnTo>
                  <a:pt x="105346" y="81029"/>
                </a:lnTo>
                <a:lnTo>
                  <a:pt x="107556" y="78248"/>
                </a:lnTo>
                <a:lnTo>
                  <a:pt x="108575" y="74924"/>
                </a:lnTo>
                <a:lnTo>
                  <a:pt x="109461" y="73390"/>
                </a:lnTo>
                <a:lnTo>
                  <a:pt x="111795" y="71666"/>
                </a:lnTo>
                <a:lnTo>
                  <a:pt x="112481" y="71933"/>
                </a:lnTo>
                <a:lnTo>
                  <a:pt x="113023" y="73333"/>
                </a:lnTo>
                <a:lnTo>
                  <a:pt x="113329" y="74819"/>
                </a:lnTo>
                <a:lnTo>
                  <a:pt x="112729" y="76295"/>
                </a:lnTo>
                <a:lnTo>
                  <a:pt x="111880" y="77753"/>
                </a:lnTo>
                <a:lnTo>
                  <a:pt x="111538" y="79695"/>
                </a:lnTo>
                <a:lnTo>
                  <a:pt x="112852" y="80077"/>
                </a:lnTo>
                <a:lnTo>
                  <a:pt x="114091" y="79610"/>
                </a:lnTo>
                <a:lnTo>
                  <a:pt x="115900" y="76095"/>
                </a:lnTo>
                <a:lnTo>
                  <a:pt x="117967" y="72771"/>
                </a:lnTo>
                <a:lnTo>
                  <a:pt x="119196" y="71037"/>
                </a:lnTo>
                <a:lnTo>
                  <a:pt x="120748" y="69837"/>
                </a:lnTo>
                <a:lnTo>
                  <a:pt x="123330" y="70075"/>
                </a:lnTo>
                <a:lnTo>
                  <a:pt x="125835" y="70818"/>
                </a:lnTo>
                <a:lnTo>
                  <a:pt x="121748" y="67313"/>
                </a:lnTo>
                <a:lnTo>
                  <a:pt x="120729" y="62512"/>
                </a:lnTo>
                <a:lnTo>
                  <a:pt x="125587" y="54216"/>
                </a:lnTo>
                <a:lnTo>
                  <a:pt x="125635" y="52492"/>
                </a:lnTo>
                <a:lnTo>
                  <a:pt x="126339" y="51959"/>
                </a:lnTo>
                <a:lnTo>
                  <a:pt x="126673" y="51292"/>
                </a:lnTo>
                <a:lnTo>
                  <a:pt x="124158" y="48501"/>
                </a:lnTo>
                <a:lnTo>
                  <a:pt x="123682" y="47110"/>
                </a:lnTo>
                <a:lnTo>
                  <a:pt x="124016" y="45005"/>
                </a:lnTo>
                <a:lnTo>
                  <a:pt x="125216" y="43139"/>
                </a:lnTo>
                <a:lnTo>
                  <a:pt x="126311" y="41834"/>
                </a:lnTo>
                <a:lnTo>
                  <a:pt x="127864" y="41329"/>
                </a:lnTo>
                <a:lnTo>
                  <a:pt x="129092" y="42043"/>
                </a:lnTo>
                <a:lnTo>
                  <a:pt x="131797" y="44339"/>
                </a:lnTo>
                <a:lnTo>
                  <a:pt x="133617" y="44691"/>
                </a:lnTo>
                <a:lnTo>
                  <a:pt x="135817" y="42491"/>
                </a:lnTo>
                <a:lnTo>
                  <a:pt x="137617" y="39738"/>
                </a:lnTo>
                <a:lnTo>
                  <a:pt x="140322" y="37852"/>
                </a:lnTo>
                <a:lnTo>
                  <a:pt x="143399" y="36681"/>
                </a:lnTo>
                <a:lnTo>
                  <a:pt x="148076" y="32347"/>
                </a:lnTo>
                <a:lnTo>
                  <a:pt x="151123" y="23298"/>
                </a:lnTo>
                <a:lnTo>
                  <a:pt x="151362" y="20659"/>
                </a:lnTo>
                <a:lnTo>
                  <a:pt x="150686" y="17469"/>
                </a:lnTo>
                <a:lnTo>
                  <a:pt x="149609" y="14430"/>
                </a:lnTo>
                <a:lnTo>
                  <a:pt x="147809" y="10639"/>
                </a:lnTo>
                <a:lnTo>
                  <a:pt x="148276" y="9801"/>
                </a:lnTo>
                <a:lnTo>
                  <a:pt x="150838" y="10306"/>
                </a:lnTo>
                <a:lnTo>
                  <a:pt x="151695" y="9773"/>
                </a:lnTo>
                <a:lnTo>
                  <a:pt x="154477" y="6420"/>
                </a:lnTo>
                <a:lnTo>
                  <a:pt x="159058" y="0"/>
                </a:lnTo>
                <a:lnTo>
                  <a:pt x="160563" y="9"/>
                </a:lnTo>
                <a:lnTo>
                  <a:pt x="161858" y="1200"/>
                </a:lnTo>
                <a:lnTo>
                  <a:pt x="162344" y="2962"/>
                </a:lnTo>
                <a:lnTo>
                  <a:pt x="163259" y="4258"/>
                </a:lnTo>
                <a:lnTo>
                  <a:pt x="166354" y="7306"/>
                </a:lnTo>
                <a:lnTo>
                  <a:pt x="167907" y="9496"/>
                </a:lnTo>
                <a:close/>
                <a:moveTo>
                  <a:pt x="135922" y="34890"/>
                </a:moveTo>
                <a:lnTo>
                  <a:pt x="135960" y="35881"/>
                </a:lnTo>
                <a:lnTo>
                  <a:pt x="132445" y="35471"/>
                </a:lnTo>
                <a:lnTo>
                  <a:pt x="131893" y="32052"/>
                </a:lnTo>
                <a:lnTo>
                  <a:pt x="133617" y="31947"/>
                </a:lnTo>
                <a:lnTo>
                  <a:pt x="133998" y="30547"/>
                </a:lnTo>
                <a:lnTo>
                  <a:pt x="135045" y="30375"/>
                </a:lnTo>
                <a:lnTo>
                  <a:pt x="136179" y="33414"/>
                </a:lnTo>
                <a:lnTo>
                  <a:pt x="135922" y="34890"/>
                </a:lnTo>
                <a:close/>
                <a:moveTo>
                  <a:pt x="178546" y="132302"/>
                </a:moveTo>
                <a:lnTo>
                  <a:pt x="175546" y="137408"/>
                </a:lnTo>
                <a:lnTo>
                  <a:pt x="176393" y="133150"/>
                </a:lnTo>
                <a:lnTo>
                  <a:pt x="179870" y="127016"/>
                </a:lnTo>
                <a:lnTo>
                  <a:pt x="180860" y="126549"/>
                </a:lnTo>
                <a:lnTo>
                  <a:pt x="178546" y="1323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E3BC757E-137D-152C-D4E6-A9EB865067AA}"/>
              </a:ext>
            </a:extLst>
          </p:cNvPr>
          <p:cNvSpPr/>
          <p:nvPr/>
        </p:nvSpPr>
        <p:spPr>
          <a:xfrm>
            <a:off x="5872480" y="3312160"/>
            <a:ext cx="10270" cy="575"/>
          </a:xfrm>
          <a:custGeom>
            <a:avLst/>
            <a:gdLst>
              <a:gd name="connsiteX0" fmla="*/ 20259 w 51091"/>
              <a:gd name="connsiteY0" fmla="*/ 343 h 60664"/>
              <a:gd name="connsiteX1" fmla="*/ 20193 w 51091"/>
              <a:gd name="connsiteY1" fmla="*/ 791 h 60664"/>
              <a:gd name="connsiteX2" fmla="*/ 20317 w 51091"/>
              <a:gd name="connsiteY2" fmla="*/ 2114 h 60664"/>
              <a:gd name="connsiteX3" fmla="*/ 20917 w 51091"/>
              <a:gd name="connsiteY3" fmla="*/ 3400 h 60664"/>
              <a:gd name="connsiteX4" fmla="*/ 23040 w 51091"/>
              <a:gd name="connsiteY4" fmla="*/ 4715 h 60664"/>
              <a:gd name="connsiteX5" fmla="*/ 26155 w 51091"/>
              <a:gd name="connsiteY5" fmla="*/ 7325 h 60664"/>
              <a:gd name="connsiteX6" fmla="*/ 29813 w 51091"/>
              <a:gd name="connsiteY6" fmla="*/ 12106 h 60664"/>
              <a:gd name="connsiteX7" fmla="*/ 31489 w 51091"/>
              <a:gd name="connsiteY7" fmla="*/ 13516 h 60664"/>
              <a:gd name="connsiteX8" fmla="*/ 33004 w 51091"/>
              <a:gd name="connsiteY8" fmla="*/ 13868 h 60664"/>
              <a:gd name="connsiteX9" fmla="*/ 35947 w 51091"/>
              <a:gd name="connsiteY9" fmla="*/ 15840 h 60664"/>
              <a:gd name="connsiteX10" fmla="*/ 38005 w 51091"/>
              <a:gd name="connsiteY10" fmla="*/ 16326 h 60664"/>
              <a:gd name="connsiteX11" fmla="*/ 40300 w 51091"/>
              <a:gd name="connsiteY11" fmla="*/ 16869 h 60664"/>
              <a:gd name="connsiteX12" fmla="*/ 46281 w 51091"/>
              <a:gd name="connsiteY12" fmla="*/ 20993 h 60664"/>
              <a:gd name="connsiteX13" fmla="*/ 48977 w 51091"/>
              <a:gd name="connsiteY13" fmla="*/ 22193 h 60664"/>
              <a:gd name="connsiteX14" fmla="*/ 50882 w 51091"/>
              <a:gd name="connsiteY14" fmla="*/ 23746 h 60664"/>
              <a:gd name="connsiteX15" fmla="*/ 51092 w 51091"/>
              <a:gd name="connsiteY15" fmla="*/ 25203 h 60664"/>
              <a:gd name="connsiteX16" fmla="*/ 51006 w 51091"/>
              <a:gd name="connsiteY16" fmla="*/ 26108 h 60664"/>
              <a:gd name="connsiteX17" fmla="*/ 47548 w 51091"/>
              <a:gd name="connsiteY17" fmla="*/ 27156 h 60664"/>
              <a:gd name="connsiteX18" fmla="*/ 46948 w 51091"/>
              <a:gd name="connsiteY18" fmla="*/ 28765 h 60664"/>
              <a:gd name="connsiteX19" fmla="*/ 45272 w 51091"/>
              <a:gd name="connsiteY19" fmla="*/ 28575 h 60664"/>
              <a:gd name="connsiteX20" fmla="*/ 43243 w 51091"/>
              <a:gd name="connsiteY20" fmla="*/ 28565 h 60664"/>
              <a:gd name="connsiteX21" fmla="*/ 42586 w 51091"/>
              <a:gd name="connsiteY21" fmla="*/ 29585 h 60664"/>
              <a:gd name="connsiteX22" fmla="*/ 43558 w 51091"/>
              <a:gd name="connsiteY22" fmla="*/ 31261 h 60664"/>
              <a:gd name="connsiteX23" fmla="*/ 44186 w 51091"/>
              <a:gd name="connsiteY23" fmla="*/ 33223 h 60664"/>
              <a:gd name="connsiteX24" fmla="*/ 43682 w 51091"/>
              <a:gd name="connsiteY24" fmla="*/ 35919 h 60664"/>
              <a:gd name="connsiteX25" fmla="*/ 43510 w 51091"/>
              <a:gd name="connsiteY25" fmla="*/ 36271 h 60664"/>
              <a:gd name="connsiteX26" fmla="*/ 43024 w 51091"/>
              <a:gd name="connsiteY26" fmla="*/ 36176 h 60664"/>
              <a:gd name="connsiteX27" fmla="*/ 40167 w 51091"/>
              <a:gd name="connsiteY27" fmla="*/ 37738 h 60664"/>
              <a:gd name="connsiteX28" fmla="*/ 38052 w 51091"/>
              <a:gd name="connsiteY28" fmla="*/ 38471 h 60664"/>
              <a:gd name="connsiteX29" fmla="*/ 36137 w 51091"/>
              <a:gd name="connsiteY29" fmla="*/ 38843 h 60664"/>
              <a:gd name="connsiteX30" fmla="*/ 35233 w 51091"/>
              <a:gd name="connsiteY30" fmla="*/ 38090 h 60664"/>
              <a:gd name="connsiteX31" fmla="*/ 34785 w 51091"/>
              <a:gd name="connsiteY31" fmla="*/ 37071 h 60664"/>
              <a:gd name="connsiteX32" fmla="*/ 34871 w 51091"/>
              <a:gd name="connsiteY32" fmla="*/ 34119 h 60664"/>
              <a:gd name="connsiteX33" fmla="*/ 34518 w 51091"/>
              <a:gd name="connsiteY33" fmla="*/ 33118 h 60664"/>
              <a:gd name="connsiteX34" fmla="*/ 33871 w 51091"/>
              <a:gd name="connsiteY34" fmla="*/ 32633 h 60664"/>
              <a:gd name="connsiteX35" fmla="*/ 32556 w 51091"/>
              <a:gd name="connsiteY35" fmla="*/ 33328 h 60664"/>
              <a:gd name="connsiteX36" fmla="*/ 31042 w 51091"/>
              <a:gd name="connsiteY36" fmla="*/ 35623 h 60664"/>
              <a:gd name="connsiteX37" fmla="*/ 29623 w 51091"/>
              <a:gd name="connsiteY37" fmla="*/ 38272 h 60664"/>
              <a:gd name="connsiteX38" fmla="*/ 27498 w 51091"/>
              <a:gd name="connsiteY38" fmla="*/ 41034 h 60664"/>
              <a:gd name="connsiteX39" fmla="*/ 25746 w 51091"/>
              <a:gd name="connsiteY39" fmla="*/ 43682 h 60664"/>
              <a:gd name="connsiteX40" fmla="*/ 23860 w 51091"/>
              <a:gd name="connsiteY40" fmla="*/ 47025 h 60664"/>
              <a:gd name="connsiteX41" fmla="*/ 22574 w 51091"/>
              <a:gd name="connsiteY41" fmla="*/ 49777 h 60664"/>
              <a:gd name="connsiteX42" fmla="*/ 23907 w 51091"/>
              <a:gd name="connsiteY42" fmla="*/ 51340 h 60664"/>
              <a:gd name="connsiteX43" fmla="*/ 24726 w 51091"/>
              <a:gd name="connsiteY43" fmla="*/ 53492 h 60664"/>
              <a:gd name="connsiteX44" fmla="*/ 24479 w 51091"/>
              <a:gd name="connsiteY44" fmla="*/ 55111 h 60664"/>
              <a:gd name="connsiteX45" fmla="*/ 24717 w 51091"/>
              <a:gd name="connsiteY45" fmla="*/ 56055 h 60664"/>
              <a:gd name="connsiteX46" fmla="*/ 24298 w 51091"/>
              <a:gd name="connsiteY46" fmla="*/ 58884 h 60664"/>
              <a:gd name="connsiteX47" fmla="*/ 24222 w 51091"/>
              <a:gd name="connsiteY47" fmla="*/ 60665 h 60664"/>
              <a:gd name="connsiteX48" fmla="*/ 20050 w 51091"/>
              <a:gd name="connsiteY48" fmla="*/ 57817 h 60664"/>
              <a:gd name="connsiteX49" fmla="*/ 18336 w 51091"/>
              <a:gd name="connsiteY49" fmla="*/ 53807 h 60664"/>
              <a:gd name="connsiteX50" fmla="*/ 12239 w 51091"/>
              <a:gd name="connsiteY50" fmla="*/ 47015 h 60664"/>
              <a:gd name="connsiteX51" fmla="*/ 5257 w 51091"/>
              <a:gd name="connsiteY51" fmla="*/ 42386 h 60664"/>
              <a:gd name="connsiteX52" fmla="*/ 4886 w 51091"/>
              <a:gd name="connsiteY52" fmla="*/ 41653 h 60664"/>
              <a:gd name="connsiteX53" fmla="*/ 5267 w 51091"/>
              <a:gd name="connsiteY53" fmla="*/ 40757 h 60664"/>
              <a:gd name="connsiteX54" fmla="*/ 5600 w 51091"/>
              <a:gd name="connsiteY54" fmla="*/ 40052 h 60664"/>
              <a:gd name="connsiteX55" fmla="*/ 4143 w 51091"/>
              <a:gd name="connsiteY55" fmla="*/ 39996 h 60664"/>
              <a:gd name="connsiteX56" fmla="*/ 3134 w 51091"/>
              <a:gd name="connsiteY56" fmla="*/ 40567 h 60664"/>
              <a:gd name="connsiteX57" fmla="*/ 2162 w 51091"/>
              <a:gd name="connsiteY57" fmla="*/ 40405 h 60664"/>
              <a:gd name="connsiteX58" fmla="*/ 1076 w 51091"/>
              <a:gd name="connsiteY58" fmla="*/ 38662 h 60664"/>
              <a:gd name="connsiteX59" fmla="*/ 47 w 51091"/>
              <a:gd name="connsiteY59" fmla="*/ 37157 h 60664"/>
              <a:gd name="connsiteX60" fmla="*/ 0 w 51091"/>
              <a:gd name="connsiteY60" fmla="*/ 35823 h 60664"/>
              <a:gd name="connsiteX61" fmla="*/ 466 w 51091"/>
              <a:gd name="connsiteY61" fmla="*/ 35652 h 60664"/>
              <a:gd name="connsiteX62" fmla="*/ 1162 w 51091"/>
              <a:gd name="connsiteY62" fmla="*/ 35118 h 60664"/>
              <a:gd name="connsiteX63" fmla="*/ 2638 w 51091"/>
              <a:gd name="connsiteY63" fmla="*/ 33642 h 60664"/>
              <a:gd name="connsiteX64" fmla="*/ 2934 w 51091"/>
              <a:gd name="connsiteY64" fmla="*/ 32861 h 60664"/>
              <a:gd name="connsiteX65" fmla="*/ 2857 w 51091"/>
              <a:gd name="connsiteY65" fmla="*/ 31680 h 60664"/>
              <a:gd name="connsiteX66" fmla="*/ 790 w 51091"/>
              <a:gd name="connsiteY66" fmla="*/ 27946 h 60664"/>
              <a:gd name="connsiteX67" fmla="*/ 495 w 51091"/>
              <a:gd name="connsiteY67" fmla="*/ 25517 h 60664"/>
              <a:gd name="connsiteX68" fmla="*/ 200 w 51091"/>
              <a:gd name="connsiteY68" fmla="*/ 20993 h 60664"/>
              <a:gd name="connsiteX69" fmla="*/ 638 w 51091"/>
              <a:gd name="connsiteY69" fmla="*/ 19926 h 60664"/>
              <a:gd name="connsiteX70" fmla="*/ 1391 w 51091"/>
              <a:gd name="connsiteY70" fmla="*/ 19402 h 60664"/>
              <a:gd name="connsiteX71" fmla="*/ 5000 w 51091"/>
              <a:gd name="connsiteY71" fmla="*/ 18840 h 60664"/>
              <a:gd name="connsiteX72" fmla="*/ 4953 w 51091"/>
              <a:gd name="connsiteY72" fmla="*/ 15307 h 60664"/>
              <a:gd name="connsiteX73" fmla="*/ 5172 w 51091"/>
              <a:gd name="connsiteY73" fmla="*/ 14240 h 60664"/>
              <a:gd name="connsiteX74" fmla="*/ 5896 w 51091"/>
              <a:gd name="connsiteY74" fmla="*/ 12773 h 60664"/>
              <a:gd name="connsiteX75" fmla="*/ 6353 w 51091"/>
              <a:gd name="connsiteY75" fmla="*/ 11430 h 60664"/>
              <a:gd name="connsiteX76" fmla="*/ 8363 w 51091"/>
              <a:gd name="connsiteY76" fmla="*/ 9497 h 60664"/>
              <a:gd name="connsiteX77" fmla="*/ 11087 w 51091"/>
              <a:gd name="connsiteY77" fmla="*/ 7201 h 60664"/>
              <a:gd name="connsiteX78" fmla="*/ 12277 w 51091"/>
              <a:gd name="connsiteY78" fmla="*/ 7125 h 60664"/>
              <a:gd name="connsiteX79" fmla="*/ 13315 w 51091"/>
              <a:gd name="connsiteY79" fmla="*/ 7448 h 60664"/>
              <a:gd name="connsiteX80" fmla="*/ 14497 w 51091"/>
              <a:gd name="connsiteY80" fmla="*/ 9430 h 60664"/>
              <a:gd name="connsiteX81" fmla="*/ 15783 w 51091"/>
              <a:gd name="connsiteY81" fmla="*/ 9172 h 60664"/>
              <a:gd name="connsiteX82" fmla="*/ 16050 w 51091"/>
              <a:gd name="connsiteY82" fmla="*/ 6791 h 60664"/>
              <a:gd name="connsiteX83" fmla="*/ 14364 w 51091"/>
              <a:gd name="connsiteY83" fmla="*/ 3677 h 60664"/>
              <a:gd name="connsiteX84" fmla="*/ 13468 w 51091"/>
              <a:gd name="connsiteY84" fmla="*/ 1686 h 60664"/>
              <a:gd name="connsiteX85" fmla="*/ 13745 w 51091"/>
              <a:gd name="connsiteY85" fmla="*/ 581 h 60664"/>
              <a:gd name="connsiteX86" fmla="*/ 14373 w 51091"/>
              <a:gd name="connsiteY86" fmla="*/ 0 h 60664"/>
              <a:gd name="connsiteX87" fmla="*/ 15830 w 51091"/>
              <a:gd name="connsiteY87" fmla="*/ 362 h 60664"/>
              <a:gd name="connsiteX88" fmla="*/ 17211 w 51091"/>
              <a:gd name="connsiteY88" fmla="*/ 914 h 60664"/>
              <a:gd name="connsiteX89" fmla="*/ 18078 w 51091"/>
              <a:gd name="connsiteY89" fmla="*/ 543 h 60664"/>
              <a:gd name="connsiteX90" fmla="*/ 19459 w 51091"/>
              <a:gd name="connsiteY90" fmla="*/ 257 h 60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51091" h="60664">
                <a:moveTo>
                  <a:pt x="20259" y="343"/>
                </a:moveTo>
                <a:lnTo>
                  <a:pt x="20193" y="791"/>
                </a:lnTo>
                <a:lnTo>
                  <a:pt x="20317" y="2114"/>
                </a:lnTo>
                <a:lnTo>
                  <a:pt x="20917" y="3400"/>
                </a:lnTo>
                <a:lnTo>
                  <a:pt x="23040" y="4715"/>
                </a:lnTo>
                <a:lnTo>
                  <a:pt x="26155" y="7325"/>
                </a:lnTo>
                <a:lnTo>
                  <a:pt x="29813" y="12106"/>
                </a:lnTo>
                <a:lnTo>
                  <a:pt x="31489" y="13516"/>
                </a:lnTo>
                <a:lnTo>
                  <a:pt x="33004" y="13868"/>
                </a:lnTo>
                <a:lnTo>
                  <a:pt x="35947" y="15840"/>
                </a:lnTo>
                <a:lnTo>
                  <a:pt x="38005" y="16326"/>
                </a:lnTo>
                <a:lnTo>
                  <a:pt x="40300" y="16869"/>
                </a:lnTo>
                <a:lnTo>
                  <a:pt x="46281" y="20993"/>
                </a:lnTo>
                <a:lnTo>
                  <a:pt x="48977" y="22193"/>
                </a:lnTo>
                <a:lnTo>
                  <a:pt x="50882" y="23746"/>
                </a:lnTo>
                <a:lnTo>
                  <a:pt x="51092" y="25203"/>
                </a:lnTo>
                <a:lnTo>
                  <a:pt x="51006" y="26108"/>
                </a:lnTo>
                <a:lnTo>
                  <a:pt x="47548" y="27156"/>
                </a:lnTo>
                <a:lnTo>
                  <a:pt x="46948" y="28765"/>
                </a:lnTo>
                <a:lnTo>
                  <a:pt x="45272" y="28575"/>
                </a:lnTo>
                <a:lnTo>
                  <a:pt x="43243" y="28565"/>
                </a:lnTo>
                <a:lnTo>
                  <a:pt x="42586" y="29585"/>
                </a:lnTo>
                <a:lnTo>
                  <a:pt x="43558" y="31261"/>
                </a:lnTo>
                <a:lnTo>
                  <a:pt x="44186" y="33223"/>
                </a:lnTo>
                <a:lnTo>
                  <a:pt x="43682" y="35919"/>
                </a:lnTo>
                <a:lnTo>
                  <a:pt x="43510" y="36271"/>
                </a:lnTo>
                <a:lnTo>
                  <a:pt x="43024" y="36176"/>
                </a:lnTo>
                <a:lnTo>
                  <a:pt x="40167" y="37738"/>
                </a:lnTo>
                <a:lnTo>
                  <a:pt x="38052" y="38471"/>
                </a:lnTo>
                <a:lnTo>
                  <a:pt x="36137" y="38843"/>
                </a:lnTo>
                <a:lnTo>
                  <a:pt x="35233" y="38090"/>
                </a:lnTo>
                <a:lnTo>
                  <a:pt x="34785" y="37071"/>
                </a:lnTo>
                <a:lnTo>
                  <a:pt x="34871" y="34119"/>
                </a:lnTo>
                <a:lnTo>
                  <a:pt x="34518" y="33118"/>
                </a:lnTo>
                <a:lnTo>
                  <a:pt x="33871" y="32633"/>
                </a:lnTo>
                <a:lnTo>
                  <a:pt x="32556" y="33328"/>
                </a:lnTo>
                <a:lnTo>
                  <a:pt x="31042" y="35623"/>
                </a:lnTo>
                <a:lnTo>
                  <a:pt x="29623" y="38272"/>
                </a:lnTo>
                <a:lnTo>
                  <a:pt x="27498" y="41034"/>
                </a:lnTo>
                <a:lnTo>
                  <a:pt x="25746" y="43682"/>
                </a:lnTo>
                <a:lnTo>
                  <a:pt x="23860" y="47025"/>
                </a:lnTo>
                <a:lnTo>
                  <a:pt x="22574" y="49777"/>
                </a:lnTo>
                <a:lnTo>
                  <a:pt x="23907" y="51340"/>
                </a:lnTo>
                <a:lnTo>
                  <a:pt x="24726" y="53492"/>
                </a:lnTo>
                <a:lnTo>
                  <a:pt x="24479" y="55111"/>
                </a:lnTo>
                <a:lnTo>
                  <a:pt x="24717" y="56055"/>
                </a:lnTo>
                <a:lnTo>
                  <a:pt x="24298" y="58884"/>
                </a:lnTo>
                <a:lnTo>
                  <a:pt x="24222" y="60665"/>
                </a:lnTo>
                <a:lnTo>
                  <a:pt x="20050" y="57817"/>
                </a:lnTo>
                <a:lnTo>
                  <a:pt x="18336" y="53807"/>
                </a:lnTo>
                <a:lnTo>
                  <a:pt x="12239" y="47015"/>
                </a:lnTo>
                <a:lnTo>
                  <a:pt x="5257" y="42386"/>
                </a:lnTo>
                <a:lnTo>
                  <a:pt x="4886" y="41653"/>
                </a:lnTo>
                <a:lnTo>
                  <a:pt x="5267" y="40757"/>
                </a:lnTo>
                <a:lnTo>
                  <a:pt x="5600" y="40052"/>
                </a:lnTo>
                <a:lnTo>
                  <a:pt x="4143" y="39996"/>
                </a:lnTo>
                <a:lnTo>
                  <a:pt x="3134" y="40567"/>
                </a:lnTo>
                <a:lnTo>
                  <a:pt x="2162" y="40405"/>
                </a:lnTo>
                <a:lnTo>
                  <a:pt x="1076" y="38662"/>
                </a:lnTo>
                <a:lnTo>
                  <a:pt x="47" y="37157"/>
                </a:lnTo>
                <a:lnTo>
                  <a:pt x="0" y="35823"/>
                </a:lnTo>
                <a:lnTo>
                  <a:pt x="466" y="35652"/>
                </a:lnTo>
                <a:lnTo>
                  <a:pt x="1162" y="35118"/>
                </a:lnTo>
                <a:lnTo>
                  <a:pt x="2638" y="33642"/>
                </a:lnTo>
                <a:lnTo>
                  <a:pt x="2934" y="32861"/>
                </a:lnTo>
                <a:lnTo>
                  <a:pt x="2857" y="31680"/>
                </a:lnTo>
                <a:lnTo>
                  <a:pt x="790" y="27946"/>
                </a:lnTo>
                <a:lnTo>
                  <a:pt x="495" y="25517"/>
                </a:lnTo>
                <a:lnTo>
                  <a:pt x="200" y="20993"/>
                </a:lnTo>
                <a:lnTo>
                  <a:pt x="638" y="19926"/>
                </a:lnTo>
                <a:lnTo>
                  <a:pt x="1391" y="19402"/>
                </a:lnTo>
                <a:lnTo>
                  <a:pt x="5000" y="18840"/>
                </a:lnTo>
                <a:lnTo>
                  <a:pt x="4953" y="15307"/>
                </a:lnTo>
                <a:lnTo>
                  <a:pt x="5172" y="14240"/>
                </a:lnTo>
                <a:lnTo>
                  <a:pt x="5896" y="12773"/>
                </a:lnTo>
                <a:lnTo>
                  <a:pt x="6353" y="11430"/>
                </a:lnTo>
                <a:lnTo>
                  <a:pt x="8363" y="9497"/>
                </a:lnTo>
                <a:lnTo>
                  <a:pt x="11087" y="7201"/>
                </a:lnTo>
                <a:lnTo>
                  <a:pt x="12277" y="7125"/>
                </a:lnTo>
                <a:lnTo>
                  <a:pt x="13315" y="7448"/>
                </a:lnTo>
                <a:lnTo>
                  <a:pt x="14497" y="9430"/>
                </a:lnTo>
                <a:lnTo>
                  <a:pt x="15783" y="9172"/>
                </a:lnTo>
                <a:lnTo>
                  <a:pt x="16050" y="6791"/>
                </a:lnTo>
                <a:lnTo>
                  <a:pt x="14364" y="3677"/>
                </a:lnTo>
                <a:lnTo>
                  <a:pt x="13468" y="1686"/>
                </a:lnTo>
                <a:lnTo>
                  <a:pt x="13745" y="581"/>
                </a:lnTo>
                <a:lnTo>
                  <a:pt x="14373" y="0"/>
                </a:lnTo>
                <a:lnTo>
                  <a:pt x="15830" y="362"/>
                </a:lnTo>
                <a:lnTo>
                  <a:pt x="17211" y="914"/>
                </a:lnTo>
                <a:lnTo>
                  <a:pt x="18078" y="543"/>
                </a:lnTo>
                <a:lnTo>
                  <a:pt x="19459" y="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B0775BDD-E50D-54AE-A1E7-8041F803C135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991 w 3038"/>
              <a:gd name="connsiteY0" fmla="*/ 1296 h 1295"/>
              <a:gd name="connsiteX1" fmla="*/ 0 w 3038"/>
              <a:gd name="connsiteY1" fmla="*/ 1296 h 1295"/>
              <a:gd name="connsiteX2" fmla="*/ 219 w 3038"/>
              <a:gd name="connsiteY2" fmla="*/ 686 h 1295"/>
              <a:gd name="connsiteX3" fmla="*/ 1610 w 3038"/>
              <a:gd name="connsiteY3" fmla="*/ 0 h 1295"/>
              <a:gd name="connsiteX4" fmla="*/ 2629 w 3038"/>
              <a:gd name="connsiteY4" fmla="*/ 57 h 1295"/>
              <a:gd name="connsiteX5" fmla="*/ 3038 w 3038"/>
              <a:gd name="connsiteY5" fmla="*/ 305 h 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38" h="1295">
                <a:moveTo>
                  <a:pt x="2991" y="1296"/>
                </a:moveTo>
                <a:lnTo>
                  <a:pt x="0" y="1296"/>
                </a:lnTo>
                <a:lnTo>
                  <a:pt x="219" y="686"/>
                </a:lnTo>
                <a:lnTo>
                  <a:pt x="1610" y="0"/>
                </a:lnTo>
                <a:lnTo>
                  <a:pt x="2629" y="57"/>
                </a:lnTo>
                <a:lnTo>
                  <a:pt x="3038" y="3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9" name="Freeform: Shape 148">
            <a:extLst>
              <a:ext uri="{FF2B5EF4-FFF2-40B4-BE49-F238E27FC236}">
                <a16:creationId xmlns:a16="http://schemas.microsoft.com/office/drawing/2014/main" id="{7569E620-CBCC-B432-56A1-5E476A6D3799}"/>
              </a:ext>
            </a:extLst>
          </p:cNvPr>
          <p:cNvSpPr/>
          <p:nvPr/>
        </p:nvSpPr>
        <p:spPr>
          <a:xfrm>
            <a:off x="5872480" y="3312160"/>
            <a:ext cx="26397" cy="1367"/>
          </a:xfrm>
          <a:custGeom>
            <a:avLst/>
            <a:gdLst>
              <a:gd name="connsiteX0" fmla="*/ 1219 w 131292"/>
              <a:gd name="connsiteY0" fmla="*/ 410 h 144199"/>
              <a:gd name="connsiteX1" fmla="*/ 524 w 131292"/>
              <a:gd name="connsiteY1" fmla="*/ 600 h 144199"/>
              <a:gd name="connsiteX2" fmla="*/ 0 w 131292"/>
              <a:gd name="connsiteY2" fmla="*/ 410 h 144199"/>
              <a:gd name="connsiteX3" fmla="*/ 381 w 131292"/>
              <a:gd name="connsiteY3" fmla="*/ 57 h 144199"/>
              <a:gd name="connsiteX4" fmla="*/ 1162 w 131292"/>
              <a:gd name="connsiteY4" fmla="*/ 0 h 144199"/>
              <a:gd name="connsiteX5" fmla="*/ 1457 w 131292"/>
              <a:gd name="connsiteY5" fmla="*/ 95 h 144199"/>
              <a:gd name="connsiteX6" fmla="*/ 1219 w 131292"/>
              <a:gd name="connsiteY6" fmla="*/ 410 h 144199"/>
              <a:gd name="connsiteX7" fmla="*/ 53083 w 131292"/>
              <a:gd name="connsiteY7" fmla="*/ 103861 h 144199"/>
              <a:gd name="connsiteX8" fmla="*/ 52692 w 131292"/>
              <a:gd name="connsiteY8" fmla="*/ 104270 h 144199"/>
              <a:gd name="connsiteX9" fmla="*/ 50111 w 131292"/>
              <a:gd name="connsiteY9" fmla="*/ 104022 h 144199"/>
              <a:gd name="connsiteX10" fmla="*/ 48930 w 131292"/>
              <a:gd name="connsiteY10" fmla="*/ 103508 h 144199"/>
              <a:gd name="connsiteX11" fmla="*/ 49044 w 131292"/>
              <a:gd name="connsiteY11" fmla="*/ 103118 h 144199"/>
              <a:gd name="connsiteX12" fmla="*/ 51082 w 131292"/>
              <a:gd name="connsiteY12" fmla="*/ 103489 h 144199"/>
              <a:gd name="connsiteX13" fmla="*/ 53083 w 131292"/>
              <a:gd name="connsiteY13" fmla="*/ 103861 h 144199"/>
              <a:gd name="connsiteX14" fmla="*/ 113805 w 131292"/>
              <a:gd name="connsiteY14" fmla="*/ 108433 h 144199"/>
              <a:gd name="connsiteX15" fmla="*/ 117157 w 131292"/>
              <a:gd name="connsiteY15" fmla="*/ 109804 h 144199"/>
              <a:gd name="connsiteX16" fmla="*/ 121615 w 131292"/>
              <a:gd name="connsiteY16" fmla="*/ 109166 h 144199"/>
              <a:gd name="connsiteX17" fmla="*/ 120901 w 131292"/>
              <a:gd name="connsiteY17" fmla="*/ 109576 h 144199"/>
              <a:gd name="connsiteX18" fmla="*/ 119234 w 131292"/>
              <a:gd name="connsiteY18" fmla="*/ 109957 h 144199"/>
              <a:gd name="connsiteX19" fmla="*/ 118129 w 131292"/>
              <a:gd name="connsiteY19" fmla="*/ 110290 h 144199"/>
              <a:gd name="connsiteX20" fmla="*/ 117386 w 131292"/>
              <a:gd name="connsiteY20" fmla="*/ 110290 h 144199"/>
              <a:gd name="connsiteX21" fmla="*/ 116500 w 131292"/>
              <a:gd name="connsiteY21" fmla="*/ 110157 h 144199"/>
              <a:gd name="connsiteX22" fmla="*/ 113642 w 131292"/>
              <a:gd name="connsiteY22" fmla="*/ 109204 h 144199"/>
              <a:gd name="connsiteX23" fmla="*/ 112043 w 131292"/>
              <a:gd name="connsiteY23" fmla="*/ 107947 h 144199"/>
              <a:gd name="connsiteX24" fmla="*/ 112433 w 131292"/>
              <a:gd name="connsiteY24" fmla="*/ 107528 h 144199"/>
              <a:gd name="connsiteX25" fmla="*/ 113805 w 131292"/>
              <a:gd name="connsiteY25" fmla="*/ 108433 h 144199"/>
              <a:gd name="connsiteX26" fmla="*/ 126511 w 131292"/>
              <a:gd name="connsiteY26" fmla="*/ 110842 h 144199"/>
              <a:gd name="connsiteX27" fmla="*/ 127502 w 131292"/>
              <a:gd name="connsiteY27" fmla="*/ 111423 h 144199"/>
              <a:gd name="connsiteX28" fmla="*/ 129473 w 131292"/>
              <a:gd name="connsiteY28" fmla="*/ 111385 h 144199"/>
              <a:gd name="connsiteX29" fmla="*/ 131293 w 131292"/>
              <a:gd name="connsiteY29" fmla="*/ 112862 h 144199"/>
              <a:gd name="connsiteX30" fmla="*/ 130597 w 131292"/>
              <a:gd name="connsiteY30" fmla="*/ 112767 h 144199"/>
              <a:gd name="connsiteX31" fmla="*/ 129607 w 131292"/>
              <a:gd name="connsiteY31" fmla="*/ 112138 h 144199"/>
              <a:gd name="connsiteX32" fmla="*/ 128701 w 131292"/>
              <a:gd name="connsiteY32" fmla="*/ 111871 h 144199"/>
              <a:gd name="connsiteX33" fmla="*/ 127482 w 131292"/>
              <a:gd name="connsiteY33" fmla="*/ 111947 h 144199"/>
              <a:gd name="connsiteX34" fmla="*/ 126911 w 131292"/>
              <a:gd name="connsiteY34" fmla="*/ 111709 h 144199"/>
              <a:gd name="connsiteX35" fmla="*/ 126511 w 131292"/>
              <a:gd name="connsiteY35" fmla="*/ 110842 h 144199"/>
              <a:gd name="connsiteX36" fmla="*/ 74590 w 131292"/>
              <a:gd name="connsiteY36" fmla="*/ 143399 h 144199"/>
              <a:gd name="connsiteX37" fmla="*/ 74057 w 131292"/>
              <a:gd name="connsiteY37" fmla="*/ 144199 h 144199"/>
              <a:gd name="connsiteX38" fmla="*/ 73400 w 131292"/>
              <a:gd name="connsiteY38" fmla="*/ 144142 h 144199"/>
              <a:gd name="connsiteX39" fmla="*/ 73980 w 131292"/>
              <a:gd name="connsiteY39" fmla="*/ 143542 h 144199"/>
              <a:gd name="connsiteX40" fmla="*/ 74380 w 131292"/>
              <a:gd name="connsiteY40" fmla="*/ 142704 h 144199"/>
              <a:gd name="connsiteX41" fmla="*/ 75019 w 131292"/>
              <a:gd name="connsiteY41" fmla="*/ 140322 h 144199"/>
              <a:gd name="connsiteX42" fmla="*/ 76343 w 131292"/>
              <a:gd name="connsiteY42" fmla="*/ 139475 h 144199"/>
              <a:gd name="connsiteX43" fmla="*/ 77257 w 131292"/>
              <a:gd name="connsiteY43" fmla="*/ 138484 h 144199"/>
              <a:gd name="connsiteX44" fmla="*/ 77038 w 131292"/>
              <a:gd name="connsiteY44" fmla="*/ 139513 h 144199"/>
              <a:gd name="connsiteX45" fmla="*/ 75609 w 131292"/>
              <a:gd name="connsiteY45" fmla="*/ 140589 h 144199"/>
              <a:gd name="connsiteX46" fmla="*/ 74590 w 131292"/>
              <a:gd name="connsiteY46" fmla="*/ 143399 h 1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31292" h="144199">
                <a:moveTo>
                  <a:pt x="1219" y="410"/>
                </a:moveTo>
                <a:lnTo>
                  <a:pt x="524" y="600"/>
                </a:lnTo>
                <a:lnTo>
                  <a:pt x="0" y="410"/>
                </a:lnTo>
                <a:lnTo>
                  <a:pt x="381" y="57"/>
                </a:lnTo>
                <a:lnTo>
                  <a:pt x="1162" y="0"/>
                </a:lnTo>
                <a:lnTo>
                  <a:pt x="1457" y="95"/>
                </a:lnTo>
                <a:lnTo>
                  <a:pt x="1219" y="410"/>
                </a:lnTo>
                <a:close/>
                <a:moveTo>
                  <a:pt x="53083" y="103861"/>
                </a:moveTo>
                <a:lnTo>
                  <a:pt x="52692" y="104270"/>
                </a:lnTo>
                <a:lnTo>
                  <a:pt x="50111" y="104022"/>
                </a:lnTo>
                <a:lnTo>
                  <a:pt x="48930" y="103508"/>
                </a:lnTo>
                <a:lnTo>
                  <a:pt x="49044" y="103118"/>
                </a:lnTo>
                <a:lnTo>
                  <a:pt x="51082" y="103489"/>
                </a:lnTo>
                <a:lnTo>
                  <a:pt x="53083" y="103861"/>
                </a:lnTo>
                <a:close/>
                <a:moveTo>
                  <a:pt x="113805" y="108433"/>
                </a:moveTo>
                <a:lnTo>
                  <a:pt x="117157" y="109804"/>
                </a:lnTo>
                <a:lnTo>
                  <a:pt x="121615" y="109166"/>
                </a:lnTo>
                <a:lnTo>
                  <a:pt x="120901" y="109576"/>
                </a:lnTo>
                <a:lnTo>
                  <a:pt x="119234" y="109957"/>
                </a:lnTo>
                <a:lnTo>
                  <a:pt x="118129" y="110290"/>
                </a:lnTo>
                <a:lnTo>
                  <a:pt x="117386" y="110290"/>
                </a:lnTo>
                <a:lnTo>
                  <a:pt x="116500" y="110157"/>
                </a:lnTo>
                <a:lnTo>
                  <a:pt x="113642" y="109204"/>
                </a:lnTo>
                <a:lnTo>
                  <a:pt x="112043" y="107947"/>
                </a:lnTo>
                <a:lnTo>
                  <a:pt x="112433" y="107528"/>
                </a:lnTo>
                <a:lnTo>
                  <a:pt x="113805" y="108433"/>
                </a:lnTo>
                <a:close/>
                <a:moveTo>
                  <a:pt x="126511" y="110842"/>
                </a:moveTo>
                <a:lnTo>
                  <a:pt x="127502" y="111423"/>
                </a:lnTo>
                <a:lnTo>
                  <a:pt x="129473" y="111385"/>
                </a:lnTo>
                <a:lnTo>
                  <a:pt x="131293" y="112862"/>
                </a:lnTo>
                <a:lnTo>
                  <a:pt x="130597" y="112767"/>
                </a:lnTo>
                <a:lnTo>
                  <a:pt x="129607" y="112138"/>
                </a:lnTo>
                <a:lnTo>
                  <a:pt x="128701" y="111871"/>
                </a:lnTo>
                <a:lnTo>
                  <a:pt x="127482" y="111947"/>
                </a:lnTo>
                <a:lnTo>
                  <a:pt x="126911" y="111709"/>
                </a:lnTo>
                <a:lnTo>
                  <a:pt x="126511" y="110842"/>
                </a:lnTo>
                <a:close/>
                <a:moveTo>
                  <a:pt x="74590" y="143399"/>
                </a:moveTo>
                <a:lnTo>
                  <a:pt x="74057" y="144199"/>
                </a:lnTo>
                <a:lnTo>
                  <a:pt x="73400" y="144142"/>
                </a:lnTo>
                <a:lnTo>
                  <a:pt x="73980" y="143542"/>
                </a:lnTo>
                <a:lnTo>
                  <a:pt x="74380" y="142704"/>
                </a:lnTo>
                <a:lnTo>
                  <a:pt x="75019" y="140322"/>
                </a:lnTo>
                <a:lnTo>
                  <a:pt x="76343" y="139475"/>
                </a:lnTo>
                <a:lnTo>
                  <a:pt x="77257" y="138484"/>
                </a:lnTo>
                <a:lnTo>
                  <a:pt x="77038" y="139513"/>
                </a:lnTo>
                <a:lnTo>
                  <a:pt x="75609" y="140589"/>
                </a:lnTo>
                <a:lnTo>
                  <a:pt x="74590" y="1433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8B13B457-2E28-E4AE-D5BE-82E3F3ADB3FF}"/>
              </a:ext>
            </a:extLst>
          </p:cNvPr>
          <p:cNvSpPr/>
          <p:nvPr/>
        </p:nvSpPr>
        <p:spPr>
          <a:xfrm>
            <a:off x="5872480" y="3312160"/>
            <a:ext cx="13745" cy="510"/>
          </a:xfrm>
          <a:custGeom>
            <a:avLst/>
            <a:gdLst>
              <a:gd name="connsiteX0" fmla="*/ 50673 w 68360"/>
              <a:gd name="connsiteY0" fmla="*/ 1591 h 53721"/>
              <a:gd name="connsiteX1" fmla="*/ 54797 w 68360"/>
              <a:gd name="connsiteY1" fmla="*/ 6944 h 53721"/>
              <a:gd name="connsiteX2" fmla="*/ 57055 w 68360"/>
              <a:gd name="connsiteY2" fmla="*/ 9115 h 53721"/>
              <a:gd name="connsiteX3" fmla="*/ 59712 w 68360"/>
              <a:gd name="connsiteY3" fmla="*/ 10754 h 53721"/>
              <a:gd name="connsiteX4" fmla="*/ 62751 w 68360"/>
              <a:gd name="connsiteY4" fmla="*/ 11954 h 53721"/>
              <a:gd name="connsiteX5" fmla="*/ 63846 w 68360"/>
              <a:gd name="connsiteY5" fmla="*/ 13097 h 53721"/>
              <a:gd name="connsiteX6" fmla="*/ 65780 w 68360"/>
              <a:gd name="connsiteY6" fmla="*/ 18764 h 53721"/>
              <a:gd name="connsiteX7" fmla="*/ 66703 w 68360"/>
              <a:gd name="connsiteY7" fmla="*/ 20917 h 53721"/>
              <a:gd name="connsiteX8" fmla="*/ 67989 w 68360"/>
              <a:gd name="connsiteY8" fmla="*/ 21555 h 53721"/>
              <a:gd name="connsiteX9" fmla="*/ 68304 w 68360"/>
              <a:gd name="connsiteY9" fmla="*/ 22174 h 53721"/>
              <a:gd name="connsiteX10" fmla="*/ 68361 w 68360"/>
              <a:gd name="connsiteY10" fmla="*/ 22993 h 53721"/>
              <a:gd name="connsiteX11" fmla="*/ 66913 w 68360"/>
              <a:gd name="connsiteY11" fmla="*/ 26965 h 53721"/>
              <a:gd name="connsiteX12" fmla="*/ 66323 w 68360"/>
              <a:gd name="connsiteY12" fmla="*/ 35833 h 53721"/>
              <a:gd name="connsiteX13" fmla="*/ 65961 w 68360"/>
              <a:gd name="connsiteY13" fmla="*/ 36538 h 53721"/>
              <a:gd name="connsiteX14" fmla="*/ 64446 w 68360"/>
              <a:gd name="connsiteY14" fmla="*/ 36500 h 53721"/>
              <a:gd name="connsiteX15" fmla="*/ 62427 w 68360"/>
              <a:gd name="connsiteY15" fmla="*/ 36690 h 53721"/>
              <a:gd name="connsiteX16" fmla="*/ 61665 w 68360"/>
              <a:gd name="connsiteY16" fmla="*/ 37376 h 53721"/>
              <a:gd name="connsiteX17" fmla="*/ 60855 w 68360"/>
              <a:gd name="connsiteY17" fmla="*/ 42129 h 53721"/>
              <a:gd name="connsiteX18" fmla="*/ 57607 w 68360"/>
              <a:gd name="connsiteY18" fmla="*/ 43482 h 53721"/>
              <a:gd name="connsiteX19" fmla="*/ 54664 w 68360"/>
              <a:gd name="connsiteY19" fmla="*/ 44244 h 53721"/>
              <a:gd name="connsiteX20" fmla="*/ 52188 w 68360"/>
              <a:gd name="connsiteY20" fmla="*/ 44072 h 53721"/>
              <a:gd name="connsiteX21" fmla="*/ 47825 w 68360"/>
              <a:gd name="connsiteY21" fmla="*/ 42948 h 53721"/>
              <a:gd name="connsiteX22" fmla="*/ 46406 w 68360"/>
              <a:gd name="connsiteY22" fmla="*/ 42824 h 53721"/>
              <a:gd name="connsiteX23" fmla="*/ 45187 w 68360"/>
              <a:gd name="connsiteY23" fmla="*/ 43462 h 53721"/>
              <a:gd name="connsiteX24" fmla="*/ 41291 w 68360"/>
              <a:gd name="connsiteY24" fmla="*/ 43805 h 53721"/>
              <a:gd name="connsiteX25" fmla="*/ 39586 w 68360"/>
              <a:gd name="connsiteY25" fmla="*/ 44634 h 53721"/>
              <a:gd name="connsiteX26" fmla="*/ 35576 w 68360"/>
              <a:gd name="connsiteY26" fmla="*/ 50178 h 53721"/>
              <a:gd name="connsiteX27" fmla="*/ 31518 w 68360"/>
              <a:gd name="connsiteY27" fmla="*/ 52092 h 53721"/>
              <a:gd name="connsiteX28" fmla="*/ 30128 w 68360"/>
              <a:gd name="connsiteY28" fmla="*/ 53054 h 53721"/>
              <a:gd name="connsiteX29" fmla="*/ 27032 w 68360"/>
              <a:gd name="connsiteY29" fmla="*/ 51835 h 53721"/>
              <a:gd name="connsiteX30" fmla="*/ 25546 w 68360"/>
              <a:gd name="connsiteY30" fmla="*/ 51702 h 53721"/>
              <a:gd name="connsiteX31" fmla="*/ 23393 w 68360"/>
              <a:gd name="connsiteY31" fmla="*/ 53111 h 53721"/>
              <a:gd name="connsiteX32" fmla="*/ 18688 w 68360"/>
              <a:gd name="connsiteY32" fmla="*/ 53254 h 53721"/>
              <a:gd name="connsiteX33" fmla="*/ 17421 w 68360"/>
              <a:gd name="connsiteY33" fmla="*/ 53502 h 53721"/>
              <a:gd name="connsiteX34" fmla="*/ 13792 w 68360"/>
              <a:gd name="connsiteY34" fmla="*/ 53721 h 53721"/>
              <a:gd name="connsiteX35" fmla="*/ 13640 w 68360"/>
              <a:gd name="connsiteY35" fmla="*/ 52959 h 53721"/>
              <a:gd name="connsiteX36" fmla="*/ 12964 w 68360"/>
              <a:gd name="connsiteY36" fmla="*/ 51845 h 53721"/>
              <a:gd name="connsiteX37" fmla="*/ 11268 w 68360"/>
              <a:gd name="connsiteY37" fmla="*/ 51321 h 53721"/>
              <a:gd name="connsiteX38" fmla="*/ 7811 w 68360"/>
              <a:gd name="connsiteY38" fmla="*/ 51768 h 53721"/>
              <a:gd name="connsiteX39" fmla="*/ 6972 w 68360"/>
              <a:gd name="connsiteY39" fmla="*/ 50959 h 53721"/>
              <a:gd name="connsiteX40" fmla="*/ 5543 w 68360"/>
              <a:gd name="connsiteY40" fmla="*/ 46253 h 53721"/>
              <a:gd name="connsiteX41" fmla="*/ 4439 w 68360"/>
              <a:gd name="connsiteY41" fmla="*/ 45501 h 53721"/>
              <a:gd name="connsiteX42" fmla="*/ 3191 w 68360"/>
              <a:gd name="connsiteY42" fmla="*/ 43920 h 53721"/>
              <a:gd name="connsiteX43" fmla="*/ 1086 w 68360"/>
              <a:gd name="connsiteY43" fmla="*/ 38795 h 53721"/>
              <a:gd name="connsiteX44" fmla="*/ 1028 w 68360"/>
              <a:gd name="connsiteY44" fmla="*/ 36547 h 53721"/>
              <a:gd name="connsiteX45" fmla="*/ 1171 w 68360"/>
              <a:gd name="connsiteY45" fmla="*/ 34576 h 53721"/>
              <a:gd name="connsiteX46" fmla="*/ 0 w 68360"/>
              <a:gd name="connsiteY46" fmla="*/ 29966 h 53721"/>
              <a:gd name="connsiteX47" fmla="*/ 724 w 68360"/>
              <a:gd name="connsiteY47" fmla="*/ 28794 h 53721"/>
              <a:gd name="connsiteX48" fmla="*/ 1810 w 68360"/>
              <a:gd name="connsiteY48" fmla="*/ 28061 h 53721"/>
              <a:gd name="connsiteX49" fmla="*/ 1819 w 68360"/>
              <a:gd name="connsiteY49" fmla="*/ 26194 h 53721"/>
              <a:gd name="connsiteX50" fmla="*/ 1514 w 68360"/>
              <a:gd name="connsiteY50" fmla="*/ 23365 h 53721"/>
              <a:gd name="connsiteX51" fmla="*/ 2800 w 68360"/>
              <a:gd name="connsiteY51" fmla="*/ 17802 h 53721"/>
              <a:gd name="connsiteX52" fmla="*/ 3143 w 68360"/>
              <a:gd name="connsiteY52" fmla="*/ 17393 h 53721"/>
              <a:gd name="connsiteX53" fmla="*/ 3477 w 68360"/>
              <a:gd name="connsiteY53" fmla="*/ 17659 h 53721"/>
              <a:gd name="connsiteX54" fmla="*/ 6582 w 68360"/>
              <a:gd name="connsiteY54" fmla="*/ 18107 h 53721"/>
              <a:gd name="connsiteX55" fmla="*/ 7391 w 68360"/>
              <a:gd name="connsiteY55" fmla="*/ 17402 h 53721"/>
              <a:gd name="connsiteX56" fmla="*/ 7906 w 68360"/>
              <a:gd name="connsiteY56" fmla="*/ 16297 h 53721"/>
              <a:gd name="connsiteX57" fmla="*/ 8068 w 68360"/>
              <a:gd name="connsiteY57" fmla="*/ 12211 h 53721"/>
              <a:gd name="connsiteX58" fmla="*/ 8811 w 68360"/>
              <a:gd name="connsiteY58" fmla="*/ 10325 h 53721"/>
              <a:gd name="connsiteX59" fmla="*/ 16336 w 68360"/>
              <a:gd name="connsiteY59" fmla="*/ 6725 h 53721"/>
              <a:gd name="connsiteX60" fmla="*/ 18555 w 68360"/>
              <a:gd name="connsiteY60" fmla="*/ 6591 h 53721"/>
              <a:gd name="connsiteX61" fmla="*/ 20250 w 68360"/>
              <a:gd name="connsiteY61" fmla="*/ 8249 h 53721"/>
              <a:gd name="connsiteX62" fmla="*/ 21593 w 68360"/>
              <a:gd name="connsiteY62" fmla="*/ 9306 h 53721"/>
              <a:gd name="connsiteX63" fmla="*/ 22403 w 68360"/>
              <a:gd name="connsiteY63" fmla="*/ 9268 h 53721"/>
              <a:gd name="connsiteX64" fmla="*/ 22698 w 68360"/>
              <a:gd name="connsiteY64" fmla="*/ 8211 h 53721"/>
              <a:gd name="connsiteX65" fmla="*/ 23613 w 68360"/>
              <a:gd name="connsiteY65" fmla="*/ 6153 h 53721"/>
              <a:gd name="connsiteX66" fmla="*/ 25155 w 68360"/>
              <a:gd name="connsiteY66" fmla="*/ 4982 h 53721"/>
              <a:gd name="connsiteX67" fmla="*/ 29737 w 68360"/>
              <a:gd name="connsiteY67" fmla="*/ 3981 h 53721"/>
              <a:gd name="connsiteX68" fmla="*/ 29775 w 68360"/>
              <a:gd name="connsiteY68" fmla="*/ 3981 h 53721"/>
              <a:gd name="connsiteX69" fmla="*/ 31271 w 68360"/>
              <a:gd name="connsiteY69" fmla="*/ 4181 h 53721"/>
              <a:gd name="connsiteX70" fmla="*/ 34500 w 68360"/>
              <a:gd name="connsiteY70" fmla="*/ 3258 h 53721"/>
              <a:gd name="connsiteX71" fmla="*/ 36519 w 68360"/>
              <a:gd name="connsiteY71" fmla="*/ 1981 h 53721"/>
              <a:gd name="connsiteX72" fmla="*/ 37548 w 68360"/>
              <a:gd name="connsiteY72" fmla="*/ 1791 h 53721"/>
              <a:gd name="connsiteX73" fmla="*/ 38910 w 68360"/>
              <a:gd name="connsiteY73" fmla="*/ 1305 h 53721"/>
              <a:gd name="connsiteX74" fmla="*/ 40872 w 68360"/>
              <a:gd name="connsiteY74" fmla="*/ 1372 h 53721"/>
              <a:gd name="connsiteX75" fmla="*/ 42863 w 68360"/>
              <a:gd name="connsiteY75" fmla="*/ 1924 h 53721"/>
              <a:gd name="connsiteX76" fmla="*/ 45396 w 68360"/>
              <a:gd name="connsiteY76" fmla="*/ 1191 h 53721"/>
              <a:gd name="connsiteX77" fmla="*/ 47882 w 68360"/>
              <a:gd name="connsiteY77" fmla="*/ 0 h 53721"/>
              <a:gd name="connsiteX78" fmla="*/ 48882 w 68360"/>
              <a:gd name="connsiteY78" fmla="*/ 305 h 53721"/>
              <a:gd name="connsiteX79" fmla="*/ 49959 w 68360"/>
              <a:gd name="connsiteY79" fmla="*/ 1314 h 5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68360" h="53721">
                <a:moveTo>
                  <a:pt x="50673" y="1591"/>
                </a:moveTo>
                <a:lnTo>
                  <a:pt x="54797" y="6944"/>
                </a:lnTo>
                <a:lnTo>
                  <a:pt x="57055" y="9115"/>
                </a:lnTo>
                <a:lnTo>
                  <a:pt x="59712" y="10754"/>
                </a:lnTo>
                <a:lnTo>
                  <a:pt x="62751" y="11954"/>
                </a:lnTo>
                <a:lnTo>
                  <a:pt x="63846" y="13097"/>
                </a:lnTo>
                <a:lnTo>
                  <a:pt x="65780" y="18764"/>
                </a:lnTo>
                <a:lnTo>
                  <a:pt x="66703" y="20917"/>
                </a:lnTo>
                <a:lnTo>
                  <a:pt x="67989" y="21555"/>
                </a:lnTo>
                <a:lnTo>
                  <a:pt x="68304" y="22174"/>
                </a:lnTo>
                <a:lnTo>
                  <a:pt x="68361" y="22993"/>
                </a:lnTo>
                <a:lnTo>
                  <a:pt x="66913" y="26965"/>
                </a:lnTo>
                <a:lnTo>
                  <a:pt x="66323" y="35833"/>
                </a:lnTo>
                <a:lnTo>
                  <a:pt x="65961" y="36538"/>
                </a:lnTo>
                <a:lnTo>
                  <a:pt x="64446" y="36500"/>
                </a:lnTo>
                <a:lnTo>
                  <a:pt x="62427" y="36690"/>
                </a:lnTo>
                <a:lnTo>
                  <a:pt x="61665" y="37376"/>
                </a:lnTo>
                <a:lnTo>
                  <a:pt x="60855" y="42129"/>
                </a:lnTo>
                <a:lnTo>
                  <a:pt x="57607" y="43482"/>
                </a:lnTo>
                <a:lnTo>
                  <a:pt x="54664" y="44244"/>
                </a:lnTo>
                <a:lnTo>
                  <a:pt x="52188" y="44072"/>
                </a:lnTo>
                <a:lnTo>
                  <a:pt x="47825" y="42948"/>
                </a:lnTo>
                <a:lnTo>
                  <a:pt x="46406" y="42824"/>
                </a:lnTo>
                <a:lnTo>
                  <a:pt x="45187" y="43462"/>
                </a:lnTo>
                <a:lnTo>
                  <a:pt x="41291" y="43805"/>
                </a:lnTo>
                <a:lnTo>
                  <a:pt x="39586" y="44634"/>
                </a:lnTo>
                <a:lnTo>
                  <a:pt x="35576" y="50178"/>
                </a:lnTo>
                <a:lnTo>
                  <a:pt x="31518" y="52092"/>
                </a:lnTo>
                <a:lnTo>
                  <a:pt x="30128" y="53054"/>
                </a:lnTo>
                <a:lnTo>
                  <a:pt x="27032" y="51835"/>
                </a:lnTo>
                <a:lnTo>
                  <a:pt x="25546" y="51702"/>
                </a:lnTo>
                <a:lnTo>
                  <a:pt x="23393" y="53111"/>
                </a:lnTo>
                <a:lnTo>
                  <a:pt x="18688" y="53254"/>
                </a:lnTo>
                <a:lnTo>
                  <a:pt x="17421" y="53502"/>
                </a:lnTo>
                <a:lnTo>
                  <a:pt x="13792" y="53721"/>
                </a:lnTo>
                <a:lnTo>
                  <a:pt x="13640" y="52959"/>
                </a:lnTo>
                <a:lnTo>
                  <a:pt x="12964" y="51845"/>
                </a:lnTo>
                <a:lnTo>
                  <a:pt x="11268" y="51321"/>
                </a:lnTo>
                <a:lnTo>
                  <a:pt x="7811" y="51768"/>
                </a:lnTo>
                <a:lnTo>
                  <a:pt x="6972" y="50959"/>
                </a:lnTo>
                <a:lnTo>
                  <a:pt x="5543" y="46253"/>
                </a:lnTo>
                <a:lnTo>
                  <a:pt x="4439" y="45501"/>
                </a:lnTo>
                <a:lnTo>
                  <a:pt x="3191" y="43920"/>
                </a:lnTo>
                <a:lnTo>
                  <a:pt x="1086" y="38795"/>
                </a:lnTo>
                <a:lnTo>
                  <a:pt x="1028" y="36547"/>
                </a:lnTo>
                <a:lnTo>
                  <a:pt x="1171" y="34576"/>
                </a:lnTo>
                <a:lnTo>
                  <a:pt x="0" y="29966"/>
                </a:lnTo>
                <a:lnTo>
                  <a:pt x="724" y="28794"/>
                </a:lnTo>
                <a:lnTo>
                  <a:pt x="1810" y="28061"/>
                </a:lnTo>
                <a:lnTo>
                  <a:pt x="1819" y="26194"/>
                </a:lnTo>
                <a:lnTo>
                  <a:pt x="1514" y="23365"/>
                </a:lnTo>
                <a:lnTo>
                  <a:pt x="2800" y="17802"/>
                </a:lnTo>
                <a:lnTo>
                  <a:pt x="3143" y="17393"/>
                </a:lnTo>
                <a:lnTo>
                  <a:pt x="3477" y="17659"/>
                </a:lnTo>
                <a:lnTo>
                  <a:pt x="6582" y="18107"/>
                </a:lnTo>
                <a:lnTo>
                  <a:pt x="7391" y="17402"/>
                </a:lnTo>
                <a:lnTo>
                  <a:pt x="7906" y="16297"/>
                </a:lnTo>
                <a:lnTo>
                  <a:pt x="8068" y="12211"/>
                </a:lnTo>
                <a:lnTo>
                  <a:pt x="8811" y="10325"/>
                </a:lnTo>
                <a:lnTo>
                  <a:pt x="16336" y="6725"/>
                </a:lnTo>
                <a:lnTo>
                  <a:pt x="18555" y="6591"/>
                </a:lnTo>
                <a:lnTo>
                  <a:pt x="20250" y="8249"/>
                </a:lnTo>
                <a:lnTo>
                  <a:pt x="21593" y="9306"/>
                </a:lnTo>
                <a:lnTo>
                  <a:pt x="22403" y="9268"/>
                </a:lnTo>
                <a:lnTo>
                  <a:pt x="22698" y="8211"/>
                </a:lnTo>
                <a:lnTo>
                  <a:pt x="23613" y="6153"/>
                </a:lnTo>
                <a:lnTo>
                  <a:pt x="25155" y="4982"/>
                </a:lnTo>
                <a:lnTo>
                  <a:pt x="29737" y="3981"/>
                </a:lnTo>
                <a:lnTo>
                  <a:pt x="29775" y="3981"/>
                </a:lnTo>
                <a:lnTo>
                  <a:pt x="31271" y="4181"/>
                </a:lnTo>
                <a:lnTo>
                  <a:pt x="34500" y="3258"/>
                </a:lnTo>
                <a:lnTo>
                  <a:pt x="36519" y="1981"/>
                </a:lnTo>
                <a:lnTo>
                  <a:pt x="37548" y="1791"/>
                </a:lnTo>
                <a:lnTo>
                  <a:pt x="38910" y="1305"/>
                </a:lnTo>
                <a:lnTo>
                  <a:pt x="40872" y="1372"/>
                </a:lnTo>
                <a:lnTo>
                  <a:pt x="42863" y="1924"/>
                </a:lnTo>
                <a:lnTo>
                  <a:pt x="45396" y="1191"/>
                </a:lnTo>
                <a:lnTo>
                  <a:pt x="47882" y="0"/>
                </a:lnTo>
                <a:lnTo>
                  <a:pt x="48882" y="305"/>
                </a:lnTo>
                <a:lnTo>
                  <a:pt x="49959" y="131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D97AFA9E-98B5-1D23-050B-06AE68727D07}"/>
              </a:ext>
            </a:extLst>
          </p:cNvPr>
          <p:cNvSpPr/>
          <p:nvPr/>
        </p:nvSpPr>
        <p:spPr>
          <a:xfrm>
            <a:off x="5872480" y="3312160"/>
            <a:ext cx="88762" cy="3937"/>
          </a:xfrm>
          <a:custGeom>
            <a:avLst/>
            <a:gdLst>
              <a:gd name="connsiteX0" fmla="*/ 441293 w 441483"/>
              <a:gd name="connsiteY0" fmla="*/ 167945 h 415327"/>
              <a:gd name="connsiteX1" fmla="*/ 441312 w 441483"/>
              <a:gd name="connsiteY1" fmla="*/ 172860 h 415327"/>
              <a:gd name="connsiteX2" fmla="*/ 441332 w 441483"/>
              <a:gd name="connsiteY2" fmla="*/ 180261 h 415327"/>
              <a:gd name="connsiteX3" fmla="*/ 441360 w 441483"/>
              <a:gd name="connsiteY3" fmla="*/ 188500 h 415327"/>
              <a:gd name="connsiteX4" fmla="*/ 441379 w 441483"/>
              <a:gd name="connsiteY4" fmla="*/ 196082 h 415327"/>
              <a:gd name="connsiteX5" fmla="*/ 441408 w 441483"/>
              <a:gd name="connsiteY5" fmla="*/ 204711 h 415327"/>
              <a:gd name="connsiteX6" fmla="*/ 441436 w 441483"/>
              <a:gd name="connsiteY6" fmla="*/ 211636 h 415327"/>
              <a:gd name="connsiteX7" fmla="*/ 441455 w 441483"/>
              <a:gd name="connsiteY7" fmla="*/ 219818 h 415327"/>
              <a:gd name="connsiteX8" fmla="*/ 441484 w 441483"/>
              <a:gd name="connsiteY8" fmla="*/ 227943 h 415327"/>
              <a:gd name="connsiteX9" fmla="*/ 440636 w 441483"/>
              <a:gd name="connsiteY9" fmla="*/ 228876 h 415327"/>
              <a:gd name="connsiteX10" fmla="*/ 440322 w 441483"/>
              <a:gd name="connsiteY10" fmla="*/ 233439 h 415327"/>
              <a:gd name="connsiteX11" fmla="*/ 440084 w 441483"/>
              <a:gd name="connsiteY11" fmla="*/ 239439 h 415327"/>
              <a:gd name="connsiteX12" fmla="*/ 438455 w 441483"/>
              <a:gd name="connsiteY12" fmla="*/ 245650 h 415327"/>
              <a:gd name="connsiteX13" fmla="*/ 435607 w 441483"/>
              <a:gd name="connsiteY13" fmla="*/ 250222 h 415327"/>
              <a:gd name="connsiteX14" fmla="*/ 434578 w 441483"/>
              <a:gd name="connsiteY14" fmla="*/ 254565 h 415327"/>
              <a:gd name="connsiteX15" fmla="*/ 433797 w 441483"/>
              <a:gd name="connsiteY15" fmla="*/ 257051 h 415327"/>
              <a:gd name="connsiteX16" fmla="*/ 432730 w 441483"/>
              <a:gd name="connsiteY16" fmla="*/ 258404 h 415327"/>
              <a:gd name="connsiteX17" fmla="*/ 432483 w 441483"/>
              <a:gd name="connsiteY17" fmla="*/ 260023 h 415327"/>
              <a:gd name="connsiteX18" fmla="*/ 431921 w 441483"/>
              <a:gd name="connsiteY18" fmla="*/ 262309 h 415327"/>
              <a:gd name="connsiteX19" fmla="*/ 431016 w 441483"/>
              <a:gd name="connsiteY19" fmla="*/ 263785 h 415327"/>
              <a:gd name="connsiteX20" fmla="*/ 430311 w 441483"/>
              <a:gd name="connsiteY20" fmla="*/ 264547 h 415327"/>
              <a:gd name="connsiteX21" fmla="*/ 427444 w 441483"/>
              <a:gd name="connsiteY21" fmla="*/ 265443 h 415327"/>
              <a:gd name="connsiteX22" fmla="*/ 422396 w 441483"/>
              <a:gd name="connsiteY22" fmla="*/ 269815 h 415327"/>
              <a:gd name="connsiteX23" fmla="*/ 421957 w 441483"/>
              <a:gd name="connsiteY23" fmla="*/ 273310 h 415327"/>
              <a:gd name="connsiteX24" fmla="*/ 416205 w 441483"/>
              <a:gd name="connsiteY24" fmla="*/ 272348 h 415327"/>
              <a:gd name="connsiteX25" fmla="*/ 410090 w 441483"/>
              <a:gd name="connsiteY25" fmla="*/ 271358 h 415327"/>
              <a:gd name="connsiteX26" fmla="*/ 409270 w 441483"/>
              <a:gd name="connsiteY26" fmla="*/ 271424 h 415327"/>
              <a:gd name="connsiteX27" fmla="*/ 408756 w 441483"/>
              <a:gd name="connsiteY27" fmla="*/ 271881 h 415327"/>
              <a:gd name="connsiteX28" fmla="*/ 408508 w 441483"/>
              <a:gd name="connsiteY28" fmla="*/ 273729 h 415327"/>
              <a:gd name="connsiteX29" fmla="*/ 400183 w 441483"/>
              <a:gd name="connsiteY29" fmla="*/ 274034 h 415327"/>
              <a:gd name="connsiteX30" fmla="*/ 393002 w 441483"/>
              <a:gd name="connsiteY30" fmla="*/ 274301 h 415327"/>
              <a:gd name="connsiteX31" fmla="*/ 384105 w 441483"/>
              <a:gd name="connsiteY31" fmla="*/ 274606 h 415327"/>
              <a:gd name="connsiteX32" fmla="*/ 377990 w 441483"/>
              <a:gd name="connsiteY32" fmla="*/ 274815 h 415327"/>
              <a:gd name="connsiteX33" fmla="*/ 370237 w 441483"/>
              <a:gd name="connsiteY33" fmla="*/ 275234 h 415327"/>
              <a:gd name="connsiteX34" fmla="*/ 363045 w 441483"/>
              <a:gd name="connsiteY34" fmla="*/ 275625 h 415327"/>
              <a:gd name="connsiteX35" fmla="*/ 358264 w 441483"/>
              <a:gd name="connsiteY35" fmla="*/ 279644 h 415327"/>
              <a:gd name="connsiteX36" fmla="*/ 353949 w 441483"/>
              <a:gd name="connsiteY36" fmla="*/ 283473 h 415327"/>
              <a:gd name="connsiteX37" fmla="*/ 353606 w 441483"/>
              <a:gd name="connsiteY37" fmla="*/ 283607 h 415327"/>
              <a:gd name="connsiteX38" fmla="*/ 347491 w 441483"/>
              <a:gd name="connsiteY38" fmla="*/ 284359 h 415327"/>
              <a:gd name="connsiteX39" fmla="*/ 339862 w 441483"/>
              <a:gd name="connsiteY39" fmla="*/ 283693 h 415327"/>
              <a:gd name="connsiteX40" fmla="*/ 335937 w 441483"/>
              <a:gd name="connsiteY40" fmla="*/ 283655 h 415327"/>
              <a:gd name="connsiteX41" fmla="*/ 334394 w 441483"/>
              <a:gd name="connsiteY41" fmla="*/ 284112 h 415327"/>
              <a:gd name="connsiteX42" fmla="*/ 334099 w 441483"/>
              <a:gd name="connsiteY42" fmla="*/ 285550 h 415327"/>
              <a:gd name="connsiteX43" fmla="*/ 328479 w 441483"/>
              <a:gd name="connsiteY43" fmla="*/ 283531 h 415327"/>
              <a:gd name="connsiteX44" fmla="*/ 321983 w 441483"/>
              <a:gd name="connsiteY44" fmla="*/ 281483 h 415327"/>
              <a:gd name="connsiteX45" fmla="*/ 317449 w 441483"/>
              <a:gd name="connsiteY45" fmla="*/ 282769 h 415327"/>
              <a:gd name="connsiteX46" fmla="*/ 316725 w 441483"/>
              <a:gd name="connsiteY46" fmla="*/ 282330 h 415327"/>
              <a:gd name="connsiteX47" fmla="*/ 316135 w 441483"/>
              <a:gd name="connsiteY47" fmla="*/ 281473 h 415327"/>
              <a:gd name="connsiteX48" fmla="*/ 313944 w 441483"/>
              <a:gd name="connsiteY48" fmla="*/ 280978 h 415327"/>
              <a:gd name="connsiteX49" fmla="*/ 310467 w 441483"/>
              <a:gd name="connsiteY49" fmla="*/ 281197 h 415327"/>
              <a:gd name="connsiteX50" fmla="*/ 307953 w 441483"/>
              <a:gd name="connsiteY50" fmla="*/ 281807 h 415327"/>
              <a:gd name="connsiteX51" fmla="*/ 304009 w 441483"/>
              <a:gd name="connsiteY51" fmla="*/ 284836 h 415327"/>
              <a:gd name="connsiteX52" fmla="*/ 301038 w 441483"/>
              <a:gd name="connsiteY52" fmla="*/ 287474 h 415327"/>
              <a:gd name="connsiteX53" fmla="*/ 300228 w 441483"/>
              <a:gd name="connsiteY53" fmla="*/ 288074 h 415327"/>
              <a:gd name="connsiteX54" fmla="*/ 296075 w 441483"/>
              <a:gd name="connsiteY54" fmla="*/ 289674 h 415327"/>
              <a:gd name="connsiteX55" fmla="*/ 288360 w 441483"/>
              <a:gd name="connsiteY55" fmla="*/ 293389 h 415327"/>
              <a:gd name="connsiteX56" fmla="*/ 283978 w 441483"/>
              <a:gd name="connsiteY56" fmla="*/ 296123 h 415327"/>
              <a:gd name="connsiteX57" fmla="*/ 282969 w 441483"/>
              <a:gd name="connsiteY57" fmla="*/ 296618 h 415327"/>
              <a:gd name="connsiteX58" fmla="*/ 281026 w 441483"/>
              <a:gd name="connsiteY58" fmla="*/ 297237 h 415327"/>
              <a:gd name="connsiteX59" fmla="*/ 278035 w 441483"/>
              <a:gd name="connsiteY59" fmla="*/ 297361 h 415327"/>
              <a:gd name="connsiteX60" fmla="*/ 275539 w 441483"/>
              <a:gd name="connsiteY60" fmla="*/ 298047 h 415327"/>
              <a:gd name="connsiteX61" fmla="*/ 273291 w 441483"/>
              <a:gd name="connsiteY61" fmla="*/ 305228 h 415327"/>
              <a:gd name="connsiteX62" fmla="*/ 271796 w 441483"/>
              <a:gd name="connsiteY62" fmla="*/ 305943 h 415327"/>
              <a:gd name="connsiteX63" fmla="*/ 262595 w 441483"/>
              <a:gd name="connsiteY63" fmla="*/ 303047 h 415327"/>
              <a:gd name="connsiteX64" fmla="*/ 260737 w 441483"/>
              <a:gd name="connsiteY64" fmla="*/ 303476 h 415327"/>
              <a:gd name="connsiteX65" fmla="*/ 259137 w 441483"/>
              <a:gd name="connsiteY65" fmla="*/ 304324 h 415327"/>
              <a:gd name="connsiteX66" fmla="*/ 254003 w 441483"/>
              <a:gd name="connsiteY66" fmla="*/ 308534 h 415327"/>
              <a:gd name="connsiteX67" fmla="*/ 251460 w 441483"/>
              <a:gd name="connsiteY67" fmla="*/ 311906 h 415327"/>
              <a:gd name="connsiteX68" fmla="*/ 250069 w 441483"/>
              <a:gd name="connsiteY68" fmla="*/ 316382 h 415327"/>
              <a:gd name="connsiteX69" fmla="*/ 250269 w 441483"/>
              <a:gd name="connsiteY69" fmla="*/ 317763 h 415327"/>
              <a:gd name="connsiteX70" fmla="*/ 250307 w 441483"/>
              <a:gd name="connsiteY70" fmla="*/ 319326 h 415327"/>
              <a:gd name="connsiteX71" fmla="*/ 249403 w 441483"/>
              <a:gd name="connsiteY71" fmla="*/ 320173 h 415327"/>
              <a:gd name="connsiteX72" fmla="*/ 248165 w 441483"/>
              <a:gd name="connsiteY72" fmla="*/ 320478 h 415327"/>
              <a:gd name="connsiteX73" fmla="*/ 247050 w 441483"/>
              <a:gd name="connsiteY73" fmla="*/ 320430 h 415327"/>
              <a:gd name="connsiteX74" fmla="*/ 242783 w 441483"/>
              <a:gd name="connsiteY74" fmla="*/ 319506 h 415327"/>
              <a:gd name="connsiteX75" fmla="*/ 241449 w 441483"/>
              <a:gd name="connsiteY75" fmla="*/ 319907 h 415327"/>
              <a:gd name="connsiteX76" fmla="*/ 240868 w 441483"/>
              <a:gd name="connsiteY76" fmla="*/ 322116 h 415327"/>
              <a:gd name="connsiteX77" fmla="*/ 240954 w 441483"/>
              <a:gd name="connsiteY77" fmla="*/ 326936 h 415327"/>
              <a:gd name="connsiteX78" fmla="*/ 240021 w 441483"/>
              <a:gd name="connsiteY78" fmla="*/ 330213 h 415327"/>
              <a:gd name="connsiteX79" fmla="*/ 237487 w 441483"/>
              <a:gd name="connsiteY79" fmla="*/ 331222 h 415327"/>
              <a:gd name="connsiteX80" fmla="*/ 235525 w 441483"/>
              <a:gd name="connsiteY80" fmla="*/ 332518 h 415327"/>
              <a:gd name="connsiteX81" fmla="*/ 233982 w 441483"/>
              <a:gd name="connsiteY81" fmla="*/ 332889 h 415327"/>
              <a:gd name="connsiteX82" fmla="*/ 232696 w 441483"/>
              <a:gd name="connsiteY82" fmla="*/ 332575 h 415327"/>
              <a:gd name="connsiteX83" fmla="*/ 225276 w 441483"/>
              <a:gd name="connsiteY83" fmla="*/ 327679 h 415327"/>
              <a:gd name="connsiteX84" fmla="*/ 222771 w 441483"/>
              <a:gd name="connsiteY84" fmla="*/ 326898 h 415327"/>
              <a:gd name="connsiteX85" fmla="*/ 219989 w 441483"/>
              <a:gd name="connsiteY85" fmla="*/ 327441 h 415327"/>
              <a:gd name="connsiteX86" fmla="*/ 217322 w 441483"/>
              <a:gd name="connsiteY86" fmla="*/ 329517 h 415327"/>
              <a:gd name="connsiteX87" fmla="*/ 216113 w 441483"/>
              <a:gd name="connsiteY87" fmla="*/ 330879 h 415327"/>
              <a:gd name="connsiteX88" fmla="*/ 214446 w 441483"/>
              <a:gd name="connsiteY88" fmla="*/ 332489 h 415327"/>
              <a:gd name="connsiteX89" fmla="*/ 212570 w 441483"/>
              <a:gd name="connsiteY89" fmla="*/ 334632 h 415327"/>
              <a:gd name="connsiteX90" fmla="*/ 213065 w 441483"/>
              <a:gd name="connsiteY90" fmla="*/ 336442 h 415327"/>
              <a:gd name="connsiteX91" fmla="*/ 214389 w 441483"/>
              <a:gd name="connsiteY91" fmla="*/ 338547 h 415327"/>
              <a:gd name="connsiteX92" fmla="*/ 215332 w 441483"/>
              <a:gd name="connsiteY92" fmla="*/ 341157 h 415327"/>
              <a:gd name="connsiteX93" fmla="*/ 215284 w 441483"/>
              <a:gd name="connsiteY93" fmla="*/ 343490 h 415327"/>
              <a:gd name="connsiteX94" fmla="*/ 208512 w 441483"/>
              <a:gd name="connsiteY94" fmla="*/ 346805 h 415327"/>
              <a:gd name="connsiteX95" fmla="*/ 209064 w 441483"/>
              <a:gd name="connsiteY95" fmla="*/ 347939 h 415327"/>
              <a:gd name="connsiteX96" fmla="*/ 210083 w 441483"/>
              <a:gd name="connsiteY96" fmla="*/ 349272 h 415327"/>
              <a:gd name="connsiteX97" fmla="*/ 210093 w 441483"/>
              <a:gd name="connsiteY97" fmla="*/ 351682 h 415327"/>
              <a:gd name="connsiteX98" fmla="*/ 209902 w 441483"/>
              <a:gd name="connsiteY98" fmla="*/ 355902 h 415327"/>
              <a:gd name="connsiteX99" fmla="*/ 208531 w 441483"/>
              <a:gd name="connsiteY99" fmla="*/ 357426 h 415327"/>
              <a:gd name="connsiteX100" fmla="*/ 206759 w 441483"/>
              <a:gd name="connsiteY100" fmla="*/ 358930 h 415327"/>
              <a:gd name="connsiteX101" fmla="*/ 205664 w 441483"/>
              <a:gd name="connsiteY101" fmla="*/ 360864 h 415327"/>
              <a:gd name="connsiteX102" fmla="*/ 204588 w 441483"/>
              <a:gd name="connsiteY102" fmla="*/ 361817 h 415327"/>
              <a:gd name="connsiteX103" fmla="*/ 202664 w 441483"/>
              <a:gd name="connsiteY103" fmla="*/ 363007 h 415327"/>
              <a:gd name="connsiteX104" fmla="*/ 200025 w 441483"/>
              <a:gd name="connsiteY104" fmla="*/ 364207 h 415327"/>
              <a:gd name="connsiteX105" fmla="*/ 195453 w 441483"/>
              <a:gd name="connsiteY105" fmla="*/ 365255 h 415327"/>
              <a:gd name="connsiteX106" fmla="*/ 191795 w 441483"/>
              <a:gd name="connsiteY106" fmla="*/ 365960 h 415327"/>
              <a:gd name="connsiteX107" fmla="*/ 190414 w 441483"/>
              <a:gd name="connsiteY107" fmla="*/ 366646 h 415327"/>
              <a:gd name="connsiteX108" fmla="*/ 188471 w 441483"/>
              <a:gd name="connsiteY108" fmla="*/ 368055 h 415327"/>
              <a:gd name="connsiteX109" fmla="*/ 186919 w 441483"/>
              <a:gd name="connsiteY109" fmla="*/ 369751 h 415327"/>
              <a:gd name="connsiteX110" fmla="*/ 186547 w 441483"/>
              <a:gd name="connsiteY110" fmla="*/ 371580 h 415327"/>
              <a:gd name="connsiteX111" fmla="*/ 186862 w 441483"/>
              <a:gd name="connsiteY111" fmla="*/ 373675 h 415327"/>
              <a:gd name="connsiteX112" fmla="*/ 187404 w 441483"/>
              <a:gd name="connsiteY112" fmla="*/ 375390 h 415327"/>
              <a:gd name="connsiteX113" fmla="*/ 188081 w 441483"/>
              <a:gd name="connsiteY113" fmla="*/ 376561 h 415327"/>
              <a:gd name="connsiteX114" fmla="*/ 188490 w 441483"/>
              <a:gd name="connsiteY114" fmla="*/ 378038 h 415327"/>
              <a:gd name="connsiteX115" fmla="*/ 187938 w 441483"/>
              <a:gd name="connsiteY115" fmla="*/ 382010 h 415327"/>
              <a:gd name="connsiteX116" fmla="*/ 186614 w 441483"/>
              <a:gd name="connsiteY116" fmla="*/ 386610 h 415327"/>
              <a:gd name="connsiteX117" fmla="*/ 185338 w 441483"/>
              <a:gd name="connsiteY117" fmla="*/ 388658 h 415327"/>
              <a:gd name="connsiteX118" fmla="*/ 183290 w 441483"/>
              <a:gd name="connsiteY118" fmla="*/ 389782 h 415327"/>
              <a:gd name="connsiteX119" fmla="*/ 181518 w 441483"/>
              <a:gd name="connsiteY119" fmla="*/ 391039 h 415327"/>
              <a:gd name="connsiteX120" fmla="*/ 182099 w 441483"/>
              <a:gd name="connsiteY120" fmla="*/ 394049 h 415327"/>
              <a:gd name="connsiteX121" fmla="*/ 182404 w 441483"/>
              <a:gd name="connsiteY121" fmla="*/ 398364 h 415327"/>
              <a:gd name="connsiteX122" fmla="*/ 181908 w 441483"/>
              <a:gd name="connsiteY122" fmla="*/ 401812 h 415327"/>
              <a:gd name="connsiteX123" fmla="*/ 181823 w 441483"/>
              <a:gd name="connsiteY123" fmla="*/ 403936 h 415327"/>
              <a:gd name="connsiteX124" fmla="*/ 181070 w 441483"/>
              <a:gd name="connsiteY124" fmla="*/ 406146 h 415327"/>
              <a:gd name="connsiteX125" fmla="*/ 180632 w 441483"/>
              <a:gd name="connsiteY125" fmla="*/ 407698 h 415327"/>
              <a:gd name="connsiteX126" fmla="*/ 179746 w 441483"/>
              <a:gd name="connsiteY126" fmla="*/ 407318 h 415327"/>
              <a:gd name="connsiteX127" fmla="*/ 176070 w 441483"/>
              <a:gd name="connsiteY127" fmla="*/ 407498 h 415327"/>
              <a:gd name="connsiteX128" fmla="*/ 172069 w 441483"/>
              <a:gd name="connsiteY128" fmla="*/ 408679 h 415327"/>
              <a:gd name="connsiteX129" fmla="*/ 170669 w 441483"/>
              <a:gd name="connsiteY129" fmla="*/ 409622 h 415327"/>
              <a:gd name="connsiteX130" fmla="*/ 170364 w 441483"/>
              <a:gd name="connsiteY130" fmla="*/ 410908 h 415327"/>
              <a:gd name="connsiteX131" fmla="*/ 169478 w 441483"/>
              <a:gd name="connsiteY131" fmla="*/ 411775 h 415327"/>
              <a:gd name="connsiteX132" fmla="*/ 168202 w 441483"/>
              <a:gd name="connsiteY132" fmla="*/ 412747 h 415327"/>
              <a:gd name="connsiteX133" fmla="*/ 166973 w 441483"/>
              <a:gd name="connsiteY133" fmla="*/ 413937 h 415327"/>
              <a:gd name="connsiteX134" fmla="*/ 164763 w 441483"/>
              <a:gd name="connsiteY134" fmla="*/ 413747 h 415327"/>
              <a:gd name="connsiteX135" fmla="*/ 162630 w 441483"/>
              <a:gd name="connsiteY135" fmla="*/ 412928 h 415327"/>
              <a:gd name="connsiteX136" fmla="*/ 161515 w 441483"/>
              <a:gd name="connsiteY136" fmla="*/ 412137 h 415327"/>
              <a:gd name="connsiteX137" fmla="*/ 161449 w 441483"/>
              <a:gd name="connsiteY137" fmla="*/ 411661 h 415327"/>
              <a:gd name="connsiteX138" fmla="*/ 162144 w 441483"/>
              <a:gd name="connsiteY138" fmla="*/ 410499 h 415327"/>
              <a:gd name="connsiteX139" fmla="*/ 162744 w 441483"/>
              <a:gd name="connsiteY139" fmla="*/ 409232 h 415327"/>
              <a:gd name="connsiteX140" fmla="*/ 162801 w 441483"/>
              <a:gd name="connsiteY140" fmla="*/ 408394 h 415327"/>
              <a:gd name="connsiteX141" fmla="*/ 162077 w 441483"/>
              <a:gd name="connsiteY141" fmla="*/ 406337 h 415327"/>
              <a:gd name="connsiteX142" fmla="*/ 161487 w 441483"/>
              <a:gd name="connsiteY142" fmla="*/ 404127 h 415327"/>
              <a:gd name="connsiteX143" fmla="*/ 161725 w 441483"/>
              <a:gd name="connsiteY143" fmla="*/ 403069 h 415327"/>
              <a:gd name="connsiteX144" fmla="*/ 161201 w 441483"/>
              <a:gd name="connsiteY144" fmla="*/ 399812 h 415327"/>
              <a:gd name="connsiteX145" fmla="*/ 160915 w 441483"/>
              <a:gd name="connsiteY145" fmla="*/ 399650 h 415327"/>
              <a:gd name="connsiteX146" fmla="*/ 158115 w 441483"/>
              <a:gd name="connsiteY146" fmla="*/ 400488 h 415327"/>
              <a:gd name="connsiteX147" fmla="*/ 157096 w 441483"/>
              <a:gd name="connsiteY147" fmla="*/ 400698 h 415327"/>
              <a:gd name="connsiteX148" fmla="*/ 156515 w 441483"/>
              <a:gd name="connsiteY148" fmla="*/ 401060 h 415327"/>
              <a:gd name="connsiteX149" fmla="*/ 156324 w 441483"/>
              <a:gd name="connsiteY149" fmla="*/ 401679 h 415327"/>
              <a:gd name="connsiteX150" fmla="*/ 157001 w 441483"/>
              <a:gd name="connsiteY150" fmla="*/ 403746 h 415327"/>
              <a:gd name="connsiteX151" fmla="*/ 156563 w 441483"/>
              <a:gd name="connsiteY151" fmla="*/ 404098 h 415327"/>
              <a:gd name="connsiteX152" fmla="*/ 154991 w 441483"/>
              <a:gd name="connsiteY152" fmla="*/ 404050 h 415327"/>
              <a:gd name="connsiteX153" fmla="*/ 152800 w 441483"/>
              <a:gd name="connsiteY153" fmla="*/ 403365 h 415327"/>
              <a:gd name="connsiteX154" fmla="*/ 150409 w 441483"/>
              <a:gd name="connsiteY154" fmla="*/ 401469 h 415327"/>
              <a:gd name="connsiteX155" fmla="*/ 149809 w 441483"/>
              <a:gd name="connsiteY155" fmla="*/ 402088 h 415327"/>
              <a:gd name="connsiteX156" fmla="*/ 149552 w 441483"/>
              <a:gd name="connsiteY156" fmla="*/ 403593 h 415327"/>
              <a:gd name="connsiteX157" fmla="*/ 149390 w 441483"/>
              <a:gd name="connsiteY157" fmla="*/ 405374 h 415327"/>
              <a:gd name="connsiteX158" fmla="*/ 150000 w 441483"/>
              <a:gd name="connsiteY158" fmla="*/ 408613 h 415327"/>
              <a:gd name="connsiteX159" fmla="*/ 149362 w 441483"/>
              <a:gd name="connsiteY159" fmla="*/ 409765 h 415327"/>
              <a:gd name="connsiteX160" fmla="*/ 147761 w 441483"/>
              <a:gd name="connsiteY160" fmla="*/ 409556 h 415327"/>
              <a:gd name="connsiteX161" fmla="*/ 145609 w 441483"/>
              <a:gd name="connsiteY161" fmla="*/ 409565 h 415327"/>
              <a:gd name="connsiteX162" fmla="*/ 143732 w 441483"/>
              <a:gd name="connsiteY162" fmla="*/ 409880 h 415327"/>
              <a:gd name="connsiteX163" fmla="*/ 142485 w 441483"/>
              <a:gd name="connsiteY163" fmla="*/ 409956 h 415327"/>
              <a:gd name="connsiteX164" fmla="*/ 141713 w 441483"/>
              <a:gd name="connsiteY164" fmla="*/ 411108 h 415327"/>
              <a:gd name="connsiteX165" fmla="*/ 141379 w 441483"/>
              <a:gd name="connsiteY165" fmla="*/ 412404 h 415327"/>
              <a:gd name="connsiteX166" fmla="*/ 142132 w 441483"/>
              <a:gd name="connsiteY166" fmla="*/ 413833 h 415327"/>
              <a:gd name="connsiteX167" fmla="*/ 142018 w 441483"/>
              <a:gd name="connsiteY167" fmla="*/ 414442 h 415327"/>
              <a:gd name="connsiteX168" fmla="*/ 141437 w 441483"/>
              <a:gd name="connsiteY168" fmla="*/ 414995 h 415327"/>
              <a:gd name="connsiteX169" fmla="*/ 140703 w 441483"/>
              <a:gd name="connsiteY169" fmla="*/ 415328 h 415327"/>
              <a:gd name="connsiteX170" fmla="*/ 140094 w 441483"/>
              <a:gd name="connsiteY170" fmla="*/ 415290 h 415327"/>
              <a:gd name="connsiteX171" fmla="*/ 138360 w 441483"/>
              <a:gd name="connsiteY171" fmla="*/ 413699 h 415327"/>
              <a:gd name="connsiteX172" fmla="*/ 136284 w 441483"/>
              <a:gd name="connsiteY172" fmla="*/ 413109 h 415327"/>
              <a:gd name="connsiteX173" fmla="*/ 131454 w 441483"/>
              <a:gd name="connsiteY173" fmla="*/ 412194 h 415327"/>
              <a:gd name="connsiteX174" fmla="*/ 130873 w 441483"/>
              <a:gd name="connsiteY174" fmla="*/ 410023 h 415327"/>
              <a:gd name="connsiteX175" fmla="*/ 130073 w 441483"/>
              <a:gd name="connsiteY175" fmla="*/ 409985 h 415327"/>
              <a:gd name="connsiteX176" fmla="*/ 128959 w 441483"/>
              <a:gd name="connsiteY176" fmla="*/ 408841 h 415327"/>
              <a:gd name="connsiteX177" fmla="*/ 127854 w 441483"/>
              <a:gd name="connsiteY177" fmla="*/ 407327 h 415327"/>
              <a:gd name="connsiteX178" fmla="*/ 126921 w 441483"/>
              <a:gd name="connsiteY178" fmla="*/ 407403 h 415327"/>
              <a:gd name="connsiteX179" fmla="*/ 126140 w 441483"/>
              <a:gd name="connsiteY179" fmla="*/ 407832 h 415327"/>
              <a:gd name="connsiteX180" fmla="*/ 123492 w 441483"/>
              <a:gd name="connsiteY180" fmla="*/ 407660 h 415327"/>
              <a:gd name="connsiteX181" fmla="*/ 121139 w 441483"/>
              <a:gd name="connsiteY181" fmla="*/ 409956 h 415327"/>
              <a:gd name="connsiteX182" fmla="*/ 119396 w 441483"/>
              <a:gd name="connsiteY182" fmla="*/ 412813 h 415327"/>
              <a:gd name="connsiteX183" fmla="*/ 117529 w 441483"/>
              <a:gd name="connsiteY183" fmla="*/ 414185 h 415327"/>
              <a:gd name="connsiteX184" fmla="*/ 115472 w 441483"/>
              <a:gd name="connsiteY184" fmla="*/ 414785 h 415327"/>
              <a:gd name="connsiteX185" fmla="*/ 114681 w 441483"/>
              <a:gd name="connsiteY185" fmla="*/ 414804 h 415327"/>
              <a:gd name="connsiteX186" fmla="*/ 115110 w 441483"/>
              <a:gd name="connsiteY186" fmla="*/ 413004 h 415327"/>
              <a:gd name="connsiteX187" fmla="*/ 114815 w 441483"/>
              <a:gd name="connsiteY187" fmla="*/ 411680 h 415327"/>
              <a:gd name="connsiteX188" fmla="*/ 114233 w 441483"/>
              <a:gd name="connsiteY188" fmla="*/ 410508 h 415327"/>
              <a:gd name="connsiteX189" fmla="*/ 108242 w 441483"/>
              <a:gd name="connsiteY189" fmla="*/ 407375 h 415327"/>
              <a:gd name="connsiteX190" fmla="*/ 107309 w 441483"/>
              <a:gd name="connsiteY190" fmla="*/ 406079 h 415327"/>
              <a:gd name="connsiteX191" fmla="*/ 106366 w 441483"/>
              <a:gd name="connsiteY191" fmla="*/ 402517 h 415327"/>
              <a:gd name="connsiteX192" fmla="*/ 105766 w 441483"/>
              <a:gd name="connsiteY192" fmla="*/ 398954 h 415327"/>
              <a:gd name="connsiteX193" fmla="*/ 105832 w 441483"/>
              <a:gd name="connsiteY193" fmla="*/ 396869 h 415327"/>
              <a:gd name="connsiteX194" fmla="*/ 106242 w 441483"/>
              <a:gd name="connsiteY194" fmla="*/ 394992 h 415327"/>
              <a:gd name="connsiteX195" fmla="*/ 106070 w 441483"/>
              <a:gd name="connsiteY195" fmla="*/ 393544 h 415327"/>
              <a:gd name="connsiteX196" fmla="*/ 105413 w 441483"/>
              <a:gd name="connsiteY196" fmla="*/ 392439 h 415327"/>
              <a:gd name="connsiteX197" fmla="*/ 103613 w 441483"/>
              <a:gd name="connsiteY197" fmla="*/ 391373 h 415327"/>
              <a:gd name="connsiteX198" fmla="*/ 101746 w 441483"/>
              <a:gd name="connsiteY198" fmla="*/ 390877 h 415327"/>
              <a:gd name="connsiteX199" fmla="*/ 99365 w 441483"/>
              <a:gd name="connsiteY199" fmla="*/ 392268 h 415327"/>
              <a:gd name="connsiteX200" fmla="*/ 98222 w 441483"/>
              <a:gd name="connsiteY200" fmla="*/ 392535 h 415327"/>
              <a:gd name="connsiteX201" fmla="*/ 97155 w 441483"/>
              <a:gd name="connsiteY201" fmla="*/ 392439 h 415327"/>
              <a:gd name="connsiteX202" fmla="*/ 96603 w 441483"/>
              <a:gd name="connsiteY202" fmla="*/ 391925 h 415327"/>
              <a:gd name="connsiteX203" fmla="*/ 96679 w 441483"/>
              <a:gd name="connsiteY203" fmla="*/ 391211 h 415327"/>
              <a:gd name="connsiteX204" fmla="*/ 99270 w 441483"/>
              <a:gd name="connsiteY204" fmla="*/ 387391 h 415327"/>
              <a:gd name="connsiteX205" fmla="*/ 100527 w 441483"/>
              <a:gd name="connsiteY205" fmla="*/ 385801 h 415327"/>
              <a:gd name="connsiteX206" fmla="*/ 102041 w 441483"/>
              <a:gd name="connsiteY206" fmla="*/ 384581 h 415327"/>
              <a:gd name="connsiteX207" fmla="*/ 103061 w 441483"/>
              <a:gd name="connsiteY207" fmla="*/ 383934 h 415327"/>
              <a:gd name="connsiteX208" fmla="*/ 103718 w 441483"/>
              <a:gd name="connsiteY208" fmla="*/ 383000 h 415327"/>
              <a:gd name="connsiteX209" fmla="*/ 103775 w 441483"/>
              <a:gd name="connsiteY209" fmla="*/ 382257 h 415327"/>
              <a:gd name="connsiteX210" fmla="*/ 103537 w 441483"/>
              <a:gd name="connsiteY210" fmla="*/ 381724 h 415327"/>
              <a:gd name="connsiteX211" fmla="*/ 101851 w 441483"/>
              <a:gd name="connsiteY211" fmla="*/ 381019 h 415327"/>
              <a:gd name="connsiteX212" fmla="*/ 99222 w 441483"/>
              <a:gd name="connsiteY212" fmla="*/ 379238 h 415327"/>
              <a:gd name="connsiteX213" fmla="*/ 97822 w 441483"/>
              <a:gd name="connsiteY213" fmla="*/ 379047 h 415327"/>
              <a:gd name="connsiteX214" fmla="*/ 96650 w 441483"/>
              <a:gd name="connsiteY214" fmla="*/ 378238 h 415327"/>
              <a:gd name="connsiteX215" fmla="*/ 95412 w 441483"/>
              <a:gd name="connsiteY215" fmla="*/ 375447 h 415327"/>
              <a:gd name="connsiteX216" fmla="*/ 94831 w 441483"/>
              <a:gd name="connsiteY216" fmla="*/ 374913 h 415327"/>
              <a:gd name="connsiteX217" fmla="*/ 93593 w 441483"/>
              <a:gd name="connsiteY217" fmla="*/ 374628 h 415327"/>
              <a:gd name="connsiteX218" fmla="*/ 92450 w 441483"/>
              <a:gd name="connsiteY218" fmla="*/ 373942 h 415327"/>
              <a:gd name="connsiteX219" fmla="*/ 92507 w 441483"/>
              <a:gd name="connsiteY219" fmla="*/ 370313 h 415327"/>
              <a:gd name="connsiteX220" fmla="*/ 92555 w 441483"/>
              <a:gd name="connsiteY220" fmla="*/ 367179 h 415327"/>
              <a:gd name="connsiteX221" fmla="*/ 90002 w 441483"/>
              <a:gd name="connsiteY221" fmla="*/ 362131 h 415327"/>
              <a:gd name="connsiteX222" fmla="*/ 89011 w 441483"/>
              <a:gd name="connsiteY222" fmla="*/ 358950 h 415327"/>
              <a:gd name="connsiteX223" fmla="*/ 87725 w 441483"/>
              <a:gd name="connsiteY223" fmla="*/ 355673 h 415327"/>
              <a:gd name="connsiteX224" fmla="*/ 86544 w 441483"/>
              <a:gd name="connsiteY224" fmla="*/ 354139 h 415327"/>
              <a:gd name="connsiteX225" fmla="*/ 84477 w 441483"/>
              <a:gd name="connsiteY225" fmla="*/ 352853 h 415327"/>
              <a:gd name="connsiteX226" fmla="*/ 81934 w 441483"/>
              <a:gd name="connsiteY226" fmla="*/ 351958 h 415327"/>
              <a:gd name="connsiteX227" fmla="*/ 79677 w 441483"/>
              <a:gd name="connsiteY227" fmla="*/ 351749 h 415327"/>
              <a:gd name="connsiteX228" fmla="*/ 77943 w 441483"/>
              <a:gd name="connsiteY228" fmla="*/ 352054 h 415327"/>
              <a:gd name="connsiteX229" fmla="*/ 77133 w 441483"/>
              <a:gd name="connsiteY229" fmla="*/ 352454 h 415327"/>
              <a:gd name="connsiteX230" fmla="*/ 77171 w 441483"/>
              <a:gd name="connsiteY230" fmla="*/ 353063 h 415327"/>
              <a:gd name="connsiteX231" fmla="*/ 78581 w 441483"/>
              <a:gd name="connsiteY231" fmla="*/ 355130 h 415327"/>
              <a:gd name="connsiteX232" fmla="*/ 78839 w 441483"/>
              <a:gd name="connsiteY232" fmla="*/ 356283 h 415327"/>
              <a:gd name="connsiteX233" fmla="*/ 78600 w 441483"/>
              <a:gd name="connsiteY233" fmla="*/ 357397 h 415327"/>
              <a:gd name="connsiteX234" fmla="*/ 78124 w 441483"/>
              <a:gd name="connsiteY234" fmla="*/ 358140 h 415327"/>
              <a:gd name="connsiteX235" fmla="*/ 76876 w 441483"/>
              <a:gd name="connsiteY235" fmla="*/ 358226 h 415327"/>
              <a:gd name="connsiteX236" fmla="*/ 74686 w 441483"/>
              <a:gd name="connsiteY236" fmla="*/ 358864 h 415327"/>
              <a:gd name="connsiteX237" fmla="*/ 71990 w 441483"/>
              <a:gd name="connsiteY237" fmla="*/ 360121 h 415327"/>
              <a:gd name="connsiteX238" fmla="*/ 70104 w 441483"/>
              <a:gd name="connsiteY238" fmla="*/ 361197 h 415327"/>
              <a:gd name="connsiteX239" fmla="*/ 68589 w 441483"/>
              <a:gd name="connsiteY239" fmla="*/ 363922 h 415327"/>
              <a:gd name="connsiteX240" fmla="*/ 67542 w 441483"/>
              <a:gd name="connsiteY240" fmla="*/ 364264 h 415327"/>
              <a:gd name="connsiteX241" fmla="*/ 65761 w 441483"/>
              <a:gd name="connsiteY241" fmla="*/ 363922 h 415327"/>
              <a:gd name="connsiteX242" fmla="*/ 60684 w 441483"/>
              <a:gd name="connsiteY242" fmla="*/ 361912 h 415327"/>
              <a:gd name="connsiteX243" fmla="*/ 56502 w 441483"/>
              <a:gd name="connsiteY243" fmla="*/ 360254 h 415327"/>
              <a:gd name="connsiteX244" fmla="*/ 53616 w 441483"/>
              <a:gd name="connsiteY244" fmla="*/ 359302 h 415327"/>
              <a:gd name="connsiteX245" fmla="*/ 51883 w 441483"/>
              <a:gd name="connsiteY245" fmla="*/ 359911 h 415327"/>
              <a:gd name="connsiteX246" fmla="*/ 50997 w 441483"/>
              <a:gd name="connsiteY246" fmla="*/ 360207 h 415327"/>
              <a:gd name="connsiteX247" fmla="*/ 48511 w 441483"/>
              <a:gd name="connsiteY247" fmla="*/ 361312 h 415327"/>
              <a:gd name="connsiteX248" fmla="*/ 45206 w 441483"/>
              <a:gd name="connsiteY248" fmla="*/ 365341 h 415327"/>
              <a:gd name="connsiteX249" fmla="*/ 44415 w 441483"/>
              <a:gd name="connsiteY249" fmla="*/ 366674 h 415327"/>
              <a:gd name="connsiteX250" fmla="*/ 43758 w 441483"/>
              <a:gd name="connsiteY250" fmla="*/ 367103 h 415327"/>
              <a:gd name="connsiteX251" fmla="*/ 42863 w 441483"/>
              <a:gd name="connsiteY251" fmla="*/ 367808 h 415327"/>
              <a:gd name="connsiteX252" fmla="*/ 42005 w 441483"/>
              <a:gd name="connsiteY252" fmla="*/ 367827 h 415327"/>
              <a:gd name="connsiteX253" fmla="*/ 41320 w 441483"/>
              <a:gd name="connsiteY253" fmla="*/ 367351 h 415327"/>
              <a:gd name="connsiteX254" fmla="*/ 41100 w 441483"/>
              <a:gd name="connsiteY254" fmla="*/ 367055 h 415327"/>
              <a:gd name="connsiteX255" fmla="*/ 39405 w 441483"/>
              <a:gd name="connsiteY255" fmla="*/ 364150 h 415327"/>
              <a:gd name="connsiteX256" fmla="*/ 37548 w 441483"/>
              <a:gd name="connsiteY256" fmla="*/ 360950 h 415327"/>
              <a:gd name="connsiteX257" fmla="*/ 36024 w 441483"/>
              <a:gd name="connsiteY257" fmla="*/ 359502 h 415327"/>
              <a:gd name="connsiteX258" fmla="*/ 34109 w 441483"/>
              <a:gd name="connsiteY258" fmla="*/ 359435 h 415327"/>
              <a:gd name="connsiteX259" fmla="*/ 32480 w 441483"/>
              <a:gd name="connsiteY259" fmla="*/ 360436 h 415327"/>
              <a:gd name="connsiteX260" fmla="*/ 30775 w 441483"/>
              <a:gd name="connsiteY260" fmla="*/ 362493 h 415327"/>
              <a:gd name="connsiteX261" fmla="*/ 28632 w 441483"/>
              <a:gd name="connsiteY261" fmla="*/ 364398 h 415327"/>
              <a:gd name="connsiteX262" fmla="*/ 27270 w 441483"/>
              <a:gd name="connsiteY262" fmla="*/ 364969 h 415327"/>
              <a:gd name="connsiteX263" fmla="*/ 26080 w 441483"/>
              <a:gd name="connsiteY263" fmla="*/ 364655 h 415327"/>
              <a:gd name="connsiteX264" fmla="*/ 23155 w 441483"/>
              <a:gd name="connsiteY264" fmla="*/ 362255 h 415327"/>
              <a:gd name="connsiteX265" fmla="*/ 21069 w 441483"/>
              <a:gd name="connsiteY265" fmla="*/ 360540 h 415327"/>
              <a:gd name="connsiteX266" fmla="*/ 20812 w 441483"/>
              <a:gd name="connsiteY266" fmla="*/ 359683 h 415327"/>
              <a:gd name="connsiteX267" fmla="*/ 21545 w 441483"/>
              <a:gd name="connsiteY267" fmla="*/ 358369 h 415327"/>
              <a:gd name="connsiteX268" fmla="*/ 22270 w 441483"/>
              <a:gd name="connsiteY268" fmla="*/ 356406 h 415327"/>
              <a:gd name="connsiteX269" fmla="*/ 23060 w 441483"/>
              <a:gd name="connsiteY269" fmla="*/ 354816 h 415327"/>
              <a:gd name="connsiteX270" fmla="*/ 23822 w 441483"/>
              <a:gd name="connsiteY270" fmla="*/ 354082 h 415327"/>
              <a:gd name="connsiteX271" fmla="*/ 24012 w 441483"/>
              <a:gd name="connsiteY271" fmla="*/ 352054 h 415327"/>
              <a:gd name="connsiteX272" fmla="*/ 22241 w 441483"/>
              <a:gd name="connsiteY272" fmla="*/ 350615 h 415327"/>
              <a:gd name="connsiteX273" fmla="*/ 22184 w 441483"/>
              <a:gd name="connsiteY273" fmla="*/ 349920 h 415327"/>
              <a:gd name="connsiteX274" fmla="*/ 22365 w 441483"/>
              <a:gd name="connsiteY274" fmla="*/ 348015 h 415327"/>
              <a:gd name="connsiteX275" fmla="*/ 23155 w 441483"/>
              <a:gd name="connsiteY275" fmla="*/ 343986 h 415327"/>
              <a:gd name="connsiteX276" fmla="*/ 23079 w 441483"/>
              <a:gd name="connsiteY276" fmla="*/ 342452 h 415327"/>
              <a:gd name="connsiteX277" fmla="*/ 23794 w 441483"/>
              <a:gd name="connsiteY277" fmla="*/ 339452 h 415327"/>
              <a:gd name="connsiteX278" fmla="*/ 22631 w 441483"/>
              <a:gd name="connsiteY278" fmla="*/ 338099 h 415327"/>
              <a:gd name="connsiteX279" fmla="*/ 22365 w 441483"/>
              <a:gd name="connsiteY279" fmla="*/ 337099 h 415327"/>
              <a:gd name="connsiteX280" fmla="*/ 21060 w 441483"/>
              <a:gd name="connsiteY280" fmla="*/ 335499 h 415327"/>
              <a:gd name="connsiteX281" fmla="*/ 19565 w 441483"/>
              <a:gd name="connsiteY281" fmla="*/ 333232 h 415327"/>
              <a:gd name="connsiteX282" fmla="*/ 19222 w 441483"/>
              <a:gd name="connsiteY282" fmla="*/ 331413 h 415327"/>
              <a:gd name="connsiteX283" fmla="*/ 18698 w 441483"/>
              <a:gd name="connsiteY283" fmla="*/ 329965 h 415327"/>
              <a:gd name="connsiteX284" fmla="*/ 17259 w 441483"/>
              <a:gd name="connsiteY284" fmla="*/ 327784 h 415327"/>
              <a:gd name="connsiteX285" fmla="*/ 16212 w 441483"/>
              <a:gd name="connsiteY285" fmla="*/ 327441 h 415327"/>
              <a:gd name="connsiteX286" fmla="*/ 13964 w 441483"/>
              <a:gd name="connsiteY286" fmla="*/ 327107 h 415327"/>
              <a:gd name="connsiteX287" fmla="*/ 13592 w 441483"/>
              <a:gd name="connsiteY287" fmla="*/ 327860 h 415327"/>
              <a:gd name="connsiteX288" fmla="*/ 12763 w 441483"/>
              <a:gd name="connsiteY288" fmla="*/ 328946 h 415327"/>
              <a:gd name="connsiteX289" fmla="*/ 12002 w 441483"/>
              <a:gd name="connsiteY289" fmla="*/ 329260 h 415327"/>
              <a:gd name="connsiteX290" fmla="*/ 10773 w 441483"/>
              <a:gd name="connsiteY290" fmla="*/ 327927 h 415327"/>
              <a:gd name="connsiteX291" fmla="*/ 10306 w 441483"/>
              <a:gd name="connsiteY291" fmla="*/ 326784 h 415327"/>
              <a:gd name="connsiteX292" fmla="*/ 10316 w 441483"/>
              <a:gd name="connsiteY292" fmla="*/ 325745 h 415327"/>
              <a:gd name="connsiteX293" fmla="*/ 8649 w 441483"/>
              <a:gd name="connsiteY293" fmla="*/ 323926 h 415327"/>
              <a:gd name="connsiteX294" fmla="*/ 6058 w 441483"/>
              <a:gd name="connsiteY294" fmla="*/ 320592 h 415327"/>
              <a:gd name="connsiteX295" fmla="*/ 6325 w 441483"/>
              <a:gd name="connsiteY295" fmla="*/ 317840 h 415327"/>
              <a:gd name="connsiteX296" fmla="*/ 7925 w 441483"/>
              <a:gd name="connsiteY296" fmla="*/ 316354 h 415327"/>
              <a:gd name="connsiteX297" fmla="*/ 8401 w 441483"/>
              <a:gd name="connsiteY297" fmla="*/ 315230 h 415327"/>
              <a:gd name="connsiteX298" fmla="*/ 8544 w 441483"/>
              <a:gd name="connsiteY298" fmla="*/ 313972 h 415327"/>
              <a:gd name="connsiteX299" fmla="*/ 7820 w 441483"/>
              <a:gd name="connsiteY299" fmla="*/ 312448 h 415327"/>
              <a:gd name="connsiteX300" fmla="*/ 6963 w 441483"/>
              <a:gd name="connsiteY300" fmla="*/ 311248 h 415327"/>
              <a:gd name="connsiteX301" fmla="*/ 7201 w 441483"/>
              <a:gd name="connsiteY301" fmla="*/ 308591 h 415327"/>
              <a:gd name="connsiteX302" fmla="*/ 6991 w 441483"/>
              <a:gd name="connsiteY302" fmla="*/ 304895 h 415327"/>
              <a:gd name="connsiteX303" fmla="*/ 5677 w 441483"/>
              <a:gd name="connsiteY303" fmla="*/ 303047 h 415327"/>
              <a:gd name="connsiteX304" fmla="*/ 4486 w 441483"/>
              <a:gd name="connsiteY304" fmla="*/ 301695 h 415327"/>
              <a:gd name="connsiteX305" fmla="*/ 2819 w 441483"/>
              <a:gd name="connsiteY305" fmla="*/ 300238 h 415327"/>
              <a:gd name="connsiteX306" fmla="*/ 1400 w 441483"/>
              <a:gd name="connsiteY306" fmla="*/ 297990 h 415327"/>
              <a:gd name="connsiteX307" fmla="*/ 1972 w 441483"/>
              <a:gd name="connsiteY307" fmla="*/ 294904 h 415327"/>
              <a:gd name="connsiteX308" fmla="*/ 2515 w 441483"/>
              <a:gd name="connsiteY308" fmla="*/ 292779 h 415327"/>
              <a:gd name="connsiteX309" fmla="*/ 0 w 441483"/>
              <a:gd name="connsiteY309" fmla="*/ 288369 h 415327"/>
              <a:gd name="connsiteX310" fmla="*/ 4705 w 441483"/>
              <a:gd name="connsiteY310" fmla="*/ 290112 h 415327"/>
              <a:gd name="connsiteX311" fmla="*/ 5324 w 441483"/>
              <a:gd name="connsiteY311" fmla="*/ 289541 h 415327"/>
              <a:gd name="connsiteX312" fmla="*/ 6925 w 441483"/>
              <a:gd name="connsiteY312" fmla="*/ 288474 h 415327"/>
              <a:gd name="connsiteX313" fmla="*/ 9087 w 441483"/>
              <a:gd name="connsiteY313" fmla="*/ 286226 h 415327"/>
              <a:gd name="connsiteX314" fmla="*/ 10897 w 441483"/>
              <a:gd name="connsiteY314" fmla="*/ 283245 h 415327"/>
              <a:gd name="connsiteX315" fmla="*/ 11716 w 441483"/>
              <a:gd name="connsiteY315" fmla="*/ 279559 h 415327"/>
              <a:gd name="connsiteX316" fmla="*/ 12078 w 441483"/>
              <a:gd name="connsiteY316" fmla="*/ 276377 h 415327"/>
              <a:gd name="connsiteX317" fmla="*/ 12887 w 441483"/>
              <a:gd name="connsiteY317" fmla="*/ 273682 h 415327"/>
              <a:gd name="connsiteX318" fmla="*/ 13916 w 441483"/>
              <a:gd name="connsiteY318" fmla="*/ 271396 h 415327"/>
              <a:gd name="connsiteX319" fmla="*/ 16164 w 441483"/>
              <a:gd name="connsiteY319" fmla="*/ 269014 h 415327"/>
              <a:gd name="connsiteX320" fmla="*/ 18279 w 441483"/>
              <a:gd name="connsiteY320" fmla="*/ 267328 h 415327"/>
              <a:gd name="connsiteX321" fmla="*/ 20793 w 441483"/>
              <a:gd name="connsiteY321" fmla="*/ 265576 h 415327"/>
              <a:gd name="connsiteX322" fmla="*/ 22070 w 441483"/>
              <a:gd name="connsiteY322" fmla="*/ 265890 h 415327"/>
              <a:gd name="connsiteX323" fmla="*/ 24460 w 441483"/>
              <a:gd name="connsiteY323" fmla="*/ 268338 h 415327"/>
              <a:gd name="connsiteX324" fmla="*/ 29708 w 441483"/>
              <a:gd name="connsiteY324" fmla="*/ 273244 h 415327"/>
              <a:gd name="connsiteX325" fmla="*/ 34042 w 441483"/>
              <a:gd name="connsiteY325" fmla="*/ 276977 h 415327"/>
              <a:gd name="connsiteX326" fmla="*/ 35623 w 441483"/>
              <a:gd name="connsiteY326" fmla="*/ 278959 h 415327"/>
              <a:gd name="connsiteX327" fmla="*/ 37024 w 441483"/>
              <a:gd name="connsiteY327" fmla="*/ 278978 h 415327"/>
              <a:gd name="connsiteX328" fmla="*/ 39176 w 441483"/>
              <a:gd name="connsiteY328" fmla="*/ 275358 h 415327"/>
              <a:gd name="connsiteX329" fmla="*/ 41405 w 441483"/>
              <a:gd name="connsiteY329" fmla="*/ 272244 h 415327"/>
              <a:gd name="connsiteX330" fmla="*/ 42348 w 441483"/>
              <a:gd name="connsiteY330" fmla="*/ 271481 h 415327"/>
              <a:gd name="connsiteX331" fmla="*/ 45282 w 441483"/>
              <a:gd name="connsiteY331" fmla="*/ 271139 h 415327"/>
              <a:gd name="connsiteX332" fmla="*/ 47777 w 441483"/>
              <a:gd name="connsiteY332" fmla="*/ 271005 h 415327"/>
              <a:gd name="connsiteX333" fmla="*/ 49959 w 441483"/>
              <a:gd name="connsiteY333" fmla="*/ 271062 h 415327"/>
              <a:gd name="connsiteX334" fmla="*/ 53959 w 441483"/>
              <a:gd name="connsiteY334" fmla="*/ 271663 h 415327"/>
              <a:gd name="connsiteX335" fmla="*/ 55788 w 441483"/>
              <a:gd name="connsiteY335" fmla="*/ 272215 h 415327"/>
              <a:gd name="connsiteX336" fmla="*/ 57502 w 441483"/>
              <a:gd name="connsiteY336" fmla="*/ 272548 h 415327"/>
              <a:gd name="connsiteX337" fmla="*/ 62532 w 441483"/>
              <a:gd name="connsiteY337" fmla="*/ 272824 h 415327"/>
              <a:gd name="connsiteX338" fmla="*/ 67513 w 441483"/>
              <a:gd name="connsiteY338" fmla="*/ 272062 h 415327"/>
              <a:gd name="connsiteX339" fmla="*/ 72247 w 441483"/>
              <a:gd name="connsiteY339" fmla="*/ 271081 h 415327"/>
              <a:gd name="connsiteX340" fmla="*/ 75752 w 441483"/>
              <a:gd name="connsiteY340" fmla="*/ 270500 h 415327"/>
              <a:gd name="connsiteX341" fmla="*/ 75933 w 441483"/>
              <a:gd name="connsiteY341" fmla="*/ 269024 h 415327"/>
              <a:gd name="connsiteX342" fmla="*/ 75733 w 441483"/>
              <a:gd name="connsiteY342" fmla="*/ 267281 h 415327"/>
              <a:gd name="connsiteX343" fmla="*/ 76295 w 441483"/>
              <a:gd name="connsiteY343" fmla="*/ 265957 h 415327"/>
              <a:gd name="connsiteX344" fmla="*/ 77400 w 441483"/>
              <a:gd name="connsiteY344" fmla="*/ 264728 h 415327"/>
              <a:gd name="connsiteX345" fmla="*/ 78334 w 441483"/>
              <a:gd name="connsiteY345" fmla="*/ 264452 h 415327"/>
              <a:gd name="connsiteX346" fmla="*/ 78734 w 441483"/>
              <a:gd name="connsiteY346" fmla="*/ 268643 h 415327"/>
              <a:gd name="connsiteX347" fmla="*/ 79848 w 441483"/>
              <a:gd name="connsiteY347" fmla="*/ 269272 h 415327"/>
              <a:gd name="connsiteX348" fmla="*/ 82972 w 441483"/>
              <a:gd name="connsiteY348" fmla="*/ 269453 h 415327"/>
              <a:gd name="connsiteX349" fmla="*/ 88049 w 441483"/>
              <a:gd name="connsiteY349" fmla="*/ 269453 h 415327"/>
              <a:gd name="connsiteX350" fmla="*/ 93497 w 441483"/>
              <a:gd name="connsiteY350" fmla="*/ 269453 h 415327"/>
              <a:gd name="connsiteX351" fmla="*/ 98946 w 441483"/>
              <a:gd name="connsiteY351" fmla="*/ 269453 h 415327"/>
              <a:gd name="connsiteX352" fmla="*/ 104404 w 441483"/>
              <a:gd name="connsiteY352" fmla="*/ 269453 h 415327"/>
              <a:gd name="connsiteX353" fmla="*/ 109852 w 441483"/>
              <a:gd name="connsiteY353" fmla="*/ 269453 h 415327"/>
              <a:gd name="connsiteX354" fmla="*/ 115300 w 441483"/>
              <a:gd name="connsiteY354" fmla="*/ 269453 h 415327"/>
              <a:gd name="connsiteX355" fmla="*/ 120758 w 441483"/>
              <a:gd name="connsiteY355" fmla="*/ 269453 h 415327"/>
              <a:gd name="connsiteX356" fmla="*/ 126206 w 441483"/>
              <a:gd name="connsiteY356" fmla="*/ 269453 h 415327"/>
              <a:gd name="connsiteX357" fmla="*/ 131664 w 441483"/>
              <a:gd name="connsiteY357" fmla="*/ 269453 h 415327"/>
              <a:gd name="connsiteX358" fmla="*/ 137112 w 441483"/>
              <a:gd name="connsiteY358" fmla="*/ 269453 h 415327"/>
              <a:gd name="connsiteX359" fmla="*/ 142561 w 441483"/>
              <a:gd name="connsiteY359" fmla="*/ 269453 h 415327"/>
              <a:gd name="connsiteX360" fmla="*/ 148009 w 441483"/>
              <a:gd name="connsiteY360" fmla="*/ 269453 h 415327"/>
              <a:gd name="connsiteX361" fmla="*/ 153467 w 441483"/>
              <a:gd name="connsiteY361" fmla="*/ 269453 h 415327"/>
              <a:gd name="connsiteX362" fmla="*/ 158915 w 441483"/>
              <a:gd name="connsiteY362" fmla="*/ 269453 h 415327"/>
              <a:gd name="connsiteX363" fmla="*/ 164373 w 441483"/>
              <a:gd name="connsiteY363" fmla="*/ 269453 h 415327"/>
              <a:gd name="connsiteX364" fmla="*/ 169821 w 441483"/>
              <a:gd name="connsiteY364" fmla="*/ 269453 h 415327"/>
              <a:gd name="connsiteX365" fmla="*/ 175279 w 441483"/>
              <a:gd name="connsiteY365" fmla="*/ 269453 h 415327"/>
              <a:gd name="connsiteX366" fmla="*/ 180927 w 441483"/>
              <a:gd name="connsiteY366" fmla="*/ 269453 h 415327"/>
              <a:gd name="connsiteX367" fmla="*/ 182451 w 441483"/>
              <a:gd name="connsiteY367" fmla="*/ 261366 h 415327"/>
              <a:gd name="connsiteX368" fmla="*/ 183842 w 441483"/>
              <a:gd name="connsiteY368" fmla="*/ 253946 h 415327"/>
              <a:gd name="connsiteX369" fmla="*/ 185004 w 441483"/>
              <a:gd name="connsiteY369" fmla="*/ 247717 h 415327"/>
              <a:gd name="connsiteX370" fmla="*/ 181003 w 441483"/>
              <a:gd name="connsiteY370" fmla="*/ 243316 h 415327"/>
              <a:gd name="connsiteX371" fmla="*/ 177822 w 441483"/>
              <a:gd name="connsiteY371" fmla="*/ 239811 h 415327"/>
              <a:gd name="connsiteX372" fmla="*/ 177079 w 441483"/>
              <a:gd name="connsiteY372" fmla="*/ 233124 h 415327"/>
              <a:gd name="connsiteX373" fmla="*/ 176327 w 441483"/>
              <a:gd name="connsiteY373" fmla="*/ 226219 h 415327"/>
              <a:gd name="connsiteX374" fmla="*/ 175565 w 441483"/>
              <a:gd name="connsiteY374" fmla="*/ 219303 h 415327"/>
              <a:gd name="connsiteX375" fmla="*/ 174793 w 441483"/>
              <a:gd name="connsiteY375" fmla="*/ 212379 h 415327"/>
              <a:gd name="connsiteX376" fmla="*/ 174041 w 441483"/>
              <a:gd name="connsiteY376" fmla="*/ 205445 h 415327"/>
              <a:gd name="connsiteX377" fmla="*/ 173279 w 441483"/>
              <a:gd name="connsiteY377" fmla="*/ 198501 h 415327"/>
              <a:gd name="connsiteX378" fmla="*/ 172517 w 441483"/>
              <a:gd name="connsiteY378" fmla="*/ 191548 h 415327"/>
              <a:gd name="connsiteX379" fmla="*/ 171755 w 441483"/>
              <a:gd name="connsiteY379" fmla="*/ 184585 h 415327"/>
              <a:gd name="connsiteX380" fmla="*/ 170993 w 441483"/>
              <a:gd name="connsiteY380" fmla="*/ 177613 h 415327"/>
              <a:gd name="connsiteX381" fmla="*/ 170231 w 441483"/>
              <a:gd name="connsiteY381" fmla="*/ 170621 h 415327"/>
              <a:gd name="connsiteX382" fmla="*/ 169469 w 441483"/>
              <a:gd name="connsiteY382" fmla="*/ 163630 h 415327"/>
              <a:gd name="connsiteX383" fmla="*/ 168707 w 441483"/>
              <a:gd name="connsiteY383" fmla="*/ 156629 h 415327"/>
              <a:gd name="connsiteX384" fmla="*/ 167945 w 441483"/>
              <a:gd name="connsiteY384" fmla="*/ 149609 h 415327"/>
              <a:gd name="connsiteX385" fmla="*/ 167192 w 441483"/>
              <a:gd name="connsiteY385" fmla="*/ 142580 h 415327"/>
              <a:gd name="connsiteX386" fmla="*/ 166430 w 441483"/>
              <a:gd name="connsiteY386" fmla="*/ 135541 h 415327"/>
              <a:gd name="connsiteX387" fmla="*/ 165659 w 441483"/>
              <a:gd name="connsiteY387" fmla="*/ 128483 h 415327"/>
              <a:gd name="connsiteX388" fmla="*/ 164906 w 441483"/>
              <a:gd name="connsiteY388" fmla="*/ 121425 h 415327"/>
              <a:gd name="connsiteX389" fmla="*/ 164144 w 441483"/>
              <a:gd name="connsiteY389" fmla="*/ 114347 h 415327"/>
              <a:gd name="connsiteX390" fmla="*/ 163382 w 441483"/>
              <a:gd name="connsiteY390" fmla="*/ 107261 h 415327"/>
              <a:gd name="connsiteX391" fmla="*/ 162620 w 441483"/>
              <a:gd name="connsiteY391" fmla="*/ 100165 h 415327"/>
              <a:gd name="connsiteX392" fmla="*/ 161858 w 441483"/>
              <a:gd name="connsiteY392" fmla="*/ 93050 h 415327"/>
              <a:gd name="connsiteX393" fmla="*/ 161096 w 441483"/>
              <a:gd name="connsiteY393" fmla="*/ 85935 h 415327"/>
              <a:gd name="connsiteX394" fmla="*/ 160334 w 441483"/>
              <a:gd name="connsiteY394" fmla="*/ 78791 h 415327"/>
              <a:gd name="connsiteX395" fmla="*/ 159572 w 441483"/>
              <a:gd name="connsiteY395" fmla="*/ 71647 h 415327"/>
              <a:gd name="connsiteX396" fmla="*/ 158810 w 441483"/>
              <a:gd name="connsiteY396" fmla="*/ 64484 h 415327"/>
              <a:gd name="connsiteX397" fmla="*/ 158058 w 441483"/>
              <a:gd name="connsiteY397" fmla="*/ 57312 h 415327"/>
              <a:gd name="connsiteX398" fmla="*/ 157296 w 441483"/>
              <a:gd name="connsiteY398" fmla="*/ 50120 h 415327"/>
              <a:gd name="connsiteX399" fmla="*/ 156534 w 441483"/>
              <a:gd name="connsiteY399" fmla="*/ 42919 h 415327"/>
              <a:gd name="connsiteX400" fmla="*/ 155772 w 441483"/>
              <a:gd name="connsiteY400" fmla="*/ 35700 h 415327"/>
              <a:gd name="connsiteX401" fmla="*/ 155010 w 441483"/>
              <a:gd name="connsiteY401" fmla="*/ 28470 h 415327"/>
              <a:gd name="connsiteX402" fmla="*/ 154248 w 441483"/>
              <a:gd name="connsiteY402" fmla="*/ 21231 h 415327"/>
              <a:gd name="connsiteX403" fmla="*/ 153486 w 441483"/>
              <a:gd name="connsiteY403" fmla="*/ 13973 h 415327"/>
              <a:gd name="connsiteX404" fmla="*/ 152724 w 441483"/>
              <a:gd name="connsiteY404" fmla="*/ 6696 h 415327"/>
              <a:gd name="connsiteX405" fmla="*/ 152010 w 441483"/>
              <a:gd name="connsiteY405" fmla="*/ 19 h 415327"/>
              <a:gd name="connsiteX406" fmla="*/ 160220 w 441483"/>
              <a:gd name="connsiteY406" fmla="*/ 19 h 415327"/>
              <a:gd name="connsiteX407" fmla="*/ 168973 w 441483"/>
              <a:gd name="connsiteY407" fmla="*/ 9 h 415327"/>
              <a:gd name="connsiteX408" fmla="*/ 177498 w 441483"/>
              <a:gd name="connsiteY408" fmla="*/ 9 h 415327"/>
              <a:gd name="connsiteX409" fmla="*/ 190005 w 441483"/>
              <a:gd name="connsiteY409" fmla="*/ 0 h 415327"/>
              <a:gd name="connsiteX410" fmla="*/ 199368 w 441483"/>
              <a:gd name="connsiteY410" fmla="*/ 0 h 415327"/>
              <a:gd name="connsiteX411" fmla="*/ 207531 w 441483"/>
              <a:gd name="connsiteY411" fmla="*/ 5601 h 415327"/>
              <a:gd name="connsiteX412" fmla="*/ 214932 w 441483"/>
              <a:gd name="connsiteY412" fmla="*/ 10887 h 415327"/>
              <a:gd name="connsiteX413" fmla="*/ 223685 w 441483"/>
              <a:gd name="connsiteY413" fmla="*/ 17145 h 415327"/>
              <a:gd name="connsiteX414" fmla="*/ 232439 w 441483"/>
              <a:gd name="connsiteY414" fmla="*/ 23393 h 415327"/>
              <a:gd name="connsiteX415" fmla="*/ 241202 w 441483"/>
              <a:gd name="connsiteY415" fmla="*/ 29632 h 415327"/>
              <a:gd name="connsiteX416" fmla="*/ 249955 w 441483"/>
              <a:gd name="connsiteY416" fmla="*/ 35852 h 415327"/>
              <a:gd name="connsiteX417" fmla="*/ 258709 w 441483"/>
              <a:gd name="connsiteY417" fmla="*/ 42062 h 415327"/>
              <a:gd name="connsiteX418" fmla="*/ 267453 w 441483"/>
              <a:gd name="connsiteY418" fmla="*/ 48273 h 415327"/>
              <a:gd name="connsiteX419" fmla="*/ 276215 w 441483"/>
              <a:gd name="connsiteY419" fmla="*/ 54454 h 415327"/>
              <a:gd name="connsiteX420" fmla="*/ 284969 w 441483"/>
              <a:gd name="connsiteY420" fmla="*/ 60645 h 415327"/>
              <a:gd name="connsiteX421" fmla="*/ 293722 w 441483"/>
              <a:gd name="connsiteY421" fmla="*/ 66818 h 415327"/>
              <a:gd name="connsiteX422" fmla="*/ 302476 w 441483"/>
              <a:gd name="connsiteY422" fmla="*/ 72980 h 415327"/>
              <a:gd name="connsiteX423" fmla="*/ 311229 w 441483"/>
              <a:gd name="connsiteY423" fmla="*/ 79134 h 415327"/>
              <a:gd name="connsiteX424" fmla="*/ 319983 w 441483"/>
              <a:gd name="connsiteY424" fmla="*/ 85277 h 415327"/>
              <a:gd name="connsiteX425" fmla="*/ 328736 w 441483"/>
              <a:gd name="connsiteY425" fmla="*/ 91411 h 415327"/>
              <a:gd name="connsiteX426" fmla="*/ 337490 w 441483"/>
              <a:gd name="connsiteY426" fmla="*/ 97536 h 415327"/>
              <a:gd name="connsiteX427" fmla="*/ 346243 w 441483"/>
              <a:gd name="connsiteY427" fmla="*/ 103651 h 415327"/>
              <a:gd name="connsiteX428" fmla="*/ 354997 w 441483"/>
              <a:gd name="connsiteY428" fmla="*/ 109766 h 415327"/>
              <a:gd name="connsiteX429" fmla="*/ 358912 w 441483"/>
              <a:gd name="connsiteY429" fmla="*/ 112490 h 415327"/>
              <a:gd name="connsiteX430" fmla="*/ 359273 w 441483"/>
              <a:gd name="connsiteY430" fmla="*/ 113614 h 415327"/>
              <a:gd name="connsiteX431" fmla="*/ 359635 w 441483"/>
              <a:gd name="connsiteY431" fmla="*/ 115909 h 415327"/>
              <a:gd name="connsiteX432" fmla="*/ 359407 w 441483"/>
              <a:gd name="connsiteY432" fmla="*/ 118491 h 415327"/>
              <a:gd name="connsiteX433" fmla="*/ 359445 w 441483"/>
              <a:gd name="connsiteY433" fmla="*/ 120596 h 415327"/>
              <a:gd name="connsiteX434" fmla="*/ 360597 w 441483"/>
              <a:gd name="connsiteY434" fmla="*/ 122015 h 415327"/>
              <a:gd name="connsiteX435" fmla="*/ 362779 w 441483"/>
              <a:gd name="connsiteY435" fmla="*/ 123539 h 415327"/>
              <a:gd name="connsiteX436" fmla="*/ 371342 w 441483"/>
              <a:gd name="connsiteY436" fmla="*/ 128035 h 415327"/>
              <a:gd name="connsiteX437" fmla="*/ 372018 w 441483"/>
              <a:gd name="connsiteY437" fmla="*/ 128921 h 415327"/>
              <a:gd name="connsiteX438" fmla="*/ 372323 w 441483"/>
              <a:gd name="connsiteY438" fmla="*/ 130778 h 415327"/>
              <a:gd name="connsiteX439" fmla="*/ 373342 w 441483"/>
              <a:gd name="connsiteY439" fmla="*/ 133055 h 415327"/>
              <a:gd name="connsiteX440" fmla="*/ 375152 w 441483"/>
              <a:gd name="connsiteY440" fmla="*/ 134388 h 415327"/>
              <a:gd name="connsiteX441" fmla="*/ 377266 w 441483"/>
              <a:gd name="connsiteY441" fmla="*/ 135369 h 415327"/>
              <a:gd name="connsiteX442" fmla="*/ 379847 w 441483"/>
              <a:gd name="connsiteY442" fmla="*/ 136055 h 415327"/>
              <a:gd name="connsiteX443" fmla="*/ 387610 w 441483"/>
              <a:gd name="connsiteY443" fmla="*/ 136760 h 415327"/>
              <a:gd name="connsiteX444" fmla="*/ 389258 w 441483"/>
              <a:gd name="connsiteY444" fmla="*/ 137817 h 415327"/>
              <a:gd name="connsiteX445" fmla="*/ 392611 w 441483"/>
              <a:gd name="connsiteY445" fmla="*/ 141961 h 415327"/>
              <a:gd name="connsiteX446" fmla="*/ 394430 w 441483"/>
              <a:gd name="connsiteY446" fmla="*/ 142780 h 415327"/>
              <a:gd name="connsiteX447" fmla="*/ 399602 w 441483"/>
              <a:gd name="connsiteY447" fmla="*/ 143970 h 415327"/>
              <a:gd name="connsiteX448" fmla="*/ 403346 w 441483"/>
              <a:gd name="connsiteY448" fmla="*/ 144637 h 415327"/>
              <a:gd name="connsiteX449" fmla="*/ 404889 w 441483"/>
              <a:gd name="connsiteY449" fmla="*/ 145018 h 415327"/>
              <a:gd name="connsiteX450" fmla="*/ 408280 w 441483"/>
              <a:gd name="connsiteY450" fmla="*/ 146123 h 415327"/>
              <a:gd name="connsiteX451" fmla="*/ 411966 w 441483"/>
              <a:gd name="connsiteY451" fmla="*/ 148009 h 415327"/>
              <a:gd name="connsiteX452" fmla="*/ 413918 w 441483"/>
              <a:gd name="connsiteY452" fmla="*/ 149714 h 415327"/>
              <a:gd name="connsiteX453" fmla="*/ 413918 w 441483"/>
              <a:gd name="connsiteY453" fmla="*/ 150247 h 415327"/>
              <a:gd name="connsiteX454" fmla="*/ 413899 w 441483"/>
              <a:gd name="connsiteY454" fmla="*/ 151733 h 415327"/>
              <a:gd name="connsiteX455" fmla="*/ 413871 w 441483"/>
              <a:gd name="connsiteY455" fmla="*/ 156181 h 415327"/>
              <a:gd name="connsiteX456" fmla="*/ 414547 w 441483"/>
              <a:gd name="connsiteY456" fmla="*/ 158629 h 415327"/>
              <a:gd name="connsiteX457" fmla="*/ 415319 w 441483"/>
              <a:gd name="connsiteY457" fmla="*/ 160401 h 415327"/>
              <a:gd name="connsiteX458" fmla="*/ 415280 w 441483"/>
              <a:gd name="connsiteY458" fmla="*/ 161477 h 415327"/>
              <a:gd name="connsiteX459" fmla="*/ 414347 w 441483"/>
              <a:gd name="connsiteY459" fmla="*/ 162239 h 415327"/>
              <a:gd name="connsiteX460" fmla="*/ 413623 w 441483"/>
              <a:gd name="connsiteY460" fmla="*/ 163182 h 415327"/>
              <a:gd name="connsiteX461" fmla="*/ 413223 w 441483"/>
              <a:gd name="connsiteY461" fmla="*/ 164420 h 415327"/>
              <a:gd name="connsiteX462" fmla="*/ 412166 w 441483"/>
              <a:gd name="connsiteY462" fmla="*/ 165992 h 415327"/>
              <a:gd name="connsiteX463" fmla="*/ 411318 w 441483"/>
              <a:gd name="connsiteY463" fmla="*/ 167745 h 415327"/>
              <a:gd name="connsiteX464" fmla="*/ 411680 w 441483"/>
              <a:gd name="connsiteY464" fmla="*/ 169059 h 415327"/>
              <a:gd name="connsiteX465" fmla="*/ 413137 w 441483"/>
              <a:gd name="connsiteY465" fmla="*/ 169916 h 415327"/>
              <a:gd name="connsiteX466" fmla="*/ 415319 w 441483"/>
              <a:gd name="connsiteY466" fmla="*/ 171583 h 415327"/>
              <a:gd name="connsiteX467" fmla="*/ 417128 w 441483"/>
              <a:gd name="connsiteY467" fmla="*/ 172288 h 415327"/>
              <a:gd name="connsiteX468" fmla="*/ 418014 w 441483"/>
              <a:gd name="connsiteY468" fmla="*/ 172336 h 415327"/>
              <a:gd name="connsiteX469" fmla="*/ 419195 w 441483"/>
              <a:gd name="connsiteY469" fmla="*/ 172288 h 415327"/>
              <a:gd name="connsiteX470" fmla="*/ 420214 w 441483"/>
              <a:gd name="connsiteY470" fmla="*/ 172069 h 415327"/>
              <a:gd name="connsiteX471" fmla="*/ 426749 w 441483"/>
              <a:gd name="connsiteY471" fmla="*/ 170793 h 415327"/>
              <a:gd name="connsiteX472" fmla="*/ 432806 w 441483"/>
              <a:gd name="connsiteY472" fmla="*/ 169602 h 415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</a:cxnLst>
            <a:rect l="l" t="t" r="r" b="b"/>
            <a:pathLst>
              <a:path w="441483" h="415327">
                <a:moveTo>
                  <a:pt x="441293" y="167945"/>
                </a:moveTo>
                <a:lnTo>
                  <a:pt x="441312" y="172860"/>
                </a:lnTo>
                <a:lnTo>
                  <a:pt x="441332" y="180261"/>
                </a:lnTo>
                <a:lnTo>
                  <a:pt x="441360" y="188500"/>
                </a:lnTo>
                <a:lnTo>
                  <a:pt x="441379" y="196082"/>
                </a:lnTo>
                <a:lnTo>
                  <a:pt x="441408" y="204711"/>
                </a:lnTo>
                <a:lnTo>
                  <a:pt x="441436" y="211636"/>
                </a:lnTo>
                <a:lnTo>
                  <a:pt x="441455" y="219818"/>
                </a:lnTo>
                <a:lnTo>
                  <a:pt x="441484" y="227943"/>
                </a:lnTo>
                <a:lnTo>
                  <a:pt x="440636" y="228876"/>
                </a:lnTo>
                <a:lnTo>
                  <a:pt x="440322" y="233439"/>
                </a:lnTo>
                <a:lnTo>
                  <a:pt x="440084" y="239439"/>
                </a:lnTo>
                <a:lnTo>
                  <a:pt x="438455" y="245650"/>
                </a:lnTo>
                <a:lnTo>
                  <a:pt x="435607" y="250222"/>
                </a:lnTo>
                <a:lnTo>
                  <a:pt x="434578" y="254565"/>
                </a:lnTo>
                <a:lnTo>
                  <a:pt x="433797" y="257051"/>
                </a:lnTo>
                <a:lnTo>
                  <a:pt x="432730" y="258404"/>
                </a:lnTo>
                <a:lnTo>
                  <a:pt x="432483" y="260023"/>
                </a:lnTo>
                <a:lnTo>
                  <a:pt x="431921" y="262309"/>
                </a:lnTo>
                <a:lnTo>
                  <a:pt x="431016" y="263785"/>
                </a:lnTo>
                <a:lnTo>
                  <a:pt x="430311" y="264547"/>
                </a:lnTo>
                <a:lnTo>
                  <a:pt x="427444" y="265443"/>
                </a:lnTo>
                <a:lnTo>
                  <a:pt x="422396" y="269815"/>
                </a:lnTo>
                <a:lnTo>
                  <a:pt x="421957" y="273310"/>
                </a:lnTo>
                <a:lnTo>
                  <a:pt x="416205" y="272348"/>
                </a:lnTo>
                <a:lnTo>
                  <a:pt x="410090" y="271358"/>
                </a:lnTo>
                <a:lnTo>
                  <a:pt x="409270" y="271424"/>
                </a:lnTo>
                <a:lnTo>
                  <a:pt x="408756" y="271881"/>
                </a:lnTo>
                <a:lnTo>
                  <a:pt x="408508" y="273729"/>
                </a:lnTo>
                <a:lnTo>
                  <a:pt x="400183" y="274034"/>
                </a:lnTo>
                <a:lnTo>
                  <a:pt x="393002" y="274301"/>
                </a:lnTo>
                <a:lnTo>
                  <a:pt x="384105" y="274606"/>
                </a:lnTo>
                <a:lnTo>
                  <a:pt x="377990" y="274815"/>
                </a:lnTo>
                <a:lnTo>
                  <a:pt x="370237" y="275234"/>
                </a:lnTo>
                <a:lnTo>
                  <a:pt x="363045" y="275625"/>
                </a:lnTo>
                <a:lnTo>
                  <a:pt x="358264" y="279644"/>
                </a:lnTo>
                <a:lnTo>
                  <a:pt x="353949" y="283473"/>
                </a:lnTo>
                <a:lnTo>
                  <a:pt x="353606" y="283607"/>
                </a:lnTo>
                <a:lnTo>
                  <a:pt x="347491" y="284359"/>
                </a:lnTo>
                <a:lnTo>
                  <a:pt x="339862" y="283693"/>
                </a:lnTo>
                <a:lnTo>
                  <a:pt x="335937" y="283655"/>
                </a:lnTo>
                <a:lnTo>
                  <a:pt x="334394" y="284112"/>
                </a:lnTo>
                <a:lnTo>
                  <a:pt x="334099" y="285550"/>
                </a:lnTo>
                <a:lnTo>
                  <a:pt x="328479" y="283531"/>
                </a:lnTo>
                <a:lnTo>
                  <a:pt x="321983" y="281483"/>
                </a:lnTo>
                <a:lnTo>
                  <a:pt x="317449" y="282769"/>
                </a:lnTo>
                <a:lnTo>
                  <a:pt x="316725" y="282330"/>
                </a:lnTo>
                <a:lnTo>
                  <a:pt x="316135" y="281473"/>
                </a:lnTo>
                <a:lnTo>
                  <a:pt x="313944" y="280978"/>
                </a:lnTo>
                <a:lnTo>
                  <a:pt x="310467" y="281197"/>
                </a:lnTo>
                <a:lnTo>
                  <a:pt x="307953" y="281807"/>
                </a:lnTo>
                <a:lnTo>
                  <a:pt x="304009" y="284836"/>
                </a:lnTo>
                <a:lnTo>
                  <a:pt x="301038" y="287474"/>
                </a:lnTo>
                <a:lnTo>
                  <a:pt x="300228" y="288074"/>
                </a:lnTo>
                <a:lnTo>
                  <a:pt x="296075" y="289674"/>
                </a:lnTo>
                <a:lnTo>
                  <a:pt x="288360" y="293389"/>
                </a:lnTo>
                <a:lnTo>
                  <a:pt x="283978" y="296123"/>
                </a:lnTo>
                <a:lnTo>
                  <a:pt x="282969" y="296618"/>
                </a:lnTo>
                <a:lnTo>
                  <a:pt x="281026" y="297237"/>
                </a:lnTo>
                <a:lnTo>
                  <a:pt x="278035" y="297361"/>
                </a:lnTo>
                <a:lnTo>
                  <a:pt x="275539" y="298047"/>
                </a:lnTo>
                <a:lnTo>
                  <a:pt x="273291" y="305228"/>
                </a:lnTo>
                <a:lnTo>
                  <a:pt x="271796" y="305943"/>
                </a:lnTo>
                <a:lnTo>
                  <a:pt x="262595" y="303047"/>
                </a:lnTo>
                <a:lnTo>
                  <a:pt x="260737" y="303476"/>
                </a:lnTo>
                <a:lnTo>
                  <a:pt x="259137" y="304324"/>
                </a:lnTo>
                <a:lnTo>
                  <a:pt x="254003" y="308534"/>
                </a:lnTo>
                <a:lnTo>
                  <a:pt x="251460" y="311906"/>
                </a:lnTo>
                <a:lnTo>
                  <a:pt x="250069" y="316382"/>
                </a:lnTo>
                <a:lnTo>
                  <a:pt x="250269" y="317763"/>
                </a:lnTo>
                <a:lnTo>
                  <a:pt x="250307" y="319326"/>
                </a:lnTo>
                <a:lnTo>
                  <a:pt x="249403" y="320173"/>
                </a:lnTo>
                <a:lnTo>
                  <a:pt x="248165" y="320478"/>
                </a:lnTo>
                <a:lnTo>
                  <a:pt x="247050" y="320430"/>
                </a:lnTo>
                <a:lnTo>
                  <a:pt x="242783" y="319506"/>
                </a:lnTo>
                <a:lnTo>
                  <a:pt x="241449" y="319907"/>
                </a:lnTo>
                <a:lnTo>
                  <a:pt x="240868" y="322116"/>
                </a:lnTo>
                <a:lnTo>
                  <a:pt x="240954" y="326936"/>
                </a:lnTo>
                <a:lnTo>
                  <a:pt x="240021" y="330213"/>
                </a:lnTo>
                <a:lnTo>
                  <a:pt x="237487" y="331222"/>
                </a:lnTo>
                <a:lnTo>
                  <a:pt x="235525" y="332518"/>
                </a:lnTo>
                <a:lnTo>
                  <a:pt x="233982" y="332889"/>
                </a:lnTo>
                <a:lnTo>
                  <a:pt x="232696" y="332575"/>
                </a:lnTo>
                <a:lnTo>
                  <a:pt x="225276" y="327679"/>
                </a:lnTo>
                <a:lnTo>
                  <a:pt x="222771" y="326898"/>
                </a:lnTo>
                <a:lnTo>
                  <a:pt x="219989" y="327441"/>
                </a:lnTo>
                <a:lnTo>
                  <a:pt x="217322" y="329517"/>
                </a:lnTo>
                <a:lnTo>
                  <a:pt x="216113" y="330879"/>
                </a:lnTo>
                <a:lnTo>
                  <a:pt x="214446" y="332489"/>
                </a:lnTo>
                <a:lnTo>
                  <a:pt x="212570" y="334632"/>
                </a:lnTo>
                <a:lnTo>
                  <a:pt x="213065" y="336442"/>
                </a:lnTo>
                <a:lnTo>
                  <a:pt x="214389" y="338547"/>
                </a:lnTo>
                <a:lnTo>
                  <a:pt x="215332" y="341157"/>
                </a:lnTo>
                <a:lnTo>
                  <a:pt x="215284" y="343490"/>
                </a:lnTo>
                <a:lnTo>
                  <a:pt x="208512" y="346805"/>
                </a:lnTo>
                <a:lnTo>
                  <a:pt x="209064" y="347939"/>
                </a:lnTo>
                <a:lnTo>
                  <a:pt x="210083" y="349272"/>
                </a:lnTo>
                <a:lnTo>
                  <a:pt x="210093" y="351682"/>
                </a:lnTo>
                <a:lnTo>
                  <a:pt x="209902" y="355902"/>
                </a:lnTo>
                <a:lnTo>
                  <a:pt x="208531" y="357426"/>
                </a:lnTo>
                <a:lnTo>
                  <a:pt x="206759" y="358930"/>
                </a:lnTo>
                <a:lnTo>
                  <a:pt x="205664" y="360864"/>
                </a:lnTo>
                <a:lnTo>
                  <a:pt x="204588" y="361817"/>
                </a:lnTo>
                <a:lnTo>
                  <a:pt x="202664" y="363007"/>
                </a:lnTo>
                <a:lnTo>
                  <a:pt x="200025" y="364207"/>
                </a:lnTo>
                <a:lnTo>
                  <a:pt x="195453" y="365255"/>
                </a:lnTo>
                <a:lnTo>
                  <a:pt x="191795" y="365960"/>
                </a:lnTo>
                <a:lnTo>
                  <a:pt x="190414" y="366646"/>
                </a:lnTo>
                <a:lnTo>
                  <a:pt x="188471" y="368055"/>
                </a:lnTo>
                <a:lnTo>
                  <a:pt x="186919" y="369751"/>
                </a:lnTo>
                <a:lnTo>
                  <a:pt x="186547" y="371580"/>
                </a:lnTo>
                <a:lnTo>
                  <a:pt x="186862" y="373675"/>
                </a:lnTo>
                <a:lnTo>
                  <a:pt x="187404" y="375390"/>
                </a:lnTo>
                <a:lnTo>
                  <a:pt x="188081" y="376561"/>
                </a:lnTo>
                <a:lnTo>
                  <a:pt x="188490" y="378038"/>
                </a:lnTo>
                <a:lnTo>
                  <a:pt x="187938" y="382010"/>
                </a:lnTo>
                <a:lnTo>
                  <a:pt x="186614" y="386610"/>
                </a:lnTo>
                <a:lnTo>
                  <a:pt x="185338" y="388658"/>
                </a:lnTo>
                <a:lnTo>
                  <a:pt x="183290" y="389782"/>
                </a:lnTo>
                <a:lnTo>
                  <a:pt x="181518" y="391039"/>
                </a:lnTo>
                <a:lnTo>
                  <a:pt x="182099" y="394049"/>
                </a:lnTo>
                <a:lnTo>
                  <a:pt x="182404" y="398364"/>
                </a:lnTo>
                <a:lnTo>
                  <a:pt x="181908" y="401812"/>
                </a:lnTo>
                <a:lnTo>
                  <a:pt x="181823" y="403936"/>
                </a:lnTo>
                <a:lnTo>
                  <a:pt x="181070" y="406146"/>
                </a:lnTo>
                <a:lnTo>
                  <a:pt x="180632" y="407698"/>
                </a:lnTo>
                <a:lnTo>
                  <a:pt x="179746" y="407318"/>
                </a:lnTo>
                <a:lnTo>
                  <a:pt x="176070" y="407498"/>
                </a:lnTo>
                <a:lnTo>
                  <a:pt x="172069" y="408679"/>
                </a:lnTo>
                <a:lnTo>
                  <a:pt x="170669" y="409622"/>
                </a:lnTo>
                <a:lnTo>
                  <a:pt x="170364" y="410908"/>
                </a:lnTo>
                <a:lnTo>
                  <a:pt x="169478" y="411775"/>
                </a:lnTo>
                <a:lnTo>
                  <a:pt x="168202" y="412747"/>
                </a:lnTo>
                <a:lnTo>
                  <a:pt x="166973" y="413937"/>
                </a:lnTo>
                <a:lnTo>
                  <a:pt x="164763" y="413747"/>
                </a:lnTo>
                <a:lnTo>
                  <a:pt x="162630" y="412928"/>
                </a:lnTo>
                <a:lnTo>
                  <a:pt x="161515" y="412137"/>
                </a:lnTo>
                <a:lnTo>
                  <a:pt x="161449" y="411661"/>
                </a:lnTo>
                <a:lnTo>
                  <a:pt x="162144" y="410499"/>
                </a:lnTo>
                <a:lnTo>
                  <a:pt x="162744" y="409232"/>
                </a:lnTo>
                <a:lnTo>
                  <a:pt x="162801" y="408394"/>
                </a:lnTo>
                <a:lnTo>
                  <a:pt x="162077" y="406337"/>
                </a:lnTo>
                <a:lnTo>
                  <a:pt x="161487" y="404127"/>
                </a:lnTo>
                <a:lnTo>
                  <a:pt x="161725" y="403069"/>
                </a:lnTo>
                <a:lnTo>
                  <a:pt x="161201" y="399812"/>
                </a:lnTo>
                <a:lnTo>
                  <a:pt x="160915" y="399650"/>
                </a:lnTo>
                <a:lnTo>
                  <a:pt x="158115" y="400488"/>
                </a:lnTo>
                <a:lnTo>
                  <a:pt x="157096" y="400698"/>
                </a:lnTo>
                <a:lnTo>
                  <a:pt x="156515" y="401060"/>
                </a:lnTo>
                <a:lnTo>
                  <a:pt x="156324" y="401679"/>
                </a:lnTo>
                <a:lnTo>
                  <a:pt x="157001" y="403746"/>
                </a:lnTo>
                <a:lnTo>
                  <a:pt x="156563" y="404098"/>
                </a:lnTo>
                <a:lnTo>
                  <a:pt x="154991" y="404050"/>
                </a:lnTo>
                <a:lnTo>
                  <a:pt x="152800" y="403365"/>
                </a:lnTo>
                <a:lnTo>
                  <a:pt x="150409" y="401469"/>
                </a:lnTo>
                <a:lnTo>
                  <a:pt x="149809" y="402088"/>
                </a:lnTo>
                <a:lnTo>
                  <a:pt x="149552" y="403593"/>
                </a:lnTo>
                <a:lnTo>
                  <a:pt x="149390" y="405374"/>
                </a:lnTo>
                <a:lnTo>
                  <a:pt x="150000" y="408613"/>
                </a:lnTo>
                <a:lnTo>
                  <a:pt x="149362" y="409765"/>
                </a:lnTo>
                <a:lnTo>
                  <a:pt x="147761" y="409556"/>
                </a:lnTo>
                <a:lnTo>
                  <a:pt x="145609" y="409565"/>
                </a:lnTo>
                <a:lnTo>
                  <a:pt x="143732" y="409880"/>
                </a:lnTo>
                <a:lnTo>
                  <a:pt x="142485" y="409956"/>
                </a:lnTo>
                <a:lnTo>
                  <a:pt x="141713" y="411108"/>
                </a:lnTo>
                <a:lnTo>
                  <a:pt x="141379" y="412404"/>
                </a:lnTo>
                <a:lnTo>
                  <a:pt x="142132" y="413833"/>
                </a:lnTo>
                <a:lnTo>
                  <a:pt x="142018" y="414442"/>
                </a:lnTo>
                <a:lnTo>
                  <a:pt x="141437" y="414995"/>
                </a:lnTo>
                <a:lnTo>
                  <a:pt x="140703" y="415328"/>
                </a:lnTo>
                <a:lnTo>
                  <a:pt x="140094" y="415290"/>
                </a:lnTo>
                <a:lnTo>
                  <a:pt x="138360" y="413699"/>
                </a:lnTo>
                <a:lnTo>
                  <a:pt x="136284" y="413109"/>
                </a:lnTo>
                <a:lnTo>
                  <a:pt x="131454" y="412194"/>
                </a:lnTo>
                <a:lnTo>
                  <a:pt x="130873" y="410023"/>
                </a:lnTo>
                <a:lnTo>
                  <a:pt x="130073" y="409985"/>
                </a:lnTo>
                <a:lnTo>
                  <a:pt x="128959" y="408841"/>
                </a:lnTo>
                <a:lnTo>
                  <a:pt x="127854" y="407327"/>
                </a:lnTo>
                <a:lnTo>
                  <a:pt x="126921" y="407403"/>
                </a:lnTo>
                <a:lnTo>
                  <a:pt x="126140" y="407832"/>
                </a:lnTo>
                <a:lnTo>
                  <a:pt x="123492" y="407660"/>
                </a:lnTo>
                <a:lnTo>
                  <a:pt x="121139" y="409956"/>
                </a:lnTo>
                <a:lnTo>
                  <a:pt x="119396" y="412813"/>
                </a:lnTo>
                <a:lnTo>
                  <a:pt x="117529" y="414185"/>
                </a:lnTo>
                <a:lnTo>
                  <a:pt x="115472" y="414785"/>
                </a:lnTo>
                <a:lnTo>
                  <a:pt x="114681" y="414804"/>
                </a:lnTo>
                <a:lnTo>
                  <a:pt x="115110" y="413004"/>
                </a:lnTo>
                <a:lnTo>
                  <a:pt x="114815" y="411680"/>
                </a:lnTo>
                <a:lnTo>
                  <a:pt x="114233" y="410508"/>
                </a:lnTo>
                <a:lnTo>
                  <a:pt x="108242" y="407375"/>
                </a:lnTo>
                <a:lnTo>
                  <a:pt x="107309" y="406079"/>
                </a:lnTo>
                <a:lnTo>
                  <a:pt x="106366" y="402517"/>
                </a:lnTo>
                <a:lnTo>
                  <a:pt x="105766" y="398954"/>
                </a:lnTo>
                <a:lnTo>
                  <a:pt x="105832" y="396869"/>
                </a:lnTo>
                <a:lnTo>
                  <a:pt x="106242" y="394992"/>
                </a:lnTo>
                <a:lnTo>
                  <a:pt x="106070" y="393544"/>
                </a:lnTo>
                <a:lnTo>
                  <a:pt x="105413" y="392439"/>
                </a:lnTo>
                <a:lnTo>
                  <a:pt x="103613" y="391373"/>
                </a:lnTo>
                <a:lnTo>
                  <a:pt x="101746" y="390877"/>
                </a:lnTo>
                <a:lnTo>
                  <a:pt x="99365" y="392268"/>
                </a:lnTo>
                <a:lnTo>
                  <a:pt x="98222" y="392535"/>
                </a:lnTo>
                <a:lnTo>
                  <a:pt x="97155" y="392439"/>
                </a:lnTo>
                <a:lnTo>
                  <a:pt x="96603" y="391925"/>
                </a:lnTo>
                <a:lnTo>
                  <a:pt x="96679" y="391211"/>
                </a:lnTo>
                <a:lnTo>
                  <a:pt x="99270" y="387391"/>
                </a:lnTo>
                <a:lnTo>
                  <a:pt x="100527" y="385801"/>
                </a:lnTo>
                <a:lnTo>
                  <a:pt x="102041" y="384581"/>
                </a:lnTo>
                <a:lnTo>
                  <a:pt x="103061" y="383934"/>
                </a:lnTo>
                <a:lnTo>
                  <a:pt x="103718" y="383000"/>
                </a:lnTo>
                <a:lnTo>
                  <a:pt x="103775" y="382257"/>
                </a:lnTo>
                <a:lnTo>
                  <a:pt x="103537" y="381724"/>
                </a:lnTo>
                <a:lnTo>
                  <a:pt x="101851" y="381019"/>
                </a:lnTo>
                <a:lnTo>
                  <a:pt x="99222" y="379238"/>
                </a:lnTo>
                <a:lnTo>
                  <a:pt x="97822" y="379047"/>
                </a:lnTo>
                <a:lnTo>
                  <a:pt x="96650" y="378238"/>
                </a:lnTo>
                <a:lnTo>
                  <a:pt x="95412" y="375447"/>
                </a:lnTo>
                <a:lnTo>
                  <a:pt x="94831" y="374913"/>
                </a:lnTo>
                <a:lnTo>
                  <a:pt x="93593" y="374628"/>
                </a:lnTo>
                <a:lnTo>
                  <a:pt x="92450" y="373942"/>
                </a:lnTo>
                <a:lnTo>
                  <a:pt x="92507" y="370313"/>
                </a:lnTo>
                <a:lnTo>
                  <a:pt x="92555" y="367179"/>
                </a:lnTo>
                <a:lnTo>
                  <a:pt x="90002" y="362131"/>
                </a:lnTo>
                <a:lnTo>
                  <a:pt x="89011" y="358950"/>
                </a:lnTo>
                <a:lnTo>
                  <a:pt x="87725" y="355673"/>
                </a:lnTo>
                <a:lnTo>
                  <a:pt x="86544" y="354139"/>
                </a:lnTo>
                <a:lnTo>
                  <a:pt x="84477" y="352853"/>
                </a:lnTo>
                <a:lnTo>
                  <a:pt x="81934" y="351958"/>
                </a:lnTo>
                <a:lnTo>
                  <a:pt x="79677" y="351749"/>
                </a:lnTo>
                <a:lnTo>
                  <a:pt x="77943" y="352054"/>
                </a:lnTo>
                <a:lnTo>
                  <a:pt x="77133" y="352454"/>
                </a:lnTo>
                <a:lnTo>
                  <a:pt x="77171" y="353063"/>
                </a:lnTo>
                <a:lnTo>
                  <a:pt x="78581" y="355130"/>
                </a:lnTo>
                <a:lnTo>
                  <a:pt x="78839" y="356283"/>
                </a:lnTo>
                <a:lnTo>
                  <a:pt x="78600" y="357397"/>
                </a:lnTo>
                <a:lnTo>
                  <a:pt x="78124" y="358140"/>
                </a:lnTo>
                <a:lnTo>
                  <a:pt x="76876" y="358226"/>
                </a:lnTo>
                <a:lnTo>
                  <a:pt x="74686" y="358864"/>
                </a:lnTo>
                <a:lnTo>
                  <a:pt x="71990" y="360121"/>
                </a:lnTo>
                <a:lnTo>
                  <a:pt x="70104" y="361197"/>
                </a:lnTo>
                <a:lnTo>
                  <a:pt x="68589" y="363922"/>
                </a:lnTo>
                <a:lnTo>
                  <a:pt x="67542" y="364264"/>
                </a:lnTo>
                <a:lnTo>
                  <a:pt x="65761" y="363922"/>
                </a:lnTo>
                <a:lnTo>
                  <a:pt x="60684" y="361912"/>
                </a:lnTo>
                <a:lnTo>
                  <a:pt x="56502" y="360254"/>
                </a:lnTo>
                <a:lnTo>
                  <a:pt x="53616" y="359302"/>
                </a:lnTo>
                <a:lnTo>
                  <a:pt x="51883" y="359911"/>
                </a:lnTo>
                <a:lnTo>
                  <a:pt x="50997" y="360207"/>
                </a:lnTo>
                <a:lnTo>
                  <a:pt x="48511" y="361312"/>
                </a:lnTo>
                <a:lnTo>
                  <a:pt x="45206" y="365341"/>
                </a:lnTo>
                <a:lnTo>
                  <a:pt x="44415" y="366674"/>
                </a:lnTo>
                <a:lnTo>
                  <a:pt x="43758" y="367103"/>
                </a:lnTo>
                <a:lnTo>
                  <a:pt x="42863" y="367808"/>
                </a:lnTo>
                <a:lnTo>
                  <a:pt x="42005" y="367827"/>
                </a:lnTo>
                <a:lnTo>
                  <a:pt x="41320" y="367351"/>
                </a:lnTo>
                <a:lnTo>
                  <a:pt x="41100" y="367055"/>
                </a:lnTo>
                <a:lnTo>
                  <a:pt x="39405" y="364150"/>
                </a:lnTo>
                <a:lnTo>
                  <a:pt x="37548" y="360950"/>
                </a:lnTo>
                <a:lnTo>
                  <a:pt x="36024" y="359502"/>
                </a:lnTo>
                <a:lnTo>
                  <a:pt x="34109" y="359435"/>
                </a:lnTo>
                <a:lnTo>
                  <a:pt x="32480" y="360436"/>
                </a:lnTo>
                <a:lnTo>
                  <a:pt x="30775" y="362493"/>
                </a:lnTo>
                <a:lnTo>
                  <a:pt x="28632" y="364398"/>
                </a:lnTo>
                <a:lnTo>
                  <a:pt x="27270" y="364969"/>
                </a:lnTo>
                <a:lnTo>
                  <a:pt x="26080" y="364655"/>
                </a:lnTo>
                <a:lnTo>
                  <a:pt x="23155" y="362255"/>
                </a:lnTo>
                <a:lnTo>
                  <a:pt x="21069" y="360540"/>
                </a:lnTo>
                <a:lnTo>
                  <a:pt x="20812" y="359683"/>
                </a:lnTo>
                <a:lnTo>
                  <a:pt x="21545" y="358369"/>
                </a:lnTo>
                <a:lnTo>
                  <a:pt x="22270" y="356406"/>
                </a:lnTo>
                <a:lnTo>
                  <a:pt x="23060" y="354816"/>
                </a:lnTo>
                <a:lnTo>
                  <a:pt x="23822" y="354082"/>
                </a:lnTo>
                <a:lnTo>
                  <a:pt x="24012" y="352054"/>
                </a:lnTo>
                <a:lnTo>
                  <a:pt x="22241" y="350615"/>
                </a:lnTo>
                <a:lnTo>
                  <a:pt x="22184" y="349920"/>
                </a:lnTo>
                <a:lnTo>
                  <a:pt x="22365" y="348015"/>
                </a:lnTo>
                <a:lnTo>
                  <a:pt x="23155" y="343986"/>
                </a:lnTo>
                <a:lnTo>
                  <a:pt x="23079" y="342452"/>
                </a:lnTo>
                <a:lnTo>
                  <a:pt x="23794" y="339452"/>
                </a:lnTo>
                <a:lnTo>
                  <a:pt x="22631" y="338099"/>
                </a:lnTo>
                <a:lnTo>
                  <a:pt x="22365" y="337099"/>
                </a:lnTo>
                <a:lnTo>
                  <a:pt x="21060" y="335499"/>
                </a:lnTo>
                <a:lnTo>
                  <a:pt x="19565" y="333232"/>
                </a:lnTo>
                <a:lnTo>
                  <a:pt x="19222" y="331413"/>
                </a:lnTo>
                <a:lnTo>
                  <a:pt x="18698" y="329965"/>
                </a:lnTo>
                <a:lnTo>
                  <a:pt x="17259" y="327784"/>
                </a:lnTo>
                <a:lnTo>
                  <a:pt x="16212" y="327441"/>
                </a:lnTo>
                <a:lnTo>
                  <a:pt x="13964" y="327107"/>
                </a:lnTo>
                <a:lnTo>
                  <a:pt x="13592" y="327860"/>
                </a:lnTo>
                <a:lnTo>
                  <a:pt x="12763" y="328946"/>
                </a:lnTo>
                <a:lnTo>
                  <a:pt x="12002" y="329260"/>
                </a:lnTo>
                <a:lnTo>
                  <a:pt x="10773" y="327927"/>
                </a:lnTo>
                <a:lnTo>
                  <a:pt x="10306" y="326784"/>
                </a:lnTo>
                <a:lnTo>
                  <a:pt x="10316" y="325745"/>
                </a:lnTo>
                <a:lnTo>
                  <a:pt x="8649" y="323926"/>
                </a:lnTo>
                <a:lnTo>
                  <a:pt x="6058" y="320592"/>
                </a:lnTo>
                <a:lnTo>
                  <a:pt x="6325" y="317840"/>
                </a:lnTo>
                <a:lnTo>
                  <a:pt x="7925" y="316354"/>
                </a:lnTo>
                <a:lnTo>
                  <a:pt x="8401" y="315230"/>
                </a:lnTo>
                <a:lnTo>
                  <a:pt x="8544" y="313972"/>
                </a:lnTo>
                <a:lnTo>
                  <a:pt x="7820" y="312448"/>
                </a:lnTo>
                <a:lnTo>
                  <a:pt x="6963" y="311248"/>
                </a:lnTo>
                <a:lnTo>
                  <a:pt x="7201" y="308591"/>
                </a:lnTo>
                <a:lnTo>
                  <a:pt x="6991" y="304895"/>
                </a:lnTo>
                <a:lnTo>
                  <a:pt x="5677" y="303047"/>
                </a:lnTo>
                <a:lnTo>
                  <a:pt x="4486" y="301695"/>
                </a:lnTo>
                <a:lnTo>
                  <a:pt x="2819" y="300238"/>
                </a:lnTo>
                <a:lnTo>
                  <a:pt x="1400" y="297990"/>
                </a:lnTo>
                <a:lnTo>
                  <a:pt x="1972" y="294904"/>
                </a:lnTo>
                <a:lnTo>
                  <a:pt x="2515" y="292779"/>
                </a:lnTo>
                <a:lnTo>
                  <a:pt x="0" y="288369"/>
                </a:lnTo>
                <a:lnTo>
                  <a:pt x="4705" y="290112"/>
                </a:lnTo>
                <a:lnTo>
                  <a:pt x="5324" y="289541"/>
                </a:lnTo>
                <a:lnTo>
                  <a:pt x="6925" y="288474"/>
                </a:lnTo>
                <a:lnTo>
                  <a:pt x="9087" y="286226"/>
                </a:lnTo>
                <a:lnTo>
                  <a:pt x="10897" y="283245"/>
                </a:lnTo>
                <a:lnTo>
                  <a:pt x="11716" y="279559"/>
                </a:lnTo>
                <a:lnTo>
                  <a:pt x="12078" y="276377"/>
                </a:lnTo>
                <a:lnTo>
                  <a:pt x="12887" y="273682"/>
                </a:lnTo>
                <a:lnTo>
                  <a:pt x="13916" y="271396"/>
                </a:lnTo>
                <a:lnTo>
                  <a:pt x="16164" y="269014"/>
                </a:lnTo>
                <a:lnTo>
                  <a:pt x="18279" y="267328"/>
                </a:lnTo>
                <a:lnTo>
                  <a:pt x="20793" y="265576"/>
                </a:lnTo>
                <a:lnTo>
                  <a:pt x="22070" y="265890"/>
                </a:lnTo>
                <a:lnTo>
                  <a:pt x="24460" y="268338"/>
                </a:lnTo>
                <a:lnTo>
                  <a:pt x="29708" y="273244"/>
                </a:lnTo>
                <a:lnTo>
                  <a:pt x="34042" y="276977"/>
                </a:lnTo>
                <a:lnTo>
                  <a:pt x="35623" y="278959"/>
                </a:lnTo>
                <a:lnTo>
                  <a:pt x="37024" y="278978"/>
                </a:lnTo>
                <a:lnTo>
                  <a:pt x="39176" y="275358"/>
                </a:lnTo>
                <a:lnTo>
                  <a:pt x="41405" y="272244"/>
                </a:lnTo>
                <a:lnTo>
                  <a:pt x="42348" y="271481"/>
                </a:lnTo>
                <a:lnTo>
                  <a:pt x="45282" y="271139"/>
                </a:lnTo>
                <a:lnTo>
                  <a:pt x="47777" y="271005"/>
                </a:lnTo>
                <a:lnTo>
                  <a:pt x="49959" y="271062"/>
                </a:lnTo>
                <a:lnTo>
                  <a:pt x="53959" y="271663"/>
                </a:lnTo>
                <a:lnTo>
                  <a:pt x="55788" y="272215"/>
                </a:lnTo>
                <a:lnTo>
                  <a:pt x="57502" y="272548"/>
                </a:lnTo>
                <a:lnTo>
                  <a:pt x="62532" y="272824"/>
                </a:lnTo>
                <a:lnTo>
                  <a:pt x="67513" y="272062"/>
                </a:lnTo>
                <a:lnTo>
                  <a:pt x="72247" y="271081"/>
                </a:lnTo>
                <a:lnTo>
                  <a:pt x="75752" y="270500"/>
                </a:lnTo>
                <a:lnTo>
                  <a:pt x="75933" y="269024"/>
                </a:lnTo>
                <a:lnTo>
                  <a:pt x="75733" y="267281"/>
                </a:lnTo>
                <a:lnTo>
                  <a:pt x="76295" y="265957"/>
                </a:lnTo>
                <a:lnTo>
                  <a:pt x="77400" y="264728"/>
                </a:lnTo>
                <a:lnTo>
                  <a:pt x="78334" y="264452"/>
                </a:lnTo>
                <a:lnTo>
                  <a:pt x="78734" y="268643"/>
                </a:lnTo>
                <a:lnTo>
                  <a:pt x="79848" y="269272"/>
                </a:lnTo>
                <a:lnTo>
                  <a:pt x="82972" y="269453"/>
                </a:lnTo>
                <a:lnTo>
                  <a:pt x="88049" y="269453"/>
                </a:lnTo>
                <a:lnTo>
                  <a:pt x="93497" y="269453"/>
                </a:lnTo>
                <a:lnTo>
                  <a:pt x="98946" y="269453"/>
                </a:lnTo>
                <a:lnTo>
                  <a:pt x="104404" y="269453"/>
                </a:lnTo>
                <a:lnTo>
                  <a:pt x="109852" y="269453"/>
                </a:lnTo>
                <a:lnTo>
                  <a:pt x="115300" y="269453"/>
                </a:lnTo>
                <a:lnTo>
                  <a:pt x="120758" y="269453"/>
                </a:lnTo>
                <a:lnTo>
                  <a:pt x="126206" y="269453"/>
                </a:lnTo>
                <a:lnTo>
                  <a:pt x="131664" y="269453"/>
                </a:lnTo>
                <a:lnTo>
                  <a:pt x="137112" y="269453"/>
                </a:lnTo>
                <a:lnTo>
                  <a:pt x="142561" y="269453"/>
                </a:lnTo>
                <a:lnTo>
                  <a:pt x="148009" y="269453"/>
                </a:lnTo>
                <a:lnTo>
                  <a:pt x="153467" y="269453"/>
                </a:lnTo>
                <a:lnTo>
                  <a:pt x="158915" y="269453"/>
                </a:lnTo>
                <a:lnTo>
                  <a:pt x="164373" y="269453"/>
                </a:lnTo>
                <a:lnTo>
                  <a:pt x="169821" y="269453"/>
                </a:lnTo>
                <a:lnTo>
                  <a:pt x="175279" y="269453"/>
                </a:lnTo>
                <a:lnTo>
                  <a:pt x="180927" y="269453"/>
                </a:lnTo>
                <a:lnTo>
                  <a:pt x="182451" y="261366"/>
                </a:lnTo>
                <a:lnTo>
                  <a:pt x="183842" y="253946"/>
                </a:lnTo>
                <a:lnTo>
                  <a:pt x="185004" y="247717"/>
                </a:lnTo>
                <a:lnTo>
                  <a:pt x="181003" y="243316"/>
                </a:lnTo>
                <a:lnTo>
                  <a:pt x="177822" y="239811"/>
                </a:lnTo>
                <a:lnTo>
                  <a:pt x="177079" y="233124"/>
                </a:lnTo>
                <a:lnTo>
                  <a:pt x="176327" y="226219"/>
                </a:lnTo>
                <a:lnTo>
                  <a:pt x="175565" y="219303"/>
                </a:lnTo>
                <a:lnTo>
                  <a:pt x="174793" y="212379"/>
                </a:lnTo>
                <a:lnTo>
                  <a:pt x="174041" y="205445"/>
                </a:lnTo>
                <a:lnTo>
                  <a:pt x="173279" y="198501"/>
                </a:lnTo>
                <a:lnTo>
                  <a:pt x="172517" y="191548"/>
                </a:lnTo>
                <a:lnTo>
                  <a:pt x="171755" y="184585"/>
                </a:lnTo>
                <a:lnTo>
                  <a:pt x="170993" y="177613"/>
                </a:lnTo>
                <a:lnTo>
                  <a:pt x="170231" y="170621"/>
                </a:lnTo>
                <a:lnTo>
                  <a:pt x="169469" y="163630"/>
                </a:lnTo>
                <a:lnTo>
                  <a:pt x="168707" y="156629"/>
                </a:lnTo>
                <a:lnTo>
                  <a:pt x="167945" y="149609"/>
                </a:lnTo>
                <a:lnTo>
                  <a:pt x="167192" y="142580"/>
                </a:lnTo>
                <a:lnTo>
                  <a:pt x="166430" y="135541"/>
                </a:lnTo>
                <a:lnTo>
                  <a:pt x="165659" y="128483"/>
                </a:lnTo>
                <a:lnTo>
                  <a:pt x="164906" y="121425"/>
                </a:lnTo>
                <a:lnTo>
                  <a:pt x="164144" y="114347"/>
                </a:lnTo>
                <a:lnTo>
                  <a:pt x="163382" y="107261"/>
                </a:lnTo>
                <a:lnTo>
                  <a:pt x="162620" y="100165"/>
                </a:lnTo>
                <a:lnTo>
                  <a:pt x="161858" y="93050"/>
                </a:lnTo>
                <a:lnTo>
                  <a:pt x="161096" y="85935"/>
                </a:lnTo>
                <a:lnTo>
                  <a:pt x="160334" y="78791"/>
                </a:lnTo>
                <a:lnTo>
                  <a:pt x="159572" y="71647"/>
                </a:lnTo>
                <a:lnTo>
                  <a:pt x="158810" y="64484"/>
                </a:lnTo>
                <a:lnTo>
                  <a:pt x="158058" y="57312"/>
                </a:lnTo>
                <a:lnTo>
                  <a:pt x="157296" y="50120"/>
                </a:lnTo>
                <a:lnTo>
                  <a:pt x="156534" y="42919"/>
                </a:lnTo>
                <a:lnTo>
                  <a:pt x="155772" y="35700"/>
                </a:lnTo>
                <a:lnTo>
                  <a:pt x="155010" y="28470"/>
                </a:lnTo>
                <a:lnTo>
                  <a:pt x="154248" y="21231"/>
                </a:lnTo>
                <a:lnTo>
                  <a:pt x="153486" y="13973"/>
                </a:lnTo>
                <a:lnTo>
                  <a:pt x="152724" y="6696"/>
                </a:lnTo>
                <a:lnTo>
                  <a:pt x="152010" y="19"/>
                </a:lnTo>
                <a:lnTo>
                  <a:pt x="160220" y="19"/>
                </a:lnTo>
                <a:lnTo>
                  <a:pt x="168973" y="9"/>
                </a:lnTo>
                <a:lnTo>
                  <a:pt x="177498" y="9"/>
                </a:lnTo>
                <a:lnTo>
                  <a:pt x="190005" y="0"/>
                </a:lnTo>
                <a:lnTo>
                  <a:pt x="199368" y="0"/>
                </a:lnTo>
                <a:lnTo>
                  <a:pt x="207531" y="5601"/>
                </a:lnTo>
                <a:lnTo>
                  <a:pt x="214932" y="10887"/>
                </a:lnTo>
                <a:lnTo>
                  <a:pt x="223685" y="17145"/>
                </a:lnTo>
                <a:lnTo>
                  <a:pt x="232439" y="23393"/>
                </a:lnTo>
                <a:lnTo>
                  <a:pt x="241202" y="29632"/>
                </a:lnTo>
                <a:lnTo>
                  <a:pt x="249955" y="35852"/>
                </a:lnTo>
                <a:lnTo>
                  <a:pt x="258709" y="42062"/>
                </a:lnTo>
                <a:lnTo>
                  <a:pt x="267453" y="48273"/>
                </a:lnTo>
                <a:lnTo>
                  <a:pt x="276215" y="54454"/>
                </a:lnTo>
                <a:lnTo>
                  <a:pt x="284969" y="60645"/>
                </a:lnTo>
                <a:lnTo>
                  <a:pt x="293722" y="66818"/>
                </a:lnTo>
                <a:lnTo>
                  <a:pt x="302476" y="72980"/>
                </a:lnTo>
                <a:lnTo>
                  <a:pt x="311229" y="79134"/>
                </a:lnTo>
                <a:lnTo>
                  <a:pt x="319983" y="85277"/>
                </a:lnTo>
                <a:lnTo>
                  <a:pt x="328736" y="91411"/>
                </a:lnTo>
                <a:lnTo>
                  <a:pt x="337490" y="97536"/>
                </a:lnTo>
                <a:lnTo>
                  <a:pt x="346243" y="103651"/>
                </a:lnTo>
                <a:lnTo>
                  <a:pt x="354997" y="109766"/>
                </a:lnTo>
                <a:lnTo>
                  <a:pt x="358912" y="112490"/>
                </a:lnTo>
                <a:lnTo>
                  <a:pt x="359273" y="113614"/>
                </a:lnTo>
                <a:lnTo>
                  <a:pt x="359635" y="115909"/>
                </a:lnTo>
                <a:lnTo>
                  <a:pt x="359407" y="118491"/>
                </a:lnTo>
                <a:lnTo>
                  <a:pt x="359445" y="120596"/>
                </a:lnTo>
                <a:lnTo>
                  <a:pt x="360597" y="122015"/>
                </a:lnTo>
                <a:lnTo>
                  <a:pt x="362779" y="123539"/>
                </a:lnTo>
                <a:lnTo>
                  <a:pt x="371342" y="128035"/>
                </a:lnTo>
                <a:lnTo>
                  <a:pt x="372018" y="128921"/>
                </a:lnTo>
                <a:lnTo>
                  <a:pt x="372323" y="130778"/>
                </a:lnTo>
                <a:lnTo>
                  <a:pt x="373342" y="133055"/>
                </a:lnTo>
                <a:lnTo>
                  <a:pt x="375152" y="134388"/>
                </a:lnTo>
                <a:lnTo>
                  <a:pt x="377266" y="135369"/>
                </a:lnTo>
                <a:lnTo>
                  <a:pt x="379847" y="136055"/>
                </a:lnTo>
                <a:lnTo>
                  <a:pt x="387610" y="136760"/>
                </a:lnTo>
                <a:lnTo>
                  <a:pt x="389258" y="137817"/>
                </a:lnTo>
                <a:lnTo>
                  <a:pt x="392611" y="141961"/>
                </a:lnTo>
                <a:lnTo>
                  <a:pt x="394430" y="142780"/>
                </a:lnTo>
                <a:lnTo>
                  <a:pt x="399602" y="143970"/>
                </a:lnTo>
                <a:lnTo>
                  <a:pt x="403346" y="144637"/>
                </a:lnTo>
                <a:lnTo>
                  <a:pt x="404889" y="145018"/>
                </a:lnTo>
                <a:lnTo>
                  <a:pt x="408280" y="146123"/>
                </a:lnTo>
                <a:lnTo>
                  <a:pt x="411966" y="148009"/>
                </a:lnTo>
                <a:lnTo>
                  <a:pt x="413918" y="149714"/>
                </a:lnTo>
                <a:lnTo>
                  <a:pt x="413918" y="150247"/>
                </a:lnTo>
                <a:lnTo>
                  <a:pt x="413899" y="151733"/>
                </a:lnTo>
                <a:lnTo>
                  <a:pt x="413871" y="156181"/>
                </a:lnTo>
                <a:lnTo>
                  <a:pt x="414547" y="158629"/>
                </a:lnTo>
                <a:lnTo>
                  <a:pt x="415319" y="160401"/>
                </a:lnTo>
                <a:lnTo>
                  <a:pt x="415280" y="161477"/>
                </a:lnTo>
                <a:lnTo>
                  <a:pt x="414347" y="162239"/>
                </a:lnTo>
                <a:lnTo>
                  <a:pt x="413623" y="163182"/>
                </a:lnTo>
                <a:lnTo>
                  <a:pt x="413223" y="164420"/>
                </a:lnTo>
                <a:lnTo>
                  <a:pt x="412166" y="165992"/>
                </a:lnTo>
                <a:lnTo>
                  <a:pt x="411318" y="167745"/>
                </a:lnTo>
                <a:lnTo>
                  <a:pt x="411680" y="169059"/>
                </a:lnTo>
                <a:lnTo>
                  <a:pt x="413137" y="169916"/>
                </a:lnTo>
                <a:lnTo>
                  <a:pt x="415319" y="171583"/>
                </a:lnTo>
                <a:lnTo>
                  <a:pt x="417128" y="172288"/>
                </a:lnTo>
                <a:lnTo>
                  <a:pt x="418014" y="172336"/>
                </a:lnTo>
                <a:lnTo>
                  <a:pt x="419195" y="172288"/>
                </a:lnTo>
                <a:lnTo>
                  <a:pt x="420214" y="172069"/>
                </a:lnTo>
                <a:lnTo>
                  <a:pt x="426749" y="170793"/>
                </a:lnTo>
                <a:lnTo>
                  <a:pt x="432806" y="1696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F44F9649-DC9E-BE87-0EB5-8DAD52C0B7FC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0 w 1848"/>
              <a:gd name="connsiteY0" fmla="*/ 1448 h 1447"/>
              <a:gd name="connsiteX1" fmla="*/ 57 w 1848"/>
              <a:gd name="connsiteY1" fmla="*/ 819 h 1447"/>
              <a:gd name="connsiteX2" fmla="*/ 410 w 1848"/>
              <a:gd name="connsiteY2" fmla="*/ 124 h 1447"/>
              <a:gd name="connsiteX3" fmla="*/ 1286 w 1848"/>
              <a:gd name="connsiteY3" fmla="*/ 0 h 1447"/>
              <a:gd name="connsiteX4" fmla="*/ 1848 w 1848"/>
              <a:gd name="connsiteY4" fmla="*/ 667 h 1447"/>
              <a:gd name="connsiteX5" fmla="*/ 1772 w 1848"/>
              <a:gd name="connsiteY5" fmla="*/ 695 h 1447"/>
              <a:gd name="connsiteX6" fmla="*/ 524 w 1848"/>
              <a:gd name="connsiteY6" fmla="*/ 1267 h 1447"/>
              <a:gd name="connsiteX7" fmla="*/ 134 w 1848"/>
              <a:gd name="connsiteY7" fmla="*/ 1381 h 1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48" h="1447">
                <a:moveTo>
                  <a:pt x="0" y="1448"/>
                </a:moveTo>
                <a:lnTo>
                  <a:pt x="57" y="819"/>
                </a:lnTo>
                <a:lnTo>
                  <a:pt x="410" y="124"/>
                </a:lnTo>
                <a:lnTo>
                  <a:pt x="1286" y="0"/>
                </a:lnTo>
                <a:lnTo>
                  <a:pt x="1848" y="667"/>
                </a:lnTo>
                <a:lnTo>
                  <a:pt x="1772" y="695"/>
                </a:lnTo>
                <a:lnTo>
                  <a:pt x="524" y="1267"/>
                </a:lnTo>
                <a:lnTo>
                  <a:pt x="134" y="138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3E330E29-3996-AFD7-E40D-BE7B0B19F17A}"/>
              </a:ext>
            </a:extLst>
          </p:cNvPr>
          <p:cNvSpPr/>
          <p:nvPr/>
        </p:nvSpPr>
        <p:spPr>
          <a:xfrm>
            <a:off x="5872480" y="3312160"/>
            <a:ext cx="48190" cy="5000"/>
          </a:xfrm>
          <a:custGeom>
            <a:avLst/>
            <a:gdLst>
              <a:gd name="connsiteX0" fmla="*/ 239477 w 239687"/>
              <a:gd name="connsiteY0" fmla="*/ 204111 h 527456"/>
              <a:gd name="connsiteX1" fmla="*/ 237906 w 239687"/>
              <a:gd name="connsiteY1" fmla="*/ 206930 h 527456"/>
              <a:gd name="connsiteX2" fmla="*/ 233819 w 239687"/>
              <a:gd name="connsiteY2" fmla="*/ 209855 h 527456"/>
              <a:gd name="connsiteX3" fmla="*/ 230934 w 239687"/>
              <a:gd name="connsiteY3" fmla="*/ 211341 h 527456"/>
              <a:gd name="connsiteX4" fmla="*/ 229248 w 239687"/>
              <a:gd name="connsiteY4" fmla="*/ 211379 h 527456"/>
              <a:gd name="connsiteX5" fmla="*/ 227819 w 239687"/>
              <a:gd name="connsiteY5" fmla="*/ 213131 h 527456"/>
              <a:gd name="connsiteX6" fmla="*/ 226647 w 239687"/>
              <a:gd name="connsiteY6" fmla="*/ 216579 h 527456"/>
              <a:gd name="connsiteX7" fmla="*/ 225428 w 239687"/>
              <a:gd name="connsiteY7" fmla="*/ 218599 h 527456"/>
              <a:gd name="connsiteX8" fmla="*/ 224171 w 239687"/>
              <a:gd name="connsiteY8" fmla="*/ 219199 h 527456"/>
              <a:gd name="connsiteX9" fmla="*/ 223361 w 239687"/>
              <a:gd name="connsiteY9" fmla="*/ 220504 h 527456"/>
              <a:gd name="connsiteX10" fmla="*/ 222980 w 239687"/>
              <a:gd name="connsiteY10" fmla="*/ 222504 h 527456"/>
              <a:gd name="connsiteX11" fmla="*/ 223704 w 239687"/>
              <a:gd name="connsiteY11" fmla="*/ 223571 h 527456"/>
              <a:gd name="connsiteX12" fmla="*/ 225533 w 239687"/>
              <a:gd name="connsiteY12" fmla="*/ 223714 h 527456"/>
              <a:gd name="connsiteX13" fmla="*/ 225676 w 239687"/>
              <a:gd name="connsiteY13" fmla="*/ 224276 h 527456"/>
              <a:gd name="connsiteX14" fmla="*/ 224133 w 239687"/>
              <a:gd name="connsiteY14" fmla="*/ 225257 h 527456"/>
              <a:gd name="connsiteX15" fmla="*/ 222209 w 239687"/>
              <a:gd name="connsiteY15" fmla="*/ 225600 h 527456"/>
              <a:gd name="connsiteX16" fmla="*/ 219923 w 239687"/>
              <a:gd name="connsiteY16" fmla="*/ 225304 h 527456"/>
              <a:gd name="connsiteX17" fmla="*/ 217741 w 239687"/>
              <a:gd name="connsiteY17" fmla="*/ 226095 h 527456"/>
              <a:gd name="connsiteX18" fmla="*/ 215684 w 239687"/>
              <a:gd name="connsiteY18" fmla="*/ 227952 h 527456"/>
              <a:gd name="connsiteX19" fmla="*/ 213932 w 239687"/>
              <a:gd name="connsiteY19" fmla="*/ 231962 h 527456"/>
              <a:gd name="connsiteX20" fmla="*/ 212484 w 239687"/>
              <a:gd name="connsiteY20" fmla="*/ 238115 h 527456"/>
              <a:gd name="connsiteX21" fmla="*/ 212293 w 239687"/>
              <a:gd name="connsiteY21" fmla="*/ 239696 h 527456"/>
              <a:gd name="connsiteX22" fmla="*/ 209112 w 239687"/>
              <a:gd name="connsiteY22" fmla="*/ 237906 h 527456"/>
              <a:gd name="connsiteX23" fmla="*/ 207788 w 239687"/>
              <a:gd name="connsiteY23" fmla="*/ 236896 h 527456"/>
              <a:gd name="connsiteX24" fmla="*/ 206083 w 239687"/>
              <a:gd name="connsiteY24" fmla="*/ 236639 h 527456"/>
              <a:gd name="connsiteX25" fmla="*/ 204330 w 239687"/>
              <a:gd name="connsiteY25" fmla="*/ 237772 h 527456"/>
              <a:gd name="connsiteX26" fmla="*/ 202939 w 239687"/>
              <a:gd name="connsiteY26" fmla="*/ 239001 h 527456"/>
              <a:gd name="connsiteX27" fmla="*/ 201520 w 239687"/>
              <a:gd name="connsiteY27" fmla="*/ 239449 h 527456"/>
              <a:gd name="connsiteX28" fmla="*/ 199339 w 239687"/>
              <a:gd name="connsiteY28" fmla="*/ 239592 h 527456"/>
              <a:gd name="connsiteX29" fmla="*/ 196482 w 239687"/>
              <a:gd name="connsiteY29" fmla="*/ 238953 h 527456"/>
              <a:gd name="connsiteX30" fmla="*/ 194539 w 239687"/>
              <a:gd name="connsiteY30" fmla="*/ 238382 h 527456"/>
              <a:gd name="connsiteX31" fmla="*/ 194243 w 239687"/>
              <a:gd name="connsiteY31" fmla="*/ 238696 h 527456"/>
              <a:gd name="connsiteX32" fmla="*/ 195300 w 239687"/>
              <a:gd name="connsiteY32" fmla="*/ 241287 h 527456"/>
              <a:gd name="connsiteX33" fmla="*/ 195672 w 239687"/>
              <a:gd name="connsiteY33" fmla="*/ 243354 h 527456"/>
              <a:gd name="connsiteX34" fmla="*/ 195253 w 239687"/>
              <a:gd name="connsiteY34" fmla="*/ 244430 h 527456"/>
              <a:gd name="connsiteX35" fmla="*/ 194329 w 239687"/>
              <a:gd name="connsiteY35" fmla="*/ 245326 h 527456"/>
              <a:gd name="connsiteX36" fmla="*/ 192938 w 239687"/>
              <a:gd name="connsiteY36" fmla="*/ 246031 h 527456"/>
              <a:gd name="connsiteX37" fmla="*/ 191300 w 239687"/>
              <a:gd name="connsiteY37" fmla="*/ 246440 h 527456"/>
              <a:gd name="connsiteX38" fmla="*/ 189852 w 239687"/>
              <a:gd name="connsiteY38" fmla="*/ 246402 h 527456"/>
              <a:gd name="connsiteX39" fmla="*/ 187537 w 239687"/>
              <a:gd name="connsiteY39" fmla="*/ 245421 h 527456"/>
              <a:gd name="connsiteX40" fmla="*/ 185766 w 239687"/>
              <a:gd name="connsiteY40" fmla="*/ 245383 h 527456"/>
              <a:gd name="connsiteX41" fmla="*/ 184252 w 239687"/>
              <a:gd name="connsiteY41" fmla="*/ 245869 h 527456"/>
              <a:gd name="connsiteX42" fmla="*/ 183328 w 239687"/>
              <a:gd name="connsiteY42" fmla="*/ 246593 h 527456"/>
              <a:gd name="connsiteX43" fmla="*/ 182813 w 239687"/>
              <a:gd name="connsiteY43" fmla="*/ 247497 h 527456"/>
              <a:gd name="connsiteX44" fmla="*/ 181918 w 239687"/>
              <a:gd name="connsiteY44" fmla="*/ 252603 h 527456"/>
              <a:gd name="connsiteX45" fmla="*/ 181137 w 239687"/>
              <a:gd name="connsiteY45" fmla="*/ 254194 h 527456"/>
              <a:gd name="connsiteX46" fmla="*/ 180041 w 239687"/>
              <a:gd name="connsiteY46" fmla="*/ 255098 h 527456"/>
              <a:gd name="connsiteX47" fmla="*/ 178946 w 239687"/>
              <a:gd name="connsiteY47" fmla="*/ 255194 h 527456"/>
              <a:gd name="connsiteX48" fmla="*/ 177441 w 239687"/>
              <a:gd name="connsiteY48" fmla="*/ 254946 h 527456"/>
              <a:gd name="connsiteX49" fmla="*/ 175870 w 239687"/>
              <a:gd name="connsiteY49" fmla="*/ 255156 h 527456"/>
              <a:gd name="connsiteX50" fmla="*/ 168735 w 239687"/>
              <a:gd name="connsiteY50" fmla="*/ 257127 h 527456"/>
              <a:gd name="connsiteX51" fmla="*/ 167697 w 239687"/>
              <a:gd name="connsiteY51" fmla="*/ 257318 h 527456"/>
              <a:gd name="connsiteX52" fmla="*/ 165468 w 239687"/>
              <a:gd name="connsiteY52" fmla="*/ 257470 h 527456"/>
              <a:gd name="connsiteX53" fmla="*/ 163392 w 239687"/>
              <a:gd name="connsiteY53" fmla="*/ 257527 h 527456"/>
              <a:gd name="connsiteX54" fmla="*/ 161934 w 239687"/>
              <a:gd name="connsiteY54" fmla="*/ 257432 h 527456"/>
              <a:gd name="connsiteX55" fmla="*/ 158515 w 239687"/>
              <a:gd name="connsiteY55" fmla="*/ 255413 h 527456"/>
              <a:gd name="connsiteX56" fmla="*/ 156858 w 239687"/>
              <a:gd name="connsiteY56" fmla="*/ 255203 h 527456"/>
              <a:gd name="connsiteX57" fmla="*/ 155943 w 239687"/>
              <a:gd name="connsiteY57" fmla="*/ 255775 h 527456"/>
              <a:gd name="connsiteX58" fmla="*/ 155314 w 239687"/>
              <a:gd name="connsiteY58" fmla="*/ 258480 h 527456"/>
              <a:gd name="connsiteX59" fmla="*/ 153314 w 239687"/>
              <a:gd name="connsiteY59" fmla="*/ 260204 h 527456"/>
              <a:gd name="connsiteX60" fmla="*/ 150647 w 239687"/>
              <a:gd name="connsiteY60" fmla="*/ 263947 h 527456"/>
              <a:gd name="connsiteX61" fmla="*/ 150038 w 239687"/>
              <a:gd name="connsiteY61" fmla="*/ 269415 h 527456"/>
              <a:gd name="connsiteX62" fmla="*/ 150304 w 239687"/>
              <a:gd name="connsiteY62" fmla="*/ 273225 h 527456"/>
              <a:gd name="connsiteX63" fmla="*/ 147914 w 239687"/>
              <a:gd name="connsiteY63" fmla="*/ 276996 h 527456"/>
              <a:gd name="connsiteX64" fmla="*/ 147694 w 239687"/>
              <a:gd name="connsiteY64" fmla="*/ 278816 h 527456"/>
              <a:gd name="connsiteX65" fmla="*/ 148980 w 239687"/>
              <a:gd name="connsiteY65" fmla="*/ 287541 h 527456"/>
              <a:gd name="connsiteX66" fmla="*/ 148771 w 239687"/>
              <a:gd name="connsiteY66" fmla="*/ 288455 h 527456"/>
              <a:gd name="connsiteX67" fmla="*/ 148276 w 239687"/>
              <a:gd name="connsiteY67" fmla="*/ 288903 h 527456"/>
              <a:gd name="connsiteX68" fmla="*/ 146780 w 239687"/>
              <a:gd name="connsiteY68" fmla="*/ 289207 h 527456"/>
              <a:gd name="connsiteX69" fmla="*/ 144256 w 239687"/>
              <a:gd name="connsiteY69" fmla="*/ 290122 h 527456"/>
              <a:gd name="connsiteX70" fmla="*/ 142589 w 239687"/>
              <a:gd name="connsiteY70" fmla="*/ 290989 h 527456"/>
              <a:gd name="connsiteX71" fmla="*/ 141789 w 239687"/>
              <a:gd name="connsiteY71" fmla="*/ 291084 h 527456"/>
              <a:gd name="connsiteX72" fmla="*/ 139436 w 239687"/>
              <a:gd name="connsiteY72" fmla="*/ 290436 h 527456"/>
              <a:gd name="connsiteX73" fmla="*/ 138827 w 239687"/>
              <a:gd name="connsiteY73" fmla="*/ 290427 h 527456"/>
              <a:gd name="connsiteX74" fmla="*/ 139008 w 239687"/>
              <a:gd name="connsiteY74" fmla="*/ 291093 h 527456"/>
              <a:gd name="connsiteX75" fmla="*/ 140884 w 239687"/>
              <a:gd name="connsiteY75" fmla="*/ 294865 h 527456"/>
              <a:gd name="connsiteX76" fmla="*/ 142827 w 239687"/>
              <a:gd name="connsiteY76" fmla="*/ 296656 h 527456"/>
              <a:gd name="connsiteX77" fmla="*/ 144856 w 239687"/>
              <a:gd name="connsiteY77" fmla="*/ 296456 h 527456"/>
              <a:gd name="connsiteX78" fmla="*/ 145732 w 239687"/>
              <a:gd name="connsiteY78" fmla="*/ 296808 h 527456"/>
              <a:gd name="connsiteX79" fmla="*/ 145475 w 239687"/>
              <a:gd name="connsiteY79" fmla="*/ 297713 h 527456"/>
              <a:gd name="connsiteX80" fmla="*/ 146256 w 239687"/>
              <a:gd name="connsiteY80" fmla="*/ 300076 h 527456"/>
              <a:gd name="connsiteX81" fmla="*/ 148066 w 239687"/>
              <a:gd name="connsiteY81" fmla="*/ 303886 h 527456"/>
              <a:gd name="connsiteX82" fmla="*/ 148618 w 239687"/>
              <a:gd name="connsiteY82" fmla="*/ 306743 h 527456"/>
              <a:gd name="connsiteX83" fmla="*/ 147514 w 239687"/>
              <a:gd name="connsiteY83" fmla="*/ 309581 h 527456"/>
              <a:gd name="connsiteX84" fmla="*/ 147714 w 239687"/>
              <a:gd name="connsiteY84" fmla="*/ 310601 h 527456"/>
              <a:gd name="connsiteX85" fmla="*/ 148314 w 239687"/>
              <a:gd name="connsiteY85" fmla="*/ 311201 h 527456"/>
              <a:gd name="connsiteX86" fmla="*/ 150028 w 239687"/>
              <a:gd name="connsiteY86" fmla="*/ 313839 h 527456"/>
              <a:gd name="connsiteX87" fmla="*/ 153676 w 239687"/>
              <a:gd name="connsiteY87" fmla="*/ 317963 h 527456"/>
              <a:gd name="connsiteX88" fmla="*/ 157248 w 239687"/>
              <a:gd name="connsiteY88" fmla="*/ 322421 h 527456"/>
              <a:gd name="connsiteX89" fmla="*/ 160230 w 239687"/>
              <a:gd name="connsiteY89" fmla="*/ 326136 h 527456"/>
              <a:gd name="connsiteX90" fmla="*/ 162411 w 239687"/>
              <a:gd name="connsiteY90" fmla="*/ 328708 h 527456"/>
              <a:gd name="connsiteX91" fmla="*/ 167287 w 239687"/>
              <a:gd name="connsiteY91" fmla="*/ 333480 h 527456"/>
              <a:gd name="connsiteX92" fmla="*/ 168154 w 239687"/>
              <a:gd name="connsiteY92" fmla="*/ 335718 h 527456"/>
              <a:gd name="connsiteX93" fmla="*/ 168345 w 239687"/>
              <a:gd name="connsiteY93" fmla="*/ 340233 h 527456"/>
              <a:gd name="connsiteX94" fmla="*/ 169545 w 239687"/>
              <a:gd name="connsiteY94" fmla="*/ 342843 h 527456"/>
              <a:gd name="connsiteX95" fmla="*/ 170659 w 239687"/>
              <a:gd name="connsiteY95" fmla="*/ 344710 h 527456"/>
              <a:gd name="connsiteX96" fmla="*/ 171431 w 239687"/>
              <a:gd name="connsiteY96" fmla="*/ 346272 h 527456"/>
              <a:gd name="connsiteX97" fmla="*/ 173221 w 239687"/>
              <a:gd name="connsiteY97" fmla="*/ 351377 h 527456"/>
              <a:gd name="connsiteX98" fmla="*/ 173984 w 239687"/>
              <a:gd name="connsiteY98" fmla="*/ 352063 h 527456"/>
              <a:gd name="connsiteX99" fmla="*/ 177889 w 239687"/>
              <a:gd name="connsiteY99" fmla="*/ 348958 h 527456"/>
              <a:gd name="connsiteX100" fmla="*/ 178794 w 239687"/>
              <a:gd name="connsiteY100" fmla="*/ 349605 h 527456"/>
              <a:gd name="connsiteX101" fmla="*/ 179308 w 239687"/>
              <a:gd name="connsiteY101" fmla="*/ 350777 h 527456"/>
              <a:gd name="connsiteX102" fmla="*/ 179308 w 239687"/>
              <a:gd name="connsiteY102" fmla="*/ 352263 h 527456"/>
              <a:gd name="connsiteX103" fmla="*/ 178698 w 239687"/>
              <a:gd name="connsiteY103" fmla="*/ 353949 h 527456"/>
              <a:gd name="connsiteX104" fmla="*/ 177432 w 239687"/>
              <a:gd name="connsiteY104" fmla="*/ 355511 h 527456"/>
              <a:gd name="connsiteX105" fmla="*/ 171393 w 239687"/>
              <a:gd name="connsiteY105" fmla="*/ 359112 h 527456"/>
              <a:gd name="connsiteX106" fmla="*/ 170898 w 239687"/>
              <a:gd name="connsiteY106" fmla="*/ 362207 h 527456"/>
              <a:gd name="connsiteX107" fmla="*/ 170479 w 239687"/>
              <a:gd name="connsiteY107" fmla="*/ 366903 h 527456"/>
              <a:gd name="connsiteX108" fmla="*/ 170374 w 239687"/>
              <a:gd name="connsiteY108" fmla="*/ 372666 h 527456"/>
              <a:gd name="connsiteX109" fmla="*/ 170669 w 239687"/>
              <a:gd name="connsiteY109" fmla="*/ 376971 h 527456"/>
              <a:gd name="connsiteX110" fmla="*/ 170450 w 239687"/>
              <a:gd name="connsiteY110" fmla="*/ 377962 h 527456"/>
              <a:gd name="connsiteX111" fmla="*/ 169916 w 239687"/>
              <a:gd name="connsiteY111" fmla="*/ 378428 h 527456"/>
              <a:gd name="connsiteX112" fmla="*/ 167640 w 239687"/>
              <a:gd name="connsiteY112" fmla="*/ 378238 h 527456"/>
              <a:gd name="connsiteX113" fmla="*/ 164363 w 239687"/>
              <a:gd name="connsiteY113" fmla="*/ 380409 h 527456"/>
              <a:gd name="connsiteX114" fmla="*/ 163201 w 239687"/>
              <a:gd name="connsiteY114" fmla="*/ 380600 h 527456"/>
              <a:gd name="connsiteX115" fmla="*/ 161763 w 239687"/>
              <a:gd name="connsiteY115" fmla="*/ 381428 h 527456"/>
              <a:gd name="connsiteX116" fmla="*/ 160668 w 239687"/>
              <a:gd name="connsiteY116" fmla="*/ 382457 h 527456"/>
              <a:gd name="connsiteX117" fmla="*/ 160315 w 239687"/>
              <a:gd name="connsiteY117" fmla="*/ 384019 h 527456"/>
              <a:gd name="connsiteX118" fmla="*/ 160963 w 239687"/>
              <a:gd name="connsiteY118" fmla="*/ 388744 h 527456"/>
              <a:gd name="connsiteX119" fmla="*/ 162134 w 239687"/>
              <a:gd name="connsiteY119" fmla="*/ 393173 h 527456"/>
              <a:gd name="connsiteX120" fmla="*/ 164430 w 239687"/>
              <a:gd name="connsiteY120" fmla="*/ 396421 h 527456"/>
              <a:gd name="connsiteX121" fmla="*/ 166249 w 239687"/>
              <a:gd name="connsiteY121" fmla="*/ 398993 h 527456"/>
              <a:gd name="connsiteX122" fmla="*/ 168793 w 239687"/>
              <a:gd name="connsiteY122" fmla="*/ 402564 h 527456"/>
              <a:gd name="connsiteX123" fmla="*/ 170792 w 239687"/>
              <a:gd name="connsiteY123" fmla="*/ 405670 h 527456"/>
              <a:gd name="connsiteX124" fmla="*/ 174841 w 239687"/>
              <a:gd name="connsiteY124" fmla="*/ 409070 h 527456"/>
              <a:gd name="connsiteX125" fmla="*/ 180517 w 239687"/>
              <a:gd name="connsiteY125" fmla="*/ 414156 h 527456"/>
              <a:gd name="connsiteX126" fmla="*/ 182689 w 239687"/>
              <a:gd name="connsiteY126" fmla="*/ 416966 h 527456"/>
              <a:gd name="connsiteX127" fmla="*/ 184604 w 239687"/>
              <a:gd name="connsiteY127" fmla="*/ 420367 h 527456"/>
              <a:gd name="connsiteX128" fmla="*/ 185957 w 239687"/>
              <a:gd name="connsiteY128" fmla="*/ 423272 h 527456"/>
              <a:gd name="connsiteX129" fmla="*/ 186471 w 239687"/>
              <a:gd name="connsiteY129" fmla="*/ 427120 h 527456"/>
              <a:gd name="connsiteX130" fmla="*/ 186890 w 239687"/>
              <a:gd name="connsiteY130" fmla="*/ 429273 h 527456"/>
              <a:gd name="connsiteX131" fmla="*/ 187014 w 239687"/>
              <a:gd name="connsiteY131" fmla="*/ 436473 h 527456"/>
              <a:gd name="connsiteX132" fmla="*/ 185976 w 239687"/>
              <a:gd name="connsiteY132" fmla="*/ 438112 h 527456"/>
              <a:gd name="connsiteX133" fmla="*/ 185175 w 239687"/>
              <a:gd name="connsiteY133" fmla="*/ 440007 h 527456"/>
              <a:gd name="connsiteX134" fmla="*/ 185623 w 239687"/>
              <a:gd name="connsiteY134" fmla="*/ 441988 h 527456"/>
              <a:gd name="connsiteX135" fmla="*/ 186947 w 239687"/>
              <a:gd name="connsiteY135" fmla="*/ 443884 h 527456"/>
              <a:gd name="connsiteX136" fmla="*/ 186947 w 239687"/>
              <a:gd name="connsiteY136" fmla="*/ 446046 h 527456"/>
              <a:gd name="connsiteX137" fmla="*/ 188186 w 239687"/>
              <a:gd name="connsiteY137" fmla="*/ 449923 h 527456"/>
              <a:gd name="connsiteX138" fmla="*/ 190262 w 239687"/>
              <a:gd name="connsiteY138" fmla="*/ 452295 h 527456"/>
              <a:gd name="connsiteX139" fmla="*/ 192262 w 239687"/>
              <a:gd name="connsiteY139" fmla="*/ 453885 h 527456"/>
              <a:gd name="connsiteX140" fmla="*/ 193148 w 239687"/>
              <a:gd name="connsiteY140" fmla="*/ 455143 h 527456"/>
              <a:gd name="connsiteX141" fmla="*/ 192862 w 239687"/>
              <a:gd name="connsiteY141" fmla="*/ 457162 h 527456"/>
              <a:gd name="connsiteX142" fmla="*/ 193453 w 239687"/>
              <a:gd name="connsiteY142" fmla="*/ 459305 h 527456"/>
              <a:gd name="connsiteX143" fmla="*/ 193891 w 239687"/>
              <a:gd name="connsiteY143" fmla="*/ 461639 h 527456"/>
              <a:gd name="connsiteX144" fmla="*/ 194700 w 239687"/>
              <a:gd name="connsiteY144" fmla="*/ 464868 h 527456"/>
              <a:gd name="connsiteX145" fmla="*/ 196310 w 239687"/>
              <a:gd name="connsiteY145" fmla="*/ 467601 h 527456"/>
              <a:gd name="connsiteX146" fmla="*/ 198758 w 239687"/>
              <a:gd name="connsiteY146" fmla="*/ 475974 h 527456"/>
              <a:gd name="connsiteX147" fmla="*/ 198701 w 239687"/>
              <a:gd name="connsiteY147" fmla="*/ 476831 h 527456"/>
              <a:gd name="connsiteX148" fmla="*/ 197644 w 239687"/>
              <a:gd name="connsiteY148" fmla="*/ 478526 h 527456"/>
              <a:gd name="connsiteX149" fmla="*/ 196101 w 239687"/>
              <a:gd name="connsiteY149" fmla="*/ 480060 h 527456"/>
              <a:gd name="connsiteX150" fmla="*/ 195110 w 239687"/>
              <a:gd name="connsiteY150" fmla="*/ 480555 h 527456"/>
              <a:gd name="connsiteX151" fmla="*/ 194167 w 239687"/>
              <a:gd name="connsiteY151" fmla="*/ 482136 h 527456"/>
              <a:gd name="connsiteX152" fmla="*/ 191929 w 239687"/>
              <a:gd name="connsiteY152" fmla="*/ 486603 h 527456"/>
              <a:gd name="connsiteX153" fmla="*/ 187414 w 239687"/>
              <a:gd name="connsiteY153" fmla="*/ 494300 h 527456"/>
              <a:gd name="connsiteX154" fmla="*/ 183013 w 239687"/>
              <a:gd name="connsiteY154" fmla="*/ 499310 h 527456"/>
              <a:gd name="connsiteX155" fmla="*/ 179308 w 239687"/>
              <a:gd name="connsiteY155" fmla="*/ 502872 h 527456"/>
              <a:gd name="connsiteX156" fmla="*/ 176632 w 239687"/>
              <a:gd name="connsiteY156" fmla="*/ 505035 h 527456"/>
              <a:gd name="connsiteX157" fmla="*/ 175841 w 239687"/>
              <a:gd name="connsiteY157" fmla="*/ 506320 h 527456"/>
              <a:gd name="connsiteX158" fmla="*/ 175841 w 239687"/>
              <a:gd name="connsiteY158" fmla="*/ 507330 h 527456"/>
              <a:gd name="connsiteX159" fmla="*/ 176327 w 239687"/>
              <a:gd name="connsiteY159" fmla="*/ 509121 h 527456"/>
              <a:gd name="connsiteX160" fmla="*/ 176136 w 239687"/>
              <a:gd name="connsiteY160" fmla="*/ 512531 h 527456"/>
              <a:gd name="connsiteX161" fmla="*/ 175565 w 239687"/>
              <a:gd name="connsiteY161" fmla="*/ 514693 h 527456"/>
              <a:gd name="connsiteX162" fmla="*/ 174803 w 239687"/>
              <a:gd name="connsiteY162" fmla="*/ 516979 h 527456"/>
              <a:gd name="connsiteX163" fmla="*/ 174374 w 239687"/>
              <a:gd name="connsiteY163" fmla="*/ 519017 h 527456"/>
              <a:gd name="connsiteX164" fmla="*/ 173184 w 239687"/>
              <a:gd name="connsiteY164" fmla="*/ 519322 h 527456"/>
              <a:gd name="connsiteX165" fmla="*/ 170631 w 239687"/>
              <a:gd name="connsiteY165" fmla="*/ 523208 h 527456"/>
              <a:gd name="connsiteX166" fmla="*/ 169526 w 239687"/>
              <a:gd name="connsiteY166" fmla="*/ 521255 h 527456"/>
              <a:gd name="connsiteX167" fmla="*/ 168878 w 239687"/>
              <a:gd name="connsiteY167" fmla="*/ 519227 h 527456"/>
              <a:gd name="connsiteX168" fmla="*/ 169573 w 239687"/>
              <a:gd name="connsiteY168" fmla="*/ 514626 h 527456"/>
              <a:gd name="connsiteX169" fmla="*/ 168021 w 239687"/>
              <a:gd name="connsiteY169" fmla="*/ 505911 h 527456"/>
              <a:gd name="connsiteX170" fmla="*/ 168993 w 239687"/>
              <a:gd name="connsiteY170" fmla="*/ 504749 h 527456"/>
              <a:gd name="connsiteX171" fmla="*/ 169916 w 239687"/>
              <a:gd name="connsiteY171" fmla="*/ 504158 h 527456"/>
              <a:gd name="connsiteX172" fmla="*/ 171612 w 239687"/>
              <a:gd name="connsiteY172" fmla="*/ 500815 h 527456"/>
              <a:gd name="connsiteX173" fmla="*/ 173660 w 239687"/>
              <a:gd name="connsiteY173" fmla="*/ 497500 h 527456"/>
              <a:gd name="connsiteX174" fmla="*/ 173860 w 239687"/>
              <a:gd name="connsiteY174" fmla="*/ 493538 h 527456"/>
              <a:gd name="connsiteX175" fmla="*/ 175517 w 239687"/>
              <a:gd name="connsiteY175" fmla="*/ 490633 h 527456"/>
              <a:gd name="connsiteX176" fmla="*/ 175127 w 239687"/>
              <a:gd name="connsiteY176" fmla="*/ 488204 h 527456"/>
              <a:gd name="connsiteX177" fmla="*/ 175213 w 239687"/>
              <a:gd name="connsiteY177" fmla="*/ 485356 h 527456"/>
              <a:gd name="connsiteX178" fmla="*/ 175565 w 239687"/>
              <a:gd name="connsiteY178" fmla="*/ 483022 h 527456"/>
              <a:gd name="connsiteX179" fmla="*/ 175431 w 239687"/>
              <a:gd name="connsiteY179" fmla="*/ 481108 h 527456"/>
              <a:gd name="connsiteX180" fmla="*/ 176746 w 239687"/>
              <a:gd name="connsiteY180" fmla="*/ 479127 h 527456"/>
              <a:gd name="connsiteX181" fmla="*/ 179022 w 239687"/>
              <a:gd name="connsiteY181" fmla="*/ 477641 h 527456"/>
              <a:gd name="connsiteX182" fmla="*/ 178070 w 239687"/>
              <a:gd name="connsiteY182" fmla="*/ 477107 h 527456"/>
              <a:gd name="connsiteX183" fmla="*/ 177117 w 239687"/>
              <a:gd name="connsiteY183" fmla="*/ 476021 h 527456"/>
              <a:gd name="connsiteX184" fmla="*/ 174136 w 239687"/>
              <a:gd name="connsiteY184" fmla="*/ 477669 h 527456"/>
              <a:gd name="connsiteX185" fmla="*/ 172612 w 239687"/>
              <a:gd name="connsiteY185" fmla="*/ 477126 h 527456"/>
              <a:gd name="connsiteX186" fmla="*/ 172307 w 239687"/>
              <a:gd name="connsiteY186" fmla="*/ 475412 h 527456"/>
              <a:gd name="connsiteX187" fmla="*/ 172688 w 239687"/>
              <a:gd name="connsiteY187" fmla="*/ 473573 h 527456"/>
              <a:gd name="connsiteX188" fmla="*/ 172841 w 239687"/>
              <a:gd name="connsiteY188" fmla="*/ 472459 h 527456"/>
              <a:gd name="connsiteX189" fmla="*/ 174031 w 239687"/>
              <a:gd name="connsiteY189" fmla="*/ 471202 h 527456"/>
              <a:gd name="connsiteX190" fmla="*/ 173946 w 239687"/>
              <a:gd name="connsiteY190" fmla="*/ 468744 h 527456"/>
              <a:gd name="connsiteX191" fmla="*/ 173345 w 239687"/>
              <a:gd name="connsiteY191" fmla="*/ 466582 h 527456"/>
              <a:gd name="connsiteX192" fmla="*/ 174212 w 239687"/>
              <a:gd name="connsiteY192" fmla="*/ 463905 h 527456"/>
              <a:gd name="connsiteX193" fmla="*/ 172450 w 239687"/>
              <a:gd name="connsiteY193" fmla="*/ 463896 h 527456"/>
              <a:gd name="connsiteX194" fmla="*/ 171641 w 239687"/>
              <a:gd name="connsiteY194" fmla="*/ 463353 h 527456"/>
              <a:gd name="connsiteX195" fmla="*/ 172145 w 239687"/>
              <a:gd name="connsiteY195" fmla="*/ 461867 h 527456"/>
              <a:gd name="connsiteX196" fmla="*/ 173745 w 239687"/>
              <a:gd name="connsiteY196" fmla="*/ 460553 h 527456"/>
              <a:gd name="connsiteX197" fmla="*/ 172288 w 239687"/>
              <a:gd name="connsiteY197" fmla="*/ 458038 h 527456"/>
              <a:gd name="connsiteX198" fmla="*/ 173364 w 239687"/>
              <a:gd name="connsiteY198" fmla="*/ 455343 h 527456"/>
              <a:gd name="connsiteX199" fmla="*/ 173327 w 239687"/>
              <a:gd name="connsiteY199" fmla="*/ 452009 h 527456"/>
              <a:gd name="connsiteX200" fmla="*/ 172593 w 239687"/>
              <a:gd name="connsiteY200" fmla="*/ 449066 h 527456"/>
              <a:gd name="connsiteX201" fmla="*/ 172631 w 239687"/>
              <a:gd name="connsiteY201" fmla="*/ 446951 h 527456"/>
              <a:gd name="connsiteX202" fmla="*/ 171507 w 239687"/>
              <a:gd name="connsiteY202" fmla="*/ 443198 h 527456"/>
              <a:gd name="connsiteX203" fmla="*/ 170992 w 239687"/>
              <a:gd name="connsiteY203" fmla="*/ 438398 h 527456"/>
              <a:gd name="connsiteX204" fmla="*/ 168621 w 239687"/>
              <a:gd name="connsiteY204" fmla="*/ 434826 h 527456"/>
              <a:gd name="connsiteX205" fmla="*/ 166859 w 239687"/>
              <a:gd name="connsiteY205" fmla="*/ 429616 h 527456"/>
              <a:gd name="connsiteX206" fmla="*/ 162153 w 239687"/>
              <a:gd name="connsiteY206" fmla="*/ 422796 h 527456"/>
              <a:gd name="connsiteX207" fmla="*/ 162240 w 239687"/>
              <a:gd name="connsiteY207" fmla="*/ 419871 h 527456"/>
              <a:gd name="connsiteX208" fmla="*/ 161992 w 239687"/>
              <a:gd name="connsiteY208" fmla="*/ 417300 h 527456"/>
              <a:gd name="connsiteX209" fmla="*/ 160963 w 239687"/>
              <a:gd name="connsiteY209" fmla="*/ 416052 h 527456"/>
              <a:gd name="connsiteX210" fmla="*/ 159601 w 239687"/>
              <a:gd name="connsiteY210" fmla="*/ 425148 h 527456"/>
              <a:gd name="connsiteX211" fmla="*/ 158562 w 239687"/>
              <a:gd name="connsiteY211" fmla="*/ 423358 h 527456"/>
              <a:gd name="connsiteX212" fmla="*/ 158229 w 239687"/>
              <a:gd name="connsiteY212" fmla="*/ 418281 h 527456"/>
              <a:gd name="connsiteX213" fmla="*/ 157553 w 239687"/>
              <a:gd name="connsiteY213" fmla="*/ 415871 h 527456"/>
              <a:gd name="connsiteX214" fmla="*/ 158286 w 239687"/>
              <a:gd name="connsiteY214" fmla="*/ 411080 h 527456"/>
              <a:gd name="connsiteX215" fmla="*/ 155562 w 239687"/>
              <a:gd name="connsiteY215" fmla="*/ 406317 h 527456"/>
              <a:gd name="connsiteX216" fmla="*/ 154981 w 239687"/>
              <a:gd name="connsiteY216" fmla="*/ 402860 h 527456"/>
              <a:gd name="connsiteX217" fmla="*/ 153191 w 239687"/>
              <a:gd name="connsiteY217" fmla="*/ 397612 h 527456"/>
              <a:gd name="connsiteX218" fmla="*/ 153714 w 239687"/>
              <a:gd name="connsiteY218" fmla="*/ 396430 h 527456"/>
              <a:gd name="connsiteX219" fmla="*/ 156105 w 239687"/>
              <a:gd name="connsiteY219" fmla="*/ 397612 h 527456"/>
              <a:gd name="connsiteX220" fmla="*/ 153905 w 239687"/>
              <a:gd name="connsiteY220" fmla="*/ 394554 h 527456"/>
              <a:gd name="connsiteX221" fmla="*/ 152114 w 239687"/>
              <a:gd name="connsiteY221" fmla="*/ 395240 h 527456"/>
              <a:gd name="connsiteX222" fmla="*/ 150590 w 239687"/>
              <a:gd name="connsiteY222" fmla="*/ 391935 h 527456"/>
              <a:gd name="connsiteX223" fmla="*/ 150257 w 239687"/>
              <a:gd name="connsiteY223" fmla="*/ 382972 h 527456"/>
              <a:gd name="connsiteX224" fmla="*/ 148761 w 239687"/>
              <a:gd name="connsiteY224" fmla="*/ 379619 h 527456"/>
              <a:gd name="connsiteX225" fmla="*/ 149580 w 239687"/>
              <a:gd name="connsiteY225" fmla="*/ 376199 h 527456"/>
              <a:gd name="connsiteX226" fmla="*/ 147876 w 239687"/>
              <a:gd name="connsiteY226" fmla="*/ 363931 h 527456"/>
              <a:gd name="connsiteX227" fmla="*/ 144504 w 239687"/>
              <a:gd name="connsiteY227" fmla="*/ 359950 h 527456"/>
              <a:gd name="connsiteX228" fmla="*/ 145170 w 239687"/>
              <a:gd name="connsiteY228" fmla="*/ 356521 h 527456"/>
              <a:gd name="connsiteX229" fmla="*/ 146009 w 239687"/>
              <a:gd name="connsiteY229" fmla="*/ 353473 h 527456"/>
              <a:gd name="connsiteX230" fmla="*/ 145818 w 239687"/>
              <a:gd name="connsiteY230" fmla="*/ 347834 h 527456"/>
              <a:gd name="connsiteX231" fmla="*/ 146647 w 239687"/>
              <a:gd name="connsiteY231" fmla="*/ 346091 h 527456"/>
              <a:gd name="connsiteX232" fmla="*/ 148285 w 239687"/>
              <a:gd name="connsiteY232" fmla="*/ 344757 h 527456"/>
              <a:gd name="connsiteX233" fmla="*/ 146752 w 239687"/>
              <a:gd name="connsiteY233" fmla="*/ 345224 h 527456"/>
              <a:gd name="connsiteX234" fmla="*/ 145447 w 239687"/>
              <a:gd name="connsiteY234" fmla="*/ 345624 h 527456"/>
              <a:gd name="connsiteX235" fmla="*/ 142389 w 239687"/>
              <a:gd name="connsiteY235" fmla="*/ 345957 h 527456"/>
              <a:gd name="connsiteX236" fmla="*/ 138932 w 239687"/>
              <a:gd name="connsiteY236" fmla="*/ 346024 h 527456"/>
              <a:gd name="connsiteX237" fmla="*/ 137732 w 239687"/>
              <a:gd name="connsiteY237" fmla="*/ 341900 h 527456"/>
              <a:gd name="connsiteX238" fmla="*/ 136036 w 239687"/>
              <a:gd name="connsiteY238" fmla="*/ 339919 h 527456"/>
              <a:gd name="connsiteX239" fmla="*/ 134550 w 239687"/>
              <a:gd name="connsiteY239" fmla="*/ 335775 h 527456"/>
              <a:gd name="connsiteX240" fmla="*/ 133655 w 239687"/>
              <a:gd name="connsiteY240" fmla="*/ 331060 h 527456"/>
              <a:gd name="connsiteX241" fmla="*/ 134236 w 239687"/>
              <a:gd name="connsiteY241" fmla="*/ 330137 h 527456"/>
              <a:gd name="connsiteX242" fmla="*/ 131569 w 239687"/>
              <a:gd name="connsiteY242" fmla="*/ 328212 h 527456"/>
              <a:gd name="connsiteX243" fmla="*/ 130883 w 239687"/>
              <a:gd name="connsiteY243" fmla="*/ 327031 h 527456"/>
              <a:gd name="connsiteX244" fmla="*/ 128092 w 239687"/>
              <a:gd name="connsiteY244" fmla="*/ 323964 h 527456"/>
              <a:gd name="connsiteX245" fmla="*/ 124920 w 239687"/>
              <a:gd name="connsiteY245" fmla="*/ 321631 h 527456"/>
              <a:gd name="connsiteX246" fmla="*/ 125625 w 239687"/>
              <a:gd name="connsiteY246" fmla="*/ 323269 h 527456"/>
              <a:gd name="connsiteX247" fmla="*/ 126482 w 239687"/>
              <a:gd name="connsiteY247" fmla="*/ 324307 h 527456"/>
              <a:gd name="connsiteX248" fmla="*/ 124901 w 239687"/>
              <a:gd name="connsiteY248" fmla="*/ 327145 h 527456"/>
              <a:gd name="connsiteX249" fmla="*/ 126445 w 239687"/>
              <a:gd name="connsiteY249" fmla="*/ 331927 h 527456"/>
              <a:gd name="connsiteX250" fmla="*/ 125092 w 239687"/>
              <a:gd name="connsiteY250" fmla="*/ 334975 h 527456"/>
              <a:gd name="connsiteX251" fmla="*/ 123825 w 239687"/>
              <a:gd name="connsiteY251" fmla="*/ 338937 h 527456"/>
              <a:gd name="connsiteX252" fmla="*/ 122615 w 239687"/>
              <a:gd name="connsiteY252" fmla="*/ 340823 h 527456"/>
              <a:gd name="connsiteX253" fmla="*/ 118796 w 239687"/>
              <a:gd name="connsiteY253" fmla="*/ 344881 h 527456"/>
              <a:gd name="connsiteX254" fmla="*/ 115700 w 239687"/>
              <a:gd name="connsiteY254" fmla="*/ 346253 h 527456"/>
              <a:gd name="connsiteX255" fmla="*/ 113681 w 239687"/>
              <a:gd name="connsiteY255" fmla="*/ 346510 h 527456"/>
              <a:gd name="connsiteX256" fmla="*/ 111890 w 239687"/>
              <a:gd name="connsiteY256" fmla="*/ 346081 h 527456"/>
              <a:gd name="connsiteX257" fmla="*/ 109699 w 239687"/>
              <a:gd name="connsiteY257" fmla="*/ 343986 h 527456"/>
              <a:gd name="connsiteX258" fmla="*/ 109166 w 239687"/>
              <a:gd name="connsiteY258" fmla="*/ 342233 h 527456"/>
              <a:gd name="connsiteX259" fmla="*/ 108814 w 239687"/>
              <a:gd name="connsiteY259" fmla="*/ 339290 h 527456"/>
              <a:gd name="connsiteX260" fmla="*/ 108042 w 239687"/>
              <a:gd name="connsiteY260" fmla="*/ 338871 h 527456"/>
              <a:gd name="connsiteX261" fmla="*/ 107213 w 239687"/>
              <a:gd name="connsiteY261" fmla="*/ 339214 h 527456"/>
              <a:gd name="connsiteX262" fmla="*/ 108508 w 239687"/>
              <a:gd name="connsiteY262" fmla="*/ 343014 h 527456"/>
              <a:gd name="connsiteX263" fmla="*/ 108490 w 239687"/>
              <a:gd name="connsiteY263" fmla="*/ 344786 h 527456"/>
              <a:gd name="connsiteX264" fmla="*/ 110823 w 239687"/>
              <a:gd name="connsiteY264" fmla="*/ 348196 h 527456"/>
              <a:gd name="connsiteX265" fmla="*/ 109994 w 239687"/>
              <a:gd name="connsiteY265" fmla="*/ 349148 h 527456"/>
              <a:gd name="connsiteX266" fmla="*/ 105766 w 239687"/>
              <a:gd name="connsiteY266" fmla="*/ 351015 h 527456"/>
              <a:gd name="connsiteX267" fmla="*/ 104327 w 239687"/>
              <a:gd name="connsiteY267" fmla="*/ 350710 h 527456"/>
              <a:gd name="connsiteX268" fmla="*/ 103308 w 239687"/>
              <a:gd name="connsiteY268" fmla="*/ 351082 h 527456"/>
              <a:gd name="connsiteX269" fmla="*/ 103032 w 239687"/>
              <a:gd name="connsiteY269" fmla="*/ 352615 h 527456"/>
              <a:gd name="connsiteX270" fmla="*/ 102498 w 239687"/>
              <a:gd name="connsiteY270" fmla="*/ 353473 h 527456"/>
              <a:gd name="connsiteX271" fmla="*/ 95841 w 239687"/>
              <a:gd name="connsiteY271" fmla="*/ 355816 h 527456"/>
              <a:gd name="connsiteX272" fmla="*/ 94450 w 239687"/>
              <a:gd name="connsiteY272" fmla="*/ 358454 h 527456"/>
              <a:gd name="connsiteX273" fmla="*/ 93593 w 239687"/>
              <a:gd name="connsiteY273" fmla="*/ 361131 h 527456"/>
              <a:gd name="connsiteX274" fmla="*/ 90278 w 239687"/>
              <a:gd name="connsiteY274" fmla="*/ 364969 h 527456"/>
              <a:gd name="connsiteX275" fmla="*/ 85840 w 239687"/>
              <a:gd name="connsiteY275" fmla="*/ 368141 h 527456"/>
              <a:gd name="connsiteX276" fmla="*/ 84744 w 239687"/>
              <a:gd name="connsiteY276" fmla="*/ 367960 h 527456"/>
              <a:gd name="connsiteX277" fmla="*/ 83487 w 239687"/>
              <a:gd name="connsiteY277" fmla="*/ 367217 h 527456"/>
              <a:gd name="connsiteX278" fmla="*/ 83658 w 239687"/>
              <a:gd name="connsiteY278" fmla="*/ 363788 h 527456"/>
              <a:gd name="connsiteX279" fmla="*/ 85182 w 239687"/>
              <a:gd name="connsiteY279" fmla="*/ 360883 h 527456"/>
              <a:gd name="connsiteX280" fmla="*/ 84696 w 239687"/>
              <a:gd name="connsiteY280" fmla="*/ 357778 h 527456"/>
              <a:gd name="connsiteX281" fmla="*/ 84325 w 239687"/>
              <a:gd name="connsiteY281" fmla="*/ 359559 h 527456"/>
              <a:gd name="connsiteX282" fmla="*/ 81458 w 239687"/>
              <a:gd name="connsiteY282" fmla="*/ 363884 h 527456"/>
              <a:gd name="connsiteX283" fmla="*/ 80153 w 239687"/>
              <a:gd name="connsiteY283" fmla="*/ 365293 h 527456"/>
              <a:gd name="connsiteX284" fmla="*/ 77524 w 239687"/>
              <a:gd name="connsiteY284" fmla="*/ 364922 h 527456"/>
              <a:gd name="connsiteX285" fmla="*/ 73886 w 239687"/>
              <a:gd name="connsiteY285" fmla="*/ 365503 h 527456"/>
              <a:gd name="connsiteX286" fmla="*/ 72514 w 239687"/>
              <a:gd name="connsiteY286" fmla="*/ 361064 h 527456"/>
              <a:gd name="connsiteX287" fmla="*/ 72542 w 239687"/>
              <a:gd name="connsiteY287" fmla="*/ 359435 h 527456"/>
              <a:gd name="connsiteX288" fmla="*/ 72276 w 239687"/>
              <a:gd name="connsiteY288" fmla="*/ 358054 h 527456"/>
              <a:gd name="connsiteX289" fmla="*/ 72695 w 239687"/>
              <a:gd name="connsiteY289" fmla="*/ 356597 h 527456"/>
              <a:gd name="connsiteX290" fmla="*/ 72561 w 239687"/>
              <a:gd name="connsiteY290" fmla="*/ 355435 h 527456"/>
              <a:gd name="connsiteX291" fmla="*/ 71685 w 239687"/>
              <a:gd name="connsiteY291" fmla="*/ 357654 h 527456"/>
              <a:gd name="connsiteX292" fmla="*/ 71351 w 239687"/>
              <a:gd name="connsiteY292" fmla="*/ 359578 h 527456"/>
              <a:gd name="connsiteX293" fmla="*/ 70018 w 239687"/>
              <a:gd name="connsiteY293" fmla="*/ 361293 h 527456"/>
              <a:gd name="connsiteX294" fmla="*/ 66370 w 239687"/>
              <a:gd name="connsiteY294" fmla="*/ 363131 h 527456"/>
              <a:gd name="connsiteX295" fmla="*/ 66217 w 239687"/>
              <a:gd name="connsiteY295" fmla="*/ 360797 h 527456"/>
              <a:gd name="connsiteX296" fmla="*/ 66094 w 239687"/>
              <a:gd name="connsiteY296" fmla="*/ 358692 h 527456"/>
              <a:gd name="connsiteX297" fmla="*/ 66875 w 239687"/>
              <a:gd name="connsiteY297" fmla="*/ 356797 h 527456"/>
              <a:gd name="connsiteX298" fmla="*/ 66760 w 239687"/>
              <a:gd name="connsiteY298" fmla="*/ 353796 h 527456"/>
              <a:gd name="connsiteX299" fmla="*/ 67923 w 239687"/>
              <a:gd name="connsiteY299" fmla="*/ 349453 h 527456"/>
              <a:gd name="connsiteX300" fmla="*/ 67827 w 239687"/>
              <a:gd name="connsiteY300" fmla="*/ 347967 h 527456"/>
              <a:gd name="connsiteX301" fmla="*/ 67475 w 239687"/>
              <a:gd name="connsiteY301" fmla="*/ 346319 h 527456"/>
              <a:gd name="connsiteX302" fmla="*/ 66827 w 239687"/>
              <a:gd name="connsiteY302" fmla="*/ 348710 h 527456"/>
              <a:gd name="connsiteX303" fmla="*/ 66456 w 239687"/>
              <a:gd name="connsiteY303" fmla="*/ 351187 h 527456"/>
              <a:gd name="connsiteX304" fmla="*/ 65723 w 239687"/>
              <a:gd name="connsiteY304" fmla="*/ 351939 h 527456"/>
              <a:gd name="connsiteX305" fmla="*/ 64379 w 239687"/>
              <a:gd name="connsiteY305" fmla="*/ 352501 h 527456"/>
              <a:gd name="connsiteX306" fmla="*/ 61922 w 239687"/>
              <a:gd name="connsiteY306" fmla="*/ 355340 h 527456"/>
              <a:gd name="connsiteX307" fmla="*/ 60484 w 239687"/>
              <a:gd name="connsiteY307" fmla="*/ 357883 h 527456"/>
              <a:gd name="connsiteX308" fmla="*/ 56674 w 239687"/>
              <a:gd name="connsiteY308" fmla="*/ 360283 h 527456"/>
              <a:gd name="connsiteX309" fmla="*/ 54664 w 239687"/>
              <a:gd name="connsiteY309" fmla="*/ 360035 h 527456"/>
              <a:gd name="connsiteX310" fmla="*/ 54407 w 239687"/>
              <a:gd name="connsiteY310" fmla="*/ 356988 h 527456"/>
              <a:gd name="connsiteX311" fmla="*/ 55931 w 239687"/>
              <a:gd name="connsiteY311" fmla="*/ 346177 h 527456"/>
              <a:gd name="connsiteX312" fmla="*/ 57426 w 239687"/>
              <a:gd name="connsiteY312" fmla="*/ 344653 h 527456"/>
              <a:gd name="connsiteX313" fmla="*/ 58121 w 239687"/>
              <a:gd name="connsiteY313" fmla="*/ 342776 h 527456"/>
              <a:gd name="connsiteX314" fmla="*/ 59369 w 239687"/>
              <a:gd name="connsiteY314" fmla="*/ 336442 h 527456"/>
              <a:gd name="connsiteX315" fmla="*/ 60770 w 239687"/>
              <a:gd name="connsiteY315" fmla="*/ 334051 h 527456"/>
              <a:gd name="connsiteX316" fmla="*/ 61322 w 239687"/>
              <a:gd name="connsiteY316" fmla="*/ 329022 h 527456"/>
              <a:gd name="connsiteX317" fmla="*/ 61893 w 239687"/>
              <a:gd name="connsiteY317" fmla="*/ 328155 h 527456"/>
              <a:gd name="connsiteX318" fmla="*/ 63770 w 239687"/>
              <a:gd name="connsiteY318" fmla="*/ 324202 h 527456"/>
              <a:gd name="connsiteX319" fmla="*/ 64418 w 239687"/>
              <a:gd name="connsiteY319" fmla="*/ 316944 h 527456"/>
              <a:gd name="connsiteX320" fmla="*/ 63646 w 239687"/>
              <a:gd name="connsiteY320" fmla="*/ 313334 h 527456"/>
              <a:gd name="connsiteX321" fmla="*/ 61884 w 239687"/>
              <a:gd name="connsiteY321" fmla="*/ 309829 h 527456"/>
              <a:gd name="connsiteX322" fmla="*/ 60188 w 239687"/>
              <a:gd name="connsiteY322" fmla="*/ 299295 h 527456"/>
              <a:gd name="connsiteX323" fmla="*/ 55769 w 239687"/>
              <a:gd name="connsiteY323" fmla="*/ 290741 h 527456"/>
              <a:gd name="connsiteX324" fmla="*/ 55407 w 239687"/>
              <a:gd name="connsiteY324" fmla="*/ 287884 h 527456"/>
              <a:gd name="connsiteX325" fmla="*/ 53226 w 239687"/>
              <a:gd name="connsiteY325" fmla="*/ 284426 h 527456"/>
              <a:gd name="connsiteX326" fmla="*/ 55236 w 239687"/>
              <a:gd name="connsiteY326" fmla="*/ 284178 h 527456"/>
              <a:gd name="connsiteX327" fmla="*/ 51102 w 239687"/>
              <a:gd name="connsiteY327" fmla="*/ 281149 h 527456"/>
              <a:gd name="connsiteX328" fmla="*/ 50530 w 239687"/>
              <a:gd name="connsiteY328" fmla="*/ 279911 h 527456"/>
              <a:gd name="connsiteX329" fmla="*/ 49702 w 239687"/>
              <a:gd name="connsiteY329" fmla="*/ 272805 h 527456"/>
              <a:gd name="connsiteX330" fmla="*/ 49863 w 239687"/>
              <a:gd name="connsiteY330" fmla="*/ 268834 h 527456"/>
              <a:gd name="connsiteX331" fmla="*/ 49263 w 239687"/>
              <a:gd name="connsiteY331" fmla="*/ 269357 h 527456"/>
              <a:gd name="connsiteX332" fmla="*/ 48701 w 239687"/>
              <a:gd name="connsiteY332" fmla="*/ 271805 h 527456"/>
              <a:gd name="connsiteX333" fmla="*/ 47082 w 239687"/>
              <a:gd name="connsiteY333" fmla="*/ 272805 h 527456"/>
              <a:gd name="connsiteX334" fmla="*/ 47806 w 239687"/>
              <a:gd name="connsiteY334" fmla="*/ 277044 h 527456"/>
              <a:gd name="connsiteX335" fmla="*/ 47616 w 239687"/>
              <a:gd name="connsiteY335" fmla="*/ 278073 h 527456"/>
              <a:gd name="connsiteX336" fmla="*/ 46758 w 239687"/>
              <a:gd name="connsiteY336" fmla="*/ 279720 h 527456"/>
              <a:gd name="connsiteX337" fmla="*/ 43310 w 239687"/>
              <a:gd name="connsiteY337" fmla="*/ 278006 h 527456"/>
              <a:gd name="connsiteX338" fmla="*/ 40777 w 239687"/>
              <a:gd name="connsiteY338" fmla="*/ 276139 h 527456"/>
              <a:gd name="connsiteX339" fmla="*/ 37909 w 239687"/>
              <a:gd name="connsiteY339" fmla="*/ 271596 h 527456"/>
              <a:gd name="connsiteX340" fmla="*/ 35100 w 239687"/>
              <a:gd name="connsiteY340" fmla="*/ 266500 h 527456"/>
              <a:gd name="connsiteX341" fmla="*/ 36090 w 239687"/>
              <a:gd name="connsiteY341" fmla="*/ 265709 h 527456"/>
              <a:gd name="connsiteX342" fmla="*/ 37386 w 239687"/>
              <a:gd name="connsiteY342" fmla="*/ 265614 h 527456"/>
              <a:gd name="connsiteX343" fmla="*/ 41377 w 239687"/>
              <a:gd name="connsiteY343" fmla="*/ 269405 h 527456"/>
              <a:gd name="connsiteX344" fmla="*/ 43958 w 239687"/>
              <a:gd name="connsiteY344" fmla="*/ 270195 h 527456"/>
              <a:gd name="connsiteX345" fmla="*/ 45596 w 239687"/>
              <a:gd name="connsiteY345" fmla="*/ 269252 h 527456"/>
              <a:gd name="connsiteX346" fmla="*/ 47625 w 239687"/>
              <a:gd name="connsiteY346" fmla="*/ 267633 h 527456"/>
              <a:gd name="connsiteX347" fmla="*/ 48596 w 239687"/>
              <a:gd name="connsiteY347" fmla="*/ 264490 h 527456"/>
              <a:gd name="connsiteX348" fmla="*/ 47606 w 239687"/>
              <a:gd name="connsiteY348" fmla="*/ 263338 h 527456"/>
              <a:gd name="connsiteX349" fmla="*/ 45653 w 239687"/>
              <a:gd name="connsiteY349" fmla="*/ 262709 h 527456"/>
              <a:gd name="connsiteX350" fmla="*/ 44368 w 239687"/>
              <a:gd name="connsiteY350" fmla="*/ 261861 h 527456"/>
              <a:gd name="connsiteX351" fmla="*/ 42500 w 239687"/>
              <a:gd name="connsiteY351" fmla="*/ 259727 h 527456"/>
              <a:gd name="connsiteX352" fmla="*/ 42272 w 239687"/>
              <a:gd name="connsiteY352" fmla="*/ 258642 h 527456"/>
              <a:gd name="connsiteX353" fmla="*/ 41691 w 239687"/>
              <a:gd name="connsiteY353" fmla="*/ 257251 h 527456"/>
              <a:gd name="connsiteX354" fmla="*/ 39805 w 239687"/>
              <a:gd name="connsiteY354" fmla="*/ 256270 h 527456"/>
              <a:gd name="connsiteX355" fmla="*/ 38281 w 239687"/>
              <a:gd name="connsiteY355" fmla="*/ 255022 h 527456"/>
              <a:gd name="connsiteX356" fmla="*/ 39567 w 239687"/>
              <a:gd name="connsiteY356" fmla="*/ 252822 h 527456"/>
              <a:gd name="connsiteX357" fmla="*/ 40834 w 239687"/>
              <a:gd name="connsiteY357" fmla="*/ 251184 h 527456"/>
              <a:gd name="connsiteX358" fmla="*/ 37481 w 239687"/>
              <a:gd name="connsiteY358" fmla="*/ 251260 h 527456"/>
              <a:gd name="connsiteX359" fmla="*/ 33671 w 239687"/>
              <a:gd name="connsiteY359" fmla="*/ 248440 h 527456"/>
              <a:gd name="connsiteX360" fmla="*/ 32880 w 239687"/>
              <a:gd name="connsiteY360" fmla="*/ 247621 h 527456"/>
              <a:gd name="connsiteX361" fmla="*/ 31613 w 239687"/>
              <a:gd name="connsiteY361" fmla="*/ 247059 h 527456"/>
              <a:gd name="connsiteX362" fmla="*/ 28613 w 239687"/>
              <a:gd name="connsiteY362" fmla="*/ 246726 h 527456"/>
              <a:gd name="connsiteX363" fmla="*/ 26118 w 239687"/>
              <a:gd name="connsiteY363" fmla="*/ 247555 h 527456"/>
              <a:gd name="connsiteX364" fmla="*/ 27251 w 239687"/>
              <a:gd name="connsiteY364" fmla="*/ 251584 h 527456"/>
              <a:gd name="connsiteX365" fmla="*/ 27032 w 239687"/>
              <a:gd name="connsiteY365" fmla="*/ 252917 h 527456"/>
              <a:gd name="connsiteX366" fmla="*/ 25394 w 239687"/>
              <a:gd name="connsiteY366" fmla="*/ 252717 h 527456"/>
              <a:gd name="connsiteX367" fmla="*/ 21984 w 239687"/>
              <a:gd name="connsiteY367" fmla="*/ 246583 h 527456"/>
              <a:gd name="connsiteX368" fmla="*/ 23013 w 239687"/>
              <a:gd name="connsiteY368" fmla="*/ 245030 h 527456"/>
              <a:gd name="connsiteX369" fmla="*/ 24479 w 239687"/>
              <a:gd name="connsiteY369" fmla="*/ 243573 h 527456"/>
              <a:gd name="connsiteX370" fmla="*/ 23756 w 239687"/>
              <a:gd name="connsiteY370" fmla="*/ 243364 h 527456"/>
              <a:gd name="connsiteX371" fmla="*/ 22336 w 239687"/>
              <a:gd name="connsiteY371" fmla="*/ 243459 h 527456"/>
              <a:gd name="connsiteX372" fmla="*/ 23726 w 239687"/>
              <a:gd name="connsiteY372" fmla="*/ 238010 h 527456"/>
              <a:gd name="connsiteX373" fmla="*/ 22879 w 239687"/>
              <a:gd name="connsiteY373" fmla="*/ 237201 h 527456"/>
              <a:gd name="connsiteX374" fmla="*/ 22441 w 239687"/>
              <a:gd name="connsiteY374" fmla="*/ 238906 h 527456"/>
              <a:gd name="connsiteX375" fmla="*/ 21688 w 239687"/>
              <a:gd name="connsiteY375" fmla="*/ 240544 h 527456"/>
              <a:gd name="connsiteX376" fmla="*/ 18783 w 239687"/>
              <a:gd name="connsiteY376" fmla="*/ 244392 h 527456"/>
              <a:gd name="connsiteX377" fmla="*/ 17345 w 239687"/>
              <a:gd name="connsiteY377" fmla="*/ 243669 h 527456"/>
              <a:gd name="connsiteX378" fmla="*/ 16354 w 239687"/>
              <a:gd name="connsiteY378" fmla="*/ 242706 h 527456"/>
              <a:gd name="connsiteX379" fmla="*/ 17745 w 239687"/>
              <a:gd name="connsiteY379" fmla="*/ 240687 h 527456"/>
              <a:gd name="connsiteX380" fmla="*/ 18498 w 239687"/>
              <a:gd name="connsiteY380" fmla="*/ 240144 h 527456"/>
              <a:gd name="connsiteX381" fmla="*/ 19022 w 239687"/>
              <a:gd name="connsiteY381" fmla="*/ 239058 h 527456"/>
              <a:gd name="connsiteX382" fmla="*/ 17945 w 239687"/>
              <a:gd name="connsiteY382" fmla="*/ 236944 h 527456"/>
              <a:gd name="connsiteX383" fmla="*/ 16230 w 239687"/>
              <a:gd name="connsiteY383" fmla="*/ 235401 h 527456"/>
              <a:gd name="connsiteX384" fmla="*/ 14859 w 239687"/>
              <a:gd name="connsiteY384" fmla="*/ 232743 h 527456"/>
              <a:gd name="connsiteX385" fmla="*/ 14144 w 239687"/>
              <a:gd name="connsiteY385" fmla="*/ 232705 h 527456"/>
              <a:gd name="connsiteX386" fmla="*/ 14774 w 239687"/>
              <a:gd name="connsiteY386" fmla="*/ 235839 h 527456"/>
              <a:gd name="connsiteX387" fmla="*/ 14516 w 239687"/>
              <a:gd name="connsiteY387" fmla="*/ 240316 h 527456"/>
              <a:gd name="connsiteX388" fmla="*/ 11449 w 239687"/>
              <a:gd name="connsiteY388" fmla="*/ 235372 h 527456"/>
              <a:gd name="connsiteX389" fmla="*/ 5305 w 239687"/>
              <a:gd name="connsiteY389" fmla="*/ 228343 h 527456"/>
              <a:gd name="connsiteX390" fmla="*/ 3857 w 239687"/>
              <a:gd name="connsiteY390" fmla="*/ 226228 h 527456"/>
              <a:gd name="connsiteX391" fmla="*/ 3534 w 239687"/>
              <a:gd name="connsiteY391" fmla="*/ 224161 h 527456"/>
              <a:gd name="connsiteX392" fmla="*/ 2848 w 239687"/>
              <a:gd name="connsiteY392" fmla="*/ 222256 h 527456"/>
              <a:gd name="connsiteX393" fmla="*/ 2372 w 239687"/>
              <a:gd name="connsiteY393" fmla="*/ 220170 h 527456"/>
              <a:gd name="connsiteX394" fmla="*/ 2267 w 239687"/>
              <a:gd name="connsiteY394" fmla="*/ 218561 h 527456"/>
              <a:gd name="connsiteX395" fmla="*/ 934 w 239687"/>
              <a:gd name="connsiteY395" fmla="*/ 217103 h 527456"/>
              <a:gd name="connsiteX396" fmla="*/ 333 w 239687"/>
              <a:gd name="connsiteY396" fmla="*/ 214551 h 527456"/>
              <a:gd name="connsiteX397" fmla="*/ 0 w 239687"/>
              <a:gd name="connsiteY397" fmla="*/ 211960 h 527456"/>
              <a:gd name="connsiteX398" fmla="*/ 762 w 239687"/>
              <a:gd name="connsiteY398" fmla="*/ 210112 h 527456"/>
              <a:gd name="connsiteX399" fmla="*/ 2677 w 239687"/>
              <a:gd name="connsiteY399" fmla="*/ 208121 h 527456"/>
              <a:gd name="connsiteX400" fmla="*/ 4039 w 239687"/>
              <a:gd name="connsiteY400" fmla="*/ 207769 h 527456"/>
              <a:gd name="connsiteX401" fmla="*/ 5162 w 239687"/>
              <a:gd name="connsiteY401" fmla="*/ 208645 h 527456"/>
              <a:gd name="connsiteX402" fmla="*/ 7811 w 239687"/>
              <a:gd name="connsiteY402" fmla="*/ 209960 h 527456"/>
              <a:gd name="connsiteX403" fmla="*/ 9601 w 239687"/>
              <a:gd name="connsiteY403" fmla="*/ 211188 h 527456"/>
              <a:gd name="connsiteX404" fmla="*/ 10392 w 239687"/>
              <a:gd name="connsiteY404" fmla="*/ 212798 h 527456"/>
              <a:gd name="connsiteX405" fmla="*/ 11230 w 239687"/>
              <a:gd name="connsiteY405" fmla="*/ 212598 h 527456"/>
              <a:gd name="connsiteX406" fmla="*/ 12078 w 239687"/>
              <a:gd name="connsiteY406" fmla="*/ 211569 h 527456"/>
              <a:gd name="connsiteX407" fmla="*/ 11906 w 239687"/>
              <a:gd name="connsiteY407" fmla="*/ 210302 h 527456"/>
              <a:gd name="connsiteX408" fmla="*/ 11049 w 239687"/>
              <a:gd name="connsiteY408" fmla="*/ 206969 h 527456"/>
              <a:gd name="connsiteX409" fmla="*/ 10811 w 239687"/>
              <a:gd name="connsiteY409" fmla="*/ 202920 h 527456"/>
              <a:gd name="connsiteX410" fmla="*/ 10773 w 239687"/>
              <a:gd name="connsiteY410" fmla="*/ 193434 h 527456"/>
              <a:gd name="connsiteX411" fmla="*/ 10563 w 239687"/>
              <a:gd name="connsiteY411" fmla="*/ 192348 h 527456"/>
              <a:gd name="connsiteX412" fmla="*/ 12039 w 239687"/>
              <a:gd name="connsiteY412" fmla="*/ 191395 h 527456"/>
              <a:gd name="connsiteX413" fmla="*/ 12639 w 239687"/>
              <a:gd name="connsiteY413" fmla="*/ 190309 h 527456"/>
              <a:gd name="connsiteX414" fmla="*/ 13240 w 239687"/>
              <a:gd name="connsiteY414" fmla="*/ 188690 h 527456"/>
              <a:gd name="connsiteX415" fmla="*/ 13621 w 239687"/>
              <a:gd name="connsiteY415" fmla="*/ 187976 h 527456"/>
              <a:gd name="connsiteX416" fmla="*/ 14478 w 239687"/>
              <a:gd name="connsiteY416" fmla="*/ 187928 h 527456"/>
              <a:gd name="connsiteX417" fmla="*/ 15830 w 239687"/>
              <a:gd name="connsiteY417" fmla="*/ 188719 h 527456"/>
              <a:gd name="connsiteX418" fmla="*/ 18040 w 239687"/>
              <a:gd name="connsiteY418" fmla="*/ 191433 h 527456"/>
              <a:gd name="connsiteX419" fmla="*/ 19517 w 239687"/>
              <a:gd name="connsiteY419" fmla="*/ 192043 h 527456"/>
              <a:gd name="connsiteX420" fmla="*/ 20984 w 239687"/>
              <a:gd name="connsiteY420" fmla="*/ 191614 h 527456"/>
              <a:gd name="connsiteX421" fmla="*/ 22517 w 239687"/>
              <a:gd name="connsiteY421" fmla="*/ 187547 h 527456"/>
              <a:gd name="connsiteX422" fmla="*/ 23079 w 239687"/>
              <a:gd name="connsiteY422" fmla="*/ 186442 h 527456"/>
              <a:gd name="connsiteX423" fmla="*/ 23822 w 239687"/>
              <a:gd name="connsiteY423" fmla="*/ 185718 h 527456"/>
              <a:gd name="connsiteX424" fmla="*/ 25184 w 239687"/>
              <a:gd name="connsiteY424" fmla="*/ 185842 h 527456"/>
              <a:gd name="connsiteX425" fmla="*/ 25975 w 239687"/>
              <a:gd name="connsiteY425" fmla="*/ 185109 h 527456"/>
              <a:gd name="connsiteX426" fmla="*/ 26270 w 239687"/>
              <a:gd name="connsiteY426" fmla="*/ 183347 h 527456"/>
              <a:gd name="connsiteX427" fmla="*/ 26261 w 239687"/>
              <a:gd name="connsiteY427" fmla="*/ 181385 h 527456"/>
              <a:gd name="connsiteX428" fmla="*/ 24746 w 239687"/>
              <a:gd name="connsiteY428" fmla="*/ 176013 h 527456"/>
              <a:gd name="connsiteX429" fmla="*/ 24289 w 239687"/>
              <a:gd name="connsiteY429" fmla="*/ 173526 h 527456"/>
              <a:gd name="connsiteX430" fmla="*/ 24041 w 239687"/>
              <a:gd name="connsiteY430" fmla="*/ 171079 h 527456"/>
              <a:gd name="connsiteX431" fmla="*/ 24994 w 239687"/>
              <a:gd name="connsiteY431" fmla="*/ 168554 h 527456"/>
              <a:gd name="connsiteX432" fmla="*/ 26289 w 239687"/>
              <a:gd name="connsiteY432" fmla="*/ 165602 h 527456"/>
              <a:gd name="connsiteX433" fmla="*/ 25984 w 239687"/>
              <a:gd name="connsiteY433" fmla="*/ 163020 h 527456"/>
              <a:gd name="connsiteX434" fmla="*/ 26337 w 239687"/>
              <a:gd name="connsiteY434" fmla="*/ 162020 h 527456"/>
              <a:gd name="connsiteX435" fmla="*/ 27394 w 239687"/>
              <a:gd name="connsiteY435" fmla="*/ 161877 h 527456"/>
              <a:gd name="connsiteX436" fmla="*/ 28718 w 239687"/>
              <a:gd name="connsiteY436" fmla="*/ 162496 h 527456"/>
              <a:gd name="connsiteX437" fmla="*/ 30175 w 239687"/>
              <a:gd name="connsiteY437" fmla="*/ 162068 h 527456"/>
              <a:gd name="connsiteX438" fmla="*/ 31280 w 239687"/>
              <a:gd name="connsiteY438" fmla="*/ 160487 h 527456"/>
              <a:gd name="connsiteX439" fmla="*/ 31728 w 239687"/>
              <a:gd name="connsiteY439" fmla="*/ 159105 h 527456"/>
              <a:gd name="connsiteX440" fmla="*/ 32395 w 239687"/>
              <a:gd name="connsiteY440" fmla="*/ 153133 h 527456"/>
              <a:gd name="connsiteX441" fmla="*/ 32842 w 239687"/>
              <a:gd name="connsiteY441" fmla="*/ 147656 h 527456"/>
              <a:gd name="connsiteX442" fmla="*/ 33033 w 239687"/>
              <a:gd name="connsiteY442" fmla="*/ 143189 h 527456"/>
              <a:gd name="connsiteX443" fmla="*/ 31899 w 239687"/>
              <a:gd name="connsiteY443" fmla="*/ 140513 h 527456"/>
              <a:gd name="connsiteX444" fmla="*/ 30156 w 239687"/>
              <a:gd name="connsiteY444" fmla="*/ 133312 h 527456"/>
              <a:gd name="connsiteX445" fmla="*/ 30661 w 239687"/>
              <a:gd name="connsiteY445" fmla="*/ 132083 h 527456"/>
              <a:gd name="connsiteX446" fmla="*/ 31452 w 239687"/>
              <a:gd name="connsiteY446" fmla="*/ 131797 h 527456"/>
              <a:gd name="connsiteX447" fmla="*/ 34033 w 239687"/>
              <a:gd name="connsiteY447" fmla="*/ 134321 h 527456"/>
              <a:gd name="connsiteX448" fmla="*/ 35147 w 239687"/>
              <a:gd name="connsiteY448" fmla="*/ 134741 h 527456"/>
              <a:gd name="connsiteX449" fmla="*/ 37024 w 239687"/>
              <a:gd name="connsiteY449" fmla="*/ 134350 h 527456"/>
              <a:gd name="connsiteX450" fmla="*/ 38871 w 239687"/>
              <a:gd name="connsiteY450" fmla="*/ 133788 h 527456"/>
              <a:gd name="connsiteX451" fmla="*/ 40214 w 239687"/>
              <a:gd name="connsiteY451" fmla="*/ 133750 h 527456"/>
              <a:gd name="connsiteX452" fmla="*/ 42148 w 239687"/>
              <a:gd name="connsiteY452" fmla="*/ 134617 h 527456"/>
              <a:gd name="connsiteX453" fmla="*/ 44805 w 239687"/>
              <a:gd name="connsiteY453" fmla="*/ 135579 h 527456"/>
              <a:gd name="connsiteX454" fmla="*/ 48968 w 239687"/>
              <a:gd name="connsiteY454" fmla="*/ 136769 h 527456"/>
              <a:gd name="connsiteX455" fmla="*/ 50673 w 239687"/>
              <a:gd name="connsiteY455" fmla="*/ 137665 h 527456"/>
              <a:gd name="connsiteX456" fmla="*/ 52083 w 239687"/>
              <a:gd name="connsiteY456" fmla="*/ 137541 h 527456"/>
              <a:gd name="connsiteX457" fmla="*/ 53226 w 239687"/>
              <a:gd name="connsiteY457" fmla="*/ 134741 h 527456"/>
              <a:gd name="connsiteX458" fmla="*/ 54550 w 239687"/>
              <a:gd name="connsiteY458" fmla="*/ 130654 h 527456"/>
              <a:gd name="connsiteX459" fmla="*/ 56512 w 239687"/>
              <a:gd name="connsiteY459" fmla="*/ 124568 h 527456"/>
              <a:gd name="connsiteX460" fmla="*/ 58760 w 239687"/>
              <a:gd name="connsiteY460" fmla="*/ 120139 h 527456"/>
              <a:gd name="connsiteX461" fmla="*/ 59360 w 239687"/>
              <a:gd name="connsiteY461" fmla="*/ 118958 h 527456"/>
              <a:gd name="connsiteX462" fmla="*/ 61865 w 239687"/>
              <a:gd name="connsiteY462" fmla="*/ 115348 h 527456"/>
              <a:gd name="connsiteX463" fmla="*/ 64294 w 239687"/>
              <a:gd name="connsiteY463" fmla="*/ 111557 h 527456"/>
              <a:gd name="connsiteX464" fmla="*/ 66418 w 239687"/>
              <a:gd name="connsiteY464" fmla="*/ 106766 h 527456"/>
              <a:gd name="connsiteX465" fmla="*/ 67599 w 239687"/>
              <a:gd name="connsiteY465" fmla="*/ 103308 h 527456"/>
              <a:gd name="connsiteX466" fmla="*/ 67494 w 239687"/>
              <a:gd name="connsiteY466" fmla="*/ 101870 h 527456"/>
              <a:gd name="connsiteX467" fmla="*/ 66732 w 239687"/>
              <a:gd name="connsiteY467" fmla="*/ 100679 h 527456"/>
              <a:gd name="connsiteX468" fmla="*/ 65141 w 239687"/>
              <a:gd name="connsiteY468" fmla="*/ 99917 h 527456"/>
              <a:gd name="connsiteX469" fmla="*/ 63827 w 239687"/>
              <a:gd name="connsiteY469" fmla="*/ 99127 h 527456"/>
              <a:gd name="connsiteX470" fmla="*/ 63465 w 239687"/>
              <a:gd name="connsiteY470" fmla="*/ 98412 h 527456"/>
              <a:gd name="connsiteX471" fmla="*/ 63503 w 239687"/>
              <a:gd name="connsiteY471" fmla="*/ 97602 h 527456"/>
              <a:gd name="connsiteX472" fmla="*/ 64179 w 239687"/>
              <a:gd name="connsiteY472" fmla="*/ 95355 h 527456"/>
              <a:gd name="connsiteX473" fmla="*/ 65332 w 239687"/>
              <a:gd name="connsiteY473" fmla="*/ 92697 h 527456"/>
              <a:gd name="connsiteX474" fmla="*/ 66532 w 239687"/>
              <a:gd name="connsiteY474" fmla="*/ 91259 h 527456"/>
              <a:gd name="connsiteX475" fmla="*/ 69685 w 239687"/>
              <a:gd name="connsiteY475" fmla="*/ 89478 h 527456"/>
              <a:gd name="connsiteX476" fmla="*/ 71694 w 239687"/>
              <a:gd name="connsiteY476" fmla="*/ 87182 h 527456"/>
              <a:gd name="connsiteX477" fmla="*/ 73962 w 239687"/>
              <a:gd name="connsiteY477" fmla="*/ 84144 h 527456"/>
              <a:gd name="connsiteX478" fmla="*/ 75190 w 239687"/>
              <a:gd name="connsiteY478" fmla="*/ 82077 h 527456"/>
              <a:gd name="connsiteX479" fmla="*/ 75809 w 239687"/>
              <a:gd name="connsiteY479" fmla="*/ 77867 h 527456"/>
              <a:gd name="connsiteX480" fmla="*/ 76485 w 239687"/>
              <a:gd name="connsiteY480" fmla="*/ 77028 h 527456"/>
              <a:gd name="connsiteX481" fmla="*/ 77877 w 239687"/>
              <a:gd name="connsiteY481" fmla="*/ 75667 h 527456"/>
              <a:gd name="connsiteX482" fmla="*/ 78934 w 239687"/>
              <a:gd name="connsiteY482" fmla="*/ 74076 h 527456"/>
              <a:gd name="connsiteX483" fmla="*/ 78848 w 239687"/>
              <a:gd name="connsiteY483" fmla="*/ 73209 h 527456"/>
              <a:gd name="connsiteX484" fmla="*/ 78286 w 239687"/>
              <a:gd name="connsiteY484" fmla="*/ 72590 h 527456"/>
              <a:gd name="connsiteX485" fmla="*/ 77238 w 239687"/>
              <a:gd name="connsiteY485" fmla="*/ 69637 h 527456"/>
              <a:gd name="connsiteX486" fmla="*/ 76752 w 239687"/>
              <a:gd name="connsiteY486" fmla="*/ 65008 h 527456"/>
              <a:gd name="connsiteX487" fmla="*/ 76981 w 239687"/>
              <a:gd name="connsiteY487" fmla="*/ 61246 h 527456"/>
              <a:gd name="connsiteX488" fmla="*/ 77771 w 239687"/>
              <a:gd name="connsiteY488" fmla="*/ 59712 h 527456"/>
              <a:gd name="connsiteX489" fmla="*/ 78820 w 239687"/>
              <a:gd name="connsiteY489" fmla="*/ 57578 h 527456"/>
              <a:gd name="connsiteX490" fmla="*/ 80763 w 239687"/>
              <a:gd name="connsiteY490" fmla="*/ 56264 h 527456"/>
              <a:gd name="connsiteX491" fmla="*/ 83534 w 239687"/>
              <a:gd name="connsiteY491" fmla="*/ 55350 h 527456"/>
              <a:gd name="connsiteX492" fmla="*/ 87773 w 239687"/>
              <a:gd name="connsiteY492" fmla="*/ 52854 h 527456"/>
              <a:gd name="connsiteX493" fmla="*/ 95117 w 239687"/>
              <a:gd name="connsiteY493" fmla="*/ 47063 h 527456"/>
              <a:gd name="connsiteX494" fmla="*/ 97764 w 239687"/>
              <a:gd name="connsiteY494" fmla="*/ 45177 h 527456"/>
              <a:gd name="connsiteX495" fmla="*/ 99574 w 239687"/>
              <a:gd name="connsiteY495" fmla="*/ 44196 h 527456"/>
              <a:gd name="connsiteX496" fmla="*/ 101336 w 239687"/>
              <a:gd name="connsiteY496" fmla="*/ 41767 h 527456"/>
              <a:gd name="connsiteX497" fmla="*/ 103756 w 239687"/>
              <a:gd name="connsiteY497" fmla="*/ 39110 h 527456"/>
              <a:gd name="connsiteX498" fmla="*/ 107213 w 239687"/>
              <a:gd name="connsiteY498" fmla="*/ 37785 h 527456"/>
              <a:gd name="connsiteX499" fmla="*/ 109433 w 239687"/>
              <a:gd name="connsiteY499" fmla="*/ 37271 h 527456"/>
              <a:gd name="connsiteX500" fmla="*/ 119910 w 239687"/>
              <a:gd name="connsiteY500" fmla="*/ 35452 h 527456"/>
              <a:gd name="connsiteX501" fmla="*/ 121672 w 239687"/>
              <a:gd name="connsiteY501" fmla="*/ 35681 h 527456"/>
              <a:gd name="connsiteX502" fmla="*/ 123444 w 239687"/>
              <a:gd name="connsiteY502" fmla="*/ 36738 h 527456"/>
              <a:gd name="connsiteX503" fmla="*/ 125644 w 239687"/>
              <a:gd name="connsiteY503" fmla="*/ 40281 h 527456"/>
              <a:gd name="connsiteX504" fmla="*/ 127597 w 239687"/>
              <a:gd name="connsiteY504" fmla="*/ 41615 h 527456"/>
              <a:gd name="connsiteX505" fmla="*/ 129864 w 239687"/>
              <a:gd name="connsiteY505" fmla="*/ 42548 h 527456"/>
              <a:gd name="connsiteX506" fmla="*/ 131569 w 239687"/>
              <a:gd name="connsiteY506" fmla="*/ 42148 h 527456"/>
              <a:gd name="connsiteX507" fmla="*/ 131616 w 239687"/>
              <a:gd name="connsiteY507" fmla="*/ 40719 h 527456"/>
              <a:gd name="connsiteX508" fmla="*/ 126225 w 239687"/>
              <a:gd name="connsiteY508" fmla="*/ 32452 h 527456"/>
              <a:gd name="connsiteX509" fmla="*/ 125739 w 239687"/>
              <a:gd name="connsiteY509" fmla="*/ 30194 h 527456"/>
              <a:gd name="connsiteX510" fmla="*/ 125549 w 239687"/>
              <a:gd name="connsiteY510" fmla="*/ 28032 h 527456"/>
              <a:gd name="connsiteX511" fmla="*/ 126159 w 239687"/>
              <a:gd name="connsiteY511" fmla="*/ 26318 h 527456"/>
              <a:gd name="connsiteX512" fmla="*/ 127845 w 239687"/>
              <a:gd name="connsiteY512" fmla="*/ 24679 h 527456"/>
              <a:gd name="connsiteX513" fmla="*/ 130169 w 239687"/>
              <a:gd name="connsiteY513" fmla="*/ 22831 h 527456"/>
              <a:gd name="connsiteX514" fmla="*/ 133064 w 239687"/>
              <a:gd name="connsiteY514" fmla="*/ 20517 h 527456"/>
              <a:gd name="connsiteX515" fmla="*/ 134884 w 239687"/>
              <a:gd name="connsiteY515" fmla="*/ 18917 h 527456"/>
              <a:gd name="connsiteX516" fmla="*/ 137027 w 239687"/>
              <a:gd name="connsiteY516" fmla="*/ 18402 h 527456"/>
              <a:gd name="connsiteX517" fmla="*/ 137798 w 239687"/>
              <a:gd name="connsiteY517" fmla="*/ 17478 h 527456"/>
              <a:gd name="connsiteX518" fmla="*/ 138017 w 239687"/>
              <a:gd name="connsiteY518" fmla="*/ 16135 h 527456"/>
              <a:gd name="connsiteX519" fmla="*/ 137903 w 239687"/>
              <a:gd name="connsiteY519" fmla="*/ 14668 h 527456"/>
              <a:gd name="connsiteX520" fmla="*/ 136922 w 239687"/>
              <a:gd name="connsiteY520" fmla="*/ 13011 h 527456"/>
              <a:gd name="connsiteX521" fmla="*/ 137122 w 239687"/>
              <a:gd name="connsiteY521" fmla="*/ 10925 h 527456"/>
              <a:gd name="connsiteX522" fmla="*/ 137446 w 239687"/>
              <a:gd name="connsiteY522" fmla="*/ 9030 h 527456"/>
              <a:gd name="connsiteX523" fmla="*/ 138360 w 239687"/>
              <a:gd name="connsiteY523" fmla="*/ 7925 h 527456"/>
              <a:gd name="connsiteX524" fmla="*/ 140361 w 239687"/>
              <a:gd name="connsiteY524" fmla="*/ 4924 h 527456"/>
              <a:gd name="connsiteX525" fmla="*/ 141598 w 239687"/>
              <a:gd name="connsiteY525" fmla="*/ 2753 h 527456"/>
              <a:gd name="connsiteX526" fmla="*/ 142247 w 239687"/>
              <a:gd name="connsiteY526" fmla="*/ 1829 h 527456"/>
              <a:gd name="connsiteX527" fmla="*/ 143208 w 239687"/>
              <a:gd name="connsiteY527" fmla="*/ 200 h 527456"/>
              <a:gd name="connsiteX528" fmla="*/ 144846 w 239687"/>
              <a:gd name="connsiteY528" fmla="*/ 0 h 527456"/>
              <a:gd name="connsiteX529" fmla="*/ 146447 w 239687"/>
              <a:gd name="connsiteY529" fmla="*/ 514 h 527456"/>
              <a:gd name="connsiteX530" fmla="*/ 147399 w 239687"/>
              <a:gd name="connsiteY530" fmla="*/ 1438 h 527456"/>
              <a:gd name="connsiteX531" fmla="*/ 148352 w 239687"/>
              <a:gd name="connsiteY531" fmla="*/ 3324 h 527456"/>
              <a:gd name="connsiteX532" fmla="*/ 149390 w 239687"/>
              <a:gd name="connsiteY532" fmla="*/ 4867 h 527456"/>
              <a:gd name="connsiteX533" fmla="*/ 150666 w 239687"/>
              <a:gd name="connsiteY533" fmla="*/ 4867 h 527456"/>
              <a:gd name="connsiteX534" fmla="*/ 151962 w 239687"/>
              <a:gd name="connsiteY534" fmla="*/ 4648 h 527456"/>
              <a:gd name="connsiteX535" fmla="*/ 152562 w 239687"/>
              <a:gd name="connsiteY535" fmla="*/ 4858 h 527456"/>
              <a:gd name="connsiteX536" fmla="*/ 153800 w 239687"/>
              <a:gd name="connsiteY536" fmla="*/ 6144 h 527456"/>
              <a:gd name="connsiteX537" fmla="*/ 156163 w 239687"/>
              <a:gd name="connsiteY537" fmla="*/ 9230 h 527456"/>
              <a:gd name="connsiteX538" fmla="*/ 157210 w 239687"/>
              <a:gd name="connsiteY538" fmla="*/ 10011 h 527456"/>
              <a:gd name="connsiteX539" fmla="*/ 158201 w 239687"/>
              <a:gd name="connsiteY539" fmla="*/ 11325 h 527456"/>
              <a:gd name="connsiteX540" fmla="*/ 158725 w 239687"/>
              <a:gd name="connsiteY540" fmla="*/ 13954 h 527456"/>
              <a:gd name="connsiteX541" fmla="*/ 159048 w 239687"/>
              <a:gd name="connsiteY541" fmla="*/ 16592 h 527456"/>
              <a:gd name="connsiteX542" fmla="*/ 162010 w 239687"/>
              <a:gd name="connsiteY542" fmla="*/ 25746 h 527456"/>
              <a:gd name="connsiteX543" fmla="*/ 162896 w 239687"/>
              <a:gd name="connsiteY543" fmla="*/ 27670 h 527456"/>
              <a:gd name="connsiteX544" fmla="*/ 163554 w 239687"/>
              <a:gd name="connsiteY544" fmla="*/ 29137 h 527456"/>
              <a:gd name="connsiteX545" fmla="*/ 164935 w 239687"/>
              <a:gd name="connsiteY545" fmla="*/ 29499 h 527456"/>
              <a:gd name="connsiteX546" fmla="*/ 166059 w 239687"/>
              <a:gd name="connsiteY546" fmla="*/ 28032 h 527456"/>
              <a:gd name="connsiteX547" fmla="*/ 166497 w 239687"/>
              <a:gd name="connsiteY547" fmla="*/ 26460 h 527456"/>
              <a:gd name="connsiteX548" fmla="*/ 167659 w 239687"/>
              <a:gd name="connsiteY548" fmla="*/ 25927 h 527456"/>
              <a:gd name="connsiteX549" fmla="*/ 169050 w 239687"/>
              <a:gd name="connsiteY549" fmla="*/ 26213 h 527456"/>
              <a:gd name="connsiteX550" fmla="*/ 171602 w 239687"/>
              <a:gd name="connsiteY550" fmla="*/ 27679 h 527456"/>
              <a:gd name="connsiteX551" fmla="*/ 172974 w 239687"/>
              <a:gd name="connsiteY551" fmla="*/ 28470 h 527456"/>
              <a:gd name="connsiteX552" fmla="*/ 173660 w 239687"/>
              <a:gd name="connsiteY552" fmla="*/ 32985 h 527456"/>
              <a:gd name="connsiteX553" fmla="*/ 173812 w 239687"/>
              <a:gd name="connsiteY553" fmla="*/ 38271 h 527456"/>
              <a:gd name="connsiteX554" fmla="*/ 173612 w 239687"/>
              <a:gd name="connsiteY554" fmla="*/ 39910 h 527456"/>
              <a:gd name="connsiteX555" fmla="*/ 174727 w 239687"/>
              <a:gd name="connsiteY555" fmla="*/ 44263 h 527456"/>
              <a:gd name="connsiteX556" fmla="*/ 175070 w 239687"/>
              <a:gd name="connsiteY556" fmla="*/ 49254 h 527456"/>
              <a:gd name="connsiteX557" fmla="*/ 175307 w 239687"/>
              <a:gd name="connsiteY557" fmla="*/ 51987 h 527456"/>
              <a:gd name="connsiteX558" fmla="*/ 175336 w 239687"/>
              <a:gd name="connsiteY558" fmla="*/ 54588 h 527456"/>
              <a:gd name="connsiteX559" fmla="*/ 175136 w 239687"/>
              <a:gd name="connsiteY559" fmla="*/ 57998 h 527456"/>
              <a:gd name="connsiteX560" fmla="*/ 174536 w 239687"/>
              <a:gd name="connsiteY560" fmla="*/ 62560 h 527456"/>
              <a:gd name="connsiteX561" fmla="*/ 173536 w 239687"/>
              <a:gd name="connsiteY561" fmla="*/ 66456 h 527456"/>
              <a:gd name="connsiteX562" fmla="*/ 173898 w 239687"/>
              <a:gd name="connsiteY562" fmla="*/ 69694 h 527456"/>
              <a:gd name="connsiteX563" fmla="*/ 173298 w 239687"/>
              <a:gd name="connsiteY563" fmla="*/ 71171 h 527456"/>
              <a:gd name="connsiteX564" fmla="*/ 170859 w 239687"/>
              <a:gd name="connsiteY564" fmla="*/ 71923 h 527456"/>
              <a:gd name="connsiteX565" fmla="*/ 170650 w 239687"/>
              <a:gd name="connsiteY565" fmla="*/ 73162 h 527456"/>
              <a:gd name="connsiteX566" fmla="*/ 171364 w 239687"/>
              <a:gd name="connsiteY566" fmla="*/ 75190 h 527456"/>
              <a:gd name="connsiteX567" fmla="*/ 173069 w 239687"/>
              <a:gd name="connsiteY567" fmla="*/ 77733 h 527456"/>
              <a:gd name="connsiteX568" fmla="*/ 173117 w 239687"/>
              <a:gd name="connsiteY568" fmla="*/ 79334 h 527456"/>
              <a:gd name="connsiteX569" fmla="*/ 172288 w 239687"/>
              <a:gd name="connsiteY569" fmla="*/ 80420 h 527456"/>
              <a:gd name="connsiteX570" fmla="*/ 170498 w 239687"/>
              <a:gd name="connsiteY570" fmla="*/ 80524 h 527456"/>
              <a:gd name="connsiteX571" fmla="*/ 168011 w 239687"/>
              <a:gd name="connsiteY571" fmla="*/ 81534 h 527456"/>
              <a:gd name="connsiteX572" fmla="*/ 166297 w 239687"/>
              <a:gd name="connsiteY572" fmla="*/ 84811 h 527456"/>
              <a:gd name="connsiteX573" fmla="*/ 164487 w 239687"/>
              <a:gd name="connsiteY573" fmla="*/ 87496 h 527456"/>
              <a:gd name="connsiteX574" fmla="*/ 163496 w 239687"/>
              <a:gd name="connsiteY574" fmla="*/ 88030 h 527456"/>
              <a:gd name="connsiteX575" fmla="*/ 160182 w 239687"/>
              <a:gd name="connsiteY575" fmla="*/ 87268 h 527456"/>
              <a:gd name="connsiteX576" fmla="*/ 159391 w 239687"/>
              <a:gd name="connsiteY576" fmla="*/ 87954 h 527456"/>
              <a:gd name="connsiteX577" fmla="*/ 158229 w 239687"/>
              <a:gd name="connsiteY577" fmla="*/ 92526 h 527456"/>
              <a:gd name="connsiteX578" fmla="*/ 157277 w 239687"/>
              <a:gd name="connsiteY578" fmla="*/ 94497 h 527456"/>
              <a:gd name="connsiteX579" fmla="*/ 155857 w 239687"/>
              <a:gd name="connsiteY579" fmla="*/ 96155 h 527456"/>
              <a:gd name="connsiteX580" fmla="*/ 154553 w 239687"/>
              <a:gd name="connsiteY580" fmla="*/ 97136 h 527456"/>
              <a:gd name="connsiteX581" fmla="*/ 153371 w 239687"/>
              <a:gd name="connsiteY581" fmla="*/ 97822 h 527456"/>
              <a:gd name="connsiteX582" fmla="*/ 150743 w 239687"/>
              <a:gd name="connsiteY582" fmla="*/ 97364 h 527456"/>
              <a:gd name="connsiteX583" fmla="*/ 149352 w 239687"/>
              <a:gd name="connsiteY583" fmla="*/ 100117 h 527456"/>
              <a:gd name="connsiteX584" fmla="*/ 147961 w 239687"/>
              <a:gd name="connsiteY584" fmla="*/ 103746 h 527456"/>
              <a:gd name="connsiteX585" fmla="*/ 147847 w 239687"/>
              <a:gd name="connsiteY585" fmla="*/ 105623 h 527456"/>
              <a:gd name="connsiteX586" fmla="*/ 148571 w 239687"/>
              <a:gd name="connsiteY586" fmla="*/ 108575 h 527456"/>
              <a:gd name="connsiteX587" fmla="*/ 148190 w 239687"/>
              <a:gd name="connsiteY587" fmla="*/ 109394 h 527456"/>
              <a:gd name="connsiteX588" fmla="*/ 146771 w 239687"/>
              <a:gd name="connsiteY588" fmla="*/ 110033 h 527456"/>
              <a:gd name="connsiteX589" fmla="*/ 144437 w 239687"/>
              <a:gd name="connsiteY589" fmla="*/ 111357 h 527456"/>
              <a:gd name="connsiteX590" fmla="*/ 142999 w 239687"/>
              <a:gd name="connsiteY590" fmla="*/ 115557 h 527456"/>
              <a:gd name="connsiteX591" fmla="*/ 143056 w 239687"/>
              <a:gd name="connsiteY591" fmla="*/ 119634 h 527456"/>
              <a:gd name="connsiteX592" fmla="*/ 143913 w 239687"/>
              <a:gd name="connsiteY592" fmla="*/ 121025 h 527456"/>
              <a:gd name="connsiteX593" fmla="*/ 145523 w 239687"/>
              <a:gd name="connsiteY593" fmla="*/ 121634 h 527456"/>
              <a:gd name="connsiteX594" fmla="*/ 146675 w 239687"/>
              <a:gd name="connsiteY594" fmla="*/ 122882 h 527456"/>
              <a:gd name="connsiteX595" fmla="*/ 146790 w 239687"/>
              <a:gd name="connsiteY595" fmla="*/ 124844 h 527456"/>
              <a:gd name="connsiteX596" fmla="*/ 147781 w 239687"/>
              <a:gd name="connsiteY596" fmla="*/ 127292 h 527456"/>
              <a:gd name="connsiteX597" fmla="*/ 147314 w 239687"/>
              <a:gd name="connsiteY597" fmla="*/ 130140 h 527456"/>
              <a:gd name="connsiteX598" fmla="*/ 144037 w 239687"/>
              <a:gd name="connsiteY598" fmla="*/ 134283 h 527456"/>
              <a:gd name="connsiteX599" fmla="*/ 143942 w 239687"/>
              <a:gd name="connsiteY599" fmla="*/ 136541 h 527456"/>
              <a:gd name="connsiteX600" fmla="*/ 145685 w 239687"/>
              <a:gd name="connsiteY600" fmla="*/ 137236 h 527456"/>
              <a:gd name="connsiteX601" fmla="*/ 147190 w 239687"/>
              <a:gd name="connsiteY601" fmla="*/ 136912 h 527456"/>
              <a:gd name="connsiteX602" fmla="*/ 149047 w 239687"/>
              <a:gd name="connsiteY602" fmla="*/ 135931 h 527456"/>
              <a:gd name="connsiteX603" fmla="*/ 151229 w 239687"/>
              <a:gd name="connsiteY603" fmla="*/ 134350 h 527456"/>
              <a:gd name="connsiteX604" fmla="*/ 156029 w 239687"/>
              <a:gd name="connsiteY604" fmla="*/ 132045 h 527456"/>
              <a:gd name="connsiteX605" fmla="*/ 161258 w 239687"/>
              <a:gd name="connsiteY605" fmla="*/ 130730 h 527456"/>
              <a:gd name="connsiteX606" fmla="*/ 165392 w 239687"/>
              <a:gd name="connsiteY606" fmla="*/ 130483 h 527456"/>
              <a:gd name="connsiteX607" fmla="*/ 168926 w 239687"/>
              <a:gd name="connsiteY607" fmla="*/ 130578 h 527456"/>
              <a:gd name="connsiteX608" fmla="*/ 170659 w 239687"/>
              <a:gd name="connsiteY608" fmla="*/ 131064 h 527456"/>
              <a:gd name="connsiteX609" fmla="*/ 171183 w 239687"/>
              <a:gd name="connsiteY609" fmla="*/ 131912 h 527456"/>
              <a:gd name="connsiteX610" fmla="*/ 176022 w 239687"/>
              <a:gd name="connsiteY610" fmla="*/ 130568 h 527456"/>
              <a:gd name="connsiteX611" fmla="*/ 177032 w 239687"/>
              <a:gd name="connsiteY611" fmla="*/ 130492 h 527456"/>
              <a:gd name="connsiteX612" fmla="*/ 177908 w 239687"/>
              <a:gd name="connsiteY612" fmla="*/ 130416 h 527456"/>
              <a:gd name="connsiteX613" fmla="*/ 177879 w 239687"/>
              <a:gd name="connsiteY613" fmla="*/ 131311 h 527456"/>
              <a:gd name="connsiteX614" fmla="*/ 174336 w 239687"/>
              <a:gd name="connsiteY614" fmla="*/ 134998 h 527456"/>
              <a:gd name="connsiteX615" fmla="*/ 173679 w 239687"/>
              <a:gd name="connsiteY615" fmla="*/ 136712 h 527456"/>
              <a:gd name="connsiteX616" fmla="*/ 173793 w 239687"/>
              <a:gd name="connsiteY616" fmla="*/ 138551 h 527456"/>
              <a:gd name="connsiteX617" fmla="*/ 175241 w 239687"/>
              <a:gd name="connsiteY617" fmla="*/ 140255 h 527456"/>
              <a:gd name="connsiteX618" fmla="*/ 176641 w 239687"/>
              <a:gd name="connsiteY618" fmla="*/ 141570 h 527456"/>
              <a:gd name="connsiteX619" fmla="*/ 177832 w 239687"/>
              <a:gd name="connsiteY619" fmla="*/ 144866 h 527456"/>
              <a:gd name="connsiteX620" fmla="*/ 176908 w 239687"/>
              <a:gd name="connsiteY620" fmla="*/ 147876 h 527456"/>
              <a:gd name="connsiteX621" fmla="*/ 177498 w 239687"/>
              <a:gd name="connsiteY621" fmla="*/ 148971 h 527456"/>
              <a:gd name="connsiteX622" fmla="*/ 178537 w 239687"/>
              <a:gd name="connsiteY622" fmla="*/ 150200 h 527456"/>
              <a:gd name="connsiteX623" fmla="*/ 179165 w 239687"/>
              <a:gd name="connsiteY623" fmla="*/ 151933 h 527456"/>
              <a:gd name="connsiteX624" fmla="*/ 179251 w 239687"/>
              <a:gd name="connsiteY624" fmla="*/ 154038 h 527456"/>
              <a:gd name="connsiteX625" fmla="*/ 178661 w 239687"/>
              <a:gd name="connsiteY625" fmla="*/ 157401 h 527456"/>
              <a:gd name="connsiteX626" fmla="*/ 183775 w 239687"/>
              <a:gd name="connsiteY626" fmla="*/ 159153 h 527456"/>
              <a:gd name="connsiteX627" fmla="*/ 188195 w 239687"/>
              <a:gd name="connsiteY627" fmla="*/ 159944 h 527456"/>
              <a:gd name="connsiteX628" fmla="*/ 191414 w 239687"/>
              <a:gd name="connsiteY628" fmla="*/ 160153 h 527456"/>
              <a:gd name="connsiteX629" fmla="*/ 193481 w 239687"/>
              <a:gd name="connsiteY629" fmla="*/ 160925 h 527456"/>
              <a:gd name="connsiteX630" fmla="*/ 194729 w 239687"/>
              <a:gd name="connsiteY630" fmla="*/ 161592 h 527456"/>
              <a:gd name="connsiteX631" fmla="*/ 195606 w 239687"/>
              <a:gd name="connsiteY631" fmla="*/ 162792 h 527456"/>
              <a:gd name="connsiteX632" fmla="*/ 195862 w 239687"/>
              <a:gd name="connsiteY632" fmla="*/ 164106 h 527456"/>
              <a:gd name="connsiteX633" fmla="*/ 194786 w 239687"/>
              <a:gd name="connsiteY633" fmla="*/ 165030 h 527456"/>
              <a:gd name="connsiteX634" fmla="*/ 192605 w 239687"/>
              <a:gd name="connsiteY634" fmla="*/ 167973 h 527456"/>
              <a:gd name="connsiteX635" fmla="*/ 191348 w 239687"/>
              <a:gd name="connsiteY635" fmla="*/ 171907 h 527456"/>
              <a:gd name="connsiteX636" fmla="*/ 191481 w 239687"/>
              <a:gd name="connsiteY636" fmla="*/ 174850 h 527456"/>
              <a:gd name="connsiteX637" fmla="*/ 191328 w 239687"/>
              <a:gd name="connsiteY637" fmla="*/ 177403 h 527456"/>
              <a:gd name="connsiteX638" fmla="*/ 188795 w 239687"/>
              <a:gd name="connsiteY638" fmla="*/ 181080 h 527456"/>
              <a:gd name="connsiteX639" fmla="*/ 187795 w 239687"/>
              <a:gd name="connsiteY639" fmla="*/ 183604 h 527456"/>
              <a:gd name="connsiteX640" fmla="*/ 186909 w 239687"/>
              <a:gd name="connsiteY640" fmla="*/ 186185 h 527456"/>
              <a:gd name="connsiteX641" fmla="*/ 186937 w 239687"/>
              <a:gd name="connsiteY641" fmla="*/ 187309 h 527456"/>
              <a:gd name="connsiteX642" fmla="*/ 187461 w 239687"/>
              <a:gd name="connsiteY642" fmla="*/ 188090 h 527456"/>
              <a:gd name="connsiteX643" fmla="*/ 188538 w 239687"/>
              <a:gd name="connsiteY643" fmla="*/ 188547 h 527456"/>
              <a:gd name="connsiteX644" fmla="*/ 190405 w 239687"/>
              <a:gd name="connsiteY644" fmla="*/ 188823 h 527456"/>
              <a:gd name="connsiteX645" fmla="*/ 192691 w 239687"/>
              <a:gd name="connsiteY645" fmla="*/ 188528 h 527456"/>
              <a:gd name="connsiteX646" fmla="*/ 198139 w 239687"/>
              <a:gd name="connsiteY646" fmla="*/ 189147 h 527456"/>
              <a:gd name="connsiteX647" fmla="*/ 204359 w 239687"/>
              <a:gd name="connsiteY647" fmla="*/ 190281 h 527456"/>
              <a:gd name="connsiteX648" fmla="*/ 206826 w 239687"/>
              <a:gd name="connsiteY648" fmla="*/ 190900 h 527456"/>
              <a:gd name="connsiteX649" fmla="*/ 207636 w 239687"/>
              <a:gd name="connsiteY649" fmla="*/ 192043 h 527456"/>
              <a:gd name="connsiteX650" fmla="*/ 207436 w 239687"/>
              <a:gd name="connsiteY650" fmla="*/ 194529 h 527456"/>
              <a:gd name="connsiteX651" fmla="*/ 207045 w 239687"/>
              <a:gd name="connsiteY651" fmla="*/ 196844 h 527456"/>
              <a:gd name="connsiteX652" fmla="*/ 207445 w 239687"/>
              <a:gd name="connsiteY652" fmla="*/ 198625 h 527456"/>
              <a:gd name="connsiteX653" fmla="*/ 208445 w 239687"/>
              <a:gd name="connsiteY653" fmla="*/ 200253 h 527456"/>
              <a:gd name="connsiteX654" fmla="*/ 210131 w 239687"/>
              <a:gd name="connsiteY654" fmla="*/ 200796 h 527456"/>
              <a:gd name="connsiteX655" fmla="*/ 211579 w 239687"/>
              <a:gd name="connsiteY655" fmla="*/ 201425 h 527456"/>
              <a:gd name="connsiteX656" fmla="*/ 211855 w 239687"/>
              <a:gd name="connsiteY656" fmla="*/ 202673 h 527456"/>
              <a:gd name="connsiteX657" fmla="*/ 211407 w 239687"/>
              <a:gd name="connsiteY657" fmla="*/ 204368 h 527456"/>
              <a:gd name="connsiteX658" fmla="*/ 212141 w 239687"/>
              <a:gd name="connsiteY658" fmla="*/ 205702 h 527456"/>
              <a:gd name="connsiteX659" fmla="*/ 212970 w 239687"/>
              <a:gd name="connsiteY659" fmla="*/ 206578 h 527456"/>
              <a:gd name="connsiteX660" fmla="*/ 214760 w 239687"/>
              <a:gd name="connsiteY660" fmla="*/ 207083 h 527456"/>
              <a:gd name="connsiteX661" fmla="*/ 218389 w 239687"/>
              <a:gd name="connsiteY661" fmla="*/ 205997 h 527456"/>
              <a:gd name="connsiteX662" fmla="*/ 220932 w 239687"/>
              <a:gd name="connsiteY662" fmla="*/ 206483 h 527456"/>
              <a:gd name="connsiteX663" fmla="*/ 223228 w 239687"/>
              <a:gd name="connsiteY663" fmla="*/ 207226 h 527456"/>
              <a:gd name="connsiteX664" fmla="*/ 225180 w 239687"/>
              <a:gd name="connsiteY664" fmla="*/ 206835 h 527456"/>
              <a:gd name="connsiteX665" fmla="*/ 227114 w 239687"/>
              <a:gd name="connsiteY665" fmla="*/ 205883 h 527456"/>
              <a:gd name="connsiteX666" fmla="*/ 231343 w 239687"/>
              <a:gd name="connsiteY666" fmla="*/ 201587 h 527456"/>
              <a:gd name="connsiteX667" fmla="*/ 236268 w 239687"/>
              <a:gd name="connsiteY667" fmla="*/ 199263 h 527456"/>
              <a:gd name="connsiteX668" fmla="*/ 237887 w 239687"/>
              <a:gd name="connsiteY668" fmla="*/ 198711 h 527456"/>
              <a:gd name="connsiteX669" fmla="*/ 238973 w 239687"/>
              <a:gd name="connsiteY669" fmla="*/ 198987 h 527456"/>
              <a:gd name="connsiteX670" fmla="*/ 239239 w 239687"/>
              <a:gd name="connsiteY670" fmla="*/ 199282 h 527456"/>
              <a:gd name="connsiteX671" fmla="*/ 239173 w 239687"/>
              <a:gd name="connsiteY671" fmla="*/ 200158 h 527456"/>
              <a:gd name="connsiteX672" fmla="*/ 239687 w 239687"/>
              <a:gd name="connsiteY672" fmla="*/ 203692 h 527456"/>
              <a:gd name="connsiteX673" fmla="*/ 239477 w 239687"/>
              <a:gd name="connsiteY673" fmla="*/ 204111 h 527456"/>
              <a:gd name="connsiteX674" fmla="*/ 22174 w 239687"/>
              <a:gd name="connsiteY674" fmla="*/ 250822 h 527456"/>
              <a:gd name="connsiteX675" fmla="*/ 22527 w 239687"/>
              <a:gd name="connsiteY675" fmla="*/ 253508 h 527456"/>
              <a:gd name="connsiteX676" fmla="*/ 21241 w 239687"/>
              <a:gd name="connsiteY676" fmla="*/ 252403 h 527456"/>
              <a:gd name="connsiteX677" fmla="*/ 19565 w 239687"/>
              <a:gd name="connsiteY677" fmla="*/ 248669 h 527456"/>
              <a:gd name="connsiteX678" fmla="*/ 19612 w 239687"/>
              <a:gd name="connsiteY678" fmla="*/ 246221 h 527456"/>
              <a:gd name="connsiteX679" fmla="*/ 20812 w 239687"/>
              <a:gd name="connsiteY679" fmla="*/ 247364 h 527456"/>
              <a:gd name="connsiteX680" fmla="*/ 22174 w 239687"/>
              <a:gd name="connsiteY680" fmla="*/ 250822 h 527456"/>
              <a:gd name="connsiteX681" fmla="*/ 35052 w 239687"/>
              <a:gd name="connsiteY681" fmla="*/ 251708 h 527456"/>
              <a:gd name="connsiteX682" fmla="*/ 35633 w 239687"/>
              <a:gd name="connsiteY682" fmla="*/ 255603 h 527456"/>
              <a:gd name="connsiteX683" fmla="*/ 33804 w 239687"/>
              <a:gd name="connsiteY683" fmla="*/ 254146 h 527456"/>
              <a:gd name="connsiteX684" fmla="*/ 33128 w 239687"/>
              <a:gd name="connsiteY684" fmla="*/ 252136 h 527456"/>
              <a:gd name="connsiteX685" fmla="*/ 32947 w 239687"/>
              <a:gd name="connsiteY685" fmla="*/ 250079 h 527456"/>
              <a:gd name="connsiteX686" fmla="*/ 35052 w 239687"/>
              <a:gd name="connsiteY686" fmla="*/ 251708 h 527456"/>
              <a:gd name="connsiteX687" fmla="*/ 41014 w 239687"/>
              <a:gd name="connsiteY687" fmla="*/ 261147 h 527456"/>
              <a:gd name="connsiteX688" fmla="*/ 44072 w 239687"/>
              <a:gd name="connsiteY688" fmla="*/ 263480 h 527456"/>
              <a:gd name="connsiteX689" fmla="*/ 45291 w 239687"/>
              <a:gd name="connsiteY689" fmla="*/ 263319 h 527456"/>
              <a:gd name="connsiteX690" fmla="*/ 47187 w 239687"/>
              <a:gd name="connsiteY690" fmla="*/ 264795 h 527456"/>
              <a:gd name="connsiteX691" fmla="*/ 47234 w 239687"/>
              <a:gd name="connsiteY691" fmla="*/ 265376 h 527456"/>
              <a:gd name="connsiteX692" fmla="*/ 46873 w 239687"/>
              <a:gd name="connsiteY692" fmla="*/ 266576 h 527456"/>
              <a:gd name="connsiteX693" fmla="*/ 46015 w 239687"/>
              <a:gd name="connsiteY693" fmla="*/ 267519 h 527456"/>
              <a:gd name="connsiteX694" fmla="*/ 43701 w 239687"/>
              <a:gd name="connsiteY694" fmla="*/ 268462 h 527456"/>
              <a:gd name="connsiteX695" fmla="*/ 42110 w 239687"/>
              <a:gd name="connsiteY695" fmla="*/ 267700 h 527456"/>
              <a:gd name="connsiteX696" fmla="*/ 41481 w 239687"/>
              <a:gd name="connsiteY696" fmla="*/ 265147 h 527456"/>
              <a:gd name="connsiteX697" fmla="*/ 39614 w 239687"/>
              <a:gd name="connsiteY697" fmla="*/ 263947 h 527456"/>
              <a:gd name="connsiteX698" fmla="*/ 39128 w 239687"/>
              <a:gd name="connsiteY698" fmla="*/ 262928 h 527456"/>
              <a:gd name="connsiteX699" fmla="*/ 40310 w 239687"/>
              <a:gd name="connsiteY699" fmla="*/ 261537 h 527456"/>
              <a:gd name="connsiteX700" fmla="*/ 41014 w 239687"/>
              <a:gd name="connsiteY700" fmla="*/ 261147 h 527456"/>
              <a:gd name="connsiteX701" fmla="*/ 40377 w 239687"/>
              <a:gd name="connsiteY701" fmla="*/ 285721 h 527456"/>
              <a:gd name="connsiteX702" fmla="*/ 39929 w 239687"/>
              <a:gd name="connsiteY702" fmla="*/ 285960 h 527456"/>
              <a:gd name="connsiteX703" fmla="*/ 37148 w 239687"/>
              <a:gd name="connsiteY703" fmla="*/ 283607 h 527456"/>
              <a:gd name="connsiteX704" fmla="*/ 34947 w 239687"/>
              <a:gd name="connsiteY704" fmla="*/ 280578 h 527456"/>
              <a:gd name="connsiteX705" fmla="*/ 38443 w 239687"/>
              <a:gd name="connsiteY705" fmla="*/ 279978 h 527456"/>
              <a:gd name="connsiteX706" fmla="*/ 41815 w 239687"/>
              <a:gd name="connsiteY706" fmla="*/ 280635 h 527456"/>
              <a:gd name="connsiteX707" fmla="*/ 41833 w 239687"/>
              <a:gd name="connsiteY707" fmla="*/ 282245 h 527456"/>
              <a:gd name="connsiteX708" fmla="*/ 41110 w 239687"/>
              <a:gd name="connsiteY708" fmla="*/ 284836 h 527456"/>
              <a:gd name="connsiteX709" fmla="*/ 40377 w 239687"/>
              <a:gd name="connsiteY709" fmla="*/ 285721 h 527456"/>
              <a:gd name="connsiteX710" fmla="*/ 144209 w 239687"/>
              <a:gd name="connsiteY710" fmla="*/ 353444 h 527456"/>
              <a:gd name="connsiteX711" fmla="*/ 143199 w 239687"/>
              <a:gd name="connsiteY711" fmla="*/ 353806 h 527456"/>
              <a:gd name="connsiteX712" fmla="*/ 141684 w 239687"/>
              <a:gd name="connsiteY712" fmla="*/ 351996 h 527456"/>
              <a:gd name="connsiteX713" fmla="*/ 141380 w 239687"/>
              <a:gd name="connsiteY713" fmla="*/ 347691 h 527456"/>
              <a:gd name="connsiteX714" fmla="*/ 142647 w 239687"/>
              <a:gd name="connsiteY714" fmla="*/ 346700 h 527456"/>
              <a:gd name="connsiteX715" fmla="*/ 143323 w 239687"/>
              <a:gd name="connsiteY715" fmla="*/ 346462 h 527456"/>
              <a:gd name="connsiteX716" fmla="*/ 144313 w 239687"/>
              <a:gd name="connsiteY716" fmla="*/ 346996 h 527456"/>
              <a:gd name="connsiteX717" fmla="*/ 144694 w 239687"/>
              <a:gd name="connsiteY717" fmla="*/ 347691 h 527456"/>
              <a:gd name="connsiteX718" fmla="*/ 144866 w 239687"/>
              <a:gd name="connsiteY718" fmla="*/ 348558 h 527456"/>
              <a:gd name="connsiteX719" fmla="*/ 144599 w 239687"/>
              <a:gd name="connsiteY719" fmla="*/ 349444 h 527456"/>
              <a:gd name="connsiteX720" fmla="*/ 144209 w 239687"/>
              <a:gd name="connsiteY720" fmla="*/ 353444 h 527456"/>
              <a:gd name="connsiteX721" fmla="*/ 61389 w 239687"/>
              <a:gd name="connsiteY721" fmla="*/ 361940 h 527456"/>
              <a:gd name="connsiteX722" fmla="*/ 59646 w 239687"/>
              <a:gd name="connsiteY722" fmla="*/ 364636 h 527456"/>
              <a:gd name="connsiteX723" fmla="*/ 59007 w 239687"/>
              <a:gd name="connsiteY723" fmla="*/ 360607 h 527456"/>
              <a:gd name="connsiteX724" fmla="*/ 61836 w 239687"/>
              <a:gd name="connsiteY724" fmla="*/ 358369 h 527456"/>
              <a:gd name="connsiteX725" fmla="*/ 63236 w 239687"/>
              <a:gd name="connsiteY725" fmla="*/ 356225 h 527456"/>
              <a:gd name="connsiteX726" fmla="*/ 64713 w 239687"/>
              <a:gd name="connsiteY726" fmla="*/ 354768 h 527456"/>
              <a:gd name="connsiteX727" fmla="*/ 65180 w 239687"/>
              <a:gd name="connsiteY727" fmla="*/ 356549 h 527456"/>
              <a:gd name="connsiteX728" fmla="*/ 63779 w 239687"/>
              <a:gd name="connsiteY728" fmla="*/ 359921 h 527456"/>
              <a:gd name="connsiteX729" fmla="*/ 61389 w 239687"/>
              <a:gd name="connsiteY729" fmla="*/ 361940 h 527456"/>
              <a:gd name="connsiteX730" fmla="*/ 70161 w 239687"/>
              <a:gd name="connsiteY730" fmla="*/ 365436 h 527456"/>
              <a:gd name="connsiteX731" fmla="*/ 69609 w 239687"/>
              <a:gd name="connsiteY731" fmla="*/ 366141 h 527456"/>
              <a:gd name="connsiteX732" fmla="*/ 68513 w 239687"/>
              <a:gd name="connsiteY732" fmla="*/ 365636 h 527456"/>
              <a:gd name="connsiteX733" fmla="*/ 68256 w 239687"/>
              <a:gd name="connsiteY733" fmla="*/ 365331 h 527456"/>
              <a:gd name="connsiteX734" fmla="*/ 70780 w 239687"/>
              <a:gd name="connsiteY734" fmla="*/ 362293 h 527456"/>
              <a:gd name="connsiteX735" fmla="*/ 71047 w 239687"/>
              <a:gd name="connsiteY735" fmla="*/ 363426 h 527456"/>
              <a:gd name="connsiteX736" fmla="*/ 70161 w 239687"/>
              <a:gd name="connsiteY736" fmla="*/ 365436 h 527456"/>
              <a:gd name="connsiteX737" fmla="*/ 164002 w 239687"/>
              <a:gd name="connsiteY737" fmla="*/ 440074 h 527456"/>
              <a:gd name="connsiteX738" fmla="*/ 163830 w 239687"/>
              <a:gd name="connsiteY738" fmla="*/ 444551 h 527456"/>
              <a:gd name="connsiteX739" fmla="*/ 162487 w 239687"/>
              <a:gd name="connsiteY739" fmla="*/ 442388 h 527456"/>
              <a:gd name="connsiteX740" fmla="*/ 162268 w 239687"/>
              <a:gd name="connsiteY740" fmla="*/ 439921 h 527456"/>
              <a:gd name="connsiteX741" fmla="*/ 162373 w 239687"/>
              <a:gd name="connsiteY741" fmla="*/ 437626 h 527456"/>
              <a:gd name="connsiteX742" fmla="*/ 162658 w 239687"/>
              <a:gd name="connsiteY742" fmla="*/ 437254 h 527456"/>
              <a:gd name="connsiteX743" fmla="*/ 162744 w 239687"/>
              <a:gd name="connsiteY743" fmla="*/ 437607 h 527456"/>
              <a:gd name="connsiteX744" fmla="*/ 163544 w 239687"/>
              <a:gd name="connsiteY744" fmla="*/ 438636 h 527456"/>
              <a:gd name="connsiteX745" fmla="*/ 164002 w 239687"/>
              <a:gd name="connsiteY745" fmla="*/ 440074 h 527456"/>
              <a:gd name="connsiteX746" fmla="*/ 166631 w 239687"/>
              <a:gd name="connsiteY746" fmla="*/ 453723 h 527456"/>
              <a:gd name="connsiteX747" fmla="*/ 167230 w 239687"/>
              <a:gd name="connsiteY747" fmla="*/ 454476 h 527456"/>
              <a:gd name="connsiteX748" fmla="*/ 168087 w 239687"/>
              <a:gd name="connsiteY748" fmla="*/ 454457 h 527456"/>
              <a:gd name="connsiteX749" fmla="*/ 167850 w 239687"/>
              <a:gd name="connsiteY749" fmla="*/ 457114 h 527456"/>
              <a:gd name="connsiteX750" fmla="*/ 165754 w 239687"/>
              <a:gd name="connsiteY750" fmla="*/ 460381 h 527456"/>
              <a:gd name="connsiteX751" fmla="*/ 164506 w 239687"/>
              <a:gd name="connsiteY751" fmla="*/ 460858 h 527456"/>
              <a:gd name="connsiteX752" fmla="*/ 163954 w 239687"/>
              <a:gd name="connsiteY752" fmla="*/ 460858 h 527456"/>
              <a:gd name="connsiteX753" fmla="*/ 164421 w 239687"/>
              <a:gd name="connsiteY753" fmla="*/ 456086 h 527456"/>
              <a:gd name="connsiteX754" fmla="*/ 163649 w 239687"/>
              <a:gd name="connsiteY754" fmla="*/ 453361 h 527456"/>
              <a:gd name="connsiteX755" fmla="*/ 163906 w 239687"/>
              <a:gd name="connsiteY755" fmla="*/ 451552 h 527456"/>
              <a:gd name="connsiteX756" fmla="*/ 166154 w 239687"/>
              <a:gd name="connsiteY756" fmla="*/ 452390 h 527456"/>
              <a:gd name="connsiteX757" fmla="*/ 166631 w 239687"/>
              <a:gd name="connsiteY757" fmla="*/ 453723 h 527456"/>
              <a:gd name="connsiteX758" fmla="*/ 157334 w 239687"/>
              <a:gd name="connsiteY758" fmla="*/ 459381 h 527456"/>
              <a:gd name="connsiteX759" fmla="*/ 157172 w 239687"/>
              <a:gd name="connsiteY759" fmla="*/ 460372 h 527456"/>
              <a:gd name="connsiteX760" fmla="*/ 155629 w 239687"/>
              <a:gd name="connsiteY760" fmla="*/ 462401 h 527456"/>
              <a:gd name="connsiteX761" fmla="*/ 154267 w 239687"/>
              <a:gd name="connsiteY761" fmla="*/ 461220 h 527456"/>
              <a:gd name="connsiteX762" fmla="*/ 153924 w 239687"/>
              <a:gd name="connsiteY762" fmla="*/ 460581 h 527456"/>
              <a:gd name="connsiteX763" fmla="*/ 155305 w 239687"/>
              <a:gd name="connsiteY763" fmla="*/ 459276 h 527456"/>
              <a:gd name="connsiteX764" fmla="*/ 156772 w 239687"/>
              <a:gd name="connsiteY764" fmla="*/ 459467 h 527456"/>
              <a:gd name="connsiteX765" fmla="*/ 157163 w 239687"/>
              <a:gd name="connsiteY765" fmla="*/ 459172 h 527456"/>
              <a:gd name="connsiteX766" fmla="*/ 157334 w 239687"/>
              <a:gd name="connsiteY766" fmla="*/ 459381 h 527456"/>
              <a:gd name="connsiteX767" fmla="*/ 159220 w 239687"/>
              <a:gd name="connsiteY767" fmla="*/ 465896 h 527456"/>
              <a:gd name="connsiteX768" fmla="*/ 158905 w 239687"/>
              <a:gd name="connsiteY768" fmla="*/ 466049 h 527456"/>
              <a:gd name="connsiteX769" fmla="*/ 158468 w 239687"/>
              <a:gd name="connsiteY769" fmla="*/ 465963 h 527456"/>
              <a:gd name="connsiteX770" fmla="*/ 157582 w 239687"/>
              <a:gd name="connsiteY770" fmla="*/ 465525 h 527456"/>
              <a:gd name="connsiteX771" fmla="*/ 156563 w 239687"/>
              <a:gd name="connsiteY771" fmla="*/ 463677 h 527456"/>
              <a:gd name="connsiteX772" fmla="*/ 157106 w 239687"/>
              <a:gd name="connsiteY772" fmla="*/ 462381 h 527456"/>
              <a:gd name="connsiteX773" fmla="*/ 157477 w 239687"/>
              <a:gd name="connsiteY773" fmla="*/ 462067 h 527456"/>
              <a:gd name="connsiteX774" fmla="*/ 158372 w 239687"/>
              <a:gd name="connsiteY774" fmla="*/ 462172 h 527456"/>
              <a:gd name="connsiteX775" fmla="*/ 158848 w 239687"/>
              <a:gd name="connsiteY775" fmla="*/ 462420 h 527456"/>
              <a:gd name="connsiteX776" fmla="*/ 159010 w 239687"/>
              <a:gd name="connsiteY776" fmla="*/ 462896 h 527456"/>
              <a:gd name="connsiteX777" fmla="*/ 158753 w 239687"/>
              <a:gd name="connsiteY777" fmla="*/ 463915 h 527456"/>
              <a:gd name="connsiteX778" fmla="*/ 158791 w 239687"/>
              <a:gd name="connsiteY778" fmla="*/ 464791 h 527456"/>
              <a:gd name="connsiteX779" fmla="*/ 159220 w 239687"/>
              <a:gd name="connsiteY779" fmla="*/ 465896 h 527456"/>
              <a:gd name="connsiteX780" fmla="*/ 169364 w 239687"/>
              <a:gd name="connsiteY780" fmla="*/ 472554 h 527456"/>
              <a:gd name="connsiteX781" fmla="*/ 168250 w 239687"/>
              <a:gd name="connsiteY781" fmla="*/ 472707 h 527456"/>
              <a:gd name="connsiteX782" fmla="*/ 167716 w 239687"/>
              <a:gd name="connsiteY782" fmla="*/ 468316 h 527456"/>
              <a:gd name="connsiteX783" fmla="*/ 168030 w 239687"/>
              <a:gd name="connsiteY783" fmla="*/ 467687 h 527456"/>
              <a:gd name="connsiteX784" fmla="*/ 169612 w 239687"/>
              <a:gd name="connsiteY784" fmla="*/ 469840 h 527456"/>
              <a:gd name="connsiteX785" fmla="*/ 171859 w 239687"/>
              <a:gd name="connsiteY785" fmla="*/ 471154 h 527456"/>
              <a:gd name="connsiteX786" fmla="*/ 170974 w 239687"/>
              <a:gd name="connsiteY786" fmla="*/ 472011 h 527456"/>
              <a:gd name="connsiteX787" fmla="*/ 169364 w 239687"/>
              <a:gd name="connsiteY787" fmla="*/ 472554 h 527456"/>
              <a:gd name="connsiteX788" fmla="*/ 157582 w 239687"/>
              <a:gd name="connsiteY788" fmla="*/ 478326 h 527456"/>
              <a:gd name="connsiteX789" fmla="*/ 157791 w 239687"/>
              <a:gd name="connsiteY789" fmla="*/ 479831 h 527456"/>
              <a:gd name="connsiteX790" fmla="*/ 156124 w 239687"/>
              <a:gd name="connsiteY790" fmla="*/ 478231 h 527456"/>
              <a:gd name="connsiteX791" fmla="*/ 155839 w 239687"/>
              <a:gd name="connsiteY791" fmla="*/ 473773 h 527456"/>
              <a:gd name="connsiteX792" fmla="*/ 157153 w 239687"/>
              <a:gd name="connsiteY792" fmla="*/ 476583 h 527456"/>
              <a:gd name="connsiteX793" fmla="*/ 157725 w 239687"/>
              <a:gd name="connsiteY793" fmla="*/ 477221 h 527456"/>
              <a:gd name="connsiteX794" fmla="*/ 157582 w 239687"/>
              <a:gd name="connsiteY794" fmla="*/ 478326 h 527456"/>
              <a:gd name="connsiteX795" fmla="*/ 170364 w 239687"/>
              <a:gd name="connsiteY795" fmla="*/ 476898 h 527456"/>
              <a:gd name="connsiteX796" fmla="*/ 169688 w 239687"/>
              <a:gd name="connsiteY796" fmla="*/ 482489 h 527456"/>
              <a:gd name="connsiteX797" fmla="*/ 167993 w 239687"/>
              <a:gd name="connsiteY797" fmla="*/ 481717 h 527456"/>
              <a:gd name="connsiteX798" fmla="*/ 167183 w 239687"/>
              <a:gd name="connsiteY798" fmla="*/ 481717 h 527456"/>
              <a:gd name="connsiteX799" fmla="*/ 166173 w 239687"/>
              <a:gd name="connsiteY799" fmla="*/ 478555 h 527456"/>
              <a:gd name="connsiteX800" fmla="*/ 166249 w 239687"/>
              <a:gd name="connsiteY800" fmla="*/ 477707 h 527456"/>
              <a:gd name="connsiteX801" fmla="*/ 165640 w 239687"/>
              <a:gd name="connsiteY801" fmla="*/ 475631 h 527456"/>
              <a:gd name="connsiteX802" fmla="*/ 169573 w 239687"/>
              <a:gd name="connsiteY802" fmla="*/ 475269 h 527456"/>
              <a:gd name="connsiteX803" fmla="*/ 170364 w 239687"/>
              <a:gd name="connsiteY803" fmla="*/ 476898 h 527456"/>
              <a:gd name="connsiteX804" fmla="*/ 161487 w 239687"/>
              <a:gd name="connsiteY804" fmla="*/ 484137 h 527456"/>
              <a:gd name="connsiteX805" fmla="*/ 161334 w 239687"/>
              <a:gd name="connsiteY805" fmla="*/ 484746 h 527456"/>
              <a:gd name="connsiteX806" fmla="*/ 161154 w 239687"/>
              <a:gd name="connsiteY806" fmla="*/ 484727 h 527456"/>
              <a:gd name="connsiteX807" fmla="*/ 160554 w 239687"/>
              <a:gd name="connsiteY807" fmla="*/ 484299 h 527456"/>
              <a:gd name="connsiteX808" fmla="*/ 160925 w 239687"/>
              <a:gd name="connsiteY808" fmla="*/ 481727 h 527456"/>
              <a:gd name="connsiteX809" fmla="*/ 161934 w 239687"/>
              <a:gd name="connsiteY809" fmla="*/ 479622 h 527456"/>
              <a:gd name="connsiteX810" fmla="*/ 162973 w 239687"/>
              <a:gd name="connsiteY810" fmla="*/ 476536 h 527456"/>
              <a:gd name="connsiteX811" fmla="*/ 163554 w 239687"/>
              <a:gd name="connsiteY811" fmla="*/ 475869 h 527456"/>
              <a:gd name="connsiteX812" fmla="*/ 163763 w 239687"/>
              <a:gd name="connsiteY812" fmla="*/ 477498 h 527456"/>
              <a:gd name="connsiteX813" fmla="*/ 163125 w 239687"/>
              <a:gd name="connsiteY813" fmla="*/ 480993 h 527456"/>
              <a:gd name="connsiteX814" fmla="*/ 162582 w 239687"/>
              <a:gd name="connsiteY814" fmla="*/ 482898 h 527456"/>
              <a:gd name="connsiteX815" fmla="*/ 161487 w 239687"/>
              <a:gd name="connsiteY815" fmla="*/ 484137 h 527456"/>
              <a:gd name="connsiteX816" fmla="*/ 170050 w 239687"/>
              <a:gd name="connsiteY816" fmla="*/ 498119 h 527456"/>
              <a:gd name="connsiteX817" fmla="*/ 169440 w 239687"/>
              <a:gd name="connsiteY817" fmla="*/ 498177 h 527456"/>
              <a:gd name="connsiteX818" fmla="*/ 168878 w 239687"/>
              <a:gd name="connsiteY818" fmla="*/ 498043 h 527456"/>
              <a:gd name="connsiteX819" fmla="*/ 168326 w 239687"/>
              <a:gd name="connsiteY819" fmla="*/ 497624 h 527456"/>
              <a:gd name="connsiteX820" fmla="*/ 169640 w 239687"/>
              <a:gd name="connsiteY820" fmla="*/ 494719 h 527456"/>
              <a:gd name="connsiteX821" fmla="*/ 170050 w 239687"/>
              <a:gd name="connsiteY821" fmla="*/ 498119 h 527456"/>
              <a:gd name="connsiteX822" fmla="*/ 161173 w 239687"/>
              <a:gd name="connsiteY822" fmla="*/ 498357 h 527456"/>
              <a:gd name="connsiteX823" fmla="*/ 163401 w 239687"/>
              <a:gd name="connsiteY823" fmla="*/ 503034 h 527456"/>
              <a:gd name="connsiteX824" fmla="*/ 163163 w 239687"/>
              <a:gd name="connsiteY824" fmla="*/ 503758 h 527456"/>
              <a:gd name="connsiteX825" fmla="*/ 162820 w 239687"/>
              <a:gd name="connsiteY825" fmla="*/ 504120 h 527456"/>
              <a:gd name="connsiteX826" fmla="*/ 162287 w 239687"/>
              <a:gd name="connsiteY826" fmla="*/ 503996 h 527456"/>
              <a:gd name="connsiteX827" fmla="*/ 161391 w 239687"/>
              <a:gd name="connsiteY827" fmla="*/ 501472 h 527456"/>
              <a:gd name="connsiteX828" fmla="*/ 159715 w 239687"/>
              <a:gd name="connsiteY828" fmla="*/ 499843 h 527456"/>
              <a:gd name="connsiteX829" fmla="*/ 157705 w 239687"/>
              <a:gd name="connsiteY829" fmla="*/ 500148 h 527456"/>
              <a:gd name="connsiteX830" fmla="*/ 159372 w 239687"/>
              <a:gd name="connsiteY830" fmla="*/ 498081 h 527456"/>
              <a:gd name="connsiteX831" fmla="*/ 160030 w 239687"/>
              <a:gd name="connsiteY831" fmla="*/ 497614 h 527456"/>
              <a:gd name="connsiteX832" fmla="*/ 161173 w 239687"/>
              <a:gd name="connsiteY832" fmla="*/ 498357 h 527456"/>
              <a:gd name="connsiteX833" fmla="*/ 160448 w 239687"/>
              <a:gd name="connsiteY833" fmla="*/ 525885 h 527456"/>
              <a:gd name="connsiteX834" fmla="*/ 159153 w 239687"/>
              <a:gd name="connsiteY834" fmla="*/ 527456 h 527456"/>
              <a:gd name="connsiteX835" fmla="*/ 158715 w 239687"/>
              <a:gd name="connsiteY835" fmla="*/ 527390 h 527456"/>
              <a:gd name="connsiteX836" fmla="*/ 159315 w 239687"/>
              <a:gd name="connsiteY836" fmla="*/ 524780 h 527456"/>
              <a:gd name="connsiteX837" fmla="*/ 161467 w 239687"/>
              <a:gd name="connsiteY837" fmla="*/ 522875 h 527456"/>
              <a:gd name="connsiteX838" fmla="*/ 163363 w 239687"/>
              <a:gd name="connsiteY838" fmla="*/ 522703 h 527456"/>
              <a:gd name="connsiteX839" fmla="*/ 163153 w 239687"/>
              <a:gd name="connsiteY839" fmla="*/ 523884 h 527456"/>
              <a:gd name="connsiteX840" fmla="*/ 161763 w 239687"/>
              <a:gd name="connsiteY840" fmla="*/ 525332 h 527456"/>
              <a:gd name="connsiteX841" fmla="*/ 160448 w 239687"/>
              <a:gd name="connsiteY841" fmla="*/ 525885 h 527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</a:cxnLst>
            <a:rect l="l" t="t" r="r" b="b"/>
            <a:pathLst>
              <a:path w="239687" h="527456">
                <a:moveTo>
                  <a:pt x="239477" y="204111"/>
                </a:moveTo>
                <a:lnTo>
                  <a:pt x="237906" y="206930"/>
                </a:lnTo>
                <a:lnTo>
                  <a:pt x="233819" y="209855"/>
                </a:lnTo>
                <a:lnTo>
                  <a:pt x="230934" y="211341"/>
                </a:lnTo>
                <a:lnTo>
                  <a:pt x="229248" y="211379"/>
                </a:lnTo>
                <a:lnTo>
                  <a:pt x="227819" y="213131"/>
                </a:lnTo>
                <a:lnTo>
                  <a:pt x="226647" y="216579"/>
                </a:lnTo>
                <a:lnTo>
                  <a:pt x="225428" y="218599"/>
                </a:lnTo>
                <a:lnTo>
                  <a:pt x="224171" y="219199"/>
                </a:lnTo>
                <a:lnTo>
                  <a:pt x="223361" y="220504"/>
                </a:lnTo>
                <a:lnTo>
                  <a:pt x="222980" y="222504"/>
                </a:lnTo>
                <a:lnTo>
                  <a:pt x="223704" y="223571"/>
                </a:lnTo>
                <a:lnTo>
                  <a:pt x="225533" y="223714"/>
                </a:lnTo>
                <a:lnTo>
                  <a:pt x="225676" y="224276"/>
                </a:lnTo>
                <a:lnTo>
                  <a:pt x="224133" y="225257"/>
                </a:lnTo>
                <a:lnTo>
                  <a:pt x="222209" y="225600"/>
                </a:lnTo>
                <a:lnTo>
                  <a:pt x="219923" y="225304"/>
                </a:lnTo>
                <a:lnTo>
                  <a:pt x="217741" y="226095"/>
                </a:lnTo>
                <a:lnTo>
                  <a:pt x="215684" y="227952"/>
                </a:lnTo>
                <a:lnTo>
                  <a:pt x="213932" y="231962"/>
                </a:lnTo>
                <a:lnTo>
                  <a:pt x="212484" y="238115"/>
                </a:lnTo>
                <a:lnTo>
                  <a:pt x="212293" y="239696"/>
                </a:lnTo>
                <a:lnTo>
                  <a:pt x="209112" y="237906"/>
                </a:lnTo>
                <a:lnTo>
                  <a:pt x="207788" y="236896"/>
                </a:lnTo>
                <a:lnTo>
                  <a:pt x="206083" y="236639"/>
                </a:lnTo>
                <a:lnTo>
                  <a:pt x="204330" y="237772"/>
                </a:lnTo>
                <a:lnTo>
                  <a:pt x="202939" y="239001"/>
                </a:lnTo>
                <a:lnTo>
                  <a:pt x="201520" y="239449"/>
                </a:lnTo>
                <a:lnTo>
                  <a:pt x="199339" y="239592"/>
                </a:lnTo>
                <a:lnTo>
                  <a:pt x="196482" y="238953"/>
                </a:lnTo>
                <a:lnTo>
                  <a:pt x="194539" y="238382"/>
                </a:lnTo>
                <a:lnTo>
                  <a:pt x="194243" y="238696"/>
                </a:lnTo>
                <a:lnTo>
                  <a:pt x="195300" y="241287"/>
                </a:lnTo>
                <a:lnTo>
                  <a:pt x="195672" y="243354"/>
                </a:lnTo>
                <a:lnTo>
                  <a:pt x="195253" y="244430"/>
                </a:lnTo>
                <a:lnTo>
                  <a:pt x="194329" y="245326"/>
                </a:lnTo>
                <a:lnTo>
                  <a:pt x="192938" y="246031"/>
                </a:lnTo>
                <a:lnTo>
                  <a:pt x="191300" y="246440"/>
                </a:lnTo>
                <a:lnTo>
                  <a:pt x="189852" y="246402"/>
                </a:lnTo>
                <a:lnTo>
                  <a:pt x="187537" y="245421"/>
                </a:lnTo>
                <a:lnTo>
                  <a:pt x="185766" y="245383"/>
                </a:lnTo>
                <a:lnTo>
                  <a:pt x="184252" y="245869"/>
                </a:lnTo>
                <a:lnTo>
                  <a:pt x="183328" y="246593"/>
                </a:lnTo>
                <a:lnTo>
                  <a:pt x="182813" y="247497"/>
                </a:lnTo>
                <a:lnTo>
                  <a:pt x="181918" y="252603"/>
                </a:lnTo>
                <a:lnTo>
                  <a:pt x="181137" y="254194"/>
                </a:lnTo>
                <a:lnTo>
                  <a:pt x="180041" y="255098"/>
                </a:lnTo>
                <a:lnTo>
                  <a:pt x="178946" y="255194"/>
                </a:lnTo>
                <a:lnTo>
                  <a:pt x="177441" y="254946"/>
                </a:lnTo>
                <a:lnTo>
                  <a:pt x="175870" y="255156"/>
                </a:lnTo>
                <a:lnTo>
                  <a:pt x="168735" y="257127"/>
                </a:lnTo>
                <a:lnTo>
                  <a:pt x="167697" y="257318"/>
                </a:lnTo>
                <a:lnTo>
                  <a:pt x="165468" y="257470"/>
                </a:lnTo>
                <a:lnTo>
                  <a:pt x="163392" y="257527"/>
                </a:lnTo>
                <a:lnTo>
                  <a:pt x="161934" y="257432"/>
                </a:lnTo>
                <a:lnTo>
                  <a:pt x="158515" y="255413"/>
                </a:lnTo>
                <a:lnTo>
                  <a:pt x="156858" y="255203"/>
                </a:lnTo>
                <a:lnTo>
                  <a:pt x="155943" y="255775"/>
                </a:lnTo>
                <a:lnTo>
                  <a:pt x="155314" y="258480"/>
                </a:lnTo>
                <a:lnTo>
                  <a:pt x="153314" y="260204"/>
                </a:lnTo>
                <a:lnTo>
                  <a:pt x="150647" y="263947"/>
                </a:lnTo>
                <a:lnTo>
                  <a:pt x="150038" y="269415"/>
                </a:lnTo>
                <a:lnTo>
                  <a:pt x="150304" y="273225"/>
                </a:lnTo>
                <a:lnTo>
                  <a:pt x="147914" y="276996"/>
                </a:lnTo>
                <a:lnTo>
                  <a:pt x="147694" y="278816"/>
                </a:lnTo>
                <a:lnTo>
                  <a:pt x="148980" y="287541"/>
                </a:lnTo>
                <a:lnTo>
                  <a:pt x="148771" y="288455"/>
                </a:lnTo>
                <a:lnTo>
                  <a:pt x="148276" y="288903"/>
                </a:lnTo>
                <a:lnTo>
                  <a:pt x="146780" y="289207"/>
                </a:lnTo>
                <a:lnTo>
                  <a:pt x="144256" y="290122"/>
                </a:lnTo>
                <a:lnTo>
                  <a:pt x="142589" y="290989"/>
                </a:lnTo>
                <a:lnTo>
                  <a:pt x="141789" y="291084"/>
                </a:lnTo>
                <a:lnTo>
                  <a:pt x="139436" y="290436"/>
                </a:lnTo>
                <a:lnTo>
                  <a:pt x="138827" y="290427"/>
                </a:lnTo>
                <a:lnTo>
                  <a:pt x="139008" y="291093"/>
                </a:lnTo>
                <a:lnTo>
                  <a:pt x="140884" y="294865"/>
                </a:lnTo>
                <a:lnTo>
                  <a:pt x="142827" y="296656"/>
                </a:lnTo>
                <a:lnTo>
                  <a:pt x="144856" y="296456"/>
                </a:lnTo>
                <a:lnTo>
                  <a:pt x="145732" y="296808"/>
                </a:lnTo>
                <a:lnTo>
                  <a:pt x="145475" y="297713"/>
                </a:lnTo>
                <a:lnTo>
                  <a:pt x="146256" y="300076"/>
                </a:lnTo>
                <a:lnTo>
                  <a:pt x="148066" y="303886"/>
                </a:lnTo>
                <a:lnTo>
                  <a:pt x="148618" y="306743"/>
                </a:lnTo>
                <a:lnTo>
                  <a:pt x="147514" y="309581"/>
                </a:lnTo>
                <a:lnTo>
                  <a:pt x="147714" y="310601"/>
                </a:lnTo>
                <a:lnTo>
                  <a:pt x="148314" y="311201"/>
                </a:lnTo>
                <a:lnTo>
                  <a:pt x="150028" y="313839"/>
                </a:lnTo>
                <a:lnTo>
                  <a:pt x="153676" y="317963"/>
                </a:lnTo>
                <a:lnTo>
                  <a:pt x="157248" y="322421"/>
                </a:lnTo>
                <a:lnTo>
                  <a:pt x="160230" y="326136"/>
                </a:lnTo>
                <a:lnTo>
                  <a:pt x="162411" y="328708"/>
                </a:lnTo>
                <a:lnTo>
                  <a:pt x="167287" y="333480"/>
                </a:lnTo>
                <a:lnTo>
                  <a:pt x="168154" y="335718"/>
                </a:lnTo>
                <a:lnTo>
                  <a:pt x="168345" y="340233"/>
                </a:lnTo>
                <a:lnTo>
                  <a:pt x="169545" y="342843"/>
                </a:lnTo>
                <a:lnTo>
                  <a:pt x="170659" y="344710"/>
                </a:lnTo>
                <a:lnTo>
                  <a:pt x="171431" y="346272"/>
                </a:lnTo>
                <a:lnTo>
                  <a:pt x="173221" y="351377"/>
                </a:lnTo>
                <a:lnTo>
                  <a:pt x="173984" y="352063"/>
                </a:lnTo>
                <a:lnTo>
                  <a:pt x="177889" y="348958"/>
                </a:lnTo>
                <a:lnTo>
                  <a:pt x="178794" y="349605"/>
                </a:lnTo>
                <a:lnTo>
                  <a:pt x="179308" y="350777"/>
                </a:lnTo>
                <a:lnTo>
                  <a:pt x="179308" y="352263"/>
                </a:lnTo>
                <a:lnTo>
                  <a:pt x="178698" y="353949"/>
                </a:lnTo>
                <a:lnTo>
                  <a:pt x="177432" y="355511"/>
                </a:lnTo>
                <a:lnTo>
                  <a:pt x="171393" y="359112"/>
                </a:lnTo>
                <a:lnTo>
                  <a:pt x="170898" y="362207"/>
                </a:lnTo>
                <a:lnTo>
                  <a:pt x="170479" y="366903"/>
                </a:lnTo>
                <a:lnTo>
                  <a:pt x="170374" y="372666"/>
                </a:lnTo>
                <a:lnTo>
                  <a:pt x="170669" y="376971"/>
                </a:lnTo>
                <a:lnTo>
                  <a:pt x="170450" y="377962"/>
                </a:lnTo>
                <a:lnTo>
                  <a:pt x="169916" y="378428"/>
                </a:lnTo>
                <a:lnTo>
                  <a:pt x="167640" y="378238"/>
                </a:lnTo>
                <a:lnTo>
                  <a:pt x="164363" y="380409"/>
                </a:lnTo>
                <a:lnTo>
                  <a:pt x="163201" y="380600"/>
                </a:lnTo>
                <a:lnTo>
                  <a:pt x="161763" y="381428"/>
                </a:lnTo>
                <a:lnTo>
                  <a:pt x="160668" y="382457"/>
                </a:lnTo>
                <a:lnTo>
                  <a:pt x="160315" y="384019"/>
                </a:lnTo>
                <a:lnTo>
                  <a:pt x="160963" y="388744"/>
                </a:lnTo>
                <a:lnTo>
                  <a:pt x="162134" y="393173"/>
                </a:lnTo>
                <a:lnTo>
                  <a:pt x="164430" y="396421"/>
                </a:lnTo>
                <a:lnTo>
                  <a:pt x="166249" y="398993"/>
                </a:lnTo>
                <a:lnTo>
                  <a:pt x="168793" y="402564"/>
                </a:lnTo>
                <a:lnTo>
                  <a:pt x="170792" y="405670"/>
                </a:lnTo>
                <a:lnTo>
                  <a:pt x="174841" y="409070"/>
                </a:lnTo>
                <a:lnTo>
                  <a:pt x="180517" y="414156"/>
                </a:lnTo>
                <a:lnTo>
                  <a:pt x="182689" y="416966"/>
                </a:lnTo>
                <a:lnTo>
                  <a:pt x="184604" y="420367"/>
                </a:lnTo>
                <a:lnTo>
                  <a:pt x="185957" y="423272"/>
                </a:lnTo>
                <a:lnTo>
                  <a:pt x="186471" y="427120"/>
                </a:lnTo>
                <a:lnTo>
                  <a:pt x="186890" y="429273"/>
                </a:lnTo>
                <a:lnTo>
                  <a:pt x="187014" y="436473"/>
                </a:lnTo>
                <a:lnTo>
                  <a:pt x="185976" y="438112"/>
                </a:lnTo>
                <a:lnTo>
                  <a:pt x="185175" y="440007"/>
                </a:lnTo>
                <a:lnTo>
                  <a:pt x="185623" y="441988"/>
                </a:lnTo>
                <a:lnTo>
                  <a:pt x="186947" y="443884"/>
                </a:lnTo>
                <a:lnTo>
                  <a:pt x="186947" y="446046"/>
                </a:lnTo>
                <a:lnTo>
                  <a:pt x="188186" y="449923"/>
                </a:lnTo>
                <a:lnTo>
                  <a:pt x="190262" y="452295"/>
                </a:lnTo>
                <a:lnTo>
                  <a:pt x="192262" y="453885"/>
                </a:lnTo>
                <a:lnTo>
                  <a:pt x="193148" y="455143"/>
                </a:lnTo>
                <a:lnTo>
                  <a:pt x="192862" y="457162"/>
                </a:lnTo>
                <a:lnTo>
                  <a:pt x="193453" y="459305"/>
                </a:lnTo>
                <a:lnTo>
                  <a:pt x="193891" y="461639"/>
                </a:lnTo>
                <a:lnTo>
                  <a:pt x="194700" y="464868"/>
                </a:lnTo>
                <a:lnTo>
                  <a:pt x="196310" y="467601"/>
                </a:lnTo>
                <a:lnTo>
                  <a:pt x="198758" y="475974"/>
                </a:lnTo>
                <a:lnTo>
                  <a:pt x="198701" y="476831"/>
                </a:lnTo>
                <a:lnTo>
                  <a:pt x="197644" y="478526"/>
                </a:lnTo>
                <a:lnTo>
                  <a:pt x="196101" y="480060"/>
                </a:lnTo>
                <a:lnTo>
                  <a:pt x="195110" y="480555"/>
                </a:lnTo>
                <a:lnTo>
                  <a:pt x="194167" y="482136"/>
                </a:lnTo>
                <a:lnTo>
                  <a:pt x="191929" y="486603"/>
                </a:lnTo>
                <a:lnTo>
                  <a:pt x="187414" y="494300"/>
                </a:lnTo>
                <a:lnTo>
                  <a:pt x="183013" y="499310"/>
                </a:lnTo>
                <a:lnTo>
                  <a:pt x="179308" y="502872"/>
                </a:lnTo>
                <a:lnTo>
                  <a:pt x="176632" y="505035"/>
                </a:lnTo>
                <a:lnTo>
                  <a:pt x="175841" y="506320"/>
                </a:lnTo>
                <a:lnTo>
                  <a:pt x="175841" y="507330"/>
                </a:lnTo>
                <a:lnTo>
                  <a:pt x="176327" y="509121"/>
                </a:lnTo>
                <a:lnTo>
                  <a:pt x="176136" y="512531"/>
                </a:lnTo>
                <a:lnTo>
                  <a:pt x="175565" y="514693"/>
                </a:lnTo>
                <a:lnTo>
                  <a:pt x="174803" y="516979"/>
                </a:lnTo>
                <a:lnTo>
                  <a:pt x="174374" y="519017"/>
                </a:lnTo>
                <a:lnTo>
                  <a:pt x="173184" y="519322"/>
                </a:lnTo>
                <a:lnTo>
                  <a:pt x="170631" y="523208"/>
                </a:lnTo>
                <a:lnTo>
                  <a:pt x="169526" y="521255"/>
                </a:lnTo>
                <a:lnTo>
                  <a:pt x="168878" y="519227"/>
                </a:lnTo>
                <a:lnTo>
                  <a:pt x="169573" y="514626"/>
                </a:lnTo>
                <a:lnTo>
                  <a:pt x="168021" y="505911"/>
                </a:lnTo>
                <a:lnTo>
                  <a:pt x="168993" y="504749"/>
                </a:lnTo>
                <a:lnTo>
                  <a:pt x="169916" y="504158"/>
                </a:lnTo>
                <a:lnTo>
                  <a:pt x="171612" y="500815"/>
                </a:lnTo>
                <a:lnTo>
                  <a:pt x="173660" y="497500"/>
                </a:lnTo>
                <a:lnTo>
                  <a:pt x="173860" y="493538"/>
                </a:lnTo>
                <a:lnTo>
                  <a:pt x="175517" y="490633"/>
                </a:lnTo>
                <a:lnTo>
                  <a:pt x="175127" y="488204"/>
                </a:lnTo>
                <a:lnTo>
                  <a:pt x="175213" y="485356"/>
                </a:lnTo>
                <a:lnTo>
                  <a:pt x="175565" y="483022"/>
                </a:lnTo>
                <a:lnTo>
                  <a:pt x="175431" y="481108"/>
                </a:lnTo>
                <a:lnTo>
                  <a:pt x="176746" y="479127"/>
                </a:lnTo>
                <a:lnTo>
                  <a:pt x="179022" y="477641"/>
                </a:lnTo>
                <a:lnTo>
                  <a:pt x="178070" y="477107"/>
                </a:lnTo>
                <a:lnTo>
                  <a:pt x="177117" y="476021"/>
                </a:lnTo>
                <a:lnTo>
                  <a:pt x="174136" y="477669"/>
                </a:lnTo>
                <a:lnTo>
                  <a:pt x="172612" y="477126"/>
                </a:lnTo>
                <a:lnTo>
                  <a:pt x="172307" y="475412"/>
                </a:lnTo>
                <a:lnTo>
                  <a:pt x="172688" y="473573"/>
                </a:lnTo>
                <a:lnTo>
                  <a:pt x="172841" y="472459"/>
                </a:lnTo>
                <a:lnTo>
                  <a:pt x="174031" y="471202"/>
                </a:lnTo>
                <a:lnTo>
                  <a:pt x="173946" y="468744"/>
                </a:lnTo>
                <a:lnTo>
                  <a:pt x="173345" y="466582"/>
                </a:lnTo>
                <a:lnTo>
                  <a:pt x="174212" y="463905"/>
                </a:lnTo>
                <a:lnTo>
                  <a:pt x="172450" y="463896"/>
                </a:lnTo>
                <a:lnTo>
                  <a:pt x="171641" y="463353"/>
                </a:lnTo>
                <a:lnTo>
                  <a:pt x="172145" y="461867"/>
                </a:lnTo>
                <a:lnTo>
                  <a:pt x="173745" y="460553"/>
                </a:lnTo>
                <a:lnTo>
                  <a:pt x="172288" y="458038"/>
                </a:lnTo>
                <a:lnTo>
                  <a:pt x="173364" y="455343"/>
                </a:lnTo>
                <a:lnTo>
                  <a:pt x="173327" y="452009"/>
                </a:lnTo>
                <a:lnTo>
                  <a:pt x="172593" y="449066"/>
                </a:lnTo>
                <a:lnTo>
                  <a:pt x="172631" y="446951"/>
                </a:lnTo>
                <a:lnTo>
                  <a:pt x="171507" y="443198"/>
                </a:lnTo>
                <a:lnTo>
                  <a:pt x="170992" y="438398"/>
                </a:lnTo>
                <a:lnTo>
                  <a:pt x="168621" y="434826"/>
                </a:lnTo>
                <a:lnTo>
                  <a:pt x="166859" y="429616"/>
                </a:lnTo>
                <a:lnTo>
                  <a:pt x="162153" y="422796"/>
                </a:lnTo>
                <a:lnTo>
                  <a:pt x="162240" y="419871"/>
                </a:lnTo>
                <a:lnTo>
                  <a:pt x="161992" y="417300"/>
                </a:lnTo>
                <a:lnTo>
                  <a:pt x="160963" y="416052"/>
                </a:lnTo>
                <a:lnTo>
                  <a:pt x="159601" y="425148"/>
                </a:lnTo>
                <a:lnTo>
                  <a:pt x="158562" y="423358"/>
                </a:lnTo>
                <a:lnTo>
                  <a:pt x="158229" y="418281"/>
                </a:lnTo>
                <a:lnTo>
                  <a:pt x="157553" y="415871"/>
                </a:lnTo>
                <a:lnTo>
                  <a:pt x="158286" y="411080"/>
                </a:lnTo>
                <a:lnTo>
                  <a:pt x="155562" y="406317"/>
                </a:lnTo>
                <a:lnTo>
                  <a:pt x="154981" y="402860"/>
                </a:lnTo>
                <a:lnTo>
                  <a:pt x="153191" y="397612"/>
                </a:lnTo>
                <a:lnTo>
                  <a:pt x="153714" y="396430"/>
                </a:lnTo>
                <a:lnTo>
                  <a:pt x="156105" y="397612"/>
                </a:lnTo>
                <a:lnTo>
                  <a:pt x="153905" y="394554"/>
                </a:lnTo>
                <a:lnTo>
                  <a:pt x="152114" y="395240"/>
                </a:lnTo>
                <a:lnTo>
                  <a:pt x="150590" y="391935"/>
                </a:lnTo>
                <a:lnTo>
                  <a:pt x="150257" y="382972"/>
                </a:lnTo>
                <a:lnTo>
                  <a:pt x="148761" y="379619"/>
                </a:lnTo>
                <a:lnTo>
                  <a:pt x="149580" y="376199"/>
                </a:lnTo>
                <a:lnTo>
                  <a:pt x="147876" y="363931"/>
                </a:lnTo>
                <a:lnTo>
                  <a:pt x="144504" y="359950"/>
                </a:lnTo>
                <a:lnTo>
                  <a:pt x="145170" y="356521"/>
                </a:lnTo>
                <a:lnTo>
                  <a:pt x="146009" y="353473"/>
                </a:lnTo>
                <a:lnTo>
                  <a:pt x="145818" y="347834"/>
                </a:lnTo>
                <a:lnTo>
                  <a:pt x="146647" y="346091"/>
                </a:lnTo>
                <a:lnTo>
                  <a:pt x="148285" y="344757"/>
                </a:lnTo>
                <a:lnTo>
                  <a:pt x="146752" y="345224"/>
                </a:lnTo>
                <a:lnTo>
                  <a:pt x="145447" y="345624"/>
                </a:lnTo>
                <a:lnTo>
                  <a:pt x="142389" y="345957"/>
                </a:lnTo>
                <a:lnTo>
                  <a:pt x="138932" y="346024"/>
                </a:lnTo>
                <a:lnTo>
                  <a:pt x="137732" y="341900"/>
                </a:lnTo>
                <a:lnTo>
                  <a:pt x="136036" y="339919"/>
                </a:lnTo>
                <a:lnTo>
                  <a:pt x="134550" y="335775"/>
                </a:lnTo>
                <a:lnTo>
                  <a:pt x="133655" y="331060"/>
                </a:lnTo>
                <a:lnTo>
                  <a:pt x="134236" y="330137"/>
                </a:lnTo>
                <a:lnTo>
                  <a:pt x="131569" y="328212"/>
                </a:lnTo>
                <a:lnTo>
                  <a:pt x="130883" y="327031"/>
                </a:lnTo>
                <a:lnTo>
                  <a:pt x="128092" y="323964"/>
                </a:lnTo>
                <a:lnTo>
                  <a:pt x="124920" y="321631"/>
                </a:lnTo>
                <a:lnTo>
                  <a:pt x="125625" y="323269"/>
                </a:lnTo>
                <a:lnTo>
                  <a:pt x="126482" y="324307"/>
                </a:lnTo>
                <a:lnTo>
                  <a:pt x="124901" y="327145"/>
                </a:lnTo>
                <a:lnTo>
                  <a:pt x="126445" y="331927"/>
                </a:lnTo>
                <a:lnTo>
                  <a:pt x="125092" y="334975"/>
                </a:lnTo>
                <a:lnTo>
                  <a:pt x="123825" y="338937"/>
                </a:lnTo>
                <a:lnTo>
                  <a:pt x="122615" y="340823"/>
                </a:lnTo>
                <a:lnTo>
                  <a:pt x="118796" y="344881"/>
                </a:lnTo>
                <a:lnTo>
                  <a:pt x="115700" y="346253"/>
                </a:lnTo>
                <a:lnTo>
                  <a:pt x="113681" y="346510"/>
                </a:lnTo>
                <a:lnTo>
                  <a:pt x="111890" y="346081"/>
                </a:lnTo>
                <a:lnTo>
                  <a:pt x="109699" y="343986"/>
                </a:lnTo>
                <a:lnTo>
                  <a:pt x="109166" y="342233"/>
                </a:lnTo>
                <a:lnTo>
                  <a:pt x="108814" y="339290"/>
                </a:lnTo>
                <a:lnTo>
                  <a:pt x="108042" y="338871"/>
                </a:lnTo>
                <a:lnTo>
                  <a:pt x="107213" y="339214"/>
                </a:lnTo>
                <a:lnTo>
                  <a:pt x="108508" y="343014"/>
                </a:lnTo>
                <a:lnTo>
                  <a:pt x="108490" y="344786"/>
                </a:lnTo>
                <a:lnTo>
                  <a:pt x="110823" y="348196"/>
                </a:lnTo>
                <a:lnTo>
                  <a:pt x="109994" y="349148"/>
                </a:lnTo>
                <a:lnTo>
                  <a:pt x="105766" y="351015"/>
                </a:lnTo>
                <a:lnTo>
                  <a:pt x="104327" y="350710"/>
                </a:lnTo>
                <a:lnTo>
                  <a:pt x="103308" y="351082"/>
                </a:lnTo>
                <a:lnTo>
                  <a:pt x="103032" y="352615"/>
                </a:lnTo>
                <a:lnTo>
                  <a:pt x="102498" y="353473"/>
                </a:lnTo>
                <a:lnTo>
                  <a:pt x="95841" y="355816"/>
                </a:lnTo>
                <a:lnTo>
                  <a:pt x="94450" y="358454"/>
                </a:lnTo>
                <a:lnTo>
                  <a:pt x="93593" y="361131"/>
                </a:lnTo>
                <a:lnTo>
                  <a:pt x="90278" y="364969"/>
                </a:lnTo>
                <a:lnTo>
                  <a:pt x="85840" y="368141"/>
                </a:lnTo>
                <a:lnTo>
                  <a:pt x="84744" y="367960"/>
                </a:lnTo>
                <a:lnTo>
                  <a:pt x="83487" y="367217"/>
                </a:lnTo>
                <a:lnTo>
                  <a:pt x="83658" y="363788"/>
                </a:lnTo>
                <a:lnTo>
                  <a:pt x="85182" y="360883"/>
                </a:lnTo>
                <a:lnTo>
                  <a:pt x="84696" y="357778"/>
                </a:lnTo>
                <a:lnTo>
                  <a:pt x="84325" y="359559"/>
                </a:lnTo>
                <a:lnTo>
                  <a:pt x="81458" y="363884"/>
                </a:lnTo>
                <a:lnTo>
                  <a:pt x="80153" y="365293"/>
                </a:lnTo>
                <a:lnTo>
                  <a:pt x="77524" y="364922"/>
                </a:lnTo>
                <a:lnTo>
                  <a:pt x="73886" y="365503"/>
                </a:lnTo>
                <a:lnTo>
                  <a:pt x="72514" y="361064"/>
                </a:lnTo>
                <a:lnTo>
                  <a:pt x="72542" y="359435"/>
                </a:lnTo>
                <a:lnTo>
                  <a:pt x="72276" y="358054"/>
                </a:lnTo>
                <a:lnTo>
                  <a:pt x="72695" y="356597"/>
                </a:lnTo>
                <a:lnTo>
                  <a:pt x="72561" y="355435"/>
                </a:lnTo>
                <a:lnTo>
                  <a:pt x="71685" y="357654"/>
                </a:lnTo>
                <a:lnTo>
                  <a:pt x="71351" y="359578"/>
                </a:lnTo>
                <a:lnTo>
                  <a:pt x="70018" y="361293"/>
                </a:lnTo>
                <a:lnTo>
                  <a:pt x="66370" y="363131"/>
                </a:lnTo>
                <a:lnTo>
                  <a:pt x="66217" y="360797"/>
                </a:lnTo>
                <a:lnTo>
                  <a:pt x="66094" y="358692"/>
                </a:lnTo>
                <a:lnTo>
                  <a:pt x="66875" y="356797"/>
                </a:lnTo>
                <a:lnTo>
                  <a:pt x="66760" y="353796"/>
                </a:lnTo>
                <a:lnTo>
                  <a:pt x="67923" y="349453"/>
                </a:lnTo>
                <a:lnTo>
                  <a:pt x="67827" y="347967"/>
                </a:lnTo>
                <a:lnTo>
                  <a:pt x="67475" y="346319"/>
                </a:lnTo>
                <a:lnTo>
                  <a:pt x="66827" y="348710"/>
                </a:lnTo>
                <a:lnTo>
                  <a:pt x="66456" y="351187"/>
                </a:lnTo>
                <a:lnTo>
                  <a:pt x="65723" y="351939"/>
                </a:lnTo>
                <a:lnTo>
                  <a:pt x="64379" y="352501"/>
                </a:lnTo>
                <a:lnTo>
                  <a:pt x="61922" y="355340"/>
                </a:lnTo>
                <a:lnTo>
                  <a:pt x="60484" y="357883"/>
                </a:lnTo>
                <a:lnTo>
                  <a:pt x="56674" y="360283"/>
                </a:lnTo>
                <a:lnTo>
                  <a:pt x="54664" y="360035"/>
                </a:lnTo>
                <a:lnTo>
                  <a:pt x="54407" y="356988"/>
                </a:lnTo>
                <a:lnTo>
                  <a:pt x="55931" y="346177"/>
                </a:lnTo>
                <a:lnTo>
                  <a:pt x="57426" y="344653"/>
                </a:lnTo>
                <a:lnTo>
                  <a:pt x="58121" y="342776"/>
                </a:lnTo>
                <a:lnTo>
                  <a:pt x="59369" y="336442"/>
                </a:lnTo>
                <a:lnTo>
                  <a:pt x="60770" y="334051"/>
                </a:lnTo>
                <a:lnTo>
                  <a:pt x="61322" y="329022"/>
                </a:lnTo>
                <a:lnTo>
                  <a:pt x="61893" y="328155"/>
                </a:lnTo>
                <a:lnTo>
                  <a:pt x="63770" y="324202"/>
                </a:lnTo>
                <a:lnTo>
                  <a:pt x="64418" y="316944"/>
                </a:lnTo>
                <a:lnTo>
                  <a:pt x="63646" y="313334"/>
                </a:lnTo>
                <a:lnTo>
                  <a:pt x="61884" y="309829"/>
                </a:lnTo>
                <a:lnTo>
                  <a:pt x="60188" y="299295"/>
                </a:lnTo>
                <a:lnTo>
                  <a:pt x="55769" y="290741"/>
                </a:lnTo>
                <a:lnTo>
                  <a:pt x="55407" y="287884"/>
                </a:lnTo>
                <a:lnTo>
                  <a:pt x="53226" y="284426"/>
                </a:lnTo>
                <a:lnTo>
                  <a:pt x="55236" y="284178"/>
                </a:lnTo>
                <a:lnTo>
                  <a:pt x="51102" y="281149"/>
                </a:lnTo>
                <a:lnTo>
                  <a:pt x="50530" y="279911"/>
                </a:lnTo>
                <a:lnTo>
                  <a:pt x="49702" y="272805"/>
                </a:lnTo>
                <a:lnTo>
                  <a:pt x="49863" y="268834"/>
                </a:lnTo>
                <a:lnTo>
                  <a:pt x="49263" y="269357"/>
                </a:lnTo>
                <a:lnTo>
                  <a:pt x="48701" y="271805"/>
                </a:lnTo>
                <a:lnTo>
                  <a:pt x="47082" y="272805"/>
                </a:lnTo>
                <a:lnTo>
                  <a:pt x="47806" y="277044"/>
                </a:lnTo>
                <a:lnTo>
                  <a:pt x="47616" y="278073"/>
                </a:lnTo>
                <a:lnTo>
                  <a:pt x="46758" y="279720"/>
                </a:lnTo>
                <a:lnTo>
                  <a:pt x="43310" y="278006"/>
                </a:lnTo>
                <a:lnTo>
                  <a:pt x="40777" y="276139"/>
                </a:lnTo>
                <a:lnTo>
                  <a:pt x="37909" y="271596"/>
                </a:lnTo>
                <a:lnTo>
                  <a:pt x="35100" y="266500"/>
                </a:lnTo>
                <a:lnTo>
                  <a:pt x="36090" y="265709"/>
                </a:lnTo>
                <a:lnTo>
                  <a:pt x="37386" y="265614"/>
                </a:lnTo>
                <a:lnTo>
                  <a:pt x="41377" y="269405"/>
                </a:lnTo>
                <a:lnTo>
                  <a:pt x="43958" y="270195"/>
                </a:lnTo>
                <a:lnTo>
                  <a:pt x="45596" y="269252"/>
                </a:lnTo>
                <a:lnTo>
                  <a:pt x="47625" y="267633"/>
                </a:lnTo>
                <a:lnTo>
                  <a:pt x="48596" y="264490"/>
                </a:lnTo>
                <a:lnTo>
                  <a:pt x="47606" y="263338"/>
                </a:lnTo>
                <a:lnTo>
                  <a:pt x="45653" y="262709"/>
                </a:lnTo>
                <a:lnTo>
                  <a:pt x="44368" y="261861"/>
                </a:lnTo>
                <a:lnTo>
                  <a:pt x="42500" y="259727"/>
                </a:lnTo>
                <a:lnTo>
                  <a:pt x="42272" y="258642"/>
                </a:lnTo>
                <a:lnTo>
                  <a:pt x="41691" y="257251"/>
                </a:lnTo>
                <a:lnTo>
                  <a:pt x="39805" y="256270"/>
                </a:lnTo>
                <a:lnTo>
                  <a:pt x="38281" y="255022"/>
                </a:lnTo>
                <a:lnTo>
                  <a:pt x="39567" y="252822"/>
                </a:lnTo>
                <a:lnTo>
                  <a:pt x="40834" y="251184"/>
                </a:lnTo>
                <a:lnTo>
                  <a:pt x="37481" y="251260"/>
                </a:lnTo>
                <a:lnTo>
                  <a:pt x="33671" y="248440"/>
                </a:lnTo>
                <a:lnTo>
                  <a:pt x="32880" y="247621"/>
                </a:lnTo>
                <a:lnTo>
                  <a:pt x="31613" y="247059"/>
                </a:lnTo>
                <a:lnTo>
                  <a:pt x="28613" y="246726"/>
                </a:lnTo>
                <a:lnTo>
                  <a:pt x="26118" y="247555"/>
                </a:lnTo>
                <a:lnTo>
                  <a:pt x="27251" y="251584"/>
                </a:lnTo>
                <a:lnTo>
                  <a:pt x="27032" y="252917"/>
                </a:lnTo>
                <a:lnTo>
                  <a:pt x="25394" y="252717"/>
                </a:lnTo>
                <a:lnTo>
                  <a:pt x="21984" y="246583"/>
                </a:lnTo>
                <a:lnTo>
                  <a:pt x="23013" y="245030"/>
                </a:lnTo>
                <a:lnTo>
                  <a:pt x="24479" y="243573"/>
                </a:lnTo>
                <a:lnTo>
                  <a:pt x="23756" y="243364"/>
                </a:lnTo>
                <a:lnTo>
                  <a:pt x="22336" y="243459"/>
                </a:lnTo>
                <a:lnTo>
                  <a:pt x="23726" y="238010"/>
                </a:lnTo>
                <a:lnTo>
                  <a:pt x="22879" y="237201"/>
                </a:lnTo>
                <a:lnTo>
                  <a:pt x="22441" y="238906"/>
                </a:lnTo>
                <a:lnTo>
                  <a:pt x="21688" y="240544"/>
                </a:lnTo>
                <a:lnTo>
                  <a:pt x="18783" y="244392"/>
                </a:lnTo>
                <a:lnTo>
                  <a:pt x="17345" y="243669"/>
                </a:lnTo>
                <a:lnTo>
                  <a:pt x="16354" y="242706"/>
                </a:lnTo>
                <a:lnTo>
                  <a:pt x="17745" y="240687"/>
                </a:lnTo>
                <a:lnTo>
                  <a:pt x="18498" y="240144"/>
                </a:lnTo>
                <a:lnTo>
                  <a:pt x="19022" y="239058"/>
                </a:lnTo>
                <a:lnTo>
                  <a:pt x="17945" y="236944"/>
                </a:lnTo>
                <a:lnTo>
                  <a:pt x="16230" y="235401"/>
                </a:lnTo>
                <a:lnTo>
                  <a:pt x="14859" y="232743"/>
                </a:lnTo>
                <a:lnTo>
                  <a:pt x="14144" y="232705"/>
                </a:lnTo>
                <a:lnTo>
                  <a:pt x="14774" y="235839"/>
                </a:lnTo>
                <a:lnTo>
                  <a:pt x="14516" y="240316"/>
                </a:lnTo>
                <a:lnTo>
                  <a:pt x="11449" y="235372"/>
                </a:lnTo>
                <a:lnTo>
                  <a:pt x="5305" y="228343"/>
                </a:lnTo>
                <a:lnTo>
                  <a:pt x="3857" y="226228"/>
                </a:lnTo>
                <a:lnTo>
                  <a:pt x="3534" y="224161"/>
                </a:lnTo>
                <a:lnTo>
                  <a:pt x="2848" y="222256"/>
                </a:lnTo>
                <a:lnTo>
                  <a:pt x="2372" y="220170"/>
                </a:lnTo>
                <a:lnTo>
                  <a:pt x="2267" y="218561"/>
                </a:lnTo>
                <a:lnTo>
                  <a:pt x="934" y="217103"/>
                </a:lnTo>
                <a:lnTo>
                  <a:pt x="333" y="214551"/>
                </a:lnTo>
                <a:lnTo>
                  <a:pt x="0" y="211960"/>
                </a:lnTo>
                <a:lnTo>
                  <a:pt x="762" y="210112"/>
                </a:lnTo>
                <a:lnTo>
                  <a:pt x="2677" y="208121"/>
                </a:lnTo>
                <a:lnTo>
                  <a:pt x="4039" y="207769"/>
                </a:lnTo>
                <a:lnTo>
                  <a:pt x="5162" y="208645"/>
                </a:lnTo>
                <a:lnTo>
                  <a:pt x="7811" y="209960"/>
                </a:lnTo>
                <a:lnTo>
                  <a:pt x="9601" y="211188"/>
                </a:lnTo>
                <a:lnTo>
                  <a:pt x="10392" y="212798"/>
                </a:lnTo>
                <a:lnTo>
                  <a:pt x="11230" y="212598"/>
                </a:lnTo>
                <a:lnTo>
                  <a:pt x="12078" y="211569"/>
                </a:lnTo>
                <a:lnTo>
                  <a:pt x="11906" y="210302"/>
                </a:lnTo>
                <a:lnTo>
                  <a:pt x="11049" y="206969"/>
                </a:lnTo>
                <a:lnTo>
                  <a:pt x="10811" y="202920"/>
                </a:lnTo>
                <a:lnTo>
                  <a:pt x="10773" y="193434"/>
                </a:lnTo>
                <a:lnTo>
                  <a:pt x="10563" y="192348"/>
                </a:lnTo>
                <a:lnTo>
                  <a:pt x="12039" y="191395"/>
                </a:lnTo>
                <a:lnTo>
                  <a:pt x="12639" y="190309"/>
                </a:lnTo>
                <a:lnTo>
                  <a:pt x="13240" y="188690"/>
                </a:lnTo>
                <a:lnTo>
                  <a:pt x="13621" y="187976"/>
                </a:lnTo>
                <a:lnTo>
                  <a:pt x="14478" y="187928"/>
                </a:lnTo>
                <a:lnTo>
                  <a:pt x="15830" y="188719"/>
                </a:lnTo>
                <a:lnTo>
                  <a:pt x="18040" y="191433"/>
                </a:lnTo>
                <a:lnTo>
                  <a:pt x="19517" y="192043"/>
                </a:lnTo>
                <a:lnTo>
                  <a:pt x="20984" y="191614"/>
                </a:lnTo>
                <a:lnTo>
                  <a:pt x="22517" y="187547"/>
                </a:lnTo>
                <a:lnTo>
                  <a:pt x="23079" y="186442"/>
                </a:lnTo>
                <a:lnTo>
                  <a:pt x="23822" y="185718"/>
                </a:lnTo>
                <a:lnTo>
                  <a:pt x="25184" y="185842"/>
                </a:lnTo>
                <a:lnTo>
                  <a:pt x="25975" y="185109"/>
                </a:lnTo>
                <a:lnTo>
                  <a:pt x="26270" y="183347"/>
                </a:lnTo>
                <a:lnTo>
                  <a:pt x="26261" y="181385"/>
                </a:lnTo>
                <a:lnTo>
                  <a:pt x="24746" y="176013"/>
                </a:lnTo>
                <a:lnTo>
                  <a:pt x="24289" y="173526"/>
                </a:lnTo>
                <a:lnTo>
                  <a:pt x="24041" y="171079"/>
                </a:lnTo>
                <a:lnTo>
                  <a:pt x="24994" y="168554"/>
                </a:lnTo>
                <a:lnTo>
                  <a:pt x="26289" y="165602"/>
                </a:lnTo>
                <a:lnTo>
                  <a:pt x="25984" y="163020"/>
                </a:lnTo>
                <a:lnTo>
                  <a:pt x="26337" y="162020"/>
                </a:lnTo>
                <a:lnTo>
                  <a:pt x="27394" y="161877"/>
                </a:lnTo>
                <a:lnTo>
                  <a:pt x="28718" y="162496"/>
                </a:lnTo>
                <a:lnTo>
                  <a:pt x="30175" y="162068"/>
                </a:lnTo>
                <a:lnTo>
                  <a:pt x="31280" y="160487"/>
                </a:lnTo>
                <a:lnTo>
                  <a:pt x="31728" y="159105"/>
                </a:lnTo>
                <a:lnTo>
                  <a:pt x="32395" y="153133"/>
                </a:lnTo>
                <a:lnTo>
                  <a:pt x="32842" y="147656"/>
                </a:lnTo>
                <a:lnTo>
                  <a:pt x="33033" y="143189"/>
                </a:lnTo>
                <a:lnTo>
                  <a:pt x="31899" y="140513"/>
                </a:lnTo>
                <a:lnTo>
                  <a:pt x="30156" y="133312"/>
                </a:lnTo>
                <a:lnTo>
                  <a:pt x="30661" y="132083"/>
                </a:lnTo>
                <a:lnTo>
                  <a:pt x="31452" y="131797"/>
                </a:lnTo>
                <a:lnTo>
                  <a:pt x="34033" y="134321"/>
                </a:lnTo>
                <a:lnTo>
                  <a:pt x="35147" y="134741"/>
                </a:lnTo>
                <a:lnTo>
                  <a:pt x="37024" y="134350"/>
                </a:lnTo>
                <a:lnTo>
                  <a:pt x="38871" y="133788"/>
                </a:lnTo>
                <a:lnTo>
                  <a:pt x="40214" y="133750"/>
                </a:lnTo>
                <a:lnTo>
                  <a:pt x="42148" y="134617"/>
                </a:lnTo>
                <a:lnTo>
                  <a:pt x="44805" y="135579"/>
                </a:lnTo>
                <a:lnTo>
                  <a:pt x="48968" y="136769"/>
                </a:lnTo>
                <a:lnTo>
                  <a:pt x="50673" y="137665"/>
                </a:lnTo>
                <a:lnTo>
                  <a:pt x="52083" y="137541"/>
                </a:lnTo>
                <a:lnTo>
                  <a:pt x="53226" y="134741"/>
                </a:lnTo>
                <a:lnTo>
                  <a:pt x="54550" y="130654"/>
                </a:lnTo>
                <a:lnTo>
                  <a:pt x="56512" y="124568"/>
                </a:lnTo>
                <a:lnTo>
                  <a:pt x="58760" y="120139"/>
                </a:lnTo>
                <a:lnTo>
                  <a:pt x="59360" y="118958"/>
                </a:lnTo>
                <a:lnTo>
                  <a:pt x="61865" y="115348"/>
                </a:lnTo>
                <a:lnTo>
                  <a:pt x="64294" y="111557"/>
                </a:lnTo>
                <a:lnTo>
                  <a:pt x="66418" y="106766"/>
                </a:lnTo>
                <a:lnTo>
                  <a:pt x="67599" y="103308"/>
                </a:lnTo>
                <a:lnTo>
                  <a:pt x="67494" y="101870"/>
                </a:lnTo>
                <a:lnTo>
                  <a:pt x="66732" y="100679"/>
                </a:lnTo>
                <a:lnTo>
                  <a:pt x="65141" y="99917"/>
                </a:lnTo>
                <a:lnTo>
                  <a:pt x="63827" y="99127"/>
                </a:lnTo>
                <a:lnTo>
                  <a:pt x="63465" y="98412"/>
                </a:lnTo>
                <a:lnTo>
                  <a:pt x="63503" y="97602"/>
                </a:lnTo>
                <a:lnTo>
                  <a:pt x="64179" y="95355"/>
                </a:lnTo>
                <a:lnTo>
                  <a:pt x="65332" y="92697"/>
                </a:lnTo>
                <a:lnTo>
                  <a:pt x="66532" y="91259"/>
                </a:lnTo>
                <a:lnTo>
                  <a:pt x="69685" y="89478"/>
                </a:lnTo>
                <a:lnTo>
                  <a:pt x="71694" y="87182"/>
                </a:lnTo>
                <a:lnTo>
                  <a:pt x="73962" y="84144"/>
                </a:lnTo>
                <a:lnTo>
                  <a:pt x="75190" y="82077"/>
                </a:lnTo>
                <a:lnTo>
                  <a:pt x="75809" y="77867"/>
                </a:lnTo>
                <a:lnTo>
                  <a:pt x="76485" y="77028"/>
                </a:lnTo>
                <a:lnTo>
                  <a:pt x="77877" y="75667"/>
                </a:lnTo>
                <a:lnTo>
                  <a:pt x="78934" y="74076"/>
                </a:lnTo>
                <a:lnTo>
                  <a:pt x="78848" y="73209"/>
                </a:lnTo>
                <a:lnTo>
                  <a:pt x="78286" y="72590"/>
                </a:lnTo>
                <a:lnTo>
                  <a:pt x="77238" y="69637"/>
                </a:lnTo>
                <a:lnTo>
                  <a:pt x="76752" y="65008"/>
                </a:lnTo>
                <a:lnTo>
                  <a:pt x="76981" y="61246"/>
                </a:lnTo>
                <a:lnTo>
                  <a:pt x="77771" y="59712"/>
                </a:lnTo>
                <a:lnTo>
                  <a:pt x="78820" y="57578"/>
                </a:lnTo>
                <a:lnTo>
                  <a:pt x="80763" y="56264"/>
                </a:lnTo>
                <a:lnTo>
                  <a:pt x="83534" y="55350"/>
                </a:lnTo>
                <a:lnTo>
                  <a:pt x="87773" y="52854"/>
                </a:lnTo>
                <a:lnTo>
                  <a:pt x="95117" y="47063"/>
                </a:lnTo>
                <a:lnTo>
                  <a:pt x="97764" y="45177"/>
                </a:lnTo>
                <a:lnTo>
                  <a:pt x="99574" y="44196"/>
                </a:lnTo>
                <a:lnTo>
                  <a:pt x="101336" y="41767"/>
                </a:lnTo>
                <a:lnTo>
                  <a:pt x="103756" y="39110"/>
                </a:lnTo>
                <a:lnTo>
                  <a:pt x="107213" y="37785"/>
                </a:lnTo>
                <a:lnTo>
                  <a:pt x="109433" y="37271"/>
                </a:lnTo>
                <a:lnTo>
                  <a:pt x="119910" y="35452"/>
                </a:lnTo>
                <a:lnTo>
                  <a:pt x="121672" y="35681"/>
                </a:lnTo>
                <a:lnTo>
                  <a:pt x="123444" y="36738"/>
                </a:lnTo>
                <a:lnTo>
                  <a:pt x="125644" y="40281"/>
                </a:lnTo>
                <a:lnTo>
                  <a:pt x="127597" y="41615"/>
                </a:lnTo>
                <a:lnTo>
                  <a:pt x="129864" y="42548"/>
                </a:lnTo>
                <a:lnTo>
                  <a:pt x="131569" y="42148"/>
                </a:lnTo>
                <a:lnTo>
                  <a:pt x="131616" y="40719"/>
                </a:lnTo>
                <a:lnTo>
                  <a:pt x="126225" y="32452"/>
                </a:lnTo>
                <a:lnTo>
                  <a:pt x="125739" y="30194"/>
                </a:lnTo>
                <a:lnTo>
                  <a:pt x="125549" y="28032"/>
                </a:lnTo>
                <a:lnTo>
                  <a:pt x="126159" y="26318"/>
                </a:lnTo>
                <a:lnTo>
                  <a:pt x="127845" y="24679"/>
                </a:lnTo>
                <a:lnTo>
                  <a:pt x="130169" y="22831"/>
                </a:lnTo>
                <a:lnTo>
                  <a:pt x="133064" y="20517"/>
                </a:lnTo>
                <a:lnTo>
                  <a:pt x="134884" y="18917"/>
                </a:lnTo>
                <a:lnTo>
                  <a:pt x="137027" y="18402"/>
                </a:lnTo>
                <a:lnTo>
                  <a:pt x="137798" y="17478"/>
                </a:lnTo>
                <a:lnTo>
                  <a:pt x="138017" y="16135"/>
                </a:lnTo>
                <a:lnTo>
                  <a:pt x="137903" y="14668"/>
                </a:lnTo>
                <a:lnTo>
                  <a:pt x="136922" y="13011"/>
                </a:lnTo>
                <a:lnTo>
                  <a:pt x="137122" y="10925"/>
                </a:lnTo>
                <a:lnTo>
                  <a:pt x="137446" y="9030"/>
                </a:lnTo>
                <a:lnTo>
                  <a:pt x="138360" y="7925"/>
                </a:lnTo>
                <a:lnTo>
                  <a:pt x="140361" y="4924"/>
                </a:lnTo>
                <a:lnTo>
                  <a:pt x="141598" y="2753"/>
                </a:lnTo>
                <a:lnTo>
                  <a:pt x="142247" y="1829"/>
                </a:lnTo>
                <a:lnTo>
                  <a:pt x="143208" y="200"/>
                </a:lnTo>
                <a:lnTo>
                  <a:pt x="144846" y="0"/>
                </a:lnTo>
                <a:lnTo>
                  <a:pt x="146447" y="514"/>
                </a:lnTo>
                <a:lnTo>
                  <a:pt x="147399" y="1438"/>
                </a:lnTo>
                <a:lnTo>
                  <a:pt x="148352" y="3324"/>
                </a:lnTo>
                <a:lnTo>
                  <a:pt x="149390" y="4867"/>
                </a:lnTo>
                <a:lnTo>
                  <a:pt x="150666" y="4867"/>
                </a:lnTo>
                <a:lnTo>
                  <a:pt x="151962" y="4648"/>
                </a:lnTo>
                <a:lnTo>
                  <a:pt x="152562" y="4858"/>
                </a:lnTo>
                <a:lnTo>
                  <a:pt x="153800" y="6144"/>
                </a:lnTo>
                <a:lnTo>
                  <a:pt x="156163" y="9230"/>
                </a:lnTo>
                <a:lnTo>
                  <a:pt x="157210" y="10011"/>
                </a:lnTo>
                <a:lnTo>
                  <a:pt x="158201" y="11325"/>
                </a:lnTo>
                <a:lnTo>
                  <a:pt x="158725" y="13954"/>
                </a:lnTo>
                <a:lnTo>
                  <a:pt x="159048" y="16592"/>
                </a:lnTo>
                <a:lnTo>
                  <a:pt x="162010" y="25746"/>
                </a:lnTo>
                <a:lnTo>
                  <a:pt x="162896" y="27670"/>
                </a:lnTo>
                <a:lnTo>
                  <a:pt x="163554" y="29137"/>
                </a:lnTo>
                <a:lnTo>
                  <a:pt x="164935" y="29499"/>
                </a:lnTo>
                <a:lnTo>
                  <a:pt x="166059" y="28032"/>
                </a:lnTo>
                <a:lnTo>
                  <a:pt x="166497" y="26460"/>
                </a:lnTo>
                <a:lnTo>
                  <a:pt x="167659" y="25927"/>
                </a:lnTo>
                <a:lnTo>
                  <a:pt x="169050" y="26213"/>
                </a:lnTo>
                <a:lnTo>
                  <a:pt x="171602" y="27679"/>
                </a:lnTo>
                <a:lnTo>
                  <a:pt x="172974" y="28470"/>
                </a:lnTo>
                <a:lnTo>
                  <a:pt x="173660" y="32985"/>
                </a:lnTo>
                <a:lnTo>
                  <a:pt x="173812" y="38271"/>
                </a:lnTo>
                <a:lnTo>
                  <a:pt x="173612" y="39910"/>
                </a:lnTo>
                <a:lnTo>
                  <a:pt x="174727" y="44263"/>
                </a:lnTo>
                <a:lnTo>
                  <a:pt x="175070" y="49254"/>
                </a:lnTo>
                <a:lnTo>
                  <a:pt x="175307" y="51987"/>
                </a:lnTo>
                <a:lnTo>
                  <a:pt x="175336" y="54588"/>
                </a:lnTo>
                <a:lnTo>
                  <a:pt x="175136" y="57998"/>
                </a:lnTo>
                <a:lnTo>
                  <a:pt x="174536" y="62560"/>
                </a:lnTo>
                <a:lnTo>
                  <a:pt x="173536" y="66456"/>
                </a:lnTo>
                <a:lnTo>
                  <a:pt x="173898" y="69694"/>
                </a:lnTo>
                <a:lnTo>
                  <a:pt x="173298" y="71171"/>
                </a:lnTo>
                <a:lnTo>
                  <a:pt x="170859" y="71923"/>
                </a:lnTo>
                <a:lnTo>
                  <a:pt x="170650" y="73162"/>
                </a:lnTo>
                <a:lnTo>
                  <a:pt x="171364" y="75190"/>
                </a:lnTo>
                <a:lnTo>
                  <a:pt x="173069" y="77733"/>
                </a:lnTo>
                <a:lnTo>
                  <a:pt x="173117" y="79334"/>
                </a:lnTo>
                <a:lnTo>
                  <a:pt x="172288" y="80420"/>
                </a:lnTo>
                <a:lnTo>
                  <a:pt x="170498" y="80524"/>
                </a:lnTo>
                <a:lnTo>
                  <a:pt x="168011" y="81534"/>
                </a:lnTo>
                <a:lnTo>
                  <a:pt x="166297" y="84811"/>
                </a:lnTo>
                <a:lnTo>
                  <a:pt x="164487" y="87496"/>
                </a:lnTo>
                <a:lnTo>
                  <a:pt x="163496" y="88030"/>
                </a:lnTo>
                <a:lnTo>
                  <a:pt x="160182" y="87268"/>
                </a:lnTo>
                <a:lnTo>
                  <a:pt x="159391" y="87954"/>
                </a:lnTo>
                <a:lnTo>
                  <a:pt x="158229" y="92526"/>
                </a:lnTo>
                <a:lnTo>
                  <a:pt x="157277" y="94497"/>
                </a:lnTo>
                <a:lnTo>
                  <a:pt x="155857" y="96155"/>
                </a:lnTo>
                <a:lnTo>
                  <a:pt x="154553" y="97136"/>
                </a:lnTo>
                <a:lnTo>
                  <a:pt x="153371" y="97822"/>
                </a:lnTo>
                <a:lnTo>
                  <a:pt x="150743" y="97364"/>
                </a:lnTo>
                <a:lnTo>
                  <a:pt x="149352" y="100117"/>
                </a:lnTo>
                <a:lnTo>
                  <a:pt x="147961" y="103746"/>
                </a:lnTo>
                <a:lnTo>
                  <a:pt x="147847" y="105623"/>
                </a:lnTo>
                <a:lnTo>
                  <a:pt x="148571" y="108575"/>
                </a:lnTo>
                <a:lnTo>
                  <a:pt x="148190" y="109394"/>
                </a:lnTo>
                <a:lnTo>
                  <a:pt x="146771" y="110033"/>
                </a:lnTo>
                <a:lnTo>
                  <a:pt x="144437" y="111357"/>
                </a:lnTo>
                <a:lnTo>
                  <a:pt x="142999" y="115557"/>
                </a:lnTo>
                <a:lnTo>
                  <a:pt x="143056" y="119634"/>
                </a:lnTo>
                <a:lnTo>
                  <a:pt x="143913" y="121025"/>
                </a:lnTo>
                <a:lnTo>
                  <a:pt x="145523" y="121634"/>
                </a:lnTo>
                <a:lnTo>
                  <a:pt x="146675" y="122882"/>
                </a:lnTo>
                <a:lnTo>
                  <a:pt x="146790" y="124844"/>
                </a:lnTo>
                <a:lnTo>
                  <a:pt x="147781" y="127292"/>
                </a:lnTo>
                <a:lnTo>
                  <a:pt x="147314" y="130140"/>
                </a:lnTo>
                <a:lnTo>
                  <a:pt x="144037" y="134283"/>
                </a:lnTo>
                <a:lnTo>
                  <a:pt x="143942" y="136541"/>
                </a:lnTo>
                <a:lnTo>
                  <a:pt x="145685" y="137236"/>
                </a:lnTo>
                <a:lnTo>
                  <a:pt x="147190" y="136912"/>
                </a:lnTo>
                <a:lnTo>
                  <a:pt x="149047" y="135931"/>
                </a:lnTo>
                <a:lnTo>
                  <a:pt x="151229" y="134350"/>
                </a:lnTo>
                <a:lnTo>
                  <a:pt x="156029" y="132045"/>
                </a:lnTo>
                <a:lnTo>
                  <a:pt x="161258" y="130730"/>
                </a:lnTo>
                <a:lnTo>
                  <a:pt x="165392" y="130483"/>
                </a:lnTo>
                <a:lnTo>
                  <a:pt x="168926" y="130578"/>
                </a:lnTo>
                <a:lnTo>
                  <a:pt x="170659" y="131064"/>
                </a:lnTo>
                <a:lnTo>
                  <a:pt x="171183" y="131912"/>
                </a:lnTo>
                <a:lnTo>
                  <a:pt x="176022" y="130568"/>
                </a:lnTo>
                <a:lnTo>
                  <a:pt x="177032" y="130492"/>
                </a:lnTo>
                <a:lnTo>
                  <a:pt x="177908" y="130416"/>
                </a:lnTo>
                <a:lnTo>
                  <a:pt x="177879" y="131311"/>
                </a:lnTo>
                <a:lnTo>
                  <a:pt x="174336" y="134998"/>
                </a:lnTo>
                <a:lnTo>
                  <a:pt x="173679" y="136712"/>
                </a:lnTo>
                <a:lnTo>
                  <a:pt x="173793" y="138551"/>
                </a:lnTo>
                <a:lnTo>
                  <a:pt x="175241" y="140255"/>
                </a:lnTo>
                <a:lnTo>
                  <a:pt x="176641" y="141570"/>
                </a:lnTo>
                <a:lnTo>
                  <a:pt x="177832" y="144866"/>
                </a:lnTo>
                <a:lnTo>
                  <a:pt x="176908" y="147876"/>
                </a:lnTo>
                <a:lnTo>
                  <a:pt x="177498" y="148971"/>
                </a:lnTo>
                <a:lnTo>
                  <a:pt x="178537" y="150200"/>
                </a:lnTo>
                <a:lnTo>
                  <a:pt x="179165" y="151933"/>
                </a:lnTo>
                <a:lnTo>
                  <a:pt x="179251" y="154038"/>
                </a:lnTo>
                <a:lnTo>
                  <a:pt x="178661" y="157401"/>
                </a:lnTo>
                <a:lnTo>
                  <a:pt x="183775" y="159153"/>
                </a:lnTo>
                <a:lnTo>
                  <a:pt x="188195" y="159944"/>
                </a:lnTo>
                <a:lnTo>
                  <a:pt x="191414" y="160153"/>
                </a:lnTo>
                <a:lnTo>
                  <a:pt x="193481" y="160925"/>
                </a:lnTo>
                <a:lnTo>
                  <a:pt x="194729" y="161592"/>
                </a:lnTo>
                <a:lnTo>
                  <a:pt x="195606" y="162792"/>
                </a:lnTo>
                <a:lnTo>
                  <a:pt x="195862" y="164106"/>
                </a:lnTo>
                <a:lnTo>
                  <a:pt x="194786" y="165030"/>
                </a:lnTo>
                <a:lnTo>
                  <a:pt x="192605" y="167973"/>
                </a:lnTo>
                <a:lnTo>
                  <a:pt x="191348" y="171907"/>
                </a:lnTo>
                <a:lnTo>
                  <a:pt x="191481" y="174850"/>
                </a:lnTo>
                <a:lnTo>
                  <a:pt x="191328" y="177403"/>
                </a:lnTo>
                <a:lnTo>
                  <a:pt x="188795" y="181080"/>
                </a:lnTo>
                <a:lnTo>
                  <a:pt x="187795" y="183604"/>
                </a:lnTo>
                <a:lnTo>
                  <a:pt x="186909" y="186185"/>
                </a:lnTo>
                <a:lnTo>
                  <a:pt x="186937" y="187309"/>
                </a:lnTo>
                <a:lnTo>
                  <a:pt x="187461" y="188090"/>
                </a:lnTo>
                <a:lnTo>
                  <a:pt x="188538" y="188547"/>
                </a:lnTo>
                <a:lnTo>
                  <a:pt x="190405" y="188823"/>
                </a:lnTo>
                <a:lnTo>
                  <a:pt x="192691" y="188528"/>
                </a:lnTo>
                <a:lnTo>
                  <a:pt x="198139" y="189147"/>
                </a:lnTo>
                <a:lnTo>
                  <a:pt x="204359" y="190281"/>
                </a:lnTo>
                <a:lnTo>
                  <a:pt x="206826" y="190900"/>
                </a:lnTo>
                <a:lnTo>
                  <a:pt x="207636" y="192043"/>
                </a:lnTo>
                <a:lnTo>
                  <a:pt x="207436" y="194529"/>
                </a:lnTo>
                <a:lnTo>
                  <a:pt x="207045" y="196844"/>
                </a:lnTo>
                <a:lnTo>
                  <a:pt x="207445" y="198625"/>
                </a:lnTo>
                <a:lnTo>
                  <a:pt x="208445" y="200253"/>
                </a:lnTo>
                <a:lnTo>
                  <a:pt x="210131" y="200796"/>
                </a:lnTo>
                <a:lnTo>
                  <a:pt x="211579" y="201425"/>
                </a:lnTo>
                <a:lnTo>
                  <a:pt x="211855" y="202673"/>
                </a:lnTo>
                <a:lnTo>
                  <a:pt x="211407" y="204368"/>
                </a:lnTo>
                <a:lnTo>
                  <a:pt x="212141" y="205702"/>
                </a:lnTo>
                <a:lnTo>
                  <a:pt x="212970" y="206578"/>
                </a:lnTo>
                <a:lnTo>
                  <a:pt x="214760" y="207083"/>
                </a:lnTo>
                <a:lnTo>
                  <a:pt x="218389" y="205997"/>
                </a:lnTo>
                <a:lnTo>
                  <a:pt x="220932" y="206483"/>
                </a:lnTo>
                <a:lnTo>
                  <a:pt x="223228" y="207226"/>
                </a:lnTo>
                <a:lnTo>
                  <a:pt x="225180" y="206835"/>
                </a:lnTo>
                <a:lnTo>
                  <a:pt x="227114" y="205883"/>
                </a:lnTo>
                <a:lnTo>
                  <a:pt x="231343" y="201587"/>
                </a:lnTo>
                <a:lnTo>
                  <a:pt x="236268" y="199263"/>
                </a:lnTo>
                <a:lnTo>
                  <a:pt x="237887" y="198711"/>
                </a:lnTo>
                <a:lnTo>
                  <a:pt x="238973" y="198987"/>
                </a:lnTo>
                <a:lnTo>
                  <a:pt x="239239" y="199282"/>
                </a:lnTo>
                <a:lnTo>
                  <a:pt x="239173" y="200158"/>
                </a:lnTo>
                <a:lnTo>
                  <a:pt x="239687" y="203692"/>
                </a:lnTo>
                <a:lnTo>
                  <a:pt x="239477" y="204111"/>
                </a:lnTo>
                <a:close/>
                <a:moveTo>
                  <a:pt x="22174" y="250822"/>
                </a:moveTo>
                <a:lnTo>
                  <a:pt x="22527" y="253508"/>
                </a:lnTo>
                <a:lnTo>
                  <a:pt x="21241" y="252403"/>
                </a:lnTo>
                <a:lnTo>
                  <a:pt x="19565" y="248669"/>
                </a:lnTo>
                <a:lnTo>
                  <a:pt x="19612" y="246221"/>
                </a:lnTo>
                <a:lnTo>
                  <a:pt x="20812" y="247364"/>
                </a:lnTo>
                <a:lnTo>
                  <a:pt x="22174" y="250822"/>
                </a:lnTo>
                <a:close/>
                <a:moveTo>
                  <a:pt x="35052" y="251708"/>
                </a:moveTo>
                <a:lnTo>
                  <a:pt x="35633" y="255603"/>
                </a:lnTo>
                <a:lnTo>
                  <a:pt x="33804" y="254146"/>
                </a:lnTo>
                <a:lnTo>
                  <a:pt x="33128" y="252136"/>
                </a:lnTo>
                <a:lnTo>
                  <a:pt x="32947" y="250079"/>
                </a:lnTo>
                <a:lnTo>
                  <a:pt x="35052" y="251708"/>
                </a:lnTo>
                <a:close/>
                <a:moveTo>
                  <a:pt x="41014" y="261147"/>
                </a:moveTo>
                <a:lnTo>
                  <a:pt x="44072" y="263480"/>
                </a:lnTo>
                <a:lnTo>
                  <a:pt x="45291" y="263319"/>
                </a:lnTo>
                <a:lnTo>
                  <a:pt x="47187" y="264795"/>
                </a:lnTo>
                <a:lnTo>
                  <a:pt x="47234" y="265376"/>
                </a:lnTo>
                <a:lnTo>
                  <a:pt x="46873" y="266576"/>
                </a:lnTo>
                <a:lnTo>
                  <a:pt x="46015" y="267519"/>
                </a:lnTo>
                <a:lnTo>
                  <a:pt x="43701" y="268462"/>
                </a:lnTo>
                <a:lnTo>
                  <a:pt x="42110" y="267700"/>
                </a:lnTo>
                <a:lnTo>
                  <a:pt x="41481" y="265147"/>
                </a:lnTo>
                <a:lnTo>
                  <a:pt x="39614" y="263947"/>
                </a:lnTo>
                <a:lnTo>
                  <a:pt x="39128" y="262928"/>
                </a:lnTo>
                <a:lnTo>
                  <a:pt x="40310" y="261537"/>
                </a:lnTo>
                <a:lnTo>
                  <a:pt x="41014" y="261147"/>
                </a:lnTo>
                <a:close/>
                <a:moveTo>
                  <a:pt x="40377" y="285721"/>
                </a:moveTo>
                <a:lnTo>
                  <a:pt x="39929" y="285960"/>
                </a:lnTo>
                <a:lnTo>
                  <a:pt x="37148" y="283607"/>
                </a:lnTo>
                <a:lnTo>
                  <a:pt x="34947" y="280578"/>
                </a:lnTo>
                <a:lnTo>
                  <a:pt x="38443" y="279978"/>
                </a:lnTo>
                <a:lnTo>
                  <a:pt x="41815" y="280635"/>
                </a:lnTo>
                <a:lnTo>
                  <a:pt x="41833" y="282245"/>
                </a:lnTo>
                <a:lnTo>
                  <a:pt x="41110" y="284836"/>
                </a:lnTo>
                <a:lnTo>
                  <a:pt x="40377" y="285721"/>
                </a:lnTo>
                <a:close/>
                <a:moveTo>
                  <a:pt x="144209" y="353444"/>
                </a:moveTo>
                <a:lnTo>
                  <a:pt x="143199" y="353806"/>
                </a:lnTo>
                <a:lnTo>
                  <a:pt x="141684" y="351996"/>
                </a:lnTo>
                <a:lnTo>
                  <a:pt x="141380" y="347691"/>
                </a:lnTo>
                <a:lnTo>
                  <a:pt x="142647" y="346700"/>
                </a:lnTo>
                <a:lnTo>
                  <a:pt x="143323" y="346462"/>
                </a:lnTo>
                <a:lnTo>
                  <a:pt x="144313" y="346996"/>
                </a:lnTo>
                <a:lnTo>
                  <a:pt x="144694" y="347691"/>
                </a:lnTo>
                <a:lnTo>
                  <a:pt x="144866" y="348558"/>
                </a:lnTo>
                <a:lnTo>
                  <a:pt x="144599" y="349444"/>
                </a:lnTo>
                <a:lnTo>
                  <a:pt x="144209" y="353444"/>
                </a:lnTo>
                <a:close/>
                <a:moveTo>
                  <a:pt x="61389" y="361940"/>
                </a:moveTo>
                <a:lnTo>
                  <a:pt x="59646" y="364636"/>
                </a:lnTo>
                <a:lnTo>
                  <a:pt x="59007" y="360607"/>
                </a:lnTo>
                <a:lnTo>
                  <a:pt x="61836" y="358369"/>
                </a:lnTo>
                <a:lnTo>
                  <a:pt x="63236" y="356225"/>
                </a:lnTo>
                <a:lnTo>
                  <a:pt x="64713" y="354768"/>
                </a:lnTo>
                <a:lnTo>
                  <a:pt x="65180" y="356549"/>
                </a:lnTo>
                <a:lnTo>
                  <a:pt x="63779" y="359921"/>
                </a:lnTo>
                <a:lnTo>
                  <a:pt x="61389" y="361940"/>
                </a:lnTo>
                <a:close/>
                <a:moveTo>
                  <a:pt x="70161" y="365436"/>
                </a:moveTo>
                <a:lnTo>
                  <a:pt x="69609" y="366141"/>
                </a:lnTo>
                <a:lnTo>
                  <a:pt x="68513" y="365636"/>
                </a:lnTo>
                <a:lnTo>
                  <a:pt x="68256" y="365331"/>
                </a:lnTo>
                <a:lnTo>
                  <a:pt x="70780" y="362293"/>
                </a:lnTo>
                <a:lnTo>
                  <a:pt x="71047" y="363426"/>
                </a:lnTo>
                <a:lnTo>
                  <a:pt x="70161" y="365436"/>
                </a:lnTo>
                <a:close/>
                <a:moveTo>
                  <a:pt x="164002" y="440074"/>
                </a:moveTo>
                <a:lnTo>
                  <a:pt x="163830" y="444551"/>
                </a:lnTo>
                <a:lnTo>
                  <a:pt x="162487" y="442388"/>
                </a:lnTo>
                <a:lnTo>
                  <a:pt x="162268" y="439921"/>
                </a:lnTo>
                <a:lnTo>
                  <a:pt x="162373" y="437626"/>
                </a:lnTo>
                <a:lnTo>
                  <a:pt x="162658" y="437254"/>
                </a:lnTo>
                <a:lnTo>
                  <a:pt x="162744" y="437607"/>
                </a:lnTo>
                <a:lnTo>
                  <a:pt x="163544" y="438636"/>
                </a:lnTo>
                <a:lnTo>
                  <a:pt x="164002" y="440074"/>
                </a:lnTo>
                <a:close/>
                <a:moveTo>
                  <a:pt x="166631" y="453723"/>
                </a:moveTo>
                <a:lnTo>
                  <a:pt x="167230" y="454476"/>
                </a:lnTo>
                <a:lnTo>
                  <a:pt x="168087" y="454457"/>
                </a:lnTo>
                <a:lnTo>
                  <a:pt x="167850" y="457114"/>
                </a:lnTo>
                <a:lnTo>
                  <a:pt x="165754" y="460381"/>
                </a:lnTo>
                <a:lnTo>
                  <a:pt x="164506" y="460858"/>
                </a:lnTo>
                <a:lnTo>
                  <a:pt x="163954" y="460858"/>
                </a:lnTo>
                <a:lnTo>
                  <a:pt x="164421" y="456086"/>
                </a:lnTo>
                <a:lnTo>
                  <a:pt x="163649" y="453361"/>
                </a:lnTo>
                <a:lnTo>
                  <a:pt x="163906" y="451552"/>
                </a:lnTo>
                <a:lnTo>
                  <a:pt x="166154" y="452390"/>
                </a:lnTo>
                <a:lnTo>
                  <a:pt x="166631" y="453723"/>
                </a:lnTo>
                <a:close/>
                <a:moveTo>
                  <a:pt x="157334" y="459381"/>
                </a:moveTo>
                <a:lnTo>
                  <a:pt x="157172" y="460372"/>
                </a:lnTo>
                <a:lnTo>
                  <a:pt x="155629" y="462401"/>
                </a:lnTo>
                <a:lnTo>
                  <a:pt x="154267" y="461220"/>
                </a:lnTo>
                <a:lnTo>
                  <a:pt x="153924" y="460581"/>
                </a:lnTo>
                <a:lnTo>
                  <a:pt x="155305" y="459276"/>
                </a:lnTo>
                <a:lnTo>
                  <a:pt x="156772" y="459467"/>
                </a:lnTo>
                <a:lnTo>
                  <a:pt x="157163" y="459172"/>
                </a:lnTo>
                <a:lnTo>
                  <a:pt x="157334" y="459381"/>
                </a:lnTo>
                <a:close/>
                <a:moveTo>
                  <a:pt x="159220" y="465896"/>
                </a:moveTo>
                <a:lnTo>
                  <a:pt x="158905" y="466049"/>
                </a:lnTo>
                <a:lnTo>
                  <a:pt x="158468" y="465963"/>
                </a:lnTo>
                <a:lnTo>
                  <a:pt x="157582" y="465525"/>
                </a:lnTo>
                <a:lnTo>
                  <a:pt x="156563" y="463677"/>
                </a:lnTo>
                <a:lnTo>
                  <a:pt x="157106" y="462381"/>
                </a:lnTo>
                <a:lnTo>
                  <a:pt x="157477" y="462067"/>
                </a:lnTo>
                <a:lnTo>
                  <a:pt x="158372" y="462172"/>
                </a:lnTo>
                <a:lnTo>
                  <a:pt x="158848" y="462420"/>
                </a:lnTo>
                <a:lnTo>
                  <a:pt x="159010" y="462896"/>
                </a:lnTo>
                <a:lnTo>
                  <a:pt x="158753" y="463915"/>
                </a:lnTo>
                <a:lnTo>
                  <a:pt x="158791" y="464791"/>
                </a:lnTo>
                <a:lnTo>
                  <a:pt x="159220" y="465896"/>
                </a:lnTo>
                <a:close/>
                <a:moveTo>
                  <a:pt x="169364" y="472554"/>
                </a:moveTo>
                <a:lnTo>
                  <a:pt x="168250" y="472707"/>
                </a:lnTo>
                <a:lnTo>
                  <a:pt x="167716" y="468316"/>
                </a:lnTo>
                <a:lnTo>
                  <a:pt x="168030" y="467687"/>
                </a:lnTo>
                <a:lnTo>
                  <a:pt x="169612" y="469840"/>
                </a:lnTo>
                <a:lnTo>
                  <a:pt x="171859" y="471154"/>
                </a:lnTo>
                <a:lnTo>
                  <a:pt x="170974" y="472011"/>
                </a:lnTo>
                <a:lnTo>
                  <a:pt x="169364" y="472554"/>
                </a:lnTo>
                <a:close/>
                <a:moveTo>
                  <a:pt x="157582" y="478326"/>
                </a:moveTo>
                <a:lnTo>
                  <a:pt x="157791" y="479831"/>
                </a:lnTo>
                <a:lnTo>
                  <a:pt x="156124" y="478231"/>
                </a:lnTo>
                <a:lnTo>
                  <a:pt x="155839" y="473773"/>
                </a:lnTo>
                <a:lnTo>
                  <a:pt x="157153" y="476583"/>
                </a:lnTo>
                <a:lnTo>
                  <a:pt x="157725" y="477221"/>
                </a:lnTo>
                <a:lnTo>
                  <a:pt x="157582" y="478326"/>
                </a:lnTo>
                <a:close/>
                <a:moveTo>
                  <a:pt x="170364" y="476898"/>
                </a:moveTo>
                <a:lnTo>
                  <a:pt x="169688" y="482489"/>
                </a:lnTo>
                <a:lnTo>
                  <a:pt x="167993" y="481717"/>
                </a:lnTo>
                <a:lnTo>
                  <a:pt x="167183" y="481717"/>
                </a:lnTo>
                <a:lnTo>
                  <a:pt x="166173" y="478555"/>
                </a:lnTo>
                <a:lnTo>
                  <a:pt x="166249" y="477707"/>
                </a:lnTo>
                <a:lnTo>
                  <a:pt x="165640" y="475631"/>
                </a:lnTo>
                <a:lnTo>
                  <a:pt x="169573" y="475269"/>
                </a:lnTo>
                <a:lnTo>
                  <a:pt x="170364" y="476898"/>
                </a:lnTo>
                <a:close/>
                <a:moveTo>
                  <a:pt x="161487" y="484137"/>
                </a:moveTo>
                <a:lnTo>
                  <a:pt x="161334" y="484746"/>
                </a:lnTo>
                <a:lnTo>
                  <a:pt x="161154" y="484727"/>
                </a:lnTo>
                <a:lnTo>
                  <a:pt x="160554" y="484299"/>
                </a:lnTo>
                <a:lnTo>
                  <a:pt x="160925" y="481727"/>
                </a:lnTo>
                <a:lnTo>
                  <a:pt x="161934" y="479622"/>
                </a:lnTo>
                <a:lnTo>
                  <a:pt x="162973" y="476536"/>
                </a:lnTo>
                <a:lnTo>
                  <a:pt x="163554" y="475869"/>
                </a:lnTo>
                <a:lnTo>
                  <a:pt x="163763" y="477498"/>
                </a:lnTo>
                <a:lnTo>
                  <a:pt x="163125" y="480993"/>
                </a:lnTo>
                <a:lnTo>
                  <a:pt x="162582" y="482898"/>
                </a:lnTo>
                <a:lnTo>
                  <a:pt x="161487" y="484137"/>
                </a:lnTo>
                <a:close/>
                <a:moveTo>
                  <a:pt x="170050" y="498119"/>
                </a:moveTo>
                <a:lnTo>
                  <a:pt x="169440" y="498177"/>
                </a:lnTo>
                <a:lnTo>
                  <a:pt x="168878" y="498043"/>
                </a:lnTo>
                <a:lnTo>
                  <a:pt x="168326" y="497624"/>
                </a:lnTo>
                <a:lnTo>
                  <a:pt x="169640" y="494719"/>
                </a:lnTo>
                <a:lnTo>
                  <a:pt x="170050" y="498119"/>
                </a:lnTo>
                <a:close/>
                <a:moveTo>
                  <a:pt x="161173" y="498357"/>
                </a:moveTo>
                <a:lnTo>
                  <a:pt x="163401" y="503034"/>
                </a:lnTo>
                <a:lnTo>
                  <a:pt x="163163" y="503758"/>
                </a:lnTo>
                <a:lnTo>
                  <a:pt x="162820" y="504120"/>
                </a:lnTo>
                <a:lnTo>
                  <a:pt x="162287" y="503996"/>
                </a:lnTo>
                <a:lnTo>
                  <a:pt x="161391" y="501472"/>
                </a:lnTo>
                <a:lnTo>
                  <a:pt x="159715" y="499843"/>
                </a:lnTo>
                <a:lnTo>
                  <a:pt x="157705" y="500148"/>
                </a:lnTo>
                <a:lnTo>
                  <a:pt x="159372" y="498081"/>
                </a:lnTo>
                <a:lnTo>
                  <a:pt x="160030" y="497614"/>
                </a:lnTo>
                <a:lnTo>
                  <a:pt x="161173" y="498357"/>
                </a:lnTo>
                <a:close/>
                <a:moveTo>
                  <a:pt x="160448" y="525885"/>
                </a:moveTo>
                <a:lnTo>
                  <a:pt x="159153" y="527456"/>
                </a:lnTo>
                <a:lnTo>
                  <a:pt x="158715" y="527390"/>
                </a:lnTo>
                <a:lnTo>
                  <a:pt x="159315" y="524780"/>
                </a:lnTo>
                <a:lnTo>
                  <a:pt x="161467" y="522875"/>
                </a:lnTo>
                <a:lnTo>
                  <a:pt x="163363" y="522703"/>
                </a:lnTo>
                <a:lnTo>
                  <a:pt x="163153" y="523884"/>
                </a:lnTo>
                <a:lnTo>
                  <a:pt x="161763" y="525332"/>
                </a:lnTo>
                <a:lnTo>
                  <a:pt x="160448" y="5258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4" name="Freeform: Shape 153">
            <a:extLst>
              <a:ext uri="{FF2B5EF4-FFF2-40B4-BE49-F238E27FC236}">
                <a16:creationId xmlns:a16="http://schemas.microsoft.com/office/drawing/2014/main" id="{2779DB10-74BF-36A9-A010-03A0BD9C3981}"/>
              </a:ext>
            </a:extLst>
          </p:cNvPr>
          <p:cNvSpPr/>
          <p:nvPr/>
        </p:nvSpPr>
        <p:spPr>
          <a:xfrm>
            <a:off x="5872480" y="3312160"/>
            <a:ext cx="172814" cy="3905"/>
          </a:xfrm>
          <a:custGeom>
            <a:avLst/>
            <a:gdLst>
              <a:gd name="connsiteX0" fmla="*/ 773620 w 859545"/>
              <a:gd name="connsiteY0" fmla="*/ 97126 h 411927"/>
              <a:gd name="connsiteX1" fmla="*/ 771115 w 859545"/>
              <a:gd name="connsiteY1" fmla="*/ 102861 h 411927"/>
              <a:gd name="connsiteX2" fmla="*/ 766105 w 859545"/>
              <a:gd name="connsiteY2" fmla="*/ 114310 h 411927"/>
              <a:gd name="connsiteX3" fmla="*/ 761867 w 859545"/>
              <a:gd name="connsiteY3" fmla="*/ 123949 h 411927"/>
              <a:gd name="connsiteX4" fmla="*/ 759619 w 859545"/>
              <a:gd name="connsiteY4" fmla="*/ 129359 h 411927"/>
              <a:gd name="connsiteX5" fmla="*/ 757981 w 859545"/>
              <a:gd name="connsiteY5" fmla="*/ 133474 h 411927"/>
              <a:gd name="connsiteX6" fmla="*/ 756275 w 859545"/>
              <a:gd name="connsiteY6" fmla="*/ 137370 h 411927"/>
              <a:gd name="connsiteX7" fmla="*/ 756028 w 859545"/>
              <a:gd name="connsiteY7" fmla="*/ 139703 h 411927"/>
              <a:gd name="connsiteX8" fmla="*/ 754113 w 859545"/>
              <a:gd name="connsiteY8" fmla="*/ 143456 h 411927"/>
              <a:gd name="connsiteX9" fmla="*/ 750551 w 859545"/>
              <a:gd name="connsiteY9" fmla="*/ 147981 h 411927"/>
              <a:gd name="connsiteX10" fmla="*/ 749779 w 859545"/>
              <a:gd name="connsiteY10" fmla="*/ 152876 h 411927"/>
              <a:gd name="connsiteX11" fmla="*/ 749922 w 859545"/>
              <a:gd name="connsiteY11" fmla="*/ 157267 h 411927"/>
              <a:gd name="connsiteX12" fmla="*/ 749618 w 859545"/>
              <a:gd name="connsiteY12" fmla="*/ 161192 h 411927"/>
              <a:gd name="connsiteX13" fmla="*/ 745712 w 859545"/>
              <a:gd name="connsiteY13" fmla="*/ 163678 h 411927"/>
              <a:gd name="connsiteX14" fmla="*/ 742655 w 859545"/>
              <a:gd name="connsiteY14" fmla="*/ 165887 h 411927"/>
              <a:gd name="connsiteX15" fmla="*/ 743531 w 859545"/>
              <a:gd name="connsiteY15" fmla="*/ 173298 h 411927"/>
              <a:gd name="connsiteX16" fmla="*/ 745103 w 859545"/>
              <a:gd name="connsiteY16" fmla="*/ 176089 h 411927"/>
              <a:gd name="connsiteX17" fmla="*/ 747646 w 859545"/>
              <a:gd name="connsiteY17" fmla="*/ 179099 h 411927"/>
              <a:gd name="connsiteX18" fmla="*/ 750322 w 859545"/>
              <a:gd name="connsiteY18" fmla="*/ 181508 h 411927"/>
              <a:gd name="connsiteX19" fmla="*/ 752637 w 859545"/>
              <a:gd name="connsiteY19" fmla="*/ 183537 h 411927"/>
              <a:gd name="connsiteX20" fmla="*/ 755189 w 859545"/>
              <a:gd name="connsiteY20" fmla="*/ 182566 h 411927"/>
              <a:gd name="connsiteX21" fmla="*/ 757352 w 859545"/>
              <a:gd name="connsiteY21" fmla="*/ 179470 h 411927"/>
              <a:gd name="connsiteX22" fmla="*/ 761524 w 859545"/>
              <a:gd name="connsiteY22" fmla="*/ 176746 h 411927"/>
              <a:gd name="connsiteX23" fmla="*/ 763838 w 859545"/>
              <a:gd name="connsiteY23" fmla="*/ 176679 h 411927"/>
              <a:gd name="connsiteX24" fmla="*/ 765457 w 859545"/>
              <a:gd name="connsiteY24" fmla="*/ 177308 h 411927"/>
              <a:gd name="connsiteX25" fmla="*/ 769077 w 859545"/>
              <a:gd name="connsiteY25" fmla="*/ 177489 h 411927"/>
              <a:gd name="connsiteX26" fmla="*/ 772783 w 859545"/>
              <a:gd name="connsiteY26" fmla="*/ 176498 h 411927"/>
              <a:gd name="connsiteX27" fmla="*/ 775688 w 859545"/>
              <a:gd name="connsiteY27" fmla="*/ 176289 h 411927"/>
              <a:gd name="connsiteX28" fmla="*/ 779440 w 859545"/>
              <a:gd name="connsiteY28" fmla="*/ 176955 h 411927"/>
              <a:gd name="connsiteX29" fmla="*/ 780793 w 859545"/>
              <a:gd name="connsiteY29" fmla="*/ 177603 h 411927"/>
              <a:gd name="connsiteX30" fmla="*/ 783946 w 859545"/>
              <a:gd name="connsiteY30" fmla="*/ 178803 h 411927"/>
              <a:gd name="connsiteX31" fmla="*/ 787346 w 859545"/>
              <a:gd name="connsiteY31" fmla="*/ 181423 h 411927"/>
              <a:gd name="connsiteX32" fmla="*/ 789727 w 859545"/>
              <a:gd name="connsiteY32" fmla="*/ 184347 h 411927"/>
              <a:gd name="connsiteX33" fmla="*/ 791461 w 859545"/>
              <a:gd name="connsiteY33" fmla="*/ 184909 h 411927"/>
              <a:gd name="connsiteX34" fmla="*/ 792346 w 859545"/>
              <a:gd name="connsiteY34" fmla="*/ 183975 h 411927"/>
              <a:gd name="connsiteX35" fmla="*/ 794252 w 859545"/>
              <a:gd name="connsiteY35" fmla="*/ 181375 h 411927"/>
              <a:gd name="connsiteX36" fmla="*/ 796928 w 859545"/>
              <a:gd name="connsiteY36" fmla="*/ 178870 h 411927"/>
              <a:gd name="connsiteX37" fmla="*/ 800176 w 859545"/>
              <a:gd name="connsiteY37" fmla="*/ 174755 h 411927"/>
              <a:gd name="connsiteX38" fmla="*/ 802624 w 859545"/>
              <a:gd name="connsiteY38" fmla="*/ 171593 h 411927"/>
              <a:gd name="connsiteX39" fmla="*/ 804548 w 859545"/>
              <a:gd name="connsiteY39" fmla="*/ 171107 h 411927"/>
              <a:gd name="connsiteX40" fmla="*/ 808263 w 859545"/>
              <a:gd name="connsiteY40" fmla="*/ 171117 h 411927"/>
              <a:gd name="connsiteX41" fmla="*/ 809930 w 859545"/>
              <a:gd name="connsiteY41" fmla="*/ 170355 h 411927"/>
              <a:gd name="connsiteX42" fmla="*/ 812740 w 859545"/>
              <a:gd name="connsiteY42" fmla="*/ 169954 h 411927"/>
              <a:gd name="connsiteX43" fmla="*/ 815226 w 859545"/>
              <a:gd name="connsiteY43" fmla="*/ 171126 h 411927"/>
              <a:gd name="connsiteX44" fmla="*/ 822141 w 859545"/>
              <a:gd name="connsiteY44" fmla="*/ 171745 h 411927"/>
              <a:gd name="connsiteX45" fmla="*/ 823998 w 859545"/>
              <a:gd name="connsiteY45" fmla="*/ 173364 h 411927"/>
              <a:gd name="connsiteX46" fmla="*/ 827275 w 859545"/>
              <a:gd name="connsiteY46" fmla="*/ 178175 h 411927"/>
              <a:gd name="connsiteX47" fmla="*/ 829132 w 859545"/>
              <a:gd name="connsiteY47" fmla="*/ 180737 h 411927"/>
              <a:gd name="connsiteX48" fmla="*/ 832352 w 859545"/>
              <a:gd name="connsiteY48" fmla="*/ 182023 h 411927"/>
              <a:gd name="connsiteX49" fmla="*/ 834295 w 859545"/>
              <a:gd name="connsiteY49" fmla="*/ 182909 h 411927"/>
              <a:gd name="connsiteX50" fmla="*/ 836019 w 859545"/>
              <a:gd name="connsiteY50" fmla="*/ 183594 h 411927"/>
              <a:gd name="connsiteX51" fmla="*/ 837733 w 859545"/>
              <a:gd name="connsiteY51" fmla="*/ 184833 h 411927"/>
              <a:gd name="connsiteX52" fmla="*/ 838143 w 859545"/>
              <a:gd name="connsiteY52" fmla="*/ 186328 h 411927"/>
              <a:gd name="connsiteX53" fmla="*/ 838838 w 859545"/>
              <a:gd name="connsiteY53" fmla="*/ 188614 h 411927"/>
              <a:gd name="connsiteX54" fmla="*/ 839886 w 859545"/>
              <a:gd name="connsiteY54" fmla="*/ 189929 h 411927"/>
              <a:gd name="connsiteX55" fmla="*/ 841839 w 859545"/>
              <a:gd name="connsiteY55" fmla="*/ 191224 h 411927"/>
              <a:gd name="connsiteX56" fmla="*/ 843325 w 859545"/>
              <a:gd name="connsiteY56" fmla="*/ 192005 h 411927"/>
              <a:gd name="connsiteX57" fmla="*/ 843791 w 859545"/>
              <a:gd name="connsiteY57" fmla="*/ 193653 h 411927"/>
              <a:gd name="connsiteX58" fmla="*/ 844258 w 859545"/>
              <a:gd name="connsiteY58" fmla="*/ 194462 h 411927"/>
              <a:gd name="connsiteX59" fmla="*/ 845620 w 859545"/>
              <a:gd name="connsiteY59" fmla="*/ 195615 h 411927"/>
              <a:gd name="connsiteX60" fmla="*/ 849630 w 859545"/>
              <a:gd name="connsiteY60" fmla="*/ 200530 h 411927"/>
              <a:gd name="connsiteX61" fmla="*/ 851582 w 859545"/>
              <a:gd name="connsiteY61" fmla="*/ 201844 h 411927"/>
              <a:gd name="connsiteX62" fmla="*/ 854554 w 859545"/>
              <a:gd name="connsiteY62" fmla="*/ 204683 h 411927"/>
              <a:gd name="connsiteX63" fmla="*/ 855793 w 859545"/>
              <a:gd name="connsiteY63" fmla="*/ 207035 h 411927"/>
              <a:gd name="connsiteX64" fmla="*/ 855859 w 859545"/>
              <a:gd name="connsiteY64" fmla="*/ 209502 h 411927"/>
              <a:gd name="connsiteX65" fmla="*/ 856631 w 859545"/>
              <a:gd name="connsiteY65" fmla="*/ 211379 h 411927"/>
              <a:gd name="connsiteX66" fmla="*/ 858612 w 859545"/>
              <a:gd name="connsiteY66" fmla="*/ 214198 h 411927"/>
              <a:gd name="connsiteX67" fmla="*/ 859546 w 859545"/>
              <a:gd name="connsiteY67" fmla="*/ 216103 h 411927"/>
              <a:gd name="connsiteX68" fmla="*/ 859174 w 859545"/>
              <a:gd name="connsiteY68" fmla="*/ 218684 h 411927"/>
              <a:gd name="connsiteX69" fmla="*/ 859498 w 859545"/>
              <a:gd name="connsiteY69" fmla="*/ 220971 h 411927"/>
              <a:gd name="connsiteX70" fmla="*/ 858726 w 859545"/>
              <a:gd name="connsiteY70" fmla="*/ 223323 h 411927"/>
              <a:gd name="connsiteX71" fmla="*/ 855536 w 859545"/>
              <a:gd name="connsiteY71" fmla="*/ 225066 h 411927"/>
              <a:gd name="connsiteX72" fmla="*/ 854430 w 859545"/>
              <a:gd name="connsiteY72" fmla="*/ 225895 h 411927"/>
              <a:gd name="connsiteX73" fmla="*/ 852125 w 859545"/>
              <a:gd name="connsiteY73" fmla="*/ 225971 h 411927"/>
              <a:gd name="connsiteX74" fmla="*/ 848220 w 859545"/>
              <a:gd name="connsiteY74" fmla="*/ 225095 h 411927"/>
              <a:gd name="connsiteX75" fmla="*/ 844420 w 859545"/>
              <a:gd name="connsiteY75" fmla="*/ 225590 h 411927"/>
              <a:gd name="connsiteX76" fmla="*/ 839877 w 859545"/>
              <a:gd name="connsiteY76" fmla="*/ 224619 h 411927"/>
              <a:gd name="connsiteX77" fmla="*/ 836314 w 859545"/>
              <a:gd name="connsiteY77" fmla="*/ 222552 h 411927"/>
              <a:gd name="connsiteX78" fmla="*/ 834409 w 859545"/>
              <a:gd name="connsiteY78" fmla="*/ 220885 h 411927"/>
              <a:gd name="connsiteX79" fmla="*/ 831371 w 859545"/>
              <a:gd name="connsiteY79" fmla="*/ 219904 h 411927"/>
              <a:gd name="connsiteX80" fmla="*/ 829942 w 859545"/>
              <a:gd name="connsiteY80" fmla="*/ 220418 h 411927"/>
              <a:gd name="connsiteX81" fmla="*/ 828141 w 859545"/>
              <a:gd name="connsiteY81" fmla="*/ 222561 h 411927"/>
              <a:gd name="connsiteX82" fmla="*/ 826161 w 859545"/>
              <a:gd name="connsiteY82" fmla="*/ 222180 h 411927"/>
              <a:gd name="connsiteX83" fmla="*/ 824332 w 859545"/>
              <a:gd name="connsiteY83" fmla="*/ 222561 h 411927"/>
              <a:gd name="connsiteX84" fmla="*/ 819626 w 859545"/>
              <a:gd name="connsiteY84" fmla="*/ 222123 h 411927"/>
              <a:gd name="connsiteX85" fmla="*/ 817064 w 859545"/>
              <a:gd name="connsiteY85" fmla="*/ 221580 h 411927"/>
              <a:gd name="connsiteX86" fmla="*/ 813016 w 859545"/>
              <a:gd name="connsiteY86" fmla="*/ 223076 h 411927"/>
              <a:gd name="connsiteX87" fmla="*/ 810720 w 859545"/>
              <a:gd name="connsiteY87" fmla="*/ 223542 h 411927"/>
              <a:gd name="connsiteX88" fmla="*/ 806415 w 859545"/>
              <a:gd name="connsiteY88" fmla="*/ 225371 h 411927"/>
              <a:gd name="connsiteX89" fmla="*/ 803834 w 859545"/>
              <a:gd name="connsiteY89" fmla="*/ 228543 h 411927"/>
              <a:gd name="connsiteX90" fmla="*/ 801901 w 859545"/>
              <a:gd name="connsiteY90" fmla="*/ 229295 h 411927"/>
              <a:gd name="connsiteX91" fmla="*/ 800015 w 859545"/>
              <a:gd name="connsiteY91" fmla="*/ 229143 h 411927"/>
              <a:gd name="connsiteX92" fmla="*/ 798671 w 859545"/>
              <a:gd name="connsiteY92" fmla="*/ 227981 h 411927"/>
              <a:gd name="connsiteX93" fmla="*/ 796709 w 859545"/>
              <a:gd name="connsiteY93" fmla="*/ 226581 h 411927"/>
              <a:gd name="connsiteX94" fmla="*/ 793795 w 859545"/>
              <a:gd name="connsiteY94" fmla="*/ 226657 h 411927"/>
              <a:gd name="connsiteX95" fmla="*/ 792928 w 859545"/>
              <a:gd name="connsiteY95" fmla="*/ 227257 h 411927"/>
              <a:gd name="connsiteX96" fmla="*/ 792566 w 859545"/>
              <a:gd name="connsiteY96" fmla="*/ 228543 h 411927"/>
              <a:gd name="connsiteX97" fmla="*/ 791613 w 859545"/>
              <a:gd name="connsiteY97" fmla="*/ 232448 h 411927"/>
              <a:gd name="connsiteX98" fmla="*/ 791633 w 859545"/>
              <a:gd name="connsiteY98" fmla="*/ 234201 h 411927"/>
              <a:gd name="connsiteX99" fmla="*/ 790994 w 859545"/>
              <a:gd name="connsiteY99" fmla="*/ 235334 h 411927"/>
              <a:gd name="connsiteX100" fmla="*/ 789270 w 859545"/>
              <a:gd name="connsiteY100" fmla="*/ 235706 h 411927"/>
              <a:gd name="connsiteX101" fmla="*/ 786251 w 859545"/>
              <a:gd name="connsiteY101" fmla="*/ 235601 h 411927"/>
              <a:gd name="connsiteX102" fmla="*/ 781517 w 859545"/>
              <a:gd name="connsiteY102" fmla="*/ 235344 h 411927"/>
              <a:gd name="connsiteX103" fmla="*/ 778316 w 859545"/>
              <a:gd name="connsiteY103" fmla="*/ 234334 h 411927"/>
              <a:gd name="connsiteX104" fmla="*/ 776392 w 859545"/>
              <a:gd name="connsiteY104" fmla="*/ 234763 h 411927"/>
              <a:gd name="connsiteX105" fmla="*/ 773773 w 859545"/>
              <a:gd name="connsiteY105" fmla="*/ 236877 h 411927"/>
              <a:gd name="connsiteX106" fmla="*/ 771906 w 859545"/>
              <a:gd name="connsiteY106" fmla="*/ 237220 h 411927"/>
              <a:gd name="connsiteX107" fmla="*/ 770391 w 859545"/>
              <a:gd name="connsiteY107" fmla="*/ 238115 h 411927"/>
              <a:gd name="connsiteX108" fmla="*/ 769163 w 859545"/>
              <a:gd name="connsiteY108" fmla="*/ 241230 h 411927"/>
              <a:gd name="connsiteX109" fmla="*/ 767239 w 859545"/>
              <a:gd name="connsiteY109" fmla="*/ 243164 h 411927"/>
              <a:gd name="connsiteX110" fmla="*/ 764914 w 859545"/>
              <a:gd name="connsiteY110" fmla="*/ 245564 h 411927"/>
              <a:gd name="connsiteX111" fmla="*/ 762419 w 859545"/>
              <a:gd name="connsiteY111" fmla="*/ 250679 h 411927"/>
              <a:gd name="connsiteX112" fmla="*/ 761048 w 859545"/>
              <a:gd name="connsiteY112" fmla="*/ 253603 h 411927"/>
              <a:gd name="connsiteX113" fmla="*/ 761486 w 859545"/>
              <a:gd name="connsiteY113" fmla="*/ 255175 h 411927"/>
              <a:gd name="connsiteX114" fmla="*/ 761791 w 859545"/>
              <a:gd name="connsiteY114" fmla="*/ 257080 h 411927"/>
              <a:gd name="connsiteX115" fmla="*/ 760638 w 859545"/>
              <a:gd name="connsiteY115" fmla="*/ 259242 h 411927"/>
              <a:gd name="connsiteX116" fmla="*/ 758295 w 859545"/>
              <a:gd name="connsiteY116" fmla="*/ 261252 h 411927"/>
              <a:gd name="connsiteX117" fmla="*/ 756409 w 859545"/>
              <a:gd name="connsiteY117" fmla="*/ 261623 h 411927"/>
              <a:gd name="connsiteX118" fmla="*/ 753589 w 859545"/>
              <a:gd name="connsiteY118" fmla="*/ 263557 h 411927"/>
              <a:gd name="connsiteX119" fmla="*/ 749713 w 859545"/>
              <a:gd name="connsiteY119" fmla="*/ 267033 h 411927"/>
              <a:gd name="connsiteX120" fmla="*/ 746817 w 859545"/>
              <a:gd name="connsiteY120" fmla="*/ 269948 h 411927"/>
              <a:gd name="connsiteX121" fmla="*/ 743045 w 859545"/>
              <a:gd name="connsiteY121" fmla="*/ 270653 h 411927"/>
              <a:gd name="connsiteX122" fmla="*/ 740369 w 859545"/>
              <a:gd name="connsiteY122" fmla="*/ 271396 h 411927"/>
              <a:gd name="connsiteX123" fmla="*/ 734435 w 859545"/>
              <a:gd name="connsiteY123" fmla="*/ 272301 h 411927"/>
              <a:gd name="connsiteX124" fmla="*/ 732968 w 859545"/>
              <a:gd name="connsiteY124" fmla="*/ 272529 h 411927"/>
              <a:gd name="connsiteX125" fmla="*/ 726462 w 859545"/>
              <a:gd name="connsiteY125" fmla="*/ 272977 h 411927"/>
              <a:gd name="connsiteX126" fmla="*/ 721643 w 859545"/>
              <a:gd name="connsiteY126" fmla="*/ 271415 h 411927"/>
              <a:gd name="connsiteX127" fmla="*/ 719109 w 859545"/>
              <a:gd name="connsiteY127" fmla="*/ 271653 h 411927"/>
              <a:gd name="connsiteX128" fmla="*/ 716861 w 859545"/>
              <a:gd name="connsiteY128" fmla="*/ 272539 h 411927"/>
              <a:gd name="connsiteX129" fmla="*/ 715718 w 859545"/>
              <a:gd name="connsiteY129" fmla="*/ 273501 h 411927"/>
              <a:gd name="connsiteX130" fmla="*/ 715318 w 859545"/>
              <a:gd name="connsiteY130" fmla="*/ 275330 h 411927"/>
              <a:gd name="connsiteX131" fmla="*/ 714918 w 859545"/>
              <a:gd name="connsiteY131" fmla="*/ 277016 h 411927"/>
              <a:gd name="connsiteX132" fmla="*/ 713089 w 859545"/>
              <a:gd name="connsiteY132" fmla="*/ 279635 h 411927"/>
              <a:gd name="connsiteX133" fmla="*/ 709403 w 859545"/>
              <a:gd name="connsiteY133" fmla="*/ 283102 h 411927"/>
              <a:gd name="connsiteX134" fmla="*/ 706364 w 859545"/>
              <a:gd name="connsiteY134" fmla="*/ 285398 h 411927"/>
              <a:gd name="connsiteX135" fmla="*/ 704031 w 859545"/>
              <a:gd name="connsiteY135" fmla="*/ 288369 h 411927"/>
              <a:gd name="connsiteX136" fmla="*/ 702707 w 859545"/>
              <a:gd name="connsiteY136" fmla="*/ 289446 h 411927"/>
              <a:gd name="connsiteX137" fmla="*/ 700040 w 859545"/>
              <a:gd name="connsiteY137" fmla="*/ 290579 h 411927"/>
              <a:gd name="connsiteX138" fmla="*/ 698602 w 859545"/>
              <a:gd name="connsiteY138" fmla="*/ 291189 h 411927"/>
              <a:gd name="connsiteX139" fmla="*/ 695258 w 859545"/>
              <a:gd name="connsiteY139" fmla="*/ 293827 h 411927"/>
              <a:gd name="connsiteX140" fmla="*/ 692601 w 859545"/>
              <a:gd name="connsiteY140" fmla="*/ 296180 h 411927"/>
              <a:gd name="connsiteX141" fmla="*/ 690848 w 859545"/>
              <a:gd name="connsiteY141" fmla="*/ 296837 h 411927"/>
              <a:gd name="connsiteX142" fmla="*/ 688734 w 859545"/>
              <a:gd name="connsiteY142" fmla="*/ 296218 h 411927"/>
              <a:gd name="connsiteX143" fmla="*/ 687334 w 859545"/>
              <a:gd name="connsiteY143" fmla="*/ 296018 h 411927"/>
              <a:gd name="connsiteX144" fmla="*/ 683200 w 859545"/>
              <a:gd name="connsiteY144" fmla="*/ 295113 h 411927"/>
              <a:gd name="connsiteX145" fmla="*/ 680399 w 859545"/>
              <a:gd name="connsiteY145" fmla="*/ 294999 h 411927"/>
              <a:gd name="connsiteX146" fmla="*/ 676484 w 859545"/>
              <a:gd name="connsiteY146" fmla="*/ 294418 h 411927"/>
              <a:gd name="connsiteX147" fmla="*/ 667322 w 859545"/>
              <a:gd name="connsiteY147" fmla="*/ 291665 h 411927"/>
              <a:gd name="connsiteX148" fmla="*/ 664378 w 859545"/>
              <a:gd name="connsiteY148" fmla="*/ 290379 h 411927"/>
              <a:gd name="connsiteX149" fmla="*/ 661778 w 859545"/>
              <a:gd name="connsiteY149" fmla="*/ 286874 h 411927"/>
              <a:gd name="connsiteX150" fmla="*/ 659425 w 859545"/>
              <a:gd name="connsiteY150" fmla="*/ 285093 h 411927"/>
              <a:gd name="connsiteX151" fmla="*/ 656234 w 859545"/>
              <a:gd name="connsiteY151" fmla="*/ 284902 h 411927"/>
              <a:gd name="connsiteX152" fmla="*/ 651443 w 859545"/>
              <a:gd name="connsiteY152" fmla="*/ 284902 h 411927"/>
              <a:gd name="connsiteX153" fmla="*/ 649300 w 859545"/>
              <a:gd name="connsiteY153" fmla="*/ 284207 h 411927"/>
              <a:gd name="connsiteX154" fmla="*/ 645700 w 859545"/>
              <a:gd name="connsiteY154" fmla="*/ 284864 h 411927"/>
              <a:gd name="connsiteX155" fmla="*/ 641766 w 859545"/>
              <a:gd name="connsiteY155" fmla="*/ 288427 h 411927"/>
              <a:gd name="connsiteX156" fmla="*/ 639909 w 859545"/>
              <a:gd name="connsiteY156" fmla="*/ 291074 h 411927"/>
              <a:gd name="connsiteX157" fmla="*/ 638299 w 859545"/>
              <a:gd name="connsiteY157" fmla="*/ 293789 h 411927"/>
              <a:gd name="connsiteX158" fmla="*/ 636327 w 859545"/>
              <a:gd name="connsiteY158" fmla="*/ 299571 h 411927"/>
              <a:gd name="connsiteX159" fmla="*/ 635451 w 859545"/>
              <a:gd name="connsiteY159" fmla="*/ 303428 h 411927"/>
              <a:gd name="connsiteX160" fmla="*/ 634784 w 859545"/>
              <a:gd name="connsiteY160" fmla="*/ 305600 h 411927"/>
              <a:gd name="connsiteX161" fmla="*/ 632679 w 859545"/>
              <a:gd name="connsiteY161" fmla="*/ 309058 h 411927"/>
              <a:gd name="connsiteX162" fmla="*/ 632450 w 859545"/>
              <a:gd name="connsiteY162" fmla="*/ 310991 h 411927"/>
              <a:gd name="connsiteX163" fmla="*/ 633174 w 859545"/>
              <a:gd name="connsiteY163" fmla="*/ 312668 h 411927"/>
              <a:gd name="connsiteX164" fmla="*/ 634689 w 859545"/>
              <a:gd name="connsiteY164" fmla="*/ 314553 h 411927"/>
              <a:gd name="connsiteX165" fmla="*/ 635594 w 859545"/>
              <a:gd name="connsiteY165" fmla="*/ 317516 h 411927"/>
              <a:gd name="connsiteX166" fmla="*/ 637804 w 859545"/>
              <a:gd name="connsiteY166" fmla="*/ 320659 h 411927"/>
              <a:gd name="connsiteX167" fmla="*/ 639976 w 859545"/>
              <a:gd name="connsiteY167" fmla="*/ 323107 h 411927"/>
              <a:gd name="connsiteX168" fmla="*/ 644061 w 859545"/>
              <a:gd name="connsiteY168" fmla="*/ 327050 h 411927"/>
              <a:gd name="connsiteX169" fmla="*/ 645223 w 859545"/>
              <a:gd name="connsiteY169" fmla="*/ 329117 h 411927"/>
              <a:gd name="connsiteX170" fmla="*/ 646605 w 859545"/>
              <a:gd name="connsiteY170" fmla="*/ 331479 h 411927"/>
              <a:gd name="connsiteX171" fmla="*/ 646900 w 859545"/>
              <a:gd name="connsiteY171" fmla="*/ 333785 h 411927"/>
              <a:gd name="connsiteX172" fmla="*/ 646643 w 859545"/>
              <a:gd name="connsiteY172" fmla="*/ 335289 h 411927"/>
              <a:gd name="connsiteX173" fmla="*/ 645176 w 859545"/>
              <a:gd name="connsiteY173" fmla="*/ 336442 h 411927"/>
              <a:gd name="connsiteX174" fmla="*/ 642309 w 859545"/>
              <a:gd name="connsiteY174" fmla="*/ 337023 h 411927"/>
              <a:gd name="connsiteX175" fmla="*/ 640928 w 859545"/>
              <a:gd name="connsiteY175" fmla="*/ 338614 h 411927"/>
              <a:gd name="connsiteX176" fmla="*/ 638823 w 859545"/>
              <a:gd name="connsiteY176" fmla="*/ 340747 h 411927"/>
              <a:gd name="connsiteX177" fmla="*/ 636327 w 859545"/>
              <a:gd name="connsiteY177" fmla="*/ 343205 h 411927"/>
              <a:gd name="connsiteX178" fmla="*/ 635155 w 859545"/>
              <a:gd name="connsiteY178" fmla="*/ 343338 h 411927"/>
              <a:gd name="connsiteX179" fmla="*/ 633746 w 859545"/>
              <a:gd name="connsiteY179" fmla="*/ 343995 h 411927"/>
              <a:gd name="connsiteX180" fmla="*/ 626688 w 859545"/>
              <a:gd name="connsiteY180" fmla="*/ 347034 h 411927"/>
              <a:gd name="connsiteX181" fmla="*/ 624002 w 859545"/>
              <a:gd name="connsiteY181" fmla="*/ 347882 h 411927"/>
              <a:gd name="connsiteX182" fmla="*/ 621887 w 859545"/>
              <a:gd name="connsiteY182" fmla="*/ 348891 h 411927"/>
              <a:gd name="connsiteX183" fmla="*/ 619382 w 859545"/>
              <a:gd name="connsiteY183" fmla="*/ 351977 h 411927"/>
              <a:gd name="connsiteX184" fmla="*/ 617411 w 859545"/>
              <a:gd name="connsiteY184" fmla="*/ 354273 h 411927"/>
              <a:gd name="connsiteX185" fmla="*/ 614972 w 859545"/>
              <a:gd name="connsiteY185" fmla="*/ 357321 h 411927"/>
              <a:gd name="connsiteX186" fmla="*/ 613896 w 859545"/>
              <a:gd name="connsiteY186" fmla="*/ 358664 h 411927"/>
              <a:gd name="connsiteX187" fmla="*/ 611734 w 859545"/>
              <a:gd name="connsiteY187" fmla="*/ 361702 h 411927"/>
              <a:gd name="connsiteX188" fmla="*/ 608886 w 859545"/>
              <a:gd name="connsiteY188" fmla="*/ 365170 h 411927"/>
              <a:gd name="connsiteX189" fmla="*/ 607304 w 859545"/>
              <a:gd name="connsiteY189" fmla="*/ 367027 h 411927"/>
              <a:gd name="connsiteX190" fmla="*/ 606447 w 859545"/>
              <a:gd name="connsiteY190" fmla="*/ 368132 h 411927"/>
              <a:gd name="connsiteX191" fmla="*/ 605666 w 859545"/>
              <a:gd name="connsiteY191" fmla="*/ 369589 h 411927"/>
              <a:gd name="connsiteX192" fmla="*/ 602685 w 859545"/>
              <a:gd name="connsiteY192" fmla="*/ 370704 h 411927"/>
              <a:gd name="connsiteX193" fmla="*/ 600227 w 859545"/>
              <a:gd name="connsiteY193" fmla="*/ 371894 h 411927"/>
              <a:gd name="connsiteX194" fmla="*/ 596512 w 859545"/>
              <a:gd name="connsiteY194" fmla="*/ 373685 h 411927"/>
              <a:gd name="connsiteX195" fmla="*/ 591188 w 859545"/>
              <a:gd name="connsiteY195" fmla="*/ 375647 h 411927"/>
              <a:gd name="connsiteX196" fmla="*/ 586883 w 859545"/>
              <a:gd name="connsiteY196" fmla="*/ 377552 h 411927"/>
              <a:gd name="connsiteX197" fmla="*/ 584149 w 859545"/>
              <a:gd name="connsiteY197" fmla="*/ 379114 h 411927"/>
              <a:gd name="connsiteX198" fmla="*/ 580082 w 859545"/>
              <a:gd name="connsiteY198" fmla="*/ 381086 h 411927"/>
              <a:gd name="connsiteX199" fmla="*/ 577320 w 859545"/>
              <a:gd name="connsiteY199" fmla="*/ 381715 h 411927"/>
              <a:gd name="connsiteX200" fmla="*/ 571757 w 859545"/>
              <a:gd name="connsiteY200" fmla="*/ 381638 h 411927"/>
              <a:gd name="connsiteX201" fmla="*/ 564880 w 859545"/>
              <a:gd name="connsiteY201" fmla="*/ 382143 h 411927"/>
              <a:gd name="connsiteX202" fmla="*/ 559870 w 859545"/>
              <a:gd name="connsiteY202" fmla="*/ 382524 h 411927"/>
              <a:gd name="connsiteX203" fmla="*/ 556107 w 859545"/>
              <a:gd name="connsiteY203" fmla="*/ 382048 h 411927"/>
              <a:gd name="connsiteX204" fmla="*/ 550421 w 859545"/>
              <a:gd name="connsiteY204" fmla="*/ 381771 h 411927"/>
              <a:gd name="connsiteX205" fmla="*/ 546068 w 859545"/>
              <a:gd name="connsiteY205" fmla="*/ 381390 h 411927"/>
              <a:gd name="connsiteX206" fmla="*/ 543163 w 859545"/>
              <a:gd name="connsiteY206" fmla="*/ 382124 h 411927"/>
              <a:gd name="connsiteX207" fmla="*/ 536314 w 859545"/>
              <a:gd name="connsiteY207" fmla="*/ 382896 h 411927"/>
              <a:gd name="connsiteX208" fmla="*/ 534781 w 859545"/>
              <a:gd name="connsiteY208" fmla="*/ 383067 h 411927"/>
              <a:gd name="connsiteX209" fmla="*/ 522580 w 859545"/>
              <a:gd name="connsiteY209" fmla="*/ 384934 h 411927"/>
              <a:gd name="connsiteX210" fmla="*/ 517188 w 859545"/>
              <a:gd name="connsiteY210" fmla="*/ 385924 h 411927"/>
              <a:gd name="connsiteX211" fmla="*/ 512254 w 859545"/>
              <a:gd name="connsiteY211" fmla="*/ 386382 h 411927"/>
              <a:gd name="connsiteX212" fmla="*/ 508625 w 859545"/>
              <a:gd name="connsiteY212" fmla="*/ 387105 h 411927"/>
              <a:gd name="connsiteX213" fmla="*/ 506568 w 859545"/>
              <a:gd name="connsiteY213" fmla="*/ 388020 h 411927"/>
              <a:gd name="connsiteX214" fmla="*/ 503520 w 859545"/>
              <a:gd name="connsiteY214" fmla="*/ 389315 h 411927"/>
              <a:gd name="connsiteX215" fmla="*/ 501910 w 859545"/>
              <a:gd name="connsiteY215" fmla="*/ 389887 h 411927"/>
              <a:gd name="connsiteX216" fmla="*/ 496510 w 859545"/>
              <a:gd name="connsiteY216" fmla="*/ 392439 h 411927"/>
              <a:gd name="connsiteX217" fmla="*/ 484489 w 859545"/>
              <a:gd name="connsiteY217" fmla="*/ 397697 h 411927"/>
              <a:gd name="connsiteX218" fmla="*/ 476450 w 859545"/>
              <a:gd name="connsiteY218" fmla="*/ 401955 h 411927"/>
              <a:gd name="connsiteX219" fmla="*/ 475126 w 859545"/>
              <a:gd name="connsiteY219" fmla="*/ 402679 h 411927"/>
              <a:gd name="connsiteX220" fmla="*/ 469706 w 859545"/>
              <a:gd name="connsiteY220" fmla="*/ 405679 h 411927"/>
              <a:gd name="connsiteX221" fmla="*/ 466573 w 859545"/>
              <a:gd name="connsiteY221" fmla="*/ 406851 h 411927"/>
              <a:gd name="connsiteX222" fmla="*/ 464391 w 859545"/>
              <a:gd name="connsiteY222" fmla="*/ 409518 h 411927"/>
              <a:gd name="connsiteX223" fmla="*/ 462649 w 859545"/>
              <a:gd name="connsiteY223" fmla="*/ 411204 h 411927"/>
              <a:gd name="connsiteX224" fmla="*/ 460820 w 859545"/>
              <a:gd name="connsiteY224" fmla="*/ 411928 h 411927"/>
              <a:gd name="connsiteX225" fmla="*/ 457562 w 859545"/>
              <a:gd name="connsiteY225" fmla="*/ 410213 h 411927"/>
              <a:gd name="connsiteX226" fmla="*/ 455257 w 859545"/>
              <a:gd name="connsiteY226" fmla="*/ 410308 h 411927"/>
              <a:gd name="connsiteX227" fmla="*/ 447894 w 859545"/>
              <a:gd name="connsiteY227" fmla="*/ 409680 h 411927"/>
              <a:gd name="connsiteX228" fmla="*/ 447894 w 859545"/>
              <a:gd name="connsiteY228" fmla="*/ 401888 h 411927"/>
              <a:gd name="connsiteX229" fmla="*/ 442732 w 859545"/>
              <a:gd name="connsiteY229" fmla="*/ 402984 h 411927"/>
              <a:gd name="connsiteX230" fmla="*/ 434493 w 859545"/>
              <a:gd name="connsiteY230" fmla="*/ 404746 h 411927"/>
              <a:gd name="connsiteX231" fmla="*/ 426854 w 859545"/>
              <a:gd name="connsiteY231" fmla="*/ 406375 h 411927"/>
              <a:gd name="connsiteX232" fmla="*/ 419862 w 859545"/>
              <a:gd name="connsiteY232" fmla="*/ 402641 h 411927"/>
              <a:gd name="connsiteX233" fmla="*/ 414471 w 859545"/>
              <a:gd name="connsiteY233" fmla="*/ 399755 h 411927"/>
              <a:gd name="connsiteX234" fmla="*/ 409784 w 859545"/>
              <a:gd name="connsiteY234" fmla="*/ 397269 h 411927"/>
              <a:gd name="connsiteX235" fmla="*/ 402679 w 859545"/>
              <a:gd name="connsiteY235" fmla="*/ 395621 h 411927"/>
              <a:gd name="connsiteX236" fmla="*/ 396478 w 859545"/>
              <a:gd name="connsiteY236" fmla="*/ 394183 h 411927"/>
              <a:gd name="connsiteX237" fmla="*/ 385296 w 859545"/>
              <a:gd name="connsiteY237" fmla="*/ 391811 h 411927"/>
              <a:gd name="connsiteX238" fmla="*/ 380381 w 859545"/>
              <a:gd name="connsiteY238" fmla="*/ 389734 h 411927"/>
              <a:gd name="connsiteX239" fmla="*/ 377895 w 859545"/>
              <a:gd name="connsiteY239" fmla="*/ 386982 h 411927"/>
              <a:gd name="connsiteX240" fmla="*/ 373456 w 859545"/>
              <a:gd name="connsiteY240" fmla="*/ 380733 h 411927"/>
              <a:gd name="connsiteX241" fmla="*/ 372018 w 859545"/>
              <a:gd name="connsiteY241" fmla="*/ 379495 h 411927"/>
              <a:gd name="connsiteX242" fmla="*/ 369856 w 859545"/>
              <a:gd name="connsiteY242" fmla="*/ 378638 h 411927"/>
              <a:gd name="connsiteX243" fmla="*/ 367617 w 859545"/>
              <a:gd name="connsiteY243" fmla="*/ 378095 h 411927"/>
              <a:gd name="connsiteX244" fmla="*/ 362760 w 859545"/>
              <a:gd name="connsiteY244" fmla="*/ 378123 h 411927"/>
              <a:gd name="connsiteX245" fmla="*/ 356835 w 859545"/>
              <a:gd name="connsiteY245" fmla="*/ 377638 h 411927"/>
              <a:gd name="connsiteX246" fmla="*/ 348301 w 859545"/>
              <a:gd name="connsiteY246" fmla="*/ 376323 h 411927"/>
              <a:gd name="connsiteX247" fmla="*/ 341519 w 859545"/>
              <a:gd name="connsiteY247" fmla="*/ 375266 h 411927"/>
              <a:gd name="connsiteX248" fmla="*/ 329955 w 859545"/>
              <a:gd name="connsiteY248" fmla="*/ 373313 h 411927"/>
              <a:gd name="connsiteX249" fmla="*/ 327213 w 859545"/>
              <a:gd name="connsiteY249" fmla="*/ 373075 h 411927"/>
              <a:gd name="connsiteX250" fmla="*/ 321164 w 859545"/>
              <a:gd name="connsiteY250" fmla="*/ 374809 h 411927"/>
              <a:gd name="connsiteX251" fmla="*/ 313411 w 859545"/>
              <a:gd name="connsiteY251" fmla="*/ 377028 h 411927"/>
              <a:gd name="connsiteX252" fmla="*/ 299495 w 859545"/>
              <a:gd name="connsiteY252" fmla="*/ 375285 h 411927"/>
              <a:gd name="connsiteX253" fmla="*/ 293322 w 859545"/>
              <a:gd name="connsiteY253" fmla="*/ 374475 h 411927"/>
              <a:gd name="connsiteX254" fmla="*/ 280816 w 859545"/>
              <a:gd name="connsiteY254" fmla="*/ 372818 h 411927"/>
              <a:gd name="connsiteX255" fmla="*/ 266662 w 859545"/>
              <a:gd name="connsiteY255" fmla="*/ 370942 h 411927"/>
              <a:gd name="connsiteX256" fmla="*/ 252946 w 859545"/>
              <a:gd name="connsiteY256" fmla="*/ 368998 h 411927"/>
              <a:gd name="connsiteX257" fmla="*/ 242983 w 859545"/>
              <a:gd name="connsiteY257" fmla="*/ 370065 h 411927"/>
              <a:gd name="connsiteX258" fmla="*/ 237430 w 859545"/>
              <a:gd name="connsiteY258" fmla="*/ 370665 h 411927"/>
              <a:gd name="connsiteX259" fmla="*/ 231020 w 859545"/>
              <a:gd name="connsiteY259" fmla="*/ 371523 h 411927"/>
              <a:gd name="connsiteX260" fmla="*/ 230134 w 859545"/>
              <a:gd name="connsiteY260" fmla="*/ 370561 h 411927"/>
              <a:gd name="connsiteX261" fmla="*/ 229876 w 859545"/>
              <a:gd name="connsiteY261" fmla="*/ 366836 h 411927"/>
              <a:gd name="connsiteX262" fmla="*/ 228724 w 859545"/>
              <a:gd name="connsiteY262" fmla="*/ 363950 h 411927"/>
              <a:gd name="connsiteX263" fmla="*/ 225219 w 859545"/>
              <a:gd name="connsiteY263" fmla="*/ 360826 h 411927"/>
              <a:gd name="connsiteX264" fmla="*/ 222866 w 859545"/>
              <a:gd name="connsiteY264" fmla="*/ 357854 h 411927"/>
              <a:gd name="connsiteX265" fmla="*/ 218380 w 859545"/>
              <a:gd name="connsiteY265" fmla="*/ 353825 h 411927"/>
              <a:gd name="connsiteX266" fmla="*/ 216970 w 859545"/>
              <a:gd name="connsiteY266" fmla="*/ 351282 h 411927"/>
              <a:gd name="connsiteX267" fmla="*/ 216494 w 859545"/>
              <a:gd name="connsiteY267" fmla="*/ 347339 h 411927"/>
              <a:gd name="connsiteX268" fmla="*/ 212360 w 859545"/>
              <a:gd name="connsiteY268" fmla="*/ 337042 h 411927"/>
              <a:gd name="connsiteX269" fmla="*/ 209788 w 859545"/>
              <a:gd name="connsiteY269" fmla="*/ 330041 h 411927"/>
              <a:gd name="connsiteX270" fmla="*/ 209140 w 859545"/>
              <a:gd name="connsiteY270" fmla="*/ 328622 h 411927"/>
              <a:gd name="connsiteX271" fmla="*/ 208036 w 859545"/>
              <a:gd name="connsiteY271" fmla="*/ 326336 h 411927"/>
              <a:gd name="connsiteX272" fmla="*/ 206588 w 859545"/>
              <a:gd name="connsiteY272" fmla="*/ 325145 h 411927"/>
              <a:gd name="connsiteX273" fmla="*/ 203511 w 859545"/>
              <a:gd name="connsiteY273" fmla="*/ 324412 h 411927"/>
              <a:gd name="connsiteX274" fmla="*/ 202682 w 859545"/>
              <a:gd name="connsiteY274" fmla="*/ 323174 h 411927"/>
              <a:gd name="connsiteX275" fmla="*/ 202682 w 859545"/>
              <a:gd name="connsiteY275" fmla="*/ 320745 h 411927"/>
              <a:gd name="connsiteX276" fmla="*/ 203168 w 859545"/>
              <a:gd name="connsiteY276" fmla="*/ 317382 h 411927"/>
              <a:gd name="connsiteX277" fmla="*/ 203797 w 859545"/>
              <a:gd name="connsiteY277" fmla="*/ 314925 h 411927"/>
              <a:gd name="connsiteX278" fmla="*/ 203349 w 859545"/>
              <a:gd name="connsiteY278" fmla="*/ 314306 h 411927"/>
              <a:gd name="connsiteX279" fmla="*/ 195319 w 859545"/>
              <a:gd name="connsiteY279" fmla="*/ 315001 h 411927"/>
              <a:gd name="connsiteX280" fmla="*/ 190395 w 859545"/>
              <a:gd name="connsiteY280" fmla="*/ 313372 h 411927"/>
              <a:gd name="connsiteX281" fmla="*/ 186290 w 859545"/>
              <a:gd name="connsiteY281" fmla="*/ 311601 h 411927"/>
              <a:gd name="connsiteX282" fmla="*/ 180461 w 859545"/>
              <a:gd name="connsiteY282" fmla="*/ 307067 h 411927"/>
              <a:gd name="connsiteX283" fmla="*/ 177003 w 859545"/>
              <a:gd name="connsiteY283" fmla="*/ 305314 h 411927"/>
              <a:gd name="connsiteX284" fmla="*/ 172574 w 859545"/>
              <a:gd name="connsiteY284" fmla="*/ 300609 h 411927"/>
              <a:gd name="connsiteX285" fmla="*/ 166135 w 859545"/>
              <a:gd name="connsiteY285" fmla="*/ 299495 h 411927"/>
              <a:gd name="connsiteX286" fmla="*/ 163735 w 859545"/>
              <a:gd name="connsiteY286" fmla="*/ 297647 h 411927"/>
              <a:gd name="connsiteX287" fmla="*/ 160706 w 859545"/>
              <a:gd name="connsiteY287" fmla="*/ 293608 h 411927"/>
              <a:gd name="connsiteX288" fmla="*/ 158067 w 859545"/>
              <a:gd name="connsiteY288" fmla="*/ 291008 h 411927"/>
              <a:gd name="connsiteX289" fmla="*/ 154314 w 859545"/>
              <a:gd name="connsiteY289" fmla="*/ 289370 h 411927"/>
              <a:gd name="connsiteX290" fmla="*/ 148390 w 859545"/>
              <a:gd name="connsiteY290" fmla="*/ 287912 h 411927"/>
              <a:gd name="connsiteX291" fmla="*/ 138274 w 859545"/>
              <a:gd name="connsiteY291" fmla="*/ 286521 h 411927"/>
              <a:gd name="connsiteX292" fmla="*/ 134845 w 859545"/>
              <a:gd name="connsiteY292" fmla="*/ 285931 h 411927"/>
              <a:gd name="connsiteX293" fmla="*/ 129264 w 859545"/>
              <a:gd name="connsiteY293" fmla="*/ 286864 h 411927"/>
              <a:gd name="connsiteX294" fmla="*/ 125120 w 859545"/>
              <a:gd name="connsiteY294" fmla="*/ 286941 h 411927"/>
              <a:gd name="connsiteX295" fmla="*/ 118405 w 859545"/>
              <a:gd name="connsiteY295" fmla="*/ 285950 h 411927"/>
              <a:gd name="connsiteX296" fmla="*/ 114576 w 859545"/>
              <a:gd name="connsiteY296" fmla="*/ 284702 h 411927"/>
              <a:gd name="connsiteX297" fmla="*/ 109852 w 859545"/>
              <a:gd name="connsiteY297" fmla="*/ 284664 h 411927"/>
              <a:gd name="connsiteX298" fmla="*/ 106775 w 859545"/>
              <a:gd name="connsiteY298" fmla="*/ 284683 h 411927"/>
              <a:gd name="connsiteX299" fmla="*/ 102670 w 859545"/>
              <a:gd name="connsiteY299" fmla="*/ 284397 h 411927"/>
              <a:gd name="connsiteX300" fmla="*/ 100689 w 859545"/>
              <a:gd name="connsiteY300" fmla="*/ 283578 h 411927"/>
              <a:gd name="connsiteX301" fmla="*/ 98850 w 859545"/>
              <a:gd name="connsiteY301" fmla="*/ 282578 h 411927"/>
              <a:gd name="connsiteX302" fmla="*/ 95402 w 859545"/>
              <a:gd name="connsiteY302" fmla="*/ 282826 h 411927"/>
              <a:gd name="connsiteX303" fmla="*/ 92993 w 859545"/>
              <a:gd name="connsiteY303" fmla="*/ 281826 h 411927"/>
              <a:gd name="connsiteX304" fmla="*/ 90744 w 859545"/>
              <a:gd name="connsiteY304" fmla="*/ 279959 h 411927"/>
              <a:gd name="connsiteX305" fmla="*/ 88392 w 859545"/>
              <a:gd name="connsiteY305" fmla="*/ 279073 h 411927"/>
              <a:gd name="connsiteX306" fmla="*/ 85820 w 859545"/>
              <a:gd name="connsiteY306" fmla="*/ 279130 h 411927"/>
              <a:gd name="connsiteX307" fmla="*/ 84763 w 859545"/>
              <a:gd name="connsiteY307" fmla="*/ 279959 h 411927"/>
              <a:gd name="connsiteX308" fmla="*/ 83772 w 859545"/>
              <a:gd name="connsiteY308" fmla="*/ 279883 h 411927"/>
              <a:gd name="connsiteX309" fmla="*/ 83134 w 859545"/>
              <a:gd name="connsiteY309" fmla="*/ 277358 h 411927"/>
              <a:gd name="connsiteX310" fmla="*/ 80724 w 859545"/>
              <a:gd name="connsiteY310" fmla="*/ 273272 h 411927"/>
              <a:gd name="connsiteX311" fmla="*/ 80363 w 859545"/>
              <a:gd name="connsiteY311" fmla="*/ 271434 h 411927"/>
              <a:gd name="connsiteX312" fmla="*/ 78886 w 859545"/>
              <a:gd name="connsiteY312" fmla="*/ 269319 h 411927"/>
              <a:gd name="connsiteX313" fmla="*/ 78019 w 859545"/>
              <a:gd name="connsiteY313" fmla="*/ 267395 h 411927"/>
              <a:gd name="connsiteX314" fmla="*/ 78257 w 859545"/>
              <a:gd name="connsiteY314" fmla="*/ 264738 h 411927"/>
              <a:gd name="connsiteX315" fmla="*/ 79296 w 859545"/>
              <a:gd name="connsiteY315" fmla="*/ 259566 h 411927"/>
              <a:gd name="connsiteX316" fmla="*/ 81610 w 859545"/>
              <a:gd name="connsiteY316" fmla="*/ 254880 h 411927"/>
              <a:gd name="connsiteX317" fmla="*/ 83115 w 859545"/>
              <a:gd name="connsiteY317" fmla="*/ 253660 h 411927"/>
              <a:gd name="connsiteX318" fmla="*/ 84039 w 859545"/>
              <a:gd name="connsiteY318" fmla="*/ 252269 h 411927"/>
              <a:gd name="connsiteX319" fmla="*/ 85982 w 859545"/>
              <a:gd name="connsiteY319" fmla="*/ 249841 h 411927"/>
              <a:gd name="connsiteX320" fmla="*/ 87106 w 859545"/>
              <a:gd name="connsiteY320" fmla="*/ 247898 h 411927"/>
              <a:gd name="connsiteX321" fmla="*/ 86973 w 859545"/>
              <a:gd name="connsiteY321" fmla="*/ 245231 h 411927"/>
              <a:gd name="connsiteX322" fmla="*/ 85649 w 859545"/>
              <a:gd name="connsiteY322" fmla="*/ 242449 h 411927"/>
              <a:gd name="connsiteX323" fmla="*/ 84696 w 859545"/>
              <a:gd name="connsiteY323" fmla="*/ 238858 h 411927"/>
              <a:gd name="connsiteX324" fmla="*/ 84867 w 859545"/>
              <a:gd name="connsiteY324" fmla="*/ 236791 h 411927"/>
              <a:gd name="connsiteX325" fmla="*/ 86296 w 859545"/>
              <a:gd name="connsiteY325" fmla="*/ 234334 h 411927"/>
              <a:gd name="connsiteX326" fmla="*/ 87973 w 859545"/>
              <a:gd name="connsiteY326" fmla="*/ 228876 h 411927"/>
              <a:gd name="connsiteX327" fmla="*/ 87830 w 859545"/>
              <a:gd name="connsiteY327" fmla="*/ 227438 h 411927"/>
              <a:gd name="connsiteX328" fmla="*/ 87173 w 859545"/>
              <a:gd name="connsiteY328" fmla="*/ 226295 h 411927"/>
              <a:gd name="connsiteX329" fmla="*/ 87001 w 859545"/>
              <a:gd name="connsiteY329" fmla="*/ 223752 h 411927"/>
              <a:gd name="connsiteX330" fmla="*/ 86677 w 859545"/>
              <a:gd name="connsiteY330" fmla="*/ 220342 h 411927"/>
              <a:gd name="connsiteX331" fmla="*/ 84668 w 859545"/>
              <a:gd name="connsiteY331" fmla="*/ 215112 h 411927"/>
              <a:gd name="connsiteX332" fmla="*/ 83582 w 859545"/>
              <a:gd name="connsiteY332" fmla="*/ 212331 h 411927"/>
              <a:gd name="connsiteX333" fmla="*/ 81677 w 859545"/>
              <a:gd name="connsiteY333" fmla="*/ 211131 h 411927"/>
              <a:gd name="connsiteX334" fmla="*/ 79448 w 859545"/>
              <a:gd name="connsiteY334" fmla="*/ 210407 h 411927"/>
              <a:gd name="connsiteX335" fmla="*/ 77524 w 859545"/>
              <a:gd name="connsiteY335" fmla="*/ 206635 h 411927"/>
              <a:gd name="connsiteX336" fmla="*/ 75105 w 859545"/>
              <a:gd name="connsiteY336" fmla="*/ 202178 h 411927"/>
              <a:gd name="connsiteX337" fmla="*/ 73590 w 859545"/>
              <a:gd name="connsiteY337" fmla="*/ 199377 h 411927"/>
              <a:gd name="connsiteX338" fmla="*/ 73066 w 859545"/>
              <a:gd name="connsiteY338" fmla="*/ 197663 h 411927"/>
              <a:gd name="connsiteX339" fmla="*/ 72828 w 859545"/>
              <a:gd name="connsiteY339" fmla="*/ 194548 h 411927"/>
              <a:gd name="connsiteX340" fmla="*/ 71694 w 859545"/>
              <a:gd name="connsiteY340" fmla="*/ 190767 h 411927"/>
              <a:gd name="connsiteX341" fmla="*/ 70504 w 859545"/>
              <a:gd name="connsiteY341" fmla="*/ 188690 h 411927"/>
              <a:gd name="connsiteX342" fmla="*/ 69618 w 859545"/>
              <a:gd name="connsiteY342" fmla="*/ 187090 h 411927"/>
              <a:gd name="connsiteX343" fmla="*/ 69161 w 859545"/>
              <a:gd name="connsiteY343" fmla="*/ 184795 h 411927"/>
              <a:gd name="connsiteX344" fmla="*/ 68704 w 859545"/>
              <a:gd name="connsiteY344" fmla="*/ 183956 h 411927"/>
              <a:gd name="connsiteX345" fmla="*/ 65427 w 859545"/>
              <a:gd name="connsiteY345" fmla="*/ 182937 h 411927"/>
              <a:gd name="connsiteX346" fmla="*/ 63084 w 859545"/>
              <a:gd name="connsiteY346" fmla="*/ 181223 h 411927"/>
              <a:gd name="connsiteX347" fmla="*/ 62112 w 859545"/>
              <a:gd name="connsiteY347" fmla="*/ 178918 h 411927"/>
              <a:gd name="connsiteX348" fmla="*/ 61769 w 859545"/>
              <a:gd name="connsiteY348" fmla="*/ 177051 h 411927"/>
              <a:gd name="connsiteX349" fmla="*/ 61065 w 859545"/>
              <a:gd name="connsiteY349" fmla="*/ 175965 h 411927"/>
              <a:gd name="connsiteX350" fmla="*/ 59217 w 859545"/>
              <a:gd name="connsiteY350" fmla="*/ 175622 h 411927"/>
              <a:gd name="connsiteX351" fmla="*/ 57931 w 859545"/>
              <a:gd name="connsiteY351" fmla="*/ 177298 h 411927"/>
              <a:gd name="connsiteX352" fmla="*/ 55826 w 859545"/>
              <a:gd name="connsiteY352" fmla="*/ 178137 h 411927"/>
              <a:gd name="connsiteX353" fmla="*/ 54397 w 859545"/>
              <a:gd name="connsiteY353" fmla="*/ 177984 h 411927"/>
              <a:gd name="connsiteX354" fmla="*/ 52997 w 859545"/>
              <a:gd name="connsiteY354" fmla="*/ 176974 h 411927"/>
              <a:gd name="connsiteX355" fmla="*/ 52131 w 859545"/>
              <a:gd name="connsiteY355" fmla="*/ 175917 h 411927"/>
              <a:gd name="connsiteX356" fmla="*/ 50663 w 859545"/>
              <a:gd name="connsiteY356" fmla="*/ 174727 h 411927"/>
              <a:gd name="connsiteX357" fmla="*/ 48587 w 859545"/>
              <a:gd name="connsiteY357" fmla="*/ 170945 h 411927"/>
              <a:gd name="connsiteX358" fmla="*/ 46406 w 859545"/>
              <a:gd name="connsiteY358" fmla="*/ 169945 h 411927"/>
              <a:gd name="connsiteX359" fmla="*/ 42406 w 859545"/>
              <a:gd name="connsiteY359" fmla="*/ 170116 h 411927"/>
              <a:gd name="connsiteX360" fmla="*/ 38843 w 859545"/>
              <a:gd name="connsiteY360" fmla="*/ 171869 h 411927"/>
              <a:gd name="connsiteX361" fmla="*/ 36690 w 859545"/>
              <a:gd name="connsiteY361" fmla="*/ 171593 h 411927"/>
              <a:gd name="connsiteX362" fmla="*/ 34861 w 859545"/>
              <a:gd name="connsiteY362" fmla="*/ 171002 h 411927"/>
              <a:gd name="connsiteX363" fmla="*/ 32823 w 859545"/>
              <a:gd name="connsiteY363" fmla="*/ 169116 h 411927"/>
              <a:gd name="connsiteX364" fmla="*/ 31395 w 859545"/>
              <a:gd name="connsiteY364" fmla="*/ 167554 h 411927"/>
              <a:gd name="connsiteX365" fmla="*/ 29270 w 859545"/>
              <a:gd name="connsiteY365" fmla="*/ 167049 h 411927"/>
              <a:gd name="connsiteX366" fmla="*/ 25089 w 859545"/>
              <a:gd name="connsiteY366" fmla="*/ 164297 h 411927"/>
              <a:gd name="connsiteX367" fmla="*/ 22260 w 859545"/>
              <a:gd name="connsiteY367" fmla="*/ 162315 h 411927"/>
              <a:gd name="connsiteX368" fmla="*/ 22022 w 859545"/>
              <a:gd name="connsiteY368" fmla="*/ 158420 h 411927"/>
              <a:gd name="connsiteX369" fmla="*/ 20688 w 859545"/>
              <a:gd name="connsiteY369" fmla="*/ 155734 h 411927"/>
              <a:gd name="connsiteX370" fmla="*/ 17926 w 859545"/>
              <a:gd name="connsiteY370" fmla="*/ 154972 h 411927"/>
              <a:gd name="connsiteX371" fmla="*/ 15145 w 859545"/>
              <a:gd name="connsiteY371" fmla="*/ 152210 h 411927"/>
              <a:gd name="connsiteX372" fmla="*/ 11087 w 859545"/>
              <a:gd name="connsiteY372" fmla="*/ 150724 h 411927"/>
              <a:gd name="connsiteX373" fmla="*/ 8534 w 859545"/>
              <a:gd name="connsiteY373" fmla="*/ 149571 h 411927"/>
              <a:gd name="connsiteX374" fmla="*/ 6315 w 859545"/>
              <a:gd name="connsiteY374" fmla="*/ 148876 h 411927"/>
              <a:gd name="connsiteX375" fmla="*/ 5991 w 859545"/>
              <a:gd name="connsiteY375" fmla="*/ 147828 h 411927"/>
              <a:gd name="connsiteX376" fmla="*/ 6125 w 859545"/>
              <a:gd name="connsiteY376" fmla="*/ 146933 h 411927"/>
              <a:gd name="connsiteX377" fmla="*/ 7144 w 859545"/>
              <a:gd name="connsiteY377" fmla="*/ 145437 h 411927"/>
              <a:gd name="connsiteX378" fmla="*/ 8211 w 859545"/>
              <a:gd name="connsiteY378" fmla="*/ 144037 h 411927"/>
              <a:gd name="connsiteX379" fmla="*/ 8468 w 859545"/>
              <a:gd name="connsiteY379" fmla="*/ 142742 h 411927"/>
              <a:gd name="connsiteX380" fmla="*/ 7611 w 859545"/>
              <a:gd name="connsiteY380" fmla="*/ 141599 h 411927"/>
              <a:gd name="connsiteX381" fmla="*/ 5315 w 859545"/>
              <a:gd name="connsiteY381" fmla="*/ 140398 h 411927"/>
              <a:gd name="connsiteX382" fmla="*/ 2362 w 859545"/>
              <a:gd name="connsiteY382" fmla="*/ 139322 h 411927"/>
              <a:gd name="connsiteX383" fmla="*/ 1762 w 859545"/>
              <a:gd name="connsiteY383" fmla="*/ 137541 h 411927"/>
              <a:gd name="connsiteX384" fmla="*/ 0 w 859545"/>
              <a:gd name="connsiteY384" fmla="*/ 135684 h 411927"/>
              <a:gd name="connsiteX385" fmla="*/ 305 w 859545"/>
              <a:gd name="connsiteY385" fmla="*/ 134188 h 411927"/>
              <a:gd name="connsiteX386" fmla="*/ 1705 w 859545"/>
              <a:gd name="connsiteY386" fmla="*/ 133093 h 411927"/>
              <a:gd name="connsiteX387" fmla="*/ 3115 w 859545"/>
              <a:gd name="connsiteY387" fmla="*/ 132283 h 411927"/>
              <a:gd name="connsiteX388" fmla="*/ 3448 w 859545"/>
              <a:gd name="connsiteY388" fmla="*/ 130873 h 411927"/>
              <a:gd name="connsiteX389" fmla="*/ 2438 w 859545"/>
              <a:gd name="connsiteY389" fmla="*/ 129578 h 411927"/>
              <a:gd name="connsiteX390" fmla="*/ 1953 w 859545"/>
              <a:gd name="connsiteY390" fmla="*/ 127616 h 411927"/>
              <a:gd name="connsiteX391" fmla="*/ 2191 w 859545"/>
              <a:gd name="connsiteY391" fmla="*/ 126149 h 411927"/>
              <a:gd name="connsiteX392" fmla="*/ 1895 w 859545"/>
              <a:gd name="connsiteY392" fmla="*/ 124273 h 411927"/>
              <a:gd name="connsiteX393" fmla="*/ 2000 w 859545"/>
              <a:gd name="connsiteY393" fmla="*/ 124282 h 411927"/>
              <a:gd name="connsiteX394" fmla="*/ 5115 w 859545"/>
              <a:gd name="connsiteY394" fmla="*/ 124177 h 411927"/>
              <a:gd name="connsiteX395" fmla="*/ 6544 w 859545"/>
              <a:gd name="connsiteY395" fmla="*/ 123272 h 411927"/>
              <a:gd name="connsiteX396" fmla="*/ 7620 w 859545"/>
              <a:gd name="connsiteY396" fmla="*/ 121929 h 411927"/>
              <a:gd name="connsiteX397" fmla="*/ 9953 w 859545"/>
              <a:gd name="connsiteY397" fmla="*/ 120434 h 411927"/>
              <a:gd name="connsiteX398" fmla="*/ 10449 w 859545"/>
              <a:gd name="connsiteY398" fmla="*/ 118720 h 411927"/>
              <a:gd name="connsiteX399" fmla="*/ 10487 w 859545"/>
              <a:gd name="connsiteY399" fmla="*/ 115319 h 411927"/>
              <a:gd name="connsiteX400" fmla="*/ 12011 w 859545"/>
              <a:gd name="connsiteY400" fmla="*/ 112443 h 411927"/>
              <a:gd name="connsiteX401" fmla="*/ 15887 w 859545"/>
              <a:gd name="connsiteY401" fmla="*/ 111585 h 411927"/>
              <a:gd name="connsiteX402" fmla="*/ 17373 w 859545"/>
              <a:gd name="connsiteY402" fmla="*/ 111166 h 411927"/>
              <a:gd name="connsiteX403" fmla="*/ 18955 w 859545"/>
              <a:gd name="connsiteY403" fmla="*/ 111585 h 411927"/>
              <a:gd name="connsiteX404" fmla="*/ 21412 w 859545"/>
              <a:gd name="connsiteY404" fmla="*/ 111176 h 411927"/>
              <a:gd name="connsiteX405" fmla="*/ 23784 w 859545"/>
              <a:gd name="connsiteY405" fmla="*/ 111033 h 411927"/>
              <a:gd name="connsiteX406" fmla="*/ 25108 w 859545"/>
              <a:gd name="connsiteY406" fmla="*/ 111919 h 411927"/>
              <a:gd name="connsiteX407" fmla="*/ 26861 w 859545"/>
              <a:gd name="connsiteY407" fmla="*/ 112662 h 411927"/>
              <a:gd name="connsiteX408" fmla="*/ 29099 w 859545"/>
              <a:gd name="connsiteY408" fmla="*/ 112576 h 411927"/>
              <a:gd name="connsiteX409" fmla="*/ 29861 w 859545"/>
              <a:gd name="connsiteY409" fmla="*/ 111223 h 411927"/>
              <a:gd name="connsiteX410" fmla="*/ 29956 w 859545"/>
              <a:gd name="connsiteY410" fmla="*/ 109328 h 411927"/>
              <a:gd name="connsiteX411" fmla="*/ 30918 w 859545"/>
              <a:gd name="connsiteY411" fmla="*/ 108833 h 411927"/>
              <a:gd name="connsiteX412" fmla="*/ 32128 w 859545"/>
              <a:gd name="connsiteY412" fmla="*/ 110147 h 411927"/>
              <a:gd name="connsiteX413" fmla="*/ 32814 w 859545"/>
              <a:gd name="connsiteY413" fmla="*/ 111128 h 411927"/>
              <a:gd name="connsiteX414" fmla="*/ 33814 w 859545"/>
              <a:gd name="connsiteY414" fmla="*/ 111576 h 411927"/>
              <a:gd name="connsiteX415" fmla="*/ 36519 w 859545"/>
              <a:gd name="connsiteY415" fmla="*/ 110404 h 411927"/>
              <a:gd name="connsiteX416" fmla="*/ 38405 w 859545"/>
              <a:gd name="connsiteY416" fmla="*/ 109138 h 411927"/>
              <a:gd name="connsiteX417" fmla="*/ 39024 w 859545"/>
              <a:gd name="connsiteY417" fmla="*/ 106528 h 411927"/>
              <a:gd name="connsiteX418" fmla="*/ 40119 w 859545"/>
              <a:gd name="connsiteY418" fmla="*/ 105242 h 411927"/>
              <a:gd name="connsiteX419" fmla="*/ 41586 w 859545"/>
              <a:gd name="connsiteY419" fmla="*/ 105899 h 411927"/>
              <a:gd name="connsiteX420" fmla="*/ 44168 w 859545"/>
              <a:gd name="connsiteY420" fmla="*/ 105880 h 411927"/>
              <a:gd name="connsiteX421" fmla="*/ 46291 w 859545"/>
              <a:gd name="connsiteY421" fmla="*/ 103861 h 411927"/>
              <a:gd name="connsiteX422" fmla="*/ 49082 w 859545"/>
              <a:gd name="connsiteY422" fmla="*/ 102251 h 411927"/>
              <a:gd name="connsiteX423" fmla="*/ 51082 w 859545"/>
              <a:gd name="connsiteY423" fmla="*/ 101517 h 411927"/>
              <a:gd name="connsiteX424" fmla="*/ 51482 w 859545"/>
              <a:gd name="connsiteY424" fmla="*/ 100155 h 411927"/>
              <a:gd name="connsiteX425" fmla="*/ 50549 w 859545"/>
              <a:gd name="connsiteY425" fmla="*/ 97146 h 411927"/>
              <a:gd name="connsiteX426" fmla="*/ 50806 w 859545"/>
              <a:gd name="connsiteY426" fmla="*/ 93850 h 411927"/>
              <a:gd name="connsiteX427" fmla="*/ 53483 w 859545"/>
              <a:gd name="connsiteY427" fmla="*/ 91983 h 411927"/>
              <a:gd name="connsiteX428" fmla="*/ 57065 w 859545"/>
              <a:gd name="connsiteY428" fmla="*/ 91764 h 411927"/>
              <a:gd name="connsiteX429" fmla="*/ 59722 w 859545"/>
              <a:gd name="connsiteY429" fmla="*/ 90478 h 411927"/>
              <a:gd name="connsiteX430" fmla="*/ 60455 w 859545"/>
              <a:gd name="connsiteY430" fmla="*/ 86954 h 411927"/>
              <a:gd name="connsiteX431" fmla="*/ 61769 w 859545"/>
              <a:gd name="connsiteY431" fmla="*/ 85944 h 411927"/>
              <a:gd name="connsiteX432" fmla="*/ 63094 w 859545"/>
              <a:gd name="connsiteY432" fmla="*/ 85544 h 411927"/>
              <a:gd name="connsiteX433" fmla="*/ 66323 w 859545"/>
              <a:gd name="connsiteY433" fmla="*/ 84992 h 411927"/>
              <a:gd name="connsiteX434" fmla="*/ 68646 w 859545"/>
              <a:gd name="connsiteY434" fmla="*/ 83553 h 411927"/>
              <a:gd name="connsiteX435" fmla="*/ 70085 w 859545"/>
              <a:gd name="connsiteY435" fmla="*/ 82896 h 411927"/>
              <a:gd name="connsiteX436" fmla="*/ 74143 w 859545"/>
              <a:gd name="connsiteY436" fmla="*/ 80963 h 411927"/>
              <a:gd name="connsiteX437" fmla="*/ 77838 w 859545"/>
              <a:gd name="connsiteY437" fmla="*/ 80591 h 411927"/>
              <a:gd name="connsiteX438" fmla="*/ 79420 w 859545"/>
              <a:gd name="connsiteY438" fmla="*/ 79048 h 411927"/>
              <a:gd name="connsiteX439" fmla="*/ 80658 w 859545"/>
              <a:gd name="connsiteY439" fmla="*/ 77105 h 411927"/>
              <a:gd name="connsiteX440" fmla="*/ 82734 w 859545"/>
              <a:gd name="connsiteY440" fmla="*/ 76362 h 411927"/>
              <a:gd name="connsiteX441" fmla="*/ 84839 w 859545"/>
              <a:gd name="connsiteY441" fmla="*/ 74676 h 411927"/>
              <a:gd name="connsiteX442" fmla="*/ 87630 w 859545"/>
              <a:gd name="connsiteY442" fmla="*/ 72533 h 411927"/>
              <a:gd name="connsiteX443" fmla="*/ 88735 w 859545"/>
              <a:gd name="connsiteY443" fmla="*/ 72228 h 411927"/>
              <a:gd name="connsiteX444" fmla="*/ 93307 w 859545"/>
              <a:gd name="connsiteY444" fmla="*/ 70980 h 411927"/>
              <a:gd name="connsiteX445" fmla="*/ 95098 w 859545"/>
              <a:gd name="connsiteY445" fmla="*/ 70523 h 411927"/>
              <a:gd name="connsiteX446" fmla="*/ 96174 w 859545"/>
              <a:gd name="connsiteY446" fmla="*/ 70247 h 411927"/>
              <a:gd name="connsiteX447" fmla="*/ 98155 w 859545"/>
              <a:gd name="connsiteY447" fmla="*/ 70333 h 411927"/>
              <a:gd name="connsiteX448" fmla="*/ 98993 w 859545"/>
              <a:gd name="connsiteY448" fmla="*/ 68056 h 411927"/>
              <a:gd name="connsiteX449" fmla="*/ 101003 w 859545"/>
              <a:gd name="connsiteY449" fmla="*/ 66389 h 411927"/>
              <a:gd name="connsiteX450" fmla="*/ 103022 w 859545"/>
              <a:gd name="connsiteY450" fmla="*/ 65827 h 411927"/>
              <a:gd name="connsiteX451" fmla="*/ 104004 w 859545"/>
              <a:gd name="connsiteY451" fmla="*/ 64160 h 411927"/>
              <a:gd name="connsiteX452" fmla="*/ 105937 w 859545"/>
              <a:gd name="connsiteY452" fmla="*/ 62036 h 411927"/>
              <a:gd name="connsiteX453" fmla="*/ 108556 w 859545"/>
              <a:gd name="connsiteY453" fmla="*/ 60865 h 411927"/>
              <a:gd name="connsiteX454" fmla="*/ 112623 w 859545"/>
              <a:gd name="connsiteY454" fmla="*/ 60684 h 411927"/>
              <a:gd name="connsiteX455" fmla="*/ 116567 w 859545"/>
              <a:gd name="connsiteY455" fmla="*/ 60922 h 411927"/>
              <a:gd name="connsiteX456" fmla="*/ 118939 w 859545"/>
              <a:gd name="connsiteY456" fmla="*/ 60560 h 411927"/>
              <a:gd name="connsiteX457" fmla="*/ 120882 w 859545"/>
              <a:gd name="connsiteY457" fmla="*/ 57417 h 411927"/>
              <a:gd name="connsiteX458" fmla="*/ 121253 w 859545"/>
              <a:gd name="connsiteY458" fmla="*/ 55864 h 411927"/>
              <a:gd name="connsiteX459" fmla="*/ 121701 w 859545"/>
              <a:gd name="connsiteY459" fmla="*/ 54273 h 411927"/>
              <a:gd name="connsiteX460" fmla="*/ 123282 w 859545"/>
              <a:gd name="connsiteY460" fmla="*/ 53664 h 411927"/>
              <a:gd name="connsiteX461" fmla="*/ 125187 w 859545"/>
              <a:gd name="connsiteY461" fmla="*/ 56245 h 411927"/>
              <a:gd name="connsiteX462" fmla="*/ 126797 w 859545"/>
              <a:gd name="connsiteY462" fmla="*/ 57845 h 411927"/>
              <a:gd name="connsiteX463" fmla="*/ 129264 w 859545"/>
              <a:gd name="connsiteY463" fmla="*/ 59512 h 411927"/>
              <a:gd name="connsiteX464" fmla="*/ 130540 w 859545"/>
              <a:gd name="connsiteY464" fmla="*/ 61074 h 411927"/>
              <a:gd name="connsiteX465" fmla="*/ 132007 w 859545"/>
              <a:gd name="connsiteY465" fmla="*/ 61293 h 411927"/>
              <a:gd name="connsiteX466" fmla="*/ 133541 w 859545"/>
              <a:gd name="connsiteY466" fmla="*/ 60122 h 411927"/>
              <a:gd name="connsiteX467" fmla="*/ 134626 w 859545"/>
              <a:gd name="connsiteY467" fmla="*/ 57274 h 411927"/>
              <a:gd name="connsiteX468" fmla="*/ 136684 w 859545"/>
              <a:gd name="connsiteY468" fmla="*/ 56836 h 411927"/>
              <a:gd name="connsiteX469" fmla="*/ 138951 w 859545"/>
              <a:gd name="connsiteY469" fmla="*/ 57293 h 411927"/>
              <a:gd name="connsiteX470" fmla="*/ 139551 w 859545"/>
              <a:gd name="connsiteY470" fmla="*/ 58693 h 411927"/>
              <a:gd name="connsiteX471" fmla="*/ 139741 w 859545"/>
              <a:gd name="connsiteY471" fmla="*/ 60065 h 411927"/>
              <a:gd name="connsiteX472" fmla="*/ 140779 w 859545"/>
              <a:gd name="connsiteY472" fmla="*/ 62503 h 411927"/>
              <a:gd name="connsiteX473" fmla="*/ 143275 w 859545"/>
              <a:gd name="connsiteY473" fmla="*/ 64627 h 411927"/>
              <a:gd name="connsiteX474" fmla="*/ 146466 w 859545"/>
              <a:gd name="connsiteY474" fmla="*/ 64522 h 411927"/>
              <a:gd name="connsiteX475" fmla="*/ 147752 w 859545"/>
              <a:gd name="connsiteY475" fmla="*/ 64141 h 411927"/>
              <a:gd name="connsiteX476" fmla="*/ 150857 w 859545"/>
              <a:gd name="connsiteY476" fmla="*/ 64436 h 411927"/>
              <a:gd name="connsiteX477" fmla="*/ 153914 w 859545"/>
              <a:gd name="connsiteY477" fmla="*/ 64894 h 411927"/>
              <a:gd name="connsiteX478" fmla="*/ 157248 w 859545"/>
              <a:gd name="connsiteY478" fmla="*/ 65399 h 411927"/>
              <a:gd name="connsiteX479" fmla="*/ 158220 w 859545"/>
              <a:gd name="connsiteY479" fmla="*/ 65475 h 411927"/>
              <a:gd name="connsiteX480" fmla="*/ 161792 w 859545"/>
              <a:gd name="connsiteY480" fmla="*/ 65732 h 411927"/>
              <a:gd name="connsiteX481" fmla="*/ 166983 w 859545"/>
              <a:gd name="connsiteY481" fmla="*/ 66104 h 411927"/>
              <a:gd name="connsiteX482" fmla="*/ 169278 w 859545"/>
              <a:gd name="connsiteY482" fmla="*/ 65932 h 411927"/>
              <a:gd name="connsiteX483" fmla="*/ 173964 w 859545"/>
              <a:gd name="connsiteY483" fmla="*/ 66627 h 411927"/>
              <a:gd name="connsiteX484" fmla="*/ 174917 w 859545"/>
              <a:gd name="connsiteY484" fmla="*/ 68513 h 411927"/>
              <a:gd name="connsiteX485" fmla="*/ 175784 w 859545"/>
              <a:gd name="connsiteY485" fmla="*/ 72971 h 411927"/>
              <a:gd name="connsiteX486" fmla="*/ 176517 w 859545"/>
              <a:gd name="connsiteY486" fmla="*/ 77210 h 411927"/>
              <a:gd name="connsiteX487" fmla="*/ 176736 w 859545"/>
              <a:gd name="connsiteY487" fmla="*/ 80610 h 411927"/>
              <a:gd name="connsiteX488" fmla="*/ 177955 w 859545"/>
              <a:gd name="connsiteY488" fmla="*/ 82372 h 411927"/>
              <a:gd name="connsiteX489" fmla="*/ 179508 w 859545"/>
              <a:gd name="connsiteY489" fmla="*/ 82944 h 411927"/>
              <a:gd name="connsiteX490" fmla="*/ 180537 w 859545"/>
              <a:gd name="connsiteY490" fmla="*/ 84315 h 411927"/>
              <a:gd name="connsiteX491" fmla="*/ 182346 w 859545"/>
              <a:gd name="connsiteY491" fmla="*/ 86182 h 411927"/>
              <a:gd name="connsiteX492" fmla="*/ 183680 w 859545"/>
              <a:gd name="connsiteY492" fmla="*/ 88849 h 411927"/>
              <a:gd name="connsiteX493" fmla="*/ 185309 w 859545"/>
              <a:gd name="connsiteY493" fmla="*/ 88668 h 411927"/>
              <a:gd name="connsiteX494" fmla="*/ 186442 w 859545"/>
              <a:gd name="connsiteY494" fmla="*/ 88040 h 411927"/>
              <a:gd name="connsiteX495" fmla="*/ 188938 w 859545"/>
              <a:gd name="connsiteY495" fmla="*/ 87839 h 411927"/>
              <a:gd name="connsiteX496" fmla="*/ 192119 w 859545"/>
              <a:gd name="connsiteY496" fmla="*/ 88021 h 411927"/>
              <a:gd name="connsiteX497" fmla="*/ 194339 w 859545"/>
              <a:gd name="connsiteY497" fmla="*/ 89487 h 411927"/>
              <a:gd name="connsiteX498" fmla="*/ 195167 w 859545"/>
              <a:gd name="connsiteY498" fmla="*/ 91430 h 411927"/>
              <a:gd name="connsiteX499" fmla="*/ 196968 w 859545"/>
              <a:gd name="connsiteY499" fmla="*/ 92507 h 411927"/>
              <a:gd name="connsiteX500" fmla="*/ 198425 w 859545"/>
              <a:gd name="connsiteY500" fmla="*/ 92164 h 411927"/>
              <a:gd name="connsiteX501" fmla="*/ 202787 w 859545"/>
              <a:gd name="connsiteY501" fmla="*/ 92154 h 411927"/>
              <a:gd name="connsiteX502" fmla="*/ 204292 w 859545"/>
              <a:gd name="connsiteY502" fmla="*/ 92269 h 411927"/>
              <a:gd name="connsiteX503" fmla="*/ 205797 w 859545"/>
              <a:gd name="connsiteY503" fmla="*/ 93336 h 411927"/>
              <a:gd name="connsiteX504" fmla="*/ 207959 w 859545"/>
              <a:gd name="connsiteY504" fmla="*/ 93516 h 411927"/>
              <a:gd name="connsiteX505" fmla="*/ 209150 w 859545"/>
              <a:gd name="connsiteY505" fmla="*/ 92164 h 411927"/>
              <a:gd name="connsiteX506" fmla="*/ 212913 w 859545"/>
              <a:gd name="connsiteY506" fmla="*/ 91240 h 411927"/>
              <a:gd name="connsiteX507" fmla="*/ 215084 w 859545"/>
              <a:gd name="connsiteY507" fmla="*/ 89316 h 411927"/>
              <a:gd name="connsiteX508" fmla="*/ 216761 w 859545"/>
              <a:gd name="connsiteY508" fmla="*/ 89297 h 411927"/>
              <a:gd name="connsiteX509" fmla="*/ 218027 w 859545"/>
              <a:gd name="connsiteY509" fmla="*/ 90230 h 411927"/>
              <a:gd name="connsiteX510" fmla="*/ 218999 w 859545"/>
              <a:gd name="connsiteY510" fmla="*/ 91488 h 411927"/>
              <a:gd name="connsiteX511" fmla="*/ 220437 w 859545"/>
              <a:gd name="connsiteY511" fmla="*/ 90926 h 411927"/>
              <a:gd name="connsiteX512" fmla="*/ 221218 w 859545"/>
              <a:gd name="connsiteY512" fmla="*/ 89888 h 411927"/>
              <a:gd name="connsiteX513" fmla="*/ 222475 w 859545"/>
              <a:gd name="connsiteY513" fmla="*/ 89888 h 411927"/>
              <a:gd name="connsiteX514" fmla="*/ 223704 w 859545"/>
              <a:gd name="connsiteY514" fmla="*/ 90564 h 411927"/>
              <a:gd name="connsiteX515" fmla="*/ 226857 w 859545"/>
              <a:gd name="connsiteY515" fmla="*/ 91735 h 411927"/>
              <a:gd name="connsiteX516" fmla="*/ 229143 w 859545"/>
              <a:gd name="connsiteY516" fmla="*/ 93926 h 411927"/>
              <a:gd name="connsiteX517" fmla="*/ 230905 w 859545"/>
              <a:gd name="connsiteY517" fmla="*/ 94145 h 411927"/>
              <a:gd name="connsiteX518" fmla="*/ 233191 w 859545"/>
              <a:gd name="connsiteY518" fmla="*/ 93497 h 411927"/>
              <a:gd name="connsiteX519" fmla="*/ 234239 w 859545"/>
              <a:gd name="connsiteY519" fmla="*/ 93202 h 411927"/>
              <a:gd name="connsiteX520" fmla="*/ 235239 w 859545"/>
              <a:gd name="connsiteY520" fmla="*/ 94288 h 411927"/>
              <a:gd name="connsiteX521" fmla="*/ 236715 w 859545"/>
              <a:gd name="connsiteY521" fmla="*/ 94869 h 411927"/>
              <a:gd name="connsiteX522" fmla="*/ 237830 w 859545"/>
              <a:gd name="connsiteY522" fmla="*/ 94069 h 411927"/>
              <a:gd name="connsiteX523" fmla="*/ 239744 w 859545"/>
              <a:gd name="connsiteY523" fmla="*/ 93497 h 411927"/>
              <a:gd name="connsiteX524" fmla="*/ 247069 w 859545"/>
              <a:gd name="connsiteY524" fmla="*/ 94688 h 411927"/>
              <a:gd name="connsiteX525" fmla="*/ 248755 w 859545"/>
              <a:gd name="connsiteY525" fmla="*/ 96879 h 411927"/>
              <a:gd name="connsiteX526" fmla="*/ 250060 w 859545"/>
              <a:gd name="connsiteY526" fmla="*/ 97907 h 411927"/>
              <a:gd name="connsiteX527" fmla="*/ 251107 w 859545"/>
              <a:gd name="connsiteY527" fmla="*/ 99689 h 411927"/>
              <a:gd name="connsiteX528" fmla="*/ 253022 w 859545"/>
              <a:gd name="connsiteY528" fmla="*/ 100965 h 411927"/>
              <a:gd name="connsiteX529" fmla="*/ 257060 w 859545"/>
              <a:gd name="connsiteY529" fmla="*/ 100527 h 411927"/>
              <a:gd name="connsiteX530" fmla="*/ 258632 w 859545"/>
              <a:gd name="connsiteY530" fmla="*/ 99222 h 411927"/>
              <a:gd name="connsiteX531" fmla="*/ 261899 w 859545"/>
              <a:gd name="connsiteY531" fmla="*/ 96326 h 411927"/>
              <a:gd name="connsiteX532" fmla="*/ 263204 w 859545"/>
              <a:gd name="connsiteY532" fmla="*/ 93497 h 411927"/>
              <a:gd name="connsiteX533" fmla="*/ 264852 w 859545"/>
              <a:gd name="connsiteY533" fmla="*/ 92593 h 411927"/>
              <a:gd name="connsiteX534" fmla="*/ 266709 w 859545"/>
              <a:gd name="connsiteY534" fmla="*/ 92126 h 411927"/>
              <a:gd name="connsiteX535" fmla="*/ 268453 w 859545"/>
              <a:gd name="connsiteY535" fmla="*/ 92135 h 411927"/>
              <a:gd name="connsiteX536" fmla="*/ 270272 w 859545"/>
              <a:gd name="connsiteY536" fmla="*/ 92040 h 411927"/>
              <a:gd name="connsiteX537" fmla="*/ 272491 w 859545"/>
              <a:gd name="connsiteY537" fmla="*/ 89964 h 411927"/>
              <a:gd name="connsiteX538" fmla="*/ 274282 w 859545"/>
              <a:gd name="connsiteY538" fmla="*/ 89240 h 411927"/>
              <a:gd name="connsiteX539" fmla="*/ 276940 w 859545"/>
              <a:gd name="connsiteY539" fmla="*/ 86601 h 411927"/>
              <a:gd name="connsiteX540" fmla="*/ 277435 w 859545"/>
              <a:gd name="connsiteY540" fmla="*/ 85411 h 411927"/>
              <a:gd name="connsiteX541" fmla="*/ 278730 w 859545"/>
              <a:gd name="connsiteY541" fmla="*/ 82325 h 411927"/>
              <a:gd name="connsiteX542" fmla="*/ 279530 w 859545"/>
              <a:gd name="connsiteY542" fmla="*/ 80372 h 411927"/>
              <a:gd name="connsiteX543" fmla="*/ 280873 w 859545"/>
              <a:gd name="connsiteY543" fmla="*/ 77248 h 411927"/>
              <a:gd name="connsiteX544" fmla="*/ 281597 w 859545"/>
              <a:gd name="connsiteY544" fmla="*/ 72209 h 411927"/>
              <a:gd name="connsiteX545" fmla="*/ 282007 w 859545"/>
              <a:gd name="connsiteY545" fmla="*/ 69532 h 411927"/>
              <a:gd name="connsiteX546" fmla="*/ 281654 w 859545"/>
              <a:gd name="connsiteY546" fmla="*/ 67599 h 411927"/>
              <a:gd name="connsiteX547" fmla="*/ 280073 w 859545"/>
              <a:gd name="connsiteY547" fmla="*/ 66589 h 411927"/>
              <a:gd name="connsiteX548" fmla="*/ 278063 w 859545"/>
              <a:gd name="connsiteY548" fmla="*/ 66113 h 411927"/>
              <a:gd name="connsiteX549" fmla="*/ 276292 w 859545"/>
              <a:gd name="connsiteY549" fmla="*/ 64637 h 411927"/>
              <a:gd name="connsiteX550" fmla="*/ 274977 w 859545"/>
              <a:gd name="connsiteY550" fmla="*/ 62913 h 411927"/>
              <a:gd name="connsiteX551" fmla="*/ 274206 w 859545"/>
              <a:gd name="connsiteY551" fmla="*/ 60503 h 411927"/>
              <a:gd name="connsiteX552" fmla="*/ 273168 w 859545"/>
              <a:gd name="connsiteY552" fmla="*/ 57674 h 411927"/>
              <a:gd name="connsiteX553" fmla="*/ 273225 w 859545"/>
              <a:gd name="connsiteY553" fmla="*/ 55626 h 411927"/>
              <a:gd name="connsiteX554" fmla="*/ 272929 w 859545"/>
              <a:gd name="connsiteY554" fmla="*/ 54045 h 411927"/>
              <a:gd name="connsiteX555" fmla="*/ 272043 w 859545"/>
              <a:gd name="connsiteY555" fmla="*/ 52692 h 411927"/>
              <a:gd name="connsiteX556" fmla="*/ 270339 w 859545"/>
              <a:gd name="connsiteY556" fmla="*/ 50320 h 411927"/>
              <a:gd name="connsiteX557" fmla="*/ 269510 w 859545"/>
              <a:gd name="connsiteY557" fmla="*/ 48549 h 411927"/>
              <a:gd name="connsiteX558" fmla="*/ 269786 w 859545"/>
              <a:gd name="connsiteY558" fmla="*/ 45729 h 411927"/>
              <a:gd name="connsiteX559" fmla="*/ 271796 w 859545"/>
              <a:gd name="connsiteY559" fmla="*/ 40910 h 411927"/>
              <a:gd name="connsiteX560" fmla="*/ 271986 w 859545"/>
              <a:gd name="connsiteY560" fmla="*/ 38662 h 411927"/>
              <a:gd name="connsiteX561" fmla="*/ 272234 w 859545"/>
              <a:gd name="connsiteY561" fmla="*/ 37271 h 411927"/>
              <a:gd name="connsiteX562" fmla="*/ 272129 w 859545"/>
              <a:gd name="connsiteY562" fmla="*/ 36004 h 411927"/>
              <a:gd name="connsiteX563" fmla="*/ 272758 w 859545"/>
              <a:gd name="connsiteY563" fmla="*/ 33099 h 411927"/>
              <a:gd name="connsiteX564" fmla="*/ 273891 w 859545"/>
              <a:gd name="connsiteY564" fmla="*/ 31880 h 411927"/>
              <a:gd name="connsiteX565" fmla="*/ 275187 w 859545"/>
              <a:gd name="connsiteY565" fmla="*/ 28765 h 411927"/>
              <a:gd name="connsiteX566" fmla="*/ 276930 w 859545"/>
              <a:gd name="connsiteY566" fmla="*/ 27327 h 411927"/>
              <a:gd name="connsiteX567" fmla="*/ 279121 w 859545"/>
              <a:gd name="connsiteY567" fmla="*/ 27232 h 411927"/>
              <a:gd name="connsiteX568" fmla="*/ 280064 w 859545"/>
              <a:gd name="connsiteY568" fmla="*/ 26384 h 411927"/>
              <a:gd name="connsiteX569" fmla="*/ 280521 w 859545"/>
              <a:gd name="connsiteY569" fmla="*/ 23260 h 411927"/>
              <a:gd name="connsiteX570" fmla="*/ 281578 w 859545"/>
              <a:gd name="connsiteY570" fmla="*/ 20850 h 411927"/>
              <a:gd name="connsiteX571" fmla="*/ 282283 w 859545"/>
              <a:gd name="connsiteY571" fmla="*/ 19145 h 411927"/>
              <a:gd name="connsiteX572" fmla="*/ 283616 w 859545"/>
              <a:gd name="connsiteY572" fmla="*/ 17278 h 411927"/>
              <a:gd name="connsiteX573" fmla="*/ 291303 w 859545"/>
              <a:gd name="connsiteY573" fmla="*/ 13678 h 411927"/>
              <a:gd name="connsiteX574" fmla="*/ 294494 w 859545"/>
              <a:gd name="connsiteY574" fmla="*/ 9192 h 411927"/>
              <a:gd name="connsiteX575" fmla="*/ 295627 w 859545"/>
              <a:gd name="connsiteY575" fmla="*/ 6925 h 411927"/>
              <a:gd name="connsiteX576" fmla="*/ 296866 w 859545"/>
              <a:gd name="connsiteY576" fmla="*/ 2048 h 411927"/>
              <a:gd name="connsiteX577" fmla="*/ 298056 w 859545"/>
              <a:gd name="connsiteY577" fmla="*/ 0 h 411927"/>
              <a:gd name="connsiteX578" fmla="*/ 299790 w 859545"/>
              <a:gd name="connsiteY578" fmla="*/ 676 h 411927"/>
              <a:gd name="connsiteX579" fmla="*/ 301828 w 859545"/>
              <a:gd name="connsiteY579" fmla="*/ 3553 h 411927"/>
              <a:gd name="connsiteX580" fmla="*/ 303352 w 859545"/>
              <a:gd name="connsiteY580" fmla="*/ 3581 h 411927"/>
              <a:gd name="connsiteX581" fmla="*/ 305619 w 859545"/>
              <a:gd name="connsiteY581" fmla="*/ 5134 h 411927"/>
              <a:gd name="connsiteX582" fmla="*/ 311801 w 859545"/>
              <a:gd name="connsiteY582" fmla="*/ 8401 h 411927"/>
              <a:gd name="connsiteX583" fmla="*/ 315144 w 859545"/>
              <a:gd name="connsiteY583" fmla="*/ 9420 h 411927"/>
              <a:gd name="connsiteX584" fmla="*/ 317297 w 859545"/>
              <a:gd name="connsiteY584" fmla="*/ 9735 h 411927"/>
              <a:gd name="connsiteX585" fmla="*/ 320145 w 859545"/>
              <a:gd name="connsiteY585" fmla="*/ 10639 h 411927"/>
              <a:gd name="connsiteX586" fmla="*/ 321973 w 859545"/>
              <a:gd name="connsiteY586" fmla="*/ 12544 h 411927"/>
              <a:gd name="connsiteX587" fmla="*/ 325545 w 859545"/>
              <a:gd name="connsiteY587" fmla="*/ 15650 h 411927"/>
              <a:gd name="connsiteX588" fmla="*/ 328565 w 859545"/>
              <a:gd name="connsiteY588" fmla="*/ 16440 h 411927"/>
              <a:gd name="connsiteX589" fmla="*/ 333803 w 859545"/>
              <a:gd name="connsiteY589" fmla="*/ 16755 h 411927"/>
              <a:gd name="connsiteX590" fmla="*/ 340176 w 859545"/>
              <a:gd name="connsiteY590" fmla="*/ 16916 h 411927"/>
              <a:gd name="connsiteX591" fmla="*/ 341986 w 859545"/>
              <a:gd name="connsiteY591" fmla="*/ 17459 h 411927"/>
              <a:gd name="connsiteX592" fmla="*/ 346643 w 859545"/>
              <a:gd name="connsiteY592" fmla="*/ 19688 h 411927"/>
              <a:gd name="connsiteX593" fmla="*/ 351806 w 859545"/>
              <a:gd name="connsiteY593" fmla="*/ 22155 h 411927"/>
              <a:gd name="connsiteX594" fmla="*/ 356664 w 859545"/>
              <a:gd name="connsiteY594" fmla="*/ 24355 h 411927"/>
              <a:gd name="connsiteX595" fmla="*/ 360340 w 859545"/>
              <a:gd name="connsiteY595" fmla="*/ 26051 h 411927"/>
              <a:gd name="connsiteX596" fmla="*/ 362521 w 859545"/>
              <a:gd name="connsiteY596" fmla="*/ 27708 h 411927"/>
              <a:gd name="connsiteX597" fmla="*/ 364570 w 859545"/>
              <a:gd name="connsiteY597" fmla="*/ 28651 h 411927"/>
              <a:gd name="connsiteX598" fmla="*/ 366789 w 859545"/>
              <a:gd name="connsiteY598" fmla="*/ 27842 h 411927"/>
              <a:gd name="connsiteX599" fmla="*/ 369637 w 859545"/>
              <a:gd name="connsiteY599" fmla="*/ 28022 h 411927"/>
              <a:gd name="connsiteX600" fmla="*/ 376323 w 859545"/>
              <a:gd name="connsiteY600" fmla="*/ 30004 h 411927"/>
              <a:gd name="connsiteX601" fmla="*/ 380552 w 859545"/>
              <a:gd name="connsiteY601" fmla="*/ 31661 h 411927"/>
              <a:gd name="connsiteX602" fmla="*/ 384086 w 859545"/>
              <a:gd name="connsiteY602" fmla="*/ 32890 h 411927"/>
              <a:gd name="connsiteX603" fmla="*/ 385267 w 859545"/>
              <a:gd name="connsiteY603" fmla="*/ 34585 h 411927"/>
              <a:gd name="connsiteX604" fmla="*/ 385382 w 859545"/>
              <a:gd name="connsiteY604" fmla="*/ 36843 h 411927"/>
              <a:gd name="connsiteX605" fmla="*/ 384905 w 859545"/>
              <a:gd name="connsiteY605" fmla="*/ 38748 h 411927"/>
              <a:gd name="connsiteX606" fmla="*/ 385172 w 859545"/>
              <a:gd name="connsiteY606" fmla="*/ 43358 h 411927"/>
              <a:gd name="connsiteX607" fmla="*/ 386306 w 859545"/>
              <a:gd name="connsiteY607" fmla="*/ 45777 h 411927"/>
              <a:gd name="connsiteX608" fmla="*/ 386725 w 859545"/>
              <a:gd name="connsiteY608" fmla="*/ 49006 h 411927"/>
              <a:gd name="connsiteX609" fmla="*/ 387153 w 859545"/>
              <a:gd name="connsiteY609" fmla="*/ 52092 h 411927"/>
              <a:gd name="connsiteX610" fmla="*/ 386848 w 859545"/>
              <a:gd name="connsiteY610" fmla="*/ 55131 h 411927"/>
              <a:gd name="connsiteX611" fmla="*/ 387391 w 859545"/>
              <a:gd name="connsiteY611" fmla="*/ 56740 h 411927"/>
              <a:gd name="connsiteX612" fmla="*/ 388496 w 859545"/>
              <a:gd name="connsiteY612" fmla="*/ 57693 h 411927"/>
              <a:gd name="connsiteX613" fmla="*/ 389573 w 859545"/>
              <a:gd name="connsiteY613" fmla="*/ 59807 h 411927"/>
              <a:gd name="connsiteX614" fmla="*/ 389220 w 859545"/>
              <a:gd name="connsiteY614" fmla="*/ 62036 h 411927"/>
              <a:gd name="connsiteX615" fmla="*/ 388744 w 859545"/>
              <a:gd name="connsiteY615" fmla="*/ 63332 h 411927"/>
              <a:gd name="connsiteX616" fmla="*/ 388820 w 859545"/>
              <a:gd name="connsiteY616" fmla="*/ 65418 h 411927"/>
              <a:gd name="connsiteX617" fmla="*/ 390097 w 859545"/>
              <a:gd name="connsiteY617" fmla="*/ 67132 h 411927"/>
              <a:gd name="connsiteX618" fmla="*/ 391992 w 859545"/>
              <a:gd name="connsiteY618" fmla="*/ 67466 h 411927"/>
              <a:gd name="connsiteX619" fmla="*/ 393649 w 859545"/>
              <a:gd name="connsiteY619" fmla="*/ 67913 h 411927"/>
              <a:gd name="connsiteX620" fmla="*/ 395707 w 859545"/>
              <a:gd name="connsiteY620" fmla="*/ 70609 h 411927"/>
              <a:gd name="connsiteX621" fmla="*/ 399374 w 859545"/>
              <a:gd name="connsiteY621" fmla="*/ 73714 h 411927"/>
              <a:gd name="connsiteX622" fmla="*/ 401564 w 859545"/>
              <a:gd name="connsiteY622" fmla="*/ 74571 h 411927"/>
              <a:gd name="connsiteX623" fmla="*/ 404089 w 859545"/>
              <a:gd name="connsiteY623" fmla="*/ 75962 h 411927"/>
              <a:gd name="connsiteX624" fmla="*/ 408899 w 859545"/>
              <a:gd name="connsiteY624" fmla="*/ 77333 h 411927"/>
              <a:gd name="connsiteX625" fmla="*/ 412166 w 859545"/>
              <a:gd name="connsiteY625" fmla="*/ 77734 h 411927"/>
              <a:gd name="connsiteX626" fmla="*/ 414090 w 859545"/>
              <a:gd name="connsiteY626" fmla="*/ 78848 h 411927"/>
              <a:gd name="connsiteX627" fmla="*/ 415976 w 859545"/>
              <a:gd name="connsiteY627" fmla="*/ 81505 h 411927"/>
              <a:gd name="connsiteX628" fmla="*/ 419100 w 859545"/>
              <a:gd name="connsiteY628" fmla="*/ 82058 h 411927"/>
              <a:gd name="connsiteX629" fmla="*/ 421100 w 859545"/>
              <a:gd name="connsiteY629" fmla="*/ 82982 h 411927"/>
              <a:gd name="connsiteX630" fmla="*/ 424758 w 859545"/>
              <a:gd name="connsiteY630" fmla="*/ 84077 h 411927"/>
              <a:gd name="connsiteX631" fmla="*/ 427177 w 859545"/>
              <a:gd name="connsiteY631" fmla="*/ 83448 h 411927"/>
              <a:gd name="connsiteX632" fmla="*/ 429301 w 859545"/>
              <a:gd name="connsiteY632" fmla="*/ 82515 h 411927"/>
              <a:gd name="connsiteX633" fmla="*/ 430720 w 859545"/>
              <a:gd name="connsiteY633" fmla="*/ 82696 h 411927"/>
              <a:gd name="connsiteX634" fmla="*/ 433464 w 859545"/>
              <a:gd name="connsiteY634" fmla="*/ 83296 h 411927"/>
              <a:gd name="connsiteX635" fmla="*/ 436673 w 859545"/>
              <a:gd name="connsiteY635" fmla="*/ 83430 h 411927"/>
              <a:gd name="connsiteX636" fmla="*/ 439369 w 859545"/>
              <a:gd name="connsiteY636" fmla="*/ 82791 h 411927"/>
              <a:gd name="connsiteX637" fmla="*/ 441522 w 859545"/>
              <a:gd name="connsiteY637" fmla="*/ 80915 h 411927"/>
              <a:gd name="connsiteX638" fmla="*/ 444027 w 859545"/>
              <a:gd name="connsiteY638" fmla="*/ 78381 h 411927"/>
              <a:gd name="connsiteX639" fmla="*/ 447037 w 859545"/>
              <a:gd name="connsiteY639" fmla="*/ 77095 h 411927"/>
              <a:gd name="connsiteX640" fmla="*/ 450513 w 859545"/>
              <a:gd name="connsiteY640" fmla="*/ 76638 h 411927"/>
              <a:gd name="connsiteX641" fmla="*/ 452894 w 859545"/>
              <a:gd name="connsiteY641" fmla="*/ 75609 h 411927"/>
              <a:gd name="connsiteX642" fmla="*/ 460686 w 859545"/>
              <a:gd name="connsiteY642" fmla="*/ 73895 h 411927"/>
              <a:gd name="connsiteX643" fmla="*/ 463829 w 859545"/>
              <a:gd name="connsiteY643" fmla="*/ 73590 h 411927"/>
              <a:gd name="connsiteX644" fmla="*/ 466268 w 859545"/>
              <a:gd name="connsiteY644" fmla="*/ 71942 h 411927"/>
              <a:gd name="connsiteX645" fmla="*/ 468430 w 859545"/>
              <a:gd name="connsiteY645" fmla="*/ 70647 h 411927"/>
              <a:gd name="connsiteX646" fmla="*/ 471554 w 859545"/>
              <a:gd name="connsiteY646" fmla="*/ 70085 h 411927"/>
              <a:gd name="connsiteX647" fmla="*/ 475774 w 859545"/>
              <a:gd name="connsiteY647" fmla="*/ 71447 h 411927"/>
              <a:gd name="connsiteX648" fmla="*/ 479813 w 859545"/>
              <a:gd name="connsiteY648" fmla="*/ 72580 h 411927"/>
              <a:gd name="connsiteX649" fmla="*/ 484699 w 859545"/>
              <a:gd name="connsiteY649" fmla="*/ 72952 h 411927"/>
              <a:gd name="connsiteX650" fmla="*/ 487947 w 859545"/>
              <a:gd name="connsiteY650" fmla="*/ 74514 h 411927"/>
              <a:gd name="connsiteX651" fmla="*/ 490242 w 859545"/>
              <a:gd name="connsiteY651" fmla="*/ 75990 h 411927"/>
              <a:gd name="connsiteX652" fmla="*/ 493862 w 859545"/>
              <a:gd name="connsiteY652" fmla="*/ 77162 h 411927"/>
              <a:gd name="connsiteX653" fmla="*/ 497881 w 859545"/>
              <a:gd name="connsiteY653" fmla="*/ 76619 h 411927"/>
              <a:gd name="connsiteX654" fmla="*/ 503396 w 859545"/>
              <a:gd name="connsiteY654" fmla="*/ 76152 h 411927"/>
              <a:gd name="connsiteX655" fmla="*/ 507044 w 859545"/>
              <a:gd name="connsiteY655" fmla="*/ 76829 h 411927"/>
              <a:gd name="connsiteX656" fmla="*/ 510854 w 859545"/>
              <a:gd name="connsiteY656" fmla="*/ 79515 h 411927"/>
              <a:gd name="connsiteX657" fmla="*/ 513198 w 859545"/>
              <a:gd name="connsiteY657" fmla="*/ 81658 h 411927"/>
              <a:gd name="connsiteX658" fmla="*/ 515836 w 859545"/>
              <a:gd name="connsiteY658" fmla="*/ 86249 h 411927"/>
              <a:gd name="connsiteX659" fmla="*/ 518598 w 859545"/>
              <a:gd name="connsiteY659" fmla="*/ 88459 h 411927"/>
              <a:gd name="connsiteX660" fmla="*/ 520998 w 859545"/>
              <a:gd name="connsiteY660" fmla="*/ 90268 h 411927"/>
              <a:gd name="connsiteX661" fmla="*/ 524047 w 859545"/>
              <a:gd name="connsiteY661" fmla="*/ 90392 h 411927"/>
              <a:gd name="connsiteX662" fmla="*/ 531638 w 859545"/>
              <a:gd name="connsiteY662" fmla="*/ 90535 h 411927"/>
              <a:gd name="connsiteX663" fmla="*/ 535800 w 859545"/>
              <a:gd name="connsiteY663" fmla="*/ 91488 h 411927"/>
              <a:gd name="connsiteX664" fmla="*/ 539268 w 859545"/>
              <a:gd name="connsiteY664" fmla="*/ 92002 h 411927"/>
              <a:gd name="connsiteX665" fmla="*/ 540096 w 859545"/>
              <a:gd name="connsiteY665" fmla="*/ 92955 h 411927"/>
              <a:gd name="connsiteX666" fmla="*/ 539753 w 859545"/>
              <a:gd name="connsiteY666" fmla="*/ 96088 h 411927"/>
              <a:gd name="connsiteX667" fmla="*/ 539858 w 859545"/>
              <a:gd name="connsiteY667" fmla="*/ 100555 h 411927"/>
              <a:gd name="connsiteX668" fmla="*/ 539810 w 859545"/>
              <a:gd name="connsiteY668" fmla="*/ 102603 h 411927"/>
              <a:gd name="connsiteX669" fmla="*/ 540572 w 859545"/>
              <a:gd name="connsiteY669" fmla="*/ 104146 h 411927"/>
              <a:gd name="connsiteX670" fmla="*/ 541754 w 859545"/>
              <a:gd name="connsiteY670" fmla="*/ 104423 h 411927"/>
              <a:gd name="connsiteX671" fmla="*/ 542401 w 859545"/>
              <a:gd name="connsiteY671" fmla="*/ 106604 h 411927"/>
              <a:gd name="connsiteX672" fmla="*/ 544116 w 859545"/>
              <a:gd name="connsiteY672" fmla="*/ 107890 h 411927"/>
              <a:gd name="connsiteX673" fmla="*/ 547192 w 859545"/>
              <a:gd name="connsiteY673" fmla="*/ 109442 h 411927"/>
              <a:gd name="connsiteX674" fmla="*/ 552374 w 859545"/>
              <a:gd name="connsiteY674" fmla="*/ 114710 h 411927"/>
              <a:gd name="connsiteX675" fmla="*/ 555470 w 859545"/>
              <a:gd name="connsiteY675" fmla="*/ 116957 h 411927"/>
              <a:gd name="connsiteX676" fmla="*/ 557899 w 859545"/>
              <a:gd name="connsiteY676" fmla="*/ 117720 h 411927"/>
              <a:gd name="connsiteX677" fmla="*/ 561089 w 859545"/>
              <a:gd name="connsiteY677" fmla="*/ 117195 h 411927"/>
              <a:gd name="connsiteX678" fmla="*/ 566090 w 859545"/>
              <a:gd name="connsiteY678" fmla="*/ 117215 h 411927"/>
              <a:gd name="connsiteX679" fmla="*/ 574557 w 859545"/>
              <a:gd name="connsiteY679" fmla="*/ 117224 h 411927"/>
              <a:gd name="connsiteX680" fmla="*/ 580358 w 859545"/>
              <a:gd name="connsiteY680" fmla="*/ 118805 h 411927"/>
              <a:gd name="connsiteX681" fmla="*/ 582368 w 859545"/>
              <a:gd name="connsiteY681" fmla="*/ 119882 h 411927"/>
              <a:gd name="connsiteX682" fmla="*/ 588293 w 859545"/>
              <a:gd name="connsiteY682" fmla="*/ 121139 h 411927"/>
              <a:gd name="connsiteX683" fmla="*/ 594808 w 859545"/>
              <a:gd name="connsiteY683" fmla="*/ 122511 h 411927"/>
              <a:gd name="connsiteX684" fmla="*/ 600313 w 859545"/>
              <a:gd name="connsiteY684" fmla="*/ 123949 h 411927"/>
              <a:gd name="connsiteX685" fmla="*/ 603552 w 859545"/>
              <a:gd name="connsiteY685" fmla="*/ 122091 h 411927"/>
              <a:gd name="connsiteX686" fmla="*/ 606400 w 859545"/>
              <a:gd name="connsiteY686" fmla="*/ 121920 h 411927"/>
              <a:gd name="connsiteX687" fmla="*/ 609114 w 859545"/>
              <a:gd name="connsiteY687" fmla="*/ 123263 h 411927"/>
              <a:gd name="connsiteX688" fmla="*/ 611838 w 859545"/>
              <a:gd name="connsiteY688" fmla="*/ 125282 h 411927"/>
              <a:gd name="connsiteX689" fmla="*/ 613934 w 859545"/>
              <a:gd name="connsiteY689" fmla="*/ 125063 h 411927"/>
              <a:gd name="connsiteX690" fmla="*/ 617087 w 859545"/>
              <a:gd name="connsiteY690" fmla="*/ 124120 h 411927"/>
              <a:gd name="connsiteX691" fmla="*/ 627155 w 859545"/>
              <a:gd name="connsiteY691" fmla="*/ 118481 h 411927"/>
              <a:gd name="connsiteX692" fmla="*/ 630688 w 859545"/>
              <a:gd name="connsiteY692" fmla="*/ 116367 h 411927"/>
              <a:gd name="connsiteX693" fmla="*/ 633165 w 859545"/>
              <a:gd name="connsiteY693" fmla="*/ 116910 h 411927"/>
              <a:gd name="connsiteX694" fmla="*/ 635375 w 859545"/>
              <a:gd name="connsiteY694" fmla="*/ 116167 h 411927"/>
              <a:gd name="connsiteX695" fmla="*/ 637061 w 859545"/>
              <a:gd name="connsiteY695" fmla="*/ 115529 h 411927"/>
              <a:gd name="connsiteX696" fmla="*/ 641356 w 859545"/>
              <a:gd name="connsiteY696" fmla="*/ 114652 h 411927"/>
              <a:gd name="connsiteX697" fmla="*/ 643976 w 859545"/>
              <a:gd name="connsiteY697" fmla="*/ 114414 h 411927"/>
              <a:gd name="connsiteX698" fmla="*/ 646671 w 859545"/>
              <a:gd name="connsiteY698" fmla="*/ 113909 h 411927"/>
              <a:gd name="connsiteX699" fmla="*/ 650557 w 859545"/>
              <a:gd name="connsiteY699" fmla="*/ 113567 h 411927"/>
              <a:gd name="connsiteX700" fmla="*/ 658454 w 859545"/>
              <a:gd name="connsiteY700" fmla="*/ 109861 h 411927"/>
              <a:gd name="connsiteX701" fmla="*/ 661654 w 859545"/>
              <a:gd name="connsiteY701" fmla="*/ 109138 h 411927"/>
              <a:gd name="connsiteX702" fmla="*/ 667065 w 859545"/>
              <a:gd name="connsiteY702" fmla="*/ 110166 h 411927"/>
              <a:gd name="connsiteX703" fmla="*/ 669979 w 859545"/>
              <a:gd name="connsiteY703" fmla="*/ 109490 h 411927"/>
              <a:gd name="connsiteX704" fmla="*/ 672884 w 859545"/>
              <a:gd name="connsiteY704" fmla="*/ 107623 h 411927"/>
              <a:gd name="connsiteX705" fmla="*/ 676637 w 859545"/>
              <a:gd name="connsiteY705" fmla="*/ 105689 h 411927"/>
              <a:gd name="connsiteX706" fmla="*/ 677618 w 859545"/>
              <a:gd name="connsiteY706" fmla="*/ 102546 h 411927"/>
              <a:gd name="connsiteX707" fmla="*/ 679542 w 859545"/>
              <a:gd name="connsiteY707" fmla="*/ 98222 h 411927"/>
              <a:gd name="connsiteX708" fmla="*/ 683695 w 859545"/>
              <a:gd name="connsiteY708" fmla="*/ 95040 h 411927"/>
              <a:gd name="connsiteX709" fmla="*/ 687067 w 859545"/>
              <a:gd name="connsiteY709" fmla="*/ 92250 h 411927"/>
              <a:gd name="connsiteX710" fmla="*/ 690506 w 859545"/>
              <a:gd name="connsiteY710" fmla="*/ 89545 h 411927"/>
              <a:gd name="connsiteX711" fmla="*/ 694734 w 859545"/>
              <a:gd name="connsiteY711" fmla="*/ 87278 h 411927"/>
              <a:gd name="connsiteX712" fmla="*/ 698716 w 859545"/>
              <a:gd name="connsiteY712" fmla="*/ 85639 h 411927"/>
              <a:gd name="connsiteX713" fmla="*/ 703783 w 859545"/>
              <a:gd name="connsiteY713" fmla="*/ 81324 h 411927"/>
              <a:gd name="connsiteX714" fmla="*/ 707822 w 859545"/>
              <a:gd name="connsiteY714" fmla="*/ 79134 h 411927"/>
              <a:gd name="connsiteX715" fmla="*/ 709832 w 859545"/>
              <a:gd name="connsiteY715" fmla="*/ 78419 h 411927"/>
              <a:gd name="connsiteX716" fmla="*/ 712222 w 859545"/>
              <a:gd name="connsiteY716" fmla="*/ 79210 h 411927"/>
              <a:gd name="connsiteX717" fmla="*/ 716689 w 859545"/>
              <a:gd name="connsiteY717" fmla="*/ 79791 h 411927"/>
              <a:gd name="connsiteX718" fmla="*/ 719928 w 859545"/>
              <a:gd name="connsiteY718" fmla="*/ 79620 h 411927"/>
              <a:gd name="connsiteX719" fmla="*/ 721757 w 859545"/>
              <a:gd name="connsiteY719" fmla="*/ 80115 h 411927"/>
              <a:gd name="connsiteX720" fmla="*/ 725395 w 859545"/>
              <a:gd name="connsiteY720" fmla="*/ 82229 h 411927"/>
              <a:gd name="connsiteX721" fmla="*/ 728710 w 859545"/>
              <a:gd name="connsiteY721" fmla="*/ 84077 h 411927"/>
              <a:gd name="connsiteX722" fmla="*/ 731244 w 859545"/>
              <a:gd name="connsiteY722" fmla="*/ 87373 h 411927"/>
              <a:gd name="connsiteX723" fmla="*/ 735959 w 859545"/>
              <a:gd name="connsiteY723" fmla="*/ 91954 h 411927"/>
              <a:gd name="connsiteX724" fmla="*/ 738378 w 859545"/>
              <a:gd name="connsiteY724" fmla="*/ 93488 h 411927"/>
              <a:gd name="connsiteX725" fmla="*/ 740093 w 859545"/>
              <a:gd name="connsiteY725" fmla="*/ 94126 h 411927"/>
              <a:gd name="connsiteX726" fmla="*/ 744341 w 859545"/>
              <a:gd name="connsiteY726" fmla="*/ 94555 h 411927"/>
              <a:gd name="connsiteX727" fmla="*/ 747808 w 859545"/>
              <a:gd name="connsiteY727" fmla="*/ 94783 h 411927"/>
              <a:gd name="connsiteX728" fmla="*/ 749884 w 859545"/>
              <a:gd name="connsiteY728" fmla="*/ 93736 h 411927"/>
              <a:gd name="connsiteX729" fmla="*/ 753380 w 859545"/>
              <a:gd name="connsiteY729" fmla="*/ 91821 h 411927"/>
              <a:gd name="connsiteX730" fmla="*/ 758952 w 859545"/>
              <a:gd name="connsiteY730" fmla="*/ 89383 h 411927"/>
              <a:gd name="connsiteX731" fmla="*/ 761143 w 859545"/>
              <a:gd name="connsiteY731" fmla="*/ 89449 h 411927"/>
              <a:gd name="connsiteX732" fmla="*/ 764734 w 859545"/>
              <a:gd name="connsiteY732" fmla="*/ 90745 h 411927"/>
              <a:gd name="connsiteX733" fmla="*/ 770087 w 859545"/>
              <a:gd name="connsiteY733" fmla="*/ 93135 h 411927"/>
              <a:gd name="connsiteX734" fmla="*/ 772230 w 859545"/>
              <a:gd name="connsiteY734" fmla="*/ 94926 h 41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859545" h="411927">
                <a:moveTo>
                  <a:pt x="773620" y="97126"/>
                </a:moveTo>
                <a:lnTo>
                  <a:pt x="771115" y="102861"/>
                </a:lnTo>
                <a:lnTo>
                  <a:pt x="766105" y="114310"/>
                </a:lnTo>
                <a:lnTo>
                  <a:pt x="761867" y="123949"/>
                </a:lnTo>
                <a:lnTo>
                  <a:pt x="759619" y="129359"/>
                </a:lnTo>
                <a:lnTo>
                  <a:pt x="757981" y="133474"/>
                </a:lnTo>
                <a:lnTo>
                  <a:pt x="756275" y="137370"/>
                </a:lnTo>
                <a:lnTo>
                  <a:pt x="756028" y="139703"/>
                </a:lnTo>
                <a:lnTo>
                  <a:pt x="754113" y="143456"/>
                </a:lnTo>
                <a:lnTo>
                  <a:pt x="750551" y="147981"/>
                </a:lnTo>
                <a:lnTo>
                  <a:pt x="749779" y="152876"/>
                </a:lnTo>
                <a:lnTo>
                  <a:pt x="749922" y="157267"/>
                </a:lnTo>
                <a:lnTo>
                  <a:pt x="749618" y="161192"/>
                </a:lnTo>
                <a:lnTo>
                  <a:pt x="745712" y="163678"/>
                </a:lnTo>
                <a:lnTo>
                  <a:pt x="742655" y="165887"/>
                </a:lnTo>
                <a:lnTo>
                  <a:pt x="743531" y="173298"/>
                </a:lnTo>
                <a:lnTo>
                  <a:pt x="745103" y="176089"/>
                </a:lnTo>
                <a:lnTo>
                  <a:pt x="747646" y="179099"/>
                </a:lnTo>
                <a:lnTo>
                  <a:pt x="750322" y="181508"/>
                </a:lnTo>
                <a:lnTo>
                  <a:pt x="752637" y="183537"/>
                </a:lnTo>
                <a:lnTo>
                  <a:pt x="755189" y="182566"/>
                </a:lnTo>
                <a:lnTo>
                  <a:pt x="757352" y="179470"/>
                </a:lnTo>
                <a:lnTo>
                  <a:pt x="761524" y="176746"/>
                </a:lnTo>
                <a:lnTo>
                  <a:pt x="763838" y="176679"/>
                </a:lnTo>
                <a:lnTo>
                  <a:pt x="765457" y="177308"/>
                </a:lnTo>
                <a:lnTo>
                  <a:pt x="769077" y="177489"/>
                </a:lnTo>
                <a:lnTo>
                  <a:pt x="772783" y="176498"/>
                </a:lnTo>
                <a:lnTo>
                  <a:pt x="775688" y="176289"/>
                </a:lnTo>
                <a:lnTo>
                  <a:pt x="779440" y="176955"/>
                </a:lnTo>
                <a:lnTo>
                  <a:pt x="780793" y="177603"/>
                </a:lnTo>
                <a:lnTo>
                  <a:pt x="783946" y="178803"/>
                </a:lnTo>
                <a:lnTo>
                  <a:pt x="787346" y="181423"/>
                </a:lnTo>
                <a:lnTo>
                  <a:pt x="789727" y="184347"/>
                </a:lnTo>
                <a:lnTo>
                  <a:pt x="791461" y="184909"/>
                </a:lnTo>
                <a:lnTo>
                  <a:pt x="792346" y="183975"/>
                </a:lnTo>
                <a:lnTo>
                  <a:pt x="794252" y="181375"/>
                </a:lnTo>
                <a:lnTo>
                  <a:pt x="796928" y="178870"/>
                </a:lnTo>
                <a:lnTo>
                  <a:pt x="800176" y="174755"/>
                </a:lnTo>
                <a:lnTo>
                  <a:pt x="802624" y="171593"/>
                </a:lnTo>
                <a:lnTo>
                  <a:pt x="804548" y="171107"/>
                </a:lnTo>
                <a:lnTo>
                  <a:pt x="808263" y="171117"/>
                </a:lnTo>
                <a:lnTo>
                  <a:pt x="809930" y="170355"/>
                </a:lnTo>
                <a:lnTo>
                  <a:pt x="812740" y="169954"/>
                </a:lnTo>
                <a:lnTo>
                  <a:pt x="815226" y="171126"/>
                </a:lnTo>
                <a:lnTo>
                  <a:pt x="822141" y="171745"/>
                </a:lnTo>
                <a:lnTo>
                  <a:pt x="823998" y="173364"/>
                </a:lnTo>
                <a:lnTo>
                  <a:pt x="827275" y="178175"/>
                </a:lnTo>
                <a:lnTo>
                  <a:pt x="829132" y="180737"/>
                </a:lnTo>
                <a:lnTo>
                  <a:pt x="832352" y="182023"/>
                </a:lnTo>
                <a:lnTo>
                  <a:pt x="834295" y="182909"/>
                </a:lnTo>
                <a:lnTo>
                  <a:pt x="836019" y="183594"/>
                </a:lnTo>
                <a:lnTo>
                  <a:pt x="837733" y="184833"/>
                </a:lnTo>
                <a:lnTo>
                  <a:pt x="838143" y="186328"/>
                </a:lnTo>
                <a:lnTo>
                  <a:pt x="838838" y="188614"/>
                </a:lnTo>
                <a:lnTo>
                  <a:pt x="839886" y="189929"/>
                </a:lnTo>
                <a:lnTo>
                  <a:pt x="841839" y="191224"/>
                </a:lnTo>
                <a:lnTo>
                  <a:pt x="843325" y="192005"/>
                </a:lnTo>
                <a:lnTo>
                  <a:pt x="843791" y="193653"/>
                </a:lnTo>
                <a:lnTo>
                  <a:pt x="844258" y="194462"/>
                </a:lnTo>
                <a:lnTo>
                  <a:pt x="845620" y="195615"/>
                </a:lnTo>
                <a:lnTo>
                  <a:pt x="849630" y="200530"/>
                </a:lnTo>
                <a:lnTo>
                  <a:pt x="851582" y="201844"/>
                </a:lnTo>
                <a:lnTo>
                  <a:pt x="854554" y="204683"/>
                </a:lnTo>
                <a:lnTo>
                  <a:pt x="855793" y="207035"/>
                </a:lnTo>
                <a:lnTo>
                  <a:pt x="855859" y="209502"/>
                </a:lnTo>
                <a:lnTo>
                  <a:pt x="856631" y="211379"/>
                </a:lnTo>
                <a:lnTo>
                  <a:pt x="858612" y="214198"/>
                </a:lnTo>
                <a:lnTo>
                  <a:pt x="859546" y="216103"/>
                </a:lnTo>
                <a:lnTo>
                  <a:pt x="859174" y="218684"/>
                </a:lnTo>
                <a:lnTo>
                  <a:pt x="859498" y="220971"/>
                </a:lnTo>
                <a:lnTo>
                  <a:pt x="858726" y="223323"/>
                </a:lnTo>
                <a:lnTo>
                  <a:pt x="855536" y="225066"/>
                </a:lnTo>
                <a:lnTo>
                  <a:pt x="854430" y="225895"/>
                </a:lnTo>
                <a:lnTo>
                  <a:pt x="852125" y="225971"/>
                </a:lnTo>
                <a:lnTo>
                  <a:pt x="848220" y="225095"/>
                </a:lnTo>
                <a:lnTo>
                  <a:pt x="844420" y="225590"/>
                </a:lnTo>
                <a:lnTo>
                  <a:pt x="839877" y="224619"/>
                </a:lnTo>
                <a:lnTo>
                  <a:pt x="836314" y="222552"/>
                </a:lnTo>
                <a:lnTo>
                  <a:pt x="834409" y="220885"/>
                </a:lnTo>
                <a:lnTo>
                  <a:pt x="831371" y="219904"/>
                </a:lnTo>
                <a:lnTo>
                  <a:pt x="829942" y="220418"/>
                </a:lnTo>
                <a:lnTo>
                  <a:pt x="828141" y="222561"/>
                </a:lnTo>
                <a:lnTo>
                  <a:pt x="826161" y="222180"/>
                </a:lnTo>
                <a:lnTo>
                  <a:pt x="824332" y="222561"/>
                </a:lnTo>
                <a:lnTo>
                  <a:pt x="819626" y="222123"/>
                </a:lnTo>
                <a:lnTo>
                  <a:pt x="817064" y="221580"/>
                </a:lnTo>
                <a:lnTo>
                  <a:pt x="813016" y="223076"/>
                </a:lnTo>
                <a:lnTo>
                  <a:pt x="810720" y="223542"/>
                </a:lnTo>
                <a:lnTo>
                  <a:pt x="806415" y="225371"/>
                </a:lnTo>
                <a:lnTo>
                  <a:pt x="803834" y="228543"/>
                </a:lnTo>
                <a:lnTo>
                  <a:pt x="801901" y="229295"/>
                </a:lnTo>
                <a:lnTo>
                  <a:pt x="800015" y="229143"/>
                </a:lnTo>
                <a:lnTo>
                  <a:pt x="798671" y="227981"/>
                </a:lnTo>
                <a:lnTo>
                  <a:pt x="796709" y="226581"/>
                </a:lnTo>
                <a:lnTo>
                  <a:pt x="793795" y="226657"/>
                </a:lnTo>
                <a:lnTo>
                  <a:pt x="792928" y="227257"/>
                </a:lnTo>
                <a:lnTo>
                  <a:pt x="792566" y="228543"/>
                </a:lnTo>
                <a:lnTo>
                  <a:pt x="791613" y="232448"/>
                </a:lnTo>
                <a:lnTo>
                  <a:pt x="791633" y="234201"/>
                </a:lnTo>
                <a:lnTo>
                  <a:pt x="790994" y="235334"/>
                </a:lnTo>
                <a:lnTo>
                  <a:pt x="789270" y="235706"/>
                </a:lnTo>
                <a:lnTo>
                  <a:pt x="786251" y="235601"/>
                </a:lnTo>
                <a:lnTo>
                  <a:pt x="781517" y="235344"/>
                </a:lnTo>
                <a:lnTo>
                  <a:pt x="778316" y="234334"/>
                </a:lnTo>
                <a:lnTo>
                  <a:pt x="776392" y="234763"/>
                </a:lnTo>
                <a:lnTo>
                  <a:pt x="773773" y="236877"/>
                </a:lnTo>
                <a:lnTo>
                  <a:pt x="771906" y="237220"/>
                </a:lnTo>
                <a:lnTo>
                  <a:pt x="770391" y="238115"/>
                </a:lnTo>
                <a:lnTo>
                  <a:pt x="769163" y="241230"/>
                </a:lnTo>
                <a:lnTo>
                  <a:pt x="767239" y="243164"/>
                </a:lnTo>
                <a:lnTo>
                  <a:pt x="764914" y="245564"/>
                </a:lnTo>
                <a:lnTo>
                  <a:pt x="762419" y="250679"/>
                </a:lnTo>
                <a:lnTo>
                  <a:pt x="761048" y="253603"/>
                </a:lnTo>
                <a:lnTo>
                  <a:pt x="761486" y="255175"/>
                </a:lnTo>
                <a:lnTo>
                  <a:pt x="761791" y="257080"/>
                </a:lnTo>
                <a:lnTo>
                  <a:pt x="760638" y="259242"/>
                </a:lnTo>
                <a:lnTo>
                  <a:pt x="758295" y="261252"/>
                </a:lnTo>
                <a:lnTo>
                  <a:pt x="756409" y="261623"/>
                </a:lnTo>
                <a:lnTo>
                  <a:pt x="753589" y="263557"/>
                </a:lnTo>
                <a:lnTo>
                  <a:pt x="749713" y="267033"/>
                </a:lnTo>
                <a:lnTo>
                  <a:pt x="746817" y="269948"/>
                </a:lnTo>
                <a:lnTo>
                  <a:pt x="743045" y="270653"/>
                </a:lnTo>
                <a:lnTo>
                  <a:pt x="740369" y="271396"/>
                </a:lnTo>
                <a:lnTo>
                  <a:pt x="734435" y="272301"/>
                </a:lnTo>
                <a:lnTo>
                  <a:pt x="732968" y="272529"/>
                </a:lnTo>
                <a:lnTo>
                  <a:pt x="726462" y="272977"/>
                </a:lnTo>
                <a:lnTo>
                  <a:pt x="721643" y="271415"/>
                </a:lnTo>
                <a:lnTo>
                  <a:pt x="719109" y="271653"/>
                </a:lnTo>
                <a:lnTo>
                  <a:pt x="716861" y="272539"/>
                </a:lnTo>
                <a:lnTo>
                  <a:pt x="715718" y="273501"/>
                </a:lnTo>
                <a:lnTo>
                  <a:pt x="715318" y="275330"/>
                </a:lnTo>
                <a:lnTo>
                  <a:pt x="714918" y="277016"/>
                </a:lnTo>
                <a:lnTo>
                  <a:pt x="713089" y="279635"/>
                </a:lnTo>
                <a:lnTo>
                  <a:pt x="709403" y="283102"/>
                </a:lnTo>
                <a:lnTo>
                  <a:pt x="706364" y="285398"/>
                </a:lnTo>
                <a:lnTo>
                  <a:pt x="704031" y="288369"/>
                </a:lnTo>
                <a:lnTo>
                  <a:pt x="702707" y="289446"/>
                </a:lnTo>
                <a:lnTo>
                  <a:pt x="700040" y="290579"/>
                </a:lnTo>
                <a:lnTo>
                  <a:pt x="698602" y="291189"/>
                </a:lnTo>
                <a:lnTo>
                  <a:pt x="695258" y="293827"/>
                </a:lnTo>
                <a:lnTo>
                  <a:pt x="692601" y="296180"/>
                </a:lnTo>
                <a:lnTo>
                  <a:pt x="690848" y="296837"/>
                </a:lnTo>
                <a:lnTo>
                  <a:pt x="688734" y="296218"/>
                </a:lnTo>
                <a:lnTo>
                  <a:pt x="687334" y="296018"/>
                </a:lnTo>
                <a:lnTo>
                  <a:pt x="683200" y="295113"/>
                </a:lnTo>
                <a:lnTo>
                  <a:pt x="680399" y="294999"/>
                </a:lnTo>
                <a:lnTo>
                  <a:pt x="676484" y="294418"/>
                </a:lnTo>
                <a:lnTo>
                  <a:pt x="667322" y="291665"/>
                </a:lnTo>
                <a:lnTo>
                  <a:pt x="664378" y="290379"/>
                </a:lnTo>
                <a:lnTo>
                  <a:pt x="661778" y="286874"/>
                </a:lnTo>
                <a:lnTo>
                  <a:pt x="659425" y="285093"/>
                </a:lnTo>
                <a:lnTo>
                  <a:pt x="656234" y="284902"/>
                </a:lnTo>
                <a:lnTo>
                  <a:pt x="651443" y="284902"/>
                </a:lnTo>
                <a:lnTo>
                  <a:pt x="649300" y="284207"/>
                </a:lnTo>
                <a:lnTo>
                  <a:pt x="645700" y="284864"/>
                </a:lnTo>
                <a:lnTo>
                  <a:pt x="641766" y="288427"/>
                </a:lnTo>
                <a:lnTo>
                  <a:pt x="639909" y="291074"/>
                </a:lnTo>
                <a:lnTo>
                  <a:pt x="638299" y="293789"/>
                </a:lnTo>
                <a:lnTo>
                  <a:pt x="636327" y="299571"/>
                </a:lnTo>
                <a:lnTo>
                  <a:pt x="635451" y="303428"/>
                </a:lnTo>
                <a:lnTo>
                  <a:pt x="634784" y="305600"/>
                </a:lnTo>
                <a:lnTo>
                  <a:pt x="632679" y="309058"/>
                </a:lnTo>
                <a:lnTo>
                  <a:pt x="632450" y="310991"/>
                </a:lnTo>
                <a:lnTo>
                  <a:pt x="633174" y="312668"/>
                </a:lnTo>
                <a:lnTo>
                  <a:pt x="634689" y="314553"/>
                </a:lnTo>
                <a:lnTo>
                  <a:pt x="635594" y="317516"/>
                </a:lnTo>
                <a:lnTo>
                  <a:pt x="637804" y="320659"/>
                </a:lnTo>
                <a:lnTo>
                  <a:pt x="639976" y="323107"/>
                </a:lnTo>
                <a:lnTo>
                  <a:pt x="644061" y="327050"/>
                </a:lnTo>
                <a:lnTo>
                  <a:pt x="645223" y="329117"/>
                </a:lnTo>
                <a:lnTo>
                  <a:pt x="646605" y="331479"/>
                </a:lnTo>
                <a:lnTo>
                  <a:pt x="646900" y="333785"/>
                </a:lnTo>
                <a:lnTo>
                  <a:pt x="646643" y="335289"/>
                </a:lnTo>
                <a:lnTo>
                  <a:pt x="645176" y="336442"/>
                </a:lnTo>
                <a:lnTo>
                  <a:pt x="642309" y="337023"/>
                </a:lnTo>
                <a:lnTo>
                  <a:pt x="640928" y="338614"/>
                </a:lnTo>
                <a:lnTo>
                  <a:pt x="638823" y="340747"/>
                </a:lnTo>
                <a:lnTo>
                  <a:pt x="636327" y="343205"/>
                </a:lnTo>
                <a:lnTo>
                  <a:pt x="635155" y="343338"/>
                </a:lnTo>
                <a:lnTo>
                  <a:pt x="633746" y="343995"/>
                </a:lnTo>
                <a:lnTo>
                  <a:pt x="626688" y="347034"/>
                </a:lnTo>
                <a:lnTo>
                  <a:pt x="624002" y="347882"/>
                </a:lnTo>
                <a:lnTo>
                  <a:pt x="621887" y="348891"/>
                </a:lnTo>
                <a:lnTo>
                  <a:pt x="619382" y="351977"/>
                </a:lnTo>
                <a:lnTo>
                  <a:pt x="617411" y="354273"/>
                </a:lnTo>
                <a:lnTo>
                  <a:pt x="614972" y="357321"/>
                </a:lnTo>
                <a:lnTo>
                  <a:pt x="613896" y="358664"/>
                </a:lnTo>
                <a:lnTo>
                  <a:pt x="611734" y="361702"/>
                </a:lnTo>
                <a:lnTo>
                  <a:pt x="608886" y="365170"/>
                </a:lnTo>
                <a:lnTo>
                  <a:pt x="607304" y="367027"/>
                </a:lnTo>
                <a:lnTo>
                  <a:pt x="606447" y="368132"/>
                </a:lnTo>
                <a:lnTo>
                  <a:pt x="605666" y="369589"/>
                </a:lnTo>
                <a:lnTo>
                  <a:pt x="602685" y="370704"/>
                </a:lnTo>
                <a:lnTo>
                  <a:pt x="600227" y="371894"/>
                </a:lnTo>
                <a:lnTo>
                  <a:pt x="596512" y="373685"/>
                </a:lnTo>
                <a:lnTo>
                  <a:pt x="591188" y="375647"/>
                </a:lnTo>
                <a:lnTo>
                  <a:pt x="586883" y="377552"/>
                </a:lnTo>
                <a:lnTo>
                  <a:pt x="584149" y="379114"/>
                </a:lnTo>
                <a:lnTo>
                  <a:pt x="580082" y="381086"/>
                </a:lnTo>
                <a:lnTo>
                  <a:pt x="577320" y="381715"/>
                </a:lnTo>
                <a:lnTo>
                  <a:pt x="571757" y="381638"/>
                </a:lnTo>
                <a:lnTo>
                  <a:pt x="564880" y="382143"/>
                </a:lnTo>
                <a:lnTo>
                  <a:pt x="559870" y="382524"/>
                </a:lnTo>
                <a:lnTo>
                  <a:pt x="556107" y="382048"/>
                </a:lnTo>
                <a:lnTo>
                  <a:pt x="550421" y="381771"/>
                </a:lnTo>
                <a:lnTo>
                  <a:pt x="546068" y="381390"/>
                </a:lnTo>
                <a:lnTo>
                  <a:pt x="543163" y="382124"/>
                </a:lnTo>
                <a:lnTo>
                  <a:pt x="536314" y="382896"/>
                </a:lnTo>
                <a:lnTo>
                  <a:pt x="534781" y="383067"/>
                </a:lnTo>
                <a:lnTo>
                  <a:pt x="522580" y="384934"/>
                </a:lnTo>
                <a:lnTo>
                  <a:pt x="517188" y="385924"/>
                </a:lnTo>
                <a:lnTo>
                  <a:pt x="512254" y="386382"/>
                </a:lnTo>
                <a:lnTo>
                  <a:pt x="508625" y="387105"/>
                </a:lnTo>
                <a:lnTo>
                  <a:pt x="506568" y="388020"/>
                </a:lnTo>
                <a:lnTo>
                  <a:pt x="503520" y="389315"/>
                </a:lnTo>
                <a:lnTo>
                  <a:pt x="501910" y="389887"/>
                </a:lnTo>
                <a:lnTo>
                  <a:pt x="496510" y="392439"/>
                </a:lnTo>
                <a:lnTo>
                  <a:pt x="484489" y="397697"/>
                </a:lnTo>
                <a:lnTo>
                  <a:pt x="476450" y="401955"/>
                </a:lnTo>
                <a:lnTo>
                  <a:pt x="475126" y="402679"/>
                </a:lnTo>
                <a:lnTo>
                  <a:pt x="469706" y="405679"/>
                </a:lnTo>
                <a:lnTo>
                  <a:pt x="466573" y="406851"/>
                </a:lnTo>
                <a:lnTo>
                  <a:pt x="464391" y="409518"/>
                </a:lnTo>
                <a:lnTo>
                  <a:pt x="462649" y="411204"/>
                </a:lnTo>
                <a:lnTo>
                  <a:pt x="460820" y="411928"/>
                </a:lnTo>
                <a:lnTo>
                  <a:pt x="457562" y="410213"/>
                </a:lnTo>
                <a:lnTo>
                  <a:pt x="455257" y="410308"/>
                </a:lnTo>
                <a:lnTo>
                  <a:pt x="447894" y="409680"/>
                </a:lnTo>
                <a:lnTo>
                  <a:pt x="447894" y="401888"/>
                </a:lnTo>
                <a:lnTo>
                  <a:pt x="442732" y="402984"/>
                </a:lnTo>
                <a:lnTo>
                  <a:pt x="434493" y="404746"/>
                </a:lnTo>
                <a:lnTo>
                  <a:pt x="426854" y="406375"/>
                </a:lnTo>
                <a:lnTo>
                  <a:pt x="419862" y="402641"/>
                </a:lnTo>
                <a:lnTo>
                  <a:pt x="414471" y="399755"/>
                </a:lnTo>
                <a:lnTo>
                  <a:pt x="409784" y="397269"/>
                </a:lnTo>
                <a:lnTo>
                  <a:pt x="402679" y="395621"/>
                </a:lnTo>
                <a:lnTo>
                  <a:pt x="396478" y="394183"/>
                </a:lnTo>
                <a:lnTo>
                  <a:pt x="385296" y="391811"/>
                </a:lnTo>
                <a:lnTo>
                  <a:pt x="380381" y="389734"/>
                </a:lnTo>
                <a:lnTo>
                  <a:pt x="377895" y="386982"/>
                </a:lnTo>
                <a:lnTo>
                  <a:pt x="373456" y="380733"/>
                </a:lnTo>
                <a:lnTo>
                  <a:pt x="372018" y="379495"/>
                </a:lnTo>
                <a:lnTo>
                  <a:pt x="369856" y="378638"/>
                </a:lnTo>
                <a:lnTo>
                  <a:pt x="367617" y="378095"/>
                </a:lnTo>
                <a:lnTo>
                  <a:pt x="362760" y="378123"/>
                </a:lnTo>
                <a:lnTo>
                  <a:pt x="356835" y="377638"/>
                </a:lnTo>
                <a:lnTo>
                  <a:pt x="348301" y="376323"/>
                </a:lnTo>
                <a:lnTo>
                  <a:pt x="341519" y="375266"/>
                </a:lnTo>
                <a:lnTo>
                  <a:pt x="329955" y="373313"/>
                </a:lnTo>
                <a:lnTo>
                  <a:pt x="327213" y="373075"/>
                </a:lnTo>
                <a:lnTo>
                  <a:pt x="321164" y="374809"/>
                </a:lnTo>
                <a:lnTo>
                  <a:pt x="313411" y="377028"/>
                </a:lnTo>
                <a:lnTo>
                  <a:pt x="299495" y="375285"/>
                </a:lnTo>
                <a:lnTo>
                  <a:pt x="293322" y="374475"/>
                </a:lnTo>
                <a:lnTo>
                  <a:pt x="280816" y="372818"/>
                </a:lnTo>
                <a:lnTo>
                  <a:pt x="266662" y="370942"/>
                </a:lnTo>
                <a:lnTo>
                  <a:pt x="252946" y="368998"/>
                </a:lnTo>
                <a:lnTo>
                  <a:pt x="242983" y="370065"/>
                </a:lnTo>
                <a:lnTo>
                  <a:pt x="237430" y="370665"/>
                </a:lnTo>
                <a:lnTo>
                  <a:pt x="231020" y="371523"/>
                </a:lnTo>
                <a:lnTo>
                  <a:pt x="230134" y="370561"/>
                </a:lnTo>
                <a:lnTo>
                  <a:pt x="229876" y="366836"/>
                </a:lnTo>
                <a:lnTo>
                  <a:pt x="228724" y="363950"/>
                </a:lnTo>
                <a:lnTo>
                  <a:pt x="225219" y="360826"/>
                </a:lnTo>
                <a:lnTo>
                  <a:pt x="222866" y="357854"/>
                </a:lnTo>
                <a:lnTo>
                  <a:pt x="218380" y="353825"/>
                </a:lnTo>
                <a:lnTo>
                  <a:pt x="216970" y="351282"/>
                </a:lnTo>
                <a:lnTo>
                  <a:pt x="216494" y="347339"/>
                </a:lnTo>
                <a:lnTo>
                  <a:pt x="212360" y="337042"/>
                </a:lnTo>
                <a:lnTo>
                  <a:pt x="209788" y="330041"/>
                </a:lnTo>
                <a:lnTo>
                  <a:pt x="209140" y="328622"/>
                </a:lnTo>
                <a:lnTo>
                  <a:pt x="208036" y="326336"/>
                </a:lnTo>
                <a:lnTo>
                  <a:pt x="206588" y="325145"/>
                </a:lnTo>
                <a:lnTo>
                  <a:pt x="203511" y="324412"/>
                </a:lnTo>
                <a:lnTo>
                  <a:pt x="202682" y="323174"/>
                </a:lnTo>
                <a:lnTo>
                  <a:pt x="202682" y="320745"/>
                </a:lnTo>
                <a:lnTo>
                  <a:pt x="203168" y="317382"/>
                </a:lnTo>
                <a:lnTo>
                  <a:pt x="203797" y="314925"/>
                </a:lnTo>
                <a:lnTo>
                  <a:pt x="203349" y="314306"/>
                </a:lnTo>
                <a:lnTo>
                  <a:pt x="195319" y="315001"/>
                </a:lnTo>
                <a:lnTo>
                  <a:pt x="190395" y="313372"/>
                </a:lnTo>
                <a:lnTo>
                  <a:pt x="186290" y="311601"/>
                </a:lnTo>
                <a:lnTo>
                  <a:pt x="180461" y="307067"/>
                </a:lnTo>
                <a:lnTo>
                  <a:pt x="177003" y="305314"/>
                </a:lnTo>
                <a:lnTo>
                  <a:pt x="172574" y="300609"/>
                </a:lnTo>
                <a:lnTo>
                  <a:pt x="166135" y="299495"/>
                </a:lnTo>
                <a:lnTo>
                  <a:pt x="163735" y="297647"/>
                </a:lnTo>
                <a:lnTo>
                  <a:pt x="160706" y="293608"/>
                </a:lnTo>
                <a:lnTo>
                  <a:pt x="158067" y="291008"/>
                </a:lnTo>
                <a:lnTo>
                  <a:pt x="154314" y="289370"/>
                </a:lnTo>
                <a:lnTo>
                  <a:pt x="148390" y="287912"/>
                </a:lnTo>
                <a:lnTo>
                  <a:pt x="138274" y="286521"/>
                </a:lnTo>
                <a:lnTo>
                  <a:pt x="134845" y="285931"/>
                </a:lnTo>
                <a:lnTo>
                  <a:pt x="129264" y="286864"/>
                </a:lnTo>
                <a:lnTo>
                  <a:pt x="125120" y="286941"/>
                </a:lnTo>
                <a:lnTo>
                  <a:pt x="118405" y="285950"/>
                </a:lnTo>
                <a:lnTo>
                  <a:pt x="114576" y="284702"/>
                </a:lnTo>
                <a:lnTo>
                  <a:pt x="109852" y="284664"/>
                </a:lnTo>
                <a:lnTo>
                  <a:pt x="106775" y="284683"/>
                </a:lnTo>
                <a:lnTo>
                  <a:pt x="102670" y="284397"/>
                </a:lnTo>
                <a:lnTo>
                  <a:pt x="100689" y="283578"/>
                </a:lnTo>
                <a:lnTo>
                  <a:pt x="98850" y="282578"/>
                </a:lnTo>
                <a:lnTo>
                  <a:pt x="95402" y="282826"/>
                </a:lnTo>
                <a:lnTo>
                  <a:pt x="92993" y="281826"/>
                </a:lnTo>
                <a:lnTo>
                  <a:pt x="90744" y="279959"/>
                </a:lnTo>
                <a:lnTo>
                  <a:pt x="88392" y="279073"/>
                </a:lnTo>
                <a:lnTo>
                  <a:pt x="85820" y="279130"/>
                </a:lnTo>
                <a:lnTo>
                  <a:pt x="84763" y="279959"/>
                </a:lnTo>
                <a:lnTo>
                  <a:pt x="83772" y="279883"/>
                </a:lnTo>
                <a:lnTo>
                  <a:pt x="83134" y="277358"/>
                </a:lnTo>
                <a:lnTo>
                  <a:pt x="80724" y="273272"/>
                </a:lnTo>
                <a:lnTo>
                  <a:pt x="80363" y="271434"/>
                </a:lnTo>
                <a:lnTo>
                  <a:pt x="78886" y="269319"/>
                </a:lnTo>
                <a:lnTo>
                  <a:pt x="78019" y="267395"/>
                </a:lnTo>
                <a:lnTo>
                  <a:pt x="78257" y="264738"/>
                </a:lnTo>
                <a:lnTo>
                  <a:pt x="79296" y="259566"/>
                </a:lnTo>
                <a:lnTo>
                  <a:pt x="81610" y="254880"/>
                </a:lnTo>
                <a:lnTo>
                  <a:pt x="83115" y="253660"/>
                </a:lnTo>
                <a:lnTo>
                  <a:pt x="84039" y="252269"/>
                </a:lnTo>
                <a:lnTo>
                  <a:pt x="85982" y="249841"/>
                </a:lnTo>
                <a:lnTo>
                  <a:pt x="87106" y="247898"/>
                </a:lnTo>
                <a:lnTo>
                  <a:pt x="86973" y="245231"/>
                </a:lnTo>
                <a:lnTo>
                  <a:pt x="85649" y="242449"/>
                </a:lnTo>
                <a:lnTo>
                  <a:pt x="84696" y="238858"/>
                </a:lnTo>
                <a:lnTo>
                  <a:pt x="84867" y="236791"/>
                </a:lnTo>
                <a:lnTo>
                  <a:pt x="86296" y="234334"/>
                </a:lnTo>
                <a:lnTo>
                  <a:pt x="87973" y="228876"/>
                </a:lnTo>
                <a:lnTo>
                  <a:pt x="87830" y="227438"/>
                </a:lnTo>
                <a:lnTo>
                  <a:pt x="87173" y="226295"/>
                </a:lnTo>
                <a:lnTo>
                  <a:pt x="87001" y="223752"/>
                </a:lnTo>
                <a:lnTo>
                  <a:pt x="86677" y="220342"/>
                </a:lnTo>
                <a:lnTo>
                  <a:pt x="84668" y="215112"/>
                </a:lnTo>
                <a:lnTo>
                  <a:pt x="83582" y="212331"/>
                </a:lnTo>
                <a:lnTo>
                  <a:pt x="81677" y="211131"/>
                </a:lnTo>
                <a:lnTo>
                  <a:pt x="79448" y="210407"/>
                </a:lnTo>
                <a:lnTo>
                  <a:pt x="77524" y="206635"/>
                </a:lnTo>
                <a:lnTo>
                  <a:pt x="75105" y="202178"/>
                </a:lnTo>
                <a:lnTo>
                  <a:pt x="73590" y="199377"/>
                </a:lnTo>
                <a:lnTo>
                  <a:pt x="73066" y="197663"/>
                </a:lnTo>
                <a:lnTo>
                  <a:pt x="72828" y="194548"/>
                </a:lnTo>
                <a:lnTo>
                  <a:pt x="71694" y="190767"/>
                </a:lnTo>
                <a:lnTo>
                  <a:pt x="70504" y="188690"/>
                </a:lnTo>
                <a:lnTo>
                  <a:pt x="69618" y="187090"/>
                </a:lnTo>
                <a:lnTo>
                  <a:pt x="69161" y="184795"/>
                </a:lnTo>
                <a:lnTo>
                  <a:pt x="68704" y="183956"/>
                </a:lnTo>
                <a:lnTo>
                  <a:pt x="65427" y="182937"/>
                </a:lnTo>
                <a:lnTo>
                  <a:pt x="63084" y="181223"/>
                </a:lnTo>
                <a:lnTo>
                  <a:pt x="62112" y="178918"/>
                </a:lnTo>
                <a:lnTo>
                  <a:pt x="61769" y="177051"/>
                </a:lnTo>
                <a:lnTo>
                  <a:pt x="61065" y="175965"/>
                </a:lnTo>
                <a:lnTo>
                  <a:pt x="59217" y="175622"/>
                </a:lnTo>
                <a:lnTo>
                  <a:pt x="57931" y="177298"/>
                </a:lnTo>
                <a:lnTo>
                  <a:pt x="55826" y="178137"/>
                </a:lnTo>
                <a:lnTo>
                  <a:pt x="54397" y="177984"/>
                </a:lnTo>
                <a:lnTo>
                  <a:pt x="52997" y="176974"/>
                </a:lnTo>
                <a:lnTo>
                  <a:pt x="52131" y="175917"/>
                </a:lnTo>
                <a:lnTo>
                  <a:pt x="50663" y="174727"/>
                </a:lnTo>
                <a:lnTo>
                  <a:pt x="48587" y="170945"/>
                </a:lnTo>
                <a:lnTo>
                  <a:pt x="46406" y="169945"/>
                </a:lnTo>
                <a:lnTo>
                  <a:pt x="42406" y="170116"/>
                </a:lnTo>
                <a:lnTo>
                  <a:pt x="38843" y="171869"/>
                </a:lnTo>
                <a:lnTo>
                  <a:pt x="36690" y="171593"/>
                </a:lnTo>
                <a:lnTo>
                  <a:pt x="34861" y="171002"/>
                </a:lnTo>
                <a:lnTo>
                  <a:pt x="32823" y="169116"/>
                </a:lnTo>
                <a:lnTo>
                  <a:pt x="31395" y="167554"/>
                </a:lnTo>
                <a:lnTo>
                  <a:pt x="29270" y="167049"/>
                </a:lnTo>
                <a:lnTo>
                  <a:pt x="25089" y="164297"/>
                </a:lnTo>
                <a:lnTo>
                  <a:pt x="22260" y="162315"/>
                </a:lnTo>
                <a:lnTo>
                  <a:pt x="22022" y="158420"/>
                </a:lnTo>
                <a:lnTo>
                  <a:pt x="20688" y="155734"/>
                </a:lnTo>
                <a:lnTo>
                  <a:pt x="17926" y="154972"/>
                </a:lnTo>
                <a:lnTo>
                  <a:pt x="15145" y="152210"/>
                </a:lnTo>
                <a:lnTo>
                  <a:pt x="11087" y="150724"/>
                </a:lnTo>
                <a:lnTo>
                  <a:pt x="8534" y="149571"/>
                </a:lnTo>
                <a:lnTo>
                  <a:pt x="6315" y="148876"/>
                </a:lnTo>
                <a:lnTo>
                  <a:pt x="5991" y="147828"/>
                </a:lnTo>
                <a:lnTo>
                  <a:pt x="6125" y="146933"/>
                </a:lnTo>
                <a:lnTo>
                  <a:pt x="7144" y="145437"/>
                </a:lnTo>
                <a:lnTo>
                  <a:pt x="8211" y="144037"/>
                </a:lnTo>
                <a:lnTo>
                  <a:pt x="8468" y="142742"/>
                </a:lnTo>
                <a:lnTo>
                  <a:pt x="7611" y="141599"/>
                </a:lnTo>
                <a:lnTo>
                  <a:pt x="5315" y="140398"/>
                </a:lnTo>
                <a:lnTo>
                  <a:pt x="2362" y="139322"/>
                </a:lnTo>
                <a:lnTo>
                  <a:pt x="1762" y="137541"/>
                </a:lnTo>
                <a:lnTo>
                  <a:pt x="0" y="135684"/>
                </a:lnTo>
                <a:lnTo>
                  <a:pt x="305" y="134188"/>
                </a:lnTo>
                <a:lnTo>
                  <a:pt x="1705" y="133093"/>
                </a:lnTo>
                <a:lnTo>
                  <a:pt x="3115" y="132283"/>
                </a:lnTo>
                <a:lnTo>
                  <a:pt x="3448" y="130873"/>
                </a:lnTo>
                <a:lnTo>
                  <a:pt x="2438" y="129578"/>
                </a:lnTo>
                <a:lnTo>
                  <a:pt x="1953" y="127616"/>
                </a:lnTo>
                <a:lnTo>
                  <a:pt x="2191" y="126149"/>
                </a:lnTo>
                <a:lnTo>
                  <a:pt x="1895" y="124273"/>
                </a:lnTo>
                <a:lnTo>
                  <a:pt x="2000" y="124282"/>
                </a:lnTo>
                <a:lnTo>
                  <a:pt x="5115" y="124177"/>
                </a:lnTo>
                <a:lnTo>
                  <a:pt x="6544" y="123272"/>
                </a:lnTo>
                <a:lnTo>
                  <a:pt x="7620" y="121929"/>
                </a:lnTo>
                <a:lnTo>
                  <a:pt x="9953" y="120434"/>
                </a:lnTo>
                <a:lnTo>
                  <a:pt x="10449" y="118720"/>
                </a:lnTo>
                <a:lnTo>
                  <a:pt x="10487" y="115319"/>
                </a:lnTo>
                <a:lnTo>
                  <a:pt x="12011" y="112443"/>
                </a:lnTo>
                <a:lnTo>
                  <a:pt x="15887" y="111585"/>
                </a:lnTo>
                <a:lnTo>
                  <a:pt x="17373" y="111166"/>
                </a:lnTo>
                <a:lnTo>
                  <a:pt x="18955" y="111585"/>
                </a:lnTo>
                <a:lnTo>
                  <a:pt x="21412" y="111176"/>
                </a:lnTo>
                <a:lnTo>
                  <a:pt x="23784" y="111033"/>
                </a:lnTo>
                <a:lnTo>
                  <a:pt x="25108" y="111919"/>
                </a:lnTo>
                <a:lnTo>
                  <a:pt x="26861" y="112662"/>
                </a:lnTo>
                <a:lnTo>
                  <a:pt x="29099" y="112576"/>
                </a:lnTo>
                <a:lnTo>
                  <a:pt x="29861" y="111223"/>
                </a:lnTo>
                <a:lnTo>
                  <a:pt x="29956" y="109328"/>
                </a:lnTo>
                <a:lnTo>
                  <a:pt x="30918" y="108833"/>
                </a:lnTo>
                <a:lnTo>
                  <a:pt x="32128" y="110147"/>
                </a:lnTo>
                <a:lnTo>
                  <a:pt x="32814" y="111128"/>
                </a:lnTo>
                <a:lnTo>
                  <a:pt x="33814" y="111576"/>
                </a:lnTo>
                <a:lnTo>
                  <a:pt x="36519" y="110404"/>
                </a:lnTo>
                <a:lnTo>
                  <a:pt x="38405" y="109138"/>
                </a:lnTo>
                <a:lnTo>
                  <a:pt x="39024" y="106528"/>
                </a:lnTo>
                <a:lnTo>
                  <a:pt x="40119" y="105242"/>
                </a:lnTo>
                <a:lnTo>
                  <a:pt x="41586" y="105899"/>
                </a:lnTo>
                <a:lnTo>
                  <a:pt x="44168" y="105880"/>
                </a:lnTo>
                <a:lnTo>
                  <a:pt x="46291" y="103861"/>
                </a:lnTo>
                <a:lnTo>
                  <a:pt x="49082" y="102251"/>
                </a:lnTo>
                <a:lnTo>
                  <a:pt x="51082" y="101517"/>
                </a:lnTo>
                <a:lnTo>
                  <a:pt x="51482" y="100155"/>
                </a:lnTo>
                <a:lnTo>
                  <a:pt x="50549" y="97146"/>
                </a:lnTo>
                <a:lnTo>
                  <a:pt x="50806" y="93850"/>
                </a:lnTo>
                <a:lnTo>
                  <a:pt x="53483" y="91983"/>
                </a:lnTo>
                <a:lnTo>
                  <a:pt x="57065" y="91764"/>
                </a:lnTo>
                <a:lnTo>
                  <a:pt x="59722" y="90478"/>
                </a:lnTo>
                <a:lnTo>
                  <a:pt x="60455" y="86954"/>
                </a:lnTo>
                <a:lnTo>
                  <a:pt x="61769" y="85944"/>
                </a:lnTo>
                <a:lnTo>
                  <a:pt x="63094" y="85544"/>
                </a:lnTo>
                <a:lnTo>
                  <a:pt x="66323" y="84992"/>
                </a:lnTo>
                <a:lnTo>
                  <a:pt x="68646" y="83553"/>
                </a:lnTo>
                <a:lnTo>
                  <a:pt x="70085" y="82896"/>
                </a:lnTo>
                <a:lnTo>
                  <a:pt x="74143" y="80963"/>
                </a:lnTo>
                <a:lnTo>
                  <a:pt x="77838" y="80591"/>
                </a:lnTo>
                <a:lnTo>
                  <a:pt x="79420" y="79048"/>
                </a:lnTo>
                <a:lnTo>
                  <a:pt x="80658" y="77105"/>
                </a:lnTo>
                <a:lnTo>
                  <a:pt x="82734" y="76362"/>
                </a:lnTo>
                <a:lnTo>
                  <a:pt x="84839" y="74676"/>
                </a:lnTo>
                <a:lnTo>
                  <a:pt x="87630" y="72533"/>
                </a:lnTo>
                <a:lnTo>
                  <a:pt x="88735" y="72228"/>
                </a:lnTo>
                <a:lnTo>
                  <a:pt x="93307" y="70980"/>
                </a:lnTo>
                <a:lnTo>
                  <a:pt x="95098" y="70523"/>
                </a:lnTo>
                <a:lnTo>
                  <a:pt x="96174" y="70247"/>
                </a:lnTo>
                <a:lnTo>
                  <a:pt x="98155" y="70333"/>
                </a:lnTo>
                <a:lnTo>
                  <a:pt x="98993" y="68056"/>
                </a:lnTo>
                <a:lnTo>
                  <a:pt x="101003" y="66389"/>
                </a:lnTo>
                <a:lnTo>
                  <a:pt x="103022" y="65827"/>
                </a:lnTo>
                <a:lnTo>
                  <a:pt x="104004" y="64160"/>
                </a:lnTo>
                <a:lnTo>
                  <a:pt x="105937" y="62036"/>
                </a:lnTo>
                <a:lnTo>
                  <a:pt x="108556" y="60865"/>
                </a:lnTo>
                <a:lnTo>
                  <a:pt x="112623" y="60684"/>
                </a:lnTo>
                <a:lnTo>
                  <a:pt x="116567" y="60922"/>
                </a:lnTo>
                <a:lnTo>
                  <a:pt x="118939" y="60560"/>
                </a:lnTo>
                <a:lnTo>
                  <a:pt x="120882" y="57417"/>
                </a:lnTo>
                <a:lnTo>
                  <a:pt x="121253" y="55864"/>
                </a:lnTo>
                <a:lnTo>
                  <a:pt x="121701" y="54273"/>
                </a:lnTo>
                <a:lnTo>
                  <a:pt x="123282" y="53664"/>
                </a:lnTo>
                <a:lnTo>
                  <a:pt x="125187" y="56245"/>
                </a:lnTo>
                <a:lnTo>
                  <a:pt x="126797" y="57845"/>
                </a:lnTo>
                <a:lnTo>
                  <a:pt x="129264" y="59512"/>
                </a:lnTo>
                <a:lnTo>
                  <a:pt x="130540" y="61074"/>
                </a:lnTo>
                <a:lnTo>
                  <a:pt x="132007" y="61293"/>
                </a:lnTo>
                <a:lnTo>
                  <a:pt x="133541" y="60122"/>
                </a:lnTo>
                <a:lnTo>
                  <a:pt x="134626" y="57274"/>
                </a:lnTo>
                <a:lnTo>
                  <a:pt x="136684" y="56836"/>
                </a:lnTo>
                <a:lnTo>
                  <a:pt x="138951" y="57293"/>
                </a:lnTo>
                <a:lnTo>
                  <a:pt x="139551" y="58693"/>
                </a:lnTo>
                <a:lnTo>
                  <a:pt x="139741" y="60065"/>
                </a:lnTo>
                <a:lnTo>
                  <a:pt x="140779" y="62503"/>
                </a:lnTo>
                <a:lnTo>
                  <a:pt x="143275" y="64627"/>
                </a:lnTo>
                <a:lnTo>
                  <a:pt x="146466" y="64522"/>
                </a:lnTo>
                <a:lnTo>
                  <a:pt x="147752" y="64141"/>
                </a:lnTo>
                <a:lnTo>
                  <a:pt x="150857" y="64436"/>
                </a:lnTo>
                <a:lnTo>
                  <a:pt x="153914" y="64894"/>
                </a:lnTo>
                <a:lnTo>
                  <a:pt x="157248" y="65399"/>
                </a:lnTo>
                <a:lnTo>
                  <a:pt x="158220" y="65475"/>
                </a:lnTo>
                <a:lnTo>
                  <a:pt x="161792" y="65732"/>
                </a:lnTo>
                <a:lnTo>
                  <a:pt x="166983" y="66104"/>
                </a:lnTo>
                <a:lnTo>
                  <a:pt x="169278" y="65932"/>
                </a:lnTo>
                <a:lnTo>
                  <a:pt x="173964" y="66627"/>
                </a:lnTo>
                <a:lnTo>
                  <a:pt x="174917" y="68513"/>
                </a:lnTo>
                <a:lnTo>
                  <a:pt x="175784" y="72971"/>
                </a:lnTo>
                <a:lnTo>
                  <a:pt x="176517" y="77210"/>
                </a:lnTo>
                <a:lnTo>
                  <a:pt x="176736" y="80610"/>
                </a:lnTo>
                <a:lnTo>
                  <a:pt x="177955" y="82372"/>
                </a:lnTo>
                <a:lnTo>
                  <a:pt x="179508" y="82944"/>
                </a:lnTo>
                <a:lnTo>
                  <a:pt x="180537" y="84315"/>
                </a:lnTo>
                <a:lnTo>
                  <a:pt x="182346" y="86182"/>
                </a:lnTo>
                <a:lnTo>
                  <a:pt x="183680" y="88849"/>
                </a:lnTo>
                <a:lnTo>
                  <a:pt x="185309" y="88668"/>
                </a:lnTo>
                <a:lnTo>
                  <a:pt x="186442" y="88040"/>
                </a:lnTo>
                <a:lnTo>
                  <a:pt x="188938" y="87839"/>
                </a:lnTo>
                <a:lnTo>
                  <a:pt x="192119" y="88021"/>
                </a:lnTo>
                <a:lnTo>
                  <a:pt x="194339" y="89487"/>
                </a:lnTo>
                <a:lnTo>
                  <a:pt x="195167" y="91430"/>
                </a:lnTo>
                <a:lnTo>
                  <a:pt x="196968" y="92507"/>
                </a:lnTo>
                <a:lnTo>
                  <a:pt x="198425" y="92164"/>
                </a:lnTo>
                <a:lnTo>
                  <a:pt x="202787" y="92154"/>
                </a:lnTo>
                <a:lnTo>
                  <a:pt x="204292" y="92269"/>
                </a:lnTo>
                <a:lnTo>
                  <a:pt x="205797" y="93336"/>
                </a:lnTo>
                <a:lnTo>
                  <a:pt x="207959" y="93516"/>
                </a:lnTo>
                <a:lnTo>
                  <a:pt x="209150" y="92164"/>
                </a:lnTo>
                <a:lnTo>
                  <a:pt x="212913" y="91240"/>
                </a:lnTo>
                <a:lnTo>
                  <a:pt x="215084" y="89316"/>
                </a:lnTo>
                <a:lnTo>
                  <a:pt x="216761" y="89297"/>
                </a:lnTo>
                <a:lnTo>
                  <a:pt x="218027" y="90230"/>
                </a:lnTo>
                <a:lnTo>
                  <a:pt x="218999" y="91488"/>
                </a:lnTo>
                <a:lnTo>
                  <a:pt x="220437" y="90926"/>
                </a:lnTo>
                <a:lnTo>
                  <a:pt x="221218" y="89888"/>
                </a:lnTo>
                <a:lnTo>
                  <a:pt x="222475" y="89888"/>
                </a:lnTo>
                <a:lnTo>
                  <a:pt x="223704" y="90564"/>
                </a:lnTo>
                <a:lnTo>
                  <a:pt x="226857" y="91735"/>
                </a:lnTo>
                <a:lnTo>
                  <a:pt x="229143" y="93926"/>
                </a:lnTo>
                <a:lnTo>
                  <a:pt x="230905" y="94145"/>
                </a:lnTo>
                <a:lnTo>
                  <a:pt x="233191" y="93497"/>
                </a:lnTo>
                <a:lnTo>
                  <a:pt x="234239" y="93202"/>
                </a:lnTo>
                <a:lnTo>
                  <a:pt x="235239" y="94288"/>
                </a:lnTo>
                <a:lnTo>
                  <a:pt x="236715" y="94869"/>
                </a:lnTo>
                <a:lnTo>
                  <a:pt x="237830" y="94069"/>
                </a:lnTo>
                <a:lnTo>
                  <a:pt x="239744" y="93497"/>
                </a:lnTo>
                <a:lnTo>
                  <a:pt x="247069" y="94688"/>
                </a:lnTo>
                <a:lnTo>
                  <a:pt x="248755" y="96879"/>
                </a:lnTo>
                <a:lnTo>
                  <a:pt x="250060" y="97907"/>
                </a:lnTo>
                <a:lnTo>
                  <a:pt x="251107" y="99689"/>
                </a:lnTo>
                <a:lnTo>
                  <a:pt x="253022" y="100965"/>
                </a:lnTo>
                <a:lnTo>
                  <a:pt x="257060" y="100527"/>
                </a:lnTo>
                <a:lnTo>
                  <a:pt x="258632" y="99222"/>
                </a:lnTo>
                <a:lnTo>
                  <a:pt x="261899" y="96326"/>
                </a:lnTo>
                <a:lnTo>
                  <a:pt x="263204" y="93497"/>
                </a:lnTo>
                <a:lnTo>
                  <a:pt x="264852" y="92593"/>
                </a:lnTo>
                <a:lnTo>
                  <a:pt x="266709" y="92126"/>
                </a:lnTo>
                <a:lnTo>
                  <a:pt x="268453" y="92135"/>
                </a:lnTo>
                <a:lnTo>
                  <a:pt x="270272" y="92040"/>
                </a:lnTo>
                <a:lnTo>
                  <a:pt x="272491" y="89964"/>
                </a:lnTo>
                <a:lnTo>
                  <a:pt x="274282" y="89240"/>
                </a:lnTo>
                <a:lnTo>
                  <a:pt x="276940" y="86601"/>
                </a:lnTo>
                <a:lnTo>
                  <a:pt x="277435" y="85411"/>
                </a:lnTo>
                <a:lnTo>
                  <a:pt x="278730" y="82325"/>
                </a:lnTo>
                <a:lnTo>
                  <a:pt x="279530" y="80372"/>
                </a:lnTo>
                <a:lnTo>
                  <a:pt x="280873" y="77248"/>
                </a:lnTo>
                <a:lnTo>
                  <a:pt x="281597" y="72209"/>
                </a:lnTo>
                <a:lnTo>
                  <a:pt x="282007" y="69532"/>
                </a:lnTo>
                <a:lnTo>
                  <a:pt x="281654" y="67599"/>
                </a:lnTo>
                <a:lnTo>
                  <a:pt x="280073" y="66589"/>
                </a:lnTo>
                <a:lnTo>
                  <a:pt x="278063" y="66113"/>
                </a:lnTo>
                <a:lnTo>
                  <a:pt x="276292" y="64637"/>
                </a:lnTo>
                <a:lnTo>
                  <a:pt x="274977" y="62913"/>
                </a:lnTo>
                <a:lnTo>
                  <a:pt x="274206" y="60503"/>
                </a:lnTo>
                <a:lnTo>
                  <a:pt x="273168" y="57674"/>
                </a:lnTo>
                <a:lnTo>
                  <a:pt x="273225" y="55626"/>
                </a:lnTo>
                <a:lnTo>
                  <a:pt x="272929" y="54045"/>
                </a:lnTo>
                <a:lnTo>
                  <a:pt x="272043" y="52692"/>
                </a:lnTo>
                <a:lnTo>
                  <a:pt x="270339" y="50320"/>
                </a:lnTo>
                <a:lnTo>
                  <a:pt x="269510" y="48549"/>
                </a:lnTo>
                <a:lnTo>
                  <a:pt x="269786" y="45729"/>
                </a:lnTo>
                <a:lnTo>
                  <a:pt x="271796" y="40910"/>
                </a:lnTo>
                <a:lnTo>
                  <a:pt x="271986" y="38662"/>
                </a:lnTo>
                <a:lnTo>
                  <a:pt x="272234" y="37271"/>
                </a:lnTo>
                <a:lnTo>
                  <a:pt x="272129" y="36004"/>
                </a:lnTo>
                <a:lnTo>
                  <a:pt x="272758" y="33099"/>
                </a:lnTo>
                <a:lnTo>
                  <a:pt x="273891" y="31880"/>
                </a:lnTo>
                <a:lnTo>
                  <a:pt x="275187" y="28765"/>
                </a:lnTo>
                <a:lnTo>
                  <a:pt x="276930" y="27327"/>
                </a:lnTo>
                <a:lnTo>
                  <a:pt x="279121" y="27232"/>
                </a:lnTo>
                <a:lnTo>
                  <a:pt x="280064" y="26384"/>
                </a:lnTo>
                <a:lnTo>
                  <a:pt x="280521" y="23260"/>
                </a:lnTo>
                <a:lnTo>
                  <a:pt x="281578" y="20850"/>
                </a:lnTo>
                <a:lnTo>
                  <a:pt x="282283" y="19145"/>
                </a:lnTo>
                <a:lnTo>
                  <a:pt x="283616" y="17278"/>
                </a:lnTo>
                <a:lnTo>
                  <a:pt x="291303" y="13678"/>
                </a:lnTo>
                <a:lnTo>
                  <a:pt x="294494" y="9192"/>
                </a:lnTo>
                <a:lnTo>
                  <a:pt x="295627" y="6925"/>
                </a:lnTo>
                <a:lnTo>
                  <a:pt x="296866" y="2048"/>
                </a:lnTo>
                <a:lnTo>
                  <a:pt x="298056" y="0"/>
                </a:lnTo>
                <a:lnTo>
                  <a:pt x="299790" y="676"/>
                </a:lnTo>
                <a:lnTo>
                  <a:pt x="301828" y="3553"/>
                </a:lnTo>
                <a:lnTo>
                  <a:pt x="303352" y="3581"/>
                </a:lnTo>
                <a:lnTo>
                  <a:pt x="305619" y="5134"/>
                </a:lnTo>
                <a:lnTo>
                  <a:pt x="311801" y="8401"/>
                </a:lnTo>
                <a:lnTo>
                  <a:pt x="315144" y="9420"/>
                </a:lnTo>
                <a:lnTo>
                  <a:pt x="317297" y="9735"/>
                </a:lnTo>
                <a:lnTo>
                  <a:pt x="320145" y="10639"/>
                </a:lnTo>
                <a:lnTo>
                  <a:pt x="321973" y="12544"/>
                </a:lnTo>
                <a:lnTo>
                  <a:pt x="325545" y="15650"/>
                </a:lnTo>
                <a:lnTo>
                  <a:pt x="328565" y="16440"/>
                </a:lnTo>
                <a:lnTo>
                  <a:pt x="333803" y="16755"/>
                </a:lnTo>
                <a:lnTo>
                  <a:pt x="340176" y="16916"/>
                </a:lnTo>
                <a:lnTo>
                  <a:pt x="341986" y="17459"/>
                </a:lnTo>
                <a:lnTo>
                  <a:pt x="346643" y="19688"/>
                </a:lnTo>
                <a:lnTo>
                  <a:pt x="351806" y="22155"/>
                </a:lnTo>
                <a:lnTo>
                  <a:pt x="356664" y="24355"/>
                </a:lnTo>
                <a:lnTo>
                  <a:pt x="360340" y="26051"/>
                </a:lnTo>
                <a:lnTo>
                  <a:pt x="362521" y="27708"/>
                </a:lnTo>
                <a:lnTo>
                  <a:pt x="364570" y="28651"/>
                </a:lnTo>
                <a:lnTo>
                  <a:pt x="366789" y="27842"/>
                </a:lnTo>
                <a:lnTo>
                  <a:pt x="369637" y="28022"/>
                </a:lnTo>
                <a:lnTo>
                  <a:pt x="376323" y="30004"/>
                </a:lnTo>
                <a:lnTo>
                  <a:pt x="380552" y="31661"/>
                </a:lnTo>
                <a:lnTo>
                  <a:pt x="384086" y="32890"/>
                </a:lnTo>
                <a:lnTo>
                  <a:pt x="385267" y="34585"/>
                </a:lnTo>
                <a:lnTo>
                  <a:pt x="385382" y="36843"/>
                </a:lnTo>
                <a:lnTo>
                  <a:pt x="384905" y="38748"/>
                </a:lnTo>
                <a:lnTo>
                  <a:pt x="385172" y="43358"/>
                </a:lnTo>
                <a:lnTo>
                  <a:pt x="386306" y="45777"/>
                </a:lnTo>
                <a:lnTo>
                  <a:pt x="386725" y="49006"/>
                </a:lnTo>
                <a:lnTo>
                  <a:pt x="387153" y="52092"/>
                </a:lnTo>
                <a:lnTo>
                  <a:pt x="386848" y="55131"/>
                </a:lnTo>
                <a:lnTo>
                  <a:pt x="387391" y="56740"/>
                </a:lnTo>
                <a:lnTo>
                  <a:pt x="388496" y="57693"/>
                </a:lnTo>
                <a:lnTo>
                  <a:pt x="389573" y="59807"/>
                </a:lnTo>
                <a:lnTo>
                  <a:pt x="389220" y="62036"/>
                </a:lnTo>
                <a:lnTo>
                  <a:pt x="388744" y="63332"/>
                </a:lnTo>
                <a:lnTo>
                  <a:pt x="388820" y="65418"/>
                </a:lnTo>
                <a:lnTo>
                  <a:pt x="390097" y="67132"/>
                </a:lnTo>
                <a:lnTo>
                  <a:pt x="391992" y="67466"/>
                </a:lnTo>
                <a:lnTo>
                  <a:pt x="393649" y="67913"/>
                </a:lnTo>
                <a:lnTo>
                  <a:pt x="395707" y="70609"/>
                </a:lnTo>
                <a:lnTo>
                  <a:pt x="399374" y="73714"/>
                </a:lnTo>
                <a:lnTo>
                  <a:pt x="401564" y="74571"/>
                </a:lnTo>
                <a:lnTo>
                  <a:pt x="404089" y="75962"/>
                </a:lnTo>
                <a:lnTo>
                  <a:pt x="408899" y="77333"/>
                </a:lnTo>
                <a:lnTo>
                  <a:pt x="412166" y="77734"/>
                </a:lnTo>
                <a:lnTo>
                  <a:pt x="414090" y="78848"/>
                </a:lnTo>
                <a:lnTo>
                  <a:pt x="415976" y="81505"/>
                </a:lnTo>
                <a:lnTo>
                  <a:pt x="419100" y="82058"/>
                </a:lnTo>
                <a:lnTo>
                  <a:pt x="421100" y="82982"/>
                </a:lnTo>
                <a:lnTo>
                  <a:pt x="424758" y="84077"/>
                </a:lnTo>
                <a:lnTo>
                  <a:pt x="427177" y="83448"/>
                </a:lnTo>
                <a:lnTo>
                  <a:pt x="429301" y="82515"/>
                </a:lnTo>
                <a:lnTo>
                  <a:pt x="430720" y="82696"/>
                </a:lnTo>
                <a:lnTo>
                  <a:pt x="433464" y="83296"/>
                </a:lnTo>
                <a:lnTo>
                  <a:pt x="436673" y="83430"/>
                </a:lnTo>
                <a:lnTo>
                  <a:pt x="439369" y="82791"/>
                </a:lnTo>
                <a:lnTo>
                  <a:pt x="441522" y="80915"/>
                </a:lnTo>
                <a:lnTo>
                  <a:pt x="444027" y="78381"/>
                </a:lnTo>
                <a:lnTo>
                  <a:pt x="447037" y="77095"/>
                </a:lnTo>
                <a:lnTo>
                  <a:pt x="450513" y="76638"/>
                </a:lnTo>
                <a:lnTo>
                  <a:pt x="452894" y="75609"/>
                </a:lnTo>
                <a:lnTo>
                  <a:pt x="460686" y="73895"/>
                </a:lnTo>
                <a:lnTo>
                  <a:pt x="463829" y="73590"/>
                </a:lnTo>
                <a:lnTo>
                  <a:pt x="466268" y="71942"/>
                </a:lnTo>
                <a:lnTo>
                  <a:pt x="468430" y="70647"/>
                </a:lnTo>
                <a:lnTo>
                  <a:pt x="471554" y="70085"/>
                </a:lnTo>
                <a:lnTo>
                  <a:pt x="475774" y="71447"/>
                </a:lnTo>
                <a:lnTo>
                  <a:pt x="479813" y="72580"/>
                </a:lnTo>
                <a:lnTo>
                  <a:pt x="484699" y="72952"/>
                </a:lnTo>
                <a:lnTo>
                  <a:pt x="487947" y="74514"/>
                </a:lnTo>
                <a:lnTo>
                  <a:pt x="490242" y="75990"/>
                </a:lnTo>
                <a:lnTo>
                  <a:pt x="493862" y="77162"/>
                </a:lnTo>
                <a:lnTo>
                  <a:pt x="497881" y="76619"/>
                </a:lnTo>
                <a:lnTo>
                  <a:pt x="503396" y="76152"/>
                </a:lnTo>
                <a:lnTo>
                  <a:pt x="507044" y="76829"/>
                </a:lnTo>
                <a:lnTo>
                  <a:pt x="510854" y="79515"/>
                </a:lnTo>
                <a:lnTo>
                  <a:pt x="513198" y="81658"/>
                </a:lnTo>
                <a:lnTo>
                  <a:pt x="515836" y="86249"/>
                </a:lnTo>
                <a:lnTo>
                  <a:pt x="518598" y="88459"/>
                </a:lnTo>
                <a:lnTo>
                  <a:pt x="520998" y="90268"/>
                </a:lnTo>
                <a:lnTo>
                  <a:pt x="524047" y="90392"/>
                </a:lnTo>
                <a:lnTo>
                  <a:pt x="531638" y="90535"/>
                </a:lnTo>
                <a:lnTo>
                  <a:pt x="535800" y="91488"/>
                </a:lnTo>
                <a:lnTo>
                  <a:pt x="539268" y="92002"/>
                </a:lnTo>
                <a:lnTo>
                  <a:pt x="540096" y="92955"/>
                </a:lnTo>
                <a:lnTo>
                  <a:pt x="539753" y="96088"/>
                </a:lnTo>
                <a:lnTo>
                  <a:pt x="539858" y="100555"/>
                </a:lnTo>
                <a:lnTo>
                  <a:pt x="539810" y="102603"/>
                </a:lnTo>
                <a:lnTo>
                  <a:pt x="540572" y="104146"/>
                </a:lnTo>
                <a:lnTo>
                  <a:pt x="541754" y="104423"/>
                </a:lnTo>
                <a:lnTo>
                  <a:pt x="542401" y="106604"/>
                </a:lnTo>
                <a:lnTo>
                  <a:pt x="544116" y="107890"/>
                </a:lnTo>
                <a:lnTo>
                  <a:pt x="547192" y="109442"/>
                </a:lnTo>
                <a:lnTo>
                  <a:pt x="552374" y="114710"/>
                </a:lnTo>
                <a:lnTo>
                  <a:pt x="555470" y="116957"/>
                </a:lnTo>
                <a:lnTo>
                  <a:pt x="557899" y="117720"/>
                </a:lnTo>
                <a:lnTo>
                  <a:pt x="561089" y="117195"/>
                </a:lnTo>
                <a:lnTo>
                  <a:pt x="566090" y="117215"/>
                </a:lnTo>
                <a:lnTo>
                  <a:pt x="574557" y="117224"/>
                </a:lnTo>
                <a:lnTo>
                  <a:pt x="580358" y="118805"/>
                </a:lnTo>
                <a:lnTo>
                  <a:pt x="582368" y="119882"/>
                </a:lnTo>
                <a:lnTo>
                  <a:pt x="588293" y="121139"/>
                </a:lnTo>
                <a:lnTo>
                  <a:pt x="594808" y="122511"/>
                </a:lnTo>
                <a:lnTo>
                  <a:pt x="600313" y="123949"/>
                </a:lnTo>
                <a:lnTo>
                  <a:pt x="603552" y="122091"/>
                </a:lnTo>
                <a:lnTo>
                  <a:pt x="606400" y="121920"/>
                </a:lnTo>
                <a:lnTo>
                  <a:pt x="609114" y="123263"/>
                </a:lnTo>
                <a:lnTo>
                  <a:pt x="611838" y="125282"/>
                </a:lnTo>
                <a:lnTo>
                  <a:pt x="613934" y="125063"/>
                </a:lnTo>
                <a:lnTo>
                  <a:pt x="617087" y="124120"/>
                </a:lnTo>
                <a:lnTo>
                  <a:pt x="627155" y="118481"/>
                </a:lnTo>
                <a:lnTo>
                  <a:pt x="630688" y="116367"/>
                </a:lnTo>
                <a:lnTo>
                  <a:pt x="633165" y="116910"/>
                </a:lnTo>
                <a:lnTo>
                  <a:pt x="635375" y="116167"/>
                </a:lnTo>
                <a:lnTo>
                  <a:pt x="637061" y="115529"/>
                </a:lnTo>
                <a:lnTo>
                  <a:pt x="641356" y="114652"/>
                </a:lnTo>
                <a:lnTo>
                  <a:pt x="643976" y="114414"/>
                </a:lnTo>
                <a:lnTo>
                  <a:pt x="646671" y="113909"/>
                </a:lnTo>
                <a:lnTo>
                  <a:pt x="650557" y="113567"/>
                </a:lnTo>
                <a:lnTo>
                  <a:pt x="658454" y="109861"/>
                </a:lnTo>
                <a:lnTo>
                  <a:pt x="661654" y="109138"/>
                </a:lnTo>
                <a:lnTo>
                  <a:pt x="667065" y="110166"/>
                </a:lnTo>
                <a:lnTo>
                  <a:pt x="669979" y="109490"/>
                </a:lnTo>
                <a:lnTo>
                  <a:pt x="672884" y="107623"/>
                </a:lnTo>
                <a:lnTo>
                  <a:pt x="676637" y="105689"/>
                </a:lnTo>
                <a:lnTo>
                  <a:pt x="677618" y="102546"/>
                </a:lnTo>
                <a:lnTo>
                  <a:pt x="679542" y="98222"/>
                </a:lnTo>
                <a:lnTo>
                  <a:pt x="683695" y="95040"/>
                </a:lnTo>
                <a:lnTo>
                  <a:pt x="687067" y="92250"/>
                </a:lnTo>
                <a:lnTo>
                  <a:pt x="690506" y="89545"/>
                </a:lnTo>
                <a:lnTo>
                  <a:pt x="694734" y="87278"/>
                </a:lnTo>
                <a:lnTo>
                  <a:pt x="698716" y="85639"/>
                </a:lnTo>
                <a:lnTo>
                  <a:pt x="703783" y="81324"/>
                </a:lnTo>
                <a:lnTo>
                  <a:pt x="707822" y="79134"/>
                </a:lnTo>
                <a:lnTo>
                  <a:pt x="709832" y="78419"/>
                </a:lnTo>
                <a:lnTo>
                  <a:pt x="712222" y="79210"/>
                </a:lnTo>
                <a:lnTo>
                  <a:pt x="716689" y="79791"/>
                </a:lnTo>
                <a:lnTo>
                  <a:pt x="719928" y="79620"/>
                </a:lnTo>
                <a:lnTo>
                  <a:pt x="721757" y="80115"/>
                </a:lnTo>
                <a:lnTo>
                  <a:pt x="725395" y="82229"/>
                </a:lnTo>
                <a:lnTo>
                  <a:pt x="728710" y="84077"/>
                </a:lnTo>
                <a:lnTo>
                  <a:pt x="731244" y="87373"/>
                </a:lnTo>
                <a:lnTo>
                  <a:pt x="735959" y="91954"/>
                </a:lnTo>
                <a:lnTo>
                  <a:pt x="738378" y="93488"/>
                </a:lnTo>
                <a:lnTo>
                  <a:pt x="740093" y="94126"/>
                </a:lnTo>
                <a:lnTo>
                  <a:pt x="744341" y="94555"/>
                </a:lnTo>
                <a:lnTo>
                  <a:pt x="747808" y="94783"/>
                </a:lnTo>
                <a:lnTo>
                  <a:pt x="749884" y="93736"/>
                </a:lnTo>
                <a:lnTo>
                  <a:pt x="753380" y="91821"/>
                </a:lnTo>
                <a:lnTo>
                  <a:pt x="758952" y="89383"/>
                </a:lnTo>
                <a:lnTo>
                  <a:pt x="761143" y="89449"/>
                </a:lnTo>
                <a:lnTo>
                  <a:pt x="764734" y="90745"/>
                </a:lnTo>
                <a:lnTo>
                  <a:pt x="770087" y="93135"/>
                </a:lnTo>
                <a:lnTo>
                  <a:pt x="772230" y="949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5" name="Freeform: Shape 154">
            <a:extLst>
              <a:ext uri="{FF2B5EF4-FFF2-40B4-BE49-F238E27FC236}">
                <a16:creationId xmlns:a16="http://schemas.microsoft.com/office/drawing/2014/main" id="{CB06D4DF-FFCC-C8EA-27A1-3285171BC5B9}"/>
              </a:ext>
            </a:extLst>
          </p:cNvPr>
          <p:cNvSpPr/>
          <p:nvPr/>
        </p:nvSpPr>
        <p:spPr>
          <a:xfrm>
            <a:off x="5872480" y="3312160"/>
            <a:ext cx="9144" cy="1234"/>
          </a:xfrm>
          <a:custGeom>
            <a:avLst/>
            <a:gdLst>
              <a:gd name="connsiteX0" fmla="*/ 14887 w 18277"/>
              <a:gd name="connsiteY0" fmla="*/ 1248 h 130121"/>
              <a:gd name="connsiteX1" fmla="*/ 14068 w 18277"/>
              <a:gd name="connsiteY1" fmla="*/ 2295 h 130121"/>
              <a:gd name="connsiteX2" fmla="*/ 13392 w 18277"/>
              <a:gd name="connsiteY2" fmla="*/ 1524 h 130121"/>
              <a:gd name="connsiteX3" fmla="*/ 13202 w 18277"/>
              <a:gd name="connsiteY3" fmla="*/ 0 h 130121"/>
              <a:gd name="connsiteX4" fmla="*/ 14392 w 18277"/>
              <a:gd name="connsiteY4" fmla="*/ 143 h 130121"/>
              <a:gd name="connsiteX5" fmla="*/ 14830 w 18277"/>
              <a:gd name="connsiteY5" fmla="*/ 457 h 130121"/>
              <a:gd name="connsiteX6" fmla="*/ 14887 w 18277"/>
              <a:gd name="connsiteY6" fmla="*/ 1248 h 130121"/>
              <a:gd name="connsiteX7" fmla="*/ 16726 w 18277"/>
              <a:gd name="connsiteY7" fmla="*/ 20393 h 130121"/>
              <a:gd name="connsiteX8" fmla="*/ 15430 w 18277"/>
              <a:gd name="connsiteY8" fmla="*/ 21003 h 130121"/>
              <a:gd name="connsiteX9" fmla="*/ 17040 w 18277"/>
              <a:gd name="connsiteY9" fmla="*/ 18250 h 130121"/>
              <a:gd name="connsiteX10" fmla="*/ 17526 w 18277"/>
              <a:gd name="connsiteY10" fmla="*/ 17774 h 130121"/>
              <a:gd name="connsiteX11" fmla="*/ 18278 w 18277"/>
              <a:gd name="connsiteY11" fmla="*/ 18774 h 130121"/>
              <a:gd name="connsiteX12" fmla="*/ 16726 w 18277"/>
              <a:gd name="connsiteY12" fmla="*/ 20393 h 130121"/>
              <a:gd name="connsiteX13" fmla="*/ 14983 w 18277"/>
              <a:gd name="connsiteY13" fmla="*/ 68780 h 130121"/>
              <a:gd name="connsiteX14" fmla="*/ 14392 w 18277"/>
              <a:gd name="connsiteY14" fmla="*/ 68971 h 130121"/>
              <a:gd name="connsiteX15" fmla="*/ 13545 w 18277"/>
              <a:gd name="connsiteY15" fmla="*/ 68875 h 130121"/>
              <a:gd name="connsiteX16" fmla="*/ 12944 w 18277"/>
              <a:gd name="connsiteY16" fmla="*/ 68437 h 130121"/>
              <a:gd name="connsiteX17" fmla="*/ 12811 w 18277"/>
              <a:gd name="connsiteY17" fmla="*/ 67704 h 130121"/>
              <a:gd name="connsiteX18" fmla="*/ 14535 w 18277"/>
              <a:gd name="connsiteY18" fmla="*/ 67666 h 130121"/>
              <a:gd name="connsiteX19" fmla="*/ 15173 w 18277"/>
              <a:gd name="connsiteY19" fmla="*/ 68218 h 130121"/>
              <a:gd name="connsiteX20" fmla="*/ 14983 w 18277"/>
              <a:gd name="connsiteY20" fmla="*/ 68780 h 130121"/>
              <a:gd name="connsiteX21" fmla="*/ 16050 w 18277"/>
              <a:gd name="connsiteY21" fmla="*/ 102070 h 130121"/>
              <a:gd name="connsiteX22" fmla="*/ 15973 w 18277"/>
              <a:gd name="connsiteY22" fmla="*/ 102784 h 130121"/>
              <a:gd name="connsiteX23" fmla="*/ 14601 w 18277"/>
              <a:gd name="connsiteY23" fmla="*/ 102613 h 130121"/>
              <a:gd name="connsiteX24" fmla="*/ 14230 w 18277"/>
              <a:gd name="connsiteY24" fmla="*/ 102289 h 130121"/>
              <a:gd name="connsiteX25" fmla="*/ 15001 w 18277"/>
              <a:gd name="connsiteY25" fmla="*/ 99803 h 130121"/>
              <a:gd name="connsiteX26" fmla="*/ 16964 w 18277"/>
              <a:gd name="connsiteY26" fmla="*/ 98660 h 130121"/>
              <a:gd name="connsiteX27" fmla="*/ 17916 w 18277"/>
              <a:gd name="connsiteY27" fmla="*/ 98431 h 130121"/>
              <a:gd name="connsiteX28" fmla="*/ 17021 w 18277"/>
              <a:gd name="connsiteY28" fmla="*/ 99613 h 130121"/>
              <a:gd name="connsiteX29" fmla="*/ 16850 w 18277"/>
              <a:gd name="connsiteY29" fmla="*/ 100937 h 130121"/>
              <a:gd name="connsiteX30" fmla="*/ 16050 w 18277"/>
              <a:gd name="connsiteY30" fmla="*/ 102070 h 130121"/>
              <a:gd name="connsiteX31" fmla="*/ 13649 w 18277"/>
              <a:gd name="connsiteY31" fmla="*/ 106547 h 130121"/>
              <a:gd name="connsiteX32" fmla="*/ 12544 w 18277"/>
              <a:gd name="connsiteY32" fmla="*/ 107947 h 130121"/>
              <a:gd name="connsiteX33" fmla="*/ 11763 w 18277"/>
              <a:gd name="connsiteY33" fmla="*/ 105766 h 130121"/>
              <a:gd name="connsiteX34" fmla="*/ 11630 w 18277"/>
              <a:gd name="connsiteY34" fmla="*/ 104889 h 130121"/>
              <a:gd name="connsiteX35" fmla="*/ 12639 w 18277"/>
              <a:gd name="connsiteY35" fmla="*/ 104089 h 130121"/>
              <a:gd name="connsiteX36" fmla="*/ 13239 w 18277"/>
              <a:gd name="connsiteY36" fmla="*/ 104099 h 130121"/>
              <a:gd name="connsiteX37" fmla="*/ 13649 w 18277"/>
              <a:gd name="connsiteY37" fmla="*/ 106547 h 130121"/>
              <a:gd name="connsiteX38" fmla="*/ 3029 w 18277"/>
              <a:gd name="connsiteY38" fmla="*/ 128845 h 130121"/>
              <a:gd name="connsiteX39" fmla="*/ 1695 w 18277"/>
              <a:gd name="connsiteY39" fmla="*/ 130121 h 130121"/>
              <a:gd name="connsiteX40" fmla="*/ 742 w 18277"/>
              <a:gd name="connsiteY40" fmla="*/ 129864 h 130121"/>
              <a:gd name="connsiteX41" fmla="*/ 142 w 18277"/>
              <a:gd name="connsiteY41" fmla="*/ 129426 h 130121"/>
              <a:gd name="connsiteX42" fmla="*/ 0 w 18277"/>
              <a:gd name="connsiteY42" fmla="*/ 128692 h 130121"/>
              <a:gd name="connsiteX43" fmla="*/ 2152 w 18277"/>
              <a:gd name="connsiteY43" fmla="*/ 127988 h 130121"/>
              <a:gd name="connsiteX44" fmla="*/ 3029 w 18277"/>
              <a:gd name="connsiteY44" fmla="*/ 128235 h 130121"/>
              <a:gd name="connsiteX45" fmla="*/ 3029 w 18277"/>
              <a:gd name="connsiteY45" fmla="*/ 128845 h 130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8277" h="130121">
                <a:moveTo>
                  <a:pt x="14887" y="1248"/>
                </a:moveTo>
                <a:lnTo>
                  <a:pt x="14068" y="2295"/>
                </a:lnTo>
                <a:lnTo>
                  <a:pt x="13392" y="1524"/>
                </a:lnTo>
                <a:lnTo>
                  <a:pt x="13202" y="0"/>
                </a:lnTo>
                <a:lnTo>
                  <a:pt x="14392" y="143"/>
                </a:lnTo>
                <a:lnTo>
                  <a:pt x="14830" y="457"/>
                </a:lnTo>
                <a:lnTo>
                  <a:pt x="14887" y="1248"/>
                </a:lnTo>
                <a:close/>
                <a:moveTo>
                  <a:pt x="16726" y="20393"/>
                </a:moveTo>
                <a:lnTo>
                  <a:pt x="15430" y="21003"/>
                </a:lnTo>
                <a:lnTo>
                  <a:pt x="17040" y="18250"/>
                </a:lnTo>
                <a:lnTo>
                  <a:pt x="17526" y="17774"/>
                </a:lnTo>
                <a:lnTo>
                  <a:pt x="18278" y="18774"/>
                </a:lnTo>
                <a:lnTo>
                  <a:pt x="16726" y="20393"/>
                </a:lnTo>
                <a:close/>
                <a:moveTo>
                  <a:pt x="14983" y="68780"/>
                </a:moveTo>
                <a:lnTo>
                  <a:pt x="14392" y="68971"/>
                </a:lnTo>
                <a:lnTo>
                  <a:pt x="13545" y="68875"/>
                </a:lnTo>
                <a:lnTo>
                  <a:pt x="12944" y="68437"/>
                </a:lnTo>
                <a:lnTo>
                  <a:pt x="12811" y="67704"/>
                </a:lnTo>
                <a:lnTo>
                  <a:pt x="14535" y="67666"/>
                </a:lnTo>
                <a:lnTo>
                  <a:pt x="15173" y="68218"/>
                </a:lnTo>
                <a:lnTo>
                  <a:pt x="14983" y="68780"/>
                </a:lnTo>
                <a:close/>
                <a:moveTo>
                  <a:pt x="16050" y="102070"/>
                </a:moveTo>
                <a:lnTo>
                  <a:pt x="15973" y="102784"/>
                </a:lnTo>
                <a:lnTo>
                  <a:pt x="14601" y="102613"/>
                </a:lnTo>
                <a:lnTo>
                  <a:pt x="14230" y="102289"/>
                </a:lnTo>
                <a:lnTo>
                  <a:pt x="15001" y="99803"/>
                </a:lnTo>
                <a:lnTo>
                  <a:pt x="16964" y="98660"/>
                </a:lnTo>
                <a:lnTo>
                  <a:pt x="17916" y="98431"/>
                </a:lnTo>
                <a:lnTo>
                  <a:pt x="17021" y="99613"/>
                </a:lnTo>
                <a:lnTo>
                  <a:pt x="16850" y="100937"/>
                </a:lnTo>
                <a:lnTo>
                  <a:pt x="16050" y="102070"/>
                </a:lnTo>
                <a:close/>
                <a:moveTo>
                  <a:pt x="13649" y="106547"/>
                </a:moveTo>
                <a:lnTo>
                  <a:pt x="12544" y="107947"/>
                </a:lnTo>
                <a:lnTo>
                  <a:pt x="11763" y="105766"/>
                </a:lnTo>
                <a:lnTo>
                  <a:pt x="11630" y="104889"/>
                </a:lnTo>
                <a:lnTo>
                  <a:pt x="12639" y="104089"/>
                </a:lnTo>
                <a:lnTo>
                  <a:pt x="13239" y="104099"/>
                </a:lnTo>
                <a:lnTo>
                  <a:pt x="13649" y="106547"/>
                </a:lnTo>
                <a:close/>
                <a:moveTo>
                  <a:pt x="3029" y="128845"/>
                </a:moveTo>
                <a:lnTo>
                  <a:pt x="1695" y="130121"/>
                </a:lnTo>
                <a:lnTo>
                  <a:pt x="742" y="129864"/>
                </a:lnTo>
                <a:lnTo>
                  <a:pt x="142" y="129426"/>
                </a:lnTo>
                <a:lnTo>
                  <a:pt x="0" y="128692"/>
                </a:lnTo>
                <a:lnTo>
                  <a:pt x="2152" y="127988"/>
                </a:lnTo>
                <a:lnTo>
                  <a:pt x="3029" y="128235"/>
                </a:lnTo>
                <a:lnTo>
                  <a:pt x="3029" y="1288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6" name="Freeform: Shape 155">
            <a:extLst>
              <a:ext uri="{FF2B5EF4-FFF2-40B4-BE49-F238E27FC236}">
                <a16:creationId xmlns:a16="http://schemas.microsoft.com/office/drawing/2014/main" id="{46BEAEF8-BF6F-EFD2-C8B3-1364C28A0AA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0515 w 10515"/>
              <a:gd name="connsiteY0" fmla="*/ 10449 h 12325"/>
              <a:gd name="connsiteX1" fmla="*/ 10239 w 10515"/>
              <a:gd name="connsiteY1" fmla="*/ 12020 h 12325"/>
              <a:gd name="connsiteX2" fmla="*/ 9563 w 10515"/>
              <a:gd name="connsiteY2" fmla="*/ 12325 h 12325"/>
              <a:gd name="connsiteX3" fmla="*/ 8563 w 10515"/>
              <a:gd name="connsiteY3" fmla="*/ 11021 h 12325"/>
              <a:gd name="connsiteX4" fmla="*/ 4172 w 10515"/>
              <a:gd name="connsiteY4" fmla="*/ 11201 h 12325"/>
              <a:gd name="connsiteX5" fmla="*/ 3495 w 10515"/>
              <a:gd name="connsiteY5" fmla="*/ 10040 h 12325"/>
              <a:gd name="connsiteX6" fmla="*/ 3457 w 10515"/>
              <a:gd name="connsiteY6" fmla="*/ 9487 h 12325"/>
              <a:gd name="connsiteX7" fmla="*/ 5572 w 10515"/>
              <a:gd name="connsiteY7" fmla="*/ 7506 h 12325"/>
              <a:gd name="connsiteX8" fmla="*/ 3086 w 10515"/>
              <a:gd name="connsiteY8" fmla="*/ 6972 h 12325"/>
              <a:gd name="connsiteX9" fmla="*/ 2105 w 10515"/>
              <a:gd name="connsiteY9" fmla="*/ 6115 h 12325"/>
              <a:gd name="connsiteX10" fmla="*/ 0 w 10515"/>
              <a:gd name="connsiteY10" fmla="*/ 1943 h 12325"/>
              <a:gd name="connsiteX11" fmla="*/ 171 w 10515"/>
              <a:gd name="connsiteY11" fmla="*/ 724 h 12325"/>
              <a:gd name="connsiteX12" fmla="*/ 1048 w 10515"/>
              <a:gd name="connsiteY12" fmla="*/ 86 h 12325"/>
              <a:gd name="connsiteX13" fmla="*/ 2467 w 10515"/>
              <a:gd name="connsiteY13" fmla="*/ 0 h 12325"/>
              <a:gd name="connsiteX14" fmla="*/ 5153 w 10515"/>
              <a:gd name="connsiteY14" fmla="*/ 1343 h 12325"/>
              <a:gd name="connsiteX15" fmla="*/ 7144 w 10515"/>
              <a:gd name="connsiteY15" fmla="*/ 3267 h 12325"/>
              <a:gd name="connsiteX16" fmla="*/ 7820 w 10515"/>
              <a:gd name="connsiteY16" fmla="*/ 3296 h 12325"/>
              <a:gd name="connsiteX17" fmla="*/ 8049 w 10515"/>
              <a:gd name="connsiteY17" fmla="*/ 3839 h 12325"/>
              <a:gd name="connsiteX18" fmla="*/ 7648 w 10515"/>
              <a:gd name="connsiteY18" fmla="*/ 5191 h 12325"/>
              <a:gd name="connsiteX19" fmla="*/ 8839 w 10515"/>
              <a:gd name="connsiteY19" fmla="*/ 6334 h 12325"/>
              <a:gd name="connsiteX20" fmla="*/ 9353 w 10515"/>
              <a:gd name="connsiteY20" fmla="*/ 7182 h 1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515" h="12325">
                <a:moveTo>
                  <a:pt x="10515" y="10449"/>
                </a:moveTo>
                <a:lnTo>
                  <a:pt x="10239" y="12020"/>
                </a:lnTo>
                <a:lnTo>
                  <a:pt x="9563" y="12325"/>
                </a:lnTo>
                <a:lnTo>
                  <a:pt x="8563" y="11021"/>
                </a:lnTo>
                <a:lnTo>
                  <a:pt x="4172" y="11201"/>
                </a:lnTo>
                <a:lnTo>
                  <a:pt x="3495" y="10040"/>
                </a:lnTo>
                <a:lnTo>
                  <a:pt x="3457" y="9487"/>
                </a:lnTo>
                <a:lnTo>
                  <a:pt x="5572" y="7506"/>
                </a:lnTo>
                <a:lnTo>
                  <a:pt x="3086" y="6972"/>
                </a:lnTo>
                <a:lnTo>
                  <a:pt x="2105" y="6115"/>
                </a:lnTo>
                <a:lnTo>
                  <a:pt x="0" y="1943"/>
                </a:lnTo>
                <a:lnTo>
                  <a:pt x="171" y="724"/>
                </a:lnTo>
                <a:lnTo>
                  <a:pt x="1048" y="86"/>
                </a:lnTo>
                <a:lnTo>
                  <a:pt x="2467" y="0"/>
                </a:lnTo>
                <a:lnTo>
                  <a:pt x="5153" y="1343"/>
                </a:lnTo>
                <a:lnTo>
                  <a:pt x="7144" y="3267"/>
                </a:lnTo>
                <a:lnTo>
                  <a:pt x="7820" y="3296"/>
                </a:lnTo>
                <a:lnTo>
                  <a:pt x="8049" y="3839"/>
                </a:lnTo>
                <a:lnTo>
                  <a:pt x="7648" y="5191"/>
                </a:lnTo>
                <a:lnTo>
                  <a:pt x="8839" y="6334"/>
                </a:lnTo>
                <a:lnTo>
                  <a:pt x="9353" y="718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7C0042DC-5325-DDE6-F886-FA7B628B3EB6}"/>
              </a:ext>
            </a:extLst>
          </p:cNvPr>
          <p:cNvSpPr/>
          <p:nvPr/>
        </p:nvSpPr>
        <p:spPr>
          <a:xfrm>
            <a:off x="5872480" y="3312160"/>
            <a:ext cx="65778" cy="3393"/>
          </a:xfrm>
          <a:custGeom>
            <a:avLst/>
            <a:gdLst>
              <a:gd name="connsiteX0" fmla="*/ 327174 w 327174"/>
              <a:gd name="connsiteY0" fmla="*/ 67818 h 357921"/>
              <a:gd name="connsiteX1" fmla="*/ 317811 w 327174"/>
              <a:gd name="connsiteY1" fmla="*/ 67818 h 357921"/>
              <a:gd name="connsiteX2" fmla="*/ 305305 w 327174"/>
              <a:gd name="connsiteY2" fmla="*/ 67828 h 357921"/>
              <a:gd name="connsiteX3" fmla="*/ 296780 w 327174"/>
              <a:gd name="connsiteY3" fmla="*/ 67828 h 357921"/>
              <a:gd name="connsiteX4" fmla="*/ 288027 w 327174"/>
              <a:gd name="connsiteY4" fmla="*/ 67828 h 357921"/>
              <a:gd name="connsiteX5" fmla="*/ 279825 w 327174"/>
              <a:gd name="connsiteY5" fmla="*/ 67828 h 357921"/>
              <a:gd name="connsiteX6" fmla="*/ 280540 w 327174"/>
              <a:gd name="connsiteY6" fmla="*/ 74505 h 357921"/>
              <a:gd name="connsiteX7" fmla="*/ 281302 w 327174"/>
              <a:gd name="connsiteY7" fmla="*/ 81782 h 357921"/>
              <a:gd name="connsiteX8" fmla="*/ 282064 w 327174"/>
              <a:gd name="connsiteY8" fmla="*/ 89040 h 357921"/>
              <a:gd name="connsiteX9" fmla="*/ 282826 w 327174"/>
              <a:gd name="connsiteY9" fmla="*/ 96288 h 357921"/>
              <a:gd name="connsiteX10" fmla="*/ 283588 w 327174"/>
              <a:gd name="connsiteY10" fmla="*/ 103518 h 357921"/>
              <a:gd name="connsiteX11" fmla="*/ 284350 w 327174"/>
              <a:gd name="connsiteY11" fmla="*/ 110738 h 357921"/>
              <a:gd name="connsiteX12" fmla="*/ 285112 w 327174"/>
              <a:gd name="connsiteY12" fmla="*/ 117939 h 357921"/>
              <a:gd name="connsiteX13" fmla="*/ 285874 w 327174"/>
              <a:gd name="connsiteY13" fmla="*/ 125121 h 357921"/>
              <a:gd name="connsiteX14" fmla="*/ 286636 w 327174"/>
              <a:gd name="connsiteY14" fmla="*/ 132293 h 357921"/>
              <a:gd name="connsiteX15" fmla="*/ 287398 w 327174"/>
              <a:gd name="connsiteY15" fmla="*/ 139446 h 357921"/>
              <a:gd name="connsiteX16" fmla="*/ 288160 w 327174"/>
              <a:gd name="connsiteY16" fmla="*/ 146590 h 357921"/>
              <a:gd name="connsiteX17" fmla="*/ 288922 w 327174"/>
              <a:gd name="connsiteY17" fmla="*/ 153734 h 357921"/>
              <a:gd name="connsiteX18" fmla="*/ 289684 w 327174"/>
              <a:gd name="connsiteY18" fmla="*/ 160858 h 357921"/>
              <a:gd name="connsiteX19" fmla="*/ 290446 w 327174"/>
              <a:gd name="connsiteY19" fmla="*/ 167973 h 357921"/>
              <a:gd name="connsiteX20" fmla="*/ 291208 w 327174"/>
              <a:gd name="connsiteY20" fmla="*/ 175079 h 357921"/>
              <a:gd name="connsiteX21" fmla="*/ 291970 w 327174"/>
              <a:gd name="connsiteY21" fmla="*/ 182166 h 357921"/>
              <a:gd name="connsiteX22" fmla="*/ 292732 w 327174"/>
              <a:gd name="connsiteY22" fmla="*/ 189243 h 357921"/>
              <a:gd name="connsiteX23" fmla="*/ 293494 w 327174"/>
              <a:gd name="connsiteY23" fmla="*/ 196310 h 357921"/>
              <a:gd name="connsiteX24" fmla="*/ 294256 w 327174"/>
              <a:gd name="connsiteY24" fmla="*/ 203359 h 357921"/>
              <a:gd name="connsiteX25" fmla="*/ 295018 w 327174"/>
              <a:gd name="connsiteY25" fmla="*/ 210398 h 357921"/>
              <a:gd name="connsiteX26" fmla="*/ 295780 w 327174"/>
              <a:gd name="connsiteY26" fmla="*/ 217427 h 357921"/>
              <a:gd name="connsiteX27" fmla="*/ 296542 w 327174"/>
              <a:gd name="connsiteY27" fmla="*/ 224447 h 357921"/>
              <a:gd name="connsiteX28" fmla="*/ 297304 w 327174"/>
              <a:gd name="connsiteY28" fmla="*/ 231448 h 357921"/>
              <a:gd name="connsiteX29" fmla="*/ 298066 w 327174"/>
              <a:gd name="connsiteY29" fmla="*/ 238440 h 357921"/>
              <a:gd name="connsiteX30" fmla="*/ 298828 w 327174"/>
              <a:gd name="connsiteY30" fmla="*/ 245421 h 357921"/>
              <a:gd name="connsiteX31" fmla="*/ 299590 w 327174"/>
              <a:gd name="connsiteY31" fmla="*/ 252394 h 357921"/>
              <a:gd name="connsiteX32" fmla="*/ 300352 w 327174"/>
              <a:gd name="connsiteY32" fmla="*/ 259356 h 357921"/>
              <a:gd name="connsiteX33" fmla="*/ 301114 w 327174"/>
              <a:gd name="connsiteY33" fmla="*/ 266310 h 357921"/>
              <a:gd name="connsiteX34" fmla="*/ 301876 w 327174"/>
              <a:gd name="connsiteY34" fmla="*/ 273253 h 357921"/>
              <a:gd name="connsiteX35" fmla="*/ 302638 w 327174"/>
              <a:gd name="connsiteY35" fmla="*/ 280188 h 357921"/>
              <a:gd name="connsiteX36" fmla="*/ 303400 w 327174"/>
              <a:gd name="connsiteY36" fmla="*/ 287112 h 357921"/>
              <a:gd name="connsiteX37" fmla="*/ 304162 w 327174"/>
              <a:gd name="connsiteY37" fmla="*/ 294027 h 357921"/>
              <a:gd name="connsiteX38" fmla="*/ 304924 w 327174"/>
              <a:gd name="connsiteY38" fmla="*/ 300933 h 357921"/>
              <a:gd name="connsiteX39" fmla="*/ 305667 w 327174"/>
              <a:gd name="connsiteY39" fmla="*/ 307620 h 357921"/>
              <a:gd name="connsiteX40" fmla="*/ 308848 w 327174"/>
              <a:gd name="connsiteY40" fmla="*/ 311125 h 357921"/>
              <a:gd name="connsiteX41" fmla="*/ 312849 w 327174"/>
              <a:gd name="connsiteY41" fmla="*/ 315525 h 357921"/>
              <a:gd name="connsiteX42" fmla="*/ 311677 w 327174"/>
              <a:gd name="connsiteY42" fmla="*/ 321755 h 357921"/>
              <a:gd name="connsiteX43" fmla="*/ 310286 w 327174"/>
              <a:gd name="connsiteY43" fmla="*/ 329175 h 357921"/>
              <a:gd name="connsiteX44" fmla="*/ 308763 w 327174"/>
              <a:gd name="connsiteY44" fmla="*/ 337261 h 357921"/>
              <a:gd name="connsiteX45" fmla="*/ 303114 w 327174"/>
              <a:gd name="connsiteY45" fmla="*/ 337261 h 357921"/>
              <a:gd name="connsiteX46" fmla="*/ 297656 w 327174"/>
              <a:gd name="connsiteY46" fmla="*/ 337261 h 357921"/>
              <a:gd name="connsiteX47" fmla="*/ 292208 w 327174"/>
              <a:gd name="connsiteY47" fmla="*/ 337261 h 357921"/>
              <a:gd name="connsiteX48" fmla="*/ 286760 w 327174"/>
              <a:gd name="connsiteY48" fmla="*/ 337261 h 357921"/>
              <a:gd name="connsiteX49" fmla="*/ 281311 w 327174"/>
              <a:gd name="connsiteY49" fmla="*/ 337261 h 357921"/>
              <a:gd name="connsiteX50" fmla="*/ 275854 w 327174"/>
              <a:gd name="connsiteY50" fmla="*/ 337261 h 357921"/>
              <a:gd name="connsiteX51" fmla="*/ 270405 w 327174"/>
              <a:gd name="connsiteY51" fmla="*/ 337261 h 357921"/>
              <a:gd name="connsiteX52" fmla="*/ 264957 w 327174"/>
              <a:gd name="connsiteY52" fmla="*/ 337261 h 357921"/>
              <a:gd name="connsiteX53" fmla="*/ 259509 w 327174"/>
              <a:gd name="connsiteY53" fmla="*/ 337261 h 357921"/>
              <a:gd name="connsiteX54" fmla="*/ 254060 w 327174"/>
              <a:gd name="connsiteY54" fmla="*/ 337261 h 357921"/>
              <a:gd name="connsiteX55" fmla="*/ 248603 w 327174"/>
              <a:gd name="connsiteY55" fmla="*/ 337261 h 357921"/>
              <a:gd name="connsiteX56" fmla="*/ 243154 w 327174"/>
              <a:gd name="connsiteY56" fmla="*/ 337261 h 357921"/>
              <a:gd name="connsiteX57" fmla="*/ 237706 w 327174"/>
              <a:gd name="connsiteY57" fmla="*/ 337261 h 357921"/>
              <a:gd name="connsiteX58" fmla="*/ 232258 w 327174"/>
              <a:gd name="connsiteY58" fmla="*/ 337261 h 357921"/>
              <a:gd name="connsiteX59" fmla="*/ 226800 w 327174"/>
              <a:gd name="connsiteY59" fmla="*/ 337261 h 357921"/>
              <a:gd name="connsiteX60" fmla="*/ 221352 w 327174"/>
              <a:gd name="connsiteY60" fmla="*/ 337261 h 357921"/>
              <a:gd name="connsiteX61" fmla="*/ 215903 w 327174"/>
              <a:gd name="connsiteY61" fmla="*/ 337261 h 357921"/>
              <a:gd name="connsiteX62" fmla="*/ 210826 w 327174"/>
              <a:gd name="connsiteY62" fmla="*/ 337261 h 357921"/>
              <a:gd name="connsiteX63" fmla="*/ 207702 w 327174"/>
              <a:gd name="connsiteY63" fmla="*/ 337071 h 357921"/>
              <a:gd name="connsiteX64" fmla="*/ 206588 w 327174"/>
              <a:gd name="connsiteY64" fmla="*/ 336442 h 357921"/>
              <a:gd name="connsiteX65" fmla="*/ 206188 w 327174"/>
              <a:gd name="connsiteY65" fmla="*/ 332261 h 357921"/>
              <a:gd name="connsiteX66" fmla="*/ 205254 w 327174"/>
              <a:gd name="connsiteY66" fmla="*/ 332527 h 357921"/>
              <a:gd name="connsiteX67" fmla="*/ 204149 w 327174"/>
              <a:gd name="connsiteY67" fmla="*/ 333756 h 357921"/>
              <a:gd name="connsiteX68" fmla="*/ 203578 w 327174"/>
              <a:gd name="connsiteY68" fmla="*/ 335090 h 357921"/>
              <a:gd name="connsiteX69" fmla="*/ 203778 w 327174"/>
              <a:gd name="connsiteY69" fmla="*/ 336833 h 357921"/>
              <a:gd name="connsiteX70" fmla="*/ 203597 w 327174"/>
              <a:gd name="connsiteY70" fmla="*/ 338309 h 357921"/>
              <a:gd name="connsiteX71" fmla="*/ 200092 w 327174"/>
              <a:gd name="connsiteY71" fmla="*/ 338890 h 357921"/>
              <a:gd name="connsiteX72" fmla="*/ 195358 w 327174"/>
              <a:gd name="connsiteY72" fmla="*/ 339881 h 357921"/>
              <a:gd name="connsiteX73" fmla="*/ 190376 w 327174"/>
              <a:gd name="connsiteY73" fmla="*/ 340643 h 357921"/>
              <a:gd name="connsiteX74" fmla="*/ 185347 w 327174"/>
              <a:gd name="connsiteY74" fmla="*/ 340366 h 357921"/>
              <a:gd name="connsiteX75" fmla="*/ 183632 w 327174"/>
              <a:gd name="connsiteY75" fmla="*/ 340024 h 357921"/>
              <a:gd name="connsiteX76" fmla="*/ 181813 w 327174"/>
              <a:gd name="connsiteY76" fmla="*/ 339471 h 357921"/>
              <a:gd name="connsiteX77" fmla="*/ 177813 w 327174"/>
              <a:gd name="connsiteY77" fmla="*/ 338871 h 357921"/>
              <a:gd name="connsiteX78" fmla="*/ 175631 w 327174"/>
              <a:gd name="connsiteY78" fmla="*/ 338824 h 357921"/>
              <a:gd name="connsiteX79" fmla="*/ 173136 w 327174"/>
              <a:gd name="connsiteY79" fmla="*/ 338957 h 357921"/>
              <a:gd name="connsiteX80" fmla="*/ 170193 w 327174"/>
              <a:gd name="connsiteY80" fmla="*/ 339290 h 357921"/>
              <a:gd name="connsiteX81" fmla="*/ 169250 w 327174"/>
              <a:gd name="connsiteY81" fmla="*/ 340062 h 357921"/>
              <a:gd name="connsiteX82" fmla="*/ 167031 w 327174"/>
              <a:gd name="connsiteY82" fmla="*/ 343176 h 357921"/>
              <a:gd name="connsiteX83" fmla="*/ 164878 w 327174"/>
              <a:gd name="connsiteY83" fmla="*/ 346786 h 357921"/>
              <a:gd name="connsiteX84" fmla="*/ 163478 w 327174"/>
              <a:gd name="connsiteY84" fmla="*/ 346767 h 357921"/>
              <a:gd name="connsiteX85" fmla="*/ 161897 w 327174"/>
              <a:gd name="connsiteY85" fmla="*/ 344786 h 357921"/>
              <a:gd name="connsiteX86" fmla="*/ 157562 w 327174"/>
              <a:gd name="connsiteY86" fmla="*/ 341052 h 357921"/>
              <a:gd name="connsiteX87" fmla="*/ 152314 w 327174"/>
              <a:gd name="connsiteY87" fmla="*/ 336137 h 357921"/>
              <a:gd name="connsiteX88" fmla="*/ 149923 w 327174"/>
              <a:gd name="connsiteY88" fmla="*/ 333699 h 357921"/>
              <a:gd name="connsiteX89" fmla="*/ 148657 w 327174"/>
              <a:gd name="connsiteY89" fmla="*/ 333385 h 357921"/>
              <a:gd name="connsiteX90" fmla="*/ 146142 w 327174"/>
              <a:gd name="connsiteY90" fmla="*/ 335137 h 357921"/>
              <a:gd name="connsiteX91" fmla="*/ 144028 w 327174"/>
              <a:gd name="connsiteY91" fmla="*/ 336823 h 357921"/>
              <a:gd name="connsiteX92" fmla="*/ 141780 w 327174"/>
              <a:gd name="connsiteY92" fmla="*/ 339204 h 357921"/>
              <a:gd name="connsiteX93" fmla="*/ 140761 w 327174"/>
              <a:gd name="connsiteY93" fmla="*/ 341491 h 357921"/>
              <a:gd name="connsiteX94" fmla="*/ 139951 w 327174"/>
              <a:gd name="connsiteY94" fmla="*/ 344186 h 357921"/>
              <a:gd name="connsiteX95" fmla="*/ 139589 w 327174"/>
              <a:gd name="connsiteY95" fmla="*/ 347358 h 357921"/>
              <a:gd name="connsiteX96" fmla="*/ 138770 w 327174"/>
              <a:gd name="connsiteY96" fmla="*/ 351054 h 357921"/>
              <a:gd name="connsiteX97" fmla="*/ 136950 w 327174"/>
              <a:gd name="connsiteY97" fmla="*/ 354035 h 357921"/>
              <a:gd name="connsiteX98" fmla="*/ 134798 w 327174"/>
              <a:gd name="connsiteY98" fmla="*/ 356283 h 357921"/>
              <a:gd name="connsiteX99" fmla="*/ 133198 w 327174"/>
              <a:gd name="connsiteY99" fmla="*/ 357340 h 357921"/>
              <a:gd name="connsiteX100" fmla="*/ 132579 w 327174"/>
              <a:gd name="connsiteY100" fmla="*/ 357921 h 357921"/>
              <a:gd name="connsiteX101" fmla="*/ 127873 w 327174"/>
              <a:gd name="connsiteY101" fmla="*/ 356168 h 357921"/>
              <a:gd name="connsiteX102" fmla="*/ 127283 w 327174"/>
              <a:gd name="connsiteY102" fmla="*/ 355950 h 357921"/>
              <a:gd name="connsiteX103" fmla="*/ 124444 w 327174"/>
              <a:gd name="connsiteY103" fmla="*/ 353968 h 357921"/>
              <a:gd name="connsiteX104" fmla="*/ 123072 w 327174"/>
              <a:gd name="connsiteY104" fmla="*/ 351615 h 357921"/>
              <a:gd name="connsiteX105" fmla="*/ 120834 w 327174"/>
              <a:gd name="connsiteY105" fmla="*/ 349844 h 357921"/>
              <a:gd name="connsiteX106" fmla="*/ 117729 w 327174"/>
              <a:gd name="connsiteY106" fmla="*/ 348653 h 357921"/>
              <a:gd name="connsiteX107" fmla="*/ 115710 w 327174"/>
              <a:gd name="connsiteY107" fmla="*/ 347301 h 357921"/>
              <a:gd name="connsiteX108" fmla="*/ 114767 w 327174"/>
              <a:gd name="connsiteY108" fmla="*/ 345777 h 357921"/>
              <a:gd name="connsiteX109" fmla="*/ 113624 w 327174"/>
              <a:gd name="connsiteY109" fmla="*/ 344767 h 357921"/>
              <a:gd name="connsiteX110" fmla="*/ 112414 w 327174"/>
              <a:gd name="connsiteY110" fmla="*/ 344243 h 357921"/>
              <a:gd name="connsiteX111" fmla="*/ 112300 w 327174"/>
              <a:gd name="connsiteY111" fmla="*/ 343700 h 357921"/>
              <a:gd name="connsiteX112" fmla="*/ 112586 w 327174"/>
              <a:gd name="connsiteY112" fmla="*/ 342948 h 357921"/>
              <a:gd name="connsiteX113" fmla="*/ 112300 w 327174"/>
              <a:gd name="connsiteY113" fmla="*/ 341557 h 357921"/>
              <a:gd name="connsiteX114" fmla="*/ 110480 w 327174"/>
              <a:gd name="connsiteY114" fmla="*/ 338452 h 357921"/>
              <a:gd name="connsiteX115" fmla="*/ 108785 w 327174"/>
              <a:gd name="connsiteY115" fmla="*/ 337023 h 357921"/>
              <a:gd name="connsiteX116" fmla="*/ 107337 w 327174"/>
              <a:gd name="connsiteY116" fmla="*/ 337252 h 357921"/>
              <a:gd name="connsiteX117" fmla="*/ 106518 w 327174"/>
              <a:gd name="connsiteY117" fmla="*/ 336871 h 357921"/>
              <a:gd name="connsiteX118" fmla="*/ 106023 w 327174"/>
              <a:gd name="connsiteY118" fmla="*/ 336185 h 357921"/>
              <a:gd name="connsiteX119" fmla="*/ 105823 w 327174"/>
              <a:gd name="connsiteY119" fmla="*/ 335185 h 357921"/>
              <a:gd name="connsiteX120" fmla="*/ 104832 w 327174"/>
              <a:gd name="connsiteY120" fmla="*/ 334318 h 357921"/>
              <a:gd name="connsiteX121" fmla="*/ 103118 w 327174"/>
              <a:gd name="connsiteY121" fmla="*/ 333937 h 357921"/>
              <a:gd name="connsiteX122" fmla="*/ 101737 w 327174"/>
              <a:gd name="connsiteY122" fmla="*/ 331632 h 357921"/>
              <a:gd name="connsiteX123" fmla="*/ 100698 w 327174"/>
              <a:gd name="connsiteY123" fmla="*/ 327393 h 357921"/>
              <a:gd name="connsiteX124" fmla="*/ 99346 w 327174"/>
              <a:gd name="connsiteY124" fmla="*/ 324088 h 357921"/>
              <a:gd name="connsiteX125" fmla="*/ 97689 w 327174"/>
              <a:gd name="connsiteY125" fmla="*/ 321716 h 357921"/>
              <a:gd name="connsiteX126" fmla="*/ 96498 w 327174"/>
              <a:gd name="connsiteY126" fmla="*/ 320831 h 357921"/>
              <a:gd name="connsiteX127" fmla="*/ 95621 w 327174"/>
              <a:gd name="connsiteY127" fmla="*/ 320669 h 357921"/>
              <a:gd name="connsiteX128" fmla="*/ 95326 w 327174"/>
              <a:gd name="connsiteY128" fmla="*/ 320297 h 357921"/>
              <a:gd name="connsiteX129" fmla="*/ 95088 w 327174"/>
              <a:gd name="connsiteY129" fmla="*/ 319612 h 357921"/>
              <a:gd name="connsiteX130" fmla="*/ 93793 w 327174"/>
              <a:gd name="connsiteY130" fmla="*/ 319364 h 357921"/>
              <a:gd name="connsiteX131" fmla="*/ 91973 w 327174"/>
              <a:gd name="connsiteY131" fmla="*/ 320078 h 357921"/>
              <a:gd name="connsiteX132" fmla="*/ 90335 w 327174"/>
              <a:gd name="connsiteY132" fmla="*/ 319840 h 357921"/>
              <a:gd name="connsiteX133" fmla="*/ 89535 w 327174"/>
              <a:gd name="connsiteY133" fmla="*/ 318678 h 357921"/>
              <a:gd name="connsiteX134" fmla="*/ 88420 w 327174"/>
              <a:gd name="connsiteY134" fmla="*/ 318573 h 357921"/>
              <a:gd name="connsiteX135" fmla="*/ 87001 w 327174"/>
              <a:gd name="connsiteY135" fmla="*/ 319526 h 357921"/>
              <a:gd name="connsiteX136" fmla="*/ 85430 w 327174"/>
              <a:gd name="connsiteY136" fmla="*/ 319250 h 357921"/>
              <a:gd name="connsiteX137" fmla="*/ 83715 w 327174"/>
              <a:gd name="connsiteY137" fmla="*/ 317735 h 357921"/>
              <a:gd name="connsiteX138" fmla="*/ 82763 w 327174"/>
              <a:gd name="connsiteY138" fmla="*/ 316230 h 357921"/>
              <a:gd name="connsiteX139" fmla="*/ 82582 w 327174"/>
              <a:gd name="connsiteY139" fmla="*/ 314735 h 357921"/>
              <a:gd name="connsiteX140" fmla="*/ 79620 w 327174"/>
              <a:gd name="connsiteY140" fmla="*/ 311753 h 357921"/>
              <a:gd name="connsiteX141" fmla="*/ 73885 w 327174"/>
              <a:gd name="connsiteY141" fmla="*/ 307277 h 357921"/>
              <a:gd name="connsiteX142" fmla="*/ 67637 w 327174"/>
              <a:gd name="connsiteY142" fmla="*/ 305181 h 357921"/>
              <a:gd name="connsiteX143" fmla="*/ 60874 w 327174"/>
              <a:gd name="connsiteY143" fmla="*/ 305457 h 357921"/>
              <a:gd name="connsiteX144" fmla="*/ 57083 w 327174"/>
              <a:gd name="connsiteY144" fmla="*/ 305248 h 357921"/>
              <a:gd name="connsiteX145" fmla="*/ 56255 w 327174"/>
              <a:gd name="connsiteY145" fmla="*/ 304543 h 357921"/>
              <a:gd name="connsiteX146" fmla="*/ 55426 w 327174"/>
              <a:gd name="connsiteY146" fmla="*/ 304600 h 357921"/>
              <a:gd name="connsiteX147" fmla="*/ 54588 w 327174"/>
              <a:gd name="connsiteY147" fmla="*/ 305419 h 357921"/>
              <a:gd name="connsiteX148" fmla="*/ 53702 w 327174"/>
              <a:gd name="connsiteY148" fmla="*/ 305600 h 357921"/>
              <a:gd name="connsiteX149" fmla="*/ 52759 w 327174"/>
              <a:gd name="connsiteY149" fmla="*/ 305143 h 357921"/>
              <a:gd name="connsiteX150" fmla="*/ 52168 w 327174"/>
              <a:gd name="connsiteY150" fmla="*/ 305486 h 357921"/>
              <a:gd name="connsiteX151" fmla="*/ 51940 w 327174"/>
              <a:gd name="connsiteY151" fmla="*/ 306629 h 357921"/>
              <a:gd name="connsiteX152" fmla="*/ 49559 w 327174"/>
              <a:gd name="connsiteY152" fmla="*/ 307220 h 357921"/>
              <a:gd name="connsiteX153" fmla="*/ 45034 w 327174"/>
              <a:gd name="connsiteY153" fmla="*/ 307229 h 357921"/>
              <a:gd name="connsiteX154" fmla="*/ 41377 w 327174"/>
              <a:gd name="connsiteY154" fmla="*/ 307934 h 357921"/>
              <a:gd name="connsiteX155" fmla="*/ 38595 w 327174"/>
              <a:gd name="connsiteY155" fmla="*/ 309324 h 357921"/>
              <a:gd name="connsiteX156" fmla="*/ 34652 w 327174"/>
              <a:gd name="connsiteY156" fmla="*/ 309925 h 357921"/>
              <a:gd name="connsiteX157" fmla="*/ 29546 w 327174"/>
              <a:gd name="connsiteY157" fmla="*/ 309734 h 357921"/>
              <a:gd name="connsiteX158" fmla="*/ 26470 w 327174"/>
              <a:gd name="connsiteY158" fmla="*/ 309220 h 357921"/>
              <a:gd name="connsiteX159" fmla="*/ 25422 w 327174"/>
              <a:gd name="connsiteY159" fmla="*/ 308401 h 357921"/>
              <a:gd name="connsiteX160" fmla="*/ 23956 w 327174"/>
              <a:gd name="connsiteY160" fmla="*/ 308201 h 357921"/>
              <a:gd name="connsiteX161" fmla="*/ 22069 w 327174"/>
              <a:gd name="connsiteY161" fmla="*/ 308639 h 357921"/>
              <a:gd name="connsiteX162" fmla="*/ 20374 w 327174"/>
              <a:gd name="connsiteY162" fmla="*/ 310858 h 357921"/>
              <a:gd name="connsiteX163" fmla="*/ 18878 w 327174"/>
              <a:gd name="connsiteY163" fmla="*/ 314849 h 357921"/>
              <a:gd name="connsiteX164" fmla="*/ 17650 w 327174"/>
              <a:gd name="connsiteY164" fmla="*/ 317125 h 357921"/>
              <a:gd name="connsiteX165" fmla="*/ 16669 w 327174"/>
              <a:gd name="connsiteY165" fmla="*/ 317688 h 357921"/>
              <a:gd name="connsiteX166" fmla="*/ 15621 w 327174"/>
              <a:gd name="connsiteY166" fmla="*/ 320659 h 357921"/>
              <a:gd name="connsiteX167" fmla="*/ 15030 w 327174"/>
              <a:gd name="connsiteY167" fmla="*/ 325631 h 357921"/>
              <a:gd name="connsiteX168" fmla="*/ 14145 w 327174"/>
              <a:gd name="connsiteY168" fmla="*/ 327813 h 357921"/>
              <a:gd name="connsiteX169" fmla="*/ 14135 w 327174"/>
              <a:gd name="connsiteY169" fmla="*/ 315411 h 357921"/>
              <a:gd name="connsiteX170" fmla="*/ 15592 w 327174"/>
              <a:gd name="connsiteY170" fmla="*/ 310772 h 357921"/>
              <a:gd name="connsiteX171" fmla="*/ 16069 w 327174"/>
              <a:gd name="connsiteY171" fmla="*/ 306696 h 357921"/>
              <a:gd name="connsiteX172" fmla="*/ 19193 w 327174"/>
              <a:gd name="connsiteY172" fmla="*/ 297675 h 357921"/>
              <a:gd name="connsiteX173" fmla="*/ 22917 w 327174"/>
              <a:gd name="connsiteY173" fmla="*/ 290284 h 357921"/>
              <a:gd name="connsiteX174" fmla="*/ 26356 w 327174"/>
              <a:gd name="connsiteY174" fmla="*/ 280454 h 357921"/>
              <a:gd name="connsiteX175" fmla="*/ 27651 w 327174"/>
              <a:gd name="connsiteY175" fmla="*/ 270910 h 357921"/>
              <a:gd name="connsiteX176" fmla="*/ 27213 w 327174"/>
              <a:gd name="connsiteY176" fmla="*/ 261547 h 357921"/>
              <a:gd name="connsiteX177" fmla="*/ 26194 w 327174"/>
              <a:gd name="connsiteY177" fmla="*/ 253203 h 357921"/>
              <a:gd name="connsiteX178" fmla="*/ 24451 w 327174"/>
              <a:gd name="connsiteY178" fmla="*/ 247679 h 357921"/>
              <a:gd name="connsiteX179" fmla="*/ 22765 w 327174"/>
              <a:gd name="connsiteY179" fmla="*/ 239668 h 357921"/>
              <a:gd name="connsiteX180" fmla="*/ 20279 w 327174"/>
              <a:gd name="connsiteY180" fmla="*/ 235439 h 357921"/>
              <a:gd name="connsiteX181" fmla="*/ 15726 w 327174"/>
              <a:gd name="connsiteY181" fmla="*/ 231743 h 357921"/>
              <a:gd name="connsiteX182" fmla="*/ 14707 w 327174"/>
              <a:gd name="connsiteY182" fmla="*/ 229581 h 357921"/>
              <a:gd name="connsiteX183" fmla="*/ 15764 w 327174"/>
              <a:gd name="connsiteY183" fmla="*/ 228772 h 357921"/>
              <a:gd name="connsiteX184" fmla="*/ 18536 w 327174"/>
              <a:gd name="connsiteY184" fmla="*/ 228219 h 357921"/>
              <a:gd name="connsiteX185" fmla="*/ 20298 w 327174"/>
              <a:gd name="connsiteY185" fmla="*/ 225333 h 357921"/>
              <a:gd name="connsiteX186" fmla="*/ 16564 w 327174"/>
              <a:gd name="connsiteY186" fmla="*/ 226448 h 357921"/>
              <a:gd name="connsiteX187" fmla="*/ 20879 w 327174"/>
              <a:gd name="connsiteY187" fmla="*/ 217589 h 357921"/>
              <a:gd name="connsiteX188" fmla="*/ 22222 w 327174"/>
              <a:gd name="connsiteY188" fmla="*/ 211550 h 357921"/>
              <a:gd name="connsiteX189" fmla="*/ 22012 w 327174"/>
              <a:gd name="connsiteY189" fmla="*/ 207578 h 357921"/>
              <a:gd name="connsiteX190" fmla="*/ 22831 w 327174"/>
              <a:gd name="connsiteY190" fmla="*/ 205121 h 357921"/>
              <a:gd name="connsiteX191" fmla="*/ 19536 w 327174"/>
              <a:gd name="connsiteY191" fmla="*/ 199797 h 357921"/>
              <a:gd name="connsiteX192" fmla="*/ 16974 w 327174"/>
              <a:gd name="connsiteY192" fmla="*/ 193082 h 357921"/>
              <a:gd name="connsiteX193" fmla="*/ 15650 w 327174"/>
              <a:gd name="connsiteY193" fmla="*/ 192024 h 357921"/>
              <a:gd name="connsiteX194" fmla="*/ 14278 w 327174"/>
              <a:gd name="connsiteY194" fmla="*/ 191462 h 357921"/>
              <a:gd name="connsiteX195" fmla="*/ 14154 w 327174"/>
              <a:gd name="connsiteY195" fmla="*/ 193043 h 357921"/>
              <a:gd name="connsiteX196" fmla="*/ 13411 w 327174"/>
              <a:gd name="connsiteY196" fmla="*/ 194453 h 357921"/>
              <a:gd name="connsiteX197" fmla="*/ 11811 w 327174"/>
              <a:gd name="connsiteY197" fmla="*/ 193605 h 357921"/>
              <a:gd name="connsiteX198" fmla="*/ 8982 w 327174"/>
              <a:gd name="connsiteY198" fmla="*/ 188719 h 357921"/>
              <a:gd name="connsiteX199" fmla="*/ 5029 w 327174"/>
              <a:gd name="connsiteY199" fmla="*/ 180756 h 357921"/>
              <a:gd name="connsiteX200" fmla="*/ 3638 w 327174"/>
              <a:gd name="connsiteY200" fmla="*/ 179937 h 357921"/>
              <a:gd name="connsiteX201" fmla="*/ 2486 w 327174"/>
              <a:gd name="connsiteY201" fmla="*/ 181032 h 357921"/>
              <a:gd name="connsiteX202" fmla="*/ 1762 w 327174"/>
              <a:gd name="connsiteY202" fmla="*/ 182080 h 357921"/>
              <a:gd name="connsiteX203" fmla="*/ 429 w 327174"/>
              <a:gd name="connsiteY203" fmla="*/ 188729 h 357921"/>
              <a:gd name="connsiteX204" fmla="*/ 0 w 327174"/>
              <a:gd name="connsiteY204" fmla="*/ 186090 h 357921"/>
              <a:gd name="connsiteX205" fmla="*/ 581 w 327174"/>
              <a:gd name="connsiteY205" fmla="*/ 182985 h 357921"/>
              <a:gd name="connsiteX206" fmla="*/ 1562 w 327174"/>
              <a:gd name="connsiteY206" fmla="*/ 179156 h 357921"/>
              <a:gd name="connsiteX207" fmla="*/ 2667 w 327174"/>
              <a:gd name="connsiteY207" fmla="*/ 173831 h 357921"/>
              <a:gd name="connsiteX208" fmla="*/ 6096 w 327174"/>
              <a:gd name="connsiteY208" fmla="*/ 173831 h 357921"/>
              <a:gd name="connsiteX209" fmla="*/ 12230 w 327174"/>
              <a:gd name="connsiteY209" fmla="*/ 173822 h 357921"/>
              <a:gd name="connsiteX210" fmla="*/ 18364 w 327174"/>
              <a:gd name="connsiteY210" fmla="*/ 173812 h 357921"/>
              <a:gd name="connsiteX211" fmla="*/ 24498 w 327174"/>
              <a:gd name="connsiteY211" fmla="*/ 173812 h 357921"/>
              <a:gd name="connsiteX212" fmla="*/ 30632 w 327174"/>
              <a:gd name="connsiteY212" fmla="*/ 173803 h 357921"/>
              <a:gd name="connsiteX213" fmla="*/ 36767 w 327174"/>
              <a:gd name="connsiteY213" fmla="*/ 173793 h 357921"/>
              <a:gd name="connsiteX214" fmla="*/ 42891 w 327174"/>
              <a:gd name="connsiteY214" fmla="*/ 173784 h 357921"/>
              <a:gd name="connsiteX215" fmla="*/ 49025 w 327174"/>
              <a:gd name="connsiteY215" fmla="*/ 173784 h 357921"/>
              <a:gd name="connsiteX216" fmla="*/ 55159 w 327174"/>
              <a:gd name="connsiteY216" fmla="*/ 173774 h 357921"/>
              <a:gd name="connsiteX217" fmla="*/ 61293 w 327174"/>
              <a:gd name="connsiteY217" fmla="*/ 173765 h 357921"/>
              <a:gd name="connsiteX218" fmla="*/ 67428 w 327174"/>
              <a:gd name="connsiteY218" fmla="*/ 173765 h 357921"/>
              <a:gd name="connsiteX219" fmla="*/ 73562 w 327174"/>
              <a:gd name="connsiteY219" fmla="*/ 173755 h 357921"/>
              <a:gd name="connsiteX220" fmla="*/ 79696 w 327174"/>
              <a:gd name="connsiteY220" fmla="*/ 173746 h 357921"/>
              <a:gd name="connsiteX221" fmla="*/ 85820 w 327174"/>
              <a:gd name="connsiteY221" fmla="*/ 173746 h 357921"/>
              <a:gd name="connsiteX222" fmla="*/ 91954 w 327174"/>
              <a:gd name="connsiteY222" fmla="*/ 173736 h 357921"/>
              <a:gd name="connsiteX223" fmla="*/ 98088 w 327174"/>
              <a:gd name="connsiteY223" fmla="*/ 173727 h 357921"/>
              <a:gd name="connsiteX224" fmla="*/ 104213 w 327174"/>
              <a:gd name="connsiteY224" fmla="*/ 173727 h 357921"/>
              <a:gd name="connsiteX225" fmla="*/ 108261 w 327174"/>
              <a:gd name="connsiteY225" fmla="*/ 173727 h 357921"/>
              <a:gd name="connsiteX226" fmla="*/ 108023 w 327174"/>
              <a:gd name="connsiteY226" fmla="*/ 169936 h 357921"/>
              <a:gd name="connsiteX227" fmla="*/ 107833 w 327174"/>
              <a:gd name="connsiteY227" fmla="*/ 166926 h 357921"/>
              <a:gd name="connsiteX228" fmla="*/ 107575 w 327174"/>
              <a:gd name="connsiteY228" fmla="*/ 162878 h 357921"/>
              <a:gd name="connsiteX229" fmla="*/ 107318 w 327174"/>
              <a:gd name="connsiteY229" fmla="*/ 158848 h 357921"/>
              <a:gd name="connsiteX230" fmla="*/ 107071 w 327174"/>
              <a:gd name="connsiteY230" fmla="*/ 154810 h 357921"/>
              <a:gd name="connsiteX231" fmla="*/ 106832 w 327174"/>
              <a:gd name="connsiteY231" fmla="*/ 151009 h 357921"/>
              <a:gd name="connsiteX232" fmla="*/ 106594 w 327174"/>
              <a:gd name="connsiteY232" fmla="*/ 147209 h 357921"/>
              <a:gd name="connsiteX233" fmla="*/ 106375 w 327174"/>
              <a:gd name="connsiteY233" fmla="*/ 143685 h 357921"/>
              <a:gd name="connsiteX234" fmla="*/ 106175 w 327174"/>
              <a:gd name="connsiteY234" fmla="*/ 140446 h 357921"/>
              <a:gd name="connsiteX235" fmla="*/ 105823 w 327174"/>
              <a:gd name="connsiteY235" fmla="*/ 138579 h 357921"/>
              <a:gd name="connsiteX236" fmla="*/ 104518 w 327174"/>
              <a:gd name="connsiteY236" fmla="*/ 134874 h 357921"/>
              <a:gd name="connsiteX237" fmla="*/ 104242 w 327174"/>
              <a:gd name="connsiteY237" fmla="*/ 133036 h 357921"/>
              <a:gd name="connsiteX238" fmla="*/ 104594 w 327174"/>
              <a:gd name="connsiteY238" fmla="*/ 131093 h 357921"/>
              <a:gd name="connsiteX239" fmla="*/ 105461 w 327174"/>
              <a:gd name="connsiteY239" fmla="*/ 129264 h 357921"/>
              <a:gd name="connsiteX240" fmla="*/ 107852 w 327174"/>
              <a:gd name="connsiteY240" fmla="*/ 125911 h 357921"/>
              <a:gd name="connsiteX241" fmla="*/ 111471 w 327174"/>
              <a:gd name="connsiteY241" fmla="*/ 123330 h 357921"/>
              <a:gd name="connsiteX242" fmla="*/ 115643 w 327174"/>
              <a:gd name="connsiteY242" fmla="*/ 120348 h 357921"/>
              <a:gd name="connsiteX243" fmla="*/ 118824 w 327174"/>
              <a:gd name="connsiteY243" fmla="*/ 118072 h 357921"/>
              <a:gd name="connsiteX244" fmla="*/ 120453 w 327174"/>
              <a:gd name="connsiteY244" fmla="*/ 117510 h 357921"/>
              <a:gd name="connsiteX245" fmla="*/ 125435 w 327174"/>
              <a:gd name="connsiteY245" fmla="*/ 116720 h 357921"/>
              <a:gd name="connsiteX246" fmla="*/ 129359 w 327174"/>
              <a:gd name="connsiteY246" fmla="*/ 114996 h 357921"/>
              <a:gd name="connsiteX247" fmla="*/ 133179 w 327174"/>
              <a:gd name="connsiteY247" fmla="*/ 113319 h 357921"/>
              <a:gd name="connsiteX248" fmla="*/ 134779 w 327174"/>
              <a:gd name="connsiteY248" fmla="*/ 112386 h 357921"/>
              <a:gd name="connsiteX249" fmla="*/ 134969 w 327174"/>
              <a:gd name="connsiteY249" fmla="*/ 109233 h 357921"/>
              <a:gd name="connsiteX250" fmla="*/ 134969 w 327174"/>
              <a:gd name="connsiteY250" fmla="*/ 105709 h 357921"/>
              <a:gd name="connsiteX251" fmla="*/ 134969 w 327174"/>
              <a:gd name="connsiteY251" fmla="*/ 101756 h 357921"/>
              <a:gd name="connsiteX252" fmla="*/ 134969 w 327174"/>
              <a:gd name="connsiteY252" fmla="*/ 97793 h 357921"/>
              <a:gd name="connsiteX253" fmla="*/ 134969 w 327174"/>
              <a:gd name="connsiteY253" fmla="*/ 93831 h 357921"/>
              <a:gd name="connsiteX254" fmla="*/ 134969 w 327174"/>
              <a:gd name="connsiteY254" fmla="*/ 89859 h 357921"/>
              <a:gd name="connsiteX255" fmla="*/ 134969 w 327174"/>
              <a:gd name="connsiteY255" fmla="*/ 85887 h 357921"/>
              <a:gd name="connsiteX256" fmla="*/ 134969 w 327174"/>
              <a:gd name="connsiteY256" fmla="*/ 81915 h 357921"/>
              <a:gd name="connsiteX257" fmla="*/ 134969 w 327174"/>
              <a:gd name="connsiteY257" fmla="*/ 77934 h 357921"/>
              <a:gd name="connsiteX258" fmla="*/ 134969 w 327174"/>
              <a:gd name="connsiteY258" fmla="*/ 73952 h 357921"/>
              <a:gd name="connsiteX259" fmla="*/ 134969 w 327174"/>
              <a:gd name="connsiteY259" fmla="*/ 69971 h 357921"/>
              <a:gd name="connsiteX260" fmla="*/ 134969 w 327174"/>
              <a:gd name="connsiteY260" fmla="*/ 65980 h 357921"/>
              <a:gd name="connsiteX261" fmla="*/ 134969 w 327174"/>
              <a:gd name="connsiteY261" fmla="*/ 61979 h 357921"/>
              <a:gd name="connsiteX262" fmla="*/ 134969 w 327174"/>
              <a:gd name="connsiteY262" fmla="*/ 57979 h 357921"/>
              <a:gd name="connsiteX263" fmla="*/ 134969 w 327174"/>
              <a:gd name="connsiteY263" fmla="*/ 53969 h 357921"/>
              <a:gd name="connsiteX264" fmla="*/ 134969 w 327174"/>
              <a:gd name="connsiteY264" fmla="*/ 49959 h 357921"/>
              <a:gd name="connsiteX265" fmla="*/ 134969 w 327174"/>
              <a:gd name="connsiteY265" fmla="*/ 45939 h 357921"/>
              <a:gd name="connsiteX266" fmla="*/ 134969 w 327174"/>
              <a:gd name="connsiteY266" fmla="*/ 41920 h 357921"/>
              <a:gd name="connsiteX267" fmla="*/ 134969 w 327174"/>
              <a:gd name="connsiteY267" fmla="*/ 38395 h 357921"/>
              <a:gd name="connsiteX268" fmla="*/ 138970 w 327174"/>
              <a:gd name="connsiteY268" fmla="*/ 38395 h 357921"/>
              <a:gd name="connsiteX269" fmla="*/ 143951 w 327174"/>
              <a:gd name="connsiteY269" fmla="*/ 38395 h 357921"/>
              <a:gd name="connsiteX270" fmla="*/ 148923 w 327174"/>
              <a:gd name="connsiteY270" fmla="*/ 38395 h 357921"/>
              <a:gd name="connsiteX271" fmla="*/ 153905 w 327174"/>
              <a:gd name="connsiteY271" fmla="*/ 38395 h 357921"/>
              <a:gd name="connsiteX272" fmla="*/ 158887 w 327174"/>
              <a:gd name="connsiteY272" fmla="*/ 38395 h 357921"/>
              <a:gd name="connsiteX273" fmla="*/ 163868 w 327174"/>
              <a:gd name="connsiteY273" fmla="*/ 38395 h 357921"/>
              <a:gd name="connsiteX274" fmla="*/ 168850 w 327174"/>
              <a:gd name="connsiteY274" fmla="*/ 38395 h 357921"/>
              <a:gd name="connsiteX275" fmla="*/ 173831 w 327174"/>
              <a:gd name="connsiteY275" fmla="*/ 38395 h 357921"/>
              <a:gd name="connsiteX276" fmla="*/ 178813 w 327174"/>
              <a:gd name="connsiteY276" fmla="*/ 38395 h 357921"/>
              <a:gd name="connsiteX277" fmla="*/ 183794 w 327174"/>
              <a:gd name="connsiteY277" fmla="*/ 38395 h 357921"/>
              <a:gd name="connsiteX278" fmla="*/ 188776 w 327174"/>
              <a:gd name="connsiteY278" fmla="*/ 38395 h 357921"/>
              <a:gd name="connsiteX279" fmla="*/ 193758 w 327174"/>
              <a:gd name="connsiteY279" fmla="*/ 38395 h 357921"/>
              <a:gd name="connsiteX280" fmla="*/ 198739 w 327174"/>
              <a:gd name="connsiteY280" fmla="*/ 38395 h 357921"/>
              <a:gd name="connsiteX281" fmla="*/ 203721 w 327174"/>
              <a:gd name="connsiteY281" fmla="*/ 38395 h 357921"/>
              <a:gd name="connsiteX282" fmla="*/ 208693 w 327174"/>
              <a:gd name="connsiteY282" fmla="*/ 38395 h 357921"/>
              <a:gd name="connsiteX283" fmla="*/ 213674 w 327174"/>
              <a:gd name="connsiteY283" fmla="*/ 38395 h 357921"/>
              <a:gd name="connsiteX284" fmla="*/ 218656 w 327174"/>
              <a:gd name="connsiteY284" fmla="*/ 38395 h 357921"/>
              <a:gd name="connsiteX285" fmla="*/ 224095 w 327174"/>
              <a:gd name="connsiteY285" fmla="*/ 38395 h 357921"/>
              <a:gd name="connsiteX286" fmla="*/ 224095 w 327174"/>
              <a:gd name="connsiteY286" fmla="*/ 35023 h 357921"/>
              <a:gd name="connsiteX287" fmla="*/ 224095 w 327174"/>
              <a:gd name="connsiteY287" fmla="*/ 30175 h 357921"/>
              <a:gd name="connsiteX288" fmla="*/ 224085 w 327174"/>
              <a:gd name="connsiteY288" fmla="*/ 23508 h 357921"/>
              <a:gd name="connsiteX289" fmla="*/ 224085 w 327174"/>
              <a:gd name="connsiteY289" fmla="*/ 16802 h 357921"/>
              <a:gd name="connsiteX290" fmla="*/ 224076 w 327174"/>
              <a:gd name="connsiteY290" fmla="*/ 10897 h 357921"/>
              <a:gd name="connsiteX291" fmla="*/ 224076 w 327174"/>
              <a:gd name="connsiteY291" fmla="*/ 4982 h 357921"/>
              <a:gd name="connsiteX292" fmla="*/ 224066 w 327174"/>
              <a:gd name="connsiteY292" fmla="*/ 0 h 357921"/>
              <a:gd name="connsiteX293" fmla="*/ 229095 w 327174"/>
              <a:gd name="connsiteY293" fmla="*/ 3305 h 357921"/>
              <a:gd name="connsiteX294" fmla="*/ 234124 w 327174"/>
              <a:gd name="connsiteY294" fmla="*/ 6610 h 357921"/>
              <a:gd name="connsiteX295" fmla="*/ 239154 w 327174"/>
              <a:gd name="connsiteY295" fmla="*/ 9916 h 357921"/>
              <a:gd name="connsiteX296" fmla="*/ 244183 w 327174"/>
              <a:gd name="connsiteY296" fmla="*/ 13211 h 357921"/>
              <a:gd name="connsiteX297" fmla="*/ 249212 w 327174"/>
              <a:gd name="connsiteY297" fmla="*/ 16507 h 357921"/>
              <a:gd name="connsiteX298" fmla="*/ 254241 w 327174"/>
              <a:gd name="connsiteY298" fmla="*/ 19793 h 357921"/>
              <a:gd name="connsiteX299" fmla="*/ 259261 w 327174"/>
              <a:gd name="connsiteY299" fmla="*/ 23079 h 357921"/>
              <a:gd name="connsiteX300" fmla="*/ 264290 w 327174"/>
              <a:gd name="connsiteY300" fmla="*/ 26365 h 357921"/>
              <a:gd name="connsiteX301" fmla="*/ 269319 w 327174"/>
              <a:gd name="connsiteY301" fmla="*/ 29651 h 357921"/>
              <a:gd name="connsiteX302" fmla="*/ 274349 w 327174"/>
              <a:gd name="connsiteY302" fmla="*/ 32928 h 357921"/>
              <a:gd name="connsiteX303" fmla="*/ 279378 w 327174"/>
              <a:gd name="connsiteY303" fmla="*/ 36205 h 357921"/>
              <a:gd name="connsiteX304" fmla="*/ 284407 w 327174"/>
              <a:gd name="connsiteY304" fmla="*/ 39472 h 357921"/>
              <a:gd name="connsiteX305" fmla="*/ 289436 w 327174"/>
              <a:gd name="connsiteY305" fmla="*/ 42739 h 357921"/>
              <a:gd name="connsiteX306" fmla="*/ 294465 w 327174"/>
              <a:gd name="connsiteY306" fmla="*/ 46006 h 357921"/>
              <a:gd name="connsiteX307" fmla="*/ 299495 w 327174"/>
              <a:gd name="connsiteY307" fmla="*/ 49273 h 357921"/>
              <a:gd name="connsiteX308" fmla="*/ 304514 w 327174"/>
              <a:gd name="connsiteY308" fmla="*/ 52531 h 357921"/>
              <a:gd name="connsiteX309" fmla="*/ 308724 w 327174"/>
              <a:gd name="connsiteY309" fmla="*/ 55255 h 357921"/>
              <a:gd name="connsiteX310" fmla="*/ 315192 w 327174"/>
              <a:gd name="connsiteY310" fmla="*/ 59646 h 357921"/>
              <a:gd name="connsiteX311" fmla="*/ 321221 w 327174"/>
              <a:gd name="connsiteY311" fmla="*/ 63732 h 357921"/>
              <a:gd name="connsiteX312" fmla="*/ 327174 w 327174"/>
              <a:gd name="connsiteY312" fmla="*/ 67818 h 357921"/>
              <a:gd name="connsiteX313" fmla="*/ 18402 w 327174"/>
              <a:gd name="connsiteY313" fmla="*/ 219885 h 357921"/>
              <a:gd name="connsiteX314" fmla="*/ 16688 w 327174"/>
              <a:gd name="connsiteY314" fmla="*/ 222628 h 357921"/>
              <a:gd name="connsiteX315" fmla="*/ 15926 w 327174"/>
              <a:gd name="connsiteY315" fmla="*/ 221580 h 357921"/>
              <a:gd name="connsiteX316" fmla="*/ 15630 w 327174"/>
              <a:gd name="connsiteY316" fmla="*/ 219780 h 357921"/>
              <a:gd name="connsiteX317" fmla="*/ 17154 w 327174"/>
              <a:gd name="connsiteY317" fmla="*/ 217199 h 357921"/>
              <a:gd name="connsiteX318" fmla="*/ 17879 w 327174"/>
              <a:gd name="connsiteY318" fmla="*/ 215865 h 357921"/>
              <a:gd name="connsiteX319" fmla="*/ 19202 w 327174"/>
              <a:gd name="connsiteY319" fmla="*/ 215379 h 357921"/>
              <a:gd name="connsiteX320" fmla="*/ 18402 w 327174"/>
              <a:gd name="connsiteY320" fmla="*/ 219885 h 357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327174" h="357921">
                <a:moveTo>
                  <a:pt x="327174" y="67818"/>
                </a:moveTo>
                <a:lnTo>
                  <a:pt x="317811" y="67818"/>
                </a:lnTo>
                <a:lnTo>
                  <a:pt x="305305" y="67828"/>
                </a:lnTo>
                <a:lnTo>
                  <a:pt x="296780" y="67828"/>
                </a:lnTo>
                <a:lnTo>
                  <a:pt x="288027" y="67828"/>
                </a:lnTo>
                <a:lnTo>
                  <a:pt x="279825" y="67828"/>
                </a:lnTo>
                <a:lnTo>
                  <a:pt x="280540" y="74505"/>
                </a:lnTo>
                <a:lnTo>
                  <a:pt x="281302" y="81782"/>
                </a:lnTo>
                <a:lnTo>
                  <a:pt x="282064" y="89040"/>
                </a:lnTo>
                <a:lnTo>
                  <a:pt x="282826" y="96288"/>
                </a:lnTo>
                <a:lnTo>
                  <a:pt x="283588" y="103518"/>
                </a:lnTo>
                <a:lnTo>
                  <a:pt x="284350" y="110738"/>
                </a:lnTo>
                <a:lnTo>
                  <a:pt x="285112" y="117939"/>
                </a:lnTo>
                <a:lnTo>
                  <a:pt x="285874" y="125121"/>
                </a:lnTo>
                <a:lnTo>
                  <a:pt x="286636" y="132293"/>
                </a:lnTo>
                <a:lnTo>
                  <a:pt x="287398" y="139446"/>
                </a:lnTo>
                <a:lnTo>
                  <a:pt x="288160" y="146590"/>
                </a:lnTo>
                <a:lnTo>
                  <a:pt x="288922" y="153734"/>
                </a:lnTo>
                <a:lnTo>
                  <a:pt x="289684" y="160858"/>
                </a:lnTo>
                <a:lnTo>
                  <a:pt x="290446" y="167973"/>
                </a:lnTo>
                <a:lnTo>
                  <a:pt x="291208" y="175079"/>
                </a:lnTo>
                <a:lnTo>
                  <a:pt x="291970" y="182166"/>
                </a:lnTo>
                <a:lnTo>
                  <a:pt x="292732" y="189243"/>
                </a:lnTo>
                <a:lnTo>
                  <a:pt x="293494" y="196310"/>
                </a:lnTo>
                <a:lnTo>
                  <a:pt x="294256" y="203359"/>
                </a:lnTo>
                <a:lnTo>
                  <a:pt x="295018" y="210398"/>
                </a:lnTo>
                <a:lnTo>
                  <a:pt x="295780" y="217427"/>
                </a:lnTo>
                <a:lnTo>
                  <a:pt x="296542" y="224447"/>
                </a:lnTo>
                <a:lnTo>
                  <a:pt x="297304" y="231448"/>
                </a:lnTo>
                <a:lnTo>
                  <a:pt x="298066" y="238440"/>
                </a:lnTo>
                <a:lnTo>
                  <a:pt x="298828" y="245421"/>
                </a:lnTo>
                <a:lnTo>
                  <a:pt x="299590" y="252394"/>
                </a:lnTo>
                <a:lnTo>
                  <a:pt x="300352" y="259356"/>
                </a:lnTo>
                <a:lnTo>
                  <a:pt x="301114" y="266310"/>
                </a:lnTo>
                <a:lnTo>
                  <a:pt x="301876" y="273253"/>
                </a:lnTo>
                <a:lnTo>
                  <a:pt x="302638" y="280188"/>
                </a:lnTo>
                <a:lnTo>
                  <a:pt x="303400" y="287112"/>
                </a:lnTo>
                <a:lnTo>
                  <a:pt x="304162" y="294027"/>
                </a:lnTo>
                <a:lnTo>
                  <a:pt x="304924" y="300933"/>
                </a:lnTo>
                <a:lnTo>
                  <a:pt x="305667" y="307620"/>
                </a:lnTo>
                <a:lnTo>
                  <a:pt x="308848" y="311125"/>
                </a:lnTo>
                <a:lnTo>
                  <a:pt x="312849" y="315525"/>
                </a:lnTo>
                <a:lnTo>
                  <a:pt x="311677" y="321755"/>
                </a:lnTo>
                <a:lnTo>
                  <a:pt x="310286" y="329175"/>
                </a:lnTo>
                <a:lnTo>
                  <a:pt x="308763" y="337261"/>
                </a:lnTo>
                <a:lnTo>
                  <a:pt x="303114" y="337261"/>
                </a:lnTo>
                <a:lnTo>
                  <a:pt x="297656" y="337261"/>
                </a:lnTo>
                <a:lnTo>
                  <a:pt x="292208" y="337261"/>
                </a:lnTo>
                <a:lnTo>
                  <a:pt x="286760" y="337261"/>
                </a:lnTo>
                <a:lnTo>
                  <a:pt x="281311" y="337261"/>
                </a:lnTo>
                <a:lnTo>
                  <a:pt x="275854" y="337261"/>
                </a:lnTo>
                <a:lnTo>
                  <a:pt x="270405" y="337261"/>
                </a:lnTo>
                <a:lnTo>
                  <a:pt x="264957" y="337261"/>
                </a:lnTo>
                <a:lnTo>
                  <a:pt x="259509" y="337261"/>
                </a:lnTo>
                <a:lnTo>
                  <a:pt x="254060" y="337261"/>
                </a:lnTo>
                <a:lnTo>
                  <a:pt x="248603" y="337261"/>
                </a:lnTo>
                <a:lnTo>
                  <a:pt x="243154" y="337261"/>
                </a:lnTo>
                <a:lnTo>
                  <a:pt x="237706" y="337261"/>
                </a:lnTo>
                <a:lnTo>
                  <a:pt x="232258" y="337261"/>
                </a:lnTo>
                <a:lnTo>
                  <a:pt x="226800" y="337261"/>
                </a:lnTo>
                <a:lnTo>
                  <a:pt x="221352" y="337261"/>
                </a:lnTo>
                <a:lnTo>
                  <a:pt x="215903" y="337261"/>
                </a:lnTo>
                <a:lnTo>
                  <a:pt x="210826" y="337261"/>
                </a:lnTo>
                <a:lnTo>
                  <a:pt x="207702" y="337071"/>
                </a:lnTo>
                <a:lnTo>
                  <a:pt x="206588" y="336442"/>
                </a:lnTo>
                <a:lnTo>
                  <a:pt x="206188" y="332261"/>
                </a:lnTo>
                <a:lnTo>
                  <a:pt x="205254" y="332527"/>
                </a:lnTo>
                <a:lnTo>
                  <a:pt x="204149" y="333756"/>
                </a:lnTo>
                <a:lnTo>
                  <a:pt x="203578" y="335090"/>
                </a:lnTo>
                <a:lnTo>
                  <a:pt x="203778" y="336833"/>
                </a:lnTo>
                <a:lnTo>
                  <a:pt x="203597" y="338309"/>
                </a:lnTo>
                <a:lnTo>
                  <a:pt x="200092" y="338890"/>
                </a:lnTo>
                <a:lnTo>
                  <a:pt x="195358" y="339881"/>
                </a:lnTo>
                <a:lnTo>
                  <a:pt x="190376" y="340643"/>
                </a:lnTo>
                <a:lnTo>
                  <a:pt x="185347" y="340366"/>
                </a:lnTo>
                <a:lnTo>
                  <a:pt x="183632" y="340024"/>
                </a:lnTo>
                <a:lnTo>
                  <a:pt x="181813" y="339471"/>
                </a:lnTo>
                <a:lnTo>
                  <a:pt x="177813" y="338871"/>
                </a:lnTo>
                <a:lnTo>
                  <a:pt x="175631" y="338824"/>
                </a:lnTo>
                <a:lnTo>
                  <a:pt x="173136" y="338957"/>
                </a:lnTo>
                <a:lnTo>
                  <a:pt x="170193" y="339290"/>
                </a:lnTo>
                <a:lnTo>
                  <a:pt x="169250" y="340062"/>
                </a:lnTo>
                <a:lnTo>
                  <a:pt x="167031" y="343176"/>
                </a:lnTo>
                <a:lnTo>
                  <a:pt x="164878" y="346786"/>
                </a:lnTo>
                <a:lnTo>
                  <a:pt x="163478" y="346767"/>
                </a:lnTo>
                <a:lnTo>
                  <a:pt x="161897" y="344786"/>
                </a:lnTo>
                <a:lnTo>
                  <a:pt x="157562" y="341052"/>
                </a:lnTo>
                <a:lnTo>
                  <a:pt x="152314" y="336137"/>
                </a:lnTo>
                <a:lnTo>
                  <a:pt x="149923" y="333699"/>
                </a:lnTo>
                <a:lnTo>
                  <a:pt x="148657" y="333385"/>
                </a:lnTo>
                <a:lnTo>
                  <a:pt x="146142" y="335137"/>
                </a:lnTo>
                <a:lnTo>
                  <a:pt x="144028" y="336823"/>
                </a:lnTo>
                <a:lnTo>
                  <a:pt x="141780" y="339204"/>
                </a:lnTo>
                <a:lnTo>
                  <a:pt x="140761" y="341491"/>
                </a:lnTo>
                <a:lnTo>
                  <a:pt x="139951" y="344186"/>
                </a:lnTo>
                <a:lnTo>
                  <a:pt x="139589" y="347358"/>
                </a:lnTo>
                <a:lnTo>
                  <a:pt x="138770" y="351054"/>
                </a:lnTo>
                <a:lnTo>
                  <a:pt x="136950" y="354035"/>
                </a:lnTo>
                <a:lnTo>
                  <a:pt x="134798" y="356283"/>
                </a:lnTo>
                <a:lnTo>
                  <a:pt x="133198" y="357340"/>
                </a:lnTo>
                <a:lnTo>
                  <a:pt x="132579" y="357921"/>
                </a:lnTo>
                <a:lnTo>
                  <a:pt x="127873" y="356168"/>
                </a:lnTo>
                <a:lnTo>
                  <a:pt x="127283" y="355950"/>
                </a:lnTo>
                <a:lnTo>
                  <a:pt x="124444" y="353968"/>
                </a:lnTo>
                <a:lnTo>
                  <a:pt x="123072" y="351615"/>
                </a:lnTo>
                <a:lnTo>
                  <a:pt x="120834" y="349844"/>
                </a:lnTo>
                <a:lnTo>
                  <a:pt x="117729" y="348653"/>
                </a:lnTo>
                <a:lnTo>
                  <a:pt x="115710" y="347301"/>
                </a:lnTo>
                <a:lnTo>
                  <a:pt x="114767" y="345777"/>
                </a:lnTo>
                <a:lnTo>
                  <a:pt x="113624" y="344767"/>
                </a:lnTo>
                <a:lnTo>
                  <a:pt x="112414" y="344243"/>
                </a:lnTo>
                <a:lnTo>
                  <a:pt x="112300" y="343700"/>
                </a:lnTo>
                <a:lnTo>
                  <a:pt x="112586" y="342948"/>
                </a:lnTo>
                <a:lnTo>
                  <a:pt x="112300" y="341557"/>
                </a:lnTo>
                <a:lnTo>
                  <a:pt x="110480" y="338452"/>
                </a:lnTo>
                <a:lnTo>
                  <a:pt x="108785" y="337023"/>
                </a:lnTo>
                <a:lnTo>
                  <a:pt x="107337" y="337252"/>
                </a:lnTo>
                <a:lnTo>
                  <a:pt x="106518" y="336871"/>
                </a:lnTo>
                <a:lnTo>
                  <a:pt x="106023" y="336185"/>
                </a:lnTo>
                <a:lnTo>
                  <a:pt x="105823" y="335185"/>
                </a:lnTo>
                <a:lnTo>
                  <a:pt x="104832" y="334318"/>
                </a:lnTo>
                <a:lnTo>
                  <a:pt x="103118" y="333937"/>
                </a:lnTo>
                <a:lnTo>
                  <a:pt x="101737" y="331632"/>
                </a:lnTo>
                <a:lnTo>
                  <a:pt x="100698" y="327393"/>
                </a:lnTo>
                <a:lnTo>
                  <a:pt x="99346" y="324088"/>
                </a:lnTo>
                <a:lnTo>
                  <a:pt x="97689" y="321716"/>
                </a:lnTo>
                <a:lnTo>
                  <a:pt x="96498" y="320831"/>
                </a:lnTo>
                <a:lnTo>
                  <a:pt x="95621" y="320669"/>
                </a:lnTo>
                <a:lnTo>
                  <a:pt x="95326" y="320297"/>
                </a:lnTo>
                <a:lnTo>
                  <a:pt x="95088" y="319612"/>
                </a:lnTo>
                <a:lnTo>
                  <a:pt x="93793" y="319364"/>
                </a:lnTo>
                <a:lnTo>
                  <a:pt x="91973" y="320078"/>
                </a:lnTo>
                <a:lnTo>
                  <a:pt x="90335" y="319840"/>
                </a:lnTo>
                <a:lnTo>
                  <a:pt x="89535" y="318678"/>
                </a:lnTo>
                <a:lnTo>
                  <a:pt x="88420" y="318573"/>
                </a:lnTo>
                <a:lnTo>
                  <a:pt x="87001" y="319526"/>
                </a:lnTo>
                <a:lnTo>
                  <a:pt x="85430" y="319250"/>
                </a:lnTo>
                <a:lnTo>
                  <a:pt x="83715" y="317735"/>
                </a:lnTo>
                <a:lnTo>
                  <a:pt x="82763" y="316230"/>
                </a:lnTo>
                <a:lnTo>
                  <a:pt x="82582" y="314735"/>
                </a:lnTo>
                <a:lnTo>
                  <a:pt x="79620" y="311753"/>
                </a:lnTo>
                <a:lnTo>
                  <a:pt x="73885" y="307277"/>
                </a:lnTo>
                <a:lnTo>
                  <a:pt x="67637" y="305181"/>
                </a:lnTo>
                <a:lnTo>
                  <a:pt x="60874" y="305457"/>
                </a:lnTo>
                <a:lnTo>
                  <a:pt x="57083" y="305248"/>
                </a:lnTo>
                <a:lnTo>
                  <a:pt x="56255" y="304543"/>
                </a:lnTo>
                <a:lnTo>
                  <a:pt x="55426" y="304600"/>
                </a:lnTo>
                <a:lnTo>
                  <a:pt x="54588" y="305419"/>
                </a:lnTo>
                <a:lnTo>
                  <a:pt x="53702" y="305600"/>
                </a:lnTo>
                <a:lnTo>
                  <a:pt x="52759" y="305143"/>
                </a:lnTo>
                <a:lnTo>
                  <a:pt x="52168" y="305486"/>
                </a:lnTo>
                <a:lnTo>
                  <a:pt x="51940" y="306629"/>
                </a:lnTo>
                <a:lnTo>
                  <a:pt x="49559" y="307220"/>
                </a:lnTo>
                <a:lnTo>
                  <a:pt x="45034" y="307229"/>
                </a:lnTo>
                <a:lnTo>
                  <a:pt x="41377" y="307934"/>
                </a:lnTo>
                <a:lnTo>
                  <a:pt x="38595" y="309324"/>
                </a:lnTo>
                <a:lnTo>
                  <a:pt x="34652" y="309925"/>
                </a:lnTo>
                <a:lnTo>
                  <a:pt x="29546" y="309734"/>
                </a:lnTo>
                <a:lnTo>
                  <a:pt x="26470" y="309220"/>
                </a:lnTo>
                <a:lnTo>
                  <a:pt x="25422" y="308401"/>
                </a:lnTo>
                <a:lnTo>
                  <a:pt x="23956" y="308201"/>
                </a:lnTo>
                <a:lnTo>
                  <a:pt x="22069" y="308639"/>
                </a:lnTo>
                <a:lnTo>
                  <a:pt x="20374" y="310858"/>
                </a:lnTo>
                <a:lnTo>
                  <a:pt x="18878" y="314849"/>
                </a:lnTo>
                <a:lnTo>
                  <a:pt x="17650" y="317125"/>
                </a:lnTo>
                <a:lnTo>
                  <a:pt x="16669" y="317688"/>
                </a:lnTo>
                <a:lnTo>
                  <a:pt x="15621" y="320659"/>
                </a:lnTo>
                <a:lnTo>
                  <a:pt x="15030" y="325631"/>
                </a:lnTo>
                <a:lnTo>
                  <a:pt x="14145" y="327813"/>
                </a:lnTo>
                <a:lnTo>
                  <a:pt x="14135" y="315411"/>
                </a:lnTo>
                <a:lnTo>
                  <a:pt x="15592" y="310772"/>
                </a:lnTo>
                <a:lnTo>
                  <a:pt x="16069" y="306696"/>
                </a:lnTo>
                <a:lnTo>
                  <a:pt x="19193" y="297675"/>
                </a:lnTo>
                <a:lnTo>
                  <a:pt x="22917" y="290284"/>
                </a:lnTo>
                <a:lnTo>
                  <a:pt x="26356" y="280454"/>
                </a:lnTo>
                <a:lnTo>
                  <a:pt x="27651" y="270910"/>
                </a:lnTo>
                <a:lnTo>
                  <a:pt x="27213" y="261547"/>
                </a:lnTo>
                <a:lnTo>
                  <a:pt x="26194" y="253203"/>
                </a:lnTo>
                <a:lnTo>
                  <a:pt x="24451" y="247679"/>
                </a:lnTo>
                <a:lnTo>
                  <a:pt x="22765" y="239668"/>
                </a:lnTo>
                <a:lnTo>
                  <a:pt x="20279" y="235439"/>
                </a:lnTo>
                <a:lnTo>
                  <a:pt x="15726" y="231743"/>
                </a:lnTo>
                <a:lnTo>
                  <a:pt x="14707" y="229581"/>
                </a:lnTo>
                <a:lnTo>
                  <a:pt x="15764" y="228772"/>
                </a:lnTo>
                <a:lnTo>
                  <a:pt x="18536" y="228219"/>
                </a:lnTo>
                <a:lnTo>
                  <a:pt x="20298" y="225333"/>
                </a:lnTo>
                <a:lnTo>
                  <a:pt x="16564" y="226448"/>
                </a:lnTo>
                <a:lnTo>
                  <a:pt x="20879" y="217589"/>
                </a:lnTo>
                <a:lnTo>
                  <a:pt x="22222" y="211550"/>
                </a:lnTo>
                <a:lnTo>
                  <a:pt x="22012" y="207578"/>
                </a:lnTo>
                <a:lnTo>
                  <a:pt x="22831" y="205121"/>
                </a:lnTo>
                <a:lnTo>
                  <a:pt x="19536" y="199797"/>
                </a:lnTo>
                <a:lnTo>
                  <a:pt x="16974" y="193082"/>
                </a:lnTo>
                <a:lnTo>
                  <a:pt x="15650" y="192024"/>
                </a:lnTo>
                <a:lnTo>
                  <a:pt x="14278" y="191462"/>
                </a:lnTo>
                <a:lnTo>
                  <a:pt x="14154" y="193043"/>
                </a:lnTo>
                <a:lnTo>
                  <a:pt x="13411" y="194453"/>
                </a:lnTo>
                <a:lnTo>
                  <a:pt x="11811" y="193605"/>
                </a:lnTo>
                <a:lnTo>
                  <a:pt x="8982" y="188719"/>
                </a:lnTo>
                <a:lnTo>
                  <a:pt x="5029" y="180756"/>
                </a:lnTo>
                <a:lnTo>
                  <a:pt x="3638" y="179937"/>
                </a:lnTo>
                <a:lnTo>
                  <a:pt x="2486" y="181032"/>
                </a:lnTo>
                <a:lnTo>
                  <a:pt x="1762" y="182080"/>
                </a:lnTo>
                <a:lnTo>
                  <a:pt x="429" y="188729"/>
                </a:lnTo>
                <a:lnTo>
                  <a:pt x="0" y="186090"/>
                </a:lnTo>
                <a:lnTo>
                  <a:pt x="581" y="182985"/>
                </a:lnTo>
                <a:lnTo>
                  <a:pt x="1562" y="179156"/>
                </a:lnTo>
                <a:lnTo>
                  <a:pt x="2667" y="173831"/>
                </a:lnTo>
                <a:lnTo>
                  <a:pt x="6096" y="173831"/>
                </a:lnTo>
                <a:lnTo>
                  <a:pt x="12230" y="173822"/>
                </a:lnTo>
                <a:lnTo>
                  <a:pt x="18364" y="173812"/>
                </a:lnTo>
                <a:lnTo>
                  <a:pt x="24498" y="173812"/>
                </a:lnTo>
                <a:lnTo>
                  <a:pt x="30632" y="173803"/>
                </a:lnTo>
                <a:lnTo>
                  <a:pt x="36767" y="173793"/>
                </a:lnTo>
                <a:lnTo>
                  <a:pt x="42891" y="173784"/>
                </a:lnTo>
                <a:lnTo>
                  <a:pt x="49025" y="173784"/>
                </a:lnTo>
                <a:lnTo>
                  <a:pt x="55159" y="173774"/>
                </a:lnTo>
                <a:lnTo>
                  <a:pt x="61293" y="173765"/>
                </a:lnTo>
                <a:lnTo>
                  <a:pt x="67428" y="173765"/>
                </a:lnTo>
                <a:lnTo>
                  <a:pt x="73562" y="173755"/>
                </a:lnTo>
                <a:lnTo>
                  <a:pt x="79696" y="173746"/>
                </a:lnTo>
                <a:lnTo>
                  <a:pt x="85820" y="173746"/>
                </a:lnTo>
                <a:lnTo>
                  <a:pt x="91954" y="173736"/>
                </a:lnTo>
                <a:lnTo>
                  <a:pt x="98088" y="173727"/>
                </a:lnTo>
                <a:lnTo>
                  <a:pt x="104213" y="173727"/>
                </a:lnTo>
                <a:lnTo>
                  <a:pt x="108261" y="173727"/>
                </a:lnTo>
                <a:lnTo>
                  <a:pt x="108023" y="169936"/>
                </a:lnTo>
                <a:lnTo>
                  <a:pt x="107833" y="166926"/>
                </a:lnTo>
                <a:lnTo>
                  <a:pt x="107575" y="162878"/>
                </a:lnTo>
                <a:lnTo>
                  <a:pt x="107318" y="158848"/>
                </a:lnTo>
                <a:lnTo>
                  <a:pt x="107071" y="154810"/>
                </a:lnTo>
                <a:lnTo>
                  <a:pt x="106832" y="151009"/>
                </a:lnTo>
                <a:lnTo>
                  <a:pt x="106594" y="147209"/>
                </a:lnTo>
                <a:lnTo>
                  <a:pt x="106375" y="143685"/>
                </a:lnTo>
                <a:lnTo>
                  <a:pt x="106175" y="140446"/>
                </a:lnTo>
                <a:lnTo>
                  <a:pt x="105823" y="138579"/>
                </a:lnTo>
                <a:lnTo>
                  <a:pt x="104518" y="134874"/>
                </a:lnTo>
                <a:lnTo>
                  <a:pt x="104242" y="133036"/>
                </a:lnTo>
                <a:lnTo>
                  <a:pt x="104594" y="131093"/>
                </a:lnTo>
                <a:lnTo>
                  <a:pt x="105461" y="129264"/>
                </a:lnTo>
                <a:lnTo>
                  <a:pt x="107852" y="125911"/>
                </a:lnTo>
                <a:lnTo>
                  <a:pt x="111471" y="123330"/>
                </a:lnTo>
                <a:lnTo>
                  <a:pt x="115643" y="120348"/>
                </a:lnTo>
                <a:lnTo>
                  <a:pt x="118824" y="118072"/>
                </a:lnTo>
                <a:lnTo>
                  <a:pt x="120453" y="117510"/>
                </a:lnTo>
                <a:lnTo>
                  <a:pt x="125435" y="116720"/>
                </a:lnTo>
                <a:lnTo>
                  <a:pt x="129359" y="114996"/>
                </a:lnTo>
                <a:lnTo>
                  <a:pt x="133179" y="113319"/>
                </a:lnTo>
                <a:lnTo>
                  <a:pt x="134779" y="112386"/>
                </a:lnTo>
                <a:lnTo>
                  <a:pt x="134969" y="109233"/>
                </a:lnTo>
                <a:lnTo>
                  <a:pt x="134969" y="105709"/>
                </a:lnTo>
                <a:lnTo>
                  <a:pt x="134969" y="101756"/>
                </a:lnTo>
                <a:lnTo>
                  <a:pt x="134969" y="97793"/>
                </a:lnTo>
                <a:lnTo>
                  <a:pt x="134969" y="93831"/>
                </a:lnTo>
                <a:lnTo>
                  <a:pt x="134969" y="89859"/>
                </a:lnTo>
                <a:lnTo>
                  <a:pt x="134969" y="85887"/>
                </a:lnTo>
                <a:lnTo>
                  <a:pt x="134969" y="81915"/>
                </a:lnTo>
                <a:lnTo>
                  <a:pt x="134969" y="77934"/>
                </a:lnTo>
                <a:lnTo>
                  <a:pt x="134969" y="73952"/>
                </a:lnTo>
                <a:lnTo>
                  <a:pt x="134969" y="69971"/>
                </a:lnTo>
                <a:lnTo>
                  <a:pt x="134969" y="65980"/>
                </a:lnTo>
                <a:lnTo>
                  <a:pt x="134969" y="61979"/>
                </a:lnTo>
                <a:lnTo>
                  <a:pt x="134969" y="57979"/>
                </a:lnTo>
                <a:lnTo>
                  <a:pt x="134969" y="53969"/>
                </a:lnTo>
                <a:lnTo>
                  <a:pt x="134969" y="49959"/>
                </a:lnTo>
                <a:lnTo>
                  <a:pt x="134969" y="45939"/>
                </a:lnTo>
                <a:lnTo>
                  <a:pt x="134969" y="41920"/>
                </a:lnTo>
                <a:lnTo>
                  <a:pt x="134969" y="38395"/>
                </a:lnTo>
                <a:lnTo>
                  <a:pt x="138970" y="38395"/>
                </a:lnTo>
                <a:lnTo>
                  <a:pt x="143951" y="38395"/>
                </a:lnTo>
                <a:lnTo>
                  <a:pt x="148923" y="38395"/>
                </a:lnTo>
                <a:lnTo>
                  <a:pt x="153905" y="38395"/>
                </a:lnTo>
                <a:lnTo>
                  <a:pt x="158887" y="38395"/>
                </a:lnTo>
                <a:lnTo>
                  <a:pt x="163868" y="38395"/>
                </a:lnTo>
                <a:lnTo>
                  <a:pt x="168850" y="38395"/>
                </a:lnTo>
                <a:lnTo>
                  <a:pt x="173831" y="38395"/>
                </a:lnTo>
                <a:lnTo>
                  <a:pt x="178813" y="38395"/>
                </a:lnTo>
                <a:lnTo>
                  <a:pt x="183794" y="38395"/>
                </a:lnTo>
                <a:lnTo>
                  <a:pt x="188776" y="38395"/>
                </a:lnTo>
                <a:lnTo>
                  <a:pt x="193758" y="38395"/>
                </a:lnTo>
                <a:lnTo>
                  <a:pt x="198739" y="38395"/>
                </a:lnTo>
                <a:lnTo>
                  <a:pt x="203721" y="38395"/>
                </a:lnTo>
                <a:lnTo>
                  <a:pt x="208693" y="38395"/>
                </a:lnTo>
                <a:lnTo>
                  <a:pt x="213674" y="38395"/>
                </a:lnTo>
                <a:lnTo>
                  <a:pt x="218656" y="38395"/>
                </a:lnTo>
                <a:lnTo>
                  <a:pt x="224095" y="38395"/>
                </a:lnTo>
                <a:lnTo>
                  <a:pt x="224095" y="35023"/>
                </a:lnTo>
                <a:lnTo>
                  <a:pt x="224095" y="30175"/>
                </a:lnTo>
                <a:lnTo>
                  <a:pt x="224085" y="23508"/>
                </a:lnTo>
                <a:lnTo>
                  <a:pt x="224085" y="16802"/>
                </a:lnTo>
                <a:lnTo>
                  <a:pt x="224076" y="10897"/>
                </a:lnTo>
                <a:lnTo>
                  <a:pt x="224076" y="4982"/>
                </a:lnTo>
                <a:lnTo>
                  <a:pt x="224066" y="0"/>
                </a:lnTo>
                <a:lnTo>
                  <a:pt x="229095" y="3305"/>
                </a:lnTo>
                <a:lnTo>
                  <a:pt x="234124" y="6610"/>
                </a:lnTo>
                <a:lnTo>
                  <a:pt x="239154" y="9916"/>
                </a:lnTo>
                <a:lnTo>
                  <a:pt x="244183" y="13211"/>
                </a:lnTo>
                <a:lnTo>
                  <a:pt x="249212" y="16507"/>
                </a:lnTo>
                <a:lnTo>
                  <a:pt x="254241" y="19793"/>
                </a:lnTo>
                <a:lnTo>
                  <a:pt x="259261" y="23079"/>
                </a:lnTo>
                <a:lnTo>
                  <a:pt x="264290" y="26365"/>
                </a:lnTo>
                <a:lnTo>
                  <a:pt x="269319" y="29651"/>
                </a:lnTo>
                <a:lnTo>
                  <a:pt x="274349" y="32928"/>
                </a:lnTo>
                <a:lnTo>
                  <a:pt x="279378" y="36205"/>
                </a:lnTo>
                <a:lnTo>
                  <a:pt x="284407" y="39472"/>
                </a:lnTo>
                <a:lnTo>
                  <a:pt x="289436" y="42739"/>
                </a:lnTo>
                <a:lnTo>
                  <a:pt x="294465" y="46006"/>
                </a:lnTo>
                <a:lnTo>
                  <a:pt x="299495" y="49273"/>
                </a:lnTo>
                <a:lnTo>
                  <a:pt x="304514" y="52531"/>
                </a:lnTo>
                <a:lnTo>
                  <a:pt x="308724" y="55255"/>
                </a:lnTo>
                <a:lnTo>
                  <a:pt x="315192" y="59646"/>
                </a:lnTo>
                <a:lnTo>
                  <a:pt x="321221" y="63732"/>
                </a:lnTo>
                <a:lnTo>
                  <a:pt x="327174" y="67818"/>
                </a:lnTo>
                <a:close/>
                <a:moveTo>
                  <a:pt x="18402" y="219885"/>
                </a:moveTo>
                <a:lnTo>
                  <a:pt x="16688" y="222628"/>
                </a:lnTo>
                <a:lnTo>
                  <a:pt x="15926" y="221580"/>
                </a:lnTo>
                <a:lnTo>
                  <a:pt x="15630" y="219780"/>
                </a:lnTo>
                <a:lnTo>
                  <a:pt x="17154" y="217199"/>
                </a:lnTo>
                <a:lnTo>
                  <a:pt x="17879" y="215865"/>
                </a:lnTo>
                <a:lnTo>
                  <a:pt x="19202" y="215379"/>
                </a:lnTo>
                <a:lnTo>
                  <a:pt x="18402" y="2198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B29EDEAD-9D46-EE33-608F-E754711E3DCB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000 w 2000"/>
              <a:gd name="connsiteY0" fmla="*/ 1924 h 3562"/>
              <a:gd name="connsiteX1" fmla="*/ 1848 w 2000"/>
              <a:gd name="connsiteY1" fmla="*/ 3563 h 3562"/>
              <a:gd name="connsiteX2" fmla="*/ 38 w 2000"/>
              <a:gd name="connsiteY2" fmla="*/ 3058 h 3562"/>
              <a:gd name="connsiteX3" fmla="*/ 0 w 2000"/>
              <a:gd name="connsiteY3" fmla="*/ 1610 h 3562"/>
              <a:gd name="connsiteX4" fmla="*/ 848 w 2000"/>
              <a:gd name="connsiteY4" fmla="*/ 143 h 3562"/>
              <a:gd name="connsiteX5" fmla="*/ 1267 w 2000"/>
              <a:gd name="connsiteY5" fmla="*/ 0 h 3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00" h="3562">
                <a:moveTo>
                  <a:pt x="2000" y="1924"/>
                </a:moveTo>
                <a:lnTo>
                  <a:pt x="1848" y="3563"/>
                </a:lnTo>
                <a:lnTo>
                  <a:pt x="38" y="3058"/>
                </a:lnTo>
                <a:lnTo>
                  <a:pt x="0" y="1610"/>
                </a:lnTo>
                <a:lnTo>
                  <a:pt x="848" y="143"/>
                </a:lnTo>
                <a:lnTo>
                  <a:pt x="126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580A1B3C-1D5A-D1B0-3286-7EE6975B0DA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562 w 10315"/>
              <a:gd name="connsiteY0" fmla="*/ 1591 h 8410"/>
              <a:gd name="connsiteX1" fmla="*/ 1962 w 10315"/>
              <a:gd name="connsiteY1" fmla="*/ 2096 h 8410"/>
              <a:gd name="connsiteX2" fmla="*/ 371 w 10315"/>
              <a:gd name="connsiteY2" fmla="*/ 1105 h 8410"/>
              <a:gd name="connsiteX3" fmla="*/ 0 w 10315"/>
              <a:gd name="connsiteY3" fmla="*/ 505 h 8410"/>
              <a:gd name="connsiteX4" fmla="*/ 2210 w 10315"/>
              <a:gd name="connsiteY4" fmla="*/ 0 h 8410"/>
              <a:gd name="connsiteX5" fmla="*/ 3295 w 10315"/>
              <a:gd name="connsiteY5" fmla="*/ 448 h 8410"/>
              <a:gd name="connsiteX6" fmla="*/ 3753 w 10315"/>
              <a:gd name="connsiteY6" fmla="*/ 1305 h 8410"/>
              <a:gd name="connsiteX7" fmla="*/ 3562 w 10315"/>
              <a:gd name="connsiteY7" fmla="*/ 1591 h 8410"/>
              <a:gd name="connsiteX8" fmla="*/ 10316 w 10315"/>
              <a:gd name="connsiteY8" fmla="*/ 7344 h 8410"/>
              <a:gd name="connsiteX9" fmla="*/ 9420 w 10315"/>
              <a:gd name="connsiteY9" fmla="*/ 8411 h 8410"/>
              <a:gd name="connsiteX10" fmla="*/ 6848 w 10315"/>
              <a:gd name="connsiteY10" fmla="*/ 8363 h 8410"/>
              <a:gd name="connsiteX11" fmla="*/ 4600 w 10315"/>
              <a:gd name="connsiteY11" fmla="*/ 6696 h 8410"/>
              <a:gd name="connsiteX12" fmla="*/ 4581 w 10315"/>
              <a:gd name="connsiteY12" fmla="*/ 3210 h 8410"/>
              <a:gd name="connsiteX13" fmla="*/ 7172 w 10315"/>
              <a:gd name="connsiteY13" fmla="*/ 3896 h 8410"/>
              <a:gd name="connsiteX14" fmla="*/ 9544 w 10315"/>
              <a:gd name="connsiteY14" fmla="*/ 6230 h 8410"/>
              <a:gd name="connsiteX15" fmla="*/ 10316 w 10315"/>
              <a:gd name="connsiteY15" fmla="*/ 7344 h 8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15" h="8410">
                <a:moveTo>
                  <a:pt x="3562" y="1591"/>
                </a:moveTo>
                <a:lnTo>
                  <a:pt x="1962" y="2096"/>
                </a:lnTo>
                <a:lnTo>
                  <a:pt x="371" y="1105"/>
                </a:lnTo>
                <a:lnTo>
                  <a:pt x="0" y="505"/>
                </a:lnTo>
                <a:lnTo>
                  <a:pt x="2210" y="0"/>
                </a:lnTo>
                <a:lnTo>
                  <a:pt x="3295" y="448"/>
                </a:lnTo>
                <a:lnTo>
                  <a:pt x="3753" y="1305"/>
                </a:lnTo>
                <a:lnTo>
                  <a:pt x="3562" y="1591"/>
                </a:lnTo>
                <a:close/>
                <a:moveTo>
                  <a:pt x="10316" y="7344"/>
                </a:moveTo>
                <a:lnTo>
                  <a:pt x="9420" y="8411"/>
                </a:lnTo>
                <a:lnTo>
                  <a:pt x="6848" y="8363"/>
                </a:lnTo>
                <a:lnTo>
                  <a:pt x="4600" y="6696"/>
                </a:lnTo>
                <a:lnTo>
                  <a:pt x="4581" y="3210"/>
                </a:lnTo>
                <a:lnTo>
                  <a:pt x="7172" y="3896"/>
                </a:lnTo>
                <a:lnTo>
                  <a:pt x="9544" y="6230"/>
                </a:lnTo>
                <a:lnTo>
                  <a:pt x="10316" y="73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078CA70B-E956-B54B-6704-3D5191D48F2E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8915 w 12677"/>
              <a:gd name="connsiteY0" fmla="*/ 14021 h 14820"/>
              <a:gd name="connsiteX1" fmla="*/ 5543 w 12677"/>
              <a:gd name="connsiteY1" fmla="*/ 14821 h 14820"/>
              <a:gd name="connsiteX2" fmla="*/ 1752 w 12677"/>
              <a:gd name="connsiteY2" fmla="*/ 14544 h 14820"/>
              <a:gd name="connsiteX3" fmla="*/ 285 w 12677"/>
              <a:gd name="connsiteY3" fmla="*/ 13030 h 14820"/>
              <a:gd name="connsiteX4" fmla="*/ 0 w 12677"/>
              <a:gd name="connsiteY4" fmla="*/ 12392 h 14820"/>
              <a:gd name="connsiteX5" fmla="*/ 1267 w 12677"/>
              <a:gd name="connsiteY5" fmla="*/ 11792 h 14820"/>
              <a:gd name="connsiteX6" fmla="*/ 1191 w 12677"/>
              <a:gd name="connsiteY6" fmla="*/ 9840 h 14820"/>
              <a:gd name="connsiteX7" fmla="*/ 1819 w 12677"/>
              <a:gd name="connsiteY7" fmla="*/ 6753 h 14820"/>
              <a:gd name="connsiteX8" fmla="*/ 2629 w 12677"/>
              <a:gd name="connsiteY8" fmla="*/ 5486 h 14820"/>
              <a:gd name="connsiteX9" fmla="*/ 4505 w 12677"/>
              <a:gd name="connsiteY9" fmla="*/ 4353 h 14820"/>
              <a:gd name="connsiteX10" fmla="*/ 5276 w 12677"/>
              <a:gd name="connsiteY10" fmla="*/ 1867 h 14820"/>
              <a:gd name="connsiteX11" fmla="*/ 6896 w 12677"/>
              <a:gd name="connsiteY11" fmla="*/ 209 h 14820"/>
              <a:gd name="connsiteX12" fmla="*/ 9058 w 12677"/>
              <a:gd name="connsiteY12" fmla="*/ 0 h 14820"/>
              <a:gd name="connsiteX13" fmla="*/ 11211 w 12677"/>
              <a:gd name="connsiteY13" fmla="*/ 3067 h 14820"/>
              <a:gd name="connsiteX14" fmla="*/ 12678 w 12677"/>
              <a:gd name="connsiteY14" fmla="*/ 6296 h 14820"/>
              <a:gd name="connsiteX15" fmla="*/ 12373 w 12677"/>
              <a:gd name="connsiteY15" fmla="*/ 9544 h 14820"/>
              <a:gd name="connsiteX16" fmla="*/ 10887 w 12677"/>
              <a:gd name="connsiteY16" fmla="*/ 10725 h 14820"/>
              <a:gd name="connsiteX17" fmla="*/ 10392 w 12677"/>
              <a:gd name="connsiteY17" fmla="*/ 12602 h 1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2677" h="14820">
                <a:moveTo>
                  <a:pt x="8915" y="14021"/>
                </a:moveTo>
                <a:lnTo>
                  <a:pt x="5543" y="14821"/>
                </a:lnTo>
                <a:lnTo>
                  <a:pt x="1752" y="14544"/>
                </a:lnTo>
                <a:lnTo>
                  <a:pt x="285" y="13030"/>
                </a:lnTo>
                <a:lnTo>
                  <a:pt x="0" y="12392"/>
                </a:lnTo>
                <a:lnTo>
                  <a:pt x="1267" y="11792"/>
                </a:lnTo>
                <a:lnTo>
                  <a:pt x="1191" y="9840"/>
                </a:lnTo>
                <a:lnTo>
                  <a:pt x="1819" y="6753"/>
                </a:lnTo>
                <a:lnTo>
                  <a:pt x="2629" y="5486"/>
                </a:lnTo>
                <a:lnTo>
                  <a:pt x="4505" y="4353"/>
                </a:lnTo>
                <a:lnTo>
                  <a:pt x="5276" y="1867"/>
                </a:lnTo>
                <a:lnTo>
                  <a:pt x="6896" y="209"/>
                </a:lnTo>
                <a:lnTo>
                  <a:pt x="9058" y="0"/>
                </a:lnTo>
                <a:lnTo>
                  <a:pt x="11211" y="3067"/>
                </a:lnTo>
                <a:lnTo>
                  <a:pt x="12678" y="6296"/>
                </a:lnTo>
                <a:lnTo>
                  <a:pt x="12373" y="9544"/>
                </a:lnTo>
                <a:lnTo>
                  <a:pt x="10887" y="10725"/>
                </a:lnTo>
                <a:lnTo>
                  <a:pt x="10392" y="1260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1" name="Freeform: Shape 160">
            <a:extLst>
              <a:ext uri="{FF2B5EF4-FFF2-40B4-BE49-F238E27FC236}">
                <a16:creationId xmlns:a16="http://schemas.microsoft.com/office/drawing/2014/main" id="{96CEF100-1D88-5D1A-A0B1-B50FAECBA484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486 w 3895"/>
              <a:gd name="connsiteY0" fmla="*/ 2210 h 27089"/>
              <a:gd name="connsiteX1" fmla="*/ 3020 w 3895"/>
              <a:gd name="connsiteY1" fmla="*/ 2457 h 27089"/>
              <a:gd name="connsiteX2" fmla="*/ 2581 w 3895"/>
              <a:gd name="connsiteY2" fmla="*/ 2362 h 27089"/>
              <a:gd name="connsiteX3" fmla="*/ 2429 w 3895"/>
              <a:gd name="connsiteY3" fmla="*/ 2048 h 27089"/>
              <a:gd name="connsiteX4" fmla="*/ 2648 w 3895"/>
              <a:gd name="connsiteY4" fmla="*/ 1591 h 27089"/>
              <a:gd name="connsiteX5" fmla="*/ 3010 w 3895"/>
              <a:gd name="connsiteY5" fmla="*/ 991 h 27089"/>
              <a:gd name="connsiteX6" fmla="*/ 3257 w 3895"/>
              <a:gd name="connsiteY6" fmla="*/ 343 h 27089"/>
              <a:gd name="connsiteX7" fmla="*/ 3620 w 3895"/>
              <a:gd name="connsiteY7" fmla="*/ 0 h 27089"/>
              <a:gd name="connsiteX8" fmla="*/ 3896 w 3895"/>
              <a:gd name="connsiteY8" fmla="*/ 114 h 27089"/>
              <a:gd name="connsiteX9" fmla="*/ 3867 w 3895"/>
              <a:gd name="connsiteY9" fmla="*/ 476 h 27089"/>
              <a:gd name="connsiteX10" fmla="*/ 3733 w 3895"/>
              <a:gd name="connsiteY10" fmla="*/ 971 h 27089"/>
              <a:gd name="connsiteX11" fmla="*/ 3648 w 3895"/>
              <a:gd name="connsiteY11" fmla="*/ 1619 h 27089"/>
              <a:gd name="connsiteX12" fmla="*/ 3486 w 3895"/>
              <a:gd name="connsiteY12" fmla="*/ 2210 h 27089"/>
              <a:gd name="connsiteX13" fmla="*/ 924 w 3895"/>
              <a:gd name="connsiteY13" fmla="*/ 27041 h 27089"/>
              <a:gd name="connsiteX14" fmla="*/ 352 w 3895"/>
              <a:gd name="connsiteY14" fmla="*/ 27089 h 27089"/>
              <a:gd name="connsiteX15" fmla="*/ 0 w 3895"/>
              <a:gd name="connsiteY15" fmla="*/ 26632 h 27089"/>
              <a:gd name="connsiteX16" fmla="*/ 76 w 3895"/>
              <a:gd name="connsiteY16" fmla="*/ 25975 h 27089"/>
              <a:gd name="connsiteX17" fmla="*/ 524 w 3895"/>
              <a:gd name="connsiteY17" fmla="*/ 25508 h 27089"/>
              <a:gd name="connsiteX18" fmla="*/ 1219 w 3895"/>
              <a:gd name="connsiteY18" fmla="*/ 25479 h 27089"/>
              <a:gd name="connsiteX19" fmla="*/ 1619 w 3895"/>
              <a:gd name="connsiteY19" fmla="*/ 25889 h 27089"/>
              <a:gd name="connsiteX20" fmla="*/ 1419 w 3895"/>
              <a:gd name="connsiteY20" fmla="*/ 26527 h 27089"/>
              <a:gd name="connsiteX21" fmla="*/ 924 w 3895"/>
              <a:gd name="connsiteY21" fmla="*/ 27041 h 27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895" h="27089">
                <a:moveTo>
                  <a:pt x="3486" y="2210"/>
                </a:moveTo>
                <a:lnTo>
                  <a:pt x="3020" y="2457"/>
                </a:lnTo>
                <a:lnTo>
                  <a:pt x="2581" y="2362"/>
                </a:lnTo>
                <a:lnTo>
                  <a:pt x="2429" y="2048"/>
                </a:lnTo>
                <a:lnTo>
                  <a:pt x="2648" y="1591"/>
                </a:lnTo>
                <a:lnTo>
                  <a:pt x="3010" y="991"/>
                </a:lnTo>
                <a:lnTo>
                  <a:pt x="3257" y="343"/>
                </a:lnTo>
                <a:lnTo>
                  <a:pt x="3620" y="0"/>
                </a:lnTo>
                <a:lnTo>
                  <a:pt x="3896" y="114"/>
                </a:lnTo>
                <a:lnTo>
                  <a:pt x="3867" y="476"/>
                </a:lnTo>
                <a:lnTo>
                  <a:pt x="3733" y="971"/>
                </a:lnTo>
                <a:lnTo>
                  <a:pt x="3648" y="1619"/>
                </a:lnTo>
                <a:lnTo>
                  <a:pt x="3486" y="2210"/>
                </a:lnTo>
                <a:close/>
                <a:moveTo>
                  <a:pt x="924" y="27041"/>
                </a:moveTo>
                <a:lnTo>
                  <a:pt x="352" y="27089"/>
                </a:lnTo>
                <a:lnTo>
                  <a:pt x="0" y="26632"/>
                </a:lnTo>
                <a:lnTo>
                  <a:pt x="76" y="25975"/>
                </a:lnTo>
                <a:lnTo>
                  <a:pt x="524" y="25508"/>
                </a:lnTo>
                <a:lnTo>
                  <a:pt x="1219" y="25479"/>
                </a:lnTo>
                <a:lnTo>
                  <a:pt x="1619" y="25889"/>
                </a:lnTo>
                <a:lnTo>
                  <a:pt x="1419" y="26527"/>
                </a:lnTo>
                <a:lnTo>
                  <a:pt x="924" y="2704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94EC21C6-AF88-ABC7-BE81-D4E19E84AF0E}"/>
              </a:ext>
            </a:extLst>
          </p:cNvPr>
          <p:cNvSpPr/>
          <p:nvPr/>
        </p:nvSpPr>
        <p:spPr>
          <a:xfrm>
            <a:off x="5872480" y="3312160"/>
            <a:ext cx="17319" cy="2003"/>
          </a:xfrm>
          <a:custGeom>
            <a:avLst/>
            <a:gdLst>
              <a:gd name="connsiteX0" fmla="*/ 61198 w 86144"/>
              <a:gd name="connsiteY0" fmla="*/ 58988 h 211331"/>
              <a:gd name="connsiteX1" fmla="*/ 57645 w 86144"/>
              <a:gd name="connsiteY1" fmla="*/ 58922 h 211331"/>
              <a:gd name="connsiteX2" fmla="*/ 53178 w 86144"/>
              <a:gd name="connsiteY2" fmla="*/ 59274 h 211331"/>
              <a:gd name="connsiteX3" fmla="*/ 52083 w 86144"/>
              <a:gd name="connsiteY3" fmla="*/ 60131 h 211331"/>
              <a:gd name="connsiteX4" fmla="*/ 51749 w 86144"/>
              <a:gd name="connsiteY4" fmla="*/ 62027 h 211331"/>
              <a:gd name="connsiteX5" fmla="*/ 50349 w 86144"/>
              <a:gd name="connsiteY5" fmla="*/ 65932 h 211331"/>
              <a:gd name="connsiteX6" fmla="*/ 49568 w 86144"/>
              <a:gd name="connsiteY6" fmla="*/ 67370 h 211331"/>
              <a:gd name="connsiteX7" fmla="*/ 47920 w 86144"/>
              <a:gd name="connsiteY7" fmla="*/ 69999 h 211331"/>
              <a:gd name="connsiteX8" fmla="*/ 45596 w 86144"/>
              <a:gd name="connsiteY8" fmla="*/ 73705 h 211331"/>
              <a:gd name="connsiteX9" fmla="*/ 45111 w 86144"/>
              <a:gd name="connsiteY9" fmla="*/ 74914 h 211331"/>
              <a:gd name="connsiteX10" fmla="*/ 45187 w 86144"/>
              <a:gd name="connsiteY10" fmla="*/ 76162 h 211331"/>
              <a:gd name="connsiteX11" fmla="*/ 46558 w 86144"/>
              <a:gd name="connsiteY11" fmla="*/ 81201 h 211331"/>
              <a:gd name="connsiteX12" fmla="*/ 47996 w 86144"/>
              <a:gd name="connsiteY12" fmla="*/ 86496 h 211331"/>
              <a:gd name="connsiteX13" fmla="*/ 48454 w 86144"/>
              <a:gd name="connsiteY13" fmla="*/ 88573 h 211331"/>
              <a:gd name="connsiteX14" fmla="*/ 49473 w 86144"/>
              <a:gd name="connsiteY14" fmla="*/ 95621 h 211331"/>
              <a:gd name="connsiteX15" fmla="*/ 50045 w 86144"/>
              <a:gd name="connsiteY15" fmla="*/ 100612 h 211331"/>
              <a:gd name="connsiteX16" fmla="*/ 50130 w 86144"/>
              <a:gd name="connsiteY16" fmla="*/ 103546 h 211331"/>
              <a:gd name="connsiteX17" fmla="*/ 50616 w 86144"/>
              <a:gd name="connsiteY17" fmla="*/ 107470 h 211331"/>
              <a:gd name="connsiteX18" fmla="*/ 51892 w 86144"/>
              <a:gd name="connsiteY18" fmla="*/ 109595 h 211331"/>
              <a:gd name="connsiteX19" fmla="*/ 53235 w 86144"/>
              <a:gd name="connsiteY19" fmla="*/ 110928 h 211331"/>
              <a:gd name="connsiteX20" fmla="*/ 58284 w 86144"/>
              <a:gd name="connsiteY20" fmla="*/ 111728 h 211331"/>
              <a:gd name="connsiteX21" fmla="*/ 59789 w 86144"/>
              <a:gd name="connsiteY21" fmla="*/ 112709 h 211331"/>
              <a:gd name="connsiteX22" fmla="*/ 62646 w 86144"/>
              <a:gd name="connsiteY22" fmla="*/ 115214 h 211331"/>
              <a:gd name="connsiteX23" fmla="*/ 68895 w 86144"/>
              <a:gd name="connsiteY23" fmla="*/ 122149 h 211331"/>
              <a:gd name="connsiteX24" fmla="*/ 72323 w 86144"/>
              <a:gd name="connsiteY24" fmla="*/ 126578 h 211331"/>
              <a:gd name="connsiteX25" fmla="*/ 75343 w 86144"/>
              <a:gd name="connsiteY25" fmla="*/ 130473 h 211331"/>
              <a:gd name="connsiteX26" fmla="*/ 80734 w 86144"/>
              <a:gd name="connsiteY26" fmla="*/ 137722 h 211331"/>
              <a:gd name="connsiteX27" fmla="*/ 84925 w 86144"/>
              <a:gd name="connsiteY27" fmla="*/ 143361 h 211331"/>
              <a:gd name="connsiteX28" fmla="*/ 85449 w 86144"/>
              <a:gd name="connsiteY28" fmla="*/ 148657 h 211331"/>
              <a:gd name="connsiteX29" fmla="*/ 86144 w 86144"/>
              <a:gd name="connsiteY29" fmla="*/ 149428 h 211331"/>
              <a:gd name="connsiteX30" fmla="*/ 84734 w 86144"/>
              <a:gd name="connsiteY30" fmla="*/ 153362 h 211331"/>
              <a:gd name="connsiteX31" fmla="*/ 83811 w 86144"/>
              <a:gd name="connsiteY31" fmla="*/ 159715 h 211331"/>
              <a:gd name="connsiteX32" fmla="*/ 84477 w 86144"/>
              <a:gd name="connsiteY32" fmla="*/ 163935 h 211331"/>
              <a:gd name="connsiteX33" fmla="*/ 84201 w 86144"/>
              <a:gd name="connsiteY33" fmla="*/ 171145 h 211331"/>
              <a:gd name="connsiteX34" fmla="*/ 83430 w 86144"/>
              <a:gd name="connsiteY34" fmla="*/ 178832 h 211331"/>
              <a:gd name="connsiteX35" fmla="*/ 82468 w 86144"/>
              <a:gd name="connsiteY35" fmla="*/ 181585 h 211331"/>
              <a:gd name="connsiteX36" fmla="*/ 81229 w 86144"/>
              <a:gd name="connsiteY36" fmla="*/ 182623 h 211331"/>
              <a:gd name="connsiteX37" fmla="*/ 78296 w 86144"/>
              <a:gd name="connsiteY37" fmla="*/ 183452 h 211331"/>
              <a:gd name="connsiteX38" fmla="*/ 71857 w 86144"/>
              <a:gd name="connsiteY38" fmla="*/ 184413 h 211331"/>
              <a:gd name="connsiteX39" fmla="*/ 70895 w 86144"/>
              <a:gd name="connsiteY39" fmla="*/ 185318 h 211331"/>
              <a:gd name="connsiteX40" fmla="*/ 70066 w 86144"/>
              <a:gd name="connsiteY40" fmla="*/ 186814 h 211331"/>
              <a:gd name="connsiteX41" fmla="*/ 68761 w 86144"/>
              <a:gd name="connsiteY41" fmla="*/ 190367 h 211331"/>
              <a:gd name="connsiteX42" fmla="*/ 67227 w 86144"/>
              <a:gd name="connsiteY42" fmla="*/ 193948 h 211331"/>
              <a:gd name="connsiteX43" fmla="*/ 66742 w 86144"/>
              <a:gd name="connsiteY43" fmla="*/ 195482 h 211331"/>
              <a:gd name="connsiteX44" fmla="*/ 67037 w 86144"/>
              <a:gd name="connsiteY44" fmla="*/ 195844 h 211331"/>
              <a:gd name="connsiteX45" fmla="*/ 68418 w 86144"/>
              <a:gd name="connsiteY45" fmla="*/ 197672 h 211331"/>
              <a:gd name="connsiteX46" fmla="*/ 69790 w 86144"/>
              <a:gd name="connsiteY46" fmla="*/ 202349 h 211331"/>
              <a:gd name="connsiteX47" fmla="*/ 70038 w 86144"/>
              <a:gd name="connsiteY47" fmla="*/ 210379 h 211331"/>
              <a:gd name="connsiteX48" fmla="*/ 69561 w 86144"/>
              <a:gd name="connsiteY48" fmla="*/ 210979 h 211331"/>
              <a:gd name="connsiteX49" fmla="*/ 67656 w 86144"/>
              <a:gd name="connsiteY49" fmla="*/ 211331 h 211331"/>
              <a:gd name="connsiteX50" fmla="*/ 65608 w 86144"/>
              <a:gd name="connsiteY50" fmla="*/ 211226 h 211331"/>
              <a:gd name="connsiteX51" fmla="*/ 64761 w 86144"/>
              <a:gd name="connsiteY51" fmla="*/ 210769 h 211331"/>
              <a:gd name="connsiteX52" fmla="*/ 63998 w 86144"/>
              <a:gd name="connsiteY52" fmla="*/ 209874 h 211331"/>
              <a:gd name="connsiteX53" fmla="*/ 63446 w 86144"/>
              <a:gd name="connsiteY53" fmla="*/ 208159 h 211331"/>
              <a:gd name="connsiteX54" fmla="*/ 64789 w 86144"/>
              <a:gd name="connsiteY54" fmla="*/ 206969 h 211331"/>
              <a:gd name="connsiteX55" fmla="*/ 65265 w 86144"/>
              <a:gd name="connsiteY55" fmla="*/ 204873 h 211331"/>
              <a:gd name="connsiteX56" fmla="*/ 64408 w 86144"/>
              <a:gd name="connsiteY56" fmla="*/ 203083 h 211331"/>
              <a:gd name="connsiteX57" fmla="*/ 62684 w 86144"/>
              <a:gd name="connsiteY57" fmla="*/ 202682 h 211331"/>
              <a:gd name="connsiteX58" fmla="*/ 60493 w 86144"/>
              <a:gd name="connsiteY58" fmla="*/ 201035 h 211331"/>
              <a:gd name="connsiteX59" fmla="*/ 55826 w 86144"/>
              <a:gd name="connsiteY59" fmla="*/ 195672 h 211331"/>
              <a:gd name="connsiteX60" fmla="*/ 51921 w 86144"/>
              <a:gd name="connsiteY60" fmla="*/ 191910 h 211331"/>
              <a:gd name="connsiteX61" fmla="*/ 49654 w 86144"/>
              <a:gd name="connsiteY61" fmla="*/ 188795 h 211331"/>
              <a:gd name="connsiteX62" fmla="*/ 47340 w 86144"/>
              <a:gd name="connsiteY62" fmla="*/ 187557 h 211331"/>
              <a:gd name="connsiteX63" fmla="*/ 46673 w 86144"/>
              <a:gd name="connsiteY63" fmla="*/ 186795 h 211331"/>
              <a:gd name="connsiteX64" fmla="*/ 46111 w 86144"/>
              <a:gd name="connsiteY64" fmla="*/ 185480 h 211331"/>
              <a:gd name="connsiteX65" fmla="*/ 46101 w 86144"/>
              <a:gd name="connsiteY65" fmla="*/ 183585 h 211331"/>
              <a:gd name="connsiteX66" fmla="*/ 46311 w 86144"/>
              <a:gd name="connsiteY66" fmla="*/ 182194 h 211331"/>
              <a:gd name="connsiteX67" fmla="*/ 45587 w 86144"/>
              <a:gd name="connsiteY67" fmla="*/ 180623 h 211331"/>
              <a:gd name="connsiteX68" fmla="*/ 43244 w 86144"/>
              <a:gd name="connsiteY68" fmla="*/ 178203 h 211331"/>
              <a:gd name="connsiteX69" fmla="*/ 42177 w 86144"/>
              <a:gd name="connsiteY69" fmla="*/ 176860 h 211331"/>
              <a:gd name="connsiteX70" fmla="*/ 42120 w 86144"/>
              <a:gd name="connsiteY70" fmla="*/ 175260 h 211331"/>
              <a:gd name="connsiteX71" fmla="*/ 43110 w 86144"/>
              <a:gd name="connsiteY71" fmla="*/ 173717 h 211331"/>
              <a:gd name="connsiteX72" fmla="*/ 45111 w 86144"/>
              <a:gd name="connsiteY72" fmla="*/ 171831 h 211331"/>
              <a:gd name="connsiteX73" fmla="*/ 46625 w 86144"/>
              <a:gd name="connsiteY73" fmla="*/ 168012 h 211331"/>
              <a:gd name="connsiteX74" fmla="*/ 47168 w 86144"/>
              <a:gd name="connsiteY74" fmla="*/ 165545 h 211331"/>
              <a:gd name="connsiteX75" fmla="*/ 49997 w 86144"/>
              <a:gd name="connsiteY75" fmla="*/ 160582 h 211331"/>
              <a:gd name="connsiteX76" fmla="*/ 50388 w 86144"/>
              <a:gd name="connsiteY76" fmla="*/ 156277 h 211331"/>
              <a:gd name="connsiteX77" fmla="*/ 50445 w 86144"/>
              <a:gd name="connsiteY77" fmla="*/ 152838 h 211331"/>
              <a:gd name="connsiteX78" fmla="*/ 50273 w 86144"/>
              <a:gd name="connsiteY78" fmla="*/ 150266 h 211331"/>
              <a:gd name="connsiteX79" fmla="*/ 49549 w 86144"/>
              <a:gd name="connsiteY79" fmla="*/ 144999 h 211331"/>
              <a:gd name="connsiteX80" fmla="*/ 49044 w 86144"/>
              <a:gd name="connsiteY80" fmla="*/ 141361 h 211331"/>
              <a:gd name="connsiteX81" fmla="*/ 45558 w 86144"/>
              <a:gd name="connsiteY81" fmla="*/ 136598 h 211331"/>
              <a:gd name="connsiteX82" fmla="*/ 44425 w 86144"/>
              <a:gd name="connsiteY82" fmla="*/ 136150 h 211331"/>
              <a:gd name="connsiteX83" fmla="*/ 41120 w 86144"/>
              <a:gd name="connsiteY83" fmla="*/ 136570 h 211331"/>
              <a:gd name="connsiteX84" fmla="*/ 38262 w 86144"/>
              <a:gd name="connsiteY84" fmla="*/ 137265 h 211331"/>
              <a:gd name="connsiteX85" fmla="*/ 36862 w 86144"/>
              <a:gd name="connsiteY85" fmla="*/ 138255 h 211331"/>
              <a:gd name="connsiteX86" fmla="*/ 34738 w 86144"/>
              <a:gd name="connsiteY86" fmla="*/ 138303 h 211331"/>
              <a:gd name="connsiteX87" fmla="*/ 29166 w 86144"/>
              <a:gd name="connsiteY87" fmla="*/ 139132 h 211331"/>
              <a:gd name="connsiteX88" fmla="*/ 27413 w 86144"/>
              <a:gd name="connsiteY88" fmla="*/ 139484 h 211331"/>
              <a:gd name="connsiteX89" fmla="*/ 26404 w 86144"/>
              <a:gd name="connsiteY89" fmla="*/ 140341 h 211331"/>
              <a:gd name="connsiteX90" fmla="*/ 25813 w 86144"/>
              <a:gd name="connsiteY90" fmla="*/ 140522 h 211331"/>
              <a:gd name="connsiteX91" fmla="*/ 22307 w 86144"/>
              <a:gd name="connsiteY91" fmla="*/ 136846 h 211331"/>
              <a:gd name="connsiteX92" fmla="*/ 19231 w 86144"/>
              <a:gd name="connsiteY92" fmla="*/ 132874 h 211331"/>
              <a:gd name="connsiteX93" fmla="*/ 15317 w 86144"/>
              <a:gd name="connsiteY93" fmla="*/ 126130 h 211331"/>
              <a:gd name="connsiteX94" fmla="*/ 14202 w 86144"/>
              <a:gd name="connsiteY94" fmla="*/ 125321 h 211331"/>
              <a:gd name="connsiteX95" fmla="*/ 12773 w 86144"/>
              <a:gd name="connsiteY95" fmla="*/ 123339 h 211331"/>
              <a:gd name="connsiteX96" fmla="*/ 11582 w 86144"/>
              <a:gd name="connsiteY96" fmla="*/ 123835 h 211331"/>
              <a:gd name="connsiteX97" fmla="*/ 9944 w 86144"/>
              <a:gd name="connsiteY97" fmla="*/ 125225 h 211331"/>
              <a:gd name="connsiteX98" fmla="*/ 9058 w 86144"/>
              <a:gd name="connsiteY98" fmla="*/ 125606 h 211331"/>
              <a:gd name="connsiteX99" fmla="*/ 8601 w 86144"/>
              <a:gd name="connsiteY99" fmla="*/ 125568 h 211331"/>
              <a:gd name="connsiteX100" fmla="*/ 8306 w 86144"/>
              <a:gd name="connsiteY100" fmla="*/ 125216 h 211331"/>
              <a:gd name="connsiteX101" fmla="*/ 7944 w 86144"/>
              <a:gd name="connsiteY101" fmla="*/ 124330 h 211331"/>
              <a:gd name="connsiteX102" fmla="*/ 6677 w 86144"/>
              <a:gd name="connsiteY102" fmla="*/ 121787 h 211331"/>
              <a:gd name="connsiteX103" fmla="*/ 5258 w 86144"/>
              <a:gd name="connsiteY103" fmla="*/ 119967 h 211331"/>
              <a:gd name="connsiteX104" fmla="*/ 3753 w 86144"/>
              <a:gd name="connsiteY104" fmla="*/ 119262 h 211331"/>
              <a:gd name="connsiteX105" fmla="*/ 2524 w 86144"/>
              <a:gd name="connsiteY105" fmla="*/ 118424 h 211331"/>
              <a:gd name="connsiteX106" fmla="*/ 3067 w 86144"/>
              <a:gd name="connsiteY106" fmla="*/ 117615 h 211331"/>
              <a:gd name="connsiteX107" fmla="*/ 3639 w 86144"/>
              <a:gd name="connsiteY107" fmla="*/ 117034 h 211331"/>
              <a:gd name="connsiteX108" fmla="*/ 3391 w 86144"/>
              <a:gd name="connsiteY108" fmla="*/ 116434 h 211331"/>
              <a:gd name="connsiteX109" fmla="*/ 2705 w 86144"/>
              <a:gd name="connsiteY109" fmla="*/ 115557 h 211331"/>
              <a:gd name="connsiteX110" fmla="*/ 38 w 86144"/>
              <a:gd name="connsiteY110" fmla="*/ 114290 h 211331"/>
              <a:gd name="connsiteX111" fmla="*/ 0 w 86144"/>
              <a:gd name="connsiteY111" fmla="*/ 113747 h 211331"/>
              <a:gd name="connsiteX112" fmla="*/ 2353 w 86144"/>
              <a:gd name="connsiteY112" fmla="*/ 112652 h 211331"/>
              <a:gd name="connsiteX113" fmla="*/ 3839 w 86144"/>
              <a:gd name="connsiteY113" fmla="*/ 111347 h 211331"/>
              <a:gd name="connsiteX114" fmla="*/ 4849 w 86144"/>
              <a:gd name="connsiteY114" fmla="*/ 110099 h 211331"/>
              <a:gd name="connsiteX115" fmla="*/ 6125 w 86144"/>
              <a:gd name="connsiteY115" fmla="*/ 107366 h 211331"/>
              <a:gd name="connsiteX116" fmla="*/ 7163 w 86144"/>
              <a:gd name="connsiteY116" fmla="*/ 104642 h 211331"/>
              <a:gd name="connsiteX117" fmla="*/ 7944 w 86144"/>
              <a:gd name="connsiteY117" fmla="*/ 103756 h 211331"/>
              <a:gd name="connsiteX118" fmla="*/ 8211 w 86144"/>
              <a:gd name="connsiteY118" fmla="*/ 101956 h 211331"/>
              <a:gd name="connsiteX119" fmla="*/ 8030 w 86144"/>
              <a:gd name="connsiteY119" fmla="*/ 99927 h 211331"/>
              <a:gd name="connsiteX120" fmla="*/ 8554 w 86144"/>
              <a:gd name="connsiteY120" fmla="*/ 97336 h 211331"/>
              <a:gd name="connsiteX121" fmla="*/ 8801 w 86144"/>
              <a:gd name="connsiteY121" fmla="*/ 94888 h 211331"/>
              <a:gd name="connsiteX122" fmla="*/ 8011 w 86144"/>
              <a:gd name="connsiteY122" fmla="*/ 93936 h 211331"/>
              <a:gd name="connsiteX123" fmla="*/ 7344 w 86144"/>
              <a:gd name="connsiteY123" fmla="*/ 92288 h 211331"/>
              <a:gd name="connsiteX124" fmla="*/ 8134 w 86144"/>
              <a:gd name="connsiteY124" fmla="*/ 89487 h 211331"/>
              <a:gd name="connsiteX125" fmla="*/ 9373 w 86144"/>
              <a:gd name="connsiteY125" fmla="*/ 87554 h 211331"/>
              <a:gd name="connsiteX126" fmla="*/ 15307 w 86144"/>
              <a:gd name="connsiteY126" fmla="*/ 85544 h 211331"/>
              <a:gd name="connsiteX127" fmla="*/ 19441 w 86144"/>
              <a:gd name="connsiteY127" fmla="*/ 83725 h 211331"/>
              <a:gd name="connsiteX128" fmla="*/ 20317 w 86144"/>
              <a:gd name="connsiteY128" fmla="*/ 82934 h 211331"/>
              <a:gd name="connsiteX129" fmla="*/ 21717 w 86144"/>
              <a:gd name="connsiteY129" fmla="*/ 81382 h 211331"/>
              <a:gd name="connsiteX130" fmla="*/ 22498 w 86144"/>
              <a:gd name="connsiteY130" fmla="*/ 79867 h 211331"/>
              <a:gd name="connsiteX131" fmla="*/ 21936 w 86144"/>
              <a:gd name="connsiteY131" fmla="*/ 79420 h 211331"/>
              <a:gd name="connsiteX132" fmla="*/ 18688 w 86144"/>
              <a:gd name="connsiteY132" fmla="*/ 79381 h 211331"/>
              <a:gd name="connsiteX133" fmla="*/ 17888 w 86144"/>
              <a:gd name="connsiteY133" fmla="*/ 78800 h 211331"/>
              <a:gd name="connsiteX134" fmla="*/ 15545 w 86144"/>
              <a:gd name="connsiteY134" fmla="*/ 73476 h 211331"/>
              <a:gd name="connsiteX135" fmla="*/ 16840 w 86144"/>
              <a:gd name="connsiteY135" fmla="*/ 67380 h 211331"/>
              <a:gd name="connsiteX136" fmla="*/ 16955 w 86144"/>
              <a:gd name="connsiteY136" fmla="*/ 64989 h 211331"/>
              <a:gd name="connsiteX137" fmla="*/ 16926 w 86144"/>
              <a:gd name="connsiteY137" fmla="*/ 62017 h 211331"/>
              <a:gd name="connsiteX138" fmla="*/ 16516 w 86144"/>
              <a:gd name="connsiteY138" fmla="*/ 59855 h 211331"/>
              <a:gd name="connsiteX139" fmla="*/ 15488 w 86144"/>
              <a:gd name="connsiteY139" fmla="*/ 58950 h 211331"/>
              <a:gd name="connsiteX140" fmla="*/ 14859 w 86144"/>
              <a:gd name="connsiteY140" fmla="*/ 57788 h 211331"/>
              <a:gd name="connsiteX141" fmla="*/ 15030 w 86144"/>
              <a:gd name="connsiteY141" fmla="*/ 54616 h 211331"/>
              <a:gd name="connsiteX142" fmla="*/ 15983 w 86144"/>
              <a:gd name="connsiteY142" fmla="*/ 54235 h 211331"/>
              <a:gd name="connsiteX143" fmla="*/ 18040 w 86144"/>
              <a:gd name="connsiteY143" fmla="*/ 50044 h 211331"/>
              <a:gd name="connsiteX144" fmla="*/ 18955 w 86144"/>
              <a:gd name="connsiteY144" fmla="*/ 47577 h 211331"/>
              <a:gd name="connsiteX145" fmla="*/ 17859 w 86144"/>
              <a:gd name="connsiteY145" fmla="*/ 45606 h 211331"/>
              <a:gd name="connsiteX146" fmla="*/ 16650 w 86144"/>
              <a:gd name="connsiteY146" fmla="*/ 42796 h 211331"/>
              <a:gd name="connsiteX147" fmla="*/ 16097 w 86144"/>
              <a:gd name="connsiteY147" fmla="*/ 41005 h 211331"/>
              <a:gd name="connsiteX148" fmla="*/ 15793 w 86144"/>
              <a:gd name="connsiteY148" fmla="*/ 40415 h 211331"/>
              <a:gd name="connsiteX149" fmla="*/ 16631 w 86144"/>
              <a:gd name="connsiteY149" fmla="*/ 39310 h 211331"/>
              <a:gd name="connsiteX150" fmla="*/ 18022 w 86144"/>
              <a:gd name="connsiteY150" fmla="*/ 38243 h 211331"/>
              <a:gd name="connsiteX151" fmla="*/ 19584 w 86144"/>
              <a:gd name="connsiteY151" fmla="*/ 37948 h 211331"/>
              <a:gd name="connsiteX152" fmla="*/ 21231 w 86144"/>
              <a:gd name="connsiteY152" fmla="*/ 37443 h 211331"/>
              <a:gd name="connsiteX153" fmla="*/ 26422 w 86144"/>
              <a:gd name="connsiteY153" fmla="*/ 32242 h 211331"/>
              <a:gd name="connsiteX154" fmla="*/ 26489 w 86144"/>
              <a:gd name="connsiteY154" fmla="*/ 31232 h 211331"/>
              <a:gd name="connsiteX155" fmla="*/ 25546 w 86144"/>
              <a:gd name="connsiteY155" fmla="*/ 29489 h 211331"/>
              <a:gd name="connsiteX156" fmla="*/ 23603 w 86144"/>
              <a:gd name="connsiteY156" fmla="*/ 26861 h 211331"/>
              <a:gd name="connsiteX157" fmla="*/ 23174 w 86144"/>
              <a:gd name="connsiteY157" fmla="*/ 25794 h 211331"/>
              <a:gd name="connsiteX158" fmla="*/ 22946 w 86144"/>
              <a:gd name="connsiteY158" fmla="*/ 22631 h 211331"/>
              <a:gd name="connsiteX159" fmla="*/ 22174 w 86144"/>
              <a:gd name="connsiteY159" fmla="*/ 21689 h 211331"/>
              <a:gd name="connsiteX160" fmla="*/ 19326 w 86144"/>
              <a:gd name="connsiteY160" fmla="*/ 19564 h 211331"/>
              <a:gd name="connsiteX161" fmla="*/ 17136 w 86144"/>
              <a:gd name="connsiteY161" fmla="*/ 17326 h 211331"/>
              <a:gd name="connsiteX162" fmla="*/ 17822 w 86144"/>
              <a:gd name="connsiteY162" fmla="*/ 15059 h 211331"/>
              <a:gd name="connsiteX163" fmla="*/ 18193 w 86144"/>
              <a:gd name="connsiteY163" fmla="*/ 12583 h 211331"/>
              <a:gd name="connsiteX164" fmla="*/ 17107 w 86144"/>
              <a:gd name="connsiteY164" fmla="*/ 11221 h 211331"/>
              <a:gd name="connsiteX165" fmla="*/ 15497 w 86144"/>
              <a:gd name="connsiteY165" fmla="*/ 9811 h 211331"/>
              <a:gd name="connsiteX166" fmla="*/ 14497 w 86144"/>
              <a:gd name="connsiteY166" fmla="*/ 7753 h 211331"/>
              <a:gd name="connsiteX167" fmla="*/ 14040 w 86144"/>
              <a:gd name="connsiteY167" fmla="*/ 6220 h 211331"/>
              <a:gd name="connsiteX168" fmla="*/ 12773 w 86144"/>
              <a:gd name="connsiteY168" fmla="*/ 5610 h 211331"/>
              <a:gd name="connsiteX169" fmla="*/ 11602 w 86144"/>
              <a:gd name="connsiteY169" fmla="*/ 5591 h 211331"/>
              <a:gd name="connsiteX170" fmla="*/ 10744 w 86144"/>
              <a:gd name="connsiteY170" fmla="*/ 6544 h 211331"/>
              <a:gd name="connsiteX171" fmla="*/ 9820 w 86144"/>
              <a:gd name="connsiteY171" fmla="*/ 6458 h 211331"/>
              <a:gd name="connsiteX172" fmla="*/ 8697 w 86144"/>
              <a:gd name="connsiteY172" fmla="*/ 6125 h 211331"/>
              <a:gd name="connsiteX173" fmla="*/ 8325 w 86144"/>
              <a:gd name="connsiteY173" fmla="*/ 4801 h 211331"/>
              <a:gd name="connsiteX174" fmla="*/ 8258 w 86144"/>
              <a:gd name="connsiteY174" fmla="*/ 3372 h 211331"/>
              <a:gd name="connsiteX175" fmla="*/ 7487 w 86144"/>
              <a:gd name="connsiteY175" fmla="*/ 2400 h 211331"/>
              <a:gd name="connsiteX176" fmla="*/ 6744 w 86144"/>
              <a:gd name="connsiteY176" fmla="*/ 1048 h 211331"/>
              <a:gd name="connsiteX177" fmla="*/ 6648 w 86144"/>
              <a:gd name="connsiteY177" fmla="*/ 333 h 211331"/>
              <a:gd name="connsiteX178" fmla="*/ 7115 w 86144"/>
              <a:gd name="connsiteY178" fmla="*/ 124 h 211331"/>
              <a:gd name="connsiteX179" fmla="*/ 8097 w 86144"/>
              <a:gd name="connsiteY179" fmla="*/ 0 h 211331"/>
              <a:gd name="connsiteX180" fmla="*/ 12278 w 86144"/>
              <a:gd name="connsiteY180" fmla="*/ 2715 h 211331"/>
              <a:gd name="connsiteX181" fmla="*/ 14811 w 86144"/>
              <a:gd name="connsiteY181" fmla="*/ 2838 h 211331"/>
              <a:gd name="connsiteX182" fmla="*/ 17631 w 86144"/>
              <a:gd name="connsiteY182" fmla="*/ 3343 h 211331"/>
              <a:gd name="connsiteX183" fmla="*/ 20041 w 86144"/>
              <a:gd name="connsiteY183" fmla="*/ 5734 h 211331"/>
              <a:gd name="connsiteX184" fmla="*/ 21288 w 86144"/>
              <a:gd name="connsiteY184" fmla="*/ 6048 h 211331"/>
              <a:gd name="connsiteX185" fmla="*/ 22879 w 86144"/>
              <a:gd name="connsiteY185" fmla="*/ 5715 h 211331"/>
              <a:gd name="connsiteX186" fmla="*/ 27432 w 86144"/>
              <a:gd name="connsiteY186" fmla="*/ 5467 h 211331"/>
              <a:gd name="connsiteX187" fmla="*/ 29261 w 86144"/>
              <a:gd name="connsiteY187" fmla="*/ 5810 h 211331"/>
              <a:gd name="connsiteX188" fmla="*/ 31614 w 86144"/>
              <a:gd name="connsiteY188" fmla="*/ 7210 h 211331"/>
              <a:gd name="connsiteX189" fmla="*/ 32538 w 86144"/>
              <a:gd name="connsiteY189" fmla="*/ 7401 h 211331"/>
              <a:gd name="connsiteX190" fmla="*/ 34014 w 86144"/>
              <a:gd name="connsiteY190" fmla="*/ 7458 h 211331"/>
              <a:gd name="connsiteX191" fmla="*/ 34271 w 86144"/>
              <a:gd name="connsiteY191" fmla="*/ 7077 h 211331"/>
              <a:gd name="connsiteX192" fmla="*/ 34423 w 86144"/>
              <a:gd name="connsiteY192" fmla="*/ 6248 h 211331"/>
              <a:gd name="connsiteX193" fmla="*/ 34167 w 86144"/>
              <a:gd name="connsiteY193" fmla="*/ 4572 h 211331"/>
              <a:gd name="connsiteX194" fmla="*/ 34500 w 86144"/>
              <a:gd name="connsiteY194" fmla="*/ 3667 h 211331"/>
              <a:gd name="connsiteX195" fmla="*/ 35395 w 86144"/>
              <a:gd name="connsiteY195" fmla="*/ 2686 h 211331"/>
              <a:gd name="connsiteX196" fmla="*/ 37881 w 86144"/>
              <a:gd name="connsiteY196" fmla="*/ 3829 h 211331"/>
              <a:gd name="connsiteX197" fmla="*/ 44091 w 86144"/>
              <a:gd name="connsiteY197" fmla="*/ 9049 h 211331"/>
              <a:gd name="connsiteX198" fmla="*/ 44282 w 86144"/>
              <a:gd name="connsiteY198" fmla="*/ 9725 h 211331"/>
              <a:gd name="connsiteX199" fmla="*/ 48244 w 86144"/>
              <a:gd name="connsiteY199" fmla="*/ 14907 h 211331"/>
              <a:gd name="connsiteX200" fmla="*/ 49530 w 86144"/>
              <a:gd name="connsiteY200" fmla="*/ 17098 h 211331"/>
              <a:gd name="connsiteX201" fmla="*/ 49530 w 86144"/>
              <a:gd name="connsiteY201" fmla="*/ 18259 h 211331"/>
              <a:gd name="connsiteX202" fmla="*/ 50749 w 86144"/>
              <a:gd name="connsiteY202" fmla="*/ 22793 h 211331"/>
              <a:gd name="connsiteX203" fmla="*/ 51016 w 86144"/>
              <a:gd name="connsiteY203" fmla="*/ 24917 h 211331"/>
              <a:gd name="connsiteX204" fmla="*/ 50740 w 86144"/>
              <a:gd name="connsiteY204" fmla="*/ 26537 h 211331"/>
              <a:gd name="connsiteX205" fmla="*/ 50788 w 86144"/>
              <a:gd name="connsiteY205" fmla="*/ 27832 h 211331"/>
              <a:gd name="connsiteX206" fmla="*/ 51264 w 86144"/>
              <a:gd name="connsiteY206" fmla="*/ 29680 h 211331"/>
              <a:gd name="connsiteX207" fmla="*/ 51102 w 86144"/>
              <a:gd name="connsiteY207" fmla="*/ 30461 h 211331"/>
              <a:gd name="connsiteX208" fmla="*/ 52511 w 86144"/>
              <a:gd name="connsiteY208" fmla="*/ 33176 h 211331"/>
              <a:gd name="connsiteX209" fmla="*/ 53187 w 86144"/>
              <a:gd name="connsiteY209" fmla="*/ 35462 h 211331"/>
              <a:gd name="connsiteX210" fmla="*/ 53330 w 86144"/>
              <a:gd name="connsiteY210" fmla="*/ 37690 h 211331"/>
              <a:gd name="connsiteX211" fmla="*/ 52930 w 86144"/>
              <a:gd name="connsiteY211" fmla="*/ 39872 h 211331"/>
              <a:gd name="connsiteX212" fmla="*/ 51683 w 86144"/>
              <a:gd name="connsiteY212" fmla="*/ 43044 h 211331"/>
              <a:gd name="connsiteX213" fmla="*/ 51473 w 86144"/>
              <a:gd name="connsiteY213" fmla="*/ 44320 h 211331"/>
              <a:gd name="connsiteX214" fmla="*/ 51749 w 86144"/>
              <a:gd name="connsiteY214" fmla="*/ 45482 h 211331"/>
              <a:gd name="connsiteX215" fmla="*/ 52559 w 86144"/>
              <a:gd name="connsiteY215" fmla="*/ 46749 h 211331"/>
              <a:gd name="connsiteX216" fmla="*/ 53902 w 86144"/>
              <a:gd name="connsiteY216" fmla="*/ 48111 h 211331"/>
              <a:gd name="connsiteX217" fmla="*/ 54912 w 86144"/>
              <a:gd name="connsiteY217" fmla="*/ 49749 h 211331"/>
              <a:gd name="connsiteX218" fmla="*/ 55598 w 86144"/>
              <a:gd name="connsiteY218" fmla="*/ 51683 h 211331"/>
              <a:gd name="connsiteX219" fmla="*/ 56179 w 86144"/>
              <a:gd name="connsiteY219" fmla="*/ 52559 h 211331"/>
              <a:gd name="connsiteX220" fmla="*/ 56902 w 86144"/>
              <a:gd name="connsiteY220" fmla="*/ 52540 h 211331"/>
              <a:gd name="connsiteX221" fmla="*/ 58236 w 86144"/>
              <a:gd name="connsiteY221" fmla="*/ 52835 h 211331"/>
              <a:gd name="connsiteX222" fmla="*/ 59303 w 86144"/>
              <a:gd name="connsiteY222" fmla="*/ 53969 h 211331"/>
              <a:gd name="connsiteX223" fmla="*/ 60541 w 86144"/>
              <a:gd name="connsiteY223" fmla="*/ 55864 h 211331"/>
              <a:gd name="connsiteX224" fmla="*/ 60950 w 86144"/>
              <a:gd name="connsiteY224" fmla="*/ 58045 h 211331"/>
              <a:gd name="connsiteX225" fmla="*/ 61198 w 86144"/>
              <a:gd name="connsiteY225" fmla="*/ 58988 h 211331"/>
              <a:gd name="connsiteX226" fmla="*/ 52702 w 86144"/>
              <a:gd name="connsiteY226" fmla="*/ 70818 h 211331"/>
              <a:gd name="connsiteX227" fmla="*/ 52168 w 86144"/>
              <a:gd name="connsiteY227" fmla="*/ 72257 h 211331"/>
              <a:gd name="connsiteX228" fmla="*/ 51064 w 86144"/>
              <a:gd name="connsiteY228" fmla="*/ 72237 h 211331"/>
              <a:gd name="connsiteX229" fmla="*/ 50025 w 86144"/>
              <a:gd name="connsiteY229" fmla="*/ 70961 h 211331"/>
              <a:gd name="connsiteX230" fmla="*/ 50359 w 86144"/>
              <a:gd name="connsiteY230" fmla="*/ 69971 h 211331"/>
              <a:gd name="connsiteX231" fmla="*/ 51359 w 86144"/>
              <a:gd name="connsiteY231" fmla="*/ 69666 h 211331"/>
              <a:gd name="connsiteX232" fmla="*/ 52235 w 86144"/>
              <a:gd name="connsiteY232" fmla="*/ 70037 h 211331"/>
              <a:gd name="connsiteX233" fmla="*/ 52702 w 86144"/>
              <a:gd name="connsiteY233" fmla="*/ 70818 h 211331"/>
              <a:gd name="connsiteX234" fmla="*/ 54779 w 86144"/>
              <a:gd name="connsiteY234" fmla="*/ 73447 h 211331"/>
              <a:gd name="connsiteX235" fmla="*/ 53836 w 86144"/>
              <a:gd name="connsiteY235" fmla="*/ 73666 h 211331"/>
              <a:gd name="connsiteX236" fmla="*/ 53245 w 86144"/>
              <a:gd name="connsiteY236" fmla="*/ 73181 h 211331"/>
              <a:gd name="connsiteX237" fmla="*/ 53387 w 86144"/>
              <a:gd name="connsiteY237" fmla="*/ 71733 h 211331"/>
              <a:gd name="connsiteX238" fmla="*/ 53721 w 86144"/>
              <a:gd name="connsiteY238" fmla="*/ 70685 h 211331"/>
              <a:gd name="connsiteX239" fmla="*/ 54655 w 86144"/>
              <a:gd name="connsiteY239" fmla="*/ 70523 h 211331"/>
              <a:gd name="connsiteX240" fmla="*/ 55302 w 86144"/>
              <a:gd name="connsiteY240" fmla="*/ 70799 h 211331"/>
              <a:gd name="connsiteX241" fmla="*/ 55750 w 86144"/>
              <a:gd name="connsiteY241" fmla="*/ 71276 h 211331"/>
              <a:gd name="connsiteX242" fmla="*/ 55759 w 86144"/>
              <a:gd name="connsiteY242" fmla="*/ 72047 h 211331"/>
              <a:gd name="connsiteX243" fmla="*/ 55483 w 86144"/>
              <a:gd name="connsiteY243" fmla="*/ 72838 h 211331"/>
              <a:gd name="connsiteX244" fmla="*/ 54779 w 86144"/>
              <a:gd name="connsiteY244" fmla="*/ 73447 h 21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86144" h="211331">
                <a:moveTo>
                  <a:pt x="61198" y="58988"/>
                </a:moveTo>
                <a:lnTo>
                  <a:pt x="57645" y="58922"/>
                </a:lnTo>
                <a:lnTo>
                  <a:pt x="53178" y="59274"/>
                </a:lnTo>
                <a:lnTo>
                  <a:pt x="52083" y="60131"/>
                </a:lnTo>
                <a:lnTo>
                  <a:pt x="51749" y="62027"/>
                </a:lnTo>
                <a:lnTo>
                  <a:pt x="50349" y="65932"/>
                </a:lnTo>
                <a:lnTo>
                  <a:pt x="49568" y="67370"/>
                </a:lnTo>
                <a:lnTo>
                  <a:pt x="47920" y="69999"/>
                </a:lnTo>
                <a:lnTo>
                  <a:pt x="45596" y="73705"/>
                </a:lnTo>
                <a:lnTo>
                  <a:pt x="45111" y="74914"/>
                </a:lnTo>
                <a:lnTo>
                  <a:pt x="45187" y="76162"/>
                </a:lnTo>
                <a:lnTo>
                  <a:pt x="46558" y="81201"/>
                </a:lnTo>
                <a:lnTo>
                  <a:pt x="47996" y="86496"/>
                </a:lnTo>
                <a:lnTo>
                  <a:pt x="48454" y="88573"/>
                </a:lnTo>
                <a:lnTo>
                  <a:pt x="49473" y="95621"/>
                </a:lnTo>
                <a:lnTo>
                  <a:pt x="50045" y="100612"/>
                </a:lnTo>
                <a:lnTo>
                  <a:pt x="50130" y="103546"/>
                </a:lnTo>
                <a:lnTo>
                  <a:pt x="50616" y="107470"/>
                </a:lnTo>
                <a:lnTo>
                  <a:pt x="51892" y="109595"/>
                </a:lnTo>
                <a:lnTo>
                  <a:pt x="53235" y="110928"/>
                </a:lnTo>
                <a:lnTo>
                  <a:pt x="58284" y="111728"/>
                </a:lnTo>
                <a:lnTo>
                  <a:pt x="59789" y="112709"/>
                </a:lnTo>
                <a:lnTo>
                  <a:pt x="62646" y="115214"/>
                </a:lnTo>
                <a:lnTo>
                  <a:pt x="68895" y="122149"/>
                </a:lnTo>
                <a:lnTo>
                  <a:pt x="72323" y="126578"/>
                </a:lnTo>
                <a:lnTo>
                  <a:pt x="75343" y="130473"/>
                </a:lnTo>
                <a:lnTo>
                  <a:pt x="80734" y="137722"/>
                </a:lnTo>
                <a:lnTo>
                  <a:pt x="84925" y="143361"/>
                </a:lnTo>
                <a:lnTo>
                  <a:pt x="85449" y="148657"/>
                </a:lnTo>
                <a:lnTo>
                  <a:pt x="86144" y="149428"/>
                </a:lnTo>
                <a:lnTo>
                  <a:pt x="84734" y="153362"/>
                </a:lnTo>
                <a:lnTo>
                  <a:pt x="83811" y="159715"/>
                </a:lnTo>
                <a:lnTo>
                  <a:pt x="84477" y="163935"/>
                </a:lnTo>
                <a:lnTo>
                  <a:pt x="84201" y="171145"/>
                </a:lnTo>
                <a:lnTo>
                  <a:pt x="83430" y="178832"/>
                </a:lnTo>
                <a:lnTo>
                  <a:pt x="82468" y="181585"/>
                </a:lnTo>
                <a:lnTo>
                  <a:pt x="81229" y="182623"/>
                </a:lnTo>
                <a:lnTo>
                  <a:pt x="78296" y="183452"/>
                </a:lnTo>
                <a:lnTo>
                  <a:pt x="71857" y="184413"/>
                </a:lnTo>
                <a:lnTo>
                  <a:pt x="70895" y="185318"/>
                </a:lnTo>
                <a:lnTo>
                  <a:pt x="70066" y="186814"/>
                </a:lnTo>
                <a:lnTo>
                  <a:pt x="68761" y="190367"/>
                </a:lnTo>
                <a:lnTo>
                  <a:pt x="67227" y="193948"/>
                </a:lnTo>
                <a:lnTo>
                  <a:pt x="66742" y="195482"/>
                </a:lnTo>
                <a:lnTo>
                  <a:pt x="67037" y="195844"/>
                </a:lnTo>
                <a:lnTo>
                  <a:pt x="68418" y="197672"/>
                </a:lnTo>
                <a:lnTo>
                  <a:pt x="69790" y="202349"/>
                </a:lnTo>
                <a:lnTo>
                  <a:pt x="70038" y="210379"/>
                </a:lnTo>
                <a:lnTo>
                  <a:pt x="69561" y="210979"/>
                </a:lnTo>
                <a:lnTo>
                  <a:pt x="67656" y="211331"/>
                </a:lnTo>
                <a:lnTo>
                  <a:pt x="65608" y="211226"/>
                </a:lnTo>
                <a:lnTo>
                  <a:pt x="64761" y="210769"/>
                </a:lnTo>
                <a:lnTo>
                  <a:pt x="63998" y="209874"/>
                </a:lnTo>
                <a:lnTo>
                  <a:pt x="63446" y="208159"/>
                </a:lnTo>
                <a:lnTo>
                  <a:pt x="64789" y="206969"/>
                </a:lnTo>
                <a:lnTo>
                  <a:pt x="65265" y="204873"/>
                </a:lnTo>
                <a:lnTo>
                  <a:pt x="64408" y="203083"/>
                </a:lnTo>
                <a:lnTo>
                  <a:pt x="62684" y="202682"/>
                </a:lnTo>
                <a:lnTo>
                  <a:pt x="60493" y="201035"/>
                </a:lnTo>
                <a:lnTo>
                  <a:pt x="55826" y="195672"/>
                </a:lnTo>
                <a:lnTo>
                  <a:pt x="51921" y="191910"/>
                </a:lnTo>
                <a:lnTo>
                  <a:pt x="49654" y="188795"/>
                </a:lnTo>
                <a:lnTo>
                  <a:pt x="47340" y="187557"/>
                </a:lnTo>
                <a:lnTo>
                  <a:pt x="46673" y="186795"/>
                </a:lnTo>
                <a:lnTo>
                  <a:pt x="46111" y="185480"/>
                </a:lnTo>
                <a:lnTo>
                  <a:pt x="46101" y="183585"/>
                </a:lnTo>
                <a:lnTo>
                  <a:pt x="46311" y="182194"/>
                </a:lnTo>
                <a:lnTo>
                  <a:pt x="45587" y="180623"/>
                </a:lnTo>
                <a:lnTo>
                  <a:pt x="43244" y="178203"/>
                </a:lnTo>
                <a:lnTo>
                  <a:pt x="42177" y="176860"/>
                </a:lnTo>
                <a:lnTo>
                  <a:pt x="42120" y="175260"/>
                </a:lnTo>
                <a:lnTo>
                  <a:pt x="43110" y="173717"/>
                </a:lnTo>
                <a:lnTo>
                  <a:pt x="45111" y="171831"/>
                </a:lnTo>
                <a:lnTo>
                  <a:pt x="46625" y="168012"/>
                </a:lnTo>
                <a:lnTo>
                  <a:pt x="47168" y="165545"/>
                </a:lnTo>
                <a:lnTo>
                  <a:pt x="49997" y="160582"/>
                </a:lnTo>
                <a:lnTo>
                  <a:pt x="50388" y="156277"/>
                </a:lnTo>
                <a:lnTo>
                  <a:pt x="50445" y="152838"/>
                </a:lnTo>
                <a:lnTo>
                  <a:pt x="50273" y="150266"/>
                </a:lnTo>
                <a:lnTo>
                  <a:pt x="49549" y="144999"/>
                </a:lnTo>
                <a:lnTo>
                  <a:pt x="49044" y="141361"/>
                </a:lnTo>
                <a:lnTo>
                  <a:pt x="45558" y="136598"/>
                </a:lnTo>
                <a:lnTo>
                  <a:pt x="44425" y="136150"/>
                </a:lnTo>
                <a:lnTo>
                  <a:pt x="41120" y="136570"/>
                </a:lnTo>
                <a:lnTo>
                  <a:pt x="38262" y="137265"/>
                </a:lnTo>
                <a:lnTo>
                  <a:pt x="36862" y="138255"/>
                </a:lnTo>
                <a:lnTo>
                  <a:pt x="34738" y="138303"/>
                </a:lnTo>
                <a:lnTo>
                  <a:pt x="29166" y="139132"/>
                </a:lnTo>
                <a:lnTo>
                  <a:pt x="27413" y="139484"/>
                </a:lnTo>
                <a:lnTo>
                  <a:pt x="26404" y="140341"/>
                </a:lnTo>
                <a:lnTo>
                  <a:pt x="25813" y="140522"/>
                </a:lnTo>
                <a:lnTo>
                  <a:pt x="22307" y="136846"/>
                </a:lnTo>
                <a:lnTo>
                  <a:pt x="19231" y="132874"/>
                </a:lnTo>
                <a:lnTo>
                  <a:pt x="15317" y="126130"/>
                </a:lnTo>
                <a:lnTo>
                  <a:pt x="14202" y="125321"/>
                </a:lnTo>
                <a:lnTo>
                  <a:pt x="12773" y="123339"/>
                </a:lnTo>
                <a:lnTo>
                  <a:pt x="11582" y="123835"/>
                </a:lnTo>
                <a:lnTo>
                  <a:pt x="9944" y="125225"/>
                </a:lnTo>
                <a:lnTo>
                  <a:pt x="9058" y="125606"/>
                </a:lnTo>
                <a:lnTo>
                  <a:pt x="8601" y="125568"/>
                </a:lnTo>
                <a:lnTo>
                  <a:pt x="8306" y="125216"/>
                </a:lnTo>
                <a:lnTo>
                  <a:pt x="7944" y="124330"/>
                </a:lnTo>
                <a:lnTo>
                  <a:pt x="6677" y="121787"/>
                </a:lnTo>
                <a:lnTo>
                  <a:pt x="5258" y="119967"/>
                </a:lnTo>
                <a:lnTo>
                  <a:pt x="3753" y="119262"/>
                </a:lnTo>
                <a:lnTo>
                  <a:pt x="2524" y="118424"/>
                </a:lnTo>
                <a:lnTo>
                  <a:pt x="3067" y="117615"/>
                </a:lnTo>
                <a:lnTo>
                  <a:pt x="3639" y="117034"/>
                </a:lnTo>
                <a:lnTo>
                  <a:pt x="3391" y="116434"/>
                </a:lnTo>
                <a:lnTo>
                  <a:pt x="2705" y="115557"/>
                </a:lnTo>
                <a:lnTo>
                  <a:pt x="38" y="114290"/>
                </a:lnTo>
                <a:lnTo>
                  <a:pt x="0" y="113747"/>
                </a:lnTo>
                <a:lnTo>
                  <a:pt x="2353" y="112652"/>
                </a:lnTo>
                <a:lnTo>
                  <a:pt x="3839" y="111347"/>
                </a:lnTo>
                <a:lnTo>
                  <a:pt x="4849" y="110099"/>
                </a:lnTo>
                <a:lnTo>
                  <a:pt x="6125" y="107366"/>
                </a:lnTo>
                <a:lnTo>
                  <a:pt x="7163" y="104642"/>
                </a:lnTo>
                <a:lnTo>
                  <a:pt x="7944" y="103756"/>
                </a:lnTo>
                <a:lnTo>
                  <a:pt x="8211" y="101956"/>
                </a:lnTo>
                <a:lnTo>
                  <a:pt x="8030" y="99927"/>
                </a:lnTo>
                <a:lnTo>
                  <a:pt x="8554" y="97336"/>
                </a:lnTo>
                <a:lnTo>
                  <a:pt x="8801" y="94888"/>
                </a:lnTo>
                <a:lnTo>
                  <a:pt x="8011" y="93936"/>
                </a:lnTo>
                <a:lnTo>
                  <a:pt x="7344" y="92288"/>
                </a:lnTo>
                <a:lnTo>
                  <a:pt x="8134" y="89487"/>
                </a:lnTo>
                <a:lnTo>
                  <a:pt x="9373" y="87554"/>
                </a:lnTo>
                <a:lnTo>
                  <a:pt x="15307" y="85544"/>
                </a:lnTo>
                <a:lnTo>
                  <a:pt x="19441" y="83725"/>
                </a:lnTo>
                <a:lnTo>
                  <a:pt x="20317" y="82934"/>
                </a:lnTo>
                <a:lnTo>
                  <a:pt x="21717" y="81382"/>
                </a:lnTo>
                <a:lnTo>
                  <a:pt x="22498" y="79867"/>
                </a:lnTo>
                <a:lnTo>
                  <a:pt x="21936" y="79420"/>
                </a:lnTo>
                <a:lnTo>
                  <a:pt x="18688" y="79381"/>
                </a:lnTo>
                <a:lnTo>
                  <a:pt x="17888" y="78800"/>
                </a:lnTo>
                <a:lnTo>
                  <a:pt x="15545" y="73476"/>
                </a:lnTo>
                <a:lnTo>
                  <a:pt x="16840" y="67380"/>
                </a:lnTo>
                <a:lnTo>
                  <a:pt x="16955" y="64989"/>
                </a:lnTo>
                <a:lnTo>
                  <a:pt x="16926" y="62017"/>
                </a:lnTo>
                <a:lnTo>
                  <a:pt x="16516" y="59855"/>
                </a:lnTo>
                <a:lnTo>
                  <a:pt x="15488" y="58950"/>
                </a:lnTo>
                <a:lnTo>
                  <a:pt x="14859" y="57788"/>
                </a:lnTo>
                <a:lnTo>
                  <a:pt x="15030" y="54616"/>
                </a:lnTo>
                <a:lnTo>
                  <a:pt x="15983" y="54235"/>
                </a:lnTo>
                <a:lnTo>
                  <a:pt x="18040" y="50044"/>
                </a:lnTo>
                <a:lnTo>
                  <a:pt x="18955" y="47577"/>
                </a:lnTo>
                <a:lnTo>
                  <a:pt x="17859" y="45606"/>
                </a:lnTo>
                <a:lnTo>
                  <a:pt x="16650" y="42796"/>
                </a:lnTo>
                <a:lnTo>
                  <a:pt x="16097" y="41005"/>
                </a:lnTo>
                <a:lnTo>
                  <a:pt x="15793" y="40415"/>
                </a:lnTo>
                <a:lnTo>
                  <a:pt x="16631" y="39310"/>
                </a:lnTo>
                <a:lnTo>
                  <a:pt x="18022" y="38243"/>
                </a:lnTo>
                <a:lnTo>
                  <a:pt x="19584" y="37948"/>
                </a:lnTo>
                <a:lnTo>
                  <a:pt x="21231" y="37443"/>
                </a:lnTo>
                <a:lnTo>
                  <a:pt x="26422" y="32242"/>
                </a:lnTo>
                <a:lnTo>
                  <a:pt x="26489" y="31232"/>
                </a:lnTo>
                <a:lnTo>
                  <a:pt x="25546" y="29489"/>
                </a:lnTo>
                <a:lnTo>
                  <a:pt x="23603" y="26861"/>
                </a:lnTo>
                <a:lnTo>
                  <a:pt x="23174" y="25794"/>
                </a:lnTo>
                <a:lnTo>
                  <a:pt x="22946" y="22631"/>
                </a:lnTo>
                <a:lnTo>
                  <a:pt x="22174" y="21689"/>
                </a:lnTo>
                <a:lnTo>
                  <a:pt x="19326" y="19564"/>
                </a:lnTo>
                <a:lnTo>
                  <a:pt x="17136" y="17326"/>
                </a:lnTo>
                <a:lnTo>
                  <a:pt x="17822" y="15059"/>
                </a:lnTo>
                <a:lnTo>
                  <a:pt x="18193" y="12583"/>
                </a:lnTo>
                <a:lnTo>
                  <a:pt x="17107" y="11221"/>
                </a:lnTo>
                <a:lnTo>
                  <a:pt x="15497" y="9811"/>
                </a:lnTo>
                <a:lnTo>
                  <a:pt x="14497" y="7753"/>
                </a:lnTo>
                <a:lnTo>
                  <a:pt x="14040" y="6220"/>
                </a:lnTo>
                <a:lnTo>
                  <a:pt x="12773" y="5610"/>
                </a:lnTo>
                <a:lnTo>
                  <a:pt x="11602" y="5591"/>
                </a:lnTo>
                <a:lnTo>
                  <a:pt x="10744" y="6544"/>
                </a:lnTo>
                <a:lnTo>
                  <a:pt x="9820" y="6458"/>
                </a:lnTo>
                <a:lnTo>
                  <a:pt x="8697" y="6125"/>
                </a:lnTo>
                <a:lnTo>
                  <a:pt x="8325" y="4801"/>
                </a:lnTo>
                <a:lnTo>
                  <a:pt x="8258" y="3372"/>
                </a:lnTo>
                <a:lnTo>
                  <a:pt x="7487" y="2400"/>
                </a:lnTo>
                <a:lnTo>
                  <a:pt x="6744" y="1048"/>
                </a:lnTo>
                <a:lnTo>
                  <a:pt x="6648" y="333"/>
                </a:lnTo>
                <a:lnTo>
                  <a:pt x="7115" y="124"/>
                </a:lnTo>
                <a:lnTo>
                  <a:pt x="8097" y="0"/>
                </a:lnTo>
                <a:lnTo>
                  <a:pt x="12278" y="2715"/>
                </a:lnTo>
                <a:lnTo>
                  <a:pt x="14811" y="2838"/>
                </a:lnTo>
                <a:lnTo>
                  <a:pt x="17631" y="3343"/>
                </a:lnTo>
                <a:lnTo>
                  <a:pt x="20041" y="5734"/>
                </a:lnTo>
                <a:lnTo>
                  <a:pt x="21288" y="6048"/>
                </a:lnTo>
                <a:lnTo>
                  <a:pt x="22879" y="5715"/>
                </a:lnTo>
                <a:lnTo>
                  <a:pt x="27432" y="5467"/>
                </a:lnTo>
                <a:lnTo>
                  <a:pt x="29261" y="5810"/>
                </a:lnTo>
                <a:lnTo>
                  <a:pt x="31614" y="7210"/>
                </a:lnTo>
                <a:lnTo>
                  <a:pt x="32538" y="7401"/>
                </a:lnTo>
                <a:lnTo>
                  <a:pt x="34014" y="7458"/>
                </a:lnTo>
                <a:lnTo>
                  <a:pt x="34271" y="7077"/>
                </a:lnTo>
                <a:lnTo>
                  <a:pt x="34423" y="6248"/>
                </a:lnTo>
                <a:lnTo>
                  <a:pt x="34167" y="4572"/>
                </a:lnTo>
                <a:lnTo>
                  <a:pt x="34500" y="3667"/>
                </a:lnTo>
                <a:lnTo>
                  <a:pt x="35395" y="2686"/>
                </a:lnTo>
                <a:lnTo>
                  <a:pt x="37881" y="3829"/>
                </a:lnTo>
                <a:lnTo>
                  <a:pt x="44091" y="9049"/>
                </a:lnTo>
                <a:lnTo>
                  <a:pt x="44282" y="9725"/>
                </a:lnTo>
                <a:lnTo>
                  <a:pt x="48244" y="14907"/>
                </a:lnTo>
                <a:lnTo>
                  <a:pt x="49530" y="17098"/>
                </a:lnTo>
                <a:lnTo>
                  <a:pt x="49530" y="18259"/>
                </a:lnTo>
                <a:lnTo>
                  <a:pt x="50749" y="22793"/>
                </a:lnTo>
                <a:lnTo>
                  <a:pt x="51016" y="24917"/>
                </a:lnTo>
                <a:lnTo>
                  <a:pt x="50740" y="26537"/>
                </a:lnTo>
                <a:lnTo>
                  <a:pt x="50788" y="27832"/>
                </a:lnTo>
                <a:lnTo>
                  <a:pt x="51264" y="29680"/>
                </a:lnTo>
                <a:lnTo>
                  <a:pt x="51102" y="30461"/>
                </a:lnTo>
                <a:lnTo>
                  <a:pt x="52511" y="33176"/>
                </a:lnTo>
                <a:lnTo>
                  <a:pt x="53187" y="35462"/>
                </a:lnTo>
                <a:lnTo>
                  <a:pt x="53330" y="37690"/>
                </a:lnTo>
                <a:lnTo>
                  <a:pt x="52930" y="39872"/>
                </a:lnTo>
                <a:lnTo>
                  <a:pt x="51683" y="43044"/>
                </a:lnTo>
                <a:lnTo>
                  <a:pt x="51473" y="44320"/>
                </a:lnTo>
                <a:lnTo>
                  <a:pt x="51749" y="45482"/>
                </a:lnTo>
                <a:lnTo>
                  <a:pt x="52559" y="46749"/>
                </a:lnTo>
                <a:lnTo>
                  <a:pt x="53902" y="48111"/>
                </a:lnTo>
                <a:lnTo>
                  <a:pt x="54912" y="49749"/>
                </a:lnTo>
                <a:lnTo>
                  <a:pt x="55598" y="51683"/>
                </a:lnTo>
                <a:lnTo>
                  <a:pt x="56179" y="52559"/>
                </a:lnTo>
                <a:lnTo>
                  <a:pt x="56902" y="52540"/>
                </a:lnTo>
                <a:lnTo>
                  <a:pt x="58236" y="52835"/>
                </a:lnTo>
                <a:lnTo>
                  <a:pt x="59303" y="53969"/>
                </a:lnTo>
                <a:lnTo>
                  <a:pt x="60541" y="55864"/>
                </a:lnTo>
                <a:lnTo>
                  <a:pt x="60950" y="58045"/>
                </a:lnTo>
                <a:lnTo>
                  <a:pt x="61198" y="58988"/>
                </a:lnTo>
                <a:close/>
                <a:moveTo>
                  <a:pt x="52702" y="70818"/>
                </a:moveTo>
                <a:lnTo>
                  <a:pt x="52168" y="72257"/>
                </a:lnTo>
                <a:lnTo>
                  <a:pt x="51064" y="72237"/>
                </a:lnTo>
                <a:lnTo>
                  <a:pt x="50025" y="70961"/>
                </a:lnTo>
                <a:lnTo>
                  <a:pt x="50359" y="69971"/>
                </a:lnTo>
                <a:lnTo>
                  <a:pt x="51359" y="69666"/>
                </a:lnTo>
                <a:lnTo>
                  <a:pt x="52235" y="70037"/>
                </a:lnTo>
                <a:lnTo>
                  <a:pt x="52702" y="70818"/>
                </a:lnTo>
                <a:close/>
                <a:moveTo>
                  <a:pt x="54779" y="73447"/>
                </a:moveTo>
                <a:lnTo>
                  <a:pt x="53836" y="73666"/>
                </a:lnTo>
                <a:lnTo>
                  <a:pt x="53245" y="73181"/>
                </a:lnTo>
                <a:lnTo>
                  <a:pt x="53387" y="71733"/>
                </a:lnTo>
                <a:lnTo>
                  <a:pt x="53721" y="70685"/>
                </a:lnTo>
                <a:lnTo>
                  <a:pt x="54655" y="70523"/>
                </a:lnTo>
                <a:lnTo>
                  <a:pt x="55302" y="70799"/>
                </a:lnTo>
                <a:lnTo>
                  <a:pt x="55750" y="71276"/>
                </a:lnTo>
                <a:lnTo>
                  <a:pt x="55759" y="72047"/>
                </a:lnTo>
                <a:lnTo>
                  <a:pt x="55483" y="72838"/>
                </a:lnTo>
                <a:lnTo>
                  <a:pt x="54779" y="7344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A21A414C-074D-A7BB-3991-F954C4381411}"/>
              </a:ext>
            </a:extLst>
          </p:cNvPr>
          <p:cNvSpPr/>
          <p:nvPr/>
        </p:nvSpPr>
        <p:spPr>
          <a:xfrm>
            <a:off x="5872480" y="3312160"/>
            <a:ext cx="170400" cy="5027"/>
          </a:xfrm>
          <a:custGeom>
            <a:avLst/>
            <a:gdLst>
              <a:gd name="connsiteX0" fmla="*/ 568185 w 847534"/>
              <a:gd name="connsiteY0" fmla="*/ 206273 h 530351"/>
              <a:gd name="connsiteX1" fmla="*/ 567700 w 847534"/>
              <a:gd name="connsiteY1" fmla="*/ 212379 h 530351"/>
              <a:gd name="connsiteX2" fmla="*/ 566080 w 847534"/>
              <a:gd name="connsiteY2" fmla="*/ 217370 h 530351"/>
              <a:gd name="connsiteX3" fmla="*/ 560756 w 847534"/>
              <a:gd name="connsiteY3" fmla="*/ 227743 h 530351"/>
              <a:gd name="connsiteX4" fmla="*/ 558537 w 847534"/>
              <a:gd name="connsiteY4" fmla="*/ 234162 h 530351"/>
              <a:gd name="connsiteX5" fmla="*/ 554241 w 847534"/>
              <a:gd name="connsiteY5" fmla="*/ 252431 h 530351"/>
              <a:gd name="connsiteX6" fmla="*/ 552917 w 847534"/>
              <a:gd name="connsiteY6" fmla="*/ 264357 h 530351"/>
              <a:gd name="connsiteX7" fmla="*/ 552602 w 847534"/>
              <a:gd name="connsiteY7" fmla="*/ 269957 h 530351"/>
              <a:gd name="connsiteX8" fmla="*/ 552231 w 847534"/>
              <a:gd name="connsiteY8" fmla="*/ 270748 h 530351"/>
              <a:gd name="connsiteX9" fmla="*/ 552631 w 847534"/>
              <a:gd name="connsiteY9" fmla="*/ 271567 h 530351"/>
              <a:gd name="connsiteX10" fmla="*/ 551602 w 847534"/>
              <a:gd name="connsiteY10" fmla="*/ 283921 h 530351"/>
              <a:gd name="connsiteX11" fmla="*/ 552155 w 847534"/>
              <a:gd name="connsiteY11" fmla="*/ 294437 h 530351"/>
              <a:gd name="connsiteX12" fmla="*/ 551802 w 847534"/>
              <a:gd name="connsiteY12" fmla="*/ 296066 h 530351"/>
              <a:gd name="connsiteX13" fmla="*/ 550240 w 847534"/>
              <a:gd name="connsiteY13" fmla="*/ 299228 h 530351"/>
              <a:gd name="connsiteX14" fmla="*/ 549145 w 847534"/>
              <a:gd name="connsiteY14" fmla="*/ 303600 h 530351"/>
              <a:gd name="connsiteX15" fmla="*/ 549573 w 847534"/>
              <a:gd name="connsiteY15" fmla="*/ 305543 h 530351"/>
              <a:gd name="connsiteX16" fmla="*/ 549554 w 847534"/>
              <a:gd name="connsiteY16" fmla="*/ 306886 h 530351"/>
              <a:gd name="connsiteX17" fmla="*/ 551155 w 847534"/>
              <a:gd name="connsiteY17" fmla="*/ 313525 h 530351"/>
              <a:gd name="connsiteX18" fmla="*/ 551669 w 847534"/>
              <a:gd name="connsiteY18" fmla="*/ 318506 h 530351"/>
              <a:gd name="connsiteX19" fmla="*/ 556441 w 847534"/>
              <a:gd name="connsiteY19" fmla="*/ 327022 h 530351"/>
              <a:gd name="connsiteX20" fmla="*/ 559118 w 847534"/>
              <a:gd name="connsiteY20" fmla="*/ 329994 h 530351"/>
              <a:gd name="connsiteX21" fmla="*/ 562442 w 847534"/>
              <a:gd name="connsiteY21" fmla="*/ 332565 h 530351"/>
              <a:gd name="connsiteX22" fmla="*/ 563661 w 847534"/>
              <a:gd name="connsiteY22" fmla="*/ 334013 h 530351"/>
              <a:gd name="connsiteX23" fmla="*/ 563061 w 847534"/>
              <a:gd name="connsiteY23" fmla="*/ 337623 h 530351"/>
              <a:gd name="connsiteX24" fmla="*/ 561708 w 847534"/>
              <a:gd name="connsiteY24" fmla="*/ 339442 h 530351"/>
              <a:gd name="connsiteX25" fmla="*/ 561127 w 847534"/>
              <a:gd name="connsiteY25" fmla="*/ 342338 h 530351"/>
              <a:gd name="connsiteX26" fmla="*/ 560461 w 847534"/>
              <a:gd name="connsiteY26" fmla="*/ 339947 h 530351"/>
              <a:gd name="connsiteX27" fmla="*/ 560718 w 847534"/>
              <a:gd name="connsiteY27" fmla="*/ 336842 h 530351"/>
              <a:gd name="connsiteX28" fmla="*/ 561775 w 847534"/>
              <a:gd name="connsiteY28" fmla="*/ 335175 h 530351"/>
              <a:gd name="connsiteX29" fmla="*/ 561813 w 847534"/>
              <a:gd name="connsiteY29" fmla="*/ 333956 h 530351"/>
              <a:gd name="connsiteX30" fmla="*/ 559860 w 847534"/>
              <a:gd name="connsiteY30" fmla="*/ 332651 h 530351"/>
              <a:gd name="connsiteX31" fmla="*/ 556289 w 847534"/>
              <a:gd name="connsiteY31" fmla="*/ 328374 h 530351"/>
              <a:gd name="connsiteX32" fmla="*/ 551926 w 847534"/>
              <a:gd name="connsiteY32" fmla="*/ 320792 h 530351"/>
              <a:gd name="connsiteX33" fmla="*/ 555031 w 847534"/>
              <a:gd name="connsiteY33" fmla="*/ 332899 h 530351"/>
              <a:gd name="connsiteX34" fmla="*/ 556098 w 847534"/>
              <a:gd name="connsiteY34" fmla="*/ 334832 h 530351"/>
              <a:gd name="connsiteX35" fmla="*/ 556927 w 847534"/>
              <a:gd name="connsiteY35" fmla="*/ 335632 h 530351"/>
              <a:gd name="connsiteX36" fmla="*/ 558318 w 847534"/>
              <a:gd name="connsiteY36" fmla="*/ 336480 h 530351"/>
              <a:gd name="connsiteX37" fmla="*/ 558679 w 847534"/>
              <a:gd name="connsiteY37" fmla="*/ 337795 h 530351"/>
              <a:gd name="connsiteX38" fmla="*/ 558689 w 847534"/>
              <a:gd name="connsiteY38" fmla="*/ 338766 h 530351"/>
              <a:gd name="connsiteX39" fmla="*/ 562518 w 847534"/>
              <a:gd name="connsiteY39" fmla="*/ 347148 h 530351"/>
              <a:gd name="connsiteX40" fmla="*/ 566852 w 847534"/>
              <a:gd name="connsiteY40" fmla="*/ 355797 h 530351"/>
              <a:gd name="connsiteX41" fmla="*/ 567081 w 847534"/>
              <a:gd name="connsiteY41" fmla="*/ 358159 h 530351"/>
              <a:gd name="connsiteX42" fmla="*/ 568814 w 847534"/>
              <a:gd name="connsiteY42" fmla="*/ 361064 h 530351"/>
              <a:gd name="connsiteX43" fmla="*/ 579853 w 847534"/>
              <a:gd name="connsiteY43" fmla="*/ 373161 h 530351"/>
              <a:gd name="connsiteX44" fmla="*/ 586607 w 847534"/>
              <a:gd name="connsiteY44" fmla="*/ 382171 h 530351"/>
              <a:gd name="connsiteX45" fmla="*/ 588950 w 847534"/>
              <a:gd name="connsiteY45" fmla="*/ 390706 h 530351"/>
              <a:gd name="connsiteX46" fmla="*/ 590360 w 847534"/>
              <a:gd name="connsiteY46" fmla="*/ 393364 h 530351"/>
              <a:gd name="connsiteX47" fmla="*/ 591055 w 847534"/>
              <a:gd name="connsiteY47" fmla="*/ 397002 h 530351"/>
              <a:gd name="connsiteX48" fmla="*/ 595474 w 847534"/>
              <a:gd name="connsiteY48" fmla="*/ 401079 h 530351"/>
              <a:gd name="connsiteX49" fmla="*/ 596827 w 847534"/>
              <a:gd name="connsiteY49" fmla="*/ 403708 h 530351"/>
              <a:gd name="connsiteX50" fmla="*/ 599199 w 847534"/>
              <a:gd name="connsiteY50" fmla="*/ 405165 h 530351"/>
              <a:gd name="connsiteX51" fmla="*/ 601113 w 847534"/>
              <a:gd name="connsiteY51" fmla="*/ 409565 h 530351"/>
              <a:gd name="connsiteX52" fmla="*/ 604714 w 847534"/>
              <a:gd name="connsiteY52" fmla="*/ 412137 h 530351"/>
              <a:gd name="connsiteX53" fmla="*/ 603856 w 847534"/>
              <a:gd name="connsiteY53" fmla="*/ 412185 h 530351"/>
              <a:gd name="connsiteX54" fmla="*/ 600704 w 847534"/>
              <a:gd name="connsiteY54" fmla="*/ 410889 h 530351"/>
              <a:gd name="connsiteX55" fmla="*/ 600913 w 847534"/>
              <a:gd name="connsiteY55" fmla="*/ 411747 h 530351"/>
              <a:gd name="connsiteX56" fmla="*/ 603561 w 847534"/>
              <a:gd name="connsiteY56" fmla="*/ 413566 h 530351"/>
              <a:gd name="connsiteX57" fmla="*/ 608752 w 847534"/>
              <a:gd name="connsiteY57" fmla="*/ 415357 h 530351"/>
              <a:gd name="connsiteX58" fmla="*/ 610048 w 847534"/>
              <a:gd name="connsiteY58" fmla="*/ 415357 h 530351"/>
              <a:gd name="connsiteX59" fmla="*/ 608000 w 847534"/>
              <a:gd name="connsiteY59" fmla="*/ 414423 h 530351"/>
              <a:gd name="connsiteX60" fmla="*/ 606266 w 847534"/>
              <a:gd name="connsiteY60" fmla="*/ 413166 h 530351"/>
              <a:gd name="connsiteX61" fmla="*/ 606876 w 847534"/>
              <a:gd name="connsiteY61" fmla="*/ 412985 h 530351"/>
              <a:gd name="connsiteX62" fmla="*/ 610505 w 847534"/>
              <a:gd name="connsiteY62" fmla="*/ 414547 h 530351"/>
              <a:gd name="connsiteX63" fmla="*/ 620649 w 847534"/>
              <a:gd name="connsiteY63" fmla="*/ 415061 h 530351"/>
              <a:gd name="connsiteX64" fmla="*/ 625116 w 847534"/>
              <a:gd name="connsiteY64" fmla="*/ 418709 h 530351"/>
              <a:gd name="connsiteX65" fmla="*/ 630907 w 847534"/>
              <a:gd name="connsiteY65" fmla="*/ 420281 h 530351"/>
              <a:gd name="connsiteX66" fmla="*/ 634022 w 847534"/>
              <a:gd name="connsiteY66" fmla="*/ 424939 h 530351"/>
              <a:gd name="connsiteX67" fmla="*/ 637642 w 847534"/>
              <a:gd name="connsiteY67" fmla="*/ 429796 h 530351"/>
              <a:gd name="connsiteX68" fmla="*/ 639956 w 847534"/>
              <a:gd name="connsiteY68" fmla="*/ 430025 h 530351"/>
              <a:gd name="connsiteX69" fmla="*/ 641756 w 847534"/>
              <a:gd name="connsiteY69" fmla="*/ 430044 h 530351"/>
              <a:gd name="connsiteX70" fmla="*/ 647186 w 847534"/>
              <a:gd name="connsiteY70" fmla="*/ 429225 h 530351"/>
              <a:gd name="connsiteX71" fmla="*/ 655625 w 847534"/>
              <a:gd name="connsiteY71" fmla="*/ 426168 h 530351"/>
              <a:gd name="connsiteX72" fmla="*/ 658530 w 847534"/>
              <a:gd name="connsiteY72" fmla="*/ 424672 h 530351"/>
              <a:gd name="connsiteX73" fmla="*/ 664197 w 847534"/>
              <a:gd name="connsiteY73" fmla="*/ 422643 h 530351"/>
              <a:gd name="connsiteX74" fmla="*/ 672875 w 847534"/>
              <a:gd name="connsiteY74" fmla="*/ 422272 h 530351"/>
              <a:gd name="connsiteX75" fmla="*/ 675561 w 847534"/>
              <a:gd name="connsiteY75" fmla="*/ 422843 h 530351"/>
              <a:gd name="connsiteX76" fmla="*/ 682047 w 847534"/>
              <a:gd name="connsiteY76" fmla="*/ 421576 h 530351"/>
              <a:gd name="connsiteX77" fmla="*/ 685143 w 847534"/>
              <a:gd name="connsiteY77" fmla="*/ 420024 h 530351"/>
              <a:gd name="connsiteX78" fmla="*/ 686219 w 847534"/>
              <a:gd name="connsiteY78" fmla="*/ 418614 h 530351"/>
              <a:gd name="connsiteX79" fmla="*/ 686724 w 847534"/>
              <a:gd name="connsiteY79" fmla="*/ 417576 h 530351"/>
              <a:gd name="connsiteX80" fmla="*/ 692734 w 847534"/>
              <a:gd name="connsiteY80" fmla="*/ 416090 h 530351"/>
              <a:gd name="connsiteX81" fmla="*/ 693925 w 847534"/>
              <a:gd name="connsiteY81" fmla="*/ 415795 h 530351"/>
              <a:gd name="connsiteX82" fmla="*/ 700011 w 847534"/>
              <a:gd name="connsiteY82" fmla="*/ 415528 h 530351"/>
              <a:gd name="connsiteX83" fmla="*/ 702955 w 847534"/>
              <a:gd name="connsiteY83" fmla="*/ 414976 h 530351"/>
              <a:gd name="connsiteX84" fmla="*/ 706412 w 847534"/>
              <a:gd name="connsiteY84" fmla="*/ 414652 h 530351"/>
              <a:gd name="connsiteX85" fmla="*/ 708908 w 847534"/>
              <a:gd name="connsiteY85" fmla="*/ 416843 h 530351"/>
              <a:gd name="connsiteX86" fmla="*/ 708908 w 847534"/>
              <a:gd name="connsiteY86" fmla="*/ 417909 h 530351"/>
              <a:gd name="connsiteX87" fmla="*/ 707241 w 847534"/>
              <a:gd name="connsiteY87" fmla="*/ 418919 h 530351"/>
              <a:gd name="connsiteX88" fmla="*/ 708022 w 847534"/>
              <a:gd name="connsiteY88" fmla="*/ 419900 h 530351"/>
              <a:gd name="connsiteX89" fmla="*/ 710984 w 847534"/>
              <a:gd name="connsiteY89" fmla="*/ 421519 h 530351"/>
              <a:gd name="connsiteX90" fmla="*/ 716413 w 847534"/>
              <a:gd name="connsiteY90" fmla="*/ 422177 h 530351"/>
              <a:gd name="connsiteX91" fmla="*/ 718176 w 847534"/>
              <a:gd name="connsiteY91" fmla="*/ 421919 h 530351"/>
              <a:gd name="connsiteX92" fmla="*/ 720681 w 847534"/>
              <a:gd name="connsiteY92" fmla="*/ 419528 h 530351"/>
              <a:gd name="connsiteX93" fmla="*/ 725091 w 847534"/>
              <a:gd name="connsiteY93" fmla="*/ 417214 h 530351"/>
              <a:gd name="connsiteX94" fmla="*/ 724995 w 847534"/>
              <a:gd name="connsiteY94" fmla="*/ 414518 h 530351"/>
              <a:gd name="connsiteX95" fmla="*/ 724205 w 847534"/>
              <a:gd name="connsiteY95" fmla="*/ 413042 h 530351"/>
              <a:gd name="connsiteX96" fmla="*/ 722929 w 847534"/>
              <a:gd name="connsiteY96" fmla="*/ 412947 h 530351"/>
              <a:gd name="connsiteX97" fmla="*/ 722624 w 847534"/>
              <a:gd name="connsiteY97" fmla="*/ 412118 h 530351"/>
              <a:gd name="connsiteX98" fmla="*/ 723519 w 847534"/>
              <a:gd name="connsiteY98" fmla="*/ 410137 h 530351"/>
              <a:gd name="connsiteX99" fmla="*/ 723290 w 847534"/>
              <a:gd name="connsiteY99" fmla="*/ 409470 h 530351"/>
              <a:gd name="connsiteX100" fmla="*/ 720547 w 847534"/>
              <a:gd name="connsiteY100" fmla="*/ 411375 h 530351"/>
              <a:gd name="connsiteX101" fmla="*/ 719919 w 847534"/>
              <a:gd name="connsiteY101" fmla="*/ 411375 h 530351"/>
              <a:gd name="connsiteX102" fmla="*/ 720223 w 847534"/>
              <a:gd name="connsiteY102" fmla="*/ 410489 h 530351"/>
              <a:gd name="connsiteX103" fmla="*/ 720795 w 847534"/>
              <a:gd name="connsiteY103" fmla="*/ 409785 h 530351"/>
              <a:gd name="connsiteX104" fmla="*/ 728834 w 847534"/>
              <a:gd name="connsiteY104" fmla="*/ 405632 h 530351"/>
              <a:gd name="connsiteX105" fmla="*/ 730891 w 847534"/>
              <a:gd name="connsiteY105" fmla="*/ 403927 h 530351"/>
              <a:gd name="connsiteX106" fmla="*/ 733673 w 847534"/>
              <a:gd name="connsiteY106" fmla="*/ 402422 h 530351"/>
              <a:gd name="connsiteX107" fmla="*/ 739435 w 847534"/>
              <a:gd name="connsiteY107" fmla="*/ 396773 h 530351"/>
              <a:gd name="connsiteX108" fmla="*/ 740664 w 847534"/>
              <a:gd name="connsiteY108" fmla="*/ 386124 h 530351"/>
              <a:gd name="connsiteX109" fmla="*/ 741817 w 847534"/>
              <a:gd name="connsiteY109" fmla="*/ 384257 h 530351"/>
              <a:gd name="connsiteX110" fmla="*/ 745636 w 847534"/>
              <a:gd name="connsiteY110" fmla="*/ 380981 h 530351"/>
              <a:gd name="connsiteX111" fmla="*/ 746046 w 847534"/>
              <a:gd name="connsiteY111" fmla="*/ 379990 h 530351"/>
              <a:gd name="connsiteX112" fmla="*/ 746293 w 847534"/>
              <a:gd name="connsiteY112" fmla="*/ 377762 h 530351"/>
              <a:gd name="connsiteX113" fmla="*/ 746189 w 847534"/>
              <a:gd name="connsiteY113" fmla="*/ 372151 h 530351"/>
              <a:gd name="connsiteX114" fmla="*/ 746398 w 847534"/>
              <a:gd name="connsiteY114" fmla="*/ 367732 h 530351"/>
              <a:gd name="connsiteX115" fmla="*/ 746236 w 847534"/>
              <a:gd name="connsiteY115" fmla="*/ 362731 h 530351"/>
              <a:gd name="connsiteX116" fmla="*/ 746922 w 847534"/>
              <a:gd name="connsiteY116" fmla="*/ 358264 h 530351"/>
              <a:gd name="connsiteX117" fmla="*/ 747541 w 847534"/>
              <a:gd name="connsiteY117" fmla="*/ 357016 h 530351"/>
              <a:gd name="connsiteX118" fmla="*/ 749732 w 847534"/>
              <a:gd name="connsiteY118" fmla="*/ 349853 h 530351"/>
              <a:gd name="connsiteX119" fmla="*/ 754285 w 847534"/>
              <a:gd name="connsiteY119" fmla="*/ 346681 h 530351"/>
              <a:gd name="connsiteX120" fmla="*/ 762181 w 847534"/>
              <a:gd name="connsiteY120" fmla="*/ 342919 h 530351"/>
              <a:gd name="connsiteX121" fmla="*/ 763991 w 847534"/>
              <a:gd name="connsiteY121" fmla="*/ 342300 h 530351"/>
              <a:gd name="connsiteX122" fmla="*/ 789146 w 847534"/>
              <a:gd name="connsiteY122" fmla="*/ 338318 h 530351"/>
              <a:gd name="connsiteX123" fmla="*/ 792680 w 847534"/>
              <a:gd name="connsiteY123" fmla="*/ 337347 h 530351"/>
              <a:gd name="connsiteX124" fmla="*/ 797004 w 847534"/>
              <a:gd name="connsiteY124" fmla="*/ 334766 h 530351"/>
              <a:gd name="connsiteX125" fmla="*/ 800167 w 847534"/>
              <a:gd name="connsiteY125" fmla="*/ 333889 h 530351"/>
              <a:gd name="connsiteX126" fmla="*/ 805929 w 847534"/>
              <a:gd name="connsiteY126" fmla="*/ 333956 h 530351"/>
              <a:gd name="connsiteX127" fmla="*/ 807701 w 847534"/>
              <a:gd name="connsiteY127" fmla="*/ 333613 h 530351"/>
              <a:gd name="connsiteX128" fmla="*/ 808053 w 847534"/>
              <a:gd name="connsiteY128" fmla="*/ 333261 h 530351"/>
              <a:gd name="connsiteX129" fmla="*/ 808063 w 847534"/>
              <a:gd name="connsiteY129" fmla="*/ 332908 h 530351"/>
              <a:gd name="connsiteX130" fmla="*/ 809130 w 847534"/>
              <a:gd name="connsiteY130" fmla="*/ 332556 h 530351"/>
              <a:gd name="connsiteX131" fmla="*/ 812464 w 847534"/>
              <a:gd name="connsiteY131" fmla="*/ 332899 h 530351"/>
              <a:gd name="connsiteX132" fmla="*/ 818693 w 847534"/>
              <a:gd name="connsiteY132" fmla="*/ 334461 h 530351"/>
              <a:gd name="connsiteX133" fmla="*/ 820960 w 847534"/>
              <a:gd name="connsiteY133" fmla="*/ 334851 h 530351"/>
              <a:gd name="connsiteX134" fmla="*/ 826532 w 847534"/>
              <a:gd name="connsiteY134" fmla="*/ 336661 h 530351"/>
              <a:gd name="connsiteX135" fmla="*/ 832666 w 847534"/>
              <a:gd name="connsiteY135" fmla="*/ 337385 h 530351"/>
              <a:gd name="connsiteX136" fmla="*/ 833542 w 847534"/>
              <a:gd name="connsiteY136" fmla="*/ 337071 h 530351"/>
              <a:gd name="connsiteX137" fmla="*/ 834352 w 847534"/>
              <a:gd name="connsiteY137" fmla="*/ 336518 h 530351"/>
              <a:gd name="connsiteX138" fmla="*/ 834971 w 847534"/>
              <a:gd name="connsiteY138" fmla="*/ 335461 h 530351"/>
              <a:gd name="connsiteX139" fmla="*/ 834333 w 847534"/>
              <a:gd name="connsiteY139" fmla="*/ 334537 h 530351"/>
              <a:gd name="connsiteX140" fmla="*/ 833733 w 847534"/>
              <a:gd name="connsiteY140" fmla="*/ 334604 h 530351"/>
              <a:gd name="connsiteX141" fmla="*/ 832695 w 847534"/>
              <a:gd name="connsiteY141" fmla="*/ 335099 h 530351"/>
              <a:gd name="connsiteX142" fmla="*/ 831456 w 847534"/>
              <a:gd name="connsiteY142" fmla="*/ 335147 h 530351"/>
              <a:gd name="connsiteX143" fmla="*/ 829027 w 847534"/>
              <a:gd name="connsiteY143" fmla="*/ 334385 h 530351"/>
              <a:gd name="connsiteX144" fmla="*/ 829513 w 847534"/>
              <a:gd name="connsiteY144" fmla="*/ 333747 h 530351"/>
              <a:gd name="connsiteX145" fmla="*/ 831990 w 847534"/>
              <a:gd name="connsiteY145" fmla="*/ 333803 h 530351"/>
              <a:gd name="connsiteX146" fmla="*/ 833580 w 847534"/>
              <a:gd name="connsiteY146" fmla="*/ 333499 h 530351"/>
              <a:gd name="connsiteX147" fmla="*/ 835933 w 847534"/>
              <a:gd name="connsiteY147" fmla="*/ 332384 h 530351"/>
              <a:gd name="connsiteX148" fmla="*/ 838438 w 847534"/>
              <a:gd name="connsiteY148" fmla="*/ 333223 h 530351"/>
              <a:gd name="connsiteX149" fmla="*/ 841734 w 847534"/>
              <a:gd name="connsiteY149" fmla="*/ 336918 h 530351"/>
              <a:gd name="connsiteX150" fmla="*/ 844077 w 847534"/>
              <a:gd name="connsiteY150" fmla="*/ 338090 h 530351"/>
              <a:gd name="connsiteX151" fmla="*/ 844268 w 847534"/>
              <a:gd name="connsiteY151" fmla="*/ 343443 h 530351"/>
              <a:gd name="connsiteX152" fmla="*/ 844620 w 847534"/>
              <a:gd name="connsiteY152" fmla="*/ 344424 h 530351"/>
              <a:gd name="connsiteX153" fmla="*/ 845477 w 847534"/>
              <a:gd name="connsiteY153" fmla="*/ 345834 h 530351"/>
              <a:gd name="connsiteX154" fmla="*/ 844306 w 847534"/>
              <a:gd name="connsiteY154" fmla="*/ 349977 h 530351"/>
              <a:gd name="connsiteX155" fmla="*/ 842991 w 847534"/>
              <a:gd name="connsiteY155" fmla="*/ 353396 h 530351"/>
              <a:gd name="connsiteX156" fmla="*/ 841343 w 847534"/>
              <a:gd name="connsiteY156" fmla="*/ 356197 h 530351"/>
              <a:gd name="connsiteX157" fmla="*/ 837781 w 847534"/>
              <a:gd name="connsiteY157" fmla="*/ 360607 h 530351"/>
              <a:gd name="connsiteX158" fmla="*/ 833457 w 847534"/>
              <a:gd name="connsiteY158" fmla="*/ 364131 h 530351"/>
              <a:gd name="connsiteX159" fmla="*/ 828104 w 847534"/>
              <a:gd name="connsiteY159" fmla="*/ 371951 h 530351"/>
              <a:gd name="connsiteX160" fmla="*/ 826884 w 847534"/>
              <a:gd name="connsiteY160" fmla="*/ 375609 h 530351"/>
              <a:gd name="connsiteX161" fmla="*/ 826913 w 847534"/>
              <a:gd name="connsiteY161" fmla="*/ 378543 h 530351"/>
              <a:gd name="connsiteX162" fmla="*/ 827818 w 847534"/>
              <a:gd name="connsiteY162" fmla="*/ 381372 h 530351"/>
              <a:gd name="connsiteX163" fmla="*/ 827561 w 847534"/>
              <a:gd name="connsiteY163" fmla="*/ 382419 h 530351"/>
              <a:gd name="connsiteX164" fmla="*/ 826903 w 847534"/>
              <a:gd name="connsiteY164" fmla="*/ 383476 h 530351"/>
              <a:gd name="connsiteX165" fmla="*/ 825818 w 847534"/>
              <a:gd name="connsiteY165" fmla="*/ 383381 h 530351"/>
              <a:gd name="connsiteX166" fmla="*/ 823703 w 847534"/>
              <a:gd name="connsiteY166" fmla="*/ 384734 h 530351"/>
              <a:gd name="connsiteX167" fmla="*/ 820979 w 847534"/>
              <a:gd name="connsiteY167" fmla="*/ 388753 h 530351"/>
              <a:gd name="connsiteX168" fmla="*/ 820922 w 847534"/>
              <a:gd name="connsiteY168" fmla="*/ 389972 h 530351"/>
              <a:gd name="connsiteX169" fmla="*/ 822112 w 847534"/>
              <a:gd name="connsiteY169" fmla="*/ 391096 h 530351"/>
              <a:gd name="connsiteX170" fmla="*/ 823665 w 847534"/>
              <a:gd name="connsiteY170" fmla="*/ 390554 h 530351"/>
              <a:gd name="connsiteX171" fmla="*/ 825684 w 847534"/>
              <a:gd name="connsiteY171" fmla="*/ 390506 h 530351"/>
              <a:gd name="connsiteX172" fmla="*/ 826818 w 847534"/>
              <a:gd name="connsiteY172" fmla="*/ 390172 h 530351"/>
              <a:gd name="connsiteX173" fmla="*/ 828008 w 847534"/>
              <a:gd name="connsiteY173" fmla="*/ 390258 h 530351"/>
              <a:gd name="connsiteX174" fmla="*/ 827742 w 847534"/>
              <a:gd name="connsiteY174" fmla="*/ 392563 h 530351"/>
              <a:gd name="connsiteX175" fmla="*/ 826465 w 847534"/>
              <a:gd name="connsiteY175" fmla="*/ 394202 h 530351"/>
              <a:gd name="connsiteX176" fmla="*/ 825656 w 847534"/>
              <a:gd name="connsiteY176" fmla="*/ 394716 h 530351"/>
              <a:gd name="connsiteX177" fmla="*/ 824208 w 847534"/>
              <a:gd name="connsiteY177" fmla="*/ 394992 h 530351"/>
              <a:gd name="connsiteX178" fmla="*/ 822589 w 847534"/>
              <a:gd name="connsiteY178" fmla="*/ 395926 h 530351"/>
              <a:gd name="connsiteX179" fmla="*/ 821760 w 847534"/>
              <a:gd name="connsiteY179" fmla="*/ 396783 h 530351"/>
              <a:gd name="connsiteX180" fmla="*/ 821836 w 847534"/>
              <a:gd name="connsiteY180" fmla="*/ 399440 h 530351"/>
              <a:gd name="connsiteX181" fmla="*/ 822731 w 847534"/>
              <a:gd name="connsiteY181" fmla="*/ 399650 h 530351"/>
              <a:gd name="connsiteX182" fmla="*/ 824636 w 847534"/>
              <a:gd name="connsiteY182" fmla="*/ 397669 h 530351"/>
              <a:gd name="connsiteX183" fmla="*/ 825741 w 847534"/>
              <a:gd name="connsiteY183" fmla="*/ 397764 h 530351"/>
              <a:gd name="connsiteX184" fmla="*/ 825961 w 847534"/>
              <a:gd name="connsiteY184" fmla="*/ 398602 h 530351"/>
              <a:gd name="connsiteX185" fmla="*/ 823494 w 847534"/>
              <a:gd name="connsiteY185" fmla="*/ 405394 h 530351"/>
              <a:gd name="connsiteX186" fmla="*/ 821903 w 847534"/>
              <a:gd name="connsiteY186" fmla="*/ 412356 h 530351"/>
              <a:gd name="connsiteX187" fmla="*/ 819750 w 847534"/>
              <a:gd name="connsiteY187" fmla="*/ 416385 h 530351"/>
              <a:gd name="connsiteX188" fmla="*/ 818988 w 847534"/>
              <a:gd name="connsiteY188" fmla="*/ 422243 h 530351"/>
              <a:gd name="connsiteX189" fmla="*/ 817855 w 847534"/>
              <a:gd name="connsiteY189" fmla="*/ 424739 h 530351"/>
              <a:gd name="connsiteX190" fmla="*/ 816540 w 847534"/>
              <a:gd name="connsiteY190" fmla="*/ 427206 h 530351"/>
              <a:gd name="connsiteX191" fmla="*/ 815769 w 847534"/>
              <a:gd name="connsiteY191" fmla="*/ 427072 h 530351"/>
              <a:gd name="connsiteX192" fmla="*/ 813692 w 847534"/>
              <a:gd name="connsiteY192" fmla="*/ 422396 h 530351"/>
              <a:gd name="connsiteX193" fmla="*/ 811568 w 847534"/>
              <a:gd name="connsiteY193" fmla="*/ 421196 h 530351"/>
              <a:gd name="connsiteX194" fmla="*/ 811101 w 847534"/>
              <a:gd name="connsiteY194" fmla="*/ 420062 h 530351"/>
              <a:gd name="connsiteX195" fmla="*/ 812311 w 847534"/>
              <a:gd name="connsiteY195" fmla="*/ 414385 h 530351"/>
              <a:gd name="connsiteX196" fmla="*/ 811759 w 847534"/>
              <a:gd name="connsiteY196" fmla="*/ 411242 h 530351"/>
              <a:gd name="connsiteX197" fmla="*/ 810635 w 847534"/>
              <a:gd name="connsiteY197" fmla="*/ 411366 h 530351"/>
              <a:gd name="connsiteX198" fmla="*/ 809225 w 847534"/>
              <a:gd name="connsiteY198" fmla="*/ 413090 h 530351"/>
              <a:gd name="connsiteX199" fmla="*/ 807349 w 847534"/>
              <a:gd name="connsiteY199" fmla="*/ 414585 h 530351"/>
              <a:gd name="connsiteX200" fmla="*/ 807387 w 847534"/>
              <a:gd name="connsiteY200" fmla="*/ 416747 h 530351"/>
              <a:gd name="connsiteX201" fmla="*/ 805234 w 847534"/>
              <a:gd name="connsiteY201" fmla="*/ 420338 h 530351"/>
              <a:gd name="connsiteX202" fmla="*/ 804701 w 847534"/>
              <a:gd name="connsiteY202" fmla="*/ 421519 h 530351"/>
              <a:gd name="connsiteX203" fmla="*/ 802653 w 847534"/>
              <a:gd name="connsiteY203" fmla="*/ 421243 h 530351"/>
              <a:gd name="connsiteX204" fmla="*/ 800272 w 847534"/>
              <a:gd name="connsiteY204" fmla="*/ 421396 h 530351"/>
              <a:gd name="connsiteX205" fmla="*/ 798624 w 847534"/>
              <a:gd name="connsiteY205" fmla="*/ 422262 h 530351"/>
              <a:gd name="connsiteX206" fmla="*/ 796938 w 847534"/>
              <a:gd name="connsiteY206" fmla="*/ 426615 h 530351"/>
              <a:gd name="connsiteX207" fmla="*/ 792728 w 847534"/>
              <a:gd name="connsiteY207" fmla="*/ 432740 h 530351"/>
              <a:gd name="connsiteX208" fmla="*/ 791051 w 847534"/>
              <a:gd name="connsiteY208" fmla="*/ 435702 h 530351"/>
              <a:gd name="connsiteX209" fmla="*/ 789680 w 847534"/>
              <a:gd name="connsiteY209" fmla="*/ 436721 h 530351"/>
              <a:gd name="connsiteX210" fmla="*/ 788603 w 847534"/>
              <a:gd name="connsiteY210" fmla="*/ 437121 h 530351"/>
              <a:gd name="connsiteX211" fmla="*/ 787403 w 847534"/>
              <a:gd name="connsiteY211" fmla="*/ 436426 h 530351"/>
              <a:gd name="connsiteX212" fmla="*/ 784527 w 847534"/>
              <a:gd name="connsiteY212" fmla="*/ 434750 h 530351"/>
              <a:gd name="connsiteX213" fmla="*/ 782307 w 847534"/>
              <a:gd name="connsiteY213" fmla="*/ 435550 h 530351"/>
              <a:gd name="connsiteX214" fmla="*/ 781536 w 847534"/>
              <a:gd name="connsiteY214" fmla="*/ 437474 h 530351"/>
              <a:gd name="connsiteX215" fmla="*/ 781564 w 847534"/>
              <a:gd name="connsiteY215" fmla="*/ 439903 h 530351"/>
              <a:gd name="connsiteX216" fmla="*/ 775945 w 847534"/>
              <a:gd name="connsiteY216" fmla="*/ 439903 h 530351"/>
              <a:gd name="connsiteX217" fmla="*/ 766401 w 847534"/>
              <a:gd name="connsiteY217" fmla="*/ 439893 h 530351"/>
              <a:gd name="connsiteX218" fmla="*/ 754247 w 847534"/>
              <a:gd name="connsiteY218" fmla="*/ 439884 h 530351"/>
              <a:gd name="connsiteX219" fmla="*/ 742531 w 847534"/>
              <a:gd name="connsiteY219" fmla="*/ 439874 h 530351"/>
              <a:gd name="connsiteX220" fmla="*/ 732720 w 847534"/>
              <a:gd name="connsiteY220" fmla="*/ 439864 h 530351"/>
              <a:gd name="connsiteX221" fmla="*/ 732682 w 847534"/>
              <a:gd name="connsiteY221" fmla="*/ 445322 h 530351"/>
              <a:gd name="connsiteX222" fmla="*/ 732654 w 847534"/>
              <a:gd name="connsiteY222" fmla="*/ 450151 h 530351"/>
              <a:gd name="connsiteX223" fmla="*/ 732625 w 847534"/>
              <a:gd name="connsiteY223" fmla="*/ 455581 h 530351"/>
              <a:gd name="connsiteX224" fmla="*/ 727215 w 847534"/>
              <a:gd name="connsiteY224" fmla="*/ 455533 h 530351"/>
              <a:gd name="connsiteX225" fmla="*/ 721490 w 847534"/>
              <a:gd name="connsiteY225" fmla="*/ 455486 h 530351"/>
              <a:gd name="connsiteX226" fmla="*/ 721947 w 847534"/>
              <a:gd name="connsiteY226" fmla="*/ 456028 h 530351"/>
              <a:gd name="connsiteX227" fmla="*/ 723910 w 847534"/>
              <a:gd name="connsiteY227" fmla="*/ 457048 h 530351"/>
              <a:gd name="connsiteX228" fmla="*/ 726453 w 847534"/>
              <a:gd name="connsiteY228" fmla="*/ 459476 h 530351"/>
              <a:gd name="connsiteX229" fmla="*/ 729453 w 847534"/>
              <a:gd name="connsiteY229" fmla="*/ 463258 h 530351"/>
              <a:gd name="connsiteX230" fmla="*/ 733092 w 847534"/>
              <a:gd name="connsiteY230" fmla="*/ 466268 h 530351"/>
              <a:gd name="connsiteX231" fmla="*/ 737368 w 847534"/>
              <a:gd name="connsiteY231" fmla="*/ 468506 h 530351"/>
              <a:gd name="connsiteX232" fmla="*/ 740178 w 847534"/>
              <a:gd name="connsiteY232" fmla="*/ 470697 h 530351"/>
              <a:gd name="connsiteX233" fmla="*/ 741540 w 847534"/>
              <a:gd name="connsiteY233" fmla="*/ 472840 h 530351"/>
              <a:gd name="connsiteX234" fmla="*/ 742226 w 847534"/>
              <a:gd name="connsiteY234" fmla="*/ 474659 h 530351"/>
              <a:gd name="connsiteX235" fmla="*/ 742226 w 847534"/>
              <a:gd name="connsiteY235" fmla="*/ 476164 h 530351"/>
              <a:gd name="connsiteX236" fmla="*/ 743788 w 847534"/>
              <a:gd name="connsiteY236" fmla="*/ 477355 h 530351"/>
              <a:gd name="connsiteX237" fmla="*/ 746579 w 847534"/>
              <a:gd name="connsiteY237" fmla="*/ 478146 h 530351"/>
              <a:gd name="connsiteX238" fmla="*/ 748027 w 847534"/>
              <a:gd name="connsiteY238" fmla="*/ 479488 h 530351"/>
              <a:gd name="connsiteX239" fmla="*/ 748027 w 847534"/>
              <a:gd name="connsiteY239" fmla="*/ 480584 h 530351"/>
              <a:gd name="connsiteX240" fmla="*/ 747141 w 847534"/>
              <a:gd name="connsiteY240" fmla="*/ 483070 h 530351"/>
              <a:gd name="connsiteX241" fmla="*/ 746884 w 847534"/>
              <a:gd name="connsiteY241" fmla="*/ 485813 h 530351"/>
              <a:gd name="connsiteX242" fmla="*/ 747227 w 847534"/>
              <a:gd name="connsiteY242" fmla="*/ 488290 h 530351"/>
              <a:gd name="connsiteX243" fmla="*/ 745226 w 847534"/>
              <a:gd name="connsiteY243" fmla="*/ 488328 h 530351"/>
              <a:gd name="connsiteX244" fmla="*/ 740378 w 847534"/>
              <a:gd name="connsiteY244" fmla="*/ 488328 h 530351"/>
              <a:gd name="connsiteX245" fmla="*/ 732996 w 847534"/>
              <a:gd name="connsiteY245" fmla="*/ 488337 h 530351"/>
              <a:gd name="connsiteX246" fmla="*/ 726205 w 847534"/>
              <a:gd name="connsiteY246" fmla="*/ 488337 h 530351"/>
              <a:gd name="connsiteX247" fmla="*/ 720852 w 847534"/>
              <a:gd name="connsiteY247" fmla="*/ 488337 h 530351"/>
              <a:gd name="connsiteX248" fmla="*/ 712765 w 847534"/>
              <a:gd name="connsiteY248" fmla="*/ 488347 h 530351"/>
              <a:gd name="connsiteX249" fmla="*/ 710546 w 847534"/>
              <a:gd name="connsiteY249" fmla="*/ 492157 h 530351"/>
              <a:gd name="connsiteX250" fmla="*/ 706860 w 847534"/>
              <a:gd name="connsiteY250" fmla="*/ 498481 h 530351"/>
              <a:gd name="connsiteX251" fmla="*/ 703517 w 847534"/>
              <a:gd name="connsiteY251" fmla="*/ 504206 h 530351"/>
              <a:gd name="connsiteX252" fmla="*/ 700716 w 847534"/>
              <a:gd name="connsiteY252" fmla="*/ 509016 h 530351"/>
              <a:gd name="connsiteX253" fmla="*/ 700259 w 847534"/>
              <a:gd name="connsiteY253" fmla="*/ 510283 h 530351"/>
              <a:gd name="connsiteX254" fmla="*/ 700259 w 847534"/>
              <a:gd name="connsiteY254" fmla="*/ 511312 h 530351"/>
              <a:gd name="connsiteX255" fmla="*/ 703726 w 847534"/>
              <a:gd name="connsiteY255" fmla="*/ 515807 h 530351"/>
              <a:gd name="connsiteX256" fmla="*/ 703088 w 847534"/>
              <a:gd name="connsiteY256" fmla="*/ 517112 h 530351"/>
              <a:gd name="connsiteX257" fmla="*/ 701878 w 847534"/>
              <a:gd name="connsiteY257" fmla="*/ 517798 h 530351"/>
              <a:gd name="connsiteX258" fmla="*/ 701488 w 847534"/>
              <a:gd name="connsiteY258" fmla="*/ 518855 h 530351"/>
              <a:gd name="connsiteX259" fmla="*/ 701564 w 847534"/>
              <a:gd name="connsiteY259" fmla="*/ 520570 h 530351"/>
              <a:gd name="connsiteX260" fmla="*/ 700745 w 847534"/>
              <a:gd name="connsiteY260" fmla="*/ 522846 h 530351"/>
              <a:gd name="connsiteX261" fmla="*/ 701011 w 847534"/>
              <a:gd name="connsiteY261" fmla="*/ 524418 h 530351"/>
              <a:gd name="connsiteX262" fmla="*/ 701450 w 847534"/>
              <a:gd name="connsiteY262" fmla="*/ 526351 h 530351"/>
              <a:gd name="connsiteX263" fmla="*/ 700726 w 847534"/>
              <a:gd name="connsiteY263" fmla="*/ 528028 h 530351"/>
              <a:gd name="connsiteX264" fmla="*/ 700135 w 847534"/>
              <a:gd name="connsiteY264" fmla="*/ 529647 h 530351"/>
              <a:gd name="connsiteX265" fmla="*/ 699440 w 847534"/>
              <a:gd name="connsiteY265" fmla="*/ 530352 h 530351"/>
              <a:gd name="connsiteX266" fmla="*/ 698649 w 847534"/>
              <a:gd name="connsiteY266" fmla="*/ 529742 h 530351"/>
              <a:gd name="connsiteX267" fmla="*/ 691525 w 847534"/>
              <a:gd name="connsiteY267" fmla="*/ 522275 h 530351"/>
              <a:gd name="connsiteX268" fmla="*/ 684095 w 847534"/>
              <a:gd name="connsiteY268" fmla="*/ 514055 h 530351"/>
              <a:gd name="connsiteX269" fmla="*/ 681171 w 847534"/>
              <a:gd name="connsiteY269" fmla="*/ 511369 h 530351"/>
              <a:gd name="connsiteX270" fmla="*/ 678342 w 847534"/>
              <a:gd name="connsiteY270" fmla="*/ 509330 h 530351"/>
              <a:gd name="connsiteX271" fmla="*/ 674532 w 847534"/>
              <a:gd name="connsiteY271" fmla="*/ 505539 h 530351"/>
              <a:gd name="connsiteX272" fmla="*/ 664531 w 847534"/>
              <a:gd name="connsiteY272" fmla="*/ 497205 h 530351"/>
              <a:gd name="connsiteX273" fmla="*/ 659368 w 847534"/>
              <a:gd name="connsiteY273" fmla="*/ 493395 h 530351"/>
              <a:gd name="connsiteX274" fmla="*/ 654511 w 847534"/>
              <a:gd name="connsiteY274" fmla="*/ 488832 h 530351"/>
              <a:gd name="connsiteX275" fmla="*/ 650148 w 847534"/>
              <a:gd name="connsiteY275" fmla="*/ 486299 h 530351"/>
              <a:gd name="connsiteX276" fmla="*/ 645852 w 847534"/>
              <a:gd name="connsiteY276" fmla="*/ 484651 h 530351"/>
              <a:gd name="connsiteX277" fmla="*/ 643938 w 847534"/>
              <a:gd name="connsiteY277" fmla="*/ 483698 h 530351"/>
              <a:gd name="connsiteX278" fmla="*/ 642261 w 847534"/>
              <a:gd name="connsiteY278" fmla="*/ 482451 h 530351"/>
              <a:gd name="connsiteX279" fmla="*/ 641328 w 847534"/>
              <a:gd name="connsiteY279" fmla="*/ 482375 h 530351"/>
              <a:gd name="connsiteX280" fmla="*/ 640861 w 847534"/>
              <a:gd name="connsiteY280" fmla="*/ 484070 h 530351"/>
              <a:gd name="connsiteX281" fmla="*/ 642366 w 847534"/>
              <a:gd name="connsiteY281" fmla="*/ 484918 h 530351"/>
              <a:gd name="connsiteX282" fmla="*/ 644166 w 847534"/>
              <a:gd name="connsiteY282" fmla="*/ 485642 h 530351"/>
              <a:gd name="connsiteX283" fmla="*/ 645585 w 847534"/>
              <a:gd name="connsiteY283" fmla="*/ 485689 h 530351"/>
              <a:gd name="connsiteX284" fmla="*/ 647081 w 847534"/>
              <a:gd name="connsiteY284" fmla="*/ 486289 h 530351"/>
              <a:gd name="connsiteX285" fmla="*/ 651491 w 847534"/>
              <a:gd name="connsiteY285" fmla="*/ 488604 h 530351"/>
              <a:gd name="connsiteX286" fmla="*/ 652215 w 847534"/>
              <a:gd name="connsiteY286" fmla="*/ 489795 h 530351"/>
              <a:gd name="connsiteX287" fmla="*/ 639671 w 847534"/>
              <a:gd name="connsiteY287" fmla="*/ 485165 h 530351"/>
              <a:gd name="connsiteX288" fmla="*/ 634565 w 847534"/>
              <a:gd name="connsiteY288" fmla="*/ 484737 h 530351"/>
              <a:gd name="connsiteX289" fmla="*/ 634013 w 847534"/>
              <a:gd name="connsiteY289" fmla="*/ 484013 h 530351"/>
              <a:gd name="connsiteX290" fmla="*/ 636556 w 847534"/>
              <a:gd name="connsiteY290" fmla="*/ 481594 h 530351"/>
              <a:gd name="connsiteX291" fmla="*/ 635765 w 847534"/>
              <a:gd name="connsiteY291" fmla="*/ 480717 h 530351"/>
              <a:gd name="connsiteX292" fmla="*/ 634860 w 847534"/>
              <a:gd name="connsiteY292" fmla="*/ 480593 h 530351"/>
              <a:gd name="connsiteX293" fmla="*/ 632127 w 847534"/>
              <a:gd name="connsiteY293" fmla="*/ 482270 h 530351"/>
              <a:gd name="connsiteX294" fmla="*/ 631117 w 847534"/>
              <a:gd name="connsiteY294" fmla="*/ 482384 h 530351"/>
              <a:gd name="connsiteX295" fmla="*/ 630936 w 847534"/>
              <a:gd name="connsiteY295" fmla="*/ 481279 h 530351"/>
              <a:gd name="connsiteX296" fmla="*/ 631060 w 847534"/>
              <a:gd name="connsiteY296" fmla="*/ 480241 h 530351"/>
              <a:gd name="connsiteX297" fmla="*/ 629298 w 847534"/>
              <a:gd name="connsiteY297" fmla="*/ 478717 h 530351"/>
              <a:gd name="connsiteX298" fmla="*/ 628183 w 847534"/>
              <a:gd name="connsiteY298" fmla="*/ 478774 h 530351"/>
              <a:gd name="connsiteX299" fmla="*/ 627269 w 847534"/>
              <a:gd name="connsiteY299" fmla="*/ 479841 h 530351"/>
              <a:gd name="connsiteX300" fmla="*/ 624888 w 847534"/>
              <a:gd name="connsiteY300" fmla="*/ 481851 h 530351"/>
              <a:gd name="connsiteX301" fmla="*/ 624964 w 847534"/>
              <a:gd name="connsiteY301" fmla="*/ 482641 h 530351"/>
              <a:gd name="connsiteX302" fmla="*/ 629631 w 847534"/>
              <a:gd name="connsiteY302" fmla="*/ 483498 h 530351"/>
              <a:gd name="connsiteX303" fmla="*/ 631241 w 847534"/>
              <a:gd name="connsiteY303" fmla="*/ 483984 h 530351"/>
              <a:gd name="connsiteX304" fmla="*/ 630869 w 847534"/>
              <a:gd name="connsiteY304" fmla="*/ 484518 h 530351"/>
              <a:gd name="connsiteX305" fmla="*/ 626869 w 847534"/>
              <a:gd name="connsiteY305" fmla="*/ 484508 h 530351"/>
              <a:gd name="connsiteX306" fmla="*/ 621916 w 847534"/>
              <a:gd name="connsiteY306" fmla="*/ 485422 h 530351"/>
              <a:gd name="connsiteX307" fmla="*/ 613096 w 847534"/>
              <a:gd name="connsiteY307" fmla="*/ 491014 h 530351"/>
              <a:gd name="connsiteX308" fmla="*/ 604885 w 847534"/>
              <a:gd name="connsiteY308" fmla="*/ 493414 h 530351"/>
              <a:gd name="connsiteX309" fmla="*/ 593074 w 847534"/>
              <a:gd name="connsiteY309" fmla="*/ 498786 h 530351"/>
              <a:gd name="connsiteX310" fmla="*/ 587864 w 847534"/>
              <a:gd name="connsiteY310" fmla="*/ 499062 h 530351"/>
              <a:gd name="connsiteX311" fmla="*/ 585130 w 847534"/>
              <a:gd name="connsiteY311" fmla="*/ 499920 h 530351"/>
              <a:gd name="connsiteX312" fmla="*/ 577186 w 847534"/>
              <a:gd name="connsiteY312" fmla="*/ 497862 h 530351"/>
              <a:gd name="connsiteX313" fmla="*/ 567119 w 847534"/>
              <a:gd name="connsiteY313" fmla="*/ 492814 h 530351"/>
              <a:gd name="connsiteX314" fmla="*/ 551879 w 847534"/>
              <a:gd name="connsiteY314" fmla="*/ 491223 h 530351"/>
              <a:gd name="connsiteX315" fmla="*/ 541611 w 847534"/>
              <a:gd name="connsiteY315" fmla="*/ 484603 h 530351"/>
              <a:gd name="connsiteX316" fmla="*/ 531419 w 847534"/>
              <a:gd name="connsiteY316" fmla="*/ 481879 h 530351"/>
              <a:gd name="connsiteX317" fmla="*/ 524951 w 847534"/>
              <a:gd name="connsiteY317" fmla="*/ 475517 h 530351"/>
              <a:gd name="connsiteX318" fmla="*/ 521056 w 847534"/>
              <a:gd name="connsiteY318" fmla="*/ 475240 h 530351"/>
              <a:gd name="connsiteX319" fmla="*/ 518551 w 847534"/>
              <a:gd name="connsiteY319" fmla="*/ 474221 h 530351"/>
              <a:gd name="connsiteX320" fmla="*/ 509292 w 847534"/>
              <a:gd name="connsiteY320" fmla="*/ 471916 h 530351"/>
              <a:gd name="connsiteX321" fmla="*/ 500139 w 847534"/>
              <a:gd name="connsiteY321" fmla="*/ 470392 h 530351"/>
              <a:gd name="connsiteX322" fmla="*/ 491214 w 847534"/>
              <a:gd name="connsiteY322" fmla="*/ 464820 h 530351"/>
              <a:gd name="connsiteX323" fmla="*/ 485375 w 847534"/>
              <a:gd name="connsiteY323" fmla="*/ 463048 h 530351"/>
              <a:gd name="connsiteX324" fmla="*/ 480327 w 847534"/>
              <a:gd name="connsiteY324" fmla="*/ 460829 h 530351"/>
              <a:gd name="connsiteX325" fmla="*/ 469211 w 847534"/>
              <a:gd name="connsiteY325" fmla="*/ 457038 h 530351"/>
              <a:gd name="connsiteX326" fmla="*/ 465087 w 847534"/>
              <a:gd name="connsiteY326" fmla="*/ 454933 h 530351"/>
              <a:gd name="connsiteX327" fmla="*/ 461191 w 847534"/>
              <a:gd name="connsiteY327" fmla="*/ 451675 h 530351"/>
              <a:gd name="connsiteX328" fmla="*/ 454838 w 847534"/>
              <a:gd name="connsiteY328" fmla="*/ 448303 h 530351"/>
              <a:gd name="connsiteX329" fmla="*/ 452123 w 847534"/>
              <a:gd name="connsiteY329" fmla="*/ 445484 h 530351"/>
              <a:gd name="connsiteX330" fmla="*/ 449094 w 847534"/>
              <a:gd name="connsiteY330" fmla="*/ 444475 h 530351"/>
              <a:gd name="connsiteX331" fmla="*/ 444760 w 847534"/>
              <a:gd name="connsiteY331" fmla="*/ 439160 h 530351"/>
              <a:gd name="connsiteX332" fmla="*/ 442503 w 847534"/>
              <a:gd name="connsiteY332" fmla="*/ 436921 h 530351"/>
              <a:gd name="connsiteX333" fmla="*/ 440589 w 847534"/>
              <a:gd name="connsiteY333" fmla="*/ 435873 h 530351"/>
              <a:gd name="connsiteX334" fmla="*/ 438541 w 847534"/>
              <a:gd name="connsiteY334" fmla="*/ 435512 h 530351"/>
              <a:gd name="connsiteX335" fmla="*/ 432625 w 847534"/>
              <a:gd name="connsiteY335" fmla="*/ 435940 h 530351"/>
              <a:gd name="connsiteX336" fmla="*/ 423796 w 847534"/>
              <a:gd name="connsiteY336" fmla="*/ 433588 h 530351"/>
              <a:gd name="connsiteX337" fmla="*/ 419719 w 847534"/>
              <a:gd name="connsiteY337" fmla="*/ 432988 h 530351"/>
              <a:gd name="connsiteX338" fmla="*/ 411194 w 847534"/>
              <a:gd name="connsiteY338" fmla="*/ 429520 h 530351"/>
              <a:gd name="connsiteX339" fmla="*/ 399879 w 847534"/>
              <a:gd name="connsiteY339" fmla="*/ 425644 h 530351"/>
              <a:gd name="connsiteX340" fmla="*/ 396173 w 847534"/>
              <a:gd name="connsiteY340" fmla="*/ 421186 h 530351"/>
              <a:gd name="connsiteX341" fmla="*/ 393002 w 847534"/>
              <a:gd name="connsiteY341" fmla="*/ 417023 h 530351"/>
              <a:gd name="connsiteX342" fmla="*/ 387287 w 847534"/>
              <a:gd name="connsiteY342" fmla="*/ 411537 h 530351"/>
              <a:gd name="connsiteX343" fmla="*/ 383724 w 847534"/>
              <a:gd name="connsiteY343" fmla="*/ 409194 h 530351"/>
              <a:gd name="connsiteX344" fmla="*/ 377543 w 847534"/>
              <a:gd name="connsiteY344" fmla="*/ 406413 h 530351"/>
              <a:gd name="connsiteX345" fmla="*/ 374114 w 847534"/>
              <a:gd name="connsiteY345" fmla="*/ 404155 h 530351"/>
              <a:gd name="connsiteX346" fmla="*/ 368827 w 847534"/>
              <a:gd name="connsiteY346" fmla="*/ 402422 h 530351"/>
              <a:gd name="connsiteX347" fmla="*/ 359855 w 847534"/>
              <a:gd name="connsiteY347" fmla="*/ 398021 h 530351"/>
              <a:gd name="connsiteX348" fmla="*/ 357007 w 847534"/>
              <a:gd name="connsiteY348" fmla="*/ 394249 h 530351"/>
              <a:gd name="connsiteX349" fmla="*/ 355340 w 847534"/>
              <a:gd name="connsiteY349" fmla="*/ 390897 h 530351"/>
              <a:gd name="connsiteX350" fmla="*/ 350568 w 847534"/>
              <a:gd name="connsiteY350" fmla="*/ 386820 h 530351"/>
              <a:gd name="connsiteX351" fmla="*/ 345339 w 847534"/>
              <a:gd name="connsiteY351" fmla="*/ 379209 h 530351"/>
              <a:gd name="connsiteX352" fmla="*/ 343986 w 847534"/>
              <a:gd name="connsiteY352" fmla="*/ 376399 h 530351"/>
              <a:gd name="connsiteX353" fmla="*/ 342976 w 847534"/>
              <a:gd name="connsiteY353" fmla="*/ 372085 h 530351"/>
              <a:gd name="connsiteX354" fmla="*/ 341767 w 847534"/>
              <a:gd name="connsiteY354" fmla="*/ 369579 h 530351"/>
              <a:gd name="connsiteX355" fmla="*/ 340338 w 847534"/>
              <a:gd name="connsiteY355" fmla="*/ 367617 h 530351"/>
              <a:gd name="connsiteX356" fmla="*/ 341071 w 847534"/>
              <a:gd name="connsiteY356" fmla="*/ 366189 h 530351"/>
              <a:gd name="connsiteX357" fmla="*/ 343729 w 847534"/>
              <a:gd name="connsiteY357" fmla="*/ 364426 h 530351"/>
              <a:gd name="connsiteX358" fmla="*/ 348148 w 847534"/>
              <a:gd name="connsiteY358" fmla="*/ 364026 h 530351"/>
              <a:gd name="connsiteX359" fmla="*/ 351273 w 847534"/>
              <a:gd name="connsiteY359" fmla="*/ 362122 h 530351"/>
              <a:gd name="connsiteX360" fmla="*/ 351682 w 847534"/>
              <a:gd name="connsiteY360" fmla="*/ 360550 h 530351"/>
              <a:gd name="connsiteX361" fmla="*/ 351482 w 847534"/>
              <a:gd name="connsiteY361" fmla="*/ 359578 h 530351"/>
              <a:gd name="connsiteX362" fmla="*/ 349482 w 847534"/>
              <a:gd name="connsiteY362" fmla="*/ 357178 h 530351"/>
              <a:gd name="connsiteX363" fmla="*/ 346996 w 847534"/>
              <a:gd name="connsiteY363" fmla="*/ 356540 h 530351"/>
              <a:gd name="connsiteX364" fmla="*/ 345062 w 847534"/>
              <a:gd name="connsiteY364" fmla="*/ 356502 h 530351"/>
              <a:gd name="connsiteX365" fmla="*/ 344567 w 847534"/>
              <a:gd name="connsiteY365" fmla="*/ 355587 h 530351"/>
              <a:gd name="connsiteX366" fmla="*/ 346024 w 847534"/>
              <a:gd name="connsiteY366" fmla="*/ 354587 h 530351"/>
              <a:gd name="connsiteX367" fmla="*/ 347691 w 847534"/>
              <a:gd name="connsiteY367" fmla="*/ 352244 h 530351"/>
              <a:gd name="connsiteX368" fmla="*/ 350149 w 847534"/>
              <a:gd name="connsiteY368" fmla="*/ 349387 h 530351"/>
              <a:gd name="connsiteX369" fmla="*/ 351882 w 847534"/>
              <a:gd name="connsiteY369" fmla="*/ 346748 h 530351"/>
              <a:gd name="connsiteX370" fmla="*/ 352206 w 847534"/>
              <a:gd name="connsiteY370" fmla="*/ 343024 h 530351"/>
              <a:gd name="connsiteX371" fmla="*/ 351987 w 847534"/>
              <a:gd name="connsiteY371" fmla="*/ 339299 h 530351"/>
              <a:gd name="connsiteX372" fmla="*/ 352644 w 847534"/>
              <a:gd name="connsiteY372" fmla="*/ 336147 h 530351"/>
              <a:gd name="connsiteX373" fmla="*/ 346691 w 847534"/>
              <a:gd name="connsiteY373" fmla="*/ 332508 h 530351"/>
              <a:gd name="connsiteX374" fmla="*/ 345996 w 847534"/>
              <a:gd name="connsiteY374" fmla="*/ 330956 h 530351"/>
              <a:gd name="connsiteX375" fmla="*/ 344119 w 847534"/>
              <a:gd name="connsiteY375" fmla="*/ 326774 h 530351"/>
              <a:gd name="connsiteX376" fmla="*/ 340871 w 847534"/>
              <a:gd name="connsiteY376" fmla="*/ 321916 h 530351"/>
              <a:gd name="connsiteX377" fmla="*/ 340967 w 847534"/>
              <a:gd name="connsiteY377" fmla="*/ 312191 h 530351"/>
              <a:gd name="connsiteX378" fmla="*/ 337052 w 847534"/>
              <a:gd name="connsiteY378" fmla="*/ 303543 h 530351"/>
              <a:gd name="connsiteX379" fmla="*/ 333004 w 847534"/>
              <a:gd name="connsiteY379" fmla="*/ 299237 h 530351"/>
              <a:gd name="connsiteX380" fmla="*/ 330908 w 847534"/>
              <a:gd name="connsiteY380" fmla="*/ 297732 h 530351"/>
              <a:gd name="connsiteX381" fmla="*/ 325222 w 847534"/>
              <a:gd name="connsiteY381" fmla="*/ 291036 h 530351"/>
              <a:gd name="connsiteX382" fmla="*/ 320735 w 847534"/>
              <a:gd name="connsiteY382" fmla="*/ 287141 h 530351"/>
              <a:gd name="connsiteX383" fmla="*/ 316344 w 847534"/>
              <a:gd name="connsiteY383" fmla="*/ 279797 h 530351"/>
              <a:gd name="connsiteX384" fmla="*/ 312001 w 847534"/>
              <a:gd name="connsiteY384" fmla="*/ 275120 h 530351"/>
              <a:gd name="connsiteX385" fmla="*/ 306477 w 847534"/>
              <a:gd name="connsiteY385" fmla="*/ 267262 h 530351"/>
              <a:gd name="connsiteX386" fmla="*/ 302485 w 847534"/>
              <a:gd name="connsiteY386" fmla="*/ 263338 h 530351"/>
              <a:gd name="connsiteX387" fmla="*/ 284302 w 847534"/>
              <a:gd name="connsiteY387" fmla="*/ 250050 h 530351"/>
              <a:gd name="connsiteX388" fmla="*/ 285321 w 847534"/>
              <a:gd name="connsiteY388" fmla="*/ 250050 h 530351"/>
              <a:gd name="connsiteX389" fmla="*/ 290655 w 847534"/>
              <a:gd name="connsiteY389" fmla="*/ 253317 h 530351"/>
              <a:gd name="connsiteX390" fmla="*/ 291551 w 847534"/>
              <a:gd name="connsiteY390" fmla="*/ 253051 h 530351"/>
              <a:gd name="connsiteX391" fmla="*/ 291675 w 847534"/>
              <a:gd name="connsiteY391" fmla="*/ 251460 h 530351"/>
              <a:gd name="connsiteX392" fmla="*/ 291065 w 847534"/>
              <a:gd name="connsiteY392" fmla="*/ 249555 h 530351"/>
              <a:gd name="connsiteX393" fmla="*/ 290074 w 847534"/>
              <a:gd name="connsiteY393" fmla="*/ 249098 h 530351"/>
              <a:gd name="connsiteX394" fmla="*/ 288655 w 847534"/>
              <a:gd name="connsiteY394" fmla="*/ 249526 h 530351"/>
              <a:gd name="connsiteX395" fmla="*/ 286741 w 847534"/>
              <a:gd name="connsiteY395" fmla="*/ 249126 h 530351"/>
              <a:gd name="connsiteX396" fmla="*/ 285779 w 847534"/>
              <a:gd name="connsiteY396" fmla="*/ 248498 h 530351"/>
              <a:gd name="connsiteX397" fmla="*/ 282912 w 847534"/>
              <a:gd name="connsiteY397" fmla="*/ 248098 h 530351"/>
              <a:gd name="connsiteX398" fmla="*/ 279321 w 847534"/>
              <a:gd name="connsiteY398" fmla="*/ 245878 h 530351"/>
              <a:gd name="connsiteX399" fmla="*/ 277778 w 847534"/>
              <a:gd name="connsiteY399" fmla="*/ 243573 h 530351"/>
              <a:gd name="connsiteX400" fmla="*/ 277606 w 847534"/>
              <a:gd name="connsiteY400" fmla="*/ 240944 h 530351"/>
              <a:gd name="connsiteX401" fmla="*/ 272453 w 847534"/>
              <a:gd name="connsiteY401" fmla="*/ 235334 h 530351"/>
              <a:gd name="connsiteX402" fmla="*/ 270501 w 847534"/>
              <a:gd name="connsiteY402" fmla="*/ 232200 h 530351"/>
              <a:gd name="connsiteX403" fmla="*/ 271501 w 847534"/>
              <a:gd name="connsiteY403" fmla="*/ 232429 h 530351"/>
              <a:gd name="connsiteX404" fmla="*/ 272872 w 847534"/>
              <a:gd name="connsiteY404" fmla="*/ 233686 h 530351"/>
              <a:gd name="connsiteX405" fmla="*/ 274263 w 847534"/>
              <a:gd name="connsiteY405" fmla="*/ 234048 h 530351"/>
              <a:gd name="connsiteX406" fmla="*/ 275882 w 847534"/>
              <a:gd name="connsiteY406" fmla="*/ 234058 h 530351"/>
              <a:gd name="connsiteX407" fmla="*/ 277054 w 847534"/>
              <a:gd name="connsiteY407" fmla="*/ 233553 h 530351"/>
              <a:gd name="connsiteX408" fmla="*/ 276635 w 847534"/>
              <a:gd name="connsiteY408" fmla="*/ 232620 h 530351"/>
              <a:gd name="connsiteX409" fmla="*/ 275530 w 847534"/>
              <a:gd name="connsiteY409" fmla="*/ 231838 h 530351"/>
              <a:gd name="connsiteX410" fmla="*/ 268024 w 847534"/>
              <a:gd name="connsiteY410" fmla="*/ 228876 h 530351"/>
              <a:gd name="connsiteX411" fmla="*/ 265548 w 847534"/>
              <a:gd name="connsiteY411" fmla="*/ 226800 h 530351"/>
              <a:gd name="connsiteX412" fmla="*/ 259394 w 847534"/>
              <a:gd name="connsiteY412" fmla="*/ 223333 h 530351"/>
              <a:gd name="connsiteX413" fmla="*/ 257937 w 847534"/>
              <a:gd name="connsiteY413" fmla="*/ 222113 h 530351"/>
              <a:gd name="connsiteX414" fmla="*/ 256966 w 847534"/>
              <a:gd name="connsiteY414" fmla="*/ 218760 h 530351"/>
              <a:gd name="connsiteX415" fmla="*/ 255461 w 847534"/>
              <a:gd name="connsiteY415" fmla="*/ 218599 h 530351"/>
              <a:gd name="connsiteX416" fmla="*/ 254137 w 847534"/>
              <a:gd name="connsiteY416" fmla="*/ 219532 h 530351"/>
              <a:gd name="connsiteX417" fmla="*/ 250508 w 847534"/>
              <a:gd name="connsiteY417" fmla="*/ 220446 h 530351"/>
              <a:gd name="connsiteX418" fmla="*/ 249584 w 847534"/>
              <a:gd name="connsiteY418" fmla="*/ 219380 h 530351"/>
              <a:gd name="connsiteX419" fmla="*/ 249450 w 847534"/>
              <a:gd name="connsiteY419" fmla="*/ 218351 h 530351"/>
              <a:gd name="connsiteX420" fmla="*/ 252013 w 847534"/>
              <a:gd name="connsiteY420" fmla="*/ 217265 h 530351"/>
              <a:gd name="connsiteX421" fmla="*/ 254365 w 847534"/>
              <a:gd name="connsiteY421" fmla="*/ 214093 h 530351"/>
              <a:gd name="connsiteX422" fmla="*/ 254318 w 847534"/>
              <a:gd name="connsiteY422" fmla="*/ 212988 h 530351"/>
              <a:gd name="connsiteX423" fmla="*/ 253022 w 847534"/>
              <a:gd name="connsiteY423" fmla="*/ 214265 h 530351"/>
              <a:gd name="connsiteX424" fmla="*/ 251060 w 847534"/>
              <a:gd name="connsiteY424" fmla="*/ 215684 h 530351"/>
              <a:gd name="connsiteX425" fmla="*/ 249041 w 847534"/>
              <a:gd name="connsiteY425" fmla="*/ 216475 h 530351"/>
              <a:gd name="connsiteX426" fmla="*/ 246040 w 847534"/>
              <a:gd name="connsiteY426" fmla="*/ 217132 h 530351"/>
              <a:gd name="connsiteX427" fmla="*/ 244497 w 847534"/>
              <a:gd name="connsiteY427" fmla="*/ 216656 h 530351"/>
              <a:gd name="connsiteX428" fmla="*/ 243154 w 847534"/>
              <a:gd name="connsiteY428" fmla="*/ 215941 h 530351"/>
              <a:gd name="connsiteX429" fmla="*/ 240992 w 847534"/>
              <a:gd name="connsiteY429" fmla="*/ 213170 h 530351"/>
              <a:gd name="connsiteX430" fmla="*/ 239906 w 847534"/>
              <a:gd name="connsiteY430" fmla="*/ 204140 h 530351"/>
              <a:gd name="connsiteX431" fmla="*/ 241811 w 847534"/>
              <a:gd name="connsiteY431" fmla="*/ 201006 h 530351"/>
              <a:gd name="connsiteX432" fmla="*/ 244040 w 847534"/>
              <a:gd name="connsiteY432" fmla="*/ 197901 h 530351"/>
              <a:gd name="connsiteX433" fmla="*/ 245936 w 847534"/>
              <a:gd name="connsiteY433" fmla="*/ 196062 h 530351"/>
              <a:gd name="connsiteX434" fmla="*/ 247031 w 847534"/>
              <a:gd name="connsiteY434" fmla="*/ 197453 h 530351"/>
              <a:gd name="connsiteX435" fmla="*/ 248155 w 847534"/>
              <a:gd name="connsiteY435" fmla="*/ 197625 h 530351"/>
              <a:gd name="connsiteX436" fmla="*/ 247364 w 847534"/>
              <a:gd name="connsiteY436" fmla="*/ 196053 h 530351"/>
              <a:gd name="connsiteX437" fmla="*/ 245497 w 847534"/>
              <a:gd name="connsiteY437" fmla="*/ 194586 h 530351"/>
              <a:gd name="connsiteX438" fmla="*/ 244840 w 847534"/>
              <a:gd name="connsiteY438" fmla="*/ 193119 h 530351"/>
              <a:gd name="connsiteX439" fmla="*/ 244773 w 847534"/>
              <a:gd name="connsiteY439" fmla="*/ 191776 h 530351"/>
              <a:gd name="connsiteX440" fmla="*/ 243888 w 847534"/>
              <a:gd name="connsiteY440" fmla="*/ 189281 h 530351"/>
              <a:gd name="connsiteX441" fmla="*/ 238363 w 847534"/>
              <a:gd name="connsiteY441" fmla="*/ 184032 h 530351"/>
              <a:gd name="connsiteX442" fmla="*/ 233201 w 847534"/>
              <a:gd name="connsiteY442" fmla="*/ 184433 h 530351"/>
              <a:gd name="connsiteX443" fmla="*/ 231096 w 847534"/>
              <a:gd name="connsiteY443" fmla="*/ 184252 h 530351"/>
              <a:gd name="connsiteX444" fmla="*/ 229124 w 847534"/>
              <a:gd name="connsiteY444" fmla="*/ 182251 h 530351"/>
              <a:gd name="connsiteX445" fmla="*/ 227448 w 847534"/>
              <a:gd name="connsiteY445" fmla="*/ 178879 h 530351"/>
              <a:gd name="connsiteX446" fmla="*/ 226628 w 847534"/>
              <a:gd name="connsiteY446" fmla="*/ 176051 h 530351"/>
              <a:gd name="connsiteX447" fmla="*/ 226524 w 847534"/>
              <a:gd name="connsiteY447" fmla="*/ 174545 h 530351"/>
              <a:gd name="connsiteX448" fmla="*/ 226028 w 847534"/>
              <a:gd name="connsiteY448" fmla="*/ 173031 h 530351"/>
              <a:gd name="connsiteX449" fmla="*/ 217122 w 847534"/>
              <a:gd name="connsiteY449" fmla="*/ 170555 h 530351"/>
              <a:gd name="connsiteX450" fmla="*/ 214446 w 847534"/>
              <a:gd name="connsiteY450" fmla="*/ 168430 h 530351"/>
              <a:gd name="connsiteX451" fmla="*/ 211760 w 847534"/>
              <a:gd name="connsiteY451" fmla="*/ 165754 h 530351"/>
              <a:gd name="connsiteX452" fmla="*/ 210645 w 847534"/>
              <a:gd name="connsiteY452" fmla="*/ 163573 h 530351"/>
              <a:gd name="connsiteX453" fmla="*/ 209598 w 847534"/>
              <a:gd name="connsiteY453" fmla="*/ 161963 h 530351"/>
              <a:gd name="connsiteX454" fmla="*/ 208740 w 847534"/>
              <a:gd name="connsiteY454" fmla="*/ 159144 h 530351"/>
              <a:gd name="connsiteX455" fmla="*/ 208131 w 847534"/>
              <a:gd name="connsiteY455" fmla="*/ 155858 h 530351"/>
              <a:gd name="connsiteX456" fmla="*/ 209121 w 847534"/>
              <a:gd name="connsiteY456" fmla="*/ 151600 h 530351"/>
              <a:gd name="connsiteX457" fmla="*/ 210417 w 847534"/>
              <a:gd name="connsiteY457" fmla="*/ 149542 h 530351"/>
              <a:gd name="connsiteX458" fmla="*/ 204292 w 847534"/>
              <a:gd name="connsiteY458" fmla="*/ 148009 h 530351"/>
              <a:gd name="connsiteX459" fmla="*/ 201901 w 847534"/>
              <a:gd name="connsiteY459" fmla="*/ 147942 h 530351"/>
              <a:gd name="connsiteX460" fmla="*/ 199968 w 847534"/>
              <a:gd name="connsiteY460" fmla="*/ 148809 h 530351"/>
              <a:gd name="connsiteX461" fmla="*/ 198225 w 847534"/>
              <a:gd name="connsiteY461" fmla="*/ 147694 h 530351"/>
              <a:gd name="connsiteX462" fmla="*/ 194605 w 847534"/>
              <a:gd name="connsiteY462" fmla="*/ 146456 h 530351"/>
              <a:gd name="connsiteX463" fmla="*/ 190300 w 847534"/>
              <a:gd name="connsiteY463" fmla="*/ 141989 h 530351"/>
              <a:gd name="connsiteX464" fmla="*/ 185242 w 847534"/>
              <a:gd name="connsiteY464" fmla="*/ 133874 h 530351"/>
              <a:gd name="connsiteX465" fmla="*/ 179680 w 847534"/>
              <a:gd name="connsiteY465" fmla="*/ 131264 h 530351"/>
              <a:gd name="connsiteX466" fmla="*/ 177889 w 847534"/>
              <a:gd name="connsiteY466" fmla="*/ 128435 h 530351"/>
              <a:gd name="connsiteX467" fmla="*/ 175613 w 847534"/>
              <a:gd name="connsiteY467" fmla="*/ 125882 h 530351"/>
              <a:gd name="connsiteX468" fmla="*/ 173622 w 847534"/>
              <a:gd name="connsiteY468" fmla="*/ 122720 h 530351"/>
              <a:gd name="connsiteX469" fmla="*/ 173317 w 847534"/>
              <a:gd name="connsiteY469" fmla="*/ 121339 h 530351"/>
              <a:gd name="connsiteX470" fmla="*/ 172717 w 847534"/>
              <a:gd name="connsiteY470" fmla="*/ 120567 h 530351"/>
              <a:gd name="connsiteX471" fmla="*/ 169936 w 847534"/>
              <a:gd name="connsiteY471" fmla="*/ 118358 h 530351"/>
              <a:gd name="connsiteX472" fmla="*/ 166811 w 847534"/>
              <a:gd name="connsiteY472" fmla="*/ 114614 h 530351"/>
              <a:gd name="connsiteX473" fmla="*/ 166002 w 847534"/>
              <a:gd name="connsiteY473" fmla="*/ 111604 h 530351"/>
              <a:gd name="connsiteX474" fmla="*/ 165164 w 847534"/>
              <a:gd name="connsiteY474" fmla="*/ 106994 h 530351"/>
              <a:gd name="connsiteX475" fmla="*/ 163078 w 847534"/>
              <a:gd name="connsiteY475" fmla="*/ 105365 h 530351"/>
              <a:gd name="connsiteX476" fmla="*/ 161030 w 847534"/>
              <a:gd name="connsiteY476" fmla="*/ 104613 h 530351"/>
              <a:gd name="connsiteX477" fmla="*/ 160630 w 847534"/>
              <a:gd name="connsiteY477" fmla="*/ 102413 h 530351"/>
              <a:gd name="connsiteX478" fmla="*/ 160753 w 847534"/>
              <a:gd name="connsiteY478" fmla="*/ 101184 h 530351"/>
              <a:gd name="connsiteX479" fmla="*/ 160058 w 847534"/>
              <a:gd name="connsiteY479" fmla="*/ 98850 h 530351"/>
              <a:gd name="connsiteX480" fmla="*/ 155829 w 847534"/>
              <a:gd name="connsiteY480" fmla="*/ 93250 h 530351"/>
              <a:gd name="connsiteX481" fmla="*/ 153686 w 847534"/>
              <a:gd name="connsiteY481" fmla="*/ 88640 h 530351"/>
              <a:gd name="connsiteX482" fmla="*/ 152505 w 847534"/>
              <a:gd name="connsiteY482" fmla="*/ 87201 h 530351"/>
              <a:gd name="connsiteX483" fmla="*/ 151400 w 847534"/>
              <a:gd name="connsiteY483" fmla="*/ 85096 h 530351"/>
              <a:gd name="connsiteX484" fmla="*/ 150838 w 847534"/>
              <a:gd name="connsiteY484" fmla="*/ 80781 h 530351"/>
              <a:gd name="connsiteX485" fmla="*/ 149085 w 847534"/>
              <a:gd name="connsiteY485" fmla="*/ 75409 h 530351"/>
              <a:gd name="connsiteX486" fmla="*/ 145694 w 847534"/>
              <a:gd name="connsiteY486" fmla="*/ 68942 h 530351"/>
              <a:gd name="connsiteX487" fmla="*/ 142866 w 847534"/>
              <a:gd name="connsiteY487" fmla="*/ 64579 h 530351"/>
              <a:gd name="connsiteX488" fmla="*/ 141456 w 847534"/>
              <a:gd name="connsiteY488" fmla="*/ 60179 h 530351"/>
              <a:gd name="connsiteX489" fmla="*/ 142085 w 847534"/>
              <a:gd name="connsiteY489" fmla="*/ 55693 h 530351"/>
              <a:gd name="connsiteX490" fmla="*/ 141608 w 847534"/>
              <a:gd name="connsiteY490" fmla="*/ 52921 h 530351"/>
              <a:gd name="connsiteX491" fmla="*/ 141246 w 847534"/>
              <a:gd name="connsiteY491" fmla="*/ 52273 h 530351"/>
              <a:gd name="connsiteX492" fmla="*/ 141532 w 847534"/>
              <a:gd name="connsiteY492" fmla="*/ 51368 h 530351"/>
              <a:gd name="connsiteX493" fmla="*/ 142475 w 847534"/>
              <a:gd name="connsiteY493" fmla="*/ 51873 h 530351"/>
              <a:gd name="connsiteX494" fmla="*/ 143266 w 847534"/>
              <a:gd name="connsiteY494" fmla="*/ 51063 h 530351"/>
              <a:gd name="connsiteX495" fmla="*/ 143170 w 847534"/>
              <a:gd name="connsiteY495" fmla="*/ 48196 h 530351"/>
              <a:gd name="connsiteX496" fmla="*/ 142180 w 847534"/>
              <a:gd name="connsiteY496" fmla="*/ 47330 h 530351"/>
              <a:gd name="connsiteX497" fmla="*/ 139437 w 847534"/>
              <a:gd name="connsiteY497" fmla="*/ 46434 h 530351"/>
              <a:gd name="connsiteX498" fmla="*/ 138227 w 847534"/>
              <a:gd name="connsiteY498" fmla="*/ 45815 h 530351"/>
              <a:gd name="connsiteX499" fmla="*/ 131559 w 847534"/>
              <a:gd name="connsiteY499" fmla="*/ 44643 h 530351"/>
              <a:gd name="connsiteX500" fmla="*/ 127740 w 847534"/>
              <a:gd name="connsiteY500" fmla="*/ 43015 h 530351"/>
              <a:gd name="connsiteX501" fmla="*/ 127492 w 847534"/>
              <a:gd name="connsiteY501" fmla="*/ 39224 h 530351"/>
              <a:gd name="connsiteX502" fmla="*/ 125701 w 847534"/>
              <a:gd name="connsiteY502" fmla="*/ 37481 h 530351"/>
              <a:gd name="connsiteX503" fmla="*/ 124111 w 847534"/>
              <a:gd name="connsiteY503" fmla="*/ 36404 h 530351"/>
              <a:gd name="connsiteX504" fmla="*/ 119082 w 847534"/>
              <a:gd name="connsiteY504" fmla="*/ 34166 h 530351"/>
              <a:gd name="connsiteX505" fmla="*/ 118291 w 847534"/>
              <a:gd name="connsiteY505" fmla="*/ 35309 h 530351"/>
              <a:gd name="connsiteX506" fmla="*/ 117615 w 847534"/>
              <a:gd name="connsiteY506" fmla="*/ 37424 h 530351"/>
              <a:gd name="connsiteX507" fmla="*/ 115519 w 847534"/>
              <a:gd name="connsiteY507" fmla="*/ 37881 h 530351"/>
              <a:gd name="connsiteX508" fmla="*/ 113690 w 847534"/>
              <a:gd name="connsiteY508" fmla="*/ 37976 h 530351"/>
              <a:gd name="connsiteX509" fmla="*/ 110623 w 847534"/>
              <a:gd name="connsiteY509" fmla="*/ 36509 h 530351"/>
              <a:gd name="connsiteX510" fmla="*/ 103013 w 847534"/>
              <a:gd name="connsiteY510" fmla="*/ 30918 h 530351"/>
              <a:gd name="connsiteX511" fmla="*/ 101403 w 847534"/>
              <a:gd name="connsiteY511" fmla="*/ 30023 h 530351"/>
              <a:gd name="connsiteX512" fmla="*/ 99031 w 847534"/>
              <a:gd name="connsiteY512" fmla="*/ 29546 h 530351"/>
              <a:gd name="connsiteX513" fmla="*/ 97841 w 847534"/>
              <a:gd name="connsiteY513" fmla="*/ 28613 h 530351"/>
              <a:gd name="connsiteX514" fmla="*/ 92697 w 847534"/>
              <a:gd name="connsiteY514" fmla="*/ 25660 h 530351"/>
              <a:gd name="connsiteX515" fmla="*/ 93726 w 847534"/>
              <a:gd name="connsiteY515" fmla="*/ 27232 h 530351"/>
              <a:gd name="connsiteX516" fmla="*/ 95212 w 847534"/>
              <a:gd name="connsiteY516" fmla="*/ 28861 h 530351"/>
              <a:gd name="connsiteX517" fmla="*/ 96536 w 847534"/>
              <a:gd name="connsiteY517" fmla="*/ 33595 h 530351"/>
              <a:gd name="connsiteX518" fmla="*/ 94983 w 847534"/>
              <a:gd name="connsiteY518" fmla="*/ 37004 h 530351"/>
              <a:gd name="connsiteX519" fmla="*/ 94078 w 847534"/>
              <a:gd name="connsiteY519" fmla="*/ 48892 h 530351"/>
              <a:gd name="connsiteX520" fmla="*/ 95069 w 847534"/>
              <a:gd name="connsiteY520" fmla="*/ 51254 h 530351"/>
              <a:gd name="connsiteX521" fmla="*/ 97298 w 847534"/>
              <a:gd name="connsiteY521" fmla="*/ 55035 h 530351"/>
              <a:gd name="connsiteX522" fmla="*/ 98841 w 847534"/>
              <a:gd name="connsiteY522" fmla="*/ 61027 h 530351"/>
              <a:gd name="connsiteX523" fmla="*/ 99317 w 847534"/>
              <a:gd name="connsiteY523" fmla="*/ 65484 h 530351"/>
              <a:gd name="connsiteX524" fmla="*/ 100708 w 847534"/>
              <a:gd name="connsiteY524" fmla="*/ 69018 h 530351"/>
              <a:gd name="connsiteX525" fmla="*/ 100270 w 847534"/>
              <a:gd name="connsiteY525" fmla="*/ 77305 h 530351"/>
              <a:gd name="connsiteX526" fmla="*/ 100803 w 847534"/>
              <a:gd name="connsiteY526" fmla="*/ 79820 h 530351"/>
              <a:gd name="connsiteX527" fmla="*/ 102927 w 847534"/>
              <a:gd name="connsiteY527" fmla="*/ 83944 h 530351"/>
              <a:gd name="connsiteX528" fmla="*/ 106861 w 847534"/>
              <a:gd name="connsiteY528" fmla="*/ 87811 h 530351"/>
              <a:gd name="connsiteX529" fmla="*/ 107680 w 847534"/>
              <a:gd name="connsiteY529" fmla="*/ 89840 h 530351"/>
              <a:gd name="connsiteX530" fmla="*/ 112843 w 847534"/>
              <a:gd name="connsiteY530" fmla="*/ 92783 h 530351"/>
              <a:gd name="connsiteX531" fmla="*/ 115986 w 847534"/>
              <a:gd name="connsiteY531" fmla="*/ 96603 h 530351"/>
              <a:gd name="connsiteX532" fmla="*/ 122215 w 847534"/>
              <a:gd name="connsiteY532" fmla="*/ 101803 h 530351"/>
              <a:gd name="connsiteX533" fmla="*/ 124177 w 847534"/>
              <a:gd name="connsiteY533" fmla="*/ 103994 h 530351"/>
              <a:gd name="connsiteX534" fmla="*/ 129797 w 847534"/>
              <a:gd name="connsiteY534" fmla="*/ 112081 h 530351"/>
              <a:gd name="connsiteX535" fmla="*/ 129978 w 847534"/>
              <a:gd name="connsiteY535" fmla="*/ 114481 h 530351"/>
              <a:gd name="connsiteX536" fmla="*/ 131016 w 847534"/>
              <a:gd name="connsiteY536" fmla="*/ 117424 h 530351"/>
              <a:gd name="connsiteX537" fmla="*/ 134169 w 847534"/>
              <a:gd name="connsiteY537" fmla="*/ 116815 h 530351"/>
              <a:gd name="connsiteX538" fmla="*/ 135579 w 847534"/>
              <a:gd name="connsiteY538" fmla="*/ 119053 h 530351"/>
              <a:gd name="connsiteX539" fmla="*/ 135417 w 847534"/>
              <a:gd name="connsiteY539" fmla="*/ 120082 h 530351"/>
              <a:gd name="connsiteX540" fmla="*/ 135798 w 847534"/>
              <a:gd name="connsiteY540" fmla="*/ 120872 h 530351"/>
              <a:gd name="connsiteX541" fmla="*/ 137446 w 847534"/>
              <a:gd name="connsiteY541" fmla="*/ 120701 h 530351"/>
              <a:gd name="connsiteX542" fmla="*/ 138865 w 847534"/>
              <a:gd name="connsiteY542" fmla="*/ 121310 h 530351"/>
              <a:gd name="connsiteX543" fmla="*/ 141856 w 847534"/>
              <a:gd name="connsiteY543" fmla="*/ 130007 h 530351"/>
              <a:gd name="connsiteX544" fmla="*/ 143456 w 847534"/>
              <a:gd name="connsiteY544" fmla="*/ 131197 h 530351"/>
              <a:gd name="connsiteX545" fmla="*/ 145514 w 847534"/>
              <a:gd name="connsiteY545" fmla="*/ 131702 h 530351"/>
              <a:gd name="connsiteX546" fmla="*/ 147809 w 847534"/>
              <a:gd name="connsiteY546" fmla="*/ 132664 h 530351"/>
              <a:gd name="connsiteX547" fmla="*/ 147961 w 847534"/>
              <a:gd name="connsiteY547" fmla="*/ 134883 h 530351"/>
              <a:gd name="connsiteX548" fmla="*/ 147876 w 847534"/>
              <a:gd name="connsiteY548" fmla="*/ 136655 h 530351"/>
              <a:gd name="connsiteX549" fmla="*/ 149819 w 847534"/>
              <a:gd name="connsiteY549" fmla="*/ 139217 h 530351"/>
              <a:gd name="connsiteX550" fmla="*/ 149485 w 847534"/>
              <a:gd name="connsiteY550" fmla="*/ 142684 h 530351"/>
              <a:gd name="connsiteX551" fmla="*/ 151057 w 847534"/>
              <a:gd name="connsiteY551" fmla="*/ 145618 h 530351"/>
              <a:gd name="connsiteX552" fmla="*/ 150819 w 847534"/>
              <a:gd name="connsiteY552" fmla="*/ 148457 h 530351"/>
              <a:gd name="connsiteX553" fmla="*/ 151467 w 847534"/>
              <a:gd name="connsiteY553" fmla="*/ 150695 h 530351"/>
              <a:gd name="connsiteX554" fmla="*/ 156315 w 847534"/>
              <a:gd name="connsiteY554" fmla="*/ 155762 h 530351"/>
              <a:gd name="connsiteX555" fmla="*/ 162287 w 847534"/>
              <a:gd name="connsiteY555" fmla="*/ 159782 h 530351"/>
              <a:gd name="connsiteX556" fmla="*/ 163535 w 847534"/>
              <a:gd name="connsiteY556" fmla="*/ 165049 h 530351"/>
              <a:gd name="connsiteX557" fmla="*/ 165973 w 847534"/>
              <a:gd name="connsiteY557" fmla="*/ 169859 h 530351"/>
              <a:gd name="connsiteX558" fmla="*/ 168469 w 847534"/>
              <a:gd name="connsiteY558" fmla="*/ 171069 h 530351"/>
              <a:gd name="connsiteX559" fmla="*/ 170983 w 847534"/>
              <a:gd name="connsiteY559" fmla="*/ 173060 h 530351"/>
              <a:gd name="connsiteX560" fmla="*/ 170669 w 847534"/>
              <a:gd name="connsiteY560" fmla="*/ 175136 h 530351"/>
              <a:gd name="connsiteX561" fmla="*/ 170850 w 847534"/>
              <a:gd name="connsiteY561" fmla="*/ 176403 h 530351"/>
              <a:gd name="connsiteX562" fmla="*/ 174222 w 847534"/>
              <a:gd name="connsiteY562" fmla="*/ 180184 h 530351"/>
              <a:gd name="connsiteX563" fmla="*/ 174765 w 847534"/>
              <a:gd name="connsiteY563" fmla="*/ 184995 h 530351"/>
              <a:gd name="connsiteX564" fmla="*/ 177670 w 847534"/>
              <a:gd name="connsiteY564" fmla="*/ 188147 h 530351"/>
              <a:gd name="connsiteX565" fmla="*/ 178489 w 847534"/>
              <a:gd name="connsiteY565" fmla="*/ 188395 h 530351"/>
              <a:gd name="connsiteX566" fmla="*/ 179127 w 847534"/>
              <a:gd name="connsiteY566" fmla="*/ 187900 h 530351"/>
              <a:gd name="connsiteX567" fmla="*/ 177013 w 847534"/>
              <a:gd name="connsiteY567" fmla="*/ 184737 h 530351"/>
              <a:gd name="connsiteX568" fmla="*/ 175993 w 847534"/>
              <a:gd name="connsiteY568" fmla="*/ 182680 h 530351"/>
              <a:gd name="connsiteX569" fmla="*/ 175860 w 847534"/>
              <a:gd name="connsiteY569" fmla="*/ 179441 h 530351"/>
              <a:gd name="connsiteX570" fmla="*/ 176575 w 847534"/>
              <a:gd name="connsiteY570" fmla="*/ 179013 h 530351"/>
              <a:gd name="connsiteX571" fmla="*/ 182604 w 847534"/>
              <a:gd name="connsiteY571" fmla="*/ 184137 h 530351"/>
              <a:gd name="connsiteX572" fmla="*/ 183242 w 847534"/>
              <a:gd name="connsiteY572" fmla="*/ 187957 h 530351"/>
              <a:gd name="connsiteX573" fmla="*/ 185261 w 847534"/>
              <a:gd name="connsiteY573" fmla="*/ 190119 h 530351"/>
              <a:gd name="connsiteX574" fmla="*/ 185414 w 847534"/>
              <a:gd name="connsiteY574" fmla="*/ 193034 h 530351"/>
              <a:gd name="connsiteX575" fmla="*/ 186642 w 847534"/>
              <a:gd name="connsiteY575" fmla="*/ 194767 h 530351"/>
              <a:gd name="connsiteX576" fmla="*/ 187014 w 847534"/>
              <a:gd name="connsiteY576" fmla="*/ 197282 h 530351"/>
              <a:gd name="connsiteX577" fmla="*/ 188957 w 847534"/>
              <a:gd name="connsiteY577" fmla="*/ 201425 h 530351"/>
              <a:gd name="connsiteX578" fmla="*/ 189005 w 847534"/>
              <a:gd name="connsiteY578" fmla="*/ 207169 h 530351"/>
              <a:gd name="connsiteX579" fmla="*/ 190033 w 847534"/>
              <a:gd name="connsiteY579" fmla="*/ 211350 h 530351"/>
              <a:gd name="connsiteX580" fmla="*/ 193834 w 847534"/>
              <a:gd name="connsiteY580" fmla="*/ 217761 h 530351"/>
              <a:gd name="connsiteX581" fmla="*/ 196910 w 847534"/>
              <a:gd name="connsiteY581" fmla="*/ 219103 h 530351"/>
              <a:gd name="connsiteX582" fmla="*/ 197463 w 847534"/>
              <a:gd name="connsiteY582" fmla="*/ 222247 h 530351"/>
              <a:gd name="connsiteX583" fmla="*/ 200663 w 847534"/>
              <a:gd name="connsiteY583" fmla="*/ 230362 h 530351"/>
              <a:gd name="connsiteX584" fmla="*/ 204359 w 847534"/>
              <a:gd name="connsiteY584" fmla="*/ 234753 h 530351"/>
              <a:gd name="connsiteX585" fmla="*/ 206197 w 847534"/>
              <a:gd name="connsiteY585" fmla="*/ 238477 h 530351"/>
              <a:gd name="connsiteX586" fmla="*/ 206445 w 847534"/>
              <a:gd name="connsiteY586" fmla="*/ 240792 h 530351"/>
              <a:gd name="connsiteX587" fmla="*/ 205064 w 847534"/>
              <a:gd name="connsiteY587" fmla="*/ 244221 h 530351"/>
              <a:gd name="connsiteX588" fmla="*/ 204911 w 847534"/>
              <a:gd name="connsiteY588" fmla="*/ 246602 h 530351"/>
              <a:gd name="connsiteX589" fmla="*/ 206921 w 847534"/>
              <a:gd name="connsiteY589" fmla="*/ 253860 h 530351"/>
              <a:gd name="connsiteX590" fmla="*/ 209921 w 847534"/>
              <a:gd name="connsiteY590" fmla="*/ 257575 h 530351"/>
              <a:gd name="connsiteX591" fmla="*/ 213284 w 847534"/>
              <a:gd name="connsiteY591" fmla="*/ 258470 h 530351"/>
              <a:gd name="connsiteX592" fmla="*/ 213865 w 847534"/>
              <a:gd name="connsiteY592" fmla="*/ 259004 h 530351"/>
              <a:gd name="connsiteX593" fmla="*/ 213598 w 847534"/>
              <a:gd name="connsiteY593" fmla="*/ 259994 h 530351"/>
              <a:gd name="connsiteX594" fmla="*/ 214722 w 847534"/>
              <a:gd name="connsiteY594" fmla="*/ 260880 h 530351"/>
              <a:gd name="connsiteX595" fmla="*/ 215989 w 847534"/>
              <a:gd name="connsiteY595" fmla="*/ 259747 h 530351"/>
              <a:gd name="connsiteX596" fmla="*/ 216608 w 847534"/>
              <a:gd name="connsiteY596" fmla="*/ 258137 h 530351"/>
              <a:gd name="connsiteX597" fmla="*/ 215970 w 847534"/>
              <a:gd name="connsiteY597" fmla="*/ 256261 h 530351"/>
              <a:gd name="connsiteX598" fmla="*/ 215856 w 847534"/>
              <a:gd name="connsiteY598" fmla="*/ 254898 h 530351"/>
              <a:gd name="connsiteX599" fmla="*/ 216427 w 847534"/>
              <a:gd name="connsiteY599" fmla="*/ 253917 h 530351"/>
              <a:gd name="connsiteX600" fmla="*/ 217522 w 847534"/>
              <a:gd name="connsiteY600" fmla="*/ 253775 h 530351"/>
              <a:gd name="connsiteX601" fmla="*/ 223942 w 847534"/>
              <a:gd name="connsiteY601" fmla="*/ 258728 h 530351"/>
              <a:gd name="connsiteX602" fmla="*/ 225019 w 847534"/>
              <a:gd name="connsiteY602" fmla="*/ 260633 h 530351"/>
              <a:gd name="connsiteX603" fmla="*/ 227400 w 847534"/>
              <a:gd name="connsiteY603" fmla="*/ 262852 h 530351"/>
              <a:gd name="connsiteX604" fmla="*/ 229591 w 847534"/>
              <a:gd name="connsiteY604" fmla="*/ 265586 h 530351"/>
              <a:gd name="connsiteX605" fmla="*/ 230534 w 847534"/>
              <a:gd name="connsiteY605" fmla="*/ 267738 h 530351"/>
              <a:gd name="connsiteX606" fmla="*/ 232286 w 847534"/>
              <a:gd name="connsiteY606" fmla="*/ 269519 h 530351"/>
              <a:gd name="connsiteX607" fmla="*/ 233191 w 847534"/>
              <a:gd name="connsiteY607" fmla="*/ 273653 h 530351"/>
              <a:gd name="connsiteX608" fmla="*/ 237658 w 847534"/>
              <a:gd name="connsiteY608" fmla="*/ 275501 h 530351"/>
              <a:gd name="connsiteX609" fmla="*/ 240030 w 847534"/>
              <a:gd name="connsiteY609" fmla="*/ 278911 h 530351"/>
              <a:gd name="connsiteX610" fmla="*/ 240192 w 847534"/>
              <a:gd name="connsiteY610" fmla="*/ 281073 h 530351"/>
              <a:gd name="connsiteX611" fmla="*/ 239039 w 847534"/>
              <a:gd name="connsiteY611" fmla="*/ 286598 h 530351"/>
              <a:gd name="connsiteX612" fmla="*/ 238039 w 847534"/>
              <a:gd name="connsiteY612" fmla="*/ 288188 h 530351"/>
              <a:gd name="connsiteX613" fmla="*/ 234439 w 847534"/>
              <a:gd name="connsiteY613" fmla="*/ 290541 h 530351"/>
              <a:gd name="connsiteX614" fmla="*/ 231820 w 847534"/>
              <a:gd name="connsiteY614" fmla="*/ 293332 h 530351"/>
              <a:gd name="connsiteX615" fmla="*/ 229286 w 847534"/>
              <a:gd name="connsiteY615" fmla="*/ 295056 h 530351"/>
              <a:gd name="connsiteX616" fmla="*/ 226600 w 847534"/>
              <a:gd name="connsiteY616" fmla="*/ 296104 h 530351"/>
              <a:gd name="connsiteX617" fmla="*/ 224390 w 847534"/>
              <a:gd name="connsiteY617" fmla="*/ 295865 h 530351"/>
              <a:gd name="connsiteX618" fmla="*/ 222256 w 847534"/>
              <a:gd name="connsiteY618" fmla="*/ 292656 h 530351"/>
              <a:gd name="connsiteX619" fmla="*/ 219723 w 847534"/>
              <a:gd name="connsiteY619" fmla="*/ 282930 h 530351"/>
              <a:gd name="connsiteX620" fmla="*/ 218027 w 847534"/>
              <a:gd name="connsiteY620" fmla="*/ 280883 h 530351"/>
              <a:gd name="connsiteX621" fmla="*/ 216837 w 847534"/>
              <a:gd name="connsiteY621" fmla="*/ 277825 h 530351"/>
              <a:gd name="connsiteX622" fmla="*/ 214855 w 847534"/>
              <a:gd name="connsiteY622" fmla="*/ 275292 h 530351"/>
              <a:gd name="connsiteX623" fmla="*/ 207712 w 847534"/>
              <a:gd name="connsiteY623" fmla="*/ 271453 h 530351"/>
              <a:gd name="connsiteX624" fmla="*/ 204111 w 847534"/>
              <a:gd name="connsiteY624" fmla="*/ 267395 h 530351"/>
              <a:gd name="connsiteX625" fmla="*/ 200616 w 847534"/>
              <a:gd name="connsiteY625" fmla="*/ 264681 h 530351"/>
              <a:gd name="connsiteX626" fmla="*/ 196853 w 847534"/>
              <a:gd name="connsiteY626" fmla="*/ 260747 h 530351"/>
              <a:gd name="connsiteX627" fmla="*/ 186604 w 847534"/>
              <a:gd name="connsiteY627" fmla="*/ 254222 h 530351"/>
              <a:gd name="connsiteX628" fmla="*/ 182356 w 847534"/>
              <a:gd name="connsiteY628" fmla="*/ 250898 h 530351"/>
              <a:gd name="connsiteX629" fmla="*/ 179556 w 847534"/>
              <a:gd name="connsiteY629" fmla="*/ 247602 h 530351"/>
              <a:gd name="connsiteX630" fmla="*/ 177756 w 847534"/>
              <a:gd name="connsiteY630" fmla="*/ 247650 h 530351"/>
              <a:gd name="connsiteX631" fmla="*/ 176365 w 847534"/>
              <a:gd name="connsiteY631" fmla="*/ 247993 h 530351"/>
              <a:gd name="connsiteX632" fmla="*/ 175832 w 847534"/>
              <a:gd name="connsiteY632" fmla="*/ 247088 h 530351"/>
              <a:gd name="connsiteX633" fmla="*/ 175755 w 847534"/>
              <a:gd name="connsiteY633" fmla="*/ 245373 h 530351"/>
              <a:gd name="connsiteX634" fmla="*/ 175136 w 847534"/>
              <a:gd name="connsiteY634" fmla="*/ 244259 h 530351"/>
              <a:gd name="connsiteX635" fmla="*/ 169145 w 847534"/>
              <a:gd name="connsiteY635" fmla="*/ 239287 h 530351"/>
              <a:gd name="connsiteX636" fmla="*/ 167907 w 847534"/>
              <a:gd name="connsiteY636" fmla="*/ 236534 h 530351"/>
              <a:gd name="connsiteX637" fmla="*/ 167650 w 847534"/>
              <a:gd name="connsiteY637" fmla="*/ 233334 h 530351"/>
              <a:gd name="connsiteX638" fmla="*/ 169002 w 847534"/>
              <a:gd name="connsiteY638" fmla="*/ 225085 h 530351"/>
              <a:gd name="connsiteX639" fmla="*/ 169602 w 847534"/>
              <a:gd name="connsiteY639" fmla="*/ 220246 h 530351"/>
              <a:gd name="connsiteX640" fmla="*/ 169221 w 847534"/>
              <a:gd name="connsiteY640" fmla="*/ 217751 h 530351"/>
              <a:gd name="connsiteX641" fmla="*/ 168593 w 847534"/>
              <a:gd name="connsiteY641" fmla="*/ 217408 h 530351"/>
              <a:gd name="connsiteX642" fmla="*/ 168021 w 847534"/>
              <a:gd name="connsiteY642" fmla="*/ 216055 h 530351"/>
              <a:gd name="connsiteX643" fmla="*/ 167888 w 847534"/>
              <a:gd name="connsiteY643" fmla="*/ 212065 h 530351"/>
              <a:gd name="connsiteX644" fmla="*/ 166440 w 847534"/>
              <a:gd name="connsiteY644" fmla="*/ 207721 h 530351"/>
              <a:gd name="connsiteX645" fmla="*/ 161001 w 847534"/>
              <a:gd name="connsiteY645" fmla="*/ 198796 h 530351"/>
              <a:gd name="connsiteX646" fmla="*/ 157029 w 847534"/>
              <a:gd name="connsiteY646" fmla="*/ 197034 h 530351"/>
              <a:gd name="connsiteX647" fmla="*/ 153495 w 847534"/>
              <a:gd name="connsiteY647" fmla="*/ 195748 h 530351"/>
              <a:gd name="connsiteX648" fmla="*/ 143809 w 847534"/>
              <a:gd name="connsiteY648" fmla="*/ 187833 h 530351"/>
              <a:gd name="connsiteX649" fmla="*/ 141180 w 847534"/>
              <a:gd name="connsiteY649" fmla="*/ 183870 h 530351"/>
              <a:gd name="connsiteX650" fmla="*/ 140541 w 847534"/>
              <a:gd name="connsiteY650" fmla="*/ 181613 h 530351"/>
              <a:gd name="connsiteX651" fmla="*/ 140208 w 847534"/>
              <a:gd name="connsiteY651" fmla="*/ 177022 h 530351"/>
              <a:gd name="connsiteX652" fmla="*/ 138875 w 847534"/>
              <a:gd name="connsiteY652" fmla="*/ 179679 h 530351"/>
              <a:gd name="connsiteX653" fmla="*/ 137093 w 847534"/>
              <a:gd name="connsiteY653" fmla="*/ 181651 h 530351"/>
              <a:gd name="connsiteX654" fmla="*/ 132988 w 847534"/>
              <a:gd name="connsiteY654" fmla="*/ 181508 h 530351"/>
              <a:gd name="connsiteX655" fmla="*/ 128378 w 847534"/>
              <a:gd name="connsiteY655" fmla="*/ 183728 h 530351"/>
              <a:gd name="connsiteX656" fmla="*/ 125635 w 847534"/>
              <a:gd name="connsiteY656" fmla="*/ 181642 h 530351"/>
              <a:gd name="connsiteX657" fmla="*/ 124149 w 847534"/>
              <a:gd name="connsiteY657" fmla="*/ 179270 h 530351"/>
              <a:gd name="connsiteX658" fmla="*/ 121892 w 847534"/>
              <a:gd name="connsiteY658" fmla="*/ 176422 h 530351"/>
              <a:gd name="connsiteX659" fmla="*/ 119358 w 847534"/>
              <a:gd name="connsiteY659" fmla="*/ 175860 h 530351"/>
              <a:gd name="connsiteX660" fmla="*/ 117739 w 847534"/>
              <a:gd name="connsiteY660" fmla="*/ 175784 h 530351"/>
              <a:gd name="connsiteX661" fmla="*/ 114700 w 847534"/>
              <a:gd name="connsiteY661" fmla="*/ 172250 h 530351"/>
              <a:gd name="connsiteX662" fmla="*/ 112243 w 847534"/>
              <a:gd name="connsiteY662" fmla="*/ 171126 h 530351"/>
              <a:gd name="connsiteX663" fmla="*/ 108728 w 847534"/>
              <a:gd name="connsiteY663" fmla="*/ 170688 h 530351"/>
              <a:gd name="connsiteX664" fmla="*/ 105737 w 847534"/>
              <a:gd name="connsiteY664" fmla="*/ 168897 h 530351"/>
              <a:gd name="connsiteX665" fmla="*/ 104813 w 847534"/>
              <a:gd name="connsiteY665" fmla="*/ 166935 h 530351"/>
              <a:gd name="connsiteX666" fmla="*/ 104318 w 847534"/>
              <a:gd name="connsiteY666" fmla="*/ 164163 h 530351"/>
              <a:gd name="connsiteX667" fmla="*/ 103203 w 847534"/>
              <a:gd name="connsiteY667" fmla="*/ 162525 h 530351"/>
              <a:gd name="connsiteX668" fmla="*/ 98508 w 847534"/>
              <a:gd name="connsiteY668" fmla="*/ 159277 h 530351"/>
              <a:gd name="connsiteX669" fmla="*/ 94688 w 847534"/>
              <a:gd name="connsiteY669" fmla="*/ 155686 h 530351"/>
              <a:gd name="connsiteX670" fmla="*/ 91088 w 847534"/>
              <a:gd name="connsiteY670" fmla="*/ 153381 h 530351"/>
              <a:gd name="connsiteX671" fmla="*/ 90030 w 847534"/>
              <a:gd name="connsiteY671" fmla="*/ 151495 h 530351"/>
              <a:gd name="connsiteX672" fmla="*/ 89945 w 847534"/>
              <a:gd name="connsiteY672" fmla="*/ 150200 h 530351"/>
              <a:gd name="connsiteX673" fmla="*/ 95641 w 847534"/>
              <a:gd name="connsiteY673" fmla="*/ 150562 h 530351"/>
              <a:gd name="connsiteX674" fmla="*/ 102413 w 847534"/>
              <a:gd name="connsiteY674" fmla="*/ 151943 h 530351"/>
              <a:gd name="connsiteX675" fmla="*/ 105661 w 847534"/>
              <a:gd name="connsiteY675" fmla="*/ 151552 h 530351"/>
              <a:gd name="connsiteX676" fmla="*/ 107680 w 847534"/>
              <a:gd name="connsiteY676" fmla="*/ 150219 h 530351"/>
              <a:gd name="connsiteX677" fmla="*/ 109614 w 847534"/>
              <a:gd name="connsiteY677" fmla="*/ 149257 h 530351"/>
              <a:gd name="connsiteX678" fmla="*/ 109919 w 847534"/>
              <a:gd name="connsiteY678" fmla="*/ 150295 h 530351"/>
              <a:gd name="connsiteX679" fmla="*/ 109566 w 847534"/>
              <a:gd name="connsiteY679" fmla="*/ 152181 h 530351"/>
              <a:gd name="connsiteX680" fmla="*/ 111423 w 847534"/>
              <a:gd name="connsiteY680" fmla="*/ 153914 h 530351"/>
              <a:gd name="connsiteX681" fmla="*/ 113976 w 847534"/>
              <a:gd name="connsiteY681" fmla="*/ 155315 h 530351"/>
              <a:gd name="connsiteX682" fmla="*/ 115786 w 847534"/>
              <a:gd name="connsiteY682" fmla="*/ 155181 h 530351"/>
              <a:gd name="connsiteX683" fmla="*/ 114024 w 847534"/>
              <a:gd name="connsiteY683" fmla="*/ 153648 h 530351"/>
              <a:gd name="connsiteX684" fmla="*/ 112947 w 847534"/>
              <a:gd name="connsiteY684" fmla="*/ 150524 h 530351"/>
              <a:gd name="connsiteX685" fmla="*/ 113433 w 847534"/>
              <a:gd name="connsiteY685" fmla="*/ 149400 h 530351"/>
              <a:gd name="connsiteX686" fmla="*/ 113405 w 847534"/>
              <a:gd name="connsiteY686" fmla="*/ 147837 h 530351"/>
              <a:gd name="connsiteX687" fmla="*/ 110881 w 847534"/>
              <a:gd name="connsiteY687" fmla="*/ 148190 h 530351"/>
              <a:gd name="connsiteX688" fmla="*/ 110528 w 847534"/>
              <a:gd name="connsiteY688" fmla="*/ 147399 h 530351"/>
              <a:gd name="connsiteX689" fmla="*/ 112690 w 847534"/>
              <a:gd name="connsiteY689" fmla="*/ 145018 h 530351"/>
              <a:gd name="connsiteX690" fmla="*/ 115167 w 847534"/>
              <a:gd name="connsiteY690" fmla="*/ 138751 h 530351"/>
              <a:gd name="connsiteX691" fmla="*/ 116348 w 847534"/>
              <a:gd name="connsiteY691" fmla="*/ 132559 h 530351"/>
              <a:gd name="connsiteX692" fmla="*/ 113757 w 847534"/>
              <a:gd name="connsiteY692" fmla="*/ 127130 h 530351"/>
              <a:gd name="connsiteX693" fmla="*/ 109385 w 847534"/>
              <a:gd name="connsiteY693" fmla="*/ 123358 h 530351"/>
              <a:gd name="connsiteX694" fmla="*/ 99898 w 847534"/>
              <a:gd name="connsiteY694" fmla="*/ 112281 h 530351"/>
              <a:gd name="connsiteX695" fmla="*/ 94231 w 847534"/>
              <a:gd name="connsiteY695" fmla="*/ 106575 h 530351"/>
              <a:gd name="connsiteX696" fmla="*/ 92593 w 847534"/>
              <a:gd name="connsiteY696" fmla="*/ 104451 h 530351"/>
              <a:gd name="connsiteX697" fmla="*/ 91088 w 847534"/>
              <a:gd name="connsiteY697" fmla="*/ 103451 h 530351"/>
              <a:gd name="connsiteX698" fmla="*/ 86468 w 847534"/>
              <a:gd name="connsiteY698" fmla="*/ 102146 h 530351"/>
              <a:gd name="connsiteX699" fmla="*/ 82591 w 847534"/>
              <a:gd name="connsiteY699" fmla="*/ 98946 h 530351"/>
              <a:gd name="connsiteX700" fmla="*/ 75800 w 847534"/>
              <a:gd name="connsiteY700" fmla="*/ 94412 h 530351"/>
              <a:gd name="connsiteX701" fmla="*/ 72895 w 847534"/>
              <a:gd name="connsiteY701" fmla="*/ 92069 h 530351"/>
              <a:gd name="connsiteX702" fmla="*/ 70895 w 847534"/>
              <a:gd name="connsiteY702" fmla="*/ 86573 h 530351"/>
              <a:gd name="connsiteX703" fmla="*/ 69304 w 847534"/>
              <a:gd name="connsiteY703" fmla="*/ 85820 h 530351"/>
              <a:gd name="connsiteX704" fmla="*/ 69809 w 847534"/>
              <a:gd name="connsiteY704" fmla="*/ 82010 h 530351"/>
              <a:gd name="connsiteX705" fmla="*/ 69114 w 847534"/>
              <a:gd name="connsiteY705" fmla="*/ 75257 h 530351"/>
              <a:gd name="connsiteX706" fmla="*/ 67970 w 847534"/>
              <a:gd name="connsiteY706" fmla="*/ 73523 h 530351"/>
              <a:gd name="connsiteX707" fmla="*/ 64294 w 847534"/>
              <a:gd name="connsiteY707" fmla="*/ 71837 h 530351"/>
              <a:gd name="connsiteX708" fmla="*/ 63417 w 847534"/>
              <a:gd name="connsiteY708" fmla="*/ 67237 h 530351"/>
              <a:gd name="connsiteX709" fmla="*/ 63237 w 847534"/>
              <a:gd name="connsiteY709" fmla="*/ 62855 h 530351"/>
              <a:gd name="connsiteX710" fmla="*/ 62522 w 847534"/>
              <a:gd name="connsiteY710" fmla="*/ 59798 h 530351"/>
              <a:gd name="connsiteX711" fmla="*/ 56264 w 847534"/>
              <a:gd name="connsiteY711" fmla="*/ 54645 h 530351"/>
              <a:gd name="connsiteX712" fmla="*/ 55912 w 847534"/>
              <a:gd name="connsiteY712" fmla="*/ 52149 h 530351"/>
              <a:gd name="connsiteX713" fmla="*/ 55912 w 847534"/>
              <a:gd name="connsiteY713" fmla="*/ 49777 h 530351"/>
              <a:gd name="connsiteX714" fmla="*/ 55274 w 847534"/>
              <a:gd name="connsiteY714" fmla="*/ 47425 h 530351"/>
              <a:gd name="connsiteX715" fmla="*/ 51930 w 847534"/>
              <a:gd name="connsiteY715" fmla="*/ 42501 h 530351"/>
              <a:gd name="connsiteX716" fmla="*/ 47892 w 847534"/>
              <a:gd name="connsiteY716" fmla="*/ 38195 h 530351"/>
              <a:gd name="connsiteX717" fmla="*/ 46482 w 847534"/>
              <a:gd name="connsiteY717" fmla="*/ 36138 h 530351"/>
              <a:gd name="connsiteX718" fmla="*/ 46311 w 847534"/>
              <a:gd name="connsiteY718" fmla="*/ 31966 h 530351"/>
              <a:gd name="connsiteX719" fmla="*/ 44882 w 847534"/>
              <a:gd name="connsiteY719" fmla="*/ 30842 h 530351"/>
              <a:gd name="connsiteX720" fmla="*/ 45425 w 847534"/>
              <a:gd name="connsiteY720" fmla="*/ 30556 h 530351"/>
              <a:gd name="connsiteX721" fmla="*/ 46749 w 847534"/>
              <a:gd name="connsiteY721" fmla="*/ 30661 h 530351"/>
              <a:gd name="connsiteX722" fmla="*/ 47501 w 847534"/>
              <a:gd name="connsiteY722" fmla="*/ 30108 h 530351"/>
              <a:gd name="connsiteX723" fmla="*/ 47587 w 847534"/>
              <a:gd name="connsiteY723" fmla="*/ 27194 h 530351"/>
              <a:gd name="connsiteX724" fmla="*/ 41510 w 847534"/>
              <a:gd name="connsiteY724" fmla="*/ 22612 h 530351"/>
              <a:gd name="connsiteX725" fmla="*/ 39757 w 847534"/>
              <a:gd name="connsiteY725" fmla="*/ 16297 h 530351"/>
              <a:gd name="connsiteX726" fmla="*/ 36519 w 847534"/>
              <a:gd name="connsiteY726" fmla="*/ 12945 h 530351"/>
              <a:gd name="connsiteX727" fmla="*/ 35757 w 847534"/>
              <a:gd name="connsiteY727" fmla="*/ 11735 h 530351"/>
              <a:gd name="connsiteX728" fmla="*/ 34014 w 847534"/>
              <a:gd name="connsiteY728" fmla="*/ 5753 h 530351"/>
              <a:gd name="connsiteX729" fmla="*/ 41662 w 847534"/>
              <a:gd name="connsiteY729" fmla="*/ 5077 h 530351"/>
              <a:gd name="connsiteX730" fmla="*/ 49311 w 847534"/>
              <a:gd name="connsiteY730" fmla="*/ 4401 h 530351"/>
              <a:gd name="connsiteX731" fmla="*/ 56960 w 847534"/>
              <a:gd name="connsiteY731" fmla="*/ 3724 h 530351"/>
              <a:gd name="connsiteX732" fmla="*/ 64608 w 847534"/>
              <a:gd name="connsiteY732" fmla="*/ 3048 h 530351"/>
              <a:gd name="connsiteX733" fmla="*/ 72257 w 847534"/>
              <a:gd name="connsiteY733" fmla="*/ 2372 h 530351"/>
              <a:gd name="connsiteX734" fmla="*/ 79905 w 847534"/>
              <a:gd name="connsiteY734" fmla="*/ 1696 h 530351"/>
              <a:gd name="connsiteX735" fmla="*/ 87554 w 847534"/>
              <a:gd name="connsiteY735" fmla="*/ 1019 h 530351"/>
              <a:gd name="connsiteX736" fmla="*/ 95202 w 847534"/>
              <a:gd name="connsiteY736" fmla="*/ 343 h 530351"/>
              <a:gd name="connsiteX737" fmla="*/ 98260 w 847534"/>
              <a:gd name="connsiteY737" fmla="*/ 0 h 530351"/>
              <a:gd name="connsiteX738" fmla="*/ 96564 w 847534"/>
              <a:gd name="connsiteY738" fmla="*/ 4763 h 530351"/>
              <a:gd name="connsiteX739" fmla="*/ 95288 w 847534"/>
              <a:gd name="connsiteY739" fmla="*/ 6543 h 530351"/>
              <a:gd name="connsiteX740" fmla="*/ 107966 w 847534"/>
              <a:gd name="connsiteY740" fmla="*/ 11211 h 530351"/>
              <a:gd name="connsiteX741" fmla="*/ 120644 w 847534"/>
              <a:gd name="connsiteY741" fmla="*/ 15869 h 530351"/>
              <a:gd name="connsiteX742" fmla="*/ 133322 w 847534"/>
              <a:gd name="connsiteY742" fmla="*/ 20517 h 530351"/>
              <a:gd name="connsiteX743" fmla="*/ 145999 w 847534"/>
              <a:gd name="connsiteY743" fmla="*/ 25155 h 530351"/>
              <a:gd name="connsiteX744" fmla="*/ 158677 w 847534"/>
              <a:gd name="connsiteY744" fmla="*/ 29794 h 530351"/>
              <a:gd name="connsiteX745" fmla="*/ 171355 w 847534"/>
              <a:gd name="connsiteY745" fmla="*/ 34423 h 530351"/>
              <a:gd name="connsiteX746" fmla="*/ 184033 w 847534"/>
              <a:gd name="connsiteY746" fmla="*/ 39043 h 530351"/>
              <a:gd name="connsiteX747" fmla="*/ 196710 w 847534"/>
              <a:gd name="connsiteY747" fmla="*/ 43653 h 530351"/>
              <a:gd name="connsiteX748" fmla="*/ 206159 w 847534"/>
              <a:gd name="connsiteY748" fmla="*/ 43634 h 530351"/>
              <a:gd name="connsiteX749" fmla="*/ 215608 w 847534"/>
              <a:gd name="connsiteY749" fmla="*/ 43615 h 530351"/>
              <a:gd name="connsiteX750" fmla="*/ 225057 w 847534"/>
              <a:gd name="connsiteY750" fmla="*/ 43596 h 530351"/>
              <a:gd name="connsiteX751" fmla="*/ 234506 w 847534"/>
              <a:gd name="connsiteY751" fmla="*/ 43577 h 530351"/>
              <a:gd name="connsiteX752" fmla="*/ 243954 w 847534"/>
              <a:gd name="connsiteY752" fmla="*/ 43558 h 530351"/>
              <a:gd name="connsiteX753" fmla="*/ 253403 w 847534"/>
              <a:gd name="connsiteY753" fmla="*/ 43539 h 530351"/>
              <a:gd name="connsiteX754" fmla="*/ 262852 w 847534"/>
              <a:gd name="connsiteY754" fmla="*/ 43520 h 530351"/>
              <a:gd name="connsiteX755" fmla="*/ 272301 w 847534"/>
              <a:gd name="connsiteY755" fmla="*/ 43501 h 530351"/>
              <a:gd name="connsiteX756" fmla="*/ 272320 w 847534"/>
              <a:gd name="connsiteY756" fmla="*/ 39996 h 530351"/>
              <a:gd name="connsiteX757" fmla="*/ 272329 w 847534"/>
              <a:gd name="connsiteY757" fmla="*/ 36490 h 530351"/>
              <a:gd name="connsiteX758" fmla="*/ 272348 w 847534"/>
              <a:gd name="connsiteY758" fmla="*/ 32976 h 530351"/>
              <a:gd name="connsiteX759" fmla="*/ 272367 w 847534"/>
              <a:gd name="connsiteY759" fmla="*/ 29461 h 530351"/>
              <a:gd name="connsiteX760" fmla="*/ 278244 w 847534"/>
              <a:gd name="connsiteY760" fmla="*/ 29499 h 530351"/>
              <a:gd name="connsiteX761" fmla="*/ 284121 w 847534"/>
              <a:gd name="connsiteY761" fmla="*/ 29537 h 530351"/>
              <a:gd name="connsiteX762" fmla="*/ 289998 w 847534"/>
              <a:gd name="connsiteY762" fmla="*/ 29566 h 530351"/>
              <a:gd name="connsiteX763" fmla="*/ 295875 w 847534"/>
              <a:gd name="connsiteY763" fmla="*/ 29604 h 530351"/>
              <a:gd name="connsiteX764" fmla="*/ 301752 w 847534"/>
              <a:gd name="connsiteY764" fmla="*/ 29632 h 530351"/>
              <a:gd name="connsiteX765" fmla="*/ 307629 w 847534"/>
              <a:gd name="connsiteY765" fmla="*/ 29670 h 530351"/>
              <a:gd name="connsiteX766" fmla="*/ 313506 w 847534"/>
              <a:gd name="connsiteY766" fmla="*/ 29708 h 530351"/>
              <a:gd name="connsiteX767" fmla="*/ 319383 w 847534"/>
              <a:gd name="connsiteY767" fmla="*/ 29746 h 530351"/>
              <a:gd name="connsiteX768" fmla="*/ 319592 w 847534"/>
              <a:gd name="connsiteY768" fmla="*/ 29804 h 530351"/>
              <a:gd name="connsiteX769" fmla="*/ 319840 w 847534"/>
              <a:gd name="connsiteY769" fmla="*/ 29928 h 530351"/>
              <a:gd name="connsiteX770" fmla="*/ 322221 w 847534"/>
              <a:gd name="connsiteY770" fmla="*/ 32604 h 530351"/>
              <a:gd name="connsiteX771" fmla="*/ 324660 w 847534"/>
              <a:gd name="connsiteY771" fmla="*/ 36795 h 530351"/>
              <a:gd name="connsiteX772" fmla="*/ 327536 w 847534"/>
              <a:gd name="connsiteY772" fmla="*/ 39719 h 530351"/>
              <a:gd name="connsiteX773" fmla="*/ 330851 w 847534"/>
              <a:gd name="connsiteY773" fmla="*/ 41377 h 530351"/>
              <a:gd name="connsiteX774" fmla="*/ 336499 w 847534"/>
              <a:gd name="connsiteY774" fmla="*/ 46253 h 530351"/>
              <a:gd name="connsiteX775" fmla="*/ 344481 w 847534"/>
              <a:gd name="connsiteY775" fmla="*/ 54340 h 530351"/>
              <a:gd name="connsiteX776" fmla="*/ 350844 w 847534"/>
              <a:gd name="connsiteY776" fmla="*/ 59712 h 530351"/>
              <a:gd name="connsiteX777" fmla="*/ 355597 w 847534"/>
              <a:gd name="connsiteY777" fmla="*/ 62398 h 530351"/>
              <a:gd name="connsiteX778" fmla="*/ 358778 w 847534"/>
              <a:gd name="connsiteY778" fmla="*/ 64703 h 530351"/>
              <a:gd name="connsiteX779" fmla="*/ 360407 w 847534"/>
              <a:gd name="connsiteY779" fmla="*/ 66637 h 530351"/>
              <a:gd name="connsiteX780" fmla="*/ 362598 w 847534"/>
              <a:gd name="connsiteY780" fmla="*/ 70828 h 530351"/>
              <a:gd name="connsiteX781" fmla="*/ 366732 w 847534"/>
              <a:gd name="connsiteY781" fmla="*/ 80477 h 530351"/>
              <a:gd name="connsiteX782" fmla="*/ 366732 w 847534"/>
              <a:gd name="connsiteY782" fmla="*/ 84896 h 530351"/>
              <a:gd name="connsiteX783" fmla="*/ 368313 w 847534"/>
              <a:gd name="connsiteY783" fmla="*/ 89078 h 530351"/>
              <a:gd name="connsiteX784" fmla="*/ 371475 w 847534"/>
              <a:gd name="connsiteY784" fmla="*/ 94488 h 530351"/>
              <a:gd name="connsiteX785" fmla="*/ 374237 w 847534"/>
              <a:gd name="connsiteY785" fmla="*/ 97669 h 530351"/>
              <a:gd name="connsiteX786" fmla="*/ 376600 w 847534"/>
              <a:gd name="connsiteY786" fmla="*/ 98631 h 530351"/>
              <a:gd name="connsiteX787" fmla="*/ 379181 w 847534"/>
              <a:gd name="connsiteY787" fmla="*/ 100546 h 530351"/>
              <a:gd name="connsiteX788" fmla="*/ 381981 w 847534"/>
              <a:gd name="connsiteY788" fmla="*/ 103413 h 530351"/>
              <a:gd name="connsiteX789" fmla="*/ 385210 w 847534"/>
              <a:gd name="connsiteY789" fmla="*/ 105337 h 530351"/>
              <a:gd name="connsiteX790" fmla="*/ 388868 w 847534"/>
              <a:gd name="connsiteY790" fmla="*/ 106318 h 530351"/>
              <a:gd name="connsiteX791" fmla="*/ 393916 w 847534"/>
              <a:gd name="connsiteY791" fmla="*/ 108890 h 530351"/>
              <a:gd name="connsiteX792" fmla="*/ 400355 w 847534"/>
              <a:gd name="connsiteY792" fmla="*/ 113043 h 530351"/>
              <a:gd name="connsiteX793" fmla="*/ 404774 w 847534"/>
              <a:gd name="connsiteY793" fmla="*/ 115157 h 530351"/>
              <a:gd name="connsiteX794" fmla="*/ 407165 w 847534"/>
              <a:gd name="connsiteY794" fmla="*/ 115253 h 530351"/>
              <a:gd name="connsiteX795" fmla="*/ 409261 w 847534"/>
              <a:gd name="connsiteY795" fmla="*/ 113919 h 530351"/>
              <a:gd name="connsiteX796" fmla="*/ 411051 w 847534"/>
              <a:gd name="connsiteY796" fmla="*/ 111166 h 530351"/>
              <a:gd name="connsiteX797" fmla="*/ 412814 w 847534"/>
              <a:gd name="connsiteY797" fmla="*/ 109394 h 530351"/>
              <a:gd name="connsiteX798" fmla="*/ 414547 w 847534"/>
              <a:gd name="connsiteY798" fmla="*/ 108604 h 530351"/>
              <a:gd name="connsiteX799" fmla="*/ 415252 w 847534"/>
              <a:gd name="connsiteY799" fmla="*/ 107337 h 530351"/>
              <a:gd name="connsiteX800" fmla="*/ 414928 w 847534"/>
              <a:gd name="connsiteY800" fmla="*/ 105585 h 530351"/>
              <a:gd name="connsiteX801" fmla="*/ 416100 w 847534"/>
              <a:gd name="connsiteY801" fmla="*/ 101660 h 530351"/>
              <a:gd name="connsiteX802" fmla="*/ 418767 w 847534"/>
              <a:gd name="connsiteY802" fmla="*/ 95545 h 530351"/>
              <a:gd name="connsiteX803" fmla="*/ 421948 w 847534"/>
              <a:gd name="connsiteY803" fmla="*/ 92230 h 530351"/>
              <a:gd name="connsiteX804" fmla="*/ 425653 w 847534"/>
              <a:gd name="connsiteY804" fmla="*/ 91716 h 530351"/>
              <a:gd name="connsiteX805" fmla="*/ 428073 w 847534"/>
              <a:gd name="connsiteY805" fmla="*/ 90564 h 530351"/>
              <a:gd name="connsiteX806" fmla="*/ 429216 w 847534"/>
              <a:gd name="connsiteY806" fmla="*/ 88773 h 530351"/>
              <a:gd name="connsiteX807" fmla="*/ 431197 w 847534"/>
              <a:gd name="connsiteY807" fmla="*/ 88582 h 530351"/>
              <a:gd name="connsiteX808" fmla="*/ 434026 w 847534"/>
              <a:gd name="connsiteY808" fmla="*/ 89983 h 530351"/>
              <a:gd name="connsiteX809" fmla="*/ 438626 w 847534"/>
              <a:gd name="connsiteY809" fmla="*/ 90887 h 530351"/>
              <a:gd name="connsiteX810" fmla="*/ 444999 w 847534"/>
              <a:gd name="connsiteY810" fmla="*/ 91287 h 530351"/>
              <a:gd name="connsiteX811" fmla="*/ 448761 w 847534"/>
              <a:gd name="connsiteY811" fmla="*/ 91154 h 530351"/>
              <a:gd name="connsiteX812" fmla="*/ 449913 w 847534"/>
              <a:gd name="connsiteY812" fmla="*/ 90468 h 530351"/>
              <a:gd name="connsiteX813" fmla="*/ 450514 w 847534"/>
              <a:gd name="connsiteY813" fmla="*/ 90506 h 530351"/>
              <a:gd name="connsiteX814" fmla="*/ 450561 w 847534"/>
              <a:gd name="connsiteY814" fmla="*/ 91259 h 530351"/>
              <a:gd name="connsiteX815" fmla="*/ 451504 w 847534"/>
              <a:gd name="connsiteY815" fmla="*/ 91583 h 530351"/>
              <a:gd name="connsiteX816" fmla="*/ 453342 w 847534"/>
              <a:gd name="connsiteY816" fmla="*/ 91469 h 530351"/>
              <a:gd name="connsiteX817" fmla="*/ 454943 w 847534"/>
              <a:gd name="connsiteY817" fmla="*/ 92516 h 530351"/>
              <a:gd name="connsiteX818" fmla="*/ 457000 w 847534"/>
              <a:gd name="connsiteY818" fmla="*/ 95840 h 530351"/>
              <a:gd name="connsiteX819" fmla="*/ 464068 w 847534"/>
              <a:gd name="connsiteY819" fmla="*/ 101155 h 530351"/>
              <a:gd name="connsiteX820" fmla="*/ 464077 w 847534"/>
              <a:gd name="connsiteY820" fmla="*/ 101155 h 530351"/>
              <a:gd name="connsiteX821" fmla="*/ 464677 w 847534"/>
              <a:gd name="connsiteY821" fmla="*/ 102975 h 530351"/>
              <a:gd name="connsiteX822" fmla="*/ 467135 w 847534"/>
              <a:gd name="connsiteY822" fmla="*/ 105594 h 530351"/>
              <a:gd name="connsiteX823" fmla="*/ 471669 w 847534"/>
              <a:gd name="connsiteY823" fmla="*/ 109623 h 530351"/>
              <a:gd name="connsiteX824" fmla="*/ 474231 w 847534"/>
              <a:gd name="connsiteY824" fmla="*/ 113090 h 530351"/>
              <a:gd name="connsiteX825" fmla="*/ 474831 w 847534"/>
              <a:gd name="connsiteY825" fmla="*/ 116005 h 530351"/>
              <a:gd name="connsiteX826" fmla="*/ 477145 w 847534"/>
              <a:gd name="connsiteY826" fmla="*/ 120605 h 530351"/>
              <a:gd name="connsiteX827" fmla="*/ 481174 w 847534"/>
              <a:gd name="connsiteY827" fmla="*/ 126882 h 530351"/>
              <a:gd name="connsiteX828" fmla="*/ 482965 w 847534"/>
              <a:gd name="connsiteY828" fmla="*/ 130264 h 530351"/>
              <a:gd name="connsiteX829" fmla="*/ 482527 w 847534"/>
              <a:gd name="connsiteY829" fmla="*/ 130750 h 530351"/>
              <a:gd name="connsiteX830" fmla="*/ 482841 w 847534"/>
              <a:gd name="connsiteY830" fmla="*/ 132512 h 530351"/>
              <a:gd name="connsiteX831" fmla="*/ 483918 w 847534"/>
              <a:gd name="connsiteY831" fmla="*/ 135550 h 530351"/>
              <a:gd name="connsiteX832" fmla="*/ 485908 w 847534"/>
              <a:gd name="connsiteY832" fmla="*/ 138122 h 530351"/>
              <a:gd name="connsiteX833" fmla="*/ 488833 w 847534"/>
              <a:gd name="connsiteY833" fmla="*/ 140227 h 530351"/>
              <a:gd name="connsiteX834" fmla="*/ 491785 w 847534"/>
              <a:gd name="connsiteY834" fmla="*/ 143999 h 530351"/>
              <a:gd name="connsiteX835" fmla="*/ 494767 w 847534"/>
              <a:gd name="connsiteY835" fmla="*/ 149438 h 530351"/>
              <a:gd name="connsiteX836" fmla="*/ 498386 w 847534"/>
              <a:gd name="connsiteY836" fmla="*/ 153571 h 530351"/>
              <a:gd name="connsiteX837" fmla="*/ 502634 w 847534"/>
              <a:gd name="connsiteY837" fmla="*/ 156391 h 530351"/>
              <a:gd name="connsiteX838" fmla="*/ 505035 w 847534"/>
              <a:gd name="connsiteY838" fmla="*/ 159020 h 530351"/>
              <a:gd name="connsiteX839" fmla="*/ 505597 w 847534"/>
              <a:gd name="connsiteY839" fmla="*/ 161449 h 530351"/>
              <a:gd name="connsiteX840" fmla="*/ 505559 w 847534"/>
              <a:gd name="connsiteY840" fmla="*/ 163525 h 530351"/>
              <a:gd name="connsiteX841" fmla="*/ 504911 w 847534"/>
              <a:gd name="connsiteY841" fmla="*/ 165249 h 530351"/>
              <a:gd name="connsiteX842" fmla="*/ 505187 w 847534"/>
              <a:gd name="connsiteY842" fmla="*/ 166887 h 530351"/>
              <a:gd name="connsiteX843" fmla="*/ 506378 w 847534"/>
              <a:gd name="connsiteY843" fmla="*/ 168440 h 530351"/>
              <a:gd name="connsiteX844" fmla="*/ 506778 w 847534"/>
              <a:gd name="connsiteY844" fmla="*/ 170345 h 530351"/>
              <a:gd name="connsiteX845" fmla="*/ 506311 w 847534"/>
              <a:gd name="connsiteY845" fmla="*/ 172983 h 530351"/>
              <a:gd name="connsiteX846" fmla="*/ 506340 w 847534"/>
              <a:gd name="connsiteY846" fmla="*/ 173726 h 530351"/>
              <a:gd name="connsiteX847" fmla="*/ 506340 w 847534"/>
              <a:gd name="connsiteY847" fmla="*/ 173726 h 530351"/>
              <a:gd name="connsiteX848" fmla="*/ 506682 w 847534"/>
              <a:gd name="connsiteY848" fmla="*/ 174327 h 530351"/>
              <a:gd name="connsiteX849" fmla="*/ 510454 w 847534"/>
              <a:gd name="connsiteY849" fmla="*/ 178860 h 530351"/>
              <a:gd name="connsiteX850" fmla="*/ 512397 w 847534"/>
              <a:gd name="connsiteY850" fmla="*/ 182518 h 530351"/>
              <a:gd name="connsiteX851" fmla="*/ 513940 w 847534"/>
              <a:gd name="connsiteY851" fmla="*/ 188347 h 530351"/>
              <a:gd name="connsiteX852" fmla="*/ 513950 w 847534"/>
              <a:gd name="connsiteY852" fmla="*/ 188395 h 530351"/>
              <a:gd name="connsiteX853" fmla="*/ 515664 w 847534"/>
              <a:gd name="connsiteY853" fmla="*/ 191881 h 530351"/>
              <a:gd name="connsiteX854" fmla="*/ 518141 w 847534"/>
              <a:gd name="connsiteY854" fmla="*/ 193300 h 530351"/>
              <a:gd name="connsiteX855" fmla="*/ 521942 w 847534"/>
              <a:gd name="connsiteY855" fmla="*/ 193834 h 530351"/>
              <a:gd name="connsiteX856" fmla="*/ 524828 w 847534"/>
              <a:gd name="connsiteY856" fmla="*/ 195043 h 530351"/>
              <a:gd name="connsiteX857" fmla="*/ 526799 w 847534"/>
              <a:gd name="connsiteY857" fmla="*/ 196939 h 530351"/>
              <a:gd name="connsiteX858" fmla="*/ 529295 w 847534"/>
              <a:gd name="connsiteY858" fmla="*/ 198082 h 530351"/>
              <a:gd name="connsiteX859" fmla="*/ 532295 w 847534"/>
              <a:gd name="connsiteY859" fmla="*/ 198472 h 530351"/>
              <a:gd name="connsiteX860" fmla="*/ 535172 w 847534"/>
              <a:gd name="connsiteY860" fmla="*/ 199730 h 530351"/>
              <a:gd name="connsiteX861" fmla="*/ 537934 w 847534"/>
              <a:gd name="connsiteY861" fmla="*/ 201835 h 530351"/>
              <a:gd name="connsiteX862" fmla="*/ 543077 w 847534"/>
              <a:gd name="connsiteY862" fmla="*/ 203216 h 530351"/>
              <a:gd name="connsiteX863" fmla="*/ 550602 w 847534"/>
              <a:gd name="connsiteY863" fmla="*/ 203883 h 530351"/>
              <a:gd name="connsiteX864" fmla="*/ 556327 w 847534"/>
              <a:gd name="connsiteY864" fmla="*/ 205597 h 530351"/>
              <a:gd name="connsiteX865" fmla="*/ 560261 w 847534"/>
              <a:gd name="connsiteY865" fmla="*/ 208359 h 530351"/>
              <a:gd name="connsiteX866" fmla="*/ 561985 w 847534"/>
              <a:gd name="connsiteY866" fmla="*/ 208921 h 530351"/>
              <a:gd name="connsiteX867" fmla="*/ 562451 w 847534"/>
              <a:gd name="connsiteY867" fmla="*/ 208959 h 530351"/>
              <a:gd name="connsiteX868" fmla="*/ 562670 w 847534"/>
              <a:gd name="connsiteY868" fmla="*/ 208540 h 530351"/>
              <a:gd name="connsiteX869" fmla="*/ 562966 w 847534"/>
              <a:gd name="connsiteY869" fmla="*/ 207759 h 530351"/>
              <a:gd name="connsiteX870" fmla="*/ 564490 w 847534"/>
              <a:gd name="connsiteY870" fmla="*/ 206864 h 530351"/>
              <a:gd name="connsiteX871" fmla="*/ 568185 w 847534"/>
              <a:gd name="connsiteY871" fmla="*/ 206273 h 530351"/>
              <a:gd name="connsiteX872" fmla="*/ 99098 w 847534"/>
              <a:gd name="connsiteY872" fmla="*/ 31775 h 530351"/>
              <a:gd name="connsiteX873" fmla="*/ 98212 w 847534"/>
              <a:gd name="connsiteY873" fmla="*/ 31909 h 530351"/>
              <a:gd name="connsiteX874" fmla="*/ 96555 w 847534"/>
              <a:gd name="connsiteY874" fmla="*/ 30471 h 530351"/>
              <a:gd name="connsiteX875" fmla="*/ 96679 w 847534"/>
              <a:gd name="connsiteY875" fmla="*/ 29146 h 530351"/>
              <a:gd name="connsiteX876" fmla="*/ 97041 w 847534"/>
              <a:gd name="connsiteY876" fmla="*/ 29013 h 530351"/>
              <a:gd name="connsiteX877" fmla="*/ 98698 w 847534"/>
              <a:gd name="connsiteY877" fmla="*/ 30175 h 530351"/>
              <a:gd name="connsiteX878" fmla="*/ 99260 w 847534"/>
              <a:gd name="connsiteY878" fmla="*/ 31194 h 530351"/>
              <a:gd name="connsiteX879" fmla="*/ 99098 w 847534"/>
              <a:gd name="connsiteY879" fmla="*/ 31775 h 530351"/>
              <a:gd name="connsiteX880" fmla="*/ 140227 w 847534"/>
              <a:gd name="connsiteY880" fmla="*/ 113595 h 530351"/>
              <a:gd name="connsiteX881" fmla="*/ 140037 w 847534"/>
              <a:gd name="connsiteY881" fmla="*/ 114129 h 530351"/>
              <a:gd name="connsiteX882" fmla="*/ 137303 w 847534"/>
              <a:gd name="connsiteY882" fmla="*/ 112243 h 530351"/>
              <a:gd name="connsiteX883" fmla="*/ 131112 w 847534"/>
              <a:gd name="connsiteY883" fmla="*/ 105823 h 530351"/>
              <a:gd name="connsiteX884" fmla="*/ 128864 w 847534"/>
              <a:gd name="connsiteY884" fmla="*/ 102603 h 530351"/>
              <a:gd name="connsiteX885" fmla="*/ 128492 w 847534"/>
              <a:gd name="connsiteY885" fmla="*/ 101089 h 530351"/>
              <a:gd name="connsiteX886" fmla="*/ 128683 w 847534"/>
              <a:gd name="connsiteY886" fmla="*/ 97717 h 530351"/>
              <a:gd name="connsiteX887" fmla="*/ 130807 w 847534"/>
              <a:gd name="connsiteY887" fmla="*/ 98117 h 530351"/>
              <a:gd name="connsiteX888" fmla="*/ 133264 w 847534"/>
              <a:gd name="connsiteY888" fmla="*/ 100374 h 530351"/>
              <a:gd name="connsiteX889" fmla="*/ 134331 w 847534"/>
              <a:gd name="connsiteY889" fmla="*/ 102470 h 530351"/>
              <a:gd name="connsiteX890" fmla="*/ 134379 w 847534"/>
              <a:gd name="connsiteY890" fmla="*/ 104861 h 530351"/>
              <a:gd name="connsiteX891" fmla="*/ 138970 w 847534"/>
              <a:gd name="connsiteY891" fmla="*/ 105994 h 530351"/>
              <a:gd name="connsiteX892" fmla="*/ 139618 w 847534"/>
              <a:gd name="connsiteY892" fmla="*/ 111166 h 530351"/>
              <a:gd name="connsiteX893" fmla="*/ 140227 w 847534"/>
              <a:gd name="connsiteY893" fmla="*/ 113595 h 530351"/>
              <a:gd name="connsiteX894" fmla="*/ 165687 w 847534"/>
              <a:gd name="connsiteY894" fmla="*/ 115024 h 530351"/>
              <a:gd name="connsiteX895" fmla="*/ 163678 w 847534"/>
              <a:gd name="connsiteY895" fmla="*/ 122187 h 530351"/>
              <a:gd name="connsiteX896" fmla="*/ 161620 w 847534"/>
              <a:gd name="connsiteY896" fmla="*/ 122072 h 530351"/>
              <a:gd name="connsiteX897" fmla="*/ 157372 w 847534"/>
              <a:gd name="connsiteY897" fmla="*/ 119815 h 530351"/>
              <a:gd name="connsiteX898" fmla="*/ 156924 w 847534"/>
              <a:gd name="connsiteY898" fmla="*/ 118405 h 530351"/>
              <a:gd name="connsiteX899" fmla="*/ 158553 w 847534"/>
              <a:gd name="connsiteY899" fmla="*/ 110080 h 530351"/>
              <a:gd name="connsiteX900" fmla="*/ 159791 w 847534"/>
              <a:gd name="connsiteY900" fmla="*/ 108985 h 530351"/>
              <a:gd name="connsiteX901" fmla="*/ 163497 w 847534"/>
              <a:gd name="connsiteY901" fmla="*/ 107861 h 530351"/>
              <a:gd name="connsiteX902" fmla="*/ 164078 w 847534"/>
              <a:gd name="connsiteY902" fmla="*/ 108890 h 530351"/>
              <a:gd name="connsiteX903" fmla="*/ 164468 w 847534"/>
              <a:gd name="connsiteY903" fmla="*/ 111347 h 530351"/>
              <a:gd name="connsiteX904" fmla="*/ 165687 w 847534"/>
              <a:gd name="connsiteY904" fmla="*/ 115024 h 530351"/>
              <a:gd name="connsiteX905" fmla="*/ 4239 w 847534"/>
              <a:gd name="connsiteY905" fmla="*/ 116948 h 530351"/>
              <a:gd name="connsiteX906" fmla="*/ 3096 w 847534"/>
              <a:gd name="connsiteY906" fmla="*/ 118110 h 530351"/>
              <a:gd name="connsiteX907" fmla="*/ 29 w 847534"/>
              <a:gd name="connsiteY907" fmla="*/ 111766 h 530351"/>
              <a:gd name="connsiteX908" fmla="*/ 0 w 847534"/>
              <a:gd name="connsiteY908" fmla="*/ 110233 h 530351"/>
              <a:gd name="connsiteX909" fmla="*/ 895 w 847534"/>
              <a:gd name="connsiteY909" fmla="*/ 109471 h 530351"/>
              <a:gd name="connsiteX910" fmla="*/ 2381 w 847534"/>
              <a:gd name="connsiteY910" fmla="*/ 109614 h 530351"/>
              <a:gd name="connsiteX911" fmla="*/ 2381 w 847534"/>
              <a:gd name="connsiteY911" fmla="*/ 111204 h 530351"/>
              <a:gd name="connsiteX912" fmla="*/ 3629 w 847534"/>
              <a:gd name="connsiteY912" fmla="*/ 112547 h 530351"/>
              <a:gd name="connsiteX913" fmla="*/ 4115 w 847534"/>
              <a:gd name="connsiteY913" fmla="*/ 113862 h 530351"/>
              <a:gd name="connsiteX914" fmla="*/ 4239 w 847534"/>
              <a:gd name="connsiteY914" fmla="*/ 116948 h 530351"/>
              <a:gd name="connsiteX915" fmla="*/ 86363 w 847534"/>
              <a:gd name="connsiteY915" fmla="*/ 143351 h 530351"/>
              <a:gd name="connsiteX916" fmla="*/ 86001 w 847534"/>
              <a:gd name="connsiteY916" fmla="*/ 144323 h 530351"/>
              <a:gd name="connsiteX917" fmla="*/ 81486 w 847534"/>
              <a:gd name="connsiteY917" fmla="*/ 142313 h 530351"/>
              <a:gd name="connsiteX918" fmla="*/ 83963 w 847534"/>
              <a:gd name="connsiteY918" fmla="*/ 138798 h 530351"/>
              <a:gd name="connsiteX919" fmla="*/ 83601 w 847534"/>
              <a:gd name="connsiteY919" fmla="*/ 135103 h 530351"/>
              <a:gd name="connsiteX920" fmla="*/ 84677 w 847534"/>
              <a:gd name="connsiteY920" fmla="*/ 134331 h 530351"/>
              <a:gd name="connsiteX921" fmla="*/ 85658 w 847534"/>
              <a:gd name="connsiteY921" fmla="*/ 135550 h 530351"/>
              <a:gd name="connsiteX922" fmla="*/ 86954 w 847534"/>
              <a:gd name="connsiteY922" fmla="*/ 140256 h 530351"/>
              <a:gd name="connsiteX923" fmla="*/ 86363 w 847534"/>
              <a:gd name="connsiteY923" fmla="*/ 143351 h 530351"/>
              <a:gd name="connsiteX924" fmla="*/ 195167 w 847534"/>
              <a:gd name="connsiteY924" fmla="*/ 204521 h 530351"/>
              <a:gd name="connsiteX925" fmla="*/ 195501 w 847534"/>
              <a:gd name="connsiteY925" fmla="*/ 205587 h 530351"/>
              <a:gd name="connsiteX926" fmla="*/ 195320 w 847534"/>
              <a:gd name="connsiteY926" fmla="*/ 205892 h 530351"/>
              <a:gd name="connsiteX927" fmla="*/ 194224 w 847534"/>
              <a:gd name="connsiteY927" fmla="*/ 205149 h 530351"/>
              <a:gd name="connsiteX928" fmla="*/ 192376 w 847534"/>
              <a:gd name="connsiteY928" fmla="*/ 209569 h 530351"/>
              <a:gd name="connsiteX929" fmla="*/ 191834 w 847534"/>
              <a:gd name="connsiteY929" fmla="*/ 209969 h 530351"/>
              <a:gd name="connsiteX930" fmla="*/ 192948 w 847534"/>
              <a:gd name="connsiteY930" fmla="*/ 203921 h 530351"/>
              <a:gd name="connsiteX931" fmla="*/ 194120 w 847534"/>
              <a:gd name="connsiteY931" fmla="*/ 203054 h 530351"/>
              <a:gd name="connsiteX932" fmla="*/ 195415 w 847534"/>
              <a:gd name="connsiteY932" fmla="*/ 202882 h 530351"/>
              <a:gd name="connsiteX933" fmla="*/ 195167 w 847534"/>
              <a:gd name="connsiteY933" fmla="*/ 204521 h 530351"/>
              <a:gd name="connsiteX934" fmla="*/ 169583 w 847534"/>
              <a:gd name="connsiteY934" fmla="*/ 247888 h 530351"/>
              <a:gd name="connsiteX935" fmla="*/ 169040 w 847534"/>
              <a:gd name="connsiteY935" fmla="*/ 248212 h 530351"/>
              <a:gd name="connsiteX936" fmla="*/ 166754 w 847534"/>
              <a:gd name="connsiteY936" fmla="*/ 244830 h 530351"/>
              <a:gd name="connsiteX937" fmla="*/ 166411 w 847534"/>
              <a:gd name="connsiteY937" fmla="*/ 242506 h 530351"/>
              <a:gd name="connsiteX938" fmla="*/ 165478 w 847534"/>
              <a:gd name="connsiteY938" fmla="*/ 241525 h 530351"/>
              <a:gd name="connsiteX939" fmla="*/ 163173 w 847534"/>
              <a:gd name="connsiteY939" fmla="*/ 240744 h 530351"/>
              <a:gd name="connsiteX940" fmla="*/ 165164 w 847534"/>
              <a:gd name="connsiteY940" fmla="*/ 236010 h 530351"/>
              <a:gd name="connsiteX941" fmla="*/ 166849 w 847534"/>
              <a:gd name="connsiteY941" fmla="*/ 226190 h 530351"/>
              <a:gd name="connsiteX942" fmla="*/ 167592 w 847534"/>
              <a:gd name="connsiteY942" fmla="*/ 227990 h 530351"/>
              <a:gd name="connsiteX943" fmla="*/ 165811 w 847534"/>
              <a:gd name="connsiteY943" fmla="*/ 237934 h 530351"/>
              <a:gd name="connsiteX944" fmla="*/ 165897 w 847534"/>
              <a:gd name="connsiteY944" fmla="*/ 239230 h 530351"/>
              <a:gd name="connsiteX945" fmla="*/ 166726 w 847534"/>
              <a:gd name="connsiteY945" fmla="*/ 240439 h 530351"/>
              <a:gd name="connsiteX946" fmla="*/ 167621 w 847534"/>
              <a:gd name="connsiteY946" fmla="*/ 242488 h 530351"/>
              <a:gd name="connsiteX947" fmla="*/ 167726 w 847534"/>
              <a:gd name="connsiteY947" fmla="*/ 244697 h 530351"/>
              <a:gd name="connsiteX948" fmla="*/ 169297 w 847534"/>
              <a:gd name="connsiteY948" fmla="*/ 246755 h 530351"/>
              <a:gd name="connsiteX949" fmla="*/ 169583 w 847534"/>
              <a:gd name="connsiteY949" fmla="*/ 247888 h 530351"/>
              <a:gd name="connsiteX950" fmla="*/ 209417 w 847534"/>
              <a:gd name="connsiteY950" fmla="*/ 234486 h 530351"/>
              <a:gd name="connsiteX951" fmla="*/ 210179 w 847534"/>
              <a:gd name="connsiteY951" fmla="*/ 237763 h 530351"/>
              <a:gd name="connsiteX952" fmla="*/ 208807 w 847534"/>
              <a:gd name="connsiteY952" fmla="*/ 237277 h 530351"/>
              <a:gd name="connsiteX953" fmla="*/ 207016 w 847534"/>
              <a:gd name="connsiteY953" fmla="*/ 235496 h 530351"/>
              <a:gd name="connsiteX954" fmla="*/ 205788 w 847534"/>
              <a:gd name="connsiteY954" fmla="*/ 233219 h 530351"/>
              <a:gd name="connsiteX955" fmla="*/ 205902 w 847534"/>
              <a:gd name="connsiteY955" fmla="*/ 232200 h 530351"/>
              <a:gd name="connsiteX956" fmla="*/ 206140 w 847534"/>
              <a:gd name="connsiteY956" fmla="*/ 232010 h 530351"/>
              <a:gd name="connsiteX957" fmla="*/ 208683 w 847534"/>
              <a:gd name="connsiteY957" fmla="*/ 233353 h 530351"/>
              <a:gd name="connsiteX958" fmla="*/ 209417 w 847534"/>
              <a:gd name="connsiteY958" fmla="*/ 234486 h 530351"/>
              <a:gd name="connsiteX959" fmla="*/ 179165 w 847534"/>
              <a:gd name="connsiteY959" fmla="*/ 252336 h 530351"/>
              <a:gd name="connsiteX960" fmla="*/ 178803 w 847534"/>
              <a:gd name="connsiteY960" fmla="*/ 253717 h 530351"/>
              <a:gd name="connsiteX961" fmla="*/ 170755 w 847534"/>
              <a:gd name="connsiteY961" fmla="*/ 248260 h 530351"/>
              <a:gd name="connsiteX962" fmla="*/ 172688 w 847534"/>
              <a:gd name="connsiteY962" fmla="*/ 247745 h 530351"/>
              <a:gd name="connsiteX963" fmla="*/ 174936 w 847534"/>
              <a:gd name="connsiteY963" fmla="*/ 248126 h 530351"/>
              <a:gd name="connsiteX964" fmla="*/ 179165 w 847534"/>
              <a:gd name="connsiteY964" fmla="*/ 252336 h 530351"/>
              <a:gd name="connsiteX965" fmla="*/ 229791 w 847534"/>
              <a:gd name="connsiteY965" fmla="*/ 259404 h 530351"/>
              <a:gd name="connsiteX966" fmla="*/ 229210 w 847534"/>
              <a:gd name="connsiteY966" fmla="*/ 259499 h 530351"/>
              <a:gd name="connsiteX967" fmla="*/ 227838 w 847534"/>
              <a:gd name="connsiteY967" fmla="*/ 257956 h 530351"/>
              <a:gd name="connsiteX968" fmla="*/ 227238 w 847534"/>
              <a:gd name="connsiteY968" fmla="*/ 254155 h 530351"/>
              <a:gd name="connsiteX969" fmla="*/ 227514 w 847534"/>
              <a:gd name="connsiteY969" fmla="*/ 253755 h 530351"/>
              <a:gd name="connsiteX970" fmla="*/ 230096 w 847534"/>
              <a:gd name="connsiteY970" fmla="*/ 258461 h 530351"/>
              <a:gd name="connsiteX971" fmla="*/ 230048 w 847534"/>
              <a:gd name="connsiteY971" fmla="*/ 259042 h 530351"/>
              <a:gd name="connsiteX972" fmla="*/ 229791 w 847534"/>
              <a:gd name="connsiteY972" fmla="*/ 259404 h 530351"/>
              <a:gd name="connsiteX973" fmla="*/ 318078 w 847534"/>
              <a:gd name="connsiteY973" fmla="*/ 332699 h 530351"/>
              <a:gd name="connsiteX974" fmla="*/ 317297 w 847534"/>
              <a:gd name="connsiteY974" fmla="*/ 335051 h 530351"/>
              <a:gd name="connsiteX975" fmla="*/ 315278 w 847534"/>
              <a:gd name="connsiteY975" fmla="*/ 334108 h 530351"/>
              <a:gd name="connsiteX976" fmla="*/ 314554 w 847534"/>
              <a:gd name="connsiteY976" fmla="*/ 332632 h 530351"/>
              <a:gd name="connsiteX977" fmla="*/ 314411 w 847534"/>
              <a:gd name="connsiteY977" fmla="*/ 330213 h 530351"/>
              <a:gd name="connsiteX978" fmla="*/ 315535 w 847534"/>
              <a:gd name="connsiteY978" fmla="*/ 329803 h 530351"/>
              <a:gd name="connsiteX979" fmla="*/ 317164 w 847534"/>
              <a:gd name="connsiteY979" fmla="*/ 330832 h 530351"/>
              <a:gd name="connsiteX980" fmla="*/ 317497 w 847534"/>
              <a:gd name="connsiteY980" fmla="*/ 331518 h 530351"/>
              <a:gd name="connsiteX981" fmla="*/ 318078 w 847534"/>
              <a:gd name="connsiteY981" fmla="*/ 332699 h 530351"/>
              <a:gd name="connsiteX982" fmla="*/ 847058 w 847534"/>
              <a:gd name="connsiteY982" fmla="*/ 343310 h 530351"/>
              <a:gd name="connsiteX983" fmla="*/ 847535 w 847534"/>
              <a:gd name="connsiteY983" fmla="*/ 344691 h 530351"/>
              <a:gd name="connsiteX984" fmla="*/ 847068 w 847534"/>
              <a:gd name="connsiteY984" fmla="*/ 344529 h 530351"/>
              <a:gd name="connsiteX985" fmla="*/ 846458 w 847534"/>
              <a:gd name="connsiteY985" fmla="*/ 343490 h 530351"/>
              <a:gd name="connsiteX986" fmla="*/ 846020 w 847534"/>
              <a:gd name="connsiteY986" fmla="*/ 342195 h 530351"/>
              <a:gd name="connsiteX987" fmla="*/ 846392 w 847534"/>
              <a:gd name="connsiteY987" fmla="*/ 342167 h 530351"/>
              <a:gd name="connsiteX988" fmla="*/ 846715 w 847534"/>
              <a:gd name="connsiteY988" fmla="*/ 342614 h 530351"/>
              <a:gd name="connsiteX989" fmla="*/ 847058 w 847534"/>
              <a:gd name="connsiteY989" fmla="*/ 343310 h 530351"/>
              <a:gd name="connsiteX990" fmla="*/ 841029 w 847534"/>
              <a:gd name="connsiteY990" fmla="*/ 369913 h 530351"/>
              <a:gd name="connsiteX991" fmla="*/ 839638 w 847534"/>
              <a:gd name="connsiteY991" fmla="*/ 370799 h 530351"/>
              <a:gd name="connsiteX992" fmla="*/ 838886 w 847534"/>
              <a:gd name="connsiteY992" fmla="*/ 367674 h 530351"/>
              <a:gd name="connsiteX993" fmla="*/ 839991 w 847534"/>
              <a:gd name="connsiteY993" fmla="*/ 364627 h 530351"/>
              <a:gd name="connsiteX994" fmla="*/ 841334 w 847534"/>
              <a:gd name="connsiteY994" fmla="*/ 362874 h 530351"/>
              <a:gd name="connsiteX995" fmla="*/ 843982 w 847534"/>
              <a:gd name="connsiteY995" fmla="*/ 362674 h 530351"/>
              <a:gd name="connsiteX996" fmla="*/ 845734 w 847534"/>
              <a:gd name="connsiteY996" fmla="*/ 362093 h 530351"/>
              <a:gd name="connsiteX997" fmla="*/ 845953 w 847534"/>
              <a:gd name="connsiteY997" fmla="*/ 362864 h 530351"/>
              <a:gd name="connsiteX998" fmla="*/ 844515 w 847534"/>
              <a:gd name="connsiteY998" fmla="*/ 365227 h 530351"/>
              <a:gd name="connsiteX999" fmla="*/ 841029 w 847534"/>
              <a:gd name="connsiteY999" fmla="*/ 369913 h 530351"/>
              <a:gd name="connsiteX1000" fmla="*/ 200130 w 847534"/>
              <a:gd name="connsiteY1000" fmla="*/ 413947 h 530351"/>
              <a:gd name="connsiteX1001" fmla="*/ 198520 w 847534"/>
              <a:gd name="connsiteY1001" fmla="*/ 414538 h 530351"/>
              <a:gd name="connsiteX1002" fmla="*/ 196148 w 847534"/>
              <a:gd name="connsiteY1002" fmla="*/ 412813 h 530351"/>
              <a:gd name="connsiteX1003" fmla="*/ 196777 w 847534"/>
              <a:gd name="connsiteY1003" fmla="*/ 411451 h 530351"/>
              <a:gd name="connsiteX1004" fmla="*/ 198130 w 847534"/>
              <a:gd name="connsiteY1004" fmla="*/ 410528 h 530351"/>
              <a:gd name="connsiteX1005" fmla="*/ 199396 w 847534"/>
              <a:gd name="connsiteY1005" fmla="*/ 412252 h 530351"/>
              <a:gd name="connsiteX1006" fmla="*/ 200130 w 847534"/>
              <a:gd name="connsiteY1006" fmla="*/ 413947 h 530351"/>
              <a:gd name="connsiteX1007" fmla="*/ 714213 w 847534"/>
              <a:gd name="connsiteY1007" fmla="*/ 415747 h 530351"/>
              <a:gd name="connsiteX1008" fmla="*/ 711203 w 847534"/>
              <a:gd name="connsiteY1008" fmla="*/ 416395 h 530351"/>
              <a:gd name="connsiteX1009" fmla="*/ 710670 w 847534"/>
              <a:gd name="connsiteY1009" fmla="*/ 415785 h 530351"/>
              <a:gd name="connsiteX1010" fmla="*/ 716737 w 847534"/>
              <a:gd name="connsiteY1010" fmla="*/ 412918 h 530351"/>
              <a:gd name="connsiteX1011" fmla="*/ 717776 w 847534"/>
              <a:gd name="connsiteY1011" fmla="*/ 413042 h 530351"/>
              <a:gd name="connsiteX1012" fmla="*/ 718137 w 847534"/>
              <a:gd name="connsiteY1012" fmla="*/ 413433 h 530351"/>
              <a:gd name="connsiteX1013" fmla="*/ 714994 w 847534"/>
              <a:gd name="connsiteY1013" fmla="*/ 414795 h 530351"/>
              <a:gd name="connsiteX1014" fmla="*/ 714213 w 847534"/>
              <a:gd name="connsiteY1014" fmla="*/ 415747 h 530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847534" h="530351">
                <a:moveTo>
                  <a:pt x="568185" y="206273"/>
                </a:moveTo>
                <a:lnTo>
                  <a:pt x="567700" y="212379"/>
                </a:lnTo>
                <a:lnTo>
                  <a:pt x="566080" y="217370"/>
                </a:lnTo>
                <a:lnTo>
                  <a:pt x="560756" y="227743"/>
                </a:lnTo>
                <a:lnTo>
                  <a:pt x="558537" y="234162"/>
                </a:lnTo>
                <a:lnTo>
                  <a:pt x="554241" y="252431"/>
                </a:lnTo>
                <a:lnTo>
                  <a:pt x="552917" y="264357"/>
                </a:lnTo>
                <a:lnTo>
                  <a:pt x="552602" y="269957"/>
                </a:lnTo>
                <a:lnTo>
                  <a:pt x="552231" y="270748"/>
                </a:lnTo>
                <a:lnTo>
                  <a:pt x="552631" y="271567"/>
                </a:lnTo>
                <a:lnTo>
                  <a:pt x="551602" y="283921"/>
                </a:lnTo>
                <a:lnTo>
                  <a:pt x="552155" y="294437"/>
                </a:lnTo>
                <a:lnTo>
                  <a:pt x="551802" y="296066"/>
                </a:lnTo>
                <a:lnTo>
                  <a:pt x="550240" y="299228"/>
                </a:lnTo>
                <a:lnTo>
                  <a:pt x="549145" y="303600"/>
                </a:lnTo>
                <a:lnTo>
                  <a:pt x="549573" y="305543"/>
                </a:lnTo>
                <a:lnTo>
                  <a:pt x="549554" y="306886"/>
                </a:lnTo>
                <a:lnTo>
                  <a:pt x="551155" y="313525"/>
                </a:lnTo>
                <a:lnTo>
                  <a:pt x="551669" y="318506"/>
                </a:lnTo>
                <a:lnTo>
                  <a:pt x="556441" y="327022"/>
                </a:lnTo>
                <a:lnTo>
                  <a:pt x="559118" y="329994"/>
                </a:lnTo>
                <a:lnTo>
                  <a:pt x="562442" y="332565"/>
                </a:lnTo>
                <a:lnTo>
                  <a:pt x="563661" y="334013"/>
                </a:lnTo>
                <a:lnTo>
                  <a:pt x="563061" y="337623"/>
                </a:lnTo>
                <a:lnTo>
                  <a:pt x="561708" y="339442"/>
                </a:lnTo>
                <a:lnTo>
                  <a:pt x="561127" y="342338"/>
                </a:lnTo>
                <a:lnTo>
                  <a:pt x="560461" y="339947"/>
                </a:lnTo>
                <a:lnTo>
                  <a:pt x="560718" y="336842"/>
                </a:lnTo>
                <a:lnTo>
                  <a:pt x="561775" y="335175"/>
                </a:lnTo>
                <a:lnTo>
                  <a:pt x="561813" y="333956"/>
                </a:lnTo>
                <a:lnTo>
                  <a:pt x="559860" y="332651"/>
                </a:lnTo>
                <a:lnTo>
                  <a:pt x="556289" y="328374"/>
                </a:lnTo>
                <a:lnTo>
                  <a:pt x="551926" y="320792"/>
                </a:lnTo>
                <a:lnTo>
                  <a:pt x="555031" y="332899"/>
                </a:lnTo>
                <a:lnTo>
                  <a:pt x="556098" y="334832"/>
                </a:lnTo>
                <a:lnTo>
                  <a:pt x="556927" y="335632"/>
                </a:lnTo>
                <a:lnTo>
                  <a:pt x="558318" y="336480"/>
                </a:lnTo>
                <a:lnTo>
                  <a:pt x="558679" y="337795"/>
                </a:lnTo>
                <a:lnTo>
                  <a:pt x="558689" y="338766"/>
                </a:lnTo>
                <a:lnTo>
                  <a:pt x="562518" y="347148"/>
                </a:lnTo>
                <a:lnTo>
                  <a:pt x="566852" y="355797"/>
                </a:lnTo>
                <a:lnTo>
                  <a:pt x="567081" y="358159"/>
                </a:lnTo>
                <a:lnTo>
                  <a:pt x="568814" y="361064"/>
                </a:lnTo>
                <a:lnTo>
                  <a:pt x="579853" y="373161"/>
                </a:lnTo>
                <a:lnTo>
                  <a:pt x="586607" y="382171"/>
                </a:lnTo>
                <a:lnTo>
                  <a:pt x="588950" y="390706"/>
                </a:lnTo>
                <a:lnTo>
                  <a:pt x="590360" y="393364"/>
                </a:lnTo>
                <a:lnTo>
                  <a:pt x="591055" y="397002"/>
                </a:lnTo>
                <a:lnTo>
                  <a:pt x="595474" y="401079"/>
                </a:lnTo>
                <a:lnTo>
                  <a:pt x="596827" y="403708"/>
                </a:lnTo>
                <a:lnTo>
                  <a:pt x="599199" y="405165"/>
                </a:lnTo>
                <a:lnTo>
                  <a:pt x="601113" y="409565"/>
                </a:lnTo>
                <a:lnTo>
                  <a:pt x="604714" y="412137"/>
                </a:lnTo>
                <a:lnTo>
                  <a:pt x="603856" y="412185"/>
                </a:lnTo>
                <a:lnTo>
                  <a:pt x="600704" y="410889"/>
                </a:lnTo>
                <a:lnTo>
                  <a:pt x="600913" y="411747"/>
                </a:lnTo>
                <a:lnTo>
                  <a:pt x="603561" y="413566"/>
                </a:lnTo>
                <a:lnTo>
                  <a:pt x="608752" y="415357"/>
                </a:lnTo>
                <a:lnTo>
                  <a:pt x="610048" y="415357"/>
                </a:lnTo>
                <a:lnTo>
                  <a:pt x="608000" y="414423"/>
                </a:lnTo>
                <a:lnTo>
                  <a:pt x="606266" y="413166"/>
                </a:lnTo>
                <a:lnTo>
                  <a:pt x="606876" y="412985"/>
                </a:lnTo>
                <a:lnTo>
                  <a:pt x="610505" y="414547"/>
                </a:lnTo>
                <a:lnTo>
                  <a:pt x="620649" y="415061"/>
                </a:lnTo>
                <a:lnTo>
                  <a:pt x="625116" y="418709"/>
                </a:lnTo>
                <a:lnTo>
                  <a:pt x="630907" y="420281"/>
                </a:lnTo>
                <a:lnTo>
                  <a:pt x="634022" y="424939"/>
                </a:lnTo>
                <a:lnTo>
                  <a:pt x="637642" y="429796"/>
                </a:lnTo>
                <a:lnTo>
                  <a:pt x="639956" y="430025"/>
                </a:lnTo>
                <a:lnTo>
                  <a:pt x="641756" y="430044"/>
                </a:lnTo>
                <a:lnTo>
                  <a:pt x="647186" y="429225"/>
                </a:lnTo>
                <a:lnTo>
                  <a:pt x="655625" y="426168"/>
                </a:lnTo>
                <a:lnTo>
                  <a:pt x="658530" y="424672"/>
                </a:lnTo>
                <a:lnTo>
                  <a:pt x="664197" y="422643"/>
                </a:lnTo>
                <a:lnTo>
                  <a:pt x="672875" y="422272"/>
                </a:lnTo>
                <a:lnTo>
                  <a:pt x="675561" y="422843"/>
                </a:lnTo>
                <a:lnTo>
                  <a:pt x="682047" y="421576"/>
                </a:lnTo>
                <a:lnTo>
                  <a:pt x="685143" y="420024"/>
                </a:lnTo>
                <a:lnTo>
                  <a:pt x="686219" y="418614"/>
                </a:lnTo>
                <a:lnTo>
                  <a:pt x="686724" y="417576"/>
                </a:lnTo>
                <a:lnTo>
                  <a:pt x="692734" y="416090"/>
                </a:lnTo>
                <a:lnTo>
                  <a:pt x="693925" y="415795"/>
                </a:lnTo>
                <a:lnTo>
                  <a:pt x="700011" y="415528"/>
                </a:lnTo>
                <a:lnTo>
                  <a:pt x="702955" y="414976"/>
                </a:lnTo>
                <a:lnTo>
                  <a:pt x="706412" y="414652"/>
                </a:lnTo>
                <a:lnTo>
                  <a:pt x="708908" y="416843"/>
                </a:lnTo>
                <a:lnTo>
                  <a:pt x="708908" y="417909"/>
                </a:lnTo>
                <a:lnTo>
                  <a:pt x="707241" y="418919"/>
                </a:lnTo>
                <a:lnTo>
                  <a:pt x="708022" y="419900"/>
                </a:lnTo>
                <a:lnTo>
                  <a:pt x="710984" y="421519"/>
                </a:lnTo>
                <a:lnTo>
                  <a:pt x="716413" y="422177"/>
                </a:lnTo>
                <a:lnTo>
                  <a:pt x="718176" y="421919"/>
                </a:lnTo>
                <a:lnTo>
                  <a:pt x="720681" y="419528"/>
                </a:lnTo>
                <a:lnTo>
                  <a:pt x="725091" y="417214"/>
                </a:lnTo>
                <a:lnTo>
                  <a:pt x="724995" y="414518"/>
                </a:lnTo>
                <a:lnTo>
                  <a:pt x="724205" y="413042"/>
                </a:lnTo>
                <a:lnTo>
                  <a:pt x="722929" y="412947"/>
                </a:lnTo>
                <a:lnTo>
                  <a:pt x="722624" y="412118"/>
                </a:lnTo>
                <a:lnTo>
                  <a:pt x="723519" y="410137"/>
                </a:lnTo>
                <a:lnTo>
                  <a:pt x="723290" y="409470"/>
                </a:lnTo>
                <a:lnTo>
                  <a:pt x="720547" y="411375"/>
                </a:lnTo>
                <a:lnTo>
                  <a:pt x="719919" y="411375"/>
                </a:lnTo>
                <a:lnTo>
                  <a:pt x="720223" y="410489"/>
                </a:lnTo>
                <a:lnTo>
                  <a:pt x="720795" y="409785"/>
                </a:lnTo>
                <a:lnTo>
                  <a:pt x="728834" y="405632"/>
                </a:lnTo>
                <a:lnTo>
                  <a:pt x="730891" y="403927"/>
                </a:lnTo>
                <a:lnTo>
                  <a:pt x="733673" y="402422"/>
                </a:lnTo>
                <a:lnTo>
                  <a:pt x="739435" y="396773"/>
                </a:lnTo>
                <a:lnTo>
                  <a:pt x="740664" y="386124"/>
                </a:lnTo>
                <a:lnTo>
                  <a:pt x="741817" y="384257"/>
                </a:lnTo>
                <a:lnTo>
                  <a:pt x="745636" y="380981"/>
                </a:lnTo>
                <a:lnTo>
                  <a:pt x="746046" y="379990"/>
                </a:lnTo>
                <a:lnTo>
                  <a:pt x="746293" y="377762"/>
                </a:lnTo>
                <a:lnTo>
                  <a:pt x="746189" y="372151"/>
                </a:lnTo>
                <a:lnTo>
                  <a:pt x="746398" y="367732"/>
                </a:lnTo>
                <a:lnTo>
                  <a:pt x="746236" y="362731"/>
                </a:lnTo>
                <a:lnTo>
                  <a:pt x="746922" y="358264"/>
                </a:lnTo>
                <a:lnTo>
                  <a:pt x="747541" y="357016"/>
                </a:lnTo>
                <a:lnTo>
                  <a:pt x="749732" y="349853"/>
                </a:lnTo>
                <a:lnTo>
                  <a:pt x="754285" y="346681"/>
                </a:lnTo>
                <a:lnTo>
                  <a:pt x="762181" y="342919"/>
                </a:lnTo>
                <a:lnTo>
                  <a:pt x="763991" y="342300"/>
                </a:lnTo>
                <a:lnTo>
                  <a:pt x="789146" y="338318"/>
                </a:lnTo>
                <a:lnTo>
                  <a:pt x="792680" y="337347"/>
                </a:lnTo>
                <a:lnTo>
                  <a:pt x="797004" y="334766"/>
                </a:lnTo>
                <a:lnTo>
                  <a:pt x="800167" y="333889"/>
                </a:lnTo>
                <a:lnTo>
                  <a:pt x="805929" y="333956"/>
                </a:lnTo>
                <a:lnTo>
                  <a:pt x="807701" y="333613"/>
                </a:lnTo>
                <a:lnTo>
                  <a:pt x="808053" y="333261"/>
                </a:lnTo>
                <a:lnTo>
                  <a:pt x="808063" y="332908"/>
                </a:lnTo>
                <a:lnTo>
                  <a:pt x="809130" y="332556"/>
                </a:lnTo>
                <a:lnTo>
                  <a:pt x="812464" y="332899"/>
                </a:lnTo>
                <a:lnTo>
                  <a:pt x="818693" y="334461"/>
                </a:lnTo>
                <a:lnTo>
                  <a:pt x="820960" y="334851"/>
                </a:lnTo>
                <a:lnTo>
                  <a:pt x="826532" y="336661"/>
                </a:lnTo>
                <a:lnTo>
                  <a:pt x="832666" y="337385"/>
                </a:lnTo>
                <a:lnTo>
                  <a:pt x="833542" y="337071"/>
                </a:lnTo>
                <a:lnTo>
                  <a:pt x="834352" y="336518"/>
                </a:lnTo>
                <a:lnTo>
                  <a:pt x="834971" y="335461"/>
                </a:lnTo>
                <a:lnTo>
                  <a:pt x="834333" y="334537"/>
                </a:lnTo>
                <a:lnTo>
                  <a:pt x="833733" y="334604"/>
                </a:lnTo>
                <a:lnTo>
                  <a:pt x="832695" y="335099"/>
                </a:lnTo>
                <a:lnTo>
                  <a:pt x="831456" y="335147"/>
                </a:lnTo>
                <a:lnTo>
                  <a:pt x="829027" y="334385"/>
                </a:lnTo>
                <a:lnTo>
                  <a:pt x="829513" y="333747"/>
                </a:lnTo>
                <a:lnTo>
                  <a:pt x="831990" y="333803"/>
                </a:lnTo>
                <a:lnTo>
                  <a:pt x="833580" y="333499"/>
                </a:lnTo>
                <a:lnTo>
                  <a:pt x="835933" y="332384"/>
                </a:lnTo>
                <a:lnTo>
                  <a:pt x="838438" y="333223"/>
                </a:lnTo>
                <a:lnTo>
                  <a:pt x="841734" y="336918"/>
                </a:lnTo>
                <a:lnTo>
                  <a:pt x="844077" y="338090"/>
                </a:lnTo>
                <a:lnTo>
                  <a:pt x="844268" y="343443"/>
                </a:lnTo>
                <a:lnTo>
                  <a:pt x="844620" y="344424"/>
                </a:lnTo>
                <a:lnTo>
                  <a:pt x="845477" y="345834"/>
                </a:lnTo>
                <a:lnTo>
                  <a:pt x="844306" y="349977"/>
                </a:lnTo>
                <a:lnTo>
                  <a:pt x="842991" y="353396"/>
                </a:lnTo>
                <a:lnTo>
                  <a:pt x="841343" y="356197"/>
                </a:lnTo>
                <a:lnTo>
                  <a:pt x="837781" y="360607"/>
                </a:lnTo>
                <a:lnTo>
                  <a:pt x="833457" y="364131"/>
                </a:lnTo>
                <a:lnTo>
                  <a:pt x="828104" y="371951"/>
                </a:lnTo>
                <a:lnTo>
                  <a:pt x="826884" y="375609"/>
                </a:lnTo>
                <a:lnTo>
                  <a:pt x="826913" y="378543"/>
                </a:lnTo>
                <a:lnTo>
                  <a:pt x="827818" y="381372"/>
                </a:lnTo>
                <a:lnTo>
                  <a:pt x="827561" y="382419"/>
                </a:lnTo>
                <a:lnTo>
                  <a:pt x="826903" y="383476"/>
                </a:lnTo>
                <a:lnTo>
                  <a:pt x="825818" y="383381"/>
                </a:lnTo>
                <a:lnTo>
                  <a:pt x="823703" y="384734"/>
                </a:lnTo>
                <a:lnTo>
                  <a:pt x="820979" y="388753"/>
                </a:lnTo>
                <a:lnTo>
                  <a:pt x="820922" y="389972"/>
                </a:lnTo>
                <a:lnTo>
                  <a:pt x="822112" y="391096"/>
                </a:lnTo>
                <a:lnTo>
                  <a:pt x="823665" y="390554"/>
                </a:lnTo>
                <a:lnTo>
                  <a:pt x="825684" y="390506"/>
                </a:lnTo>
                <a:lnTo>
                  <a:pt x="826818" y="390172"/>
                </a:lnTo>
                <a:lnTo>
                  <a:pt x="828008" y="390258"/>
                </a:lnTo>
                <a:lnTo>
                  <a:pt x="827742" y="392563"/>
                </a:lnTo>
                <a:lnTo>
                  <a:pt x="826465" y="394202"/>
                </a:lnTo>
                <a:lnTo>
                  <a:pt x="825656" y="394716"/>
                </a:lnTo>
                <a:lnTo>
                  <a:pt x="824208" y="394992"/>
                </a:lnTo>
                <a:lnTo>
                  <a:pt x="822589" y="395926"/>
                </a:lnTo>
                <a:lnTo>
                  <a:pt x="821760" y="396783"/>
                </a:lnTo>
                <a:lnTo>
                  <a:pt x="821836" y="399440"/>
                </a:lnTo>
                <a:lnTo>
                  <a:pt x="822731" y="399650"/>
                </a:lnTo>
                <a:lnTo>
                  <a:pt x="824636" y="397669"/>
                </a:lnTo>
                <a:lnTo>
                  <a:pt x="825741" y="397764"/>
                </a:lnTo>
                <a:lnTo>
                  <a:pt x="825961" y="398602"/>
                </a:lnTo>
                <a:lnTo>
                  <a:pt x="823494" y="405394"/>
                </a:lnTo>
                <a:lnTo>
                  <a:pt x="821903" y="412356"/>
                </a:lnTo>
                <a:lnTo>
                  <a:pt x="819750" y="416385"/>
                </a:lnTo>
                <a:lnTo>
                  <a:pt x="818988" y="422243"/>
                </a:lnTo>
                <a:lnTo>
                  <a:pt x="817855" y="424739"/>
                </a:lnTo>
                <a:lnTo>
                  <a:pt x="816540" y="427206"/>
                </a:lnTo>
                <a:lnTo>
                  <a:pt x="815769" y="427072"/>
                </a:lnTo>
                <a:lnTo>
                  <a:pt x="813692" y="422396"/>
                </a:lnTo>
                <a:lnTo>
                  <a:pt x="811568" y="421196"/>
                </a:lnTo>
                <a:lnTo>
                  <a:pt x="811101" y="420062"/>
                </a:lnTo>
                <a:lnTo>
                  <a:pt x="812311" y="414385"/>
                </a:lnTo>
                <a:lnTo>
                  <a:pt x="811759" y="411242"/>
                </a:lnTo>
                <a:lnTo>
                  <a:pt x="810635" y="411366"/>
                </a:lnTo>
                <a:lnTo>
                  <a:pt x="809225" y="413090"/>
                </a:lnTo>
                <a:lnTo>
                  <a:pt x="807349" y="414585"/>
                </a:lnTo>
                <a:lnTo>
                  <a:pt x="807387" y="416747"/>
                </a:lnTo>
                <a:lnTo>
                  <a:pt x="805234" y="420338"/>
                </a:lnTo>
                <a:lnTo>
                  <a:pt x="804701" y="421519"/>
                </a:lnTo>
                <a:lnTo>
                  <a:pt x="802653" y="421243"/>
                </a:lnTo>
                <a:lnTo>
                  <a:pt x="800272" y="421396"/>
                </a:lnTo>
                <a:lnTo>
                  <a:pt x="798624" y="422262"/>
                </a:lnTo>
                <a:lnTo>
                  <a:pt x="796938" y="426615"/>
                </a:lnTo>
                <a:lnTo>
                  <a:pt x="792728" y="432740"/>
                </a:lnTo>
                <a:lnTo>
                  <a:pt x="791051" y="435702"/>
                </a:lnTo>
                <a:lnTo>
                  <a:pt x="789680" y="436721"/>
                </a:lnTo>
                <a:lnTo>
                  <a:pt x="788603" y="437121"/>
                </a:lnTo>
                <a:lnTo>
                  <a:pt x="787403" y="436426"/>
                </a:lnTo>
                <a:lnTo>
                  <a:pt x="784527" y="434750"/>
                </a:lnTo>
                <a:lnTo>
                  <a:pt x="782307" y="435550"/>
                </a:lnTo>
                <a:lnTo>
                  <a:pt x="781536" y="437474"/>
                </a:lnTo>
                <a:lnTo>
                  <a:pt x="781564" y="439903"/>
                </a:lnTo>
                <a:lnTo>
                  <a:pt x="775945" y="439903"/>
                </a:lnTo>
                <a:lnTo>
                  <a:pt x="766401" y="439893"/>
                </a:lnTo>
                <a:lnTo>
                  <a:pt x="754247" y="439884"/>
                </a:lnTo>
                <a:lnTo>
                  <a:pt x="742531" y="439874"/>
                </a:lnTo>
                <a:lnTo>
                  <a:pt x="732720" y="439864"/>
                </a:lnTo>
                <a:lnTo>
                  <a:pt x="732682" y="445322"/>
                </a:lnTo>
                <a:lnTo>
                  <a:pt x="732654" y="450151"/>
                </a:lnTo>
                <a:lnTo>
                  <a:pt x="732625" y="455581"/>
                </a:lnTo>
                <a:lnTo>
                  <a:pt x="727215" y="455533"/>
                </a:lnTo>
                <a:lnTo>
                  <a:pt x="721490" y="455486"/>
                </a:lnTo>
                <a:lnTo>
                  <a:pt x="721947" y="456028"/>
                </a:lnTo>
                <a:lnTo>
                  <a:pt x="723910" y="457048"/>
                </a:lnTo>
                <a:lnTo>
                  <a:pt x="726453" y="459476"/>
                </a:lnTo>
                <a:lnTo>
                  <a:pt x="729453" y="463258"/>
                </a:lnTo>
                <a:lnTo>
                  <a:pt x="733092" y="466268"/>
                </a:lnTo>
                <a:lnTo>
                  <a:pt x="737368" y="468506"/>
                </a:lnTo>
                <a:lnTo>
                  <a:pt x="740178" y="470697"/>
                </a:lnTo>
                <a:lnTo>
                  <a:pt x="741540" y="472840"/>
                </a:lnTo>
                <a:lnTo>
                  <a:pt x="742226" y="474659"/>
                </a:lnTo>
                <a:lnTo>
                  <a:pt x="742226" y="476164"/>
                </a:lnTo>
                <a:lnTo>
                  <a:pt x="743788" y="477355"/>
                </a:lnTo>
                <a:lnTo>
                  <a:pt x="746579" y="478146"/>
                </a:lnTo>
                <a:lnTo>
                  <a:pt x="748027" y="479488"/>
                </a:lnTo>
                <a:lnTo>
                  <a:pt x="748027" y="480584"/>
                </a:lnTo>
                <a:lnTo>
                  <a:pt x="747141" y="483070"/>
                </a:lnTo>
                <a:lnTo>
                  <a:pt x="746884" y="485813"/>
                </a:lnTo>
                <a:lnTo>
                  <a:pt x="747227" y="488290"/>
                </a:lnTo>
                <a:lnTo>
                  <a:pt x="745226" y="488328"/>
                </a:lnTo>
                <a:lnTo>
                  <a:pt x="740378" y="488328"/>
                </a:lnTo>
                <a:lnTo>
                  <a:pt x="732996" y="488337"/>
                </a:lnTo>
                <a:lnTo>
                  <a:pt x="726205" y="488337"/>
                </a:lnTo>
                <a:lnTo>
                  <a:pt x="720852" y="488337"/>
                </a:lnTo>
                <a:lnTo>
                  <a:pt x="712765" y="488347"/>
                </a:lnTo>
                <a:lnTo>
                  <a:pt x="710546" y="492157"/>
                </a:lnTo>
                <a:lnTo>
                  <a:pt x="706860" y="498481"/>
                </a:lnTo>
                <a:lnTo>
                  <a:pt x="703517" y="504206"/>
                </a:lnTo>
                <a:lnTo>
                  <a:pt x="700716" y="509016"/>
                </a:lnTo>
                <a:lnTo>
                  <a:pt x="700259" y="510283"/>
                </a:lnTo>
                <a:lnTo>
                  <a:pt x="700259" y="511312"/>
                </a:lnTo>
                <a:lnTo>
                  <a:pt x="703726" y="515807"/>
                </a:lnTo>
                <a:lnTo>
                  <a:pt x="703088" y="517112"/>
                </a:lnTo>
                <a:lnTo>
                  <a:pt x="701878" y="517798"/>
                </a:lnTo>
                <a:lnTo>
                  <a:pt x="701488" y="518855"/>
                </a:lnTo>
                <a:lnTo>
                  <a:pt x="701564" y="520570"/>
                </a:lnTo>
                <a:lnTo>
                  <a:pt x="700745" y="522846"/>
                </a:lnTo>
                <a:lnTo>
                  <a:pt x="701011" y="524418"/>
                </a:lnTo>
                <a:lnTo>
                  <a:pt x="701450" y="526351"/>
                </a:lnTo>
                <a:lnTo>
                  <a:pt x="700726" y="528028"/>
                </a:lnTo>
                <a:lnTo>
                  <a:pt x="700135" y="529647"/>
                </a:lnTo>
                <a:lnTo>
                  <a:pt x="699440" y="530352"/>
                </a:lnTo>
                <a:lnTo>
                  <a:pt x="698649" y="529742"/>
                </a:lnTo>
                <a:lnTo>
                  <a:pt x="691525" y="522275"/>
                </a:lnTo>
                <a:lnTo>
                  <a:pt x="684095" y="514055"/>
                </a:lnTo>
                <a:lnTo>
                  <a:pt x="681171" y="511369"/>
                </a:lnTo>
                <a:lnTo>
                  <a:pt x="678342" y="509330"/>
                </a:lnTo>
                <a:lnTo>
                  <a:pt x="674532" y="505539"/>
                </a:lnTo>
                <a:lnTo>
                  <a:pt x="664531" y="497205"/>
                </a:lnTo>
                <a:lnTo>
                  <a:pt x="659368" y="493395"/>
                </a:lnTo>
                <a:lnTo>
                  <a:pt x="654511" y="488832"/>
                </a:lnTo>
                <a:lnTo>
                  <a:pt x="650148" y="486299"/>
                </a:lnTo>
                <a:lnTo>
                  <a:pt x="645852" y="484651"/>
                </a:lnTo>
                <a:lnTo>
                  <a:pt x="643938" y="483698"/>
                </a:lnTo>
                <a:lnTo>
                  <a:pt x="642261" y="482451"/>
                </a:lnTo>
                <a:lnTo>
                  <a:pt x="641328" y="482375"/>
                </a:lnTo>
                <a:lnTo>
                  <a:pt x="640861" y="484070"/>
                </a:lnTo>
                <a:lnTo>
                  <a:pt x="642366" y="484918"/>
                </a:lnTo>
                <a:lnTo>
                  <a:pt x="644166" y="485642"/>
                </a:lnTo>
                <a:lnTo>
                  <a:pt x="645585" y="485689"/>
                </a:lnTo>
                <a:lnTo>
                  <a:pt x="647081" y="486289"/>
                </a:lnTo>
                <a:lnTo>
                  <a:pt x="651491" y="488604"/>
                </a:lnTo>
                <a:lnTo>
                  <a:pt x="652215" y="489795"/>
                </a:lnTo>
                <a:lnTo>
                  <a:pt x="639671" y="485165"/>
                </a:lnTo>
                <a:lnTo>
                  <a:pt x="634565" y="484737"/>
                </a:lnTo>
                <a:lnTo>
                  <a:pt x="634013" y="484013"/>
                </a:lnTo>
                <a:lnTo>
                  <a:pt x="636556" y="481594"/>
                </a:lnTo>
                <a:lnTo>
                  <a:pt x="635765" y="480717"/>
                </a:lnTo>
                <a:lnTo>
                  <a:pt x="634860" y="480593"/>
                </a:lnTo>
                <a:lnTo>
                  <a:pt x="632127" y="482270"/>
                </a:lnTo>
                <a:lnTo>
                  <a:pt x="631117" y="482384"/>
                </a:lnTo>
                <a:lnTo>
                  <a:pt x="630936" y="481279"/>
                </a:lnTo>
                <a:lnTo>
                  <a:pt x="631060" y="480241"/>
                </a:lnTo>
                <a:lnTo>
                  <a:pt x="629298" y="478717"/>
                </a:lnTo>
                <a:lnTo>
                  <a:pt x="628183" y="478774"/>
                </a:lnTo>
                <a:lnTo>
                  <a:pt x="627269" y="479841"/>
                </a:lnTo>
                <a:lnTo>
                  <a:pt x="624888" y="481851"/>
                </a:lnTo>
                <a:lnTo>
                  <a:pt x="624964" y="482641"/>
                </a:lnTo>
                <a:lnTo>
                  <a:pt x="629631" y="483498"/>
                </a:lnTo>
                <a:lnTo>
                  <a:pt x="631241" y="483984"/>
                </a:lnTo>
                <a:lnTo>
                  <a:pt x="630869" y="484518"/>
                </a:lnTo>
                <a:lnTo>
                  <a:pt x="626869" y="484508"/>
                </a:lnTo>
                <a:lnTo>
                  <a:pt x="621916" y="485422"/>
                </a:lnTo>
                <a:lnTo>
                  <a:pt x="613096" y="491014"/>
                </a:lnTo>
                <a:lnTo>
                  <a:pt x="604885" y="493414"/>
                </a:lnTo>
                <a:lnTo>
                  <a:pt x="593074" y="498786"/>
                </a:lnTo>
                <a:lnTo>
                  <a:pt x="587864" y="499062"/>
                </a:lnTo>
                <a:lnTo>
                  <a:pt x="585130" y="499920"/>
                </a:lnTo>
                <a:lnTo>
                  <a:pt x="577186" y="497862"/>
                </a:lnTo>
                <a:lnTo>
                  <a:pt x="567119" y="492814"/>
                </a:lnTo>
                <a:lnTo>
                  <a:pt x="551879" y="491223"/>
                </a:lnTo>
                <a:lnTo>
                  <a:pt x="541611" y="484603"/>
                </a:lnTo>
                <a:lnTo>
                  <a:pt x="531419" y="481879"/>
                </a:lnTo>
                <a:lnTo>
                  <a:pt x="524951" y="475517"/>
                </a:lnTo>
                <a:lnTo>
                  <a:pt x="521056" y="475240"/>
                </a:lnTo>
                <a:lnTo>
                  <a:pt x="518551" y="474221"/>
                </a:lnTo>
                <a:lnTo>
                  <a:pt x="509292" y="471916"/>
                </a:lnTo>
                <a:lnTo>
                  <a:pt x="500139" y="470392"/>
                </a:lnTo>
                <a:lnTo>
                  <a:pt x="491214" y="464820"/>
                </a:lnTo>
                <a:lnTo>
                  <a:pt x="485375" y="463048"/>
                </a:lnTo>
                <a:lnTo>
                  <a:pt x="480327" y="460829"/>
                </a:lnTo>
                <a:lnTo>
                  <a:pt x="469211" y="457038"/>
                </a:lnTo>
                <a:lnTo>
                  <a:pt x="465087" y="454933"/>
                </a:lnTo>
                <a:lnTo>
                  <a:pt x="461191" y="451675"/>
                </a:lnTo>
                <a:lnTo>
                  <a:pt x="454838" y="448303"/>
                </a:lnTo>
                <a:lnTo>
                  <a:pt x="452123" y="445484"/>
                </a:lnTo>
                <a:lnTo>
                  <a:pt x="449094" y="444475"/>
                </a:lnTo>
                <a:lnTo>
                  <a:pt x="444760" y="439160"/>
                </a:lnTo>
                <a:lnTo>
                  <a:pt x="442503" y="436921"/>
                </a:lnTo>
                <a:lnTo>
                  <a:pt x="440589" y="435873"/>
                </a:lnTo>
                <a:lnTo>
                  <a:pt x="438541" y="435512"/>
                </a:lnTo>
                <a:lnTo>
                  <a:pt x="432625" y="435940"/>
                </a:lnTo>
                <a:lnTo>
                  <a:pt x="423796" y="433588"/>
                </a:lnTo>
                <a:lnTo>
                  <a:pt x="419719" y="432988"/>
                </a:lnTo>
                <a:lnTo>
                  <a:pt x="411194" y="429520"/>
                </a:lnTo>
                <a:lnTo>
                  <a:pt x="399879" y="425644"/>
                </a:lnTo>
                <a:lnTo>
                  <a:pt x="396173" y="421186"/>
                </a:lnTo>
                <a:lnTo>
                  <a:pt x="393002" y="417023"/>
                </a:lnTo>
                <a:lnTo>
                  <a:pt x="387287" y="411537"/>
                </a:lnTo>
                <a:lnTo>
                  <a:pt x="383724" y="409194"/>
                </a:lnTo>
                <a:lnTo>
                  <a:pt x="377543" y="406413"/>
                </a:lnTo>
                <a:lnTo>
                  <a:pt x="374114" y="404155"/>
                </a:lnTo>
                <a:lnTo>
                  <a:pt x="368827" y="402422"/>
                </a:lnTo>
                <a:lnTo>
                  <a:pt x="359855" y="398021"/>
                </a:lnTo>
                <a:lnTo>
                  <a:pt x="357007" y="394249"/>
                </a:lnTo>
                <a:lnTo>
                  <a:pt x="355340" y="390897"/>
                </a:lnTo>
                <a:lnTo>
                  <a:pt x="350568" y="386820"/>
                </a:lnTo>
                <a:lnTo>
                  <a:pt x="345339" y="379209"/>
                </a:lnTo>
                <a:lnTo>
                  <a:pt x="343986" y="376399"/>
                </a:lnTo>
                <a:lnTo>
                  <a:pt x="342976" y="372085"/>
                </a:lnTo>
                <a:lnTo>
                  <a:pt x="341767" y="369579"/>
                </a:lnTo>
                <a:lnTo>
                  <a:pt x="340338" y="367617"/>
                </a:lnTo>
                <a:lnTo>
                  <a:pt x="341071" y="366189"/>
                </a:lnTo>
                <a:lnTo>
                  <a:pt x="343729" y="364426"/>
                </a:lnTo>
                <a:lnTo>
                  <a:pt x="348148" y="364026"/>
                </a:lnTo>
                <a:lnTo>
                  <a:pt x="351273" y="362122"/>
                </a:lnTo>
                <a:lnTo>
                  <a:pt x="351682" y="360550"/>
                </a:lnTo>
                <a:lnTo>
                  <a:pt x="351482" y="359578"/>
                </a:lnTo>
                <a:lnTo>
                  <a:pt x="349482" y="357178"/>
                </a:lnTo>
                <a:lnTo>
                  <a:pt x="346996" y="356540"/>
                </a:lnTo>
                <a:lnTo>
                  <a:pt x="345062" y="356502"/>
                </a:lnTo>
                <a:lnTo>
                  <a:pt x="344567" y="355587"/>
                </a:lnTo>
                <a:lnTo>
                  <a:pt x="346024" y="354587"/>
                </a:lnTo>
                <a:lnTo>
                  <a:pt x="347691" y="352244"/>
                </a:lnTo>
                <a:lnTo>
                  <a:pt x="350149" y="349387"/>
                </a:lnTo>
                <a:lnTo>
                  <a:pt x="351882" y="346748"/>
                </a:lnTo>
                <a:lnTo>
                  <a:pt x="352206" y="343024"/>
                </a:lnTo>
                <a:lnTo>
                  <a:pt x="351987" y="339299"/>
                </a:lnTo>
                <a:lnTo>
                  <a:pt x="352644" y="336147"/>
                </a:lnTo>
                <a:lnTo>
                  <a:pt x="346691" y="332508"/>
                </a:lnTo>
                <a:lnTo>
                  <a:pt x="345996" y="330956"/>
                </a:lnTo>
                <a:lnTo>
                  <a:pt x="344119" y="326774"/>
                </a:lnTo>
                <a:lnTo>
                  <a:pt x="340871" y="321916"/>
                </a:lnTo>
                <a:lnTo>
                  <a:pt x="340967" y="312191"/>
                </a:lnTo>
                <a:lnTo>
                  <a:pt x="337052" y="303543"/>
                </a:lnTo>
                <a:lnTo>
                  <a:pt x="333004" y="299237"/>
                </a:lnTo>
                <a:lnTo>
                  <a:pt x="330908" y="297732"/>
                </a:lnTo>
                <a:lnTo>
                  <a:pt x="325222" y="291036"/>
                </a:lnTo>
                <a:lnTo>
                  <a:pt x="320735" y="287141"/>
                </a:lnTo>
                <a:lnTo>
                  <a:pt x="316344" y="279797"/>
                </a:lnTo>
                <a:lnTo>
                  <a:pt x="312001" y="275120"/>
                </a:lnTo>
                <a:lnTo>
                  <a:pt x="306477" y="267262"/>
                </a:lnTo>
                <a:lnTo>
                  <a:pt x="302485" y="263338"/>
                </a:lnTo>
                <a:lnTo>
                  <a:pt x="284302" y="250050"/>
                </a:lnTo>
                <a:lnTo>
                  <a:pt x="285321" y="250050"/>
                </a:lnTo>
                <a:lnTo>
                  <a:pt x="290655" y="253317"/>
                </a:lnTo>
                <a:lnTo>
                  <a:pt x="291551" y="253051"/>
                </a:lnTo>
                <a:lnTo>
                  <a:pt x="291675" y="251460"/>
                </a:lnTo>
                <a:lnTo>
                  <a:pt x="291065" y="249555"/>
                </a:lnTo>
                <a:lnTo>
                  <a:pt x="290074" y="249098"/>
                </a:lnTo>
                <a:lnTo>
                  <a:pt x="288655" y="249526"/>
                </a:lnTo>
                <a:lnTo>
                  <a:pt x="286741" y="249126"/>
                </a:lnTo>
                <a:lnTo>
                  <a:pt x="285779" y="248498"/>
                </a:lnTo>
                <a:lnTo>
                  <a:pt x="282912" y="248098"/>
                </a:lnTo>
                <a:lnTo>
                  <a:pt x="279321" y="245878"/>
                </a:lnTo>
                <a:lnTo>
                  <a:pt x="277778" y="243573"/>
                </a:lnTo>
                <a:lnTo>
                  <a:pt x="277606" y="240944"/>
                </a:lnTo>
                <a:lnTo>
                  <a:pt x="272453" y="235334"/>
                </a:lnTo>
                <a:lnTo>
                  <a:pt x="270501" y="232200"/>
                </a:lnTo>
                <a:lnTo>
                  <a:pt x="271501" y="232429"/>
                </a:lnTo>
                <a:lnTo>
                  <a:pt x="272872" y="233686"/>
                </a:lnTo>
                <a:lnTo>
                  <a:pt x="274263" y="234048"/>
                </a:lnTo>
                <a:lnTo>
                  <a:pt x="275882" y="234058"/>
                </a:lnTo>
                <a:lnTo>
                  <a:pt x="277054" y="233553"/>
                </a:lnTo>
                <a:lnTo>
                  <a:pt x="276635" y="232620"/>
                </a:lnTo>
                <a:lnTo>
                  <a:pt x="275530" y="231838"/>
                </a:lnTo>
                <a:lnTo>
                  <a:pt x="268024" y="228876"/>
                </a:lnTo>
                <a:lnTo>
                  <a:pt x="265548" y="226800"/>
                </a:lnTo>
                <a:lnTo>
                  <a:pt x="259394" y="223333"/>
                </a:lnTo>
                <a:lnTo>
                  <a:pt x="257937" y="222113"/>
                </a:lnTo>
                <a:lnTo>
                  <a:pt x="256966" y="218760"/>
                </a:lnTo>
                <a:lnTo>
                  <a:pt x="255461" y="218599"/>
                </a:lnTo>
                <a:lnTo>
                  <a:pt x="254137" y="219532"/>
                </a:lnTo>
                <a:lnTo>
                  <a:pt x="250508" y="220446"/>
                </a:lnTo>
                <a:lnTo>
                  <a:pt x="249584" y="219380"/>
                </a:lnTo>
                <a:lnTo>
                  <a:pt x="249450" y="218351"/>
                </a:lnTo>
                <a:lnTo>
                  <a:pt x="252013" y="217265"/>
                </a:lnTo>
                <a:lnTo>
                  <a:pt x="254365" y="214093"/>
                </a:lnTo>
                <a:lnTo>
                  <a:pt x="254318" y="212988"/>
                </a:lnTo>
                <a:lnTo>
                  <a:pt x="253022" y="214265"/>
                </a:lnTo>
                <a:lnTo>
                  <a:pt x="251060" y="215684"/>
                </a:lnTo>
                <a:lnTo>
                  <a:pt x="249041" y="216475"/>
                </a:lnTo>
                <a:lnTo>
                  <a:pt x="246040" y="217132"/>
                </a:lnTo>
                <a:lnTo>
                  <a:pt x="244497" y="216656"/>
                </a:lnTo>
                <a:lnTo>
                  <a:pt x="243154" y="215941"/>
                </a:lnTo>
                <a:lnTo>
                  <a:pt x="240992" y="213170"/>
                </a:lnTo>
                <a:lnTo>
                  <a:pt x="239906" y="204140"/>
                </a:lnTo>
                <a:lnTo>
                  <a:pt x="241811" y="201006"/>
                </a:lnTo>
                <a:lnTo>
                  <a:pt x="244040" y="197901"/>
                </a:lnTo>
                <a:lnTo>
                  <a:pt x="245936" y="196062"/>
                </a:lnTo>
                <a:lnTo>
                  <a:pt x="247031" y="197453"/>
                </a:lnTo>
                <a:lnTo>
                  <a:pt x="248155" y="197625"/>
                </a:lnTo>
                <a:lnTo>
                  <a:pt x="247364" y="196053"/>
                </a:lnTo>
                <a:lnTo>
                  <a:pt x="245497" y="194586"/>
                </a:lnTo>
                <a:lnTo>
                  <a:pt x="244840" y="193119"/>
                </a:lnTo>
                <a:lnTo>
                  <a:pt x="244773" y="191776"/>
                </a:lnTo>
                <a:lnTo>
                  <a:pt x="243888" y="189281"/>
                </a:lnTo>
                <a:lnTo>
                  <a:pt x="238363" y="184032"/>
                </a:lnTo>
                <a:lnTo>
                  <a:pt x="233201" y="184433"/>
                </a:lnTo>
                <a:lnTo>
                  <a:pt x="231096" y="184252"/>
                </a:lnTo>
                <a:lnTo>
                  <a:pt x="229124" y="182251"/>
                </a:lnTo>
                <a:lnTo>
                  <a:pt x="227448" y="178879"/>
                </a:lnTo>
                <a:lnTo>
                  <a:pt x="226628" y="176051"/>
                </a:lnTo>
                <a:lnTo>
                  <a:pt x="226524" y="174545"/>
                </a:lnTo>
                <a:lnTo>
                  <a:pt x="226028" y="173031"/>
                </a:lnTo>
                <a:lnTo>
                  <a:pt x="217122" y="170555"/>
                </a:lnTo>
                <a:lnTo>
                  <a:pt x="214446" y="168430"/>
                </a:lnTo>
                <a:lnTo>
                  <a:pt x="211760" y="165754"/>
                </a:lnTo>
                <a:lnTo>
                  <a:pt x="210645" y="163573"/>
                </a:lnTo>
                <a:lnTo>
                  <a:pt x="209598" y="161963"/>
                </a:lnTo>
                <a:lnTo>
                  <a:pt x="208740" y="159144"/>
                </a:lnTo>
                <a:lnTo>
                  <a:pt x="208131" y="155858"/>
                </a:lnTo>
                <a:lnTo>
                  <a:pt x="209121" y="151600"/>
                </a:lnTo>
                <a:lnTo>
                  <a:pt x="210417" y="149542"/>
                </a:lnTo>
                <a:lnTo>
                  <a:pt x="204292" y="148009"/>
                </a:lnTo>
                <a:lnTo>
                  <a:pt x="201901" y="147942"/>
                </a:lnTo>
                <a:lnTo>
                  <a:pt x="199968" y="148809"/>
                </a:lnTo>
                <a:lnTo>
                  <a:pt x="198225" y="147694"/>
                </a:lnTo>
                <a:lnTo>
                  <a:pt x="194605" y="146456"/>
                </a:lnTo>
                <a:lnTo>
                  <a:pt x="190300" y="141989"/>
                </a:lnTo>
                <a:lnTo>
                  <a:pt x="185242" y="133874"/>
                </a:lnTo>
                <a:lnTo>
                  <a:pt x="179680" y="131264"/>
                </a:lnTo>
                <a:lnTo>
                  <a:pt x="177889" y="128435"/>
                </a:lnTo>
                <a:lnTo>
                  <a:pt x="175613" y="125882"/>
                </a:lnTo>
                <a:lnTo>
                  <a:pt x="173622" y="122720"/>
                </a:lnTo>
                <a:lnTo>
                  <a:pt x="173317" y="121339"/>
                </a:lnTo>
                <a:lnTo>
                  <a:pt x="172717" y="120567"/>
                </a:lnTo>
                <a:lnTo>
                  <a:pt x="169936" y="118358"/>
                </a:lnTo>
                <a:lnTo>
                  <a:pt x="166811" y="114614"/>
                </a:lnTo>
                <a:lnTo>
                  <a:pt x="166002" y="111604"/>
                </a:lnTo>
                <a:lnTo>
                  <a:pt x="165164" y="106994"/>
                </a:lnTo>
                <a:lnTo>
                  <a:pt x="163078" y="105365"/>
                </a:lnTo>
                <a:lnTo>
                  <a:pt x="161030" y="104613"/>
                </a:lnTo>
                <a:lnTo>
                  <a:pt x="160630" y="102413"/>
                </a:lnTo>
                <a:lnTo>
                  <a:pt x="160753" y="101184"/>
                </a:lnTo>
                <a:lnTo>
                  <a:pt x="160058" y="98850"/>
                </a:lnTo>
                <a:lnTo>
                  <a:pt x="155829" y="93250"/>
                </a:lnTo>
                <a:lnTo>
                  <a:pt x="153686" y="88640"/>
                </a:lnTo>
                <a:lnTo>
                  <a:pt x="152505" y="87201"/>
                </a:lnTo>
                <a:lnTo>
                  <a:pt x="151400" y="85096"/>
                </a:lnTo>
                <a:lnTo>
                  <a:pt x="150838" y="80781"/>
                </a:lnTo>
                <a:lnTo>
                  <a:pt x="149085" y="75409"/>
                </a:lnTo>
                <a:lnTo>
                  <a:pt x="145694" y="68942"/>
                </a:lnTo>
                <a:lnTo>
                  <a:pt x="142866" y="64579"/>
                </a:lnTo>
                <a:lnTo>
                  <a:pt x="141456" y="60179"/>
                </a:lnTo>
                <a:lnTo>
                  <a:pt x="142085" y="55693"/>
                </a:lnTo>
                <a:lnTo>
                  <a:pt x="141608" y="52921"/>
                </a:lnTo>
                <a:lnTo>
                  <a:pt x="141246" y="52273"/>
                </a:lnTo>
                <a:lnTo>
                  <a:pt x="141532" y="51368"/>
                </a:lnTo>
                <a:lnTo>
                  <a:pt x="142475" y="51873"/>
                </a:lnTo>
                <a:lnTo>
                  <a:pt x="143266" y="51063"/>
                </a:lnTo>
                <a:lnTo>
                  <a:pt x="143170" y="48196"/>
                </a:lnTo>
                <a:lnTo>
                  <a:pt x="142180" y="47330"/>
                </a:lnTo>
                <a:lnTo>
                  <a:pt x="139437" y="46434"/>
                </a:lnTo>
                <a:lnTo>
                  <a:pt x="138227" y="45815"/>
                </a:lnTo>
                <a:lnTo>
                  <a:pt x="131559" y="44643"/>
                </a:lnTo>
                <a:lnTo>
                  <a:pt x="127740" y="43015"/>
                </a:lnTo>
                <a:lnTo>
                  <a:pt x="127492" y="39224"/>
                </a:lnTo>
                <a:lnTo>
                  <a:pt x="125701" y="37481"/>
                </a:lnTo>
                <a:lnTo>
                  <a:pt x="124111" y="36404"/>
                </a:lnTo>
                <a:lnTo>
                  <a:pt x="119082" y="34166"/>
                </a:lnTo>
                <a:lnTo>
                  <a:pt x="118291" y="35309"/>
                </a:lnTo>
                <a:lnTo>
                  <a:pt x="117615" y="37424"/>
                </a:lnTo>
                <a:lnTo>
                  <a:pt x="115519" y="37881"/>
                </a:lnTo>
                <a:lnTo>
                  <a:pt x="113690" y="37976"/>
                </a:lnTo>
                <a:lnTo>
                  <a:pt x="110623" y="36509"/>
                </a:lnTo>
                <a:lnTo>
                  <a:pt x="103013" y="30918"/>
                </a:lnTo>
                <a:lnTo>
                  <a:pt x="101403" y="30023"/>
                </a:lnTo>
                <a:lnTo>
                  <a:pt x="99031" y="29546"/>
                </a:lnTo>
                <a:lnTo>
                  <a:pt x="97841" y="28613"/>
                </a:lnTo>
                <a:lnTo>
                  <a:pt x="92697" y="25660"/>
                </a:lnTo>
                <a:lnTo>
                  <a:pt x="93726" y="27232"/>
                </a:lnTo>
                <a:lnTo>
                  <a:pt x="95212" y="28861"/>
                </a:lnTo>
                <a:lnTo>
                  <a:pt x="96536" y="33595"/>
                </a:lnTo>
                <a:lnTo>
                  <a:pt x="94983" y="37004"/>
                </a:lnTo>
                <a:lnTo>
                  <a:pt x="94078" y="48892"/>
                </a:lnTo>
                <a:lnTo>
                  <a:pt x="95069" y="51254"/>
                </a:lnTo>
                <a:lnTo>
                  <a:pt x="97298" y="55035"/>
                </a:lnTo>
                <a:lnTo>
                  <a:pt x="98841" y="61027"/>
                </a:lnTo>
                <a:lnTo>
                  <a:pt x="99317" y="65484"/>
                </a:lnTo>
                <a:lnTo>
                  <a:pt x="100708" y="69018"/>
                </a:lnTo>
                <a:lnTo>
                  <a:pt x="100270" y="77305"/>
                </a:lnTo>
                <a:lnTo>
                  <a:pt x="100803" y="79820"/>
                </a:lnTo>
                <a:lnTo>
                  <a:pt x="102927" y="83944"/>
                </a:lnTo>
                <a:lnTo>
                  <a:pt x="106861" y="87811"/>
                </a:lnTo>
                <a:lnTo>
                  <a:pt x="107680" y="89840"/>
                </a:lnTo>
                <a:lnTo>
                  <a:pt x="112843" y="92783"/>
                </a:lnTo>
                <a:lnTo>
                  <a:pt x="115986" y="96603"/>
                </a:lnTo>
                <a:lnTo>
                  <a:pt x="122215" y="101803"/>
                </a:lnTo>
                <a:lnTo>
                  <a:pt x="124177" y="103994"/>
                </a:lnTo>
                <a:lnTo>
                  <a:pt x="129797" y="112081"/>
                </a:lnTo>
                <a:lnTo>
                  <a:pt x="129978" y="114481"/>
                </a:lnTo>
                <a:lnTo>
                  <a:pt x="131016" y="117424"/>
                </a:lnTo>
                <a:lnTo>
                  <a:pt x="134169" y="116815"/>
                </a:lnTo>
                <a:lnTo>
                  <a:pt x="135579" y="119053"/>
                </a:lnTo>
                <a:lnTo>
                  <a:pt x="135417" y="120082"/>
                </a:lnTo>
                <a:lnTo>
                  <a:pt x="135798" y="120872"/>
                </a:lnTo>
                <a:lnTo>
                  <a:pt x="137446" y="120701"/>
                </a:lnTo>
                <a:lnTo>
                  <a:pt x="138865" y="121310"/>
                </a:lnTo>
                <a:lnTo>
                  <a:pt x="141856" y="130007"/>
                </a:lnTo>
                <a:lnTo>
                  <a:pt x="143456" y="131197"/>
                </a:lnTo>
                <a:lnTo>
                  <a:pt x="145514" y="131702"/>
                </a:lnTo>
                <a:lnTo>
                  <a:pt x="147809" y="132664"/>
                </a:lnTo>
                <a:lnTo>
                  <a:pt x="147961" y="134883"/>
                </a:lnTo>
                <a:lnTo>
                  <a:pt x="147876" y="136655"/>
                </a:lnTo>
                <a:lnTo>
                  <a:pt x="149819" y="139217"/>
                </a:lnTo>
                <a:lnTo>
                  <a:pt x="149485" y="142684"/>
                </a:lnTo>
                <a:lnTo>
                  <a:pt x="151057" y="145618"/>
                </a:lnTo>
                <a:lnTo>
                  <a:pt x="150819" y="148457"/>
                </a:lnTo>
                <a:lnTo>
                  <a:pt x="151467" y="150695"/>
                </a:lnTo>
                <a:lnTo>
                  <a:pt x="156315" y="155762"/>
                </a:lnTo>
                <a:lnTo>
                  <a:pt x="162287" y="159782"/>
                </a:lnTo>
                <a:lnTo>
                  <a:pt x="163535" y="165049"/>
                </a:lnTo>
                <a:lnTo>
                  <a:pt x="165973" y="169859"/>
                </a:lnTo>
                <a:lnTo>
                  <a:pt x="168469" y="171069"/>
                </a:lnTo>
                <a:lnTo>
                  <a:pt x="170983" y="173060"/>
                </a:lnTo>
                <a:lnTo>
                  <a:pt x="170669" y="175136"/>
                </a:lnTo>
                <a:lnTo>
                  <a:pt x="170850" y="176403"/>
                </a:lnTo>
                <a:lnTo>
                  <a:pt x="174222" y="180184"/>
                </a:lnTo>
                <a:lnTo>
                  <a:pt x="174765" y="184995"/>
                </a:lnTo>
                <a:lnTo>
                  <a:pt x="177670" y="188147"/>
                </a:lnTo>
                <a:lnTo>
                  <a:pt x="178489" y="188395"/>
                </a:lnTo>
                <a:lnTo>
                  <a:pt x="179127" y="187900"/>
                </a:lnTo>
                <a:lnTo>
                  <a:pt x="177013" y="184737"/>
                </a:lnTo>
                <a:lnTo>
                  <a:pt x="175993" y="182680"/>
                </a:lnTo>
                <a:lnTo>
                  <a:pt x="175860" y="179441"/>
                </a:lnTo>
                <a:lnTo>
                  <a:pt x="176575" y="179013"/>
                </a:lnTo>
                <a:lnTo>
                  <a:pt x="182604" y="184137"/>
                </a:lnTo>
                <a:lnTo>
                  <a:pt x="183242" y="187957"/>
                </a:lnTo>
                <a:lnTo>
                  <a:pt x="185261" y="190119"/>
                </a:lnTo>
                <a:lnTo>
                  <a:pt x="185414" y="193034"/>
                </a:lnTo>
                <a:lnTo>
                  <a:pt x="186642" y="194767"/>
                </a:lnTo>
                <a:lnTo>
                  <a:pt x="187014" y="197282"/>
                </a:lnTo>
                <a:lnTo>
                  <a:pt x="188957" y="201425"/>
                </a:lnTo>
                <a:lnTo>
                  <a:pt x="189005" y="207169"/>
                </a:lnTo>
                <a:lnTo>
                  <a:pt x="190033" y="211350"/>
                </a:lnTo>
                <a:lnTo>
                  <a:pt x="193834" y="217761"/>
                </a:lnTo>
                <a:lnTo>
                  <a:pt x="196910" y="219103"/>
                </a:lnTo>
                <a:lnTo>
                  <a:pt x="197463" y="222247"/>
                </a:lnTo>
                <a:lnTo>
                  <a:pt x="200663" y="230362"/>
                </a:lnTo>
                <a:lnTo>
                  <a:pt x="204359" y="234753"/>
                </a:lnTo>
                <a:lnTo>
                  <a:pt x="206197" y="238477"/>
                </a:lnTo>
                <a:lnTo>
                  <a:pt x="206445" y="240792"/>
                </a:lnTo>
                <a:lnTo>
                  <a:pt x="205064" y="244221"/>
                </a:lnTo>
                <a:lnTo>
                  <a:pt x="204911" y="246602"/>
                </a:lnTo>
                <a:lnTo>
                  <a:pt x="206921" y="253860"/>
                </a:lnTo>
                <a:lnTo>
                  <a:pt x="209921" y="257575"/>
                </a:lnTo>
                <a:lnTo>
                  <a:pt x="213284" y="258470"/>
                </a:lnTo>
                <a:lnTo>
                  <a:pt x="213865" y="259004"/>
                </a:lnTo>
                <a:lnTo>
                  <a:pt x="213598" y="259994"/>
                </a:lnTo>
                <a:lnTo>
                  <a:pt x="214722" y="260880"/>
                </a:lnTo>
                <a:lnTo>
                  <a:pt x="215989" y="259747"/>
                </a:lnTo>
                <a:lnTo>
                  <a:pt x="216608" y="258137"/>
                </a:lnTo>
                <a:lnTo>
                  <a:pt x="215970" y="256261"/>
                </a:lnTo>
                <a:lnTo>
                  <a:pt x="215856" y="254898"/>
                </a:lnTo>
                <a:lnTo>
                  <a:pt x="216427" y="253917"/>
                </a:lnTo>
                <a:lnTo>
                  <a:pt x="217522" y="253775"/>
                </a:lnTo>
                <a:lnTo>
                  <a:pt x="223942" y="258728"/>
                </a:lnTo>
                <a:lnTo>
                  <a:pt x="225019" y="260633"/>
                </a:lnTo>
                <a:lnTo>
                  <a:pt x="227400" y="262852"/>
                </a:lnTo>
                <a:lnTo>
                  <a:pt x="229591" y="265586"/>
                </a:lnTo>
                <a:lnTo>
                  <a:pt x="230534" y="267738"/>
                </a:lnTo>
                <a:lnTo>
                  <a:pt x="232286" y="269519"/>
                </a:lnTo>
                <a:lnTo>
                  <a:pt x="233191" y="273653"/>
                </a:lnTo>
                <a:lnTo>
                  <a:pt x="237658" y="275501"/>
                </a:lnTo>
                <a:lnTo>
                  <a:pt x="240030" y="278911"/>
                </a:lnTo>
                <a:lnTo>
                  <a:pt x="240192" y="281073"/>
                </a:lnTo>
                <a:lnTo>
                  <a:pt x="239039" y="286598"/>
                </a:lnTo>
                <a:lnTo>
                  <a:pt x="238039" y="288188"/>
                </a:lnTo>
                <a:lnTo>
                  <a:pt x="234439" y="290541"/>
                </a:lnTo>
                <a:lnTo>
                  <a:pt x="231820" y="293332"/>
                </a:lnTo>
                <a:lnTo>
                  <a:pt x="229286" y="295056"/>
                </a:lnTo>
                <a:lnTo>
                  <a:pt x="226600" y="296104"/>
                </a:lnTo>
                <a:lnTo>
                  <a:pt x="224390" y="295865"/>
                </a:lnTo>
                <a:lnTo>
                  <a:pt x="222256" y="292656"/>
                </a:lnTo>
                <a:lnTo>
                  <a:pt x="219723" y="282930"/>
                </a:lnTo>
                <a:lnTo>
                  <a:pt x="218027" y="280883"/>
                </a:lnTo>
                <a:lnTo>
                  <a:pt x="216837" y="277825"/>
                </a:lnTo>
                <a:lnTo>
                  <a:pt x="214855" y="275292"/>
                </a:lnTo>
                <a:lnTo>
                  <a:pt x="207712" y="271453"/>
                </a:lnTo>
                <a:lnTo>
                  <a:pt x="204111" y="267395"/>
                </a:lnTo>
                <a:lnTo>
                  <a:pt x="200616" y="264681"/>
                </a:lnTo>
                <a:lnTo>
                  <a:pt x="196853" y="260747"/>
                </a:lnTo>
                <a:lnTo>
                  <a:pt x="186604" y="254222"/>
                </a:lnTo>
                <a:lnTo>
                  <a:pt x="182356" y="250898"/>
                </a:lnTo>
                <a:lnTo>
                  <a:pt x="179556" y="247602"/>
                </a:lnTo>
                <a:lnTo>
                  <a:pt x="177756" y="247650"/>
                </a:lnTo>
                <a:lnTo>
                  <a:pt x="176365" y="247993"/>
                </a:lnTo>
                <a:lnTo>
                  <a:pt x="175832" y="247088"/>
                </a:lnTo>
                <a:lnTo>
                  <a:pt x="175755" y="245373"/>
                </a:lnTo>
                <a:lnTo>
                  <a:pt x="175136" y="244259"/>
                </a:lnTo>
                <a:lnTo>
                  <a:pt x="169145" y="239287"/>
                </a:lnTo>
                <a:lnTo>
                  <a:pt x="167907" y="236534"/>
                </a:lnTo>
                <a:lnTo>
                  <a:pt x="167650" y="233334"/>
                </a:lnTo>
                <a:lnTo>
                  <a:pt x="169002" y="225085"/>
                </a:lnTo>
                <a:lnTo>
                  <a:pt x="169602" y="220246"/>
                </a:lnTo>
                <a:lnTo>
                  <a:pt x="169221" y="217751"/>
                </a:lnTo>
                <a:lnTo>
                  <a:pt x="168593" y="217408"/>
                </a:lnTo>
                <a:lnTo>
                  <a:pt x="168021" y="216055"/>
                </a:lnTo>
                <a:lnTo>
                  <a:pt x="167888" y="212065"/>
                </a:lnTo>
                <a:lnTo>
                  <a:pt x="166440" y="207721"/>
                </a:lnTo>
                <a:lnTo>
                  <a:pt x="161001" y="198796"/>
                </a:lnTo>
                <a:lnTo>
                  <a:pt x="157029" y="197034"/>
                </a:lnTo>
                <a:lnTo>
                  <a:pt x="153495" y="195748"/>
                </a:lnTo>
                <a:lnTo>
                  <a:pt x="143809" y="187833"/>
                </a:lnTo>
                <a:lnTo>
                  <a:pt x="141180" y="183870"/>
                </a:lnTo>
                <a:lnTo>
                  <a:pt x="140541" y="181613"/>
                </a:lnTo>
                <a:lnTo>
                  <a:pt x="140208" y="177022"/>
                </a:lnTo>
                <a:lnTo>
                  <a:pt x="138875" y="179679"/>
                </a:lnTo>
                <a:lnTo>
                  <a:pt x="137093" y="181651"/>
                </a:lnTo>
                <a:lnTo>
                  <a:pt x="132988" y="181508"/>
                </a:lnTo>
                <a:lnTo>
                  <a:pt x="128378" y="183728"/>
                </a:lnTo>
                <a:lnTo>
                  <a:pt x="125635" y="181642"/>
                </a:lnTo>
                <a:lnTo>
                  <a:pt x="124149" y="179270"/>
                </a:lnTo>
                <a:lnTo>
                  <a:pt x="121892" y="176422"/>
                </a:lnTo>
                <a:lnTo>
                  <a:pt x="119358" y="175860"/>
                </a:lnTo>
                <a:lnTo>
                  <a:pt x="117739" y="175784"/>
                </a:lnTo>
                <a:lnTo>
                  <a:pt x="114700" y="172250"/>
                </a:lnTo>
                <a:lnTo>
                  <a:pt x="112243" y="171126"/>
                </a:lnTo>
                <a:lnTo>
                  <a:pt x="108728" y="170688"/>
                </a:lnTo>
                <a:lnTo>
                  <a:pt x="105737" y="168897"/>
                </a:lnTo>
                <a:lnTo>
                  <a:pt x="104813" y="166935"/>
                </a:lnTo>
                <a:lnTo>
                  <a:pt x="104318" y="164163"/>
                </a:lnTo>
                <a:lnTo>
                  <a:pt x="103203" y="162525"/>
                </a:lnTo>
                <a:lnTo>
                  <a:pt x="98508" y="159277"/>
                </a:lnTo>
                <a:lnTo>
                  <a:pt x="94688" y="155686"/>
                </a:lnTo>
                <a:lnTo>
                  <a:pt x="91088" y="153381"/>
                </a:lnTo>
                <a:lnTo>
                  <a:pt x="90030" y="151495"/>
                </a:lnTo>
                <a:lnTo>
                  <a:pt x="89945" y="150200"/>
                </a:lnTo>
                <a:lnTo>
                  <a:pt x="95641" y="150562"/>
                </a:lnTo>
                <a:lnTo>
                  <a:pt x="102413" y="151943"/>
                </a:lnTo>
                <a:lnTo>
                  <a:pt x="105661" y="151552"/>
                </a:lnTo>
                <a:lnTo>
                  <a:pt x="107680" y="150219"/>
                </a:lnTo>
                <a:lnTo>
                  <a:pt x="109614" y="149257"/>
                </a:lnTo>
                <a:lnTo>
                  <a:pt x="109919" y="150295"/>
                </a:lnTo>
                <a:lnTo>
                  <a:pt x="109566" y="152181"/>
                </a:lnTo>
                <a:lnTo>
                  <a:pt x="111423" y="153914"/>
                </a:lnTo>
                <a:lnTo>
                  <a:pt x="113976" y="155315"/>
                </a:lnTo>
                <a:lnTo>
                  <a:pt x="115786" y="155181"/>
                </a:lnTo>
                <a:lnTo>
                  <a:pt x="114024" y="153648"/>
                </a:lnTo>
                <a:lnTo>
                  <a:pt x="112947" y="150524"/>
                </a:lnTo>
                <a:lnTo>
                  <a:pt x="113433" y="149400"/>
                </a:lnTo>
                <a:lnTo>
                  <a:pt x="113405" y="147837"/>
                </a:lnTo>
                <a:lnTo>
                  <a:pt x="110881" y="148190"/>
                </a:lnTo>
                <a:lnTo>
                  <a:pt x="110528" y="147399"/>
                </a:lnTo>
                <a:lnTo>
                  <a:pt x="112690" y="145018"/>
                </a:lnTo>
                <a:lnTo>
                  <a:pt x="115167" y="138751"/>
                </a:lnTo>
                <a:lnTo>
                  <a:pt x="116348" y="132559"/>
                </a:lnTo>
                <a:lnTo>
                  <a:pt x="113757" y="127130"/>
                </a:lnTo>
                <a:lnTo>
                  <a:pt x="109385" y="123358"/>
                </a:lnTo>
                <a:lnTo>
                  <a:pt x="99898" y="112281"/>
                </a:lnTo>
                <a:lnTo>
                  <a:pt x="94231" y="106575"/>
                </a:lnTo>
                <a:lnTo>
                  <a:pt x="92593" y="104451"/>
                </a:lnTo>
                <a:lnTo>
                  <a:pt x="91088" y="103451"/>
                </a:lnTo>
                <a:lnTo>
                  <a:pt x="86468" y="102146"/>
                </a:lnTo>
                <a:lnTo>
                  <a:pt x="82591" y="98946"/>
                </a:lnTo>
                <a:lnTo>
                  <a:pt x="75800" y="94412"/>
                </a:lnTo>
                <a:lnTo>
                  <a:pt x="72895" y="92069"/>
                </a:lnTo>
                <a:lnTo>
                  <a:pt x="70895" y="86573"/>
                </a:lnTo>
                <a:lnTo>
                  <a:pt x="69304" y="85820"/>
                </a:lnTo>
                <a:lnTo>
                  <a:pt x="69809" y="82010"/>
                </a:lnTo>
                <a:lnTo>
                  <a:pt x="69114" y="75257"/>
                </a:lnTo>
                <a:lnTo>
                  <a:pt x="67970" y="73523"/>
                </a:lnTo>
                <a:lnTo>
                  <a:pt x="64294" y="71837"/>
                </a:lnTo>
                <a:lnTo>
                  <a:pt x="63417" y="67237"/>
                </a:lnTo>
                <a:lnTo>
                  <a:pt x="63237" y="62855"/>
                </a:lnTo>
                <a:lnTo>
                  <a:pt x="62522" y="59798"/>
                </a:lnTo>
                <a:lnTo>
                  <a:pt x="56264" y="54645"/>
                </a:lnTo>
                <a:lnTo>
                  <a:pt x="55912" y="52149"/>
                </a:lnTo>
                <a:lnTo>
                  <a:pt x="55912" y="49777"/>
                </a:lnTo>
                <a:lnTo>
                  <a:pt x="55274" y="47425"/>
                </a:lnTo>
                <a:lnTo>
                  <a:pt x="51930" y="42501"/>
                </a:lnTo>
                <a:lnTo>
                  <a:pt x="47892" y="38195"/>
                </a:lnTo>
                <a:lnTo>
                  <a:pt x="46482" y="36138"/>
                </a:lnTo>
                <a:lnTo>
                  <a:pt x="46311" y="31966"/>
                </a:lnTo>
                <a:lnTo>
                  <a:pt x="44882" y="30842"/>
                </a:lnTo>
                <a:lnTo>
                  <a:pt x="45425" y="30556"/>
                </a:lnTo>
                <a:lnTo>
                  <a:pt x="46749" y="30661"/>
                </a:lnTo>
                <a:lnTo>
                  <a:pt x="47501" y="30108"/>
                </a:lnTo>
                <a:lnTo>
                  <a:pt x="47587" y="27194"/>
                </a:lnTo>
                <a:lnTo>
                  <a:pt x="41510" y="22612"/>
                </a:lnTo>
                <a:lnTo>
                  <a:pt x="39757" y="16297"/>
                </a:lnTo>
                <a:lnTo>
                  <a:pt x="36519" y="12945"/>
                </a:lnTo>
                <a:lnTo>
                  <a:pt x="35757" y="11735"/>
                </a:lnTo>
                <a:lnTo>
                  <a:pt x="34014" y="5753"/>
                </a:lnTo>
                <a:lnTo>
                  <a:pt x="41662" y="5077"/>
                </a:lnTo>
                <a:lnTo>
                  <a:pt x="49311" y="4401"/>
                </a:lnTo>
                <a:lnTo>
                  <a:pt x="56960" y="3724"/>
                </a:lnTo>
                <a:lnTo>
                  <a:pt x="64608" y="3048"/>
                </a:lnTo>
                <a:lnTo>
                  <a:pt x="72257" y="2372"/>
                </a:lnTo>
                <a:lnTo>
                  <a:pt x="79905" y="1696"/>
                </a:lnTo>
                <a:lnTo>
                  <a:pt x="87554" y="1019"/>
                </a:lnTo>
                <a:lnTo>
                  <a:pt x="95202" y="343"/>
                </a:lnTo>
                <a:lnTo>
                  <a:pt x="98260" y="0"/>
                </a:lnTo>
                <a:lnTo>
                  <a:pt x="96564" y="4763"/>
                </a:lnTo>
                <a:lnTo>
                  <a:pt x="95288" y="6543"/>
                </a:lnTo>
                <a:lnTo>
                  <a:pt x="107966" y="11211"/>
                </a:lnTo>
                <a:lnTo>
                  <a:pt x="120644" y="15869"/>
                </a:lnTo>
                <a:lnTo>
                  <a:pt x="133322" y="20517"/>
                </a:lnTo>
                <a:lnTo>
                  <a:pt x="145999" y="25155"/>
                </a:lnTo>
                <a:lnTo>
                  <a:pt x="158677" y="29794"/>
                </a:lnTo>
                <a:lnTo>
                  <a:pt x="171355" y="34423"/>
                </a:lnTo>
                <a:lnTo>
                  <a:pt x="184033" y="39043"/>
                </a:lnTo>
                <a:lnTo>
                  <a:pt x="196710" y="43653"/>
                </a:lnTo>
                <a:lnTo>
                  <a:pt x="206159" y="43634"/>
                </a:lnTo>
                <a:lnTo>
                  <a:pt x="215608" y="43615"/>
                </a:lnTo>
                <a:lnTo>
                  <a:pt x="225057" y="43596"/>
                </a:lnTo>
                <a:lnTo>
                  <a:pt x="234506" y="43577"/>
                </a:lnTo>
                <a:lnTo>
                  <a:pt x="243954" y="43558"/>
                </a:lnTo>
                <a:lnTo>
                  <a:pt x="253403" y="43539"/>
                </a:lnTo>
                <a:lnTo>
                  <a:pt x="262852" y="43520"/>
                </a:lnTo>
                <a:lnTo>
                  <a:pt x="272301" y="43501"/>
                </a:lnTo>
                <a:lnTo>
                  <a:pt x="272320" y="39996"/>
                </a:lnTo>
                <a:lnTo>
                  <a:pt x="272329" y="36490"/>
                </a:lnTo>
                <a:lnTo>
                  <a:pt x="272348" y="32976"/>
                </a:lnTo>
                <a:lnTo>
                  <a:pt x="272367" y="29461"/>
                </a:lnTo>
                <a:lnTo>
                  <a:pt x="278244" y="29499"/>
                </a:lnTo>
                <a:lnTo>
                  <a:pt x="284121" y="29537"/>
                </a:lnTo>
                <a:lnTo>
                  <a:pt x="289998" y="29566"/>
                </a:lnTo>
                <a:lnTo>
                  <a:pt x="295875" y="29604"/>
                </a:lnTo>
                <a:lnTo>
                  <a:pt x="301752" y="29632"/>
                </a:lnTo>
                <a:lnTo>
                  <a:pt x="307629" y="29670"/>
                </a:lnTo>
                <a:lnTo>
                  <a:pt x="313506" y="29708"/>
                </a:lnTo>
                <a:lnTo>
                  <a:pt x="319383" y="29746"/>
                </a:lnTo>
                <a:lnTo>
                  <a:pt x="319592" y="29804"/>
                </a:lnTo>
                <a:lnTo>
                  <a:pt x="319840" y="29928"/>
                </a:lnTo>
                <a:lnTo>
                  <a:pt x="322221" y="32604"/>
                </a:lnTo>
                <a:lnTo>
                  <a:pt x="324660" y="36795"/>
                </a:lnTo>
                <a:lnTo>
                  <a:pt x="327536" y="39719"/>
                </a:lnTo>
                <a:lnTo>
                  <a:pt x="330851" y="41377"/>
                </a:lnTo>
                <a:lnTo>
                  <a:pt x="336499" y="46253"/>
                </a:lnTo>
                <a:lnTo>
                  <a:pt x="344481" y="54340"/>
                </a:lnTo>
                <a:lnTo>
                  <a:pt x="350844" y="59712"/>
                </a:lnTo>
                <a:lnTo>
                  <a:pt x="355597" y="62398"/>
                </a:lnTo>
                <a:lnTo>
                  <a:pt x="358778" y="64703"/>
                </a:lnTo>
                <a:lnTo>
                  <a:pt x="360407" y="66637"/>
                </a:lnTo>
                <a:lnTo>
                  <a:pt x="362598" y="70828"/>
                </a:lnTo>
                <a:lnTo>
                  <a:pt x="366732" y="80477"/>
                </a:lnTo>
                <a:lnTo>
                  <a:pt x="366732" y="84896"/>
                </a:lnTo>
                <a:lnTo>
                  <a:pt x="368313" y="89078"/>
                </a:lnTo>
                <a:lnTo>
                  <a:pt x="371475" y="94488"/>
                </a:lnTo>
                <a:lnTo>
                  <a:pt x="374237" y="97669"/>
                </a:lnTo>
                <a:lnTo>
                  <a:pt x="376600" y="98631"/>
                </a:lnTo>
                <a:lnTo>
                  <a:pt x="379181" y="100546"/>
                </a:lnTo>
                <a:lnTo>
                  <a:pt x="381981" y="103413"/>
                </a:lnTo>
                <a:lnTo>
                  <a:pt x="385210" y="105337"/>
                </a:lnTo>
                <a:lnTo>
                  <a:pt x="388868" y="106318"/>
                </a:lnTo>
                <a:lnTo>
                  <a:pt x="393916" y="108890"/>
                </a:lnTo>
                <a:lnTo>
                  <a:pt x="400355" y="113043"/>
                </a:lnTo>
                <a:lnTo>
                  <a:pt x="404774" y="115157"/>
                </a:lnTo>
                <a:lnTo>
                  <a:pt x="407165" y="115253"/>
                </a:lnTo>
                <a:lnTo>
                  <a:pt x="409261" y="113919"/>
                </a:lnTo>
                <a:lnTo>
                  <a:pt x="411051" y="111166"/>
                </a:lnTo>
                <a:lnTo>
                  <a:pt x="412814" y="109394"/>
                </a:lnTo>
                <a:lnTo>
                  <a:pt x="414547" y="108604"/>
                </a:lnTo>
                <a:lnTo>
                  <a:pt x="415252" y="107337"/>
                </a:lnTo>
                <a:lnTo>
                  <a:pt x="414928" y="105585"/>
                </a:lnTo>
                <a:lnTo>
                  <a:pt x="416100" y="101660"/>
                </a:lnTo>
                <a:lnTo>
                  <a:pt x="418767" y="95545"/>
                </a:lnTo>
                <a:lnTo>
                  <a:pt x="421948" y="92230"/>
                </a:lnTo>
                <a:lnTo>
                  <a:pt x="425653" y="91716"/>
                </a:lnTo>
                <a:lnTo>
                  <a:pt x="428073" y="90564"/>
                </a:lnTo>
                <a:lnTo>
                  <a:pt x="429216" y="88773"/>
                </a:lnTo>
                <a:lnTo>
                  <a:pt x="431197" y="88582"/>
                </a:lnTo>
                <a:lnTo>
                  <a:pt x="434026" y="89983"/>
                </a:lnTo>
                <a:lnTo>
                  <a:pt x="438626" y="90887"/>
                </a:lnTo>
                <a:lnTo>
                  <a:pt x="444999" y="91287"/>
                </a:lnTo>
                <a:lnTo>
                  <a:pt x="448761" y="91154"/>
                </a:lnTo>
                <a:lnTo>
                  <a:pt x="449913" y="90468"/>
                </a:lnTo>
                <a:lnTo>
                  <a:pt x="450514" y="90506"/>
                </a:lnTo>
                <a:lnTo>
                  <a:pt x="450561" y="91259"/>
                </a:lnTo>
                <a:lnTo>
                  <a:pt x="451504" y="91583"/>
                </a:lnTo>
                <a:lnTo>
                  <a:pt x="453342" y="91469"/>
                </a:lnTo>
                <a:lnTo>
                  <a:pt x="454943" y="92516"/>
                </a:lnTo>
                <a:lnTo>
                  <a:pt x="457000" y="95840"/>
                </a:lnTo>
                <a:lnTo>
                  <a:pt x="464068" y="101155"/>
                </a:lnTo>
                <a:lnTo>
                  <a:pt x="464077" y="101155"/>
                </a:lnTo>
                <a:lnTo>
                  <a:pt x="464677" y="102975"/>
                </a:lnTo>
                <a:lnTo>
                  <a:pt x="467135" y="105594"/>
                </a:lnTo>
                <a:lnTo>
                  <a:pt x="471669" y="109623"/>
                </a:lnTo>
                <a:lnTo>
                  <a:pt x="474231" y="113090"/>
                </a:lnTo>
                <a:lnTo>
                  <a:pt x="474831" y="116005"/>
                </a:lnTo>
                <a:lnTo>
                  <a:pt x="477145" y="120605"/>
                </a:lnTo>
                <a:lnTo>
                  <a:pt x="481174" y="126882"/>
                </a:lnTo>
                <a:lnTo>
                  <a:pt x="482965" y="130264"/>
                </a:lnTo>
                <a:lnTo>
                  <a:pt x="482527" y="130750"/>
                </a:lnTo>
                <a:lnTo>
                  <a:pt x="482841" y="132512"/>
                </a:lnTo>
                <a:lnTo>
                  <a:pt x="483918" y="135550"/>
                </a:lnTo>
                <a:lnTo>
                  <a:pt x="485908" y="138122"/>
                </a:lnTo>
                <a:lnTo>
                  <a:pt x="488833" y="140227"/>
                </a:lnTo>
                <a:lnTo>
                  <a:pt x="491785" y="143999"/>
                </a:lnTo>
                <a:lnTo>
                  <a:pt x="494767" y="149438"/>
                </a:lnTo>
                <a:lnTo>
                  <a:pt x="498386" y="153571"/>
                </a:lnTo>
                <a:lnTo>
                  <a:pt x="502634" y="156391"/>
                </a:lnTo>
                <a:lnTo>
                  <a:pt x="505035" y="159020"/>
                </a:lnTo>
                <a:lnTo>
                  <a:pt x="505597" y="161449"/>
                </a:lnTo>
                <a:lnTo>
                  <a:pt x="505559" y="163525"/>
                </a:lnTo>
                <a:lnTo>
                  <a:pt x="504911" y="165249"/>
                </a:lnTo>
                <a:lnTo>
                  <a:pt x="505187" y="166887"/>
                </a:lnTo>
                <a:lnTo>
                  <a:pt x="506378" y="168440"/>
                </a:lnTo>
                <a:lnTo>
                  <a:pt x="506778" y="170345"/>
                </a:lnTo>
                <a:lnTo>
                  <a:pt x="506311" y="172983"/>
                </a:lnTo>
                <a:lnTo>
                  <a:pt x="506340" y="173726"/>
                </a:lnTo>
                <a:lnTo>
                  <a:pt x="506340" y="173726"/>
                </a:lnTo>
                <a:lnTo>
                  <a:pt x="506682" y="174327"/>
                </a:lnTo>
                <a:lnTo>
                  <a:pt x="510454" y="178860"/>
                </a:lnTo>
                <a:lnTo>
                  <a:pt x="512397" y="182518"/>
                </a:lnTo>
                <a:lnTo>
                  <a:pt x="513940" y="188347"/>
                </a:lnTo>
                <a:lnTo>
                  <a:pt x="513950" y="188395"/>
                </a:lnTo>
                <a:lnTo>
                  <a:pt x="515664" y="191881"/>
                </a:lnTo>
                <a:lnTo>
                  <a:pt x="518141" y="193300"/>
                </a:lnTo>
                <a:lnTo>
                  <a:pt x="521942" y="193834"/>
                </a:lnTo>
                <a:lnTo>
                  <a:pt x="524828" y="195043"/>
                </a:lnTo>
                <a:lnTo>
                  <a:pt x="526799" y="196939"/>
                </a:lnTo>
                <a:lnTo>
                  <a:pt x="529295" y="198082"/>
                </a:lnTo>
                <a:lnTo>
                  <a:pt x="532295" y="198472"/>
                </a:lnTo>
                <a:lnTo>
                  <a:pt x="535172" y="199730"/>
                </a:lnTo>
                <a:lnTo>
                  <a:pt x="537934" y="201835"/>
                </a:lnTo>
                <a:lnTo>
                  <a:pt x="543077" y="203216"/>
                </a:lnTo>
                <a:lnTo>
                  <a:pt x="550602" y="203883"/>
                </a:lnTo>
                <a:lnTo>
                  <a:pt x="556327" y="205597"/>
                </a:lnTo>
                <a:lnTo>
                  <a:pt x="560261" y="208359"/>
                </a:lnTo>
                <a:lnTo>
                  <a:pt x="561985" y="208921"/>
                </a:lnTo>
                <a:lnTo>
                  <a:pt x="562451" y="208959"/>
                </a:lnTo>
                <a:lnTo>
                  <a:pt x="562670" y="208540"/>
                </a:lnTo>
                <a:lnTo>
                  <a:pt x="562966" y="207759"/>
                </a:lnTo>
                <a:lnTo>
                  <a:pt x="564490" y="206864"/>
                </a:lnTo>
                <a:lnTo>
                  <a:pt x="568185" y="206273"/>
                </a:lnTo>
                <a:close/>
                <a:moveTo>
                  <a:pt x="99098" y="31775"/>
                </a:moveTo>
                <a:lnTo>
                  <a:pt x="98212" y="31909"/>
                </a:lnTo>
                <a:lnTo>
                  <a:pt x="96555" y="30471"/>
                </a:lnTo>
                <a:lnTo>
                  <a:pt x="96679" y="29146"/>
                </a:lnTo>
                <a:lnTo>
                  <a:pt x="97041" y="29013"/>
                </a:lnTo>
                <a:lnTo>
                  <a:pt x="98698" y="30175"/>
                </a:lnTo>
                <a:lnTo>
                  <a:pt x="99260" y="31194"/>
                </a:lnTo>
                <a:lnTo>
                  <a:pt x="99098" y="31775"/>
                </a:lnTo>
                <a:close/>
                <a:moveTo>
                  <a:pt x="140227" y="113595"/>
                </a:moveTo>
                <a:lnTo>
                  <a:pt x="140037" y="114129"/>
                </a:lnTo>
                <a:lnTo>
                  <a:pt x="137303" y="112243"/>
                </a:lnTo>
                <a:lnTo>
                  <a:pt x="131112" y="105823"/>
                </a:lnTo>
                <a:lnTo>
                  <a:pt x="128864" y="102603"/>
                </a:lnTo>
                <a:lnTo>
                  <a:pt x="128492" y="101089"/>
                </a:lnTo>
                <a:lnTo>
                  <a:pt x="128683" y="97717"/>
                </a:lnTo>
                <a:lnTo>
                  <a:pt x="130807" y="98117"/>
                </a:lnTo>
                <a:lnTo>
                  <a:pt x="133264" y="100374"/>
                </a:lnTo>
                <a:lnTo>
                  <a:pt x="134331" y="102470"/>
                </a:lnTo>
                <a:lnTo>
                  <a:pt x="134379" y="104861"/>
                </a:lnTo>
                <a:lnTo>
                  <a:pt x="138970" y="105994"/>
                </a:lnTo>
                <a:lnTo>
                  <a:pt x="139618" y="111166"/>
                </a:lnTo>
                <a:lnTo>
                  <a:pt x="140227" y="113595"/>
                </a:lnTo>
                <a:close/>
                <a:moveTo>
                  <a:pt x="165687" y="115024"/>
                </a:moveTo>
                <a:lnTo>
                  <a:pt x="163678" y="122187"/>
                </a:lnTo>
                <a:lnTo>
                  <a:pt x="161620" y="122072"/>
                </a:lnTo>
                <a:lnTo>
                  <a:pt x="157372" y="119815"/>
                </a:lnTo>
                <a:lnTo>
                  <a:pt x="156924" y="118405"/>
                </a:lnTo>
                <a:lnTo>
                  <a:pt x="158553" y="110080"/>
                </a:lnTo>
                <a:lnTo>
                  <a:pt x="159791" y="108985"/>
                </a:lnTo>
                <a:lnTo>
                  <a:pt x="163497" y="107861"/>
                </a:lnTo>
                <a:lnTo>
                  <a:pt x="164078" y="108890"/>
                </a:lnTo>
                <a:lnTo>
                  <a:pt x="164468" y="111347"/>
                </a:lnTo>
                <a:lnTo>
                  <a:pt x="165687" y="115024"/>
                </a:lnTo>
                <a:close/>
                <a:moveTo>
                  <a:pt x="4239" y="116948"/>
                </a:moveTo>
                <a:lnTo>
                  <a:pt x="3096" y="118110"/>
                </a:lnTo>
                <a:lnTo>
                  <a:pt x="29" y="111766"/>
                </a:lnTo>
                <a:lnTo>
                  <a:pt x="0" y="110233"/>
                </a:lnTo>
                <a:lnTo>
                  <a:pt x="895" y="109471"/>
                </a:lnTo>
                <a:lnTo>
                  <a:pt x="2381" y="109614"/>
                </a:lnTo>
                <a:lnTo>
                  <a:pt x="2381" y="111204"/>
                </a:lnTo>
                <a:lnTo>
                  <a:pt x="3629" y="112547"/>
                </a:lnTo>
                <a:lnTo>
                  <a:pt x="4115" y="113862"/>
                </a:lnTo>
                <a:lnTo>
                  <a:pt x="4239" y="116948"/>
                </a:lnTo>
                <a:close/>
                <a:moveTo>
                  <a:pt x="86363" y="143351"/>
                </a:moveTo>
                <a:lnTo>
                  <a:pt x="86001" y="144323"/>
                </a:lnTo>
                <a:lnTo>
                  <a:pt x="81486" y="142313"/>
                </a:lnTo>
                <a:lnTo>
                  <a:pt x="83963" y="138798"/>
                </a:lnTo>
                <a:lnTo>
                  <a:pt x="83601" y="135103"/>
                </a:lnTo>
                <a:lnTo>
                  <a:pt x="84677" y="134331"/>
                </a:lnTo>
                <a:lnTo>
                  <a:pt x="85658" y="135550"/>
                </a:lnTo>
                <a:lnTo>
                  <a:pt x="86954" y="140256"/>
                </a:lnTo>
                <a:lnTo>
                  <a:pt x="86363" y="143351"/>
                </a:lnTo>
                <a:close/>
                <a:moveTo>
                  <a:pt x="195167" y="204521"/>
                </a:moveTo>
                <a:lnTo>
                  <a:pt x="195501" y="205587"/>
                </a:lnTo>
                <a:lnTo>
                  <a:pt x="195320" y="205892"/>
                </a:lnTo>
                <a:lnTo>
                  <a:pt x="194224" y="205149"/>
                </a:lnTo>
                <a:lnTo>
                  <a:pt x="192376" y="209569"/>
                </a:lnTo>
                <a:lnTo>
                  <a:pt x="191834" y="209969"/>
                </a:lnTo>
                <a:lnTo>
                  <a:pt x="192948" y="203921"/>
                </a:lnTo>
                <a:lnTo>
                  <a:pt x="194120" y="203054"/>
                </a:lnTo>
                <a:lnTo>
                  <a:pt x="195415" y="202882"/>
                </a:lnTo>
                <a:lnTo>
                  <a:pt x="195167" y="204521"/>
                </a:lnTo>
                <a:close/>
                <a:moveTo>
                  <a:pt x="169583" y="247888"/>
                </a:moveTo>
                <a:lnTo>
                  <a:pt x="169040" y="248212"/>
                </a:lnTo>
                <a:lnTo>
                  <a:pt x="166754" y="244830"/>
                </a:lnTo>
                <a:lnTo>
                  <a:pt x="166411" y="242506"/>
                </a:lnTo>
                <a:lnTo>
                  <a:pt x="165478" y="241525"/>
                </a:lnTo>
                <a:lnTo>
                  <a:pt x="163173" y="240744"/>
                </a:lnTo>
                <a:lnTo>
                  <a:pt x="165164" y="236010"/>
                </a:lnTo>
                <a:lnTo>
                  <a:pt x="166849" y="226190"/>
                </a:lnTo>
                <a:lnTo>
                  <a:pt x="167592" y="227990"/>
                </a:lnTo>
                <a:lnTo>
                  <a:pt x="165811" y="237934"/>
                </a:lnTo>
                <a:lnTo>
                  <a:pt x="165897" y="239230"/>
                </a:lnTo>
                <a:lnTo>
                  <a:pt x="166726" y="240439"/>
                </a:lnTo>
                <a:lnTo>
                  <a:pt x="167621" y="242488"/>
                </a:lnTo>
                <a:lnTo>
                  <a:pt x="167726" y="244697"/>
                </a:lnTo>
                <a:lnTo>
                  <a:pt x="169297" y="246755"/>
                </a:lnTo>
                <a:lnTo>
                  <a:pt x="169583" y="247888"/>
                </a:lnTo>
                <a:close/>
                <a:moveTo>
                  <a:pt x="209417" y="234486"/>
                </a:moveTo>
                <a:lnTo>
                  <a:pt x="210179" y="237763"/>
                </a:lnTo>
                <a:lnTo>
                  <a:pt x="208807" y="237277"/>
                </a:lnTo>
                <a:lnTo>
                  <a:pt x="207016" y="235496"/>
                </a:lnTo>
                <a:lnTo>
                  <a:pt x="205788" y="233219"/>
                </a:lnTo>
                <a:lnTo>
                  <a:pt x="205902" y="232200"/>
                </a:lnTo>
                <a:lnTo>
                  <a:pt x="206140" y="232010"/>
                </a:lnTo>
                <a:lnTo>
                  <a:pt x="208683" y="233353"/>
                </a:lnTo>
                <a:lnTo>
                  <a:pt x="209417" y="234486"/>
                </a:lnTo>
                <a:close/>
                <a:moveTo>
                  <a:pt x="179165" y="252336"/>
                </a:moveTo>
                <a:lnTo>
                  <a:pt x="178803" y="253717"/>
                </a:lnTo>
                <a:lnTo>
                  <a:pt x="170755" y="248260"/>
                </a:lnTo>
                <a:lnTo>
                  <a:pt x="172688" y="247745"/>
                </a:lnTo>
                <a:lnTo>
                  <a:pt x="174936" y="248126"/>
                </a:lnTo>
                <a:lnTo>
                  <a:pt x="179165" y="252336"/>
                </a:lnTo>
                <a:close/>
                <a:moveTo>
                  <a:pt x="229791" y="259404"/>
                </a:moveTo>
                <a:lnTo>
                  <a:pt x="229210" y="259499"/>
                </a:lnTo>
                <a:lnTo>
                  <a:pt x="227838" y="257956"/>
                </a:lnTo>
                <a:lnTo>
                  <a:pt x="227238" y="254155"/>
                </a:lnTo>
                <a:lnTo>
                  <a:pt x="227514" y="253755"/>
                </a:lnTo>
                <a:lnTo>
                  <a:pt x="230096" y="258461"/>
                </a:lnTo>
                <a:lnTo>
                  <a:pt x="230048" y="259042"/>
                </a:lnTo>
                <a:lnTo>
                  <a:pt x="229791" y="259404"/>
                </a:lnTo>
                <a:close/>
                <a:moveTo>
                  <a:pt x="318078" y="332699"/>
                </a:moveTo>
                <a:lnTo>
                  <a:pt x="317297" y="335051"/>
                </a:lnTo>
                <a:lnTo>
                  <a:pt x="315278" y="334108"/>
                </a:lnTo>
                <a:lnTo>
                  <a:pt x="314554" y="332632"/>
                </a:lnTo>
                <a:lnTo>
                  <a:pt x="314411" y="330213"/>
                </a:lnTo>
                <a:lnTo>
                  <a:pt x="315535" y="329803"/>
                </a:lnTo>
                <a:lnTo>
                  <a:pt x="317164" y="330832"/>
                </a:lnTo>
                <a:lnTo>
                  <a:pt x="317497" y="331518"/>
                </a:lnTo>
                <a:lnTo>
                  <a:pt x="318078" y="332699"/>
                </a:lnTo>
                <a:close/>
                <a:moveTo>
                  <a:pt x="847058" y="343310"/>
                </a:moveTo>
                <a:lnTo>
                  <a:pt x="847535" y="344691"/>
                </a:lnTo>
                <a:lnTo>
                  <a:pt x="847068" y="344529"/>
                </a:lnTo>
                <a:lnTo>
                  <a:pt x="846458" y="343490"/>
                </a:lnTo>
                <a:lnTo>
                  <a:pt x="846020" y="342195"/>
                </a:lnTo>
                <a:lnTo>
                  <a:pt x="846392" y="342167"/>
                </a:lnTo>
                <a:lnTo>
                  <a:pt x="846715" y="342614"/>
                </a:lnTo>
                <a:lnTo>
                  <a:pt x="847058" y="343310"/>
                </a:lnTo>
                <a:close/>
                <a:moveTo>
                  <a:pt x="841029" y="369913"/>
                </a:moveTo>
                <a:lnTo>
                  <a:pt x="839638" y="370799"/>
                </a:lnTo>
                <a:lnTo>
                  <a:pt x="838886" y="367674"/>
                </a:lnTo>
                <a:lnTo>
                  <a:pt x="839991" y="364627"/>
                </a:lnTo>
                <a:lnTo>
                  <a:pt x="841334" y="362874"/>
                </a:lnTo>
                <a:lnTo>
                  <a:pt x="843982" y="362674"/>
                </a:lnTo>
                <a:lnTo>
                  <a:pt x="845734" y="362093"/>
                </a:lnTo>
                <a:lnTo>
                  <a:pt x="845953" y="362864"/>
                </a:lnTo>
                <a:lnTo>
                  <a:pt x="844515" y="365227"/>
                </a:lnTo>
                <a:lnTo>
                  <a:pt x="841029" y="369913"/>
                </a:lnTo>
                <a:close/>
                <a:moveTo>
                  <a:pt x="200130" y="413947"/>
                </a:moveTo>
                <a:lnTo>
                  <a:pt x="198520" y="414538"/>
                </a:lnTo>
                <a:lnTo>
                  <a:pt x="196148" y="412813"/>
                </a:lnTo>
                <a:lnTo>
                  <a:pt x="196777" y="411451"/>
                </a:lnTo>
                <a:lnTo>
                  <a:pt x="198130" y="410528"/>
                </a:lnTo>
                <a:lnTo>
                  <a:pt x="199396" y="412252"/>
                </a:lnTo>
                <a:lnTo>
                  <a:pt x="200130" y="413947"/>
                </a:lnTo>
                <a:close/>
                <a:moveTo>
                  <a:pt x="714213" y="415747"/>
                </a:moveTo>
                <a:lnTo>
                  <a:pt x="711203" y="416395"/>
                </a:lnTo>
                <a:lnTo>
                  <a:pt x="710670" y="415785"/>
                </a:lnTo>
                <a:lnTo>
                  <a:pt x="716737" y="412918"/>
                </a:lnTo>
                <a:lnTo>
                  <a:pt x="717776" y="413042"/>
                </a:lnTo>
                <a:lnTo>
                  <a:pt x="718137" y="413433"/>
                </a:lnTo>
                <a:lnTo>
                  <a:pt x="714994" y="414795"/>
                </a:lnTo>
                <a:lnTo>
                  <a:pt x="714213" y="415747"/>
                </a:lnTo>
                <a:close/>
              </a:path>
            </a:pathLst>
          </a:custGeom>
          <a:solidFill>
            <a:srgbClr val="FFC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/>
          </a:p>
        </p:txBody>
      </p:sp>
      <p:sp>
        <p:nvSpPr>
          <p:cNvPr id="164" name="Freeform: Shape 163">
            <a:extLst>
              <a:ext uri="{FF2B5EF4-FFF2-40B4-BE49-F238E27FC236}">
                <a16:creationId xmlns:a16="http://schemas.microsoft.com/office/drawing/2014/main" id="{81B5E47E-1CA4-092D-C3E1-DFCB4E7BE640}"/>
              </a:ext>
            </a:extLst>
          </p:cNvPr>
          <p:cNvSpPr/>
          <p:nvPr/>
        </p:nvSpPr>
        <p:spPr>
          <a:xfrm>
            <a:off x="5872480" y="3312160"/>
            <a:ext cx="105443" cy="1639"/>
          </a:xfrm>
          <a:custGeom>
            <a:avLst/>
            <a:gdLst>
              <a:gd name="connsiteX0" fmla="*/ 467677 w 524446"/>
              <a:gd name="connsiteY0" fmla="*/ 4915 h 172888"/>
              <a:gd name="connsiteX1" fmla="*/ 466049 w 524446"/>
              <a:gd name="connsiteY1" fmla="*/ 6325 h 172888"/>
              <a:gd name="connsiteX2" fmla="*/ 465496 w 524446"/>
              <a:gd name="connsiteY2" fmla="*/ 4620 h 172888"/>
              <a:gd name="connsiteX3" fmla="*/ 465611 w 524446"/>
              <a:gd name="connsiteY3" fmla="*/ 2429 h 172888"/>
              <a:gd name="connsiteX4" fmla="*/ 467811 w 524446"/>
              <a:gd name="connsiteY4" fmla="*/ 391 h 172888"/>
              <a:gd name="connsiteX5" fmla="*/ 470945 w 524446"/>
              <a:gd name="connsiteY5" fmla="*/ 0 h 172888"/>
              <a:gd name="connsiteX6" fmla="*/ 471392 w 524446"/>
              <a:gd name="connsiteY6" fmla="*/ 1629 h 172888"/>
              <a:gd name="connsiteX7" fmla="*/ 471021 w 524446"/>
              <a:gd name="connsiteY7" fmla="*/ 3496 h 172888"/>
              <a:gd name="connsiteX8" fmla="*/ 470287 w 524446"/>
              <a:gd name="connsiteY8" fmla="*/ 4458 h 172888"/>
              <a:gd name="connsiteX9" fmla="*/ 467677 w 524446"/>
              <a:gd name="connsiteY9" fmla="*/ 4915 h 172888"/>
              <a:gd name="connsiteX10" fmla="*/ 479250 w 524446"/>
              <a:gd name="connsiteY10" fmla="*/ 84915 h 172888"/>
              <a:gd name="connsiteX11" fmla="*/ 478260 w 524446"/>
              <a:gd name="connsiteY11" fmla="*/ 84896 h 172888"/>
              <a:gd name="connsiteX12" fmla="*/ 475955 w 524446"/>
              <a:gd name="connsiteY12" fmla="*/ 84325 h 172888"/>
              <a:gd name="connsiteX13" fmla="*/ 471325 w 524446"/>
              <a:gd name="connsiteY13" fmla="*/ 81496 h 172888"/>
              <a:gd name="connsiteX14" fmla="*/ 466591 w 524446"/>
              <a:gd name="connsiteY14" fmla="*/ 80496 h 172888"/>
              <a:gd name="connsiteX15" fmla="*/ 459714 w 524446"/>
              <a:gd name="connsiteY15" fmla="*/ 80410 h 172888"/>
              <a:gd name="connsiteX16" fmla="*/ 455829 w 524446"/>
              <a:gd name="connsiteY16" fmla="*/ 80010 h 172888"/>
              <a:gd name="connsiteX17" fmla="*/ 454247 w 524446"/>
              <a:gd name="connsiteY17" fmla="*/ 80429 h 172888"/>
              <a:gd name="connsiteX18" fmla="*/ 452914 w 524446"/>
              <a:gd name="connsiteY18" fmla="*/ 80448 h 172888"/>
              <a:gd name="connsiteX19" fmla="*/ 451951 w 524446"/>
              <a:gd name="connsiteY19" fmla="*/ 79877 h 172888"/>
              <a:gd name="connsiteX20" fmla="*/ 450932 w 524446"/>
              <a:gd name="connsiteY20" fmla="*/ 79591 h 172888"/>
              <a:gd name="connsiteX21" fmla="*/ 448246 w 524446"/>
              <a:gd name="connsiteY21" fmla="*/ 81258 h 172888"/>
              <a:gd name="connsiteX22" fmla="*/ 446999 w 524446"/>
              <a:gd name="connsiteY22" fmla="*/ 80753 h 172888"/>
              <a:gd name="connsiteX23" fmla="*/ 445732 w 524446"/>
              <a:gd name="connsiteY23" fmla="*/ 80048 h 172888"/>
              <a:gd name="connsiteX24" fmla="*/ 443484 w 524446"/>
              <a:gd name="connsiteY24" fmla="*/ 79820 h 172888"/>
              <a:gd name="connsiteX25" fmla="*/ 440760 w 524446"/>
              <a:gd name="connsiteY25" fmla="*/ 80020 h 172888"/>
              <a:gd name="connsiteX26" fmla="*/ 437750 w 524446"/>
              <a:gd name="connsiteY26" fmla="*/ 81734 h 172888"/>
              <a:gd name="connsiteX27" fmla="*/ 434397 w 524446"/>
              <a:gd name="connsiteY27" fmla="*/ 80191 h 172888"/>
              <a:gd name="connsiteX28" fmla="*/ 433444 w 524446"/>
              <a:gd name="connsiteY28" fmla="*/ 80210 h 172888"/>
              <a:gd name="connsiteX29" fmla="*/ 432806 w 524446"/>
              <a:gd name="connsiteY29" fmla="*/ 80610 h 172888"/>
              <a:gd name="connsiteX30" fmla="*/ 431359 w 524446"/>
              <a:gd name="connsiteY30" fmla="*/ 82725 h 172888"/>
              <a:gd name="connsiteX31" fmla="*/ 428587 w 524446"/>
              <a:gd name="connsiteY31" fmla="*/ 84334 h 172888"/>
              <a:gd name="connsiteX32" fmla="*/ 427215 w 524446"/>
              <a:gd name="connsiteY32" fmla="*/ 87297 h 172888"/>
              <a:gd name="connsiteX33" fmla="*/ 426368 w 524446"/>
              <a:gd name="connsiteY33" fmla="*/ 90135 h 172888"/>
              <a:gd name="connsiteX34" fmla="*/ 425634 w 524446"/>
              <a:gd name="connsiteY34" fmla="*/ 91116 h 172888"/>
              <a:gd name="connsiteX35" fmla="*/ 425434 w 524446"/>
              <a:gd name="connsiteY35" fmla="*/ 96593 h 172888"/>
              <a:gd name="connsiteX36" fmla="*/ 424996 w 524446"/>
              <a:gd name="connsiteY36" fmla="*/ 99241 h 172888"/>
              <a:gd name="connsiteX37" fmla="*/ 425691 w 524446"/>
              <a:gd name="connsiteY37" fmla="*/ 102737 h 172888"/>
              <a:gd name="connsiteX38" fmla="*/ 425568 w 524446"/>
              <a:gd name="connsiteY38" fmla="*/ 104242 h 172888"/>
              <a:gd name="connsiteX39" fmla="*/ 424339 w 524446"/>
              <a:gd name="connsiteY39" fmla="*/ 106480 h 172888"/>
              <a:gd name="connsiteX40" fmla="*/ 424177 w 524446"/>
              <a:gd name="connsiteY40" fmla="*/ 106994 h 172888"/>
              <a:gd name="connsiteX41" fmla="*/ 423529 w 524446"/>
              <a:gd name="connsiteY41" fmla="*/ 110547 h 172888"/>
              <a:gd name="connsiteX42" fmla="*/ 423776 w 524446"/>
              <a:gd name="connsiteY42" fmla="*/ 111500 h 172888"/>
              <a:gd name="connsiteX43" fmla="*/ 423615 w 524446"/>
              <a:gd name="connsiteY43" fmla="*/ 112690 h 172888"/>
              <a:gd name="connsiteX44" fmla="*/ 422577 w 524446"/>
              <a:gd name="connsiteY44" fmla="*/ 115186 h 172888"/>
              <a:gd name="connsiteX45" fmla="*/ 420700 w 524446"/>
              <a:gd name="connsiteY45" fmla="*/ 115872 h 172888"/>
              <a:gd name="connsiteX46" fmla="*/ 418729 w 524446"/>
              <a:gd name="connsiteY46" fmla="*/ 116262 h 172888"/>
              <a:gd name="connsiteX47" fmla="*/ 417033 w 524446"/>
              <a:gd name="connsiteY47" fmla="*/ 115414 h 172888"/>
              <a:gd name="connsiteX48" fmla="*/ 415509 w 524446"/>
              <a:gd name="connsiteY48" fmla="*/ 116786 h 172888"/>
              <a:gd name="connsiteX49" fmla="*/ 413575 w 524446"/>
              <a:gd name="connsiteY49" fmla="*/ 118901 h 172888"/>
              <a:gd name="connsiteX50" fmla="*/ 412737 w 524446"/>
              <a:gd name="connsiteY50" fmla="*/ 120329 h 172888"/>
              <a:gd name="connsiteX51" fmla="*/ 412747 w 524446"/>
              <a:gd name="connsiteY51" fmla="*/ 121653 h 172888"/>
              <a:gd name="connsiteX52" fmla="*/ 412947 w 524446"/>
              <a:gd name="connsiteY52" fmla="*/ 122539 h 172888"/>
              <a:gd name="connsiteX53" fmla="*/ 412547 w 524446"/>
              <a:gd name="connsiteY53" fmla="*/ 123454 h 172888"/>
              <a:gd name="connsiteX54" fmla="*/ 412499 w 524446"/>
              <a:gd name="connsiteY54" fmla="*/ 124425 h 172888"/>
              <a:gd name="connsiteX55" fmla="*/ 412595 w 524446"/>
              <a:gd name="connsiteY55" fmla="*/ 125825 h 172888"/>
              <a:gd name="connsiteX56" fmla="*/ 413909 w 524446"/>
              <a:gd name="connsiteY56" fmla="*/ 126406 h 172888"/>
              <a:gd name="connsiteX57" fmla="*/ 415280 w 524446"/>
              <a:gd name="connsiteY57" fmla="*/ 127616 h 172888"/>
              <a:gd name="connsiteX58" fmla="*/ 415233 w 524446"/>
              <a:gd name="connsiteY58" fmla="*/ 128778 h 172888"/>
              <a:gd name="connsiteX59" fmla="*/ 414481 w 524446"/>
              <a:gd name="connsiteY59" fmla="*/ 129578 h 172888"/>
              <a:gd name="connsiteX60" fmla="*/ 412756 w 524446"/>
              <a:gd name="connsiteY60" fmla="*/ 130816 h 172888"/>
              <a:gd name="connsiteX61" fmla="*/ 409613 w 524446"/>
              <a:gd name="connsiteY61" fmla="*/ 133350 h 172888"/>
              <a:gd name="connsiteX62" fmla="*/ 406070 w 524446"/>
              <a:gd name="connsiteY62" fmla="*/ 135512 h 172888"/>
              <a:gd name="connsiteX63" fmla="*/ 404726 w 524446"/>
              <a:gd name="connsiteY63" fmla="*/ 136017 h 172888"/>
              <a:gd name="connsiteX64" fmla="*/ 404241 w 524446"/>
              <a:gd name="connsiteY64" fmla="*/ 137017 h 172888"/>
              <a:gd name="connsiteX65" fmla="*/ 403993 w 524446"/>
              <a:gd name="connsiteY65" fmla="*/ 138360 h 172888"/>
              <a:gd name="connsiteX66" fmla="*/ 404774 w 524446"/>
              <a:gd name="connsiteY66" fmla="*/ 141304 h 172888"/>
              <a:gd name="connsiteX67" fmla="*/ 405517 w 524446"/>
              <a:gd name="connsiteY67" fmla="*/ 142170 h 172888"/>
              <a:gd name="connsiteX68" fmla="*/ 405908 w 524446"/>
              <a:gd name="connsiteY68" fmla="*/ 143199 h 172888"/>
              <a:gd name="connsiteX69" fmla="*/ 405432 w 524446"/>
              <a:gd name="connsiteY69" fmla="*/ 144428 h 172888"/>
              <a:gd name="connsiteX70" fmla="*/ 405089 w 524446"/>
              <a:gd name="connsiteY70" fmla="*/ 145485 h 172888"/>
              <a:gd name="connsiteX71" fmla="*/ 403784 w 524446"/>
              <a:gd name="connsiteY71" fmla="*/ 146152 h 172888"/>
              <a:gd name="connsiteX72" fmla="*/ 402507 w 524446"/>
              <a:gd name="connsiteY72" fmla="*/ 146638 h 172888"/>
              <a:gd name="connsiteX73" fmla="*/ 402041 w 524446"/>
              <a:gd name="connsiteY73" fmla="*/ 147476 h 172888"/>
              <a:gd name="connsiteX74" fmla="*/ 401374 w 524446"/>
              <a:gd name="connsiteY74" fmla="*/ 151000 h 172888"/>
              <a:gd name="connsiteX75" fmla="*/ 400602 w 524446"/>
              <a:gd name="connsiteY75" fmla="*/ 152838 h 172888"/>
              <a:gd name="connsiteX76" fmla="*/ 398869 w 524446"/>
              <a:gd name="connsiteY76" fmla="*/ 155572 h 172888"/>
              <a:gd name="connsiteX77" fmla="*/ 398288 w 524446"/>
              <a:gd name="connsiteY77" fmla="*/ 156820 h 172888"/>
              <a:gd name="connsiteX78" fmla="*/ 397393 w 524446"/>
              <a:gd name="connsiteY78" fmla="*/ 157220 h 172888"/>
              <a:gd name="connsiteX79" fmla="*/ 394040 w 524446"/>
              <a:gd name="connsiteY79" fmla="*/ 155943 h 172888"/>
              <a:gd name="connsiteX80" fmla="*/ 391040 w 524446"/>
              <a:gd name="connsiteY80" fmla="*/ 156715 h 172888"/>
              <a:gd name="connsiteX81" fmla="*/ 387058 w 524446"/>
              <a:gd name="connsiteY81" fmla="*/ 157210 h 172888"/>
              <a:gd name="connsiteX82" fmla="*/ 383686 w 524446"/>
              <a:gd name="connsiteY82" fmla="*/ 157134 h 172888"/>
              <a:gd name="connsiteX83" fmla="*/ 381085 w 524446"/>
              <a:gd name="connsiteY83" fmla="*/ 157696 h 172888"/>
              <a:gd name="connsiteX84" fmla="*/ 379295 w 524446"/>
              <a:gd name="connsiteY84" fmla="*/ 159134 h 172888"/>
              <a:gd name="connsiteX85" fmla="*/ 377294 w 524446"/>
              <a:gd name="connsiteY85" fmla="*/ 160954 h 172888"/>
              <a:gd name="connsiteX86" fmla="*/ 375190 w 524446"/>
              <a:gd name="connsiteY86" fmla="*/ 162306 h 172888"/>
              <a:gd name="connsiteX87" fmla="*/ 373599 w 524446"/>
              <a:gd name="connsiteY87" fmla="*/ 162963 h 172888"/>
              <a:gd name="connsiteX88" fmla="*/ 370684 w 524446"/>
              <a:gd name="connsiteY88" fmla="*/ 161039 h 172888"/>
              <a:gd name="connsiteX89" fmla="*/ 369208 w 524446"/>
              <a:gd name="connsiteY89" fmla="*/ 161211 h 172888"/>
              <a:gd name="connsiteX90" fmla="*/ 366560 w 524446"/>
              <a:gd name="connsiteY90" fmla="*/ 160544 h 172888"/>
              <a:gd name="connsiteX91" fmla="*/ 360340 w 524446"/>
              <a:gd name="connsiteY91" fmla="*/ 158391 h 172888"/>
              <a:gd name="connsiteX92" fmla="*/ 358807 w 524446"/>
              <a:gd name="connsiteY92" fmla="*/ 157763 h 172888"/>
              <a:gd name="connsiteX93" fmla="*/ 357149 w 524446"/>
              <a:gd name="connsiteY93" fmla="*/ 157705 h 172888"/>
              <a:gd name="connsiteX94" fmla="*/ 356654 w 524446"/>
              <a:gd name="connsiteY94" fmla="*/ 157086 h 172888"/>
              <a:gd name="connsiteX95" fmla="*/ 356911 w 524446"/>
              <a:gd name="connsiteY95" fmla="*/ 156048 h 172888"/>
              <a:gd name="connsiteX96" fmla="*/ 356654 w 524446"/>
              <a:gd name="connsiteY96" fmla="*/ 154677 h 172888"/>
              <a:gd name="connsiteX97" fmla="*/ 355445 w 524446"/>
              <a:gd name="connsiteY97" fmla="*/ 154162 h 172888"/>
              <a:gd name="connsiteX98" fmla="*/ 342957 w 524446"/>
              <a:gd name="connsiteY98" fmla="*/ 154372 h 172888"/>
              <a:gd name="connsiteX99" fmla="*/ 339357 w 524446"/>
              <a:gd name="connsiteY99" fmla="*/ 155553 h 172888"/>
              <a:gd name="connsiteX100" fmla="*/ 336928 w 524446"/>
              <a:gd name="connsiteY100" fmla="*/ 156486 h 172888"/>
              <a:gd name="connsiteX101" fmla="*/ 335194 w 524446"/>
              <a:gd name="connsiteY101" fmla="*/ 157563 h 172888"/>
              <a:gd name="connsiteX102" fmla="*/ 334699 w 524446"/>
              <a:gd name="connsiteY102" fmla="*/ 160239 h 172888"/>
              <a:gd name="connsiteX103" fmla="*/ 333660 w 524446"/>
              <a:gd name="connsiteY103" fmla="*/ 162754 h 172888"/>
              <a:gd name="connsiteX104" fmla="*/ 332318 w 524446"/>
              <a:gd name="connsiteY104" fmla="*/ 165421 h 172888"/>
              <a:gd name="connsiteX105" fmla="*/ 328165 w 524446"/>
              <a:gd name="connsiteY105" fmla="*/ 166221 h 172888"/>
              <a:gd name="connsiteX106" fmla="*/ 325117 w 524446"/>
              <a:gd name="connsiteY106" fmla="*/ 168916 h 172888"/>
              <a:gd name="connsiteX107" fmla="*/ 324069 w 524446"/>
              <a:gd name="connsiteY107" fmla="*/ 169240 h 172888"/>
              <a:gd name="connsiteX108" fmla="*/ 321973 w 524446"/>
              <a:gd name="connsiteY108" fmla="*/ 168850 h 172888"/>
              <a:gd name="connsiteX109" fmla="*/ 319726 w 524446"/>
              <a:gd name="connsiteY109" fmla="*/ 168631 h 172888"/>
              <a:gd name="connsiteX110" fmla="*/ 318106 w 524446"/>
              <a:gd name="connsiteY110" fmla="*/ 169383 h 172888"/>
              <a:gd name="connsiteX111" fmla="*/ 316402 w 524446"/>
              <a:gd name="connsiteY111" fmla="*/ 169345 h 172888"/>
              <a:gd name="connsiteX112" fmla="*/ 311153 w 524446"/>
              <a:gd name="connsiteY112" fmla="*/ 168088 h 172888"/>
              <a:gd name="connsiteX113" fmla="*/ 306191 w 524446"/>
              <a:gd name="connsiteY113" fmla="*/ 167888 h 172888"/>
              <a:gd name="connsiteX114" fmla="*/ 303381 w 524446"/>
              <a:gd name="connsiteY114" fmla="*/ 168526 h 172888"/>
              <a:gd name="connsiteX115" fmla="*/ 301828 w 524446"/>
              <a:gd name="connsiteY115" fmla="*/ 168764 h 172888"/>
              <a:gd name="connsiteX116" fmla="*/ 293189 w 524446"/>
              <a:gd name="connsiteY116" fmla="*/ 172460 h 172888"/>
              <a:gd name="connsiteX117" fmla="*/ 290265 w 524446"/>
              <a:gd name="connsiteY117" fmla="*/ 172888 h 172888"/>
              <a:gd name="connsiteX118" fmla="*/ 289084 w 524446"/>
              <a:gd name="connsiteY118" fmla="*/ 172355 h 172888"/>
              <a:gd name="connsiteX119" fmla="*/ 287417 w 524446"/>
              <a:gd name="connsiteY119" fmla="*/ 170840 h 172888"/>
              <a:gd name="connsiteX120" fmla="*/ 285179 w 524446"/>
              <a:gd name="connsiteY120" fmla="*/ 169326 h 172888"/>
              <a:gd name="connsiteX121" fmla="*/ 279816 w 524446"/>
              <a:gd name="connsiteY121" fmla="*/ 164173 h 172888"/>
              <a:gd name="connsiteX122" fmla="*/ 277835 w 524446"/>
              <a:gd name="connsiteY122" fmla="*/ 162963 h 172888"/>
              <a:gd name="connsiteX123" fmla="*/ 276520 w 524446"/>
              <a:gd name="connsiteY123" fmla="*/ 161725 h 172888"/>
              <a:gd name="connsiteX124" fmla="*/ 275272 w 524446"/>
              <a:gd name="connsiteY124" fmla="*/ 160249 h 172888"/>
              <a:gd name="connsiteX125" fmla="*/ 273491 w 524446"/>
              <a:gd name="connsiteY125" fmla="*/ 158658 h 172888"/>
              <a:gd name="connsiteX126" fmla="*/ 271872 w 524446"/>
              <a:gd name="connsiteY126" fmla="*/ 157563 h 172888"/>
              <a:gd name="connsiteX127" fmla="*/ 269681 w 524446"/>
              <a:gd name="connsiteY127" fmla="*/ 155334 h 172888"/>
              <a:gd name="connsiteX128" fmla="*/ 267500 w 524446"/>
              <a:gd name="connsiteY128" fmla="*/ 152895 h 172888"/>
              <a:gd name="connsiteX129" fmla="*/ 267005 w 524446"/>
              <a:gd name="connsiteY129" fmla="*/ 148600 h 172888"/>
              <a:gd name="connsiteX130" fmla="*/ 265271 w 524446"/>
              <a:gd name="connsiteY130" fmla="*/ 147809 h 172888"/>
              <a:gd name="connsiteX131" fmla="*/ 264680 w 524446"/>
              <a:gd name="connsiteY131" fmla="*/ 146685 h 172888"/>
              <a:gd name="connsiteX132" fmla="*/ 264414 w 524446"/>
              <a:gd name="connsiteY132" fmla="*/ 145418 h 172888"/>
              <a:gd name="connsiteX133" fmla="*/ 266824 w 524446"/>
              <a:gd name="connsiteY133" fmla="*/ 141932 h 172888"/>
              <a:gd name="connsiteX134" fmla="*/ 268577 w 524446"/>
              <a:gd name="connsiteY134" fmla="*/ 145618 h 172888"/>
              <a:gd name="connsiteX135" fmla="*/ 269243 w 524446"/>
              <a:gd name="connsiteY135" fmla="*/ 146437 h 172888"/>
              <a:gd name="connsiteX136" fmla="*/ 273129 w 524446"/>
              <a:gd name="connsiteY136" fmla="*/ 148923 h 172888"/>
              <a:gd name="connsiteX137" fmla="*/ 276330 w 524446"/>
              <a:gd name="connsiteY137" fmla="*/ 150162 h 172888"/>
              <a:gd name="connsiteX138" fmla="*/ 279787 w 524446"/>
              <a:gd name="connsiteY138" fmla="*/ 150666 h 172888"/>
              <a:gd name="connsiteX139" fmla="*/ 283312 w 524446"/>
              <a:gd name="connsiteY139" fmla="*/ 150771 h 172888"/>
              <a:gd name="connsiteX140" fmla="*/ 284702 w 524446"/>
              <a:gd name="connsiteY140" fmla="*/ 150600 h 172888"/>
              <a:gd name="connsiteX141" fmla="*/ 286074 w 524446"/>
              <a:gd name="connsiteY141" fmla="*/ 150105 h 172888"/>
              <a:gd name="connsiteX142" fmla="*/ 287417 w 524446"/>
              <a:gd name="connsiteY142" fmla="*/ 150638 h 172888"/>
              <a:gd name="connsiteX143" fmla="*/ 294780 w 524446"/>
              <a:gd name="connsiteY143" fmla="*/ 154667 h 172888"/>
              <a:gd name="connsiteX144" fmla="*/ 297637 w 524446"/>
              <a:gd name="connsiteY144" fmla="*/ 155391 h 172888"/>
              <a:gd name="connsiteX145" fmla="*/ 300657 w 524446"/>
              <a:gd name="connsiteY145" fmla="*/ 155086 h 172888"/>
              <a:gd name="connsiteX146" fmla="*/ 301857 w 524446"/>
              <a:gd name="connsiteY146" fmla="*/ 155486 h 172888"/>
              <a:gd name="connsiteX147" fmla="*/ 306095 w 524446"/>
              <a:gd name="connsiteY147" fmla="*/ 158582 h 172888"/>
              <a:gd name="connsiteX148" fmla="*/ 307343 w 524446"/>
              <a:gd name="connsiteY148" fmla="*/ 158953 h 172888"/>
              <a:gd name="connsiteX149" fmla="*/ 309429 w 524446"/>
              <a:gd name="connsiteY149" fmla="*/ 158715 h 172888"/>
              <a:gd name="connsiteX150" fmla="*/ 306771 w 524446"/>
              <a:gd name="connsiteY150" fmla="*/ 157306 h 172888"/>
              <a:gd name="connsiteX151" fmla="*/ 305019 w 524446"/>
              <a:gd name="connsiteY151" fmla="*/ 156305 h 172888"/>
              <a:gd name="connsiteX152" fmla="*/ 304229 w 524446"/>
              <a:gd name="connsiteY152" fmla="*/ 154419 h 172888"/>
              <a:gd name="connsiteX153" fmla="*/ 304714 w 524446"/>
              <a:gd name="connsiteY153" fmla="*/ 152410 h 172888"/>
              <a:gd name="connsiteX154" fmla="*/ 306410 w 524446"/>
              <a:gd name="connsiteY154" fmla="*/ 151067 h 172888"/>
              <a:gd name="connsiteX155" fmla="*/ 307591 w 524446"/>
              <a:gd name="connsiteY155" fmla="*/ 149609 h 172888"/>
              <a:gd name="connsiteX156" fmla="*/ 308010 w 524446"/>
              <a:gd name="connsiteY156" fmla="*/ 145266 h 172888"/>
              <a:gd name="connsiteX157" fmla="*/ 308763 w 524446"/>
              <a:gd name="connsiteY157" fmla="*/ 143066 h 172888"/>
              <a:gd name="connsiteX158" fmla="*/ 310172 w 524446"/>
              <a:gd name="connsiteY158" fmla="*/ 140979 h 172888"/>
              <a:gd name="connsiteX159" fmla="*/ 310639 w 524446"/>
              <a:gd name="connsiteY159" fmla="*/ 138960 h 172888"/>
              <a:gd name="connsiteX160" fmla="*/ 309048 w 524446"/>
              <a:gd name="connsiteY160" fmla="*/ 137417 h 172888"/>
              <a:gd name="connsiteX161" fmla="*/ 308696 w 524446"/>
              <a:gd name="connsiteY161" fmla="*/ 134769 h 172888"/>
              <a:gd name="connsiteX162" fmla="*/ 309039 w 524446"/>
              <a:gd name="connsiteY162" fmla="*/ 132579 h 172888"/>
              <a:gd name="connsiteX163" fmla="*/ 309943 w 524446"/>
              <a:gd name="connsiteY163" fmla="*/ 131083 h 172888"/>
              <a:gd name="connsiteX164" fmla="*/ 311372 w 524446"/>
              <a:gd name="connsiteY164" fmla="*/ 132074 h 172888"/>
              <a:gd name="connsiteX165" fmla="*/ 312858 w 524446"/>
              <a:gd name="connsiteY165" fmla="*/ 132988 h 172888"/>
              <a:gd name="connsiteX166" fmla="*/ 314315 w 524446"/>
              <a:gd name="connsiteY166" fmla="*/ 132893 h 172888"/>
              <a:gd name="connsiteX167" fmla="*/ 315325 w 524446"/>
              <a:gd name="connsiteY167" fmla="*/ 132531 h 172888"/>
              <a:gd name="connsiteX168" fmla="*/ 315506 w 524446"/>
              <a:gd name="connsiteY168" fmla="*/ 131398 h 172888"/>
              <a:gd name="connsiteX169" fmla="*/ 315239 w 524446"/>
              <a:gd name="connsiteY169" fmla="*/ 129426 h 172888"/>
              <a:gd name="connsiteX170" fmla="*/ 315316 w 524446"/>
              <a:gd name="connsiteY170" fmla="*/ 125806 h 172888"/>
              <a:gd name="connsiteX171" fmla="*/ 317163 w 524446"/>
              <a:gd name="connsiteY171" fmla="*/ 122911 h 172888"/>
              <a:gd name="connsiteX172" fmla="*/ 320126 w 524446"/>
              <a:gd name="connsiteY172" fmla="*/ 120920 h 172888"/>
              <a:gd name="connsiteX173" fmla="*/ 322916 w 524446"/>
              <a:gd name="connsiteY173" fmla="*/ 119967 h 172888"/>
              <a:gd name="connsiteX174" fmla="*/ 333375 w 524446"/>
              <a:gd name="connsiteY174" fmla="*/ 118348 h 172888"/>
              <a:gd name="connsiteX175" fmla="*/ 349910 w 524446"/>
              <a:gd name="connsiteY175" fmla="*/ 114205 h 172888"/>
              <a:gd name="connsiteX176" fmla="*/ 354806 w 524446"/>
              <a:gd name="connsiteY176" fmla="*/ 112605 h 172888"/>
              <a:gd name="connsiteX177" fmla="*/ 356606 w 524446"/>
              <a:gd name="connsiteY177" fmla="*/ 111776 h 172888"/>
              <a:gd name="connsiteX178" fmla="*/ 358121 w 524446"/>
              <a:gd name="connsiteY178" fmla="*/ 110623 h 172888"/>
              <a:gd name="connsiteX179" fmla="*/ 360683 w 524446"/>
              <a:gd name="connsiteY179" fmla="*/ 106947 h 172888"/>
              <a:gd name="connsiteX180" fmla="*/ 365493 w 524446"/>
              <a:gd name="connsiteY180" fmla="*/ 101146 h 172888"/>
              <a:gd name="connsiteX181" fmla="*/ 368865 w 524446"/>
              <a:gd name="connsiteY181" fmla="*/ 96384 h 172888"/>
              <a:gd name="connsiteX182" fmla="*/ 375971 w 524446"/>
              <a:gd name="connsiteY182" fmla="*/ 89440 h 172888"/>
              <a:gd name="connsiteX183" fmla="*/ 381638 w 524446"/>
              <a:gd name="connsiteY183" fmla="*/ 83001 h 172888"/>
              <a:gd name="connsiteX184" fmla="*/ 382400 w 524446"/>
              <a:gd name="connsiteY184" fmla="*/ 81791 h 172888"/>
              <a:gd name="connsiteX185" fmla="*/ 383343 w 524446"/>
              <a:gd name="connsiteY185" fmla="*/ 78277 h 172888"/>
              <a:gd name="connsiteX186" fmla="*/ 383419 w 524446"/>
              <a:gd name="connsiteY186" fmla="*/ 76619 h 172888"/>
              <a:gd name="connsiteX187" fmla="*/ 383248 w 524446"/>
              <a:gd name="connsiteY187" fmla="*/ 74943 h 172888"/>
              <a:gd name="connsiteX188" fmla="*/ 384000 w 524446"/>
              <a:gd name="connsiteY188" fmla="*/ 74162 h 172888"/>
              <a:gd name="connsiteX189" fmla="*/ 385105 w 524446"/>
              <a:gd name="connsiteY189" fmla="*/ 73695 h 172888"/>
              <a:gd name="connsiteX190" fmla="*/ 385372 w 524446"/>
              <a:gd name="connsiteY190" fmla="*/ 73695 h 172888"/>
              <a:gd name="connsiteX191" fmla="*/ 386210 w 524446"/>
              <a:gd name="connsiteY191" fmla="*/ 74428 h 172888"/>
              <a:gd name="connsiteX192" fmla="*/ 388182 w 524446"/>
              <a:gd name="connsiteY192" fmla="*/ 75448 h 172888"/>
              <a:gd name="connsiteX193" fmla="*/ 389649 w 524446"/>
              <a:gd name="connsiteY193" fmla="*/ 76762 h 172888"/>
              <a:gd name="connsiteX194" fmla="*/ 390639 w 524446"/>
              <a:gd name="connsiteY194" fmla="*/ 78457 h 172888"/>
              <a:gd name="connsiteX195" fmla="*/ 391344 w 524446"/>
              <a:gd name="connsiteY195" fmla="*/ 80039 h 172888"/>
              <a:gd name="connsiteX196" fmla="*/ 391401 w 524446"/>
              <a:gd name="connsiteY196" fmla="*/ 81391 h 172888"/>
              <a:gd name="connsiteX197" fmla="*/ 392296 w 524446"/>
              <a:gd name="connsiteY197" fmla="*/ 82496 h 172888"/>
              <a:gd name="connsiteX198" fmla="*/ 394801 w 524446"/>
              <a:gd name="connsiteY198" fmla="*/ 82687 h 172888"/>
              <a:gd name="connsiteX199" fmla="*/ 395611 w 524446"/>
              <a:gd name="connsiteY199" fmla="*/ 84077 h 172888"/>
              <a:gd name="connsiteX200" fmla="*/ 397354 w 524446"/>
              <a:gd name="connsiteY200" fmla="*/ 86468 h 172888"/>
              <a:gd name="connsiteX201" fmla="*/ 398955 w 524446"/>
              <a:gd name="connsiteY201" fmla="*/ 88192 h 172888"/>
              <a:gd name="connsiteX202" fmla="*/ 399935 w 524446"/>
              <a:gd name="connsiteY202" fmla="*/ 88859 h 172888"/>
              <a:gd name="connsiteX203" fmla="*/ 401155 w 524446"/>
              <a:gd name="connsiteY203" fmla="*/ 88497 h 172888"/>
              <a:gd name="connsiteX204" fmla="*/ 403050 w 524446"/>
              <a:gd name="connsiteY204" fmla="*/ 86925 h 172888"/>
              <a:gd name="connsiteX205" fmla="*/ 404422 w 524446"/>
              <a:gd name="connsiteY205" fmla="*/ 85001 h 172888"/>
              <a:gd name="connsiteX206" fmla="*/ 405346 w 524446"/>
              <a:gd name="connsiteY206" fmla="*/ 82401 h 172888"/>
              <a:gd name="connsiteX207" fmla="*/ 404622 w 524446"/>
              <a:gd name="connsiteY207" fmla="*/ 82020 h 172888"/>
              <a:gd name="connsiteX208" fmla="*/ 405898 w 524446"/>
              <a:gd name="connsiteY208" fmla="*/ 80058 h 172888"/>
              <a:gd name="connsiteX209" fmla="*/ 406136 w 524446"/>
              <a:gd name="connsiteY209" fmla="*/ 79029 h 172888"/>
              <a:gd name="connsiteX210" fmla="*/ 405546 w 524446"/>
              <a:gd name="connsiteY210" fmla="*/ 78086 h 172888"/>
              <a:gd name="connsiteX211" fmla="*/ 404793 w 524446"/>
              <a:gd name="connsiteY211" fmla="*/ 77143 h 172888"/>
              <a:gd name="connsiteX212" fmla="*/ 404508 w 524446"/>
              <a:gd name="connsiteY212" fmla="*/ 74771 h 172888"/>
              <a:gd name="connsiteX213" fmla="*/ 403983 w 524446"/>
              <a:gd name="connsiteY213" fmla="*/ 71752 h 172888"/>
              <a:gd name="connsiteX214" fmla="*/ 403631 w 524446"/>
              <a:gd name="connsiteY214" fmla="*/ 70380 h 172888"/>
              <a:gd name="connsiteX215" fmla="*/ 404632 w 524446"/>
              <a:gd name="connsiteY215" fmla="*/ 69399 h 172888"/>
              <a:gd name="connsiteX216" fmla="*/ 406784 w 524446"/>
              <a:gd name="connsiteY216" fmla="*/ 68151 h 172888"/>
              <a:gd name="connsiteX217" fmla="*/ 408937 w 524446"/>
              <a:gd name="connsiteY217" fmla="*/ 66704 h 172888"/>
              <a:gd name="connsiteX218" fmla="*/ 411118 w 524446"/>
              <a:gd name="connsiteY218" fmla="*/ 65542 h 172888"/>
              <a:gd name="connsiteX219" fmla="*/ 411175 w 524446"/>
              <a:gd name="connsiteY219" fmla="*/ 67637 h 172888"/>
              <a:gd name="connsiteX220" fmla="*/ 411118 w 524446"/>
              <a:gd name="connsiteY220" fmla="*/ 71095 h 172888"/>
              <a:gd name="connsiteX221" fmla="*/ 411775 w 524446"/>
              <a:gd name="connsiteY221" fmla="*/ 73990 h 172888"/>
              <a:gd name="connsiteX222" fmla="*/ 413261 w 524446"/>
              <a:gd name="connsiteY222" fmla="*/ 79115 h 172888"/>
              <a:gd name="connsiteX223" fmla="*/ 414957 w 524446"/>
              <a:gd name="connsiteY223" fmla="*/ 79810 h 172888"/>
              <a:gd name="connsiteX224" fmla="*/ 416995 w 524446"/>
              <a:gd name="connsiteY224" fmla="*/ 80267 h 172888"/>
              <a:gd name="connsiteX225" fmla="*/ 418176 w 524446"/>
              <a:gd name="connsiteY225" fmla="*/ 80124 h 172888"/>
              <a:gd name="connsiteX226" fmla="*/ 418938 w 524446"/>
              <a:gd name="connsiteY226" fmla="*/ 79781 h 172888"/>
              <a:gd name="connsiteX227" fmla="*/ 419138 w 524446"/>
              <a:gd name="connsiteY227" fmla="*/ 79372 h 172888"/>
              <a:gd name="connsiteX228" fmla="*/ 417871 w 524446"/>
              <a:gd name="connsiteY228" fmla="*/ 77362 h 172888"/>
              <a:gd name="connsiteX229" fmla="*/ 417538 w 524446"/>
              <a:gd name="connsiteY229" fmla="*/ 72628 h 172888"/>
              <a:gd name="connsiteX230" fmla="*/ 416500 w 524446"/>
              <a:gd name="connsiteY230" fmla="*/ 69523 h 172888"/>
              <a:gd name="connsiteX231" fmla="*/ 414909 w 524446"/>
              <a:gd name="connsiteY231" fmla="*/ 66427 h 172888"/>
              <a:gd name="connsiteX232" fmla="*/ 414157 w 524446"/>
              <a:gd name="connsiteY232" fmla="*/ 65551 h 172888"/>
              <a:gd name="connsiteX233" fmla="*/ 420434 w 524446"/>
              <a:gd name="connsiteY233" fmla="*/ 64675 h 172888"/>
              <a:gd name="connsiteX234" fmla="*/ 421834 w 524446"/>
              <a:gd name="connsiteY234" fmla="*/ 63703 h 172888"/>
              <a:gd name="connsiteX235" fmla="*/ 424301 w 524446"/>
              <a:gd name="connsiteY235" fmla="*/ 61579 h 172888"/>
              <a:gd name="connsiteX236" fmla="*/ 425234 w 524446"/>
              <a:gd name="connsiteY236" fmla="*/ 60388 h 172888"/>
              <a:gd name="connsiteX237" fmla="*/ 425968 w 524446"/>
              <a:gd name="connsiteY237" fmla="*/ 57703 h 172888"/>
              <a:gd name="connsiteX238" fmla="*/ 422891 w 524446"/>
              <a:gd name="connsiteY238" fmla="*/ 56112 h 172888"/>
              <a:gd name="connsiteX239" fmla="*/ 421681 w 524446"/>
              <a:gd name="connsiteY239" fmla="*/ 54073 h 172888"/>
              <a:gd name="connsiteX240" fmla="*/ 421605 w 524446"/>
              <a:gd name="connsiteY240" fmla="*/ 51873 h 172888"/>
              <a:gd name="connsiteX241" fmla="*/ 425282 w 524446"/>
              <a:gd name="connsiteY241" fmla="*/ 47778 h 172888"/>
              <a:gd name="connsiteX242" fmla="*/ 426558 w 524446"/>
              <a:gd name="connsiteY242" fmla="*/ 46796 h 172888"/>
              <a:gd name="connsiteX243" fmla="*/ 427111 w 524446"/>
              <a:gd name="connsiteY243" fmla="*/ 48254 h 172888"/>
              <a:gd name="connsiteX244" fmla="*/ 428730 w 524446"/>
              <a:gd name="connsiteY244" fmla="*/ 48625 h 172888"/>
              <a:gd name="connsiteX245" fmla="*/ 430216 w 524446"/>
              <a:gd name="connsiteY245" fmla="*/ 48682 h 172888"/>
              <a:gd name="connsiteX246" fmla="*/ 431711 w 524446"/>
              <a:gd name="connsiteY246" fmla="*/ 48597 h 172888"/>
              <a:gd name="connsiteX247" fmla="*/ 433864 w 524446"/>
              <a:gd name="connsiteY247" fmla="*/ 46530 h 172888"/>
              <a:gd name="connsiteX248" fmla="*/ 434969 w 524446"/>
              <a:gd name="connsiteY248" fmla="*/ 43558 h 172888"/>
              <a:gd name="connsiteX249" fmla="*/ 438741 w 524446"/>
              <a:gd name="connsiteY249" fmla="*/ 39357 h 172888"/>
              <a:gd name="connsiteX250" fmla="*/ 440084 w 524446"/>
              <a:gd name="connsiteY250" fmla="*/ 36138 h 172888"/>
              <a:gd name="connsiteX251" fmla="*/ 440846 w 524446"/>
              <a:gd name="connsiteY251" fmla="*/ 32766 h 172888"/>
              <a:gd name="connsiteX252" fmla="*/ 450371 w 524446"/>
              <a:gd name="connsiteY252" fmla="*/ 22288 h 172888"/>
              <a:gd name="connsiteX253" fmla="*/ 451532 w 524446"/>
              <a:gd name="connsiteY253" fmla="*/ 20660 h 172888"/>
              <a:gd name="connsiteX254" fmla="*/ 457190 w 524446"/>
              <a:gd name="connsiteY254" fmla="*/ 10116 h 172888"/>
              <a:gd name="connsiteX255" fmla="*/ 457895 w 524446"/>
              <a:gd name="connsiteY255" fmla="*/ 9763 h 172888"/>
              <a:gd name="connsiteX256" fmla="*/ 459410 w 524446"/>
              <a:gd name="connsiteY256" fmla="*/ 10782 h 172888"/>
              <a:gd name="connsiteX257" fmla="*/ 459857 w 524446"/>
              <a:gd name="connsiteY257" fmla="*/ 14135 h 172888"/>
              <a:gd name="connsiteX258" fmla="*/ 459657 w 524446"/>
              <a:gd name="connsiteY258" fmla="*/ 15592 h 172888"/>
              <a:gd name="connsiteX259" fmla="*/ 458734 w 524446"/>
              <a:gd name="connsiteY259" fmla="*/ 17764 h 172888"/>
              <a:gd name="connsiteX260" fmla="*/ 458210 w 524446"/>
              <a:gd name="connsiteY260" fmla="*/ 20031 h 172888"/>
              <a:gd name="connsiteX261" fmla="*/ 458857 w 524446"/>
              <a:gd name="connsiteY261" fmla="*/ 19984 h 172888"/>
              <a:gd name="connsiteX262" fmla="*/ 461553 w 524446"/>
              <a:gd name="connsiteY262" fmla="*/ 18602 h 172888"/>
              <a:gd name="connsiteX263" fmla="*/ 464363 w 524446"/>
              <a:gd name="connsiteY263" fmla="*/ 14916 h 172888"/>
              <a:gd name="connsiteX264" fmla="*/ 465954 w 524446"/>
              <a:gd name="connsiteY264" fmla="*/ 11725 h 172888"/>
              <a:gd name="connsiteX265" fmla="*/ 467306 w 524446"/>
              <a:gd name="connsiteY265" fmla="*/ 10335 h 172888"/>
              <a:gd name="connsiteX266" fmla="*/ 470021 w 524446"/>
              <a:gd name="connsiteY266" fmla="*/ 11116 h 172888"/>
              <a:gd name="connsiteX267" fmla="*/ 470621 w 524446"/>
              <a:gd name="connsiteY267" fmla="*/ 11668 h 172888"/>
              <a:gd name="connsiteX268" fmla="*/ 470430 w 524446"/>
              <a:gd name="connsiteY268" fmla="*/ 13964 h 172888"/>
              <a:gd name="connsiteX269" fmla="*/ 470688 w 524446"/>
              <a:gd name="connsiteY269" fmla="*/ 15297 h 172888"/>
              <a:gd name="connsiteX270" fmla="*/ 471725 w 524446"/>
              <a:gd name="connsiteY270" fmla="*/ 18145 h 172888"/>
              <a:gd name="connsiteX271" fmla="*/ 474030 w 524446"/>
              <a:gd name="connsiteY271" fmla="*/ 19879 h 172888"/>
              <a:gd name="connsiteX272" fmla="*/ 477212 w 524446"/>
              <a:gd name="connsiteY272" fmla="*/ 20965 h 172888"/>
              <a:gd name="connsiteX273" fmla="*/ 480165 w 524446"/>
              <a:gd name="connsiteY273" fmla="*/ 22546 h 172888"/>
              <a:gd name="connsiteX274" fmla="*/ 481136 w 524446"/>
              <a:gd name="connsiteY274" fmla="*/ 23584 h 172888"/>
              <a:gd name="connsiteX275" fmla="*/ 481765 w 524446"/>
              <a:gd name="connsiteY275" fmla="*/ 24832 h 172888"/>
              <a:gd name="connsiteX276" fmla="*/ 482412 w 524446"/>
              <a:gd name="connsiteY276" fmla="*/ 26880 h 172888"/>
              <a:gd name="connsiteX277" fmla="*/ 482460 w 524446"/>
              <a:gd name="connsiteY277" fmla="*/ 28956 h 172888"/>
              <a:gd name="connsiteX278" fmla="*/ 480327 w 524446"/>
              <a:gd name="connsiteY278" fmla="*/ 30985 h 172888"/>
              <a:gd name="connsiteX279" fmla="*/ 481232 w 524446"/>
              <a:gd name="connsiteY279" fmla="*/ 34271 h 172888"/>
              <a:gd name="connsiteX280" fmla="*/ 481089 w 524446"/>
              <a:gd name="connsiteY280" fmla="*/ 36186 h 172888"/>
              <a:gd name="connsiteX281" fmla="*/ 480365 w 524446"/>
              <a:gd name="connsiteY281" fmla="*/ 37824 h 172888"/>
              <a:gd name="connsiteX282" fmla="*/ 477260 w 524446"/>
              <a:gd name="connsiteY282" fmla="*/ 39319 h 172888"/>
              <a:gd name="connsiteX283" fmla="*/ 485727 w 524446"/>
              <a:gd name="connsiteY283" fmla="*/ 37833 h 172888"/>
              <a:gd name="connsiteX284" fmla="*/ 487813 w 524446"/>
              <a:gd name="connsiteY284" fmla="*/ 36986 h 172888"/>
              <a:gd name="connsiteX285" fmla="*/ 490709 w 524446"/>
              <a:gd name="connsiteY285" fmla="*/ 34823 h 172888"/>
              <a:gd name="connsiteX286" fmla="*/ 492252 w 524446"/>
              <a:gd name="connsiteY286" fmla="*/ 36690 h 172888"/>
              <a:gd name="connsiteX287" fmla="*/ 493700 w 524446"/>
              <a:gd name="connsiteY287" fmla="*/ 39919 h 172888"/>
              <a:gd name="connsiteX288" fmla="*/ 492538 w 524446"/>
              <a:gd name="connsiteY288" fmla="*/ 40729 h 172888"/>
              <a:gd name="connsiteX289" fmla="*/ 488852 w 524446"/>
              <a:gd name="connsiteY289" fmla="*/ 41920 h 172888"/>
              <a:gd name="connsiteX290" fmla="*/ 488671 w 524446"/>
              <a:gd name="connsiteY290" fmla="*/ 42405 h 172888"/>
              <a:gd name="connsiteX291" fmla="*/ 489890 w 524446"/>
              <a:gd name="connsiteY291" fmla="*/ 44082 h 172888"/>
              <a:gd name="connsiteX292" fmla="*/ 491424 w 524446"/>
              <a:gd name="connsiteY292" fmla="*/ 43920 h 172888"/>
              <a:gd name="connsiteX293" fmla="*/ 494462 w 524446"/>
              <a:gd name="connsiteY293" fmla="*/ 42796 h 172888"/>
              <a:gd name="connsiteX294" fmla="*/ 497253 w 524446"/>
              <a:gd name="connsiteY294" fmla="*/ 41024 h 172888"/>
              <a:gd name="connsiteX295" fmla="*/ 498605 w 524446"/>
              <a:gd name="connsiteY295" fmla="*/ 41043 h 172888"/>
              <a:gd name="connsiteX296" fmla="*/ 500034 w 524446"/>
              <a:gd name="connsiteY296" fmla="*/ 41405 h 172888"/>
              <a:gd name="connsiteX297" fmla="*/ 502787 w 524446"/>
              <a:gd name="connsiteY297" fmla="*/ 42548 h 172888"/>
              <a:gd name="connsiteX298" fmla="*/ 504330 w 524446"/>
              <a:gd name="connsiteY298" fmla="*/ 43472 h 172888"/>
              <a:gd name="connsiteX299" fmla="*/ 505644 w 524446"/>
              <a:gd name="connsiteY299" fmla="*/ 44663 h 172888"/>
              <a:gd name="connsiteX300" fmla="*/ 506492 w 524446"/>
              <a:gd name="connsiteY300" fmla="*/ 47130 h 172888"/>
              <a:gd name="connsiteX301" fmla="*/ 509673 w 524446"/>
              <a:gd name="connsiteY301" fmla="*/ 48025 h 172888"/>
              <a:gd name="connsiteX302" fmla="*/ 516188 w 524446"/>
              <a:gd name="connsiteY302" fmla="*/ 51483 h 172888"/>
              <a:gd name="connsiteX303" fmla="*/ 517398 w 524446"/>
              <a:gd name="connsiteY303" fmla="*/ 51778 h 172888"/>
              <a:gd name="connsiteX304" fmla="*/ 518665 w 524446"/>
              <a:gd name="connsiteY304" fmla="*/ 51845 h 172888"/>
              <a:gd name="connsiteX305" fmla="*/ 522094 w 524446"/>
              <a:gd name="connsiteY305" fmla="*/ 51426 h 172888"/>
              <a:gd name="connsiteX306" fmla="*/ 523304 w 524446"/>
              <a:gd name="connsiteY306" fmla="*/ 51911 h 172888"/>
              <a:gd name="connsiteX307" fmla="*/ 524160 w 524446"/>
              <a:gd name="connsiteY307" fmla="*/ 53159 h 172888"/>
              <a:gd name="connsiteX308" fmla="*/ 524447 w 524446"/>
              <a:gd name="connsiteY308" fmla="*/ 54702 h 172888"/>
              <a:gd name="connsiteX309" fmla="*/ 524351 w 524446"/>
              <a:gd name="connsiteY309" fmla="*/ 56360 h 172888"/>
              <a:gd name="connsiteX310" fmla="*/ 523999 w 524446"/>
              <a:gd name="connsiteY310" fmla="*/ 57617 h 172888"/>
              <a:gd name="connsiteX311" fmla="*/ 523199 w 524446"/>
              <a:gd name="connsiteY311" fmla="*/ 58655 h 172888"/>
              <a:gd name="connsiteX312" fmla="*/ 520865 w 524446"/>
              <a:gd name="connsiteY312" fmla="*/ 60236 h 172888"/>
              <a:gd name="connsiteX313" fmla="*/ 514988 w 524446"/>
              <a:gd name="connsiteY313" fmla="*/ 62303 h 172888"/>
              <a:gd name="connsiteX314" fmla="*/ 508559 w 524446"/>
              <a:gd name="connsiteY314" fmla="*/ 63875 h 172888"/>
              <a:gd name="connsiteX315" fmla="*/ 505330 w 524446"/>
              <a:gd name="connsiteY315" fmla="*/ 63770 h 172888"/>
              <a:gd name="connsiteX316" fmla="*/ 500796 w 524446"/>
              <a:gd name="connsiteY316" fmla="*/ 62427 h 172888"/>
              <a:gd name="connsiteX317" fmla="*/ 499148 w 524446"/>
              <a:gd name="connsiteY317" fmla="*/ 62599 h 172888"/>
              <a:gd name="connsiteX318" fmla="*/ 497548 w 524446"/>
              <a:gd name="connsiteY318" fmla="*/ 63217 h 172888"/>
              <a:gd name="connsiteX319" fmla="*/ 495548 w 524446"/>
              <a:gd name="connsiteY319" fmla="*/ 67494 h 172888"/>
              <a:gd name="connsiteX320" fmla="*/ 499253 w 524446"/>
              <a:gd name="connsiteY320" fmla="*/ 71752 h 172888"/>
              <a:gd name="connsiteX321" fmla="*/ 505625 w 524446"/>
              <a:gd name="connsiteY321" fmla="*/ 76181 h 172888"/>
              <a:gd name="connsiteX322" fmla="*/ 506501 w 524446"/>
              <a:gd name="connsiteY322" fmla="*/ 77286 h 172888"/>
              <a:gd name="connsiteX323" fmla="*/ 506273 w 524446"/>
              <a:gd name="connsiteY323" fmla="*/ 78648 h 172888"/>
              <a:gd name="connsiteX324" fmla="*/ 505263 w 524446"/>
              <a:gd name="connsiteY324" fmla="*/ 79458 h 172888"/>
              <a:gd name="connsiteX325" fmla="*/ 503911 w 524446"/>
              <a:gd name="connsiteY325" fmla="*/ 79905 h 172888"/>
              <a:gd name="connsiteX326" fmla="*/ 500329 w 524446"/>
              <a:gd name="connsiteY326" fmla="*/ 80610 h 172888"/>
              <a:gd name="connsiteX327" fmla="*/ 496710 w 524446"/>
              <a:gd name="connsiteY327" fmla="*/ 81134 h 172888"/>
              <a:gd name="connsiteX328" fmla="*/ 493729 w 524446"/>
              <a:gd name="connsiteY328" fmla="*/ 81896 h 172888"/>
              <a:gd name="connsiteX329" fmla="*/ 490804 w 524446"/>
              <a:gd name="connsiteY329" fmla="*/ 82887 h 172888"/>
              <a:gd name="connsiteX330" fmla="*/ 487804 w 524446"/>
              <a:gd name="connsiteY330" fmla="*/ 82544 h 172888"/>
              <a:gd name="connsiteX331" fmla="*/ 483670 w 524446"/>
              <a:gd name="connsiteY331" fmla="*/ 80563 h 172888"/>
              <a:gd name="connsiteX332" fmla="*/ 482479 w 524446"/>
              <a:gd name="connsiteY332" fmla="*/ 80420 h 172888"/>
              <a:gd name="connsiteX333" fmla="*/ 481222 w 524446"/>
              <a:gd name="connsiteY333" fmla="*/ 81439 h 172888"/>
              <a:gd name="connsiteX334" fmla="*/ 479993 w 524446"/>
              <a:gd name="connsiteY334" fmla="*/ 84220 h 172888"/>
              <a:gd name="connsiteX335" fmla="*/ 479250 w 524446"/>
              <a:gd name="connsiteY335" fmla="*/ 84915 h 172888"/>
              <a:gd name="connsiteX336" fmla="*/ 65618 w 524446"/>
              <a:gd name="connsiteY336" fmla="*/ 29671 h 172888"/>
              <a:gd name="connsiteX337" fmla="*/ 70237 w 524446"/>
              <a:gd name="connsiteY337" fmla="*/ 30709 h 172888"/>
              <a:gd name="connsiteX338" fmla="*/ 72009 w 524446"/>
              <a:gd name="connsiteY338" fmla="*/ 31547 h 172888"/>
              <a:gd name="connsiteX339" fmla="*/ 77200 w 524446"/>
              <a:gd name="connsiteY339" fmla="*/ 39815 h 172888"/>
              <a:gd name="connsiteX340" fmla="*/ 84039 w 524446"/>
              <a:gd name="connsiteY340" fmla="*/ 45625 h 172888"/>
              <a:gd name="connsiteX341" fmla="*/ 86944 w 524446"/>
              <a:gd name="connsiteY341" fmla="*/ 47797 h 172888"/>
              <a:gd name="connsiteX342" fmla="*/ 89182 w 524446"/>
              <a:gd name="connsiteY342" fmla="*/ 48825 h 172888"/>
              <a:gd name="connsiteX343" fmla="*/ 92240 w 524446"/>
              <a:gd name="connsiteY343" fmla="*/ 51930 h 172888"/>
              <a:gd name="connsiteX344" fmla="*/ 94907 w 524446"/>
              <a:gd name="connsiteY344" fmla="*/ 55836 h 172888"/>
              <a:gd name="connsiteX345" fmla="*/ 100755 w 524446"/>
              <a:gd name="connsiteY345" fmla="*/ 66818 h 172888"/>
              <a:gd name="connsiteX346" fmla="*/ 101765 w 524446"/>
              <a:gd name="connsiteY346" fmla="*/ 71637 h 172888"/>
              <a:gd name="connsiteX347" fmla="*/ 102165 w 524446"/>
              <a:gd name="connsiteY347" fmla="*/ 78991 h 172888"/>
              <a:gd name="connsiteX348" fmla="*/ 100879 w 524446"/>
              <a:gd name="connsiteY348" fmla="*/ 90078 h 172888"/>
              <a:gd name="connsiteX349" fmla="*/ 99307 w 524446"/>
              <a:gd name="connsiteY349" fmla="*/ 95603 h 172888"/>
              <a:gd name="connsiteX350" fmla="*/ 99613 w 524446"/>
              <a:gd name="connsiteY350" fmla="*/ 98212 h 172888"/>
              <a:gd name="connsiteX351" fmla="*/ 101765 w 524446"/>
              <a:gd name="connsiteY351" fmla="*/ 102213 h 172888"/>
              <a:gd name="connsiteX352" fmla="*/ 101117 w 524446"/>
              <a:gd name="connsiteY352" fmla="*/ 105994 h 172888"/>
              <a:gd name="connsiteX353" fmla="*/ 101536 w 524446"/>
              <a:gd name="connsiteY353" fmla="*/ 109138 h 172888"/>
              <a:gd name="connsiteX354" fmla="*/ 101384 w 524446"/>
              <a:gd name="connsiteY354" fmla="*/ 117843 h 172888"/>
              <a:gd name="connsiteX355" fmla="*/ 102603 w 524446"/>
              <a:gd name="connsiteY355" fmla="*/ 120415 h 172888"/>
              <a:gd name="connsiteX356" fmla="*/ 103994 w 524446"/>
              <a:gd name="connsiteY356" fmla="*/ 122053 h 172888"/>
              <a:gd name="connsiteX357" fmla="*/ 111337 w 524446"/>
              <a:gd name="connsiteY357" fmla="*/ 127216 h 172888"/>
              <a:gd name="connsiteX358" fmla="*/ 111880 w 524446"/>
              <a:gd name="connsiteY358" fmla="*/ 129130 h 172888"/>
              <a:gd name="connsiteX359" fmla="*/ 115500 w 524446"/>
              <a:gd name="connsiteY359" fmla="*/ 135703 h 172888"/>
              <a:gd name="connsiteX360" fmla="*/ 122206 w 524446"/>
              <a:gd name="connsiteY360" fmla="*/ 150009 h 172888"/>
              <a:gd name="connsiteX361" fmla="*/ 124073 w 524446"/>
              <a:gd name="connsiteY361" fmla="*/ 156439 h 172888"/>
              <a:gd name="connsiteX362" fmla="*/ 123863 w 524446"/>
              <a:gd name="connsiteY362" fmla="*/ 158172 h 172888"/>
              <a:gd name="connsiteX363" fmla="*/ 123054 w 524446"/>
              <a:gd name="connsiteY363" fmla="*/ 158887 h 172888"/>
              <a:gd name="connsiteX364" fmla="*/ 121082 w 524446"/>
              <a:gd name="connsiteY364" fmla="*/ 159515 h 172888"/>
              <a:gd name="connsiteX365" fmla="*/ 119434 w 524446"/>
              <a:gd name="connsiteY365" fmla="*/ 158258 h 172888"/>
              <a:gd name="connsiteX366" fmla="*/ 118882 w 524446"/>
              <a:gd name="connsiteY366" fmla="*/ 157362 h 172888"/>
              <a:gd name="connsiteX367" fmla="*/ 119053 w 524446"/>
              <a:gd name="connsiteY367" fmla="*/ 156239 h 172888"/>
              <a:gd name="connsiteX368" fmla="*/ 118405 w 524446"/>
              <a:gd name="connsiteY368" fmla="*/ 155134 h 172888"/>
              <a:gd name="connsiteX369" fmla="*/ 116795 w 524446"/>
              <a:gd name="connsiteY369" fmla="*/ 153819 h 172888"/>
              <a:gd name="connsiteX370" fmla="*/ 115871 w 524446"/>
              <a:gd name="connsiteY370" fmla="*/ 152638 h 172888"/>
              <a:gd name="connsiteX371" fmla="*/ 116129 w 524446"/>
              <a:gd name="connsiteY371" fmla="*/ 154591 h 172888"/>
              <a:gd name="connsiteX372" fmla="*/ 116138 w 524446"/>
              <a:gd name="connsiteY372" fmla="*/ 157124 h 172888"/>
              <a:gd name="connsiteX373" fmla="*/ 114090 w 524446"/>
              <a:gd name="connsiteY373" fmla="*/ 157344 h 172888"/>
              <a:gd name="connsiteX374" fmla="*/ 111471 w 524446"/>
              <a:gd name="connsiteY374" fmla="*/ 156553 h 172888"/>
              <a:gd name="connsiteX375" fmla="*/ 108195 w 524446"/>
              <a:gd name="connsiteY375" fmla="*/ 157267 h 172888"/>
              <a:gd name="connsiteX376" fmla="*/ 104327 w 524446"/>
              <a:gd name="connsiteY376" fmla="*/ 160372 h 172888"/>
              <a:gd name="connsiteX377" fmla="*/ 102470 w 524446"/>
              <a:gd name="connsiteY377" fmla="*/ 160458 h 172888"/>
              <a:gd name="connsiteX378" fmla="*/ 101060 w 524446"/>
              <a:gd name="connsiteY378" fmla="*/ 157791 h 172888"/>
              <a:gd name="connsiteX379" fmla="*/ 100336 w 524446"/>
              <a:gd name="connsiteY379" fmla="*/ 155981 h 172888"/>
              <a:gd name="connsiteX380" fmla="*/ 99183 w 524446"/>
              <a:gd name="connsiteY380" fmla="*/ 154705 h 172888"/>
              <a:gd name="connsiteX381" fmla="*/ 86887 w 524446"/>
              <a:gd name="connsiteY381" fmla="*/ 148162 h 172888"/>
              <a:gd name="connsiteX382" fmla="*/ 82344 w 524446"/>
              <a:gd name="connsiteY382" fmla="*/ 146485 h 172888"/>
              <a:gd name="connsiteX383" fmla="*/ 77562 w 524446"/>
              <a:gd name="connsiteY383" fmla="*/ 141522 h 172888"/>
              <a:gd name="connsiteX384" fmla="*/ 66799 w 524446"/>
              <a:gd name="connsiteY384" fmla="*/ 136046 h 172888"/>
              <a:gd name="connsiteX385" fmla="*/ 59960 w 524446"/>
              <a:gd name="connsiteY385" fmla="*/ 130702 h 172888"/>
              <a:gd name="connsiteX386" fmla="*/ 57055 w 524446"/>
              <a:gd name="connsiteY386" fmla="*/ 127406 h 172888"/>
              <a:gd name="connsiteX387" fmla="*/ 50063 w 524446"/>
              <a:gd name="connsiteY387" fmla="*/ 124482 h 172888"/>
              <a:gd name="connsiteX388" fmla="*/ 47054 w 524446"/>
              <a:gd name="connsiteY388" fmla="*/ 121034 h 172888"/>
              <a:gd name="connsiteX389" fmla="*/ 45568 w 524446"/>
              <a:gd name="connsiteY389" fmla="*/ 120358 h 172888"/>
              <a:gd name="connsiteX390" fmla="*/ 44082 w 524446"/>
              <a:gd name="connsiteY390" fmla="*/ 119129 h 172888"/>
              <a:gd name="connsiteX391" fmla="*/ 45653 w 524446"/>
              <a:gd name="connsiteY391" fmla="*/ 115776 h 172888"/>
              <a:gd name="connsiteX392" fmla="*/ 45005 w 524446"/>
              <a:gd name="connsiteY392" fmla="*/ 112281 h 172888"/>
              <a:gd name="connsiteX393" fmla="*/ 44196 w 524446"/>
              <a:gd name="connsiteY393" fmla="*/ 109328 h 172888"/>
              <a:gd name="connsiteX394" fmla="*/ 39262 w 524446"/>
              <a:gd name="connsiteY394" fmla="*/ 103508 h 172888"/>
              <a:gd name="connsiteX395" fmla="*/ 36843 w 524446"/>
              <a:gd name="connsiteY395" fmla="*/ 99451 h 172888"/>
              <a:gd name="connsiteX396" fmla="*/ 32204 w 524446"/>
              <a:gd name="connsiteY396" fmla="*/ 95403 h 172888"/>
              <a:gd name="connsiteX397" fmla="*/ 30346 w 524446"/>
              <a:gd name="connsiteY397" fmla="*/ 93069 h 172888"/>
              <a:gd name="connsiteX398" fmla="*/ 28575 w 524446"/>
              <a:gd name="connsiteY398" fmla="*/ 90364 h 172888"/>
              <a:gd name="connsiteX399" fmla="*/ 29680 w 524446"/>
              <a:gd name="connsiteY399" fmla="*/ 89411 h 172888"/>
              <a:gd name="connsiteX400" fmla="*/ 30709 w 524446"/>
              <a:gd name="connsiteY400" fmla="*/ 88840 h 172888"/>
              <a:gd name="connsiteX401" fmla="*/ 29766 w 524446"/>
              <a:gd name="connsiteY401" fmla="*/ 86868 h 172888"/>
              <a:gd name="connsiteX402" fmla="*/ 27108 w 524446"/>
              <a:gd name="connsiteY402" fmla="*/ 83449 h 172888"/>
              <a:gd name="connsiteX403" fmla="*/ 25870 w 524446"/>
              <a:gd name="connsiteY403" fmla="*/ 79515 h 172888"/>
              <a:gd name="connsiteX404" fmla="*/ 25870 w 524446"/>
              <a:gd name="connsiteY404" fmla="*/ 72085 h 172888"/>
              <a:gd name="connsiteX405" fmla="*/ 22098 w 524446"/>
              <a:gd name="connsiteY405" fmla="*/ 61636 h 172888"/>
              <a:gd name="connsiteX406" fmla="*/ 18869 w 524446"/>
              <a:gd name="connsiteY406" fmla="*/ 47149 h 172888"/>
              <a:gd name="connsiteX407" fmla="*/ 19450 w 524446"/>
              <a:gd name="connsiteY407" fmla="*/ 42072 h 172888"/>
              <a:gd name="connsiteX408" fmla="*/ 18622 w 524446"/>
              <a:gd name="connsiteY408" fmla="*/ 36567 h 172888"/>
              <a:gd name="connsiteX409" fmla="*/ 16478 w 524446"/>
              <a:gd name="connsiteY409" fmla="*/ 31271 h 172888"/>
              <a:gd name="connsiteX410" fmla="*/ 13678 w 524446"/>
              <a:gd name="connsiteY410" fmla="*/ 27489 h 172888"/>
              <a:gd name="connsiteX411" fmla="*/ 12630 w 524446"/>
              <a:gd name="connsiteY411" fmla="*/ 24346 h 172888"/>
              <a:gd name="connsiteX412" fmla="*/ 13135 w 524446"/>
              <a:gd name="connsiteY412" fmla="*/ 23098 h 172888"/>
              <a:gd name="connsiteX413" fmla="*/ 13754 w 524446"/>
              <a:gd name="connsiteY413" fmla="*/ 19012 h 172888"/>
              <a:gd name="connsiteX414" fmla="*/ 14173 w 524446"/>
              <a:gd name="connsiteY414" fmla="*/ 18202 h 172888"/>
              <a:gd name="connsiteX415" fmla="*/ 15230 w 524446"/>
              <a:gd name="connsiteY415" fmla="*/ 17812 h 172888"/>
              <a:gd name="connsiteX416" fmla="*/ 16430 w 524446"/>
              <a:gd name="connsiteY416" fmla="*/ 17917 h 172888"/>
              <a:gd name="connsiteX417" fmla="*/ 18669 w 524446"/>
              <a:gd name="connsiteY417" fmla="*/ 21469 h 172888"/>
              <a:gd name="connsiteX418" fmla="*/ 24508 w 524446"/>
              <a:gd name="connsiteY418" fmla="*/ 23670 h 172888"/>
              <a:gd name="connsiteX419" fmla="*/ 26270 w 524446"/>
              <a:gd name="connsiteY419" fmla="*/ 24194 h 172888"/>
              <a:gd name="connsiteX420" fmla="*/ 28565 w 524446"/>
              <a:gd name="connsiteY420" fmla="*/ 23317 h 172888"/>
              <a:gd name="connsiteX421" fmla="*/ 29603 w 524446"/>
              <a:gd name="connsiteY421" fmla="*/ 23870 h 172888"/>
              <a:gd name="connsiteX422" fmla="*/ 30652 w 524446"/>
              <a:gd name="connsiteY422" fmla="*/ 24775 h 172888"/>
              <a:gd name="connsiteX423" fmla="*/ 31252 w 524446"/>
              <a:gd name="connsiteY423" fmla="*/ 27308 h 172888"/>
              <a:gd name="connsiteX424" fmla="*/ 32785 w 524446"/>
              <a:gd name="connsiteY424" fmla="*/ 29613 h 172888"/>
              <a:gd name="connsiteX425" fmla="*/ 35852 w 524446"/>
              <a:gd name="connsiteY425" fmla="*/ 29280 h 172888"/>
              <a:gd name="connsiteX426" fmla="*/ 36938 w 524446"/>
              <a:gd name="connsiteY426" fmla="*/ 29613 h 172888"/>
              <a:gd name="connsiteX427" fmla="*/ 37576 w 524446"/>
              <a:gd name="connsiteY427" fmla="*/ 29680 h 172888"/>
              <a:gd name="connsiteX428" fmla="*/ 38176 w 524446"/>
              <a:gd name="connsiteY428" fmla="*/ 31718 h 172888"/>
              <a:gd name="connsiteX429" fmla="*/ 38452 w 524446"/>
              <a:gd name="connsiteY429" fmla="*/ 35262 h 172888"/>
              <a:gd name="connsiteX430" fmla="*/ 38167 w 524446"/>
              <a:gd name="connsiteY430" fmla="*/ 37319 h 172888"/>
              <a:gd name="connsiteX431" fmla="*/ 35957 w 524446"/>
              <a:gd name="connsiteY431" fmla="*/ 40262 h 172888"/>
              <a:gd name="connsiteX432" fmla="*/ 35662 w 524446"/>
              <a:gd name="connsiteY432" fmla="*/ 42263 h 172888"/>
              <a:gd name="connsiteX433" fmla="*/ 36823 w 524446"/>
              <a:gd name="connsiteY433" fmla="*/ 43501 h 172888"/>
              <a:gd name="connsiteX434" fmla="*/ 38328 w 524446"/>
              <a:gd name="connsiteY434" fmla="*/ 44825 h 172888"/>
              <a:gd name="connsiteX435" fmla="*/ 39195 w 524446"/>
              <a:gd name="connsiteY435" fmla="*/ 45844 h 172888"/>
              <a:gd name="connsiteX436" fmla="*/ 40100 w 524446"/>
              <a:gd name="connsiteY436" fmla="*/ 45673 h 172888"/>
              <a:gd name="connsiteX437" fmla="*/ 41243 w 524446"/>
              <a:gd name="connsiteY437" fmla="*/ 44987 h 172888"/>
              <a:gd name="connsiteX438" fmla="*/ 42291 w 524446"/>
              <a:gd name="connsiteY438" fmla="*/ 43253 h 172888"/>
              <a:gd name="connsiteX439" fmla="*/ 43015 w 524446"/>
              <a:gd name="connsiteY439" fmla="*/ 41767 h 172888"/>
              <a:gd name="connsiteX440" fmla="*/ 46949 w 524446"/>
              <a:gd name="connsiteY440" fmla="*/ 40110 h 172888"/>
              <a:gd name="connsiteX441" fmla="*/ 51016 w 524446"/>
              <a:gd name="connsiteY441" fmla="*/ 38615 h 172888"/>
              <a:gd name="connsiteX442" fmla="*/ 51568 w 524446"/>
              <a:gd name="connsiteY442" fmla="*/ 38767 h 172888"/>
              <a:gd name="connsiteX443" fmla="*/ 52225 w 524446"/>
              <a:gd name="connsiteY443" fmla="*/ 39424 h 172888"/>
              <a:gd name="connsiteX444" fmla="*/ 53521 w 524446"/>
              <a:gd name="connsiteY444" fmla="*/ 41596 h 172888"/>
              <a:gd name="connsiteX445" fmla="*/ 54283 w 524446"/>
              <a:gd name="connsiteY445" fmla="*/ 42053 h 172888"/>
              <a:gd name="connsiteX446" fmla="*/ 55378 w 524446"/>
              <a:gd name="connsiteY446" fmla="*/ 42272 h 172888"/>
              <a:gd name="connsiteX447" fmla="*/ 57283 w 524446"/>
              <a:gd name="connsiteY447" fmla="*/ 42043 h 172888"/>
              <a:gd name="connsiteX448" fmla="*/ 59493 w 524446"/>
              <a:gd name="connsiteY448" fmla="*/ 40815 h 172888"/>
              <a:gd name="connsiteX449" fmla="*/ 60655 w 524446"/>
              <a:gd name="connsiteY449" fmla="*/ 38519 h 172888"/>
              <a:gd name="connsiteX450" fmla="*/ 61170 w 524446"/>
              <a:gd name="connsiteY450" fmla="*/ 36709 h 172888"/>
              <a:gd name="connsiteX451" fmla="*/ 64351 w 524446"/>
              <a:gd name="connsiteY451" fmla="*/ 33576 h 172888"/>
              <a:gd name="connsiteX452" fmla="*/ 64703 w 524446"/>
              <a:gd name="connsiteY452" fmla="*/ 31223 h 172888"/>
              <a:gd name="connsiteX453" fmla="*/ 65618 w 524446"/>
              <a:gd name="connsiteY453" fmla="*/ 29671 h 172888"/>
              <a:gd name="connsiteX454" fmla="*/ 5391 w 524446"/>
              <a:gd name="connsiteY454" fmla="*/ 23698 h 172888"/>
              <a:gd name="connsiteX455" fmla="*/ 7277 w 524446"/>
              <a:gd name="connsiteY455" fmla="*/ 26565 h 172888"/>
              <a:gd name="connsiteX456" fmla="*/ 6334 w 524446"/>
              <a:gd name="connsiteY456" fmla="*/ 27842 h 172888"/>
              <a:gd name="connsiteX457" fmla="*/ 5858 w 524446"/>
              <a:gd name="connsiteY457" fmla="*/ 28213 h 172888"/>
              <a:gd name="connsiteX458" fmla="*/ 4724 w 524446"/>
              <a:gd name="connsiteY458" fmla="*/ 27794 h 172888"/>
              <a:gd name="connsiteX459" fmla="*/ 3639 w 524446"/>
              <a:gd name="connsiteY459" fmla="*/ 28890 h 172888"/>
              <a:gd name="connsiteX460" fmla="*/ 2600 w 524446"/>
              <a:gd name="connsiteY460" fmla="*/ 29108 h 172888"/>
              <a:gd name="connsiteX461" fmla="*/ 1562 w 524446"/>
              <a:gd name="connsiteY461" fmla="*/ 27127 h 172888"/>
              <a:gd name="connsiteX462" fmla="*/ 276 w 524446"/>
              <a:gd name="connsiteY462" fmla="*/ 26337 h 172888"/>
              <a:gd name="connsiteX463" fmla="*/ 0 w 524446"/>
              <a:gd name="connsiteY463" fmla="*/ 24965 h 172888"/>
              <a:gd name="connsiteX464" fmla="*/ 1724 w 524446"/>
              <a:gd name="connsiteY464" fmla="*/ 24727 h 172888"/>
              <a:gd name="connsiteX465" fmla="*/ 2753 w 524446"/>
              <a:gd name="connsiteY465" fmla="*/ 25203 h 172888"/>
              <a:gd name="connsiteX466" fmla="*/ 4686 w 524446"/>
              <a:gd name="connsiteY466" fmla="*/ 24251 h 172888"/>
              <a:gd name="connsiteX467" fmla="*/ 5391 w 524446"/>
              <a:gd name="connsiteY467" fmla="*/ 23698 h 172888"/>
              <a:gd name="connsiteX468" fmla="*/ 17173 w 524446"/>
              <a:gd name="connsiteY468" fmla="*/ 54959 h 172888"/>
              <a:gd name="connsiteX469" fmla="*/ 16507 w 524446"/>
              <a:gd name="connsiteY469" fmla="*/ 55702 h 172888"/>
              <a:gd name="connsiteX470" fmla="*/ 14564 w 524446"/>
              <a:gd name="connsiteY470" fmla="*/ 55274 h 172888"/>
              <a:gd name="connsiteX471" fmla="*/ 14907 w 524446"/>
              <a:gd name="connsiteY471" fmla="*/ 50902 h 172888"/>
              <a:gd name="connsiteX472" fmla="*/ 16011 w 524446"/>
              <a:gd name="connsiteY472" fmla="*/ 50340 h 172888"/>
              <a:gd name="connsiteX473" fmla="*/ 17745 w 524446"/>
              <a:gd name="connsiteY473" fmla="*/ 51130 h 172888"/>
              <a:gd name="connsiteX474" fmla="*/ 18507 w 524446"/>
              <a:gd name="connsiteY474" fmla="*/ 51873 h 172888"/>
              <a:gd name="connsiteX475" fmla="*/ 17173 w 524446"/>
              <a:gd name="connsiteY475" fmla="*/ 54959 h 172888"/>
              <a:gd name="connsiteX476" fmla="*/ 487537 w 524446"/>
              <a:gd name="connsiteY476" fmla="*/ 84496 h 172888"/>
              <a:gd name="connsiteX477" fmla="*/ 483813 w 524446"/>
              <a:gd name="connsiteY477" fmla="*/ 85011 h 172888"/>
              <a:gd name="connsiteX478" fmla="*/ 481232 w 524446"/>
              <a:gd name="connsiteY478" fmla="*/ 84954 h 172888"/>
              <a:gd name="connsiteX479" fmla="*/ 481708 w 524446"/>
              <a:gd name="connsiteY479" fmla="*/ 84020 h 172888"/>
              <a:gd name="connsiteX480" fmla="*/ 481584 w 524446"/>
              <a:gd name="connsiteY480" fmla="*/ 82791 h 172888"/>
              <a:gd name="connsiteX481" fmla="*/ 482812 w 524446"/>
              <a:gd name="connsiteY481" fmla="*/ 82468 h 172888"/>
              <a:gd name="connsiteX482" fmla="*/ 484232 w 524446"/>
              <a:gd name="connsiteY482" fmla="*/ 82734 h 172888"/>
              <a:gd name="connsiteX483" fmla="*/ 487537 w 524446"/>
              <a:gd name="connsiteY483" fmla="*/ 84496 h 172888"/>
              <a:gd name="connsiteX484" fmla="*/ 44701 w 524446"/>
              <a:gd name="connsiteY484" fmla="*/ 116357 h 172888"/>
              <a:gd name="connsiteX485" fmla="*/ 43348 w 524446"/>
              <a:gd name="connsiteY485" fmla="*/ 116843 h 172888"/>
              <a:gd name="connsiteX486" fmla="*/ 43272 w 524446"/>
              <a:gd name="connsiteY486" fmla="*/ 116148 h 172888"/>
              <a:gd name="connsiteX487" fmla="*/ 43510 w 524446"/>
              <a:gd name="connsiteY487" fmla="*/ 115176 h 172888"/>
              <a:gd name="connsiteX488" fmla="*/ 44501 w 524446"/>
              <a:gd name="connsiteY488" fmla="*/ 114252 h 172888"/>
              <a:gd name="connsiteX489" fmla="*/ 44958 w 524446"/>
              <a:gd name="connsiteY489" fmla="*/ 114776 h 172888"/>
              <a:gd name="connsiteX490" fmla="*/ 44701 w 524446"/>
              <a:gd name="connsiteY490" fmla="*/ 116357 h 172888"/>
              <a:gd name="connsiteX491" fmla="*/ 122301 w 524446"/>
              <a:gd name="connsiteY491" fmla="*/ 123187 h 172888"/>
              <a:gd name="connsiteX492" fmla="*/ 121005 w 524446"/>
              <a:gd name="connsiteY492" fmla="*/ 123463 h 172888"/>
              <a:gd name="connsiteX493" fmla="*/ 120301 w 524446"/>
              <a:gd name="connsiteY493" fmla="*/ 123282 h 172888"/>
              <a:gd name="connsiteX494" fmla="*/ 119825 w 524446"/>
              <a:gd name="connsiteY494" fmla="*/ 122244 h 172888"/>
              <a:gd name="connsiteX495" fmla="*/ 120910 w 524446"/>
              <a:gd name="connsiteY495" fmla="*/ 119863 h 172888"/>
              <a:gd name="connsiteX496" fmla="*/ 121310 w 524446"/>
              <a:gd name="connsiteY496" fmla="*/ 119463 h 172888"/>
              <a:gd name="connsiteX497" fmla="*/ 122339 w 524446"/>
              <a:gd name="connsiteY497" fmla="*/ 122053 h 172888"/>
              <a:gd name="connsiteX498" fmla="*/ 122301 w 524446"/>
              <a:gd name="connsiteY498" fmla="*/ 123187 h 172888"/>
              <a:gd name="connsiteX499" fmla="*/ 313915 w 524446"/>
              <a:gd name="connsiteY499" fmla="*/ 131597 h 172888"/>
              <a:gd name="connsiteX500" fmla="*/ 313096 w 524446"/>
              <a:gd name="connsiteY500" fmla="*/ 131950 h 172888"/>
              <a:gd name="connsiteX501" fmla="*/ 311829 w 524446"/>
              <a:gd name="connsiteY501" fmla="*/ 131007 h 172888"/>
              <a:gd name="connsiteX502" fmla="*/ 311534 w 524446"/>
              <a:gd name="connsiteY502" fmla="*/ 122939 h 172888"/>
              <a:gd name="connsiteX503" fmla="*/ 312420 w 524446"/>
              <a:gd name="connsiteY503" fmla="*/ 122215 h 172888"/>
              <a:gd name="connsiteX504" fmla="*/ 313001 w 524446"/>
              <a:gd name="connsiteY504" fmla="*/ 122320 h 172888"/>
              <a:gd name="connsiteX505" fmla="*/ 313620 w 524446"/>
              <a:gd name="connsiteY505" fmla="*/ 123787 h 172888"/>
              <a:gd name="connsiteX506" fmla="*/ 313563 w 524446"/>
              <a:gd name="connsiteY506" fmla="*/ 127321 h 172888"/>
              <a:gd name="connsiteX507" fmla="*/ 313677 w 524446"/>
              <a:gd name="connsiteY507" fmla="*/ 130445 h 172888"/>
              <a:gd name="connsiteX508" fmla="*/ 313915 w 524446"/>
              <a:gd name="connsiteY508" fmla="*/ 131597 h 172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</a:cxnLst>
            <a:rect l="l" t="t" r="r" b="b"/>
            <a:pathLst>
              <a:path w="524446" h="172888">
                <a:moveTo>
                  <a:pt x="467677" y="4915"/>
                </a:moveTo>
                <a:lnTo>
                  <a:pt x="466049" y="6325"/>
                </a:lnTo>
                <a:lnTo>
                  <a:pt x="465496" y="4620"/>
                </a:lnTo>
                <a:lnTo>
                  <a:pt x="465611" y="2429"/>
                </a:lnTo>
                <a:lnTo>
                  <a:pt x="467811" y="391"/>
                </a:lnTo>
                <a:lnTo>
                  <a:pt x="470945" y="0"/>
                </a:lnTo>
                <a:lnTo>
                  <a:pt x="471392" y="1629"/>
                </a:lnTo>
                <a:lnTo>
                  <a:pt x="471021" y="3496"/>
                </a:lnTo>
                <a:lnTo>
                  <a:pt x="470287" y="4458"/>
                </a:lnTo>
                <a:lnTo>
                  <a:pt x="467677" y="4915"/>
                </a:lnTo>
                <a:close/>
                <a:moveTo>
                  <a:pt x="479250" y="84915"/>
                </a:moveTo>
                <a:lnTo>
                  <a:pt x="478260" y="84896"/>
                </a:lnTo>
                <a:lnTo>
                  <a:pt x="475955" y="84325"/>
                </a:lnTo>
                <a:lnTo>
                  <a:pt x="471325" y="81496"/>
                </a:lnTo>
                <a:lnTo>
                  <a:pt x="466591" y="80496"/>
                </a:lnTo>
                <a:lnTo>
                  <a:pt x="459714" y="80410"/>
                </a:lnTo>
                <a:lnTo>
                  <a:pt x="455829" y="80010"/>
                </a:lnTo>
                <a:lnTo>
                  <a:pt x="454247" y="80429"/>
                </a:lnTo>
                <a:lnTo>
                  <a:pt x="452914" y="80448"/>
                </a:lnTo>
                <a:lnTo>
                  <a:pt x="451951" y="79877"/>
                </a:lnTo>
                <a:lnTo>
                  <a:pt x="450932" y="79591"/>
                </a:lnTo>
                <a:lnTo>
                  <a:pt x="448246" y="81258"/>
                </a:lnTo>
                <a:lnTo>
                  <a:pt x="446999" y="80753"/>
                </a:lnTo>
                <a:lnTo>
                  <a:pt x="445732" y="80048"/>
                </a:lnTo>
                <a:lnTo>
                  <a:pt x="443484" y="79820"/>
                </a:lnTo>
                <a:lnTo>
                  <a:pt x="440760" y="80020"/>
                </a:lnTo>
                <a:lnTo>
                  <a:pt x="437750" y="81734"/>
                </a:lnTo>
                <a:lnTo>
                  <a:pt x="434397" y="80191"/>
                </a:lnTo>
                <a:lnTo>
                  <a:pt x="433444" y="80210"/>
                </a:lnTo>
                <a:lnTo>
                  <a:pt x="432806" y="80610"/>
                </a:lnTo>
                <a:lnTo>
                  <a:pt x="431359" y="82725"/>
                </a:lnTo>
                <a:lnTo>
                  <a:pt x="428587" y="84334"/>
                </a:lnTo>
                <a:lnTo>
                  <a:pt x="427215" y="87297"/>
                </a:lnTo>
                <a:lnTo>
                  <a:pt x="426368" y="90135"/>
                </a:lnTo>
                <a:lnTo>
                  <a:pt x="425634" y="91116"/>
                </a:lnTo>
                <a:lnTo>
                  <a:pt x="425434" y="96593"/>
                </a:lnTo>
                <a:lnTo>
                  <a:pt x="424996" y="99241"/>
                </a:lnTo>
                <a:lnTo>
                  <a:pt x="425691" y="102737"/>
                </a:lnTo>
                <a:lnTo>
                  <a:pt x="425568" y="104242"/>
                </a:lnTo>
                <a:lnTo>
                  <a:pt x="424339" y="106480"/>
                </a:lnTo>
                <a:lnTo>
                  <a:pt x="424177" y="106994"/>
                </a:lnTo>
                <a:lnTo>
                  <a:pt x="423529" y="110547"/>
                </a:lnTo>
                <a:lnTo>
                  <a:pt x="423776" y="111500"/>
                </a:lnTo>
                <a:lnTo>
                  <a:pt x="423615" y="112690"/>
                </a:lnTo>
                <a:lnTo>
                  <a:pt x="422577" y="115186"/>
                </a:lnTo>
                <a:lnTo>
                  <a:pt x="420700" y="115872"/>
                </a:lnTo>
                <a:lnTo>
                  <a:pt x="418729" y="116262"/>
                </a:lnTo>
                <a:lnTo>
                  <a:pt x="417033" y="115414"/>
                </a:lnTo>
                <a:lnTo>
                  <a:pt x="415509" y="116786"/>
                </a:lnTo>
                <a:lnTo>
                  <a:pt x="413575" y="118901"/>
                </a:lnTo>
                <a:lnTo>
                  <a:pt x="412737" y="120329"/>
                </a:lnTo>
                <a:lnTo>
                  <a:pt x="412747" y="121653"/>
                </a:lnTo>
                <a:lnTo>
                  <a:pt x="412947" y="122539"/>
                </a:lnTo>
                <a:lnTo>
                  <a:pt x="412547" y="123454"/>
                </a:lnTo>
                <a:lnTo>
                  <a:pt x="412499" y="124425"/>
                </a:lnTo>
                <a:lnTo>
                  <a:pt x="412595" y="125825"/>
                </a:lnTo>
                <a:lnTo>
                  <a:pt x="413909" y="126406"/>
                </a:lnTo>
                <a:lnTo>
                  <a:pt x="415280" y="127616"/>
                </a:lnTo>
                <a:lnTo>
                  <a:pt x="415233" y="128778"/>
                </a:lnTo>
                <a:lnTo>
                  <a:pt x="414481" y="129578"/>
                </a:lnTo>
                <a:lnTo>
                  <a:pt x="412756" y="130816"/>
                </a:lnTo>
                <a:lnTo>
                  <a:pt x="409613" y="133350"/>
                </a:lnTo>
                <a:lnTo>
                  <a:pt x="406070" y="135512"/>
                </a:lnTo>
                <a:lnTo>
                  <a:pt x="404726" y="136017"/>
                </a:lnTo>
                <a:lnTo>
                  <a:pt x="404241" y="137017"/>
                </a:lnTo>
                <a:lnTo>
                  <a:pt x="403993" y="138360"/>
                </a:lnTo>
                <a:lnTo>
                  <a:pt x="404774" y="141304"/>
                </a:lnTo>
                <a:lnTo>
                  <a:pt x="405517" y="142170"/>
                </a:lnTo>
                <a:lnTo>
                  <a:pt x="405908" y="143199"/>
                </a:lnTo>
                <a:lnTo>
                  <a:pt x="405432" y="144428"/>
                </a:lnTo>
                <a:lnTo>
                  <a:pt x="405089" y="145485"/>
                </a:lnTo>
                <a:lnTo>
                  <a:pt x="403784" y="146152"/>
                </a:lnTo>
                <a:lnTo>
                  <a:pt x="402507" y="146638"/>
                </a:lnTo>
                <a:lnTo>
                  <a:pt x="402041" y="147476"/>
                </a:lnTo>
                <a:lnTo>
                  <a:pt x="401374" y="151000"/>
                </a:lnTo>
                <a:lnTo>
                  <a:pt x="400602" y="152838"/>
                </a:lnTo>
                <a:lnTo>
                  <a:pt x="398869" y="155572"/>
                </a:lnTo>
                <a:lnTo>
                  <a:pt x="398288" y="156820"/>
                </a:lnTo>
                <a:lnTo>
                  <a:pt x="397393" y="157220"/>
                </a:lnTo>
                <a:lnTo>
                  <a:pt x="394040" y="155943"/>
                </a:lnTo>
                <a:lnTo>
                  <a:pt x="391040" y="156715"/>
                </a:lnTo>
                <a:lnTo>
                  <a:pt x="387058" y="157210"/>
                </a:lnTo>
                <a:lnTo>
                  <a:pt x="383686" y="157134"/>
                </a:lnTo>
                <a:lnTo>
                  <a:pt x="381085" y="157696"/>
                </a:lnTo>
                <a:lnTo>
                  <a:pt x="379295" y="159134"/>
                </a:lnTo>
                <a:lnTo>
                  <a:pt x="377294" y="160954"/>
                </a:lnTo>
                <a:lnTo>
                  <a:pt x="375190" y="162306"/>
                </a:lnTo>
                <a:lnTo>
                  <a:pt x="373599" y="162963"/>
                </a:lnTo>
                <a:lnTo>
                  <a:pt x="370684" y="161039"/>
                </a:lnTo>
                <a:lnTo>
                  <a:pt x="369208" y="161211"/>
                </a:lnTo>
                <a:lnTo>
                  <a:pt x="366560" y="160544"/>
                </a:lnTo>
                <a:lnTo>
                  <a:pt x="360340" y="158391"/>
                </a:lnTo>
                <a:lnTo>
                  <a:pt x="358807" y="157763"/>
                </a:lnTo>
                <a:lnTo>
                  <a:pt x="357149" y="157705"/>
                </a:lnTo>
                <a:lnTo>
                  <a:pt x="356654" y="157086"/>
                </a:lnTo>
                <a:lnTo>
                  <a:pt x="356911" y="156048"/>
                </a:lnTo>
                <a:lnTo>
                  <a:pt x="356654" y="154677"/>
                </a:lnTo>
                <a:lnTo>
                  <a:pt x="355445" y="154162"/>
                </a:lnTo>
                <a:lnTo>
                  <a:pt x="342957" y="154372"/>
                </a:lnTo>
                <a:lnTo>
                  <a:pt x="339357" y="155553"/>
                </a:lnTo>
                <a:lnTo>
                  <a:pt x="336928" y="156486"/>
                </a:lnTo>
                <a:lnTo>
                  <a:pt x="335194" y="157563"/>
                </a:lnTo>
                <a:lnTo>
                  <a:pt x="334699" y="160239"/>
                </a:lnTo>
                <a:lnTo>
                  <a:pt x="333660" y="162754"/>
                </a:lnTo>
                <a:lnTo>
                  <a:pt x="332318" y="165421"/>
                </a:lnTo>
                <a:lnTo>
                  <a:pt x="328165" y="166221"/>
                </a:lnTo>
                <a:lnTo>
                  <a:pt x="325117" y="168916"/>
                </a:lnTo>
                <a:lnTo>
                  <a:pt x="324069" y="169240"/>
                </a:lnTo>
                <a:lnTo>
                  <a:pt x="321973" y="168850"/>
                </a:lnTo>
                <a:lnTo>
                  <a:pt x="319726" y="168631"/>
                </a:lnTo>
                <a:lnTo>
                  <a:pt x="318106" y="169383"/>
                </a:lnTo>
                <a:lnTo>
                  <a:pt x="316402" y="169345"/>
                </a:lnTo>
                <a:lnTo>
                  <a:pt x="311153" y="168088"/>
                </a:lnTo>
                <a:lnTo>
                  <a:pt x="306191" y="167888"/>
                </a:lnTo>
                <a:lnTo>
                  <a:pt x="303381" y="168526"/>
                </a:lnTo>
                <a:lnTo>
                  <a:pt x="301828" y="168764"/>
                </a:lnTo>
                <a:lnTo>
                  <a:pt x="293189" y="172460"/>
                </a:lnTo>
                <a:lnTo>
                  <a:pt x="290265" y="172888"/>
                </a:lnTo>
                <a:lnTo>
                  <a:pt x="289084" y="172355"/>
                </a:lnTo>
                <a:lnTo>
                  <a:pt x="287417" y="170840"/>
                </a:lnTo>
                <a:lnTo>
                  <a:pt x="285179" y="169326"/>
                </a:lnTo>
                <a:lnTo>
                  <a:pt x="279816" y="164173"/>
                </a:lnTo>
                <a:lnTo>
                  <a:pt x="277835" y="162963"/>
                </a:lnTo>
                <a:lnTo>
                  <a:pt x="276520" y="161725"/>
                </a:lnTo>
                <a:lnTo>
                  <a:pt x="275272" y="160249"/>
                </a:lnTo>
                <a:lnTo>
                  <a:pt x="273491" y="158658"/>
                </a:lnTo>
                <a:lnTo>
                  <a:pt x="271872" y="157563"/>
                </a:lnTo>
                <a:lnTo>
                  <a:pt x="269681" y="155334"/>
                </a:lnTo>
                <a:lnTo>
                  <a:pt x="267500" y="152895"/>
                </a:lnTo>
                <a:lnTo>
                  <a:pt x="267005" y="148600"/>
                </a:lnTo>
                <a:lnTo>
                  <a:pt x="265271" y="147809"/>
                </a:lnTo>
                <a:lnTo>
                  <a:pt x="264680" y="146685"/>
                </a:lnTo>
                <a:lnTo>
                  <a:pt x="264414" y="145418"/>
                </a:lnTo>
                <a:lnTo>
                  <a:pt x="266824" y="141932"/>
                </a:lnTo>
                <a:lnTo>
                  <a:pt x="268577" y="145618"/>
                </a:lnTo>
                <a:lnTo>
                  <a:pt x="269243" y="146437"/>
                </a:lnTo>
                <a:lnTo>
                  <a:pt x="273129" y="148923"/>
                </a:lnTo>
                <a:lnTo>
                  <a:pt x="276330" y="150162"/>
                </a:lnTo>
                <a:lnTo>
                  <a:pt x="279787" y="150666"/>
                </a:lnTo>
                <a:lnTo>
                  <a:pt x="283312" y="150771"/>
                </a:lnTo>
                <a:lnTo>
                  <a:pt x="284702" y="150600"/>
                </a:lnTo>
                <a:lnTo>
                  <a:pt x="286074" y="150105"/>
                </a:lnTo>
                <a:lnTo>
                  <a:pt x="287417" y="150638"/>
                </a:lnTo>
                <a:lnTo>
                  <a:pt x="294780" y="154667"/>
                </a:lnTo>
                <a:lnTo>
                  <a:pt x="297637" y="155391"/>
                </a:lnTo>
                <a:lnTo>
                  <a:pt x="300657" y="155086"/>
                </a:lnTo>
                <a:lnTo>
                  <a:pt x="301857" y="155486"/>
                </a:lnTo>
                <a:lnTo>
                  <a:pt x="306095" y="158582"/>
                </a:lnTo>
                <a:lnTo>
                  <a:pt x="307343" y="158953"/>
                </a:lnTo>
                <a:lnTo>
                  <a:pt x="309429" y="158715"/>
                </a:lnTo>
                <a:lnTo>
                  <a:pt x="306771" y="157306"/>
                </a:lnTo>
                <a:lnTo>
                  <a:pt x="305019" y="156305"/>
                </a:lnTo>
                <a:lnTo>
                  <a:pt x="304229" y="154419"/>
                </a:lnTo>
                <a:lnTo>
                  <a:pt x="304714" y="152410"/>
                </a:lnTo>
                <a:lnTo>
                  <a:pt x="306410" y="151067"/>
                </a:lnTo>
                <a:lnTo>
                  <a:pt x="307591" y="149609"/>
                </a:lnTo>
                <a:lnTo>
                  <a:pt x="308010" y="145266"/>
                </a:lnTo>
                <a:lnTo>
                  <a:pt x="308763" y="143066"/>
                </a:lnTo>
                <a:lnTo>
                  <a:pt x="310172" y="140979"/>
                </a:lnTo>
                <a:lnTo>
                  <a:pt x="310639" y="138960"/>
                </a:lnTo>
                <a:lnTo>
                  <a:pt x="309048" y="137417"/>
                </a:lnTo>
                <a:lnTo>
                  <a:pt x="308696" y="134769"/>
                </a:lnTo>
                <a:lnTo>
                  <a:pt x="309039" y="132579"/>
                </a:lnTo>
                <a:lnTo>
                  <a:pt x="309943" y="131083"/>
                </a:lnTo>
                <a:lnTo>
                  <a:pt x="311372" y="132074"/>
                </a:lnTo>
                <a:lnTo>
                  <a:pt x="312858" y="132988"/>
                </a:lnTo>
                <a:lnTo>
                  <a:pt x="314315" y="132893"/>
                </a:lnTo>
                <a:lnTo>
                  <a:pt x="315325" y="132531"/>
                </a:lnTo>
                <a:lnTo>
                  <a:pt x="315506" y="131398"/>
                </a:lnTo>
                <a:lnTo>
                  <a:pt x="315239" y="129426"/>
                </a:lnTo>
                <a:lnTo>
                  <a:pt x="315316" y="125806"/>
                </a:lnTo>
                <a:lnTo>
                  <a:pt x="317163" y="122911"/>
                </a:lnTo>
                <a:lnTo>
                  <a:pt x="320126" y="120920"/>
                </a:lnTo>
                <a:lnTo>
                  <a:pt x="322916" y="119967"/>
                </a:lnTo>
                <a:lnTo>
                  <a:pt x="333375" y="118348"/>
                </a:lnTo>
                <a:lnTo>
                  <a:pt x="349910" y="114205"/>
                </a:lnTo>
                <a:lnTo>
                  <a:pt x="354806" y="112605"/>
                </a:lnTo>
                <a:lnTo>
                  <a:pt x="356606" y="111776"/>
                </a:lnTo>
                <a:lnTo>
                  <a:pt x="358121" y="110623"/>
                </a:lnTo>
                <a:lnTo>
                  <a:pt x="360683" y="106947"/>
                </a:lnTo>
                <a:lnTo>
                  <a:pt x="365493" y="101146"/>
                </a:lnTo>
                <a:lnTo>
                  <a:pt x="368865" y="96384"/>
                </a:lnTo>
                <a:lnTo>
                  <a:pt x="375971" y="89440"/>
                </a:lnTo>
                <a:lnTo>
                  <a:pt x="381638" y="83001"/>
                </a:lnTo>
                <a:lnTo>
                  <a:pt x="382400" y="81791"/>
                </a:lnTo>
                <a:lnTo>
                  <a:pt x="383343" y="78277"/>
                </a:lnTo>
                <a:lnTo>
                  <a:pt x="383419" y="76619"/>
                </a:lnTo>
                <a:lnTo>
                  <a:pt x="383248" y="74943"/>
                </a:lnTo>
                <a:lnTo>
                  <a:pt x="384000" y="74162"/>
                </a:lnTo>
                <a:lnTo>
                  <a:pt x="385105" y="73695"/>
                </a:lnTo>
                <a:lnTo>
                  <a:pt x="385372" y="73695"/>
                </a:lnTo>
                <a:lnTo>
                  <a:pt x="386210" y="74428"/>
                </a:lnTo>
                <a:lnTo>
                  <a:pt x="388182" y="75448"/>
                </a:lnTo>
                <a:lnTo>
                  <a:pt x="389649" y="76762"/>
                </a:lnTo>
                <a:lnTo>
                  <a:pt x="390639" y="78457"/>
                </a:lnTo>
                <a:lnTo>
                  <a:pt x="391344" y="80039"/>
                </a:lnTo>
                <a:lnTo>
                  <a:pt x="391401" y="81391"/>
                </a:lnTo>
                <a:lnTo>
                  <a:pt x="392296" y="82496"/>
                </a:lnTo>
                <a:lnTo>
                  <a:pt x="394801" y="82687"/>
                </a:lnTo>
                <a:lnTo>
                  <a:pt x="395611" y="84077"/>
                </a:lnTo>
                <a:lnTo>
                  <a:pt x="397354" y="86468"/>
                </a:lnTo>
                <a:lnTo>
                  <a:pt x="398955" y="88192"/>
                </a:lnTo>
                <a:lnTo>
                  <a:pt x="399935" y="88859"/>
                </a:lnTo>
                <a:lnTo>
                  <a:pt x="401155" y="88497"/>
                </a:lnTo>
                <a:lnTo>
                  <a:pt x="403050" y="86925"/>
                </a:lnTo>
                <a:lnTo>
                  <a:pt x="404422" y="85001"/>
                </a:lnTo>
                <a:lnTo>
                  <a:pt x="405346" y="82401"/>
                </a:lnTo>
                <a:lnTo>
                  <a:pt x="404622" y="82020"/>
                </a:lnTo>
                <a:lnTo>
                  <a:pt x="405898" y="80058"/>
                </a:lnTo>
                <a:lnTo>
                  <a:pt x="406136" y="79029"/>
                </a:lnTo>
                <a:lnTo>
                  <a:pt x="405546" y="78086"/>
                </a:lnTo>
                <a:lnTo>
                  <a:pt x="404793" y="77143"/>
                </a:lnTo>
                <a:lnTo>
                  <a:pt x="404508" y="74771"/>
                </a:lnTo>
                <a:lnTo>
                  <a:pt x="403983" y="71752"/>
                </a:lnTo>
                <a:lnTo>
                  <a:pt x="403631" y="70380"/>
                </a:lnTo>
                <a:lnTo>
                  <a:pt x="404632" y="69399"/>
                </a:lnTo>
                <a:lnTo>
                  <a:pt x="406784" y="68151"/>
                </a:lnTo>
                <a:lnTo>
                  <a:pt x="408937" y="66704"/>
                </a:lnTo>
                <a:lnTo>
                  <a:pt x="411118" y="65542"/>
                </a:lnTo>
                <a:lnTo>
                  <a:pt x="411175" y="67637"/>
                </a:lnTo>
                <a:lnTo>
                  <a:pt x="411118" y="71095"/>
                </a:lnTo>
                <a:lnTo>
                  <a:pt x="411775" y="73990"/>
                </a:lnTo>
                <a:lnTo>
                  <a:pt x="413261" y="79115"/>
                </a:lnTo>
                <a:lnTo>
                  <a:pt x="414957" y="79810"/>
                </a:lnTo>
                <a:lnTo>
                  <a:pt x="416995" y="80267"/>
                </a:lnTo>
                <a:lnTo>
                  <a:pt x="418176" y="80124"/>
                </a:lnTo>
                <a:lnTo>
                  <a:pt x="418938" y="79781"/>
                </a:lnTo>
                <a:lnTo>
                  <a:pt x="419138" y="79372"/>
                </a:lnTo>
                <a:lnTo>
                  <a:pt x="417871" y="77362"/>
                </a:lnTo>
                <a:lnTo>
                  <a:pt x="417538" y="72628"/>
                </a:lnTo>
                <a:lnTo>
                  <a:pt x="416500" y="69523"/>
                </a:lnTo>
                <a:lnTo>
                  <a:pt x="414909" y="66427"/>
                </a:lnTo>
                <a:lnTo>
                  <a:pt x="414157" y="65551"/>
                </a:lnTo>
                <a:lnTo>
                  <a:pt x="420434" y="64675"/>
                </a:lnTo>
                <a:lnTo>
                  <a:pt x="421834" y="63703"/>
                </a:lnTo>
                <a:lnTo>
                  <a:pt x="424301" y="61579"/>
                </a:lnTo>
                <a:lnTo>
                  <a:pt x="425234" y="60388"/>
                </a:lnTo>
                <a:lnTo>
                  <a:pt x="425968" y="57703"/>
                </a:lnTo>
                <a:lnTo>
                  <a:pt x="422891" y="56112"/>
                </a:lnTo>
                <a:lnTo>
                  <a:pt x="421681" y="54073"/>
                </a:lnTo>
                <a:lnTo>
                  <a:pt x="421605" y="51873"/>
                </a:lnTo>
                <a:lnTo>
                  <a:pt x="425282" y="47778"/>
                </a:lnTo>
                <a:lnTo>
                  <a:pt x="426558" y="46796"/>
                </a:lnTo>
                <a:lnTo>
                  <a:pt x="427111" y="48254"/>
                </a:lnTo>
                <a:lnTo>
                  <a:pt x="428730" y="48625"/>
                </a:lnTo>
                <a:lnTo>
                  <a:pt x="430216" y="48682"/>
                </a:lnTo>
                <a:lnTo>
                  <a:pt x="431711" y="48597"/>
                </a:lnTo>
                <a:lnTo>
                  <a:pt x="433864" y="46530"/>
                </a:lnTo>
                <a:lnTo>
                  <a:pt x="434969" y="43558"/>
                </a:lnTo>
                <a:lnTo>
                  <a:pt x="438741" y="39357"/>
                </a:lnTo>
                <a:lnTo>
                  <a:pt x="440084" y="36138"/>
                </a:lnTo>
                <a:lnTo>
                  <a:pt x="440846" y="32766"/>
                </a:lnTo>
                <a:lnTo>
                  <a:pt x="450371" y="22288"/>
                </a:lnTo>
                <a:lnTo>
                  <a:pt x="451532" y="20660"/>
                </a:lnTo>
                <a:lnTo>
                  <a:pt x="457190" y="10116"/>
                </a:lnTo>
                <a:lnTo>
                  <a:pt x="457895" y="9763"/>
                </a:lnTo>
                <a:lnTo>
                  <a:pt x="459410" y="10782"/>
                </a:lnTo>
                <a:lnTo>
                  <a:pt x="459857" y="14135"/>
                </a:lnTo>
                <a:lnTo>
                  <a:pt x="459657" y="15592"/>
                </a:lnTo>
                <a:lnTo>
                  <a:pt x="458734" y="17764"/>
                </a:lnTo>
                <a:lnTo>
                  <a:pt x="458210" y="20031"/>
                </a:lnTo>
                <a:lnTo>
                  <a:pt x="458857" y="19984"/>
                </a:lnTo>
                <a:lnTo>
                  <a:pt x="461553" y="18602"/>
                </a:lnTo>
                <a:lnTo>
                  <a:pt x="464363" y="14916"/>
                </a:lnTo>
                <a:lnTo>
                  <a:pt x="465954" y="11725"/>
                </a:lnTo>
                <a:lnTo>
                  <a:pt x="467306" y="10335"/>
                </a:lnTo>
                <a:lnTo>
                  <a:pt x="470021" y="11116"/>
                </a:lnTo>
                <a:lnTo>
                  <a:pt x="470621" y="11668"/>
                </a:lnTo>
                <a:lnTo>
                  <a:pt x="470430" y="13964"/>
                </a:lnTo>
                <a:lnTo>
                  <a:pt x="470688" y="15297"/>
                </a:lnTo>
                <a:lnTo>
                  <a:pt x="471725" y="18145"/>
                </a:lnTo>
                <a:lnTo>
                  <a:pt x="474030" y="19879"/>
                </a:lnTo>
                <a:lnTo>
                  <a:pt x="477212" y="20965"/>
                </a:lnTo>
                <a:lnTo>
                  <a:pt x="480165" y="22546"/>
                </a:lnTo>
                <a:lnTo>
                  <a:pt x="481136" y="23584"/>
                </a:lnTo>
                <a:lnTo>
                  <a:pt x="481765" y="24832"/>
                </a:lnTo>
                <a:lnTo>
                  <a:pt x="482412" y="26880"/>
                </a:lnTo>
                <a:lnTo>
                  <a:pt x="482460" y="28956"/>
                </a:lnTo>
                <a:lnTo>
                  <a:pt x="480327" y="30985"/>
                </a:lnTo>
                <a:lnTo>
                  <a:pt x="481232" y="34271"/>
                </a:lnTo>
                <a:lnTo>
                  <a:pt x="481089" y="36186"/>
                </a:lnTo>
                <a:lnTo>
                  <a:pt x="480365" y="37824"/>
                </a:lnTo>
                <a:lnTo>
                  <a:pt x="477260" y="39319"/>
                </a:lnTo>
                <a:lnTo>
                  <a:pt x="485727" y="37833"/>
                </a:lnTo>
                <a:lnTo>
                  <a:pt x="487813" y="36986"/>
                </a:lnTo>
                <a:lnTo>
                  <a:pt x="490709" y="34823"/>
                </a:lnTo>
                <a:lnTo>
                  <a:pt x="492252" y="36690"/>
                </a:lnTo>
                <a:lnTo>
                  <a:pt x="493700" y="39919"/>
                </a:lnTo>
                <a:lnTo>
                  <a:pt x="492538" y="40729"/>
                </a:lnTo>
                <a:lnTo>
                  <a:pt x="488852" y="41920"/>
                </a:lnTo>
                <a:lnTo>
                  <a:pt x="488671" y="42405"/>
                </a:lnTo>
                <a:lnTo>
                  <a:pt x="489890" y="44082"/>
                </a:lnTo>
                <a:lnTo>
                  <a:pt x="491424" y="43920"/>
                </a:lnTo>
                <a:lnTo>
                  <a:pt x="494462" y="42796"/>
                </a:lnTo>
                <a:lnTo>
                  <a:pt x="497253" y="41024"/>
                </a:lnTo>
                <a:lnTo>
                  <a:pt x="498605" y="41043"/>
                </a:lnTo>
                <a:lnTo>
                  <a:pt x="500034" y="41405"/>
                </a:lnTo>
                <a:lnTo>
                  <a:pt x="502787" y="42548"/>
                </a:lnTo>
                <a:lnTo>
                  <a:pt x="504330" y="43472"/>
                </a:lnTo>
                <a:lnTo>
                  <a:pt x="505644" y="44663"/>
                </a:lnTo>
                <a:lnTo>
                  <a:pt x="506492" y="47130"/>
                </a:lnTo>
                <a:lnTo>
                  <a:pt x="509673" y="48025"/>
                </a:lnTo>
                <a:lnTo>
                  <a:pt x="516188" y="51483"/>
                </a:lnTo>
                <a:lnTo>
                  <a:pt x="517398" y="51778"/>
                </a:lnTo>
                <a:lnTo>
                  <a:pt x="518665" y="51845"/>
                </a:lnTo>
                <a:lnTo>
                  <a:pt x="522094" y="51426"/>
                </a:lnTo>
                <a:lnTo>
                  <a:pt x="523304" y="51911"/>
                </a:lnTo>
                <a:lnTo>
                  <a:pt x="524160" y="53159"/>
                </a:lnTo>
                <a:lnTo>
                  <a:pt x="524447" y="54702"/>
                </a:lnTo>
                <a:lnTo>
                  <a:pt x="524351" y="56360"/>
                </a:lnTo>
                <a:lnTo>
                  <a:pt x="523999" y="57617"/>
                </a:lnTo>
                <a:lnTo>
                  <a:pt x="523199" y="58655"/>
                </a:lnTo>
                <a:lnTo>
                  <a:pt x="520865" y="60236"/>
                </a:lnTo>
                <a:lnTo>
                  <a:pt x="514988" y="62303"/>
                </a:lnTo>
                <a:lnTo>
                  <a:pt x="508559" y="63875"/>
                </a:lnTo>
                <a:lnTo>
                  <a:pt x="505330" y="63770"/>
                </a:lnTo>
                <a:lnTo>
                  <a:pt x="500796" y="62427"/>
                </a:lnTo>
                <a:lnTo>
                  <a:pt x="499148" y="62599"/>
                </a:lnTo>
                <a:lnTo>
                  <a:pt x="497548" y="63217"/>
                </a:lnTo>
                <a:lnTo>
                  <a:pt x="495548" y="67494"/>
                </a:lnTo>
                <a:lnTo>
                  <a:pt x="499253" y="71752"/>
                </a:lnTo>
                <a:lnTo>
                  <a:pt x="505625" y="76181"/>
                </a:lnTo>
                <a:lnTo>
                  <a:pt x="506501" y="77286"/>
                </a:lnTo>
                <a:lnTo>
                  <a:pt x="506273" y="78648"/>
                </a:lnTo>
                <a:lnTo>
                  <a:pt x="505263" y="79458"/>
                </a:lnTo>
                <a:lnTo>
                  <a:pt x="503911" y="79905"/>
                </a:lnTo>
                <a:lnTo>
                  <a:pt x="500329" y="80610"/>
                </a:lnTo>
                <a:lnTo>
                  <a:pt x="496710" y="81134"/>
                </a:lnTo>
                <a:lnTo>
                  <a:pt x="493729" y="81896"/>
                </a:lnTo>
                <a:lnTo>
                  <a:pt x="490804" y="82887"/>
                </a:lnTo>
                <a:lnTo>
                  <a:pt x="487804" y="82544"/>
                </a:lnTo>
                <a:lnTo>
                  <a:pt x="483670" y="80563"/>
                </a:lnTo>
                <a:lnTo>
                  <a:pt x="482479" y="80420"/>
                </a:lnTo>
                <a:lnTo>
                  <a:pt x="481222" y="81439"/>
                </a:lnTo>
                <a:lnTo>
                  <a:pt x="479993" y="84220"/>
                </a:lnTo>
                <a:lnTo>
                  <a:pt x="479250" y="84915"/>
                </a:lnTo>
                <a:close/>
                <a:moveTo>
                  <a:pt x="65618" y="29671"/>
                </a:moveTo>
                <a:lnTo>
                  <a:pt x="70237" y="30709"/>
                </a:lnTo>
                <a:lnTo>
                  <a:pt x="72009" y="31547"/>
                </a:lnTo>
                <a:lnTo>
                  <a:pt x="77200" y="39815"/>
                </a:lnTo>
                <a:lnTo>
                  <a:pt x="84039" y="45625"/>
                </a:lnTo>
                <a:lnTo>
                  <a:pt x="86944" y="47797"/>
                </a:lnTo>
                <a:lnTo>
                  <a:pt x="89182" y="48825"/>
                </a:lnTo>
                <a:lnTo>
                  <a:pt x="92240" y="51930"/>
                </a:lnTo>
                <a:lnTo>
                  <a:pt x="94907" y="55836"/>
                </a:lnTo>
                <a:lnTo>
                  <a:pt x="100755" y="66818"/>
                </a:lnTo>
                <a:lnTo>
                  <a:pt x="101765" y="71637"/>
                </a:lnTo>
                <a:lnTo>
                  <a:pt x="102165" y="78991"/>
                </a:lnTo>
                <a:lnTo>
                  <a:pt x="100879" y="90078"/>
                </a:lnTo>
                <a:lnTo>
                  <a:pt x="99307" y="95603"/>
                </a:lnTo>
                <a:lnTo>
                  <a:pt x="99613" y="98212"/>
                </a:lnTo>
                <a:lnTo>
                  <a:pt x="101765" y="102213"/>
                </a:lnTo>
                <a:lnTo>
                  <a:pt x="101117" y="105994"/>
                </a:lnTo>
                <a:lnTo>
                  <a:pt x="101536" y="109138"/>
                </a:lnTo>
                <a:lnTo>
                  <a:pt x="101384" y="117843"/>
                </a:lnTo>
                <a:lnTo>
                  <a:pt x="102603" y="120415"/>
                </a:lnTo>
                <a:lnTo>
                  <a:pt x="103994" y="122053"/>
                </a:lnTo>
                <a:lnTo>
                  <a:pt x="111337" y="127216"/>
                </a:lnTo>
                <a:lnTo>
                  <a:pt x="111880" y="129130"/>
                </a:lnTo>
                <a:lnTo>
                  <a:pt x="115500" y="135703"/>
                </a:lnTo>
                <a:lnTo>
                  <a:pt x="122206" y="150009"/>
                </a:lnTo>
                <a:lnTo>
                  <a:pt x="124073" y="156439"/>
                </a:lnTo>
                <a:lnTo>
                  <a:pt x="123863" y="158172"/>
                </a:lnTo>
                <a:lnTo>
                  <a:pt x="123054" y="158887"/>
                </a:lnTo>
                <a:lnTo>
                  <a:pt x="121082" y="159515"/>
                </a:lnTo>
                <a:lnTo>
                  <a:pt x="119434" y="158258"/>
                </a:lnTo>
                <a:lnTo>
                  <a:pt x="118882" y="157362"/>
                </a:lnTo>
                <a:lnTo>
                  <a:pt x="119053" y="156239"/>
                </a:lnTo>
                <a:lnTo>
                  <a:pt x="118405" y="155134"/>
                </a:lnTo>
                <a:lnTo>
                  <a:pt x="116795" y="153819"/>
                </a:lnTo>
                <a:lnTo>
                  <a:pt x="115871" y="152638"/>
                </a:lnTo>
                <a:lnTo>
                  <a:pt x="116129" y="154591"/>
                </a:lnTo>
                <a:lnTo>
                  <a:pt x="116138" y="157124"/>
                </a:lnTo>
                <a:lnTo>
                  <a:pt x="114090" y="157344"/>
                </a:lnTo>
                <a:lnTo>
                  <a:pt x="111471" y="156553"/>
                </a:lnTo>
                <a:lnTo>
                  <a:pt x="108195" y="157267"/>
                </a:lnTo>
                <a:lnTo>
                  <a:pt x="104327" y="160372"/>
                </a:lnTo>
                <a:lnTo>
                  <a:pt x="102470" y="160458"/>
                </a:lnTo>
                <a:lnTo>
                  <a:pt x="101060" y="157791"/>
                </a:lnTo>
                <a:lnTo>
                  <a:pt x="100336" y="155981"/>
                </a:lnTo>
                <a:lnTo>
                  <a:pt x="99183" y="154705"/>
                </a:lnTo>
                <a:lnTo>
                  <a:pt x="86887" y="148162"/>
                </a:lnTo>
                <a:lnTo>
                  <a:pt x="82344" y="146485"/>
                </a:lnTo>
                <a:lnTo>
                  <a:pt x="77562" y="141522"/>
                </a:lnTo>
                <a:lnTo>
                  <a:pt x="66799" y="136046"/>
                </a:lnTo>
                <a:lnTo>
                  <a:pt x="59960" y="130702"/>
                </a:lnTo>
                <a:lnTo>
                  <a:pt x="57055" y="127406"/>
                </a:lnTo>
                <a:lnTo>
                  <a:pt x="50063" y="124482"/>
                </a:lnTo>
                <a:lnTo>
                  <a:pt x="47054" y="121034"/>
                </a:lnTo>
                <a:lnTo>
                  <a:pt x="45568" y="120358"/>
                </a:lnTo>
                <a:lnTo>
                  <a:pt x="44082" y="119129"/>
                </a:lnTo>
                <a:lnTo>
                  <a:pt x="45653" y="115776"/>
                </a:lnTo>
                <a:lnTo>
                  <a:pt x="45005" y="112281"/>
                </a:lnTo>
                <a:lnTo>
                  <a:pt x="44196" y="109328"/>
                </a:lnTo>
                <a:lnTo>
                  <a:pt x="39262" y="103508"/>
                </a:lnTo>
                <a:lnTo>
                  <a:pt x="36843" y="99451"/>
                </a:lnTo>
                <a:lnTo>
                  <a:pt x="32204" y="95403"/>
                </a:lnTo>
                <a:lnTo>
                  <a:pt x="30346" y="93069"/>
                </a:lnTo>
                <a:lnTo>
                  <a:pt x="28575" y="90364"/>
                </a:lnTo>
                <a:lnTo>
                  <a:pt x="29680" y="89411"/>
                </a:lnTo>
                <a:lnTo>
                  <a:pt x="30709" y="88840"/>
                </a:lnTo>
                <a:lnTo>
                  <a:pt x="29766" y="86868"/>
                </a:lnTo>
                <a:lnTo>
                  <a:pt x="27108" y="83449"/>
                </a:lnTo>
                <a:lnTo>
                  <a:pt x="25870" y="79515"/>
                </a:lnTo>
                <a:lnTo>
                  <a:pt x="25870" y="72085"/>
                </a:lnTo>
                <a:lnTo>
                  <a:pt x="22098" y="61636"/>
                </a:lnTo>
                <a:lnTo>
                  <a:pt x="18869" y="47149"/>
                </a:lnTo>
                <a:lnTo>
                  <a:pt x="19450" y="42072"/>
                </a:lnTo>
                <a:lnTo>
                  <a:pt x="18622" y="36567"/>
                </a:lnTo>
                <a:lnTo>
                  <a:pt x="16478" y="31271"/>
                </a:lnTo>
                <a:lnTo>
                  <a:pt x="13678" y="27489"/>
                </a:lnTo>
                <a:lnTo>
                  <a:pt x="12630" y="24346"/>
                </a:lnTo>
                <a:lnTo>
                  <a:pt x="13135" y="23098"/>
                </a:lnTo>
                <a:lnTo>
                  <a:pt x="13754" y="19012"/>
                </a:lnTo>
                <a:lnTo>
                  <a:pt x="14173" y="18202"/>
                </a:lnTo>
                <a:lnTo>
                  <a:pt x="15230" y="17812"/>
                </a:lnTo>
                <a:lnTo>
                  <a:pt x="16430" y="17917"/>
                </a:lnTo>
                <a:lnTo>
                  <a:pt x="18669" y="21469"/>
                </a:lnTo>
                <a:lnTo>
                  <a:pt x="24508" y="23670"/>
                </a:lnTo>
                <a:lnTo>
                  <a:pt x="26270" y="24194"/>
                </a:lnTo>
                <a:lnTo>
                  <a:pt x="28565" y="23317"/>
                </a:lnTo>
                <a:lnTo>
                  <a:pt x="29603" y="23870"/>
                </a:lnTo>
                <a:lnTo>
                  <a:pt x="30652" y="24775"/>
                </a:lnTo>
                <a:lnTo>
                  <a:pt x="31252" y="27308"/>
                </a:lnTo>
                <a:lnTo>
                  <a:pt x="32785" y="29613"/>
                </a:lnTo>
                <a:lnTo>
                  <a:pt x="35852" y="29280"/>
                </a:lnTo>
                <a:lnTo>
                  <a:pt x="36938" y="29613"/>
                </a:lnTo>
                <a:lnTo>
                  <a:pt x="37576" y="29680"/>
                </a:lnTo>
                <a:lnTo>
                  <a:pt x="38176" y="31718"/>
                </a:lnTo>
                <a:lnTo>
                  <a:pt x="38452" y="35262"/>
                </a:lnTo>
                <a:lnTo>
                  <a:pt x="38167" y="37319"/>
                </a:lnTo>
                <a:lnTo>
                  <a:pt x="35957" y="40262"/>
                </a:lnTo>
                <a:lnTo>
                  <a:pt x="35662" y="42263"/>
                </a:lnTo>
                <a:lnTo>
                  <a:pt x="36823" y="43501"/>
                </a:lnTo>
                <a:lnTo>
                  <a:pt x="38328" y="44825"/>
                </a:lnTo>
                <a:lnTo>
                  <a:pt x="39195" y="45844"/>
                </a:lnTo>
                <a:lnTo>
                  <a:pt x="40100" y="45673"/>
                </a:lnTo>
                <a:lnTo>
                  <a:pt x="41243" y="44987"/>
                </a:lnTo>
                <a:lnTo>
                  <a:pt x="42291" y="43253"/>
                </a:lnTo>
                <a:lnTo>
                  <a:pt x="43015" y="41767"/>
                </a:lnTo>
                <a:lnTo>
                  <a:pt x="46949" y="40110"/>
                </a:lnTo>
                <a:lnTo>
                  <a:pt x="51016" y="38615"/>
                </a:lnTo>
                <a:lnTo>
                  <a:pt x="51568" y="38767"/>
                </a:lnTo>
                <a:lnTo>
                  <a:pt x="52225" y="39424"/>
                </a:lnTo>
                <a:lnTo>
                  <a:pt x="53521" y="41596"/>
                </a:lnTo>
                <a:lnTo>
                  <a:pt x="54283" y="42053"/>
                </a:lnTo>
                <a:lnTo>
                  <a:pt x="55378" y="42272"/>
                </a:lnTo>
                <a:lnTo>
                  <a:pt x="57283" y="42043"/>
                </a:lnTo>
                <a:lnTo>
                  <a:pt x="59493" y="40815"/>
                </a:lnTo>
                <a:lnTo>
                  <a:pt x="60655" y="38519"/>
                </a:lnTo>
                <a:lnTo>
                  <a:pt x="61170" y="36709"/>
                </a:lnTo>
                <a:lnTo>
                  <a:pt x="64351" y="33576"/>
                </a:lnTo>
                <a:lnTo>
                  <a:pt x="64703" y="31223"/>
                </a:lnTo>
                <a:lnTo>
                  <a:pt x="65618" y="29671"/>
                </a:lnTo>
                <a:close/>
                <a:moveTo>
                  <a:pt x="5391" y="23698"/>
                </a:moveTo>
                <a:lnTo>
                  <a:pt x="7277" y="26565"/>
                </a:lnTo>
                <a:lnTo>
                  <a:pt x="6334" y="27842"/>
                </a:lnTo>
                <a:lnTo>
                  <a:pt x="5858" y="28213"/>
                </a:lnTo>
                <a:lnTo>
                  <a:pt x="4724" y="27794"/>
                </a:lnTo>
                <a:lnTo>
                  <a:pt x="3639" y="28890"/>
                </a:lnTo>
                <a:lnTo>
                  <a:pt x="2600" y="29108"/>
                </a:lnTo>
                <a:lnTo>
                  <a:pt x="1562" y="27127"/>
                </a:lnTo>
                <a:lnTo>
                  <a:pt x="276" y="26337"/>
                </a:lnTo>
                <a:lnTo>
                  <a:pt x="0" y="24965"/>
                </a:lnTo>
                <a:lnTo>
                  <a:pt x="1724" y="24727"/>
                </a:lnTo>
                <a:lnTo>
                  <a:pt x="2753" y="25203"/>
                </a:lnTo>
                <a:lnTo>
                  <a:pt x="4686" y="24251"/>
                </a:lnTo>
                <a:lnTo>
                  <a:pt x="5391" y="23698"/>
                </a:lnTo>
                <a:close/>
                <a:moveTo>
                  <a:pt x="17173" y="54959"/>
                </a:moveTo>
                <a:lnTo>
                  <a:pt x="16507" y="55702"/>
                </a:lnTo>
                <a:lnTo>
                  <a:pt x="14564" y="55274"/>
                </a:lnTo>
                <a:lnTo>
                  <a:pt x="14907" y="50902"/>
                </a:lnTo>
                <a:lnTo>
                  <a:pt x="16011" y="50340"/>
                </a:lnTo>
                <a:lnTo>
                  <a:pt x="17745" y="51130"/>
                </a:lnTo>
                <a:lnTo>
                  <a:pt x="18507" y="51873"/>
                </a:lnTo>
                <a:lnTo>
                  <a:pt x="17173" y="54959"/>
                </a:lnTo>
                <a:close/>
                <a:moveTo>
                  <a:pt x="487537" y="84496"/>
                </a:moveTo>
                <a:lnTo>
                  <a:pt x="483813" y="85011"/>
                </a:lnTo>
                <a:lnTo>
                  <a:pt x="481232" y="84954"/>
                </a:lnTo>
                <a:lnTo>
                  <a:pt x="481708" y="84020"/>
                </a:lnTo>
                <a:lnTo>
                  <a:pt x="481584" y="82791"/>
                </a:lnTo>
                <a:lnTo>
                  <a:pt x="482812" y="82468"/>
                </a:lnTo>
                <a:lnTo>
                  <a:pt x="484232" y="82734"/>
                </a:lnTo>
                <a:lnTo>
                  <a:pt x="487537" y="84496"/>
                </a:lnTo>
                <a:close/>
                <a:moveTo>
                  <a:pt x="44701" y="116357"/>
                </a:moveTo>
                <a:lnTo>
                  <a:pt x="43348" y="116843"/>
                </a:lnTo>
                <a:lnTo>
                  <a:pt x="43272" y="116148"/>
                </a:lnTo>
                <a:lnTo>
                  <a:pt x="43510" y="115176"/>
                </a:lnTo>
                <a:lnTo>
                  <a:pt x="44501" y="114252"/>
                </a:lnTo>
                <a:lnTo>
                  <a:pt x="44958" y="114776"/>
                </a:lnTo>
                <a:lnTo>
                  <a:pt x="44701" y="116357"/>
                </a:lnTo>
                <a:close/>
                <a:moveTo>
                  <a:pt x="122301" y="123187"/>
                </a:moveTo>
                <a:lnTo>
                  <a:pt x="121005" y="123463"/>
                </a:lnTo>
                <a:lnTo>
                  <a:pt x="120301" y="123282"/>
                </a:lnTo>
                <a:lnTo>
                  <a:pt x="119825" y="122244"/>
                </a:lnTo>
                <a:lnTo>
                  <a:pt x="120910" y="119863"/>
                </a:lnTo>
                <a:lnTo>
                  <a:pt x="121310" y="119463"/>
                </a:lnTo>
                <a:lnTo>
                  <a:pt x="122339" y="122053"/>
                </a:lnTo>
                <a:lnTo>
                  <a:pt x="122301" y="123187"/>
                </a:lnTo>
                <a:close/>
                <a:moveTo>
                  <a:pt x="313915" y="131597"/>
                </a:moveTo>
                <a:lnTo>
                  <a:pt x="313096" y="131950"/>
                </a:lnTo>
                <a:lnTo>
                  <a:pt x="311829" y="131007"/>
                </a:lnTo>
                <a:lnTo>
                  <a:pt x="311534" y="122939"/>
                </a:lnTo>
                <a:lnTo>
                  <a:pt x="312420" y="122215"/>
                </a:lnTo>
                <a:lnTo>
                  <a:pt x="313001" y="122320"/>
                </a:lnTo>
                <a:lnTo>
                  <a:pt x="313620" y="123787"/>
                </a:lnTo>
                <a:lnTo>
                  <a:pt x="313563" y="127321"/>
                </a:lnTo>
                <a:lnTo>
                  <a:pt x="313677" y="130445"/>
                </a:lnTo>
                <a:lnTo>
                  <a:pt x="313915" y="1315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C7918D27-79B6-9B06-21D5-FCD9A12EB90F}"/>
              </a:ext>
            </a:extLst>
          </p:cNvPr>
          <p:cNvSpPr/>
          <p:nvPr/>
        </p:nvSpPr>
        <p:spPr>
          <a:xfrm>
            <a:off x="5872480" y="3312160"/>
            <a:ext cx="57097" cy="4378"/>
          </a:xfrm>
          <a:custGeom>
            <a:avLst/>
            <a:gdLst>
              <a:gd name="connsiteX0" fmla="*/ 71190 w 283987"/>
              <a:gd name="connsiteY0" fmla="*/ 461496 h 461857"/>
              <a:gd name="connsiteX1" fmla="*/ 68256 w 283987"/>
              <a:gd name="connsiteY1" fmla="*/ 461543 h 461857"/>
              <a:gd name="connsiteX2" fmla="*/ 63236 w 283987"/>
              <a:gd name="connsiteY2" fmla="*/ 461686 h 461857"/>
              <a:gd name="connsiteX3" fmla="*/ 60264 w 283987"/>
              <a:gd name="connsiteY3" fmla="*/ 461772 h 461857"/>
              <a:gd name="connsiteX4" fmla="*/ 56940 w 283987"/>
              <a:gd name="connsiteY4" fmla="*/ 461858 h 461857"/>
              <a:gd name="connsiteX5" fmla="*/ 52826 w 283987"/>
              <a:gd name="connsiteY5" fmla="*/ 461020 h 461857"/>
              <a:gd name="connsiteX6" fmla="*/ 50511 w 283987"/>
              <a:gd name="connsiteY6" fmla="*/ 461200 h 461857"/>
              <a:gd name="connsiteX7" fmla="*/ 50321 w 283987"/>
              <a:gd name="connsiteY7" fmla="*/ 451685 h 461857"/>
              <a:gd name="connsiteX8" fmla="*/ 49568 w 283987"/>
              <a:gd name="connsiteY8" fmla="*/ 449599 h 461857"/>
              <a:gd name="connsiteX9" fmla="*/ 48777 w 283987"/>
              <a:gd name="connsiteY9" fmla="*/ 446551 h 461857"/>
              <a:gd name="connsiteX10" fmla="*/ 48587 w 283987"/>
              <a:gd name="connsiteY10" fmla="*/ 444598 h 461857"/>
              <a:gd name="connsiteX11" fmla="*/ 49082 w 283987"/>
              <a:gd name="connsiteY11" fmla="*/ 442636 h 461857"/>
              <a:gd name="connsiteX12" fmla="*/ 49320 w 283987"/>
              <a:gd name="connsiteY12" fmla="*/ 439531 h 461857"/>
              <a:gd name="connsiteX13" fmla="*/ 49101 w 283987"/>
              <a:gd name="connsiteY13" fmla="*/ 436807 h 461857"/>
              <a:gd name="connsiteX14" fmla="*/ 46644 w 283987"/>
              <a:gd name="connsiteY14" fmla="*/ 435445 h 461857"/>
              <a:gd name="connsiteX15" fmla="*/ 46101 w 283987"/>
              <a:gd name="connsiteY15" fmla="*/ 435016 h 461857"/>
              <a:gd name="connsiteX16" fmla="*/ 45568 w 283987"/>
              <a:gd name="connsiteY16" fmla="*/ 432883 h 461857"/>
              <a:gd name="connsiteX17" fmla="*/ 45358 w 283987"/>
              <a:gd name="connsiteY17" fmla="*/ 429587 h 461857"/>
              <a:gd name="connsiteX18" fmla="*/ 47082 w 283987"/>
              <a:gd name="connsiteY18" fmla="*/ 425405 h 461857"/>
              <a:gd name="connsiteX19" fmla="*/ 46939 w 283987"/>
              <a:gd name="connsiteY19" fmla="*/ 417376 h 461857"/>
              <a:gd name="connsiteX20" fmla="*/ 47139 w 283987"/>
              <a:gd name="connsiteY20" fmla="*/ 414557 h 461857"/>
              <a:gd name="connsiteX21" fmla="*/ 47110 w 283987"/>
              <a:gd name="connsiteY21" fmla="*/ 408984 h 461857"/>
              <a:gd name="connsiteX22" fmla="*/ 47073 w 283987"/>
              <a:gd name="connsiteY22" fmla="*/ 402250 h 461857"/>
              <a:gd name="connsiteX23" fmla="*/ 47044 w 283987"/>
              <a:gd name="connsiteY23" fmla="*/ 396221 h 461857"/>
              <a:gd name="connsiteX24" fmla="*/ 47110 w 283987"/>
              <a:gd name="connsiteY24" fmla="*/ 391030 h 461857"/>
              <a:gd name="connsiteX25" fmla="*/ 46596 w 283987"/>
              <a:gd name="connsiteY25" fmla="*/ 388572 h 461857"/>
              <a:gd name="connsiteX26" fmla="*/ 46168 w 283987"/>
              <a:gd name="connsiteY26" fmla="*/ 387220 h 461857"/>
              <a:gd name="connsiteX27" fmla="*/ 45025 w 283987"/>
              <a:gd name="connsiteY27" fmla="*/ 384477 h 461857"/>
              <a:gd name="connsiteX28" fmla="*/ 43691 w 283987"/>
              <a:gd name="connsiteY28" fmla="*/ 378771 h 461857"/>
              <a:gd name="connsiteX29" fmla="*/ 42120 w 283987"/>
              <a:gd name="connsiteY29" fmla="*/ 374466 h 461857"/>
              <a:gd name="connsiteX30" fmla="*/ 40100 w 283987"/>
              <a:gd name="connsiteY30" fmla="*/ 371627 h 461857"/>
              <a:gd name="connsiteX31" fmla="*/ 39462 w 283987"/>
              <a:gd name="connsiteY31" fmla="*/ 370132 h 461857"/>
              <a:gd name="connsiteX32" fmla="*/ 38814 w 283987"/>
              <a:gd name="connsiteY32" fmla="*/ 368141 h 461857"/>
              <a:gd name="connsiteX33" fmla="*/ 36899 w 283987"/>
              <a:gd name="connsiteY33" fmla="*/ 364617 h 461857"/>
              <a:gd name="connsiteX34" fmla="*/ 35337 w 283987"/>
              <a:gd name="connsiteY34" fmla="*/ 362569 h 461857"/>
              <a:gd name="connsiteX35" fmla="*/ 34909 w 283987"/>
              <a:gd name="connsiteY35" fmla="*/ 360931 h 461857"/>
              <a:gd name="connsiteX36" fmla="*/ 34966 w 283987"/>
              <a:gd name="connsiteY36" fmla="*/ 356692 h 461857"/>
              <a:gd name="connsiteX37" fmla="*/ 33223 w 283987"/>
              <a:gd name="connsiteY37" fmla="*/ 349101 h 461857"/>
              <a:gd name="connsiteX38" fmla="*/ 31956 w 283987"/>
              <a:gd name="connsiteY38" fmla="*/ 343576 h 461857"/>
              <a:gd name="connsiteX39" fmla="*/ 30051 w 283987"/>
              <a:gd name="connsiteY39" fmla="*/ 337595 h 461857"/>
              <a:gd name="connsiteX40" fmla="*/ 28775 w 283987"/>
              <a:gd name="connsiteY40" fmla="*/ 333603 h 461857"/>
              <a:gd name="connsiteX41" fmla="*/ 28584 w 283987"/>
              <a:gd name="connsiteY41" fmla="*/ 332917 h 461857"/>
              <a:gd name="connsiteX42" fmla="*/ 28441 w 283987"/>
              <a:gd name="connsiteY42" fmla="*/ 331403 h 461857"/>
              <a:gd name="connsiteX43" fmla="*/ 32232 w 283987"/>
              <a:gd name="connsiteY43" fmla="*/ 328441 h 461857"/>
              <a:gd name="connsiteX44" fmla="*/ 36023 w 283987"/>
              <a:gd name="connsiteY44" fmla="*/ 324269 h 461857"/>
              <a:gd name="connsiteX45" fmla="*/ 40462 w 283987"/>
              <a:gd name="connsiteY45" fmla="*/ 319392 h 461857"/>
              <a:gd name="connsiteX46" fmla="*/ 44425 w 283987"/>
              <a:gd name="connsiteY46" fmla="*/ 315040 h 461857"/>
              <a:gd name="connsiteX47" fmla="*/ 47910 w 283987"/>
              <a:gd name="connsiteY47" fmla="*/ 311220 h 461857"/>
              <a:gd name="connsiteX48" fmla="*/ 52683 w 283987"/>
              <a:gd name="connsiteY48" fmla="*/ 306000 h 461857"/>
              <a:gd name="connsiteX49" fmla="*/ 57398 w 283987"/>
              <a:gd name="connsiteY49" fmla="*/ 300847 h 461857"/>
              <a:gd name="connsiteX50" fmla="*/ 58502 w 283987"/>
              <a:gd name="connsiteY50" fmla="*/ 300190 h 461857"/>
              <a:gd name="connsiteX51" fmla="*/ 58969 w 283987"/>
              <a:gd name="connsiteY51" fmla="*/ 299771 h 461857"/>
              <a:gd name="connsiteX52" fmla="*/ 56931 w 283987"/>
              <a:gd name="connsiteY52" fmla="*/ 295199 h 461857"/>
              <a:gd name="connsiteX53" fmla="*/ 60207 w 283987"/>
              <a:gd name="connsiteY53" fmla="*/ 289893 h 461857"/>
              <a:gd name="connsiteX54" fmla="*/ 60388 w 283987"/>
              <a:gd name="connsiteY54" fmla="*/ 286445 h 461857"/>
              <a:gd name="connsiteX55" fmla="*/ 60246 w 283987"/>
              <a:gd name="connsiteY55" fmla="*/ 283150 h 461857"/>
              <a:gd name="connsiteX56" fmla="*/ 60646 w 283987"/>
              <a:gd name="connsiteY56" fmla="*/ 281635 h 461857"/>
              <a:gd name="connsiteX57" fmla="*/ 61636 w 283987"/>
              <a:gd name="connsiteY57" fmla="*/ 280311 h 461857"/>
              <a:gd name="connsiteX58" fmla="*/ 65465 w 283987"/>
              <a:gd name="connsiteY58" fmla="*/ 277559 h 461857"/>
              <a:gd name="connsiteX59" fmla="*/ 68361 w 283987"/>
              <a:gd name="connsiteY59" fmla="*/ 273177 h 461857"/>
              <a:gd name="connsiteX60" fmla="*/ 70732 w 283987"/>
              <a:gd name="connsiteY60" fmla="*/ 269081 h 461857"/>
              <a:gd name="connsiteX61" fmla="*/ 74028 w 283987"/>
              <a:gd name="connsiteY61" fmla="*/ 262509 h 461857"/>
              <a:gd name="connsiteX62" fmla="*/ 74352 w 283987"/>
              <a:gd name="connsiteY62" fmla="*/ 260956 h 461857"/>
              <a:gd name="connsiteX63" fmla="*/ 74400 w 283987"/>
              <a:gd name="connsiteY63" fmla="*/ 259366 h 461857"/>
              <a:gd name="connsiteX64" fmla="*/ 73504 w 283987"/>
              <a:gd name="connsiteY64" fmla="*/ 257127 h 461857"/>
              <a:gd name="connsiteX65" fmla="*/ 71314 w 283987"/>
              <a:gd name="connsiteY65" fmla="*/ 253536 h 461857"/>
              <a:gd name="connsiteX66" fmla="*/ 69723 w 283987"/>
              <a:gd name="connsiteY66" fmla="*/ 250431 h 461857"/>
              <a:gd name="connsiteX67" fmla="*/ 68304 w 283987"/>
              <a:gd name="connsiteY67" fmla="*/ 245659 h 461857"/>
              <a:gd name="connsiteX68" fmla="*/ 69732 w 283987"/>
              <a:gd name="connsiteY68" fmla="*/ 241516 h 461857"/>
              <a:gd name="connsiteX69" fmla="*/ 70237 w 283987"/>
              <a:gd name="connsiteY69" fmla="*/ 239011 h 461857"/>
              <a:gd name="connsiteX70" fmla="*/ 70237 w 283987"/>
              <a:gd name="connsiteY70" fmla="*/ 237658 h 461857"/>
              <a:gd name="connsiteX71" fmla="*/ 69609 w 283987"/>
              <a:gd name="connsiteY71" fmla="*/ 236382 h 461857"/>
              <a:gd name="connsiteX72" fmla="*/ 68009 w 283987"/>
              <a:gd name="connsiteY72" fmla="*/ 235410 h 461857"/>
              <a:gd name="connsiteX73" fmla="*/ 66675 w 283987"/>
              <a:gd name="connsiteY73" fmla="*/ 234782 h 461857"/>
              <a:gd name="connsiteX74" fmla="*/ 66227 w 283987"/>
              <a:gd name="connsiteY74" fmla="*/ 233067 h 461857"/>
              <a:gd name="connsiteX75" fmla="*/ 66217 w 283987"/>
              <a:gd name="connsiteY75" fmla="*/ 231038 h 461857"/>
              <a:gd name="connsiteX76" fmla="*/ 66818 w 283987"/>
              <a:gd name="connsiteY76" fmla="*/ 229914 h 461857"/>
              <a:gd name="connsiteX77" fmla="*/ 70361 w 283987"/>
              <a:gd name="connsiteY77" fmla="*/ 228095 h 461857"/>
              <a:gd name="connsiteX78" fmla="*/ 71161 w 283987"/>
              <a:gd name="connsiteY78" fmla="*/ 227105 h 461857"/>
              <a:gd name="connsiteX79" fmla="*/ 71581 w 283987"/>
              <a:gd name="connsiteY79" fmla="*/ 226000 h 461857"/>
              <a:gd name="connsiteX80" fmla="*/ 71618 w 283987"/>
              <a:gd name="connsiteY80" fmla="*/ 224428 h 461857"/>
              <a:gd name="connsiteX81" fmla="*/ 72714 w 283987"/>
              <a:gd name="connsiteY81" fmla="*/ 220494 h 461857"/>
              <a:gd name="connsiteX82" fmla="*/ 74066 w 283987"/>
              <a:gd name="connsiteY82" fmla="*/ 216761 h 461857"/>
              <a:gd name="connsiteX83" fmla="*/ 74162 w 283987"/>
              <a:gd name="connsiteY83" fmla="*/ 215446 h 461857"/>
              <a:gd name="connsiteX84" fmla="*/ 73685 w 283987"/>
              <a:gd name="connsiteY84" fmla="*/ 214293 h 461857"/>
              <a:gd name="connsiteX85" fmla="*/ 73314 w 283987"/>
              <a:gd name="connsiteY85" fmla="*/ 212188 h 461857"/>
              <a:gd name="connsiteX86" fmla="*/ 73076 w 283987"/>
              <a:gd name="connsiteY86" fmla="*/ 209016 h 461857"/>
              <a:gd name="connsiteX87" fmla="*/ 73057 w 283987"/>
              <a:gd name="connsiteY87" fmla="*/ 200149 h 461857"/>
              <a:gd name="connsiteX88" fmla="*/ 73752 w 283987"/>
              <a:gd name="connsiteY88" fmla="*/ 191015 h 461857"/>
              <a:gd name="connsiteX89" fmla="*/ 73447 w 283987"/>
              <a:gd name="connsiteY89" fmla="*/ 185842 h 461857"/>
              <a:gd name="connsiteX90" fmla="*/ 71180 w 283987"/>
              <a:gd name="connsiteY90" fmla="*/ 179899 h 461857"/>
              <a:gd name="connsiteX91" fmla="*/ 70961 w 283987"/>
              <a:gd name="connsiteY91" fmla="*/ 175612 h 461857"/>
              <a:gd name="connsiteX92" fmla="*/ 72609 w 283987"/>
              <a:gd name="connsiteY92" fmla="*/ 172621 h 461857"/>
              <a:gd name="connsiteX93" fmla="*/ 72876 w 283987"/>
              <a:gd name="connsiteY93" fmla="*/ 170859 h 461857"/>
              <a:gd name="connsiteX94" fmla="*/ 71675 w 283987"/>
              <a:gd name="connsiteY94" fmla="*/ 170631 h 461857"/>
              <a:gd name="connsiteX95" fmla="*/ 69199 w 283987"/>
              <a:gd name="connsiteY95" fmla="*/ 170450 h 461857"/>
              <a:gd name="connsiteX96" fmla="*/ 67370 w 283987"/>
              <a:gd name="connsiteY96" fmla="*/ 169897 h 461857"/>
              <a:gd name="connsiteX97" fmla="*/ 64541 w 283987"/>
              <a:gd name="connsiteY97" fmla="*/ 167449 h 461857"/>
              <a:gd name="connsiteX98" fmla="*/ 59627 w 283987"/>
              <a:gd name="connsiteY98" fmla="*/ 165411 h 461857"/>
              <a:gd name="connsiteX99" fmla="*/ 54045 w 283987"/>
              <a:gd name="connsiteY99" fmla="*/ 163554 h 461857"/>
              <a:gd name="connsiteX100" fmla="*/ 45929 w 283987"/>
              <a:gd name="connsiteY100" fmla="*/ 163001 h 461857"/>
              <a:gd name="connsiteX101" fmla="*/ 39186 w 283987"/>
              <a:gd name="connsiteY101" fmla="*/ 157058 h 461857"/>
              <a:gd name="connsiteX102" fmla="*/ 33900 w 283987"/>
              <a:gd name="connsiteY102" fmla="*/ 156105 h 461857"/>
              <a:gd name="connsiteX103" fmla="*/ 32195 w 283987"/>
              <a:gd name="connsiteY103" fmla="*/ 155343 h 461857"/>
              <a:gd name="connsiteX104" fmla="*/ 27118 w 283987"/>
              <a:gd name="connsiteY104" fmla="*/ 151781 h 461857"/>
              <a:gd name="connsiteX105" fmla="*/ 19164 w 283987"/>
              <a:gd name="connsiteY105" fmla="*/ 151447 h 461857"/>
              <a:gd name="connsiteX106" fmla="*/ 10916 w 283987"/>
              <a:gd name="connsiteY106" fmla="*/ 151095 h 461857"/>
              <a:gd name="connsiteX107" fmla="*/ 5772 w 283987"/>
              <a:gd name="connsiteY107" fmla="*/ 150990 h 461857"/>
              <a:gd name="connsiteX108" fmla="*/ 5010 w 283987"/>
              <a:gd name="connsiteY108" fmla="*/ 150514 h 461857"/>
              <a:gd name="connsiteX109" fmla="*/ 4715 w 283987"/>
              <a:gd name="connsiteY109" fmla="*/ 145609 h 461857"/>
              <a:gd name="connsiteX110" fmla="*/ 4658 w 283987"/>
              <a:gd name="connsiteY110" fmla="*/ 141256 h 461857"/>
              <a:gd name="connsiteX111" fmla="*/ 4220 w 283987"/>
              <a:gd name="connsiteY111" fmla="*/ 137474 h 461857"/>
              <a:gd name="connsiteX112" fmla="*/ 3438 w 283987"/>
              <a:gd name="connsiteY112" fmla="*/ 133169 h 461857"/>
              <a:gd name="connsiteX113" fmla="*/ 2238 w 283987"/>
              <a:gd name="connsiteY113" fmla="*/ 131493 h 461857"/>
              <a:gd name="connsiteX114" fmla="*/ 809 w 283987"/>
              <a:gd name="connsiteY114" fmla="*/ 128588 h 461857"/>
              <a:gd name="connsiteX115" fmla="*/ 85 w 283987"/>
              <a:gd name="connsiteY115" fmla="*/ 125387 h 461857"/>
              <a:gd name="connsiteX116" fmla="*/ 0 w 283987"/>
              <a:gd name="connsiteY116" fmla="*/ 123834 h 461857"/>
              <a:gd name="connsiteX117" fmla="*/ 267 w 283987"/>
              <a:gd name="connsiteY117" fmla="*/ 123282 h 461857"/>
              <a:gd name="connsiteX118" fmla="*/ 5991 w 283987"/>
              <a:gd name="connsiteY118" fmla="*/ 121005 h 461857"/>
              <a:gd name="connsiteX119" fmla="*/ 8439 w 283987"/>
              <a:gd name="connsiteY119" fmla="*/ 119882 h 461857"/>
              <a:gd name="connsiteX120" fmla="*/ 12068 w 283987"/>
              <a:gd name="connsiteY120" fmla="*/ 118577 h 461857"/>
              <a:gd name="connsiteX121" fmla="*/ 18526 w 283987"/>
              <a:gd name="connsiteY121" fmla="*/ 116776 h 461857"/>
              <a:gd name="connsiteX122" fmla="*/ 24289 w 283987"/>
              <a:gd name="connsiteY122" fmla="*/ 115167 h 461857"/>
              <a:gd name="connsiteX123" fmla="*/ 29575 w 283987"/>
              <a:gd name="connsiteY123" fmla="*/ 113605 h 461857"/>
              <a:gd name="connsiteX124" fmla="*/ 35176 w 283987"/>
              <a:gd name="connsiteY124" fmla="*/ 111947 h 461857"/>
              <a:gd name="connsiteX125" fmla="*/ 37452 w 283987"/>
              <a:gd name="connsiteY125" fmla="*/ 110833 h 461857"/>
              <a:gd name="connsiteX126" fmla="*/ 40281 w 283987"/>
              <a:gd name="connsiteY126" fmla="*/ 109718 h 461857"/>
              <a:gd name="connsiteX127" fmla="*/ 47054 w 283987"/>
              <a:gd name="connsiteY127" fmla="*/ 107480 h 461857"/>
              <a:gd name="connsiteX128" fmla="*/ 48987 w 283987"/>
              <a:gd name="connsiteY128" fmla="*/ 106709 h 461857"/>
              <a:gd name="connsiteX129" fmla="*/ 52873 w 283987"/>
              <a:gd name="connsiteY129" fmla="*/ 105461 h 461857"/>
              <a:gd name="connsiteX130" fmla="*/ 54826 w 283987"/>
              <a:gd name="connsiteY130" fmla="*/ 104975 h 461857"/>
              <a:gd name="connsiteX131" fmla="*/ 62322 w 283987"/>
              <a:gd name="connsiteY131" fmla="*/ 102413 h 461857"/>
              <a:gd name="connsiteX132" fmla="*/ 70914 w 283987"/>
              <a:gd name="connsiteY132" fmla="*/ 99479 h 461857"/>
              <a:gd name="connsiteX133" fmla="*/ 73923 w 283987"/>
              <a:gd name="connsiteY133" fmla="*/ 98450 h 461857"/>
              <a:gd name="connsiteX134" fmla="*/ 79667 w 283987"/>
              <a:gd name="connsiteY134" fmla="*/ 96488 h 461857"/>
              <a:gd name="connsiteX135" fmla="*/ 80782 w 283987"/>
              <a:gd name="connsiteY135" fmla="*/ 97298 h 461857"/>
              <a:gd name="connsiteX136" fmla="*/ 84696 w 283987"/>
              <a:gd name="connsiteY136" fmla="*/ 104042 h 461857"/>
              <a:gd name="connsiteX137" fmla="*/ 87773 w 283987"/>
              <a:gd name="connsiteY137" fmla="*/ 108013 h 461857"/>
              <a:gd name="connsiteX138" fmla="*/ 91278 w 283987"/>
              <a:gd name="connsiteY138" fmla="*/ 111690 h 461857"/>
              <a:gd name="connsiteX139" fmla="*/ 91869 w 283987"/>
              <a:gd name="connsiteY139" fmla="*/ 111509 h 461857"/>
              <a:gd name="connsiteX140" fmla="*/ 92878 w 283987"/>
              <a:gd name="connsiteY140" fmla="*/ 110652 h 461857"/>
              <a:gd name="connsiteX141" fmla="*/ 94631 w 283987"/>
              <a:gd name="connsiteY141" fmla="*/ 110299 h 461857"/>
              <a:gd name="connsiteX142" fmla="*/ 100203 w 283987"/>
              <a:gd name="connsiteY142" fmla="*/ 109471 h 461857"/>
              <a:gd name="connsiteX143" fmla="*/ 102327 w 283987"/>
              <a:gd name="connsiteY143" fmla="*/ 109423 h 461857"/>
              <a:gd name="connsiteX144" fmla="*/ 103727 w 283987"/>
              <a:gd name="connsiteY144" fmla="*/ 108433 h 461857"/>
              <a:gd name="connsiteX145" fmla="*/ 106585 w 283987"/>
              <a:gd name="connsiteY145" fmla="*/ 107737 h 461857"/>
              <a:gd name="connsiteX146" fmla="*/ 109890 w 283987"/>
              <a:gd name="connsiteY146" fmla="*/ 107318 h 461857"/>
              <a:gd name="connsiteX147" fmla="*/ 111023 w 283987"/>
              <a:gd name="connsiteY147" fmla="*/ 107766 h 461857"/>
              <a:gd name="connsiteX148" fmla="*/ 114509 w 283987"/>
              <a:gd name="connsiteY148" fmla="*/ 112528 h 461857"/>
              <a:gd name="connsiteX149" fmla="*/ 115014 w 283987"/>
              <a:gd name="connsiteY149" fmla="*/ 116167 h 461857"/>
              <a:gd name="connsiteX150" fmla="*/ 115738 w 283987"/>
              <a:gd name="connsiteY150" fmla="*/ 121434 h 461857"/>
              <a:gd name="connsiteX151" fmla="*/ 115910 w 283987"/>
              <a:gd name="connsiteY151" fmla="*/ 124006 h 461857"/>
              <a:gd name="connsiteX152" fmla="*/ 115852 w 283987"/>
              <a:gd name="connsiteY152" fmla="*/ 127445 h 461857"/>
              <a:gd name="connsiteX153" fmla="*/ 115462 w 283987"/>
              <a:gd name="connsiteY153" fmla="*/ 131750 h 461857"/>
              <a:gd name="connsiteX154" fmla="*/ 112633 w 283987"/>
              <a:gd name="connsiteY154" fmla="*/ 136712 h 461857"/>
              <a:gd name="connsiteX155" fmla="*/ 112090 w 283987"/>
              <a:gd name="connsiteY155" fmla="*/ 139179 h 461857"/>
              <a:gd name="connsiteX156" fmla="*/ 110576 w 283987"/>
              <a:gd name="connsiteY156" fmla="*/ 142999 h 461857"/>
              <a:gd name="connsiteX157" fmla="*/ 108575 w 283987"/>
              <a:gd name="connsiteY157" fmla="*/ 144885 h 461857"/>
              <a:gd name="connsiteX158" fmla="*/ 107585 w 283987"/>
              <a:gd name="connsiteY158" fmla="*/ 146428 h 461857"/>
              <a:gd name="connsiteX159" fmla="*/ 107642 w 283987"/>
              <a:gd name="connsiteY159" fmla="*/ 148028 h 461857"/>
              <a:gd name="connsiteX160" fmla="*/ 108708 w 283987"/>
              <a:gd name="connsiteY160" fmla="*/ 149371 h 461857"/>
              <a:gd name="connsiteX161" fmla="*/ 111052 w 283987"/>
              <a:gd name="connsiteY161" fmla="*/ 151790 h 461857"/>
              <a:gd name="connsiteX162" fmla="*/ 111776 w 283987"/>
              <a:gd name="connsiteY162" fmla="*/ 153362 h 461857"/>
              <a:gd name="connsiteX163" fmla="*/ 111566 w 283987"/>
              <a:gd name="connsiteY163" fmla="*/ 154752 h 461857"/>
              <a:gd name="connsiteX164" fmla="*/ 111576 w 283987"/>
              <a:gd name="connsiteY164" fmla="*/ 156648 h 461857"/>
              <a:gd name="connsiteX165" fmla="*/ 112138 w 283987"/>
              <a:gd name="connsiteY165" fmla="*/ 157962 h 461857"/>
              <a:gd name="connsiteX166" fmla="*/ 112805 w 283987"/>
              <a:gd name="connsiteY166" fmla="*/ 158725 h 461857"/>
              <a:gd name="connsiteX167" fmla="*/ 115119 w 283987"/>
              <a:gd name="connsiteY167" fmla="*/ 159963 h 461857"/>
              <a:gd name="connsiteX168" fmla="*/ 117386 w 283987"/>
              <a:gd name="connsiteY168" fmla="*/ 163078 h 461857"/>
              <a:gd name="connsiteX169" fmla="*/ 121291 w 283987"/>
              <a:gd name="connsiteY169" fmla="*/ 166840 h 461857"/>
              <a:gd name="connsiteX170" fmla="*/ 125959 w 283987"/>
              <a:gd name="connsiteY170" fmla="*/ 172202 h 461857"/>
              <a:gd name="connsiteX171" fmla="*/ 128149 w 283987"/>
              <a:gd name="connsiteY171" fmla="*/ 173850 h 461857"/>
              <a:gd name="connsiteX172" fmla="*/ 129873 w 283987"/>
              <a:gd name="connsiteY172" fmla="*/ 174250 h 461857"/>
              <a:gd name="connsiteX173" fmla="*/ 130730 w 283987"/>
              <a:gd name="connsiteY173" fmla="*/ 176041 h 461857"/>
              <a:gd name="connsiteX174" fmla="*/ 130254 w 283987"/>
              <a:gd name="connsiteY174" fmla="*/ 178137 h 461857"/>
              <a:gd name="connsiteX175" fmla="*/ 128911 w 283987"/>
              <a:gd name="connsiteY175" fmla="*/ 179327 h 461857"/>
              <a:gd name="connsiteX176" fmla="*/ 129464 w 283987"/>
              <a:gd name="connsiteY176" fmla="*/ 181042 h 461857"/>
              <a:gd name="connsiteX177" fmla="*/ 130226 w 283987"/>
              <a:gd name="connsiteY177" fmla="*/ 181937 h 461857"/>
              <a:gd name="connsiteX178" fmla="*/ 131073 w 283987"/>
              <a:gd name="connsiteY178" fmla="*/ 182394 h 461857"/>
              <a:gd name="connsiteX179" fmla="*/ 133122 w 283987"/>
              <a:gd name="connsiteY179" fmla="*/ 182499 h 461857"/>
              <a:gd name="connsiteX180" fmla="*/ 135026 w 283987"/>
              <a:gd name="connsiteY180" fmla="*/ 182146 h 461857"/>
              <a:gd name="connsiteX181" fmla="*/ 135503 w 283987"/>
              <a:gd name="connsiteY181" fmla="*/ 181546 h 461857"/>
              <a:gd name="connsiteX182" fmla="*/ 135255 w 283987"/>
              <a:gd name="connsiteY182" fmla="*/ 173517 h 461857"/>
              <a:gd name="connsiteX183" fmla="*/ 133883 w 283987"/>
              <a:gd name="connsiteY183" fmla="*/ 168840 h 461857"/>
              <a:gd name="connsiteX184" fmla="*/ 132502 w 283987"/>
              <a:gd name="connsiteY184" fmla="*/ 167011 h 461857"/>
              <a:gd name="connsiteX185" fmla="*/ 132207 w 283987"/>
              <a:gd name="connsiteY185" fmla="*/ 166649 h 461857"/>
              <a:gd name="connsiteX186" fmla="*/ 132692 w 283987"/>
              <a:gd name="connsiteY186" fmla="*/ 165116 h 461857"/>
              <a:gd name="connsiteX187" fmla="*/ 134226 w 283987"/>
              <a:gd name="connsiteY187" fmla="*/ 161534 h 461857"/>
              <a:gd name="connsiteX188" fmla="*/ 135531 w 283987"/>
              <a:gd name="connsiteY188" fmla="*/ 157982 h 461857"/>
              <a:gd name="connsiteX189" fmla="*/ 136360 w 283987"/>
              <a:gd name="connsiteY189" fmla="*/ 156486 h 461857"/>
              <a:gd name="connsiteX190" fmla="*/ 137322 w 283987"/>
              <a:gd name="connsiteY190" fmla="*/ 155581 h 461857"/>
              <a:gd name="connsiteX191" fmla="*/ 143761 w 283987"/>
              <a:gd name="connsiteY191" fmla="*/ 154619 h 461857"/>
              <a:gd name="connsiteX192" fmla="*/ 146695 w 283987"/>
              <a:gd name="connsiteY192" fmla="*/ 153791 h 461857"/>
              <a:gd name="connsiteX193" fmla="*/ 147933 w 283987"/>
              <a:gd name="connsiteY193" fmla="*/ 152752 h 461857"/>
              <a:gd name="connsiteX194" fmla="*/ 148895 w 283987"/>
              <a:gd name="connsiteY194" fmla="*/ 150000 h 461857"/>
              <a:gd name="connsiteX195" fmla="*/ 149666 w 283987"/>
              <a:gd name="connsiteY195" fmla="*/ 142313 h 461857"/>
              <a:gd name="connsiteX196" fmla="*/ 149943 w 283987"/>
              <a:gd name="connsiteY196" fmla="*/ 135103 h 461857"/>
              <a:gd name="connsiteX197" fmla="*/ 149276 w 283987"/>
              <a:gd name="connsiteY197" fmla="*/ 130883 h 461857"/>
              <a:gd name="connsiteX198" fmla="*/ 150200 w 283987"/>
              <a:gd name="connsiteY198" fmla="*/ 124530 h 461857"/>
              <a:gd name="connsiteX199" fmla="*/ 151609 w 283987"/>
              <a:gd name="connsiteY199" fmla="*/ 120596 h 461857"/>
              <a:gd name="connsiteX200" fmla="*/ 150914 w 283987"/>
              <a:gd name="connsiteY200" fmla="*/ 119824 h 461857"/>
              <a:gd name="connsiteX201" fmla="*/ 150390 w 283987"/>
              <a:gd name="connsiteY201" fmla="*/ 114528 h 461857"/>
              <a:gd name="connsiteX202" fmla="*/ 146199 w 283987"/>
              <a:gd name="connsiteY202" fmla="*/ 108890 h 461857"/>
              <a:gd name="connsiteX203" fmla="*/ 140808 w 283987"/>
              <a:gd name="connsiteY203" fmla="*/ 101641 h 461857"/>
              <a:gd name="connsiteX204" fmla="*/ 137789 w 283987"/>
              <a:gd name="connsiteY204" fmla="*/ 97745 h 461857"/>
              <a:gd name="connsiteX205" fmla="*/ 134360 w 283987"/>
              <a:gd name="connsiteY205" fmla="*/ 93316 h 461857"/>
              <a:gd name="connsiteX206" fmla="*/ 128111 w 283987"/>
              <a:gd name="connsiteY206" fmla="*/ 86382 h 461857"/>
              <a:gd name="connsiteX207" fmla="*/ 125253 w 283987"/>
              <a:gd name="connsiteY207" fmla="*/ 83877 h 461857"/>
              <a:gd name="connsiteX208" fmla="*/ 123749 w 283987"/>
              <a:gd name="connsiteY208" fmla="*/ 82896 h 461857"/>
              <a:gd name="connsiteX209" fmla="*/ 118700 w 283987"/>
              <a:gd name="connsiteY209" fmla="*/ 82096 h 461857"/>
              <a:gd name="connsiteX210" fmla="*/ 117357 w 283987"/>
              <a:gd name="connsiteY210" fmla="*/ 80763 h 461857"/>
              <a:gd name="connsiteX211" fmla="*/ 116081 w 283987"/>
              <a:gd name="connsiteY211" fmla="*/ 78638 h 461857"/>
              <a:gd name="connsiteX212" fmla="*/ 115595 w 283987"/>
              <a:gd name="connsiteY212" fmla="*/ 74714 h 461857"/>
              <a:gd name="connsiteX213" fmla="*/ 115510 w 283987"/>
              <a:gd name="connsiteY213" fmla="*/ 71780 h 461857"/>
              <a:gd name="connsiteX214" fmla="*/ 114938 w 283987"/>
              <a:gd name="connsiteY214" fmla="*/ 66789 h 461857"/>
              <a:gd name="connsiteX215" fmla="*/ 113919 w 283987"/>
              <a:gd name="connsiteY215" fmla="*/ 59741 h 461857"/>
              <a:gd name="connsiteX216" fmla="*/ 113462 w 283987"/>
              <a:gd name="connsiteY216" fmla="*/ 57664 h 461857"/>
              <a:gd name="connsiteX217" fmla="*/ 112023 w 283987"/>
              <a:gd name="connsiteY217" fmla="*/ 52368 h 461857"/>
              <a:gd name="connsiteX218" fmla="*/ 110652 w 283987"/>
              <a:gd name="connsiteY218" fmla="*/ 47330 h 461857"/>
              <a:gd name="connsiteX219" fmla="*/ 110576 w 283987"/>
              <a:gd name="connsiteY219" fmla="*/ 46082 h 461857"/>
              <a:gd name="connsiteX220" fmla="*/ 111061 w 283987"/>
              <a:gd name="connsiteY220" fmla="*/ 44872 h 461857"/>
              <a:gd name="connsiteX221" fmla="*/ 113386 w 283987"/>
              <a:gd name="connsiteY221" fmla="*/ 41167 h 461857"/>
              <a:gd name="connsiteX222" fmla="*/ 115033 w 283987"/>
              <a:gd name="connsiteY222" fmla="*/ 38538 h 461857"/>
              <a:gd name="connsiteX223" fmla="*/ 115814 w 283987"/>
              <a:gd name="connsiteY223" fmla="*/ 37100 h 461857"/>
              <a:gd name="connsiteX224" fmla="*/ 117214 w 283987"/>
              <a:gd name="connsiteY224" fmla="*/ 33194 h 461857"/>
              <a:gd name="connsiteX225" fmla="*/ 117548 w 283987"/>
              <a:gd name="connsiteY225" fmla="*/ 31299 h 461857"/>
              <a:gd name="connsiteX226" fmla="*/ 118643 w 283987"/>
              <a:gd name="connsiteY226" fmla="*/ 30442 h 461857"/>
              <a:gd name="connsiteX227" fmla="*/ 123111 w 283987"/>
              <a:gd name="connsiteY227" fmla="*/ 30089 h 461857"/>
              <a:gd name="connsiteX228" fmla="*/ 126663 w 283987"/>
              <a:gd name="connsiteY228" fmla="*/ 30156 h 461857"/>
              <a:gd name="connsiteX229" fmla="*/ 132626 w 283987"/>
              <a:gd name="connsiteY229" fmla="*/ 30070 h 461857"/>
              <a:gd name="connsiteX230" fmla="*/ 138922 w 283987"/>
              <a:gd name="connsiteY230" fmla="*/ 30299 h 461857"/>
              <a:gd name="connsiteX231" fmla="*/ 139808 w 283987"/>
              <a:gd name="connsiteY231" fmla="*/ 30471 h 461857"/>
              <a:gd name="connsiteX232" fmla="*/ 141227 w 283987"/>
              <a:gd name="connsiteY232" fmla="*/ 30880 h 461857"/>
              <a:gd name="connsiteX233" fmla="*/ 142827 w 283987"/>
              <a:gd name="connsiteY233" fmla="*/ 30813 h 461857"/>
              <a:gd name="connsiteX234" fmla="*/ 144609 w 283987"/>
              <a:gd name="connsiteY234" fmla="*/ 30261 h 461857"/>
              <a:gd name="connsiteX235" fmla="*/ 146580 w 283987"/>
              <a:gd name="connsiteY235" fmla="*/ 28908 h 461857"/>
              <a:gd name="connsiteX236" fmla="*/ 148742 w 283987"/>
              <a:gd name="connsiteY236" fmla="*/ 26756 h 461857"/>
              <a:gd name="connsiteX237" fmla="*/ 152114 w 283987"/>
              <a:gd name="connsiteY237" fmla="*/ 26803 h 461857"/>
              <a:gd name="connsiteX238" fmla="*/ 156676 w 283987"/>
              <a:gd name="connsiteY238" fmla="*/ 29042 h 461857"/>
              <a:gd name="connsiteX239" fmla="*/ 159172 w 283987"/>
              <a:gd name="connsiteY239" fmla="*/ 30994 h 461857"/>
              <a:gd name="connsiteX240" fmla="*/ 159591 w 283987"/>
              <a:gd name="connsiteY240" fmla="*/ 32661 h 461857"/>
              <a:gd name="connsiteX241" fmla="*/ 162649 w 283987"/>
              <a:gd name="connsiteY241" fmla="*/ 33633 h 461857"/>
              <a:gd name="connsiteX242" fmla="*/ 168345 w 283987"/>
              <a:gd name="connsiteY242" fmla="*/ 33899 h 461857"/>
              <a:gd name="connsiteX243" fmla="*/ 172488 w 283987"/>
              <a:gd name="connsiteY243" fmla="*/ 33033 h 461857"/>
              <a:gd name="connsiteX244" fmla="*/ 175089 w 283987"/>
              <a:gd name="connsiteY244" fmla="*/ 31032 h 461857"/>
              <a:gd name="connsiteX245" fmla="*/ 177812 w 283987"/>
              <a:gd name="connsiteY245" fmla="*/ 29975 h 461857"/>
              <a:gd name="connsiteX246" fmla="*/ 180651 w 283987"/>
              <a:gd name="connsiteY246" fmla="*/ 29851 h 461857"/>
              <a:gd name="connsiteX247" fmla="*/ 182794 w 283987"/>
              <a:gd name="connsiteY247" fmla="*/ 30537 h 461857"/>
              <a:gd name="connsiteX248" fmla="*/ 184252 w 283987"/>
              <a:gd name="connsiteY248" fmla="*/ 32023 h 461857"/>
              <a:gd name="connsiteX249" fmla="*/ 187042 w 283987"/>
              <a:gd name="connsiteY249" fmla="*/ 33090 h 461857"/>
              <a:gd name="connsiteX250" fmla="*/ 191176 w 283987"/>
              <a:gd name="connsiteY250" fmla="*/ 33737 h 461857"/>
              <a:gd name="connsiteX251" fmla="*/ 195691 w 283987"/>
              <a:gd name="connsiteY251" fmla="*/ 32775 h 461857"/>
              <a:gd name="connsiteX252" fmla="*/ 200587 w 283987"/>
              <a:gd name="connsiteY252" fmla="*/ 30213 h 461857"/>
              <a:gd name="connsiteX253" fmla="*/ 203378 w 283987"/>
              <a:gd name="connsiteY253" fmla="*/ 27537 h 461857"/>
              <a:gd name="connsiteX254" fmla="*/ 204064 w 283987"/>
              <a:gd name="connsiteY254" fmla="*/ 24755 h 461857"/>
              <a:gd name="connsiteX255" fmla="*/ 204873 w 283987"/>
              <a:gd name="connsiteY255" fmla="*/ 23060 h 461857"/>
              <a:gd name="connsiteX256" fmla="*/ 205807 w 283987"/>
              <a:gd name="connsiteY256" fmla="*/ 22460 h 461857"/>
              <a:gd name="connsiteX257" fmla="*/ 208397 w 283987"/>
              <a:gd name="connsiteY257" fmla="*/ 22117 h 461857"/>
              <a:gd name="connsiteX258" fmla="*/ 212655 w 283987"/>
              <a:gd name="connsiteY258" fmla="*/ 22022 h 461857"/>
              <a:gd name="connsiteX259" fmla="*/ 216360 w 283987"/>
              <a:gd name="connsiteY259" fmla="*/ 22898 h 461857"/>
              <a:gd name="connsiteX260" fmla="*/ 221085 w 283987"/>
              <a:gd name="connsiteY260" fmla="*/ 25670 h 461857"/>
              <a:gd name="connsiteX261" fmla="*/ 224066 w 283987"/>
              <a:gd name="connsiteY261" fmla="*/ 23831 h 461857"/>
              <a:gd name="connsiteX262" fmla="*/ 229181 w 283987"/>
              <a:gd name="connsiteY262" fmla="*/ 20679 h 461857"/>
              <a:gd name="connsiteX263" fmla="*/ 234334 w 283987"/>
              <a:gd name="connsiteY263" fmla="*/ 19012 h 461857"/>
              <a:gd name="connsiteX264" fmla="*/ 239239 w 283987"/>
              <a:gd name="connsiteY264" fmla="*/ 19002 h 461857"/>
              <a:gd name="connsiteX265" fmla="*/ 243268 w 283987"/>
              <a:gd name="connsiteY265" fmla="*/ 17802 h 461857"/>
              <a:gd name="connsiteX266" fmla="*/ 246412 w 283987"/>
              <a:gd name="connsiteY266" fmla="*/ 15421 h 461857"/>
              <a:gd name="connsiteX267" fmla="*/ 249736 w 283987"/>
              <a:gd name="connsiteY267" fmla="*/ 13906 h 461857"/>
              <a:gd name="connsiteX268" fmla="*/ 253241 w 283987"/>
              <a:gd name="connsiteY268" fmla="*/ 13268 h 461857"/>
              <a:gd name="connsiteX269" fmla="*/ 256517 w 283987"/>
              <a:gd name="connsiteY269" fmla="*/ 12116 h 461857"/>
              <a:gd name="connsiteX270" fmla="*/ 261099 w 283987"/>
              <a:gd name="connsiteY270" fmla="*/ 9639 h 461857"/>
              <a:gd name="connsiteX271" fmla="*/ 265852 w 283987"/>
              <a:gd name="connsiteY271" fmla="*/ 6039 h 461857"/>
              <a:gd name="connsiteX272" fmla="*/ 270691 w 283987"/>
              <a:gd name="connsiteY272" fmla="*/ 2362 h 461857"/>
              <a:gd name="connsiteX273" fmla="*/ 273796 w 283987"/>
              <a:gd name="connsiteY273" fmla="*/ 0 h 461857"/>
              <a:gd name="connsiteX274" fmla="*/ 275215 w 283987"/>
              <a:gd name="connsiteY274" fmla="*/ 2781 h 461857"/>
              <a:gd name="connsiteX275" fmla="*/ 277759 w 283987"/>
              <a:gd name="connsiteY275" fmla="*/ 5324 h 461857"/>
              <a:gd name="connsiteX276" fmla="*/ 276244 w 283987"/>
              <a:gd name="connsiteY276" fmla="*/ 6801 h 461857"/>
              <a:gd name="connsiteX277" fmla="*/ 274415 w 283987"/>
              <a:gd name="connsiteY277" fmla="*/ 8125 h 461857"/>
              <a:gd name="connsiteX278" fmla="*/ 277368 w 283987"/>
              <a:gd name="connsiteY278" fmla="*/ 9896 h 461857"/>
              <a:gd name="connsiteX279" fmla="*/ 275206 w 283987"/>
              <a:gd name="connsiteY279" fmla="*/ 12573 h 461857"/>
              <a:gd name="connsiteX280" fmla="*/ 274939 w 283987"/>
              <a:gd name="connsiteY280" fmla="*/ 14430 h 461857"/>
              <a:gd name="connsiteX281" fmla="*/ 275491 w 283987"/>
              <a:gd name="connsiteY281" fmla="*/ 15164 h 461857"/>
              <a:gd name="connsiteX282" fmla="*/ 275967 w 283987"/>
              <a:gd name="connsiteY282" fmla="*/ 16250 h 461857"/>
              <a:gd name="connsiteX283" fmla="*/ 274548 w 283987"/>
              <a:gd name="connsiteY283" fmla="*/ 19317 h 461857"/>
              <a:gd name="connsiteX284" fmla="*/ 272662 w 283987"/>
              <a:gd name="connsiteY284" fmla="*/ 21669 h 461857"/>
              <a:gd name="connsiteX285" fmla="*/ 272177 w 283987"/>
              <a:gd name="connsiteY285" fmla="*/ 23469 h 461857"/>
              <a:gd name="connsiteX286" fmla="*/ 273844 w 283987"/>
              <a:gd name="connsiteY286" fmla="*/ 26641 h 461857"/>
              <a:gd name="connsiteX287" fmla="*/ 272986 w 283987"/>
              <a:gd name="connsiteY287" fmla="*/ 32280 h 461857"/>
              <a:gd name="connsiteX288" fmla="*/ 274596 w 283987"/>
              <a:gd name="connsiteY288" fmla="*/ 37357 h 461857"/>
              <a:gd name="connsiteX289" fmla="*/ 275044 w 283987"/>
              <a:gd name="connsiteY289" fmla="*/ 39957 h 461857"/>
              <a:gd name="connsiteX290" fmla="*/ 275606 w 283987"/>
              <a:gd name="connsiteY290" fmla="*/ 41700 h 461857"/>
              <a:gd name="connsiteX291" fmla="*/ 274806 w 283987"/>
              <a:gd name="connsiteY291" fmla="*/ 44815 h 461857"/>
              <a:gd name="connsiteX292" fmla="*/ 275015 w 283987"/>
              <a:gd name="connsiteY292" fmla="*/ 50073 h 461857"/>
              <a:gd name="connsiteX293" fmla="*/ 275387 w 283987"/>
              <a:gd name="connsiteY293" fmla="*/ 52244 h 461857"/>
              <a:gd name="connsiteX294" fmla="*/ 274425 w 283987"/>
              <a:gd name="connsiteY294" fmla="*/ 54950 h 461857"/>
              <a:gd name="connsiteX295" fmla="*/ 276063 w 283987"/>
              <a:gd name="connsiteY295" fmla="*/ 55883 h 461857"/>
              <a:gd name="connsiteX296" fmla="*/ 276930 w 283987"/>
              <a:gd name="connsiteY296" fmla="*/ 58855 h 461857"/>
              <a:gd name="connsiteX297" fmla="*/ 276701 w 283987"/>
              <a:gd name="connsiteY297" fmla="*/ 62198 h 461857"/>
              <a:gd name="connsiteX298" fmla="*/ 276197 w 283987"/>
              <a:gd name="connsiteY298" fmla="*/ 63998 h 461857"/>
              <a:gd name="connsiteX299" fmla="*/ 273377 w 283987"/>
              <a:gd name="connsiteY299" fmla="*/ 66180 h 461857"/>
              <a:gd name="connsiteX300" fmla="*/ 273044 w 283987"/>
              <a:gd name="connsiteY300" fmla="*/ 67027 h 461857"/>
              <a:gd name="connsiteX301" fmla="*/ 273082 w 283987"/>
              <a:gd name="connsiteY301" fmla="*/ 68313 h 461857"/>
              <a:gd name="connsiteX302" fmla="*/ 276606 w 283987"/>
              <a:gd name="connsiteY302" fmla="*/ 68351 h 461857"/>
              <a:gd name="connsiteX303" fmla="*/ 276730 w 283987"/>
              <a:gd name="connsiteY303" fmla="*/ 70342 h 461857"/>
              <a:gd name="connsiteX304" fmla="*/ 276501 w 283987"/>
              <a:gd name="connsiteY304" fmla="*/ 71914 h 461857"/>
              <a:gd name="connsiteX305" fmla="*/ 276634 w 283987"/>
              <a:gd name="connsiteY305" fmla="*/ 74866 h 461857"/>
              <a:gd name="connsiteX306" fmla="*/ 276168 w 283987"/>
              <a:gd name="connsiteY306" fmla="*/ 76781 h 461857"/>
              <a:gd name="connsiteX307" fmla="*/ 276987 w 283987"/>
              <a:gd name="connsiteY307" fmla="*/ 78972 h 461857"/>
              <a:gd name="connsiteX308" fmla="*/ 275987 w 283987"/>
              <a:gd name="connsiteY308" fmla="*/ 81401 h 461857"/>
              <a:gd name="connsiteX309" fmla="*/ 276330 w 283987"/>
              <a:gd name="connsiteY309" fmla="*/ 83277 h 461857"/>
              <a:gd name="connsiteX310" fmla="*/ 276377 w 283987"/>
              <a:gd name="connsiteY310" fmla="*/ 85706 h 461857"/>
              <a:gd name="connsiteX311" fmla="*/ 277196 w 283987"/>
              <a:gd name="connsiteY311" fmla="*/ 91850 h 461857"/>
              <a:gd name="connsiteX312" fmla="*/ 277339 w 283987"/>
              <a:gd name="connsiteY312" fmla="*/ 99450 h 461857"/>
              <a:gd name="connsiteX313" fmla="*/ 277520 w 283987"/>
              <a:gd name="connsiteY313" fmla="*/ 100670 h 461857"/>
              <a:gd name="connsiteX314" fmla="*/ 278778 w 283987"/>
              <a:gd name="connsiteY314" fmla="*/ 101527 h 461857"/>
              <a:gd name="connsiteX315" fmla="*/ 280540 w 283987"/>
              <a:gd name="connsiteY315" fmla="*/ 101955 h 461857"/>
              <a:gd name="connsiteX316" fmla="*/ 280473 w 283987"/>
              <a:gd name="connsiteY316" fmla="*/ 104042 h 461857"/>
              <a:gd name="connsiteX317" fmla="*/ 278511 w 283987"/>
              <a:gd name="connsiteY317" fmla="*/ 106766 h 461857"/>
              <a:gd name="connsiteX318" fmla="*/ 278396 w 283987"/>
              <a:gd name="connsiteY318" fmla="*/ 108461 h 461857"/>
              <a:gd name="connsiteX319" fmla="*/ 278682 w 283987"/>
              <a:gd name="connsiteY319" fmla="*/ 110842 h 461857"/>
              <a:gd name="connsiteX320" fmla="*/ 280835 w 283987"/>
              <a:gd name="connsiteY320" fmla="*/ 107604 h 461857"/>
              <a:gd name="connsiteX321" fmla="*/ 282130 w 283987"/>
              <a:gd name="connsiteY321" fmla="*/ 107613 h 461857"/>
              <a:gd name="connsiteX322" fmla="*/ 283283 w 283987"/>
              <a:gd name="connsiteY322" fmla="*/ 108880 h 461857"/>
              <a:gd name="connsiteX323" fmla="*/ 283121 w 283987"/>
              <a:gd name="connsiteY323" fmla="*/ 110747 h 461857"/>
              <a:gd name="connsiteX324" fmla="*/ 283521 w 283987"/>
              <a:gd name="connsiteY324" fmla="*/ 111671 h 461857"/>
              <a:gd name="connsiteX325" fmla="*/ 283350 w 283987"/>
              <a:gd name="connsiteY325" fmla="*/ 113481 h 461857"/>
              <a:gd name="connsiteX326" fmla="*/ 283988 w 283987"/>
              <a:gd name="connsiteY326" fmla="*/ 115776 h 461857"/>
              <a:gd name="connsiteX327" fmla="*/ 283740 w 283987"/>
              <a:gd name="connsiteY327" fmla="*/ 117777 h 461857"/>
              <a:gd name="connsiteX328" fmla="*/ 282159 w 283987"/>
              <a:gd name="connsiteY328" fmla="*/ 119177 h 461857"/>
              <a:gd name="connsiteX329" fmla="*/ 280149 w 283987"/>
              <a:gd name="connsiteY329" fmla="*/ 121577 h 461857"/>
              <a:gd name="connsiteX330" fmla="*/ 279787 w 283987"/>
              <a:gd name="connsiteY330" fmla="*/ 123825 h 461857"/>
              <a:gd name="connsiteX331" fmla="*/ 279978 w 283987"/>
              <a:gd name="connsiteY331" fmla="*/ 125301 h 461857"/>
              <a:gd name="connsiteX332" fmla="*/ 278587 w 283987"/>
              <a:gd name="connsiteY332" fmla="*/ 125768 h 461857"/>
              <a:gd name="connsiteX333" fmla="*/ 277939 w 283987"/>
              <a:gd name="connsiteY333" fmla="*/ 126682 h 461857"/>
              <a:gd name="connsiteX334" fmla="*/ 278882 w 283987"/>
              <a:gd name="connsiteY334" fmla="*/ 128806 h 461857"/>
              <a:gd name="connsiteX335" fmla="*/ 278825 w 283987"/>
              <a:gd name="connsiteY335" fmla="*/ 130683 h 461857"/>
              <a:gd name="connsiteX336" fmla="*/ 276368 w 283987"/>
              <a:gd name="connsiteY336" fmla="*/ 136531 h 461857"/>
              <a:gd name="connsiteX337" fmla="*/ 269814 w 283987"/>
              <a:gd name="connsiteY337" fmla="*/ 144542 h 461857"/>
              <a:gd name="connsiteX338" fmla="*/ 266985 w 283987"/>
              <a:gd name="connsiteY338" fmla="*/ 147390 h 461857"/>
              <a:gd name="connsiteX339" fmla="*/ 264338 w 283987"/>
              <a:gd name="connsiteY339" fmla="*/ 150485 h 461857"/>
              <a:gd name="connsiteX340" fmla="*/ 264338 w 283987"/>
              <a:gd name="connsiteY340" fmla="*/ 151762 h 461857"/>
              <a:gd name="connsiteX341" fmla="*/ 264080 w 283987"/>
              <a:gd name="connsiteY341" fmla="*/ 152867 h 461857"/>
              <a:gd name="connsiteX342" fmla="*/ 260995 w 283987"/>
              <a:gd name="connsiteY342" fmla="*/ 157296 h 461857"/>
              <a:gd name="connsiteX343" fmla="*/ 257680 w 283987"/>
              <a:gd name="connsiteY343" fmla="*/ 158020 h 461857"/>
              <a:gd name="connsiteX344" fmla="*/ 255841 w 283987"/>
              <a:gd name="connsiteY344" fmla="*/ 159210 h 461857"/>
              <a:gd name="connsiteX345" fmla="*/ 257280 w 283987"/>
              <a:gd name="connsiteY345" fmla="*/ 163116 h 461857"/>
              <a:gd name="connsiteX346" fmla="*/ 255137 w 283987"/>
              <a:gd name="connsiteY346" fmla="*/ 164021 h 461857"/>
              <a:gd name="connsiteX347" fmla="*/ 251413 w 283987"/>
              <a:gd name="connsiteY347" fmla="*/ 167097 h 461857"/>
              <a:gd name="connsiteX348" fmla="*/ 241173 w 283987"/>
              <a:gd name="connsiteY348" fmla="*/ 173012 h 461857"/>
              <a:gd name="connsiteX349" fmla="*/ 239553 w 283987"/>
              <a:gd name="connsiteY349" fmla="*/ 174384 h 461857"/>
              <a:gd name="connsiteX350" fmla="*/ 236954 w 283987"/>
              <a:gd name="connsiteY350" fmla="*/ 178013 h 461857"/>
              <a:gd name="connsiteX351" fmla="*/ 233524 w 283987"/>
              <a:gd name="connsiteY351" fmla="*/ 178889 h 461857"/>
              <a:gd name="connsiteX352" fmla="*/ 231620 w 283987"/>
              <a:gd name="connsiteY352" fmla="*/ 179918 h 461857"/>
              <a:gd name="connsiteX353" fmla="*/ 228219 w 283987"/>
              <a:gd name="connsiteY353" fmla="*/ 180289 h 461857"/>
              <a:gd name="connsiteX354" fmla="*/ 227028 w 283987"/>
              <a:gd name="connsiteY354" fmla="*/ 180032 h 461857"/>
              <a:gd name="connsiteX355" fmla="*/ 225866 w 283987"/>
              <a:gd name="connsiteY355" fmla="*/ 180165 h 461857"/>
              <a:gd name="connsiteX356" fmla="*/ 224885 w 283987"/>
              <a:gd name="connsiteY356" fmla="*/ 180946 h 461857"/>
              <a:gd name="connsiteX357" fmla="*/ 218132 w 283987"/>
              <a:gd name="connsiteY357" fmla="*/ 183499 h 461857"/>
              <a:gd name="connsiteX358" fmla="*/ 211827 w 283987"/>
              <a:gd name="connsiteY358" fmla="*/ 185518 h 461857"/>
              <a:gd name="connsiteX359" fmla="*/ 210274 w 283987"/>
              <a:gd name="connsiteY359" fmla="*/ 186442 h 461857"/>
              <a:gd name="connsiteX360" fmla="*/ 209245 w 283987"/>
              <a:gd name="connsiteY360" fmla="*/ 187700 h 461857"/>
              <a:gd name="connsiteX361" fmla="*/ 203664 w 283987"/>
              <a:gd name="connsiteY361" fmla="*/ 189700 h 461857"/>
              <a:gd name="connsiteX362" fmla="*/ 194920 w 283987"/>
              <a:gd name="connsiteY362" fmla="*/ 194643 h 461857"/>
              <a:gd name="connsiteX363" fmla="*/ 187766 w 283987"/>
              <a:gd name="connsiteY363" fmla="*/ 199367 h 461857"/>
              <a:gd name="connsiteX364" fmla="*/ 182585 w 283987"/>
              <a:gd name="connsiteY364" fmla="*/ 204092 h 461857"/>
              <a:gd name="connsiteX365" fmla="*/ 181213 w 283987"/>
              <a:gd name="connsiteY365" fmla="*/ 204807 h 461857"/>
              <a:gd name="connsiteX366" fmla="*/ 179613 w 283987"/>
              <a:gd name="connsiteY366" fmla="*/ 206445 h 461857"/>
              <a:gd name="connsiteX367" fmla="*/ 179070 w 283987"/>
              <a:gd name="connsiteY367" fmla="*/ 208864 h 461857"/>
              <a:gd name="connsiteX368" fmla="*/ 178546 w 283987"/>
              <a:gd name="connsiteY368" fmla="*/ 210236 h 461857"/>
              <a:gd name="connsiteX369" fmla="*/ 174707 w 283987"/>
              <a:gd name="connsiteY369" fmla="*/ 215227 h 461857"/>
              <a:gd name="connsiteX370" fmla="*/ 168935 w 283987"/>
              <a:gd name="connsiteY370" fmla="*/ 221132 h 461857"/>
              <a:gd name="connsiteX371" fmla="*/ 167811 w 283987"/>
              <a:gd name="connsiteY371" fmla="*/ 222742 h 461857"/>
              <a:gd name="connsiteX372" fmla="*/ 165516 w 283987"/>
              <a:gd name="connsiteY372" fmla="*/ 226028 h 461857"/>
              <a:gd name="connsiteX373" fmla="*/ 165297 w 283987"/>
              <a:gd name="connsiteY373" fmla="*/ 228181 h 461857"/>
              <a:gd name="connsiteX374" fmla="*/ 163249 w 283987"/>
              <a:gd name="connsiteY374" fmla="*/ 228838 h 461857"/>
              <a:gd name="connsiteX375" fmla="*/ 161534 w 283987"/>
              <a:gd name="connsiteY375" fmla="*/ 226781 h 461857"/>
              <a:gd name="connsiteX376" fmla="*/ 160801 w 283987"/>
              <a:gd name="connsiteY376" fmla="*/ 230753 h 461857"/>
              <a:gd name="connsiteX377" fmla="*/ 159401 w 283987"/>
              <a:gd name="connsiteY377" fmla="*/ 231038 h 461857"/>
              <a:gd name="connsiteX378" fmla="*/ 157848 w 283987"/>
              <a:gd name="connsiteY378" fmla="*/ 230219 h 461857"/>
              <a:gd name="connsiteX379" fmla="*/ 153971 w 283987"/>
              <a:gd name="connsiteY379" fmla="*/ 232191 h 461857"/>
              <a:gd name="connsiteX380" fmla="*/ 150600 w 283987"/>
              <a:gd name="connsiteY380" fmla="*/ 234467 h 461857"/>
              <a:gd name="connsiteX381" fmla="*/ 145189 w 283987"/>
              <a:gd name="connsiteY381" fmla="*/ 239259 h 461857"/>
              <a:gd name="connsiteX382" fmla="*/ 137541 w 283987"/>
              <a:gd name="connsiteY382" fmla="*/ 248555 h 461857"/>
              <a:gd name="connsiteX383" fmla="*/ 126387 w 283987"/>
              <a:gd name="connsiteY383" fmla="*/ 257546 h 461857"/>
              <a:gd name="connsiteX384" fmla="*/ 124863 w 283987"/>
              <a:gd name="connsiteY384" fmla="*/ 257803 h 461857"/>
              <a:gd name="connsiteX385" fmla="*/ 123834 w 283987"/>
              <a:gd name="connsiteY385" fmla="*/ 257766 h 461857"/>
              <a:gd name="connsiteX386" fmla="*/ 120320 w 283987"/>
              <a:gd name="connsiteY386" fmla="*/ 254632 h 461857"/>
              <a:gd name="connsiteX387" fmla="*/ 118405 w 283987"/>
              <a:gd name="connsiteY387" fmla="*/ 254403 h 461857"/>
              <a:gd name="connsiteX388" fmla="*/ 120119 w 283987"/>
              <a:gd name="connsiteY388" fmla="*/ 256261 h 461857"/>
              <a:gd name="connsiteX389" fmla="*/ 121253 w 283987"/>
              <a:gd name="connsiteY389" fmla="*/ 257813 h 461857"/>
              <a:gd name="connsiteX390" fmla="*/ 120968 w 283987"/>
              <a:gd name="connsiteY390" fmla="*/ 260852 h 461857"/>
              <a:gd name="connsiteX391" fmla="*/ 121101 w 283987"/>
              <a:gd name="connsiteY391" fmla="*/ 265414 h 461857"/>
              <a:gd name="connsiteX392" fmla="*/ 119719 w 283987"/>
              <a:gd name="connsiteY392" fmla="*/ 274301 h 461857"/>
              <a:gd name="connsiteX393" fmla="*/ 119910 w 283987"/>
              <a:gd name="connsiteY393" fmla="*/ 276244 h 461857"/>
              <a:gd name="connsiteX394" fmla="*/ 121501 w 283987"/>
              <a:gd name="connsiteY394" fmla="*/ 278768 h 461857"/>
              <a:gd name="connsiteX395" fmla="*/ 124501 w 283987"/>
              <a:gd name="connsiteY395" fmla="*/ 281854 h 461857"/>
              <a:gd name="connsiteX396" fmla="*/ 127311 w 283987"/>
              <a:gd name="connsiteY396" fmla="*/ 285702 h 461857"/>
              <a:gd name="connsiteX397" fmla="*/ 130930 w 283987"/>
              <a:gd name="connsiteY397" fmla="*/ 296770 h 461857"/>
              <a:gd name="connsiteX398" fmla="*/ 131207 w 283987"/>
              <a:gd name="connsiteY398" fmla="*/ 302486 h 461857"/>
              <a:gd name="connsiteX399" fmla="*/ 134941 w 283987"/>
              <a:gd name="connsiteY399" fmla="*/ 309791 h 461857"/>
              <a:gd name="connsiteX400" fmla="*/ 135084 w 283987"/>
              <a:gd name="connsiteY400" fmla="*/ 312963 h 461857"/>
              <a:gd name="connsiteX401" fmla="*/ 136598 w 283987"/>
              <a:gd name="connsiteY401" fmla="*/ 320859 h 461857"/>
              <a:gd name="connsiteX402" fmla="*/ 136493 w 283987"/>
              <a:gd name="connsiteY402" fmla="*/ 327260 h 461857"/>
              <a:gd name="connsiteX403" fmla="*/ 136227 w 283987"/>
              <a:gd name="connsiteY403" fmla="*/ 331184 h 461857"/>
              <a:gd name="connsiteX404" fmla="*/ 138026 w 283987"/>
              <a:gd name="connsiteY404" fmla="*/ 332841 h 461857"/>
              <a:gd name="connsiteX405" fmla="*/ 138693 w 283987"/>
              <a:gd name="connsiteY405" fmla="*/ 331346 h 461857"/>
              <a:gd name="connsiteX406" fmla="*/ 138503 w 283987"/>
              <a:gd name="connsiteY406" fmla="*/ 328860 h 461857"/>
              <a:gd name="connsiteX407" fmla="*/ 138979 w 283987"/>
              <a:gd name="connsiteY407" fmla="*/ 324878 h 461857"/>
              <a:gd name="connsiteX408" fmla="*/ 139979 w 283987"/>
              <a:gd name="connsiteY408" fmla="*/ 323107 h 461857"/>
              <a:gd name="connsiteX409" fmla="*/ 140979 w 283987"/>
              <a:gd name="connsiteY409" fmla="*/ 323355 h 461857"/>
              <a:gd name="connsiteX410" fmla="*/ 141275 w 283987"/>
              <a:gd name="connsiteY410" fmla="*/ 325231 h 461857"/>
              <a:gd name="connsiteX411" fmla="*/ 141951 w 283987"/>
              <a:gd name="connsiteY411" fmla="*/ 326898 h 461857"/>
              <a:gd name="connsiteX412" fmla="*/ 142227 w 283987"/>
              <a:gd name="connsiteY412" fmla="*/ 328460 h 461857"/>
              <a:gd name="connsiteX413" fmla="*/ 142275 w 283987"/>
              <a:gd name="connsiteY413" fmla="*/ 330584 h 461857"/>
              <a:gd name="connsiteX414" fmla="*/ 140894 w 283987"/>
              <a:gd name="connsiteY414" fmla="*/ 338671 h 461857"/>
              <a:gd name="connsiteX415" fmla="*/ 141303 w 283987"/>
              <a:gd name="connsiteY415" fmla="*/ 341966 h 461857"/>
              <a:gd name="connsiteX416" fmla="*/ 143160 w 283987"/>
              <a:gd name="connsiteY416" fmla="*/ 347482 h 461857"/>
              <a:gd name="connsiteX417" fmla="*/ 140989 w 283987"/>
              <a:gd name="connsiteY417" fmla="*/ 353892 h 461857"/>
              <a:gd name="connsiteX418" fmla="*/ 137846 w 283987"/>
              <a:gd name="connsiteY418" fmla="*/ 369037 h 461857"/>
              <a:gd name="connsiteX419" fmla="*/ 137665 w 283987"/>
              <a:gd name="connsiteY419" fmla="*/ 371666 h 461857"/>
              <a:gd name="connsiteX420" fmla="*/ 138427 w 283987"/>
              <a:gd name="connsiteY420" fmla="*/ 372809 h 461857"/>
              <a:gd name="connsiteX421" fmla="*/ 140112 w 283987"/>
              <a:gd name="connsiteY421" fmla="*/ 373199 h 461857"/>
              <a:gd name="connsiteX422" fmla="*/ 140732 w 283987"/>
              <a:gd name="connsiteY422" fmla="*/ 371256 h 461857"/>
              <a:gd name="connsiteX423" fmla="*/ 141722 w 283987"/>
              <a:gd name="connsiteY423" fmla="*/ 371275 h 461857"/>
              <a:gd name="connsiteX424" fmla="*/ 142247 w 283987"/>
              <a:gd name="connsiteY424" fmla="*/ 372418 h 461857"/>
              <a:gd name="connsiteX425" fmla="*/ 140846 w 283987"/>
              <a:gd name="connsiteY425" fmla="*/ 379428 h 461857"/>
              <a:gd name="connsiteX426" fmla="*/ 139465 w 283987"/>
              <a:gd name="connsiteY426" fmla="*/ 382505 h 461857"/>
              <a:gd name="connsiteX427" fmla="*/ 134560 w 283987"/>
              <a:gd name="connsiteY427" fmla="*/ 390058 h 461857"/>
              <a:gd name="connsiteX428" fmla="*/ 131921 w 283987"/>
              <a:gd name="connsiteY428" fmla="*/ 393297 h 461857"/>
              <a:gd name="connsiteX429" fmla="*/ 127540 w 283987"/>
              <a:gd name="connsiteY429" fmla="*/ 396487 h 461857"/>
              <a:gd name="connsiteX430" fmla="*/ 117253 w 283987"/>
              <a:gd name="connsiteY430" fmla="*/ 401478 h 461857"/>
              <a:gd name="connsiteX431" fmla="*/ 96631 w 283987"/>
              <a:gd name="connsiteY431" fmla="*/ 408708 h 461857"/>
              <a:gd name="connsiteX432" fmla="*/ 88459 w 283987"/>
              <a:gd name="connsiteY432" fmla="*/ 412261 h 461857"/>
              <a:gd name="connsiteX433" fmla="*/ 83572 w 283987"/>
              <a:gd name="connsiteY433" fmla="*/ 414385 h 461857"/>
              <a:gd name="connsiteX434" fmla="*/ 73247 w 283987"/>
              <a:gd name="connsiteY434" fmla="*/ 421138 h 461857"/>
              <a:gd name="connsiteX435" fmla="*/ 68732 w 283987"/>
              <a:gd name="connsiteY435" fmla="*/ 425672 h 461857"/>
              <a:gd name="connsiteX436" fmla="*/ 66875 w 283987"/>
              <a:gd name="connsiteY436" fmla="*/ 430882 h 461857"/>
              <a:gd name="connsiteX437" fmla="*/ 65094 w 283987"/>
              <a:gd name="connsiteY437" fmla="*/ 433264 h 461857"/>
              <a:gd name="connsiteX438" fmla="*/ 63341 w 283987"/>
              <a:gd name="connsiteY438" fmla="*/ 436293 h 461857"/>
              <a:gd name="connsiteX439" fmla="*/ 64865 w 283987"/>
              <a:gd name="connsiteY439" fmla="*/ 438893 h 461857"/>
              <a:gd name="connsiteX440" fmla="*/ 66360 w 283987"/>
              <a:gd name="connsiteY440" fmla="*/ 440864 h 461857"/>
              <a:gd name="connsiteX441" fmla="*/ 68132 w 283987"/>
              <a:gd name="connsiteY441" fmla="*/ 442189 h 461857"/>
              <a:gd name="connsiteX442" fmla="*/ 69046 w 283987"/>
              <a:gd name="connsiteY442" fmla="*/ 443332 h 461857"/>
              <a:gd name="connsiteX443" fmla="*/ 70247 w 283987"/>
              <a:gd name="connsiteY443" fmla="*/ 444122 h 461857"/>
              <a:gd name="connsiteX444" fmla="*/ 71447 w 283987"/>
              <a:gd name="connsiteY444" fmla="*/ 440027 h 461857"/>
              <a:gd name="connsiteX445" fmla="*/ 72047 w 283987"/>
              <a:gd name="connsiteY445" fmla="*/ 438750 h 461857"/>
              <a:gd name="connsiteX446" fmla="*/ 73076 w 283987"/>
              <a:gd name="connsiteY446" fmla="*/ 438655 h 461857"/>
              <a:gd name="connsiteX447" fmla="*/ 72504 w 283987"/>
              <a:gd name="connsiteY447" fmla="*/ 443646 h 461857"/>
              <a:gd name="connsiteX448" fmla="*/ 71314 w 283987"/>
              <a:gd name="connsiteY448" fmla="*/ 460829 h 461857"/>
              <a:gd name="connsiteX449" fmla="*/ 71190 w 283987"/>
              <a:gd name="connsiteY449" fmla="*/ 461496 h 461857"/>
              <a:gd name="connsiteX450" fmla="*/ 120196 w 283987"/>
              <a:gd name="connsiteY450" fmla="*/ 44615 h 461857"/>
              <a:gd name="connsiteX451" fmla="*/ 120910 w 283987"/>
              <a:gd name="connsiteY451" fmla="*/ 44015 h 461857"/>
              <a:gd name="connsiteX452" fmla="*/ 121186 w 283987"/>
              <a:gd name="connsiteY452" fmla="*/ 43224 h 461857"/>
              <a:gd name="connsiteX453" fmla="*/ 121177 w 283987"/>
              <a:gd name="connsiteY453" fmla="*/ 42453 h 461857"/>
              <a:gd name="connsiteX454" fmla="*/ 120729 w 283987"/>
              <a:gd name="connsiteY454" fmla="*/ 41977 h 461857"/>
              <a:gd name="connsiteX455" fmla="*/ 120082 w 283987"/>
              <a:gd name="connsiteY455" fmla="*/ 41700 h 461857"/>
              <a:gd name="connsiteX456" fmla="*/ 119148 w 283987"/>
              <a:gd name="connsiteY456" fmla="*/ 41862 h 461857"/>
              <a:gd name="connsiteX457" fmla="*/ 118815 w 283987"/>
              <a:gd name="connsiteY457" fmla="*/ 42910 h 461857"/>
              <a:gd name="connsiteX458" fmla="*/ 118672 w 283987"/>
              <a:gd name="connsiteY458" fmla="*/ 44358 h 461857"/>
              <a:gd name="connsiteX459" fmla="*/ 119262 w 283987"/>
              <a:gd name="connsiteY459" fmla="*/ 44843 h 461857"/>
              <a:gd name="connsiteX460" fmla="*/ 120196 w 283987"/>
              <a:gd name="connsiteY460" fmla="*/ 44615 h 461857"/>
              <a:gd name="connsiteX461" fmla="*/ 118120 w 283987"/>
              <a:gd name="connsiteY461" fmla="*/ 41986 h 461857"/>
              <a:gd name="connsiteX462" fmla="*/ 117653 w 283987"/>
              <a:gd name="connsiteY462" fmla="*/ 41195 h 461857"/>
              <a:gd name="connsiteX463" fmla="*/ 116777 w 283987"/>
              <a:gd name="connsiteY463" fmla="*/ 40824 h 461857"/>
              <a:gd name="connsiteX464" fmla="*/ 115776 w 283987"/>
              <a:gd name="connsiteY464" fmla="*/ 41129 h 461857"/>
              <a:gd name="connsiteX465" fmla="*/ 115443 w 283987"/>
              <a:gd name="connsiteY465" fmla="*/ 42120 h 461857"/>
              <a:gd name="connsiteX466" fmla="*/ 116481 w 283987"/>
              <a:gd name="connsiteY466" fmla="*/ 43396 h 461857"/>
              <a:gd name="connsiteX467" fmla="*/ 117586 w 283987"/>
              <a:gd name="connsiteY467" fmla="*/ 43415 h 461857"/>
              <a:gd name="connsiteX468" fmla="*/ 118120 w 283987"/>
              <a:gd name="connsiteY468" fmla="*/ 41986 h 461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</a:cxnLst>
            <a:rect l="l" t="t" r="r" b="b"/>
            <a:pathLst>
              <a:path w="283987" h="461857">
                <a:moveTo>
                  <a:pt x="71190" y="461496"/>
                </a:moveTo>
                <a:lnTo>
                  <a:pt x="68256" y="461543"/>
                </a:lnTo>
                <a:lnTo>
                  <a:pt x="63236" y="461686"/>
                </a:lnTo>
                <a:lnTo>
                  <a:pt x="60264" y="461772"/>
                </a:lnTo>
                <a:lnTo>
                  <a:pt x="56940" y="461858"/>
                </a:lnTo>
                <a:lnTo>
                  <a:pt x="52826" y="461020"/>
                </a:lnTo>
                <a:lnTo>
                  <a:pt x="50511" y="461200"/>
                </a:lnTo>
                <a:lnTo>
                  <a:pt x="50321" y="451685"/>
                </a:lnTo>
                <a:lnTo>
                  <a:pt x="49568" y="449599"/>
                </a:lnTo>
                <a:lnTo>
                  <a:pt x="48777" y="446551"/>
                </a:lnTo>
                <a:lnTo>
                  <a:pt x="48587" y="444598"/>
                </a:lnTo>
                <a:lnTo>
                  <a:pt x="49082" y="442636"/>
                </a:lnTo>
                <a:lnTo>
                  <a:pt x="49320" y="439531"/>
                </a:lnTo>
                <a:lnTo>
                  <a:pt x="49101" y="436807"/>
                </a:lnTo>
                <a:lnTo>
                  <a:pt x="46644" y="435445"/>
                </a:lnTo>
                <a:lnTo>
                  <a:pt x="46101" y="435016"/>
                </a:lnTo>
                <a:lnTo>
                  <a:pt x="45568" y="432883"/>
                </a:lnTo>
                <a:lnTo>
                  <a:pt x="45358" y="429587"/>
                </a:lnTo>
                <a:lnTo>
                  <a:pt x="47082" y="425405"/>
                </a:lnTo>
                <a:lnTo>
                  <a:pt x="46939" y="417376"/>
                </a:lnTo>
                <a:lnTo>
                  <a:pt x="47139" y="414557"/>
                </a:lnTo>
                <a:lnTo>
                  <a:pt x="47110" y="408984"/>
                </a:lnTo>
                <a:lnTo>
                  <a:pt x="47073" y="402250"/>
                </a:lnTo>
                <a:lnTo>
                  <a:pt x="47044" y="396221"/>
                </a:lnTo>
                <a:lnTo>
                  <a:pt x="47110" y="391030"/>
                </a:lnTo>
                <a:lnTo>
                  <a:pt x="46596" y="388572"/>
                </a:lnTo>
                <a:lnTo>
                  <a:pt x="46168" y="387220"/>
                </a:lnTo>
                <a:lnTo>
                  <a:pt x="45025" y="384477"/>
                </a:lnTo>
                <a:lnTo>
                  <a:pt x="43691" y="378771"/>
                </a:lnTo>
                <a:lnTo>
                  <a:pt x="42120" y="374466"/>
                </a:lnTo>
                <a:lnTo>
                  <a:pt x="40100" y="371627"/>
                </a:lnTo>
                <a:lnTo>
                  <a:pt x="39462" y="370132"/>
                </a:lnTo>
                <a:lnTo>
                  <a:pt x="38814" y="368141"/>
                </a:lnTo>
                <a:lnTo>
                  <a:pt x="36899" y="364617"/>
                </a:lnTo>
                <a:lnTo>
                  <a:pt x="35337" y="362569"/>
                </a:lnTo>
                <a:lnTo>
                  <a:pt x="34909" y="360931"/>
                </a:lnTo>
                <a:lnTo>
                  <a:pt x="34966" y="356692"/>
                </a:lnTo>
                <a:lnTo>
                  <a:pt x="33223" y="349101"/>
                </a:lnTo>
                <a:lnTo>
                  <a:pt x="31956" y="343576"/>
                </a:lnTo>
                <a:lnTo>
                  <a:pt x="30051" y="337595"/>
                </a:lnTo>
                <a:lnTo>
                  <a:pt x="28775" y="333603"/>
                </a:lnTo>
                <a:lnTo>
                  <a:pt x="28584" y="332917"/>
                </a:lnTo>
                <a:lnTo>
                  <a:pt x="28441" y="331403"/>
                </a:lnTo>
                <a:lnTo>
                  <a:pt x="32232" y="328441"/>
                </a:lnTo>
                <a:lnTo>
                  <a:pt x="36023" y="324269"/>
                </a:lnTo>
                <a:lnTo>
                  <a:pt x="40462" y="319392"/>
                </a:lnTo>
                <a:lnTo>
                  <a:pt x="44425" y="315040"/>
                </a:lnTo>
                <a:lnTo>
                  <a:pt x="47910" y="311220"/>
                </a:lnTo>
                <a:lnTo>
                  <a:pt x="52683" y="306000"/>
                </a:lnTo>
                <a:lnTo>
                  <a:pt x="57398" y="300847"/>
                </a:lnTo>
                <a:lnTo>
                  <a:pt x="58502" y="300190"/>
                </a:lnTo>
                <a:lnTo>
                  <a:pt x="58969" y="299771"/>
                </a:lnTo>
                <a:lnTo>
                  <a:pt x="56931" y="295199"/>
                </a:lnTo>
                <a:lnTo>
                  <a:pt x="60207" y="289893"/>
                </a:lnTo>
                <a:lnTo>
                  <a:pt x="60388" y="286445"/>
                </a:lnTo>
                <a:lnTo>
                  <a:pt x="60246" y="283150"/>
                </a:lnTo>
                <a:lnTo>
                  <a:pt x="60646" y="281635"/>
                </a:lnTo>
                <a:lnTo>
                  <a:pt x="61636" y="280311"/>
                </a:lnTo>
                <a:lnTo>
                  <a:pt x="65465" y="277559"/>
                </a:lnTo>
                <a:lnTo>
                  <a:pt x="68361" y="273177"/>
                </a:lnTo>
                <a:lnTo>
                  <a:pt x="70732" y="269081"/>
                </a:lnTo>
                <a:lnTo>
                  <a:pt x="74028" y="262509"/>
                </a:lnTo>
                <a:lnTo>
                  <a:pt x="74352" y="260956"/>
                </a:lnTo>
                <a:lnTo>
                  <a:pt x="74400" y="259366"/>
                </a:lnTo>
                <a:lnTo>
                  <a:pt x="73504" y="257127"/>
                </a:lnTo>
                <a:lnTo>
                  <a:pt x="71314" y="253536"/>
                </a:lnTo>
                <a:lnTo>
                  <a:pt x="69723" y="250431"/>
                </a:lnTo>
                <a:lnTo>
                  <a:pt x="68304" y="245659"/>
                </a:lnTo>
                <a:lnTo>
                  <a:pt x="69732" y="241516"/>
                </a:lnTo>
                <a:lnTo>
                  <a:pt x="70237" y="239011"/>
                </a:lnTo>
                <a:lnTo>
                  <a:pt x="70237" y="237658"/>
                </a:lnTo>
                <a:lnTo>
                  <a:pt x="69609" y="236382"/>
                </a:lnTo>
                <a:lnTo>
                  <a:pt x="68009" y="235410"/>
                </a:lnTo>
                <a:lnTo>
                  <a:pt x="66675" y="234782"/>
                </a:lnTo>
                <a:lnTo>
                  <a:pt x="66227" y="233067"/>
                </a:lnTo>
                <a:lnTo>
                  <a:pt x="66217" y="231038"/>
                </a:lnTo>
                <a:lnTo>
                  <a:pt x="66818" y="229914"/>
                </a:lnTo>
                <a:lnTo>
                  <a:pt x="70361" y="228095"/>
                </a:lnTo>
                <a:lnTo>
                  <a:pt x="71161" y="227105"/>
                </a:lnTo>
                <a:lnTo>
                  <a:pt x="71581" y="226000"/>
                </a:lnTo>
                <a:lnTo>
                  <a:pt x="71618" y="224428"/>
                </a:lnTo>
                <a:lnTo>
                  <a:pt x="72714" y="220494"/>
                </a:lnTo>
                <a:lnTo>
                  <a:pt x="74066" y="216761"/>
                </a:lnTo>
                <a:lnTo>
                  <a:pt x="74162" y="215446"/>
                </a:lnTo>
                <a:lnTo>
                  <a:pt x="73685" y="214293"/>
                </a:lnTo>
                <a:lnTo>
                  <a:pt x="73314" y="212188"/>
                </a:lnTo>
                <a:lnTo>
                  <a:pt x="73076" y="209016"/>
                </a:lnTo>
                <a:lnTo>
                  <a:pt x="73057" y="200149"/>
                </a:lnTo>
                <a:lnTo>
                  <a:pt x="73752" y="191015"/>
                </a:lnTo>
                <a:lnTo>
                  <a:pt x="73447" y="185842"/>
                </a:lnTo>
                <a:lnTo>
                  <a:pt x="71180" y="179899"/>
                </a:lnTo>
                <a:lnTo>
                  <a:pt x="70961" y="175612"/>
                </a:lnTo>
                <a:lnTo>
                  <a:pt x="72609" y="172621"/>
                </a:lnTo>
                <a:lnTo>
                  <a:pt x="72876" y="170859"/>
                </a:lnTo>
                <a:lnTo>
                  <a:pt x="71675" y="170631"/>
                </a:lnTo>
                <a:lnTo>
                  <a:pt x="69199" y="170450"/>
                </a:lnTo>
                <a:lnTo>
                  <a:pt x="67370" y="169897"/>
                </a:lnTo>
                <a:lnTo>
                  <a:pt x="64541" y="167449"/>
                </a:lnTo>
                <a:lnTo>
                  <a:pt x="59627" y="165411"/>
                </a:lnTo>
                <a:lnTo>
                  <a:pt x="54045" y="163554"/>
                </a:lnTo>
                <a:lnTo>
                  <a:pt x="45929" y="163001"/>
                </a:lnTo>
                <a:lnTo>
                  <a:pt x="39186" y="157058"/>
                </a:lnTo>
                <a:lnTo>
                  <a:pt x="33900" y="156105"/>
                </a:lnTo>
                <a:lnTo>
                  <a:pt x="32195" y="155343"/>
                </a:lnTo>
                <a:lnTo>
                  <a:pt x="27118" y="151781"/>
                </a:lnTo>
                <a:lnTo>
                  <a:pt x="19164" y="151447"/>
                </a:lnTo>
                <a:lnTo>
                  <a:pt x="10916" y="151095"/>
                </a:lnTo>
                <a:lnTo>
                  <a:pt x="5772" y="150990"/>
                </a:lnTo>
                <a:lnTo>
                  <a:pt x="5010" y="150514"/>
                </a:lnTo>
                <a:lnTo>
                  <a:pt x="4715" y="145609"/>
                </a:lnTo>
                <a:lnTo>
                  <a:pt x="4658" y="141256"/>
                </a:lnTo>
                <a:lnTo>
                  <a:pt x="4220" y="137474"/>
                </a:lnTo>
                <a:lnTo>
                  <a:pt x="3438" y="133169"/>
                </a:lnTo>
                <a:lnTo>
                  <a:pt x="2238" y="131493"/>
                </a:lnTo>
                <a:lnTo>
                  <a:pt x="809" y="128588"/>
                </a:lnTo>
                <a:lnTo>
                  <a:pt x="85" y="125387"/>
                </a:lnTo>
                <a:lnTo>
                  <a:pt x="0" y="123834"/>
                </a:lnTo>
                <a:lnTo>
                  <a:pt x="267" y="123282"/>
                </a:lnTo>
                <a:lnTo>
                  <a:pt x="5991" y="121005"/>
                </a:lnTo>
                <a:lnTo>
                  <a:pt x="8439" y="119882"/>
                </a:lnTo>
                <a:lnTo>
                  <a:pt x="12068" y="118577"/>
                </a:lnTo>
                <a:lnTo>
                  <a:pt x="18526" y="116776"/>
                </a:lnTo>
                <a:lnTo>
                  <a:pt x="24289" y="115167"/>
                </a:lnTo>
                <a:lnTo>
                  <a:pt x="29575" y="113605"/>
                </a:lnTo>
                <a:lnTo>
                  <a:pt x="35176" y="111947"/>
                </a:lnTo>
                <a:lnTo>
                  <a:pt x="37452" y="110833"/>
                </a:lnTo>
                <a:lnTo>
                  <a:pt x="40281" y="109718"/>
                </a:lnTo>
                <a:lnTo>
                  <a:pt x="47054" y="107480"/>
                </a:lnTo>
                <a:lnTo>
                  <a:pt x="48987" y="106709"/>
                </a:lnTo>
                <a:lnTo>
                  <a:pt x="52873" y="105461"/>
                </a:lnTo>
                <a:lnTo>
                  <a:pt x="54826" y="104975"/>
                </a:lnTo>
                <a:lnTo>
                  <a:pt x="62322" y="102413"/>
                </a:lnTo>
                <a:lnTo>
                  <a:pt x="70914" y="99479"/>
                </a:lnTo>
                <a:lnTo>
                  <a:pt x="73923" y="98450"/>
                </a:lnTo>
                <a:lnTo>
                  <a:pt x="79667" y="96488"/>
                </a:lnTo>
                <a:lnTo>
                  <a:pt x="80782" y="97298"/>
                </a:lnTo>
                <a:lnTo>
                  <a:pt x="84696" y="104042"/>
                </a:lnTo>
                <a:lnTo>
                  <a:pt x="87773" y="108013"/>
                </a:lnTo>
                <a:lnTo>
                  <a:pt x="91278" y="111690"/>
                </a:lnTo>
                <a:lnTo>
                  <a:pt x="91869" y="111509"/>
                </a:lnTo>
                <a:lnTo>
                  <a:pt x="92878" y="110652"/>
                </a:lnTo>
                <a:lnTo>
                  <a:pt x="94631" y="110299"/>
                </a:lnTo>
                <a:lnTo>
                  <a:pt x="100203" y="109471"/>
                </a:lnTo>
                <a:lnTo>
                  <a:pt x="102327" y="109423"/>
                </a:lnTo>
                <a:lnTo>
                  <a:pt x="103727" y="108433"/>
                </a:lnTo>
                <a:lnTo>
                  <a:pt x="106585" y="107737"/>
                </a:lnTo>
                <a:lnTo>
                  <a:pt x="109890" y="107318"/>
                </a:lnTo>
                <a:lnTo>
                  <a:pt x="111023" y="107766"/>
                </a:lnTo>
                <a:lnTo>
                  <a:pt x="114509" y="112528"/>
                </a:lnTo>
                <a:lnTo>
                  <a:pt x="115014" y="116167"/>
                </a:lnTo>
                <a:lnTo>
                  <a:pt x="115738" y="121434"/>
                </a:lnTo>
                <a:lnTo>
                  <a:pt x="115910" y="124006"/>
                </a:lnTo>
                <a:lnTo>
                  <a:pt x="115852" y="127445"/>
                </a:lnTo>
                <a:lnTo>
                  <a:pt x="115462" y="131750"/>
                </a:lnTo>
                <a:lnTo>
                  <a:pt x="112633" y="136712"/>
                </a:lnTo>
                <a:lnTo>
                  <a:pt x="112090" y="139179"/>
                </a:lnTo>
                <a:lnTo>
                  <a:pt x="110576" y="142999"/>
                </a:lnTo>
                <a:lnTo>
                  <a:pt x="108575" y="144885"/>
                </a:lnTo>
                <a:lnTo>
                  <a:pt x="107585" y="146428"/>
                </a:lnTo>
                <a:lnTo>
                  <a:pt x="107642" y="148028"/>
                </a:lnTo>
                <a:lnTo>
                  <a:pt x="108708" y="149371"/>
                </a:lnTo>
                <a:lnTo>
                  <a:pt x="111052" y="151790"/>
                </a:lnTo>
                <a:lnTo>
                  <a:pt x="111776" y="153362"/>
                </a:lnTo>
                <a:lnTo>
                  <a:pt x="111566" y="154752"/>
                </a:lnTo>
                <a:lnTo>
                  <a:pt x="111576" y="156648"/>
                </a:lnTo>
                <a:lnTo>
                  <a:pt x="112138" y="157962"/>
                </a:lnTo>
                <a:lnTo>
                  <a:pt x="112805" y="158725"/>
                </a:lnTo>
                <a:lnTo>
                  <a:pt x="115119" y="159963"/>
                </a:lnTo>
                <a:lnTo>
                  <a:pt x="117386" y="163078"/>
                </a:lnTo>
                <a:lnTo>
                  <a:pt x="121291" y="166840"/>
                </a:lnTo>
                <a:lnTo>
                  <a:pt x="125959" y="172202"/>
                </a:lnTo>
                <a:lnTo>
                  <a:pt x="128149" y="173850"/>
                </a:lnTo>
                <a:lnTo>
                  <a:pt x="129873" y="174250"/>
                </a:lnTo>
                <a:lnTo>
                  <a:pt x="130730" y="176041"/>
                </a:lnTo>
                <a:lnTo>
                  <a:pt x="130254" y="178137"/>
                </a:lnTo>
                <a:lnTo>
                  <a:pt x="128911" y="179327"/>
                </a:lnTo>
                <a:lnTo>
                  <a:pt x="129464" y="181042"/>
                </a:lnTo>
                <a:lnTo>
                  <a:pt x="130226" y="181937"/>
                </a:lnTo>
                <a:lnTo>
                  <a:pt x="131073" y="182394"/>
                </a:lnTo>
                <a:lnTo>
                  <a:pt x="133122" y="182499"/>
                </a:lnTo>
                <a:lnTo>
                  <a:pt x="135026" y="182146"/>
                </a:lnTo>
                <a:lnTo>
                  <a:pt x="135503" y="181546"/>
                </a:lnTo>
                <a:lnTo>
                  <a:pt x="135255" y="173517"/>
                </a:lnTo>
                <a:lnTo>
                  <a:pt x="133883" y="168840"/>
                </a:lnTo>
                <a:lnTo>
                  <a:pt x="132502" y="167011"/>
                </a:lnTo>
                <a:lnTo>
                  <a:pt x="132207" y="166649"/>
                </a:lnTo>
                <a:lnTo>
                  <a:pt x="132692" y="165116"/>
                </a:lnTo>
                <a:lnTo>
                  <a:pt x="134226" y="161534"/>
                </a:lnTo>
                <a:lnTo>
                  <a:pt x="135531" y="157982"/>
                </a:lnTo>
                <a:lnTo>
                  <a:pt x="136360" y="156486"/>
                </a:lnTo>
                <a:lnTo>
                  <a:pt x="137322" y="155581"/>
                </a:lnTo>
                <a:lnTo>
                  <a:pt x="143761" y="154619"/>
                </a:lnTo>
                <a:lnTo>
                  <a:pt x="146695" y="153791"/>
                </a:lnTo>
                <a:lnTo>
                  <a:pt x="147933" y="152752"/>
                </a:lnTo>
                <a:lnTo>
                  <a:pt x="148895" y="150000"/>
                </a:lnTo>
                <a:lnTo>
                  <a:pt x="149666" y="142313"/>
                </a:lnTo>
                <a:lnTo>
                  <a:pt x="149943" y="135103"/>
                </a:lnTo>
                <a:lnTo>
                  <a:pt x="149276" y="130883"/>
                </a:lnTo>
                <a:lnTo>
                  <a:pt x="150200" y="124530"/>
                </a:lnTo>
                <a:lnTo>
                  <a:pt x="151609" y="120596"/>
                </a:lnTo>
                <a:lnTo>
                  <a:pt x="150914" y="119824"/>
                </a:lnTo>
                <a:lnTo>
                  <a:pt x="150390" y="114528"/>
                </a:lnTo>
                <a:lnTo>
                  <a:pt x="146199" y="108890"/>
                </a:lnTo>
                <a:lnTo>
                  <a:pt x="140808" y="101641"/>
                </a:lnTo>
                <a:lnTo>
                  <a:pt x="137789" y="97745"/>
                </a:lnTo>
                <a:lnTo>
                  <a:pt x="134360" y="93316"/>
                </a:lnTo>
                <a:lnTo>
                  <a:pt x="128111" y="86382"/>
                </a:lnTo>
                <a:lnTo>
                  <a:pt x="125253" y="83877"/>
                </a:lnTo>
                <a:lnTo>
                  <a:pt x="123749" y="82896"/>
                </a:lnTo>
                <a:lnTo>
                  <a:pt x="118700" y="82096"/>
                </a:lnTo>
                <a:lnTo>
                  <a:pt x="117357" y="80763"/>
                </a:lnTo>
                <a:lnTo>
                  <a:pt x="116081" y="78638"/>
                </a:lnTo>
                <a:lnTo>
                  <a:pt x="115595" y="74714"/>
                </a:lnTo>
                <a:lnTo>
                  <a:pt x="115510" y="71780"/>
                </a:lnTo>
                <a:lnTo>
                  <a:pt x="114938" y="66789"/>
                </a:lnTo>
                <a:lnTo>
                  <a:pt x="113919" y="59741"/>
                </a:lnTo>
                <a:lnTo>
                  <a:pt x="113462" y="57664"/>
                </a:lnTo>
                <a:lnTo>
                  <a:pt x="112023" y="52368"/>
                </a:lnTo>
                <a:lnTo>
                  <a:pt x="110652" y="47330"/>
                </a:lnTo>
                <a:lnTo>
                  <a:pt x="110576" y="46082"/>
                </a:lnTo>
                <a:lnTo>
                  <a:pt x="111061" y="44872"/>
                </a:lnTo>
                <a:lnTo>
                  <a:pt x="113386" y="41167"/>
                </a:lnTo>
                <a:lnTo>
                  <a:pt x="115033" y="38538"/>
                </a:lnTo>
                <a:lnTo>
                  <a:pt x="115814" y="37100"/>
                </a:lnTo>
                <a:lnTo>
                  <a:pt x="117214" y="33194"/>
                </a:lnTo>
                <a:lnTo>
                  <a:pt x="117548" y="31299"/>
                </a:lnTo>
                <a:lnTo>
                  <a:pt x="118643" y="30442"/>
                </a:lnTo>
                <a:lnTo>
                  <a:pt x="123111" y="30089"/>
                </a:lnTo>
                <a:lnTo>
                  <a:pt x="126663" y="30156"/>
                </a:lnTo>
                <a:lnTo>
                  <a:pt x="132626" y="30070"/>
                </a:lnTo>
                <a:lnTo>
                  <a:pt x="138922" y="30299"/>
                </a:lnTo>
                <a:lnTo>
                  <a:pt x="139808" y="30471"/>
                </a:lnTo>
                <a:lnTo>
                  <a:pt x="141227" y="30880"/>
                </a:lnTo>
                <a:lnTo>
                  <a:pt x="142827" y="30813"/>
                </a:lnTo>
                <a:lnTo>
                  <a:pt x="144609" y="30261"/>
                </a:lnTo>
                <a:lnTo>
                  <a:pt x="146580" y="28908"/>
                </a:lnTo>
                <a:lnTo>
                  <a:pt x="148742" y="26756"/>
                </a:lnTo>
                <a:lnTo>
                  <a:pt x="152114" y="26803"/>
                </a:lnTo>
                <a:lnTo>
                  <a:pt x="156676" y="29042"/>
                </a:lnTo>
                <a:lnTo>
                  <a:pt x="159172" y="30994"/>
                </a:lnTo>
                <a:lnTo>
                  <a:pt x="159591" y="32661"/>
                </a:lnTo>
                <a:lnTo>
                  <a:pt x="162649" y="33633"/>
                </a:lnTo>
                <a:lnTo>
                  <a:pt x="168345" y="33899"/>
                </a:lnTo>
                <a:lnTo>
                  <a:pt x="172488" y="33033"/>
                </a:lnTo>
                <a:lnTo>
                  <a:pt x="175089" y="31032"/>
                </a:lnTo>
                <a:lnTo>
                  <a:pt x="177812" y="29975"/>
                </a:lnTo>
                <a:lnTo>
                  <a:pt x="180651" y="29851"/>
                </a:lnTo>
                <a:lnTo>
                  <a:pt x="182794" y="30537"/>
                </a:lnTo>
                <a:lnTo>
                  <a:pt x="184252" y="32023"/>
                </a:lnTo>
                <a:lnTo>
                  <a:pt x="187042" y="33090"/>
                </a:lnTo>
                <a:lnTo>
                  <a:pt x="191176" y="33737"/>
                </a:lnTo>
                <a:lnTo>
                  <a:pt x="195691" y="32775"/>
                </a:lnTo>
                <a:lnTo>
                  <a:pt x="200587" y="30213"/>
                </a:lnTo>
                <a:lnTo>
                  <a:pt x="203378" y="27537"/>
                </a:lnTo>
                <a:lnTo>
                  <a:pt x="204064" y="24755"/>
                </a:lnTo>
                <a:lnTo>
                  <a:pt x="204873" y="23060"/>
                </a:lnTo>
                <a:lnTo>
                  <a:pt x="205807" y="22460"/>
                </a:lnTo>
                <a:lnTo>
                  <a:pt x="208397" y="22117"/>
                </a:lnTo>
                <a:lnTo>
                  <a:pt x="212655" y="22022"/>
                </a:lnTo>
                <a:lnTo>
                  <a:pt x="216360" y="22898"/>
                </a:lnTo>
                <a:lnTo>
                  <a:pt x="221085" y="25670"/>
                </a:lnTo>
                <a:lnTo>
                  <a:pt x="224066" y="23831"/>
                </a:lnTo>
                <a:lnTo>
                  <a:pt x="229181" y="20679"/>
                </a:lnTo>
                <a:lnTo>
                  <a:pt x="234334" y="19012"/>
                </a:lnTo>
                <a:lnTo>
                  <a:pt x="239239" y="19002"/>
                </a:lnTo>
                <a:lnTo>
                  <a:pt x="243268" y="17802"/>
                </a:lnTo>
                <a:lnTo>
                  <a:pt x="246412" y="15421"/>
                </a:lnTo>
                <a:lnTo>
                  <a:pt x="249736" y="13906"/>
                </a:lnTo>
                <a:lnTo>
                  <a:pt x="253241" y="13268"/>
                </a:lnTo>
                <a:lnTo>
                  <a:pt x="256517" y="12116"/>
                </a:lnTo>
                <a:lnTo>
                  <a:pt x="261099" y="9639"/>
                </a:lnTo>
                <a:lnTo>
                  <a:pt x="265852" y="6039"/>
                </a:lnTo>
                <a:lnTo>
                  <a:pt x="270691" y="2362"/>
                </a:lnTo>
                <a:lnTo>
                  <a:pt x="273796" y="0"/>
                </a:lnTo>
                <a:lnTo>
                  <a:pt x="275215" y="2781"/>
                </a:lnTo>
                <a:lnTo>
                  <a:pt x="277759" y="5324"/>
                </a:lnTo>
                <a:lnTo>
                  <a:pt x="276244" y="6801"/>
                </a:lnTo>
                <a:lnTo>
                  <a:pt x="274415" y="8125"/>
                </a:lnTo>
                <a:lnTo>
                  <a:pt x="277368" y="9896"/>
                </a:lnTo>
                <a:lnTo>
                  <a:pt x="275206" y="12573"/>
                </a:lnTo>
                <a:lnTo>
                  <a:pt x="274939" y="14430"/>
                </a:lnTo>
                <a:lnTo>
                  <a:pt x="275491" y="15164"/>
                </a:lnTo>
                <a:lnTo>
                  <a:pt x="275967" y="16250"/>
                </a:lnTo>
                <a:lnTo>
                  <a:pt x="274548" y="19317"/>
                </a:lnTo>
                <a:lnTo>
                  <a:pt x="272662" y="21669"/>
                </a:lnTo>
                <a:lnTo>
                  <a:pt x="272177" y="23469"/>
                </a:lnTo>
                <a:lnTo>
                  <a:pt x="273844" y="26641"/>
                </a:lnTo>
                <a:lnTo>
                  <a:pt x="272986" y="32280"/>
                </a:lnTo>
                <a:lnTo>
                  <a:pt x="274596" y="37357"/>
                </a:lnTo>
                <a:lnTo>
                  <a:pt x="275044" y="39957"/>
                </a:lnTo>
                <a:lnTo>
                  <a:pt x="275606" y="41700"/>
                </a:lnTo>
                <a:lnTo>
                  <a:pt x="274806" y="44815"/>
                </a:lnTo>
                <a:lnTo>
                  <a:pt x="275015" y="50073"/>
                </a:lnTo>
                <a:lnTo>
                  <a:pt x="275387" y="52244"/>
                </a:lnTo>
                <a:lnTo>
                  <a:pt x="274425" y="54950"/>
                </a:lnTo>
                <a:lnTo>
                  <a:pt x="276063" y="55883"/>
                </a:lnTo>
                <a:lnTo>
                  <a:pt x="276930" y="58855"/>
                </a:lnTo>
                <a:lnTo>
                  <a:pt x="276701" y="62198"/>
                </a:lnTo>
                <a:lnTo>
                  <a:pt x="276197" y="63998"/>
                </a:lnTo>
                <a:lnTo>
                  <a:pt x="273377" y="66180"/>
                </a:lnTo>
                <a:lnTo>
                  <a:pt x="273044" y="67027"/>
                </a:lnTo>
                <a:lnTo>
                  <a:pt x="273082" y="68313"/>
                </a:lnTo>
                <a:lnTo>
                  <a:pt x="276606" y="68351"/>
                </a:lnTo>
                <a:lnTo>
                  <a:pt x="276730" y="70342"/>
                </a:lnTo>
                <a:lnTo>
                  <a:pt x="276501" y="71914"/>
                </a:lnTo>
                <a:lnTo>
                  <a:pt x="276634" y="74866"/>
                </a:lnTo>
                <a:lnTo>
                  <a:pt x="276168" y="76781"/>
                </a:lnTo>
                <a:lnTo>
                  <a:pt x="276987" y="78972"/>
                </a:lnTo>
                <a:lnTo>
                  <a:pt x="275987" y="81401"/>
                </a:lnTo>
                <a:lnTo>
                  <a:pt x="276330" y="83277"/>
                </a:lnTo>
                <a:lnTo>
                  <a:pt x="276377" y="85706"/>
                </a:lnTo>
                <a:lnTo>
                  <a:pt x="277196" y="91850"/>
                </a:lnTo>
                <a:lnTo>
                  <a:pt x="277339" y="99450"/>
                </a:lnTo>
                <a:lnTo>
                  <a:pt x="277520" y="100670"/>
                </a:lnTo>
                <a:lnTo>
                  <a:pt x="278778" y="101527"/>
                </a:lnTo>
                <a:lnTo>
                  <a:pt x="280540" y="101955"/>
                </a:lnTo>
                <a:lnTo>
                  <a:pt x="280473" y="104042"/>
                </a:lnTo>
                <a:lnTo>
                  <a:pt x="278511" y="106766"/>
                </a:lnTo>
                <a:lnTo>
                  <a:pt x="278396" y="108461"/>
                </a:lnTo>
                <a:lnTo>
                  <a:pt x="278682" y="110842"/>
                </a:lnTo>
                <a:lnTo>
                  <a:pt x="280835" y="107604"/>
                </a:lnTo>
                <a:lnTo>
                  <a:pt x="282130" y="107613"/>
                </a:lnTo>
                <a:lnTo>
                  <a:pt x="283283" y="108880"/>
                </a:lnTo>
                <a:lnTo>
                  <a:pt x="283121" y="110747"/>
                </a:lnTo>
                <a:lnTo>
                  <a:pt x="283521" y="111671"/>
                </a:lnTo>
                <a:lnTo>
                  <a:pt x="283350" y="113481"/>
                </a:lnTo>
                <a:lnTo>
                  <a:pt x="283988" y="115776"/>
                </a:lnTo>
                <a:lnTo>
                  <a:pt x="283740" y="117777"/>
                </a:lnTo>
                <a:lnTo>
                  <a:pt x="282159" y="119177"/>
                </a:lnTo>
                <a:lnTo>
                  <a:pt x="280149" y="121577"/>
                </a:lnTo>
                <a:lnTo>
                  <a:pt x="279787" y="123825"/>
                </a:lnTo>
                <a:lnTo>
                  <a:pt x="279978" y="125301"/>
                </a:lnTo>
                <a:lnTo>
                  <a:pt x="278587" y="125768"/>
                </a:lnTo>
                <a:lnTo>
                  <a:pt x="277939" y="126682"/>
                </a:lnTo>
                <a:lnTo>
                  <a:pt x="278882" y="128806"/>
                </a:lnTo>
                <a:lnTo>
                  <a:pt x="278825" y="130683"/>
                </a:lnTo>
                <a:lnTo>
                  <a:pt x="276368" y="136531"/>
                </a:lnTo>
                <a:lnTo>
                  <a:pt x="269814" y="144542"/>
                </a:lnTo>
                <a:lnTo>
                  <a:pt x="266985" y="147390"/>
                </a:lnTo>
                <a:lnTo>
                  <a:pt x="264338" y="150485"/>
                </a:lnTo>
                <a:lnTo>
                  <a:pt x="264338" y="151762"/>
                </a:lnTo>
                <a:lnTo>
                  <a:pt x="264080" y="152867"/>
                </a:lnTo>
                <a:lnTo>
                  <a:pt x="260995" y="157296"/>
                </a:lnTo>
                <a:lnTo>
                  <a:pt x="257680" y="158020"/>
                </a:lnTo>
                <a:lnTo>
                  <a:pt x="255841" y="159210"/>
                </a:lnTo>
                <a:lnTo>
                  <a:pt x="257280" y="163116"/>
                </a:lnTo>
                <a:lnTo>
                  <a:pt x="255137" y="164021"/>
                </a:lnTo>
                <a:lnTo>
                  <a:pt x="251413" y="167097"/>
                </a:lnTo>
                <a:lnTo>
                  <a:pt x="241173" y="173012"/>
                </a:lnTo>
                <a:lnTo>
                  <a:pt x="239553" y="174384"/>
                </a:lnTo>
                <a:lnTo>
                  <a:pt x="236954" y="178013"/>
                </a:lnTo>
                <a:lnTo>
                  <a:pt x="233524" y="178889"/>
                </a:lnTo>
                <a:lnTo>
                  <a:pt x="231620" y="179918"/>
                </a:lnTo>
                <a:lnTo>
                  <a:pt x="228219" y="180289"/>
                </a:lnTo>
                <a:lnTo>
                  <a:pt x="227028" y="180032"/>
                </a:lnTo>
                <a:lnTo>
                  <a:pt x="225866" y="180165"/>
                </a:lnTo>
                <a:lnTo>
                  <a:pt x="224885" y="180946"/>
                </a:lnTo>
                <a:lnTo>
                  <a:pt x="218132" y="183499"/>
                </a:lnTo>
                <a:lnTo>
                  <a:pt x="211827" y="185518"/>
                </a:lnTo>
                <a:lnTo>
                  <a:pt x="210274" y="186442"/>
                </a:lnTo>
                <a:lnTo>
                  <a:pt x="209245" y="187700"/>
                </a:lnTo>
                <a:lnTo>
                  <a:pt x="203664" y="189700"/>
                </a:lnTo>
                <a:lnTo>
                  <a:pt x="194920" y="194643"/>
                </a:lnTo>
                <a:lnTo>
                  <a:pt x="187766" y="199367"/>
                </a:lnTo>
                <a:lnTo>
                  <a:pt x="182585" y="204092"/>
                </a:lnTo>
                <a:lnTo>
                  <a:pt x="181213" y="204807"/>
                </a:lnTo>
                <a:lnTo>
                  <a:pt x="179613" y="206445"/>
                </a:lnTo>
                <a:lnTo>
                  <a:pt x="179070" y="208864"/>
                </a:lnTo>
                <a:lnTo>
                  <a:pt x="178546" y="210236"/>
                </a:lnTo>
                <a:lnTo>
                  <a:pt x="174707" y="215227"/>
                </a:lnTo>
                <a:lnTo>
                  <a:pt x="168935" y="221132"/>
                </a:lnTo>
                <a:lnTo>
                  <a:pt x="167811" y="222742"/>
                </a:lnTo>
                <a:lnTo>
                  <a:pt x="165516" y="226028"/>
                </a:lnTo>
                <a:lnTo>
                  <a:pt x="165297" y="228181"/>
                </a:lnTo>
                <a:lnTo>
                  <a:pt x="163249" y="228838"/>
                </a:lnTo>
                <a:lnTo>
                  <a:pt x="161534" y="226781"/>
                </a:lnTo>
                <a:lnTo>
                  <a:pt x="160801" y="230753"/>
                </a:lnTo>
                <a:lnTo>
                  <a:pt x="159401" y="231038"/>
                </a:lnTo>
                <a:lnTo>
                  <a:pt x="157848" y="230219"/>
                </a:lnTo>
                <a:lnTo>
                  <a:pt x="153971" y="232191"/>
                </a:lnTo>
                <a:lnTo>
                  <a:pt x="150600" y="234467"/>
                </a:lnTo>
                <a:lnTo>
                  <a:pt x="145189" y="239259"/>
                </a:lnTo>
                <a:lnTo>
                  <a:pt x="137541" y="248555"/>
                </a:lnTo>
                <a:lnTo>
                  <a:pt x="126387" y="257546"/>
                </a:lnTo>
                <a:lnTo>
                  <a:pt x="124863" y="257803"/>
                </a:lnTo>
                <a:lnTo>
                  <a:pt x="123834" y="257766"/>
                </a:lnTo>
                <a:lnTo>
                  <a:pt x="120320" y="254632"/>
                </a:lnTo>
                <a:lnTo>
                  <a:pt x="118405" y="254403"/>
                </a:lnTo>
                <a:lnTo>
                  <a:pt x="120119" y="256261"/>
                </a:lnTo>
                <a:lnTo>
                  <a:pt x="121253" y="257813"/>
                </a:lnTo>
                <a:lnTo>
                  <a:pt x="120968" y="260852"/>
                </a:lnTo>
                <a:lnTo>
                  <a:pt x="121101" y="265414"/>
                </a:lnTo>
                <a:lnTo>
                  <a:pt x="119719" y="274301"/>
                </a:lnTo>
                <a:lnTo>
                  <a:pt x="119910" y="276244"/>
                </a:lnTo>
                <a:lnTo>
                  <a:pt x="121501" y="278768"/>
                </a:lnTo>
                <a:lnTo>
                  <a:pt x="124501" y="281854"/>
                </a:lnTo>
                <a:lnTo>
                  <a:pt x="127311" y="285702"/>
                </a:lnTo>
                <a:lnTo>
                  <a:pt x="130930" y="296770"/>
                </a:lnTo>
                <a:lnTo>
                  <a:pt x="131207" y="302486"/>
                </a:lnTo>
                <a:lnTo>
                  <a:pt x="134941" y="309791"/>
                </a:lnTo>
                <a:lnTo>
                  <a:pt x="135084" y="312963"/>
                </a:lnTo>
                <a:lnTo>
                  <a:pt x="136598" y="320859"/>
                </a:lnTo>
                <a:lnTo>
                  <a:pt x="136493" y="327260"/>
                </a:lnTo>
                <a:lnTo>
                  <a:pt x="136227" y="331184"/>
                </a:lnTo>
                <a:lnTo>
                  <a:pt x="138026" y="332841"/>
                </a:lnTo>
                <a:lnTo>
                  <a:pt x="138693" y="331346"/>
                </a:lnTo>
                <a:lnTo>
                  <a:pt x="138503" y="328860"/>
                </a:lnTo>
                <a:lnTo>
                  <a:pt x="138979" y="324878"/>
                </a:lnTo>
                <a:lnTo>
                  <a:pt x="139979" y="323107"/>
                </a:lnTo>
                <a:lnTo>
                  <a:pt x="140979" y="323355"/>
                </a:lnTo>
                <a:lnTo>
                  <a:pt x="141275" y="325231"/>
                </a:lnTo>
                <a:lnTo>
                  <a:pt x="141951" y="326898"/>
                </a:lnTo>
                <a:lnTo>
                  <a:pt x="142227" y="328460"/>
                </a:lnTo>
                <a:lnTo>
                  <a:pt x="142275" y="330584"/>
                </a:lnTo>
                <a:lnTo>
                  <a:pt x="140894" y="338671"/>
                </a:lnTo>
                <a:lnTo>
                  <a:pt x="141303" y="341966"/>
                </a:lnTo>
                <a:lnTo>
                  <a:pt x="143160" y="347482"/>
                </a:lnTo>
                <a:lnTo>
                  <a:pt x="140989" y="353892"/>
                </a:lnTo>
                <a:lnTo>
                  <a:pt x="137846" y="369037"/>
                </a:lnTo>
                <a:lnTo>
                  <a:pt x="137665" y="371666"/>
                </a:lnTo>
                <a:lnTo>
                  <a:pt x="138427" y="372809"/>
                </a:lnTo>
                <a:lnTo>
                  <a:pt x="140112" y="373199"/>
                </a:lnTo>
                <a:lnTo>
                  <a:pt x="140732" y="371256"/>
                </a:lnTo>
                <a:lnTo>
                  <a:pt x="141722" y="371275"/>
                </a:lnTo>
                <a:lnTo>
                  <a:pt x="142247" y="372418"/>
                </a:lnTo>
                <a:lnTo>
                  <a:pt x="140846" y="379428"/>
                </a:lnTo>
                <a:lnTo>
                  <a:pt x="139465" y="382505"/>
                </a:lnTo>
                <a:lnTo>
                  <a:pt x="134560" y="390058"/>
                </a:lnTo>
                <a:lnTo>
                  <a:pt x="131921" y="393297"/>
                </a:lnTo>
                <a:lnTo>
                  <a:pt x="127540" y="396487"/>
                </a:lnTo>
                <a:lnTo>
                  <a:pt x="117253" y="401478"/>
                </a:lnTo>
                <a:lnTo>
                  <a:pt x="96631" y="408708"/>
                </a:lnTo>
                <a:lnTo>
                  <a:pt x="88459" y="412261"/>
                </a:lnTo>
                <a:lnTo>
                  <a:pt x="83572" y="414385"/>
                </a:lnTo>
                <a:lnTo>
                  <a:pt x="73247" y="421138"/>
                </a:lnTo>
                <a:lnTo>
                  <a:pt x="68732" y="425672"/>
                </a:lnTo>
                <a:lnTo>
                  <a:pt x="66875" y="430882"/>
                </a:lnTo>
                <a:lnTo>
                  <a:pt x="65094" y="433264"/>
                </a:lnTo>
                <a:lnTo>
                  <a:pt x="63341" y="436293"/>
                </a:lnTo>
                <a:lnTo>
                  <a:pt x="64865" y="438893"/>
                </a:lnTo>
                <a:lnTo>
                  <a:pt x="66360" y="440864"/>
                </a:lnTo>
                <a:lnTo>
                  <a:pt x="68132" y="442189"/>
                </a:lnTo>
                <a:lnTo>
                  <a:pt x="69046" y="443332"/>
                </a:lnTo>
                <a:lnTo>
                  <a:pt x="70247" y="444122"/>
                </a:lnTo>
                <a:lnTo>
                  <a:pt x="71447" y="440027"/>
                </a:lnTo>
                <a:lnTo>
                  <a:pt x="72047" y="438750"/>
                </a:lnTo>
                <a:lnTo>
                  <a:pt x="73076" y="438655"/>
                </a:lnTo>
                <a:lnTo>
                  <a:pt x="72504" y="443646"/>
                </a:lnTo>
                <a:lnTo>
                  <a:pt x="71314" y="460829"/>
                </a:lnTo>
                <a:lnTo>
                  <a:pt x="71190" y="461496"/>
                </a:lnTo>
                <a:close/>
                <a:moveTo>
                  <a:pt x="120196" y="44615"/>
                </a:moveTo>
                <a:lnTo>
                  <a:pt x="120910" y="44015"/>
                </a:lnTo>
                <a:lnTo>
                  <a:pt x="121186" y="43224"/>
                </a:lnTo>
                <a:lnTo>
                  <a:pt x="121177" y="42453"/>
                </a:lnTo>
                <a:lnTo>
                  <a:pt x="120729" y="41977"/>
                </a:lnTo>
                <a:lnTo>
                  <a:pt x="120082" y="41700"/>
                </a:lnTo>
                <a:lnTo>
                  <a:pt x="119148" y="41862"/>
                </a:lnTo>
                <a:lnTo>
                  <a:pt x="118815" y="42910"/>
                </a:lnTo>
                <a:lnTo>
                  <a:pt x="118672" y="44358"/>
                </a:lnTo>
                <a:lnTo>
                  <a:pt x="119262" y="44843"/>
                </a:lnTo>
                <a:lnTo>
                  <a:pt x="120196" y="44615"/>
                </a:lnTo>
                <a:close/>
                <a:moveTo>
                  <a:pt x="118120" y="41986"/>
                </a:moveTo>
                <a:lnTo>
                  <a:pt x="117653" y="41195"/>
                </a:lnTo>
                <a:lnTo>
                  <a:pt x="116777" y="40824"/>
                </a:lnTo>
                <a:lnTo>
                  <a:pt x="115776" y="41129"/>
                </a:lnTo>
                <a:lnTo>
                  <a:pt x="115443" y="42120"/>
                </a:lnTo>
                <a:lnTo>
                  <a:pt x="116481" y="43396"/>
                </a:lnTo>
                <a:lnTo>
                  <a:pt x="117586" y="43415"/>
                </a:lnTo>
                <a:lnTo>
                  <a:pt x="118120" y="419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6" name="Freeform: Shape 165">
            <a:extLst>
              <a:ext uri="{FF2B5EF4-FFF2-40B4-BE49-F238E27FC236}">
                <a16:creationId xmlns:a16="http://schemas.microsoft.com/office/drawing/2014/main" id="{EA39BCBE-486B-4628-6A6F-CC03B31C493A}"/>
              </a:ext>
            </a:extLst>
          </p:cNvPr>
          <p:cNvSpPr/>
          <p:nvPr/>
        </p:nvSpPr>
        <p:spPr>
          <a:xfrm>
            <a:off x="5872480" y="3312160"/>
            <a:ext cx="72754" cy="3284"/>
          </a:xfrm>
          <a:custGeom>
            <a:avLst/>
            <a:gdLst>
              <a:gd name="connsiteX0" fmla="*/ 311668 w 361873"/>
              <a:gd name="connsiteY0" fmla="*/ 18717 h 346414"/>
              <a:gd name="connsiteX1" fmla="*/ 317392 w 361873"/>
              <a:gd name="connsiteY1" fmla="*/ 17574 h 346414"/>
              <a:gd name="connsiteX2" fmla="*/ 322859 w 361873"/>
              <a:gd name="connsiteY2" fmla="*/ 16478 h 346414"/>
              <a:gd name="connsiteX3" fmla="*/ 329212 w 361873"/>
              <a:gd name="connsiteY3" fmla="*/ 15383 h 346414"/>
              <a:gd name="connsiteX4" fmla="*/ 334299 w 361873"/>
              <a:gd name="connsiteY4" fmla="*/ 14507 h 346414"/>
              <a:gd name="connsiteX5" fmla="*/ 335575 w 361873"/>
              <a:gd name="connsiteY5" fmla="*/ 14278 h 346414"/>
              <a:gd name="connsiteX6" fmla="*/ 347815 w 361873"/>
              <a:gd name="connsiteY6" fmla="*/ 15297 h 346414"/>
              <a:gd name="connsiteX7" fmla="*/ 353149 w 361873"/>
              <a:gd name="connsiteY7" fmla="*/ 16012 h 346414"/>
              <a:gd name="connsiteX8" fmla="*/ 355006 w 361873"/>
              <a:gd name="connsiteY8" fmla="*/ 16716 h 346414"/>
              <a:gd name="connsiteX9" fmla="*/ 357416 w 361873"/>
              <a:gd name="connsiteY9" fmla="*/ 18545 h 346414"/>
              <a:gd name="connsiteX10" fmla="*/ 361874 w 361873"/>
              <a:gd name="connsiteY10" fmla="*/ 22993 h 346414"/>
              <a:gd name="connsiteX11" fmla="*/ 360731 w 361873"/>
              <a:gd name="connsiteY11" fmla="*/ 22822 h 346414"/>
              <a:gd name="connsiteX12" fmla="*/ 352520 w 361873"/>
              <a:gd name="connsiteY12" fmla="*/ 23765 h 346414"/>
              <a:gd name="connsiteX13" fmla="*/ 349396 w 361873"/>
              <a:gd name="connsiteY13" fmla="*/ 24975 h 346414"/>
              <a:gd name="connsiteX14" fmla="*/ 342405 w 361873"/>
              <a:gd name="connsiteY14" fmla="*/ 30223 h 346414"/>
              <a:gd name="connsiteX15" fmla="*/ 340919 w 361873"/>
              <a:gd name="connsiteY15" fmla="*/ 29546 h 346414"/>
              <a:gd name="connsiteX16" fmla="*/ 339243 w 361873"/>
              <a:gd name="connsiteY16" fmla="*/ 28461 h 346414"/>
              <a:gd name="connsiteX17" fmla="*/ 337823 w 361873"/>
              <a:gd name="connsiteY17" fmla="*/ 28147 h 346414"/>
              <a:gd name="connsiteX18" fmla="*/ 334746 w 361873"/>
              <a:gd name="connsiteY18" fmla="*/ 29404 h 346414"/>
              <a:gd name="connsiteX19" fmla="*/ 331680 w 361873"/>
              <a:gd name="connsiteY19" fmla="*/ 30918 h 346414"/>
              <a:gd name="connsiteX20" fmla="*/ 328298 w 361873"/>
              <a:gd name="connsiteY20" fmla="*/ 33061 h 346414"/>
              <a:gd name="connsiteX21" fmla="*/ 325507 w 361873"/>
              <a:gd name="connsiteY21" fmla="*/ 35157 h 346414"/>
              <a:gd name="connsiteX22" fmla="*/ 324593 w 361873"/>
              <a:gd name="connsiteY22" fmla="*/ 36290 h 346414"/>
              <a:gd name="connsiteX23" fmla="*/ 320221 w 361873"/>
              <a:gd name="connsiteY23" fmla="*/ 40624 h 346414"/>
              <a:gd name="connsiteX24" fmla="*/ 318792 w 361873"/>
              <a:gd name="connsiteY24" fmla="*/ 41320 h 346414"/>
              <a:gd name="connsiteX25" fmla="*/ 317525 w 361873"/>
              <a:gd name="connsiteY25" fmla="*/ 41624 h 346414"/>
              <a:gd name="connsiteX26" fmla="*/ 317011 w 361873"/>
              <a:gd name="connsiteY26" fmla="*/ 41424 h 346414"/>
              <a:gd name="connsiteX27" fmla="*/ 316468 w 361873"/>
              <a:gd name="connsiteY27" fmla="*/ 39557 h 346414"/>
              <a:gd name="connsiteX28" fmla="*/ 313782 w 361873"/>
              <a:gd name="connsiteY28" fmla="*/ 35214 h 346414"/>
              <a:gd name="connsiteX29" fmla="*/ 309477 w 361873"/>
              <a:gd name="connsiteY29" fmla="*/ 29518 h 346414"/>
              <a:gd name="connsiteX30" fmla="*/ 308220 w 361873"/>
              <a:gd name="connsiteY30" fmla="*/ 28966 h 346414"/>
              <a:gd name="connsiteX31" fmla="*/ 307353 w 361873"/>
              <a:gd name="connsiteY31" fmla="*/ 28747 h 346414"/>
              <a:gd name="connsiteX32" fmla="*/ 304162 w 361873"/>
              <a:gd name="connsiteY32" fmla="*/ 29023 h 346414"/>
              <a:gd name="connsiteX33" fmla="*/ 294884 w 361873"/>
              <a:gd name="connsiteY33" fmla="*/ 30632 h 346414"/>
              <a:gd name="connsiteX34" fmla="*/ 287055 w 361873"/>
              <a:gd name="connsiteY34" fmla="*/ 31985 h 346414"/>
              <a:gd name="connsiteX35" fmla="*/ 275063 w 361873"/>
              <a:gd name="connsiteY35" fmla="*/ 34309 h 346414"/>
              <a:gd name="connsiteX36" fmla="*/ 262185 w 361873"/>
              <a:gd name="connsiteY36" fmla="*/ 36176 h 346414"/>
              <a:gd name="connsiteX37" fmla="*/ 254251 w 361873"/>
              <a:gd name="connsiteY37" fmla="*/ 37329 h 346414"/>
              <a:gd name="connsiteX38" fmla="*/ 247335 w 361873"/>
              <a:gd name="connsiteY38" fmla="*/ 37672 h 346414"/>
              <a:gd name="connsiteX39" fmla="*/ 247345 w 361873"/>
              <a:gd name="connsiteY39" fmla="*/ 43310 h 346414"/>
              <a:gd name="connsiteX40" fmla="*/ 247355 w 361873"/>
              <a:gd name="connsiteY40" fmla="*/ 54769 h 346414"/>
              <a:gd name="connsiteX41" fmla="*/ 247374 w 361873"/>
              <a:gd name="connsiteY41" fmla="*/ 66237 h 346414"/>
              <a:gd name="connsiteX42" fmla="*/ 247393 w 361873"/>
              <a:gd name="connsiteY42" fmla="*/ 77743 h 346414"/>
              <a:gd name="connsiteX43" fmla="*/ 247412 w 361873"/>
              <a:gd name="connsiteY43" fmla="*/ 89268 h 346414"/>
              <a:gd name="connsiteX44" fmla="*/ 247422 w 361873"/>
              <a:gd name="connsiteY44" fmla="*/ 100832 h 346414"/>
              <a:gd name="connsiteX45" fmla="*/ 247441 w 361873"/>
              <a:gd name="connsiteY45" fmla="*/ 112423 h 346414"/>
              <a:gd name="connsiteX46" fmla="*/ 247459 w 361873"/>
              <a:gd name="connsiteY46" fmla="*/ 124053 h 346414"/>
              <a:gd name="connsiteX47" fmla="*/ 247479 w 361873"/>
              <a:gd name="connsiteY47" fmla="*/ 135712 h 346414"/>
              <a:gd name="connsiteX48" fmla="*/ 247479 w 361873"/>
              <a:gd name="connsiteY48" fmla="*/ 140808 h 346414"/>
              <a:gd name="connsiteX49" fmla="*/ 247250 w 361873"/>
              <a:gd name="connsiteY49" fmla="*/ 141904 h 346414"/>
              <a:gd name="connsiteX50" fmla="*/ 243287 w 361873"/>
              <a:gd name="connsiteY50" fmla="*/ 141904 h 346414"/>
              <a:gd name="connsiteX51" fmla="*/ 234325 w 361873"/>
              <a:gd name="connsiteY51" fmla="*/ 141904 h 346414"/>
              <a:gd name="connsiteX52" fmla="*/ 226790 w 361873"/>
              <a:gd name="connsiteY52" fmla="*/ 141904 h 346414"/>
              <a:gd name="connsiteX53" fmla="*/ 220694 w 361873"/>
              <a:gd name="connsiteY53" fmla="*/ 141904 h 346414"/>
              <a:gd name="connsiteX54" fmla="*/ 220704 w 361873"/>
              <a:gd name="connsiteY54" fmla="*/ 148857 h 346414"/>
              <a:gd name="connsiteX55" fmla="*/ 220713 w 361873"/>
              <a:gd name="connsiteY55" fmla="*/ 157096 h 346414"/>
              <a:gd name="connsiteX56" fmla="*/ 220713 w 361873"/>
              <a:gd name="connsiteY56" fmla="*/ 165354 h 346414"/>
              <a:gd name="connsiteX57" fmla="*/ 220723 w 361873"/>
              <a:gd name="connsiteY57" fmla="*/ 173631 h 346414"/>
              <a:gd name="connsiteX58" fmla="*/ 220732 w 361873"/>
              <a:gd name="connsiteY58" fmla="*/ 181918 h 346414"/>
              <a:gd name="connsiteX59" fmla="*/ 220742 w 361873"/>
              <a:gd name="connsiteY59" fmla="*/ 190233 h 346414"/>
              <a:gd name="connsiteX60" fmla="*/ 220752 w 361873"/>
              <a:gd name="connsiteY60" fmla="*/ 198558 h 346414"/>
              <a:gd name="connsiteX61" fmla="*/ 220761 w 361873"/>
              <a:gd name="connsiteY61" fmla="*/ 206912 h 346414"/>
              <a:gd name="connsiteX62" fmla="*/ 220770 w 361873"/>
              <a:gd name="connsiteY62" fmla="*/ 215275 h 346414"/>
              <a:gd name="connsiteX63" fmla="*/ 220770 w 361873"/>
              <a:gd name="connsiteY63" fmla="*/ 221599 h 346414"/>
              <a:gd name="connsiteX64" fmla="*/ 220770 w 361873"/>
              <a:gd name="connsiteY64" fmla="*/ 222323 h 346414"/>
              <a:gd name="connsiteX65" fmla="*/ 220770 w 361873"/>
              <a:gd name="connsiteY65" fmla="*/ 234639 h 346414"/>
              <a:gd name="connsiteX66" fmla="*/ 220770 w 361873"/>
              <a:gd name="connsiteY66" fmla="*/ 247736 h 346414"/>
              <a:gd name="connsiteX67" fmla="*/ 220770 w 361873"/>
              <a:gd name="connsiteY67" fmla="*/ 260881 h 346414"/>
              <a:gd name="connsiteX68" fmla="*/ 220770 w 361873"/>
              <a:gd name="connsiteY68" fmla="*/ 274072 h 346414"/>
              <a:gd name="connsiteX69" fmla="*/ 220770 w 361873"/>
              <a:gd name="connsiteY69" fmla="*/ 287321 h 346414"/>
              <a:gd name="connsiteX70" fmla="*/ 220770 w 361873"/>
              <a:gd name="connsiteY70" fmla="*/ 300619 h 346414"/>
              <a:gd name="connsiteX71" fmla="*/ 220770 w 361873"/>
              <a:gd name="connsiteY71" fmla="*/ 313963 h 346414"/>
              <a:gd name="connsiteX72" fmla="*/ 220770 w 361873"/>
              <a:gd name="connsiteY72" fmla="*/ 327374 h 346414"/>
              <a:gd name="connsiteX73" fmla="*/ 220770 w 361873"/>
              <a:gd name="connsiteY73" fmla="*/ 331632 h 346414"/>
              <a:gd name="connsiteX74" fmla="*/ 218027 w 361873"/>
              <a:gd name="connsiteY74" fmla="*/ 331575 h 346414"/>
              <a:gd name="connsiteX75" fmla="*/ 212512 w 361873"/>
              <a:gd name="connsiteY75" fmla="*/ 333223 h 346414"/>
              <a:gd name="connsiteX76" fmla="*/ 208998 w 361873"/>
              <a:gd name="connsiteY76" fmla="*/ 335366 h 346414"/>
              <a:gd name="connsiteX77" fmla="*/ 207473 w 361873"/>
              <a:gd name="connsiteY77" fmla="*/ 338004 h 346414"/>
              <a:gd name="connsiteX78" fmla="*/ 205454 w 361873"/>
              <a:gd name="connsiteY78" fmla="*/ 339604 h 346414"/>
              <a:gd name="connsiteX79" fmla="*/ 202921 w 361873"/>
              <a:gd name="connsiteY79" fmla="*/ 340176 h 346414"/>
              <a:gd name="connsiteX80" fmla="*/ 201806 w 361873"/>
              <a:gd name="connsiteY80" fmla="*/ 341519 h 346414"/>
              <a:gd name="connsiteX81" fmla="*/ 202111 w 361873"/>
              <a:gd name="connsiteY81" fmla="*/ 343652 h 346414"/>
              <a:gd name="connsiteX82" fmla="*/ 201130 w 361873"/>
              <a:gd name="connsiteY82" fmla="*/ 345281 h 346414"/>
              <a:gd name="connsiteX83" fmla="*/ 198891 w 361873"/>
              <a:gd name="connsiteY83" fmla="*/ 346415 h 346414"/>
              <a:gd name="connsiteX84" fmla="*/ 195263 w 361873"/>
              <a:gd name="connsiteY84" fmla="*/ 346081 h 346414"/>
              <a:gd name="connsiteX85" fmla="*/ 190252 w 361873"/>
              <a:gd name="connsiteY85" fmla="*/ 344291 h 346414"/>
              <a:gd name="connsiteX86" fmla="*/ 183880 w 361873"/>
              <a:gd name="connsiteY86" fmla="*/ 343871 h 346414"/>
              <a:gd name="connsiteX87" fmla="*/ 176146 w 361873"/>
              <a:gd name="connsiteY87" fmla="*/ 344814 h 346414"/>
              <a:gd name="connsiteX88" fmla="*/ 170574 w 361873"/>
              <a:gd name="connsiteY88" fmla="*/ 344377 h 346414"/>
              <a:gd name="connsiteX89" fmla="*/ 167192 w 361873"/>
              <a:gd name="connsiteY89" fmla="*/ 342538 h 346414"/>
              <a:gd name="connsiteX90" fmla="*/ 163602 w 361873"/>
              <a:gd name="connsiteY90" fmla="*/ 341500 h 346414"/>
              <a:gd name="connsiteX91" fmla="*/ 159801 w 361873"/>
              <a:gd name="connsiteY91" fmla="*/ 341233 h 346414"/>
              <a:gd name="connsiteX92" fmla="*/ 157591 w 361873"/>
              <a:gd name="connsiteY92" fmla="*/ 340471 h 346414"/>
              <a:gd name="connsiteX93" fmla="*/ 153076 w 361873"/>
              <a:gd name="connsiteY93" fmla="*/ 339109 h 346414"/>
              <a:gd name="connsiteX94" fmla="*/ 152219 w 361873"/>
              <a:gd name="connsiteY94" fmla="*/ 336766 h 346414"/>
              <a:gd name="connsiteX95" fmla="*/ 151686 w 361873"/>
              <a:gd name="connsiteY95" fmla="*/ 335004 h 346414"/>
              <a:gd name="connsiteX96" fmla="*/ 150400 w 361873"/>
              <a:gd name="connsiteY96" fmla="*/ 333147 h 346414"/>
              <a:gd name="connsiteX97" fmla="*/ 150257 w 361873"/>
              <a:gd name="connsiteY97" fmla="*/ 331641 h 346414"/>
              <a:gd name="connsiteX98" fmla="*/ 151266 w 361873"/>
              <a:gd name="connsiteY98" fmla="*/ 330498 h 346414"/>
              <a:gd name="connsiteX99" fmla="*/ 151409 w 361873"/>
              <a:gd name="connsiteY99" fmla="*/ 328669 h 346414"/>
              <a:gd name="connsiteX100" fmla="*/ 150695 w 361873"/>
              <a:gd name="connsiteY100" fmla="*/ 326136 h 346414"/>
              <a:gd name="connsiteX101" fmla="*/ 149447 w 361873"/>
              <a:gd name="connsiteY101" fmla="*/ 324908 h 346414"/>
              <a:gd name="connsiteX102" fmla="*/ 147676 w 361873"/>
              <a:gd name="connsiteY102" fmla="*/ 324974 h 346414"/>
              <a:gd name="connsiteX103" fmla="*/ 146571 w 361873"/>
              <a:gd name="connsiteY103" fmla="*/ 324002 h 346414"/>
              <a:gd name="connsiteX104" fmla="*/ 146132 w 361873"/>
              <a:gd name="connsiteY104" fmla="*/ 322002 h 346414"/>
              <a:gd name="connsiteX105" fmla="*/ 145095 w 361873"/>
              <a:gd name="connsiteY105" fmla="*/ 320488 h 346414"/>
              <a:gd name="connsiteX106" fmla="*/ 142608 w 361873"/>
              <a:gd name="connsiteY106" fmla="*/ 318945 h 346414"/>
              <a:gd name="connsiteX107" fmla="*/ 139322 w 361873"/>
              <a:gd name="connsiteY107" fmla="*/ 320107 h 346414"/>
              <a:gd name="connsiteX108" fmla="*/ 137770 w 361873"/>
              <a:gd name="connsiteY108" fmla="*/ 321869 h 346414"/>
              <a:gd name="connsiteX109" fmla="*/ 136855 w 361873"/>
              <a:gd name="connsiteY109" fmla="*/ 324612 h 346414"/>
              <a:gd name="connsiteX110" fmla="*/ 136027 w 361873"/>
              <a:gd name="connsiteY110" fmla="*/ 325993 h 346414"/>
              <a:gd name="connsiteX111" fmla="*/ 135607 w 361873"/>
              <a:gd name="connsiteY111" fmla="*/ 328289 h 346414"/>
              <a:gd name="connsiteX112" fmla="*/ 135417 w 361873"/>
              <a:gd name="connsiteY112" fmla="*/ 329918 h 346414"/>
              <a:gd name="connsiteX113" fmla="*/ 134579 w 361873"/>
              <a:gd name="connsiteY113" fmla="*/ 331661 h 346414"/>
              <a:gd name="connsiteX114" fmla="*/ 133702 w 361873"/>
              <a:gd name="connsiteY114" fmla="*/ 332365 h 346414"/>
              <a:gd name="connsiteX115" fmla="*/ 132798 w 361873"/>
              <a:gd name="connsiteY115" fmla="*/ 332041 h 346414"/>
              <a:gd name="connsiteX116" fmla="*/ 131112 w 361873"/>
              <a:gd name="connsiteY116" fmla="*/ 332747 h 346414"/>
              <a:gd name="connsiteX117" fmla="*/ 127388 w 361873"/>
              <a:gd name="connsiteY117" fmla="*/ 335309 h 346414"/>
              <a:gd name="connsiteX118" fmla="*/ 126330 w 361873"/>
              <a:gd name="connsiteY118" fmla="*/ 336661 h 346414"/>
              <a:gd name="connsiteX119" fmla="*/ 123330 w 361873"/>
              <a:gd name="connsiteY119" fmla="*/ 334213 h 346414"/>
              <a:gd name="connsiteX120" fmla="*/ 114567 w 361873"/>
              <a:gd name="connsiteY120" fmla="*/ 325003 h 346414"/>
              <a:gd name="connsiteX121" fmla="*/ 111452 w 361873"/>
              <a:gd name="connsiteY121" fmla="*/ 322612 h 346414"/>
              <a:gd name="connsiteX122" fmla="*/ 106861 w 361873"/>
              <a:gd name="connsiteY122" fmla="*/ 316982 h 346414"/>
              <a:gd name="connsiteX123" fmla="*/ 96764 w 361873"/>
              <a:gd name="connsiteY123" fmla="*/ 299590 h 346414"/>
              <a:gd name="connsiteX124" fmla="*/ 95326 w 361873"/>
              <a:gd name="connsiteY124" fmla="*/ 296246 h 346414"/>
              <a:gd name="connsiteX125" fmla="*/ 93402 w 361873"/>
              <a:gd name="connsiteY125" fmla="*/ 287884 h 346414"/>
              <a:gd name="connsiteX126" fmla="*/ 91192 w 361873"/>
              <a:gd name="connsiteY126" fmla="*/ 281702 h 346414"/>
              <a:gd name="connsiteX127" fmla="*/ 90944 w 361873"/>
              <a:gd name="connsiteY127" fmla="*/ 278139 h 346414"/>
              <a:gd name="connsiteX128" fmla="*/ 92002 w 361873"/>
              <a:gd name="connsiteY128" fmla="*/ 276120 h 346414"/>
              <a:gd name="connsiteX129" fmla="*/ 91354 w 361873"/>
              <a:gd name="connsiteY129" fmla="*/ 273387 h 346414"/>
              <a:gd name="connsiteX130" fmla="*/ 90221 w 361873"/>
              <a:gd name="connsiteY130" fmla="*/ 270939 h 346414"/>
              <a:gd name="connsiteX131" fmla="*/ 86782 w 361873"/>
              <a:gd name="connsiteY131" fmla="*/ 267738 h 346414"/>
              <a:gd name="connsiteX132" fmla="*/ 85801 w 361873"/>
              <a:gd name="connsiteY132" fmla="*/ 257090 h 346414"/>
              <a:gd name="connsiteX133" fmla="*/ 83496 w 361873"/>
              <a:gd name="connsiteY133" fmla="*/ 250222 h 346414"/>
              <a:gd name="connsiteX134" fmla="*/ 84001 w 361873"/>
              <a:gd name="connsiteY134" fmla="*/ 244554 h 346414"/>
              <a:gd name="connsiteX135" fmla="*/ 82896 w 361873"/>
              <a:gd name="connsiteY135" fmla="*/ 239402 h 346414"/>
              <a:gd name="connsiteX136" fmla="*/ 82791 w 361873"/>
              <a:gd name="connsiteY136" fmla="*/ 236106 h 346414"/>
              <a:gd name="connsiteX137" fmla="*/ 83287 w 361873"/>
              <a:gd name="connsiteY137" fmla="*/ 229838 h 346414"/>
              <a:gd name="connsiteX138" fmla="*/ 81439 w 361873"/>
              <a:gd name="connsiteY138" fmla="*/ 222647 h 346414"/>
              <a:gd name="connsiteX139" fmla="*/ 77695 w 361873"/>
              <a:gd name="connsiteY139" fmla="*/ 215637 h 346414"/>
              <a:gd name="connsiteX140" fmla="*/ 74314 w 361873"/>
              <a:gd name="connsiteY140" fmla="*/ 205540 h 346414"/>
              <a:gd name="connsiteX141" fmla="*/ 73828 w 361873"/>
              <a:gd name="connsiteY141" fmla="*/ 201120 h 346414"/>
              <a:gd name="connsiteX142" fmla="*/ 74190 w 361873"/>
              <a:gd name="connsiteY142" fmla="*/ 189281 h 346414"/>
              <a:gd name="connsiteX143" fmla="*/ 73533 w 361873"/>
              <a:gd name="connsiteY143" fmla="*/ 184452 h 346414"/>
              <a:gd name="connsiteX144" fmla="*/ 73571 w 361873"/>
              <a:gd name="connsiteY144" fmla="*/ 178794 h 346414"/>
              <a:gd name="connsiteX145" fmla="*/ 72237 w 361873"/>
              <a:gd name="connsiteY145" fmla="*/ 172936 h 346414"/>
              <a:gd name="connsiteX146" fmla="*/ 71685 w 361873"/>
              <a:gd name="connsiteY146" fmla="*/ 169745 h 346414"/>
              <a:gd name="connsiteX147" fmla="*/ 72628 w 361873"/>
              <a:gd name="connsiteY147" fmla="*/ 167221 h 346414"/>
              <a:gd name="connsiteX148" fmla="*/ 73180 w 361873"/>
              <a:gd name="connsiteY148" fmla="*/ 168021 h 346414"/>
              <a:gd name="connsiteX149" fmla="*/ 74152 w 361873"/>
              <a:gd name="connsiteY149" fmla="*/ 168402 h 346414"/>
              <a:gd name="connsiteX150" fmla="*/ 74809 w 361873"/>
              <a:gd name="connsiteY150" fmla="*/ 165049 h 346414"/>
              <a:gd name="connsiteX151" fmla="*/ 74962 w 361873"/>
              <a:gd name="connsiteY151" fmla="*/ 162087 h 346414"/>
              <a:gd name="connsiteX152" fmla="*/ 73276 w 361873"/>
              <a:gd name="connsiteY152" fmla="*/ 154791 h 346414"/>
              <a:gd name="connsiteX153" fmla="*/ 69513 w 361873"/>
              <a:gd name="connsiteY153" fmla="*/ 147342 h 346414"/>
              <a:gd name="connsiteX154" fmla="*/ 60189 w 361873"/>
              <a:gd name="connsiteY154" fmla="*/ 135246 h 346414"/>
              <a:gd name="connsiteX155" fmla="*/ 57912 w 361873"/>
              <a:gd name="connsiteY155" fmla="*/ 130636 h 346414"/>
              <a:gd name="connsiteX156" fmla="*/ 56617 w 361873"/>
              <a:gd name="connsiteY156" fmla="*/ 126825 h 346414"/>
              <a:gd name="connsiteX157" fmla="*/ 46215 w 361873"/>
              <a:gd name="connsiteY157" fmla="*/ 110957 h 346414"/>
              <a:gd name="connsiteX158" fmla="*/ 41777 w 361873"/>
              <a:gd name="connsiteY158" fmla="*/ 99803 h 346414"/>
              <a:gd name="connsiteX159" fmla="*/ 38671 w 361873"/>
              <a:gd name="connsiteY159" fmla="*/ 90183 h 346414"/>
              <a:gd name="connsiteX160" fmla="*/ 35300 w 361873"/>
              <a:gd name="connsiteY160" fmla="*/ 85753 h 346414"/>
              <a:gd name="connsiteX161" fmla="*/ 19688 w 361873"/>
              <a:gd name="connsiteY161" fmla="*/ 54712 h 346414"/>
              <a:gd name="connsiteX162" fmla="*/ 16231 w 361873"/>
              <a:gd name="connsiteY162" fmla="*/ 49778 h 346414"/>
              <a:gd name="connsiteX163" fmla="*/ 10001 w 361873"/>
              <a:gd name="connsiteY163" fmla="*/ 43882 h 346414"/>
              <a:gd name="connsiteX164" fmla="*/ 8544 w 361873"/>
              <a:gd name="connsiteY164" fmla="*/ 41920 h 346414"/>
              <a:gd name="connsiteX165" fmla="*/ 6144 w 361873"/>
              <a:gd name="connsiteY165" fmla="*/ 36309 h 346414"/>
              <a:gd name="connsiteX166" fmla="*/ 1457 w 361873"/>
              <a:gd name="connsiteY166" fmla="*/ 28803 h 346414"/>
              <a:gd name="connsiteX167" fmla="*/ 314 w 361873"/>
              <a:gd name="connsiteY167" fmla="*/ 21803 h 346414"/>
              <a:gd name="connsiteX168" fmla="*/ 0 w 361873"/>
              <a:gd name="connsiteY168" fmla="*/ 13878 h 346414"/>
              <a:gd name="connsiteX169" fmla="*/ 571 w 361873"/>
              <a:gd name="connsiteY169" fmla="*/ 7820 h 346414"/>
              <a:gd name="connsiteX170" fmla="*/ 4839 w 361873"/>
              <a:gd name="connsiteY170" fmla="*/ 7191 h 346414"/>
              <a:gd name="connsiteX171" fmla="*/ 7820 w 361873"/>
              <a:gd name="connsiteY171" fmla="*/ 5572 h 346414"/>
              <a:gd name="connsiteX172" fmla="*/ 10496 w 361873"/>
              <a:gd name="connsiteY172" fmla="*/ 5467 h 346414"/>
              <a:gd name="connsiteX173" fmla="*/ 13145 w 361873"/>
              <a:gd name="connsiteY173" fmla="*/ 6734 h 346414"/>
              <a:gd name="connsiteX174" fmla="*/ 15954 w 361873"/>
              <a:gd name="connsiteY174" fmla="*/ 6830 h 346414"/>
              <a:gd name="connsiteX175" fmla="*/ 17050 w 361873"/>
              <a:gd name="connsiteY175" fmla="*/ 6620 h 346414"/>
              <a:gd name="connsiteX176" fmla="*/ 22098 w 361873"/>
              <a:gd name="connsiteY176" fmla="*/ 6801 h 346414"/>
              <a:gd name="connsiteX177" fmla="*/ 24994 w 361873"/>
              <a:gd name="connsiteY177" fmla="*/ 5353 h 346414"/>
              <a:gd name="connsiteX178" fmla="*/ 28432 w 361873"/>
              <a:gd name="connsiteY178" fmla="*/ 3905 h 346414"/>
              <a:gd name="connsiteX179" fmla="*/ 30413 w 361873"/>
              <a:gd name="connsiteY179" fmla="*/ 2629 h 346414"/>
              <a:gd name="connsiteX180" fmla="*/ 33195 w 361873"/>
              <a:gd name="connsiteY180" fmla="*/ 1324 h 346414"/>
              <a:gd name="connsiteX181" fmla="*/ 36881 w 361873"/>
              <a:gd name="connsiteY181" fmla="*/ 0 h 346414"/>
              <a:gd name="connsiteX182" fmla="*/ 38976 w 361873"/>
              <a:gd name="connsiteY182" fmla="*/ 105 h 346414"/>
              <a:gd name="connsiteX183" fmla="*/ 41548 w 361873"/>
              <a:gd name="connsiteY183" fmla="*/ 600 h 346414"/>
              <a:gd name="connsiteX184" fmla="*/ 44968 w 361873"/>
              <a:gd name="connsiteY184" fmla="*/ 1114 h 346414"/>
              <a:gd name="connsiteX185" fmla="*/ 46901 w 361873"/>
              <a:gd name="connsiteY185" fmla="*/ 2000 h 346414"/>
              <a:gd name="connsiteX186" fmla="*/ 49187 w 361873"/>
              <a:gd name="connsiteY186" fmla="*/ 4820 h 346414"/>
              <a:gd name="connsiteX187" fmla="*/ 52740 w 361873"/>
              <a:gd name="connsiteY187" fmla="*/ 7382 h 346414"/>
              <a:gd name="connsiteX188" fmla="*/ 55350 w 361873"/>
              <a:gd name="connsiteY188" fmla="*/ 8915 h 346414"/>
              <a:gd name="connsiteX189" fmla="*/ 58350 w 361873"/>
              <a:gd name="connsiteY189" fmla="*/ 10925 h 346414"/>
              <a:gd name="connsiteX190" fmla="*/ 59246 w 361873"/>
              <a:gd name="connsiteY190" fmla="*/ 11706 h 346414"/>
              <a:gd name="connsiteX191" fmla="*/ 60570 w 361873"/>
              <a:gd name="connsiteY191" fmla="*/ 12135 h 346414"/>
              <a:gd name="connsiteX192" fmla="*/ 61379 w 361873"/>
              <a:gd name="connsiteY192" fmla="*/ 12268 h 346414"/>
              <a:gd name="connsiteX193" fmla="*/ 66951 w 361873"/>
              <a:gd name="connsiteY193" fmla="*/ 11954 h 346414"/>
              <a:gd name="connsiteX194" fmla="*/ 71990 w 361873"/>
              <a:gd name="connsiteY194" fmla="*/ 11678 h 346414"/>
              <a:gd name="connsiteX195" fmla="*/ 77429 w 361873"/>
              <a:gd name="connsiteY195" fmla="*/ 11687 h 346414"/>
              <a:gd name="connsiteX196" fmla="*/ 87649 w 361873"/>
              <a:gd name="connsiteY196" fmla="*/ 11697 h 346414"/>
              <a:gd name="connsiteX197" fmla="*/ 97879 w 361873"/>
              <a:gd name="connsiteY197" fmla="*/ 11716 h 346414"/>
              <a:gd name="connsiteX198" fmla="*/ 108109 w 361873"/>
              <a:gd name="connsiteY198" fmla="*/ 11725 h 346414"/>
              <a:gd name="connsiteX199" fmla="*/ 118339 w 361873"/>
              <a:gd name="connsiteY199" fmla="*/ 11745 h 346414"/>
              <a:gd name="connsiteX200" fmla="*/ 128568 w 361873"/>
              <a:gd name="connsiteY200" fmla="*/ 11763 h 346414"/>
              <a:gd name="connsiteX201" fmla="*/ 138789 w 361873"/>
              <a:gd name="connsiteY201" fmla="*/ 11782 h 346414"/>
              <a:gd name="connsiteX202" fmla="*/ 149019 w 361873"/>
              <a:gd name="connsiteY202" fmla="*/ 11792 h 346414"/>
              <a:gd name="connsiteX203" fmla="*/ 159248 w 361873"/>
              <a:gd name="connsiteY203" fmla="*/ 11811 h 346414"/>
              <a:gd name="connsiteX204" fmla="*/ 163430 w 361873"/>
              <a:gd name="connsiteY204" fmla="*/ 11821 h 346414"/>
              <a:gd name="connsiteX205" fmla="*/ 170736 w 361873"/>
              <a:gd name="connsiteY205" fmla="*/ 11906 h 346414"/>
              <a:gd name="connsiteX206" fmla="*/ 178432 w 361873"/>
              <a:gd name="connsiteY206" fmla="*/ 12002 h 346414"/>
              <a:gd name="connsiteX207" fmla="*/ 179280 w 361873"/>
              <a:gd name="connsiteY207" fmla="*/ 12163 h 346414"/>
              <a:gd name="connsiteX208" fmla="*/ 180137 w 361873"/>
              <a:gd name="connsiteY208" fmla="*/ 12697 h 346414"/>
              <a:gd name="connsiteX209" fmla="*/ 180842 w 361873"/>
              <a:gd name="connsiteY209" fmla="*/ 13211 h 346414"/>
              <a:gd name="connsiteX210" fmla="*/ 183556 w 361873"/>
              <a:gd name="connsiteY210" fmla="*/ 16755 h 346414"/>
              <a:gd name="connsiteX211" fmla="*/ 187023 w 361873"/>
              <a:gd name="connsiteY211" fmla="*/ 20469 h 346414"/>
              <a:gd name="connsiteX212" fmla="*/ 189919 w 361873"/>
              <a:gd name="connsiteY212" fmla="*/ 22222 h 346414"/>
              <a:gd name="connsiteX213" fmla="*/ 193367 w 361873"/>
              <a:gd name="connsiteY213" fmla="*/ 23270 h 346414"/>
              <a:gd name="connsiteX214" fmla="*/ 196605 w 361873"/>
              <a:gd name="connsiteY214" fmla="*/ 23660 h 346414"/>
              <a:gd name="connsiteX215" fmla="*/ 199634 w 361873"/>
              <a:gd name="connsiteY215" fmla="*/ 23403 h 346414"/>
              <a:gd name="connsiteX216" fmla="*/ 204644 w 361873"/>
              <a:gd name="connsiteY216" fmla="*/ 23879 h 346414"/>
              <a:gd name="connsiteX217" fmla="*/ 211655 w 361873"/>
              <a:gd name="connsiteY217" fmla="*/ 25079 h 346414"/>
              <a:gd name="connsiteX218" fmla="*/ 218942 w 361873"/>
              <a:gd name="connsiteY218" fmla="*/ 25432 h 346414"/>
              <a:gd name="connsiteX219" fmla="*/ 226495 w 361873"/>
              <a:gd name="connsiteY219" fmla="*/ 24946 h 346414"/>
              <a:gd name="connsiteX220" fmla="*/ 231800 w 361873"/>
              <a:gd name="connsiteY220" fmla="*/ 25603 h 346414"/>
              <a:gd name="connsiteX221" fmla="*/ 234868 w 361873"/>
              <a:gd name="connsiteY221" fmla="*/ 27423 h 346414"/>
              <a:gd name="connsiteX222" fmla="*/ 238010 w 361873"/>
              <a:gd name="connsiteY222" fmla="*/ 28661 h 346414"/>
              <a:gd name="connsiteX223" fmla="*/ 241230 w 361873"/>
              <a:gd name="connsiteY223" fmla="*/ 29309 h 346414"/>
              <a:gd name="connsiteX224" fmla="*/ 245573 w 361873"/>
              <a:gd name="connsiteY224" fmla="*/ 28927 h 346414"/>
              <a:gd name="connsiteX225" fmla="*/ 251060 w 361873"/>
              <a:gd name="connsiteY225" fmla="*/ 27518 h 346414"/>
              <a:gd name="connsiteX226" fmla="*/ 255727 w 361873"/>
              <a:gd name="connsiteY226" fmla="*/ 27718 h 346414"/>
              <a:gd name="connsiteX227" fmla="*/ 257889 w 361873"/>
              <a:gd name="connsiteY227" fmla="*/ 28737 h 346414"/>
              <a:gd name="connsiteX228" fmla="*/ 259175 w 361873"/>
              <a:gd name="connsiteY228" fmla="*/ 28766 h 346414"/>
              <a:gd name="connsiteX229" fmla="*/ 267234 w 361873"/>
              <a:gd name="connsiteY229" fmla="*/ 27289 h 346414"/>
              <a:gd name="connsiteX230" fmla="*/ 273711 w 361873"/>
              <a:gd name="connsiteY230" fmla="*/ 26108 h 346414"/>
              <a:gd name="connsiteX231" fmla="*/ 283436 w 361873"/>
              <a:gd name="connsiteY231" fmla="*/ 24212 h 346414"/>
              <a:gd name="connsiteX232" fmla="*/ 291446 w 361873"/>
              <a:gd name="connsiteY232" fmla="*/ 22650 h 346414"/>
              <a:gd name="connsiteX233" fmla="*/ 303314 w 361873"/>
              <a:gd name="connsiteY233" fmla="*/ 20345 h 346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361873" h="346414">
                <a:moveTo>
                  <a:pt x="311668" y="18717"/>
                </a:moveTo>
                <a:lnTo>
                  <a:pt x="317392" y="17574"/>
                </a:lnTo>
                <a:lnTo>
                  <a:pt x="322859" y="16478"/>
                </a:lnTo>
                <a:lnTo>
                  <a:pt x="329212" y="15383"/>
                </a:lnTo>
                <a:lnTo>
                  <a:pt x="334299" y="14507"/>
                </a:lnTo>
                <a:lnTo>
                  <a:pt x="335575" y="14278"/>
                </a:lnTo>
                <a:lnTo>
                  <a:pt x="347815" y="15297"/>
                </a:lnTo>
                <a:lnTo>
                  <a:pt x="353149" y="16012"/>
                </a:lnTo>
                <a:lnTo>
                  <a:pt x="355006" y="16716"/>
                </a:lnTo>
                <a:lnTo>
                  <a:pt x="357416" y="18545"/>
                </a:lnTo>
                <a:lnTo>
                  <a:pt x="361874" y="22993"/>
                </a:lnTo>
                <a:lnTo>
                  <a:pt x="360731" y="22822"/>
                </a:lnTo>
                <a:lnTo>
                  <a:pt x="352520" y="23765"/>
                </a:lnTo>
                <a:lnTo>
                  <a:pt x="349396" y="24975"/>
                </a:lnTo>
                <a:lnTo>
                  <a:pt x="342405" y="30223"/>
                </a:lnTo>
                <a:lnTo>
                  <a:pt x="340919" y="29546"/>
                </a:lnTo>
                <a:lnTo>
                  <a:pt x="339243" y="28461"/>
                </a:lnTo>
                <a:lnTo>
                  <a:pt x="337823" y="28147"/>
                </a:lnTo>
                <a:lnTo>
                  <a:pt x="334746" y="29404"/>
                </a:lnTo>
                <a:lnTo>
                  <a:pt x="331680" y="30918"/>
                </a:lnTo>
                <a:lnTo>
                  <a:pt x="328298" y="33061"/>
                </a:lnTo>
                <a:lnTo>
                  <a:pt x="325507" y="35157"/>
                </a:lnTo>
                <a:lnTo>
                  <a:pt x="324593" y="36290"/>
                </a:lnTo>
                <a:lnTo>
                  <a:pt x="320221" y="40624"/>
                </a:lnTo>
                <a:lnTo>
                  <a:pt x="318792" y="41320"/>
                </a:lnTo>
                <a:lnTo>
                  <a:pt x="317525" y="41624"/>
                </a:lnTo>
                <a:lnTo>
                  <a:pt x="317011" y="41424"/>
                </a:lnTo>
                <a:lnTo>
                  <a:pt x="316468" y="39557"/>
                </a:lnTo>
                <a:lnTo>
                  <a:pt x="313782" y="35214"/>
                </a:lnTo>
                <a:lnTo>
                  <a:pt x="309477" y="29518"/>
                </a:lnTo>
                <a:lnTo>
                  <a:pt x="308220" y="28966"/>
                </a:lnTo>
                <a:lnTo>
                  <a:pt x="307353" y="28747"/>
                </a:lnTo>
                <a:lnTo>
                  <a:pt x="304162" y="29023"/>
                </a:lnTo>
                <a:lnTo>
                  <a:pt x="294884" y="30632"/>
                </a:lnTo>
                <a:lnTo>
                  <a:pt x="287055" y="31985"/>
                </a:lnTo>
                <a:lnTo>
                  <a:pt x="275063" y="34309"/>
                </a:lnTo>
                <a:lnTo>
                  <a:pt x="262185" y="36176"/>
                </a:lnTo>
                <a:lnTo>
                  <a:pt x="254251" y="37329"/>
                </a:lnTo>
                <a:lnTo>
                  <a:pt x="247335" y="37672"/>
                </a:lnTo>
                <a:lnTo>
                  <a:pt x="247345" y="43310"/>
                </a:lnTo>
                <a:lnTo>
                  <a:pt x="247355" y="54769"/>
                </a:lnTo>
                <a:lnTo>
                  <a:pt x="247374" y="66237"/>
                </a:lnTo>
                <a:lnTo>
                  <a:pt x="247393" y="77743"/>
                </a:lnTo>
                <a:lnTo>
                  <a:pt x="247412" y="89268"/>
                </a:lnTo>
                <a:lnTo>
                  <a:pt x="247422" y="100832"/>
                </a:lnTo>
                <a:lnTo>
                  <a:pt x="247441" y="112423"/>
                </a:lnTo>
                <a:lnTo>
                  <a:pt x="247459" y="124053"/>
                </a:lnTo>
                <a:lnTo>
                  <a:pt x="247479" y="135712"/>
                </a:lnTo>
                <a:lnTo>
                  <a:pt x="247479" y="140808"/>
                </a:lnTo>
                <a:lnTo>
                  <a:pt x="247250" y="141904"/>
                </a:lnTo>
                <a:lnTo>
                  <a:pt x="243287" y="141904"/>
                </a:lnTo>
                <a:lnTo>
                  <a:pt x="234325" y="141904"/>
                </a:lnTo>
                <a:lnTo>
                  <a:pt x="226790" y="141904"/>
                </a:lnTo>
                <a:lnTo>
                  <a:pt x="220694" y="141904"/>
                </a:lnTo>
                <a:lnTo>
                  <a:pt x="220704" y="148857"/>
                </a:lnTo>
                <a:lnTo>
                  <a:pt x="220713" y="157096"/>
                </a:lnTo>
                <a:lnTo>
                  <a:pt x="220713" y="165354"/>
                </a:lnTo>
                <a:lnTo>
                  <a:pt x="220723" y="173631"/>
                </a:lnTo>
                <a:lnTo>
                  <a:pt x="220732" y="181918"/>
                </a:lnTo>
                <a:lnTo>
                  <a:pt x="220742" y="190233"/>
                </a:lnTo>
                <a:lnTo>
                  <a:pt x="220752" y="198558"/>
                </a:lnTo>
                <a:lnTo>
                  <a:pt x="220761" y="206912"/>
                </a:lnTo>
                <a:lnTo>
                  <a:pt x="220770" y="215275"/>
                </a:lnTo>
                <a:lnTo>
                  <a:pt x="220770" y="221599"/>
                </a:lnTo>
                <a:lnTo>
                  <a:pt x="220770" y="222323"/>
                </a:lnTo>
                <a:lnTo>
                  <a:pt x="220770" y="234639"/>
                </a:lnTo>
                <a:lnTo>
                  <a:pt x="220770" y="247736"/>
                </a:lnTo>
                <a:lnTo>
                  <a:pt x="220770" y="260881"/>
                </a:lnTo>
                <a:lnTo>
                  <a:pt x="220770" y="274072"/>
                </a:lnTo>
                <a:lnTo>
                  <a:pt x="220770" y="287321"/>
                </a:lnTo>
                <a:lnTo>
                  <a:pt x="220770" y="300619"/>
                </a:lnTo>
                <a:lnTo>
                  <a:pt x="220770" y="313963"/>
                </a:lnTo>
                <a:lnTo>
                  <a:pt x="220770" y="327374"/>
                </a:lnTo>
                <a:lnTo>
                  <a:pt x="220770" y="331632"/>
                </a:lnTo>
                <a:lnTo>
                  <a:pt x="218027" y="331575"/>
                </a:lnTo>
                <a:lnTo>
                  <a:pt x="212512" y="333223"/>
                </a:lnTo>
                <a:lnTo>
                  <a:pt x="208998" y="335366"/>
                </a:lnTo>
                <a:lnTo>
                  <a:pt x="207473" y="338004"/>
                </a:lnTo>
                <a:lnTo>
                  <a:pt x="205454" y="339604"/>
                </a:lnTo>
                <a:lnTo>
                  <a:pt x="202921" y="340176"/>
                </a:lnTo>
                <a:lnTo>
                  <a:pt x="201806" y="341519"/>
                </a:lnTo>
                <a:lnTo>
                  <a:pt x="202111" y="343652"/>
                </a:lnTo>
                <a:lnTo>
                  <a:pt x="201130" y="345281"/>
                </a:lnTo>
                <a:lnTo>
                  <a:pt x="198891" y="346415"/>
                </a:lnTo>
                <a:lnTo>
                  <a:pt x="195263" y="346081"/>
                </a:lnTo>
                <a:lnTo>
                  <a:pt x="190252" y="344291"/>
                </a:lnTo>
                <a:lnTo>
                  <a:pt x="183880" y="343871"/>
                </a:lnTo>
                <a:lnTo>
                  <a:pt x="176146" y="344814"/>
                </a:lnTo>
                <a:lnTo>
                  <a:pt x="170574" y="344377"/>
                </a:lnTo>
                <a:lnTo>
                  <a:pt x="167192" y="342538"/>
                </a:lnTo>
                <a:lnTo>
                  <a:pt x="163602" y="341500"/>
                </a:lnTo>
                <a:lnTo>
                  <a:pt x="159801" y="341233"/>
                </a:lnTo>
                <a:lnTo>
                  <a:pt x="157591" y="340471"/>
                </a:lnTo>
                <a:lnTo>
                  <a:pt x="153076" y="339109"/>
                </a:lnTo>
                <a:lnTo>
                  <a:pt x="152219" y="336766"/>
                </a:lnTo>
                <a:lnTo>
                  <a:pt x="151686" y="335004"/>
                </a:lnTo>
                <a:lnTo>
                  <a:pt x="150400" y="333147"/>
                </a:lnTo>
                <a:lnTo>
                  <a:pt x="150257" y="331641"/>
                </a:lnTo>
                <a:lnTo>
                  <a:pt x="151266" y="330498"/>
                </a:lnTo>
                <a:lnTo>
                  <a:pt x="151409" y="328669"/>
                </a:lnTo>
                <a:lnTo>
                  <a:pt x="150695" y="326136"/>
                </a:lnTo>
                <a:lnTo>
                  <a:pt x="149447" y="324908"/>
                </a:lnTo>
                <a:lnTo>
                  <a:pt x="147676" y="324974"/>
                </a:lnTo>
                <a:lnTo>
                  <a:pt x="146571" y="324002"/>
                </a:lnTo>
                <a:lnTo>
                  <a:pt x="146132" y="322002"/>
                </a:lnTo>
                <a:lnTo>
                  <a:pt x="145095" y="320488"/>
                </a:lnTo>
                <a:lnTo>
                  <a:pt x="142608" y="318945"/>
                </a:lnTo>
                <a:lnTo>
                  <a:pt x="139322" y="320107"/>
                </a:lnTo>
                <a:lnTo>
                  <a:pt x="137770" y="321869"/>
                </a:lnTo>
                <a:lnTo>
                  <a:pt x="136855" y="324612"/>
                </a:lnTo>
                <a:lnTo>
                  <a:pt x="136027" y="325993"/>
                </a:lnTo>
                <a:lnTo>
                  <a:pt x="135607" y="328289"/>
                </a:lnTo>
                <a:lnTo>
                  <a:pt x="135417" y="329918"/>
                </a:lnTo>
                <a:lnTo>
                  <a:pt x="134579" y="331661"/>
                </a:lnTo>
                <a:lnTo>
                  <a:pt x="133702" y="332365"/>
                </a:lnTo>
                <a:lnTo>
                  <a:pt x="132798" y="332041"/>
                </a:lnTo>
                <a:lnTo>
                  <a:pt x="131112" y="332747"/>
                </a:lnTo>
                <a:lnTo>
                  <a:pt x="127388" y="335309"/>
                </a:lnTo>
                <a:lnTo>
                  <a:pt x="126330" y="336661"/>
                </a:lnTo>
                <a:lnTo>
                  <a:pt x="123330" y="334213"/>
                </a:lnTo>
                <a:lnTo>
                  <a:pt x="114567" y="325003"/>
                </a:lnTo>
                <a:lnTo>
                  <a:pt x="111452" y="322612"/>
                </a:lnTo>
                <a:lnTo>
                  <a:pt x="106861" y="316982"/>
                </a:lnTo>
                <a:lnTo>
                  <a:pt x="96764" y="299590"/>
                </a:lnTo>
                <a:lnTo>
                  <a:pt x="95326" y="296246"/>
                </a:lnTo>
                <a:lnTo>
                  <a:pt x="93402" y="287884"/>
                </a:lnTo>
                <a:lnTo>
                  <a:pt x="91192" y="281702"/>
                </a:lnTo>
                <a:lnTo>
                  <a:pt x="90944" y="278139"/>
                </a:lnTo>
                <a:lnTo>
                  <a:pt x="92002" y="276120"/>
                </a:lnTo>
                <a:lnTo>
                  <a:pt x="91354" y="273387"/>
                </a:lnTo>
                <a:lnTo>
                  <a:pt x="90221" y="270939"/>
                </a:lnTo>
                <a:lnTo>
                  <a:pt x="86782" y="267738"/>
                </a:lnTo>
                <a:lnTo>
                  <a:pt x="85801" y="257090"/>
                </a:lnTo>
                <a:lnTo>
                  <a:pt x="83496" y="250222"/>
                </a:lnTo>
                <a:lnTo>
                  <a:pt x="84001" y="244554"/>
                </a:lnTo>
                <a:lnTo>
                  <a:pt x="82896" y="239402"/>
                </a:lnTo>
                <a:lnTo>
                  <a:pt x="82791" y="236106"/>
                </a:lnTo>
                <a:lnTo>
                  <a:pt x="83287" y="229838"/>
                </a:lnTo>
                <a:lnTo>
                  <a:pt x="81439" y="222647"/>
                </a:lnTo>
                <a:lnTo>
                  <a:pt x="77695" y="215637"/>
                </a:lnTo>
                <a:lnTo>
                  <a:pt x="74314" y="205540"/>
                </a:lnTo>
                <a:lnTo>
                  <a:pt x="73828" y="201120"/>
                </a:lnTo>
                <a:lnTo>
                  <a:pt x="74190" y="189281"/>
                </a:lnTo>
                <a:lnTo>
                  <a:pt x="73533" y="184452"/>
                </a:lnTo>
                <a:lnTo>
                  <a:pt x="73571" y="178794"/>
                </a:lnTo>
                <a:lnTo>
                  <a:pt x="72237" y="172936"/>
                </a:lnTo>
                <a:lnTo>
                  <a:pt x="71685" y="169745"/>
                </a:lnTo>
                <a:lnTo>
                  <a:pt x="72628" y="167221"/>
                </a:lnTo>
                <a:lnTo>
                  <a:pt x="73180" y="168021"/>
                </a:lnTo>
                <a:lnTo>
                  <a:pt x="74152" y="168402"/>
                </a:lnTo>
                <a:lnTo>
                  <a:pt x="74809" y="165049"/>
                </a:lnTo>
                <a:lnTo>
                  <a:pt x="74962" y="162087"/>
                </a:lnTo>
                <a:lnTo>
                  <a:pt x="73276" y="154791"/>
                </a:lnTo>
                <a:lnTo>
                  <a:pt x="69513" y="147342"/>
                </a:lnTo>
                <a:lnTo>
                  <a:pt x="60189" y="135246"/>
                </a:lnTo>
                <a:lnTo>
                  <a:pt x="57912" y="130636"/>
                </a:lnTo>
                <a:lnTo>
                  <a:pt x="56617" y="126825"/>
                </a:lnTo>
                <a:lnTo>
                  <a:pt x="46215" y="110957"/>
                </a:lnTo>
                <a:lnTo>
                  <a:pt x="41777" y="99803"/>
                </a:lnTo>
                <a:lnTo>
                  <a:pt x="38671" y="90183"/>
                </a:lnTo>
                <a:lnTo>
                  <a:pt x="35300" y="85753"/>
                </a:lnTo>
                <a:lnTo>
                  <a:pt x="19688" y="54712"/>
                </a:lnTo>
                <a:lnTo>
                  <a:pt x="16231" y="49778"/>
                </a:lnTo>
                <a:lnTo>
                  <a:pt x="10001" y="43882"/>
                </a:lnTo>
                <a:lnTo>
                  <a:pt x="8544" y="41920"/>
                </a:lnTo>
                <a:lnTo>
                  <a:pt x="6144" y="36309"/>
                </a:lnTo>
                <a:lnTo>
                  <a:pt x="1457" y="28803"/>
                </a:lnTo>
                <a:lnTo>
                  <a:pt x="314" y="21803"/>
                </a:lnTo>
                <a:lnTo>
                  <a:pt x="0" y="13878"/>
                </a:lnTo>
                <a:lnTo>
                  <a:pt x="571" y="7820"/>
                </a:lnTo>
                <a:lnTo>
                  <a:pt x="4839" y="7191"/>
                </a:lnTo>
                <a:lnTo>
                  <a:pt x="7820" y="5572"/>
                </a:lnTo>
                <a:lnTo>
                  <a:pt x="10496" y="5467"/>
                </a:lnTo>
                <a:lnTo>
                  <a:pt x="13145" y="6734"/>
                </a:lnTo>
                <a:lnTo>
                  <a:pt x="15954" y="6830"/>
                </a:lnTo>
                <a:lnTo>
                  <a:pt x="17050" y="6620"/>
                </a:lnTo>
                <a:lnTo>
                  <a:pt x="22098" y="6801"/>
                </a:lnTo>
                <a:lnTo>
                  <a:pt x="24994" y="5353"/>
                </a:lnTo>
                <a:lnTo>
                  <a:pt x="28432" y="3905"/>
                </a:lnTo>
                <a:lnTo>
                  <a:pt x="30413" y="2629"/>
                </a:lnTo>
                <a:lnTo>
                  <a:pt x="33195" y="1324"/>
                </a:lnTo>
                <a:lnTo>
                  <a:pt x="36881" y="0"/>
                </a:lnTo>
                <a:lnTo>
                  <a:pt x="38976" y="105"/>
                </a:lnTo>
                <a:lnTo>
                  <a:pt x="41548" y="600"/>
                </a:lnTo>
                <a:lnTo>
                  <a:pt x="44968" y="1114"/>
                </a:lnTo>
                <a:lnTo>
                  <a:pt x="46901" y="2000"/>
                </a:lnTo>
                <a:lnTo>
                  <a:pt x="49187" y="4820"/>
                </a:lnTo>
                <a:lnTo>
                  <a:pt x="52740" y="7382"/>
                </a:lnTo>
                <a:lnTo>
                  <a:pt x="55350" y="8915"/>
                </a:lnTo>
                <a:lnTo>
                  <a:pt x="58350" y="10925"/>
                </a:lnTo>
                <a:lnTo>
                  <a:pt x="59246" y="11706"/>
                </a:lnTo>
                <a:lnTo>
                  <a:pt x="60570" y="12135"/>
                </a:lnTo>
                <a:lnTo>
                  <a:pt x="61379" y="12268"/>
                </a:lnTo>
                <a:lnTo>
                  <a:pt x="66951" y="11954"/>
                </a:lnTo>
                <a:lnTo>
                  <a:pt x="71990" y="11678"/>
                </a:lnTo>
                <a:lnTo>
                  <a:pt x="77429" y="11687"/>
                </a:lnTo>
                <a:lnTo>
                  <a:pt x="87649" y="11697"/>
                </a:lnTo>
                <a:lnTo>
                  <a:pt x="97879" y="11716"/>
                </a:lnTo>
                <a:lnTo>
                  <a:pt x="108109" y="11725"/>
                </a:lnTo>
                <a:lnTo>
                  <a:pt x="118339" y="11745"/>
                </a:lnTo>
                <a:lnTo>
                  <a:pt x="128568" y="11763"/>
                </a:lnTo>
                <a:lnTo>
                  <a:pt x="138789" y="11782"/>
                </a:lnTo>
                <a:lnTo>
                  <a:pt x="149019" y="11792"/>
                </a:lnTo>
                <a:lnTo>
                  <a:pt x="159248" y="11811"/>
                </a:lnTo>
                <a:lnTo>
                  <a:pt x="163430" y="11821"/>
                </a:lnTo>
                <a:lnTo>
                  <a:pt x="170736" y="11906"/>
                </a:lnTo>
                <a:lnTo>
                  <a:pt x="178432" y="12002"/>
                </a:lnTo>
                <a:lnTo>
                  <a:pt x="179280" y="12163"/>
                </a:lnTo>
                <a:lnTo>
                  <a:pt x="180137" y="12697"/>
                </a:lnTo>
                <a:lnTo>
                  <a:pt x="180842" y="13211"/>
                </a:lnTo>
                <a:lnTo>
                  <a:pt x="183556" y="16755"/>
                </a:lnTo>
                <a:lnTo>
                  <a:pt x="187023" y="20469"/>
                </a:lnTo>
                <a:lnTo>
                  <a:pt x="189919" y="22222"/>
                </a:lnTo>
                <a:lnTo>
                  <a:pt x="193367" y="23270"/>
                </a:lnTo>
                <a:lnTo>
                  <a:pt x="196605" y="23660"/>
                </a:lnTo>
                <a:lnTo>
                  <a:pt x="199634" y="23403"/>
                </a:lnTo>
                <a:lnTo>
                  <a:pt x="204644" y="23879"/>
                </a:lnTo>
                <a:lnTo>
                  <a:pt x="211655" y="25079"/>
                </a:lnTo>
                <a:lnTo>
                  <a:pt x="218942" y="25432"/>
                </a:lnTo>
                <a:lnTo>
                  <a:pt x="226495" y="24946"/>
                </a:lnTo>
                <a:lnTo>
                  <a:pt x="231800" y="25603"/>
                </a:lnTo>
                <a:lnTo>
                  <a:pt x="234868" y="27423"/>
                </a:lnTo>
                <a:lnTo>
                  <a:pt x="238010" y="28661"/>
                </a:lnTo>
                <a:lnTo>
                  <a:pt x="241230" y="29309"/>
                </a:lnTo>
                <a:lnTo>
                  <a:pt x="245573" y="28927"/>
                </a:lnTo>
                <a:lnTo>
                  <a:pt x="251060" y="27518"/>
                </a:lnTo>
                <a:lnTo>
                  <a:pt x="255727" y="27718"/>
                </a:lnTo>
                <a:lnTo>
                  <a:pt x="257889" y="28737"/>
                </a:lnTo>
                <a:lnTo>
                  <a:pt x="259175" y="28766"/>
                </a:lnTo>
                <a:lnTo>
                  <a:pt x="267234" y="27289"/>
                </a:lnTo>
                <a:lnTo>
                  <a:pt x="273711" y="26108"/>
                </a:lnTo>
                <a:lnTo>
                  <a:pt x="283436" y="24212"/>
                </a:lnTo>
                <a:lnTo>
                  <a:pt x="291446" y="22650"/>
                </a:lnTo>
                <a:lnTo>
                  <a:pt x="303314" y="203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C890683F-679B-743F-D66E-6FCC2BF80E0E}"/>
              </a:ext>
            </a:extLst>
          </p:cNvPr>
          <p:cNvSpPr/>
          <p:nvPr/>
        </p:nvSpPr>
        <p:spPr>
          <a:xfrm>
            <a:off x="5872480" y="3312160"/>
            <a:ext cx="44130" cy="957"/>
          </a:xfrm>
          <a:custGeom>
            <a:avLst/>
            <a:gdLst>
              <a:gd name="connsiteX0" fmla="*/ 629 w 219494"/>
              <a:gd name="connsiteY0" fmla="*/ 5543 h 100888"/>
              <a:gd name="connsiteX1" fmla="*/ 210 w 219494"/>
              <a:gd name="connsiteY1" fmla="*/ 6144 h 100888"/>
              <a:gd name="connsiteX2" fmla="*/ 0 w 219494"/>
              <a:gd name="connsiteY2" fmla="*/ 1677 h 100888"/>
              <a:gd name="connsiteX3" fmla="*/ 848 w 219494"/>
              <a:gd name="connsiteY3" fmla="*/ 0 h 100888"/>
              <a:gd name="connsiteX4" fmla="*/ 1257 w 219494"/>
              <a:gd name="connsiteY4" fmla="*/ 3477 h 100888"/>
              <a:gd name="connsiteX5" fmla="*/ 629 w 219494"/>
              <a:gd name="connsiteY5" fmla="*/ 5543 h 100888"/>
              <a:gd name="connsiteX6" fmla="*/ 114243 w 219494"/>
              <a:gd name="connsiteY6" fmla="*/ 31928 h 100888"/>
              <a:gd name="connsiteX7" fmla="*/ 117253 w 219494"/>
              <a:gd name="connsiteY7" fmla="*/ 33709 h 100888"/>
              <a:gd name="connsiteX8" fmla="*/ 120491 w 219494"/>
              <a:gd name="connsiteY8" fmla="*/ 32947 h 100888"/>
              <a:gd name="connsiteX9" fmla="*/ 124559 w 219494"/>
              <a:gd name="connsiteY9" fmla="*/ 35747 h 100888"/>
              <a:gd name="connsiteX10" fmla="*/ 134922 w 219494"/>
              <a:gd name="connsiteY10" fmla="*/ 44262 h 100888"/>
              <a:gd name="connsiteX11" fmla="*/ 138560 w 219494"/>
              <a:gd name="connsiteY11" fmla="*/ 46063 h 100888"/>
              <a:gd name="connsiteX12" fmla="*/ 140704 w 219494"/>
              <a:gd name="connsiteY12" fmla="*/ 46749 h 100888"/>
              <a:gd name="connsiteX13" fmla="*/ 142323 w 219494"/>
              <a:gd name="connsiteY13" fmla="*/ 48140 h 100888"/>
              <a:gd name="connsiteX14" fmla="*/ 143770 w 219494"/>
              <a:gd name="connsiteY14" fmla="*/ 50111 h 100888"/>
              <a:gd name="connsiteX15" fmla="*/ 145742 w 219494"/>
              <a:gd name="connsiteY15" fmla="*/ 51502 h 100888"/>
              <a:gd name="connsiteX16" fmla="*/ 146600 w 219494"/>
              <a:gd name="connsiteY16" fmla="*/ 52797 h 100888"/>
              <a:gd name="connsiteX17" fmla="*/ 146809 w 219494"/>
              <a:gd name="connsiteY17" fmla="*/ 54550 h 100888"/>
              <a:gd name="connsiteX18" fmla="*/ 147524 w 219494"/>
              <a:gd name="connsiteY18" fmla="*/ 55626 h 100888"/>
              <a:gd name="connsiteX19" fmla="*/ 151133 w 219494"/>
              <a:gd name="connsiteY19" fmla="*/ 58455 h 100888"/>
              <a:gd name="connsiteX20" fmla="*/ 153286 w 219494"/>
              <a:gd name="connsiteY20" fmla="*/ 60941 h 100888"/>
              <a:gd name="connsiteX21" fmla="*/ 156277 w 219494"/>
              <a:gd name="connsiteY21" fmla="*/ 62208 h 100888"/>
              <a:gd name="connsiteX22" fmla="*/ 157563 w 219494"/>
              <a:gd name="connsiteY22" fmla="*/ 63694 h 100888"/>
              <a:gd name="connsiteX23" fmla="*/ 159239 w 219494"/>
              <a:gd name="connsiteY23" fmla="*/ 64418 h 100888"/>
              <a:gd name="connsiteX24" fmla="*/ 160954 w 219494"/>
              <a:gd name="connsiteY24" fmla="*/ 65941 h 100888"/>
              <a:gd name="connsiteX25" fmla="*/ 163849 w 219494"/>
              <a:gd name="connsiteY25" fmla="*/ 67132 h 100888"/>
              <a:gd name="connsiteX26" fmla="*/ 170412 w 219494"/>
              <a:gd name="connsiteY26" fmla="*/ 71514 h 100888"/>
              <a:gd name="connsiteX27" fmla="*/ 175479 w 219494"/>
              <a:gd name="connsiteY27" fmla="*/ 75676 h 100888"/>
              <a:gd name="connsiteX28" fmla="*/ 178013 w 219494"/>
              <a:gd name="connsiteY28" fmla="*/ 78257 h 100888"/>
              <a:gd name="connsiteX29" fmla="*/ 180737 w 219494"/>
              <a:gd name="connsiteY29" fmla="*/ 80553 h 100888"/>
              <a:gd name="connsiteX30" fmla="*/ 184223 w 219494"/>
              <a:gd name="connsiteY30" fmla="*/ 82391 h 100888"/>
              <a:gd name="connsiteX31" fmla="*/ 187500 w 219494"/>
              <a:gd name="connsiteY31" fmla="*/ 84487 h 100888"/>
              <a:gd name="connsiteX32" fmla="*/ 189148 w 219494"/>
              <a:gd name="connsiteY32" fmla="*/ 89402 h 100888"/>
              <a:gd name="connsiteX33" fmla="*/ 188243 w 219494"/>
              <a:gd name="connsiteY33" fmla="*/ 91164 h 100888"/>
              <a:gd name="connsiteX34" fmla="*/ 186367 w 219494"/>
              <a:gd name="connsiteY34" fmla="*/ 92040 h 100888"/>
              <a:gd name="connsiteX35" fmla="*/ 184623 w 219494"/>
              <a:gd name="connsiteY35" fmla="*/ 92107 h 100888"/>
              <a:gd name="connsiteX36" fmla="*/ 182995 w 219494"/>
              <a:gd name="connsiteY36" fmla="*/ 92697 h 100888"/>
              <a:gd name="connsiteX37" fmla="*/ 177556 w 219494"/>
              <a:gd name="connsiteY37" fmla="*/ 89525 h 100888"/>
              <a:gd name="connsiteX38" fmla="*/ 176260 w 219494"/>
              <a:gd name="connsiteY38" fmla="*/ 89059 h 100888"/>
              <a:gd name="connsiteX39" fmla="*/ 174813 w 219494"/>
              <a:gd name="connsiteY39" fmla="*/ 89259 h 100888"/>
              <a:gd name="connsiteX40" fmla="*/ 174003 w 219494"/>
              <a:gd name="connsiteY40" fmla="*/ 88554 h 100888"/>
              <a:gd name="connsiteX41" fmla="*/ 173431 w 219494"/>
              <a:gd name="connsiteY41" fmla="*/ 87544 h 100888"/>
              <a:gd name="connsiteX42" fmla="*/ 170107 w 219494"/>
              <a:gd name="connsiteY42" fmla="*/ 86363 h 100888"/>
              <a:gd name="connsiteX43" fmla="*/ 167021 w 219494"/>
              <a:gd name="connsiteY43" fmla="*/ 84477 h 100888"/>
              <a:gd name="connsiteX44" fmla="*/ 166126 w 219494"/>
              <a:gd name="connsiteY44" fmla="*/ 83191 h 100888"/>
              <a:gd name="connsiteX45" fmla="*/ 165602 w 219494"/>
              <a:gd name="connsiteY45" fmla="*/ 81591 h 100888"/>
              <a:gd name="connsiteX46" fmla="*/ 164859 w 219494"/>
              <a:gd name="connsiteY46" fmla="*/ 80676 h 100888"/>
              <a:gd name="connsiteX47" fmla="*/ 160506 w 219494"/>
              <a:gd name="connsiteY47" fmla="*/ 79286 h 100888"/>
              <a:gd name="connsiteX48" fmla="*/ 157572 w 219494"/>
              <a:gd name="connsiteY48" fmla="*/ 77734 h 100888"/>
              <a:gd name="connsiteX49" fmla="*/ 155439 w 219494"/>
              <a:gd name="connsiteY49" fmla="*/ 75552 h 100888"/>
              <a:gd name="connsiteX50" fmla="*/ 152134 w 219494"/>
              <a:gd name="connsiteY50" fmla="*/ 74028 h 100888"/>
              <a:gd name="connsiteX51" fmla="*/ 146981 w 219494"/>
              <a:gd name="connsiteY51" fmla="*/ 70904 h 100888"/>
              <a:gd name="connsiteX52" fmla="*/ 144342 w 219494"/>
              <a:gd name="connsiteY52" fmla="*/ 69904 h 100888"/>
              <a:gd name="connsiteX53" fmla="*/ 142027 w 219494"/>
              <a:gd name="connsiteY53" fmla="*/ 68342 h 100888"/>
              <a:gd name="connsiteX54" fmla="*/ 135836 w 219494"/>
              <a:gd name="connsiteY54" fmla="*/ 62675 h 100888"/>
              <a:gd name="connsiteX55" fmla="*/ 133627 w 219494"/>
              <a:gd name="connsiteY55" fmla="*/ 61617 h 100888"/>
              <a:gd name="connsiteX56" fmla="*/ 131702 w 219494"/>
              <a:gd name="connsiteY56" fmla="*/ 59103 h 100888"/>
              <a:gd name="connsiteX57" fmla="*/ 126359 w 219494"/>
              <a:gd name="connsiteY57" fmla="*/ 53130 h 100888"/>
              <a:gd name="connsiteX58" fmla="*/ 123777 w 219494"/>
              <a:gd name="connsiteY58" fmla="*/ 50682 h 100888"/>
              <a:gd name="connsiteX59" fmla="*/ 120978 w 219494"/>
              <a:gd name="connsiteY59" fmla="*/ 48501 h 100888"/>
              <a:gd name="connsiteX60" fmla="*/ 118834 w 219494"/>
              <a:gd name="connsiteY60" fmla="*/ 45948 h 100888"/>
              <a:gd name="connsiteX61" fmla="*/ 117186 w 219494"/>
              <a:gd name="connsiteY61" fmla="*/ 42919 h 100888"/>
              <a:gd name="connsiteX62" fmla="*/ 113357 w 219494"/>
              <a:gd name="connsiteY62" fmla="*/ 38586 h 100888"/>
              <a:gd name="connsiteX63" fmla="*/ 112891 w 219494"/>
              <a:gd name="connsiteY63" fmla="*/ 36738 h 100888"/>
              <a:gd name="connsiteX64" fmla="*/ 113052 w 219494"/>
              <a:gd name="connsiteY64" fmla="*/ 34843 h 100888"/>
              <a:gd name="connsiteX65" fmla="*/ 112129 w 219494"/>
              <a:gd name="connsiteY65" fmla="*/ 33623 h 100888"/>
              <a:gd name="connsiteX66" fmla="*/ 110567 w 219494"/>
              <a:gd name="connsiteY66" fmla="*/ 32881 h 100888"/>
              <a:gd name="connsiteX67" fmla="*/ 109824 w 219494"/>
              <a:gd name="connsiteY67" fmla="*/ 31604 h 100888"/>
              <a:gd name="connsiteX68" fmla="*/ 109909 w 219494"/>
              <a:gd name="connsiteY68" fmla="*/ 29880 h 100888"/>
              <a:gd name="connsiteX69" fmla="*/ 110423 w 219494"/>
              <a:gd name="connsiteY69" fmla="*/ 28994 h 100888"/>
              <a:gd name="connsiteX70" fmla="*/ 114243 w 219494"/>
              <a:gd name="connsiteY70" fmla="*/ 31928 h 100888"/>
              <a:gd name="connsiteX71" fmla="*/ 176918 w 219494"/>
              <a:gd name="connsiteY71" fmla="*/ 44768 h 100888"/>
              <a:gd name="connsiteX72" fmla="*/ 175499 w 219494"/>
              <a:gd name="connsiteY72" fmla="*/ 45044 h 100888"/>
              <a:gd name="connsiteX73" fmla="*/ 177213 w 219494"/>
              <a:gd name="connsiteY73" fmla="*/ 42443 h 100888"/>
              <a:gd name="connsiteX74" fmla="*/ 177270 w 219494"/>
              <a:gd name="connsiteY74" fmla="*/ 40853 h 100888"/>
              <a:gd name="connsiteX75" fmla="*/ 177956 w 219494"/>
              <a:gd name="connsiteY75" fmla="*/ 37709 h 100888"/>
              <a:gd name="connsiteX76" fmla="*/ 177870 w 219494"/>
              <a:gd name="connsiteY76" fmla="*/ 36662 h 100888"/>
              <a:gd name="connsiteX77" fmla="*/ 179004 w 219494"/>
              <a:gd name="connsiteY77" fmla="*/ 36795 h 100888"/>
              <a:gd name="connsiteX78" fmla="*/ 180232 w 219494"/>
              <a:gd name="connsiteY78" fmla="*/ 37700 h 100888"/>
              <a:gd name="connsiteX79" fmla="*/ 178823 w 219494"/>
              <a:gd name="connsiteY79" fmla="*/ 38481 h 100888"/>
              <a:gd name="connsiteX80" fmla="*/ 178346 w 219494"/>
              <a:gd name="connsiteY80" fmla="*/ 39843 h 100888"/>
              <a:gd name="connsiteX81" fmla="*/ 178404 w 219494"/>
              <a:gd name="connsiteY81" fmla="*/ 41539 h 100888"/>
              <a:gd name="connsiteX82" fmla="*/ 178947 w 219494"/>
              <a:gd name="connsiteY82" fmla="*/ 41853 h 100888"/>
              <a:gd name="connsiteX83" fmla="*/ 178041 w 219494"/>
              <a:gd name="connsiteY83" fmla="*/ 43710 h 100888"/>
              <a:gd name="connsiteX84" fmla="*/ 176918 w 219494"/>
              <a:gd name="connsiteY84" fmla="*/ 44768 h 100888"/>
              <a:gd name="connsiteX85" fmla="*/ 199749 w 219494"/>
              <a:gd name="connsiteY85" fmla="*/ 57912 h 100888"/>
              <a:gd name="connsiteX86" fmla="*/ 198291 w 219494"/>
              <a:gd name="connsiteY86" fmla="*/ 58141 h 100888"/>
              <a:gd name="connsiteX87" fmla="*/ 196339 w 219494"/>
              <a:gd name="connsiteY87" fmla="*/ 56083 h 100888"/>
              <a:gd name="connsiteX88" fmla="*/ 192615 w 219494"/>
              <a:gd name="connsiteY88" fmla="*/ 55054 h 100888"/>
              <a:gd name="connsiteX89" fmla="*/ 190977 w 219494"/>
              <a:gd name="connsiteY89" fmla="*/ 53254 h 100888"/>
              <a:gd name="connsiteX90" fmla="*/ 189910 w 219494"/>
              <a:gd name="connsiteY90" fmla="*/ 51130 h 100888"/>
              <a:gd name="connsiteX91" fmla="*/ 192024 w 219494"/>
              <a:gd name="connsiteY91" fmla="*/ 50606 h 100888"/>
              <a:gd name="connsiteX92" fmla="*/ 194101 w 219494"/>
              <a:gd name="connsiteY92" fmla="*/ 47749 h 100888"/>
              <a:gd name="connsiteX93" fmla="*/ 192691 w 219494"/>
              <a:gd name="connsiteY93" fmla="*/ 46691 h 100888"/>
              <a:gd name="connsiteX94" fmla="*/ 190252 w 219494"/>
              <a:gd name="connsiteY94" fmla="*/ 46501 h 100888"/>
              <a:gd name="connsiteX95" fmla="*/ 190529 w 219494"/>
              <a:gd name="connsiteY95" fmla="*/ 45387 h 100888"/>
              <a:gd name="connsiteX96" fmla="*/ 194491 w 219494"/>
              <a:gd name="connsiteY96" fmla="*/ 44062 h 100888"/>
              <a:gd name="connsiteX97" fmla="*/ 196235 w 219494"/>
              <a:gd name="connsiteY97" fmla="*/ 44834 h 100888"/>
              <a:gd name="connsiteX98" fmla="*/ 197006 w 219494"/>
              <a:gd name="connsiteY98" fmla="*/ 45739 h 100888"/>
              <a:gd name="connsiteX99" fmla="*/ 196891 w 219494"/>
              <a:gd name="connsiteY99" fmla="*/ 50263 h 100888"/>
              <a:gd name="connsiteX100" fmla="*/ 198682 w 219494"/>
              <a:gd name="connsiteY100" fmla="*/ 51701 h 100888"/>
              <a:gd name="connsiteX101" fmla="*/ 200540 w 219494"/>
              <a:gd name="connsiteY101" fmla="*/ 54921 h 100888"/>
              <a:gd name="connsiteX102" fmla="*/ 200540 w 219494"/>
              <a:gd name="connsiteY102" fmla="*/ 55826 h 100888"/>
              <a:gd name="connsiteX103" fmla="*/ 199749 w 219494"/>
              <a:gd name="connsiteY103" fmla="*/ 57912 h 100888"/>
              <a:gd name="connsiteX104" fmla="*/ 216065 w 219494"/>
              <a:gd name="connsiteY104" fmla="*/ 65589 h 100888"/>
              <a:gd name="connsiteX105" fmla="*/ 217313 w 219494"/>
              <a:gd name="connsiteY105" fmla="*/ 66123 h 100888"/>
              <a:gd name="connsiteX106" fmla="*/ 219494 w 219494"/>
              <a:gd name="connsiteY106" fmla="*/ 66027 h 100888"/>
              <a:gd name="connsiteX107" fmla="*/ 218999 w 219494"/>
              <a:gd name="connsiteY107" fmla="*/ 70904 h 100888"/>
              <a:gd name="connsiteX108" fmla="*/ 215941 w 219494"/>
              <a:gd name="connsiteY108" fmla="*/ 71685 h 100888"/>
              <a:gd name="connsiteX109" fmla="*/ 214894 w 219494"/>
              <a:gd name="connsiteY109" fmla="*/ 71647 h 100888"/>
              <a:gd name="connsiteX110" fmla="*/ 214208 w 219494"/>
              <a:gd name="connsiteY110" fmla="*/ 70618 h 100888"/>
              <a:gd name="connsiteX111" fmla="*/ 212455 w 219494"/>
              <a:gd name="connsiteY111" fmla="*/ 69942 h 100888"/>
              <a:gd name="connsiteX112" fmla="*/ 212541 w 219494"/>
              <a:gd name="connsiteY112" fmla="*/ 68275 h 100888"/>
              <a:gd name="connsiteX113" fmla="*/ 210846 w 219494"/>
              <a:gd name="connsiteY113" fmla="*/ 64532 h 100888"/>
              <a:gd name="connsiteX114" fmla="*/ 213799 w 219494"/>
              <a:gd name="connsiteY114" fmla="*/ 63961 h 100888"/>
              <a:gd name="connsiteX115" fmla="*/ 215475 w 219494"/>
              <a:gd name="connsiteY115" fmla="*/ 62960 h 100888"/>
              <a:gd name="connsiteX116" fmla="*/ 215379 w 219494"/>
              <a:gd name="connsiteY116" fmla="*/ 63875 h 100888"/>
              <a:gd name="connsiteX117" fmla="*/ 215637 w 219494"/>
              <a:gd name="connsiteY117" fmla="*/ 64932 h 100888"/>
              <a:gd name="connsiteX118" fmla="*/ 216065 w 219494"/>
              <a:gd name="connsiteY118" fmla="*/ 65589 h 100888"/>
              <a:gd name="connsiteX119" fmla="*/ 203588 w 219494"/>
              <a:gd name="connsiteY119" fmla="*/ 99803 h 100888"/>
              <a:gd name="connsiteX120" fmla="*/ 202740 w 219494"/>
              <a:gd name="connsiteY120" fmla="*/ 100889 h 100888"/>
              <a:gd name="connsiteX121" fmla="*/ 201692 w 219494"/>
              <a:gd name="connsiteY121" fmla="*/ 100669 h 100888"/>
              <a:gd name="connsiteX122" fmla="*/ 200892 w 219494"/>
              <a:gd name="connsiteY122" fmla="*/ 100260 h 100888"/>
              <a:gd name="connsiteX123" fmla="*/ 200311 w 219494"/>
              <a:gd name="connsiteY123" fmla="*/ 99670 h 100888"/>
              <a:gd name="connsiteX124" fmla="*/ 200892 w 219494"/>
              <a:gd name="connsiteY124" fmla="*/ 97450 h 100888"/>
              <a:gd name="connsiteX125" fmla="*/ 203188 w 219494"/>
              <a:gd name="connsiteY125" fmla="*/ 98536 h 100888"/>
              <a:gd name="connsiteX126" fmla="*/ 203588 w 219494"/>
              <a:gd name="connsiteY126" fmla="*/ 99803 h 10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219494" h="100888">
                <a:moveTo>
                  <a:pt x="629" y="5543"/>
                </a:moveTo>
                <a:lnTo>
                  <a:pt x="210" y="6144"/>
                </a:lnTo>
                <a:lnTo>
                  <a:pt x="0" y="1677"/>
                </a:lnTo>
                <a:lnTo>
                  <a:pt x="848" y="0"/>
                </a:lnTo>
                <a:lnTo>
                  <a:pt x="1257" y="3477"/>
                </a:lnTo>
                <a:lnTo>
                  <a:pt x="629" y="5543"/>
                </a:lnTo>
                <a:close/>
                <a:moveTo>
                  <a:pt x="114243" y="31928"/>
                </a:moveTo>
                <a:lnTo>
                  <a:pt x="117253" y="33709"/>
                </a:lnTo>
                <a:lnTo>
                  <a:pt x="120491" y="32947"/>
                </a:lnTo>
                <a:lnTo>
                  <a:pt x="124559" y="35747"/>
                </a:lnTo>
                <a:lnTo>
                  <a:pt x="134922" y="44262"/>
                </a:lnTo>
                <a:lnTo>
                  <a:pt x="138560" y="46063"/>
                </a:lnTo>
                <a:lnTo>
                  <a:pt x="140704" y="46749"/>
                </a:lnTo>
                <a:lnTo>
                  <a:pt x="142323" y="48140"/>
                </a:lnTo>
                <a:lnTo>
                  <a:pt x="143770" y="50111"/>
                </a:lnTo>
                <a:lnTo>
                  <a:pt x="145742" y="51502"/>
                </a:lnTo>
                <a:lnTo>
                  <a:pt x="146600" y="52797"/>
                </a:lnTo>
                <a:lnTo>
                  <a:pt x="146809" y="54550"/>
                </a:lnTo>
                <a:lnTo>
                  <a:pt x="147524" y="55626"/>
                </a:lnTo>
                <a:lnTo>
                  <a:pt x="151133" y="58455"/>
                </a:lnTo>
                <a:lnTo>
                  <a:pt x="153286" y="60941"/>
                </a:lnTo>
                <a:lnTo>
                  <a:pt x="156277" y="62208"/>
                </a:lnTo>
                <a:lnTo>
                  <a:pt x="157563" y="63694"/>
                </a:lnTo>
                <a:lnTo>
                  <a:pt x="159239" y="64418"/>
                </a:lnTo>
                <a:lnTo>
                  <a:pt x="160954" y="65941"/>
                </a:lnTo>
                <a:lnTo>
                  <a:pt x="163849" y="67132"/>
                </a:lnTo>
                <a:lnTo>
                  <a:pt x="170412" y="71514"/>
                </a:lnTo>
                <a:lnTo>
                  <a:pt x="175479" y="75676"/>
                </a:lnTo>
                <a:lnTo>
                  <a:pt x="178013" y="78257"/>
                </a:lnTo>
                <a:lnTo>
                  <a:pt x="180737" y="80553"/>
                </a:lnTo>
                <a:lnTo>
                  <a:pt x="184223" y="82391"/>
                </a:lnTo>
                <a:lnTo>
                  <a:pt x="187500" y="84487"/>
                </a:lnTo>
                <a:lnTo>
                  <a:pt x="189148" y="89402"/>
                </a:lnTo>
                <a:lnTo>
                  <a:pt x="188243" y="91164"/>
                </a:lnTo>
                <a:lnTo>
                  <a:pt x="186367" y="92040"/>
                </a:lnTo>
                <a:lnTo>
                  <a:pt x="184623" y="92107"/>
                </a:lnTo>
                <a:lnTo>
                  <a:pt x="182995" y="92697"/>
                </a:lnTo>
                <a:lnTo>
                  <a:pt x="177556" y="89525"/>
                </a:lnTo>
                <a:lnTo>
                  <a:pt x="176260" y="89059"/>
                </a:lnTo>
                <a:lnTo>
                  <a:pt x="174813" y="89259"/>
                </a:lnTo>
                <a:lnTo>
                  <a:pt x="174003" y="88554"/>
                </a:lnTo>
                <a:lnTo>
                  <a:pt x="173431" y="87544"/>
                </a:lnTo>
                <a:lnTo>
                  <a:pt x="170107" y="86363"/>
                </a:lnTo>
                <a:lnTo>
                  <a:pt x="167021" y="84477"/>
                </a:lnTo>
                <a:lnTo>
                  <a:pt x="166126" y="83191"/>
                </a:lnTo>
                <a:lnTo>
                  <a:pt x="165602" y="81591"/>
                </a:lnTo>
                <a:lnTo>
                  <a:pt x="164859" y="80676"/>
                </a:lnTo>
                <a:lnTo>
                  <a:pt x="160506" y="79286"/>
                </a:lnTo>
                <a:lnTo>
                  <a:pt x="157572" y="77734"/>
                </a:lnTo>
                <a:lnTo>
                  <a:pt x="155439" y="75552"/>
                </a:lnTo>
                <a:lnTo>
                  <a:pt x="152134" y="74028"/>
                </a:lnTo>
                <a:lnTo>
                  <a:pt x="146981" y="70904"/>
                </a:lnTo>
                <a:lnTo>
                  <a:pt x="144342" y="69904"/>
                </a:lnTo>
                <a:lnTo>
                  <a:pt x="142027" y="68342"/>
                </a:lnTo>
                <a:lnTo>
                  <a:pt x="135836" y="62675"/>
                </a:lnTo>
                <a:lnTo>
                  <a:pt x="133627" y="61617"/>
                </a:lnTo>
                <a:lnTo>
                  <a:pt x="131702" y="59103"/>
                </a:lnTo>
                <a:lnTo>
                  <a:pt x="126359" y="53130"/>
                </a:lnTo>
                <a:lnTo>
                  <a:pt x="123777" y="50682"/>
                </a:lnTo>
                <a:lnTo>
                  <a:pt x="120978" y="48501"/>
                </a:lnTo>
                <a:lnTo>
                  <a:pt x="118834" y="45948"/>
                </a:lnTo>
                <a:lnTo>
                  <a:pt x="117186" y="42919"/>
                </a:lnTo>
                <a:lnTo>
                  <a:pt x="113357" y="38586"/>
                </a:lnTo>
                <a:lnTo>
                  <a:pt x="112891" y="36738"/>
                </a:lnTo>
                <a:lnTo>
                  <a:pt x="113052" y="34843"/>
                </a:lnTo>
                <a:lnTo>
                  <a:pt x="112129" y="33623"/>
                </a:lnTo>
                <a:lnTo>
                  <a:pt x="110567" y="32881"/>
                </a:lnTo>
                <a:lnTo>
                  <a:pt x="109824" y="31604"/>
                </a:lnTo>
                <a:lnTo>
                  <a:pt x="109909" y="29880"/>
                </a:lnTo>
                <a:lnTo>
                  <a:pt x="110423" y="28994"/>
                </a:lnTo>
                <a:lnTo>
                  <a:pt x="114243" y="31928"/>
                </a:lnTo>
                <a:close/>
                <a:moveTo>
                  <a:pt x="176918" y="44768"/>
                </a:moveTo>
                <a:lnTo>
                  <a:pt x="175499" y="45044"/>
                </a:lnTo>
                <a:lnTo>
                  <a:pt x="177213" y="42443"/>
                </a:lnTo>
                <a:lnTo>
                  <a:pt x="177270" y="40853"/>
                </a:lnTo>
                <a:lnTo>
                  <a:pt x="177956" y="37709"/>
                </a:lnTo>
                <a:lnTo>
                  <a:pt x="177870" y="36662"/>
                </a:lnTo>
                <a:lnTo>
                  <a:pt x="179004" y="36795"/>
                </a:lnTo>
                <a:lnTo>
                  <a:pt x="180232" y="37700"/>
                </a:lnTo>
                <a:lnTo>
                  <a:pt x="178823" y="38481"/>
                </a:lnTo>
                <a:lnTo>
                  <a:pt x="178346" y="39843"/>
                </a:lnTo>
                <a:lnTo>
                  <a:pt x="178404" y="41539"/>
                </a:lnTo>
                <a:lnTo>
                  <a:pt x="178947" y="41853"/>
                </a:lnTo>
                <a:lnTo>
                  <a:pt x="178041" y="43710"/>
                </a:lnTo>
                <a:lnTo>
                  <a:pt x="176918" y="44768"/>
                </a:lnTo>
                <a:close/>
                <a:moveTo>
                  <a:pt x="199749" y="57912"/>
                </a:moveTo>
                <a:lnTo>
                  <a:pt x="198291" y="58141"/>
                </a:lnTo>
                <a:lnTo>
                  <a:pt x="196339" y="56083"/>
                </a:lnTo>
                <a:lnTo>
                  <a:pt x="192615" y="55054"/>
                </a:lnTo>
                <a:lnTo>
                  <a:pt x="190977" y="53254"/>
                </a:lnTo>
                <a:lnTo>
                  <a:pt x="189910" y="51130"/>
                </a:lnTo>
                <a:lnTo>
                  <a:pt x="192024" y="50606"/>
                </a:lnTo>
                <a:lnTo>
                  <a:pt x="194101" y="47749"/>
                </a:lnTo>
                <a:lnTo>
                  <a:pt x="192691" y="46691"/>
                </a:lnTo>
                <a:lnTo>
                  <a:pt x="190252" y="46501"/>
                </a:lnTo>
                <a:lnTo>
                  <a:pt x="190529" y="45387"/>
                </a:lnTo>
                <a:lnTo>
                  <a:pt x="194491" y="44062"/>
                </a:lnTo>
                <a:lnTo>
                  <a:pt x="196235" y="44834"/>
                </a:lnTo>
                <a:lnTo>
                  <a:pt x="197006" y="45739"/>
                </a:lnTo>
                <a:lnTo>
                  <a:pt x="196891" y="50263"/>
                </a:lnTo>
                <a:lnTo>
                  <a:pt x="198682" y="51701"/>
                </a:lnTo>
                <a:lnTo>
                  <a:pt x="200540" y="54921"/>
                </a:lnTo>
                <a:lnTo>
                  <a:pt x="200540" y="55826"/>
                </a:lnTo>
                <a:lnTo>
                  <a:pt x="199749" y="57912"/>
                </a:lnTo>
                <a:close/>
                <a:moveTo>
                  <a:pt x="216065" y="65589"/>
                </a:moveTo>
                <a:lnTo>
                  <a:pt x="217313" y="66123"/>
                </a:lnTo>
                <a:lnTo>
                  <a:pt x="219494" y="66027"/>
                </a:lnTo>
                <a:lnTo>
                  <a:pt x="218999" y="70904"/>
                </a:lnTo>
                <a:lnTo>
                  <a:pt x="215941" y="71685"/>
                </a:lnTo>
                <a:lnTo>
                  <a:pt x="214894" y="71647"/>
                </a:lnTo>
                <a:lnTo>
                  <a:pt x="214208" y="70618"/>
                </a:lnTo>
                <a:lnTo>
                  <a:pt x="212455" y="69942"/>
                </a:lnTo>
                <a:lnTo>
                  <a:pt x="212541" y="68275"/>
                </a:lnTo>
                <a:lnTo>
                  <a:pt x="210846" y="64532"/>
                </a:lnTo>
                <a:lnTo>
                  <a:pt x="213799" y="63961"/>
                </a:lnTo>
                <a:lnTo>
                  <a:pt x="215475" y="62960"/>
                </a:lnTo>
                <a:lnTo>
                  <a:pt x="215379" y="63875"/>
                </a:lnTo>
                <a:lnTo>
                  <a:pt x="215637" y="64932"/>
                </a:lnTo>
                <a:lnTo>
                  <a:pt x="216065" y="65589"/>
                </a:lnTo>
                <a:close/>
                <a:moveTo>
                  <a:pt x="203588" y="99803"/>
                </a:moveTo>
                <a:lnTo>
                  <a:pt x="202740" y="100889"/>
                </a:lnTo>
                <a:lnTo>
                  <a:pt x="201692" y="100669"/>
                </a:lnTo>
                <a:lnTo>
                  <a:pt x="200892" y="100260"/>
                </a:lnTo>
                <a:lnTo>
                  <a:pt x="200311" y="99670"/>
                </a:lnTo>
                <a:lnTo>
                  <a:pt x="200892" y="97450"/>
                </a:lnTo>
                <a:lnTo>
                  <a:pt x="203188" y="98536"/>
                </a:lnTo>
                <a:lnTo>
                  <a:pt x="203588" y="9980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E3C4F639-95C8-1872-5278-96F7F3AED6D4}"/>
              </a:ext>
            </a:extLst>
          </p:cNvPr>
          <p:cNvSpPr/>
          <p:nvPr/>
        </p:nvSpPr>
        <p:spPr>
          <a:xfrm>
            <a:off x="5872480" y="3312160"/>
            <a:ext cx="84913" cy="3131"/>
          </a:xfrm>
          <a:custGeom>
            <a:avLst/>
            <a:gdLst>
              <a:gd name="connsiteX0" fmla="*/ 396040 w 422348"/>
              <a:gd name="connsiteY0" fmla="*/ 15097 h 330241"/>
              <a:gd name="connsiteX1" fmla="*/ 398974 w 422348"/>
              <a:gd name="connsiteY1" fmla="*/ 31747 h 330241"/>
              <a:gd name="connsiteX2" fmla="*/ 401203 w 422348"/>
              <a:gd name="connsiteY2" fmla="*/ 45987 h 330241"/>
              <a:gd name="connsiteX3" fmla="*/ 401355 w 422348"/>
              <a:gd name="connsiteY3" fmla="*/ 55036 h 330241"/>
              <a:gd name="connsiteX4" fmla="*/ 401460 w 422348"/>
              <a:gd name="connsiteY4" fmla="*/ 57398 h 330241"/>
              <a:gd name="connsiteX5" fmla="*/ 402374 w 422348"/>
              <a:gd name="connsiteY5" fmla="*/ 58989 h 330241"/>
              <a:gd name="connsiteX6" fmla="*/ 404451 w 422348"/>
              <a:gd name="connsiteY6" fmla="*/ 60589 h 330241"/>
              <a:gd name="connsiteX7" fmla="*/ 412833 w 422348"/>
              <a:gd name="connsiteY7" fmla="*/ 73619 h 330241"/>
              <a:gd name="connsiteX8" fmla="*/ 411042 w 422348"/>
              <a:gd name="connsiteY8" fmla="*/ 75876 h 330241"/>
              <a:gd name="connsiteX9" fmla="*/ 412299 w 422348"/>
              <a:gd name="connsiteY9" fmla="*/ 79905 h 330241"/>
              <a:gd name="connsiteX10" fmla="*/ 414471 w 422348"/>
              <a:gd name="connsiteY10" fmla="*/ 81629 h 330241"/>
              <a:gd name="connsiteX11" fmla="*/ 421443 w 422348"/>
              <a:gd name="connsiteY11" fmla="*/ 89364 h 330241"/>
              <a:gd name="connsiteX12" fmla="*/ 422348 w 422348"/>
              <a:gd name="connsiteY12" fmla="*/ 90888 h 330241"/>
              <a:gd name="connsiteX13" fmla="*/ 421967 w 422348"/>
              <a:gd name="connsiteY13" fmla="*/ 92107 h 330241"/>
              <a:gd name="connsiteX14" fmla="*/ 417081 w 422348"/>
              <a:gd name="connsiteY14" fmla="*/ 101184 h 330241"/>
              <a:gd name="connsiteX15" fmla="*/ 416252 w 422348"/>
              <a:gd name="connsiteY15" fmla="*/ 103404 h 330241"/>
              <a:gd name="connsiteX16" fmla="*/ 415280 w 422348"/>
              <a:gd name="connsiteY16" fmla="*/ 114938 h 330241"/>
              <a:gd name="connsiteX17" fmla="*/ 414595 w 422348"/>
              <a:gd name="connsiteY17" fmla="*/ 123063 h 330241"/>
              <a:gd name="connsiteX18" fmla="*/ 413642 w 422348"/>
              <a:gd name="connsiteY18" fmla="*/ 134188 h 330241"/>
              <a:gd name="connsiteX19" fmla="*/ 412518 w 422348"/>
              <a:gd name="connsiteY19" fmla="*/ 147476 h 330241"/>
              <a:gd name="connsiteX20" fmla="*/ 411613 w 422348"/>
              <a:gd name="connsiteY20" fmla="*/ 158648 h 330241"/>
              <a:gd name="connsiteX21" fmla="*/ 410413 w 422348"/>
              <a:gd name="connsiteY21" fmla="*/ 173393 h 330241"/>
              <a:gd name="connsiteX22" fmla="*/ 409280 w 422348"/>
              <a:gd name="connsiteY22" fmla="*/ 187300 h 330241"/>
              <a:gd name="connsiteX23" fmla="*/ 402270 w 422348"/>
              <a:gd name="connsiteY23" fmla="*/ 194920 h 330241"/>
              <a:gd name="connsiteX24" fmla="*/ 389830 w 422348"/>
              <a:gd name="connsiteY24" fmla="*/ 208407 h 330241"/>
              <a:gd name="connsiteX25" fmla="*/ 379705 w 422348"/>
              <a:gd name="connsiteY25" fmla="*/ 219361 h 330241"/>
              <a:gd name="connsiteX26" fmla="*/ 374628 w 422348"/>
              <a:gd name="connsiteY26" fmla="*/ 226686 h 330241"/>
              <a:gd name="connsiteX27" fmla="*/ 364713 w 422348"/>
              <a:gd name="connsiteY27" fmla="*/ 240963 h 330241"/>
              <a:gd name="connsiteX28" fmla="*/ 360312 w 422348"/>
              <a:gd name="connsiteY28" fmla="*/ 250184 h 330241"/>
              <a:gd name="connsiteX29" fmla="*/ 356864 w 422348"/>
              <a:gd name="connsiteY29" fmla="*/ 254994 h 330241"/>
              <a:gd name="connsiteX30" fmla="*/ 355121 w 422348"/>
              <a:gd name="connsiteY30" fmla="*/ 257042 h 330241"/>
              <a:gd name="connsiteX31" fmla="*/ 356664 w 422348"/>
              <a:gd name="connsiteY31" fmla="*/ 263785 h 330241"/>
              <a:gd name="connsiteX32" fmla="*/ 359350 w 422348"/>
              <a:gd name="connsiteY32" fmla="*/ 275558 h 330241"/>
              <a:gd name="connsiteX33" fmla="*/ 354549 w 422348"/>
              <a:gd name="connsiteY33" fmla="*/ 275635 h 330241"/>
              <a:gd name="connsiteX34" fmla="*/ 351797 w 422348"/>
              <a:gd name="connsiteY34" fmla="*/ 276473 h 330241"/>
              <a:gd name="connsiteX35" fmla="*/ 348320 w 422348"/>
              <a:gd name="connsiteY35" fmla="*/ 279149 h 330241"/>
              <a:gd name="connsiteX36" fmla="*/ 344434 w 422348"/>
              <a:gd name="connsiteY36" fmla="*/ 280206 h 330241"/>
              <a:gd name="connsiteX37" fmla="*/ 339709 w 422348"/>
              <a:gd name="connsiteY37" fmla="*/ 282540 h 330241"/>
              <a:gd name="connsiteX38" fmla="*/ 336718 w 422348"/>
              <a:gd name="connsiteY38" fmla="*/ 284407 h 330241"/>
              <a:gd name="connsiteX39" fmla="*/ 333908 w 422348"/>
              <a:gd name="connsiteY39" fmla="*/ 285883 h 330241"/>
              <a:gd name="connsiteX40" fmla="*/ 330041 w 422348"/>
              <a:gd name="connsiteY40" fmla="*/ 289493 h 330241"/>
              <a:gd name="connsiteX41" fmla="*/ 328784 w 422348"/>
              <a:gd name="connsiteY41" fmla="*/ 292237 h 330241"/>
              <a:gd name="connsiteX42" fmla="*/ 324936 w 422348"/>
              <a:gd name="connsiteY42" fmla="*/ 292780 h 330241"/>
              <a:gd name="connsiteX43" fmla="*/ 319554 w 422348"/>
              <a:gd name="connsiteY43" fmla="*/ 292332 h 330241"/>
              <a:gd name="connsiteX44" fmla="*/ 316135 w 422348"/>
              <a:gd name="connsiteY44" fmla="*/ 289560 h 330241"/>
              <a:gd name="connsiteX45" fmla="*/ 308210 w 422348"/>
              <a:gd name="connsiteY45" fmla="*/ 286674 h 330241"/>
              <a:gd name="connsiteX46" fmla="*/ 303067 w 422348"/>
              <a:gd name="connsiteY46" fmla="*/ 285502 h 330241"/>
              <a:gd name="connsiteX47" fmla="*/ 300685 w 422348"/>
              <a:gd name="connsiteY47" fmla="*/ 285150 h 330241"/>
              <a:gd name="connsiteX48" fmla="*/ 288579 w 422348"/>
              <a:gd name="connsiteY48" fmla="*/ 284655 h 330241"/>
              <a:gd name="connsiteX49" fmla="*/ 275663 w 422348"/>
              <a:gd name="connsiteY49" fmla="*/ 285788 h 330241"/>
              <a:gd name="connsiteX50" fmla="*/ 269081 w 422348"/>
              <a:gd name="connsiteY50" fmla="*/ 287131 h 330241"/>
              <a:gd name="connsiteX51" fmla="*/ 267881 w 422348"/>
              <a:gd name="connsiteY51" fmla="*/ 287426 h 330241"/>
              <a:gd name="connsiteX52" fmla="*/ 264148 w 422348"/>
              <a:gd name="connsiteY52" fmla="*/ 289170 h 330241"/>
              <a:gd name="connsiteX53" fmla="*/ 261052 w 422348"/>
              <a:gd name="connsiteY53" fmla="*/ 291103 h 330241"/>
              <a:gd name="connsiteX54" fmla="*/ 252679 w 422348"/>
              <a:gd name="connsiteY54" fmla="*/ 299952 h 330241"/>
              <a:gd name="connsiteX55" fmla="*/ 241592 w 422348"/>
              <a:gd name="connsiteY55" fmla="*/ 299657 h 330241"/>
              <a:gd name="connsiteX56" fmla="*/ 235077 w 422348"/>
              <a:gd name="connsiteY56" fmla="*/ 298675 h 330241"/>
              <a:gd name="connsiteX57" fmla="*/ 229543 w 422348"/>
              <a:gd name="connsiteY57" fmla="*/ 297294 h 330241"/>
              <a:gd name="connsiteX58" fmla="*/ 221666 w 422348"/>
              <a:gd name="connsiteY58" fmla="*/ 293161 h 330241"/>
              <a:gd name="connsiteX59" fmla="*/ 212017 w 422348"/>
              <a:gd name="connsiteY59" fmla="*/ 286846 h 330241"/>
              <a:gd name="connsiteX60" fmla="*/ 208293 w 422348"/>
              <a:gd name="connsiteY60" fmla="*/ 285988 h 330241"/>
              <a:gd name="connsiteX61" fmla="*/ 204950 w 422348"/>
              <a:gd name="connsiteY61" fmla="*/ 285493 h 330241"/>
              <a:gd name="connsiteX62" fmla="*/ 203835 w 422348"/>
              <a:gd name="connsiteY62" fmla="*/ 285579 h 330241"/>
              <a:gd name="connsiteX63" fmla="*/ 192310 w 422348"/>
              <a:gd name="connsiteY63" fmla="*/ 291865 h 330241"/>
              <a:gd name="connsiteX64" fmla="*/ 190090 w 422348"/>
              <a:gd name="connsiteY64" fmla="*/ 291732 h 330241"/>
              <a:gd name="connsiteX65" fmla="*/ 187376 w 422348"/>
              <a:gd name="connsiteY65" fmla="*/ 292437 h 330241"/>
              <a:gd name="connsiteX66" fmla="*/ 185585 w 422348"/>
              <a:gd name="connsiteY66" fmla="*/ 293999 h 330241"/>
              <a:gd name="connsiteX67" fmla="*/ 184261 w 422348"/>
              <a:gd name="connsiteY67" fmla="*/ 294780 h 330241"/>
              <a:gd name="connsiteX68" fmla="*/ 182880 w 422348"/>
              <a:gd name="connsiteY68" fmla="*/ 294913 h 330241"/>
              <a:gd name="connsiteX69" fmla="*/ 181061 w 422348"/>
              <a:gd name="connsiteY69" fmla="*/ 294570 h 330241"/>
              <a:gd name="connsiteX70" fmla="*/ 179289 w 422348"/>
              <a:gd name="connsiteY70" fmla="*/ 293608 h 330241"/>
              <a:gd name="connsiteX71" fmla="*/ 177518 w 422348"/>
              <a:gd name="connsiteY71" fmla="*/ 291856 h 330241"/>
              <a:gd name="connsiteX72" fmla="*/ 172764 w 422348"/>
              <a:gd name="connsiteY72" fmla="*/ 284855 h 330241"/>
              <a:gd name="connsiteX73" fmla="*/ 171783 w 422348"/>
              <a:gd name="connsiteY73" fmla="*/ 283626 h 330241"/>
              <a:gd name="connsiteX74" fmla="*/ 169755 w 422348"/>
              <a:gd name="connsiteY74" fmla="*/ 281550 h 330241"/>
              <a:gd name="connsiteX75" fmla="*/ 166345 w 422348"/>
              <a:gd name="connsiteY75" fmla="*/ 278311 h 330241"/>
              <a:gd name="connsiteX76" fmla="*/ 164030 w 422348"/>
              <a:gd name="connsiteY76" fmla="*/ 276806 h 330241"/>
              <a:gd name="connsiteX77" fmla="*/ 162621 w 422348"/>
              <a:gd name="connsiteY77" fmla="*/ 276416 h 330241"/>
              <a:gd name="connsiteX78" fmla="*/ 160944 w 422348"/>
              <a:gd name="connsiteY78" fmla="*/ 276673 h 330241"/>
              <a:gd name="connsiteX79" fmla="*/ 151686 w 422348"/>
              <a:gd name="connsiteY79" fmla="*/ 273891 h 330241"/>
              <a:gd name="connsiteX80" fmla="*/ 142437 w 422348"/>
              <a:gd name="connsiteY80" fmla="*/ 270948 h 330241"/>
              <a:gd name="connsiteX81" fmla="*/ 140399 w 422348"/>
              <a:gd name="connsiteY81" fmla="*/ 271329 h 330241"/>
              <a:gd name="connsiteX82" fmla="*/ 138951 w 422348"/>
              <a:gd name="connsiteY82" fmla="*/ 271939 h 330241"/>
              <a:gd name="connsiteX83" fmla="*/ 135750 w 422348"/>
              <a:gd name="connsiteY83" fmla="*/ 274111 h 330241"/>
              <a:gd name="connsiteX84" fmla="*/ 131979 w 422348"/>
              <a:gd name="connsiteY84" fmla="*/ 274511 h 330241"/>
              <a:gd name="connsiteX85" fmla="*/ 127188 w 422348"/>
              <a:gd name="connsiteY85" fmla="*/ 274339 h 330241"/>
              <a:gd name="connsiteX86" fmla="*/ 124559 w 422348"/>
              <a:gd name="connsiteY86" fmla="*/ 274044 h 330241"/>
              <a:gd name="connsiteX87" fmla="*/ 120330 w 422348"/>
              <a:gd name="connsiteY87" fmla="*/ 274768 h 330241"/>
              <a:gd name="connsiteX88" fmla="*/ 117510 w 422348"/>
              <a:gd name="connsiteY88" fmla="*/ 275635 h 330241"/>
              <a:gd name="connsiteX89" fmla="*/ 113814 w 422348"/>
              <a:gd name="connsiteY89" fmla="*/ 277111 h 330241"/>
              <a:gd name="connsiteX90" fmla="*/ 109023 w 422348"/>
              <a:gd name="connsiteY90" fmla="*/ 281121 h 330241"/>
              <a:gd name="connsiteX91" fmla="*/ 107652 w 422348"/>
              <a:gd name="connsiteY91" fmla="*/ 281635 h 330241"/>
              <a:gd name="connsiteX92" fmla="*/ 106490 w 422348"/>
              <a:gd name="connsiteY92" fmla="*/ 282302 h 330241"/>
              <a:gd name="connsiteX93" fmla="*/ 104890 w 422348"/>
              <a:gd name="connsiteY93" fmla="*/ 293275 h 330241"/>
              <a:gd name="connsiteX94" fmla="*/ 103584 w 422348"/>
              <a:gd name="connsiteY94" fmla="*/ 296571 h 330241"/>
              <a:gd name="connsiteX95" fmla="*/ 101156 w 422348"/>
              <a:gd name="connsiteY95" fmla="*/ 300924 h 330241"/>
              <a:gd name="connsiteX96" fmla="*/ 96384 w 422348"/>
              <a:gd name="connsiteY96" fmla="*/ 305076 h 330241"/>
              <a:gd name="connsiteX97" fmla="*/ 93107 w 422348"/>
              <a:gd name="connsiteY97" fmla="*/ 307591 h 330241"/>
              <a:gd name="connsiteX98" fmla="*/ 93031 w 422348"/>
              <a:gd name="connsiteY98" fmla="*/ 310982 h 330241"/>
              <a:gd name="connsiteX99" fmla="*/ 92774 w 422348"/>
              <a:gd name="connsiteY99" fmla="*/ 316525 h 330241"/>
              <a:gd name="connsiteX100" fmla="*/ 92726 w 422348"/>
              <a:gd name="connsiteY100" fmla="*/ 320326 h 330241"/>
              <a:gd name="connsiteX101" fmla="*/ 92945 w 422348"/>
              <a:gd name="connsiteY101" fmla="*/ 322802 h 330241"/>
              <a:gd name="connsiteX102" fmla="*/ 92393 w 422348"/>
              <a:gd name="connsiteY102" fmla="*/ 323983 h 330241"/>
              <a:gd name="connsiteX103" fmla="*/ 92173 w 422348"/>
              <a:gd name="connsiteY103" fmla="*/ 325060 h 330241"/>
              <a:gd name="connsiteX104" fmla="*/ 92345 w 422348"/>
              <a:gd name="connsiteY104" fmla="*/ 326670 h 330241"/>
              <a:gd name="connsiteX105" fmla="*/ 93126 w 422348"/>
              <a:gd name="connsiteY105" fmla="*/ 327441 h 330241"/>
              <a:gd name="connsiteX106" fmla="*/ 93583 w 422348"/>
              <a:gd name="connsiteY106" fmla="*/ 328451 h 330241"/>
              <a:gd name="connsiteX107" fmla="*/ 93278 w 422348"/>
              <a:gd name="connsiteY107" fmla="*/ 329270 h 330241"/>
              <a:gd name="connsiteX108" fmla="*/ 91735 w 422348"/>
              <a:gd name="connsiteY108" fmla="*/ 330241 h 330241"/>
              <a:gd name="connsiteX109" fmla="*/ 90031 w 422348"/>
              <a:gd name="connsiteY109" fmla="*/ 327765 h 330241"/>
              <a:gd name="connsiteX110" fmla="*/ 87840 w 422348"/>
              <a:gd name="connsiteY110" fmla="*/ 326022 h 330241"/>
              <a:gd name="connsiteX111" fmla="*/ 85439 w 422348"/>
              <a:gd name="connsiteY111" fmla="*/ 325241 h 330241"/>
              <a:gd name="connsiteX112" fmla="*/ 83811 w 422348"/>
              <a:gd name="connsiteY112" fmla="*/ 323974 h 330241"/>
              <a:gd name="connsiteX113" fmla="*/ 82972 w 422348"/>
              <a:gd name="connsiteY113" fmla="*/ 322221 h 330241"/>
              <a:gd name="connsiteX114" fmla="*/ 79820 w 422348"/>
              <a:gd name="connsiteY114" fmla="*/ 318792 h 330241"/>
              <a:gd name="connsiteX115" fmla="*/ 72562 w 422348"/>
              <a:gd name="connsiteY115" fmla="*/ 312001 h 330241"/>
              <a:gd name="connsiteX116" fmla="*/ 71819 w 422348"/>
              <a:gd name="connsiteY116" fmla="*/ 311839 h 330241"/>
              <a:gd name="connsiteX117" fmla="*/ 70609 w 422348"/>
              <a:gd name="connsiteY117" fmla="*/ 311572 h 330241"/>
              <a:gd name="connsiteX118" fmla="*/ 68561 w 422348"/>
              <a:gd name="connsiteY118" fmla="*/ 312382 h 330241"/>
              <a:gd name="connsiteX119" fmla="*/ 67304 w 422348"/>
              <a:gd name="connsiteY119" fmla="*/ 313496 h 330241"/>
              <a:gd name="connsiteX120" fmla="*/ 66418 w 422348"/>
              <a:gd name="connsiteY120" fmla="*/ 313935 h 330241"/>
              <a:gd name="connsiteX121" fmla="*/ 65084 w 422348"/>
              <a:gd name="connsiteY121" fmla="*/ 314001 h 330241"/>
              <a:gd name="connsiteX122" fmla="*/ 61636 w 422348"/>
              <a:gd name="connsiteY122" fmla="*/ 314858 h 330241"/>
              <a:gd name="connsiteX123" fmla="*/ 58874 w 422348"/>
              <a:gd name="connsiteY123" fmla="*/ 315963 h 330241"/>
              <a:gd name="connsiteX124" fmla="*/ 58798 w 422348"/>
              <a:gd name="connsiteY124" fmla="*/ 316878 h 330241"/>
              <a:gd name="connsiteX125" fmla="*/ 60122 w 422348"/>
              <a:gd name="connsiteY125" fmla="*/ 322012 h 330241"/>
              <a:gd name="connsiteX126" fmla="*/ 59493 w 422348"/>
              <a:gd name="connsiteY126" fmla="*/ 324793 h 330241"/>
              <a:gd name="connsiteX127" fmla="*/ 58264 w 422348"/>
              <a:gd name="connsiteY127" fmla="*/ 323469 h 330241"/>
              <a:gd name="connsiteX128" fmla="*/ 54283 w 422348"/>
              <a:gd name="connsiteY128" fmla="*/ 318288 h 330241"/>
              <a:gd name="connsiteX129" fmla="*/ 51530 w 422348"/>
              <a:gd name="connsiteY129" fmla="*/ 314449 h 330241"/>
              <a:gd name="connsiteX130" fmla="*/ 51045 w 422348"/>
              <a:gd name="connsiteY130" fmla="*/ 313592 h 330241"/>
              <a:gd name="connsiteX131" fmla="*/ 50654 w 422348"/>
              <a:gd name="connsiteY131" fmla="*/ 312268 h 330241"/>
              <a:gd name="connsiteX132" fmla="*/ 50921 w 422348"/>
              <a:gd name="connsiteY132" fmla="*/ 311696 h 330241"/>
              <a:gd name="connsiteX133" fmla="*/ 52016 w 422348"/>
              <a:gd name="connsiteY133" fmla="*/ 311296 h 330241"/>
              <a:gd name="connsiteX134" fmla="*/ 54540 w 422348"/>
              <a:gd name="connsiteY134" fmla="*/ 310791 h 330241"/>
              <a:gd name="connsiteX135" fmla="*/ 55007 w 422348"/>
              <a:gd name="connsiteY135" fmla="*/ 310391 h 330241"/>
              <a:gd name="connsiteX136" fmla="*/ 55131 w 422348"/>
              <a:gd name="connsiteY136" fmla="*/ 309334 h 330241"/>
              <a:gd name="connsiteX137" fmla="*/ 54740 w 422348"/>
              <a:gd name="connsiteY137" fmla="*/ 307362 h 330241"/>
              <a:gd name="connsiteX138" fmla="*/ 53359 w 422348"/>
              <a:gd name="connsiteY138" fmla="*/ 304695 h 330241"/>
              <a:gd name="connsiteX139" fmla="*/ 51883 w 422348"/>
              <a:gd name="connsiteY139" fmla="*/ 302924 h 330241"/>
              <a:gd name="connsiteX140" fmla="*/ 51064 w 422348"/>
              <a:gd name="connsiteY140" fmla="*/ 302581 h 330241"/>
              <a:gd name="connsiteX141" fmla="*/ 49549 w 422348"/>
              <a:gd name="connsiteY141" fmla="*/ 302524 h 330241"/>
              <a:gd name="connsiteX142" fmla="*/ 47911 w 422348"/>
              <a:gd name="connsiteY142" fmla="*/ 302762 h 330241"/>
              <a:gd name="connsiteX143" fmla="*/ 44834 w 422348"/>
              <a:gd name="connsiteY143" fmla="*/ 304924 h 330241"/>
              <a:gd name="connsiteX144" fmla="*/ 43472 w 422348"/>
              <a:gd name="connsiteY144" fmla="*/ 305324 h 330241"/>
              <a:gd name="connsiteX145" fmla="*/ 40291 w 422348"/>
              <a:gd name="connsiteY145" fmla="*/ 305143 h 330241"/>
              <a:gd name="connsiteX146" fmla="*/ 37462 w 422348"/>
              <a:gd name="connsiteY146" fmla="*/ 304724 h 330241"/>
              <a:gd name="connsiteX147" fmla="*/ 35738 w 422348"/>
              <a:gd name="connsiteY147" fmla="*/ 303609 h 330241"/>
              <a:gd name="connsiteX148" fmla="*/ 30614 w 422348"/>
              <a:gd name="connsiteY148" fmla="*/ 299304 h 330241"/>
              <a:gd name="connsiteX149" fmla="*/ 24946 w 422348"/>
              <a:gd name="connsiteY149" fmla="*/ 294761 h 330241"/>
              <a:gd name="connsiteX150" fmla="*/ 22565 w 422348"/>
              <a:gd name="connsiteY150" fmla="*/ 294113 h 330241"/>
              <a:gd name="connsiteX151" fmla="*/ 22012 w 422348"/>
              <a:gd name="connsiteY151" fmla="*/ 293646 h 330241"/>
              <a:gd name="connsiteX152" fmla="*/ 21641 w 422348"/>
              <a:gd name="connsiteY152" fmla="*/ 290151 h 330241"/>
              <a:gd name="connsiteX153" fmla="*/ 21736 w 422348"/>
              <a:gd name="connsiteY153" fmla="*/ 285941 h 330241"/>
              <a:gd name="connsiteX154" fmla="*/ 22050 w 422348"/>
              <a:gd name="connsiteY154" fmla="*/ 284836 h 330241"/>
              <a:gd name="connsiteX155" fmla="*/ 24413 w 422348"/>
              <a:gd name="connsiteY155" fmla="*/ 285493 h 330241"/>
              <a:gd name="connsiteX156" fmla="*/ 26927 w 422348"/>
              <a:gd name="connsiteY156" fmla="*/ 285798 h 330241"/>
              <a:gd name="connsiteX157" fmla="*/ 27737 w 422348"/>
              <a:gd name="connsiteY157" fmla="*/ 285036 h 330241"/>
              <a:gd name="connsiteX158" fmla="*/ 25718 w 422348"/>
              <a:gd name="connsiteY158" fmla="*/ 283540 h 330241"/>
              <a:gd name="connsiteX159" fmla="*/ 22831 w 422348"/>
              <a:gd name="connsiteY159" fmla="*/ 282026 h 330241"/>
              <a:gd name="connsiteX160" fmla="*/ 21755 w 422348"/>
              <a:gd name="connsiteY160" fmla="*/ 279730 h 330241"/>
              <a:gd name="connsiteX161" fmla="*/ 20927 w 422348"/>
              <a:gd name="connsiteY161" fmla="*/ 278930 h 330241"/>
              <a:gd name="connsiteX162" fmla="*/ 19631 w 422348"/>
              <a:gd name="connsiteY162" fmla="*/ 278111 h 330241"/>
              <a:gd name="connsiteX163" fmla="*/ 18136 w 422348"/>
              <a:gd name="connsiteY163" fmla="*/ 277692 h 330241"/>
              <a:gd name="connsiteX164" fmla="*/ 16640 w 422348"/>
              <a:gd name="connsiteY164" fmla="*/ 277044 h 330241"/>
              <a:gd name="connsiteX165" fmla="*/ 15612 w 422348"/>
              <a:gd name="connsiteY165" fmla="*/ 276378 h 330241"/>
              <a:gd name="connsiteX166" fmla="*/ 13926 w 422348"/>
              <a:gd name="connsiteY166" fmla="*/ 276073 h 330241"/>
              <a:gd name="connsiteX167" fmla="*/ 12154 w 422348"/>
              <a:gd name="connsiteY167" fmla="*/ 275587 h 330241"/>
              <a:gd name="connsiteX168" fmla="*/ 9592 w 422348"/>
              <a:gd name="connsiteY168" fmla="*/ 271863 h 330241"/>
              <a:gd name="connsiteX169" fmla="*/ 7096 w 422348"/>
              <a:gd name="connsiteY169" fmla="*/ 268234 h 330241"/>
              <a:gd name="connsiteX170" fmla="*/ 5629 w 422348"/>
              <a:gd name="connsiteY170" fmla="*/ 265376 h 330241"/>
              <a:gd name="connsiteX171" fmla="*/ 5106 w 422348"/>
              <a:gd name="connsiteY171" fmla="*/ 263662 h 330241"/>
              <a:gd name="connsiteX172" fmla="*/ 5848 w 422348"/>
              <a:gd name="connsiteY172" fmla="*/ 260738 h 330241"/>
              <a:gd name="connsiteX173" fmla="*/ 5106 w 422348"/>
              <a:gd name="connsiteY173" fmla="*/ 259585 h 330241"/>
              <a:gd name="connsiteX174" fmla="*/ 2324 w 422348"/>
              <a:gd name="connsiteY174" fmla="*/ 256613 h 330241"/>
              <a:gd name="connsiteX175" fmla="*/ 0 w 422348"/>
              <a:gd name="connsiteY175" fmla="*/ 253851 h 330241"/>
              <a:gd name="connsiteX176" fmla="*/ 572 w 422348"/>
              <a:gd name="connsiteY176" fmla="*/ 249574 h 330241"/>
              <a:gd name="connsiteX177" fmla="*/ 1048 w 422348"/>
              <a:gd name="connsiteY177" fmla="*/ 246002 h 330241"/>
              <a:gd name="connsiteX178" fmla="*/ 1067 w 422348"/>
              <a:gd name="connsiteY178" fmla="*/ 243745 h 330241"/>
              <a:gd name="connsiteX179" fmla="*/ 1438 w 422348"/>
              <a:gd name="connsiteY179" fmla="*/ 242468 h 330241"/>
              <a:gd name="connsiteX180" fmla="*/ 1734 w 422348"/>
              <a:gd name="connsiteY180" fmla="*/ 241030 h 330241"/>
              <a:gd name="connsiteX181" fmla="*/ 3277 w 422348"/>
              <a:gd name="connsiteY181" fmla="*/ 240573 h 330241"/>
              <a:gd name="connsiteX182" fmla="*/ 7201 w 422348"/>
              <a:gd name="connsiteY182" fmla="*/ 240611 h 330241"/>
              <a:gd name="connsiteX183" fmla="*/ 14830 w 422348"/>
              <a:gd name="connsiteY183" fmla="*/ 241278 h 330241"/>
              <a:gd name="connsiteX184" fmla="*/ 20946 w 422348"/>
              <a:gd name="connsiteY184" fmla="*/ 240525 h 330241"/>
              <a:gd name="connsiteX185" fmla="*/ 21289 w 422348"/>
              <a:gd name="connsiteY185" fmla="*/ 240392 h 330241"/>
              <a:gd name="connsiteX186" fmla="*/ 25603 w 422348"/>
              <a:gd name="connsiteY186" fmla="*/ 236563 h 330241"/>
              <a:gd name="connsiteX187" fmla="*/ 30385 w 422348"/>
              <a:gd name="connsiteY187" fmla="*/ 232543 h 330241"/>
              <a:gd name="connsiteX188" fmla="*/ 37576 w 422348"/>
              <a:gd name="connsiteY188" fmla="*/ 232153 h 330241"/>
              <a:gd name="connsiteX189" fmla="*/ 45330 w 422348"/>
              <a:gd name="connsiteY189" fmla="*/ 231734 h 330241"/>
              <a:gd name="connsiteX190" fmla="*/ 51445 w 422348"/>
              <a:gd name="connsiteY190" fmla="*/ 231524 h 330241"/>
              <a:gd name="connsiteX191" fmla="*/ 60341 w 422348"/>
              <a:gd name="connsiteY191" fmla="*/ 231219 h 330241"/>
              <a:gd name="connsiteX192" fmla="*/ 67523 w 422348"/>
              <a:gd name="connsiteY192" fmla="*/ 230953 h 330241"/>
              <a:gd name="connsiteX193" fmla="*/ 75848 w 422348"/>
              <a:gd name="connsiteY193" fmla="*/ 230648 h 330241"/>
              <a:gd name="connsiteX194" fmla="*/ 76095 w 422348"/>
              <a:gd name="connsiteY194" fmla="*/ 228800 h 330241"/>
              <a:gd name="connsiteX195" fmla="*/ 76610 w 422348"/>
              <a:gd name="connsiteY195" fmla="*/ 228343 h 330241"/>
              <a:gd name="connsiteX196" fmla="*/ 77429 w 422348"/>
              <a:gd name="connsiteY196" fmla="*/ 228276 h 330241"/>
              <a:gd name="connsiteX197" fmla="*/ 83544 w 422348"/>
              <a:gd name="connsiteY197" fmla="*/ 229267 h 330241"/>
              <a:gd name="connsiteX198" fmla="*/ 89297 w 422348"/>
              <a:gd name="connsiteY198" fmla="*/ 230229 h 330241"/>
              <a:gd name="connsiteX199" fmla="*/ 89735 w 422348"/>
              <a:gd name="connsiteY199" fmla="*/ 226733 h 330241"/>
              <a:gd name="connsiteX200" fmla="*/ 94783 w 422348"/>
              <a:gd name="connsiteY200" fmla="*/ 222361 h 330241"/>
              <a:gd name="connsiteX201" fmla="*/ 97650 w 422348"/>
              <a:gd name="connsiteY201" fmla="*/ 221466 h 330241"/>
              <a:gd name="connsiteX202" fmla="*/ 98355 w 422348"/>
              <a:gd name="connsiteY202" fmla="*/ 220704 h 330241"/>
              <a:gd name="connsiteX203" fmla="*/ 99260 w 422348"/>
              <a:gd name="connsiteY203" fmla="*/ 219228 h 330241"/>
              <a:gd name="connsiteX204" fmla="*/ 99822 w 422348"/>
              <a:gd name="connsiteY204" fmla="*/ 216941 h 330241"/>
              <a:gd name="connsiteX205" fmla="*/ 100070 w 422348"/>
              <a:gd name="connsiteY205" fmla="*/ 215322 h 330241"/>
              <a:gd name="connsiteX206" fmla="*/ 101137 w 422348"/>
              <a:gd name="connsiteY206" fmla="*/ 213970 h 330241"/>
              <a:gd name="connsiteX207" fmla="*/ 101918 w 422348"/>
              <a:gd name="connsiteY207" fmla="*/ 211484 h 330241"/>
              <a:gd name="connsiteX208" fmla="*/ 102946 w 422348"/>
              <a:gd name="connsiteY208" fmla="*/ 207140 h 330241"/>
              <a:gd name="connsiteX209" fmla="*/ 105794 w 422348"/>
              <a:gd name="connsiteY209" fmla="*/ 202568 h 330241"/>
              <a:gd name="connsiteX210" fmla="*/ 107423 w 422348"/>
              <a:gd name="connsiteY210" fmla="*/ 196358 h 330241"/>
              <a:gd name="connsiteX211" fmla="*/ 107661 w 422348"/>
              <a:gd name="connsiteY211" fmla="*/ 190357 h 330241"/>
              <a:gd name="connsiteX212" fmla="*/ 107975 w 422348"/>
              <a:gd name="connsiteY212" fmla="*/ 185795 h 330241"/>
              <a:gd name="connsiteX213" fmla="*/ 108823 w 422348"/>
              <a:gd name="connsiteY213" fmla="*/ 184861 h 330241"/>
              <a:gd name="connsiteX214" fmla="*/ 108795 w 422348"/>
              <a:gd name="connsiteY214" fmla="*/ 176737 h 330241"/>
              <a:gd name="connsiteX215" fmla="*/ 108776 w 422348"/>
              <a:gd name="connsiteY215" fmla="*/ 168555 h 330241"/>
              <a:gd name="connsiteX216" fmla="*/ 108747 w 422348"/>
              <a:gd name="connsiteY216" fmla="*/ 161630 h 330241"/>
              <a:gd name="connsiteX217" fmla="*/ 108718 w 422348"/>
              <a:gd name="connsiteY217" fmla="*/ 153000 h 330241"/>
              <a:gd name="connsiteX218" fmla="*/ 108699 w 422348"/>
              <a:gd name="connsiteY218" fmla="*/ 145418 h 330241"/>
              <a:gd name="connsiteX219" fmla="*/ 108671 w 422348"/>
              <a:gd name="connsiteY219" fmla="*/ 137179 h 330241"/>
              <a:gd name="connsiteX220" fmla="*/ 108652 w 422348"/>
              <a:gd name="connsiteY220" fmla="*/ 129778 h 330241"/>
              <a:gd name="connsiteX221" fmla="*/ 108633 w 422348"/>
              <a:gd name="connsiteY221" fmla="*/ 124863 h 330241"/>
              <a:gd name="connsiteX222" fmla="*/ 114472 w 422348"/>
              <a:gd name="connsiteY222" fmla="*/ 123692 h 330241"/>
              <a:gd name="connsiteX223" fmla="*/ 120501 w 422348"/>
              <a:gd name="connsiteY223" fmla="*/ 122472 h 330241"/>
              <a:gd name="connsiteX224" fmla="*/ 129321 w 422348"/>
              <a:gd name="connsiteY224" fmla="*/ 120691 h 330241"/>
              <a:gd name="connsiteX225" fmla="*/ 138875 w 422348"/>
              <a:gd name="connsiteY225" fmla="*/ 118767 h 330241"/>
              <a:gd name="connsiteX226" fmla="*/ 149285 w 422348"/>
              <a:gd name="connsiteY226" fmla="*/ 116662 h 330241"/>
              <a:gd name="connsiteX227" fmla="*/ 151648 w 422348"/>
              <a:gd name="connsiteY227" fmla="*/ 115396 h 330241"/>
              <a:gd name="connsiteX228" fmla="*/ 159506 w 422348"/>
              <a:gd name="connsiteY228" fmla="*/ 108261 h 330241"/>
              <a:gd name="connsiteX229" fmla="*/ 163059 w 422348"/>
              <a:gd name="connsiteY229" fmla="*/ 105032 h 330241"/>
              <a:gd name="connsiteX230" fmla="*/ 170107 w 422348"/>
              <a:gd name="connsiteY230" fmla="*/ 98631 h 330241"/>
              <a:gd name="connsiteX231" fmla="*/ 175546 w 422348"/>
              <a:gd name="connsiteY231" fmla="*/ 93669 h 330241"/>
              <a:gd name="connsiteX232" fmla="*/ 182461 w 422348"/>
              <a:gd name="connsiteY232" fmla="*/ 87363 h 330241"/>
              <a:gd name="connsiteX233" fmla="*/ 189786 w 422348"/>
              <a:gd name="connsiteY233" fmla="*/ 81010 h 330241"/>
              <a:gd name="connsiteX234" fmla="*/ 195625 w 422348"/>
              <a:gd name="connsiteY234" fmla="*/ 75924 h 330241"/>
              <a:gd name="connsiteX235" fmla="*/ 204807 w 422348"/>
              <a:gd name="connsiteY235" fmla="*/ 70161 h 330241"/>
              <a:gd name="connsiteX236" fmla="*/ 218647 w 422348"/>
              <a:gd name="connsiteY236" fmla="*/ 61465 h 330241"/>
              <a:gd name="connsiteX237" fmla="*/ 232486 w 422348"/>
              <a:gd name="connsiteY237" fmla="*/ 52740 h 330241"/>
              <a:gd name="connsiteX238" fmla="*/ 246336 w 422348"/>
              <a:gd name="connsiteY238" fmla="*/ 43996 h 330241"/>
              <a:gd name="connsiteX239" fmla="*/ 260175 w 422348"/>
              <a:gd name="connsiteY239" fmla="*/ 35233 h 330241"/>
              <a:gd name="connsiteX240" fmla="*/ 274015 w 422348"/>
              <a:gd name="connsiteY240" fmla="*/ 26461 h 330241"/>
              <a:gd name="connsiteX241" fmla="*/ 287855 w 422348"/>
              <a:gd name="connsiteY241" fmla="*/ 17659 h 330241"/>
              <a:gd name="connsiteX242" fmla="*/ 301705 w 422348"/>
              <a:gd name="connsiteY242" fmla="*/ 8839 h 330241"/>
              <a:gd name="connsiteX243" fmla="*/ 315544 w 422348"/>
              <a:gd name="connsiteY243" fmla="*/ 0 h 330241"/>
              <a:gd name="connsiteX244" fmla="*/ 329470 w 422348"/>
              <a:gd name="connsiteY244" fmla="*/ 3372 h 330241"/>
              <a:gd name="connsiteX245" fmla="*/ 342700 w 422348"/>
              <a:gd name="connsiteY245" fmla="*/ 6563 h 330241"/>
              <a:gd name="connsiteX246" fmla="*/ 356007 w 422348"/>
              <a:gd name="connsiteY246" fmla="*/ 9773 h 330241"/>
              <a:gd name="connsiteX247" fmla="*/ 359140 w 422348"/>
              <a:gd name="connsiteY247" fmla="*/ 11535 h 330241"/>
              <a:gd name="connsiteX248" fmla="*/ 366198 w 422348"/>
              <a:gd name="connsiteY248" fmla="*/ 17812 h 330241"/>
              <a:gd name="connsiteX249" fmla="*/ 375238 w 422348"/>
              <a:gd name="connsiteY249" fmla="*/ 25832 h 330241"/>
              <a:gd name="connsiteX250" fmla="*/ 375628 w 422348"/>
              <a:gd name="connsiteY250" fmla="*/ 25946 h 330241"/>
              <a:gd name="connsiteX251" fmla="*/ 376038 w 422348"/>
              <a:gd name="connsiteY251" fmla="*/ 25984 h 330241"/>
              <a:gd name="connsiteX252" fmla="*/ 384724 w 422348"/>
              <a:gd name="connsiteY252" fmla="*/ 21260 h 330241"/>
              <a:gd name="connsiteX253" fmla="*/ 396040 w 422348"/>
              <a:gd name="connsiteY253" fmla="*/ 15097 h 330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</a:cxnLst>
            <a:rect l="l" t="t" r="r" b="b"/>
            <a:pathLst>
              <a:path w="422348" h="330241">
                <a:moveTo>
                  <a:pt x="396040" y="15097"/>
                </a:moveTo>
                <a:lnTo>
                  <a:pt x="398974" y="31747"/>
                </a:lnTo>
                <a:lnTo>
                  <a:pt x="401203" y="45987"/>
                </a:lnTo>
                <a:lnTo>
                  <a:pt x="401355" y="55036"/>
                </a:lnTo>
                <a:lnTo>
                  <a:pt x="401460" y="57398"/>
                </a:lnTo>
                <a:lnTo>
                  <a:pt x="402374" y="58989"/>
                </a:lnTo>
                <a:lnTo>
                  <a:pt x="404451" y="60589"/>
                </a:lnTo>
                <a:lnTo>
                  <a:pt x="412833" y="73619"/>
                </a:lnTo>
                <a:lnTo>
                  <a:pt x="411042" y="75876"/>
                </a:lnTo>
                <a:lnTo>
                  <a:pt x="412299" y="79905"/>
                </a:lnTo>
                <a:lnTo>
                  <a:pt x="414471" y="81629"/>
                </a:lnTo>
                <a:lnTo>
                  <a:pt x="421443" y="89364"/>
                </a:lnTo>
                <a:lnTo>
                  <a:pt x="422348" y="90888"/>
                </a:lnTo>
                <a:lnTo>
                  <a:pt x="421967" y="92107"/>
                </a:lnTo>
                <a:lnTo>
                  <a:pt x="417081" y="101184"/>
                </a:lnTo>
                <a:lnTo>
                  <a:pt x="416252" y="103404"/>
                </a:lnTo>
                <a:lnTo>
                  <a:pt x="415280" y="114938"/>
                </a:lnTo>
                <a:lnTo>
                  <a:pt x="414595" y="123063"/>
                </a:lnTo>
                <a:lnTo>
                  <a:pt x="413642" y="134188"/>
                </a:lnTo>
                <a:lnTo>
                  <a:pt x="412518" y="147476"/>
                </a:lnTo>
                <a:lnTo>
                  <a:pt x="411613" y="158648"/>
                </a:lnTo>
                <a:lnTo>
                  <a:pt x="410413" y="173393"/>
                </a:lnTo>
                <a:lnTo>
                  <a:pt x="409280" y="187300"/>
                </a:lnTo>
                <a:lnTo>
                  <a:pt x="402270" y="194920"/>
                </a:lnTo>
                <a:lnTo>
                  <a:pt x="389830" y="208407"/>
                </a:lnTo>
                <a:lnTo>
                  <a:pt x="379705" y="219361"/>
                </a:lnTo>
                <a:lnTo>
                  <a:pt x="374628" y="226686"/>
                </a:lnTo>
                <a:lnTo>
                  <a:pt x="364713" y="240963"/>
                </a:lnTo>
                <a:lnTo>
                  <a:pt x="360312" y="250184"/>
                </a:lnTo>
                <a:lnTo>
                  <a:pt x="356864" y="254994"/>
                </a:lnTo>
                <a:lnTo>
                  <a:pt x="355121" y="257042"/>
                </a:lnTo>
                <a:lnTo>
                  <a:pt x="356664" y="263785"/>
                </a:lnTo>
                <a:lnTo>
                  <a:pt x="359350" y="275558"/>
                </a:lnTo>
                <a:lnTo>
                  <a:pt x="354549" y="275635"/>
                </a:lnTo>
                <a:lnTo>
                  <a:pt x="351797" y="276473"/>
                </a:lnTo>
                <a:lnTo>
                  <a:pt x="348320" y="279149"/>
                </a:lnTo>
                <a:lnTo>
                  <a:pt x="344434" y="280206"/>
                </a:lnTo>
                <a:lnTo>
                  <a:pt x="339709" y="282540"/>
                </a:lnTo>
                <a:lnTo>
                  <a:pt x="336718" y="284407"/>
                </a:lnTo>
                <a:lnTo>
                  <a:pt x="333908" y="285883"/>
                </a:lnTo>
                <a:lnTo>
                  <a:pt x="330041" y="289493"/>
                </a:lnTo>
                <a:lnTo>
                  <a:pt x="328784" y="292237"/>
                </a:lnTo>
                <a:lnTo>
                  <a:pt x="324936" y="292780"/>
                </a:lnTo>
                <a:lnTo>
                  <a:pt x="319554" y="292332"/>
                </a:lnTo>
                <a:lnTo>
                  <a:pt x="316135" y="289560"/>
                </a:lnTo>
                <a:lnTo>
                  <a:pt x="308210" y="286674"/>
                </a:lnTo>
                <a:lnTo>
                  <a:pt x="303067" y="285502"/>
                </a:lnTo>
                <a:lnTo>
                  <a:pt x="300685" y="285150"/>
                </a:lnTo>
                <a:lnTo>
                  <a:pt x="288579" y="284655"/>
                </a:lnTo>
                <a:lnTo>
                  <a:pt x="275663" y="285788"/>
                </a:lnTo>
                <a:lnTo>
                  <a:pt x="269081" y="287131"/>
                </a:lnTo>
                <a:lnTo>
                  <a:pt x="267881" y="287426"/>
                </a:lnTo>
                <a:lnTo>
                  <a:pt x="264148" y="289170"/>
                </a:lnTo>
                <a:lnTo>
                  <a:pt x="261052" y="291103"/>
                </a:lnTo>
                <a:lnTo>
                  <a:pt x="252679" y="299952"/>
                </a:lnTo>
                <a:lnTo>
                  <a:pt x="241592" y="299657"/>
                </a:lnTo>
                <a:lnTo>
                  <a:pt x="235077" y="298675"/>
                </a:lnTo>
                <a:lnTo>
                  <a:pt x="229543" y="297294"/>
                </a:lnTo>
                <a:lnTo>
                  <a:pt x="221666" y="293161"/>
                </a:lnTo>
                <a:lnTo>
                  <a:pt x="212017" y="286846"/>
                </a:lnTo>
                <a:lnTo>
                  <a:pt x="208293" y="285988"/>
                </a:lnTo>
                <a:lnTo>
                  <a:pt x="204950" y="285493"/>
                </a:lnTo>
                <a:lnTo>
                  <a:pt x="203835" y="285579"/>
                </a:lnTo>
                <a:lnTo>
                  <a:pt x="192310" y="291865"/>
                </a:lnTo>
                <a:lnTo>
                  <a:pt x="190090" y="291732"/>
                </a:lnTo>
                <a:lnTo>
                  <a:pt x="187376" y="292437"/>
                </a:lnTo>
                <a:lnTo>
                  <a:pt x="185585" y="293999"/>
                </a:lnTo>
                <a:lnTo>
                  <a:pt x="184261" y="294780"/>
                </a:lnTo>
                <a:lnTo>
                  <a:pt x="182880" y="294913"/>
                </a:lnTo>
                <a:lnTo>
                  <a:pt x="181061" y="294570"/>
                </a:lnTo>
                <a:lnTo>
                  <a:pt x="179289" y="293608"/>
                </a:lnTo>
                <a:lnTo>
                  <a:pt x="177518" y="291856"/>
                </a:lnTo>
                <a:lnTo>
                  <a:pt x="172764" y="284855"/>
                </a:lnTo>
                <a:lnTo>
                  <a:pt x="171783" y="283626"/>
                </a:lnTo>
                <a:lnTo>
                  <a:pt x="169755" y="281550"/>
                </a:lnTo>
                <a:lnTo>
                  <a:pt x="166345" y="278311"/>
                </a:lnTo>
                <a:lnTo>
                  <a:pt x="164030" y="276806"/>
                </a:lnTo>
                <a:lnTo>
                  <a:pt x="162621" y="276416"/>
                </a:lnTo>
                <a:lnTo>
                  <a:pt x="160944" y="276673"/>
                </a:lnTo>
                <a:lnTo>
                  <a:pt x="151686" y="273891"/>
                </a:lnTo>
                <a:lnTo>
                  <a:pt x="142437" y="270948"/>
                </a:lnTo>
                <a:lnTo>
                  <a:pt x="140399" y="271329"/>
                </a:lnTo>
                <a:lnTo>
                  <a:pt x="138951" y="271939"/>
                </a:lnTo>
                <a:lnTo>
                  <a:pt x="135750" y="274111"/>
                </a:lnTo>
                <a:lnTo>
                  <a:pt x="131979" y="274511"/>
                </a:lnTo>
                <a:lnTo>
                  <a:pt x="127188" y="274339"/>
                </a:lnTo>
                <a:lnTo>
                  <a:pt x="124559" y="274044"/>
                </a:lnTo>
                <a:lnTo>
                  <a:pt x="120330" y="274768"/>
                </a:lnTo>
                <a:lnTo>
                  <a:pt x="117510" y="275635"/>
                </a:lnTo>
                <a:lnTo>
                  <a:pt x="113814" y="277111"/>
                </a:lnTo>
                <a:lnTo>
                  <a:pt x="109023" y="281121"/>
                </a:lnTo>
                <a:lnTo>
                  <a:pt x="107652" y="281635"/>
                </a:lnTo>
                <a:lnTo>
                  <a:pt x="106490" y="282302"/>
                </a:lnTo>
                <a:lnTo>
                  <a:pt x="104890" y="293275"/>
                </a:lnTo>
                <a:lnTo>
                  <a:pt x="103584" y="296571"/>
                </a:lnTo>
                <a:lnTo>
                  <a:pt x="101156" y="300924"/>
                </a:lnTo>
                <a:lnTo>
                  <a:pt x="96384" y="305076"/>
                </a:lnTo>
                <a:lnTo>
                  <a:pt x="93107" y="307591"/>
                </a:lnTo>
                <a:lnTo>
                  <a:pt x="93031" y="310982"/>
                </a:lnTo>
                <a:lnTo>
                  <a:pt x="92774" y="316525"/>
                </a:lnTo>
                <a:lnTo>
                  <a:pt x="92726" y="320326"/>
                </a:lnTo>
                <a:lnTo>
                  <a:pt x="92945" y="322802"/>
                </a:lnTo>
                <a:lnTo>
                  <a:pt x="92393" y="323983"/>
                </a:lnTo>
                <a:lnTo>
                  <a:pt x="92173" y="325060"/>
                </a:lnTo>
                <a:lnTo>
                  <a:pt x="92345" y="326670"/>
                </a:lnTo>
                <a:lnTo>
                  <a:pt x="93126" y="327441"/>
                </a:lnTo>
                <a:lnTo>
                  <a:pt x="93583" y="328451"/>
                </a:lnTo>
                <a:lnTo>
                  <a:pt x="93278" y="329270"/>
                </a:lnTo>
                <a:lnTo>
                  <a:pt x="91735" y="330241"/>
                </a:lnTo>
                <a:lnTo>
                  <a:pt x="90031" y="327765"/>
                </a:lnTo>
                <a:lnTo>
                  <a:pt x="87840" y="326022"/>
                </a:lnTo>
                <a:lnTo>
                  <a:pt x="85439" y="325241"/>
                </a:lnTo>
                <a:lnTo>
                  <a:pt x="83811" y="323974"/>
                </a:lnTo>
                <a:lnTo>
                  <a:pt x="82972" y="322221"/>
                </a:lnTo>
                <a:lnTo>
                  <a:pt x="79820" y="318792"/>
                </a:lnTo>
                <a:lnTo>
                  <a:pt x="72562" y="312001"/>
                </a:lnTo>
                <a:lnTo>
                  <a:pt x="71819" y="311839"/>
                </a:lnTo>
                <a:lnTo>
                  <a:pt x="70609" y="311572"/>
                </a:lnTo>
                <a:lnTo>
                  <a:pt x="68561" y="312382"/>
                </a:lnTo>
                <a:lnTo>
                  <a:pt x="67304" y="313496"/>
                </a:lnTo>
                <a:lnTo>
                  <a:pt x="66418" y="313935"/>
                </a:lnTo>
                <a:lnTo>
                  <a:pt x="65084" y="314001"/>
                </a:lnTo>
                <a:lnTo>
                  <a:pt x="61636" y="314858"/>
                </a:lnTo>
                <a:lnTo>
                  <a:pt x="58874" y="315963"/>
                </a:lnTo>
                <a:lnTo>
                  <a:pt x="58798" y="316878"/>
                </a:lnTo>
                <a:lnTo>
                  <a:pt x="60122" y="322012"/>
                </a:lnTo>
                <a:lnTo>
                  <a:pt x="59493" y="324793"/>
                </a:lnTo>
                <a:lnTo>
                  <a:pt x="58264" y="323469"/>
                </a:lnTo>
                <a:lnTo>
                  <a:pt x="54283" y="318288"/>
                </a:lnTo>
                <a:lnTo>
                  <a:pt x="51530" y="314449"/>
                </a:lnTo>
                <a:lnTo>
                  <a:pt x="51045" y="313592"/>
                </a:lnTo>
                <a:lnTo>
                  <a:pt x="50654" y="312268"/>
                </a:lnTo>
                <a:lnTo>
                  <a:pt x="50921" y="311696"/>
                </a:lnTo>
                <a:lnTo>
                  <a:pt x="52016" y="311296"/>
                </a:lnTo>
                <a:lnTo>
                  <a:pt x="54540" y="310791"/>
                </a:lnTo>
                <a:lnTo>
                  <a:pt x="55007" y="310391"/>
                </a:lnTo>
                <a:lnTo>
                  <a:pt x="55131" y="309334"/>
                </a:lnTo>
                <a:lnTo>
                  <a:pt x="54740" y="307362"/>
                </a:lnTo>
                <a:lnTo>
                  <a:pt x="53359" y="304695"/>
                </a:lnTo>
                <a:lnTo>
                  <a:pt x="51883" y="302924"/>
                </a:lnTo>
                <a:lnTo>
                  <a:pt x="51064" y="302581"/>
                </a:lnTo>
                <a:lnTo>
                  <a:pt x="49549" y="302524"/>
                </a:lnTo>
                <a:lnTo>
                  <a:pt x="47911" y="302762"/>
                </a:lnTo>
                <a:lnTo>
                  <a:pt x="44834" y="304924"/>
                </a:lnTo>
                <a:lnTo>
                  <a:pt x="43472" y="305324"/>
                </a:lnTo>
                <a:lnTo>
                  <a:pt x="40291" y="305143"/>
                </a:lnTo>
                <a:lnTo>
                  <a:pt x="37462" y="304724"/>
                </a:lnTo>
                <a:lnTo>
                  <a:pt x="35738" y="303609"/>
                </a:lnTo>
                <a:lnTo>
                  <a:pt x="30614" y="299304"/>
                </a:lnTo>
                <a:lnTo>
                  <a:pt x="24946" y="294761"/>
                </a:lnTo>
                <a:lnTo>
                  <a:pt x="22565" y="294113"/>
                </a:lnTo>
                <a:lnTo>
                  <a:pt x="22012" y="293646"/>
                </a:lnTo>
                <a:lnTo>
                  <a:pt x="21641" y="290151"/>
                </a:lnTo>
                <a:lnTo>
                  <a:pt x="21736" y="285941"/>
                </a:lnTo>
                <a:lnTo>
                  <a:pt x="22050" y="284836"/>
                </a:lnTo>
                <a:lnTo>
                  <a:pt x="24413" y="285493"/>
                </a:lnTo>
                <a:lnTo>
                  <a:pt x="26927" y="285798"/>
                </a:lnTo>
                <a:lnTo>
                  <a:pt x="27737" y="285036"/>
                </a:lnTo>
                <a:lnTo>
                  <a:pt x="25718" y="283540"/>
                </a:lnTo>
                <a:lnTo>
                  <a:pt x="22831" y="282026"/>
                </a:lnTo>
                <a:lnTo>
                  <a:pt x="21755" y="279730"/>
                </a:lnTo>
                <a:lnTo>
                  <a:pt x="20927" y="278930"/>
                </a:lnTo>
                <a:lnTo>
                  <a:pt x="19631" y="278111"/>
                </a:lnTo>
                <a:lnTo>
                  <a:pt x="18136" y="277692"/>
                </a:lnTo>
                <a:lnTo>
                  <a:pt x="16640" y="277044"/>
                </a:lnTo>
                <a:lnTo>
                  <a:pt x="15612" y="276378"/>
                </a:lnTo>
                <a:lnTo>
                  <a:pt x="13926" y="276073"/>
                </a:lnTo>
                <a:lnTo>
                  <a:pt x="12154" y="275587"/>
                </a:lnTo>
                <a:lnTo>
                  <a:pt x="9592" y="271863"/>
                </a:lnTo>
                <a:lnTo>
                  <a:pt x="7096" y="268234"/>
                </a:lnTo>
                <a:lnTo>
                  <a:pt x="5629" y="265376"/>
                </a:lnTo>
                <a:lnTo>
                  <a:pt x="5106" y="263662"/>
                </a:lnTo>
                <a:lnTo>
                  <a:pt x="5848" y="260738"/>
                </a:lnTo>
                <a:lnTo>
                  <a:pt x="5106" y="259585"/>
                </a:lnTo>
                <a:lnTo>
                  <a:pt x="2324" y="256613"/>
                </a:lnTo>
                <a:lnTo>
                  <a:pt x="0" y="253851"/>
                </a:lnTo>
                <a:lnTo>
                  <a:pt x="572" y="249574"/>
                </a:lnTo>
                <a:lnTo>
                  <a:pt x="1048" y="246002"/>
                </a:lnTo>
                <a:lnTo>
                  <a:pt x="1067" y="243745"/>
                </a:lnTo>
                <a:lnTo>
                  <a:pt x="1438" y="242468"/>
                </a:lnTo>
                <a:lnTo>
                  <a:pt x="1734" y="241030"/>
                </a:lnTo>
                <a:lnTo>
                  <a:pt x="3277" y="240573"/>
                </a:lnTo>
                <a:lnTo>
                  <a:pt x="7201" y="240611"/>
                </a:lnTo>
                <a:lnTo>
                  <a:pt x="14830" y="241278"/>
                </a:lnTo>
                <a:lnTo>
                  <a:pt x="20946" y="240525"/>
                </a:lnTo>
                <a:lnTo>
                  <a:pt x="21289" y="240392"/>
                </a:lnTo>
                <a:lnTo>
                  <a:pt x="25603" y="236563"/>
                </a:lnTo>
                <a:lnTo>
                  <a:pt x="30385" y="232543"/>
                </a:lnTo>
                <a:lnTo>
                  <a:pt x="37576" y="232153"/>
                </a:lnTo>
                <a:lnTo>
                  <a:pt x="45330" y="231734"/>
                </a:lnTo>
                <a:lnTo>
                  <a:pt x="51445" y="231524"/>
                </a:lnTo>
                <a:lnTo>
                  <a:pt x="60341" y="231219"/>
                </a:lnTo>
                <a:lnTo>
                  <a:pt x="67523" y="230953"/>
                </a:lnTo>
                <a:lnTo>
                  <a:pt x="75848" y="230648"/>
                </a:lnTo>
                <a:lnTo>
                  <a:pt x="76095" y="228800"/>
                </a:lnTo>
                <a:lnTo>
                  <a:pt x="76610" y="228343"/>
                </a:lnTo>
                <a:lnTo>
                  <a:pt x="77429" y="228276"/>
                </a:lnTo>
                <a:lnTo>
                  <a:pt x="83544" y="229267"/>
                </a:lnTo>
                <a:lnTo>
                  <a:pt x="89297" y="230229"/>
                </a:lnTo>
                <a:lnTo>
                  <a:pt x="89735" y="226733"/>
                </a:lnTo>
                <a:lnTo>
                  <a:pt x="94783" y="222361"/>
                </a:lnTo>
                <a:lnTo>
                  <a:pt x="97650" y="221466"/>
                </a:lnTo>
                <a:lnTo>
                  <a:pt x="98355" y="220704"/>
                </a:lnTo>
                <a:lnTo>
                  <a:pt x="99260" y="219228"/>
                </a:lnTo>
                <a:lnTo>
                  <a:pt x="99822" y="216941"/>
                </a:lnTo>
                <a:lnTo>
                  <a:pt x="100070" y="215322"/>
                </a:lnTo>
                <a:lnTo>
                  <a:pt x="101137" y="213970"/>
                </a:lnTo>
                <a:lnTo>
                  <a:pt x="101918" y="211484"/>
                </a:lnTo>
                <a:lnTo>
                  <a:pt x="102946" y="207140"/>
                </a:lnTo>
                <a:lnTo>
                  <a:pt x="105794" y="202568"/>
                </a:lnTo>
                <a:lnTo>
                  <a:pt x="107423" y="196358"/>
                </a:lnTo>
                <a:lnTo>
                  <a:pt x="107661" y="190357"/>
                </a:lnTo>
                <a:lnTo>
                  <a:pt x="107975" y="185795"/>
                </a:lnTo>
                <a:lnTo>
                  <a:pt x="108823" y="184861"/>
                </a:lnTo>
                <a:lnTo>
                  <a:pt x="108795" y="176737"/>
                </a:lnTo>
                <a:lnTo>
                  <a:pt x="108776" y="168555"/>
                </a:lnTo>
                <a:lnTo>
                  <a:pt x="108747" y="161630"/>
                </a:lnTo>
                <a:lnTo>
                  <a:pt x="108718" y="153000"/>
                </a:lnTo>
                <a:lnTo>
                  <a:pt x="108699" y="145418"/>
                </a:lnTo>
                <a:lnTo>
                  <a:pt x="108671" y="137179"/>
                </a:lnTo>
                <a:lnTo>
                  <a:pt x="108652" y="129778"/>
                </a:lnTo>
                <a:lnTo>
                  <a:pt x="108633" y="124863"/>
                </a:lnTo>
                <a:lnTo>
                  <a:pt x="114472" y="123692"/>
                </a:lnTo>
                <a:lnTo>
                  <a:pt x="120501" y="122472"/>
                </a:lnTo>
                <a:lnTo>
                  <a:pt x="129321" y="120691"/>
                </a:lnTo>
                <a:lnTo>
                  <a:pt x="138875" y="118767"/>
                </a:lnTo>
                <a:lnTo>
                  <a:pt x="149285" y="116662"/>
                </a:lnTo>
                <a:lnTo>
                  <a:pt x="151648" y="115396"/>
                </a:lnTo>
                <a:lnTo>
                  <a:pt x="159506" y="108261"/>
                </a:lnTo>
                <a:lnTo>
                  <a:pt x="163059" y="105032"/>
                </a:lnTo>
                <a:lnTo>
                  <a:pt x="170107" y="98631"/>
                </a:lnTo>
                <a:lnTo>
                  <a:pt x="175546" y="93669"/>
                </a:lnTo>
                <a:lnTo>
                  <a:pt x="182461" y="87363"/>
                </a:lnTo>
                <a:lnTo>
                  <a:pt x="189786" y="81010"/>
                </a:lnTo>
                <a:lnTo>
                  <a:pt x="195625" y="75924"/>
                </a:lnTo>
                <a:lnTo>
                  <a:pt x="204807" y="70161"/>
                </a:lnTo>
                <a:lnTo>
                  <a:pt x="218647" y="61465"/>
                </a:lnTo>
                <a:lnTo>
                  <a:pt x="232486" y="52740"/>
                </a:lnTo>
                <a:lnTo>
                  <a:pt x="246336" y="43996"/>
                </a:lnTo>
                <a:lnTo>
                  <a:pt x="260175" y="35233"/>
                </a:lnTo>
                <a:lnTo>
                  <a:pt x="274015" y="26461"/>
                </a:lnTo>
                <a:lnTo>
                  <a:pt x="287855" y="17659"/>
                </a:lnTo>
                <a:lnTo>
                  <a:pt x="301705" y="8839"/>
                </a:lnTo>
                <a:lnTo>
                  <a:pt x="315544" y="0"/>
                </a:lnTo>
                <a:lnTo>
                  <a:pt x="329470" y="3372"/>
                </a:lnTo>
                <a:lnTo>
                  <a:pt x="342700" y="6563"/>
                </a:lnTo>
                <a:lnTo>
                  <a:pt x="356007" y="9773"/>
                </a:lnTo>
                <a:lnTo>
                  <a:pt x="359140" y="11535"/>
                </a:lnTo>
                <a:lnTo>
                  <a:pt x="366198" y="17812"/>
                </a:lnTo>
                <a:lnTo>
                  <a:pt x="375238" y="25832"/>
                </a:lnTo>
                <a:lnTo>
                  <a:pt x="375628" y="25946"/>
                </a:lnTo>
                <a:lnTo>
                  <a:pt x="376038" y="25984"/>
                </a:lnTo>
                <a:lnTo>
                  <a:pt x="384724" y="21260"/>
                </a:lnTo>
                <a:lnTo>
                  <a:pt x="396040" y="150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AF7E288D-67D9-B668-9490-3778A1F81BF3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895 w 2247"/>
              <a:gd name="connsiteY0" fmla="*/ 124 h 2514"/>
              <a:gd name="connsiteX1" fmla="*/ 1428 w 2247"/>
              <a:gd name="connsiteY1" fmla="*/ 438 h 2514"/>
              <a:gd name="connsiteX2" fmla="*/ 1924 w 2247"/>
              <a:gd name="connsiteY2" fmla="*/ 619 h 2514"/>
              <a:gd name="connsiteX3" fmla="*/ 2248 w 2247"/>
              <a:gd name="connsiteY3" fmla="*/ 857 h 2514"/>
              <a:gd name="connsiteX4" fmla="*/ 2200 w 2247"/>
              <a:gd name="connsiteY4" fmla="*/ 1371 h 2514"/>
              <a:gd name="connsiteX5" fmla="*/ 1952 w 2247"/>
              <a:gd name="connsiteY5" fmla="*/ 1886 h 2514"/>
              <a:gd name="connsiteX6" fmla="*/ 1648 w 2247"/>
              <a:gd name="connsiteY6" fmla="*/ 2105 h 2514"/>
              <a:gd name="connsiteX7" fmla="*/ 1552 w 2247"/>
              <a:gd name="connsiteY7" fmla="*/ 2171 h 2514"/>
              <a:gd name="connsiteX8" fmla="*/ 1486 w 2247"/>
              <a:gd name="connsiteY8" fmla="*/ 2276 h 2514"/>
              <a:gd name="connsiteX9" fmla="*/ 1457 w 2247"/>
              <a:gd name="connsiteY9" fmla="*/ 2381 h 2514"/>
              <a:gd name="connsiteX10" fmla="*/ 1457 w 2247"/>
              <a:gd name="connsiteY10" fmla="*/ 2514 h 2514"/>
              <a:gd name="connsiteX11" fmla="*/ 1305 w 2247"/>
              <a:gd name="connsiteY11" fmla="*/ 2086 h 2514"/>
              <a:gd name="connsiteX12" fmla="*/ 1019 w 2247"/>
              <a:gd name="connsiteY12" fmla="*/ 1800 h 2514"/>
              <a:gd name="connsiteX13" fmla="*/ 743 w 2247"/>
              <a:gd name="connsiteY13" fmla="*/ 1771 h 2514"/>
              <a:gd name="connsiteX14" fmla="*/ 543 w 2247"/>
              <a:gd name="connsiteY14" fmla="*/ 2105 h 2514"/>
              <a:gd name="connsiteX15" fmla="*/ 381 w 2247"/>
              <a:gd name="connsiteY15" fmla="*/ 2105 h 2514"/>
              <a:gd name="connsiteX16" fmla="*/ 324 w 2247"/>
              <a:gd name="connsiteY16" fmla="*/ 1762 h 2514"/>
              <a:gd name="connsiteX17" fmla="*/ 209 w 2247"/>
              <a:gd name="connsiteY17" fmla="*/ 1467 h 2514"/>
              <a:gd name="connsiteX18" fmla="*/ 162 w 2247"/>
              <a:gd name="connsiteY18" fmla="*/ 1181 h 2514"/>
              <a:gd name="connsiteX19" fmla="*/ 276 w 2247"/>
              <a:gd name="connsiteY19" fmla="*/ 952 h 2514"/>
              <a:gd name="connsiteX20" fmla="*/ 485 w 2247"/>
              <a:gd name="connsiteY20" fmla="*/ 676 h 2514"/>
              <a:gd name="connsiteX21" fmla="*/ 495 w 2247"/>
              <a:gd name="connsiteY21" fmla="*/ 448 h 2514"/>
              <a:gd name="connsiteX22" fmla="*/ 333 w 2247"/>
              <a:gd name="connsiteY22" fmla="*/ 342 h 2514"/>
              <a:gd name="connsiteX23" fmla="*/ 0 w 2247"/>
              <a:gd name="connsiteY23" fmla="*/ 438 h 2514"/>
              <a:gd name="connsiteX24" fmla="*/ 390 w 2247"/>
              <a:gd name="connsiteY24" fmla="*/ 0 h 2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247" h="2514">
                <a:moveTo>
                  <a:pt x="895" y="124"/>
                </a:moveTo>
                <a:lnTo>
                  <a:pt x="1428" y="438"/>
                </a:lnTo>
                <a:lnTo>
                  <a:pt x="1924" y="619"/>
                </a:lnTo>
                <a:lnTo>
                  <a:pt x="2248" y="857"/>
                </a:lnTo>
                <a:lnTo>
                  <a:pt x="2200" y="1371"/>
                </a:lnTo>
                <a:lnTo>
                  <a:pt x="1952" y="1886"/>
                </a:lnTo>
                <a:lnTo>
                  <a:pt x="1648" y="2105"/>
                </a:lnTo>
                <a:lnTo>
                  <a:pt x="1552" y="2171"/>
                </a:lnTo>
                <a:lnTo>
                  <a:pt x="1486" y="2276"/>
                </a:lnTo>
                <a:lnTo>
                  <a:pt x="1457" y="2381"/>
                </a:lnTo>
                <a:lnTo>
                  <a:pt x="1457" y="2514"/>
                </a:lnTo>
                <a:lnTo>
                  <a:pt x="1305" y="2086"/>
                </a:lnTo>
                <a:lnTo>
                  <a:pt x="1019" y="1800"/>
                </a:lnTo>
                <a:lnTo>
                  <a:pt x="743" y="1771"/>
                </a:lnTo>
                <a:lnTo>
                  <a:pt x="543" y="2105"/>
                </a:lnTo>
                <a:lnTo>
                  <a:pt x="381" y="2105"/>
                </a:lnTo>
                <a:lnTo>
                  <a:pt x="324" y="1762"/>
                </a:lnTo>
                <a:lnTo>
                  <a:pt x="209" y="1467"/>
                </a:lnTo>
                <a:lnTo>
                  <a:pt x="162" y="1181"/>
                </a:lnTo>
                <a:lnTo>
                  <a:pt x="276" y="952"/>
                </a:lnTo>
                <a:lnTo>
                  <a:pt x="485" y="676"/>
                </a:lnTo>
                <a:lnTo>
                  <a:pt x="495" y="448"/>
                </a:lnTo>
                <a:lnTo>
                  <a:pt x="333" y="342"/>
                </a:lnTo>
                <a:lnTo>
                  <a:pt x="0" y="438"/>
                </a:lnTo>
                <a:lnTo>
                  <a:pt x="390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44F73F28-6A15-66FA-D70F-BBC3A1FB7740}"/>
              </a:ext>
            </a:extLst>
          </p:cNvPr>
          <p:cNvSpPr/>
          <p:nvPr/>
        </p:nvSpPr>
        <p:spPr>
          <a:xfrm>
            <a:off x="5872480" y="3312160"/>
            <a:ext cx="64172" cy="2449"/>
          </a:xfrm>
          <a:custGeom>
            <a:avLst/>
            <a:gdLst>
              <a:gd name="connsiteX0" fmla="*/ 291874 w 319182"/>
              <a:gd name="connsiteY0" fmla="*/ 4610 h 258384"/>
              <a:gd name="connsiteX1" fmla="*/ 296075 w 319182"/>
              <a:gd name="connsiteY1" fmla="*/ 10487 h 258384"/>
              <a:gd name="connsiteX2" fmla="*/ 300590 w 319182"/>
              <a:gd name="connsiteY2" fmla="*/ 16802 h 258384"/>
              <a:gd name="connsiteX3" fmla="*/ 304104 w 319182"/>
              <a:gd name="connsiteY3" fmla="*/ 21707 h 258384"/>
              <a:gd name="connsiteX4" fmla="*/ 306676 w 319182"/>
              <a:gd name="connsiteY4" fmla="*/ 34404 h 258384"/>
              <a:gd name="connsiteX5" fmla="*/ 306953 w 319182"/>
              <a:gd name="connsiteY5" fmla="*/ 36814 h 258384"/>
              <a:gd name="connsiteX6" fmla="*/ 307152 w 319182"/>
              <a:gd name="connsiteY6" fmla="*/ 37900 h 258384"/>
              <a:gd name="connsiteX7" fmla="*/ 307352 w 319182"/>
              <a:gd name="connsiteY7" fmla="*/ 38900 h 258384"/>
              <a:gd name="connsiteX8" fmla="*/ 307686 w 319182"/>
              <a:gd name="connsiteY8" fmla="*/ 40624 h 258384"/>
              <a:gd name="connsiteX9" fmla="*/ 309705 w 319182"/>
              <a:gd name="connsiteY9" fmla="*/ 41367 h 258384"/>
              <a:gd name="connsiteX10" fmla="*/ 313515 w 319182"/>
              <a:gd name="connsiteY10" fmla="*/ 41710 h 258384"/>
              <a:gd name="connsiteX11" fmla="*/ 316287 w 319182"/>
              <a:gd name="connsiteY11" fmla="*/ 42958 h 258384"/>
              <a:gd name="connsiteX12" fmla="*/ 317944 w 319182"/>
              <a:gd name="connsiteY12" fmla="*/ 45025 h 258384"/>
              <a:gd name="connsiteX13" fmla="*/ 318106 w 319182"/>
              <a:gd name="connsiteY13" fmla="*/ 45368 h 258384"/>
              <a:gd name="connsiteX14" fmla="*/ 318983 w 319182"/>
              <a:gd name="connsiteY14" fmla="*/ 46958 h 258384"/>
              <a:gd name="connsiteX15" fmla="*/ 319183 w 319182"/>
              <a:gd name="connsiteY15" fmla="*/ 48111 h 258384"/>
              <a:gd name="connsiteX16" fmla="*/ 318945 w 319182"/>
              <a:gd name="connsiteY16" fmla="*/ 51425 h 258384"/>
              <a:gd name="connsiteX17" fmla="*/ 318383 w 319182"/>
              <a:gd name="connsiteY17" fmla="*/ 55683 h 258384"/>
              <a:gd name="connsiteX18" fmla="*/ 317430 w 319182"/>
              <a:gd name="connsiteY18" fmla="*/ 58426 h 258384"/>
              <a:gd name="connsiteX19" fmla="*/ 317963 w 319182"/>
              <a:gd name="connsiteY19" fmla="*/ 62160 h 258384"/>
              <a:gd name="connsiteX20" fmla="*/ 317792 w 319182"/>
              <a:gd name="connsiteY20" fmla="*/ 63751 h 258384"/>
              <a:gd name="connsiteX21" fmla="*/ 317373 w 319182"/>
              <a:gd name="connsiteY21" fmla="*/ 64837 h 258384"/>
              <a:gd name="connsiteX22" fmla="*/ 315668 w 319182"/>
              <a:gd name="connsiteY22" fmla="*/ 66084 h 258384"/>
              <a:gd name="connsiteX23" fmla="*/ 313353 w 319182"/>
              <a:gd name="connsiteY23" fmla="*/ 67304 h 258384"/>
              <a:gd name="connsiteX24" fmla="*/ 307819 w 319182"/>
              <a:gd name="connsiteY24" fmla="*/ 70904 h 258384"/>
              <a:gd name="connsiteX25" fmla="*/ 306238 w 319182"/>
              <a:gd name="connsiteY25" fmla="*/ 71438 h 258384"/>
              <a:gd name="connsiteX26" fmla="*/ 303924 w 319182"/>
              <a:gd name="connsiteY26" fmla="*/ 71533 h 258384"/>
              <a:gd name="connsiteX27" fmla="*/ 301914 w 319182"/>
              <a:gd name="connsiteY27" fmla="*/ 72428 h 258384"/>
              <a:gd name="connsiteX28" fmla="*/ 299533 w 319182"/>
              <a:gd name="connsiteY28" fmla="*/ 74371 h 258384"/>
              <a:gd name="connsiteX29" fmla="*/ 294389 w 319182"/>
              <a:gd name="connsiteY29" fmla="*/ 81591 h 258384"/>
              <a:gd name="connsiteX30" fmla="*/ 289998 w 319182"/>
              <a:gd name="connsiteY30" fmla="*/ 88840 h 258384"/>
              <a:gd name="connsiteX31" fmla="*/ 288474 w 319182"/>
              <a:gd name="connsiteY31" fmla="*/ 94831 h 258384"/>
              <a:gd name="connsiteX32" fmla="*/ 286760 w 319182"/>
              <a:gd name="connsiteY32" fmla="*/ 100546 h 258384"/>
              <a:gd name="connsiteX33" fmla="*/ 282892 w 319182"/>
              <a:gd name="connsiteY33" fmla="*/ 104194 h 258384"/>
              <a:gd name="connsiteX34" fmla="*/ 282349 w 319182"/>
              <a:gd name="connsiteY34" fmla="*/ 106242 h 258384"/>
              <a:gd name="connsiteX35" fmla="*/ 282188 w 319182"/>
              <a:gd name="connsiteY35" fmla="*/ 107432 h 258384"/>
              <a:gd name="connsiteX36" fmla="*/ 282054 w 319182"/>
              <a:gd name="connsiteY36" fmla="*/ 110185 h 258384"/>
              <a:gd name="connsiteX37" fmla="*/ 281588 w 319182"/>
              <a:gd name="connsiteY37" fmla="*/ 114738 h 258384"/>
              <a:gd name="connsiteX38" fmla="*/ 280988 w 319182"/>
              <a:gd name="connsiteY38" fmla="*/ 116929 h 258384"/>
              <a:gd name="connsiteX39" fmla="*/ 280368 w 319182"/>
              <a:gd name="connsiteY39" fmla="*/ 117577 h 258384"/>
              <a:gd name="connsiteX40" fmla="*/ 276197 w 319182"/>
              <a:gd name="connsiteY40" fmla="*/ 118967 h 258384"/>
              <a:gd name="connsiteX41" fmla="*/ 273796 w 319182"/>
              <a:gd name="connsiteY41" fmla="*/ 120634 h 258384"/>
              <a:gd name="connsiteX42" fmla="*/ 272358 w 319182"/>
              <a:gd name="connsiteY42" fmla="*/ 123939 h 258384"/>
              <a:gd name="connsiteX43" fmla="*/ 271834 w 319182"/>
              <a:gd name="connsiteY43" fmla="*/ 127511 h 258384"/>
              <a:gd name="connsiteX44" fmla="*/ 270996 w 319182"/>
              <a:gd name="connsiteY44" fmla="*/ 131578 h 258384"/>
              <a:gd name="connsiteX45" fmla="*/ 270520 w 319182"/>
              <a:gd name="connsiteY45" fmla="*/ 135150 h 258384"/>
              <a:gd name="connsiteX46" fmla="*/ 269872 w 319182"/>
              <a:gd name="connsiteY46" fmla="*/ 136998 h 258384"/>
              <a:gd name="connsiteX47" fmla="*/ 268500 w 319182"/>
              <a:gd name="connsiteY47" fmla="*/ 138941 h 258384"/>
              <a:gd name="connsiteX48" fmla="*/ 266376 w 319182"/>
              <a:gd name="connsiteY48" fmla="*/ 141027 h 258384"/>
              <a:gd name="connsiteX49" fmla="*/ 264538 w 319182"/>
              <a:gd name="connsiteY49" fmla="*/ 142208 h 258384"/>
              <a:gd name="connsiteX50" fmla="*/ 259747 w 319182"/>
              <a:gd name="connsiteY50" fmla="*/ 142980 h 258384"/>
              <a:gd name="connsiteX51" fmla="*/ 257280 w 319182"/>
              <a:gd name="connsiteY51" fmla="*/ 147704 h 258384"/>
              <a:gd name="connsiteX52" fmla="*/ 255194 w 319182"/>
              <a:gd name="connsiteY52" fmla="*/ 151390 h 258384"/>
              <a:gd name="connsiteX53" fmla="*/ 255137 w 319182"/>
              <a:gd name="connsiteY53" fmla="*/ 152867 h 258384"/>
              <a:gd name="connsiteX54" fmla="*/ 253127 w 319182"/>
              <a:gd name="connsiteY54" fmla="*/ 160506 h 258384"/>
              <a:gd name="connsiteX55" fmla="*/ 249631 w 319182"/>
              <a:gd name="connsiteY55" fmla="*/ 166259 h 258384"/>
              <a:gd name="connsiteX56" fmla="*/ 249403 w 319182"/>
              <a:gd name="connsiteY56" fmla="*/ 168288 h 258384"/>
              <a:gd name="connsiteX57" fmla="*/ 249393 w 319182"/>
              <a:gd name="connsiteY57" fmla="*/ 169954 h 258384"/>
              <a:gd name="connsiteX58" fmla="*/ 245021 w 319182"/>
              <a:gd name="connsiteY58" fmla="*/ 175012 h 258384"/>
              <a:gd name="connsiteX59" fmla="*/ 243859 w 319182"/>
              <a:gd name="connsiteY59" fmla="*/ 176508 h 258384"/>
              <a:gd name="connsiteX60" fmla="*/ 242744 w 319182"/>
              <a:gd name="connsiteY60" fmla="*/ 178460 h 258384"/>
              <a:gd name="connsiteX61" fmla="*/ 243850 w 319182"/>
              <a:gd name="connsiteY61" fmla="*/ 180346 h 258384"/>
              <a:gd name="connsiteX62" fmla="*/ 245078 w 319182"/>
              <a:gd name="connsiteY62" fmla="*/ 182061 h 258384"/>
              <a:gd name="connsiteX63" fmla="*/ 245259 w 319182"/>
              <a:gd name="connsiteY63" fmla="*/ 182642 h 258384"/>
              <a:gd name="connsiteX64" fmla="*/ 243278 w 319182"/>
              <a:gd name="connsiteY64" fmla="*/ 184252 h 258384"/>
              <a:gd name="connsiteX65" fmla="*/ 239811 w 319182"/>
              <a:gd name="connsiteY65" fmla="*/ 187052 h 258384"/>
              <a:gd name="connsiteX66" fmla="*/ 237744 w 319182"/>
              <a:gd name="connsiteY66" fmla="*/ 188728 h 258384"/>
              <a:gd name="connsiteX67" fmla="*/ 237287 w 319182"/>
              <a:gd name="connsiteY67" fmla="*/ 189643 h 258384"/>
              <a:gd name="connsiteX68" fmla="*/ 236982 w 319182"/>
              <a:gd name="connsiteY68" fmla="*/ 193843 h 258384"/>
              <a:gd name="connsiteX69" fmla="*/ 236382 w 319182"/>
              <a:gd name="connsiteY69" fmla="*/ 194977 h 258384"/>
              <a:gd name="connsiteX70" fmla="*/ 235001 w 319182"/>
              <a:gd name="connsiteY70" fmla="*/ 196520 h 258384"/>
              <a:gd name="connsiteX71" fmla="*/ 232972 w 319182"/>
              <a:gd name="connsiteY71" fmla="*/ 198215 h 258384"/>
              <a:gd name="connsiteX72" fmla="*/ 230915 w 319182"/>
              <a:gd name="connsiteY72" fmla="*/ 199530 h 258384"/>
              <a:gd name="connsiteX73" fmla="*/ 228581 w 319182"/>
              <a:gd name="connsiteY73" fmla="*/ 200444 h 258384"/>
              <a:gd name="connsiteX74" fmla="*/ 226343 w 319182"/>
              <a:gd name="connsiteY74" fmla="*/ 200787 h 258384"/>
              <a:gd name="connsiteX75" fmla="*/ 225085 w 319182"/>
              <a:gd name="connsiteY75" fmla="*/ 200253 h 258384"/>
              <a:gd name="connsiteX76" fmla="*/ 224371 w 319182"/>
              <a:gd name="connsiteY76" fmla="*/ 198977 h 258384"/>
              <a:gd name="connsiteX77" fmla="*/ 223114 w 319182"/>
              <a:gd name="connsiteY77" fmla="*/ 193834 h 258384"/>
              <a:gd name="connsiteX78" fmla="*/ 222475 w 319182"/>
              <a:gd name="connsiteY78" fmla="*/ 192729 h 258384"/>
              <a:gd name="connsiteX79" fmla="*/ 221018 w 319182"/>
              <a:gd name="connsiteY79" fmla="*/ 191729 h 258384"/>
              <a:gd name="connsiteX80" fmla="*/ 218142 w 319182"/>
              <a:gd name="connsiteY80" fmla="*/ 188909 h 258384"/>
              <a:gd name="connsiteX81" fmla="*/ 215227 w 319182"/>
              <a:gd name="connsiteY81" fmla="*/ 186061 h 258384"/>
              <a:gd name="connsiteX82" fmla="*/ 211712 w 319182"/>
              <a:gd name="connsiteY82" fmla="*/ 184061 h 258384"/>
              <a:gd name="connsiteX83" fmla="*/ 210960 w 319182"/>
              <a:gd name="connsiteY83" fmla="*/ 184204 h 258384"/>
              <a:gd name="connsiteX84" fmla="*/ 210379 w 319182"/>
              <a:gd name="connsiteY84" fmla="*/ 184747 h 258384"/>
              <a:gd name="connsiteX85" fmla="*/ 209379 w 319182"/>
              <a:gd name="connsiteY85" fmla="*/ 187614 h 258384"/>
              <a:gd name="connsiteX86" fmla="*/ 208397 w 319182"/>
              <a:gd name="connsiteY86" fmla="*/ 188662 h 258384"/>
              <a:gd name="connsiteX87" fmla="*/ 206550 w 319182"/>
              <a:gd name="connsiteY87" fmla="*/ 189024 h 258384"/>
              <a:gd name="connsiteX88" fmla="*/ 203340 w 319182"/>
              <a:gd name="connsiteY88" fmla="*/ 189043 h 258384"/>
              <a:gd name="connsiteX89" fmla="*/ 200996 w 319182"/>
              <a:gd name="connsiteY89" fmla="*/ 188643 h 258384"/>
              <a:gd name="connsiteX90" fmla="*/ 200463 w 319182"/>
              <a:gd name="connsiteY90" fmla="*/ 188071 h 258384"/>
              <a:gd name="connsiteX91" fmla="*/ 199987 w 319182"/>
              <a:gd name="connsiteY91" fmla="*/ 186833 h 258384"/>
              <a:gd name="connsiteX92" fmla="*/ 199339 w 319182"/>
              <a:gd name="connsiteY92" fmla="*/ 185842 h 258384"/>
              <a:gd name="connsiteX93" fmla="*/ 196539 w 319182"/>
              <a:gd name="connsiteY93" fmla="*/ 187852 h 258384"/>
              <a:gd name="connsiteX94" fmla="*/ 192138 w 319182"/>
              <a:gd name="connsiteY94" fmla="*/ 191014 h 258384"/>
              <a:gd name="connsiteX95" fmla="*/ 190710 w 319182"/>
              <a:gd name="connsiteY95" fmla="*/ 191529 h 258384"/>
              <a:gd name="connsiteX96" fmla="*/ 189614 w 319182"/>
              <a:gd name="connsiteY96" fmla="*/ 192167 h 258384"/>
              <a:gd name="connsiteX97" fmla="*/ 188166 w 319182"/>
              <a:gd name="connsiteY97" fmla="*/ 195110 h 258384"/>
              <a:gd name="connsiteX98" fmla="*/ 186404 w 319182"/>
              <a:gd name="connsiteY98" fmla="*/ 198263 h 258384"/>
              <a:gd name="connsiteX99" fmla="*/ 184109 w 319182"/>
              <a:gd name="connsiteY99" fmla="*/ 199911 h 258384"/>
              <a:gd name="connsiteX100" fmla="*/ 181870 w 319182"/>
              <a:gd name="connsiteY100" fmla="*/ 201301 h 258384"/>
              <a:gd name="connsiteX101" fmla="*/ 180584 w 319182"/>
              <a:gd name="connsiteY101" fmla="*/ 202511 h 258384"/>
              <a:gd name="connsiteX102" fmla="*/ 178746 w 319182"/>
              <a:gd name="connsiteY102" fmla="*/ 203940 h 258384"/>
              <a:gd name="connsiteX103" fmla="*/ 175146 w 319182"/>
              <a:gd name="connsiteY103" fmla="*/ 207511 h 258384"/>
              <a:gd name="connsiteX104" fmla="*/ 170374 w 319182"/>
              <a:gd name="connsiteY104" fmla="*/ 212236 h 258384"/>
              <a:gd name="connsiteX105" fmla="*/ 168688 w 319182"/>
              <a:gd name="connsiteY105" fmla="*/ 214674 h 258384"/>
              <a:gd name="connsiteX106" fmla="*/ 167021 w 319182"/>
              <a:gd name="connsiteY106" fmla="*/ 218322 h 258384"/>
              <a:gd name="connsiteX107" fmla="*/ 166049 w 319182"/>
              <a:gd name="connsiteY107" fmla="*/ 222361 h 258384"/>
              <a:gd name="connsiteX108" fmla="*/ 164992 w 319182"/>
              <a:gd name="connsiteY108" fmla="*/ 226781 h 258384"/>
              <a:gd name="connsiteX109" fmla="*/ 163439 w 319182"/>
              <a:gd name="connsiteY109" fmla="*/ 233886 h 258384"/>
              <a:gd name="connsiteX110" fmla="*/ 161154 w 319182"/>
              <a:gd name="connsiteY110" fmla="*/ 237906 h 258384"/>
              <a:gd name="connsiteX111" fmla="*/ 159153 w 319182"/>
              <a:gd name="connsiteY111" fmla="*/ 241097 h 258384"/>
              <a:gd name="connsiteX112" fmla="*/ 157667 w 319182"/>
              <a:gd name="connsiteY112" fmla="*/ 243602 h 258384"/>
              <a:gd name="connsiteX113" fmla="*/ 156886 w 319182"/>
              <a:gd name="connsiteY113" fmla="*/ 245669 h 258384"/>
              <a:gd name="connsiteX114" fmla="*/ 156563 w 319182"/>
              <a:gd name="connsiteY114" fmla="*/ 245602 h 258384"/>
              <a:gd name="connsiteX115" fmla="*/ 155781 w 319182"/>
              <a:gd name="connsiteY115" fmla="*/ 246488 h 258384"/>
              <a:gd name="connsiteX116" fmla="*/ 153553 w 319182"/>
              <a:gd name="connsiteY116" fmla="*/ 245907 h 258384"/>
              <a:gd name="connsiteX117" fmla="*/ 152552 w 319182"/>
              <a:gd name="connsiteY117" fmla="*/ 244107 h 258384"/>
              <a:gd name="connsiteX118" fmla="*/ 151171 w 319182"/>
              <a:gd name="connsiteY118" fmla="*/ 243811 h 258384"/>
              <a:gd name="connsiteX119" fmla="*/ 148790 w 319182"/>
              <a:gd name="connsiteY119" fmla="*/ 241173 h 258384"/>
              <a:gd name="connsiteX120" fmla="*/ 148285 w 319182"/>
              <a:gd name="connsiteY120" fmla="*/ 241611 h 258384"/>
              <a:gd name="connsiteX121" fmla="*/ 150800 w 319182"/>
              <a:gd name="connsiteY121" fmla="*/ 248317 h 258384"/>
              <a:gd name="connsiteX122" fmla="*/ 149866 w 319182"/>
              <a:gd name="connsiteY122" fmla="*/ 250936 h 258384"/>
              <a:gd name="connsiteX123" fmla="*/ 142789 w 319182"/>
              <a:gd name="connsiteY123" fmla="*/ 250993 h 258384"/>
              <a:gd name="connsiteX124" fmla="*/ 136703 w 319182"/>
              <a:gd name="connsiteY124" fmla="*/ 251870 h 258384"/>
              <a:gd name="connsiteX125" fmla="*/ 132521 w 319182"/>
              <a:gd name="connsiteY125" fmla="*/ 251793 h 258384"/>
              <a:gd name="connsiteX126" fmla="*/ 130426 w 319182"/>
              <a:gd name="connsiteY126" fmla="*/ 250841 h 258384"/>
              <a:gd name="connsiteX127" fmla="*/ 129492 w 319182"/>
              <a:gd name="connsiteY127" fmla="*/ 248326 h 258384"/>
              <a:gd name="connsiteX128" fmla="*/ 129130 w 319182"/>
              <a:gd name="connsiteY128" fmla="*/ 248583 h 258384"/>
              <a:gd name="connsiteX129" fmla="*/ 128921 w 319182"/>
              <a:gd name="connsiteY129" fmla="*/ 249926 h 258384"/>
              <a:gd name="connsiteX130" fmla="*/ 127597 w 319182"/>
              <a:gd name="connsiteY130" fmla="*/ 250984 h 258384"/>
              <a:gd name="connsiteX131" fmla="*/ 122901 w 319182"/>
              <a:gd name="connsiteY131" fmla="*/ 251184 h 258384"/>
              <a:gd name="connsiteX132" fmla="*/ 120825 w 319182"/>
              <a:gd name="connsiteY132" fmla="*/ 249469 h 258384"/>
              <a:gd name="connsiteX133" fmla="*/ 119148 w 319182"/>
              <a:gd name="connsiteY133" fmla="*/ 247545 h 258384"/>
              <a:gd name="connsiteX134" fmla="*/ 117348 w 319182"/>
              <a:gd name="connsiteY134" fmla="*/ 246697 h 258384"/>
              <a:gd name="connsiteX135" fmla="*/ 117624 w 319182"/>
              <a:gd name="connsiteY135" fmla="*/ 247498 h 258384"/>
              <a:gd name="connsiteX136" fmla="*/ 119691 w 319182"/>
              <a:gd name="connsiteY136" fmla="*/ 249374 h 258384"/>
              <a:gd name="connsiteX137" fmla="*/ 119444 w 319182"/>
              <a:gd name="connsiteY137" fmla="*/ 252070 h 258384"/>
              <a:gd name="connsiteX138" fmla="*/ 115662 w 319182"/>
              <a:gd name="connsiteY138" fmla="*/ 255194 h 258384"/>
              <a:gd name="connsiteX139" fmla="*/ 113252 w 319182"/>
              <a:gd name="connsiteY139" fmla="*/ 255375 h 258384"/>
              <a:gd name="connsiteX140" fmla="*/ 111776 w 319182"/>
              <a:gd name="connsiteY140" fmla="*/ 254032 h 258384"/>
              <a:gd name="connsiteX141" fmla="*/ 111004 w 319182"/>
              <a:gd name="connsiteY141" fmla="*/ 251841 h 258384"/>
              <a:gd name="connsiteX142" fmla="*/ 110614 w 319182"/>
              <a:gd name="connsiteY142" fmla="*/ 248603 h 258384"/>
              <a:gd name="connsiteX143" fmla="*/ 109623 w 319182"/>
              <a:gd name="connsiteY143" fmla="*/ 246488 h 258384"/>
              <a:gd name="connsiteX144" fmla="*/ 109090 w 319182"/>
              <a:gd name="connsiteY144" fmla="*/ 246488 h 258384"/>
              <a:gd name="connsiteX145" fmla="*/ 109585 w 319182"/>
              <a:gd name="connsiteY145" fmla="*/ 248421 h 258384"/>
              <a:gd name="connsiteX146" fmla="*/ 109747 w 319182"/>
              <a:gd name="connsiteY146" fmla="*/ 250003 h 258384"/>
              <a:gd name="connsiteX147" fmla="*/ 109766 w 319182"/>
              <a:gd name="connsiteY147" fmla="*/ 253289 h 258384"/>
              <a:gd name="connsiteX148" fmla="*/ 111566 w 319182"/>
              <a:gd name="connsiteY148" fmla="*/ 255841 h 258384"/>
              <a:gd name="connsiteX149" fmla="*/ 108804 w 319182"/>
              <a:gd name="connsiteY149" fmla="*/ 256632 h 258384"/>
              <a:gd name="connsiteX150" fmla="*/ 107680 w 319182"/>
              <a:gd name="connsiteY150" fmla="*/ 256661 h 258384"/>
              <a:gd name="connsiteX151" fmla="*/ 105489 w 319182"/>
              <a:gd name="connsiteY151" fmla="*/ 256718 h 258384"/>
              <a:gd name="connsiteX152" fmla="*/ 105070 w 319182"/>
              <a:gd name="connsiteY152" fmla="*/ 255765 h 258384"/>
              <a:gd name="connsiteX153" fmla="*/ 104651 w 319182"/>
              <a:gd name="connsiteY153" fmla="*/ 253651 h 258384"/>
              <a:gd name="connsiteX154" fmla="*/ 104070 w 319182"/>
              <a:gd name="connsiteY154" fmla="*/ 253098 h 258384"/>
              <a:gd name="connsiteX155" fmla="*/ 103394 w 319182"/>
              <a:gd name="connsiteY155" fmla="*/ 256680 h 258384"/>
              <a:gd name="connsiteX156" fmla="*/ 101937 w 319182"/>
              <a:gd name="connsiteY156" fmla="*/ 256927 h 258384"/>
              <a:gd name="connsiteX157" fmla="*/ 100927 w 319182"/>
              <a:gd name="connsiteY157" fmla="*/ 256899 h 258384"/>
              <a:gd name="connsiteX158" fmla="*/ 96583 w 319182"/>
              <a:gd name="connsiteY158" fmla="*/ 257680 h 258384"/>
              <a:gd name="connsiteX159" fmla="*/ 95612 w 319182"/>
              <a:gd name="connsiteY159" fmla="*/ 257527 h 258384"/>
              <a:gd name="connsiteX160" fmla="*/ 95412 w 319182"/>
              <a:gd name="connsiteY160" fmla="*/ 256860 h 258384"/>
              <a:gd name="connsiteX161" fmla="*/ 95926 w 319182"/>
              <a:gd name="connsiteY161" fmla="*/ 255870 h 258384"/>
              <a:gd name="connsiteX162" fmla="*/ 95812 w 319182"/>
              <a:gd name="connsiteY162" fmla="*/ 254260 h 258384"/>
              <a:gd name="connsiteX163" fmla="*/ 94307 w 319182"/>
              <a:gd name="connsiteY163" fmla="*/ 255499 h 258384"/>
              <a:gd name="connsiteX164" fmla="*/ 94069 w 319182"/>
              <a:gd name="connsiteY164" fmla="*/ 257985 h 258384"/>
              <a:gd name="connsiteX165" fmla="*/ 93212 w 319182"/>
              <a:gd name="connsiteY165" fmla="*/ 258385 h 258384"/>
              <a:gd name="connsiteX166" fmla="*/ 90630 w 319182"/>
              <a:gd name="connsiteY166" fmla="*/ 258032 h 258384"/>
              <a:gd name="connsiteX167" fmla="*/ 87801 w 319182"/>
              <a:gd name="connsiteY167" fmla="*/ 256756 h 258384"/>
              <a:gd name="connsiteX168" fmla="*/ 86077 w 319182"/>
              <a:gd name="connsiteY168" fmla="*/ 255451 h 258384"/>
              <a:gd name="connsiteX169" fmla="*/ 83201 w 319182"/>
              <a:gd name="connsiteY169" fmla="*/ 253632 h 258384"/>
              <a:gd name="connsiteX170" fmla="*/ 77562 w 319182"/>
              <a:gd name="connsiteY170" fmla="*/ 248536 h 258384"/>
              <a:gd name="connsiteX171" fmla="*/ 76648 w 319182"/>
              <a:gd name="connsiteY171" fmla="*/ 246240 h 258384"/>
              <a:gd name="connsiteX172" fmla="*/ 75038 w 319182"/>
              <a:gd name="connsiteY172" fmla="*/ 243430 h 258384"/>
              <a:gd name="connsiteX173" fmla="*/ 73838 w 319182"/>
              <a:gd name="connsiteY173" fmla="*/ 240573 h 258384"/>
              <a:gd name="connsiteX174" fmla="*/ 72104 w 319182"/>
              <a:gd name="connsiteY174" fmla="*/ 235696 h 258384"/>
              <a:gd name="connsiteX175" fmla="*/ 72638 w 319182"/>
              <a:gd name="connsiteY175" fmla="*/ 235344 h 258384"/>
              <a:gd name="connsiteX176" fmla="*/ 73943 w 319182"/>
              <a:gd name="connsiteY176" fmla="*/ 235763 h 258384"/>
              <a:gd name="connsiteX177" fmla="*/ 74581 w 319182"/>
              <a:gd name="connsiteY177" fmla="*/ 235029 h 258384"/>
              <a:gd name="connsiteX178" fmla="*/ 72237 w 319182"/>
              <a:gd name="connsiteY178" fmla="*/ 234496 h 258384"/>
              <a:gd name="connsiteX179" fmla="*/ 71752 w 319182"/>
              <a:gd name="connsiteY179" fmla="*/ 233924 h 258384"/>
              <a:gd name="connsiteX180" fmla="*/ 71590 w 319182"/>
              <a:gd name="connsiteY180" fmla="*/ 232210 h 258384"/>
              <a:gd name="connsiteX181" fmla="*/ 71695 w 319182"/>
              <a:gd name="connsiteY181" fmla="*/ 230114 h 258384"/>
              <a:gd name="connsiteX182" fmla="*/ 73600 w 319182"/>
              <a:gd name="connsiteY182" fmla="*/ 229381 h 258384"/>
              <a:gd name="connsiteX183" fmla="*/ 75247 w 319182"/>
              <a:gd name="connsiteY183" fmla="*/ 229019 h 258384"/>
              <a:gd name="connsiteX184" fmla="*/ 76076 w 319182"/>
              <a:gd name="connsiteY184" fmla="*/ 227752 h 258384"/>
              <a:gd name="connsiteX185" fmla="*/ 76552 w 319182"/>
              <a:gd name="connsiteY185" fmla="*/ 226476 h 258384"/>
              <a:gd name="connsiteX186" fmla="*/ 72180 w 319182"/>
              <a:gd name="connsiteY186" fmla="*/ 228409 h 258384"/>
              <a:gd name="connsiteX187" fmla="*/ 68075 w 319182"/>
              <a:gd name="connsiteY187" fmla="*/ 226219 h 258384"/>
              <a:gd name="connsiteX188" fmla="*/ 67189 w 319182"/>
              <a:gd name="connsiteY188" fmla="*/ 224895 h 258384"/>
              <a:gd name="connsiteX189" fmla="*/ 67637 w 319182"/>
              <a:gd name="connsiteY189" fmla="*/ 223876 h 258384"/>
              <a:gd name="connsiteX190" fmla="*/ 69599 w 319182"/>
              <a:gd name="connsiteY190" fmla="*/ 223723 h 258384"/>
              <a:gd name="connsiteX191" fmla="*/ 72400 w 319182"/>
              <a:gd name="connsiteY191" fmla="*/ 223799 h 258384"/>
              <a:gd name="connsiteX192" fmla="*/ 74076 w 319182"/>
              <a:gd name="connsiteY192" fmla="*/ 222809 h 258384"/>
              <a:gd name="connsiteX193" fmla="*/ 73047 w 319182"/>
              <a:gd name="connsiteY193" fmla="*/ 222456 h 258384"/>
              <a:gd name="connsiteX194" fmla="*/ 71238 w 319182"/>
              <a:gd name="connsiteY194" fmla="*/ 222495 h 258384"/>
              <a:gd name="connsiteX195" fmla="*/ 70571 w 319182"/>
              <a:gd name="connsiteY195" fmla="*/ 221837 h 258384"/>
              <a:gd name="connsiteX196" fmla="*/ 70628 w 319182"/>
              <a:gd name="connsiteY196" fmla="*/ 220246 h 258384"/>
              <a:gd name="connsiteX197" fmla="*/ 70037 w 319182"/>
              <a:gd name="connsiteY197" fmla="*/ 220599 h 258384"/>
              <a:gd name="connsiteX198" fmla="*/ 69256 w 319182"/>
              <a:gd name="connsiteY198" fmla="*/ 222009 h 258384"/>
              <a:gd name="connsiteX199" fmla="*/ 66494 w 319182"/>
              <a:gd name="connsiteY199" fmla="*/ 223047 h 258384"/>
              <a:gd name="connsiteX200" fmla="*/ 64875 w 319182"/>
              <a:gd name="connsiteY200" fmla="*/ 222009 h 258384"/>
              <a:gd name="connsiteX201" fmla="*/ 64713 w 319182"/>
              <a:gd name="connsiteY201" fmla="*/ 219704 h 258384"/>
              <a:gd name="connsiteX202" fmla="*/ 64360 w 319182"/>
              <a:gd name="connsiteY202" fmla="*/ 218665 h 258384"/>
              <a:gd name="connsiteX203" fmla="*/ 62998 w 319182"/>
              <a:gd name="connsiteY203" fmla="*/ 217856 h 258384"/>
              <a:gd name="connsiteX204" fmla="*/ 58160 w 319182"/>
              <a:gd name="connsiteY204" fmla="*/ 211750 h 258384"/>
              <a:gd name="connsiteX205" fmla="*/ 52083 w 319182"/>
              <a:gd name="connsiteY205" fmla="*/ 206654 h 258384"/>
              <a:gd name="connsiteX206" fmla="*/ 46682 w 319182"/>
              <a:gd name="connsiteY206" fmla="*/ 203140 h 258384"/>
              <a:gd name="connsiteX207" fmla="*/ 38519 w 319182"/>
              <a:gd name="connsiteY207" fmla="*/ 201463 h 258384"/>
              <a:gd name="connsiteX208" fmla="*/ 21431 w 319182"/>
              <a:gd name="connsiteY208" fmla="*/ 201530 h 258384"/>
              <a:gd name="connsiteX209" fmla="*/ 20469 w 319182"/>
              <a:gd name="connsiteY209" fmla="*/ 201044 h 258384"/>
              <a:gd name="connsiteX210" fmla="*/ 21517 w 319182"/>
              <a:gd name="connsiteY210" fmla="*/ 200244 h 258384"/>
              <a:gd name="connsiteX211" fmla="*/ 23012 w 319182"/>
              <a:gd name="connsiteY211" fmla="*/ 199701 h 258384"/>
              <a:gd name="connsiteX212" fmla="*/ 28508 w 319182"/>
              <a:gd name="connsiteY212" fmla="*/ 196853 h 258384"/>
              <a:gd name="connsiteX213" fmla="*/ 27584 w 319182"/>
              <a:gd name="connsiteY213" fmla="*/ 196472 h 258384"/>
              <a:gd name="connsiteX214" fmla="*/ 21869 w 319182"/>
              <a:gd name="connsiteY214" fmla="*/ 198253 h 258384"/>
              <a:gd name="connsiteX215" fmla="*/ 19917 w 319182"/>
              <a:gd name="connsiteY215" fmla="*/ 198425 h 258384"/>
              <a:gd name="connsiteX216" fmla="*/ 17383 w 319182"/>
              <a:gd name="connsiteY216" fmla="*/ 201844 h 258384"/>
              <a:gd name="connsiteX217" fmla="*/ 2334 w 319182"/>
              <a:gd name="connsiteY217" fmla="*/ 202416 h 258384"/>
              <a:gd name="connsiteX218" fmla="*/ 571 w 319182"/>
              <a:gd name="connsiteY218" fmla="*/ 202597 h 258384"/>
              <a:gd name="connsiteX219" fmla="*/ 610 w 319182"/>
              <a:gd name="connsiteY219" fmla="*/ 201035 h 258384"/>
              <a:gd name="connsiteX220" fmla="*/ 1343 w 319182"/>
              <a:gd name="connsiteY220" fmla="*/ 196539 h 258384"/>
              <a:gd name="connsiteX221" fmla="*/ 1829 w 319182"/>
              <a:gd name="connsiteY221" fmla="*/ 194767 h 258384"/>
              <a:gd name="connsiteX222" fmla="*/ 2391 w 319182"/>
              <a:gd name="connsiteY222" fmla="*/ 193434 h 258384"/>
              <a:gd name="connsiteX223" fmla="*/ 1810 w 319182"/>
              <a:gd name="connsiteY223" fmla="*/ 191833 h 258384"/>
              <a:gd name="connsiteX224" fmla="*/ 1238 w 319182"/>
              <a:gd name="connsiteY224" fmla="*/ 189662 h 258384"/>
              <a:gd name="connsiteX225" fmla="*/ 962 w 319182"/>
              <a:gd name="connsiteY225" fmla="*/ 186252 h 258384"/>
              <a:gd name="connsiteX226" fmla="*/ 1667 w 319182"/>
              <a:gd name="connsiteY226" fmla="*/ 185195 h 258384"/>
              <a:gd name="connsiteX227" fmla="*/ 1905 w 319182"/>
              <a:gd name="connsiteY227" fmla="*/ 183909 h 258384"/>
              <a:gd name="connsiteX228" fmla="*/ 1734 w 319182"/>
              <a:gd name="connsiteY228" fmla="*/ 181889 h 258384"/>
              <a:gd name="connsiteX229" fmla="*/ 1734 w 319182"/>
              <a:gd name="connsiteY229" fmla="*/ 175146 h 258384"/>
              <a:gd name="connsiteX230" fmla="*/ 2143 w 319182"/>
              <a:gd name="connsiteY230" fmla="*/ 174412 h 258384"/>
              <a:gd name="connsiteX231" fmla="*/ 2629 w 319182"/>
              <a:gd name="connsiteY231" fmla="*/ 173850 h 258384"/>
              <a:gd name="connsiteX232" fmla="*/ 2657 w 319182"/>
              <a:gd name="connsiteY232" fmla="*/ 172955 h 258384"/>
              <a:gd name="connsiteX233" fmla="*/ 1743 w 319182"/>
              <a:gd name="connsiteY233" fmla="*/ 171212 h 258384"/>
              <a:gd name="connsiteX234" fmla="*/ 895 w 319182"/>
              <a:gd name="connsiteY234" fmla="*/ 169221 h 258384"/>
              <a:gd name="connsiteX235" fmla="*/ 924 w 319182"/>
              <a:gd name="connsiteY235" fmla="*/ 166354 h 258384"/>
              <a:gd name="connsiteX236" fmla="*/ 581 w 319182"/>
              <a:gd name="connsiteY236" fmla="*/ 163582 h 258384"/>
              <a:gd name="connsiteX237" fmla="*/ 0 w 319182"/>
              <a:gd name="connsiteY237" fmla="*/ 162315 h 258384"/>
              <a:gd name="connsiteX238" fmla="*/ 438 w 319182"/>
              <a:gd name="connsiteY238" fmla="*/ 157591 h 258384"/>
              <a:gd name="connsiteX239" fmla="*/ 686 w 319182"/>
              <a:gd name="connsiteY239" fmla="*/ 151609 h 258384"/>
              <a:gd name="connsiteX240" fmla="*/ 457 w 319182"/>
              <a:gd name="connsiteY240" fmla="*/ 148952 h 258384"/>
              <a:gd name="connsiteX241" fmla="*/ 1010 w 319182"/>
              <a:gd name="connsiteY241" fmla="*/ 147076 h 258384"/>
              <a:gd name="connsiteX242" fmla="*/ 1305 w 319182"/>
              <a:gd name="connsiteY242" fmla="*/ 142456 h 258384"/>
              <a:gd name="connsiteX243" fmla="*/ 1257 w 319182"/>
              <a:gd name="connsiteY243" fmla="*/ 137931 h 258384"/>
              <a:gd name="connsiteX244" fmla="*/ 2381 w 319182"/>
              <a:gd name="connsiteY244" fmla="*/ 130778 h 258384"/>
              <a:gd name="connsiteX245" fmla="*/ 5677 w 319182"/>
              <a:gd name="connsiteY245" fmla="*/ 130435 h 258384"/>
              <a:gd name="connsiteX246" fmla="*/ 9601 w 319182"/>
              <a:gd name="connsiteY246" fmla="*/ 129835 h 258384"/>
              <a:gd name="connsiteX247" fmla="*/ 11354 w 319182"/>
              <a:gd name="connsiteY247" fmla="*/ 127025 h 258384"/>
              <a:gd name="connsiteX248" fmla="*/ 12363 w 319182"/>
              <a:gd name="connsiteY248" fmla="*/ 123463 h 258384"/>
              <a:gd name="connsiteX249" fmla="*/ 12040 w 319182"/>
              <a:gd name="connsiteY249" fmla="*/ 119939 h 258384"/>
              <a:gd name="connsiteX250" fmla="*/ 12802 w 319182"/>
              <a:gd name="connsiteY250" fmla="*/ 118777 h 258384"/>
              <a:gd name="connsiteX251" fmla="*/ 14373 w 319182"/>
              <a:gd name="connsiteY251" fmla="*/ 116862 h 258384"/>
              <a:gd name="connsiteX252" fmla="*/ 17212 w 319182"/>
              <a:gd name="connsiteY252" fmla="*/ 114129 h 258384"/>
              <a:gd name="connsiteX253" fmla="*/ 17098 w 319182"/>
              <a:gd name="connsiteY253" fmla="*/ 111128 h 258384"/>
              <a:gd name="connsiteX254" fmla="*/ 17878 w 319182"/>
              <a:gd name="connsiteY254" fmla="*/ 110204 h 258384"/>
              <a:gd name="connsiteX255" fmla="*/ 19222 w 319182"/>
              <a:gd name="connsiteY255" fmla="*/ 109509 h 258384"/>
              <a:gd name="connsiteX256" fmla="*/ 21146 w 319182"/>
              <a:gd name="connsiteY256" fmla="*/ 109156 h 258384"/>
              <a:gd name="connsiteX257" fmla="*/ 23298 w 319182"/>
              <a:gd name="connsiteY257" fmla="*/ 107661 h 258384"/>
              <a:gd name="connsiteX258" fmla="*/ 24489 w 319182"/>
              <a:gd name="connsiteY258" fmla="*/ 105042 h 258384"/>
              <a:gd name="connsiteX259" fmla="*/ 25660 w 319182"/>
              <a:gd name="connsiteY259" fmla="*/ 100851 h 258384"/>
              <a:gd name="connsiteX260" fmla="*/ 23813 w 319182"/>
              <a:gd name="connsiteY260" fmla="*/ 97927 h 258384"/>
              <a:gd name="connsiteX261" fmla="*/ 23841 w 319182"/>
              <a:gd name="connsiteY261" fmla="*/ 97279 h 258384"/>
              <a:gd name="connsiteX262" fmla="*/ 24546 w 319182"/>
              <a:gd name="connsiteY262" fmla="*/ 95707 h 258384"/>
              <a:gd name="connsiteX263" fmla="*/ 25679 w 319182"/>
              <a:gd name="connsiteY263" fmla="*/ 94136 h 258384"/>
              <a:gd name="connsiteX264" fmla="*/ 26575 w 319182"/>
              <a:gd name="connsiteY264" fmla="*/ 93631 h 258384"/>
              <a:gd name="connsiteX265" fmla="*/ 28670 w 319182"/>
              <a:gd name="connsiteY265" fmla="*/ 94031 h 258384"/>
              <a:gd name="connsiteX266" fmla="*/ 29032 w 319182"/>
              <a:gd name="connsiteY266" fmla="*/ 93897 h 258384"/>
              <a:gd name="connsiteX267" fmla="*/ 29356 w 319182"/>
              <a:gd name="connsiteY267" fmla="*/ 93402 h 258384"/>
              <a:gd name="connsiteX268" fmla="*/ 30709 w 319182"/>
              <a:gd name="connsiteY268" fmla="*/ 88763 h 258384"/>
              <a:gd name="connsiteX269" fmla="*/ 30585 w 319182"/>
              <a:gd name="connsiteY269" fmla="*/ 87516 h 258384"/>
              <a:gd name="connsiteX270" fmla="*/ 28632 w 319182"/>
              <a:gd name="connsiteY270" fmla="*/ 84411 h 258384"/>
              <a:gd name="connsiteX271" fmla="*/ 28308 w 319182"/>
              <a:gd name="connsiteY271" fmla="*/ 82201 h 258384"/>
              <a:gd name="connsiteX272" fmla="*/ 28022 w 319182"/>
              <a:gd name="connsiteY272" fmla="*/ 78915 h 258384"/>
              <a:gd name="connsiteX273" fmla="*/ 27546 w 319182"/>
              <a:gd name="connsiteY273" fmla="*/ 76000 h 258384"/>
              <a:gd name="connsiteX274" fmla="*/ 26984 w 319182"/>
              <a:gd name="connsiteY274" fmla="*/ 74895 h 258384"/>
              <a:gd name="connsiteX275" fmla="*/ 25946 w 319182"/>
              <a:gd name="connsiteY275" fmla="*/ 73971 h 258384"/>
              <a:gd name="connsiteX276" fmla="*/ 25479 w 319182"/>
              <a:gd name="connsiteY276" fmla="*/ 73371 h 258384"/>
              <a:gd name="connsiteX277" fmla="*/ 21441 w 319182"/>
              <a:gd name="connsiteY277" fmla="*/ 67446 h 258384"/>
              <a:gd name="connsiteX278" fmla="*/ 21507 w 319182"/>
              <a:gd name="connsiteY278" fmla="*/ 64636 h 258384"/>
              <a:gd name="connsiteX279" fmla="*/ 23203 w 319182"/>
              <a:gd name="connsiteY279" fmla="*/ 61046 h 258384"/>
              <a:gd name="connsiteX280" fmla="*/ 24308 w 319182"/>
              <a:gd name="connsiteY280" fmla="*/ 59302 h 258384"/>
              <a:gd name="connsiteX281" fmla="*/ 25851 w 319182"/>
              <a:gd name="connsiteY281" fmla="*/ 58331 h 258384"/>
              <a:gd name="connsiteX282" fmla="*/ 26156 w 319182"/>
              <a:gd name="connsiteY282" fmla="*/ 57502 h 258384"/>
              <a:gd name="connsiteX283" fmla="*/ 25698 w 319182"/>
              <a:gd name="connsiteY283" fmla="*/ 56493 h 258384"/>
              <a:gd name="connsiteX284" fmla="*/ 24917 w 319182"/>
              <a:gd name="connsiteY284" fmla="*/ 55731 h 258384"/>
              <a:gd name="connsiteX285" fmla="*/ 24736 w 319182"/>
              <a:gd name="connsiteY285" fmla="*/ 54112 h 258384"/>
              <a:gd name="connsiteX286" fmla="*/ 24955 w 319182"/>
              <a:gd name="connsiteY286" fmla="*/ 53035 h 258384"/>
              <a:gd name="connsiteX287" fmla="*/ 25508 w 319182"/>
              <a:gd name="connsiteY287" fmla="*/ 51854 h 258384"/>
              <a:gd name="connsiteX288" fmla="*/ 25289 w 319182"/>
              <a:gd name="connsiteY288" fmla="*/ 49378 h 258384"/>
              <a:gd name="connsiteX289" fmla="*/ 25337 w 319182"/>
              <a:gd name="connsiteY289" fmla="*/ 45577 h 258384"/>
              <a:gd name="connsiteX290" fmla="*/ 25594 w 319182"/>
              <a:gd name="connsiteY290" fmla="*/ 40034 h 258384"/>
              <a:gd name="connsiteX291" fmla="*/ 25670 w 319182"/>
              <a:gd name="connsiteY291" fmla="*/ 36643 h 258384"/>
              <a:gd name="connsiteX292" fmla="*/ 28946 w 319182"/>
              <a:gd name="connsiteY292" fmla="*/ 34128 h 258384"/>
              <a:gd name="connsiteX293" fmla="*/ 33719 w 319182"/>
              <a:gd name="connsiteY293" fmla="*/ 29966 h 258384"/>
              <a:gd name="connsiteX294" fmla="*/ 36148 w 319182"/>
              <a:gd name="connsiteY294" fmla="*/ 25613 h 258384"/>
              <a:gd name="connsiteX295" fmla="*/ 37452 w 319182"/>
              <a:gd name="connsiteY295" fmla="*/ 22317 h 258384"/>
              <a:gd name="connsiteX296" fmla="*/ 39053 w 319182"/>
              <a:gd name="connsiteY296" fmla="*/ 11344 h 258384"/>
              <a:gd name="connsiteX297" fmla="*/ 40214 w 319182"/>
              <a:gd name="connsiteY297" fmla="*/ 10678 h 258384"/>
              <a:gd name="connsiteX298" fmla="*/ 41586 w 319182"/>
              <a:gd name="connsiteY298" fmla="*/ 10163 h 258384"/>
              <a:gd name="connsiteX299" fmla="*/ 46377 w 319182"/>
              <a:gd name="connsiteY299" fmla="*/ 6163 h 258384"/>
              <a:gd name="connsiteX300" fmla="*/ 50064 w 319182"/>
              <a:gd name="connsiteY300" fmla="*/ 4677 h 258384"/>
              <a:gd name="connsiteX301" fmla="*/ 52883 w 319182"/>
              <a:gd name="connsiteY301" fmla="*/ 3820 h 258384"/>
              <a:gd name="connsiteX302" fmla="*/ 57122 w 319182"/>
              <a:gd name="connsiteY302" fmla="*/ 3095 h 258384"/>
              <a:gd name="connsiteX303" fmla="*/ 59750 w 319182"/>
              <a:gd name="connsiteY303" fmla="*/ 3391 h 258384"/>
              <a:gd name="connsiteX304" fmla="*/ 64541 w 319182"/>
              <a:gd name="connsiteY304" fmla="*/ 3572 h 258384"/>
              <a:gd name="connsiteX305" fmla="*/ 68313 w 319182"/>
              <a:gd name="connsiteY305" fmla="*/ 3172 h 258384"/>
              <a:gd name="connsiteX306" fmla="*/ 71514 w 319182"/>
              <a:gd name="connsiteY306" fmla="*/ 991 h 258384"/>
              <a:gd name="connsiteX307" fmla="*/ 72962 w 319182"/>
              <a:gd name="connsiteY307" fmla="*/ 381 h 258384"/>
              <a:gd name="connsiteX308" fmla="*/ 75000 w 319182"/>
              <a:gd name="connsiteY308" fmla="*/ 0 h 258384"/>
              <a:gd name="connsiteX309" fmla="*/ 84258 w 319182"/>
              <a:gd name="connsiteY309" fmla="*/ 2943 h 258384"/>
              <a:gd name="connsiteX310" fmla="*/ 93507 w 319182"/>
              <a:gd name="connsiteY310" fmla="*/ 5724 h 258384"/>
              <a:gd name="connsiteX311" fmla="*/ 95183 w 319182"/>
              <a:gd name="connsiteY311" fmla="*/ 5467 h 258384"/>
              <a:gd name="connsiteX312" fmla="*/ 96593 w 319182"/>
              <a:gd name="connsiteY312" fmla="*/ 5858 h 258384"/>
              <a:gd name="connsiteX313" fmla="*/ 98908 w 319182"/>
              <a:gd name="connsiteY313" fmla="*/ 7363 h 258384"/>
              <a:gd name="connsiteX314" fmla="*/ 102318 w 319182"/>
              <a:gd name="connsiteY314" fmla="*/ 10592 h 258384"/>
              <a:gd name="connsiteX315" fmla="*/ 104346 w 319182"/>
              <a:gd name="connsiteY315" fmla="*/ 12678 h 258384"/>
              <a:gd name="connsiteX316" fmla="*/ 105328 w 319182"/>
              <a:gd name="connsiteY316" fmla="*/ 13897 h 258384"/>
              <a:gd name="connsiteX317" fmla="*/ 110080 w 319182"/>
              <a:gd name="connsiteY317" fmla="*/ 20898 h 258384"/>
              <a:gd name="connsiteX318" fmla="*/ 111852 w 319182"/>
              <a:gd name="connsiteY318" fmla="*/ 22660 h 258384"/>
              <a:gd name="connsiteX319" fmla="*/ 113633 w 319182"/>
              <a:gd name="connsiteY319" fmla="*/ 23622 h 258384"/>
              <a:gd name="connsiteX320" fmla="*/ 115443 w 319182"/>
              <a:gd name="connsiteY320" fmla="*/ 23965 h 258384"/>
              <a:gd name="connsiteX321" fmla="*/ 116834 w 319182"/>
              <a:gd name="connsiteY321" fmla="*/ 23831 h 258384"/>
              <a:gd name="connsiteX322" fmla="*/ 118148 w 319182"/>
              <a:gd name="connsiteY322" fmla="*/ 23041 h 258384"/>
              <a:gd name="connsiteX323" fmla="*/ 119939 w 319182"/>
              <a:gd name="connsiteY323" fmla="*/ 21479 h 258384"/>
              <a:gd name="connsiteX324" fmla="*/ 122663 w 319182"/>
              <a:gd name="connsiteY324" fmla="*/ 20764 h 258384"/>
              <a:gd name="connsiteX325" fmla="*/ 124882 w 319182"/>
              <a:gd name="connsiteY325" fmla="*/ 20907 h 258384"/>
              <a:gd name="connsiteX326" fmla="*/ 136398 w 319182"/>
              <a:gd name="connsiteY326" fmla="*/ 14611 h 258384"/>
              <a:gd name="connsiteX327" fmla="*/ 137513 w 319182"/>
              <a:gd name="connsiteY327" fmla="*/ 14526 h 258384"/>
              <a:gd name="connsiteX328" fmla="*/ 140865 w 319182"/>
              <a:gd name="connsiteY328" fmla="*/ 15021 h 258384"/>
              <a:gd name="connsiteX329" fmla="*/ 144589 w 319182"/>
              <a:gd name="connsiteY329" fmla="*/ 15888 h 258384"/>
              <a:gd name="connsiteX330" fmla="*/ 154238 w 319182"/>
              <a:gd name="connsiteY330" fmla="*/ 22203 h 258384"/>
              <a:gd name="connsiteX331" fmla="*/ 162115 w 319182"/>
              <a:gd name="connsiteY331" fmla="*/ 26336 h 258384"/>
              <a:gd name="connsiteX332" fmla="*/ 167650 w 319182"/>
              <a:gd name="connsiteY332" fmla="*/ 27718 h 258384"/>
              <a:gd name="connsiteX333" fmla="*/ 174174 w 319182"/>
              <a:gd name="connsiteY333" fmla="*/ 28699 h 258384"/>
              <a:gd name="connsiteX334" fmla="*/ 185252 w 319182"/>
              <a:gd name="connsiteY334" fmla="*/ 28994 h 258384"/>
              <a:gd name="connsiteX335" fmla="*/ 193624 w 319182"/>
              <a:gd name="connsiteY335" fmla="*/ 20145 h 258384"/>
              <a:gd name="connsiteX336" fmla="*/ 196720 w 319182"/>
              <a:gd name="connsiteY336" fmla="*/ 18212 h 258384"/>
              <a:gd name="connsiteX337" fmla="*/ 200454 w 319182"/>
              <a:gd name="connsiteY337" fmla="*/ 16469 h 258384"/>
              <a:gd name="connsiteX338" fmla="*/ 201654 w 319182"/>
              <a:gd name="connsiteY338" fmla="*/ 16173 h 258384"/>
              <a:gd name="connsiteX339" fmla="*/ 208236 w 319182"/>
              <a:gd name="connsiteY339" fmla="*/ 14830 h 258384"/>
              <a:gd name="connsiteX340" fmla="*/ 221142 w 319182"/>
              <a:gd name="connsiteY340" fmla="*/ 13697 h 258384"/>
              <a:gd name="connsiteX341" fmla="*/ 233248 w 319182"/>
              <a:gd name="connsiteY341" fmla="*/ 14192 h 258384"/>
              <a:gd name="connsiteX342" fmla="*/ 235630 w 319182"/>
              <a:gd name="connsiteY342" fmla="*/ 14545 h 258384"/>
              <a:gd name="connsiteX343" fmla="*/ 240773 w 319182"/>
              <a:gd name="connsiteY343" fmla="*/ 15716 h 258384"/>
              <a:gd name="connsiteX344" fmla="*/ 248698 w 319182"/>
              <a:gd name="connsiteY344" fmla="*/ 18602 h 258384"/>
              <a:gd name="connsiteX345" fmla="*/ 252117 w 319182"/>
              <a:gd name="connsiteY345" fmla="*/ 21374 h 258384"/>
              <a:gd name="connsiteX346" fmla="*/ 257489 w 319182"/>
              <a:gd name="connsiteY346" fmla="*/ 21831 h 258384"/>
              <a:gd name="connsiteX347" fmla="*/ 261338 w 319182"/>
              <a:gd name="connsiteY347" fmla="*/ 21279 h 258384"/>
              <a:gd name="connsiteX348" fmla="*/ 262595 w 319182"/>
              <a:gd name="connsiteY348" fmla="*/ 18535 h 258384"/>
              <a:gd name="connsiteX349" fmla="*/ 266462 w 319182"/>
              <a:gd name="connsiteY349" fmla="*/ 14926 h 258384"/>
              <a:gd name="connsiteX350" fmla="*/ 269272 w 319182"/>
              <a:gd name="connsiteY350" fmla="*/ 13459 h 258384"/>
              <a:gd name="connsiteX351" fmla="*/ 272253 w 319182"/>
              <a:gd name="connsiteY351" fmla="*/ 11582 h 258384"/>
              <a:gd name="connsiteX352" fmla="*/ 276978 w 319182"/>
              <a:gd name="connsiteY352" fmla="*/ 9249 h 258384"/>
              <a:gd name="connsiteX353" fmla="*/ 280864 w 319182"/>
              <a:gd name="connsiteY353" fmla="*/ 8201 h 258384"/>
              <a:gd name="connsiteX354" fmla="*/ 284341 w 319182"/>
              <a:gd name="connsiteY354" fmla="*/ 5524 h 258384"/>
              <a:gd name="connsiteX355" fmla="*/ 287093 w 319182"/>
              <a:gd name="connsiteY355" fmla="*/ 4677 h 258384"/>
              <a:gd name="connsiteX356" fmla="*/ 291874 w 319182"/>
              <a:gd name="connsiteY356" fmla="*/ 4610 h 258384"/>
              <a:gd name="connsiteX357" fmla="*/ 123311 w 319182"/>
              <a:gd name="connsiteY357" fmla="*/ 254632 h 258384"/>
              <a:gd name="connsiteX358" fmla="*/ 120729 w 319182"/>
              <a:gd name="connsiteY358" fmla="*/ 255441 h 258384"/>
              <a:gd name="connsiteX359" fmla="*/ 119034 w 319182"/>
              <a:gd name="connsiteY359" fmla="*/ 255241 h 258384"/>
              <a:gd name="connsiteX360" fmla="*/ 121358 w 319182"/>
              <a:gd name="connsiteY360" fmla="*/ 251717 h 258384"/>
              <a:gd name="connsiteX361" fmla="*/ 122539 w 319182"/>
              <a:gd name="connsiteY361" fmla="*/ 252479 h 258384"/>
              <a:gd name="connsiteX362" fmla="*/ 124053 w 319182"/>
              <a:gd name="connsiteY362" fmla="*/ 252794 h 258384"/>
              <a:gd name="connsiteX363" fmla="*/ 123311 w 319182"/>
              <a:gd name="connsiteY363" fmla="*/ 254632 h 258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</a:cxnLst>
            <a:rect l="l" t="t" r="r" b="b"/>
            <a:pathLst>
              <a:path w="319182" h="258384">
                <a:moveTo>
                  <a:pt x="291874" y="4610"/>
                </a:moveTo>
                <a:lnTo>
                  <a:pt x="296075" y="10487"/>
                </a:lnTo>
                <a:lnTo>
                  <a:pt x="300590" y="16802"/>
                </a:lnTo>
                <a:lnTo>
                  <a:pt x="304104" y="21707"/>
                </a:lnTo>
                <a:lnTo>
                  <a:pt x="306676" y="34404"/>
                </a:lnTo>
                <a:lnTo>
                  <a:pt x="306953" y="36814"/>
                </a:lnTo>
                <a:lnTo>
                  <a:pt x="307152" y="37900"/>
                </a:lnTo>
                <a:lnTo>
                  <a:pt x="307352" y="38900"/>
                </a:lnTo>
                <a:lnTo>
                  <a:pt x="307686" y="40624"/>
                </a:lnTo>
                <a:lnTo>
                  <a:pt x="309705" y="41367"/>
                </a:lnTo>
                <a:lnTo>
                  <a:pt x="313515" y="41710"/>
                </a:lnTo>
                <a:lnTo>
                  <a:pt x="316287" y="42958"/>
                </a:lnTo>
                <a:lnTo>
                  <a:pt x="317944" y="45025"/>
                </a:lnTo>
                <a:lnTo>
                  <a:pt x="318106" y="45368"/>
                </a:lnTo>
                <a:lnTo>
                  <a:pt x="318983" y="46958"/>
                </a:lnTo>
                <a:lnTo>
                  <a:pt x="319183" y="48111"/>
                </a:lnTo>
                <a:lnTo>
                  <a:pt x="318945" y="51425"/>
                </a:lnTo>
                <a:lnTo>
                  <a:pt x="318383" y="55683"/>
                </a:lnTo>
                <a:lnTo>
                  <a:pt x="317430" y="58426"/>
                </a:lnTo>
                <a:lnTo>
                  <a:pt x="317963" y="62160"/>
                </a:lnTo>
                <a:lnTo>
                  <a:pt x="317792" y="63751"/>
                </a:lnTo>
                <a:lnTo>
                  <a:pt x="317373" y="64837"/>
                </a:lnTo>
                <a:lnTo>
                  <a:pt x="315668" y="66084"/>
                </a:lnTo>
                <a:lnTo>
                  <a:pt x="313353" y="67304"/>
                </a:lnTo>
                <a:lnTo>
                  <a:pt x="307819" y="70904"/>
                </a:lnTo>
                <a:lnTo>
                  <a:pt x="306238" y="71438"/>
                </a:lnTo>
                <a:lnTo>
                  <a:pt x="303924" y="71533"/>
                </a:lnTo>
                <a:lnTo>
                  <a:pt x="301914" y="72428"/>
                </a:lnTo>
                <a:lnTo>
                  <a:pt x="299533" y="74371"/>
                </a:lnTo>
                <a:lnTo>
                  <a:pt x="294389" y="81591"/>
                </a:lnTo>
                <a:lnTo>
                  <a:pt x="289998" y="88840"/>
                </a:lnTo>
                <a:lnTo>
                  <a:pt x="288474" y="94831"/>
                </a:lnTo>
                <a:lnTo>
                  <a:pt x="286760" y="100546"/>
                </a:lnTo>
                <a:lnTo>
                  <a:pt x="282892" y="104194"/>
                </a:lnTo>
                <a:lnTo>
                  <a:pt x="282349" y="106242"/>
                </a:lnTo>
                <a:lnTo>
                  <a:pt x="282188" y="107432"/>
                </a:lnTo>
                <a:lnTo>
                  <a:pt x="282054" y="110185"/>
                </a:lnTo>
                <a:lnTo>
                  <a:pt x="281588" y="114738"/>
                </a:lnTo>
                <a:lnTo>
                  <a:pt x="280988" y="116929"/>
                </a:lnTo>
                <a:lnTo>
                  <a:pt x="280368" y="117577"/>
                </a:lnTo>
                <a:lnTo>
                  <a:pt x="276197" y="118967"/>
                </a:lnTo>
                <a:lnTo>
                  <a:pt x="273796" y="120634"/>
                </a:lnTo>
                <a:lnTo>
                  <a:pt x="272358" y="123939"/>
                </a:lnTo>
                <a:lnTo>
                  <a:pt x="271834" y="127511"/>
                </a:lnTo>
                <a:lnTo>
                  <a:pt x="270996" y="131578"/>
                </a:lnTo>
                <a:lnTo>
                  <a:pt x="270520" y="135150"/>
                </a:lnTo>
                <a:lnTo>
                  <a:pt x="269872" y="136998"/>
                </a:lnTo>
                <a:lnTo>
                  <a:pt x="268500" y="138941"/>
                </a:lnTo>
                <a:lnTo>
                  <a:pt x="266376" y="141027"/>
                </a:lnTo>
                <a:lnTo>
                  <a:pt x="264538" y="142208"/>
                </a:lnTo>
                <a:lnTo>
                  <a:pt x="259747" y="142980"/>
                </a:lnTo>
                <a:lnTo>
                  <a:pt x="257280" y="147704"/>
                </a:lnTo>
                <a:lnTo>
                  <a:pt x="255194" y="151390"/>
                </a:lnTo>
                <a:lnTo>
                  <a:pt x="255137" y="152867"/>
                </a:lnTo>
                <a:lnTo>
                  <a:pt x="253127" y="160506"/>
                </a:lnTo>
                <a:lnTo>
                  <a:pt x="249631" y="166259"/>
                </a:lnTo>
                <a:lnTo>
                  <a:pt x="249403" y="168288"/>
                </a:lnTo>
                <a:lnTo>
                  <a:pt x="249393" y="169954"/>
                </a:lnTo>
                <a:lnTo>
                  <a:pt x="245021" y="175012"/>
                </a:lnTo>
                <a:lnTo>
                  <a:pt x="243859" y="176508"/>
                </a:lnTo>
                <a:lnTo>
                  <a:pt x="242744" y="178460"/>
                </a:lnTo>
                <a:lnTo>
                  <a:pt x="243850" y="180346"/>
                </a:lnTo>
                <a:lnTo>
                  <a:pt x="245078" y="182061"/>
                </a:lnTo>
                <a:lnTo>
                  <a:pt x="245259" y="182642"/>
                </a:lnTo>
                <a:lnTo>
                  <a:pt x="243278" y="184252"/>
                </a:lnTo>
                <a:lnTo>
                  <a:pt x="239811" y="187052"/>
                </a:lnTo>
                <a:lnTo>
                  <a:pt x="237744" y="188728"/>
                </a:lnTo>
                <a:lnTo>
                  <a:pt x="237287" y="189643"/>
                </a:lnTo>
                <a:lnTo>
                  <a:pt x="236982" y="193843"/>
                </a:lnTo>
                <a:lnTo>
                  <a:pt x="236382" y="194977"/>
                </a:lnTo>
                <a:lnTo>
                  <a:pt x="235001" y="196520"/>
                </a:lnTo>
                <a:lnTo>
                  <a:pt x="232972" y="198215"/>
                </a:lnTo>
                <a:lnTo>
                  <a:pt x="230915" y="199530"/>
                </a:lnTo>
                <a:lnTo>
                  <a:pt x="228581" y="200444"/>
                </a:lnTo>
                <a:lnTo>
                  <a:pt x="226343" y="200787"/>
                </a:lnTo>
                <a:lnTo>
                  <a:pt x="225085" y="200253"/>
                </a:lnTo>
                <a:lnTo>
                  <a:pt x="224371" y="198977"/>
                </a:lnTo>
                <a:lnTo>
                  <a:pt x="223114" y="193834"/>
                </a:lnTo>
                <a:lnTo>
                  <a:pt x="222475" y="192729"/>
                </a:lnTo>
                <a:lnTo>
                  <a:pt x="221018" y="191729"/>
                </a:lnTo>
                <a:lnTo>
                  <a:pt x="218142" y="188909"/>
                </a:lnTo>
                <a:lnTo>
                  <a:pt x="215227" y="186061"/>
                </a:lnTo>
                <a:lnTo>
                  <a:pt x="211712" y="184061"/>
                </a:lnTo>
                <a:lnTo>
                  <a:pt x="210960" y="184204"/>
                </a:lnTo>
                <a:lnTo>
                  <a:pt x="210379" y="184747"/>
                </a:lnTo>
                <a:lnTo>
                  <a:pt x="209379" y="187614"/>
                </a:lnTo>
                <a:lnTo>
                  <a:pt x="208397" y="188662"/>
                </a:lnTo>
                <a:lnTo>
                  <a:pt x="206550" y="189024"/>
                </a:lnTo>
                <a:lnTo>
                  <a:pt x="203340" y="189043"/>
                </a:lnTo>
                <a:lnTo>
                  <a:pt x="200996" y="188643"/>
                </a:lnTo>
                <a:lnTo>
                  <a:pt x="200463" y="188071"/>
                </a:lnTo>
                <a:lnTo>
                  <a:pt x="199987" y="186833"/>
                </a:lnTo>
                <a:lnTo>
                  <a:pt x="199339" y="185842"/>
                </a:lnTo>
                <a:lnTo>
                  <a:pt x="196539" y="187852"/>
                </a:lnTo>
                <a:lnTo>
                  <a:pt x="192138" y="191014"/>
                </a:lnTo>
                <a:lnTo>
                  <a:pt x="190710" y="191529"/>
                </a:lnTo>
                <a:lnTo>
                  <a:pt x="189614" y="192167"/>
                </a:lnTo>
                <a:lnTo>
                  <a:pt x="188166" y="195110"/>
                </a:lnTo>
                <a:lnTo>
                  <a:pt x="186404" y="198263"/>
                </a:lnTo>
                <a:lnTo>
                  <a:pt x="184109" y="199911"/>
                </a:lnTo>
                <a:lnTo>
                  <a:pt x="181870" y="201301"/>
                </a:lnTo>
                <a:lnTo>
                  <a:pt x="180584" y="202511"/>
                </a:lnTo>
                <a:lnTo>
                  <a:pt x="178746" y="203940"/>
                </a:lnTo>
                <a:lnTo>
                  <a:pt x="175146" y="207511"/>
                </a:lnTo>
                <a:lnTo>
                  <a:pt x="170374" y="212236"/>
                </a:lnTo>
                <a:lnTo>
                  <a:pt x="168688" y="214674"/>
                </a:lnTo>
                <a:lnTo>
                  <a:pt x="167021" y="218322"/>
                </a:lnTo>
                <a:lnTo>
                  <a:pt x="166049" y="222361"/>
                </a:lnTo>
                <a:lnTo>
                  <a:pt x="164992" y="226781"/>
                </a:lnTo>
                <a:lnTo>
                  <a:pt x="163439" y="233886"/>
                </a:lnTo>
                <a:lnTo>
                  <a:pt x="161154" y="237906"/>
                </a:lnTo>
                <a:lnTo>
                  <a:pt x="159153" y="241097"/>
                </a:lnTo>
                <a:lnTo>
                  <a:pt x="157667" y="243602"/>
                </a:lnTo>
                <a:lnTo>
                  <a:pt x="156886" y="245669"/>
                </a:lnTo>
                <a:lnTo>
                  <a:pt x="156563" y="245602"/>
                </a:lnTo>
                <a:lnTo>
                  <a:pt x="155781" y="246488"/>
                </a:lnTo>
                <a:lnTo>
                  <a:pt x="153553" y="245907"/>
                </a:lnTo>
                <a:lnTo>
                  <a:pt x="152552" y="244107"/>
                </a:lnTo>
                <a:lnTo>
                  <a:pt x="151171" y="243811"/>
                </a:lnTo>
                <a:lnTo>
                  <a:pt x="148790" y="241173"/>
                </a:lnTo>
                <a:lnTo>
                  <a:pt x="148285" y="241611"/>
                </a:lnTo>
                <a:lnTo>
                  <a:pt x="150800" y="248317"/>
                </a:lnTo>
                <a:lnTo>
                  <a:pt x="149866" y="250936"/>
                </a:lnTo>
                <a:lnTo>
                  <a:pt x="142789" y="250993"/>
                </a:lnTo>
                <a:lnTo>
                  <a:pt x="136703" y="251870"/>
                </a:lnTo>
                <a:lnTo>
                  <a:pt x="132521" y="251793"/>
                </a:lnTo>
                <a:lnTo>
                  <a:pt x="130426" y="250841"/>
                </a:lnTo>
                <a:lnTo>
                  <a:pt x="129492" y="248326"/>
                </a:lnTo>
                <a:lnTo>
                  <a:pt x="129130" y="248583"/>
                </a:lnTo>
                <a:lnTo>
                  <a:pt x="128921" y="249926"/>
                </a:lnTo>
                <a:lnTo>
                  <a:pt x="127597" y="250984"/>
                </a:lnTo>
                <a:lnTo>
                  <a:pt x="122901" y="251184"/>
                </a:lnTo>
                <a:lnTo>
                  <a:pt x="120825" y="249469"/>
                </a:lnTo>
                <a:lnTo>
                  <a:pt x="119148" y="247545"/>
                </a:lnTo>
                <a:lnTo>
                  <a:pt x="117348" y="246697"/>
                </a:lnTo>
                <a:lnTo>
                  <a:pt x="117624" y="247498"/>
                </a:lnTo>
                <a:lnTo>
                  <a:pt x="119691" y="249374"/>
                </a:lnTo>
                <a:lnTo>
                  <a:pt x="119444" y="252070"/>
                </a:lnTo>
                <a:lnTo>
                  <a:pt x="115662" y="255194"/>
                </a:lnTo>
                <a:lnTo>
                  <a:pt x="113252" y="255375"/>
                </a:lnTo>
                <a:lnTo>
                  <a:pt x="111776" y="254032"/>
                </a:lnTo>
                <a:lnTo>
                  <a:pt x="111004" y="251841"/>
                </a:lnTo>
                <a:lnTo>
                  <a:pt x="110614" y="248603"/>
                </a:lnTo>
                <a:lnTo>
                  <a:pt x="109623" y="246488"/>
                </a:lnTo>
                <a:lnTo>
                  <a:pt x="109090" y="246488"/>
                </a:lnTo>
                <a:lnTo>
                  <a:pt x="109585" y="248421"/>
                </a:lnTo>
                <a:lnTo>
                  <a:pt x="109747" y="250003"/>
                </a:lnTo>
                <a:lnTo>
                  <a:pt x="109766" y="253289"/>
                </a:lnTo>
                <a:lnTo>
                  <a:pt x="111566" y="255841"/>
                </a:lnTo>
                <a:lnTo>
                  <a:pt x="108804" y="256632"/>
                </a:lnTo>
                <a:lnTo>
                  <a:pt x="107680" y="256661"/>
                </a:lnTo>
                <a:lnTo>
                  <a:pt x="105489" y="256718"/>
                </a:lnTo>
                <a:lnTo>
                  <a:pt x="105070" y="255765"/>
                </a:lnTo>
                <a:lnTo>
                  <a:pt x="104651" y="253651"/>
                </a:lnTo>
                <a:lnTo>
                  <a:pt x="104070" y="253098"/>
                </a:lnTo>
                <a:lnTo>
                  <a:pt x="103394" y="256680"/>
                </a:lnTo>
                <a:lnTo>
                  <a:pt x="101937" y="256927"/>
                </a:lnTo>
                <a:lnTo>
                  <a:pt x="100927" y="256899"/>
                </a:lnTo>
                <a:lnTo>
                  <a:pt x="96583" y="257680"/>
                </a:lnTo>
                <a:lnTo>
                  <a:pt x="95612" y="257527"/>
                </a:lnTo>
                <a:lnTo>
                  <a:pt x="95412" y="256860"/>
                </a:lnTo>
                <a:lnTo>
                  <a:pt x="95926" y="255870"/>
                </a:lnTo>
                <a:lnTo>
                  <a:pt x="95812" y="254260"/>
                </a:lnTo>
                <a:lnTo>
                  <a:pt x="94307" y="255499"/>
                </a:lnTo>
                <a:lnTo>
                  <a:pt x="94069" y="257985"/>
                </a:lnTo>
                <a:lnTo>
                  <a:pt x="93212" y="258385"/>
                </a:lnTo>
                <a:lnTo>
                  <a:pt x="90630" y="258032"/>
                </a:lnTo>
                <a:lnTo>
                  <a:pt x="87801" y="256756"/>
                </a:lnTo>
                <a:lnTo>
                  <a:pt x="86077" y="255451"/>
                </a:lnTo>
                <a:lnTo>
                  <a:pt x="83201" y="253632"/>
                </a:lnTo>
                <a:lnTo>
                  <a:pt x="77562" y="248536"/>
                </a:lnTo>
                <a:lnTo>
                  <a:pt x="76648" y="246240"/>
                </a:lnTo>
                <a:lnTo>
                  <a:pt x="75038" y="243430"/>
                </a:lnTo>
                <a:lnTo>
                  <a:pt x="73838" y="240573"/>
                </a:lnTo>
                <a:lnTo>
                  <a:pt x="72104" y="235696"/>
                </a:lnTo>
                <a:lnTo>
                  <a:pt x="72638" y="235344"/>
                </a:lnTo>
                <a:lnTo>
                  <a:pt x="73943" y="235763"/>
                </a:lnTo>
                <a:lnTo>
                  <a:pt x="74581" y="235029"/>
                </a:lnTo>
                <a:lnTo>
                  <a:pt x="72237" y="234496"/>
                </a:lnTo>
                <a:lnTo>
                  <a:pt x="71752" y="233924"/>
                </a:lnTo>
                <a:lnTo>
                  <a:pt x="71590" y="232210"/>
                </a:lnTo>
                <a:lnTo>
                  <a:pt x="71695" y="230114"/>
                </a:lnTo>
                <a:lnTo>
                  <a:pt x="73600" y="229381"/>
                </a:lnTo>
                <a:lnTo>
                  <a:pt x="75247" y="229019"/>
                </a:lnTo>
                <a:lnTo>
                  <a:pt x="76076" y="227752"/>
                </a:lnTo>
                <a:lnTo>
                  <a:pt x="76552" y="226476"/>
                </a:lnTo>
                <a:lnTo>
                  <a:pt x="72180" y="228409"/>
                </a:lnTo>
                <a:lnTo>
                  <a:pt x="68075" y="226219"/>
                </a:lnTo>
                <a:lnTo>
                  <a:pt x="67189" y="224895"/>
                </a:lnTo>
                <a:lnTo>
                  <a:pt x="67637" y="223876"/>
                </a:lnTo>
                <a:lnTo>
                  <a:pt x="69599" y="223723"/>
                </a:lnTo>
                <a:lnTo>
                  <a:pt x="72400" y="223799"/>
                </a:lnTo>
                <a:lnTo>
                  <a:pt x="74076" y="222809"/>
                </a:lnTo>
                <a:lnTo>
                  <a:pt x="73047" y="222456"/>
                </a:lnTo>
                <a:lnTo>
                  <a:pt x="71238" y="222495"/>
                </a:lnTo>
                <a:lnTo>
                  <a:pt x="70571" y="221837"/>
                </a:lnTo>
                <a:lnTo>
                  <a:pt x="70628" y="220246"/>
                </a:lnTo>
                <a:lnTo>
                  <a:pt x="70037" y="220599"/>
                </a:lnTo>
                <a:lnTo>
                  <a:pt x="69256" y="222009"/>
                </a:lnTo>
                <a:lnTo>
                  <a:pt x="66494" y="223047"/>
                </a:lnTo>
                <a:lnTo>
                  <a:pt x="64875" y="222009"/>
                </a:lnTo>
                <a:lnTo>
                  <a:pt x="64713" y="219704"/>
                </a:lnTo>
                <a:lnTo>
                  <a:pt x="64360" y="218665"/>
                </a:lnTo>
                <a:lnTo>
                  <a:pt x="62998" y="217856"/>
                </a:lnTo>
                <a:lnTo>
                  <a:pt x="58160" y="211750"/>
                </a:lnTo>
                <a:lnTo>
                  <a:pt x="52083" y="206654"/>
                </a:lnTo>
                <a:lnTo>
                  <a:pt x="46682" y="203140"/>
                </a:lnTo>
                <a:lnTo>
                  <a:pt x="38519" y="201463"/>
                </a:lnTo>
                <a:lnTo>
                  <a:pt x="21431" y="201530"/>
                </a:lnTo>
                <a:lnTo>
                  <a:pt x="20469" y="201044"/>
                </a:lnTo>
                <a:lnTo>
                  <a:pt x="21517" y="200244"/>
                </a:lnTo>
                <a:lnTo>
                  <a:pt x="23012" y="199701"/>
                </a:lnTo>
                <a:lnTo>
                  <a:pt x="28508" y="196853"/>
                </a:lnTo>
                <a:lnTo>
                  <a:pt x="27584" y="196472"/>
                </a:lnTo>
                <a:lnTo>
                  <a:pt x="21869" y="198253"/>
                </a:lnTo>
                <a:lnTo>
                  <a:pt x="19917" y="198425"/>
                </a:lnTo>
                <a:lnTo>
                  <a:pt x="17383" y="201844"/>
                </a:lnTo>
                <a:lnTo>
                  <a:pt x="2334" y="202416"/>
                </a:lnTo>
                <a:lnTo>
                  <a:pt x="571" y="202597"/>
                </a:lnTo>
                <a:lnTo>
                  <a:pt x="610" y="201035"/>
                </a:lnTo>
                <a:lnTo>
                  <a:pt x="1343" y="196539"/>
                </a:lnTo>
                <a:lnTo>
                  <a:pt x="1829" y="194767"/>
                </a:lnTo>
                <a:lnTo>
                  <a:pt x="2391" y="193434"/>
                </a:lnTo>
                <a:lnTo>
                  <a:pt x="1810" y="191833"/>
                </a:lnTo>
                <a:lnTo>
                  <a:pt x="1238" y="189662"/>
                </a:lnTo>
                <a:lnTo>
                  <a:pt x="962" y="186252"/>
                </a:lnTo>
                <a:lnTo>
                  <a:pt x="1667" y="185195"/>
                </a:lnTo>
                <a:lnTo>
                  <a:pt x="1905" y="183909"/>
                </a:lnTo>
                <a:lnTo>
                  <a:pt x="1734" y="181889"/>
                </a:lnTo>
                <a:lnTo>
                  <a:pt x="1734" y="175146"/>
                </a:lnTo>
                <a:lnTo>
                  <a:pt x="2143" y="174412"/>
                </a:lnTo>
                <a:lnTo>
                  <a:pt x="2629" y="173850"/>
                </a:lnTo>
                <a:lnTo>
                  <a:pt x="2657" y="172955"/>
                </a:lnTo>
                <a:lnTo>
                  <a:pt x="1743" y="171212"/>
                </a:lnTo>
                <a:lnTo>
                  <a:pt x="895" y="169221"/>
                </a:lnTo>
                <a:lnTo>
                  <a:pt x="924" y="166354"/>
                </a:lnTo>
                <a:lnTo>
                  <a:pt x="581" y="163582"/>
                </a:lnTo>
                <a:lnTo>
                  <a:pt x="0" y="162315"/>
                </a:lnTo>
                <a:lnTo>
                  <a:pt x="438" y="157591"/>
                </a:lnTo>
                <a:lnTo>
                  <a:pt x="686" y="151609"/>
                </a:lnTo>
                <a:lnTo>
                  <a:pt x="457" y="148952"/>
                </a:lnTo>
                <a:lnTo>
                  <a:pt x="1010" y="147076"/>
                </a:lnTo>
                <a:lnTo>
                  <a:pt x="1305" y="142456"/>
                </a:lnTo>
                <a:lnTo>
                  <a:pt x="1257" y="137931"/>
                </a:lnTo>
                <a:lnTo>
                  <a:pt x="2381" y="130778"/>
                </a:lnTo>
                <a:lnTo>
                  <a:pt x="5677" y="130435"/>
                </a:lnTo>
                <a:lnTo>
                  <a:pt x="9601" y="129835"/>
                </a:lnTo>
                <a:lnTo>
                  <a:pt x="11354" y="127025"/>
                </a:lnTo>
                <a:lnTo>
                  <a:pt x="12363" y="123463"/>
                </a:lnTo>
                <a:lnTo>
                  <a:pt x="12040" y="119939"/>
                </a:lnTo>
                <a:lnTo>
                  <a:pt x="12802" y="118777"/>
                </a:lnTo>
                <a:lnTo>
                  <a:pt x="14373" y="116862"/>
                </a:lnTo>
                <a:lnTo>
                  <a:pt x="17212" y="114129"/>
                </a:lnTo>
                <a:lnTo>
                  <a:pt x="17098" y="111128"/>
                </a:lnTo>
                <a:lnTo>
                  <a:pt x="17878" y="110204"/>
                </a:lnTo>
                <a:lnTo>
                  <a:pt x="19222" y="109509"/>
                </a:lnTo>
                <a:lnTo>
                  <a:pt x="21146" y="109156"/>
                </a:lnTo>
                <a:lnTo>
                  <a:pt x="23298" y="107661"/>
                </a:lnTo>
                <a:lnTo>
                  <a:pt x="24489" y="105042"/>
                </a:lnTo>
                <a:lnTo>
                  <a:pt x="25660" y="100851"/>
                </a:lnTo>
                <a:lnTo>
                  <a:pt x="23813" y="97927"/>
                </a:lnTo>
                <a:lnTo>
                  <a:pt x="23841" y="97279"/>
                </a:lnTo>
                <a:lnTo>
                  <a:pt x="24546" y="95707"/>
                </a:lnTo>
                <a:lnTo>
                  <a:pt x="25679" y="94136"/>
                </a:lnTo>
                <a:lnTo>
                  <a:pt x="26575" y="93631"/>
                </a:lnTo>
                <a:lnTo>
                  <a:pt x="28670" y="94031"/>
                </a:lnTo>
                <a:lnTo>
                  <a:pt x="29032" y="93897"/>
                </a:lnTo>
                <a:lnTo>
                  <a:pt x="29356" y="93402"/>
                </a:lnTo>
                <a:lnTo>
                  <a:pt x="30709" y="88763"/>
                </a:lnTo>
                <a:lnTo>
                  <a:pt x="30585" y="87516"/>
                </a:lnTo>
                <a:lnTo>
                  <a:pt x="28632" y="84411"/>
                </a:lnTo>
                <a:lnTo>
                  <a:pt x="28308" y="82201"/>
                </a:lnTo>
                <a:lnTo>
                  <a:pt x="28022" y="78915"/>
                </a:lnTo>
                <a:lnTo>
                  <a:pt x="27546" y="76000"/>
                </a:lnTo>
                <a:lnTo>
                  <a:pt x="26984" y="74895"/>
                </a:lnTo>
                <a:lnTo>
                  <a:pt x="25946" y="73971"/>
                </a:lnTo>
                <a:lnTo>
                  <a:pt x="25479" y="73371"/>
                </a:lnTo>
                <a:lnTo>
                  <a:pt x="21441" y="67446"/>
                </a:lnTo>
                <a:lnTo>
                  <a:pt x="21507" y="64636"/>
                </a:lnTo>
                <a:lnTo>
                  <a:pt x="23203" y="61046"/>
                </a:lnTo>
                <a:lnTo>
                  <a:pt x="24308" y="59302"/>
                </a:lnTo>
                <a:lnTo>
                  <a:pt x="25851" y="58331"/>
                </a:lnTo>
                <a:lnTo>
                  <a:pt x="26156" y="57502"/>
                </a:lnTo>
                <a:lnTo>
                  <a:pt x="25698" y="56493"/>
                </a:lnTo>
                <a:lnTo>
                  <a:pt x="24917" y="55731"/>
                </a:lnTo>
                <a:lnTo>
                  <a:pt x="24736" y="54112"/>
                </a:lnTo>
                <a:lnTo>
                  <a:pt x="24955" y="53035"/>
                </a:lnTo>
                <a:lnTo>
                  <a:pt x="25508" y="51854"/>
                </a:lnTo>
                <a:lnTo>
                  <a:pt x="25289" y="49378"/>
                </a:lnTo>
                <a:lnTo>
                  <a:pt x="25337" y="45577"/>
                </a:lnTo>
                <a:lnTo>
                  <a:pt x="25594" y="40034"/>
                </a:lnTo>
                <a:lnTo>
                  <a:pt x="25670" y="36643"/>
                </a:lnTo>
                <a:lnTo>
                  <a:pt x="28946" y="34128"/>
                </a:lnTo>
                <a:lnTo>
                  <a:pt x="33719" y="29966"/>
                </a:lnTo>
                <a:lnTo>
                  <a:pt x="36148" y="25613"/>
                </a:lnTo>
                <a:lnTo>
                  <a:pt x="37452" y="22317"/>
                </a:lnTo>
                <a:lnTo>
                  <a:pt x="39053" y="11344"/>
                </a:lnTo>
                <a:lnTo>
                  <a:pt x="40214" y="10678"/>
                </a:lnTo>
                <a:lnTo>
                  <a:pt x="41586" y="10163"/>
                </a:lnTo>
                <a:lnTo>
                  <a:pt x="46377" y="6163"/>
                </a:lnTo>
                <a:lnTo>
                  <a:pt x="50064" y="4677"/>
                </a:lnTo>
                <a:lnTo>
                  <a:pt x="52883" y="3820"/>
                </a:lnTo>
                <a:lnTo>
                  <a:pt x="57122" y="3095"/>
                </a:lnTo>
                <a:lnTo>
                  <a:pt x="59750" y="3391"/>
                </a:lnTo>
                <a:lnTo>
                  <a:pt x="64541" y="3572"/>
                </a:lnTo>
                <a:lnTo>
                  <a:pt x="68313" y="3172"/>
                </a:lnTo>
                <a:lnTo>
                  <a:pt x="71514" y="991"/>
                </a:lnTo>
                <a:lnTo>
                  <a:pt x="72962" y="381"/>
                </a:lnTo>
                <a:lnTo>
                  <a:pt x="75000" y="0"/>
                </a:lnTo>
                <a:lnTo>
                  <a:pt x="84258" y="2943"/>
                </a:lnTo>
                <a:lnTo>
                  <a:pt x="93507" y="5724"/>
                </a:lnTo>
                <a:lnTo>
                  <a:pt x="95183" y="5467"/>
                </a:lnTo>
                <a:lnTo>
                  <a:pt x="96593" y="5858"/>
                </a:lnTo>
                <a:lnTo>
                  <a:pt x="98908" y="7363"/>
                </a:lnTo>
                <a:lnTo>
                  <a:pt x="102318" y="10592"/>
                </a:lnTo>
                <a:lnTo>
                  <a:pt x="104346" y="12678"/>
                </a:lnTo>
                <a:lnTo>
                  <a:pt x="105328" y="13897"/>
                </a:lnTo>
                <a:lnTo>
                  <a:pt x="110080" y="20898"/>
                </a:lnTo>
                <a:lnTo>
                  <a:pt x="111852" y="22660"/>
                </a:lnTo>
                <a:lnTo>
                  <a:pt x="113633" y="23622"/>
                </a:lnTo>
                <a:lnTo>
                  <a:pt x="115443" y="23965"/>
                </a:lnTo>
                <a:lnTo>
                  <a:pt x="116834" y="23831"/>
                </a:lnTo>
                <a:lnTo>
                  <a:pt x="118148" y="23041"/>
                </a:lnTo>
                <a:lnTo>
                  <a:pt x="119939" y="21479"/>
                </a:lnTo>
                <a:lnTo>
                  <a:pt x="122663" y="20764"/>
                </a:lnTo>
                <a:lnTo>
                  <a:pt x="124882" y="20907"/>
                </a:lnTo>
                <a:lnTo>
                  <a:pt x="136398" y="14611"/>
                </a:lnTo>
                <a:lnTo>
                  <a:pt x="137513" y="14526"/>
                </a:lnTo>
                <a:lnTo>
                  <a:pt x="140865" y="15021"/>
                </a:lnTo>
                <a:lnTo>
                  <a:pt x="144589" y="15888"/>
                </a:lnTo>
                <a:lnTo>
                  <a:pt x="154238" y="22203"/>
                </a:lnTo>
                <a:lnTo>
                  <a:pt x="162115" y="26336"/>
                </a:lnTo>
                <a:lnTo>
                  <a:pt x="167650" y="27718"/>
                </a:lnTo>
                <a:lnTo>
                  <a:pt x="174174" y="28699"/>
                </a:lnTo>
                <a:lnTo>
                  <a:pt x="185252" y="28994"/>
                </a:lnTo>
                <a:lnTo>
                  <a:pt x="193624" y="20145"/>
                </a:lnTo>
                <a:lnTo>
                  <a:pt x="196720" y="18212"/>
                </a:lnTo>
                <a:lnTo>
                  <a:pt x="200454" y="16469"/>
                </a:lnTo>
                <a:lnTo>
                  <a:pt x="201654" y="16173"/>
                </a:lnTo>
                <a:lnTo>
                  <a:pt x="208236" y="14830"/>
                </a:lnTo>
                <a:lnTo>
                  <a:pt x="221142" y="13697"/>
                </a:lnTo>
                <a:lnTo>
                  <a:pt x="233248" y="14192"/>
                </a:lnTo>
                <a:lnTo>
                  <a:pt x="235630" y="14545"/>
                </a:lnTo>
                <a:lnTo>
                  <a:pt x="240773" y="15716"/>
                </a:lnTo>
                <a:lnTo>
                  <a:pt x="248698" y="18602"/>
                </a:lnTo>
                <a:lnTo>
                  <a:pt x="252117" y="21374"/>
                </a:lnTo>
                <a:lnTo>
                  <a:pt x="257489" y="21831"/>
                </a:lnTo>
                <a:lnTo>
                  <a:pt x="261338" y="21279"/>
                </a:lnTo>
                <a:lnTo>
                  <a:pt x="262595" y="18535"/>
                </a:lnTo>
                <a:lnTo>
                  <a:pt x="266462" y="14926"/>
                </a:lnTo>
                <a:lnTo>
                  <a:pt x="269272" y="13459"/>
                </a:lnTo>
                <a:lnTo>
                  <a:pt x="272253" y="11582"/>
                </a:lnTo>
                <a:lnTo>
                  <a:pt x="276978" y="9249"/>
                </a:lnTo>
                <a:lnTo>
                  <a:pt x="280864" y="8201"/>
                </a:lnTo>
                <a:lnTo>
                  <a:pt x="284341" y="5524"/>
                </a:lnTo>
                <a:lnTo>
                  <a:pt x="287093" y="4677"/>
                </a:lnTo>
                <a:lnTo>
                  <a:pt x="291874" y="4610"/>
                </a:lnTo>
                <a:close/>
                <a:moveTo>
                  <a:pt x="123311" y="254632"/>
                </a:moveTo>
                <a:lnTo>
                  <a:pt x="120729" y="255441"/>
                </a:lnTo>
                <a:lnTo>
                  <a:pt x="119034" y="255241"/>
                </a:lnTo>
                <a:lnTo>
                  <a:pt x="121358" y="251717"/>
                </a:lnTo>
                <a:lnTo>
                  <a:pt x="122539" y="252479"/>
                </a:lnTo>
                <a:lnTo>
                  <a:pt x="124053" y="252794"/>
                </a:lnTo>
                <a:lnTo>
                  <a:pt x="123311" y="25463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2FE57193-F91F-2FAF-39FE-7F2B648C6490}"/>
              </a:ext>
            </a:extLst>
          </p:cNvPr>
          <p:cNvSpPr/>
          <p:nvPr/>
        </p:nvSpPr>
        <p:spPr>
          <a:xfrm>
            <a:off x="5872480" y="3312160"/>
            <a:ext cx="24253" cy="1104"/>
          </a:xfrm>
          <a:custGeom>
            <a:avLst/>
            <a:gdLst>
              <a:gd name="connsiteX0" fmla="*/ 120634 w 120634"/>
              <a:gd name="connsiteY0" fmla="*/ 410 h 116443"/>
              <a:gd name="connsiteX1" fmla="*/ 119891 w 120634"/>
              <a:gd name="connsiteY1" fmla="*/ 1419 h 116443"/>
              <a:gd name="connsiteX2" fmla="*/ 119072 w 120634"/>
              <a:gd name="connsiteY2" fmla="*/ 2086 h 116443"/>
              <a:gd name="connsiteX3" fmla="*/ 117367 w 120634"/>
              <a:gd name="connsiteY3" fmla="*/ 5372 h 116443"/>
              <a:gd name="connsiteX4" fmla="*/ 116777 w 120634"/>
              <a:gd name="connsiteY4" fmla="*/ 5667 h 116443"/>
              <a:gd name="connsiteX5" fmla="*/ 116653 w 120634"/>
              <a:gd name="connsiteY5" fmla="*/ 3238 h 116443"/>
              <a:gd name="connsiteX6" fmla="*/ 115633 w 120634"/>
              <a:gd name="connsiteY6" fmla="*/ 2915 h 116443"/>
              <a:gd name="connsiteX7" fmla="*/ 114443 w 120634"/>
              <a:gd name="connsiteY7" fmla="*/ 3781 h 116443"/>
              <a:gd name="connsiteX8" fmla="*/ 113786 w 120634"/>
              <a:gd name="connsiteY8" fmla="*/ 5029 h 116443"/>
              <a:gd name="connsiteX9" fmla="*/ 114824 w 120634"/>
              <a:gd name="connsiteY9" fmla="*/ 6648 h 116443"/>
              <a:gd name="connsiteX10" fmla="*/ 115738 w 120634"/>
              <a:gd name="connsiteY10" fmla="*/ 6677 h 116443"/>
              <a:gd name="connsiteX11" fmla="*/ 116843 w 120634"/>
              <a:gd name="connsiteY11" fmla="*/ 7125 h 116443"/>
              <a:gd name="connsiteX12" fmla="*/ 119825 w 120634"/>
              <a:gd name="connsiteY12" fmla="*/ 18345 h 116443"/>
              <a:gd name="connsiteX13" fmla="*/ 119186 w 120634"/>
              <a:gd name="connsiteY13" fmla="*/ 20346 h 116443"/>
              <a:gd name="connsiteX14" fmla="*/ 117338 w 120634"/>
              <a:gd name="connsiteY14" fmla="*/ 23460 h 116443"/>
              <a:gd name="connsiteX15" fmla="*/ 115586 w 120634"/>
              <a:gd name="connsiteY15" fmla="*/ 26099 h 116443"/>
              <a:gd name="connsiteX16" fmla="*/ 113824 w 120634"/>
              <a:gd name="connsiteY16" fmla="*/ 27756 h 116443"/>
              <a:gd name="connsiteX17" fmla="*/ 111643 w 120634"/>
              <a:gd name="connsiteY17" fmla="*/ 34804 h 116443"/>
              <a:gd name="connsiteX18" fmla="*/ 109680 w 120634"/>
              <a:gd name="connsiteY18" fmla="*/ 46244 h 116443"/>
              <a:gd name="connsiteX19" fmla="*/ 111090 w 120634"/>
              <a:gd name="connsiteY19" fmla="*/ 56502 h 116443"/>
              <a:gd name="connsiteX20" fmla="*/ 110376 w 120634"/>
              <a:gd name="connsiteY20" fmla="*/ 65980 h 116443"/>
              <a:gd name="connsiteX21" fmla="*/ 111004 w 120634"/>
              <a:gd name="connsiteY21" fmla="*/ 68209 h 116443"/>
              <a:gd name="connsiteX22" fmla="*/ 111185 w 120634"/>
              <a:gd name="connsiteY22" fmla="*/ 70990 h 116443"/>
              <a:gd name="connsiteX23" fmla="*/ 109737 w 120634"/>
              <a:gd name="connsiteY23" fmla="*/ 71495 h 116443"/>
              <a:gd name="connsiteX24" fmla="*/ 108918 w 120634"/>
              <a:gd name="connsiteY24" fmla="*/ 71409 h 116443"/>
              <a:gd name="connsiteX25" fmla="*/ 108080 w 120634"/>
              <a:gd name="connsiteY25" fmla="*/ 69704 h 116443"/>
              <a:gd name="connsiteX26" fmla="*/ 108176 w 120634"/>
              <a:gd name="connsiteY26" fmla="*/ 68199 h 116443"/>
              <a:gd name="connsiteX27" fmla="*/ 109042 w 120634"/>
              <a:gd name="connsiteY27" fmla="*/ 66437 h 116443"/>
              <a:gd name="connsiteX28" fmla="*/ 109395 w 120634"/>
              <a:gd name="connsiteY28" fmla="*/ 64046 h 116443"/>
              <a:gd name="connsiteX29" fmla="*/ 108985 w 120634"/>
              <a:gd name="connsiteY29" fmla="*/ 62798 h 116443"/>
              <a:gd name="connsiteX30" fmla="*/ 108128 w 120634"/>
              <a:gd name="connsiteY30" fmla="*/ 65522 h 116443"/>
              <a:gd name="connsiteX31" fmla="*/ 106623 w 120634"/>
              <a:gd name="connsiteY31" fmla="*/ 66742 h 116443"/>
              <a:gd name="connsiteX32" fmla="*/ 105642 w 120634"/>
              <a:gd name="connsiteY32" fmla="*/ 67170 h 116443"/>
              <a:gd name="connsiteX33" fmla="*/ 104689 w 120634"/>
              <a:gd name="connsiteY33" fmla="*/ 68542 h 116443"/>
              <a:gd name="connsiteX34" fmla="*/ 105699 w 120634"/>
              <a:gd name="connsiteY34" fmla="*/ 71133 h 116443"/>
              <a:gd name="connsiteX35" fmla="*/ 107004 w 120634"/>
              <a:gd name="connsiteY35" fmla="*/ 73028 h 116443"/>
              <a:gd name="connsiteX36" fmla="*/ 107442 w 120634"/>
              <a:gd name="connsiteY36" fmla="*/ 74381 h 116443"/>
              <a:gd name="connsiteX37" fmla="*/ 106956 w 120634"/>
              <a:gd name="connsiteY37" fmla="*/ 76000 h 116443"/>
              <a:gd name="connsiteX38" fmla="*/ 106661 w 120634"/>
              <a:gd name="connsiteY38" fmla="*/ 81525 h 116443"/>
              <a:gd name="connsiteX39" fmla="*/ 106194 w 120634"/>
              <a:gd name="connsiteY39" fmla="*/ 81372 h 116443"/>
              <a:gd name="connsiteX40" fmla="*/ 105718 w 120634"/>
              <a:gd name="connsiteY40" fmla="*/ 80629 h 116443"/>
              <a:gd name="connsiteX41" fmla="*/ 104337 w 120634"/>
              <a:gd name="connsiteY41" fmla="*/ 80572 h 116443"/>
              <a:gd name="connsiteX42" fmla="*/ 104175 w 120634"/>
              <a:gd name="connsiteY42" fmla="*/ 82801 h 116443"/>
              <a:gd name="connsiteX43" fmla="*/ 104280 w 120634"/>
              <a:gd name="connsiteY43" fmla="*/ 84039 h 116443"/>
              <a:gd name="connsiteX44" fmla="*/ 103108 w 120634"/>
              <a:gd name="connsiteY44" fmla="*/ 85001 h 116443"/>
              <a:gd name="connsiteX45" fmla="*/ 102689 w 120634"/>
              <a:gd name="connsiteY45" fmla="*/ 85954 h 116443"/>
              <a:gd name="connsiteX46" fmla="*/ 103651 w 120634"/>
              <a:gd name="connsiteY46" fmla="*/ 86639 h 116443"/>
              <a:gd name="connsiteX47" fmla="*/ 104708 w 120634"/>
              <a:gd name="connsiteY47" fmla="*/ 87039 h 116443"/>
              <a:gd name="connsiteX48" fmla="*/ 106013 w 120634"/>
              <a:gd name="connsiteY48" fmla="*/ 86944 h 116443"/>
              <a:gd name="connsiteX49" fmla="*/ 107080 w 120634"/>
              <a:gd name="connsiteY49" fmla="*/ 89678 h 116443"/>
              <a:gd name="connsiteX50" fmla="*/ 107423 w 120634"/>
              <a:gd name="connsiteY50" fmla="*/ 91897 h 116443"/>
              <a:gd name="connsiteX51" fmla="*/ 104927 w 120634"/>
              <a:gd name="connsiteY51" fmla="*/ 93945 h 116443"/>
              <a:gd name="connsiteX52" fmla="*/ 104089 w 120634"/>
              <a:gd name="connsiteY52" fmla="*/ 95641 h 116443"/>
              <a:gd name="connsiteX53" fmla="*/ 102679 w 120634"/>
              <a:gd name="connsiteY53" fmla="*/ 97698 h 116443"/>
              <a:gd name="connsiteX54" fmla="*/ 101879 w 120634"/>
              <a:gd name="connsiteY54" fmla="*/ 99717 h 116443"/>
              <a:gd name="connsiteX55" fmla="*/ 101641 w 120634"/>
              <a:gd name="connsiteY55" fmla="*/ 101165 h 116443"/>
              <a:gd name="connsiteX56" fmla="*/ 102613 w 120634"/>
              <a:gd name="connsiteY56" fmla="*/ 105756 h 116443"/>
              <a:gd name="connsiteX57" fmla="*/ 104318 w 120634"/>
              <a:gd name="connsiteY57" fmla="*/ 109014 h 116443"/>
              <a:gd name="connsiteX58" fmla="*/ 105756 w 120634"/>
              <a:gd name="connsiteY58" fmla="*/ 111081 h 116443"/>
              <a:gd name="connsiteX59" fmla="*/ 107680 w 120634"/>
              <a:gd name="connsiteY59" fmla="*/ 111528 h 116443"/>
              <a:gd name="connsiteX60" fmla="*/ 107233 w 120634"/>
              <a:gd name="connsiteY60" fmla="*/ 113700 h 116443"/>
              <a:gd name="connsiteX61" fmla="*/ 105785 w 120634"/>
              <a:gd name="connsiteY61" fmla="*/ 115081 h 116443"/>
              <a:gd name="connsiteX62" fmla="*/ 103156 w 120634"/>
              <a:gd name="connsiteY62" fmla="*/ 116234 h 116443"/>
              <a:gd name="connsiteX63" fmla="*/ 100270 w 120634"/>
              <a:gd name="connsiteY63" fmla="*/ 116443 h 116443"/>
              <a:gd name="connsiteX64" fmla="*/ 95545 w 120634"/>
              <a:gd name="connsiteY64" fmla="*/ 115357 h 116443"/>
              <a:gd name="connsiteX65" fmla="*/ 93612 w 120634"/>
              <a:gd name="connsiteY65" fmla="*/ 115233 h 116443"/>
              <a:gd name="connsiteX66" fmla="*/ 92859 w 120634"/>
              <a:gd name="connsiteY66" fmla="*/ 114653 h 116443"/>
              <a:gd name="connsiteX67" fmla="*/ 92631 w 120634"/>
              <a:gd name="connsiteY67" fmla="*/ 113586 h 116443"/>
              <a:gd name="connsiteX68" fmla="*/ 91278 w 120634"/>
              <a:gd name="connsiteY68" fmla="*/ 111976 h 116443"/>
              <a:gd name="connsiteX69" fmla="*/ 88802 w 120634"/>
              <a:gd name="connsiteY69" fmla="*/ 109833 h 116443"/>
              <a:gd name="connsiteX70" fmla="*/ 87373 w 120634"/>
              <a:gd name="connsiteY70" fmla="*/ 109985 h 116443"/>
              <a:gd name="connsiteX71" fmla="*/ 85039 w 120634"/>
              <a:gd name="connsiteY71" fmla="*/ 109519 h 116443"/>
              <a:gd name="connsiteX72" fmla="*/ 81162 w 120634"/>
              <a:gd name="connsiteY72" fmla="*/ 108061 h 116443"/>
              <a:gd name="connsiteX73" fmla="*/ 79372 w 120634"/>
              <a:gd name="connsiteY73" fmla="*/ 107880 h 116443"/>
              <a:gd name="connsiteX74" fmla="*/ 76800 w 120634"/>
              <a:gd name="connsiteY74" fmla="*/ 109128 h 116443"/>
              <a:gd name="connsiteX75" fmla="*/ 73809 w 120634"/>
              <a:gd name="connsiteY75" fmla="*/ 110766 h 116443"/>
              <a:gd name="connsiteX76" fmla="*/ 66599 w 120634"/>
              <a:gd name="connsiteY76" fmla="*/ 108213 h 116443"/>
              <a:gd name="connsiteX77" fmla="*/ 61532 w 120634"/>
              <a:gd name="connsiteY77" fmla="*/ 106413 h 116443"/>
              <a:gd name="connsiteX78" fmla="*/ 56979 w 120634"/>
              <a:gd name="connsiteY78" fmla="*/ 104785 h 116443"/>
              <a:gd name="connsiteX79" fmla="*/ 55769 w 120634"/>
              <a:gd name="connsiteY79" fmla="*/ 104165 h 116443"/>
              <a:gd name="connsiteX80" fmla="*/ 54769 w 120634"/>
              <a:gd name="connsiteY80" fmla="*/ 104299 h 116443"/>
              <a:gd name="connsiteX81" fmla="*/ 53902 w 120634"/>
              <a:gd name="connsiteY81" fmla="*/ 105146 h 116443"/>
              <a:gd name="connsiteX82" fmla="*/ 52921 w 120634"/>
              <a:gd name="connsiteY82" fmla="*/ 106652 h 116443"/>
              <a:gd name="connsiteX83" fmla="*/ 52597 w 120634"/>
              <a:gd name="connsiteY83" fmla="*/ 107090 h 116443"/>
              <a:gd name="connsiteX84" fmla="*/ 52073 w 120634"/>
              <a:gd name="connsiteY84" fmla="*/ 107499 h 116443"/>
              <a:gd name="connsiteX85" fmla="*/ 51483 w 120634"/>
              <a:gd name="connsiteY85" fmla="*/ 107613 h 116443"/>
              <a:gd name="connsiteX86" fmla="*/ 51464 w 120634"/>
              <a:gd name="connsiteY86" fmla="*/ 106899 h 116443"/>
              <a:gd name="connsiteX87" fmla="*/ 49235 w 120634"/>
              <a:gd name="connsiteY87" fmla="*/ 103908 h 116443"/>
              <a:gd name="connsiteX88" fmla="*/ 45691 w 120634"/>
              <a:gd name="connsiteY88" fmla="*/ 100317 h 116443"/>
              <a:gd name="connsiteX89" fmla="*/ 32118 w 120634"/>
              <a:gd name="connsiteY89" fmla="*/ 89287 h 116443"/>
              <a:gd name="connsiteX90" fmla="*/ 27127 w 120634"/>
              <a:gd name="connsiteY90" fmla="*/ 82687 h 116443"/>
              <a:gd name="connsiteX91" fmla="*/ 24451 w 120634"/>
              <a:gd name="connsiteY91" fmla="*/ 77934 h 116443"/>
              <a:gd name="connsiteX92" fmla="*/ 21908 w 120634"/>
              <a:gd name="connsiteY92" fmla="*/ 75457 h 116443"/>
              <a:gd name="connsiteX93" fmla="*/ 14573 w 120634"/>
              <a:gd name="connsiteY93" fmla="*/ 70390 h 116443"/>
              <a:gd name="connsiteX94" fmla="*/ 12878 w 120634"/>
              <a:gd name="connsiteY94" fmla="*/ 68371 h 116443"/>
              <a:gd name="connsiteX95" fmla="*/ 5620 w 120634"/>
              <a:gd name="connsiteY95" fmla="*/ 61589 h 116443"/>
              <a:gd name="connsiteX96" fmla="*/ 76 w 120634"/>
              <a:gd name="connsiteY96" fmla="*/ 57607 h 116443"/>
              <a:gd name="connsiteX97" fmla="*/ 0 w 120634"/>
              <a:gd name="connsiteY97" fmla="*/ 55912 h 116443"/>
              <a:gd name="connsiteX98" fmla="*/ 2276 w 120634"/>
              <a:gd name="connsiteY98" fmla="*/ 53797 h 116443"/>
              <a:gd name="connsiteX99" fmla="*/ 3391 w 120634"/>
              <a:gd name="connsiteY99" fmla="*/ 53902 h 116443"/>
              <a:gd name="connsiteX100" fmla="*/ 4610 w 120634"/>
              <a:gd name="connsiteY100" fmla="*/ 55407 h 116443"/>
              <a:gd name="connsiteX101" fmla="*/ 6572 w 120634"/>
              <a:gd name="connsiteY101" fmla="*/ 57131 h 116443"/>
              <a:gd name="connsiteX102" fmla="*/ 7496 w 120634"/>
              <a:gd name="connsiteY102" fmla="*/ 57140 h 116443"/>
              <a:gd name="connsiteX103" fmla="*/ 8868 w 120634"/>
              <a:gd name="connsiteY103" fmla="*/ 56340 h 116443"/>
              <a:gd name="connsiteX104" fmla="*/ 8896 w 120634"/>
              <a:gd name="connsiteY104" fmla="*/ 55540 h 116443"/>
              <a:gd name="connsiteX105" fmla="*/ 16335 w 120634"/>
              <a:gd name="connsiteY105" fmla="*/ 55216 h 116443"/>
              <a:gd name="connsiteX106" fmla="*/ 17669 w 120634"/>
              <a:gd name="connsiteY106" fmla="*/ 54769 h 116443"/>
              <a:gd name="connsiteX107" fmla="*/ 19012 w 120634"/>
              <a:gd name="connsiteY107" fmla="*/ 53521 h 116443"/>
              <a:gd name="connsiteX108" fmla="*/ 19707 w 120634"/>
              <a:gd name="connsiteY108" fmla="*/ 51768 h 116443"/>
              <a:gd name="connsiteX109" fmla="*/ 19822 w 120634"/>
              <a:gd name="connsiteY109" fmla="*/ 50092 h 116443"/>
              <a:gd name="connsiteX110" fmla="*/ 20107 w 120634"/>
              <a:gd name="connsiteY110" fmla="*/ 48882 h 116443"/>
              <a:gd name="connsiteX111" fmla="*/ 21298 w 120634"/>
              <a:gd name="connsiteY111" fmla="*/ 47711 h 116443"/>
              <a:gd name="connsiteX112" fmla="*/ 23479 w 120634"/>
              <a:gd name="connsiteY112" fmla="*/ 47349 h 116443"/>
              <a:gd name="connsiteX113" fmla="*/ 25156 w 120634"/>
              <a:gd name="connsiteY113" fmla="*/ 47225 h 116443"/>
              <a:gd name="connsiteX114" fmla="*/ 25651 w 120634"/>
              <a:gd name="connsiteY114" fmla="*/ 46434 h 116443"/>
              <a:gd name="connsiteX115" fmla="*/ 25146 w 120634"/>
              <a:gd name="connsiteY115" fmla="*/ 43872 h 116443"/>
              <a:gd name="connsiteX116" fmla="*/ 24241 w 120634"/>
              <a:gd name="connsiteY116" fmla="*/ 37643 h 116443"/>
              <a:gd name="connsiteX117" fmla="*/ 24051 w 120634"/>
              <a:gd name="connsiteY117" fmla="*/ 35900 h 116443"/>
              <a:gd name="connsiteX118" fmla="*/ 24355 w 120634"/>
              <a:gd name="connsiteY118" fmla="*/ 34604 h 116443"/>
              <a:gd name="connsiteX119" fmla="*/ 25041 w 120634"/>
              <a:gd name="connsiteY119" fmla="*/ 34138 h 116443"/>
              <a:gd name="connsiteX120" fmla="*/ 28337 w 120634"/>
              <a:gd name="connsiteY120" fmla="*/ 33823 h 116443"/>
              <a:gd name="connsiteX121" fmla="*/ 34576 w 120634"/>
              <a:gd name="connsiteY121" fmla="*/ 34347 h 116443"/>
              <a:gd name="connsiteX122" fmla="*/ 35785 w 120634"/>
              <a:gd name="connsiteY122" fmla="*/ 33957 h 116443"/>
              <a:gd name="connsiteX123" fmla="*/ 38281 w 120634"/>
              <a:gd name="connsiteY123" fmla="*/ 30413 h 116443"/>
              <a:gd name="connsiteX124" fmla="*/ 40605 w 120634"/>
              <a:gd name="connsiteY124" fmla="*/ 27813 h 116443"/>
              <a:gd name="connsiteX125" fmla="*/ 42262 w 120634"/>
              <a:gd name="connsiteY125" fmla="*/ 26641 h 116443"/>
              <a:gd name="connsiteX126" fmla="*/ 43577 w 120634"/>
              <a:gd name="connsiteY126" fmla="*/ 26289 h 116443"/>
              <a:gd name="connsiteX127" fmla="*/ 45082 w 120634"/>
              <a:gd name="connsiteY127" fmla="*/ 28604 h 116443"/>
              <a:gd name="connsiteX128" fmla="*/ 50349 w 120634"/>
              <a:gd name="connsiteY128" fmla="*/ 31918 h 116443"/>
              <a:gd name="connsiteX129" fmla="*/ 51245 w 120634"/>
              <a:gd name="connsiteY129" fmla="*/ 31709 h 116443"/>
              <a:gd name="connsiteX130" fmla="*/ 51759 w 120634"/>
              <a:gd name="connsiteY130" fmla="*/ 31528 h 116443"/>
              <a:gd name="connsiteX131" fmla="*/ 51930 w 120634"/>
              <a:gd name="connsiteY131" fmla="*/ 31052 h 116443"/>
              <a:gd name="connsiteX132" fmla="*/ 51835 w 120634"/>
              <a:gd name="connsiteY132" fmla="*/ 29528 h 116443"/>
              <a:gd name="connsiteX133" fmla="*/ 53150 w 120634"/>
              <a:gd name="connsiteY133" fmla="*/ 28137 h 116443"/>
              <a:gd name="connsiteX134" fmla="*/ 55883 w 120634"/>
              <a:gd name="connsiteY134" fmla="*/ 26889 h 116443"/>
              <a:gd name="connsiteX135" fmla="*/ 58626 w 120634"/>
              <a:gd name="connsiteY135" fmla="*/ 24689 h 116443"/>
              <a:gd name="connsiteX136" fmla="*/ 61389 w 120634"/>
              <a:gd name="connsiteY136" fmla="*/ 21527 h 116443"/>
              <a:gd name="connsiteX137" fmla="*/ 63789 w 120634"/>
              <a:gd name="connsiteY137" fmla="*/ 19669 h 116443"/>
              <a:gd name="connsiteX138" fmla="*/ 65808 w 120634"/>
              <a:gd name="connsiteY138" fmla="*/ 19117 h 116443"/>
              <a:gd name="connsiteX139" fmla="*/ 66589 w 120634"/>
              <a:gd name="connsiteY139" fmla="*/ 18259 h 116443"/>
              <a:gd name="connsiteX140" fmla="*/ 66104 w 120634"/>
              <a:gd name="connsiteY140" fmla="*/ 17088 h 116443"/>
              <a:gd name="connsiteX141" fmla="*/ 66265 w 120634"/>
              <a:gd name="connsiteY141" fmla="*/ 15421 h 116443"/>
              <a:gd name="connsiteX142" fmla="*/ 67066 w 120634"/>
              <a:gd name="connsiteY142" fmla="*/ 13268 h 116443"/>
              <a:gd name="connsiteX143" fmla="*/ 68247 w 120634"/>
              <a:gd name="connsiteY143" fmla="*/ 12020 h 116443"/>
              <a:gd name="connsiteX144" fmla="*/ 69790 w 120634"/>
              <a:gd name="connsiteY144" fmla="*/ 11678 h 116443"/>
              <a:gd name="connsiteX145" fmla="*/ 70409 w 120634"/>
              <a:gd name="connsiteY145" fmla="*/ 11001 h 116443"/>
              <a:gd name="connsiteX146" fmla="*/ 70085 w 120634"/>
              <a:gd name="connsiteY146" fmla="*/ 9982 h 116443"/>
              <a:gd name="connsiteX147" fmla="*/ 70380 w 120634"/>
              <a:gd name="connsiteY147" fmla="*/ 8868 h 116443"/>
              <a:gd name="connsiteX148" fmla="*/ 71781 w 120634"/>
              <a:gd name="connsiteY148" fmla="*/ 7030 h 116443"/>
              <a:gd name="connsiteX149" fmla="*/ 75114 w 120634"/>
              <a:gd name="connsiteY149" fmla="*/ 5458 h 116443"/>
              <a:gd name="connsiteX150" fmla="*/ 77019 w 120634"/>
              <a:gd name="connsiteY150" fmla="*/ 5982 h 116443"/>
              <a:gd name="connsiteX151" fmla="*/ 78600 w 120634"/>
              <a:gd name="connsiteY151" fmla="*/ 8096 h 116443"/>
              <a:gd name="connsiteX152" fmla="*/ 80848 w 120634"/>
              <a:gd name="connsiteY152" fmla="*/ 9535 h 116443"/>
              <a:gd name="connsiteX153" fmla="*/ 83744 w 120634"/>
              <a:gd name="connsiteY153" fmla="*/ 10296 h 116443"/>
              <a:gd name="connsiteX154" fmla="*/ 85992 w 120634"/>
              <a:gd name="connsiteY154" fmla="*/ 10020 h 116443"/>
              <a:gd name="connsiteX155" fmla="*/ 87592 w 120634"/>
              <a:gd name="connsiteY155" fmla="*/ 8696 h 116443"/>
              <a:gd name="connsiteX156" fmla="*/ 89030 w 120634"/>
              <a:gd name="connsiteY156" fmla="*/ 8296 h 116443"/>
              <a:gd name="connsiteX157" fmla="*/ 90307 w 120634"/>
              <a:gd name="connsiteY157" fmla="*/ 8820 h 116443"/>
              <a:gd name="connsiteX158" fmla="*/ 90983 w 120634"/>
              <a:gd name="connsiteY158" fmla="*/ 8515 h 116443"/>
              <a:gd name="connsiteX159" fmla="*/ 91059 w 120634"/>
              <a:gd name="connsiteY159" fmla="*/ 7411 h 116443"/>
              <a:gd name="connsiteX160" fmla="*/ 91716 w 120634"/>
              <a:gd name="connsiteY160" fmla="*/ 7153 h 116443"/>
              <a:gd name="connsiteX161" fmla="*/ 92974 w 120634"/>
              <a:gd name="connsiteY161" fmla="*/ 7753 h 116443"/>
              <a:gd name="connsiteX162" fmla="*/ 94078 w 120634"/>
              <a:gd name="connsiteY162" fmla="*/ 7906 h 116443"/>
              <a:gd name="connsiteX163" fmla="*/ 95050 w 120634"/>
              <a:gd name="connsiteY163" fmla="*/ 7620 h 116443"/>
              <a:gd name="connsiteX164" fmla="*/ 95431 w 120634"/>
              <a:gd name="connsiteY164" fmla="*/ 7077 h 116443"/>
              <a:gd name="connsiteX165" fmla="*/ 95631 w 120634"/>
              <a:gd name="connsiteY165" fmla="*/ 6515 h 116443"/>
              <a:gd name="connsiteX166" fmla="*/ 96355 w 120634"/>
              <a:gd name="connsiteY166" fmla="*/ 6106 h 116443"/>
              <a:gd name="connsiteX167" fmla="*/ 98860 w 120634"/>
              <a:gd name="connsiteY167" fmla="*/ 6515 h 116443"/>
              <a:gd name="connsiteX168" fmla="*/ 101660 w 120634"/>
              <a:gd name="connsiteY168" fmla="*/ 5877 h 116443"/>
              <a:gd name="connsiteX169" fmla="*/ 104775 w 120634"/>
              <a:gd name="connsiteY169" fmla="*/ 4172 h 116443"/>
              <a:gd name="connsiteX170" fmla="*/ 106842 w 120634"/>
              <a:gd name="connsiteY170" fmla="*/ 3429 h 116443"/>
              <a:gd name="connsiteX171" fmla="*/ 107861 w 120634"/>
              <a:gd name="connsiteY171" fmla="*/ 3620 h 116443"/>
              <a:gd name="connsiteX172" fmla="*/ 109080 w 120634"/>
              <a:gd name="connsiteY172" fmla="*/ 2762 h 116443"/>
              <a:gd name="connsiteX173" fmla="*/ 110500 w 120634"/>
              <a:gd name="connsiteY173" fmla="*/ 857 h 116443"/>
              <a:gd name="connsiteX174" fmla="*/ 113748 w 120634"/>
              <a:gd name="connsiteY174" fmla="*/ 0 h 116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</a:cxnLst>
            <a:rect l="l" t="t" r="r" b="b"/>
            <a:pathLst>
              <a:path w="120634" h="116443">
                <a:moveTo>
                  <a:pt x="120634" y="410"/>
                </a:moveTo>
                <a:lnTo>
                  <a:pt x="119891" y="1419"/>
                </a:lnTo>
                <a:lnTo>
                  <a:pt x="119072" y="2086"/>
                </a:lnTo>
                <a:lnTo>
                  <a:pt x="117367" y="5372"/>
                </a:lnTo>
                <a:lnTo>
                  <a:pt x="116777" y="5667"/>
                </a:lnTo>
                <a:lnTo>
                  <a:pt x="116653" y="3238"/>
                </a:lnTo>
                <a:lnTo>
                  <a:pt x="115633" y="2915"/>
                </a:lnTo>
                <a:lnTo>
                  <a:pt x="114443" y="3781"/>
                </a:lnTo>
                <a:lnTo>
                  <a:pt x="113786" y="5029"/>
                </a:lnTo>
                <a:lnTo>
                  <a:pt x="114824" y="6648"/>
                </a:lnTo>
                <a:lnTo>
                  <a:pt x="115738" y="6677"/>
                </a:lnTo>
                <a:lnTo>
                  <a:pt x="116843" y="7125"/>
                </a:lnTo>
                <a:lnTo>
                  <a:pt x="119825" y="18345"/>
                </a:lnTo>
                <a:lnTo>
                  <a:pt x="119186" y="20346"/>
                </a:lnTo>
                <a:lnTo>
                  <a:pt x="117338" y="23460"/>
                </a:lnTo>
                <a:lnTo>
                  <a:pt x="115586" y="26099"/>
                </a:lnTo>
                <a:lnTo>
                  <a:pt x="113824" y="27756"/>
                </a:lnTo>
                <a:lnTo>
                  <a:pt x="111643" y="34804"/>
                </a:lnTo>
                <a:lnTo>
                  <a:pt x="109680" y="46244"/>
                </a:lnTo>
                <a:lnTo>
                  <a:pt x="111090" y="56502"/>
                </a:lnTo>
                <a:lnTo>
                  <a:pt x="110376" y="65980"/>
                </a:lnTo>
                <a:lnTo>
                  <a:pt x="111004" y="68209"/>
                </a:lnTo>
                <a:lnTo>
                  <a:pt x="111185" y="70990"/>
                </a:lnTo>
                <a:lnTo>
                  <a:pt x="109737" y="71495"/>
                </a:lnTo>
                <a:lnTo>
                  <a:pt x="108918" y="71409"/>
                </a:lnTo>
                <a:lnTo>
                  <a:pt x="108080" y="69704"/>
                </a:lnTo>
                <a:lnTo>
                  <a:pt x="108176" y="68199"/>
                </a:lnTo>
                <a:lnTo>
                  <a:pt x="109042" y="66437"/>
                </a:lnTo>
                <a:lnTo>
                  <a:pt x="109395" y="64046"/>
                </a:lnTo>
                <a:lnTo>
                  <a:pt x="108985" y="62798"/>
                </a:lnTo>
                <a:lnTo>
                  <a:pt x="108128" y="65522"/>
                </a:lnTo>
                <a:lnTo>
                  <a:pt x="106623" y="66742"/>
                </a:lnTo>
                <a:lnTo>
                  <a:pt x="105642" y="67170"/>
                </a:lnTo>
                <a:lnTo>
                  <a:pt x="104689" y="68542"/>
                </a:lnTo>
                <a:lnTo>
                  <a:pt x="105699" y="71133"/>
                </a:lnTo>
                <a:lnTo>
                  <a:pt x="107004" y="73028"/>
                </a:lnTo>
                <a:lnTo>
                  <a:pt x="107442" y="74381"/>
                </a:lnTo>
                <a:lnTo>
                  <a:pt x="106956" y="76000"/>
                </a:lnTo>
                <a:lnTo>
                  <a:pt x="106661" y="81525"/>
                </a:lnTo>
                <a:lnTo>
                  <a:pt x="106194" y="81372"/>
                </a:lnTo>
                <a:lnTo>
                  <a:pt x="105718" y="80629"/>
                </a:lnTo>
                <a:lnTo>
                  <a:pt x="104337" y="80572"/>
                </a:lnTo>
                <a:lnTo>
                  <a:pt x="104175" y="82801"/>
                </a:lnTo>
                <a:lnTo>
                  <a:pt x="104280" y="84039"/>
                </a:lnTo>
                <a:lnTo>
                  <a:pt x="103108" y="85001"/>
                </a:lnTo>
                <a:lnTo>
                  <a:pt x="102689" y="85954"/>
                </a:lnTo>
                <a:lnTo>
                  <a:pt x="103651" y="86639"/>
                </a:lnTo>
                <a:lnTo>
                  <a:pt x="104708" y="87039"/>
                </a:lnTo>
                <a:lnTo>
                  <a:pt x="106013" y="86944"/>
                </a:lnTo>
                <a:lnTo>
                  <a:pt x="107080" y="89678"/>
                </a:lnTo>
                <a:lnTo>
                  <a:pt x="107423" y="91897"/>
                </a:lnTo>
                <a:lnTo>
                  <a:pt x="104927" y="93945"/>
                </a:lnTo>
                <a:lnTo>
                  <a:pt x="104089" y="95641"/>
                </a:lnTo>
                <a:lnTo>
                  <a:pt x="102679" y="97698"/>
                </a:lnTo>
                <a:lnTo>
                  <a:pt x="101879" y="99717"/>
                </a:lnTo>
                <a:lnTo>
                  <a:pt x="101641" y="101165"/>
                </a:lnTo>
                <a:lnTo>
                  <a:pt x="102613" y="105756"/>
                </a:lnTo>
                <a:lnTo>
                  <a:pt x="104318" y="109014"/>
                </a:lnTo>
                <a:lnTo>
                  <a:pt x="105756" y="111081"/>
                </a:lnTo>
                <a:lnTo>
                  <a:pt x="107680" y="111528"/>
                </a:lnTo>
                <a:lnTo>
                  <a:pt x="107233" y="113700"/>
                </a:lnTo>
                <a:lnTo>
                  <a:pt x="105785" y="115081"/>
                </a:lnTo>
                <a:lnTo>
                  <a:pt x="103156" y="116234"/>
                </a:lnTo>
                <a:lnTo>
                  <a:pt x="100270" y="116443"/>
                </a:lnTo>
                <a:lnTo>
                  <a:pt x="95545" y="115357"/>
                </a:lnTo>
                <a:lnTo>
                  <a:pt x="93612" y="115233"/>
                </a:lnTo>
                <a:lnTo>
                  <a:pt x="92859" y="114653"/>
                </a:lnTo>
                <a:lnTo>
                  <a:pt x="92631" y="113586"/>
                </a:lnTo>
                <a:lnTo>
                  <a:pt x="91278" y="111976"/>
                </a:lnTo>
                <a:lnTo>
                  <a:pt x="88802" y="109833"/>
                </a:lnTo>
                <a:lnTo>
                  <a:pt x="87373" y="109985"/>
                </a:lnTo>
                <a:lnTo>
                  <a:pt x="85039" y="109519"/>
                </a:lnTo>
                <a:lnTo>
                  <a:pt x="81162" y="108061"/>
                </a:lnTo>
                <a:lnTo>
                  <a:pt x="79372" y="107880"/>
                </a:lnTo>
                <a:lnTo>
                  <a:pt x="76800" y="109128"/>
                </a:lnTo>
                <a:lnTo>
                  <a:pt x="73809" y="110766"/>
                </a:lnTo>
                <a:lnTo>
                  <a:pt x="66599" y="108213"/>
                </a:lnTo>
                <a:lnTo>
                  <a:pt x="61532" y="106413"/>
                </a:lnTo>
                <a:lnTo>
                  <a:pt x="56979" y="104785"/>
                </a:lnTo>
                <a:lnTo>
                  <a:pt x="55769" y="104165"/>
                </a:lnTo>
                <a:lnTo>
                  <a:pt x="54769" y="104299"/>
                </a:lnTo>
                <a:lnTo>
                  <a:pt x="53902" y="105146"/>
                </a:lnTo>
                <a:lnTo>
                  <a:pt x="52921" y="106652"/>
                </a:lnTo>
                <a:lnTo>
                  <a:pt x="52597" y="107090"/>
                </a:lnTo>
                <a:lnTo>
                  <a:pt x="52073" y="107499"/>
                </a:lnTo>
                <a:lnTo>
                  <a:pt x="51483" y="107613"/>
                </a:lnTo>
                <a:lnTo>
                  <a:pt x="51464" y="106899"/>
                </a:lnTo>
                <a:lnTo>
                  <a:pt x="49235" y="103908"/>
                </a:lnTo>
                <a:lnTo>
                  <a:pt x="45691" y="100317"/>
                </a:lnTo>
                <a:lnTo>
                  <a:pt x="32118" y="89287"/>
                </a:lnTo>
                <a:lnTo>
                  <a:pt x="27127" y="82687"/>
                </a:lnTo>
                <a:lnTo>
                  <a:pt x="24451" y="77934"/>
                </a:lnTo>
                <a:lnTo>
                  <a:pt x="21908" y="75457"/>
                </a:lnTo>
                <a:lnTo>
                  <a:pt x="14573" y="70390"/>
                </a:lnTo>
                <a:lnTo>
                  <a:pt x="12878" y="68371"/>
                </a:lnTo>
                <a:lnTo>
                  <a:pt x="5620" y="61589"/>
                </a:lnTo>
                <a:lnTo>
                  <a:pt x="76" y="57607"/>
                </a:lnTo>
                <a:lnTo>
                  <a:pt x="0" y="55912"/>
                </a:lnTo>
                <a:lnTo>
                  <a:pt x="2276" y="53797"/>
                </a:lnTo>
                <a:lnTo>
                  <a:pt x="3391" y="53902"/>
                </a:lnTo>
                <a:lnTo>
                  <a:pt x="4610" y="55407"/>
                </a:lnTo>
                <a:lnTo>
                  <a:pt x="6572" y="57131"/>
                </a:lnTo>
                <a:lnTo>
                  <a:pt x="7496" y="57140"/>
                </a:lnTo>
                <a:lnTo>
                  <a:pt x="8868" y="56340"/>
                </a:lnTo>
                <a:lnTo>
                  <a:pt x="8896" y="55540"/>
                </a:lnTo>
                <a:lnTo>
                  <a:pt x="16335" y="55216"/>
                </a:lnTo>
                <a:lnTo>
                  <a:pt x="17669" y="54769"/>
                </a:lnTo>
                <a:lnTo>
                  <a:pt x="19012" y="53521"/>
                </a:lnTo>
                <a:lnTo>
                  <a:pt x="19707" y="51768"/>
                </a:lnTo>
                <a:lnTo>
                  <a:pt x="19822" y="50092"/>
                </a:lnTo>
                <a:lnTo>
                  <a:pt x="20107" y="48882"/>
                </a:lnTo>
                <a:lnTo>
                  <a:pt x="21298" y="47711"/>
                </a:lnTo>
                <a:lnTo>
                  <a:pt x="23479" y="47349"/>
                </a:lnTo>
                <a:lnTo>
                  <a:pt x="25156" y="47225"/>
                </a:lnTo>
                <a:lnTo>
                  <a:pt x="25651" y="46434"/>
                </a:lnTo>
                <a:lnTo>
                  <a:pt x="25146" y="43872"/>
                </a:lnTo>
                <a:lnTo>
                  <a:pt x="24241" y="37643"/>
                </a:lnTo>
                <a:lnTo>
                  <a:pt x="24051" y="35900"/>
                </a:lnTo>
                <a:lnTo>
                  <a:pt x="24355" y="34604"/>
                </a:lnTo>
                <a:lnTo>
                  <a:pt x="25041" y="34138"/>
                </a:lnTo>
                <a:lnTo>
                  <a:pt x="28337" y="33823"/>
                </a:lnTo>
                <a:lnTo>
                  <a:pt x="34576" y="34347"/>
                </a:lnTo>
                <a:lnTo>
                  <a:pt x="35785" y="33957"/>
                </a:lnTo>
                <a:lnTo>
                  <a:pt x="38281" y="30413"/>
                </a:lnTo>
                <a:lnTo>
                  <a:pt x="40605" y="27813"/>
                </a:lnTo>
                <a:lnTo>
                  <a:pt x="42262" y="26641"/>
                </a:lnTo>
                <a:lnTo>
                  <a:pt x="43577" y="26289"/>
                </a:lnTo>
                <a:lnTo>
                  <a:pt x="45082" y="28604"/>
                </a:lnTo>
                <a:lnTo>
                  <a:pt x="50349" y="31918"/>
                </a:lnTo>
                <a:lnTo>
                  <a:pt x="51245" y="31709"/>
                </a:lnTo>
                <a:lnTo>
                  <a:pt x="51759" y="31528"/>
                </a:lnTo>
                <a:lnTo>
                  <a:pt x="51930" y="31052"/>
                </a:lnTo>
                <a:lnTo>
                  <a:pt x="51835" y="29528"/>
                </a:lnTo>
                <a:lnTo>
                  <a:pt x="53150" y="28137"/>
                </a:lnTo>
                <a:lnTo>
                  <a:pt x="55883" y="26889"/>
                </a:lnTo>
                <a:lnTo>
                  <a:pt x="58626" y="24689"/>
                </a:lnTo>
                <a:lnTo>
                  <a:pt x="61389" y="21527"/>
                </a:lnTo>
                <a:lnTo>
                  <a:pt x="63789" y="19669"/>
                </a:lnTo>
                <a:lnTo>
                  <a:pt x="65808" y="19117"/>
                </a:lnTo>
                <a:lnTo>
                  <a:pt x="66589" y="18259"/>
                </a:lnTo>
                <a:lnTo>
                  <a:pt x="66104" y="17088"/>
                </a:lnTo>
                <a:lnTo>
                  <a:pt x="66265" y="15421"/>
                </a:lnTo>
                <a:lnTo>
                  <a:pt x="67066" y="13268"/>
                </a:lnTo>
                <a:lnTo>
                  <a:pt x="68247" y="12020"/>
                </a:lnTo>
                <a:lnTo>
                  <a:pt x="69790" y="11678"/>
                </a:lnTo>
                <a:lnTo>
                  <a:pt x="70409" y="11001"/>
                </a:lnTo>
                <a:lnTo>
                  <a:pt x="70085" y="9982"/>
                </a:lnTo>
                <a:lnTo>
                  <a:pt x="70380" y="8868"/>
                </a:lnTo>
                <a:lnTo>
                  <a:pt x="71781" y="7030"/>
                </a:lnTo>
                <a:lnTo>
                  <a:pt x="75114" y="5458"/>
                </a:lnTo>
                <a:lnTo>
                  <a:pt x="77019" y="5982"/>
                </a:lnTo>
                <a:lnTo>
                  <a:pt x="78600" y="8096"/>
                </a:lnTo>
                <a:lnTo>
                  <a:pt x="80848" y="9535"/>
                </a:lnTo>
                <a:lnTo>
                  <a:pt x="83744" y="10296"/>
                </a:lnTo>
                <a:lnTo>
                  <a:pt x="85992" y="10020"/>
                </a:lnTo>
                <a:lnTo>
                  <a:pt x="87592" y="8696"/>
                </a:lnTo>
                <a:lnTo>
                  <a:pt x="89030" y="8296"/>
                </a:lnTo>
                <a:lnTo>
                  <a:pt x="90307" y="8820"/>
                </a:lnTo>
                <a:lnTo>
                  <a:pt x="90983" y="8515"/>
                </a:lnTo>
                <a:lnTo>
                  <a:pt x="91059" y="7411"/>
                </a:lnTo>
                <a:lnTo>
                  <a:pt x="91716" y="7153"/>
                </a:lnTo>
                <a:lnTo>
                  <a:pt x="92974" y="7753"/>
                </a:lnTo>
                <a:lnTo>
                  <a:pt x="94078" y="7906"/>
                </a:lnTo>
                <a:lnTo>
                  <a:pt x="95050" y="7620"/>
                </a:lnTo>
                <a:lnTo>
                  <a:pt x="95431" y="7077"/>
                </a:lnTo>
                <a:lnTo>
                  <a:pt x="95631" y="6515"/>
                </a:lnTo>
                <a:lnTo>
                  <a:pt x="96355" y="6106"/>
                </a:lnTo>
                <a:lnTo>
                  <a:pt x="98860" y="6515"/>
                </a:lnTo>
                <a:lnTo>
                  <a:pt x="101660" y="5877"/>
                </a:lnTo>
                <a:lnTo>
                  <a:pt x="104775" y="4172"/>
                </a:lnTo>
                <a:lnTo>
                  <a:pt x="106842" y="3429"/>
                </a:lnTo>
                <a:lnTo>
                  <a:pt x="107861" y="3620"/>
                </a:lnTo>
                <a:lnTo>
                  <a:pt x="109080" y="2762"/>
                </a:lnTo>
                <a:lnTo>
                  <a:pt x="110500" y="857"/>
                </a:lnTo>
                <a:lnTo>
                  <a:pt x="113748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2D3C312B-10D3-7E8B-BEA8-1CF0CD601424}"/>
              </a:ext>
            </a:extLst>
          </p:cNvPr>
          <p:cNvSpPr/>
          <p:nvPr/>
        </p:nvSpPr>
        <p:spPr>
          <a:xfrm>
            <a:off x="5872480" y="3312160"/>
            <a:ext cx="20672" cy="1186"/>
          </a:xfrm>
          <a:custGeom>
            <a:avLst/>
            <a:gdLst>
              <a:gd name="connsiteX0" fmla="*/ 50302 w 102822"/>
              <a:gd name="connsiteY0" fmla="*/ 11106 h 125110"/>
              <a:gd name="connsiteX1" fmla="*/ 49168 w 102822"/>
              <a:gd name="connsiteY1" fmla="*/ 10487 h 125110"/>
              <a:gd name="connsiteX2" fmla="*/ 55178 w 102822"/>
              <a:gd name="connsiteY2" fmla="*/ 8706 h 125110"/>
              <a:gd name="connsiteX3" fmla="*/ 58979 w 102822"/>
              <a:gd name="connsiteY3" fmla="*/ 8163 h 125110"/>
              <a:gd name="connsiteX4" fmla="*/ 59655 w 102822"/>
              <a:gd name="connsiteY4" fmla="*/ 8401 h 125110"/>
              <a:gd name="connsiteX5" fmla="*/ 52787 w 102822"/>
              <a:gd name="connsiteY5" fmla="*/ 10744 h 125110"/>
              <a:gd name="connsiteX6" fmla="*/ 50302 w 102822"/>
              <a:gd name="connsiteY6" fmla="*/ 11106 h 125110"/>
              <a:gd name="connsiteX7" fmla="*/ 63646 w 102822"/>
              <a:gd name="connsiteY7" fmla="*/ 8211 h 125110"/>
              <a:gd name="connsiteX8" fmla="*/ 68923 w 102822"/>
              <a:gd name="connsiteY8" fmla="*/ 7477 h 125110"/>
              <a:gd name="connsiteX9" fmla="*/ 68894 w 102822"/>
              <a:gd name="connsiteY9" fmla="*/ 7201 h 125110"/>
              <a:gd name="connsiteX10" fmla="*/ 67504 w 102822"/>
              <a:gd name="connsiteY10" fmla="*/ 6753 h 125110"/>
              <a:gd name="connsiteX11" fmla="*/ 63008 w 102822"/>
              <a:gd name="connsiteY11" fmla="*/ 6830 h 125110"/>
              <a:gd name="connsiteX12" fmla="*/ 61570 w 102822"/>
              <a:gd name="connsiteY12" fmla="*/ 7144 h 125110"/>
              <a:gd name="connsiteX13" fmla="*/ 61865 w 102822"/>
              <a:gd name="connsiteY13" fmla="*/ 7668 h 125110"/>
              <a:gd name="connsiteX14" fmla="*/ 63646 w 102822"/>
              <a:gd name="connsiteY14" fmla="*/ 8211 h 125110"/>
              <a:gd name="connsiteX15" fmla="*/ 79724 w 102822"/>
              <a:gd name="connsiteY15" fmla="*/ 5153 h 125110"/>
              <a:gd name="connsiteX16" fmla="*/ 78591 w 102822"/>
              <a:gd name="connsiteY16" fmla="*/ 4962 h 125110"/>
              <a:gd name="connsiteX17" fmla="*/ 75295 w 102822"/>
              <a:gd name="connsiteY17" fmla="*/ 5915 h 125110"/>
              <a:gd name="connsiteX18" fmla="*/ 75067 w 102822"/>
              <a:gd name="connsiteY18" fmla="*/ 6353 h 125110"/>
              <a:gd name="connsiteX19" fmla="*/ 75981 w 102822"/>
              <a:gd name="connsiteY19" fmla="*/ 6677 h 125110"/>
              <a:gd name="connsiteX20" fmla="*/ 79724 w 102822"/>
              <a:gd name="connsiteY20" fmla="*/ 5153 h 125110"/>
              <a:gd name="connsiteX21" fmla="*/ 46987 w 102822"/>
              <a:gd name="connsiteY21" fmla="*/ 14221 h 125110"/>
              <a:gd name="connsiteX22" fmla="*/ 44806 w 102822"/>
              <a:gd name="connsiteY22" fmla="*/ 14126 h 125110"/>
              <a:gd name="connsiteX23" fmla="*/ 41624 w 102822"/>
              <a:gd name="connsiteY23" fmla="*/ 16974 h 125110"/>
              <a:gd name="connsiteX24" fmla="*/ 42043 w 102822"/>
              <a:gd name="connsiteY24" fmla="*/ 17497 h 125110"/>
              <a:gd name="connsiteX25" fmla="*/ 46987 w 102822"/>
              <a:gd name="connsiteY25" fmla="*/ 14221 h 125110"/>
              <a:gd name="connsiteX26" fmla="*/ 92221 w 102822"/>
              <a:gd name="connsiteY26" fmla="*/ 0 h 125110"/>
              <a:gd name="connsiteX27" fmla="*/ 90983 w 102822"/>
              <a:gd name="connsiteY27" fmla="*/ 0 h 125110"/>
              <a:gd name="connsiteX28" fmla="*/ 88687 w 102822"/>
              <a:gd name="connsiteY28" fmla="*/ 895 h 125110"/>
              <a:gd name="connsiteX29" fmla="*/ 87973 w 102822"/>
              <a:gd name="connsiteY29" fmla="*/ 2086 h 125110"/>
              <a:gd name="connsiteX30" fmla="*/ 90449 w 102822"/>
              <a:gd name="connsiteY30" fmla="*/ 1934 h 125110"/>
              <a:gd name="connsiteX31" fmla="*/ 92221 w 102822"/>
              <a:gd name="connsiteY31" fmla="*/ 0 h 125110"/>
              <a:gd name="connsiteX32" fmla="*/ 17650 w 102822"/>
              <a:gd name="connsiteY32" fmla="*/ 97717 h 125110"/>
              <a:gd name="connsiteX33" fmla="*/ 14240 w 102822"/>
              <a:gd name="connsiteY33" fmla="*/ 99489 h 125110"/>
              <a:gd name="connsiteX34" fmla="*/ 9782 w 102822"/>
              <a:gd name="connsiteY34" fmla="*/ 98870 h 125110"/>
              <a:gd name="connsiteX35" fmla="*/ 6391 w 102822"/>
              <a:gd name="connsiteY35" fmla="*/ 97574 h 125110"/>
              <a:gd name="connsiteX36" fmla="*/ 2019 w 102822"/>
              <a:gd name="connsiteY36" fmla="*/ 97822 h 125110"/>
              <a:gd name="connsiteX37" fmla="*/ 0 w 102822"/>
              <a:gd name="connsiteY37" fmla="*/ 98498 h 125110"/>
              <a:gd name="connsiteX38" fmla="*/ 800 w 102822"/>
              <a:gd name="connsiteY38" fmla="*/ 102194 h 125110"/>
              <a:gd name="connsiteX39" fmla="*/ 1410 w 102822"/>
              <a:gd name="connsiteY39" fmla="*/ 103365 h 125110"/>
              <a:gd name="connsiteX40" fmla="*/ 2200 w 102822"/>
              <a:gd name="connsiteY40" fmla="*/ 104127 h 125110"/>
              <a:gd name="connsiteX41" fmla="*/ 3248 w 102822"/>
              <a:gd name="connsiteY41" fmla="*/ 104280 h 125110"/>
              <a:gd name="connsiteX42" fmla="*/ 4458 w 102822"/>
              <a:gd name="connsiteY42" fmla="*/ 103365 h 125110"/>
              <a:gd name="connsiteX43" fmla="*/ 6144 w 102822"/>
              <a:gd name="connsiteY43" fmla="*/ 102403 h 125110"/>
              <a:gd name="connsiteX44" fmla="*/ 8858 w 102822"/>
              <a:gd name="connsiteY44" fmla="*/ 102851 h 125110"/>
              <a:gd name="connsiteX45" fmla="*/ 10830 w 102822"/>
              <a:gd name="connsiteY45" fmla="*/ 103737 h 125110"/>
              <a:gd name="connsiteX46" fmla="*/ 11535 w 102822"/>
              <a:gd name="connsiteY46" fmla="*/ 104661 h 125110"/>
              <a:gd name="connsiteX47" fmla="*/ 12840 w 102822"/>
              <a:gd name="connsiteY47" fmla="*/ 105537 h 125110"/>
              <a:gd name="connsiteX48" fmla="*/ 14745 w 102822"/>
              <a:gd name="connsiteY48" fmla="*/ 105746 h 125110"/>
              <a:gd name="connsiteX49" fmla="*/ 18431 w 102822"/>
              <a:gd name="connsiteY49" fmla="*/ 104070 h 125110"/>
              <a:gd name="connsiteX50" fmla="*/ 21974 w 102822"/>
              <a:gd name="connsiteY50" fmla="*/ 101508 h 125110"/>
              <a:gd name="connsiteX51" fmla="*/ 23013 w 102822"/>
              <a:gd name="connsiteY51" fmla="*/ 99727 h 125110"/>
              <a:gd name="connsiteX52" fmla="*/ 23403 w 102822"/>
              <a:gd name="connsiteY52" fmla="*/ 98117 h 125110"/>
              <a:gd name="connsiteX53" fmla="*/ 20336 w 102822"/>
              <a:gd name="connsiteY53" fmla="*/ 99222 h 125110"/>
              <a:gd name="connsiteX54" fmla="*/ 17650 w 102822"/>
              <a:gd name="connsiteY54" fmla="*/ 97717 h 125110"/>
              <a:gd name="connsiteX55" fmla="*/ 102823 w 102822"/>
              <a:gd name="connsiteY55" fmla="*/ 15373 h 125110"/>
              <a:gd name="connsiteX56" fmla="*/ 99098 w 102822"/>
              <a:gd name="connsiteY56" fmla="*/ 14564 h 125110"/>
              <a:gd name="connsiteX57" fmla="*/ 96698 w 102822"/>
              <a:gd name="connsiteY57" fmla="*/ 13373 h 125110"/>
              <a:gd name="connsiteX58" fmla="*/ 95202 w 102822"/>
              <a:gd name="connsiteY58" fmla="*/ 11221 h 125110"/>
              <a:gd name="connsiteX59" fmla="*/ 92631 w 102822"/>
              <a:gd name="connsiteY59" fmla="*/ 8277 h 125110"/>
              <a:gd name="connsiteX60" fmla="*/ 85877 w 102822"/>
              <a:gd name="connsiteY60" fmla="*/ 8582 h 125110"/>
              <a:gd name="connsiteX61" fmla="*/ 80258 w 102822"/>
              <a:gd name="connsiteY61" fmla="*/ 9430 h 125110"/>
              <a:gd name="connsiteX62" fmla="*/ 72476 w 102822"/>
              <a:gd name="connsiteY62" fmla="*/ 9792 h 125110"/>
              <a:gd name="connsiteX63" fmla="*/ 67437 w 102822"/>
              <a:gd name="connsiteY63" fmla="*/ 11221 h 125110"/>
              <a:gd name="connsiteX64" fmla="*/ 58312 w 102822"/>
              <a:gd name="connsiteY64" fmla="*/ 15983 h 125110"/>
              <a:gd name="connsiteX65" fmla="*/ 56017 w 102822"/>
              <a:gd name="connsiteY65" fmla="*/ 18412 h 125110"/>
              <a:gd name="connsiteX66" fmla="*/ 53673 w 102822"/>
              <a:gd name="connsiteY66" fmla="*/ 23641 h 125110"/>
              <a:gd name="connsiteX67" fmla="*/ 45729 w 102822"/>
              <a:gd name="connsiteY67" fmla="*/ 29661 h 125110"/>
              <a:gd name="connsiteX68" fmla="*/ 41100 w 102822"/>
              <a:gd name="connsiteY68" fmla="*/ 31975 h 125110"/>
              <a:gd name="connsiteX69" fmla="*/ 39796 w 102822"/>
              <a:gd name="connsiteY69" fmla="*/ 31090 h 125110"/>
              <a:gd name="connsiteX70" fmla="*/ 37919 w 102822"/>
              <a:gd name="connsiteY70" fmla="*/ 30509 h 125110"/>
              <a:gd name="connsiteX71" fmla="*/ 36424 w 102822"/>
              <a:gd name="connsiteY71" fmla="*/ 33566 h 125110"/>
              <a:gd name="connsiteX72" fmla="*/ 35500 w 102822"/>
              <a:gd name="connsiteY72" fmla="*/ 36319 h 125110"/>
              <a:gd name="connsiteX73" fmla="*/ 32395 w 102822"/>
              <a:gd name="connsiteY73" fmla="*/ 52445 h 125110"/>
              <a:gd name="connsiteX74" fmla="*/ 30280 w 102822"/>
              <a:gd name="connsiteY74" fmla="*/ 58274 h 125110"/>
              <a:gd name="connsiteX75" fmla="*/ 27432 w 102822"/>
              <a:gd name="connsiteY75" fmla="*/ 63170 h 125110"/>
              <a:gd name="connsiteX76" fmla="*/ 22955 w 102822"/>
              <a:gd name="connsiteY76" fmla="*/ 69152 h 125110"/>
              <a:gd name="connsiteX77" fmla="*/ 20898 w 102822"/>
              <a:gd name="connsiteY77" fmla="*/ 71190 h 125110"/>
              <a:gd name="connsiteX78" fmla="*/ 19641 w 102822"/>
              <a:gd name="connsiteY78" fmla="*/ 71961 h 125110"/>
              <a:gd name="connsiteX79" fmla="*/ 18069 w 102822"/>
              <a:gd name="connsiteY79" fmla="*/ 74838 h 125110"/>
              <a:gd name="connsiteX80" fmla="*/ 16812 w 102822"/>
              <a:gd name="connsiteY80" fmla="*/ 78286 h 125110"/>
              <a:gd name="connsiteX81" fmla="*/ 15955 w 102822"/>
              <a:gd name="connsiteY81" fmla="*/ 79896 h 125110"/>
              <a:gd name="connsiteX82" fmla="*/ 20974 w 102822"/>
              <a:gd name="connsiteY82" fmla="*/ 85820 h 125110"/>
              <a:gd name="connsiteX83" fmla="*/ 21603 w 102822"/>
              <a:gd name="connsiteY83" fmla="*/ 87516 h 125110"/>
              <a:gd name="connsiteX84" fmla="*/ 22260 w 102822"/>
              <a:gd name="connsiteY84" fmla="*/ 88506 h 125110"/>
              <a:gd name="connsiteX85" fmla="*/ 17507 w 102822"/>
              <a:gd name="connsiteY85" fmla="*/ 89125 h 125110"/>
              <a:gd name="connsiteX86" fmla="*/ 19526 w 102822"/>
              <a:gd name="connsiteY86" fmla="*/ 91040 h 125110"/>
              <a:gd name="connsiteX87" fmla="*/ 22070 w 102822"/>
              <a:gd name="connsiteY87" fmla="*/ 92412 h 125110"/>
              <a:gd name="connsiteX88" fmla="*/ 23774 w 102822"/>
              <a:gd name="connsiteY88" fmla="*/ 93069 h 125110"/>
              <a:gd name="connsiteX89" fmla="*/ 24708 w 102822"/>
              <a:gd name="connsiteY89" fmla="*/ 94450 h 125110"/>
              <a:gd name="connsiteX90" fmla="*/ 22879 w 102822"/>
              <a:gd name="connsiteY90" fmla="*/ 95088 h 125110"/>
              <a:gd name="connsiteX91" fmla="*/ 21155 w 102822"/>
              <a:gd name="connsiteY91" fmla="*/ 95126 h 125110"/>
              <a:gd name="connsiteX92" fmla="*/ 14335 w 102822"/>
              <a:gd name="connsiteY92" fmla="*/ 90049 h 125110"/>
              <a:gd name="connsiteX93" fmla="*/ 10544 w 102822"/>
              <a:gd name="connsiteY93" fmla="*/ 89116 h 125110"/>
              <a:gd name="connsiteX94" fmla="*/ 5325 w 102822"/>
              <a:gd name="connsiteY94" fmla="*/ 89411 h 125110"/>
              <a:gd name="connsiteX95" fmla="*/ 4010 w 102822"/>
              <a:gd name="connsiteY95" fmla="*/ 89945 h 125110"/>
              <a:gd name="connsiteX96" fmla="*/ 2657 w 102822"/>
              <a:gd name="connsiteY96" fmla="*/ 91488 h 125110"/>
              <a:gd name="connsiteX97" fmla="*/ 4572 w 102822"/>
              <a:gd name="connsiteY97" fmla="*/ 93831 h 125110"/>
              <a:gd name="connsiteX98" fmla="*/ 6344 w 102822"/>
              <a:gd name="connsiteY98" fmla="*/ 95212 h 125110"/>
              <a:gd name="connsiteX99" fmla="*/ 9192 w 102822"/>
              <a:gd name="connsiteY99" fmla="*/ 95393 h 125110"/>
              <a:gd name="connsiteX100" fmla="*/ 12621 w 102822"/>
              <a:gd name="connsiteY100" fmla="*/ 97126 h 125110"/>
              <a:gd name="connsiteX101" fmla="*/ 17555 w 102822"/>
              <a:gd name="connsiteY101" fmla="*/ 95679 h 125110"/>
              <a:gd name="connsiteX102" fmla="*/ 21098 w 102822"/>
              <a:gd name="connsiteY102" fmla="*/ 97460 h 125110"/>
              <a:gd name="connsiteX103" fmla="*/ 23431 w 102822"/>
              <a:gd name="connsiteY103" fmla="*/ 98098 h 125110"/>
              <a:gd name="connsiteX104" fmla="*/ 25527 w 102822"/>
              <a:gd name="connsiteY104" fmla="*/ 99165 h 125110"/>
              <a:gd name="connsiteX105" fmla="*/ 27375 w 102822"/>
              <a:gd name="connsiteY105" fmla="*/ 99393 h 125110"/>
              <a:gd name="connsiteX106" fmla="*/ 28185 w 102822"/>
              <a:gd name="connsiteY106" fmla="*/ 98917 h 125110"/>
              <a:gd name="connsiteX107" fmla="*/ 27670 w 102822"/>
              <a:gd name="connsiteY107" fmla="*/ 96336 h 125110"/>
              <a:gd name="connsiteX108" fmla="*/ 29175 w 102822"/>
              <a:gd name="connsiteY108" fmla="*/ 94955 h 125110"/>
              <a:gd name="connsiteX109" fmla="*/ 30842 w 102822"/>
              <a:gd name="connsiteY109" fmla="*/ 94317 h 125110"/>
              <a:gd name="connsiteX110" fmla="*/ 31595 w 102822"/>
              <a:gd name="connsiteY110" fmla="*/ 95440 h 125110"/>
              <a:gd name="connsiteX111" fmla="*/ 33128 w 102822"/>
              <a:gd name="connsiteY111" fmla="*/ 96584 h 125110"/>
              <a:gd name="connsiteX112" fmla="*/ 34328 w 102822"/>
              <a:gd name="connsiteY112" fmla="*/ 96593 h 125110"/>
              <a:gd name="connsiteX113" fmla="*/ 37586 w 102822"/>
              <a:gd name="connsiteY113" fmla="*/ 93621 h 125110"/>
              <a:gd name="connsiteX114" fmla="*/ 38348 w 102822"/>
              <a:gd name="connsiteY114" fmla="*/ 94212 h 125110"/>
              <a:gd name="connsiteX115" fmla="*/ 39053 w 102822"/>
              <a:gd name="connsiteY115" fmla="*/ 95269 h 125110"/>
              <a:gd name="connsiteX116" fmla="*/ 39205 w 102822"/>
              <a:gd name="connsiteY116" fmla="*/ 96117 h 125110"/>
              <a:gd name="connsiteX117" fmla="*/ 39329 w 102822"/>
              <a:gd name="connsiteY117" fmla="*/ 97012 h 125110"/>
              <a:gd name="connsiteX118" fmla="*/ 40062 w 102822"/>
              <a:gd name="connsiteY118" fmla="*/ 97384 h 125110"/>
              <a:gd name="connsiteX119" fmla="*/ 42624 w 102822"/>
              <a:gd name="connsiteY119" fmla="*/ 97193 h 125110"/>
              <a:gd name="connsiteX120" fmla="*/ 43929 w 102822"/>
              <a:gd name="connsiteY120" fmla="*/ 95583 h 125110"/>
              <a:gd name="connsiteX121" fmla="*/ 44948 w 102822"/>
              <a:gd name="connsiteY121" fmla="*/ 94574 h 125110"/>
              <a:gd name="connsiteX122" fmla="*/ 45711 w 102822"/>
              <a:gd name="connsiteY122" fmla="*/ 95260 h 125110"/>
              <a:gd name="connsiteX123" fmla="*/ 46082 w 102822"/>
              <a:gd name="connsiteY123" fmla="*/ 97241 h 125110"/>
              <a:gd name="connsiteX124" fmla="*/ 46787 w 102822"/>
              <a:gd name="connsiteY124" fmla="*/ 99822 h 125110"/>
              <a:gd name="connsiteX125" fmla="*/ 49844 w 102822"/>
              <a:gd name="connsiteY125" fmla="*/ 102699 h 125110"/>
              <a:gd name="connsiteX126" fmla="*/ 52426 w 102822"/>
              <a:gd name="connsiteY126" fmla="*/ 103518 h 125110"/>
              <a:gd name="connsiteX127" fmla="*/ 55597 w 102822"/>
              <a:gd name="connsiteY127" fmla="*/ 102956 h 125110"/>
              <a:gd name="connsiteX128" fmla="*/ 56855 w 102822"/>
              <a:gd name="connsiteY128" fmla="*/ 102441 h 125110"/>
              <a:gd name="connsiteX129" fmla="*/ 57703 w 102822"/>
              <a:gd name="connsiteY129" fmla="*/ 102870 h 125110"/>
              <a:gd name="connsiteX130" fmla="*/ 58550 w 102822"/>
              <a:gd name="connsiteY130" fmla="*/ 104394 h 125110"/>
              <a:gd name="connsiteX131" fmla="*/ 60379 w 102822"/>
              <a:gd name="connsiteY131" fmla="*/ 106137 h 125110"/>
              <a:gd name="connsiteX132" fmla="*/ 64218 w 102822"/>
              <a:gd name="connsiteY132" fmla="*/ 107366 h 125110"/>
              <a:gd name="connsiteX133" fmla="*/ 65399 w 102822"/>
              <a:gd name="connsiteY133" fmla="*/ 108061 h 125110"/>
              <a:gd name="connsiteX134" fmla="*/ 66218 w 102822"/>
              <a:gd name="connsiteY134" fmla="*/ 109233 h 125110"/>
              <a:gd name="connsiteX135" fmla="*/ 65980 w 102822"/>
              <a:gd name="connsiteY135" fmla="*/ 110900 h 125110"/>
              <a:gd name="connsiteX136" fmla="*/ 64151 w 102822"/>
              <a:gd name="connsiteY136" fmla="*/ 115043 h 125110"/>
              <a:gd name="connsiteX137" fmla="*/ 63913 w 102822"/>
              <a:gd name="connsiteY137" fmla="*/ 116262 h 125110"/>
              <a:gd name="connsiteX138" fmla="*/ 64160 w 102822"/>
              <a:gd name="connsiteY138" fmla="*/ 116672 h 125110"/>
              <a:gd name="connsiteX139" fmla="*/ 63798 w 102822"/>
              <a:gd name="connsiteY139" fmla="*/ 117434 h 125110"/>
              <a:gd name="connsiteX140" fmla="*/ 61417 w 102822"/>
              <a:gd name="connsiteY140" fmla="*/ 120205 h 125110"/>
              <a:gd name="connsiteX141" fmla="*/ 61208 w 102822"/>
              <a:gd name="connsiteY141" fmla="*/ 121187 h 125110"/>
              <a:gd name="connsiteX142" fmla="*/ 61998 w 102822"/>
              <a:gd name="connsiteY142" fmla="*/ 122777 h 125110"/>
              <a:gd name="connsiteX143" fmla="*/ 62655 w 102822"/>
              <a:gd name="connsiteY143" fmla="*/ 124092 h 125110"/>
              <a:gd name="connsiteX144" fmla="*/ 62655 w 102822"/>
              <a:gd name="connsiteY144" fmla="*/ 124092 h 125110"/>
              <a:gd name="connsiteX145" fmla="*/ 64084 w 102822"/>
              <a:gd name="connsiteY145" fmla="*/ 124730 h 125110"/>
              <a:gd name="connsiteX146" fmla="*/ 65427 w 102822"/>
              <a:gd name="connsiteY146" fmla="*/ 124939 h 125110"/>
              <a:gd name="connsiteX147" fmla="*/ 67971 w 102822"/>
              <a:gd name="connsiteY147" fmla="*/ 125025 h 125110"/>
              <a:gd name="connsiteX148" fmla="*/ 70685 w 102822"/>
              <a:gd name="connsiteY148" fmla="*/ 125111 h 125110"/>
              <a:gd name="connsiteX149" fmla="*/ 72142 w 102822"/>
              <a:gd name="connsiteY149" fmla="*/ 118586 h 125110"/>
              <a:gd name="connsiteX150" fmla="*/ 71028 w 102822"/>
              <a:gd name="connsiteY150" fmla="*/ 116681 h 125110"/>
              <a:gd name="connsiteX151" fmla="*/ 69647 w 102822"/>
              <a:gd name="connsiteY151" fmla="*/ 115710 h 125110"/>
              <a:gd name="connsiteX152" fmla="*/ 68037 w 102822"/>
              <a:gd name="connsiteY152" fmla="*/ 115233 h 125110"/>
              <a:gd name="connsiteX153" fmla="*/ 67294 w 102822"/>
              <a:gd name="connsiteY153" fmla="*/ 114328 h 125110"/>
              <a:gd name="connsiteX154" fmla="*/ 67037 w 102822"/>
              <a:gd name="connsiteY154" fmla="*/ 113290 h 125110"/>
              <a:gd name="connsiteX155" fmla="*/ 67323 w 102822"/>
              <a:gd name="connsiteY155" fmla="*/ 112652 h 125110"/>
              <a:gd name="connsiteX156" fmla="*/ 69218 w 102822"/>
              <a:gd name="connsiteY156" fmla="*/ 112843 h 125110"/>
              <a:gd name="connsiteX157" fmla="*/ 69809 w 102822"/>
              <a:gd name="connsiteY157" fmla="*/ 112166 h 125110"/>
              <a:gd name="connsiteX158" fmla="*/ 74324 w 102822"/>
              <a:gd name="connsiteY158" fmla="*/ 108318 h 125110"/>
              <a:gd name="connsiteX159" fmla="*/ 74514 w 102822"/>
              <a:gd name="connsiteY159" fmla="*/ 107575 h 125110"/>
              <a:gd name="connsiteX160" fmla="*/ 73886 w 102822"/>
              <a:gd name="connsiteY160" fmla="*/ 107156 h 125110"/>
              <a:gd name="connsiteX161" fmla="*/ 73066 w 102822"/>
              <a:gd name="connsiteY161" fmla="*/ 106937 h 125110"/>
              <a:gd name="connsiteX162" fmla="*/ 72857 w 102822"/>
              <a:gd name="connsiteY162" fmla="*/ 106128 h 125110"/>
              <a:gd name="connsiteX163" fmla="*/ 72885 w 102822"/>
              <a:gd name="connsiteY163" fmla="*/ 105061 h 125110"/>
              <a:gd name="connsiteX164" fmla="*/ 75295 w 102822"/>
              <a:gd name="connsiteY164" fmla="*/ 99489 h 125110"/>
              <a:gd name="connsiteX165" fmla="*/ 76010 w 102822"/>
              <a:gd name="connsiteY165" fmla="*/ 97107 h 125110"/>
              <a:gd name="connsiteX166" fmla="*/ 76172 w 102822"/>
              <a:gd name="connsiteY166" fmla="*/ 95422 h 125110"/>
              <a:gd name="connsiteX167" fmla="*/ 76019 w 102822"/>
              <a:gd name="connsiteY167" fmla="*/ 93754 h 125110"/>
              <a:gd name="connsiteX168" fmla="*/ 74628 w 102822"/>
              <a:gd name="connsiteY168" fmla="*/ 91135 h 125110"/>
              <a:gd name="connsiteX169" fmla="*/ 73285 w 102822"/>
              <a:gd name="connsiteY169" fmla="*/ 89040 h 125110"/>
              <a:gd name="connsiteX170" fmla="*/ 73238 w 102822"/>
              <a:gd name="connsiteY170" fmla="*/ 87373 h 125110"/>
              <a:gd name="connsiteX171" fmla="*/ 72257 w 102822"/>
              <a:gd name="connsiteY171" fmla="*/ 86496 h 125110"/>
              <a:gd name="connsiteX172" fmla="*/ 69475 w 102822"/>
              <a:gd name="connsiteY172" fmla="*/ 82010 h 125110"/>
              <a:gd name="connsiteX173" fmla="*/ 69475 w 102822"/>
              <a:gd name="connsiteY173" fmla="*/ 80277 h 125110"/>
              <a:gd name="connsiteX174" fmla="*/ 71047 w 102822"/>
              <a:gd name="connsiteY174" fmla="*/ 78924 h 125110"/>
              <a:gd name="connsiteX175" fmla="*/ 73247 w 102822"/>
              <a:gd name="connsiteY175" fmla="*/ 78067 h 125110"/>
              <a:gd name="connsiteX176" fmla="*/ 73981 w 102822"/>
              <a:gd name="connsiteY176" fmla="*/ 77353 h 125110"/>
              <a:gd name="connsiteX177" fmla="*/ 75295 w 102822"/>
              <a:gd name="connsiteY177" fmla="*/ 76905 h 125110"/>
              <a:gd name="connsiteX178" fmla="*/ 78791 w 102822"/>
              <a:gd name="connsiteY178" fmla="*/ 78200 h 125110"/>
              <a:gd name="connsiteX179" fmla="*/ 80353 w 102822"/>
              <a:gd name="connsiteY179" fmla="*/ 79324 h 125110"/>
              <a:gd name="connsiteX180" fmla="*/ 80791 w 102822"/>
              <a:gd name="connsiteY180" fmla="*/ 79096 h 125110"/>
              <a:gd name="connsiteX181" fmla="*/ 82201 w 102822"/>
              <a:gd name="connsiteY181" fmla="*/ 77876 h 125110"/>
              <a:gd name="connsiteX182" fmla="*/ 84677 w 102822"/>
              <a:gd name="connsiteY182" fmla="*/ 78067 h 125110"/>
              <a:gd name="connsiteX183" fmla="*/ 90669 w 102822"/>
              <a:gd name="connsiteY183" fmla="*/ 75609 h 125110"/>
              <a:gd name="connsiteX184" fmla="*/ 91564 w 102822"/>
              <a:gd name="connsiteY184" fmla="*/ 74428 h 125110"/>
              <a:gd name="connsiteX185" fmla="*/ 92231 w 102822"/>
              <a:gd name="connsiteY185" fmla="*/ 73171 h 125110"/>
              <a:gd name="connsiteX186" fmla="*/ 92288 w 102822"/>
              <a:gd name="connsiteY186" fmla="*/ 72619 h 125110"/>
              <a:gd name="connsiteX187" fmla="*/ 89964 w 102822"/>
              <a:gd name="connsiteY187" fmla="*/ 70190 h 125110"/>
              <a:gd name="connsiteX188" fmla="*/ 89897 w 102822"/>
              <a:gd name="connsiteY188" fmla="*/ 69294 h 125110"/>
              <a:gd name="connsiteX189" fmla="*/ 90202 w 102822"/>
              <a:gd name="connsiteY189" fmla="*/ 68285 h 125110"/>
              <a:gd name="connsiteX190" fmla="*/ 90859 w 102822"/>
              <a:gd name="connsiteY190" fmla="*/ 67485 h 125110"/>
              <a:gd name="connsiteX191" fmla="*/ 92231 w 102822"/>
              <a:gd name="connsiteY191" fmla="*/ 66942 h 125110"/>
              <a:gd name="connsiteX192" fmla="*/ 93688 w 102822"/>
              <a:gd name="connsiteY192" fmla="*/ 65875 h 125110"/>
              <a:gd name="connsiteX193" fmla="*/ 96955 w 102822"/>
              <a:gd name="connsiteY193" fmla="*/ 62846 h 125110"/>
              <a:gd name="connsiteX194" fmla="*/ 98088 w 102822"/>
              <a:gd name="connsiteY194" fmla="*/ 60217 h 125110"/>
              <a:gd name="connsiteX195" fmla="*/ 98441 w 102822"/>
              <a:gd name="connsiteY195" fmla="*/ 57360 h 125110"/>
              <a:gd name="connsiteX196" fmla="*/ 98508 w 102822"/>
              <a:gd name="connsiteY196" fmla="*/ 55226 h 125110"/>
              <a:gd name="connsiteX197" fmla="*/ 97612 w 102822"/>
              <a:gd name="connsiteY197" fmla="*/ 53530 h 125110"/>
              <a:gd name="connsiteX198" fmla="*/ 96707 w 102822"/>
              <a:gd name="connsiteY198" fmla="*/ 52435 h 125110"/>
              <a:gd name="connsiteX199" fmla="*/ 95479 w 102822"/>
              <a:gd name="connsiteY199" fmla="*/ 52607 h 125110"/>
              <a:gd name="connsiteX200" fmla="*/ 93088 w 102822"/>
              <a:gd name="connsiteY200" fmla="*/ 52521 h 125110"/>
              <a:gd name="connsiteX201" fmla="*/ 90849 w 102822"/>
              <a:gd name="connsiteY201" fmla="*/ 51568 h 125110"/>
              <a:gd name="connsiteX202" fmla="*/ 89621 w 102822"/>
              <a:gd name="connsiteY202" fmla="*/ 50025 h 125110"/>
              <a:gd name="connsiteX203" fmla="*/ 89316 w 102822"/>
              <a:gd name="connsiteY203" fmla="*/ 48673 h 125110"/>
              <a:gd name="connsiteX204" fmla="*/ 89878 w 102822"/>
              <a:gd name="connsiteY204" fmla="*/ 47815 h 125110"/>
              <a:gd name="connsiteX205" fmla="*/ 90049 w 102822"/>
              <a:gd name="connsiteY205" fmla="*/ 46768 h 125110"/>
              <a:gd name="connsiteX206" fmla="*/ 89688 w 102822"/>
              <a:gd name="connsiteY206" fmla="*/ 45711 h 125110"/>
              <a:gd name="connsiteX207" fmla="*/ 89830 w 102822"/>
              <a:gd name="connsiteY207" fmla="*/ 44825 h 125110"/>
              <a:gd name="connsiteX208" fmla="*/ 90840 w 102822"/>
              <a:gd name="connsiteY208" fmla="*/ 44110 h 125110"/>
              <a:gd name="connsiteX209" fmla="*/ 97917 w 102822"/>
              <a:gd name="connsiteY209" fmla="*/ 44129 h 125110"/>
              <a:gd name="connsiteX210" fmla="*/ 98450 w 102822"/>
              <a:gd name="connsiteY210" fmla="*/ 43348 h 125110"/>
              <a:gd name="connsiteX211" fmla="*/ 98927 w 102822"/>
              <a:gd name="connsiteY211" fmla="*/ 39233 h 125110"/>
              <a:gd name="connsiteX212" fmla="*/ 100699 w 102822"/>
              <a:gd name="connsiteY212" fmla="*/ 32956 h 125110"/>
              <a:gd name="connsiteX213" fmla="*/ 102365 w 102822"/>
              <a:gd name="connsiteY213" fmla="*/ 29451 h 125110"/>
              <a:gd name="connsiteX214" fmla="*/ 102641 w 102822"/>
              <a:gd name="connsiteY214" fmla="*/ 27975 h 125110"/>
              <a:gd name="connsiteX215" fmla="*/ 102613 w 102822"/>
              <a:gd name="connsiteY215" fmla="*/ 19641 h 125110"/>
              <a:gd name="connsiteX216" fmla="*/ 102823 w 102822"/>
              <a:gd name="connsiteY216" fmla="*/ 15373 h 125110"/>
              <a:gd name="connsiteX217" fmla="*/ 10182 w 102822"/>
              <a:gd name="connsiteY217" fmla="*/ 85611 h 125110"/>
              <a:gd name="connsiteX218" fmla="*/ 12516 w 102822"/>
              <a:gd name="connsiteY218" fmla="*/ 84934 h 125110"/>
              <a:gd name="connsiteX219" fmla="*/ 16050 w 102822"/>
              <a:gd name="connsiteY219" fmla="*/ 87811 h 125110"/>
              <a:gd name="connsiteX220" fmla="*/ 19365 w 102822"/>
              <a:gd name="connsiteY220" fmla="*/ 86878 h 125110"/>
              <a:gd name="connsiteX221" fmla="*/ 19164 w 102822"/>
              <a:gd name="connsiteY221" fmla="*/ 86077 h 125110"/>
              <a:gd name="connsiteX222" fmla="*/ 18602 w 102822"/>
              <a:gd name="connsiteY222" fmla="*/ 85325 h 125110"/>
              <a:gd name="connsiteX223" fmla="*/ 15993 w 102822"/>
              <a:gd name="connsiteY223" fmla="*/ 82972 h 125110"/>
              <a:gd name="connsiteX224" fmla="*/ 11716 w 102822"/>
              <a:gd name="connsiteY224" fmla="*/ 82677 h 125110"/>
              <a:gd name="connsiteX225" fmla="*/ 9297 w 102822"/>
              <a:gd name="connsiteY225" fmla="*/ 83401 h 125110"/>
              <a:gd name="connsiteX226" fmla="*/ 9306 w 102822"/>
              <a:gd name="connsiteY226" fmla="*/ 84249 h 125110"/>
              <a:gd name="connsiteX227" fmla="*/ 10182 w 102822"/>
              <a:gd name="connsiteY227" fmla="*/ 85611 h 125110"/>
              <a:gd name="connsiteX228" fmla="*/ 38395 w 102822"/>
              <a:gd name="connsiteY228" fmla="*/ 27927 h 125110"/>
              <a:gd name="connsiteX229" fmla="*/ 41043 w 102822"/>
              <a:gd name="connsiteY229" fmla="*/ 24784 h 125110"/>
              <a:gd name="connsiteX230" fmla="*/ 41043 w 102822"/>
              <a:gd name="connsiteY230" fmla="*/ 19783 h 125110"/>
              <a:gd name="connsiteX231" fmla="*/ 37129 w 102822"/>
              <a:gd name="connsiteY231" fmla="*/ 23870 h 125110"/>
              <a:gd name="connsiteX232" fmla="*/ 36309 w 102822"/>
              <a:gd name="connsiteY232" fmla="*/ 26327 h 125110"/>
              <a:gd name="connsiteX233" fmla="*/ 36776 w 102822"/>
              <a:gd name="connsiteY233" fmla="*/ 27061 h 125110"/>
              <a:gd name="connsiteX234" fmla="*/ 38395 w 102822"/>
              <a:gd name="connsiteY234" fmla="*/ 27927 h 125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102822" h="125110">
                <a:moveTo>
                  <a:pt x="50302" y="11106"/>
                </a:moveTo>
                <a:lnTo>
                  <a:pt x="49168" y="10487"/>
                </a:lnTo>
                <a:lnTo>
                  <a:pt x="55178" y="8706"/>
                </a:lnTo>
                <a:lnTo>
                  <a:pt x="58979" y="8163"/>
                </a:lnTo>
                <a:lnTo>
                  <a:pt x="59655" y="8401"/>
                </a:lnTo>
                <a:lnTo>
                  <a:pt x="52787" y="10744"/>
                </a:lnTo>
                <a:lnTo>
                  <a:pt x="50302" y="11106"/>
                </a:lnTo>
                <a:close/>
                <a:moveTo>
                  <a:pt x="63646" y="8211"/>
                </a:moveTo>
                <a:lnTo>
                  <a:pt x="68923" y="7477"/>
                </a:lnTo>
                <a:lnTo>
                  <a:pt x="68894" y="7201"/>
                </a:lnTo>
                <a:lnTo>
                  <a:pt x="67504" y="6753"/>
                </a:lnTo>
                <a:lnTo>
                  <a:pt x="63008" y="6830"/>
                </a:lnTo>
                <a:lnTo>
                  <a:pt x="61570" y="7144"/>
                </a:lnTo>
                <a:lnTo>
                  <a:pt x="61865" y="7668"/>
                </a:lnTo>
                <a:lnTo>
                  <a:pt x="63646" y="8211"/>
                </a:lnTo>
                <a:close/>
                <a:moveTo>
                  <a:pt x="79724" y="5153"/>
                </a:moveTo>
                <a:lnTo>
                  <a:pt x="78591" y="4962"/>
                </a:lnTo>
                <a:lnTo>
                  <a:pt x="75295" y="5915"/>
                </a:lnTo>
                <a:lnTo>
                  <a:pt x="75067" y="6353"/>
                </a:lnTo>
                <a:lnTo>
                  <a:pt x="75981" y="6677"/>
                </a:lnTo>
                <a:lnTo>
                  <a:pt x="79724" y="5153"/>
                </a:lnTo>
                <a:close/>
                <a:moveTo>
                  <a:pt x="46987" y="14221"/>
                </a:moveTo>
                <a:lnTo>
                  <a:pt x="44806" y="14126"/>
                </a:lnTo>
                <a:lnTo>
                  <a:pt x="41624" y="16974"/>
                </a:lnTo>
                <a:lnTo>
                  <a:pt x="42043" y="17497"/>
                </a:lnTo>
                <a:lnTo>
                  <a:pt x="46987" y="14221"/>
                </a:lnTo>
                <a:close/>
                <a:moveTo>
                  <a:pt x="92221" y="0"/>
                </a:moveTo>
                <a:lnTo>
                  <a:pt x="90983" y="0"/>
                </a:lnTo>
                <a:lnTo>
                  <a:pt x="88687" y="895"/>
                </a:lnTo>
                <a:lnTo>
                  <a:pt x="87973" y="2086"/>
                </a:lnTo>
                <a:lnTo>
                  <a:pt x="90449" y="1934"/>
                </a:lnTo>
                <a:lnTo>
                  <a:pt x="92221" y="0"/>
                </a:lnTo>
                <a:close/>
                <a:moveTo>
                  <a:pt x="17650" y="97717"/>
                </a:moveTo>
                <a:lnTo>
                  <a:pt x="14240" y="99489"/>
                </a:lnTo>
                <a:lnTo>
                  <a:pt x="9782" y="98870"/>
                </a:lnTo>
                <a:lnTo>
                  <a:pt x="6391" y="97574"/>
                </a:lnTo>
                <a:lnTo>
                  <a:pt x="2019" y="97822"/>
                </a:lnTo>
                <a:lnTo>
                  <a:pt x="0" y="98498"/>
                </a:lnTo>
                <a:lnTo>
                  <a:pt x="800" y="102194"/>
                </a:lnTo>
                <a:lnTo>
                  <a:pt x="1410" y="103365"/>
                </a:lnTo>
                <a:lnTo>
                  <a:pt x="2200" y="104127"/>
                </a:lnTo>
                <a:lnTo>
                  <a:pt x="3248" y="104280"/>
                </a:lnTo>
                <a:lnTo>
                  <a:pt x="4458" y="103365"/>
                </a:lnTo>
                <a:lnTo>
                  <a:pt x="6144" y="102403"/>
                </a:lnTo>
                <a:lnTo>
                  <a:pt x="8858" y="102851"/>
                </a:lnTo>
                <a:lnTo>
                  <a:pt x="10830" y="103737"/>
                </a:lnTo>
                <a:lnTo>
                  <a:pt x="11535" y="104661"/>
                </a:lnTo>
                <a:lnTo>
                  <a:pt x="12840" y="105537"/>
                </a:lnTo>
                <a:lnTo>
                  <a:pt x="14745" y="105746"/>
                </a:lnTo>
                <a:lnTo>
                  <a:pt x="18431" y="104070"/>
                </a:lnTo>
                <a:lnTo>
                  <a:pt x="21974" y="101508"/>
                </a:lnTo>
                <a:lnTo>
                  <a:pt x="23013" y="99727"/>
                </a:lnTo>
                <a:lnTo>
                  <a:pt x="23403" y="98117"/>
                </a:lnTo>
                <a:lnTo>
                  <a:pt x="20336" y="99222"/>
                </a:lnTo>
                <a:lnTo>
                  <a:pt x="17650" y="97717"/>
                </a:lnTo>
                <a:close/>
                <a:moveTo>
                  <a:pt x="102823" y="15373"/>
                </a:moveTo>
                <a:lnTo>
                  <a:pt x="99098" y="14564"/>
                </a:lnTo>
                <a:lnTo>
                  <a:pt x="96698" y="13373"/>
                </a:lnTo>
                <a:lnTo>
                  <a:pt x="95202" y="11221"/>
                </a:lnTo>
                <a:lnTo>
                  <a:pt x="92631" y="8277"/>
                </a:lnTo>
                <a:lnTo>
                  <a:pt x="85877" y="8582"/>
                </a:lnTo>
                <a:lnTo>
                  <a:pt x="80258" y="9430"/>
                </a:lnTo>
                <a:lnTo>
                  <a:pt x="72476" y="9792"/>
                </a:lnTo>
                <a:lnTo>
                  <a:pt x="67437" y="11221"/>
                </a:lnTo>
                <a:lnTo>
                  <a:pt x="58312" y="15983"/>
                </a:lnTo>
                <a:lnTo>
                  <a:pt x="56017" y="18412"/>
                </a:lnTo>
                <a:lnTo>
                  <a:pt x="53673" y="23641"/>
                </a:lnTo>
                <a:lnTo>
                  <a:pt x="45729" y="29661"/>
                </a:lnTo>
                <a:lnTo>
                  <a:pt x="41100" y="31975"/>
                </a:lnTo>
                <a:lnTo>
                  <a:pt x="39796" y="31090"/>
                </a:lnTo>
                <a:lnTo>
                  <a:pt x="37919" y="30509"/>
                </a:lnTo>
                <a:lnTo>
                  <a:pt x="36424" y="33566"/>
                </a:lnTo>
                <a:lnTo>
                  <a:pt x="35500" y="36319"/>
                </a:lnTo>
                <a:lnTo>
                  <a:pt x="32395" y="52445"/>
                </a:lnTo>
                <a:lnTo>
                  <a:pt x="30280" y="58274"/>
                </a:lnTo>
                <a:lnTo>
                  <a:pt x="27432" y="63170"/>
                </a:lnTo>
                <a:lnTo>
                  <a:pt x="22955" y="69152"/>
                </a:lnTo>
                <a:lnTo>
                  <a:pt x="20898" y="71190"/>
                </a:lnTo>
                <a:lnTo>
                  <a:pt x="19641" y="71961"/>
                </a:lnTo>
                <a:lnTo>
                  <a:pt x="18069" y="74838"/>
                </a:lnTo>
                <a:lnTo>
                  <a:pt x="16812" y="78286"/>
                </a:lnTo>
                <a:lnTo>
                  <a:pt x="15955" y="79896"/>
                </a:lnTo>
                <a:lnTo>
                  <a:pt x="20974" y="85820"/>
                </a:lnTo>
                <a:lnTo>
                  <a:pt x="21603" y="87516"/>
                </a:lnTo>
                <a:lnTo>
                  <a:pt x="22260" y="88506"/>
                </a:lnTo>
                <a:lnTo>
                  <a:pt x="17507" y="89125"/>
                </a:lnTo>
                <a:lnTo>
                  <a:pt x="19526" y="91040"/>
                </a:lnTo>
                <a:lnTo>
                  <a:pt x="22070" y="92412"/>
                </a:lnTo>
                <a:lnTo>
                  <a:pt x="23774" y="93069"/>
                </a:lnTo>
                <a:lnTo>
                  <a:pt x="24708" y="94450"/>
                </a:lnTo>
                <a:lnTo>
                  <a:pt x="22879" y="95088"/>
                </a:lnTo>
                <a:lnTo>
                  <a:pt x="21155" y="95126"/>
                </a:lnTo>
                <a:lnTo>
                  <a:pt x="14335" y="90049"/>
                </a:lnTo>
                <a:lnTo>
                  <a:pt x="10544" y="89116"/>
                </a:lnTo>
                <a:lnTo>
                  <a:pt x="5325" y="89411"/>
                </a:lnTo>
                <a:lnTo>
                  <a:pt x="4010" y="89945"/>
                </a:lnTo>
                <a:lnTo>
                  <a:pt x="2657" y="91488"/>
                </a:lnTo>
                <a:lnTo>
                  <a:pt x="4572" y="93831"/>
                </a:lnTo>
                <a:lnTo>
                  <a:pt x="6344" y="95212"/>
                </a:lnTo>
                <a:lnTo>
                  <a:pt x="9192" y="95393"/>
                </a:lnTo>
                <a:lnTo>
                  <a:pt x="12621" y="97126"/>
                </a:lnTo>
                <a:lnTo>
                  <a:pt x="17555" y="95679"/>
                </a:lnTo>
                <a:lnTo>
                  <a:pt x="21098" y="97460"/>
                </a:lnTo>
                <a:lnTo>
                  <a:pt x="23431" y="98098"/>
                </a:lnTo>
                <a:lnTo>
                  <a:pt x="25527" y="99165"/>
                </a:lnTo>
                <a:lnTo>
                  <a:pt x="27375" y="99393"/>
                </a:lnTo>
                <a:lnTo>
                  <a:pt x="28185" y="98917"/>
                </a:lnTo>
                <a:lnTo>
                  <a:pt x="27670" y="96336"/>
                </a:lnTo>
                <a:lnTo>
                  <a:pt x="29175" y="94955"/>
                </a:lnTo>
                <a:lnTo>
                  <a:pt x="30842" y="94317"/>
                </a:lnTo>
                <a:lnTo>
                  <a:pt x="31595" y="95440"/>
                </a:lnTo>
                <a:lnTo>
                  <a:pt x="33128" y="96584"/>
                </a:lnTo>
                <a:lnTo>
                  <a:pt x="34328" y="96593"/>
                </a:lnTo>
                <a:lnTo>
                  <a:pt x="37586" y="93621"/>
                </a:lnTo>
                <a:lnTo>
                  <a:pt x="38348" y="94212"/>
                </a:lnTo>
                <a:lnTo>
                  <a:pt x="39053" y="95269"/>
                </a:lnTo>
                <a:lnTo>
                  <a:pt x="39205" y="96117"/>
                </a:lnTo>
                <a:lnTo>
                  <a:pt x="39329" y="97012"/>
                </a:lnTo>
                <a:lnTo>
                  <a:pt x="40062" y="97384"/>
                </a:lnTo>
                <a:lnTo>
                  <a:pt x="42624" y="97193"/>
                </a:lnTo>
                <a:lnTo>
                  <a:pt x="43929" y="95583"/>
                </a:lnTo>
                <a:lnTo>
                  <a:pt x="44948" y="94574"/>
                </a:lnTo>
                <a:lnTo>
                  <a:pt x="45711" y="95260"/>
                </a:lnTo>
                <a:lnTo>
                  <a:pt x="46082" y="97241"/>
                </a:lnTo>
                <a:lnTo>
                  <a:pt x="46787" y="99822"/>
                </a:lnTo>
                <a:lnTo>
                  <a:pt x="49844" y="102699"/>
                </a:lnTo>
                <a:lnTo>
                  <a:pt x="52426" y="103518"/>
                </a:lnTo>
                <a:lnTo>
                  <a:pt x="55597" y="102956"/>
                </a:lnTo>
                <a:lnTo>
                  <a:pt x="56855" y="102441"/>
                </a:lnTo>
                <a:lnTo>
                  <a:pt x="57703" y="102870"/>
                </a:lnTo>
                <a:lnTo>
                  <a:pt x="58550" y="104394"/>
                </a:lnTo>
                <a:lnTo>
                  <a:pt x="60379" y="106137"/>
                </a:lnTo>
                <a:lnTo>
                  <a:pt x="64218" y="107366"/>
                </a:lnTo>
                <a:lnTo>
                  <a:pt x="65399" y="108061"/>
                </a:lnTo>
                <a:lnTo>
                  <a:pt x="66218" y="109233"/>
                </a:lnTo>
                <a:lnTo>
                  <a:pt x="65980" y="110900"/>
                </a:lnTo>
                <a:lnTo>
                  <a:pt x="64151" y="115043"/>
                </a:lnTo>
                <a:lnTo>
                  <a:pt x="63913" y="116262"/>
                </a:lnTo>
                <a:lnTo>
                  <a:pt x="64160" y="116672"/>
                </a:lnTo>
                <a:lnTo>
                  <a:pt x="63798" y="117434"/>
                </a:lnTo>
                <a:lnTo>
                  <a:pt x="61417" y="120205"/>
                </a:lnTo>
                <a:lnTo>
                  <a:pt x="61208" y="121187"/>
                </a:lnTo>
                <a:lnTo>
                  <a:pt x="61998" y="122777"/>
                </a:lnTo>
                <a:lnTo>
                  <a:pt x="62655" y="124092"/>
                </a:lnTo>
                <a:lnTo>
                  <a:pt x="62655" y="124092"/>
                </a:lnTo>
                <a:lnTo>
                  <a:pt x="64084" y="124730"/>
                </a:lnTo>
                <a:lnTo>
                  <a:pt x="65427" y="124939"/>
                </a:lnTo>
                <a:lnTo>
                  <a:pt x="67971" y="125025"/>
                </a:lnTo>
                <a:lnTo>
                  <a:pt x="70685" y="125111"/>
                </a:lnTo>
                <a:lnTo>
                  <a:pt x="72142" y="118586"/>
                </a:lnTo>
                <a:lnTo>
                  <a:pt x="71028" y="116681"/>
                </a:lnTo>
                <a:lnTo>
                  <a:pt x="69647" y="115710"/>
                </a:lnTo>
                <a:lnTo>
                  <a:pt x="68037" y="115233"/>
                </a:lnTo>
                <a:lnTo>
                  <a:pt x="67294" y="114328"/>
                </a:lnTo>
                <a:lnTo>
                  <a:pt x="67037" y="113290"/>
                </a:lnTo>
                <a:lnTo>
                  <a:pt x="67323" y="112652"/>
                </a:lnTo>
                <a:lnTo>
                  <a:pt x="69218" y="112843"/>
                </a:lnTo>
                <a:lnTo>
                  <a:pt x="69809" y="112166"/>
                </a:lnTo>
                <a:lnTo>
                  <a:pt x="74324" y="108318"/>
                </a:lnTo>
                <a:lnTo>
                  <a:pt x="74514" y="107575"/>
                </a:lnTo>
                <a:lnTo>
                  <a:pt x="73886" y="107156"/>
                </a:lnTo>
                <a:lnTo>
                  <a:pt x="73066" y="106937"/>
                </a:lnTo>
                <a:lnTo>
                  <a:pt x="72857" y="106128"/>
                </a:lnTo>
                <a:lnTo>
                  <a:pt x="72885" y="105061"/>
                </a:lnTo>
                <a:lnTo>
                  <a:pt x="75295" y="99489"/>
                </a:lnTo>
                <a:lnTo>
                  <a:pt x="76010" y="97107"/>
                </a:lnTo>
                <a:lnTo>
                  <a:pt x="76172" y="95422"/>
                </a:lnTo>
                <a:lnTo>
                  <a:pt x="76019" y="93754"/>
                </a:lnTo>
                <a:lnTo>
                  <a:pt x="74628" y="91135"/>
                </a:lnTo>
                <a:lnTo>
                  <a:pt x="73285" y="89040"/>
                </a:lnTo>
                <a:lnTo>
                  <a:pt x="73238" y="87373"/>
                </a:lnTo>
                <a:lnTo>
                  <a:pt x="72257" y="86496"/>
                </a:lnTo>
                <a:lnTo>
                  <a:pt x="69475" y="82010"/>
                </a:lnTo>
                <a:lnTo>
                  <a:pt x="69475" y="80277"/>
                </a:lnTo>
                <a:lnTo>
                  <a:pt x="71047" y="78924"/>
                </a:lnTo>
                <a:lnTo>
                  <a:pt x="73247" y="78067"/>
                </a:lnTo>
                <a:lnTo>
                  <a:pt x="73981" y="77353"/>
                </a:lnTo>
                <a:lnTo>
                  <a:pt x="75295" y="76905"/>
                </a:lnTo>
                <a:lnTo>
                  <a:pt x="78791" y="78200"/>
                </a:lnTo>
                <a:lnTo>
                  <a:pt x="80353" y="79324"/>
                </a:lnTo>
                <a:lnTo>
                  <a:pt x="80791" y="79096"/>
                </a:lnTo>
                <a:lnTo>
                  <a:pt x="82201" y="77876"/>
                </a:lnTo>
                <a:lnTo>
                  <a:pt x="84677" y="78067"/>
                </a:lnTo>
                <a:lnTo>
                  <a:pt x="90669" y="75609"/>
                </a:lnTo>
                <a:lnTo>
                  <a:pt x="91564" y="74428"/>
                </a:lnTo>
                <a:lnTo>
                  <a:pt x="92231" y="73171"/>
                </a:lnTo>
                <a:lnTo>
                  <a:pt x="92288" y="72619"/>
                </a:lnTo>
                <a:lnTo>
                  <a:pt x="89964" y="70190"/>
                </a:lnTo>
                <a:lnTo>
                  <a:pt x="89897" y="69294"/>
                </a:lnTo>
                <a:lnTo>
                  <a:pt x="90202" y="68285"/>
                </a:lnTo>
                <a:lnTo>
                  <a:pt x="90859" y="67485"/>
                </a:lnTo>
                <a:lnTo>
                  <a:pt x="92231" y="66942"/>
                </a:lnTo>
                <a:lnTo>
                  <a:pt x="93688" y="65875"/>
                </a:lnTo>
                <a:lnTo>
                  <a:pt x="96955" y="62846"/>
                </a:lnTo>
                <a:lnTo>
                  <a:pt x="98088" y="60217"/>
                </a:lnTo>
                <a:lnTo>
                  <a:pt x="98441" y="57360"/>
                </a:lnTo>
                <a:lnTo>
                  <a:pt x="98508" y="55226"/>
                </a:lnTo>
                <a:lnTo>
                  <a:pt x="97612" y="53530"/>
                </a:lnTo>
                <a:lnTo>
                  <a:pt x="96707" y="52435"/>
                </a:lnTo>
                <a:lnTo>
                  <a:pt x="95479" y="52607"/>
                </a:lnTo>
                <a:lnTo>
                  <a:pt x="93088" y="52521"/>
                </a:lnTo>
                <a:lnTo>
                  <a:pt x="90849" y="51568"/>
                </a:lnTo>
                <a:lnTo>
                  <a:pt x="89621" y="50025"/>
                </a:lnTo>
                <a:lnTo>
                  <a:pt x="89316" y="48673"/>
                </a:lnTo>
                <a:lnTo>
                  <a:pt x="89878" y="47815"/>
                </a:lnTo>
                <a:lnTo>
                  <a:pt x="90049" y="46768"/>
                </a:lnTo>
                <a:lnTo>
                  <a:pt x="89688" y="45711"/>
                </a:lnTo>
                <a:lnTo>
                  <a:pt x="89830" y="44825"/>
                </a:lnTo>
                <a:lnTo>
                  <a:pt x="90840" y="44110"/>
                </a:lnTo>
                <a:lnTo>
                  <a:pt x="97917" y="44129"/>
                </a:lnTo>
                <a:lnTo>
                  <a:pt x="98450" y="43348"/>
                </a:lnTo>
                <a:lnTo>
                  <a:pt x="98927" y="39233"/>
                </a:lnTo>
                <a:lnTo>
                  <a:pt x="100699" y="32956"/>
                </a:lnTo>
                <a:lnTo>
                  <a:pt x="102365" y="29451"/>
                </a:lnTo>
                <a:lnTo>
                  <a:pt x="102641" y="27975"/>
                </a:lnTo>
                <a:lnTo>
                  <a:pt x="102613" y="19641"/>
                </a:lnTo>
                <a:lnTo>
                  <a:pt x="102823" y="15373"/>
                </a:lnTo>
                <a:close/>
                <a:moveTo>
                  <a:pt x="10182" y="85611"/>
                </a:moveTo>
                <a:lnTo>
                  <a:pt x="12516" y="84934"/>
                </a:lnTo>
                <a:lnTo>
                  <a:pt x="16050" y="87811"/>
                </a:lnTo>
                <a:lnTo>
                  <a:pt x="19365" y="86878"/>
                </a:lnTo>
                <a:lnTo>
                  <a:pt x="19164" y="86077"/>
                </a:lnTo>
                <a:lnTo>
                  <a:pt x="18602" y="85325"/>
                </a:lnTo>
                <a:lnTo>
                  <a:pt x="15993" y="82972"/>
                </a:lnTo>
                <a:lnTo>
                  <a:pt x="11716" y="82677"/>
                </a:lnTo>
                <a:lnTo>
                  <a:pt x="9297" y="83401"/>
                </a:lnTo>
                <a:lnTo>
                  <a:pt x="9306" y="84249"/>
                </a:lnTo>
                <a:lnTo>
                  <a:pt x="10182" y="85611"/>
                </a:lnTo>
                <a:close/>
                <a:moveTo>
                  <a:pt x="38395" y="27927"/>
                </a:moveTo>
                <a:lnTo>
                  <a:pt x="41043" y="24784"/>
                </a:lnTo>
                <a:lnTo>
                  <a:pt x="41043" y="19783"/>
                </a:lnTo>
                <a:lnTo>
                  <a:pt x="37129" y="23870"/>
                </a:lnTo>
                <a:lnTo>
                  <a:pt x="36309" y="26327"/>
                </a:lnTo>
                <a:lnTo>
                  <a:pt x="36776" y="27061"/>
                </a:lnTo>
                <a:lnTo>
                  <a:pt x="38395" y="279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3" name="Freeform: Shape 172">
            <a:extLst>
              <a:ext uri="{FF2B5EF4-FFF2-40B4-BE49-F238E27FC236}">
                <a16:creationId xmlns:a16="http://schemas.microsoft.com/office/drawing/2014/main" id="{A0F5BD93-F60F-3FC0-5F95-8ABBBC8AD450}"/>
              </a:ext>
            </a:extLst>
          </p:cNvPr>
          <p:cNvSpPr/>
          <p:nvPr/>
        </p:nvSpPr>
        <p:spPr>
          <a:xfrm>
            <a:off x="5872480" y="3312160"/>
            <a:ext cx="140614" cy="7911"/>
          </a:xfrm>
          <a:custGeom>
            <a:avLst/>
            <a:gdLst>
              <a:gd name="connsiteX0" fmla="*/ 555688 w 699391"/>
              <a:gd name="connsiteY0" fmla="*/ 0 h 834466"/>
              <a:gd name="connsiteX1" fmla="*/ 562832 w 699391"/>
              <a:gd name="connsiteY1" fmla="*/ 3162 h 834466"/>
              <a:gd name="connsiteX2" fmla="*/ 565270 w 699391"/>
              <a:gd name="connsiteY2" fmla="*/ 3096 h 834466"/>
              <a:gd name="connsiteX3" fmla="*/ 568823 w 699391"/>
              <a:gd name="connsiteY3" fmla="*/ 8992 h 834466"/>
              <a:gd name="connsiteX4" fmla="*/ 570671 w 699391"/>
              <a:gd name="connsiteY4" fmla="*/ 8468 h 834466"/>
              <a:gd name="connsiteX5" fmla="*/ 570319 w 699391"/>
              <a:gd name="connsiteY5" fmla="*/ 12049 h 834466"/>
              <a:gd name="connsiteX6" fmla="*/ 566737 w 699391"/>
              <a:gd name="connsiteY6" fmla="*/ 13754 h 834466"/>
              <a:gd name="connsiteX7" fmla="*/ 561165 w 699391"/>
              <a:gd name="connsiteY7" fmla="*/ 14783 h 834466"/>
              <a:gd name="connsiteX8" fmla="*/ 560336 w 699391"/>
              <a:gd name="connsiteY8" fmla="*/ 15497 h 834466"/>
              <a:gd name="connsiteX9" fmla="*/ 555574 w 699391"/>
              <a:gd name="connsiteY9" fmla="*/ 14926 h 834466"/>
              <a:gd name="connsiteX10" fmla="*/ 552897 w 699391"/>
              <a:gd name="connsiteY10" fmla="*/ 10106 h 834466"/>
              <a:gd name="connsiteX11" fmla="*/ 548430 w 699391"/>
              <a:gd name="connsiteY11" fmla="*/ 8915 h 834466"/>
              <a:gd name="connsiteX12" fmla="*/ 548440 w 699391"/>
              <a:gd name="connsiteY12" fmla="*/ 7363 h 834466"/>
              <a:gd name="connsiteX13" fmla="*/ 551335 w 699391"/>
              <a:gd name="connsiteY13" fmla="*/ 3705 h 834466"/>
              <a:gd name="connsiteX14" fmla="*/ 555688 w 699391"/>
              <a:gd name="connsiteY14" fmla="*/ 0 h 834466"/>
              <a:gd name="connsiteX15" fmla="*/ 696925 w 699391"/>
              <a:gd name="connsiteY15" fmla="*/ 108566 h 834466"/>
              <a:gd name="connsiteX16" fmla="*/ 698383 w 699391"/>
              <a:gd name="connsiteY16" fmla="*/ 118710 h 834466"/>
              <a:gd name="connsiteX17" fmla="*/ 698335 w 699391"/>
              <a:gd name="connsiteY17" fmla="*/ 122234 h 834466"/>
              <a:gd name="connsiteX18" fmla="*/ 697649 w 699391"/>
              <a:gd name="connsiteY18" fmla="*/ 125644 h 834466"/>
              <a:gd name="connsiteX19" fmla="*/ 696687 w 699391"/>
              <a:gd name="connsiteY19" fmla="*/ 127387 h 834466"/>
              <a:gd name="connsiteX20" fmla="*/ 694772 w 699391"/>
              <a:gd name="connsiteY20" fmla="*/ 128149 h 834466"/>
              <a:gd name="connsiteX21" fmla="*/ 690134 w 699391"/>
              <a:gd name="connsiteY21" fmla="*/ 127845 h 834466"/>
              <a:gd name="connsiteX22" fmla="*/ 683838 w 699391"/>
              <a:gd name="connsiteY22" fmla="*/ 123853 h 834466"/>
              <a:gd name="connsiteX23" fmla="*/ 679770 w 699391"/>
              <a:gd name="connsiteY23" fmla="*/ 120091 h 834466"/>
              <a:gd name="connsiteX24" fmla="*/ 678504 w 699391"/>
              <a:gd name="connsiteY24" fmla="*/ 119929 h 834466"/>
              <a:gd name="connsiteX25" fmla="*/ 677951 w 699391"/>
              <a:gd name="connsiteY25" fmla="*/ 120386 h 834466"/>
              <a:gd name="connsiteX26" fmla="*/ 678942 w 699391"/>
              <a:gd name="connsiteY26" fmla="*/ 124158 h 834466"/>
              <a:gd name="connsiteX27" fmla="*/ 678675 w 699391"/>
              <a:gd name="connsiteY27" fmla="*/ 127054 h 834466"/>
              <a:gd name="connsiteX28" fmla="*/ 678065 w 699391"/>
              <a:gd name="connsiteY28" fmla="*/ 130197 h 834466"/>
              <a:gd name="connsiteX29" fmla="*/ 677208 w 699391"/>
              <a:gd name="connsiteY29" fmla="*/ 133045 h 834466"/>
              <a:gd name="connsiteX30" fmla="*/ 676018 w 699391"/>
              <a:gd name="connsiteY30" fmla="*/ 135426 h 834466"/>
              <a:gd name="connsiteX31" fmla="*/ 673522 w 699391"/>
              <a:gd name="connsiteY31" fmla="*/ 138493 h 834466"/>
              <a:gd name="connsiteX32" fmla="*/ 669207 w 699391"/>
              <a:gd name="connsiteY32" fmla="*/ 140913 h 834466"/>
              <a:gd name="connsiteX33" fmla="*/ 657330 w 699391"/>
              <a:gd name="connsiteY33" fmla="*/ 145628 h 834466"/>
              <a:gd name="connsiteX34" fmla="*/ 656387 w 699391"/>
              <a:gd name="connsiteY34" fmla="*/ 147704 h 834466"/>
              <a:gd name="connsiteX35" fmla="*/ 652558 w 699391"/>
              <a:gd name="connsiteY35" fmla="*/ 160753 h 834466"/>
              <a:gd name="connsiteX36" fmla="*/ 651519 w 699391"/>
              <a:gd name="connsiteY36" fmla="*/ 162658 h 834466"/>
              <a:gd name="connsiteX37" fmla="*/ 650119 w 699391"/>
              <a:gd name="connsiteY37" fmla="*/ 164268 h 834466"/>
              <a:gd name="connsiteX38" fmla="*/ 646033 w 699391"/>
              <a:gd name="connsiteY38" fmla="*/ 166354 h 834466"/>
              <a:gd name="connsiteX39" fmla="*/ 644052 w 699391"/>
              <a:gd name="connsiteY39" fmla="*/ 163478 h 834466"/>
              <a:gd name="connsiteX40" fmla="*/ 642470 w 699391"/>
              <a:gd name="connsiteY40" fmla="*/ 159106 h 834466"/>
              <a:gd name="connsiteX41" fmla="*/ 642833 w 699391"/>
              <a:gd name="connsiteY41" fmla="*/ 154762 h 834466"/>
              <a:gd name="connsiteX42" fmla="*/ 647604 w 699391"/>
              <a:gd name="connsiteY42" fmla="*/ 146399 h 834466"/>
              <a:gd name="connsiteX43" fmla="*/ 652072 w 699391"/>
              <a:gd name="connsiteY43" fmla="*/ 140446 h 834466"/>
              <a:gd name="connsiteX44" fmla="*/ 653329 w 699391"/>
              <a:gd name="connsiteY44" fmla="*/ 138379 h 834466"/>
              <a:gd name="connsiteX45" fmla="*/ 655863 w 699391"/>
              <a:gd name="connsiteY45" fmla="*/ 132369 h 834466"/>
              <a:gd name="connsiteX46" fmla="*/ 650739 w 699391"/>
              <a:gd name="connsiteY46" fmla="*/ 117186 h 834466"/>
              <a:gd name="connsiteX47" fmla="*/ 641613 w 699391"/>
              <a:gd name="connsiteY47" fmla="*/ 112566 h 834466"/>
              <a:gd name="connsiteX48" fmla="*/ 631222 w 699391"/>
              <a:gd name="connsiteY48" fmla="*/ 105508 h 834466"/>
              <a:gd name="connsiteX49" fmla="*/ 627411 w 699391"/>
              <a:gd name="connsiteY49" fmla="*/ 101737 h 834466"/>
              <a:gd name="connsiteX50" fmla="*/ 621478 w 699391"/>
              <a:gd name="connsiteY50" fmla="*/ 93936 h 834466"/>
              <a:gd name="connsiteX51" fmla="*/ 617277 w 699391"/>
              <a:gd name="connsiteY51" fmla="*/ 86906 h 834466"/>
              <a:gd name="connsiteX52" fmla="*/ 613486 w 699391"/>
              <a:gd name="connsiteY52" fmla="*/ 86658 h 834466"/>
              <a:gd name="connsiteX53" fmla="*/ 609314 w 699391"/>
              <a:gd name="connsiteY53" fmla="*/ 88430 h 834466"/>
              <a:gd name="connsiteX54" fmla="*/ 602799 w 699391"/>
              <a:gd name="connsiteY54" fmla="*/ 94850 h 834466"/>
              <a:gd name="connsiteX55" fmla="*/ 598999 w 699391"/>
              <a:gd name="connsiteY55" fmla="*/ 98069 h 834466"/>
              <a:gd name="connsiteX56" fmla="*/ 596903 w 699391"/>
              <a:gd name="connsiteY56" fmla="*/ 99022 h 834466"/>
              <a:gd name="connsiteX57" fmla="*/ 596398 w 699391"/>
              <a:gd name="connsiteY57" fmla="*/ 99165 h 834466"/>
              <a:gd name="connsiteX58" fmla="*/ 591731 w 699391"/>
              <a:gd name="connsiteY58" fmla="*/ 97346 h 834466"/>
              <a:gd name="connsiteX59" fmla="*/ 586549 w 699391"/>
              <a:gd name="connsiteY59" fmla="*/ 96964 h 834466"/>
              <a:gd name="connsiteX60" fmla="*/ 582378 w 699391"/>
              <a:gd name="connsiteY60" fmla="*/ 97488 h 834466"/>
              <a:gd name="connsiteX61" fmla="*/ 580806 w 699391"/>
              <a:gd name="connsiteY61" fmla="*/ 98365 h 834466"/>
              <a:gd name="connsiteX62" fmla="*/ 574995 w 699391"/>
              <a:gd name="connsiteY62" fmla="*/ 108690 h 834466"/>
              <a:gd name="connsiteX63" fmla="*/ 570928 w 699391"/>
              <a:gd name="connsiteY63" fmla="*/ 113871 h 834466"/>
              <a:gd name="connsiteX64" fmla="*/ 568690 w 699391"/>
              <a:gd name="connsiteY64" fmla="*/ 115653 h 834466"/>
              <a:gd name="connsiteX65" fmla="*/ 567061 w 699391"/>
              <a:gd name="connsiteY65" fmla="*/ 118643 h 834466"/>
              <a:gd name="connsiteX66" fmla="*/ 565728 w 699391"/>
              <a:gd name="connsiteY66" fmla="*/ 123558 h 834466"/>
              <a:gd name="connsiteX67" fmla="*/ 562746 w 699391"/>
              <a:gd name="connsiteY67" fmla="*/ 140475 h 834466"/>
              <a:gd name="connsiteX68" fmla="*/ 560527 w 699391"/>
              <a:gd name="connsiteY68" fmla="*/ 146818 h 834466"/>
              <a:gd name="connsiteX69" fmla="*/ 560032 w 699391"/>
              <a:gd name="connsiteY69" fmla="*/ 150685 h 834466"/>
              <a:gd name="connsiteX70" fmla="*/ 560556 w 699391"/>
              <a:gd name="connsiteY70" fmla="*/ 162344 h 834466"/>
              <a:gd name="connsiteX71" fmla="*/ 560023 w 699391"/>
              <a:gd name="connsiteY71" fmla="*/ 168764 h 834466"/>
              <a:gd name="connsiteX72" fmla="*/ 557308 w 699391"/>
              <a:gd name="connsiteY72" fmla="*/ 174041 h 834466"/>
              <a:gd name="connsiteX73" fmla="*/ 555393 w 699391"/>
              <a:gd name="connsiteY73" fmla="*/ 176412 h 834466"/>
              <a:gd name="connsiteX74" fmla="*/ 552869 w 699391"/>
              <a:gd name="connsiteY74" fmla="*/ 176898 h 834466"/>
              <a:gd name="connsiteX75" fmla="*/ 549564 w 699391"/>
              <a:gd name="connsiteY75" fmla="*/ 178241 h 834466"/>
              <a:gd name="connsiteX76" fmla="*/ 546678 w 699391"/>
              <a:gd name="connsiteY76" fmla="*/ 181280 h 834466"/>
              <a:gd name="connsiteX77" fmla="*/ 544639 w 699391"/>
              <a:gd name="connsiteY77" fmla="*/ 185423 h 834466"/>
              <a:gd name="connsiteX78" fmla="*/ 542344 w 699391"/>
              <a:gd name="connsiteY78" fmla="*/ 194672 h 834466"/>
              <a:gd name="connsiteX79" fmla="*/ 538458 w 699391"/>
              <a:gd name="connsiteY79" fmla="*/ 198063 h 834466"/>
              <a:gd name="connsiteX80" fmla="*/ 534743 w 699391"/>
              <a:gd name="connsiteY80" fmla="*/ 197091 h 834466"/>
              <a:gd name="connsiteX81" fmla="*/ 532095 w 699391"/>
              <a:gd name="connsiteY81" fmla="*/ 193700 h 834466"/>
              <a:gd name="connsiteX82" fmla="*/ 526408 w 699391"/>
              <a:gd name="connsiteY82" fmla="*/ 191071 h 834466"/>
              <a:gd name="connsiteX83" fmla="*/ 522170 w 699391"/>
              <a:gd name="connsiteY83" fmla="*/ 189395 h 834466"/>
              <a:gd name="connsiteX84" fmla="*/ 517417 w 699391"/>
              <a:gd name="connsiteY84" fmla="*/ 185757 h 834466"/>
              <a:gd name="connsiteX85" fmla="*/ 513226 w 699391"/>
              <a:gd name="connsiteY85" fmla="*/ 182985 h 834466"/>
              <a:gd name="connsiteX86" fmla="*/ 509397 w 699391"/>
              <a:gd name="connsiteY86" fmla="*/ 182432 h 834466"/>
              <a:gd name="connsiteX87" fmla="*/ 507216 w 699391"/>
              <a:gd name="connsiteY87" fmla="*/ 185947 h 834466"/>
              <a:gd name="connsiteX88" fmla="*/ 505463 w 699391"/>
              <a:gd name="connsiteY88" fmla="*/ 189224 h 834466"/>
              <a:gd name="connsiteX89" fmla="*/ 498929 w 699391"/>
              <a:gd name="connsiteY89" fmla="*/ 191881 h 834466"/>
              <a:gd name="connsiteX90" fmla="*/ 495224 w 699391"/>
              <a:gd name="connsiteY90" fmla="*/ 193986 h 834466"/>
              <a:gd name="connsiteX91" fmla="*/ 490423 w 699391"/>
              <a:gd name="connsiteY91" fmla="*/ 194453 h 834466"/>
              <a:gd name="connsiteX92" fmla="*/ 488480 w 699391"/>
              <a:gd name="connsiteY92" fmla="*/ 192119 h 834466"/>
              <a:gd name="connsiteX93" fmla="*/ 481508 w 699391"/>
              <a:gd name="connsiteY93" fmla="*/ 190576 h 834466"/>
              <a:gd name="connsiteX94" fmla="*/ 473212 w 699391"/>
              <a:gd name="connsiteY94" fmla="*/ 188747 h 834466"/>
              <a:gd name="connsiteX95" fmla="*/ 470811 w 699391"/>
              <a:gd name="connsiteY95" fmla="*/ 188766 h 834466"/>
              <a:gd name="connsiteX96" fmla="*/ 470059 w 699391"/>
              <a:gd name="connsiteY96" fmla="*/ 184585 h 834466"/>
              <a:gd name="connsiteX97" fmla="*/ 467849 w 699391"/>
              <a:gd name="connsiteY97" fmla="*/ 178727 h 834466"/>
              <a:gd name="connsiteX98" fmla="*/ 461953 w 699391"/>
              <a:gd name="connsiteY98" fmla="*/ 168554 h 834466"/>
              <a:gd name="connsiteX99" fmla="*/ 459543 w 699391"/>
              <a:gd name="connsiteY99" fmla="*/ 164954 h 834466"/>
              <a:gd name="connsiteX100" fmla="*/ 455000 w 699391"/>
              <a:gd name="connsiteY100" fmla="*/ 156467 h 834466"/>
              <a:gd name="connsiteX101" fmla="*/ 449713 w 699391"/>
              <a:gd name="connsiteY101" fmla="*/ 147723 h 834466"/>
              <a:gd name="connsiteX102" fmla="*/ 448961 w 699391"/>
              <a:gd name="connsiteY102" fmla="*/ 147504 h 834466"/>
              <a:gd name="connsiteX103" fmla="*/ 445417 w 699391"/>
              <a:gd name="connsiteY103" fmla="*/ 147209 h 834466"/>
              <a:gd name="connsiteX104" fmla="*/ 440226 w 699391"/>
              <a:gd name="connsiteY104" fmla="*/ 147495 h 834466"/>
              <a:gd name="connsiteX105" fmla="*/ 436931 w 699391"/>
              <a:gd name="connsiteY105" fmla="*/ 149485 h 834466"/>
              <a:gd name="connsiteX106" fmla="*/ 434854 w 699391"/>
              <a:gd name="connsiteY106" fmla="*/ 151981 h 834466"/>
              <a:gd name="connsiteX107" fmla="*/ 434492 w 699391"/>
              <a:gd name="connsiteY107" fmla="*/ 154057 h 834466"/>
              <a:gd name="connsiteX108" fmla="*/ 436502 w 699391"/>
              <a:gd name="connsiteY108" fmla="*/ 161982 h 834466"/>
              <a:gd name="connsiteX109" fmla="*/ 435883 w 699391"/>
              <a:gd name="connsiteY109" fmla="*/ 163954 h 834466"/>
              <a:gd name="connsiteX110" fmla="*/ 434845 w 699391"/>
              <a:gd name="connsiteY110" fmla="*/ 164906 h 834466"/>
              <a:gd name="connsiteX111" fmla="*/ 430130 w 699391"/>
              <a:gd name="connsiteY111" fmla="*/ 162687 h 834466"/>
              <a:gd name="connsiteX112" fmla="*/ 424424 w 699391"/>
              <a:gd name="connsiteY112" fmla="*/ 162839 h 834466"/>
              <a:gd name="connsiteX113" fmla="*/ 422986 w 699391"/>
              <a:gd name="connsiteY113" fmla="*/ 165278 h 834466"/>
              <a:gd name="connsiteX114" fmla="*/ 419510 w 699391"/>
              <a:gd name="connsiteY114" fmla="*/ 165544 h 834466"/>
              <a:gd name="connsiteX115" fmla="*/ 409479 w 699391"/>
              <a:gd name="connsiteY115" fmla="*/ 166468 h 834466"/>
              <a:gd name="connsiteX116" fmla="*/ 413909 w 699391"/>
              <a:gd name="connsiteY116" fmla="*/ 172907 h 834466"/>
              <a:gd name="connsiteX117" fmla="*/ 415376 w 699391"/>
              <a:gd name="connsiteY117" fmla="*/ 175489 h 834466"/>
              <a:gd name="connsiteX118" fmla="*/ 415671 w 699391"/>
              <a:gd name="connsiteY118" fmla="*/ 179260 h 834466"/>
              <a:gd name="connsiteX119" fmla="*/ 414899 w 699391"/>
              <a:gd name="connsiteY119" fmla="*/ 186252 h 834466"/>
              <a:gd name="connsiteX120" fmla="*/ 412775 w 699391"/>
              <a:gd name="connsiteY120" fmla="*/ 192205 h 834466"/>
              <a:gd name="connsiteX121" fmla="*/ 410299 w 699391"/>
              <a:gd name="connsiteY121" fmla="*/ 197034 h 834466"/>
              <a:gd name="connsiteX122" fmla="*/ 405527 w 699391"/>
              <a:gd name="connsiteY122" fmla="*/ 201806 h 834466"/>
              <a:gd name="connsiteX123" fmla="*/ 412775 w 699391"/>
              <a:gd name="connsiteY123" fmla="*/ 206512 h 834466"/>
              <a:gd name="connsiteX124" fmla="*/ 407851 w 699391"/>
              <a:gd name="connsiteY124" fmla="*/ 212846 h 834466"/>
              <a:gd name="connsiteX125" fmla="*/ 405546 w 699391"/>
              <a:gd name="connsiteY125" fmla="*/ 215303 h 834466"/>
              <a:gd name="connsiteX126" fmla="*/ 402879 w 699391"/>
              <a:gd name="connsiteY126" fmla="*/ 214884 h 834466"/>
              <a:gd name="connsiteX127" fmla="*/ 398107 w 699391"/>
              <a:gd name="connsiteY127" fmla="*/ 212703 h 834466"/>
              <a:gd name="connsiteX128" fmla="*/ 386553 w 699391"/>
              <a:gd name="connsiteY128" fmla="*/ 207407 h 834466"/>
              <a:gd name="connsiteX129" fmla="*/ 381038 w 699391"/>
              <a:gd name="connsiteY129" fmla="*/ 205416 h 834466"/>
              <a:gd name="connsiteX130" fmla="*/ 376104 w 699391"/>
              <a:gd name="connsiteY130" fmla="*/ 204807 h 834466"/>
              <a:gd name="connsiteX131" fmla="*/ 373475 w 699391"/>
              <a:gd name="connsiteY131" fmla="*/ 204883 h 834466"/>
              <a:gd name="connsiteX132" fmla="*/ 363017 w 699391"/>
              <a:gd name="connsiteY132" fmla="*/ 200330 h 834466"/>
              <a:gd name="connsiteX133" fmla="*/ 360997 w 699391"/>
              <a:gd name="connsiteY133" fmla="*/ 200835 h 834466"/>
              <a:gd name="connsiteX134" fmla="*/ 357245 w 699391"/>
              <a:gd name="connsiteY134" fmla="*/ 202806 h 834466"/>
              <a:gd name="connsiteX135" fmla="*/ 356826 w 699391"/>
              <a:gd name="connsiteY135" fmla="*/ 207226 h 834466"/>
              <a:gd name="connsiteX136" fmla="*/ 357063 w 699391"/>
              <a:gd name="connsiteY136" fmla="*/ 218170 h 834466"/>
              <a:gd name="connsiteX137" fmla="*/ 357616 w 699391"/>
              <a:gd name="connsiteY137" fmla="*/ 226552 h 834466"/>
              <a:gd name="connsiteX138" fmla="*/ 356235 w 699391"/>
              <a:gd name="connsiteY138" fmla="*/ 231372 h 834466"/>
              <a:gd name="connsiteX139" fmla="*/ 354854 w 699391"/>
              <a:gd name="connsiteY139" fmla="*/ 234639 h 834466"/>
              <a:gd name="connsiteX140" fmla="*/ 350673 w 699391"/>
              <a:gd name="connsiteY140" fmla="*/ 243411 h 834466"/>
              <a:gd name="connsiteX141" fmla="*/ 341261 w 699391"/>
              <a:gd name="connsiteY141" fmla="*/ 237449 h 834466"/>
              <a:gd name="connsiteX142" fmla="*/ 334841 w 699391"/>
              <a:gd name="connsiteY142" fmla="*/ 233486 h 834466"/>
              <a:gd name="connsiteX143" fmla="*/ 330717 w 699391"/>
              <a:gd name="connsiteY143" fmla="*/ 238754 h 834466"/>
              <a:gd name="connsiteX144" fmla="*/ 320383 w 699391"/>
              <a:gd name="connsiteY144" fmla="*/ 248374 h 834466"/>
              <a:gd name="connsiteX145" fmla="*/ 315087 w 699391"/>
              <a:gd name="connsiteY145" fmla="*/ 267195 h 834466"/>
              <a:gd name="connsiteX146" fmla="*/ 314782 w 699391"/>
              <a:gd name="connsiteY146" fmla="*/ 267805 h 834466"/>
              <a:gd name="connsiteX147" fmla="*/ 311648 w 699391"/>
              <a:gd name="connsiteY147" fmla="*/ 272558 h 834466"/>
              <a:gd name="connsiteX148" fmla="*/ 307639 w 699391"/>
              <a:gd name="connsiteY148" fmla="*/ 274739 h 834466"/>
              <a:gd name="connsiteX149" fmla="*/ 304600 w 699391"/>
              <a:gd name="connsiteY149" fmla="*/ 275815 h 834466"/>
              <a:gd name="connsiteX150" fmla="*/ 302828 w 699391"/>
              <a:gd name="connsiteY150" fmla="*/ 281349 h 834466"/>
              <a:gd name="connsiteX151" fmla="*/ 306953 w 699391"/>
              <a:gd name="connsiteY151" fmla="*/ 289246 h 834466"/>
              <a:gd name="connsiteX152" fmla="*/ 309067 w 699391"/>
              <a:gd name="connsiteY152" fmla="*/ 293399 h 834466"/>
              <a:gd name="connsiteX153" fmla="*/ 311039 w 699391"/>
              <a:gd name="connsiteY153" fmla="*/ 300085 h 834466"/>
              <a:gd name="connsiteX154" fmla="*/ 310677 w 699391"/>
              <a:gd name="connsiteY154" fmla="*/ 304324 h 834466"/>
              <a:gd name="connsiteX155" fmla="*/ 310220 w 699391"/>
              <a:gd name="connsiteY155" fmla="*/ 306953 h 834466"/>
              <a:gd name="connsiteX156" fmla="*/ 305790 w 699391"/>
              <a:gd name="connsiteY156" fmla="*/ 312325 h 834466"/>
              <a:gd name="connsiteX157" fmla="*/ 296342 w 699391"/>
              <a:gd name="connsiteY157" fmla="*/ 326431 h 834466"/>
              <a:gd name="connsiteX158" fmla="*/ 287598 w 699391"/>
              <a:gd name="connsiteY158" fmla="*/ 341043 h 834466"/>
              <a:gd name="connsiteX159" fmla="*/ 284016 w 699391"/>
              <a:gd name="connsiteY159" fmla="*/ 345215 h 834466"/>
              <a:gd name="connsiteX160" fmla="*/ 285636 w 699391"/>
              <a:gd name="connsiteY160" fmla="*/ 357483 h 834466"/>
              <a:gd name="connsiteX161" fmla="*/ 282731 w 699391"/>
              <a:gd name="connsiteY161" fmla="*/ 361064 h 834466"/>
              <a:gd name="connsiteX162" fmla="*/ 276806 w 699391"/>
              <a:gd name="connsiteY162" fmla="*/ 365103 h 834466"/>
              <a:gd name="connsiteX163" fmla="*/ 273777 w 699391"/>
              <a:gd name="connsiteY163" fmla="*/ 366655 h 834466"/>
              <a:gd name="connsiteX164" fmla="*/ 270519 w 699391"/>
              <a:gd name="connsiteY164" fmla="*/ 367570 h 834466"/>
              <a:gd name="connsiteX165" fmla="*/ 260499 w 699391"/>
              <a:gd name="connsiteY165" fmla="*/ 369180 h 834466"/>
              <a:gd name="connsiteX166" fmla="*/ 262280 w 699391"/>
              <a:gd name="connsiteY166" fmla="*/ 382133 h 834466"/>
              <a:gd name="connsiteX167" fmla="*/ 262956 w 699391"/>
              <a:gd name="connsiteY167" fmla="*/ 387839 h 834466"/>
              <a:gd name="connsiteX168" fmla="*/ 262947 w 699391"/>
              <a:gd name="connsiteY168" fmla="*/ 391211 h 834466"/>
              <a:gd name="connsiteX169" fmla="*/ 261909 w 699391"/>
              <a:gd name="connsiteY169" fmla="*/ 394497 h 834466"/>
              <a:gd name="connsiteX170" fmla="*/ 260670 w 699391"/>
              <a:gd name="connsiteY170" fmla="*/ 400755 h 834466"/>
              <a:gd name="connsiteX171" fmla="*/ 258804 w 699391"/>
              <a:gd name="connsiteY171" fmla="*/ 422948 h 834466"/>
              <a:gd name="connsiteX172" fmla="*/ 257375 w 699391"/>
              <a:gd name="connsiteY172" fmla="*/ 425320 h 834466"/>
              <a:gd name="connsiteX173" fmla="*/ 255403 w 699391"/>
              <a:gd name="connsiteY173" fmla="*/ 431273 h 834466"/>
              <a:gd name="connsiteX174" fmla="*/ 249060 w 699391"/>
              <a:gd name="connsiteY174" fmla="*/ 445494 h 834466"/>
              <a:gd name="connsiteX175" fmla="*/ 243973 w 699391"/>
              <a:gd name="connsiteY175" fmla="*/ 454885 h 834466"/>
              <a:gd name="connsiteX176" fmla="*/ 236629 w 699391"/>
              <a:gd name="connsiteY176" fmla="*/ 468325 h 834466"/>
              <a:gd name="connsiteX177" fmla="*/ 242602 w 699391"/>
              <a:gd name="connsiteY177" fmla="*/ 472545 h 834466"/>
              <a:gd name="connsiteX178" fmla="*/ 248050 w 699391"/>
              <a:gd name="connsiteY178" fmla="*/ 475621 h 834466"/>
              <a:gd name="connsiteX179" fmla="*/ 249183 w 699391"/>
              <a:gd name="connsiteY179" fmla="*/ 480336 h 834466"/>
              <a:gd name="connsiteX180" fmla="*/ 249936 w 699391"/>
              <a:gd name="connsiteY180" fmla="*/ 488185 h 834466"/>
              <a:gd name="connsiteX181" fmla="*/ 249755 w 699391"/>
              <a:gd name="connsiteY181" fmla="*/ 493509 h 834466"/>
              <a:gd name="connsiteX182" fmla="*/ 247669 w 699391"/>
              <a:gd name="connsiteY182" fmla="*/ 498281 h 834466"/>
              <a:gd name="connsiteX183" fmla="*/ 246050 w 699391"/>
              <a:gd name="connsiteY183" fmla="*/ 501625 h 834466"/>
              <a:gd name="connsiteX184" fmla="*/ 244916 w 699391"/>
              <a:gd name="connsiteY184" fmla="*/ 503253 h 834466"/>
              <a:gd name="connsiteX185" fmla="*/ 237172 w 699391"/>
              <a:gd name="connsiteY185" fmla="*/ 501634 h 834466"/>
              <a:gd name="connsiteX186" fmla="*/ 227247 w 699391"/>
              <a:gd name="connsiteY186" fmla="*/ 499548 h 834466"/>
              <a:gd name="connsiteX187" fmla="*/ 224676 w 699391"/>
              <a:gd name="connsiteY187" fmla="*/ 499529 h 834466"/>
              <a:gd name="connsiteX188" fmla="*/ 218904 w 699391"/>
              <a:gd name="connsiteY188" fmla="*/ 501034 h 834466"/>
              <a:gd name="connsiteX189" fmla="*/ 213693 w 699391"/>
              <a:gd name="connsiteY189" fmla="*/ 504111 h 834466"/>
              <a:gd name="connsiteX190" fmla="*/ 210950 w 699391"/>
              <a:gd name="connsiteY190" fmla="*/ 506701 h 834466"/>
              <a:gd name="connsiteX191" fmla="*/ 210217 w 699391"/>
              <a:gd name="connsiteY191" fmla="*/ 507730 h 834466"/>
              <a:gd name="connsiteX192" fmla="*/ 206750 w 699391"/>
              <a:gd name="connsiteY192" fmla="*/ 513616 h 834466"/>
              <a:gd name="connsiteX193" fmla="*/ 200577 w 699391"/>
              <a:gd name="connsiteY193" fmla="*/ 524018 h 834466"/>
              <a:gd name="connsiteX194" fmla="*/ 197196 w 699391"/>
              <a:gd name="connsiteY194" fmla="*/ 528542 h 834466"/>
              <a:gd name="connsiteX195" fmla="*/ 198186 w 699391"/>
              <a:gd name="connsiteY195" fmla="*/ 534762 h 834466"/>
              <a:gd name="connsiteX196" fmla="*/ 192510 w 699391"/>
              <a:gd name="connsiteY196" fmla="*/ 546716 h 834466"/>
              <a:gd name="connsiteX197" fmla="*/ 196224 w 699391"/>
              <a:gd name="connsiteY197" fmla="*/ 558698 h 834466"/>
              <a:gd name="connsiteX198" fmla="*/ 196386 w 699391"/>
              <a:gd name="connsiteY198" fmla="*/ 559098 h 834466"/>
              <a:gd name="connsiteX199" fmla="*/ 198358 w 699391"/>
              <a:gd name="connsiteY199" fmla="*/ 563918 h 834466"/>
              <a:gd name="connsiteX200" fmla="*/ 196301 w 699391"/>
              <a:gd name="connsiteY200" fmla="*/ 567023 h 834466"/>
              <a:gd name="connsiteX201" fmla="*/ 195434 w 699391"/>
              <a:gd name="connsiteY201" fmla="*/ 568690 h 834466"/>
              <a:gd name="connsiteX202" fmla="*/ 195729 w 699391"/>
              <a:gd name="connsiteY202" fmla="*/ 574167 h 834466"/>
              <a:gd name="connsiteX203" fmla="*/ 196272 w 699391"/>
              <a:gd name="connsiteY203" fmla="*/ 580272 h 834466"/>
              <a:gd name="connsiteX204" fmla="*/ 195796 w 699391"/>
              <a:gd name="connsiteY204" fmla="*/ 583844 h 834466"/>
              <a:gd name="connsiteX205" fmla="*/ 195596 w 699391"/>
              <a:gd name="connsiteY205" fmla="*/ 587797 h 834466"/>
              <a:gd name="connsiteX206" fmla="*/ 200644 w 699391"/>
              <a:gd name="connsiteY206" fmla="*/ 605466 h 834466"/>
              <a:gd name="connsiteX207" fmla="*/ 200587 w 699391"/>
              <a:gd name="connsiteY207" fmla="*/ 609581 h 834466"/>
              <a:gd name="connsiteX208" fmla="*/ 200339 w 699391"/>
              <a:gd name="connsiteY208" fmla="*/ 612229 h 834466"/>
              <a:gd name="connsiteX209" fmla="*/ 198777 w 699391"/>
              <a:gd name="connsiteY209" fmla="*/ 623097 h 834466"/>
              <a:gd name="connsiteX210" fmla="*/ 196682 w 699391"/>
              <a:gd name="connsiteY210" fmla="*/ 637584 h 834466"/>
              <a:gd name="connsiteX211" fmla="*/ 200339 w 699391"/>
              <a:gd name="connsiteY211" fmla="*/ 641366 h 834466"/>
              <a:gd name="connsiteX212" fmla="*/ 205540 w 699391"/>
              <a:gd name="connsiteY212" fmla="*/ 645881 h 834466"/>
              <a:gd name="connsiteX213" fmla="*/ 208464 w 699391"/>
              <a:gd name="connsiteY213" fmla="*/ 647662 h 834466"/>
              <a:gd name="connsiteX214" fmla="*/ 212779 w 699391"/>
              <a:gd name="connsiteY214" fmla="*/ 653015 h 834466"/>
              <a:gd name="connsiteX215" fmla="*/ 216075 w 699391"/>
              <a:gd name="connsiteY215" fmla="*/ 658225 h 834466"/>
              <a:gd name="connsiteX216" fmla="*/ 215617 w 699391"/>
              <a:gd name="connsiteY216" fmla="*/ 661673 h 834466"/>
              <a:gd name="connsiteX217" fmla="*/ 214665 w 699391"/>
              <a:gd name="connsiteY217" fmla="*/ 665474 h 834466"/>
              <a:gd name="connsiteX218" fmla="*/ 213284 w 699391"/>
              <a:gd name="connsiteY218" fmla="*/ 668122 h 834466"/>
              <a:gd name="connsiteX219" fmla="*/ 211979 w 699391"/>
              <a:gd name="connsiteY219" fmla="*/ 671751 h 834466"/>
              <a:gd name="connsiteX220" fmla="*/ 211398 w 699391"/>
              <a:gd name="connsiteY220" fmla="*/ 674427 h 834466"/>
              <a:gd name="connsiteX221" fmla="*/ 210788 w 699391"/>
              <a:gd name="connsiteY221" fmla="*/ 675142 h 834466"/>
              <a:gd name="connsiteX222" fmla="*/ 205026 w 699391"/>
              <a:gd name="connsiteY222" fmla="*/ 675437 h 834466"/>
              <a:gd name="connsiteX223" fmla="*/ 201987 w 699391"/>
              <a:gd name="connsiteY223" fmla="*/ 676446 h 834466"/>
              <a:gd name="connsiteX224" fmla="*/ 200396 w 699391"/>
              <a:gd name="connsiteY224" fmla="*/ 677580 h 834466"/>
              <a:gd name="connsiteX225" fmla="*/ 200939 w 699391"/>
              <a:gd name="connsiteY225" fmla="*/ 683657 h 834466"/>
              <a:gd name="connsiteX226" fmla="*/ 204435 w 699391"/>
              <a:gd name="connsiteY226" fmla="*/ 694734 h 834466"/>
              <a:gd name="connsiteX227" fmla="*/ 207340 w 699391"/>
              <a:gd name="connsiteY227" fmla="*/ 702564 h 834466"/>
              <a:gd name="connsiteX228" fmla="*/ 208274 w 699391"/>
              <a:gd name="connsiteY228" fmla="*/ 707707 h 834466"/>
              <a:gd name="connsiteX229" fmla="*/ 207321 w 699391"/>
              <a:gd name="connsiteY229" fmla="*/ 712908 h 834466"/>
              <a:gd name="connsiteX230" fmla="*/ 206330 w 699391"/>
              <a:gd name="connsiteY230" fmla="*/ 715566 h 834466"/>
              <a:gd name="connsiteX231" fmla="*/ 206302 w 699391"/>
              <a:gd name="connsiteY231" fmla="*/ 719138 h 834466"/>
              <a:gd name="connsiteX232" fmla="*/ 205540 w 699391"/>
              <a:gd name="connsiteY232" fmla="*/ 726224 h 834466"/>
              <a:gd name="connsiteX233" fmla="*/ 203292 w 699391"/>
              <a:gd name="connsiteY233" fmla="*/ 729796 h 834466"/>
              <a:gd name="connsiteX234" fmla="*/ 200349 w 699391"/>
              <a:gd name="connsiteY234" fmla="*/ 733682 h 834466"/>
              <a:gd name="connsiteX235" fmla="*/ 197072 w 699391"/>
              <a:gd name="connsiteY235" fmla="*/ 736578 h 834466"/>
              <a:gd name="connsiteX236" fmla="*/ 194472 w 699391"/>
              <a:gd name="connsiteY236" fmla="*/ 737387 h 834466"/>
              <a:gd name="connsiteX237" fmla="*/ 192243 w 699391"/>
              <a:gd name="connsiteY237" fmla="*/ 737721 h 834466"/>
              <a:gd name="connsiteX238" fmla="*/ 190738 w 699391"/>
              <a:gd name="connsiteY238" fmla="*/ 739188 h 834466"/>
              <a:gd name="connsiteX239" fmla="*/ 189376 w 699391"/>
              <a:gd name="connsiteY239" fmla="*/ 743502 h 834466"/>
              <a:gd name="connsiteX240" fmla="*/ 188119 w 699391"/>
              <a:gd name="connsiteY240" fmla="*/ 748017 h 834466"/>
              <a:gd name="connsiteX241" fmla="*/ 184013 w 699391"/>
              <a:gd name="connsiteY241" fmla="*/ 753561 h 834466"/>
              <a:gd name="connsiteX242" fmla="*/ 184128 w 699391"/>
              <a:gd name="connsiteY242" fmla="*/ 755485 h 834466"/>
              <a:gd name="connsiteX243" fmla="*/ 185690 w 699391"/>
              <a:gd name="connsiteY243" fmla="*/ 762019 h 834466"/>
              <a:gd name="connsiteX244" fmla="*/ 187157 w 699391"/>
              <a:gd name="connsiteY244" fmla="*/ 769429 h 834466"/>
              <a:gd name="connsiteX245" fmla="*/ 185918 w 699391"/>
              <a:gd name="connsiteY245" fmla="*/ 776335 h 834466"/>
              <a:gd name="connsiteX246" fmla="*/ 184861 w 699391"/>
              <a:gd name="connsiteY246" fmla="*/ 783546 h 834466"/>
              <a:gd name="connsiteX247" fmla="*/ 183004 w 699391"/>
              <a:gd name="connsiteY247" fmla="*/ 788337 h 834466"/>
              <a:gd name="connsiteX248" fmla="*/ 180356 w 699391"/>
              <a:gd name="connsiteY248" fmla="*/ 790051 h 834466"/>
              <a:gd name="connsiteX249" fmla="*/ 178413 w 699391"/>
              <a:gd name="connsiteY249" fmla="*/ 789194 h 834466"/>
              <a:gd name="connsiteX250" fmla="*/ 176213 w 699391"/>
              <a:gd name="connsiteY250" fmla="*/ 782622 h 834466"/>
              <a:gd name="connsiteX251" fmla="*/ 176098 w 699391"/>
              <a:gd name="connsiteY251" fmla="*/ 781069 h 834466"/>
              <a:gd name="connsiteX252" fmla="*/ 175555 w 699391"/>
              <a:gd name="connsiteY252" fmla="*/ 779050 h 834466"/>
              <a:gd name="connsiteX253" fmla="*/ 169307 w 699391"/>
              <a:gd name="connsiteY253" fmla="*/ 777040 h 834466"/>
              <a:gd name="connsiteX254" fmla="*/ 168202 w 699391"/>
              <a:gd name="connsiteY254" fmla="*/ 777107 h 834466"/>
              <a:gd name="connsiteX255" fmla="*/ 165745 w 699391"/>
              <a:gd name="connsiteY255" fmla="*/ 775925 h 834466"/>
              <a:gd name="connsiteX256" fmla="*/ 164306 w 699391"/>
              <a:gd name="connsiteY256" fmla="*/ 775592 h 834466"/>
              <a:gd name="connsiteX257" fmla="*/ 161354 w 699391"/>
              <a:gd name="connsiteY257" fmla="*/ 774916 h 834466"/>
              <a:gd name="connsiteX258" fmla="*/ 158896 w 699391"/>
              <a:gd name="connsiteY258" fmla="*/ 769067 h 834466"/>
              <a:gd name="connsiteX259" fmla="*/ 156296 w 699391"/>
              <a:gd name="connsiteY259" fmla="*/ 764191 h 834466"/>
              <a:gd name="connsiteX260" fmla="*/ 155915 w 699391"/>
              <a:gd name="connsiteY260" fmla="*/ 762152 h 834466"/>
              <a:gd name="connsiteX261" fmla="*/ 156010 w 699391"/>
              <a:gd name="connsiteY261" fmla="*/ 752980 h 834466"/>
              <a:gd name="connsiteX262" fmla="*/ 155210 w 699391"/>
              <a:gd name="connsiteY262" fmla="*/ 748884 h 834466"/>
              <a:gd name="connsiteX263" fmla="*/ 154962 w 699391"/>
              <a:gd name="connsiteY263" fmla="*/ 744407 h 834466"/>
              <a:gd name="connsiteX264" fmla="*/ 153324 w 699391"/>
              <a:gd name="connsiteY264" fmla="*/ 748046 h 834466"/>
              <a:gd name="connsiteX265" fmla="*/ 154276 w 699391"/>
              <a:gd name="connsiteY265" fmla="*/ 753789 h 834466"/>
              <a:gd name="connsiteX266" fmla="*/ 152257 w 699391"/>
              <a:gd name="connsiteY266" fmla="*/ 756190 h 834466"/>
              <a:gd name="connsiteX267" fmla="*/ 149695 w 699391"/>
              <a:gd name="connsiteY267" fmla="*/ 757361 h 834466"/>
              <a:gd name="connsiteX268" fmla="*/ 149933 w 699391"/>
              <a:gd name="connsiteY268" fmla="*/ 760705 h 834466"/>
              <a:gd name="connsiteX269" fmla="*/ 150981 w 699391"/>
              <a:gd name="connsiteY269" fmla="*/ 761343 h 834466"/>
              <a:gd name="connsiteX270" fmla="*/ 151200 w 699391"/>
              <a:gd name="connsiteY270" fmla="*/ 764800 h 834466"/>
              <a:gd name="connsiteX271" fmla="*/ 150581 w 699391"/>
              <a:gd name="connsiteY271" fmla="*/ 769925 h 834466"/>
              <a:gd name="connsiteX272" fmla="*/ 145551 w 699391"/>
              <a:gd name="connsiteY272" fmla="*/ 781250 h 834466"/>
              <a:gd name="connsiteX273" fmla="*/ 144542 w 699391"/>
              <a:gd name="connsiteY273" fmla="*/ 782460 h 834466"/>
              <a:gd name="connsiteX274" fmla="*/ 143846 w 699391"/>
              <a:gd name="connsiteY274" fmla="*/ 783984 h 834466"/>
              <a:gd name="connsiteX275" fmla="*/ 141275 w 699391"/>
              <a:gd name="connsiteY275" fmla="*/ 782974 h 834466"/>
              <a:gd name="connsiteX276" fmla="*/ 137969 w 699391"/>
              <a:gd name="connsiteY276" fmla="*/ 786117 h 834466"/>
              <a:gd name="connsiteX277" fmla="*/ 134836 w 699391"/>
              <a:gd name="connsiteY277" fmla="*/ 786622 h 834466"/>
              <a:gd name="connsiteX278" fmla="*/ 133702 w 699391"/>
              <a:gd name="connsiteY278" fmla="*/ 783069 h 834466"/>
              <a:gd name="connsiteX279" fmla="*/ 129292 w 699391"/>
              <a:gd name="connsiteY279" fmla="*/ 778354 h 834466"/>
              <a:gd name="connsiteX280" fmla="*/ 127216 w 699391"/>
              <a:gd name="connsiteY280" fmla="*/ 778621 h 834466"/>
              <a:gd name="connsiteX281" fmla="*/ 129083 w 699391"/>
              <a:gd name="connsiteY281" fmla="*/ 780945 h 834466"/>
              <a:gd name="connsiteX282" fmla="*/ 130931 w 699391"/>
              <a:gd name="connsiteY282" fmla="*/ 783965 h 834466"/>
              <a:gd name="connsiteX283" fmla="*/ 129883 w 699391"/>
              <a:gd name="connsiteY283" fmla="*/ 785955 h 834466"/>
              <a:gd name="connsiteX284" fmla="*/ 128854 w 699391"/>
              <a:gd name="connsiteY284" fmla="*/ 787260 h 834466"/>
              <a:gd name="connsiteX285" fmla="*/ 127054 w 699391"/>
              <a:gd name="connsiteY285" fmla="*/ 787937 h 834466"/>
              <a:gd name="connsiteX286" fmla="*/ 120605 w 699391"/>
              <a:gd name="connsiteY286" fmla="*/ 791870 h 834466"/>
              <a:gd name="connsiteX287" fmla="*/ 122901 w 699391"/>
              <a:gd name="connsiteY287" fmla="*/ 794509 h 834466"/>
              <a:gd name="connsiteX288" fmla="*/ 120948 w 699391"/>
              <a:gd name="connsiteY288" fmla="*/ 797500 h 834466"/>
              <a:gd name="connsiteX289" fmla="*/ 118700 w 699391"/>
              <a:gd name="connsiteY289" fmla="*/ 797938 h 834466"/>
              <a:gd name="connsiteX290" fmla="*/ 117500 w 699391"/>
              <a:gd name="connsiteY290" fmla="*/ 799328 h 834466"/>
              <a:gd name="connsiteX291" fmla="*/ 117081 w 699391"/>
              <a:gd name="connsiteY291" fmla="*/ 801214 h 834466"/>
              <a:gd name="connsiteX292" fmla="*/ 110404 w 699391"/>
              <a:gd name="connsiteY292" fmla="*/ 806596 h 834466"/>
              <a:gd name="connsiteX293" fmla="*/ 99526 w 699391"/>
              <a:gd name="connsiteY293" fmla="*/ 820322 h 834466"/>
              <a:gd name="connsiteX294" fmla="*/ 93936 w 699391"/>
              <a:gd name="connsiteY294" fmla="*/ 824189 h 834466"/>
              <a:gd name="connsiteX295" fmla="*/ 90030 w 699391"/>
              <a:gd name="connsiteY295" fmla="*/ 828189 h 834466"/>
              <a:gd name="connsiteX296" fmla="*/ 86592 w 699391"/>
              <a:gd name="connsiteY296" fmla="*/ 828094 h 834466"/>
              <a:gd name="connsiteX297" fmla="*/ 82267 w 699391"/>
              <a:gd name="connsiteY297" fmla="*/ 831494 h 834466"/>
              <a:gd name="connsiteX298" fmla="*/ 71314 w 699391"/>
              <a:gd name="connsiteY298" fmla="*/ 834466 h 834466"/>
              <a:gd name="connsiteX299" fmla="*/ 64046 w 699391"/>
              <a:gd name="connsiteY299" fmla="*/ 833123 h 834466"/>
              <a:gd name="connsiteX300" fmla="*/ 58988 w 699391"/>
              <a:gd name="connsiteY300" fmla="*/ 834304 h 834466"/>
              <a:gd name="connsiteX301" fmla="*/ 56274 w 699391"/>
              <a:gd name="connsiteY301" fmla="*/ 831971 h 834466"/>
              <a:gd name="connsiteX302" fmla="*/ 55921 w 699391"/>
              <a:gd name="connsiteY302" fmla="*/ 830370 h 834466"/>
              <a:gd name="connsiteX303" fmla="*/ 56054 w 699391"/>
              <a:gd name="connsiteY303" fmla="*/ 829437 h 834466"/>
              <a:gd name="connsiteX304" fmla="*/ 56502 w 699391"/>
              <a:gd name="connsiteY304" fmla="*/ 828313 h 834466"/>
              <a:gd name="connsiteX305" fmla="*/ 55559 w 699391"/>
              <a:gd name="connsiteY305" fmla="*/ 827942 h 834466"/>
              <a:gd name="connsiteX306" fmla="*/ 53578 w 699391"/>
              <a:gd name="connsiteY306" fmla="*/ 827751 h 834466"/>
              <a:gd name="connsiteX307" fmla="*/ 52730 w 699391"/>
              <a:gd name="connsiteY307" fmla="*/ 828875 h 834466"/>
              <a:gd name="connsiteX308" fmla="*/ 52616 w 699391"/>
              <a:gd name="connsiteY308" fmla="*/ 831437 h 834466"/>
              <a:gd name="connsiteX309" fmla="*/ 51673 w 699391"/>
              <a:gd name="connsiteY309" fmla="*/ 832104 h 834466"/>
              <a:gd name="connsiteX310" fmla="*/ 47901 w 699391"/>
              <a:gd name="connsiteY310" fmla="*/ 830637 h 834466"/>
              <a:gd name="connsiteX311" fmla="*/ 46949 w 699391"/>
              <a:gd name="connsiteY311" fmla="*/ 829323 h 834466"/>
              <a:gd name="connsiteX312" fmla="*/ 48301 w 699391"/>
              <a:gd name="connsiteY312" fmla="*/ 826646 h 834466"/>
              <a:gd name="connsiteX313" fmla="*/ 50625 w 699391"/>
              <a:gd name="connsiteY313" fmla="*/ 824236 h 834466"/>
              <a:gd name="connsiteX314" fmla="*/ 50206 w 699391"/>
              <a:gd name="connsiteY314" fmla="*/ 823741 h 834466"/>
              <a:gd name="connsiteX315" fmla="*/ 49759 w 699391"/>
              <a:gd name="connsiteY315" fmla="*/ 822274 h 834466"/>
              <a:gd name="connsiteX316" fmla="*/ 48625 w 699391"/>
              <a:gd name="connsiteY316" fmla="*/ 822084 h 834466"/>
              <a:gd name="connsiteX317" fmla="*/ 45253 w 699391"/>
              <a:gd name="connsiteY317" fmla="*/ 822446 h 834466"/>
              <a:gd name="connsiteX318" fmla="*/ 42510 w 699391"/>
              <a:gd name="connsiteY318" fmla="*/ 822008 h 834466"/>
              <a:gd name="connsiteX319" fmla="*/ 33576 w 699391"/>
              <a:gd name="connsiteY319" fmla="*/ 816569 h 834466"/>
              <a:gd name="connsiteX320" fmla="*/ 31490 w 699391"/>
              <a:gd name="connsiteY320" fmla="*/ 813654 h 834466"/>
              <a:gd name="connsiteX321" fmla="*/ 24279 w 699391"/>
              <a:gd name="connsiteY321" fmla="*/ 808996 h 834466"/>
              <a:gd name="connsiteX322" fmla="*/ 21050 w 699391"/>
              <a:gd name="connsiteY322" fmla="*/ 804043 h 834466"/>
              <a:gd name="connsiteX323" fmla="*/ 19212 w 699391"/>
              <a:gd name="connsiteY323" fmla="*/ 798595 h 834466"/>
              <a:gd name="connsiteX324" fmla="*/ 19355 w 699391"/>
              <a:gd name="connsiteY324" fmla="*/ 793642 h 834466"/>
              <a:gd name="connsiteX325" fmla="*/ 20241 w 699391"/>
              <a:gd name="connsiteY325" fmla="*/ 785765 h 834466"/>
              <a:gd name="connsiteX326" fmla="*/ 21755 w 699391"/>
              <a:gd name="connsiteY326" fmla="*/ 783812 h 834466"/>
              <a:gd name="connsiteX327" fmla="*/ 28222 w 699391"/>
              <a:gd name="connsiteY327" fmla="*/ 786584 h 834466"/>
              <a:gd name="connsiteX328" fmla="*/ 34766 w 699391"/>
              <a:gd name="connsiteY328" fmla="*/ 791194 h 834466"/>
              <a:gd name="connsiteX329" fmla="*/ 35785 w 699391"/>
              <a:gd name="connsiteY329" fmla="*/ 790966 h 834466"/>
              <a:gd name="connsiteX330" fmla="*/ 37843 w 699391"/>
              <a:gd name="connsiteY330" fmla="*/ 787346 h 834466"/>
              <a:gd name="connsiteX331" fmla="*/ 41824 w 699391"/>
              <a:gd name="connsiteY331" fmla="*/ 784431 h 834466"/>
              <a:gd name="connsiteX332" fmla="*/ 40691 w 699391"/>
              <a:gd name="connsiteY332" fmla="*/ 783631 h 834466"/>
              <a:gd name="connsiteX333" fmla="*/ 34766 w 699391"/>
              <a:gd name="connsiteY333" fmla="*/ 786975 h 834466"/>
              <a:gd name="connsiteX334" fmla="*/ 32566 w 699391"/>
              <a:gd name="connsiteY334" fmla="*/ 785127 h 834466"/>
              <a:gd name="connsiteX335" fmla="*/ 29146 w 699391"/>
              <a:gd name="connsiteY335" fmla="*/ 781355 h 834466"/>
              <a:gd name="connsiteX336" fmla="*/ 29146 w 699391"/>
              <a:gd name="connsiteY336" fmla="*/ 779402 h 834466"/>
              <a:gd name="connsiteX337" fmla="*/ 30737 w 699391"/>
              <a:gd name="connsiteY337" fmla="*/ 777450 h 834466"/>
              <a:gd name="connsiteX338" fmla="*/ 31270 w 699391"/>
              <a:gd name="connsiteY338" fmla="*/ 774811 h 834466"/>
              <a:gd name="connsiteX339" fmla="*/ 30442 w 699391"/>
              <a:gd name="connsiteY339" fmla="*/ 772316 h 834466"/>
              <a:gd name="connsiteX340" fmla="*/ 30832 w 699391"/>
              <a:gd name="connsiteY340" fmla="*/ 768915 h 834466"/>
              <a:gd name="connsiteX341" fmla="*/ 33471 w 699391"/>
              <a:gd name="connsiteY341" fmla="*/ 765305 h 834466"/>
              <a:gd name="connsiteX342" fmla="*/ 37433 w 699391"/>
              <a:gd name="connsiteY342" fmla="*/ 761638 h 834466"/>
              <a:gd name="connsiteX343" fmla="*/ 40291 w 699391"/>
              <a:gd name="connsiteY343" fmla="*/ 758085 h 834466"/>
              <a:gd name="connsiteX344" fmla="*/ 43224 w 699391"/>
              <a:gd name="connsiteY344" fmla="*/ 755904 h 834466"/>
              <a:gd name="connsiteX345" fmla="*/ 42919 w 699391"/>
              <a:gd name="connsiteY345" fmla="*/ 755171 h 834466"/>
              <a:gd name="connsiteX346" fmla="*/ 39567 w 699391"/>
              <a:gd name="connsiteY346" fmla="*/ 756561 h 834466"/>
              <a:gd name="connsiteX347" fmla="*/ 36357 w 699391"/>
              <a:gd name="connsiteY347" fmla="*/ 758923 h 834466"/>
              <a:gd name="connsiteX348" fmla="*/ 32585 w 699391"/>
              <a:gd name="connsiteY348" fmla="*/ 762876 h 834466"/>
              <a:gd name="connsiteX349" fmla="*/ 27984 w 699391"/>
              <a:gd name="connsiteY349" fmla="*/ 766067 h 834466"/>
              <a:gd name="connsiteX350" fmla="*/ 24584 w 699391"/>
              <a:gd name="connsiteY350" fmla="*/ 767305 h 834466"/>
              <a:gd name="connsiteX351" fmla="*/ 22965 w 699391"/>
              <a:gd name="connsiteY351" fmla="*/ 768334 h 834466"/>
              <a:gd name="connsiteX352" fmla="*/ 20469 w 699391"/>
              <a:gd name="connsiteY352" fmla="*/ 769325 h 834466"/>
              <a:gd name="connsiteX353" fmla="*/ 17888 w 699391"/>
              <a:gd name="connsiteY353" fmla="*/ 773887 h 834466"/>
              <a:gd name="connsiteX354" fmla="*/ 15069 w 699391"/>
              <a:gd name="connsiteY354" fmla="*/ 775840 h 834466"/>
              <a:gd name="connsiteX355" fmla="*/ 10020 w 699391"/>
              <a:gd name="connsiteY355" fmla="*/ 776040 h 834466"/>
              <a:gd name="connsiteX356" fmla="*/ 8906 w 699391"/>
              <a:gd name="connsiteY356" fmla="*/ 772706 h 834466"/>
              <a:gd name="connsiteX357" fmla="*/ 10335 w 699391"/>
              <a:gd name="connsiteY357" fmla="*/ 760819 h 834466"/>
              <a:gd name="connsiteX358" fmla="*/ 11859 w 699391"/>
              <a:gd name="connsiteY358" fmla="*/ 754999 h 834466"/>
              <a:gd name="connsiteX359" fmla="*/ 13535 w 699391"/>
              <a:gd name="connsiteY359" fmla="*/ 750875 h 834466"/>
              <a:gd name="connsiteX360" fmla="*/ 16164 w 699391"/>
              <a:gd name="connsiteY360" fmla="*/ 750180 h 834466"/>
              <a:gd name="connsiteX361" fmla="*/ 18012 w 699391"/>
              <a:gd name="connsiteY361" fmla="*/ 747151 h 834466"/>
              <a:gd name="connsiteX362" fmla="*/ 19545 w 699391"/>
              <a:gd name="connsiteY362" fmla="*/ 747151 h 834466"/>
              <a:gd name="connsiteX363" fmla="*/ 20879 w 699391"/>
              <a:gd name="connsiteY363" fmla="*/ 748551 h 834466"/>
              <a:gd name="connsiteX364" fmla="*/ 26032 w 699391"/>
              <a:gd name="connsiteY364" fmla="*/ 749903 h 834466"/>
              <a:gd name="connsiteX365" fmla="*/ 28575 w 699391"/>
              <a:gd name="connsiteY365" fmla="*/ 746046 h 834466"/>
              <a:gd name="connsiteX366" fmla="*/ 31880 w 699391"/>
              <a:gd name="connsiteY366" fmla="*/ 745474 h 834466"/>
              <a:gd name="connsiteX367" fmla="*/ 37909 w 699391"/>
              <a:gd name="connsiteY367" fmla="*/ 741569 h 834466"/>
              <a:gd name="connsiteX368" fmla="*/ 37785 w 699391"/>
              <a:gd name="connsiteY368" fmla="*/ 740855 h 834466"/>
              <a:gd name="connsiteX369" fmla="*/ 33709 w 699391"/>
              <a:gd name="connsiteY369" fmla="*/ 741712 h 834466"/>
              <a:gd name="connsiteX370" fmla="*/ 31232 w 699391"/>
              <a:gd name="connsiteY370" fmla="*/ 741836 h 834466"/>
              <a:gd name="connsiteX371" fmla="*/ 27689 w 699391"/>
              <a:gd name="connsiteY371" fmla="*/ 742817 h 834466"/>
              <a:gd name="connsiteX372" fmla="*/ 25803 w 699391"/>
              <a:gd name="connsiteY372" fmla="*/ 742112 h 834466"/>
              <a:gd name="connsiteX373" fmla="*/ 24917 w 699391"/>
              <a:gd name="connsiteY373" fmla="*/ 739188 h 834466"/>
              <a:gd name="connsiteX374" fmla="*/ 26336 w 699391"/>
              <a:gd name="connsiteY374" fmla="*/ 736540 h 834466"/>
              <a:gd name="connsiteX375" fmla="*/ 32023 w 699391"/>
              <a:gd name="connsiteY375" fmla="*/ 730206 h 834466"/>
              <a:gd name="connsiteX376" fmla="*/ 33995 w 699391"/>
              <a:gd name="connsiteY376" fmla="*/ 727424 h 834466"/>
              <a:gd name="connsiteX377" fmla="*/ 35109 w 699391"/>
              <a:gd name="connsiteY377" fmla="*/ 724824 h 834466"/>
              <a:gd name="connsiteX378" fmla="*/ 34928 w 699391"/>
              <a:gd name="connsiteY378" fmla="*/ 723052 h 834466"/>
              <a:gd name="connsiteX379" fmla="*/ 35881 w 699391"/>
              <a:gd name="connsiteY379" fmla="*/ 719376 h 834466"/>
              <a:gd name="connsiteX380" fmla="*/ 41443 w 699391"/>
              <a:gd name="connsiteY380" fmla="*/ 712946 h 834466"/>
              <a:gd name="connsiteX381" fmla="*/ 45977 w 699391"/>
              <a:gd name="connsiteY381" fmla="*/ 709993 h 834466"/>
              <a:gd name="connsiteX382" fmla="*/ 47463 w 699391"/>
              <a:gd name="connsiteY382" fmla="*/ 712527 h 834466"/>
              <a:gd name="connsiteX383" fmla="*/ 46196 w 699391"/>
              <a:gd name="connsiteY383" fmla="*/ 720442 h 834466"/>
              <a:gd name="connsiteX384" fmla="*/ 46206 w 699391"/>
              <a:gd name="connsiteY384" fmla="*/ 723700 h 834466"/>
              <a:gd name="connsiteX385" fmla="*/ 49787 w 699391"/>
              <a:gd name="connsiteY385" fmla="*/ 712175 h 834466"/>
              <a:gd name="connsiteX386" fmla="*/ 51368 w 699391"/>
              <a:gd name="connsiteY386" fmla="*/ 709422 h 834466"/>
              <a:gd name="connsiteX387" fmla="*/ 53159 w 699391"/>
              <a:gd name="connsiteY387" fmla="*/ 707479 h 834466"/>
              <a:gd name="connsiteX388" fmla="*/ 57502 w 699391"/>
              <a:gd name="connsiteY388" fmla="*/ 706174 h 834466"/>
              <a:gd name="connsiteX389" fmla="*/ 58731 w 699391"/>
              <a:gd name="connsiteY389" fmla="*/ 704345 h 834466"/>
              <a:gd name="connsiteX390" fmla="*/ 53664 w 699391"/>
              <a:gd name="connsiteY390" fmla="*/ 704945 h 834466"/>
              <a:gd name="connsiteX391" fmla="*/ 41386 w 699391"/>
              <a:gd name="connsiteY391" fmla="*/ 709365 h 834466"/>
              <a:gd name="connsiteX392" fmla="*/ 36214 w 699391"/>
              <a:gd name="connsiteY392" fmla="*/ 713299 h 834466"/>
              <a:gd name="connsiteX393" fmla="*/ 34833 w 699391"/>
              <a:gd name="connsiteY393" fmla="*/ 716318 h 834466"/>
              <a:gd name="connsiteX394" fmla="*/ 31242 w 699391"/>
              <a:gd name="connsiteY394" fmla="*/ 720871 h 834466"/>
              <a:gd name="connsiteX395" fmla="*/ 29556 w 699391"/>
              <a:gd name="connsiteY395" fmla="*/ 723814 h 834466"/>
              <a:gd name="connsiteX396" fmla="*/ 28813 w 699391"/>
              <a:gd name="connsiteY396" fmla="*/ 728139 h 834466"/>
              <a:gd name="connsiteX397" fmla="*/ 26794 w 699391"/>
              <a:gd name="connsiteY397" fmla="*/ 730482 h 834466"/>
              <a:gd name="connsiteX398" fmla="*/ 24060 w 699391"/>
              <a:gd name="connsiteY398" fmla="*/ 731349 h 834466"/>
              <a:gd name="connsiteX399" fmla="*/ 20269 w 699391"/>
              <a:gd name="connsiteY399" fmla="*/ 736797 h 834466"/>
              <a:gd name="connsiteX400" fmla="*/ 18593 w 699391"/>
              <a:gd name="connsiteY400" fmla="*/ 741169 h 834466"/>
              <a:gd name="connsiteX401" fmla="*/ 14821 w 699391"/>
              <a:gd name="connsiteY401" fmla="*/ 744636 h 834466"/>
              <a:gd name="connsiteX402" fmla="*/ 12430 w 699391"/>
              <a:gd name="connsiteY402" fmla="*/ 747303 h 834466"/>
              <a:gd name="connsiteX403" fmla="*/ 11639 w 699391"/>
              <a:gd name="connsiteY403" fmla="*/ 748255 h 834466"/>
              <a:gd name="connsiteX404" fmla="*/ 10344 w 699391"/>
              <a:gd name="connsiteY404" fmla="*/ 750865 h 834466"/>
              <a:gd name="connsiteX405" fmla="*/ 9268 w 699391"/>
              <a:gd name="connsiteY405" fmla="*/ 751056 h 834466"/>
              <a:gd name="connsiteX406" fmla="*/ 8334 w 699391"/>
              <a:gd name="connsiteY406" fmla="*/ 749522 h 834466"/>
              <a:gd name="connsiteX407" fmla="*/ 8172 w 699391"/>
              <a:gd name="connsiteY407" fmla="*/ 746150 h 834466"/>
              <a:gd name="connsiteX408" fmla="*/ 8553 w 699391"/>
              <a:gd name="connsiteY408" fmla="*/ 740740 h 834466"/>
              <a:gd name="connsiteX409" fmla="*/ 10373 w 699391"/>
              <a:gd name="connsiteY409" fmla="*/ 736835 h 834466"/>
              <a:gd name="connsiteX410" fmla="*/ 11239 w 699391"/>
              <a:gd name="connsiteY410" fmla="*/ 733015 h 834466"/>
              <a:gd name="connsiteX411" fmla="*/ 10039 w 699391"/>
              <a:gd name="connsiteY411" fmla="*/ 729444 h 834466"/>
              <a:gd name="connsiteX412" fmla="*/ 10878 w 699391"/>
              <a:gd name="connsiteY412" fmla="*/ 727177 h 834466"/>
              <a:gd name="connsiteX413" fmla="*/ 12468 w 699391"/>
              <a:gd name="connsiteY413" fmla="*/ 727262 h 834466"/>
              <a:gd name="connsiteX414" fmla="*/ 15440 w 699391"/>
              <a:gd name="connsiteY414" fmla="*/ 728291 h 834466"/>
              <a:gd name="connsiteX415" fmla="*/ 18593 w 699391"/>
              <a:gd name="connsiteY415" fmla="*/ 728129 h 834466"/>
              <a:gd name="connsiteX416" fmla="*/ 23784 w 699391"/>
              <a:gd name="connsiteY416" fmla="*/ 725300 h 834466"/>
              <a:gd name="connsiteX417" fmla="*/ 22955 w 699391"/>
              <a:gd name="connsiteY417" fmla="*/ 723643 h 834466"/>
              <a:gd name="connsiteX418" fmla="*/ 20717 w 699391"/>
              <a:gd name="connsiteY418" fmla="*/ 723405 h 834466"/>
              <a:gd name="connsiteX419" fmla="*/ 16535 w 699391"/>
              <a:gd name="connsiteY419" fmla="*/ 723643 h 834466"/>
              <a:gd name="connsiteX420" fmla="*/ 13020 w 699391"/>
              <a:gd name="connsiteY420" fmla="*/ 720871 h 834466"/>
              <a:gd name="connsiteX421" fmla="*/ 10287 w 699391"/>
              <a:gd name="connsiteY421" fmla="*/ 715346 h 834466"/>
              <a:gd name="connsiteX422" fmla="*/ 9049 w 699391"/>
              <a:gd name="connsiteY422" fmla="*/ 707936 h 834466"/>
              <a:gd name="connsiteX423" fmla="*/ 9877 w 699391"/>
              <a:gd name="connsiteY423" fmla="*/ 705812 h 834466"/>
              <a:gd name="connsiteX424" fmla="*/ 19993 w 699391"/>
              <a:gd name="connsiteY424" fmla="*/ 698230 h 834466"/>
              <a:gd name="connsiteX425" fmla="*/ 22717 w 699391"/>
              <a:gd name="connsiteY425" fmla="*/ 694773 h 834466"/>
              <a:gd name="connsiteX426" fmla="*/ 21136 w 699391"/>
              <a:gd name="connsiteY426" fmla="*/ 694430 h 834466"/>
              <a:gd name="connsiteX427" fmla="*/ 17335 w 699391"/>
              <a:gd name="connsiteY427" fmla="*/ 698621 h 834466"/>
              <a:gd name="connsiteX428" fmla="*/ 11906 w 699391"/>
              <a:gd name="connsiteY428" fmla="*/ 701211 h 834466"/>
              <a:gd name="connsiteX429" fmla="*/ 8477 w 699391"/>
              <a:gd name="connsiteY429" fmla="*/ 697601 h 834466"/>
              <a:gd name="connsiteX430" fmla="*/ 6696 w 699391"/>
              <a:gd name="connsiteY430" fmla="*/ 693706 h 834466"/>
              <a:gd name="connsiteX431" fmla="*/ 5667 w 699391"/>
              <a:gd name="connsiteY431" fmla="*/ 685448 h 834466"/>
              <a:gd name="connsiteX432" fmla="*/ 6039 w 699391"/>
              <a:gd name="connsiteY432" fmla="*/ 681190 h 834466"/>
              <a:gd name="connsiteX433" fmla="*/ 5610 w 699391"/>
              <a:gd name="connsiteY433" fmla="*/ 675580 h 834466"/>
              <a:gd name="connsiteX434" fmla="*/ 7934 w 699391"/>
              <a:gd name="connsiteY434" fmla="*/ 673751 h 834466"/>
              <a:gd name="connsiteX435" fmla="*/ 10525 w 699391"/>
              <a:gd name="connsiteY435" fmla="*/ 674722 h 834466"/>
              <a:gd name="connsiteX436" fmla="*/ 13087 w 699391"/>
              <a:gd name="connsiteY436" fmla="*/ 675084 h 834466"/>
              <a:gd name="connsiteX437" fmla="*/ 18888 w 699391"/>
              <a:gd name="connsiteY437" fmla="*/ 674589 h 834466"/>
              <a:gd name="connsiteX438" fmla="*/ 31690 w 699391"/>
              <a:gd name="connsiteY438" fmla="*/ 671208 h 834466"/>
              <a:gd name="connsiteX439" fmla="*/ 39938 w 699391"/>
              <a:gd name="connsiteY439" fmla="*/ 673218 h 834466"/>
              <a:gd name="connsiteX440" fmla="*/ 43291 w 699391"/>
              <a:gd name="connsiteY440" fmla="*/ 673036 h 834466"/>
              <a:gd name="connsiteX441" fmla="*/ 48425 w 699391"/>
              <a:gd name="connsiteY441" fmla="*/ 670122 h 834466"/>
              <a:gd name="connsiteX442" fmla="*/ 52911 w 699391"/>
              <a:gd name="connsiteY442" fmla="*/ 669827 h 834466"/>
              <a:gd name="connsiteX443" fmla="*/ 56274 w 699391"/>
              <a:gd name="connsiteY443" fmla="*/ 672046 h 834466"/>
              <a:gd name="connsiteX444" fmla="*/ 58112 w 699391"/>
              <a:gd name="connsiteY444" fmla="*/ 674599 h 834466"/>
              <a:gd name="connsiteX445" fmla="*/ 58341 w 699391"/>
              <a:gd name="connsiteY445" fmla="*/ 677999 h 834466"/>
              <a:gd name="connsiteX446" fmla="*/ 59893 w 699391"/>
              <a:gd name="connsiteY446" fmla="*/ 680266 h 834466"/>
              <a:gd name="connsiteX447" fmla="*/ 60941 w 699391"/>
              <a:gd name="connsiteY447" fmla="*/ 679523 h 834466"/>
              <a:gd name="connsiteX448" fmla="*/ 60103 w 699391"/>
              <a:gd name="connsiteY448" fmla="*/ 676827 h 834466"/>
              <a:gd name="connsiteX449" fmla="*/ 59931 w 699391"/>
              <a:gd name="connsiteY449" fmla="*/ 672646 h 834466"/>
              <a:gd name="connsiteX450" fmla="*/ 73428 w 699391"/>
              <a:gd name="connsiteY450" fmla="*/ 667893 h 834466"/>
              <a:gd name="connsiteX451" fmla="*/ 75019 w 699391"/>
              <a:gd name="connsiteY451" fmla="*/ 666045 h 834466"/>
              <a:gd name="connsiteX452" fmla="*/ 69656 w 699391"/>
              <a:gd name="connsiteY452" fmla="*/ 665397 h 834466"/>
              <a:gd name="connsiteX453" fmla="*/ 68123 w 699391"/>
              <a:gd name="connsiteY453" fmla="*/ 661045 h 834466"/>
              <a:gd name="connsiteX454" fmla="*/ 70951 w 699391"/>
              <a:gd name="connsiteY454" fmla="*/ 654434 h 834466"/>
              <a:gd name="connsiteX455" fmla="*/ 70685 w 699391"/>
              <a:gd name="connsiteY455" fmla="*/ 653577 h 834466"/>
              <a:gd name="connsiteX456" fmla="*/ 67704 w 699391"/>
              <a:gd name="connsiteY456" fmla="*/ 657073 h 834466"/>
              <a:gd name="connsiteX457" fmla="*/ 66237 w 699391"/>
              <a:gd name="connsiteY457" fmla="*/ 661968 h 834466"/>
              <a:gd name="connsiteX458" fmla="*/ 66827 w 699391"/>
              <a:gd name="connsiteY458" fmla="*/ 665874 h 834466"/>
              <a:gd name="connsiteX459" fmla="*/ 66237 w 699391"/>
              <a:gd name="connsiteY459" fmla="*/ 667683 h 834466"/>
              <a:gd name="connsiteX460" fmla="*/ 63494 w 699391"/>
              <a:gd name="connsiteY460" fmla="*/ 668512 h 834466"/>
              <a:gd name="connsiteX461" fmla="*/ 57321 w 699391"/>
              <a:gd name="connsiteY461" fmla="*/ 668817 h 834466"/>
              <a:gd name="connsiteX462" fmla="*/ 53359 w 699391"/>
              <a:gd name="connsiteY462" fmla="*/ 667160 h 834466"/>
              <a:gd name="connsiteX463" fmla="*/ 49692 w 699391"/>
              <a:gd name="connsiteY463" fmla="*/ 666264 h 834466"/>
              <a:gd name="connsiteX464" fmla="*/ 48444 w 699391"/>
              <a:gd name="connsiteY464" fmla="*/ 665016 h 834466"/>
              <a:gd name="connsiteX465" fmla="*/ 48863 w 699391"/>
              <a:gd name="connsiteY465" fmla="*/ 662226 h 834466"/>
              <a:gd name="connsiteX466" fmla="*/ 48168 w 699391"/>
              <a:gd name="connsiteY466" fmla="*/ 661645 h 834466"/>
              <a:gd name="connsiteX467" fmla="*/ 46644 w 699391"/>
              <a:gd name="connsiteY467" fmla="*/ 664150 h 834466"/>
              <a:gd name="connsiteX468" fmla="*/ 45291 w 699391"/>
              <a:gd name="connsiteY468" fmla="*/ 669131 h 834466"/>
              <a:gd name="connsiteX469" fmla="*/ 42376 w 699391"/>
              <a:gd name="connsiteY469" fmla="*/ 670284 h 834466"/>
              <a:gd name="connsiteX470" fmla="*/ 34328 w 699391"/>
              <a:gd name="connsiteY470" fmla="*/ 668436 h 834466"/>
              <a:gd name="connsiteX471" fmla="*/ 22679 w 699391"/>
              <a:gd name="connsiteY471" fmla="*/ 669522 h 834466"/>
              <a:gd name="connsiteX472" fmla="*/ 17450 w 699391"/>
              <a:gd name="connsiteY472" fmla="*/ 672017 h 834466"/>
              <a:gd name="connsiteX473" fmla="*/ 14068 w 699391"/>
              <a:gd name="connsiteY473" fmla="*/ 671693 h 834466"/>
              <a:gd name="connsiteX474" fmla="*/ 8239 w 699391"/>
              <a:gd name="connsiteY474" fmla="*/ 667312 h 834466"/>
              <a:gd name="connsiteX475" fmla="*/ 5972 w 699391"/>
              <a:gd name="connsiteY475" fmla="*/ 663816 h 834466"/>
              <a:gd name="connsiteX476" fmla="*/ 5124 w 699391"/>
              <a:gd name="connsiteY476" fmla="*/ 656749 h 834466"/>
              <a:gd name="connsiteX477" fmla="*/ 5467 w 699391"/>
              <a:gd name="connsiteY477" fmla="*/ 653634 h 834466"/>
              <a:gd name="connsiteX478" fmla="*/ 10001 w 699391"/>
              <a:gd name="connsiteY478" fmla="*/ 652320 h 834466"/>
              <a:gd name="connsiteX479" fmla="*/ 12297 w 699391"/>
              <a:gd name="connsiteY479" fmla="*/ 652405 h 834466"/>
              <a:gd name="connsiteX480" fmla="*/ 14449 w 699391"/>
              <a:gd name="connsiteY480" fmla="*/ 650729 h 834466"/>
              <a:gd name="connsiteX481" fmla="*/ 12544 w 699391"/>
              <a:gd name="connsiteY481" fmla="*/ 649633 h 834466"/>
              <a:gd name="connsiteX482" fmla="*/ 9868 w 699391"/>
              <a:gd name="connsiteY482" fmla="*/ 647481 h 834466"/>
              <a:gd name="connsiteX483" fmla="*/ 8049 w 699391"/>
              <a:gd name="connsiteY483" fmla="*/ 643176 h 834466"/>
              <a:gd name="connsiteX484" fmla="*/ 5296 w 699391"/>
              <a:gd name="connsiteY484" fmla="*/ 641766 h 834466"/>
              <a:gd name="connsiteX485" fmla="*/ 3457 w 699391"/>
              <a:gd name="connsiteY485" fmla="*/ 638080 h 834466"/>
              <a:gd name="connsiteX486" fmla="*/ 2991 w 699391"/>
              <a:gd name="connsiteY486" fmla="*/ 632508 h 834466"/>
              <a:gd name="connsiteX487" fmla="*/ 3515 w 699391"/>
              <a:gd name="connsiteY487" fmla="*/ 628621 h 834466"/>
              <a:gd name="connsiteX488" fmla="*/ 4981 w 699391"/>
              <a:gd name="connsiteY488" fmla="*/ 627374 h 834466"/>
              <a:gd name="connsiteX489" fmla="*/ 8515 w 699391"/>
              <a:gd name="connsiteY489" fmla="*/ 628221 h 834466"/>
              <a:gd name="connsiteX490" fmla="*/ 17831 w 699391"/>
              <a:gd name="connsiteY490" fmla="*/ 627564 h 834466"/>
              <a:gd name="connsiteX491" fmla="*/ 26594 w 699391"/>
              <a:gd name="connsiteY491" fmla="*/ 631527 h 834466"/>
              <a:gd name="connsiteX492" fmla="*/ 32547 w 699391"/>
              <a:gd name="connsiteY492" fmla="*/ 633755 h 834466"/>
              <a:gd name="connsiteX493" fmla="*/ 44596 w 699391"/>
              <a:gd name="connsiteY493" fmla="*/ 632631 h 834466"/>
              <a:gd name="connsiteX494" fmla="*/ 51654 w 699391"/>
              <a:gd name="connsiteY494" fmla="*/ 629098 h 834466"/>
              <a:gd name="connsiteX495" fmla="*/ 50359 w 699391"/>
              <a:gd name="connsiteY495" fmla="*/ 628126 h 834466"/>
              <a:gd name="connsiteX496" fmla="*/ 42701 w 699391"/>
              <a:gd name="connsiteY496" fmla="*/ 630164 h 834466"/>
              <a:gd name="connsiteX497" fmla="*/ 35623 w 699391"/>
              <a:gd name="connsiteY497" fmla="*/ 630079 h 834466"/>
              <a:gd name="connsiteX498" fmla="*/ 23146 w 699391"/>
              <a:gd name="connsiteY498" fmla="*/ 626088 h 834466"/>
              <a:gd name="connsiteX499" fmla="*/ 18031 w 699391"/>
              <a:gd name="connsiteY499" fmla="*/ 624802 h 834466"/>
              <a:gd name="connsiteX500" fmla="*/ 12516 w 699391"/>
              <a:gd name="connsiteY500" fmla="*/ 625373 h 834466"/>
              <a:gd name="connsiteX501" fmla="*/ 9649 w 699391"/>
              <a:gd name="connsiteY501" fmla="*/ 624164 h 834466"/>
              <a:gd name="connsiteX502" fmla="*/ 7963 w 699391"/>
              <a:gd name="connsiteY502" fmla="*/ 620201 h 834466"/>
              <a:gd name="connsiteX503" fmla="*/ 9210 w 699391"/>
              <a:gd name="connsiteY503" fmla="*/ 612600 h 834466"/>
              <a:gd name="connsiteX504" fmla="*/ 11820 w 699391"/>
              <a:gd name="connsiteY504" fmla="*/ 610962 h 834466"/>
              <a:gd name="connsiteX505" fmla="*/ 13230 w 699391"/>
              <a:gd name="connsiteY505" fmla="*/ 612943 h 834466"/>
              <a:gd name="connsiteX506" fmla="*/ 14935 w 699391"/>
              <a:gd name="connsiteY506" fmla="*/ 613067 h 834466"/>
              <a:gd name="connsiteX507" fmla="*/ 16669 w 699391"/>
              <a:gd name="connsiteY507" fmla="*/ 609886 h 834466"/>
              <a:gd name="connsiteX508" fmla="*/ 18316 w 699391"/>
              <a:gd name="connsiteY508" fmla="*/ 608066 h 834466"/>
              <a:gd name="connsiteX509" fmla="*/ 19631 w 699391"/>
              <a:gd name="connsiteY509" fmla="*/ 603952 h 834466"/>
              <a:gd name="connsiteX510" fmla="*/ 24574 w 699391"/>
              <a:gd name="connsiteY510" fmla="*/ 600037 h 834466"/>
              <a:gd name="connsiteX511" fmla="*/ 26660 w 699391"/>
              <a:gd name="connsiteY511" fmla="*/ 599704 h 834466"/>
              <a:gd name="connsiteX512" fmla="*/ 29651 w 699391"/>
              <a:gd name="connsiteY512" fmla="*/ 597903 h 834466"/>
              <a:gd name="connsiteX513" fmla="*/ 31566 w 699391"/>
              <a:gd name="connsiteY513" fmla="*/ 598418 h 834466"/>
              <a:gd name="connsiteX514" fmla="*/ 32785 w 699391"/>
              <a:gd name="connsiteY514" fmla="*/ 600227 h 834466"/>
              <a:gd name="connsiteX515" fmla="*/ 34337 w 699391"/>
              <a:gd name="connsiteY515" fmla="*/ 601723 h 834466"/>
              <a:gd name="connsiteX516" fmla="*/ 37690 w 699391"/>
              <a:gd name="connsiteY516" fmla="*/ 601542 h 834466"/>
              <a:gd name="connsiteX517" fmla="*/ 47615 w 699391"/>
              <a:gd name="connsiteY517" fmla="*/ 598399 h 834466"/>
              <a:gd name="connsiteX518" fmla="*/ 48682 w 699391"/>
              <a:gd name="connsiteY518" fmla="*/ 597475 h 834466"/>
              <a:gd name="connsiteX519" fmla="*/ 50616 w 699391"/>
              <a:gd name="connsiteY519" fmla="*/ 594893 h 834466"/>
              <a:gd name="connsiteX520" fmla="*/ 44329 w 699391"/>
              <a:gd name="connsiteY520" fmla="*/ 596046 h 834466"/>
              <a:gd name="connsiteX521" fmla="*/ 39110 w 699391"/>
              <a:gd name="connsiteY521" fmla="*/ 597875 h 834466"/>
              <a:gd name="connsiteX522" fmla="*/ 35747 w 699391"/>
              <a:gd name="connsiteY522" fmla="*/ 598389 h 834466"/>
              <a:gd name="connsiteX523" fmla="*/ 35271 w 699391"/>
              <a:gd name="connsiteY523" fmla="*/ 596094 h 834466"/>
              <a:gd name="connsiteX524" fmla="*/ 36509 w 699391"/>
              <a:gd name="connsiteY524" fmla="*/ 594065 h 834466"/>
              <a:gd name="connsiteX525" fmla="*/ 38452 w 699391"/>
              <a:gd name="connsiteY525" fmla="*/ 591893 h 834466"/>
              <a:gd name="connsiteX526" fmla="*/ 39395 w 699391"/>
              <a:gd name="connsiteY526" fmla="*/ 588188 h 834466"/>
              <a:gd name="connsiteX527" fmla="*/ 41538 w 699391"/>
              <a:gd name="connsiteY527" fmla="*/ 586607 h 834466"/>
              <a:gd name="connsiteX528" fmla="*/ 43853 w 699391"/>
              <a:gd name="connsiteY528" fmla="*/ 586692 h 834466"/>
              <a:gd name="connsiteX529" fmla="*/ 48635 w 699391"/>
              <a:gd name="connsiteY529" fmla="*/ 586016 h 834466"/>
              <a:gd name="connsiteX530" fmla="*/ 52006 w 699391"/>
              <a:gd name="connsiteY530" fmla="*/ 585054 h 834466"/>
              <a:gd name="connsiteX531" fmla="*/ 57788 w 699391"/>
              <a:gd name="connsiteY531" fmla="*/ 585692 h 834466"/>
              <a:gd name="connsiteX532" fmla="*/ 66418 w 699391"/>
              <a:gd name="connsiteY532" fmla="*/ 587111 h 834466"/>
              <a:gd name="connsiteX533" fmla="*/ 71971 w 699391"/>
              <a:gd name="connsiteY533" fmla="*/ 590559 h 834466"/>
              <a:gd name="connsiteX534" fmla="*/ 74066 w 699391"/>
              <a:gd name="connsiteY534" fmla="*/ 590245 h 834466"/>
              <a:gd name="connsiteX535" fmla="*/ 76286 w 699391"/>
              <a:gd name="connsiteY535" fmla="*/ 589331 h 834466"/>
              <a:gd name="connsiteX536" fmla="*/ 77295 w 699391"/>
              <a:gd name="connsiteY536" fmla="*/ 588083 h 834466"/>
              <a:gd name="connsiteX537" fmla="*/ 72933 w 699391"/>
              <a:gd name="connsiteY537" fmla="*/ 586654 h 834466"/>
              <a:gd name="connsiteX538" fmla="*/ 72685 w 699391"/>
              <a:gd name="connsiteY538" fmla="*/ 584606 h 834466"/>
              <a:gd name="connsiteX539" fmla="*/ 73228 w 699391"/>
              <a:gd name="connsiteY539" fmla="*/ 583063 h 834466"/>
              <a:gd name="connsiteX540" fmla="*/ 80353 w 699391"/>
              <a:gd name="connsiteY540" fmla="*/ 580215 h 834466"/>
              <a:gd name="connsiteX541" fmla="*/ 88125 w 699391"/>
              <a:gd name="connsiteY541" fmla="*/ 579587 h 834466"/>
              <a:gd name="connsiteX542" fmla="*/ 86792 w 699391"/>
              <a:gd name="connsiteY542" fmla="*/ 577291 h 834466"/>
              <a:gd name="connsiteX543" fmla="*/ 69761 w 699391"/>
              <a:gd name="connsiteY543" fmla="*/ 580758 h 834466"/>
              <a:gd name="connsiteX544" fmla="*/ 65313 w 699391"/>
              <a:gd name="connsiteY544" fmla="*/ 578387 h 834466"/>
              <a:gd name="connsiteX545" fmla="*/ 61798 w 699391"/>
              <a:gd name="connsiteY545" fmla="*/ 578406 h 834466"/>
              <a:gd name="connsiteX546" fmla="*/ 59502 w 699391"/>
              <a:gd name="connsiteY546" fmla="*/ 579758 h 834466"/>
              <a:gd name="connsiteX547" fmla="*/ 52949 w 699391"/>
              <a:gd name="connsiteY547" fmla="*/ 581397 h 834466"/>
              <a:gd name="connsiteX548" fmla="*/ 51749 w 699391"/>
              <a:gd name="connsiteY548" fmla="*/ 580234 h 834466"/>
              <a:gd name="connsiteX549" fmla="*/ 52997 w 699391"/>
              <a:gd name="connsiteY549" fmla="*/ 576215 h 834466"/>
              <a:gd name="connsiteX550" fmla="*/ 56921 w 699391"/>
              <a:gd name="connsiteY550" fmla="*/ 569605 h 834466"/>
              <a:gd name="connsiteX551" fmla="*/ 57245 w 699391"/>
              <a:gd name="connsiteY551" fmla="*/ 567985 h 834466"/>
              <a:gd name="connsiteX552" fmla="*/ 59064 w 699391"/>
              <a:gd name="connsiteY552" fmla="*/ 566385 h 834466"/>
              <a:gd name="connsiteX553" fmla="*/ 69237 w 699391"/>
              <a:gd name="connsiteY553" fmla="*/ 562527 h 834466"/>
              <a:gd name="connsiteX554" fmla="*/ 74123 w 699391"/>
              <a:gd name="connsiteY554" fmla="*/ 558032 h 834466"/>
              <a:gd name="connsiteX555" fmla="*/ 76324 w 699391"/>
              <a:gd name="connsiteY555" fmla="*/ 557460 h 834466"/>
              <a:gd name="connsiteX556" fmla="*/ 78505 w 699391"/>
              <a:gd name="connsiteY556" fmla="*/ 557774 h 834466"/>
              <a:gd name="connsiteX557" fmla="*/ 81829 w 699391"/>
              <a:gd name="connsiteY557" fmla="*/ 557251 h 834466"/>
              <a:gd name="connsiteX558" fmla="*/ 88249 w 699391"/>
              <a:gd name="connsiteY558" fmla="*/ 558536 h 834466"/>
              <a:gd name="connsiteX559" fmla="*/ 91211 w 699391"/>
              <a:gd name="connsiteY559" fmla="*/ 564156 h 834466"/>
              <a:gd name="connsiteX560" fmla="*/ 93869 w 699391"/>
              <a:gd name="connsiteY560" fmla="*/ 565918 h 834466"/>
              <a:gd name="connsiteX561" fmla="*/ 102222 w 699391"/>
              <a:gd name="connsiteY561" fmla="*/ 572910 h 834466"/>
              <a:gd name="connsiteX562" fmla="*/ 101851 w 699391"/>
              <a:gd name="connsiteY562" fmla="*/ 570909 h 834466"/>
              <a:gd name="connsiteX563" fmla="*/ 94612 w 699391"/>
              <a:gd name="connsiteY563" fmla="*/ 561413 h 834466"/>
              <a:gd name="connsiteX564" fmla="*/ 91849 w 699391"/>
              <a:gd name="connsiteY564" fmla="*/ 559051 h 834466"/>
              <a:gd name="connsiteX565" fmla="*/ 89783 w 699391"/>
              <a:gd name="connsiteY565" fmla="*/ 554364 h 834466"/>
              <a:gd name="connsiteX566" fmla="*/ 90488 w 699391"/>
              <a:gd name="connsiteY566" fmla="*/ 549926 h 834466"/>
              <a:gd name="connsiteX567" fmla="*/ 92811 w 699391"/>
              <a:gd name="connsiteY567" fmla="*/ 546954 h 834466"/>
              <a:gd name="connsiteX568" fmla="*/ 101070 w 699391"/>
              <a:gd name="connsiteY568" fmla="*/ 545363 h 834466"/>
              <a:gd name="connsiteX569" fmla="*/ 102546 w 699391"/>
              <a:gd name="connsiteY569" fmla="*/ 543639 h 834466"/>
              <a:gd name="connsiteX570" fmla="*/ 102698 w 699391"/>
              <a:gd name="connsiteY570" fmla="*/ 540677 h 834466"/>
              <a:gd name="connsiteX571" fmla="*/ 101432 w 699391"/>
              <a:gd name="connsiteY571" fmla="*/ 538648 h 834466"/>
              <a:gd name="connsiteX572" fmla="*/ 98393 w 699391"/>
              <a:gd name="connsiteY572" fmla="*/ 538762 h 834466"/>
              <a:gd name="connsiteX573" fmla="*/ 95888 w 699391"/>
              <a:gd name="connsiteY573" fmla="*/ 537505 h 834466"/>
              <a:gd name="connsiteX574" fmla="*/ 95202 w 699391"/>
              <a:gd name="connsiteY574" fmla="*/ 534305 h 834466"/>
              <a:gd name="connsiteX575" fmla="*/ 96202 w 699391"/>
              <a:gd name="connsiteY575" fmla="*/ 532133 h 834466"/>
              <a:gd name="connsiteX576" fmla="*/ 100965 w 699391"/>
              <a:gd name="connsiteY576" fmla="*/ 528161 h 834466"/>
              <a:gd name="connsiteX577" fmla="*/ 103565 w 699391"/>
              <a:gd name="connsiteY577" fmla="*/ 526875 h 834466"/>
              <a:gd name="connsiteX578" fmla="*/ 108080 w 699391"/>
              <a:gd name="connsiteY578" fmla="*/ 525485 h 834466"/>
              <a:gd name="connsiteX579" fmla="*/ 115919 w 699391"/>
              <a:gd name="connsiteY579" fmla="*/ 528628 h 834466"/>
              <a:gd name="connsiteX580" fmla="*/ 116519 w 699391"/>
              <a:gd name="connsiteY580" fmla="*/ 530266 h 834466"/>
              <a:gd name="connsiteX581" fmla="*/ 114319 w 699391"/>
              <a:gd name="connsiteY581" fmla="*/ 534210 h 834466"/>
              <a:gd name="connsiteX582" fmla="*/ 114538 w 699391"/>
              <a:gd name="connsiteY582" fmla="*/ 536419 h 834466"/>
              <a:gd name="connsiteX583" fmla="*/ 116462 w 699391"/>
              <a:gd name="connsiteY583" fmla="*/ 536658 h 834466"/>
              <a:gd name="connsiteX584" fmla="*/ 120939 w 699391"/>
              <a:gd name="connsiteY584" fmla="*/ 530009 h 834466"/>
              <a:gd name="connsiteX585" fmla="*/ 126206 w 699391"/>
              <a:gd name="connsiteY585" fmla="*/ 529085 h 834466"/>
              <a:gd name="connsiteX586" fmla="*/ 128387 w 699391"/>
              <a:gd name="connsiteY586" fmla="*/ 527656 h 834466"/>
              <a:gd name="connsiteX587" fmla="*/ 130921 w 699391"/>
              <a:gd name="connsiteY587" fmla="*/ 526752 h 834466"/>
              <a:gd name="connsiteX588" fmla="*/ 134531 w 699391"/>
              <a:gd name="connsiteY588" fmla="*/ 532771 h 834466"/>
              <a:gd name="connsiteX589" fmla="*/ 136122 w 699391"/>
              <a:gd name="connsiteY589" fmla="*/ 534695 h 834466"/>
              <a:gd name="connsiteX590" fmla="*/ 137312 w 699391"/>
              <a:gd name="connsiteY590" fmla="*/ 535486 h 834466"/>
              <a:gd name="connsiteX591" fmla="*/ 138465 w 699391"/>
              <a:gd name="connsiteY591" fmla="*/ 540477 h 834466"/>
              <a:gd name="connsiteX592" fmla="*/ 139579 w 699391"/>
              <a:gd name="connsiteY592" fmla="*/ 540744 h 834466"/>
              <a:gd name="connsiteX593" fmla="*/ 141170 w 699391"/>
              <a:gd name="connsiteY593" fmla="*/ 538248 h 834466"/>
              <a:gd name="connsiteX594" fmla="*/ 144056 w 699391"/>
              <a:gd name="connsiteY594" fmla="*/ 536924 h 834466"/>
              <a:gd name="connsiteX595" fmla="*/ 148104 w 699391"/>
              <a:gd name="connsiteY595" fmla="*/ 536057 h 834466"/>
              <a:gd name="connsiteX596" fmla="*/ 154810 w 699391"/>
              <a:gd name="connsiteY596" fmla="*/ 537381 h 834466"/>
              <a:gd name="connsiteX597" fmla="*/ 157848 w 699391"/>
              <a:gd name="connsiteY597" fmla="*/ 536400 h 834466"/>
              <a:gd name="connsiteX598" fmla="*/ 159334 w 699391"/>
              <a:gd name="connsiteY598" fmla="*/ 536543 h 834466"/>
              <a:gd name="connsiteX599" fmla="*/ 157905 w 699391"/>
              <a:gd name="connsiteY599" fmla="*/ 532057 h 834466"/>
              <a:gd name="connsiteX600" fmla="*/ 157019 w 699391"/>
              <a:gd name="connsiteY600" fmla="*/ 530752 h 834466"/>
              <a:gd name="connsiteX601" fmla="*/ 158401 w 699391"/>
              <a:gd name="connsiteY601" fmla="*/ 526732 h 834466"/>
              <a:gd name="connsiteX602" fmla="*/ 159839 w 699391"/>
              <a:gd name="connsiteY602" fmla="*/ 525161 h 834466"/>
              <a:gd name="connsiteX603" fmla="*/ 164468 w 699391"/>
              <a:gd name="connsiteY603" fmla="*/ 522332 h 834466"/>
              <a:gd name="connsiteX604" fmla="*/ 168888 w 699391"/>
              <a:gd name="connsiteY604" fmla="*/ 521065 h 834466"/>
              <a:gd name="connsiteX605" fmla="*/ 171774 w 699391"/>
              <a:gd name="connsiteY605" fmla="*/ 518379 h 834466"/>
              <a:gd name="connsiteX606" fmla="*/ 175650 w 699391"/>
              <a:gd name="connsiteY606" fmla="*/ 515893 h 834466"/>
              <a:gd name="connsiteX607" fmla="*/ 175041 w 699391"/>
              <a:gd name="connsiteY607" fmla="*/ 513912 h 834466"/>
              <a:gd name="connsiteX608" fmla="*/ 173964 w 699391"/>
              <a:gd name="connsiteY608" fmla="*/ 511607 h 834466"/>
              <a:gd name="connsiteX609" fmla="*/ 171450 w 699391"/>
              <a:gd name="connsiteY609" fmla="*/ 511464 h 834466"/>
              <a:gd name="connsiteX610" fmla="*/ 170431 w 699391"/>
              <a:gd name="connsiteY610" fmla="*/ 510207 h 834466"/>
              <a:gd name="connsiteX611" fmla="*/ 173612 w 699391"/>
              <a:gd name="connsiteY611" fmla="*/ 507216 h 834466"/>
              <a:gd name="connsiteX612" fmla="*/ 177975 w 699391"/>
              <a:gd name="connsiteY612" fmla="*/ 503882 h 834466"/>
              <a:gd name="connsiteX613" fmla="*/ 177212 w 699391"/>
              <a:gd name="connsiteY613" fmla="*/ 502568 h 834466"/>
              <a:gd name="connsiteX614" fmla="*/ 173936 w 699391"/>
              <a:gd name="connsiteY614" fmla="*/ 501082 h 834466"/>
              <a:gd name="connsiteX615" fmla="*/ 171450 w 699391"/>
              <a:gd name="connsiteY615" fmla="*/ 502196 h 834466"/>
              <a:gd name="connsiteX616" fmla="*/ 167754 w 699391"/>
              <a:gd name="connsiteY616" fmla="*/ 504777 h 834466"/>
              <a:gd name="connsiteX617" fmla="*/ 163449 w 699391"/>
              <a:gd name="connsiteY617" fmla="*/ 508854 h 834466"/>
              <a:gd name="connsiteX618" fmla="*/ 164849 w 699391"/>
              <a:gd name="connsiteY618" fmla="*/ 510045 h 834466"/>
              <a:gd name="connsiteX619" fmla="*/ 167002 w 699391"/>
              <a:gd name="connsiteY619" fmla="*/ 513464 h 834466"/>
              <a:gd name="connsiteX620" fmla="*/ 164001 w 699391"/>
              <a:gd name="connsiteY620" fmla="*/ 517998 h 834466"/>
              <a:gd name="connsiteX621" fmla="*/ 148076 w 699391"/>
              <a:gd name="connsiteY621" fmla="*/ 529990 h 834466"/>
              <a:gd name="connsiteX622" fmla="*/ 140484 w 699391"/>
              <a:gd name="connsiteY622" fmla="*/ 533486 h 834466"/>
              <a:gd name="connsiteX623" fmla="*/ 136979 w 699391"/>
              <a:gd name="connsiteY623" fmla="*/ 532943 h 834466"/>
              <a:gd name="connsiteX624" fmla="*/ 136141 w 699391"/>
              <a:gd name="connsiteY624" fmla="*/ 529676 h 834466"/>
              <a:gd name="connsiteX625" fmla="*/ 134531 w 699391"/>
              <a:gd name="connsiteY625" fmla="*/ 527266 h 834466"/>
              <a:gd name="connsiteX626" fmla="*/ 132797 w 699391"/>
              <a:gd name="connsiteY626" fmla="*/ 522265 h 834466"/>
              <a:gd name="connsiteX627" fmla="*/ 129845 w 699391"/>
              <a:gd name="connsiteY627" fmla="*/ 522399 h 834466"/>
              <a:gd name="connsiteX628" fmla="*/ 128168 w 699391"/>
              <a:gd name="connsiteY628" fmla="*/ 523504 h 834466"/>
              <a:gd name="connsiteX629" fmla="*/ 127444 w 699391"/>
              <a:gd name="connsiteY629" fmla="*/ 521865 h 834466"/>
              <a:gd name="connsiteX630" fmla="*/ 128711 w 699391"/>
              <a:gd name="connsiteY630" fmla="*/ 516512 h 834466"/>
              <a:gd name="connsiteX631" fmla="*/ 131207 w 699391"/>
              <a:gd name="connsiteY631" fmla="*/ 512274 h 834466"/>
              <a:gd name="connsiteX632" fmla="*/ 135388 w 699391"/>
              <a:gd name="connsiteY632" fmla="*/ 509064 h 834466"/>
              <a:gd name="connsiteX633" fmla="*/ 137398 w 699391"/>
              <a:gd name="connsiteY633" fmla="*/ 505177 h 834466"/>
              <a:gd name="connsiteX634" fmla="*/ 139284 w 699391"/>
              <a:gd name="connsiteY634" fmla="*/ 498996 h 834466"/>
              <a:gd name="connsiteX635" fmla="*/ 145332 w 699391"/>
              <a:gd name="connsiteY635" fmla="*/ 493090 h 834466"/>
              <a:gd name="connsiteX636" fmla="*/ 154133 w 699391"/>
              <a:gd name="connsiteY636" fmla="*/ 478403 h 834466"/>
              <a:gd name="connsiteX637" fmla="*/ 161306 w 699391"/>
              <a:gd name="connsiteY637" fmla="*/ 473688 h 834466"/>
              <a:gd name="connsiteX638" fmla="*/ 163935 w 699391"/>
              <a:gd name="connsiteY638" fmla="*/ 468516 h 834466"/>
              <a:gd name="connsiteX639" fmla="*/ 168164 w 699391"/>
              <a:gd name="connsiteY639" fmla="*/ 466230 h 834466"/>
              <a:gd name="connsiteX640" fmla="*/ 171774 w 699391"/>
              <a:gd name="connsiteY640" fmla="*/ 462182 h 834466"/>
              <a:gd name="connsiteX641" fmla="*/ 174603 w 699391"/>
              <a:gd name="connsiteY641" fmla="*/ 461781 h 834466"/>
              <a:gd name="connsiteX642" fmla="*/ 179746 w 699391"/>
              <a:gd name="connsiteY642" fmla="*/ 458124 h 834466"/>
              <a:gd name="connsiteX643" fmla="*/ 182661 w 699391"/>
              <a:gd name="connsiteY643" fmla="*/ 453761 h 834466"/>
              <a:gd name="connsiteX644" fmla="*/ 180756 w 699391"/>
              <a:gd name="connsiteY644" fmla="*/ 453495 h 834466"/>
              <a:gd name="connsiteX645" fmla="*/ 176231 w 699391"/>
              <a:gd name="connsiteY645" fmla="*/ 456324 h 834466"/>
              <a:gd name="connsiteX646" fmla="*/ 173669 w 699391"/>
              <a:gd name="connsiteY646" fmla="*/ 457467 h 834466"/>
              <a:gd name="connsiteX647" fmla="*/ 173850 w 699391"/>
              <a:gd name="connsiteY647" fmla="*/ 452790 h 834466"/>
              <a:gd name="connsiteX648" fmla="*/ 175088 w 699391"/>
              <a:gd name="connsiteY648" fmla="*/ 447980 h 834466"/>
              <a:gd name="connsiteX649" fmla="*/ 178813 w 699391"/>
              <a:gd name="connsiteY649" fmla="*/ 443570 h 834466"/>
              <a:gd name="connsiteX650" fmla="*/ 196729 w 699391"/>
              <a:gd name="connsiteY650" fmla="*/ 430701 h 834466"/>
              <a:gd name="connsiteX651" fmla="*/ 198520 w 699391"/>
              <a:gd name="connsiteY651" fmla="*/ 432835 h 834466"/>
              <a:gd name="connsiteX652" fmla="*/ 200663 w 699391"/>
              <a:gd name="connsiteY652" fmla="*/ 436607 h 834466"/>
              <a:gd name="connsiteX653" fmla="*/ 206054 w 699391"/>
              <a:gd name="connsiteY653" fmla="*/ 435759 h 834466"/>
              <a:gd name="connsiteX654" fmla="*/ 212207 w 699391"/>
              <a:gd name="connsiteY654" fmla="*/ 428454 h 834466"/>
              <a:gd name="connsiteX655" fmla="*/ 216941 w 699391"/>
              <a:gd name="connsiteY655" fmla="*/ 420481 h 834466"/>
              <a:gd name="connsiteX656" fmla="*/ 214379 w 699391"/>
              <a:gd name="connsiteY656" fmla="*/ 421872 h 834466"/>
              <a:gd name="connsiteX657" fmla="*/ 211588 w 699391"/>
              <a:gd name="connsiteY657" fmla="*/ 425139 h 834466"/>
              <a:gd name="connsiteX658" fmla="*/ 206149 w 699391"/>
              <a:gd name="connsiteY658" fmla="*/ 429663 h 834466"/>
              <a:gd name="connsiteX659" fmla="*/ 203635 w 699391"/>
              <a:gd name="connsiteY659" fmla="*/ 430378 h 834466"/>
              <a:gd name="connsiteX660" fmla="*/ 202197 w 699391"/>
              <a:gd name="connsiteY660" fmla="*/ 429787 h 834466"/>
              <a:gd name="connsiteX661" fmla="*/ 201396 w 699391"/>
              <a:gd name="connsiteY661" fmla="*/ 426768 h 834466"/>
              <a:gd name="connsiteX662" fmla="*/ 199511 w 699391"/>
              <a:gd name="connsiteY662" fmla="*/ 425787 h 834466"/>
              <a:gd name="connsiteX663" fmla="*/ 197806 w 699391"/>
              <a:gd name="connsiteY663" fmla="*/ 426463 h 834466"/>
              <a:gd name="connsiteX664" fmla="*/ 196044 w 699391"/>
              <a:gd name="connsiteY664" fmla="*/ 424310 h 834466"/>
              <a:gd name="connsiteX665" fmla="*/ 195729 w 699391"/>
              <a:gd name="connsiteY665" fmla="*/ 418986 h 834466"/>
              <a:gd name="connsiteX666" fmla="*/ 197977 w 699391"/>
              <a:gd name="connsiteY666" fmla="*/ 411032 h 834466"/>
              <a:gd name="connsiteX667" fmla="*/ 199758 w 699391"/>
              <a:gd name="connsiteY667" fmla="*/ 405755 h 834466"/>
              <a:gd name="connsiteX668" fmla="*/ 201682 w 699391"/>
              <a:gd name="connsiteY668" fmla="*/ 401745 h 834466"/>
              <a:gd name="connsiteX669" fmla="*/ 209245 w 699391"/>
              <a:gd name="connsiteY669" fmla="*/ 390315 h 834466"/>
              <a:gd name="connsiteX670" fmla="*/ 210874 w 699391"/>
              <a:gd name="connsiteY670" fmla="*/ 384048 h 834466"/>
              <a:gd name="connsiteX671" fmla="*/ 214293 w 699391"/>
              <a:gd name="connsiteY671" fmla="*/ 380733 h 834466"/>
              <a:gd name="connsiteX672" fmla="*/ 218732 w 699391"/>
              <a:gd name="connsiteY672" fmla="*/ 381467 h 834466"/>
              <a:gd name="connsiteX673" fmla="*/ 220075 w 699391"/>
              <a:gd name="connsiteY673" fmla="*/ 380505 h 834466"/>
              <a:gd name="connsiteX674" fmla="*/ 218551 w 699391"/>
              <a:gd name="connsiteY674" fmla="*/ 376371 h 834466"/>
              <a:gd name="connsiteX675" fmla="*/ 213712 w 699391"/>
              <a:gd name="connsiteY675" fmla="*/ 373094 h 834466"/>
              <a:gd name="connsiteX676" fmla="*/ 213417 w 699391"/>
              <a:gd name="connsiteY676" fmla="*/ 371027 h 834466"/>
              <a:gd name="connsiteX677" fmla="*/ 229543 w 699391"/>
              <a:gd name="connsiteY677" fmla="*/ 365588 h 834466"/>
              <a:gd name="connsiteX678" fmla="*/ 237220 w 699391"/>
              <a:gd name="connsiteY678" fmla="*/ 365770 h 834466"/>
              <a:gd name="connsiteX679" fmla="*/ 239497 w 699391"/>
              <a:gd name="connsiteY679" fmla="*/ 363055 h 834466"/>
              <a:gd name="connsiteX680" fmla="*/ 243669 w 699391"/>
              <a:gd name="connsiteY680" fmla="*/ 361302 h 834466"/>
              <a:gd name="connsiteX681" fmla="*/ 246831 w 699391"/>
              <a:gd name="connsiteY681" fmla="*/ 357969 h 834466"/>
              <a:gd name="connsiteX682" fmla="*/ 245202 w 699391"/>
              <a:gd name="connsiteY682" fmla="*/ 356492 h 834466"/>
              <a:gd name="connsiteX683" fmla="*/ 237401 w 699391"/>
              <a:gd name="connsiteY683" fmla="*/ 359559 h 834466"/>
              <a:gd name="connsiteX684" fmla="*/ 232524 w 699391"/>
              <a:gd name="connsiteY684" fmla="*/ 360997 h 834466"/>
              <a:gd name="connsiteX685" fmla="*/ 230324 w 699391"/>
              <a:gd name="connsiteY685" fmla="*/ 360950 h 834466"/>
              <a:gd name="connsiteX686" fmla="*/ 228600 w 699391"/>
              <a:gd name="connsiteY686" fmla="*/ 361998 h 834466"/>
              <a:gd name="connsiteX687" fmla="*/ 222370 w 699391"/>
              <a:gd name="connsiteY687" fmla="*/ 362398 h 834466"/>
              <a:gd name="connsiteX688" fmla="*/ 221008 w 699391"/>
              <a:gd name="connsiteY688" fmla="*/ 349091 h 834466"/>
              <a:gd name="connsiteX689" fmla="*/ 221990 w 699391"/>
              <a:gd name="connsiteY689" fmla="*/ 341824 h 834466"/>
              <a:gd name="connsiteX690" fmla="*/ 224314 w 699391"/>
              <a:gd name="connsiteY690" fmla="*/ 341976 h 834466"/>
              <a:gd name="connsiteX691" fmla="*/ 224847 w 699391"/>
              <a:gd name="connsiteY691" fmla="*/ 335013 h 834466"/>
              <a:gd name="connsiteX692" fmla="*/ 227533 w 699391"/>
              <a:gd name="connsiteY692" fmla="*/ 330889 h 834466"/>
              <a:gd name="connsiteX693" fmla="*/ 231239 w 699391"/>
              <a:gd name="connsiteY693" fmla="*/ 329965 h 834466"/>
              <a:gd name="connsiteX694" fmla="*/ 233105 w 699391"/>
              <a:gd name="connsiteY694" fmla="*/ 328203 h 834466"/>
              <a:gd name="connsiteX695" fmla="*/ 235801 w 699391"/>
              <a:gd name="connsiteY695" fmla="*/ 324602 h 834466"/>
              <a:gd name="connsiteX696" fmla="*/ 240258 w 699391"/>
              <a:gd name="connsiteY696" fmla="*/ 325431 h 834466"/>
              <a:gd name="connsiteX697" fmla="*/ 244840 w 699391"/>
              <a:gd name="connsiteY697" fmla="*/ 324631 h 834466"/>
              <a:gd name="connsiteX698" fmla="*/ 243697 w 699391"/>
              <a:gd name="connsiteY698" fmla="*/ 322926 h 834466"/>
              <a:gd name="connsiteX699" fmla="*/ 238011 w 699391"/>
              <a:gd name="connsiteY699" fmla="*/ 320735 h 834466"/>
              <a:gd name="connsiteX700" fmla="*/ 236610 w 699391"/>
              <a:gd name="connsiteY700" fmla="*/ 316963 h 834466"/>
              <a:gd name="connsiteX701" fmla="*/ 238611 w 699391"/>
              <a:gd name="connsiteY701" fmla="*/ 314849 h 834466"/>
              <a:gd name="connsiteX702" fmla="*/ 240792 w 699391"/>
              <a:gd name="connsiteY702" fmla="*/ 313296 h 834466"/>
              <a:gd name="connsiteX703" fmla="*/ 242716 w 699391"/>
              <a:gd name="connsiteY703" fmla="*/ 313020 h 834466"/>
              <a:gd name="connsiteX704" fmla="*/ 246517 w 699391"/>
              <a:gd name="connsiteY704" fmla="*/ 305619 h 834466"/>
              <a:gd name="connsiteX705" fmla="*/ 248831 w 699391"/>
              <a:gd name="connsiteY705" fmla="*/ 302447 h 834466"/>
              <a:gd name="connsiteX706" fmla="*/ 251412 w 699391"/>
              <a:gd name="connsiteY706" fmla="*/ 303000 h 834466"/>
              <a:gd name="connsiteX707" fmla="*/ 255013 w 699391"/>
              <a:gd name="connsiteY707" fmla="*/ 299723 h 834466"/>
              <a:gd name="connsiteX708" fmla="*/ 258556 w 699391"/>
              <a:gd name="connsiteY708" fmla="*/ 300838 h 834466"/>
              <a:gd name="connsiteX709" fmla="*/ 261976 w 699391"/>
              <a:gd name="connsiteY709" fmla="*/ 298694 h 834466"/>
              <a:gd name="connsiteX710" fmla="*/ 266652 w 699391"/>
              <a:gd name="connsiteY710" fmla="*/ 297275 h 834466"/>
              <a:gd name="connsiteX711" fmla="*/ 283768 w 699391"/>
              <a:gd name="connsiteY711" fmla="*/ 296732 h 834466"/>
              <a:gd name="connsiteX712" fmla="*/ 284274 w 699391"/>
              <a:gd name="connsiteY712" fmla="*/ 293675 h 834466"/>
              <a:gd name="connsiteX713" fmla="*/ 280673 w 699391"/>
              <a:gd name="connsiteY713" fmla="*/ 292970 h 834466"/>
              <a:gd name="connsiteX714" fmla="*/ 267957 w 699391"/>
              <a:gd name="connsiteY714" fmla="*/ 292179 h 834466"/>
              <a:gd name="connsiteX715" fmla="*/ 261461 w 699391"/>
              <a:gd name="connsiteY715" fmla="*/ 292246 h 834466"/>
              <a:gd name="connsiteX716" fmla="*/ 258728 w 699391"/>
              <a:gd name="connsiteY716" fmla="*/ 293037 h 834466"/>
              <a:gd name="connsiteX717" fmla="*/ 257728 w 699391"/>
              <a:gd name="connsiteY717" fmla="*/ 291970 h 834466"/>
              <a:gd name="connsiteX718" fmla="*/ 257908 w 699391"/>
              <a:gd name="connsiteY718" fmla="*/ 290141 h 834466"/>
              <a:gd name="connsiteX719" fmla="*/ 260270 w 699391"/>
              <a:gd name="connsiteY719" fmla="*/ 287236 h 834466"/>
              <a:gd name="connsiteX720" fmla="*/ 261385 w 699391"/>
              <a:gd name="connsiteY720" fmla="*/ 284026 h 834466"/>
              <a:gd name="connsiteX721" fmla="*/ 266109 w 699391"/>
              <a:gd name="connsiteY721" fmla="*/ 276158 h 834466"/>
              <a:gd name="connsiteX722" fmla="*/ 271644 w 699391"/>
              <a:gd name="connsiteY722" fmla="*/ 270900 h 834466"/>
              <a:gd name="connsiteX723" fmla="*/ 275882 w 699391"/>
              <a:gd name="connsiteY723" fmla="*/ 272244 h 834466"/>
              <a:gd name="connsiteX724" fmla="*/ 280387 w 699391"/>
              <a:gd name="connsiteY724" fmla="*/ 277263 h 834466"/>
              <a:gd name="connsiteX725" fmla="*/ 283598 w 699391"/>
              <a:gd name="connsiteY725" fmla="*/ 277892 h 834466"/>
              <a:gd name="connsiteX726" fmla="*/ 285093 w 699391"/>
              <a:gd name="connsiteY726" fmla="*/ 279511 h 834466"/>
              <a:gd name="connsiteX727" fmla="*/ 287436 w 699391"/>
              <a:gd name="connsiteY727" fmla="*/ 286407 h 834466"/>
              <a:gd name="connsiteX728" fmla="*/ 288550 w 699391"/>
              <a:gd name="connsiteY728" fmla="*/ 286626 h 834466"/>
              <a:gd name="connsiteX729" fmla="*/ 288046 w 699391"/>
              <a:gd name="connsiteY729" fmla="*/ 280006 h 834466"/>
              <a:gd name="connsiteX730" fmla="*/ 291141 w 699391"/>
              <a:gd name="connsiteY730" fmla="*/ 274596 h 834466"/>
              <a:gd name="connsiteX731" fmla="*/ 290341 w 699391"/>
              <a:gd name="connsiteY731" fmla="*/ 273101 h 834466"/>
              <a:gd name="connsiteX732" fmla="*/ 285693 w 699391"/>
              <a:gd name="connsiteY732" fmla="*/ 275063 h 834466"/>
              <a:gd name="connsiteX733" fmla="*/ 282130 w 699391"/>
              <a:gd name="connsiteY733" fmla="*/ 273025 h 834466"/>
              <a:gd name="connsiteX734" fmla="*/ 279320 w 699391"/>
              <a:gd name="connsiteY734" fmla="*/ 268948 h 834466"/>
              <a:gd name="connsiteX735" fmla="*/ 278521 w 699391"/>
              <a:gd name="connsiteY735" fmla="*/ 265214 h 834466"/>
              <a:gd name="connsiteX736" fmla="*/ 280273 w 699391"/>
              <a:gd name="connsiteY736" fmla="*/ 261518 h 834466"/>
              <a:gd name="connsiteX737" fmla="*/ 281921 w 699391"/>
              <a:gd name="connsiteY737" fmla="*/ 259651 h 834466"/>
              <a:gd name="connsiteX738" fmla="*/ 280806 w 699391"/>
              <a:gd name="connsiteY738" fmla="*/ 257470 h 834466"/>
              <a:gd name="connsiteX739" fmla="*/ 273777 w 699391"/>
              <a:gd name="connsiteY739" fmla="*/ 263290 h 834466"/>
              <a:gd name="connsiteX740" fmla="*/ 268805 w 699391"/>
              <a:gd name="connsiteY740" fmla="*/ 264652 h 834466"/>
              <a:gd name="connsiteX741" fmla="*/ 266843 w 699391"/>
              <a:gd name="connsiteY741" fmla="*/ 263842 h 834466"/>
              <a:gd name="connsiteX742" fmla="*/ 267900 w 699391"/>
              <a:gd name="connsiteY742" fmla="*/ 258566 h 834466"/>
              <a:gd name="connsiteX743" fmla="*/ 267310 w 699391"/>
              <a:gd name="connsiteY743" fmla="*/ 254365 h 834466"/>
              <a:gd name="connsiteX744" fmla="*/ 273977 w 699391"/>
              <a:gd name="connsiteY744" fmla="*/ 243983 h 834466"/>
              <a:gd name="connsiteX745" fmla="*/ 276272 w 699391"/>
              <a:gd name="connsiteY745" fmla="*/ 242783 h 834466"/>
              <a:gd name="connsiteX746" fmla="*/ 280016 w 699391"/>
              <a:gd name="connsiteY746" fmla="*/ 243621 h 834466"/>
              <a:gd name="connsiteX747" fmla="*/ 283397 w 699391"/>
              <a:gd name="connsiteY747" fmla="*/ 246555 h 834466"/>
              <a:gd name="connsiteX748" fmla="*/ 286226 w 699391"/>
              <a:gd name="connsiteY748" fmla="*/ 246088 h 834466"/>
              <a:gd name="connsiteX749" fmla="*/ 289293 w 699391"/>
              <a:gd name="connsiteY749" fmla="*/ 244516 h 834466"/>
              <a:gd name="connsiteX750" fmla="*/ 288874 w 699391"/>
              <a:gd name="connsiteY750" fmla="*/ 241697 h 834466"/>
              <a:gd name="connsiteX751" fmla="*/ 282226 w 699391"/>
              <a:gd name="connsiteY751" fmla="*/ 240573 h 834466"/>
              <a:gd name="connsiteX752" fmla="*/ 280511 w 699391"/>
              <a:gd name="connsiteY752" fmla="*/ 238230 h 834466"/>
              <a:gd name="connsiteX753" fmla="*/ 281130 w 699391"/>
              <a:gd name="connsiteY753" fmla="*/ 235915 h 834466"/>
              <a:gd name="connsiteX754" fmla="*/ 285693 w 699391"/>
              <a:gd name="connsiteY754" fmla="*/ 233477 h 834466"/>
              <a:gd name="connsiteX755" fmla="*/ 290236 w 699391"/>
              <a:gd name="connsiteY755" fmla="*/ 229067 h 834466"/>
              <a:gd name="connsiteX756" fmla="*/ 295437 w 699391"/>
              <a:gd name="connsiteY756" fmla="*/ 227781 h 834466"/>
              <a:gd name="connsiteX757" fmla="*/ 299618 w 699391"/>
              <a:gd name="connsiteY757" fmla="*/ 224437 h 834466"/>
              <a:gd name="connsiteX758" fmla="*/ 300428 w 699391"/>
              <a:gd name="connsiteY758" fmla="*/ 225199 h 834466"/>
              <a:gd name="connsiteX759" fmla="*/ 301133 w 699391"/>
              <a:gd name="connsiteY759" fmla="*/ 226514 h 834466"/>
              <a:gd name="connsiteX760" fmla="*/ 302638 w 699391"/>
              <a:gd name="connsiteY760" fmla="*/ 238877 h 834466"/>
              <a:gd name="connsiteX761" fmla="*/ 306381 w 699391"/>
              <a:gd name="connsiteY761" fmla="*/ 248898 h 834466"/>
              <a:gd name="connsiteX762" fmla="*/ 307762 w 699391"/>
              <a:gd name="connsiteY762" fmla="*/ 249260 h 834466"/>
              <a:gd name="connsiteX763" fmla="*/ 306324 w 699391"/>
              <a:gd name="connsiteY763" fmla="*/ 240744 h 834466"/>
              <a:gd name="connsiteX764" fmla="*/ 307667 w 699391"/>
              <a:gd name="connsiteY764" fmla="*/ 238287 h 834466"/>
              <a:gd name="connsiteX765" fmla="*/ 309362 w 699391"/>
              <a:gd name="connsiteY765" fmla="*/ 236420 h 834466"/>
              <a:gd name="connsiteX766" fmla="*/ 309896 w 699391"/>
              <a:gd name="connsiteY766" fmla="*/ 234286 h 834466"/>
              <a:gd name="connsiteX767" fmla="*/ 307952 w 699391"/>
              <a:gd name="connsiteY767" fmla="*/ 233562 h 834466"/>
              <a:gd name="connsiteX768" fmla="*/ 306362 w 699391"/>
              <a:gd name="connsiteY768" fmla="*/ 230495 h 834466"/>
              <a:gd name="connsiteX769" fmla="*/ 304095 w 699391"/>
              <a:gd name="connsiteY769" fmla="*/ 220656 h 834466"/>
              <a:gd name="connsiteX770" fmla="*/ 304876 w 699391"/>
              <a:gd name="connsiteY770" fmla="*/ 218084 h 834466"/>
              <a:gd name="connsiteX771" fmla="*/ 309801 w 699391"/>
              <a:gd name="connsiteY771" fmla="*/ 212808 h 834466"/>
              <a:gd name="connsiteX772" fmla="*/ 315973 w 699391"/>
              <a:gd name="connsiteY772" fmla="*/ 211598 h 834466"/>
              <a:gd name="connsiteX773" fmla="*/ 322545 w 699391"/>
              <a:gd name="connsiteY773" fmla="*/ 215294 h 834466"/>
              <a:gd name="connsiteX774" fmla="*/ 324860 w 699391"/>
              <a:gd name="connsiteY774" fmla="*/ 215332 h 834466"/>
              <a:gd name="connsiteX775" fmla="*/ 328670 w 699391"/>
              <a:gd name="connsiteY775" fmla="*/ 214341 h 834466"/>
              <a:gd name="connsiteX776" fmla="*/ 335137 w 699391"/>
              <a:gd name="connsiteY776" fmla="*/ 211293 h 834466"/>
              <a:gd name="connsiteX777" fmla="*/ 338947 w 699391"/>
              <a:gd name="connsiteY777" fmla="*/ 210131 h 834466"/>
              <a:gd name="connsiteX778" fmla="*/ 340928 w 699391"/>
              <a:gd name="connsiteY778" fmla="*/ 210131 h 834466"/>
              <a:gd name="connsiteX779" fmla="*/ 341414 w 699391"/>
              <a:gd name="connsiteY779" fmla="*/ 208588 h 834466"/>
              <a:gd name="connsiteX780" fmla="*/ 339576 w 699391"/>
              <a:gd name="connsiteY780" fmla="*/ 207597 h 834466"/>
              <a:gd name="connsiteX781" fmla="*/ 338985 w 699391"/>
              <a:gd name="connsiteY781" fmla="*/ 206635 h 834466"/>
              <a:gd name="connsiteX782" fmla="*/ 337547 w 699391"/>
              <a:gd name="connsiteY782" fmla="*/ 206083 h 834466"/>
              <a:gd name="connsiteX783" fmla="*/ 331565 w 699391"/>
              <a:gd name="connsiteY783" fmla="*/ 207731 h 834466"/>
              <a:gd name="connsiteX784" fmla="*/ 315058 w 699391"/>
              <a:gd name="connsiteY784" fmla="*/ 207207 h 834466"/>
              <a:gd name="connsiteX785" fmla="*/ 313468 w 699391"/>
              <a:gd name="connsiteY785" fmla="*/ 205445 h 834466"/>
              <a:gd name="connsiteX786" fmla="*/ 313172 w 699391"/>
              <a:gd name="connsiteY786" fmla="*/ 202387 h 834466"/>
              <a:gd name="connsiteX787" fmla="*/ 314925 w 699391"/>
              <a:gd name="connsiteY787" fmla="*/ 198006 h 834466"/>
              <a:gd name="connsiteX788" fmla="*/ 316849 w 699391"/>
              <a:gd name="connsiteY788" fmla="*/ 195577 h 834466"/>
              <a:gd name="connsiteX789" fmla="*/ 323078 w 699391"/>
              <a:gd name="connsiteY789" fmla="*/ 191205 h 834466"/>
              <a:gd name="connsiteX790" fmla="*/ 329660 w 699391"/>
              <a:gd name="connsiteY790" fmla="*/ 190614 h 834466"/>
              <a:gd name="connsiteX791" fmla="*/ 336604 w 699391"/>
              <a:gd name="connsiteY791" fmla="*/ 182813 h 834466"/>
              <a:gd name="connsiteX792" fmla="*/ 339252 w 699391"/>
              <a:gd name="connsiteY792" fmla="*/ 176946 h 834466"/>
              <a:gd name="connsiteX793" fmla="*/ 340757 w 699391"/>
              <a:gd name="connsiteY793" fmla="*/ 167850 h 834466"/>
              <a:gd name="connsiteX794" fmla="*/ 344986 w 699391"/>
              <a:gd name="connsiteY794" fmla="*/ 160458 h 834466"/>
              <a:gd name="connsiteX795" fmla="*/ 355597 w 699391"/>
              <a:gd name="connsiteY795" fmla="*/ 156239 h 834466"/>
              <a:gd name="connsiteX796" fmla="*/ 356025 w 699391"/>
              <a:gd name="connsiteY796" fmla="*/ 154372 h 834466"/>
              <a:gd name="connsiteX797" fmla="*/ 354901 w 699391"/>
              <a:gd name="connsiteY797" fmla="*/ 150495 h 834466"/>
              <a:gd name="connsiteX798" fmla="*/ 354997 w 699391"/>
              <a:gd name="connsiteY798" fmla="*/ 143504 h 834466"/>
              <a:gd name="connsiteX799" fmla="*/ 357902 w 699391"/>
              <a:gd name="connsiteY799" fmla="*/ 135322 h 834466"/>
              <a:gd name="connsiteX800" fmla="*/ 359835 w 699391"/>
              <a:gd name="connsiteY800" fmla="*/ 132474 h 834466"/>
              <a:gd name="connsiteX801" fmla="*/ 360731 w 699391"/>
              <a:gd name="connsiteY801" fmla="*/ 132131 h 834466"/>
              <a:gd name="connsiteX802" fmla="*/ 363017 w 699391"/>
              <a:gd name="connsiteY802" fmla="*/ 134817 h 834466"/>
              <a:gd name="connsiteX803" fmla="*/ 365798 w 699391"/>
              <a:gd name="connsiteY803" fmla="*/ 140513 h 834466"/>
              <a:gd name="connsiteX804" fmla="*/ 370151 w 699391"/>
              <a:gd name="connsiteY804" fmla="*/ 143770 h 834466"/>
              <a:gd name="connsiteX805" fmla="*/ 375856 w 699391"/>
              <a:gd name="connsiteY805" fmla="*/ 144332 h 834466"/>
              <a:gd name="connsiteX806" fmla="*/ 377380 w 699391"/>
              <a:gd name="connsiteY806" fmla="*/ 142732 h 834466"/>
              <a:gd name="connsiteX807" fmla="*/ 372951 w 699391"/>
              <a:gd name="connsiteY807" fmla="*/ 139494 h 834466"/>
              <a:gd name="connsiteX808" fmla="*/ 369589 w 699391"/>
              <a:gd name="connsiteY808" fmla="*/ 135245 h 834466"/>
              <a:gd name="connsiteX809" fmla="*/ 369323 w 699391"/>
              <a:gd name="connsiteY809" fmla="*/ 130969 h 834466"/>
              <a:gd name="connsiteX810" fmla="*/ 370913 w 699391"/>
              <a:gd name="connsiteY810" fmla="*/ 128702 h 834466"/>
              <a:gd name="connsiteX811" fmla="*/ 373389 w 699391"/>
              <a:gd name="connsiteY811" fmla="*/ 128949 h 834466"/>
              <a:gd name="connsiteX812" fmla="*/ 376495 w 699391"/>
              <a:gd name="connsiteY812" fmla="*/ 128473 h 834466"/>
              <a:gd name="connsiteX813" fmla="*/ 379390 w 699391"/>
              <a:gd name="connsiteY813" fmla="*/ 125587 h 834466"/>
              <a:gd name="connsiteX814" fmla="*/ 379809 w 699391"/>
              <a:gd name="connsiteY814" fmla="*/ 123558 h 834466"/>
              <a:gd name="connsiteX815" fmla="*/ 379933 w 699391"/>
              <a:gd name="connsiteY815" fmla="*/ 120796 h 834466"/>
              <a:gd name="connsiteX816" fmla="*/ 380657 w 699391"/>
              <a:gd name="connsiteY816" fmla="*/ 117986 h 834466"/>
              <a:gd name="connsiteX817" fmla="*/ 384905 w 699391"/>
              <a:gd name="connsiteY817" fmla="*/ 111252 h 834466"/>
              <a:gd name="connsiteX818" fmla="*/ 397992 w 699391"/>
              <a:gd name="connsiteY818" fmla="*/ 106861 h 834466"/>
              <a:gd name="connsiteX819" fmla="*/ 398945 w 699391"/>
              <a:gd name="connsiteY819" fmla="*/ 108652 h 834466"/>
              <a:gd name="connsiteX820" fmla="*/ 398240 w 699391"/>
              <a:gd name="connsiteY820" fmla="*/ 121634 h 834466"/>
              <a:gd name="connsiteX821" fmla="*/ 396735 w 699391"/>
              <a:gd name="connsiteY821" fmla="*/ 129978 h 834466"/>
              <a:gd name="connsiteX822" fmla="*/ 396783 w 699391"/>
              <a:gd name="connsiteY822" fmla="*/ 136055 h 834466"/>
              <a:gd name="connsiteX823" fmla="*/ 399335 w 699391"/>
              <a:gd name="connsiteY823" fmla="*/ 129978 h 834466"/>
              <a:gd name="connsiteX824" fmla="*/ 402745 w 699391"/>
              <a:gd name="connsiteY824" fmla="*/ 113243 h 834466"/>
              <a:gd name="connsiteX825" fmla="*/ 405317 w 699391"/>
              <a:gd name="connsiteY825" fmla="*/ 105318 h 834466"/>
              <a:gd name="connsiteX826" fmla="*/ 408213 w 699391"/>
              <a:gd name="connsiteY826" fmla="*/ 100755 h 834466"/>
              <a:gd name="connsiteX827" fmla="*/ 410280 w 699391"/>
              <a:gd name="connsiteY827" fmla="*/ 99727 h 834466"/>
              <a:gd name="connsiteX828" fmla="*/ 412327 w 699391"/>
              <a:gd name="connsiteY828" fmla="*/ 97355 h 834466"/>
              <a:gd name="connsiteX829" fmla="*/ 415033 w 699391"/>
              <a:gd name="connsiteY829" fmla="*/ 95945 h 834466"/>
              <a:gd name="connsiteX830" fmla="*/ 415862 w 699391"/>
              <a:gd name="connsiteY830" fmla="*/ 97765 h 834466"/>
              <a:gd name="connsiteX831" fmla="*/ 416718 w 699391"/>
              <a:gd name="connsiteY831" fmla="*/ 101984 h 834466"/>
              <a:gd name="connsiteX832" fmla="*/ 415262 w 699391"/>
              <a:gd name="connsiteY832" fmla="*/ 116710 h 834466"/>
              <a:gd name="connsiteX833" fmla="*/ 415404 w 699391"/>
              <a:gd name="connsiteY833" fmla="*/ 121339 h 834466"/>
              <a:gd name="connsiteX834" fmla="*/ 413776 w 699391"/>
              <a:gd name="connsiteY834" fmla="*/ 127521 h 834466"/>
              <a:gd name="connsiteX835" fmla="*/ 407536 w 699391"/>
              <a:gd name="connsiteY835" fmla="*/ 141227 h 834466"/>
              <a:gd name="connsiteX836" fmla="*/ 407823 w 699391"/>
              <a:gd name="connsiteY836" fmla="*/ 142970 h 834466"/>
              <a:gd name="connsiteX837" fmla="*/ 409232 w 699391"/>
              <a:gd name="connsiteY837" fmla="*/ 142323 h 834466"/>
              <a:gd name="connsiteX838" fmla="*/ 411642 w 699391"/>
              <a:gd name="connsiteY838" fmla="*/ 140075 h 834466"/>
              <a:gd name="connsiteX839" fmla="*/ 419376 w 699391"/>
              <a:gd name="connsiteY839" fmla="*/ 127044 h 834466"/>
              <a:gd name="connsiteX840" fmla="*/ 426130 w 699391"/>
              <a:gd name="connsiteY840" fmla="*/ 128692 h 834466"/>
              <a:gd name="connsiteX841" fmla="*/ 426215 w 699391"/>
              <a:gd name="connsiteY841" fmla="*/ 127625 h 834466"/>
              <a:gd name="connsiteX842" fmla="*/ 424044 w 699391"/>
              <a:gd name="connsiteY842" fmla="*/ 123787 h 834466"/>
              <a:gd name="connsiteX843" fmla="*/ 421405 w 699391"/>
              <a:gd name="connsiteY843" fmla="*/ 120101 h 834466"/>
              <a:gd name="connsiteX844" fmla="*/ 420605 w 699391"/>
              <a:gd name="connsiteY844" fmla="*/ 115529 h 834466"/>
              <a:gd name="connsiteX845" fmla="*/ 420957 w 699391"/>
              <a:gd name="connsiteY845" fmla="*/ 103260 h 834466"/>
              <a:gd name="connsiteX846" fmla="*/ 422995 w 699391"/>
              <a:gd name="connsiteY846" fmla="*/ 98374 h 834466"/>
              <a:gd name="connsiteX847" fmla="*/ 428825 w 699391"/>
              <a:gd name="connsiteY847" fmla="*/ 98888 h 834466"/>
              <a:gd name="connsiteX848" fmla="*/ 432320 w 699391"/>
              <a:gd name="connsiteY848" fmla="*/ 98212 h 834466"/>
              <a:gd name="connsiteX849" fmla="*/ 433949 w 699391"/>
              <a:gd name="connsiteY849" fmla="*/ 100432 h 834466"/>
              <a:gd name="connsiteX850" fmla="*/ 437445 w 699391"/>
              <a:gd name="connsiteY850" fmla="*/ 100270 h 834466"/>
              <a:gd name="connsiteX851" fmla="*/ 439864 w 699391"/>
              <a:gd name="connsiteY851" fmla="*/ 91411 h 834466"/>
              <a:gd name="connsiteX852" fmla="*/ 444656 w 699391"/>
              <a:gd name="connsiteY852" fmla="*/ 90630 h 834466"/>
              <a:gd name="connsiteX853" fmla="*/ 448865 w 699391"/>
              <a:gd name="connsiteY853" fmla="*/ 96498 h 834466"/>
              <a:gd name="connsiteX854" fmla="*/ 453923 w 699391"/>
              <a:gd name="connsiteY854" fmla="*/ 100432 h 834466"/>
              <a:gd name="connsiteX855" fmla="*/ 457990 w 699391"/>
              <a:gd name="connsiteY855" fmla="*/ 106070 h 834466"/>
              <a:gd name="connsiteX856" fmla="*/ 459143 w 699391"/>
              <a:gd name="connsiteY856" fmla="*/ 104527 h 834466"/>
              <a:gd name="connsiteX857" fmla="*/ 456952 w 699391"/>
              <a:gd name="connsiteY857" fmla="*/ 91326 h 834466"/>
              <a:gd name="connsiteX858" fmla="*/ 454552 w 699391"/>
              <a:gd name="connsiteY858" fmla="*/ 86487 h 834466"/>
              <a:gd name="connsiteX859" fmla="*/ 449341 w 699391"/>
              <a:gd name="connsiteY859" fmla="*/ 83963 h 834466"/>
              <a:gd name="connsiteX860" fmla="*/ 443789 w 699391"/>
              <a:gd name="connsiteY860" fmla="*/ 77972 h 834466"/>
              <a:gd name="connsiteX861" fmla="*/ 442351 w 699391"/>
              <a:gd name="connsiteY861" fmla="*/ 75305 h 834466"/>
              <a:gd name="connsiteX862" fmla="*/ 442598 w 699391"/>
              <a:gd name="connsiteY862" fmla="*/ 73323 h 834466"/>
              <a:gd name="connsiteX863" fmla="*/ 447494 w 699391"/>
              <a:gd name="connsiteY863" fmla="*/ 71409 h 834466"/>
              <a:gd name="connsiteX864" fmla="*/ 453952 w 699391"/>
              <a:gd name="connsiteY864" fmla="*/ 73609 h 834466"/>
              <a:gd name="connsiteX865" fmla="*/ 459705 w 699391"/>
              <a:gd name="connsiteY865" fmla="*/ 68589 h 834466"/>
              <a:gd name="connsiteX866" fmla="*/ 461277 w 699391"/>
              <a:gd name="connsiteY866" fmla="*/ 69971 h 834466"/>
              <a:gd name="connsiteX867" fmla="*/ 465686 w 699391"/>
              <a:gd name="connsiteY867" fmla="*/ 67342 h 834466"/>
              <a:gd name="connsiteX868" fmla="*/ 468430 w 699391"/>
              <a:gd name="connsiteY868" fmla="*/ 70885 h 834466"/>
              <a:gd name="connsiteX869" fmla="*/ 470116 w 699391"/>
              <a:gd name="connsiteY869" fmla="*/ 69837 h 834466"/>
              <a:gd name="connsiteX870" fmla="*/ 471087 w 699391"/>
              <a:gd name="connsiteY870" fmla="*/ 65084 h 834466"/>
              <a:gd name="connsiteX871" fmla="*/ 478126 w 699391"/>
              <a:gd name="connsiteY871" fmla="*/ 62132 h 834466"/>
              <a:gd name="connsiteX872" fmla="*/ 482594 w 699391"/>
              <a:gd name="connsiteY872" fmla="*/ 64865 h 834466"/>
              <a:gd name="connsiteX873" fmla="*/ 484984 w 699391"/>
              <a:gd name="connsiteY873" fmla="*/ 67675 h 834466"/>
              <a:gd name="connsiteX874" fmla="*/ 486099 w 699391"/>
              <a:gd name="connsiteY874" fmla="*/ 73076 h 834466"/>
              <a:gd name="connsiteX875" fmla="*/ 487804 w 699391"/>
              <a:gd name="connsiteY875" fmla="*/ 83696 h 834466"/>
              <a:gd name="connsiteX876" fmla="*/ 491290 w 699391"/>
              <a:gd name="connsiteY876" fmla="*/ 89402 h 834466"/>
              <a:gd name="connsiteX877" fmla="*/ 493461 w 699391"/>
              <a:gd name="connsiteY877" fmla="*/ 92192 h 834466"/>
              <a:gd name="connsiteX878" fmla="*/ 496024 w 699391"/>
              <a:gd name="connsiteY878" fmla="*/ 92964 h 834466"/>
              <a:gd name="connsiteX879" fmla="*/ 497262 w 699391"/>
              <a:gd name="connsiteY879" fmla="*/ 90125 h 834466"/>
              <a:gd name="connsiteX880" fmla="*/ 494862 w 699391"/>
              <a:gd name="connsiteY880" fmla="*/ 86696 h 834466"/>
              <a:gd name="connsiteX881" fmla="*/ 494214 w 699391"/>
              <a:gd name="connsiteY881" fmla="*/ 83458 h 834466"/>
              <a:gd name="connsiteX882" fmla="*/ 495367 w 699391"/>
              <a:gd name="connsiteY882" fmla="*/ 75400 h 834466"/>
              <a:gd name="connsiteX883" fmla="*/ 496710 w 699391"/>
              <a:gd name="connsiteY883" fmla="*/ 72228 h 834466"/>
              <a:gd name="connsiteX884" fmla="*/ 504244 w 699391"/>
              <a:gd name="connsiteY884" fmla="*/ 60141 h 834466"/>
              <a:gd name="connsiteX885" fmla="*/ 510549 w 699391"/>
              <a:gd name="connsiteY885" fmla="*/ 53835 h 834466"/>
              <a:gd name="connsiteX886" fmla="*/ 514321 w 699391"/>
              <a:gd name="connsiteY886" fmla="*/ 53302 h 834466"/>
              <a:gd name="connsiteX887" fmla="*/ 520932 w 699391"/>
              <a:gd name="connsiteY887" fmla="*/ 39081 h 834466"/>
              <a:gd name="connsiteX888" fmla="*/ 522799 w 699391"/>
              <a:gd name="connsiteY888" fmla="*/ 36481 h 834466"/>
              <a:gd name="connsiteX889" fmla="*/ 524522 w 699391"/>
              <a:gd name="connsiteY889" fmla="*/ 35881 h 834466"/>
              <a:gd name="connsiteX890" fmla="*/ 524085 w 699391"/>
              <a:gd name="connsiteY890" fmla="*/ 32375 h 834466"/>
              <a:gd name="connsiteX891" fmla="*/ 520474 w 699391"/>
              <a:gd name="connsiteY891" fmla="*/ 30156 h 834466"/>
              <a:gd name="connsiteX892" fmla="*/ 520351 w 699391"/>
              <a:gd name="connsiteY892" fmla="*/ 25794 h 834466"/>
              <a:gd name="connsiteX893" fmla="*/ 525113 w 699391"/>
              <a:gd name="connsiteY893" fmla="*/ 20479 h 834466"/>
              <a:gd name="connsiteX894" fmla="*/ 530895 w 699391"/>
              <a:gd name="connsiteY894" fmla="*/ 11516 h 834466"/>
              <a:gd name="connsiteX895" fmla="*/ 533743 w 699391"/>
              <a:gd name="connsiteY895" fmla="*/ 10916 h 834466"/>
              <a:gd name="connsiteX896" fmla="*/ 535533 w 699391"/>
              <a:gd name="connsiteY896" fmla="*/ 13411 h 834466"/>
              <a:gd name="connsiteX897" fmla="*/ 541163 w 699391"/>
              <a:gd name="connsiteY897" fmla="*/ 17459 h 834466"/>
              <a:gd name="connsiteX898" fmla="*/ 544611 w 699391"/>
              <a:gd name="connsiteY898" fmla="*/ 22079 h 834466"/>
              <a:gd name="connsiteX899" fmla="*/ 547106 w 699391"/>
              <a:gd name="connsiteY899" fmla="*/ 24403 h 834466"/>
              <a:gd name="connsiteX900" fmla="*/ 548726 w 699391"/>
              <a:gd name="connsiteY900" fmla="*/ 23917 h 834466"/>
              <a:gd name="connsiteX901" fmla="*/ 550068 w 699391"/>
              <a:gd name="connsiteY901" fmla="*/ 20450 h 834466"/>
              <a:gd name="connsiteX902" fmla="*/ 551688 w 699391"/>
              <a:gd name="connsiteY902" fmla="*/ 18821 h 834466"/>
              <a:gd name="connsiteX903" fmla="*/ 555260 w 699391"/>
              <a:gd name="connsiteY903" fmla="*/ 19736 h 834466"/>
              <a:gd name="connsiteX904" fmla="*/ 557394 w 699391"/>
              <a:gd name="connsiteY904" fmla="*/ 21965 h 834466"/>
              <a:gd name="connsiteX905" fmla="*/ 559060 w 699391"/>
              <a:gd name="connsiteY905" fmla="*/ 22260 h 834466"/>
              <a:gd name="connsiteX906" fmla="*/ 560565 w 699391"/>
              <a:gd name="connsiteY906" fmla="*/ 23612 h 834466"/>
              <a:gd name="connsiteX907" fmla="*/ 560918 w 699391"/>
              <a:gd name="connsiteY907" fmla="*/ 26575 h 834466"/>
              <a:gd name="connsiteX908" fmla="*/ 557822 w 699391"/>
              <a:gd name="connsiteY908" fmla="*/ 29804 h 834466"/>
              <a:gd name="connsiteX909" fmla="*/ 552545 w 699391"/>
              <a:gd name="connsiteY909" fmla="*/ 38309 h 834466"/>
              <a:gd name="connsiteX910" fmla="*/ 547344 w 699391"/>
              <a:gd name="connsiteY910" fmla="*/ 47930 h 834466"/>
              <a:gd name="connsiteX911" fmla="*/ 545630 w 699391"/>
              <a:gd name="connsiteY911" fmla="*/ 52978 h 834466"/>
              <a:gd name="connsiteX912" fmla="*/ 543944 w 699391"/>
              <a:gd name="connsiteY912" fmla="*/ 66151 h 834466"/>
              <a:gd name="connsiteX913" fmla="*/ 539877 w 699391"/>
              <a:gd name="connsiteY913" fmla="*/ 74524 h 834466"/>
              <a:gd name="connsiteX914" fmla="*/ 539563 w 699391"/>
              <a:gd name="connsiteY914" fmla="*/ 80372 h 834466"/>
              <a:gd name="connsiteX915" fmla="*/ 541201 w 699391"/>
              <a:gd name="connsiteY915" fmla="*/ 83115 h 834466"/>
              <a:gd name="connsiteX916" fmla="*/ 545687 w 699391"/>
              <a:gd name="connsiteY916" fmla="*/ 80963 h 834466"/>
              <a:gd name="connsiteX917" fmla="*/ 551221 w 699391"/>
              <a:gd name="connsiteY917" fmla="*/ 73162 h 834466"/>
              <a:gd name="connsiteX918" fmla="*/ 552602 w 699391"/>
              <a:gd name="connsiteY918" fmla="*/ 64837 h 834466"/>
              <a:gd name="connsiteX919" fmla="*/ 566442 w 699391"/>
              <a:gd name="connsiteY919" fmla="*/ 42062 h 834466"/>
              <a:gd name="connsiteX920" fmla="*/ 572938 w 699391"/>
              <a:gd name="connsiteY920" fmla="*/ 29356 h 834466"/>
              <a:gd name="connsiteX921" fmla="*/ 580310 w 699391"/>
              <a:gd name="connsiteY921" fmla="*/ 18755 h 834466"/>
              <a:gd name="connsiteX922" fmla="*/ 584444 w 699391"/>
              <a:gd name="connsiteY922" fmla="*/ 16554 h 834466"/>
              <a:gd name="connsiteX923" fmla="*/ 586387 w 699391"/>
              <a:gd name="connsiteY923" fmla="*/ 23593 h 834466"/>
              <a:gd name="connsiteX924" fmla="*/ 584826 w 699391"/>
              <a:gd name="connsiteY924" fmla="*/ 32737 h 834466"/>
              <a:gd name="connsiteX925" fmla="*/ 581692 w 699391"/>
              <a:gd name="connsiteY925" fmla="*/ 38538 h 834466"/>
              <a:gd name="connsiteX926" fmla="*/ 584006 w 699391"/>
              <a:gd name="connsiteY926" fmla="*/ 41196 h 834466"/>
              <a:gd name="connsiteX927" fmla="*/ 583568 w 699391"/>
              <a:gd name="connsiteY927" fmla="*/ 48054 h 834466"/>
              <a:gd name="connsiteX928" fmla="*/ 582844 w 699391"/>
              <a:gd name="connsiteY928" fmla="*/ 51854 h 834466"/>
              <a:gd name="connsiteX929" fmla="*/ 582387 w 699391"/>
              <a:gd name="connsiteY929" fmla="*/ 55826 h 834466"/>
              <a:gd name="connsiteX930" fmla="*/ 582415 w 699391"/>
              <a:gd name="connsiteY930" fmla="*/ 59312 h 834466"/>
              <a:gd name="connsiteX931" fmla="*/ 584587 w 699391"/>
              <a:gd name="connsiteY931" fmla="*/ 58379 h 834466"/>
              <a:gd name="connsiteX932" fmla="*/ 593226 w 699391"/>
              <a:gd name="connsiteY932" fmla="*/ 51216 h 834466"/>
              <a:gd name="connsiteX933" fmla="*/ 595417 w 699391"/>
              <a:gd name="connsiteY933" fmla="*/ 43424 h 834466"/>
              <a:gd name="connsiteX934" fmla="*/ 597446 w 699391"/>
              <a:gd name="connsiteY934" fmla="*/ 37557 h 834466"/>
              <a:gd name="connsiteX935" fmla="*/ 598417 w 699391"/>
              <a:gd name="connsiteY935" fmla="*/ 32480 h 834466"/>
              <a:gd name="connsiteX936" fmla="*/ 601780 w 699391"/>
              <a:gd name="connsiteY936" fmla="*/ 27651 h 834466"/>
              <a:gd name="connsiteX937" fmla="*/ 608124 w 699391"/>
              <a:gd name="connsiteY937" fmla="*/ 27613 h 834466"/>
              <a:gd name="connsiteX938" fmla="*/ 608371 w 699391"/>
              <a:gd name="connsiteY938" fmla="*/ 25708 h 834466"/>
              <a:gd name="connsiteX939" fmla="*/ 600675 w 699391"/>
              <a:gd name="connsiteY939" fmla="*/ 19069 h 834466"/>
              <a:gd name="connsiteX940" fmla="*/ 599770 w 699391"/>
              <a:gd name="connsiteY940" fmla="*/ 16031 h 834466"/>
              <a:gd name="connsiteX941" fmla="*/ 602351 w 699391"/>
              <a:gd name="connsiteY941" fmla="*/ 11973 h 834466"/>
              <a:gd name="connsiteX942" fmla="*/ 609447 w 699391"/>
              <a:gd name="connsiteY942" fmla="*/ 4200 h 834466"/>
              <a:gd name="connsiteX943" fmla="*/ 613095 w 699391"/>
              <a:gd name="connsiteY943" fmla="*/ 5058 h 834466"/>
              <a:gd name="connsiteX944" fmla="*/ 615277 w 699391"/>
              <a:gd name="connsiteY944" fmla="*/ 6829 h 834466"/>
              <a:gd name="connsiteX945" fmla="*/ 624011 w 699391"/>
              <a:gd name="connsiteY945" fmla="*/ 8182 h 834466"/>
              <a:gd name="connsiteX946" fmla="*/ 630717 w 699391"/>
              <a:gd name="connsiteY946" fmla="*/ 13735 h 834466"/>
              <a:gd name="connsiteX947" fmla="*/ 630460 w 699391"/>
              <a:gd name="connsiteY947" fmla="*/ 22393 h 834466"/>
              <a:gd name="connsiteX948" fmla="*/ 628964 w 699391"/>
              <a:gd name="connsiteY948" fmla="*/ 25994 h 834466"/>
              <a:gd name="connsiteX949" fmla="*/ 627497 w 699391"/>
              <a:gd name="connsiteY949" fmla="*/ 28204 h 834466"/>
              <a:gd name="connsiteX950" fmla="*/ 618915 w 699391"/>
              <a:gd name="connsiteY950" fmla="*/ 34719 h 834466"/>
              <a:gd name="connsiteX951" fmla="*/ 617506 w 699391"/>
              <a:gd name="connsiteY951" fmla="*/ 37929 h 834466"/>
              <a:gd name="connsiteX952" fmla="*/ 620201 w 699391"/>
              <a:gd name="connsiteY952" fmla="*/ 39033 h 834466"/>
              <a:gd name="connsiteX953" fmla="*/ 625992 w 699391"/>
              <a:gd name="connsiteY953" fmla="*/ 35795 h 834466"/>
              <a:gd name="connsiteX954" fmla="*/ 627497 w 699391"/>
              <a:gd name="connsiteY954" fmla="*/ 38738 h 834466"/>
              <a:gd name="connsiteX955" fmla="*/ 625649 w 699391"/>
              <a:gd name="connsiteY955" fmla="*/ 46072 h 834466"/>
              <a:gd name="connsiteX956" fmla="*/ 625335 w 699391"/>
              <a:gd name="connsiteY956" fmla="*/ 57017 h 834466"/>
              <a:gd name="connsiteX957" fmla="*/ 624669 w 699391"/>
              <a:gd name="connsiteY957" fmla="*/ 63370 h 834466"/>
              <a:gd name="connsiteX958" fmla="*/ 624669 w 699391"/>
              <a:gd name="connsiteY958" fmla="*/ 69142 h 834466"/>
              <a:gd name="connsiteX959" fmla="*/ 625392 w 699391"/>
              <a:gd name="connsiteY959" fmla="*/ 72238 h 834466"/>
              <a:gd name="connsiteX960" fmla="*/ 627726 w 699391"/>
              <a:gd name="connsiteY960" fmla="*/ 59950 h 834466"/>
              <a:gd name="connsiteX961" fmla="*/ 628517 w 699391"/>
              <a:gd name="connsiteY961" fmla="*/ 56779 h 834466"/>
              <a:gd name="connsiteX962" fmla="*/ 631926 w 699391"/>
              <a:gd name="connsiteY962" fmla="*/ 52121 h 834466"/>
              <a:gd name="connsiteX963" fmla="*/ 633193 w 699391"/>
              <a:gd name="connsiteY963" fmla="*/ 42701 h 834466"/>
              <a:gd name="connsiteX964" fmla="*/ 636527 w 699391"/>
              <a:gd name="connsiteY964" fmla="*/ 31318 h 834466"/>
              <a:gd name="connsiteX965" fmla="*/ 640290 w 699391"/>
              <a:gd name="connsiteY965" fmla="*/ 24670 h 834466"/>
              <a:gd name="connsiteX966" fmla="*/ 642470 w 699391"/>
              <a:gd name="connsiteY966" fmla="*/ 22850 h 834466"/>
              <a:gd name="connsiteX967" fmla="*/ 649710 w 699391"/>
              <a:gd name="connsiteY967" fmla="*/ 23108 h 834466"/>
              <a:gd name="connsiteX968" fmla="*/ 652815 w 699391"/>
              <a:gd name="connsiteY968" fmla="*/ 25613 h 834466"/>
              <a:gd name="connsiteX969" fmla="*/ 655558 w 699391"/>
              <a:gd name="connsiteY969" fmla="*/ 31166 h 834466"/>
              <a:gd name="connsiteX970" fmla="*/ 657606 w 699391"/>
              <a:gd name="connsiteY970" fmla="*/ 33385 h 834466"/>
              <a:gd name="connsiteX971" fmla="*/ 664064 w 699391"/>
              <a:gd name="connsiteY971" fmla="*/ 35738 h 834466"/>
              <a:gd name="connsiteX972" fmla="*/ 666274 w 699391"/>
              <a:gd name="connsiteY972" fmla="*/ 38681 h 834466"/>
              <a:gd name="connsiteX973" fmla="*/ 666683 w 699391"/>
              <a:gd name="connsiteY973" fmla="*/ 40434 h 834466"/>
              <a:gd name="connsiteX974" fmla="*/ 668264 w 699391"/>
              <a:gd name="connsiteY974" fmla="*/ 40786 h 834466"/>
              <a:gd name="connsiteX975" fmla="*/ 672627 w 699391"/>
              <a:gd name="connsiteY975" fmla="*/ 36605 h 834466"/>
              <a:gd name="connsiteX976" fmla="*/ 675456 w 699391"/>
              <a:gd name="connsiteY976" fmla="*/ 35909 h 834466"/>
              <a:gd name="connsiteX977" fmla="*/ 680066 w 699391"/>
              <a:gd name="connsiteY977" fmla="*/ 42424 h 834466"/>
              <a:gd name="connsiteX978" fmla="*/ 679142 w 699391"/>
              <a:gd name="connsiteY978" fmla="*/ 47234 h 834466"/>
              <a:gd name="connsiteX979" fmla="*/ 679409 w 699391"/>
              <a:gd name="connsiteY979" fmla="*/ 48758 h 834466"/>
              <a:gd name="connsiteX980" fmla="*/ 684990 w 699391"/>
              <a:gd name="connsiteY980" fmla="*/ 48454 h 834466"/>
              <a:gd name="connsiteX981" fmla="*/ 689638 w 699391"/>
              <a:gd name="connsiteY981" fmla="*/ 50340 h 834466"/>
              <a:gd name="connsiteX982" fmla="*/ 698468 w 699391"/>
              <a:gd name="connsiteY982" fmla="*/ 60131 h 834466"/>
              <a:gd name="connsiteX983" fmla="*/ 699392 w 699391"/>
              <a:gd name="connsiteY983" fmla="*/ 64684 h 834466"/>
              <a:gd name="connsiteX984" fmla="*/ 698954 w 699391"/>
              <a:gd name="connsiteY984" fmla="*/ 70190 h 834466"/>
              <a:gd name="connsiteX985" fmla="*/ 686210 w 699391"/>
              <a:gd name="connsiteY985" fmla="*/ 76219 h 834466"/>
              <a:gd name="connsiteX986" fmla="*/ 680704 w 699391"/>
              <a:gd name="connsiteY986" fmla="*/ 81972 h 834466"/>
              <a:gd name="connsiteX987" fmla="*/ 671694 w 699391"/>
              <a:gd name="connsiteY987" fmla="*/ 84182 h 834466"/>
              <a:gd name="connsiteX988" fmla="*/ 641099 w 699391"/>
              <a:gd name="connsiteY988" fmla="*/ 80334 h 834466"/>
              <a:gd name="connsiteX989" fmla="*/ 641718 w 699391"/>
              <a:gd name="connsiteY989" fmla="*/ 84496 h 834466"/>
              <a:gd name="connsiteX990" fmla="*/ 663026 w 699391"/>
              <a:gd name="connsiteY990" fmla="*/ 93554 h 834466"/>
              <a:gd name="connsiteX991" fmla="*/ 664245 w 699391"/>
              <a:gd name="connsiteY991" fmla="*/ 96136 h 834466"/>
              <a:gd name="connsiteX992" fmla="*/ 663559 w 699391"/>
              <a:gd name="connsiteY992" fmla="*/ 101546 h 834466"/>
              <a:gd name="connsiteX993" fmla="*/ 663549 w 699391"/>
              <a:gd name="connsiteY993" fmla="*/ 105880 h 834466"/>
              <a:gd name="connsiteX994" fmla="*/ 663949 w 699391"/>
              <a:gd name="connsiteY994" fmla="*/ 108833 h 834466"/>
              <a:gd name="connsiteX995" fmla="*/ 665521 w 699391"/>
              <a:gd name="connsiteY995" fmla="*/ 111576 h 834466"/>
              <a:gd name="connsiteX996" fmla="*/ 668122 w 699391"/>
              <a:gd name="connsiteY996" fmla="*/ 112862 h 834466"/>
              <a:gd name="connsiteX997" fmla="*/ 673427 w 699391"/>
              <a:gd name="connsiteY997" fmla="*/ 112185 h 834466"/>
              <a:gd name="connsiteX998" fmla="*/ 676037 w 699391"/>
              <a:gd name="connsiteY998" fmla="*/ 113662 h 834466"/>
              <a:gd name="connsiteX999" fmla="*/ 677828 w 699391"/>
              <a:gd name="connsiteY999" fmla="*/ 111481 h 834466"/>
              <a:gd name="connsiteX1000" fmla="*/ 678494 w 699391"/>
              <a:gd name="connsiteY1000" fmla="*/ 104118 h 834466"/>
              <a:gd name="connsiteX1001" fmla="*/ 680037 w 699391"/>
              <a:gd name="connsiteY1001" fmla="*/ 102489 h 834466"/>
              <a:gd name="connsiteX1002" fmla="*/ 683009 w 699391"/>
              <a:gd name="connsiteY1002" fmla="*/ 104632 h 834466"/>
              <a:gd name="connsiteX1003" fmla="*/ 684304 w 699391"/>
              <a:gd name="connsiteY1003" fmla="*/ 112500 h 834466"/>
              <a:gd name="connsiteX1004" fmla="*/ 685133 w 699391"/>
              <a:gd name="connsiteY1004" fmla="*/ 113309 h 834466"/>
              <a:gd name="connsiteX1005" fmla="*/ 686629 w 699391"/>
              <a:gd name="connsiteY1005" fmla="*/ 107709 h 834466"/>
              <a:gd name="connsiteX1006" fmla="*/ 689572 w 699391"/>
              <a:gd name="connsiteY1006" fmla="*/ 108109 h 834466"/>
              <a:gd name="connsiteX1007" fmla="*/ 692782 w 699391"/>
              <a:gd name="connsiteY1007" fmla="*/ 107642 h 834466"/>
              <a:gd name="connsiteX1008" fmla="*/ 696925 w 699391"/>
              <a:gd name="connsiteY1008" fmla="*/ 108566 h 834466"/>
              <a:gd name="connsiteX1009" fmla="*/ 498329 w 699391"/>
              <a:gd name="connsiteY1009" fmla="*/ 26746 h 834466"/>
              <a:gd name="connsiteX1010" fmla="*/ 497805 w 699391"/>
              <a:gd name="connsiteY1010" fmla="*/ 29299 h 834466"/>
              <a:gd name="connsiteX1011" fmla="*/ 496900 w 699391"/>
              <a:gd name="connsiteY1011" fmla="*/ 31775 h 834466"/>
              <a:gd name="connsiteX1012" fmla="*/ 494709 w 699391"/>
              <a:gd name="connsiteY1012" fmla="*/ 34385 h 834466"/>
              <a:gd name="connsiteX1013" fmla="*/ 488366 w 699391"/>
              <a:gd name="connsiteY1013" fmla="*/ 44682 h 834466"/>
              <a:gd name="connsiteX1014" fmla="*/ 484642 w 699391"/>
              <a:gd name="connsiteY1014" fmla="*/ 46330 h 834466"/>
              <a:gd name="connsiteX1015" fmla="*/ 483460 w 699391"/>
              <a:gd name="connsiteY1015" fmla="*/ 47939 h 834466"/>
              <a:gd name="connsiteX1016" fmla="*/ 481974 w 699391"/>
              <a:gd name="connsiteY1016" fmla="*/ 48901 h 834466"/>
              <a:gd name="connsiteX1017" fmla="*/ 477345 w 699391"/>
              <a:gd name="connsiteY1017" fmla="*/ 47501 h 834466"/>
              <a:gd name="connsiteX1018" fmla="*/ 475993 w 699391"/>
              <a:gd name="connsiteY1018" fmla="*/ 49578 h 834466"/>
              <a:gd name="connsiteX1019" fmla="*/ 474716 w 699391"/>
              <a:gd name="connsiteY1019" fmla="*/ 50968 h 834466"/>
              <a:gd name="connsiteX1020" fmla="*/ 471363 w 699391"/>
              <a:gd name="connsiteY1020" fmla="*/ 51502 h 834466"/>
              <a:gd name="connsiteX1021" fmla="*/ 469392 w 699391"/>
              <a:gd name="connsiteY1021" fmla="*/ 51054 h 834466"/>
              <a:gd name="connsiteX1022" fmla="*/ 464315 w 699391"/>
              <a:gd name="connsiteY1022" fmla="*/ 47263 h 834466"/>
              <a:gd name="connsiteX1023" fmla="*/ 461295 w 699391"/>
              <a:gd name="connsiteY1023" fmla="*/ 43148 h 834466"/>
              <a:gd name="connsiteX1024" fmla="*/ 459657 w 699391"/>
              <a:gd name="connsiteY1024" fmla="*/ 39624 h 834466"/>
              <a:gd name="connsiteX1025" fmla="*/ 464353 w 699391"/>
              <a:gd name="connsiteY1025" fmla="*/ 39691 h 834466"/>
              <a:gd name="connsiteX1026" fmla="*/ 466020 w 699391"/>
              <a:gd name="connsiteY1026" fmla="*/ 38833 h 834466"/>
              <a:gd name="connsiteX1027" fmla="*/ 469173 w 699391"/>
              <a:gd name="connsiteY1027" fmla="*/ 39576 h 834466"/>
              <a:gd name="connsiteX1028" fmla="*/ 471068 w 699391"/>
              <a:gd name="connsiteY1028" fmla="*/ 35947 h 834466"/>
              <a:gd name="connsiteX1029" fmla="*/ 475069 w 699391"/>
              <a:gd name="connsiteY1029" fmla="*/ 36385 h 834466"/>
              <a:gd name="connsiteX1030" fmla="*/ 482756 w 699391"/>
              <a:gd name="connsiteY1030" fmla="*/ 33861 h 834466"/>
              <a:gd name="connsiteX1031" fmla="*/ 485575 w 699391"/>
              <a:gd name="connsiteY1031" fmla="*/ 35271 h 834466"/>
              <a:gd name="connsiteX1032" fmla="*/ 492023 w 699391"/>
              <a:gd name="connsiteY1032" fmla="*/ 26803 h 834466"/>
              <a:gd name="connsiteX1033" fmla="*/ 494043 w 699391"/>
              <a:gd name="connsiteY1033" fmla="*/ 27022 h 834466"/>
              <a:gd name="connsiteX1034" fmla="*/ 497129 w 699391"/>
              <a:gd name="connsiteY1034" fmla="*/ 24594 h 834466"/>
              <a:gd name="connsiteX1035" fmla="*/ 498329 w 699391"/>
              <a:gd name="connsiteY1035" fmla="*/ 26746 h 834466"/>
              <a:gd name="connsiteX1036" fmla="*/ 513750 w 699391"/>
              <a:gd name="connsiteY1036" fmla="*/ 46815 h 834466"/>
              <a:gd name="connsiteX1037" fmla="*/ 508654 w 699391"/>
              <a:gd name="connsiteY1037" fmla="*/ 50016 h 834466"/>
              <a:gd name="connsiteX1038" fmla="*/ 505701 w 699391"/>
              <a:gd name="connsiteY1038" fmla="*/ 47263 h 834466"/>
              <a:gd name="connsiteX1039" fmla="*/ 504463 w 699391"/>
              <a:gd name="connsiteY1039" fmla="*/ 44434 h 834466"/>
              <a:gd name="connsiteX1040" fmla="*/ 504282 w 699391"/>
              <a:gd name="connsiteY1040" fmla="*/ 38138 h 834466"/>
              <a:gd name="connsiteX1041" fmla="*/ 504968 w 699391"/>
              <a:gd name="connsiteY1041" fmla="*/ 34290 h 834466"/>
              <a:gd name="connsiteX1042" fmla="*/ 507358 w 699391"/>
              <a:gd name="connsiteY1042" fmla="*/ 32299 h 834466"/>
              <a:gd name="connsiteX1043" fmla="*/ 508911 w 699391"/>
              <a:gd name="connsiteY1043" fmla="*/ 33757 h 834466"/>
              <a:gd name="connsiteX1044" fmla="*/ 509321 w 699391"/>
              <a:gd name="connsiteY1044" fmla="*/ 34976 h 834466"/>
              <a:gd name="connsiteX1045" fmla="*/ 512102 w 699391"/>
              <a:gd name="connsiteY1045" fmla="*/ 36166 h 834466"/>
              <a:gd name="connsiteX1046" fmla="*/ 515369 w 699391"/>
              <a:gd name="connsiteY1046" fmla="*/ 40129 h 834466"/>
              <a:gd name="connsiteX1047" fmla="*/ 513750 w 699391"/>
              <a:gd name="connsiteY1047" fmla="*/ 46815 h 834466"/>
              <a:gd name="connsiteX1048" fmla="*/ 503006 w 699391"/>
              <a:gd name="connsiteY1048" fmla="*/ 48263 h 834466"/>
              <a:gd name="connsiteX1049" fmla="*/ 503501 w 699391"/>
              <a:gd name="connsiteY1049" fmla="*/ 52016 h 834466"/>
              <a:gd name="connsiteX1050" fmla="*/ 503692 w 699391"/>
              <a:gd name="connsiteY1050" fmla="*/ 55102 h 834466"/>
              <a:gd name="connsiteX1051" fmla="*/ 501196 w 699391"/>
              <a:gd name="connsiteY1051" fmla="*/ 59550 h 834466"/>
              <a:gd name="connsiteX1052" fmla="*/ 495443 w 699391"/>
              <a:gd name="connsiteY1052" fmla="*/ 65370 h 834466"/>
              <a:gd name="connsiteX1053" fmla="*/ 495776 w 699391"/>
              <a:gd name="connsiteY1053" fmla="*/ 66932 h 834466"/>
              <a:gd name="connsiteX1054" fmla="*/ 493785 w 699391"/>
              <a:gd name="connsiteY1054" fmla="*/ 68428 h 834466"/>
              <a:gd name="connsiteX1055" fmla="*/ 490804 w 699391"/>
              <a:gd name="connsiteY1055" fmla="*/ 69523 h 834466"/>
              <a:gd name="connsiteX1056" fmla="*/ 489233 w 699391"/>
              <a:gd name="connsiteY1056" fmla="*/ 68466 h 834466"/>
              <a:gd name="connsiteX1057" fmla="*/ 489442 w 699391"/>
              <a:gd name="connsiteY1057" fmla="*/ 63484 h 834466"/>
              <a:gd name="connsiteX1058" fmla="*/ 488966 w 699391"/>
              <a:gd name="connsiteY1058" fmla="*/ 61998 h 834466"/>
              <a:gd name="connsiteX1059" fmla="*/ 486708 w 699391"/>
              <a:gd name="connsiteY1059" fmla="*/ 63979 h 834466"/>
              <a:gd name="connsiteX1060" fmla="*/ 484356 w 699391"/>
              <a:gd name="connsiteY1060" fmla="*/ 61436 h 834466"/>
              <a:gd name="connsiteX1061" fmla="*/ 484356 w 699391"/>
              <a:gd name="connsiteY1061" fmla="*/ 58883 h 834466"/>
              <a:gd name="connsiteX1062" fmla="*/ 484975 w 699391"/>
              <a:gd name="connsiteY1062" fmla="*/ 56664 h 834466"/>
              <a:gd name="connsiteX1063" fmla="*/ 487156 w 699391"/>
              <a:gd name="connsiteY1063" fmla="*/ 53283 h 834466"/>
              <a:gd name="connsiteX1064" fmla="*/ 490785 w 699391"/>
              <a:gd name="connsiteY1064" fmla="*/ 50949 h 834466"/>
              <a:gd name="connsiteX1065" fmla="*/ 493176 w 699391"/>
              <a:gd name="connsiteY1065" fmla="*/ 51825 h 834466"/>
              <a:gd name="connsiteX1066" fmla="*/ 501158 w 699391"/>
              <a:gd name="connsiteY1066" fmla="*/ 42843 h 834466"/>
              <a:gd name="connsiteX1067" fmla="*/ 502015 w 699391"/>
              <a:gd name="connsiteY1067" fmla="*/ 44729 h 834466"/>
              <a:gd name="connsiteX1068" fmla="*/ 503006 w 699391"/>
              <a:gd name="connsiteY1068" fmla="*/ 48263 h 834466"/>
              <a:gd name="connsiteX1069" fmla="*/ 400145 w 699391"/>
              <a:gd name="connsiteY1069" fmla="*/ 74724 h 834466"/>
              <a:gd name="connsiteX1070" fmla="*/ 401507 w 699391"/>
              <a:gd name="connsiteY1070" fmla="*/ 75648 h 834466"/>
              <a:gd name="connsiteX1071" fmla="*/ 402860 w 699391"/>
              <a:gd name="connsiteY1071" fmla="*/ 75076 h 834466"/>
              <a:gd name="connsiteX1072" fmla="*/ 403974 w 699391"/>
              <a:gd name="connsiteY1072" fmla="*/ 75886 h 834466"/>
              <a:gd name="connsiteX1073" fmla="*/ 406213 w 699391"/>
              <a:gd name="connsiteY1073" fmla="*/ 80039 h 834466"/>
              <a:gd name="connsiteX1074" fmla="*/ 408622 w 699391"/>
              <a:gd name="connsiteY1074" fmla="*/ 81667 h 834466"/>
              <a:gd name="connsiteX1075" fmla="*/ 408737 w 699391"/>
              <a:gd name="connsiteY1075" fmla="*/ 83744 h 834466"/>
              <a:gd name="connsiteX1076" fmla="*/ 406537 w 699391"/>
              <a:gd name="connsiteY1076" fmla="*/ 85763 h 834466"/>
              <a:gd name="connsiteX1077" fmla="*/ 403631 w 699391"/>
              <a:gd name="connsiteY1077" fmla="*/ 86373 h 834466"/>
              <a:gd name="connsiteX1078" fmla="*/ 400517 w 699391"/>
              <a:gd name="connsiteY1078" fmla="*/ 85668 h 834466"/>
              <a:gd name="connsiteX1079" fmla="*/ 399602 w 699391"/>
              <a:gd name="connsiteY1079" fmla="*/ 83077 h 834466"/>
              <a:gd name="connsiteX1080" fmla="*/ 398640 w 699391"/>
              <a:gd name="connsiteY1080" fmla="*/ 78762 h 834466"/>
              <a:gd name="connsiteX1081" fmla="*/ 396040 w 699391"/>
              <a:gd name="connsiteY1081" fmla="*/ 74524 h 834466"/>
              <a:gd name="connsiteX1082" fmla="*/ 395649 w 699391"/>
              <a:gd name="connsiteY1082" fmla="*/ 70799 h 834466"/>
              <a:gd name="connsiteX1083" fmla="*/ 397916 w 699391"/>
              <a:gd name="connsiteY1083" fmla="*/ 70209 h 834466"/>
              <a:gd name="connsiteX1084" fmla="*/ 400145 w 699391"/>
              <a:gd name="connsiteY1084" fmla="*/ 74724 h 834466"/>
              <a:gd name="connsiteX1085" fmla="*/ 386448 w 699391"/>
              <a:gd name="connsiteY1085" fmla="*/ 86544 h 834466"/>
              <a:gd name="connsiteX1086" fmla="*/ 388820 w 699391"/>
              <a:gd name="connsiteY1086" fmla="*/ 90802 h 834466"/>
              <a:gd name="connsiteX1087" fmla="*/ 390925 w 699391"/>
              <a:gd name="connsiteY1087" fmla="*/ 90392 h 834466"/>
              <a:gd name="connsiteX1088" fmla="*/ 391554 w 699391"/>
              <a:gd name="connsiteY1088" fmla="*/ 88792 h 834466"/>
              <a:gd name="connsiteX1089" fmla="*/ 392982 w 699391"/>
              <a:gd name="connsiteY1089" fmla="*/ 87992 h 834466"/>
              <a:gd name="connsiteX1090" fmla="*/ 395878 w 699391"/>
              <a:gd name="connsiteY1090" fmla="*/ 90249 h 834466"/>
              <a:gd name="connsiteX1091" fmla="*/ 395469 w 699391"/>
              <a:gd name="connsiteY1091" fmla="*/ 94069 h 834466"/>
              <a:gd name="connsiteX1092" fmla="*/ 391458 w 699391"/>
              <a:gd name="connsiteY1092" fmla="*/ 98879 h 834466"/>
              <a:gd name="connsiteX1093" fmla="*/ 388582 w 699391"/>
              <a:gd name="connsiteY1093" fmla="*/ 105718 h 834466"/>
              <a:gd name="connsiteX1094" fmla="*/ 384905 w 699391"/>
              <a:gd name="connsiteY1094" fmla="*/ 107299 h 834466"/>
              <a:gd name="connsiteX1095" fmla="*/ 383133 w 699391"/>
              <a:gd name="connsiteY1095" fmla="*/ 106480 h 834466"/>
              <a:gd name="connsiteX1096" fmla="*/ 379838 w 699391"/>
              <a:gd name="connsiteY1096" fmla="*/ 110414 h 834466"/>
              <a:gd name="connsiteX1097" fmla="*/ 377209 w 699391"/>
              <a:gd name="connsiteY1097" fmla="*/ 114490 h 834466"/>
              <a:gd name="connsiteX1098" fmla="*/ 374475 w 699391"/>
              <a:gd name="connsiteY1098" fmla="*/ 119634 h 834466"/>
              <a:gd name="connsiteX1099" fmla="*/ 374304 w 699391"/>
              <a:gd name="connsiteY1099" fmla="*/ 122282 h 834466"/>
              <a:gd name="connsiteX1100" fmla="*/ 373875 w 699391"/>
              <a:gd name="connsiteY1100" fmla="*/ 124301 h 834466"/>
              <a:gd name="connsiteX1101" fmla="*/ 363864 w 699391"/>
              <a:gd name="connsiteY1101" fmla="*/ 126301 h 834466"/>
              <a:gd name="connsiteX1102" fmla="*/ 360226 w 699391"/>
              <a:gd name="connsiteY1102" fmla="*/ 127625 h 834466"/>
              <a:gd name="connsiteX1103" fmla="*/ 356368 w 699391"/>
              <a:gd name="connsiteY1103" fmla="*/ 125921 h 834466"/>
              <a:gd name="connsiteX1104" fmla="*/ 354540 w 699391"/>
              <a:gd name="connsiteY1104" fmla="*/ 122530 h 834466"/>
              <a:gd name="connsiteX1105" fmla="*/ 355130 w 699391"/>
              <a:gd name="connsiteY1105" fmla="*/ 120691 h 834466"/>
              <a:gd name="connsiteX1106" fmla="*/ 358978 w 699391"/>
              <a:gd name="connsiteY1106" fmla="*/ 119958 h 834466"/>
              <a:gd name="connsiteX1107" fmla="*/ 359102 w 699391"/>
              <a:gd name="connsiteY1107" fmla="*/ 116805 h 834466"/>
              <a:gd name="connsiteX1108" fmla="*/ 360083 w 699391"/>
              <a:gd name="connsiteY1108" fmla="*/ 114881 h 834466"/>
              <a:gd name="connsiteX1109" fmla="*/ 361331 w 699391"/>
              <a:gd name="connsiteY1109" fmla="*/ 113824 h 834466"/>
              <a:gd name="connsiteX1110" fmla="*/ 362245 w 699391"/>
              <a:gd name="connsiteY1110" fmla="*/ 109785 h 834466"/>
              <a:gd name="connsiteX1111" fmla="*/ 363769 w 699391"/>
              <a:gd name="connsiteY1111" fmla="*/ 108728 h 834466"/>
              <a:gd name="connsiteX1112" fmla="*/ 366608 w 699391"/>
              <a:gd name="connsiteY1112" fmla="*/ 109718 h 834466"/>
              <a:gd name="connsiteX1113" fmla="*/ 368522 w 699391"/>
              <a:gd name="connsiteY1113" fmla="*/ 106785 h 834466"/>
              <a:gd name="connsiteX1114" fmla="*/ 369599 w 699391"/>
              <a:gd name="connsiteY1114" fmla="*/ 106280 h 834466"/>
              <a:gd name="connsiteX1115" fmla="*/ 370922 w 699391"/>
              <a:gd name="connsiteY1115" fmla="*/ 108709 h 834466"/>
              <a:gd name="connsiteX1116" fmla="*/ 371561 w 699391"/>
              <a:gd name="connsiteY1116" fmla="*/ 105366 h 834466"/>
              <a:gd name="connsiteX1117" fmla="*/ 370922 w 699391"/>
              <a:gd name="connsiteY1117" fmla="*/ 102308 h 834466"/>
              <a:gd name="connsiteX1118" fmla="*/ 371256 w 699391"/>
              <a:gd name="connsiteY1118" fmla="*/ 100241 h 834466"/>
              <a:gd name="connsiteX1119" fmla="*/ 374923 w 699391"/>
              <a:gd name="connsiteY1119" fmla="*/ 94859 h 834466"/>
              <a:gd name="connsiteX1120" fmla="*/ 376513 w 699391"/>
              <a:gd name="connsiteY1120" fmla="*/ 90926 h 834466"/>
              <a:gd name="connsiteX1121" fmla="*/ 378800 w 699391"/>
              <a:gd name="connsiteY1121" fmla="*/ 88382 h 834466"/>
              <a:gd name="connsiteX1122" fmla="*/ 381000 w 699391"/>
              <a:gd name="connsiteY1122" fmla="*/ 88783 h 834466"/>
              <a:gd name="connsiteX1123" fmla="*/ 381638 w 699391"/>
              <a:gd name="connsiteY1123" fmla="*/ 85030 h 834466"/>
              <a:gd name="connsiteX1124" fmla="*/ 381000 w 699391"/>
              <a:gd name="connsiteY1124" fmla="*/ 81182 h 834466"/>
              <a:gd name="connsiteX1125" fmla="*/ 381238 w 699391"/>
              <a:gd name="connsiteY1125" fmla="*/ 78667 h 834466"/>
              <a:gd name="connsiteX1126" fmla="*/ 383181 w 699391"/>
              <a:gd name="connsiteY1126" fmla="*/ 72552 h 834466"/>
              <a:gd name="connsiteX1127" fmla="*/ 385315 w 699391"/>
              <a:gd name="connsiteY1127" fmla="*/ 72295 h 834466"/>
              <a:gd name="connsiteX1128" fmla="*/ 386296 w 699391"/>
              <a:gd name="connsiteY1128" fmla="*/ 77733 h 834466"/>
              <a:gd name="connsiteX1129" fmla="*/ 386448 w 699391"/>
              <a:gd name="connsiteY1129" fmla="*/ 86544 h 834466"/>
              <a:gd name="connsiteX1130" fmla="*/ 427186 w 699391"/>
              <a:gd name="connsiteY1130" fmla="*/ 84715 h 834466"/>
              <a:gd name="connsiteX1131" fmla="*/ 425748 w 699391"/>
              <a:gd name="connsiteY1131" fmla="*/ 86535 h 834466"/>
              <a:gd name="connsiteX1132" fmla="*/ 423538 w 699391"/>
              <a:gd name="connsiteY1132" fmla="*/ 87278 h 834466"/>
              <a:gd name="connsiteX1133" fmla="*/ 422348 w 699391"/>
              <a:gd name="connsiteY1133" fmla="*/ 86154 h 834466"/>
              <a:gd name="connsiteX1134" fmla="*/ 420653 w 699391"/>
              <a:gd name="connsiteY1134" fmla="*/ 85411 h 834466"/>
              <a:gd name="connsiteX1135" fmla="*/ 418767 w 699391"/>
              <a:gd name="connsiteY1135" fmla="*/ 85744 h 834466"/>
              <a:gd name="connsiteX1136" fmla="*/ 417185 w 699391"/>
              <a:gd name="connsiteY1136" fmla="*/ 82401 h 834466"/>
              <a:gd name="connsiteX1137" fmla="*/ 417366 w 699391"/>
              <a:gd name="connsiteY1137" fmla="*/ 79591 h 834466"/>
              <a:gd name="connsiteX1138" fmla="*/ 419529 w 699391"/>
              <a:gd name="connsiteY1138" fmla="*/ 75781 h 834466"/>
              <a:gd name="connsiteX1139" fmla="*/ 423862 w 699391"/>
              <a:gd name="connsiteY1139" fmla="*/ 73609 h 834466"/>
              <a:gd name="connsiteX1140" fmla="*/ 427368 w 699391"/>
              <a:gd name="connsiteY1140" fmla="*/ 74504 h 834466"/>
              <a:gd name="connsiteX1141" fmla="*/ 428263 w 699391"/>
              <a:gd name="connsiteY1141" fmla="*/ 75619 h 834466"/>
              <a:gd name="connsiteX1142" fmla="*/ 427186 w 699391"/>
              <a:gd name="connsiteY1142" fmla="*/ 84715 h 834466"/>
              <a:gd name="connsiteX1143" fmla="*/ 672503 w 699391"/>
              <a:gd name="connsiteY1143" fmla="*/ 107537 h 834466"/>
              <a:gd name="connsiteX1144" fmla="*/ 667426 w 699391"/>
              <a:gd name="connsiteY1144" fmla="*/ 109795 h 834466"/>
              <a:gd name="connsiteX1145" fmla="*/ 666836 w 699391"/>
              <a:gd name="connsiteY1145" fmla="*/ 107937 h 834466"/>
              <a:gd name="connsiteX1146" fmla="*/ 667950 w 699391"/>
              <a:gd name="connsiteY1146" fmla="*/ 105042 h 834466"/>
              <a:gd name="connsiteX1147" fmla="*/ 669283 w 699391"/>
              <a:gd name="connsiteY1147" fmla="*/ 99098 h 834466"/>
              <a:gd name="connsiteX1148" fmla="*/ 671370 w 699391"/>
              <a:gd name="connsiteY1148" fmla="*/ 99336 h 834466"/>
              <a:gd name="connsiteX1149" fmla="*/ 673484 w 699391"/>
              <a:gd name="connsiteY1149" fmla="*/ 101603 h 834466"/>
              <a:gd name="connsiteX1150" fmla="*/ 675142 w 699391"/>
              <a:gd name="connsiteY1150" fmla="*/ 104308 h 834466"/>
              <a:gd name="connsiteX1151" fmla="*/ 672503 w 699391"/>
              <a:gd name="connsiteY1151" fmla="*/ 107537 h 834466"/>
              <a:gd name="connsiteX1152" fmla="*/ 339614 w 699391"/>
              <a:gd name="connsiteY1152" fmla="*/ 122968 h 834466"/>
              <a:gd name="connsiteX1153" fmla="*/ 342824 w 699391"/>
              <a:gd name="connsiteY1153" fmla="*/ 127340 h 834466"/>
              <a:gd name="connsiteX1154" fmla="*/ 344262 w 699391"/>
              <a:gd name="connsiteY1154" fmla="*/ 126006 h 834466"/>
              <a:gd name="connsiteX1155" fmla="*/ 347110 w 699391"/>
              <a:gd name="connsiteY1155" fmla="*/ 125501 h 834466"/>
              <a:gd name="connsiteX1156" fmla="*/ 349224 w 699391"/>
              <a:gd name="connsiteY1156" fmla="*/ 127044 h 834466"/>
              <a:gd name="connsiteX1157" fmla="*/ 350958 w 699391"/>
              <a:gd name="connsiteY1157" fmla="*/ 129816 h 834466"/>
              <a:gd name="connsiteX1158" fmla="*/ 353006 w 699391"/>
              <a:gd name="connsiteY1158" fmla="*/ 129940 h 834466"/>
              <a:gd name="connsiteX1159" fmla="*/ 354292 w 699391"/>
              <a:gd name="connsiteY1159" fmla="*/ 133559 h 834466"/>
              <a:gd name="connsiteX1160" fmla="*/ 354949 w 699391"/>
              <a:gd name="connsiteY1160" fmla="*/ 138255 h 834466"/>
              <a:gd name="connsiteX1161" fmla="*/ 353463 w 699391"/>
              <a:gd name="connsiteY1161" fmla="*/ 141751 h 834466"/>
              <a:gd name="connsiteX1162" fmla="*/ 351349 w 699391"/>
              <a:gd name="connsiteY1162" fmla="*/ 143342 h 834466"/>
              <a:gd name="connsiteX1163" fmla="*/ 350777 w 699391"/>
              <a:gd name="connsiteY1163" fmla="*/ 147447 h 834466"/>
              <a:gd name="connsiteX1164" fmla="*/ 351577 w 699391"/>
              <a:gd name="connsiteY1164" fmla="*/ 153191 h 834466"/>
              <a:gd name="connsiteX1165" fmla="*/ 346834 w 699391"/>
              <a:gd name="connsiteY1165" fmla="*/ 155153 h 834466"/>
              <a:gd name="connsiteX1166" fmla="*/ 341347 w 699391"/>
              <a:gd name="connsiteY1166" fmla="*/ 156029 h 834466"/>
              <a:gd name="connsiteX1167" fmla="*/ 339195 w 699391"/>
              <a:gd name="connsiteY1167" fmla="*/ 153286 h 834466"/>
              <a:gd name="connsiteX1168" fmla="*/ 334813 w 699391"/>
              <a:gd name="connsiteY1168" fmla="*/ 158296 h 834466"/>
              <a:gd name="connsiteX1169" fmla="*/ 330460 w 699391"/>
              <a:gd name="connsiteY1169" fmla="*/ 166078 h 834466"/>
              <a:gd name="connsiteX1170" fmla="*/ 328365 w 699391"/>
              <a:gd name="connsiteY1170" fmla="*/ 166992 h 834466"/>
              <a:gd name="connsiteX1171" fmla="*/ 328212 w 699391"/>
              <a:gd name="connsiteY1171" fmla="*/ 164535 h 834466"/>
              <a:gd name="connsiteX1172" fmla="*/ 325088 w 699391"/>
              <a:gd name="connsiteY1172" fmla="*/ 162830 h 834466"/>
              <a:gd name="connsiteX1173" fmla="*/ 321088 w 699391"/>
              <a:gd name="connsiteY1173" fmla="*/ 162735 h 834466"/>
              <a:gd name="connsiteX1174" fmla="*/ 321221 w 699391"/>
              <a:gd name="connsiteY1174" fmla="*/ 160906 h 834466"/>
              <a:gd name="connsiteX1175" fmla="*/ 321954 w 699391"/>
              <a:gd name="connsiteY1175" fmla="*/ 159620 h 834466"/>
              <a:gd name="connsiteX1176" fmla="*/ 325403 w 699391"/>
              <a:gd name="connsiteY1176" fmla="*/ 157705 h 834466"/>
              <a:gd name="connsiteX1177" fmla="*/ 326089 w 699391"/>
              <a:gd name="connsiteY1177" fmla="*/ 153743 h 834466"/>
              <a:gd name="connsiteX1178" fmla="*/ 325460 w 699391"/>
              <a:gd name="connsiteY1178" fmla="*/ 146656 h 834466"/>
              <a:gd name="connsiteX1179" fmla="*/ 326069 w 699391"/>
              <a:gd name="connsiteY1179" fmla="*/ 143199 h 834466"/>
              <a:gd name="connsiteX1180" fmla="*/ 326202 w 699391"/>
              <a:gd name="connsiteY1180" fmla="*/ 140818 h 834466"/>
              <a:gd name="connsiteX1181" fmla="*/ 328374 w 699391"/>
              <a:gd name="connsiteY1181" fmla="*/ 138017 h 834466"/>
              <a:gd name="connsiteX1182" fmla="*/ 335804 w 699391"/>
              <a:gd name="connsiteY1182" fmla="*/ 139332 h 834466"/>
              <a:gd name="connsiteX1183" fmla="*/ 336709 w 699391"/>
              <a:gd name="connsiteY1183" fmla="*/ 136655 h 834466"/>
              <a:gd name="connsiteX1184" fmla="*/ 336147 w 699391"/>
              <a:gd name="connsiteY1184" fmla="*/ 134969 h 834466"/>
              <a:gd name="connsiteX1185" fmla="*/ 332308 w 699391"/>
              <a:gd name="connsiteY1185" fmla="*/ 132017 h 834466"/>
              <a:gd name="connsiteX1186" fmla="*/ 332899 w 699391"/>
              <a:gd name="connsiteY1186" fmla="*/ 130026 h 834466"/>
              <a:gd name="connsiteX1187" fmla="*/ 335671 w 699391"/>
              <a:gd name="connsiteY1187" fmla="*/ 128245 h 834466"/>
              <a:gd name="connsiteX1188" fmla="*/ 338290 w 699391"/>
              <a:gd name="connsiteY1188" fmla="*/ 128006 h 834466"/>
              <a:gd name="connsiteX1189" fmla="*/ 339080 w 699391"/>
              <a:gd name="connsiteY1189" fmla="*/ 124997 h 834466"/>
              <a:gd name="connsiteX1190" fmla="*/ 339214 w 699391"/>
              <a:gd name="connsiteY1190" fmla="*/ 123673 h 834466"/>
              <a:gd name="connsiteX1191" fmla="*/ 339614 w 699391"/>
              <a:gd name="connsiteY1191" fmla="*/ 122968 h 834466"/>
              <a:gd name="connsiteX1192" fmla="*/ 293027 w 699391"/>
              <a:gd name="connsiteY1192" fmla="*/ 200406 h 834466"/>
              <a:gd name="connsiteX1193" fmla="*/ 293351 w 699391"/>
              <a:gd name="connsiteY1193" fmla="*/ 200920 h 834466"/>
              <a:gd name="connsiteX1194" fmla="*/ 296989 w 699391"/>
              <a:gd name="connsiteY1194" fmla="*/ 193872 h 834466"/>
              <a:gd name="connsiteX1195" fmla="*/ 301028 w 699391"/>
              <a:gd name="connsiteY1195" fmla="*/ 191672 h 834466"/>
              <a:gd name="connsiteX1196" fmla="*/ 301276 w 699391"/>
              <a:gd name="connsiteY1196" fmla="*/ 189205 h 834466"/>
              <a:gd name="connsiteX1197" fmla="*/ 302838 w 699391"/>
              <a:gd name="connsiteY1197" fmla="*/ 186823 h 834466"/>
              <a:gd name="connsiteX1198" fmla="*/ 302657 w 699391"/>
              <a:gd name="connsiteY1198" fmla="*/ 182918 h 834466"/>
              <a:gd name="connsiteX1199" fmla="*/ 303447 w 699391"/>
              <a:gd name="connsiteY1199" fmla="*/ 179746 h 834466"/>
              <a:gd name="connsiteX1200" fmla="*/ 305505 w 699391"/>
              <a:gd name="connsiteY1200" fmla="*/ 178899 h 834466"/>
              <a:gd name="connsiteX1201" fmla="*/ 306791 w 699391"/>
              <a:gd name="connsiteY1201" fmla="*/ 177822 h 834466"/>
              <a:gd name="connsiteX1202" fmla="*/ 308210 w 699391"/>
              <a:gd name="connsiteY1202" fmla="*/ 177222 h 834466"/>
              <a:gd name="connsiteX1203" fmla="*/ 310791 w 699391"/>
              <a:gd name="connsiteY1203" fmla="*/ 179803 h 834466"/>
              <a:gd name="connsiteX1204" fmla="*/ 312239 w 699391"/>
              <a:gd name="connsiteY1204" fmla="*/ 182661 h 834466"/>
              <a:gd name="connsiteX1205" fmla="*/ 314049 w 699391"/>
              <a:gd name="connsiteY1205" fmla="*/ 189024 h 834466"/>
              <a:gd name="connsiteX1206" fmla="*/ 313296 w 699391"/>
              <a:gd name="connsiteY1206" fmla="*/ 195158 h 834466"/>
              <a:gd name="connsiteX1207" fmla="*/ 308448 w 699391"/>
              <a:gd name="connsiteY1207" fmla="*/ 199930 h 834466"/>
              <a:gd name="connsiteX1208" fmla="*/ 304600 w 699391"/>
              <a:gd name="connsiteY1208" fmla="*/ 202073 h 834466"/>
              <a:gd name="connsiteX1209" fmla="*/ 300704 w 699391"/>
              <a:gd name="connsiteY1209" fmla="*/ 207521 h 834466"/>
              <a:gd name="connsiteX1210" fmla="*/ 298751 w 699391"/>
              <a:gd name="connsiteY1210" fmla="*/ 211969 h 834466"/>
              <a:gd name="connsiteX1211" fmla="*/ 297065 w 699391"/>
              <a:gd name="connsiteY1211" fmla="*/ 212931 h 834466"/>
              <a:gd name="connsiteX1212" fmla="*/ 296008 w 699391"/>
              <a:gd name="connsiteY1212" fmla="*/ 212569 h 834466"/>
              <a:gd name="connsiteX1213" fmla="*/ 295065 w 699391"/>
              <a:gd name="connsiteY1213" fmla="*/ 211503 h 834466"/>
              <a:gd name="connsiteX1214" fmla="*/ 293093 w 699391"/>
              <a:gd name="connsiteY1214" fmla="*/ 211503 h 834466"/>
              <a:gd name="connsiteX1215" fmla="*/ 290922 w 699391"/>
              <a:gd name="connsiteY1215" fmla="*/ 215351 h 834466"/>
              <a:gd name="connsiteX1216" fmla="*/ 284369 w 699391"/>
              <a:gd name="connsiteY1216" fmla="*/ 218475 h 834466"/>
              <a:gd name="connsiteX1217" fmla="*/ 281797 w 699391"/>
              <a:gd name="connsiteY1217" fmla="*/ 217570 h 834466"/>
              <a:gd name="connsiteX1218" fmla="*/ 281683 w 699391"/>
              <a:gd name="connsiteY1218" fmla="*/ 213741 h 834466"/>
              <a:gd name="connsiteX1219" fmla="*/ 280149 w 699391"/>
              <a:gd name="connsiteY1219" fmla="*/ 214055 h 834466"/>
              <a:gd name="connsiteX1220" fmla="*/ 277691 w 699391"/>
              <a:gd name="connsiteY1220" fmla="*/ 218646 h 834466"/>
              <a:gd name="connsiteX1221" fmla="*/ 275292 w 699391"/>
              <a:gd name="connsiteY1221" fmla="*/ 220180 h 834466"/>
              <a:gd name="connsiteX1222" fmla="*/ 273682 w 699391"/>
              <a:gd name="connsiteY1222" fmla="*/ 220647 h 834466"/>
              <a:gd name="connsiteX1223" fmla="*/ 270719 w 699391"/>
              <a:gd name="connsiteY1223" fmla="*/ 218923 h 834466"/>
              <a:gd name="connsiteX1224" fmla="*/ 262756 w 699391"/>
              <a:gd name="connsiteY1224" fmla="*/ 226714 h 834466"/>
              <a:gd name="connsiteX1225" fmla="*/ 255289 w 699391"/>
              <a:gd name="connsiteY1225" fmla="*/ 228162 h 834466"/>
              <a:gd name="connsiteX1226" fmla="*/ 252831 w 699391"/>
              <a:gd name="connsiteY1226" fmla="*/ 227267 h 834466"/>
              <a:gd name="connsiteX1227" fmla="*/ 252822 w 699391"/>
              <a:gd name="connsiteY1227" fmla="*/ 222504 h 834466"/>
              <a:gd name="connsiteX1228" fmla="*/ 257651 w 699391"/>
              <a:gd name="connsiteY1228" fmla="*/ 216389 h 834466"/>
              <a:gd name="connsiteX1229" fmla="*/ 261604 w 699391"/>
              <a:gd name="connsiteY1229" fmla="*/ 212131 h 834466"/>
              <a:gd name="connsiteX1230" fmla="*/ 275225 w 699391"/>
              <a:gd name="connsiteY1230" fmla="*/ 209150 h 834466"/>
              <a:gd name="connsiteX1231" fmla="*/ 283711 w 699391"/>
              <a:gd name="connsiteY1231" fmla="*/ 196425 h 834466"/>
              <a:gd name="connsiteX1232" fmla="*/ 285760 w 699391"/>
              <a:gd name="connsiteY1232" fmla="*/ 182489 h 834466"/>
              <a:gd name="connsiteX1233" fmla="*/ 287759 w 699391"/>
              <a:gd name="connsiteY1233" fmla="*/ 177422 h 834466"/>
              <a:gd name="connsiteX1234" fmla="*/ 286817 w 699391"/>
              <a:gd name="connsiteY1234" fmla="*/ 174555 h 834466"/>
              <a:gd name="connsiteX1235" fmla="*/ 284540 w 699391"/>
              <a:gd name="connsiteY1235" fmla="*/ 174050 h 834466"/>
              <a:gd name="connsiteX1236" fmla="*/ 284397 w 699391"/>
              <a:gd name="connsiteY1236" fmla="*/ 169631 h 834466"/>
              <a:gd name="connsiteX1237" fmla="*/ 285588 w 699391"/>
              <a:gd name="connsiteY1237" fmla="*/ 164792 h 834466"/>
              <a:gd name="connsiteX1238" fmla="*/ 290036 w 699391"/>
              <a:gd name="connsiteY1238" fmla="*/ 158125 h 834466"/>
              <a:gd name="connsiteX1239" fmla="*/ 292513 w 699391"/>
              <a:gd name="connsiteY1239" fmla="*/ 155277 h 834466"/>
              <a:gd name="connsiteX1240" fmla="*/ 296542 w 699391"/>
              <a:gd name="connsiteY1240" fmla="*/ 147190 h 834466"/>
              <a:gd name="connsiteX1241" fmla="*/ 298485 w 699391"/>
              <a:gd name="connsiteY1241" fmla="*/ 145370 h 834466"/>
              <a:gd name="connsiteX1242" fmla="*/ 300695 w 699391"/>
              <a:gd name="connsiteY1242" fmla="*/ 145370 h 834466"/>
              <a:gd name="connsiteX1243" fmla="*/ 302876 w 699391"/>
              <a:gd name="connsiteY1243" fmla="*/ 147495 h 834466"/>
              <a:gd name="connsiteX1244" fmla="*/ 302485 w 699391"/>
              <a:gd name="connsiteY1244" fmla="*/ 151829 h 834466"/>
              <a:gd name="connsiteX1245" fmla="*/ 299218 w 699391"/>
              <a:gd name="connsiteY1245" fmla="*/ 159620 h 834466"/>
              <a:gd name="connsiteX1246" fmla="*/ 294379 w 699391"/>
              <a:gd name="connsiteY1246" fmla="*/ 166230 h 834466"/>
              <a:gd name="connsiteX1247" fmla="*/ 294970 w 699391"/>
              <a:gd name="connsiteY1247" fmla="*/ 170964 h 834466"/>
              <a:gd name="connsiteX1248" fmla="*/ 296894 w 699391"/>
              <a:gd name="connsiteY1248" fmla="*/ 174841 h 834466"/>
              <a:gd name="connsiteX1249" fmla="*/ 297371 w 699391"/>
              <a:gd name="connsiteY1249" fmla="*/ 181451 h 834466"/>
              <a:gd name="connsiteX1250" fmla="*/ 297494 w 699391"/>
              <a:gd name="connsiteY1250" fmla="*/ 187795 h 834466"/>
              <a:gd name="connsiteX1251" fmla="*/ 293827 w 699391"/>
              <a:gd name="connsiteY1251" fmla="*/ 196329 h 834466"/>
              <a:gd name="connsiteX1252" fmla="*/ 293027 w 699391"/>
              <a:gd name="connsiteY1252" fmla="*/ 200406 h 834466"/>
              <a:gd name="connsiteX1253" fmla="*/ 278234 w 699391"/>
              <a:gd name="connsiteY1253" fmla="*/ 172260 h 834466"/>
              <a:gd name="connsiteX1254" fmla="*/ 281711 w 699391"/>
              <a:gd name="connsiteY1254" fmla="*/ 179727 h 834466"/>
              <a:gd name="connsiteX1255" fmla="*/ 283302 w 699391"/>
              <a:gd name="connsiteY1255" fmla="*/ 184080 h 834466"/>
              <a:gd name="connsiteX1256" fmla="*/ 282016 w 699391"/>
              <a:gd name="connsiteY1256" fmla="*/ 192262 h 834466"/>
              <a:gd name="connsiteX1257" fmla="*/ 278634 w 699391"/>
              <a:gd name="connsiteY1257" fmla="*/ 196377 h 834466"/>
              <a:gd name="connsiteX1258" fmla="*/ 273424 w 699391"/>
              <a:gd name="connsiteY1258" fmla="*/ 197110 h 834466"/>
              <a:gd name="connsiteX1259" fmla="*/ 269767 w 699391"/>
              <a:gd name="connsiteY1259" fmla="*/ 196767 h 834466"/>
              <a:gd name="connsiteX1260" fmla="*/ 267462 w 699391"/>
              <a:gd name="connsiteY1260" fmla="*/ 194786 h 834466"/>
              <a:gd name="connsiteX1261" fmla="*/ 267176 w 699391"/>
              <a:gd name="connsiteY1261" fmla="*/ 192567 h 834466"/>
              <a:gd name="connsiteX1262" fmla="*/ 265843 w 699391"/>
              <a:gd name="connsiteY1262" fmla="*/ 191910 h 834466"/>
              <a:gd name="connsiteX1263" fmla="*/ 262328 w 699391"/>
              <a:gd name="connsiteY1263" fmla="*/ 194767 h 834466"/>
              <a:gd name="connsiteX1264" fmla="*/ 259890 w 699391"/>
              <a:gd name="connsiteY1264" fmla="*/ 195148 h 834466"/>
              <a:gd name="connsiteX1265" fmla="*/ 256785 w 699391"/>
              <a:gd name="connsiteY1265" fmla="*/ 192938 h 834466"/>
              <a:gd name="connsiteX1266" fmla="*/ 255946 w 699391"/>
              <a:gd name="connsiteY1266" fmla="*/ 189395 h 834466"/>
              <a:gd name="connsiteX1267" fmla="*/ 259242 w 699391"/>
              <a:gd name="connsiteY1267" fmla="*/ 184947 h 834466"/>
              <a:gd name="connsiteX1268" fmla="*/ 260766 w 699391"/>
              <a:gd name="connsiteY1268" fmla="*/ 181480 h 834466"/>
              <a:gd name="connsiteX1269" fmla="*/ 264414 w 699391"/>
              <a:gd name="connsiteY1269" fmla="*/ 181785 h 834466"/>
              <a:gd name="connsiteX1270" fmla="*/ 265328 w 699391"/>
              <a:gd name="connsiteY1270" fmla="*/ 182861 h 834466"/>
              <a:gd name="connsiteX1271" fmla="*/ 267395 w 699391"/>
              <a:gd name="connsiteY1271" fmla="*/ 183537 h 834466"/>
              <a:gd name="connsiteX1272" fmla="*/ 268653 w 699391"/>
              <a:gd name="connsiteY1272" fmla="*/ 179356 h 834466"/>
              <a:gd name="connsiteX1273" fmla="*/ 268366 w 699391"/>
              <a:gd name="connsiteY1273" fmla="*/ 176460 h 834466"/>
              <a:gd name="connsiteX1274" fmla="*/ 269291 w 699391"/>
              <a:gd name="connsiteY1274" fmla="*/ 174441 h 834466"/>
              <a:gd name="connsiteX1275" fmla="*/ 273701 w 699391"/>
              <a:gd name="connsiteY1275" fmla="*/ 175898 h 834466"/>
              <a:gd name="connsiteX1276" fmla="*/ 273710 w 699391"/>
              <a:gd name="connsiteY1276" fmla="*/ 167992 h 834466"/>
              <a:gd name="connsiteX1277" fmla="*/ 275425 w 699391"/>
              <a:gd name="connsiteY1277" fmla="*/ 167440 h 834466"/>
              <a:gd name="connsiteX1278" fmla="*/ 276129 w 699391"/>
              <a:gd name="connsiteY1278" fmla="*/ 167745 h 834466"/>
              <a:gd name="connsiteX1279" fmla="*/ 277397 w 699391"/>
              <a:gd name="connsiteY1279" fmla="*/ 169412 h 834466"/>
              <a:gd name="connsiteX1280" fmla="*/ 278234 w 699391"/>
              <a:gd name="connsiteY1280" fmla="*/ 172260 h 834466"/>
              <a:gd name="connsiteX1281" fmla="*/ 242573 w 699391"/>
              <a:gd name="connsiteY1281" fmla="*/ 221875 h 834466"/>
              <a:gd name="connsiteX1282" fmla="*/ 244164 w 699391"/>
              <a:gd name="connsiteY1282" fmla="*/ 223104 h 834466"/>
              <a:gd name="connsiteX1283" fmla="*/ 248317 w 699391"/>
              <a:gd name="connsiteY1283" fmla="*/ 222742 h 834466"/>
              <a:gd name="connsiteX1284" fmla="*/ 249155 w 699391"/>
              <a:gd name="connsiteY1284" fmla="*/ 223199 h 834466"/>
              <a:gd name="connsiteX1285" fmla="*/ 248555 w 699391"/>
              <a:gd name="connsiteY1285" fmla="*/ 225228 h 834466"/>
              <a:gd name="connsiteX1286" fmla="*/ 246754 w 699391"/>
              <a:gd name="connsiteY1286" fmla="*/ 227457 h 834466"/>
              <a:gd name="connsiteX1287" fmla="*/ 242973 w 699391"/>
              <a:gd name="connsiteY1287" fmla="*/ 228829 h 834466"/>
              <a:gd name="connsiteX1288" fmla="*/ 241268 w 699391"/>
              <a:gd name="connsiteY1288" fmla="*/ 232229 h 834466"/>
              <a:gd name="connsiteX1289" fmla="*/ 240049 w 699391"/>
              <a:gd name="connsiteY1289" fmla="*/ 233382 h 834466"/>
              <a:gd name="connsiteX1290" fmla="*/ 236782 w 699391"/>
              <a:gd name="connsiteY1290" fmla="*/ 233391 h 834466"/>
              <a:gd name="connsiteX1291" fmla="*/ 234848 w 699391"/>
              <a:gd name="connsiteY1291" fmla="*/ 234182 h 834466"/>
              <a:gd name="connsiteX1292" fmla="*/ 232477 w 699391"/>
              <a:gd name="connsiteY1292" fmla="*/ 237191 h 834466"/>
              <a:gd name="connsiteX1293" fmla="*/ 230581 w 699391"/>
              <a:gd name="connsiteY1293" fmla="*/ 234972 h 834466"/>
              <a:gd name="connsiteX1294" fmla="*/ 230048 w 699391"/>
              <a:gd name="connsiteY1294" fmla="*/ 236553 h 834466"/>
              <a:gd name="connsiteX1295" fmla="*/ 229705 w 699391"/>
              <a:gd name="connsiteY1295" fmla="*/ 239373 h 834466"/>
              <a:gd name="connsiteX1296" fmla="*/ 228647 w 699391"/>
              <a:gd name="connsiteY1296" fmla="*/ 240192 h 834466"/>
              <a:gd name="connsiteX1297" fmla="*/ 225371 w 699391"/>
              <a:gd name="connsiteY1297" fmla="*/ 241211 h 834466"/>
              <a:gd name="connsiteX1298" fmla="*/ 224580 w 699391"/>
              <a:gd name="connsiteY1298" fmla="*/ 234648 h 834466"/>
              <a:gd name="connsiteX1299" fmla="*/ 226085 w 699391"/>
              <a:gd name="connsiteY1299" fmla="*/ 232267 h 834466"/>
              <a:gd name="connsiteX1300" fmla="*/ 227267 w 699391"/>
              <a:gd name="connsiteY1300" fmla="*/ 229410 h 834466"/>
              <a:gd name="connsiteX1301" fmla="*/ 229076 w 699391"/>
              <a:gd name="connsiteY1301" fmla="*/ 228971 h 834466"/>
              <a:gd name="connsiteX1302" fmla="*/ 230696 w 699391"/>
              <a:gd name="connsiteY1302" fmla="*/ 229210 h 834466"/>
              <a:gd name="connsiteX1303" fmla="*/ 233620 w 699391"/>
              <a:gd name="connsiteY1303" fmla="*/ 223037 h 834466"/>
              <a:gd name="connsiteX1304" fmla="*/ 237620 w 699391"/>
              <a:gd name="connsiteY1304" fmla="*/ 221275 h 834466"/>
              <a:gd name="connsiteX1305" fmla="*/ 240201 w 699391"/>
              <a:gd name="connsiteY1305" fmla="*/ 221075 h 834466"/>
              <a:gd name="connsiteX1306" fmla="*/ 242573 w 699391"/>
              <a:gd name="connsiteY1306" fmla="*/ 221875 h 834466"/>
              <a:gd name="connsiteX1307" fmla="*/ 218475 w 699391"/>
              <a:gd name="connsiteY1307" fmla="*/ 249860 h 834466"/>
              <a:gd name="connsiteX1308" fmla="*/ 214522 w 699391"/>
              <a:gd name="connsiteY1308" fmla="*/ 253603 h 834466"/>
              <a:gd name="connsiteX1309" fmla="*/ 215960 w 699391"/>
              <a:gd name="connsiteY1309" fmla="*/ 246764 h 834466"/>
              <a:gd name="connsiteX1310" fmla="*/ 218094 w 699391"/>
              <a:gd name="connsiteY1310" fmla="*/ 239811 h 834466"/>
              <a:gd name="connsiteX1311" fmla="*/ 221047 w 699391"/>
              <a:gd name="connsiteY1311" fmla="*/ 235820 h 834466"/>
              <a:gd name="connsiteX1312" fmla="*/ 222513 w 699391"/>
              <a:gd name="connsiteY1312" fmla="*/ 237382 h 834466"/>
              <a:gd name="connsiteX1313" fmla="*/ 221837 w 699391"/>
              <a:gd name="connsiteY1313" fmla="*/ 240725 h 834466"/>
              <a:gd name="connsiteX1314" fmla="*/ 221847 w 699391"/>
              <a:gd name="connsiteY1314" fmla="*/ 244021 h 834466"/>
              <a:gd name="connsiteX1315" fmla="*/ 221218 w 699391"/>
              <a:gd name="connsiteY1315" fmla="*/ 245574 h 834466"/>
              <a:gd name="connsiteX1316" fmla="*/ 218475 w 699391"/>
              <a:gd name="connsiteY1316" fmla="*/ 249860 h 834466"/>
              <a:gd name="connsiteX1317" fmla="*/ 203730 w 699391"/>
              <a:gd name="connsiteY1317" fmla="*/ 374837 h 834466"/>
              <a:gd name="connsiteX1318" fmla="*/ 201254 w 699391"/>
              <a:gd name="connsiteY1318" fmla="*/ 375266 h 834466"/>
              <a:gd name="connsiteX1319" fmla="*/ 201663 w 699391"/>
              <a:gd name="connsiteY1319" fmla="*/ 372361 h 834466"/>
              <a:gd name="connsiteX1320" fmla="*/ 203663 w 699391"/>
              <a:gd name="connsiteY1320" fmla="*/ 369599 h 834466"/>
              <a:gd name="connsiteX1321" fmla="*/ 204435 w 699391"/>
              <a:gd name="connsiteY1321" fmla="*/ 367713 h 834466"/>
              <a:gd name="connsiteX1322" fmla="*/ 204835 w 699391"/>
              <a:gd name="connsiteY1322" fmla="*/ 365484 h 834466"/>
              <a:gd name="connsiteX1323" fmla="*/ 206607 w 699391"/>
              <a:gd name="connsiteY1323" fmla="*/ 363798 h 834466"/>
              <a:gd name="connsiteX1324" fmla="*/ 209102 w 699391"/>
              <a:gd name="connsiteY1324" fmla="*/ 365960 h 834466"/>
              <a:gd name="connsiteX1325" fmla="*/ 209150 w 699391"/>
              <a:gd name="connsiteY1325" fmla="*/ 369618 h 834466"/>
              <a:gd name="connsiteX1326" fmla="*/ 207911 w 699391"/>
              <a:gd name="connsiteY1326" fmla="*/ 372951 h 834466"/>
              <a:gd name="connsiteX1327" fmla="*/ 203730 w 699391"/>
              <a:gd name="connsiteY1327" fmla="*/ 374837 h 834466"/>
              <a:gd name="connsiteX1328" fmla="*/ 206130 w 699391"/>
              <a:gd name="connsiteY1328" fmla="*/ 384105 h 834466"/>
              <a:gd name="connsiteX1329" fmla="*/ 203987 w 699391"/>
              <a:gd name="connsiteY1329" fmla="*/ 384296 h 834466"/>
              <a:gd name="connsiteX1330" fmla="*/ 204006 w 699391"/>
              <a:gd name="connsiteY1330" fmla="*/ 381619 h 834466"/>
              <a:gd name="connsiteX1331" fmla="*/ 205235 w 699391"/>
              <a:gd name="connsiteY1331" fmla="*/ 379181 h 834466"/>
              <a:gd name="connsiteX1332" fmla="*/ 207178 w 699391"/>
              <a:gd name="connsiteY1332" fmla="*/ 377552 h 834466"/>
              <a:gd name="connsiteX1333" fmla="*/ 209683 w 699391"/>
              <a:gd name="connsiteY1333" fmla="*/ 377123 h 834466"/>
              <a:gd name="connsiteX1334" fmla="*/ 212484 w 699391"/>
              <a:gd name="connsiteY1334" fmla="*/ 376933 h 834466"/>
              <a:gd name="connsiteX1335" fmla="*/ 213331 w 699391"/>
              <a:gd name="connsiteY1335" fmla="*/ 378228 h 834466"/>
              <a:gd name="connsiteX1336" fmla="*/ 211722 w 699391"/>
              <a:gd name="connsiteY1336" fmla="*/ 380047 h 834466"/>
              <a:gd name="connsiteX1337" fmla="*/ 206130 w 699391"/>
              <a:gd name="connsiteY1337" fmla="*/ 384105 h 834466"/>
              <a:gd name="connsiteX1338" fmla="*/ 191653 w 699391"/>
              <a:gd name="connsiteY1338" fmla="*/ 402022 h 834466"/>
              <a:gd name="connsiteX1339" fmla="*/ 189881 w 699391"/>
              <a:gd name="connsiteY1339" fmla="*/ 404012 h 834466"/>
              <a:gd name="connsiteX1340" fmla="*/ 186576 w 699391"/>
              <a:gd name="connsiteY1340" fmla="*/ 403441 h 834466"/>
              <a:gd name="connsiteX1341" fmla="*/ 186223 w 699391"/>
              <a:gd name="connsiteY1341" fmla="*/ 401726 h 834466"/>
              <a:gd name="connsiteX1342" fmla="*/ 187166 w 699391"/>
              <a:gd name="connsiteY1342" fmla="*/ 398297 h 834466"/>
              <a:gd name="connsiteX1343" fmla="*/ 189176 w 699391"/>
              <a:gd name="connsiteY1343" fmla="*/ 396878 h 834466"/>
              <a:gd name="connsiteX1344" fmla="*/ 191767 w 699391"/>
              <a:gd name="connsiteY1344" fmla="*/ 397154 h 834466"/>
              <a:gd name="connsiteX1345" fmla="*/ 192596 w 699391"/>
              <a:gd name="connsiteY1345" fmla="*/ 398583 h 834466"/>
              <a:gd name="connsiteX1346" fmla="*/ 191653 w 699391"/>
              <a:gd name="connsiteY1346" fmla="*/ 402022 h 834466"/>
              <a:gd name="connsiteX1347" fmla="*/ 171964 w 699391"/>
              <a:gd name="connsiteY1347" fmla="*/ 450523 h 834466"/>
              <a:gd name="connsiteX1348" fmla="*/ 170564 w 699391"/>
              <a:gd name="connsiteY1348" fmla="*/ 452276 h 834466"/>
              <a:gd name="connsiteX1349" fmla="*/ 167449 w 699391"/>
              <a:gd name="connsiteY1349" fmla="*/ 450875 h 834466"/>
              <a:gd name="connsiteX1350" fmla="*/ 161306 w 699391"/>
              <a:gd name="connsiteY1350" fmla="*/ 451961 h 834466"/>
              <a:gd name="connsiteX1351" fmla="*/ 158829 w 699391"/>
              <a:gd name="connsiteY1351" fmla="*/ 450256 h 834466"/>
              <a:gd name="connsiteX1352" fmla="*/ 160801 w 699391"/>
              <a:gd name="connsiteY1352" fmla="*/ 446922 h 834466"/>
              <a:gd name="connsiteX1353" fmla="*/ 166354 w 699391"/>
              <a:gd name="connsiteY1353" fmla="*/ 443417 h 834466"/>
              <a:gd name="connsiteX1354" fmla="*/ 169335 w 699391"/>
              <a:gd name="connsiteY1354" fmla="*/ 443579 h 834466"/>
              <a:gd name="connsiteX1355" fmla="*/ 172374 w 699391"/>
              <a:gd name="connsiteY1355" fmla="*/ 447884 h 834466"/>
              <a:gd name="connsiteX1356" fmla="*/ 171964 w 699391"/>
              <a:gd name="connsiteY1356" fmla="*/ 450523 h 834466"/>
              <a:gd name="connsiteX1357" fmla="*/ 98165 w 699391"/>
              <a:gd name="connsiteY1357" fmla="*/ 524256 h 834466"/>
              <a:gd name="connsiteX1358" fmla="*/ 95097 w 699391"/>
              <a:gd name="connsiteY1358" fmla="*/ 524399 h 834466"/>
              <a:gd name="connsiteX1359" fmla="*/ 93250 w 699391"/>
              <a:gd name="connsiteY1359" fmla="*/ 523046 h 834466"/>
              <a:gd name="connsiteX1360" fmla="*/ 97641 w 699391"/>
              <a:gd name="connsiteY1360" fmla="*/ 520360 h 834466"/>
              <a:gd name="connsiteX1361" fmla="*/ 104527 w 699391"/>
              <a:gd name="connsiteY1361" fmla="*/ 517788 h 834466"/>
              <a:gd name="connsiteX1362" fmla="*/ 105185 w 699391"/>
              <a:gd name="connsiteY1362" fmla="*/ 516160 h 834466"/>
              <a:gd name="connsiteX1363" fmla="*/ 106013 w 699391"/>
              <a:gd name="connsiteY1363" fmla="*/ 515960 h 834466"/>
              <a:gd name="connsiteX1364" fmla="*/ 107204 w 699391"/>
              <a:gd name="connsiteY1364" fmla="*/ 517960 h 834466"/>
              <a:gd name="connsiteX1365" fmla="*/ 107356 w 699391"/>
              <a:gd name="connsiteY1365" fmla="*/ 520703 h 834466"/>
              <a:gd name="connsiteX1366" fmla="*/ 106594 w 699391"/>
              <a:gd name="connsiteY1366" fmla="*/ 522065 h 834466"/>
              <a:gd name="connsiteX1367" fmla="*/ 98165 w 699391"/>
              <a:gd name="connsiteY1367" fmla="*/ 524256 h 834466"/>
              <a:gd name="connsiteX1368" fmla="*/ 88316 w 699391"/>
              <a:gd name="connsiteY1368" fmla="*/ 543973 h 834466"/>
              <a:gd name="connsiteX1369" fmla="*/ 85696 w 699391"/>
              <a:gd name="connsiteY1369" fmla="*/ 544011 h 834466"/>
              <a:gd name="connsiteX1370" fmla="*/ 82582 w 699391"/>
              <a:gd name="connsiteY1370" fmla="*/ 543096 h 834466"/>
              <a:gd name="connsiteX1371" fmla="*/ 80629 w 699391"/>
              <a:gd name="connsiteY1371" fmla="*/ 541144 h 834466"/>
              <a:gd name="connsiteX1372" fmla="*/ 80324 w 699391"/>
              <a:gd name="connsiteY1372" fmla="*/ 539420 h 834466"/>
              <a:gd name="connsiteX1373" fmla="*/ 83915 w 699391"/>
              <a:gd name="connsiteY1373" fmla="*/ 537277 h 834466"/>
              <a:gd name="connsiteX1374" fmla="*/ 87525 w 699391"/>
              <a:gd name="connsiteY1374" fmla="*/ 536019 h 834466"/>
              <a:gd name="connsiteX1375" fmla="*/ 89202 w 699391"/>
              <a:gd name="connsiteY1375" fmla="*/ 538382 h 834466"/>
              <a:gd name="connsiteX1376" fmla="*/ 89325 w 699391"/>
              <a:gd name="connsiteY1376" fmla="*/ 542249 h 834466"/>
              <a:gd name="connsiteX1377" fmla="*/ 88316 w 699391"/>
              <a:gd name="connsiteY1377" fmla="*/ 543973 h 834466"/>
              <a:gd name="connsiteX1378" fmla="*/ 4276 w 699391"/>
              <a:gd name="connsiteY1378" fmla="*/ 673036 h 834466"/>
              <a:gd name="connsiteX1379" fmla="*/ 1905 w 699391"/>
              <a:gd name="connsiteY1379" fmla="*/ 673732 h 834466"/>
              <a:gd name="connsiteX1380" fmla="*/ 0 w 699391"/>
              <a:gd name="connsiteY1380" fmla="*/ 673132 h 834466"/>
              <a:gd name="connsiteX1381" fmla="*/ 676 w 699391"/>
              <a:gd name="connsiteY1381" fmla="*/ 667855 h 834466"/>
              <a:gd name="connsiteX1382" fmla="*/ 1667 w 699391"/>
              <a:gd name="connsiteY1382" fmla="*/ 666998 h 834466"/>
              <a:gd name="connsiteX1383" fmla="*/ 3105 w 699391"/>
              <a:gd name="connsiteY1383" fmla="*/ 666693 h 834466"/>
              <a:gd name="connsiteX1384" fmla="*/ 4658 w 699391"/>
              <a:gd name="connsiteY1384" fmla="*/ 669522 h 834466"/>
              <a:gd name="connsiteX1385" fmla="*/ 4276 w 699391"/>
              <a:gd name="connsiteY1385" fmla="*/ 673036 h 834466"/>
              <a:gd name="connsiteX1386" fmla="*/ 7677 w 699391"/>
              <a:gd name="connsiteY1386" fmla="*/ 715404 h 834466"/>
              <a:gd name="connsiteX1387" fmla="*/ 7763 w 699391"/>
              <a:gd name="connsiteY1387" fmla="*/ 721795 h 834466"/>
              <a:gd name="connsiteX1388" fmla="*/ 5305 w 699391"/>
              <a:gd name="connsiteY1388" fmla="*/ 721309 h 834466"/>
              <a:gd name="connsiteX1389" fmla="*/ 4200 w 699391"/>
              <a:gd name="connsiteY1389" fmla="*/ 718861 h 834466"/>
              <a:gd name="connsiteX1390" fmla="*/ 3877 w 699391"/>
              <a:gd name="connsiteY1390" fmla="*/ 717290 h 834466"/>
              <a:gd name="connsiteX1391" fmla="*/ 4076 w 699391"/>
              <a:gd name="connsiteY1391" fmla="*/ 713584 h 834466"/>
              <a:gd name="connsiteX1392" fmla="*/ 3524 w 699391"/>
              <a:gd name="connsiteY1392" fmla="*/ 709755 h 834466"/>
              <a:gd name="connsiteX1393" fmla="*/ 4248 w 699391"/>
              <a:gd name="connsiteY1393" fmla="*/ 707850 h 834466"/>
              <a:gd name="connsiteX1394" fmla="*/ 5143 w 699391"/>
              <a:gd name="connsiteY1394" fmla="*/ 707593 h 834466"/>
              <a:gd name="connsiteX1395" fmla="*/ 6734 w 699391"/>
              <a:gd name="connsiteY1395" fmla="*/ 711003 h 834466"/>
              <a:gd name="connsiteX1396" fmla="*/ 7677 w 699391"/>
              <a:gd name="connsiteY1396" fmla="*/ 715404 h 834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</a:cxnLst>
            <a:rect l="l" t="t" r="r" b="b"/>
            <a:pathLst>
              <a:path w="699391" h="834466">
                <a:moveTo>
                  <a:pt x="555688" y="0"/>
                </a:moveTo>
                <a:lnTo>
                  <a:pt x="562832" y="3162"/>
                </a:lnTo>
                <a:lnTo>
                  <a:pt x="565270" y="3096"/>
                </a:lnTo>
                <a:lnTo>
                  <a:pt x="568823" y="8992"/>
                </a:lnTo>
                <a:lnTo>
                  <a:pt x="570671" y="8468"/>
                </a:lnTo>
                <a:lnTo>
                  <a:pt x="570319" y="12049"/>
                </a:lnTo>
                <a:lnTo>
                  <a:pt x="566737" y="13754"/>
                </a:lnTo>
                <a:lnTo>
                  <a:pt x="561165" y="14783"/>
                </a:lnTo>
                <a:lnTo>
                  <a:pt x="560336" y="15497"/>
                </a:lnTo>
                <a:lnTo>
                  <a:pt x="555574" y="14926"/>
                </a:lnTo>
                <a:lnTo>
                  <a:pt x="552897" y="10106"/>
                </a:lnTo>
                <a:lnTo>
                  <a:pt x="548430" y="8915"/>
                </a:lnTo>
                <a:lnTo>
                  <a:pt x="548440" y="7363"/>
                </a:lnTo>
                <a:lnTo>
                  <a:pt x="551335" y="3705"/>
                </a:lnTo>
                <a:lnTo>
                  <a:pt x="555688" y="0"/>
                </a:lnTo>
                <a:close/>
                <a:moveTo>
                  <a:pt x="696925" y="108566"/>
                </a:moveTo>
                <a:lnTo>
                  <a:pt x="698383" y="118710"/>
                </a:lnTo>
                <a:lnTo>
                  <a:pt x="698335" y="122234"/>
                </a:lnTo>
                <a:lnTo>
                  <a:pt x="697649" y="125644"/>
                </a:lnTo>
                <a:lnTo>
                  <a:pt x="696687" y="127387"/>
                </a:lnTo>
                <a:lnTo>
                  <a:pt x="694772" y="128149"/>
                </a:lnTo>
                <a:lnTo>
                  <a:pt x="690134" y="127845"/>
                </a:lnTo>
                <a:lnTo>
                  <a:pt x="683838" y="123853"/>
                </a:lnTo>
                <a:lnTo>
                  <a:pt x="679770" y="120091"/>
                </a:lnTo>
                <a:lnTo>
                  <a:pt x="678504" y="119929"/>
                </a:lnTo>
                <a:lnTo>
                  <a:pt x="677951" y="120386"/>
                </a:lnTo>
                <a:lnTo>
                  <a:pt x="678942" y="124158"/>
                </a:lnTo>
                <a:lnTo>
                  <a:pt x="678675" y="127054"/>
                </a:lnTo>
                <a:lnTo>
                  <a:pt x="678065" y="130197"/>
                </a:lnTo>
                <a:lnTo>
                  <a:pt x="677208" y="133045"/>
                </a:lnTo>
                <a:lnTo>
                  <a:pt x="676018" y="135426"/>
                </a:lnTo>
                <a:lnTo>
                  <a:pt x="673522" y="138493"/>
                </a:lnTo>
                <a:lnTo>
                  <a:pt x="669207" y="140913"/>
                </a:lnTo>
                <a:lnTo>
                  <a:pt x="657330" y="145628"/>
                </a:lnTo>
                <a:lnTo>
                  <a:pt x="656387" y="147704"/>
                </a:lnTo>
                <a:lnTo>
                  <a:pt x="652558" y="160753"/>
                </a:lnTo>
                <a:lnTo>
                  <a:pt x="651519" y="162658"/>
                </a:lnTo>
                <a:lnTo>
                  <a:pt x="650119" y="164268"/>
                </a:lnTo>
                <a:lnTo>
                  <a:pt x="646033" y="166354"/>
                </a:lnTo>
                <a:lnTo>
                  <a:pt x="644052" y="163478"/>
                </a:lnTo>
                <a:lnTo>
                  <a:pt x="642470" y="159106"/>
                </a:lnTo>
                <a:lnTo>
                  <a:pt x="642833" y="154762"/>
                </a:lnTo>
                <a:lnTo>
                  <a:pt x="647604" y="146399"/>
                </a:lnTo>
                <a:lnTo>
                  <a:pt x="652072" y="140446"/>
                </a:lnTo>
                <a:lnTo>
                  <a:pt x="653329" y="138379"/>
                </a:lnTo>
                <a:lnTo>
                  <a:pt x="655863" y="132369"/>
                </a:lnTo>
                <a:lnTo>
                  <a:pt x="650739" y="117186"/>
                </a:lnTo>
                <a:lnTo>
                  <a:pt x="641613" y="112566"/>
                </a:lnTo>
                <a:lnTo>
                  <a:pt x="631222" y="105508"/>
                </a:lnTo>
                <a:lnTo>
                  <a:pt x="627411" y="101737"/>
                </a:lnTo>
                <a:lnTo>
                  <a:pt x="621478" y="93936"/>
                </a:lnTo>
                <a:lnTo>
                  <a:pt x="617277" y="86906"/>
                </a:lnTo>
                <a:lnTo>
                  <a:pt x="613486" y="86658"/>
                </a:lnTo>
                <a:lnTo>
                  <a:pt x="609314" y="88430"/>
                </a:lnTo>
                <a:lnTo>
                  <a:pt x="602799" y="94850"/>
                </a:lnTo>
                <a:lnTo>
                  <a:pt x="598999" y="98069"/>
                </a:lnTo>
                <a:lnTo>
                  <a:pt x="596903" y="99022"/>
                </a:lnTo>
                <a:lnTo>
                  <a:pt x="596398" y="99165"/>
                </a:lnTo>
                <a:lnTo>
                  <a:pt x="591731" y="97346"/>
                </a:lnTo>
                <a:lnTo>
                  <a:pt x="586549" y="96964"/>
                </a:lnTo>
                <a:lnTo>
                  <a:pt x="582378" y="97488"/>
                </a:lnTo>
                <a:lnTo>
                  <a:pt x="580806" y="98365"/>
                </a:lnTo>
                <a:lnTo>
                  <a:pt x="574995" y="108690"/>
                </a:lnTo>
                <a:lnTo>
                  <a:pt x="570928" y="113871"/>
                </a:lnTo>
                <a:lnTo>
                  <a:pt x="568690" y="115653"/>
                </a:lnTo>
                <a:lnTo>
                  <a:pt x="567061" y="118643"/>
                </a:lnTo>
                <a:lnTo>
                  <a:pt x="565728" y="123558"/>
                </a:lnTo>
                <a:lnTo>
                  <a:pt x="562746" y="140475"/>
                </a:lnTo>
                <a:lnTo>
                  <a:pt x="560527" y="146818"/>
                </a:lnTo>
                <a:lnTo>
                  <a:pt x="560032" y="150685"/>
                </a:lnTo>
                <a:lnTo>
                  <a:pt x="560556" y="162344"/>
                </a:lnTo>
                <a:lnTo>
                  <a:pt x="560023" y="168764"/>
                </a:lnTo>
                <a:lnTo>
                  <a:pt x="557308" y="174041"/>
                </a:lnTo>
                <a:lnTo>
                  <a:pt x="555393" y="176412"/>
                </a:lnTo>
                <a:lnTo>
                  <a:pt x="552869" y="176898"/>
                </a:lnTo>
                <a:lnTo>
                  <a:pt x="549564" y="178241"/>
                </a:lnTo>
                <a:lnTo>
                  <a:pt x="546678" y="181280"/>
                </a:lnTo>
                <a:lnTo>
                  <a:pt x="544639" y="185423"/>
                </a:lnTo>
                <a:lnTo>
                  <a:pt x="542344" y="194672"/>
                </a:lnTo>
                <a:lnTo>
                  <a:pt x="538458" y="198063"/>
                </a:lnTo>
                <a:lnTo>
                  <a:pt x="534743" y="197091"/>
                </a:lnTo>
                <a:lnTo>
                  <a:pt x="532095" y="193700"/>
                </a:lnTo>
                <a:lnTo>
                  <a:pt x="526408" y="191071"/>
                </a:lnTo>
                <a:lnTo>
                  <a:pt x="522170" y="189395"/>
                </a:lnTo>
                <a:lnTo>
                  <a:pt x="517417" y="185757"/>
                </a:lnTo>
                <a:lnTo>
                  <a:pt x="513226" y="182985"/>
                </a:lnTo>
                <a:lnTo>
                  <a:pt x="509397" y="182432"/>
                </a:lnTo>
                <a:lnTo>
                  <a:pt x="507216" y="185947"/>
                </a:lnTo>
                <a:lnTo>
                  <a:pt x="505463" y="189224"/>
                </a:lnTo>
                <a:lnTo>
                  <a:pt x="498929" y="191881"/>
                </a:lnTo>
                <a:lnTo>
                  <a:pt x="495224" y="193986"/>
                </a:lnTo>
                <a:lnTo>
                  <a:pt x="490423" y="194453"/>
                </a:lnTo>
                <a:lnTo>
                  <a:pt x="488480" y="192119"/>
                </a:lnTo>
                <a:lnTo>
                  <a:pt x="481508" y="190576"/>
                </a:lnTo>
                <a:lnTo>
                  <a:pt x="473212" y="188747"/>
                </a:lnTo>
                <a:lnTo>
                  <a:pt x="470811" y="188766"/>
                </a:lnTo>
                <a:lnTo>
                  <a:pt x="470059" y="184585"/>
                </a:lnTo>
                <a:lnTo>
                  <a:pt x="467849" y="178727"/>
                </a:lnTo>
                <a:lnTo>
                  <a:pt x="461953" y="168554"/>
                </a:lnTo>
                <a:lnTo>
                  <a:pt x="459543" y="164954"/>
                </a:lnTo>
                <a:lnTo>
                  <a:pt x="455000" y="156467"/>
                </a:lnTo>
                <a:lnTo>
                  <a:pt x="449713" y="147723"/>
                </a:lnTo>
                <a:lnTo>
                  <a:pt x="448961" y="147504"/>
                </a:lnTo>
                <a:lnTo>
                  <a:pt x="445417" y="147209"/>
                </a:lnTo>
                <a:lnTo>
                  <a:pt x="440226" y="147495"/>
                </a:lnTo>
                <a:lnTo>
                  <a:pt x="436931" y="149485"/>
                </a:lnTo>
                <a:lnTo>
                  <a:pt x="434854" y="151981"/>
                </a:lnTo>
                <a:lnTo>
                  <a:pt x="434492" y="154057"/>
                </a:lnTo>
                <a:lnTo>
                  <a:pt x="436502" y="161982"/>
                </a:lnTo>
                <a:lnTo>
                  <a:pt x="435883" y="163954"/>
                </a:lnTo>
                <a:lnTo>
                  <a:pt x="434845" y="164906"/>
                </a:lnTo>
                <a:lnTo>
                  <a:pt x="430130" y="162687"/>
                </a:lnTo>
                <a:lnTo>
                  <a:pt x="424424" y="162839"/>
                </a:lnTo>
                <a:lnTo>
                  <a:pt x="422986" y="165278"/>
                </a:lnTo>
                <a:lnTo>
                  <a:pt x="419510" y="165544"/>
                </a:lnTo>
                <a:lnTo>
                  <a:pt x="409479" y="166468"/>
                </a:lnTo>
                <a:lnTo>
                  <a:pt x="413909" y="172907"/>
                </a:lnTo>
                <a:lnTo>
                  <a:pt x="415376" y="175489"/>
                </a:lnTo>
                <a:lnTo>
                  <a:pt x="415671" y="179260"/>
                </a:lnTo>
                <a:lnTo>
                  <a:pt x="414899" y="186252"/>
                </a:lnTo>
                <a:lnTo>
                  <a:pt x="412775" y="192205"/>
                </a:lnTo>
                <a:lnTo>
                  <a:pt x="410299" y="197034"/>
                </a:lnTo>
                <a:lnTo>
                  <a:pt x="405527" y="201806"/>
                </a:lnTo>
                <a:lnTo>
                  <a:pt x="412775" y="206512"/>
                </a:lnTo>
                <a:lnTo>
                  <a:pt x="407851" y="212846"/>
                </a:lnTo>
                <a:lnTo>
                  <a:pt x="405546" y="215303"/>
                </a:lnTo>
                <a:lnTo>
                  <a:pt x="402879" y="214884"/>
                </a:lnTo>
                <a:lnTo>
                  <a:pt x="398107" y="212703"/>
                </a:lnTo>
                <a:lnTo>
                  <a:pt x="386553" y="207407"/>
                </a:lnTo>
                <a:lnTo>
                  <a:pt x="381038" y="205416"/>
                </a:lnTo>
                <a:lnTo>
                  <a:pt x="376104" y="204807"/>
                </a:lnTo>
                <a:lnTo>
                  <a:pt x="373475" y="204883"/>
                </a:lnTo>
                <a:lnTo>
                  <a:pt x="363017" y="200330"/>
                </a:lnTo>
                <a:lnTo>
                  <a:pt x="360997" y="200835"/>
                </a:lnTo>
                <a:lnTo>
                  <a:pt x="357245" y="202806"/>
                </a:lnTo>
                <a:lnTo>
                  <a:pt x="356826" y="207226"/>
                </a:lnTo>
                <a:lnTo>
                  <a:pt x="357063" y="218170"/>
                </a:lnTo>
                <a:lnTo>
                  <a:pt x="357616" y="226552"/>
                </a:lnTo>
                <a:lnTo>
                  <a:pt x="356235" y="231372"/>
                </a:lnTo>
                <a:lnTo>
                  <a:pt x="354854" y="234639"/>
                </a:lnTo>
                <a:lnTo>
                  <a:pt x="350673" y="243411"/>
                </a:lnTo>
                <a:lnTo>
                  <a:pt x="341261" y="237449"/>
                </a:lnTo>
                <a:lnTo>
                  <a:pt x="334841" y="233486"/>
                </a:lnTo>
                <a:lnTo>
                  <a:pt x="330717" y="238754"/>
                </a:lnTo>
                <a:lnTo>
                  <a:pt x="320383" y="248374"/>
                </a:lnTo>
                <a:lnTo>
                  <a:pt x="315087" y="267195"/>
                </a:lnTo>
                <a:lnTo>
                  <a:pt x="314782" y="267805"/>
                </a:lnTo>
                <a:lnTo>
                  <a:pt x="311648" y="272558"/>
                </a:lnTo>
                <a:lnTo>
                  <a:pt x="307639" y="274739"/>
                </a:lnTo>
                <a:lnTo>
                  <a:pt x="304600" y="275815"/>
                </a:lnTo>
                <a:lnTo>
                  <a:pt x="302828" y="281349"/>
                </a:lnTo>
                <a:lnTo>
                  <a:pt x="306953" y="289246"/>
                </a:lnTo>
                <a:lnTo>
                  <a:pt x="309067" y="293399"/>
                </a:lnTo>
                <a:lnTo>
                  <a:pt x="311039" y="300085"/>
                </a:lnTo>
                <a:lnTo>
                  <a:pt x="310677" y="304324"/>
                </a:lnTo>
                <a:lnTo>
                  <a:pt x="310220" y="306953"/>
                </a:lnTo>
                <a:lnTo>
                  <a:pt x="305790" y="312325"/>
                </a:lnTo>
                <a:lnTo>
                  <a:pt x="296342" y="326431"/>
                </a:lnTo>
                <a:lnTo>
                  <a:pt x="287598" y="341043"/>
                </a:lnTo>
                <a:lnTo>
                  <a:pt x="284016" y="345215"/>
                </a:lnTo>
                <a:lnTo>
                  <a:pt x="285636" y="357483"/>
                </a:lnTo>
                <a:lnTo>
                  <a:pt x="282731" y="361064"/>
                </a:lnTo>
                <a:lnTo>
                  <a:pt x="276806" y="365103"/>
                </a:lnTo>
                <a:lnTo>
                  <a:pt x="273777" y="366655"/>
                </a:lnTo>
                <a:lnTo>
                  <a:pt x="270519" y="367570"/>
                </a:lnTo>
                <a:lnTo>
                  <a:pt x="260499" y="369180"/>
                </a:lnTo>
                <a:lnTo>
                  <a:pt x="262280" y="382133"/>
                </a:lnTo>
                <a:lnTo>
                  <a:pt x="262956" y="387839"/>
                </a:lnTo>
                <a:lnTo>
                  <a:pt x="262947" y="391211"/>
                </a:lnTo>
                <a:lnTo>
                  <a:pt x="261909" y="394497"/>
                </a:lnTo>
                <a:lnTo>
                  <a:pt x="260670" y="400755"/>
                </a:lnTo>
                <a:lnTo>
                  <a:pt x="258804" y="422948"/>
                </a:lnTo>
                <a:lnTo>
                  <a:pt x="257375" y="425320"/>
                </a:lnTo>
                <a:lnTo>
                  <a:pt x="255403" y="431273"/>
                </a:lnTo>
                <a:lnTo>
                  <a:pt x="249060" y="445494"/>
                </a:lnTo>
                <a:lnTo>
                  <a:pt x="243973" y="454885"/>
                </a:lnTo>
                <a:lnTo>
                  <a:pt x="236629" y="468325"/>
                </a:lnTo>
                <a:lnTo>
                  <a:pt x="242602" y="472545"/>
                </a:lnTo>
                <a:lnTo>
                  <a:pt x="248050" y="475621"/>
                </a:lnTo>
                <a:lnTo>
                  <a:pt x="249183" y="480336"/>
                </a:lnTo>
                <a:lnTo>
                  <a:pt x="249936" y="488185"/>
                </a:lnTo>
                <a:lnTo>
                  <a:pt x="249755" y="493509"/>
                </a:lnTo>
                <a:lnTo>
                  <a:pt x="247669" y="498281"/>
                </a:lnTo>
                <a:lnTo>
                  <a:pt x="246050" y="501625"/>
                </a:lnTo>
                <a:lnTo>
                  <a:pt x="244916" y="503253"/>
                </a:lnTo>
                <a:lnTo>
                  <a:pt x="237172" y="501634"/>
                </a:lnTo>
                <a:lnTo>
                  <a:pt x="227247" y="499548"/>
                </a:lnTo>
                <a:lnTo>
                  <a:pt x="224676" y="499529"/>
                </a:lnTo>
                <a:lnTo>
                  <a:pt x="218904" y="501034"/>
                </a:lnTo>
                <a:lnTo>
                  <a:pt x="213693" y="504111"/>
                </a:lnTo>
                <a:lnTo>
                  <a:pt x="210950" y="506701"/>
                </a:lnTo>
                <a:lnTo>
                  <a:pt x="210217" y="507730"/>
                </a:lnTo>
                <a:lnTo>
                  <a:pt x="206750" y="513616"/>
                </a:lnTo>
                <a:lnTo>
                  <a:pt x="200577" y="524018"/>
                </a:lnTo>
                <a:lnTo>
                  <a:pt x="197196" y="528542"/>
                </a:lnTo>
                <a:lnTo>
                  <a:pt x="198186" y="534762"/>
                </a:lnTo>
                <a:lnTo>
                  <a:pt x="192510" y="546716"/>
                </a:lnTo>
                <a:lnTo>
                  <a:pt x="196224" y="558698"/>
                </a:lnTo>
                <a:lnTo>
                  <a:pt x="196386" y="559098"/>
                </a:lnTo>
                <a:lnTo>
                  <a:pt x="198358" y="563918"/>
                </a:lnTo>
                <a:lnTo>
                  <a:pt x="196301" y="567023"/>
                </a:lnTo>
                <a:lnTo>
                  <a:pt x="195434" y="568690"/>
                </a:lnTo>
                <a:lnTo>
                  <a:pt x="195729" y="574167"/>
                </a:lnTo>
                <a:lnTo>
                  <a:pt x="196272" y="580272"/>
                </a:lnTo>
                <a:lnTo>
                  <a:pt x="195796" y="583844"/>
                </a:lnTo>
                <a:lnTo>
                  <a:pt x="195596" y="587797"/>
                </a:lnTo>
                <a:lnTo>
                  <a:pt x="200644" y="605466"/>
                </a:lnTo>
                <a:lnTo>
                  <a:pt x="200587" y="609581"/>
                </a:lnTo>
                <a:lnTo>
                  <a:pt x="200339" y="612229"/>
                </a:lnTo>
                <a:lnTo>
                  <a:pt x="198777" y="623097"/>
                </a:lnTo>
                <a:lnTo>
                  <a:pt x="196682" y="637584"/>
                </a:lnTo>
                <a:lnTo>
                  <a:pt x="200339" y="641366"/>
                </a:lnTo>
                <a:lnTo>
                  <a:pt x="205540" y="645881"/>
                </a:lnTo>
                <a:lnTo>
                  <a:pt x="208464" y="647662"/>
                </a:lnTo>
                <a:lnTo>
                  <a:pt x="212779" y="653015"/>
                </a:lnTo>
                <a:lnTo>
                  <a:pt x="216075" y="658225"/>
                </a:lnTo>
                <a:lnTo>
                  <a:pt x="215617" y="661673"/>
                </a:lnTo>
                <a:lnTo>
                  <a:pt x="214665" y="665474"/>
                </a:lnTo>
                <a:lnTo>
                  <a:pt x="213284" y="668122"/>
                </a:lnTo>
                <a:lnTo>
                  <a:pt x="211979" y="671751"/>
                </a:lnTo>
                <a:lnTo>
                  <a:pt x="211398" y="674427"/>
                </a:lnTo>
                <a:lnTo>
                  <a:pt x="210788" y="675142"/>
                </a:lnTo>
                <a:lnTo>
                  <a:pt x="205026" y="675437"/>
                </a:lnTo>
                <a:lnTo>
                  <a:pt x="201987" y="676446"/>
                </a:lnTo>
                <a:lnTo>
                  <a:pt x="200396" y="677580"/>
                </a:lnTo>
                <a:lnTo>
                  <a:pt x="200939" y="683657"/>
                </a:lnTo>
                <a:lnTo>
                  <a:pt x="204435" y="694734"/>
                </a:lnTo>
                <a:lnTo>
                  <a:pt x="207340" y="702564"/>
                </a:lnTo>
                <a:lnTo>
                  <a:pt x="208274" y="707707"/>
                </a:lnTo>
                <a:lnTo>
                  <a:pt x="207321" y="712908"/>
                </a:lnTo>
                <a:lnTo>
                  <a:pt x="206330" y="715566"/>
                </a:lnTo>
                <a:lnTo>
                  <a:pt x="206302" y="719138"/>
                </a:lnTo>
                <a:lnTo>
                  <a:pt x="205540" y="726224"/>
                </a:lnTo>
                <a:lnTo>
                  <a:pt x="203292" y="729796"/>
                </a:lnTo>
                <a:lnTo>
                  <a:pt x="200349" y="733682"/>
                </a:lnTo>
                <a:lnTo>
                  <a:pt x="197072" y="736578"/>
                </a:lnTo>
                <a:lnTo>
                  <a:pt x="194472" y="737387"/>
                </a:lnTo>
                <a:lnTo>
                  <a:pt x="192243" y="737721"/>
                </a:lnTo>
                <a:lnTo>
                  <a:pt x="190738" y="739188"/>
                </a:lnTo>
                <a:lnTo>
                  <a:pt x="189376" y="743502"/>
                </a:lnTo>
                <a:lnTo>
                  <a:pt x="188119" y="748017"/>
                </a:lnTo>
                <a:lnTo>
                  <a:pt x="184013" y="753561"/>
                </a:lnTo>
                <a:lnTo>
                  <a:pt x="184128" y="755485"/>
                </a:lnTo>
                <a:lnTo>
                  <a:pt x="185690" y="762019"/>
                </a:lnTo>
                <a:lnTo>
                  <a:pt x="187157" y="769429"/>
                </a:lnTo>
                <a:lnTo>
                  <a:pt x="185918" y="776335"/>
                </a:lnTo>
                <a:lnTo>
                  <a:pt x="184861" y="783546"/>
                </a:lnTo>
                <a:lnTo>
                  <a:pt x="183004" y="788337"/>
                </a:lnTo>
                <a:lnTo>
                  <a:pt x="180356" y="790051"/>
                </a:lnTo>
                <a:lnTo>
                  <a:pt x="178413" y="789194"/>
                </a:lnTo>
                <a:lnTo>
                  <a:pt x="176213" y="782622"/>
                </a:lnTo>
                <a:lnTo>
                  <a:pt x="176098" y="781069"/>
                </a:lnTo>
                <a:lnTo>
                  <a:pt x="175555" y="779050"/>
                </a:lnTo>
                <a:lnTo>
                  <a:pt x="169307" y="777040"/>
                </a:lnTo>
                <a:lnTo>
                  <a:pt x="168202" y="777107"/>
                </a:lnTo>
                <a:lnTo>
                  <a:pt x="165745" y="775925"/>
                </a:lnTo>
                <a:lnTo>
                  <a:pt x="164306" y="775592"/>
                </a:lnTo>
                <a:lnTo>
                  <a:pt x="161354" y="774916"/>
                </a:lnTo>
                <a:lnTo>
                  <a:pt x="158896" y="769067"/>
                </a:lnTo>
                <a:lnTo>
                  <a:pt x="156296" y="764191"/>
                </a:lnTo>
                <a:lnTo>
                  <a:pt x="155915" y="762152"/>
                </a:lnTo>
                <a:lnTo>
                  <a:pt x="156010" y="752980"/>
                </a:lnTo>
                <a:lnTo>
                  <a:pt x="155210" y="748884"/>
                </a:lnTo>
                <a:lnTo>
                  <a:pt x="154962" y="744407"/>
                </a:lnTo>
                <a:lnTo>
                  <a:pt x="153324" y="748046"/>
                </a:lnTo>
                <a:lnTo>
                  <a:pt x="154276" y="753789"/>
                </a:lnTo>
                <a:lnTo>
                  <a:pt x="152257" y="756190"/>
                </a:lnTo>
                <a:lnTo>
                  <a:pt x="149695" y="757361"/>
                </a:lnTo>
                <a:lnTo>
                  <a:pt x="149933" y="760705"/>
                </a:lnTo>
                <a:lnTo>
                  <a:pt x="150981" y="761343"/>
                </a:lnTo>
                <a:lnTo>
                  <a:pt x="151200" y="764800"/>
                </a:lnTo>
                <a:lnTo>
                  <a:pt x="150581" y="769925"/>
                </a:lnTo>
                <a:lnTo>
                  <a:pt x="145551" y="781250"/>
                </a:lnTo>
                <a:lnTo>
                  <a:pt x="144542" y="782460"/>
                </a:lnTo>
                <a:lnTo>
                  <a:pt x="143846" y="783984"/>
                </a:lnTo>
                <a:lnTo>
                  <a:pt x="141275" y="782974"/>
                </a:lnTo>
                <a:lnTo>
                  <a:pt x="137969" y="786117"/>
                </a:lnTo>
                <a:lnTo>
                  <a:pt x="134836" y="786622"/>
                </a:lnTo>
                <a:lnTo>
                  <a:pt x="133702" y="783069"/>
                </a:lnTo>
                <a:lnTo>
                  <a:pt x="129292" y="778354"/>
                </a:lnTo>
                <a:lnTo>
                  <a:pt x="127216" y="778621"/>
                </a:lnTo>
                <a:lnTo>
                  <a:pt x="129083" y="780945"/>
                </a:lnTo>
                <a:lnTo>
                  <a:pt x="130931" y="783965"/>
                </a:lnTo>
                <a:lnTo>
                  <a:pt x="129883" y="785955"/>
                </a:lnTo>
                <a:lnTo>
                  <a:pt x="128854" y="787260"/>
                </a:lnTo>
                <a:lnTo>
                  <a:pt x="127054" y="787937"/>
                </a:lnTo>
                <a:lnTo>
                  <a:pt x="120605" y="791870"/>
                </a:lnTo>
                <a:lnTo>
                  <a:pt x="122901" y="794509"/>
                </a:lnTo>
                <a:lnTo>
                  <a:pt x="120948" y="797500"/>
                </a:lnTo>
                <a:lnTo>
                  <a:pt x="118700" y="797938"/>
                </a:lnTo>
                <a:lnTo>
                  <a:pt x="117500" y="799328"/>
                </a:lnTo>
                <a:lnTo>
                  <a:pt x="117081" y="801214"/>
                </a:lnTo>
                <a:lnTo>
                  <a:pt x="110404" y="806596"/>
                </a:lnTo>
                <a:lnTo>
                  <a:pt x="99526" y="820322"/>
                </a:lnTo>
                <a:lnTo>
                  <a:pt x="93936" y="824189"/>
                </a:lnTo>
                <a:lnTo>
                  <a:pt x="90030" y="828189"/>
                </a:lnTo>
                <a:lnTo>
                  <a:pt x="86592" y="828094"/>
                </a:lnTo>
                <a:lnTo>
                  <a:pt x="82267" y="831494"/>
                </a:lnTo>
                <a:lnTo>
                  <a:pt x="71314" y="834466"/>
                </a:lnTo>
                <a:lnTo>
                  <a:pt x="64046" y="833123"/>
                </a:lnTo>
                <a:lnTo>
                  <a:pt x="58988" y="834304"/>
                </a:lnTo>
                <a:lnTo>
                  <a:pt x="56274" y="831971"/>
                </a:lnTo>
                <a:lnTo>
                  <a:pt x="55921" y="830370"/>
                </a:lnTo>
                <a:lnTo>
                  <a:pt x="56054" y="829437"/>
                </a:lnTo>
                <a:lnTo>
                  <a:pt x="56502" y="828313"/>
                </a:lnTo>
                <a:lnTo>
                  <a:pt x="55559" y="827942"/>
                </a:lnTo>
                <a:lnTo>
                  <a:pt x="53578" y="827751"/>
                </a:lnTo>
                <a:lnTo>
                  <a:pt x="52730" y="828875"/>
                </a:lnTo>
                <a:lnTo>
                  <a:pt x="52616" y="831437"/>
                </a:lnTo>
                <a:lnTo>
                  <a:pt x="51673" y="832104"/>
                </a:lnTo>
                <a:lnTo>
                  <a:pt x="47901" y="830637"/>
                </a:lnTo>
                <a:lnTo>
                  <a:pt x="46949" y="829323"/>
                </a:lnTo>
                <a:lnTo>
                  <a:pt x="48301" y="826646"/>
                </a:lnTo>
                <a:lnTo>
                  <a:pt x="50625" y="824236"/>
                </a:lnTo>
                <a:lnTo>
                  <a:pt x="50206" y="823741"/>
                </a:lnTo>
                <a:lnTo>
                  <a:pt x="49759" y="822274"/>
                </a:lnTo>
                <a:lnTo>
                  <a:pt x="48625" y="822084"/>
                </a:lnTo>
                <a:lnTo>
                  <a:pt x="45253" y="822446"/>
                </a:lnTo>
                <a:lnTo>
                  <a:pt x="42510" y="822008"/>
                </a:lnTo>
                <a:lnTo>
                  <a:pt x="33576" y="816569"/>
                </a:lnTo>
                <a:lnTo>
                  <a:pt x="31490" y="813654"/>
                </a:lnTo>
                <a:lnTo>
                  <a:pt x="24279" y="808996"/>
                </a:lnTo>
                <a:lnTo>
                  <a:pt x="21050" y="804043"/>
                </a:lnTo>
                <a:lnTo>
                  <a:pt x="19212" y="798595"/>
                </a:lnTo>
                <a:lnTo>
                  <a:pt x="19355" y="793642"/>
                </a:lnTo>
                <a:lnTo>
                  <a:pt x="20241" y="785765"/>
                </a:lnTo>
                <a:lnTo>
                  <a:pt x="21755" y="783812"/>
                </a:lnTo>
                <a:lnTo>
                  <a:pt x="28222" y="786584"/>
                </a:lnTo>
                <a:lnTo>
                  <a:pt x="34766" y="791194"/>
                </a:lnTo>
                <a:lnTo>
                  <a:pt x="35785" y="790966"/>
                </a:lnTo>
                <a:lnTo>
                  <a:pt x="37843" y="787346"/>
                </a:lnTo>
                <a:lnTo>
                  <a:pt x="41824" y="784431"/>
                </a:lnTo>
                <a:lnTo>
                  <a:pt x="40691" y="783631"/>
                </a:lnTo>
                <a:lnTo>
                  <a:pt x="34766" y="786975"/>
                </a:lnTo>
                <a:lnTo>
                  <a:pt x="32566" y="785127"/>
                </a:lnTo>
                <a:lnTo>
                  <a:pt x="29146" y="781355"/>
                </a:lnTo>
                <a:lnTo>
                  <a:pt x="29146" y="779402"/>
                </a:lnTo>
                <a:lnTo>
                  <a:pt x="30737" y="777450"/>
                </a:lnTo>
                <a:lnTo>
                  <a:pt x="31270" y="774811"/>
                </a:lnTo>
                <a:lnTo>
                  <a:pt x="30442" y="772316"/>
                </a:lnTo>
                <a:lnTo>
                  <a:pt x="30832" y="768915"/>
                </a:lnTo>
                <a:lnTo>
                  <a:pt x="33471" y="765305"/>
                </a:lnTo>
                <a:lnTo>
                  <a:pt x="37433" y="761638"/>
                </a:lnTo>
                <a:lnTo>
                  <a:pt x="40291" y="758085"/>
                </a:lnTo>
                <a:lnTo>
                  <a:pt x="43224" y="755904"/>
                </a:lnTo>
                <a:lnTo>
                  <a:pt x="42919" y="755171"/>
                </a:lnTo>
                <a:lnTo>
                  <a:pt x="39567" y="756561"/>
                </a:lnTo>
                <a:lnTo>
                  <a:pt x="36357" y="758923"/>
                </a:lnTo>
                <a:lnTo>
                  <a:pt x="32585" y="762876"/>
                </a:lnTo>
                <a:lnTo>
                  <a:pt x="27984" y="766067"/>
                </a:lnTo>
                <a:lnTo>
                  <a:pt x="24584" y="767305"/>
                </a:lnTo>
                <a:lnTo>
                  <a:pt x="22965" y="768334"/>
                </a:lnTo>
                <a:lnTo>
                  <a:pt x="20469" y="769325"/>
                </a:lnTo>
                <a:lnTo>
                  <a:pt x="17888" y="773887"/>
                </a:lnTo>
                <a:lnTo>
                  <a:pt x="15069" y="775840"/>
                </a:lnTo>
                <a:lnTo>
                  <a:pt x="10020" y="776040"/>
                </a:lnTo>
                <a:lnTo>
                  <a:pt x="8906" y="772706"/>
                </a:lnTo>
                <a:lnTo>
                  <a:pt x="10335" y="760819"/>
                </a:lnTo>
                <a:lnTo>
                  <a:pt x="11859" y="754999"/>
                </a:lnTo>
                <a:lnTo>
                  <a:pt x="13535" y="750875"/>
                </a:lnTo>
                <a:lnTo>
                  <a:pt x="16164" y="750180"/>
                </a:lnTo>
                <a:lnTo>
                  <a:pt x="18012" y="747151"/>
                </a:lnTo>
                <a:lnTo>
                  <a:pt x="19545" y="747151"/>
                </a:lnTo>
                <a:lnTo>
                  <a:pt x="20879" y="748551"/>
                </a:lnTo>
                <a:lnTo>
                  <a:pt x="26032" y="749903"/>
                </a:lnTo>
                <a:lnTo>
                  <a:pt x="28575" y="746046"/>
                </a:lnTo>
                <a:lnTo>
                  <a:pt x="31880" y="745474"/>
                </a:lnTo>
                <a:lnTo>
                  <a:pt x="37909" y="741569"/>
                </a:lnTo>
                <a:lnTo>
                  <a:pt x="37785" y="740855"/>
                </a:lnTo>
                <a:lnTo>
                  <a:pt x="33709" y="741712"/>
                </a:lnTo>
                <a:lnTo>
                  <a:pt x="31232" y="741836"/>
                </a:lnTo>
                <a:lnTo>
                  <a:pt x="27689" y="742817"/>
                </a:lnTo>
                <a:lnTo>
                  <a:pt x="25803" y="742112"/>
                </a:lnTo>
                <a:lnTo>
                  <a:pt x="24917" y="739188"/>
                </a:lnTo>
                <a:lnTo>
                  <a:pt x="26336" y="736540"/>
                </a:lnTo>
                <a:lnTo>
                  <a:pt x="32023" y="730206"/>
                </a:lnTo>
                <a:lnTo>
                  <a:pt x="33995" y="727424"/>
                </a:lnTo>
                <a:lnTo>
                  <a:pt x="35109" y="724824"/>
                </a:lnTo>
                <a:lnTo>
                  <a:pt x="34928" y="723052"/>
                </a:lnTo>
                <a:lnTo>
                  <a:pt x="35881" y="719376"/>
                </a:lnTo>
                <a:lnTo>
                  <a:pt x="41443" y="712946"/>
                </a:lnTo>
                <a:lnTo>
                  <a:pt x="45977" y="709993"/>
                </a:lnTo>
                <a:lnTo>
                  <a:pt x="47463" y="712527"/>
                </a:lnTo>
                <a:lnTo>
                  <a:pt x="46196" y="720442"/>
                </a:lnTo>
                <a:lnTo>
                  <a:pt x="46206" y="723700"/>
                </a:lnTo>
                <a:lnTo>
                  <a:pt x="49787" y="712175"/>
                </a:lnTo>
                <a:lnTo>
                  <a:pt x="51368" y="709422"/>
                </a:lnTo>
                <a:lnTo>
                  <a:pt x="53159" y="707479"/>
                </a:lnTo>
                <a:lnTo>
                  <a:pt x="57502" y="706174"/>
                </a:lnTo>
                <a:lnTo>
                  <a:pt x="58731" y="704345"/>
                </a:lnTo>
                <a:lnTo>
                  <a:pt x="53664" y="704945"/>
                </a:lnTo>
                <a:lnTo>
                  <a:pt x="41386" y="709365"/>
                </a:lnTo>
                <a:lnTo>
                  <a:pt x="36214" y="713299"/>
                </a:lnTo>
                <a:lnTo>
                  <a:pt x="34833" y="716318"/>
                </a:lnTo>
                <a:lnTo>
                  <a:pt x="31242" y="720871"/>
                </a:lnTo>
                <a:lnTo>
                  <a:pt x="29556" y="723814"/>
                </a:lnTo>
                <a:lnTo>
                  <a:pt x="28813" y="728139"/>
                </a:lnTo>
                <a:lnTo>
                  <a:pt x="26794" y="730482"/>
                </a:lnTo>
                <a:lnTo>
                  <a:pt x="24060" y="731349"/>
                </a:lnTo>
                <a:lnTo>
                  <a:pt x="20269" y="736797"/>
                </a:lnTo>
                <a:lnTo>
                  <a:pt x="18593" y="741169"/>
                </a:lnTo>
                <a:lnTo>
                  <a:pt x="14821" y="744636"/>
                </a:lnTo>
                <a:lnTo>
                  <a:pt x="12430" y="747303"/>
                </a:lnTo>
                <a:lnTo>
                  <a:pt x="11639" y="748255"/>
                </a:lnTo>
                <a:lnTo>
                  <a:pt x="10344" y="750865"/>
                </a:lnTo>
                <a:lnTo>
                  <a:pt x="9268" y="751056"/>
                </a:lnTo>
                <a:lnTo>
                  <a:pt x="8334" y="749522"/>
                </a:lnTo>
                <a:lnTo>
                  <a:pt x="8172" y="746150"/>
                </a:lnTo>
                <a:lnTo>
                  <a:pt x="8553" y="740740"/>
                </a:lnTo>
                <a:lnTo>
                  <a:pt x="10373" y="736835"/>
                </a:lnTo>
                <a:lnTo>
                  <a:pt x="11239" y="733015"/>
                </a:lnTo>
                <a:lnTo>
                  <a:pt x="10039" y="729444"/>
                </a:lnTo>
                <a:lnTo>
                  <a:pt x="10878" y="727177"/>
                </a:lnTo>
                <a:lnTo>
                  <a:pt x="12468" y="727262"/>
                </a:lnTo>
                <a:lnTo>
                  <a:pt x="15440" y="728291"/>
                </a:lnTo>
                <a:lnTo>
                  <a:pt x="18593" y="728129"/>
                </a:lnTo>
                <a:lnTo>
                  <a:pt x="23784" y="725300"/>
                </a:lnTo>
                <a:lnTo>
                  <a:pt x="22955" y="723643"/>
                </a:lnTo>
                <a:lnTo>
                  <a:pt x="20717" y="723405"/>
                </a:lnTo>
                <a:lnTo>
                  <a:pt x="16535" y="723643"/>
                </a:lnTo>
                <a:lnTo>
                  <a:pt x="13020" y="720871"/>
                </a:lnTo>
                <a:lnTo>
                  <a:pt x="10287" y="715346"/>
                </a:lnTo>
                <a:lnTo>
                  <a:pt x="9049" y="707936"/>
                </a:lnTo>
                <a:lnTo>
                  <a:pt x="9877" y="705812"/>
                </a:lnTo>
                <a:lnTo>
                  <a:pt x="19993" y="698230"/>
                </a:lnTo>
                <a:lnTo>
                  <a:pt x="22717" y="694773"/>
                </a:lnTo>
                <a:lnTo>
                  <a:pt x="21136" y="694430"/>
                </a:lnTo>
                <a:lnTo>
                  <a:pt x="17335" y="698621"/>
                </a:lnTo>
                <a:lnTo>
                  <a:pt x="11906" y="701211"/>
                </a:lnTo>
                <a:lnTo>
                  <a:pt x="8477" y="697601"/>
                </a:lnTo>
                <a:lnTo>
                  <a:pt x="6696" y="693706"/>
                </a:lnTo>
                <a:lnTo>
                  <a:pt x="5667" y="685448"/>
                </a:lnTo>
                <a:lnTo>
                  <a:pt x="6039" y="681190"/>
                </a:lnTo>
                <a:lnTo>
                  <a:pt x="5610" y="675580"/>
                </a:lnTo>
                <a:lnTo>
                  <a:pt x="7934" y="673751"/>
                </a:lnTo>
                <a:lnTo>
                  <a:pt x="10525" y="674722"/>
                </a:lnTo>
                <a:lnTo>
                  <a:pt x="13087" y="675084"/>
                </a:lnTo>
                <a:lnTo>
                  <a:pt x="18888" y="674589"/>
                </a:lnTo>
                <a:lnTo>
                  <a:pt x="31690" y="671208"/>
                </a:lnTo>
                <a:lnTo>
                  <a:pt x="39938" y="673218"/>
                </a:lnTo>
                <a:lnTo>
                  <a:pt x="43291" y="673036"/>
                </a:lnTo>
                <a:lnTo>
                  <a:pt x="48425" y="670122"/>
                </a:lnTo>
                <a:lnTo>
                  <a:pt x="52911" y="669827"/>
                </a:lnTo>
                <a:lnTo>
                  <a:pt x="56274" y="672046"/>
                </a:lnTo>
                <a:lnTo>
                  <a:pt x="58112" y="674599"/>
                </a:lnTo>
                <a:lnTo>
                  <a:pt x="58341" y="677999"/>
                </a:lnTo>
                <a:lnTo>
                  <a:pt x="59893" y="680266"/>
                </a:lnTo>
                <a:lnTo>
                  <a:pt x="60941" y="679523"/>
                </a:lnTo>
                <a:lnTo>
                  <a:pt x="60103" y="676827"/>
                </a:lnTo>
                <a:lnTo>
                  <a:pt x="59931" y="672646"/>
                </a:lnTo>
                <a:lnTo>
                  <a:pt x="73428" y="667893"/>
                </a:lnTo>
                <a:lnTo>
                  <a:pt x="75019" y="666045"/>
                </a:lnTo>
                <a:lnTo>
                  <a:pt x="69656" y="665397"/>
                </a:lnTo>
                <a:lnTo>
                  <a:pt x="68123" y="661045"/>
                </a:lnTo>
                <a:lnTo>
                  <a:pt x="70951" y="654434"/>
                </a:lnTo>
                <a:lnTo>
                  <a:pt x="70685" y="653577"/>
                </a:lnTo>
                <a:lnTo>
                  <a:pt x="67704" y="657073"/>
                </a:lnTo>
                <a:lnTo>
                  <a:pt x="66237" y="661968"/>
                </a:lnTo>
                <a:lnTo>
                  <a:pt x="66827" y="665874"/>
                </a:lnTo>
                <a:lnTo>
                  <a:pt x="66237" y="667683"/>
                </a:lnTo>
                <a:lnTo>
                  <a:pt x="63494" y="668512"/>
                </a:lnTo>
                <a:lnTo>
                  <a:pt x="57321" y="668817"/>
                </a:lnTo>
                <a:lnTo>
                  <a:pt x="53359" y="667160"/>
                </a:lnTo>
                <a:lnTo>
                  <a:pt x="49692" y="666264"/>
                </a:lnTo>
                <a:lnTo>
                  <a:pt x="48444" y="665016"/>
                </a:lnTo>
                <a:lnTo>
                  <a:pt x="48863" y="662226"/>
                </a:lnTo>
                <a:lnTo>
                  <a:pt x="48168" y="661645"/>
                </a:lnTo>
                <a:lnTo>
                  <a:pt x="46644" y="664150"/>
                </a:lnTo>
                <a:lnTo>
                  <a:pt x="45291" y="669131"/>
                </a:lnTo>
                <a:lnTo>
                  <a:pt x="42376" y="670284"/>
                </a:lnTo>
                <a:lnTo>
                  <a:pt x="34328" y="668436"/>
                </a:lnTo>
                <a:lnTo>
                  <a:pt x="22679" y="669522"/>
                </a:lnTo>
                <a:lnTo>
                  <a:pt x="17450" y="672017"/>
                </a:lnTo>
                <a:lnTo>
                  <a:pt x="14068" y="671693"/>
                </a:lnTo>
                <a:lnTo>
                  <a:pt x="8239" y="667312"/>
                </a:lnTo>
                <a:lnTo>
                  <a:pt x="5972" y="663816"/>
                </a:lnTo>
                <a:lnTo>
                  <a:pt x="5124" y="656749"/>
                </a:lnTo>
                <a:lnTo>
                  <a:pt x="5467" y="653634"/>
                </a:lnTo>
                <a:lnTo>
                  <a:pt x="10001" y="652320"/>
                </a:lnTo>
                <a:lnTo>
                  <a:pt x="12297" y="652405"/>
                </a:lnTo>
                <a:lnTo>
                  <a:pt x="14449" y="650729"/>
                </a:lnTo>
                <a:lnTo>
                  <a:pt x="12544" y="649633"/>
                </a:lnTo>
                <a:lnTo>
                  <a:pt x="9868" y="647481"/>
                </a:lnTo>
                <a:lnTo>
                  <a:pt x="8049" y="643176"/>
                </a:lnTo>
                <a:lnTo>
                  <a:pt x="5296" y="641766"/>
                </a:lnTo>
                <a:lnTo>
                  <a:pt x="3457" y="638080"/>
                </a:lnTo>
                <a:lnTo>
                  <a:pt x="2991" y="632508"/>
                </a:lnTo>
                <a:lnTo>
                  <a:pt x="3515" y="628621"/>
                </a:lnTo>
                <a:lnTo>
                  <a:pt x="4981" y="627374"/>
                </a:lnTo>
                <a:lnTo>
                  <a:pt x="8515" y="628221"/>
                </a:lnTo>
                <a:lnTo>
                  <a:pt x="17831" y="627564"/>
                </a:lnTo>
                <a:lnTo>
                  <a:pt x="26594" y="631527"/>
                </a:lnTo>
                <a:lnTo>
                  <a:pt x="32547" y="633755"/>
                </a:lnTo>
                <a:lnTo>
                  <a:pt x="44596" y="632631"/>
                </a:lnTo>
                <a:lnTo>
                  <a:pt x="51654" y="629098"/>
                </a:lnTo>
                <a:lnTo>
                  <a:pt x="50359" y="628126"/>
                </a:lnTo>
                <a:lnTo>
                  <a:pt x="42701" y="630164"/>
                </a:lnTo>
                <a:lnTo>
                  <a:pt x="35623" y="630079"/>
                </a:lnTo>
                <a:lnTo>
                  <a:pt x="23146" y="626088"/>
                </a:lnTo>
                <a:lnTo>
                  <a:pt x="18031" y="624802"/>
                </a:lnTo>
                <a:lnTo>
                  <a:pt x="12516" y="625373"/>
                </a:lnTo>
                <a:lnTo>
                  <a:pt x="9649" y="624164"/>
                </a:lnTo>
                <a:lnTo>
                  <a:pt x="7963" y="620201"/>
                </a:lnTo>
                <a:lnTo>
                  <a:pt x="9210" y="612600"/>
                </a:lnTo>
                <a:lnTo>
                  <a:pt x="11820" y="610962"/>
                </a:lnTo>
                <a:lnTo>
                  <a:pt x="13230" y="612943"/>
                </a:lnTo>
                <a:lnTo>
                  <a:pt x="14935" y="613067"/>
                </a:lnTo>
                <a:lnTo>
                  <a:pt x="16669" y="609886"/>
                </a:lnTo>
                <a:lnTo>
                  <a:pt x="18316" y="608066"/>
                </a:lnTo>
                <a:lnTo>
                  <a:pt x="19631" y="603952"/>
                </a:lnTo>
                <a:lnTo>
                  <a:pt x="24574" y="600037"/>
                </a:lnTo>
                <a:lnTo>
                  <a:pt x="26660" y="599704"/>
                </a:lnTo>
                <a:lnTo>
                  <a:pt x="29651" y="597903"/>
                </a:lnTo>
                <a:lnTo>
                  <a:pt x="31566" y="598418"/>
                </a:lnTo>
                <a:lnTo>
                  <a:pt x="32785" y="600227"/>
                </a:lnTo>
                <a:lnTo>
                  <a:pt x="34337" y="601723"/>
                </a:lnTo>
                <a:lnTo>
                  <a:pt x="37690" y="601542"/>
                </a:lnTo>
                <a:lnTo>
                  <a:pt x="47615" y="598399"/>
                </a:lnTo>
                <a:lnTo>
                  <a:pt x="48682" y="597475"/>
                </a:lnTo>
                <a:lnTo>
                  <a:pt x="50616" y="594893"/>
                </a:lnTo>
                <a:lnTo>
                  <a:pt x="44329" y="596046"/>
                </a:lnTo>
                <a:lnTo>
                  <a:pt x="39110" y="597875"/>
                </a:lnTo>
                <a:lnTo>
                  <a:pt x="35747" y="598389"/>
                </a:lnTo>
                <a:lnTo>
                  <a:pt x="35271" y="596094"/>
                </a:lnTo>
                <a:lnTo>
                  <a:pt x="36509" y="594065"/>
                </a:lnTo>
                <a:lnTo>
                  <a:pt x="38452" y="591893"/>
                </a:lnTo>
                <a:lnTo>
                  <a:pt x="39395" y="588188"/>
                </a:lnTo>
                <a:lnTo>
                  <a:pt x="41538" y="586607"/>
                </a:lnTo>
                <a:lnTo>
                  <a:pt x="43853" y="586692"/>
                </a:lnTo>
                <a:lnTo>
                  <a:pt x="48635" y="586016"/>
                </a:lnTo>
                <a:lnTo>
                  <a:pt x="52006" y="585054"/>
                </a:lnTo>
                <a:lnTo>
                  <a:pt x="57788" y="585692"/>
                </a:lnTo>
                <a:lnTo>
                  <a:pt x="66418" y="587111"/>
                </a:lnTo>
                <a:lnTo>
                  <a:pt x="71971" y="590559"/>
                </a:lnTo>
                <a:lnTo>
                  <a:pt x="74066" y="590245"/>
                </a:lnTo>
                <a:lnTo>
                  <a:pt x="76286" y="589331"/>
                </a:lnTo>
                <a:lnTo>
                  <a:pt x="77295" y="588083"/>
                </a:lnTo>
                <a:lnTo>
                  <a:pt x="72933" y="586654"/>
                </a:lnTo>
                <a:lnTo>
                  <a:pt x="72685" y="584606"/>
                </a:lnTo>
                <a:lnTo>
                  <a:pt x="73228" y="583063"/>
                </a:lnTo>
                <a:lnTo>
                  <a:pt x="80353" y="580215"/>
                </a:lnTo>
                <a:lnTo>
                  <a:pt x="88125" y="579587"/>
                </a:lnTo>
                <a:lnTo>
                  <a:pt x="86792" y="577291"/>
                </a:lnTo>
                <a:lnTo>
                  <a:pt x="69761" y="580758"/>
                </a:lnTo>
                <a:lnTo>
                  <a:pt x="65313" y="578387"/>
                </a:lnTo>
                <a:lnTo>
                  <a:pt x="61798" y="578406"/>
                </a:lnTo>
                <a:lnTo>
                  <a:pt x="59502" y="579758"/>
                </a:lnTo>
                <a:lnTo>
                  <a:pt x="52949" y="581397"/>
                </a:lnTo>
                <a:lnTo>
                  <a:pt x="51749" y="580234"/>
                </a:lnTo>
                <a:lnTo>
                  <a:pt x="52997" y="576215"/>
                </a:lnTo>
                <a:lnTo>
                  <a:pt x="56921" y="569605"/>
                </a:lnTo>
                <a:lnTo>
                  <a:pt x="57245" y="567985"/>
                </a:lnTo>
                <a:lnTo>
                  <a:pt x="59064" y="566385"/>
                </a:lnTo>
                <a:lnTo>
                  <a:pt x="69237" y="562527"/>
                </a:lnTo>
                <a:lnTo>
                  <a:pt x="74123" y="558032"/>
                </a:lnTo>
                <a:lnTo>
                  <a:pt x="76324" y="557460"/>
                </a:lnTo>
                <a:lnTo>
                  <a:pt x="78505" y="557774"/>
                </a:lnTo>
                <a:lnTo>
                  <a:pt x="81829" y="557251"/>
                </a:lnTo>
                <a:lnTo>
                  <a:pt x="88249" y="558536"/>
                </a:lnTo>
                <a:lnTo>
                  <a:pt x="91211" y="564156"/>
                </a:lnTo>
                <a:lnTo>
                  <a:pt x="93869" y="565918"/>
                </a:lnTo>
                <a:lnTo>
                  <a:pt x="102222" y="572910"/>
                </a:lnTo>
                <a:lnTo>
                  <a:pt x="101851" y="570909"/>
                </a:lnTo>
                <a:lnTo>
                  <a:pt x="94612" y="561413"/>
                </a:lnTo>
                <a:lnTo>
                  <a:pt x="91849" y="559051"/>
                </a:lnTo>
                <a:lnTo>
                  <a:pt x="89783" y="554364"/>
                </a:lnTo>
                <a:lnTo>
                  <a:pt x="90488" y="549926"/>
                </a:lnTo>
                <a:lnTo>
                  <a:pt x="92811" y="546954"/>
                </a:lnTo>
                <a:lnTo>
                  <a:pt x="101070" y="545363"/>
                </a:lnTo>
                <a:lnTo>
                  <a:pt x="102546" y="543639"/>
                </a:lnTo>
                <a:lnTo>
                  <a:pt x="102698" y="540677"/>
                </a:lnTo>
                <a:lnTo>
                  <a:pt x="101432" y="538648"/>
                </a:lnTo>
                <a:lnTo>
                  <a:pt x="98393" y="538762"/>
                </a:lnTo>
                <a:lnTo>
                  <a:pt x="95888" y="537505"/>
                </a:lnTo>
                <a:lnTo>
                  <a:pt x="95202" y="534305"/>
                </a:lnTo>
                <a:lnTo>
                  <a:pt x="96202" y="532133"/>
                </a:lnTo>
                <a:lnTo>
                  <a:pt x="100965" y="528161"/>
                </a:lnTo>
                <a:lnTo>
                  <a:pt x="103565" y="526875"/>
                </a:lnTo>
                <a:lnTo>
                  <a:pt x="108080" y="525485"/>
                </a:lnTo>
                <a:lnTo>
                  <a:pt x="115919" y="528628"/>
                </a:lnTo>
                <a:lnTo>
                  <a:pt x="116519" y="530266"/>
                </a:lnTo>
                <a:lnTo>
                  <a:pt x="114319" y="534210"/>
                </a:lnTo>
                <a:lnTo>
                  <a:pt x="114538" y="536419"/>
                </a:lnTo>
                <a:lnTo>
                  <a:pt x="116462" y="536658"/>
                </a:lnTo>
                <a:lnTo>
                  <a:pt x="120939" y="530009"/>
                </a:lnTo>
                <a:lnTo>
                  <a:pt x="126206" y="529085"/>
                </a:lnTo>
                <a:lnTo>
                  <a:pt x="128387" y="527656"/>
                </a:lnTo>
                <a:lnTo>
                  <a:pt x="130921" y="526752"/>
                </a:lnTo>
                <a:lnTo>
                  <a:pt x="134531" y="532771"/>
                </a:lnTo>
                <a:lnTo>
                  <a:pt x="136122" y="534695"/>
                </a:lnTo>
                <a:lnTo>
                  <a:pt x="137312" y="535486"/>
                </a:lnTo>
                <a:lnTo>
                  <a:pt x="138465" y="540477"/>
                </a:lnTo>
                <a:lnTo>
                  <a:pt x="139579" y="540744"/>
                </a:lnTo>
                <a:lnTo>
                  <a:pt x="141170" y="538248"/>
                </a:lnTo>
                <a:lnTo>
                  <a:pt x="144056" y="536924"/>
                </a:lnTo>
                <a:lnTo>
                  <a:pt x="148104" y="536057"/>
                </a:lnTo>
                <a:lnTo>
                  <a:pt x="154810" y="537381"/>
                </a:lnTo>
                <a:lnTo>
                  <a:pt x="157848" y="536400"/>
                </a:lnTo>
                <a:lnTo>
                  <a:pt x="159334" y="536543"/>
                </a:lnTo>
                <a:lnTo>
                  <a:pt x="157905" y="532057"/>
                </a:lnTo>
                <a:lnTo>
                  <a:pt x="157019" y="530752"/>
                </a:lnTo>
                <a:lnTo>
                  <a:pt x="158401" y="526732"/>
                </a:lnTo>
                <a:lnTo>
                  <a:pt x="159839" y="525161"/>
                </a:lnTo>
                <a:lnTo>
                  <a:pt x="164468" y="522332"/>
                </a:lnTo>
                <a:lnTo>
                  <a:pt x="168888" y="521065"/>
                </a:lnTo>
                <a:lnTo>
                  <a:pt x="171774" y="518379"/>
                </a:lnTo>
                <a:lnTo>
                  <a:pt x="175650" y="515893"/>
                </a:lnTo>
                <a:lnTo>
                  <a:pt x="175041" y="513912"/>
                </a:lnTo>
                <a:lnTo>
                  <a:pt x="173964" y="511607"/>
                </a:lnTo>
                <a:lnTo>
                  <a:pt x="171450" y="511464"/>
                </a:lnTo>
                <a:lnTo>
                  <a:pt x="170431" y="510207"/>
                </a:lnTo>
                <a:lnTo>
                  <a:pt x="173612" y="507216"/>
                </a:lnTo>
                <a:lnTo>
                  <a:pt x="177975" y="503882"/>
                </a:lnTo>
                <a:lnTo>
                  <a:pt x="177212" y="502568"/>
                </a:lnTo>
                <a:lnTo>
                  <a:pt x="173936" y="501082"/>
                </a:lnTo>
                <a:lnTo>
                  <a:pt x="171450" y="502196"/>
                </a:lnTo>
                <a:lnTo>
                  <a:pt x="167754" y="504777"/>
                </a:lnTo>
                <a:lnTo>
                  <a:pt x="163449" y="508854"/>
                </a:lnTo>
                <a:lnTo>
                  <a:pt x="164849" y="510045"/>
                </a:lnTo>
                <a:lnTo>
                  <a:pt x="167002" y="513464"/>
                </a:lnTo>
                <a:lnTo>
                  <a:pt x="164001" y="517998"/>
                </a:lnTo>
                <a:lnTo>
                  <a:pt x="148076" y="529990"/>
                </a:lnTo>
                <a:lnTo>
                  <a:pt x="140484" y="533486"/>
                </a:lnTo>
                <a:lnTo>
                  <a:pt x="136979" y="532943"/>
                </a:lnTo>
                <a:lnTo>
                  <a:pt x="136141" y="529676"/>
                </a:lnTo>
                <a:lnTo>
                  <a:pt x="134531" y="527266"/>
                </a:lnTo>
                <a:lnTo>
                  <a:pt x="132797" y="522265"/>
                </a:lnTo>
                <a:lnTo>
                  <a:pt x="129845" y="522399"/>
                </a:lnTo>
                <a:lnTo>
                  <a:pt x="128168" y="523504"/>
                </a:lnTo>
                <a:lnTo>
                  <a:pt x="127444" y="521865"/>
                </a:lnTo>
                <a:lnTo>
                  <a:pt x="128711" y="516512"/>
                </a:lnTo>
                <a:lnTo>
                  <a:pt x="131207" y="512274"/>
                </a:lnTo>
                <a:lnTo>
                  <a:pt x="135388" y="509064"/>
                </a:lnTo>
                <a:lnTo>
                  <a:pt x="137398" y="505177"/>
                </a:lnTo>
                <a:lnTo>
                  <a:pt x="139284" y="498996"/>
                </a:lnTo>
                <a:lnTo>
                  <a:pt x="145332" y="493090"/>
                </a:lnTo>
                <a:lnTo>
                  <a:pt x="154133" y="478403"/>
                </a:lnTo>
                <a:lnTo>
                  <a:pt x="161306" y="473688"/>
                </a:lnTo>
                <a:lnTo>
                  <a:pt x="163935" y="468516"/>
                </a:lnTo>
                <a:lnTo>
                  <a:pt x="168164" y="466230"/>
                </a:lnTo>
                <a:lnTo>
                  <a:pt x="171774" y="462182"/>
                </a:lnTo>
                <a:lnTo>
                  <a:pt x="174603" y="461781"/>
                </a:lnTo>
                <a:lnTo>
                  <a:pt x="179746" y="458124"/>
                </a:lnTo>
                <a:lnTo>
                  <a:pt x="182661" y="453761"/>
                </a:lnTo>
                <a:lnTo>
                  <a:pt x="180756" y="453495"/>
                </a:lnTo>
                <a:lnTo>
                  <a:pt x="176231" y="456324"/>
                </a:lnTo>
                <a:lnTo>
                  <a:pt x="173669" y="457467"/>
                </a:lnTo>
                <a:lnTo>
                  <a:pt x="173850" y="452790"/>
                </a:lnTo>
                <a:lnTo>
                  <a:pt x="175088" y="447980"/>
                </a:lnTo>
                <a:lnTo>
                  <a:pt x="178813" y="443570"/>
                </a:lnTo>
                <a:lnTo>
                  <a:pt x="196729" y="430701"/>
                </a:lnTo>
                <a:lnTo>
                  <a:pt x="198520" y="432835"/>
                </a:lnTo>
                <a:lnTo>
                  <a:pt x="200663" y="436607"/>
                </a:lnTo>
                <a:lnTo>
                  <a:pt x="206054" y="435759"/>
                </a:lnTo>
                <a:lnTo>
                  <a:pt x="212207" y="428454"/>
                </a:lnTo>
                <a:lnTo>
                  <a:pt x="216941" y="420481"/>
                </a:lnTo>
                <a:lnTo>
                  <a:pt x="214379" y="421872"/>
                </a:lnTo>
                <a:lnTo>
                  <a:pt x="211588" y="425139"/>
                </a:lnTo>
                <a:lnTo>
                  <a:pt x="206149" y="429663"/>
                </a:lnTo>
                <a:lnTo>
                  <a:pt x="203635" y="430378"/>
                </a:lnTo>
                <a:lnTo>
                  <a:pt x="202197" y="429787"/>
                </a:lnTo>
                <a:lnTo>
                  <a:pt x="201396" y="426768"/>
                </a:lnTo>
                <a:lnTo>
                  <a:pt x="199511" y="425787"/>
                </a:lnTo>
                <a:lnTo>
                  <a:pt x="197806" y="426463"/>
                </a:lnTo>
                <a:lnTo>
                  <a:pt x="196044" y="424310"/>
                </a:lnTo>
                <a:lnTo>
                  <a:pt x="195729" y="418986"/>
                </a:lnTo>
                <a:lnTo>
                  <a:pt x="197977" y="411032"/>
                </a:lnTo>
                <a:lnTo>
                  <a:pt x="199758" y="405755"/>
                </a:lnTo>
                <a:lnTo>
                  <a:pt x="201682" y="401745"/>
                </a:lnTo>
                <a:lnTo>
                  <a:pt x="209245" y="390315"/>
                </a:lnTo>
                <a:lnTo>
                  <a:pt x="210874" y="384048"/>
                </a:lnTo>
                <a:lnTo>
                  <a:pt x="214293" y="380733"/>
                </a:lnTo>
                <a:lnTo>
                  <a:pt x="218732" y="381467"/>
                </a:lnTo>
                <a:lnTo>
                  <a:pt x="220075" y="380505"/>
                </a:lnTo>
                <a:lnTo>
                  <a:pt x="218551" y="376371"/>
                </a:lnTo>
                <a:lnTo>
                  <a:pt x="213712" y="373094"/>
                </a:lnTo>
                <a:lnTo>
                  <a:pt x="213417" y="371027"/>
                </a:lnTo>
                <a:lnTo>
                  <a:pt x="229543" y="365588"/>
                </a:lnTo>
                <a:lnTo>
                  <a:pt x="237220" y="365770"/>
                </a:lnTo>
                <a:lnTo>
                  <a:pt x="239497" y="363055"/>
                </a:lnTo>
                <a:lnTo>
                  <a:pt x="243669" y="361302"/>
                </a:lnTo>
                <a:lnTo>
                  <a:pt x="246831" y="357969"/>
                </a:lnTo>
                <a:lnTo>
                  <a:pt x="245202" y="356492"/>
                </a:lnTo>
                <a:lnTo>
                  <a:pt x="237401" y="359559"/>
                </a:lnTo>
                <a:lnTo>
                  <a:pt x="232524" y="360997"/>
                </a:lnTo>
                <a:lnTo>
                  <a:pt x="230324" y="360950"/>
                </a:lnTo>
                <a:lnTo>
                  <a:pt x="228600" y="361998"/>
                </a:lnTo>
                <a:lnTo>
                  <a:pt x="222370" y="362398"/>
                </a:lnTo>
                <a:lnTo>
                  <a:pt x="221008" y="349091"/>
                </a:lnTo>
                <a:lnTo>
                  <a:pt x="221990" y="341824"/>
                </a:lnTo>
                <a:lnTo>
                  <a:pt x="224314" y="341976"/>
                </a:lnTo>
                <a:lnTo>
                  <a:pt x="224847" y="335013"/>
                </a:lnTo>
                <a:lnTo>
                  <a:pt x="227533" y="330889"/>
                </a:lnTo>
                <a:lnTo>
                  <a:pt x="231239" y="329965"/>
                </a:lnTo>
                <a:lnTo>
                  <a:pt x="233105" y="328203"/>
                </a:lnTo>
                <a:lnTo>
                  <a:pt x="235801" y="324602"/>
                </a:lnTo>
                <a:lnTo>
                  <a:pt x="240258" y="325431"/>
                </a:lnTo>
                <a:lnTo>
                  <a:pt x="244840" y="324631"/>
                </a:lnTo>
                <a:lnTo>
                  <a:pt x="243697" y="322926"/>
                </a:lnTo>
                <a:lnTo>
                  <a:pt x="238011" y="320735"/>
                </a:lnTo>
                <a:lnTo>
                  <a:pt x="236610" y="316963"/>
                </a:lnTo>
                <a:lnTo>
                  <a:pt x="238611" y="314849"/>
                </a:lnTo>
                <a:lnTo>
                  <a:pt x="240792" y="313296"/>
                </a:lnTo>
                <a:lnTo>
                  <a:pt x="242716" y="313020"/>
                </a:lnTo>
                <a:lnTo>
                  <a:pt x="246517" y="305619"/>
                </a:lnTo>
                <a:lnTo>
                  <a:pt x="248831" y="302447"/>
                </a:lnTo>
                <a:lnTo>
                  <a:pt x="251412" y="303000"/>
                </a:lnTo>
                <a:lnTo>
                  <a:pt x="255013" y="299723"/>
                </a:lnTo>
                <a:lnTo>
                  <a:pt x="258556" y="300838"/>
                </a:lnTo>
                <a:lnTo>
                  <a:pt x="261976" y="298694"/>
                </a:lnTo>
                <a:lnTo>
                  <a:pt x="266652" y="297275"/>
                </a:lnTo>
                <a:lnTo>
                  <a:pt x="283768" y="296732"/>
                </a:lnTo>
                <a:lnTo>
                  <a:pt x="284274" y="293675"/>
                </a:lnTo>
                <a:lnTo>
                  <a:pt x="280673" y="292970"/>
                </a:lnTo>
                <a:lnTo>
                  <a:pt x="267957" y="292179"/>
                </a:lnTo>
                <a:lnTo>
                  <a:pt x="261461" y="292246"/>
                </a:lnTo>
                <a:lnTo>
                  <a:pt x="258728" y="293037"/>
                </a:lnTo>
                <a:lnTo>
                  <a:pt x="257728" y="291970"/>
                </a:lnTo>
                <a:lnTo>
                  <a:pt x="257908" y="290141"/>
                </a:lnTo>
                <a:lnTo>
                  <a:pt x="260270" y="287236"/>
                </a:lnTo>
                <a:lnTo>
                  <a:pt x="261385" y="284026"/>
                </a:lnTo>
                <a:lnTo>
                  <a:pt x="266109" y="276158"/>
                </a:lnTo>
                <a:lnTo>
                  <a:pt x="271644" y="270900"/>
                </a:lnTo>
                <a:lnTo>
                  <a:pt x="275882" y="272244"/>
                </a:lnTo>
                <a:lnTo>
                  <a:pt x="280387" y="277263"/>
                </a:lnTo>
                <a:lnTo>
                  <a:pt x="283598" y="277892"/>
                </a:lnTo>
                <a:lnTo>
                  <a:pt x="285093" y="279511"/>
                </a:lnTo>
                <a:lnTo>
                  <a:pt x="287436" y="286407"/>
                </a:lnTo>
                <a:lnTo>
                  <a:pt x="288550" y="286626"/>
                </a:lnTo>
                <a:lnTo>
                  <a:pt x="288046" y="280006"/>
                </a:lnTo>
                <a:lnTo>
                  <a:pt x="291141" y="274596"/>
                </a:lnTo>
                <a:lnTo>
                  <a:pt x="290341" y="273101"/>
                </a:lnTo>
                <a:lnTo>
                  <a:pt x="285693" y="275063"/>
                </a:lnTo>
                <a:lnTo>
                  <a:pt x="282130" y="273025"/>
                </a:lnTo>
                <a:lnTo>
                  <a:pt x="279320" y="268948"/>
                </a:lnTo>
                <a:lnTo>
                  <a:pt x="278521" y="265214"/>
                </a:lnTo>
                <a:lnTo>
                  <a:pt x="280273" y="261518"/>
                </a:lnTo>
                <a:lnTo>
                  <a:pt x="281921" y="259651"/>
                </a:lnTo>
                <a:lnTo>
                  <a:pt x="280806" y="257470"/>
                </a:lnTo>
                <a:lnTo>
                  <a:pt x="273777" y="263290"/>
                </a:lnTo>
                <a:lnTo>
                  <a:pt x="268805" y="264652"/>
                </a:lnTo>
                <a:lnTo>
                  <a:pt x="266843" y="263842"/>
                </a:lnTo>
                <a:lnTo>
                  <a:pt x="267900" y="258566"/>
                </a:lnTo>
                <a:lnTo>
                  <a:pt x="267310" y="254365"/>
                </a:lnTo>
                <a:lnTo>
                  <a:pt x="273977" y="243983"/>
                </a:lnTo>
                <a:lnTo>
                  <a:pt x="276272" y="242783"/>
                </a:lnTo>
                <a:lnTo>
                  <a:pt x="280016" y="243621"/>
                </a:lnTo>
                <a:lnTo>
                  <a:pt x="283397" y="246555"/>
                </a:lnTo>
                <a:lnTo>
                  <a:pt x="286226" y="246088"/>
                </a:lnTo>
                <a:lnTo>
                  <a:pt x="289293" y="244516"/>
                </a:lnTo>
                <a:lnTo>
                  <a:pt x="288874" y="241697"/>
                </a:lnTo>
                <a:lnTo>
                  <a:pt x="282226" y="240573"/>
                </a:lnTo>
                <a:lnTo>
                  <a:pt x="280511" y="238230"/>
                </a:lnTo>
                <a:lnTo>
                  <a:pt x="281130" y="235915"/>
                </a:lnTo>
                <a:lnTo>
                  <a:pt x="285693" y="233477"/>
                </a:lnTo>
                <a:lnTo>
                  <a:pt x="290236" y="229067"/>
                </a:lnTo>
                <a:lnTo>
                  <a:pt x="295437" y="227781"/>
                </a:lnTo>
                <a:lnTo>
                  <a:pt x="299618" y="224437"/>
                </a:lnTo>
                <a:lnTo>
                  <a:pt x="300428" y="225199"/>
                </a:lnTo>
                <a:lnTo>
                  <a:pt x="301133" y="226514"/>
                </a:lnTo>
                <a:lnTo>
                  <a:pt x="302638" y="238877"/>
                </a:lnTo>
                <a:lnTo>
                  <a:pt x="306381" y="248898"/>
                </a:lnTo>
                <a:lnTo>
                  <a:pt x="307762" y="249260"/>
                </a:lnTo>
                <a:lnTo>
                  <a:pt x="306324" y="240744"/>
                </a:lnTo>
                <a:lnTo>
                  <a:pt x="307667" y="238287"/>
                </a:lnTo>
                <a:lnTo>
                  <a:pt x="309362" y="236420"/>
                </a:lnTo>
                <a:lnTo>
                  <a:pt x="309896" y="234286"/>
                </a:lnTo>
                <a:lnTo>
                  <a:pt x="307952" y="233562"/>
                </a:lnTo>
                <a:lnTo>
                  <a:pt x="306362" y="230495"/>
                </a:lnTo>
                <a:lnTo>
                  <a:pt x="304095" y="220656"/>
                </a:lnTo>
                <a:lnTo>
                  <a:pt x="304876" y="218084"/>
                </a:lnTo>
                <a:lnTo>
                  <a:pt x="309801" y="212808"/>
                </a:lnTo>
                <a:lnTo>
                  <a:pt x="315973" y="211598"/>
                </a:lnTo>
                <a:lnTo>
                  <a:pt x="322545" y="215294"/>
                </a:lnTo>
                <a:lnTo>
                  <a:pt x="324860" y="215332"/>
                </a:lnTo>
                <a:lnTo>
                  <a:pt x="328670" y="214341"/>
                </a:lnTo>
                <a:lnTo>
                  <a:pt x="335137" y="211293"/>
                </a:lnTo>
                <a:lnTo>
                  <a:pt x="338947" y="210131"/>
                </a:lnTo>
                <a:lnTo>
                  <a:pt x="340928" y="210131"/>
                </a:lnTo>
                <a:lnTo>
                  <a:pt x="341414" y="208588"/>
                </a:lnTo>
                <a:lnTo>
                  <a:pt x="339576" y="207597"/>
                </a:lnTo>
                <a:lnTo>
                  <a:pt x="338985" y="206635"/>
                </a:lnTo>
                <a:lnTo>
                  <a:pt x="337547" y="206083"/>
                </a:lnTo>
                <a:lnTo>
                  <a:pt x="331565" y="207731"/>
                </a:lnTo>
                <a:lnTo>
                  <a:pt x="315058" y="207207"/>
                </a:lnTo>
                <a:lnTo>
                  <a:pt x="313468" y="205445"/>
                </a:lnTo>
                <a:lnTo>
                  <a:pt x="313172" y="202387"/>
                </a:lnTo>
                <a:lnTo>
                  <a:pt x="314925" y="198006"/>
                </a:lnTo>
                <a:lnTo>
                  <a:pt x="316849" y="195577"/>
                </a:lnTo>
                <a:lnTo>
                  <a:pt x="323078" y="191205"/>
                </a:lnTo>
                <a:lnTo>
                  <a:pt x="329660" y="190614"/>
                </a:lnTo>
                <a:lnTo>
                  <a:pt x="336604" y="182813"/>
                </a:lnTo>
                <a:lnTo>
                  <a:pt x="339252" y="176946"/>
                </a:lnTo>
                <a:lnTo>
                  <a:pt x="340757" y="167850"/>
                </a:lnTo>
                <a:lnTo>
                  <a:pt x="344986" y="160458"/>
                </a:lnTo>
                <a:lnTo>
                  <a:pt x="355597" y="156239"/>
                </a:lnTo>
                <a:lnTo>
                  <a:pt x="356025" y="154372"/>
                </a:lnTo>
                <a:lnTo>
                  <a:pt x="354901" y="150495"/>
                </a:lnTo>
                <a:lnTo>
                  <a:pt x="354997" y="143504"/>
                </a:lnTo>
                <a:lnTo>
                  <a:pt x="357902" y="135322"/>
                </a:lnTo>
                <a:lnTo>
                  <a:pt x="359835" y="132474"/>
                </a:lnTo>
                <a:lnTo>
                  <a:pt x="360731" y="132131"/>
                </a:lnTo>
                <a:lnTo>
                  <a:pt x="363017" y="134817"/>
                </a:lnTo>
                <a:lnTo>
                  <a:pt x="365798" y="140513"/>
                </a:lnTo>
                <a:lnTo>
                  <a:pt x="370151" y="143770"/>
                </a:lnTo>
                <a:lnTo>
                  <a:pt x="375856" y="144332"/>
                </a:lnTo>
                <a:lnTo>
                  <a:pt x="377380" y="142732"/>
                </a:lnTo>
                <a:lnTo>
                  <a:pt x="372951" y="139494"/>
                </a:lnTo>
                <a:lnTo>
                  <a:pt x="369589" y="135245"/>
                </a:lnTo>
                <a:lnTo>
                  <a:pt x="369323" y="130969"/>
                </a:lnTo>
                <a:lnTo>
                  <a:pt x="370913" y="128702"/>
                </a:lnTo>
                <a:lnTo>
                  <a:pt x="373389" y="128949"/>
                </a:lnTo>
                <a:lnTo>
                  <a:pt x="376495" y="128473"/>
                </a:lnTo>
                <a:lnTo>
                  <a:pt x="379390" y="125587"/>
                </a:lnTo>
                <a:lnTo>
                  <a:pt x="379809" y="123558"/>
                </a:lnTo>
                <a:lnTo>
                  <a:pt x="379933" y="120796"/>
                </a:lnTo>
                <a:lnTo>
                  <a:pt x="380657" y="117986"/>
                </a:lnTo>
                <a:lnTo>
                  <a:pt x="384905" y="111252"/>
                </a:lnTo>
                <a:lnTo>
                  <a:pt x="397992" y="106861"/>
                </a:lnTo>
                <a:lnTo>
                  <a:pt x="398945" y="108652"/>
                </a:lnTo>
                <a:lnTo>
                  <a:pt x="398240" y="121634"/>
                </a:lnTo>
                <a:lnTo>
                  <a:pt x="396735" y="129978"/>
                </a:lnTo>
                <a:lnTo>
                  <a:pt x="396783" y="136055"/>
                </a:lnTo>
                <a:lnTo>
                  <a:pt x="399335" y="129978"/>
                </a:lnTo>
                <a:lnTo>
                  <a:pt x="402745" y="113243"/>
                </a:lnTo>
                <a:lnTo>
                  <a:pt x="405317" y="105318"/>
                </a:lnTo>
                <a:lnTo>
                  <a:pt x="408213" y="100755"/>
                </a:lnTo>
                <a:lnTo>
                  <a:pt x="410280" y="99727"/>
                </a:lnTo>
                <a:lnTo>
                  <a:pt x="412327" y="97355"/>
                </a:lnTo>
                <a:lnTo>
                  <a:pt x="415033" y="95945"/>
                </a:lnTo>
                <a:lnTo>
                  <a:pt x="415862" y="97765"/>
                </a:lnTo>
                <a:lnTo>
                  <a:pt x="416718" y="101984"/>
                </a:lnTo>
                <a:lnTo>
                  <a:pt x="415262" y="116710"/>
                </a:lnTo>
                <a:lnTo>
                  <a:pt x="415404" y="121339"/>
                </a:lnTo>
                <a:lnTo>
                  <a:pt x="413776" y="127521"/>
                </a:lnTo>
                <a:lnTo>
                  <a:pt x="407536" y="141227"/>
                </a:lnTo>
                <a:lnTo>
                  <a:pt x="407823" y="142970"/>
                </a:lnTo>
                <a:lnTo>
                  <a:pt x="409232" y="142323"/>
                </a:lnTo>
                <a:lnTo>
                  <a:pt x="411642" y="140075"/>
                </a:lnTo>
                <a:lnTo>
                  <a:pt x="419376" y="127044"/>
                </a:lnTo>
                <a:lnTo>
                  <a:pt x="426130" y="128692"/>
                </a:lnTo>
                <a:lnTo>
                  <a:pt x="426215" y="127625"/>
                </a:lnTo>
                <a:lnTo>
                  <a:pt x="424044" y="123787"/>
                </a:lnTo>
                <a:lnTo>
                  <a:pt x="421405" y="120101"/>
                </a:lnTo>
                <a:lnTo>
                  <a:pt x="420605" y="115529"/>
                </a:lnTo>
                <a:lnTo>
                  <a:pt x="420957" y="103260"/>
                </a:lnTo>
                <a:lnTo>
                  <a:pt x="422995" y="98374"/>
                </a:lnTo>
                <a:lnTo>
                  <a:pt x="428825" y="98888"/>
                </a:lnTo>
                <a:lnTo>
                  <a:pt x="432320" y="98212"/>
                </a:lnTo>
                <a:lnTo>
                  <a:pt x="433949" y="100432"/>
                </a:lnTo>
                <a:lnTo>
                  <a:pt x="437445" y="100270"/>
                </a:lnTo>
                <a:lnTo>
                  <a:pt x="439864" y="91411"/>
                </a:lnTo>
                <a:lnTo>
                  <a:pt x="444656" y="90630"/>
                </a:lnTo>
                <a:lnTo>
                  <a:pt x="448865" y="96498"/>
                </a:lnTo>
                <a:lnTo>
                  <a:pt x="453923" y="100432"/>
                </a:lnTo>
                <a:lnTo>
                  <a:pt x="457990" y="106070"/>
                </a:lnTo>
                <a:lnTo>
                  <a:pt x="459143" y="104527"/>
                </a:lnTo>
                <a:lnTo>
                  <a:pt x="456952" y="91326"/>
                </a:lnTo>
                <a:lnTo>
                  <a:pt x="454552" y="86487"/>
                </a:lnTo>
                <a:lnTo>
                  <a:pt x="449341" y="83963"/>
                </a:lnTo>
                <a:lnTo>
                  <a:pt x="443789" y="77972"/>
                </a:lnTo>
                <a:lnTo>
                  <a:pt x="442351" y="75305"/>
                </a:lnTo>
                <a:lnTo>
                  <a:pt x="442598" y="73323"/>
                </a:lnTo>
                <a:lnTo>
                  <a:pt x="447494" y="71409"/>
                </a:lnTo>
                <a:lnTo>
                  <a:pt x="453952" y="73609"/>
                </a:lnTo>
                <a:lnTo>
                  <a:pt x="459705" y="68589"/>
                </a:lnTo>
                <a:lnTo>
                  <a:pt x="461277" y="69971"/>
                </a:lnTo>
                <a:lnTo>
                  <a:pt x="465686" y="67342"/>
                </a:lnTo>
                <a:lnTo>
                  <a:pt x="468430" y="70885"/>
                </a:lnTo>
                <a:lnTo>
                  <a:pt x="470116" y="69837"/>
                </a:lnTo>
                <a:lnTo>
                  <a:pt x="471087" y="65084"/>
                </a:lnTo>
                <a:lnTo>
                  <a:pt x="478126" y="62132"/>
                </a:lnTo>
                <a:lnTo>
                  <a:pt x="482594" y="64865"/>
                </a:lnTo>
                <a:lnTo>
                  <a:pt x="484984" y="67675"/>
                </a:lnTo>
                <a:lnTo>
                  <a:pt x="486099" y="73076"/>
                </a:lnTo>
                <a:lnTo>
                  <a:pt x="487804" y="83696"/>
                </a:lnTo>
                <a:lnTo>
                  <a:pt x="491290" y="89402"/>
                </a:lnTo>
                <a:lnTo>
                  <a:pt x="493461" y="92192"/>
                </a:lnTo>
                <a:lnTo>
                  <a:pt x="496024" y="92964"/>
                </a:lnTo>
                <a:lnTo>
                  <a:pt x="497262" y="90125"/>
                </a:lnTo>
                <a:lnTo>
                  <a:pt x="494862" y="86696"/>
                </a:lnTo>
                <a:lnTo>
                  <a:pt x="494214" y="83458"/>
                </a:lnTo>
                <a:lnTo>
                  <a:pt x="495367" y="75400"/>
                </a:lnTo>
                <a:lnTo>
                  <a:pt x="496710" y="72228"/>
                </a:lnTo>
                <a:lnTo>
                  <a:pt x="504244" y="60141"/>
                </a:lnTo>
                <a:lnTo>
                  <a:pt x="510549" y="53835"/>
                </a:lnTo>
                <a:lnTo>
                  <a:pt x="514321" y="53302"/>
                </a:lnTo>
                <a:lnTo>
                  <a:pt x="520932" y="39081"/>
                </a:lnTo>
                <a:lnTo>
                  <a:pt x="522799" y="36481"/>
                </a:lnTo>
                <a:lnTo>
                  <a:pt x="524522" y="35881"/>
                </a:lnTo>
                <a:lnTo>
                  <a:pt x="524085" y="32375"/>
                </a:lnTo>
                <a:lnTo>
                  <a:pt x="520474" y="30156"/>
                </a:lnTo>
                <a:lnTo>
                  <a:pt x="520351" y="25794"/>
                </a:lnTo>
                <a:lnTo>
                  <a:pt x="525113" y="20479"/>
                </a:lnTo>
                <a:lnTo>
                  <a:pt x="530895" y="11516"/>
                </a:lnTo>
                <a:lnTo>
                  <a:pt x="533743" y="10916"/>
                </a:lnTo>
                <a:lnTo>
                  <a:pt x="535533" y="13411"/>
                </a:lnTo>
                <a:lnTo>
                  <a:pt x="541163" y="17459"/>
                </a:lnTo>
                <a:lnTo>
                  <a:pt x="544611" y="22079"/>
                </a:lnTo>
                <a:lnTo>
                  <a:pt x="547106" y="24403"/>
                </a:lnTo>
                <a:lnTo>
                  <a:pt x="548726" y="23917"/>
                </a:lnTo>
                <a:lnTo>
                  <a:pt x="550068" y="20450"/>
                </a:lnTo>
                <a:lnTo>
                  <a:pt x="551688" y="18821"/>
                </a:lnTo>
                <a:lnTo>
                  <a:pt x="555260" y="19736"/>
                </a:lnTo>
                <a:lnTo>
                  <a:pt x="557394" y="21965"/>
                </a:lnTo>
                <a:lnTo>
                  <a:pt x="559060" y="22260"/>
                </a:lnTo>
                <a:lnTo>
                  <a:pt x="560565" y="23612"/>
                </a:lnTo>
                <a:lnTo>
                  <a:pt x="560918" y="26575"/>
                </a:lnTo>
                <a:lnTo>
                  <a:pt x="557822" y="29804"/>
                </a:lnTo>
                <a:lnTo>
                  <a:pt x="552545" y="38309"/>
                </a:lnTo>
                <a:lnTo>
                  <a:pt x="547344" y="47930"/>
                </a:lnTo>
                <a:lnTo>
                  <a:pt x="545630" y="52978"/>
                </a:lnTo>
                <a:lnTo>
                  <a:pt x="543944" y="66151"/>
                </a:lnTo>
                <a:lnTo>
                  <a:pt x="539877" y="74524"/>
                </a:lnTo>
                <a:lnTo>
                  <a:pt x="539563" y="80372"/>
                </a:lnTo>
                <a:lnTo>
                  <a:pt x="541201" y="83115"/>
                </a:lnTo>
                <a:lnTo>
                  <a:pt x="545687" y="80963"/>
                </a:lnTo>
                <a:lnTo>
                  <a:pt x="551221" y="73162"/>
                </a:lnTo>
                <a:lnTo>
                  <a:pt x="552602" y="64837"/>
                </a:lnTo>
                <a:lnTo>
                  <a:pt x="566442" y="42062"/>
                </a:lnTo>
                <a:lnTo>
                  <a:pt x="572938" y="29356"/>
                </a:lnTo>
                <a:lnTo>
                  <a:pt x="580310" y="18755"/>
                </a:lnTo>
                <a:lnTo>
                  <a:pt x="584444" y="16554"/>
                </a:lnTo>
                <a:lnTo>
                  <a:pt x="586387" y="23593"/>
                </a:lnTo>
                <a:lnTo>
                  <a:pt x="584826" y="32737"/>
                </a:lnTo>
                <a:lnTo>
                  <a:pt x="581692" y="38538"/>
                </a:lnTo>
                <a:lnTo>
                  <a:pt x="584006" y="41196"/>
                </a:lnTo>
                <a:lnTo>
                  <a:pt x="583568" y="48054"/>
                </a:lnTo>
                <a:lnTo>
                  <a:pt x="582844" y="51854"/>
                </a:lnTo>
                <a:lnTo>
                  <a:pt x="582387" y="55826"/>
                </a:lnTo>
                <a:lnTo>
                  <a:pt x="582415" y="59312"/>
                </a:lnTo>
                <a:lnTo>
                  <a:pt x="584587" y="58379"/>
                </a:lnTo>
                <a:lnTo>
                  <a:pt x="593226" y="51216"/>
                </a:lnTo>
                <a:lnTo>
                  <a:pt x="595417" y="43424"/>
                </a:lnTo>
                <a:lnTo>
                  <a:pt x="597446" y="37557"/>
                </a:lnTo>
                <a:lnTo>
                  <a:pt x="598417" y="32480"/>
                </a:lnTo>
                <a:lnTo>
                  <a:pt x="601780" y="27651"/>
                </a:lnTo>
                <a:lnTo>
                  <a:pt x="608124" y="27613"/>
                </a:lnTo>
                <a:lnTo>
                  <a:pt x="608371" y="25708"/>
                </a:lnTo>
                <a:lnTo>
                  <a:pt x="600675" y="19069"/>
                </a:lnTo>
                <a:lnTo>
                  <a:pt x="599770" y="16031"/>
                </a:lnTo>
                <a:lnTo>
                  <a:pt x="602351" y="11973"/>
                </a:lnTo>
                <a:lnTo>
                  <a:pt x="609447" y="4200"/>
                </a:lnTo>
                <a:lnTo>
                  <a:pt x="613095" y="5058"/>
                </a:lnTo>
                <a:lnTo>
                  <a:pt x="615277" y="6829"/>
                </a:lnTo>
                <a:lnTo>
                  <a:pt x="624011" y="8182"/>
                </a:lnTo>
                <a:lnTo>
                  <a:pt x="630717" y="13735"/>
                </a:lnTo>
                <a:lnTo>
                  <a:pt x="630460" y="22393"/>
                </a:lnTo>
                <a:lnTo>
                  <a:pt x="628964" y="25994"/>
                </a:lnTo>
                <a:lnTo>
                  <a:pt x="627497" y="28204"/>
                </a:lnTo>
                <a:lnTo>
                  <a:pt x="618915" y="34719"/>
                </a:lnTo>
                <a:lnTo>
                  <a:pt x="617506" y="37929"/>
                </a:lnTo>
                <a:lnTo>
                  <a:pt x="620201" y="39033"/>
                </a:lnTo>
                <a:lnTo>
                  <a:pt x="625992" y="35795"/>
                </a:lnTo>
                <a:lnTo>
                  <a:pt x="627497" y="38738"/>
                </a:lnTo>
                <a:lnTo>
                  <a:pt x="625649" y="46072"/>
                </a:lnTo>
                <a:lnTo>
                  <a:pt x="625335" y="57017"/>
                </a:lnTo>
                <a:lnTo>
                  <a:pt x="624669" y="63370"/>
                </a:lnTo>
                <a:lnTo>
                  <a:pt x="624669" y="69142"/>
                </a:lnTo>
                <a:lnTo>
                  <a:pt x="625392" y="72238"/>
                </a:lnTo>
                <a:lnTo>
                  <a:pt x="627726" y="59950"/>
                </a:lnTo>
                <a:lnTo>
                  <a:pt x="628517" y="56779"/>
                </a:lnTo>
                <a:lnTo>
                  <a:pt x="631926" y="52121"/>
                </a:lnTo>
                <a:lnTo>
                  <a:pt x="633193" y="42701"/>
                </a:lnTo>
                <a:lnTo>
                  <a:pt x="636527" y="31318"/>
                </a:lnTo>
                <a:lnTo>
                  <a:pt x="640290" y="24670"/>
                </a:lnTo>
                <a:lnTo>
                  <a:pt x="642470" y="22850"/>
                </a:lnTo>
                <a:lnTo>
                  <a:pt x="649710" y="23108"/>
                </a:lnTo>
                <a:lnTo>
                  <a:pt x="652815" y="25613"/>
                </a:lnTo>
                <a:lnTo>
                  <a:pt x="655558" y="31166"/>
                </a:lnTo>
                <a:lnTo>
                  <a:pt x="657606" y="33385"/>
                </a:lnTo>
                <a:lnTo>
                  <a:pt x="664064" y="35738"/>
                </a:lnTo>
                <a:lnTo>
                  <a:pt x="666274" y="38681"/>
                </a:lnTo>
                <a:lnTo>
                  <a:pt x="666683" y="40434"/>
                </a:lnTo>
                <a:lnTo>
                  <a:pt x="668264" y="40786"/>
                </a:lnTo>
                <a:lnTo>
                  <a:pt x="672627" y="36605"/>
                </a:lnTo>
                <a:lnTo>
                  <a:pt x="675456" y="35909"/>
                </a:lnTo>
                <a:lnTo>
                  <a:pt x="680066" y="42424"/>
                </a:lnTo>
                <a:lnTo>
                  <a:pt x="679142" y="47234"/>
                </a:lnTo>
                <a:lnTo>
                  <a:pt x="679409" y="48758"/>
                </a:lnTo>
                <a:lnTo>
                  <a:pt x="684990" y="48454"/>
                </a:lnTo>
                <a:lnTo>
                  <a:pt x="689638" y="50340"/>
                </a:lnTo>
                <a:lnTo>
                  <a:pt x="698468" y="60131"/>
                </a:lnTo>
                <a:lnTo>
                  <a:pt x="699392" y="64684"/>
                </a:lnTo>
                <a:lnTo>
                  <a:pt x="698954" y="70190"/>
                </a:lnTo>
                <a:lnTo>
                  <a:pt x="686210" y="76219"/>
                </a:lnTo>
                <a:lnTo>
                  <a:pt x="680704" y="81972"/>
                </a:lnTo>
                <a:lnTo>
                  <a:pt x="671694" y="84182"/>
                </a:lnTo>
                <a:lnTo>
                  <a:pt x="641099" y="80334"/>
                </a:lnTo>
                <a:lnTo>
                  <a:pt x="641718" y="84496"/>
                </a:lnTo>
                <a:lnTo>
                  <a:pt x="663026" y="93554"/>
                </a:lnTo>
                <a:lnTo>
                  <a:pt x="664245" y="96136"/>
                </a:lnTo>
                <a:lnTo>
                  <a:pt x="663559" y="101546"/>
                </a:lnTo>
                <a:lnTo>
                  <a:pt x="663549" y="105880"/>
                </a:lnTo>
                <a:lnTo>
                  <a:pt x="663949" y="108833"/>
                </a:lnTo>
                <a:lnTo>
                  <a:pt x="665521" y="111576"/>
                </a:lnTo>
                <a:lnTo>
                  <a:pt x="668122" y="112862"/>
                </a:lnTo>
                <a:lnTo>
                  <a:pt x="673427" y="112185"/>
                </a:lnTo>
                <a:lnTo>
                  <a:pt x="676037" y="113662"/>
                </a:lnTo>
                <a:lnTo>
                  <a:pt x="677828" y="111481"/>
                </a:lnTo>
                <a:lnTo>
                  <a:pt x="678494" y="104118"/>
                </a:lnTo>
                <a:lnTo>
                  <a:pt x="680037" y="102489"/>
                </a:lnTo>
                <a:lnTo>
                  <a:pt x="683009" y="104632"/>
                </a:lnTo>
                <a:lnTo>
                  <a:pt x="684304" y="112500"/>
                </a:lnTo>
                <a:lnTo>
                  <a:pt x="685133" y="113309"/>
                </a:lnTo>
                <a:lnTo>
                  <a:pt x="686629" y="107709"/>
                </a:lnTo>
                <a:lnTo>
                  <a:pt x="689572" y="108109"/>
                </a:lnTo>
                <a:lnTo>
                  <a:pt x="692782" y="107642"/>
                </a:lnTo>
                <a:lnTo>
                  <a:pt x="696925" y="108566"/>
                </a:lnTo>
                <a:close/>
                <a:moveTo>
                  <a:pt x="498329" y="26746"/>
                </a:moveTo>
                <a:lnTo>
                  <a:pt x="497805" y="29299"/>
                </a:lnTo>
                <a:lnTo>
                  <a:pt x="496900" y="31775"/>
                </a:lnTo>
                <a:lnTo>
                  <a:pt x="494709" y="34385"/>
                </a:lnTo>
                <a:lnTo>
                  <a:pt x="488366" y="44682"/>
                </a:lnTo>
                <a:lnTo>
                  <a:pt x="484642" y="46330"/>
                </a:lnTo>
                <a:lnTo>
                  <a:pt x="483460" y="47939"/>
                </a:lnTo>
                <a:lnTo>
                  <a:pt x="481974" y="48901"/>
                </a:lnTo>
                <a:lnTo>
                  <a:pt x="477345" y="47501"/>
                </a:lnTo>
                <a:lnTo>
                  <a:pt x="475993" y="49578"/>
                </a:lnTo>
                <a:lnTo>
                  <a:pt x="474716" y="50968"/>
                </a:lnTo>
                <a:lnTo>
                  <a:pt x="471363" y="51502"/>
                </a:lnTo>
                <a:lnTo>
                  <a:pt x="469392" y="51054"/>
                </a:lnTo>
                <a:lnTo>
                  <a:pt x="464315" y="47263"/>
                </a:lnTo>
                <a:lnTo>
                  <a:pt x="461295" y="43148"/>
                </a:lnTo>
                <a:lnTo>
                  <a:pt x="459657" y="39624"/>
                </a:lnTo>
                <a:lnTo>
                  <a:pt x="464353" y="39691"/>
                </a:lnTo>
                <a:lnTo>
                  <a:pt x="466020" y="38833"/>
                </a:lnTo>
                <a:lnTo>
                  <a:pt x="469173" y="39576"/>
                </a:lnTo>
                <a:lnTo>
                  <a:pt x="471068" y="35947"/>
                </a:lnTo>
                <a:lnTo>
                  <a:pt x="475069" y="36385"/>
                </a:lnTo>
                <a:lnTo>
                  <a:pt x="482756" y="33861"/>
                </a:lnTo>
                <a:lnTo>
                  <a:pt x="485575" y="35271"/>
                </a:lnTo>
                <a:lnTo>
                  <a:pt x="492023" y="26803"/>
                </a:lnTo>
                <a:lnTo>
                  <a:pt x="494043" y="27022"/>
                </a:lnTo>
                <a:lnTo>
                  <a:pt x="497129" y="24594"/>
                </a:lnTo>
                <a:lnTo>
                  <a:pt x="498329" y="26746"/>
                </a:lnTo>
                <a:close/>
                <a:moveTo>
                  <a:pt x="513750" y="46815"/>
                </a:moveTo>
                <a:lnTo>
                  <a:pt x="508654" y="50016"/>
                </a:lnTo>
                <a:lnTo>
                  <a:pt x="505701" y="47263"/>
                </a:lnTo>
                <a:lnTo>
                  <a:pt x="504463" y="44434"/>
                </a:lnTo>
                <a:lnTo>
                  <a:pt x="504282" y="38138"/>
                </a:lnTo>
                <a:lnTo>
                  <a:pt x="504968" y="34290"/>
                </a:lnTo>
                <a:lnTo>
                  <a:pt x="507358" y="32299"/>
                </a:lnTo>
                <a:lnTo>
                  <a:pt x="508911" y="33757"/>
                </a:lnTo>
                <a:lnTo>
                  <a:pt x="509321" y="34976"/>
                </a:lnTo>
                <a:lnTo>
                  <a:pt x="512102" y="36166"/>
                </a:lnTo>
                <a:lnTo>
                  <a:pt x="515369" y="40129"/>
                </a:lnTo>
                <a:lnTo>
                  <a:pt x="513750" y="46815"/>
                </a:lnTo>
                <a:close/>
                <a:moveTo>
                  <a:pt x="503006" y="48263"/>
                </a:moveTo>
                <a:lnTo>
                  <a:pt x="503501" y="52016"/>
                </a:lnTo>
                <a:lnTo>
                  <a:pt x="503692" y="55102"/>
                </a:lnTo>
                <a:lnTo>
                  <a:pt x="501196" y="59550"/>
                </a:lnTo>
                <a:lnTo>
                  <a:pt x="495443" y="65370"/>
                </a:lnTo>
                <a:lnTo>
                  <a:pt x="495776" y="66932"/>
                </a:lnTo>
                <a:lnTo>
                  <a:pt x="493785" y="68428"/>
                </a:lnTo>
                <a:lnTo>
                  <a:pt x="490804" y="69523"/>
                </a:lnTo>
                <a:lnTo>
                  <a:pt x="489233" y="68466"/>
                </a:lnTo>
                <a:lnTo>
                  <a:pt x="489442" y="63484"/>
                </a:lnTo>
                <a:lnTo>
                  <a:pt x="488966" y="61998"/>
                </a:lnTo>
                <a:lnTo>
                  <a:pt x="486708" y="63979"/>
                </a:lnTo>
                <a:lnTo>
                  <a:pt x="484356" y="61436"/>
                </a:lnTo>
                <a:lnTo>
                  <a:pt x="484356" y="58883"/>
                </a:lnTo>
                <a:lnTo>
                  <a:pt x="484975" y="56664"/>
                </a:lnTo>
                <a:lnTo>
                  <a:pt x="487156" y="53283"/>
                </a:lnTo>
                <a:lnTo>
                  <a:pt x="490785" y="50949"/>
                </a:lnTo>
                <a:lnTo>
                  <a:pt x="493176" y="51825"/>
                </a:lnTo>
                <a:lnTo>
                  <a:pt x="501158" y="42843"/>
                </a:lnTo>
                <a:lnTo>
                  <a:pt x="502015" y="44729"/>
                </a:lnTo>
                <a:lnTo>
                  <a:pt x="503006" y="48263"/>
                </a:lnTo>
                <a:close/>
                <a:moveTo>
                  <a:pt x="400145" y="74724"/>
                </a:moveTo>
                <a:lnTo>
                  <a:pt x="401507" y="75648"/>
                </a:lnTo>
                <a:lnTo>
                  <a:pt x="402860" y="75076"/>
                </a:lnTo>
                <a:lnTo>
                  <a:pt x="403974" y="75886"/>
                </a:lnTo>
                <a:lnTo>
                  <a:pt x="406213" y="80039"/>
                </a:lnTo>
                <a:lnTo>
                  <a:pt x="408622" y="81667"/>
                </a:lnTo>
                <a:lnTo>
                  <a:pt x="408737" y="83744"/>
                </a:lnTo>
                <a:lnTo>
                  <a:pt x="406537" y="85763"/>
                </a:lnTo>
                <a:lnTo>
                  <a:pt x="403631" y="86373"/>
                </a:lnTo>
                <a:lnTo>
                  <a:pt x="400517" y="85668"/>
                </a:lnTo>
                <a:lnTo>
                  <a:pt x="399602" y="83077"/>
                </a:lnTo>
                <a:lnTo>
                  <a:pt x="398640" y="78762"/>
                </a:lnTo>
                <a:lnTo>
                  <a:pt x="396040" y="74524"/>
                </a:lnTo>
                <a:lnTo>
                  <a:pt x="395649" y="70799"/>
                </a:lnTo>
                <a:lnTo>
                  <a:pt x="397916" y="70209"/>
                </a:lnTo>
                <a:lnTo>
                  <a:pt x="400145" y="74724"/>
                </a:lnTo>
                <a:close/>
                <a:moveTo>
                  <a:pt x="386448" y="86544"/>
                </a:moveTo>
                <a:lnTo>
                  <a:pt x="388820" y="90802"/>
                </a:lnTo>
                <a:lnTo>
                  <a:pt x="390925" y="90392"/>
                </a:lnTo>
                <a:lnTo>
                  <a:pt x="391554" y="88792"/>
                </a:lnTo>
                <a:lnTo>
                  <a:pt x="392982" y="87992"/>
                </a:lnTo>
                <a:lnTo>
                  <a:pt x="395878" y="90249"/>
                </a:lnTo>
                <a:lnTo>
                  <a:pt x="395469" y="94069"/>
                </a:lnTo>
                <a:lnTo>
                  <a:pt x="391458" y="98879"/>
                </a:lnTo>
                <a:lnTo>
                  <a:pt x="388582" y="105718"/>
                </a:lnTo>
                <a:lnTo>
                  <a:pt x="384905" y="107299"/>
                </a:lnTo>
                <a:lnTo>
                  <a:pt x="383133" y="106480"/>
                </a:lnTo>
                <a:lnTo>
                  <a:pt x="379838" y="110414"/>
                </a:lnTo>
                <a:lnTo>
                  <a:pt x="377209" y="114490"/>
                </a:lnTo>
                <a:lnTo>
                  <a:pt x="374475" y="119634"/>
                </a:lnTo>
                <a:lnTo>
                  <a:pt x="374304" y="122282"/>
                </a:lnTo>
                <a:lnTo>
                  <a:pt x="373875" y="124301"/>
                </a:lnTo>
                <a:lnTo>
                  <a:pt x="363864" y="126301"/>
                </a:lnTo>
                <a:lnTo>
                  <a:pt x="360226" y="127625"/>
                </a:lnTo>
                <a:lnTo>
                  <a:pt x="356368" y="125921"/>
                </a:lnTo>
                <a:lnTo>
                  <a:pt x="354540" y="122530"/>
                </a:lnTo>
                <a:lnTo>
                  <a:pt x="355130" y="120691"/>
                </a:lnTo>
                <a:lnTo>
                  <a:pt x="358978" y="119958"/>
                </a:lnTo>
                <a:lnTo>
                  <a:pt x="359102" y="116805"/>
                </a:lnTo>
                <a:lnTo>
                  <a:pt x="360083" y="114881"/>
                </a:lnTo>
                <a:lnTo>
                  <a:pt x="361331" y="113824"/>
                </a:lnTo>
                <a:lnTo>
                  <a:pt x="362245" y="109785"/>
                </a:lnTo>
                <a:lnTo>
                  <a:pt x="363769" y="108728"/>
                </a:lnTo>
                <a:lnTo>
                  <a:pt x="366608" y="109718"/>
                </a:lnTo>
                <a:lnTo>
                  <a:pt x="368522" y="106785"/>
                </a:lnTo>
                <a:lnTo>
                  <a:pt x="369599" y="106280"/>
                </a:lnTo>
                <a:lnTo>
                  <a:pt x="370922" y="108709"/>
                </a:lnTo>
                <a:lnTo>
                  <a:pt x="371561" y="105366"/>
                </a:lnTo>
                <a:lnTo>
                  <a:pt x="370922" y="102308"/>
                </a:lnTo>
                <a:lnTo>
                  <a:pt x="371256" y="100241"/>
                </a:lnTo>
                <a:lnTo>
                  <a:pt x="374923" y="94859"/>
                </a:lnTo>
                <a:lnTo>
                  <a:pt x="376513" y="90926"/>
                </a:lnTo>
                <a:lnTo>
                  <a:pt x="378800" y="88382"/>
                </a:lnTo>
                <a:lnTo>
                  <a:pt x="381000" y="88783"/>
                </a:lnTo>
                <a:lnTo>
                  <a:pt x="381638" y="85030"/>
                </a:lnTo>
                <a:lnTo>
                  <a:pt x="381000" y="81182"/>
                </a:lnTo>
                <a:lnTo>
                  <a:pt x="381238" y="78667"/>
                </a:lnTo>
                <a:lnTo>
                  <a:pt x="383181" y="72552"/>
                </a:lnTo>
                <a:lnTo>
                  <a:pt x="385315" y="72295"/>
                </a:lnTo>
                <a:lnTo>
                  <a:pt x="386296" y="77733"/>
                </a:lnTo>
                <a:lnTo>
                  <a:pt x="386448" y="86544"/>
                </a:lnTo>
                <a:close/>
                <a:moveTo>
                  <a:pt x="427186" y="84715"/>
                </a:moveTo>
                <a:lnTo>
                  <a:pt x="425748" y="86535"/>
                </a:lnTo>
                <a:lnTo>
                  <a:pt x="423538" y="87278"/>
                </a:lnTo>
                <a:lnTo>
                  <a:pt x="422348" y="86154"/>
                </a:lnTo>
                <a:lnTo>
                  <a:pt x="420653" y="85411"/>
                </a:lnTo>
                <a:lnTo>
                  <a:pt x="418767" y="85744"/>
                </a:lnTo>
                <a:lnTo>
                  <a:pt x="417185" y="82401"/>
                </a:lnTo>
                <a:lnTo>
                  <a:pt x="417366" y="79591"/>
                </a:lnTo>
                <a:lnTo>
                  <a:pt x="419529" y="75781"/>
                </a:lnTo>
                <a:lnTo>
                  <a:pt x="423862" y="73609"/>
                </a:lnTo>
                <a:lnTo>
                  <a:pt x="427368" y="74504"/>
                </a:lnTo>
                <a:lnTo>
                  <a:pt x="428263" y="75619"/>
                </a:lnTo>
                <a:lnTo>
                  <a:pt x="427186" y="84715"/>
                </a:lnTo>
                <a:close/>
                <a:moveTo>
                  <a:pt x="672503" y="107537"/>
                </a:moveTo>
                <a:lnTo>
                  <a:pt x="667426" y="109795"/>
                </a:lnTo>
                <a:lnTo>
                  <a:pt x="666836" y="107937"/>
                </a:lnTo>
                <a:lnTo>
                  <a:pt x="667950" y="105042"/>
                </a:lnTo>
                <a:lnTo>
                  <a:pt x="669283" y="99098"/>
                </a:lnTo>
                <a:lnTo>
                  <a:pt x="671370" y="99336"/>
                </a:lnTo>
                <a:lnTo>
                  <a:pt x="673484" y="101603"/>
                </a:lnTo>
                <a:lnTo>
                  <a:pt x="675142" y="104308"/>
                </a:lnTo>
                <a:lnTo>
                  <a:pt x="672503" y="107537"/>
                </a:lnTo>
                <a:close/>
                <a:moveTo>
                  <a:pt x="339614" y="122968"/>
                </a:moveTo>
                <a:lnTo>
                  <a:pt x="342824" y="127340"/>
                </a:lnTo>
                <a:lnTo>
                  <a:pt x="344262" y="126006"/>
                </a:lnTo>
                <a:lnTo>
                  <a:pt x="347110" y="125501"/>
                </a:lnTo>
                <a:lnTo>
                  <a:pt x="349224" y="127044"/>
                </a:lnTo>
                <a:lnTo>
                  <a:pt x="350958" y="129816"/>
                </a:lnTo>
                <a:lnTo>
                  <a:pt x="353006" y="129940"/>
                </a:lnTo>
                <a:lnTo>
                  <a:pt x="354292" y="133559"/>
                </a:lnTo>
                <a:lnTo>
                  <a:pt x="354949" y="138255"/>
                </a:lnTo>
                <a:lnTo>
                  <a:pt x="353463" y="141751"/>
                </a:lnTo>
                <a:lnTo>
                  <a:pt x="351349" y="143342"/>
                </a:lnTo>
                <a:lnTo>
                  <a:pt x="350777" y="147447"/>
                </a:lnTo>
                <a:lnTo>
                  <a:pt x="351577" y="153191"/>
                </a:lnTo>
                <a:lnTo>
                  <a:pt x="346834" y="155153"/>
                </a:lnTo>
                <a:lnTo>
                  <a:pt x="341347" y="156029"/>
                </a:lnTo>
                <a:lnTo>
                  <a:pt x="339195" y="153286"/>
                </a:lnTo>
                <a:lnTo>
                  <a:pt x="334813" y="158296"/>
                </a:lnTo>
                <a:lnTo>
                  <a:pt x="330460" y="166078"/>
                </a:lnTo>
                <a:lnTo>
                  <a:pt x="328365" y="166992"/>
                </a:lnTo>
                <a:lnTo>
                  <a:pt x="328212" y="164535"/>
                </a:lnTo>
                <a:lnTo>
                  <a:pt x="325088" y="162830"/>
                </a:lnTo>
                <a:lnTo>
                  <a:pt x="321088" y="162735"/>
                </a:lnTo>
                <a:lnTo>
                  <a:pt x="321221" y="160906"/>
                </a:lnTo>
                <a:lnTo>
                  <a:pt x="321954" y="159620"/>
                </a:lnTo>
                <a:lnTo>
                  <a:pt x="325403" y="157705"/>
                </a:lnTo>
                <a:lnTo>
                  <a:pt x="326089" y="153743"/>
                </a:lnTo>
                <a:lnTo>
                  <a:pt x="325460" y="146656"/>
                </a:lnTo>
                <a:lnTo>
                  <a:pt x="326069" y="143199"/>
                </a:lnTo>
                <a:lnTo>
                  <a:pt x="326202" y="140818"/>
                </a:lnTo>
                <a:lnTo>
                  <a:pt x="328374" y="138017"/>
                </a:lnTo>
                <a:lnTo>
                  <a:pt x="335804" y="139332"/>
                </a:lnTo>
                <a:lnTo>
                  <a:pt x="336709" y="136655"/>
                </a:lnTo>
                <a:lnTo>
                  <a:pt x="336147" y="134969"/>
                </a:lnTo>
                <a:lnTo>
                  <a:pt x="332308" y="132017"/>
                </a:lnTo>
                <a:lnTo>
                  <a:pt x="332899" y="130026"/>
                </a:lnTo>
                <a:lnTo>
                  <a:pt x="335671" y="128245"/>
                </a:lnTo>
                <a:lnTo>
                  <a:pt x="338290" y="128006"/>
                </a:lnTo>
                <a:lnTo>
                  <a:pt x="339080" y="124997"/>
                </a:lnTo>
                <a:lnTo>
                  <a:pt x="339214" y="123673"/>
                </a:lnTo>
                <a:lnTo>
                  <a:pt x="339614" y="122968"/>
                </a:lnTo>
                <a:close/>
                <a:moveTo>
                  <a:pt x="293027" y="200406"/>
                </a:moveTo>
                <a:lnTo>
                  <a:pt x="293351" y="200920"/>
                </a:lnTo>
                <a:lnTo>
                  <a:pt x="296989" y="193872"/>
                </a:lnTo>
                <a:lnTo>
                  <a:pt x="301028" y="191672"/>
                </a:lnTo>
                <a:lnTo>
                  <a:pt x="301276" y="189205"/>
                </a:lnTo>
                <a:lnTo>
                  <a:pt x="302838" y="186823"/>
                </a:lnTo>
                <a:lnTo>
                  <a:pt x="302657" y="182918"/>
                </a:lnTo>
                <a:lnTo>
                  <a:pt x="303447" y="179746"/>
                </a:lnTo>
                <a:lnTo>
                  <a:pt x="305505" y="178899"/>
                </a:lnTo>
                <a:lnTo>
                  <a:pt x="306791" y="177822"/>
                </a:lnTo>
                <a:lnTo>
                  <a:pt x="308210" y="177222"/>
                </a:lnTo>
                <a:lnTo>
                  <a:pt x="310791" y="179803"/>
                </a:lnTo>
                <a:lnTo>
                  <a:pt x="312239" y="182661"/>
                </a:lnTo>
                <a:lnTo>
                  <a:pt x="314049" y="189024"/>
                </a:lnTo>
                <a:lnTo>
                  <a:pt x="313296" y="195158"/>
                </a:lnTo>
                <a:lnTo>
                  <a:pt x="308448" y="199930"/>
                </a:lnTo>
                <a:lnTo>
                  <a:pt x="304600" y="202073"/>
                </a:lnTo>
                <a:lnTo>
                  <a:pt x="300704" y="207521"/>
                </a:lnTo>
                <a:lnTo>
                  <a:pt x="298751" y="211969"/>
                </a:lnTo>
                <a:lnTo>
                  <a:pt x="297065" y="212931"/>
                </a:lnTo>
                <a:lnTo>
                  <a:pt x="296008" y="212569"/>
                </a:lnTo>
                <a:lnTo>
                  <a:pt x="295065" y="211503"/>
                </a:lnTo>
                <a:lnTo>
                  <a:pt x="293093" y="211503"/>
                </a:lnTo>
                <a:lnTo>
                  <a:pt x="290922" y="215351"/>
                </a:lnTo>
                <a:lnTo>
                  <a:pt x="284369" y="218475"/>
                </a:lnTo>
                <a:lnTo>
                  <a:pt x="281797" y="217570"/>
                </a:lnTo>
                <a:lnTo>
                  <a:pt x="281683" y="213741"/>
                </a:lnTo>
                <a:lnTo>
                  <a:pt x="280149" y="214055"/>
                </a:lnTo>
                <a:lnTo>
                  <a:pt x="277691" y="218646"/>
                </a:lnTo>
                <a:lnTo>
                  <a:pt x="275292" y="220180"/>
                </a:lnTo>
                <a:lnTo>
                  <a:pt x="273682" y="220647"/>
                </a:lnTo>
                <a:lnTo>
                  <a:pt x="270719" y="218923"/>
                </a:lnTo>
                <a:lnTo>
                  <a:pt x="262756" y="226714"/>
                </a:lnTo>
                <a:lnTo>
                  <a:pt x="255289" y="228162"/>
                </a:lnTo>
                <a:lnTo>
                  <a:pt x="252831" y="227267"/>
                </a:lnTo>
                <a:lnTo>
                  <a:pt x="252822" y="222504"/>
                </a:lnTo>
                <a:lnTo>
                  <a:pt x="257651" y="216389"/>
                </a:lnTo>
                <a:lnTo>
                  <a:pt x="261604" y="212131"/>
                </a:lnTo>
                <a:lnTo>
                  <a:pt x="275225" y="209150"/>
                </a:lnTo>
                <a:lnTo>
                  <a:pt x="283711" y="196425"/>
                </a:lnTo>
                <a:lnTo>
                  <a:pt x="285760" y="182489"/>
                </a:lnTo>
                <a:lnTo>
                  <a:pt x="287759" y="177422"/>
                </a:lnTo>
                <a:lnTo>
                  <a:pt x="286817" y="174555"/>
                </a:lnTo>
                <a:lnTo>
                  <a:pt x="284540" y="174050"/>
                </a:lnTo>
                <a:lnTo>
                  <a:pt x="284397" y="169631"/>
                </a:lnTo>
                <a:lnTo>
                  <a:pt x="285588" y="164792"/>
                </a:lnTo>
                <a:lnTo>
                  <a:pt x="290036" y="158125"/>
                </a:lnTo>
                <a:lnTo>
                  <a:pt x="292513" y="155277"/>
                </a:lnTo>
                <a:lnTo>
                  <a:pt x="296542" y="147190"/>
                </a:lnTo>
                <a:lnTo>
                  <a:pt x="298485" y="145370"/>
                </a:lnTo>
                <a:lnTo>
                  <a:pt x="300695" y="145370"/>
                </a:lnTo>
                <a:lnTo>
                  <a:pt x="302876" y="147495"/>
                </a:lnTo>
                <a:lnTo>
                  <a:pt x="302485" y="151829"/>
                </a:lnTo>
                <a:lnTo>
                  <a:pt x="299218" y="159620"/>
                </a:lnTo>
                <a:lnTo>
                  <a:pt x="294379" y="166230"/>
                </a:lnTo>
                <a:lnTo>
                  <a:pt x="294970" y="170964"/>
                </a:lnTo>
                <a:lnTo>
                  <a:pt x="296894" y="174841"/>
                </a:lnTo>
                <a:lnTo>
                  <a:pt x="297371" y="181451"/>
                </a:lnTo>
                <a:lnTo>
                  <a:pt x="297494" y="187795"/>
                </a:lnTo>
                <a:lnTo>
                  <a:pt x="293827" y="196329"/>
                </a:lnTo>
                <a:lnTo>
                  <a:pt x="293027" y="200406"/>
                </a:lnTo>
                <a:close/>
                <a:moveTo>
                  <a:pt x="278234" y="172260"/>
                </a:moveTo>
                <a:lnTo>
                  <a:pt x="281711" y="179727"/>
                </a:lnTo>
                <a:lnTo>
                  <a:pt x="283302" y="184080"/>
                </a:lnTo>
                <a:lnTo>
                  <a:pt x="282016" y="192262"/>
                </a:lnTo>
                <a:lnTo>
                  <a:pt x="278634" y="196377"/>
                </a:lnTo>
                <a:lnTo>
                  <a:pt x="273424" y="197110"/>
                </a:lnTo>
                <a:lnTo>
                  <a:pt x="269767" y="196767"/>
                </a:lnTo>
                <a:lnTo>
                  <a:pt x="267462" y="194786"/>
                </a:lnTo>
                <a:lnTo>
                  <a:pt x="267176" y="192567"/>
                </a:lnTo>
                <a:lnTo>
                  <a:pt x="265843" y="191910"/>
                </a:lnTo>
                <a:lnTo>
                  <a:pt x="262328" y="194767"/>
                </a:lnTo>
                <a:lnTo>
                  <a:pt x="259890" y="195148"/>
                </a:lnTo>
                <a:lnTo>
                  <a:pt x="256785" y="192938"/>
                </a:lnTo>
                <a:lnTo>
                  <a:pt x="255946" y="189395"/>
                </a:lnTo>
                <a:lnTo>
                  <a:pt x="259242" y="184947"/>
                </a:lnTo>
                <a:lnTo>
                  <a:pt x="260766" y="181480"/>
                </a:lnTo>
                <a:lnTo>
                  <a:pt x="264414" y="181785"/>
                </a:lnTo>
                <a:lnTo>
                  <a:pt x="265328" y="182861"/>
                </a:lnTo>
                <a:lnTo>
                  <a:pt x="267395" y="183537"/>
                </a:lnTo>
                <a:lnTo>
                  <a:pt x="268653" y="179356"/>
                </a:lnTo>
                <a:lnTo>
                  <a:pt x="268366" y="176460"/>
                </a:lnTo>
                <a:lnTo>
                  <a:pt x="269291" y="174441"/>
                </a:lnTo>
                <a:lnTo>
                  <a:pt x="273701" y="175898"/>
                </a:lnTo>
                <a:lnTo>
                  <a:pt x="273710" y="167992"/>
                </a:lnTo>
                <a:lnTo>
                  <a:pt x="275425" y="167440"/>
                </a:lnTo>
                <a:lnTo>
                  <a:pt x="276129" y="167745"/>
                </a:lnTo>
                <a:lnTo>
                  <a:pt x="277397" y="169412"/>
                </a:lnTo>
                <a:lnTo>
                  <a:pt x="278234" y="172260"/>
                </a:lnTo>
                <a:close/>
                <a:moveTo>
                  <a:pt x="242573" y="221875"/>
                </a:moveTo>
                <a:lnTo>
                  <a:pt x="244164" y="223104"/>
                </a:lnTo>
                <a:lnTo>
                  <a:pt x="248317" y="222742"/>
                </a:lnTo>
                <a:lnTo>
                  <a:pt x="249155" y="223199"/>
                </a:lnTo>
                <a:lnTo>
                  <a:pt x="248555" y="225228"/>
                </a:lnTo>
                <a:lnTo>
                  <a:pt x="246754" y="227457"/>
                </a:lnTo>
                <a:lnTo>
                  <a:pt x="242973" y="228829"/>
                </a:lnTo>
                <a:lnTo>
                  <a:pt x="241268" y="232229"/>
                </a:lnTo>
                <a:lnTo>
                  <a:pt x="240049" y="233382"/>
                </a:lnTo>
                <a:lnTo>
                  <a:pt x="236782" y="233391"/>
                </a:lnTo>
                <a:lnTo>
                  <a:pt x="234848" y="234182"/>
                </a:lnTo>
                <a:lnTo>
                  <a:pt x="232477" y="237191"/>
                </a:lnTo>
                <a:lnTo>
                  <a:pt x="230581" y="234972"/>
                </a:lnTo>
                <a:lnTo>
                  <a:pt x="230048" y="236553"/>
                </a:lnTo>
                <a:lnTo>
                  <a:pt x="229705" y="239373"/>
                </a:lnTo>
                <a:lnTo>
                  <a:pt x="228647" y="240192"/>
                </a:lnTo>
                <a:lnTo>
                  <a:pt x="225371" y="241211"/>
                </a:lnTo>
                <a:lnTo>
                  <a:pt x="224580" y="234648"/>
                </a:lnTo>
                <a:lnTo>
                  <a:pt x="226085" y="232267"/>
                </a:lnTo>
                <a:lnTo>
                  <a:pt x="227267" y="229410"/>
                </a:lnTo>
                <a:lnTo>
                  <a:pt x="229076" y="228971"/>
                </a:lnTo>
                <a:lnTo>
                  <a:pt x="230696" y="229210"/>
                </a:lnTo>
                <a:lnTo>
                  <a:pt x="233620" y="223037"/>
                </a:lnTo>
                <a:lnTo>
                  <a:pt x="237620" y="221275"/>
                </a:lnTo>
                <a:lnTo>
                  <a:pt x="240201" y="221075"/>
                </a:lnTo>
                <a:lnTo>
                  <a:pt x="242573" y="221875"/>
                </a:lnTo>
                <a:close/>
                <a:moveTo>
                  <a:pt x="218475" y="249860"/>
                </a:moveTo>
                <a:lnTo>
                  <a:pt x="214522" y="253603"/>
                </a:lnTo>
                <a:lnTo>
                  <a:pt x="215960" y="246764"/>
                </a:lnTo>
                <a:lnTo>
                  <a:pt x="218094" y="239811"/>
                </a:lnTo>
                <a:lnTo>
                  <a:pt x="221047" y="235820"/>
                </a:lnTo>
                <a:lnTo>
                  <a:pt x="222513" y="237382"/>
                </a:lnTo>
                <a:lnTo>
                  <a:pt x="221837" y="240725"/>
                </a:lnTo>
                <a:lnTo>
                  <a:pt x="221847" y="244021"/>
                </a:lnTo>
                <a:lnTo>
                  <a:pt x="221218" y="245574"/>
                </a:lnTo>
                <a:lnTo>
                  <a:pt x="218475" y="249860"/>
                </a:lnTo>
                <a:close/>
                <a:moveTo>
                  <a:pt x="203730" y="374837"/>
                </a:moveTo>
                <a:lnTo>
                  <a:pt x="201254" y="375266"/>
                </a:lnTo>
                <a:lnTo>
                  <a:pt x="201663" y="372361"/>
                </a:lnTo>
                <a:lnTo>
                  <a:pt x="203663" y="369599"/>
                </a:lnTo>
                <a:lnTo>
                  <a:pt x="204435" y="367713"/>
                </a:lnTo>
                <a:lnTo>
                  <a:pt x="204835" y="365484"/>
                </a:lnTo>
                <a:lnTo>
                  <a:pt x="206607" y="363798"/>
                </a:lnTo>
                <a:lnTo>
                  <a:pt x="209102" y="365960"/>
                </a:lnTo>
                <a:lnTo>
                  <a:pt x="209150" y="369618"/>
                </a:lnTo>
                <a:lnTo>
                  <a:pt x="207911" y="372951"/>
                </a:lnTo>
                <a:lnTo>
                  <a:pt x="203730" y="374837"/>
                </a:lnTo>
                <a:close/>
                <a:moveTo>
                  <a:pt x="206130" y="384105"/>
                </a:moveTo>
                <a:lnTo>
                  <a:pt x="203987" y="384296"/>
                </a:lnTo>
                <a:lnTo>
                  <a:pt x="204006" y="381619"/>
                </a:lnTo>
                <a:lnTo>
                  <a:pt x="205235" y="379181"/>
                </a:lnTo>
                <a:lnTo>
                  <a:pt x="207178" y="377552"/>
                </a:lnTo>
                <a:lnTo>
                  <a:pt x="209683" y="377123"/>
                </a:lnTo>
                <a:lnTo>
                  <a:pt x="212484" y="376933"/>
                </a:lnTo>
                <a:lnTo>
                  <a:pt x="213331" y="378228"/>
                </a:lnTo>
                <a:lnTo>
                  <a:pt x="211722" y="380047"/>
                </a:lnTo>
                <a:lnTo>
                  <a:pt x="206130" y="384105"/>
                </a:lnTo>
                <a:close/>
                <a:moveTo>
                  <a:pt x="191653" y="402022"/>
                </a:moveTo>
                <a:lnTo>
                  <a:pt x="189881" y="404012"/>
                </a:lnTo>
                <a:lnTo>
                  <a:pt x="186576" y="403441"/>
                </a:lnTo>
                <a:lnTo>
                  <a:pt x="186223" y="401726"/>
                </a:lnTo>
                <a:lnTo>
                  <a:pt x="187166" y="398297"/>
                </a:lnTo>
                <a:lnTo>
                  <a:pt x="189176" y="396878"/>
                </a:lnTo>
                <a:lnTo>
                  <a:pt x="191767" y="397154"/>
                </a:lnTo>
                <a:lnTo>
                  <a:pt x="192596" y="398583"/>
                </a:lnTo>
                <a:lnTo>
                  <a:pt x="191653" y="402022"/>
                </a:lnTo>
                <a:close/>
                <a:moveTo>
                  <a:pt x="171964" y="450523"/>
                </a:moveTo>
                <a:lnTo>
                  <a:pt x="170564" y="452276"/>
                </a:lnTo>
                <a:lnTo>
                  <a:pt x="167449" y="450875"/>
                </a:lnTo>
                <a:lnTo>
                  <a:pt x="161306" y="451961"/>
                </a:lnTo>
                <a:lnTo>
                  <a:pt x="158829" y="450256"/>
                </a:lnTo>
                <a:lnTo>
                  <a:pt x="160801" y="446922"/>
                </a:lnTo>
                <a:lnTo>
                  <a:pt x="166354" y="443417"/>
                </a:lnTo>
                <a:lnTo>
                  <a:pt x="169335" y="443579"/>
                </a:lnTo>
                <a:lnTo>
                  <a:pt x="172374" y="447884"/>
                </a:lnTo>
                <a:lnTo>
                  <a:pt x="171964" y="450523"/>
                </a:lnTo>
                <a:close/>
                <a:moveTo>
                  <a:pt x="98165" y="524256"/>
                </a:moveTo>
                <a:lnTo>
                  <a:pt x="95097" y="524399"/>
                </a:lnTo>
                <a:lnTo>
                  <a:pt x="93250" y="523046"/>
                </a:lnTo>
                <a:lnTo>
                  <a:pt x="97641" y="520360"/>
                </a:lnTo>
                <a:lnTo>
                  <a:pt x="104527" y="517788"/>
                </a:lnTo>
                <a:lnTo>
                  <a:pt x="105185" y="516160"/>
                </a:lnTo>
                <a:lnTo>
                  <a:pt x="106013" y="515960"/>
                </a:lnTo>
                <a:lnTo>
                  <a:pt x="107204" y="517960"/>
                </a:lnTo>
                <a:lnTo>
                  <a:pt x="107356" y="520703"/>
                </a:lnTo>
                <a:lnTo>
                  <a:pt x="106594" y="522065"/>
                </a:lnTo>
                <a:lnTo>
                  <a:pt x="98165" y="524256"/>
                </a:lnTo>
                <a:close/>
                <a:moveTo>
                  <a:pt x="88316" y="543973"/>
                </a:moveTo>
                <a:lnTo>
                  <a:pt x="85696" y="544011"/>
                </a:lnTo>
                <a:lnTo>
                  <a:pt x="82582" y="543096"/>
                </a:lnTo>
                <a:lnTo>
                  <a:pt x="80629" y="541144"/>
                </a:lnTo>
                <a:lnTo>
                  <a:pt x="80324" y="539420"/>
                </a:lnTo>
                <a:lnTo>
                  <a:pt x="83915" y="537277"/>
                </a:lnTo>
                <a:lnTo>
                  <a:pt x="87525" y="536019"/>
                </a:lnTo>
                <a:lnTo>
                  <a:pt x="89202" y="538382"/>
                </a:lnTo>
                <a:lnTo>
                  <a:pt x="89325" y="542249"/>
                </a:lnTo>
                <a:lnTo>
                  <a:pt x="88316" y="543973"/>
                </a:lnTo>
                <a:close/>
                <a:moveTo>
                  <a:pt x="4276" y="673036"/>
                </a:moveTo>
                <a:lnTo>
                  <a:pt x="1905" y="673732"/>
                </a:lnTo>
                <a:lnTo>
                  <a:pt x="0" y="673132"/>
                </a:lnTo>
                <a:lnTo>
                  <a:pt x="676" y="667855"/>
                </a:lnTo>
                <a:lnTo>
                  <a:pt x="1667" y="666998"/>
                </a:lnTo>
                <a:lnTo>
                  <a:pt x="3105" y="666693"/>
                </a:lnTo>
                <a:lnTo>
                  <a:pt x="4658" y="669522"/>
                </a:lnTo>
                <a:lnTo>
                  <a:pt x="4276" y="673036"/>
                </a:lnTo>
                <a:close/>
                <a:moveTo>
                  <a:pt x="7677" y="715404"/>
                </a:moveTo>
                <a:lnTo>
                  <a:pt x="7763" y="721795"/>
                </a:lnTo>
                <a:lnTo>
                  <a:pt x="5305" y="721309"/>
                </a:lnTo>
                <a:lnTo>
                  <a:pt x="4200" y="718861"/>
                </a:lnTo>
                <a:lnTo>
                  <a:pt x="3877" y="717290"/>
                </a:lnTo>
                <a:lnTo>
                  <a:pt x="4076" y="713584"/>
                </a:lnTo>
                <a:lnTo>
                  <a:pt x="3524" y="709755"/>
                </a:lnTo>
                <a:lnTo>
                  <a:pt x="4248" y="707850"/>
                </a:lnTo>
                <a:lnTo>
                  <a:pt x="5143" y="707593"/>
                </a:lnTo>
                <a:lnTo>
                  <a:pt x="6734" y="711003"/>
                </a:lnTo>
                <a:lnTo>
                  <a:pt x="7677" y="71540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7EDCFD10-634F-278E-5C13-865F8643C552}"/>
              </a:ext>
            </a:extLst>
          </p:cNvPr>
          <p:cNvSpPr/>
          <p:nvPr/>
        </p:nvSpPr>
        <p:spPr>
          <a:xfrm>
            <a:off x="5872480" y="3312160"/>
            <a:ext cx="43589" cy="1154"/>
          </a:xfrm>
          <a:custGeom>
            <a:avLst/>
            <a:gdLst>
              <a:gd name="connsiteX0" fmla="*/ 215417 w 216798"/>
              <a:gd name="connsiteY0" fmla="*/ 76648 h 121767"/>
              <a:gd name="connsiteX1" fmla="*/ 216493 w 216798"/>
              <a:gd name="connsiteY1" fmla="*/ 77467 h 121767"/>
              <a:gd name="connsiteX2" fmla="*/ 216608 w 216798"/>
              <a:gd name="connsiteY2" fmla="*/ 78810 h 121767"/>
              <a:gd name="connsiteX3" fmla="*/ 216408 w 216798"/>
              <a:gd name="connsiteY3" fmla="*/ 80296 h 121767"/>
              <a:gd name="connsiteX4" fmla="*/ 215303 w 216798"/>
              <a:gd name="connsiteY4" fmla="*/ 83506 h 121767"/>
              <a:gd name="connsiteX5" fmla="*/ 214293 w 216798"/>
              <a:gd name="connsiteY5" fmla="*/ 85753 h 121767"/>
              <a:gd name="connsiteX6" fmla="*/ 213122 w 216798"/>
              <a:gd name="connsiteY6" fmla="*/ 90507 h 121767"/>
              <a:gd name="connsiteX7" fmla="*/ 212064 w 216798"/>
              <a:gd name="connsiteY7" fmla="*/ 98727 h 121767"/>
              <a:gd name="connsiteX8" fmla="*/ 212293 w 216798"/>
              <a:gd name="connsiteY8" fmla="*/ 100165 h 121767"/>
              <a:gd name="connsiteX9" fmla="*/ 215446 w 216798"/>
              <a:gd name="connsiteY9" fmla="*/ 104861 h 121767"/>
              <a:gd name="connsiteX10" fmla="*/ 216675 w 216798"/>
              <a:gd name="connsiteY10" fmla="*/ 108480 h 121767"/>
              <a:gd name="connsiteX11" fmla="*/ 216798 w 216798"/>
              <a:gd name="connsiteY11" fmla="*/ 110928 h 121767"/>
              <a:gd name="connsiteX12" fmla="*/ 215455 w 216798"/>
              <a:gd name="connsiteY12" fmla="*/ 115053 h 121767"/>
              <a:gd name="connsiteX13" fmla="*/ 213941 w 216798"/>
              <a:gd name="connsiteY13" fmla="*/ 119691 h 121767"/>
              <a:gd name="connsiteX14" fmla="*/ 213198 w 216798"/>
              <a:gd name="connsiteY14" fmla="*/ 120739 h 121767"/>
              <a:gd name="connsiteX15" fmla="*/ 212341 w 216798"/>
              <a:gd name="connsiteY15" fmla="*/ 121110 h 121767"/>
              <a:gd name="connsiteX16" fmla="*/ 208445 w 216798"/>
              <a:gd name="connsiteY16" fmla="*/ 119491 h 121767"/>
              <a:gd name="connsiteX17" fmla="*/ 205768 w 216798"/>
              <a:gd name="connsiteY17" fmla="*/ 119720 h 121767"/>
              <a:gd name="connsiteX18" fmla="*/ 202682 w 216798"/>
              <a:gd name="connsiteY18" fmla="*/ 120615 h 121767"/>
              <a:gd name="connsiteX19" fmla="*/ 199463 w 216798"/>
              <a:gd name="connsiteY19" fmla="*/ 120434 h 121767"/>
              <a:gd name="connsiteX20" fmla="*/ 196796 w 216798"/>
              <a:gd name="connsiteY20" fmla="*/ 119901 h 121767"/>
              <a:gd name="connsiteX21" fmla="*/ 193434 w 216798"/>
              <a:gd name="connsiteY21" fmla="*/ 121768 h 121767"/>
              <a:gd name="connsiteX22" fmla="*/ 190205 w 216798"/>
              <a:gd name="connsiteY22" fmla="*/ 120758 h 121767"/>
              <a:gd name="connsiteX23" fmla="*/ 188137 w 216798"/>
              <a:gd name="connsiteY23" fmla="*/ 119605 h 121767"/>
              <a:gd name="connsiteX24" fmla="*/ 186766 w 216798"/>
              <a:gd name="connsiteY24" fmla="*/ 116377 h 121767"/>
              <a:gd name="connsiteX25" fmla="*/ 186185 w 216798"/>
              <a:gd name="connsiteY25" fmla="*/ 115967 h 121767"/>
              <a:gd name="connsiteX26" fmla="*/ 179394 w 216798"/>
              <a:gd name="connsiteY26" fmla="*/ 119339 h 121767"/>
              <a:gd name="connsiteX27" fmla="*/ 177765 w 216798"/>
              <a:gd name="connsiteY27" fmla="*/ 119548 h 121767"/>
              <a:gd name="connsiteX28" fmla="*/ 173545 w 216798"/>
              <a:gd name="connsiteY28" fmla="*/ 117738 h 121767"/>
              <a:gd name="connsiteX29" fmla="*/ 170097 w 216798"/>
              <a:gd name="connsiteY29" fmla="*/ 115938 h 121767"/>
              <a:gd name="connsiteX30" fmla="*/ 168802 w 216798"/>
              <a:gd name="connsiteY30" fmla="*/ 115405 h 121767"/>
              <a:gd name="connsiteX31" fmla="*/ 165468 w 216798"/>
              <a:gd name="connsiteY31" fmla="*/ 114700 h 121767"/>
              <a:gd name="connsiteX32" fmla="*/ 162477 w 216798"/>
              <a:gd name="connsiteY32" fmla="*/ 114290 h 121767"/>
              <a:gd name="connsiteX33" fmla="*/ 159210 w 216798"/>
              <a:gd name="connsiteY33" fmla="*/ 113176 h 121767"/>
              <a:gd name="connsiteX34" fmla="*/ 155153 w 216798"/>
              <a:gd name="connsiteY34" fmla="*/ 114643 h 121767"/>
              <a:gd name="connsiteX35" fmla="*/ 153514 w 216798"/>
              <a:gd name="connsiteY35" fmla="*/ 114519 h 121767"/>
              <a:gd name="connsiteX36" fmla="*/ 151990 w 216798"/>
              <a:gd name="connsiteY36" fmla="*/ 113462 h 121767"/>
              <a:gd name="connsiteX37" fmla="*/ 151190 w 216798"/>
              <a:gd name="connsiteY37" fmla="*/ 111300 h 121767"/>
              <a:gd name="connsiteX38" fmla="*/ 150990 w 216798"/>
              <a:gd name="connsiteY38" fmla="*/ 109242 h 121767"/>
              <a:gd name="connsiteX39" fmla="*/ 149609 w 216798"/>
              <a:gd name="connsiteY39" fmla="*/ 107833 h 121767"/>
              <a:gd name="connsiteX40" fmla="*/ 147485 w 216798"/>
              <a:gd name="connsiteY40" fmla="*/ 107509 h 121767"/>
              <a:gd name="connsiteX41" fmla="*/ 144484 w 216798"/>
              <a:gd name="connsiteY41" fmla="*/ 108776 h 121767"/>
              <a:gd name="connsiteX42" fmla="*/ 140112 w 216798"/>
              <a:gd name="connsiteY42" fmla="*/ 110452 h 121767"/>
              <a:gd name="connsiteX43" fmla="*/ 138703 w 216798"/>
              <a:gd name="connsiteY43" fmla="*/ 110166 h 121767"/>
              <a:gd name="connsiteX44" fmla="*/ 137407 w 216798"/>
              <a:gd name="connsiteY44" fmla="*/ 109690 h 121767"/>
              <a:gd name="connsiteX45" fmla="*/ 136931 w 216798"/>
              <a:gd name="connsiteY45" fmla="*/ 109242 h 121767"/>
              <a:gd name="connsiteX46" fmla="*/ 136331 w 216798"/>
              <a:gd name="connsiteY46" fmla="*/ 107309 h 121767"/>
              <a:gd name="connsiteX47" fmla="*/ 135636 w 216798"/>
              <a:gd name="connsiteY47" fmla="*/ 106880 h 121767"/>
              <a:gd name="connsiteX48" fmla="*/ 134617 w 216798"/>
              <a:gd name="connsiteY48" fmla="*/ 106814 h 121767"/>
              <a:gd name="connsiteX49" fmla="*/ 132826 w 216798"/>
              <a:gd name="connsiteY49" fmla="*/ 106347 h 121767"/>
              <a:gd name="connsiteX50" fmla="*/ 130597 w 216798"/>
              <a:gd name="connsiteY50" fmla="*/ 104908 h 121767"/>
              <a:gd name="connsiteX51" fmla="*/ 123872 w 216798"/>
              <a:gd name="connsiteY51" fmla="*/ 101508 h 121767"/>
              <a:gd name="connsiteX52" fmla="*/ 123024 w 216798"/>
              <a:gd name="connsiteY52" fmla="*/ 99994 h 121767"/>
              <a:gd name="connsiteX53" fmla="*/ 123053 w 216798"/>
              <a:gd name="connsiteY53" fmla="*/ 96641 h 121767"/>
              <a:gd name="connsiteX54" fmla="*/ 122681 w 216798"/>
              <a:gd name="connsiteY54" fmla="*/ 95260 h 121767"/>
              <a:gd name="connsiteX55" fmla="*/ 121862 w 216798"/>
              <a:gd name="connsiteY55" fmla="*/ 93802 h 121767"/>
              <a:gd name="connsiteX56" fmla="*/ 118405 w 216798"/>
              <a:gd name="connsiteY56" fmla="*/ 92316 h 121767"/>
              <a:gd name="connsiteX57" fmla="*/ 111700 w 216798"/>
              <a:gd name="connsiteY57" fmla="*/ 89935 h 121767"/>
              <a:gd name="connsiteX58" fmla="*/ 107985 w 216798"/>
              <a:gd name="connsiteY58" fmla="*/ 88030 h 121767"/>
              <a:gd name="connsiteX59" fmla="*/ 106213 w 216798"/>
              <a:gd name="connsiteY59" fmla="*/ 88925 h 121767"/>
              <a:gd name="connsiteX60" fmla="*/ 102803 w 216798"/>
              <a:gd name="connsiteY60" fmla="*/ 89716 h 121767"/>
              <a:gd name="connsiteX61" fmla="*/ 100974 w 216798"/>
              <a:gd name="connsiteY61" fmla="*/ 91440 h 121767"/>
              <a:gd name="connsiteX62" fmla="*/ 98784 w 216798"/>
              <a:gd name="connsiteY62" fmla="*/ 90887 h 121767"/>
              <a:gd name="connsiteX63" fmla="*/ 93573 w 216798"/>
              <a:gd name="connsiteY63" fmla="*/ 89078 h 121767"/>
              <a:gd name="connsiteX64" fmla="*/ 90773 w 216798"/>
              <a:gd name="connsiteY64" fmla="*/ 88811 h 121767"/>
              <a:gd name="connsiteX65" fmla="*/ 89087 w 216798"/>
              <a:gd name="connsiteY65" fmla="*/ 89430 h 121767"/>
              <a:gd name="connsiteX66" fmla="*/ 88696 w 216798"/>
              <a:gd name="connsiteY66" fmla="*/ 90459 h 121767"/>
              <a:gd name="connsiteX67" fmla="*/ 86563 w 216798"/>
              <a:gd name="connsiteY67" fmla="*/ 91640 h 121767"/>
              <a:gd name="connsiteX68" fmla="*/ 84534 w 216798"/>
              <a:gd name="connsiteY68" fmla="*/ 90697 h 121767"/>
              <a:gd name="connsiteX69" fmla="*/ 80524 w 216798"/>
              <a:gd name="connsiteY69" fmla="*/ 89440 h 121767"/>
              <a:gd name="connsiteX70" fmla="*/ 77019 w 216798"/>
              <a:gd name="connsiteY70" fmla="*/ 88745 h 121767"/>
              <a:gd name="connsiteX71" fmla="*/ 71694 w 216798"/>
              <a:gd name="connsiteY71" fmla="*/ 87201 h 121767"/>
              <a:gd name="connsiteX72" fmla="*/ 71085 w 216798"/>
              <a:gd name="connsiteY72" fmla="*/ 84877 h 121767"/>
              <a:gd name="connsiteX73" fmla="*/ 70189 w 216798"/>
              <a:gd name="connsiteY73" fmla="*/ 82572 h 121767"/>
              <a:gd name="connsiteX74" fmla="*/ 68932 w 216798"/>
              <a:gd name="connsiteY74" fmla="*/ 82163 h 121767"/>
              <a:gd name="connsiteX75" fmla="*/ 64160 w 216798"/>
              <a:gd name="connsiteY75" fmla="*/ 82620 h 121767"/>
              <a:gd name="connsiteX76" fmla="*/ 59779 w 216798"/>
              <a:gd name="connsiteY76" fmla="*/ 80077 h 121767"/>
              <a:gd name="connsiteX77" fmla="*/ 55083 w 216798"/>
              <a:gd name="connsiteY77" fmla="*/ 76810 h 121767"/>
              <a:gd name="connsiteX78" fmla="*/ 53083 w 216798"/>
              <a:gd name="connsiteY78" fmla="*/ 75743 h 121767"/>
              <a:gd name="connsiteX79" fmla="*/ 51758 w 216798"/>
              <a:gd name="connsiteY79" fmla="*/ 75352 h 121767"/>
              <a:gd name="connsiteX80" fmla="*/ 50625 w 216798"/>
              <a:gd name="connsiteY80" fmla="*/ 75781 h 121767"/>
              <a:gd name="connsiteX81" fmla="*/ 49330 w 216798"/>
              <a:gd name="connsiteY81" fmla="*/ 76533 h 121767"/>
              <a:gd name="connsiteX82" fmla="*/ 48149 w 216798"/>
              <a:gd name="connsiteY82" fmla="*/ 76753 h 121767"/>
              <a:gd name="connsiteX83" fmla="*/ 45596 w 216798"/>
              <a:gd name="connsiteY83" fmla="*/ 75343 h 121767"/>
              <a:gd name="connsiteX84" fmla="*/ 42348 w 216798"/>
              <a:gd name="connsiteY84" fmla="*/ 73343 h 121767"/>
              <a:gd name="connsiteX85" fmla="*/ 38348 w 216798"/>
              <a:gd name="connsiteY85" fmla="*/ 70876 h 121767"/>
              <a:gd name="connsiteX86" fmla="*/ 33661 w 216798"/>
              <a:gd name="connsiteY86" fmla="*/ 67437 h 121767"/>
              <a:gd name="connsiteX87" fmla="*/ 31737 w 216798"/>
              <a:gd name="connsiteY87" fmla="*/ 65484 h 121767"/>
              <a:gd name="connsiteX88" fmla="*/ 30870 w 216798"/>
              <a:gd name="connsiteY88" fmla="*/ 64027 h 121767"/>
              <a:gd name="connsiteX89" fmla="*/ 29870 w 216798"/>
              <a:gd name="connsiteY89" fmla="*/ 62646 h 121767"/>
              <a:gd name="connsiteX90" fmla="*/ 25793 w 216798"/>
              <a:gd name="connsiteY90" fmla="*/ 60388 h 121767"/>
              <a:gd name="connsiteX91" fmla="*/ 22574 w 216798"/>
              <a:gd name="connsiteY91" fmla="*/ 58607 h 121767"/>
              <a:gd name="connsiteX92" fmla="*/ 18688 w 216798"/>
              <a:gd name="connsiteY92" fmla="*/ 56455 h 121767"/>
              <a:gd name="connsiteX93" fmla="*/ 18040 w 216798"/>
              <a:gd name="connsiteY93" fmla="*/ 56026 h 121767"/>
              <a:gd name="connsiteX94" fmla="*/ 16573 w 216798"/>
              <a:gd name="connsiteY94" fmla="*/ 54740 h 121767"/>
              <a:gd name="connsiteX95" fmla="*/ 14316 w 216798"/>
              <a:gd name="connsiteY95" fmla="*/ 53130 h 121767"/>
              <a:gd name="connsiteX96" fmla="*/ 12468 w 216798"/>
              <a:gd name="connsiteY96" fmla="*/ 52654 h 121767"/>
              <a:gd name="connsiteX97" fmla="*/ 11877 w 216798"/>
              <a:gd name="connsiteY97" fmla="*/ 53550 h 121767"/>
              <a:gd name="connsiteX98" fmla="*/ 11430 w 216798"/>
              <a:gd name="connsiteY98" fmla="*/ 54483 h 121767"/>
              <a:gd name="connsiteX99" fmla="*/ 9820 w 216798"/>
              <a:gd name="connsiteY99" fmla="*/ 54264 h 121767"/>
              <a:gd name="connsiteX100" fmla="*/ 7305 w 216798"/>
              <a:gd name="connsiteY100" fmla="*/ 52616 h 121767"/>
              <a:gd name="connsiteX101" fmla="*/ 4676 w 216798"/>
              <a:gd name="connsiteY101" fmla="*/ 50892 h 121767"/>
              <a:gd name="connsiteX102" fmla="*/ 2629 w 216798"/>
              <a:gd name="connsiteY102" fmla="*/ 49292 h 121767"/>
              <a:gd name="connsiteX103" fmla="*/ 514 w 216798"/>
              <a:gd name="connsiteY103" fmla="*/ 47644 h 121767"/>
              <a:gd name="connsiteX104" fmla="*/ 0 w 216798"/>
              <a:gd name="connsiteY104" fmla="*/ 46425 h 121767"/>
              <a:gd name="connsiteX105" fmla="*/ 885 w 216798"/>
              <a:gd name="connsiteY105" fmla="*/ 42663 h 121767"/>
              <a:gd name="connsiteX106" fmla="*/ 2114 w 216798"/>
              <a:gd name="connsiteY106" fmla="*/ 39434 h 121767"/>
              <a:gd name="connsiteX107" fmla="*/ 3153 w 216798"/>
              <a:gd name="connsiteY107" fmla="*/ 38710 h 121767"/>
              <a:gd name="connsiteX108" fmla="*/ 4848 w 216798"/>
              <a:gd name="connsiteY108" fmla="*/ 36567 h 121767"/>
              <a:gd name="connsiteX109" fmla="*/ 5467 w 216798"/>
              <a:gd name="connsiteY109" fmla="*/ 32804 h 121767"/>
              <a:gd name="connsiteX110" fmla="*/ 5439 w 216798"/>
              <a:gd name="connsiteY110" fmla="*/ 29585 h 121767"/>
              <a:gd name="connsiteX111" fmla="*/ 7086 w 216798"/>
              <a:gd name="connsiteY111" fmla="*/ 25041 h 121767"/>
              <a:gd name="connsiteX112" fmla="*/ 9372 w 216798"/>
              <a:gd name="connsiteY112" fmla="*/ 20203 h 121767"/>
              <a:gd name="connsiteX113" fmla="*/ 13306 w 216798"/>
              <a:gd name="connsiteY113" fmla="*/ 15012 h 121767"/>
              <a:gd name="connsiteX114" fmla="*/ 15001 w 216798"/>
              <a:gd name="connsiteY114" fmla="*/ 13288 h 121767"/>
              <a:gd name="connsiteX115" fmla="*/ 16916 w 216798"/>
              <a:gd name="connsiteY115" fmla="*/ 12106 h 121767"/>
              <a:gd name="connsiteX116" fmla="*/ 20545 w 216798"/>
              <a:gd name="connsiteY116" fmla="*/ 8268 h 121767"/>
              <a:gd name="connsiteX117" fmla="*/ 21298 w 216798"/>
              <a:gd name="connsiteY117" fmla="*/ 7639 h 121767"/>
              <a:gd name="connsiteX118" fmla="*/ 22888 w 216798"/>
              <a:gd name="connsiteY118" fmla="*/ 6648 h 121767"/>
              <a:gd name="connsiteX119" fmla="*/ 24450 w 216798"/>
              <a:gd name="connsiteY119" fmla="*/ 6401 h 121767"/>
              <a:gd name="connsiteX120" fmla="*/ 25632 w 216798"/>
              <a:gd name="connsiteY120" fmla="*/ 6877 h 121767"/>
              <a:gd name="connsiteX121" fmla="*/ 26841 w 216798"/>
              <a:gd name="connsiteY121" fmla="*/ 8887 h 121767"/>
              <a:gd name="connsiteX122" fmla="*/ 28308 w 216798"/>
              <a:gd name="connsiteY122" fmla="*/ 10801 h 121767"/>
              <a:gd name="connsiteX123" fmla="*/ 30089 w 216798"/>
              <a:gd name="connsiteY123" fmla="*/ 10706 h 121767"/>
              <a:gd name="connsiteX124" fmla="*/ 32175 w 216798"/>
              <a:gd name="connsiteY124" fmla="*/ 9068 h 121767"/>
              <a:gd name="connsiteX125" fmla="*/ 36500 w 216798"/>
              <a:gd name="connsiteY125" fmla="*/ 1543 h 121767"/>
              <a:gd name="connsiteX126" fmla="*/ 42510 w 216798"/>
              <a:gd name="connsiteY126" fmla="*/ 0 h 121767"/>
              <a:gd name="connsiteX127" fmla="*/ 48206 w 216798"/>
              <a:gd name="connsiteY127" fmla="*/ 781 h 121767"/>
              <a:gd name="connsiteX128" fmla="*/ 53244 w 216798"/>
              <a:gd name="connsiteY128" fmla="*/ 1876 h 121767"/>
              <a:gd name="connsiteX129" fmla="*/ 54730 w 216798"/>
              <a:gd name="connsiteY129" fmla="*/ 4391 h 121767"/>
              <a:gd name="connsiteX130" fmla="*/ 55702 w 216798"/>
              <a:gd name="connsiteY130" fmla="*/ 7048 h 121767"/>
              <a:gd name="connsiteX131" fmla="*/ 56331 w 216798"/>
              <a:gd name="connsiteY131" fmla="*/ 8392 h 121767"/>
              <a:gd name="connsiteX132" fmla="*/ 57988 w 216798"/>
              <a:gd name="connsiteY132" fmla="*/ 9973 h 121767"/>
              <a:gd name="connsiteX133" fmla="*/ 65094 w 216798"/>
              <a:gd name="connsiteY133" fmla="*/ 13726 h 121767"/>
              <a:gd name="connsiteX134" fmla="*/ 69218 w 216798"/>
              <a:gd name="connsiteY134" fmla="*/ 17107 h 121767"/>
              <a:gd name="connsiteX135" fmla="*/ 74923 w 216798"/>
              <a:gd name="connsiteY135" fmla="*/ 21641 h 121767"/>
              <a:gd name="connsiteX136" fmla="*/ 79191 w 216798"/>
              <a:gd name="connsiteY136" fmla="*/ 23632 h 121767"/>
              <a:gd name="connsiteX137" fmla="*/ 82972 w 216798"/>
              <a:gd name="connsiteY137" fmla="*/ 23803 h 121767"/>
              <a:gd name="connsiteX138" fmla="*/ 85106 w 216798"/>
              <a:gd name="connsiteY138" fmla="*/ 25575 h 121767"/>
              <a:gd name="connsiteX139" fmla="*/ 88316 w 216798"/>
              <a:gd name="connsiteY139" fmla="*/ 29108 h 121767"/>
              <a:gd name="connsiteX140" fmla="*/ 91030 w 216798"/>
              <a:gd name="connsiteY140" fmla="*/ 33157 h 121767"/>
              <a:gd name="connsiteX141" fmla="*/ 94412 w 216798"/>
              <a:gd name="connsiteY141" fmla="*/ 36900 h 121767"/>
              <a:gd name="connsiteX142" fmla="*/ 96755 w 216798"/>
              <a:gd name="connsiteY142" fmla="*/ 36776 h 121767"/>
              <a:gd name="connsiteX143" fmla="*/ 99946 w 216798"/>
              <a:gd name="connsiteY143" fmla="*/ 35566 h 121767"/>
              <a:gd name="connsiteX144" fmla="*/ 103841 w 216798"/>
              <a:gd name="connsiteY144" fmla="*/ 33976 h 121767"/>
              <a:gd name="connsiteX145" fmla="*/ 106137 w 216798"/>
              <a:gd name="connsiteY145" fmla="*/ 34757 h 121767"/>
              <a:gd name="connsiteX146" fmla="*/ 108261 w 216798"/>
              <a:gd name="connsiteY146" fmla="*/ 35795 h 121767"/>
              <a:gd name="connsiteX147" fmla="*/ 108966 w 216798"/>
              <a:gd name="connsiteY147" fmla="*/ 37729 h 121767"/>
              <a:gd name="connsiteX148" fmla="*/ 110251 w 216798"/>
              <a:gd name="connsiteY148" fmla="*/ 41386 h 121767"/>
              <a:gd name="connsiteX149" fmla="*/ 111661 w 216798"/>
              <a:gd name="connsiteY149" fmla="*/ 45177 h 121767"/>
              <a:gd name="connsiteX150" fmla="*/ 113890 w 216798"/>
              <a:gd name="connsiteY150" fmla="*/ 46501 h 121767"/>
              <a:gd name="connsiteX151" fmla="*/ 116538 w 216798"/>
              <a:gd name="connsiteY151" fmla="*/ 48444 h 121767"/>
              <a:gd name="connsiteX152" fmla="*/ 117996 w 216798"/>
              <a:gd name="connsiteY152" fmla="*/ 49987 h 121767"/>
              <a:gd name="connsiteX153" fmla="*/ 122948 w 216798"/>
              <a:gd name="connsiteY153" fmla="*/ 52826 h 121767"/>
              <a:gd name="connsiteX154" fmla="*/ 123644 w 216798"/>
              <a:gd name="connsiteY154" fmla="*/ 53978 h 121767"/>
              <a:gd name="connsiteX155" fmla="*/ 124644 w 216798"/>
              <a:gd name="connsiteY155" fmla="*/ 54759 h 121767"/>
              <a:gd name="connsiteX156" fmla="*/ 125853 w 216798"/>
              <a:gd name="connsiteY156" fmla="*/ 55254 h 121767"/>
              <a:gd name="connsiteX157" fmla="*/ 126854 w 216798"/>
              <a:gd name="connsiteY157" fmla="*/ 55836 h 121767"/>
              <a:gd name="connsiteX158" fmla="*/ 128416 w 216798"/>
              <a:gd name="connsiteY158" fmla="*/ 56036 h 121767"/>
              <a:gd name="connsiteX159" fmla="*/ 134131 w 216798"/>
              <a:gd name="connsiteY159" fmla="*/ 54340 h 121767"/>
              <a:gd name="connsiteX160" fmla="*/ 135655 w 216798"/>
              <a:gd name="connsiteY160" fmla="*/ 54550 h 121767"/>
              <a:gd name="connsiteX161" fmla="*/ 136531 w 216798"/>
              <a:gd name="connsiteY161" fmla="*/ 54864 h 121767"/>
              <a:gd name="connsiteX162" fmla="*/ 136560 w 216798"/>
              <a:gd name="connsiteY162" fmla="*/ 55483 h 121767"/>
              <a:gd name="connsiteX163" fmla="*/ 135531 w 216798"/>
              <a:gd name="connsiteY163" fmla="*/ 58131 h 121767"/>
              <a:gd name="connsiteX164" fmla="*/ 134655 w 216798"/>
              <a:gd name="connsiteY164" fmla="*/ 61522 h 121767"/>
              <a:gd name="connsiteX165" fmla="*/ 135560 w 216798"/>
              <a:gd name="connsiteY165" fmla="*/ 63217 h 121767"/>
              <a:gd name="connsiteX166" fmla="*/ 137960 w 216798"/>
              <a:gd name="connsiteY166" fmla="*/ 63922 h 121767"/>
              <a:gd name="connsiteX167" fmla="*/ 143256 w 216798"/>
              <a:gd name="connsiteY167" fmla="*/ 64427 h 121767"/>
              <a:gd name="connsiteX168" fmla="*/ 150409 w 216798"/>
              <a:gd name="connsiteY168" fmla="*/ 64380 h 121767"/>
              <a:gd name="connsiteX169" fmla="*/ 152590 w 216798"/>
              <a:gd name="connsiteY169" fmla="*/ 66094 h 121767"/>
              <a:gd name="connsiteX170" fmla="*/ 154743 w 216798"/>
              <a:gd name="connsiteY170" fmla="*/ 68666 h 121767"/>
              <a:gd name="connsiteX171" fmla="*/ 156924 w 216798"/>
              <a:gd name="connsiteY171" fmla="*/ 73057 h 121767"/>
              <a:gd name="connsiteX172" fmla="*/ 157791 w 216798"/>
              <a:gd name="connsiteY172" fmla="*/ 74914 h 121767"/>
              <a:gd name="connsiteX173" fmla="*/ 158867 w 216798"/>
              <a:gd name="connsiteY173" fmla="*/ 75448 h 121767"/>
              <a:gd name="connsiteX174" fmla="*/ 160724 w 216798"/>
              <a:gd name="connsiteY174" fmla="*/ 74714 h 121767"/>
              <a:gd name="connsiteX175" fmla="*/ 161039 w 216798"/>
              <a:gd name="connsiteY175" fmla="*/ 72914 h 121767"/>
              <a:gd name="connsiteX176" fmla="*/ 161115 w 216798"/>
              <a:gd name="connsiteY176" fmla="*/ 70228 h 121767"/>
              <a:gd name="connsiteX177" fmla="*/ 162677 w 216798"/>
              <a:gd name="connsiteY177" fmla="*/ 69304 h 121767"/>
              <a:gd name="connsiteX178" fmla="*/ 163677 w 216798"/>
              <a:gd name="connsiteY178" fmla="*/ 69990 h 121767"/>
              <a:gd name="connsiteX179" fmla="*/ 164839 w 216798"/>
              <a:gd name="connsiteY179" fmla="*/ 72085 h 121767"/>
              <a:gd name="connsiteX180" fmla="*/ 167792 w 216798"/>
              <a:gd name="connsiteY180" fmla="*/ 73971 h 121767"/>
              <a:gd name="connsiteX181" fmla="*/ 169936 w 216798"/>
              <a:gd name="connsiteY181" fmla="*/ 74895 h 121767"/>
              <a:gd name="connsiteX182" fmla="*/ 171974 w 216798"/>
              <a:gd name="connsiteY182" fmla="*/ 74571 h 121767"/>
              <a:gd name="connsiteX183" fmla="*/ 172831 w 216798"/>
              <a:gd name="connsiteY183" fmla="*/ 73847 h 121767"/>
              <a:gd name="connsiteX184" fmla="*/ 173831 w 216798"/>
              <a:gd name="connsiteY184" fmla="*/ 70180 h 121767"/>
              <a:gd name="connsiteX185" fmla="*/ 175440 w 216798"/>
              <a:gd name="connsiteY185" fmla="*/ 69647 h 121767"/>
              <a:gd name="connsiteX186" fmla="*/ 177469 w 216798"/>
              <a:gd name="connsiteY186" fmla="*/ 69885 h 121767"/>
              <a:gd name="connsiteX187" fmla="*/ 178251 w 216798"/>
              <a:gd name="connsiteY187" fmla="*/ 70618 h 121767"/>
              <a:gd name="connsiteX188" fmla="*/ 179070 w 216798"/>
              <a:gd name="connsiteY188" fmla="*/ 72085 h 121767"/>
              <a:gd name="connsiteX189" fmla="*/ 181537 w 216798"/>
              <a:gd name="connsiteY189" fmla="*/ 72780 h 121767"/>
              <a:gd name="connsiteX190" fmla="*/ 183985 w 216798"/>
              <a:gd name="connsiteY190" fmla="*/ 73695 h 121767"/>
              <a:gd name="connsiteX191" fmla="*/ 186280 w 216798"/>
              <a:gd name="connsiteY191" fmla="*/ 74895 h 121767"/>
              <a:gd name="connsiteX192" fmla="*/ 189528 w 216798"/>
              <a:gd name="connsiteY192" fmla="*/ 77610 h 121767"/>
              <a:gd name="connsiteX193" fmla="*/ 193519 w 216798"/>
              <a:gd name="connsiteY193" fmla="*/ 78115 h 121767"/>
              <a:gd name="connsiteX194" fmla="*/ 198158 w 216798"/>
              <a:gd name="connsiteY194" fmla="*/ 78048 h 121767"/>
              <a:gd name="connsiteX195" fmla="*/ 200596 w 216798"/>
              <a:gd name="connsiteY195" fmla="*/ 78115 h 121767"/>
              <a:gd name="connsiteX196" fmla="*/ 202387 w 216798"/>
              <a:gd name="connsiteY196" fmla="*/ 78315 h 121767"/>
              <a:gd name="connsiteX197" fmla="*/ 203997 w 216798"/>
              <a:gd name="connsiteY197" fmla="*/ 78124 h 121767"/>
              <a:gd name="connsiteX198" fmla="*/ 208749 w 216798"/>
              <a:gd name="connsiteY198" fmla="*/ 76181 h 121767"/>
              <a:gd name="connsiteX199" fmla="*/ 210693 w 216798"/>
              <a:gd name="connsiteY199" fmla="*/ 76038 h 121767"/>
              <a:gd name="connsiteX200" fmla="*/ 213103 w 216798"/>
              <a:gd name="connsiteY200" fmla="*/ 76257 h 121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16798" h="121767">
                <a:moveTo>
                  <a:pt x="215417" y="76648"/>
                </a:moveTo>
                <a:lnTo>
                  <a:pt x="216493" y="77467"/>
                </a:lnTo>
                <a:lnTo>
                  <a:pt x="216608" y="78810"/>
                </a:lnTo>
                <a:lnTo>
                  <a:pt x="216408" y="80296"/>
                </a:lnTo>
                <a:lnTo>
                  <a:pt x="215303" y="83506"/>
                </a:lnTo>
                <a:lnTo>
                  <a:pt x="214293" y="85753"/>
                </a:lnTo>
                <a:lnTo>
                  <a:pt x="213122" y="90507"/>
                </a:lnTo>
                <a:lnTo>
                  <a:pt x="212064" y="98727"/>
                </a:lnTo>
                <a:lnTo>
                  <a:pt x="212293" y="100165"/>
                </a:lnTo>
                <a:lnTo>
                  <a:pt x="215446" y="104861"/>
                </a:lnTo>
                <a:lnTo>
                  <a:pt x="216675" y="108480"/>
                </a:lnTo>
                <a:lnTo>
                  <a:pt x="216798" y="110928"/>
                </a:lnTo>
                <a:lnTo>
                  <a:pt x="215455" y="115053"/>
                </a:lnTo>
                <a:lnTo>
                  <a:pt x="213941" y="119691"/>
                </a:lnTo>
                <a:lnTo>
                  <a:pt x="213198" y="120739"/>
                </a:lnTo>
                <a:lnTo>
                  <a:pt x="212341" y="121110"/>
                </a:lnTo>
                <a:lnTo>
                  <a:pt x="208445" y="119491"/>
                </a:lnTo>
                <a:lnTo>
                  <a:pt x="205768" y="119720"/>
                </a:lnTo>
                <a:lnTo>
                  <a:pt x="202682" y="120615"/>
                </a:lnTo>
                <a:lnTo>
                  <a:pt x="199463" y="120434"/>
                </a:lnTo>
                <a:lnTo>
                  <a:pt x="196796" y="119901"/>
                </a:lnTo>
                <a:lnTo>
                  <a:pt x="193434" y="121768"/>
                </a:lnTo>
                <a:lnTo>
                  <a:pt x="190205" y="120758"/>
                </a:lnTo>
                <a:lnTo>
                  <a:pt x="188137" y="119605"/>
                </a:lnTo>
                <a:lnTo>
                  <a:pt x="186766" y="116377"/>
                </a:lnTo>
                <a:lnTo>
                  <a:pt x="186185" y="115967"/>
                </a:lnTo>
                <a:lnTo>
                  <a:pt x="179394" y="119339"/>
                </a:lnTo>
                <a:lnTo>
                  <a:pt x="177765" y="119548"/>
                </a:lnTo>
                <a:lnTo>
                  <a:pt x="173545" y="117738"/>
                </a:lnTo>
                <a:lnTo>
                  <a:pt x="170097" y="115938"/>
                </a:lnTo>
                <a:lnTo>
                  <a:pt x="168802" y="115405"/>
                </a:lnTo>
                <a:lnTo>
                  <a:pt x="165468" y="114700"/>
                </a:lnTo>
                <a:lnTo>
                  <a:pt x="162477" y="114290"/>
                </a:lnTo>
                <a:lnTo>
                  <a:pt x="159210" y="113176"/>
                </a:lnTo>
                <a:lnTo>
                  <a:pt x="155153" y="114643"/>
                </a:lnTo>
                <a:lnTo>
                  <a:pt x="153514" y="114519"/>
                </a:lnTo>
                <a:lnTo>
                  <a:pt x="151990" y="113462"/>
                </a:lnTo>
                <a:lnTo>
                  <a:pt x="151190" y="111300"/>
                </a:lnTo>
                <a:lnTo>
                  <a:pt x="150990" y="109242"/>
                </a:lnTo>
                <a:lnTo>
                  <a:pt x="149609" y="107833"/>
                </a:lnTo>
                <a:lnTo>
                  <a:pt x="147485" y="107509"/>
                </a:lnTo>
                <a:lnTo>
                  <a:pt x="144484" y="108776"/>
                </a:lnTo>
                <a:lnTo>
                  <a:pt x="140112" y="110452"/>
                </a:lnTo>
                <a:lnTo>
                  <a:pt x="138703" y="110166"/>
                </a:lnTo>
                <a:lnTo>
                  <a:pt x="137407" y="109690"/>
                </a:lnTo>
                <a:lnTo>
                  <a:pt x="136931" y="109242"/>
                </a:lnTo>
                <a:lnTo>
                  <a:pt x="136331" y="107309"/>
                </a:lnTo>
                <a:lnTo>
                  <a:pt x="135636" y="106880"/>
                </a:lnTo>
                <a:lnTo>
                  <a:pt x="134617" y="106814"/>
                </a:lnTo>
                <a:lnTo>
                  <a:pt x="132826" y="106347"/>
                </a:lnTo>
                <a:lnTo>
                  <a:pt x="130597" y="104908"/>
                </a:lnTo>
                <a:lnTo>
                  <a:pt x="123872" y="101508"/>
                </a:lnTo>
                <a:lnTo>
                  <a:pt x="123024" y="99994"/>
                </a:lnTo>
                <a:lnTo>
                  <a:pt x="123053" y="96641"/>
                </a:lnTo>
                <a:lnTo>
                  <a:pt x="122681" y="95260"/>
                </a:lnTo>
                <a:lnTo>
                  <a:pt x="121862" y="93802"/>
                </a:lnTo>
                <a:lnTo>
                  <a:pt x="118405" y="92316"/>
                </a:lnTo>
                <a:lnTo>
                  <a:pt x="111700" y="89935"/>
                </a:lnTo>
                <a:lnTo>
                  <a:pt x="107985" y="88030"/>
                </a:lnTo>
                <a:lnTo>
                  <a:pt x="106213" y="88925"/>
                </a:lnTo>
                <a:lnTo>
                  <a:pt x="102803" y="89716"/>
                </a:lnTo>
                <a:lnTo>
                  <a:pt x="100974" y="91440"/>
                </a:lnTo>
                <a:lnTo>
                  <a:pt x="98784" y="90887"/>
                </a:lnTo>
                <a:lnTo>
                  <a:pt x="93573" y="89078"/>
                </a:lnTo>
                <a:lnTo>
                  <a:pt x="90773" y="88811"/>
                </a:lnTo>
                <a:lnTo>
                  <a:pt x="89087" y="89430"/>
                </a:lnTo>
                <a:lnTo>
                  <a:pt x="88696" y="90459"/>
                </a:lnTo>
                <a:lnTo>
                  <a:pt x="86563" y="91640"/>
                </a:lnTo>
                <a:lnTo>
                  <a:pt x="84534" y="90697"/>
                </a:lnTo>
                <a:lnTo>
                  <a:pt x="80524" y="89440"/>
                </a:lnTo>
                <a:lnTo>
                  <a:pt x="77019" y="88745"/>
                </a:lnTo>
                <a:lnTo>
                  <a:pt x="71694" y="87201"/>
                </a:lnTo>
                <a:lnTo>
                  <a:pt x="71085" y="84877"/>
                </a:lnTo>
                <a:lnTo>
                  <a:pt x="70189" y="82572"/>
                </a:lnTo>
                <a:lnTo>
                  <a:pt x="68932" y="82163"/>
                </a:lnTo>
                <a:lnTo>
                  <a:pt x="64160" y="82620"/>
                </a:lnTo>
                <a:lnTo>
                  <a:pt x="59779" y="80077"/>
                </a:lnTo>
                <a:lnTo>
                  <a:pt x="55083" y="76810"/>
                </a:lnTo>
                <a:lnTo>
                  <a:pt x="53083" y="75743"/>
                </a:lnTo>
                <a:lnTo>
                  <a:pt x="51758" y="75352"/>
                </a:lnTo>
                <a:lnTo>
                  <a:pt x="50625" y="75781"/>
                </a:lnTo>
                <a:lnTo>
                  <a:pt x="49330" y="76533"/>
                </a:lnTo>
                <a:lnTo>
                  <a:pt x="48149" y="76753"/>
                </a:lnTo>
                <a:lnTo>
                  <a:pt x="45596" y="75343"/>
                </a:lnTo>
                <a:lnTo>
                  <a:pt x="42348" y="73343"/>
                </a:lnTo>
                <a:lnTo>
                  <a:pt x="38348" y="70876"/>
                </a:lnTo>
                <a:lnTo>
                  <a:pt x="33661" y="67437"/>
                </a:lnTo>
                <a:lnTo>
                  <a:pt x="31737" y="65484"/>
                </a:lnTo>
                <a:lnTo>
                  <a:pt x="30870" y="64027"/>
                </a:lnTo>
                <a:lnTo>
                  <a:pt x="29870" y="62646"/>
                </a:lnTo>
                <a:lnTo>
                  <a:pt x="25793" y="60388"/>
                </a:lnTo>
                <a:lnTo>
                  <a:pt x="22574" y="58607"/>
                </a:lnTo>
                <a:lnTo>
                  <a:pt x="18688" y="56455"/>
                </a:lnTo>
                <a:lnTo>
                  <a:pt x="18040" y="56026"/>
                </a:lnTo>
                <a:lnTo>
                  <a:pt x="16573" y="54740"/>
                </a:lnTo>
                <a:lnTo>
                  <a:pt x="14316" y="53130"/>
                </a:lnTo>
                <a:lnTo>
                  <a:pt x="12468" y="52654"/>
                </a:lnTo>
                <a:lnTo>
                  <a:pt x="11877" y="53550"/>
                </a:lnTo>
                <a:lnTo>
                  <a:pt x="11430" y="54483"/>
                </a:lnTo>
                <a:lnTo>
                  <a:pt x="9820" y="54264"/>
                </a:lnTo>
                <a:lnTo>
                  <a:pt x="7305" y="52616"/>
                </a:lnTo>
                <a:lnTo>
                  <a:pt x="4676" y="50892"/>
                </a:lnTo>
                <a:lnTo>
                  <a:pt x="2629" y="49292"/>
                </a:lnTo>
                <a:lnTo>
                  <a:pt x="514" y="47644"/>
                </a:lnTo>
                <a:lnTo>
                  <a:pt x="0" y="46425"/>
                </a:lnTo>
                <a:lnTo>
                  <a:pt x="885" y="42663"/>
                </a:lnTo>
                <a:lnTo>
                  <a:pt x="2114" y="39434"/>
                </a:lnTo>
                <a:lnTo>
                  <a:pt x="3153" y="38710"/>
                </a:lnTo>
                <a:lnTo>
                  <a:pt x="4848" y="36567"/>
                </a:lnTo>
                <a:lnTo>
                  <a:pt x="5467" y="32804"/>
                </a:lnTo>
                <a:lnTo>
                  <a:pt x="5439" y="29585"/>
                </a:lnTo>
                <a:lnTo>
                  <a:pt x="7086" y="25041"/>
                </a:lnTo>
                <a:lnTo>
                  <a:pt x="9372" y="20203"/>
                </a:lnTo>
                <a:lnTo>
                  <a:pt x="13306" y="15012"/>
                </a:lnTo>
                <a:lnTo>
                  <a:pt x="15001" y="13288"/>
                </a:lnTo>
                <a:lnTo>
                  <a:pt x="16916" y="12106"/>
                </a:lnTo>
                <a:lnTo>
                  <a:pt x="20545" y="8268"/>
                </a:lnTo>
                <a:lnTo>
                  <a:pt x="21298" y="7639"/>
                </a:lnTo>
                <a:lnTo>
                  <a:pt x="22888" y="6648"/>
                </a:lnTo>
                <a:lnTo>
                  <a:pt x="24450" y="6401"/>
                </a:lnTo>
                <a:lnTo>
                  <a:pt x="25632" y="6877"/>
                </a:lnTo>
                <a:lnTo>
                  <a:pt x="26841" y="8887"/>
                </a:lnTo>
                <a:lnTo>
                  <a:pt x="28308" y="10801"/>
                </a:lnTo>
                <a:lnTo>
                  <a:pt x="30089" y="10706"/>
                </a:lnTo>
                <a:lnTo>
                  <a:pt x="32175" y="9068"/>
                </a:lnTo>
                <a:lnTo>
                  <a:pt x="36500" y="1543"/>
                </a:lnTo>
                <a:lnTo>
                  <a:pt x="42510" y="0"/>
                </a:lnTo>
                <a:lnTo>
                  <a:pt x="48206" y="781"/>
                </a:lnTo>
                <a:lnTo>
                  <a:pt x="53244" y="1876"/>
                </a:lnTo>
                <a:lnTo>
                  <a:pt x="54730" y="4391"/>
                </a:lnTo>
                <a:lnTo>
                  <a:pt x="55702" y="7048"/>
                </a:lnTo>
                <a:lnTo>
                  <a:pt x="56331" y="8392"/>
                </a:lnTo>
                <a:lnTo>
                  <a:pt x="57988" y="9973"/>
                </a:lnTo>
                <a:lnTo>
                  <a:pt x="65094" y="13726"/>
                </a:lnTo>
                <a:lnTo>
                  <a:pt x="69218" y="17107"/>
                </a:lnTo>
                <a:lnTo>
                  <a:pt x="74923" y="21641"/>
                </a:lnTo>
                <a:lnTo>
                  <a:pt x="79191" y="23632"/>
                </a:lnTo>
                <a:lnTo>
                  <a:pt x="82972" y="23803"/>
                </a:lnTo>
                <a:lnTo>
                  <a:pt x="85106" y="25575"/>
                </a:lnTo>
                <a:lnTo>
                  <a:pt x="88316" y="29108"/>
                </a:lnTo>
                <a:lnTo>
                  <a:pt x="91030" y="33157"/>
                </a:lnTo>
                <a:lnTo>
                  <a:pt x="94412" y="36900"/>
                </a:lnTo>
                <a:lnTo>
                  <a:pt x="96755" y="36776"/>
                </a:lnTo>
                <a:lnTo>
                  <a:pt x="99946" y="35566"/>
                </a:lnTo>
                <a:lnTo>
                  <a:pt x="103841" y="33976"/>
                </a:lnTo>
                <a:lnTo>
                  <a:pt x="106137" y="34757"/>
                </a:lnTo>
                <a:lnTo>
                  <a:pt x="108261" y="35795"/>
                </a:lnTo>
                <a:lnTo>
                  <a:pt x="108966" y="37729"/>
                </a:lnTo>
                <a:lnTo>
                  <a:pt x="110251" y="41386"/>
                </a:lnTo>
                <a:lnTo>
                  <a:pt x="111661" y="45177"/>
                </a:lnTo>
                <a:lnTo>
                  <a:pt x="113890" y="46501"/>
                </a:lnTo>
                <a:lnTo>
                  <a:pt x="116538" y="48444"/>
                </a:lnTo>
                <a:lnTo>
                  <a:pt x="117996" y="49987"/>
                </a:lnTo>
                <a:lnTo>
                  <a:pt x="122948" y="52826"/>
                </a:lnTo>
                <a:lnTo>
                  <a:pt x="123644" y="53978"/>
                </a:lnTo>
                <a:lnTo>
                  <a:pt x="124644" y="54759"/>
                </a:lnTo>
                <a:lnTo>
                  <a:pt x="125853" y="55254"/>
                </a:lnTo>
                <a:lnTo>
                  <a:pt x="126854" y="55836"/>
                </a:lnTo>
                <a:lnTo>
                  <a:pt x="128416" y="56036"/>
                </a:lnTo>
                <a:lnTo>
                  <a:pt x="134131" y="54340"/>
                </a:lnTo>
                <a:lnTo>
                  <a:pt x="135655" y="54550"/>
                </a:lnTo>
                <a:lnTo>
                  <a:pt x="136531" y="54864"/>
                </a:lnTo>
                <a:lnTo>
                  <a:pt x="136560" y="55483"/>
                </a:lnTo>
                <a:lnTo>
                  <a:pt x="135531" y="58131"/>
                </a:lnTo>
                <a:lnTo>
                  <a:pt x="134655" y="61522"/>
                </a:lnTo>
                <a:lnTo>
                  <a:pt x="135560" y="63217"/>
                </a:lnTo>
                <a:lnTo>
                  <a:pt x="137960" y="63922"/>
                </a:lnTo>
                <a:lnTo>
                  <a:pt x="143256" y="64427"/>
                </a:lnTo>
                <a:lnTo>
                  <a:pt x="150409" y="64380"/>
                </a:lnTo>
                <a:lnTo>
                  <a:pt x="152590" y="66094"/>
                </a:lnTo>
                <a:lnTo>
                  <a:pt x="154743" y="68666"/>
                </a:lnTo>
                <a:lnTo>
                  <a:pt x="156924" y="73057"/>
                </a:lnTo>
                <a:lnTo>
                  <a:pt x="157791" y="74914"/>
                </a:lnTo>
                <a:lnTo>
                  <a:pt x="158867" y="75448"/>
                </a:lnTo>
                <a:lnTo>
                  <a:pt x="160724" y="74714"/>
                </a:lnTo>
                <a:lnTo>
                  <a:pt x="161039" y="72914"/>
                </a:lnTo>
                <a:lnTo>
                  <a:pt x="161115" y="70228"/>
                </a:lnTo>
                <a:lnTo>
                  <a:pt x="162677" y="69304"/>
                </a:lnTo>
                <a:lnTo>
                  <a:pt x="163677" y="69990"/>
                </a:lnTo>
                <a:lnTo>
                  <a:pt x="164839" y="72085"/>
                </a:lnTo>
                <a:lnTo>
                  <a:pt x="167792" y="73971"/>
                </a:lnTo>
                <a:lnTo>
                  <a:pt x="169936" y="74895"/>
                </a:lnTo>
                <a:lnTo>
                  <a:pt x="171974" y="74571"/>
                </a:lnTo>
                <a:lnTo>
                  <a:pt x="172831" y="73847"/>
                </a:lnTo>
                <a:lnTo>
                  <a:pt x="173831" y="70180"/>
                </a:lnTo>
                <a:lnTo>
                  <a:pt x="175440" y="69647"/>
                </a:lnTo>
                <a:lnTo>
                  <a:pt x="177469" y="69885"/>
                </a:lnTo>
                <a:lnTo>
                  <a:pt x="178251" y="70618"/>
                </a:lnTo>
                <a:lnTo>
                  <a:pt x="179070" y="72085"/>
                </a:lnTo>
                <a:lnTo>
                  <a:pt x="181537" y="72780"/>
                </a:lnTo>
                <a:lnTo>
                  <a:pt x="183985" y="73695"/>
                </a:lnTo>
                <a:lnTo>
                  <a:pt x="186280" y="74895"/>
                </a:lnTo>
                <a:lnTo>
                  <a:pt x="189528" y="77610"/>
                </a:lnTo>
                <a:lnTo>
                  <a:pt x="193519" y="78115"/>
                </a:lnTo>
                <a:lnTo>
                  <a:pt x="198158" y="78048"/>
                </a:lnTo>
                <a:lnTo>
                  <a:pt x="200596" y="78115"/>
                </a:lnTo>
                <a:lnTo>
                  <a:pt x="202387" y="78315"/>
                </a:lnTo>
                <a:lnTo>
                  <a:pt x="203997" y="78124"/>
                </a:lnTo>
                <a:lnTo>
                  <a:pt x="208749" y="76181"/>
                </a:lnTo>
                <a:lnTo>
                  <a:pt x="210693" y="76038"/>
                </a:lnTo>
                <a:lnTo>
                  <a:pt x="213103" y="76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952D3F0E-039A-AF41-29CA-88EA9D5A8279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381 w 1381"/>
              <a:gd name="connsiteY0" fmla="*/ 714 h 1628"/>
              <a:gd name="connsiteX1" fmla="*/ 858 w 1381"/>
              <a:gd name="connsiteY1" fmla="*/ 1629 h 1628"/>
              <a:gd name="connsiteX2" fmla="*/ 248 w 1381"/>
              <a:gd name="connsiteY2" fmla="*/ 1514 h 1628"/>
              <a:gd name="connsiteX3" fmla="*/ 0 w 1381"/>
              <a:gd name="connsiteY3" fmla="*/ 905 h 1628"/>
              <a:gd name="connsiteX4" fmla="*/ 181 w 1381"/>
              <a:gd name="connsiteY4" fmla="*/ 257 h 1628"/>
              <a:gd name="connsiteX5" fmla="*/ 858 w 1381"/>
              <a:gd name="connsiteY5" fmla="*/ 0 h 1628"/>
              <a:gd name="connsiteX6" fmla="*/ 1305 w 1381"/>
              <a:gd name="connsiteY6" fmla="*/ 200 h 1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1" h="1628">
                <a:moveTo>
                  <a:pt x="1381" y="714"/>
                </a:moveTo>
                <a:lnTo>
                  <a:pt x="858" y="1629"/>
                </a:lnTo>
                <a:lnTo>
                  <a:pt x="248" y="1514"/>
                </a:lnTo>
                <a:lnTo>
                  <a:pt x="0" y="905"/>
                </a:lnTo>
                <a:lnTo>
                  <a:pt x="181" y="257"/>
                </a:lnTo>
                <a:lnTo>
                  <a:pt x="858" y="0"/>
                </a:lnTo>
                <a:lnTo>
                  <a:pt x="1305" y="20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0ED79ED8-4B9F-3B14-3888-6729C23859A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867 w 4143"/>
              <a:gd name="connsiteY0" fmla="*/ 3286 h 4829"/>
              <a:gd name="connsiteX1" fmla="*/ 1191 w 4143"/>
              <a:gd name="connsiteY1" fmla="*/ 4829 h 4829"/>
              <a:gd name="connsiteX2" fmla="*/ 0 w 4143"/>
              <a:gd name="connsiteY2" fmla="*/ 3000 h 4829"/>
              <a:gd name="connsiteX3" fmla="*/ 1057 w 4143"/>
              <a:gd name="connsiteY3" fmla="*/ 677 h 4829"/>
              <a:gd name="connsiteX4" fmla="*/ 2314 w 4143"/>
              <a:gd name="connsiteY4" fmla="*/ 76 h 4829"/>
              <a:gd name="connsiteX5" fmla="*/ 3057 w 4143"/>
              <a:gd name="connsiteY5" fmla="*/ 0 h 4829"/>
              <a:gd name="connsiteX6" fmla="*/ 4143 w 4143"/>
              <a:gd name="connsiteY6" fmla="*/ 2153 h 4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43" h="4829">
                <a:moveTo>
                  <a:pt x="3867" y="3286"/>
                </a:moveTo>
                <a:lnTo>
                  <a:pt x="1191" y="4829"/>
                </a:lnTo>
                <a:lnTo>
                  <a:pt x="0" y="3000"/>
                </a:lnTo>
                <a:lnTo>
                  <a:pt x="1057" y="677"/>
                </a:lnTo>
                <a:lnTo>
                  <a:pt x="2314" y="76"/>
                </a:lnTo>
                <a:lnTo>
                  <a:pt x="3057" y="0"/>
                </a:lnTo>
                <a:lnTo>
                  <a:pt x="4143" y="215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7" name="Freeform: Shape 176">
            <a:extLst>
              <a:ext uri="{FF2B5EF4-FFF2-40B4-BE49-F238E27FC236}">
                <a16:creationId xmlns:a16="http://schemas.microsoft.com/office/drawing/2014/main" id="{42BF43F6-9A00-E123-8CCA-216EF638A96B}"/>
              </a:ext>
            </a:extLst>
          </p:cNvPr>
          <p:cNvSpPr/>
          <p:nvPr/>
        </p:nvSpPr>
        <p:spPr>
          <a:xfrm>
            <a:off x="5872480" y="3312160"/>
            <a:ext cx="96675" cy="6391"/>
          </a:xfrm>
          <a:custGeom>
            <a:avLst/>
            <a:gdLst>
              <a:gd name="connsiteX0" fmla="*/ 479374 w 480850"/>
              <a:gd name="connsiteY0" fmla="*/ 320202 h 674198"/>
              <a:gd name="connsiteX1" fmla="*/ 478412 w 480850"/>
              <a:gd name="connsiteY1" fmla="*/ 321164 h 674198"/>
              <a:gd name="connsiteX2" fmla="*/ 476774 w 480850"/>
              <a:gd name="connsiteY2" fmla="*/ 321116 h 674198"/>
              <a:gd name="connsiteX3" fmla="*/ 473907 w 480850"/>
              <a:gd name="connsiteY3" fmla="*/ 324879 h 674198"/>
              <a:gd name="connsiteX4" fmla="*/ 474088 w 480850"/>
              <a:gd name="connsiteY4" fmla="*/ 322069 h 674198"/>
              <a:gd name="connsiteX5" fmla="*/ 473230 w 480850"/>
              <a:gd name="connsiteY5" fmla="*/ 320973 h 674198"/>
              <a:gd name="connsiteX6" fmla="*/ 470773 w 480850"/>
              <a:gd name="connsiteY6" fmla="*/ 321231 h 674198"/>
              <a:gd name="connsiteX7" fmla="*/ 470306 w 480850"/>
              <a:gd name="connsiteY7" fmla="*/ 321850 h 674198"/>
              <a:gd name="connsiteX8" fmla="*/ 471954 w 480850"/>
              <a:gd name="connsiteY8" fmla="*/ 322593 h 674198"/>
              <a:gd name="connsiteX9" fmla="*/ 472316 w 480850"/>
              <a:gd name="connsiteY9" fmla="*/ 323002 h 674198"/>
              <a:gd name="connsiteX10" fmla="*/ 470745 w 480850"/>
              <a:gd name="connsiteY10" fmla="*/ 324631 h 674198"/>
              <a:gd name="connsiteX11" fmla="*/ 472383 w 480850"/>
              <a:gd name="connsiteY11" fmla="*/ 328127 h 674198"/>
              <a:gd name="connsiteX12" fmla="*/ 473811 w 480850"/>
              <a:gd name="connsiteY12" fmla="*/ 328003 h 674198"/>
              <a:gd name="connsiteX13" fmla="*/ 475202 w 480850"/>
              <a:gd name="connsiteY13" fmla="*/ 330737 h 674198"/>
              <a:gd name="connsiteX14" fmla="*/ 475193 w 480850"/>
              <a:gd name="connsiteY14" fmla="*/ 331594 h 674198"/>
              <a:gd name="connsiteX15" fmla="*/ 472011 w 480850"/>
              <a:gd name="connsiteY15" fmla="*/ 332651 h 674198"/>
              <a:gd name="connsiteX16" fmla="*/ 470335 w 480850"/>
              <a:gd name="connsiteY16" fmla="*/ 334128 h 674198"/>
              <a:gd name="connsiteX17" fmla="*/ 468839 w 480850"/>
              <a:gd name="connsiteY17" fmla="*/ 334070 h 674198"/>
              <a:gd name="connsiteX18" fmla="*/ 468135 w 480850"/>
              <a:gd name="connsiteY18" fmla="*/ 333785 h 674198"/>
              <a:gd name="connsiteX19" fmla="*/ 467296 w 480850"/>
              <a:gd name="connsiteY19" fmla="*/ 331146 h 674198"/>
              <a:gd name="connsiteX20" fmla="*/ 467230 w 480850"/>
              <a:gd name="connsiteY20" fmla="*/ 330041 h 674198"/>
              <a:gd name="connsiteX21" fmla="*/ 469068 w 480850"/>
              <a:gd name="connsiteY21" fmla="*/ 328108 h 674198"/>
              <a:gd name="connsiteX22" fmla="*/ 470106 w 480850"/>
              <a:gd name="connsiteY22" fmla="*/ 326137 h 674198"/>
              <a:gd name="connsiteX23" fmla="*/ 469268 w 480850"/>
              <a:gd name="connsiteY23" fmla="*/ 324327 h 674198"/>
              <a:gd name="connsiteX24" fmla="*/ 467144 w 480850"/>
              <a:gd name="connsiteY24" fmla="*/ 323155 h 674198"/>
              <a:gd name="connsiteX25" fmla="*/ 462515 w 480850"/>
              <a:gd name="connsiteY25" fmla="*/ 323688 h 674198"/>
              <a:gd name="connsiteX26" fmla="*/ 461448 w 480850"/>
              <a:gd name="connsiteY26" fmla="*/ 323298 h 674198"/>
              <a:gd name="connsiteX27" fmla="*/ 463762 w 480850"/>
              <a:gd name="connsiteY27" fmla="*/ 320860 h 674198"/>
              <a:gd name="connsiteX28" fmla="*/ 466277 w 480850"/>
              <a:gd name="connsiteY28" fmla="*/ 321126 h 674198"/>
              <a:gd name="connsiteX29" fmla="*/ 468982 w 480850"/>
              <a:gd name="connsiteY29" fmla="*/ 319374 h 674198"/>
              <a:gd name="connsiteX30" fmla="*/ 479374 w 480850"/>
              <a:gd name="connsiteY30" fmla="*/ 320202 h 674198"/>
              <a:gd name="connsiteX31" fmla="*/ 479403 w 480850"/>
              <a:gd name="connsiteY31" fmla="*/ 341748 h 674198"/>
              <a:gd name="connsiteX32" fmla="*/ 478221 w 480850"/>
              <a:gd name="connsiteY32" fmla="*/ 342072 h 674198"/>
              <a:gd name="connsiteX33" fmla="*/ 478393 w 480850"/>
              <a:gd name="connsiteY33" fmla="*/ 339947 h 674198"/>
              <a:gd name="connsiteX34" fmla="*/ 477993 w 480850"/>
              <a:gd name="connsiteY34" fmla="*/ 338576 h 674198"/>
              <a:gd name="connsiteX35" fmla="*/ 479993 w 480850"/>
              <a:gd name="connsiteY35" fmla="*/ 338128 h 674198"/>
              <a:gd name="connsiteX36" fmla="*/ 480850 w 480850"/>
              <a:gd name="connsiteY36" fmla="*/ 339757 h 674198"/>
              <a:gd name="connsiteX37" fmla="*/ 479403 w 480850"/>
              <a:gd name="connsiteY37" fmla="*/ 341748 h 674198"/>
              <a:gd name="connsiteX38" fmla="*/ 197282 w 480850"/>
              <a:gd name="connsiteY38" fmla="*/ 16373 h 674198"/>
              <a:gd name="connsiteX39" fmla="*/ 197682 w 480850"/>
              <a:gd name="connsiteY39" fmla="*/ 17859 h 674198"/>
              <a:gd name="connsiteX40" fmla="*/ 199158 w 480850"/>
              <a:gd name="connsiteY40" fmla="*/ 16802 h 674198"/>
              <a:gd name="connsiteX41" fmla="*/ 200263 w 480850"/>
              <a:gd name="connsiteY41" fmla="*/ 15136 h 674198"/>
              <a:gd name="connsiteX42" fmla="*/ 202044 w 480850"/>
              <a:gd name="connsiteY42" fmla="*/ 13440 h 674198"/>
              <a:gd name="connsiteX43" fmla="*/ 201806 w 480850"/>
              <a:gd name="connsiteY43" fmla="*/ 16173 h 674198"/>
              <a:gd name="connsiteX44" fmla="*/ 202720 w 480850"/>
              <a:gd name="connsiteY44" fmla="*/ 16774 h 674198"/>
              <a:gd name="connsiteX45" fmla="*/ 208626 w 480850"/>
              <a:gd name="connsiteY45" fmla="*/ 18679 h 674198"/>
              <a:gd name="connsiteX46" fmla="*/ 209845 w 480850"/>
              <a:gd name="connsiteY46" fmla="*/ 20269 h 674198"/>
              <a:gd name="connsiteX47" fmla="*/ 211102 w 480850"/>
              <a:gd name="connsiteY47" fmla="*/ 20727 h 674198"/>
              <a:gd name="connsiteX48" fmla="*/ 211807 w 480850"/>
              <a:gd name="connsiteY48" fmla="*/ 19831 h 674198"/>
              <a:gd name="connsiteX49" fmla="*/ 212645 w 480850"/>
              <a:gd name="connsiteY49" fmla="*/ 19345 h 674198"/>
              <a:gd name="connsiteX50" fmla="*/ 214779 w 480850"/>
              <a:gd name="connsiteY50" fmla="*/ 20346 h 674198"/>
              <a:gd name="connsiteX51" fmla="*/ 219599 w 480850"/>
              <a:gd name="connsiteY51" fmla="*/ 23127 h 674198"/>
              <a:gd name="connsiteX52" fmla="*/ 219999 w 480850"/>
              <a:gd name="connsiteY52" fmla="*/ 24089 h 674198"/>
              <a:gd name="connsiteX53" fmla="*/ 219751 w 480850"/>
              <a:gd name="connsiteY53" fmla="*/ 25518 h 674198"/>
              <a:gd name="connsiteX54" fmla="*/ 219989 w 480850"/>
              <a:gd name="connsiteY54" fmla="*/ 27032 h 674198"/>
              <a:gd name="connsiteX55" fmla="*/ 220646 w 480850"/>
              <a:gd name="connsiteY55" fmla="*/ 28242 h 674198"/>
              <a:gd name="connsiteX56" fmla="*/ 222247 w 480850"/>
              <a:gd name="connsiteY56" fmla="*/ 28518 h 674198"/>
              <a:gd name="connsiteX57" fmla="*/ 224380 w 480850"/>
              <a:gd name="connsiteY57" fmla="*/ 26727 h 674198"/>
              <a:gd name="connsiteX58" fmla="*/ 225380 w 480850"/>
              <a:gd name="connsiteY58" fmla="*/ 26508 h 674198"/>
              <a:gd name="connsiteX59" fmla="*/ 226790 w 480850"/>
              <a:gd name="connsiteY59" fmla="*/ 29052 h 674198"/>
              <a:gd name="connsiteX60" fmla="*/ 227323 w 480850"/>
              <a:gd name="connsiteY60" fmla="*/ 30490 h 674198"/>
              <a:gd name="connsiteX61" fmla="*/ 227104 w 480850"/>
              <a:gd name="connsiteY61" fmla="*/ 30442 h 674198"/>
              <a:gd name="connsiteX62" fmla="*/ 228029 w 480850"/>
              <a:gd name="connsiteY62" fmla="*/ 31871 h 674198"/>
              <a:gd name="connsiteX63" fmla="*/ 229248 w 480850"/>
              <a:gd name="connsiteY63" fmla="*/ 33281 h 674198"/>
              <a:gd name="connsiteX64" fmla="*/ 231353 w 480850"/>
              <a:gd name="connsiteY64" fmla="*/ 37462 h 674198"/>
              <a:gd name="connsiteX65" fmla="*/ 231038 w 480850"/>
              <a:gd name="connsiteY65" fmla="*/ 38929 h 674198"/>
              <a:gd name="connsiteX66" fmla="*/ 230419 w 480850"/>
              <a:gd name="connsiteY66" fmla="*/ 40253 h 674198"/>
              <a:gd name="connsiteX67" fmla="*/ 232353 w 480850"/>
              <a:gd name="connsiteY67" fmla="*/ 44129 h 674198"/>
              <a:gd name="connsiteX68" fmla="*/ 231086 w 480850"/>
              <a:gd name="connsiteY68" fmla="*/ 44396 h 674198"/>
              <a:gd name="connsiteX69" fmla="*/ 227286 w 480850"/>
              <a:gd name="connsiteY69" fmla="*/ 43739 h 674198"/>
              <a:gd name="connsiteX70" fmla="*/ 227409 w 480850"/>
              <a:gd name="connsiteY70" fmla="*/ 44520 h 674198"/>
              <a:gd name="connsiteX71" fmla="*/ 229628 w 480850"/>
              <a:gd name="connsiteY71" fmla="*/ 47368 h 674198"/>
              <a:gd name="connsiteX72" fmla="*/ 231495 w 480850"/>
              <a:gd name="connsiteY72" fmla="*/ 51397 h 674198"/>
              <a:gd name="connsiteX73" fmla="*/ 232991 w 480850"/>
              <a:gd name="connsiteY73" fmla="*/ 53826 h 674198"/>
              <a:gd name="connsiteX74" fmla="*/ 238267 w 480850"/>
              <a:gd name="connsiteY74" fmla="*/ 61379 h 674198"/>
              <a:gd name="connsiteX75" fmla="*/ 237477 w 480850"/>
              <a:gd name="connsiteY75" fmla="*/ 64065 h 674198"/>
              <a:gd name="connsiteX76" fmla="*/ 237601 w 480850"/>
              <a:gd name="connsiteY76" fmla="*/ 65847 h 674198"/>
              <a:gd name="connsiteX77" fmla="*/ 236924 w 480850"/>
              <a:gd name="connsiteY77" fmla="*/ 67380 h 674198"/>
              <a:gd name="connsiteX78" fmla="*/ 238725 w 480850"/>
              <a:gd name="connsiteY78" fmla="*/ 71400 h 674198"/>
              <a:gd name="connsiteX79" fmla="*/ 237601 w 480850"/>
              <a:gd name="connsiteY79" fmla="*/ 72647 h 674198"/>
              <a:gd name="connsiteX80" fmla="*/ 236858 w 480850"/>
              <a:gd name="connsiteY80" fmla="*/ 76771 h 674198"/>
              <a:gd name="connsiteX81" fmla="*/ 236039 w 480850"/>
              <a:gd name="connsiteY81" fmla="*/ 77496 h 674198"/>
              <a:gd name="connsiteX82" fmla="*/ 236144 w 480850"/>
              <a:gd name="connsiteY82" fmla="*/ 79000 h 674198"/>
              <a:gd name="connsiteX83" fmla="*/ 238277 w 480850"/>
              <a:gd name="connsiteY83" fmla="*/ 79400 h 674198"/>
              <a:gd name="connsiteX84" fmla="*/ 239563 w 480850"/>
              <a:gd name="connsiteY84" fmla="*/ 80039 h 674198"/>
              <a:gd name="connsiteX85" fmla="*/ 240668 w 480850"/>
              <a:gd name="connsiteY85" fmla="*/ 81268 h 674198"/>
              <a:gd name="connsiteX86" fmla="*/ 241354 w 480850"/>
              <a:gd name="connsiteY86" fmla="*/ 79791 h 674198"/>
              <a:gd name="connsiteX87" fmla="*/ 242288 w 480850"/>
              <a:gd name="connsiteY87" fmla="*/ 79391 h 674198"/>
              <a:gd name="connsiteX88" fmla="*/ 244830 w 480850"/>
              <a:gd name="connsiteY88" fmla="*/ 81362 h 674198"/>
              <a:gd name="connsiteX89" fmla="*/ 250127 w 480850"/>
              <a:gd name="connsiteY89" fmla="*/ 83334 h 674198"/>
              <a:gd name="connsiteX90" fmla="*/ 251583 w 480850"/>
              <a:gd name="connsiteY90" fmla="*/ 84068 h 674198"/>
              <a:gd name="connsiteX91" fmla="*/ 252298 w 480850"/>
              <a:gd name="connsiteY91" fmla="*/ 85659 h 674198"/>
              <a:gd name="connsiteX92" fmla="*/ 252841 w 480850"/>
              <a:gd name="connsiteY92" fmla="*/ 89507 h 674198"/>
              <a:gd name="connsiteX93" fmla="*/ 253869 w 480850"/>
              <a:gd name="connsiteY93" fmla="*/ 91202 h 674198"/>
              <a:gd name="connsiteX94" fmla="*/ 255898 w 480850"/>
              <a:gd name="connsiteY94" fmla="*/ 91526 h 674198"/>
              <a:gd name="connsiteX95" fmla="*/ 258080 w 480850"/>
              <a:gd name="connsiteY95" fmla="*/ 91011 h 674198"/>
              <a:gd name="connsiteX96" fmla="*/ 258766 w 480850"/>
              <a:gd name="connsiteY96" fmla="*/ 89611 h 674198"/>
              <a:gd name="connsiteX97" fmla="*/ 258327 w 480850"/>
              <a:gd name="connsiteY97" fmla="*/ 85840 h 674198"/>
              <a:gd name="connsiteX98" fmla="*/ 256756 w 480850"/>
              <a:gd name="connsiteY98" fmla="*/ 79820 h 674198"/>
              <a:gd name="connsiteX99" fmla="*/ 256746 w 480850"/>
              <a:gd name="connsiteY99" fmla="*/ 77867 h 674198"/>
              <a:gd name="connsiteX100" fmla="*/ 256965 w 480850"/>
              <a:gd name="connsiteY100" fmla="*/ 75905 h 674198"/>
              <a:gd name="connsiteX101" fmla="*/ 256604 w 480850"/>
              <a:gd name="connsiteY101" fmla="*/ 73962 h 674198"/>
              <a:gd name="connsiteX102" fmla="*/ 255813 w 480850"/>
              <a:gd name="connsiteY102" fmla="*/ 72133 h 674198"/>
              <a:gd name="connsiteX103" fmla="*/ 254965 w 480850"/>
              <a:gd name="connsiteY103" fmla="*/ 70733 h 674198"/>
              <a:gd name="connsiteX104" fmla="*/ 253879 w 480850"/>
              <a:gd name="connsiteY104" fmla="*/ 69552 h 674198"/>
              <a:gd name="connsiteX105" fmla="*/ 254260 w 480850"/>
              <a:gd name="connsiteY105" fmla="*/ 67713 h 674198"/>
              <a:gd name="connsiteX106" fmla="*/ 255889 w 480850"/>
              <a:gd name="connsiteY106" fmla="*/ 66885 h 674198"/>
              <a:gd name="connsiteX107" fmla="*/ 256880 w 480850"/>
              <a:gd name="connsiteY107" fmla="*/ 68437 h 674198"/>
              <a:gd name="connsiteX108" fmla="*/ 257689 w 480850"/>
              <a:gd name="connsiteY108" fmla="*/ 70314 h 674198"/>
              <a:gd name="connsiteX109" fmla="*/ 261794 w 480850"/>
              <a:gd name="connsiteY109" fmla="*/ 75876 h 674198"/>
              <a:gd name="connsiteX110" fmla="*/ 264223 w 480850"/>
              <a:gd name="connsiteY110" fmla="*/ 75486 h 674198"/>
              <a:gd name="connsiteX111" fmla="*/ 264443 w 480850"/>
              <a:gd name="connsiteY111" fmla="*/ 77791 h 674198"/>
              <a:gd name="connsiteX112" fmla="*/ 266090 w 480850"/>
              <a:gd name="connsiteY112" fmla="*/ 80134 h 674198"/>
              <a:gd name="connsiteX113" fmla="*/ 267005 w 480850"/>
              <a:gd name="connsiteY113" fmla="*/ 82887 h 674198"/>
              <a:gd name="connsiteX114" fmla="*/ 268205 w 480850"/>
              <a:gd name="connsiteY114" fmla="*/ 91126 h 674198"/>
              <a:gd name="connsiteX115" fmla="*/ 270043 w 480850"/>
              <a:gd name="connsiteY115" fmla="*/ 98908 h 674198"/>
              <a:gd name="connsiteX116" fmla="*/ 273377 w 480850"/>
              <a:gd name="connsiteY116" fmla="*/ 102299 h 674198"/>
              <a:gd name="connsiteX117" fmla="*/ 273768 w 480850"/>
              <a:gd name="connsiteY117" fmla="*/ 103927 h 674198"/>
              <a:gd name="connsiteX118" fmla="*/ 271739 w 480850"/>
              <a:gd name="connsiteY118" fmla="*/ 103089 h 674198"/>
              <a:gd name="connsiteX119" fmla="*/ 271120 w 480850"/>
              <a:gd name="connsiteY119" fmla="*/ 103575 h 674198"/>
              <a:gd name="connsiteX120" fmla="*/ 271329 w 480850"/>
              <a:gd name="connsiteY120" fmla="*/ 104394 h 674198"/>
              <a:gd name="connsiteX121" fmla="*/ 273205 w 480850"/>
              <a:gd name="connsiteY121" fmla="*/ 105889 h 674198"/>
              <a:gd name="connsiteX122" fmla="*/ 275415 w 480850"/>
              <a:gd name="connsiteY122" fmla="*/ 106623 h 674198"/>
              <a:gd name="connsiteX123" fmla="*/ 276806 w 480850"/>
              <a:gd name="connsiteY123" fmla="*/ 106519 h 674198"/>
              <a:gd name="connsiteX124" fmla="*/ 278111 w 480850"/>
              <a:gd name="connsiteY124" fmla="*/ 107061 h 674198"/>
              <a:gd name="connsiteX125" fmla="*/ 286750 w 480850"/>
              <a:gd name="connsiteY125" fmla="*/ 112148 h 674198"/>
              <a:gd name="connsiteX126" fmla="*/ 290903 w 480850"/>
              <a:gd name="connsiteY126" fmla="*/ 114129 h 674198"/>
              <a:gd name="connsiteX127" fmla="*/ 301380 w 480850"/>
              <a:gd name="connsiteY127" fmla="*/ 117377 h 674198"/>
              <a:gd name="connsiteX128" fmla="*/ 304371 w 480850"/>
              <a:gd name="connsiteY128" fmla="*/ 117634 h 674198"/>
              <a:gd name="connsiteX129" fmla="*/ 306028 w 480850"/>
              <a:gd name="connsiteY129" fmla="*/ 117548 h 674198"/>
              <a:gd name="connsiteX130" fmla="*/ 309163 w 480850"/>
              <a:gd name="connsiteY130" fmla="*/ 116424 h 674198"/>
              <a:gd name="connsiteX131" fmla="*/ 311972 w 480850"/>
              <a:gd name="connsiteY131" fmla="*/ 114405 h 674198"/>
              <a:gd name="connsiteX132" fmla="*/ 314401 w 480850"/>
              <a:gd name="connsiteY132" fmla="*/ 111386 h 674198"/>
              <a:gd name="connsiteX133" fmla="*/ 316496 w 480850"/>
              <a:gd name="connsiteY133" fmla="*/ 107947 h 674198"/>
              <a:gd name="connsiteX134" fmla="*/ 318773 w 480850"/>
              <a:gd name="connsiteY134" fmla="*/ 106280 h 674198"/>
              <a:gd name="connsiteX135" fmla="*/ 321354 w 480850"/>
              <a:gd name="connsiteY135" fmla="*/ 104966 h 674198"/>
              <a:gd name="connsiteX136" fmla="*/ 322659 w 480850"/>
              <a:gd name="connsiteY136" fmla="*/ 103747 h 674198"/>
              <a:gd name="connsiteX137" fmla="*/ 324031 w 480850"/>
              <a:gd name="connsiteY137" fmla="*/ 102880 h 674198"/>
              <a:gd name="connsiteX138" fmla="*/ 331051 w 480850"/>
              <a:gd name="connsiteY138" fmla="*/ 103280 h 674198"/>
              <a:gd name="connsiteX139" fmla="*/ 333423 w 480850"/>
              <a:gd name="connsiteY139" fmla="*/ 105013 h 674198"/>
              <a:gd name="connsiteX140" fmla="*/ 336499 w 480850"/>
              <a:gd name="connsiteY140" fmla="*/ 106404 h 674198"/>
              <a:gd name="connsiteX141" fmla="*/ 338109 w 480850"/>
              <a:gd name="connsiteY141" fmla="*/ 107490 h 674198"/>
              <a:gd name="connsiteX142" fmla="*/ 337566 w 480850"/>
              <a:gd name="connsiteY142" fmla="*/ 109700 h 674198"/>
              <a:gd name="connsiteX143" fmla="*/ 335728 w 480850"/>
              <a:gd name="connsiteY143" fmla="*/ 112957 h 674198"/>
              <a:gd name="connsiteX144" fmla="*/ 334318 w 480850"/>
              <a:gd name="connsiteY144" fmla="*/ 116529 h 674198"/>
              <a:gd name="connsiteX145" fmla="*/ 333060 w 480850"/>
              <a:gd name="connsiteY145" fmla="*/ 124663 h 674198"/>
              <a:gd name="connsiteX146" fmla="*/ 332213 w 480850"/>
              <a:gd name="connsiteY146" fmla="*/ 132912 h 674198"/>
              <a:gd name="connsiteX147" fmla="*/ 330936 w 480850"/>
              <a:gd name="connsiteY147" fmla="*/ 136560 h 674198"/>
              <a:gd name="connsiteX148" fmla="*/ 328613 w 480850"/>
              <a:gd name="connsiteY148" fmla="*/ 139370 h 674198"/>
              <a:gd name="connsiteX149" fmla="*/ 326041 w 480850"/>
              <a:gd name="connsiteY149" fmla="*/ 141427 h 674198"/>
              <a:gd name="connsiteX150" fmla="*/ 323136 w 480850"/>
              <a:gd name="connsiteY150" fmla="*/ 142399 h 674198"/>
              <a:gd name="connsiteX151" fmla="*/ 321954 w 480850"/>
              <a:gd name="connsiteY151" fmla="*/ 147114 h 674198"/>
              <a:gd name="connsiteX152" fmla="*/ 321373 w 480850"/>
              <a:gd name="connsiteY152" fmla="*/ 152648 h 674198"/>
              <a:gd name="connsiteX153" fmla="*/ 321545 w 480850"/>
              <a:gd name="connsiteY153" fmla="*/ 154038 h 674198"/>
              <a:gd name="connsiteX154" fmla="*/ 322478 w 480850"/>
              <a:gd name="connsiteY154" fmla="*/ 155143 h 674198"/>
              <a:gd name="connsiteX155" fmla="*/ 322859 w 480850"/>
              <a:gd name="connsiteY155" fmla="*/ 156791 h 674198"/>
              <a:gd name="connsiteX156" fmla="*/ 321335 w 480850"/>
              <a:gd name="connsiteY156" fmla="*/ 160125 h 674198"/>
              <a:gd name="connsiteX157" fmla="*/ 320450 w 480850"/>
              <a:gd name="connsiteY157" fmla="*/ 159639 h 674198"/>
              <a:gd name="connsiteX158" fmla="*/ 319192 w 480850"/>
              <a:gd name="connsiteY158" fmla="*/ 156858 h 674198"/>
              <a:gd name="connsiteX159" fmla="*/ 318059 w 480850"/>
              <a:gd name="connsiteY159" fmla="*/ 155696 h 674198"/>
              <a:gd name="connsiteX160" fmla="*/ 314573 w 480850"/>
              <a:gd name="connsiteY160" fmla="*/ 154829 h 674198"/>
              <a:gd name="connsiteX161" fmla="*/ 311019 w 480850"/>
              <a:gd name="connsiteY161" fmla="*/ 154429 h 674198"/>
              <a:gd name="connsiteX162" fmla="*/ 307943 w 480850"/>
              <a:gd name="connsiteY162" fmla="*/ 154677 h 674198"/>
              <a:gd name="connsiteX163" fmla="*/ 304972 w 480850"/>
              <a:gd name="connsiteY163" fmla="*/ 155867 h 674198"/>
              <a:gd name="connsiteX164" fmla="*/ 300485 w 480850"/>
              <a:gd name="connsiteY164" fmla="*/ 158277 h 674198"/>
              <a:gd name="connsiteX165" fmla="*/ 299095 w 480850"/>
              <a:gd name="connsiteY165" fmla="*/ 159496 h 674198"/>
              <a:gd name="connsiteX166" fmla="*/ 297875 w 480850"/>
              <a:gd name="connsiteY166" fmla="*/ 161049 h 674198"/>
              <a:gd name="connsiteX167" fmla="*/ 295818 w 480850"/>
              <a:gd name="connsiteY167" fmla="*/ 164516 h 674198"/>
              <a:gd name="connsiteX168" fmla="*/ 295323 w 480850"/>
              <a:gd name="connsiteY168" fmla="*/ 168764 h 674198"/>
              <a:gd name="connsiteX169" fmla="*/ 295417 w 480850"/>
              <a:gd name="connsiteY169" fmla="*/ 170993 h 674198"/>
              <a:gd name="connsiteX170" fmla="*/ 296151 w 480850"/>
              <a:gd name="connsiteY170" fmla="*/ 172717 h 674198"/>
              <a:gd name="connsiteX171" fmla="*/ 299971 w 480850"/>
              <a:gd name="connsiteY171" fmla="*/ 175070 h 674198"/>
              <a:gd name="connsiteX172" fmla="*/ 296180 w 480850"/>
              <a:gd name="connsiteY172" fmla="*/ 183299 h 674198"/>
              <a:gd name="connsiteX173" fmla="*/ 292818 w 480850"/>
              <a:gd name="connsiteY173" fmla="*/ 191891 h 674198"/>
              <a:gd name="connsiteX174" fmla="*/ 290912 w 480850"/>
              <a:gd name="connsiteY174" fmla="*/ 194348 h 674198"/>
              <a:gd name="connsiteX175" fmla="*/ 288722 w 480850"/>
              <a:gd name="connsiteY175" fmla="*/ 196625 h 674198"/>
              <a:gd name="connsiteX176" fmla="*/ 286655 w 480850"/>
              <a:gd name="connsiteY176" fmla="*/ 201816 h 674198"/>
              <a:gd name="connsiteX177" fmla="*/ 283045 w 480850"/>
              <a:gd name="connsiteY177" fmla="*/ 206293 h 674198"/>
              <a:gd name="connsiteX178" fmla="*/ 280606 w 480850"/>
              <a:gd name="connsiteY178" fmla="*/ 209722 h 674198"/>
              <a:gd name="connsiteX179" fmla="*/ 278702 w 480850"/>
              <a:gd name="connsiteY179" fmla="*/ 213284 h 674198"/>
              <a:gd name="connsiteX180" fmla="*/ 277034 w 480850"/>
              <a:gd name="connsiteY180" fmla="*/ 217075 h 674198"/>
              <a:gd name="connsiteX181" fmla="*/ 273482 w 480850"/>
              <a:gd name="connsiteY181" fmla="*/ 222438 h 674198"/>
              <a:gd name="connsiteX182" fmla="*/ 271910 w 480850"/>
              <a:gd name="connsiteY182" fmla="*/ 225990 h 674198"/>
              <a:gd name="connsiteX183" fmla="*/ 269853 w 480850"/>
              <a:gd name="connsiteY183" fmla="*/ 228953 h 674198"/>
              <a:gd name="connsiteX184" fmla="*/ 266023 w 480850"/>
              <a:gd name="connsiteY184" fmla="*/ 232734 h 674198"/>
              <a:gd name="connsiteX185" fmla="*/ 261947 w 480850"/>
              <a:gd name="connsiteY185" fmla="*/ 235982 h 674198"/>
              <a:gd name="connsiteX186" fmla="*/ 255527 w 480850"/>
              <a:gd name="connsiteY186" fmla="*/ 240478 h 674198"/>
              <a:gd name="connsiteX187" fmla="*/ 253736 w 480850"/>
              <a:gd name="connsiteY187" fmla="*/ 241964 h 674198"/>
              <a:gd name="connsiteX188" fmla="*/ 251850 w 480850"/>
              <a:gd name="connsiteY188" fmla="*/ 243059 h 674198"/>
              <a:gd name="connsiteX189" fmla="*/ 249507 w 480850"/>
              <a:gd name="connsiteY189" fmla="*/ 241773 h 674198"/>
              <a:gd name="connsiteX190" fmla="*/ 249041 w 480850"/>
              <a:gd name="connsiteY190" fmla="*/ 240373 h 674198"/>
              <a:gd name="connsiteX191" fmla="*/ 248478 w 480850"/>
              <a:gd name="connsiteY191" fmla="*/ 237297 h 674198"/>
              <a:gd name="connsiteX192" fmla="*/ 247964 w 480850"/>
              <a:gd name="connsiteY192" fmla="*/ 236173 h 674198"/>
              <a:gd name="connsiteX193" fmla="*/ 244983 w 480850"/>
              <a:gd name="connsiteY193" fmla="*/ 235239 h 674198"/>
              <a:gd name="connsiteX194" fmla="*/ 241030 w 480850"/>
              <a:gd name="connsiteY194" fmla="*/ 236725 h 674198"/>
              <a:gd name="connsiteX195" fmla="*/ 240373 w 480850"/>
              <a:gd name="connsiteY195" fmla="*/ 236411 h 674198"/>
              <a:gd name="connsiteX196" fmla="*/ 240201 w 480850"/>
              <a:gd name="connsiteY196" fmla="*/ 235706 h 674198"/>
              <a:gd name="connsiteX197" fmla="*/ 240201 w 480850"/>
              <a:gd name="connsiteY197" fmla="*/ 231239 h 674198"/>
              <a:gd name="connsiteX198" fmla="*/ 240868 w 480850"/>
              <a:gd name="connsiteY198" fmla="*/ 229981 h 674198"/>
              <a:gd name="connsiteX199" fmla="*/ 239944 w 480850"/>
              <a:gd name="connsiteY199" fmla="*/ 229286 h 674198"/>
              <a:gd name="connsiteX200" fmla="*/ 239030 w 480850"/>
              <a:gd name="connsiteY200" fmla="*/ 229562 h 674198"/>
              <a:gd name="connsiteX201" fmla="*/ 238716 w 480850"/>
              <a:gd name="connsiteY201" fmla="*/ 230705 h 674198"/>
              <a:gd name="connsiteX202" fmla="*/ 239296 w 480850"/>
              <a:gd name="connsiteY202" fmla="*/ 231696 h 674198"/>
              <a:gd name="connsiteX203" fmla="*/ 237048 w 480850"/>
              <a:gd name="connsiteY203" fmla="*/ 232925 h 674198"/>
              <a:gd name="connsiteX204" fmla="*/ 234705 w 480850"/>
              <a:gd name="connsiteY204" fmla="*/ 232953 h 674198"/>
              <a:gd name="connsiteX205" fmla="*/ 234000 w 480850"/>
              <a:gd name="connsiteY205" fmla="*/ 232467 h 674198"/>
              <a:gd name="connsiteX206" fmla="*/ 233800 w 480850"/>
              <a:gd name="connsiteY206" fmla="*/ 231648 h 674198"/>
              <a:gd name="connsiteX207" fmla="*/ 234372 w 480850"/>
              <a:gd name="connsiteY207" fmla="*/ 230296 h 674198"/>
              <a:gd name="connsiteX208" fmla="*/ 235125 w 480850"/>
              <a:gd name="connsiteY208" fmla="*/ 229105 h 674198"/>
              <a:gd name="connsiteX209" fmla="*/ 239477 w 480850"/>
              <a:gd name="connsiteY209" fmla="*/ 223485 h 674198"/>
              <a:gd name="connsiteX210" fmla="*/ 244002 w 480850"/>
              <a:gd name="connsiteY210" fmla="*/ 216046 h 674198"/>
              <a:gd name="connsiteX211" fmla="*/ 247898 w 480850"/>
              <a:gd name="connsiteY211" fmla="*/ 208102 h 674198"/>
              <a:gd name="connsiteX212" fmla="*/ 248907 w 480850"/>
              <a:gd name="connsiteY212" fmla="*/ 204026 h 674198"/>
              <a:gd name="connsiteX213" fmla="*/ 250336 w 480850"/>
              <a:gd name="connsiteY213" fmla="*/ 196482 h 674198"/>
              <a:gd name="connsiteX214" fmla="*/ 249164 w 480850"/>
              <a:gd name="connsiteY214" fmla="*/ 193339 h 674198"/>
              <a:gd name="connsiteX215" fmla="*/ 247716 w 480850"/>
              <a:gd name="connsiteY215" fmla="*/ 190395 h 674198"/>
              <a:gd name="connsiteX216" fmla="*/ 243802 w 480850"/>
              <a:gd name="connsiteY216" fmla="*/ 184738 h 674198"/>
              <a:gd name="connsiteX217" fmla="*/ 238573 w 480850"/>
              <a:gd name="connsiteY217" fmla="*/ 181546 h 674198"/>
              <a:gd name="connsiteX218" fmla="*/ 235191 w 480850"/>
              <a:gd name="connsiteY218" fmla="*/ 181099 h 674198"/>
              <a:gd name="connsiteX219" fmla="*/ 231990 w 480850"/>
              <a:gd name="connsiteY219" fmla="*/ 179908 h 674198"/>
              <a:gd name="connsiteX220" fmla="*/ 228981 w 480850"/>
              <a:gd name="connsiteY220" fmla="*/ 177213 h 674198"/>
              <a:gd name="connsiteX221" fmla="*/ 226237 w 480850"/>
              <a:gd name="connsiteY221" fmla="*/ 174041 h 674198"/>
              <a:gd name="connsiteX222" fmla="*/ 220799 w 480850"/>
              <a:gd name="connsiteY222" fmla="*/ 171441 h 674198"/>
              <a:gd name="connsiteX223" fmla="*/ 215065 w 480850"/>
              <a:gd name="connsiteY223" fmla="*/ 169402 h 674198"/>
              <a:gd name="connsiteX224" fmla="*/ 211798 w 480850"/>
              <a:gd name="connsiteY224" fmla="*/ 166526 h 674198"/>
              <a:gd name="connsiteX225" fmla="*/ 211017 w 480850"/>
              <a:gd name="connsiteY225" fmla="*/ 164821 h 674198"/>
              <a:gd name="connsiteX226" fmla="*/ 210502 w 480850"/>
              <a:gd name="connsiteY226" fmla="*/ 162839 h 674198"/>
              <a:gd name="connsiteX227" fmla="*/ 210578 w 480850"/>
              <a:gd name="connsiteY227" fmla="*/ 161001 h 674198"/>
              <a:gd name="connsiteX228" fmla="*/ 210988 w 480850"/>
              <a:gd name="connsiteY228" fmla="*/ 159134 h 674198"/>
              <a:gd name="connsiteX229" fmla="*/ 211636 w 480850"/>
              <a:gd name="connsiteY229" fmla="*/ 157705 h 674198"/>
              <a:gd name="connsiteX230" fmla="*/ 212655 w 480850"/>
              <a:gd name="connsiteY230" fmla="*/ 156667 h 674198"/>
              <a:gd name="connsiteX231" fmla="*/ 218722 w 480850"/>
              <a:gd name="connsiteY231" fmla="*/ 152962 h 674198"/>
              <a:gd name="connsiteX232" fmla="*/ 225152 w 480850"/>
              <a:gd name="connsiteY232" fmla="*/ 150905 h 674198"/>
              <a:gd name="connsiteX233" fmla="*/ 226333 w 480850"/>
              <a:gd name="connsiteY233" fmla="*/ 150943 h 674198"/>
              <a:gd name="connsiteX234" fmla="*/ 227466 w 480850"/>
              <a:gd name="connsiteY234" fmla="*/ 150609 h 674198"/>
              <a:gd name="connsiteX235" fmla="*/ 229076 w 480850"/>
              <a:gd name="connsiteY235" fmla="*/ 149352 h 674198"/>
              <a:gd name="connsiteX236" fmla="*/ 231953 w 480850"/>
              <a:gd name="connsiteY236" fmla="*/ 146475 h 674198"/>
              <a:gd name="connsiteX237" fmla="*/ 232791 w 480850"/>
              <a:gd name="connsiteY237" fmla="*/ 144542 h 674198"/>
              <a:gd name="connsiteX238" fmla="*/ 233363 w 480850"/>
              <a:gd name="connsiteY238" fmla="*/ 138408 h 674198"/>
              <a:gd name="connsiteX239" fmla="*/ 234286 w 480850"/>
              <a:gd name="connsiteY239" fmla="*/ 132388 h 674198"/>
              <a:gd name="connsiteX240" fmla="*/ 235953 w 480850"/>
              <a:gd name="connsiteY240" fmla="*/ 125502 h 674198"/>
              <a:gd name="connsiteX241" fmla="*/ 238468 w 480850"/>
              <a:gd name="connsiteY241" fmla="*/ 121244 h 674198"/>
              <a:gd name="connsiteX242" fmla="*/ 239287 w 480850"/>
              <a:gd name="connsiteY242" fmla="*/ 118634 h 674198"/>
              <a:gd name="connsiteX243" fmla="*/ 238267 w 480850"/>
              <a:gd name="connsiteY243" fmla="*/ 114338 h 674198"/>
              <a:gd name="connsiteX244" fmla="*/ 239210 w 480850"/>
              <a:gd name="connsiteY244" fmla="*/ 112767 h 674198"/>
              <a:gd name="connsiteX245" fmla="*/ 240354 w 480850"/>
              <a:gd name="connsiteY245" fmla="*/ 111814 h 674198"/>
              <a:gd name="connsiteX246" fmla="*/ 241649 w 480850"/>
              <a:gd name="connsiteY246" fmla="*/ 111262 h 674198"/>
              <a:gd name="connsiteX247" fmla="*/ 239458 w 480850"/>
              <a:gd name="connsiteY247" fmla="*/ 107242 h 674198"/>
              <a:gd name="connsiteX248" fmla="*/ 236877 w 480850"/>
              <a:gd name="connsiteY248" fmla="*/ 101175 h 674198"/>
              <a:gd name="connsiteX249" fmla="*/ 236334 w 480850"/>
              <a:gd name="connsiteY249" fmla="*/ 99299 h 674198"/>
              <a:gd name="connsiteX250" fmla="*/ 236725 w 480850"/>
              <a:gd name="connsiteY250" fmla="*/ 97441 h 674198"/>
              <a:gd name="connsiteX251" fmla="*/ 237354 w 480850"/>
              <a:gd name="connsiteY251" fmla="*/ 95621 h 674198"/>
              <a:gd name="connsiteX252" fmla="*/ 235744 w 480850"/>
              <a:gd name="connsiteY252" fmla="*/ 95165 h 674198"/>
              <a:gd name="connsiteX253" fmla="*/ 234810 w 480850"/>
              <a:gd name="connsiteY253" fmla="*/ 93422 h 674198"/>
              <a:gd name="connsiteX254" fmla="*/ 232496 w 480850"/>
              <a:gd name="connsiteY254" fmla="*/ 87563 h 674198"/>
              <a:gd name="connsiteX255" fmla="*/ 233124 w 480850"/>
              <a:gd name="connsiteY255" fmla="*/ 86630 h 674198"/>
              <a:gd name="connsiteX256" fmla="*/ 234467 w 480850"/>
              <a:gd name="connsiteY256" fmla="*/ 87259 h 674198"/>
              <a:gd name="connsiteX257" fmla="*/ 236458 w 480850"/>
              <a:gd name="connsiteY257" fmla="*/ 91478 h 674198"/>
              <a:gd name="connsiteX258" fmla="*/ 236782 w 480850"/>
              <a:gd name="connsiteY258" fmla="*/ 89307 h 674198"/>
              <a:gd name="connsiteX259" fmla="*/ 238306 w 480850"/>
              <a:gd name="connsiteY259" fmla="*/ 87964 h 674198"/>
              <a:gd name="connsiteX260" fmla="*/ 239925 w 480850"/>
              <a:gd name="connsiteY260" fmla="*/ 87269 h 674198"/>
              <a:gd name="connsiteX261" fmla="*/ 241659 w 480850"/>
              <a:gd name="connsiteY261" fmla="*/ 87116 h 674198"/>
              <a:gd name="connsiteX262" fmla="*/ 237734 w 480850"/>
              <a:gd name="connsiteY262" fmla="*/ 82411 h 674198"/>
              <a:gd name="connsiteX263" fmla="*/ 236420 w 480850"/>
              <a:gd name="connsiteY263" fmla="*/ 82601 h 674198"/>
              <a:gd name="connsiteX264" fmla="*/ 234686 w 480850"/>
              <a:gd name="connsiteY264" fmla="*/ 83354 h 674198"/>
              <a:gd name="connsiteX265" fmla="*/ 232905 w 480850"/>
              <a:gd name="connsiteY265" fmla="*/ 83811 h 674198"/>
              <a:gd name="connsiteX266" fmla="*/ 231162 w 480850"/>
              <a:gd name="connsiteY266" fmla="*/ 83401 h 674198"/>
              <a:gd name="connsiteX267" fmla="*/ 229533 w 480850"/>
              <a:gd name="connsiteY267" fmla="*/ 82363 h 674198"/>
              <a:gd name="connsiteX268" fmla="*/ 228695 w 480850"/>
              <a:gd name="connsiteY268" fmla="*/ 80382 h 674198"/>
              <a:gd name="connsiteX269" fmla="*/ 227676 w 480850"/>
              <a:gd name="connsiteY269" fmla="*/ 76581 h 674198"/>
              <a:gd name="connsiteX270" fmla="*/ 227038 w 480850"/>
              <a:gd name="connsiteY270" fmla="*/ 75181 h 674198"/>
              <a:gd name="connsiteX271" fmla="*/ 221875 w 480850"/>
              <a:gd name="connsiteY271" fmla="*/ 67437 h 674198"/>
              <a:gd name="connsiteX272" fmla="*/ 223390 w 480850"/>
              <a:gd name="connsiteY272" fmla="*/ 67190 h 674198"/>
              <a:gd name="connsiteX273" fmla="*/ 227562 w 480850"/>
              <a:gd name="connsiteY273" fmla="*/ 71066 h 674198"/>
              <a:gd name="connsiteX274" fmla="*/ 228371 w 480850"/>
              <a:gd name="connsiteY274" fmla="*/ 69828 h 674198"/>
              <a:gd name="connsiteX275" fmla="*/ 228971 w 480850"/>
              <a:gd name="connsiteY275" fmla="*/ 68047 h 674198"/>
              <a:gd name="connsiteX276" fmla="*/ 228772 w 480850"/>
              <a:gd name="connsiteY276" fmla="*/ 66066 h 674198"/>
              <a:gd name="connsiteX277" fmla="*/ 227781 w 480850"/>
              <a:gd name="connsiteY277" fmla="*/ 64561 h 674198"/>
              <a:gd name="connsiteX278" fmla="*/ 226304 w 480850"/>
              <a:gd name="connsiteY278" fmla="*/ 63589 h 674198"/>
              <a:gd name="connsiteX279" fmla="*/ 226276 w 480850"/>
              <a:gd name="connsiteY279" fmla="*/ 61827 h 674198"/>
              <a:gd name="connsiteX280" fmla="*/ 227399 w 480850"/>
              <a:gd name="connsiteY280" fmla="*/ 60217 h 674198"/>
              <a:gd name="connsiteX281" fmla="*/ 227333 w 480850"/>
              <a:gd name="connsiteY281" fmla="*/ 59093 h 674198"/>
              <a:gd name="connsiteX282" fmla="*/ 224942 w 480850"/>
              <a:gd name="connsiteY282" fmla="*/ 56798 h 674198"/>
              <a:gd name="connsiteX283" fmla="*/ 223990 w 480850"/>
              <a:gd name="connsiteY283" fmla="*/ 56550 h 674198"/>
              <a:gd name="connsiteX284" fmla="*/ 223561 w 480850"/>
              <a:gd name="connsiteY284" fmla="*/ 57617 h 674198"/>
              <a:gd name="connsiteX285" fmla="*/ 224247 w 480850"/>
              <a:gd name="connsiteY285" fmla="*/ 59207 h 674198"/>
              <a:gd name="connsiteX286" fmla="*/ 223608 w 480850"/>
              <a:gd name="connsiteY286" fmla="*/ 59389 h 674198"/>
              <a:gd name="connsiteX287" fmla="*/ 217808 w 480850"/>
              <a:gd name="connsiteY287" fmla="*/ 55216 h 674198"/>
              <a:gd name="connsiteX288" fmla="*/ 216017 w 480850"/>
              <a:gd name="connsiteY288" fmla="*/ 51864 h 674198"/>
              <a:gd name="connsiteX289" fmla="*/ 214550 w 480850"/>
              <a:gd name="connsiteY289" fmla="*/ 48187 h 674198"/>
              <a:gd name="connsiteX290" fmla="*/ 214398 w 480850"/>
              <a:gd name="connsiteY290" fmla="*/ 49682 h 674198"/>
              <a:gd name="connsiteX291" fmla="*/ 214617 w 480850"/>
              <a:gd name="connsiteY291" fmla="*/ 51788 h 674198"/>
              <a:gd name="connsiteX292" fmla="*/ 216913 w 480850"/>
              <a:gd name="connsiteY292" fmla="*/ 56007 h 674198"/>
              <a:gd name="connsiteX293" fmla="*/ 220637 w 480850"/>
              <a:gd name="connsiteY293" fmla="*/ 60732 h 674198"/>
              <a:gd name="connsiteX294" fmla="*/ 221275 w 480850"/>
              <a:gd name="connsiteY294" fmla="*/ 61989 h 674198"/>
              <a:gd name="connsiteX295" fmla="*/ 220723 w 480850"/>
              <a:gd name="connsiteY295" fmla="*/ 63618 h 674198"/>
              <a:gd name="connsiteX296" fmla="*/ 219427 w 480850"/>
              <a:gd name="connsiteY296" fmla="*/ 64084 h 674198"/>
              <a:gd name="connsiteX297" fmla="*/ 218284 w 480850"/>
              <a:gd name="connsiteY297" fmla="*/ 63055 h 674198"/>
              <a:gd name="connsiteX298" fmla="*/ 216579 w 480850"/>
              <a:gd name="connsiteY298" fmla="*/ 59007 h 674198"/>
              <a:gd name="connsiteX299" fmla="*/ 215351 w 480850"/>
              <a:gd name="connsiteY299" fmla="*/ 56988 h 674198"/>
              <a:gd name="connsiteX300" fmla="*/ 201110 w 480850"/>
              <a:gd name="connsiteY300" fmla="*/ 36186 h 674198"/>
              <a:gd name="connsiteX301" fmla="*/ 202930 w 480850"/>
              <a:gd name="connsiteY301" fmla="*/ 33452 h 674198"/>
              <a:gd name="connsiteX302" fmla="*/ 205749 w 480850"/>
              <a:gd name="connsiteY302" fmla="*/ 31147 h 674198"/>
              <a:gd name="connsiteX303" fmla="*/ 206397 w 480850"/>
              <a:gd name="connsiteY303" fmla="*/ 30128 h 674198"/>
              <a:gd name="connsiteX304" fmla="*/ 206826 w 480850"/>
              <a:gd name="connsiteY304" fmla="*/ 28880 h 674198"/>
              <a:gd name="connsiteX305" fmla="*/ 205635 w 480850"/>
              <a:gd name="connsiteY305" fmla="*/ 28670 h 674198"/>
              <a:gd name="connsiteX306" fmla="*/ 204568 w 480850"/>
              <a:gd name="connsiteY306" fmla="*/ 29242 h 674198"/>
              <a:gd name="connsiteX307" fmla="*/ 203349 w 480850"/>
              <a:gd name="connsiteY307" fmla="*/ 30299 h 674198"/>
              <a:gd name="connsiteX308" fmla="*/ 202235 w 480850"/>
              <a:gd name="connsiteY308" fmla="*/ 31499 h 674198"/>
              <a:gd name="connsiteX309" fmla="*/ 200825 w 480850"/>
              <a:gd name="connsiteY309" fmla="*/ 34176 h 674198"/>
              <a:gd name="connsiteX310" fmla="*/ 200158 w 480850"/>
              <a:gd name="connsiteY310" fmla="*/ 34795 h 674198"/>
              <a:gd name="connsiteX311" fmla="*/ 198491 w 480850"/>
              <a:gd name="connsiteY311" fmla="*/ 32938 h 674198"/>
              <a:gd name="connsiteX312" fmla="*/ 197853 w 480850"/>
              <a:gd name="connsiteY312" fmla="*/ 31795 h 674198"/>
              <a:gd name="connsiteX313" fmla="*/ 197882 w 480850"/>
              <a:gd name="connsiteY313" fmla="*/ 30423 h 674198"/>
              <a:gd name="connsiteX314" fmla="*/ 197434 w 480850"/>
              <a:gd name="connsiteY314" fmla="*/ 29556 h 674198"/>
              <a:gd name="connsiteX315" fmla="*/ 196196 w 480850"/>
              <a:gd name="connsiteY315" fmla="*/ 29280 h 674198"/>
              <a:gd name="connsiteX316" fmla="*/ 194377 w 480850"/>
              <a:gd name="connsiteY316" fmla="*/ 26556 h 674198"/>
              <a:gd name="connsiteX317" fmla="*/ 193224 w 480850"/>
              <a:gd name="connsiteY317" fmla="*/ 25165 h 674198"/>
              <a:gd name="connsiteX318" fmla="*/ 195148 w 480850"/>
              <a:gd name="connsiteY318" fmla="*/ 22508 h 674198"/>
              <a:gd name="connsiteX319" fmla="*/ 195196 w 480850"/>
              <a:gd name="connsiteY319" fmla="*/ 19012 h 674198"/>
              <a:gd name="connsiteX320" fmla="*/ 193234 w 480850"/>
              <a:gd name="connsiteY320" fmla="*/ 15354 h 674198"/>
              <a:gd name="connsiteX321" fmla="*/ 190890 w 480850"/>
              <a:gd name="connsiteY321" fmla="*/ 11992 h 674198"/>
              <a:gd name="connsiteX322" fmla="*/ 186375 w 480850"/>
              <a:gd name="connsiteY322" fmla="*/ 6572 h 674198"/>
              <a:gd name="connsiteX323" fmla="*/ 182232 w 480850"/>
              <a:gd name="connsiteY323" fmla="*/ 848 h 674198"/>
              <a:gd name="connsiteX324" fmla="*/ 186718 w 480850"/>
              <a:gd name="connsiteY324" fmla="*/ 124 h 674198"/>
              <a:gd name="connsiteX325" fmla="*/ 191271 w 480850"/>
              <a:gd name="connsiteY325" fmla="*/ 0 h 674198"/>
              <a:gd name="connsiteX326" fmla="*/ 189128 w 480850"/>
              <a:gd name="connsiteY326" fmla="*/ 3429 h 674198"/>
              <a:gd name="connsiteX327" fmla="*/ 190100 w 480850"/>
              <a:gd name="connsiteY327" fmla="*/ 5410 h 674198"/>
              <a:gd name="connsiteX328" fmla="*/ 191548 w 480850"/>
              <a:gd name="connsiteY328" fmla="*/ 7087 h 674198"/>
              <a:gd name="connsiteX329" fmla="*/ 194672 w 480850"/>
              <a:gd name="connsiteY329" fmla="*/ 12230 h 674198"/>
              <a:gd name="connsiteX330" fmla="*/ 194939 w 480850"/>
              <a:gd name="connsiteY330" fmla="*/ 13716 h 674198"/>
              <a:gd name="connsiteX331" fmla="*/ 196519 w 480850"/>
              <a:gd name="connsiteY331" fmla="*/ 15221 h 674198"/>
              <a:gd name="connsiteX332" fmla="*/ 197282 w 480850"/>
              <a:gd name="connsiteY332" fmla="*/ 16373 h 674198"/>
              <a:gd name="connsiteX333" fmla="*/ 258051 w 480850"/>
              <a:gd name="connsiteY333" fmla="*/ 60389 h 674198"/>
              <a:gd name="connsiteX334" fmla="*/ 258260 w 480850"/>
              <a:gd name="connsiteY334" fmla="*/ 62189 h 674198"/>
              <a:gd name="connsiteX335" fmla="*/ 256213 w 480850"/>
              <a:gd name="connsiteY335" fmla="*/ 61551 h 674198"/>
              <a:gd name="connsiteX336" fmla="*/ 255413 w 480850"/>
              <a:gd name="connsiteY336" fmla="*/ 60189 h 674198"/>
              <a:gd name="connsiteX337" fmla="*/ 253117 w 480850"/>
              <a:gd name="connsiteY337" fmla="*/ 58779 h 674198"/>
              <a:gd name="connsiteX338" fmla="*/ 252784 w 480850"/>
              <a:gd name="connsiteY338" fmla="*/ 58360 h 674198"/>
              <a:gd name="connsiteX339" fmla="*/ 252526 w 480850"/>
              <a:gd name="connsiteY339" fmla="*/ 55626 h 674198"/>
              <a:gd name="connsiteX340" fmla="*/ 253736 w 480850"/>
              <a:gd name="connsiteY340" fmla="*/ 54303 h 674198"/>
              <a:gd name="connsiteX341" fmla="*/ 253936 w 480850"/>
              <a:gd name="connsiteY341" fmla="*/ 53740 h 674198"/>
              <a:gd name="connsiteX342" fmla="*/ 254470 w 480850"/>
              <a:gd name="connsiteY342" fmla="*/ 53521 h 674198"/>
              <a:gd name="connsiteX343" fmla="*/ 255413 w 480850"/>
              <a:gd name="connsiteY343" fmla="*/ 54959 h 674198"/>
              <a:gd name="connsiteX344" fmla="*/ 257232 w 480850"/>
              <a:gd name="connsiteY344" fmla="*/ 57008 h 674198"/>
              <a:gd name="connsiteX345" fmla="*/ 258051 w 480850"/>
              <a:gd name="connsiteY345" fmla="*/ 60389 h 674198"/>
              <a:gd name="connsiteX346" fmla="*/ 193157 w 480850"/>
              <a:gd name="connsiteY346" fmla="*/ 231267 h 674198"/>
              <a:gd name="connsiteX347" fmla="*/ 196234 w 480850"/>
              <a:gd name="connsiteY347" fmla="*/ 231439 h 674198"/>
              <a:gd name="connsiteX348" fmla="*/ 199101 w 480850"/>
              <a:gd name="connsiteY348" fmla="*/ 228848 h 674198"/>
              <a:gd name="connsiteX349" fmla="*/ 202035 w 480850"/>
              <a:gd name="connsiteY349" fmla="*/ 226743 h 674198"/>
              <a:gd name="connsiteX350" fmla="*/ 205111 w 480850"/>
              <a:gd name="connsiteY350" fmla="*/ 225000 h 674198"/>
              <a:gd name="connsiteX351" fmla="*/ 209798 w 480850"/>
              <a:gd name="connsiteY351" fmla="*/ 221009 h 674198"/>
              <a:gd name="connsiteX352" fmla="*/ 211026 w 480850"/>
              <a:gd name="connsiteY352" fmla="*/ 220418 h 674198"/>
              <a:gd name="connsiteX353" fmla="*/ 214065 w 480850"/>
              <a:gd name="connsiteY353" fmla="*/ 219656 h 674198"/>
              <a:gd name="connsiteX354" fmla="*/ 215389 w 480850"/>
              <a:gd name="connsiteY354" fmla="*/ 218713 h 674198"/>
              <a:gd name="connsiteX355" fmla="*/ 216865 w 480850"/>
              <a:gd name="connsiteY355" fmla="*/ 218494 h 674198"/>
              <a:gd name="connsiteX356" fmla="*/ 215532 w 480850"/>
              <a:gd name="connsiteY356" fmla="*/ 220856 h 674198"/>
              <a:gd name="connsiteX357" fmla="*/ 213855 w 480850"/>
              <a:gd name="connsiteY357" fmla="*/ 221647 h 674198"/>
              <a:gd name="connsiteX358" fmla="*/ 213589 w 480850"/>
              <a:gd name="connsiteY358" fmla="*/ 222495 h 674198"/>
              <a:gd name="connsiteX359" fmla="*/ 214532 w 480850"/>
              <a:gd name="connsiteY359" fmla="*/ 223866 h 674198"/>
              <a:gd name="connsiteX360" fmla="*/ 213074 w 480850"/>
              <a:gd name="connsiteY360" fmla="*/ 225781 h 674198"/>
              <a:gd name="connsiteX361" fmla="*/ 213131 w 480850"/>
              <a:gd name="connsiteY361" fmla="*/ 228172 h 674198"/>
              <a:gd name="connsiteX362" fmla="*/ 211398 w 480850"/>
              <a:gd name="connsiteY362" fmla="*/ 231000 h 674198"/>
              <a:gd name="connsiteX363" fmla="*/ 214046 w 480850"/>
              <a:gd name="connsiteY363" fmla="*/ 229838 h 674198"/>
              <a:gd name="connsiteX364" fmla="*/ 215026 w 480850"/>
              <a:gd name="connsiteY364" fmla="*/ 228000 h 674198"/>
              <a:gd name="connsiteX365" fmla="*/ 214522 w 480850"/>
              <a:gd name="connsiteY365" fmla="*/ 226962 h 674198"/>
              <a:gd name="connsiteX366" fmla="*/ 215665 w 480850"/>
              <a:gd name="connsiteY366" fmla="*/ 224904 h 674198"/>
              <a:gd name="connsiteX367" fmla="*/ 217446 w 480850"/>
              <a:gd name="connsiteY367" fmla="*/ 223924 h 674198"/>
              <a:gd name="connsiteX368" fmla="*/ 216741 w 480850"/>
              <a:gd name="connsiteY368" fmla="*/ 222371 h 674198"/>
              <a:gd name="connsiteX369" fmla="*/ 216789 w 480850"/>
              <a:gd name="connsiteY369" fmla="*/ 221142 h 674198"/>
              <a:gd name="connsiteX370" fmla="*/ 218970 w 480850"/>
              <a:gd name="connsiteY370" fmla="*/ 221599 h 674198"/>
              <a:gd name="connsiteX371" fmla="*/ 220046 w 480850"/>
              <a:gd name="connsiteY371" fmla="*/ 221552 h 674198"/>
              <a:gd name="connsiteX372" fmla="*/ 220903 w 480850"/>
              <a:gd name="connsiteY372" fmla="*/ 221066 h 674198"/>
              <a:gd name="connsiteX373" fmla="*/ 222475 w 480850"/>
              <a:gd name="connsiteY373" fmla="*/ 220875 h 674198"/>
              <a:gd name="connsiteX374" fmla="*/ 222789 w 480850"/>
              <a:gd name="connsiteY374" fmla="*/ 222247 h 674198"/>
              <a:gd name="connsiteX375" fmla="*/ 224904 w 480850"/>
              <a:gd name="connsiteY375" fmla="*/ 222075 h 674198"/>
              <a:gd name="connsiteX376" fmla="*/ 224133 w 480850"/>
              <a:gd name="connsiteY376" fmla="*/ 223809 h 674198"/>
              <a:gd name="connsiteX377" fmla="*/ 222523 w 480850"/>
              <a:gd name="connsiteY377" fmla="*/ 225819 h 674198"/>
              <a:gd name="connsiteX378" fmla="*/ 222142 w 480850"/>
              <a:gd name="connsiteY378" fmla="*/ 227038 h 674198"/>
              <a:gd name="connsiteX379" fmla="*/ 219560 w 480850"/>
              <a:gd name="connsiteY379" fmla="*/ 229067 h 674198"/>
              <a:gd name="connsiteX380" fmla="*/ 217837 w 480850"/>
              <a:gd name="connsiteY380" fmla="*/ 229934 h 674198"/>
              <a:gd name="connsiteX381" fmla="*/ 220494 w 480850"/>
              <a:gd name="connsiteY381" fmla="*/ 230153 h 674198"/>
              <a:gd name="connsiteX382" fmla="*/ 224380 w 480850"/>
              <a:gd name="connsiteY382" fmla="*/ 227438 h 674198"/>
              <a:gd name="connsiteX383" fmla="*/ 226686 w 480850"/>
              <a:gd name="connsiteY383" fmla="*/ 225047 h 674198"/>
              <a:gd name="connsiteX384" fmla="*/ 226619 w 480850"/>
              <a:gd name="connsiteY384" fmla="*/ 228038 h 674198"/>
              <a:gd name="connsiteX385" fmla="*/ 224742 w 480850"/>
              <a:gd name="connsiteY385" fmla="*/ 230724 h 674198"/>
              <a:gd name="connsiteX386" fmla="*/ 223142 w 480850"/>
              <a:gd name="connsiteY386" fmla="*/ 232420 h 674198"/>
              <a:gd name="connsiteX387" fmla="*/ 221332 w 480850"/>
              <a:gd name="connsiteY387" fmla="*/ 232953 h 674198"/>
              <a:gd name="connsiteX388" fmla="*/ 219532 w 480850"/>
              <a:gd name="connsiteY388" fmla="*/ 234335 h 674198"/>
              <a:gd name="connsiteX389" fmla="*/ 218656 w 480850"/>
              <a:gd name="connsiteY389" fmla="*/ 236592 h 674198"/>
              <a:gd name="connsiteX390" fmla="*/ 218760 w 480850"/>
              <a:gd name="connsiteY390" fmla="*/ 238097 h 674198"/>
              <a:gd name="connsiteX391" fmla="*/ 219275 w 480850"/>
              <a:gd name="connsiteY391" fmla="*/ 239287 h 674198"/>
              <a:gd name="connsiteX392" fmla="*/ 221113 w 480850"/>
              <a:gd name="connsiteY392" fmla="*/ 241297 h 674198"/>
              <a:gd name="connsiteX393" fmla="*/ 219047 w 480850"/>
              <a:gd name="connsiteY393" fmla="*/ 245183 h 674198"/>
              <a:gd name="connsiteX394" fmla="*/ 221351 w 480850"/>
              <a:gd name="connsiteY394" fmla="*/ 244697 h 674198"/>
              <a:gd name="connsiteX395" fmla="*/ 222609 w 480850"/>
              <a:gd name="connsiteY395" fmla="*/ 245431 h 674198"/>
              <a:gd name="connsiteX396" fmla="*/ 224380 w 480850"/>
              <a:gd name="connsiteY396" fmla="*/ 247669 h 674198"/>
              <a:gd name="connsiteX397" fmla="*/ 223314 w 480850"/>
              <a:gd name="connsiteY397" fmla="*/ 250260 h 674198"/>
              <a:gd name="connsiteX398" fmla="*/ 222571 w 480850"/>
              <a:gd name="connsiteY398" fmla="*/ 251584 h 674198"/>
              <a:gd name="connsiteX399" fmla="*/ 218074 w 480850"/>
              <a:gd name="connsiteY399" fmla="*/ 257061 h 674198"/>
              <a:gd name="connsiteX400" fmla="*/ 216112 w 480850"/>
              <a:gd name="connsiteY400" fmla="*/ 259842 h 674198"/>
              <a:gd name="connsiteX401" fmla="*/ 213817 w 480850"/>
              <a:gd name="connsiteY401" fmla="*/ 261624 h 674198"/>
              <a:gd name="connsiteX402" fmla="*/ 213846 w 480850"/>
              <a:gd name="connsiteY402" fmla="*/ 264548 h 674198"/>
              <a:gd name="connsiteX403" fmla="*/ 212531 w 480850"/>
              <a:gd name="connsiteY403" fmla="*/ 266681 h 674198"/>
              <a:gd name="connsiteX404" fmla="*/ 205826 w 480850"/>
              <a:gd name="connsiteY404" fmla="*/ 274006 h 674198"/>
              <a:gd name="connsiteX405" fmla="*/ 204654 w 480850"/>
              <a:gd name="connsiteY405" fmla="*/ 275597 h 674198"/>
              <a:gd name="connsiteX406" fmla="*/ 199367 w 480850"/>
              <a:gd name="connsiteY406" fmla="*/ 287303 h 674198"/>
              <a:gd name="connsiteX407" fmla="*/ 195996 w 480850"/>
              <a:gd name="connsiteY407" fmla="*/ 292237 h 674198"/>
              <a:gd name="connsiteX408" fmla="*/ 194062 w 480850"/>
              <a:gd name="connsiteY408" fmla="*/ 293923 h 674198"/>
              <a:gd name="connsiteX409" fmla="*/ 192014 w 480850"/>
              <a:gd name="connsiteY409" fmla="*/ 295285 h 674198"/>
              <a:gd name="connsiteX410" fmla="*/ 187109 w 480850"/>
              <a:gd name="connsiteY410" fmla="*/ 297618 h 674198"/>
              <a:gd name="connsiteX411" fmla="*/ 184937 w 480850"/>
              <a:gd name="connsiteY411" fmla="*/ 300304 h 674198"/>
              <a:gd name="connsiteX412" fmla="*/ 182546 w 480850"/>
              <a:gd name="connsiteY412" fmla="*/ 302533 h 674198"/>
              <a:gd name="connsiteX413" fmla="*/ 180022 w 480850"/>
              <a:gd name="connsiteY413" fmla="*/ 303038 h 674198"/>
              <a:gd name="connsiteX414" fmla="*/ 180098 w 480850"/>
              <a:gd name="connsiteY414" fmla="*/ 304029 h 674198"/>
              <a:gd name="connsiteX415" fmla="*/ 181718 w 480850"/>
              <a:gd name="connsiteY415" fmla="*/ 304581 h 674198"/>
              <a:gd name="connsiteX416" fmla="*/ 182985 w 480850"/>
              <a:gd name="connsiteY416" fmla="*/ 306048 h 674198"/>
              <a:gd name="connsiteX417" fmla="*/ 182042 w 480850"/>
              <a:gd name="connsiteY417" fmla="*/ 307696 h 674198"/>
              <a:gd name="connsiteX418" fmla="*/ 180241 w 480850"/>
              <a:gd name="connsiteY418" fmla="*/ 308725 h 674198"/>
              <a:gd name="connsiteX419" fmla="*/ 178375 w 480850"/>
              <a:gd name="connsiteY419" fmla="*/ 309020 h 674198"/>
              <a:gd name="connsiteX420" fmla="*/ 177422 w 480850"/>
              <a:gd name="connsiteY420" fmla="*/ 310077 h 674198"/>
              <a:gd name="connsiteX421" fmla="*/ 181880 w 480850"/>
              <a:gd name="connsiteY421" fmla="*/ 309325 h 674198"/>
              <a:gd name="connsiteX422" fmla="*/ 183137 w 480850"/>
              <a:gd name="connsiteY422" fmla="*/ 310182 h 674198"/>
              <a:gd name="connsiteX423" fmla="*/ 183366 w 480850"/>
              <a:gd name="connsiteY423" fmla="*/ 312001 h 674198"/>
              <a:gd name="connsiteX424" fmla="*/ 183842 w 480850"/>
              <a:gd name="connsiteY424" fmla="*/ 313640 h 674198"/>
              <a:gd name="connsiteX425" fmla="*/ 184918 w 480850"/>
              <a:gd name="connsiteY425" fmla="*/ 315811 h 674198"/>
              <a:gd name="connsiteX426" fmla="*/ 188671 w 480850"/>
              <a:gd name="connsiteY426" fmla="*/ 317202 h 674198"/>
              <a:gd name="connsiteX427" fmla="*/ 192043 w 480850"/>
              <a:gd name="connsiteY427" fmla="*/ 317849 h 674198"/>
              <a:gd name="connsiteX428" fmla="*/ 192700 w 480850"/>
              <a:gd name="connsiteY428" fmla="*/ 318859 h 674198"/>
              <a:gd name="connsiteX429" fmla="*/ 193205 w 480850"/>
              <a:gd name="connsiteY429" fmla="*/ 322336 h 674198"/>
              <a:gd name="connsiteX430" fmla="*/ 192595 w 480850"/>
              <a:gd name="connsiteY430" fmla="*/ 324041 h 674198"/>
              <a:gd name="connsiteX431" fmla="*/ 191843 w 480850"/>
              <a:gd name="connsiteY431" fmla="*/ 325164 h 674198"/>
              <a:gd name="connsiteX432" fmla="*/ 190709 w 480850"/>
              <a:gd name="connsiteY432" fmla="*/ 325564 h 674198"/>
              <a:gd name="connsiteX433" fmla="*/ 187966 w 480850"/>
              <a:gd name="connsiteY433" fmla="*/ 325784 h 674198"/>
              <a:gd name="connsiteX434" fmla="*/ 185214 w 480850"/>
              <a:gd name="connsiteY434" fmla="*/ 324993 h 674198"/>
              <a:gd name="connsiteX435" fmla="*/ 183394 w 480850"/>
              <a:gd name="connsiteY435" fmla="*/ 322888 h 674198"/>
              <a:gd name="connsiteX436" fmla="*/ 178184 w 480850"/>
              <a:gd name="connsiteY436" fmla="*/ 323565 h 674198"/>
              <a:gd name="connsiteX437" fmla="*/ 176793 w 480850"/>
              <a:gd name="connsiteY437" fmla="*/ 324012 h 674198"/>
              <a:gd name="connsiteX438" fmla="*/ 176079 w 480850"/>
              <a:gd name="connsiteY438" fmla="*/ 323631 h 674198"/>
              <a:gd name="connsiteX439" fmla="*/ 178965 w 480850"/>
              <a:gd name="connsiteY439" fmla="*/ 321421 h 674198"/>
              <a:gd name="connsiteX440" fmla="*/ 177460 w 480850"/>
              <a:gd name="connsiteY440" fmla="*/ 320164 h 674198"/>
              <a:gd name="connsiteX441" fmla="*/ 176203 w 480850"/>
              <a:gd name="connsiteY441" fmla="*/ 319697 h 674198"/>
              <a:gd name="connsiteX442" fmla="*/ 174840 w 480850"/>
              <a:gd name="connsiteY442" fmla="*/ 320430 h 674198"/>
              <a:gd name="connsiteX443" fmla="*/ 173927 w 480850"/>
              <a:gd name="connsiteY443" fmla="*/ 321593 h 674198"/>
              <a:gd name="connsiteX444" fmla="*/ 173660 w 480850"/>
              <a:gd name="connsiteY444" fmla="*/ 323498 h 674198"/>
              <a:gd name="connsiteX445" fmla="*/ 172717 w 480850"/>
              <a:gd name="connsiteY445" fmla="*/ 324603 h 674198"/>
              <a:gd name="connsiteX446" fmla="*/ 171288 w 480850"/>
              <a:gd name="connsiteY446" fmla="*/ 324917 h 674198"/>
              <a:gd name="connsiteX447" fmla="*/ 169259 w 480850"/>
              <a:gd name="connsiteY447" fmla="*/ 323326 h 674198"/>
              <a:gd name="connsiteX448" fmla="*/ 167249 w 480850"/>
              <a:gd name="connsiteY448" fmla="*/ 321059 h 674198"/>
              <a:gd name="connsiteX449" fmla="*/ 164296 w 480850"/>
              <a:gd name="connsiteY449" fmla="*/ 318774 h 674198"/>
              <a:gd name="connsiteX450" fmla="*/ 164754 w 480850"/>
              <a:gd name="connsiteY450" fmla="*/ 320183 h 674198"/>
              <a:gd name="connsiteX451" fmla="*/ 167021 w 480850"/>
              <a:gd name="connsiteY451" fmla="*/ 323641 h 674198"/>
              <a:gd name="connsiteX452" fmla="*/ 168154 w 480850"/>
              <a:gd name="connsiteY452" fmla="*/ 325936 h 674198"/>
              <a:gd name="connsiteX453" fmla="*/ 165515 w 480850"/>
              <a:gd name="connsiteY453" fmla="*/ 327775 h 674198"/>
              <a:gd name="connsiteX454" fmla="*/ 162753 w 480850"/>
              <a:gd name="connsiteY454" fmla="*/ 329203 h 674198"/>
              <a:gd name="connsiteX455" fmla="*/ 160429 w 480850"/>
              <a:gd name="connsiteY455" fmla="*/ 330041 h 674198"/>
              <a:gd name="connsiteX456" fmla="*/ 158239 w 480850"/>
              <a:gd name="connsiteY456" fmla="*/ 331356 h 674198"/>
              <a:gd name="connsiteX457" fmla="*/ 155657 w 480850"/>
              <a:gd name="connsiteY457" fmla="*/ 333404 h 674198"/>
              <a:gd name="connsiteX458" fmla="*/ 154238 w 480850"/>
              <a:gd name="connsiteY458" fmla="*/ 334128 h 674198"/>
              <a:gd name="connsiteX459" fmla="*/ 150466 w 480850"/>
              <a:gd name="connsiteY459" fmla="*/ 334176 h 674198"/>
              <a:gd name="connsiteX460" fmla="*/ 148447 w 480850"/>
              <a:gd name="connsiteY460" fmla="*/ 334823 h 674198"/>
              <a:gd name="connsiteX461" fmla="*/ 147780 w 480850"/>
              <a:gd name="connsiteY461" fmla="*/ 337528 h 674198"/>
              <a:gd name="connsiteX462" fmla="*/ 146371 w 480850"/>
              <a:gd name="connsiteY462" fmla="*/ 339252 h 674198"/>
              <a:gd name="connsiteX463" fmla="*/ 143056 w 480850"/>
              <a:gd name="connsiteY463" fmla="*/ 339595 h 674198"/>
              <a:gd name="connsiteX464" fmla="*/ 144256 w 480850"/>
              <a:gd name="connsiteY464" fmla="*/ 340138 h 674198"/>
              <a:gd name="connsiteX465" fmla="*/ 144989 w 480850"/>
              <a:gd name="connsiteY465" fmla="*/ 341005 h 674198"/>
              <a:gd name="connsiteX466" fmla="*/ 142799 w 480850"/>
              <a:gd name="connsiteY466" fmla="*/ 349177 h 674198"/>
              <a:gd name="connsiteX467" fmla="*/ 142322 w 480850"/>
              <a:gd name="connsiteY467" fmla="*/ 352577 h 674198"/>
              <a:gd name="connsiteX468" fmla="*/ 141913 w 480850"/>
              <a:gd name="connsiteY468" fmla="*/ 358407 h 674198"/>
              <a:gd name="connsiteX469" fmla="*/ 140532 w 480850"/>
              <a:gd name="connsiteY469" fmla="*/ 363836 h 674198"/>
              <a:gd name="connsiteX470" fmla="*/ 136598 w 480850"/>
              <a:gd name="connsiteY470" fmla="*/ 363807 h 674198"/>
              <a:gd name="connsiteX471" fmla="*/ 137227 w 480850"/>
              <a:gd name="connsiteY471" fmla="*/ 364770 h 674198"/>
              <a:gd name="connsiteX472" fmla="*/ 140208 w 480850"/>
              <a:gd name="connsiteY472" fmla="*/ 366303 h 674198"/>
              <a:gd name="connsiteX473" fmla="*/ 139646 w 480850"/>
              <a:gd name="connsiteY473" fmla="*/ 368618 h 674198"/>
              <a:gd name="connsiteX474" fmla="*/ 136369 w 480850"/>
              <a:gd name="connsiteY474" fmla="*/ 372856 h 674198"/>
              <a:gd name="connsiteX475" fmla="*/ 134998 w 480850"/>
              <a:gd name="connsiteY475" fmla="*/ 375304 h 674198"/>
              <a:gd name="connsiteX476" fmla="*/ 133664 w 480850"/>
              <a:gd name="connsiteY476" fmla="*/ 381267 h 674198"/>
              <a:gd name="connsiteX477" fmla="*/ 131664 w 480850"/>
              <a:gd name="connsiteY477" fmla="*/ 386782 h 674198"/>
              <a:gd name="connsiteX478" fmla="*/ 128606 w 480850"/>
              <a:gd name="connsiteY478" fmla="*/ 393068 h 674198"/>
              <a:gd name="connsiteX479" fmla="*/ 128578 w 480850"/>
              <a:gd name="connsiteY479" fmla="*/ 394202 h 674198"/>
              <a:gd name="connsiteX480" fmla="*/ 129654 w 480850"/>
              <a:gd name="connsiteY480" fmla="*/ 395811 h 674198"/>
              <a:gd name="connsiteX481" fmla="*/ 130959 w 480850"/>
              <a:gd name="connsiteY481" fmla="*/ 397203 h 674198"/>
              <a:gd name="connsiteX482" fmla="*/ 131035 w 480850"/>
              <a:gd name="connsiteY482" fmla="*/ 399165 h 674198"/>
              <a:gd name="connsiteX483" fmla="*/ 130635 w 480850"/>
              <a:gd name="connsiteY483" fmla="*/ 400202 h 674198"/>
              <a:gd name="connsiteX484" fmla="*/ 129178 w 480850"/>
              <a:gd name="connsiteY484" fmla="*/ 400469 h 674198"/>
              <a:gd name="connsiteX485" fmla="*/ 127901 w 480850"/>
              <a:gd name="connsiteY485" fmla="*/ 401146 h 674198"/>
              <a:gd name="connsiteX486" fmla="*/ 121082 w 480850"/>
              <a:gd name="connsiteY486" fmla="*/ 402879 h 674198"/>
              <a:gd name="connsiteX487" fmla="*/ 118853 w 480850"/>
              <a:gd name="connsiteY487" fmla="*/ 404822 h 674198"/>
              <a:gd name="connsiteX488" fmla="*/ 117014 w 480850"/>
              <a:gd name="connsiteY488" fmla="*/ 408308 h 674198"/>
              <a:gd name="connsiteX489" fmla="*/ 114862 w 480850"/>
              <a:gd name="connsiteY489" fmla="*/ 411319 h 674198"/>
              <a:gd name="connsiteX490" fmla="*/ 107699 w 480850"/>
              <a:gd name="connsiteY490" fmla="*/ 418005 h 674198"/>
              <a:gd name="connsiteX491" fmla="*/ 103489 w 480850"/>
              <a:gd name="connsiteY491" fmla="*/ 423625 h 674198"/>
              <a:gd name="connsiteX492" fmla="*/ 102641 w 480850"/>
              <a:gd name="connsiteY492" fmla="*/ 425235 h 674198"/>
              <a:gd name="connsiteX493" fmla="*/ 101508 w 480850"/>
              <a:gd name="connsiteY493" fmla="*/ 426406 h 674198"/>
              <a:gd name="connsiteX494" fmla="*/ 92297 w 480850"/>
              <a:gd name="connsiteY494" fmla="*/ 429073 h 674198"/>
              <a:gd name="connsiteX495" fmla="*/ 85782 w 480850"/>
              <a:gd name="connsiteY495" fmla="*/ 429473 h 674198"/>
              <a:gd name="connsiteX496" fmla="*/ 82239 w 480850"/>
              <a:gd name="connsiteY496" fmla="*/ 428787 h 674198"/>
              <a:gd name="connsiteX497" fmla="*/ 78819 w 480850"/>
              <a:gd name="connsiteY497" fmla="*/ 427434 h 674198"/>
              <a:gd name="connsiteX498" fmla="*/ 76924 w 480850"/>
              <a:gd name="connsiteY498" fmla="*/ 426977 h 674198"/>
              <a:gd name="connsiteX499" fmla="*/ 73304 w 480850"/>
              <a:gd name="connsiteY499" fmla="*/ 427806 h 674198"/>
              <a:gd name="connsiteX500" fmla="*/ 71723 w 480850"/>
              <a:gd name="connsiteY500" fmla="*/ 428711 h 674198"/>
              <a:gd name="connsiteX501" fmla="*/ 68885 w 480850"/>
              <a:gd name="connsiteY501" fmla="*/ 427816 h 674198"/>
              <a:gd name="connsiteX502" fmla="*/ 66637 w 480850"/>
              <a:gd name="connsiteY502" fmla="*/ 428492 h 674198"/>
              <a:gd name="connsiteX503" fmla="*/ 65970 w 480850"/>
              <a:gd name="connsiteY503" fmla="*/ 427834 h 674198"/>
              <a:gd name="connsiteX504" fmla="*/ 65131 w 480850"/>
              <a:gd name="connsiteY504" fmla="*/ 426187 h 674198"/>
              <a:gd name="connsiteX505" fmla="*/ 65598 w 480850"/>
              <a:gd name="connsiteY505" fmla="*/ 423996 h 674198"/>
              <a:gd name="connsiteX506" fmla="*/ 64979 w 480850"/>
              <a:gd name="connsiteY506" fmla="*/ 422377 h 674198"/>
              <a:gd name="connsiteX507" fmla="*/ 63551 w 480850"/>
              <a:gd name="connsiteY507" fmla="*/ 421281 h 674198"/>
              <a:gd name="connsiteX508" fmla="*/ 62589 w 480850"/>
              <a:gd name="connsiteY508" fmla="*/ 420005 h 674198"/>
              <a:gd name="connsiteX509" fmla="*/ 61493 w 480850"/>
              <a:gd name="connsiteY509" fmla="*/ 419100 h 674198"/>
              <a:gd name="connsiteX510" fmla="*/ 58502 w 480850"/>
              <a:gd name="connsiteY510" fmla="*/ 418748 h 674198"/>
              <a:gd name="connsiteX511" fmla="*/ 53778 w 480850"/>
              <a:gd name="connsiteY511" fmla="*/ 419319 h 674198"/>
              <a:gd name="connsiteX512" fmla="*/ 52216 w 480850"/>
              <a:gd name="connsiteY512" fmla="*/ 419262 h 674198"/>
              <a:gd name="connsiteX513" fmla="*/ 49006 w 480850"/>
              <a:gd name="connsiteY513" fmla="*/ 413900 h 674198"/>
              <a:gd name="connsiteX514" fmla="*/ 47949 w 480850"/>
              <a:gd name="connsiteY514" fmla="*/ 412585 h 674198"/>
              <a:gd name="connsiteX515" fmla="*/ 44129 w 480850"/>
              <a:gd name="connsiteY515" fmla="*/ 410880 h 674198"/>
              <a:gd name="connsiteX516" fmla="*/ 42824 w 480850"/>
              <a:gd name="connsiteY516" fmla="*/ 411119 h 674198"/>
              <a:gd name="connsiteX517" fmla="*/ 40777 w 480850"/>
              <a:gd name="connsiteY517" fmla="*/ 413976 h 674198"/>
              <a:gd name="connsiteX518" fmla="*/ 39567 w 480850"/>
              <a:gd name="connsiteY518" fmla="*/ 414461 h 674198"/>
              <a:gd name="connsiteX519" fmla="*/ 32385 w 480850"/>
              <a:gd name="connsiteY519" fmla="*/ 414767 h 674198"/>
              <a:gd name="connsiteX520" fmla="*/ 25184 w 480850"/>
              <a:gd name="connsiteY520" fmla="*/ 413842 h 674198"/>
              <a:gd name="connsiteX521" fmla="*/ 22536 w 480850"/>
              <a:gd name="connsiteY521" fmla="*/ 412775 h 674198"/>
              <a:gd name="connsiteX522" fmla="*/ 22012 w 480850"/>
              <a:gd name="connsiteY522" fmla="*/ 410309 h 674198"/>
              <a:gd name="connsiteX523" fmla="*/ 27480 w 480850"/>
              <a:gd name="connsiteY523" fmla="*/ 403536 h 674198"/>
              <a:gd name="connsiteX524" fmla="*/ 25860 w 480850"/>
              <a:gd name="connsiteY524" fmla="*/ 404441 h 674198"/>
              <a:gd name="connsiteX525" fmla="*/ 22488 w 480850"/>
              <a:gd name="connsiteY525" fmla="*/ 407194 h 674198"/>
              <a:gd name="connsiteX526" fmla="*/ 20336 w 480850"/>
              <a:gd name="connsiteY526" fmla="*/ 406775 h 674198"/>
              <a:gd name="connsiteX527" fmla="*/ 22403 w 480850"/>
              <a:gd name="connsiteY527" fmla="*/ 403774 h 674198"/>
              <a:gd name="connsiteX528" fmla="*/ 22584 w 480850"/>
              <a:gd name="connsiteY528" fmla="*/ 402431 h 674198"/>
              <a:gd name="connsiteX529" fmla="*/ 22155 w 480850"/>
              <a:gd name="connsiteY529" fmla="*/ 400945 h 674198"/>
              <a:gd name="connsiteX530" fmla="*/ 19345 w 480850"/>
              <a:gd name="connsiteY530" fmla="*/ 403470 h 674198"/>
              <a:gd name="connsiteX531" fmla="*/ 16145 w 480850"/>
              <a:gd name="connsiteY531" fmla="*/ 403803 h 674198"/>
              <a:gd name="connsiteX532" fmla="*/ 15735 w 480850"/>
              <a:gd name="connsiteY532" fmla="*/ 401460 h 674198"/>
              <a:gd name="connsiteX533" fmla="*/ 16021 w 480850"/>
              <a:gd name="connsiteY533" fmla="*/ 398745 h 674198"/>
              <a:gd name="connsiteX534" fmla="*/ 16669 w 480850"/>
              <a:gd name="connsiteY534" fmla="*/ 397974 h 674198"/>
              <a:gd name="connsiteX535" fmla="*/ 25308 w 480850"/>
              <a:gd name="connsiteY535" fmla="*/ 396554 h 674198"/>
              <a:gd name="connsiteX536" fmla="*/ 28423 w 480850"/>
              <a:gd name="connsiteY536" fmla="*/ 395631 h 674198"/>
              <a:gd name="connsiteX537" fmla="*/ 29784 w 480850"/>
              <a:gd name="connsiteY537" fmla="*/ 394173 h 674198"/>
              <a:gd name="connsiteX538" fmla="*/ 24612 w 480850"/>
              <a:gd name="connsiteY538" fmla="*/ 393678 h 674198"/>
              <a:gd name="connsiteX539" fmla="*/ 24289 w 480850"/>
              <a:gd name="connsiteY539" fmla="*/ 391639 h 674198"/>
              <a:gd name="connsiteX540" fmla="*/ 25032 w 480850"/>
              <a:gd name="connsiteY540" fmla="*/ 390011 h 674198"/>
              <a:gd name="connsiteX541" fmla="*/ 29451 w 480850"/>
              <a:gd name="connsiteY541" fmla="*/ 387306 h 674198"/>
              <a:gd name="connsiteX542" fmla="*/ 26194 w 480850"/>
              <a:gd name="connsiteY542" fmla="*/ 387991 h 674198"/>
              <a:gd name="connsiteX543" fmla="*/ 22584 w 480850"/>
              <a:gd name="connsiteY543" fmla="*/ 387754 h 674198"/>
              <a:gd name="connsiteX544" fmla="*/ 22822 w 480850"/>
              <a:gd name="connsiteY544" fmla="*/ 384896 h 674198"/>
              <a:gd name="connsiteX545" fmla="*/ 23765 w 480850"/>
              <a:gd name="connsiteY545" fmla="*/ 382667 h 674198"/>
              <a:gd name="connsiteX546" fmla="*/ 27546 w 480850"/>
              <a:gd name="connsiteY546" fmla="*/ 382600 h 674198"/>
              <a:gd name="connsiteX547" fmla="*/ 26365 w 480850"/>
              <a:gd name="connsiteY547" fmla="*/ 381067 h 674198"/>
              <a:gd name="connsiteX548" fmla="*/ 26184 w 480850"/>
              <a:gd name="connsiteY548" fmla="*/ 378933 h 674198"/>
              <a:gd name="connsiteX549" fmla="*/ 27232 w 480850"/>
              <a:gd name="connsiteY549" fmla="*/ 378790 h 674198"/>
              <a:gd name="connsiteX550" fmla="*/ 31070 w 480850"/>
              <a:gd name="connsiteY550" fmla="*/ 381667 h 674198"/>
              <a:gd name="connsiteX551" fmla="*/ 33842 w 480850"/>
              <a:gd name="connsiteY551" fmla="*/ 382714 h 674198"/>
              <a:gd name="connsiteX552" fmla="*/ 32671 w 480850"/>
              <a:gd name="connsiteY552" fmla="*/ 380552 h 674198"/>
              <a:gd name="connsiteX553" fmla="*/ 32832 w 480850"/>
              <a:gd name="connsiteY553" fmla="*/ 379190 h 674198"/>
              <a:gd name="connsiteX554" fmla="*/ 33566 w 480850"/>
              <a:gd name="connsiteY554" fmla="*/ 378581 h 674198"/>
              <a:gd name="connsiteX555" fmla="*/ 35833 w 480850"/>
              <a:gd name="connsiteY555" fmla="*/ 378153 h 674198"/>
              <a:gd name="connsiteX556" fmla="*/ 35204 w 480850"/>
              <a:gd name="connsiteY556" fmla="*/ 377771 h 674198"/>
              <a:gd name="connsiteX557" fmla="*/ 33080 w 480850"/>
              <a:gd name="connsiteY557" fmla="*/ 377219 h 674198"/>
              <a:gd name="connsiteX558" fmla="*/ 30546 w 480850"/>
              <a:gd name="connsiteY558" fmla="*/ 375581 h 674198"/>
              <a:gd name="connsiteX559" fmla="*/ 30280 w 480850"/>
              <a:gd name="connsiteY559" fmla="*/ 373847 h 674198"/>
              <a:gd name="connsiteX560" fmla="*/ 30375 w 480850"/>
              <a:gd name="connsiteY560" fmla="*/ 371847 h 674198"/>
              <a:gd name="connsiteX561" fmla="*/ 33099 w 480850"/>
              <a:gd name="connsiteY561" fmla="*/ 369094 h 674198"/>
              <a:gd name="connsiteX562" fmla="*/ 34709 w 480850"/>
              <a:gd name="connsiteY562" fmla="*/ 370732 h 674198"/>
              <a:gd name="connsiteX563" fmla="*/ 36614 w 480850"/>
              <a:gd name="connsiteY563" fmla="*/ 370284 h 674198"/>
              <a:gd name="connsiteX564" fmla="*/ 35157 w 480850"/>
              <a:gd name="connsiteY564" fmla="*/ 368999 h 674198"/>
              <a:gd name="connsiteX565" fmla="*/ 34271 w 480850"/>
              <a:gd name="connsiteY565" fmla="*/ 367075 h 674198"/>
              <a:gd name="connsiteX566" fmla="*/ 34871 w 480850"/>
              <a:gd name="connsiteY566" fmla="*/ 365808 h 674198"/>
              <a:gd name="connsiteX567" fmla="*/ 40653 w 480850"/>
              <a:gd name="connsiteY567" fmla="*/ 360712 h 674198"/>
              <a:gd name="connsiteX568" fmla="*/ 42129 w 480850"/>
              <a:gd name="connsiteY568" fmla="*/ 365617 h 674198"/>
              <a:gd name="connsiteX569" fmla="*/ 42472 w 480850"/>
              <a:gd name="connsiteY569" fmla="*/ 363989 h 674198"/>
              <a:gd name="connsiteX570" fmla="*/ 42557 w 480850"/>
              <a:gd name="connsiteY570" fmla="*/ 362445 h 674198"/>
              <a:gd name="connsiteX571" fmla="*/ 41862 w 480850"/>
              <a:gd name="connsiteY571" fmla="*/ 361102 h 674198"/>
              <a:gd name="connsiteX572" fmla="*/ 41967 w 480850"/>
              <a:gd name="connsiteY572" fmla="*/ 359750 h 674198"/>
              <a:gd name="connsiteX573" fmla="*/ 42633 w 480850"/>
              <a:gd name="connsiteY573" fmla="*/ 358588 h 674198"/>
              <a:gd name="connsiteX574" fmla="*/ 45110 w 480850"/>
              <a:gd name="connsiteY574" fmla="*/ 357435 h 674198"/>
              <a:gd name="connsiteX575" fmla="*/ 48330 w 480850"/>
              <a:gd name="connsiteY575" fmla="*/ 353702 h 674198"/>
              <a:gd name="connsiteX576" fmla="*/ 50711 w 480850"/>
              <a:gd name="connsiteY576" fmla="*/ 351968 h 674198"/>
              <a:gd name="connsiteX577" fmla="*/ 52644 w 480850"/>
              <a:gd name="connsiteY577" fmla="*/ 353083 h 674198"/>
              <a:gd name="connsiteX578" fmla="*/ 53968 w 480850"/>
              <a:gd name="connsiteY578" fmla="*/ 354578 h 674198"/>
              <a:gd name="connsiteX579" fmla="*/ 53768 w 480850"/>
              <a:gd name="connsiteY579" fmla="*/ 353092 h 674198"/>
              <a:gd name="connsiteX580" fmla="*/ 52825 w 480850"/>
              <a:gd name="connsiteY580" fmla="*/ 351863 h 674198"/>
              <a:gd name="connsiteX581" fmla="*/ 52568 w 480850"/>
              <a:gd name="connsiteY581" fmla="*/ 348444 h 674198"/>
              <a:gd name="connsiteX582" fmla="*/ 56892 w 480850"/>
              <a:gd name="connsiteY582" fmla="*/ 343148 h 674198"/>
              <a:gd name="connsiteX583" fmla="*/ 61646 w 480850"/>
              <a:gd name="connsiteY583" fmla="*/ 338119 h 674198"/>
              <a:gd name="connsiteX584" fmla="*/ 66208 w 480850"/>
              <a:gd name="connsiteY584" fmla="*/ 332861 h 674198"/>
              <a:gd name="connsiteX585" fmla="*/ 68637 w 480850"/>
              <a:gd name="connsiteY585" fmla="*/ 330956 h 674198"/>
              <a:gd name="connsiteX586" fmla="*/ 73809 w 480850"/>
              <a:gd name="connsiteY586" fmla="*/ 328794 h 674198"/>
              <a:gd name="connsiteX587" fmla="*/ 77124 w 480850"/>
              <a:gd name="connsiteY587" fmla="*/ 329698 h 674198"/>
              <a:gd name="connsiteX588" fmla="*/ 77971 w 480850"/>
              <a:gd name="connsiteY588" fmla="*/ 329527 h 674198"/>
              <a:gd name="connsiteX589" fmla="*/ 82886 w 480850"/>
              <a:gd name="connsiteY589" fmla="*/ 325755 h 674198"/>
              <a:gd name="connsiteX590" fmla="*/ 84924 w 480850"/>
              <a:gd name="connsiteY590" fmla="*/ 324774 h 674198"/>
              <a:gd name="connsiteX591" fmla="*/ 86782 w 480850"/>
              <a:gd name="connsiteY591" fmla="*/ 326117 h 674198"/>
              <a:gd name="connsiteX592" fmla="*/ 87925 w 480850"/>
              <a:gd name="connsiteY592" fmla="*/ 326603 h 674198"/>
              <a:gd name="connsiteX593" fmla="*/ 86773 w 480850"/>
              <a:gd name="connsiteY593" fmla="*/ 323155 h 674198"/>
              <a:gd name="connsiteX594" fmla="*/ 87677 w 480850"/>
              <a:gd name="connsiteY594" fmla="*/ 321574 h 674198"/>
              <a:gd name="connsiteX595" fmla="*/ 91783 w 480850"/>
              <a:gd name="connsiteY595" fmla="*/ 318792 h 674198"/>
              <a:gd name="connsiteX596" fmla="*/ 96926 w 480850"/>
              <a:gd name="connsiteY596" fmla="*/ 315925 h 674198"/>
              <a:gd name="connsiteX597" fmla="*/ 100832 w 480850"/>
              <a:gd name="connsiteY597" fmla="*/ 314735 h 674198"/>
              <a:gd name="connsiteX598" fmla="*/ 103708 w 480850"/>
              <a:gd name="connsiteY598" fmla="*/ 312792 h 674198"/>
              <a:gd name="connsiteX599" fmla="*/ 105442 w 480850"/>
              <a:gd name="connsiteY599" fmla="*/ 312744 h 674198"/>
              <a:gd name="connsiteX600" fmla="*/ 105184 w 480850"/>
              <a:gd name="connsiteY600" fmla="*/ 311277 h 674198"/>
              <a:gd name="connsiteX601" fmla="*/ 105480 w 480850"/>
              <a:gd name="connsiteY601" fmla="*/ 309877 h 674198"/>
              <a:gd name="connsiteX602" fmla="*/ 106966 w 480850"/>
              <a:gd name="connsiteY602" fmla="*/ 309972 h 674198"/>
              <a:gd name="connsiteX603" fmla="*/ 107423 w 480850"/>
              <a:gd name="connsiteY603" fmla="*/ 309420 h 674198"/>
              <a:gd name="connsiteX604" fmla="*/ 106108 w 480850"/>
              <a:gd name="connsiteY604" fmla="*/ 308658 h 674198"/>
              <a:gd name="connsiteX605" fmla="*/ 110347 w 480850"/>
              <a:gd name="connsiteY605" fmla="*/ 305858 h 674198"/>
              <a:gd name="connsiteX606" fmla="*/ 112652 w 480850"/>
              <a:gd name="connsiteY606" fmla="*/ 302762 h 674198"/>
              <a:gd name="connsiteX607" fmla="*/ 113852 w 480850"/>
              <a:gd name="connsiteY607" fmla="*/ 302123 h 674198"/>
              <a:gd name="connsiteX608" fmla="*/ 114948 w 480850"/>
              <a:gd name="connsiteY608" fmla="*/ 301190 h 674198"/>
              <a:gd name="connsiteX609" fmla="*/ 116300 w 480850"/>
              <a:gd name="connsiteY609" fmla="*/ 299057 h 674198"/>
              <a:gd name="connsiteX610" fmla="*/ 117900 w 480850"/>
              <a:gd name="connsiteY610" fmla="*/ 298352 h 674198"/>
              <a:gd name="connsiteX611" fmla="*/ 119386 w 480850"/>
              <a:gd name="connsiteY611" fmla="*/ 298685 h 674198"/>
              <a:gd name="connsiteX612" fmla="*/ 120462 w 480850"/>
              <a:gd name="connsiteY612" fmla="*/ 299733 h 674198"/>
              <a:gd name="connsiteX613" fmla="*/ 119872 w 480850"/>
              <a:gd name="connsiteY613" fmla="*/ 297990 h 674198"/>
              <a:gd name="connsiteX614" fmla="*/ 117967 w 480850"/>
              <a:gd name="connsiteY614" fmla="*/ 296999 h 674198"/>
              <a:gd name="connsiteX615" fmla="*/ 120015 w 480850"/>
              <a:gd name="connsiteY615" fmla="*/ 295494 h 674198"/>
              <a:gd name="connsiteX616" fmla="*/ 122139 w 480850"/>
              <a:gd name="connsiteY616" fmla="*/ 294447 h 674198"/>
              <a:gd name="connsiteX617" fmla="*/ 124206 w 480850"/>
              <a:gd name="connsiteY617" fmla="*/ 295199 h 674198"/>
              <a:gd name="connsiteX618" fmla="*/ 126235 w 480850"/>
              <a:gd name="connsiteY618" fmla="*/ 296418 h 674198"/>
              <a:gd name="connsiteX619" fmla="*/ 124206 w 480850"/>
              <a:gd name="connsiteY619" fmla="*/ 294551 h 674198"/>
              <a:gd name="connsiteX620" fmla="*/ 123873 w 480850"/>
              <a:gd name="connsiteY620" fmla="*/ 293399 h 674198"/>
              <a:gd name="connsiteX621" fmla="*/ 126339 w 480850"/>
              <a:gd name="connsiteY621" fmla="*/ 292065 h 674198"/>
              <a:gd name="connsiteX622" fmla="*/ 127673 w 480850"/>
              <a:gd name="connsiteY622" fmla="*/ 291655 h 674198"/>
              <a:gd name="connsiteX623" fmla="*/ 129540 w 480850"/>
              <a:gd name="connsiteY623" fmla="*/ 294151 h 674198"/>
              <a:gd name="connsiteX624" fmla="*/ 129273 w 480850"/>
              <a:gd name="connsiteY624" fmla="*/ 292170 h 674198"/>
              <a:gd name="connsiteX625" fmla="*/ 129711 w 480850"/>
              <a:gd name="connsiteY625" fmla="*/ 290418 h 674198"/>
              <a:gd name="connsiteX626" fmla="*/ 132349 w 480850"/>
              <a:gd name="connsiteY626" fmla="*/ 287550 h 674198"/>
              <a:gd name="connsiteX627" fmla="*/ 135807 w 480850"/>
              <a:gd name="connsiteY627" fmla="*/ 282826 h 674198"/>
              <a:gd name="connsiteX628" fmla="*/ 136912 w 480850"/>
              <a:gd name="connsiteY628" fmla="*/ 284474 h 674198"/>
              <a:gd name="connsiteX629" fmla="*/ 137093 w 480850"/>
              <a:gd name="connsiteY629" fmla="*/ 286465 h 674198"/>
              <a:gd name="connsiteX630" fmla="*/ 136922 w 480850"/>
              <a:gd name="connsiteY630" fmla="*/ 288874 h 674198"/>
              <a:gd name="connsiteX631" fmla="*/ 137636 w 480850"/>
              <a:gd name="connsiteY631" fmla="*/ 288046 h 674198"/>
              <a:gd name="connsiteX632" fmla="*/ 137874 w 480850"/>
              <a:gd name="connsiteY632" fmla="*/ 285865 h 674198"/>
              <a:gd name="connsiteX633" fmla="*/ 137341 w 480850"/>
              <a:gd name="connsiteY633" fmla="*/ 282026 h 674198"/>
              <a:gd name="connsiteX634" fmla="*/ 141665 w 480850"/>
              <a:gd name="connsiteY634" fmla="*/ 274949 h 674198"/>
              <a:gd name="connsiteX635" fmla="*/ 142522 w 480850"/>
              <a:gd name="connsiteY635" fmla="*/ 274158 h 674198"/>
              <a:gd name="connsiteX636" fmla="*/ 143475 w 480850"/>
              <a:gd name="connsiteY636" fmla="*/ 273682 h 674198"/>
              <a:gd name="connsiteX637" fmla="*/ 144980 w 480850"/>
              <a:gd name="connsiteY637" fmla="*/ 273491 h 674198"/>
              <a:gd name="connsiteX638" fmla="*/ 144513 w 480850"/>
              <a:gd name="connsiteY638" fmla="*/ 272425 h 674198"/>
              <a:gd name="connsiteX639" fmla="*/ 143342 w 480850"/>
              <a:gd name="connsiteY639" fmla="*/ 271396 h 674198"/>
              <a:gd name="connsiteX640" fmla="*/ 144523 w 480850"/>
              <a:gd name="connsiteY640" fmla="*/ 267814 h 674198"/>
              <a:gd name="connsiteX641" fmla="*/ 145228 w 480850"/>
              <a:gd name="connsiteY641" fmla="*/ 263729 h 674198"/>
              <a:gd name="connsiteX642" fmla="*/ 146228 w 480850"/>
              <a:gd name="connsiteY642" fmla="*/ 259804 h 674198"/>
              <a:gd name="connsiteX643" fmla="*/ 147837 w 480850"/>
              <a:gd name="connsiteY643" fmla="*/ 255975 h 674198"/>
              <a:gd name="connsiteX644" fmla="*/ 149600 w 480850"/>
              <a:gd name="connsiteY644" fmla="*/ 249593 h 674198"/>
              <a:gd name="connsiteX645" fmla="*/ 150943 w 480850"/>
              <a:gd name="connsiteY645" fmla="*/ 248260 h 674198"/>
              <a:gd name="connsiteX646" fmla="*/ 154571 w 480850"/>
              <a:gd name="connsiteY646" fmla="*/ 247802 h 674198"/>
              <a:gd name="connsiteX647" fmla="*/ 156162 w 480850"/>
              <a:gd name="connsiteY647" fmla="*/ 246907 h 674198"/>
              <a:gd name="connsiteX648" fmla="*/ 158810 w 480850"/>
              <a:gd name="connsiteY648" fmla="*/ 244612 h 674198"/>
              <a:gd name="connsiteX649" fmla="*/ 161944 w 480850"/>
              <a:gd name="connsiteY649" fmla="*/ 240459 h 674198"/>
              <a:gd name="connsiteX650" fmla="*/ 163620 w 480850"/>
              <a:gd name="connsiteY650" fmla="*/ 237116 h 674198"/>
              <a:gd name="connsiteX651" fmla="*/ 165821 w 480850"/>
              <a:gd name="connsiteY651" fmla="*/ 228495 h 674198"/>
              <a:gd name="connsiteX652" fmla="*/ 167059 w 480850"/>
              <a:gd name="connsiteY652" fmla="*/ 219513 h 674198"/>
              <a:gd name="connsiteX653" fmla="*/ 170621 w 480850"/>
              <a:gd name="connsiteY653" fmla="*/ 212874 h 674198"/>
              <a:gd name="connsiteX654" fmla="*/ 175850 w 480850"/>
              <a:gd name="connsiteY654" fmla="*/ 208083 h 674198"/>
              <a:gd name="connsiteX655" fmla="*/ 180451 w 480850"/>
              <a:gd name="connsiteY655" fmla="*/ 204445 h 674198"/>
              <a:gd name="connsiteX656" fmla="*/ 182337 w 480850"/>
              <a:gd name="connsiteY656" fmla="*/ 203683 h 674198"/>
              <a:gd name="connsiteX657" fmla="*/ 185518 w 480850"/>
              <a:gd name="connsiteY657" fmla="*/ 203454 h 674198"/>
              <a:gd name="connsiteX658" fmla="*/ 188547 w 480850"/>
              <a:gd name="connsiteY658" fmla="*/ 204454 h 674198"/>
              <a:gd name="connsiteX659" fmla="*/ 182909 w 480850"/>
              <a:gd name="connsiteY659" fmla="*/ 205330 h 674198"/>
              <a:gd name="connsiteX660" fmla="*/ 182327 w 480850"/>
              <a:gd name="connsiteY660" fmla="*/ 207493 h 674198"/>
              <a:gd name="connsiteX661" fmla="*/ 182146 w 480850"/>
              <a:gd name="connsiteY661" fmla="*/ 209684 h 674198"/>
              <a:gd name="connsiteX662" fmla="*/ 182794 w 480850"/>
              <a:gd name="connsiteY662" fmla="*/ 211646 h 674198"/>
              <a:gd name="connsiteX663" fmla="*/ 183804 w 480850"/>
              <a:gd name="connsiteY663" fmla="*/ 213398 h 674198"/>
              <a:gd name="connsiteX664" fmla="*/ 186537 w 480850"/>
              <a:gd name="connsiteY664" fmla="*/ 215046 h 674198"/>
              <a:gd name="connsiteX665" fmla="*/ 189738 w 480850"/>
              <a:gd name="connsiteY665" fmla="*/ 216027 h 674198"/>
              <a:gd name="connsiteX666" fmla="*/ 191167 w 480850"/>
              <a:gd name="connsiteY666" fmla="*/ 219742 h 674198"/>
              <a:gd name="connsiteX667" fmla="*/ 191424 w 480850"/>
              <a:gd name="connsiteY667" fmla="*/ 224152 h 674198"/>
              <a:gd name="connsiteX668" fmla="*/ 191862 w 480850"/>
              <a:gd name="connsiteY668" fmla="*/ 227943 h 674198"/>
              <a:gd name="connsiteX669" fmla="*/ 193157 w 480850"/>
              <a:gd name="connsiteY669" fmla="*/ 231267 h 674198"/>
              <a:gd name="connsiteX670" fmla="*/ 214522 w 480850"/>
              <a:gd name="connsiteY670" fmla="*/ 216589 h 674198"/>
              <a:gd name="connsiteX671" fmla="*/ 210941 w 480850"/>
              <a:gd name="connsiteY671" fmla="*/ 218637 h 674198"/>
              <a:gd name="connsiteX672" fmla="*/ 211093 w 480850"/>
              <a:gd name="connsiteY672" fmla="*/ 217218 h 674198"/>
              <a:gd name="connsiteX673" fmla="*/ 211788 w 480850"/>
              <a:gd name="connsiteY673" fmla="*/ 214122 h 674198"/>
              <a:gd name="connsiteX674" fmla="*/ 213417 w 480850"/>
              <a:gd name="connsiteY674" fmla="*/ 212560 h 674198"/>
              <a:gd name="connsiteX675" fmla="*/ 214217 w 480850"/>
              <a:gd name="connsiteY675" fmla="*/ 212455 h 674198"/>
              <a:gd name="connsiteX676" fmla="*/ 215855 w 480850"/>
              <a:gd name="connsiteY676" fmla="*/ 211284 h 674198"/>
              <a:gd name="connsiteX677" fmla="*/ 215675 w 480850"/>
              <a:gd name="connsiteY677" fmla="*/ 213875 h 674198"/>
              <a:gd name="connsiteX678" fmla="*/ 214522 w 480850"/>
              <a:gd name="connsiteY678" fmla="*/ 216589 h 674198"/>
              <a:gd name="connsiteX679" fmla="*/ 29127 w 480850"/>
              <a:gd name="connsiteY679" fmla="*/ 373932 h 674198"/>
              <a:gd name="connsiteX680" fmla="*/ 30280 w 480850"/>
              <a:gd name="connsiteY680" fmla="*/ 378476 h 674198"/>
              <a:gd name="connsiteX681" fmla="*/ 27832 w 480850"/>
              <a:gd name="connsiteY681" fmla="*/ 377610 h 674198"/>
              <a:gd name="connsiteX682" fmla="*/ 26813 w 480850"/>
              <a:gd name="connsiteY682" fmla="*/ 376228 h 674198"/>
              <a:gd name="connsiteX683" fmla="*/ 28680 w 480850"/>
              <a:gd name="connsiteY683" fmla="*/ 373952 h 674198"/>
              <a:gd name="connsiteX684" fmla="*/ 29127 w 480850"/>
              <a:gd name="connsiteY684" fmla="*/ 373932 h 674198"/>
              <a:gd name="connsiteX685" fmla="*/ 22898 w 480850"/>
              <a:gd name="connsiteY685" fmla="*/ 392011 h 674198"/>
              <a:gd name="connsiteX686" fmla="*/ 22755 w 480850"/>
              <a:gd name="connsiteY686" fmla="*/ 393888 h 674198"/>
              <a:gd name="connsiteX687" fmla="*/ 22440 w 480850"/>
              <a:gd name="connsiteY687" fmla="*/ 394831 h 674198"/>
              <a:gd name="connsiteX688" fmla="*/ 21507 w 480850"/>
              <a:gd name="connsiteY688" fmla="*/ 394840 h 674198"/>
              <a:gd name="connsiteX689" fmla="*/ 20117 w 480850"/>
              <a:gd name="connsiteY689" fmla="*/ 394631 h 674198"/>
              <a:gd name="connsiteX690" fmla="*/ 18755 w 480850"/>
              <a:gd name="connsiteY690" fmla="*/ 393764 h 674198"/>
              <a:gd name="connsiteX691" fmla="*/ 17878 w 480850"/>
              <a:gd name="connsiteY691" fmla="*/ 394011 h 674198"/>
              <a:gd name="connsiteX692" fmla="*/ 17154 w 480850"/>
              <a:gd name="connsiteY692" fmla="*/ 393697 h 674198"/>
              <a:gd name="connsiteX693" fmla="*/ 18097 w 480850"/>
              <a:gd name="connsiteY693" fmla="*/ 391583 h 674198"/>
              <a:gd name="connsiteX694" fmla="*/ 21269 w 480850"/>
              <a:gd name="connsiteY694" fmla="*/ 390459 h 674198"/>
              <a:gd name="connsiteX695" fmla="*/ 22488 w 480850"/>
              <a:gd name="connsiteY695" fmla="*/ 391363 h 674198"/>
              <a:gd name="connsiteX696" fmla="*/ 22898 w 480850"/>
              <a:gd name="connsiteY696" fmla="*/ 392011 h 674198"/>
              <a:gd name="connsiteX697" fmla="*/ 60284 w 480850"/>
              <a:gd name="connsiteY697" fmla="*/ 438503 h 674198"/>
              <a:gd name="connsiteX698" fmla="*/ 60303 w 480850"/>
              <a:gd name="connsiteY698" fmla="*/ 440055 h 674198"/>
              <a:gd name="connsiteX699" fmla="*/ 57512 w 480850"/>
              <a:gd name="connsiteY699" fmla="*/ 439503 h 674198"/>
              <a:gd name="connsiteX700" fmla="*/ 57569 w 480850"/>
              <a:gd name="connsiteY700" fmla="*/ 441246 h 674198"/>
              <a:gd name="connsiteX701" fmla="*/ 59769 w 480850"/>
              <a:gd name="connsiteY701" fmla="*/ 442170 h 674198"/>
              <a:gd name="connsiteX702" fmla="*/ 60579 w 480850"/>
              <a:gd name="connsiteY702" fmla="*/ 443427 h 674198"/>
              <a:gd name="connsiteX703" fmla="*/ 62865 w 480850"/>
              <a:gd name="connsiteY703" fmla="*/ 443065 h 674198"/>
              <a:gd name="connsiteX704" fmla="*/ 63379 w 480850"/>
              <a:gd name="connsiteY704" fmla="*/ 444941 h 674198"/>
              <a:gd name="connsiteX705" fmla="*/ 62846 w 480850"/>
              <a:gd name="connsiteY705" fmla="*/ 446627 h 674198"/>
              <a:gd name="connsiteX706" fmla="*/ 61322 w 480850"/>
              <a:gd name="connsiteY706" fmla="*/ 447856 h 674198"/>
              <a:gd name="connsiteX707" fmla="*/ 56807 w 480850"/>
              <a:gd name="connsiteY707" fmla="*/ 448476 h 674198"/>
              <a:gd name="connsiteX708" fmla="*/ 53873 w 480850"/>
              <a:gd name="connsiteY708" fmla="*/ 450923 h 674198"/>
              <a:gd name="connsiteX709" fmla="*/ 51339 w 480850"/>
              <a:gd name="connsiteY709" fmla="*/ 450552 h 674198"/>
              <a:gd name="connsiteX710" fmla="*/ 50654 w 480850"/>
              <a:gd name="connsiteY710" fmla="*/ 450771 h 674198"/>
              <a:gd name="connsiteX711" fmla="*/ 47749 w 480850"/>
              <a:gd name="connsiteY711" fmla="*/ 453400 h 674198"/>
              <a:gd name="connsiteX712" fmla="*/ 44501 w 480850"/>
              <a:gd name="connsiteY712" fmla="*/ 454210 h 674198"/>
              <a:gd name="connsiteX713" fmla="*/ 43615 w 480850"/>
              <a:gd name="connsiteY713" fmla="*/ 454010 h 674198"/>
              <a:gd name="connsiteX714" fmla="*/ 44062 w 480850"/>
              <a:gd name="connsiteY714" fmla="*/ 451666 h 674198"/>
              <a:gd name="connsiteX715" fmla="*/ 46482 w 480850"/>
              <a:gd name="connsiteY715" fmla="*/ 449447 h 674198"/>
              <a:gd name="connsiteX716" fmla="*/ 46530 w 480850"/>
              <a:gd name="connsiteY716" fmla="*/ 447313 h 674198"/>
              <a:gd name="connsiteX717" fmla="*/ 47148 w 480850"/>
              <a:gd name="connsiteY717" fmla="*/ 445608 h 674198"/>
              <a:gd name="connsiteX718" fmla="*/ 49463 w 480850"/>
              <a:gd name="connsiteY718" fmla="*/ 444408 h 674198"/>
              <a:gd name="connsiteX719" fmla="*/ 49501 w 480850"/>
              <a:gd name="connsiteY719" fmla="*/ 442199 h 674198"/>
              <a:gd name="connsiteX720" fmla="*/ 51063 w 480850"/>
              <a:gd name="connsiteY720" fmla="*/ 440227 h 674198"/>
              <a:gd name="connsiteX721" fmla="*/ 50111 w 480850"/>
              <a:gd name="connsiteY721" fmla="*/ 435988 h 674198"/>
              <a:gd name="connsiteX722" fmla="*/ 50616 w 480850"/>
              <a:gd name="connsiteY722" fmla="*/ 432188 h 674198"/>
              <a:gd name="connsiteX723" fmla="*/ 55207 w 480850"/>
              <a:gd name="connsiteY723" fmla="*/ 431978 h 674198"/>
              <a:gd name="connsiteX724" fmla="*/ 60284 w 480850"/>
              <a:gd name="connsiteY724" fmla="*/ 438503 h 674198"/>
              <a:gd name="connsiteX725" fmla="*/ 8858 w 480850"/>
              <a:gd name="connsiteY725" fmla="*/ 596437 h 674198"/>
              <a:gd name="connsiteX726" fmla="*/ 9439 w 480850"/>
              <a:gd name="connsiteY726" fmla="*/ 599990 h 674198"/>
              <a:gd name="connsiteX727" fmla="*/ 7972 w 480850"/>
              <a:gd name="connsiteY727" fmla="*/ 599999 h 674198"/>
              <a:gd name="connsiteX728" fmla="*/ 4915 w 480850"/>
              <a:gd name="connsiteY728" fmla="*/ 599008 h 674198"/>
              <a:gd name="connsiteX729" fmla="*/ 3953 w 480850"/>
              <a:gd name="connsiteY729" fmla="*/ 597494 h 674198"/>
              <a:gd name="connsiteX730" fmla="*/ 3305 w 480850"/>
              <a:gd name="connsiteY730" fmla="*/ 597122 h 674198"/>
              <a:gd name="connsiteX731" fmla="*/ 2191 w 480850"/>
              <a:gd name="connsiteY731" fmla="*/ 598884 h 674198"/>
              <a:gd name="connsiteX732" fmla="*/ 400 w 480850"/>
              <a:gd name="connsiteY732" fmla="*/ 598970 h 674198"/>
              <a:gd name="connsiteX733" fmla="*/ 0 w 480850"/>
              <a:gd name="connsiteY733" fmla="*/ 598380 h 674198"/>
              <a:gd name="connsiteX734" fmla="*/ 705 w 480850"/>
              <a:gd name="connsiteY734" fmla="*/ 596503 h 674198"/>
              <a:gd name="connsiteX735" fmla="*/ 4924 w 480850"/>
              <a:gd name="connsiteY735" fmla="*/ 592960 h 674198"/>
              <a:gd name="connsiteX736" fmla="*/ 5715 w 480850"/>
              <a:gd name="connsiteY736" fmla="*/ 588512 h 674198"/>
              <a:gd name="connsiteX737" fmla="*/ 5658 w 480850"/>
              <a:gd name="connsiteY737" fmla="*/ 587083 h 674198"/>
              <a:gd name="connsiteX738" fmla="*/ 8972 w 480850"/>
              <a:gd name="connsiteY738" fmla="*/ 586750 h 674198"/>
              <a:gd name="connsiteX739" fmla="*/ 9753 w 480850"/>
              <a:gd name="connsiteY739" fmla="*/ 587293 h 674198"/>
              <a:gd name="connsiteX740" fmla="*/ 10106 w 480850"/>
              <a:gd name="connsiteY740" fmla="*/ 587903 h 674198"/>
              <a:gd name="connsiteX741" fmla="*/ 9896 w 480850"/>
              <a:gd name="connsiteY741" fmla="*/ 588683 h 674198"/>
              <a:gd name="connsiteX742" fmla="*/ 8554 w 480850"/>
              <a:gd name="connsiteY742" fmla="*/ 590150 h 674198"/>
              <a:gd name="connsiteX743" fmla="*/ 8506 w 480850"/>
              <a:gd name="connsiteY743" fmla="*/ 591846 h 674198"/>
              <a:gd name="connsiteX744" fmla="*/ 8848 w 480850"/>
              <a:gd name="connsiteY744" fmla="*/ 593617 h 674198"/>
              <a:gd name="connsiteX745" fmla="*/ 7753 w 480850"/>
              <a:gd name="connsiteY745" fmla="*/ 594475 h 674198"/>
              <a:gd name="connsiteX746" fmla="*/ 8324 w 480850"/>
              <a:gd name="connsiteY746" fmla="*/ 595999 h 674198"/>
              <a:gd name="connsiteX747" fmla="*/ 8858 w 480850"/>
              <a:gd name="connsiteY747" fmla="*/ 596437 h 674198"/>
              <a:gd name="connsiteX748" fmla="*/ 87906 w 480850"/>
              <a:gd name="connsiteY748" fmla="*/ 670999 h 674198"/>
              <a:gd name="connsiteX749" fmla="*/ 89382 w 480850"/>
              <a:gd name="connsiteY749" fmla="*/ 673227 h 674198"/>
              <a:gd name="connsiteX750" fmla="*/ 86544 w 480850"/>
              <a:gd name="connsiteY750" fmla="*/ 674199 h 674198"/>
              <a:gd name="connsiteX751" fmla="*/ 85163 w 480850"/>
              <a:gd name="connsiteY751" fmla="*/ 673389 h 674198"/>
              <a:gd name="connsiteX752" fmla="*/ 84191 w 480850"/>
              <a:gd name="connsiteY752" fmla="*/ 672370 h 674198"/>
              <a:gd name="connsiteX753" fmla="*/ 83705 w 480850"/>
              <a:gd name="connsiteY753" fmla="*/ 670932 h 674198"/>
              <a:gd name="connsiteX754" fmla="*/ 85239 w 480850"/>
              <a:gd name="connsiteY754" fmla="*/ 671084 h 674198"/>
              <a:gd name="connsiteX755" fmla="*/ 86563 w 480850"/>
              <a:gd name="connsiteY755" fmla="*/ 670484 h 674198"/>
              <a:gd name="connsiteX756" fmla="*/ 87906 w 480850"/>
              <a:gd name="connsiteY756" fmla="*/ 670999 h 674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</a:cxnLst>
            <a:rect l="l" t="t" r="r" b="b"/>
            <a:pathLst>
              <a:path w="480850" h="674198">
                <a:moveTo>
                  <a:pt x="479374" y="320202"/>
                </a:moveTo>
                <a:lnTo>
                  <a:pt x="478412" y="321164"/>
                </a:lnTo>
                <a:lnTo>
                  <a:pt x="476774" y="321116"/>
                </a:lnTo>
                <a:lnTo>
                  <a:pt x="473907" y="324879"/>
                </a:lnTo>
                <a:lnTo>
                  <a:pt x="474088" y="322069"/>
                </a:lnTo>
                <a:lnTo>
                  <a:pt x="473230" y="320973"/>
                </a:lnTo>
                <a:lnTo>
                  <a:pt x="470773" y="321231"/>
                </a:lnTo>
                <a:lnTo>
                  <a:pt x="470306" y="321850"/>
                </a:lnTo>
                <a:lnTo>
                  <a:pt x="471954" y="322593"/>
                </a:lnTo>
                <a:lnTo>
                  <a:pt x="472316" y="323002"/>
                </a:lnTo>
                <a:lnTo>
                  <a:pt x="470745" y="324631"/>
                </a:lnTo>
                <a:lnTo>
                  <a:pt x="472383" y="328127"/>
                </a:lnTo>
                <a:lnTo>
                  <a:pt x="473811" y="328003"/>
                </a:lnTo>
                <a:lnTo>
                  <a:pt x="475202" y="330737"/>
                </a:lnTo>
                <a:lnTo>
                  <a:pt x="475193" y="331594"/>
                </a:lnTo>
                <a:lnTo>
                  <a:pt x="472011" y="332651"/>
                </a:lnTo>
                <a:lnTo>
                  <a:pt x="470335" y="334128"/>
                </a:lnTo>
                <a:lnTo>
                  <a:pt x="468839" y="334070"/>
                </a:lnTo>
                <a:lnTo>
                  <a:pt x="468135" y="333785"/>
                </a:lnTo>
                <a:lnTo>
                  <a:pt x="467296" y="331146"/>
                </a:lnTo>
                <a:lnTo>
                  <a:pt x="467230" y="330041"/>
                </a:lnTo>
                <a:lnTo>
                  <a:pt x="469068" y="328108"/>
                </a:lnTo>
                <a:lnTo>
                  <a:pt x="470106" y="326137"/>
                </a:lnTo>
                <a:lnTo>
                  <a:pt x="469268" y="324327"/>
                </a:lnTo>
                <a:lnTo>
                  <a:pt x="467144" y="323155"/>
                </a:lnTo>
                <a:lnTo>
                  <a:pt x="462515" y="323688"/>
                </a:lnTo>
                <a:lnTo>
                  <a:pt x="461448" y="323298"/>
                </a:lnTo>
                <a:lnTo>
                  <a:pt x="463762" y="320860"/>
                </a:lnTo>
                <a:lnTo>
                  <a:pt x="466277" y="321126"/>
                </a:lnTo>
                <a:lnTo>
                  <a:pt x="468982" y="319374"/>
                </a:lnTo>
                <a:lnTo>
                  <a:pt x="479374" y="320202"/>
                </a:lnTo>
                <a:close/>
                <a:moveTo>
                  <a:pt x="479403" y="341748"/>
                </a:moveTo>
                <a:lnTo>
                  <a:pt x="478221" y="342072"/>
                </a:lnTo>
                <a:lnTo>
                  <a:pt x="478393" y="339947"/>
                </a:lnTo>
                <a:lnTo>
                  <a:pt x="477993" y="338576"/>
                </a:lnTo>
                <a:lnTo>
                  <a:pt x="479993" y="338128"/>
                </a:lnTo>
                <a:lnTo>
                  <a:pt x="480850" y="339757"/>
                </a:lnTo>
                <a:lnTo>
                  <a:pt x="479403" y="341748"/>
                </a:lnTo>
                <a:close/>
                <a:moveTo>
                  <a:pt x="197282" y="16373"/>
                </a:moveTo>
                <a:lnTo>
                  <a:pt x="197682" y="17859"/>
                </a:lnTo>
                <a:lnTo>
                  <a:pt x="199158" y="16802"/>
                </a:lnTo>
                <a:lnTo>
                  <a:pt x="200263" y="15136"/>
                </a:lnTo>
                <a:lnTo>
                  <a:pt x="202044" y="13440"/>
                </a:lnTo>
                <a:lnTo>
                  <a:pt x="201806" y="16173"/>
                </a:lnTo>
                <a:lnTo>
                  <a:pt x="202720" y="16774"/>
                </a:lnTo>
                <a:lnTo>
                  <a:pt x="208626" y="18679"/>
                </a:lnTo>
                <a:lnTo>
                  <a:pt x="209845" y="20269"/>
                </a:lnTo>
                <a:lnTo>
                  <a:pt x="211102" y="20727"/>
                </a:lnTo>
                <a:lnTo>
                  <a:pt x="211807" y="19831"/>
                </a:lnTo>
                <a:lnTo>
                  <a:pt x="212645" y="19345"/>
                </a:lnTo>
                <a:lnTo>
                  <a:pt x="214779" y="20346"/>
                </a:lnTo>
                <a:lnTo>
                  <a:pt x="219599" y="23127"/>
                </a:lnTo>
                <a:lnTo>
                  <a:pt x="219999" y="24089"/>
                </a:lnTo>
                <a:lnTo>
                  <a:pt x="219751" y="25518"/>
                </a:lnTo>
                <a:lnTo>
                  <a:pt x="219989" y="27032"/>
                </a:lnTo>
                <a:lnTo>
                  <a:pt x="220646" y="28242"/>
                </a:lnTo>
                <a:lnTo>
                  <a:pt x="222247" y="28518"/>
                </a:lnTo>
                <a:lnTo>
                  <a:pt x="224380" y="26727"/>
                </a:lnTo>
                <a:lnTo>
                  <a:pt x="225380" y="26508"/>
                </a:lnTo>
                <a:lnTo>
                  <a:pt x="226790" y="29052"/>
                </a:lnTo>
                <a:lnTo>
                  <a:pt x="227323" y="30490"/>
                </a:lnTo>
                <a:lnTo>
                  <a:pt x="227104" y="30442"/>
                </a:lnTo>
                <a:lnTo>
                  <a:pt x="228029" y="31871"/>
                </a:lnTo>
                <a:lnTo>
                  <a:pt x="229248" y="33281"/>
                </a:lnTo>
                <a:lnTo>
                  <a:pt x="231353" y="37462"/>
                </a:lnTo>
                <a:lnTo>
                  <a:pt x="231038" y="38929"/>
                </a:lnTo>
                <a:lnTo>
                  <a:pt x="230419" y="40253"/>
                </a:lnTo>
                <a:lnTo>
                  <a:pt x="232353" y="44129"/>
                </a:lnTo>
                <a:lnTo>
                  <a:pt x="231086" y="44396"/>
                </a:lnTo>
                <a:lnTo>
                  <a:pt x="227286" y="43739"/>
                </a:lnTo>
                <a:lnTo>
                  <a:pt x="227409" y="44520"/>
                </a:lnTo>
                <a:lnTo>
                  <a:pt x="229628" y="47368"/>
                </a:lnTo>
                <a:lnTo>
                  <a:pt x="231495" y="51397"/>
                </a:lnTo>
                <a:lnTo>
                  <a:pt x="232991" y="53826"/>
                </a:lnTo>
                <a:lnTo>
                  <a:pt x="238267" y="61379"/>
                </a:lnTo>
                <a:lnTo>
                  <a:pt x="237477" y="64065"/>
                </a:lnTo>
                <a:lnTo>
                  <a:pt x="237601" y="65847"/>
                </a:lnTo>
                <a:lnTo>
                  <a:pt x="236924" y="67380"/>
                </a:lnTo>
                <a:lnTo>
                  <a:pt x="238725" y="71400"/>
                </a:lnTo>
                <a:lnTo>
                  <a:pt x="237601" y="72647"/>
                </a:lnTo>
                <a:lnTo>
                  <a:pt x="236858" y="76771"/>
                </a:lnTo>
                <a:lnTo>
                  <a:pt x="236039" y="77496"/>
                </a:lnTo>
                <a:lnTo>
                  <a:pt x="236144" y="79000"/>
                </a:lnTo>
                <a:lnTo>
                  <a:pt x="238277" y="79400"/>
                </a:lnTo>
                <a:lnTo>
                  <a:pt x="239563" y="80039"/>
                </a:lnTo>
                <a:lnTo>
                  <a:pt x="240668" y="81268"/>
                </a:lnTo>
                <a:lnTo>
                  <a:pt x="241354" y="79791"/>
                </a:lnTo>
                <a:lnTo>
                  <a:pt x="242288" y="79391"/>
                </a:lnTo>
                <a:lnTo>
                  <a:pt x="244830" y="81362"/>
                </a:lnTo>
                <a:lnTo>
                  <a:pt x="250127" y="83334"/>
                </a:lnTo>
                <a:lnTo>
                  <a:pt x="251583" y="84068"/>
                </a:lnTo>
                <a:lnTo>
                  <a:pt x="252298" y="85659"/>
                </a:lnTo>
                <a:lnTo>
                  <a:pt x="252841" y="89507"/>
                </a:lnTo>
                <a:lnTo>
                  <a:pt x="253869" y="91202"/>
                </a:lnTo>
                <a:lnTo>
                  <a:pt x="255898" y="91526"/>
                </a:lnTo>
                <a:lnTo>
                  <a:pt x="258080" y="91011"/>
                </a:lnTo>
                <a:lnTo>
                  <a:pt x="258766" y="89611"/>
                </a:lnTo>
                <a:lnTo>
                  <a:pt x="258327" y="85840"/>
                </a:lnTo>
                <a:lnTo>
                  <a:pt x="256756" y="79820"/>
                </a:lnTo>
                <a:lnTo>
                  <a:pt x="256746" y="77867"/>
                </a:lnTo>
                <a:lnTo>
                  <a:pt x="256965" y="75905"/>
                </a:lnTo>
                <a:lnTo>
                  <a:pt x="256604" y="73962"/>
                </a:lnTo>
                <a:lnTo>
                  <a:pt x="255813" y="72133"/>
                </a:lnTo>
                <a:lnTo>
                  <a:pt x="254965" y="70733"/>
                </a:lnTo>
                <a:lnTo>
                  <a:pt x="253879" y="69552"/>
                </a:lnTo>
                <a:lnTo>
                  <a:pt x="254260" y="67713"/>
                </a:lnTo>
                <a:lnTo>
                  <a:pt x="255889" y="66885"/>
                </a:lnTo>
                <a:lnTo>
                  <a:pt x="256880" y="68437"/>
                </a:lnTo>
                <a:lnTo>
                  <a:pt x="257689" y="70314"/>
                </a:lnTo>
                <a:lnTo>
                  <a:pt x="261794" y="75876"/>
                </a:lnTo>
                <a:lnTo>
                  <a:pt x="264223" y="75486"/>
                </a:lnTo>
                <a:lnTo>
                  <a:pt x="264443" y="77791"/>
                </a:lnTo>
                <a:lnTo>
                  <a:pt x="266090" y="80134"/>
                </a:lnTo>
                <a:lnTo>
                  <a:pt x="267005" y="82887"/>
                </a:lnTo>
                <a:lnTo>
                  <a:pt x="268205" y="91126"/>
                </a:lnTo>
                <a:lnTo>
                  <a:pt x="270043" y="98908"/>
                </a:lnTo>
                <a:lnTo>
                  <a:pt x="273377" y="102299"/>
                </a:lnTo>
                <a:lnTo>
                  <a:pt x="273768" y="103927"/>
                </a:lnTo>
                <a:lnTo>
                  <a:pt x="271739" y="103089"/>
                </a:lnTo>
                <a:lnTo>
                  <a:pt x="271120" y="103575"/>
                </a:lnTo>
                <a:lnTo>
                  <a:pt x="271329" y="104394"/>
                </a:lnTo>
                <a:lnTo>
                  <a:pt x="273205" y="105889"/>
                </a:lnTo>
                <a:lnTo>
                  <a:pt x="275415" y="106623"/>
                </a:lnTo>
                <a:lnTo>
                  <a:pt x="276806" y="106519"/>
                </a:lnTo>
                <a:lnTo>
                  <a:pt x="278111" y="107061"/>
                </a:lnTo>
                <a:lnTo>
                  <a:pt x="286750" y="112148"/>
                </a:lnTo>
                <a:lnTo>
                  <a:pt x="290903" y="114129"/>
                </a:lnTo>
                <a:lnTo>
                  <a:pt x="301380" y="117377"/>
                </a:lnTo>
                <a:lnTo>
                  <a:pt x="304371" y="117634"/>
                </a:lnTo>
                <a:lnTo>
                  <a:pt x="306028" y="117548"/>
                </a:lnTo>
                <a:lnTo>
                  <a:pt x="309163" y="116424"/>
                </a:lnTo>
                <a:lnTo>
                  <a:pt x="311972" y="114405"/>
                </a:lnTo>
                <a:lnTo>
                  <a:pt x="314401" y="111386"/>
                </a:lnTo>
                <a:lnTo>
                  <a:pt x="316496" y="107947"/>
                </a:lnTo>
                <a:lnTo>
                  <a:pt x="318773" y="106280"/>
                </a:lnTo>
                <a:lnTo>
                  <a:pt x="321354" y="104966"/>
                </a:lnTo>
                <a:lnTo>
                  <a:pt x="322659" y="103747"/>
                </a:lnTo>
                <a:lnTo>
                  <a:pt x="324031" y="102880"/>
                </a:lnTo>
                <a:lnTo>
                  <a:pt x="331051" y="103280"/>
                </a:lnTo>
                <a:lnTo>
                  <a:pt x="333423" y="105013"/>
                </a:lnTo>
                <a:lnTo>
                  <a:pt x="336499" y="106404"/>
                </a:lnTo>
                <a:lnTo>
                  <a:pt x="338109" y="107490"/>
                </a:lnTo>
                <a:lnTo>
                  <a:pt x="337566" y="109700"/>
                </a:lnTo>
                <a:lnTo>
                  <a:pt x="335728" y="112957"/>
                </a:lnTo>
                <a:lnTo>
                  <a:pt x="334318" y="116529"/>
                </a:lnTo>
                <a:lnTo>
                  <a:pt x="333060" y="124663"/>
                </a:lnTo>
                <a:lnTo>
                  <a:pt x="332213" y="132912"/>
                </a:lnTo>
                <a:lnTo>
                  <a:pt x="330936" y="136560"/>
                </a:lnTo>
                <a:lnTo>
                  <a:pt x="328613" y="139370"/>
                </a:lnTo>
                <a:lnTo>
                  <a:pt x="326041" y="141427"/>
                </a:lnTo>
                <a:lnTo>
                  <a:pt x="323136" y="142399"/>
                </a:lnTo>
                <a:lnTo>
                  <a:pt x="321954" y="147114"/>
                </a:lnTo>
                <a:lnTo>
                  <a:pt x="321373" y="152648"/>
                </a:lnTo>
                <a:lnTo>
                  <a:pt x="321545" y="154038"/>
                </a:lnTo>
                <a:lnTo>
                  <a:pt x="322478" y="155143"/>
                </a:lnTo>
                <a:lnTo>
                  <a:pt x="322859" y="156791"/>
                </a:lnTo>
                <a:lnTo>
                  <a:pt x="321335" y="160125"/>
                </a:lnTo>
                <a:lnTo>
                  <a:pt x="320450" y="159639"/>
                </a:lnTo>
                <a:lnTo>
                  <a:pt x="319192" y="156858"/>
                </a:lnTo>
                <a:lnTo>
                  <a:pt x="318059" y="155696"/>
                </a:lnTo>
                <a:lnTo>
                  <a:pt x="314573" y="154829"/>
                </a:lnTo>
                <a:lnTo>
                  <a:pt x="311019" y="154429"/>
                </a:lnTo>
                <a:lnTo>
                  <a:pt x="307943" y="154677"/>
                </a:lnTo>
                <a:lnTo>
                  <a:pt x="304972" y="155867"/>
                </a:lnTo>
                <a:lnTo>
                  <a:pt x="300485" y="158277"/>
                </a:lnTo>
                <a:lnTo>
                  <a:pt x="299095" y="159496"/>
                </a:lnTo>
                <a:lnTo>
                  <a:pt x="297875" y="161049"/>
                </a:lnTo>
                <a:lnTo>
                  <a:pt x="295818" y="164516"/>
                </a:lnTo>
                <a:lnTo>
                  <a:pt x="295323" y="168764"/>
                </a:lnTo>
                <a:lnTo>
                  <a:pt x="295417" y="170993"/>
                </a:lnTo>
                <a:lnTo>
                  <a:pt x="296151" y="172717"/>
                </a:lnTo>
                <a:lnTo>
                  <a:pt x="299971" y="175070"/>
                </a:lnTo>
                <a:lnTo>
                  <a:pt x="296180" y="183299"/>
                </a:lnTo>
                <a:lnTo>
                  <a:pt x="292818" y="191891"/>
                </a:lnTo>
                <a:lnTo>
                  <a:pt x="290912" y="194348"/>
                </a:lnTo>
                <a:lnTo>
                  <a:pt x="288722" y="196625"/>
                </a:lnTo>
                <a:lnTo>
                  <a:pt x="286655" y="201816"/>
                </a:lnTo>
                <a:lnTo>
                  <a:pt x="283045" y="206293"/>
                </a:lnTo>
                <a:lnTo>
                  <a:pt x="280606" y="209722"/>
                </a:lnTo>
                <a:lnTo>
                  <a:pt x="278702" y="213284"/>
                </a:lnTo>
                <a:lnTo>
                  <a:pt x="277034" y="217075"/>
                </a:lnTo>
                <a:lnTo>
                  <a:pt x="273482" y="222438"/>
                </a:lnTo>
                <a:lnTo>
                  <a:pt x="271910" y="225990"/>
                </a:lnTo>
                <a:lnTo>
                  <a:pt x="269853" y="228953"/>
                </a:lnTo>
                <a:lnTo>
                  <a:pt x="266023" y="232734"/>
                </a:lnTo>
                <a:lnTo>
                  <a:pt x="261947" y="235982"/>
                </a:lnTo>
                <a:lnTo>
                  <a:pt x="255527" y="240478"/>
                </a:lnTo>
                <a:lnTo>
                  <a:pt x="253736" y="241964"/>
                </a:lnTo>
                <a:lnTo>
                  <a:pt x="251850" y="243059"/>
                </a:lnTo>
                <a:lnTo>
                  <a:pt x="249507" y="241773"/>
                </a:lnTo>
                <a:lnTo>
                  <a:pt x="249041" y="240373"/>
                </a:lnTo>
                <a:lnTo>
                  <a:pt x="248478" y="237297"/>
                </a:lnTo>
                <a:lnTo>
                  <a:pt x="247964" y="236173"/>
                </a:lnTo>
                <a:lnTo>
                  <a:pt x="244983" y="235239"/>
                </a:lnTo>
                <a:lnTo>
                  <a:pt x="241030" y="236725"/>
                </a:lnTo>
                <a:lnTo>
                  <a:pt x="240373" y="236411"/>
                </a:lnTo>
                <a:lnTo>
                  <a:pt x="240201" y="235706"/>
                </a:lnTo>
                <a:lnTo>
                  <a:pt x="240201" y="231239"/>
                </a:lnTo>
                <a:lnTo>
                  <a:pt x="240868" y="229981"/>
                </a:lnTo>
                <a:lnTo>
                  <a:pt x="239944" y="229286"/>
                </a:lnTo>
                <a:lnTo>
                  <a:pt x="239030" y="229562"/>
                </a:lnTo>
                <a:lnTo>
                  <a:pt x="238716" y="230705"/>
                </a:lnTo>
                <a:lnTo>
                  <a:pt x="239296" y="231696"/>
                </a:lnTo>
                <a:lnTo>
                  <a:pt x="237048" y="232925"/>
                </a:lnTo>
                <a:lnTo>
                  <a:pt x="234705" y="232953"/>
                </a:lnTo>
                <a:lnTo>
                  <a:pt x="234000" y="232467"/>
                </a:lnTo>
                <a:lnTo>
                  <a:pt x="233800" y="231648"/>
                </a:lnTo>
                <a:lnTo>
                  <a:pt x="234372" y="230296"/>
                </a:lnTo>
                <a:lnTo>
                  <a:pt x="235125" y="229105"/>
                </a:lnTo>
                <a:lnTo>
                  <a:pt x="239477" y="223485"/>
                </a:lnTo>
                <a:lnTo>
                  <a:pt x="244002" y="216046"/>
                </a:lnTo>
                <a:lnTo>
                  <a:pt x="247898" y="208102"/>
                </a:lnTo>
                <a:lnTo>
                  <a:pt x="248907" y="204026"/>
                </a:lnTo>
                <a:lnTo>
                  <a:pt x="250336" y="196482"/>
                </a:lnTo>
                <a:lnTo>
                  <a:pt x="249164" y="193339"/>
                </a:lnTo>
                <a:lnTo>
                  <a:pt x="247716" y="190395"/>
                </a:lnTo>
                <a:lnTo>
                  <a:pt x="243802" y="184738"/>
                </a:lnTo>
                <a:lnTo>
                  <a:pt x="238573" y="181546"/>
                </a:lnTo>
                <a:lnTo>
                  <a:pt x="235191" y="181099"/>
                </a:lnTo>
                <a:lnTo>
                  <a:pt x="231990" y="179908"/>
                </a:lnTo>
                <a:lnTo>
                  <a:pt x="228981" y="177213"/>
                </a:lnTo>
                <a:lnTo>
                  <a:pt x="226237" y="174041"/>
                </a:lnTo>
                <a:lnTo>
                  <a:pt x="220799" y="171441"/>
                </a:lnTo>
                <a:lnTo>
                  <a:pt x="215065" y="169402"/>
                </a:lnTo>
                <a:lnTo>
                  <a:pt x="211798" y="166526"/>
                </a:lnTo>
                <a:lnTo>
                  <a:pt x="211017" y="164821"/>
                </a:lnTo>
                <a:lnTo>
                  <a:pt x="210502" y="162839"/>
                </a:lnTo>
                <a:lnTo>
                  <a:pt x="210578" y="161001"/>
                </a:lnTo>
                <a:lnTo>
                  <a:pt x="210988" y="159134"/>
                </a:lnTo>
                <a:lnTo>
                  <a:pt x="211636" y="157705"/>
                </a:lnTo>
                <a:lnTo>
                  <a:pt x="212655" y="156667"/>
                </a:lnTo>
                <a:lnTo>
                  <a:pt x="218722" y="152962"/>
                </a:lnTo>
                <a:lnTo>
                  <a:pt x="225152" y="150905"/>
                </a:lnTo>
                <a:lnTo>
                  <a:pt x="226333" y="150943"/>
                </a:lnTo>
                <a:lnTo>
                  <a:pt x="227466" y="150609"/>
                </a:lnTo>
                <a:lnTo>
                  <a:pt x="229076" y="149352"/>
                </a:lnTo>
                <a:lnTo>
                  <a:pt x="231953" y="146475"/>
                </a:lnTo>
                <a:lnTo>
                  <a:pt x="232791" y="144542"/>
                </a:lnTo>
                <a:lnTo>
                  <a:pt x="233363" y="138408"/>
                </a:lnTo>
                <a:lnTo>
                  <a:pt x="234286" y="132388"/>
                </a:lnTo>
                <a:lnTo>
                  <a:pt x="235953" y="125502"/>
                </a:lnTo>
                <a:lnTo>
                  <a:pt x="238468" y="121244"/>
                </a:lnTo>
                <a:lnTo>
                  <a:pt x="239287" y="118634"/>
                </a:lnTo>
                <a:lnTo>
                  <a:pt x="238267" y="114338"/>
                </a:lnTo>
                <a:lnTo>
                  <a:pt x="239210" y="112767"/>
                </a:lnTo>
                <a:lnTo>
                  <a:pt x="240354" y="111814"/>
                </a:lnTo>
                <a:lnTo>
                  <a:pt x="241649" y="111262"/>
                </a:lnTo>
                <a:lnTo>
                  <a:pt x="239458" y="107242"/>
                </a:lnTo>
                <a:lnTo>
                  <a:pt x="236877" y="101175"/>
                </a:lnTo>
                <a:lnTo>
                  <a:pt x="236334" y="99299"/>
                </a:lnTo>
                <a:lnTo>
                  <a:pt x="236725" y="97441"/>
                </a:lnTo>
                <a:lnTo>
                  <a:pt x="237354" y="95621"/>
                </a:lnTo>
                <a:lnTo>
                  <a:pt x="235744" y="95165"/>
                </a:lnTo>
                <a:lnTo>
                  <a:pt x="234810" y="93422"/>
                </a:lnTo>
                <a:lnTo>
                  <a:pt x="232496" y="87563"/>
                </a:lnTo>
                <a:lnTo>
                  <a:pt x="233124" y="86630"/>
                </a:lnTo>
                <a:lnTo>
                  <a:pt x="234467" y="87259"/>
                </a:lnTo>
                <a:lnTo>
                  <a:pt x="236458" y="91478"/>
                </a:lnTo>
                <a:lnTo>
                  <a:pt x="236782" y="89307"/>
                </a:lnTo>
                <a:lnTo>
                  <a:pt x="238306" y="87964"/>
                </a:lnTo>
                <a:lnTo>
                  <a:pt x="239925" y="87269"/>
                </a:lnTo>
                <a:lnTo>
                  <a:pt x="241659" y="87116"/>
                </a:lnTo>
                <a:lnTo>
                  <a:pt x="237734" y="82411"/>
                </a:lnTo>
                <a:lnTo>
                  <a:pt x="236420" y="82601"/>
                </a:lnTo>
                <a:lnTo>
                  <a:pt x="234686" y="83354"/>
                </a:lnTo>
                <a:lnTo>
                  <a:pt x="232905" y="83811"/>
                </a:lnTo>
                <a:lnTo>
                  <a:pt x="231162" y="83401"/>
                </a:lnTo>
                <a:lnTo>
                  <a:pt x="229533" y="82363"/>
                </a:lnTo>
                <a:lnTo>
                  <a:pt x="228695" y="80382"/>
                </a:lnTo>
                <a:lnTo>
                  <a:pt x="227676" y="76581"/>
                </a:lnTo>
                <a:lnTo>
                  <a:pt x="227038" y="75181"/>
                </a:lnTo>
                <a:lnTo>
                  <a:pt x="221875" y="67437"/>
                </a:lnTo>
                <a:lnTo>
                  <a:pt x="223390" y="67190"/>
                </a:lnTo>
                <a:lnTo>
                  <a:pt x="227562" y="71066"/>
                </a:lnTo>
                <a:lnTo>
                  <a:pt x="228371" y="69828"/>
                </a:lnTo>
                <a:lnTo>
                  <a:pt x="228971" y="68047"/>
                </a:lnTo>
                <a:lnTo>
                  <a:pt x="228772" y="66066"/>
                </a:lnTo>
                <a:lnTo>
                  <a:pt x="227781" y="64561"/>
                </a:lnTo>
                <a:lnTo>
                  <a:pt x="226304" y="63589"/>
                </a:lnTo>
                <a:lnTo>
                  <a:pt x="226276" y="61827"/>
                </a:lnTo>
                <a:lnTo>
                  <a:pt x="227399" y="60217"/>
                </a:lnTo>
                <a:lnTo>
                  <a:pt x="227333" y="59093"/>
                </a:lnTo>
                <a:lnTo>
                  <a:pt x="224942" y="56798"/>
                </a:lnTo>
                <a:lnTo>
                  <a:pt x="223990" y="56550"/>
                </a:lnTo>
                <a:lnTo>
                  <a:pt x="223561" y="57617"/>
                </a:lnTo>
                <a:lnTo>
                  <a:pt x="224247" y="59207"/>
                </a:lnTo>
                <a:lnTo>
                  <a:pt x="223608" y="59389"/>
                </a:lnTo>
                <a:lnTo>
                  <a:pt x="217808" y="55216"/>
                </a:lnTo>
                <a:lnTo>
                  <a:pt x="216017" y="51864"/>
                </a:lnTo>
                <a:lnTo>
                  <a:pt x="214550" y="48187"/>
                </a:lnTo>
                <a:lnTo>
                  <a:pt x="214398" y="49682"/>
                </a:lnTo>
                <a:lnTo>
                  <a:pt x="214617" y="51788"/>
                </a:lnTo>
                <a:lnTo>
                  <a:pt x="216913" y="56007"/>
                </a:lnTo>
                <a:lnTo>
                  <a:pt x="220637" y="60732"/>
                </a:lnTo>
                <a:lnTo>
                  <a:pt x="221275" y="61989"/>
                </a:lnTo>
                <a:lnTo>
                  <a:pt x="220723" y="63618"/>
                </a:lnTo>
                <a:lnTo>
                  <a:pt x="219427" y="64084"/>
                </a:lnTo>
                <a:lnTo>
                  <a:pt x="218284" y="63055"/>
                </a:lnTo>
                <a:lnTo>
                  <a:pt x="216579" y="59007"/>
                </a:lnTo>
                <a:lnTo>
                  <a:pt x="215351" y="56988"/>
                </a:lnTo>
                <a:lnTo>
                  <a:pt x="201110" y="36186"/>
                </a:lnTo>
                <a:lnTo>
                  <a:pt x="202930" y="33452"/>
                </a:lnTo>
                <a:lnTo>
                  <a:pt x="205749" y="31147"/>
                </a:lnTo>
                <a:lnTo>
                  <a:pt x="206397" y="30128"/>
                </a:lnTo>
                <a:lnTo>
                  <a:pt x="206826" y="28880"/>
                </a:lnTo>
                <a:lnTo>
                  <a:pt x="205635" y="28670"/>
                </a:lnTo>
                <a:lnTo>
                  <a:pt x="204568" y="29242"/>
                </a:lnTo>
                <a:lnTo>
                  <a:pt x="203349" y="30299"/>
                </a:lnTo>
                <a:lnTo>
                  <a:pt x="202235" y="31499"/>
                </a:lnTo>
                <a:lnTo>
                  <a:pt x="200825" y="34176"/>
                </a:lnTo>
                <a:lnTo>
                  <a:pt x="200158" y="34795"/>
                </a:lnTo>
                <a:lnTo>
                  <a:pt x="198491" y="32938"/>
                </a:lnTo>
                <a:lnTo>
                  <a:pt x="197853" y="31795"/>
                </a:lnTo>
                <a:lnTo>
                  <a:pt x="197882" y="30423"/>
                </a:lnTo>
                <a:lnTo>
                  <a:pt x="197434" y="29556"/>
                </a:lnTo>
                <a:lnTo>
                  <a:pt x="196196" y="29280"/>
                </a:lnTo>
                <a:lnTo>
                  <a:pt x="194377" y="26556"/>
                </a:lnTo>
                <a:lnTo>
                  <a:pt x="193224" y="25165"/>
                </a:lnTo>
                <a:lnTo>
                  <a:pt x="195148" y="22508"/>
                </a:lnTo>
                <a:lnTo>
                  <a:pt x="195196" y="19012"/>
                </a:lnTo>
                <a:lnTo>
                  <a:pt x="193234" y="15354"/>
                </a:lnTo>
                <a:lnTo>
                  <a:pt x="190890" y="11992"/>
                </a:lnTo>
                <a:lnTo>
                  <a:pt x="186375" y="6572"/>
                </a:lnTo>
                <a:lnTo>
                  <a:pt x="182232" y="848"/>
                </a:lnTo>
                <a:lnTo>
                  <a:pt x="186718" y="124"/>
                </a:lnTo>
                <a:lnTo>
                  <a:pt x="191271" y="0"/>
                </a:lnTo>
                <a:lnTo>
                  <a:pt x="189128" y="3429"/>
                </a:lnTo>
                <a:lnTo>
                  <a:pt x="190100" y="5410"/>
                </a:lnTo>
                <a:lnTo>
                  <a:pt x="191548" y="7087"/>
                </a:lnTo>
                <a:lnTo>
                  <a:pt x="194672" y="12230"/>
                </a:lnTo>
                <a:lnTo>
                  <a:pt x="194939" y="13716"/>
                </a:lnTo>
                <a:lnTo>
                  <a:pt x="196519" y="15221"/>
                </a:lnTo>
                <a:lnTo>
                  <a:pt x="197282" y="16373"/>
                </a:lnTo>
                <a:close/>
                <a:moveTo>
                  <a:pt x="258051" y="60389"/>
                </a:moveTo>
                <a:lnTo>
                  <a:pt x="258260" y="62189"/>
                </a:lnTo>
                <a:lnTo>
                  <a:pt x="256213" y="61551"/>
                </a:lnTo>
                <a:lnTo>
                  <a:pt x="255413" y="60189"/>
                </a:lnTo>
                <a:lnTo>
                  <a:pt x="253117" y="58779"/>
                </a:lnTo>
                <a:lnTo>
                  <a:pt x="252784" y="58360"/>
                </a:lnTo>
                <a:lnTo>
                  <a:pt x="252526" y="55626"/>
                </a:lnTo>
                <a:lnTo>
                  <a:pt x="253736" y="54303"/>
                </a:lnTo>
                <a:lnTo>
                  <a:pt x="253936" y="53740"/>
                </a:lnTo>
                <a:lnTo>
                  <a:pt x="254470" y="53521"/>
                </a:lnTo>
                <a:lnTo>
                  <a:pt x="255413" y="54959"/>
                </a:lnTo>
                <a:lnTo>
                  <a:pt x="257232" y="57008"/>
                </a:lnTo>
                <a:lnTo>
                  <a:pt x="258051" y="60389"/>
                </a:lnTo>
                <a:close/>
                <a:moveTo>
                  <a:pt x="193157" y="231267"/>
                </a:moveTo>
                <a:lnTo>
                  <a:pt x="196234" y="231439"/>
                </a:lnTo>
                <a:lnTo>
                  <a:pt x="199101" y="228848"/>
                </a:lnTo>
                <a:lnTo>
                  <a:pt x="202035" y="226743"/>
                </a:lnTo>
                <a:lnTo>
                  <a:pt x="205111" y="225000"/>
                </a:lnTo>
                <a:lnTo>
                  <a:pt x="209798" y="221009"/>
                </a:lnTo>
                <a:lnTo>
                  <a:pt x="211026" y="220418"/>
                </a:lnTo>
                <a:lnTo>
                  <a:pt x="214065" y="219656"/>
                </a:lnTo>
                <a:lnTo>
                  <a:pt x="215389" y="218713"/>
                </a:lnTo>
                <a:lnTo>
                  <a:pt x="216865" y="218494"/>
                </a:lnTo>
                <a:lnTo>
                  <a:pt x="215532" y="220856"/>
                </a:lnTo>
                <a:lnTo>
                  <a:pt x="213855" y="221647"/>
                </a:lnTo>
                <a:lnTo>
                  <a:pt x="213589" y="222495"/>
                </a:lnTo>
                <a:lnTo>
                  <a:pt x="214532" y="223866"/>
                </a:lnTo>
                <a:lnTo>
                  <a:pt x="213074" y="225781"/>
                </a:lnTo>
                <a:lnTo>
                  <a:pt x="213131" y="228172"/>
                </a:lnTo>
                <a:lnTo>
                  <a:pt x="211398" y="231000"/>
                </a:lnTo>
                <a:lnTo>
                  <a:pt x="214046" y="229838"/>
                </a:lnTo>
                <a:lnTo>
                  <a:pt x="215026" y="228000"/>
                </a:lnTo>
                <a:lnTo>
                  <a:pt x="214522" y="226962"/>
                </a:lnTo>
                <a:lnTo>
                  <a:pt x="215665" y="224904"/>
                </a:lnTo>
                <a:lnTo>
                  <a:pt x="217446" y="223924"/>
                </a:lnTo>
                <a:lnTo>
                  <a:pt x="216741" y="222371"/>
                </a:lnTo>
                <a:lnTo>
                  <a:pt x="216789" y="221142"/>
                </a:lnTo>
                <a:lnTo>
                  <a:pt x="218970" y="221599"/>
                </a:lnTo>
                <a:lnTo>
                  <a:pt x="220046" y="221552"/>
                </a:lnTo>
                <a:lnTo>
                  <a:pt x="220903" y="221066"/>
                </a:lnTo>
                <a:lnTo>
                  <a:pt x="222475" y="220875"/>
                </a:lnTo>
                <a:lnTo>
                  <a:pt x="222789" y="222247"/>
                </a:lnTo>
                <a:lnTo>
                  <a:pt x="224904" y="222075"/>
                </a:lnTo>
                <a:lnTo>
                  <a:pt x="224133" y="223809"/>
                </a:lnTo>
                <a:lnTo>
                  <a:pt x="222523" y="225819"/>
                </a:lnTo>
                <a:lnTo>
                  <a:pt x="222142" y="227038"/>
                </a:lnTo>
                <a:lnTo>
                  <a:pt x="219560" y="229067"/>
                </a:lnTo>
                <a:lnTo>
                  <a:pt x="217837" y="229934"/>
                </a:lnTo>
                <a:lnTo>
                  <a:pt x="220494" y="230153"/>
                </a:lnTo>
                <a:lnTo>
                  <a:pt x="224380" y="227438"/>
                </a:lnTo>
                <a:lnTo>
                  <a:pt x="226686" y="225047"/>
                </a:lnTo>
                <a:lnTo>
                  <a:pt x="226619" y="228038"/>
                </a:lnTo>
                <a:lnTo>
                  <a:pt x="224742" y="230724"/>
                </a:lnTo>
                <a:lnTo>
                  <a:pt x="223142" y="232420"/>
                </a:lnTo>
                <a:lnTo>
                  <a:pt x="221332" y="232953"/>
                </a:lnTo>
                <a:lnTo>
                  <a:pt x="219532" y="234335"/>
                </a:lnTo>
                <a:lnTo>
                  <a:pt x="218656" y="236592"/>
                </a:lnTo>
                <a:lnTo>
                  <a:pt x="218760" y="238097"/>
                </a:lnTo>
                <a:lnTo>
                  <a:pt x="219275" y="239287"/>
                </a:lnTo>
                <a:lnTo>
                  <a:pt x="221113" y="241297"/>
                </a:lnTo>
                <a:lnTo>
                  <a:pt x="219047" y="245183"/>
                </a:lnTo>
                <a:lnTo>
                  <a:pt x="221351" y="244697"/>
                </a:lnTo>
                <a:lnTo>
                  <a:pt x="222609" y="245431"/>
                </a:lnTo>
                <a:lnTo>
                  <a:pt x="224380" y="247669"/>
                </a:lnTo>
                <a:lnTo>
                  <a:pt x="223314" y="250260"/>
                </a:lnTo>
                <a:lnTo>
                  <a:pt x="222571" y="251584"/>
                </a:lnTo>
                <a:lnTo>
                  <a:pt x="218074" y="257061"/>
                </a:lnTo>
                <a:lnTo>
                  <a:pt x="216112" y="259842"/>
                </a:lnTo>
                <a:lnTo>
                  <a:pt x="213817" y="261624"/>
                </a:lnTo>
                <a:lnTo>
                  <a:pt x="213846" y="264548"/>
                </a:lnTo>
                <a:lnTo>
                  <a:pt x="212531" y="266681"/>
                </a:lnTo>
                <a:lnTo>
                  <a:pt x="205826" y="274006"/>
                </a:lnTo>
                <a:lnTo>
                  <a:pt x="204654" y="275597"/>
                </a:lnTo>
                <a:lnTo>
                  <a:pt x="199367" y="287303"/>
                </a:lnTo>
                <a:lnTo>
                  <a:pt x="195996" y="292237"/>
                </a:lnTo>
                <a:lnTo>
                  <a:pt x="194062" y="293923"/>
                </a:lnTo>
                <a:lnTo>
                  <a:pt x="192014" y="295285"/>
                </a:lnTo>
                <a:lnTo>
                  <a:pt x="187109" y="297618"/>
                </a:lnTo>
                <a:lnTo>
                  <a:pt x="184937" y="300304"/>
                </a:lnTo>
                <a:lnTo>
                  <a:pt x="182546" y="302533"/>
                </a:lnTo>
                <a:lnTo>
                  <a:pt x="180022" y="303038"/>
                </a:lnTo>
                <a:lnTo>
                  <a:pt x="180098" y="304029"/>
                </a:lnTo>
                <a:lnTo>
                  <a:pt x="181718" y="304581"/>
                </a:lnTo>
                <a:lnTo>
                  <a:pt x="182985" y="306048"/>
                </a:lnTo>
                <a:lnTo>
                  <a:pt x="182042" y="307696"/>
                </a:lnTo>
                <a:lnTo>
                  <a:pt x="180241" y="308725"/>
                </a:lnTo>
                <a:lnTo>
                  <a:pt x="178375" y="309020"/>
                </a:lnTo>
                <a:lnTo>
                  <a:pt x="177422" y="310077"/>
                </a:lnTo>
                <a:lnTo>
                  <a:pt x="181880" y="309325"/>
                </a:lnTo>
                <a:lnTo>
                  <a:pt x="183137" y="310182"/>
                </a:lnTo>
                <a:lnTo>
                  <a:pt x="183366" y="312001"/>
                </a:lnTo>
                <a:lnTo>
                  <a:pt x="183842" y="313640"/>
                </a:lnTo>
                <a:lnTo>
                  <a:pt x="184918" y="315811"/>
                </a:lnTo>
                <a:lnTo>
                  <a:pt x="188671" y="317202"/>
                </a:lnTo>
                <a:lnTo>
                  <a:pt x="192043" y="317849"/>
                </a:lnTo>
                <a:lnTo>
                  <a:pt x="192700" y="318859"/>
                </a:lnTo>
                <a:lnTo>
                  <a:pt x="193205" y="322336"/>
                </a:lnTo>
                <a:lnTo>
                  <a:pt x="192595" y="324041"/>
                </a:lnTo>
                <a:lnTo>
                  <a:pt x="191843" y="325164"/>
                </a:lnTo>
                <a:lnTo>
                  <a:pt x="190709" y="325564"/>
                </a:lnTo>
                <a:lnTo>
                  <a:pt x="187966" y="325784"/>
                </a:lnTo>
                <a:lnTo>
                  <a:pt x="185214" y="324993"/>
                </a:lnTo>
                <a:lnTo>
                  <a:pt x="183394" y="322888"/>
                </a:lnTo>
                <a:lnTo>
                  <a:pt x="178184" y="323565"/>
                </a:lnTo>
                <a:lnTo>
                  <a:pt x="176793" y="324012"/>
                </a:lnTo>
                <a:lnTo>
                  <a:pt x="176079" y="323631"/>
                </a:lnTo>
                <a:lnTo>
                  <a:pt x="178965" y="321421"/>
                </a:lnTo>
                <a:lnTo>
                  <a:pt x="177460" y="320164"/>
                </a:lnTo>
                <a:lnTo>
                  <a:pt x="176203" y="319697"/>
                </a:lnTo>
                <a:lnTo>
                  <a:pt x="174840" y="320430"/>
                </a:lnTo>
                <a:lnTo>
                  <a:pt x="173927" y="321593"/>
                </a:lnTo>
                <a:lnTo>
                  <a:pt x="173660" y="323498"/>
                </a:lnTo>
                <a:lnTo>
                  <a:pt x="172717" y="324603"/>
                </a:lnTo>
                <a:lnTo>
                  <a:pt x="171288" y="324917"/>
                </a:lnTo>
                <a:lnTo>
                  <a:pt x="169259" y="323326"/>
                </a:lnTo>
                <a:lnTo>
                  <a:pt x="167249" y="321059"/>
                </a:lnTo>
                <a:lnTo>
                  <a:pt x="164296" y="318774"/>
                </a:lnTo>
                <a:lnTo>
                  <a:pt x="164754" y="320183"/>
                </a:lnTo>
                <a:lnTo>
                  <a:pt x="167021" y="323641"/>
                </a:lnTo>
                <a:lnTo>
                  <a:pt x="168154" y="325936"/>
                </a:lnTo>
                <a:lnTo>
                  <a:pt x="165515" y="327775"/>
                </a:lnTo>
                <a:lnTo>
                  <a:pt x="162753" y="329203"/>
                </a:lnTo>
                <a:lnTo>
                  <a:pt x="160429" y="330041"/>
                </a:lnTo>
                <a:lnTo>
                  <a:pt x="158239" y="331356"/>
                </a:lnTo>
                <a:lnTo>
                  <a:pt x="155657" y="333404"/>
                </a:lnTo>
                <a:lnTo>
                  <a:pt x="154238" y="334128"/>
                </a:lnTo>
                <a:lnTo>
                  <a:pt x="150466" y="334176"/>
                </a:lnTo>
                <a:lnTo>
                  <a:pt x="148447" y="334823"/>
                </a:lnTo>
                <a:lnTo>
                  <a:pt x="147780" y="337528"/>
                </a:lnTo>
                <a:lnTo>
                  <a:pt x="146371" y="339252"/>
                </a:lnTo>
                <a:lnTo>
                  <a:pt x="143056" y="339595"/>
                </a:lnTo>
                <a:lnTo>
                  <a:pt x="144256" y="340138"/>
                </a:lnTo>
                <a:lnTo>
                  <a:pt x="144989" y="341005"/>
                </a:lnTo>
                <a:lnTo>
                  <a:pt x="142799" y="349177"/>
                </a:lnTo>
                <a:lnTo>
                  <a:pt x="142322" y="352577"/>
                </a:lnTo>
                <a:lnTo>
                  <a:pt x="141913" y="358407"/>
                </a:lnTo>
                <a:lnTo>
                  <a:pt x="140532" y="363836"/>
                </a:lnTo>
                <a:lnTo>
                  <a:pt x="136598" y="363807"/>
                </a:lnTo>
                <a:lnTo>
                  <a:pt x="137227" y="364770"/>
                </a:lnTo>
                <a:lnTo>
                  <a:pt x="140208" y="366303"/>
                </a:lnTo>
                <a:lnTo>
                  <a:pt x="139646" y="368618"/>
                </a:lnTo>
                <a:lnTo>
                  <a:pt x="136369" y="372856"/>
                </a:lnTo>
                <a:lnTo>
                  <a:pt x="134998" y="375304"/>
                </a:lnTo>
                <a:lnTo>
                  <a:pt x="133664" y="381267"/>
                </a:lnTo>
                <a:lnTo>
                  <a:pt x="131664" y="386782"/>
                </a:lnTo>
                <a:lnTo>
                  <a:pt x="128606" y="393068"/>
                </a:lnTo>
                <a:lnTo>
                  <a:pt x="128578" y="394202"/>
                </a:lnTo>
                <a:lnTo>
                  <a:pt x="129654" y="395811"/>
                </a:lnTo>
                <a:lnTo>
                  <a:pt x="130959" y="397203"/>
                </a:lnTo>
                <a:lnTo>
                  <a:pt x="131035" y="399165"/>
                </a:lnTo>
                <a:lnTo>
                  <a:pt x="130635" y="400202"/>
                </a:lnTo>
                <a:lnTo>
                  <a:pt x="129178" y="400469"/>
                </a:lnTo>
                <a:lnTo>
                  <a:pt x="127901" y="401146"/>
                </a:lnTo>
                <a:lnTo>
                  <a:pt x="121082" y="402879"/>
                </a:lnTo>
                <a:lnTo>
                  <a:pt x="118853" y="404822"/>
                </a:lnTo>
                <a:lnTo>
                  <a:pt x="117014" y="408308"/>
                </a:lnTo>
                <a:lnTo>
                  <a:pt x="114862" y="411319"/>
                </a:lnTo>
                <a:lnTo>
                  <a:pt x="107699" y="418005"/>
                </a:lnTo>
                <a:lnTo>
                  <a:pt x="103489" y="423625"/>
                </a:lnTo>
                <a:lnTo>
                  <a:pt x="102641" y="425235"/>
                </a:lnTo>
                <a:lnTo>
                  <a:pt x="101508" y="426406"/>
                </a:lnTo>
                <a:lnTo>
                  <a:pt x="92297" y="429073"/>
                </a:lnTo>
                <a:lnTo>
                  <a:pt x="85782" y="429473"/>
                </a:lnTo>
                <a:lnTo>
                  <a:pt x="82239" y="428787"/>
                </a:lnTo>
                <a:lnTo>
                  <a:pt x="78819" y="427434"/>
                </a:lnTo>
                <a:lnTo>
                  <a:pt x="76924" y="426977"/>
                </a:lnTo>
                <a:lnTo>
                  <a:pt x="73304" y="427806"/>
                </a:lnTo>
                <a:lnTo>
                  <a:pt x="71723" y="428711"/>
                </a:lnTo>
                <a:lnTo>
                  <a:pt x="68885" y="427816"/>
                </a:lnTo>
                <a:lnTo>
                  <a:pt x="66637" y="428492"/>
                </a:lnTo>
                <a:lnTo>
                  <a:pt x="65970" y="427834"/>
                </a:lnTo>
                <a:lnTo>
                  <a:pt x="65131" y="426187"/>
                </a:lnTo>
                <a:lnTo>
                  <a:pt x="65598" y="423996"/>
                </a:lnTo>
                <a:lnTo>
                  <a:pt x="64979" y="422377"/>
                </a:lnTo>
                <a:lnTo>
                  <a:pt x="63551" y="421281"/>
                </a:lnTo>
                <a:lnTo>
                  <a:pt x="62589" y="420005"/>
                </a:lnTo>
                <a:lnTo>
                  <a:pt x="61493" y="419100"/>
                </a:lnTo>
                <a:lnTo>
                  <a:pt x="58502" y="418748"/>
                </a:lnTo>
                <a:lnTo>
                  <a:pt x="53778" y="419319"/>
                </a:lnTo>
                <a:lnTo>
                  <a:pt x="52216" y="419262"/>
                </a:lnTo>
                <a:lnTo>
                  <a:pt x="49006" y="413900"/>
                </a:lnTo>
                <a:lnTo>
                  <a:pt x="47949" y="412585"/>
                </a:lnTo>
                <a:lnTo>
                  <a:pt x="44129" y="410880"/>
                </a:lnTo>
                <a:lnTo>
                  <a:pt x="42824" y="411119"/>
                </a:lnTo>
                <a:lnTo>
                  <a:pt x="40777" y="413976"/>
                </a:lnTo>
                <a:lnTo>
                  <a:pt x="39567" y="414461"/>
                </a:lnTo>
                <a:lnTo>
                  <a:pt x="32385" y="414767"/>
                </a:lnTo>
                <a:lnTo>
                  <a:pt x="25184" y="413842"/>
                </a:lnTo>
                <a:lnTo>
                  <a:pt x="22536" y="412775"/>
                </a:lnTo>
                <a:lnTo>
                  <a:pt x="22012" y="410309"/>
                </a:lnTo>
                <a:lnTo>
                  <a:pt x="27480" y="403536"/>
                </a:lnTo>
                <a:lnTo>
                  <a:pt x="25860" y="404441"/>
                </a:lnTo>
                <a:lnTo>
                  <a:pt x="22488" y="407194"/>
                </a:lnTo>
                <a:lnTo>
                  <a:pt x="20336" y="406775"/>
                </a:lnTo>
                <a:lnTo>
                  <a:pt x="22403" y="403774"/>
                </a:lnTo>
                <a:lnTo>
                  <a:pt x="22584" y="402431"/>
                </a:lnTo>
                <a:lnTo>
                  <a:pt x="22155" y="400945"/>
                </a:lnTo>
                <a:lnTo>
                  <a:pt x="19345" y="403470"/>
                </a:lnTo>
                <a:lnTo>
                  <a:pt x="16145" y="403803"/>
                </a:lnTo>
                <a:lnTo>
                  <a:pt x="15735" y="401460"/>
                </a:lnTo>
                <a:lnTo>
                  <a:pt x="16021" y="398745"/>
                </a:lnTo>
                <a:lnTo>
                  <a:pt x="16669" y="397974"/>
                </a:lnTo>
                <a:lnTo>
                  <a:pt x="25308" y="396554"/>
                </a:lnTo>
                <a:lnTo>
                  <a:pt x="28423" y="395631"/>
                </a:lnTo>
                <a:lnTo>
                  <a:pt x="29784" y="394173"/>
                </a:lnTo>
                <a:lnTo>
                  <a:pt x="24612" y="393678"/>
                </a:lnTo>
                <a:lnTo>
                  <a:pt x="24289" y="391639"/>
                </a:lnTo>
                <a:lnTo>
                  <a:pt x="25032" y="390011"/>
                </a:lnTo>
                <a:lnTo>
                  <a:pt x="29451" y="387306"/>
                </a:lnTo>
                <a:lnTo>
                  <a:pt x="26194" y="387991"/>
                </a:lnTo>
                <a:lnTo>
                  <a:pt x="22584" y="387754"/>
                </a:lnTo>
                <a:lnTo>
                  <a:pt x="22822" y="384896"/>
                </a:lnTo>
                <a:lnTo>
                  <a:pt x="23765" y="382667"/>
                </a:lnTo>
                <a:lnTo>
                  <a:pt x="27546" y="382600"/>
                </a:lnTo>
                <a:lnTo>
                  <a:pt x="26365" y="381067"/>
                </a:lnTo>
                <a:lnTo>
                  <a:pt x="26184" y="378933"/>
                </a:lnTo>
                <a:lnTo>
                  <a:pt x="27232" y="378790"/>
                </a:lnTo>
                <a:lnTo>
                  <a:pt x="31070" y="381667"/>
                </a:lnTo>
                <a:lnTo>
                  <a:pt x="33842" y="382714"/>
                </a:lnTo>
                <a:lnTo>
                  <a:pt x="32671" y="380552"/>
                </a:lnTo>
                <a:lnTo>
                  <a:pt x="32832" y="379190"/>
                </a:lnTo>
                <a:lnTo>
                  <a:pt x="33566" y="378581"/>
                </a:lnTo>
                <a:lnTo>
                  <a:pt x="35833" y="378153"/>
                </a:lnTo>
                <a:lnTo>
                  <a:pt x="35204" y="377771"/>
                </a:lnTo>
                <a:lnTo>
                  <a:pt x="33080" y="377219"/>
                </a:lnTo>
                <a:lnTo>
                  <a:pt x="30546" y="375581"/>
                </a:lnTo>
                <a:lnTo>
                  <a:pt x="30280" y="373847"/>
                </a:lnTo>
                <a:lnTo>
                  <a:pt x="30375" y="371847"/>
                </a:lnTo>
                <a:lnTo>
                  <a:pt x="33099" y="369094"/>
                </a:lnTo>
                <a:lnTo>
                  <a:pt x="34709" y="370732"/>
                </a:lnTo>
                <a:lnTo>
                  <a:pt x="36614" y="370284"/>
                </a:lnTo>
                <a:lnTo>
                  <a:pt x="35157" y="368999"/>
                </a:lnTo>
                <a:lnTo>
                  <a:pt x="34271" y="367075"/>
                </a:lnTo>
                <a:lnTo>
                  <a:pt x="34871" y="365808"/>
                </a:lnTo>
                <a:lnTo>
                  <a:pt x="40653" y="360712"/>
                </a:lnTo>
                <a:lnTo>
                  <a:pt x="42129" y="365617"/>
                </a:lnTo>
                <a:lnTo>
                  <a:pt x="42472" y="363989"/>
                </a:lnTo>
                <a:lnTo>
                  <a:pt x="42557" y="362445"/>
                </a:lnTo>
                <a:lnTo>
                  <a:pt x="41862" y="361102"/>
                </a:lnTo>
                <a:lnTo>
                  <a:pt x="41967" y="359750"/>
                </a:lnTo>
                <a:lnTo>
                  <a:pt x="42633" y="358588"/>
                </a:lnTo>
                <a:lnTo>
                  <a:pt x="45110" y="357435"/>
                </a:lnTo>
                <a:lnTo>
                  <a:pt x="48330" y="353702"/>
                </a:lnTo>
                <a:lnTo>
                  <a:pt x="50711" y="351968"/>
                </a:lnTo>
                <a:lnTo>
                  <a:pt x="52644" y="353083"/>
                </a:lnTo>
                <a:lnTo>
                  <a:pt x="53968" y="354578"/>
                </a:lnTo>
                <a:lnTo>
                  <a:pt x="53768" y="353092"/>
                </a:lnTo>
                <a:lnTo>
                  <a:pt x="52825" y="351863"/>
                </a:lnTo>
                <a:lnTo>
                  <a:pt x="52568" y="348444"/>
                </a:lnTo>
                <a:lnTo>
                  <a:pt x="56892" y="343148"/>
                </a:lnTo>
                <a:lnTo>
                  <a:pt x="61646" y="338119"/>
                </a:lnTo>
                <a:lnTo>
                  <a:pt x="66208" y="332861"/>
                </a:lnTo>
                <a:lnTo>
                  <a:pt x="68637" y="330956"/>
                </a:lnTo>
                <a:lnTo>
                  <a:pt x="73809" y="328794"/>
                </a:lnTo>
                <a:lnTo>
                  <a:pt x="77124" y="329698"/>
                </a:lnTo>
                <a:lnTo>
                  <a:pt x="77971" y="329527"/>
                </a:lnTo>
                <a:lnTo>
                  <a:pt x="82886" y="325755"/>
                </a:lnTo>
                <a:lnTo>
                  <a:pt x="84924" y="324774"/>
                </a:lnTo>
                <a:lnTo>
                  <a:pt x="86782" y="326117"/>
                </a:lnTo>
                <a:lnTo>
                  <a:pt x="87925" y="326603"/>
                </a:lnTo>
                <a:lnTo>
                  <a:pt x="86773" y="323155"/>
                </a:lnTo>
                <a:lnTo>
                  <a:pt x="87677" y="321574"/>
                </a:lnTo>
                <a:lnTo>
                  <a:pt x="91783" y="318792"/>
                </a:lnTo>
                <a:lnTo>
                  <a:pt x="96926" y="315925"/>
                </a:lnTo>
                <a:lnTo>
                  <a:pt x="100832" y="314735"/>
                </a:lnTo>
                <a:lnTo>
                  <a:pt x="103708" y="312792"/>
                </a:lnTo>
                <a:lnTo>
                  <a:pt x="105442" y="312744"/>
                </a:lnTo>
                <a:lnTo>
                  <a:pt x="105184" y="311277"/>
                </a:lnTo>
                <a:lnTo>
                  <a:pt x="105480" y="309877"/>
                </a:lnTo>
                <a:lnTo>
                  <a:pt x="106966" y="309972"/>
                </a:lnTo>
                <a:lnTo>
                  <a:pt x="107423" y="309420"/>
                </a:lnTo>
                <a:lnTo>
                  <a:pt x="106108" y="308658"/>
                </a:lnTo>
                <a:lnTo>
                  <a:pt x="110347" y="305858"/>
                </a:lnTo>
                <a:lnTo>
                  <a:pt x="112652" y="302762"/>
                </a:lnTo>
                <a:lnTo>
                  <a:pt x="113852" y="302123"/>
                </a:lnTo>
                <a:lnTo>
                  <a:pt x="114948" y="301190"/>
                </a:lnTo>
                <a:lnTo>
                  <a:pt x="116300" y="299057"/>
                </a:lnTo>
                <a:lnTo>
                  <a:pt x="117900" y="298352"/>
                </a:lnTo>
                <a:lnTo>
                  <a:pt x="119386" y="298685"/>
                </a:lnTo>
                <a:lnTo>
                  <a:pt x="120462" y="299733"/>
                </a:lnTo>
                <a:lnTo>
                  <a:pt x="119872" y="297990"/>
                </a:lnTo>
                <a:lnTo>
                  <a:pt x="117967" y="296999"/>
                </a:lnTo>
                <a:lnTo>
                  <a:pt x="120015" y="295494"/>
                </a:lnTo>
                <a:lnTo>
                  <a:pt x="122139" y="294447"/>
                </a:lnTo>
                <a:lnTo>
                  <a:pt x="124206" y="295199"/>
                </a:lnTo>
                <a:lnTo>
                  <a:pt x="126235" y="296418"/>
                </a:lnTo>
                <a:lnTo>
                  <a:pt x="124206" y="294551"/>
                </a:lnTo>
                <a:lnTo>
                  <a:pt x="123873" y="293399"/>
                </a:lnTo>
                <a:lnTo>
                  <a:pt x="126339" y="292065"/>
                </a:lnTo>
                <a:lnTo>
                  <a:pt x="127673" y="291655"/>
                </a:lnTo>
                <a:lnTo>
                  <a:pt x="129540" y="294151"/>
                </a:lnTo>
                <a:lnTo>
                  <a:pt x="129273" y="292170"/>
                </a:lnTo>
                <a:lnTo>
                  <a:pt x="129711" y="290418"/>
                </a:lnTo>
                <a:lnTo>
                  <a:pt x="132349" y="287550"/>
                </a:lnTo>
                <a:lnTo>
                  <a:pt x="135807" y="282826"/>
                </a:lnTo>
                <a:lnTo>
                  <a:pt x="136912" y="284474"/>
                </a:lnTo>
                <a:lnTo>
                  <a:pt x="137093" y="286465"/>
                </a:lnTo>
                <a:lnTo>
                  <a:pt x="136922" y="288874"/>
                </a:lnTo>
                <a:lnTo>
                  <a:pt x="137636" y="288046"/>
                </a:lnTo>
                <a:lnTo>
                  <a:pt x="137874" y="285865"/>
                </a:lnTo>
                <a:lnTo>
                  <a:pt x="137341" y="282026"/>
                </a:lnTo>
                <a:lnTo>
                  <a:pt x="141665" y="274949"/>
                </a:lnTo>
                <a:lnTo>
                  <a:pt x="142522" y="274158"/>
                </a:lnTo>
                <a:lnTo>
                  <a:pt x="143475" y="273682"/>
                </a:lnTo>
                <a:lnTo>
                  <a:pt x="144980" y="273491"/>
                </a:lnTo>
                <a:lnTo>
                  <a:pt x="144513" y="272425"/>
                </a:lnTo>
                <a:lnTo>
                  <a:pt x="143342" y="271396"/>
                </a:lnTo>
                <a:lnTo>
                  <a:pt x="144523" y="267814"/>
                </a:lnTo>
                <a:lnTo>
                  <a:pt x="145228" y="263729"/>
                </a:lnTo>
                <a:lnTo>
                  <a:pt x="146228" y="259804"/>
                </a:lnTo>
                <a:lnTo>
                  <a:pt x="147837" y="255975"/>
                </a:lnTo>
                <a:lnTo>
                  <a:pt x="149600" y="249593"/>
                </a:lnTo>
                <a:lnTo>
                  <a:pt x="150943" y="248260"/>
                </a:lnTo>
                <a:lnTo>
                  <a:pt x="154571" y="247802"/>
                </a:lnTo>
                <a:lnTo>
                  <a:pt x="156162" y="246907"/>
                </a:lnTo>
                <a:lnTo>
                  <a:pt x="158810" y="244612"/>
                </a:lnTo>
                <a:lnTo>
                  <a:pt x="161944" y="240459"/>
                </a:lnTo>
                <a:lnTo>
                  <a:pt x="163620" y="237116"/>
                </a:lnTo>
                <a:lnTo>
                  <a:pt x="165821" y="228495"/>
                </a:lnTo>
                <a:lnTo>
                  <a:pt x="167059" y="219513"/>
                </a:lnTo>
                <a:lnTo>
                  <a:pt x="170621" y="212874"/>
                </a:lnTo>
                <a:lnTo>
                  <a:pt x="175850" y="208083"/>
                </a:lnTo>
                <a:lnTo>
                  <a:pt x="180451" y="204445"/>
                </a:lnTo>
                <a:lnTo>
                  <a:pt x="182337" y="203683"/>
                </a:lnTo>
                <a:lnTo>
                  <a:pt x="185518" y="203454"/>
                </a:lnTo>
                <a:lnTo>
                  <a:pt x="188547" y="204454"/>
                </a:lnTo>
                <a:lnTo>
                  <a:pt x="182909" y="205330"/>
                </a:lnTo>
                <a:lnTo>
                  <a:pt x="182327" y="207493"/>
                </a:lnTo>
                <a:lnTo>
                  <a:pt x="182146" y="209684"/>
                </a:lnTo>
                <a:lnTo>
                  <a:pt x="182794" y="211646"/>
                </a:lnTo>
                <a:lnTo>
                  <a:pt x="183804" y="213398"/>
                </a:lnTo>
                <a:lnTo>
                  <a:pt x="186537" y="215046"/>
                </a:lnTo>
                <a:lnTo>
                  <a:pt x="189738" y="216027"/>
                </a:lnTo>
                <a:lnTo>
                  <a:pt x="191167" y="219742"/>
                </a:lnTo>
                <a:lnTo>
                  <a:pt x="191424" y="224152"/>
                </a:lnTo>
                <a:lnTo>
                  <a:pt x="191862" y="227943"/>
                </a:lnTo>
                <a:lnTo>
                  <a:pt x="193157" y="231267"/>
                </a:lnTo>
                <a:close/>
                <a:moveTo>
                  <a:pt x="214522" y="216589"/>
                </a:moveTo>
                <a:lnTo>
                  <a:pt x="210941" y="218637"/>
                </a:lnTo>
                <a:lnTo>
                  <a:pt x="211093" y="217218"/>
                </a:lnTo>
                <a:lnTo>
                  <a:pt x="211788" y="214122"/>
                </a:lnTo>
                <a:lnTo>
                  <a:pt x="213417" y="212560"/>
                </a:lnTo>
                <a:lnTo>
                  <a:pt x="214217" y="212455"/>
                </a:lnTo>
                <a:lnTo>
                  <a:pt x="215855" y="211284"/>
                </a:lnTo>
                <a:lnTo>
                  <a:pt x="215675" y="213875"/>
                </a:lnTo>
                <a:lnTo>
                  <a:pt x="214522" y="216589"/>
                </a:lnTo>
                <a:close/>
                <a:moveTo>
                  <a:pt x="29127" y="373932"/>
                </a:moveTo>
                <a:lnTo>
                  <a:pt x="30280" y="378476"/>
                </a:lnTo>
                <a:lnTo>
                  <a:pt x="27832" y="377610"/>
                </a:lnTo>
                <a:lnTo>
                  <a:pt x="26813" y="376228"/>
                </a:lnTo>
                <a:lnTo>
                  <a:pt x="28680" y="373952"/>
                </a:lnTo>
                <a:lnTo>
                  <a:pt x="29127" y="373932"/>
                </a:lnTo>
                <a:close/>
                <a:moveTo>
                  <a:pt x="22898" y="392011"/>
                </a:moveTo>
                <a:lnTo>
                  <a:pt x="22755" y="393888"/>
                </a:lnTo>
                <a:lnTo>
                  <a:pt x="22440" y="394831"/>
                </a:lnTo>
                <a:lnTo>
                  <a:pt x="21507" y="394840"/>
                </a:lnTo>
                <a:lnTo>
                  <a:pt x="20117" y="394631"/>
                </a:lnTo>
                <a:lnTo>
                  <a:pt x="18755" y="393764"/>
                </a:lnTo>
                <a:lnTo>
                  <a:pt x="17878" y="394011"/>
                </a:lnTo>
                <a:lnTo>
                  <a:pt x="17154" y="393697"/>
                </a:lnTo>
                <a:lnTo>
                  <a:pt x="18097" y="391583"/>
                </a:lnTo>
                <a:lnTo>
                  <a:pt x="21269" y="390459"/>
                </a:lnTo>
                <a:lnTo>
                  <a:pt x="22488" y="391363"/>
                </a:lnTo>
                <a:lnTo>
                  <a:pt x="22898" y="392011"/>
                </a:lnTo>
                <a:close/>
                <a:moveTo>
                  <a:pt x="60284" y="438503"/>
                </a:moveTo>
                <a:lnTo>
                  <a:pt x="60303" y="440055"/>
                </a:lnTo>
                <a:lnTo>
                  <a:pt x="57512" y="439503"/>
                </a:lnTo>
                <a:lnTo>
                  <a:pt x="57569" y="441246"/>
                </a:lnTo>
                <a:lnTo>
                  <a:pt x="59769" y="442170"/>
                </a:lnTo>
                <a:lnTo>
                  <a:pt x="60579" y="443427"/>
                </a:lnTo>
                <a:lnTo>
                  <a:pt x="62865" y="443065"/>
                </a:lnTo>
                <a:lnTo>
                  <a:pt x="63379" y="444941"/>
                </a:lnTo>
                <a:lnTo>
                  <a:pt x="62846" y="446627"/>
                </a:lnTo>
                <a:lnTo>
                  <a:pt x="61322" y="447856"/>
                </a:lnTo>
                <a:lnTo>
                  <a:pt x="56807" y="448476"/>
                </a:lnTo>
                <a:lnTo>
                  <a:pt x="53873" y="450923"/>
                </a:lnTo>
                <a:lnTo>
                  <a:pt x="51339" y="450552"/>
                </a:lnTo>
                <a:lnTo>
                  <a:pt x="50654" y="450771"/>
                </a:lnTo>
                <a:lnTo>
                  <a:pt x="47749" y="453400"/>
                </a:lnTo>
                <a:lnTo>
                  <a:pt x="44501" y="454210"/>
                </a:lnTo>
                <a:lnTo>
                  <a:pt x="43615" y="454010"/>
                </a:lnTo>
                <a:lnTo>
                  <a:pt x="44062" y="451666"/>
                </a:lnTo>
                <a:lnTo>
                  <a:pt x="46482" y="449447"/>
                </a:lnTo>
                <a:lnTo>
                  <a:pt x="46530" y="447313"/>
                </a:lnTo>
                <a:lnTo>
                  <a:pt x="47148" y="445608"/>
                </a:lnTo>
                <a:lnTo>
                  <a:pt x="49463" y="444408"/>
                </a:lnTo>
                <a:lnTo>
                  <a:pt x="49501" y="442199"/>
                </a:lnTo>
                <a:lnTo>
                  <a:pt x="51063" y="440227"/>
                </a:lnTo>
                <a:lnTo>
                  <a:pt x="50111" y="435988"/>
                </a:lnTo>
                <a:lnTo>
                  <a:pt x="50616" y="432188"/>
                </a:lnTo>
                <a:lnTo>
                  <a:pt x="55207" y="431978"/>
                </a:lnTo>
                <a:lnTo>
                  <a:pt x="60284" y="438503"/>
                </a:lnTo>
                <a:close/>
                <a:moveTo>
                  <a:pt x="8858" y="596437"/>
                </a:moveTo>
                <a:lnTo>
                  <a:pt x="9439" y="599990"/>
                </a:lnTo>
                <a:lnTo>
                  <a:pt x="7972" y="599999"/>
                </a:lnTo>
                <a:lnTo>
                  <a:pt x="4915" y="599008"/>
                </a:lnTo>
                <a:lnTo>
                  <a:pt x="3953" y="597494"/>
                </a:lnTo>
                <a:lnTo>
                  <a:pt x="3305" y="597122"/>
                </a:lnTo>
                <a:lnTo>
                  <a:pt x="2191" y="598884"/>
                </a:lnTo>
                <a:lnTo>
                  <a:pt x="400" y="598970"/>
                </a:lnTo>
                <a:lnTo>
                  <a:pt x="0" y="598380"/>
                </a:lnTo>
                <a:lnTo>
                  <a:pt x="705" y="596503"/>
                </a:lnTo>
                <a:lnTo>
                  <a:pt x="4924" y="592960"/>
                </a:lnTo>
                <a:lnTo>
                  <a:pt x="5715" y="588512"/>
                </a:lnTo>
                <a:lnTo>
                  <a:pt x="5658" y="587083"/>
                </a:lnTo>
                <a:lnTo>
                  <a:pt x="8972" y="586750"/>
                </a:lnTo>
                <a:lnTo>
                  <a:pt x="9753" y="587293"/>
                </a:lnTo>
                <a:lnTo>
                  <a:pt x="10106" y="587903"/>
                </a:lnTo>
                <a:lnTo>
                  <a:pt x="9896" y="588683"/>
                </a:lnTo>
                <a:lnTo>
                  <a:pt x="8554" y="590150"/>
                </a:lnTo>
                <a:lnTo>
                  <a:pt x="8506" y="591846"/>
                </a:lnTo>
                <a:lnTo>
                  <a:pt x="8848" y="593617"/>
                </a:lnTo>
                <a:lnTo>
                  <a:pt x="7753" y="594475"/>
                </a:lnTo>
                <a:lnTo>
                  <a:pt x="8324" y="595999"/>
                </a:lnTo>
                <a:lnTo>
                  <a:pt x="8858" y="596437"/>
                </a:lnTo>
                <a:close/>
                <a:moveTo>
                  <a:pt x="87906" y="670999"/>
                </a:moveTo>
                <a:lnTo>
                  <a:pt x="89382" y="673227"/>
                </a:lnTo>
                <a:lnTo>
                  <a:pt x="86544" y="674199"/>
                </a:lnTo>
                <a:lnTo>
                  <a:pt x="85163" y="673389"/>
                </a:lnTo>
                <a:lnTo>
                  <a:pt x="84191" y="672370"/>
                </a:lnTo>
                <a:lnTo>
                  <a:pt x="83705" y="670932"/>
                </a:lnTo>
                <a:lnTo>
                  <a:pt x="85239" y="671084"/>
                </a:lnTo>
                <a:lnTo>
                  <a:pt x="86563" y="670484"/>
                </a:lnTo>
                <a:lnTo>
                  <a:pt x="87906" y="6709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88F56DFD-EF53-782C-2066-92DE51A93441}"/>
              </a:ext>
            </a:extLst>
          </p:cNvPr>
          <p:cNvSpPr/>
          <p:nvPr/>
        </p:nvSpPr>
        <p:spPr>
          <a:xfrm>
            <a:off x="5872480" y="3312160"/>
            <a:ext cx="42248" cy="2632"/>
          </a:xfrm>
          <a:custGeom>
            <a:avLst/>
            <a:gdLst>
              <a:gd name="connsiteX0" fmla="*/ 115481 w 210130"/>
              <a:gd name="connsiteY0" fmla="*/ 20879 h 277739"/>
              <a:gd name="connsiteX1" fmla="*/ 114957 w 210130"/>
              <a:gd name="connsiteY1" fmla="*/ 21555 h 277739"/>
              <a:gd name="connsiteX2" fmla="*/ 114185 w 210130"/>
              <a:gd name="connsiteY2" fmla="*/ 21622 h 277739"/>
              <a:gd name="connsiteX3" fmla="*/ 112414 w 210130"/>
              <a:gd name="connsiteY3" fmla="*/ 21041 h 277739"/>
              <a:gd name="connsiteX4" fmla="*/ 111376 w 210130"/>
              <a:gd name="connsiteY4" fmla="*/ 19698 h 277739"/>
              <a:gd name="connsiteX5" fmla="*/ 111576 w 210130"/>
              <a:gd name="connsiteY5" fmla="*/ 18059 h 277739"/>
              <a:gd name="connsiteX6" fmla="*/ 111633 w 210130"/>
              <a:gd name="connsiteY6" fmla="*/ 15030 h 277739"/>
              <a:gd name="connsiteX7" fmla="*/ 112138 w 210130"/>
              <a:gd name="connsiteY7" fmla="*/ 12173 h 277739"/>
              <a:gd name="connsiteX8" fmla="*/ 111995 w 210130"/>
              <a:gd name="connsiteY8" fmla="*/ 9144 h 277739"/>
              <a:gd name="connsiteX9" fmla="*/ 110623 w 210130"/>
              <a:gd name="connsiteY9" fmla="*/ 8534 h 277739"/>
              <a:gd name="connsiteX10" fmla="*/ 109661 w 210130"/>
              <a:gd name="connsiteY10" fmla="*/ 8706 h 277739"/>
              <a:gd name="connsiteX11" fmla="*/ 111900 w 210130"/>
              <a:gd name="connsiteY11" fmla="*/ 4429 h 277739"/>
              <a:gd name="connsiteX12" fmla="*/ 112786 w 210130"/>
              <a:gd name="connsiteY12" fmla="*/ 3772 h 277739"/>
              <a:gd name="connsiteX13" fmla="*/ 113614 w 210130"/>
              <a:gd name="connsiteY13" fmla="*/ 4048 h 277739"/>
              <a:gd name="connsiteX14" fmla="*/ 115681 w 210130"/>
              <a:gd name="connsiteY14" fmla="*/ 3591 h 277739"/>
              <a:gd name="connsiteX15" fmla="*/ 116767 w 210130"/>
              <a:gd name="connsiteY15" fmla="*/ 1267 h 277739"/>
              <a:gd name="connsiteX16" fmla="*/ 117634 w 210130"/>
              <a:gd name="connsiteY16" fmla="*/ 0 h 277739"/>
              <a:gd name="connsiteX17" fmla="*/ 118558 w 210130"/>
              <a:gd name="connsiteY17" fmla="*/ 152 h 277739"/>
              <a:gd name="connsiteX18" fmla="*/ 119006 w 210130"/>
              <a:gd name="connsiteY18" fmla="*/ 867 h 277739"/>
              <a:gd name="connsiteX19" fmla="*/ 118682 w 210130"/>
              <a:gd name="connsiteY19" fmla="*/ 4400 h 277739"/>
              <a:gd name="connsiteX20" fmla="*/ 118643 w 210130"/>
              <a:gd name="connsiteY20" fmla="*/ 7344 h 277739"/>
              <a:gd name="connsiteX21" fmla="*/ 117500 w 210130"/>
              <a:gd name="connsiteY21" fmla="*/ 16335 h 277739"/>
              <a:gd name="connsiteX22" fmla="*/ 116319 w 210130"/>
              <a:gd name="connsiteY22" fmla="*/ 17888 h 277739"/>
              <a:gd name="connsiteX23" fmla="*/ 115719 w 210130"/>
              <a:gd name="connsiteY23" fmla="*/ 19145 h 277739"/>
              <a:gd name="connsiteX24" fmla="*/ 115481 w 210130"/>
              <a:gd name="connsiteY24" fmla="*/ 20879 h 277739"/>
              <a:gd name="connsiteX25" fmla="*/ 115043 w 210130"/>
              <a:gd name="connsiteY25" fmla="*/ 33099 h 277739"/>
              <a:gd name="connsiteX26" fmla="*/ 113938 w 210130"/>
              <a:gd name="connsiteY26" fmla="*/ 33890 h 277739"/>
              <a:gd name="connsiteX27" fmla="*/ 113148 w 210130"/>
              <a:gd name="connsiteY27" fmla="*/ 33756 h 277739"/>
              <a:gd name="connsiteX28" fmla="*/ 113309 w 210130"/>
              <a:gd name="connsiteY28" fmla="*/ 32185 h 277739"/>
              <a:gd name="connsiteX29" fmla="*/ 113786 w 210130"/>
              <a:gd name="connsiteY29" fmla="*/ 31089 h 277739"/>
              <a:gd name="connsiteX30" fmla="*/ 114928 w 210130"/>
              <a:gd name="connsiteY30" fmla="*/ 31175 h 277739"/>
              <a:gd name="connsiteX31" fmla="*/ 115205 w 210130"/>
              <a:gd name="connsiteY31" fmla="*/ 31832 h 277739"/>
              <a:gd name="connsiteX32" fmla="*/ 115043 w 210130"/>
              <a:gd name="connsiteY32" fmla="*/ 33099 h 277739"/>
              <a:gd name="connsiteX33" fmla="*/ 29613 w 210130"/>
              <a:gd name="connsiteY33" fmla="*/ 277739 h 277739"/>
              <a:gd name="connsiteX34" fmla="*/ 27994 w 210130"/>
              <a:gd name="connsiteY34" fmla="*/ 274082 h 277739"/>
              <a:gd name="connsiteX35" fmla="*/ 26375 w 210130"/>
              <a:gd name="connsiteY35" fmla="*/ 270424 h 277739"/>
              <a:gd name="connsiteX36" fmla="*/ 24746 w 210130"/>
              <a:gd name="connsiteY36" fmla="*/ 266767 h 277739"/>
              <a:gd name="connsiteX37" fmla="*/ 23126 w 210130"/>
              <a:gd name="connsiteY37" fmla="*/ 263099 h 277739"/>
              <a:gd name="connsiteX38" fmla="*/ 21993 w 210130"/>
              <a:gd name="connsiteY38" fmla="*/ 260528 h 277739"/>
              <a:gd name="connsiteX39" fmla="*/ 20088 w 210130"/>
              <a:gd name="connsiteY39" fmla="*/ 259623 h 277739"/>
              <a:gd name="connsiteX40" fmla="*/ 18926 w 210130"/>
              <a:gd name="connsiteY40" fmla="*/ 256908 h 277739"/>
              <a:gd name="connsiteX41" fmla="*/ 17745 w 210130"/>
              <a:gd name="connsiteY41" fmla="*/ 254127 h 277739"/>
              <a:gd name="connsiteX42" fmla="*/ 16564 w 210130"/>
              <a:gd name="connsiteY42" fmla="*/ 251345 h 277739"/>
              <a:gd name="connsiteX43" fmla="*/ 15383 w 210130"/>
              <a:gd name="connsiteY43" fmla="*/ 248564 h 277739"/>
              <a:gd name="connsiteX44" fmla="*/ 14202 w 210130"/>
              <a:gd name="connsiteY44" fmla="*/ 245783 h 277739"/>
              <a:gd name="connsiteX45" fmla="*/ 13011 w 210130"/>
              <a:gd name="connsiteY45" fmla="*/ 242992 h 277739"/>
              <a:gd name="connsiteX46" fmla="*/ 11830 w 210130"/>
              <a:gd name="connsiteY46" fmla="*/ 240201 h 277739"/>
              <a:gd name="connsiteX47" fmla="*/ 10649 w 210130"/>
              <a:gd name="connsiteY47" fmla="*/ 237411 h 277739"/>
              <a:gd name="connsiteX48" fmla="*/ 9468 w 210130"/>
              <a:gd name="connsiteY48" fmla="*/ 234620 h 277739"/>
              <a:gd name="connsiteX49" fmla="*/ 8277 w 210130"/>
              <a:gd name="connsiteY49" fmla="*/ 231829 h 277739"/>
              <a:gd name="connsiteX50" fmla="*/ 7096 w 210130"/>
              <a:gd name="connsiteY50" fmla="*/ 229038 h 277739"/>
              <a:gd name="connsiteX51" fmla="*/ 5915 w 210130"/>
              <a:gd name="connsiteY51" fmla="*/ 226238 h 277739"/>
              <a:gd name="connsiteX52" fmla="*/ 4734 w 210130"/>
              <a:gd name="connsiteY52" fmla="*/ 223437 h 277739"/>
              <a:gd name="connsiteX53" fmla="*/ 3553 w 210130"/>
              <a:gd name="connsiteY53" fmla="*/ 220637 h 277739"/>
              <a:gd name="connsiteX54" fmla="*/ 2362 w 210130"/>
              <a:gd name="connsiteY54" fmla="*/ 217837 h 277739"/>
              <a:gd name="connsiteX55" fmla="*/ 1181 w 210130"/>
              <a:gd name="connsiteY55" fmla="*/ 215036 h 277739"/>
              <a:gd name="connsiteX56" fmla="*/ 0 w 210130"/>
              <a:gd name="connsiteY56" fmla="*/ 212236 h 277739"/>
              <a:gd name="connsiteX57" fmla="*/ 3772 w 210130"/>
              <a:gd name="connsiteY57" fmla="*/ 210912 h 277739"/>
              <a:gd name="connsiteX58" fmla="*/ 8363 w 210130"/>
              <a:gd name="connsiteY58" fmla="*/ 209302 h 277739"/>
              <a:gd name="connsiteX59" fmla="*/ 12964 w 210130"/>
              <a:gd name="connsiteY59" fmla="*/ 207693 h 277739"/>
              <a:gd name="connsiteX60" fmla="*/ 17555 w 210130"/>
              <a:gd name="connsiteY60" fmla="*/ 206083 h 277739"/>
              <a:gd name="connsiteX61" fmla="*/ 22155 w 210130"/>
              <a:gd name="connsiteY61" fmla="*/ 204473 h 277739"/>
              <a:gd name="connsiteX62" fmla="*/ 26746 w 210130"/>
              <a:gd name="connsiteY62" fmla="*/ 202863 h 277739"/>
              <a:gd name="connsiteX63" fmla="*/ 31337 w 210130"/>
              <a:gd name="connsiteY63" fmla="*/ 201244 h 277739"/>
              <a:gd name="connsiteX64" fmla="*/ 35938 w 210130"/>
              <a:gd name="connsiteY64" fmla="*/ 199634 h 277739"/>
              <a:gd name="connsiteX65" fmla="*/ 40529 w 210130"/>
              <a:gd name="connsiteY65" fmla="*/ 198025 h 277739"/>
              <a:gd name="connsiteX66" fmla="*/ 45129 w 210130"/>
              <a:gd name="connsiteY66" fmla="*/ 196405 h 277739"/>
              <a:gd name="connsiteX67" fmla="*/ 49720 w 210130"/>
              <a:gd name="connsiteY67" fmla="*/ 194786 h 277739"/>
              <a:gd name="connsiteX68" fmla="*/ 54312 w 210130"/>
              <a:gd name="connsiteY68" fmla="*/ 193176 h 277739"/>
              <a:gd name="connsiteX69" fmla="*/ 58912 w 210130"/>
              <a:gd name="connsiteY69" fmla="*/ 191557 h 277739"/>
              <a:gd name="connsiteX70" fmla="*/ 63503 w 210130"/>
              <a:gd name="connsiteY70" fmla="*/ 189938 h 277739"/>
              <a:gd name="connsiteX71" fmla="*/ 68094 w 210130"/>
              <a:gd name="connsiteY71" fmla="*/ 188319 h 277739"/>
              <a:gd name="connsiteX72" fmla="*/ 72695 w 210130"/>
              <a:gd name="connsiteY72" fmla="*/ 186699 h 277739"/>
              <a:gd name="connsiteX73" fmla="*/ 77286 w 210130"/>
              <a:gd name="connsiteY73" fmla="*/ 185080 h 277739"/>
              <a:gd name="connsiteX74" fmla="*/ 80134 w 210130"/>
              <a:gd name="connsiteY74" fmla="*/ 184080 h 277739"/>
              <a:gd name="connsiteX75" fmla="*/ 81315 w 210130"/>
              <a:gd name="connsiteY75" fmla="*/ 180308 h 277739"/>
              <a:gd name="connsiteX76" fmla="*/ 82296 w 210130"/>
              <a:gd name="connsiteY76" fmla="*/ 177174 h 277739"/>
              <a:gd name="connsiteX77" fmla="*/ 83277 w 210130"/>
              <a:gd name="connsiteY77" fmla="*/ 174041 h 277739"/>
              <a:gd name="connsiteX78" fmla="*/ 84258 w 210130"/>
              <a:gd name="connsiteY78" fmla="*/ 170897 h 277739"/>
              <a:gd name="connsiteX79" fmla="*/ 85249 w 210130"/>
              <a:gd name="connsiteY79" fmla="*/ 167754 h 277739"/>
              <a:gd name="connsiteX80" fmla="*/ 86230 w 210130"/>
              <a:gd name="connsiteY80" fmla="*/ 164611 h 277739"/>
              <a:gd name="connsiteX81" fmla="*/ 87211 w 210130"/>
              <a:gd name="connsiteY81" fmla="*/ 161468 h 277739"/>
              <a:gd name="connsiteX82" fmla="*/ 88192 w 210130"/>
              <a:gd name="connsiteY82" fmla="*/ 158315 h 277739"/>
              <a:gd name="connsiteX83" fmla="*/ 89182 w 210130"/>
              <a:gd name="connsiteY83" fmla="*/ 155162 h 277739"/>
              <a:gd name="connsiteX84" fmla="*/ 90164 w 210130"/>
              <a:gd name="connsiteY84" fmla="*/ 152009 h 277739"/>
              <a:gd name="connsiteX85" fmla="*/ 91144 w 210130"/>
              <a:gd name="connsiteY85" fmla="*/ 148857 h 277739"/>
              <a:gd name="connsiteX86" fmla="*/ 92126 w 210130"/>
              <a:gd name="connsiteY86" fmla="*/ 145694 h 277739"/>
              <a:gd name="connsiteX87" fmla="*/ 93107 w 210130"/>
              <a:gd name="connsiteY87" fmla="*/ 142532 h 277739"/>
              <a:gd name="connsiteX88" fmla="*/ 94098 w 210130"/>
              <a:gd name="connsiteY88" fmla="*/ 139370 h 277739"/>
              <a:gd name="connsiteX89" fmla="*/ 95079 w 210130"/>
              <a:gd name="connsiteY89" fmla="*/ 136207 h 277739"/>
              <a:gd name="connsiteX90" fmla="*/ 96060 w 210130"/>
              <a:gd name="connsiteY90" fmla="*/ 133035 h 277739"/>
              <a:gd name="connsiteX91" fmla="*/ 97041 w 210130"/>
              <a:gd name="connsiteY91" fmla="*/ 129864 h 277739"/>
              <a:gd name="connsiteX92" fmla="*/ 97946 w 210130"/>
              <a:gd name="connsiteY92" fmla="*/ 126959 h 277739"/>
              <a:gd name="connsiteX93" fmla="*/ 96250 w 210130"/>
              <a:gd name="connsiteY93" fmla="*/ 124158 h 277739"/>
              <a:gd name="connsiteX94" fmla="*/ 93983 w 210130"/>
              <a:gd name="connsiteY94" fmla="*/ 120386 h 277739"/>
              <a:gd name="connsiteX95" fmla="*/ 91602 w 210130"/>
              <a:gd name="connsiteY95" fmla="*/ 116443 h 277739"/>
              <a:gd name="connsiteX96" fmla="*/ 89373 w 210130"/>
              <a:gd name="connsiteY96" fmla="*/ 112728 h 277739"/>
              <a:gd name="connsiteX97" fmla="*/ 87744 w 210130"/>
              <a:gd name="connsiteY97" fmla="*/ 110023 h 277739"/>
              <a:gd name="connsiteX98" fmla="*/ 85782 w 210130"/>
              <a:gd name="connsiteY98" fmla="*/ 106756 h 277739"/>
              <a:gd name="connsiteX99" fmla="*/ 85992 w 210130"/>
              <a:gd name="connsiteY99" fmla="*/ 102556 h 277739"/>
              <a:gd name="connsiteX100" fmla="*/ 85944 w 210130"/>
              <a:gd name="connsiteY100" fmla="*/ 100451 h 277739"/>
              <a:gd name="connsiteX101" fmla="*/ 86144 w 210130"/>
              <a:gd name="connsiteY101" fmla="*/ 97221 h 277739"/>
              <a:gd name="connsiteX102" fmla="*/ 88021 w 210130"/>
              <a:gd name="connsiteY102" fmla="*/ 92735 h 277739"/>
              <a:gd name="connsiteX103" fmla="*/ 90240 w 210130"/>
              <a:gd name="connsiteY103" fmla="*/ 87020 h 277739"/>
              <a:gd name="connsiteX104" fmla="*/ 91859 w 210130"/>
              <a:gd name="connsiteY104" fmla="*/ 83220 h 277739"/>
              <a:gd name="connsiteX105" fmla="*/ 93259 w 210130"/>
              <a:gd name="connsiteY105" fmla="*/ 79905 h 277739"/>
              <a:gd name="connsiteX106" fmla="*/ 94383 w 210130"/>
              <a:gd name="connsiteY106" fmla="*/ 77248 h 277739"/>
              <a:gd name="connsiteX107" fmla="*/ 95002 w 210130"/>
              <a:gd name="connsiteY107" fmla="*/ 74504 h 277739"/>
              <a:gd name="connsiteX108" fmla="*/ 94669 w 210130"/>
              <a:gd name="connsiteY108" fmla="*/ 72571 h 277739"/>
              <a:gd name="connsiteX109" fmla="*/ 93936 w 210130"/>
              <a:gd name="connsiteY109" fmla="*/ 71866 h 277739"/>
              <a:gd name="connsiteX110" fmla="*/ 93316 w 210130"/>
              <a:gd name="connsiteY110" fmla="*/ 70951 h 277739"/>
              <a:gd name="connsiteX111" fmla="*/ 95441 w 210130"/>
              <a:gd name="connsiteY111" fmla="*/ 69485 h 277739"/>
              <a:gd name="connsiteX112" fmla="*/ 99422 w 210130"/>
              <a:gd name="connsiteY112" fmla="*/ 68532 h 277739"/>
              <a:gd name="connsiteX113" fmla="*/ 101622 w 210130"/>
              <a:gd name="connsiteY113" fmla="*/ 68732 h 277739"/>
              <a:gd name="connsiteX114" fmla="*/ 104690 w 210130"/>
              <a:gd name="connsiteY114" fmla="*/ 68028 h 277739"/>
              <a:gd name="connsiteX115" fmla="*/ 107128 w 210130"/>
              <a:gd name="connsiteY115" fmla="*/ 67389 h 277739"/>
              <a:gd name="connsiteX116" fmla="*/ 107318 w 210130"/>
              <a:gd name="connsiteY116" fmla="*/ 66532 h 277739"/>
              <a:gd name="connsiteX117" fmla="*/ 106632 w 210130"/>
              <a:gd name="connsiteY117" fmla="*/ 65084 h 277739"/>
              <a:gd name="connsiteX118" fmla="*/ 105623 w 210130"/>
              <a:gd name="connsiteY118" fmla="*/ 62970 h 277739"/>
              <a:gd name="connsiteX119" fmla="*/ 102184 w 210130"/>
              <a:gd name="connsiteY119" fmla="*/ 62751 h 277739"/>
              <a:gd name="connsiteX120" fmla="*/ 101146 w 210130"/>
              <a:gd name="connsiteY120" fmla="*/ 62160 h 277739"/>
              <a:gd name="connsiteX121" fmla="*/ 102346 w 210130"/>
              <a:gd name="connsiteY121" fmla="*/ 59036 h 277739"/>
              <a:gd name="connsiteX122" fmla="*/ 102298 w 210130"/>
              <a:gd name="connsiteY122" fmla="*/ 58045 h 277739"/>
              <a:gd name="connsiteX123" fmla="*/ 101841 w 210130"/>
              <a:gd name="connsiteY123" fmla="*/ 56874 h 277739"/>
              <a:gd name="connsiteX124" fmla="*/ 101336 w 210130"/>
              <a:gd name="connsiteY124" fmla="*/ 54911 h 277739"/>
              <a:gd name="connsiteX125" fmla="*/ 101584 w 210130"/>
              <a:gd name="connsiteY125" fmla="*/ 52378 h 277739"/>
              <a:gd name="connsiteX126" fmla="*/ 102289 w 210130"/>
              <a:gd name="connsiteY126" fmla="*/ 50654 h 277739"/>
              <a:gd name="connsiteX127" fmla="*/ 102298 w 210130"/>
              <a:gd name="connsiteY127" fmla="*/ 49263 h 277739"/>
              <a:gd name="connsiteX128" fmla="*/ 101965 w 210130"/>
              <a:gd name="connsiteY128" fmla="*/ 46406 h 277739"/>
              <a:gd name="connsiteX129" fmla="*/ 102070 w 210130"/>
              <a:gd name="connsiteY129" fmla="*/ 43862 h 277739"/>
              <a:gd name="connsiteX130" fmla="*/ 102794 w 210130"/>
              <a:gd name="connsiteY130" fmla="*/ 42596 h 277739"/>
              <a:gd name="connsiteX131" fmla="*/ 104080 w 210130"/>
              <a:gd name="connsiteY131" fmla="*/ 41415 h 277739"/>
              <a:gd name="connsiteX132" fmla="*/ 105290 w 210130"/>
              <a:gd name="connsiteY132" fmla="*/ 40814 h 277739"/>
              <a:gd name="connsiteX133" fmla="*/ 106546 w 210130"/>
              <a:gd name="connsiteY133" fmla="*/ 40852 h 277739"/>
              <a:gd name="connsiteX134" fmla="*/ 107547 w 210130"/>
              <a:gd name="connsiteY134" fmla="*/ 41357 h 277739"/>
              <a:gd name="connsiteX135" fmla="*/ 107975 w 210130"/>
              <a:gd name="connsiteY135" fmla="*/ 42691 h 277739"/>
              <a:gd name="connsiteX136" fmla="*/ 107709 w 210130"/>
              <a:gd name="connsiteY136" fmla="*/ 43615 h 277739"/>
              <a:gd name="connsiteX137" fmla="*/ 106994 w 210130"/>
              <a:gd name="connsiteY137" fmla="*/ 43739 h 277739"/>
              <a:gd name="connsiteX138" fmla="*/ 106746 w 210130"/>
              <a:gd name="connsiteY138" fmla="*/ 44129 h 277739"/>
              <a:gd name="connsiteX139" fmla="*/ 107766 w 210130"/>
              <a:gd name="connsiteY139" fmla="*/ 45910 h 277739"/>
              <a:gd name="connsiteX140" fmla="*/ 109242 w 210130"/>
              <a:gd name="connsiteY140" fmla="*/ 47653 h 277739"/>
              <a:gd name="connsiteX141" fmla="*/ 110385 w 210130"/>
              <a:gd name="connsiteY141" fmla="*/ 47358 h 277739"/>
              <a:gd name="connsiteX142" fmla="*/ 111662 w 210130"/>
              <a:gd name="connsiteY142" fmla="*/ 45986 h 277739"/>
              <a:gd name="connsiteX143" fmla="*/ 113014 w 210130"/>
              <a:gd name="connsiteY143" fmla="*/ 44882 h 277739"/>
              <a:gd name="connsiteX144" fmla="*/ 114700 w 210130"/>
              <a:gd name="connsiteY144" fmla="*/ 43901 h 277739"/>
              <a:gd name="connsiteX145" fmla="*/ 115929 w 210130"/>
              <a:gd name="connsiteY145" fmla="*/ 42005 h 277739"/>
              <a:gd name="connsiteX146" fmla="*/ 116977 w 210130"/>
              <a:gd name="connsiteY146" fmla="*/ 40776 h 277739"/>
              <a:gd name="connsiteX147" fmla="*/ 117910 w 210130"/>
              <a:gd name="connsiteY147" fmla="*/ 40605 h 277739"/>
              <a:gd name="connsiteX148" fmla="*/ 120634 w 210130"/>
              <a:gd name="connsiteY148" fmla="*/ 48301 h 277739"/>
              <a:gd name="connsiteX149" fmla="*/ 124673 w 210130"/>
              <a:gd name="connsiteY149" fmla="*/ 55493 h 277739"/>
              <a:gd name="connsiteX150" fmla="*/ 128235 w 210130"/>
              <a:gd name="connsiteY150" fmla="*/ 59455 h 277739"/>
              <a:gd name="connsiteX151" fmla="*/ 131940 w 210130"/>
              <a:gd name="connsiteY151" fmla="*/ 64827 h 277739"/>
              <a:gd name="connsiteX152" fmla="*/ 137570 w 210130"/>
              <a:gd name="connsiteY152" fmla="*/ 69761 h 277739"/>
              <a:gd name="connsiteX153" fmla="*/ 140151 w 210130"/>
              <a:gd name="connsiteY153" fmla="*/ 71447 h 277739"/>
              <a:gd name="connsiteX154" fmla="*/ 150619 w 210130"/>
              <a:gd name="connsiteY154" fmla="*/ 74904 h 277739"/>
              <a:gd name="connsiteX155" fmla="*/ 156343 w 210130"/>
              <a:gd name="connsiteY155" fmla="*/ 76200 h 277739"/>
              <a:gd name="connsiteX156" fmla="*/ 164230 w 210130"/>
              <a:gd name="connsiteY156" fmla="*/ 77438 h 277739"/>
              <a:gd name="connsiteX157" fmla="*/ 169688 w 210130"/>
              <a:gd name="connsiteY157" fmla="*/ 80124 h 277739"/>
              <a:gd name="connsiteX158" fmla="*/ 171517 w 210130"/>
              <a:gd name="connsiteY158" fmla="*/ 80296 h 277739"/>
              <a:gd name="connsiteX159" fmla="*/ 174374 w 210130"/>
              <a:gd name="connsiteY159" fmla="*/ 79495 h 277739"/>
              <a:gd name="connsiteX160" fmla="*/ 176460 w 210130"/>
              <a:gd name="connsiteY160" fmla="*/ 79562 h 277739"/>
              <a:gd name="connsiteX161" fmla="*/ 181680 w 210130"/>
              <a:gd name="connsiteY161" fmla="*/ 83220 h 277739"/>
              <a:gd name="connsiteX162" fmla="*/ 183213 w 210130"/>
              <a:gd name="connsiteY162" fmla="*/ 86687 h 277739"/>
              <a:gd name="connsiteX163" fmla="*/ 185385 w 210130"/>
              <a:gd name="connsiteY163" fmla="*/ 88516 h 277739"/>
              <a:gd name="connsiteX164" fmla="*/ 187300 w 210130"/>
              <a:gd name="connsiteY164" fmla="*/ 91392 h 277739"/>
              <a:gd name="connsiteX165" fmla="*/ 188547 w 210130"/>
              <a:gd name="connsiteY165" fmla="*/ 94402 h 277739"/>
              <a:gd name="connsiteX166" fmla="*/ 192957 w 210130"/>
              <a:gd name="connsiteY166" fmla="*/ 98984 h 277739"/>
              <a:gd name="connsiteX167" fmla="*/ 196062 w 210130"/>
              <a:gd name="connsiteY167" fmla="*/ 104137 h 277739"/>
              <a:gd name="connsiteX168" fmla="*/ 199225 w 210130"/>
              <a:gd name="connsiteY168" fmla="*/ 107947 h 277739"/>
              <a:gd name="connsiteX169" fmla="*/ 202054 w 210130"/>
              <a:gd name="connsiteY169" fmla="*/ 110318 h 277739"/>
              <a:gd name="connsiteX170" fmla="*/ 206340 w 210130"/>
              <a:gd name="connsiteY170" fmla="*/ 111252 h 277739"/>
              <a:gd name="connsiteX171" fmla="*/ 209750 w 210130"/>
              <a:gd name="connsiteY171" fmla="*/ 112319 h 277739"/>
              <a:gd name="connsiteX172" fmla="*/ 210131 w 210130"/>
              <a:gd name="connsiteY172" fmla="*/ 114862 h 277739"/>
              <a:gd name="connsiteX173" fmla="*/ 209778 w 210130"/>
              <a:gd name="connsiteY173" fmla="*/ 118177 h 277739"/>
              <a:gd name="connsiteX174" fmla="*/ 209131 w 210130"/>
              <a:gd name="connsiteY174" fmla="*/ 120624 h 277739"/>
              <a:gd name="connsiteX175" fmla="*/ 205950 w 210130"/>
              <a:gd name="connsiteY175" fmla="*/ 125387 h 277739"/>
              <a:gd name="connsiteX176" fmla="*/ 205187 w 210130"/>
              <a:gd name="connsiteY176" fmla="*/ 128321 h 277739"/>
              <a:gd name="connsiteX177" fmla="*/ 201587 w 210130"/>
              <a:gd name="connsiteY177" fmla="*/ 133159 h 277739"/>
              <a:gd name="connsiteX178" fmla="*/ 197682 w 210130"/>
              <a:gd name="connsiteY178" fmla="*/ 141265 h 277739"/>
              <a:gd name="connsiteX179" fmla="*/ 195891 w 210130"/>
              <a:gd name="connsiteY179" fmla="*/ 143075 h 277739"/>
              <a:gd name="connsiteX180" fmla="*/ 189595 w 210130"/>
              <a:gd name="connsiteY180" fmla="*/ 147247 h 277739"/>
              <a:gd name="connsiteX181" fmla="*/ 184966 w 210130"/>
              <a:gd name="connsiteY181" fmla="*/ 152267 h 277739"/>
              <a:gd name="connsiteX182" fmla="*/ 179480 w 210130"/>
              <a:gd name="connsiteY182" fmla="*/ 160972 h 277739"/>
              <a:gd name="connsiteX183" fmla="*/ 175307 w 210130"/>
              <a:gd name="connsiteY183" fmla="*/ 169583 h 277739"/>
              <a:gd name="connsiteX184" fmla="*/ 173707 w 210130"/>
              <a:gd name="connsiteY184" fmla="*/ 172336 h 277739"/>
              <a:gd name="connsiteX185" fmla="*/ 170345 w 210130"/>
              <a:gd name="connsiteY185" fmla="*/ 172907 h 277739"/>
              <a:gd name="connsiteX186" fmla="*/ 168145 w 210130"/>
              <a:gd name="connsiteY186" fmla="*/ 172669 h 277739"/>
              <a:gd name="connsiteX187" fmla="*/ 166621 w 210130"/>
              <a:gd name="connsiteY187" fmla="*/ 171860 h 277739"/>
              <a:gd name="connsiteX188" fmla="*/ 167221 w 210130"/>
              <a:gd name="connsiteY188" fmla="*/ 169507 h 277739"/>
              <a:gd name="connsiteX189" fmla="*/ 167583 w 210130"/>
              <a:gd name="connsiteY189" fmla="*/ 166887 h 277739"/>
              <a:gd name="connsiteX190" fmla="*/ 165554 w 210130"/>
              <a:gd name="connsiteY190" fmla="*/ 167164 h 277739"/>
              <a:gd name="connsiteX191" fmla="*/ 163773 w 210130"/>
              <a:gd name="connsiteY191" fmla="*/ 167707 h 277739"/>
              <a:gd name="connsiteX192" fmla="*/ 159611 w 210130"/>
              <a:gd name="connsiteY192" fmla="*/ 174136 h 277739"/>
              <a:gd name="connsiteX193" fmla="*/ 157324 w 210130"/>
              <a:gd name="connsiteY193" fmla="*/ 176955 h 277739"/>
              <a:gd name="connsiteX194" fmla="*/ 156839 w 210130"/>
              <a:gd name="connsiteY194" fmla="*/ 180527 h 277739"/>
              <a:gd name="connsiteX195" fmla="*/ 155734 w 210130"/>
              <a:gd name="connsiteY195" fmla="*/ 185137 h 277739"/>
              <a:gd name="connsiteX196" fmla="*/ 154105 w 210130"/>
              <a:gd name="connsiteY196" fmla="*/ 189376 h 277739"/>
              <a:gd name="connsiteX197" fmla="*/ 153381 w 210130"/>
              <a:gd name="connsiteY197" fmla="*/ 192938 h 277739"/>
              <a:gd name="connsiteX198" fmla="*/ 153410 w 210130"/>
              <a:gd name="connsiteY198" fmla="*/ 194958 h 277739"/>
              <a:gd name="connsiteX199" fmla="*/ 154629 w 210130"/>
              <a:gd name="connsiteY199" fmla="*/ 199882 h 277739"/>
              <a:gd name="connsiteX200" fmla="*/ 154714 w 210130"/>
              <a:gd name="connsiteY200" fmla="*/ 204921 h 277739"/>
              <a:gd name="connsiteX201" fmla="*/ 155420 w 210130"/>
              <a:gd name="connsiteY201" fmla="*/ 207940 h 277739"/>
              <a:gd name="connsiteX202" fmla="*/ 155991 w 210130"/>
              <a:gd name="connsiteY202" fmla="*/ 211560 h 277739"/>
              <a:gd name="connsiteX203" fmla="*/ 154038 w 210130"/>
              <a:gd name="connsiteY203" fmla="*/ 212674 h 277739"/>
              <a:gd name="connsiteX204" fmla="*/ 152362 w 210130"/>
              <a:gd name="connsiteY204" fmla="*/ 213227 h 277739"/>
              <a:gd name="connsiteX205" fmla="*/ 145732 w 210130"/>
              <a:gd name="connsiteY205" fmla="*/ 213627 h 277739"/>
              <a:gd name="connsiteX206" fmla="*/ 139017 w 210130"/>
              <a:gd name="connsiteY206" fmla="*/ 214789 h 277739"/>
              <a:gd name="connsiteX207" fmla="*/ 133150 w 210130"/>
              <a:gd name="connsiteY207" fmla="*/ 216884 h 277739"/>
              <a:gd name="connsiteX208" fmla="*/ 129645 w 210130"/>
              <a:gd name="connsiteY208" fmla="*/ 218970 h 277739"/>
              <a:gd name="connsiteX209" fmla="*/ 125082 w 210130"/>
              <a:gd name="connsiteY209" fmla="*/ 223628 h 277739"/>
              <a:gd name="connsiteX210" fmla="*/ 122291 w 210130"/>
              <a:gd name="connsiteY210" fmla="*/ 235429 h 277739"/>
              <a:gd name="connsiteX211" fmla="*/ 117824 w 210130"/>
              <a:gd name="connsiteY211" fmla="*/ 240401 h 277739"/>
              <a:gd name="connsiteX212" fmla="*/ 114795 w 210130"/>
              <a:gd name="connsiteY212" fmla="*/ 241440 h 277739"/>
              <a:gd name="connsiteX213" fmla="*/ 107509 w 210130"/>
              <a:gd name="connsiteY213" fmla="*/ 241878 h 277739"/>
              <a:gd name="connsiteX214" fmla="*/ 97250 w 210130"/>
              <a:gd name="connsiteY214" fmla="*/ 243249 h 277739"/>
              <a:gd name="connsiteX215" fmla="*/ 93650 w 210130"/>
              <a:gd name="connsiteY215" fmla="*/ 244440 h 277739"/>
              <a:gd name="connsiteX216" fmla="*/ 87668 w 210130"/>
              <a:gd name="connsiteY216" fmla="*/ 251622 h 277739"/>
              <a:gd name="connsiteX217" fmla="*/ 87201 w 210130"/>
              <a:gd name="connsiteY217" fmla="*/ 253879 h 277739"/>
              <a:gd name="connsiteX218" fmla="*/ 88354 w 210130"/>
              <a:gd name="connsiteY218" fmla="*/ 255508 h 277739"/>
              <a:gd name="connsiteX219" fmla="*/ 88735 w 210130"/>
              <a:gd name="connsiteY219" fmla="*/ 257308 h 277739"/>
              <a:gd name="connsiteX220" fmla="*/ 88192 w 210130"/>
              <a:gd name="connsiteY220" fmla="*/ 258994 h 277739"/>
              <a:gd name="connsiteX221" fmla="*/ 85477 w 210130"/>
              <a:gd name="connsiteY221" fmla="*/ 263538 h 277739"/>
              <a:gd name="connsiteX222" fmla="*/ 82544 w 210130"/>
              <a:gd name="connsiteY222" fmla="*/ 266833 h 277739"/>
              <a:gd name="connsiteX223" fmla="*/ 74733 w 210130"/>
              <a:gd name="connsiteY223" fmla="*/ 268900 h 277739"/>
              <a:gd name="connsiteX224" fmla="*/ 71866 w 210130"/>
              <a:gd name="connsiteY224" fmla="*/ 267671 h 277739"/>
              <a:gd name="connsiteX225" fmla="*/ 69247 w 210130"/>
              <a:gd name="connsiteY225" fmla="*/ 267052 h 277739"/>
              <a:gd name="connsiteX226" fmla="*/ 64179 w 210130"/>
              <a:gd name="connsiteY226" fmla="*/ 266986 h 277739"/>
              <a:gd name="connsiteX227" fmla="*/ 55931 w 210130"/>
              <a:gd name="connsiteY227" fmla="*/ 267767 h 277739"/>
              <a:gd name="connsiteX228" fmla="*/ 52892 w 210130"/>
              <a:gd name="connsiteY228" fmla="*/ 270205 h 277739"/>
              <a:gd name="connsiteX229" fmla="*/ 48101 w 210130"/>
              <a:gd name="connsiteY229" fmla="*/ 271929 h 277739"/>
              <a:gd name="connsiteX230" fmla="*/ 43682 w 210130"/>
              <a:gd name="connsiteY230" fmla="*/ 274586 h 277739"/>
              <a:gd name="connsiteX231" fmla="*/ 35338 w 210130"/>
              <a:gd name="connsiteY231" fmla="*/ 275596 h 277739"/>
              <a:gd name="connsiteX232" fmla="*/ 29613 w 210130"/>
              <a:gd name="connsiteY232" fmla="*/ 277739 h 277739"/>
              <a:gd name="connsiteX233" fmla="*/ 180280 w 210130"/>
              <a:gd name="connsiteY233" fmla="*/ 177727 h 277739"/>
              <a:gd name="connsiteX234" fmla="*/ 178594 w 210130"/>
              <a:gd name="connsiteY234" fmla="*/ 178155 h 277739"/>
              <a:gd name="connsiteX235" fmla="*/ 178108 w 210130"/>
              <a:gd name="connsiteY235" fmla="*/ 177955 h 277739"/>
              <a:gd name="connsiteX236" fmla="*/ 178118 w 210130"/>
              <a:gd name="connsiteY236" fmla="*/ 174374 h 277739"/>
              <a:gd name="connsiteX237" fmla="*/ 182042 w 210130"/>
              <a:gd name="connsiteY237" fmla="*/ 169859 h 277739"/>
              <a:gd name="connsiteX238" fmla="*/ 184623 w 210130"/>
              <a:gd name="connsiteY238" fmla="*/ 164639 h 277739"/>
              <a:gd name="connsiteX239" fmla="*/ 186404 w 210130"/>
              <a:gd name="connsiteY239" fmla="*/ 169307 h 277739"/>
              <a:gd name="connsiteX240" fmla="*/ 183309 w 210130"/>
              <a:gd name="connsiteY240" fmla="*/ 171917 h 277739"/>
              <a:gd name="connsiteX241" fmla="*/ 181632 w 210130"/>
              <a:gd name="connsiteY241" fmla="*/ 176374 h 277739"/>
              <a:gd name="connsiteX242" fmla="*/ 180280 w 210130"/>
              <a:gd name="connsiteY242" fmla="*/ 177727 h 277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</a:cxnLst>
            <a:rect l="l" t="t" r="r" b="b"/>
            <a:pathLst>
              <a:path w="210130" h="277739">
                <a:moveTo>
                  <a:pt x="115481" y="20879"/>
                </a:moveTo>
                <a:lnTo>
                  <a:pt x="114957" y="21555"/>
                </a:lnTo>
                <a:lnTo>
                  <a:pt x="114185" y="21622"/>
                </a:lnTo>
                <a:lnTo>
                  <a:pt x="112414" y="21041"/>
                </a:lnTo>
                <a:lnTo>
                  <a:pt x="111376" y="19698"/>
                </a:lnTo>
                <a:lnTo>
                  <a:pt x="111576" y="18059"/>
                </a:lnTo>
                <a:lnTo>
                  <a:pt x="111633" y="15030"/>
                </a:lnTo>
                <a:lnTo>
                  <a:pt x="112138" y="12173"/>
                </a:lnTo>
                <a:lnTo>
                  <a:pt x="111995" y="9144"/>
                </a:lnTo>
                <a:lnTo>
                  <a:pt x="110623" y="8534"/>
                </a:lnTo>
                <a:lnTo>
                  <a:pt x="109661" y="8706"/>
                </a:lnTo>
                <a:lnTo>
                  <a:pt x="111900" y="4429"/>
                </a:lnTo>
                <a:lnTo>
                  <a:pt x="112786" y="3772"/>
                </a:lnTo>
                <a:lnTo>
                  <a:pt x="113614" y="4048"/>
                </a:lnTo>
                <a:lnTo>
                  <a:pt x="115681" y="3591"/>
                </a:lnTo>
                <a:lnTo>
                  <a:pt x="116767" y="1267"/>
                </a:lnTo>
                <a:lnTo>
                  <a:pt x="117634" y="0"/>
                </a:lnTo>
                <a:lnTo>
                  <a:pt x="118558" y="152"/>
                </a:lnTo>
                <a:lnTo>
                  <a:pt x="119006" y="867"/>
                </a:lnTo>
                <a:lnTo>
                  <a:pt x="118682" y="4400"/>
                </a:lnTo>
                <a:lnTo>
                  <a:pt x="118643" y="7344"/>
                </a:lnTo>
                <a:lnTo>
                  <a:pt x="117500" y="16335"/>
                </a:lnTo>
                <a:lnTo>
                  <a:pt x="116319" y="17888"/>
                </a:lnTo>
                <a:lnTo>
                  <a:pt x="115719" y="19145"/>
                </a:lnTo>
                <a:lnTo>
                  <a:pt x="115481" y="20879"/>
                </a:lnTo>
                <a:close/>
                <a:moveTo>
                  <a:pt x="115043" y="33099"/>
                </a:moveTo>
                <a:lnTo>
                  <a:pt x="113938" y="33890"/>
                </a:lnTo>
                <a:lnTo>
                  <a:pt x="113148" y="33756"/>
                </a:lnTo>
                <a:lnTo>
                  <a:pt x="113309" y="32185"/>
                </a:lnTo>
                <a:lnTo>
                  <a:pt x="113786" y="31089"/>
                </a:lnTo>
                <a:lnTo>
                  <a:pt x="114928" y="31175"/>
                </a:lnTo>
                <a:lnTo>
                  <a:pt x="115205" y="31832"/>
                </a:lnTo>
                <a:lnTo>
                  <a:pt x="115043" y="33099"/>
                </a:lnTo>
                <a:close/>
                <a:moveTo>
                  <a:pt x="29613" y="277739"/>
                </a:moveTo>
                <a:lnTo>
                  <a:pt x="27994" y="274082"/>
                </a:lnTo>
                <a:lnTo>
                  <a:pt x="26375" y="270424"/>
                </a:lnTo>
                <a:lnTo>
                  <a:pt x="24746" y="266767"/>
                </a:lnTo>
                <a:lnTo>
                  <a:pt x="23126" y="263099"/>
                </a:lnTo>
                <a:lnTo>
                  <a:pt x="21993" y="260528"/>
                </a:lnTo>
                <a:lnTo>
                  <a:pt x="20088" y="259623"/>
                </a:lnTo>
                <a:lnTo>
                  <a:pt x="18926" y="256908"/>
                </a:lnTo>
                <a:lnTo>
                  <a:pt x="17745" y="254127"/>
                </a:lnTo>
                <a:lnTo>
                  <a:pt x="16564" y="251345"/>
                </a:lnTo>
                <a:lnTo>
                  <a:pt x="15383" y="248564"/>
                </a:lnTo>
                <a:lnTo>
                  <a:pt x="14202" y="245783"/>
                </a:lnTo>
                <a:lnTo>
                  <a:pt x="13011" y="242992"/>
                </a:lnTo>
                <a:lnTo>
                  <a:pt x="11830" y="240201"/>
                </a:lnTo>
                <a:lnTo>
                  <a:pt x="10649" y="237411"/>
                </a:lnTo>
                <a:lnTo>
                  <a:pt x="9468" y="234620"/>
                </a:lnTo>
                <a:lnTo>
                  <a:pt x="8277" y="231829"/>
                </a:lnTo>
                <a:lnTo>
                  <a:pt x="7096" y="229038"/>
                </a:lnTo>
                <a:lnTo>
                  <a:pt x="5915" y="226238"/>
                </a:lnTo>
                <a:lnTo>
                  <a:pt x="4734" y="223437"/>
                </a:lnTo>
                <a:lnTo>
                  <a:pt x="3553" y="220637"/>
                </a:lnTo>
                <a:lnTo>
                  <a:pt x="2362" y="217837"/>
                </a:lnTo>
                <a:lnTo>
                  <a:pt x="1181" y="215036"/>
                </a:lnTo>
                <a:lnTo>
                  <a:pt x="0" y="212236"/>
                </a:lnTo>
                <a:lnTo>
                  <a:pt x="3772" y="210912"/>
                </a:lnTo>
                <a:lnTo>
                  <a:pt x="8363" y="209302"/>
                </a:lnTo>
                <a:lnTo>
                  <a:pt x="12964" y="207693"/>
                </a:lnTo>
                <a:lnTo>
                  <a:pt x="17555" y="206083"/>
                </a:lnTo>
                <a:lnTo>
                  <a:pt x="22155" y="204473"/>
                </a:lnTo>
                <a:lnTo>
                  <a:pt x="26746" y="202863"/>
                </a:lnTo>
                <a:lnTo>
                  <a:pt x="31337" y="201244"/>
                </a:lnTo>
                <a:lnTo>
                  <a:pt x="35938" y="199634"/>
                </a:lnTo>
                <a:lnTo>
                  <a:pt x="40529" y="198025"/>
                </a:lnTo>
                <a:lnTo>
                  <a:pt x="45129" y="196405"/>
                </a:lnTo>
                <a:lnTo>
                  <a:pt x="49720" y="194786"/>
                </a:lnTo>
                <a:lnTo>
                  <a:pt x="54312" y="193176"/>
                </a:lnTo>
                <a:lnTo>
                  <a:pt x="58912" y="191557"/>
                </a:lnTo>
                <a:lnTo>
                  <a:pt x="63503" y="189938"/>
                </a:lnTo>
                <a:lnTo>
                  <a:pt x="68094" y="188319"/>
                </a:lnTo>
                <a:lnTo>
                  <a:pt x="72695" y="186699"/>
                </a:lnTo>
                <a:lnTo>
                  <a:pt x="77286" y="185080"/>
                </a:lnTo>
                <a:lnTo>
                  <a:pt x="80134" y="184080"/>
                </a:lnTo>
                <a:lnTo>
                  <a:pt x="81315" y="180308"/>
                </a:lnTo>
                <a:lnTo>
                  <a:pt x="82296" y="177174"/>
                </a:lnTo>
                <a:lnTo>
                  <a:pt x="83277" y="174041"/>
                </a:lnTo>
                <a:lnTo>
                  <a:pt x="84258" y="170897"/>
                </a:lnTo>
                <a:lnTo>
                  <a:pt x="85249" y="167754"/>
                </a:lnTo>
                <a:lnTo>
                  <a:pt x="86230" y="164611"/>
                </a:lnTo>
                <a:lnTo>
                  <a:pt x="87211" y="161468"/>
                </a:lnTo>
                <a:lnTo>
                  <a:pt x="88192" y="158315"/>
                </a:lnTo>
                <a:lnTo>
                  <a:pt x="89182" y="155162"/>
                </a:lnTo>
                <a:lnTo>
                  <a:pt x="90164" y="152009"/>
                </a:lnTo>
                <a:lnTo>
                  <a:pt x="91144" y="148857"/>
                </a:lnTo>
                <a:lnTo>
                  <a:pt x="92126" y="145694"/>
                </a:lnTo>
                <a:lnTo>
                  <a:pt x="93107" y="142532"/>
                </a:lnTo>
                <a:lnTo>
                  <a:pt x="94098" y="139370"/>
                </a:lnTo>
                <a:lnTo>
                  <a:pt x="95079" y="136207"/>
                </a:lnTo>
                <a:lnTo>
                  <a:pt x="96060" y="133035"/>
                </a:lnTo>
                <a:lnTo>
                  <a:pt x="97041" y="129864"/>
                </a:lnTo>
                <a:lnTo>
                  <a:pt x="97946" y="126959"/>
                </a:lnTo>
                <a:lnTo>
                  <a:pt x="96250" y="124158"/>
                </a:lnTo>
                <a:lnTo>
                  <a:pt x="93983" y="120386"/>
                </a:lnTo>
                <a:lnTo>
                  <a:pt x="91602" y="116443"/>
                </a:lnTo>
                <a:lnTo>
                  <a:pt x="89373" y="112728"/>
                </a:lnTo>
                <a:lnTo>
                  <a:pt x="87744" y="110023"/>
                </a:lnTo>
                <a:lnTo>
                  <a:pt x="85782" y="106756"/>
                </a:lnTo>
                <a:lnTo>
                  <a:pt x="85992" y="102556"/>
                </a:lnTo>
                <a:lnTo>
                  <a:pt x="85944" y="100451"/>
                </a:lnTo>
                <a:lnTo>
                  <a:pt x="86144" y="97221"/>
                </a:lnTo>
                <a:lnTo>
                  <a:pt x="88021" y="92735"/>
                </a:lnTo>
                <a:lnTo>
                  <a:pt x="90240" y="87020"/>
                </a:lnTo>
                <a:lnTo>
                  <a:pt x="91859" y="83220"/>
                </a:lnTo>
                <a:lnTo>
                  <a:pt x="93259" y="79905"/>
                </a:lnTo>
                <a:lnTo>
                  <a:pt x="94383" y="77248"/>
                </a:lnTo>
                <a:lnTo>
                  <a:pt x="95002" y="74504"/>
                </a:lnTo>
                <a:lnTo>
                  <a:pt x="94669" y="72571"/>
                </a:lnTo>
                <a:lnTo>
                  <a:pt x="93936" y="71866"/>
                </a:lnTo>
                <a:lnTo>
                  <a:pt x="93316" y="70951"/>
                </a:lnTo>
                <a:lnTo>
                  <a:pt x="95441" y="69485"/>
                </a:lnTo>
                <a:lnTo>
                  <a:pt x="99422" y="68532"/>
                </a:lnTo>
                <a:lnTo>
                  <a:pt x="101622" y="68732"/>
                </a:lnTo>
                <a:lnTo>
                  <a:pt x="104690" y="68028"/>
                </a:lnTo>
                <a:lnTo>
                  <a:pt x="107128" y="67389"/>
                </a:lnTo>
                <a:lnTo>
                  <a:pt x="107318" y="66532"/>
                </a:lnTo>
                <a:lnTo>
                  <a:pt x="106632" y="65084"/>
                </a:lnTo>
                <a:lnTo>
                  <a:pt x="105623" y="62970"/>
                </a:lnTo>
                <a:lnTo>
                  <a:pt x="102184" y="62751"/>
                </a:lnTo>
                <a:lnTo>
                  <a:pt x="101146" y="62160"/>
                </a:lnTo>
                <a:lnTo>
                  <a:pt x="102346" y="59036"/>
                </a:lnTo>
                <a:lnTo>
                  <a:pt x="102298" y="58045"/>
                </a:lnTo>
                <a:lnTo>
                  <a:pt x="101841" y="56874"/>
                </a:lnTo>
                <a:lnTo>
                  <a:pt x="101336" y="54911"/>
                </a:lnTo>
                <a:lnTo>
                  <a:pt x="101584" y="52378"/>
                </a:lnTo>
                <a:lnTo>
                  <a:pt x="102289" y="50654"/>
                </a:lnTo>
                <a:lnTo>
                  <a:pt x="102298" y="49263"/>
                </a:lnTo>
                <a:lnTo>
                  <a:pt x="101965" y="46406"/>
                </a:lnTo>
                <a:lnTo>
                  <a:pt x="102070" y="43862"/>
                </a:lnTo>
                <a:lnTo>
                  <a:pt x="102794" y="42596"/>
                </a:lnTo>
                <a:lnTo>
                  <a:pt x="104080" y="41415"/>
                </a:lnTo>
                <a:lnTo>
                  <a:pt x="105290" y="40814"/>
                </a:lnTo>
                <a:lnTo>
                  <a:pt x="106546" y="40852"/>
                </a:lnTo>
                <a:lnTo>
                  <a:pt x="107547" y="41357"/>
                </a:lnTo>
                <a:lnTo>
                  <a:pt x="107975" y="42691"/>
                </a:lnTo>
                <a:lnTo>
                  <a:pt x="107709" y="43615"/>
                </a:lnTo>
                <a:lnTo>
                  <a:pt x="106994" y="43739"/>
                </a:lnTo>
                <a:lnTo>
                  <a:pt x="106746" y="44129"/>
                </a:lnTo>
                <a:lnTo>
                  <a:pt x="107766" y="45910"/>
                </a:lnTo>
                <a:lnTo>
                  <a:pt x="109242" y="47653"/>
                </a:lnTo>
                <a:lnTo>
                  <a:pt x="110385" y="47358"/>
                </a:lnTo>
                <a:lnTo>
                  <a:pt x="111662" y="45986"/>
                </a:lnTo>
                <a:lnTo>
                  <a:pt x="113014" y="44882"/>
                </a:lnTo>
                <a:lnTo>
                  <a:pt x="114700" y="43901"/>
                </a:lnTo>
                <a:lnTo>
                  <a:pt x="115929" y="42005"/>
                </a:lnTo>
                <a:lnTo>
                  <a:pt x="116977" y="40776"/>
                </a:lnTo>
                <a:lnTo>
                  <a:pt x="117910" y="40605"/>
                </a:lnTo>
                <a:lnTo>
                  <a:pt x="120634" y="48301"/>
                </a:lnTo>
                <a:lnTo>
                  <a:pt x="124673" y="55493"/>
                </a:lnTo>
                <a:lnTo>
                  <a:pt x="128235" y="59455"/>
                </a:lnTo>
                <a:lnTo>
                  <a:pt x="131940" y="64827"/>
                </a:lnTo>
                <a:lnTo>
                  <a:pt x="137570" y="69761"/>
                </a:lnTo>
                <a:lnTo>
                  <a:pt x="140151" y="71447"/>
                </a:lnTo>
                <a:lnTo>
                  <a:pt x="150619" y="74904"/>
                </a:lnTo>
                <a:lnTo>
                  <a:pt x="156343" y="76200"/>
                </a:lnTo>
                <a:lnTo>
                  <a:pt x="164230" y="77438"/>
                </a:lnTo>
                <a:lnTo>
                  <a:pt x="169688" y="80124"/>
                </a:lnTo>
                <a:lnTo>
                  <a:pt x="171517" y="80296"/>
                </a:lnTo>
                <a:lnTo>
                  <a:pt x="174374" y="79495"/>
                </a:lnTo>
                <a:lnTo>
                  <a:pt x="176460" y="79562"/>
                </a:lnTo>
                <a:lnTo>
                  <a:pt x="181680" y="83220"/>
                </a:lnTo>
                <a:lnTo>
                  <a:pt x="183213" y="86687"/>
                </a:lnTo>
                <a:lnTo>
                  <a:pt x="185385" y="88516"/>
                </a:lnTo>
                <a:lnTo>
                  <a:pt x="187300" y="91392"/>
                </a:lnTo>
                <a:lnTo>
                  <a:pt x="188547" y="94402"/>
                </a:lnTo>
                <a:lnTo>
                  <a:pt x="192957" y="98984"/>
                </a:lnTo>
                <a:lnTo>
                  <a:pt x="196062" y="104137"/>
                </a:lnTo>
                <a:lnTo>
                  <a:pt x="199225" y="107947"/>
                </a:lnTo>
                <a:lnTo>
                  <a:pt x="202054" y="110318"/>
                </a:lnTo>
                <a:lnTo>
                  <a:pt x="206340" y="111252"/>
                </a:lnTo>
                <a:lnTo>
                  <a:pt x="209750" y="112319"/>
                </a:lnTo>
                <a:lnTo>
                  <a:pt x="210131" y="114862"/>
                </a:lnTo>
                <a:lnTo>
                  <a:pt x="209778" y="118177"/>
                </a:lnTo>
                <a:lnTo>
                  <a:pt x="209131" y="120624"/>
                </a:lnTo>
                <a:lnTo>
                  <a:pt x="205950" y="125387"/>
                </a:lnTo>
                <a:lnTo>
                  <a:pt x="205187" y="128321"/>
                </a:lnTo>
                <a:lnTo>
                  <a:pt x="201587" y="133159"/>
                </a:lnTo>
                <a:lnTo>
                  <a:pt x="197682" y="141265"/>
                </a:lnTo>
                <a:lnTo>
                  <a:pt x="195891" y="143075"/>
                </a:lnTo>
                <a:lnTo>
                  <a:pt x="189595" y="147247"/>
                </a:lnTo>
                <a:lnTo>
                  <a:pt x="184966" y="152267"/>
                </a:lnTo>
                <a:lnTo>
                  <a:pt x="179480" y="160972"/>
                </a:lnTo>
                <a:lnTo>
                  <a:pt x="175307" y="169583"/>
                </a:lnTo>
                <a:lnTo>
                  <a:pt x="173707" y="172336"/>
                </a:lnTo>
                <a:lnTo>
                  <a:pt x="170345" y="172907"/>
                </a:lnTo>
                <a:lnTo>
                  <a:pt x="168145" y="172669"/>
                </a:lnTo>
                <a:lnTo>
                  <a:pt x="166621" y="171860"/>
                </a:lnTo>
                <a:lnTo>
                  <a:pt x="167221" y="169507"/>
                </a:lnTo>
                <a:lnTo>
                  <a:pt x="167583" y="166887"/>
                </a:lnTo>
                <a:lnTo>
                  <a:pt x="165554" y="167164"/>
                </a:lnTo>
                <a:lnTo>
                  <a:pt x="163773" y="167707"/>
                </a:lnTo>
                <a:lnTo>
                  <a:pt x="159611" y="174136"/>
                </a:lnTo>
                <a:lnTo>
                  <a:pt x="157324" y="176955"/>
                </a:lnTo>
                <a:lnTo>
                  <a:pt x="156839" y="180527"/>
                </a:lnTo>
                <a:lnTo>
                  <a:pt x="155734" y="185137"/>
                </a:lnTo>
                <a:lnTo>
                  <a:pt x="154105" y="189376"/>
                </a:lnTo>
                <a:lnTo>
                  <a:pt x="153381" y="192938"/>
                </a:lnTo>
                <a:lnTo>
                  <a:pt x="153410" y="194958"/>
                </a:lnTo>
                <a:lnTo>
                  <a:pt x="154629" y="199882"/>
                </a:lnTo>
                <a:lnTo>
                  <a:pt x="154714" y="204921"/>
                </a:lnTo>
                <a:lnTo>
                  <a:pt x="155420" y="207940"/>
                </a:lnTo>
                <a:lnTo>
                  <a:pt x="155991" y="211560"/>
                </a:lnTo>
                <a:lnTo>
                  <a:pt x="154038" y="212674"/>
                </a:lnTo>
                <a:lnTo>
                  <a:pt x="152362" y="213227"/>
                </a:lnTo>
                <a:lnTo>
                  <a:pt x="145732" y="213627"/>
                </a:lnTo>
                <a:lnTo>
                  <a:pt x="139017" y="214789"/>
                </a:lnTo>
                <a:lnTo>
                  <a:pt x="133150" y="216884"/>
                </a:lnTo>
                <a:lnTo>
                  <a:pt x="129645" y="218970"/>
                </a:lnTo>
                <a:lnTo>
                  <a:pt x="125082" y="223628"/>
                </a:lnTo>
                <a:lnTo>
                  <a:pt x="122291" y="235429"/>
                </a:lnTo>
                <a:lnTo>
                  <a:pt x="117824" y="240401"/>
                </a:lnTo>
                <a:lnTo>
                  <a:pt x="114795" y="241440"/>
                </a:lnTo>
                <a:lnTo>
                  <a:pt x="107509" y="241878"/>
                </a:lnTo>
                <a:lnTo>
                  <a:pt x="97250" y="243249"/>
                </a:lnTo>
                <a:lnTo>
                  <a:pt x="93650" y="244440"/>
                </a:lnTo>
                <a:lnTo>
                  <a:pt x="87668" y="251622"/>
                </a:lnTo>
                <a:lnTo>
                  <a:pt x="87201" y="253879"/>
                </a:lnTo>
                <a:lnTo>
                  <a:pt x="88354" y="255508"/>
                </a:lnTo>
                <a:lnTo>
                  <a:pt x="88735" y="257308"/>
                </a:lnTo>
                <a:lnTo>
                  <a:pt x="88192" y="258994"/>
                </a:lnTo>
                <a:lnTo>
                  <a:pt x="85477" y="263538"/>
                </a:lnTo>
                <a:lnTo>
                  <a:pt x="82544" y="266833"/>
                </a:lnTo>
                <a:lnTo>
                  <a:pt x="74733" y="268900"/>
                </a:lnTo>
                <a:lnTo>
                  <a:pt x="71866" y="267671"/>
                </a:lnTo>
                <a:lnTo>
                  <a:pt x="69247" y="267052"/>
                </a:lnTo>
                <a:lnTo>
                  <a:pt x="64179" y="266986"/>
                </a:lnTo>
                <a:lnTo>
                  <a:pt x="55931" y="267767"/>
                </a:lnTo>
                <a:lnTo>
                  <a:pt x="52892" y="270205"/>
                </a:lnTo>
                <a:lnTo>
                  <a:pt x="48101" y="271929"/>
                </a:lnTo>
                <a:lnTo>
                  <a:pt x="43682" y="274586"/>
                </a:lnTo>
                <a:lnTo>
                  <a:pt x="35338" y="275596"/>
                </a:lnTo>
                <a:lnTo>
                  <a:pt x="29613" y="277739"/>
                </a:lnTo>
                <a:close/>
                <a:moveTo>
                  <a:pt x="180280" y="177727"/>
                </a:moveTo>
                <a:lnTo>
                  <a:pt x="178594" y="178155"/>
                </a:lnTo>
                <a:lnTo>
                  <a:pt x="178108" y="177955"/>
                </a:lnTo>
                <a:lnTo>
                  <a:pt x="178118" y="174374"/>
                </a:lnTo>
                <a:lnTo>
                  <a:pt x="182042" y="169859"/>
                </a:lnTo>
                <a:lnTo>
                  <a:pt x="184623" y="164639"/>
                </a:lnTo>
                <a:lnTo>
                  <a:pt x="186404" y="169307"/>
                </a:lnTo>
                <a:lnTo>
                  <a:pt x="183309" y="171917"/>
                </a:lnTo>
                <a:lnTo>
                  <a:pt x="181632" y="176374"/>
                </a:lnTo>
                <a:lnTo>
                  <a:pt x="180280" y="1777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79" name="Freeform: Shape 178">
            <a:extLst>
              <a:ext uri="{FF2B5EF4-FFF2-40B4-BE49-F238E27FC236}">
                <a16:creationId xmlns:a16="http://schemas.microsoft.com/office/drawing/2014/main" id="{D38DABA2-CB54-48F9-7E26-AF9D34CD08BE}"/>
              </a:ext>
            </a:extLst>
          </p:cNvPr>
          <p:cNvSpPr/>
          <p:nvPr/>
        </p:nvSpPr>
        <p:spPr>
          <a:xfrm>
            <a:off x="5872480" y="3312160"/>
            <a:ext cx="31334" cy="605"/>
          </a:xfrm>
          <a:custGeom>
            <a:avLst/>
            <a:gdLst>
              <a:gd name="connsiteX0" fmla="*/ 151086 w 155848"/>
              <a:gd name="connsiteY0" fmla="*/ 25213 h 63798"/>
              <a:gd name="connsiteX1" fmla="*/ 150581 w 155848"/>
              <a:gd name="connsiteY1" fmla="*/ 25584 h 63798"/>
              <a:gd name="connsiteX2" fmla="*/ 149104 w 155848"/>
              <a:gd name="connsiteY2" fmla="*/ 27699 h 63798"/>
              <a:gd name="connsiteX3" fmla="*/ 148304 w 155848"/>
              <a:gd name="connsiteY3" fmla="*/ 29508 h 63798"/>
              <a:gd name="connsiteX4" fmla="*/ 150209 w 155848"/>
              <a:gd name="connsiteY4" fmla="*/ 31423 h 63798"/>
              <a:gd name="connsiteX5" fmla="*/ 150781 w 155848"/>
              <a:gd name="connsiteY5" fmla="*/ 33452 h 63798"/>
              <a:gd name="connsiteX6" fmla="*/ 151857 w 155848"/>
              <a:gd name="connsiteY6" fmla="*/ 35652 h 63798"/>
              <a:gd name="connsiteX7" fmla="*/ 153534 w 155848"/>
              <a:gd name="connsiteY7" fmla="*/ 37862 h 63798"/>
              <a:gd name="connsiteX8" fmla="*/ 155419 w 155848"/>
              <a:gd name="connsiteY8" fmla="*/ 41967 h 63798"/>
              <a:gd name="connsiteX9" fmla="*/ 155848 w 155848"/>
              <a:gd name="connsiteY9" fmla="*/ 43615 h 63798"/>
              <a:gd name="connsiteX10" fmla="*/ 155315 w 155848"/>
              <a:gd name="connsiteY10" fmla="*/ 44682 h 63798"/>
              <a:gd name="connsiteX11" fmla="*/ 153524 w 155848"/>
              <a:gd name="connsiteY11" fmla="*/ 45339 h 63798"/>
              <a:gd name="connsiteX12" fmla="*/ 151848 w 155848"/>
              <a:gd name="connsiteY12" fmla="*/ 47254 h 63798"/>
              <a:gd name="connsiteX13" fmla="*/ 151390 w 155848"/>
              <a:gd name="connsiteY13" fmla="*/ 49597 h 63798"/>
              <a:gd name="connsiteX14" fmla="*/ 151714 w 155848"/>
              <a:gd name="connsiteY14" fmla="*/ 50759 h 63798"/>
              <a:gd name="connsiteX15" fmla="*/ 146704 w 155848"/>
              <a:gd name="connsiteY15" fmla="*/ 54502 h 63798"/>
              <a:gd name="connsiteX16" fmla="*/ 145409 w 155848"/>
              <a:gd name="connsiteY16" fmla="*/ 55121 h 63798"/>
              <a:gd name="connsiteX17" fmla="*/ 144552 w 155848"/>
              <a:gd name="connsiteY17" fmla="*/ 54550 h 63798"/>
              <a:gd name="connsiteX18" fmla="*/ 143485 w 155848"/>
              <a:gd name="connsiteY18" fmla="*/ 52673 h 63798"/>
              <a:gd name="connsiteX19" fmla="*/ 142208 w 155848"/>
              <a:gd name="connsiteY19" fmla="*/ 51159 h 63798"/>
              <a:gd name="connsiteX20" fmla="*/ 141523 w 155848"/>
              <a:gd name="connsiteY20" fmla="*/ 50625 h 63798"/>
              <a:gd name="connsiteX21" fmla="*/ 141122 w 155848"/>
              <a:gd name="connsiteY21" fmla="*/ 50606 h 63798"/>
              <a:gd name="connsiteX22" fmla="*/ 140722 w 155848"/>
              <a:gd name="connsiteY22" fmla="*/ 50959 h 63798"/>
              <a:gd name="connsiteX23" fmla="*/ 140532 w 155848"/>
              <a:gd name="connsiteY23" fmla="*/ 51778 h 63798"/>
              <a:gd name="connsiteX24" fmla="*/ 141199 w 155848"/>
              <a:gd name="connsiteY24" fmla="*/ 55293 h 63798"/>
              <a:gd name="connsiteX25" fmla="*/ 140646 w 155848"/>
              <a:gd name="connsiteY25" fmla="*/ 56712 h 63798"/>
              <a:gd name="connsiteX26" fmla="*/ 138941 w 155848"/>
              <a:gd name="connsiteY26" fmla="*/ 57807 h 63798"/>
              <a:gd name="connsiteX27" fmla="*/ 136989 w 155848"/>
              <a:gd name="connsiteY27" fmla="*/ 63522 h 63798"/>
              <a:gd name="connsiteX28" fmla="*/ 136227 w 155848"/>
              <a:gd name="connsiteY28" fmla="*/ 62798 h 63798"/>
              <a:gd name="connsiteX29" fmla="*/ 129797 w 155848"/>
              <a:gd name="connsiteY29" fmla="*/ 55102 h 63798"/>
              <a:gd name="connsiteX30" fmla="*/ 124235 w 155848"/>
              <a:gd name="connsiteY30" fmla="*/ 45568 h 63798"/>
              <a:gd name="connsiteX31" fmla="*/ 123073 w 155848"/>
              <a:gd name="connsiteY31" fmla="*/ 41243 h 63798"/>
              <a:gd name="connsiteX32" fmla="*/ 124511 w 155848"/>
              <a:gd name="connsiteY32" fmla="*/ 40986 h 63798"/>
              <a:gd name="connsiteX33" fmla="*/ 125901 w 155848"/>
              <a:gd name="connsiteY33" fmla="*/ 41081 h 63798"/>
              <a:gd name="connsiteX34" fmla="*/ 126654 w 155848"/>
              <a:gd name="connsiteY34" fmla="*/ 40415 h 63798"/>
              <a:gd name="connsiteX35" fmla="*/ 127521 w 155848"/>
              <a:gd name="connsiteY35" fmla="*/ 39157 h 63798"/>
              <a:gd name="connsiteX36" fmla="*/ 126816 w 155848"/>
              <a:gd name="connsiteY36" fmla="*/ 36233 h 63798"/>
              <a:gd name="connsiteX37" fmla="*/ 129521 w 155848"/>
              <a:gd name="connsiteY37" fmla="*/ 34014 h 63798"/>
              <a:gd name="connsiteX38" fmla="*/ 130540 w 155848"/>
              <a:gd name="connsiteY38" fmla="*/ 32518 h 63798"/>
              <a:gd name="connsiteX39" fmla="*/ 131293 w 155848"/>
              <a:gd name="connsiteY39" fmla="*/ 32690 h 63798"/>
              <a:gd name="connsiteX40" fmla="*/ 133064 w 155848"/>
              <a:gd name="connsiteY40" fmla="*/ 35242 h 63798"/>
              <a:gd name="connsiteX41" fmla="*/ 135636 w 155848"/>
              <a:gd name="connsiteY41" fmla="*/ 36700 h 63798"/>
              <a:gd name="connsiteX42" fmla="*/ 138789 w 155848"/>
              <a:gd name="connsiteY42" fmla="*/ 38824 h 63798"/>
              <a:gd name="connsiteX43" fmla="*/ 140742 w 155848"/>
              <a:gd name="connsiteY43" fmla="*/ 39310 h 63798"/>
              <a:gd name="connsiteX44" fmla="*/ 138275 w 155848"/>
              <a:gd name="connsiteY44" fmla="*/ 37081 h 63798"/>
              <a:gd name="connsiteX45" fmla="*/ 134007 w 155848"/>
              <a:gd name="connsiteY45" fmla="*/ 34147 h 63798"/>
              <a:gd name="connsiteX46" fmla="*/ 132817 w 155848"/>
              <a:gd name="connsiteY46" fmla="*/ 32223 h 63798"/>
              <a:gd name="connsiteX47" fmla="*/ 131693 w 155848"/>
              <a:gd name="connsiteY47" fmla="*/ 29546 h 63798"/>
              <a:gd name="connsiteX48" fmla="*/ 130026 w 155848"/>
              <a:gd name="connsiteY48" fmla="*/ 30709 h 63798"/>
              <a:gd name="connsiteX49" fmla="*/ 129254 w 155848"/>
              <a:gd name="connsiteY49" fmla="*/ 31690 h 63798"/>
              <a:gd name="connsiteX50" fmla="*/ 128388 w 155848"/>
              <a:gd name="connsiteY50" fmla="*/ 32242 h 63798"/>
              <a:gd name="connsiteX51" fmla="*/ 127635 w 155848"/>
              <a:gd name="connsiteY51" fmla="*/ 31575 h 63798"/>
              <a:gd name="connsiteX52" fmla="*/ 127502 w 155848"/>
              <a:gd name="connsiteY52" fmla="*/ 30709 h 63798"/>
              <a:gd name="connsiteX53" fmla="*/ 124987 w 155848"/>
              <a:gd name="connsiteY53" fmla="*/ 30537 h 63798"/>
              <a:gd name="connsiteX54" fmla="*/ 124339 w 155848"/>
              <a:gd name="connsiteY54" fmla="*/ 29746 h 63798"/>
              <a:gd name="connsiteX55" fmla="*/ 123673 w 155848"/>
              <a:gd name="connsiteY55" fmla="*/ 29308 h 63798"/>
              <a:gd name="connsiteX56" fmla="*/ 123977 w 155848"/>
              <a:gd name="connsiteY56" fmla="*/ 30985 h 63798"/>
              <a:gd name="connsiteX57" fmla="*/ 124473 w 155848"/>
              <a:gd name="connsiteY57" fmla="*/ 32013 h 63798"/>
              <a:gd name="connsiteX58" fmla="*/ 124206 w 155848"/>
              <a:gd name="connsiteY58" fmla="*/ 33261 h 63798"/>
              <a:gd name="connsiteX59" fmla="*/ 123387 w 155848"/>
              <a:gd name="connsiteY59" fmla="*/ 33347 h 63798"/>
              <a:gd name="connsiteX60" fmla="*/ 122692 w 155848"/>
              <a:gd name="connsiteY60" fmla="*/ 32061 h 63798"/>
              <a:gd name="connsiteX61" fmla="*/ 121796 w 155848"/>
              <a:gd name="connsiteY61" fmla="*/ 30890 h 63798"/>
              <a:gd name="connsiteX62" fmla="*/ 120606 w 155848"/>
              <a:gd name="connsiteY62" fmla="*/ 26013 h 63798"/>
              <a:gd name="connsiteX63" fmla="*/ 117748 w 155848"/>
              <a:gd name="connsiteY63" fmla="*/ 23717 h 63798"/>
              <a:gd name="connsiteX64" fmla="*/ 116434 w 155848"/>
              <a:gd name="connsiteY64" fmla="*/ 22946 h 63798"/>
              <a:gd name="connsiteX65" fmla="*/ 115357 w 155848"/>
              <a:gd name="connsiteY65" fmla="*/ 22660 h 63798"/>
              <a:gd name="connsiteX66" fmla="*/ 113767 w 155848"/>
              <a:gd name="connsiteY66" fmla="*/ 21098 h 63798"/>
              <a:gd name="connsiteX67" fmla="*/ 111671 w 155848"/>
              <a:gd name="connsiteY67" fmla="*/ 20269 h 63798"/>
              <a:gd name="connsiteX68" fmla="*/ 108814 w 155848"/>
              <a:gd name="connsiteY68" fmla="*/ 17840 h 63798"/>
              <a:gd name="connsiteX69" fmla="*/ 105308 w 155848"/>
              <a:gd name="connsiteY69" fmla="*/ 16097 h 63798"/>
              <a:gd name="connsiteX70" fmla="*/ 101022 w 155848"/>
              <a:gd name="connsiteY70" fmla="*/ 15488 h 63798"/>
              <a:gd name="connsiteX71" fmla="*/ 95812 w 155848"/>
              <a:gd name="connsiteY71" fmla="*/ 15869 h 63798"/>
              <a:gd name="connsiteX72" fmla="*/ 94059 w 155848"/>
              <a:gd name="connsiteY72" fmla="*/ 16840 h 63798"/>
              <a:gd name="connsiteX73" fmla="*/ 92869 w 155848"/>
              <a:gd name="connsiteY73" fmla="*/ 18069 h 63798"/>
              <a:gd name="connsiteX74" fmla="*/ 92316 w 155848"/>
              <a:gd name="connsiteY74" fmla="*/ 18640 h 63798"/>
              <a:gd name="connsiteX75" fmla="*/ 89240 w 155848"/>
              <a:gd name="connsiteY75" fmla="*/ 20041 h 63798"/>
              <a:gd name="connsiteX76" fmla="*/ 88078 w 155848"/>
              <a:gd name="connsiteY76" fmla="*/ 22069 h 63798"/>
              <a:gd name="connsiteX77" fmla="*/ 87344 w 155848"/>
              <a:gd name="connsiteY77" fmla="*/ 23784 h 63798"/>
              <a:gd name="connsiteX78" fmla="*/ 85811 w 155848"/>
              <a:gd name="connsiteY78" fmla="*/ 25727 h 63798"/>
              <a:gd name="connsiteX79" fmla="*/ 87563 w 155848"/>
              <a:gd name="connsiteY79" fmla="*/ 26899 h 63798"/>
              <a:gd name="connsiteX80" fmla="*/ 77533 w 155848"/>
              <a:gd name="connsiteY80" fmla="*/ 33499 h 63798"/>
              <a:gd name="connsiteX81" fmla="*/ 75552 w 155848"/>
              <a:gd name="connsiteY81" fmla="*/ 34462 h 63798"/>
              <a:gd name="connsiteX82" fmla="*/ 71047 w 155848"/>
              <a:gd name="connsiteY82" fmla="*/ 35138 h 63798"/>
              <a:gd name="connsiteX83" fmla="*/ 70009 w 155848"/>
              <a:gd name="connsiteY83" fmla="*/ 35843 h 63798"/>
              <a:gd name="connsiteX84" fmla="*/ 68637 w 155848"/>
              <a:gd name="connsiteY84" fmla="*/ 37147 h 63798"/>
              <a:gd name="connsiteX85" fmla="*/ 68447 w 155848"/>
              <a:gd name="connsiteY85" fmla="*/ 39129 h 63798"/>
              <a:gd name="connsiteX86" fmla="*/ 68656 w 155848"/>
              <a:gd name="connsiteY86" fmla="*/ 40815 h 63798"/>
              <a:gd name="connsiteX87" fmla="*/ 69961 w 155848"/>
              <a:gd name="connsiteY87" fmla="*/ 42120 h 63798"/>
              <a:gd name="connsiteX88" fmla="*/ 71133 w 155848"/>
              <a:gd name="connsiteY88" fmla="*/ 42939 h 63798"/>
              <a:gd name="connsiteX89" fmla="*/ 73924 w 155848"/>
              <a:gd name="connsiteY89" fmla="*/ 46863 h 63798"/>
              <a:gd name="connsiteX90" fmla="*/ 78886 w 155848"/>
              <a:gd name="connsiteY90" fmla="*/ 51816 h 63798"/>
              <a:gd name="connsiteX91" fmla="*/ 79829 w 155848"/>
              <a:gd name="connsiteY91" fmla="*/ 53616 h 63798"/>
              <a:gd name="connsiteX92" fmla="*/ 80601 w 155848"/>
              <a:gd name="connsiteY92" fmla="*/ 56293 h 63798"/>
              <a:gd name="connsiteX93" fmla="*/ 79105 w 155848"/>
              <a:gd name="connsiteY93" fmla="*/ 57550 h 63798"/>
              <a:gd name="connsiteX94" fmla="*/ 77943 w 155848"/>
              <a:gd name="connsiteY94" fmla="*/ 58083 h 63798"/>
              <a:gd name="connsiteX95" fmla="*/ 73219 w 155848"/>
              <a:gd name="connsiteY95" fmla="*/ 58293 h 63798"/>
              <a:gd name="connsiteX96" fmla="*/ 71590 w 155848"/>
              <a:gd name="connsiteY96" fmla="*/ 59360 h 63798"/>
              <a:gd name="connsiteX97" fmla="*/ 70933 w 155848"/>
              <a:gd name="connsiteY97" fmla="*/ 60988 h 63798"/>
              <a:gd name="connsiteX98" fmla="*/ 69171 w 155848"/>
              <a:gd name="connsiteY98" fmla="*/ 62322 h 63798"/>
              <a:gd name="connsiteX99" fmla="*/ 63084 w 155848"/>
              <a:gd name="connsiteY99" fmla="*/ 63646 h 63798"/>
              <a:gd name="connsiteX100" fmla="*/ 58303 w 155848"/>
              <a:gd name="connsiteY100" fmla="*/ 63798 h 63798"/>
              <a:gd name="connsiteX101" fmla="*/ 56817 w 155848"/>
              <a:gd name="connsiteY101" fmla="*/ 62274 h 63798"/>
              <a:gd name="connsiteX102" fmla="*/ 56455 w 155848"/>
              <a:gd name="connsiteY102" fmla="*/ 57979 h 63798"/>
              <a:gd name="connsiteX103" fmla="*/ 53235 w 155848"/>
              <a:gd name="connsiteY103" fmla="*/ 50644 h 63798"/>
              <a:gd name="connsiteX104" fmla="*/ 52464 w 155848"/>
              <a:gd name="connsiteY104" fmla="*/ 45587 h 63798"/>
              <a:gd name="connsiteX105" fmla="*/ 51664 w 155848"/>
              <a:gd name="connsiteY105" fmla="*/ 46215 h 63798"/>
              <a:gd name="connsiteX106" fmla="*/ 49959 w 155848"/>
              <a:gd name="connsiteY106" fmla="*/ 46806 h 63798"/>
              <a:gd name="connsiteX107" fmla="*/ 49378 w 155848"/>
              <a:gd name="connsiteY107" fmla="*/ 48063 h 63798"/>
              <a:gd name="connsiteX108" fmla="*/ 48949 w 155848"/>
              <a:gd name="connsiteY108" fmla="*/ 51788 h 63798"/>
              <a:gd name="connsiteX109" fmla="*/ 48320 w 155848"/>
              <a:gd name="connsiteY109" fmla="*/ 53064 h 63798"/>
              <a:gd name="connsiteX110" fmla="*/ 47006 w 155848"/>
              <a:gd name="connsiteY110" fmla="*/ 52940 h 63798"/>
              <a:gd name="connsiteX111" fmla="*/ 44301 w 155848"/>
              <a:gd name="connsiteY111" fmla="*/ 51606 h 63798"/>
              <a:gd name="connsiteX112" fmla="*/ 40700 w 155848"/>
              <a:gd name="connsiteY112" fmla="*/ 50378 h 63798"/>
              <a:gd name="connsiteX113" fmla="*/ 36119 w 155848"/>
              <a:gd name="connsiteY113" fmla="*/ 42481 h 63798"/>
              <a:gd name="connsiteX114" fmla="*/ 35624 w 155848"/>
              <a:gd name="connsiteY114" fmla="*/ 40995 h 63798"/>
              <a:gd name="connsiteX115" fmla="*/ 34728 w 155848"/>
              <a:gd name="connsiteY115" fmla="*/ 39214 h 63798"/>
              <a:gd name="connsiteX116" fmla="*/ 31185 w 155848"/>
              <a:gd name="connsiteY116" fmla="*/ 38462 h 63798"/>
              <a:gd name="connsiteX117" fmla="*/ 28165 w 155848"/>
              <a:gd name="connsiteY117" fmla="*/ 37129 h 63798"/>
              <a:gd name="connsiteX118" fmla="*/ 24870 w 155848"/>
              <a:gd name="connsiteY118" fmla="*/ 36928 h 63798"/>
              <a:gd name="connsiteX119" fmla="*/ 23184 w 155848"/>
              <a:gd name="connsiteY119" fmla="*/ 37681 h 63798"/>
              <a:gd name="connsiteX120" fmla="*/ 21460 w 155848"/>
              <a:gd name="connsiteY120" fmla="*/ 36728 h 63798"/>
              <a:gd name="connsiteX121" fmla="*/ 21165 w 155848"/>
              <a:gd name="connsiteY121" fmla="*/ 34557 h 63798"/>
              <a:gd name="connsiteX122" fmla="*/ 17707 w 155848"/>
              <a:gd name="connsiteY122" fmla="*/ 35528 h 63798"/>
              <a:gd name="connsiteX123" fmla="*/ 13268 w 155848"/>
              <a:gd name="connsiteY123" fmla="*/ 35185 h 63798"/>
              <a:gd name="connsiteX124" fmla="*/ 9297 w 155848"/>
              <a:gd name="connsiteY124" fmla="*/ 34261 h 63798"/>
              <a:gd name="connsiteX125" fmla="*/ 6582 w 155848"/>
              <a:gd name="connsiteY125" fmla="*/ 34757 h 63798"/>
              <a:gd name="connsiteX126" fmla="*/ 4305 w 155848"/>
              <a:gd name="connsiteY126" fmla="*/ 36300 h 63798"/>
              <a:gd name="connsiteX127" fmla="*/ 4620 w 155848"/>
              <a:gd name="connsiteY127" fmla="*/ 40234 h 63798"/>
              <a:gd name="connsiteX128" fmla="*/ 3953 w 155848"/>
              <a:gd name="connsiteY128" fmla="*/ 41015 h 63798"/>
              <a:gd name="connsiteX129" fmla="*/ 3848 w 155848"/>
              <a:gd name="connsiteY129" fmla="*/ 39405 h 63798"/>
              <a:gd name="connsiteX130" fmla="*/ 3058 w 155848"/>
              <a:gd name="connsiteY130" fmla="*/ 37557 h 63798"/>
              <a:gd name="connsiteX131" fmla="*/ 2105 w 155848"/>
              <a:gd name="connsiteY131" fmla="*/ 36023 h 63798"/>
              <a:gd name="connsiteX132" fmla="*/ 105 w 155848"/>
              <a:gd name="connsiteY132" fmla="*/ 34433 h 63798"/>
              <a:gd name="connsiteX133" fmla="*/ 0 w 155848"/>
              <a:gd name="connsiteY133" fmla="*/ 33852 h 63798"/>
              <a:gd name="connsiteX134" fmla="*/ 791 w 155848"/>
              <a:gd name="connsiteY134" fmla="*/ 33052 h 63798"/>
              <a:gd name="connsiteX135" fmla="*/ 4420 w 155848"/>
              <a:gd name="connsiteY135" fmla="*/ 30747 h 63798"/>
              <a:gd name="connsiteX136" fmla="*/ 4867 w 155848"/>
              <a:gd name="connsiteY136" fmla="*/ 29785 h 63798"/>
              <a:gd name="connsiteX137" fmla="*/ 4925 w 155848"/>
              <a:gd name="connsiteY137" fmla="*/ 27784 h 63798"/>
              <a:gd name="connsiteX138" fmla="*/ 4572 w 155848"/>
              <a:gd name="connsiteY138" fmla="*/ 25870 h 63798"/>
              <a:gd name="connsiteX139" fmla="*/ 2934 w 155848"/>
              <a:gd name="connsiteY139" fmla="*/ 23050 h 63798"/>
              <a:gd name="connsiteX140" fmla="*/ 3867 w 155848"/>
              <a:gd name="connsiteY140" fmla="*/ 21307 h 63798"/>
              <a:gd name="connsiteX141" fmla="*/ 5744 w 155848"/>
              <a:gd name="connsiteY141" fmla="*/ 19907 h 63798"/>
              <a:gd name="connsiteX142" fmla="*/ 7668 w 155848"/>
              <a:gd name="connsiteY142" fmla="*/ 18802 h 63798"/>
              <a:gd name="connsiteX143" fmla="*/ 7992 w 155848"/>
              <a:gd name="connsiteY143" fmla="*/ 18336 h 63798"/>
              <a:gd name="connsiteX144" fmla="*/ 7639 w 155848"/>
              <a:gd name="connsiteY144" fmla="*/ 17374 h 63798"/>
              <a:gd name="connsiteX145" fmla="*/ 6515 w 155848"/>
              <a:gd name="connsiteY145" fmla="*/ 16335 h 63798"/>
              <a:gd name="connsiteX146" fmla="*/ 3886 w 155848"/>
              <a:gd name="connsiteY146" fmla="*/ 14573 h 63798"/>
              <a:gd name="connsiteX147" fmla="*/ 2305 w 155848"/>
              <a:gd name="connsiteY147" fmla="*/ 14459 h 63798"/>
              <a:gd name="connsiteX148" fmla="*/ 2238 w 155848"/>
              <a:gd name="connsiteY148" fmla="*/ 9382 h 63798"/>
              <a:gd name="connsiteX149" fmla="*/ 2315 w 155848"/>
              <a:gd name="connsiteY149" fmla="*/ 3991 h 63798"/>
              <a:gd name="connsiteX150" fmla="*/ 2715 w 155848"/>
              <a:gd name="connsiteY150" fmla="*/ 3458 h 63798"/>
              <a:gd name="connsiteX151" fmla="*/ 3677 w 155848"/>
              <a:gd name="connsiteY151" fmla="*/ 3134 h 63798"/>
              <a:gd name="connsiteX152" fmla="*/ 4448 w 155848"/>
              <a:gd name="connsiteY152" fmla="*/ 2315 h 63798"/>
              <a:gd name="connsiteX153" fmla="*/ 4877 w 155848"/>
              <a:gd name="connsiteY153" fmla="*/ 714 h 63798"/>
              <a:gd name="connsiteX154" fmla="*/ 6029 w 155848"/>
              <a:gd name="connsiteY154" fmla="*/ 143 h 63798"/>
              <a:gd name="connsiteX155" fmla="*/ 8106 w 155848"/>
              <a:gd name="connsiteY155" fmla="*/ 1371 h 63798"/>
              <a:gd name="connsiteX156" fmla="*/ 10230 w 155848"/>
              <a:gd name="connsiteY156" fmla="*/ 2457 h 63798"/>
              <a:gd name="connsiteX157" fmla="*/ 11106 w 155848"/>
              <a:gd name="connsiteY157" fmla="*/ 2096 h 63798"/>
              <a:gd name="connsiteX158" fmla="*/ 11763 w 155848"/>
              <a:gd name="connsiteY158" fmla="*/ 1562 h 63798"/>
              <a:gd name="connsiteX159" fmla="*/ 12230 w 155848"/>
              <a:gd name="connsiteY159" fmla="*/ 1038 h 63798"/>
              <a:gd name="connsiteX160" fmla="*/ 12383 w 155848"/>
              <a:gd name="connsiteY160" fmla="*/ 543 h 63798"/>
              <a:gd name="connsiteX161" fmla="*/ 14078 w 155848"/>
              <a:gd name="connsiteY161" fmla="*/ 1981 h 63798"/>
              <a:gd name="connsiteX162" fmla="*/ 17536 w 155848"/>
              <a:gd name="connsiteY162" fmla="*/ 4534 h 63798"/>
              <a:gd name="connsiteX163" fmla="*/ 17736 w 155848"/>
              <a:gd name="connsiteY163" fmla="*/ 5782 h 63798"/>
              <a:gd name="connsiteX164" fmla="*/ 17412 w 155848"/>
              <a:gd name="connsiteY164" fmla="*/ 6982 h 63798"/>
              <a:gd name="connsiteX165" fmla="*/ 18364 w 155848"/>
              <a:gd name="connsiteY165" fmla="*/ 10430 h 63798"/>
              <a:gd name="connsiteX166" fmla="*/ 20155 w 155848"/>
              <a:gd name="connsiteY166" fmla="*/ 10925 h 63798"/>
              <a:gd name="connsiteX167" fmla="*/ 21965 w 155848"/>
              <a:gd name="connsiteY167" fmla="*/ 10258 h 63798"/>
              <a:gd name="connsiteX168" fmla="*/ 22412 w 155848"/>
              <a:gd name="connsiteY168" fmla="*/ 10896 h 63798"/>
              <a:gd name="connsiteX169" fmla="*/ 22079 w 155848"/>
              <a:gd name="connsiteY169" fmla="*/ 11535 h 63798"/>
              <a:gd name="connsiteX170" fmla="*/ 21146 w 155848"/>
              <a:gd name="connsiteY170" fmla="*/ 12249 h 63798"/>
              <a:gd name="connsiteX171" fmla="*/ 20917 w 155848"/>
              <a:gd name="connsiteY171" fmla="*/ 15211 h 63798"/>
              <a:gd name="connsiteX172" fmla="*/ 23879 w 155848"/>
              <a:gd name="connsiteY172" fmla="*/ 16593 h 63798"/>
              <a:gd name="connsiteX173" fmla="*/ 25365 w 155848"/>
              <a:gd name="connsiteY173" fmla="*/ 17802 h 63798"/>
              <a:gd name="connsiteX174" fmla="*/ 30280 w 155848"/>
              <a:gd name="connsiteY174" fmla="*/ 17231 h 63798"/>
              <a:gd name="connsiteX175" fmla="*/ 32090 w 155848"/>
              <a:gd name="connsiteY175" fmla="*/ 17554 h 63798"/>
              <a:gd name="connsiteX176" fmla="*/ 33328 w 155848"/>
              <a:gd name="connsiteY176" fmla="*/ 17202 h 63798"/>
              <a:gd name="connsiteX177" fmla="*/ 31956 w 155848"/>
              <a:gd name="connsiteY177" fmla="*/ 14821 h 63798"/>
              <a:gd name="connsiteX178" fmla="*/ 30118 w 155848"/>
              <a:gd name="connsiteY178" fmla="*/ 13059 h 63798"/>
              <a:gd name="connsiteX179" fmla="*/ 30271 w 155848"/>
              <a:gd name="connsiteY179" fmla="*/ 12268 h 63798"/>
              <a:gd name="connsiteX180" fmla="*/ 31661 w 155848"/>
              <a:gd name="connsiteY180" fmla="*/ 12859 h 63798"/>
              <a:gd name="connsiteX181" fmla="*/ 32728 w 155848"/>
              <a:gd name="connsiteY181" fmla="*/ 14059 h 63798"/>
              <a:gd name="connsiteX182" fmla="*/ 35147 w 155848"/>
              <a:gd name="connsiteY182" fmla="*/ 15545 h 63798"/>
              <a:gd name="connsiteX183" fmla="*/ 39596 w 155848"/>
              <a:gd name="connsiteY183" fmla="*/ 20707 h 63798"/>
              <a:gd name="connsiteX184" fmla="*/ 44701 w 155848"/>
              <a:gd name="connsiteY184" fmla="*/ 21955 h 63798"/>
              <a:gd name="connsiteX185" fmla="*/ 48739 w 155848"/>
              <a:gd name="connsiteY185" fmla="*/ 21793 h 63798"/>
              <a:gd name="connsiteX186" fmla="*/ 52502 w 155848"/>
              <a:gd name="connsiteY186" fmla="*/ 21098 h 63798"/>
              <a:gd name="connsiteX187" fmla="*/ 58493 w 155848"/>
              <a:gd name="connsiteY187" fmla="*/ 19098 h 63798"/>
              <a:gd name="connsiteX188" fmla="*/ 62836 w 155848"/>
              <a:gd name="connsiteY188" fmla="*/ 15478 h 63798"/>
              <a:gd name="connsiteX189" fmla="*/ 66294 w 155848"/>
              <a:gd name="connsiteY189" fmla="*/ 13868 h 63798"/>
              <a:gd name="connsiteX190" fmla="*/ 77514 w 155848"/>
              <a:gd name="connsiteY190" fmla="*/ 10430 h 63798"/>
              <a:gd name="connsiteX191" fmla="*/ 81496 w 155848"/>
              <a:gd name="connsiteY191" fmla="*/ 6830 h 63798"/>
              <a:gd name="connsiteX192" fmla="*/ 83182 w 155848"/>
              <a:gd name="connsiteY192" fmla="*/ 6363 h 63798"/>
              <a:gd name="connsiteX193" fmla="*/ 84782 w 155848"/>
              <a:gd name="connsiteY193" fmla="*/ 5915 h 63798"/>
              <a:gd name="connsiteX194" fmla="*/ 88306 w 155848"/>
              <a:gd name="connsiteY194" fmla="*/ 3191 h 63798"/>
              <a:gd name="connsiteX195" fmla="*/ 90202 w 155848"/>
              <a:gd name="connsiteY195" fmla="*/ 1067 h 63798"/>
              <a:gd name="connsiteX196" fmla="*/ 92202 w 155848"/>
              <a:gd name="connsiteY196" fmla="*/ 0 h 63798"/>
              <a:gd name="connsiteX197" fmla="*/ 98136 w 155848"/>
              <a:gd name="connsiteY197" fmla="*/ 771 h 63798"/>
              <a:gd name="connsiteX198" fmla="*/ 101984 w 155848"/>
              <a:gd name="connsiteY198" fmla="*/ 1772 h 63798"/>
              <a:gd name="connsiteX199" fmla="*/ 104642 w 155848"/>
              <a:gd name="connsiteY199" fmla="*/ 1638 h 63798"/>
              <a:gd name="connsiteX200" fmla="*/ 107194 w 155848"/>
              <a:gd name="connsiteY200" fmla="*/ 2353 h 63798"/>
              <a:gd name="connsiteX201" fmla="*/ 108309 w 155848"/>
              <a:gd name="connsiteY201" fmla="*/ 3896 h 63798"/>
              <a:gd name="connsiteX202" fmla="*/ 109471 w 155848"/>
              <a:gd name="connsiteY202" fmla="*/ 4553 h 63798"/>
              <a:gd name="connsiteX203" fmla="*/ 115748 w 155848"/>
              <a:gd name="connsiteY203" fmla="*/ 4381 h 63798"/>
              <a:gd name="connsiteX204" fmla="*/ 120891 w 155848"/>
              <a:gd name="connsiteY204" fmla="*/ 5144 h 63798"/>
              <a:gd name="connsiteX205" fmla="*/ 132159 w 155848"/>
              <a:gd name="connsiteY205" fmla="*/ 9715 h 63798"/>
              <a:gd name="connsiteX206" fmla="*/ 138903 w 155848"/>
              <a:gd name="connsiteY206" fmla="*/ 14240 h 63798"/>
              <a:gd name="connsiteX207" fmla="*/ 142475 w 155848"/>
              <a:gd name="connsiteY207" fmla="*/ 19040 h 63798"/>
              <a:gd name="connsiteX208" fmla="*/ 151086 w 155848"/>
              <a:gd name="connsiteY208" fmla="*/ 25213 h 63798"/>
              <a:gd name="connsiteX209" fmla="*/ 21184 w 155848"/>
              <a:gd name="connsiteY209" fmla="*/ 5782 h 63798"/>
              <a:gd name="connsiteX210" fmla="*/ 20888 w 155848"/>
              <a:gd name="connsiteY210" fmla="*/ 7039 h 63798"/>
              <a:gd name="connsiteX211" fmla="*/ 18822 w 155848"/>
              <a:gd name="connsiteY211" fmla="*/ 4781 h 63798"/>
              <a:gd name="connsiteX212" fmla="*/ 20050 w 155848"/>
              <a:gd name="connsiteY212" fmla="*/ 4410 h 63798"/>
              <a:gd name="connsiteX213" fmla="*/ 20488 w 155848"/>
              <a:gd name="connsiteY213" fmla="*/ 4458 h 63798"/>
              <a:gd name="connsiteX214" fmla="*/ 21184 w 155848"/>
              <a:gd name="connsiteY214" fmla="*/ 5782 h 63798"/>
              <a:gd name="connsiteX215" fmla="*/ 110338 w 155848"/>
              <a:gd name="connsiteY215" fmla="*/ 35519 h 63798"/>
              <a:gd name="connsiteX216" fmla="*/ 109804 w 155848"/>
              <a:gd name="connsiteY216" fmla="*/ 36652 h 63798"/>
              <a:gd name="connsiteX217" fmla="*/ 108556 w 155848"/>
              <a:gd name="connsiteY217" fmla="*/ 34119 h 63798"/>
              <a:gd name="connsiteX218" fmla="*/ 108756 w 155848"/>
              <a:gd name="connsiteY218" fmla="*/ 33471 h 63798"/>
              <a:gd name="connsiteX219" fmla="*/ 108671 w 155848"/>
              <a:gd name="connsiteY219" fmla="*/ 31185 h 63798"/>
              <a:gd name="connsiteX220" fmla="*/ 109861 w 155848"/>
              <a:gd name="connsiteY220" fmla="*/ 30585 h 63798"/>
              <a:gd name="connsiteX221" fmla="*/ 110738 w 155848"/>
              <a:gd name="connsiteY221" fmla="*/ 30537 h 63798"/>
              <a:gd name="connsiteX222" fmla="*/ 111462 w 155848"/>
              <a:gd name="connsiteY222" fmla="*/ 30861 h 63798"/>
              <a:gd name="connsiteX223" fmla="*/ 111919 w 155848"/>
              <a:gd name="connsiteY223" fmla="*/ 33557 h 63798"/>
              <a:gd name="connsiteX224" fmla="*/ 111538 w 155848"/>
              <a:gd name="connsiteY224" fmla="*/ 34776 h 63798"/>
              <a:gd name="connsiteX225" fmla="*/ 110338 w 155848"/>
              <a:gd name="connsiteY225" fmla="*/ 35519 h 63798"/>
              <a:gd name="connsiteX226" fmla="*/ 105870 w 155848"/>
              <a:gd name="connsiteY226" fmla="*/ 36062 h 63798"/>
              <a:gd name="connsiteX227" fmla="*/ 104670 w 155848"/>
              <a:gd name="connsiteY227" fmla="*/ 37252 h 63798"/>
              <a:gd name="connsiteX228" fmla="*/ 104213 w 155848"/>
              <a:gd name="connsiteY228" fmla="*/ 36128 h 63798"/>
              <a:gd name="connsiteX229" fmla="*/ 105051 w 155848"/>
              <a:gd name="connsiteY229" fmla="*/ 34957 h 63798"/>
              <a:gd name="connsiteX230" fmla="*/ 105347 w 155848"/>
              <a:gd name="connsiteY230" fmla="*/ 34947 h 63798"/>
              <a:gd name="connsiteX231" fmla="*/ 105870 w 155848"/>
              <a:gd name="connsiteY231" fmla="*/ 36062 h 63798"/>
              <a:gd name="connsiteX232" fmla="*/ 38033 w 155848"/>
              <a:gd name="connsiteY232" fmla="*/ 60760 h 63798"/>
              <a:gd name="connsiteX233" fmla="*/ 36567 w 155848"/>
              <a:gd name="connsiteY233" fmla="*/ 60903 h 63798"/>
              <a:gd name="connsiteX234" fmla="*/ 33576 w 155848"/>
              <a:gd name="connsiteY234" fmla="*/ 59750 h 63798"/>
              <a:gd name="connsiteX235" fmla="*/ 31385 w 155848"/>
              <a:gd name="connsiteY235" fmla="*/ 57531 h 63798"/>
              <a:gd name="connsiteX236" fmla="*/ 31204 w 155848"/>
              <a:gd name="connsiteY236" fmla="*/ 56817 h 63798"/>
              <a:gd name="connsiteX237" fmla="*/ 31252 w 155848"/>
              <a:gd name="connsiteY237" fmla="*/ 56074 h 63798"/>
              <a:gd name="connsiteX238" fmla="*/ 32442 w 155848"/>
              <a:gd name="connsiteY238" fmla="*/ 53807 h 63798"/>
              <a:gd name="connsiteX239" fmla="*/ 34042 w 155848"/>
              <a:gd name="connsiteY239" fmla="*/ 53026 h 63798"/>
              <a:gd name="connsiteX240" fmla="*/ 34671 w 155848"/>
              <a:gd name="connsiteY240" fmla="*/ 53035 h 63798"/>
              <a:gd name="connsiteX241" fmla="*/ 36205 w 155848"/>
              <a:gd name="connsiteY241" fmla="*/ 55654 h 63798"/>
              <a:gd name="connsiteX242" fmla="*/ 35166 w 155848"/>
              <a:gd name="connsiteY242" fmla="*/ 56664 h 63798"/>
              <a:gd name="connsiteX243" fmla="*/ 35585 w 155848"/>
              <a:gd name="connsiteY243" fmla="*/ 58283 h 63798"/>
              <a:gd name="connsiteX244" fmla="*/ 37757 w 155848"/>
              <a:gd name="connsiteY244" fmla="*/ 59484 h 63798"/>
              <a:gd name="connsiteX245" fmla="*/ 38033 w 155848"/>
              <a:gd name="connsiteY245" fmla="*/ 60760 h 63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</a:cxnLst>
            <a:rect l="l" t="t" r="r" b="b"/>
            <a:pathLst>
              <a:path w="155848" h="63798">
                <a:moveTo>
                  <a:pt x="151086" y="25213"/>
                </a:moveTo>
                <a:lnTo>
                  <a:pt x="150581" y="25584"/>
                </a:lnTo>
                <a:lnTo>
                  <a:pt x="149104" y="27699"/>
                </a:lnTo>
                <a:lnTo>
                  <a:pt x="148304" y="29508"/>
                </a:lnTo>
                <a:lnTo>
                  <a:pt x="150209" y="31423"/>
                </a:lnTo>
                <a:lnTo>
                  <a:pt x="150781" y="33452"/>
                </a:lnTo>
                <a:lnTo>
                  <a:pt x="151857" y="35652"/>
                </a:lnTo>
                <a:lnTo>
                  <a:pt x="153534" y="37862"/>
                </a:lnTo>
                <a:lnTo>
                  <a:pt x="155419" y="41967"/>
                </a:lnTo>
                <a:lnTo>
                  <a:pt x="155848" y="43615"/>
                </a:lnTo>
                <a:lnTo>
                  <a:pt x="155315" y="44682"/>
                </a:lnTo>
                <a:lnTo>
                  <a:pt x="153524" y="45339"/>
                </a:lnTo>
                <a:lnTo>
                  <a:pt x="151848" y="47254"/>
                </a:lnTo>
                <a:lnTo>
                  <a:pt x="151390" y="49597"/>
                </a:lnTo>
                <a:lnTo>
                  <a:pt x="151714" y="50759"/>
                </a:lnTo>
                <a:lnTo>
                  <a:pt x="146704" y="54502"/>
                </a:lnTo>
                <a:lnTo>
                  <a:pt x="145409" y="55121"/>
                </a:lnTo>
                <a:lnTo>
                  <a:pt x="144552" y="54550"/>
                </a:lnTo>
                <a:lnTo>
                  <a:pt x="143485" y="52673"/>
                </a:lnTo>
                <a:lnTo>
                  <a:pt x="142208" y="51159"/>
                </a:lnTo>
                <a:lnTo>
                  <a:pt x="141523" y="50625"/>
                </a:lnTo>
                <a:lnTo>
                  <a:pt x="141122" y="50606"/>
                </a:lnTo>
                <a:lnTo>
                  <a:pt x="140722" y="50959"/>
                </a:lnTo>
                <a:lnTo>
                  <a:pt x="140532" y="51778"/>
                </a:lnTo>
                <a:lnTo>
                  <a:pt x="141199" y="55293"/>
                </a:lnTo>
                <a:lnTo>
                  <a:pt x="140646" y="56712"/>
                </a:lnTo>
                <a:lnTo>
                  <a:pt x="138941" y="57807"/>
                </a:lnTo>
                <a:lnTo>
                  <a:pt x="136989" y="63522"/>
                </a:lnTo>
                <a:lnTo>
                  <a:pt x="136227" y="62798"/>
                </a:lnTo>
                <a:lnTo>
                  <a:pt x="129797" y="55102"/>
                </a:lnTo>
                <a:lnTo>
                  <a:pt x="124235" y="45568"/>
                </a:lnTo>
                <a:lnTo>
                  <a:pt x="123073" y="41243"/>
                </a:lnTo>
                <a:lnTo>
                  <a:pt x="124511" y="40986"/>
                </a:lnTo>
                <a:lnTo>
                  <a:pt x="125901" y="41081"/>
                </a:lnTo>
                <a:lnTo>
                  <a:pt x="126654" y="40415"/>
                </a:lnTo>
                <a:lnTo>
                  <a:pt x="127521" y="39157"/>
                </a:lnTo>
                <a:lnTo>
                  <a:pt x="126816" y="36233"/>
                </a:lnTo>
                <a:lnTo>
                  <a:pt x="129521" y="34014"/>
                </a:lnTo>
                <a:lnTo>
                  <a:pt x="130540" y="32518"/>
                </a:lnTo>
                <a:lnTo>
                  <a:pt x="131293" y="32690"/>
                </a:lnTo>
                <a:lnTo>
                  <a:pt x="133064" y="35242"/>
                </a:lnTo>
                <a:lnTo>
                  <a:pt x="135636" y="36700"/>
                </a:lnTo>
                <a:lnTo>
                  <a:pt x="138789" y="38824"/>
                </a:lnTo>
                <a:lnTo>
                  <a:pt x="140742" y="39310"/>
                </a:lnTo>
                <a:lnTo>
                  <a:pt x="138275" y="37081"/>
                </a:lnTo>
                <a:lnTo>
                  <a:pt x="134007" y="34147"/>
                </a:lnTo>
                <a:lnTo>
                  <a:pt x="132817" y="32223"/>
                </a:lnTo>
                <a:lnTo>
                  <a:pt x="131693" y="29546"/>
                </a:lnTo>
                <a:lnTo>
                  <a:pt x="130026" y="30709"/>
                </a:lnTo>
                <a:lnTo>
                  <a:pt x="129254" y="31690"/>
                </a:lnTo>
                <a:lnTo>
                  <a:pt x="128388" y="32242"/>
                </a:lnTo>
                <a:lnTo>
                  <a:pt x="127635" y="31575"/>
                </a:lnTo>
                <a:lnTo>
                  <a:pt x="127502" y="30709"/>
                </a:lnTo>
                <a:lnTo>
                  <a:pt x="124987" y="30537"/>
                </a:lnTo>
                <a:lnTo>
                  <a:pt x="124339" y="29746"/>
                </a:lnTo>
                <a:lnTo>
                  <a:pt x="123673" y="29308"/>
                </a:lnTo>
                <a:lnTo>
                  <a:pt x="123977" y="30985"/>
                </a:lnTo>
                <a:lnTo>
                  <a:pt x="124473" y="32013"/>
                </a:lnTo>
                <a:lnTo>
                  <a:pt x="124206" y="33261"/>
                </a:lnTo>
                <a:lnTo>
                  <a:pt x="123387" y="33347"/>
                </a:lnTo>
                <a:lnTo>
                  <a:pt x="122692" y="32061"/>
                </a:lnTo>
                <a:lnTo>
                  <a:pt x="121796" y="30890"/>
                </a:lnTo>
                <a:lnTo>
                  <a:pt x="120606" y="26013"/>
                </a:lnTo>
                <a:lnTo>
                  <a:pt x="117748" y="23717"/>
                </a:lnTo>
                <a:lnTo>
                  <a:pt x="116434" y="22946"/>
                </a:lnTo>
                <a:lnTo>
                  <a:pt x="115357" y="22660"/>
                </a:lnTo>
                <a:lnTo>
                  <a:pt x="113767" y="21098"/>
                </a:lnTo>
                <a:lnTo>
                  <a:pt x="111671" y="20269"/>
                </a:lnTo>
                <a:lnTo>
                  <a:pt x="108814" y="17840"/>
                </a:lnTo>
                <a:lnTo>
                  <a:pt x="105308" y="16097"/>
                </a:lnTo>
                <a:lnTo>
                  <a:pt x="101022" y="15488"/>
                </a:lnTo>
                <a:lnTo>
                  <a:pt x="95812" y="15869"/>
                </a:lnTo>
                <a:lnTo>
                  <a:pt x="94059" y="16840"/>
                </a:lnTo>
                <a:lnTo>
                  <a:pt x="92869" y="18069"/>
                </a:lnTo>
                <a:lnTo>
                  <a:pt x="92316" y="18640"/>
                </a:lnTo>
                <a:lnTo>
                  <a:pt x="89240" y="20041"/>
                </a:lnTo>
                <a:lnTo>
                  <a:pt x="88078" y="22069"/>
                </a:lnTo>
                <a:lnTo>
                  <a:pt x="87344" y="23784"/>
                </a:lnTo>
                <a:lnTo>
                  <a:pt x="85811" y="25727"/>
                </a:lnTo>
                <a:lnTo>
                  <a:pt x="87563" y="26899"/>
                </a:lnTo>
                <a:lnTo>
                  <a:pt x="77533" y="33499"/>
                </a:lnTo>
                <a:lnTo>
                  <a:pt x="75552" y="34462"/>
                </a:lnTo>
                <a:lnTo>
                  <a:pt x="71047" y="35138"/>
                </a:lnTo>
                <a:lnTo>
                  <a:pt x="70009" y="35843"/>
                </a:lnTo>
                <a:lnTo>
                  <a:pt x="68637" y="37147"/>
                </a:lnTo>
                <a:lnTo>
                  <a:pt x="68447" y="39129"/>
                </a:lnTo>
                <a:lnTo>
                  <a:pt x="68656" y="40815"/>
                </a:lnTo>
                <a:lnTo>
                  <a:pt x="69961" y="42120"/>
                </a:lnTo>
                <a:lnTo>
                  <a:pt x="71133" y="42939"/>
                </a:lnTo>
                <a:lnTo>
                  <a:pt x="73924" y="46863"/>
                </a:lnTo>
                <a:lnTo>
                  <a:pt x="78886" y="51816"/>
                </a:lnTo>
                <a:lnTo>
                  <a:pt x="79829" y="53616"/>
                </a:lnTo>
                <a:lnTo>
                  <a:pt x="80601" y="56293"/>
                </a:lnTo>
                <a:lnTo>
                  <a:pt x="79105" y="57550"/>
                </a:lnTo>
                <a:lnTo>
                  <a:pt x="77943" y="58083"/>
                </a:lnTo>
                <a:lnTo>
                  <a:pt x="73219" y="58293"/>
                </a:lnTo>
                <a:lnTo>
                  <a:pt x="71590" y="59360"/>
                </a:lnTo>
                <a:lnTo>
                  <a:pt x="70933" y="60988"/>
                </a:lnTo>
                <a:lnTo>
                  <a:pt x="69171" y="62322"/>
                </a:lnTo>
                <a:lnTo>
                  <a:pt x="63084" y="63646"/>
                </a:lnTo>
                <a:lnTo>
                  <a:pt x="58303" y="63798"/>
                </a:lnTo>
                <a:lnTo>
                  <a:pt x="56817" y="62274"/>
                </a:lnTo>
                <a:lnTo>
                  <a:pt x="56455" y="57979"/>
                </a:lnTo>
                <a:lnTo>
                  <a:pt x="53235" y="50644"/>
                </a:lnTo>
                <a:lnTo>
                  <a:pt x="52464" y="45587"/>
                </a:lnTo>
                <a:lnTo>
                  <a:pt x="51664" y="46215"/>
                </a:lnTo>
                <a:lnTo>
                  <a:pt x="49959" y="46806"/>
                </a:lnTo>
                <a:lnTo>
                  <a:pt x="49378" y="48063"/>
                </a:lnTo>
                <a:lnTo>
                  <a:pt x="48949" y="51788"/>
                </a:lnTo>
                <a:lnTo>
                  <a:pt x="48320" y="53064"/>
                </a:lnTo>
                <a:lnTo>
                  <a:pt x="47006" y="52940"/>
                </a:lnTo>
                <a:lnTo>
                  <a:pt x="44301" y="51606"/>
                </a:lnTo>
                <a:lnTo>
                  <a:pt x="40700" y="50378"/>
                </a:lnTo>
                <a:lnTo>
                  <a:pt x="36119" y="42481"/>
                </a:lnTo>
                <a:lnTo>
                  <a:pt x="35624" y="40995"/>
                </a:lnTo>
                <a:lnTo>
                  <a:pt x="34728" y="39214"/>
                </a:lnTo>
                <a:lnTo>
                  <a:pt x="31185" y="38462"/>
                </a:lnTo>
                <a:lnTo>
                  <a:pt x="28165" y="37129"/>
                </a:lnTo>
                <a:lnTo>
                  <a:pt x="24870" y="36928"/>
                </a:lnTo>
                <a:lnTo>
                  <a:pt x="23184" y="37681"/>
                </a:lnTo>
                <a:lnTo>
                  <a:pt x="21460" y="36728"/>
                </a:lnTo>
                <a:lnTo>
                  <a:pt x="21165" y="34557"/>
                </a:lnTo>
                <a:lnTo>
                  <a:pt x="17707" y="35528"/>
                </a:lnTo>
                <a:lnTo>
                  <a:pt x="13268" y="35185"/>
                </a:lnTo>
                <a:lnTo>
                  <a:pt x="9297" y="34261"/>
                </a:lnTo>
                <a:lnTo>
                  <a:pt x="6582" y="34757"/>
                </a:lnTo>
                <a:lnTo>
                  <a:pt x="4305" y="36300"/>
                </a:lnTo>
                <a:lnTo>
                  <a:pt x="4620" y="40234"/>
                </a:lnTo>
                <a:lnTo>
                  <a:pt x="3953" y="41015"/>
                </a:lnTo>
                <a:lnTo>
                  <a:pt x="3848" y="39405"/>
                </a:lnTo>
                <a:lnTo>
                  <a:pt x="3058" y="37557"/>
                </a:lnTo>
                <a:lnTo>
                  <a:pt x="2105" y="36023"/>
                </a:lnTo>
                <a:lnTo>
                  <a:pt x="105" y="34433"/>
                </a:lnTo>
                <a:lnTo>
                  <a:pt x="0" y="33852"/>
                </a:lnTo>
                <a:lnTo>
                  <a:pt x="791" y="33052"/>
                </a:lnTo>
                <a:lnTo>
                  <a:pt x="4420" y="30747"/>
                </a:lnTo>
                <a:lnTo>
                  <a:pt x="4867" y="29785"/>
                </a:lnTo>
                <a:lnTo>
                  <a:pt x="4925" y="27784"/>
                </a:lnTo>
                <a:lnTo>
                  <a:pt x="4572" y="25870"/>
                </a:lnTo>
                <a:lnTo>
                  <a:pt x="2934" y="23050"/>
                </a:lnTo>
                <a:lnTo>
                  <a:pt x="3867" y="21307"/>
                </a:lnTo>
                <a:lnTo>
                  <a:pt x="5744" y="19907"/>
                </a:lnTo>
                <a:lnTo>
                  <a:pt x="7668" y="18802"/>
                </a:lnTo>
                <a:lnTo>
                  <a:pt x="7992" y="18336"/>
                </a:lnTo>
                <a:lnTo>
                  <a:pt x="7639" y="17374"/>
                </a:lnTo>
                <a:lnTo>
                  <a:pt x="6515" y="16335"/>
                </a:lnTo>
                <a:lnTo>
                  <a:pt x="3886" y="14573"/>
                </a:lnTo>
                <a:lnTo>
                  <a:pt x="2305" y="14459"/>
                </a:lnTo>
                <a:lnTo>
                  <a:pt x="2238" y="9382"/>
                </a:lnTo>
                <a:lnTo>
                  <a:pt x="2315" y="3991"/>
                </a:lnTo>
                <a:lnTo>
                  <a:pt x="2715" y="3458"/>
                </a:lnTo>
                <a:lnTo>
                  <a:pt x="3677" y="3134"/>
                </a:lnTo>
                <a:lnTo>
                  <a:pt x="4448" y="2315"/>
                </a:lnTo>
                <a:lnTo>
                  <a:pt x="4877" y="714"/>
                </a:lnTo>
                <a:lnTo>
                  <a:pt x="6029" y="143"/>
                </a:lnTo>
                <a:lnTo>
                  <a:pt x="8106" y="1371"/>
                </a:lnTo>
                <a:lnTo>
                  <a:pt x="10230" y="2457"/>
                </a:lnTo>
                <a:lnTo>
                  <a:pt x="11106" y="2096"/>
                </a:lnTo>
                <a:lnTo>
                  <a:pt x="11763" y="1562"/>
                </a:lnTo>
                <a:lnTo>
                  <a:pt x="12230" y="1038"/>
                </a:lnTo>
                <a:lnTo>
                  <a:pt x="12383" y="543"/>
                </a:lnTo>
                <a:lnTo>
                  <a:pt x="14078" y="1981"/>
                </a:lnTo>
                <a:lnTo>
                  <a:pt x="17536" y="4534"/>
                </a:lnTo>
                <a:lnTo>
                  <a:pt x="17736" y="5782"/>
                </a:lnTo>
                <a:lnTo>
                  <a:pt x="17412" y="6982"/>
                </a:lnTo>
                <a:lnTo>
                  <a:pt x="18364" y="10430"/>
                </a:lnTo>
                <a:lnTo>
                  <a:pt x="20155" y="10925"/>
                </a:lnTo>
                <a:lnTo>
                  <a:pt x="21965" y="10258"/>
                </a:lnTo>
                <a:lnTo>
                  <a:pt x="22412" y="10896"/>
                </a:lnTo>
                <a:lnTo>
                  <a:pt x="22079" y="11535"/>
                </a:lnTo>
                <a:lnTo>
                  <a:pt x="21146" y="12249"/>
                </a:lnTo>
                <a:lnTo>
                  <a:pt x="20917" y="15211"/>
                </a:lnTo>
                <a:lnTo>
                  <a:pt x="23879" y="16593"/>
                </a:lnTo>
                <a:lnTo>
                  <a:pt x="25365" y="17802"/>
                </a:lnTo>
                <a:lnTo>
                  <a:pt x="30280" y="17231"/>
                </a:lnTo>
                <a:lnTo>
                  <a:pt x="32090" y="17554"/>
                </a:lnTo>
                <a:lnTo>
                  <a:pt x="33328" y="17202"/>
                </a:lnTo>
                <a:lnTo>
                  <a:pt x="31956" y="14821"/>
                </a:lnTo>
                <a:lnTo>
                  <a:pt x="30118" y="13059"/>
                </a:lnTo>
                <a:lnTo>
                  <a:pt x="30271" y="12268"/>
                </a:lnTo>
                <a:lnTo>
                  <a:pt x="31661" y="12859"/>
                </a:lnTo>
                <a:lnTo>
                  <a:pt x="32728" y="14059"/>
                </a:lnTo>
                <a:lnTo>
                  <a:pt x="35147" y="15545"/>
                </a:lnTo>
                <a:lnTo>
                  <a:pt x="39596" y="20707"/>
                </a:lnTo>
                <a:lnTo>
                  <a:pt x="44701" y="21955"/>
                </a:lnTo>
                <a:lnTo>
                  <a:pt x="48739" y="21793"/>
                </a:lnTo>
                <a:lnTo>
                  <a:pt x="52502" y="21098"/>
                </a:lnTo>
                <a:lnTo>
                  <a:pt x="58493" y="19098"/>
                </a:lnTo>
                <a:lnTo>
                  <a:pt x="62836" y="15478"/>
                </a:lnTo>
                <a:lnTo>
                  <a:pt x="66294" y="13868"/>
                </a:lnTo>
                <a:lnTo>
                  <a:pt x="77514" y="10430"/>
                </a:lnTo>
                <a:lnTo>
                  <a:pt x="81496" y="6830"/>
                </a:lnTo>
                <a:lnTo>
                  <a:pt x="83182" y="6363"/>
                </a:lnTo>
                <a:lnTo>
                  <a:pt x="84782" y="5915"/>
                </a:lnTo>
                <a:lnTo>
                  <a:pt x="88306" y="3191"/>
                </a:lnTo>
                <a:lnTo>
                  <a:pt x="90202" y="1067"/>
                </a:lnTo>
                <a:lnTo>
                  <a:pt x="92202" y="0"/>
                </a:lnTo>
                <a:lnTo>
                  <a:pt x="98136" y="771"/>
                </a:lnTo>
                <a:lnTo>
                  <a:pt x="101984" y="1772"/>
                </a:lnTo>
                <a:lnTo>
                  <a:pt x="104642" y="1638"/>
                </a:lnTo>
                <a:lnTo>
                  <a:pt x="107194" y="2353"/>
                </a:lnTo>
                <a:lnTo>
                  <a:pt x="108309" y="3896"/>
                </a:lnTo>
                <a:lnTo>
                  <a:pt x="109471" y="4553"/>
                </a:lnTo>
                <a:lnTo>
                  <a:pt x="115748" y="4381"/>
                </a:lnTo>
                <a:lnTo>
                  <a:pt x="120891" y="5144"/>
                </a:lnTo>
                <a:lnTo>
                  <a:pt x="132159" y="9715"/>
                </a:lnTo>
                <a:lnTo>
                  <a:pt x="138903" y="14240"/>
                </a:lnTo>
                <a:lnTo>
                  <a:pt x="142475" y="19040"/>
                </a:lnTo>
                <a:lnTo>
                  <a:pt x="151086" y="25213"/>
                </a:lnTo>
                <a:close/>
                <a:moveTo>
                  <a:pt x="21184" y="5782"/>
                </a:moveTo>
                <a:lnTo>
                  <a:pt x="20888" y="7039"/>
                </a:lnTo>
                <a:lnTo>
                  <a:pt x="18822" y="4781"/>
                </a:lnTo>
                <a:lnTo>
                  <a:pt x="20050" y="4410"/>
                </a:lnTo>
                <a:lnTo>
                  <a:pt x="20488" y="4458"/>
                </a:lnTo>
                <a:lnTo>
                  <a:pt x="21184" y="5782"/>
                </a:lnTo>
                <a:close/>
                <a:moveTo>
                  <a:pt x="110338" y="35519"/>
                </a:moveTo>
                <a:lnTo>
                  <a:pt x="109804" y="36652"/>
                </a:lnTo>
                <a:lnTo>
                  <a:pt x="108556" y="34119"/>
                </a:lnTo>
                <a:lnTo>
                  <a:pt x="108756" y="33471"/>
                </a:lnTo>
                <a:lnTo>
                  <a:pt x="108671" y="31185"/>
                </a:lnTo>
                <a:lnTo>
                  <a:pt x="109861" y="30585"/>
                </a:lnTo>
                <a:lnTo>
                  <a:pt x="110738" y="30537"/>
                </a:lnTo>
                <a:lnTo>
                  <a:pt x="111462" y="30861"/>
                </a:lnTo>
                <a:lnTo>
                  <a:pt x="111919" y="33557"/>
                </a:lnTo>
                <a:lnTo>
                  <a:pt x="111538" y="34776"/>
                </a:lnTo>
                <a:lnTo>
                  <a:pt x="110338" y="35519"/>
                </a:lnTo>
                <a:close/>
                <a:moveTo>
                  <a:pt x="105870" y="36062"/>
                </a:moveTo>
                <a:lnTo>
                  <a:pt x="104670" y="37252"/>
                </a:lnTo>
                <a:lnTo>
                  <a:pt x="104213" y="36128"/>
                </a:lnTo>
                <a:lnTo>
                  <a:pt x="105051" y="34957"/>
                </a:lnTo>
                <a:lnTo>
                  <a:pt x="105347" y="34947"/>
                </a:lnTo>
                <a:lnTo>
                  <a:pt x="105870" y="36062"/>
                </a:lnTo>
                <a:close/>
                <a:moveTo>
                  <a:pt x="38033" y="60760"/>
                </a:moveTo>
                <a:lnTo>
                  <a:pt x="36567" y="60903"/>
                </a:lnTo>
                <a:lnTo>
                  <a:pt x="33576" y="59750"/>
                </a:lnTo>
                <a:lnTo>
                  <a:pt x="31385" y="57531"/>
                </a:lnTo>
                <a:lnTo>
                  <a:pt x="31204" y="56817"/>
                </a:lnTo>
                <a:lnTo>
                  <a:pt x="31252" y="56074"/>
                </a:lnTo>
                <a:lnTo>
                  <a:pt x="32442" y="53807"/>
                </a:lnTo>
                <a:lnTo>
                  <a:pt x="34042" y="53026"/>
                </a:lnTo>
                <a:lnTo>
                  <a:pt x="34671" y="53035"/>
                </a:lnTo>
                <a:lnTo>
                  <a:pt x="36205" y="55654"/>
                </a:lnTo>
                <a:lnTo>
                  <a:pt x="35166" y="56664"/>
                </a:lnTo>
                <a:lnTo>
                  <a:pt x="35585" y="58283"/>
                </a:lnTo>
                <a:lnTo>
                  <a:pt x="37757" y="59484"/>
                </a:lnTo>
                <a:lnTo>
                  <a:pt x="38033" y="6076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0" name="Freeform: Shape 179">
            <a:extLst>
              <a:ext uri="{FF2B5EF4-FFF2-40B4-BE49-F238E27FC236}">
                <a16:creationId xmlns:a16="http://schemas.microsoft.com/office/drawing/2014/main" id="{4AB0AE68-5E2D-70D0-FA02-027961EA9CC3}"/>
              </a:ext>
            </a:extLst>
          </p:cNvPr>
          <p:cNvSpPr/>
          <p:nvPr/>
        </p:nvSpPr>
        <p:spPr>
          <a:xfrm>
            <a:off x="5872480" y="3312160"/>
            <a:ext cx="67996" cy="4689"/>
          </a:xfrm>
          <a:custGeom>
            <a:avLst/>
            <a:gdLst>
              <a:gd name="connsiteX0" fmla="*/ 303962 w 338204"/>
              <a:gd name="connsiteY0" fmla="*/ 111471 h 494671"/>
              <a:gd name="connsiteX1" fmla="*/ 303800 w 338204"/>
              <a:gd name="connsiteY1" fmla="*/ 113205 h 494671"/>
              <a:gd name="connsiteX2" fmla="*/ 302943 w 338204"/>
              <a:gd name="connsiteY2" fmla="*/ 113900 h 494671"/>
              <a:gd name="connsiteX3" fmla="*/ 301628 w 338204"/>
              <a:gd name="connsiteY3" fmla="*/ 114052 h 494671"/>
              <a:gd name="connsiteX4" fmla="*/ 299609 w 338204"/>
              <a:gd name="connsiteY4" fmla="*/ 112814 h 494671"/>
              <a:gd name="connsiteX5" fmla="*/ 298132 w 338204"/>
              <a:gd name="connsiteY5" fmla="*/ 113129 h 494671"/>
              <a:gd name="connsiteX6" fmla="*/ 296656 w 338204"/>
              <a:gd name="connsiteY6" fmla="*/ 113205 h 494671"/>
              <a:gd name="connsiteX7" fmla="*/ 294580 w 338204"/>
              <a:gd name="connsiteY7" fmla="*/ 111766 h 494671"/>
              <a:gd name="connsiteX8" fmla="*/ 293865 w 338204"/>
              <a:gd name="connsiteY8" fmla="*/ 110347 h 494671"/>
              <a:gd name="connsiteX9" fmla="*/ 292237 w 338204"/>
              <a:gd name="connsiteY9" fmla="*/ 109185 h 494671"/>
              <a:gd name="connsiteX10" fmla="*/ 288865 w 338204"/>
              <a:gd name="connsiteY10" fmla="*/ 109652 h 494671"/>
              <a:gd name="connsiteX11" fmla="*/ 286083 w 338204"/>
              <a:gd name="connsiteY11" fmla="*/ 109681 h 494671"/>
              <a:gd name="connsiteX12" fmla="*/ 283759 w 338204"/>
              <a:gd name="connsiteY12" fmla="*/ 109414 h 494671"/>
              <a:gd name="connsiteX13" fmla="*/ 281673 w 338204"/>
              <a:gd name="connsiteY13" fmla="*/ 109804 h 494671"/>
              <a:gd name="connsiteX14" fmla="*/ 279902 w 338204"/>
              <a:gd name="connsiteY14" fmla="*/ 111300 h 494671"/>
              <a:gd name="connsiteX15" fmla="*/ 278578 w 338204"/>
              <a:gd name="connsiteY15" fmla="*/ 113052 h 494671"/>
              <a:gd name="connsiteX16" fmla="*/ 277025 w 338204"/>
              <a:gd name="connsiteY16" fmla="*/ 114519 h 494671"/>
              <a:gd name="connsiteX17" fmla="*/ 272462 w 338204"/>
              <a:gd name="connsiteY17" fmla="*/ 115500 h 494671"/>
              <a:gd name="connsiteX18" fmla="*/ 270034 w 338204"/>
              <a:gd name="connsiteY18" fmla="*/ 115529 h 494671"/>
              <a:gd name="connsiteX19" fmla="*/ 267853 w 338204"/>
              <a:gd name="connsiteY19" fmla="*/ 116491 h 494671"/>
              <a:gd name="connsiteX20" fmla="*/ 264605 w 338204"/>
              <a:gd name="connsiteY20" fmla="*/ 116843 h 494671"/>
              <a:gd name="connsiteX21" fmla="*/ 262385 w 338204"/>
              <a:gd name="connsiteY21" fmla="*/ 117700 h 494671"/>
              <a:gd name="connsiteX22" fmla="*/ 258451 w 338204"/>
              <a:gd name="connsiteY22" fmla="*/ 118167 h 494671"/>
              <a:gd name="connsiteX23" fmla="*/ 253737 w 338204"/>
              <a:gd name="connsiteY23" fmla="*/ 118615 h 494671"/>
              <a:gd name="connsiteX24" fmla="*/ 251108 w 338204"/>
              <a:gd name="connsiteY24" fmla="*/ 119920 h 494671"/>
              <a:gd name="connsiteX25" fmla="*/ 250060 w 338204"/>
              <a:gd name="connsiteY25" fmla="*/ 120491 h 494671"/>
              <a:gd name="connsiteX26" fmla="*/ 247383 w 338204"/>
              <a:gd name="connsiteY26" fmla="*/ 122292 h 494671"/>
              <a:gd name="connsiteX27" fmla="*/ 242726 w 338204"/>
              <a:gd name="connsiteY27" fmla="*/ 125130 h 494671"/>
              <a:gd name="connsiteX28" fmla="*/ 240154 w 338204"/>
              <a:gd name="connsiteY28" fmla="*/ 126121 h 494671"/>
              <a:gd name="connsiteX29" fmla="*/ 237049 w 338204"/>
              <a:gd name="connsiteY29" fmla="*/ 129197 h 494671"/>
              <a:gd name="connsiteX30" fmla="*/ 233324 w 338204"/>
              <a:gd name="connsiteY30" fmla="*/ 132083 h 494671"/>
              <a:gd name="connsiteX31" fmla="*/ 230905 w 338204"/>
              <a:gd name="connsiteY31" fmla="*/ 133617 h 494671"/>
              <a:gd name="connsiteX32" fmla="*/ 227352 w 338204"/>
              <a:gd name="connsiteY32" fmla="*/ 134322 h 494671"/>
              <a:gd name="connsiteX33" fmla="*/ 225876 w 338204"/>
              <a:gd name="connsiteY33" fmla="*/ 135103 h 494671"/>
              <a:gd name="connsiteX34" fmla="*/ 225333 w 338204"/>
              <a:gd name="connsiteY34" fmla="*/ 136027 h 494671"/>
              <a:gd name="connsiteX35" fmla="*/ 225647 w 338204"/>
              <a:gd name="connsiteY35" fmla="*/ 137113 h 494671"/>
              <a:gd name="connsiteX36" fmla="*/ 225038 w 338204"/>
              <a:gd name="connsiteY36" fmla="*/ 139894 h 494671"/>
              <a:gd name="connsiteX37" fmla="*/ 223952 w 338204"/>
              <a:gd name="connsiteY37" fmla="*/ 145028 h 494671"/>
              <a:gd name="connsiteX38" fmla="*/ 223656 w 338204"/>
              <a:gd name="connsiteY38" fmla="*/ 147552 h 494671"/>
              <a:gd name="connsiteX39" fmla="*/ 223390 w 338204"/>
              <a:gd name="connsiteY39" fmla="*/ 148752 h 494671"/>
              <a:gd name="connsiteX40" fmla="*/ 221037 w 338204"/>
              <a:gd name="connsiteY40" fmla="*/ 152886 h 494671"/>
              <a:gd name="connsiteX41" fmla="*/ 218504 w 338204"/>
              <a:gd name="connsiteY41" fmla="*/ 156724 h 494671"/>
              <a:gd name="connsiteX42" fmla="*/ 217256 w 338204"/>
              <a:gd name="connsiteY42" fmla="*/ 159268 h 494671"/>
              <a:gd name="connsiteX43" fmla="*/ 216560 w 338204"/>
              <a:gd name="connsiteY43" fmla="*/ 161135 h 494671"/>
              <a:gd name="connsiteX44" fmla="*/ 217341 w 338204"/>
              <a:gd name="connsiteY44" fmla="*/ 162678 h 494671"/>
              <a:gd name="connsiteX45" fmla="*/ 218370 w 338204"/>
              <a:gd name="connsiteY45" fmla="*/ 165468 h 494671"/>
              <a:gd name="connsiteX46" fmla="*/ 219237 w 338204"/>
              <a:gd name="connsiteY46" fmla="*/ 167697 h 494671"/>
              <a:gd name="connsiteX47" fmla="*/ 219485 w 338204"/>
              <a:gd name="connsiteY47" fmla="*/ 169212 h 494671"/>
              <a:gd name="connsiteX48" fmla="*/ 219180 w 338204"/>
              <a:gd name="connsiteY48" fmla="*/ 170945 h 494671"/>
              <a:gd name="connsiteX49" fmla="*/ 218113 w 338204"/>
              <a:gd name="connsiteY49" fmla="*/ 172536 h 494671"/>
              <a:gd name="connsiteX50" fmla="*/ 216427 w 338204"/>
              <a:gd name="connsiteY50" fmla="*/ 173574 h 494671"/>
              <a:gd name="connsiteX51" fmla="*/ 214160 w 338204"/>
              <a:gd name="connsiteY51" fmla="*/ 173860 h 494671"/>
              <a:gd name="connsiteX52" fmla="*/ 209493 w 338204"/>
              <a:gd name="connsiteY52" fmla="*/ 176651 h 494671"/>
              <a:gd name="connsiteX53" fmla="*/ 204292 w 338204"/>
              <a:gd name="connsiteY53" fmla="*/ 180785 h 494671"/>
              <a:gd name="connsiteX54" fmla="*/ 202587 w 338204"/>
              <a:gd name="connsiteY54" fmla="*/ 182709 h 494671"/>
              <a:gd name="connsiteX55" fmla="*/ 202101 w 338204"/>
              <a:gd name="connsiteY55" fmla="*/ 184528 h 494671"/>
              <a:gd name="connsiteX56" fmla="*/ 201349 w 338204"/>
              <a:gd name="connsiteY56" fmla="*/ 187366 h 494671"/>
              <a:gd name="connsiteX57" fmla="*/ 201663 w 338204"/>
              <a:gd name="connsiteY57" fmla="*/ 188843 h 494671"/>
              <a:gd name="connsiteX58" fmla="*/ 202587 w 338204"/>
              <a:gd name="connsiteY58" fmla="*/ 189852 h 494671"/>
              <a:gd name="connsiteX59" fmla="*/ 203521 w 338204"/>
              <a:gd name="connsiteY59" fmla="*/ 192262 h 494671"/>
              <a:gd name="connsiteX60" fmla="*/ 203597 w 338204"/>
              <a:gd name="connsiteY60" fmla="*/ 193510 h 494671"/>
              <a:gd name="connsiteX61" fmla="*/ 202825 w 338204"/>
              <a:gd name="connsiteY61" fmla="*/ 194205 h 494671"/>
              <a:gd name="connsiteX62" fmla="*/ 201349 w 338204"/>
              <a:gd name="connsiteY62" fmla="*/ 194358 h 494671"/>
              <a:gd name="connsiteX63" fmla="*/ 200025 w 338204"/>
              <a:gd name="connsiteY63" fmla="*/ 194596 h 494671"/>
              <a:gd name="connsiteX64" fmla="*/ 199015 w 338204"/>
              <a:gd name="connsiteY64" fmla="*/ 195215 h 494671"/>
              <a:gd name="connsiteX65" fmla="*/ 198006 w 338204"/>
              <a:gd name="connsiteY65" fmla="*/ 195063 h 494671"/>
              <a:gd name="connsiteX66" fmla="*/ 197082 w 338204"/>
              <a:gd name="connsiteY66" fmla="*/ 195367 h 494671"/>
              <a:gd name="connsiteX67" fmla="*/ 197082 w 338204"/>
              <a:gd name="connsiteY67" fmla="*/ 196387 h 494671"/>
              <a:gd name="connsiteX68" fmla="*/ 197387 w 338204"/>
              <a:gd name="connsiteY68" fmla="*/ 197549 h 494671"/>
              <a:gd name="connsiteX69" fmla="*/ 197234 w 338204"/>
              <a:gd name="connsiteY69" fmla="*/ 198796 h 494671"/>
              <a:gd name="connsiteX70" fmla="*/ 196615 w 338204"/>
              <a:gd name="connsiteY70" fmla="*/ 199568 h 494671"/>
              <a:gd name="connsiteX71" fmla="*/ 196072 w 338204"/>
              <a:gd name="connsiteY71" fmla="*/ 200111 h 494671"/>
              <a:gd name="connsiteX72" fmla="*/ 196615 w 338204"/>
              <a:gd name="connsiteY72" fmla="*/ 200892 h 494671"/>
              <a:gd name="connsiteX73" fmla="*/ 197539 w 338204"/>
              <a:gd name="connsiteY73" fmla="*/ 201597 h 494671"/>
              <a:gd name="connsiteX74" fmla="*/ 198939 w 338204"/>
              <a:gd name="connsiteY74" fmla="*/ 202759 h 494671"/>
              <a:gd name="connsiteX75" fmla="*/ 200882 w 338204"/>
              <a:gd name="connsiteY75" fmla="*/ 205016 h 494671"/>
              <a:gd name="connsiteX76" fmla="*/ 202359 w 338204"/>
              <a:gd name="connsiteY76" fmla="*/ 205407 h 494671"/>
              <a:gd name="connsiteX77" fmla="*/ 203597 w 338204"/>
              <a:gd name="connsiteY77" fmla="*/ 206188 h 494671"/>
              <a:gd name="connsiteX78" fmla="*/ 203749 w 338204"/>
              <a:gd name="connsiteY78" fmla="*/ 207426 h 494671"/>
              <a:gd name="connsiteX79" fmla="*/ 203282 w 338204"/>
              <a:gd name="connsiteY79" fmla="*/ 208674 h 494671"/>
              <a:gd name="connsiteX80" fmla="*/ 202197 w 338204"/>
              <a:gd name="connsiteY80" fmla="*/ 209217 h 494671"/>
              <a:gd name="connsiteX81" fmla="*/ 202121 w 338204"/>
              <a:gd name="connsiteY81" fmla="*/ 210312 h 494671"/>
              <a:gd name="connsiteX82" fmla="*/ 203597 w 338204"/>
              <a:gd name="connsiteY82" fmla="*/ 211636 h 494671"/>
              <a:gd name="connsiteX83" fmla="*/ 204606 w 338204"/>
              <a:gd name="connsiteY83" fmla="*/ 212570 h 494671"/>
              <a:gd name="connsiteX84" fmla="*/ 205616 w 338204"/>
              <a:gd name="connsiteY84" fmla="*/ 213970 h 494671"/>
              <a:gd name="connsiteX85" fmla="*/ 206550 w 338204"/>
              <a:gd name="connsiteY85" fmla="*/ 215922 h 494671"/>
              <a:gd name="connsiteX86" fmla="*/ 206550 w 338204"/>
              <a:gd name="connsiteY86" fmla="*/ 217161 h 494671"/>
              <a:gd name="connsiteX87" fmla="*/ 207559 w 338204"/>
              <a:gd name="connsiteY87" fmla="*/ 218723 h 494671"/>
              <a:gd name="connsiteX88" fmla="*/ 208178 w 338204"/>
              <a:gd name="connsiteY88" fmla="*/ 220047 h 494671"/>
              <a:gd name="connsiteX89" fmla="*/ 208178 w 338204"/>
              <a:gd name="connsiteY89" fmla="*/ 221294 h 494671"/>
              <a:gd name="connsiteX90" fmla="*/ 209807 w 338204"/>
              <a:gd name="connsiteY90" fmla="*/ 222533 h 494671"/>
              <a:gd name="connsiteX91" fmla="*/ 211207 w 338204"/>
              <a:gd name="connsiteY91" fmla="*/ 223476 h 494671"/>
              <a:gd name="connsiteX92" fmla="*/ 212207 w 338204"/>
              <a:gd name="connsiteY92" fmla="*/ 224333 h 494671"/>
              <a:gd name="connsiteX93" fmla="*/ 213217 w 338204"/>
              <a:gd name="connsiteY93" fmla="*/ 224876 h 494671"/>
              <a:gd name="connsiteX94" fmla="*/ 213455 w 338204"/>
              <a:gd name="connsiteY94" fmla="*/ 225809 h 494671"/>
              <a:gd name="connsiteX95" fmla="*/ 213322 w 338204"/>
              <a:gd name="connsiteY95" fmla="*/ 227229 h 494671"/>
              <a:gd name="connsiteX96" fmla="*/ 214770 w 338204"/>
              <a:gd name="connsiteY96" fmla="*/ 229572 h 494671"/>
              <a:gd name="connsiteX97" fmla="*/ 217427 w 338204"/>
              <a:gd name="connsiteY97" fmla="*/ 231324 h 494671"/>
              <a:gd name="connsiteX98" fmla="*/ 219580 w 338204"/>
              <a:gd name="connsiteY98" fmla="*/ 233867 h 494671"/>
              <a:gd name="connsiteX99" fmla="*/ 220971 w 338204"/>
              <a:gd name="connsiteY99" fmla="*/ 235715 h 494671"/>
              <a:gd name="connsiteX100" fmla="*/ 223552 w 338204"/>
              <a:gd name="connsiteY100" fmla="*/ 238687 h 494671"/>
              <a:gd name="connsiteX101" fmla="*/ 223647 w 338204"/>
              <a:gd name="connsiteY101" fmla="*/ 242097 h 494671"/>
              <a:gd name="connsiteX102" fmla="*/ 220456 w 338204"/>
              <a:gd name="connsiteY102" fmla="*/ 246012 h 494671"/>
              <a:gd name="connsiteX103" fmla="*/ 217256 w 338204"/>
              <a:gd name="connsiteY103" fmla="*/ 249936 h 494671"/>
              <a:gd name="connsiteX104" fmla="*/ 222485 w 338204"/>
              <a:gd name="connsiteY104" fmla="*/ 249831 h 494671"/>
              <a:gd name="connsiteX105" fmla="*/ 227819 w 338204"/>
              <a:gd name="connsiteY105" fmla="*/ 249907 h 494671"/>
              <a:gd name="connsiteX106" fmla="*/ 233401 w 338204"/>
              <a:gd name="connsiteY106" fmla="*/ 251031 h 494671"/>
              <a:gd name="connsiteX107" fmla="*/ 237163 w 338204"/>
              <a:gd name="connsiteY107" fmla="*/ 252108 h 494671"/>
              <a:gd name="connsiteX108" fmla="*/ 239458 w 338204"/>
              <a:gd name="connsiteY108" fmla="*/ 252594 h 494671"/>
              <a:gd name="connsiteX109" fmla="*/ 241087 w 338204"/>
              <a:gd name="connsiteY109" fmla="*/ 253851 h 494671"/>
              <a:gd name="connsiteX110" fmla="*/ 241859 w 338204"/>
              <a:gd name="connsiteY110" fmla="*/ 255804 h 494671"/>
              <a:gd name="connsiteX111" fmla="*/ 242478 w 338204"/>
              <a:gd name="connsiteY111" fmla="*/ 257404 h 494671"/>
              <a:gd name="connsiteX112" fmla="*/ 242640 w 338204"/>
              <a:gd name="connsiteY112" fmla="*/ 259709 h 494671"/>
              <a:gd name="connsiteX113" fmla="*/ 244964 w 338204"/>
              <a:gd name="connsiteY113" fmla="*/ 261585 h 494671"/>
              <a:gd name="connsiteX114" fmla="*/ 244802 w 338204"/>
              <a:gd name="connsiteY114" fmla="*/ 263376 h 494671"/>
              <a:gd name="connsiteX115" fmla="*/ 244735 w 338204"/>
              <a:gd name="connsiteY115" fmla="*/ 265900 h 494671"/>
              <a:gd name="connsiteX116" fmla="*/ 245764 w 338204"/>
              <a:gd name="connsiteY116" fmla="*/ 265938 h 494671"/>
              <a:gd name="connsiteX117" fmla="*/ 252593 w 338204"/>
              <a:gd name="connsiteY117" fmla="*/ 265948 h 494671"/>
              <a:gd name="connsiteX118" fmla="*/ 260061 w 338204"/>
              <a:gd name="connsiteY118" fmla="*/ 265957 h 494671"/>
              <a:gd name="connsiteX119" fmla="*/ 267243 w 338204"/>
              <a:gd name="connsiteY119" fmla="*/ 265490 h 494671"/>
              <a:gd name="connsiteX120" fmla="*/ 269957 w 338204"/>
              <a:gd name="connsiteY120" fmla="*/ 264881 h 494671"/>
              <a:gd name="connsiteX121" fmla="*/ 273234 w 338204"/>
              <a:gd name="connsiteY121" fmla="*/ 261814 h 494671"/>
              <a:gd name="connsiteX122" fmla="*/ 275206 w 338204"/>
              <a:gd name="connsiteY122" fmla="*/ 260909 h 494671"/>
              <a:gd name="connsiteX123" fmla="*/ 277101 w 338204"/>
              <a:gd name="connsiteY123" fmla="*/ 259480 h 494671"/>
              <a:gd name="connsiteX124" fmla="*/ 279406 w 338204"/>
              <a:gd name="connsiteY124" fmla="*/ 256870 h 494671"/>
              <a:gd name="connsiteX125" fmla="*/ 281235 w 338204"/>
              <a:gd name="connsiteY125" fmla="*/ 255699 h 494671"/>
              <a:gd name="connsiteX126" fmla="*/ 282778 w 338204"/>
              <a:gd name="connsiteY126" fmla="*/ 254251 h 494671"/>
              <a:gd name="connsiteX127" fmla="*/ 285074 w 338204"/>
              <a:gd name="connsiteY127" fmla="*/ 252803 h 494671"/>
              <a:gd name="connsiteX128" fmla="*/ 286026 w 338204"/>
              <a:gd name="connsiteY128" fmla="*/ 251736 h 494671"/>
              <a:gd name="connsiteX129" fmla="*/ 286807 w 338204"/>
              <a:gd name="connsiteY129" fmla="*/ 251346 h 494671"/>
              <a:gd name="connsiteX130" fmla="*/ 288589 w 338204"/>
              <a:gd name="connsiteY130" fmla="*/ 250641 h 494671"/>
              <a:gd name="connsiteX131" fmla="*/ 287817 w 338204"/>
              <a:gd name="connsiteY131" fmla="*/ 252051 h 494671"/>
              <a:gd name="connsiteX132" fmla="*/ 287217 w 338204"/>
              <a:gd name="connsiteY132" fmla="*/ 253489 h 494671"/>
              <a:gd name="connsiteX133" fmla="*/ 287036 w 338204"/>
              <a:gd name="connsiteY133" fmla="*/ 255565 h 494671"/>
              <a:gd name="connsiteX134" fmla="*/ 287884 w 338204"/>
              <a:gd name="connsiteY134" fmla="*/ 257832 h 494671"/>
              <a:gd name="connsiteX135" fmla="*/ 287179 w 338204"/>
              <a:gd name="connsiteY135" fmla="*/ 259528 h 494671"/>
              <a:gd name="connsiteX136" fmla="*/ 286026 w 338204"/>
              <a:gd name="connsiteY136" fmla="*/ 261042 h 494671"/>
              <a:gd name="connsiteX137" fmla="*/ 286007 w 338204"/>
              <a:gd name="connsiteY137" fmla="*/ 265033 h 494671"/>
              <a:gd name="connsiteX138" fmla="*/ 285988 w 338204"/>
              <a:gd name="connsiteY138" fmla="*/ 270691 h 494671"/>
              <a:gd name="connsiteX139" fmla="*/ 285960 w 338204"/>
              <a:gd name="connsiteY139" fmla="*/ 275539 h 494671"/>
              <a:gd name="connsiteX140" fmla="*/ 285931 w 338204"/>
              <a:gd name="connsiteY140" fmla="*/ 281616 h 494671"/>
              <a:gd name="connsiteX141" fmla="*/ 285902 w 338204"/>
              <a:gd name="connsiteY141" fmla="*/ 288503 h 494671"/>
              <a:gd name="connsiteX142" fmla="*/ 285883 w 338204"/>
              <a:gd name="connsiteY142" fmla="*/ 293084 h 494671"/>
              <a:gd name="connsiteX143" fmla="*/ 287103 w 338204"/>
              <a:gd name="connsiteY143" fmla="*/ 292180 h 494671"/>
              <a:gd name="connsiteX144" fmla="*/ 288798 w 338204"/>
              <a:gd name="connsiteY144" fmla="*/ 291370 h 494671"/>
              <a:gd name="connsiteX145" fmla="*/ 290998 w 338204"/>
              <a:gd name="connsiteY145" fmla="*/ 293475 h 494671"/>
              <a:gd name="connsiteX146" fmla="*/ 292570 w 338204"/>
              <a:gd name="connsiteY146" fmla="*/ 294389 h 494671"/>
              <a:gd name="connsiteX147" fmla="*/ 293913 w 338204"/>
              <a:gd name="connsiteY147" fmla="*/ 294608 h 494671"/>
              <a:gd name="connsiteX148" fmla="*/ 295294 w 338204"/>
              <a:gd name="connsiteY148" fmla="*/ 294542 h 494671"/>
              <a:gd name="connsiteX149" fmla="*/ 297171 w 338204"/>
              <a:gd name="connsiteY149" fmla="*/ 294094 h 494671"/>
              <a:gd name="connsiteX150" fmla="*/ 301285 w 338204"/>
              <a:gd name="connsiteY150" fmla="*/ 292332 h 494671"/>
              <a:gd name="connsiteX151" fmla="*/ 304105 w 338204"/>
              <a:gd name="connsiteY151" fmla="*/ 290913 h 494671"/>
              <a:gd name="connsiteX152" fmla="*/ 307334 w 338204"/>
              <a:gd name="connsiteY152" fmla="*/ 291008 h 494671"/>
              <a:gd name="connsiteX153" fmla="*/ 311763 w 338204"/>
              <a:gd name="connsiteY153" fmla="*/ 291560 h 494671"/>
              <a:gd name="connsiteX154" fmla="*/ 314315 w 338204"/>
              <a:gd name="connsiteY154" fmla="*/ 291503 h 494671"/>
              <a:gd name="connsiteX155" fmla="*/ 317659 w 338204"/>
              <a:gd name="connsiteY155" fmla="*/ 297371 h 494671"/>
              <a:gd name="connsiteX156" fmla="*/ 320107 w 338204"/>
              <a:gd name="connsiteY156" fmla="*/ 301676 h 494671"/>
              <a:gd name="connsiteX157" fmla="*/ 322897 w 338204"/>
              <a:gd name="connsiteY157" fmla="*/ 306581 h 494671"/>
              <a:gd name="connsiteX158" fmla="*/ 325136 w 338204"/>
              <a:gd name="connsiteY158" fmla="*/ 310534 h 494671"/>
              <a:gd name="connsiteX159" fmla="*/ 328546 w 338204"/>
              <a:gd name="connsiteY159" fmla="*/ 316535 h 494671"/>
              <a:gd name="connsiteX160" fmla="*/ 331489 w 338204"/>
              <a:gd name="connsiteY160" fmla="*/ 321726 h 494671"/>
              <a:gd name="connsiteX161" fmla="*/ 334632 w 338204"/>
              <a:gd name="connsiteY161" fmla="*/ 327260 h 494671"/>
              <a:gd name="connsiteX162" fmla="*/ 338204 w 338204"/>
              <a:gd name="connsiteY162" fmla="*/ 333556 h 494671"/>
              <a:gd name="connsiteX163" fmla="*/ 337052 w 338204"/>
              <a:gd name="connsiteY163" fmla="*/ 335156 h 494671"/>
              <a:gd name="connsiteX164" fmla="*/ 336118 w 338204"/>
              <a:gd name="connsiteY164" fmla="*/ 336433 h 494671"/>
              <a:gd name="connsiteX165" fmla="*/ 336223 w 338204"/>
              <a:gd name="connsiteY165" fmla="*/ 338595 h 494671"/>
              <a:gd name="connsiteX166" fmla="*/ 334813 w 338204"/>
              <a:gd name="connsiteY166" fmla="*/ 339747 h 494671"/>
              <a:gd name="connsiteX167" fmla="*/ 333318 w 338204"/>
              <a:gd name="connsiteY167" fmla="*/ 340443 h 494671"/>
              <a:gd name="connsiteX168" fmla="*/ 331556 w 338204"/>
              <a:gd name="connsiteY168" fmla="*/ 342272 h 494671"/>
              <a:gd name="connsiteX169" fmla="*/ 330355 w 338204"/>
              <a:gd name="connsiteY169" fmla="*/ 343843 h 494671"/>
              <a:gd name="connsiteX170" fmla="*/ 330298 w 338204"/>
              <a:gd name="connsiteY170" fmla="*/ 346100 h 494671"/>
              <a:gd name="connsiteX171" fmla="*/ 330527 w 338204"/>
              <a:gd name="connsiteY171" fmla="*/ 357549 h 494671"/>
              <a:gd name="connsiteX172" fmla="*/ 330232 w 338204"/>
              <a:gd name="connsiteY172" fmla="*/ 360664 h 494671"/>
              <a:gd name="connsiteX173" fmla="*/ 329317 w 338204"/>
              <a:gd name="connsiteY173" fmla="*/ 363341 h 494671"/>
              <a:gd name="connsiteX174" fmla="*/ 328374 w 338204"/>
              <a:gd name="connsiteY174" fmla="*/ 364693 h 494671"/>
              <a:gd name="connsiteX175" fmla="*/ 327803 w 338204"/>
              <a:gd name="connsiteY175" fmla="*/ 365760 h 494671"/>
              <a:gd name="connsiteX176" fmla="*/ 329165 w 338204"/>
              <a:gd name="connsiteY176" fmla="*/ 368418 h 494671"/>
              <a:gd name="connsiteX177" fmla="*/ 330470 w 338204"/>
              <a:gd name="connsiteY177" fmla="*/ 373771 h 494671"/>
              <a:gd name="connsiteX178" fmla="*/ 331460 w 338204"/>
              <a:gd name="connsiteY178" fmla="*/ 374837 h 494671"/>
              <a:gd name="connsiteX179" fmla="*/ 332680 w 338204"/>
              <a:gd name="connsiteY179" fmla="*/ 377019 h 494671"/>
              <a:gd name="connsiteX180" fmla="*/ 333232 w 338204"/>
              <a:gd name="connsiteY180" fmla="*/ 379086 h 494671"/>
              <a:gd name="connsiteX181" fmla="*/ 332984 w 338204"/>
              <a:gd name="connsiteY181" fmla="*/ 379876 h 494671"/>
              <a:gd name="connsiteX182" fmla="*/ 330537 w 338204"/>
              <a:gd name="connsiteY182" fmla="*/ 380857 h 494671"/>
              <a:gd name="connsiteX183" fmla="*/ 329660 w 338204"/>
              <a:gd name="connsiteY183" fmla="*/ 381695 h 494671"/>
              <a:gd name="connsiteX184" fmla="*/ 329432 w 338204"/>
              <a:gd name="connsiteY184" fmla="*/ 384772 h 494671"/>
              <a:gd name="connsiteX185" fmla="*/ 328374 w 338204"/>
              <a:gd name="connsiteY185" fmla="*/ 385877 h 494671"/>
              <a:gd name="connsiteX186" fmla="*/ 326584 w 338204"/>
              <a:gd name="connsiteY186" fmla="*/ 387325 h 494671"/>
              <a:gd name="connsiteX187" fmla="*/ 325431 w 338204"/>
              <a:gd name="connsiteY187" fmla="*/ 388982 h 494671"/>
              <a:gd name="connsiteX188" fmla="*/ 324460 w 338204"/>
              <a:gd name="connsiteY188" fmla="*/ 390135 h 494671"/>
              <a:gd name="connsiteX189" fmla="*/ 323507 w 338204"/>
              <a:gd name="connsiteY189" fmla="*/ 390801 h 494671"/>
              <a:gd name="connsiteX190" fmla="*/ 323040 w 338204"/>
              <a:gd name="connsiteY190" fmla="*/ 392830 h 494671"/>
              <a:gd name="connsiteX191" fmla="*/ 322402 w 338204"/>
              <a:gd name="connsiteY191" fmla="*/ 394888 h 494671"/>
              <a:gd name="connsiteX192" fmla="*/ 320173 w 338204"/>
              <a:gd name="connsiteY192" fmla="*/ 396250 h 494671"/>
              <a:gd name="connsiteX193" fmla="*/ 319792 w 338204"/>
              <a:gd name="connsiteY193" fmla="*/ 398774 h 494671"/>
              <a:gd name="connsiteX194" fmla="*/ 319764 w 338204"/>
              <a:gd name="connsiteY194" fmla="*/ 400860 h 494671"/>
              <a:gd name="connsiteX195" fmla="*/ 320945 w 338204"/>
              <a:gd name="connsiteY195" fmla="*/ 402946 h 494671"/>
              <a:gd name="connsiteX196" fmla="*/ 324783 w 338204"/>
              <a:gd name="connsiteY196" fmla="*/ 407337 h 494671"/>
              <a:gd name="connsiteX197" fmla="*/ 325174 w 338204"/>
              <a:gd name="connsiteY197" fmla="*/ 408384 h 494671"/>
              <a:gd name="connsiteX198" fmla="*/ 322983 w 338204"/>
              <a:gd name="connsiteY198" fmla="*/ 411032 h 494671"/>
              <a:gd name="connsiteX199" fmla="*/ 321716 w 338204"/>
              <a:gd name="connsiteY199" fmla="*/ 412871 h 494671"/>
              <a:gd name="connsiteX200" fmla="*/ 318592 w 338204"/>
              <a:gd name="connsiteY200" fmla="*/ 418490 h 494671"/>
              <a:gd name="connsiteX201" fmla="*/ 318535 w 338204"/>
              <a:gd name="connsiteY201" fmla="*/ 419519 h 494671"/>
              <a:gd name="connsiteX202" fmla="*/ 319306 w 338204"/>
              <a:gd name="connsiteY202" fmla="*/ 422177 h 494671"/>
              <a:gd name="connsiteX203" fmla="*/ 323964 w 338204"/>
              <a:gd name="connsiteY203" fmla="*/ 433569 h 494671"/>
              <a:gd name="connsiteX204" fmla="*/ 324755 w 338204"/>
              <a:gd name="connsiteY204" fmla="*/ 434492 h 494671"/>
              <a:gd name="connsiteX205" fmla="*/ 326193 w 338204"/>
              <a:gd name="connsiteY205" fmla="*/ 435578 h 494671"/>
              <a:gd name="connsiteX206" fmla="*/ 328546 w 338204"/>
              <a:gd name="connsiteY206" fmla="*/ 435455 h 494671"/>
              <a:gd name="connsiteX207" fmla="*/ 332099 w 338204"/>
              <a:gd name="connsiteY207" fmla="*/ 436683 h 494671"/>
              <a:gd name="connsiteX208" fmla="*/ 333823 w 338204"/>
              <a:gd name="connsiteY208" fmla="*/ 438093 h 494671"/>
              <a:gd name="connsiteX209" fmla="*/ 333985 w 338204"/>
              <a:gd name="connsiteY209" fmla="*/ 438788 h 494671"/>
              <a:gd name="connsiteX210" fmla="*/ 333585 w 338204"/>
              <a:gd name="connsiteY210" fmla="*/ 439255 h 494671"/>
              <a:gd name="connsiteX211" fmla="*/ 331708 w 338204"/>
              <a:gd name="connsiteY211" fmla="*/ 440198 h 494671"/>
              <a:gd name="connsiteX212" fmla="*/ 329622 w 338204"/>
              <a:gd name="connsiteY212" fmla="*/ 441436 h 494671"/>
              <a:gd name="connsiteX213" fmla="*/ 328898 w 338204"/>
              <a:gd name="connsiteY213" fmla="*/ 442608 h 494671"/>
              <a:gd name="connsiteX214" fmla="*/ 328755 w 338204"/>
              <a:gd name="connsiteY214" fmla="*/ 444465 h 494671"/>
              <a:gd name="connsiteX215" fmla="*/ 329232 w 338204"/>
              <a:gd name="connsiteY215" fmla="*/ 447218 h 494671"/>
              <a:gd name="connsiteX216" fmla="*/ 328327 w 338204"/>
              <a:gd name="connsiteY216" fmla="*/ 448113 h 494671"/>
              <a:gd name="connsiteX217" fmla="*/ 326241 w 338204"/>
              <a:gd name="connsiteY217" fmla="*/ 449180 h 494671"/>
              <a:gd name="connsiteX218" fmla="*/ 324440 w 338204"/>
              <a:gd name="connsiteY218" fmla="*/ 450723 h 494671"/>
              <a:gd name="connsiteX219" fmla="*/ 322640 w 338204"/>
              <a:gd name="connsiteY219" fmla="*/ 453285 h 494671"/>
              <a:gd name="connsiteX220" fmla="*/ 319583 w 338204"/>
              <a:gd name="connsiteY220" fmla="*/ 457191 h 494671"/>
              <a:gd name="connsiteX221" fmla="*/ 318525 w 338204"/>
              <a:gd name="connsiteY221" fmla="*/ 458258 h 494671"/>
              <a:gd name="connsiteX222" fmla="*/ 318068 w 338204"/>
              <a:gd name="connsiteY222" fmla="*/ 459610 h 494671"/>
              <a:gd name="connsiteX223" fmla="*/ 316325 w 338204"/>
              <a:gd name="connsiteY223" fmla="*/ 460058 h 494671"/>
              <a:gd name="connsiteX224" fmla="*/ 313077 w 338204"/>
              <a:gd name="connsiteY224" fmla="*/ 462715 h 494671"/>
              <a:gd name="connsiteX225" fmla="*/ 312525 w 338204"/>
              <a:gd name="connsiteY225" fmla="*/ 464058 h 494671"/>
              <a:gd name="connsiteX226" fmla="*/ 313049 w 338204"/>
              <a:gd name="connsiteY226" fmla="*/ 465334 h 494671"/>
              <a:gd name="connsiteX227" fmla="*/ 314715 w 338204"/>
              <a:gd name="connsiteY227" fmla="*/ 466410 h 494671"/>
              <a:gd name="connsiteX228" fmla="*/ 315830 w 338204"/>
              <a:gd name="connsiteY228" fmla="*/ 467963 h 494671"/>
              <a:gd name="connsiteX229" fmla="*/ 316125 w 338204"/>
              <a:gd name="connsiteY229" fmla="*/ 469954 h 494671"/>
              <a:gd name="connsiteX230" fmla="*/ 316125 w 338204"/>
              <a:gd name="connsiteY230" fmla="*/ 471192 h 494671"/>
              <a:gd name="connsiteX231" fmla="*/ 316125 w 338204"/>
              <a:gd name="connsiteY231" fmla="*/ 471231 h 494671"/>
              <a:gd name="connsiteX232" fmla="*/ 314106 w 338204"/>
              <a:gd name="connsiteY232" fmla="*/ 473097 h 494671"/>
              <a:gd name="connsiteX233" fmla="*/ 311477 w 338204"/>
              <a:gd name="connsiteY233" fmla="*/ 475240 h 494671"/>
              <a:gd name="connsiteX234" fmla="*/ 308238 w 338204"/>
              <a:gd name="connsiteY234" fmla="*/ 475659 h 494671"/>
              <a:gd name="connsiteX235" fmla="*/ 307010 w 338204"/>
              <a:gd name="connsiteY235" fmla="*/ 476736 h 494671"/>
              <a:gd name="connsiteX236" fmla="*/ 307286 w 338204"/>
              <a:gd name="connsiteY236" fmla="*/ 479013 h 494671"/>
              <a:gd name="connsiteX237" fmla="*/ 308334 w 338204"/>
              <a:gd name="connsiteY237" fmla="*/ 482222 h 494671"/>
              <a:gd name="connsiteX238" fmla="*/ 308324 w 338204"/>
              <a:gd name="connsiteY238" fmla="*/ 484737 h 494671"/>
              <a:gd name="connsiteX239" fmla="*/ 307334 w 338204"/>
              <a:gd name="connsiteY239" fmla="*/ 487613 h 494671"/>
              <a:gd name="connsiteX240" fmla="*/ 305019 w 338204"/>
              <a:gd name="connsiteY240" fmla="*/ 490766 h 494671"/>
              <a:gd name="connsiteX241" fmla="*/ 301476 w 338204"/>
              <a:gd name="connsiteY241" fmla="*/ 492938 h 494671"/>
              <a:gd name="connsiteX242" fmla="*/ 298132 w 338204"/>
              <a:gd name="connsiteY242" fmla="*/ 494100 h 494671"/>
              <a:gd name="connsiteX243" fmla="*/ 295503 w 338204"/>
              <a:gd name="connsiteY243" fmla="*/ 494109 h 494671"/>
              <a:gd name="connsiteX244" fmla="*/ 292960 w 338204"/>
              <a:gd name="connsiteY244" fmla="*/ 494338 h 494671"/>
              <a:gd name="connsiteX245" fmla="*/ 291875 w 338204"/>
              <a:gd name="connsiteY245" fmla="*/ 494672 h 494671"/>
              <a:gd name="connsiteX246" fmla="*/ 289912 w 338204"/>
              <a:gd name="connsiteY246" fmla="*/ 492766 h 494671"/>
              <a:gd name="connsiteX247" fmla="*/ 281197 w 338204"/>
              <a:gd name="connsiteY247" fmla="*/ 486470 h 494671"/>
              <a:gd name="connsiteX248" fmla="*/ 277882 w 338204"/>
              <a:gd name="connsiteY248" fmla="*/ 483108 h 494671"/>
              <a:gd name="connsiteX249" fmla="*/ 274806 w 338204"/>
              <a:gd name="connsiteY249" fmla="*/ 481536 h 494671"/>
              <a:gd name="connsiteX250" fmla="*/ 267310 w 338204"/>
              <a:gd name="connsiteY250" fmla="*/ 476145 h 494671"/>
              <a:gd name="connsiteX251" fmla="*/ 266567 w 338204"/>
              <a:gd name="connsiteY251" fmla="*/ 474421 h 494671"/>
              <a:gd name="connsiteX252" fmla="*/ 265643 w 338204"/>
              <a:gd name="connsiteY252" fmla="*/ 468887 h 494671"/>
              <a:gd name="connsiteX253" fmla="*/ 264671 w 338204"/>
              <a:gd name="connsiteY253" fmla="*/ 467335 h 494671"/>
              <a:gd name="connsiteX254" fmla="*/ 262090 w 338204"/>
              <a:gd name="connsiteY254" fmla="*/ 465334 h 494671"/>
              <a:gd name="connsiteX255" fmla="*/ 255622 w 338204"/>
              <a:gd name="connsiteY255" fmla="*/ 462677 h 494671"/>
              <a:gd name="connsiteX256" fmla="*/ 253108 w 338204"/>
              <a:gd name="connsiteY256" fmla="*/ 461353 h 494671"/>
              <a:gd name="connsiteX257" fmla="*/ 250479 w 338204"/>
              <a:gd name="connsiteY257" fmla="*/ 458934 h 494671"/>
              <a:gd name="connsiteX258" fmla="*/ 246612 w 338204"/>
              <a:gd name="connsiteY258" fmla="*/ 457219 h 494671"/>
              <a:gd name="connsiteX259" fmla="*/ 242402 w 338204"/>
              <a:gd name="connsiteY259" fmla="*/ 453704 h 494671"/>
              <a:gd name="connsiteX260" fmla="*/ 239897 w 338204"/>
              <a:gd name="connsiteY260" fmla="*/ 450904 h 494671"/>
              <a:gd name="connsiteX261" fmla="*/ 237087 w 338204"/>
              <a:gd name="connsiteY261" fmla="*/ 449047 h 494671"/>
              <a:gd name="connsiteX262" fmla="*/ 228362 w 338204"/>
              <a:gd name="connsiteY262" fmla="*/ 446456 h 494671"/>
              <a:gd name="connsiteX263" fmla="*/ 223990 w 338204"/>
              <a:gd name="connsiteY263" fmla="*/ 443855 h 494671"/>
              <a:gd name="connsiteX264" fmla="*/ 215808 w 338204"/>
              <a:gd name="connsiteY264" fmla="*/ 440189 h 494671"/>
              <a:gd name="connsiteX265" fmla="*/ 212160 w 338204"/>
              <a:gd name="connsiteY265" fmla="*/ 437855 h 494671"/>
              <a:gd name="connsiteX266" fmla="*/ 203406 w 338204"/>
              <a:gd name="connsiteY266" fmla="*/ 435016 h 494671"/>
              <a:gd name="connsiteX267" fmla="*/ 200806 w 338204"/>
              <a:gd name="connsiteY267" fmla="*/ 433664 h 494671"/>
              <a:gd name="connsiteX268" fmla="*/ 192196 w 338204"/>
              <a:gd name="connsiteY268" fmla="*/ 427025 h 494671"/>
              <a:gd name="connsiteX269" fmla="*/ 186157 w 338204"/>
              <a:gd name="connsiteY269" fmla="*/ 424853 h 494671"/>
              <a:gd name="connsiteX270" fmla="*/ 181289 w 338204"/>
              <a:gd name="connsiteY270" fmla="*/ 421129 h 494671"/>
              <a:gd name="connsiteX271" fmla="*/ 166602 w 338204"/>
              <a:gd name="connsiteY271" fmla="*/ 413214 h 494671"/>
              <a:gd name="connsiteX272" fmla="*/ 164297 w 338204"/>
              <a:gd name="connsiteY272" fmla="*/ 410680 h 494671"/>
              <a:gd name="connsiteX273" fmla="*/ 162049 w 338204"/>
              <a:gd name="connsiteY273" fmla="*/ 406775 h 494671"/>
              <a:gd name="connsiteX274" fmla="*/ 158791 w 338204"/>
              <a:gd name="connsiteY274" fmla="*/ 404451 h 494671"/>
              <a:gd name="connsiteX275" fmla="*/ 155124 w 338204"/>
              <a:gd name="connsiteY275" fmla="*/ 399107 h 494671"/>
              <a:gd name="connsiteX276" fmla="*/ 149676 w 338204"/>
              <a:gd name="connsiteY276" fmla="*/ 395964 h 494671"/>
              <a:gd name="connsiteX277" fmla="*/ 144428 w 338204"/>
              <a:gd name="connsiteY277" fmla="*/ 391801 h 494671"/>
              <a:gd name="connsiteX278" fmla="*/ 142494 w 338204"/>
              <a:gd name="connsiteY278" fmla="*/ 388020 h 494671"/>
              <a:gd name="connsiteX279" fmla="*/ 139008 w 338204"/>
              <a:gd name="connsiteY279" fmla="*/ 383210 h 494671"/>
              <a:gd name="connsiteX280" fmla="*/ 137979 w 338204"/>
              <a:gd name="connsiteY280" fmla="*/ 380648 h 494671"/>
              <a:gd name="connsiteX281" fmla="*/ 134931 w 338204"/>
              <a:gd name="connsiteY281" fmla="*/ 378076 h 494671"/>
              <a:gd name="connsiteX282" fmla="*/ 134721 w 338204"/>
              <a:gd name="connsiteY282" fmla="*/ 373018 h 494671"/>
              <a:gd name="connsiteX283" fmla="*/ 132597 w 338204"/>
              <a:gd name="connsiteY283" fmla="*/ 370694 h 494671"/>
              <a:gd name="connsiteX284" fmla="*/ 134121 w 338204"/>
              <a:gd name="connsiteY284" fmla="*/ 369541 h 494671"/>
              <a:gd name="connsiteX285" fmla="*/ 135731 w 338204"/>
              <a:gd name="connsiteY285" fmla="*/ 369037 h 494671"/>
              <a:gd name="connsiteX286" fmla="*/ 137741 w 338204"/>
              <a:gd name="connsiteY286" fmla="*/ 361179 h 494671"/>
              <a:gd name="connsiteX287" fmla="*/ 136684 w 338204"/>
              <a:gd name="connsiteY287" fmla="*/ 357245 h 494671"/>
              <a:gd name="connsiteX288" fmla="*/ 131235 w 338204"/>
              <a:gd name="connsiteY288" fmla="*/ 350111 h 494671"/>
              <a:gd name="connsiteX289" fmla="*/ 129235 w 338204"/>
              <a:gd name="connsiteY289" fmla="*/ 346691 h 494671"/>
              <a:gd name="connsiteX290" fmla="*/ 127816 w 338204"/>
              <a:gd name="connsiteY290" fmla="*/ 342310 h 494671"/>
              <a:gd name="connsiteX291" fmla="*/ 125635 w 338204"/>
              <a:gd name="connsiteY291" fmla="*/ 339709 h 494671"/>
              <a:gd name="connsiteX292" fmla="*/ 122396 w 338204"/>
              <a:gd name="connsiteY292" fmla="*/ 334232 h 494671"/>
              <a:gd name="connsiteX293" fmla="*/ 120415 w 338204"/>
              <a:gd name="connsiteY293" fmla="*/ 329384 h 494671"/>
              <a:gd name="connsiteX294" fmla="*/ 116091 w 338204"/>
              <a:gd name="connsiteY294" fmla="*/ 325869 h 494671"/>
              <a:gd name="connsiteX295" fmla="*/ 114910 w 338204"/>
              <a:gd name="connsiteY295" fmla="*/ 324603 h 494671"/>
              <a:gd name="connsiteX296" fmla="*/ 114252 w 338204"/>
              <a:gd name="connsiteY296" fmla="*/ 322812 h 494671"/>
              <a:gd name="connsiteX297" fmla="*/ 111843 w 338204"/>
              <a:gd name="connsiteY297" fmla="*/ 321545 h 494671"/>
              <a:gd name="connsiteX298" fmla="*/ 111719 w 338204"/>
              <a:gd name="connsiteY298" fmla="*/ 317830 h 494671"/>
              <a:gd name="connsiteX299" fmla="*/ 110042 w 338204"/>
              <a:gd name="connsiteY299" fmla="*/ 310782 h 494671"/>
              <a:gd name="connsiteX300" fmla="*/ 107642 w 338204"/>
              <a:gd name="connsiteY300" fmla="*/ 307229 h 494671"/>
              <a:gd name="connsiteX301" fmla="*/ 99003 w 338204"/>
              <a:gd name="connsiteY301" fmla="*/ 300600 h 494671"/>
              <a:gd name="connsiteX302" fmla="*/ 98860 w 338204"/>
              <a:gd name="connsiteY302" fmla="*/ 298047 h 494671"/>
              <a:gd name="connsiteX303" fmla="*/ 98174 w 338204"/>
              <a:gd name="connsiteY303" fmla="*/ 293408 h 494671"/>
              <a:gd name="connsiteX304" fmla="*/ 96250 w 338204"/>
              <a:gd name="connsiteY304" fmla="*/ 288389 h 494671"/>
              <a:gd name="connsiteX305" fmla="*/ 86639 w 338204"/>
              <a:gd name="connsiteY305" fmla="*/ 272825 h 494671"/>
              <a:gd name="connsiteX306" fmla="*/ 84229 w 338204"/>
              <a:gd name="connsiteY306" fmla="*/ 268196 h 494671"/>
              <a:gd name="connsiteX307" fmla="*/ 81829 w 338204"/>
              <a:gd name="connsiteY307" fmla="*/ 260680 h 494671"/>
              <a:gd name="connsiteX308" fmla="*/ 79667 w 338204"/>
              <a:gd name="connsiteY308" fmla="*/ 256423 h 494671"/>
              <a:gd name="connsiteX309" fmla="*/ 77286 w 338204"/>
              <a:gd name="connsiteY309" fmla="*/ 248841 h 494671"/>
              <a:gd name="connsiteX310" fmla="*/ 73695 w 338204"/>
              <a:gd name="connsiteY310" fmla="*/ 243078 h 494671"/>
              <a:gd name="connsiteX311" fmla="*/ 71428 w 338204"/>
              <a:gd name="connsiteY311" fmla="*/ 238087 h 494671"/>
              <a:gd name="connsiteX312" fmla="*/ 69028 w 338204"/>
              <a:gd name="connsiteY312" fmla="*/ 231886 h 494671"/>
              <a:gd name="connsiteX313" fmla="*/ 68818 w 338204"/>
              <a:gd name="connsiteY313" fmla="*/ 228572 h 494671"/>
              <a:gd name="connsiteX314" fmla="*/ 64456 w 338204"/>
              <a:gd name="connsiteY314" fmla="*/ 222876 h 494671"/>
              <a:gd name="connsiteX315" fmla="*/ 62141 w 338204"/>
              <a:gd name="connsiteY315" fmla="*/ 217656 h 494671"/>
              <a:gd name="connsiteX316" fmla="*/ 58074 w 338204"/>
              <a:gd name="connsiteY316" fmla="*/ 213284 h 494671"/>
              <a:gd name="connsiteX317" fmla="*/ 54102 w 338204"/>
              <a:gd name="connsiteY317" fmla="*/ 209960 h 494671"/>
              <a:gd name="connsiteX318" fmla="*/ 52378 w 338204"/>
              <a:gd name="connsiteY318" fmla="*/ 207607 h 494671"/>
              <a:gd name="connsiteX319" fmla="*/ 46720 w 338204"/>
              <a:gd name="connsiteY319" fmla="*/ 196444 h 494671"/>
              <a:gd name="connsiteX320" fmla="*/ 45949 w 338204"/>
              <a:gd name="connsiteY320" fmla="*/ 193139 h 494671"/>
              <a:gd name="connsiteX321" fmla="*/ 42100 w 338204"/>
              <a:gd name="connsiteY321" fmla="*/ 187004 h 494671"/>
              <a:gd name="connsiteX322" fmla="*/ 38281 w 338204"/>
              <a:gd name="connsiteY322" fmla="*/ 182604 h 494671"/>
              <a:gd name="connsiteX323" fmla="*/ 35871 w 338204"/>
              <a:gd name="connsiteY323" fmla="*/ 179051 h 494671"/>
              <a:gd name="connsiteX324" fmla="*/ 32785 w 338204"/>
              <a:gd name="connsiteY324" fmla="*/ 175860 h 494671"/>
              <a:gd name="connsiteX325" fmla="*/ 14040 w 338204"/>
              <a:gd name="connsiteY325" fmla="*/ 166040 h 494671"/>
              <a:gd name="connsiteX326" fmla="*/ 7439 w 338204"/>
              <a:gd name="connsiteY326" fmla="*/ 161963 h 494671"/>
              <a:gd name="connsiteX327" fmla="*/ 5210 w 338204"/>
              <a:gd name="connsiteY327" fmla="*/ 160020 h 494671"/>
              <a:gd name="connsiteX328" fmla="*/ 4181 w 338204"/>
              <a:gd name="connsiteY328" fmla="*/ 156963 h 494671"/>
              <a:gd name="connsiteX329" fmla="*/ 4610 w 338204"/>
              <a:gd name="connsiteY329" fmla="*/ 155172 h 494671"/>
              <a:gd name="connsiteX330" fmla="*/ 6544 w 338204"/>
              <a:gd name="connsiteY330" fmla="*/ 153496 h 494671"/>
              <a:gd name="connsiteX331" fmla="*/ 9220 w 338204"/>
              <a:gd name="connsiteY331" fmla="*/ 154791 h 494671"/>
              <a:gd name="connsiteX332" fmla="*/ 10858 w 338204"/>
              <a:gd name="connsiteY332" fmla="*/ 154248 h 494671"/>
              <a:gd name="connsiteX333" fmla="*/ 12135 w 338204"/>
              <a:gd name="connsiteY333" fmla="*/ 152067 h 494671"/>
              <a:gd name="connsiteX334" fmla="*/ 12163 w 338204"/>
              <a:gd name="connsiteY334" fmla="*/ 148762 h 494671"/>
              <a:gd name="connsiteX335" fmla="*/ 10525 w 338204"/>
              <a:gd name="connsiteY335" fmla="*/ 144504 h 494671"/>
              <a:gd name="connsiteX336" fmla="*/ 4515 w 338204"/>
              <a:gd name="connsiteY336" fmla="*/ 136284 h 494671"/>
              <a:gd name="connsiteX337" fmla="*/ 4972 w 338204"/>
              <a:gd name="connsiteY337" fmla="*/ 134541 h 494671"/>
              <a:gd name="connsiteX338" fmla="*/ 6105 w 338204"/>
              <a:gd name="connsiteY338" fmla="*/ 132569 h 494671"/>
              <a:gd name="connsiteX339" fmla="*/ 3791 w 338204"/>
              <a:gd name="connsiteY339" fmla="*/ 128616 h 494671"/>
              <a:gd name="connsiteX340" fmla="*/ 1267 w 338204"/>
              <a:gd name="connsiteY340" fmla="*/ 125444 h 494671"/>
              <a:gd name="connsiteX341" fmla="*/ 0 w 338204"/>
              <a:gd name="connsiteY341" fmla="*/ 123015 h 494671"/>
              <a:gd name="connsiteX342" fmla="*/ 1429 w 338204"/>
              <a:gd name="connsiteY342" fmla="*/ 113767 h 494671"/>
              <a:gd name="connsiteX343" fmla="*/ 2800 w 338204"/>
              <a:gd name="connsiteY343" fmla="*/ 111423 h 494671"/>
              <a:gd name="connsiteX344" fmla="*/ 11887 w 338204"/>
              <a:gd name="connsiteY344" fmla="*/ 102041 h 494671"/>
              <a:gd name="connsiteX345" fmla="*/ 14383 w 338204"/>
              <a:gd name="connsiteY345" fmla="*/ 98032 h 494671"/>
              <a:gd name="connsiteX346" fmla="*/ 18288 w 338204"/>
              <a:gd name="connsiteY346" fmla="*/ 95555 h 494671"/>
              <a:gd name="connsiteX347" fmla="*/ 22269 w 338204"/>
              <a:gd name="connsiteY347" fmla="*/ 91773 h 494671"/>
              <a:gd name="connsiteX348" fmla="*/ 27060 w 338204"/>
              <a:gd name="connsiteY348" fmla="*/ 88897 h 494671"/>
              <a:gd name="connsiteX349" fmla="*/ 27756 w 338204"/>
              <a:gd name="connsiteY349" fmla="*/ 89392 h 494671"/>
              <a:gd name="connsiteX350" fmla="*/ 28423 w 338204"/>
              <a:gd name="connsiteY350" fmla="*/ 89878 h 494671"/>
              <a:gd name="connsiteX351" fmla="*/ 28461 w 338204"/>
              <a:gd name="connsiteY351" fmla="*/ 90849 h 494671"/>
              <a:gd name="connsiteX352" fmla="*/ 28642 w 338204"/>
              <a:gd name="connsiteY352" fmla="*/ 91688 h 494671"/>
              <a:gd name="connsiteX353" fmla="*/ 29175 w 338204"/>
              <a:gd name="connsiteY353" fmla="*/ 92478 h 494671"/>
              <a:gd name="connsiteX354" fmla="*/ 29223 w 338204"/>
              <a:gd name="connsiteY354" fmla="*/ 93926 h 494671"/>
              <a:gd name="connsiteX355" fmla="*/ 29842 w 338204"/>
              <a:gd name="connsiteY355" fmla="*/ 94898 h 494671"/>
              <a:gd name="connsiteX356" fmla="*/ 29880 w 338204"/>
              <a:gd name="connsiteY356" fmla="*/ 95993 h 494671"/>
              <a:gd name="connsiteX357" fmla="*/ 29928 w 338204"/>
              <a:gd name="connsiteY357" fmla="*/ 97489 h 494671"/>
              <a:gd name="connsiteX358" fmla="*/ 29613 w 338204"/>
              <a:gd name="connsiteY358" fmla="*/ 98241 h 494671"/>
              <a:gd name="connsiteX359" fmla="*/ 29918 w 338204"/>
              <a:gd name="connsiteY359" fmla="*/ 99536 h 494671"/>
              <a:gd name="connsiteX360" fmla="*/ 30947 w 338204"/>
              <a:gd name="connsiteY360" fmla="*/ 101937 h 494671"/>
              <a:gd name="connsiteX361" fmla="*/ 30547 w 338204"/>
              <a:gd name="connsiteY361" fmla="*/ 102679 h 494671"/>
              <a:gd name="connsiteX362" fmla="*/ 29575 w 338204"/>
              <a:gd name="connsiteY362" fmla="*/ 103165 h 494671"/>
              <a:gd name="connsiteX363" fmla="*/ 28603 w 338204"/>
              <a:gd name="connsiteY363" fmla="*/ 103832 h 494671"/>
              <a:gd name="connsiteX364" fmla="*/ 27632 w 338204"/>
              <a:gd name="connsiteY364" fmla="*/ 105328 h 494671"/>
              <a:gd name="connsiteX365" fmla="*/ 26165 w 338204"/>
              <a:gd name="connsiteY365" fmla="*/ 105280 h 494671"/>
              <a:gd name="connsiteX366" fmla="*/ 24051 w 338204"/>
              <a:gd name="connsiteY366" fmla="*/ 104623 h 494671"/>
              <a:gd name="connsiteX367" fmla="*/ 22631 w 338204"/>
              <a:gd name="connsiteY367" fmla="*/ 105451 h 494671"/>
              <a:gd name="connsiteX368" fmla="*/ 22108 w 338204"/>
              <a:gd name="connsiteY368" fmla="*/ 107042 h 494671"/>
              <a:gd name="connsiteX369" fmla="*/ 22546 w 338204"/>
              <a:gd name="connsiteY369" fmla="*/ 108366 h 494671"/>
              <a:gd name="connsiteX370" fmla="*/ 22679 w 338204"/>
              <a:gd name="connsiteY370" fmla="*/ 109595 h 494671"/>
              <a:gd name="connsiteX371" fmla="*/ 23603 w 338204"/>
              <a:gd name="connsiteY371" fmla="*/ 110652 h 494671"/>
              <a:gd name="connsiteX372" fmla="*/ 26299 w 338204"/>
              <a:gd name="connsiteY372" fmla="*/ 110738 h 494671"/>
              <a:gd name="connsiteX373" fmla="*/ 23870 w 338204"/>
              <a:gd name="connsiteY373" fmla="*/ 114129 h 494671"/>
              <a:gd name="connsiteX374" fmla="*/ 22679 w 338204"/>
              <a:gd name="connsiteY374" fmla="*/ 115672 h 494671"/>
              <a:gd name="connsiteX375" fmla="*/ 22936 w 338204"/>
              <a:gd name="connsiteY375" fmla="*/ 116643 h 494671"/>
              <a:gd name="connsiteX376" fmla="*/ 24393 w 338204"/>
              <a:gd name="connsiteY376" fmla="*/ 117472 h 494671"/>
              <a:gd name="connsiteX377" fmla="*/ 25479 w 338204"/>
              <a:gd name="connsiteY377" fmla="*/ 117529 h 494671"/>
              <a:gd name="connsiteX378" fmla="*/ 27889 w 338204"/>
              <a:gd name="connsiteY378" fmla="*/ 116291 h 494671"/>
              <a:gd name="connsiteX379" fmla="*/ 29527 w 338204"/>
              <a:gd name="connsiteY379" fmla="*/ 114481 h 494671"/>
              <a:gd name="connsiteX380" fmla="*/ 30451 w 338204"/>
              <a:gd name="connsiteY380" fmla="*/ 113471 h 494671"/>
              <a:gd name="connsiteX381" fmla="*/ 32004 w 338204"/>
              <a:gd name="connsiteY381" fmla="*/ 113071 h 494671"/>
              <a:gd name="connsiteX382" fmla="*/ 34033 w 338204"/>
              <a:gd name="connsiteY382" fmla="*/ 113910 h 494671"/>
              <a:gd name="connsiteX383" fmla="*/ 36728 w 338204"/>
              <a:gd name="connsiteY383" fmla="*/ 115586 h 494671"/>
              <a:gd name="connsiteX384" fmla="*/ 39872 w 338204"/>
              <a:gd name="connsiteY384" fmla="*/ 117062 h 494671"/>
              <a:gd name="connsiteX385" fmla="*/ 41158 w 338204"/>
              <a:gd name="connsiteY385" fmla="*/ 117872 h 494671"/>
              <a:gd name="connsiteX386" fmla="*/ 43462 w 338204"/>
              <a:gd name="connsiteY386" fmla="*/ 117643 h 494671"/>
              <a:gd name="connsiteX387" fmla="*/ 45396 w 338204"/>
              <a:gd name="connsiteY387" fmla="*/ 117300 h 494671"/>
              <a:gd name="connsiteX388" fmla="*/ 47025 w 338204"/>
              <a:gd name="connsiteY388" fmla="*/ 118520 h 494671"/>
              <a:gd name="connsiteX389" fmla="*/ 48673 w 338204"/>
              <a:gd name="connsiteY389" fmla="*/ 119548 h 494671"/>
              <a:gd name="connsiteX390" fmla="*/ 49054 w 338204"/>
              <a:gd name="connsiteY390" fmla="*/ 123044 h 494671"/>
              <a:gd name="connsiteX391" fmla="*/ 50282 w 338204"/>
              <a:gd name="connsiteY391" fmla="*/ 125597 h 494671"/>
              <a:gd name="connsiteX392" fmla="*/ 51787 w 338204"/>
              <a:gd name="connsiteY392" fmla="*/ 127559 h 494671"/>
              <a:gd name="connsiteX393" fmla="*/ 53616 w 338204"/>
              <a:gd name="connsiteY393" fmla="*/ 129902 h 494671"/>
              <a:gd name="connsiteX394" fmla="*/ 55302 w 338204"/>
              <a:gd name="connsiteY394" fmla="*/ 130693 h 494671"/>
              <a:gd name="connsiteX395" fmla="*/ 57474 w 338204"/>
              <a:gd name="connsiteY395" fmla="*/ 130712 h 494671"/>
              <a:gd name="connsiteX396" fmla="*/ 60427 w 338204"/>
              <a:gd name="connsiteY396" fmla="*/ 131578 h 494671"/>
              <a:gd name="connsiteX397" fmla="*/ 61579 w 338204"/>
              <a:gd name="connsiteY397" fmla="*/ 131007 h 494671"/>
              <a:gd name="connsiteX398" fmla="*/ 62589 w 338204"/>
              <a:gd name="connsiteY398" fmla="*/ 129369 h 494671"/>
              <a:gd name="connsiteX399" fmla="*/ 63122 w 338204"/>
              <a:gd name="connsiteY399" fmla="*/ 128445 h 494671"/>
              <a:gd name="connsiteX400" fmla="*/ 64627 w 338204"/>
              <a:gd name="connsiteY400" fmla="*/ 128045 h 494671"/>
              <a:gd name="connsiteX401" fmla="*/ 64760 w 338204"/>
              <a:gd name="connsiteY401" fmla="*/ 126997 h 494671"/>
              <a:gd name="connsiteX402" fmla="*/ 64446 w 338204"/>
              <a:gd name="connsiteY402" fmla="*/ 125711 h 494671"/>
              <a:gd name="connsiteX403" fmla="*/ 64941 w 338204"/>
              <a:gd name="connsiteY403" fmla="*/ 124216 h 494671"/>
              <a:gd name="connsiteX404" fmla="*/ 66170 w 338204"/>
              <a:gd name="connsiteY404" fmla="*/ 122892 h 494671"/>
              <a:gd name="connsiteX405" fmla="*/ 69332 w 338204"/>
              <a:gd name="connsiteY405" fmla="*/ 120968 h 494671"/>
              <a:gd name="connsiteX406" fmla="*/ 70856 w 338204"/>
              <a:gd name="connsiteY406" fmla="*/ 120158 h 494671"/>
              <a:gd name="connsiteX407" fmla="*/ 71171 w 338204"/>
              <a:gd name="connsiteY407" fmla="*/ 118977 h 494671"/>
              <a:gd name="connsiteX408" fmla="*/ 71742 w 338204"/>
              <a:gd name="connsiteY408" fmla="*/ 117386 h 494671"/>
              <a:gd name="connsiteX409" fmla="*/ 71523 w 338204"/>
              <a:gd name="connsiteY409" fmla="*/ 116510 h 494671"/>
              <a:gd name="connsiteX410" fmla="*/ 70885 w 338204"/>
              <a:gd name="connsiteY410" fmla="*/ 115414 h 494671"/>
              <a:gd name="connsiteX411" fmla="*/ 71037 w 338204"/>
              <a:gd name="connsiteY411" fmla="*/ 113862 h 494671"/>
              <a:gd name="connsiteX412" fmla="*/ 71876 w 338204"/>
              <a:gd name="connsiteY412" fmla="*/ 111795 h 494671"/>
              <a:gd name="connsiteX413" fmla="*/ 73066 w 338204"/>
              <a:gd name="connsiteY413" fmla="*/ 109376 h 494671"/>
              <a:gd name="connsiteX414" fmla="*/ 74095 w 338204"/>
              <a:gd name="connsiteY414" fmla="*/ 106289 h 494671"/>
              <a:gd name="connsiteX415" fmla="*/ 74485 w 338204"/>
              <a:gd name="connsiteY415" fmla="*/ 104842 h 494671"/>
              <a:gd name="connsiteX416" fmla="*/ 75590 w 338204"/>
              <a:gd name="connsiteY416" fmla="*/ 103918 h 494671"/>
              <a:gd name="connsiteX417" fmla="*/ 76009 w 338204"/>
              <a:gd name="connsiteY417" fmla="*/ 102584 h 494671"/>
              <a:gd name="connsiteX418" fmla="*/ 76610 w 338204"/>
              <a:gd name="connsiteY418" fmla="*/ 101013 h 494671"/>
              <a:gd name="connsiteX419" fmla="*/ 77972 w 338204"/>
              <a:gd name="connsiteY419" fmla="*/ 99251 h 494671"/>
              <a:gd name="connsiteX420" fmla="*/ 77933 w 338204"/>
              <a:gd name="connsiteY420" fmla="*/ 97355 h 494671"/>
              <a:gd name="connsiteX421" fmla="*/ 78505 w 338204"/>
              <a:gd name="connsiteY421" fmla="*/ 96517 h 494671"/>
              <a:gd name="connsiteX422" fmla="*/ 78553 w 338204"/>
              <a:gd name="connsiteY422" fmla="*/ 94402 h 494671"/>
              <a:gd name="connsiteX423" fmla="*/ 79915 w 338204"/>
              <a:gd name="connsiteY423" fmla="*/ 90059 h 494671"/>
              <a:gd name="connsiteX424" fmla="*/ 79962 w 338204"/>
              <a:gd name="connsiteY424" fmla="*/ 89154 h 494671"/>
              <a:gd name="connsiteX425" fmla="*/ 80562 w 338204"/>
              <a:gd name="connsiteY425" fmla="*/ 88916 h 494671"/>
              <a:gd name="connsiteX426" fmla="*/ 81601 w 338204"/>
              <a:gd name="connsiteY426" fmla="*/ 89192 h 494671"/>
              <a:gd name="connsiteX427" fmla="*/ 82496 w 338204"/>
              <a:gd name="connsiteY427" fmla="*/ 90183 h 494671"/>
              <a:gd name="connsiteX428" fmla="*/ 82772 w 338204"/>
              <a:gd name="connsiteY428" fmla="*/ 91154 h 494671"/>
              <a:gd name="connsiteX429" fmla="*/ 83144 w 338204"/>
              <a:gd name="connsiteY429" fmla="*/ 91592 h 494671"/>
              <a:gd name="connsiteX430" fmla="*/ 83991 w 338204"/>
              <a:gd name="connsiteY430" fmla="*/ 91507 h 494671"/>
              <a:gd name="connsiteX431" fmla="*/ 84963 w 338204"/>
              <a:gd name="connsiteY431" fmla="*/ 90954 h 494671"/>
              <a:gd name="connsiteX432" fmla="*/ 84896 w 338204"/>
              <a:gd name="connsiteY432" fmla="*/ 90078 h 494671"/>
              <a:gd name="connsiteX433" fmla="*/ 84191 w 338204"/>
              <a:gd name="connsiteY433" fmla="*/ 89221 h 494671"/>
              <a:gd name="connsiteX434" fmla="*/ 83991 w 338204"/>
              <a:gd name="connsiteY434" fmla="*/ 88707 h 494671"/>
              <a:gd name="connsiteX435" fmla="*/ 84296 w 338204"/>
              <a:gd name="connsiteY435" fmla="*/ 87897 h 494671"/>
              <a:gd name="connsiteX436" fmla="*/ 85773 w 338204"/>
              <a:gd name="connsiteY436" fmla="*/ 86135 h 494671"/>
              <a:gd name="connsiteX437" fmla="*/ 87382 w 338204"/>
              <a:gd name="connsiteY437" fmla="*/ 84087 h 494671"/>
              <a:gd name="connsiteX438" fmla="*/ 90840 w 338204"/>
              <a:gd name="connsiteY438" fmla="*/ 79829 h 494671"/>
              <a:gd name="connsiteX439" fmla="*/ 92926 w 338204"/>
              <a:gd name="connsiteY439" fmla="*/ 78096 h 494671"/>
              <a:gd name="connsiteX440" fmla="*/ 98307 w 338204"/>
              <a:gd name="connsiteY440" fmla="*/ 76257 h 494671"/>
              <a:gd name="connsiteX441" fmla="*/ 102394 w 338204"/>
              <a:gd name="connsiteY441" fmla="*/ 74857 h 494671"/>
              <a:gd name="connsiteX442" fmla="*/ 106299 w 338204"/>
              <a:gd name="connsiteY442" fmla="*/ 73523 h 494671"/>
              <a:gd name="connsiteX443" fmla="*/ 111614 w 338204"/>
              <a:gd name="connsiteY443" fmla="*/ 71609 h 494671"/>
              <a:gd name="connsiteX444" fmla="*/ 119119 w 338204"/>
              <a:gd name="connsiteY444" fmla="*/ 68904 h 494671"/>
              <a:gd name="connsiteX445" fmla="*/ 124501 w 338204"/>
              <a:gd name="connsiteY445" fmla="*/ 66961 h 494671"/>
              <a:gd name="connsiteX446" fmla="*/ 129311 w 338204"/>
              <a:gd name="connsiteY446" fmla="*/ 63494 h 494671"/>
              <a:gd name="connsiteX447" fmla="*/ 133035 w 338204"/>
              <a:gd name="connsiteY447" fmla="*/ 60808 h 494671"/>
              <a:gd name="connsiteX448" fmla="*/ 136217 w 338204"/>
              <a:gd name="connsiteY448" fmla="*/ 58493 h 494671"/>
              <a:gd name="connsiteX449" fmla="*/ 140256 w 338204"/>
              <a:gd name="connsiteY449" fmla="*/ 55540 h 494671"/>
              <a:gd name="connsiteX450" fmla="*/ 145723 w 338204"/>
              <a:gd name="connsiteY450" fmla="*/ 49178 h 494671"/>
              <a:gd name="connsiteX451" fmla="*/ 149495 w 338204"/>
              <a:gd name="connsiteY451" fmla="*/ 44787 h 494671"/>
              <a:gd name="connsiteX452" fmla="*/ 152238 w 338204"/>
              <a:gd name="connsiteY452" fmla="*/ 41577 h 494671"/>
              <a:gd name="connsiteX453" fmla="*/ 154143 w 338204"/>
              <a:gd name="connsiteY453" fmla="*/ 39548 h 494671"/>
              <a:gd name="connsiteX454" fmla="*/ 155657 w 338204"/>
              <a:gd name="connsiteY454" fmla="*/ 33842 h 494671"/>
              <a:gd name="connsiteX455" fmla="*/ 157391 w 338204"/>
              <a:gd name="connsiteY455" fmla="*/ 27337 h 494671"/>
              <a:gd name="connsiteX456" fmla="*/ 158153 w 338204"/>
              <a:gd name="connsiteY456" fmla="*/ 24441 h 494671"/>
              <a:gd name="connsiteX457" fmla="*/ 158487 w 338204"/>
              <a:gd name="connsiteY457" fmla="*/ 23432 h 494671"/>
              <a:gd name="connsiteX458" fmla="*/ 159229 w 338204"/>
              <a:gd name="connsiteY458" fmla="*/ 23860 h 494671"/>
              <a:gd name="connsiteX459" fmla="*/ 160087 w 338204"/>
              <a:gd name="connsiteY459" fmla="*/ 24565 h 494671"/>
              <a:gd name="connsiteX460" fmla="*/ 161125 w 338204"/>
              <a:gd name="connsiteY460" fmla="*/ 24594 h 494671"/>
              <a:gd name="connsiteX461" fmla="*/ 162106 w 338204"/>
              <a:gd name="connsiteY461" fmla="*/ 24565 h 494671"/>
              <a:gd name="connsiteX462" fmla="*/ 162725 w 338204"/>
              <a:gd name="connsiteY462" fmla="*/ 24165 h 494671"/>
              <a:gd name="connsiteX463" fmla="*/ 161811 w 338204"/>
              <a:gd name="connsiteY463" fmla="*/ 17669 h 494671"/>
              <a:gd name="connsiteX464" fmla="*/ 161944 w 338204"/>
              <a:gd name="connsiteY464" fmla="*/ 16250 h 494671"/>
              <a:gd name="connsiteX465" fmla="*/ 162458 w 338204"/>
              <a:gd name="connsiteY465" fmla="*/ 14554 h 494671"/>
              <a:gd name="connsiteX466" fmla="*/ 162353 w 338204"/>
              <a:gd name="connsiteY466" fmla="*/ 13640 h 494671"/>
              <a:gd name="connsiteX467" fmla="*/ 160696 w 338204"/>
              <a:gd name="connsiteY467" fmla="*/ 12345 h 494671"/>
              <a:gd name="connsiteX468" fmla="*/ 158039 w 338204"/>
              <a:gd name="connsiteY468" fmla="*/ 9744 h 494671"/>
              <a:gd name="connsiteX469" fmla="*/ 156934 w 338204"/>
              <a:gd name="connsiteY469" fmla="*/ 7429 h 494671"/>
              <a:gd name="connsiteX470" fmla="*/ 156267 w 338204"/>
              <a:gd name="connsiteY470" fmla="*/ 5487 h 494671"/>
              <a:gd name="connsiteX471" fmla="*/ 154410 w 338204"/>
              <a:gd name="connsiteY471" fmla="*/ 4201 h 494671"/>
              <a:gd name="connsiteX472" fmla="*/ 152495 w 338204"/>
              <a:gd name="connsiteY472" fmla="*/ 3077 h 494671"/>
              <a:gd name="connsiteX473" fmla="*/ 152657 w 338204"/>
              <a:gd name="connsiteY473" fmla="*/ 2153 h 494671"/>
              <a:gd name="connsiteX474" fmla="*/ 153791 w 338204"/>
              <a:gd name="connsiteY474" fmla="*/ 2153 h 494671"/>
              <a:gd name="connsiteX475" fmla="*/ 156667 w 338204"/>
              <a:gd name="connsiteY475" fmla="*/ 3058 h 494671"/>
              <a:gd name="connsiteX476" fmla="*/ 158744 w 338204"/>
              <a:gd name="connsiteY476" fmla="*/ 2772 h 494671"/>
              <a:gd name="connsiteX477" fmla="*/ 160287 w 338204"/>
              <a:gd name="connsiteY477" fmla="*/ 2667 h 494671"/>
              <a:gd name="connsiteX478" fmla="*/ 161792 w 338204"/>
              <a:gd name="connsiteY478" fmla="*/ 1715 h 494671"/>
              <a:gd name="connsiteX479" fmla="*/ 163392 w 338204"/>
              <a:gd name="connsiteY479" fmla="*/ 0 h 494671"/>
              <a:gd name="connsiteX480" fmla="*/ 164468 w 338204"/>
              <a:gd name="connsiteY480" fmla="*/ 0 h 494671"/>
              <a:gd name="connsiteX481" fmla="*/ 165697 w 338204"/>
              <a:gd name="connsiteY481" fmla="*/ 229 h 494671"/>
              <a:gd name="connsiteX482" fmla="*/ 167935 w 338204"/>
              <a:gd name="connsiteY482" fmla="*/ 1991 h 494671"/>
              <a:gd name="connsiteX483" fmla="*/ 169259 w 338204"/>
              <a:gd name="connsiteY483" fmla="*/ 3029 h 494671"/>
              <a:gd name="connsiteX484" fmla="*/ 170859 w 338204"/>
              <a:gd name="connsiteY484" fmla="*/ 3886 h 494671"/>
              <a:gd name="connsiteX485" fmla="*/ 172364 w 338204"/>
              <a:gd name="connsiteY485" fmla="*/ 4191 h 494671"/>
              <a:gd name="connsiteX486" fmla="*/ 173736 w 338204"/>
              <a:gd name="connsiteY486" fmla="*/ 4286 h 494671"/>
              <a:gd name="connsiteX487" fmla="*/ 174698 w 338204"/>
              <a:gd name="connsiteY487" fmla="*/ 4210 h 494671"/>
              <a:gd name="connsiteX488" fmla="*/ 175260 w 338204"/>
              <a:gd name="connsiteY488" fmla="*/ 5382 h 494671"/>
              <a:gd name="connsiteX489" fmla="*/ 175927 w 338204"/>
              <a:gd name="connsiteY489" fmla="*/ 6820 h 494671"/>
              <a:gd name="connsiteX490" fmla="*/ 177632 w 338204"/>
              <a:gd name="connsiteY490" fmla="*/ 7792 h 494671"/>
              <a:gd name="connsiteX491" fmla="*/ 179651 w 338204"/>
              <a:gd name="connsiteY491" fmla="*/ 8715 h 494671"/>
              <a:gd name="connsiteX492" fmla="*/ 181280 w 338204"/>
              <a:gd name="connsiteY492" fmla="*/ 10306 h 494671"/>
              <a:gd name="connsiteX493" fmla="*/ 182385 w 338204"/>
              <a:gd name="connsiteY493" fmla="*/ 11373 h 494671"/>
              <a:gd name="connsiteX494" fmla="*/ 183690 w 338204"/>
              <a:gd name="connsiteY494" fmla="*/ 12630 h 494671"/>
              <a:gd name="connsiteX495" fmla="*/ 184956 w 338204"/>
              <a:gd name="connsiteY495" fmla="*/ 14307 h 494671"/>
              <a:gd name="connsiteX496" fmla="*/ 186099 w 338204"/>
              <a:gd name="connsiteY496" fmla="*/ 17250 h 494671"/>
              <a:gd name="connsiteX497" fmla="*/ 186680 w 338204"/>
              <a:gd name="connsiteY497" fmla="*/ 19250 h 494671"/>
              <a:gd name="connsiteX498" fmla="*/ 187338 w 338204"/>
              <a:gd name="connsiteY498" fmla="*/ 20355 h 494671"/>
              <a:gd name="connsiteX499" fmla="*/ 187185 w 338204"/>
              <a:gd name="connsiteY499" fmla="*/ 21479 h 494671"/>
              <a:gd name="connsiteX500" fmla="*/ 188538 w 338204"/>
              <a:gd name="connsiteY500" fmla="*/ 23527 h 494671"/>
              <a:gd name="connsiteX501" fmla="*/ 189538 w 338204"/>
              <a:gd name="connsiteY501" fmla="*/ 24660 h 494671"/>
              <a:gd name="connsiteX502" fmla="*/ 191291 w 338204"/>
              <a:gd name="connsiteY502" fmla="*/ 25384 h 494671"/>
              <a:gd name="connsiteX503" fmla="*/ 194672 w 338204"/>
              <a:gd name="connsiteY503" fmla="*/ 26203 h 494671"/>
              <a:gd name="connsiteX504" fmla="*/ 196482 w 338204"/>
              <a:gd name="connsiteY504" fmla="*/ 28051 h 494671"/>
              <a:gd name="connsiteX505" fmla="*/ 198082 w 338204"/>
              <a:gd name="connsiteY505" fmla="*/ 28766 h 494671"/>
              <a:gd name="connsiteX506" fmla="*/ 199777 w 338204"/>
              <a:gd name="connsiteY506" fmla="*/ 30671 h 494671"/>
              <a:gd name="connsiteX507" fmla="*/ 201282 w 338204"/>
              <a:gd name="connsiteY507" fmla="*/ 31233 h 494671"/>
              <a:gd name="connsiteX508" fmla="*/ 203187 w 338204"/>
              <a:gd name="connsiteY508" fmla="*/ 31128 h 494671"/>
              <a:gd name="connsiteX509" fmla="*/ 205092 w 338204"/>
              <a:gd name="connsiteY509" fmla="*/ 32052 h 494671"/>
              <a:gd name="connsiteX510" fmla="*/ 206540 w 338204"/>
              <a:gd name="connsiteY510" fmla="*/ 33852 h 494671"/>
              <a:gd name="connsiteX511" fmla="*/ 207473 w 338204"/>
              <a:gd name="connsiteY511" fmla="*/ 36109 h 494671"/>
              <a:gd name="connsiteX512" fmla="*/ 208921 w 338204"/>
              <a:gd name="connsiteY512" fmla="*/ 37386 h 494671"/>
              <a:gd name="connsiteX513" fmla="*/ 209636 w 338204"/>
              <a:gd name="connsiteY513" fmla="*/ 39700 h 494671"/>
              <a:gd name="connsiteX514" fmla="*/ 208817 w 338204"/>
              <a:gd name="connsiteY514" fmla="*/ 42415 h 494671"/>
              <a:gd name="connsiteX515" fmla="*/ 209588 w 338204"/>
              <a:gd name="connsiteY515" fmla="*/ 43853 h 494671"/>
              <a:gd name="connsiteX516" fmla="*/ 211083 w 338204"/>
              <a:gd name="connsiteY516" fmla="*/ 45034 h 494671"/>
              <a:gd name="connsiteX517" fmla="*/ 213512 w 338204"/>
              <a:gd name="connsiteY517" fmla="*/ 46263 h 494671"/>
              <a:gd name="connsiteX518" fmla="*/ 215732 w 338204"/>
              <a:gd name="connsiteY518" fmla="*/ 45958 h 494671"/>
              <a:gd name="connsiteX519" fmla="*/ 216865 w 338204"/>
              <a:gd name="connsiteY519" fmla="*/ 46368 h 494671"/>
              <a:gd name="connsiteX520" fmla="*/ 217589 w 338204"/>
              <a:gd name="connsiteY520" fmla="*/ 47492 h 494671"/>
              <a:gd name="connsiteX521" fmla="*/ 217999 w 338204"/>
              <a:gd name="connsiteY521" fmla="*/ 48835 h 494671"/>
              <a:gd name="connsiteX522" fmla="*/ 218970 w 338204"/>
              <a:gd name="connsiteY522" fmla="*/ 52092 h 494671"/>
              <a:gd name="connsiteX523" fmla="*/ 219475 w 338204"/>
              <a:gd name="connsiteY523" fmla="*/ 54159 h 494671"/>
              <a:gd name="connsiteX524" fmla="*/ 218570 w 338204"/>
              <a:gd name="connsiteY524" fmla="*/ 56159 h 494671"/>
              <a:gd name="connsiteX525" fmla="*/ 218237 w 338204"/>
              <a:gd name="connsiteY525" fmla="*/ 57550 h 494671"/>
              <a:gd name="connsiteX526" fmla="*/ 218732 w 338204"/>
              <a:gd name="connsiteY526" fmla="*/ 59398 h 494671"/>
              <a:gd name="connsiteX527" fmla="*/ 221037 w 338204"/>
              <a:gd name="connsiteY527" fmla="*/ 60303 h 494671"/>
              <a:gd name="connsiteX528" fmla="*/ 223133 w 338204"/>
              <a:gd name="connsiteY528" fmla="*/ 61036 h 494671"/>
              <a:gd name="connsiteX529" fmla="*/ 224428 w 338204"/>
              <a:gd name="connsiteY529" fmla="*/ 62475 h 494671"/>
              <a:gd name="connsiteX530" fmla="*/ 225876 w 338204"/>
              <a:gd name="connsiteY530" fmla="*/ 62865 h 494671"/>
              <a:gd name="connsiteX531" fmla="*/ 227905 w 338204"/>
              <a:gd name="connsiteY531" fmla="*/ 62779 h 494671"/>
              <a:gd name="connsiteX532" fmla="*/ 230496 w 338204"/>
              <a:gd name="connsiteY532" fmla="*/ 62427 h 494671"/>
              <a:gd name="connsiteX533" fmla="*/ 231943 w 338204"/>
              <a:gd name="connsiteY533" fmla="*/ 61598 h 494671"/>
              <a:gd name="connsiteX534" fmla="*/ 232867 w 338204"/>
              <a:gd name="connsiteY534" fmla="*/ 61351 h 494671"/>
              <a:gd name="connsiteX535" fmla="*/ 233905 w 338204"/>
              <a:gd name="connsiteY535" fmla="*/ 61713 h 494671"/>
              <a:gd name="connsiteX536" fmla="*/ 236210 w 338204"/>
              <a:gd name="connsiteY536" fmla="*/ 62503 h 494671"/>
              <a:gd name="connsiteX537" fmla="*/ 239011 w 338204"/>
              <a:gd name="connsiteY537" fmla="*/ 63398 h 494671"/>
              <a:gd name="connsiteX538" fmla="*/ 241554 w 338204"/>
              <a:gd name="connsiteY538" fmla="*/ 62884 h 494671"/>
              <a:gd name="connsiteX539" fmla="*/ 243754 w 338204"/>
              <a:gd name="connsiteY539" fmla="*/ 62646 h 494671"/>
              <a:gd name="connsiteX540" fmla="*/ 245936 w 338204"/>
              <a:gd name="connsiteY540" fmla="*/ 62122 h 494671"/>
              <a:gd name="connsiteX541" fmla="*/ 248145 w 338204"/>
              <a:gd name="connsiteY541" fmla="*/ 60627 h 494671"/>
              <a:gd name="connsiteX542" fmla="*/ 250012 w 338204"/>
              <a:gd name="connsiteY542" fmla="*/ 60684 h 494671"/>
              <a:gd name="connsiteX543" fmla="*/ 251393 w 338204"/>
              <a:gd name="connsiteY543" fmla="*/ 59674 h 494671"/>
              <a:gd name="connsiteX544" fmla="*/ 253136 w 338204"/>
              <a:gd name="connsiteY544" fmla="*/ 58055 h 494671"/>
              <a:gd name="connsiteX545" fmla="*/ 254860 w 338204"/>
              <a:gd name="connsiteY545" fmla="*/ 56426 h 494671"/>
              <a:gd name="connsiteX546" fmla="*/ 256203 w 338204"/>
              <a:gd name="connsiteY546" fmla="*/ 56064 h 494671"/>
              <a:gd name="connsiteX547" fmla="*/ 258375 w 338204"/>
              <a:gd name="connsiteY547" fmla="*/ 56845 h 494671"/>
              <a:gd name="connsiteX548" fmla="*/ 261366 w 338204"/>
              <a:gd name="connsiteY548" fmla="*/ 57969 h 494671"/>
              <a:gd name="connsiteX549" fmla="*/ 263061 w 338204"/>
              <a:gd name="connsiteY549" fmla="*/ 59427 h 494671"/>
              <a:gd name="connsiteX550" fmla="*/ 264357 w 338204"/>
              <a:gd name="connsiteY550" fmla="*/ 59808 h 494671"/>
              <a:gd name="connsiteX551" fmla="*/ 265709 w 338204"/>
              <a:gd name="connsiteY551" fmla="*/ 60884 h 494671"/>
              <a:gd name="connsiteX552" fmla="*/ 268300 w 338204"/>
              <a:gd name="connsiteY552" fmla="*/ 60903 h 494671"/>
              <a:gd name="connsiteX553" fmla="*/ 271072 w 338204"/>
              <a:gd name="connsiteY553" fmla="*/ 60322 h 494671"/>
              <a:gd name="connsiteX554" fmla="*/ 273291 w 338204"/>
              <a:gd name="connsiteY554" fmla="*/ 58531 h 494671"/>
              <a:gd name="connsiteX555" fmla="*/ 275587 w 338204"/>
              <a:gd name="connsiteY555" fmla="*/ 58007 h 494671"/>
              <a:gd name="connsiteX556" fmla="*/ 277158 w 338204"/>
              <a:gd name="connsiteY556" fmla="*/ 57503 h 494671"/>
              <a:gd name="connsiteX557" fmla="*/ 278606 w 338204"/>
              <a:gd name="connsiteY557" fmla="*/ 57807 h 494671"/>
              <a:gd name="connsiteX558" fmla="*/ 284197 w 338204"/>
              <a:gd name="connsiteY558" fmla="*/ 61093 h 494671"/>
              <a:gd name="connsiteX559" fmla="*/ 285731 w 338204"/>
              <a:gd name="connsiteY559" fmla="*/ 62789 h 494671"/>
              <a:gd name="connsiteX560" fmla="*/ 287655 w 338204"/>
              <a:gd name="connsiteY560" fmla="*/ 63122 h 494671"/>
              <a:gd name="connsiteX561" fmla="*/ 289236 w 338204"/>
              <a:gd name="connsiteY561" fmla="*/ 64046 h 494671"/>
              <a:gd name="connsiteX562" fmla="*/ 291875 w 338204"/>
              <a:gd name="connsiteY562" fmla="*/ 65046 h 494671"/>
              <a:gd name="connsiteX563" fmla="*/ 293322 w 338204"/>
              <a:gd name="connsiteY563" fmla="*/ 66075 h 494671"/>
              <a:gd name="connsiteX564" fmla="*/ 295170 w 338204"/>
              <a:gd name="connsiteY564" fmla="*/ 66694 h 494671"/>
              <a:gd name="connsiteX565" fmla="*/ 296523 w 338204"/>
              <a:gd name="connsiteY565" fmla="*/ 68123 h 494671"/>
              <a:gd name="connsiteX566" fmla="*/ 298647 w 338204"/>
              <a:gd name="connsiteY566" fmla="*/ 69009 h 494671"/>
              <a:gd name="connsiteX567" fmla="*/ 300495 w 338204"/>
              <a:gd name="connsiteY567" fmla="*/ 69495 h 494671"/>
              <a:gd name="connsiteX568" fmla="*/ 301323 w 338204"/>
              <a:gd name="connsiteY568" fmla="*/ 70656 h 494671"/>
              <a:gd name="connsiteX569" fmla="*/ 301323 w 338204"/>
              <a:gd name="connsiteY569" fmla="*/ 71428 h 494671"/>
              <a:gd name="connsiteX570" fmla="*/ 301076 w 338204"/>
              <a:gd name="connsiteY570" fmla="*/ 71942 h 494671"/>
              <a:gd name="connsiteX571" fmla="*/ 299123 w 338204"/>
              <a:gd name="connsiteY571" fmla="*/ 74971 h 494671"/>
              <a:gd name="connsiteX572" fmla="*/ 295294 w 338204"/>
              <a:gd name="connsiteY572" fmla="*/ 80906 h 494671"/>
              <a:gd name="connsiteX573" fmla="*/ 291846 w 338204"/>
              <a:gd name="connsiteY573" fmla="*/ 86249 h 494671"/>
              <a:gd name="connsiteX574" fmla="*/ 286426 w 338204"/>
              <a:gd name="connsiteY574" fmla="*/ 94669 h 494671"/>
              <a:gd name="connsiteX575" fmla="*/ 283407 w 338204"/>
              <a:gd name="connsiteY575" fmla="*/ 99374 h 494671"/>
              <a:gd name="connsiteX576" fmla="*/ 284178 w 338204"/>
              <a:gd name="connsiteY576" fmla="*/ 99574 h 494671"/>
              <a:gd name="connsiteX577" fmla="*/ 288893 w 338204"/>
              <a:gd name="connsiteY577" fmla="*/ 101632 h 494671"/>
              <a:gd name="connsiteX578" fmla="*/ 290065 w 338204"/>
              <a:gd name="connsiteY578" fmla="*/ 101708 h 494671"/>
              <a:gd name="connsiteX579" fmla="*/ 291789 w 338204"/>
              <a:gd name="connsiteY579" fmla="*/ 101184 h 494671"/>
              <a:gd name="connsiteX580" fmla="*/ 292913 w 338204"/>
              <a:gd name="connsiteY580" fmla="*/ 100365 h 494671"/>
              <a:gd name="connsiteX581" fmla="*/ 293970 w 338204"/>
              <a:gd name="connsiteY581" fmla="*/ 100251 h 494671"/>
              <a:gd name="connsiteX582" fmla="*/ 295075 w 338204"/>
              <a:gd name="connsiteY582" fmla="*/ 101041 h 494671"/>
              <a:gd name="connsiteX583" fmla="*/ 296628 w 338204"/>
              <a:gd name="connsiteY583" fmla="*/ 102060 h 494671"/>
              <a:gd name="connsiteX584" fmla="*/ 297742 w 338204"/>
              <a:gd name="connsiteY584" fmla="*/ 105061 h 494671"/>
              <a:gd name="connsiteX585" fmla="*/ 298571 w 338204"/>
              <a:gd name="connsiteY585" fmla="*/ 106528 h 494671"/>
              <a:gd name="connsiteX586" fmla="*/ 300514 w 338204"/>
              <a:gd name="connsiteY586" fmla="*/ 107642 h 494671"/>
              <a:gd name="connsiteX587" fmla="*/ 302590 w 338204"/>
              <a:gd name="connsiteY587" fmla="*/ 109499 h 49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</a:cxnLst>
            <a:rect l="l" t="t" r="r" b="b"/>
            <a:pathLst>
              <a:path w="338204" h="494671">
                <a:moveTo>
                  <a:pt x="303962" y="111471"/>
                </a:moveTo>
                <a:lnTo>
                  <a:pt x="303800" y="113205"/>
                </a:lnTo>
                <a:lnTo>
                  <a:pt x="302943" y="113900"/>
                </a:lnTo>
                <a:lnTo>
                  <a:pt x="301628" y="114052"/>
                </a:lnTo>
                <a:lnTo>
                  <a:pt x="299609" y="112814"/>
                </a:lnTo>
                <a:lnTo>
                  <a:pt x="298132" y="113129"/>
                </a:lnTo>
                <a:lnTo>
                  <a:pt x="296656" y="113205"/>
                </a:lnTo>
                <a:lnTo>
                  <a:pt x="294580" y="111766"/>
                </a:lnTo>
                <a:lnTo>
                  <a:pt x="293865" y="110347"/>
                </a:lnTo>
                <a:lnTo>
                  <a:pt x="292237" y="109185"/>
                </a:lnTo>
                <a:lnTo>
                  <a:pt x="288865" y="109652"/>
                </a:lnTo>
                <a:lnTo>
                  <a:pt x="286083" y="109681"/>
                </a:lnTo>
                <a:lnTo>
                  <a:pt x="283759" y="109414"/>
                </a:lnTo>
                <a:lnTo>
                  <a:pt x="281673" y="109804"/>
                </a:lnTo>
                <a:lnTo>
                  <a:pt x="279902" y="111300"/>
                </a:lnTo>
                <a:lnTo>
                  <a:pt x="278578" y="113052"/>
                </a:lnTo>
                <a:lnTo>
                  <a:pt x="277025" y="114519"/>
                </a:lnTo>
                <a:lnTo>
                  <a:pt x="272462" y="115500"/>
                </a:lnTo>
                <a:lnTo>
                  <a:pt x="270034" y="115529"/>
                </a:lnTo>
                <a:lnTo>
                  <a:pt x="267853" y="116491"/>
                </a:lnTo>
                <a:lnTo>
                  <a:pt x="264605" y="116843"/>
                </a:lnTo>
                <a:lnTo>
                  <a:pt x="262385" y="117700"/>
                </a:lnTo>
                <a:lnTo>
                  <a:pt x="258451" y="118167"/>
                </a:lnTo>
                <a:lnTo>
                  <a:pt x="253737" y="118615"/>
                </a:lnTo>
                <a:lnTo>
                  <a:pt x="251108" y="119920"/>
                </a:lnTo>
                <a:lnTo>
                  <a:pt x="250060" y="120491"/>
                </a:lnTo>
                <a:lnTo>
                  <a:pt x="247383" y="122292"/>
                </a:lnTo>
                <a:lnTo>
                  <a:pt x="242726" y="125130"/>
                </a:lnTo>
                <a:lnTo>
                  <a:pt x="240154" y="126121"/>
                </a:lnTo>
                <a:lnTo>
                  <a:pt x="237049" y="129197"/>
                </a:lnTo>
                <a:lnTo>
                  <a:pt x="233324" y="132083"/>
                </a:lnTo>
                <a:lnTo>
                  <a:pt x="230905" y="133617"/>
                </a:lnTo>
                <a:lnTo>
                  <a:pt x="227352" y="134322"/>
                </a:lnTo>
                <a:lnTo>
                  <a:pt x="225876" y="135103"/>
                </a:lnTo>
                <a:lnTo>
                  <a:pt x="225333" y="136027"/>
                </a:lnTo>
                <a:lnTo>
                  <a:pt x="225647" y="137113"/>
                </a:lnTo>
                <a:lnTo>
                  <a:pt x="225038" y="139894"/>
                </a:lnTo>
                <a:lnTo>
                  <a:pt x="223952" y="145028"/>
                </a:lnTo>
                <a:lnTo>
                  <a:pt x="223656" y="147552"/>
                </a:lnTo>
                <a:lnTo>
                  <a:pt x="223390" y="148752"/>
                </a:lnTo>
                <a:lnTo>
                  <a:pt x="221037" y="152886"/>
                </a:lnTo>
                <a:lnTo>
                  <a:pt x="218504" y="156724"/>
                </a:lnTo>
                <a:lnTo>
                  <a:pt x="217256" y="159268"/>
                </a:lnTo>
                <a:lnTo>
                  <a:pt x="216560" y="161135"/>
                </a:lnTo>
                <a:lnTo>
                  <a:pt x="217341" y="162678"/>
                </a:lnTo>
                <a:lnTo>
                  <a:pt x="218370" y="165468"/>
                </a:lnTo>
                <a:lnTo>
                  <a:pt x="219237" y="167697"/>
                </a:lnTo>
                <a:lnTo>
                  <a:pt x="219485" y="169212"/>
                </a:lnTo>
                <a:lnTo>
                  <a:pt x="219180" y="170945"/>
                </a:lnTo>
                <a:lnTo>
                  <a:pt x="218113" y="172536"/>
                </a:lnTo>
                <a:lnTo>
                  <a:pt x="216427" y="173574"/>
                </a:lnTo>
                <a:lnTo>
                  <a:pt x="214160" y="173860"/>
                </a:lnTo>
                <a:lnTo>
                  <a:pt x="209493" y="176651"/>
                </a:lnTo>
                <a:lnTo>
                  <a:pt x="204292" y="180785"/>
                </a:lnTo>
                <a:lnTo>
                  <a:pt x="202587" y="182709"/>
                </a:lnTo>
                <a:lnTo>
                  <a:pt x="202101" y="184528"/>
                </a:lnTo>
                <a:lnTo>
                  <a:pt x="201349" y="187366"/>
                </a:lnTo>
                <a:lnTo>
                  <a:pt x="201663" y="188843"/>
                </a:lnTo>
                <a:lnTo>
                  <a:pt x="202587" y="189852"/>
                </a:lnTo>
                <a:lnTo>
                  <a:pt x="203521" y="192262"/>
                </a:lnTo>
                <a:lnTo>
                  <a:pt x="203597" y="193510"/>
                </a:lnTo>
                <a:lnTo>
                  <a:pt x="202825" y="194205"/>
                </a:lnTo>
                <a:lnTo>
                  <a:pt x="201349" y="194358"/>
                </a:lnTo>
                <a:lnTo>
                  <a:pt x="200025" y="194596"/>
                </a:lnTo>
                <a:lnTo>
                  <a:pt x="199015" y="195215"/>
                </a:lnTo>
                <a:lnTo>
                  <a:pt x="198006" y="195063"/>
                </a:lnTo>
                <a:lnTo>
                  <a:pt x="197082" y="195367"/>
                </a:lnTo>
                <a:lnTo>
                  <a:pt x="197082" y="196387"/>
                </a:lnTo>
                <a:lnTo>
                  <a:pt x="197387" y="197549"/>
                </a:lnTo>
                <a:lnTo>
                  <a:pt x="197234" y="198796"/>
                </a:lnTo>
                <a:lnTo>
                  <a:pt x="196615" y="199568"/>
                </a:lnTo>
                <a:lnTo>
                  <a:pt x="196072" y="200111"/>
                </a:lnTo>
                <a:lnTo>
                  <a:pt x="196615" y="200892"/>
                </a:lnTo>
                <a:lnTo>
                  <a:pt x="197539" y="201597"/>
                </a:lnTo>
                <a:lnTo>
                  <a:pt x="198939" y="202759"/>
                </a:lnTo>
                <a:lnTo>
                  <a:pt x="200882" y="205016"/>
                </a:lnTo>
                <a:lnTo>
                  <a:pt x="202359" y="205407"/>
                </a:lnTo>
                <a:lnTo>
                  <a:pt x="203597" y="206188"/>
                </a:lnTo>
                <a:lnTo>
                  <a:pt x="203749" y="207426"/>
                </a:lnTo>
                <a:lnTo>
                  <a:pt x="203282" y="208674"/>
                </a:lnTo>
                <a:lnTo>
                  <a:pt x="202197" y="209217"/>
                </a:lnTo>
                <a:lnTo>
                  <a:pt x="202121" y="210312"/>
                </a:lnTo>
                <a:lnTo>
                  <a:pt x="203597" y="211636"/>
                </a:lnTo>
                <a:lnTo>
                  <a:pt x="204606" y="212570"/>
                </a:lnTo>
                <a:lnTo>
                  <a:pt x="205616" y="213970"/>
                </a:lnTo>
                <a:lnTo>
                  <a:pt x="206550" y="215922"/>
                </a:lnTo>
                <a:lnTo>
                  <a:pt x="206550" y="217161"/>
                </a:lnTo>
                <a:lnTo>
                  <a:pt x="207559" y="218723"/>
                </a:lnTo>
                <a:lnTo>
                  <a:pt x="208178" y="220047"/>
                </a:lnTo>
                <a:lnTo>
                  <a:pt x="208178" y="221294"/>
                </a:lnTo>
                <a:lnTo>
                  <a:pt x="209807" y="222533"/>
                </a:lnTo>
                <a:lnTo>
                  <a:pt x="211207" y="223476"/>
                </a:lnTo>
                <a:lnTo>
                  <a:pt x="212207" y="224333"/>
                </a:lnTo>
                <a:lnTo>
                  <a:pt x="213217" y="224876"/>
                </a:lnTo>
                <a:lnTo>
                  <a:pt x="213455" y="225809"/>
                </a:lnTo>
                <a:lnTo>
                  <a:pt x="213322" y="227229"/>
                </a:lnTo>
                <a:lnTo>
                  <a:pt x="214770" y="229572"/>
                </a:lnTo>
                <a:lnTo>
                  <a:pt x="217427" y="231324"/>
                </a:lnTo>
                <a:lnTo>
                  <a:pt x="219580" y="233867"/>
                </a:lnTo>
                <a:lnTo>
                  <a:pt x="220971" y="235715"/>
                </a:lnTo>
                <a:lnTo>
                  <a:pt x="223552" y="238687"/>
                </a:lnTo>
                <a:lnTo>
                  <a:pt x="223647" y="242097"/>
                </a:lnTo>
                <a:lnTo>
                  <a:pt x="220456" y="246012"/>
                </a:lnTo>
                <a:lnTo>
                  <a:pt x="217256" y="249936"/>
                </a:lnTo>
                <a:lnTo>
                  <a:pt x="222485" y="249831"/>
                </a:lnTo>
                <a:lnTo>
                  <a:pt x="227819" y="249907"/>
                </a:lnTo>
                <a:lnTo>
                  <a:pt x="233401" y="251031"/>
                </a:lnTo>
                <a:lnTo>
                  <a:pt x="237163" y="252108"/>
                </a:lnTo>
                <a:lnTo>
                  <a:pt x="239458" y="252594"/>
                </a:lnTo>
                <a:lnTo>
                  <a:pt x="241087" y="253851"/>
                </a:lnTo>
                <a:lnTo>
                  <a:pt x="241859" y="255804"/>
                </a:lnTo>
                <a:lnTo>
                  <a:pt x="242478" y="257404"/>
                </a:lnTo>
                <a:lnTo>
                  <a:pt x="242640" y="259709"/>
                </a:lnTo>
                <a:lnTo>
                  <a:pt x="244964" y="261585"/>
                </a:lnTo>
                <a:lnTo>
                  <a:pt x="244802" y="263376"/>
                </a:lnTo>
                <a:lnTo>
                  <a:pt x="244735" y="265900"/>
                </a:lnTo>
                <a:lnTo>
                  <a:pt x="245764" y="265938"/>
                </a:lnTo>
                <a:lnTo>
                  <a:pt x="252593" y="265948"/>
                </a:lnTo>
                <a:lnTo>
                  <a:pt x="260061" y="265957"/>
                </a:lnTo>
                <a:lnTo>
                  <a:pt x="267243" y="265490"/>
                </a:lnTo>
                <a:lnTo>
                  <a:pt x="269957" y="264881"/>
                </a:lnTo>
                <a:lnTo>
                  <a:pt x="273234" y="261814"/>
                </a:lnTo>
                <a:lnTo>
                  <a:pt x="275206" y="260909"/>
                </a:lnTo>
                <a:lnTo>
                  <a:pt x="277101" y="259480"/>
                </a:lnTo>
                <a:lnTo>
                  <a:pt x="279406" y="256870"/>
                </a:lnTo>
                <a:lnTo>
                  <a:pt x="281235" y="255699"/>
                </a:lnTo>
                <a:lnTo>
                  <a:pt x="282778" y="254251"/>
                </a:lnTo>
                <a:lnTo>
                  <a:pt x="285074" y="252803"/>
                </a:lnTo>
                <a:lnTo>
                  <a:pt x="286026" y="251736"/>
                </a:lnTo>
                <a:lnTo>
                  <a:pt x="286807" y="251346"/>
                </a:lnTo>
                <a:lnTo>
                  <a:pt x="288589" y="250641"/>
                </a:lnTo>
                <a:lnTo>
                  <a:pt x="287817" y="252051"/>
                </a:lnTo>
                <a:lnTo>
                  <a:pt x="287217" y="253489"/>
                </a:lnTo>
                <a:lnTo>
                  <a:pt x="287036" y="255565"/>
                </a:lnTo>
                <a:lnTo>
                  <a:pt x="287884" y="257832"/>
                </a:lnTo>
                <a:lnTo>
                  <a:pt x="287179" y="259528"/>
                </a:lnTo>
                <a:lnTo>
                  <a:pt x="286026" y="261042"/>
                </a:lnTo>
                <a:lnTo>
                  <a:pt x="286007" y="265033"/>
                </a:lnTo>
                <a:lnTo>
                  <a:pt x="285988" y="270691"/>
                </a:lnTo>
                <a:lnTo>
                  <a:pt x="285960" y="275539"/>
                </a:lnTo>
                <a:lnTo>
                  <a:pt x="285931" y="281616"/>
                </a:lnTo>
                <a:lnTo>
                  <a:pt x="285902" y="288503"/>
                </a:lnTo>
                <a:lnTo>
                  <a:pt x="285883" y="293084"/>
                </a:lnTo>
                <a:lnTo>
                  <a:pt x="287103" y="292180"/>
                </a:lnTo>
                <a:lnTo>
                  <a:pt x="288798" y="291370"/>
                </a:lnTo>
                <a:lnTo>
                  <a:pt x="290998" y="293475"/>
                </a:lnTo>
                <a:lnTo>
                  <a:pt x="292570" y="294389"/>
                </a:lnTo>
                <a:lnTo>
                  <a:pt x="293913" y="294608"/>
                </a:lnTo>
                <a:lnTo>
                  <a:pt x="295294" y="294542"/>
                </a:lnTo>
                <a:lnTo>
                  <a:pt x="297171" y="294094"/>
                </a:lnTo>
                <a:lnTo>
                  <a:pt x="301285" y="292332"/>
                </a:lnTo>
                <a:lnTo>
                  <a:pt x="304105" y="290913"/>
                </a:lnTo>
                <a:lnTo>
                  <a:pt x="307334" y="291008"/>
                </a:lnTo>
                <a:lnTo>
                  <a:pt x="311763" y="291560"/>
                </a:lnTo>
                <a:lnTo>
                  <a:pt x="314315" y="291503"/>
                </a:lnTo>
                <a:lnTo>
                  <a:pt x="317659" y="297371"/>
                </a:lnTo>
                <a:lnTo>
                  <a:pt x="320107" y="301676"/>
                </a:lnTo>
                <a:lnTo>
                  <a:pt x="322897" y="306581"/>
                </a:lnTo>
                <a:lnTo>
                  <a:pt x="325136" y="310534"/>
                </a:lnTo>
                <a:lnTo>
                  <a:pt x="328546" y="316535"/>
                </a:lnTo>
                <a:lnTo>
                  <a:pt x="331489" y="321726"/>
                </a:lnTo>
                <a:lnTo>
                  <a:pt x="334632" y="327260"/>
                </a:lnTo>
                <a:lnTo>
                  <a:pt x="338204" y="333556"/>
                </a:lnTo>
                <a:lnTo>
                  <a:pt x="337052" y="335156"/>
                </a:lnTo>
                <a:lnTo>
                  <a:pt x="336118" y="336433"/>
                </a:lnTo>
                <a:lnTo>
                  <a:pt x="336223" y="338595"/>
                </a:lnTo>
                <a:lnTo>
                  <a:pt x="334813" y="339747"/>
                </a:lnTo>
                <a:lnTo>
                  <a:pt x="333318" y="340443"/>
                </a:lnTo>
                <a:lnTo>
                  <a:pt x="331556" y="342272"/>
                </a:lnTo>
                <a:lnTo>
                  <a:pt x="330355" y="343843"/>
                </a:lnTo>
                <a:lnTo>
                  <a:pt x="330298" y="346100"/>
                </a:lnTo>
                <a:lnTo>
                  <a:pt x="330527" y="357549"/>
                </a:lnTo>
                <a:lnTo>
                  <a:pt x="330232" y="360664"/>
                </a:lnTo>
                <a:lnTo>
                  <a:pt x="329317" y="363341"/>
                </a:lnTo>
                <a:lnTo>
                  <a:pt x="328374" y="364693"/>
                </a:lnTo>
                <a:lnTo>
                  <a:pt x="327803" y="365760"/>
                </a:lnTo>
                <a:lnTo>
                  <a:pt x="329165" y="368418"/>
                </a:lnTo>
                <a:lnTo>
                  <a:pt x="330470" y="373771"/>
                </a:lnTo>
                <a:lnTo>
                  <a:pt x="331460" y="374837"/>
                </a:lnTo>
                <a:lnTo>
                  <a:pt x="332680" y="377019"/>
                </a:lnTo>
                <a:lnTo>
                  <a:pt x="333232" y="379086"/>
                </a:lnTo>
                <a:lnTo>
                  <a:pt x="332984" y="379876"/>
                </a:lnTo>
                <a:lnTo>
                  <a:pt x="330537" y="380857"/>
                </a:lnTo>
                <a:lnTo>
                  <a:pt x="329660" y="381695"/>
                </a:lnTo>
                <a:lnTo>
                  <a:pt x="329432" y="384772"/>
                </a:lnTo>
                <a:lnTo>
                  <a:pt x="328374" y="385877"/>
                </a:lnTo>
                <a:lnTo>
                  <a:pt x="326584" y="387325"/>
                </a:lnTo>
                <a:lnTo>
                  <a:pt x="325431" y="388982"/>
                </a:lnTo>
                <a:lnTo>
                  <a:pt x="324460" y="390135"/>
                </a:lnTo>
                <a:lnTo>
                  <a:pt x="323507" y="390801"/>
                </a:lnTo>
                <a:lnTo>
                  <a:pt x="323040" y="392830"/>
                </a:lnTo>
                <a:lnTo>
                  <a:pt x="322402" y="394888"/>
                </a:lnTo>
                <a:lnTo>
                  <a:pt x="320173" y="396250"/>
                </a:lnTo>
                <a:lnTo>
                  <a:pt x="319792" y="398774"/>
                </a:lnTo>
                <a:lnTo>
                  <a:pt x="319764" y="400860"/>
                </a:lnTo>
                <a:lnTo>
                  <a:pt x="320945" y="402946"/>
                </a:lnTo>
                <a:lnTo>
                  <a:pt x="324783" y="407337"/>
                </a:lnTo>
                <a:lnTo>
                  <a:pt x="325174" y="408384"/>
                </a:lnTo>
                <a:lnTo>
                  <a:pt x="322983" y="411032"/>
                </a:lnTo>
                <a:lnTo>
                  <a:pt x="321716" y="412871"/>
                </a:lnTo>
                <a:lnTo>
                  <a:pt x="318592" y="418490"/>
                </a:lnTo>
                <a:lnTo>
                  <a:pt x="318535" y="419519"/>
                </a:lnTo>
                <a:lnTo>
                  <a:pt x="319306" y="422177"/>
                </a:lnTo>
                <a:lnTo>
                  <a:pt x="323964" y="433569"/>
                </a:lnTo>
                <a:lnTo>
                  <a:pt x="324755" y="434492"/>
                </a:lnTo>
                <a:lnTo>
                  <a:pt x="326193" y="435578"/>
                </a:lnTo>
                <a:lnTo>
                  <a:pt x="328546" y="435455"/>
                </a:lnTo>
                <a:lnTo>
                  <a:pt x="332099" y="436683"/>
                </a:lnTo>
                <a:lnTo>
                  <a:pt x="333823" y="438093"/>
                </a:lnTo>
                <a:lnTo>
                  <a:pt x="333985" y="438788"/>
                </a:lnTo>
                <a:lnTo>
                  <a:pt x="333585" y="439255"/>
                </a:lnTo>
                <a:lnTo>
                  <a:pt x="331708" y="440198"/>
                </a:lnTo>
                <a:lnTo>
                  <a:pt x="329622" y="441436"/>
                </a:lnTo>
                <a:lnTo>
                  <a:pt x="328898" y="442608"/>
                </a:lnTo>
                <a:lnTo>
                  <a:pt x="328755" y="444465"/>
                </a:lnTo>
                <a:lnTo>
                  <a:pt x="329232" y="447218"/>
                </a:lnTo>
                <a:lnTo>
                  <a:pt x="328327" y="448113"/>
                </a:lnTo>
                <a:lnTo>
                  <a:pt x="326241" y="449180"/>
                </a:lnTo>
                <a:lnTo>
                  <a:pt x="324440" y="450723"/>
                </a:lnTo>
                <a:lnTo>
                  <a:pt x="322640" y="453285"/>
                </a:lnTo>
                <a:lnTo>
                  <a:pt x="319583" y="457191"/>
                </a:lnTo>
                <a:lnTo>
                  <a:pt x="318525" y="458258"/>
                </a:lnTo>
                <a:lnTo>
                  <a:pt x="318068" y="459610"/>
                </a:lnTo>
                <a:lnTo>
                  <a:pt x="316325" y="460058"/>
                </a:lnTo>
                <a:lnTo>
                  <a:pt x="313077" y="462715"/>
                </a:lnTo>
                <a:lnTo>
                  <a:pt x="312525" y="464058"/>
                </a:lnTo>
                <a:lnTo>
                  <a:pt x="313049" y="465334"/>
                </a:lnTo>
                <a:lnTo>
                  <a:pt x="314715" y="466410"/>
                </a:lnTo>
                <a:lnTo>
                  <a:pt x="315830" y="467963"/>
                </a:lnTo>
                <a:lnTo>
                  <a:pt x="316125" y="469954"/>
                </a:lnTo>
                <a:lnTo>
                  <a:pt x="316125" y="471192"/>
                </a:lnTo>
                <a:lnTo>
                  <a:pt x="316125" y="471231"/>
                </a:lnTo>
                <a:lnTo>
                  <a:pt x="314106" y="473097"/>
                </a:lnTo>
                <a:lnTo>
                  <a:pt x="311477" y="475240"/>
                </a:lnTo>
                <a:lnTo>
                  <a:pt x="308238" y="475659"/>
                </a:lnTo>
                <a:lnTo>
                  <a:pt x="307010" y="476736"/>
                </a:lnTo>
                <a:lnTo>
                  <a:pt x="307286" y="479013"/>
                </a:lnTo>
                <a:lnTo>
                  <a:pt x="308334" y="482222"/>
                </a:lnTo>
                <a:lnTo>
                  <a:pt x="308324" y="484737"/>
                </a:lnTo>
                <a:lnTo>
                  <a:pt x="307334" y="487613"/>
                </a:lnTo>
                <a:lnTo>
                  <a:pt x="305019" y="490766"/>
                </a:lnTo>
                <a:lnTo>
                  <a:pt x="301476" y="492938"/>
                </a:lnTo>
                <a:lnTo>
                  <a:pt x="298132" y="494100"/>
                </a:lnTo>
                <a:lnTo>
                  <a:pt x="295503" y="494109"/>
                </a:lnTo>
                <a:lnTo>
                  <a:pt x="292960" y="494338"/>
                </a:lnTo>
                <a:lnTo>
                  <a:pt x="291875" y="494672"/>
                </a:lnTo>
                <a:lnTo>
                  <a:pt x="289912" y="492766"/>
                </a:lnTo>
                <a:lnTo>
                  <a:pt x="281197" y="486470"/>
                </a:lnTo>
                <a:lnTo>
                  <a:pt x="277882" y="483108"/>
                </a:lnTo>
                <a:lnTo>
                  <a:pt x="274806" y="481536"/>
                </a:lnTo>
                <a:lnTo>
                  <a:pt x="267310" y="476145"/>
                </a:lnTo>
                <a:lnTo>
                  <a:pt x="266567" y="474421"/>
                </a:lnTo>
                <a:lnTo>
                  <a:pt x="265643" y="468887"/>
                </a:lnTo>
                <a:lnTo>
                  <a:pt x="264671" y="467335"/>
                </a:lnTo>
                <a:lnTo>
                  <a:pt x="262090" y="465334"/>
                </a:lnTo>
                <a:lnTo>
                  <a:pt x="255622" y="462677"/>
                </a:lnTo>
                <a:lnTo>
                  <a:pt x="253108" y="461353"/>
                </a:lnTo>
                <a:lnTo>
                  <a:pt x="250479" y="458934"/>
                </a:lnTo>
                <a:lnTo>
                  <a:pt x="246612" y="457219"/>
                </a:lnTo>
                <a:lnTo>
                  <a:pt x="242402" y="453704"/>
                </a:lnTo>
                <a:lnTo>
                  <a:pt x="239897" y="450904"/>
                </a:lnTo>
                <a:lnTo>
                  <a:pt x="237087" y="449047"/>
                </a:lnTo>
                <a:lnTo>
                  <a:pt x="228362" y="446456"/>
                </a:lnTo>
                <a:lnTo>
                  <a:pt x="223990" y="443855"/>
                </a:lnTo>
                <a:lnTo>
                  <a:pt x="215808" y="440189"/>
                </a:lnTo>
                <a:lnTo>
                  <a:pt x="212160" y="437855"/>
                </a:lnTo>
                <a:lnTo>
                  <a:pt x="203406" y="435016"/>
                </a:lnTo>
                <a:lnTo>
                  <a:pt x="200806" y="433664"/>
                </a:lnTo>
                <a:lnTo>
                  <a:pt x="192196" y="427025"/>
                </a:lnTo>
                <a:lnTo>
                  <a:pt x="186157" y="424853"/>
                </a:lnTo>
                <a:lnTo>
                  <a:pt x="181289" y="421129"/>
                </a:lnTo>
                <a:lnTo>
                  <a:pt x="166602" y="413214"/>
                </a:lnTo>
                <a:lnTo>
                  <a:pt x="164297" y="410680"/>
                </a:lnTo>
                <a:lnTo>
                  <a:pt x="162049" y="406775"/>
                </a:lnTo>
                <a:lnTo>
                  <a:pt x="158791" y="404451"/>
                </a:lnTo>
                <a:lnTo>
                  <a:pt x="155124" y="399107"/>
                </a:lnTo>
                <a:lnTo>
                  <a:pt x="149676" y="395964"/>
                </a:lnTo>
                <a:lnTo>
                  <a:pt x="144428" y="391801"/>
                </a:lnTo>
                <a:lnTo>
                  <a:pt x="142494" y="388020"/>
                </a:lnTo>
                <a:lnTo>
                  <a:pt x="139008" y="383210"/>
                </a:lnTo>
                <a:lnTo>
                  <a:pt x="137979" y="380648"/>
                </a:lnTo>
                <a:lnTo>
                  <a:pt x="134931" y="378076"/>
                </a:lnTo>
                <a:lnTo>
                  <a:pt x="134721" y="373018"/>
                </a:lnTo>
                <a:lnTo>
                  <a:pt x="132597" y="370694"/>
                </a:lnTo>
                <a:lnTo>
                  <a:pt x="134121" y="369541"/>
                </a:lnTo>
                <a:lnTo>
                  <a:pt x="135731" y="369037"/>
                </a:lnTo>
                <a:lnTo>
                  <a:pt x="137741" y="361179"/>
                </a:lnTo>
                <a:lnTo>
                  <a:pt x="136684" y="357245"/>
                </a:lnTo>
                <a:lnTo>
                  <a:pt x="131235" y="350111"/>
                </a:lnTo>
                <a:lnTo>
                  <a:pt x="129235" y="346691"/>
                </a:lnTo>
                <a:lnTo>
                  <a:pt x="127816" y="342310"/>
                </a:lnTo>
                <a:lnTo>
                  <a:pt x="125635" y="339709"/>
                </a:lnTo>
                <a:lnTo>
                  <a:pt x="122396" y="334232"/>
                </a:lnTo>
                <a:lnTo>
                  <a:pt x="120415" y="329384"/>
                </a:lnTo>
                <a:lnTo>
                  <a:pt x="116091" y="325869"/>
                </a:lnTo>
                <a:lnTo>
                  <a:pt x="114910" y="324603"/>
                </a:lnTo>
                <a:lnTo>
                  <a:pt x="114252" y="322812"/>
                </a:lnTo>
                <a:lnTo>
                  <a:pt x="111843" y="321545"/>
                </a:lnTo>
                <a:lnTo>
                  <a:pt x="111719" y="317830"/>
                </a:lnTo>
                <a:lnTo>
                  <a:pt x="110042" y="310782"/>
                </a:lnTo>
                <a:lnTo>
                  <a:pt x="107642" y="307229"/>
                </a:lnTo>
                <a:lnTo>
                  <a:pt x="99003" y="300600"/>
                </a:lnTo>
                <a:lnTo>
                  <a:pt x="98860" y="298047"/>
                </a:lnTo>
                <a:lnTo>
                  <a:pt x="98174" y="293408"/>
                </a:lnTo>
                <a:lnTo>
                  <a:pt x="96250" y="288389"/>
                </a:lnTo>
                <a:lnTo>
                  <a:pt x="86639" y="272825"/>
                </a:lnTo>
                <a:lnTo>
                  <a:pt x="84229" y="268196"/>
                </a:lnTo>
                <a:lnTo>
                  <a:pt x="81829" y="260680"/>
                </a:lnTo>
                <a:lnTo>
                  <a:pt x="79667" y="256423"/>
                </a:lnTo>
                <a:lnTo>
                  <a:pt x="77286" y="248841"/>
                </a:lnTo>
                <a:lnTo>
                  <a:pt x="73695" y="243078"/>
                </a:lnTo>
                <a:lnTo>
                  <a:pt x="71428" y="238087"/>
                </a:lnTo>
                <a:lnTo>
                  <a:pt x="69028" y="231886"/>
                </a:lnTo>
                <a:lnTo>
                  <a:pt x="68818" y="228572"/>
                </a:lnTo>
                <a:lnTo>
                  <a:pt x="64456" y="222876"/>
                </a:lnTo>
                <a:lnTo>
                  <a:pt x="62141" y="217656"/>
                </a:lnTo>
                <a:lnTo>
                  <a:pt x="58074" y="213284"/>
                </a:lnTo>
                <a:lnTo>
                  <a:pt x="54102" y="209960"/>
                </a:lnTo>
                <a:lnTo>
                  <a:pt x="52378" y="207607"/>
                </a:lnTo>
                <a:lnTo>
                  <a:pt x="46720" y="196444"/>
                </a:lnTo>
                <a:lnTo>
                  <a:pt x="45949" y="193139"/>
                </a:lnTo>
                <a:lnTo>
                  <a:pt x="42100" y="187004"/>
                </a:lnTo>
                <a:lnTo>
                  <a:pt x="38281" y="182604"/>
                </a:lnTo>
                <a:lnTo>
                  <a:pt x="35871" y="179051"/>
                </a:lnTo>
                <a:lnTo>
                  <a:pt x="32785" y="175860"/>
                </a:lnTo>
                <a:lnTo>
                  <a:pt x="14040" y="166040"/>
                </a:lnTo>
                <a:lnTo>
                  <a:pt x="7439" y="161963"/>
                </a:lnTo>
                <a:lnTo>
                  <a:pt x="5210" y="160020"/>
                </a:lnTo>
                <a:lnTo>
                  <a:pt x="4181" y="156963"/>
                </a:lnTo>
                <a:lnTo>
                  <a:pt x="4610" y="155172"/>
                </a:lnTo>
                <a:lnTo>
                  <a:pt x="6544" y="153496"/>
                </a:lnTo>
                <a:lnTo>
                  <a:pt x="9220" y="154791"/>
                </a:lnTo>
                <a:lnTo>
                  <a:pt x="10858" y="154248"/>
                </a:lnTo>
                <a:lnTo>
                  <a:pt x="12135" y="152067"/>
                </a:lnTo>
                <a:lnTo>
                  <a:pt x="12163" y="148762"/>
                </a:lnTo>
                <a:lnTo>
                  <a:pt x="10525" y="144504"/>
                </a:lnTo>
                <a:lnTo>
                  <a:pt x="4515" y="136284"/>
                </a:lnTo>
                <a:lnTo>
                  <a:pt x="4972" y="134541"/>
                </a:lnTo>
                <a:lnTo>
                  <a:pt x="6105" y="132569"/>
                </a:lnTo>
                <a:lnTo>
                  <a:pt x="3791" y="128616"/>
                </a:lnTo>
                <a:lnTo>
                  <a:pt x="1267" y="125444"/>
                </a:lnTo>
                <a:lnTo>
                  <a:pt x="0" y="123015"/>
                </a:lnTo>
                <a:lnTo>
                  <a:pt x="1429" y="113767"/>
                </a:lnTo>
                <a:lnTo>
                  <a:pt x="2800" y="111423"/>
                </a:lnTo>
                <a:lnTo>
                  <a:pt x="11887" y="102041"/>
                </a:lnTo>
                <a:lnTo>
                  <a:pt x="14383" y="98032"/>
                </a:lnTo>
                <a:lnTo>
                  <a:pt x="18288" y="95555"/>
                </a:lnTo>
                <a:lnTo>
                  <a:pt x="22269" y="91773"/>
                </a:lnTo>
                <a:lnTo>
                  <a:pt x="27060" y="88897"/>
                </a:lnTo>
                <a:lnTo>
                  <a:pt x="27756" y="89392"/>
                </a:lnTo>
                <a:lnTo>
                  <a:pt x="28423" y="89878"/>
                </a:lnTo>
                <a:lnTo>
                  <a:pt x="28461" y="90849"/>
                </a:lnTo>
                <a:lnTo>
                  <a:pt x="28642" y="91688"/>
                </a:lnTo>
                <a:lnTo>
                  <a:pt x="29175" y="92478"/>
                </a:lnTo>
                <a:lnTo>
                  <a:pt x="29223" y="93926"/>
                </a:lnTo>
                <a:lnTo>
                  <a:pt x="29842" y="94898"/>
                </a:lnTo>
                <a:lnTo>
                  <a:pt x="29880" y="95993"/>
                </a:lnTo>
                <a:lnTo>
                  <a:pt x="29928" y="97489"/>
                </a:lnTo>
                <a:lnTo>
                  <a:pt x="29613" y="98241"/>
                </a:lnTo>
                <a:lnTo>
                  <a:pt x="29918" y="99536"/>
                </a:lnTo>
                <a:lnTo>
                  <a:pt x="30947" y="101937"/>
                </a:lnTo>
                <a:lnTo>
                  <a:pt x="30547" y="102679"/>
                </a:lnTo>
                <a:lnTo>
                  <a:pt x="29575" y="103165"/>
                </a:lnTo>
                <a:lnTo>
                  <a:pt x="28603" y="103832"/>
                </a:lnTo>
                <a:lnTo>
                  <a:pt x="27632" y="105328"/>
                </a:lnTo>
                <a:lnTo>
                  <a:pt x="26165" y="105280"/>
                </a:lnTo>
                <a:lnTo>
                  <a:pt x="24051" y="104623"/>
                </a:lnTo>
                <a:lnTo>
                  <a:pt x="22631" y="105451"/>
                </a:lnTo>
                <a:lnTo>
                  <a:pt x="22108" y="107042"/>
                </a:lnTo>
                <a:lnTo>
                  <a:pt x="22546" y="108366"/>
                </a:lnTo>
                <a:lnTo>
                  <a:pt x="22679" y="109595"/>
                </a:lnTo>
                <a:lnTo>
                  <a:pt x="23603" y="110652"/>
                </a:lnTo>
                <a:lnTo>
                  <a:pt x="26299" y="110738"/>
                </a:lnTo>
                <a:lnTo>
                  <a:pt x="23870" y="114129"/>
                </a:lnTo>
                <a:lnTo>
                  <a:pt x="22679" y="115672"/>
                </a:lnTo>
                <a:lnTo>
                  <a:pt x="22936" y="116643"/>
                </a:lnTo>
                <a:lnTo>
                  <a:pt x="24393" y="117472"/>
                </a:lnTo>
                <a:lnTo>
                  <a:pt x="25479" y="117529"/>
                </a:lnTo>
                <a:lnTo>
                  <a:pt x="27889" y="116291"/>
                </a:lnTo>
                <a:lnTo>
                  <a:pt x="29527" y="114481"/>
                </a:lnTo>
                <a:lnTo>
                  <a:pt x="30451" y="113471"/>
                </a:lnTo>
                <a:lnTo>
                  <a:pt x="32004" y="113071"/>
                </a:lnTo>
                <a:lnTo>
                  <a:pt x="34033" y="113910"/>
                </a:lnTo>
                <a:lnTo>
                  <a:pt x="36728" y="115586"/>
                </a:lnTo>
                <a:lnTo>
                  <a:pt x="39872" y="117062"/>
                </a:lnTo>
                <a:lnTo>
                  <a:pt x="41158" y="117872"/>
                </a:lnTo>
                <a:lnTo>
                  <a:pt x="43462" y="117643"/>
                </a:lnTo>
                <a:lnTo>
                  <a:pt x="45396" y="117300"/>
                </a:lnTo>
                <a:lnTo>
                  <a:pt x="47025" y="118520"/>
                </a:lnTo>
                <a:lnTo>
                  <a:pt x="48673" y="119548"/>
                </a:lnTo>
                <a:lnTo>
                  <a:pt x="49054" y="123044"/>
                </a:lnTo>
                <a:lnTo>
                  <a:pt x="50282" y="125597"/>
                </a:lnTo>
                <a:lnTo>
                  <a:pt x="51787" y="127559"/>
                </a:lnTo>
                <a:lnTo>
                  <a:pt x="53616" y="129902"/>
                </a:lnTo>
                <a:lnTo>
                  <a:pt x="55302" y="130693"/>
                </a:lnTo>
                <a:lnTo>
                  <a:pt x="57474" y="130712"/>
                </a:lnTo>
                <a:lnTo>
                  <a:pt x="60427" y="131578"/>
                </a:lnTo>
                <a:lnTo>
                  <a:pt x="61579" y="131007"/>
                </a:lnTo>
                <a:lnTo>
                  <a:pt x="62589" y="129369"/>
                </a:lnTo>
                <a:lnTo>
                  <a:pt x="63122" y="128445"/>
                </a:lnTo>
                <a:lnTo>
                  <a:pt x="64627" y="128045"/>
                </a:lnTo>
                <a:lnTo>
                  <a:pt x="64760" y="126997"/>
                </a:lnTo>
                <a:lnTo>
                  <a:pt x="64446" y="125711"/>
                </a:lnTo>
                <a:lnTo>
                  <a:pt x="64941" y="124216"/>
                </a:lnTo>
                <a:lnTo>
                  <a:pt x="66170" y="122892"/>
                </a:lnTo>
                <a:lnTo>
                  <a:pt x="69332" y="120968"/>
                </a:lnTo>
                <a:lnTo>
                  <a:pt x="70856" y="120158"/>
                </a:lnTo>
                <a:lnTo>
                  <a:pt x="71171" y="118977"/>
                </a:lnTo>
                <a:lnTo>
                  <a:pt x="71742" y="117386"/>
                </a:lnTo>
                <a:lnTo>
                  <a:pt x="71523" y="116510"/>
                </a:lnTo>
                <a:lnTo>
                  <a:pt x="70885" y="115414"/>
                </a:lnTo>
                <a:lnTo>
                  <a:pt x="71037" y="113862"/>
                </a:lnTo>
                <a:lnTo>
                  <a:pt x="71876" y="111795"/>
                </a:lnTo>
                <a:lnTo>
                  <a:pt x="73066" y="109376"/>
                </a:lnTo>
                <a:lnTo>
                  <a:pt x="74095" y="106289"/>
                </a:lnTo>
                <a:lnTo>
                  <a:pt x="74485" y="104842"/>
                </a:lnTo>
                <a:lnTo>
                  <a:pt x="75590" y="103918"/>
                </a:lnTo>
                <a:lnTo>
                  <a:pt x="76009" y="102584"/>
                </a:lnTo>
                <a:lnTo>
                  <a:pt x="76610" y="101013"/>
                </a:lnTo>
                <a:lnTo>
                  <a:pt x="77972" y="99251"/>
                </a:lnTo>
                <a:lnTo>
                  <a:pt x="77933" y="97355"/>
                </a:lnTo>
                <a:lnTo>
                  <a:pt x="78505" y="96517"/>
                </a:lnTo>
                <a:lnTo>
                  <a:pt x="78553" y="94402"/>
                </a:lnTo>
                <a:lnTo>
                  <a:pt x="79915" y="90059"/>
                </a:lnTo>
                <a:lnTo>
                  <a:pt x="79962" y="89154"/>
                </a:lnTo>
                <a:lnTo>
                  <a:pt x="80562" y="88916"/>
                </a:lnTo>
                <a:lnTo>
                  <a:pt x="81601" y="89192"/>
                </a:lnTo>
                <a:lnTo>
                  <a:pt x="82496" y="90183"/>
                </a:lnTo>
                <a:lnTo>
                  <a:pt x="82772" y="91154"/>
                </a:lnTo>
                <a:lnTo>
                  <a:pt x="83144" y="91592"/>
                </a:lnTo>
                <a:lnTo>
                  <a:pt x="83991" y="91507"/>
                </a:lnTo>
                <a:lnTo>
                  <a:pt x="84963" y="90954"/>
                </a:lnTo>
                <a:lnTo>
                  <a:pt x="84896" y="90078"/>
                </a:lnTo>
                <a:lnTo>
                  <a:pt x="84191" y="89221"/>
                </a:lnTo>
                <a:lnTo>
                  <a:pt x="83991" y="88707"/>
                </a:lnTo>
                <a:lnTo>
                  <a:pt x="84296" y="87897"/>
                </a:lnTo>
                <a:lnTo>
                  <a:pt x="85773" y="86135"/>
                </a:lnTo>
                <a:lnTo>
                  <a:pt x="87382" y="84087"/>
                </a:lnTo>
                <a:lnTo>
                  <a:pt x="90840" y="79829"/>
                </a:lnTo>
                <a:lnTo>
                  <a:pt x="92926" y="78096"/>
                </a:lnTo>
                <a:lnTo>
                  <a:pt x="98307" y="76257"/>
                </a:lnTo>
                <a:lnTo>
                  <a:pt x="102394" y="74857"/>
                </a:lnTo>
                <a:lnTo>
                  <a:pt x="106299" y="73523"/>
                </a:lnTo>
                <a:lnTo>
                  <a:pt x="111614" y="71609"/>
                </a:lnTo>
                <a:lnTo>
                  <a:pt x="119119" y="68904"/>
                </a:lnTo>
                <a:lnTo>
                  <a:pt x="124501" y="66961"/>
                </a:lnTo>
                <a:lnTo>
                  <a:pt x="129311" y="63494"/>
                </a:lnTo>
                <a:lnTo>
                  <a:pt x="133035" y="60808"/>
                </a:lnTo>
                <a:lnTo>
                  <a:pt x="136217" y="58493"/>
                </a:lnTo>
                <a:lnTo>
                  <a:pt x="140256" y="55540"/>
                </a:lnTo>
                <a:lnTo>
                  <a:pt x="145723" y="49178"/>
                </a:lnTo>
                <a:lnTo>
                  <a:pt x="149495" y="44787"/>
                </a:lnTo>
                <a:lnTo>
                  <a:pt x="152238" y="41577"/>
                </a:lnTo>
                <a:lnTo>
                  <a:pt x="154143" y="39548"/>
                </a:lnTo>
                <a:lnTo>
                  <a:pt x="155657" y="33842"/>
                </a:lnTo>
                <a:lnTo>
                  <a:pt x="157391" y="27337"/>
                </a:lnTo>
                <a:lnTo>
                  <a:pt x="158153" y="24441"/>
                </a:lnTo>
                <a:lnTo>
                  <a:pt x="158487" y="23432"/>
                </a:lnTo>
                <a:lnTo>
                  <a:pt x="159229" y="23860"/>
                </a:lnTo>
                <a:lnTo>
                  <a:pt x="160087" y="24565"/>
                </a:lnTo>
                <a:lnTo>
                  <a:pt x="161125" y="24594"/>
                </a:lnTo>
                <a:lnTo>
                  <a:pt x="162106" y="24565"/>
                </a:lnTo>
                <a:lnTo>
                  <a:pt x="162725" y="24165"/>
                </a:lnTo>
                <a:lnTo>
                  <a:pt x="161811" y="17669"/>
                </a:lnTo>
                <a:lnTo>
                  <a:pt x="161944" y="16250"/>
                </a:lnTo>
                <a:lnTo>
                  <a:pt x="162458" y="14554"/>
                </a:lnTo>
                <a:lnTo>
                  <a:pt x="162353" y="13640"/>
                </a:lnTo>
                <a:lnTo>
                  <a:pt x="160696" y="12345"/>
                </a:lnTo>
                <a:lnTo>
                  <a:pt x="158039" y="9744"/>
                </a:lnTo>
                <a:lnTo>
                  <a:pt x="156934" y="7429"/>
                </a:lnTo>
                <a:lnTo>
                  <a:pt x="156267" y="5487"/>
                </a:lnTo>
                <a:lnTo>
                  <a:pt x="154410" y="4201"/>
                </a:lnTo>
                <a:lnTo>
                  <a:pt x="152495" y="3077"/>
                </a:lnTo>
                <a:lnTo>
                  <a:pt x="152657" y="2153"/>
                </a:lnTo>
                <a:lnTo>
                  <a:pt x="153791" y="2153"/>
                </a:lnTo>
                <a:lnTo>
                  <a:pt x="156667" y="3058"/>
                </a:lnTo>
                <a:lnTo>
                  <a:pt x="158744" y="2772"/>
                </a:lnTo>
                <a:lnTo>
                  <a:pt x="160287" y="2667"/>
                </a:lnTo>
                <a:lnTo>
                  <a:pt x="161792" y="1715"/>
                </a:lnTo>
                <a:lnTo>
                  <a:pt x="163392" y="0"/>
                </a:lnTo>
                <a:lnTo>
                  <a:pt x="164468" y="0"/>
                </a:lnTo>
                <a:lnTo>
                  <a:pt x="165697" y="229"/>
                </a:lnTo>
                <a:lnTo>
                  <a:pt x="167935" y="1991"/>
                </a:lnTo>
                <a:lnTo>
                  <a:pt x="169259" y="3029"/>
                </a:lnTo>
                <a:lnTo>
                  <a:pt x="170859" y="3886"/>
                </a:lnTo>
                <a:lnTo>
                  <a:pt x="172364" y="4191"/>
                </a:lnTo>
                <a:lnTo>
                  <a:pt x="173736" y="4286"/>
                </a:lnTo>
                <a:lnTo>
                  <a:pt x="174698" y="4210"/>
                </a:lnTo>
                <a:lnTo>
                  <a:pt x="175260" y="5382"/>
                </a:lnTo>
                <a:lnTo>
                  <a:pt x="175927" y="6820"/>
                </a:lnTo>
                <a:lnTo>
                  <a:pt x="177632" y="7792"/>
                </a:lnTo>
                <a:lnTo>
                  <a:pt x="179651" y="8715"/>
                </a:lnTo>
                <a:lnTo>
                  <a:pt x="181280" y="10306"/>
                </a:lnTo>
                <a:lnTo>
                  <a:pt x="182385" y="11373"/>
                </a:lnTo>
                <a:lnTo>
                  <a:pt x="183690" y="12630"/>
                </a:lnTo>
                <a:lnTo>
                  <a:pt x="184956" y="14307"/>
                </a:lnTo>
                <a:lnTo>
                  <a:pt x="186099" y="17250"/>
                </a:lnTo>
                <a:lnTo>
                  <a:pt x="186680" y="19250"/>
                </a:lnTo>
                <a:lnTo>
                  <a:pt x="187338" y="20355"/>
                </a:lnTo>
                <a:lnTo>
                  <a:pt x="187185" y="21479"/>
                </a:lnTo>
                <a:lnTo>
                  <a:pt x="188538" y="23527"/>
                </a:lnTo>
                <a:lnTo>
                  <a:pt x="189538" y="24660"/>
                </a:lnTo>
                <a:lnTo>
                  <a:pt x="191291" y="25384"/>
                </a:lnTo>
                <a:lnTo>
                  <a:pt x="194672" y="26203"/>
                </a:lnTo>
                <a:lnTo>
                  <a:pt x="196482" y="28051"/>
                </a:lnTo>
                <a:lnTo>
                  <a:pt x="198082" y="28766"/>
                </a:lnTo>
                <a:lnTo>
                  <a:pt x="199777" y="30671"/>
                </a:lnTo>
                <a:lnTo>
                  <a:pt x="201282" y="31233"/>
                </a:lnTo>
                <a:lnTo>
                  <a:pt x="203187" y="31128"/>
                </a:lnTo>
                <a:lnTo>
                  <a:pt x="205092" y="32052"/>
                </a:lnTo>
                <a:lnTo>
                  <a:pt x="206540" y="33852"/>
                </a:lnTo>
                <a:lnTo>
                  <a:pt x="207473" y="36109"/>
                </a:lnTo>
                <a:lnTo>
                  <a:pt x="208921" y="37386"/>
                </a:lnTo>
                <a:lnTo>
                  <a:pt x="209636" y="39700"/>
                </a:lnTo>
                <a:lnTo>
                  <a:pt x="208817" y="42415"/>
                </a:lnTo>
                <a:lnTo>
                  <a:pt x="209588" y="43853"/>
                </a:lnTo>
                <a:lnTo>
                  <a:pt x="211083" y="45034"/>
                </a:lnTo>
                <a:lnTo>
                  <a:pt x="213512" y="46263"/>
                </a:lnTo>
                <a:lnTo>
                  <a:pt x="215732" y="45958"/>
                </a:lnTo>
                <a:lnTo>
                  <a:pt x="216865" y="46368"/>
                </a:lnTo>
                <a:lnTo>
                  <a:pt x="217589" y="47492"/>
                </a:lnTo>
                <a:lnTo>
                  <a:pt x="217999" y="48835"/>
                </a:lnTo>
                <a:lnTo>
                  <a:pt x="218970" y="52092"/>
                </a:lnTo>
                <a:lnTo>
                  <a:pt x="219475" y="54159"/>
                </a:lnTo>
                <a:lnTo>
                  <a:pt x="218570" y="56159"/>
                </a:lnTo>
                <a:lnTo>
                  <a:pt x="218237" y="57550"/>
                </a:lnTo>
                <a:lnTo>
                  <a:pt x="218732" y="59398"/>
                </a:lnTo>
                <a:lnTo>
                  <a:pt x="221037" y="60303"/>
                </a:lnTo>
                <a:lnTo>
                  <a:pt x="223133" y="61036"/>
                </a:lnTo>
                <a:lnTo>
                  <a:pt x="224428" y="62475"/>
                </a:lnTo>
                <a:lnTo>
                  <a:pt x="225876" y="62865"/>
                </a:lnTo>
                <a:lnTo>
                  <a:pt x="227905" y="62779"/>
                </a:lnTo>
                <a:lnTo>
                  <a:pt x="230496" y="62427"/>
                </a:lnTo>
                <a:lnTo>
                  <a:pt x="231943" y="61598"/>
                </a:lnTo>
                <a:lnTo>
                  <a:pt x="232867" y="61351"/>
                </a:lnTo>
                <a:lnTo>
                  <a:pt x="233905" y="61713"/>
                </a:lnTo>
                <a:lnTo>
                  <a:pt x="236210" y="62503"/>
                </a:lnTo>
                <a:lnTo>
                  <a:pt x="239011" y="63398"/>
                </a:lnTo>
                <a:lnTo>
                  <a:pt x="241554" y="62884"/>
                </a:lnTo>
                <a:lnTo>
                  <a:pt x="243754" y="62646"/>
                </a:lnTo>
                <a:lnTo>
                  <a:pt x="245936" y="62122"/>
                </a:lnTo>
                <a:lnTo>
                  <a:pt x="248145" y="60627"/>
                </a:lnTo>
                <a:lnTo>
                  <a:pt x="250012" y="60684"/>
                </a:lnTo>
                <a:lnTo>
                  <a:pt x="251393" y="59674"/>
                </a:lnTo>
                <a:lnTo>
                  <a:pt x="253136" y="58055"/>
                </a:lnTo>
                <a:lnTo>
                  <a:pt x="254860" y="56426"/>
                </a:lnTo>
                <a:lnTo>
                  <a:pt x="256203" y="56064"/>
                </a:lnTo>
                <a:lnTo>
                  <a:pt x="258375" y="56845"/>
                </a:lnTo>
                <a:lnTo>
                  <a:pt x="261366" y="57969"/>
                </a:lnTo>
                <a:lnTo>
                  <a:pt x="263061" y="59427"/>
                </a:lnTo>
                <a:lnTo>
                  <a:pt x="264357" y="59808"/>
                </a:lnTo>
                <a:lnTo>
                  <a:pt x="265709" y="60884"/>
                </a:lnTo>
                <a:lnTo>
                  <a:pt x="268300" y="60903"/>
                </a:lnTo>
                <a:lnTo>
                  <a:pt x="271072" y="60322"/>
                </a:lnTo>
                <a:lnTo>
                  <a:pt x="273291" y="58531"/>
                </a:lnTo>
                <a:lnTo>
                  <a:pt x="275587" y="58007"/>
                </a:lnTo>
                <a:lnTo>
                  <a:pt x="277158" y="57503"/>
                </a:lnTo>
                <a:lnTo>
                  <a:pt x="278606" y="57807"/>
                </a:lnTo>
                <a:lnTo>
                  <a:pt x="284197" y="61093"/>
                </a:lnTo>
                <a:lnTo>
                  <a:pt x="285731" y="62789"/>
                </a:lnTo>
                <a:lnTo>
                  <a:pt x="287655" y="63122"/>
                </a:lnTo>
                <a:lnTo>
                  <a:pt x="289236" y="64046"/>
                </a:lnTo>
                <a:lnTo>
                  <a:pt x="291875" y="65046"/>
                </a:lnTo>
                <a:lnTo>
                  <a:pt x="293322" y="66075"/>
                </a:lnTo>
                <a:lnTo>
                  <a:pt x="295170" y="66694"/>
                </a:lnTo>
                <a:lnTo>
                  <a:pt x="296523" y="68123"/>
                </a:lnTo>
                <a:lnTo>
                  <a:pt x="298647" y="69009"/>
                </a:lnTo>
                <a:lnTo>
                  <a:pt x="300495" y="69495"/>
                </a:lnTo>
                <a:lnTo>
                  <a:pt x="301323" y="70656"/>
                </a:lnTo>
                <a:lnTo>
                  <a:pt x="301323" y="71428"/>
                </a:lnTo>
                <a:lnTo>
                  <a:pt x="301076" y="71942"/>
                </a:lnTo>
                <a:lnTo>
                  <a:pt x="299123" y="74971"/>
                </a:lnTo>
                <a:lnTo>
                  <a:pt x="295294" y="80906"/>
                </a:lnTo>
                <a:lnTo>
                  <a:pt x="291846" y="86249"/>
                </a:lnTo>
                <a:lnTo>
                  <a:pt x="286426" y="94669"/>
                </a:lnTo>
                <a:lnTo>
                  <a:pt x="283407" y="99374"/>
                </a:lnTo>
                <a:lnTo>
                  <a:pt x="284178" y="99574"/>
                </a:lnTo>
                <a:lnTo>
                  <a:pt x="288893" y="101632"/>
                </a:lnTo>
                <a:lnTo>
                  <a:pt x="290065" y="101708"/>
                </a:lnTo>
                <a:lnTo>
                  <a:pt x="291789" y="101184"/>
                </a:lnTo>
                <a:lnTo>
                  <a:pt x="292913" y="100365"/>
                </a:lnTo>
                <a:lnTo>
                  <a:pt x="293970" y="100251"/>
                </a:lnTo>
                <a:lnTo>
                  <a:pt x="295075" y="101041"/>
                </a:lnTo>
                <a:lnTo>
                  <a:pt x="296628" y="102060"/>
                </a:lnTo>
                <a:lnTo>
                  <a:pt x="297742" y="105061"/>
                </a:lnTo>
                <a:lnTo>
                  <a:pt x="298571" y="106528"/>
                </a:lnTo>
                <a:lnTo>
                  <a:pt x="300514" y="107642"/>
                </a:lnTo>
                <a:lnTo>
                  <a:pt x="302590" y="1094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1" name="Freeform: Shape 180">
            <a:extLst>
              <a:ext uri="{FF2B5EF4-FFF2-40B4-BE49-F238E27FC236}">
                <a16:creationId xmlns:a16="http://schemas.microsoft.com/office/drawing/2014/main" id="{9811E79F-E550-7991-57EF-F94956F8D208}"/>
              </a:ext>
            </a:extLst>
          </p:cNvPr>
          <p:cNvSpPr/>
          <p:nvPr/>
        </p:nvSpPr>
        <p:spPr>
          <a:xfrm>
            <a:off x="5872480" y="3312160"/>
            <a:ext cx="81791" cy="3157"/>
          </a:xfrm>
          <a:custGeom>
            <a:avLst/>
            <a:gdLst>
              <a:gd name="connsiteX0" fmla="*/ 305800 w 406812"/>
              <a:gd name="connsiteY0" fmla="*/ 3458 h 333060"/>
              <a:gd name="connsiteX1" fmla="*/ 303181 w 406812"/>
              <a:gd name="connsiteY1" fmla="*/ 4086 h 333060"/>
              <a:gd name="connsiteX2" fmla="*/ 301933 w 406812"/>
              <a:gd name="connsiteY2" fmla="*/ 3972 h 333060"/>
              <a:gd name="connsiteX3" fmla="*/ 300990 w 406812"/>
              <a:gd name="connsiteY3" fmla="*/ 1781 h 333060"/>
              <a:gd name="connsiteX4" fmla="*/ 301333 w 406812"/>
              <a:gd name="connsiteY4" fmla="*/ 429 h 333060"/>
              <a:gd name="connsiteX5" fmla="*/ 301752 w 406812"/>
              <a:gd name="connsiteY5" fmla="*/ 0 h 333060"/>
              <a:gd name="connsiteX6" fmla="*/ 306210 w 406812"/>
              <a:gd name="connsiteY6" fmla="*/ 533 h 333060"/>
              <a:gd name="connsiteX7" fmla="*/ 306591 w 406812"/>
              <a:gd name="connsiteY7" fmla="*/ 1524 h 333060"/>
              <a:gd name="connsiteX8" fmla="*/ 306524 w 406812"/>
              <a:gd name="connsiteY8" fmla="*/ 2467 h 333060"/>
              <a:gd name="connsiteX9" fmla="*/ 305800 w 406812"/>
              <a:gd name="connsiteY9" fmla="*/ 3458 h 333060"/>
              <a:gd name="connsiteX10" fmla="*/ 319611 w 406812"/>
              <a:gd name="connsiteY10" fmla="*/ 4258 h 333060"/>
              <a:gd name="connsiteX11" fmla="*/ 317878 w 406812"/>
              <a:gd name="connsiteY11" fmla="*/ 4467 h 333060"/>
              <a:gd name="connsiteX12" fmla="*/ 317592 w 406812"/>
              <a:gd name="connsiteY12" fmla="*/ 3134 h 333060"/>
              <a:gd name="connsiteX13" fmla="*/ 318126 w 406812"/>
              <a:gd name="connsiteY13" fmla="*/ 2429 h 333060"/>
              <a:gd name="connsiteX14" fmla="*/ 318868 w 406812"/>
              <a:gd name="connsiteY14" fmla="*/ 2096 h 333060"/>
              <a:gd name="connsiteX15" fmla="*/ 320192 w 406812"/>
              <a:gd name="connsiteY15" fmla="*/ 2505 h 333060"/>
              <a:gd name="connsiteX16" fmla="*/ 320888 w 406812"/>
              <a:gd name="connsiteY16" fmla="*/ 3086 h 333060"/>
              <a:gd name="connsiteX17" fmla="*/ 320850 w 406812"/>
              <a:gd name="connsiteY17" fmla="*/ 3581 h 333060"/>
              <a:gd name="connsiteX18" fmla="*/ 319611 w 406812"/>
              <a:gd name="connsiteY18" fmla="*/ 4258 h 333060"/>
              <a:gd name="connsiteX19" fmla="*/ 305724 w 406812"/>
              <a:gd name="connsiteY19" fmla="*/ 17326 h 333060"/>
              <a:gd name="connsiteX20" fmla="*/ 305143 w 406812"/>
              <a:gd name="connsiteY20" fmla="*/ 17821 h 333060"/>
              <a:gd name="connsiteX21" fmla="*/ 304057 w 406812"/>
              <a:gd name="connsiteY21" fmla="*/ 16212 h 333060"/>
              <a:gd name="connsiteX22" fmla="*/ 303886 w 406812"/>
              <a:gd name="connsiteY22" fmla="*/ 15535 h 333060"/>
              <a:gd name="connsiteX23" fmla="*/ 305848 w 406812"/>
              <a:gd name="connsiteY23" fmla="*/ 14697 h 333060"/>
              <a:gd name="connsiteX24" fmla="*/ 306915 w 406812"/>
              <a:gd name="connsiteY24" fmla="*/ 15135 h 333060"/>
              <a:gd name="connsiteX25" fmla="*/ 305724 w 406812"/>
              <a:gd name="connsiteY25" fmla="*/ 17326 h 333060"/>
              <a:gd name="connsiteX26" fmla="*/ 333832 w 406812"/>
              <a:gd name="connsiteY26" fmla="*/ 24575 h 333060"/>
              <a:gd name="connsiteX27" fmla="*/ 337833 w 406812"/>
              <a:gd name="connsiteY27" fmla="*/ 25975 h 333060"/>
              <a:gd name="connsiteX28" fmla="*/ 339090 w 406812"/>
              <a:gd name="connsiteY28" fmla="*/ 25822 h 333060"/>
              <a:gd name="connsiteX29" fmla="*/ 337814 w 406812"/>
              <a:gd name="connsiteY29" fmla="*/ 27204 h 333060"/>
              <a:gd name="connsiteX30" fmla="*/ 333823 w 406812"/>
              <a:gd name="connsiteY30" fmla="*/ 27956 h 333060"/>
              <a:gd name="connsiteX31" fmla="*/ 332499 w 406812"/>
              <a:gd name="connsiteY31" fmla="*/ 28623 h 333060"/>
              <a:gd name="connsiteX32" fmla="*/ 330889 w 406812"/>
              <a:gd name="connsiteY32" fmla="*/ 28194 h 333060"/>
              <a:gd name="connsiteX33" fmla="*/ 330022 w 406812"/>
              <a:gd name="connsiteY33" fmla="*/ 26594 h 333060"/>
              <a:gd name="connsiteX34" fmla="*/ 333832 w 406812"/>
              <a:gd name="connsiteY34" fmla="*/ 24575 h 333060"/>
              <a:gd name="connsiteX35" fmla="*/ 332880 w 406812"/>
              <a:gd name="connsiteY35" fmla="*/ 30947 h 333060"/>
              <a:gd name="connsiteX36" fmla="*/ 330898 w 406812"/>
              <a:gd name="connsiteY36" fmla="*/ 33052 h 333060"/>
              <a:gd name="connsiteX37" fmla="*/ 330898 w 406812"/>
              <a:gd name="connsiteY37" fmla="*/ 30814 h 333060"/>
              <a:gd name="connsiteX38" fmla="*/ 331613 w 406812"/>
              <a:gd name="connsiteY38" fmla="*/ 30518 h 333060"/>
              <a:gd name="connsiteX39" fmla="*/ 332261 w 406812"/>
              <a:gd name="connsiteY39" fmla="*/ 30518 h 333060"/>
              <a:gd name="connsiteX40" fmla="*/ 332880 w 406812"/>
              <a:gd name="connsiteY40" fmla="*/ 30947 h 333060"/>
              <a:gd name="connsiteX41" fmla="*/ 343805 w 406812"/>
              <a:gd name="connsiteY41" fmla="*/ 46701 h 333060"/>
              <a:gd name="connsiteX42" fmla="*/ 342824 w 406812"/>
              <a:gd name="connsiteY42" fmla="*/ 47158 h 333060"/>
              <a:gd name="connsiteX43" fmla="*/ 342757 w 406812"/>
              <a:gd name="connsiteY43" fmla="*/ 44272 h 333060"/>
              <a:gd name="connsiteX44" fmla="*/ 344024 w 406812"/>
              <a:gd name="connsiteY44" fmla="*/ 44825 h 333060"/>
              <a:gd name="connsiteX45" fmla="*/ 344519 w 406812"/>
              <a:gd name="connsiteY45" fmla="*/ 45291 h 333060"/>
              <a:gd name="connsiteX46" fmla="*/ 344310 w 406812"/>
              <a:gd name="connsiteY46" fmla="*/ 46082 h 333060"/>
              <a:gd name="connsiteX47" fmla="*/ 343805 w 406812"/>
              <a:gd name="connsiteY47" fmla="*/ 46701 h 333060"/>
              <a:gd name="connsiteX48" fmla="*/ 172717 w 406812"/>
              <a:gd name="connsiteY48" fmla="*/ 192462 h 333060"/>
              <a:gd name="connsiteX49" fmla="*/ 172545 w 406812"/>
              <a:gd name="connsiteY49" fmla="*/ 193710 h 333060"/>
              <a:gd name="connsiteX50" fmla="*/ 172041 w 406812"/>
              <a:gd name="connsiteY50" fmla="*/ 192510 h 333060"/>
              <a:gd name="connsiteX51" fmla="*/ 170393 w 406812"/>
              <a:gd name="connsiteY51" fmla="*/ 190586 h 333060"/>
              <a:gd name="connsiteX52" fmla="*/ 169783 w 406812"/>
              <a:gd name="connsiteY52" fmla="*/ 189729 h 333060"/>
              <a:gd name="connsiteX53" fmla="*/ 170517 w 406812"/>
              <a:gd name="connsiteY53" fmla="*/ 189862 h 333060"/>
              <a:gd name="connsiteX54" fmla="*/ 172717 w 406812"/>
              <a:gd name="connsiteY54" fmla="*/ 192462 h 333060"/>
              <a:gd name="connsiteX55" fmla="*/ 240602 w 406812"/>
              <a:gd name="connsiteY55" fmla="*/ 199101 h 333060"/>
              <a:gd name="connsiteX56" fmla="*/ 240125 w 406812"/>
              <a:gd name="connsiteY56" fmla="*/ 199396 h 333060"/>
              <a:gd name="connsiteX57" fmla="*/ 240735 w 406812"/>
              <a:gd name="connsiteY57" fmla="*/ 197206 h 333060"/>
              <a:gd name="connsiteX58" fmla="*/ 241421 w 406812"/>
              <a:gd name="connsiteY58" fmla="*/ 196930 h 333060"/>
              <a:gd name="connsiteX59" fmla="*/ 240602 w 406812"/>
              <a:gd name="connsiteY59" fmla="*/ 199101 h 333060"/>
              <a:gd name="connsiteX60" fmla="*/ 161077 w 406812"/>
              <a:gd name="connsiteY60" fmla="*/ 205559 h 333060"/>
              <a:gd name="connsiteX61" fmla="*/ 161201 w 406812"/>
              <a:gd name="connsiteY61" fmla="*/ 206035 h 333060"/>
              <a:gd name="connsiteX62" fmla="*/ 160649 w 406812"/>
              <a:gd name="connsiteY62" fmla="*/ 206007 h 333060"/>
              <a:gd name="connsiteX63" fmla="*/ 159658 w 406812"/>
              <a:gd name="connsiteY63" fmla="*/ 204607 h 333060"/>
              <a:gd name="connsiteX64" fmla="*/ 159306 w 406812"/>
              <a:gd name="connsiteY64" fmla="*/ 203397 h 333060"/>
              <a:gd name="connsiteX65" fmla="*/ 158677 w 406812"/>
              <a:gd name="connsiteY65" fmla="*/ 202016 h 333060"/>
              <a:gd name="connsiteX66" fmla="*/ 157810 w 406812"/>
              <a:gd name="connsiteY66" fmla="*/ 201016 h 333060"/>
              <a:gd name="connsiteX67" fmla="*/ 157715 w 406812"/>
              <a:gd name="connsiteY67" fmla="*/ 200092 h 333060"/>
              <a:gd name="connsiteX68" fmla="*/ 157686 w 406812"/>
              <a:gd name="connsiteY68" fmla="*/ 198634 h 333060"/>
              <a:gd name="connsiteX69" fmla="*/ 158667 w 406812"/>
              <a:gd name="connsiteY69" fmla="*/ 200863 h 333060"/>
              <a:gd name="connsiteX70" fmla="*/ 159601 w 406812"/>
              <a:gd name="connsiteY70" fmla="*/ 202654 h 333060"/>
              <a:gd name="connsiteX71" fmla="*/ 160277 w 406812"/>
              <a:gd name="connsiteY71" fmla="*/ 204121 h 333060"/>
              <a:gd name="connsiteX72" fmla="*/ 161077 w 406812"/>
              <a:gd name="connsiteY72" fmla="*/ 205559 h 333060"/>
              <a:gd name="connsiteX73" fmla="*/ 1219 w 406812"/>
              <a:gd name="connsiteY73" fmla="*/ 214646 h 333060"/>
              <a:gd name="connsiteX74" fmla="*/ 733 w 406812"/>
              <a:gd name="connsiteY74" fmla="*/ 214855 h 333060"/>
              <a:gd name="connsiteX75" fmla="*/ 219 w 406812"/>
              <a:gd name="connsiteY75" fmla="*/ 214351 h 333060"/>
              <a:gd name="connsiteX76" fmla="*/ 0 w 406812"/>
              <a:gd name="connsiteY76" fmla="*/ 213579 h 333060"/>
              <a:gd name="connsiteX77" fmla="*/ 181 w 406812"/>
              <a:gd name="connsiteY77" fmla="*/ 212331 h 333060"/>
              <a:gd name="connsiteX78" fmla="*/ 1476 w 406812"/>
              <a:gd name="connsiteY78" fmla="*/ 213150 h 333060"/>
              <a:gd name="connsiteX79" fmla="*/ 1991 w 406812"/>
              <a:gd name="connsiteY79" fmla="*/ 213703 h 333060"/>
              <a:gd name="connsiteX80" fmla="*/ 1219 w 406812"/>
              <a:gd name="connsiteY80" fmla="*/ 214646 h 333060"/>
              <a:gd name="connsiteX81" fmla="*/ 212284 w 406812"/>
              <a:gd name="connsiteY81" fmla="*/ 214008 h 333060"/>
              <a:gd name="connsiteX82" fmla="*/ 211226 w 406812"/>
              <a:gd name="connsiteY82" fmla="*/ 214170 h 333060"/>
              <a:gd name="connsiteX83" fmla="*/ 208645 w 406812"/>
              <a:gd name="connsiteY83" fmla="*/ 212522 h 333060"/>
              <a:gd name="connsiteX84" fmla="*/ 209636 w 406812"/>
              <a:gd name="connsiteY84" fmla="*/ 212522 h 333060"/>
              <a:gd name="connsiteX85" fmla="*/ 211112 w 406812"/>
              <a:gd name="connsiteY85" fmla="*/ 213551 h 333060"/>
              <a:gd name="connsiteX86" fmla="*/ 212284 w 406812"/>
              <a:gd name="connsiteY86" fmla="*/ 214008 h 333060"/>
              <a:gd name="connsiteX87" fmla="*/ 215770 w 406812"/>
              <a:gd name="connsiteY87" fmla="*/ 213598 h 333060"/>
              <a:gd name="connsiteX88" fmla="*/ 217227 w 406812"/>
              <a:gd name="connsiteY88" fmla="*/ 214960 h 333060"/>
              <a:gd name="connsiteX89" fmla="*/ 215294 w 406812"/>
              <a:gd name="connsiteY89" fmla="*/ 214027 h 333060"/>
              <a:gd name="connsiteX90" fmla="*/ 212836 w 406812"/>
              <a:gd name="connsiteY90" fmla="*/ 213627 h 333060"/>
              <a:gd name="connsiteX91" fmla="*/ 213770 w 406812"/>
              <a:gd name="connsiteY91" fmla="*/ 213379 h 333060"/>
              <a:gd name="connsiteX92" fmla="*/ 215132 w 406812"/>
              <a:gd name="connsiteY92" fmla="*/ 213417 h 333060"/>
              <a:gd name="connsiteX93" fmla="*/ 215770 w 406812"/>
              <a:gd name="connsiteY93" fmla="*/ 213598 h 333060"/>
              <a:gd name="connsiteX94" fmla="*/ 2743 w 406812"/>
              <a:gd name="connsiteY94" fmla="*/ 220751 h 333060"/>
              <a:gd name="connsiteX95" fmla="*/ 1686 w 406812"/>
              <a:gd name="connsiteY95" fmla="*/ 220789 h 333060"/>
              <a:gd name="connsiteX96" fmla="*/ 724 w 406812"/>
              <a:gd name="connsiteY96" fmla="*/ 220361 h 333060"/>
              <a:gd name="connsiteX97" fmla="*/ 962 w 406812"/>
              <a:gd name="connsiteY97" fmla="*/ 217503 h 333060"/>
              <a:gd name="connsiteX98" fmla="*/ 1219 w 406812"/>
              <a:gd name="connsiteY98" fmla="*/ 216913 h 333060"/>
              <a:gd name="connsiteX99" fmla="*/ 2705 w 406812"/>
              <a:gd name="connsiteY99" fmla="*/ 217875 h 333060"/>
              <a:gd name="connsiteX100" fmla="*/ 3953 w 406812"/>
              <a:gd name="connsiteY100" fmla="*/ 220371 h 333060"/>
              <a:gd name="connsiteX101" fmla="*/ 2743 w 406812"/>
              <a:gd name="connsiteY101" fmla="*/ 220751 h 333060"/>
              <a:gd name="connsiteX102" fmla="*/ 45415 w 406812"/>
              <a:gd name="connsiteY102" fmla="*/ 239316 h 333060"/>
              <a:gd name="connsiteX103" fmla="*/ 44577 w 406812"/>
              <a:gd name="connsiteY103" fmla="*/ 240040 h 333060"/>
              <a:gd name="connsiteX104" fmla="*/ 43463 w 406812"/>
              <a:gd name="connsiteY104" fmla="*/ 239525 h 333060"/>
              <a:gd name="connsiteX105" fmla="*/ 42967 w 406812"/>
              <a:gd name="connsiteY105" fmla="*/ 238830 h 333060"/>
              <a:gd name="connsiteX106" fmla="*/ 42786 w 406812"/>
              <a:gd name="connsiteY106" fmla="*/ 238087 h 333060"/>
              <a:gd name="connsiteX107" fmla="*/ 43043 w 406812"/>
              <a:gd name="connsiteY107" fmla="*/ 237201 h 333060"/>
              <a:gd name="connsiteX108" fmla="*/ 45539 w 406812"/>
              <a:gd name="connsiteY108" fmla="*/ 237325 h 333060"/>
              <a:gd name="connsiteX109" fmla="*/ 46244 w 406812"/>
              <a:gd name="connsiteY109" fmla="*/ 237715 h 333060"/>
              <a:gd name="connsiteX110" fmla="*/ 45415 w 406812"/>
              <a:gd name="connsiteY110" fmla="*/ 239316 h 333060"/>
              <a:gd name="connsiteX111" fmla="*/ 58560 w 406812"/>
              <a:gd name="connsiteY111" fmla="*/ 243354 h 333060"/>
              <a:gd name="connsiteX112" fmla="*/ 62408 w 406812"/>
              <a:gd name="connsiteY112" fmla="*/ 244650 h 333060"/>
              <a:gd name="connsiteX113" fmla="*/ 63122 w 406812"/>
              <a:gd name="connsiteY113" fmla="*/ 246754 h 333060"/>
              <a:gd name="connsiteX114" fmla="*/ 62303 w 406812"/>
              <a:gd name="connsiteY114" fmla="*/ 248155 h 333060"/>
              <a:gd name="connsiteX115" fmla="*/ 60360 w 406812"/>
              <a:gd name="connsiteY115" fmla="*/ 247812 h 333060"/>
              <a:gd name="connsiteX116" fmla="*/ 59398 w 406812"/>
              <a:gd name="connsiteY116" fmla="*/ 247040 h 333060"/>
              <a:gd name="connsiteX117" fmla="*/ 58045 w 406812"/>
              <a:gd name="connsiteY117" fmla="*/ 244526 h 333060"/>
              <a:gd name="connsiteX118" fmla="*/ 54283 w 406812"/>
              <a:gd name="connsiteY118" fmla="*/ 245098 h 333060"/>
              <a:gd name="connsiteX119" fmla="*/ 51683 w 406812"/>
              <a:gd name="connsiteY119" fmla="*/ 244602 h 333060"/>
              <a:gd name="connsiteX120" fmla="*/ 50244 w 406812"/>
              <a:gd name="connsiteY120" fmla="*/ 241326 h 333060"/>
              <a:gd name="connsiteX121" fmla="*/ 50187 w 406812"/>
              <a:gd name="connsiteY121" fmla="*/ 239840 h 333060"/>
              <a:gd name="connsiteX122" fmla="*/ 50816 w 406812"/>
              <a:gd name="connsiteY122" fmla="*/ 238935 h 333060"/>
              <a:gd name="connsiteX123" fmla="*/ 53578 w 406812"/>
              <a:gd name="connsiteY123" fmla="*/ 237944 h 333060"/>
              <a:gd name="connsiteX124" fmla="*/ 57026 w 406812"/>
              <a:gd name="connsiteY124" fmla="*/ 238668 h 333060"/>
              <a:gd name="connsiteX125" fmla="*/ 58341 w 406812"/>
              <a:gd name="connsiteY125" fmla="*/ 240525 h 333060"/>
              <a:gd name="connsiteX126" fmla="*/ 58560 w 406812"/>
              <a:gd name="connsiteY126" fmla="*/ 243354 h 333060"/>
              <a:gd name="connsiteX127" fmla="*/ 286112 w 406812"/>
              <a:gd name="connsiteY127" fmla="*/ 248003 h 333060"/>
              <a:gd name="connsiteX128" fmla="*/ 286245 w 406812"/>
              <a:gd name="connsiteY128" fmla="*/ 248536 h 333060"/>
              <a:gd name="connsiteX129" fmla="*/ 285274 w 406812"/>
              <a:gd name="connsiteY129" fmla="*/ 248469 h 333060"/>
              <a:gd name="connsiteX130" fmla="*/ 284988 w 406812"/>
              <a:gd name="connsiteY130" fmla="*/ 248288 h 333060"/>
              <a:gd name="connsiteX131" fmla="*/ 285007 w 406812"/>
              <a:gd name="connsiteY131" fmla="*/ 247297 h 333060"/>
              <a:gd name="connsiteX132" fmla="*/ 285712 w 406812"/>
              <a:gd name="connsiteY132" fmla="*/ 246097 h 333060"/>
              <a:gd name="connsiteX133" fmla="*/ 286264 w 406812"/>
              <a:gd name="connsiteY133" fmla="*/ 245088 h 333060"/>
              <a:gd name="connsiteX134" fmla="*/ 287388 w 406812"/>
              <a:gd name="connsiteY134" fmla="*/ 244145 h 333060"/>
              <a:gd name="connsiteX135" fmla="*/ 289398 w 406812"/>
              <a:gd name="connsiteY135" fmla="*/ 243202 h 333060"/>
              <a:gd name="connsiteX136" fmla="*/ 290370 w 406812"/>
              <a:gd name="connsiteY136" fmla="*/ 242802 h 333060"/>
              <a:gd name="connsiteX137" fmla="*/ 290684 w 406812"/>
              <a:gd name="connsiteY137" fmla="*/ 243021 h 333060"/>
              <a:gd name="connsiteX138" fmla="*/ 290312 w 406812"/>
              <a:gd name="connsiteY138" fmla="*/ 243164 h 333060"/>
              <a:gd name="connsiteX139" fmla="*/ 286988 w 406812"/>
              <a:gd name="connsiteY139" fmla="*/ 245145 h 333060"/>
              <a:gd name="connsiteX140" fmla="*/ 285950 w 406812"/>
              <a:gd name="connsiteY140" fmla="*/ 246536 h 333060"/>
              <a:gd name="connsiteX141" fmla="*/ 285493 w 406812"/>
              <a:gd name="connsiteY141" fmla="*/ 247507 h 333060"/>
              <a:gd name="connsiteX142" fmla="*/ 285579 w 406812"/>
              <a:gd name="connsiteY142" fmla="*/ 247812 h 333060"/>
              <a:gd name="connsiteX143" fmla="*/ 286112 w 406812"/>
              <a:gd name="connsiteY143" fmla="*/ 248003 h 333060"/>
              <a:gd name="connsiteX144" fmla="*/ 285559 w 406812"/>
              <a:gd name="connsiteY144" fmla="*/ 257299 h 333060"/>
              <a:gd name="connsiteX145" fmla="*/ 285750 w 406812"/>
              <a:gd name="connsiteY145" fmla="*/ 258071 h 333060"/>
              <a:gd name="connsiteX146" fmla="*/ 284750 w 406812"/>
              <a:gd name="connsiteY146" fmla="*/ 257556 h 333060"/>
              <a:gd name="connsiteX147" fmla="*/ 283807 w 406812"/>
              <a:gd name="connsiteY147" fmla="*/ 256137 h 333060"/>
              <a:gd name="connsiteX148" fmla="*/ 282121 w 406812"/>
              <a:gd name="connsiteY148" fmla="*/ 254375 h 333060"/>
              <a:gd name="connsiteX149" fmla="*/ 281721 w 406812"/>
              <a:gd name="connsiteY149" fmla="*/ 253651 h 333060"/>
              <a:gd name="connsiteX150" fmla="*/ 283016 w 406812"/>
              <a:gd name="connsiteY150" fmla="*/ 254337 h 333060"/>
              <a:gd name="connsiteX151" fmla="*/ 283864 w 406812"/>
              <a:gd name="connsiteY151" fmla="*/ 255366 h 333060"/>
              <a:gd name="connsiteX152" fmla="*/ 285559 w 406812"/>
              <a:gd name="connsiteY152" fmla="*/ 257299 h 333060"/>
              <a:gd name="connsiteX153" fmla="*/ 388696 w 406812"/>
              <a:gd name="connsiteY153" fmla="*/ 261576 h 333060"/>
              <a:gd name="connsiteX154" fmla="*/ 388706 w 406812"/>
              <a:gd name="connsiteY154" fmla="*/ 262099 h 333060"/>
              <a:gd name="connsiteX155" fmla="*/ 386134 w 406812"/>
              <a:gd name="connsiteY155" fmla="*/ 259423 h 333060"/>
              <a:gd name="connsiteX156" fmla="*/ 387144 w 406812"/>
              <a:gd name="connsiteY156" fmla="*/ 259633 h 333060"/>
              <a:gd name="connsiteX157" fmla="*/ 388696 w 406812"/>
              <a:gd name="connsiteY157" fmla="*/ 261576 h 333060"/>
              <a:gd name="connsiteX158" fmla="*/ 289427 w 406812"/>
              <a:gd name="connsiteY158" fmla="*/ 262633 h 333060"/>
              <a:gd name="connsiteX159" fmla="*/ 289789 w 406812"/>
              <a:gd name="connsiteY159" fmla="*/ 263652 h 333060"/>
              <a:gd name="connsiteX160" fmla="*/ 289141 w 406812"/>
              <a:gd name="connsiteY160" fmla="*/ 263176 h 333060"/>
              <a:gd name="connsiteX161" fmla="*/ 287074 w 406812"/>
              <a:gd name="connsiteY161" fmla="*/ 262185 h 333060"/>
              <a:gd name="connsiteX162" fmla="*/ 286845 w 406812"/>
              <a:gd name="connsiteY162" fmla="*/ 261356 h 333060"/>
              <a:gd name="connsiteX163" fmla="*/ 289427 w 406812"/>
              <a:gd name="connsiteY163" fmla="*/ 262633 h 333060"/>
              <a:gd name="connsiteX164" fmla="*/ 406813 w 406812"/>
              <a:gd name="connsiteY164" fmla="*/ 267243 h 333060"/>
              <a:gd name="connsiteX165" fmla="*/ 406270 w 406812"/>
              <a:gd name="connsiteY165" fmla="*/ 267853 h 333060"/>
              <a:gd name="connsiteX166" fmla="*/ 406222 w 406812"/>
              <a:gd name="connsiteY166" fmla="*/ 267262 h 333060"/>
              <a:gd name="connsiteX167" fmla="*/ 405470 w 406812"/>
              <a:gd name="connsiteY167" fmla="*/ 266976 h 333060"/>
              <a:gd name="connsiteX168" fmla="*/ 404432 w 406812"/>
              <a:gd name="connsiteY168" fmla="*/ 266376 h 333060"/>
              <a:gd name="connsiteX169" fmla="*/ 403022 w 406812"/>
              <a:gd name="connsiteY169" fmla="*/ 265690 h 333060"/>
              <a:gd name="connsiteX170" fmla="*/ 402260 w 406812"/>
              <a:gd name="connsiteY170" fmla="*/ 265576 h 333060"/>
              <a:gd name="connsiteX171" fmla="*/ 401879 w 406812"/>
              <a:gd name="connsiteY171" fmla="*/ 265176 h 333060"/>
              <a:gd name="connsiteX172" fmla="*/ 402412 w 406812"/>
              <a:gd name="connsiteY172" fmla="*/ 264967 h 333060"/>
              <a:gd name="connsiteX173" fmla="*/ 403279 w 406812"/>
              <a:gd name="connsiteY173" fmla="*/ 265281 h 333060"/>
              <a:gd name="connsiteX174" fmla="*/ 404498 w 406812"/>
              <a:gd name="connsiteY174" fmla="*/ 265910 h 333060"/>
              <a:gd name="connsiteX175" fmla="*/ 405908 w 406812"/>
              <a:gd name="connsiteY175" fmla="*/ 266538 h 333060"/>
              <a:gd name="connsiteX176" fmla="*/ 406813 w 406812"/>
              <a:gd name="connsiteY176" fmla="*/ 267243 h 333060"/>
              <a:gd name="connsiteX177" fmla="*/ 347691 w 406812"/>
              <a:gd name="connsiteY177" fmla="*/ 332527 h 333060"/>
              <a:gd name="connsiteX178" fmla="*/ 346910 w 406812"/>
              <a:gd name="connsiteY178" fmla="*/ 333061 h 333060"/>
              <a:gd name="connsiteX179" fmla="*/ 347196 w 406812"/>
              <a:gd name="connsiteY179" fmla="*/ 332337 h 333060"/>
              <a:gd name="connsiteX180" fmla="*/ 346596 w 406812"/>
              <a:gd name="connsiteY180" fmla="*/ 330756 h 333060"/>
              <a:gd name="connsiteX181" fmla="*/ 346005 w 406812"/>
              <a:gd name="connsiteY181" fmla="*/ 330527 h 333060"/>
              <a:gd name="connsiteX182" fmla="*/ 346596 w 406812"/>
              <a:gd name="connsiteY182" fmla="*/ 330080 h 333060"/>
              <a:gd name="connsiteX183" fmla="*/ 347434 w 406812"/>
              <a:gd name="connsiteY183" fmla="*/ 331270 h 333060"/>
              <a:gd name="connsiteX184" fmla="*/ 347691 w 406812"/>
              <a:gd name="connsiteY184" fmla="*/ 332527 h 333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</a:cxnLst>
            <a:rect l="l" t="t" r="r" b="b"/>
            <a:pathLst>
              <a:path w="406812" h="333060">
                <a:moveTo>
                  <a:pt x="305800" y="3458"/>
                </a:moveTo>
                <a:lnTo>
                  <a:pt x="303181" y="4086"/>
                </a:lnTo>
                <a:lnTo>
                  <a:pt x="301933" y="3972"/>
                </a:lnTo>
                <a:lnTo>
                  <a:pt x="300990" y="1781"/>
                </a:lnTo>
                <a:lnTo>
                  <a:pt x="301333" y="429"/>
                </a:lnTo>
                <a:lnTo>
                  <a:pt x="301752" y="0"/>
                </a:lnTo>
                <a:lnTo>
                  <a:pt x="306210" y="533"/>
                </a:lnTo>
                <a:lnTo>
                  <a:pt x="306591" y="1524"/>
                </a:lnTo>
                <a:lnTo>
                  <a:pt x="306524" y="2467"/>
                </a:lnTo>
                <a:lnTo>
                  <a:pt x="305800" y="3458"/>
                </a:lnTo>
                <a:close/>
                <a:moveTo>
                  <a:pt x="319611" y="4258"/>
                </a:moveTo>
                <a:lnTo>
                  <a:pt x="317878" y="4467"/>
                </a:lnTo>
                <a:lnTo>
                  <a:pt x="317592" y="3134"/>
                </a:lnTo>
                <a:lnTo>
                  <a:pt x="318126" y="2429"/>
                </a:lnTo>
                <a:lnTo>
                  <a:pt x="318868" y="2096"/>
                </a:lnTo>
                <a:lnTo>
                  <a:pt x="320192" y="2505"/>
                </a:lnTo>
                <a:lnTo>
                  <a:pt x="320888" y="3086"/>
                </a:lnTo>
                <a:lnTo>
                  <a:pt x="320850" y="3581"/>
                </a:lnTo>
                <a:lnTo>
                  <a:pt x="319611" y="4258"/>
                </a:lnTo>
                <a:close/>
                <a:moveTo>
                  <a:pt x="305724" y="17326"/>
                </a:moveTo>
                <a:lnTo>
                  <a:pt x="305143" y="17821"/>
                </a:lnTo>
                <a:lnTo>
                  <a:pt x="304057" y="16212"/>
                </a:lnTo>
                <a:lnTo>
                  <a:pt x="303886" y="15535"/>
                </a:lnTo>
                <a:lnTo>
                  <a:pt x="305848" y="14697"/>
                </a:lnTo>
                <a:lnTo>
                  <a:pt x="306915" y="15135"/>
                </a:lnTo>
                <a:lnTo>
                  <a:pt x="305724" y="17326"/>
                </a:lnTo>
                <a:close/>
                <a:moveTo>
                  <a:pt x="333832" y="24575"/>
                </a:moveTo>
                <a:lnTo>
                  <a:pt x="337833" y="25975"/>
                </a:lnTo>
                <a:lnTo>
                  <a:pt x="339090" y="25822"/>
                </a:lnTo>
                <a:lnTo>
                  <a:pt x="337814" y="27204"/>
                </a:lnTo>
                <a:lnTo>
                  <a:pt x="333823" y="27956"/>
                </a:lnTo>
                <a:lnTo>
                  <a:pt x="332499" y="28623"/>
                </a:lnTo>
                <a:lnTo>
                  <a:pt x="330889" y="28194"/>
                </a:lnTo>
                <a:lnTo>
                  <a:pt x="330022" y="26594"/>
                </a:lnTo>
                <a:lnTo>
                  <a:pt x="333832" y="24575"/>
                </a:lnTo>
                <a:close/>
                <a:moveTo>
                  <a:pt x="332880" y="30947"/>
                </a:moveTo>
                <a:lnTo>
                  <a:pt x="330898" y="33052"/>
                </a:lnTo>
                <a:lnTo>
                  <a:pt x="330898" y="30814"/>
                </a:lnTo>
                <a:lnTo>
                  <a:pt x="331613" y="30518"/>
                </a:lnTo>
                <a:lnTo>
                  <a:pt x="332261" y="30518"/>
                </a:lnTo>
                <a:lnTo>
                  <a:pt x="332880" y="30947"/>
                </a:lnTo>
                <a:close/>
                <a:moveTo>
                  <a:pt x="343805" y="46701"/>
                </a:moveTo>
                <a:lnTo>
                  <a:pt x="342824" y="47158"/>
                </a:lnTo>
                <a:lnTo>
                  <a:pt x="342757" y="44272"/>
                </a:lnTo>
                <a:lnTo>
                  <a:pt x="344024" y="44825"/>
                </a:lnTo>
                <a:lnTo>
                  <a:pt x="344519" y="45291"/>
                </a:lnTo>
                <a:lnTo>
                  <a:pt x="344310" y="46082"/>
                </a:lnTo>
                <a:lnTo>
                  <a:pt x="343805" y="46701"/>
                </a:lnTo>
                <a:close/>
                <a:moveTo>
                  <a:pt x="172717" y="192462"/>
                </a:moveTo>
                <a:lnTo>
                  <a:pt x="172545" y="193710"/>
                </a:lnTo>
                <a:lnTo>
                  <a:pt x="172041" y="192510"/>
                </a:lnTo>
                <a:lnTo>
                  <a:pt x="170393" y="190586"/>
                </a:lnTo>
                <a:lnTo>
                  <a:pt x="169783" y="189729"/>
                </a:lnTo>
                <a:lnTo>
                  <a:pt x="170517" y="189862"/>
                </a:lnTo>
                <a:lnTo>
                  <a:pt x="172717" y="192462"/>
                </a:lnTo>
                <a:close/>
                <a:moveTo>
                  <a:pt x="240602" y="199101"/>
                </a:moveTo>
                <a:lnTo>
                  <a:pt x="240125" y="199396"/>
                </a:lnTo>
                <a:lnTo>
                  <a:pt x="240735" y="197206"/>
                </a:lnTo>
                <a:lnTo>
                  <a:pt x="241421" y="196930"/>
                </a:lnTo>
                <a:lnTo>
                  <a:pt x="240602" y="199101"/>
                </a:lnTo>
                <a:close/>
                <a:moveTo>
                  <a:pt x="161077" y="205559"/>
                </a:moveTo>
                <a:lnTo>
                  <a:pt x="161201" y="206035"/>
                </a:lnTo>
                <a:lnTo>
                  <a:pt x="160649" y="206007"/>
                </a:lnTo>
                <a:lnTo>
                  <a:pt x="159658" y="204607"/>
                </a:lnTo>
                <a:lnTo>
                  <a:pt x="159306" y="203397"/>
                </a:lnTo>
                <a:lnTo>
                  <a:pt x="158677" y="202016"/>
                </a:lnTo>
                <a:lnTo>
                  <a:pt x="157810" y="201016"/>
                </a:lnTo>
                <a:lnTo>
                  <a:pt x="157715" y="200092"/>
                </a:lnTo>
                <a:lnTo>
                  <a:pt x="157686" y="198634"/>
                </a:lnTo>
                <a:lnTo>
                  <a:pt x="158667" y="200863"/>
                </a:lnTo>
                <a:lnTo>
                  <a:pt x="159601" y="202654"/>
                </a:lnTo>
                <a:lnTo>
                  <a:pt x="160277" y="204121"/>
                </a:lnTo>
                <a:lnTo>
                  <a:pt x="161077" y="205559"/>
                </a:lnTo>
                <a:close/>
                <a:moveTo>
                  <a:pt x="1219" y="214646"/>
                </a:moveTo>
                <a:lnTo>
                  <a:pt x="733" y="214855"/>
                </a:lnTo>
                <a:lnTo>
                  <a:pt x="219" y="214351"/>
                </a:lnTo>
                <a:lnTo>
                  <a:pt x="0" y="213579"/>
                </a:lnTo>
                <a:lnTo>
                  <a:pt x="181" y="212331"/>
                </a:lnTo>
                <a:lnTo>
                  <a:pt x="1476" y="213150"/>
                </a:lnTo>
                <a:lnTo>
                  <a:pt x="1991" y="213703"/>
                </a:lnTo>
                <a:lnTo>
                  <a:pt x="1219" y="214646"/>
                </a:lnTo>
                <a:close/>
                <a:moveTo>
                  <a:pt x="212284" y="214008"/>
                </a:moveTo>
                <a:lnTo>
                  <a:pt x="211226" y="214170"/>
                </a:lnTo>
                <a:lnTo>
                  <a:pt x="208645" y="212522"/>
                </a:lnTo>
                <a:lnTo>
                  <a:pt x="209636" y="212522"/>
                </a:lnTo>
                <a:lnTo>
                  <a:pt x="211112" y="213551"/>
                </a:lnTo>
                <a:lnTo>
                  <a:pt x="212284" y="214008"/>
                </a:lnTo>
                <a:close/>
                <a:moveTo>
                  <a:pt x="215770" y="213598"/>
                </a:moveTo>
                <a:lnTo>
                  <a:pt x="217227" y="214960"/>
                </a:lnTo>
                <a:lnTo>
                  <a:pt x="215294" y="214027"/>
                </a:lnTo>
                <a:lnTo>
                  <a:pt x="212836" y="213627"/>
                </a:lnTo>
                <a:lnTo>
                  <a:pt x="213770" y="213379"/>
                </a:lnTo>
                <a:lnTo>
                  <a:pt x="215132" y="213417"/>
                </a:lnTo>
                <a:lnTo>
                  <a:pt x="215770" y="213598"/>
                </a:lnTo>
                <a:close/>
                <a:moveTo>
                  <a:pt x="2743" y="220751"/>
                </a:moveTo>
                <a:lnTo>
                  <a:pt x="1686" y="220789"/>
                </a:lnTo>
                <a:lnTo>
                  <a:pt x="724" y="220361"/>
                </a:lnTo>
                <a:lnTo>
                  <a:pt x="962" y="217503"/>
                </a:lnTo>
                <a:lnTo>
                  <a:pt x="1219" y="216913"/>
                </a:lnTo>
                <a:lnTo>
                  <a:pt x="2705" y="217875"/>
                </a:lnTo>
                <a:lnTo>
                  <a:pt x="3953" y="220371"/>
                </a:lnTo>
                <a:lnTo>
                  <a:pt x="2743" y="220751"/>
                </a:lnTo>
                <a:close/>
                <a:moveTo>
                  <a:pt x="45415" y="239316"/>
                </a:moveTo>
                <a:lnTo>
                  <a:pt x="44577" y="240040"/>
                </a:lnTo>
                <a:lnTo>
                  <a:pt x="43463" y="239525"/>
                </a:lnTo>
                <a:lnTo>
                  <a:pt x="42967" y="238830"/>
                </a:lnTo>
                <a:lnTo>
                  <a:pt x="42786" y="238087"/>
                </a:lnTo>
                <a:lnTo>
                  <a:pt x="43043" y="237201"/>
                </a:lnTo>
                <a:lnTo>
                  <a:pt x="45539" y="237325"/>
                </a:lnTo>
                <a:lnTo>
                  <a:pt x="46244" y="237715"/>
                </a:lnTo>
                <a:lnTo>
                  <a:pt x="45415" y="239316"/>
                </a:lnTo>
                <a:close/>
                <a:moveTo>
                  <a:pt x="58560" y="243354"/>
                </a:moveTo>
                <a:lnTo>
                  <a:pt x="62408" y="244650"/>
                </a:lnTo>
                <a:lnTo>
                  <a:pt x="63122" y="246754"/>
                </a:lnTo>
                <a:lnTo>
                  <a:pt x="62303" y="248155"/>
                </a:lnTo>
                <a:lnTo>
                  <a:pt x="60360" y="247812"/>
                </a:lnTo>
                <a:lnTo>
                  <a:pt x="59398" y="247040"/>
                </a:lnTo>
                <a:lnTo>
                  <a:pt x="58045" y="244526"/>
                </a:lnTo>
                <a:lnTo>
                  <a:pt x="54283" y="245098"/>
                </a:lnTo>
                <a:lnTo>
                  <a:pt x="51683" y="244602"/>
                </a:lnTo>
                <a:lnTo>
                  <a:pt x="50244" y="241326"/>
                </a:lnTo>
                <a:lnTo>
                  <a:pt x="50187" y="239840"/>
                </a:lnTo>
                <a:lnTo>
                  <a:pt x="50816" y="238935"/>
                </a:lnTo>
                <a:lnTo>
                  <a:pt x="53578" y="237944"/>
                </a:lnTo>
                <a:lnTo>
                  <a:pt x="57026" y="238668"/>
                </a:lnTo>
                <a:lnTo>
                  <a:pt x="58341" y="240525"/>
                </a:lnTo>
                <a:lnTo>
                  <a:pt x="58560" y="243354"/>
                </a:lnTo>
                <a:close/>
                <a:moveTo>
                  <a:pt x="286112" y="248003"/>
                </a:moveTo>
                <a:lnTo>
                  <a:pt x="286245" y="248536"/>
                </a:lnTo>
                <a:lnTo>
                  <a:pt x="285274" y="248469"/>
                </a:lnTo>
                <a:lnTo>
                  <a:pt x="284988" y="248288"/>
                </a:lnTo>
                <a:lnTo>
                  <a:pt x="285007" y="247297"/>
                </a:lnTo>
                <a:lnTo>
                  <a:pt x="285712" y="246097"/>
                </a:lnTo>
                <a:lnTo>
                  <a:pt x="286264" y="245088"/>
                </a:lnTo>
                <a:lnTo>
                  <a:pt x="287388" y="244145"/>
                </a:lnTo>
                <a:lnTo>
                  <a:pt x="289398" y="243202"/>
                </a:lnTo>
                <a:lnTo>
                  <a:pt x="290370" y="242802"/>
                </a:lnTo>
                <a:lnTo>
                  <a:pt x="290684" y="243021"/>
                </a:lnTo>
                <a:lnTo>
                  <a:pt x="290312" y="243164"/>
                </a:lnTo>
                <a:lnTo>
                  <a:pt x="286988" y="245145"/>
                </a:lnTo>
                <a:lnTo>
                  <a:pt x="285950" y="246536"/>
                </a:lnTo>
                <a:lnTo>
                  <a:pt x="285493" y="247507"/>
                </a:lnTo>
                <a:lnTo>
                  <a:pt x="285579" y="247812"/>
                </a:lnTo>
                <a:lnTo>
                  <a:pt x="286112" y="248003"/>
                </a:lnTo>
                <a:close/>
                <a:moveTo>
                  <a:pt x="285559" y="257299"/>
                </a:moveTo>
                <a:lnTo>
                  <a:pt x="285750" y="258071"/>
                </a:lnTo>
                <a:lnTo>
                  <a:pt x="284750" y="257556"/>
                </a:lnTo>
                <a:lnTo>
                  <a:pt x="283807" y="256137"/>
                </a:lnTo>
                <a:lnTo>
                  <a:pt x="282121" y="254375"/>
                </a:lnTo>
                <a:lnTo>
                  <a:pt x="281721" y="253651"/>
                </a:lnTo>
                <a:lnTo>
                  <a:pt x="283016" y="254337"/>
                </a:lnTo>
                <a:lnTo>
                  <a:pt x="283864" y="255366"/>
                </a:lnTo>
                <a:lnTo>
                  <a:pt x="285559" y="257299"/>
                </a:lnTo>
                <a:close/>
                <a:moveTo>
                  <a:pt x="388696" y="261576"/>
                </a:moveTo>
                <a:lnTo>
                  <a:pt x="388706" y="262099"/>
                </a:lnTo>
                <a:lnTo>
                  <a:pt x="386134" y="259423"/>
                </a:lnTo>
                <a:lnTo>
                  <a:pt x="387144" y="259633"/>
                </a:lnTo>
                <a:lnTo>
                  <a:pt x="388696" y="261576"/>
                </a:lnTo>
                <a:close/>
                <a:moveTo>
                  <a:pt x="289427" y="262633"/>
                </a:moveTo>
                <a:lnTo>
                  <a:pt x="289789" y="263652"/>
                </a:lnTo>
                <a:lnTo>
                  <a:pt x="289141" y="263176"/>
                </a:lnTo>
                <a:lnTo>
                  <a:pt x="287074" y="262185"/>
                </a:lnTo>
                <a:lnTo>
                  <a:pt x="286845" y="261356"/>
                </a:lnTo>
                <a:lnTo>
                  <a:pt x="289427" y="262633"/>
                </a:lnTo>
                <a:close/>
                <a:moveTo>
                  <a:pt x="406813" y="267243"/>
                </a:moveTo>
                <a:lnTo>
                  <a:pt x="406270" y="267853"/>
                </a:lnTo>
                <a:lnTo>
                  <a:pt x="406222" y="267262"/>
                </a:lnTo>
                <a:lnTo>
                  <a:pt x="405470" y="266976"/>
                </a:lnTo>
                <a:lnTo>
                  <a:pt x="404432" y="266376"/>
                </a:lnTo>
                <a:lnTo>
                  <a:pt x="403022" y="265690"/>
                </a:lnTo>
                <a:lnTo>
                  <a:pt x="402260" y="265576"/>
                </a:lnTo>
                <a:lnTo>
                  <a:pt x="401879" y="265176"/>
                </a:lnTo>
                <a:lnTo>
                  <a:pt x="402412" y="264967"/>
                </a:lnTo>
                <a:lnTo>
                  <a:pt x="403279" y="265281"/>
                </a:lnTo>
                <a:lnTo>
                  <a:pt x="404498" y="265910"/>
                </a:lnTo>
                <a:lnTo>
                  <a:pt x="405908" y="266538"/>
                </a:lnTo>
                <a:lnTo>
                  <a:pt x="406813" y="267243"/>
                </a:lnTo>
                <a:close/>
                <a:moveTo>
                  <a:pt x="347691" y="332527"/>
                </a:moveTo>
                <a:lnTo>
                  <a:pt x="346910" y="333061"/>
                </a:lnTo>
                <a:lnTo>
                  <a:pt x="347196" y="332337"/>
                </a:lnTo>
                <a:lnTo>
                  <a:pt x="346596" y="330756"/>
                </a:lnTo>
                <a:lnTo>
                  <a:pt x="346005" y="330527"/>
                </a:lnTo>
                <a:lnTo>
                  <a:pt x="346596" y="330080"/>
                </a:lnTo>
                <a:lnTo>
                  <a:pt x="347434" y="331270"/>
                </a:lnTo>
                <a:lnTo>
                  <a:pt x="347691" y="33252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2" name="Freeform: Shape 181">
            <a:extLst>
              <a:ext uri="{FF2B5EF4-FFF2-40B4-BE49-F238E27FC236}">
                <a16:creationId xmlns:a16="http://schemas.microsoft.com/office/drawing/2014/main" id="{5544647E-707D-9F6F-D61B-7ABAA613D1B2}"/>
              </a:ext>
            </a:extLst>
          </p:cNvPr>
          <p:cNvSpPr/>
          <p:nvPr/>
        </p:nvSpPr>
        <p:spPr>
          <a:xfrm>
            <a:off x="5872480" y="3312160"/>
            <a:ext cx="81128" cy="2608"/>
          </a:xfrm>
          <a:custGeom>
            <a:avLst/>
            <a:gdLst>
              <a:gd name="connsiteX0" fmla="*/ 338785 w 403517"/>
              <a:gd name="connsiteY0" fmla="*/ 270862 h 275053"/>
              <a:gd name="connsiteX1" fmla="*/ 343253 w 403517"/>
              <a:gd name="connsiteY1" fmla="*/ 272282 h 275053"/>
              <a:gd name="connsiteX2" fmla="*/ 344767 w 403517"/>
              <a:gd name="connsiteY2" fmla="*/ 273853 h 275053"/>
              <a:gd name="connsiteX3" fmla="*/ 343158 w 403517"/>
              <a:gd name="connsiteY3" fmla="*/ 274568 h 275053"/>
              <a:gd name="connsiteX4" fmla="*/ 339252 w 403517"/>
              <a:gd name="connsiteY4" fmla="*/ 275053 h 275053"/>
              <a:gd name="connsiteX5" fmla="*/ 338338 w 403517"/>
              <a:gd name="connsiteY5" fmla="*/ 274091 h 275053"/>
              <a:gd name="connsiteX6" fmla="*/ 334585 w 403517"/>
              <a:gd name="connsiteY6" fmla="*/ 273120 h 275053"/>
              <a:gd name="connsiteX7" fmla="*/ 333985 w 403517"/>
              <a:gd name="connsiteY7" fmla="*/ 271367 h 275053"/>
              <a:gd name="connsiteX8" fmla="*/ 332118 w 403517"/>
              <a:gd name="connsiteY8" fmla="*/ 271967 h 275053"/>
              <a:gd name="connsiteX9" fmla="*/ 333070 w 403517"/>
              <a:gd name="connsiteY9" fmla="*/ 270738 h 275053"/>
              <a:gd name="connsiteX10" fmla="*/ 330718 w 403517"/>
              <a:gd name="connsiteY10" fmla="*/ 269348 h 275053"/>
              <a:gd name="connsiteX11" fmla="*/ 329985 w 403517"/>
              <a:gd name="connsiteY11" fmla="*/ 267491 h 275053"/>
              <a:gd name="connsiteX12" fmla="*/ 329889 w 403517"/>
              <a:gd name="connsiteY12" fmla="*/ 266738 h 275053"/>
              <a:gd name="connsiteX13" fmla="*/ 332651 w 403517"/>
              <a:gd name="connsiteY13" fmla="*/ 267605 h 275053"/>
              <a:gd name="connsiteX14" fmla="*/ 338785 w 403517"/>
              <a:gd name="connsiteY14" fmla="*/ 270862 h 275053"/>
              <a:gd name="connsiteX15" fmla="*/ 358693 w 403517"/>
              <a:gd name="connsiteY15" fmla="*/ 267757 h 275053"/>
              <a:gd name="connsiteX16" fmla="*/ 358302 w 403517"/>
              <a:gd name="connsiteY16" fmla="*/ 269234 h 275053"/>
              <a:gd name="connsiteX17" fmla="*/ 357321 w 403517"/>
              <a:gd name="connsiteY17" fmla="*/ 268738 h 275053"/>
              <a:gd name="connsiteX18" fmla="*/ 354416 w 403517"/>
              <a:gd name="connsiteY18" fmla="*/ 269500 h 275053"/>
              <a:gd name="connsiteX19" fmla="*/ 352892 w 403517"/>
              <a:gd name="connsiteY19" fmla="*/ 269329 h 275053"/>
              <a:gd name="connsiteX20" fmla="*/ 352016 w 403517"/>
              <a:gd name="connsiteY20" fmla="*/ 268005 h 275053"/>
              <a:gd name="connsiteX21" fmla="*/ 351806 w 403517"/>
              <a:gd name="connsiteY21" fmla="*/ 267395 h 275053"/>
              <a:gd name="connsiteX22" fmla="*/ 354330 w 403517"/>
              <a:gd name="connsiteY22" fmla="*/ 267871 h 275053"/>
              <a:gd name="connsiteX23" fmla="*/ 353911 w 403517"/>
              <a:gd name="connsiteY23" fmla="*/ 266405 h 275053"/>
              <a:gd name="connsiteX24" fmla="*/ 357550 w 403517"/>
              <a:gd name="connsiteY24" fmla="*/ 267157 h 275053"/>
              <a:gd name="connsiteX25" fmla="*/ 358693 w 403517"/>
              <a:gd name="connsiteY25" fmla="*/ 267757 h 275053"/>
              <a:gd name="connsiteX26" fmla="*/ 268281 w 403517"/>
              <a:gd name="connsiteY26" fmla="*/ 246221 h 275053"/>
              <a:gd name="connsiteX27" fmla="*/ 267901 w 403517"/>
              <a:gd name="connsiteY27" fmla="*/ 248336 h 275053"/>
              <a:gd name="connsiteX28" fmla="*/ 265709 w 403517"/>
              <a:gd name="connsiteY28" fmla="*/ 247707 h 275053"/>
              <a:gd name="connsiteX29" fmla="*/ 265262 w 403517"/>
              <a:gd name="connsiteY29" fmla="*/ 247250 h 275053"/>
              <a:gd name="connsiteX30" fmla="*/ 265624 w 403517"/>
              <a:gd name="connsiteY30" fmla="*/ 245916 h 275053"/>
              <a:gd name="connsiteX31" fmla="*/ 267567 w 403517"/>
              <a:gd name="connsiteY31" fmla="*/ 245859 h 275053"/>
              <a:gd name="connsiteX32" fmla="*/ 268281 w 403517"/>
              <a:gd name="connsiteY32" fmla="*/ 246221 h 275053"/>
              <a:gd name="connsiteX33" fmla="*/ 273148 w 403517"/>
              <a:gd name="connsiteY33" fmla="*/ 231505 h 275053"/>
              <a:gd name="connsiteX34" fmla="*/ 274282 w 403517"/>
              <a:gd name="connsiteY34" fmla="*/ 231505 h 275053"/>
              <a:gd name="connsiteX35" fmla="*/ 276177 w 403517"/>
              <a:gd name="connsiteY35" fmla="*/ 229495 h 275053"/>
              <a:gd name="connsiteX36" fmla="*/ 277825 w 403517"/>
              <a:gd name="connsiteY36" fmla="*/ 228886 h 275053"/>
              <a:gd name="connsiteX37" fmla="*/ 278902 w 403517"/>
              <a:gd name="connsiteY37" fmla="*/ 229800 h 275053"/>
              <a:gd name="connsiteX38" fmla="*/ 277149 w 403517"/>
              <a:gd name="connsiteY38" fmla="*/ 236220 h 275053"/>
              <a:gd name="connsiteX39" fmla="*/ 275673 w 403517"/>
              <a:gd name="connsiteY39" fmla="*/ 235248 h 275053"/>
              <a:gd name="connsiteX40" fmla="*/ 269891 w 403517"/>
              <a:gd name="connsiteY40" fmla="*/ 233458 h 275053"/>
              <a:gd name="connsiteX41" fmla="*/ 269710 w 403517"/>
              <a:gd name="connsiteY41" fmla="*/ 230914 h 275053"/>
              <a:gd name="connsiteX42" fmla="*/ 268205 w 403517"/>
              <a:gd name="connsiteY42" fmla="*/ 230095 h 275053"/>
              <a:gd name="connsiteX43" fmla="*/ 267271 w 403517"/>
              <a:gd name="connsiteY43" fmla="*/ 227619 h 275053"/>
              <a:gd name="connsiteX44" fmla="*/ 265357 w 403517"/>
              <a:gd name="connsiteY44" fmla="*/ 224876 h 275053"/>
              <a:gd name="connsiteX45" fmla="*/ 264995 w 403517"/>
              <a:gd name="connsiteY45" fmla="*/ 223113 h 275053"/>
              <a:gd name="connsiteX46" fmla="*/ 266081 w 403517"/>
              <a:gd name="connsiteY46" fmla="*/ 223838 h 275053"/>
              <a:gd name="connsiteX47" fmla="*/ 267300 w 403517"/>
              <a:gd name="connsiteY47" fmla="*/ 225628 h 275053"/>
              <a:gd name="connsiteX48" fmla="*/ 272358 w 403517"/>
              <a:gd name="connsiteY48" fmla="*/ 229305 h 275053"/>
              <a:gd name="connsiteX49" fmla="*/ 272158 w 403517"/>
              <a:gd name="connsiteY49" fmla="*/ 230496 h 275053"/>
              <a:gd name="connsiteX50" fmla="*/ 273148 w 403517"/>
              <a:gd name="connsiteY50" fmla="*/ 231505 h 275053"/>
              <a:gd name="connsiteX51" fmla="*/ 258376 w 403517"/>
              <a:gd name="connsiteY51" fmla="*/ 213360 h 275053"/>
              <a:gd name="connsiteX52" fmla="*/ 262147 w 403517"/>
              <a:gd name="connsiteY52" fmla="*/ 215560 h 275053"/>
              <a:gd name="connsiteX53" fmla="*/ 264214 w 403517"/>
              <a:gd name="connsiteY53" fmla="*/ 214922 h 275053"/>
              <a:gd name="connsiteX54" fmla="*/ 265338 w 403517"/>
              <a:gd name="connsiteY54" fmla="*/ 215284 h 275053"/>
              <a:gd name="connsiteX55" fmla="*/ 267758 w 403517"/>
              <a:gd name="connsiteY55" fmla="*/ 217837 h 275053"/>
              <a:gd name="connsiteX56" fmla="*/ 267891 w 403517"/>
              <a:gd name="connsiteY56" fmla="*/ 219704 h 275053"/>
              <a:gd name="connsiteX57" fmla="*/ 268281 w 403517"/>
              <a:gd name="connsiteY57" fmla="*/ 221304 h 275053"/>
              <a:gd name="connsiteX58" fmla="*/ 268157 w 403517"/>
              <a:gd name="connsiteY58" fmla="*/ 222009 h 275053"/>
              <a:gd name="connsiteX59" fmla="*/ 266815 w 403517"/>
              <a:gd name="connsiteY59" fmla="*/ 222961 h 275053"/>
              <a:gd name="connsiteX60" fmla="*/ 266938 w 403517"/>
              <a:gd name="connsiteY60" fmla="*/ 221875 h 275053"/>
              <a:gd name="connsiteX61" fmla="*/ 265909 w 403517"/>
              <a:gd name="connsiteY61" fmla="*/ 221666 h 275053"/>
              <a:gd name="connsiteX62" fmla="*/ 262395 w 403517"/>
              <a:gd name="connsiteY62" fmla="*/ 221714 h 275053"/>
              <a:gd name="connsiteX63" fmla="*/ 259671 w 403517"/>
              <a:gd name="connsiteY63" fmla="*/ 221037 h 275053"/>
              <a:gd name="connsiteX64" fmla="*/ 255918 w 403517"/>
              <a:gd name="connsiteY64" fmla="*/ 220856 h 275053"/>
              <a:gd name="connsiteX65" fmla="*/ 257499 w 403517"/>
              <a:gd name="connsiteY65" fmla="*/ 219161 h 275053"/>
              <a:gd name="connsiteX66" fmla="*/ 257852 w 403517"/>
              <a:gd name="connsiteY66" fmla="*/ 218465 h 275053"/>
              <a:gd name="connsiteX67" fmla="*/ 255880 w 403517"/>
              <a:gd name="connsiteY67" fmla="*/ 215741 h 275053"/>
              <a:gd name="connsiteX68" fmla="*/ 255794 w 403517"/>
              <a:gd name="connsiteY68" fmla="*/ 214446 h 275053"/>
              <a:gd name="connsiteX69" fmla="*/ 255956 w 403517"/>
              <a:gd name="connsiteY69" fmla="*/ 213731 h 275053"/>
              <a:gd name="connsiteX70" fmla="*/ 257604 w 403517"/>
              <a:gd name="connsiteY70" fmla="*/ 213341 h 275053"/>
              <a:gd name="connsiteX71" fmla="*/ 258376 w 403517"/>
              <a:gd name="connsiteY71" fmla="*/ 213360 h 275053"/>
              <a:gd name="connsiteX72" fmla="*/ 253489 w 403517"/>
              <a:gd name="connsiteY72" fmla="*/ 217322 h 275053"/>
              <a:gd name="connsiteX73" fmla="*/ 253118 w 403517"/>
              <a:gd name="connsiteY73" fmla="*/ 217989 h 275053"/>
              <a:gd name="connsiteX74" fmla="*/ 251556 w 403517"/>
              <a:gd name="connsiteY74" fmla="*/ 217503 h 275053"/>
              <a:gd name="connsiteX75" fmla="*/ 247193 w 403517"/>
              <a:gd name="connsiteY75" fmla="*/ 213779 h 275053"/>
              <a:gd name="connsiteX76" fmla="*/ 247869 w 403517"/>
              <a:gd name="connsiteY76" fmla="*/ 211017 h 275053"/>
              <a:gd name="connsiteX77" fmla="*/ 249831 w 403517"/>
              <a:gd name="connsiteY77" fmla="*/ 209588 h 275053"/>
              <a:gd name="connsiteX78" fmla="*/ 252812 w 403517"/>
              <a:gd name="connsiteY78" fmla="*/ 211150 h 275053"/>
              <a:gd name="connsiteX79" fmla="*/ 253803 w 403517"/>
              <a:gd name="connsiteY79" fmla="*/ 213436 h 275053"/>
              <a:gd name="connsiteX80" fmla="*/ 254098 w 403517"/>
              <a:gd name="connsiteY80" fmla="*/ 214712 h 275053"/>
              <a:gd name="connsiteX81" fmla="*/ 253489 w 403517"/>
              <a:gd name="connsiteY81" fmla="*/ 217322 h 275053"/>
              <a:gd name="connsiteX82" fmla="*/ 314592 w 403517"/>
              <a:gd name="connsiteY82" fmla="*/ 202940 h 275053"/>
              <a:gd name="connsiteX83" fmla="*/ 316145 w 403517"/>
              <a:gd name="connsiteY83" fmla="*/ 203340 h 275053"/>
              <a:gd name="connsiteX84" fmla="*/ 319374 w 403517"/>
              <a:gd name="connsiteY84" fmla="*/ 203140 h 275053"/>
              <a:gd name="connsiteX85" fmla="*/ 320440 w 403517"/>
              <a:gd name="connsiteY85" fmla="*/ 204683 h 275053"/>
              <a:gd name="connsiteX86" fmla="*/ 321916 w 403517"/>
              <a:gd name="connsiteY86" fmla="*/ 205216 h 275053"/>
              <a:gd name="connsiteX87" fmla="*/ 323193 w 403517"/>
              <a:gd name="connsiteY87" fmla="*/ 205911 h 275053"/>
              <a:gd name="connsiteX88" fmla="*/ 324327 w 403517"/>
              <a:gd name="connsiteY88" fmla="*/ 206921 h 275053"/>
              <a:gd name="connsiteX89" fmla="*/ 324317 w 403517"/>
              <a:gd name="connsiteY89" fmla="*/ 207540 h 275053"/>
              <a:gd name="connsiteX90" fmla="*/ 324050 w 403517"/>
              <a:gd name="connsiteY90" fmla="*/ 208074 h 275053"/>
              <a:gd name="connsiteX91" fmla="*/ 323365 w 403517"/>
              <a:gd name="connsiteY91" fmla="*/ 208559 h 275053"/>
              <a:gd name="connsiteX92" fmla="*/ 323565 w 403517"/>
              <a:gd name="connsiteY92" fmla="*/ 209645 h 275053"/>
              <a:gd name="connsiteX93" fmla="*/ 322383 w 403517"/>
              <a:gd name="connsiteY93" fmla="*/ 209483 h 275053"/>
              <a:gd name="connsiteX94" fmla="*/ 320916 w 403517"/>
              <a:gd name="connsiteY94" fmla="*/ 210055 h 275053"/>
              <a:gd name="connsiteX95" fmla="*/ 318021 w 403517"/>
              <a:gd name="connsiteY95" fmla="*/ 208788 h 275053"/>
              <a:gd name="connsiteX96" fmla="*/ 316973 w 403517"/>
              <a:gd name="connsiteY96" fmla="*/ 208502 h 275053"/>
              <a:gd name="connsiteX97" fmla="*/ 316659 w 403517"/>
              <a:gd name="connsiteY97" fmla="*/ 207416 h 275053"/>
              <a:gd name="connsiteX98" fmla="*/ 314783 w 403517"/>
              <a:gd name="connsiteY98" fmla="*/ 205597 h 275053"/>
              <a:gd name="connsiteX99" fmla="*/ 311496 w 403517"/>
              <a:gd name="connsiteY99" fmla="*/ 204292 h 275053"/>
              <a:gd name="connsiteX100" fmla="*/ 313154 w 403517"/>
              <a:gd name="connsiteY100" fmla="*/ 203225 h 275053"/>
              <a:gd name="connsiteX101" fmla="*/ 314592 w 403517"/>
              <a:gd name="connsiteY101" fmla="*/ 202940 h 275053"/>
              <a:gd name="connsiteX102" fmla="*/ 72914 w 403517"/>
              <a:gd name="connsiteY102" fmla="*/ 194186 h 275053"/>
              <a:gd name="connsiteX103" fmla="*/ 73400 w 403517"/>
              <a:gd name="connsiteY103" fmla="*/ 195367 h 275053"/>
              <a:gd name="connsiteX104" fmla="*/ 69514 w 403517"/>
              <a:gd name="connsiteY104" fmla="*/ 193758 h 275053"/>
              <a:gd name="connsiteX105" fmla="*/ 65799 w 403517"/>
              <a:gd name="connsiteY105" fmla="*/ 191062 h 275053"/>
              <a:gd name="connsiteX106" fmla="*/ 63922 w 403517"/>
              <a:gd name="connsiteY106" fmla="*/ 190329 h 275053"/>
              <a:gd name="connsiteX107" fmla="*/ 62665 w 403517"/>
              <a:gd name="connsiteY107" fmla="*/ 188547 h 275053"/>
              <a:gd name="connsiteX108" fmla="*/ 64970 w 403517"/>
              <a:gd name="connsiteY108" fmla="*/ 189871 h 275053"/>
              <a:gd name="connsiteX109" fmla="*/ 68990 w 403517"/>
              <a:gd name="connsiteY109" fmla="*/ 191110 h 275053"/>
              <a:gd name="connsiteX110" fmla="*/ 72914 w 403517"/>
              <a:gd name="connsiteY110" fmla="*/ 194186 h 275053"/>
              <a:gd name="connsiteX111" fmla="*/ 273844 w 403517"/>
              <a:gd name="connsiteY111" fmla="*/ 196872 h 275053"/>
              <a:gd name="connsiteX112" fmla="*/ 274301 w 403517"/>
              <a:gd name="connsiteY112" fmla="*/ 198796 h 275053"/>
              <a:gd name="connsiteX113" fmla="*/ 272215 w 403517"/>
              <a:gd name="connsiteY113" fmla="*/ 196739 h 275053"/>
              <a:gd name="connsiteX114" fmla="*/ 273148 w 403517"/>
              <a:gd name="connsiteY114" fmla="*/ 194415 h 275053"/>
              <a:gd name="connsiteX115" fmla="*/ 273311 w 403517"/>
              <a:gd name="connsiteY115" fmla="*/ 193157 h 275053"/>
              <a:gd name="connsiteX116" fmla="*/ 273206 w 403517"/>
              <a:gd name="connsiteY116" fmla="*/ 192453 h 275053"/>
              <a:gd name="connsiteX117" fmla="*/ 271120 w 403517"/>
              <a:gd name="connsiteY117" fmla="*/ 191253 h 275053"/>
              <a:gd name="connsiteX118" fmla="*/ 272225 w 403517"/>
              <a:gd name="connsiteY118" fmla="*/ 189290 h 275053"/>
              <a:gd name="connsiteX119" fmla="*/ 273396 w 403517"/>
              <a:gd name="connsiteY119" fmla="*/ 188624 h 275053"/>
              <a:gd name="connsiteX120" fmla="*/ 274130 w 403517"/>
              <a:gd name="connsiteY120" fmla="*/ 188433 h 275053"/>
              <a:gd name="connsiteX121" fmla="*/ 274091 w 403517"/>
              <a:gd name="connsiteY121" fmla="*/ 191205 h 275053"/>
              <a:gd name="connsiteX122" fmla="*/ 274691 w 403517"/>
              <a:gd name="connsiteY122" fmla="*/ 192443 h 275053"/>
              <a:gd name="connsiteX123" fmla="*/ 273844 w 403517"/>
              <a:gd name="connsiteY123" fmla="*/ 196872 h 275053"/>
              <a:gd name="connsiteX124" fmla="*/ 72819 w 403517"/>
              <a:gd name="connsiteY124" fmla="*/ 190109 h 275053"/>
              <a:gd name="connsiteX125" fmla="*/ 71657 w 403517"/>
              <a:gd name="connsiteY125" fmla="*/ 190195 h 275053"/>
              <a:gd name="connsiteX126" fmla="*/ 66942 w 403517"/>
              <a:gd name="connsiteY126" fmla="*/ 188376 h 275053"/>
              <a:gd name="connsiteX127" fmla="*/ 65742 w 403517"/>
              <a:gd name="connsiteY127" fmla="*/ 187052 h 275053"/>
              <a:gd name="connsiteX128" fmla="*/ 71257 w 403517"/>
              <a:gd name="connsiteY128" fmla="*/ 187347 h 275053"/>
              <a:gd name="connsiteX129" fmla="*/ 72676 w 403517"/>
              <a:gd name="connsiteY129" fmla="*/ 187681 h 275053"/>
              <a:gd name="connsiteX130" fmla="*/ 72971 w 403517"/>
              <a:gd name="connsiteY130" fmla="*/ 189538 h 275053"/>
              <a:gd name="connsiteX131" fmla="*/ 72819 w 403517"/>
              <a:gd name="connsiteY131" fmla="*/ 190109 h 275053"/>
              <a:gd name="connsiteX132" fmla="*/ 191481 w 403517"/>
              <a:gd name="connsiteY132" fmla="*/ 119034 h 275053"/>
              <a:gd name="connsiteX133" fmla="*/ 190405 w 403517"/>
              <a:gd name="connsiteY133" fmla="*/ 119234 h 275053"/>
              <a:gd name="connsiteX134" fmla="*/ 189938 w 403517"/>
              <a:gd name="connsiteY134" fmla="*/ 118024 h 275053"/>
              <a:gd name="connsiteX135" fmla="*/ 187433 w 403517"/>
              <a:gd name="connsiteY135" fmla="*/ 116977 h 275053"/>
              <a:gd name="connsiteX136" fmla="*/ 184938 w 403517"/>
              <a:gd name="connsiteY136" fmla="*/ 113719 h 275053"/>
              <a:gd name="connsiteX137" fmla="*/ 184976 w 403517"/>
              <a:gd name="connsiteY137" fmla="*/ 110928 h 275053"/>
              <a:gd name="connsiteX138" fmla="*/ 185300 w 403517"/>
              <a:gd name="connsiteY138" fmla="*/ 110128 h 275053"/>
              <a:gd name="connsiteX139" fmla="*/ 186690 w 403517"/>
              <a:gd name="connsiteY139" fmla="*/ 110090 h 275053"/>
              <a:gd name="connsiteX140" fmla="*/ 192253 w 403517"/>
              <a:gd name="connsiteY140" fmla="*/ 113309 h 275053"/>
              <a:gd name="connsiteX141" fmla="*/ 192834 w 403517"/>
              <a:gd name="connsiteY141" fmla="*/ 114338 h 275053"/>
              <a:gd name="connsiteX142" fmla="*/ 192414 w 403517"/>
              <a:gd name="connsiteY142" fmla="*/ 117395 h 275053"/>
              <a:gd name="connsiteX143" fmla="*/ 191481 w 403517"/>
              <a:gd name="connsiteY143" fmla="*/ 119034 h 275053"/>
              <a:gd name="connsiteX144" fmla="*/ 403517 w 403517"/>
              <a:gd name="connsiteY144" fmla="*/ 142018 h 275053"/>
              <a:gd name="connsiteX145" fmla="*/ 402870 w 403517"/>
              <a:gd name="connsiteY145" fmla="*/ 144523 h 275053"/>
              <a:gd name="connsiteX146" fmla="*/ 402374 w 403517"/>
              <a:gd name="connsiteY146" fmla="*/ 144951 h 275053"/>
              <a:gd name="connsiteX147" fmla="*/ 401764 w 403517"/>
              <a:gd name="connsiteY147" fmla="*/ 144008 h 275053"/>
              <a:gd name="connsiteX148" fmla="*/ 399441 w 403517"/>
              <a:gd name="connsiteY148" fmla="*/ 144923 h 275053"/>
              <a:gd name="connsiteX149" fmla="*/ 398336 w 403517"/>
              <a:gd name="connsiteY149" fmla="*/ 145961 h 275053"/>
              <a:gd name="connsiteX150" fmla="*/ 397155 w 403517"/>
              <a:gd name="connsiteY150" fmla="*/ 146723 h 275053"/>
              <a:gd name="connsiteX151" fmla="*/ 394431 w 403517"/>
              <a:gd name="connsiteY151" fmla="*/ 146533 h 275053"/>
              <a:gd name="connsiteX152" fmla="*/ 391849 w 403517"/>
              <a:gd name="connsiteY152" fmla="*/ 145847 h 275053"/>
              <a:gd name="connsiteX153" fmla="*/ 389344 w 403517"/>
              <a:gd name="connsiteY153" fmla="*/ 144580 h 275053"/>
              <a:gd name="connsiteX154" fmla="*/ 387125 w 403517"/>
              <a:gd name="connsiteY154" fmla="*/ 142951 h 275053"/>
              <a:gd name="connsiteX155" fmla="*/ 384896 w 403517"/>
              <a:gd name="connsiteY155" fmla="*/ 140389 h 275053"/>
              <a:gd name="connsiteX156" fmla="*/ 383505 w 403517"/>
              <a:gd name="connsiteY156" fmla="*/ 137741 h 275053"/>
              <a:gd name="connsiteX157" fmla="*/ 384191 w 403517"/>
              <a:gd name="connsiteY157" fmla="*/ 134664 h 275053"/>
              <a:gd name="connsiteX158" fmla="*/ 383324 w 403517"/>
              <a:gd name="connsiteY158" fmla="*/ 131883 h 275053"/>
              <a:gd name="connsiteX159" fmla="*/ 379114 w 403517"/>
              <a:gd name="connsiteY159" fmla="*/ 129912 h 275053"/>
              <a:gd name="connsiteX160" fmla="*/ 378190 w 403517"/>
              <a:gd name="connsiteY160" fmla="*/ 129273 h 275053"/>
              <a:gd name="connsiteX161" fmla="*/ 376324 w 403517"/>
              <a:gd name="connsiteY161" fmla="*/ 126511 h 275053"/>
              <a:gd name="connsiteX162" fmla="*/ 374466 w 403517"/>
              <a:gd name="connsiteY162" fmla="*/ 125311 h 275053"/>
              <a:gd name="connsiteX163" fmla="*/ 372094 w 403517"/>
              <a:gd name="connsiteY163" fmla="*/ 122892 h 275053"/>
              <a:gd name="connsiteX164" fmla="*/ 371494 w 403517"/>
              <a:gd name="connsiteY164" fmla="*/ 121844 h 275053"/>
              <a:gd name="connsiteX165" fmla="*/ 370484 w 403517"/>
              <a:gd name="connsiteY165" fmla="*/ 118777 h 275053"/>
              <a:gd name="connsiteX166" fmla="*/ 370161 w 403517"/>
              <a:gd name="connsiteY166" fmla="*/ 116929 h 275053"/>
              <a:gd name="connsiteX167" fmla="*/ 371018 w 403517"/>
              <a:gd name="connsiteY167" fmla="*/ 111547 h 275053"/>
              <a:gd name="connsiteX168" fmla="*/ 370704 w 403517"/>
              <a:gd name="connsiteY168" fmla="*/ 108861 h 275053"/>
              <a:gd name="connsiteX169" fmla="*/ 371856 w 403517"/>
              <a:gd name="connsiteY169" fmla="*/ 109118 h 275053"/>
              <a:gd name="connsiteX170" fmla="*/ 373085 w 403517"/>
              <a:gd name="connsiteY170" fmla="*/ 110176 h 275053"/>
              <a:gd name="connsiteX171" fmla="*/ 374475 w 403517"/>
              <a:gd name="connsiteY171" fmla="*/ 110909 h 275053"/>
              <a:gd name="connsiteX172" fmla="*/ 377857 w 403517"/>
              <a:gd name="connsiteY172" fmla="*/ 111404 h 275053"/>
              <a:gd name="connsiteX173" fmla="*/ 380438 w 403517"/>
              <a:gd name="connsiteY173" fmla="*/ 113547 h 275053"/>
              <a:gd name="connsiteX174" fmla="*/ 382924 w 403517"/>
              <a:gd name="connsiteY174" fmla="*/ 117729 h 275053"/>
              <a:gd name="connsiteX175" fmla="*/ 383220 w 403517"/>
              <a:gd name="connsiteY175" fmla="*/ 119101 h 275053"/>
              <a:gd name="connsiteX176" fmla="*/ 384010 w 403517"/>
              <a:gd name="connsiteY176" fmla="*/ 120091 h 275053"/>
              <a:gd name="connsiteX177" fmla="*/ 386563 w 403517"/>
              <a:gd name="connsiteY177" fmla="*/ 121872 h 275053"/>
              <a:gd name="connsiteX178" fmla="*/ 387896 w 403517"/>
              <a:gd name="connsiteY178" fmla="*/ 123015 h 275053"/>
              <a:gd name="connsiteX179" fmla="*/ 390420 w 403517"/>
              <a:gd name="connsiteY179" fmla="*/ 127578 h 275053"/>
              <a:gd name="connsiteX180" fmla="*/ 391811 w 403517"/>
              <a:gd name="connsiteY180" fmla="*/ 128549 h 275053"/>
              <a:gd name="connsiteX181" fmla="*/ 393468 w 403517"/>
              <a:gd name="connsiteY181" fmla="*/ 128940 h 275053"/>
              <a:gd name="connsiteX182" fmla="*/ 395002 w 403517"/>
              <a:gd name="connsiteY182" fmla="*/ 129597 h 275053"/>
              <a:gd name="connsiteX183" fmla="*/ 397564 w 403517"/>
              <a:gd name="connsiteY183" fmla="*/ 131597 h 275053"/>
              <a:gd name="connsiteX184" fmla="*/ 399926 w 403517"/>
              <a:gd name="connsiteY184" fmla="*/ 133864 h 275053"/>
              <a:gd name="connsiteX185" fmla="*/ 401517 w 403517"/>
              <a:gd name="connsiteY185" fmla="*/ 136245 h 275053"/>
              <a:gd name="connsiteX186" fmla="*/ 402736 w 403517"/>
              <a:gd name="connsiteY186" fmla="*/ 138798 h 275053"/>
              <a:gd name="connsiteX187" fmla="*/ 403517 w 403517"/>
              <a:gd name="connsiteY187" fmla="*/ 142018 h 275053"/>
              <a:gd name="connsiteX188" fmla="*/ 168773 w 403517"/>
              <a:gd name="connsiteY188" fmla="*/ 108509 h 275053"/>
              <a:gd name="connsiteX189" fmla="*/ 167278 w 403517"/>
              <a:gd name="connsiteY189" fmla="*/ 108661 h 275053"/>
              <a:gd name="connsiteX190" fmla="*/ 164840 w 403517"/>
              <a:gd name="connsiteY190" fmla="*/ 106128 h 275053"/>
              <a:gd name="connsiteX191" fmla="*/ 164221 w 403517"/>
              <a:gd name="connsiteY191" fmla="*/ 105185 h 275053"/>
              <a:gd name="connsiteX192" fmla="*/ 164459 w 403517"/>
              <a:gd name="connsiteY192" fmla="*/ 103861 h 275053"/>
              <a:gd name="connsiteX193" fmla="*/ 167564 w 403517"/>
              <a:gd name="connsiteY193" fmla="*/ 102089 h 275053"/>
              <a:gd name="connsiteX194" fmla="*/ 169574 w 403517"/>
              <a:gd name="connsiteY194" fmla="*/ 103708 h 275053"/>
              <a:gd name="connsiteX195" fmla="*/ 169993 w 403517"/>
              <a:gd name="connsiteY195" fmla="*/ 107175 h 275053"/>
              <a:gd name="connsiteX196" fmla="*/ 168773 w 403517"/>
              <a:gd name="connsiteY196" fmla="*/ 108509 h 275053"/>
              <a:gd name="connsiteX197" fmla="*/ 368485 w 403517"/>
              <a:gd name="connsiteY197" fmla="*/ 108528 h 275053"/>
              <a:gd name="connsiteX198" fmla="*/ 367951 w 403517"/>
              <a:gd name="connsiteY198" fmla="*/ 108737 h 275053"/>
              <a:gd name="connsiteX199" fmla="*/ 366789 w 403517"/>
              <a:gd name="connsiteY199" fmla="*/ 105365 h 275053"/>
              <a:gd name="connsiteX200" fmla="*/ 366589 w 403517"/>
              <a:gd name="connsiteY200" fmla="*/ 102870 h 275053"/>
              <a:gd name="connsiteX201" fmla="*/ 366236 w 403517"/>
              <a:gd name="connsiteY201" fmla="*/ 101032 h 275053"/>
              <a:gd name="connsiteX202" fmla="*/ 365627 w 403517"/>
              <a:gd name="connsiteY202" fmla="*/ 99936 h 275053"/>
              <a:gd name="connsiteX203" fmla="*/ 367379 w 403517"/>
              <a:gd name="connsiteY203" fmla="*/ 97917 h 275053"/>
              <a:gd name="connsiteX204" fmla="*/ 368103 w 403517"/>
              <a:gd name="connsiteY204" fmla="*/ 97355 h 275053"/>
              <a:gd name="connsiteX205" fmla="*/ 369427 w 403517"/>
              <a:gd name="connsiteY205" fmla="*/ 98422 h 275053"/>
              <a:gd name="connsiteX206" fmla="*/ 369627 w 403517"/>
              <a:gd name="connsiteY206" fmla="*/ 100794 h 275053"/>
              <a:gd name="connsiteX207" fmla="*/ 370637 w 403517"/>
              <a:gd name="connsiteY207" fmla="*/ 102803 h 275053"/>
              <a:gd name="connsiteX208" fmla="*/ 369865 w 403517"/>
              <a:gd name="connsiteY208" fmla="*/ 107194 h 275053"/>
              <a:gd name="connsiteX209" fmla="*/ 368485 w 403517"/>
              <a:gd name="connsiteY209" fmla="*/ 108528 h 275053"/>
              <a:gd name="connsiteX210" fmla="*/ 137846 w 403517"/>
              <a:gd name="connsiteY210" fmla="*/ 89697 h 275053"/>
              <a:gd name="connsiteX211" fmla="*/ 136055 w 403517"/>
              <a:gd name="connsiteY211" fmla="*/ 90488 h 275053"/>
              <a:gd name="connsiteX212" fmla="*/ 134770 w 403517"/>
              <a:gd name="connsiteY212" fmla="*/ 89887 h 275053"/>
              <a:gd name="connsiteX213" fmla="*/ 134217 w 403517"/>
              <a:gd name="connsiteY213" fmla="*/ 88135 h 275053"/>
              <a:gd name="connsiteX214" fmla="*/ 134655 w 403517"/>
              <a:gd name="connsiteY214" fmla="*/ 86449 h 275053"/>
              <a:gd name="connsiteX215" fmla="*/ 136227 w 403517"/>
              <a:gd name="connsiteY215" fmla="*/ 85115 h 275053"/>
              <a:gd name="connsiteX216" fmla="*/ 137217 w 403517"/>
              <a:gd name="connsiteY216" fmla="*/ 84715 h 275053"/>
              <a:gd name="connsiteX217" fmla="*/ 138332 w 403517"/>
              <a:gd name="connsiteY217" fmla="*/ 85620 h 275053"/>
              <a:gd name="connsiteX218" fmla="*/ 138760 w 403517"/>
              <a:gd name="connsiteY218" fmla="*/ 87411 h 275053"/>
              <a:gd name="connsiteX219" fmla="*/ 137846 w 403517"/>
              <a:gd name="connsiteY219" fmla="*/ 89697 h 275053"/>
              <a:gd name="connsiteX220" fmla="*/ 295466 w 403517"/>
              <a:gd name="connsiteY220" fmla="*/ 78257 h 275053"/>
              <a:gd name="connsiteX221" fmla="*/ 296856 w 403517"/>
              <a:gd name="connsiteY221" fmla="*/ 78791 h 275053"/>
              <a:gd name="connsiteX222" fmla="*/ 300857 w 403517"/>
              <a:gd name="connsiteY222" fmla="*/ 76010 h 275053"/>
              <a:gd name="connsiteX223" fmla="*/ 303000 w 403517"/>
              <a:gd name="connsiteY223" fmla="*/ 77953 h 275053"/>
              <a:gd name="connsiteX224" fmla="*/ 305734 w 403517"/>
              <a:gd name="connsiteY224" fmla="*/ 78895 h 275053"/>
              <a:gd name="connsiteX225" fmla="*/ 308572 w 403517"/>
              <a:gd name="connsiteY225" fmla="*/ 79429 h 275053"/>
              <a:gd name="connsiteX226" fmla="*/ 307448 w 403517"/>
              <a:gd name="connsiteY226" fmla="*/ 83430 h 275053"/>
              <a:gd name="connsiteX227" fmla="*/ 307781 w 403517"/>
              <a:gd name="connsiteY227" fmla="*/ 85277 h 275053"/>
              <a:gd name="connsiteX228" fmla="*/ 308515 w 403517"/>
              <a:gd name="connsiteY228" fmla="*/ 87116 h 275053"/>
              <a:gd name="connsiteX229" fmla="*/ 308420 w 403517"/>
              <a:gd name="connsiteY229" fmla="*/ 89830 h 275053"/>
              <a:gd name="connsiteX230" fmla="*/ 307115 w 403517"/>
              <a:gd name="connsiteY230" fmla="*/ 92250 h 275053"/>
              <a:gd name="connsiteX231" fmla="*/ 304610 w 403517"/>
              <a:gd name="connsiteY231" fmla="*/ 95783 h 275053"/>
              <a:gd name="connsiteX232" fmla="*/ 303486 w 403517"/>
              <a:gd name="connsiteY232" fmla="*/ 96431 h 275053"/>
              <a:gd name="connsiteX233" fmla="*/ 302171 w 403517"/>
              <a:gd name="connsiteY233" fmla="*/ 96812 h 275053"/>
              <a:gd name="connsiteX234" fmla="*/ 298075 w 403517"/>
              <a:gd name="connsiteY234" fmla="*/ 97098 h 275053"/>
              <a:gd name="connsiteX235" fmla="*/ 297285 w 403517"/>
              <a:gd name="connsiteY235" fmla="*/ 98974 h 275053"/>
              <a:gd name="connsiteX236" fmla="*/ 297552 w 403517"/>
              <a:gd name="connsiteY236" fmla="*/ 100965 h 275053"/>
              <a:gd name="connsiteX237" fmla="*/ 299761 w 403517"/>
              <a:gd name="connsiteY237" fmla="*/ 103575 h 275053"/>
              <a:gd name="connsiteX238" fmla="*/ 301533 w 403517"/>
              <a:gd name="connsiteY238" fmla="*/ 106509 h 275053"/>
              <a:gd name="connsiteX239" fmla="*/ 299771 w 403517"/>
              <a:gd name="connsiteY239" fmla="*/ 109204 h 275053"/>
              <a:gd name="connsiteX240" fmla="*/ 296866 w 403517"/>
              <a:gd name="connsiteY240" fmla="*/ 111090 h 275053"/>
              <a:gd name="connsiteX241" fmla="*/ 294113 w 403517"/>
              <a:gd name="connsiteY241" fmla="*/ 112052 h 275053"/>
              <a:gd name="connsiteX242" fmla="*/ 289551 w 403517"/>
              <a:gd name="connsiteY242" fmla="*/ 111481 h 275053"/>
              <a:gd name="connsiteX243" fmla="*/ 284741 w 403517"/>
              <a:gd name="connsiteY243" fmla="*/ 111719 h 275053"/>
              <a:gd name="connsiteX244" fmla="*/ 283836 w 403517"/>
              <a:gd name="connsiteY244" fmla="*/ 112747 h 275053"/>
              <a:gd name="connsiteX245" fmla="*/ 283816 w 403517"/>
              <a:gd name="connsiteY245" fmla="*/ 114452 h 275053"/>
              <a:gd name="connsiteX246" fmla="*/ 283140 w 403517"/>
              <a:gd name="connsiteY246" fmla="*/ 115748 h 275053"/>
              <a:gd name="connsiteX247" fmla="*/ 282264 w 403517"/>
              <a:gd name="connsiteY247" fmla="*/ 116929 h 275053"/>
              <a:gd name="connsiteX248" fmla="*/ 279825 w 403517"/>
              <a:gd name="connsiteY248" fmla="*/ 119377 h 275053"/>
              <a:gd name="connsiteX249" fmla="*/ 277092 w 403517"/>
              <a:gd name="connsiteY249" fmla="*/ 121539 h 275053"/>
              <a:gd name="connsiteX250" fmla="*/ 273368 w 403517"/>
              <a:gd name="connsiteY250" fmla="*/ 123587 h 275053"/>
              <a:gd name="connsiteX251" fmla="*/ 272120 w 403517"/>
              <a:gd name="connsiteY251" fmla="*/ 124073 h 275053"/>
              <a:gd name="connsiteX252" fmla="*/ 268815 w 403517"/>
              <a:gd name="connsiteY252" fmla="*/ 124396 h 275053"/>
              <a:gd name="connsiteX253" fmla="*/ 265852 w 403517"/>
              <a:gd name="connsiteY253" fmla="*/ 125578 h 275053"/>
              <a:gd name="connsiteX254" fmla="*/ 264529 w 403517"/>
              <a:gd name="connsiteY254" fmla="*/ 126730 h 275053"/>
              <a:gd name="connsiteX255" fmla="*/ 263090 w 403517"/>
              <a:gd name="connsiteY255" fmla="*/ 127663 h 275053"/>
              <a:gd name="connsiteX256" fmla="*/ 259947 w 403517"/>
              <a:gd name="connsiteY256" fmla="*/ 128683 h 275053"/>
              <a:gd name="connsiteX257" fmla="*/ 256890 w 403517"/>
              <a:gd name="connsiteY257" fmla="*/ 130702 h 275053"/>
              <a:gd name="connsiteX258" fmla="*/ 255680 w 403517"/>
              <a:gd name="connsiteY258" fmla="*/ 131045 h 275053"/>
              <a:gd name="connsiteX259" fmla="*/ 249327 w 403517"/>
              <a:gd name="connsiteY259" fmla="*/ 131397 h 275053"/>
              <a:gd name="connsiteX260" fmla="*/ 240240 w 403517"/>
              <a:gd name="connsiteY260" fmla="*/ 131493 h 275053"/>
              <a:gd name="connsiteX261" fmla="*/ 237554 w 403517"/>
              <a:gd name="connsiteY261" fmla="*/ 131702 h 275053"/>
              <a:gd name="connsiteX262" fmla="*/ 234944 w 403517"/>
              <a:gd name="connsiteY262" fmla="*/ 131426 h 275053"/>
              <a:gd name="connsiteX263" fmla="*/ 233506 w 403517"/>
              <a:gd name="connsiteY263" fmla="*/ 130635 h 275053"/>
              <a:gd name="connsiteX264" fmla="*/ 230420 w 403517"/>
              <a:gd name="connsiteY264" fmla="*/ 127006 h 275053"/>
              <a:gd name="connsiteX265" fmla="*/ 227733 w 403517"/>
              <a:gd name="connsiteY265" fmla="*/ 125759 h 275053"/>
              <a:gd name="connsiteX266" fmla="*/ 224800 w 403517"/>
              <a:gd name="connsiteY266" fmla="*/ 125797 h 275053"/>
              <a:gd name="connsiteX267" fmla="*/ 220895 w 403517"/>
              <a:gd name="connsiteY267" fmla="*/ 127083 h 275053"/>
              <a:gd name="connsiteX268" fmla="*/ 220161 w 403517"/>
              <a:gd name="connsiteY268" fmla="*/ 126797 h 275053"/>
              <a:gd name="connsiteX269" fmla="*/ 212370 w 403517"/>
              <a:gd name="connsiteY269" fmla="*/ 121434 h 275053"/>
              <a:gd name="connsiteX270" fmla="*/ 210008 w 403517"/>
              <a:gd name="connsiteY270" fmla="*/ 120120 h 275053"/>
              <a:gd name="connsiteX271" fmla="*/ 207483 w 403517"/>
              <a:gd name="connsiteY271" fmla="*/ 119148 h 275053"/>
              <a:gd name="connsiteX272" fmla="*/ 204407 w 403517"/>
              <a:gd name="connsiteY272" fmla="*/ 118462 h 275053"/>
              <a:gd name="connsiteX273" fmla="*/ 201502 w 403517"/>
              <a:gd name="connsiteY273" fmla="*/ 117386 h 275053"/>
              <a:gd name="connsiteX274" fmla="*/ 199787 w 403517"/>
              <a:gd name="connsiteY274" fmla="*/ 114833 h 275053"/>
              <a:gd name="connsiteX275" fmla="*/ 199987 w 403517"/>
              <a:gd name="connsiteY275" fmla="*/ 111509 h 275053"/>
              <a:gd name="connsiteX276" fmla="*/ 202321 w 403517"/>
              <a:gd name="connsiteY276" fmla="*/ 109556 h 275053"/>
              <a:gd name="connsiteX277" fmla="*/ 205873 w 403517"/>
              <a:gd name="connsiteY277" fmla="*/ 110519 h 275053"/>
              <a:gd name="connsiteX278" fmla="*/ 207236 w 403517"/>
              <a:gd name="connsiteY278" fmla="*/ 110509 h 275053"/>
              <a:gd name="connsiteX279" fmla="*/ 208569 w 403517"/>
              <a:gd name="connsiteY279" fmla="*/ 109957 h 275053"/>
              <a:gd name="connsiteX280" fmla="*/ 210141 w 403517"/>
              <a:gd name="connsiteY280" fmla="*/ 110137 h 275053"/>
              <a:gd name="connsiteX281" fmla="*/ 211722 w 403517"/>
              <a:gd name="connsiteY281" fmla="*/ 110623 h 275053"/>
              <a:gd name="connsiteX282" fmla="*/ 217484 w 403517"/>
              <a:gd name="connsiteY282" fmla="*/ 109899 h 275053"/>
              <a:gd name="connsiteX283" fmla="*/ 220819 w 403517"/>
              <a:gd name="connsiteY283" fmla="*/ 110909 h 275053"/>
              <a:gd name="connsiteX284" fmla="*/ 224067 w 403517"/>
              <a:gd name="connsiteY284" fmla="*/ 112262 h 275053"/>
              <a:gd name="connsiteX285" fmla="*/ 227095 w 403517"/>
              <a:gd name="connsiteY285" fmla="*/ 112547 h 275053"/>
              <a:gd name="connsiteX286" fmla="*/ 230210 w 403517"/>
              <a:gd name="connsiteY286" fmla="*/ 112262 h 275053"/>
              <a:gd name="connsiteX287" fmla="*/ 234382 w 403517"/>
              <a:gd name="connsiteY287" fmla="*/ 110738 h 275053"/>
              <a:gd name="connsiteX288" fmla="*/ 235706 w 403517"/>
              <a:gd name="connsiteY288" fmla="*/ 110938 h 275053"/>
              <a:gd name="connsiteX289" fmla="*/ 239725 w 403517"/>
              <a:gd name="connsiteY289" fmla="*/ 110947 h 275053"/>
              <a:gd name="connsiteX290" fmla="*/ 243240 w 403517"/>
              <a:gd name="connsiteY290" fmla="*/ 108909 h 275053"/>
              <a:gd name="connsiteX291" fmla="*/ 244555 w 403517"/>
              <a:gd name="connsiteY291" fmla="*/ 100689 h 275053"/>
              <a:gd name="connsiteX292" fmla="*/ 245450 w 403517"/>
              <a:gd name="connsiteY292" fmla="*/ 97889 h 275053"/>
              <a:gd name="connsiteX293" fmla="*/ 246650 w 403517"/>
              <a:gd name="connsiteY293" fmla="*/ 97279 h 275053"/>
              <a:gd name="connsiteX294" fmla="*/ 247508 w 403517"/>
              <a:gd name="connsiteY294" fmla="*/ 97450 h 275053"/>
              <a:gd name="connsiteX295" fmla="*/ 248793 w 403517"/>
              <a:gd name="connsiteY295" fmla="*/ 98850 h 275053"/>
              <a:gd name="connsiteX296" fmla="*/ 247145 w 403517"/>
              <a:gd name="connsiteY296" fmla="*/ 100594 h 275053"/>
              <a:gd name="connsiteX297" fmla="*/ 246422 w 403517"/>
              <a:gd name="connsiteY297" fmla="*/ 101937 h 275053"/>
              <a:gd name="connsiteX298" fmla="*/ 246183 w 403517"/>
              <a:gd name="connsiteY298" fmla="*/ 105213 h 275053"/>
              <a:gd name="connsiteX299" fmla="*/ 247088 w 403517"/>
              <a:gd name="connsiteY299" fmla="*/ 108395 h 275053"/>
              <a:gd name="connsiteX300" fmla="*/ 249146 w 403517"/>
              <a:gd name="connsiteY300" fmla="*/ 110919 h 275053"/>
              <a:gd name="connsiteX301" fmla="*/ 252232 w 403517"/>
              <a:gd name="connsiteY301" fmla="*/ 111242 h 275053"/>
              <a:gd name="connsiteX302" fmla="*/ 255061 w 403517"/>
              <a:gd name="connsiteY302" fmla="*/ 109576 h 275053"/>
              <a:gd name="connsiteX303" fmla="*/ 258137 w 403517"/>
              <a:gd name="connsiteY303" fmla="*/ 109223 h 275053"/>
              <a:gd name="connsiteX304" fmla="*/ 260976 w 403517"/>
              <a:gd name="connsiteY304" fmla="*/ 110842 h 275053"/>
              <a:gd name="connsiteX305" fmla="*/ 263890 w 403517"/>
              <a:gd name="connsiteY305" fmla="*/ 110566 h 275053"/>
              <a:gd name="connsiteX306" fmla="*/ 265224 w 403517"/>
              <a:gd name="connsiteY306" fmla="*/ 109509 h 275053"/>
              <a:gd name="connsiteX307" fmla="*/ 266776 w 403517"/>
              <a:gd name="connsiteY307" fmla="*/ 109052 h 275053"/>
              <a:gd name="connsiteX308" fmla="*/ 268320 w 403517"/>
              <a:gd name="connsiteY308" fmla="*/ 108880 h 275053"/>
              <a:gd name="connsiteX309" fmla="*/ 269720 w 403517"/>
              <a:gd name="connsiteY309" fmla="*/ 108252 h 275053"/>
              <a:gd name="connsiteX310" fmla="*/ 271577 w 403517"/>
              <a:gd name="connsiteY310" fmla="*/ 105499 h 275053"/>
              <a:gd name="connsiteX311" fmla="*/ 272815 w 403517"/>
              <a:gd name="connsiteY311" fmla="*/ 102403 h 275053"/>
              <a:gd name="connsiteX312" fmla="*/ 274663 w 403517"/>
              <a:gd name="connsiteY312" fmla="*/ 99965 h 275053"/>
              <a:gd name="connsiteX313" fmla="*/ 279702 w 403517"/>
              <a:gd name="connsiteY313" fmla="*/ 95898 h 275053"/>
              <a:gd name="connsiteX314" fmla="*/ 281159 w 403517"/>
              <a:gd name="connsiteY314" fmla="*/ 95393 h 275053"/>
              <a:gd name="connsiteX315" fmla="*/ 282731 w 403517"/>
              <a:gd name="connsiteY315" fmla="*/ 95117 h 275053"/>
              <a:gd name="connsiteX316" fmla="*/ 286274 w 403517"/>
              <a:gd name="connsiteY316" fmla="*/ 95298 h 275053"/>
              <a:gd name="connsiteX317" fmla="*/ 288913 w 403517"/>
              <a:gd name="connsiteY317" fmla="*/ 93850 h 275053"/>
              <a:gd name="connsiteX318" fmla="*/ 289113 w 403517"/>
              <a:gd name="connsiteY318" fmla="*/ 90592 h 275053"/>
              <a:gd name="connsiteX319" fmla="*/ 288731 w 403517"/>
              <a:gd name="connsiteY319" fmla="*/ 87287 h 275053"/>
              <a:gd name="connsiteX320" fmla="*/ 285722 w 403517"/>
              <a:gd name="connsiteY320" fmla="*/ 79524 h 275053"/>
              <a:gd name="connsiteX321" fmla="*/ 285522 w 403517"/>
              <a:gd name="connsiteY321" fmla="*/ 78296 h 275053"/>
              <a:gd name="connsiteX322" fmla="*/ 285950 w 403517"/>
              <a:gd name="connsiteY322" fmla="*/ 76914 h 275053"/>
              <a:gd name="connsiteX323" fmla="*/ 286827 w 403517"/>
              <a:gd name="connsiteY323" fmla="*/ 75676 h 275053"/>
              <a:gd name="connsiteX324" fmla="*/ 289789 w 403517"/>
              <a:gd name="connsiteY324" fmla="*/ 75657 h 275053"/>
              <a:gd name="connsiteX325" fmla="*/ 292875 w 403517"/>
              <a:gd name="connsiteY325" fmla="*/ 76105 h 275053"/>
              <a:gd name="connsiteX326" fmla="*/ 294094 w 403517"/>
              <a:gd name="connsiteY326" fmla="*/ 77276 h 275053"/>
              <a:gd name="connsiteX327" fmla="*/ 295466 w 403517"/>
              <a:gd name="connsiteY327" fmla="*/ 78257 h 275053"/>
              <a:gd name="connsiteX328" fmla="*/ 342072 w 403517"/>
              <a:gd name="connsiteY328" fmla="*/ 73000 h 275053"/>
              <a:gd name="connsiteX329" fmla="*/ 341833 w 403517"/>
              <a:gd name="connsiteY329" fmla="*/ 73628 h 275053"/>
              <a:gd name="connsiteX330" fmla="*/ 340262 w 403517"/>
              <a:gd name="connsiteY330" fmla="*/ 72904 h 275053"/>
              <a:gd name="connsiteX331" fmla="*/ 341557 w 403517"/>
              <a:gd name="connsiteY331" fmla="*/ 71542 h 275053"/>
              <a:gd name="connsiteX332" fmla="*/ 342176 w 403517"/>
              <a:gd name="connsiteY332" fmla="*/ 71447 h 275053"/>
              <a:gd name="connsiteX333" fmla="*/ 342072 w 403517"/>
              <a:gd name="connsiteY333" fmla="*/ 73000 h 275053"/>
              <a:gd name="connsiteX334" fmla="*/ 315649 w 403517"/>
              <a:gd name="connsiteY334" fmla="*/ 47301 h 275053"/>
              <a:gd name="connsiteX335" fmla="*/ 315002 w 403517"/>
              <a:gd name="connsiteY335" fmla="*/ 49635 h 275053"/>
              <a:gd name="connsiteX336" fmla="*/ 313363 w 403517"/>
              <a:gd name="connsiteY336" fmla="*/ 48263 h 275053"/>
              <a:gd name="connsiteX337" fmla="*/ 312249 w 403517"/>
              <a:gd name="connsiteY337" fmla="*/ 46291 h 275053"/>
              <a:gd name="connsiteX338" fmla="*/ 312954 w 403517"/>
              <a:gd name="connsiteY338" fmla="*/ 45415 h 275053"/>
              <a:gd name="connsiteX339" fmla="*/ 314792 w 403517"/>
              <a:gd name="connsiteY339" fmla="*/ 44891 h 275053"/>
              <a:gd name="connsiteX340" fmla="*/ 315649 w 403517"/>
              <a:gd name="connsiteY340" fmla="*/ 47301 h 275053"/>
              <a:gd name="connsiteX341" fmla="*/ 300371 w 403517"/>
              <a:gd name="connsiteY341" fmla="*/ 42358 h 275053"/>
              <a:gd name="connsiteX342" fmla="*/ 300085 w 403517"/>
              <a:gd name="connsiteY342" fmla="*/ 43701 h 275053"/>
              <a:gd name="connsiteX343" fmla="*/ 299247 w 403517"/>
              <a:gd name="connsiteY343" fmla="*/ 43624 h 275053"/>
              <a:gd name="connsiteX344" fmla="*/ 296952 w 403517"/>
              <a:gd name="connsiteY344" fmla="*/ 40995 h 275053"/>
              <a:gd name="connsiteX345" fmla="*/ 296504 w 403517"/>
              <a:gd name="connsiteY345" fmla="*/ 40310 h 275053"/>
              <a:gd name="connsiteX346" fmla="*/ 297047 w 403517"/>
              <a:gd name="connsiteY346" fmla="*/ 39653 h 275053"/>
              <a:gd name="connsiteX347" fmla="*/ 299714 w 403517"/>
              <a:gd name="connsiteY347" fmla="*/ 41586 h 275053"/>
              <a:gd name="connsiteX348" fmla="*/ 300371 w 403517"/>
              <a:gd name="connsiteY348" fmla="*/ 42358 h 275053"/>
              <a:gd name="connsiteX349" fmla="*/ 296580 w 403517"/>
              <a:gd name="connsiteY349" fmla="*/ 39233 h 275053"/>
              <a:gd name="connsiteX350" fmla="*/ 295942 w 403517"/>
              <a:gd name="connsiteY350" fmla="*/ 39233 h 275053"/>
              <a:gd name="connsiteX351" fmla="*/ 295846 w 403517"/>
              <a:gd name="connsiteY351" fmla="*/ 37109 h 275053"/>
              <a:gd name="connsiteX352" fmla="*/ 296285 w 403517"/>
              <a:gd name="connsiteY352" fmla="*/ 35995 h 275053"/>
              <a:gd name="connsiteX353" fmla="*/ 297771 w 403517"/>
              <a:gd name="connsiteY353" fmla="*/ 36776 h 275053"/>
              <a:gd name="connsiteX354" fmla="*/ 298018 w 403517"/>
              <a:gd name="connsiteY354" fmla="*/ 38671 h 275053"/>
              <a:gd name="connsiteX355" fmla="*/ 296580 w 403517"/>
              <a:gd name="connsiteY355" fmla="*/ 39233 h 275053"/>
              <a:gd name="connsiteX356" fmla="*/ 87125 w 403517"/>
              <a:gd name="connsiteY356" fmla="*/ 65437 h 275053"/>
              <a:gd name="connsiteX357" fmla="*/ 90497 w 403517"/>
              <a:gd name="connsiteY357" fmla="*/ 65513 h 275053"/>
              <a:gd name="connsiteX358" fmla="*/ 93879 w 403517"/>
              <a:gd name="connsiteY358" fmla="*/ 65103 h 275053"/>
              <a:gd name="connsiteX359" fmla="*/ 95269 w 403517"/>
              <a:gd name="connsiteY359" fmla="*/ 65284 h 275053"/>
              <a:gd name="connsiteX360" fmla="*/ 96641 w 403517"/>
              <a:gd name="connsiteY360" fmla="*/ 65704 h 275053"/>
              <a:gd name="connsiteX361" fmla="*/ 97889 w 403517"/>
              <a:gd name="connsiteY361" fmla="*/ 66504 h 275053"/>
              <a:gd name="connsiteX362" fmla="*/ 98517 w 403517"/>
              <a:gd name="connsiteY362" fmla="*/ 68037 h 275053"/>
              <a:gd name="connsiteX363" fmla="*/ 100622 w 403517"/>
              <a:gd name="connsiteY363" fmla="*/ 70171 h 275053"/>
              <a:gd name="connsiteX364" fmla="*/ 103594 w 403517"/>
              <a:gd name="connsiteY364" fmla="*/ 71133 h 275053"/>
              <a:gd name="connsiteX365" fmla="*/ 106423 w 403517"/>
              <a:gd name="connsiteY365" fmla="*/ 73066 h 275053"/>
              <a:gd name="connsiteX366" fmla="*/ 108966 w 403517"/>
              <a:gd name="connsiteY366" fmla="*/ 75371 h 275053"/>
              <a:gd name="connsiteX367" fmla="*/ 110833 w 403517"/>
              <a:gd name="connsiteY367" fmla="*/ 77695 h 275053"/>
              <a:gd name="connsiteX368" fmla="*/ 112957 w 403517"/>
              <a:gd name="connsiteY368" fmla="*/ 79658 h 275053"/>
              <a:gd name="connsiteX369" fmla="*/ 116167 w 403517"/>
              <a:gd name="connsiteY369" fmla="*/ 80486 h 275053"/>
              <a:gd name="connsiteX370" fmla="*/ 119549 w 403517"/>
              <a:gd name="connsiteY370" fmla="*/ 80620 h 275053"/>
              <a:gd name="connsiteX371" fmla="*/ 131112 w 403517"/>
              <a:gd name="connsiteY371" fmla="*/ 92288 h 275053"/>
              <a:gd name="connsiteX372" fmla="*/ 131674 w 403517"/>
              <a:gd name="connsiteY372" fmla="*/ 94088 h 275053"/>
              <a:gd name="connsiteX373" fmla="*/ 131807 w 403517"/>
              <a:gd name="connsiteY373" fmla="*/ 101746 h 275053"/>
              <a:gd name="connsiteX374" fmla="*/ 130531 w 403517"/>
              <a:gd name="connsiteY374" fmla="*/ 107728 h 275053"/>
              <a:gd name="connsiteX375" fmla="*/ 133408 w 403517"/>
              <a:gd name="connsiteY375" fmla="*/ 109566 h 275053"/>
              <a:gd name="connsiteX376" fmla="*/ 137332 w 403517"/>
              <a:gd name="connsiteY376" fmla="*/ 110252 h 275053"/>
              <a:gd name="connsiteX377" fmla="*/ 142837 w 403517"/>
              <a:gd name="connsiteY377" fmla="*/ 111528 h 275053"/>
              <a:gd name="connsiteX378" fmla="*/ 148133 w 403517"/>
              <a:gd name="connsiteY378" fmla="*/ 113433 h 275053"/>
              <a:gd name="connsiteX379" fmla="*/ 165002 w 403517"/>
              <a:gd name="connsiteY379" fmla="*/ 121510 h 275053"/>
              <a:gd name="connsiteX380" fmla="*/ 167317 w 403517"/>
              <a:gd name="connsiteY380" fmla="*/ 122196 h 275053"/>
              <a:gd name="connsiteX381" fmla="*/ 170717 w 403517"/>
              <a:gd name="connsiteY381" fmla="*/ 122463 h 275053"/>
              <a:gd name="connsiteX382" fmla="*/ 174146 w 403517"/>
              <a:gd name="connsiteY382" fmla="*/ 122349 h 275053"/>
              <a:gd name="connsiteX383" fmla="*/ 175375 w 403517"/>
              <a:gd name="connsiteY383" fmla="*/ 122758 h 275053"/>
              <a:gd name="connsiteX384" fmla="*/ 177946 w 403517"/>
              <a:gd name="connsiteY384" fmla="*/ 124225 h 275053"/>
              <a:gd name="connsiteX385" fmla="*/ 179232 w 403517"/>
              <a:gd name="connsiteY385" fmla="*/ 125187 h 275053"/>
              <a:gd name="connsiteX386" fmla="*/ 181537 w 403517"/>
              <a:gd name="connsiteY386" fmla="*/ 127797 h 275053"/>
              <a:gd name="connsiteX387" fmla="*/ 183595 w 403517"/>
              <a:gd name="connsiteY387" fmla="*/ 130635 h 275053"/>
              <a:gd name="connsiteX388" fmla="*/ 184481 w 403517"/>
              <a:gd name="connsiteY388" fmla="*/ 131445 h 275053"/>
              <a:gd name="connsiteX389" fmla="*/ 185518 w 403517"/>
              <a:gd name="connsiteY389" fmla="*/ 132074 h 275053"/>
              <a:gd name="connsiteX390" fmla="*/ 186119 w 403517"/>
              <a:gd name="connsiteY390" fmla="*/ 133617 h 275053"/>
              <a:gd name="connsiteX391" fmla="*/ 186919 w 403517"/>
              <a:gd name="connsiteY391" fmla="*/ 138379 h 275053"/>
              <a:gd name="connsiteX392" fmla="*/ 186680 w 403517"/>
              <a:gd name="connsiteY392" fmla="*/ 141351 h 275053"/>
              <a:gd name="connsiteX393" fmla="*/ 185738 w 403517"/>
              <a:gd name="connsiteY393" fmla="*/ 142456 h 275053"/>
              <a:gd name="connsiteX394" fmla="*/ 183042 w 403517"/>
              <a:gd name="connsiteY394" fmla="*/ 142989 h 275053"/>
              <a:gd name="connsiteX395" fmla="*/ 173593 w 403517"/>
              <a:gd name="connsiteY395" fmla="*/ 143494 h 275053"/>
              <a:gd name="connsiteX396" fmla="*/ 167269 w 403517"/>
              <a:gd name="connsiteY396" fmla="*/ 142942 h 275053"/>
              <a:gd name="connsiteX397" fmla="*/ 162839 w 403517"/>
              <a:gd name="connsiteY397" fmla="*/ 145942 h 275053"/>
              <a:gd name="connsiteX398" fmla="*/ 162716 w 403517"/>
              <a:gd name="connsiteY398" fmla="*/ 147256 h 275053"/>
              <a:gd name="connsiteX399" fmla="*/ 163030 w 403517"/>
              <a:gd name="connsiteY399" fmla="*/ 148476 h 275053"/>
              <a:gd name="connsiteX400" fmla="*/ 166878 w 403517"/>
              <a:gd name="connsiteY400" fmla="*/ 154848 h 275053"/>
              <a:gd name="connsiteX401" fmla="*/ 169145 w 403517"/>
              <a:gd name="connsiteY401" fmla="*/ 160506 h 275053"/>
              <a:gd name="connsiteX402" fmla="*/ 171022 w 403517"/>
              <a:gd name="connsiteY402" fmla="*/ 162801 h 275053"/>
              <a:gd name="connsiteX403" fmla="*/ 173831 w 403517"/>
              <a:gd name="connsiteY403" fmla="*/ 164668 h 275053"/>
              <a:gd name="connsiteX404" fmla="*/ 176336 w 403517"/>
              <a:gd name="connsiteY404" fmla="*/ 166878 h 275053"/>
              <a:gd name="connsiteX405" fmla="*/ 178641 w 403517"/>
              <a:gd name="connsiteY405" fmla="*/ 169421 h 275053"/>
              <a:gd name="connsiteX406" fmla="*/ 183432 w 403517"/>
              <a:gd name="connsiteY406" fmla="*/ 173850 h 275053"/>
              <a:gd name="connsiteX407" fmla="*/ 186033 w 403517"/>
              <a:gd name="connsiteY407" fmla="*/ 175498 h 275053"/>
              <a:gd name="connsiteX408" fmla="*/ 189090 w 403517"/>
              <a:gd name="connsiteY408" fmla="*/ 176508 h 275053"/>
              <a:gd name="connsiteX409" fmla="*/ 194177 w 403517"/>
              <a:gd name="connsiteY409" fmla="*/ 179946 h 275053"/>
              <a:gd name="connsiteX410" fmla="*/ 194853 w 403517"/>
              <a:gd name="connsiteY410" fmla="*/ 181461 h 275053"/>
              <a:gd name="connsiteX411" fmla="*/ 196301 w 403517"/>
              <a:gd name="connsiteY411" fmla="*/ 186242 h 275053"/>
              <a:gd name="connsiteX412" fmla="*/ 196930 w 403517"/>
              <a:gd name="connsiteY412" fmla="*/ 189490 h 275053"/>
              <a:gd name="connsiteX413" fmla="*/ 197025 w 403517"/>
              <a:gd name="connsiteY413" fmla="*/ 190833 h 275053"/>
              <a:gd name="connsiteX414" fmla="*/ 197387 w 403517"/>
              <a:gd name="connsiteY414" fmla="*/ 192034 h 275053"/>
              <a:gd name="connsiteX415" fmla="*/ 201863 w 403517"/>
              <a:gd name="connsiteY415" fmla="*/ 194986 h 275053"/>
              <a:gd name="connsiteX416" fmla="*/ 202854 w 403517"/>
              <a:gd name="connsiteY416" fmla="*/ 195805 h 275053"/>
              <a:gd name="connsiteX417" fmla="*/ 204845 w 403517"/>
              <a:gd name="connsiteY417" fmla="*/ 202359 h 275053"/>
              <a:gd name="connsiteX418" fmla="*/ 206378 w 403517"/>
              <a:gd name="connsiteY418" fmla="*/ 205407 h 275053"/>
              <a:gd name="connsiteX419" fmla="*/ 208959 w 403517"/>
              <a:gd name="connsiteY419" fmla="*/ 206483 h 275053"/>
              <a:gd name="connsiteX420" fmla="*/ 211960 w 403517"/>
              <a:gd name="connsiteY420" fmla="*/ 206416 h 275053"/>
              <a:gd name="connsiteX421" fmla="*/ 220123 w 403517"/>
              <a:gd name="connsiteY421" fmla="*/ 204464 h 275053"/>
              <a:gd name="connsiteX422" fmla="*/ 221304 w 403517"/>
              <a:gd name="connsiteY422" fmla="*/ 204397 h 275053"/>
              <a:gd name="connsiteX423" fmla="*/ 222818 w 403517"/>
              <a:gd name="connsiteY423" fmla="*/ 204844 h 275053"/>
              <a:gd name="connsiteX424" fmla="*/ 224143 w 403517"/>
              <a:gd name="connsiteY424" fmla="*/ 205911 h 275053"/>
              <a:gd name="connsiteX425" fmla="*/ 224580 w 403517"/>
              <a:gd name="connsiteY425" fmla="*/ 208864 h 275053"/>
              <a:gd name="connsiteX426" fmla="*/ 223295 w 403517"/>
              <a:gd name="connsiteY426" fmla="*/ 211969 h 275053"/>
              <a:gd name="connsiteX427" fmla="*/ 222942 w 403517"/>
              <a:gd name="connsiteY427" fmla="*/ 214951 h 275053"/>
              <a:gd name="connsiteX428" fmla="*/ 224552 w 403517"/>
              <a:gd name="connsiteY428" fmla="*/ 217399 h 275053"/>
              <a:gd name="connsiteX429" fmla="*/ 228715 w 403517"/>
              <a:gd name="connsiteY429" fmla="*/ 219303 h 275053"/>
              <a:gd name="connsiteX430" fmla="*/ 230238 w 403517"/>
              <a:gd name="connsiteY430" fmla="*/ 219828 h 275053"/>
              <a:gd name="connsiteX431" fmla="*/ 237725 w 403517"/>
              <a:gd name="connsiteY431" fmla="*/ 220437 h 275053"/>
              <a:gd name="connsiteX432" fmla="*/ 240668 w 403517"/>
              <a:gd name="connsiteY432" fmla="*/ 220951 h 275053"/>
              <a:gd name="connsiteX433" fmla="*/ 243554 w 403517"/>
              <a:gd name="connsiteY433" fmla="*/ 221780 h 275053"/>
              <a:gd name="connsiteX434" fmla="*/ 244545 w 403517"/>
              <a:gd name="connsiteY434" fmla="*/ 222523 h 275053"/>
              <a:gd name="connsiteX435" fmla="*/ 243850 w 403517"/>
              <a:gd name="connsiteY435" fmla="*/ 223838 h 275053"/>
              <a:gd name="connsiteX436" fmla="*/ 242345 w 403517"/>
              <a:gd name="connsiteY436" fmla="*/ 224485 h 275053"/>
              <a:gd name="connsiteX437" fmla="*/ 240630 w 403517"/>
              <a:gd name="connsiteY437" fmla="*/ 224742 h 275053"/>
              <a:gd name="connsiteX438" fmla="*/ 237877 w 403517"/>
              <a:gd name="connsiteY438" fmla="*/ 225695 h 275053"/>
              <a:gd name="connsiteX439" fmla="*/ 237925 w 403517"/>
              <a:gd name="connsiteY439" fmla="*/ 227390 h 275053"/>
              <a:gd name="connsiteX440" fmla="*/ 239478 w 403517"/>
              <a:gd name="connsiteY440" fmla="*/ 229152 h 275053"/>
              <a:gd name="connsiteX441" fmla="*/ 240897 w 403517"/>
              <a:gd name="connsiteY441" fmla="*/ 231277 h 275053"/>
              <a:gd name="connsiteX442" fmla="*/ 242088 w 403517"/>
              <a:gd name="connsiteY442" fmla="*/ 232048 h 275053"/>
              <a:gd name="connsiteX443" fmla="*/ 243383 w 403517"/>
              <a:gd name="connsiteY443" fmla="*/ 232572 h 275053"/>
              <a:gd name="connsiteX444" fmla="*/ 246622 w 403517"/>
              <a:gd name="connsiteY444" fmla="*/ 233305 h 275053"/>
              <a:gd name="connsiteX445" fmla="*/ 249774 w 403517"/>
              <a:gd name="connsiteY445" fmla="*/ 234315 h 275053"/>
              <a:gd name="connsiteX446" fmla="*/ 251851 w 403517"/>
              <a:gd name="connsiteY446" fmla="*/ 235315 h 275053"/>
              <a:gd name="connsiteX447" fmla="*/ 253994 w 403517"/>
              <a:gd name="connsiteY447" fmla="*/ 236039 h 275053"/>
              <a:gd name="connsiteX448" fmla="*/ 258661 w 403517"/>
              <a:gd name="connsiteY448" fmla="*/ 236496 h 275053"/>
              <a:gd name="connsiteX449" fmla="*/ 262090 w 403517"/>
              <a:gd name="connsiteY449" fmla="*/ 237858 h 275053"/>
              <a:gd name="connsiteX450" fmla="*/ 266967 w 403517"/>
              <a:gd name="connsiteY450" fmla="*/ 237287 h 275053"/>
              <a:gd name="connsiteX451" fmla="*/ 262747 w 403517"/>
              <a:gd name="connsiteY451" fmla="*/ 239496 h 275053"/>
              <a:gd name="connsiteX452" fmla="*/ 261290 w 403517"/>
              <a:gd name="connsiteY452" fmla="*/ 240039 h 275053"/>
              <a:gd name="connsiteX453" fmla="*/ 256194 w 403517"/>
              <a:gd name="connsiteY453" fmla="*/ 239211 h 275053"/>
              <a:gd name="connsiteX454" fmla="*/ 255232 w 403517"/>
              <a:gd name="connsiteY454" fmla="*/ 240068 h 275053"/>
              <a:gd name="connsiteX455" fmla="*/ 257337 w 403517"/>
              <a:gd name="connsiteY455" fmla="*/ 242411 h 275053"/>
              <a:gd name="connsiteX456" fmla="*/ 260452 w 403517"/>
              <a:gd name="connsiteY456" fmla="*/ 243983 h 275053"/>
              <a:gd name="connsiteX457" fmla="*/ 261566 w 403517"/>
              <a:gd name="connsiteY457" fmla="*/ 244897 h 275053"/>
              <a:gd name="connsiteX458" fmla="*/ 260785 w 403517"/>
              <a:gd name="connsiteY458" fmla="*/ 245964 h 275053"/>
              <a:gd name="connsiteX459" fmla="*/ 257156 w 403517"/>
              <a:gd name="connsiteY459" fmla="*/ 248107 h 275053"/>
              <a:gd name="connsiteX460" fmla="*/ 255641 w 403517"/>
              <a:gd name="connsiteY460" fmla="*/ 248421 h 275053"/>
              <a:gd name="connsiteX461" fmla="*/ 252812 w 403517"/>
              <a:gd name="connsiteY461" fmla="*/ 248593 h 275053"/>
              <a:gd name="connsiteX462" fmla="*/ 248069 w 403517"/>
              <a:gd name="connsiteY462" fmla="*/ 247669 h 275053"/>
              <a:gd name="connsiteX463" fmla="*/ 244707 w 403517"/>
              <a:gd name="connsiteY463" fmla="*/ 246488 h 275053"/>
              <a:gd name="connsiteX464" fmla="*/ 243764 w 403517"/>
              <a:gd name="connsiteY464" fmla="*/ 244878 h 275053"/>
              <a:gd name="connsiteX465" fmla="*/ 242869 w 403517"/>
              <a:gd name="connsiteY465" fmla="*/ 243935 h 275053"/>
              <a:gd name="connsiteX466" fmla="*/ 239839 w 403517"/>
              <a:gd name="connsiteY466" fmla="*/ 241668 h 275053"/>
              <a:gd name="connsiteX467" fmla="*/ 237677 w 403517"/>
              <a:gd name="connsiteY467" fmla="*/ 240430 h 275053"/>
              <a:gd name="connsiteX468" fmla="*/ 234935 w 403517"/>
              <a:gd name="connsiteY468" fmla="*/ 240011 h 275053"/>
              <a:gd name="connsiteX469" fmla="*/ 232067 w 403517"/>
              <a:gd name="connsiteY469" fmla="*/ 240030 h 275053"/>
              <a:gd name="connsiteX470" fmla="*/ 226943 w 403517"/>
              <a:gd name="connsiteY470" fmla="*/ 238715 h 275053"/>
              <a:gd name="connsiteX471" fmla="*/ 215827 w 403517"/>
              <a:gd name="connsiteY471" fmla="*/ 237782 h 275053"/>
              <a:gd name="connsiteX472" fmla="*/ 213179 w 403517"/>
              <a:gd name="connsiteY472" fmla="*/ 237211 h 275053"/>
              <a:gd name="connsiteX473" fmla="*/ 209845 w 403517"/>
              <a:gd name="connsiteY473" fmla="*/ 235401 h 275053"/>
              <a:gd name="connsiteX474" fmla="*/ 208274 w 403517"/>
              <a:gd name="connsiteY474" fmla="*/ 235144 h 275053"/>
              <a:gd name="connsiteX475" fmla="*/ 206588 w 403517"/>
              <a:gd name="connsiteY475" fmla="*/ 235715 h 275053"/>
              <a:gd name="connsiteX476" fmla="*/ 202292 w 403517"/>
              <a:gd name="connsiteY476" fmla="*/ 236068 h 275053"/>
              <a:gd name="connsiteX477" fmla="*/ 201035 w 403517"/>
              <a:gd name="connsiteY477" fmla="*/ 235906 h 275053"/>
              <a:gd name="connsiteX478" fmla="*/ 197968 w 403517"/>
              <a:gd name="connsiteY478" fmla="*/ 234363 h 275053"/>
              <a:gd name="connsiteX479" fmla="*/ 194815 w 403517"/>
              <a:gd name="connsiteY479" fmla="*/ 233791 h 275053"/>
              <a:gd name="connsiteX480" fmla="*/ 193491 w 403517"/>
              <a:gd name="connsiteY480" fmla="*/ 234258 h 275053"/>
              <a:gd name="connsiteX481" fmla="*/ 192157 w 403517"/>
              <a:gd name="connsiteY481" fmla="*/ 234363 h 275053"/>
              <a:gd name="connsiteX482" fmla="*/ 187843 w 403517"/>
              <a:gd name="connsiteY482" fmla="*/ 233258 h 275053"/>
              <a:gd name="connsiteX483" fmla="*/ 184595 w 403517"/>
              <a:gd name="connsiteY483" fmla="*/ 232791 h 275053"/>
              <a:gd name="connsiteX484" fmla="*/ 181928 w 403517"/>
              <a:gd name="connsiteY484" fmla="*/ 231248 h 275053"/>
              <a:gd name="connsiteX485" fmla="*/ 180480 w 403517"/>
              <a:gd name="connsiteY485" fmla="*/ 229810 h 275053"/>
              <a:gd name="connsiteX486" fmla="*/ 178841 w 403517"/>
              <a:gd name="connsiteY486" fmla="*/ 228533 h 275053"/>
              <a:gd name="connsiteX487" fmla="*/ 177327 w 403517"/>
              <a:gd name="connsiteY487" fmla="*/ 225247 h 275053"/>
              <a:gd name="connsiteX488" fmla="*/ 174974 w 403517"/>
              <a:gd name="connsiteY488" fmla="*/ 222132 h 275053"/>
              <a:gd name="connsiteX489" fmla="*/ 172041 w 403517"/>
              <a:gd name="connsiteY489" fmla="*/ 219570 h 275053"/>
              <a:gd name="connsiteX490" fmla="*/ 165773 w 403517"/>
              <a:gd name="connsiteY490" fmla="*/ 215436 h 275053"/>
              <a:gd name="connsiteX491" fmla="*/ 164516 w 403517"/>
              <a:gd name="connsiteY491" fmla="*/ 214408 h 275053"/>
              <a:gd name="connsiteX492" fmla="*/ 162059 w 403517"/>
              <a:gd name="connsiteY492" fmla="*/ 210626 h 275053"/>
              <a:gd name="connsiteX493" fmla="*/ 162192 w 403517"/>
              <a:gd name="connsiteY493" fmla="*/ 208112 h 275053"/>
              <a:gd name="connsiteX494" fmla="*/ 163087 w 403517"/>
              <a:gd name="connsiteY494" fmla="*/ 205578 h 275053"/>
              <a:gd name="connsiteX495" fmla="*/ 161735 w 403517"/>
              <a:gd name="connsiteY495" fmla="*/ 206445 h 275053"/>
              <a:gd name="connsiteX496" fmla="*/ 160211 w 403517"/>
              <a:gd name="connsiteY496" fmla="*/ 206330 h 275053"/>
              <a:gd name="connsiteX497" fmla="*/ 155943 w 403517"/>
              <a:gd name="connsiteY497" fmla="*/ 204654 h 275053"/>
              <a:gd name="connsiteX498" fmla="*/ 154181 w 403517"/>
              <a:gd name="connsiteY498" fmla="*/ 202664 h 275053"/>
              <a:gd name="connsiteX499" fmla="*/ 151333 w 403517"/>
              <a:gd name="connsiteY499" fmla="*/ 197253 h 275053"/>
              <a:gd name="connsiteX500" fmla="*/ 149514 w 403517"/>
              <a:gd name="connsiteY500" fmla="*/ 194396 h 275053"/>
              <a:gd name="connsiteX501" fmla="*/ 145256 w 403517"/>
              <a:gd name="connsiteY501" fmla="*/ 189347 h 275053"/>
              <a:gd name="connsiteX502" fmla="*/ 144028 w 403517"/>
              <a:gd name="connsiteY502" fmla="*/ 186357 h 275053"/>
              <a:gd name="connsiteX503" fmla="*/ 142237 w 403517"/>
              <a:gd name="connsiteY503" fmla="*/ 183737 h 275053"/>
              <a:gd name="connsiteX504" fmla="*/ 141141 w 403517"/>
              <a:gd name="connsiteY504" fmla="*/ 182766 h 275053"/>
              <a:gd name="connsiteX505" fmla="*/ 140227 w 403517"/>
              <a:gd name="connsiteY505" fmla="*/ 181642 h 275053"/>
              <a:gd name="connsiteX506" fmla="*/ 139418 w 403517"/>
              <a:gd name="connsiteY506" fmla="*/ 180184 h 275053"/>
              <a:gd name="connsiteX507" fmla="*/ 138208 w 403517"/>
              <a:gd name="connsiteY507" fmla="*/ 179175 h 275053"/>
              <a:gd name="connsiteX508" fmla="*/ 132265 w 403517"/>
              <a:gd name="connsiteY508" fmla="*/ 176936 h 275053"/>
              <a:gd name="connsiteX509" fmla="*/ 131226 w 403517"/>
              <a:gd name="connsiteY509" fmla="*/ 176231 h 275053"/>
              <a:gd name="connsiteX510" fmla="*/ 130073 w 403517"/>
              <a:gd name="connsiteY510" fmla="*/ 175860 h 275053"/>
              <a:gd name="connsiteX511" fmla="*/ 125654 w 403517"/>
              <a:gd name="connsiteY511" fmla="*/ 175631 h 275053"/>
              <a:gd name="connsiteX512" fmla="*/ 123092 w 403517"/>
              <a:gd name="connsiteY512" fmla="*/ 175260 h 275053"/>
              <a:gd name="connsiteX513" fmla="*/ 118272 w 403517"/>
              <a:gd name="connsiteY513" fmla="*/ 173422 h 275053"/>
              <a:gd name="connsiteX514" fmla="*/ 115777 w 403517"/>
              <a:gd name="connsiteY514" fmla="*/ 172869 h 275053"/>
              <a:gd name="connsiteX515" fmla="*/ 112786 w 403517"/>
              <a:gd name="connsiteY515" fmla="*/ 172517 h 275053"/>
              <a:gd name="connsiteX516" fmla="*/ 109881 w 403517"/>
              <a:gd name="connsiteY516" fmla="*/ 171821 h 275053"/>
              <a:gd name="connsiteX517" fmla="*/ 108471 w 403517"/>
              <a:gd name="connsiteY517" fmla="*/ 171136 h 275053"/>
              <a:gd name="connsiteX518" fmla="*/ 107518 w 403517"/>
              <a:gd name="connsiteY518" fmla="*/ 169983 h 275053"/>
              <a:gd name="connsiteX519" fmla="*/ 106956 w 403517"/>
              <a:gd name="connsiteY519" fmla="*/ 167249 h 275053"/>
              <a:gd name="connsiteX520" fmla="*/ 104518 w 403517"/>
              <a:gd name="connsiteY520" fmla="*/ 167545 h 275053"/>
              <a:gd name="connsiteX521" fmla="*/ 102137 w 403517"/>
              <a:gd name="connsiteY521" fmla="*/ 167069 h 275053"/>
              <a:gd name="connsiteX522" fmla="*/ 99832 w 403517"/>
              <a:gd name="connsiteY522" fmla="*/ 166106 h 275053"/>
              <a:gd name="connsiteX523" fmla="*/ 97479 w 403517"/>
              <a:gd name="connsiteY523" fmla="*/ 165525 h 275053"/>
              <a:gd name="connsiteX524" fmla="*/ 95869 w 403517"/>
              <a:gd name="connsiteY524" fmla="*/ 166354 h 275053"/>
              <a:gd name="connsiteX525" fmla="*/ 95374 w 403517"/>
              <a:gd name="connsiteY525" fmla="*/ 168535 h 275053"/>
              <a:gd name="connsiteX526" fmla="*/ 94631 w 403517"/>
              <a:gd name="connsiteY526" fmla="*/ 168650 h 275053"/>
              <a:gd name="connsiteX527" fmla="*/ 93250 w 403517"/>
              <a:gd name="connsiteY527" fmla="*/ 168202 h 275053"/>
              <a:gd name="connsiteX528" fmla="*/ 92564 w 403517"/>
              <a:gd name="connsiteY528" fmla="*/ 168469 h 275053"/>
              <a:gd name="connsiteX529" fmla="*/ 91069 w 403517"/>
              <a:gd name="connsiteY529" fmla="*/ 169469 h 275053"/>
              <a:gd name="connsiteX530" fmla="*/ 89878 w 403517"/>
              <a:gd name="connsiteY530" fmla="*/ 170831 h 275053"/>
              <a:gd name="connsiteX531" fmla="*/ 87668 w 403517"/>
              <a:gd name="connsiteY531" fmla="*/ 170621 h 275053"/>
              <a:gd name="connsiteX532" fmla="*/ 83144 w 403517"/>
              <a:gd name="connsiteY532" fmla="*/ 169250 h 275053"/>
              <a:gd name="connsiteX533" fmla="*/ 81125 w 403517"/>
              <a:gd name="connsiteY533" fmla="*/ 168392 h 275053"/>
              <a:gd name="connsiteX534" fmla="*/ 79410 w 403517"/>
              <a:gd name="connsiteY534" fmla="*/ 166840 h 275053"/>
              <a:gd name="connsiteX535" fmla="*/ 77944 w 403517"/>
              <a:gd name="connsiteY535" fmla="*/ 165078 h 275053"/>
              <a:gd name="connsiteX536" fmla="*/ 76458 w 403517"/>
              <a:gd name="connsiteY536" fmla="*/ 163687 h 275053"/>
              <a:gd name="connsiteX537" fmla="*/ 74629 w 403517"/>
              <a:gd name="connsiteY537" fmla="*/ 162678 h 275053"/>
              <a:gd name="connsiteX538" fmla="*/ 76953 w 403517"/>
              <a:gd name="connsiteY538" fmla="*/ 165078 h 275053"/>
              <a:gd name="connsiteX539" fmla="*/ 82315 w 403517"/>
              <a:gd name="connsiteY539" fmla="*/ 175641 h 275053"/>
              <a:gd name="connsiteX540" fmla="*/ 80972 w 403517"/>
              <a:gd name="connsiteY540" fmla="*/ 175841 h 275053"/>
              <a:gd name="connsiteX541" fmla="*/ 79591 w 403517"/>
              <a:gd name="connsiteY541" fmla="*/ 175574 h 275053"/>
              <a:gd name="connsiteX542" fmla="*/ 80858 w 403517"/>
              <a:gd name="connsiteY542" fmla="*/ 177603 h 275053"/>
              <a:gd name="connsiteX543" fmla="*/ 79400 w 403517"/>
              <a:gd name="connsiteY543" fmla="*/ 177908 h 275053"/>
              <a:gd name="connsiteX544" fmla="*/ 77953 w 403517"/>
              <a:gd name="connsiteY544" fmla="*/ 177889 h 275053"/>
              <a:gd name="connsiteX545" fmla="*/ 74905 w 403517"/>
              <a:gd name="connsiteY545" fmla="*/ 177012 h 275053"/>
              <a:gd name="connsiteX546" fmla="*/ 71876 w 403517"/>
              <a:gd name="connsiteY546" fmla="*/ 176717 h 275053"/>
              <a:gd name="connsiteX547" fmla="*/ 70981 w 403517"/>
              <a:gd name="connsiteY547" fmla="*/ 177146 h 275053"/>
              <a:gd name="connsiteX548" fmla="*/ 71619 w 403517"/>
              <a:gd name="connsiteY548" fmla="*/ 177908 h 275053"/>
              <a:gd name="connsiteX549" fmla="*/ 72686 w 403517"/>
              <a:gd name="connsiteY549" fmla="*/ 180156 h 275053"/>
              <a:gd name="connsiteX550" fmla="*/ 73533 w 403517"/>
              <a:gd name="connsiteY550" fmla="*/ 182509 h 275053"/>
              <a:gd name="connsiteX551" fmla="*/ 69152 w 403517"/>
              <a:gd name="connsiteY551" fmla="*/ 183566 h 275053"/>
              <a:gd name="connsiteX552" fmla="*/ 64656 w 403517"/>
              <a:gd name="connsiteY552" fmla="*/ 184213 h 275053"/>
              <a:gd name="connsiteX553" fmla="*/ 59655 w 403517"/>
              <a:gd name="connsiteY553" fmla="*/ 185480 h 275053"/>
              <a:gd name="connsiteX554" fmla="*/ 54597 w 403517"/>
              <a:gd name="connsiteY554" fmla="*/ 185566 h 275053"/>
              <a:gd name="connsiteX555" fmla="*/ 52007 w 403517"/>
              <a:gd name="connsiteY555" fmla="*/ 184842 h 275053"/>
              <a:gd name="connsiteX556" fmla="*/ 49349 w 403517"/>
              <a:gd name="connsiteY556" fmla="*/ 184433 h 275053"/>
              <a:gd name="connsiteX557" fmla="*/ 46834 w 403517"/>
              <a:gd name="connsiteY557" fmla="*/ 184842 h 275053"/>
              <a:gd name="connsiteX558" fmla="*/ 44406 w 403517"/>
              <a:gd name="connsiteY558" fmla="*/ 185766 h 275053"/>
              <a:gd name="connsiteX559" fmla="*/ 42358 w 403517"/>
              <a:gd name="connsiteY559" fmla="*/ 185614 h 275053"/>
              <a:gd name="connsiteX560" fmla="*/ 41063 w 403517"/>
              <a:gd name="connsiteY560" fmla="*/ 183956 h 275053"/>
              <a:gd name="connsiteX561" fmla="*/ 40463 w 403517"/>
              <a:gd name="connsiteY561" fmla="*/ 182709 h 275053"/>
              <a:gd name="connsiteX562" fmla="*/ 39691 w 403517"/>
              <a:gd name="connsiteY562" fmla="*/ 181623 h 275053"/>
              <a:gd name="connsiteX563" fmla="*/ 37776 w 403517"/>
              <a:gd name="connsiteY563" fmla="*/ 181794 h 275053"/>
              <a:gd name="connsiteX564" fmla="*/ 35929 w 403517"/>
              <a:gd name="connsiteY564" fmla="*/ 182385 h 275053"/>
              <a:gd name="connsiteX565" fmla="*/ 39091 w 403517"/>
              <a:gd name="connsiteY565" fmla="*/ 182451 h 275053"/>
              <a:gd name="connsiteX566" fmla="*/ 40043 w 403517"/>
              <a:gd name="connsiteY566" fmla="*/ 183842 h 275053"/>
              <a:gd name="connsiteX567" fmla="*/ 40863 w 403517"/>
              <a:gd name="connsiteY567" fmla="*/ 185518 h 275053"/>
              <a:gd name="connsiteX568" fmla="*/ 43101 w 403517"/>
              <a:gd name="connsiteY568" fmla="*/ 187042 h 275053"/>
              <a:gd name="connsiteX569" fmla="*/ 45797 w 403517"/>
              <a:gd name="connsiteY569" fmla="*/ 186137 h 275053"/>
              <a:gd name="connsiteX570" fmla="*/ 51731 w 403517"/>
              <a:gd name="connsiteY570" fmla="*/ 186385 h 275053"/>
              <a:gd name="connsiteX571" fmla="*/ 57493 w 403517"/>
              <a:gd name="connsiteY571" fmla="*/ 189043 h 275053"/>
              <a:gd name="connsiteX572" fmla="*/ 58864 w 403517"/>
              <a:gd name="connsiteY572" fmla="*/ 189347 h 275053"/>
              <a:gd name="connsiteX573" fmla="*/ 60122 w 403517"/>
              <a:gd name="connsiteY573" fmla="*/ 189871 h 275053"/>
              <a:gd name="connsiteX574" fmla="*/ 63094 w 403517"/>
              <a:gd name="connsiteY574" fmla="*/ 192491 h 275053"/>
              <a:gd name="connsiteX575" fmla="*/ 65332 w 403517"/>
              <a:gd name="connsiteY575" fmla="*/ 194872 h 275053"/>
              <a:gd name="connsiteX576" fmla="*/ 67218 w 403517"/>
              <a:gd name="connsiteY576" fmla="*/ 197596 h 275053"/>
              <a:gd name="connsiteX577" fmla="*/ 67618 w 403517"/>
              <a:gd name="connsiteY577" fmla="*/ 198663 h 275053"/>
              <a:gd name="connsiteX578" fmla="*/ 67485 w 403517"/>
              <a:gd name="connsiteY578" fmla="*/ 201520 h 275053"/>
              <a:gd name="connsiteX579" fmla="*/ 66913 w 403517"/>
              <a:gd name="connsiteY579" fmla="*/ 202940 h 275053"/>
              <a:gd name="connsiteX580" fmla="*/ 63189 w 403517"/>
              <a:gd name="connsiteY580" fmla="*/ 204949 h 275053"/>
              <a:gd name="connsiteX581" fmla="*/ 59217 w 403517"/>
              <a:gd name="connsiteY581" fmla="*/ 206473 h 275053"/>
              <a:gd name="connsiteX582" fmla="*/ 53359 w 403517"/>
              <a:gd name="connsiteY582" fmla="*/ 209436 h 275053"/>
              <a:gd name="connsiteX583" fmla="*/ 47692 w 403517"/>
              <a:gd name="connsiteY583" fmla="*/ 212808 h 275053"/>
              <a:gd name="connsiteX584" fmla="*/ 44711 w 403517"/>
              <a:gd name="connsiteY584" fmla="*/ 212150 h 275053"/>
              <a:gd name="connsiteX585" fmla="*/ 42025 w 403517"/>
              <a:gd name="connsiteY585" fmla="*/ 210360 h 275053"/>
              <a:gd name="connsiteX586" fmla="*/ 40986 w 403517"/>
              <a:gd name="connsiteY586" fmla="*/ 209874 h 275053"/>
              <a:gd name="connsiteX587" fmla="*/ 38215 w 403517"/>
              <a:gd name="connsiteY587" fmla="*/ 208902 h 275053"/>
              <a:gd name="connsiteX588" fmla="*/ 36529 w 403517"/>
              <a:gd name="connsiteY588" fmla="*/ 208550 h 275053"/>
              <a:gd name="connsiteX589" fmla="*/ 29823 w 403517"/>
              <a:gd name="connsiteY589" fmla="*/ 209312 h 275053"/>
              <a:gd name="connsiteX590" fmla="*/ 23108 w 403517"/>
              <a:gd name="connsiteY590" fmla="*/ 209702 h 275053"/>
              <a:gd name="connsiteX591" fmla="*/ 20269 w 403517"/>
              <a:gd name="connsiteY591" fmla="*/ 209674 h 275053"/>
              <a:gd name="connsiteX592" fmla="*/ 17526 w 403517"/>
              <a:gd name="connsiteY592" fmla="*/ 209102 h 275053"/>
              <a:gd name="connsiteX593" fmla="*/ 14507 w 403517"/>
              <a:gd name="connsiteY593" fmla="*/ 208045 h 275053"/>
              <a:gd name="connsiteX594" fmla="*/ 11516 w 403517"/>
              <a:gd name="connsiteY594" fmla="*/ 208512 h 275053"/>
              <a:gd name="connsiteX595" fmla="*/ 9468 w 403517"/>
              <a:gd name="connsiteY595" fmla="*/ 209750 h 275053"/>
              <a:gd name="connsiteX596" fmla="*/ 7230 w 403517"/>
              <a:gd name="connsiteY596" fmla="*/ 209940 h 275053"/>
              <a:gd name="connsiteX597" fmla="*/ 3039 w 403517"/>
              <a:gd name="connsiteY597" fmla="*/ 207178 h 275053"/>
              <a:gd name="connsiteX598" fmla="*/ 3029 w 403517"/>
              <a:gd name="connsiteY598" fmla="*/ 206826 h 275053"/>
              <a:gd name="connsiteX599" fmla="*/ 3029 w 403517"/>
              <a:gd name="connsiteY599" fmla="*/ 201358 h 275053"/>
              <a:gd name="connsiteX600" fmla="*/ 3029 w 403517"/>
              <a:gd name="connsiteY600" fmla="*/ 195901 h 275053"/>
              <a:gd name="connsiteX601" fmla="*/ 3029 w 403517"/>
              <a:gd name="connsiteY601" fmla="*/ 190443 h 275053"/>
              <a:gd name="connsiteX602" fmla="*/ 3020 w 403517"/>
              <a:gd name="connsiteY602" fmla="*/ 184985 h 275053"/>
              <a:gd name="connsiteX603" fmla="*/ 3020 w 403517"/>
              <a:gd name="connsiteY603" fmla="*/ 179527 h 275053"/>
              <a:gd name="connsiteX604" fmla="*/ 3020 w 403517"/>
              <a:gd name="connsiteY604" fmla="*/ 174079 h 275053"/>
              <a:gd name="connsiteX605" fmla="*/ 3020 w 403517"/>
              <a:gd name="connsiteY605" fmla="*/ 168631 h 275053"/>
              <a:gd name="connsiteX606" fmla="*/ 3020 w 403517"/>
              <a:gd name="connsiteY606" fmla="*/ 163182 h 275053"/>
              <a:gd name="connsiteX607" fmla="*/ 3010 w 403517"/>
              <a:gd name="connsiteY607" fmla="*/ 157734 h 275053"/>
              <a:gd name="connsiteX608" fmla="*/ 3010 w 403517"/>
              <a:gd name="connsiteY608" fmla="*/ 152295 h 275053"/>
              <a:gd name="connsiteX609" fmla="*/ 3010 w 403517"/>
              <a:gd name="connsiteY609" fmla="*/ 147818 h 275053"/>
              <a:gd name="connsiteX610" fmla="*/ 1524 w 403517"/>
              <a:gd name="connsiteY610" fmla="*/ 146075 h 275053"/>
              <a:gd name="connsiteX611" fmla="*/ 0 w 403517"/>
              <a:gd name="connsiteY611" fmla="*/ 143399 h 275053"/>
              <a:gd name="connsiteX612" fmla="*/ 324 w 403517"/>
              <a:gd name="connsiteY612" fmla="*/ 139960 h 275053"/>
              <a:gd name="connsiteX613" fmla="*/ 2172 w 403517"/>
              <a:gd name="connsiteY613" fmla="*/ 135712 h 275053"/>
              <a:gd name="connsiteX614" fmla="*/ 3000 w 403517"/>
              <a:gd name="connsiteY614" fmla="*/ 132874 h 275053"/>
              <a:gd name="connsiteX615" fmla="*/ 3000 w 403517"/>
              <a:gd name="connsiteY615" fmla="*/ 130559 h 275053"/>
              <a:gd name="connsiteX616" fmla="*/ 3000 w 403517"/>
              <a:gd name="connsiteY616" fmla="*/ 125130 h 275053"/>
              <a:gd name="connsiteX617" fmla="*/ 3000 w 403517"/>
              <a:gd name="connsiteY617" fmla="*/ 119701 h 275053"/>
              <a:gd name="connsiteX618" fmla="*/ 2991 w 403517"/>
              <a:gd name="connsiteY618" fmla="*/ 114272 h 275053"/>
              <a:gd name="connsiteX619" fmla="*/ 2991 w 403517"/>
              <a:gd name="connsiteY619" fmla="*/ 108852 h 275053"/>
              <a:gd name="connsiteX620" fmla="*/ 2991 w 403517"/>
              <a:gd name="connsiteY620" fmla="*/ 103432 h 275053"/>
              <a:gd name="connsiteX621" fmla="*/ 2991 w 403517"/>
              <a:gd name="connsiteY621" fmla="*/ 98012 h 275053"/>
              <a:gd name="connsiteX622" fmla="*/ 2991 w 403517"/>
              <a:gd name="connsiteY622" fmla="*/ 92593 h 275053"/>
              <a:gd name="connsiteX623" fmla="*/ 2981 w 403517"/>
              <a:gd name="connsiteY623" fmla="*/ 87173 h 275053"/>
              <a:gd name="connsiteX624" fmla="*/ 2981 w 403517"/>
              <a:gd name="connsiteY624" fmla="*/ 81762 h 275053"/>
              <a:gd name="connsiteX625" fmla="*/ 2981 w 403517"/>
              <a:gd name="connsiteY625" fmla="*/ 76352 h 275053"/>
              <a:gd name="connsiteX626" fmla="*/ 2981 w 403517"/>
              <a:gd name="connsiteY626" fmla="*/ 70942 h 275053"/>
              <a:gd name="connsiteX627" fmla="*/ 2981 w 403517"/>
              <a:gd name="connsiteY627" fmla="*/ 65532 h 275053"/>
              <a:gd name="connsiteX628" fmla="*/ 2972 w 403517"/>
              <a:gd name="connsiteY628" fmla="*/ 60122 h 275053"/>
              <a:gd name="connsiteX629" fmla="*/ 2972 w 403517"/>
              <a:gd name="connsiteY629" fmla="*/ 54711 h 275053"/>
              <a:gd name="connsiteX630" fmla="*/ 2972 w 403517"/>
              <a:gd name="connsiteY630" fmla="*/ 49301 h 275053"/>
              <a:gd name="connsiteX631" fmla="*/ 2963 w 403517"/>
              <a:gd name="connsiteY631" fmla="*/ 43901 h 275053"/>
              <a:gd name="connsiteX632" fmla="*/ 2963 w 403517"/>
              <a:gd name="connsiteY632" fmla="*/ 38500 h 275053"/>
              <a:gd name="connsiteX633" fmla="*/ 2963 w 403517"/>
              <a:gd name="connsiteY633" fmla="*/ 35242 h 275053"/>
              <a:gd name="connsiteX634" fmla="*/ 2963 w 403517"/>
              <a:gd name="connsiteY634" fmla="*/ 33452 h 275053"/>
              <a:gd name="connsiteX635" fmla="*/ 2963 w 403517"/>
              <a:gd name="connsiteY635" fmla="*/ 33347 h 275053"/>
              <a:gd name="connsiteX636" fmla="*/ 3763 w 403517"/>
              <a:gd name="connsiteY636" fmla="*/ 33356 h 275053"/>
              <a:gd name="connsiteX637" fmla="*/ 6468 w 403517"/>
              <a:gd name="connsiteY637" fmla="*/ 33385 h 275053"/>
              <a:gd name="connsiteX638" fmla="*/ 8640 w 403517"/>
              <a:gd name="connsiteY638" fmla="*/ 33823 h 275053"/>
              <a:gd name="connsiteX639" fmla="*/ 22031 w 403517"/>
              <a:gd name="connsiteY639" fmla="*/ 39595 h 275053"/>
              <a:gd name="connsiteX640" fmla="*/ 26032 w 403517"/>
              <a:gd name="connsiteY640" fmla="*/ 41910 h 275053"/>
              <a:gd name="connsiteX641" fmla="*/ 27404 w 403517"/>
              <a:gd name="connsiteY641" fmla="*/ 42453 h 275053"/>
              <a:gd name="connsiteX642" fmla="*/ 28747 w 403517"/>
              <a:gd name="connsiteY642" fmla="*/ 42472 h 275053"/>
              <a:gd name="connsiteX643" fmla="*/ 30032 w 403517"/>
              <a:gd name="connsiteY643" fmla="*/ 42739 h 275053"/>
              <a:gd name="connsiteX644" fmla="*/ 36072 w 403517"/>
              <a:gd name="connsiteY644" fmla="*/ 45929 h 275053"/>
              <a:gd name="connsiteX645" fmla="*/ 45091 w 403517"/>
              <a:gd name="connsiteY645" fmla="*/ 49149 h 275053"/>
              <a:gd name="connsiteX646" fmla="*/ 54616 w 403517"/>
              <a:gd name="connsiteY646" fmla="*/ 52235 h 275053"/>
              <a:gd name="connsiteX647" fmla="*/ 57569 w 403517"/>
              <a:gd name="connsiteY647" fmla="*/ 52883 h 275053"/>
              <a:gd name="connsiteX648" fmla="*/ 60627 w 403517"/>
              <a:gd name="connsiteY648" fmla="*/ 53149 h 275053"/>
              <a:gd name="connsiteX649" fmla="*/ 67256 w 403517"/>
              <a:gd name="connsiteY649" fmla="*/ 54216 h 275053"/>
              <a:gd name="connsiteX650" fmla="*/ 70752 w 403517"/>
              <a:gd name="connsiteY650" fmla="*/ 55169 h 275053"/>
              <a:gd name="connsiteX651" fmla="*/ 75867 w 403517"/>
              <a:gd name="connsiteY651" fmla="*/ 58950 h 275053"/>
              <a:gd name="connsiteX652" fmla="*/ 78448 w 403517"/>
              <a:gd name="connsiteY652" fmla="*/ 60122 h 275053"/>
              <a:gd name="connsiteX653" fmla="*/ 80867 w 403517"/>
              <a:gd name="connsiteY653" fmla="*/ 62256 h 275053"/>
              <a:gd name="connsiteX654" fmla="*/ 84287 w 403517"/>
              <a:gd name="connsiteY654" fmla="*/ 64551 h 275053"/>
              <a:gd name="connsiteX655" fmla="*/ 85640 w 403517"/>
              <a:gd name="connsiteY655" fmla="*/ 65132 h 275053"/>
              <a:gd name="connsiteX656" fmla="*/ 87125 w 403517"/>
              <a:gd name="connsiteY656" fmla="*/ 65437 h 275053"/>
              <a:gd name="connsiteX657" fmla="*/ 323536 w 403517"/>
              <a:gd name="connsiteY657" fmla="*/ 90497 h 275053"/>
              <a:gd name="connsiteX658" fmla="*/ 321555 w 403517"/>
              <a:gd name="connsiteY658" fmla="*/ 92526 h 275053"/>
              <a:gd name="connsiteX659" fmla="*/ 320326 w 403517"/>
              <a:gd name="connsiteY659" fmla="*/ 90630 h 275053"/>
              <a:gd name="connsiteX660" fmla="*/ 318745 w 403517"/>
              <a:gd name="connsiteY660" fmla="*/ 88973 h 275053"/>
              <a:gd name="connsiteX661" fmla="*/ 317497 w 403517"/>
              <a:gd name="connsiteY661" fmla="*/ 87278 h 275053"/>
              <a:gd name="connsiteX662" fmla="*/ 315906 w 403517"/>
              <a:gd name="connsiteY662" fmla="*/ 83620 h 275053"/>
              <a:gd name="connsiteX663" fmla="*/ 315830 w 403517"/>
              <a:gd name="connsiteY663" fmla="*/ 81782 h 275053"/>
              <a:gd name="connsiteX664" fmla="*/ 316249 w 403517"/>
              <a:gd name="connsiteY664" fmla="*/ 79829 h 275053"/>
              <a:gd name="connsiteX665" fmla="*/ 316345 w 403517"/>
              <a:gd name="connsiteY665" fmla="*/ 77857 h 275053"/>
              <a:gd name="connsiteX666" fmla="*/ 315582 w 403517"/>
              <a:gd name="connsiteY666" fmla="*/ 73857 h 275053"/>
              <a:gd name="connsiteX667" fmla="*/ 313716 w 403517"/>
              <a:gd name="connsiteY667" fmla="*/ 70209 h 275053"/>
              <a:gd name="connsiteX668" fmla="*/ 307229 w 403517"/>
              <a:gd name="connsiteY668" fmla="*/ 61513 h 275053"/>
              <a:gd name="connsiteX669" fmla="*/ 305191 w 403517"/>
              <a:gd name="connsiteY669" fmla="*/ 59236 h 275053"/>
              <a:gd name="connsiteX670" fmla="*/ 302857 w 403517"/>
              <a:gd name="connsiteY670" fmla="*/ 57198 h 275053"/>
              <a:gd name="connsiteX671" fmla="*/ 301362 w 403517"/>
              <a:gd name="connsiteY671" fmla="*/ 56702 h 275053"/>
              <a:gd name="connsiteX672" fmla="*/ 298342 w 403517"/>
              <a:gd name="connsiteY672" fmla="*/ 56217 h 275053"/>
              <a:gd name="connsiteX673" fmla="*/ 296999 w 403517"/>
              <a:gd name="connsiteY673" fmla="*/ 55807 h 275053"/>
              <a:gd name="connsiteX674" fmla="*/ 294504 w 403517"/>
              <a:gd name="connsiteY674" fmla="*/ 54388 h 275053"/>
              <a:gd name="connsiteX675" fmla="*/ 292189 w 403517"/>
              <a:gd name="connsiteY675" fmla="*/ 52740 h 275053"/>
              <a:gd name="connsiteX676" fmla="*/ 286445 w 403517"/>
              <a:gd name="connsiteY676" fmla="*/ 47835 h 275053"/>
              <a:gd name="connsiteX677" fmla="*/ 283416 w 403517"/>
              <a:gd name="connsiteY677" fmla="*/ 46444 h 275053"/>
              <a:gd name="connsiteX678" fmla="*/ 281817 w 403517"/>
              <a:gd name="connsiteY678" fmla="*/ 44729 h 275053"/>
              <a:gd name="connsiteX679" fmla="*/ 272777 w 403517"/>
              <a:gd name="connsiteY679" fmla="*/ 39205 h 275053"/>
              <a:gd name="connsiteX680" fmla="*/ 270139 w 403517"/>
              <a:gd name="connsiteY680" fmla="*/ 37900 h 275053"/>
              <a:gd name="connsiteX681" fmla="*/ 266919 w 403517"/>
              <a:gd name="connsiteY681" fmla="*/ 37900 h 275053"/>
              <a:gd name="connsiteX682" fmla="*/ 264205 w 403517"/>
              <a:gd name="connsiteY682" fmla="*/ 36814 h 275053"/>
              <a:gd name="connsiteX683" fmla="*/ 266357 w 403517"/>
              <a:gd name="connsiteY683" fmla="*/ 36128 h 275053"/>
              <a:gd name="connsiteX684" fmla="*/ 266805 w 403517"/>
              <a:gd name="connsiteY684" fmla="*/ 34280 h 275053"/>
              <a:gd name="connsiteX685" fmla="*/ 266329 w 403517"/>
              <a:gd name="connsiteY685" fmla="*/ 32404 h 275053"/>
              <a:gd name="connsiteX686" fmla="*/ 270872 w 403517"/>
              <a:gd name="connsiteY686" fmla="*/ 35471 h 275053"/>
              <a:gd name="connsiteX687" fmla="*/ 275663 w 403517"/>
              <a:gd name="connsiteY687" fmla="*/ 38148 h 275053"/>
              <a:gd name="connsiteX688" fmla="*/ 277054 w 403517"/>
              <a:gd name="connsiteY688" fmla="*/ 40310 h 275053"/>
              <a:gd name="connsiteX689" fmla="*/ 279416 w 403517"/>
              <a:gd name="connsiteY689" fmla="*/ 40443 h 275053"/>
              <a:gd name="connsiteX690" fmla="*/ 283712 w 403517"/>
              <a:gd name="connsiteY690" fmla="*/ 42234 h 275053"/>
              <a:gd name="connsiteX691" fmla="*/ 286664 w 403517"/>
              <a:gd name="connsiteY691" fmla="*/ 43844 h 275053"/>
              <a:gd name="connsiteX692" fmla="*/ 289446 w 403517"/>
              <a:gd name="connsiteY692" fmla="*/ 45701 h 275053"/>
              <a:gd name="connsiteX693" fmla="*/ 292580 w 403517"/>
              <a:gd name="connsiteY693" fmla="*/ 48358 h 275053"/>
              <a:gd name="connsiteX694" fmla="*/ 298618 w 403517"/>
              <a:gd name="connsiteY694" fmla="*/ 50444 h 275053"/>
              <a:gd name="connsiteX695" fmla="*/ 299476 w 403517"/>
              <a:gd name="connsiteY695" fmla="*/ 51206 h 275053"/>
              <a:gd name="connsiteX696" fmla="*/ 302533 w 403517"/>
              <a:gd name="connsiteY696" fmla="*/ 54673 h 275053"/>
              <a:gd name="connsiteX697" fmla="*/ 306544 w 403517"/>
              <a:gd name="connsiteY697" fmla="*/ 57617 h 275053"/>
              <a:gd name="connsiteX698" fmla="*/ 307915 w 403517"/>
              <a:gd name="connsiteY698" fmla="*/ 59236 h 275053"/>
              <a:gd name="connsiteX699" fmla="*/ 324917 w 403517"/>
              <a:gd name="connsiteY699" fmla="*/ 73171 h 275053"/>
              <a:gd name="connsiteX700" fmla="*/ 327793 w 403517"/>
              <a:gd name="connsiteY700" fmla="*/ 77076 h 275053"/>
              <a:gd name="connsiteX701" fmla="*/ 328013 w 403517"/>
              <a:gd name="connsiteY701" fmla="*/ 79743 h 275053"/>
              <a:gd name="connsiteX702" fmla="*/ 327450 w 403517"/>
              <a:gd name="connsiteY702" fmla="*/ 80791 h 275053"/>
              <a:gd name="connsiteX703" fmla="*/ 325660 w 403517"/>
              <a:gd name="connsiteY703" fmla="*/ 83048 h 275053"/>
              <a:gd name="connsiteX704" fmla="*/ 325688 w 403517"/>
              <a:gd name="connsiteY704" fmla="*/ 85715 h 275053"/>
              <a:gd name="connsiteX705" fmla="*/ 325088 w 403517"/>
              <a:gd name="connsiteY705" fmla="*/ 88106 h 275053"/>
              <a:gd name="connsiteX706" fmla="*/ 323536 w 403517"/>
              <a:gd name="connsiteY706" fmla="*/ 90497 h 275053"/>
              <a:gd name="connsiteX707" fmla="*/ 255927 w 403517"/>
              <a:gd name="connsiteY707" fmla="*/ 34757 h 275053"/>
              <a:gd name="connsiteX708" fmla="*/ 250593 w 403517"/>
              <a:gd name="connsiteY708" fmla="*/ 35118 h 275053"/>
              <a:gd name="connsiteX709" fmla="*/ 248679 w 403517"/>
              <a:gd name="connsiteY709" fmla="*/ 34719 h 275053"/>
              <a:gd name="connsiteX710" fmla="*/ 246965 w 403517"/>
              <a:gd name="connsiteY710" fmla="*/ 33185 h 275053"/>
              <a:gd name="connsiteX711" fmla="*/ 245412 w 403517"/>
              <a:gd name="connsiteY711" fmla="*/ 30794 h 275053"/>
              <a:gd name="connsiteX712" fmla="*/ 243850 w 403517"/>
              <a:gd name="connsiteY712" fmla="*/ 30232 h 275053"/>
              <a:gd name="connsiteX713" fmla="*/ 243221 w 403517"/>
              <a:gd name="connsiteY713" fmla="*/ 29766 h 275053"/>
              <a:gd name="connsiteX714" fmla="*/ 246993 w 403517"/>
              <a:gd name="connsiteY714" fmla="*/ 27937 h 275053"/>
              <a:gd name="connsiteX715" fmla="*/ 250336 w 403517"/>
              <a:gd name="connsiteY715" fmla="*/ 27384 h 275053"/>
              <a:gd name="connsiteX716" fmla="*/ 255737 w 403517"/>
              <a:gd name="connsiteY716" fmla="*/ 29670 h 275053"/>
              <a:gd name="connsiteX717" fmla="*/ 256290 w 403517"/>
              <a:gd name="connsiteY717" fmla="*/ 30813 h 275053"/>
              <a:gd name="connsiteX718" fmla="*/ 256337 w 403517"/>
              <a:gd name="connsiteY718" fmla="*/ 31556 h 275053"/>
              <a:gd name="connsiteX719" fmla="*/ 256184 w 403517"/>
              <a:gd name="connsiteY719" fmla="*/ 33985 h 275053"/>
              <a:gd name="connsiteX720" fmla="*/ 255927 w 403517"/>
              <a:gd name="connsiteY720" fmla="*/ 34757 h 275053"/>
              <a:gd name="connsiteX721" fmla="*/ 187500 w 403517"/>
              <a:gd name="connsiteY721" fmla="*/ 24698 h 275053"/>
              <a:gd name="connsiteX722" fmla="*/ 186633 w 403517"/>
              <a:gd name="connsiteY722" fmla="*/ 26098 h 275053"/>
              <a:gd name="connsiteX723" fmla="*/ 184614 w 403517"/>
              <a:gd name="connsiteY723" fmla="*/ 25975 h 275053"/>
              <a:gd name="connsiteX724" fmla="*/ 183718 w 403517"/>
              <a:gd name="connsiteY724" fmla="*/ 25565 h 275053"/>
              <a:gd name="connsiteX725" fmla="*/ 185176 w 403517"/>
              <a:gd name="connsiteY725" fmla="*/ 25298 h 275053"/>
              <a:gd name="connsiteX726" fmla="*/ 185766 w 403517"/>
              <a:gd name="connsiteY726" fmla="*/ 24146 h 275053"/>
              <a:gd name="connsiteX727" fmla="*/ 186395 w 403517"/>
              <a:gd name="connsiteY727" fmla="*/ 23736 h 275053"/>
              <a:gd name="connsiteX728" fmla="*/ 187500 w 403517"/>
              <a:gd name="connsiteY728" fmla="*/ 24698 h 275053"/>
              <a:gd name="connsiteX729" fmla="*/ 165859 w 403517"/>
              <a:gd name="connsiteY729" fmla="*/ 16116 h 275053"/>
              <a:gd name="connsiteX730" fmla="*/ 174774 w 403517"/>
              <a:gd name="connsiteY730" fmla="*/ 17840 h 275053"/>
              <a:gd name="connsiteX731" fmla="*/ 175365 w 403517"/>
              <a:gd name="connsiteY731" fmla="*/ 17821 h 275053"/>
              <a:gd name="connsiteX732" fmla="*/ 175260 w 403517"/>
              <a:gd name="connsiteY732" fmla="*/ 17202 h 275053"/>
              <a:gd name="connsiteX733" fmla="*/ 175413 w 403517"/>
              <a:gd name="connsiteY733" fmla="*/ 17031 h 275053"/>
              <a:gd name="connsiteX734" fmla="*/ 175946 w 403517"/>
              <a:gd name="connsiteY734" fmla="*/ 17478 h 275053"/>
              <a:gd name="connsiteX735" fmla="*/ 175775 w 403517"/>
              <a:gd name="connsiteY735" fmla="*/ 18736 h 275053"/>
              <a:gd name="connsiteX736" fmla="*/ 174374 w 403517"/>
              <a:gd name="connsiteY736" fmla="*/ 19050 h 275053"/>
              <a:gd name="connsiteX737" fmla="*/ 173060 w 403517"/>
              <a:gd name="connsiteY737" fmla="*/ 18926 h 275053"/>
              <a:gd name="connsiteX738" fmla="*/ 172127 w 403517"/>
              <a:gd name="connsiteY738" fmla="*/ 19583 h 275053"/>
              <a:gd name="connsiteX739" fmla="*/ 169574 w 403517"/>
              <a:gd name="connsiteY739" fmla="*/ 22012 h 275053"/>
              <a:gd name="connsiteX740" fmla="*/ 167860 w 403517"/>
              <a:gd name="connsiteY740" fmla="*/ 21612 h 275053"/>
              <a:gd name="connsiteX741" fmla="*/ 165764 w 403517"/>
              <a:gd name="connsiteY741" fmla="*/ 22155 h 275053"/>
              <a:gd name="connsiteX742" fmla="*/ 162087 w 403517"/>
              <a:gd name="connsiteY742" fmla="*/ 22203 h 275053"/>
              <a:gd name="connsiteX743" fmla="*/ 157315 w 403517"/>
              <a:gd name="connsiteY743" fmla="*/ 21136 h 275053"/>
              <a:gd name="connsiteX744" fmla="*/ 156000 w 403517"/>
              <a:gd name="connsiteY744" fmla="*/ 22041 h 275053"/>
              <a:gd name="connsiteX745" fmla="*/ 154305 w 403517"/>
              <a:gd name="connsiteY745" fmla="*/ 21793 h 275053"/>
              <a:gd name="connsiteX746" fmla="*/ 152619 w 403517"/>
              <a:gd name="connsiteY746" fmla="*/ 22784 h 275053"/>
              <a:gd name="connsiteX747" fmla="*/ 151924 w 403517"/>
              <a:gd name="connsiteY747" fmla="*/ 22736 h 275053"/>
              <a:gd name="connsiteX748" fmla="*/ 151515 w 403517"/>
              <a:gd name="connsiteY748" fmla="*/ 21288 h 275053"/>
              <a:gd name="connsiteX749" fmla="*/ 151543 w 403517"/>
              <a:gd name="connsiteY749" fmla="*/ 20545 h 275053"/>
              <a:gd name="connsiteX750" fmla="*/ 153543 w 403517"/>
              <a:gd name="connsiteY750" fmla="*/ 19926 h 275053"/>
              <a:gd name="connsiteX751" fmla="*/ 153248 w 403517"/>
              <a:gd name="connsiteY751" fmla="*/ 17650 h 275053"/>
              <a:gd name="connsiteX752" fmla="*/ 154857 w 403517"/>
              <a:gd name="connsiteY752" fmla="*/ 16507 h 275053"/>
              <a:gd name="connsiteX753" fmla="*/ 157639 w 403517"/>
              <a:gd name="connsiteY753" fmla="*/ 16602 h 275053"/>
              <a:gd name="connsiteX754" fmla="*/ 160230 w 403517"/>
              <a:gd name="connsiteY754" fmla="*/ 15830 h 275053"/>
              <a:gd name="connsiteX755" fmla="*/ 165859 w 403517"/>
              <a:gd name="connsiteY755" fmla="*/ 16116 h 275053"/>
              <a:gd name="connsiteX756" fmla="*/ 237992 w 403517"/>
              <a:gd name="connsiteY756" fmla="*/ 5296 h 275053"/>
              <a:gd name="connsiteX757" fmla="*/ 237925 w 403517"/>
              <a:gd name="connsiteY757" fmla="*/ 6258 h 275053"/>
              <a:gd name="connsiteX758" fmla="*/ 236001 w 403517"/>
              <a:gd name="connsiteY758" fmla="*/ 5772 h 275053"/>
              <a:gd name="connsiteX759" fmla="*/ 235468 w 403517"/>
              <a:gd name="connsiteY759" fmla="*/ 5925 h 275053"/>
              <a:gd name="connsiteX760" fmla="*/ 232115 w 403517"/>
              <a:gd name="connsiteY760" fmla="*/ 3143 h 275053"/>
              <a:gd name="connsiteX761" fmla="*/ 232172 w 403517"/>
              <a:gd name="connsiteY761" fmla="*/ 1448 h 275053"/>
              <a:gd name="connsiteX762" fmla="*/ 233058 w 403517"/>
              <a:gd name="connsiteY762" fmla="*/ 0 h 275053"/>
              <a:gd name="connsiteX763" fmla="*/ 234448 w 403517"/>
              <a:gd name="connsiteY763" fmla="*/ 228 h 275053"/>
              <a:gd name="connsiteX764" fmla="*/ 236916 w 403517"/>
              <a:gd name="connsiteY764" fmla="*/ 2048 h 275053"/>
              <a:gd name="connsiteX765" fmla="*/ 237992 w 403517"/>
              <a:gd name="connsiteY765" fmla="*/ 5296 h 275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</a:cxnLst>
            <a:rect l="l" t="t" r="r" b="b"/>
            <a:pathLst>
              <a:path w="403517" h="275053">
                <a:moveTo>
                  <a:pt x="338785" y="270862"/>
                </a:moveTo>
                <a:lnTo>
                  <a:pt x="343253" y="272282"/>
                </a:lnTo>
                <a:lnTo>
                  <a:pt x="344767" y="273853"/>
                </a:lnTo>
                <a:lnTo>
                  <a:pt x="343158" y="274568"/>
                </a:lnTo>
                <a:lnTo>
                  <a:pt x="339252" y="275053"/>
                </a:lnTo>
                <a:lnTo>
                  <a:pt x="338338" y="274091"/>
                </a:lnTo>
                <a:lnTo>
                  <a:pt x="334585" y="273120"/>
                </a:lnTo>
                <a:lnTo>
                  <a:pt x="333985" y="271367"/>
                </a:lnTo>
                <a:lnTo>
                  <a:pt x="332118" y="271967"/>
                </a:lnTo>
                <a:lnTo>
                  <a:pt x="333070" y="270738"/>
                </a:lnTo>
                <a:lnTo>
                  <a:pt x="330718" y="269348"/>
                </a:lnTo>
                <a:lnTo>
                  <a:pt x="329985" y="267491"/>
                </a:lnTo>
                <a:lnTo>
                  <a:pt x="329889" y="266738"/>
                </a:lnTo>
                <a:lnTo>
                  <a:pt x="332651" y="267605"/>
                </a:lnTo>
                <a:lnTo>
                  <a:pt x="338785" y="270862"/>
                </a:lnTo>
                <a:close/>
                <a:moveTo>
                  <a:pt x="358693" y="267757"/>
                </a:moveTo>
                <a:lnTo>
                  <a:pt x="358302" y="269234"/>
                </a:lnTo>
                <a:lnTo>
                  <a:pt x="357321" y="268738"/>
                </a:lnTo>
                <a:lnTo>
                  <a:pt x="354416" y="269500"/>
                </a:lnTo>
                <a:lnTo>
                  <a:pt x="352892" y="269329"/>
                </a:lnTo>
                <a:lnTo>
                  <a:pt x="352016" y="268005"/>
                </a:lnTo>
                <a:lnTo>
                  <a:pt x="351806" y="267395"/>
                </a:lnTo>
                <a:lnTo>
                  <a:pt x="354330" y="267871"/>
                </a:lnTo>
                <a:lnTo>
                  <a:pt x="353911" y="266405"/>
                </a:lnTo>
                <a:lnTo>
                  <a:pt x="357550" y="267157"/>
                </a:lnTo>
                <a:lnTo>
                  <a:pt x="358693" y="267757"/>
                </a:lnTo>
                <a:close/>
                <a:moveTo>
                  <a:pt x="268281" y="246221"/>
                </a:moveTo>
                <a:lnTo>
                  <a:pt x="267901" y="248336"/>
                </a:lnTo>
                <a:lnTo>
                  <a:pt x="265709" y="247707"/>
                </a:lnTo>
                <a:lnTo>
                  <a:pt x="265262" y="247250"/>
                </a:lnTo>
                <a:lnTo>
                  <a:pt x="265624" y="245916"/>
                </a:lnTo>
                <a:lnTo>
                  <a:pt x="267567" y="245859"/>
                </a:lnTo>
                <a:lnTo>
                  <a:pt x="268281" y="246221"/>
                </a:lnTo>
                <a:close/>
                <a:moveTo>
                  <a:pt x="273148" y="231505"/>
                </a:moveTo>
                <a:lnTo>
                  <a:pt x="274282" y="231505"/>
                </a:lnTo>
                <a:lnTo>
                  <a:pt x="276177" y="229495"/>
                </a:lnTo>
                <a:lnTo>
                  <a:pt x="277825" y="228886"/>
                </a:lnTo>
                <a:lnTo>
                  <a:pt x="278902" y="229800"/>
                </a:lnTo>
                <a:lnTo>
                  <a:pt x="277149" y="236220"/>
                </a:lnTo>
                <a:lnTo>
                  <a:pt x="275673" y="235248"/>
                </a:lnTo>
                <a:lnTo>
                  <a:pt x="269891" y="233458"/>
                </a:lnTo>
                <a:lnTo>
                  <a:pt x="269710" y="230914"/>
                </a:lnTo>
                <a:lnTo>
                  <a:pt x="268205" y="230095"/>
                </a:lnTo>
                <a:lnTo>
                  <a:pt x="267271" y="227619"/>
                </a:lnTo>
                <a:lnTo>
                  <a:pt x="265357" y="224876"/>
                </a:lnTo>
                <a:lnTo>
                  <a:pt x="264995" y="223113"/>
                </a:lnTo>
                <a:lnTo>
                  <a:pt x="266081" y="223838"/>
                </a:lnTo>
                <a:lnTo>
                  <a:pt x="267300" y="225628"/>
                </a:lnTo>
                <a:lnTo>
                  <a:pt x="272358" y="229305"/>
                </a:lnTo>
                <a:lnTo>
                  <a:pt x="272158" y="230496"/>
                </a:lnTo>
                <a:lnTo>
                  <a:pt x="273148" y="231505"/>
                </a:lnTo>
                <a:close/>
                <a:moveTo>
                  <a:pt x="258376" y="213360"/>
                </a:moveTo>
                <a:lnTo>
                  <a:pt x="262147" y="215560"/>
                </a:lnTo>
                <a:lnTo>
                  <a:pt x="264214" y="214922"/>
                </a:lnTo>
                <a:lnTo>
                  <a:pt x="265338" y="215284"/>
                </a:lnTo>
                <a:lnTo>
                  <a:pt x="267758" y="217837"/>
                </a:lnTo>
                <a:lnTo>
                  <a:pt x="267891" y="219704"/>
                </a:lnTo>
                <a:lnTo>
                  <a:pt x="268281" y="221304"/>
                </a:lnTo>
                <a:lnTo>
                  <a:pt x="268157" y="222009"/>
                </a:lnTo>
                <a:lnTo>
                  <a:pt x="266815" y="222961"/>
                </a:lnTo>
                <a:lnTo>
                  <a:pt x="266938" y="221875"/>
                </a:lnTo>
                <a:lnTo>
                  <a:pt x="265909" y="221666"/>
                </a:lnTo>
                <a:lnTo>
                  <a:pt x="262395" y="221714"/>
                </a:lnTo>
                <a:lnTo>
                  <a:pt x="259671" y="221037"/>
                </a:lnTo>
                <a:lnTo>
                  <a:pt x="255918" y="220856"/>
                </a:lnTo>
                <a:lnTo>
                  <a:pt x="257499" y="219161"/>
                </a:lnTo>
                <a:lnTo>
                  <a:pt x="257852" y="218465"/>
                </a:lnTo>
                <a:lnTo>
                  <a:pt x="255880" y="215741"/>
                </a:lnTo>
                <a:lnTo>
                  <a:pt x="255794" y="214446"/>
                </a:lnTo>
                <a:lnTo>
                  <a:pt x="255956" y="213731"/>
                </a:lnTo>
                <a:lnTo>
                  <a:pt x="257604" y="213341"/>
                </a:lnTo>
                <a:lnTo>
                  <a:pt x="258376" y="213360"/>
                </a:lnTo>
                <a:close/>
                <a:moveTo>
                  <a:pt x="253489" y="217322"/>
                </a:moveTo>
                <a:lnTo>
                  <a:pt x="253118" y="217989"/>
                </a:lnTo>
                <a:lnTo>
                  <a:pt x="251556" y="217503"/>
                </a:lnTo>
                <a:lnTo>
                  <a:pt x="247193" y="213779"/>
                </a:lnTo>
                <a:lnTo>
                  <a:pt x="247869" y="211017"/>
                </a:lnTo>
                <a:lnTo>
                  <a:pt x="249831" y="209588"/>
                </a:lnTo>
                <a:lnTo>
                  <a:pt x="252812" y="211150"/>
                </a:lnTo>
                <a:lnTo>
                  <a:pt x="253803" y="213436"/>
                </a:lnTo>
                <a:lnTo>
                  <a:pt x="254098" y="214712"/>
                </a:lnTo>
                <a:lnTo>
                  <a:pt x="253489" y="217322"/>
                </a:lnTo>
                <a:close/>
                <a:moveTo>
                  <a:pt x="314592" y="202940"/>
                </a:moveTo>
                <a:lnTo>
                  <a:pt x="316145" y="203340"/>
                </a:lnTo>
                <a:lnTo>
                  <a:pt x="319374" y="203140"/>
                </a:lnTo>
                <a:lnTo>
                  <a:pt x="320440" y="204683"/>
                </a:lnTo>
                <a:lnTo>
                  <a:pt x="321916" y="205216"/>
                </a:lnTo>
                <a:lnTo>
                  <a:pt x="323193" y="205911"/>
                </a:lnTo>
                <a:lnTo>
                  <a:pt x="324327" y="206921"/>
                </a:lnTo>
                <a:lnTo>
                  <a:pt x="324317" y="207540"/>
                </a:lnTo>
                <a:lnTo>
                  <a:pt x="324050" y="208074"/>
                </a:lnTo>
                <a:lnTo>
                  <a:pt x="323365" y="208559"/>
                </a:lnTo>
                <a:lnTo>
                  <a:pt x="323565" y="209645"/>
                </a:lnTo>
                <a:lnTo>
                  <a:pt x="322383" y="209483"/>
                </a:lnTo>
                <a:lnTo>
                  <a:pt x="320916" y="210055"/>
                </a:lnTo>
                <a:lnTo>
                  <a:pt x="318021" y="208788"/>
                </a:lnTo>
                <a:lnTo>
                  <a:pt x="316973" y="208502"/>
                </a:lnTo>
                <a:lnTo>
                  <a:pt x="316659" y="207416"/>
                </a:lnTo>
                <a:lnTo>
                  <a:pt x="314783" y="205597"/>
                </a:lnTo>
                <a:lnTo>
                  <a:pt x="311496" y="204292"/>
                </a:lnTo>
                <a:lnTo>
                  <a:pt x="313154" y="203225"/>
                </a:lnTo>
                <a:lnTo>
                  <a:pt x="314592" y="202940"/>
                </a:lnTo>
                <a:close/>
                <a:moveTo>
                  <a:pt x="72914" y="194186"/>
                </a:moveTo>
                <a:lnTo>
                  <a:pt x="73400" y="195367"/>
                </a:lnTo>
                <a:lnTo>
                  <a:pt x="69514" y="193758"/>
                </a:lnTo>
                <a:lnTo>
                  <a:pt x="65799" y="191062"/>
                </a:lnTo>
                <a:lnTo>
                  <a:pt x="63922" y="190329"/>
                </a:lnTo>
                <a:lnTo>
                  <a:pt x="62665" y="188547"/>
                </a:lnTo>
                <a:lnTo>
                  <a:pt x="64970" y="189871"/>
                </a:lnTo>
                <a:lnTo>
                  <a:pt x="68990" y="191110"/>
                </a:lnTo>
                <a:lnTo>
                  <a:pt x="72914" y="194186"/>
                </a:lnTo>
                <a:close/>
                <a:moveTo>
                  <a:pt x="273844" y="196872"/>
                </a:moveTo>
                <a:lnTo>
                  <a:pt x="274301" y="198796"/>
                </a:lnTo>
                <a:lnTo>
                  <a:pt x="272215" y="196739"/>
                </a:lnTo>
                <a:lnTo>
                  <a:pt x="273148" y="194415"/>
                </a:lnTo>
                <a:lnTo>
                  <a:pt x="273311" y="193157"/>
                </a:lnTo>
                <a:lnTo>
                  <a:pt x="273206" y="192453"/>
                </a:lnTo>
                <a:lnTo>
                  <a:pt x="271120" y="191253"/>
                </a:lnTo>
                <a:lnTo>
                  <a:pt x="272225" y="189290"/>
                </a:lnTo>
                <a:lnTo>
                  <a:pt x="273396" y="188624"/>
                </a:lnTo>
                <a:lnTo>
                  <a:pt x="274130" y="188433"/>
                </a:lnTo>
                <a:lnTo>
                  <a:pt x="274091" y="191205"/>
                </a:lnTo>
                <a:lnTo>
                  <a:pt x="274691" y="192443"/>
                </a:lnTo>
                <a:lnTo>
                  <a:pt x="273844" y="196872"/>
                </a:lnTo>
                <a:close/>
                <a:moveTo>
                  <a:pt x="72819" y="190109"/>
                </a:moveTo>
                <a:lnTo>
                  <a:pt x="71657" y="190195"/>
                </a:lnTo>
                <a:lnTo>
                  <a:pt x="66942" y="188376"/>
                </a:lnTo>
                <a:lnTo>
                  <a:pt x="65742" y="187052"/>
                </a:lnTo>
                <a:lnTo>
                  <a:pt x="71257" y="187347"/>
                </a:lnTo>
                <a:lnTo>
                  <a:pt x="72676" y="187681"/>
                </a:lnTo>
                <a:lnTo>
                  <a:pt x="72971" y="189538"/>
                </a:lnTo>
                <a:lnTo>
                  <a:pt x="72819" y="190109"/>
                </a:lnTo>
                <a:close/>
                <a:moveTo>
                  <a:pt x="191481" y="119034"/>
                </a:moveTo>
                <a:lnTo>
                  <a:pt x="190405" y="119234"/>
                </a:lnTo>
                <a:lnTo>
                  <a:pt x="189938" y="118024"/>
                </a:lnTo>
                <a:lnTo>
                  <a:pt x="187433" y="116977"/>
                </a:lnTo>
                <a:lnTo>
                  <a:pt x="184938" y="113719"/>
                </a:lnTo>
                <a:lnTo>
                  <a:pt x="184976" y="110928"/>
                </a:lnTo>
                <a:lnTo>
                  <a:pt x="185300" y="110128"/>
                </a:lnTo>
                <a:lnTo>
                  <a:pt x="186690" y="110090"/>
                </a:lnTo>
                <a:lnTo>
                  <a:pt x="192253" y="113309"/>
                </a:lnTo>
                <a:lnTo>
                  <a:pt x="192834" y="114338"/>
                </a:lnTo>
                <a:lnTo>
                  <a:pt x="192414" y="117395"/>
                </a:lnTo>
                <a:lnTo>
                  <a:pt x="191481" y="119034"/>
                </a:lnTo>
                <a:close/>
                <a:moveTo>
                  <a:pt x="403517" y="142018"/>
                </a:moveTo>
                <a:lnTo>
                  <a:pt x="402870" y="144523"/>
                </a:lnTo>
                <a:lnTo>
                  <a:pt x="402374" y="144951"/>
                </a:lnTo>
                <a:lnTo>
                  <a:pt x="401764" y="144008"/>
                </a:lnTo>
                <a:lnTo>
                  <a:pt x="399441" y="144923"/>
                </a:lnTo>
                <a:lnTo>
                  <a:pt x="398336" y="145961"/>
                </a:lnTo>
                <a:lnTo>
                  <a:pt x="397155" y="146723"/>
                </a:lnTo>
                <a:lnTo>
                  <a:pt x="394431" y="146533"/>
                </a:lnTo>
                <a:lnTo>
                  <a:pt x="391849" y="145847"/>
                </a:lnTo>
                <a:lnTo>
                  <a:pt x="389344" y="144580"/>
                </a:lnTo>
                <a:lnTo>
                  <a:pt x="387125" y="142951"/>
                </a:lnTo>
                <a:lnTo>
                  <a:pt x="384896" y="140389"/>
                </a:lnTo>
                <a:lnTo>
                  <a:pt x="383505" y="137741"/>
                </a:lnTo>
                <a:lnTo>
                  <a:pt x="384191" y="134664"/>
                </a:lnTo>
                <a:lnTo>
                  <a:pt x="383324" y="131883"/>
                </a:lnTo>
                <a:lnTo>
                  <a:pt x="379114" y="129912"/>
                </a:lnTo>
                <a:lnTo>
                  <a:pt x="378190" y="129273"/>
                </a:lnTo>
                <a:lnTo>
                  <a:pt x="376324" y="126511"/>
                </a:lnTo>
                <a:lnTo>
                  <a:pt x="374466" y="125311"/>
                </a:lnTo>
                <a:lnTo>
                  <a:pt x="372094" y="122892"/>
                </a:lnTo>
                <a:lnTo>
                  <a:pt x="371494" y="121844"/>
                </a:lnTo>
                <a:lnTo>
                  <a:pt x="370484" y="118777"/>
                </a:lnTo>
                <a:lnTo>
                  <a:pt x="370161" y="116929"/>
                </a:lnTo>
                <a:lnTo>
                  <a:pt x="371018" y="111547"/>
                </a:lnTo>
                <a:lnTo>
                  <a:pt x="370704" y="108861"/>
                </a:lnTo>
                <a:lnTo>
                  <a:pt x="371856" y="109118"/>
                </a:lnTo>
                <a:lnTo>
                  <a:pt x="373085" y="110176"/>
                </a:lnTo>
                <a:lnTo>
                  <a:pt x="374475" y="110909"/>
                </a:lnTo>
                <a:lnTo>
                  <a:pt x="377857" y="111404"/>
                </a:lnTo>
                <a:lnTo>
                  <a:pt x="380438" y="113547"/>
                </a:lnTo>
                <a:lnTo>
                  <a:pt x="382924" y="117729"/>
                </a:lnTo>
                <a:lnTo>
                  <a:pt x="383220" y="119101"/>
                </a:lnTo>
                <a:lnTo>
                  <a:pt x="384010" y="120091"/>
                </a:lnTo>
                <a:lnTo>
                  <a:pt x="386563" y="121872"/>
                </a:lnTo>
                <a:lnTo>
                  <a:pt x="387896" y="123015"/>
                </a:lnTo>
                <a:lnTo>
                  <a:pt x="390420" y="127578"/>
                </a:lnTo>
                <a:lnTo>
                  <a:pt x="391811" y="128549"/>
                </a:lnTo>
                <a:lnTo>
                  <a:pt x="393468" y="128940"/>
                </a:lnTo>
                <a:lnTo>
                  <a:pt x="395002" y="129597"/>
                </a:lnTo>
                <a:lnTo>
                  <a:pt x="397564" y="131597"/>
                </a:lnTo>
                <a:lnTo>
                  <a:pt x="399926" y="133864"/>
                </a:lnTo>
                <a:lnTo>
                  <a:pt x="401517" y="136245"/>
                </a:lnTo>
                <a:lnTo>
                  <a:pt x="402736" y="138798"/>
                </a:lnTo>
                <a:lnTo>
                  <a:pt x="403517" y="142018"/>
                </a:lnTo>
                <a:close/>
                <a:moveTo>
                  <a:pt x="168773" y="108509"/>
                </a:moveTo>
                <a:lnTo>
                  <a:pt x="167278" y="108661"/>
                </a:lnTo>
                <a:lnTo>
                  <a:pt x="164840" y="106128"/>
                </a:lnTo>
                <a:lnTo>
                  <a:pt x="164221" y="105185"/>
                </a:lnTo>
                <a:lnTo>
                  <a:pt x="164459" y="103861"/>
                </a:lnTo>
                <a:lnTo>
                  <a:pt x="167564" y="102089"/>
                </a:lnTo>
                <a:lnTo>
                  <a:pt x="169574" y="103708"/>
                </a:lnTo>
                <a:lnTo>
                  <a:pt x="169993" y="107175"/>
                </a:lnTo>
                <a:lnTo>
                  <a:pt x="168773" y="108509"/>
                </a:lnTo>
                <a:close/>
                <a:moveTo>
                  <a:pt x="368485" y="108528"/>
                </a:moveTo>
                <a:lnTo>
                  <a:pt x="367951" y="108737"/>
                </a:lnTo>
                <a:lnTo>
                  <a:pt x="366789" y="105365"/>
                </a:lnTo>
                <a:lnTo>
                  <a:pt x="366589" y="102870"/>
                </a:lnTo>
                <a:lnTo>
                  <a:pt x="366236" y="101032"/>
                </a:lnTo>
                <a:lnTo>
                  <a:pt x="365627" y="99936"/>
                </a:lnTo>
                <a:lnTo>
                  <a:pt x="367379" y="97917"/>
                </a:lnTo>
                <a:lnTo>
                  <a:pt x="368103" y="97355"/>
                </a:lnTo>
                <a:lnTo>
                  <a:pt x="369427" y="98422"/>
                </a:lnTo>
                <a:lnTo>
                  <a:pt x="369627" y="100794"/>
                </a:lnTo>
                <a:lnTo>
                  <a:pt x="370637" y="102803"/>
                </a:lnTo>
                <a:lnTo>
                  <a:pt x="369865" y="107194"/>
                </a:lnTo>
                <a:lnTo>
                  <a:pt x="368485" y="108528"/>
                </a:lnTo>
                <a:close/>
                <a:moveTo>
                  <a:pt x="137846" y="89697"/>
                </a:moveTo>
                <a:lnTo>
                  <a:pt x="136055" y="90488"/>
                </a:lnTo>
                <a:lnTo>
                  <a:pt x="134770" y="89887"/>
                </a:lnTo>
                <a:lnTo>
                  <a:pt x="134217" y="88135"/>
                </a:lnTo>
                <a:lnTo>
                  <a:pt x="134655" y="86449"/>
                </a:lnTo>
                <a:lnTo>
                  <a:pt x="136227" y="85115"/>
                </a:lnTo>
                <a:lnTo>
                  <a:pt x="137217" y="84715"/>
                </a:lnTo>
                <a:lnTo>
                  <a:pt x="138332" y="85620"/>
                </a:lnTo>
                <a:lnTo>
                  <a:pt x="138760" y="87411"/>
                </a:lnTo>
                <a:lnTo>
                  <a:pt x="137846" y="89697"/>
                </a:lnTo>
                <a:close/>
                <a:moveTo>
                  <a:pt x="295466" y="78257"/>
                </a:moveTo>
                <a:lnTo>
                  <a:pt x="296856" y="78791"/>
                </a:lnTo>
                <a:lnTo>
                  <a:pt x="300857" y="76010"/>
                </a:lnTo>
                <a:lnTo>
                  <a:pt x="303000" y="77953"/>
                </a:lnTo>
                <a:lnTo>
                  <a:pt x="305734" y="78895"/>
                </a:lnTo>
                <a:lnTo>
                  <a:pt x="308572" y="79429"/>
                </a:lnTo>
                <a:lnTo>
                  <a:pt x="307448" y="83430"/>
                </a:lnTo>
                <a:lnTo>
                  <a:pt x="307781" y="85277"/>
                </a:lnTo>
                <a:lnTo>
                  <a:pt x="308515" y="87116"/>
                </a:lnTo>
                <a:lnTo>
                  <a:pt x="308420" y="89830"/>
                </a:lnTo>
                <a:lnTo>
                  <a:pt x="307115" y="92250"/>
                </a:lnTo>
                <a:lnTo>
                  <a:pt x="304610" y="95783"/>
                </a:lnTo>
                <a:lnTo>
                  <a:pt x="303486" y="96431"/>
                </a:lnTo>
                <a:lnTo>
                  <a:pt x="302171" y="96812"/>
                </a:lnTo>
                <a:lnTo>
                  <a:pt x="298075" y="97098"/>
                </a:lnTo>
                <a:lnTo>
                  <a:pt x="297285" y="98974"/>
                </a:lnTo>
                <a:lnTo>
                  <a:pt x="297552" y="100965"/>
                </a:lnTo>
                <a:lnTo>
                  <a:pt x="299761" y="103575"/>
                </a:lnTo>
                <a:lnTo>
                  <a:pt x="301533" y="106509"/>
                </a:lnTo>
                <a:lnTo>
                  <a:pt x="299771" y="109204"/>
                </a:lnTo>
                <a:lnTo>
                  <a:pt x="296866" y="111090"/>
                </a:lnTo>
                <a:lnTo>
                  <a:pt x="294113" y="112052"/>
                </a:lnTo>
                <a:lnTo>
                  <a:pt x="289551" y="111481"/>
                </a:lnTo>
                <a:lnTo>
                  <a:pt x="284741" y="111719"/>
                </a:lnTo>
                <a:lnTo>
                  <a:pt x="283836" y="112747"/>
                </a:lnTo>
                <a:lnTo>
                  <a:pt x="283816" y="114452"/>
                </a:lnTo>
                <a:lnTo>
                  <a:pt x="283140" y="115748"/>
                </a:lnTo>
                <a:lnTo>
                  <a:pt x="282264" y="116929"/>
                </a:lnTo>
                <a:lnTo>
                  <a:pt x="279825" y="119377"/>
                </a:lnTo>
                <a:lnTo>
                  <a:pt x="277092" y="121539"/>
                </a:lnTo>
                <a:lnTo>
                  <a:pt x="273368" y="123587"/>
                </a:lnTo>
                <a:lnTo>
                  <a:pt x="272120" y="124073"/>
                </a:lnTo>
                <a:lnTo>
                  <a:pt x="268815" y="124396"/>
                </a:lnTo>
                <a:lnTo>
                  <a:pt x="265852" y="125578"/>
                </a:lnTo>
                <a:lnTo>
                  <a:pt x="264529" y="126730"/>
                </a:lnTo>
                <a:lnTo>
                  <a:pt x="263090" y="127663"/>
                </a:lnTo>
                <a:lnTo>
                  <a:pt x="259947" y="128683"/>
                </a:lnTo>
                <a:lnTo>
                  <a:pt x="256890" y="130702"/>
                </a:lnTo>
                <a:lnTo>
                  <a:pt x="255680" y="131045"/>
                </a:lnTo>
                <a:lnTo>
                  <a:pt x="249327" y="131397"/>
                </a:lnTo>
                <a:lnTo>
                  <a:pt x="240240" y="131493"/>
                </a:lnTo>
                <a:lnTo>
                  <a:pt x="237554" y="131702"/>
                </a:lnTo>
                <a:lnTo>
                  <a:pt x="234944" y="131426"/>
                </a:lnTo>
                <a:lnTo>
                  <a:pt x="233506" y="130635"/>
                </a:lnTo>
                <a:lnTo>
                  <a:pt x="230420" y="127006"/>
                </a:lnTo>
                <a:lnTo>
                  <a:pt x="227733" y="125759"/>
                </a:lnTo>
                <a:lnTo>
                  <a:pt x="224800" y="125797"/>
                </a:lnTo>
                <a:lnTo>
                  <a:pt x="220895" y="127083"/>
                </a:lnTo>
                <a:lnTo>
                  <a:pt x="220161" y="126797"/>
                </a:lnTo>
                <a:lnTo>
                  <a:pt x="212370" y="121434"/>
                </a:lnTo>
                <a:lnTo>
                  <a:pt x="210008" y="120120"/>
                </a:lnTo>
                <a:lnTo>
                  <a:pt x="207483" y="119148"/>
                </a:lnTo>
                <a:lnTo>
                  <a:pt x="204407" y="118462"/>
                </a:lnTo>
                <a:lnTo>
                  <a:pt x="201502" y="117386"/>
                </a:lnTo>
                <a:lnTo>
                  <a:pt x="199787" y="114833"/>
                </a:lnTo>
                <a:lnTo>
                  <a:pt x="199987" y="111509"/>
                </a:lnTo>
                <a:lnTo>
                  <a:pt x="202321" y="109556"/>
                </a:lnTo>
                <a:lnTo>
                  <a:pt x="205873" y="110519"/>
                </a:lnTo>
                <a:lnTo>
                  <a:pt x="207236" y="110509"/>
                </a:lnTo>
                <a:lnTo>
                  <a:pt x="208569" y="109957"/>
                </a:lnTo>
                <a:lnTo>
                  <a:pt x="210141" y="110137"/>
                </a:lnTo>
                <a:lnTo>
                  <a:pt x="211722" y="110623"/>
                </a:lnTo>
                <a:lnTo>
                  <a:pt x="217484" y="109899"/>
                </a:lnTo>
                <a:lnTo>
                  <a:pt x="220819" y="110909"/>
                </a:lnTo>
                <a:lnTo>
                  <a:pt x="224067" y="112262"/>
                </a:lnTo>
                <a:lnTo>
                  <a:pt x="227095" y="112547"/>
                </a:lnTo>
                <a:lnTo>
                  <a:pt x="230210" y="112262"/>
                </a:lnTo>
                <a:lnTo>
                  <a:pt x="234382" y="110738"/>
                </a:lnTo>
                <a:lnTo>
                  <a:pt x="235706" y="110938"/>
                </a:lnTo>
                <a:lnTo>
                  <a:pt x="239725" y="110947"/>
                </a:lnTo>
                <a:lnTo>
                  <a:pt x="243240" y="108909"/>
                </a:lnTo>
                <a:lnTo>
                  <a:pt x="244555" y="100689"/>
                </a:lnTo>
                <a:lnTo>
                  <a:pt x="245450" y="97889"/>
                </a:lnTo>
                <a:lnTo>
                  <a:pt x="246650" y="97279"/>
                </a:lnTo>
                <a:lnTo>
                  <a:pt x="247508" y="97450"/>
                </a:lnTo>
                <a:lnTo>
                  <a:pt x="248793" y="98850"/>
                </a:lnTo>
                <a:lnTo>
                  <a:pt x="247145" y="100594"/>
                </a:lnTo>
                <a:lnTo>
                  <a:pt x="246422" y="101937"/>
                </a:lnTo>
                <a:lnTo>
                  <a:pt x="246183" y="105213"/>
                </a:lnTo>
                <a:lnTo>
                  <a:pt x="247088" y="108395"/>
                </a:lnTo>
                <a:lnTo>
                  <a:pt x="249146" y="110919"/>
                </a:lnTo>
                <a:lnTo>
                  <a:pt x="252232" y="111242"/>
                </a:lnTo>
                <a:lnTo>
                  <a:pt x="255061" y="109576"/>
                </a:lnTo>
                <a:lnTo>
                  <a:pt x="258137" y="109223"/>
                </a:lnTo>
                <a:lnTo>
                  <a:pt x="260976" y="110842"/>
                </a:lnTo>
                <a:lnTo>
                  <a:pt x="263890" y="110566"/>
                </a:lnTo>
                <a:lnTo>
                  <a:pt x="265224" y="109509"/>
                </a:lnTo>
                <a:lnTo>
                  <a:pt x="266776" y="109052"/>
                </a:lnTo>
                <a:lnTo>
                  <a:pt x="268320" y="108880"/>
                </a:lnTo>
                <a:lnTo>
                  <a:pt x="269720" y="108252"/>
                </a:lnTo>
                <a:lnTo>
                  <a:pt x="271577" y="105499"/>
                </a:lnTo>
                <a:lnTo>
                  <a:pt x="272815" y="102403"/>
                </a:lnTo>
                <a:lnTo>
                  <a:pt x="274663" y="99965"/>
                </a:lnTo>
                <a:lnTo>
                  <a:pt x="279702" y="95898"/>
                </a:lnTo>
                <a:lnTo>
                  <a:pt x="281159" y="95393"/>
                </a:lnTo>
                <a:lnTo>
                  <a:pt x="282731" y="95117"/>
                </a:lnTo>
                <a:lnTo>
                  <a:pt x="286274" y="95298"/>
                </a:lnTo>
                <a:lnTo>
                  <a:pt x="288913" y="93850"/>
                </a:lnTo>
                <a:lnTo>
                  <a:pt x="289113" y="90592"/>
                </a:lnTo>
                <a:lnTo>
                  <a:pt x="288731" y="87287"/>
                </a:lnTo>
                <a:lnTo>
                  <a:pt x="285722" y="79524"/>
                </a:lnTo>
                <a:lnTo>
                  <a:pt x="285522" y="78296"/>
                </a:lnTo>
                <a:lnTo>
                  <a:pt x="285950" y="76914"/>
                </a:lnTo>
                <a:lnTo>
                  <a:pt x="286827" y="75676"/>
                </a:lnTo>
                <a:lnTo>
                  <a:pt x="289789" y="75657"/>
                </a:lnTo>
                <a:lnTo>
                  <a:pt x="292875" y="76105"/>
                </a:lnTo>
                <a:lnTo>
                  <a:pt x="294094" y="77276"/>
                </a:lnTo>
                <a:lnTo>
                  <a:pt x="295466" y="78257"/>
                </a:lnTo>
                <a:close/>
                <a:moveTo>
                  <a:pt x="342072" y="73000"/>
                </a:moveTo>
                <a:lnTo>
                  <a:pt x="341833" y="73628"/>
                </a:lnTo>
                <a:lnTo>
                  <a:pt x="340262" y="72904"/>
                </a:lnTo>
                <a:lnTo>
                  <a:pt x="341557" y="71542"/>
                </a:lnTo>
                <a:lnTo>
                  <a:pt x="342176" y="71447"/>
                </a:lnTo>
                <a:lnTo>
                  <a:pt x="342072" y="73000"/>
                </a:lnTo>
                <a:close/>
                <a:moveTo>
                  <a:pt x="315649" y="47301"/>
                </a:moveTo>
                <a:lnTo>
                  <a:pt x="315002" y="49635"/>
                </a:lnTo>
                <a:lnTo>
                  <a:pt x="313363" y="48263"/>
                </a:lnTo>
                <a:lnTo>
                  <a:pt x="312249" y="46291"/>
                </a:lnTo>
                <a:lnTo>
                  <a:pt x="312954" y="45415"/>
                </a:lnTo>
                <a:lnTo>
                  <a:pt x="314792" y="44891"/>
                </a:lnTo>
                <a:lnTo>
                  <a:pt x="315649" y="47301"/>
                </a:lnTo>
                <a:close/>
                <a:moveTo>
                  <a:pt x="300371" y="42358"/>
                </a:moveTo>
                <a:lnTo>
                  <a:pt x="300085" y="43701"/>
                </a:lnTo>
                <a:lnTo>
                  <a:pt x="299247" y="43624"/>
                </a:lnTo>
                <a:lnTo>
                  <a:pt x="296952" y="40995"/>
                </a:lnTo>
                <a:lnTo>
                  <a:pt x="296504" y="40310"/>
                </a:lnTo>
                <a:lnTo>
                  <a:pt x="297047" y="39653"/>
                </a:lnTo>
                <a:lnTo>
                  <a:pt x="299714" y="41586"/>
                </a:lnTo>
                <a:lnTo>
                  <a:pt x="300371" y="42358"/>
                </a:lnTo>
                <a:close/>
                <a:moveTo>
                  <a:pt x="296580" y="39233"/>
                </a:moveTo>
                <a:lnTo>
                  <a:pt x="295942" y="39233"/>
                </a:lnTo>
                <a:lnTo>
                  <a:pt x="295846" y="37109"/>
                </a:lnTo>
                <a:lnTo>
                  <a:pt x="296285" y="35995"/>
                </a:lnTo>
                <a:lnTo>
                  <a:pt x="297771" y="36776"/>
                </a:lnTo>
                <a:lnTo>
                  <a:pt x="298018" y="38671"/>
                </a:lnTo>
                <a:lnTo>
                  <a:pt x="296580" y="39233"/>
                </a:lnTo>
                <a:close/>
                <a:moveTo>
                  <a:pt x="87125" y="65437"/>
                </a:moveTo>
                <a:lnTo>
                  <a:pt x="90497" y="65513"/>
                </a:lnTo>
                <a:lnTo>
                  <a:pt x="93879" y="65103"/>
                </a:lnTo>
                <a:lnTo>
                  <a:pt x="95269" y="65284"/>
                </a:lnTo>
                <a:lnTo>
                  <a:pt x="96641" y="65704"/>
                </a:lnTo>
                <a:lnTo>
                  <a:pt x="97889" y="66504"/>
                </a:lnTo>
                <a:lnTo>
                  <a:pt x="98517" y="68037"/>
                </a:lnTo>
                <a:lnTo>
                  <a:pt x="100622" y="70171"/>
                </a:lnTo>
                <a:lnTo>
                  <a:pt x="103594" y="71133"/>
                </a:lnTo>
                <a:lnTo>
                  <a:pt x="106423" y="73066"/>
                </a:lnTo>
                <a:lnTo>
                  <a:pt x="108966" y="75371"/>
                </a:lnTo>
                <a:lnTo>
                  <a:pt x="110833" y="77695"/>
                </a:lnTo>
                <a:lnTo>
                  <a:pt x="112957" y="79658"/>
                </a:lnTo>
                <a:lnTo>
                  <a:pt x="116167" y="80486"/>
                </a:lnTo>
                <a:lnTo>
                  <a:pt x="119549" y="80620"/>
                </a:lnTo>
                <a:lnTo>
                  <a:pt x="131112" y="92288"/>
                </a:lnTo>
                <a:lnTo>
                  <a:pt x="131674" y="94088"/>
                </a:lnTo>
                <a:lnTo>
                  <a:pt x="131807" y="101746"/>
                </a:lnTo>
                <a:lnTo>
                  <a:pt x="130531" y="107728"/>
                </a:lnTo>
                <a:lnTo>
                  <a:pt x="133408" y="109566"/>
                </a:lnTo>
                <a:lnTo>
                  <a:pt x="137332" y="110252"/>
                </a:lnTo>
                <a:lnTo>
                  <a:pt x="142837" y="111528"/>
                </a:lnTo>
                <a:lnTo>
                  <a:pt x="148133" y="113433"/>
                </a:lnTo>
                <a:lnTo>
                  <a:pt x="165002" y="121510"/>
                </a:lnTo>
                <a:lnTo>
                  <a:pt x="167317" y="122196"/>
                </a:lnTo>
                <a:lnTo>
                  <a:pt x="170717" y="122463"/>
                </a:lnTo>
                <a:lnTo>
                  <a:pt x="174146" y="122349"/>
                </a:lnTo>
                <a:lnTo>
                  <a:pt x="175375" y="122758"/>
                </a:lnTo>
                <a:lnTo>
                  <a:pt x="177946" y="124225"/>
                </a:lnTo>
                <a:lnTo>
                  <a:pt x="179232" y="125187"/>
                </a:lnTo>
                <a:lnTo>
                  <a:pt x="181537" y="127797"/>
                </a:lnTo>
                <a:lnTo>
                  <a:pt x="183595" y="130635"/>
                </a:lnTo>
                <a:lnTo>
                  <a:pt x="184481" y="131445"/>
                </a:lnTo>
                <a:lnTo>
                  <a:pt x="185518" y="132074"/>
                </a:lnTo>
                <a:lnTo>
                  <a:pt x="186119" y="133617"/>
                </a:lnTo>
                <a:lnTo>
                  <a:pt x="186919" y="138379"/>
                </a:lnTo>
                <a:lnTo>
                  <a:pt x="186680" y="141351"/>
                </a:lnTo>
                <a:lnTo>
                  <a:pt x="185738" y="142456"/>
                </a:lnTo>
                <a:lnTo>
                  <a:pt x="183042" y="142989"/>
                </a:lnTo>
                <a:lnTo>
                  <a:pt x="173593" y="143494"/>
                </a:lnTo>
                <a:lnTo>
                  <a:pt x="167269" y="142942"/>
                </a:lnTo>
                <a:lnTo>
                  <a:pt x="162839" y="145942"/>
                </a:lnTo>
                <a:lnTo>
                  <a:pt x="162716" y="147256"/>
                </a:lnTo>
                <a:lnTo>
                  <a:pt x="163030" y="148476"/>
                </a:lnTo>
                <a:lnTo>
                  <a:pt x="166878" y="154848"/>
                </a:lnTo>
                <a:lnTo>
                  <a:pt x="169145" y="160506"/>
                </a:lnTo>
                <a:lnTo>
                  <a:pt x="171022" y="162801"/>
                </a:lnTo>
                <a:lnTo>
                  <a:pt x="173831" y="164668"/>
                </a:lnTo>
                <a:lnTo>
                  <a:pt x="176336" y="166878"/>
                </a:lnTo>
                <a:lnTo>
                  <a:pt x="178641" y="169421"/>
                </a:lnTo>
                <a:lnTo>
                  <a:pt x="183432" y="173850"/>
                </a:lnTo>
                <a:lnTo>
                  <a:pt x="186033" y="175498"/>
                </a:lnTo>
                <a:lnTo>
                  <a:pt x="189090" y="176508"/>
                </a:lnTo>
                <a:lnTo>
                  <a:pt x="194177" y="179946"/>
                </a:lnTo>
                <a:lnTo>
                  <a:pt x="194853" y="181461"/>
                </a:lnTo>
                <a:lnTo>
                  <a:pt x="196301" y="186242"/>
                </a:lnTo>
                <a:lnTo>
                  <a:pt x="196930" y="189490"/>
                </a:lnTo>
                <a:lnTo>
                  <a:pt x="197025" y="190833"/>
                </a:lnTo>
                <a:lnTo>
                  <a:pt x="197387" y="192034"/>
                </a:lnTo>
                <a:lnTo>
                  <a:pt x="201863" y="194986"/>
                </a:lnTo>
                <a:lnTo>
                  <a:pt x="202854" y="195805"/>
                </a:lnTo>
                <a:lnTo>
                  <a:pt x="204845" y="202359"/>
                </a:lnTo>
                <a:lnTo>
                  <a:pt x="206378" y="205407"/>
                </a:lnTo>
                <a:lnTo>
                  <a:pt x="208959" y="206483"/>
                </a:lnTo>
                <a:lnTo>
                  <a:pt x="211960" y="206416"/>
                </a:lnTo>
                <a:lnTo>
                  <a:pt x="220123" y="204464"/>
                </a:lnTo>
                <a:lnTo>
                  <a:pt x="221304" y="204397"/>
                </a:lnTo>
                <a:lnTo>
                  <a:pt x="222818" y="204844"/>
                </a:lnTo>
                <a:lnTo>
                  <a:pt x="224143" y="205911"/>
                </a:lnTo>
                <a:lnTo>
                  <a:pt x="224580" y="208864"/>
                </a:lnTo>
                <a:lnTo>
                  <a:pt x="223295" y="211969"/>
                </a:lnTo>
                <a:lnTo>
                  <a:pt x="222942" y="214951"/>
                </a:lnTo>
                <a:lnTo>
                  <a:pt x="224552" y="217399"/>
                </a:lnTo>
                <a:lnTo>
                  <a:pt x="228715" y="219303"/>
                </a:lnTo>
                <a:lnTo>
                  <a:pt x="230238" y="219828"/>
                </a:lnTo>
                <a:lnTo>
                  <a:pt x="237725" y="220437"/>
                </a:lnTo>
                <a:lnTo>
                  <a:pt x="240668" y="220951"/>
                </a:lnTo>
                <a:lnTo>
                  <a:pt x="243554" y="221780"/>
                </a:lnTo>
                <a:lnTo>
                  <a:pt x="244545" y="222523"/>
                </a:lnTo>
                <a:lnTo>
                  <a:pt x="243850" y="223838"/>
                </a:lnTo>
                <a:lnTo>
                  <a:pt x="242345" y="224485"/>
                </a:lnTo>
                <a:lnTo>
                  <a:pt x="240630" y="224742"/>
                </a:lnTo>
                <a:lnTo>
                  <a:pt x="237877" y="225695"/>
                </a:lnTo>
                <a:lnTo>
                  <a:pt x="237925" y="227390"/>
                </a:lnTo>
                <a:lnTo>
                  <a:pt x="239478" y="229152"/>
                </a:lnTo>
                <a:lnTo>
                  <a:pt x="240897" y="231277"/>
                </a:lnTo>
                <a:lnTo>
                  <a:pt x="242088" y="232048"/>
                </a:lnTo>
                <a:lnTo>
                  <a:pt x="243383" y="232572"/>
                </a:lnTo>
                <a:lnTo>
                  <a:pt x="246622" y="233305"/>
                </a:lnTo>
                <a:lnTo>
                  <a:pt x="249774" y="234315"/>
                </a:lnTo>
                <a:lnTo>
                  <a:pt x="251851" y="235315"/>
                </a:lnTo>
                <a:lnTo>
                  <a:pt x="253994" y="236039"/>
                </a:lnTo>
                <a:lnTo>
                  <a:pt x="258661" y="236496"/>
                </a:lnTo>
                <a:lnTo>
                  <a:pt x="262090" y="237858"/>
                </a:lnTo>
                <a:lnTo>
                  <a:pt x="266967" y="237287"/>
                </a:lnTo>
                <a:lnTo>
                  <a:pt x="262747" y="239496"/>
                </a:lnTo>
                <a:lnTo>
                  <a:pt x="261290" y="240039"/>
                </a:lnTo>
                <a:lnTo>
                  <a:pt x="256194" y="239211"/>
                </a:lnTo>
                <a:lnTo>
                  <a:pt x="255232" y="240068"/>
                </a:lnTo>
                <a:lnTo>
                  <a:pt x="257337" y="242411"/>
                </a:lnTo>
                <a:lnTo>
                  <a:pt x="260452" y="243983"/>
                </a:lnTo>
                <a:lnTo>
                  <a:pt x="261566" y="244897"/>
                </a:lnTo>
                <a:lnTo>
                  <a:pt x="260785" y="245964"/>
                </a:lnTo>
                <a:lnTo>
                  <a:pt x="257156" y="248107"/>
                </a:lnTo>
                <a:lnTo>
                  <a:pt x="255641" y="248421"/>
                </a:lnTo>
                <a:lnTo>
                  <a:pt x="252812" y="248593"/>
                </a:lnTo>
                <a:lnTo>
                  <a:pt x="248069" y="247669"/>
                </a:lnTo>
                <a:lnTo>
                  <a:pt x="244707" y="246488"/>
                </a:lnTo>
                <a:lnTo>
                  <a:pt x="243764" y="244878"/>
                </a:lnTo>
                <a:lnTo>
                  <a:pt x="242869" y="243935"/>
                </a:lnTo>
                <a:lnTo>
                  <a:pt x="239839" y="241668"/>
                </a:lnTo>
                <a:lnTo>
                  <a:pt x="237677" y="240430"/>
                </a:lnTo>
                <a:lnTo>
                  <a:pt x="234935" y="240011"/>
                </a:lnTo>
                <a:lnTo>
                  <a:pt x="232067" y="240030"/>
                </a:lnTo>
                <a:lnTo>
                  <a:pt x="226943" y="238715"/>
                </a:lnTo>
                <a:lnTo>
                  <a:pt x="215827" y="237782"/>
                </a:lnTo>
                <a:lnTo>
                  <a:pt x="213179" y="237211"/>
                </a:lnTo>
                <a:lnTo>
                  <a:pt x="209845" y="235401"/>
                </a:lnTo>
                <a:lnTo>
                  <a:pt x="208274" y="235144"/>
                </a:lnTo>
                <a:lnTo>
                  <a:pt x="206588" y="235715"/>
                </a:lnTo>
                <a:lnTo>
                  <a:pt x="202292" y="236068"/>
                </a:lnTo>
                <a:lnTo>
                  <a:pt x="201035" y="235906"/>
                </a:lnTo>
                <a:lnTo>
                  <a:pt x="197968" y="234363"/>
                </a:lnTo>
                <a:lnTo>
                  <a:pt x="194815" y="233791"/>
                </a:lnTo>
                <a:lnTo>
                  <a:pt x="193491" y="234258"/>
                </a:lnTo>
                <a:lnTo>
                  <a:pt x="192157" y="234363"/>
                </a:lnTo>
                <a:lnTo>
                  <a:pt x="187843" y="233258"/>
                </a:lnTo>
                <a:lnTo>
                  <a:pt x="184595" y="232791"/>
                </a:lnTo>
                <a:lnTo>
                  <a:pt x="181928" y="231248"/>
                </a:lnTo>
                <a:lnTo>
                  <a:pt x="180480" y="229810"/>
                </a:lnTo>
                <a:lnTo>
                  <a:pt x="178841" y="228533"/>
                </a:lnTo>
                <a:lnTo>
                  <a:pt x="177327" y="225247"/>
                </a:lnTo>
                <a:lnTo>
                  <a:pt x="174974" y="222132"/>
                </a:lnTo>
                <a:lnTo>
                  <a:pt x="172041" y="219570"/>
                </a:lnTo>
                <a:lnTo>
                  <a:pt x="165773" y="215436"/>
                </a:lnTo>
                <a:lnTo>
                  <a:pt x="164516" y="214408"/>
                </a:lnTo>
                <a:lnTo>
                  <a:pt x="162059" y="210626"/>
                </a:lnTo>
                <a:lnTo>
                  <a:pt x="162192" y="208112"/>
                </a:lnTo>
                <a:lnTo>
                  <a:pt x="163087" y="205578"/>
                </a:lnTo>
                <a:lnTo>
                  <a:pt x="161735" y="206445"/>
                </a:lnTo>
                <a:lnTo>
                  <a:pt x="160211" y="206330"/>
                </a:lnTo>
                <a:lnTo>
                  <a:pt x="155943" y="204654"/>
                </a:lnTo>
                <a:lnTo>
                  <a:pt x="154181" y="202664"/>
                </a:lnTo>
                <a:lnTo>
                  <a:pt x="151333" y="197253"/>
                </a:lnTo>
                <a:lnTo>
                  <a:pt x="149514" y="194396"/>
                </a:lnTo>
                <a:lnTo>
                  <a:pt x="145256" y="189347"/>
                </a:lnTo>
                <a:lnTo>
                  <a:pt x="144028" y="186357"/>
                </a:lnTo>
                <a:lnTo>
                  <a:pt x="142237" y="183737"/>
                </a:lnTo>
                <a:lnTo>
                  <a:pt x="141141" y="182766"/>
                </a:lnTo>
                <a:lnTo>
                  <a:pt x="140227" y="181642"/>
                </a:lnTo>
                <a:lnTo>
                  <a:pt x="139418" y="180184"/>
                </a:lnTo>
                <a:lnTo>
                  <a:pt x="138208" y="179175"/>
                </a:lnTo>
                <a:lnTo>
                  <a:pt x="132265" y="176936"/>
                </a:lnTo>
                <a:lnTo>
                  <a:pt x="131226" y="176231"/>
                </a:lnTo>
                <a:lnTo>
                  <a:pt x="130073" y="175860"/>
                </a:lnTo>
                <a:lnTo>
                  <a:pt x="125654" y="175631"/>
                </a:lnTo>
                <a:lnTo>
                  <a:pt x="123092" y="175260"/>
                </a:lnTo>
                <a:lnTo>
                  <a:pt x="118272" y="173422"/>
                </a:lnTo>
                <a:lnTo>
                  <a:pt x="115777" y="172869"/>
                </a:lnTo>
                <a:lnTo>
                  <a:pt x="112786" y="172517"/>
                </a:lnTo>
                <a:lnTo>
                  <a:pt x="109881" y="171821"/>
                </a:lnTo>
                <a:lnTo>
                  <a:pt x="108471" y="171136"/>
                </a:lnTo>
                <a:lnTo>
                  <a:pt x="107518" y="169983"/>
                </a:lnTo>
                <a:lnTo>
                  <a:pt x="106956" y="167249"/>
                </a:lnTo>
                <a:lnTo>
                  <a:pt x="104518" y="167545"/>
                </a:lnTo>
                <a:lnTo>
                  <a:pt x="102137" y="167069"/>
                </a:lnTo>
                <a:lnTo>
                  <a:pt x="99832" y="166106"/>
                </a:lnTo>
                <a:lnTo>
                  <a:pt x="97479" y="165525"/>
                </a:lnTo>
                <a:lnTo>
                  <a:pt x="95869" y="166354"/>
                </a:lnTo>
                <a:lnTo>
                  <a:pt x="95374" y="168535"/>
                </a:lnTo>
                <a:lnTo>
                  <a:pt x="94631" y="168650"/>
                </a:lnTo>
                <a:lnTo>
                  <a:pt x="93250" y="168202"/>
                </a:lnTo>
                <a:lnTo>
                  <a:pt x="92564" y="168469"/>
                </a:lnTo>
                <a:lnTo>
                  <a:pt x="91069" y="169469"/>
                </a:lnTo>
                <a:lnTo>
                  <a:pt x="89878" y="170831"/>
                </a:lnTo>
                <a:lnTo>
                  <a:pt x="87668" y="170621"/>
                </a:lnTo>
                <a:lnTo>
                  <a:pt x="83144" y="169250"/>
                </a:lnTo>
                <a:lnTo>
                  <a:pt x="81125" y="168392"/>
                </a:lnTo>
                <a:lnTo>
                  <a:pt x="79410" y="166840"/>
                </a:lnTo>
                <a:lnTo>
                  <a:pt x="77944" y="165078"/>
                </a:lnTo>
                <a:lnTo>
                  <a:pt x="76458" y="163687"/>
                </a:lnTo>
                <a:lnTo>
                  <a:pt x="74629" y="162678"/>
                </a:lnTo>
                <a:lnTo>
                  <a:pt x="76953" y="165078"/>
                </a:lnTo>
                <a:lnTo>
                  <a:pt x="82315" y="175641"/>
                </a:lnTo>
                <a:lnTo>
                  <a:pt x="80972" y="175841"/>
                </a:lnTo>
                <a:lnTo>
                  <a:pt x="79591" y="175574"/>
                </a:lnTo>
                <a:lnTo>
                  <a:pt x="80858" y="177603"/>
                </a:lnTo>
                <a:lnTo>
                  <a:pt x="79400" y="177908"/>
                </a:lnTo>
                <a:lnTo>
                  <a:pt x="77953" y="177889"/>
                </a:lnTo>
                <a:lnTo>
                  <a:pt x="74905" y="177012"/>
                </a:lnTo>
                <a:lnTo>
                  <a:pt x="71876" y="176717"/>
                </a:lnTo>
                <a:lnTo>
                  <a:pt x="70981" y="177146"/>
                </a:lnTo>
                <a:lnTo>
                  <a:pt x="71619" y="177908"/>
                </a:lnTo>
                <a:lnTo>
                  <a:pt x="72686" y="180156"/>
                </a:lnTo>
                <a:lnTo>
                  <a:pt x="73533" y="182509"/>
                </a:lnTo>
                <a:lnTo>
                  <a:pt x="69152" y="183566"/>
                </a:lnTo>
                <a:lnTo>
                  <a:pt x="64656" y="184213"/>
                </a:lnTo>
                <a:lnTo>
                  <a:pt x="59655" y="185480"/>
                </a:lnTo>
                <a:lnTo>
                  <a:pt x="54597" y="185566"/>
                </a:lnTo>
                <a:lnTo>
                  <a:pt x="52007" y="184842"/>
                </a:lnTo>
                <a:lnTo>
                  <a:pt x="49349" y="184433"/>
                </a:lnTo>
                <a:lnTo>
                  <a:pt x="46834" y="184842"/>
                </a:lnTo>
                <a:lnTo>
                  <a:pt x="44406" y="185766"/>
                </a:lnTo>
                <a:lnTo>
                  <a:pt x="42358" y="185614"/>
                </a:lnTo>
                <a:lnTo>
                  <a:pt x="41063" y="183956"/>
                </a:lnTo>
                <a:lnTo>
                  <a:pt x="40463" y="182709"/>
                </a:lnTo>
                <a:lnTo>
                  <a:pt x="39691" y="181623"/>
                </a:lnTo>
                <a:lnTo>
                  <a:pt x="37776" y="181794"/>
                </a:lnTo>
                <a:lnTo>
                  <a:pt x="35929" y="182385"/>
                </a:lnTo>
                <a:lnTo>
                  <a:pt x="39091" y="182451"/>
                </a:lnTo>
                <a:lnTo>
                  <a:pt x="40043" y="183842"/>
                </a:lnTo>
                <a:lnTo>
                  <a:pt x="40863" y="185518"/>
                </a:lnTo>
                <a:lnTo>
                  <a:pt x="43101" y="187042"/>
                </a:lnTo>
                <a:lnTo>
                  <a:pt x="45797" y="186137"/>
                </a:lnTo>
                <a:lnTo>
                  <a:pt x="51731" y="186385"/>
                </a:lnTo>
                <a:lnTo>
                  <a:pt x="57493" y="189043"/>
                </a:lnTo>
                <a:lnTo>
                  <a:pt x="58864" y="189347"/>
                </a:lnTo>
                <a:lnTo>
                  <a:pt x="60122" y="189871"/>
                </a:lnTo>
                <a:lnTo>
                  <a:pt x="63094" y="192491"/>
                </a:lnTo>
                <a:lnTo>
                  <a:pt x="65332" y="194872"/>
                </a:lnTo>
                <a:lnTo>
                  <a:pt x="67218" y="197596"/>
                </a:lnTo>
                <a:lnTo>
                  <a:pt x="67618" y="198663"/>
                </a:lnTo>
                <a:lnTo>
                  <a:pt x="67485" y="201520"/>
                </a:lnTo>
                <a:lnTo>
                  <a:pt x="66913" y="202940"/>
                </a:lnTo>
                <a:lnTo>
                  <a:pt x="63189" y="204949"/>
                </a:lnTo>
                <a:lnTo>
                  <a:pt x="59217" y="206473"/>
                </a:lnTo>
                <a:lnTo>
                  <a:pt x="53359" y="209436"/>
                </a:lnTo>
                <a:lnTo>
                  <a:pt x="47692" y="212808"/>
                </a:lnTo>
                <a:lnTo>
                  <a:pt x="44711" y="212150"/>
                </a:lnTo>
                <a:lnTo>
                  <a:pt x="42025" y="210360"/>
                </a:lnTo>
                <a:lnTo>
                  <a:pt x="40986" y="209874"/>
                </a:lnTo>
                <a:lnTo>
                  <a:pt x="38215" y="208902"/>
                </a:lnTo>
                <a:lnTo>
                  <a:pt x="36529" y="208550"/>
                </a:lnTo>
                <a:lnTo>
                  <a:pt x="29823" y="209312"/>
                </a:lnTo>
                <a:lnTo>
                  <a:pt x="23108" y="209702"/>
                </a:lnTo>
                <a:lnTo>
                  <a:pt x="20269" y="209674"/>
                </a:lnTo>
                <a:lnTo>
                  <a:pt x="17526" y="209102"/>
                </a:lnTo>
                <a:lnTo>
                  <a:pt x="14507" y="208045"/>
                </a:lnTo>
                <a:lnTo>
                  <a:pt x="11516" y="208512"/>
                </a:lnTo>
                <a:lnTo>
                  <a:pt x="9468" y="209750"/>
                </a:lnTo>
                <a:lnTo>
                  <a:pt x="7230" y="209940"/>
                </a:lnTo>
                <a:lnTo>
                  <a:pt x="3039" y="207178"/>
                </a:lnTo>
                <a:lnTo>
                  <a:pt x="3029" y="206826"/>
                </a:lnTo>
                <a:lnTo>
                  <a:pt x="3029" y="201358"/>
                </a:lnTo>
                <a:lnTo>
                  <a:pt x="3029" y="195901"/>
                </a:lnTo>
                <a:lnTo>
                  <a:pt x="3029" y="190443"/>
                </a:lnTo>
                <a:lnTo>
                  <a:pt x="3020" y="184985"/>
                </a:lnTo>
                <a:lnTo>
                  <a:pt x="3020" y="179527"/>
                </a:lnTo>
                <a:lnTo>
                  <a:pt x="3020" y="174079"/>
                </a:lnTo>
                <a:lnTo>
                  <a:pt x="3020" y="168631"/>
                </a:lnTo>
                <a:lnTo>
                  <a:pt x="3020" y="163182"/>
                </a:lnTo>
                <a:lnTo>
                  <a:pt x="3010" y="157734"/>
                </a:lnTo>
                <a:lnTo>
                  <a:pt x="3010" y="152295"/>
                </a:lnTo>
                <a:lnTo>
                  <a:pt x="3010" y="147818"/>
                </a:lnTo>
                <a:lnTo>
                  <a:pt x="1524" y="146075"/>
                </a:lnTo>
                <a:lnTo>
                  <a:pt x="0" y="143399"/>
                </a:lnTo>
                <a:lnTo>
                  <a:pt x="324" y="139960"/>
                </a:lnTo>
                <a:lnTo>
                  <a:pt x="2172" y="135712"/>
                </a:lnTo>
                <a:lnTo>
                  <a:pt x="3000" y="132874"/>
                </a:lnTo>
                <a:lnTo>
                  <a:pt x="3000" y="130559"/>
                </a:lnTo>
                <a:lnTo>
                  <a:pt x="3000" y="125130"/>
                </a:lnTo>
                <a:lnTo>
                  <a:pt x="3000" y="119701"/>
                </a:lnTo>
                <a:lnTo>
                  <a:pt x="2991" y="114272"/>
                </a:lnTo>
                <a:lnTo>
                  <a:pt x="2991" y="108852"/>
                </a:lnTo>
                <a:lnTo>
                  <a:pt x="2991" y="103432"/>
                </a:lnTo>
                <a:lnTo>
                  <a:pt x="2991" y="98012"/>
                </a:lnTo>
                <a:lnTo>
                  <a:pt x="2991" y="92593"/>
                </a:lnTo>
                <a:lnTo>
                  <a:pt x="2981" y="87173"/>
                </a:lnTo>
                <a:lnTo>
                  <a:pt x="2981" y="81762"/>
                </a:lnTo>
                <a:lnTo>
                  <a:pt x="2981" y="76352"/>
                </a:lnTo>
                <a:lnTo>
                  <a:pt x="2981" y="70942"/>
                </a:lnTo>
                <a:lnTo>
                  <a:pt x="2981" y="65532"/>
                </a:lnTo>
                <a:lnTo>
                  <a:pt x="2972" y="60122"/>
                </a:lnTo>
                <a:lnTo>
                  <a:pt x="2972" y="54711"/>
                </a:lnTo>
                <a:lnTo>
                  <a:pt x="2972" y="49301"/>
                </a:lnTo>
                <a:lnTo>
                  <a:pt x="2963" y="43901"/>
                </a:lnTo>
                <a:lnTo>
                  <a:pt x="2963" y="38500"/>
                </a:lnTo>
                <a:lnTo>
                  <a:pt x="2963" y="35242"/>
                </a:lnTo>
                <a:lnTo>
                  <a:pt x="2963" y="33452"/>
                </a:lnTo>
                <a:lnTo>
                  <a:pt x="2963" y="33347"/>
                </a:lnTo>
                <a:lnTo>
                  <a:pt x="3763" y="33356"/>
                </a:lnTo>
                <a:lnTo>
                  <a:pt x="6468" y="33385"/>
                </a:lnTo>
                <a:lnTo>
                  <a:pt x="8640" y="33823"/>
                </a:lnTo>
                <a:lnTo>
                  <a:pt x="22031" y="39595"/>
                </a:lnTo>
                <a:lnTo>
                  <a:pt x="26032" y="41910"/>
                </a:lnTo>
                <a:lnTo>
                  <a:pt x="27404" y="42453"/>
                </a:lnTo>
                <a:lnTo>
                  <a:pt x="28747" y="42472"/>
                </a:lnTo>
                <a:lnTo>
                  <a:pt x="30032" y="42739"/>
                </a:lnTo>
                <a:lnTo>
                  <a:pt x="36072" y="45929"/>
                </a:lnTo>
                <a:lnTo>
                  <a:pt x="45091" y="49149"/>
                </a:lnTo>
                <a:lnTo>
                  <a:pt x="54616" y="52235"/>
                </a:lnTo>
                <a:lnTo>
                  <a:pt x="57569" y="52883"/>
                </a:lnTo>
                <a:lnTo>
                  <a:pt x="60627" y="53149"/>
                </a:lnTo>
                <a:lnTo>
                  <a:pt x="67256" y="54216"/>
                </a:lnTo>
                <a:lnTo>
                  <a:pt x="70752" y="55169"/>
                </a:lnTo>
                <a:lnTo>
                  <a:pt x="75867" y="58950"/>
                </a:lnTo>
                <a:lnTo>
                  <a:pt x="78448" y="60122"/>
                </a:lnTo>
                <a:lnTo>
                  <a:pt x="80867" y="62256"/>
                </a:lnTo>
                <a:lnTo>
                  <a:pt x="84287" y="64551"/>
                </a:lnTo>
                <a:lnTo>
                  <a:pt x="85640" y="65132"/>
                </a:lnTo>
                <a:lnTo>
                  <a:pt x="87125" y="65437"/>
                </a:lnTo>
                <a:close/>
                <a:moveTo>
                  <a:pt x="323536" y="90497"/>
                </a:moveTo>
                <a:lnTo>
                  <a:pt x="321555" y="92526"/>
                </a:lnTo>
                <a:lnTo>
                  <a:pt x="320326" y="90630"/>
                </a:lnTo>
                <a:lnTo>
                  <a:pt x="318745" y="88973"/>
                </a:lnTo>
                <a:lnTo>
                  <a:pt x="317497" y="87278"/>
                </a:lnTo>
                <a:lnTo>
                  <a:pt x="315906" y="83620"/>
                </a:lnTo>
                <a:lnTo>
                  <a:pt x="315830" y="81782"/>
                </a:lnTo>
                <a:lnTo>
                  <a:pt x="316249" y="79829"/>
                </a:lnTo>
                <a:lnTo>
                  <a:pt x="316345" y="77857"/>
                </a:lnTo>
                <a:lnTo>
                  <a:pt x="315582" y="73857"/>
                </a:lnTo>
                <a:lnTo>
                  <a:pt x="313716" y="70209"/>
                </a:lnTo>
                <a:lnTo>
                  <a:pt x="307229" y="61513"/>
                </a:lnTo>
                <a:lnTo>
                  <a:pt x="305191" y="59236"/>
                </a:lnTo>
                <a:lnTo>
                  <a:pt x="302857" y="57198"/>
                </a:lnTo>
                <a:lnTo>
                  <a:pt x="301362" y="56702"/>
                </a:lnTo>
                <a:lnTo>
                  <a:pt x="298342" y="56217"/>
                </a:lnTo>
                <a:lnTo>
                  <a:pt x="296999" y="55807"/>
                </a:lnTo>
                <a:lnTo>
                  <a:pt x="294504" y="54388"/>
                </a:lnTo>
                <a:lnTo>
                  <a:pt x="292189" y="52740"/>
                </a:lnTo>
                <a:lnTo>
                  <a:pt x="286445" y="47835"/>
                </a:lnTo>
                <a:lnTo>
                  <a:pt x="283416" y="46444"/>
                </a:lnTo>
                <a:lnTo>
                  <a:pt x="281817" y="44729"/>
                </a:lnTo>
                <a:lnTo>
                  <a:pt x="272777" y="39205"/>
                </a:lnTo>
                <a:lnTo>
                  <a:pt x="270139" y="37900"/>
                </a:lnTo>
                <a:lnTo>
                  <a:pt x="266919" y="37900"/>
                </a:lnTo>
                <a:lnTo>
                  <a:pt x="264205" y="36814"/>
                </a:lnTo>
                <a:lnTo>
                  <a:pt x="266357" y="36128"/>
                </a:lnTo>
                <a:lnTo>
                  <a:pt x="266805" y="34280"/>
                </a:lnTo>
                <a:lnTo>
                  <a:pt x="266329" y="32404"/>
                </a:lnTo>
                <a:lnTo>
                  <a:pt x="270872" y="35471"/>
                </a:lnTo>
                <a:lnTo>
                  <a:pt x="275663" y="38148"/>
                </a:lnTo>
                <a:lnTo>
                  <a:pt x="277054" y="40310"/>
                </a:lnTo>
                <a:lnTo>
                  <a:pt x="279416" y="40443"/>
                </a:lnTo>
                <a:lnTo>
                  <a:pt x="283712" y="42234"/>
                </a:lnTo>
                <a:lnTo>
                  <a:pt x="286664" y="43844"/>
                </a:lnTo>
                <a:lnTo>
                  <a:pt x="289446" y="45701"/>
                </a:lnTo>
                <a:lnTo>
                  <a:pt x="292580" y="48358"/>
                </a:lnTo>
                <a:lnTo>
                  <a:pt x="298618" y="50444"/>
                </a:lnTo>
                <a:lnTo>
                  <a:pt x="299476" y="51206"/>
                </a:lnTo>
                <a:lnTo>
                  <a:pt x="302533" y="54673"/>
                </a:lnTo>
                <a:lnTo>
                  <a:pt x="306544" y="57617"/>
                </a:lnTo>
                <a:lnTo>
                  <a:pt x="307915" y="59236"/>
                </a:lnTo>
                <a:lnTo>
                  <a:pt x="324917" y="73171"/>
                </a:lnTo>
                <a:lnTo>
                  <a:pt x="327793" y="77076"/>
                </a:lnTo>
                <a:lnTo>
                  <a:pt x="328013" y="79743"/>
                </a:lnTo>
                <a:lnTo>
                  <a:pt x="327450" y="80791"/>
                </a:lnTo>
                <a:lnTo>
                  <a:pt x="325660" y="83048"/>
                </a:lnTo>
                <a:lnTo>
                  <a:pt x="325688" y="85715"/>
                </a:lnTo>
                <a:lnTo>
                  <a:pt x="325088" y="88106"/>
                </a:lnTo>
                <a:lnTo>
                  <a:pt x="323536" y="90497"/>
                </a:lnTo>
                <a:close/>
                <a:moveTo>
                  <a:pt x="255927" y="34757"/>
                </a:moveTo>
                <a:lnTo>
                  <a:pt x="250593" y="35118"/>
                </a:lnTo>
                <a:lnTo>
                  <a:pt x="248679" y="34719"/>
                </a:lnTo>
                <a:lnTo>
                  <a:pt x="246965" y="33185"/>
                </a:lnTo>
                <a:lnTo>
                  <a:pt x="245412" y="30794"/>
                </a:lnTo>
                <a:lnTo>
                  <a:pt x="243850" y="30232"/>
                </a:lnTo>
                <a:lnTo>
                  <a:pt x="243221" y="29766"/>
                </a:lnTo>
                <a:lnTo>
                  <a:pt x="246993" y="27937"/>
                </a:lnTo>
                <a:lnTo>
                  <a:pt x="250336" y="27384"/>
                </a:lnTo>
                <a:lnTo>
                  <a:pt x="255737" y="29670"/>
                </a:lnTo>
                <a:lnTo>
                  <a:pt x="256290" y="30813"/>
                </a:lnTo>
                <a:lnTo>
                  <a:pt x="256337" y="31556"/>
                </a:lnTo>
                <a:lnTo>
                  <a:pt x="256184" y="33985"/>
                </a:lnTo>
                <a:lnTo>
                  <a:pt x="255927" y="34757"/>
                </a:lnTo>
                <a:close/>
                <a:moveTo>
                  <a:pt x="187500" y="24698"/>
                </a:moveTo>
                <a:lnTo>
                  <a:pt x="186633" y="26098"/>
                </a:lnTo>
                <a:lnTo>
                  <a:pt x="184614" y="25975"/>
                </a:lnTo>
                <a:lnTo>
                  <a:pt x="183718" y="25565"/>
                </a:lnTo>
                <a:lnTo>
                  <a:pt x="185176" y="25298"/>
                </a:lnTo>
                <a:lnTo>
                  <a:pt x="185766" y="24146"/>
                </a:lnTo>
                <a:lnTo>
                  <a:pt x="186395" y="23736"/>
                </a:lnTo>
                <a:lnTo>
                  <a:pt x="187500" y="24698"/>
                </a:lnTo>
                <a:close/>
                <a:moveTo>
                  <a:pt x="165859" y="16116"/>
                </a:moveTo>
                <a:lnTo>
                  <a:pt x="174774" y="17840"/>
                </a:lnTo>
                <a:lnTo>
                  <a:pt x="175365" y="17821"/>
                </a:lnTo>
                <a:lnTo>
                  <a:pt x="175260" y="17202"/>
                </a:lnTo>
                <a:lnTo>
                  <a:pt x="175413" y="17031"/>
                </a:lnTo>
                <a:lnTo>
                  <a:pt x="175946" y="17478"/>
                </a:lnTo>
                <a:lnTo>
                  <a:pt x="175775" y="18736"/>
                </a:lnTo>
                <a:lnTo>
                  <a:pt x="174374" y="19050"/>
                </a:lnTo>
                <a:lnTo>
                  <a:pt x="173060" y="18926"/>
                </a:lnTo>
                <a:lnTo>
                  <a:pt x="172127" y="19583"/>
                </a:lnTo>
                <a:lnTo>
                  <a:pt x="169574" y="22012"/>
                </a:lnTo>
                <a:lnTo>
                  <a:pt x="167860" y="21612"/>
                </a:lnTo>
                <a:lnTo>
                  <a:pt x="165764" y="22155"/>
                </a:lnTo>
                <a:lnTo>
                  <a:pt x="162087" y="22203"/>
                </a:lnTo>
                <a:lnTo>
                  <a:pt x="157315" y="21136"/>
                </a:lnTo>
                <a:lnTo>
                  <a:pt x="156000" y="22041"/>
                </a:lnTo>
                <a:lnTo>
                  <a:pt x="154305" y="21793"/>
                </a:lnTo>
                <a:lnTo>
                  <a:pt x="152619" y="22784"/>
                </a:lnTo>
                <a:lnTo>
                  <a:pt x="151924" y="22736"/>
                </a:lnTo>
                <a:lnTo>
                  <a:pt x="151515" y="21288"/>
                </a:lnTo>
                <a:lnTo>
                  <a:pt x="151543" y="20545"/>
                </a:lnTo>
                <a:lnTo>
                  <a:pt x="153543" y="19926"/>
                </a:lnTo>
                <a:lnTo>
                  <a:pt x="153248" y="17650"/>
                </a:lnTo>
                <a:lnTo>
                  <a:pt x="154857" y="16507"/>
                </a:lnTo>
                <a:lnTo>
                  <a:pt x="157639" y="16602"/>
                </a:lnTo>
                <a:lnTo>
                  <a:pt x="160230" y="15830"/>
                </a:lnTo>
                <a:lnTo>
                  <a:pt x="165859" y="16116"/>
                </a:lnTo>
                <a:close/>
                <a:moveTo>
                  <a:pt x="237992" y="5296"/>
                </a:moveTo>
                <a:lnTo>
                  <a:pt x="237925" y="6258"/>
                </a:lnTo>
                <a:lnTo>
                  <a:pt x="236001" y="5772"/>
                </a:lnTo>
                <a:lnTo>
                  <a:pt x="235468" y="5925"/>
                </a:lnTo>
                <a:lnTo>
                  <a:pt x="232115" y="3143"/>
                </a:lnTo>
                <a:lnTo>
                  <a:pt x="232172" y="1448"/>
                </a:lnTo>
                <a:lnTo>
                  <a:pt x="233058" y="0"/>
                </a:lnTo>
                <a:lnTo>
                  <a:pt x="234448" y="228"/>
                </a:lnTo>
                <a:lnTo>
                  <a:pt x="236916" y="2048"/>
                </a:lnTo>
                <a:lnTo>
                  <a:pt x="237992" y="529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3" name="Freeform: Shape 182">
            <a:extLst>
              <a:ext uri="{FF2B5EF4-FFF2-40B4-BE49-F238E27FC236}">
                <a16:creationId xmlns:a16="http://schemas.microsoft.com/office/drawing/2014/main" id="{9BE4BA24-B820-FFF3-2BA6-F335A4677B7F}"/>
              </a:ext>
            </a:extLst>
          </p:cNvPr>
          <p:cNvSpPr/>
          <p:nvPr/>
        </p:nvSpPr>
        <p:spPr>
          <a:xfrm>
            <a:off x="5872480" y="3312160"/>
            <a:ext cx="51727" cy="4092"/>
          </a:xfrm>
          <a:custGeom>
            <a:avLst/>
            <a:gdLst>
              <a:gd name="connsiteX0" fmla="*/ 131226 w 257280"/>
              <a:gd name="connsiteY0" fmla="*/ 1686 h 431653"/>
              <a:gd name="connsiteX1" fmla="*/ 129931 w 257280"/>
              <a:gd name="connsiteY1" fmla="*/ 4000 h 431653"/>
              <a:gd name="connsiteX2" fmla="*/ 128893 w 257280"/>
              <a:gd name="connsiteY2" fmla="*/ 3981 h 431653"/>
              <a:gd name="connsiteX3" fmla="*/ 129045 w 257280"/>
              <a:gd name="connsiteY3" fmla="*/ 2686 h 431653"/>
              <a:gd name="connsiteX4" fmla="*/ 130426 w 257280"/>
              <a:gd name="connsiteY4" fmla="*/ 0 h 431653"/>
              <a:gd name="connsiteX5" fmla="*/ 130940 w 257280"/>
              <a:gd name="connsiteY5" fmla="*/ 57 h 431653"/>
              <a:gd name="connsiteX6" fmla="*/ 131226 w 257280"/>
              <a:gd name="connsiteY6" fmla="*/ 1686 h 431653"/>
              <a:gd name="connsiteX7" fmla="*/ 133417 w 257280"/>
              <a:gd name="connsiteY7" fmla="*/ 13497 h 431653"/>
              <a:gd name="connsiteX8" fmla="*/ 132922 w 257280"/>
              <a:gd name="connsiteY8" fmla="*/ 13840 h 431653"/>
              <a:gd name="connsiteX9" fmla="*/ 132188 w 257280"/>
              <a:gd name="connsiteY9" fmla="*/ 13678 h 431653"/>
              <a:gd name="connsiteX10" fmla="*/ 132912 w 257280"/>
              <a:gd name="connsiteY10" fmla="*/ 11001 h 431653"/>
              <a:gd name="connsiteX11" fmla="*/ 134255 w 257280"/>
              <a:gd name="connsiteY11" fmla="*/ 10268 h 431653"/>
              <a:gd name="connsiteX12" fmla="*/ 135322 w 257280"/>
              <a:gd name="connsiteY12" fmla="*/ 10554 h 431653"/>
              <a:gd name="connsiteX13" fmla="*/ 133417 w 257280"/>
              <a:gd name="connsiteY13" fmla="*/ 13497 h 431653"/>
              <a:gd name="connsiteX14" fmla="*/ 121673 w 257280"/>
              <a:gd name="connsiteY14" fmla="*/ 41862 h 431653"/>
              <a:gd name="connsiteX15" fmla="*/ 121949 w 257280"/>
              <a:gd name="connsiteY15" fmla="*/ 44415 h 431653"/>
              <a:gd name="connsiteX16" fmla="*/ 120368 w 257280"/>
              <a:gd name="connsiteY16" fmla="*/ 44358 h 431653"/>
              <a:gd name="connsiteX17" fmla="*/ 117986 w 257280"/>
              <a:gd name="connsiteY17" fmla="*/ 42805 h 431653"/>
              <a:gd name="connsiteX18" fmla="*/ 117767 w 257280"/>
              <a:gd name="connsiteY18" fmla="*/ 42015 h 431653"/>
              <a:gd name="connsiteX19" fmla="*/ 117806 w 257280"/>
              <a:gd name="connsiteY19" fmla="*/ 41357 h 431653"/>
              <a:gd name="connsiteX20" fmla="*/ 118225 w 257280"/>
              <a:gd name="connsiteY20" fmla="*/ 40795 h 431653"/>
              <a:gd name="connsiteX21" fmla="*/ 121673 w 257280"/>
              <a:gd name="connsiteY21" fmla="*/ 41862 h 431653"/>
              <a:gd name="connsiteX22" fmla="*/ 114491 w 257280"/>
              <a:gd name="connsiteY22" fmla="*/ 49721 h 431653"/>
              <a:gd name="connsiteX23" fmla="*/ 114338 w 257280"/>
              <a:gd name="connsiteY23" fmla="*/ 51616 h 431653"/>
              <a:gd name="connsiteX24" fmla="*/ 112986 w 257280"/>
              <a:gd name="connsiteY24" fmla="*/ 50616 h 431653"/>
              <a:gd name="connsiteX25" fmla="*/ 112691 w 257280"/>
              <a:gd name="connsiteY25" fmla="*/ 49196 h 431653"/>
              <a:gd name="connsiteX26" fmla="*/ 112824 w 257280"/>
              <a:gd name="connsiteY26" fmla="*/ 48139 h 431653"/>
              <a:gd name="connsiteX27" fmla="*/ 113443 w 257280"/>
              <a:gd name="connsiteY27" fmla="*/ 46882 h 431653"/>
              <a:gd name="connsiteX28" fmla="*/ 114291 w 257280"/>
              <a:gd name="connsiteY28" fmla="*/ 48025 h 431653"/>
              <a:gd name="connsiteX29" fmla="*/ 114491 w 257280"/>
              <a:gd name="connsiteY29" fmla="*/ 49721 h 431653"/>
              <a:gd name="connsiteX30" fmla="*/ 132388 w 257280"/>
              <a:gd name="connsiteY30" fmla="*/ 54997 h 431653"/>
              <a:gd name="connsiteX31" fmla="*/ 130693 w 257280"/>
              <a:gd name="connsiteY31" fmla="*/ 57017 h 431653"/>
              <a:gd name="connsiteX32" fmla="*/ 129807 w 257280"/>
              <a:gd name="connsiteY32" fmla="*/ 56455 h 431653"/>
              <a:gd name="connsiteX33" fmla="*/ 130759 w 257280"/>
              <a:gd name="connsiteY33" fmla="*/ 54492 h 431653"/>
              <a:gd name="connsiteX34" fmla="*/ 130731 w 257280"/>
              <a:gd name="connsiteY34" fmla="*/ 53807 h 431653"/>
              <a:gd name="connsiteX35" fmla="*/ 131512 w 257280"/>
              <a:gd name="connsiteY35" fmla="*/ 52273 h 431653"/>
              <a:gd name="connsiteX36" fmla="*/ 132960 w 257280"/>
              <a:gd name="connsiteY36" fmla="*/ 51740 h 431653"/>
              <a:gd name="connsiteX37" fmla="*/ 134151 w 257280"/>
              <a:gd name="connsiteY37" fmla="*/ 53254 h 431653"/>
              <a:gd name="connsiteX38" fmla="*/ 132388 w 257280"/>
              <a:gd name="connsiteY38" fmla="*/ 54997 h 431653"/>
              <a:gd name="connsiteX39" fmla="*/ 110462 w 257280"/>
              <a:gd name="connsiteY39" fmla="*/ 62836 h 431653"/>
              <a:gd name="connsiteX40" fmla="*/ 114558 w 257280"/>
              <a:gd name="connsiteY40" fmla="*/ 64294 h 431653"/>
              <a:gd name="connsiteX41" fmla="*/ 123606 w 257280"/>
              <a:gd name="connsiteY41" fmla="*/ 69532 h 431653"/>
              <a:gd name="connsiteX42" fmla="*/ 126911 w 257280"/>
              <a:gd name="connsiteY42" fmla="*/ 70828 h 431653"/>
              <a:gd name="connsiteX43" fmla="*/ 130359 w 257280"/>
              <a:gd name="connsiteY43" fmla="*/ 71799 h 431653"/>
              <a:gd name="connsiteX44" fmla="*/ 133074 w 257280"/>
              <a:gd name="connsiteY44" fmla="*/ 72085 h 431653"/>
              <a:gd name="connsiteX45" fmla="*/ 135513 w 257280"/>
              <a:gd name="connsiteY45" fmla="*/ 70885 h 431653"/>
              <a:gd name="connsiteX46" fmla="*/ 136532 w 257280"/>
              <a:gd name="connsiteY46" fmla="*/ 69666 h 431653"/>
              <a:gd name="connsiteX47" fmla="*/ 138399 w 257280"/>
              <a:gd name="connsiteY47" fmla="*/ 66446 h 431653"/>
              <a:gd name="connsiteX48" fmla="*/ 140389 w 257280"/>
              <a:gd name="connsiteY48" fmla="*/ 66046 h 431653"/>
              <a:gd name="connsiteX49" fmla="*/ 141570 w 257280"/>
              <a:gd name="connsiteY49" fmla="*/ 67218 h 431653"/>
              <a:gd name="connsiteX50" fmla="*/ 142494 w 257280"/>
              <a:gd name="connsiteY50" fmla="*/ 68789 h 431653"/>
              <a:gd name="connsiteX51" fmla="*/ 142904 w 257280"/>
              <a:gd name="connsiteY51" fmla="*/ 71095 h 431653"/>
              <a:gd name="connsiteX52" fmla="*/ 142333 w 257280"/>
              <a:gd name="connsiteY52" fmla="*/ 73504 h 431653"/>
              <a:gd name="connsiteX53" fmla="*/ 140437 w 257280"/>
              <a:gd name="connsiteY53" fmla="*/ 75667 h 431653"/>
              <a:gd name="connsiteX54" fmla="*/ 139275 w 257280"/>
              <a:gd name="connsiteY54" fmla="*/ 78257 h 431653"/>
              <a:gd name="connsiteX55" fmla="*/ 138513 w 257280"/>
              <a:gd name="connsiteY55" fmla="*/ 86849 h 431653"/>
              <a:gd name="connsiteX56" fmla="*/ 138551 w 257280"/>
              <a:gd name="connsiteY56" fmla="*/ 89421 h 431653"/>
              <a:gd name="connsiteX57" fmla="*/ 139161 w 257280"/>
              <a:gd name="connsiteY57" fmla="*/ 91897 h 431653"/>
              <a:gd name="connsiteX58" fmla="*/ 140808 w 257280"/>
              <a:gd name="connsiteY58" fmla="*/ 95821 h 431653"/>
              <a:gd name="connsiteX59" fmla="*/ 141666 w 257280"/>
              <a:gd name="connsiteY59" fmla="*/ 96926 h 431653"/>
              <a:gd name="connsiteX60" fmla="*/ 144161 w 257280"/>
              <a:gd name="connsiteY60" fmla="*/ 98327 h 431653"/>
              <a:gd name="connsiteX61" fmla="*/ 144838 w 257280"/>
              <a:gd name="connsiteY61" fmla="*/ 99384 h 431653"/>
              <a:gd name="connsiteX62" fmla="*/ 144980 w 257280"/>
              <a:gd name="connsiteY62" fmla="*/ 101289 h 431653"/>
              <a:gd name="connsiteX63" fmla="*/ 145371 w 257280"/>
              <a:gd name="connsiteY63" fmla="*/ 102965 h 431653"/>
              <a:gd name="connsiteX64" fmla="*/ 146990 w 257280"/>
              <a:gd name="connsiteY64" fmla="*/ 103603 h 431653"/>
              <a:gd name="connsiteX65" fmla="*/ 148362 w 257280"/>
              <a:gd name="connsiteY65" fmla="*/ 104442 h 431653"/>
              <a:gd name="connsiteX66" fmla="*/ 147847 w 257280"/>
              <a:gd name="connsiteY66" fmla="*/ 106299 h 431653"/>
              <a:gd name="connsiteX67" fmla="*/ 146990 w 257280"/>
              <a:gd name="connsiteY67" fmla="*/ 108185 h 431653"/>
              <a:gd name="connsiteX68" fmla="*/ 145866 w 257280"/>
              <a:gd name="connsiteY68" fmla="*/ 112833 h 431653"/>
              <a:gd name="connsiteX69" fmla="*/ 140513 w 257280"/>
              <a:gd name="connsiteY69" fmla="*/ 123577 h 431653"/>
              <a:gd name="connsiteX70" fmla="*/ 140208 w 257280"/>
              <a:gd name="connsiteY70" fmla="*/ 125892 h 431653"/>
              <a:gd name="connsiteX71" fmla="*/ 138094 w 257280"/>
              <a:gd name="connsiteY71" fmla="*/ 130502 h 431653"/>
              <a:gd name="connsiteX72" fmla="*/ 133798 w 257280"/>
              <a:gd name="connsiteY72" fmla="*/ 131245 h 431653"/>
              <a:gd name="connsiteX73" fmla="*/ 128835 w 257280"/>
              <a:gd name="connsiteY73" fmla="*/ 133474 h 431653"/>
              <a:gd name="connsiteX74" fmla="*/ 126073 w 257280"/>
              <a:gd name="connsiteY74" fmla="*/ 135207 h 431653"/>
              <a:gd name="connsiteX75" fmla="*/ 123663 w 257280"/>
              <a:gd name="connsiteY75" fmla="*/ 137455 h 431653"/>
              <a:gd name="connsiteX76" fmla="*/ 122749 w 257280"/>
              <a:gd name="connsiteY76" fmla="*/ 140398 h 431653"/>
              <a:gd name="connsiteX77" fmla="*/ 123530 w 257280"/>
              <a:gd name="connsiteY77" fmla="*/ 141741 h 431653"/>
              <a:gd name="connsiteX78" fmla="*/ 124035 w 257280"/>
              <a:gd name="connsiteY78" fmla="*/ 143180 h 431653"/>
              <a:gd name="connsiteX79" fmla="*/ 123978 w 257280"/>
              <a:gd name="connsiteY79" fmla="*/ 144732 h 431653"/>
              <a:gd name="connsiteX80" fmla="*/ 123235 w 257280"/>
              <a:gd name="connsiteY80" fmla="*/ 146018 h 431653"/>
              <a:gd name="connsiteX81" fmla="*/ 120844 w 257280"/>
              <a:gd name="connsiteY81" fmla="*/ 149152 h 431653"/>
              <a:gd name="connsiteX82" fmla="*/ 119835 w 257280"/>
              <a:gd name="connsiteY82" fmla="*/ 151714 h 431653"/>
              <a:gd name="connsiteX83" fmla="*/ 118768 w 257280"/>
              <a:gd name="connsiteY83" fmla="*/ 152867 h 431653"/>
              <a:gd name="connsiteX84" fmla="*/ 118243 w 257280"/>
              <a:gd name="connsiteY84" fmla="*/ 154257 h 431653"/>
              <a:gd name="connsiteX85" fmla="*/ 118425 w 257280"/>
              <a:gd name="connsiteY85" fmla="*/ 155848 h 431653"/>
              <a:gd name="connsiteX86" fmla="*/ 119386 w 257280"/>
              <a:gd name="connsiteY86" fmla="*/ 157239 h 431653"/>
              <a:gd name="connsiteX87" fmla="*/ 122301 w 257280"/>
              <a:gd name="connsiteY87" fmla="*/ 163211 h 431653"/>
              <a:gd name="connsiteX88" fmla="*/ 125425 w 257280"/>
              <a:gd name="connsiteY88" fmla="*/ 168973 h 431653"/>
              <a:gd name="connsiteX89" fmla="*/ 126092 w 257280"/>
              <a:gd name="connsiteY89" fmla="*/ 169640 h 431653"/>
              <a:gd name="connsiteX90" fmla="*/ 126349 w 257280"/>
              <a:gd name="connsiteY90" fmla="*/ 170412 h 431653"/>
              <a:gd name="connsiteX91" fmla="*/ 124511 w 257280"/>
              <a:gd name="connsiteY91" fmla="*/ 171936 h 431653"/>
              <a:gd name="connsiteX92" fmla="*/ 124549 w 257280"/>
              <a:gd name="connsiteY92" fmla="*/ 174698 h 431653"/>
              <a:gd name="connsiteX93" fmla="*/ 125102 w 257280"/>
              <a:gd name="connsiteY93" fmla="*/ 177441 h 431653"/>
              <a:gd name="connsiteX94" fmla="*/ 127864 w 257280"/>
              <a:gd name="connsiteY94" fmla="*/ 184223 h 431653"/>
              <a:gd name="connsiteX95" fmla="*/ 128254 w 257280"/>
              <a:gd name="connsiteY95" fmla="*/ 186033 h 431653"/>
              <a:gd name="connsiteX96" fmla="*/ 129169 w 257280"/>
              <a:gd name="connsiteY96" fmla="*/ 187519 h 431653"/>
              <a:gd name="connsiteX97" fmla="*/ 130579 w 257280"/>
              <a:gd name="connsiteY97" fmla="*/ 188909 h 431653"/>
              <a:gd name="connsiteX98" fmla="*/ 132131 w 257280"/>
              <a:gd name="connsiteY98" fmla="*/ 190081 h 431653"/>
              <a:gd name="connsiteX99" fmla="*/ 136627 w 257280"/>
              <a:gd name="connsiteY99" fmla="*/ 192081 h 431653"/>
              <a:gd name="connsiteX100" fmla="*/ 138360 w 257280"/>
              <a:gd name="connsiteY100" fmla="*/ 192481 h 431653"/>
              <a:gd name="connsiteX101" fmla="*/ 140161 w 257280"/>
              <a:gd name="connsiteY101" fmla="*/ 192548 h 431653"/>
              <a:gd name="connsiteX102" fmla="*/ 140608 w 257280"/>
              <a:gd name="connsiteY102" fmla="*/ 191195 h 431653"/>
              <a:gd name="connsiteX103" fmla="*/ 142180 w 257280"/>
              <a:gd name="connsiteY103" fmla="*/ 190738 h 431653"/>
              <a:gd name="connsiteX104" fmla="*/ 141837 w 257280"/>
              <a:gd name="connsiteY104" fmla="*/ 189414 h 431653"/>
              <a:gd name="connsiteX105" fmla="*/ 139913 w 257280"/>
              <a:gd name="connsiteY105" fmla="*/ 187576 h 431653"/>
              <a:gd name="connsiteX106" fmla="*/ 139837 w 257280"/>
              <a:gd name="connsiteY106" fmla="*/ 186585 h 431653"/>
              <a:gd name="connsiteX107" fmla="*/ 140847 w 257280"/>
              <a:gd name="connsiteY107" fmla="*/ 185842 h 431653"/>
              <a:gd name="connsiteX108" fmla="*/ 142047 w 257280"/>
              <a:gd name="connsiteY108" fmla="*/ 185414 h 431653"/>
              <a:gd name="connsiteX109" fmla="*/ 144752 w 257280"/>
              <a:gd name="connsiteY109" fmla="*/ 183413 h 431653"/>
              <a:gd name="connsiteX110" fmla="*/ 147619 w 257280"/>
              <a:gd name="connsiteY110" fmla="*/ 181813 h 431653"/>
              <a:gd name="connsiteX111" fmla="*/ 151267 w 257280"/>
              <a:gd name="connsiteY111" fmla="*/ 181946 h 431653"/>
              <a:gd name="connsiteX112" fmla="*/ 154839 w 257280"/>
              <a:gd name="connsiteY112" fmla="*/ 182842 h 431653"/>
              <a:gd name="connsiteX113" fmla="*/ 157382 w 257280"/>
              <a:gd name="connsiteY113" fmla="*/ 183775 h 431653"/>
              <a:gd name="connsiteX114" fmla="*/ 159477 w 257280"/>
              <a:gd name="connsiteY114" fmla="*/ 185490 h 431653"/>
              <a:gd name="connsiteX115" fmla="*/ 161630 w 257280"/>
              <a:gd name="connsiteY115" fmla="*/ 188461 h 431653"/>
              <a:gd name="connsiteX116" fmla="*/ 163135 w 257280"/>
              <a:gd name="connsiteY116" fmla="*/ 191748 h 431653"/>
              <a:gd name="connsiteX117" fmla="*/ 163126 w 257280"/>
              <a:gd name="connsiteY117" fmla="*/ 193310 h 431653"/>
              <a:gd name="connsiteX118" fmla="*/ 162763 w 257280"/>
              <a:gd name="connsiteY118" fmla="*/ 194881 h 431653"/>
              <a:gd name="connsiteX119" fmla="*/ 162839 w 257280"/>
              <a:gd name="connsiteY119" fmla="*/ 196434 h 431653"/>
              <a:gd name="connsiteX120" fmla="*/ 163964 w 257280"/>
              <a:gd name="connsiteY120" fmla="*/ 197491 h 431653"/>
              <a:gd name="connsiteX121" fmla="*/ 167421 w 257280"/>
              <a:gd name="connsiteY121" fmla="*/ 197568 h 431653"/>
              <a:gd name="connsiteX122" fmla="*/ 169183 w 257280"/>
              <a:gd name="connsiteY122" fmla="*/ 195129 h 431653"/>
              <a:gd name="connsiteX123" fmla="*/ 169402 w 257280"/>
              <a:gd name="connsiteY123" fmla="*/ 192386 h 431653"/>
              <a:gd name="connsiteX124" fmla="*/ 168164 w 257280"/>
              <a:gd name="connsiteY124" fmla="*/ 191329 h 431653"/>
              <a:gd name="connsiteX125" fmla="*/ 168736 w 257280"/>
              <a:gd name="connsiteY125" fmla="*/ 189976 h 431653"/>
              <a:gd name="connsiteX126" fmla="*/ 169793 w 257280"/>
              <a:gd name="connsiteY126" fmla="*/ 188966 h 431653"/>
              <a:gd name="connsiteX127" fmla="*/ 171326 w 257280"/>
              <a:gd name="connsiteY127" fmla="*/ 189871 h 431653"/>
              <a:gd name="connsiteX128" fmla="*/ 172784 w 257280"/>
              <a:gd name="connsiteY128" fmla="*/ 191576 h 431653"/>
              <a:gd name="connsiteX129" fmla="*/ 178146 w 257280"/>
              <a:gd name="connsiteY129" fmla="*/ 193434 h 431653"/>
              <a:gd name="connsiteX130" fmla="*/ 179518 w 257280"/>
              <a:gd name="connsiteY130" fmla="*/ 193472 h 431653"/>
              <a:gd name="connsiteX131" fmla="*/ 180633 w 257280"/>
              <a:gd name="connsiteY131" fmla="*/ 193824 h 431653"/>
              <a:gd name="connsiteX132" fmla="*/ 183032 w 257280"/>
              <a:gd name="connsiteY132" fmla="*/ 195110 h 431653"/>
              <a:gd name="connsiteX133" fmla="*/ 184157 w 257280"/>
              <a:gd name="connsiteY133" fmla="*/ 196139 h 431653"/>
              <a:gd name="connsiteX134" fmla="*/ 182775 w 257280"/>
              <a:gd name="connsiteY134" fmla="*/ 198272 h 431653"/>
              <a:gd name="connsiteX135" fmla="*/ 177451 w 257280"/>
              <a:gd name="connsiteY135" fmla="*/ 198749 h 431653"/>
              <a:gd name="connsiteX136" fmla="*/ 175908 w 257280"/>
              <a:gd name="connsiteY136" fmla="*/ 200349 h 431653"/>
              <a:gd name="connsiteX137" fmla="*/ 177479 w 257280"/>
              <a:gd name="connsiteY137" fmla="*/ 203559 h 431653"/>
              <a:gd name="connsiteX138" fmla="*/ 180032 w 257280"/>
              <a:gd name="connsiteY138" fmla="*/ 206197 h 431653"/>
              <a:gd name="connsiteX139" fmla="*/ 181670 w 257280"/>
              <a:gd name="connsiteY139" fmla="*/ 208331 h 431653"/>
              <a:gd name="connsiteX140" fmla="*/ 183118 w 257280"/>
              <a:gd name="connsiteY140" fmla="*/ 210626 h 431653"/>
              <a:gd name="connsiteX141" fmla="*/ 183052 w 257280"/>
              <a:gd name="connsiteY141" fmla="*/ 212750 h 431653"/>
              <a:gd name="connsiteX142" fmla="*/ 182204 w 257280"/>
              <a:gd name="connsiteY142" fmla="*/ 214960 h 431653"/>
              <a:gd name="connsiteX143" fmla="*/ 184547 w 257280"/>
              <a:gd name="connsiteY143" fmla="*/ 214789 h 431653"/>
              <a:gd name="connsiteX144" fmla="*/ 186747 w 257280"/>
              <a:gd name="connsiteY144" fmla="*/ 215255 h 431653"/>
              <a:gd name="connsiteX145" fmla="*/ 189795 w 257280"/>
              <a:gd name="connsiteY145" fmla="*/ 217103 h 431653"/>
              <a:gd name="connsiteX146" fmla="*/ 190748 w 257280"/>
              <a:gd name="connsiteY146" fmla="*/ 217294 h 431653"/>
              <a:gd name="connsiteX147" fmla="*/ 191757 w 257280"/>
              <a:gd name="connsiteY147" fmla="*/ 216998 h 431653"/>
              <a:gd name="connsiteX148" fmla="*/ 191614 w 257280"/>
              <a:gd name="connsiteY148" fmla="*/ 223666 h 431653"/>
              <a:gd name="connsiteX149" fmla="*/ 189538 w 257280"/>
              <a:gd name="connsiteY149" fmla="*/ 229771 h 431653"/>
              <a:gd name="connsiteX150" fmla="*/ 186919 w 257280"/>
              <a:gd name="connsiteY150" fmla="*/ 229010 h 431653"/>
              <a:gd name="connsiteX151" fmla="*/ 184681 w 257280"/>
              <a:gd name="connsiteY151" fmla="*/ 226428 h 431653"/>
              <a:gd name="connsiteX152" fmla="*/ 185138 w 257280"/>
              <a:gd name="connsiteY152" fmla="*/ 223285 h 431653"/>
              <a:gd name="connsiteX153" fmla="*/ 186567 w 257280"/>
              <a:gd name="connsiteY153" fmla="*/ 220246 h 431653"/>
              <a:gd name="connsiteX154" fmla="*/ 185747 w 257280"/>
              <a:gd name="connsiteY154" fmla="*/ 219608 h 431653"/>
              <a:gd name="connsiteX155" fmla="*/ 184309 w 257280"/>
              <a:gd name="connsiteY155" fmla="*/ 219856 h 431653"/>
              <a:gd name="connsiteX156" fmla="*/ 182661 w 257280"/>
              <a:gd name="connsiteY156" fmla="*/ 220542 h 431653"/>
              <a:gd name="connsiteX157" fmla="*/ 180880 w 257280"/>
              <a:gd name="connsiteY157" fmla="*/ 220780 h 431653"/>
              <a:gd name="connsiteX158" fmla="*/ 177956 w 257280"/>
              <a:gd name="connsiteY158" fmla="*/ 220380 h 431653"/>
              <a:gd name="connsiteX159" fmla="*/ 171955 w 257280"/>
              <a:gd name="connsiteY159" fmla="*/ 217075 h 431653"/>
              <a:gd name="connsiteX160" fmla="*/ 169516 w 257280"/>
              <a:gd name="connsiteY160" fmla="*/ 216770 h 431653"/>
              <a:gd name="connsiteX161" fmla="*/ 168964 w 257280"/>
              <a:gd name="connsiteY161" fmla="*/ 215274 h 431653"/>
              <a:gd name="connsiteX162" fmla="*/ 169098 w 257280"/>
              <a:gd name="connsiteY162" fmla="*/ 212103 h 431653"/>
              <a:gd name="connsiteX163" fmla="*/ 166707 w 257280"/>
              <a:gd name="connsiteY163" fmla="*/ 208331 h 431653"/>
              <a:gd name="connsiteX164" fmla="*/ 166326 w 257280"/>
              <a:gd name="connsiteY164" fmla="*/ 206978 h 431653"/>
              <a:gd name="connsiteX165" fmla="*/ 165564 w 257280"/>
              <a:gd name="connsiteY165" fmla="*/ 205921 h 431653"/>
              <a:gd name="connsiteX166" fmla="*/ 158429 w 257280"/>
              <a:gd name="connsiteY166" fmla="*/ 201816 h 431653"/>
              <a:gd name="connsiteX167" fmla="*/ 157553 w 257280"/>
              <a:gd name="connsiteY167" fmla="*/ 201120 h 431653"/>
              <a:gd name="connsiteX168" fmla="*/ 155363 w 257280"/>
              <a:gd name="connsiteY168" fmla="*/ 197844 h 431653"/>
              <a:gd name="connsiteX169" fmla="*/ 150390 w 257280"/>
              <a:gd name="connsiteY169" fmla="*/ 193177 h 431653"/>
              <a:gd name="connsiteX170" fmla="*/ 149000 w 257280"/>
              <a:gd name="connsiteY170" fmla="*/ 192700 h 431653"/>
              <a:gd name="connsiteX171" fmla="*/ 147485 w 257280"/>
              <a:gd name="connsiteY171" fmla="*/ 192567 h 431653"/>
              <a:gd name="connsiteX172" fmla="*/ 146990 w 257280"/>
              <a:gd name="connsiteY172" fmla="*/ 193748 h 431653"/>
              <a:gd name="connsiteX173" fmla="*/ 147676 w 257280"/>
              <a:gd name="connsiteY173" fmla="*/ 195567 h 431653"/>
              <a:gd name="connsiteX174" fmla="*/ 147952 w 257280"/>
              <a:gd name="connsiteY174" fmla="*/ 197129 h 431653"/>
              <a:gd name="connsiteX175" fmla="*/ 147847 w 257280"/>
              <a:gd name="connsiteY175" fmla="*/ 198768 h 431653"/>
              <a:gd name="connsiteX176" fmla="*/ 148047 w 257280"/>
              <a:gd name="connsiteY176" fmla="*/ 200035 h 431653"/>
              <a:gd name="connsiteX177" fmla="*/ 150400 w 257280"/>
              <a:gd name="connsiteY177" fmla="*/ 202625 h 431653"/>
              <a:gd name="connsiteX178" fmla="*/ 150752 w 257280"/>
              <a:gd name="connsiteY178" fmla="*/ 203845 h 431653"/>
              <a:gd name="connsiteX179" fmla="*/ 152324 w 257280"/>
              <a:gd name="connsiteY179" fmla="*/ 207169 h 431653"/>
              <a:gd name="connsiteX180" fmla="*/ 152515 w 257280"/>
              <a:gd name="connsiteY180" fmla="*/ 211055 h 431653"/>
              <a:gd name="connsiteX181" fmla="*/ 150505 w 257280"/>
              <a:gd name="connsiteY181" fmla="*/ 212665 h 431653"/>
              <a:gd name="connsiteX182" fmla="*/ 148247 w 257280"/>
              <a:gd name="connsiteY182" fmla="*/ 210874 h 431653"/>
              <a:gd name="connsiteX183" fmla="*/ 148171 w 257280"/>
              <a:gd name="connsiteY183" fmla="*/ 209407 h 431653"/>
              <a:gd name="connsiteX184" fmla="*/ 147781 w 257280"/>
              <a:gd name="connsiteY184" fmla="*/ 208045 h 431653"/>
              <a:gd name="connsiteX185" fmla="*/ 145352 w 257280"/>
              <a:gd name="connsiteY185" fmla="*/ 204511 h 431653"/>
              <a:gd name="connsiteX186" fmla="*/ 144532 w 257280"/>
              <a:gd name="connsiteY186" fmla="*/ 203749 h 431653"/>
              <a:gd name="connsiteX187" fmla="*/ 139961 w 257280"/>
              <a:gd name="connsiteY187" fmla="*/ 200263 h 431653"/>
              <a:gd name="connsiteX188" fmla="*/ 136417 w 257280"/>
              <a:gd name="connsiteY188" fmla="*/ 196434 h 431653"/>
              <a:gd name="connsiteX189" fmla="*/ 128540 w 257280"/>
              <a:gd name="connsiteY189" fmla="*/ 192348 h 431653"/>
              <a:gd name="connsiteX190" fmla="*/ 127597 w 257280"/>
              <a:gd name="connsiteY190" fmla="*/ 192129 h 431653"/>
              <a:gd name="connsiteX191" fmla="*/ 126225 w 257280"/>
              <a:gd name="connsiteY191" fmla="*/ 192434 h 431653"/>
              <a:gd name="connsiteX192" fmla="*/ 124939 w 257280"/>
              <a:gd name="connsiteY192" fmla="*/ 192938 h 431653"/>
              <a:gd name="connsiteX193" fmla="*/ 121130 w 257280"/>
              <a:gd name="connsiteY193" fmla="*/ 194958 h 431653"/>
              <a:gd name="connsiteX194" fmla="*/ 119787 w 257280"/>
              <a:gd name="connsiteY194" fmla="*/ 196358 h 431653"/>
              <a:gd name="connsiteX195" fmla="*/ 119663 w 257280"/>
              <a:gd name="connsiteY195" fmla="*/ 198520 h 431653"/>
              <a:gd name="connsiteX196" fmla="*/ 116929 w 257280"/>
              <a:gd name="connsiteY196" fmla="*/ 200235 h 431653"/>
              <a:gd name="connsiteX197" fmla="*/ 113167 w 257280"/>
              <a:gd name="connsiteY197" fmla="*/ 200473 h 431653"/>
              <a:gd name="connsiteX198" fmla="*/ 110280 w 257280"/>
              <a:gd name="connsiteY198" fmla="*/ 199396 h 431653"/>
              <a:gd name="connsiteX199" fmla="*/ 107890 w 257280"/>
              <a:gd name="connsiteY199" fmla="*/ 197243 h 431653"/>
              <a:gd name="connsiteX200" fmla="*/ 105918 w 257280"/>
              <a:gd name="connsiteY200" fmla="*/ 197139 h 431653"/>
              <a:gd name="connsiteX201" fmla="*/ 103470 w 257280"/>
              <a:gd name="connsiteY201" fmla="*/ 193777 h 431653"/>
              <a:gd name="connsiteX202" fmla="*/ 100489 w 257280"/>
              <a:gd name="connsiteY202" fmla="*/ 193348 h 431653"/>
              <a:gd name="connsiteX203" fmla="*/ 98022 w 257280"/>
              <a:gd name="connsiteY203" fmla="*/ 195977 h 431653"/>
              <a:gd name="connsiteX204" fmla="*/ 97498 w 257280"/>
              <a:gd name="connsiteY204" fmla="*/ 190757 h 431653"/>
              <a:gd name="connsiteX205" fmla="*/ 97479 w 257280"/>
              <a:gd name="connsiteY205" fmla="*/ 185480 h 431653"/>
              <a:gd name="connsiteX206" fmla="*/ 98165 w 257280"/>
              <a:gd name="connsiteY206" fmla="*/ 183937 h 431653"/>
              <a:gd name="connsiteX207" fmla="*/ 99393 w 257280"/>
              <a:gd name="connsiteY207" fmla="*/ 182651 h 431653"/>
              <a:gd name="connsiteX208" fmla="*/ 105633 w 257280"/>
              <a:gd name="connsiteY208" fmla="*/ 177108 h 431653"/>
              <a:gd name="connsiteX209" fmla="*/ 106423 w 257280"/>
              <a:gd name="connsiteY209" fmla="*/ 175327 h 431653"/>
              <a:gd name="connsiteX210" fmla="*/ 106156 w 257280"/>
              <a:gd name="connsiteY210" fmla="*/ 172945 h 431653"/>
              <a:gd name="connsiteX211" fmla="*/ 104737 w 257280"/>
              <a:gd name="connsiteY211" fmla="*/ 171002 h 431653"/>
              <a:gd name="connsiteX212" fmla="*/ 102499 w 257280"/>
              <a:gd name="connsiteY212" fmla="*/ 169821 h 431653"/>
              <a:gd name="connsiteX213" fmla="*/ 99918 w 257280"/>
              <a:gd name="connsiteY213" fmla="*/ 169326 h 431653"/>
              <a:gd name="connsiteX214" fmla="*/ 98060 w 257280"/>
              <a:gd name="connsiteY214" fmla="*/ 168240 h 431653"/>
              <a:gd name="connsiteX215" fmla="*/ 96603 w 257280"/>
              <a:gd name="connsiteY215" fmla="*/ 166449 h 431653"/>
              <a:gd name="connsiteX216" fmla="*/ 95612 w 257280"/>
              <a:gd name="connsiteY216" fmla="*/ 169621 h 431653"/>
              <a:gd name="connsiteX217" fmla="*/ 96574 w 257280"/>
              <a:gd name="connsiteY217" fmla="*/ 174327 h 431653"/>
              <a:gd name="connsiteX218" fmla="*/ 96736 w 257280"/>
              <a:gd name="connsiteY218" fmla="*/ 177384 h 431653"/>
              <a:gd name="connsiteX219" fmla="*/ 95851 w 257280"/>
              <a:gd name="connsiteY219" fmla="*/ 178536 h 431653"/>
              <a:gd name="connsiteX220" fmla="*/ 94250 w 257280"/>
              <a:gd name="connsiteY220" fmla="*/ 178565 h 431653"/>
              <a:gd name="connsiteX221" fmla="*/ 92726 w 257280"/>
              <a:gd name="connsiteY221" fmla="*/ 178203 h 431653"/>
              <a:gd name="connsiteX222" fmla="*/ 91593 w 257280"/>
              <a:gd name="connsiteY222" fmla="*/ 177108 h 431653"/>
              <a:gd name="connsiteX223" fmla="*/ 90764 w 257280"/>
              <a:gd name="connsiteY223" fmla="*/ 173945 h 431653"/>
              <a:gd name="connsiteX224" fmla="*/ 88583 w 257280"/>
              <a:gd name="connsiteY224" fmla="*/ 171860 h 431653"/>
              <a:gd name="connsiteX225" fmla="*/ 87697 w 257280"/>
              <a:gd name="connsiteY225" fmla="*/ 168869 h 431653"/>
              <a:gd name="connsiteX226" fmla="*/ 86706 w 257280"/>
              <a:gd name="connsiteY226" fmla="*/ 168440 h 431653"/>
              <a:gd name="connsiteX227" fmla="*/ 84677 w 257280"/>
              <a:gd name="connsiteY227" fmla="*/ 168668 h 431653"/>
              <a:gd name="connsiteX228" fmla="*/ 83182 w 257280"/>
              <a:gd name="connsiteY228" fmla="*/ 167278 h 431653"/>
              <a:gd name="connsiteX229" fmla="*/ 82191 w 257280"/>
              <a:gd name="connsiteY229" fmla="*/ 163782 h 431653"/>
              <a:gd name="connsiteX230" fmla="*/ 81982 w 257280"/>
              <a:gd name="connsiteY230" fmla="*/ 160029 h 431653"/>
              <a:gd name="connsiteX231" fmla="*/ 81134 w 257280"/>
              <a:gd name="connsiteY231" fmla="*/ 156867 h 431653"/>
              <a:gd name="connsiteX232" fmla="*/ 79915 w 257280"/>
              <a:gd name="connsiteY232" fmla="*/ 153810 h 431653"/>
              <a:gd name="connsiteX233" fmla="*/ 79200 w 257280"/>
              <a:gd name="connsiteY233" fmla="*/ 151314 h 431653"/>
              <a:gd name="connsiteX234" fmla="*/ 78105 w 257280"/>
              <a:gd name="connsiteY234" fmla="*/ 140093 h 431653"/>
              <a:gd name="connsiteX235" fmla="*/ 77838 w 257280"/>
              <a:gd name="connsiteY235" fmla="*/ 139065 h 431653"/>
              <a:gd name="connsiteX236" fmla="*/ 77248 w 257280"/>
              <a:gd name="connsiteY236" fmla="*/ 138217 h 431653"/>
              <a:gd name="connsiteX237" fmla="*/ 75867 w 257280"/>
              <a:gd name="connsiteY237" fmla="*/ 136941 h 431653"/>
              <a:gd name="connsiteX238" fmla="*/ 74829 w 257280"/>
              <a:gd name="connsiteY238" fmla="*/ 135379 h 431653"/>
              <a:gd name="connsiteX239" fmla="*/ 74629 w 257280"/>
              <a:gd name="connsiteY239" fmla="*/ 134093 h 431653"/>
              <a:gd name="connsiteX240" fmla="*/ 74915 w 257280"/>
              <a:gd name="connsiteY240" fmla="*/ 128559 h 431653"/>
              <a:gd name="connsiteX241" fmla="*/ 75391 w 257280"/>
              <a:gd name="connsiteY241" fmla="*/ 127225 h 431653"/>
              <a:gd name="connsiteX242" fmla="*/ 76467 w 257280"/>
              <a:gd name="connsiteY242" fmla="*/ 126587 h 431653"/>
              <a:gd name="connsiteX243" fmla="*/ 77944 w 257280"/>
              <a:gd name="connsiteY243" fmla="*/ 127673 h 431653"/>
              <a:gd name="connsiteX244" fmla="*/ 79124 w 257280"/>
              <a:gd name="connsiteY244" fmla="*/ 129016 h 431653"/>
              <a:gd name="connsiteX245" fmla="*/ 80591 w 257280"/>
              <a:gd name="connsiteY245" fmla="*/ 129664 h 431653"/>
              <a:gd name="connsiteX246" fmla="*/ 81887 w 257280"/>
              <a:gd name="connsiteY246" fmla="*/ 130512 h 431653"/>
              <a:gd name="connsiteX247" fmla="*/ 84306 w 257280"/>
              <a:gd name="connsiteY247" fmla="*/ 133788 h 431653"/>
              <a:gd name="connsiteX248" fmla="*/ 85259 w 257280"/>
              <a:gd name="connsiteY248" fmla="*/ 134303 h 431653"/>
              <a:gd name="connsiteX249" fmla="*/ 88240 w 257280"/>
              <a:gd name="connsiteY249" fmla="*/ 134198 h 431653"/>
              <a:gd name="connsiteX250" fmla="*/ 90002 w 257280"/>
              <a:gd name="connsiteY250" fmla="*/ 133788 h 431653"/>
              <a:gd name="connsiteX251" fmla="*/ 90850 w 257280"/>
              <a:gd name="connsiteY251" fmla="*/ 132597 h 431653"/>
              <a:gd name="connsiteX252" fmla="*/ 91393 w 257280"/>
              <a:gd name="connsiteY252" fmla="*/ 131178 h 431653"/>
              <a:gd name="connsiteX253" fmla="*/ 91402 w 257280"/>
              <a:gd name="connsiteY253" fmla="*/ 129502 h 431653"/>
              <a:gd name="connsiteX254" fmla="*/ 89678 w 257280"/>
              <a:gd name="connsiteY254" fmla="*/ 124549 h 431653"/>
              <a:gd name="connsiteX255" fmla="*/ 89154 w 257280"/>
              <a:gd name="connsiteY255" fmla="*/ 120977 h 431653"/>
              <a:gd name="connsiteX256" fmla="*/ 89126 w 257280"/>
              <a:gd name="connsiteY256" fmla="*/ 117758 h 431653"/>
              <a:gd name="connsiteX257" fmla="*/ 89574 w 257280"/>
              <a:gd name="connsiteY257" fmla="*/ 114528 h 431653"/>
              <a:gd name="connsiteX258" fmla="*/ 91926 w 257280"/>
              <a:gd name="connsiteY258" fmla="*/ 109156 h 431653"/>
              <a:gd name="connsiteX259" fmla="*/ 92221 w 257280"/>
              <a:gd name="connsiteY259" fmla="*/ 105423 h 431653"/>
              <a:gd name="connsiteX260" fmla="*/ 92002 w 257280"/>
              <a:gd name="connsiteY260" fmla="*/ 100422 h 431653"/>
              <a:gd name="connsiteX261" fmla="*/ 92412 w 257280"/>
              <a:gd name="connsiteY261" fmla="*/ 97441 h 431653"/>
              <a:gd name="connsiteX262" fmla="*/ 92345 w 257280"/>
              <a:gd name="connsiteY262" fmla="*/ 95726 h 431653"/>
              <a:gd name="connsiteX263" fmla="*/ 90945 w 257280"/>
              <a:gd name="connsiteY263" fmla="*/ 93031 h 431653"/>
              <a:gd name="connsiteX264" fmla="*/ 90574 w 257280"/>
              <a:gd name="connsiteY264" fmla="*/ 90154 h 431653"/>
              <a:gd name="connsiteX265" fmla="*/ 94498 w 257280"/>
              <a:gd name="connsiteY265" fmla="*/ 75514 h 431653"/>
              <a:gd name="connsiteX266" fmla="*/ 95727 w 257280"/>
              <a:gd name="connsiteY266" fmla="*/ 72676 h 431653"/>
              <a:gd name="connsiteX267" fmla="*/ 96622 w 257280"/>
              <a:gd name="connsiteY267" fmla="*/ 69742 h 431653"/>
              <a:gd name="connsiteX268" fmla="*/ 97031 w 257280"/>
              <a:gd name="connsiteY268" fmla="*/ 65846 h 431653"/>
              <a:gd name="connsiteX269" fmla="*/ 99965 w 257280"/>
              <a:gd name="connsiteY269" fmla="*/ 64779 h 431653"/>
              <a:gd name="connsiteX270" fmla="*/ 102756 w 257280"/>
              <a:gd name="connsiteY270" fmla="*/ 63170 h 431653"/>
              <a:gd name="connsiteX271" fmla="*/ 104194 w 257280"/>
              <a:gd name="connsiteY271" fmla="*/ 63294 h 431653"/>
              <a:gd name="connsiteX272" fmla="*/ 105728 w 257280"/>
              <a:gd name="connsiteY272" fmla="*/ 63684 h 431653"/>
              <a:gd name="connsiteX273" fmla="*/ 109100 w 257280"/>
              <a:gd name="connsiteY273" fmla="*/ 62884 h 431653"/>
              <a:gd name="connsiteX274" fmla="*/ 110462 w 257280"/>
              <a:gd name="connsiteY274" fmla="*/ 62836 h 431653"/>
              <a:gd name="connsiteX275" fmla="*/ 135389 w 257280"/>
              <a:gd name="connsiteY275" fmla="*/ 163058 h 431653"/>
              <a:gd name="connsiteX276" fmla="*/ 135874 w 257280"/>
              <a:gd name="connsiteY276" fmla="*/ 164021 h 431653"/>
              <a:gd name="connsiteX277" fmla="*/ 135331 w 257280"/>
              <a:gd name="connsiteY277" fmla="*/ 163973 h 431653"/>
              <a:gd name="connsiteX278" fmla="*/ 134950 w 257280"/>
              <a:gd name="connsiteY278" fmla="*/ 164154 h 431653"/>
              <a:gd name="connsiteX279" fmla="*/ 133693 w 257280"/>
              <a:gd name="connsiteY279" fmla="*/ 166135 h 431653"/>
              <a:gd name="connsiteX280" fmla="*/ 135065 w 257280"/>
              <a:gd name="connsiteY280" fmla="*/ 169802 h 431653"/>
              <a:gd name="connsiteX281" fmla="*/ 134217 w 257280"/>
              <a:gd name="connsiteY281" fmla="*/ 172469 h 431653"/>
              <a:gd name="connsiteX282" fmla="*/ 132693 w 257280"/>
              <a:gd name="connsiteY282" fmla="*/ 172641 h 431653"/>
              <a:gd name="connsiteX283" fmla="*/ 132093 w 257280"/>
              <a:gd name="connsiteY283" fmla="*/ 172355 h 431653"/>
              <a:gd name="connsiteX284" fmla="*/ 132407 w 257280"/>
              <a:gd name="connsiteY284" fmla="*/ 171031 h 431653"/>
              <a:gd name="connsiteX285" fmla="*/ 132731 w 257280"/>
              <a:gd name="connsiteY285" fmla="*/ 170431 h 431653"/>
              <a:gd name="connsiteX286" fmla="*/ 132426 w 257280"/>
              <a:gd name="connsiteY286" fmla="*/ 168688 h 431653"/>
              <a:gd name="connsiteX287" fmla="*/ 131522 w 257280"/>
              <a:gd name="connsiteY287" fmla="*/ 167592 h 431653"/>
              <a:gd name="connsiteX288" fmla="*/ 130798 w 257280"/>
              <a:gd name="connsiteY288" fmla="*/ 165468 h 431653"/>
              <a:gd name="connsiteX289" fmla="*/ 129683 w 257280"/>
              <a:gd name="connsiteY289" fmla="*/ 164192 h 431653"/>
              <a:gd name="connsiteX290" fmla="*/ 130207 w 257280"/>
              <a:gd name="connsiteY290" fmla="*/ 162144 h 431653"/>
              <a:gd name="connsiteX291" fmla="*/ 133731 w 257280"/>
              <a:gd name="connsiteY291" fmla="*/ 161915 h 431653"/>
              <a:gd name="connsiteX292" fmla="*/ 135389 w 257280"/>
              <a:gd name="connsiteY292" fmla="*/ 163058 h 431653"/>
              <a:gd name="connsiteX293" fmla="*/ 139170 w 257280"/>
              <a:gd name="connsiteY293" fmla="*/ 189300 h 431653"/>
              <a:gd name="connsiteX294" fmla="*/ 139085 w 257280"/>
              <a:gd name="connsiteY294" fmla="*/ 190414 h 431653"/>
              <a:gd name="connsiteX295" fmla="*/ 133322 w 257280"/>
              <a:gd name="connsiteY295" fmla="*/ 186357 h 431653"/>
              <a:gd name="connsiteX296" fmla="*/ 133055 w 257280"/>
              <a:gd name="connsiteY296" fmla="*/ 185661 h 431653"/>
              <a:gd name="connsiteX297" fmla="*/ 133045 w 257280"/>
              <a:gd name="connsiteY297" fmla="*/ 185013 h 431653"/>
              <a:gd name="connsiteX298" fmla="*/ 133398 w 257280"/>
              <a:gd name="connsiteY298" fmla="*/ 184366 h 431653"/>
              <a:gd name="connsiteX299" fmla="*/ 139170 w 257280"/>
              <a:gd name="connsiteY299" fmla="*/ 189300 h 431653"/>
              <a:gd name="connsiteX300" fmla="*/ 197396 w 257280"/>
              <a:gd name="connsiteY300" fmla="*/ 200692 h 431653"/>
              <a:gd name="connsiteX301" fmla="*/ 196691 w 257280"/>
              <a:gd name="connsiteY301" fmla="*/ 202463 h 431653"/>
              <a:gd name="connsiteX302" fmla="*/ 195815 w 257280"/>
              <a:gd name="connsiteY302" fmla="*/ 201835 h 431653"/>
              <a:gd name="connsiteX303" fmla="*/ 194577 w 257280"/>
              <a:gd name="connsiteY303" fmla="*/ 201939 h 431653"/>
              <a:gd name="connsiteX304" fmla="*/ 192634 w 257280"/>
              <a:gd name="connsiteY304" fmla="*/ 203444 h 431653"/>
              <a:gd name="connsiteX305" fmla="*/ 189472 w 257280"/>
              <a:gd name="connsiteY305" fmla="*/ 201425 h 431653"/>
              <a:gd name="connsiteX306" fmla="*/ 188986 w 257280"/>
              <a:gd name="connsiteY306" fmla="*/ 199844 h 431653"/>
              <a:gd name="connsiteX307" fmla="*/ 191243 w 257280"/>
              <a:gd name="connsiteY307" fmla="*/ 196367 h 431653"/>
              <a:gd name="connsiteX308" fmla="*/ 191224 w 257280"/>
              <a:gd name="connsiteY308" fmla="*/ 191195 h 431653"/>
              <a:gd name="connsiteX309" fmla="*/ 192053 w 257280"/>
              <a:gd name="connsiteY309" fmla="*/ 189919 h 431653"/>
              <a:gd name="connsiteX310" fmla="*/ 192920 w 257280"/>
              <a:gd name="connsiteY310" fmla="*/ 189004 h 431653"/>
              <a:gd name="connsiteX311" fmla="*/ 193948 w 257280"/>
              <a:gd name="connsiteY311" fmla="*/ 188509 h 431653"/>
              <a:gd name="connsiteX312" fmla="*/ 196177 w 257280"/>
              <a:gd name="connsiteY312" fmla="*/ 192081 h 431653"/>
              <a:gd name="connsiteX313" fmla="*/ 196939 w 257280"/>
              <a:gd name="connsiteY313" fmla="*/ 192519 h 431653"/>
              <a:gd name="connsiteX314" fmla="*/ 199092 w 257280"/>
              <a:gd name="connsiteY314" fmla="*/ 194158 h 431653"/>
              <a:gd name="connsiteX315" fmla="*/ 198530 w 257280"/>
              <a:gd name="connsiteY315" fmla="*/ 197463 h 431653"/>
              <a:gd name="connsiteX316" fmla="*/ 198730 w 257280"/>
              <a:gd name="connsiteY316" fmla="*/ 199396 h 431653"/>
              <a:gd name="connsiteX317" fmla="*/ 197396 w 257280"/>
              <a:gd name="connsiteY317" fmla="*/ 200692 h 431653"/>
              <a:gd name="connsiteX318" fmla="*/ 88268 w 257280"/>
              <a:gd name="connsiteY318" fmla="*/ 197453 h 431653"/>
              <a:gd name="connsiteX319" fmla="*/ 88306 w 257280"/>
              <a:gd name="connsiteY319" fmla="*/ 199301 h 431653"/>
              <a:gd name="connsiteX320" fmla="*/ 83801 w 257280"/>
              <a:gd name="connsiteY320" fmla="*/ 196577 h 431653"/>
              <a:gd name="connsiteX321" fmla="*/ 83668 w 257280"/>
              <a:gd name="connsiteY321" fmla="*/ 195634 h 431653"/>
              <a:gd name="connsiteX322" fmla="*/ 83782 w 257280"/>
              <a:gd name="connsiteY322" fmla="*/ 194929 h 431653"/>
              <a:gd name="connsiteX323" fmla="*/ 84249 w 257280"/>
              <a:gd name="connsiteY323" fmla="*/ 194510 h 431653"/>
              <a:gd name="connsiteX324" fmla="*/ 86668 w 257280"/>
              <a:gd name="connsiteY324" fmla="*/ 195529 h 431653"/>
              <a:gd name="connsiteX325" fmla="*/ 88268 w 257280"/>
              <a:gd name="connsiteY325" fmla="*/ 197453 h 431653"/>
              <a:gd name="connsiteX326" fmla="*/ 132207 w 257280"/>
              <a:gd name="connsiteY326" fmla="*/ 203206 h 431653"/>
              <a:gd name="connsiteX327" fmla="*/ 133865 w 257280"/>
              <a:gd name="connsiteY327" fmla="*/ 203282 h 431653"/>
              <a:gd name="connsiteX328" fmla="*/ 134379 w 257280"/>
              <a:gd name="connsiteY328" fmla="*/ 203025 h 431653"/>
              <a:gd name="connsiteX329" fmla="*/ 137551 w 257280"/>
              <a:gd name="connsiteY329" fmla="*/ 205311 h 431653"/>
              <a:gd name="connsiteX330" fmla="*/ 137360 w 257280"/>
              <a:gd name="connsiteY330" fmla="*/ 206473 h 431653"/>
              <a:gd name="connsiteX331" fmla="*/ 137760 w 257280"/>
              <a:gd name="connsiteY331" fmla="*/ 207997 h 431653"/>
              <a:gd name="connsiteX332" fmla="*/ 135950 w 257280"/>
              <a:gd name="connsiteY332" fmla="*/ 210626 h 431653"/>
              <a:gd name="connsiteX333" fmla="*/ 135627 w 257280"/>
              <a:gd name="connsiteY333" fmla="*/ 211512 h 431653"/>
              <a:gd name="connsiteX334" fmla="*/ 134627 w 257280"/>
              <a:gd name="connsiteY334" fmla="*/ 212369 h 431653"/>
              <a:gd name="connsiteX335" fmla="*/ 131188 w 257280"/>
              <a:gd name="connsiteY335" fmla="*/ 210274 h 431653"/>
              <a:gd name="connsiteX336" fmla="*/ 129931 w 257280"/>
              <a:gd name="connsiteY336" fmla="*/ 208997 h 431653"/>
              <a:gd name="connsiteX337" fmla="*/ 129560 w 257280"/>
              <a:gd name="connsiteY337" fmla="*/ 206388 h 431653"/>
              <a:gd name="connsiteX338" fmla="*/ 130931 w 257280"/>
              <a:gd name="connsiteY338" fmla="*/ 202511 h 431653"/>
              <a:gd name="connsiteX339" fmla="*/ 132207 w 257280"/>
              <a:gd name="connsiteY339" fmla="*/ 203206 h 431653"/>
              <a:gd name="connsiteX340" fmla="*/ 99851 w 257280"/>
              <a:gd name="connsiteY340" fmla="*/ 204864 h 431653"/>
              <a:gd name="connsiteX341" fmla="*/ 101213 w 257280"/>
              <a:gd name="connsiteY341" fmla="*/ 205092 h 431653"/>
              <a:gd name="connsiteX342" fmla="*/ 105489 w 257280"/>
              <a:gd name="connsiteY342" fmla="*/ 204273 h 431653"/>
              <a:gd name="connsiteX343" fmla="*/ 107242 w 257280"/>
              <a:gd name="connsiteY343" fmla="*/ 204683 h 431653"/>
              <a:gd name="connsiteX344" fmla="*/ 108414 w 257280"/>
              <a:gd name="connsiteY344" fmla="*/ 206254 h 431653"/>
              <a:gd name="connsiteX345" fmla="*/ 109871 w 257280"/>
              <a:gd name="connsiteY345" fmla="*/ 206740 h 431653"/>
              <a:gd name="connsiteX346" fmla="*/ 111023 w 257280"/>
              <a:gd name="connsiteY346" fmla="*/ 207540 h 431653"/>
              <a:gd name="connsiteX347" fmla="*/ 113176 w 257280"/>
              <a:gd name="connsiteY347" fmla="*/ 206150 h 431653"/>
              <a:gd name="connsiteX348" fmla="*/ 115357 w 257280"/>
              <a:gd name="connsiteY348" fmla="*/ 207740 h 431653"/>
              <a:gd name="connsiteX349" fmla="*/ 117291 w 257280"/>
              <a:gd name="connsiteY349" fmla="*/ 210712 h 431653"/>
              <a:gd name="connsiteX350" fmla="*/ 119568 w 257280"/>
              <a:gd name="connsiteY350" fmla="*/ 212817 h 431653"/>
              <a:gd name="connsiteX351" fmla="*/ 121730 w 257280"/>
              <a:gd name="connsiteY351" fmla="*/ 214379 h 431653"/>
              <a:gd name="connsiteX352" fmla="*/ 122149 w 257280"/>
              <a:gd name="connsiteY352" fmla="*/ 215532 h 431653"/>
              <a:gd name="connsiteX353" fmla="*/ 120844 w 257280"/>
              <a:gd name="connsiteY353" fmla="*/ 217427 h 431653"/>
              <a:gd name="connsiteX354" fmla="*/ 120444 w 257280"/>
              <a:gd name="connsiteY354" fmla="*/ 219818 h 431653"/>
              <a:gd name="connsiteX355" fmla="*/ 120577 w 257280"/>
              <a:gd name="connsiteY355" fmla="*/ 222399 h 431653"/>
              <a:gd name="connsiteX356" fmla="*/ 122206 w 257280"/>
              <a:gd name="connsiteY356" fmla="*/ 227819 h 431653"/>
              <a:gd name="connsiteX357" fmla="*/ 121634 w 257280"/>
              <a:gd name="connsiteY357" fmla="*/ 229286 h 431653"/>
              <a:gd name="connsiteX358" fmla="*/ 119996 w 257280"/>
              <a:gd name="connsiteY358" fmla="*/ 231362 h 431653"/>
              <a:gd name="connsiteX359" fmla="*/ 118768 w 257280"/>
              <a:gd name="connsiteY359" fmla="*/ 233667 h 431653"/>
              <a:gd name="connsiteX360" fmla="*/ 118929 w 257280"/>
              <a:gd name="connsiteY360" fmla="*/ 234601 h 431653"/>
              <a:gd name="connsiteX361" fmla="*/ 118443 w 257280"/>
              <a:gd name="connsiteY361" fmla="*/ 235363 h 431653"/>
              <a:gd name="connsiteX362" fmla="*/ 118291 w 257280"/>
              <a:gd name="connsiteY362" fmla="*/ 236991 h 431653"/>
              <a:gd name="connsiteX363" fmla="*/ 117291 w 257280"/>
              <a:gd name="connsiteY363" fmla="*/ 236649 h 431653"/>
              <a:gd name="connsiteX364" fmla="*/ 116367 w 257280"/>
              <a:gd name="connsiteY364" fmla="*/ 236906 h 431653"/>
              <a:gd name="connsiteX365" fmla="*/ 115472 w 257280"/>
              <a:gd name="connsiteY365" fmla="*/ 237639 h 431653"/>
              <a:gd name="connsiteX366" fmla="*/ 114081 w 257280"/>
              <a:gd name="connsiteY366" fmla="*/ 239211 h 431653"/>
              <a:gd name="connsiteX367" fmla="*/ 111900 w 257280"/>
              <a:gd name="connsiteY367" fmla="*/ 238735 h 431653"/>
              <a:gd name="connsiteX368" fmla="*/ 110881 w 257280"/>
              <a:gd name="connsiteY368" fmla="*/ 238268 h 431653"/>
              <a:gd name="connsiteX369" fmla="*/ 110633 w 257280"/>
              <a:gd name="connsiteY369" fmla="*/ 236906 h 431653"/>
              <a:gd name="connsiteX370" fmla="*/ 109985 w 257280"/>
              <a:gd name="connsiteY370" fmla="*/ 235944 h 431653"/>
              <a:gd name="connsiteX371" fmla="*/ 109052 w 257280"/>
              <a:gd name="connsiteY371" fmla="*/ 235372 h 431653"/>
              <a:gd name="connsiteX372" fmla="*/ 106756 w 257280"/>
              <a:gd name="connsiteY372" fmla="*/ 233020 h 431653"/>
              <a:gd name="connsiteX373" fmla="*/ 105680 w 257280"/>
              <a:gd name="connsiteY373" fmla="*/ 231248 h 431653"/>
              <a:gd name="connsiteX374" fmla="*/ 105661 w 257280"/>
              <a:gd name="connsiteY374" fmla="*/ 229362 h 431653"/>
              <a:gd name="connsiteX375" fmla="*/ 105061 w 257280"/>
              <a:gd name="connsiteY375" fmla="*/ 227600 h 431653"/>
              <a:gd name="connsiteX376" fmla="*/ 103870 w 257280"/>
              <a:gd name="connsiteY376" fmla="*/ 226028 h 431653"/>
              <a:gd name="connsiteX377" fmla="*/ 102299 w 257280"/>
              <a:gd name="connsiteY377" fmla="*/ 224819 h 431653"/>
              <a:gd name="connsiteX378" fmla="*/ 101775 w 257280"/>
              <a:gd name="connsiteY378" fmla="*/ 223656 h 431653"/>
              <a:gd name="connsiteX379" fmla="*/ 101575 w 257280"/>
              <a:gd name="connsiteY379" fmla="*/ 222285 h 431653"/>
              <a:gd name="connsiteX380" fmla="*/ 101432 w 257280"/>
              <a:gd name="connsiteY380" fmla="*/ 218770 h 431653"/>
              <a:gd name="connsiteX381" fmla="*/ 99213 w 257280"/>
              <a:gd name="connsiteY381" fmla="*/ 214389 h 431653"/>
              <a:gd name="connsiteX382" fmla="*/ 98432 w 257280"/>
              <a:gd name="connsiteY382" fmla="*/ 213341 h 431653"/>
              <a:gd name="connsiteX383" fmla="*/ 96346 w 257280"/>
              <a:gd name="connsiteY383" fmla="*/ 212255 h 431653"/>
              <a:gd name="connsiteX384" fmla="*/ 94602 w 257280"/>
              <a:gd name="connsiteY384" fmla="*/ 210855 h 431653"/>
              <a:gd name="connsiteX385" fmla="*/ 93869 w 257280"/>
              <a:gd name="connsiteY385" fmla="*/ 209464 h 431653"/>
              <a:gd name="connsiteX386" fmla="*/ 93193 w 257280"/>
              <a:gd name="connsiteY386" fmla="*/ 207216 h 431653"/>
              <a:gd name="connsiteX387" fmla="*/ 92726 w 257280"/>
              <a:gd name="connsiteY387" fmla="*/ 206892 h 431653"/>
              <a:gd name="connsiteX388" fmla="*/ 91373 w 257280"/>
              <a:gd name="connsiteY388" fmla="*/ 206997 h 431653"/>
              <a:gd name="connsiteX389" fmla="*/ 90059 w 257280"/>
              <a:gd name="connsiteY389" fmla="*/ 206702 h 431653"/>
              <a:gd name="connsiteX390" fmla="*/ 90440 w 257280"/>
              <a:gd name="connsiteY390" fmla="*/ 205054 h 431653"/>
              <a:gd name="connsiteX391" fmla="*/ 91745 w 257280"/>
              <a:gd name="connsiteY391" fmla="*/ 203854 h 431653"/>
              <a:gd name="connsiteX392" fmla="*/ 93536 w 257280"/>
              <a:gd name="connsiteY392" fmla="*/ 203702 h 431653"/>
              <a:gd name="connsiteX393" fmla="*/ 98489 w 257280"/>
              <a:gd name="connsiteY393" fmla="*/ 204378 h 431653"/>
              <a:gd name="connsiteX394" fmla="*/ 99851 w 257280"/>
              <a:gd name="connsiteY394" fmla="*/ 204864 h 431653"/>
              <a:gd name="connsiteX395" fmla="*/ 168745 w 257280"/>
              <a:gd name="connsiteY395" fmla="*/ 221942 h 431653"/>
              <a:gd name="connsiteX396" fmla="*/ 171022 w 257280"/>
              <a:gd name="connsiteY396" fmla="*/ 226105 h 431653"/>
              <a:gd name="connsiteX397" fmla="*/ 168536 w 257280"/>
              <a:gd name="connsiteY397" fmla="*/ 223266 h 431653"/>
              <a:gd name="connsiteX398" fmla="*/ 165650 w 257280"/>
              <a:gd name="connsiteY398" fmla="*/ 221332 h 431653"/>
              <a:gd name="connsiteX399" fmla="*/ 162659 w 257280"/>
              <a:gd name="connsiteY399" fmla="*/ 218132 h 431653"/>
              <a:gd name="connsiteX400" fmla="*/ 160497 w 257280"/>
              <a:gd name="connsiteY400" fmla="*/ 217008 h 431653"/>
              <a:gd name="connsiteX401" fmla="*/ 159839 w 257280"/>
              <a:gd name="connsiteY401" fmla="*/ 216360 h 431653"/>
              <a:gd name="connsiteX402" fmla="*/ 160068 w 257280"/>
              <a:gd name="connsiteY402" fmla="*/ 215036 h 431653"/>
              <a:gd name="connsiteX403" fmla="*/ 161659 w 257280"/>
              <a:gd name="connsiteY403" fmla="*/ 214789 h 431653"/>
              <a:gd name="connsiteX404" fmla="*/ 162363 w 257280"/>
              <a:gd name="connsiteY404" fmla="*/ 214865 h 431653"/>
              <a:gd name="connsiteX405" fmla="*/ 166717 w 257280"/>
              <a:gd name="connsiteY405" fmla="*/ 220532 h 431653"/>
              <a:gd name="connsiteX406" fmla="*/ 168745 w 257280"/>
              <a:gd name="connsiteY406" fmla="*/ 221942 h 431653"/>
              <a:gd name="connsiteX407" fmla="*/ 181947 w 257280"/>
              <a:gd name="connsiteY407" fmla="*/ 232820 h 431653"/>
              <a:gd name="connsiteX408" fmla="*/ 182042 w 257280"/>
              <a:gd name="connsiteY408" fmla="*/ 235201 h 431653"/>
              <a:gd name="connsiteX409" fmla="*/ 181042 w 257280"/>
              <a:gd name="connsiteY409" fmla="*/ 234324 h 431653"/>
              <a:gd name="connsiteX410" fmla="*/ 177813 w 257280"/>
              <a:gd name="connsiteY410" fmla="*/ 229648 h 431653"/>
              <a:gd name="connsiteX411" fmla="*/ 176918 w 257280"/>
              <a:gd name="connsiteY411" fmla="*/ 227943 h 431653"/>
              <a:gd name="connsiteX412" fmla="*/ 177832 w 257280"/>
              <a:gd name="connsiteY412" fmla="*/ 226809 h 431653"/>
              <a:gd name="connsiteX413" fmla="*/ 180166 w 257280"/>
              <a:gd name="connsiteY413" fmla="*/ 228552 h 431653"/>
              <a:gd name="connsiteX414" fmla="*/ 181947 w 257280"/>
              <a:gd name="connsiteY414" fmla="*/ 232820 h 431653"/>
              <a:gd name="connsiteX415" fmla="*/ 136998 w 257280"/>
              <a:gd name="connsiteY415" fmla="*/ 235515 h 431653"/>
              <a:gd name="connsiteX416" fmla="*/ 134846 w 257280"/>
              <a:gd name="connsiteY416" fmla="*/ 242287 h 431653"/>
              <a:gd name="connsiteX417" fmla="*/ 133417 w 257280"/>
              <a:gd name="connsiteY417" fmla="*/ 239954 h 431653"/>
              <a:gd name="connsiteX418" fmla="*/ 133998 w 257280"/>
              <a:gd name="connsiteY418" fmla="*/ 238487 h 431653"/>
              <a:gd name="connsiteX419" fmla="*/ 132760 w 257280"/>
              <a:gd name="connsiteY419" fmla="*/ 237268 h 431653"/>
              <a:gd name="connsiteX420" fmla="*/ 132436 w 257280"/>
              <a:gd name="connsiteY420" fmla="*/ 236153 h 431653"/>
              <a:gd name="connsiteX421" fmla="*/ 132912 w 257280"/>
              <a:gd name="connsiteY421" fmla="*/ 234686 h 431653"/>
              <a:gd name="connsiteX422" fmla="*/ 134208 w 257280"/>
              <a:gd name="connsiteY422" fmla="*/ 233324 h 431653"/>
              <a:gd name="connsiteX423" fmla="*/ 134531 w 257280"/>
              <a:gd name="connsiteY423" fmla="*/ 228886 h 431653"/>
              <a:gd name="connsiteX424" fmla="*/ 137265 w 257280"/>
              <a:gd name="connsiteY424" fmla="*/ 227466 h 431653"/>
              <a:gd name="connsiteX425" fmla="*/ 138360 w 257280"/>
              <a:gd name="connsiteY425" fmla="*/ 227409 h 431653"/>
              <a:gd name="connsiteX426" fmla="*/ 137970 w 257280"/>
              <a:gd name="connsiteY426" fmla="*/ 228495 h 431653"/>
              <a:gd name="connsiteX427" fmla="*/ 138008 w 257280"/>
              <a:gd name="connsiteY427" fmla="*/ 230543 h 431653"/>
              <a:gd name="connsiteX428" fmla="*/ 136998 w 257280"/>
              <a:gd name="connsiteY428" fmla="*/ 235515 h 431653"/>
              <a:gd name="connsiteX429" fmla="*/ 142790 w 257280"/>
              <a:gd name="connsiteY429" fmla="*/ 230781 h 431653"/>
              <a:gd name="connsiteX430" fmla="*/ 141961 w 257280"/>
              <a:gd name="connsiteY430" fmla="*/ 231610 h 431653"/>
              <a:gd name="connsiteX431" fmla="*/ 141456 w 257280"/>
              <a:gd name="connsiteY431" fmla="*/ 231477 h 431653"/>
              <a:gd name="connsiteX432" fmla="*/ 141113 w 257280"/>
              <a:gd name="connsiteY432" fmla="*/ 230010 h 431653"/>
              <a:gd name="connsiteX433" fmla="*/ 141913 w 257280"/>
              <a:gd name="connsiteY433" fmla="*/ 229028 h 431653"/>
              <a:gd name="connsiteX434" fmla="*/ 142170 w 257280"/>
              <a:gd name="connsiteY434" fmla="*/ 229124 h 431653"/>
              <a:gd name="connsiteX435" fmla="*/ 142790 w 257280"/>
              <a:gd name="connsiteY435" fmla="*/ 230781 h 431653"/>
              <a:gd name="connsiteX436" fmla="*/ 180366 w 257280"/>
              <a:gd name="connsiteY436" fmla="*/ 237354 h 431653"/>
              <a:gd name="connsiteX437" fmla="*/ 185490 w 257280"/>
              <a:gd name="connsiteY437" fmla="*/ 240563 h 431653"/>
              <a:gd name="connsiteX438" fmla="*/ 189024 w 257280"/>
              <a:gd name="connsiteY438" fmla="*/ 246059 h 431653"/>
              <a:gd name="connsiteX439" fmla="*/ 189433 w 257280"/>
              <a:gd name="connsiteY439" fmla="*/ 250269 h 431653"/>
              <a:gd name="connsiteX440" fmla="*/ 189167 w 257280"/>
              <a:gd name="connsiteY440" fmla="*/ 251870 h 431653"/>
              <a:gd name="connsiteX441" fmla="*/ 187481 w 257280"/>
              <a:gd name="connsiteY441" fmla="*/ 250069 h 431653"/>
              <a:gd name="connsiteX442" fmla="*/ 183871 w 257280"/>
              <a:gd name="connsiteY442" fmla="*/ 247497 h 431653"/>
              <a:gd name="connsiteX443" fmla="*/ 181366 w 257280"/>
              <a:gd name="connsiteY443" fmla="*/ 246926 h 431653"/>
              <a:gd name="connsiteX444" fmla="*/ 180594 w 257280"/>
              <a:gd name="connsiteY444" fmla="*/ 246459 h 431653"/>
              <a:gd name="connsiteX445" fmla="*/ 180880 w 257280"/>
              <a:gd name="connsiteY445" fmla="*/ 245069 h 431653"/>
              <a:gd name="connsiteX446" fmla="*/ 179242 w 257280"/>
              <a:gd name="connsiteY446" fmla="*/ 243783 h 431653"/>
              <a:gd name="connsiteX447" fmla="*/ 179051 w 257280"/>
              <a:gd name="connsiteY447" fmla="*/ 243259 h 431653"/>
              <a:gd name="connsiteX448" fmla="*/ 177565 w 257280"/>
              <a:gd name="connsiteY448" fmla="*/ 242688 h 431653"/>
              <a:gd name="connsiteX449" fmla="*/ 175393 w 257280"/>
              <a:gd name="connsiteY449" fmla="*/ 239801 h 431653"/>
              <a:gd name="connsiteX450" fmla="*/ 173860 w 257280"/>
              <a:gd name="connsiteY450" fmla="*/ 239258 h 431653"/>
              <a:gd name="connsiteX451" fmla="*/ 172403 w 257280"/>
              <a:gd name="connsiteY451" fmla="*/ 239868 h 431653"/>
              <a:gd name="connsiteX452" fmla="*/ 169031 w 257280"/>
              <a:gd name="connsiteY452" fmla="*/ 244154 h 431653"/>
              <a:gd name="connsiteX453" fmla="*/ 165421 w 257280"/>
              <a:gd name="connsiteY453" fmla="*/ 247164 h 431653"/>
              <a:gd name="connsiteX454" fmla="*/ 165373 w 257280"/>
              <a:gd name="connsiteY454" fmla="*/ 246012 h 431653"/>
              <a:gd name="connsiteX455" fmla="*/ 166831 w 257280"/>
              <a:gd name="connsiteY455" fmla="*/ 242249 h 431653"/>
              <a:gd name="connsiteX456" fmla="*/ 167764 w 257280"/>
              <a:gd name="connsiteY456" fmla="*/ 236229 h 431653"/>
              <a:gd name="connsiteX457" fmla="*/ 168355 w 257280"/>
              <a:gd name="connsiteY457" fmla="*/ 234401 h 431653"/>
              <a:gd name="connsiteX458" fmla="*/ 167621 w 257280"/>
              <a:gd name="connsiteY458" fmla="*/ 231695 h 431653"/>
              <a:gd name="connsiteX459" fmla="*/ 167526 w 257280"/>
              <a:gd name="connsiteY459" fmla="*/ 229286 h 431653"/>
              <a:gd name="connsiteX460" fmla="*/ 170222 w 257280"/>
              <a:gd name="connsiteY460" fmla="*/ 230400 h 431653"/>
              <a:gd name="connsiteX461" fmla="*/ 173593 w 257280"/>
              <a:gd name="connsiteY461" fmla="*/ 231524 h 431653"/>
              <a:gd name="connsiteX462" fmla="*/ 176165 w 257280"/>
              <a:gd name="connsiteY462" fmla="*/ 233058 h 431653"/>
              <a:gd name="connsiteX463" fmla="*/ 176584 w 257280"/>
              <a:gd name="connsiteY463" fmla="*/ 234086 h 431653"/>
              <a:gd name="connsiteX464" fmla="*/ 180366 w 257280"/>
              <a:gd name="connsiteY464" fmla="*/ 237354 h 431653"/>
              <a:gd name="connsiteX465" fmla="*/ 221085 w 257280"/>
              <a:gd name="connsiteY465" fmla="*/ 230810 h 431653"/>
              <a:gd name="connsiteX466" fmla="*/ 222971 w 257280"/>
              <a:gd name="connsiteY466" fmla="*/ 233029 h 431653"/>
              <a:gd name="connsiteX467" fmla="*/ 223438 w 257280"/>
              <a:gd name="connsiteY467" fmla="*/ 234629 h 431653"/>
              <a:gd name="connsiteX468" fmla="*/ 223238 w 257280"/>
              <a:gd name="connsiteY468" fmla="*/ 236411 h 431653"/>
              <a:gd name="connsiteX469" fmla="*/ 224095 w 257280"/>
              <a:gd name="connsiteY469" fmla="*/ 237201 h 431653"/>
              <a:gd name="connsiteX470" fmla="*/ 225609 w 257280"/>
              <a:gd name="connsiteY470" fmla="*/ 237411 h 431653"/>
              <a:gd name="connsiteX471" fmla="*/ 227543 w 257280"/>
              <a:gd name="connsiteY471" fmla="*/ 238306 h 431653"/>
              <a:gd name="connsiteX472" fmla="*/ 228991 w 257280"/>
              <a:gd name="connsiteY472" fmla="*/ 239954 h 431653"/>
              <a:gd name="connsiteX473" fmla="*/ 228124 w 257280"/>
              <a:gd name="connsiteY473" fmla="*/ 241459 h 431653"/>
              <a:gd name="connsiteX474" fmla="*/ 228391 w 257280"/>
              <a:gd name="connsiteY474" fmla="*/ 243659 h 431653"/>
              <a:gd name="connsiteX475" fmla="*/ 226876 w 257280"/>
              <a:gd name="connsiteY475" fmla="*/ 246431 h 431653"/>
              <a:gd name="connsiteX476" fmla="*/ 227076 w 257280"/>
              <a:gd name="connsiteY476" fmla="*/ 251346 h 431653"/>
              <a:gd name="connsiteX477" fmla="*/ 227952 w 257280"/>
              <a:gd name="connsiteY477" fmla="*/ 252917 h 431653"/>
              <a:gd name="connsiteX478" fmla="*/ 228038 w 257280"/>
              <a:gd name="connsiteY478" fmla="*/ 254498 h 431653"/>
              <a:gd name="connsiteX479" fmla="*/ 227819 w 257280"/>
              <a:gd name="connsiteY479" fmla="*/ 256156 h 431653"/>
              <a:gd name="connsiteX480" fmla="*/ 228191 w 257280"/>
              <a:gd name="connsiteY480" fmla="*/ 257518 h 431653"/>
              <a:gd name="connsiteX481" fmla="*/ 230524 w 257280"/>
              <a:gd name="connsiteY481" fmla="*/ 262014 h 431653"/>
              <a:gd name="connsiteX482" fmla="*/ 230953 w 257280"/>
              <a:gd name="connsiteY482" fmla="*/ 263509 h 431653"/>
              <a:gd name="connsiteX483" fmla="*/ 230238 w 257280"/>
              <a:gd name="connsiteY483" fmla="*/ 264690 h 431653"/>
              <a:gd name="connsiteX484" fmla="*/ 230010 w 257280"/>
              <a:gd name="connsiteY484" fmla="*/ 265814 h 431653"/>
              <a:gd name="connsiteX485" fmla="*/ 231448 w 257280"/>
              <a:gd name="connsiteY485" fmla="*/ 265929 h 431653"/>
              <a:gd name="connsiteX486" fmla="*/ 233496 w 257280"/>
              <a:gd name="connsiteY486" fmla="*/ 267795 h 431653"/>
              <a:gd name="connsiteX487" fmla="*/ 234706 w 257280"/>
              <a:gd name="connsiteY487" fmla="*/ 270262 h 431653"/>
              <a:gd name="connsiteX488" fmla="*/ 234344 w 257280"/>
              <a:gd name="connsiteY488" fmla="*/ 270910 h 431653"/>
              <a:gd name="connsiteX489" fmla="*/ 232706 w 257280"/>
              <a:gd name="connsiteY489" fmla="*/ 268976 h 431653"/>
              <a:gd name="connsiteX490" fmla="*/ 231467 w 257280"/>
              <a:gd name="connsiteY490" fmla="*/ 268672 h 431653"/>
              <a:gd name="connsiteX491" fmla="*/ 226219 w 257280"/>
              <a:gd name="connsiteY491" fmla="*/ 269196 h 431653"/>
              <a:gd name="connsiteX492" fmla="*/ 223000 w 257280"/>
              <a:gd name="connsiteY492" fmla="*/ 268395 h 431653"/>
              <a:gd name="connsiteX493" fmla="*/ 220914 w 257280"/>
              <a:gd name="connsiteY493" fmla="*/ 268319 h 431653"/>
              <a:gd name="connsiteX494" fmla="*/ 218827 w 257280"/>
              <a:gd name="connsiteY494" fmla="*/ 265014 h 431653"/>
              <a:gd name="connsiteX495" fmla="*/ 217018 w 257280"/>
              <a:gd name="connsiteY495" fmla="*/ 264461 h 431653"/>
              <a:gd name="connsiteX496" fmla="*/ 215589 w 257280"/>
              <a:gd name="connsiteY496" fmla="*/ 263004 h 431653"/>
              <a:gd name="connsiteX497" fmla="*/ 213208 w 257280"/>
              <a:gd name="connsiteY497" fmla="*/ 259261 h 431653"/>
              <a:gd name="connsiteX498" fmla="*/ 212456 w 257280"/>
              <a:gd name="connsiteY498" fmla="*/ 257118 h 431653"/>
              <a:gd name="connsiteX499" fmla="*/ 214113 w 257280"/>
              <a:gd name="connsiteY499" fmla="*/ 254946 h 431653"/>
              <a:gd name="connsiteX500" fmla="*/ 214636 w 257280"/>
              <a:gd name="connsiteY500" fmla="*/ 253212 h 431653"/>
              <a:gd name="connsiteX501" fmla="*/ 214542 w 257280"/>
              <a:gd name="connsiteY501" fmla="*/ 251517 h 431653"/>
              <a:gd name="connsiteX502" fmla="*/ 212960 w 257280"/>
              <a:gd name="connsiteY502" fmla="*/ 251793 h 431653"/>
              <a:gd name="connsiteX503" fmla="*/ 211579 w 257280"/>
              <a:gd name="connsiteY503" fmla="*/ 251231 h 431653"/>
              <a:gd name="connsiteX504" fmla="*/ 209893 w 257280"/>
              <a:gd name="connsiteY504" fmla="*/ 249145 h 431653"/>
              <a:gd name="connsiteX505" fmla="*/ 209217 w 257280"/>
              <a:gd name="connsiteY505" fmla="*/ 247945 h 431653"/>
              <a:gd name="connsiteX506" fmla="*/ 207988 w 257280"/>
              <a:gd name="connsiteY506" fmla="*/ 246945 h 431653"/>
              <a:gd name="connsiteX507" fmla="*/ 206036 w 257280"/>
              <a:gd name="connsiteY507" fmla="*/ 244564 h 431653"/>
              <a:gd name="connsiteX508" fmla="*/ 203225 w 257280"/>
              <a:gd name="connsiteY508" fmla="*/ 243630 h 431653"/>
              <a:gd name="connsiteX509" fmla="*/ 202082 w 257280"/>
              <a:gd name="connsiteY509" fmla="*/ 242983 h 431653"/>
              <a:gd name="connsiteX510" fmla="*/ 199863 w 257280"/>
              <a:gd name="connsiteY510" fmla="*/ 240982 h 431653"/>
              <a:gd name="connsiteX511" fmla="*/ 198234 w 257280"/>
              <a:gd name="connsiteY511" fmla="*/ 238506 h 431653"/>
              <a:gd name="connsiteX512" fmla="*/ 196653 w 257280"/>
              <a:gd name="connsiteY512" fmla="*/ 234162 h 431653"/>
              <a:gd name="connsiteX513" fmla="*/ 195825 w 257280"/>
              <a:gd name="connsiteY513" fmla="*/ 229657 h 431653"/>
              <a:gd name="connsiteX514" fmla="*/ 203073 w 257280"/>
              <a:gd name="connsiteY514" fmla="*/ 230829 h 431653"/>
              <a:gd name="connsiteX515" fmla="*/ 210408 w 257280"/>
              <a:gd name="connsiteY515" fmla="*/ 230600 h 431653"/>
              <a:gd name="connsiteX516" fmla="*/ 218694 w 257280"/>
              <a:gd name="connsiteY516" fmla="*/ 229571 h 431653"/>
              <a:gd name="connsiteX517" fmla="*/ 221085 w 257280"/>
              <a:gd name="connsiteY517" fmla="*/ 230810 h 431653"/>
              <a:gd name="connsiteX518" fmla="*/ 151981 w 257280"/>
              <a:gd name="connsiteY518" fmla="*/ 236763 h 431653"/>
              <a:gd name="connsiteX519" fmla="*/ 150609 w 257280"/>
              <a:gd name="connsiteY519" fmla="*/ 237401 h 431653"/>
              <a:gd name="connsiteX520" fmla="*/ 147828 w 257280"/>
              <a:gd name="connsiteY520" fmla="*/ 234734 h 431653"/>
              <a:gd name="connsiteX521" fmla="*/ 146209 w 257280"/>
              <a:gd name="connsiteY521" fmla="*/ 233486 h 431653"/>
              <a:gd name="connsiteX522" fmla="*/ 145790 w 257280"/>
              <a:gd name="connsiteY522" fmla="*/ 232791 h 431653"/>
              <a:gd name="connsiteX523" fmla="*/ 147095 w 257280"/>
              <a:gd name="connsiteY523" fmla="*/ 231791 h 431653"/>
              <a:gd name="connsiteX524" fmla="*/ 150619 w 257280"/>
              <a:gd name="connsiteY524" fmla="*/ 231800 h 431653"/>
              <a:gd name="connsiteX525" fmla="*/ 152486 w 257280"/>
              <a:gd name="connsiteY525" fmla="*/ 233629 h 431653"/>
              <a:gd name="connsiteX526" fmla="*/ 152743 w 257280"/>
              <a:gd name="connsiteY526" fmla="*/ 234772 h 431653"/>
              <a:gd name="connsiteX527" fmla="*/ 151981 w 257280"/>
              <a:gd name="connsiteY527" fmla="*/ 236763 h 431653"/>
              <a:gd name="connsiteX528" fmla="*/ 83697 w 257280"/>
              <a:gd name="connsiteY528" fmla="*/ 240601 h 431653"/>
              <a:gd name="connsiteX529" fmla="*/ 85154 w 257280"/>
              <a:gd name="connsiteY529" fmla="*/ 241011 h 431653"/>
              <a:gd name="connsiteX530" fmla="*/ 86192 w 257280"/>
              <a:gd name="connsiteY530" fmla="*/ 240611 h 431653"/>
              <a:gd name="connsiteX531" fmla="*/ 87116 w 257280"/>
              <a:gd name="connsiteY531" fmla="*/ 239173 h 431653"/>
              <a:gd name="connsiteX532" fmla="*/ 87982 w 257280"/>
              <a:gd name="connsiteY532" fmla="*/ 241297 h 431653"/>
              <a:gd name="connsiteX533" fmla="*/ 90154 w 257280"/>
              <a:gd name="connsiteY533" fmla="*/ 243040 h 431653"/>
              <a:gd name="connsiteX534" fmla="*/ 89431 w 257280"/>
              <a:gd name="connsiteY534" fmla="*/ 244812 h 431653"/>
              <a:gd name="connsiteX535" fmla="*/ 87535 w 257280"/>
              <a:gd name="connsiteY535" fmla="*/ 245012 h 431653"/>
              <a:gd name="connsiteX536" fmla="*/ 85677 w 257280"/>
              <a:gd name="connsiteY536" fmla="*/ 244612 h 431653"/>
              <a:gd name="connsiteX537" fmla="*/ 83706 w 257280"/>
              <a:gd name="connsiteY537" fmla="*/ 245316 h 431653"/>
              <a:gd name="connsiteX538" fmla="*/ 81315 w 257280"/>
              <a:gd name="connsiteY538" fmla="*/ 244916 h 431653"/>
              <a:gd name="connsiteX539" fmla="*/ 79886 w 257280"/>
              <a:gd name="connsiteY539" fmla="*/ 243259 h 431653"/>
              <a:gd name="connsiteX540" fmla="*/ 78257 w 257280"/>
              <a:gd name="connsiteY540" fmla="*/ 240277 h 431653"/>
              <a:gd name="connsiteX541" fmla="*/ 77448 w 257280"/>
              <a:gd name="connsiteY541" fmla="*/ 239725 h 431653"/>
              <a:gd name="connsiteX542" fmla="*/ 77553 w 257280"/>
              <a:gd name="connsiteY542" fmla="*/ 238506 h 431653"/>
              <a:gd name="connsiteX543" fmla="*/ 78153 w 257280"/>
              <a:gd name="connsiteY543" fmla="*/ 237734 h 431653"/>
              <a:gd name="connsiteX544" fmla="*/ 77838 w 257280"/>
              <a:gd name="connsiteY544" fmla="*/ 237534 h 431653"/>
              <a:gd name="connsiteX545" fmla="*/ 77991 w 257280"/>
              <a:gd name="connsiteY545" fmla="*/ 236991 h 431653"/>
              <a:gd name="connsiteX546" fmla="*/ 78287 w 257280"/>
              <a:gd name="connsiteY546" fmla="*/ 236620 h 431653"/>
              <a:gd name="connsiteX547" fmla="*/ 78810 w 257280"/>
              <a:gd name="connsiteY547" fmla="*/ 236468 h 431653"/>
              <a:gd name="connsiteX548" fmla="*/ 80086 w 257280"/>
              <a:gd name="connsiteY548" fmla="*/ 237792 h 431653"/>
              <a:gd name="connsiteX549" fmla="*/ 83115 w 257280"/>
              <a:gd name="connsiteY549" fmla="*/ 239763 h 431653"/>
              <a:gd name="connsiteX550" fmla="*/ 83697 w 257280"/>
              <a:gd name="connsiteY550" fmla="*/ 240601 h 431653"/>
              <a:gd name="connsiteX551" fmla="*/ 82058 w 257280"/>
              <a:gd name="connsiteY551" fmla="*/ 253212 h 431653"/>
              <a:gd name="connsiteX552" fmla="*/ 80058 w 257280"/>
              <a:gd name="connsiteY552" fmla="*/ 254137 h 431653"/>
              <a:gd name="connsiteX553" fmla="*/ 79543 w 257280"/>
              <a:gd name="connsiteY553" fmla="*/ 253555 h 431653"/>
              <a:gd name="connsiteX554" fmla="*/ 79191 w 257280"/>
              <a:gd name="connsiteY554" fmla="*/ 252213 h 431653"/>
              <a:gd name="connsiteX555" fmla="*/ 79220 w 257280"/>
              <a:gd name="connsiteY555" fmla="*/ 251288 h 431653"/>
              <a:gd name="connsiteX556" fmla="*/ 77305 w 257280"/>
              <a:gd name="connsiteY556" fmla="*/ 246412 h 431653"/>
              <a:gd name="connsiteX557" fmla="*/ 78772 w 257280"/>
              <a:gd name="connsiteY557" fmla="*/ 245669 h 431653"/>
              <a:gd name="connsiteX558" fmla="*/ 79858 w 257280"/>
              <a:gd name="connsiteY558" fmla="*/ 246240 h 431653"/>
              <a:gd name="connsiteX559" fmla="*/ 80953 w 257280"/>
              <a:gd name="connsiteY559" fmla="*/ 247012 h 431653"/>
              <a:gd name="connsiteX560" fmla="*/ 81972 w 257280"/>
              <a:gd name="connsiteY560" fmla="*/ 247412 h 431653"/>
              <a:gd name="connsiteX561" fmla="*/ 82906 w 257280"/>
              <a:gd name="connsiteY561" fmla="*/ 248955 h 431653"/>
              <a:gd name="connsiteX562" fmla="*/ 82687 w 257280"/>
              <a:gd name="connsiteY562" fmla="*/ 250022 h 431653"/>
              <a:gd name="connsiteX563" fmla="*/ 82972 w 257280"/>
              <a:gd name="connsiteY563" fmla="*/ 251050 h 431653"/>
              <a:gd name="connsiteX564" fmla="*/ 82058 w 257280"/>
              <a:gd name="connsiteY564" fmla="*/ 253212 h 431653"/>
              <a:gd name="connsiteX565" fmla="*/ 147743 w 257280"/>
              <a:gd name="connsiteY565" fmla="*/ 255603 h 431653"/>
              <a:gd name="connsiteX566" fmla="*/ 150857 w 257280"/>
              <a:gd name="connsiteY566" fmla="*/ 256984 h 431653"/>
              <a:gd name="connsiteX567" fmla="*/ 153886 w 257280"/>
              <a:gd name="connsiteY567" fmla="*/ 255794 h 431653"/>
              <a:gd name="connsiteX568" fmla="*/ 156877 w 257280"/>
              <a:gd name="connsiteY568" fmla="*/ 256127 h 431653"/>
              <a:gd name="connsiteX569" fmla="*/ 159363 w 257280"/>
              <a:gd name="connsiteY569" fmla="*/ 257927 h 431653"/>
              <a:gd name="connsiteX570" fmla="*/ 158553 w 257280"/>
              <a:gd name="connsiteY570" fmla="*/ 259071 h 431653"/>
              <a:gd name="connsiteX571" fmla="*/ 158382 w 257280"/>
              <a:gd name="connsiteY571" fmla="*/ 260318 h 431653"/>
              <a:gd name="connsiteX572" fmla="*/ 163945 w 257280"/>
              <a:gd name="connsiteY572" fmla="*/ 257603 h 431653"/>
              <a:gd name="connsiteX573" fmla="*/ 165431 w 257280"/>
              <a:gd name="connsiteY573" fmla="*/ 257765 h 431653"/>
              <a:gd name="connsiteX574" fmla="*/ 165383 w 257280"/>
              <a:gd name="connsiteY574" fmla="*/ 260290 h 431653"/>
              <a:gd name="connsiteX575" fmla="*/ 165049 w 257280"/>
              <a:gd name="connsiteY575" fmla="*/ 262433 h 431653"/>
              <a:gd name="connsiteX576" fmla="*/ 164402 w 257280"/>
              <a:gd name="connsiteY576" fmla="*/ 264509 h 431653"/>
              <a:gd name="connsiteX577" fmla="*/ 163221 w 257280"/>
              <a:gd name="connsiteY577" fmla="*/ 266938 h 431653"/>
              <a:gd name="connsiteX578" fmla="*/ 161640 w 257280"/>
              <a:gd name="connsiteY578" fmla="*/ 269119 h 431653"/>
              <a:gd name="connsiteX579" fmla="*/ 159563 w 257280"/>
              <a:gd name="connsiteY579" fmla="*/ 270700 h 431653"/>
              <a:gd name="connsiteX580" fmla="*/ 157096 w 257280"/>
              <a:gd name="connsiteY580" fmla="*/ 271663 h 431653"/>
              <a:gd name="connsiteX581" fmla="*/ 155924 w 257280"/>
              <a:gd name="connsiteY581" fmla="*/ 272539 h 431653"/>
              <a:gd name="connsiteX582" fmla="*/ 155572 w 257280"/>
              <a:gd name="connsiteY582" fmla="*/ 273863 h 431653"/>
              <a:gd name="connsiteX583" fmla="*/ 155620 w 257280"/>
              <a:gd name="connsiteY583" fmla="*/ 275520 h 431653"/>
              <a:gd name="connsiteX584" fmla="*/ 155048 w 257280"/>
              <a:gd name="connsiteY584" fmla="*/ 277035 h 431653"/>
              <a:gd name="connsiteX585" fmla="*/ 152467 w 257280"/>
              <a:gd name="connsiteY585" fmla="*/ 277654 h 431653"/>
              <a:gd name="connsiteX586" fmla="*/ 148428 w 257280"/>
              <a:gd name="connsiteY586" fmla="*/ 280597 h 431653"/>
              <a:gd name="connsiteX587" fmla="*/ 139751 w 257280"/>
              <a:gd name="connsiteY587" fmla="*/ 282464 h 431653"/>
              <a:gd name="connsiteX588" fmla="*/ 137370 w 257280"/>
              <a:gd name="connsiteY588" fmla="*/ 283750 h 431653"/>
              <a:gd name="connsiteX589" fmla="*/ 135855 w 257280"/>
              <a:gd name="connsiteY589" fmla="*/ 285407 h 431653"/>
              <a:gd name="connsiteX590" fmla="*/ 134160 w 257280"/>
              <a:gd name="connsiteY590" fmla="*/ 286912 h 431653"/>
              <a:gd name="connsiteX591" fmla="*/ 133236 w 257280"/>
              <a:gd name="connsiteY591" fmla="*/ 287283 h 431653"/>
              <a:gd name="connsiteX592" fmla="*/ 132817 w 257280"/>
              <a:gd name="connsiteY592" fmla="*/ 286569 h 431653"/>
              <a:gd name="connsiteX593" fmla="*/ 132693 w 257280"/>
              <a:gd name="connsiteY593" fmla="*/ 285960 h 431653"/>
              <a:gd name="connsiteX594" fmla="*/ 133931 w 257280"/>
              <a:gd name="connsiteY594" fmla="*/ 282045 h 431653"/>
              <a:gd name="connsiteX595" fmla="*/ 133731 w 257280"/>
              <a:gd name="connsiteY595" fmla="*/ 280416 h 431653"/>
              <a:gd name="connsiteX596" fmla="*/ 133131 w 257280"/>
              <a:gd name="connsiteY596" fmla="*/ 278835 h 431653"/>
              <a:gd name="connsiteX597" fmla="*/ 133512 w 257280"/>
              <a:gd name="connsiteY597" fmla="*/ 275739 h 431653"/>
              <a:gd name="connsiteX598" fmla="*/ 135017 w 257280"/>
              <a:gd name="connsiteY598" fmla="*/ 272834 h 431653"/>
              <a:gd name="connsiteX599" fmla="*/ 135817 w 257280"/>
              <a:gd name="connsiteY599" fmla="*/ 269634 h 431653"/>
              <a:gd name="connsiteX600" fmla="*/ 136055 w 257280"/>
              <a:gd name="connsiteY600" fmla="*/ 263462 h 431653"/>
              <a:gd name="connsiteX601" fmla="*/ 137227 w 257280"/>
              <a:gd name="connsiteY601" fmla="*/ 254860 h 431653"/>
              <a:gd name="connsiteX602" fmla="*/ 137160 w 257280"/>
              <a:gd name="connsiteY602" fmla="*/ 253832 h 431653"/>
              <a:gd name="connsiteX603" fmla="*/ 136246 w 257280"/>
              <a:gd name="connsiteY603" fmla="*/ 252669 h 431653"/>
              <a:gd name="connsiteX604" fmla="*/ 132874 w 257280"/>
              <a:gd name="connsiteY604" fmla="*/ 251727 h 431653"/>
              <a:gd name="connsiteX605" fmla="*/ 131540 w 257280"/>
              <a:gd name="connsiteY605" fmla="*/ 250841 h 431653"/>
              <a:gd name="connsiteX606" fmla="*/ 132207 w 257280"/>
              <a:gd name="connsiteY606" fmla="*/ 249117 h 431653"/>
              <a:gd name="connsiteX607" fmla="*/ 133484 w 257280"/>
              <a:gd name="connsiteY607" fmla="*/ 247945 h 431653"/>
              <a:gd name="connsiteX608" fmla="*/ 135236 w 257280"/>
              <a:gd name="connsiteY608" fmla="*/ 247993 h 431653"/>
              <a:gd name="connsiteX609" fmla="*/ 136779 w 257280"/>
              <a:gd name="connsiteY609" fmla="*/ 249088 h 431653"/>
              <a:gd name="connsiteX610" fmla="*/ 142227 w 257280"/>
              <a:gd name="connsiteY610" fmla="*/ 251346 h 431653"/>
              <a:gd name="connsiteX611" fmla="*/ 145123 w 257280"/>
              <a:gd name="connsiteY611" fmla="*/ 253241 h 431653"/>
              <a:gd name="connsiteX612" fmla="*/ 147743 w 257280"/>
              <a:gd name="connsiteY612" fmla="*/ 255603 h 431653"/>
              <a:gd name="connsiteX613" fmla="*/ 210788 w 257280"/>
              <a:gd name="connsiteY613" fmla="*/ 256156 h 431653"/>
              <a:gd name="connsiteX614" fmla="*/ 210293 w 257280"/>
              <a:gd name="connsiteY614" fmla="*/ 257546 h 431653"/>
              <a:gd name="connsiteX615" fmla="*/ 209512 w 257280"/>
              <a:gd name="connsiteY615" fmla="*/ 257156 h 431653"/>
              <a:gd name="connsiteX616" fmla="*/ 208836 w 257280"/>
              <a:gd name="connsiteY616" fmla="*/ 256527 h 431653"/>
              <a:gd name="connsiteX617" fmla="*/ 207836 w 257280"/>
              <a:gd name="connsiteY617" fmla="*/ 254422 h 431653"/>
              <a:gd name="connsiteX618" fmla="*/ 207493 w 257280"/>
              <a:gd name="connsiteY618" fmla="*/ 252879 h 431653"/>
              <a:gd name="connsiteX619" fmla="*/ 209036 w 257280"/>
              <a:gd name="connsiteY619" fmla="*/ 253746 h 431653"/>
              <a:gd name="connsiteX620" fmla="*/ 209921 w 257280"/>
              <a:gd name="connsiteY620" fmla="*/ 255279 h 431653"/>
              <a:gd name="connsiteX621" fmla="*/ 210788 w 257280"/>
              <a:gd name="connsiteY621" fmla="*/ 256156 h 431653"/>
              <a:gd name="connsiteX622" fmla="*/ 204207 w 257280"/>
              <a:gd name="connsiteY622" fmla="*/ 258937 h 431653"/>
              <a:gd name="connsiteX623" fmla="*/ 200863 w 257280"/>
              <a:gd name="connsiteY623" fmla="*/ 259109 h 431653"/>
              <a:gd name="connsiteX624" fmla="*/ 199406 w 257280"/>
              <a:gd name="connsiteY624" fmla="*/ 257870 h 431653"/>
              <a:gd name="connsiteX625" fmla="*/ 197587 w 257280"/>
              <a:gd name="connsiteY625" fmla="*/ 254232 h 431653"/>
              <a:gd name="connsiteX626" fmla="*/ 199644 w 257280"/>
              <a:gd name="connsiteY626" fmla="*/ 253441 h 431653"/>
              <a:gd name="connsiteX627" fmla="*/ 201606 w 257280"/>
              <a:gd name="connsiteY627" fmla="*/ 253651 h 431653"/>
              <a:gd name="connsiteX628" fmla="*/ 203045 w 257280"/>
              <a:gd name="connsiteY628" fmla="*/ 254936 h 431653"/>
              <a:gd name="connsiteX629" fmla="*/ 204578 w 257280"/>
              <a:gd name="connsiteY629" fmla="*/ 257375 h 431653"/>
              <a:gd name="connsiteX630" fmla="*/ 204207 w 257280"/>
              <a:gd name="connsiteY630" fmla="*/ 258937 h 431653"/>
              <a:gd name="connsiteX631" fmla="*/ 203302 w 257280"/>
              <a:gd name="connsiteY631" fmla="*/ 262976 h 431653"/>
              <a:gd name="connsiteX632" fmla="*/ 205159 w 257280"/>
              <a:gd name="connsiteY632" fmla="*/ 263928 h 431653"/>
              <a:gd name="connsiteX633" fmla="*/ 207302 w 257280"/>
              <a:gd name="connsiteY633" fmla="*/ 263547 h 431653"/>
              <a:gd name="connsiteX634" fmla="*/ 209893 w 257280"/>
              <a:gd name="connsiteY634" fmla="*/ 261395 h 431653"/>
              <a:gd name="connsiteX635" fmla="*/ 212808 w 257280"/>
              <a:gd name="connsiteY635" fmla="*/ 262176 h 431653"/>
              <a:gd name="connsiteX636" fmla="*/ 214512 w 257280"/>
              <a:gd name="connsiteY636" fmla="*/ 265347 h 431653"/>
              <a:gd name="connsiteX637" fmla="*/ 215389 w 257280"/>
              <a:gd name="connsiteY637" fmla="*/ 266538 h 431653"/>
              <a:gd name="connsiteX638" fmla="*/ 215865 w 257280"/>
              <a:gd name="connsiteY638" fmla="*/ 268605 h 431653"/>
              <a:gd name="connsiteX639" fmla="*/ 215741 w 257280"/>
              <a:gd name="connsiteY639" fmla="*/ 273567 h 431653"/>
              <a:gd name="connsiteX640" fmla="*/ 215037 w 257280"/>
              <a:gd name="connsiteY640" fmla="*/ 278063 h 431653"/>
              <a:gd name="connsiteX641" fmla="*/ 215589 w 257280"/>
              <a:gd name="connsiteY641" fmla="*/ 278987 h 431653"/>
              <a:gd name="connsiteX642" fmla="*/ 216932 w 257280"/>
              <a:gd name="connsiteY642" fmla="*/ 279797 h 431653"/>
              <a:gd name="connsiteX643" fmla="*/ 218094 w 257280"/>
              <a:gd name="connsiteY643" fmla="*/ 280788 h 431653"/>
              <a:gd name="connsiteX644" fmla="*/ 219075 w 257280"/>
              <a:gd name="connsiteY644" fmla="*/ 282064 h 431653"/>
              <a:gd name="connsiteX645" fmla="*/ 219704 w 257280"/>
              <a:gd name="connsiteY645" fmla="*/ 283483 h 431653"/>
              <a:gd name="connsiteX646" fmla="*/ 219952 w 257280"/>
              <a:gd name="connsiteY646" fmla="*/ 286931 h 431653"/>
              <a:gd name="connsiteX647" fmla="*/ 221638 w 257280"/>
              <a:gd name="connsiteY647" fmla="*/ 289836 h 431653"/>
              <a:gd name="connsiteX648" fmla="*/ 221857 w 257280"/>
              <a:gd name="connsiteY648" fmla="*/ 290970 h 431653"/>
              <a:gd name="connsiteX649" fmla="*/ 221456 w 257280"/>
              <a:gd name="connsiteY649" fmla="*/ 292160 h 431653"/>
              <a:gd name="connsiteX650" fmla="*/ 218647 w 257280"/>
              <a:gd name="connsiteY650" fmla="*/ 291932 h 431653"/>
              <a:gd name="connsiteX651" fmla="*/ 218427 w 257280"/>
              <a:gd name="connsiteY651" fmla="*/ 292932 h 431653"/>
              <a:gd name="connsiteX652" fmla="*/ 218494 w 257280"/>
              <a:gd name="connsiteY652" fmla="*/ 294170 h 431653"/>
              <a:gd name="connsiteX653" fmla="*/ 217504 w 257280"/>
              <a:gd name="connsiteY653" fmla="*/ 293389 h 431653"/>
              <a:gd name="connsiteX654" fmla="*/ 215856 w 257280"/>
              <a:gd name="connsiteY654" fmla="*/ 290551 h 431653"/>
              <a:gd name="connsiteX655" fmla="*/ 214351 w 257280"/>
              <a:gd name="connsiteY655" fmla="*/ 289360 h 431653"/>
              <a:gd name="connsiteX656" fmla="*/ 214818 w 257280"/>
              <a:gd name="connsiteY656" fmla="*/ 293961 h 431653"/>
              <a:gd name="connsiteX657" fmla="*/ 215313 w 257280"/>
              <a:gd name="connsiteY657" fmla="*/ 296161 h 431653"/>
              <a:gd name="connsiteX658" fmla="*/ 215398 w 257280"/>
              <a:gd name="connsiteY658" fmla="*/ 298380 h 431653"/>
              <a:gd name="connsiteX659" fmla="*/ 212798 w 257280"/>
              <a:gd name="connsiteY659" fmla="*/ 296685 h 431653"/>
              <a:gd name="connsiteX660" fmla="*/ 209693 w 257280"/>
              <a:gd name="connsiteY660" fmla="*/ 295637 h 431653"/>
              <a:gd name="connsiteX661" fmla="*/ 208836 w 257280"/>
              <a:gd name="connsiteY661" fmla="*/ 294732 h 431653"/>
              <a:gd name="connsiteX662" fmla="*/ 209122 w 257280"/>
              <a:gd name="connsiteY662" fmla="*/ 291855 h 431653"/>
              <a:gd name="connsiteX663" fmla="*/ 209065 w 257280"/>
              <a:gd name="connsiteY663" fmla="*/ 290427 h 431653"/>
              <a:gd name="connsiteX664" fmla="*/ 207674 w 257280"/>
              <a:gd name="connsiteY664" fmla="*/ 287398 h 431653"/>
              <a:gd name="connsiteX665" fmla="*/ 209302 w 257280"/>
              <a:gd name="connsiteY665" fmla="*/ 280845 h 431653"/>
              <a:gd name="connsiteX666" fmla="*/ 209265 w 257280"/>
              <a:gd name="connsiteY666" fmla="*/ 279502 h 431653"/>
              <a:gd name="connsiteX667" fmla="*/ 208988 w 257280"/>
              <a:gd name="connsiteY667" fmla="*/ 278159 h 431653"/>
              <a:gd name="connsiteX668" fmla="*/ 207702 w 257280"/>
              <a:gd name="connsiteY668" fmla="*/ 275501 h 431653"/>
              <a:gd name="connsiteX669" fmla="*/ 205664 w 257280"/>
              <a:gd name="connsiteY669" fmla="*/ 273272 h 431653"/>
              <a:gd name="connsiteX670" fmla="*/ 204416 w 257280"/>
              <a:gd name="connsiteY670" fmla="*/ 273272 h 431653"/>
              <a:gd name="connsiteX671" fmla="*/ 201397 w 257280"/>
              <a:gd name="connsiteY671" fmla="*/ 274834 h 431653"/>
              <a:gd name="connsiteX672" fmla="*/ 199863 w 257280"/>
              <a:gd name="connsiteY672" fmla="*/ 274320 h 431653"/>
              <a:gd name="connsiteX673" fmla="*/ 198958 w 257280"/>
              <a:gd name="connsiteY673" fmla="*/ 268176 h 431653"/>
              <a:gd name="connsiteX674" fmla="*/ 197739 w 257280"/>
              <a:gd name="connsiteY674" fmla="*/ 262214 h 431653"/>
              <a:gd name="connsiteX675" fmla="*/ 196796 w 257280"/>
              <a:gd name="connsiteY675" fmla="*/ 260690 h 431653"/>
              <a:gd name="connsiteX676" fmla="*/ 196196 w 257280"/>
              <a:gd name="connsiteY676" fmla="*/ 259089 h 431653"/>
              <a:gd name="connsiteX677" fmla="*/ 196796 w 257280"/>
              <a:gd name="connsiteY677" fmla="*/ 257765 h 431653"/>
              <a:gd name="connsiteX678" fmla="*/ 197958 w 257280"/>
              <a:gd name="connsiteY678" fmla="*/ 258308 h 431653"/>
              <a:gd name="connsiteX679" fmla="*/ 199616 w 257280"/>
              <a:gd name="connsiteY679" fmla="*/ 259880 h 431653"/>
              <a:gd name="connsiteX680" fmla="*/ 201616 w 257280"/>
              <a:gd name="connsiteY680" fmla="*/ 260785 h 431653"/>
              <a:gd name="connsiteX681" fmla="*/ 202616 w 257280"/>
              <a:gd name="connsiteY681" fmla="*/ 261576 h 431653"/>
              <a:gd name="connsiteX682" fmla="*/ 203302 w 257280"/>
              <a:gd name="connsiteY682" fmla="*/ 262976 h 431653"/>
              <a:gd name="connsiteX683" fmla="*/ 77314 w 257280"/>
              <a:gd name="connsiteY683" fmla="*/ 258032 h 431653"/>
              <a:gd name="connsiteX684" fmla="*/ 77896 w 257280"/>
              <a:gd name="connsiteY684" fmla="*/ 259461 h 431653"/>
              <a:gd name="connsiteX685" fmla="*/ 77143 w 257280"/>
              <a:gd name="connsiteY685" fmla="*/ 261614 h 431653"/>
              <a:gd name="connsiteX686" fmla="*/ 76505 w 257280"/>
              <a:gd name="connsiteY686" fmla="*/ 262080 h 431653"/>
              <a:gd name="connsiteX687" fmla="*/ 75648 w 257280"/>
              <a:gd name="connsiteY687" fmla="*/ 261185 h 431653"/>
              <a:gd name="connsiteX688" fmla="*/ 73819 w 257280"/>
              <a:gd name="connsiteY688" fmla="*/ 260556 h 431653"/>
              <a:gd name="connsiteX689" fmla="*/ 73695 w 257280"/>
              <a:gd name="connsiteY689" fmla="*/ 259394 h 431653"/>
              <a:gd name="connsiteX690" fmla="*/ 74657 w 257280"/>
              <a:gd name="connsiteY690" fmla="*/ 259423 h 431653"/>
              <a:gd name="connsiteX691" fmla="*/ 76410 w 257280"/>
              <a:gd name="connsiteY691" fmla="*/ 258289 h 431653"/>
              <a:gd name="connsiteX692" fmla="*/ 77314 w 257280"/>
              <a:gd name="connsiteY692" fmla="*/ 258032 h 431653"/>
              <a:gd name="connsiteX693" fmla="*/ 9144 w 257280"/>
              <a:gd name="connsiteY693" fmla="*/ 341262 h 431653"/>
              <a:gd name="connsiteX694" fmla="*/ 6668 w 257280"/>
              <a:gd name="connsiteY694" fmla="*/ 343205 h 431653"/>
              <a:gd name="connsiteX695" fmla="*/ 6934 w 257280"/>
              <a:gd name="connsiteY695" fmla="*/ 340805 h 431653"/>
              <a:gd name="connsiteX696" fmla="*/ 7658 w 257280"/>
              <a:gd name="connsiteY696" fmla="*/ 338547 h 431653"/>
              <a:gd name="connsiteX697" fmla="*/ 10173 w 257280"/>
              <a:gd name="connsiteY697" fmla="*/ 333908 h 431653"/>
              <a:gd name="connsiteX698" fmla="*/ 11992 w 257280"/>
              <a:gd name="connsiteY698" fmla="*/ 332480 h 431653"/>
              <a:gd name="connsiteX699" fmla="*/ 14983 w 257280"/>
              <a:gd name="connsiteY699" fmla="*/ 328831 h 431653"/>
              <a:gd name="connsiteX700" fmla="*/ 16679 w 257280"/>
              <a:gd name="connsiteY700" fmla="*/ 327060 h 431653"/>
              <a:gd name="connsiteX701" fmla="*/ 20736 w 257280"/>
              <a:gd name="connsiteY701" fmla="*/ 323564 h 431653"/>
              <a:gd name="connsiteX702" fmla="*/ 24470 w 257280"/>
              <a:gd name="connsiteY702" fmla="*/ 319735 h 431653"/>
              <a:gd name="connsiteX703" fmla="*/ 25728 w 257280"/>
              <a:gd name="connsiteY703" fmla="*/ 319449 h 431653"/>
              <a:gd name="connsiteX704" fmla="*/ 27108 w 257280"/>
              <a:gd name="connsiteY704" fmla="*/ 319392 h 431653"/>
              <a:gd name="connsiteX705" fmla="*/ 28194 w 257280"/>
              <a:gd name="connsiteY705" fmla="*/ 318954 h 431653"/>
              <a:gd name="connsiteX706" fmla="*/ 30632 w 257280"/>
              <a:gd name="connsiteY706" fmla="*/ 316887 h 431653"/>
              <a:gd name="connsiteX707" fmla="*/ 36757 w 257280"/>
              <a:gd name="connsiteY707" fmla="*/ 309991 h 431653"/>
              <a:gd name="connsiteX708" fmla="*/ 41825 w 257280"/>
              <a:gd name="connsiteY708" fmla="*/ 304848 h 431653"/>
              <a:gd name="connsiteX709" fmla="*/ 47016 w 257280"/>
              <a:gd name="connsiteY709" fmla="*/ 298342 h 431653"/>
              <a:gd name="connsiteX710" fmla="*/ 49492 w 257280"/>
              <a:gd name="connsiteY710" fmla="*/ 296446 h 431653"/>
              <a:gd name="connsiteX711" fmla="*/ 50149 w 257280"/>
              <a:gd name="connsiteY711" fmla="*/ 295751 h 431653"/>
              <a:gd name="connsiteX712" fmla="*/ 54931 w 257280"/>
              <a:gd name="connsiteY712" fmla="*/ 289750 h 431653"/>
              <a:gd name="connsiteX713" fmla="*/ 56426 w 257280"/>
              <a:gd name="connsiteY713" fmla="*/ 288874 h 431653"/>
              <a:gd name="connsiteX714" fmla="*/ 58122 w 257280"/>
              <a:gd name="connsiteY714" fmla="*/ 288246 h 431653"/>
              <a:gd name="connsiteX715" fmla="*/ 59265 w 257280"/>
              <a:gd name="connsiteY715" fmla="*/ 287436 h 431653"/>
              <a:gd name="connsiteX716" fmla="*/ 60274 w 257280"/>
              <a:gd name="connsiteY716" fmla="*/ 286417 h 431653"/>
              <a:gd name="connsiteX717" fmla="*/ 61960 w 257280"/>
              <a:gd name="connsiteY717" fmla="*/ 283807 h 431653"/>
              <a:gd name="connsiteX718" fmla="*/ 62646 w 257280"/>
              <a:gd name="connsiteY718" fmla="*/ 280749 h 431653"/>
              <a:gd name="connsiteX719" fmla="*/ 62218 w 257280"/>
              <a:gd name="connsiteY719" fmla="*/ 279025 h 431653"/>
              <a:gd name="connsiteX720" fmla="*/ 61265 w 257280"/>
              <a:gd name="connsiteY720" fmla="*/ 276482 h 431653"/>
              <a:gd name="connsiteX721" fmla="*/ 62455 w 257280"/>
              <a:gd name="connsiteY721" fmla="*/ 273005 h 431653"/>
              <a:gd name="connsiteX722" fmla="*/ 63398 w 257280"/>
              <a:gd name="connsiteY722" fmla="*/ 271405 h 431653"/>
              <a:gd name="connsiteX723" fmla="*/ 66733 w 257280"/>
              <a:gd name="connsiteY723" fmla="*/ 264338 h 431653"/>
              <a:gd name="connsiteX724" fmla="*/ 67695 w 257280"/>
              <a:gd name="connsiteY724" fmla="*/ 262909 h 431653"/>
              <a:gd name="connsiteX725" fmla="*/ 69085 w 257280"/>
              <a:gd name="connsiteY725" fmla="*/ 263804 h 431653"/>
              <a:gd name="connsiteX726" fmla="*/ 69275 w 257280"/>
              <a:gd name="connsiteY726" fmla="*/ 265071 h 431653"/>
              <a:gd name="connsiteX727" fmla="*/ 68590 w 257280"/>
              <a:gd name="connsiteY727" fmla="*/ 268053 h 431653"/>
              <a:gd name="connsiteX728" fmla="*/ 68532 w 257280"/>
              <a:gd name="connsiteY728" fmla="*/ 269548 h 431653"/>
              <a:gd name="connsiteX729" fmla="*/ 69323 w 257280"/>
              <a:gd name="connsiteY729" fmla="*/ 271062 h 431653"/>
              <a:gd name="connsiteX730" fmla="*/ 68371 w 257280"/>
              <a:gd name="connsiteY730" fmla="*/ 273567 h 431653"/>
              <a:gd name="connsiteX731" fmla="*/ 70761 w 257280"/>
              <a:gd name="connsiteY731" fmla="*/ 280216 h 431653"/>
              <a:gd name="connsiteX732" fmla="*/ 72590 w 257280"/>
              <a:gd name="connsiteY732" fmla="*/ 284416 h 431653"/>
              <a:gd name="connsiteX733" fmla="*/ 72657 w 257280"/>
              <a:gd name="connsiteY733" fmla="*/ 285807 h 431653"/>
              <a:gd name="connsiteX734" fmla="*/ 70199 w 257280"/>
              <a:gd name="connsiteY734" fmla="*/ 288322 h 431653"/>
              <a:gd name="connsiteX735" fmla="*/ 68742 w 257280"/>
              <a:gd name="connsiteY735" fmla="*/ 289084 h 431653"/>
              <a:gd name="connsiteX736" fmla="*/ 65590 w 257280"/>
              <a:gd name="connsiteY736" fmla="*/ 289760 h 431653"/>
              <a:gd name="connsiteX737" fmla="*/ 64170 w 257280"/>
              <a:gd name="connsiteY737" fmla="*/ 290493 h 431653"/>
              <a:gd name="connsiteX738" fmla="*/ 61913 w 257280"/>
              <a:gd name="connsiteY738" fmla="*/ 292532 h 431653"/>
              <a:gd name="connsiteX739" fmla="*/ 60503 w 257280"/>
              <a:gd name="connsiteY739" fmla="*/ 295218 h 431653"/>
              <a:gd name="connsiteX740" fmla="*/ 60150 w 257280"/>
              <a:gd name="connsiteY740" fmla="*/ 296608 h 431653"/>
              <a:gd name="connsiteX741" fmla="*/ 59427 w 257280"/>
              <a:gd name="connsiteY741" fmla="*/ 297675 h 431653"/>
              <a:gd name="connsiteX742" fmla="*/ 52930 w 257280"/>
              <a:gd name="connsiteY742" fmla="*/ 299495 h 431653"/>
              <a:gd name="connsiteX743" fmla="*/ 49882 w 257280"/>
              <a:gd name="connsiteY743" fmla="*/ 300685 h 431653"/>
              <a:gd name="connsiteX744" fmla="*/ 48492 w 257280"/>
              <a:gd name="connsiteY744" fmla="*/ 301580 h 431653"/>
              <a:gd name="connsiteX745" fmla="*/ 47759 w 257280"/>
              <a:gd name="connsiteY745" fmla="*/ 303038 h 431653"/>
              <a:gd name="connsiteX746" fmla="*/ 48273 w 257280"/>
              <a:gd name="connsiteY746" fmla="*/ 305610 h 431653"/>
              <a:gd name="connsiteX747" fmla="*/ 42815 w 257280"/>
              <a:gd name="connsiteY747" fmla="*/ 314877 h 431653"/>
              <a:gd name="connsiteX748" fmla="*/ 41072 w 257280"/>
              <a:gd name="connsiteY748" fmla="*/ 317297 h 431653"/>
              <a:gd name="connsiteX749" fmla="*/ 39214 w 257280"/>
              <a:gd name="connsiteY749" fmla="*/ 319364 h 431653"/>
              <a:gd name="connsiteX750" fmla="*/ 36929 w 257280"/>
              <a:gd name="connsiteY750" fmla="*/ 320830 h 431653"/>
              <a:gd name="connsiteX751" fmla="*/ 33719 w 257280"/>
              <a:gd name="connsiteY751" fmla="*/ 321726 h 431653"/>
              <a:gd name="connsiteX752" fmla="*/ 31166 w 257280"/>
              <a:gd name="connsiteY752" fmla="*/ 323517 h 431653"/>
              <a:gd name="connsiteX753" fmla="*/ 29433 w 257280"/>
              <a:gd name="connsiteY753" fmla="*/ 326689 h 431653"/>
              <a:gd name="connsiteX754" fmla="*/ 27299 w 257280"/>
              <a:gd name="connsiteY754" fmla="*/ 329546 h 431653"/>
              <a:gd name="connsiteX755" fmla="*/ 24603 w 257280"/>
              <a:gd name="connsiteY755" fmla="*/ 331670 h 431653"/>
              <a:gd name="connsiteX756" fmla="*/ 21689 w 257280"/>
              <a:gd name="connsiteY756" fmla="*/ 333537 h 431653"/>
              <a:gd name="connsiteX757" fmla="*/ 19022 w 257280"/>
              <a:gd name="connsiteY757" fmla="*/ 334899 h 431653"/>
              <a:gd name="connsiteX758" fmla="*/ 16136 w 257280"/>
              <a:gd name="connsiteY758" fmla="*/ 335861 h 431653"/>
              <a:gd name="connsiteX759" fmla="*/ 15269 w 257280"/>
              <a:gd name="connsiteY759" fmla="*/ 337109 h 431653"/>
              <a:gd name="connsiteX760" fmla="*/ 14659 w 257280"/>
              <a:gd name="connsiteY760" fmla="*/ 338652 h 431653"/>
              <a:gd name="connsiteX761" fmla="*/ 13383 w 257280"/>
              <a:gd name="connsiteY761" fmla="*/ 339376 h 431653"/>
              <a:gd name="connsiteX762" fmla="*/ 11868 w 257280"/>
              <a:gd name="connsiteY762" fmla="*/ 339785 h 431653"/>
              <a:gd name="connsiteX763" fmla="*/ 9144 w 257280"/>
              <a:gd name="connsiteY763" fmla="*/ 341262 h 431653"/>
              <a:gd name="connsiteX764" fmla="*/ 181452 w 257280"/>
              <a:gd name="connsiteY764" fmla="*/ 264595 h 431653"/>
              <a:gd name="connsiteX765" fmla="*/ 183014 w 257280"/>
              <a:gd name="connsiteY765" fmla="*/ 268186 h 431653"/>
              <a:gd name="connsiteX766" fmla="*/ 180899 w 257280"/>
              <a:gd name="connsiteY766" fmla="*/ 268167 h 431653"/>
              <a:gd name="connsiteX767" fmla="*/ 180127 w 257280"/>
              <a:gd name="connsiteY767" fmla="*/ 265557 h 431653"/>
              <a:gd name="connsiteX768" fmla="*/ 181033 w 257280"/>
              <a:gd name="connsiteY768" fmla="*/ 264709 h 431653"/>
              <a:gd name="connsiteX769" fmla="*/ 181452 w 257280"/>
              <a:gd name="connsiteY769" fmla="*/ 264595 h 431653"/>
              <a:gd name="connsiteX770" fmla="*/ 171117 w 257280"/>
              <a:gd name="connsiteY770" fmla="*/ 314106 h 431653"/>
              <a:gd name="connsiteX771" fmla="*/ 170088 w 257280"/>
              <a:gd name="connsiteY771" fmla="*/ 314820 h 431653"/>
              <a:gd name="connsiteX772" fmla="*/ 169669 w 257280"/>
              <a:gd name="connsiteY772" fmla="*/ 313039 h 431653"/>
              <a:gd name="connsiteX773" fmla="*/ 169965 w 257280"/>
              <a:gd name="connsiteY773" fmla="*/ 310639 h 431653"/>
              <a:gd name="connsiteX774" fmla="*/ 172012 w 257280"/>
              <a:gd name="connsiteY774" fmla="*/ 302257 h 431653"/>
              <a:gd name="connsiteX775" fmla="*/ 171545 w 257280"/>
              <a:gd name="connsiteY775" fmla="*/ 300161 h 431653"/>
              <a:gd name="connsiteX776" fmla="*/ 174965 w 257280"/>
              <a:gd name="connsiteY776" fmla="*/ 295485 h 431653"/>
              <a:gd name="connsiteX777" fmla="*/ 177070 w 257280"/>
              <a:gd name="connsiteY777" fmla="*/ 291103 h 431653"/>
              <a:gd name="connsiteX778" fmla="*/ 180242 w 257280"/>
              <a:gd name="connsiteY778" fmla="*/ 286493 h 431653"/>
              <a:gd name="connsiteX779" fmla="*/ 180642 w 257280"/>
              <a:gd name="connsiteY779" fmla="*/ 284102 h 431653"/>
              <a:gd name="connsiteX780" fmla="*/ 183452 w 257280"/>
              <a:gd name="connsiteY780" fmla="*/ 279540 h 431653"/>
              <a:gd name="connsiteX781" fmla="*/ 186071 w 257280"/>
              <a:gd name="connsiteY781" fmla="*/ 273244 h 431653"/>
              <a:gd name="connsiteX782" fmla="*/ 185928 w 257280"/>
              <a:gd name="connsiteY782" fmla="*/ 271158 h 431653"/>
              <a:gd name="connsiteX783" fmla="*/ 186604 w 257280"/>
              <a:gd name="connsiteY783" fmla="*/ 270119 h 431653"/>
              <a:gd name="connsiteX784" fmla="*/ 186986 w 257280"/>
              <a:gd name="connsiteY784" fmla="*/ 268538 h 431653"/>
              <a:gd name="connsiteX785" fmla="*/ 187062 w 257280"/>
              <a:gd name="connsiteY785" fmla="*/ 267195 h 431653"/>
              <a:gd name="connsiteX786" fmla="*/ 188986 w 257280"/>
              <a:gd name="connsiteY786" fmla="*/ 264852 h 431653"/>
              <a:gd name="connsiteX787" fmla="*/ 189491 w 257280"/>
              <a:gd name="connsiteY787" fmla="*/ 266376 h 431653"/>
              <a:gd name="connsiteX788" fmla="*/ 188919 w 257280"/>
              <a:gd name="connsiteY788" fmla="*/ 269367 h 431653"/>
              <a:gd name="connsiteX789" fmla="*/ 189015 w 257280"/>
              <a:gd name="connsiteY789" fmla="*/ 270805 h 431653"/>
              <a:gd name="connsiteX790" fmla="*/ 189348 w 257280"/>
              <a:gd name="connsiteY790" fmla="*/ 271481 h 431653"/>
              <a:gd name="connsiteX791" fmla="*/ 189367 w 257280"/>
              <a:gd name="connsiteY791" fmla="*/ 274263 h 431653"/>
              <a:gd name="connsiteX792" fmla="*/ 188681 w 257280"/>
              <a:gd name="connsiteY792" fmla="*/ 278530 h 431653"/>
              <a:gd name="connsiteX793" fmla="*/ 189309 w 257280"/>
              <a:gd name="connsiteY793" fmla="*/ 283455 h 431653"/>
              <a:gd name="connsiteX794" fmla="*/ 188071 w 257280"/>
              <a:gd name="connsiteY794" fmla="*/ 288465 h 431653"/>
              <a:gd name="connsiteX795" fmla="*/ 186662 w 257280"/>
              <a:gd name="connsiteY795" fmla="*/ 290713 h 431653"/>
              <a:gd name="connsiteX796" fmla="*/ 184576 w 257280"/>
              <a:gd name="connsiteY796" fmla="*/ 292303 h 431653"/>
              <a:gd name="connsiteX797" fmla="*/ 182299 w 257280"/>
              <a:gd name="connsiteY797" fmla="*/ 293294 h 431653"/>
              <a:gd name="connsiteX798" fmla="*/ 179937 w 257280"/>
              <a:gd name="connsiteY798" fmla="*/ 295789 h 431653"/>
              <a:gd name="connsiteX799" fmla="*/ 178413 w 257280"/>
              <a:gd name="connsiteY799" fmla="*/ 298704 h 431653"/>
              <a:gd name="connsiteX800" fmla="*/ 178165 w 257280"/>
              <a:gd name="connsiteY800" fmla="*/ 301361 h 431653"/>
              <a:gd name="connsiteX801" fmla="*/ 174413 w 257280"/>
              <a:gd name="connsiteY801" fmla="*/ 310315 h 431653"/>
              <a:gd name="connsiteX802" fmla="*/ 171117 w 257280"/>
              <a:gd name="connsiteY802" fmla="*/ 314106 h 431653"/>
              <a:gd name="connsiteX803" fmla="*/ 164716 w 257280"/>
              <a:gd name="connsiteY803" fmla="*/ 324478 h 431653"/>
              <a:gd name="connsiteX804" fmla="*/ 162945 w 257280"/>
              <a:gd name="connsiteY804" fmla="*/ 324764 h 431653"/>
              <a:gd name="connsiteX805" fmla="*/ 161077 w 257280"/>
              <a:gd name="connsiteY805" fmla="*/ 324612 h 431653"/>
              <a:gd name="connsiteX806" fmla="*/ 159820 w 257280"/>
              <a:gd name="connsiteY806" fmla="*/ 323288 h 431653"/>
              <a:gd name="connsiteX807" fmla="*/ 157649 w 257280"/>
              <a:gd name="connsiteY807" fmla="*/ 317592 h 431653"/>
              <a:gd name="connsiteX808" fmla="*/ 155124 w 257280"/>
              <a:gd name="connsiteY808" fmla="*/ 316201 h 431653"/>
              <a:gd name="connsiteX809" fmla="*/ 152238 w 257280"/>
              <a:gd name="connsiteY809" fmla="*/ 315154 h 431653"/>
              <a:gd name="connsiteX810" fmla="*/ 150791 w 257280"/>
              <a:gd name="connsiteY810" fmla="*/ 314268 h 431653"/>
              <a:gd name="connsiteX811" fmla="*/ 149514 w 257280"/>
              <a:gd name="connsiteY811" fmla="*/ 313201 h 431653"/>
              <a:gd name="connsiteX812" fmla="*/ 145456 w 257280"/>
              <a:gd name="connsiteY812" fmla="*/ 307515 h 431653"/>
              <a:gd name="connsiteX813" fmla="*/ 145152 w 257280"/>
              <a:gd name="connsiteY813" fmla="*/ 304038 h 431653"/>
              <a:gd name="connsiteX814" fmla="*/ 145847 w 257280"/>
              <a:gd name="connsiteY814" fmla="*/ 302066 h 431653"/>
              <a:gd name="connsiteX815" fmla="*/ 147076 w 257280"/>
              <a:gd name="connsiteY815" fmla="*/ 300304 h 431653"/>
              <a:gd name="connsiteX816" fmla="*/ 148467 w 257280"/>
              <a:gd name="connsiteY816" fmla="*/ 299828 h 431653"/>
              <a:gd name="connsiteX817" fmla="*/ 151810 w 257280"/>
              <a:gd name="connsiteY817" fmla="*/ 299761 h 431653"/>
              <a:gd name="connsiteX818" fmla="*/ 153543 w 257280"/>
              <a:gd name="connsiteY818" fmla="*/ 299533 h 431653"/>
              <a:gd name="connsiteX819" fmla="*/ 157353 w 257280"/>
              <a:gd name="connsiteY819" fmla="*/ 296923 h 431653"/>
              <a:gd name="connsiteX820" fmla="*/ 157620 w 257280"/>
              <a:gd name="connsiteY820" fmla="*/ 295894 h 431653"/>
              <a:gd name="connsiteX821" fmla="*/ 157649 w 257280"/>
              <a:gd name="connsiteY821" fmla="*/ 291598 h 431653"/>
              <a:gd name="connsiteX822" fmla="*/ 157268 w 257280"/>
              <a:gd name="connsiteY822" fmla="*/ 288598 h 431653"/>
              <a:gd name="connsiteX823" fmla="*/ 156315 w 257280"/>
              <a:gd name="connsiteY823" fmla="*/ 285664 h 431653"/>
              <a:gd name="connsiteX824" fmla="*/ 157344 w 257280"/>
              <a:gd name="connsiteY824" fmla="*/ 284321 h 431653"/>
              <a:gd name="connsiteX825" fmla="*/ 158696 w 257280"/>
              <a:gd name="connsiteY825" fmla="*/ 282997 h 431653"/>
              <a:gd name="connsiteX826" fmla="*/ 160097 w 257280"/>
              <a:gd name="connsiteY826" fmla="*/ 280406 h 431653"/>
              <a:gd name="connsiteX827" fmla="*/ 160363 w 257280"/>
              <a:gd name="connsiteY827" fmla="*/ 278587 h 431653"/>
              <a:gd name="connsiteX828" fmla="*/ 160392 w 257280"/>
              <a:gd name="connsiteY828" fmla="*/ 276682 h 431653"/>
              <a:gd name="connsiteX829" fmla="*/ 160754 w 257280"/>
              <a:gd name="connsiteY829" fmla="*/ 275320 h 431653"/>
              <a:gd name="connsiteX830" fmla="*/ 161849 w 257280"/>
              <a:gd name="connsiteY830" fmla="*/ 274634 h 431653"/>
              <a:gd name="connsiteX831" fmla="*/ 167126 w 257280"/>
              <a:gd name="connsiteY831" fmla="*/ 272558 h 431653"/>
              <a:gd name="connsiteX832" fmla="*/ 168060 w 257280"/>
              <a:gd name="connsiteY832" fmla="*/ 272415 h 431653"/>
              <a:gd name="connsiteX833" fmla="*/ 174851 w 257280"/>
              <a:gd name="connsiteY833" fmla="*/ 274339 h 431653"/>
              <a:gd name="connsiteX834" fmla="*/ 176242 w 257280"/>
              <a:gd name="connsiteY834" fmla="*/ 277235 h 431653"/>
              <a:gd name="connsiteX835" fmla="*/ 176375 w 257280"/>
              <a:gd name="connsiteY835" fmla="*/ 278187 h 431653"/>
              <a:gd name="connsiteX836" fmla="*/ 175317 w 257280"/>
              <a:gd name="connsiteY836" fmla="*/ 281397 h 431653"/>
              <a:gd name="connsiteX837" fmla="*/ 174374 w 257280"/>
              <a:gd name="connsiteY837" fmla="*/ 283550 h 431653"/>
              <a:gd name="connsiteX838" fmla="*/ 172088 w 257280"/>
              <a:gd name="connsiteY838" fmla="*/ 286883 h 431653"/>
              <a:gd name="connsiteX839" fmla="*/ 170383 w 257280"/>
              <a:gd name="connsiteY839" fmla="*/ 290484 h 431653"/>
              <a:gd name="connsiteX840" fmla="*/ 169116 w 257280"/>
              <a:gd name="connsiteY840" fmla="*/ 295903 h 431653"/>
              <a:gd name="connsiteX841" fmla="*/ 168316 w 257280"/>
              <a:gd name="connsiteY841" fmla="*/ 297666 h 431653"/>
              <a:gd name="connsiteX842" fmla="*/ 166183 w 257280"/>
              <a:gd name="connsiteY842" fmla="*/ 301057 h 431653"/>
              <a:gd name="connsiteX843" fmla="*/ 165535 w 257280"/>
              <a:gd name="connsiteY843" fmla="*/ 302914 h 431653"/>
              <a:gd name="connsiteX844" fmla="*/ 165554 w 257280"/>
              <a:gd name="connsiteY844" fmla="*/ 306943 h 431653"/>
              <a:gd name="connsiteX845" fmla="*/ 165192 w 257280"/>
              <a:gd name="connsiteY845" fmla="*/ 308429 h 431653"/>
              <a:gd name="connsiteX846" fmla="*/ 165211 w 257280"/>
              <a:gd name="connsiteY846" fmla="*/ 309858 h 431653"/>
              <a:gd name="connsiteX847" fmla="*/ 169440 w 257280"/>
              <a:gd name="connsiteY847" fmla="*/ 316573 h 431653"/>
              <a:gd name="connsiteX848" fmla="*/ 169802 w 257280"/>
              <a:gd name="connsiteY848" fmla="*/ 317630 h 431653"/>
              <a:gd name="connsiteX849" fmla="*/ 169764 w 257280"/>
              <a:gd name="connsiteY849" fmla="*/ 318830 h 431653"/>
              <a:gd name="connsiteX850" fmla="*/ 169040 w 257280"/>
              <a:gd name="connsiteY850" fmla="*/ 320326 h 431653"/>
              <a:gd name="connsiteX851" fmla="*/ 167307 w 257280"/>
              <a:gd name="connsiteY851" fmla="*/ 322907 h 431653"/>
              <a:gd name="connsiteX852" fmla="*/ 166335 w 257280"/>
              <a:gd name="connsiteY852" fmla="*/ 323812 h 431653"/>
              <a:gd name="connsiteX853" fmla="*/ 164716 w 257280"/>
              <a:gd name="connsiteY853" fmla="*/ 324478 h 431653"/>
              <a:gd name="connsiteX854" fmla="*/ 151848 w 257280"/>
              <a:gd name="connsiteY854" fmla="*/ 286521 h 431653"/>
              <a:gd name="connsiteX855" fmla="*/ 151105 w 257280"/>
              <a:gd name="connsiteY855" fmla="*/ 286893 h 431653"/>
              <a:gd name="connsiteX856" fmla="*/ 150448 w 257280"/>
              <a:gd name="connsiteY856" fmla="*/ 286845 h 431653"/>
              <a:gd name="connsiteX857" fmla="*/ 148876 w 257280"/>
              <a:gd name="connsiteY857" fmla="*/ 287817 h 431653"/>
              <a:gd name="connsiteX858" fmla="*/ 148295 w 257280"/>
              <a:gd name="connsiteY858" fmla="*/ 285998 h 431653"/>
              <a:gd name="connsiteX859" fmla="*/ 148857 w 257280"/>
              <a:gd name="connsiteY859" fmla="*/ 282892 h 431653"/>
              <a:gd name="connsiteX860" fmla="*/ 151219 w 257280"/>
              <a:gd name="connsiteY860" fmla="*/ 280521 h 431653"/>
              <a:gd name="connsiteX861" fmla="*/ 151819 w 257280"/>
              <a:gd name="connsiteY861" fmla="*/ 279778 h 431653"/>
              <a:gd name="connsiteX862" fmla="*/ 152458 w 257280"/>
              <a:gd name="connsiteY862" fmla="*/ 279340 h 431653"/>
              <a:gd name="connsiteX863" fmla="*/ 153229 w 257280"/>
              <a:gd name="connsiteY863" fmla="*/ 279292 h 431653"/>
              <a:gd name="connsiteX864" fmla="*/ 153972 w 257280"/>
              <a:gd name="connsiteY864" fmla="*/ 280216 h 431653"/>
              <a:gd name="connsiteX865" fmla="*/ 154181 w 257280"/>
              <a:gd name="connsiteY865" fmla="*/ 281616 h 431653"/>
              <a:gd name="connsiteX866" fmla="*/ 152686 w 257280"/>
              <a:gd name="connsiteY866" fmla="*/ 285845 h 431653"/>
              <a:gd name="connsiteX867" fmla="*/ 151848 w 257280"/>
              <a:gd name="connsiteY867" fmla="*/ 286521 h 431653"/>
              <a:gd name="connsiteX868" fmla="*/ 196405 w 257280"/>
              <a:gd name="connsiteY868" fmla="*/ 282921 h 431653"/>
              <a:gd name="connsiteX869" fmla="*/ 195663 w 257280"/>
              <a:gd name="connsiteY869" fmla="*/ 283045 h 431653"/>
              <a:gd name="connsiteX870" fmla="*/ 196901 w 257280"/>
              <a:gd name="connsiteY870" fmla="*/ 280206 h 431653"/>
              <a:gd name="connsiteX871" fmla="*/ 197882 w 257280"/>
              <a:gd name="connsiteY871" fmla="*/ 280616 h 431653"/>
              <a:gd name="connsiteX872" fmla="*/ 198177 w 257280"/>
              <a:gd name="connsiteY872" fmla="*/ 280930 h 431653"/>
              <a:gd name="connsiteX873" fmla="*/ 198149 w 257280"/>
              <a:gd name="connsiteY873" fmla="*/ 282207 h 431653"/>
              <a:gd name="connsiteX874" fmla="*/ 196405 w 257280"/>
              <a:gd name="connsiteY874" fmla="*/ 282921 h 431653"/>
              <a:gd name="connsiteX875" fmla="*/ 78781 w 257280"/>
              <a:gd name="connsiteY875" fmla="*/ 286160 h 431653"/>
              <a:gd name="connsiteX876" fmla="*/ 75486 w 257280"/>
              <a:gd name="connsiteY876" fmla="*/ 286988 h 431653"/>
              <a:gd name="connsiteX877" fmla="*/ 74724 w 257280"/>
              <a:gd name="connsiteY877" fmla="*/ 284388 h 431653"/>
              <a:gd name="connsiteX878" fmla="*/ 77058 w 257280"/>
              <a:gd name="connsiteY878" fmla="*/ 281997 h 431653"/>
              <a:gd name="connsiteX879" fmla="*/ 79677 w 257280"/>
              <a:gd name="connsiteY879" fmla="*/ 282959 h 431653"/>
              <a:gd name="connsiteX880" fmla="*/ 81239 w 257280"/>
              <a:gd name="connsiteY880" fmla="*/ 283893 h 431653"/>
              <a:gd name="connsiteX881" fmla="*/ 80506 w 257280"/>
              <a:gd name="connsiteY881" fmla="*/ 284740 h 431653"/>
              <a:gd name="connsiteX882" fmla="*/ 78781 w 257280"/>
              <a:gd name="connsiteY882" fmla="*/ 286160 h 431653"/>
              <a:gd name="connsiteX883" fmla="*/ 233125 w 257280"/>
              <a:gd name="connsiteY883" fmla="*/ 301580 h 431653"/>
              <a:gd name="connsiteX884" fmla="*/ 232658 w 257280"/>
              <a:gd name="connsiteY884" fmla="*/ 302333 h 431653"/>
              <a:gd name="connsiteX885" fmla="*/ 232020 w 257280"/>
              <a:gd name="connsiteY885" fmla="*/ 300780 h 431653"/>
              <a:gd name="connsiteX886" fmla="*/ 230467 w 257280"/>
              <a:gd name="connsiteY886" fmla="*/ 299323 h 431653"/>
              <a:gd name="connsiteX887" fmla="*/ 228971 w 257280"/>
              <a:gd name="connsiteY887" fmla="*/ 296846 h 431653"/>
              <a:gd name="connsiteX888" fmla="*/ 227915 w 257280"/>
              <a:gd name="connsiteY888" fmla="*/ 296075 h 431653"/>
              <a:gd name="connsiteX889" fmla="*/ 228638 w 257280"/>
              <a:gd name="connsiteY889" fmla="*/ 294113 h 431653"/>
              <a:gd name="connsiteX890" fmla="*/ 228705 w 257280"/>
              <a:gd name="connsiteY890" fmla="*/ 290922 h 431653"/>
              <a:gd name="connsiteX891" fmla="*/ 230191 w 257280"/>
              <a:gd name="connsiteY891" fmla="*/ 289465 h 431653"/>
              <a:gd name="connsiteX892" fmla="*/ 230877 w 257280"/>
              <a:gd name="connsiteY892" fmla="*/ 289036 h 431653"/>
              <a:gd name="connsiteX893" fmla="*/ 232001 w 257280"/>
              <a:gd name="connsiteY893" fmla="*/ 287484 h 431653"/>
              <a:gd name="connsiteX894" fmla="*/ 232506 w 257280"/>
              <a:gd name="connsiteY894" fmla="*/ 287398 h 431653"/>
              <a:gd name="connsiteX895" fmla="*/ 232982 w 257280"/>
              <a:gd name="connsiteY895" fmla="*/ 288693 h 431653"/>
              <a:gd name="connsiteX896" fmla="*/ 231972 w 257280"/>
              <a:gd name="connsiteY896" fmla="*/ 292656 h 431653"/>
              <a:gd name="connsiteX897" fmla="*/ 233486 w 257280"/>
              <a:gd name="connsiteY897" fmla="*/ 297342 h 431653"/>
              <a:gd name="connsiteX898" fmla="*/ 232972 w 257280"/>
              <a:gd name="connsiteY898" fmla="*/ 300266 h 431653"/>
              <a:gd name="connsiteX899" fmla="*/ 233192 w 257280"/>
              <a:gd name="connsiteY899" fmla="*/ 300923 h 431653"/>
              <a:gd name="connsiteX900" fmla="*/ 233125 w 257280"/>
              <a:gd name="connsiteY900" fmla="*/ 301580 h 431653"/>
              <a:gd name="connsiteX901" fmla="*/ 203826 w 257280"/>
              <a:gd name="connsiteY901" fmla="*/ 305010 h 431653"/>
              <a:gd name="connsiteX902" fmla="*/ 203568 w 257280"/>
              <a:gd name="connsiteY902" fmla="*/ 306000 h 431653"/>
              <a:gd name="connsiteX903" fmla="*/ 201463 w 257280"/>
              <a:gd name="connsiteY903" fmla="*/ 305924 h 431653"/>
              <a:gd name="connsiteX904" fmla="*/ 200711 w 257280"/>
              <a:gd name="connsiteY904" fmla="*/ 306076 h 431653"/>
              <a:gd name="connsiteX905" fmla="*/ 198730 w 257280"/>
              <a:gd name="connsiteY905" fmla="*/ 308610 h 431653"/>
              <a:gd name="connsiteX906" fmla="*/ 197568 w 257280"/>
              <a:gd name="connsiteY906" fmla="*/ 309248 h 431653"/>
              <a:gd name="connsiteX907" fmla="*/ 191224 w 257280"/>
              <a:gd name="connsiteY907" fmla="*/ 310077 h 431653"/>
              <a:gd name="connsiteX908" fmla="*/ 186233 w 257280"/>
              <a:gd name="connsiteY908" fmla="*/ 309410 h 431653"/>
              <a:gd name="connsiteX909" fmla="*/ 184518 w 257280"/>
              <a:gd name="connsiteY909" fmla="*/ 308019 h 431653"/>
              <a:gd name="connsiteX910" fmla="*/ 183404 w 257280"/>
              <a:gd name="connsiteY910" fmla="*/ 305724 h 431653"/>
              <a:gd name="connsiteX911" fmla="*/ 183062 w 257280"/>
              <a:gd name="connsiteY911" fmla="*/ 304209 h 431653"/>
              <a:gd name="connsiteX912" fmla="*/ 184318 w 257280"/>
              <a:gd name="connsiteY912" fmla="*/ 302552 h 431653"/>
              <a:gd name="connsiteX913" fmla="*/ 185519 w 257280"/>
              <a:gd name="connsiteY913" fmla="*/ 301457 h 431653"/>
              <a:gd name="connsiteX914" fmla="*/ 189557 w 257280"/>
              <a:gd name="connsiteY914" fmla="*/ 299285 h 431653"/>
              <a:gd name="connsiteX915" fmla="*/ 190472 w 257280"/>
              <a:gd name="connsiteY915" fmla="*/ 297637 h 431653"/>
              <a:gd name="connsiteX916" fmla="*/ 192587 w 257280"/>
              <a:gd name="connsiteY916" fmla="*/ 295647 h 431653"/>
              <a:gd name="connsiteX917" fmla="*/ 196939 w 257280"/>
              <a:gd name="connsiteY917" fmla="*/ 294980 h 431653"/>
              <a:gd name="connsiteX918" fmla="*/ 197358 w 257280"/>
              <a:gd name="connsiteY918" fmla="*/ 295475 h 431653"/>
              <a:gd name="connsiteX919" fmla="*/ 197939 w 257280"/>
              <a:gd name="connsiteY919" fmla="*/ 295789 h 431653"/>
              <a:gd name="connsiteX920" fmla="*/ 198816 w 257280"/>
              <a:gd name="connsiteY920" fmla="*/ 295875 h 431653"/>
              <a:gd name="connsiteX921" fmla="*/ 200978 w 257280"/>
              <a:gd name="connsiteY921" fmla="*/ 297513 h 431653"/>
              <a:gd name="connsiteX922" fmla="*/ 203397 w 257280"/>
              <a:gd name="connsiteY922" fmla="*/ 298561 h 431653"/>
              <a:gd name="connsiteX923" fmla="*/ 202807 w 257280"/>
              <a:gd name="connsiteY923" fmla="*/ 302533 h 431653"/>
              <a:gd name="connsiteX924" fmla="*/ 203531 w 257280"/>
              <a:gd name="connsiteY924" fmla="*/ 303876 h 431653"/>
              <a:gd name="connsiteX925" fmla="*/ 203826 w 257280"/>
              <a:gd name="connsiteY925" fmla="*/ 305010 h 431653"/>
              <a:gd name="connsiteX926" fmla="*/ 222190 w 257280"/>
              <a:gd name="connsiteY926" fmla="*/ 299752 h 431653"/>
              <a:gd name="connsiteX927" fmla="*/ 222371 w 257280"/>
              <a:gd name="connsiteY927" fmla="*/ 301085 h 431653"/>
              <a:gd name="connsiteX928" fmla="*/ 218942 w 257280"/>
              <a:gd name="connsiteY928" fmla="*/ 297571 h 431653"/>
              <a:gd name="connsiteX929" fmla="*/ 218247 w 257280"/>
              <a:gd name="connsiteY929" fmla="*/ 295084 h 431653"/>
              <a:gd name="connsiteX930" fmla="*/ 219390 w 257280"/>
              <a:gd name="connsiteY930" fmla="*/ 295189 h 431653"/>
              <a:gd name="connsiteX931" fmla="*/ 220856 w 257280"/>
              <a:gd name="connsiteY931" fmla="*/ 296142 h 431653"/>
              <a:gd name="connsiteX932" fmla="*/ 222190 w 257280"/>
              <a:gd name="connsiteY932" fmla="*/ 299752 h 431653"/>
              <a:gd name="connsiteX933" fmla="*/ 242993 w 257280"/>
              <a:gd name="connsiteY933" fmla="*/ 305581 h 431653"/>
              <a:gd name="connsiteX934" fmla="*/ 242659 w 257280"/>
              <a:gd name="connsiteY934" fmla="*/ 305724 h 431653"/>
              <a:gd name="connsiteX935" fmla="*/ 241173 w 257280"/>
              <a:gd name="connsiteY935" fmla="*/ 303628 h 431653"/>
              <a:gd name="connsiteX936" fmla="*/ 241373 w 257280"/>
              <a:gd name="connsiteY936" fmla="*/ 301247 h 431653"/>
              <a:gd name="connsiteX937" fmla="*/ 243383 w 257280"/>
              <a:gd name="connsiteY937" fmla="*/ 297685 h 431653"/>
              <a:gd name="connsiteX938" fmla="*/ 244869 w 257280"/>
              <a:gd name="connsiteY938" fmla="*/ 300799 h 431653"/>
              <a:gd name="connsiteX939" fmla="*/ 244850 w 257280"/>
              <a:gd name="connsiteY939" fmla="*/ 302209 h 431653"/>
              <a:gd name="connsiteX940" fmla="*/ 244640 w 257280"/>
              <a:gd name="connsiteY940" fmla="*/ 302904 h 431653"/>
              <a:gd name="connsiteX941" fmla="*/ 246031 w 257280"/>
              <a:gd name="connsiteY941" fmla="*/ 304667 h 431653"/>
              <a:gd name="connsiteX942" fmla="*/ 245069 w 257280"/>
              <a:gd name="connsiteY942" fmla="*/ 305533 h 431653"/>
              <a:gd name="connsiteX943" fmla="*/ 242993 w 257280"/>
              <a:gd name="connsiteY943" fmla="*/ 305581 h 431653"/>
              <a:gd name="connsiteX944" fmla="*/ 241573 w 257280"/>
              <a:gd name="connsiteY944" fmla="*/ 317563 h 431653"/>
              <a:gd name="connsiteX945" fmla="*/ 243754 w 257280"/>
              <a:gd name="connsiteY945" fmla="*/ 319183 h 431653"/>
              <a:gd name="connsiteX946" fmla="*/ 246583 w 257280"/>
              <a:gd name="connsiteY946" fmla="*/ 318754 h 431653"/>
              <a:gd name="connsiteX947" fmla="*/ 246545 w 257280"/>
              <a:gd name="connsiteY947" fmla="*/ 322840 h 431653"/>
              <a:gd name="connsiteX948" fmla="*/ 247002 w 257280"/>
              <a:gd name="connsiteY948" fmla="*/ 324031 h 431653"/>
              <a:gd name="connsiteX949" fmla="*/ 249565 w 257280"/>
              <a:gd name="connsiteY949" fmla="*/ 327488 h 431653"/>
              <a:gd name="connsiteX950" fmla="*/ 249965 w 257280"/>
              <a:gd name="connsiteY950" fmla="*/ 330375 h 431653"/>
              <a:gd name="connsiteX951" fmla="*/ 248451 w 257280"/>
              <a:gd name="connsiteY951" fmla="*/ 333080 h 431653"/>
              <a:gd name="connsiteX952" fmla="*/ 247317 w 257280"/>
              <a:gd name="connsiteY952" fmla="*/ 334366 h 431653"/>
              <a:gd name="connsiteX953" fmla="*/ 245202 w 257280"/>
              <a:gd name="connsiteY953" fmla="*/ 336214 h 431653"/>
              <a:gd name="connsiteX954" fmla="*/ 245155 w 257280"/>
              <a:gd name="connsiteY954" fmla="*/ 337061 h 431653"/>
              <a:gd name="connsiteX955" fmla="*/ 246050 w 257280"/>
              <a:gd name="connsiteY955" fmla="*/ 338023 h 431653"/>
              <a:gd name="connsiteX956" fmla="*/ 248974 w 257280"/>
              <a:gd name="connsiteY956" fmla="*/ 338576 h 431653"/>
              <a:gd name="connsiteX957" fmla="*/ 251184 w 257280"/>
              <a:gd name="connsiteY957" fmla="*/ 340062 h 431653"/>
              <a:gd name="connsiteX958" fmla="*/ 251575 w 257280"/>
              <a:gd name="connsiteY958" fmla="*/ 344281 h 431653"/>
              <a:gd name="connsiteX959" fmla="*/ 253689 w 257280"/>
              <a:gd name="connsiteY959" fmla="*/ 347605 h 431653"/>
              <a:gd name="connsiteX960" fmla="*/ 253632 w 257280"/>
              <a:gd name="connsiteY960" fmla="*/ 349053 h 431653"/>
              <a:gd name="connsiteX961" fmla="*/ 252794 w 257280"/>
              <a:gd name="connsiteY961" fmla="*/ 354997 h 431653"/>
              <a:gd name="connsiteX962" fmla="*/ 253061 w 257280"/>
              <a:gd name="connsiteY962" fmla="*/ 357530 h 431653"/>
              <a:gd name="connsiteX963" fmla="*/ 254641 w 257280"/>
              <a:gd name="connsiteY963" fmla="*/ 359559 h 431653"/>
              <a:gd name="connsiteX964" fmla="*/ 255975 w 257280"/>
              <a:gd name="connsiteY964" fmla="*/ 360416 h 431653"/>
              <a:gd name="connsiteX965" fmla="*/ 256661 w 257280"/>
              <a:gd name="connsiteY965" fmla="*/ 361693 h 431653"/>
              <a:gd name="connsiteX966" fmla="*/ 257280 w 257280"/>
              <a:gd name="connsiteY966" fmla="*/ 365188 h 431653"/>
              <a:gd name="connsiteX967" fmla="*/ 257166 w 257280"/>
              <a:gd name="connsiteY967" fmla="*/ 371122 h 431653"/>
              <a:gd name="connsiteX968" fmla="*/ 256966 w 257280"/>
              <a:gd name="connsiteY968" fmla="*/ 373199 h 431653"/>
              <a:gd name="connsiteX969" fmla="*/ 256032 w 257280"/>
              <a:gd name="connsiteY969" fmla="*/ 375123 h 431653"/>
              <a:gd name="connsiteX970" fmla="*/ 253146 w 257280"/>
              <a:gd name="connsiteY970" fmla="*/ 379495 h 431653"/>
              <a:gd name="connsiteX971" fmla="*/ 249279 w 257280"/>
              <a:gd name="connsiteY971" fmla="*/ 382972 h 431653"/>
              <a:gd name="connsiteX972" fmla="*/ 247212 w 257280"/>
              <a:gd name="connsiteY972" fmla="*/ 382743 h 431653"/>
              <a:gd name="connsiteX973" fmla="*/ 246555 w 257280"/>
              <a:gd name="connsiteY973" fmla="*/ 383772 h 431653"/>
              <a:gd name="connsiteX974" fmla="*/ 247841 w 257280"/>
              <a:gd name="connsiteY974" fmla="*/ 386944 h 431653"/>
              <a:gd name="connsiteX975" fmla="*/ 247326 w 257280"/>
              <a:gd name="connsiteY975" fmla="*/ 393640 h 431653"/>
              <a:gd name="connsiteX976" fmla="*/ 246479 w 257280"/>
              <a:gd name="connsiteY976" fmla="*/ 398278 h 431653"/>
              <a:gd name="connsiteX977" fmla="*/ 245221 w 257280"/>
              <a:gd name="connsiteY977" fmla="*/ 395926 h 431653"/>
              <a:gd name="connsiteX978" fmla="*/ 244345 w 257280"/>
              <a:gd name="connsiteY978" fmla="*/ 393468 h 431653"/>
              <a:gd name="connsiteX979" fmla="*/ 243554 w 257280"/>
              <a:gd name="connsiteY979" fmla="*/ 386953 h 431653"/>
              <a:gd name="connsiteX980" fmla="*/ 242564 w 257280"/>
              <a:gd name="connsiteY980" fmla="*/ 384019 h 431653"/>
              <a:gd name="connsiteX981" fmla="*/ 241011 w 257280"/>
              <a:gd name="connsiteY981" fmla="*/ 381333 h 431653"/>
              <a:gd name="connsiteX982" fmla="*/ 240392 w 257280"/>
              <a:gd name="connsiteY982" fmla="*/ 378933 h 431653"/>
              <a:gd name="connsiteX983" fmla="*/ 238783 w 257280"/>
              <a:gd name="connsiteY983" fmla="*/ 376695 h 431653"/>
              <a:gd name="connsiteX984" fmla="*/ 236725 w 257280"/>
              <a:gd name="connsiteY984" fmla="*/ 370904 h 431653"/>
              <a:gd name="connsiteX985" fmla="*/ 235363 w 257280"/>
              <a:gd name="connsiteY985" fmla="*/ 371199 h 431653"/>
              <a:gd name="connsiteX986" fmla="*/ 233106 w 257280"/>
              <a:gd name="connsiteY986" fmla="*/ 372789 h 431653"/>
              <a:gd name="connsiteX987" fmla="*/ 232601 w 257280"/>
              <a:gd name="connsiteY987" fmla="*/ 373875 h 431653"/>
              <a:gd name="connsiteX988" fmla="*/ 232334 w 257280"/>
              <a:gd name="connsiteY988" fmla="*/ 375523 h 431653"/>
              <a:gd name="connsiteX989" fmla="*/ 231810 w 257280"/>
              <a:gd name="connsiteY989" fmla="*/ 377009 h 431653"/>
              <a:gd name="connsiteX990" fmla="*/ 229181 w 257280"/>
              <a:gd name="connsiteY990" fmla="*/ 379381 h 431653"/>
              <a:gd name="connsiteX991" fmla="*/ 227105 w 257280"/>
              <a:gd name="connsiteY991" fmla="*/ 382200 h 431653"/>
              <a:gd name="connsiteX992" fmla="*/ 225400 w 257280"/>
              <a:gd name="connsiteY992" fmla="*/ 385286 h 431653"/>
              <a:gd name="connsiteX993" fmla="*/ 224857 w 257280"/>
              <a:gd name="connsiteY993" fmla="*/ 388115 h 431653"/>
              <a:gd name="connsiteX994" fmla="*/ 226248 w 257280"/>
              <a:gd name="connsiteY994" fmla="*/ 390325 h 431653"/>
              <a:gd name="connsiteX995" fmla="*/ 227676 w 257280"/>
              <a:gd name="connsiteY995" fmla="*/ 391220 h 431653"/>
              <a:gd name="connsiteX996" fmla="*/ 229762 w 257280"/>
              <a:gd name="connsiteY996" fmla="*/ 393202 h 431653"/>
              <a:gd name="connsiteX997" fmla="*/ 230400 w 257280"/>
              <a:gd name="connsiteY997" fmla="*/ 394106 h 431653"/>
              <a:gd name="connsiteX998" fmla="*/ 232591 w 257280"/>
              <a:gd name="connsiteY998" fmla="*/ 400536 h 431653"/>
              <a:gd name="connsiteX999" fmla="*/ 232515 w 257280"/>
              <a:gd name="connsiteY999" fmla="*/ 407118 h 431653"/>
              <a:gd name="connsiteX1000" fmla="*/ 230915 w 257280"/>
              <a:gd name="connsiteY1000" fmla="*/ 410013 h 431653"/>
              <a:gd name="connsiteX1001" fmla="*/ 226848 w 257280"/>
              <a:gd name="connsiteY1001" fmla="*/ 415509 h 431653"/>
              <a:gd name="connsiteX1002" fmla="*/ 223914 w 257280"/>
              <a:gd name="connsiteY1002" fmla="*/ 417252 h 431653"/>
              <a:gd name="connsiteX1003" fmla="*/ 222352 w 257280"/>
              <a:gd name="connsiteY1003" fmla="*/ 416366 h 431653"/>
              <a:gd name="connsiteX1004" fmla="*/ 221095 w 257280"/>
              <a:gd name="connsiteY1004" fmla="*/ 413033 h 431653"/>
              <a:gd name="connsiteX1005" fmla="*/ 220895 w 257280"/>
              <a:gd name="connsiteY1005" fmla="*/ 411661 h 431653"/>
              <a:gd name="connsiteX1006" fmla="*/ 221742 w 257280"/>
              <a:gd name="connsiteY1006" fmla="*/ 408527 h 431653"/>
              <a:gd name="connsiteX1007" fmla="*/ 221838 w 257280"/>
              <a:gd name="connsiteY1007" fmla="*/ 405660 h 431653"/>
              <a:gd name="connsiteX1008" fmla="*/ 220847 w 257280"/>
              <a:gd name="connsiteY1008" fmla="*/ 404689 h 431653"/>
              <a:gd name="connsiteX1009" fmla="*/ 219770 w 257280"/>
              <a:gd name="connsiteY1009" fmla="*/ 404879 h 431653"/>
              <a:gd name="connsiteX1010" fmla="*/ 219313 w 257280"/>
              <a:gd name="connsiteY1010" fmla="*/ 405289 h 431653"/>
              <a:gd name="connsiteX1011" fmla="*/ 216694 w 257280"/>
              <a:gd name="connsiteY1011" fmla="*/ 409051 h 431653"/>
              <a:gd name="connsiteX1012" fmla="*/ 215608 w 257280"/>
              <a:gd name="connsiteY1012" fmla="*/ 410003 h 431653"/>
              <a:gd name="connsiteX1013" fmla="*/ 213999 w 257280"/>
              <a:gd name="connsiteY1013" fmla="*/ 410137 h 431653"/>
              <a:gd name="connsiteX1014" fmla="*/ 212722 w 257280"/>
              <a:gd name="connsiteY1014" fmla="*/ 409880 h 431653"/>
              <a:gd name="connsiteX1015" fmla="*/ 204950 w 257280"/>
              <a:gd name="connsiteY1015" fmla="*/ 406594 h 431653"/>
              <a:gd name="connsiteX1016" fmla="*/ 198597 w 257280"/>
              <a:gd name="connsiteY1016" fmla="*/ 403355 h 431653"/>
              <a:gd name="connsiteX1017" fmla="*/ 193624 w 257280"/>
              <a:gd name="connsiteY1017" fmla="*/ 400326 h 431653"/>
              <a:gd name="connsiteX1018" fmla="*/ 190024 w 257280"/>
              <a:gd name="connsiteY1018" fmla="*/ 395754 h 431653"/>
              <a:gd name="connsiteX1019" fmla="*/ 189272 w 257280"/>
              <a:gd name="connsiteY1019" fmla="*/ 392335 h 431653"/>
              <a:gd name="connsiteX1020" fmla="*/ 189224 w 257280"/>
              <a:gd name="connsiteY1020" fmla="*/ 388753 h 431653"/>
              <a:gd name="connsiteX1021" fmla="*/ 187614 w 257280"/>
              <a:gd name="connsiteY1021" fmla="*/ 383505 h 431653"/>
              <a:gd name="connsiteX1022" fmla="*/ 187423 w 257280"/>
              <a:gd name="connsiteY1022" fmla="*/ 381714 h 431653"/>
              <a:gd name="connsiteX1023" fmla="*/ 187538 w 257280"/>
              <a:gd name="connsiteY1023" fmla="*/ 380000 h 431653"/>
              <a:gd name="connsiteX1024" fmla="*/ 189148 w 257280"/>
              <a:gd name="connsiteY1024" fmla="*/ 376781 h 431653"/>
              <a:gd name="connsiteX1025" fmla="*/ 191081 w 257280"/>
              <a:gd name="connsiteY1025" fmla="*/ 375152 h 431653"/>
              <a:gd name="connsiteX1026" fmla="*/ 192167 w 257280"/>
              <a:gd name="connsiteY1026" fmla="*/ 373980 h 431653"/>
              <a:gd name="connsiteX1027" fmla="*/ 193034 w 257280"/>
              <a:gd name="connsiteY1027" fmla="*/ 372685 h 431653"/>
              <a:gd name="connsiteX1028" fmla="*/ 193634 w 257280"/>
              <a:gd name="connsiteY1028" fmla="*/ 370951 h 431653"/>
              <a:gd name="connsiteX1029" fmla="*/ 193463 w 257280"/>
              <a:gd name="connsiteY1029" fmla="*/ 369227 h 431653"/>
              <a:gd name="connsiteX1030" fmla="*/ 192815 w 257280"/>
              <a:gd name="connsiteY1030" fmla="*/ 368151 h 431653"/>
              <a:gd name="connsiteX1031" fmla="*/ 189757 w 257280"/>
              <a:gd name="connsiteY1031" fmla="*/ 364369 h 431653"/>
              <a:gd name="connsiteX1032" fmla="*/ 187100 w 257280"/>
              <a:gd name="connsiteY1032" fmla="*/ 362045 h 431653"/>
              <a:gd name="connsiteX1033" fmla="*/ 181661 w 257280"/>
              <a:gd name="connsiteY1033" fmla="*/ 359959 h 431653"/>
              <a:gd name="connsiteX1034" fmla="*/ 180394 w 257280"/>
              <a:gd name="connsiteY1034" fmla="*/ 358807 h 431653"/>
              <a:gd name="connsiteX1035" fmla="*/ 179004 w 257280"/>
              <a:gd name="connsiteY1035" fmla="*/ 357940 h 431653"/>
              <a:gd name="connsiteX1036" fmla="*/ 177489 w 257280"/>
              <a:gd name="connsiteY1036" fmla="*/ 357568 h 431653"/>
              <a:gd name="connsiteX1037" fmla="*/ 176003 w 257280"/>
              <a:gd name="connsiteY1037" fmla="*/ 357559 h 431653"/>
              <a:gd name="connsiteX1038" fmla="*/ 174393 w 257280"/>
              <a:gd name="connsiteY1038" fmla="*/ 358207 h 431653"/>
              <a:gd name="connsiteX1039" fmla="*/ 173974 w 257280"/>
              <a:gd name="connsiteY1039" fmla="*/ 359588 h 431653"/>
              <a:gd name="connsiteX1040" fmla="*/ 174089 w 257280"/>
              <a:gd name="connsiteY1040" fmla="*/ 360826 h 431653"/>
              <a:gd name="connsiteX1041" fmla="*/ 173946 w 257280"/>
              <a:gd name="connsiteY1041" fmla="*/ 362026 h 431653"/>
              <a:gd name="connsiteX1042" fmla="*/ 171669 w 257280"/>
              <a:gd name="connsiteY1042" fmla="*/ 368932 h 431653"/>
              <a:gd name="connsiteX1043" fmla="*/ 168755 w 257280"/>
              <a:gd name="connsiteY1043" fmla="*/ 367417 h 431653"/>
              <a:gd name="connsiteX1044" fmla="*/ 165974 w 257280"/>
              <a:gd name="connsiteY1044" fmla="*/ 365665 h 431653"/>
              <a:gd name="connsiteX1045" fmla="*/ 165240 w 257280"/>
              <a:gd name="connsiteY1045" fmla="*/ 364436 h 431653"/>
              <a:gd name="connsiteX1046" fmla="*/ 164925 w 257280"/>
              <a:gd name="connsiteY1046" fmla="*/ 362969 h 431653"/>
              <a:gd name="connsiteX1047" fmla="*/ 164449 w 257280"/>
              <a:gd name="connsiteY1047" fmla="*/ 361979 h 431653"/>
              <a:gd name="connsiteX1048" fmla="*/ 163802 w 257280"/>
              <a:gd name="connsiteY1048" fmla="*/ 361083 h 431653"/>
              <a:gd name="connsiteX1049" fmla="*/ 162526 w 257280"/>
              <a:gd name="connsiteY1049" fmla="*/ 363388 h 431653"/>
              <a:gd name="connsiteX1050" fmla="*/ 160934 w 257280"/>
              <a:gd name="connsiteY1050" fmla="*/ 365207 h 431653"/>
              <a:gd name="connsiteX1051" fmla="*/ 158991 w 257280"/>
              <a:gd name="connsiteY1051" fmla="*/ 365627 h 431653"/>
              <a:gd name="connsiteX1052" fmla="*/ 157020 w 257280"/>
              <a:gd name="connsiteY1052" fmla="*/ 365655 h 431653"/>
              <a:gd name="connsiteX1053" fmla="*/ 156372 w 257280"/>
              <a:gd name="connsiteY1053" fmla="*/ 364865 h 431653"/>
              <a:gd name="connsiteX1054" fmla="*/ 155658 w 257280"/>
              <a:gd name="connsiteY1054" fmla="*/ 360474 h 431653"/>
              <a:gd name="connsiteX1055" fmla="*/ 153572 w 257280"/>
              <a:gd name="connsiteY1055" fmla="*/ 359083 h 431653"/>
              <a:gd name="connsiteX1056" fmla="*/ 150962 w 257280"/>
              <a:gd name="connsiteY1056" fmla="*/ 359378 h 431653"/>
              <a:gd name="connsiteX1057" fmla="*/ 147800 w 257280"/>
              <a:gd name="connsiteY1057" fmla="*/ 361797 h 431653"/>
              <a:gd name="connsiteX1058" fmla="*/ 147181 w 257280"/>
              <a:gd name="connsiteY1058" fmla="*/ 362702 h 431653"/>
              <a:gd name="connsiteX1059" fmla="*/ 146485 w 257280"/>
              <a:gd name="connsiteY1059" fmla="*/ 364789 h 431653"/>
              <a:gd name="connsiteX1060" fmla="*/ 143047 w 257280"/>
              <a:gd name="connsiteY1060" fmla="*/ 370713 h 431653"/>
              <a:gd name="connsiteX1061" fmla="*/ 141227 w 257280"/>
              <a:gd name="connsiteY1061" fmla="*/ 375266 h 431653"/>
              <a:gd name="connsiteX1062" fmla="*/ 139208 w 257280"/>
              <a:gd name="connsiteY1062" fmla="*/ 379704 h 431653"/>
              <a:gd name="connsiteX1063" fmla="*/ 138312 w 257280"/>
              <a:gd name="connsiteY1063" fmla="*/ 381162 h 431653"/>
              <a:gd name="connsiteX1064" fmla="*/ 137122 w 257280"/>
              <a:gd name="connsiteY1064" fmla="*/ 382124 h 431653"/>
              <a:gd name="connsiteX1065" fmla="*/ 135246 w 257280"/>
              <a:gd name="connsiteY1065" fmla="*/ 381724 h 431653"/>
              <a:gd name="connsiteX1066" fmla="*/ 133541 w 257280"/>
              <a:gd name="connsiteY1066" fmla="*/ 380667 h 431653"/>
              <a:gd name="connsiteX1067" fmla="*/ 131941 w 257280"/>
              <a:gd name="connsiteY1067" fmla="*/ 377809 h 431653"/>
              <a:gd name="connsiteX1068" fmla="*/ 132483 w 257280"/>
              <a:gd name="connsiteY1068" fmla="*/ 374485 h 431653"/>
              <a:gd name="connsiteX1069" fmla="*/ 134274 w 257280"/>
              <a:gd name="connsiteY1069" fmla="*/ 372361 h 431653"/>
              <a:gd name="connsiteX1070" fmla="*/ 135770 w 257280"/>
              <a:gd name="connsiteY1070" fmla="*/ 370094 h 431653"/>
              <a:gd name="connsiteX1071" fmla="*/ 137570 w 257280"/>
              <a:gd name="connsiteY1071" fmla="*/ 362160 h 431653"/>
              <a:gd name="connsiteX1072" fmla="*/ 137713 w 257280"/>
              <a:gd name="connsiteY1072" fmla="*/ 359340 h 431653"/>
              <a:gd name="connsiteX1073" fmla="*/ 138027 w 257280"/>
              <a:gd name="connsiteY1073" fmla="*/ 358130 h 431653"/>
              <a:gd name="connsiteX1074" fmla="*/ 141008 w 257280"/>
              <a:gd name="connsiteY1074" fmla="*/ 354521 h 431653"/>
              <a:gd name="connsiteX1075" fmla="*/ 143523 w 257280"/>
              <a:gd name="connsiteY1075" fmla="*/ 352282 h 431653"/>
              <a:gd name="connsiteX1076" fmla="*/ 144847 w 257280"/>
              <a:gd name="connsiteY1076" fmla="*/ 351815 h 431653"/>
              <a:gd name="connsiteX1077" fmla="*/ 150266 w 257280"/>
              <a:gd name="connsiteY1077" fmla="*/ 350539 h 431653"/>
              <a:gd name="connsiteX1078" fmla="*/ 152495 w 257280"/>
              <a:gd name="connsiteY1078" fmla="*/ 349472 h 431653"/>
              <a:gd name="connsiteX1079" fmla="*/ 156010 w 257280"/>
              <a:gd name="connsiteY1079" fmla="*/ 349453 h 431653"/>
              <a:gd name="connsiteX1080" fmla="*/ 158868 w 257280"/>
              <a:gd name="connsiteY1080" fmla="*/ 348844 h 431653"/>
              <a:gd name="connsiteX1081" fmla="*/ 161144 w 257280"/>
              <a:gd name="connsiteY1081" fmla="*/ 347120 h 431653"/>
              <a:gd name="connsiteX1082" fmla="*/ 161316 w 257280"/>
              <a:gd name="connsiteY1082" fmla="*/ 345338 h 431653"/>
              <a:gd name="connsiteX1083" fmla="*/ 161211 w 257280"/>
              <a:gd name="connsiteY1083" fmla="*/ 343481 h 431653"/>
              <a:gd name="connsiteX1084" fmla="*/ 161716 w 257280"/>
              <a:gd name="connsiteY1084" fmla="*/ 342347 h 431653"/>
              <a:gd name="connsiteX1085" fmla="*/ 162592 w 257280"/>
              <a:gd name="connsiteY1085" fmla="*/ 341395 h 431653"/>
              <a:gd name="connsiteX1086" fmla="*/ 163811 w 257280"/>
              <a:gd name="connsiteY1086" fmla="*/ 340138 h 431653"/>
              <a:gd name="connsiteX1087" fmla="*/ 165183 w 257280"/>
              <a:gd name="connsiteY1087" fmla="*/ 339195 h 431653"/>
              <a:gd name="connsiteX1088" fmla="*/ 169079 w 257280"/>
              <a:gd name="connsiteY1088" fmla="*/ 338509 h 431653"/>
              <a:gd name="connsiteX1089" fmla="*/ 170374 w 257280"/>
              <a:gd name="connsiteY1089" fmla="*/ 337728 h 431653"/>
              <a:gd name="connsiteX1090" fmla="*/ 171412 w 257280"/>
              <a:gd name="connsiteY1090" fmla="*/ 336518 h 431653"/>
              <a:gd name="connsiteX1091" fmla="*/ 172860 w 257280"/>
              <a:gd name="connsiteY1091" fmla="*/ 334156 h 431653"/>
              <a:gd name="connsiteX1092" fmla="*/ 174584 w 257280"/>
              <a:gd name="connsiteY1092" fmla="*/ 334746 h 431653"/>
              <a:gd name="connsiteX1093" fmla="*/ 176318 w 257280"/>
              <a:gd name="connsiteY1093" fmla="*/ 335661 h 431653"/>
              <a:gd name="connsiteX1094" fmla="*/ 179432 w 257280"/>
              <a:gd name="connsiteY1094" fmla="*/ 336385 h 431653"/>
              <a:gd name="connsiteX1095" fmla="*/ 182185 w 257280"/>
              <a:gd name="connsiteY1095" fmla="*/ 338347 h 431653"/>
              <a:gd name="connsiteX1096" fmla="*/ 183957 w 257280"/>
              <a:gd name="connsiteY1096" fmla="*/ 341433 h 431653"/>
              <a:gd name="connsiteX1097" fmla="*/ 184252 w 257280"/>
              <a:gd name="connsiteY1097" fmla="*/ 342957 h 431653"/>
              <a:gd name="connsiteX1098" fmla="*/ 184709 w 257280"/>
              <a:gd name="connsiteY1098" fmla="*/ 347977 h 431653"/>
              <a:gd name="connsiteX1099" fmla="*/ 184071 w 257280"/>
              <a:gd name="connsiteY1099" fmla="*/ 349148 h 431653"/>
              <a:gd name="connsiteX1100" fmla="*/ 181385 w 257280"/>
              <a:gd name="connsiteY1100" fmla="*/ 351482 h 431653"/>
              <a:gd name="connsiteX1101" fmla="*/ 182623 w 257280"/>
              <a:gd name="connsiteY1101" fmla="*/ 351730 h 431653"/>
              <a:gd name="connsiteX1102" fmla="*/ 186147 w 257280"/>
              <a:gd name="connsiteY1102" fmla="*/ 349605 h 431653"/>
              <a:gd name="connsiteX1103" fmla="*/ 187909 w 257280"/>
              <a:gd name="connsiteY1103" fmla="*/ 348786 h 431653"/>
              <a:gd name="connsiteX1104" fmla="*/ 192253 w 257280"/>
              <a:gd name="connsiteY1104" fmla="*/ 347643 h 431653"/>
              <a:gd name="connsiteX1105" fmla="*/ 193272 w 257280"/>
              <a:gd name="connsiteY1105" fmla="*/ 346891 h 431653"/>
              <a:gd name="connsiteX1106" fmla="*/ 194024 w 257280"/>
              <a:gd name="connsiteY1106" fmla="*/ 345767 h 431653"/>
              <a:gd name="connsiteX1107" fmla="*/ 195558 w 257280"/>
              <a:gd name="connsiteY1107" fmla="*/ 342690 h 431653"/>
              <a:gd name="connsiteX1108" fmla="*/ 196672 w 257280"/>
              <a:gd name="connsiteY1108" fmla="*/ 339404 h 431653"/>
              <a:gd name="connsiteX1109" fmla="*/ 197558 w 257280"/>
              <a:gd name="connsiteY1109" fmla="*/ 338033 h 431653"/>
              <a:gd name="connsiteX1110" fmla="*/ 198806 w 257280"/>
              <a:gd name="connsiteY1110" fmla="*/ 336947 h 431653"/>
              <a:gd name="connsiteX1111" fmla="*/ 200054 w 257280"/>
              <a:gd name="connsiteY1111" fmla="*/ 336766 h 431653"/>
              <a:gd name="connsiteX1112" fmla="*/ 204617 w 257280"/>
              <a:gd name="connsiteY1112" fmla="*/ 339014 h 431653"/>
              <a:gd name="connsiteX1113" fmla="*/ 207540 w 257280"/>
              <a:gd name="connsiteY1113" fmla="*/ 337928 h 431653"/>
              <a:gd name="connsiteX1114" fmla="*/ 208359 w 257280"/>
              <a:gd name="connsiteY1114" fmla="*/ 334518 h 431653"/>
              <a:gd name="connsiteX1115" fmla="*/ 209026 w 257280"/>
              <a:gd name="connsiteY1115" fmla="*/ 329565 h 431653"/>
              <a:gd name="connsiteX1116" fmla="*/ 209550 w 257280"/>
              <a:gd name="connsiteY1116" fmla="*/ 328222 h 431653"/>
              <a:gd name="connsiteX1117" fmla="*/ 211227 w 257280"/>
              <a:gd name="connsiteY1117" fmla="*/ 326927 h 431653"/>
              <a:gd name="connsiteX1118" fmla="*/ 213227 w 257280"/>
              <a:gd name="connsiteY1118" fmla="*/ 327346 h 431653"/>
              <a:gd name="connsiteX1119" fmla="*/ 215970 w 257280"/>
              <a:gd name="connsiteY1119" fmla="*/ 329127 h 431653"/>
              <a:gd name="connsiteX1120" fmla="*/ 218504 w 257280"/>
              <a:gd name="connsiteY1120" fmla="*/ 329717 h 431653"/>
              <a:gd name="connsiteX1121" fmla="*/ 219446 w 257280"/>
              <a:gd name="connsiteY1121" fmla="*/ 328289 h 431653"/>
              <a:gd name="connsiteX1122" fmla="*/ 220342 w 257280"/>
              <a:gd name="connsiteY1122" fmla="*/ 325469 h 431653"/>
              <a:gd name="connsiteX1123" fmla="*/ 221361 w 257280"/>
              <a:gd name="connsiteY1123" fmla="*/ 325479 h 431653"/>
              <a:gd name="connsiteX1124" fmla="*/ 224771 w 257280"/>
              <a:gd name="connsiteY1124" fmla="*/ 326412 h 431653"/>
              <a:gd name="connsiteX1125" fmla="*/ 228067 w 257280"/>
              <a:gd name="connsiteY1125" fmla="*/ 325793 h 431653"/>
              <a:gd name="connsiteX1126" fmla="*/ 229001 w 257280"/>
              <a:gd name="connsiteY1126" fmla="*/ 322402 h 431653"/>
              <a:gd name="connsiteX1127" fmla="*/ 228381 w 257280"/>
              <a:gd name="connsiteY1127" fmla="*/ 318773 h 431653"/>
              <a:gd name="connsiteX1128" fmla="*/ 225800 w 257280"/>
              <a:gd name="connsiteY1128" fmla="*/ 308181 h 431653"/>
              <a:gd name="connsiteX1129" fmla="*/ 227333 w 257280"/>
              <a:gd name="connsiteY1129" fmla="*/ 305819 h 431653"/>
              <a:gd name="connsiteX1130" fmla="*/ 228667 w 257280"/>
              <a:gd name="connsiteY1130" fmla="*/ 305753 h 431653"/>
              <a:gd name="connsiteX1131" fmla="*/ 231915 w 257280"/>
              <a:gd name="connsiteY1131" fmla="*/ 308572 h 431653"/>
              <a:gd name="connsiteX1132" fmla="*/ 238173 w 257280"/>
              <a:gd name="connsiteY1132" fmla="*/ 312382 h 431653"/>
              <a:gd name="connsiteX1133" fmla="*/ 240259 w 257280"/>
              <a:gd name="connsiteY1133" fmla="*/ 314706 h 431653"/>
              <a:gd name="connsiteX1134" fmla="*/ 241573 w 257280"/>
              <a:gd name="connsiteY1134" fmla="*/ 317563 h 431653"/>
              <a:gd name="connsiteX1135" fmla="*/ 240621 w 257280"/>
              <a:gd name="connsiteY1135" fmla="*/ 310229 h 431653"/>
              <a:gd name="connsiteX1136" fmla="*/ 240135 w 257280"/>
              <a:gd name="connsiteY1136" fmla="*/ 310915 h 431653"/>
              <a:gd name="connsiteX1137" fmla="*/ 239326 w 257280"/>
              <a:gd name="connsiteY1137" fmla="*/ 309477 h 431653"/>
              <a:gd name="connsiteX1138" fmla="*/ 240030 w 257280"/>
              <a:gd name="connsiteY1138" fmla="*/ 306305 h 431653"/>
              <a:gd name="connsiteX1139" fmla="*/ 240545 w 257280"/>
              <a:gd name="connsiteY1139" fmla="*/ 305771 h 431653"/>
              <a:gd name="connsiteX1140" fmla="*/ 241211 w 257280"/>
              <a:gd name="connsiteY1140" fmla="*/ 307781 h 431653"/>
              <a:gd name="connsiteX1141" fmla="*/ 240621 w 257280"/>
              <a:gd name="connsiteY1141" fmla="*/ 310229 h 431653"/>
              <a:gd name="connsiteX1142" fmla="*/ 179861 w 257280"/>
              <a:gd name="connsiteY1142" fmla="*/ 319821 h 431653"/>
              <a:gd name="connsiteX1143" fmla="*/ 180090 w 257280"/>
              <a:gd name="connsiteY1143" fmla="*/ 322612 h 431653"/>
              <a:gd name="connsiteX1144" fmla="*/ 177632 w 257280"/>
              <a:gd name="connsiteY1144" fmla="*/ 323421 h 431653"/>
              <a:gd name="connsiteX1145" fmla="*/ 175660 w 257280"/>
              <a:gd name="connsiteY1145" fmla="*/ 322707 h 431653"/>
              <a:gd name="connsiteX1146" fmla="*/ 174393 w 257280"/>
              <a:gd name="connsiteY1146" fmla="*/ 321030 h 431653"/>
              <a:gd name="connsiteX1147" fmla="*/ 174403 w 257280"/>
              <a:gd name="connsiteY1147" fmla="*/ 320402 h 431653"/>
              <a:gd name="connsiteX1148" fmla="*/ 175508 w 257280"/>
              <a:gd name="connsiteY1148" fmla="*/ 320450 h 431653"/>
              <a:gd name="connsiteX1149" fmla="*/ 177937 w 257280"/>
              <a:gd name="connsiteY1149" fmla="*/ 318983 h 431653"/>
              <a:gd name="connsiteX1150" fmla="*/ 178708 w 257280"/>
              <a:gd name="connsiteY1150" fmla="*/ 318697 h 431653"/>
              <a:gd name="connsiteX1151" fmla="*/ 179861 w 257280"/>
              <a:gd name="connsiteY1151" fmla="*/ 319821 h 431653"/>
              <a:gd name="connsiteX1152" fmla="*/ 209512 w 257280"/>
              <a:gd name="connsiteY1152" fmla="*/ 322364 h 431653"/>
              <a:gd name="connsiteX1153" fmla="*/ 208750 w 257280"/>
              <a:gd name="connsiteY1153" fmla="*/ 323964 h 431653"/>
              <a:gd name="connsiteX1154" fmla="*/ 205750 w 257280"/>
              <a:gd name="connsiteY1154" fmla="*/ 322640 h 431653"/>
              <a:gd name="connsiteX1155" fmla="*/ 205035 w 257280"/>
              <a:gd name="connsiteY1155" fmla="*/ 321488 h 431653"/>
              <a:gd name="connsiteX1156" fmla="*/ 205417 w 257280"/>
              <a:gd name="connsiteY1156" fmla="*/ 320126 h 431653"/>
              <a:gd name="connsiteX1157" fmla="*/ 206883 w 257280"/>
              <a:gd name="connsiteY1157" fmla="*/ 319659 h 431653"/>
              <a:gd name="connsiteX1158" fmla="*/ 207645 w 257280"/>
              <a:gd name="connsiteY1158" fmla="*/ 319659 h 431653"/>
              <a:gd name="connsiteX1159" fmla="*/ 209074 w 257280"/>
              <a:gd name="connsiteY1159" fmla="*/ 321088 h 431653"/>
              <a:gd name="connsiteX1160" fmla="*/ 209512 w 257280"/>
              <a:gd name="connsiteY1160" fmla="*/ 322364 h 431653"/>
              <a:gd name="connsiteX1161" fmla="*/ 10326 w 257280"/>
              <a:gd name="connsiteY1161" fmla="*/ 347291 h 431653"/>
              <a:gd name="connsiteX1162" fmla="*/ 8506 w 257280"/>
              <a:gd name="connsiteY1162" fmla="*/ 347919 h 431653"/>
              <a:gd name="connsiteX1163" fmla="*/ 8106 w 257280"/>
              <a:gd name="connsiteY1163" fmla="*/ 346243 h 431653"/>
              <a:gd name="connsiteX1164" fmla="*/ 8334 w 257280"/>
              <a:gd name="connsiteY1164" fmla="*/ 344595 h 431653"/>
              <a:gd name="connsiteX1165" fmla="*/ 9640 w 257280"/>
              <a:gd name="connsiteY1165" fmla="*/ 344776 h 431653"/>
              <a:gd name="connsiteX1166" fmla="*/ 10278 w 257280"/>
              <a:gd name="connsiteY1166" fmla="*/ 345291 h 431653"/>
              <a:gd name="connsiteX1167" fmla="*/ 10326 w 257280"/>
              <a:gd name="connsiteY1167" fmla="*/ 347291 h 431653"/>
              <a:gd name="connsiteX1168" fmla="*/ 2963 w 257280"/>
              <a:gd name="connsiteY1168" fmla="*/ 356178 h 431653"/>
              <a:gd name="connsiteX1169" fmla="*/ 1572 w 257280"/>
              <a:gd name="connsiteY1169" fmla="*/ 358216 h 431653"/>
              <a:gd name="connsiteX1170" fmla="*/ 0 w 257280"/>
              <a:gd name="connsiteY1170" fmla="*/ 355873 h 431653"/>
              <a:gd name="connsiteX1171" fmla="*/ 172 w 257280"/>
              <a:gd name="connsiteY1171" fmla="*/ 352606 h 431653"/>
              <a:gd name="connsiteX1172" fmla="*/ 658 w 257280"/>
              <a:gd name="connsiteY1172" fmla="*/ 351701 h 431653"/>
              <a:gd name="connsiteX1173" fmla="*/ 2877 w 257280"/>
              <a:gd name="connsiteY1173" fmla="*/ 351206 h 431653"/>
              <a:gd name="connsiteX1174" fmla="*/ 2963 w 257280"/>
              <a:gd name="connsiteY1174" fmla="*/ 356178 h 431653"/>
              <a:gd name="connsiteX1175" fmla="*/ 159534 w 257280"/>
              <a:gd name="connsiteY1175" fmla="*/ 368894 h 431653"/>
              <a:gd name="connsiteX1176" fmla="*/ 159830 w 257280"/>
              <a:gd name="connsiteY1176" fmla="*/ 369513 h 431653"/>
              <a:gd name="connsiteX1177" fmla="*/ 159706 w 257280"/>
              <a:gd name="connsiteY1177" fmla="*/ 370179 h 431653"/>
              <a:gd name="connsiteX1178" fmla="*/ 156925 w 257280"/>
              <a:gd name="connsiteY1178" fmla="*/ 371418 h 431653"/>
              <a:gd name="connsiteX1179" fmla="*/ 155991 w 257280"/>
              <a:gd name="connsiteY1179" fmla="*/ 371380 h 431653"/>
              <a:gd name="connsiteX1180" fmla="*/ 155772 w 257280"/>
              <a:gd name="connsiteY1180" fmla="*/ 369313 h 431653"/>
              <a:gd name="connsiteX1181" fmla="*/ 156458 w 257280"/>
              <a:gd name="connsiteY1181" fmla="*/ 368370 h 431653"/>
              <a:gd name="connsiteX1182" fmla="*/ 157772 w 257280"/>
              <a:gd name="connsiteY1182" fmla="*/ 369208 h 431653"/>
              <a:gd name="connsiteX1183" fmla="*/ 158934 w 257280"/>
              <a:gd name="connsiteY1183" fmla="*/ 368237 h 431653"/>
              <a:gd name="connsiteX1184" fmla="*/ 159534 w 257280"/>
              <a:gd name="connsiteY1184" fmla="*/ 368894 h 431653"/>
              <a:gd name="connsiteX1185" fmla="*/ 235658 w 257280"/>
              <a:gd name="connsiteY1185" fmla="*/ 380838 h 431653"/>
              <a:gd name="connsiteX1186" fmla="*/ 235239 w 257280"/>
              <a:gd name="connsiteY1186" fmla="*/ 382362 h 431653"/>
              <a:gd name="connsiteX1187" fmla="*/ 233592 w 257280"/>
              <a:gd name="connsiteY1187" fmla="*/ 378771 h 431653"/>
              <a:gd name="connsiteX1188" fmla="*/ 232944 w 257280"/>
              <a:gd name="connsiteY1188" fmla="*/ 377885 h 431653"/>
              <a:gd name="connsiteX1189" fmla="*/ 233782 w 257280"/>
              <a:gd name="connsiteY1189" fmla="*/ 374885 h 431653"/>
              <a:gd name="connsiteX1190" fmla="*/ 235620 w 257280"/>
              <a:gd name="connsiteY1190" fmla="*/ 376352 h 431653"/>
              <a:gd name="connsiteX1191" fmla="*/ 235658 w 257280"/>
              <a:gd name="connsiteY1191" fmla="*/ 380838 h 431653"/>
              <a:gd name="connsiteX1192" fmla="*/ 136970 w 257280"/>
              <a:gd name="connsiteY1192" fmla="*/ 395126 h 431653"/>
              <a:gd name="connsiteX1193" fmla="*/ 134264 w 257280"/>
              <a:gd name="connsiteY1193" fmla="*/ 395497 h 431653"/>
              <a:gd name="connsiteX1194" fmla="*/ 133398 w 257280"/>
              <a:gd name="connsiteY1194" fmla="*/ 395468 h 431653"/>
              <a:gd name="connsiteX1195" fmla="*/ 131274 w 257280"/>
              <a:gd name="connsiteY1195" fmla="*/ 392744 h 431653"/>
              <a:gd name="connsiteX1196" fmla="*/ 131074 w 257280"/>
              <a:gd name="connsiteY1196" fmla="*/ 391544 h 431653"/>
              <a:gd name="connsiteX1197" fmla="*/ 129369 w 257280"/>
              <a:gd name="connsiteY1197" fmla="*/ 390182 h 431653"/>
              <a:gd name="connsiteX1198" fmla="*/ 129988 w 257280"/>
              <a:gd name="connsiteY1198" fmla="*/ 388829 h 431653"/>
              <a:gd name="connsiteX1199" fmla="*/ 132198 w 257280"/>
              <a:gd name="connsiteY1199" fmla="*/ 388506 h 431653"/>
              <a:gd name="connsiteX1200" fmla="*/ 136027 w 257280"/>
              <a:gd name="connsiteY1200" fmla="*/ 386782 h 431653"/>
              <a:gd name="connsiteX1201" fmla="*/ 142170 w 257280"/>
              <a:gd name="connsiteY1201" fmla="*/ 389506 h 431653"/>
              <a:gd name="connsiteX1202" fmla="*/ 143123 w 257280"/>
              <a:gd name="connsiteY1202" fmla="*/ 390487 h 431653"/>
              <a:gd name="connsiteX1203" fmla="*/ 141208 w 257280"/>
              <a:gd name="connsiteY1203" fmla="*/ 391087 h 431653"/>
              <a:gd name="connsiteX1204" fmla="*/ 139846 w 257280"/>
              <a:gd name="connsiteY1204" fmla="*/ 393668 h 431653"/>
              <a:gd name="connsiteX1205" fmla="*/ 136970 w 257280"/>
              <a:gd name="connsiteY1205" fmla="*/ 395126 h 431653"/>
              <a:gd name="connsiteX1206" fmla="*/ 112005 w 257280"/>
              <a:gd name="connsiteY1206" fmla="*/ 404546 h 431653"/>
              <a:gd name="connsiteX1207" fmla="*/ 113462 w 257280"/>
              <a:gd name="connsiteY1207" fmla="*/ 406470 h 431653"/>
              <a:gd name="connsiteX1208" fmla="*/ 115291 w 257280"/>
              <a:gd name="connsiteY1208" fmla="*/ 405965 h 431653"/>
              <a:gd name="connsiteX1209" fmla="*/ 118206 w 257280"/>
              <a:gd name="connsiteY1209" fmla="*/ 406508 h 431653"/>
              <a:gd name="connsiteX1210" fmla="*/ 118825 w 257280"/>
              <a:gd name="connsiteY1210" fmla="*/ 407508 h 431653"/>
              <a:gd name="connsiteX1211" fmla="*/ 118729 w 257280"/>
              <a:gd name="connsiteY1211" fmla="*/ 408165 h 431653"/>
              <a:gd name="connsiteX1212" fmla="*/ 115614 w 257280"/>
              <a:gd name="connsiteY1212" fmla="*/ 410023 h 431653"/>
              <a:gd name="connsiteX1213" fmla="*/ 113567 w 257280"/>
              <a:gd name="connsiteY1213" fmla="*/ 408079 h 431653"/>
              <a:gd name="connsiteX1214" fmla="*/ 109957 w 257280"/>
              <a:gd name="connsiteY1214" fmla="*/ 409404 h 431653"/>
              <a:gd name="connsiteX1215" fmla="*/ 108233 w 257280"/>
              <a:gd name="connsiteY1215" fmla="*/ 408603 h 431653"/>
              <a:gd name="connsiteX1216" fmla="*/ 105880 w 257280"/>
              <a:gd name="connsiteY1216" fmla="*/ 409318 h 431653"/>
              <a:gd name="connsiteX1217" fmla="*/ 104433 w 257280"/>
              <a:gd name="connsiteY1217" fmla="*/ 407813 h 431653"/>
              <a:gd name="connsiteX1218" fmla="*/ 105023 w 257280"/>
              <a:gd name="connsiteY1218" fmla="*/ 406365 h 431653"/>
              <a:gd name="connsiteX1219" fmla="*/ 108757 w 257280"/>
              <a:gd name="connsiteY1219" fmla="*/ 403984 h 431653"/>
              <a:gd name="connsiteX1220" fmla="*/ 112005 w 257280"/>
              <a:gd name="connsiteY1220" fmla="*/ 404546 h 431653"/>
              <a:gd name="connsiteX1221" fmla="*/ 87716 w 257280"/>
              <a:gd name="connsiteY1221" fmla="*/ 426406 h 431653"/>
              <a:gd name="connsiteX1222" fmla="*/ 86992 w 257280"/>
              <a:gd name="connsiteY1222" fmla="*/ 428015 h 431653"/>
              <a:gd name="connsiteX1223" fmla="*/ 86144 w 257280"/>
              <a:gd name="connsiteY1223" fmla="*/ 428768 h 431653"/>
              <a:gd name="connsiteX1224" fmla="*/ 85040 w 257280"/>
              <a:gd name="connsiteY1224" fmla="*/ 428349 h 431653"/>
              <a:gd name="connsiteX1225" fmla="*/ 84192 w 257280"/>
              <a:gd name="connsiteY1225" fmla="*/ 427520 h 431653"/>
              <a:gd name="connsiteX1226" fmla="*/ 83715 w 257280"/>
              <a:gd name="connsiteY1226" fmla="*/ 428758 h 431653"/>
              <a:gd name="connsiteX1227" fmla="*/ 81382 w 257280"/>
              <a:gd name="connsiteY1227" fmla="*/ 429235 h 431653"/>
              <a:gd name="connsiteX1228" fmla="*/ 79906 w 257280"/>
              <a:gd name="connsiteY1228" fmla="*/ 431139 h 431653"/>
              <a:gd name="connsiteX1229" fmla="*/ 77753 w 257280"/>
              <a:gd name="connsiteY1229" fmla="*/ 431654 h 431653"/>
              <a:gd name="connsiteX1230" fmla="*/ 76248 w 257280"/>
              <a:gd name="connsiteY1230" fmla="*/ 431406 h 431653"/>
              <a:gd name="connsiteX1231" fmla="*/ 76410 w 257280"/>
              <a:gd name="connsiteY1231" fmla="*/ 429711 h 431653"/>
              <a:gd name="connsiteX1232" fmla="*/ 80572 w 257280"/>
              <a:gd name="connsiteY1232" fmla="*/ 427168 h 431653"/>
              <a:gd name="connsiteX1233" fmla="*/ 83163 w 257280"/>
              <a:gd name="connsiteY1233" fmla="*/ 426225 h 431653"/>
              <a:gd name="connsiteX1234" fmla="*/ 85440 w 257280"/>
              <a:gd name="connsiteY1234" fmla="*/ 424386 h 431653"/>
              <a:gd name="connsiteX1235" fmla="*/ 86583 w 257280"/>
              <a:gd name="connsiteY1235" fmla="*/ 424186 h 431653"/>
              <a:gd name="connsiteX1236" fmla="*/ 87163 w 257280"/>
              <a:gd name="connsiteY1236" fmla="*/ 425682 h 431653"/>
              <a:gd name="connsiteX1237" fmla="*/ 87716 w 257280"/>
              <a:gd name="connsiteY1237" fmla="*/ 426406 h 431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</a:cxnLst>
            <a:rect l="l" t="t" r="r" b="b"/>
            <a:pathLst>
              <a:path w="257280" h="431653">
                <a:moveTo>
                  <a:pt x="131226" y="1686"/>
                </a:moveTo>
                <a:lnTo>
                  <a:pt x="129931" y="4000"/>
                </a:lnTo>
                <a:lnTo>
                  <a:pt x="128893" y="3981"/>
                </a:lnTo>
                <a:lnTo>
                  <a:pt x="129045" y="2686"/>
                </a:lnTo>
                <a:lnTo>
                  <a:pt x="130426" y="0"/>
                </a:lnTo>
                <a:lnTo>
                  <a:pt x="130940" y="57"/>
                </a:lnTo>
                <a:lnTo>
                  <a:pt x="131226" y="1686"/>
                </a:lnTo>
                <a:close/>
                <a:moveTo>
                  <a:pt x="133417" y="13497"/>
                </a:moveTo>
                <a:lnTo>
                  <a:pt x="132922" y="13840"/>
                </a:lnTo>
                <a:lnTo>
                  <a:pt x="132188" y="13678"/>
                </a:lnTo>
                <a:lnTo>
                  <a:pt x="132912" y="11001"/>
                </a:lnTo>
                <a:lnTo>
                  <a:pt x="134255" y="10268"/>
                </a:lnTo>
                <a:lnTo>
                  <a:pt x="135322" y="10554"/>
                </a:lnTo>
                <a:lnTo>
                  <a:pt x="133417" y="13497"/>
                </a:lnTo>
                <a:close/>
                <a:moveTo>
                  <a:pt x="121673" y="41862"/>
                </a:moveTo>
                <a:lnTo>
                  <a:pt x="121949" y="44415"/>
                </a:lnTo>
                <a:lnTo>
                  <a:pt x="120368" y="44358"/>
                </a:lnTo>
                <a:lnTo>
                  <a:pt x="117986" y="42805"/>
                </a:lnTo>
                <a:lnTo>
                  <a:pt x="117767" y="42015"/>
                </a:lnTo>
                <a:lnTo>
                  <a:pt x="117806" y="41357"/>
                </a:lnTo>
                <a:lnTo>
                  <a:pt x="118225" y="40795"/>
                </a:lnTo>
                <a:lnTo>
                  <a:pt x="121673" y="41862"/>
                </a:lnTo>
                <a:close/>
                <a:moveTo>
                  <a:pt x="114491" y="49721"/>
                </a:moveTo>
                <a:lnTo>
                  <a:pt x="114338" y="51616"/>
                </a:lnTo>
                <a:lnTo>
                  <a:pt x="112986" y="50616"/>
                </a:lnTo>
                <a:lnTo>
                  <a:pt x="112691" y="49196"/>
                </a:lnTo>
                <a:lnTo>
                  <a:pt x="112824" y="48139"/>
                </a:lnTo>
                <a:lnTo>
                  <a:pt x="113443" y="46882"/>
                </a:lnTo>
                <a:lnTo>
                  <a:pt x="114291" y="48025"/>
                </a:lnTo>
                <a:lnTo>
                  <a:pt x="114491" y="49721"/>
                </a:lnTo>
                <a:close/>
                <a:moveTo>
                  <a:pt x="132388" y="54997"/>
                </a:moveTo>
                <a:lnTo>
                  <a:pt x="130693" y="57017"/>
                </a:lnTo>
                <a:lnTo>
                  <a:pt x="129807" y="56455"/>
                </a:lnTo>
                <a:lnTo>
                  <a:pt x="130759" y="54492"/>
                </a:lnTo>
                <a:lnTo>
                  <a:pt x="130731" y="53807"/>
                </a:lnTo>
                <a:lnTo>
                  <a:pt x="131512" y="52273"/>
                </a:lnTo>
                <a:lnTo>
                  <a:pt x="132960" y="51740"/>
                </a:lnTo>
                <a:lnTo>
                  <a:pt x="134151" y="53254"/>
                </a:lnTo>
                <a:lnTo>
                  <a:pt x="132388" y="54997"/>
                </a:lnTo>
                <a:close/>
                <a:moveTo>
                  <a:pt x="110462" y="62836"/>
                </a:moveTo>
                <a:lnTo>
                  <a:pt x="114558" y="64294"/>
                </a:lnTo>
                <a:lnTo>
                  <a:pt x="123606" y="69532"/>
                </a:lnTo>
                <a:lnTo>
                  <a:pt x="126911" y="70828"/>
                </a:lnTo>
                <a:lnTo>
                  <a:pt x="130359" y="71799"/>
                </a:lnTo>
                <a:lnTo>
                  <a:pt x="133074" y="72085"/>
                </a:lnTo>
                <a:lnTo>
                  <a:pt x="135513" y="70885"/>
                </a:lnTo>
                <a:lnTo>
                  <a:pt x="136532" y="69666"/>
                </a:lnTo>
                <a:lnTo>
                  <a:pt x="138399" y="66446"/>
                </a:lnTo>
                <a:lnTo>
                  <a:pt x="140389" y="66046"/>
                </a:lnTo>
                <a:lnTo>
                  <a:pt x="141570" y="67218"/>
                </a:lnTo>
                <a:lnTo>
                  <a:pt x="142494" y="68789"/>
                </a:lnTo>
                <a:lnTo>
                  <a:pt x="142904" y="71095"/>
                </a:lnTo>
                <a:lnTo>
                  <a:pt x="142333" y="73504"/>
                </a:lnTo>
                <a:lnTo>
                  <a:pt x="140437" y="75667"/>
                </a:lnTo>
                <a:lnTo>
                  <a:pt x="139275" y="78257"/>
                </a:lnTo>
                <a:lnTo>
                  <a:pt x="138513" y="86849"/>
                </a:lnTo>
                <a:lnTo>
                  <a:pt x="138551" y="89421"/>
                </a:lnTo>
                <a:lnTo>
                  <a:pt x="139161" y="91897"/>
                </a:lnTo>
                <a:lnTo>
                  <a:pt x="140808" y="95821"/>
                </a:lnTo>
                <a:lnTo>
                  <a:pt x="141666" y="96926"/>
                </a:lnTo>
                <a:lnTo>
                  <a:pt x="144161" y="98327"/>
                </a:lnTo>
                <a:lnTo>
                  <a:pt x="144838" y="99384"/>
                </a:lnTo>
                <a:lnTo>
                  <a:pt x="144980" y="101289"/>
                </a:lnTo>
                <a:lnTo>
                  <a:pt x="145371" y="102965"/>
                </a:lnTo>
                <a:lnTo>
                  <a:pt x="146990" y="103603"/>
                </a:lnTo>
                <a:lnTo>
                  <a:pt x="148362" y="104442"/>
                </a:lnTo>
                <a:lnTo>
                  <a:pt x="147847" y="106299"/>
                </a:lnTo>
                <a:lnTo>
                  <a:pt x="146990" y="108185"/>
                </a:lnTo>
                <a:lnTo>
                  <a:pt x="145866" y="112833"/>
                </a:lnTo>
                <a:lnTo>
                  <a:pt x="140513" y="123577"/>
                </a:lnTo>
                <a:lnTo>
                  <a:pt x="140208" y="125892"/>
                </a:lnTo>
                <a:lnTo>
                  <a:pt x="138094" y="130502"/>
                </a:lnTo>
                <a:lnTo>
                  <a:pt x="133798" y="131245"/>
                </a:lnTo>
                <a:lnTo>
                  <a:pt x="128835" y="133474"/>
                </a:lnTo>
                <a:lnTo>
                  <a:pt x="126073" y="135207"/>
                </a:lnTo>
                <a:lnTo>
                  <a:pt x="123663" y="137455"/>
                </a:lnTo>
                <a:lnTo>
                  <a:pt x="122749" y="140398"/>
                </a:lnTo>
                <a:lnTo>
                  <a:pt x="123530" y="141741"/>
                </a:lnTo>
                <a:lnTo>
                  <a:pt x="124035" y="143180"/>
                </a:lnTo>
                <a:lnTo>
                  <a:pt x="123978" y="144732"/>
                </a:lnTo>
                <a:lnTo>
                  <a:pt x="123235" y="146018"/>
                </a:lnTo>
                <a:lnTo>
                  <a:pt x="120844" y="149152"/>
                </a:lnTo>
                <a:lnTo>
                  <a:pt x="119835" y="151714"/>
                </a:lnTo>
                <a:lnTo>
                  <a:pt x="118768" y="152867"/>
                </a:lnTo>
                <a:lnTo>
                  <a:pt x="118243" y="154257"/>
                </a:lnTo>
                <a:lnTo>
                  <a:pt x="118425" y="155848"/>
                </a:lnTo>
                <a:lnTo>
                  <a:pt x="119386" y="157239"/>
                </a:lnTo>
                <a:lnTo>
                  <a:pt x="122301" y="163211"/>
                </a:lnTo>
                <a:lnTo>
                  <a:pt x="125425" y="168973"/>
                </a:lnTo>
                <a:lnTo>
                  <a:pt x="126092" y="169640"/>
                </a:lnTo>
                <a:lnTo>
                  <a:pt x="126349" y="170412"/>
                </a:lnTo>
                <a:lnTo>
                  <a:pt x="124511" y="171936"/>
                </a:lnTo>
                <a:lnTo>
                  <a:pt x="124549" y="174698"/>
                </a:lnTo>
                <a:lnTo>
                  <a:pt x="125102" y="177441"/>
                </a:lnTo>
                <a:lnTo>
                  <a:pt x="127864" y="184223"/>
                </a:lnTo>
                <a:lnTo>
                  <a:pt x="128254" y="186033"/>
                </a:lnTo>
                <a:lnTo>
                  <a:pt x="129169" y="187519"/>
                </a:lnTo>
                <a:lnTo>
                  <a:pt x="130579" y="188909"/>
                </a:lnTo>
                <a:lnTo>
                  <a:pt x="132131" y="190081"/>
                </a:lnTo>
                <a:lnTo>
                  <a:pt x="136627" y="192081"/>
                </a:lnTo>
                <a:lnTo>
                  <a:pt x="138360" y="192481"/>
                </a:lnTo>
                <a:lnTo>
                  <a:pt x="140161" y="192548"/>
                </a:lnTo>
                <a:lnTo>
                  <a:pt x="140608" y="191195"/>
                </a:lnTo>
                <a:lnTo>
                  <a:pt x="142180" y="190738"/>
                </a:lnTo>
                <a:lnTo>
                  <a:pt x="141837" y="189414"/>
                </a:lnTo>
                <a:lnTo>
                  <a:pt x="139913" y="187576"/>
                </a:lnTo>
                <a:lnTo>
                  <a:pt x="139837" y="186585"/>
                </a:lnTo>
                <a:lnTo>
                  <a:pt x="140847" y="185842"/>
                </a:lnTo>
                <a:lnTo>
                  <a:pt x="142047" y="185414"/>
                </a:lnTo>
                <a:lnTo>
                  <a:pt x="144752" y="183413"/>
                </a:lnTo>
                <a:lnTo>
                  <a:pt x="147619" y="181813"/>
                </a:lnTo>
                <a:lnTo>
                  <a:pt x="151267" y="181946"/>
                </a:lnTo>
                <a:lnTo>
                  <a:pt x="154839" y="182842"/>
                </a:lnTo>
                <a:lnTo>
                  <a:pt x="157382" y="183775"/>
                </a:lnTo>
                <a:lnTo>
                  <a:pt x="159477" y="185490"/>
                </a:lnTo>
                <a:lnTo>
                  <a:pt x="161630" y="188461"/>
                </a:lnTo>
                <a:lnTo>
                  <a:pt x="163135" y="191748"/>
                </a:lnTo>
                <a:lnTo>
                  <a:pt x="163126" y="193310"/>
                </a:lnTo>
                <a:lnTo>
                  <a:pt x="162763" y="194881"/>
                </a:lnTo>
                <a:lnTo>
                  <a:pt x="162839" y="196434"/>
                </a:lnTo>
                <a:lnTo>
                  <a:pt x="163964" y="197491"/>
                </a:lnTo>
                <a:lnTo>
                  <a:pt x="167421" y="197568"/>
                </a:lnTo>
                <a:lnTo>
                  <a:pt x="169183" y="195129"/>
                </a:lnTo>
                <a:lnTo>
                  <a:pt x="169402" y="192386"/>
                </a:lnTo>
                <a:lnTo>
                  <a:pt x="168164" y="191329"/>
                </a:lnTo>
                <a:lnTo>
                  <a:pt x="168736" y="189976"/>
                </a:lnTo>
                <a:lnTo>
                  <a:pt x="169793" y="188966"/>
                </a:lnTo>
                <a:lnTo>
                  <a:pt x="171326" y="189871"/>
                </a:lnTo>
                <a:lnTo>
                  <a:pt x="172784" y="191576"/>
                </a:lnTo>
                <a:lnTo>
                  <a:pt x="178146" y="193434"/>
                </a:lnTo>
                <a:lnTo>
                  <a:pt x="179518" y="193472"/>
                </a:lnTo>
                <a:lnTo>
                  <a:pt x="180633" y="193824"/>
                </a:lnTo>
                <a:lnTo>
                  <a:pt x="183032" y="195110"/>
                </a:lnTo>
                <a:lnTo>
                  <a:pt x="184157" y="196139"/>
                </a:lnTo>
                <a:lnTo>
                  <a:pt x="182775" y="198272"/>
                </a:lnTo>
                <a:lnTo>
                  <a:pt x="177451" y="198749"/>
                </a:lnTo>
                <a:lnTo>
                  <a:pt x="175908" y="200349"/>
                </a:lnTo>
                <a:lnTo>
                  <a:pt x="177479" y="203559"/>
                </a:lnTo>
                <a:lnTo>
                  <a:pt x="180032" y="206197"/>
                </a:lnTo>
                <a:lnTo>
                  <a:pt x="181670" y="208331"/>
                </a:lnTo>
                <a:lnTo>
                  <a:pt x="183118" y="210626"/>
                </a:lnTo>
                <a:lnTo>
                  <a:pt x="183052" y="212750"/>
                </a:lnTo>
                <a:lnTo>
                  <a:pt x="182204" y="214960"/>
                </a:lnTo>
                <a:lnTo>
                  <a:pt x="184547" y="214789"/>
                </a:lnTo>
                <a:lnTo>
                  <a:pt x="186747" y="215255"/>
                </a:lnTo>
                <a:lnTo>
                  <a:pt x="189795" y="217103"/>
                </a:lnTo>
                <a:lnTo>
                  <a:pt x="190748" y="217294"/>
                </a:lnTo>
                <a:lnTo>
                  <a:pt x="191757" y="216998"/>
                </a:lnTo>
                <a:lnTo>
                  <a:pt x="191614" y="223666"/>
                </a:lnTo>
                <a:lnTo>
                  <a:pt x="189538" y="229771"/>
                </a:lnTo>
                <a:lnTo>
                  <a:pt x="186919" y="229010"/>
                </a:lnTo>
                <a:lnTo>
                  <a:pt x="184681" y="226428"/>
                </a:lnTo>
                <a:lnTo>
                  <a:pt x="185138" y="223285"/>
                </a:lnTo>
                <a:lnTo>
                  <a:pt x="186567" y="220246"/>
                </a:lnTo>
                <a:lnTo>
                  <a:pt x="185747" y="219608"/>
                </a:lnTo>
                <a:lnTo>
                  <a:pt x="184309" y="219856"/>
                </a:lnTo>
                <a:lnTo>
                  <a:pt x="182661" y="220542"/>
                </a:lnTo>
                <a:lnTo>
                  <a:pt x="180880" y="220780"/>
                </a:lnTo>
                <a:lnTo>
                  <a:pt x="177956" y="220380"/>
                </a:lnTo>
                <a:lnTo>
                  <a:pt x="171955" y="217075"/>
                </a:lnTo>
                <a:lnTo>
                  <a:pt x="169516" y="216770"/>
                </a:lnTo>
                <a:lnTo>
                  <a:pt x="168964" y="215274"/>
                </a:lnTo>
                <a:lnTo>
                  <a:pt x="169098" y="212103"/>
                </a:lnTo>
                <a:lnTo>
                  <a:pt x="166707" y="208331"/>
                </a:lnTo>
                <a:lnTo>
                  <a:pt x="166326" y="206978"/>
                </a:lnTo>
                <a:lnTo>
                  <a:pt x="165564" y="205921"/>
                </a:lnTo>
                <a:lnTo>
                  <a:pt x="158429" y="201816"/>
                </a:lnTo>
                <a:lnTo>
                  <a:pt x="157553" y="201120"/>
                </a:lnTo>
                <a:lnTo>
                  <a:pt x="155363" y="197844"/>
                </a:lnTo>
                <a:lnTo>
                  <a:pt x="150390" y="193177"/>
                </a:lnTo>
                <a:lnTo>
                  <a:pt x="149000" y="192700"/>
                </a:lnTo>
                <a:lnTo>
                  <a:pt x="147485" y="192567"/>
                </a:lnTo>
                <a:lnTo>
                  <a:pt x="146990" y="193748"/>
                </a:lnTo>
                <a:lnTo>
                  <a:pt x="147676" y="195567"/>
                </a:lnTo>
                <a:lnTo>
                  <a:pt x="147952" y="197129"/>
                </a:lnTo>
                <a:lnTo>
                  <a:pt x="147847" y="198768"/>
                </a:lnTo>
                <a:lnTo>
                  <a:pt x="148047" y="200035"/>
                </a:lnTo>
                <a:lnTo>
                  <a:pt x="150400" y="202625"/>
                </a:lnTo>
                <a:lnTo>
                  <a:pt x="150752" y="203845"/>
                </a:lnTo>
                <a:lnTo>
                  <a:pt x="152324" y="207169"/>
                </a:lnTo>
                <a:lnTo>
                  <a:pt x="152515" y="211055"/>
                </a:lnTo>
                <a:lnTo>
                  <a:pt x="150505" y="212665"/>
                </a:lnTo>
                <a:lnTo>
                  <a:pt x="148247" y="210874"/>
                </a:lnTo>
                <a:lnTo>
                  <a:pt x="148171" y="209407"/>
                </a:lnTo>
                <a:lnTo>
                  <a:pt x="147781" y="208045"/>
                </a:lnTo>
                <a:lnTo>
                  <a:pt x="145352" y="204511"/>
                </a:lnTo>
                <a:lnTo>
                  <a:pt x="144532" y="203749"/>
                </a:lnTo>
                <a:lnTo>
                  <a:pt x="139961" y="200263"/>
                </a:lnTo>
                <a:lnTo>
                  <a:pt x="136417" y="196434"/>
                </a:lnTo>
                <a:lnTo>
                  <a:pt x="128540" y="192348"/>
                </a:lnTo>
                <a:lnTo>
                  <a:pt x="127597" y="192129"/>
                </a:lnTo>
                <a:lnTo>
                  <a:pt x="126225" y="192434"/>
                </a:lnTo>
                <a:lnTo>
                  <a:pt x="124939" y="192938"/>
                </a:lnTo>
                <a:lnTo>
                  <a:pt x="121130" y="194958"/>
                </a:lnTo>
                <a:lnTo>
                  <a:pt x="119787" y="196358"/>
                </a:lnTo>
                <a:lnTo>
                  <a:pt x="119663" y="198520"/>
                </a:lnTo>
                <a:lnTo>
                  <a:pt x="116929" y="200235"/>
                </a:lnTo>
                <a:lnTo>
                  <a:pt x="113167" y="200473"/>
                </a:lnTo>
                <a:lnTo>
                  <a:pt x="110280" y="199396"/>
                </a:lnTo>
                <a:lnTo>
                  <a:pt x="107890" y="197243"/>
                </a:lnTo>
                <a:lnTo>
                  <a:pt x="105918" y="197139"/>
                </a:lnTo>
                <a:lnTo>
                  <a:pt x="103470" y="193777"/>
                </a:lnTo>
                <a:lnTo>
                  <a:pt x="100489" y="193348"/>
                </a:lnTo>
                <a:lnTo>
                  <a:pt x="98022" y="195977"/>
                </a:lnTo>
                <a:lnTo>
                  <a:pt x="97498" y="190757"/>
                </a:lnTo>
                <a:lnTo>
                  <a:pt x="97479" y="185480"/>
                </a:lnTo>
                <a:lnTo>
                  <a:pt x="98165" y="183937"/>
                </a:lnTo>
                <a:lnTo>
                  <a:pt x="99393" y="182651"/>
                </a:lnTo>
                <a:lnTo>
                  <a:pt x="105633" y="177108"/>
                </a:lnTo>
                <a:lnTo>
                  <a:pt x="106423" y="175327"/>
                </a:lnTo>
                <a:lnTo>
                  <a:pt x="106156" y="172945"/>
                </a:lnTo>
                <a:lnTo>
                  <a:pt x="104737" y="171002"/>
                </a:lnTo>
                <a:lnTo>
                  <a:pt x="102499" y="169821"/>
                </a:lnTo>
                <a:lnTo>
                  <a:pt x="99918" y="169326"/>
                </a:lnTo>
                <a:lnTo>
                  <a:pt x="98060" y="168240"/>
                </a:lnTo>
                <a:lnTo>
                  <a:pt x="96603" y="166449"/>
                </a:lnTo>
                <a:lnTo>
                  <a:pt x="95612" y="169621"/>
                </a:lnTo>
                <a:lnTo>
                  <a:pt x="96574" y="174327"/>
                </a:lnTo>
                <a:lnTo>
                  <a:pt x="96736" y="177384"/>
                </a:lnTo>
                <a:lnTo>
                  <a:pt x="95851" y="178536"/>
                </a:lnTo>
                <a:lnTo>
                  <a:pt x="94250" y="178565"/>
                </a:lnTo>
                <a:lnTo>
                  <a:pt x="92726" y="178203"/>
                </a:lnTo>
                <a:lnTo>
                  <a:pt x="91593" y="177108"/>
                </a:lnTo>
                <a:lnTo>
                  <a:pt x="90764" y="173945"/>
                </a:lnTo>
                <a:lnTo>
                  <a:pt x="88583" y="171860"/>
                </a:lnTo>
                <a:lnTo>
                  <a:pt x="87697" y="168869"/>
                </a:lnTo>
                <a:lnTo>
                  <a:pt x="86706" y="168440"/>
                </a:lnTo>
                <a:lnTo>
                  <a:pt x="84677" y="168668"/>
                </a:lnTo>
                <a:lnTo>
                  <a:pt x="83182" y="167278"/>
                </a:lnTo>
                <a:lnTo>
                  <a:pt x="82191" y="163782"/>
                </a:lnTo>
                <a:lnTo>
                  <a:pt x="81982" y="160029"/>
                </a:lnTo>
                <a:lnTo>
                  <a:pt x="81134" y="156867"/>
                </a:lnTo>
                <a:lnTo>
                  <a:pt x="79915" y="153810"/>
                </a:lnTo>
                <a:lnTo>
                  <a:pt x="79200" y="151314"/>
                </a:lnTo>
                <a:lnTo>
                  <a:pt x="78105" y="140093"/>
                </a:lnTo>
                <a:lnTo>
                  <a:pt x="77838" y="139065"/>
                </a:lnTo>
                <a:lnTo>
                  <a:pt x="77248" y="138217"/>
                </a:lnTo>
                <a:lnTo>
                  <a:pt x="75867" y="136941"/>
                </a:lnTo>
                <a:lnTo>
                  <a:pt x="74829" y="135379"/>
                </a:lnTo>
                <a:lnTo>
                  <a:pt x="74629" y="134093"/>
                </a:lnTo>
                <a:lnTo>
                  <a:pt x="74915" y="128559"/>
                </a:lnTo>
                <a:lnTo>
                  <a:pt x="75391" y="127225"/>
                </a:lnTo>
                <a:lnTo>
                  <a:pt x="76467" y="126587"/>
                </a:lnTo>
                <a:lnTo>
                  <a:pt x="77944" y="127673"/>
                </a:lnTo>
                <a:lnTo>
                  <a:pt x="79124" y="129016"/>
                </a:lnTo>
                <a:lnTo>
                  <a:pt x="80591" y="129664"/>
                </a:lnTo>
                <a:lnTo>
                  <a:pt x="81887" y="130512"/>
                </a:lnTo>
                <a:lnTo>
                  <a:pt x="84306" y="133788"/>
                </a:lnTo>
                <a:lnTo>
                  <a:pt x="85259" y="134303"/>
                </a:lnTo>
                <a:lnTo>
                  <a:pt x="88240" y="134198"/>
                </a:lnTo>
                <a:lnTo>
                  <a:pt x="90002" y="133788"/>
                </a:lnTo>
                <a:lnTo>
                  <a:pt x="90850" y="132597"/>
                </a:lnTo>
                <a:lnTo>
                  <a:pt x="91393" y="131178"/>
                </a:lnTo>
                <a:lnTo>
                  <a:pt x="91402" y="129502"/>
                </a:lnTo>
                <a:lnTo>
                  <a:pt x="89678" y="124549"/>
                </a:lnTo>
                <a:lnTo>
                  <a:pt x="89154" y="120977"/>
                </a:lnTo>
                <a:lnTo>
                  <a:pt x="89126" y="117758"/>
                </a:lnTo>
                <a:lnTo>
                  <a:pt x="89574" y="114528"/>
                </a:lnTo>
                <a:lnTo>
                  <a:pt x="91926" y="109156"/>
                </a:lnTo>
                <a:lnTo>
                  <a:pt x="92221" y="105423"/>
                </a:lnTo>
                <a:lnTo>
                  <a:pt x="92002" y="100422"/>
                </a:lnTo>
                <a:lnTo>
                  <a:pt x="92412" y="97441"/>
                </a:lnTo>
                <a:lnTo>
                  <a:pt x="92345" y="95726"/>
                </a:lnTo>
                <a:lnTo>
                  <a:pt x="90945" y="93031"/>
                </a:lnTo>
                <a:lnTo>
                  <a:pt x="90574" y="90154"/>
                </a:lnTo>
                <a:lnTo>
                  <a:pt x="94498" y="75514"/>
                </a:lnTo>
                <a:lnTo>
                  <a:pt x="95727" y="72676"/>
                </a:lnTo>
                <a:lnTo>
                  <a:pt x="96622" y="69742"/>
                </a:lnTo>
                <a:lnTo>
                  <a:pt x="97031" y="65846"/>
                </a:lnTo>
                <a:lnTo>
                  <a:pt x="99965" y="64779"/>
                </a:lnTo>
                <a:lnTo>
                  <a:pt x="102756" y="63170"/>
                </a:lnTo>
                <a:lnTo>
                  <a:pt x="104194" y="63294"/>
                </a:lnTo>
                <a:lnTo>
                  <a:pt x="105728" y="63684"/>
                </a:lnTo>
                <a:lnTo>
                  <a:pt x="109100" y="62884"/>
                </a:lnTo>
                <a:lnTo>
                  <a:pt x="110462" y="62836"/>
                </a:lnTo>
                <a:close/>
                <a:moveTo>
                  <a:pt x="135389" y="163058"/>
                </a:moveTo>
                <a:lnTo>
                  <a:pt x="135874" y="164021"/>
                </a:lnTo>
                <a:lnTo>
                  <a:pt x="135331" y="163973"/>
                </a:lnTo>
                <a:lnTo>
                  <a:pt x="134950" y="164154"/>
                </a:lnTo>
                <a:lnTo>
                  <a:pt x="133693" y="166135"/>
                </a:lnTo>
                <a:lnTo>
                  <a:pt x="135065" y="169802"/>
                </a:lnTo>
                <a:lnTo>
                  <a:pt x="134217" y="172469"/>
                </a:lnTo>
                <a:lnTo>
                  <a:pt x="132693" y="172641"/>
                </a:lnTo>
                <a:lnTo>
                  <a:pt x="132093" y="172355"/>
                </a:lnTo>
                <a:lnTo>
                  <a:pt x="132407" y="171031"/>
                </a:lnTo>
                <a:lnTo>
                  <a:pt x="132731" y="170431"/>
                </a:lnTo>
                <a:lnTo>
                  <a:pt x="132426" y="168688"/>
                </a:lnTo>
                <a:lnTo>
                  <a:pt x="131522" y="167592"/>
                </a:lnTo>
                <a:lnTo>
                  <a:pt x="130798" y="165468"/>
                </a:lnTo>
                <a:lnTo>
                  <a:pt x="129683" y="164192"/>
                </a:lnTo>
                <a:lnTo>
                  <a:pt x="130207" y="162144"/>
                </a:lnTo>
                <a:lnTo>
                  <a:pt x="133731" y="161915"/>
                </a:lnTo>
                <a:lnTo>
                  <a:pt x="135389" y="163058"/>
                </a:lnTo>
                <a:close/>
                <a:moveTo>
                  <a:pt x="139170" y="189300"/>
                </a:moveTo>
                <a:lnTo>
                  <a:pt x="139085" y="190414"/>
                </a:lnTo>
                <a:lnTo>
                  <a:pt x="133322" y="186357"/>
                </a:lnTo>
                <a:lnTo>
                  <a:pt x="133055" y="185661"/>
                </a:lnTo>
                <a:lnTo>
                  <a:pt x="133045" y="185013"/>
                </a:lnTo>
                <a:lnTo>
                  <a:pt x="133398" y="184366"/>
                </a:lnTo>
                <a:lnTo>
                  <a:pt x="139170" y="189300"/>
                </a:lnTo>
                <a:close/>
                <a:moveTo>
                  <a:pt x="197396" y="200692"/>
                </a:moveTo>
                <a:lnTo>
                  <a:pt x="196691" y="202463"/>
                </a:lnTo>
                <a:lnTo>
                  <a:pt x="195815" y="201835"/>
                </a:lnTo>
                <a:lnTo>
                  <a:pt x="194577" y="201939"/>
                </a:lnTo>
                <a:lnTo>
                  <a:pt x="192634" y="203444"/>
                </a:lnTo>
                <a:lnTo>
                  <a:pt x="189472" y="201425"/>
                </a:lnTo>
                <a:lnTo>
                  <a:pt x="188986" y="199844"/>
                </a:lnTo>
                <a:lnTo>
                  <a:pt x="191243" y="196367"/>
                </a:lnTo>
                <a:lnTo>
                  <a:pt x="191224" y="191195"/>
                </a:lnTo>
                <a:lnTo>
                  <a:pt x="192053" y="189919"/>
                </a:lnTo>
                <a:lnTo>
                  <a:pt x="192920" y="189004"/>
                </a:lnTo>
                <a:lnTo>
                  <a:pt x="193948" y="188509"/>
                </a:lnTo>
                <a:lnTo>
                  <a:pt x="196177" y="192081"/>
                </a:lnTo>
                <a:lnTo>
                  <a:pt x="196939" y="192519"/>
                </a:lnTo>
                <a:lnTo>
                  <a:pt x="199092" y="194158"/>
                </a:lnTo>
                <a:lnTo>
                  <a:pt x="198530" y="197463"/>
                </a:lnTo>
                <a:lnTo>
                  <a:pt x="198730" y="199396"/>
                </a:lnTo>
                <a:lnTo>
                  <a:pt x="197396" y="200692"/>
                </a:lnTo>
                <a:close/>
                <a:moveTo>
                  <a:pt x="88268" y="197453"/>
                </a:moveTo>
                <a:lnTo>
                  <a:pt x="88306" y="199301"/>
                </a:lnTo>
                <a:lnTo>
                  <a:pt x="83801" y="196577"/>
                </a:lnTo>
                <a:lnTo>
                  <a:pt x="83668" y="195634"/>
                </a:lnTo>
                <a:lnTo>
                  <a:pt x="83782" y="194929"/>
                </a:lnTo>
                <a:lnTo>
                  <a:pt x="84249" y="194510"/>
                </a:lnTo>
                <a:lnTo>
                  <a:pt x="86668" y="195529"/>
                </a:lnTo>
                <a:lnTo>
                  <a:pt x="88268" y="197453"/>
                </a:lnTo>
                <a:close/>
                <a:moveTo>
                  <a:pt x="132207" y="203206"/>
                </a:moveTo>
                <a:lnTo>
                  <a:pt x="133865" y="203282"/>
                </a:lnTo>
                <a:lnTo>
                  <a:pt x="134379" y="203025"/>
                </a:lnTo>
                <a:lnTo>
                  <a:pt x="137551" y="205311"/>
                </a:lnTo>
                <a:lnTo>
                  <a:pt x="137360" y="206473"/>
                </a:lnTo>
                <a:lnTo>
                  <a:pt x="137760" y="207997"/>
                </a:lnTo>
                <a:lnTo>
                  <a:pt x="135950" y="210626"/>
                </a:lnTo>
                <a:lnTo>
                  <a:pt x="135627" y="211512"/>
                </a:lnTo>
                <a:lnTo>
                  <a:pt x="134627" y="212369"/>
                </a:lnTo>
                <a:lnTo>
                  <a:pt x="131188" y="210274"/>
                </a:lnTo>
                <a:lnTo>
                  <a:pt x="129931" y="208997"/>
                </a:lnTo>
                <a:lnTo>
                  <a:pt x="129560" y="206388"/>
                </a:lnTo>
                <a:lnTo>
                  <a:pt x="130931" y="202511"/>
                </a:lnTo>
                <a:lnTo>
                  <a:pt x="132207" y="203206"/>
                </a:lnTo>
                <a:close/>
                <a:moveTo>
                  <a:pt x="99851" y="204864"/>
                </a:moveTo>
                <a:lnTo>
                  <a:pt x="101213" y="205092"/>
                </a:lnTo>
                <a:lnTo>
                  <a:pt x="105489" y="204273"/>
                </a:lnTo>
                <a:lnTo>
                  <a:pt x="107242" y="204683"/>
                </a:lnTo>
                <a:lnTo>
                  <a:pt x="108414" y="206254"/>
                </a:lnTo>
                <a:lnTo>
                  <a:pt x="109871" y="206740"/>
                </a:lnTo>
                <a:lnTo>
                  <a:pt x="111023" y="207540"/>
                </a:lnTo>
                <a:lnTo>
                  <a:pt x="113176" y="206150"/>
                </a:lnTo>
                <a:lnTo>
                  <a:pt x="115357" y="207740"/>
                </a:lnTo>
                <a:lnTo>
                  <a:pt x="117291" y="210712"/>
                </a:lnTo>
                <a:lnTo>
                  <a:pt x="119568" y="212817"/>
                </a:lnTo>
                <a:lnTo>
                  <a:pt x="121730" y="214379"/>
                </a:lnTo>
                <a:lnTo>
                  <a:pt x="122149" y="215532"/>
                </a:lnTo>
                <a:lnTo>
                  <a:pt x="120844" y="217427"/>
                </a:lnTo>
                <a:lnTo>
                  <a:pt x="120444" y="219818"/>
                </a:lnTo>
                <a:lnTo>
                  <a:pt x="120577" y="222399"/>
                </a:lnTo>
                <a:lnTo>
                  <a:pt x="122206" y="227819"/>
                </a:lnTo>
                <a:lnTo>
                  <a:pt x="121634" y="229286"/>
                </a:lnTo>
                <a:lnTo>
                  <a:pt x="119996" y="231362"/>
                </a:lnTo>
                <a:lnTo>
                  <a:pt x="118768" y="233667"/>
                </a:lnTo>
                <a:lnTo>
                  <a:pt x="118929" y="234601"/>
                </a:lnTo>
                <a:lnTo>
                  <a:pt x="118443" y="235363"/>
                </a:lnTo>
                <a:lnTo>
                  <a:pt x="118291" y="236991"/>
                </a:lnTo>
                <a:lnTo>
                  <a:pt x="117291" y="236649"/>
                </a:lnTo>
                <a:lnTo>
                  <a:pt x="116367" y="236906"/>
                </a:lnTo>
                <a:lnTo>
                  <a:pt x="115472" y="237639"/>
                </a:lnTo>
                <a:lnTo>
                  <a:pt x="114081" y="239211"/>
                </a:lnTo>
                <a:lnTo>
                  <a:pt x="111900" y="238735"/>
                </a:lnTo>
                <a:lnTo>
                  <a:pt x="110881" y="238268"/>
                </a:lnTo>
                <a:lnTo>
                  <a:pt x="110633" y="236906"/>
                </a:lnTo>
                <a:lnTo>
                  <a:pt x="109985" y="235944"/>
                </a:lnTo>
                <a:lnTo>
                  <a:pt x="109052" y="235372"/>
                </a:lnTo>
                <a:lnTo>
                  <a:pt x="106756" y="233020"/>
                </a:lnTo>
                <a:lnTo>
                  <a:pt x="105680" y="231248"/>
                </a:lnTo>
                <a:lnTo>
                  <a:pt x="105661" y="229362"/>
                </a:lnTo>
                <a:lnTo>
                  <a:pt x="105061" y="227600"/>
                </a:lnTo>
                <a:lnTo>
                  <a:pt x="103870" y="226028"/>
                </a:lnTo>
                <a:lnTo>
                  <a:pt x="102299" y="224819"/>
                </a:lnTo>
                <a:lnTo>
                  <a:pt x="101775" y="223656"/>
                </a:lnTo>
                <a:lnTo>
                  <a:pt x="101575" y="222285"/>
                </a:lnTo>
                <a:lnTo>
                  <a:pt x="101432" y="218770"/>
                </a:lnTo>
                <a:lnTo>
                  <a:pt x="99213" y="214389"/>
                </a:lnTo>
                <a:lnTo>
                  <a:pt x="98432" y="213341"/>
                </a:lnTo>
                <a:lnTo>
                  <a:pt x="96346" y="212255"/>
                </a:lnTo>
                <a:lnTo>
                  <a:pt x="94602" y="210855"/>
                </a:lnTo>
                <a:lnTo>
                  <a:pt x="93869" y="209464"/>
                </a:lnTo>
                <a:lnTo>
                  <a:pt x="93193" y="207216"/>
                </a:lnTo>
                <a:lnTo>
                  <a:pt x="92726" y="206892"/>
                </a:lnTo>
                <a:lnTo>
                  <a:pt x="91373" y="206997"/>
                </a:lnTo>
                <a:lnTo>
                  <a:pt x="90059" y="206702"/>
                </a:lnTo>
                <a:lnTo>
                  <a:pt x="90440" y="205054"/>
                </a:lnTo>
                <a:lnTo>
                  <a:pt x="91745" y="203854"/>
                </a:lnTo>
                <a:lnTo>
                  <a:pt x="93536" y="203702"/>
                </a:lnTo>
                <a:lnTo>
                  <a:pt x="98489" y="204378"/>
                </a:lnTo>
                <a:lnTo>
                  <a:pt x="99851" y="204864"/>
                </a:lnTo>
                <a:close/>
                <a:moveTo>
                  <a:pt x="168745" y="221942"/>
                </a:moveTo>
                <a:lnTo>
                  <a:pt x="171022" y="226105"/>
                </a:lnTo>
                <a:lnTo>
                  <a:pt x="168536" y="223266"/>
                </a:lnTo>
                <a:lnTo>
                  <a:pt x="165650" y="221332"/>
                </a:lnTo>
                <a:lnTo>
                  <a:pt x="162659" y="218132"/>
                </a:lnTo>
                <a:lnTo>
                  <a:pt x="160497" y="217008"/>
                </a:lnTo>
                <a:lnTo>
                  <a:pt x="159839" y="216360"/>
                </a:lnTo>
                <a:lnTo>
                  <a:pt x="160068" y="215036"/>
                </a:lnTo>
                <a:lnTo>
                  <a:pt x="161659" y="214789"/>
                </a:lnTo>
                <a:lnTo>
                  <a:pt x="162363" y="214865"/>
                </a:lnTo>
                <a:lnTo>
                  <a:pt x="166717" y="220532"/>
                </a:lnTo>
                <a:lnTo>
                  <a:pt x="168745" y="221942"/>
                </a:lnTo>
                <a:close/>
                <a:moveTo>
                  <a:pt x="181947" y="232820"/>
                </a:moveTo>
                <a:lnTo>
                  <a:pt x="182042" y="235201"/>
                </a:lnTo>
                <a:lnTo>
                  <a:pt x="181042" y="234324"/>
                </a:lnTo>
                <a:lnTo>
                  <a:pt x="177813" y="229648"/>
                </a:lnTo>
                <a:lnTo>
                  <a:pt x="176918" y="227943"/>
                </a:lnTo>
                <a:lnTo>
                  <a:pt x="177832" y="226809"/>
                </a:lnTo>
                <a:lnTo>
                  <a:pt x="180166" y="228552"/>
                </a:lnTo>
                <a:lnTo>
                  <a:pt x="181947" y="232820"/>
                </a:lnTo>
                <a:close/>
                <a:moveTo>
                  <a:pt x="136998" y="235515"/>
                </a:moveTo>
                <a:lnTo>
                  <a:pt x="134846" y="242287"/>
                </a:lnTo>
                <a:lnTo>
                  <a:pt x="133417" y="239954"/>
                </a:lnTo>
                <a:lnTo>
                  <a:pt x="133998" y="238487"/>
                </a:lnTo>
                <a:lnTo>
                  <a:pt x="132760" y="237268"/>
                </a:lnTo>
                <a:lnTo>
                  <a:pt x="132436" y="236153"/>
                </a:lnTo>
                <a:lnTo>
                  <a:pt x="132912" y="234686"/>
                </a:lnTo>
                <a:lnTo>
                  <a:pt x="134208" y="233324"/>
                </a:lnTo>
                <a:lnTo>
                  <a:pt x="134531" y="228886"/>
                </a:lnTo>
                <a:lnTo>
                  <a:pt x="137265" y="227466"/>
                </a:lnTo>
                <a:lnTo>
                  <a:pt x="138360" y="227409"/>
                </a:lnTo>
                <a:lnTo>
                  <a:pt x="137970" y="228495"/>
                </a:lnTo>
                <a:lnTo>
                  <a:pt x="138008" y="230543"/>
                </a:lnTo>
                <a:lnTo>
                  <a:pt x="136998" y="235515"/>
                </a:lnTo>
                <a:close/>
                <a:moveTo>
                  <a:pt x="142790" y="230781"/>
                </a:moveTo>
                <a:lnTo>
                  <a:pt x="141961" y="231610"/>
                </a:lnTo>
                <a:lnTo>
                  <a:pt x="141456" y="231477"/>
                </a:lnTo>
                <a:lnTo>
                  <a:pt x="141113" y="230010"/>
                </a:lnTo>
                <a:lnTo>
                  <a:pt x="141913" y="229028"/>
                </a:lnTo>
                <a:lnTo>
                  <a:pt x="142170" y="229124"/>
                </a:lnTo>
                <a:lnTo>
                  <a:pt x="142790" y="230781"/>
                </a:lnTo>
                <a:close/>
                <a:moveTo>
                  <a:pt x="180366" y="237354"/>
                </a:moveTo>
                <a:lnTo>
                  <a:pt x="185490" y="240563"/>
                </a:lnTo>
                <a:lnTo>
                  <a:pt x="189024" y="246059"/>
                </a:lnTo>
                <a:lnTo>
                  <a:pt x="189433" y="250269"/>
                </a:lnTo>
                <a:lnTo>
                  <a:pt x="189167" y="251870"/>
                </a:lnTo>
                <a:lnTo>
                  <a:pt x="187481" y="250069"/>
                </a:lnTo>
                <a:lnTo>
                  <a:pt x="183871" y="247497"/>
                </a:lnTo>
                <a:lnTo>
                  <a:pt x="181366" y="246926"/>
                </a:lnTo>
                <a:lnTo>
                  <a:pt x="180594" y="246459"/>
                </a:lnTo>
                <a:lnTo>
                  <a:pt x="180880" y="245069"/>
                </a:lnTo>
                <a:lnTo>
                  <a:pt x="179242" y="243783"/>
                </a:lnTo>
                <a:lnTo>
                  <a:pt x="179051" y="243259"/>
                </a:lnTo>
                <a:lnTo>
                  <a:pt x="177565" y="242688"/>
                </a:lnTo>
                <a:lnTo>
                  <a:pt x="175393" y="239801"/>
                </a:lnTo>
                <a:lnTo>
                  <a:pt x="173860" y="239258"/>
                </a:lnTo>
                <a:lnTo>
                  <a:pt x="172403" y="239868"/>
                </a:lnTo>
                <a:lnTo>
                  <a:pt x="169031" y="244154"/>
                </a:lnTo>
                <a:lnTo>
                  <a:pt x="165421" y="247164"/>
                </a:lnTo>
                <a:lnTo>
                  <a:pt x="165373" y="246012"/>
                </a:lnTo>
                <a:lnTo>
                  <a:pt x="166831" y="242249"/>
                </a:lnTo>
                <a:lnTo>
                  <a:pt x="167764" y="236229"/>
                </a:lnTo>
                <a:lnTo>
                  <a:pt x="168355" y="234401"/>
                </a:lnTo>
                <a:lnTo>
                  <a:pt x="167621" y="231695"/>
                </a:lnTo>
                <a:lnTo>
                  <a:pt x="167526" y="229286"/>
                </a:lnTo>
                <a:lnTo>
                  <a:pt x="170222" y="230400"/>
                </a:lnTo>
                <a:lnTo>
                  <a:pt x="173593" y="231524"/>
                </a:lnTo>
                <a:lnTo>
                  <a:pt x="176165" y="233058"/>
                </a:lnTo>
                <a:lnTo>
                  <a:pt x="176584" y="234086"/>
                </a:lnTo>
                <a:lnTo>
                  <a:pt x="180366" y="237354"/>
                </a:lnTo>
                <a:close/>
                <a:moveTo>
                  <a:pt x="221085" y="230810"/>
                </a:moveTo>
                <a:lnTo>
                  <a:pt x="222971" y="233029"/>
                </a:lnTo>
                <a:lnTo>
                  <a:pt x="223438" y="234629"/>
                </a:lnTo>
                <a:lnTo>
                  <a:pt x="223238" y="236411"/>
                </a:lnTo>
                <a:lnTo>
                  <a:pt x="224095" y="237201"/>
                </a:lnTo>
                <a:lnTo>
                  <a:pt x="225609" y="237411"/>
                </a:lnTo>
                <a:lnTo>
                  <a:pt x="227543" y="238306"/>
                </a:lnTo>
                <a:lnTo>
                  <a:pt x="228991" y="239954"/>
                </a:lnTo>
                <a:lnTo>
                  <a:pt x="228124" y="241459"/>
                </a:lnTo>
                <a:lnTo>
                  <a:pt x="228391" y="243659"/>
                </a:lnTo>
                <a:lnTo>
                  <a:pt x="226876" y="246431"/>
                </a:lnTo>
                <a:lnTo>
                  <a:pt x="227076" y="251346"/>
                </a:lnTo>
                <a:lnTo>
                  <a:pt x="227952" y="252917"/>
                </a:lnTo>
                <a:lnTo>
                  <a:pt x="228038" y="254498"/>
                </a:lnTo>
                <a:lnTo>
                  <a:pt x="227819" y="256156"/>
                </a:lnTo>
                <a:lnTo>
                  <a:pt x="228191" y="257518"/>
                </a:lnTo>
                <a:lnTo>
                  <a:pt x="230524" y="262014"/>
                </a:lnTo>
                <a:lnTo>
                  <a:pt x="230953" y="263509"/>
                </a:lnTo>
                <a:lnTo>
                  <a:pt x="230238" y="264690"/>
                </a:lnTo>
                <a:lnTo>
                  <a:pt x="230010" y="265814"/>
                </a:lnTo>
                <a:lnTo>
                  <a:pt x="231448" y="265929"/>
                </a:lnTo>
                <a:lnTo>
                  <a:pt x="233496" y="267795"/>
                </a:lnTo>
                <a:lnTo>
                  <a:pt x="234706" y="270262"/>
                </a:lnTo>
                <a:lnTo>
                  <a:pt x="234344" y="270910"/>
                </a:lnTo>
                <a:lnTo>
                  <a:pt x="232706" y="268976"/>
                </a:lnTo>
                <a:lnTo>
                  <a:pt x="231467" y="268672"/>
                </a:lnTo>
                <a:lnTo>
                  <a:pt x="226219" y="269196"/>
                </a:lnTo>
                <a:lnTo>
                  <a:pt x="223000" y="268395"/>
                </a:lnTo>
                <a:lnTo>
                  <a:pt x="220914" y="268319"/>
                </a:lnTo>
                <a:lnTo>
                  <a:pt x="218827" y="265014"/>
                </a:lnTo>
                <a:lnTo>
                  <a:pt x="217018" y="264461"/>
                </a:lnTo>
                <a:lnTo>
                  <a:pt x="215589" y="263004"/>
                </a:lnTo>
                <a:lnTo>
                  <a:pt x="213208" y="259261"/>
                </a:lnTo>
                <a:lnTo>
                  <a:pt x="212456" y="257118"/>
                </a:lnTo>
                <a:lnTo>
                  <a:pt x="214113" y="254946"/>
                </a:lnTo>
                <a:lnTo>
                  <a:pt x="214636" y="253212"/>
                </a:lnTo>
                <a:lnTo>
                  <a:pt x="214542" y="251517"/>
                </a:lnTo>
                <a:lnTo>
                  <a:pt x="212960" y="251793"/>
                </a:lnTo>
                <a:lnTo>
                  <a:pt x="211579" y="251231"/>
                </a:lnTo>
                <a:lnTo>
                  <a:pt x="209893" y="249145"/>
                </a:lnTo>
                <a:lnTo>
                  <a:pt x="209217" y="247945"/>
                </a:lnTo>
                <a:lnTo>
                  <a:pt x="207988" y="246945"/>
                </a:lnTo>
                <a:lnTo>
                  <a:pt x="206036" y="244564"/>
                </a:lnTo>
                <a:lnTo>
                  <a:pt x="203225" y="243630"/>
                </a:lnTo>
                <a:lnTo>
                  <a:pt x="202082" y="242983"/>
                </a:lnTo>
                <a:lnTo>
                  <a:pt x="199863" y="240982"/>
                </a:lnTo>
                <a:lnTo>
                  <a:pt x="198234" y="238506"/>
                </a:lnTo>
                <a:lnTo>
                  <a:pt x="196653" y="234162"/>
                </a:lnTo>
                <a:lnTo>
                  <a:pt x="195825" y="229657"/>
                </a:lnTo>
                <a:lnTo>
                  <a:pt x="203073" y="230829"/>
                </a:lnTo>
                <a:lnTo>
                  <a:pt x="210408" y="230600"/>
                </a:lnTo>
                <a:lnTo>
                  <a:pt x="218694" y="229571"/>
                </a:lnTo>
                <a:lnTo>
                  <a:pt x="221085" y="230810"/>
                </a:lnTo>
                <a:close/>
                <a:moveTo>
                  <a:pt x="151981" y="236763"/>
                </a:moveTo>
                <a:lnTo>
                  <a:pt x="150609" y="237401"/>
                </a:lnTo>
                <a:lnTo>
                  <a:pt x="147828" y="234734"/>
                </a:lnTo>
                <a:lnTo>
                  <a:pt x="146209" y="233486"/>
                </a:lnTo>
                <a:lnTo>
                  <a:pt x="145790" y="232791"/>
                </a:lnTo>
                <a:lnTo>
                  <a:pt x="147095" y="231791"/>
                </a:lnTo>
                <a:lnTo>
                  <a:pt x="150619" y="231800"/>
                </a:lnTo>
                <a:lnTo>
                  <a:pt x="152486" y="233629"/>
                </a:lnTo>
                <a:lnTo>
                  <a:pt x="152743" y="234772"/>
                </a:lnTo>
                <a:lnTo>
                  <a:pt x="151981" y="236763"/>
                </a:lnTo>
                <a:close/>
                <a:moveTo>
                  <a:pt x="83697" y="240601"/>
                </a:moveTo>
                <a:lnTo>
                  <a:pt x="85154" y="241011"/>
                </a:lnTo>
                <a:lnTo>
                  <a:pt x="86192" y="240611"/>
                </a:lnTo>
                <a:lnTo>
                  <a:pt x="87116" y="239173"/>
                </a:lnTo>
                <a:lnTo>
                  <a:pt x="87982" y="241297"/>
                </a:lnTo>
                <a:lnTo>
                  <a:pt x="90154" y="243040"/>
                </a:lnTo>
                <a:lnTo>
                  <a:pt x="89431" y="244812"/>
                </a:lnTo>
                <a:lnTo>
                  <a:pt x="87535" y="245012"/>
                </a:lnTo>
                <a:lnTo>
                  <a:pt x="85677" y="244612"/>
                </a:lnTo>
                <a:lnTo>
                  <a:pt x="83706" y="245316"/>
                </a:lnTo>
                <a:lnTo>
                  <a:pt x="81315" y="244916"/>
                </a:lnTo>
                <a:lnTo>
                  <a:pt x="79886" y="243259"/>
                </a:lnTo>
                <a:lnTo>
                  <a:pt x="78257" y="240277"/>
                </a:lnTo>
                <a:lnTo>
                  <a:pt x="77448" y="239725"/>
                </a:lnTo>
                <a:lnTo>
                  <a:pt x="77553" y="238506"/>
                </a:lnTo>
                <a:lnTo>
                  <a:pt x="78153" y="237734"/>
                </a:lnTo>
                <a:lnTo>
                  <a:pt x="77838" y="237534"/>
                </a:lnTo>
                <a:lnTo>
                  <a:pt x="77991" y="236991"/>
                </a:lnTo>
                <a:lnTo>
                  <a:pt x="78287" y="236620"/>
                </a:lnTo>
                <a:lnTo>
                  <a:pt x="78810" y="236468"/>
                </a:lnTo>
                <a:lnTo>
                  <a:pt x="80086" y="237792"/>
                </a:lnTo>
                <a:lnTo>
                  <a:pt x="83115" y="239763"/>
                </a:lnTo>
                <a:lnTo>
                  <a:pt x="83697" y="240601"/>
                </a:lnTo>
                <a:close/>
                <a:moveTo>
                  <a:pt x="82058" y="253212"/>
                </a:moveTo>
                <a:lnTo>
                  <a:pt x="80058" y="254137"/>
                </a:lnTo>
                <a:lnTo>
                  <a:pt x="79543" y="253555"/>
                </a:lnTo>
                <a:lnTo>
                  <a:pt x="79191" y="252213"/>
                </a:lnTo>
                <a:lnTo>
                  <a:pt x="79220" y="251288"/>
                </a:lnTo>
                <a:lnTo>
                  <a:pt x="77305" y="246412"/>
                </a:lnTo>
                <a:lnTo>
                  <a:pt x="78772" y="245669"/>
                </a:lnTo>
                <a:lnTo>
                  <a:pt x="79858" y="246240"/>
                </a:lnTo>
                <a:lnTo>
                  <a:pt x="80953" y="247012"/>
                </a:lnTo>
                <a:lnTo>
                  <a:pt x="81972" y="247412"/>
                </a:lnTo>
                <a:lnTo>
                  <a:pt x="82906" y="248955"/>
                </a:lnTo>
                <a:lnTo>
                  <a:pt x="82687" y="250022"/>
                </a:lnTo>
                <a:lnTo>
                  <a:pt x="82972" y="251050"/>
                </a:lnTo>
                <a:lnTo>
                  <a:pt x="82058" y="253212"/>
                </a:lnTo>
                <a:close/>
                <a:moveTo>
                  <a:pt x="147743" y="255603"/>
                </a:moveTo>
                <a:lnTo>
                  <a:pt x="150857" y="256984"/>
                </a:lnTo>
                <a:lnTo>
                  <a:pt x="153886" y="255794"/>
                </a:lnTo>
                <a:lnTo>
                  <a:pt x="156877" y="256127"/>
                </a:lnTo>
                <a:lnTo>
                  <a:pt x="159363" y="257927"/>
                </a:lnTo>
                <a:lnTo>
                  <a:pt x="158553" y="259071"/>
                </a:lnTo>
                <a:lnTo>
                  <a:pt x="158382" y="260318"/>
                </a:lnTo>
                <a:lnTo>
                  <a:pt x="163945" y="257603"/>
                </a:lnTo>
                <a:lnTo>
                  <a:pt x="165431" y="257765"/>
                </a:lnTo>
                <a:lnTo>
                  <a:pt x="165383" y="260290"/>
                </a:lnTo>
                <a:lnTo>
                  <a:pt x="165049" y="262433"/>
                </a:lnTo>
                <a:lnTo>
                  <a:pt x="164402" y="264509"/>
                </a:lnTo>
                <a:lnTo>
                  <a:pt x="163221" y="266938"/>
                </a:lnTo>
                <a:lnTo>
                  <a:pt x="161640" y="269119"/>
                </a:lnTo>
                <a:lnTo>
                  <a:pt x="159563" y="270700"/>
                </a:lnTo>
                <a:lnTo>
                  <a:pt x="157096" y="271663"/>
                </a:lnTo>
                <a:lnTo>
                  <a:pt x="155924" y="272539"/>
                </a:lnTo>
                <a:lnTo>
                  <a:pt x="155572" y="273863"/>
                </a:lnTo>
                <a:lnTo>
                  <a:pt x="155620" y="275520"/>
                </a:lnTo>
                <a:lnTo>
                  <a:pt x="155048" y="277035"/>
                </a:lnTo>
                <a:lnTo>
                  <a:pt x="152467" y="277654"/>
                </a:lnTo>
                <a:lnTo>
                  <a:pt x="148428" y="280597"/>
                </a:lnTo>
                <a:lnTo>
                  <a:pt x="139751" y="282464"/>
                </a:lnTo>
                <a:lnTo>
                  <a:pt x="137370" y="283750"/>
                </a:lnTo>
                <a:lnTo>
                  <a:pt x="135855" y="285407"/>
                </a:lnTo>
                <a:lnTo>
                  <a:pt x="134160" y="286912"/>
                </a:lnTo>
                <a:lnTo>
                  <a:pt x="133236" y="287283"/>
                </a:lnTo>
                <a:lnTo>
                  <a:pt x="132817" y="286569"/>
                </a:lnTo>
                <a:lnTo>
                  <a:pt x="132693" y="285960"/>
                </a:lnTo>
                <a:lnTo>
                  <a:pt x="133931" y="282045"/>
                </a:lnTo>
                <a:lnTo>
                  <a:pt x="133731" y="280416"/>
                </a:lnTo>
                <a:lnTo>
                  <a:pt x="133131" y="278835"/>
                </a:lnTo>
                <a:lnTo>
                  <a:pt x="133512" y="275739"/>
                </a:lnTo>
                <a:lnTo>
                  <a:pt x="135017" y="272834"/>
                </a:lnTo>
                <a:lnTo>
                  <a:pt x="135817" y="269634"/>
                </a:lnTo>
                <a:lnTo>
                  <a:pt x="136055" y="263462"/>
                </a:lnTo>
                <a:lnTo>
                  <a:pt x="137227" y="254860"/>
                </a:lnTo>
                <a:lnTo>
                  <a:pt x="137160" y="253832"/>
                </a:lnTo>
                <a:lnTo>
                  <a:pt x="136246" y="252669"/>
                </a:lnTo>
                <a:lnTo>
                  <a:pt x="132874" y="251727"/>
                </a:lnTo>
                <a:lnTo>
                  <a:pt x="131540" y="250841"/>
                </a:lnTo>
                <a:lnTo>
                  <a:pt x="132207" y="249117"/>
                </a:lnTo>
                <a:lnTo>
                  <a:pt x="133484" y="247945"/>
                </a:lnTo>
                <a:lnTo>
                  <a:pt x="135236" y="247993"/>
                </a:lnTo>
                <a:lnTo>
                  <a:pt x="136779" y="249088"/>
                </a:lnTo>
                <a:lnTo>
                  <a:pt x="142227" y="251346"/>
                </a:lnTo>
                <a:lnTo>
                  <a:pt x="145123" y="253241"/>
                </a:lnTo>
                <a:lnTo>
                  <a:pt x="147743" y="255603"/>
                </a:lnTo>
                <a:close/>
                <a:moveTo>
                  <a:pt x="210788" y="256156"/>
                </a:moveTo>
                <a:lnTo>
                  <a:pt x="210293" y="257546"/>
                </a:lnTo>
                <a:lnTo>
                  <a:pt x="209512" y="257156"/>
                </a:lnTo>
                <a:lnTo>
                  <a:pt x="208836" y="256527"/>
                </a:lnTo>
                <a:lnTo>
                  <a:pt x="207836" y="254422"/>
                </a:lnTo>
                <a:lnTo>
                  <a:pt x="207493" y="252879"/>
                </a:lnTo>
                <a:lnTo>
                  <a:pt x="209036" y="253746"/>
                </a:lnTo>
                <a:lnTo>
                  <a:pt x="209921" y="255279"/>
                </a:lnTo>
                <a:lnTo>
                  <a:pt x="210788" y="256156"/>
                </a:lnTo>
                <a:close/>
                <a:moveTo>
                  <a:pt x="204207" y="258937"/>
                </a:moveTo>
                <a:lnTo>
                  <a:pt x="200863" y="259109"/>
                </a:lnTo>
                <a:lnTo>
                  <a:pt x="199406" y="257870"/>
                </a:lnTo>
                <a:lnTo>
                  <a:pt x="197587" y="254232"/>
                </a:lnTo>
                <a:lnTo>
                  <a:pt x="199644" y="253441"/>
                </a:lnTo>
                <a:lnTo>
                  <a:pt x="201606" y="253651"/>
                </a:lnTo>
                <a:lnTo>
                  <a:pt x="203045" y="254936"/>
                </a:lnTo>
                <a:lnTo>
                  <a:pt x="204578" y="257375"/>
                </a:lnTo>
                <a:lnTo>
                  <a:pt x="204207" y="258937"/>
                </a:lnTo>
                <a:close/>
                <a:moveTo>
                  <a:pt x="203302" y="262976"/>
                </a:moveTo>
                <a:lnTo>
                  <a:pt x="205159" y="263928"/>
                </a:lnTo>
                <a:lnTo>
                  <a:pt x="207302" y="263547"/>
                </a:lnTo>
                <a:lnTo>
                  <a:pt x="209893" y="261395"/>
                </a:lnTo>
                <a:lnTo>
                  <a:pt x="212808" y="262176"/>
                </a:lnTo>
                <a:lnTo>
                  <a:pt x="214512" y="265347"/>
                </a:lnTo>
                <a:lnTo>
                  <a:pt x="215389" y="266538"/>
                </a:lnTo>
                <a:lnTo>
                  <a:pt x="215865" y="268605"/>
                </a:lnTo>
                <a:lnTo>
                  <a:pt x="215741" y="273567"/>
                </a:lnTo>
                <a:lnTo>
                  <a:pt x="215037" y="278063"/>
                </a:lnTo>
                <a:lnTo>
                  <a:pt x="215589" y="278987"/>
                </a:lnTo>
                <a:lnTo>
                  <a:pt x="216932" y="279797"/>
                </a:lnTo>
                <a:lnTo>
                  <a:pt x="218094" y="280788"/>
                </a:lnTo>
                <a:lnTo>
                  <a:pt x="219075" y="282064"/>
                </a:lnTo>
                <a:lnTo>
                  <a:pt x="219704" y="283483"/>
                </a:lnTo>
                <a:lnTo>
                  <a:pt x="219952" y="286931"/>
                </a:lnTo>
                <a:lnTo>
                  <a:pt x="221638" y="289836"/>
                </a:lnTo>
                <a:lnTo>
                  <a:pt x="221857" y="290970"/>
                </a:lnTo>
                <a:lnTo>
                  <a:pt x="221456" y="292160"/>
                </a:lnTo>
                <a:lnTo>
                  <a:pt x="218647" y="291932"/>
                </a:lnTo>
                <a:lnTo>
                  <a:pt x="218427" y="292932"/>
                </a:lnTo>
                <a:lnTo>
                  <a:pt x="218494" y="294170"/>
                </a:lnTo>
                <a:lnTo>
                  <a:pt x="217504" y="293389"/>
                </a:lnTo>
                <a:lnTo>
                  <a:pt x="215856" y="290551"/>
                </a:lnTo>
                <a:lnTo>
                  <a:pt x="214351" y="289360"/>
                </a:lnTo>
                <a:lnTo>
                  <a:pt x="214818" y="293961"/>
                </a:lnTo>
                <a:lnTo>
                  <a:pt x="215313" y="296161"/>
                </a:lnTo>
                <a:lnTo>
                  <a:pt x="215398" y="298380"/>
                </a:lnTo>
                <a:lnTo>
                  <a:pt x="212798" y="296685"/>
                </a:lnTo>
                <a:lnTo>
                  <a:pt x="209693" y="295637"/>
                </a:lnTo>
                <a:lnTo>
                  <a:pt x="208836" y="294732"/>
                </a:lnTo>
                <a:lnTo>
                  <a:pt x="209122" y="291855"/>
                </a:lnTo>
                <a:lnTo>
                  <a:pt x="209065" y="290427"/>
                </a:lnTo>
                <a:lnTo>
                  <a:pt x="207674" y="287398"/>
                </a:lnTo>
                <a:lnTo>
                  <a:pt x="209302" y="280845"/>
                </a:lnTo>
                <a:lnTo>
                  <a:pt x="209265" y="279502"/>
                </a:lnTo>
                <a:lnTo>
                  <a:pt x="208988" y="278159"/>
                </a:lnTo>
                <a:lnTo>
                  <a:pt x="207702" y="275501"/>
                </a:lnTo>
                <a:lnTo>
                  <a:pt x="205664" y="273272"/>
                </a:lnTo>
                <a:lnTo>
                  <a:pt x="204416" y="273272"/>
                </a:lnTo>
                <a:lnTo>
                  <a:pt x="201397" y="274834"/>
                </a:lnTo>
                <a:lnTo>
                  <a:pt x="199863" y="274320"/>
                </a:lnTo>
                <a:lnTo>
                  <a:pt x="198958" y="268176"/>
                </a:lnTo>
                <a:lnTo>
                  <a:pt x="197739" y="262214"/>
                </a:lnTo>
                <a:lnTo>
                  <a:pt x="196796" y="260690"/>
                </a:lnTo>
                <a:lnTo>
                  <a:pt x="196196" y="259089"/>
                </a:lnTo>
                <a:lnTo>
                  <a:pt x="196796" y="257765"/>
                </a:lnTo>
                <a:lnTo>
                  <a:pt x="197958" y="258308"/>
                </a:lnTo>
                <a:lnTo>
                  <a:pt x="199616" y="259880"/>
                </a:lnTo>
                <a:lnTo>
                  <a:pt x="201616" y="260785"/>
                </a:lnTo>
                <a:lnTo>
                  <a:pt x="202616" y="261576"/>
                </a:lnTo>
                <a:lnTo>
                  <a:pt x="203302" y="262976"/>
                </a:lnTo>
                <a:close/>
                <a:moveTo>
                  <a:pt x="77314" y="258032"/>
                </a:moveTo>
                <a:lnTo>
                  <a:pt x="77896" y="259461"/>
                </a:lnTo>
                <a:lnTo>
                  <a:pt x="77143" y="261614"/>
                </a:lnTo>
                <a:lnTo>
                  <a:pt x="76505" y="262080"/>
                </a:lnTo>
                <a:lnTo>
                  <a:pt x="75648" y="261185"/>
                </a:lnTo>
                <a:lnTo>
                  <a:pt x="73819" y="260556"/>
                </a:lnTo>
                <a:lnTo>
                  <a:pt x="73695" y="259394"/>
                </a:lnTo>
                <a:lnTo>
                  <a:pt x="74657" y="259423"/>
                </a:lnTo>
                <a:lnTo>
                  <a:pt x="76410" y="258289"/>
                </a:lnTo>
                <a:lnTo>
                  <a:pt x="77314" y="258032"/>
                </a:lnTo>
                <a:close/>
                <a:moveTo>
                  <a:pt x="9144" y="341262"/>
                </a:moveTo>
                <a:lnTo>
                  <a:pt x="6668" y="343205"/>
                </a:lnTo>
                <a:lnTo>
                  <a:pt x="6934" y="340805"/>
                </a:lnTo>
                <a:lnTo>
                  <a:pt x="7658" y="338547"/>
                </a:lnTo>
                <a:lnTo>
                  <a:pt x="10173" y="333908"/>
                </a:lnTo>
                <a:lnTo>
                  <a:pt x="11992" y="332480"/>
                </a:lnTo>
                <a:lnTo>
                  <a:pt x="14983" y="328831"/>
                </a:lnTo>
                <a:lnTo>
                  <a:pt x="16679" y="327060"/>
                </a:lnTo>
                <a:lnTo>
                  <a:pt x="20736" y="323564"/>
                </a:lnTo>
                <a:lnTo>
                  <a:pt x="24470" y="319735"/>
                </a:lnTo>
                <a:lnTo>
                  <a:pt x="25728" y="319449"/>
                </a:lnTo>
                <a:lnTo>
                  <a:pt x="27108" y="319392"/>
                </a:lnTo>
                <a:lnTo>
                  <a:pt x="28194" y="318954"/>
                </a:lnTo>
                <a:lnTo>
                  <a:pt x="30632" y="316887"/>
                </a:lnTo>
                <a:lnTo>
                  <a:pt x="36757" y="309991"/>
                </a:lnTo>
                <a:lnTo>
                  <a:pt x="41825" y="304848"/>
                </a:lnTo>
                <a:lnTo>
                  <a:pt x="47016" y="298342"/>
                </a:lnTo>
                <a:lnTo>
                  <a:pt x="49492" y="296446"/>
                </a:lnTo>
                <a:lnTo>
                  <a:pt x="50149" y="295751"/>
                </a:lnTo>
                <a:lnTo>
                  <a:pt x="54931" y="289750"/>
                </a:lnTo>
                <a:lnTo>
                  <a:pt x="56426" y="288874"/>
                </a:lnTo>
                <a:lnTo>
                  <a:pt x="58122" y="288246"/>
                </a:lnTo>
                <a:lnTo>
                  <a:pt x="59265" y="287436"/>
                </a:lnTo>
                <a:lnTo>
                  <a:pt x="60274" y="286417"/>
                </a:lnTo>
                <a:lnTo>
                  <a:pt x="61960" y="283807"/>
                </a:lnTo>
                <a:lnTo>
                  <a:pt x="62646" y="280749"/>
                </a:lnTo>
                <a:lnTo>
                  <a:pt x="62218" y="279025"/>
                </a:lnTo>
                <a:lnTo>
                  <a:pt x="61265" y="276482"/>
                </a:lnTo>
                <a:lnTo>
                  <a:pt x="62455" y="273005"/>
                </a:lnTo>
                <a:lnTo>
                  <a:pt x="63398" y="271405"/>
                </a:lnTo>
                <a:lnTo>
                  <a:pt x="66733" y="264338"/>
                </a:lnTo>
                <a:lnTo>
                  <a:pt x="67695" y="262909"/>
                </a:lnTo>
                <a:lnTo>
                  <a:pt x="69085" y="263804"/>
                </a:lnTo>
                <a:lnTo>
                  <a:pt x="69275" y="265071"/>
                </a:lnTo>
                <a:lnTo>
                  <a:pt x="68590" y="268053"/>
                </a:lnTo>
                <a:lnTo>
                  <a:pt x="68532" y="269548"/>
                </a:lnTo>
                <a:lnTo>
                  <a:pt x="69323" y="271062"/>
                </a:lnTo>
                <a:lnTo>
                  <a:pt x="68371" y="273567"/>
                </a:lnTo>
                <a:lnTo>
                  <a:pt x="70761" y="280216"/>
                </a:lnTo>
                <a:lnTo>
                  <a:pt x="72590" y="284416"/>
                </a:lnTo>
                <a:lnTo>
                  <a:pt x="72657" y="285807"/>
                </a:lnTo>
                <a:lnTo>
                  <a:pt x="70199" y="288322"/>
                </a:lnTo>
                <a:lnTo>
                  <a:pt x="68742" y="289084"/>
                </a:lnTo>
                <a:lnTo>
                  <a:pt x="65590" y="289760"/>
                </a:lnTo>
                <a:lnTo>
                  <a:pt x="64170" y="290493"/>
                </a:lnTo>
                <a:lnTo>
                  <a:pt x="61913" y="292532"/>
                </a:lnTo>
                <a:lnTo>
                  <a:pt x="60503" y="295218"/>
                </a:lnTo>
                <a:lnTo>
                  <a:pt x="60150" y="296608"/>
                </a:lnTo>
                <a:lnTo>
                  <a:pt x="59427" y="297675"/>
                </a:lnTo>
                <a:lnTo>
                  <a:pt x="52930" y="299495"/>
                </a:lnTo>
                <a:lnTo>
                  <a:pt x="49882" y="300685"/>
                </a:lnTo>
                <a:lnTo>
                  <a:pt x="48492" y="301580"/>
                </a:lnTo>
                <a:lnTo>
                  <a:pt x="47759" y="303038"/>
                </a:lnTo>
                <a:lnTo>
                  <a:pt x="48273" y="305610"/>
                </a:lnTo>
                <a:lnTo>
                  <a:pt x="42815" y="314877"/>
                </a:lnTo>
                <a:lnTo>
                  <a:pt x="41072" y="317297"/>
                </a:lnTo>
                <a:lnTo>
                  <a:pt x="39214" y="319364"/>
                </a:lnTo>
                <a:lnTo>
                  <a:pt x="36929" y="320830"/>
                </a:lnTo>
                <a:lnTo>
                  <a:pt x="33719" y="321726"/>
                </a:lnTo>
                <a:lnTo>
                  <a:pt x="31166" y="323517"/>
                </a:lnTo>
                <a:lnTo>
                  <a:pt x="29433" y="326689"/>
                </a:lnTo>
                <a:lnTo>
                  <a:pt x="27299" y="329546"/>
                </a:lnTo>
                <a:lnTo>
                  <a:pt x="24603" y="331670"/>
                </a:lnTo>
                <a:lnTo>
                  <a:pt x="21689" y="333537"/>
                </a:lnTo>
                <a:lnTo>
                  <a:pt x="19022" y="334899"/>
                </a:lnTo>
                <a:lnTo>
                  <a:pt x="16136" y="335861"/>
                </a:lnTo>
                <a:lnTo>
                  <a:pt x="15269" y="337109"/>
                </a:lnTo>
                <a:lnTo>
                  <a:pt x="14659" y="338652"/>
                </a:lnTo>
                <a:lnTo>
                  <a:pt x="13383" y="339376"/>
                </a:lnTo>
                <a:lnTo>
                  <a:pt x="11868" y="339785"/>
                </a:lnTo>
                <a:lnTo>
                  <a:pt x="9144" y="341262"/>
                </a:lnTo>
                <a:close/>
                <a:moveTo>
                  <a:pt x="181452" y="264595"/>
                </a:moveTo>
                <a:lnTo>
                  <a:pt x="183014" y="268186"/>
                </a:lnTo>
                <a:lnTo>
                  <a:pt x="180899" y="268167"/>
                </a:lnTo>
                <a:lnTo>
                  <a:pt x="180127" y="265557"/>
                </a:lnTo>
                <a:lnTo>
                  <a:pt x="181033" y="264709"/>
                </a:lnTo>
                <a:lnTo>
                  <a:pt x="181452" y="264595"/>
                </a:lnTo>
                <a:close/>
                <a:moveTo>
                  <a:pt x="171117" y="314106"/>
                </a:moveTo>
                <a:lnTo>
                  <a:pt x="170088" y="314820"/>
                </a:lnTo>
                <a:lnTo>
                  <a:pt x="169669" y="313039"/>
                </a:lnTo>
                <a:lnTo>
                  <a:pt x="169965" y="310639"/>
                </a:lnTo>
                <a:lnTo>
                  <a:pt x="172012" y="302257"/>
                </a:lnTo>
                <a:lnTo>
                  <a:pt x="171545" y="300161"/>
                </a:lnTo>
                <a:lnTo>
                  <a:pt x="174965" y="295485"/>
                </a:lnTo>
                <a:lnTo>
                  <a:pt x="177070" y="291103"/>
                </a:lnTo>
                <a:lnTo>
                  <a:pt x="180242" y="286493"/>
                </a:lnTo>
                <a:lnTo>
                  <a:pt x="180642" y="284102"/>
                </a:lnTo>
                <a:lnTo>
                  <a:pt x="183452" y="279540"/>
                </a:lnTo>
                <a:lnTo>
                  <a:pt x="186071" y="273244"/>
                </a:lnTo>
                <a:lnTo>
                  <a:pt x="185928" y="271158"/>
                </a:lnTo>
                <a:lnTo>
                  <a:pt x="186604" y="270119"/>
                </a:lnTo>
                <a:lnTo>
                  <a:pt x="186986" y="268538"/>
                </a:lnTo>
                <a:lnTo>
                  <a:pt x="187062" y="267195"/>
                </a:lnTo>
                <a:lnTo>
                  <a:pt x="188986" y="264852"/>
                </a:lnTo>
                <a:lnTo>
                  <a:pt x="189491" y="266376"/>
                </a:lnTo>
                <a:lnTo>
                  <a:pt x="188919" y="269367"/>
                </a:lnTo>
                <a:lnTo>
                  <a:pt x="189015" y="270805"/>
                </a:lnTo>
                <a:lnTo>
                  <a:pt x="189348" y="271481"/>
                </a:lnTo>
                <a:lnTo>
                  <a:pt x="189367" y="274263"/>
                </a:lnTo>
                <a:lnTo>
                  <a:pt x="188681" y="278530"/>
                </a:lnTo>
                <a:lnTo>
                  <a:pt x="189309" y="283455"/>
                </a:lnTo>
                <a:lnTo>
                  <a:pt x="188071" y="288465"/>
                </a:lnTo>
                <a:lnTo>
                  <a:pt x="186662" y="290713"/>
                </a:lnTo>
                <a:lnTo>
                  <a:pt x="184576" y="292303"/>
                </a:lnTo>
                <a:lnTo>
                  <a:pt x="182299" y="293294"/>
                </a:lnTo>
                <a:lnTo>
                  <a:pt x="179937" y="295789"/>
                </a:lnTo>
                <a:lnTo>
                  <a:pt x="178413" y="298704"/>
                </a:lnTo>
                <a:lnTo>
                  <a:pt x="178165" y="301361"/>
                </a:lnTo>
                <a:lnTo>
                  <a:pt x="174413" y="310315"/>
                </a:lnTo>
                <a:lnTo>
                  <a:pt x="171117" y="314106"/>
                </a:lnTo>
                <a:close/>
                <a:moveTo>
                  <a:pt x="164716" y="324478"/>
                </a:moveTo>
                <a:lnTo>
                  <a:pt x="162945" y="324764"/>
                </a:lnTo>
                <a:lnTo>
                  <a:pt x="161077" y="324612"/>
                </a:lnTo>
                <a:lnTo>
                  <a:pt x="159820" y="323288"/>
                </a:lnTo>
                <a:lnTo>
                  <a:pt x="157649" y="317592"/>
                </a:lnTo>
                <a:lnTo>
                  <a:pt x="155124" y="316201"/>
                </a:lnTo>
                <a:lnTo>
                  <a:pt x="152238" y="315154"/>
                </a:lnTo>
                <a:lnTo>
                  <a:pt x="150791" y="314268"/>
                </a:lnTo>
                <a:lnTo>
                  <a:pt x="149514" y="313201"/>
                </a:lnTo>
                <a:lnTo>
                  <a:pt x="145456" y="307515"/>
                </a:lnTo>
                <a:lnTo>
                  <a:pt x="145152" y="304038"/>
                </a:lnTo>
                <a:lnTo>
                  <a:pt x="145847" y="302066"/>
                </a:lnTo>
                <a:lnTo>
                  <a:pt x="147076" y="300304"/>
                </a:lnTo>
                <a:lnTo>
                  <a:pt x="148467" y="299828"/>
                </a:lnTo>
                <a:lnTo>
                  <a:pt x="151810" y="299761"/>
                </a:lnTo>
                <a:lnTo>
                  <a:pt x="153543" y="299533"/>
                </a:lnTo>
                <a:lnTo>
                  <a:pt x="157353" y="296923"/>
                </a:lnTo>
                <a:lnTo>
                  <a:pt x="157620" y="295894"/>
                </a:lnTo>
                <a:lnTo>
                  <a:pt x="157649" y="291598"/>
                </a:lnTo>
                <a:lnTo>
                  <a:pt x="157268" y="288598"/>
                </a:lnTo>
                <a:lnTo>
                  <a:pt x="156315" y="285664"/>
                </a:lnTo>
                <a:lnTo>
                  <a:pt x="157344" y="284321"/>
                </a:lnTo>
                <a:lnTo>
                  <a:pt x="158696" y="282997"/>
                </a:lnTo>
                <a:lnTo>
                  <a:pt x="160097" y="280406"/>
                </a:lnTo>
                <a:lnTo>
                  <a:pt x="160363" y="278587"/>
                </a:lnTo>
                <a:lnTo>
                  <a:pt x="160392" y="276682"/>
                </a:lnTo>
                <a:lnTo>
                  <a:pt x="160754" y="275320"/>
                </a:lnTo>
                <a:lnTo>
                  <a:pt x="161849" y="274634"/>
                </a:lnTo>
                <a:lnTo>
                  <a:pt x="167126" y="272558"/>
                </a:lnTo>
                <a:lnTo>
                  <a:pt x="168060" y="272415"/>
                </a:lnTo>
                <a:lnTo>
                  <a:pt x="174851" y="274339"/>
                </a:lnTo>
                <a:lnTo>
                  <a:pt x="176242" y="277235"/>
                </a:lnTo>
                <a:lnTo>
                  <a:pt x="176375" y="278187"/>
                </a:lnTo>
                <a:lnTo>
                  <a:pt x="175317" y="281397"/>
                </a:lnTo>
                <a:lnTo>
                  <a:pt x="174374" y="283550"/>
                </a:lnTo>
                <a:lnTo>
                  <a:pt x="172088" y="286883"/>
                </a:lnTo>
                <a:lnTo>
                  <a:pt x="170383" y="290484"/>
                </a:lnTo>
                <a:lnTo>
                  <a:pt x="169116" y="295903"/>
                </a:lnTo>
                <a:lnTo>
                  <a:pt x="168316" y="297666"/>
                </a:lnTo>
                <a:lnTo>
                  <a:pt x="166183" y="301057"/>
                </a:lnTo>
                <a:lnTo>
                  <a:pt x="165535" y="302914"/>
                </a:lnTo>
                <a:lnTo>
                  <a:pt x="165554" y="306943"/>
                </a:lnTo>
                <a:lnTo>
                  <a:pt x="165192" y="308429"/>
                </a:lnTo>
                <a:lnTo>
                  <a:pt x="165211" y="309858"/>
                </a:lnTo>
                <a:lnTo>
                  <a:pt x="169440" y="316573"/>
                </a:lnTo>
                <a:lnTo>
                  <a:pt x="169802" y="317630"/>
                </a:lnTo>
                <a:lnTo>
                  <a:pt x="169764" y="318830"/>
                </a:lnTo>
                <a:lnTo>
                  <a:pt x="169040" y="320326"/>
                </a:lnTo>
                <a:lnTo>
                  <a:pt x="167307" y="322907"/>
                </a:lnTo>
                <a:lnTo>
                  <a:pt x="166335" y="323812"/>
                </a:lnTo>
                <a:lnTo>
                  <a:pt x="164716" y="324478"/>
                </a:lnTo>
                <a:close/>
                <a:moveTo>
                  <a:pt x="151848" y="286521"/>
                </a:moveTo>
                <a:lnTo>
                  <a:pt x="151105" y="286893"/>
                </a:lnTo>
                <a:lnTo>
                  <a:pt x="150448" y="286845"/>
                </a:lnTo>
                <a:lnTo>
                  <a:pt x="148876" y="287817"/>
                </a:lnTo>
                <a:lnTo>
                  <a:pt x="148295" y="285998"/>
                </a:lnTo>
                <a:lnTo>
                  <a:pt x="148857" y="282892"/>
                </a:lnTo>
                <a:lnTo>
                  <a:pt x="151219" y="280521"/>
                </a:lnTo>
                <a:lnTo>
                  <a:pt x="151819" y="279778"/>
                </a:lnTo>
                <a:lnTo>
                  <a:pt x="152458" y="279340"/>
                </a:lnTo>
                <a:lnTo>
                  <a:pt x="153229" y="279292"/>
                </a:lnTo>
                <a:lnTo>
                  <a:pt x="153972" y="280216"/>
                </a:lnTo>
                <a:lnTo>
                  <a:pt x="154181" y="281616"/>
                </a:lnTo>
                <a:lnTo>
                  <a:pt x="152686" y="285845"/>
                </a:lnTo>
                <a:lnTo>
                  <a:pt x="151848" y="286521"/>
                </a:lnTo>
                <a:close/>
                <a:moveTo>
                  <a:pt x="196405" y="282921"/>
                </a:moveTo>
                <a:lnTo>
                  <a:pt x="195663" y="283045"/>
                </a:lnTo>
                <a:lnTo>
                  <a:pt x="196901" y="280206"/>
                </a:lnTo>
                <a:lnTo>
                  <a:pt x="197882" y="280616"/>
                </a:lnTo>
                <a:lnTo>
                  <a:pt x="198177" y="280930"/>
                </a:lnTo>
                <a:lnTo>
                  <a:pt x="198149" y="282207"/>
                </a:lnTo>
                <a:lnTo>
                  <a:pt x="196405" y="282921"/>
                </a:lnTo>
                <a:close/>
                <a:moveTo>
                  <a:pt x="78781" y="286160"/>
                </a:moveTo>
                <a:lnTo>
                  <a:pt x="75486" y="286988"/>
                </a:lnTo>
                <a:lnTo>
                  <a:pt x="74724" y="284388"/>
                </a:lnTo>
                <a:lnTo>
                  <a:pt x="77058" y="281997"/>
                </a:lnTo>
                <a:lnTo>
                  <a:pt x="79677" y="282959"/>
                </a:lnTo>
                <a:lnTo>
                  <a:pt x="81239" y="283893"/>
                </a:lnTo>
                <a:lnTo>
                  <a:pt x="80506" y="284740"/>
                </a:lnTo>
                <a:lnTo>
                  <a:pt x="78781" y="286160"/>
                </a:lnTo>
                <a:close/>
                <a:moveTo>
                  <a:pt x="233125" y="301580"/>
                </a:moveTo>
                <a:lnTo>
                  <a:pt x="232658" y="302333"/>
                </a:lnTo>
                <a:lnTo>
                  <a:pt x="232020" y="300780"/>
                </a:lnTo>
                <a:lnTo>
                  <a:pt x="230467" y="299323"/>
                </a:lnTo>
                <a:lnTo>
                  <a:pt x="228971" y="296846"/>
                </a:lnTo>
                <a:lnTo>
                  <a:pt x="227915" y="296075"/>
                </a:lnTo>
                <a:lnTo>
                  <a:pt x="228638" y="294113"/>
                </a:lnTo>
                <a:lnTo>
                  <a:pt x="228705" y="290922"/>
                </a:lnTo>
                <a:lnTo>
                  <a:pt x="230191" y="289465"/>
                </a:lnTo>
                <a:lnTo>
                  <a:pt x="230877" y="289036"/>
                </a:lnTo>
                <a:lnTo>
                  <a:pt x="232001" y="287484"/>
                </a:lnTo>
                <a:lnTo>
                  <a:pt x="232506" y="287398"/>
                </a:lnTo>
                <a:lnTo>
                  <a:pt x="232982" y="288693"/>
                </a:lnTo>
                <a:lnTo>
                  <a:pt x="231972" y="292656"/>
                </a:lnTo>
                <a:lnTo>
                  <a:pt x="233486" y="297342"/>
                </a:lnTo>
                <a:lnTo>
                  <a:pt x="232972" y="300266"/>
                </a:lnTo>
                <a:lnTo>
                  <a:pt x="233192" y="300923"/>
                </a:lnTo>
                <a:lnTo>
                  <a:pt x="233125" y="301580"/>
                </a:lnTo>
                <a:close/>
                <a:moveTo>
                  <a:pt x="203826" y="305010"/>
                </a:moveTo>
                <a:lnTo>
                  <a:pt x="203568" y="306000"/>
                </a:lnTo>
                <a:lnTo>
                  <a:pt x="201463" y="305924"/>
                </a:lnTo>
                <a:lnTo>
                  <a:pt x="200711" y="306076"/>
                </a:lnTo>
                <a:lnTo>
                  <a:pt x="198730" y="308610"/>
                </a:lnTo>
                <a:lnTo>
                  <a:pt x="197568" y="309248"/>
                </a:lnTo>
                <a:lnTo>
                  <a:pt x="191224" y="310077"/>
                </a:lnTo>
                <a:lnTo>
                  <a:pt x="186233" y="309410"/>
                </a:lnTo>
                <a:lnTo>
                  <a:pt x="184518" y="308019"/>
                </a:lnTo>
                <a:lnTo>
                  <a:pt x="183404" y="305724"/>
                </a:lnTo>
                <a:lnTo>
                  <a:pt x="183062" y="304209"/>
                </a:lnTo>
                <a:lnTo>
                  <a:pt x="184318" y="302552"/>
                </a:lnTo>
                <a:lnTo>
                  <a:pt x="185519" y="301457"/>
                </a:lnTo>
                <a:lnTo>
                  <a:pt x="189557" y="299285"/>
                </a:lnTo>
                <a:lnTo>
                  <a:pt x="190472" y="297637"/>
                </a:lnTo>
                <a:lnTo>
                  <a:pt x="192587" y="295647"/>
                </a:lnTo>
                <a:lnTo>
                  <a:pt x="196939" y="294980"/>
                </a:lnTo>
                <a:lnTo>
                  <a:pt x="197358" y="295475"/>
                </a:lnTo>
                <a:lnTo>
                  <a:pt x="197939" y="295789"/>
                </a:lnTo>
                <a:lnTo>
                  <a:pt x="198816" y="295875"/>
                </a:lnTo>
                <a:lnTo>
                  <a:pt x="200978" y="297513"/>
                </a:lnTo>
                <a:lnTo>
                  <a:pt x="203397" y="298561"/>
                </a:lnTo>
                <a:lnTo>
                  <a:pt x="202807" y="302533"/>
                </a:lnTo>
                <a:lnTo>
                  <a:pt x="203531" y="303876"/>
                </a:lnTo>
                <a:lnTo>
                  <a:pt x="203826" y="305010"/>
                </a:lnTo>
                <a:close/>
                <a:moveTo>
                  <a:pt x="222190" y="299752"/>
                </a:moveTo>
                <a:lnTo>
                  <a:pt x="222371" y="301085"/>
                </a:lnTo>
                <a:lnTo>
                  <a:pt x="218942" y="297571"/>
                </a:lnTo>
                <a:lnTo>
                  <a:pt x="218247" y="295084"/>
                </a:lnTo>
                <a:lnTo>
                  <a:pt x="219390" y="295189"/>
                </a:lnTo>
                <a:lnTo>
                  <a:pt x="220856" y="296142"/>
                </a:lnTo>
                <a:lnTo>
                  <a:pt x="222190" y="299752"/>
                </a:lnTo>
                <a:close/>
                <a:moveTo>
                  <a:pt x="242993" y="305581"/>
                </a:moveTo>
                <a:lnTo>
                  <a:pt x="242659" y="305724"/>
                </a:lnTo>
                <a:lnTo>
                  <a:pt x="241173" y="303628"/>
                </a:lnTo>
                <a:lnTo>
                  <a:pt x="241373" y="301247"/>
                </a:lnTo>
                <a:lnTo>
                  <a:pt x="243383" y="297685"/>
                </a:lnTo>
                <a:lnTo>
                  <a:pt x="244869" y="300799"/>
                </a:lnTo>
                <a:lnTo>
                  <a:pt x="244850" y="302209"/>
                </a:lnTo>
                <a:lnTo>
                  <a:pt x="244640" y="302904"/>
                </a:lnTo>
                <a:lnTo>
                  <a:pt x="246031" y="304667"/>
                </a:lnTo>
                <a:lnTo>
                  <a:pt x="245069" y="305533"/>
                </a:lnTo>
                <a:lnTo>
                  <a:pt x="242993" y="305581"/>
                </a:lnTo>
                <a:close/>
                <a:moveTo>
                  <a:pt x="241573" y="317563"/>
                </a:moveTo>
                <a:lnTo>
                  <a:pt x="243754" y="319183"/>
                </a:lnTo>
                <a:lnTo>
                  <a:pt x="246583" y="318754"/>
                </a:lnTo>
                <a:lnTo>
                  <a:pt x="246545" y="322840"/>
                </a:lnTo>
                <a:lnTo>
                  <a:pt x="247002" y="324031"/>
                </a:lnTo>
                <a:lnTo>
                  <a:pt x="249565" y="327488"/>
                </a:lnTo>
                <a:lnTo>
                  <a:pt x="249965" y="330375"/>
                </a:lnTo>
                <a:lnTo>
                  <a:pt x="248451" y="333080"/>
                </a:lnTo>
                <a:lnTo>
                  <a:pt x="247317" y="334366"/>
                </a:lnTo>
                <a:lnTo>
                  <a:pt x="245202" y="336214"/>
                </a:lnTo>
                <a:lnTo>
                  <a:pt x="245155" y="337061"/>
                </a:lnTo>
                <a:lnTo>
                  <a:pt x="246050" y="338023"/>
                </a:lnTo>
                <a:lnTo>
                  <a:pt x="248974" y="338576"/>
                </a:lnTo>
                <a:lnTo>
                  <a:pt x="251184" y="340062"/>
                </a:lnTo>
                <a:lnTo>
                  <a:pt x="251575" y="344281"/>
                </a:lnTo>
                <a:lnTo>
                  <a:pt x="253689" y="347605"/>
                </a:lnTo>
                <a:lnTo>
                  <a:pt x="253632" y="349053"/>
                </a:lnTo>
                <a:lnTo>
                  <a:pt x="252794" y="354997"/>
                </a:lnTo>
                <a:lnTo>
                  <a:pt x="253061" y="357530"/>
                </a:lnTo>
                <a:lnTo>
                  <a:pt x="254641" y="359559"/>
                </a:lnTo>
                <a:lnTo>
                  <a:pt x="255975" y="360416"/>
                </a:lnTo>
                <a:lnTo>
                  <a:pt x="256661" y="361693"/>
                </a:lnTo>
                <a:lnTo>
                  <a:pt x="257280" y="365188"/>
                </a:lnTo>
                <a:lnTo>
                  <a:pt x="257166" y="371122"/>
                </a:lnTo>
                <a:lnTo>
                  <a:pt x="256966" y="373199"/>
                </a:lnTo>
                <a:lnTo>
                  <a:pt x="256032" y="375123"/>
                </a:lnTo>
                <a:lnTo>
                  <a:pt x="253146" y="379495"/>
                </a:lnTo>
                <a:lnTo>
                  <a:pt x="249279" y="382972"/>
                </a:lnTo>
                <a:lnTo>
                  <a:pt x="247212" y="382743"/>
                </a:lnTo>
                <a:lnTo>
                  <a:pt x="246555" y="383772"/>
                </a:lnTo>
                <a:lnTo>
                  <a:pt x="247841" y="386944"/>
                </a:lnTo>
                <a:lnTo>
                  <a:pt x="247326" y="393640"/>
                </a:lnTo>
                <a:lnTo>
                  <a:pt x="246479" y="398278"/>
                </a:lnTo>
                <a:lnTo>
                  <a:pt x="245221" y="395926"/>
                </a:lnTo>
                <a:lnTo>
                  <a:pt x="244345" y="393468"/>
                </a:lnTo>
                <a:lnTo>
                  <a:pt x="243554" y="386953"/>
                </a:lnTo>
                <a:lnTo>
                  <a:pt x="242564" y="384019"/>
                </a:lnTo>
                <a:lnTo>
                  <a:pt x="241011" y="381333"/>
                </a:lnTo>
                <a:lnTo>
                  <a:pt x="240392" y="378933"/>
                </a:lnTo>
                <a:lnTo>
                  <a:pt x="238783" y="376695"/>
                </a:lnTo>
                <a:lnTo>
                  <a:pt x="236725" y="370904"/>
                </a:lnTo>
                <a:lnTo>
                  <a:pt x="235363" y="371199"/>
                </a:lnTo>
                <a:lnTo>
                  <a:pt x="233106" y="372789"/>
                </a:lnTo>
                <a:lnTo>
                  <a:pt x="232601" y="373875"/>
                </a:lnTo>
                <a:lnTo>
                  <a:pt x="232334" y="375523"/>
                </a:lnTo>
                <a:lnTo>
                  <a:pt x="231810" y="377009"/>
                </a:lnTo>
                <a:lnTo>
                  <a:pt x="229181" y="379381"/>
                </a:lnTo>
                <a:lnTo>
                  <a:pt x="227105" y="382200"/>
                </a:lnTo>
                <a:lnTo>
                  <a:pt x="225400" y="385286"/>
                </a:lnTo>
                <a:lnTo>
                  <a:pt x="224857" y="388115"/>
                </a:lnTo>
                <a:lnTo>
                  <a:pt x="226248" y="390325"/>
                </a:lnTo>
                <a:lnTo>
                  <a:pt x="227676" y="391220"/>
                </a:lnTo>
                <a:lnTo>
                  <a:pt x="229762" y="393202"/>
                </a:lnTo>
                <a:lnTo>
                  <a:pt x="230400" y="394106"/>
                </a:lnTo>
                <a:lnTo>
                  <a:pt x="232591" y="400536"/>
                </a:lnTo>
                <a:lnTo>
                  <a:pt x="232515" y="407118"/>
                </a:lnTo>
                <a:lnTo>
                  <a:pt x="230915" y="410013"/>
                </a:lnTo>
                <a:lnTo>
                  <a:pt x="226848" y="415509"/>
                </a:lnTo>
                <a:lnTo>
                  <a:pt x="223914" y="417252"/>
                </a:lnTo>
                <a:lnTo>
                  <a:pt x="222352" y="416366"/>
                </a:lnTo>
                <a:lnTo>
                  <a:pt x="221095" y="413033"/>
                </a:lnTo>
                <a:lnTo>
                  <a:pt x="220895" y="411661"/>
                </a:lnTo>
                <a:lnTo>
                  <a:pt x="221742" y="408527"/>
                </a:lnTo>
                <a:lnTo>
                  <a:pt x="221838" y="405660"/>
                </a:lnTo>
                <a:lnTo>
                  <a:pt x="220847" y="404689"/>
                </a:lnTo>
                <a:lnTo>
                  <a:pt x="219770" y="404879"/>
                </a:lnTo>
                <a:lnTo>
                  <a:pt x="219313" y="405289"/>
                </a:lnTo>
                <a:lnTo>
                  <a:pt x="216694" y="409051"/>
                </a:lnTo>
                <a:lnTo>
                  <a:pt x="215608" y="410003"/>
                </a:lnTo>
                <a:lnTo>
                  <a:pt x="213999" y="410137"/>
                </a:lnTo>
                <a:lnTo>
                  <a:pt x="212722" y="409880"/>
                </a:lnTo>
                <a:lnTo>
                  <a:pt x="204950" y="406594"/>
                </a:lnTo>
                <a:lnTo>
                  <a:pt x="198597" y="403355"/>
                </a:lnTo>
                <a:lnTo>
                  <a:pt x="193624" y="400326"/>
                </a:lnTo>
                <a:lnTo>
                  <a:pt x="190024" y="395754"/>
                </a:lnTo>
                <a:lnTo>
                  <a:pt x="189272" y="392335"/>
                </a:lnTo>
                <a:lnTo>
                  <a:pt x="189224" y="388753"/>
                </a:lnTo>
                <a:lnTo>
                  <a:pt x="187614" y="383505"/>
                </a:lnTo>
                <a:lnTo>
                  <a:pt x="187423" y="381714"/>
                </a:lnTo>
                <a:lnTo>
                  <a:pt x="187538" y="380000"/>
                </a:lnTo>
                <a:lnTo>
                  <a:pt x="189148" y="376781"/>
                </a:lnTo>
                <a:lnTo>
                  <a:pt x="191081" y="375152"/>
                </a:lnTo>
                <a:lnTo>
                  <a:pt x="192167" y="373980"/>
                </a:lnTo>
                <a:lnTo>
                  <a:pt x="193034" y="372685"/>
                </a:lnTo>
                <a:lnTo>
                  <a:pt x="193634" y="370951"/>
                </a:lnTo>
                <a:lnTo>
                  <a:pt x="193463" y="369227"/>
                </a:lnTo>
                <a:lnTo>
                  <a:pt x="192815" y="368151"/>
                </a:lnTo>
                <a:lnTo>
                  <a:pt x="189757" y="364369"/>
                </a:lnTo>
                <a:lnTo>
                  <a:pt x="187100" y="362045"/>
                </a:lnTo>
                <a:lnTo>
                  <a:pt x="181661" y="359959"/>
                </a:lnTo>
                <a:lnTo>
                  <a:pt x="180394" y="358807"/>
                </a:lnTo>
                <a:lnTo>
                  <a:pt x="179004" y="357940"/>
                </a:lnTo>
                <a:lnTo>
                  <a:pt x="177489" y="357568"/>
                </a:lnTo>
                <a:lnTo>
                  <a:pt x="176003" y="357559"/>
                </a:lnTo>
                <a:lnTo>
                  <a:pt x="174393" y="358207"/>
                </a:lnTo>
                <a:lnTo>
                  <a:pt x="173974" y="359588"/>
                </a:lnTo>
                <a:lnTo>
                  <a:pt x="174089" y="360826"/>
                </a:lnTo>
                <a:lnTo>
                  <a:pt x="173946" y="362026"/>
                </a:lnTo>
                <a:lnTo>
                  <a:pt x="171669" y="368932"/>
                </a:lnTo>
                <a:lnTo>
                  <a:pt x="168755" y="367417"/>
                </a:lnTo>
                <a:lnTo>
                  <a:pt x="165974" y="365665"/>
                </a:lnTo>
                <a:lnTo>
                  <a:pt x="165240" y="364436"/>
                </a:lnTo>
                <a:lnTo>
                  <a:pt x="164925" y="362969"/>
                </a:lnTo>
                <a:lnTo>
                  <a:pt x="164449" y="361979"/>
                </a:lnTo>
                <a:lnTo>
                  <a:pt x="163802" y="361083"/>
                </a:lnTo>
                <a:lnTo>
                  <a:pt x="162526" y="363388"/>
                </a:lnTo>
                <a:lnTo>
                  <a:pt x="160934" y="365207"/>
                </a:lnTo>
                <a:lnTo>
                  <a:pt x="158991" y="365627"/>
                </a:lnTo>
                <a:lnTo>
                  <a:pt x="157020" y="365655"/>
                </a:lnTo>
                <a:lnTo>
                  <a:pt x="156372" y="364865"/>
                </a:lnTo>
                <a:lnTo>
                  <a:pt x="155658" y="360474"/>
                </a:lnTo>
                <a:lnTo>
                  <a:pt x="153572" y="359083"/>
                </a:lnTo>
                <a:lnTo>
                  <a:pt x="150962" y="359378"/>
                </a:lnTo>
                <a:lnTo>
                  <a:pt x="147800" y="361797"/>
                </a:lnTo>
                <a:lnTo>
                  <a:pt x="147181" y="362702"/>
                </a:lnTo>
                <a:lnTo>
                  <a:pt x="146485" y="364789"/>
                </a:lnTo>
                <a:lnTo>
                  <a:pt x="143047" y="370713"/>
                </a:lnTo>
                <a:lnTo>
                  <a:pt x="141227" y="375266"/>
                </a:lnTo>
                <a:lnTo>
                  <a:pt x="139208" y="379704"/>
                </a:lnTo>
                <a:lnTo>
                  <a:pt x="138312" y="381162"/>
                </a:lnTo>
                <a:lnTo>
                  <a:pt x="137122" y="382124"/>
                </a:lnTo>
                <a:lnTo>
                  <a:pt x="135246" y="381724"/>
                </a:lnTo>
                <a:lnTo>
                  <a:pt x="133541" y="380667"/>
                </a:lnTo>
                <a:lnTo>
                  <a:pt x="131941" y="377809"/>
                </a:lnTo>
                <a:lnTo>
                  <a:pt x="132483" y="374485"/>
                </a:lnTo>
                <a:lnTo>
                  <a:pt x="134274" y="372361"/>
                </a:lnTo>
                <a:lnTo>
                  <a:pt x="135770" y="370094"/>
                </a:lnTo>
                <a:lnTo>
                  <a:pt x="137570" y="362160"/>
                </a:lnTo>
                <a:lnTo>
                  <a:pt x="137713" y="359340"/>
                </a:lnTo>
                <a:lnTo>
                  <a:pt x="138027" y="358130"/>
                </a:lnTo>
                <a:lnTo>
                  <a:pt x="141008" y="354521"/>
                </a:lnTo>
                <a:lnTo>
                  <a:pt x="143523" y="352282"/>
                </a:lnTo>
                <a:lnTo>
                  <a:pt x="144847" y="351815"/>
                </a:lnTo>
                <a:lnTo>
                  <a:pt x="150266" y="350539"/>
                </a:lnTo>
                <a:lnTo>
                  <a:pt x="152495" y="349472"/>
                </a:lnTo>
                <a:lnTo>
                  <a:pt x="156010" y="349453"/>
                </a:lnTo>
                <a:lnTo>
                  <a:pt x="158868" y="348844"/>
                </a:lnTo>
                <a:lnTo>
                  <a:pt x="161144" y="347120"/>
                </a:lnTo>
                <a:lnTo>
                  <a:pt x="161316" y="345338"/>
                </a:lnTo>
                <a:lnTo>
                  <a:pt x="161211" y="343481"/>
                </a:lnTo>
                <a:lnTo>
                  <a:pt x="161716" y="342347"/>
                </a:lnTo>
                <a:lnTo>
                  <a:pt x="162592" y="341395"/>
                </a:lnTo>
                <a:lnTo>
                  <a:pt x="163811" y="340138"/>
                </a:lnTo>
                <a:lnTo>
                  <a:pt x="165183" y="339195"/>
                </a:lnTo>
                <a:lnTo>
                  <a:pt x="169079" y="338509"/>
                </a:lnTo>
                <a:lnTo>
                  <a:pt x="170374" y="337728"/>
                </a:lnTo>
                <a:lnTo>
                  <a:pt x="171412" y="336518"/>
                </a:lnTo>
                <a:lnTo>
                  <a:pt x="172860" y="334156"/>
                </a:lnTo>
                <a:lnTo>
                  <a:pt x="174584" y="334746"/>
                </a:lnTo>
                <a:lnTo>
                  <a:pt x="176318" y="335661"/>
                </a:lnTo>
                <a:lnTo>
                  <a:pt x="179432" y="336385"/>
                </a:lnTo>
                <a:lnTo>
                  <a:pt x="182185" y="338347"/>
                </a:lnTo>
                <a:lnTo>
                  <a:pt x="183957" y="341433"/>
                </a:lnTo>
                <a:lnTo>
                  <a:pt x="184252" y="342957"/>
                </a:lnTo>
                <a:lnTo>
                  <a:pt x="184709" y="347977"/>
                </a:lnTo>
                <a:lnTo>
                  <a:pt x="184071" y="349148"/>
                </a:lnTo>
                <a:lnTo>
                  <a:pt x="181385" y="351482"/>
                </a:lnTo>
                <a:lnTo>
                  <a:pt x="182623" y="351730"/>
                </a:lnTo>
                <a:lnTo>
                  <a:pt x="186147" y="349605"/>
                </a:lnTo>
                <a:lnTo>
                  <a:pt x="187909" y="348786"/>
                </a:lnTo>
                <a:lnTo>
                  <a:pt x="192253" y="347643"/>
                </a:lnTo>
                <a:lnTo>
                  <a:pt x="193272" y="346891"/>
                </a:lnTo>
                <a:lnTo>
                  <a:pt x="194024" y="345767"/>
                </a:lnTo>
                <a:lnTo>
                  <a:pt x="195558" y="342690"/>
                </a:lnTo>
                <a:lnTo>
                  <a:pt x="196672" y="339404"/>
                </a:lnTo>
                <a:lnTo>
                  <a:pt x="197558" y="338033"/>
                </a:lnTo>
                <a:lnTo>
                  <a:pt x="198806" y="336947"/>
                </a:lnTo>
                <a:lnTo>
                  <a:pt x="200054" y="336766"/>
                </a:lnTo>
                <a:lnTo>
                  <a:pt x="204617" y="339014"/>
                </a:lnTo>
                <a:lnTo>
                  <a:pt x="207540" y="337928"/>
                </a:lnTo>
                <a:lnTo>
                  <a:pt x="208359" y="334518"/>
                </a:lnTo>
                <a:lnTo>
                  <a:pt x="209026" y="329565"/>
                </a:lnTo>
                <a:lnTo>
                  <a:pt x="209550" y="328222"/>
                </a:lnTo>
                <a:lnTo>
                  <a:pt x="211227" y="326927"/>
                </a:lnTo>
                <a:lnTo>
                  <a:pt x="213227" y="327346"/>
                </a:lnTo>
                <a:lnTo>
                  <a:pt x="215970" y="329127"/>
                </a:lnTo>
                <a:lnTo>
                  <a:pt x="218504" y="329717"/>
                </a:lnTo>
                <a:lnTo>
                  <a:pt x="219446" y="328289"/>
                </a:lnTo>
                <a:lnTo>
                  <a:pt x="220342" y="325469"/>
                </a:lnTo>
                <a:lnTo>
                  <a:pt x="221361" y="325479"/>
                </a:lnTo>
                <a:lnTo>
                  <a:pt x="224771" y="326412"/>
                </a:lnTo>
                <a:lnTo>
                  <a:pt x="228067" y="325793"/>
                </a:lnTo>
                <a:lnTo>
                  <a:pt x="229001" y="322402"/>
                </a:lnTo>
                <a:lnTo>
                  <a:pt x="228381" y="318773"/>
                </a:lnTo>
                <a:lnTo>
                  <a:pt x="225800" y="308181"/>
                </a:lnTo>
                <a:lnTo>
                  <a:pt x="227333" y="305819"/>
                </a:lnTo>
                <a:lnTo>
                  <a:pt x="228667" y="305753"/>
                </a:lnTo>
                <a:lnTo>
                  <a:pt x="231915" y="308572"/>
                </a:lnTo>
                <a:lnTo>
                  <a:pt x="238173" y="312382"/>
                </a:lnTo>
                <a:lnTo>
                  <a:pt x="240259" y="314706"/>
                </a:lnTo>
                <a:lnTo>
                  <a:pt x="241573" y="317563"/>
                </a:lnTo>
                <a:close/>
                <a:moveTo>
                  <a:pt x="240621" y="310229"/>
                </a:moveTo>
                <a:lnTo>
                  <a:pt x="240135" y="310915"/>
                </a:lnTo>
                <a:lnTo>
                  <a:pt x="239326" y="309477"/>
                </a:lnTo>
                <a:lnTo>
                  <a:pt x="240030" y="306305"/>
                </a:lnTo>
                <a:lnTo>
                  <a:pt x="240545" y="305771"/>
                </a:lnTo>
                <a:lnTo>
                  <a:pt x="241211" y="307781"/>
                </a:lnTo>
                <a:lnTo>
                  <a:pt x="240621" y="310229"/>
                </a:lnTo>
                <a:close/>
                <a:moveTo>
                  <a:pt x="179861" y="319821"/>
                </a:moveTo>
                <a:lnTo>
                  <a:pt x="180090" y="322612"/>
                </a:lnTo>
                <a:lnTo>
                  <a:pt x="177632" y="323421"/>
                </a:lnTo>
                <a:lnTo>
                  <a:pt x="175660" y="322707"/>
                </a:lnTo>
                <a:lnTo>
                  <a:pt x="174393" y="321030"/>
                </a:lnTo>
                <a:lnTo>
                  <a:pt x="174403" y="320402"/>
                </a:lnTo>
                <a:lnTo>
                  <a:pt x="175508" y="320450"/>
                </a:lnTo>
                <a:lnTo>
                  <a:pt x="177937" y="318983"/>
                </a:lnTo>
                <a:lnTo>
                  <a:pt x="178708" y="318697"/>
                </a:lnTo>
                <a:lnTo>
                  <a:pt x="179861" y="319821"/>
                </a:lnTo>
                <a:close/>
                <a:moveTo>
                  <a:pt x="209512" y="322364"/>
                </a:moveTo>
                <a:lnTo>
                  <a:pt x="208750" y="323964"/>
                </a:lnTo>
                <a:lnTo>
                  <a:pt x="205750" y="322640"/>
                </a:lnTo>
                <a:lnTo>
                  <a:pt x="205035" y="321488"/>
                </a:lnTo>
                <a:lnTo>
                  <a:pt x="205417" y="320126"/>
                </a:lnTo>
                <a:lnTo>
                  <a:pt x="206883" y="319659"/>
                </a:lnTo>
                <a:lnTo>
                  <a:pt x="207645" y="319659"/>
                </a:lnTo>
                <a:lnTo>
                  <a:pt x="209074" y="321088"/>
                </a:lnTo>
                <a:lnTo>
                  <a:pt x="209512" y="322364"/>
                </a:lnTo>
                <a:close/>
                <a:moveTo>
                  <a:pt x="10326" y="347291"/>
                </a:moveTo>
                <a:lnTo>
                  <a:pt x="8506" y="347919"/>
                </a:lnTo>
                <a:lnTo>
                  <a:pt x="8106" y="346243"/>
                </a:lnTo>
                <a:lnTo>
                  <a:pt x="8334" y="344595"/>
                </a:lnTo>
                <a:lnTo>
                  <a:pt x="9640" y="344776"/>
                </a:lnTo>
                <a:lnTo>
                  <a:pt x="10278" y="345291"/>
                </a:lnTo>
                <a:lnTo>
                  <a:pt x="10326" y="347291"/>
                </a:lnTo>
                <a:close/>
                <a:moveTo>
                  <a:pt x="2963" y="356178"/>
                </a:moveTo>
                <a:lnTo>
                  <a:pt x="1572" y="358216"/>
                </a:lnTo>
                <a:lnTo>
                  <a:pt x="0" y="355873"/>
                </a:lnTo>
                <a:lnTo>
                  <a:pt x="172" y="352606"/>
                </a:lnTo>
                <a:lnTo>
                  <a:pt x="658" y="351701"/>
                </a:lnTo>
                <a:lnTo>
                  <a:pt x="2877" y="351206"/>
                </a:lnTo>
                <a:lnTo>
                  <a:pt x="2963" y="356178"/>
                </a:lnTo>
                <a:close/>
                <a:moveTo>
                  <a:pt x="159534" y="368894"/>
                </a:moveTo>
                <a:lnTo>
                  <a:pt x="159830" y="369513"/>
                </a:lnTo>
                <a:lnTo>
                  <a:pt x="159706" y="370179"/>
                </a:lnTo>
                <a:lnTo>
                  <a:pt x="156925" y="371418"/>
                </a:lnTo>
                <a:lnTo>
                  <a:pt x="155991" y="371380"/>
                </a:lnTo>
                <a:lnTo>
                  <a:pt x="155772" y="369313"/>
                </a:lnTo>
                <a:lnTo>
                  <a:pt x="156458" y="368370"/>
                </a:lnTo>
                <a:lnTo>
                  <a:pt x="157772" y="369208"/>
                </a:lnTo>
                <a:lnTo>
                  <a:pt x="158934" y="368237"/>
                </a:lnTo>
                <a:lnTo>
                  <a:pt x="159534" y="368894"/>
                </a:lnTo>
                <a:close/>
                <a:moveTo>
                  <a:pt x="235658" y="380838"/>
                </a:moveTo>
                <a:lnTo>
                  <a:pt x="235239" y="382362"/>
                </a:lnTo>
                <a:lnTo>
                  <a:pt x="233592" y="378771"/>
                </a:lnTo>
                <a:lnTo>
                  <a:pt x="232944" y="377885"/>
                </a:lnTo>
                <a:lnTo>
                  <a:pt x="233782" y="374885"/>
                </a:lnTo>
                <a:lnTo>
                  <a:pt x="235620" y="376352"/>
                </a:lnTo>
                <a:lnTo>
                  <a:pt x="235658" y="380838"/>
                </a:lnTo>
                <a:close/>
                <a:moveTo>
                  <a:pt x="136970" y="395126"/>
                </a:moveTo>
                <a:lnTo>
                  <a:pt x="134264" y="395497"/>
                </a:lnTo>
                <a:lnTo>
                  <a:pt x="133398" y="395468"/>
                </a:lnTo>
                <a:lnTo>
                  <a:pt x="131274" y="392744"/>
                </a:lnTo>
                <a:lnTo>
                  <a:pt x="131074" y="391544"/>
                </a:lnTo>
                <a:lnTo>
                  <a:pt x="129369" y="390182"/>
                </a:lnTo>
                <a:lnTo>
                  <a:pt x="129988" y="388829"/>
                </a:lnTo>
                <a:lnTo>
                  <a:pt x="132198" y="388506"/>
                </a:lnTo>
                <a:lnTo>
                  <a:pt x="136027" y="386782"/>
                </a:lnTo>
                <a:lnTo>
                  <a:pt x="142170" y="389506"/>
                </a:lnTo>
                <a:lnTo>
                  <a:pt x="143123" y="390487"/>
                </a:lnTo>
                <a:lnTo>
                  <a:pt x="141208" y="391087"/>
                </a:lnTo>
                <a:lnTo>
                  <a:pt x="139846" y="393668"/>
                </a:lnTo>
                <a:lnTo>
                  <a:pt x="136970" y="395126"/>
                </a:lnTo>
                <a:close/>
                <a:moveTo>
                  <a:pt x="112005" y="404546"/>
                </a:moveTo>
                <a:lnTo>
                  <a:pt x="113462" y="406470"/>
                </a:lnTo>
                <a:lnTo>
                  <a:pt x="115291" y="405965"/>
                </a:lnTo>
                <a:lnTo>
                  <a:pt x="118206" y="406508"/>
                </a:lnTo>
                <a:lnTo>
                  <a:pt x="118825" y="407508"/>
                </a:lnTo>
                <a:lnTo>
                  <a:pt x="118729" y="408165"/>
                </a:lnTo>
                <a:lnTo>
                  <a:pt x="115614" y="410023"/>
                </a:lnTo>
                <a:lnTo>
                  <a:pt x="113567" y="408079"/>
                </a:lnTo>
                <a:lnTo>
                  <a:pt x="109957" y="409404"/>
                </a:lnTo>
                <a:lnTo>
                  <a:pt x="108233" y="408603"/>
                </a:lnTo>
                <a:lnTo>
                  <a:pt x="105880" y="409318"/>
                </a:lnTo>
                <a:lnTo>
                  <a:pt x="104433" y="407813"/>
                </a:lnTo>
                <a:lnTo>
                  <a:pt x="105023" y="406365"/>
                </a:lnTo>
                <a:lnTo>
                  <a:pt x="108757" y="403984"/>
                </a:lnTo>
                <a:lnTo>
                  <a:pt x="112005" y="404546"/>
                </a:lnTo>
                <a:close/>
                <a:moveTo>
                  <a:pt x="87716" y="426406"/>
                </a:moveTo>
                <a:lnTo>
                  <a:pt x="86992" y="428015"/>
                </a:lnTo>
                <a:lnTo>
                  <a:pt x="86144" y="428768"/>
                </a:lnTo>
                <a:lnTo>
                  <a:pt x="85040" y="428349"/>
                </a:lnTo>
                <a:lnTo>
                  <a:pt x="84192" y="427520"/>
                </a:lnTo>
                <a:lnTo>
                  <a:pt x="83715" y="428758"/>
                </a:lnTo>
                <a:lnTo>
                  <a:pt x="81382" y="429235"/>
                </a:lnTo>
                <a:lnTo>
                  <a:pt x="79906" y="431139"/>
                </a:lnTo>
                <a:lnTo>
                  <a:pt x="77753" y="431654"/>
                </a:lnTo>
                <a:lnTo>
                  <a:pt x="76248" y="431406"/>
                </a:lnTo>
                <a:lnTo>
                  <a:pt x="76410" y="429711"/>
                </a:lnTo>
                <a:lnTo>
                  <a:pt x="80572" y="427168"/>
                </a:lnTo>
                <a:lnTo>
                  <a:pt x="83163" y="426225"/>
                </a:lnTo>
                <a:lnTo>
                  <a:pt x="85440" y="424386"/>
                </a:lnTo>
                <a:lnTo>
                  <a:pt x="86583" y="424186"/>
                </a:lnTo>
                <a:lnTo>
                  <a:pt x="87163" y="425682"/>
                </a:lnTo>
                <a:lnTo>
                  <a:pt x="87716" y="4264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4" name="Freeform: Shape 183">
            <a:extLst>
              <a:ext uri="{FF2B5EF4-FFF2-40B4-BE49-F238E27FC236}">
                <a16:creationId xmlns:a16="http://schemas.microsoft.com/office/drawing/2014/main" id="{82EB0913-4830-BFA1-9167-17C6BF21D922}"/>
              </a:ext>
            </a:extLst>
          </p:cNvPr>
          <p:cNvSpPr/>
          <p:nvPr/>
        </p:nvSpPr>
        <p:spPr>
          <a:xfrm>
            <a:off x="5872480" y="3312160"/>
            <a:ext cx="91131" cy="3898"/>
          </a:xfrm>
          <a:custGeom>
            <a:avLst/>
            <a:gdLst>
              <a:gd name="connsiteX0" fmla="*/ 374180 w 453266"/>
              <a:gd name="connsiteY0" fmla="*/ 1914 h 411184"/>
              <a:gd name="connsiteX1" fmla="*/ 375466 w 453266"/>
              <a:gd name="connsiteY1" fmla="*/ 2800 h 411184"/>
              <a:gd name="connsiteX2" fmla="*/ 377067 w 453266"/>
              <a:gd name="connsiteY2" fmla="*/ 2276 h 411184"/>
              <a:gd name="connsiteX3" fmla="*/ 379876 w 453266"/>
              <a:gd name="connsiteY3" fmla="*/ 1648 h 411184"/>
              <a:gd name="connsiteX4" fmla="*/ 382314 w 453266"/>
              <a:gd name="connsiteY4" fmla="*/ 2114 h 411184"/>
              <a:gd name="connsiteX5" fmla="*/ 387696 w 453266"/>
              <a:gd name="connsiteY5" fmla="*/ 4105 h 411184"/>
              <a:gd name="connsiteX6" fmla="*/ 388506 w 453266"/>
              <a:gd name="connsiteY6" fmla="*/ 5096 h 411184"/>
              <a:gd name="connsiteX7" fmla="*/ 389773 w 453266"/>
              <a:gd name="connsiteY7" fmla="*/ 9925 h 411184"/>
              <a:gd name="connsiteX8" fmla="*/ 390735 w 453266"/>
              <a:gd name="connsiteY8" fmla="*/ 10363 h 411184"/>
              <a:gd name="connsiteX9" fmla="*/ 393764 w 453266"/>
              <a:gd name="connsiteY9" fmla="*/ 9230 h 411184"/>
              <a:gd name="connsiteX10" fmla="*/ 396269 w 453266"/>
              <a:gd name="connsiteY10" fmla="*/ 9801 h 411184"/>
              <a:gd name="connsiteX11" fmla="*/ 399079 w 453266"/>
              <a:gd name="connsiteY11" fmla="*/ 11363 h 411184"/>
              <a:gd name="connsiteX12" fmla="*/ 400888 w 453266"/>
              <a:gd name="connsiteY12" fmla="*/ 12868 h 411184"/>
              <a:gd name="connsiteX13" fmla="*/ 402088 w 453266"/>
              <a:gd name="connsiteY13" fmla="*/ 14487 h 411184"/>
              <a:gd name="connsiteX14" fmla="*/ 403374 w 453266"/>
              <a:gd name="connsiteY14" fmla="*/ 17116 h 411184"/>
              <a:gd name="connsiteX15" fmla="*/ 403870 w 453266"/>
              <a:gd name="connsiteY15" fmla="*/ 19212 h 411184"/>
              <a:gd name="connsiteX16" fmla="*/ 404479 w 453266"/>
              <a:gd name="connsiteY16" fmla="*/ 21717 h 411184"/>
              <a:gd name="connsiteX17" fmla="*/ 404317 w 453266"/>
              <a:gd name="connsiteY17" fmla="*/ 28765 h 411184"/>
              <a:gd name="connsiteX18" fmla="*/ 403403 w 453266"/>
              <a:gd name="connsiteY18" fmla="*/ 29918 h 411184"/>
              <a:gd name="connsiteX19" fmla="*/ 402622 w 453266"/>
              <a:gd name="connsiteY19" fmla="*/ 31413 h 411184"/>
              <a:gd name="connsiteX20" fmla="*/ 402813 w 453266"/>
              <a:gd name="connsiteY20" fmla="*/ 32718 h 411184"/>
              <a:gd name="connsiteX21" fmla="*/ 403698 w 453266"/>
              <a:gd name="connsiteY21" fmla="*/ 33747 h 411184"/>
              <a:gd name="connsiteX22" fmla="*/ 405442 w 453266"/>
              <a:gd name="connsiteY22" fmla="*/ 34452 h 411184"/>
              <a:gd name="connsiteX23" fmla="*/ 407051 w 453266"/>
              <a:gd name="connsiteY23" fmla="*/ 34890 h 411184"/>
              <a:gd name="connsiteX24" fmla="*/ 407918 w 453266"/>
              <a:gd name="connsiteY24" fmla="*/ 36004 h 411184"/>
              <a:gd name="connsiteX25" fmla="*/ 409108 w 453266"/>
              <a:gd name="connsiteY25" fmla="*/ 39948 h 411184"/>
              <a:gd name="connsiteX26" fmla="*/ 409909 w 453266"/>
              <a:gd name="connsiteY26" fmla="*/ 40557 h 411184"/>
              <a:gd name="connsiteX27" fmla="*/ 411890 w 453266"/>
              <a:gd name="connsiteY27" fmla="*/ 40538 h 411184"/>
              <a:gd name="connsiteX28" fmla="*/ 415471 w 453266"/>
              <a:gd name="connsiteY28" fmla="*/ 39681 h 411184"/>
              <a:gd name="connsiteX29" fmla="*/ 418576 w 453266"/>
              <a:gd name="connsiteY29" fmla="*/ 38328 h 411184"/>
              <a:gd name="connsiteX30" fmla="*/ 419901 w 453266"/>
              <a:gd name="connsiteY30" fmla="*/ 38043 h 411184"/>
              <a:gd name="connsiteX31" fmla="*/ 420224 w 453266"/>
              <a:gd name="connsiteY31" fmla="*/ 41786 h 411184"/>
              <a:gd name="connsiteX32" fmla="*/ 422053 w 453266"/>
              <a:gd name="connsiteY32" fmla="*/ 43215 h 411184"/>
              <a:gd name="connsiteX33" fmla="*/ 424605 w 453266"/>
              <a:gd name="connsiteY33" fmla="*/ 44882 h 411184"/>
              <a:gd name="connsiteX34" fmla="*/ 425663 w 453266"/>
              <a:gd name="connsiteY34" fmla="*/ 45434 h 411184"/>
              <a:gd name="connsiteX35" fmla="*/ 428654 w 453266"/>
              <a:gd name="connsiteY35" fmla="*/ 47015 h 411184"/>
              <a:gd name="connsiteX36" fmla="*/ 434302 w 453266"/>
              <a:gd name="connsiteY36" fmla="*/ 49025 h 411184"/>
              <a:gd name="connsiteX37" fmla="*/ 439779 w 453266"/>
              <a:gd name="connsiteY37" fmla="*/ 50463 h 411184"/>
              <a:gd name="connsiteX38" fmla="*/ 443837 w 453266"/>
              <a:gd name="connsiteY38" fmla="*/ 51530 h 411184"/>
              <a:gd name="connsiteX39" fmla="*/ 445799 w 453266"/>
              <a:gd name="connsiteY39" fmla="*/ 51597 h 411184"/>
              <a:gd name="connsiteX40" fmla="*/ 447199 w 453266"/>
              <a:gd name="connsiteY40" fmla="*/ 51645 h 411184"/>
              <a:gd name="connsiteX41" fmla="*/ 451247 w 453266"/>
              <a:gd name="connsiteY41" fmla="*/ 51359 h 411184"/>
              <a:gd name="connsiteX42" fmla="*/ 453267 w 453266"/>
              <a:gd name="connsiteY42" fmla="*/ 50863 h 411184"/>
              <a:gd name="connsiteX43" fmla="*/ 450523 w 453266"/>
              <a:gd name="connsiteY43" fmla="*/ 52578 h 411184"/>
              <a:gd name="connsiteX44" fmla="*/ 447170 w 453266"/>
              <a:gd name="connsiteY44" fmla="*/ 54693 h 411184"/>
              <a:gd name="connsiteX45" fmla="*/ 443208 w 453266"/>
              <a:gd name="connsiteY45" fmla="*/ 57169 h 411184"/>
              <a:gd name="connsiteX46" fmla="*/ 439722 w 453266"/>
              <a:gd name="connsiteY46" fmla="*/ 59360 h 411184"/>
              <a:gd name="connsiteX47" fmla="*/ 436388 w 453266"/>
              <a:gd name="connsiteY47" fmla="*/ 61446 h 411184"/>
              <a:gd name="connsiteX48" fmla="*/ 433197 w 453266"/>
              <a:gd name="connsiteY48" fmla="*/ 63446 h 411184"/>
              <a:gd name="connsiteX49" fmla="*/ 432711 w 453266"/>
              <a:gd name="connsiteY49" fmla="*/ 64999 h 411184"/>
              <a:gd name="connsiteX50" fmla="*/ 431921 w 453266"/>
              <a:gd name="connsiteY50" fmla="*/ 67275 h 411184"/>
              <a:gd name="connsiteX51" fmla="*/ 428997 w 453266"/>
              <a:gd name="connsiteY51" fmla="*/ 69009 h 411184"/>
              <a:gd name="connsiteX52" fmla="*/ 426082 w 453266"/>
              <a:gd name="connsiteY52" fmla="*/ 70256 h 411184"/>
              <a:gd name="connsiteX53" fmla="*/ 425405 w 453266"/>
              <a:gd name="connsiteY53" fmla="*/ 70990 h 411184"/>
              <a:gd name="connsiteX54" fmla="*/ 425187 w 453266"/>
              <a:gd name="connsiteY54" fmla="*/ 71971 h 411184"/>
              <a:gd name="connsiteX55" fmla="*/ 423777 w 453266"/>
              <a:gd name="connsiteY55" fmla="*/ 73933 h 411184"/>
              <a:gd name="connsiteX56" fmla="*/ 421053 w 453266"/>
              <a:gd name="connsiteY56" fmla="*/ 75590 h 411184"/>
              <a:gd name="connsiteX57" fmla="*/ 418795 w 453266"/>
              <a:gd name="connsiteY57" fmla="*/ 75429 h 411184"/>
              <a:gd name="connsiteX58" fmla="*/ 417366 w 453266"/>
              <a:gd name="connsiteY58" fmla="*/ 74933 h 411184"/>
              <a:gd name="connsiteX59" fmla="*/ 409775 w 453266"/>
              <a:gd name="connsiteY59" fmla="*/ 77791 h 411184"/>
              <a:gd name="connsiteX60" fmla="*/ 406251 w 453266"/>
              <a:gd name="connsiteY60" fmla="*/ 77724 h 411184"/>
              <a:gd name="connsiteX61" fmla="*/ 403508 w 453266"/>
              <a:gd name="connsiteY61" fmla="*/ 79572 h 411184"/>
              <a:gd name="connsiteX62" fmla="*/ 401469 w 453266"/>
              <a:gd name="connsiteY62" fmla="*/ 81267 h 411184"/>
              <a:gd name="connsiteX63" fmla="*/ 397393 w 453266"/>
              <a:gd name="connsiteY63" fmla="*/ 83115 h 411184"/>
              <a:gd name="connsiteX64" fmla="*/ 394621 w 453266"/>
              <a:gd name="connsiteY64" fmla="*/ 83125 h 411184"/>
              <a:gd name="connsiteX65" fmla="*/ 390525 w 453266"/>
              <a:gd name="connsiteY65" fmla="*/ 82029 h 411184"/>
              <a:gd name="connsiteX66" fmla="*/ 385486 w 453266"/>
              <a:gd name="connsiteY66" fmla="*/ 79934 h 411184"/>
              <a:gd name="connsiteX67" fmla="*/ 383448 w 453266"/>
              <a:gd name="connsiteY67" fmla="*/ 78724 h 411184"/>
              <a:gd name="connsiteX68" fmla="*/ 381600 w 453266"/>
              <a:gd name="connsiteY68" fmla="*/ 78791 h 411184"/>
              <a:gd name="connsiteX69" fmla="*/ 377143 w 453266"/>
              <a:gd name="connsiteY69" fmla="*/ 78505 h 411184"/>
              <a:gd name="connsiteX70" fmla="*/ 372780 w 453266"/>
              <a:gd name="connsiteY70" fmla="*/ 77467 h 411184"/>
              <a:gd name="connsiteX71" fmla="*/ 367579 w 453266"/>
              <a:gd name="connsiteY71" fmla="*/ 76238 h 411184"/>
              <a:gd name="connsiteX72" fmla="*/ 365008 w 453266"/>
              <a:gd name="connsiteY72" fmla="*/ 75714 h 411184"/>
              <a:gd name="connsiteX73" fmla="*/ 359731 w 453266"/>
              <a:gd name="connsiteY73" fmla="*/ 74628 h 411184"/>
              <a:gd name="connsiteX74" fmla="*/ 356292 w 453266"/>
              <a:gd name="connsiteY74" fmla="*/ 76076 h 411184"/>
              <a:gd name="connsiteX75" fmla="*/ 353187 w 453266"/>
              <a:gd name="connsiteY75" fmla="*/ 77371 h 411184"/>
              <a:gd name="connsiteX76" fmla="*/ 350663 w 453266"/>
              <a:gd name="connsiteY76" fmla="*/ 78257 h 411184"/>
              <a:gd name="connsiteX77" fmla="*/ 348577 w 453266"/>
              <a:gd name="connsiteY77" fmla="*/ 82277 h 411184"/>
              <a:gd name="connsiteX78" fmla="*/ 347691 w 453266"/>
              <a:gd name="connsiteY78" fmla="*/ 83696 h 411184"/>
              <a:gd name="connsiteX79" fmla="*/ 346682 w 453266"/>
              <a:gd name="connsiteY79" fmla="*/ 85715 h 411184"/>
              <a:gd name="connsiteX80" fmla="*/ 346206 w 453266"/>
              <a:gd name="connsiteY80" fmla="*/ 87144 h 411184"/>
              <a:gd name="connsiteX81" fmla="*/ 346624 w 453266"/>
              <a:gd name="connsiteY81" fmla="*/ 88849 h 411184"/>
              <a:gd name="connsiteX82" fmla="*/ 349682 w 453266"/>
              <a:gd name="connsiteY82" fmla="*/ 90049 h 411184"/>
              <a:gd name="connsiteX83" fmla="*/ 350958 w 453266"/>
              <a:gd name="connsiteY83" fmla="*/ 91707 h 411184"/>
              <a:gd name="connsiteX84" fmla="*/ 351149 w 453266"/>
              <a:gd name="connsiteY84" fmla="*/ 93164 h 411184"/>
              <a:gd name="connsiteX85" fmla="*/ 350044 w 453266"/>
              <a:gd name="connsiteY85" fmla="*/ 94659 h 411184"/>
              <a:gd name="connsiteX86" fmla="*/ 349120 w 453266"/>
              <a:gd name="connsiteY86" fmla="*/ 95840 h 411184"/>
              <a:gd name="connsiteX87" fmla="*/ 349129 w 453266"/>
              <a:gd name="connsiteY87" fmla="*/ 96879 h 411184"/>
              <a:gd name="connsiteX88" fmla="*/ 349625 w 453266"/>
              <a:gd name="connsiteY88" fmla="*/ 97927 h 411184"/>
              <a:gd name="connsiteX89" fmla="*/ 350358 w 453266"/>
              <a:gd name="connsiteY89" fmla="*/ 98708 h 411184"/>
              <a:gd name="connsiteX90" fmla="*/ 354702 w 453266"/>
              <a:gd name="connsiteY90" fmla="*/ 99193 h 411184"/>
              <a:gd name="connsiteX91" fmla="*/ 357283 w 453266"/>
              <a:gd name="connsiteY91" fmla="*/ 99203 h 411184"/>
              <a:gd name="connsiteX92" fmla="*/ 358283 w 453266"/>
              <a:gd name="connsiteY92" fmla="*/ 99622 h 411184"/>
              <a:gd name="connsiteX93" fmla="*/ 358407 w 453266"/>
              <a:gd name="connsiteY93" fmla="*/ 101041 h 411184"/>
              <a:gd name="connsiteX94" fmla="*/ 357454 w 453266"/>
              <a:gd name="connsiteY94" fmla="*/ 102946 h 411184"/>
              <a:gd name="connsiteX95" fmla="*/ 353797 w 453266"/>
              <a:gd name="connsiteY95" fmla="*/ 104480 h 411184"/>
              <a:gd name="connsiteX96" fmla="*/ 351730 w 453266"/>
              <a:gd name="connsiteY96" fmla="*/ 106099 h 411184"/>
              <a:gd name="connsiteX97" fmla="*/ 351063 w 453266"/>
              <a:gd name="connsiteY97" fmla="*/ 108242 h 411184"/>
              <a:gd name="connsiteX98" fmla="*/ 351092 w 453266"/>
              <a:gd name="connsiteY98" fmla="*/ 109947 h 411184"/>
              <a:gd name="connsiteX99" fmla="*/ 351806 w 453266"/>
              <a:gd name="connsiteY99" fmla="*/ 111080 h 411184"/>
              <a:gd name="connsiteX100" fmla="*/ 353559 w 453266"/>
              <a:gd name="connsiteY100" fmla="*/ 112385 h 411184"/>
              <a:gd name="connsiteX101" fmla="*/ 355206 w 453266"/>
              <a:gd name="connsiteY101" fmla="*/ 113871 h 411184"/>
              <a:gd name="connsiteX102" fmla="*/ 355711 w 453266"/>
              <a:gd name="connsiteY102" fmla="*/ 115081 h 411184"/>
              <a:gd name="connsiteX103" fmla="*/ 355502 w 453266"/>
              <a:gd name="connsiteY103" fmla="*/ 116738 h 411184"/>
              <a:gd name="connsiteX104" fmla="*/ 354845 w 453266"/>
              <a:gd name="connsiteY104" fmla="*/ 119005 h 411184"/>
              <a:gd name="connsiteX105" fmla="*/ 353044 w 453266"/>
              <a:gd name="connsiteY105" fmla="*/ 121644 h 411184"/>
              <a:gd name="connsiteX106" fmla="*/ 351540 w 453266"/>
              <a:gd name="connsiteY106" fmla="*/ 123520 h 411184"/>
              <a:gd name="connsiteX107" fmla="*/ 351434 w 453266"/>
              <a:gd name="connsiteY107" fmla="*/ 124187 h 411184"/>
              <a:gd name="connsiteX108" fmla="*/ 351806 w 453266"/>
              <a:gd name="connsiteY108" fmla="*/ 125196 h 411184"/>
              <a:gd name="connsiteX109" fmla="*/ 353016 w 453266"/>
              <a:gd name="connsiteY109" fmla="*/ 126663 h 411184"/>
              <a:gd name="connsiteX110" fmla="*/ 355073 w 453266"/>
              <a:gd name="connsiteY110" fmla="*/ 128826 h 411184"/>
              <a:gd name="connsiteX111" fmla="*/ 357635 w 453266"/>
              <a:gd name="connsiteY111" fmla="*/ 130569 h 411184"/>
              <a:gd name="connsiteX112" fmla="*/ 359283 w 453266"/>
              <a:gd name="connsiteY112" fmla="*/ 131055 h 411184"/>
              <a:gd name="connsiteX113" fmla="*/ 359807 w 453266"/>
              <a:gd name="connsiteY113" fmla="*/ 131483 h 411184"/>
              <a:gd name="connsiteX114" fmla="*/ 360322 w 453266"/>
              <a:gd name="connsiteY114" fmla="*/ 133502 h 411184"/>
              <a:gd name="connsiteX115" fmla="*/ 360522 w 453266"/>
              <a:gd name="connsiteY115" fmla="*/ 135626 h 411184"/>
              <a:gd name="connsiteX116" fmla="*/ 359864 w 453266"/>
              <a:gd name="connsiteY116" fmla="*/ 137227 h 411184"/>
              <a:gd name="connsiteX117" fmla="*/ 361179 w 453266"/>
              <a:gd name="connsiteY117" fmla="*/ 138541 h 411184"/>
              <a:gd name="connsiteX118" fmla="*/ 364617 w 453266"/>
              <a:gd name="connsiteY118" fmla="*/ 138474 h 411184"/>
              <a:gd name="connsiteX119" fmla="*/ 367418 w 453266"/>
              <a:gd name="connsiteY119" fmla="*/ 139036 h 411184"/>
              <a:gd name="connsiteX120" fmla="*/ 368598 w 453266"/>
              <a:gd name="connsiteY120" fmla="*/ 138474 h 411184"/>
              <a:gd name="connsiteX121" fmla="*/ 369427 w 453266"/>
              <a:gd name="connsiteY121" fmla="*/ 138894 h 411184"/>
              <a:gd name="connsiteX122" fmla="*/ 368904 w 453266"/>
              <a:gd name="connsiteY122" fmla="*/ 143637 h 411184"/>
              <a:gd name="connsiteX123" fmla="*/ 369284 w 453266"/>
              <a:gd name="connsiteY123" fmla="*/ 146437 h 411184"/>
              <a:gd name="connsiteX124" fmla="*/ 370037 w 453266"/>
              <a:gd name="connsiteY124" fmla="*/ 147228 h 411184"/>
              <a:gd name="connsiteX125" fmla="*/ 372789 w 453266"/>
              <a:gd name="connsiteY125" fmla="*/ 148371 h 411184"/>
              <a:gd name="connsiteX126" fmla="*/ 378086 w 453266"/>
              <a:gd name="connsiteY126" fmla="*/ 148228 h 411184"/>
              <a:gd name="connsiteX127" fmla="*/ 381219 w 453266"/>
              <a:gd name="connsiteY127" fmla="*/ 149552 h 411184"/>
              <a:gd name="connsiteX128" fmla="*/ 384677 w 453266"/>
              <a:gd name="connsiteY128" fmla="*/ 151066 h 411184"/>
              <a:gd name="connsiteX129" fmla="*/ 386515 w 453266"/>
              <a:gd name="connsiteY129" fmla="*/ 152743 h 411184"/>
              <a:gd name="connsiteX130" fmla="*/ 387344 w 453266"/>
              <a:gd name="connsiteY130" fmla="*/ 153991 h 411184"/>
              <a:gd name="connsiteX131" fmla="*/ 387115 w 453266"/>
              <a:gd name="connsiteY131" fmla="*/ 156000 h 411184"/>
              <a:gd name="connsiteX132" fmla="*/ 385220 w 453266"/>
              <a:gd name="connsiteY132" fmla="*/ 158353 h 411184"/>
              <a:gd name="connsiteX133" fmla="*/ 382143 w 453266"/>
              <a:gd name="connsiteY133" fmla="*/ 159477 h 411184"/>
              <a:gd name="connsiteX134" fmla="*/ 380343 w 453266"/>
              <a:gd name="connsiteY134" fmla="*/ 159963 h 411184"/>
              <a:gd name="connsiteX135" fmla="*/ 371466 w 453266"/>
              <a:gd name="connsiteY135" fmla="*/ 164363 h 411184"/>
              <a:gd name="connsiteX136" fmla="*/ 368694 w 453266"/>
              <a:gd name="connsiteY136" fmla="*/ 166221 h 411184"/>
              <a:gd name="connsiteX137" fmla="*/ 366541 w 453266"/>
              <a:gd name="connsiteY137" fmla="*/ 168450 h 411184"/>
              <a:gd name="connsiteX138" fmla="*/ 365750 w 453266"/>
              <a:gd name="connsiteY138" fmla="*/ 170126 h 411184"/>
              <a:gd name="connsiteX139" fmla="*/ 365332 w 453266"/>
              <a:gd name="connsiteY139" fmla="*/ 171755 h 411184"/>
              <a:gd name="connsiteX140" fmla="*/ 367256 w 453266"/>
              <a:gd name="connsiteY140" fmla="*/ 177660 h 411184"/>
              <a:gd name="connsiteX141" fmla="*/ 367579 w 453266"/>
              <a:gd name="connsiteY141" fmla="*/ 179489 h 411184"/>
              <a:gd name="connsiteX142" fmla="*/ 365998 w 453266"/>
              <a:gd name="connsiteY142" fmla="*/ 185842 h 411184"/>
              <a:gd name="connsiteX143" fmla="*/ 365532 w 453266"/>
              <a:gd name="connsiteY143" fmla="*/ 188195 h 411184"/>
              <a:gd name="connsiteX144" fmla="*/ 366132 w 453266"/>
              <a:gd name="connsiteY144" fmla="*/ 189843 h 411184"/>
              <a:gd name="connsiteX145" fmla="*/ 368018 w 453266"/>
              <a:gd name="connsiteY145" fmla="*/ 190452 h 411184"/>
              <a:gd name="connsiteX146" fmla="*/ 368427 w 453266"/>
              <a:gd name="connsiteY146" fmla="*/ 191833 h 411184"/>
              <a:gd name="connsiteX147" fmla="*/ 368608 w 453266"/>
              <a:gd name="connsiteY147" fmla="*/ 192891 h 411184"/>
              <a:gd name="connsiteX148" fmla="*/ 365332 w 453266"/>
              <a:gd name="connsiteY148" fmla="*/ 195215 h 411184"/>
              <a:gd name="connsiteX149" fmla="*/ 361865 w 453266"/>
              <a:gd name="connsiteY149" fmla="*/ 197272 h 411184"/>
              <a:gd name="connsiteX150" fmla="*/ 360769 w 453266"/>
              <a:gd name="connsiteY150" fmla="*/ 197263 h 411184"/>
              <a:gd name="connsiteX151" fmla="*/ 357454 w 453266"/>
              <a:gd name="connsiteY151" fmla="*/ 201120 h 411184"/>
              <a:gd name="connsiteX152" fmla="*/ 351940 w 453266"/>
              <a:gd name="connsiteY152" fmla="*/ 208826 h 411184"/>
              <a:gd name="connsiteX153" fmla="*/ 349005 w 453266"/>
              <a:gd name="connsiteY153" fmla="*/ 211436 h 411184"/>
              <a:gd name="connsiteX154" fmla="*/ 348796 w 453266"/>
              <a:gd name="connsiteY154" fmla="*/ 212703 h 411184"/>
              <a:gd name="connsiteX155" fmla="*/ 348568 w 453266"/>
              <a:gd name="connsiteY155" fmla="*/ 213998 h 411184"/>
              <a:gd name="connsiteX156" fmla="*/ 349682 w 453266"/>
              <a:gd name="connsiteY156" fmla="*/ 216170 h 411184"/>
              <a:gd name="connsiteX157" fmla="*/ 349911 w 453266"/>
              <a:gd name="connsiteY157" fmla="*/ 218008 h 411184"/>
              <a:gd name="connsiteX158" fmla="*/ 348672 w 453266"/>
              <a:gd name="connsiteY158" fmla="*/ 219846 h 411184"/>
              <a:gd name="connsiteX159" fmla="*/ 346596 w 453266"/>
              <a:gd name="connsiteY159" fmla="*/ 221970 h 411184"/>
              <a:gd name="connsiteX160" fmla="*/ 342557 w 453266"/>
              <a:gd name="connsiteY160" fmla="*/ 223809 h 411184"/>
              <a:gd name="connsiteX161" fmla="*/ 337461 w 453266"/>
              <a:gd name="connsiteY161" fmla="*/ 225704 h 411184"/>
              <a:gd name="connsiteX162" fmla="*/ 335175 w 453266"/>
              <a:gd name="connsiteY162" fmla="*/ 226847 h 411184"/>
              <a:gd name="connsiteX163" fmla="*/ 333451 w 453266"/>
              <a:gd name="connsiteY163" fmla="*/ 231800 h 411184"/>
              <a:gd name="connsiteX164" fmla="*/ 331861 w 453266"/>
              <a:gd name="connsiteY164" fmla="*/ 236763 h 411184"/>
              <a:gd name="connsiteX165" fmla="*/ 331146 w 453266"/>
              <a:gd name="connsiteY165" fmla="*/ 238601 h 411184"/>
              <a:gd name="connsiteX166" fmla="*/ 328403 w 453266"/>
              <a:gd name="connsiteY166" fmla="*/ 244307 h 411184"/>
              <a:gd name="connsiteX167" fmla="*/ 323602 w 453266"/>
              <a:gd name="connsiteY167" fmla="*/ 252689 h 411184"/>
              <a:gd name="connsiteX168" fmla="*/ 322383 w 453266"/>
              <a:gd name="connsiteY168" fmla="*/ 254518 h 411184"/>
              <a:gd name="connsiteX169" fmla="*/ 314954 w 453266"/>
              <a:gd name="connsiteY169" fmla="*/ 258546 h 411184"/>
              <a:gd name="connsiteX170" fmla="*/ 307381 w 453266"/>
              <a:gd name="connsiteY170" fmla="*/ 262928 h 411184"/>
              <a:gd name="connsiteX171" fmla="*/ 306038 w 453266"/>
              <a:gd name="connsiteY171" fmla="*/ 264585 h 411184"/>
              <a:gd name="connsiteX172" fmla="*/ 304486 w 453266"/>
              <a:gd name="connsiteY172" fmla="*/ 268567 h 411184"/>
              <a:gd name="connsiteX173" fmla="*/ 303029 w 453266"/>
              <a:gd name="connsiteY173" fmla="*/ 272929 h 411184"/>
              <a:gd name="connsiteX174" fmla="*/ 301666 w 453266"/>
              <a:gd name="connsiteY174" fmla="*/ 275206 h 411184"/>
              <a:gd name="connsiteX175" fmla="*/ 296847 w 453266"/>
              <a:gd name="connsiteY175" fmla="*/ 280311 h 411184"/>
              <a:gd name="connsiteX176" fmla="*/ 295266 w 453266"/>
              <a:gd name="connsiteY176" fmla="*/ 284226 h 411184"/>
              <a:gd name="connsiteX177" fmla="*/ 294761 w 453266"/>
              <a:gd name="connsiteY177" fmla="*/ 286779 h 411184"/>
              <a:gd name="connsiteX178" fmla="*/ 290665 w 453266"/>
              <a:gd name="connsiteY178" fmla="*/ 288207 h 411184"/>
              <a:gd name="connsiteX179" fmla="*/ 286017 w 453266"/>
              <a:gd name="connsiteY179" fmla="*/ 289570 h 411184"/>
              <a:gd name="connsiteX180" fmla="*/ 279254 w 453266"/>
              <a:gd name="connsiteY180" fmla="*/ 290008 h 411184"/>
              <a:gd name="connsiteX181" fmla="*/ 276444 w 453266"/>
              <a:gd name="connsiteY181" fmla="*/ 290722 h 411184"/>
              <a:gd name="connsiteX182" fmla="*/ 268157 w 453266"/>
              <a:gd name="connsiteY182" fmla="*/ 294237 h 411184"/>
              <a:gd name="connsiteX183" fmla="*/ 266100 w 453266"/>
              <a:gd name="connsiteY183" fmla="*/ 294389 h 411184"/>
              <a:gd name="connsiteX184" fmla="*/ 264481 w 453266"/>
              <a:gd name="connsiteY184" fmla="*/ 293808 h 411184"/>
              <a:gd name="connsiteX185" fmla="*/ 263262 w 453266"/>
              <a:gd name="connsiteY185" fmla="*/ 292608 h 411184"/>
              <a:gd name="connsiteX186" fmla="*/ 262128 w 453266"/>
              <a:gd name="connsiteY186" fmla="*/ 290608 h 411184"/>
              <a:gd name="connsiteX187" fmla="*/ 261585 w 453266"/>
              <a:gd name="connsiteY187" fmla="*/ 287531 h 411184"/>
              <a:gd name="connsiteX188" fmla="*/ 259985 w 453266"/>
              <a:gd name="connsiteY188" fmla="*/ 286140 h 411184"/>
              <a:gd name="connsiteX189" fmla="*/ 257833 w 453266"/>
              <a:gd name="connsiteY189" fmla="*/ 284950 h 411184"/>
              <a:gd name="connsiteX190" fmla="*/ 255565 w 453266"/>
              <a:gd name="connsiteY190" fmla="*/ 284902 h 411184"/>
              <a:gd name="connsiteX191" fmla="*/ 253279 w 453266"/>
              <a:gd name="connsiteY191" fmla="*/ 286207 h 411184"/>
              <a:gd name="connsiteX192" fmla="*/ 251308 w 453266"/>
              <a:gd name="connsiteY192" fmla="*/ 287636 h 411184"/>
              <a:gd name="connsiteX193" fmla="*/ 249955 w 453266"/>
              <a:gd name="connsiteY193" fmla="*/ 288817 h 411184"/>
              <a:gd name="connsiteX194" fmla="*/ 248641 w 453266"/>
              <a:gd name="connsiteY194" fmla="*/ 290198 h 411184"/>
              <a:gd name="connsiteX195" fmla="*/ 246098 w 453266"/>
              <a:gd name="connsiteY195" fmla="*/ 294827 h 411184"/>
              <a:gd name="connsiteX196" fmla="*/ 241992 w 453266"/>
              <a:gd name="connsiteY196" fmla="*/ 301466 h 411184"/>
              <a:gd name="connsiteX197" fmla="*/ 237411 w 453266"/>
              <a:gd name="connsiteY197" fmla="*/ 306286 h 411184"/>
              <a:gd name="connsiteX198" fmla="*/ 235715 w 453266"/>
              <a:gd name="connsiteY198" fmla="*/ 307724 h 411184"/>
              <a:gd name="connsiteX199" fmla="*/ 234658 w 453266"/>
              <a:gd name="connsiteY199" fmla="*/ 308820 h 411184"/>
              <a:gd name="connsiteX200" fmla="*/ 233220 w 453266"/>
              <a:gd name="connsiteY200" fmla="*/ 310420 h 411184"/>
              <a:gd name="connsiteX201" fmla="*/ 232391 w 453266"/>
              <a:gd name="connsiteY201" fmla="*/ 311963 h 411184"/>
              <a:gd name="connsiteX202" fmla="*/ 231257 w 453266"/>
              <a:gd name="connsiteY202" fmla="*/ 317002 h 411184"/>
              <a:gd name="connsiteX203" fmla="*/ 230600 w 453266"/>
              <a:gd name="connsiteY203" fmla="*/ 321459 h 411184"/>
              <a:gd name="connsiteX204" fmla="*/ 230905 w 453266"/>
              <a:gd name="connsiteY204" fmla="*/ 322459 h 411184"/>
              <a:gd name="connsiteX205" fmla="*/ 231591 w 453266"/>
              <a:gd name="connsiteY205" fmla="*/ 323307 h 411184"/>
              <a:gd name="connsiteX206" fmla="*/ 234096 w 453266"/>
              <a:gd name="connsiteY206" fmla="*/ 324593 h 411184"/>
              <a:gd name="connsiteX207" fmla="*/ 237706 w 453266"/>
              <a:gd name="connsiteY207" fmla="*/ 326745 h 411184"/>
              <a:gd name="connsiteX208" fmla="*/ 242402 w 453266"/>
              <a:gd name="connsiteY208" fmla="*/ 327965 h 411184"/>
              <a:gd name="connsiteX209" fmla="*/ 246355 w 453266"/>
              <a:gd name="connsiteY209" fmla="*/ 328174 h 411184"/>
              <a:gd name="connsiteX210" fmla="*/ 247841 w 453266"/>
              <a:gd name="connsiteY210" fmla="*/ 329089 h 411184"/>
              <a:gd name="connsiteX211" fmla="*/ 248717 w 453266"/>
              <a:gd name="connsiteY211" fmla="*/ 330327 h 411184"/>
              <a:gd name="connsiteX212" fmla="*/ 248964 w 453266"/>
              <a:gd name="connsiteY212" fmla="*/ 331365 h 411184"/>
              <a:gd name="connsiteX213" fmla="*/ 248755 w 453266"/>
              <a:gd name="connsiteY213" fmla="*/ 335042 h 411184"/>
              <a:gd name="connsiteX214" fmla="*/ 248308 w 453266"/>
              <a:gd name="connsiteY214" fmla="*/ 338985 h 411184"/>
              <a:gd name="connsiteX215" fmla="*/ 246850 w 453266"/>
              <a:gd name="connsiteY215" fmla="*/ 343214 h 411184"/>
              <a:gd name="connsiteX216" fmla="*/ 246869 w 453266"/>
              <a:gd name="connsiteY216" fmla="*/ 345634 h 411184"/>
              <a:gd name="connsiteX217" fmla="*/ 247450 w 453266"/>
              <a:gd name="connsiteY217" fmla="*/ 348005 h 411184"/>
              <a:gd name="connsiteX218" fmla="*/ 251841 w 453266"/>
              <a:gd name="connsiteY218" fmla="*/ 354006 h 411184"/>
              <a:gd name="connsiteX219" fmla="*/ 253461 w 453266"/>
              <a:gd name="connsiteY219" fmla="*/ 354625 h 411184"/>
              <a:gd name="connsiteX220" fmla="*/ 256756 w 453266"/>
              <a:gd name="connsiteY220" fmla="*/ 354759 h 411184"/>
              <a:gd name="connsiteX221" fmla="*/ 258289 w 453266"/>
              <a:gd name="connsiteY221" fmla="*/ 354635 h 411184"/>
              <a:gd name="connsiteX222" fmla="*/ 259995 w 453266"/>
              <a:gd name="connsiteY222" fmla="*/ 354025 h 411184"/>
              <a:gd name="connsiteX223" fmla="*/ 261204 w 453266"/>
              <a:gd name="connsiteY223" fmla="*/ 354444 h 411184"/>
              <a:gd name="connsiteX224" fmla="*/ 262109 w 453266"/>
              <a:gd name="connsiteY224" fmla="*/ 355178 h 411184"/>
              <a:gd name="connsiteX225" fmla="*/ 262337 w 453266"/>
              <a:gd name="connsiteY225" fmla="*/ 356397 h 411184"/>
              <a:gd name="connsiteX226" fmla="*/ 262195 w 453266"/>
              <a:gd name="connsiteY226" fmla="*/ 362369 h 411184"/>
              <a:gd name="connsiteX227" fmla="*/ 263547 w 453266"/>
              <a:gd name="connsiteY227" fmla="*/ 365074 h 411184"/>
              <a:gd name="connsiteX228" fmla="*/ 266167 w 453266"/>
              <a:gd name="connsiteY228" fmla="*/ 368751 h 411184"/>
              <a:gd name="connsiteX229" fmla="*/ 268234 w 453266"/>
              <a:gd name="connsiteY229" fmla="*/ 372951 h 411184"/>
              <a:gd name="connsiteX230" fmla="*/ 270186 w 453266"/>
              <a:gd name="connsiteY230" fmla="*/ 377971 h 411184"/>
              <a:gd name="connsiteX231" fmla="*/ 272062 w 453266"/>
              <a:gd name="connsiteY231" fmla="*/ 381895 h 411184"/>
              <a:gd name="connsiteX232" fmla="*/ 272787 w 453266"/>
              <a:gd name="connsiteY232" fmla="*/ 383943 h 411184"/>
              <a:gd name="connsiteX233" fmla="*/ 271567 w 453266"/>
              <a:gd name="connsiteY233" fmla="*/ 384934 h 411184"/>
              <a:gd name="connsiteX234" fmla="*/ 270872 w 453266"/>
              <a:gd name="connsiteY234" fmla="*/ 385963 h 411184"/>
              <a:gd name="connsiteX235" fmla="*/ 270691 w 453266"/>
              <a:gd name="connsiteY235" fmla="*/ 387334 h 411184"/>
              <a:gd name="connsiteX236" fmla="*/ 270949 w 453266"/>
              <a:gd name="connsiteY236" fmla="*/ 388782 h 411184"/>
              <a:gd name="connsiteX237" fmla="*/ 270786 w 453266"/>
              <a:gd name="connsiteY237" fmla="*/ 389801 h 411184"/>
              <a:gd name="connsiteX238" fmla="*/ 271672 w 453266"/>
              <a:gd name="connsiteY238" fmla="*/ 391058 h 411184"/>
              <a:gd name="connsiteX239" fmla="*/ 272711 w 453266"/>
              <a:gd name="connsiteY239" fmla="*/ 391478 h 411184"/>
              <a:gd name="connsiteX240" fmla="*/ 272682 w 453266"/>
              <a:gd name="connsiteY240" fmla="*/ 392354 h 411184"/>
              <a:gd name="connsiteX241" fmla="*/ 271043 w 453266"/>
              <a:gd name="connsiteY241" fmla="*/ 393487 h 411184"/>
              <a:gd name="connsiteX242" fmla="*/ 269586 w 453266"/>
              <a:gd name="connsiteY242" fmla="*/ 393449 h 411184"/>
              <a:gd name="connsiteX243" fmla="*/ 268462 w 453266"/>
              <a:gd name="connsiteY243" fmla="*/ 394002 h 411184"/>
              <a:gd name="connsiteX244" fmla="*/ 266291 w 453266"/>
              <a:gd name="connsiteY244" fmla="*/ 396383 h 411184"/>
              <a:gd name="connsiteX245" fmla="*/ 265281 w 453266"/>
              <a:gd name="connsiteY245" fmla="*/ 396859 h 411184"/>
              <a:gd name="connsiteX246" fmla="*/ 263919 w 453266"/>
              <a:gd name="connsiteY246" fmla="*/ 397078 h 411184"/>
              <a:gd name="connsiteX247" fmla="*/ 262404 w 453266"/>
              <a:gd name="connsiteY247" fmla="*/ 396840 h 411184"/>
              <a:gd name="connsiteX248" fmla="*/ 260252 w 453266"/>
              <a:gd name="connsiteY248" fmla="*/ 395878 h 411184"/>
              <a:gd name="connsiteX249" fmla="*/ 259632 w 453266"/>
              <a:gd name="connsiteY249" fmla="*/ 394363 h 411184"/>
              <a:gd name="connsiteX250" fmla="*/ 259871 w 453266"/>
              <a:gd name="connsiteY250" fmla="*/ 392773 h 411184"/>
              <a:gd name="connsiteX251" fmla="*/ 259385 w 453266"/>
              <a:gd name="connsiteY251" fmla="*/ 391820 h 411184"/>
              <a:gd name="connsiteX252" fmla="*/ 257842 w 453266"/>
              <a:gd name="connsiteY252" fmla="*/ 392001 h 411184"/>
              <a:gd name="connsiteX253" fmla="*/ 252499 w 453266"/>
              <a:gd name="connsiteY253" fmla="*/ 393630 h 411184"/>
              <a:gd name="connsiteX254" fmla="*/ 247402 w 453266"/>
              <a:gd name="connsiteY254" fmla="*/ 395640 h 411184"/>
              <a:gd name="connsiteX255" fmla="*/ 246517 w 453266"/>
              <a:gd name="connsiteY255" fmla="*/ 397012 h 411184"/>
              <a:gd name="connsiteX256" fmla="*/ 245336 w 453266"/>
              <a:gd name="connsiteY256" fmla="*/ 398431 h 411184"/>
              <a:gd name="connsiteX257" fmla="*/ 243002 w 453266"/>
              <a:gd name="connsiteY257" fmla="*/ 399021 h 411184"/>
              <a:gd name="connsiteX258" fmla="*/ 239554 w 453266"/>
              <a:gd name="connsiteY258" fmla="*/ 399202 h 411184"/>
              <a:gd name="connsiteX259" fmla="*/ 237182 w 453266"/>
              <a:gd name="connsiteY259" fmla="*/ 398983 h 411184"/>
              <a:gd name="connsiteX260" fmla="*/ 234991 w 453266"/>
              <a:gd name="connsiteY260" fmla="*/ 397450 h 411184"/>
              <a:gd name="connsiteX261" fmla="*/ 232991 w 453266"/>
              <a:gd name="connsiteY261" fmla="*/ 396059 h 411184"/>
              <a:gd name="connsiteX262" fmla="*/ 229895 w 453266"/>
              <a:gd name="connsiteY262" fmla="*/ 395992 h 411184"/>
              <a:gd name="connsiteX263" fmla="*/ 224324 w 453266"/>
              <a:gd name="connsiteY263" fmla="*/ 396202 h 411184"/>
              <a:gd name="connsiteX264" fmla="*/ 221237 w 453266"/>
              <a:gd name="connsiteY264" fmla="*/ 396183 h 411184"/>
              <a:gd name="connsiteX265" fmla="*/ 219418 w 453266"/>
              <a:gd name="connsiteY265" fmla="*/ 395669 h 411184"/>
              <a:gd name="connsiteX266" fmla="*/ 217627 w 453266"/>
              <a:gd name="connsiteY266" fmla="*/ 396059 h 411184"/>
              <a:gd name="connsiteX267" fmla="*/ 215389 w 453266"/>
              <a:gd name="connsiteY267" fmla="*/ 395488 h 411184"/>
              <a:gd name="connsiteX268" fmla="*/ 214389 w 453266"/>
              <a:gd name="connsiteY268" fmla="*/ 396249 h 411184"/>
              <a:gd name="connsiteX269" fmla="*/ 213446 w 453266"/>
              <a:gd name="connsiteY269" fmla="*/ 396326 h 411184"/>
              <a:gd name="connsiteX270" fmla="*/ 212693 w 453266"/>
              <a:gd name="connsiteY270" fmla="*/ 395011 h 411184"/>
              <a:gd name="connsiteX271" fmla="*/ 212189 w 453266"/>
              <a:gd name="connsiteY271" fmla="*/ 394868 h 411184"/>
              <a:gd name="connsiteX272" fmla="*/ 211598 w 453266"/>
              <a:gd name="connsiteY272" fmla="*/ 395059 h 411184"/>
              <a:gd name="connsiteX273" fmla="*/ 211074 w 453266"/>
              <a:gd name="connsiteY273" fmla="*/ 395507 h 411184"/>
              <a:gd name="connsiteX274" fmla="*/ 210769 w 453266"/>
              <a:gd name="connsiteY274" fmla="*/ 396278 h 411184"/>
              <a:gd name="connsiteX275" fmla="*/ 210664 w 453266"/>
              <a:gd name="connsiteY275" fmla="*/ 405041 h 411184"/>
              <a:gd name="connsiteX276" fmla="*/ 206988 w 453266"/>
              <a:gd name="connsiteY276" fmla="*/ 404984 h 411184"/>
              <a:gd name="connsiteX277" fmla="*/ 204368 w 453266"/>
              <a:gd name="connsiteY277" fmla="*/ 404965 h 411184"/>
              <a:gd name="connsiteX278" fmla="*/ 201492 w 453266"/>
              <a:gd name="connsiteY278" fmla="*/ 405441 h 411184"/>
              <a:gd name="connsiteX279" fmla="*/ 198863 w 453266"/>
              <a:gd name="connsiteY279" fmla="*/ 406108 h 411184"/>
              <a:gd name="connsiteX280" fmla="*/ 197568 w 453266"/>
              <a:gd name="connsiteY280" fmla="*/ 406908 h 411184"/>
              <a:gd name="connsiteX281" fmla="*/ 195720 w 453266"/>
              <a:gd name="connsiteY281" fmla="*/ 408156 h 411184"/>
              <a:gd name="connsiteX282" fmla="*/ 195282 w 453266"/>
              <a:gd name="connsiteY282" fmla="*/ 409908 h 411184"/>
              <a:gd name="connsiteX283" fmla="*/ 194396 w 453266"/>
              <a:gd name="connsiteY283" fmla="*/ 411185 h 411184"/>
              <a:gd name="connsiteX284" fmla="*/ 193120 w 453266"/>
              <a:gd name="connsiteY284" fmla="*/ 409299 h 411184"/>
              <a:gd name="connsiteX285" fmla="*/ 192300 w 453266"/>
              <a:gd name="connsiteY285" fmla="*/ 408422 h 411184"/>
              <a:gd name="connsiteX286" fmla="*/ 191348 w 453266"/>
              <a:gd name="connsiteY286" fmla="*/ 409070 h 411184"/>
              <a:gd name="connsiteX287" fmla="*/ 189995 w 453266"/>
              <a:gd name="connsiteY287" fmla="*/ 408994 h 411184"/>
              <a:gd name="connsiteX288" fmla="*/ 187557 w 453266"/>
              <a:gd name="connsiteY288" fmla="*/ 406841 h 411184"/>
              <a:gd name="connsiteX289" fmla="*/ 186471 w 453266"/>
              <a:gd name="connsiteY289" fmla="*/ 409013 h 411184"/>
              <a:gd name="connsiteX290" fmla="*/ 182442 w 453266"/>
              <a:gd name="connsiteY290" fmla="*/ 409508 h 411184"/>
              <a:gd name="connsiteX291" fmla="*/ 181937 w 453266"/>
              <a:gd name="connsiteY291" fmla="*/ 407870 h 411184"/>
              <a:gd name="connsiteX292" fmla="*/ 181842 w 453266"/>
              <a:gd name="connsiteY292" fmla="*/ 406346 h 411184"/>
              <a:gd name="connsiteX293" fmla="*/ 179623 w 453266"/>
              <a:gd name="connsiteY293" fmla="*/ 407451 h 411184"/>
              <a:gd name="connsiteX294" fmla="*/ 178032 w 453266"/>
              <a:gd name="connsiteY294" fmla="*/ 405755 h 411184"/>
              <a:gd name="connsiteX295" fmla="*/ 177318 w 453266"/>
              <a:gd name="connsiteY295" fmla="*/ 403479 h 411184"/>
              <a:gd name="connsiteX296" fmla="*/ 176708 w 453266"/>
              <a:gd name="connsiteY296" fmla="*/ 402850 h 411184"/>
              <a:gd name="connsiteX297" fmla="*/ 176013 w 453266"/>
              <a:gd name="connsiteY297" fmla="*/ 402126 h 411184"/>
              <a:gd name="connsiteX298" fmla="*/ 174336 w 453266"/>
              <a:gd name="connsiteY298" fmla="*/ 401345 h 411184"/>
              <a:gd name="connsiteX299" fmla="*/ 172851 w 453266"/>
              <a:gd name="connsiteY299" fmla="*/ 398926 h 411184"/>
              <a:gd name="connsiteX300" fmla="*/ 172707 w 453266"/>
              <a:gd name="connsiteY300" fmla="*/ 396354 h 411184"/>
              <a:gd name="connsiteX301" fmla="*/ 172288 w 453266"/>
              <a:gd name="connsiteY301" fmla="*/ 393297 h 411184"/>
              <a:gd name="connsiteX302" fmla="*/ 169164 w 453266"/>
              <a:gd name="connsiteY302" fmla="*/ 381943 h 411184"/>
              <a:gd name="connsiteX303" fmla="*/ 167269 w 453266"/>
              <a:gd name="connsiteY303" fmla="*/ 380895 h 411184"/>
              <a:gd name="connsiteX304" fmla="*/ 156629 w 453266"/>
              <a:gd name="connsiteY304" fmla="*/ 378876 h 411184"/>
              <a:gd name="connsiteX305" fmla="*/ 156086 w 453266"/>
              <a:gd name="connsiteY305" fmla="*/ 376885 h 411184"/>
              <a:gd name="connsiteX306" fmla="*/ 156820 w 453266"/>
              <a:gd name="connsiteY306" fmla="*/ 371532 h 411184"/>
              <a:gd name="connsiteX307" fmla="*/ 156525 w 453266"/>
              <a:gd name="connsiteY307" fmla="*/ 368151 h 411184"/>
              <a:gd name="connsiteX308" fmla="*/ 153077 w 453266"/>
              <a:gd name="connsiteY308" fmla="*/ 363684 h 411184"/>
              <a:gd name="connsiteX309" fmla="*/ 152115 w 453266"/>
              <a:gd name="connsiteY309" fmla="*/ 360559 h 411184"/>
              <a:gd name="connsiteX310" fmla="*/ 149304 w 453266"/>
              <a:gd name="connsiteY310" fmla="*/ 357883 h 411184"/>
              <a:gd name="connsiteX311" fmla="*/ 146514 w 453266"/>
              <a:gd name="connsiteY311" fmla="*/ 357102 h 411184"/>
              <a:gd name="connsiteX312" fmla="*/ 143694 w 453266"/>
              <a:gd name="connsiteY312" fmla="*/ 357454 h 411184"/>
              <a:gd name="connsiteX313" fmla="*/ 142180 w 453266"/>
              <a:gd name="connsiteY313" fmla="*/ 358512 h 411184"/>
              <a:gd name="connsiteX314" fmla="*/ 141351 w 453266"/>
              <a:gd name="connsiteY314" fmla="*/ 360302 h 411184"/>
              <a:gd name="connsiteX315" fmla="*/ 147371 w 453266"/>
              <a:gd name="connsiteY315" fmla="*/ 359883 h 411184"/>
              <a:gd name="connsiteX316" fmla="*/ 148723 w 453266"/>
              <a:gd name="connsiteY316" fmla="*/ 360540 h 411184"/>
              <a:gd name="connsiteX317" fmla="*/ 150343 w 453266"/>
              <a:gd name="connsiteY317" fmla="*/ 361712 h 411184"/>
              <a:gd name="connsiteX318" fmla="*/ 148619 w 453266"/>
              <a:gd name="connsiteY318" fmla="*/ 361664 h 411184"/>
              <a:gd name="connsiteX319" fmla="*/ 146618 w 453266"/>
              <a:gd name="connsiteY319" fmla="*/ 361112 h 411184"/>
              <a:gd name="connsiteX320" fmla="*/ 144113 w 453266"/>
              <a:gd name="connsiteY320" fmla="*/ 361150 h 411184"/>
              <a:gd name="connsiteX321" fmla="*/ 134731 w 453266"/>
              <a:gd name="connsiteY321" fmla="*/ 362464 h 411184"/>
              <a:gd name="connsiteX322" fmla="*/ 129283 w 453266"/>
              <a:gd name="connsiteY322" fmla="*/ 364360 h 411184"/>
              <a:gd name="connsiteX323" fmla="*/ 121977 w 453266"/>
              <a:gd name="connsiteY323" fmla="*/ 363798 h 411184"/>
              <a:gd name="connsiteX324" fmla="*/ 112757 w 453266"/>
              <a:gd name="connsiteY324" fmla="*/ 365665 h 411184"/>
              <a:gd name="connsiteX325" fmla="*/ 105137 w 453266"/>
              <a:gd name="connsiteY325" fmla="*/ 365770 h 411184"/>
              <a:gd name="connsiteX326" fmla="*/ 101994 w 453266"/>
              <a:gd name="connsiteY326" fmla="*/ 369398 h 411184"/>
              <a:gd name="connsiteX327" fmla="*/ 100251 w 453266"/>
              <a:gd name="connsiteY327" fmla="*/ 368741 h 411184"/>
              <a:gd name="connsiteX328" fmla="*/ 98917 w 453266"/>
              <a:gd name="connsiteY328" fmla="*/ 367855 h 411184"/>
              <a:gd name="connsiteX329" fmla="*/ 88440 w 453266"/>
              <a:gd name="connsiteY329" fmla="*/ 365007 h 411184"/>
              <a:gd name="connsiteX330" fmla="*/ 87716 w 453266"/>
              <a:gd name="connsiteY330" fmla="*/ 363817 h 411184"/>
              <a:gd name="connsiteX331" fmla="*/ 85963 w 453266"/>
              <a:gd name="connsiteY331" fmla="*/ 362960 h 411184"/>
              <a:gd name="connsiteX332" fmla="*/ 84039 w 453266"/>
              <a:gd name="connsiteY332" fmla="*/ 364484 h 411184"/>
              <a:gd name="connsiteX333" fmla="*/ 82658 w 453266"/>
              <a:gd name="connsiteY333" fmla="*/ 364731 h 411184"/>
              <a:gd name="connsiteX334" fmla="*/ 76914 w 453266"/>
              <a:gd name="connsiteY334" fmla="*/ 363464 h 411184"/>
              <a:gd name="connsiteX335" fmla="*/ 72523 w 453266"/>
              <a:gd name="connsiteY335" fmla="*/ 364427 h 411184"/>
              <a:gd name="connsiteX336" fmla="*/ 70895 w 453266"/>
              <a:gd name="connsiteY336" fmla="*/ 366065 h 411184"/>
              <a:gd name="connsiteX337" fmla="*/ 70781 w 453266"/>
              <a:gd name="connsiteY337" fmla="*/ 368608 h 411184"/>
              <a:gd name="connsiteX338" fmla="*/ 65294 w 453266"/>
              <a:gd name="connsiteY338" fmla="*/ 368113 h 411184"/>
              <a:gd name="connsiteX339" fmla="*/ 62189 w 453266"/>
              <a:gd name="connsiteY339" fmla="*/ 367312 h 411184"/>
              <a:gd name="connsiteX340" fmla="*/ 58055 w 453266"/>
              <a:gd name="connsiteY340" fmla="*/ 368198 h 411184"/>
              <a:gd name="connsiteX341" fmla="*/ 48682 w 453266"/>
              <a:gd name="connsiteY341" fmla="*/ 367027 h 411184"/>
              <a:gd name="connsiteX342" fmla="*/ 46225 w 453266"/>
              <a:gd name="connsiteY342" fmla="*/ 367312 h 411184"/>
              <a:gd name="connsiteX343" fmla="*/ 42806 w 453266"/>
              <a:gd name="connsiteY343" fmla="*/ 369008 h 411184"/>
              <a:gd name="connsiteX344" fmla="*/ 41377 w 453266"/>
              <a:gd name="connsiteY344" fmla="*/ 370322 h 411184"/>
              <a:gd name="connsiteX345" fmla="*/ 39348 w 453266"/>
              <a:gd name="connsiteY345" fmla="*/ 370837 h 411184"/>
              <a:gd name="connsiteX346" fmla="*/ 37557 w 453266"/>
              <a:gd name="connsiteY346" fmla="*/ 369008 h 411184"/>
              <a:gd name="connsiteX347" fmla="*/ 36224 w 453266"/>
              <a:gd name="connsiteY347" fmla="*/ 368198 h 411184"/>
              <a:gd name="connsiteX348" fmla="*/ 34986 w 453266"/>
              <a:gd name="connsiteY348" fmla="*/ 368732 h 411184"/>
              <a:gd name="connsiteX349" fmla="*/ 33309 w 453266"/>
              <a:gd name="connsiteY349" fmla="*/ 370237 h 411184"/>
              <a:gd name="connsiteX350" fmla="*/ 28451 w 453266"/>
              <a:gd name="connsiteY350" fmla="*/ 370942 h 411184"/>
              <a:gd name="connsiteX351" fmla="*/ 24060 w 453266"/>
              <a:gd name="connsiteY351" fmla="*/ 370742 h 411184"/>
              <a:gd name="connsiteX352" fmla="*/ 19336 w 453266"/>
              <a:gd name="connsiteY352" fmla="*/ 369332 h 411184"/>
              <a:gd name="connsiteX353" fmla="*/ 19898 w 453266"/>
              <a:gd name="connsiteY353" fmla="*/ 368856 h 411184"/>
              <a:gd name="connsiteX354" fmla="*/ 20631 w 453266"/>
              <a:gd name="connsiteY354" fmla="*/ 366398 h 411184"/>
              <a:gd name="connsiteX355" fmla="*/ 21289 w 453266"/>
              <a:gd name="connsiteY355" fmla="*/ 357607 h 411184"/>
              <a:gd name="connsiteX356" fmla="*/ 22127 w 453266"/>
              <a:gd name="connsiteY356" fmla="*/ 354425 h 411184"/>
              <a:gd name="connsiteX357" fmla="*/ 21879 w 453266"/>
              <a:gd name="connsiteY357" fmla="*/ 352692 h 411184"/>
              <a:gd name="connsiteX358" fmla="*/ 22050 w 453266"/>
              <a:gd name="connsiteY358" fmla="*/ 352168 h 411184"/>
              <a:gd name="connsiteX359" fmla="*/ 23908 w 453266"/>
              <a:gd name="connsiteY359" fmla="*/ 350625 h 411184"/>
              <a:gd name="connsiteX360" fmla="*/ 24355 w 453266"/>
              <a:gd name="connsiteY360" fmla="*/ 349977 h 411184"/>
              <a:gd name="connsiteX361" fmla="*/ 25061 w 453266"/>
              <a:gd name="connsiteY361" fmla="*/ 345462 h 411184"/>
              <a:gd name="connsiteX362" fmla="*/ 25841 w 453266"/>
              <a:gd name="connsiteY362" fmla="*/ 340452 h 411184"/>
              <a:gd name="connsiteX363" fmla="*/ 26708 w 453266"/>
              <a:gd name="connsiteY363" fmla="*/ 338652 h 411184"/>
              <a:gd name="connsiteX364" fmla="*/ 27432 w 453266"/>
              <a:gd name="connsiteY364" fmla="*/ 338166 h 411184"/>
              <a:gd name="connsiteX365" fmla="*/ 33290 w 453266"/>
              <a:gd name="connsiteY365" fmla="*/ 335909 h 411184"/>
              <a:gd name="connsiteX366" fmla="*/ 34290 w 453266"/>
              <a:gd name="connsiteY366" fmla="*/ 334413 h 411184"/>
              <a:gd name="connsiteX367" fmla="*/ 37309 w 453266"/>
              <a:gd name="connsiteY367" fmla="*/ 334766 h 411184"/>
              <a:gd name="connsiteX368" fmla="*/ 37586 w 453266"/>
              <a:gd name="connsiteY368" fmla="*/ 334404 h 411184"/>
              <a:gd name="connsiteX369" fmla="*/ 37862 w 453266"/>
              <a:gd name="connsiteY369" fmla="*/ 332670 h 411184"/>
              <a:gd name="connsiteX370" fmla="*/ 39262 w 453266"/>
              <a:gd name="connsiteY370" fmla="*/ 330794 h 411184"/>
              <a:gd name="connsiteX371" fmla="*/ 41205 w 453266"/>
              <a:gd name="connsiteY371" fmla="*/ 329251 h 411184"/>
              <a:gd name="connsiteX372" fmla="*/ 42663 w 453266"/>
              <a:gd name="connsiteY372" fmla="*/ 328708 h 411184"/>
              <a:gd name="connsiteX373" fmla="*/ 47930 w 453266"/>
              <a:gd name="connsiteY373" fmla="*/ 327736 h 411184"/>
              <a:gd name="connsiteX374" fmla="*/ 51016 w 453266"/>
              <a:gd name="connsiteY374" fmla="*/ 326384 h 411184"/>
              <a:gd name="connsiteX375" fmla="*/ 51940 w 453266"/>
              <a:gd name="connsiteY375" fmla="*/ 326241 h 411184"/>
              <a:gd name="connsiteX376" fmla="*/ 60141 w 453266"/>
              <a:gd name="connsiteY376" fmla="*/ 326584 h 411184"/>
              <a:gd name="connsiteX377" fmla="*/ 61865 w 453266"/>
              <a:gd name="connsiteY377" fmla="*/ 326069 h 411184"/>
              <a:gd name="connsiteX378" fmla="*/ 62132 w 453266"/>
              <a:gd name="connsiteY378" fmla="*/ 325593 h 411184"/>
              <a:gd name="connsiteX379" fmla="*/ 62618 w 453266"/>
              <a:gd name="connsiteY379" fmla="*/ 320469 h 411184"/>
              <a:gd name="connsiteX380" fmla="*/ 64113 w 453266"/>
              <a:gd name="connsiteY380" fmla="*/ 319669 h 411184"/>
              <a:gd name="connsiteX381" fmla="*/ 64341 w 453266"/>
              <a:gd name="connsiteY381" fmla="*/ 319240 h 411184"/>
              <a:gd name="connsiteX382" fmla="*/ 63837 w 453266"/>
              <a:gd name="connsiteY382" fmla="*/ 315687 h 411184"/>
              <a:gd name="connsiteX383" fmla="*/ 64122 w 453266"/>
              <a:gd name="connsiteY383" fmla="*/ 313315 h 411184"/>
              <a:gd name="connsiteX384" fmla="*/ 65808 w 453266"/>
              <a:gd name="connsiteY384" fmla="*/ 311906 h 411184"/>
              <a:gd name="connsiteX385" fmla="*/ 65704 w 453266"/>
              <a:gd name="connsiteY385" fmla="*/ 311105 h 411184"/>
              <a:gd name="connsiteX386" fmla="*/ 64504 w 453266"/>
              <a:gd name="connsiteY386" fmla="*/ 309420 h 411184"/>
              <a:gd name="connsiteX387" fmla="*/ 62894 w 453266"/>
              <a:gd name="connsiteY387" fmla="*/ 308343 h 411184"/>
              <a:gd name="connsiteX388" fmla="*/ 62112 w 453266"/>
              <a:gd name="connsiteY388" fmla="*/ 308086 h 411184"/>
              <a:gd name="connsiteX389" fmla="*/ 55388 w 453266"/>
              <a:gd name="connsiteY389" fmla="*/ 309105 h 411184"/>
              <a:gd name="connsiteX390" fmla="*/ 52607 w 453266"/>
              <a:gd name="connsiteY390" fmla="*/ 308772 h 411184"/>
              <a:gd name="connsiteX391" fmla="*/ 51311 w 453266"/>
              <a:gd name="connsiteY391" fmla="*/ 308153 h 411184"/>
              <a:gd name="connsiteX392" fmla="*/ 51035 w 453266"/>
              <a:gd name="connsiteY392" fmla="*/ 307695 h 411184"/>
              <a:gd name="connsiteX393" fmla="*/ 51302 w 453266"/>
              <a:gd name="connsiteY393" fmla="*/ 306657 h 411184"/>
              <a:gd name="connsiteX394" fmla="*/ 51349 w 453266"/>
              <a:gd name="connsiteY394" fmla="*/ 304972 h 411184"/>
              <a:gd name="connsiteX395" fmla="*/ 52321 w 453266"/>
              <a:gd name="connsiteY395" fmla="*/ 302343 h 411184"/>
              <a:gd name="connsiteX396" fmla="*/ 52616 w 453266"/>
              <a:gd name="connsiteY396" fmla="*/ 300771 h 411184"/>
              <a:gd name="connsiteX397" fmla="*/ 51826 w 453266"/>
              <a:gd name="connsiteY397" fmla="*/ 291655 h 411184"/>
              <a:gd name="connsiteX398" fmla="*/ 50692 w 453266"/>
              <a:gd name="connsiteY398" fmla="*/ 285588 h 411184"/>
              <a:gd name="connsiteX399" fmla="*/ 51302 w 453266"/>
              <a:gd name="connsiteY399" fmla="*/ 279559 h 411184"/>
              <a:gd name="connsiteX400" fmla="*/ 51178 w 453266"/>
              <a:gd name="connsiteY400" fmla="*/ 278311 h 411184"/>
              <a:gd name="connsiteX401" fmla="*/ 50949 w 453266"/>
              <a:gd name="connsiteY401" fmla="*/ 278025 h 411184"/>
              <a:gd name="connsiteX402" fmla="*/ 50102 w 453266"/>
              <a:gd name="connsiteY402" fmla="*/ 278025 h 411184"/>
              <a:gd name="connsiteX403" fmla="*/ 46006 w 453266"/>
              <a:gd name="connsiteY403" fmla="*/ 278559 h 411184"/>
              <a:gd name="connsiteX404" fmla="*/ 42519 w 453266"/>
              <a:gd name="connsiteY404" fmla="*/ 274672 h 411184"/>
              <a:gd name="connsiteX405" fmla="*/ 40348 w 453266"/>
              <a:gd name="connsiteY405" fmla="*/ 273139 h 411184"/>
              <a:gd name="connsiteX406" fmla="*/ 34404 w 453266"/>
              <a:gd name="connsiteY406" fmla="*/ 271205 h 411184"/>
              <a:gd name="connsiteX407" fmla="*/ 31795 w 453266"/>
              <a:gd name="connsiteY407" fmla="*/ 270824 h 411184"/>
              <a:gd name="connsiteX408" fmla="*/ 27975 w 453266"/>
              <a:gd name="connsiteY408" fmla="*/ 269148 h 411184"/>
              <a:gd name="connsiteX409" fmla="*/ 24442 w 453266"/>
              <a:gd name="connsiteY409" fmla="*/ 265481 h 411184"/>
              <a:gd name="connsiteX410" fmla="*/ 20841 w 453266"/>
              <a:gd name="connsiteY410" fmla="*/ 261718 h 411184"/>
              <a:gd name="connsiteX411" fmla="*/ 19384 w 453266"/>
              <a:gd name="connsiteY411" fmla="*/ 259309 h 411184"/>
              <a:gd name="connsiteX412" fmla="*/ 17774 w 453266"/>
              <a:gd name="connsiteY412" fmla="*/ 255203 h 411184"/>
              <a:gd name="connsiteX413" fmla="*/ 13221 w 453266"/>
              <a:gd name="connsiteY413" fmla="*/ 247326 h 411184"/>
              <a:gd name="connsiteX414" fmla="*/ 13259 w 453266"/>
              <a:gd name="connsiteY414" fmla="*/ 245288 h 411184"/>
              <a:gd name="connsiteX415" fmla="*/ 12697 w 453266"/>
              <a:gd name="connsiteY415" fmla="*/ 244040 h 411184"/>
              <a:gd name="connsiteX416" fmla="*/ 8249 w 453266"/>
              <a:gd name="connsiteY416" fmla="*/ 238849 h 411184"/>
              <a:gd name="connsiteX417" fmla="*/ 5096 w 453266"/>
              <a:gd name="connsiteY417" fmla="*/ 235153 h 411184"/>
              <a:gd name="connsiteX418" fmla="*/ 0 w 453266"/>
              <a:gd name="connsiteY418" fmla="*/ 229171 h 411184"/>
              <a:gd name="connsiteX419" fmla="*/ 10183 w 453266"/>
              <a:gd name="connsiteY419" fmla="*/ 232524 h 411184"/>
              <a:gd name="connsiteX420" fmla="*/ 18117 w 453266"/>
              <a:gd name="connsiteY420" fmla="*/ 235087 h 411184"/>
              <a:gd name="connsiteX421" fmla="*/ 30947 w 453266"/>
              <a:gd name="connsiteY421" fmla="*/ 239220 h 411184"/>
              <a:gd name="connsiteX422" fmla="*/ 40900 w 453266"/>
              <a:gd name="connsiteY422" fmla="*/ 242430 h 411184"/>
              <a:gd name="connsiteX423" fmla="*/ 43653 w 453266"/>
              <a:gd name="connsiteY423" fmla="*/ 242954 h 411184"/>
              <a:gd name="connsiteX424" fmla="*/ 72828 w 453266"/>
              <a:gd name="connsiteY424" fmla="*/ 240211 h 411184"/>
              <a:gd name="connsiteX425" fmla="*/ 83601 w 453266"/>
              <a:gd name="connsiteY425" fmla="*/ 242287 h 411184"/>
              <a:gd name="connsiteX426" fmla="*/ 87020 w 453266"/>
              <a:gd name="connsiteY426" fmla="*/ 243449 h 411184"/>
              <a:gd name="connsiteX427" fmla="*/ 87535 w 453266"/>
              <a:gd name="connsiteY427" fmla="*/ 242773 h 411184"/>
              <a:gd name="connsiteX428" fmla="*/ 88983 w 453266"/>
              <a:gd name="connsiteY428" fmla="*/ 241363 h 411184"/>
              <a:gd name="connsiteX429" fmla="*/ 91497 w 453266"/>
              <a:gd name="connsiteY429" fmla="*/ 239935 h 411184"/>
              <a:gd name="connsiteX430" fmla="*/ 94907 w 453266"/>
              <a:gd name="connsiteY430" fmla="*/ 238801 h 411184"/>
              <a:gd name="connsiteX431" fmla="*/ 98308 w 453266"/>
              <a:gd name="connsiteY431" fmla="*/ 238182 h 411184"/>
              <a:gd name="connsiteX432" fmla="*/ 103184 w 453266"/>
              <a:gd name="connsiteY432" fmla="*/ 238097 h 411184"/>
              <a:gd name="connsiteX433" fmla="*/ 106499 w 453266"/>
              <a:gd name="connsiteY433" fmla="*/ 238192 h 411184"/>
              <a:gd name="connsiteX434" fmla="*/ 108947 w 453266"/>
              <a:gd name="connsiteY434" fmla="*/ 238535 h 411184"/>
              <a:gd name="connsiteX435" fmla="*/ 113672 w 453266"/>
              <a:gd name="connsiteY435" fmla="*/ 238335 h 411184"/>
              <a:gd name="connsiteX436" fmla="*/ 115938 w 453266"/>
              <a:gd name="connsiteY436" fmla="*/ 237782 h 411184"/>
              <a:gd name="connsiteX437" fmla="*/ 123701 w 453266"/>
              <a:gd name="connsiteY437" fmla="*/ 235515 h 411184"/>
              <a:gd name="connsiteX438" fmla="*/ 128921 w 453266"/>
              <a:gd name="connsiteY438" fmla="*/ 233991 h 411184"/>
              <a:gd name="connsiteX439" fmla="*/ 136817 w 453266"/>
              <a:gd name="connsiteY439" fmla="*/ 231619 h 411184"/>
              <a:gd name="connsiteX440" fmla="*/ 142580 w 453266"/>
              <a:gd name="connsiteY440" fmla="*/ 229876 h 411184"/>
              <a:gd name="connsiteX441" fmla="*/ 144018 w 453266"/>
              <a:gd name="connsiteY441" fmla="*/ 228952 h 411184"/>
              <a:gd name="connsiteX442" fmla="*/ 145504 w 453266"/>
              <a:gd name="connsiteY442" fmla="*/ 227295 h 411184"/>
              <a:gd name="connsiteX443" fmla="*/ 146218 w 453266"/>
              <a:gd name="connsiteY443" fmla="*/ 225800 h 411184"/>
              <a:gd name="connsiteX444" fmla="*/ 144447 w 453266"/>
              <a:gd name="connsiteY444" fmla="*/ 223495 h 411184"/>
              <a:gd name="connsiteX445" fmla="*/ 144218 w 453266"/>
              <a:gd name="connsiteY445" fmla="*/ 221466 h 411184"/>
              <a:gd name="connsiteX446" fmla="*/ 145380 w 453266"/>
              <a:gd name="connsiteY446" fmla="*/ 218884 h 411184"/>
              <a:gd name="connsiteX447" fmla="*/ 146009 w 453266"/>
              <a:gd name="connsiteY447" fmla="*/ 214951 h 411184"/>
              <a:gd name="connsiteX448" fmla="*/ 145885 w 453266"/>
              <a:gd name="connsiteY448" fmla="*/ 209340 h 411184"/>
              <a:gd name="connsiteX449" fmla="*/ 145504 w 453266"/>
              <a:gd name="connsiteY449" fmla="*/ 206102 h 411184"/>
              <a:gd name="connsiteX450" fmla="*/ 147114 w 453266"/>
              <a:gd name="connsiteY450" fmla="*/ 200073 h 411184"/>
              <a:gd name="connsiteX451" fmla="*/ 148457 w 453266"/>
              <a:gd name="connsiteY451" fmla="*/ 196682 h 411184"/>
              <a:gd name="connsiteX452" fmla="*/ 151133 w 453266"/>
              <a:gd name="connsiteY452" fmla="*/ 195063 h 411184"/>
              <a:gd name="connsiteX453" fmla="*/ 153000 w 453266"/>
              <a:gd name="connsiteY453" fmla="*/ 194072 h 411184"/>
              <a:gd name="connsiteX454" fmla="*/ 153772 w 453266"/>
              <a:gd name="connsiteY454" fmla="*/ 193338 h 411184"/>
              <a:gd name="connsiteX455" fmla="*/ 154534 w 453266"/>
              <a:gd name="connsiteY455" fmla="*/ 192529 h 411184"/>
              <a:gd name="connsiteX456" fmla="*/ 157391 w 453266"/>
              <a:gd name="connsiteY456" fmla="*/ 187919 h 411184"/>
              <a:gd name="connsiteX457" fmla="*/ 160011 w 453266"/>
              <a:gd name="connsiteY457" fmla="*/ 185766 h 411184"/>
              <a:gd name="connsiteX458" fmla="*/ 162544 w 453266"/>
              <a:gd name="connsiteY458" fmla="*/ 184461 h 411184"/>
              <a:gd name="connsiteX459" fmla="*/ 165325 w 453266"/>
              <a:gd name="connsiteY459" fmla="*/ 184633 h 411184"/>
              <a:gd name="connsiteX460" fmla="*/ 167678 w 453266"/>
              <a:gd name="connsiteY460" fmla="*/ 186414 h 411184"/>
              <a:gd name="connsiteX461" fmla="*/ 172251 w 453266"/>
              <a:gd name="connsiteY461" fmla="*/ 187195 h 411184"/>
              <a:gd name="connsiteX462" fmla="*/ 176679 w 453266"/>
              <a:gd name="connsiteY462" fmla="*/ 186671 h 411184"/>
              <a:gd name="connsiteX463" fmla="*/ 180518 w 453266"/>
              <a:gd name="connsiteY463" fmla="*/ 185328 h 411184"/>
              <a:gd name="connsiteX464" fmla="*/ 182261 w 453266"/>
              <a:gd name="connsiteY464" fmla="*/ 184232 h 411184"/>
              <a:gd name="connsiteX465" fmla="*/ 184299 w 453266"/>
              <a:gd name="connsiteY465" fmla="*/ 183271 h 411184"/>
              <a:gd name="connsiteX466" fmla="*/ 184185 w 453266"/>
              <a:gd name="connsiteY466" fmla="*/ 182166 h 411184"/>
              <a:gd name="connsiteX467" fmla="*/ 181870 w 453266"/>
              <a:gd name="connsiteY467" fmla="*/ 181213 h 411184"/>
              <a:gd name="connsiteX468" fmla="*/ 180547 w 453266"/>
              <a:gd name="connsiteY468" fmla="*/ 179861 h 411184"/>
              <a:gd name="connsiteX469" fmla="*/ 180032 w 453266"/>
              <a:gd name="connsiteY469" fmla="*/ 178203 h 411184"/>
              <a:gd name="connsiteX470" fmla="*/ 181327 w 453266"/>
              <a:gd name="connsiteY470" fmla="*/ 177194 h 411184"/>
              <a:gd name="connsiteX471" fmla="*/ 184357 w 453266"/>
              <a:gd name="connsiteY471" fmla="*/ 176898 h 411184"/>
              <a:gd name="connsiteX472" fmla="*/ 191767 w 453266"/>
              <a:gd name="connsiteY472" fmla="*/ 172850 h 411184"/>
              <a:gd name="connsiteX473" fmla="*/ 194786 w 453266"/>
              <a:gd name="connsiteY473" fmla="*/ 170183 h 411184"/>
              <a:gd name="connsiteX474" fmla="*/ 195606 w 453266"/>
              <a:gd name="connsiteY474" fmla="*/ 168935 h 411184"/>
              <a:gd name="connsiteX475" fmla="*/ 197034 w 453266"/>
              <a:gd name="connsiteY475" fmla="*/ 168802 h 411184"/>
              <a:gd name="connsiteX476" fmla="*/ 199854 w 453266"/>
              <a:gd name="connsiteY476" fmla="*/ 170040 h 411184"/>
              <a:gd name="connsiteX477" fmla="*/ 203159 w 453266"/>
              <a:gd name="connsiteY477" fmla="*/ 170450 h 411184"/>
              <a:gd name="connsiteX478" fmla="*/ 205226 w 453266"/>
              <a:gd name="connsiteY478" fmla="*/ 169211 h 411184"/>
              <a:gd name="connsiteX479" fmla="*/ 207283 w 453266"/>
              <a:gd name="connsiteY479" fmla="*/ 168935 h 411184"/>
              <a:gd name="connsiteX480" fmla="*/ 209302 w 453266"/>
              <a:gd name="connsiteY480" fmla="*/ 170288 h 411184"/>
              <a:gd name="connsiteX481" fmla="*/ 210388 w 453266"/>
              <a:gd name="connsiteY481" fmla="*/ 171907 h 411184"/>
              <a:gd name="connsiteX482" fmla="*/ 212217 w 453266"/>
              <a:gd name="connsiteY482" fmla="*/ 173831 h 411184"/>
              <a:gd name="connsiteX483" fmla="*/ 214532 w 453266"/>
              <a:gd name="connsiteY483" fmla="*/ 174212 h 411184"/>
              <a:gd name="connsiteX484" fmla="*/ 217323 w 453266"/>
              <a:gd name="connsiteY484" fmla="*/ 173184 h 411184"/>
              <a:gd name="connsiteX485" fmla="*/ 220256 w 453266"/>
              <a:gd name="connsiteY485" fmla="*/ 170955 h 411184"/>
              <a:gd name="connsiteX486" fmla="*/ 223038 w 453266"/>
              <a:gd name="connsiteY486" fmla="*/ 167830 h 411184"/>
              <a:gd name="connsiteX487" fmla="*/ 225504 w 453266"/>
              <a:gd name="connsiteY487" fmla="*/ 164744 h 411184"/>
              <a:gd name="connsiteX488" fmla="*/ 224895 w 453266"/>
              <a:gd name="connsiteY488" fmla="*/ 154934 h 411184"/>
              <a:gd name="connsiteX489" fmla="*/ 224485 w 453266"/>
              <a:gd name="connsiteY489" fmla="*/ 149133 h 411184"/>
              <a:gd name="connsiteX490" fmla="*/ 225790 w 453266"/>
              <a:gd name="connsiteY490" fmla="*/ 146066 h 411184"/>
              <a:gd name="connsiteX491" fmla="*/ 227648 w 453266"/>
              <a:gd name="connsiteY491" fmla="*/ 144189 h 411184"/>
              <a:gd name="connsiteX492" fmla="*/ 228876 w 453266"/>
              <a:gd name="connsiteY492" fmla="*/ 141265 h 411184"/>
              <a:gd name="connsiteX493" fmla="*/ 228848 w 453266"/>
              <a:gd name="connsiteY493" fmla="*/ 138684 h 411184"/>
              <a:gd name="connsiteX494" fmla="*/ 230153 w 453266"/>
              <a:gd name="connsiteY494" fmla="*/ 136512 h 411184"/>
              <a:gd name="connsiteX495" fmla="*/ 231448 w 453266"/>
              <a:gd name="connsiteY495" fmla="*/ 130578 h 411184"/>
              <a:gd name="connsiteX496" fmla="*/ 233210 w 453266"/>
              <a:gd name="connsiteY496" fmla="*/ 129178 h 411184"/>
              <a:gd name="connsiteX497" fmla="*/ 236849 w 453266"/>
              <a:gd name="connsiteY497" fmla="*/ 128206 h 411184"/>
              <a:gd name="connsiteX498" fmla="*/ 242640 w 453266"/>
              <a:gd name="connsiteY498" fmla="*/ 127645 h 411184"/>
              <a:gd name="connsiteX499" fmla="*/ 247183 w 453266"/>
              <a:gd name="connsiteY499" fmla="*/ 124930 h 411184"/>
              <a:gd name="connsiteX500" fmla="*/ 251756 w 453266"/>
              <a:gd name="connsiteY500" fmla="*/ 122034 h 411184"/>
              <a:gd name="connsiteX501" fmla="*/ 252365 w 453266"/>
              <a:gd name="connsiteY501" fmla="*/ 119482 h 411184"/>
              <a:gd name="connsiteX502" fmla="*/ 250650 w 453266"/>
              <a:gd name="connsiteY502" fmla="*/ 116757 h 411184"/>
              <a:gd name="connsiteX503" fmla="*/ 248355 w 453266"/>
              <a:gd name="connsiteY503" fmla="*/ 111462 h 411184"/>
              <a:gd name="connsiteX504" fmla="*/ 246288 w 453266"/>
              <a:gd name="connsiteY504" fmla="*/ 108290 h 411184"/>
              <a:gd name="connsiteX505" fmla="*/ 241240 w 453266"/>
              <a:gd name="connsiteY505" fmla="*/ 102594 h 411184"/>
              <a:gd name="connsiteX506" fmla="*/ 241821 w 453266"/>
              <a:gd name="connsiteY506" fmla="*/ 99079 h 411184"/>
              <a:gd name="connsiteX507" fmla="*/ 244631 w 453266"/>
              <a:gd name="connsiteY507" fmla="*/ 97641 h 411184"/>
              <a:gd name="connsiteX508" fmla="*/ 251546 w 453266"/>
              <a:gd name="connsiteY508" fmla="*/ 100079 h 411184"/>
              <a:gd name="connsiteX509" fmla="*/ 253470 w 453266"/>
              <a:gd name="connsiteY509" fmla="*/ 100555 h 411184"/>
              <a:gd name="connsiteX510" fmla="*/ 255880 w 453266"/>
              <a:gd name="connsiteY510" fmla="*/ 100898 h 411184"/>
              <a:gd name="connsiteX511" fmla="*/ 262252 w 453266"/>
              <a:gd name="connsiteY511" fmla="*/ 100841 h 411184"/>
              <a:gd name="connsiteX512" fmla="*/ 267453 w 453266"/>
              <a:gd name="connsiteY512" fmla="*/ 99889 h 411184"/>
              <a:gd name="connsiteX513" fmla="*/ 272882 w 453266"/>
              <a:gd name="connsiteY513" fmla="*/ 97717 h 411184"/>
              <a:gd name="connsiteX514" fmla="*/ 273948 w 453266"/>
              <a:gd name="connsiteY514" fmla="*/ 95450 h 411184"/>
              <a:gd name="connsiteX515" fmla="*/ 273882 w 453266"/>
              <a:gd name="connsiteY515" fmla="*/ 92755 h 411184"/>
              <a:gd name="connsiteX516" fmla="*/ 273977 w 453266"/>
              <a:gd name="connsiteY516" fmla="*/ 90526 h 411184"/>
              <a:gd name="connsiteX517" fmla="*/ 274063 w 453266"/>
              <a:gd name="connsiteY517" fmla="*/ 87430 h 411184"/>
              <a:gd name="connsiteX518" fmla="*/ 272110 w 453266"/>
              <a:gd name="connsiteY518" fmla="*/ 85439 h 411184"/>
              <a:gd name="connsiteX519" fmla="*/ 270929 w 453266"/>
              <a:gd name="connsiteY519" fmla="*/ 83658 h 411184"/>
              <a:gd name="connsiteX520" fmla="*/ 270577 w 453266"/>
              <a:gd name="connsiteY520" fmla="*/ 82229 h 411184"/>
              <a:gd name="connsiteX521" fmla="*/ 271939 w 453266"/>
              <a:gd name="connsiteY521" fmla="*/ 81448 h 411184"/>
              <a:gd name="connsiteX522" fmla="*/ 273263 w 453266"/>
              <a:gd name="connsiteY522" fmla="*/ 79991 h 411184"/>
              <a:gd name="connsiteX523" fmla="*/ 274530 w 453266"/>
              <a:gd name="connsiteY523" fmla="*/ 77343 h 411184"/>
              <a:gd name="connsiteX524" fmla="*/ 277539 w 453266"/>
              <a:gd name="connsiteY524" fmla="*/ 74171 h 411184"/>
              <a:gd name="connsiteX525" fmla="*/ 279359 w 453266"/>
              <a:gd name="connsiteY525" fmla="*/ 71314 h 411184"/>
              <a:gd name="connsiteX526" fmla="*/ 281074 w 453266"/>
              <a:gd name="connsiteY526" fmla="*/ 69961 h 411184"/>
              <a:gd name="connsiteX527" fmla="*/ 283664 w 453266"/>
              <a:gd name="connsiteY527" fmla="*/ 68094 h 411184"/>
              <a:gd name="connsiteX528" fmla="*/ 285322 w 453266"/>
              <a:gd name="connsiteY528" fmla="*/ 65361 h 411184"/>
              <a:gd name="connsiteX529" fmla="*/ 286084 w 453266"/>
              <a:gd name="connsiteY529" fmla="*/ 63722 h 411184"/>
              <a:gd name="connsiteX530" fmla="*/ 287579 w 453266"/>
              <a:gd name="connsiteY530" fmla="*/ 62122 h 411184"/>
              <a:gd name="connsiteX531" fmla="*/ 288084 w 453266"/>
              <a:gd name="connsiteY531" fmla="*/ 61074 h 411184"/>
              <a:gd name="connsiteX532" fmla="*/ 287674 w 453266"/>
              <a:gd name="connsiteY532" fmla="*/ 60131 h 411184"/>
              <a:gd name="connsiteX533" fmla="*/ 286931 w 453266"/>
              <a:gd name="connsiteY533" fmla="*/ 58950 h 411184"/>
              <a:gd name="connsiteX534" fmla="*/ 286084 w 453266"/>
              <a:gd name="connsiteY534" fmla="*/ 57617 h 411184"/>
              <a:gd name="connsiteX535" fmla="*/ 286084 w 453266"/>
              <a:gd name="connsiteY535" fmla="*/ 56321 h 411184"/>
              <a:gd name="connsiteX536" fmla="*/ 286788 w 453266"/>
              <a:gd name="connsiteY536" fmla="*/ 54959 h 411184"/>
              <a:gd name="connsiteX537" fmla="*/ 287560 w 453266"/>
              <a:gd name="connsiteY537" fmla="*/ 53730 h 411184"/>
              <a:gd name="connsiteX538" fmla="*/ 287198 w 453266"/>
              <a:gd name="connsiteY538" fmla="*/ 52006 h 411184"/>
              <a:gd name="connsiteX539" fmla="*/ 286788 w 453266"/>
              <a:gd name="connsiteY539" fmla="*/ 49197 h 411184"/>
              <a:gd name="connsiteX540" fmla="*/ 285379 w 453266"/>
              <a:gd name="connsiteY540" fmla="*/ 47539 h 411184"/>
              <a:gd name="connsiteX541" fmla="*/ 284426 w 453266"/>
              <a:gd name="connsiteY541" fmla="*/ 43701 h 411184"/>
              <a:gd name="connsiteX542" fmla="*/ 282931 w 453266"/>
              <a:gd name="connsiteY542" fmla="*/ 39796 h 411184"/>
              <a:gd name="connsiteX543" fmla="*/ 282130 w 453266"/>
              <a:gd name="connsiteY543" fmla="*/ 38272 h 411184"/>
              <a:gd name="connsiteX544" fmla="*/ 280664 w 453266"/>
              <a:gd name="connsiteY544" fmla="*/ 36347 h 411184"/>
              <a:gd name="connsiteX545" fmla="*/ 277387 w 453266"/>
              <a:gd name="connsiteY545" fmla="*/ 34309 h 411184"/>
              <a:gd name="connsiteX546" fmla="*/ 276444 w 453266"/>
              <a:gd name="connsiteY546" fmla="*/ 32947 h 411184"/>
              <a:gd name="connsiteX547" fmla="*/ 277721 w 453266"/>
              <a:gd name="connsiteY547" fmla="*/ 30318 h 411184"/>
              <a:gd name="connsiteX548" fmla="*/ 279864 w 453266"/>
              <a:gd name="connsiteY548" fmla="*/ 28689 h 411184"/>
              <a:gd name="connsiteX549" fmla="*/ 283893 w 453266"/>
              <a:gd name="connsiteY549" fmla="*/ 24660 h 411184"/>
              <a:gd name="connsiteX550" fmla="*/ 286093 w 453266"/>
              <a:gd name="connsiteY550" fmla="*/ 21879 h 411184"/>
              <a:gd name="connsiteX551" fmla="*/ 288084 w 453266"/>
              <a:gd name="connsiteY551" fmla="*/ 19936 h 411184"/>
              <a:gd name="connsiteX552" fmla="*/ 290656 w 453266"/>
              <a:gd name="connsiteY552" fmla="*/ 20260 h 411184"/>
              <a:gd name="connsiteX553" fmla="*/ 292161 w 453266"/>
              <a:gd name="connsiteY553" fmla="*/ 20088 h 411184"/>
              <a:gd name="connsiteX554" fmla="*/ 293484 w 453266"/>
              <a:gd name="connsiteY554" fmla="*/ 18288 h 411184"/>
              <a:gd name="connsiteX555" fmla="*/ 296113 w 453266"/>
              <a:gd name="connsiteY555" fmla="*/ 16697 h 411184"/>
              <a:gd name="connsiteX556" fmla="*/ 300790 w 453266"/>
              <a:gd name="connsiteY556" fmla="*/ 13402 h 411184"/>
              <a:gd name="connsiteX557" fmla="*/ 302429 w 453266"/>
              <a:gd name="connsiteY557" fmla="*/ 11173 h 411184"/>
              <a:gd name="connsiteX558" fmla="*/ 304915 w 453266"/>
              <a:gd name="connsiteY558" fmla="*/ 10049 h 411184"/>
              <a:gd name="connsiteX559" fmla="*/ 306981 w 453266"/>
              <a:gd name="connsiteY559" fmla="*/ 9792 h 411184"/>
              <a:gd name="connsiteX560" fmla="*/ 309763 w 453266"/>
              <a:gd name="connsiteY560" fmla="*/ 9010 h 411184"/>
              <a:gd name="connsiteX561" fmla="*/ 312439 w 453266"/>
              <a:gd name="connsiteY561" fmla="*/ 7811 h 411184"/>
              <a:gd name="connsiteX562" fmla="*/ 314887 w 453266"/>
              <a:gd name="connsiteY562" fmla="*/ 6896 h 411184"/>
              <a:gd name="connsiteX563" fmla="*/ 318716 w 453266"/>
              <a:gd name="connsiteY563" fmla="*/ 6706 h 411184"/>
              <a:gd name="connsiteX564" fmla="*/ 324803 w 453266"/>
              <a:gd name="connsiteY564" fmla="*/ 6163 h 411184"/>
              <a:gd name="connsiteX565" fmla="*/ 328079 w 453266"/>
              <a:gd name="connsiteY565" fmla="*/ 5591 h 411184"/>
              <a:gd name="connsiteX566" fmla="*/ 335956 w 453266"/>
              <a:gd name="connsiteY566" fmla="*/ 5153 h 411184"/>
              <a:gd name="connsiteX567" fmla="*/ 344529 w 453266"/>
              <a:gd name="connsiteY567" fmla="*/ 4953 h 411184"/>
              <a:gd name="connsiteX568" fmla="*/ 345520 w 453266"/>
              <a:gd name="connsiteY568" fmla="*/ 4934 h 411184"/>
              <a:gd name="connsiteX569" fmla="*/ 349235 w 453266"/>
              <a:gd name="connsiteY569" fmla="*/ 6115 h 411184"/>
              <a:gd name="connsiteX570" fmla="*/ 351749 w 453266"/>
              <a:gd name="connsiteY570" fmla="*/ 7106 h 411184"/>
              <a:gd name="connsiteX571" fmla="*/ 352740 w 453266"/>
              <a:gd name="connsiteY571" fmla="*/ 7020 h 411184"/>
              <a:gd name="connsiteX572" fmla="*/ 356902 w 453266"/>
              <a:gd name="connsiteY572" fmla="*/ 4658 h 411184"/>
              <a:gd name="connsiteX573" fmla="*/ 363227 w 453266"/>
              <a:gd name="connsiteY573" fmla="*/ 1762 h 411184"/>
              <a:gd name="connsiteX574" fmla="*/ 366170 w 453266"/>
              <a:gd name="connsiteY574" fmla="*/ 476 h 411184"/>
              <a:gd name="connsiteX575" fmla="*/ 367751 w 453266"/>
              <a:gd name="connsiteY575" fmla="*/ 0 h 411184"/>
              <a:gd name="connsiteX576" fmla="*/ 370199 w 453266"/>
              <a:gd name="connsiteY576" fmla="*/ 28 h 411184"/>
              <a:gd name="connsiteX577" fmla="*/ 372170 w 453266"/>
              <a:gd name="connsiteY577" fmla="*/ 791 h 41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453266" h="411184">
                <a:moveTo>
                  <a:pt x="374180" y="1914"/>
                </a:moveTo>
                <a:lnTo>
                  <a:pt x="375466" y="2800"/>
                </a:lnTo>
                <a:lnTo>
                  <a:pt x="377067" y="2276"/>
                </a:lnTo>
                <a:lnTo>
                  <a:pt x="379876" y="1648"/>
                </a:lnTo>
                <a:lnTo>
                  <a:pt x="382314" y="2114"/>
                </a:lnTo>
                <a:lnTo>
                  <a:pt x="387696" y="4105"/>
                </a:lnTo>
                <a:lnTo>
                  <a:pt x="388506" y="5096"/>
                </a:lnTo>
                <a:lnTo>
                  <a:pt x="389773" y="9925"/>
                </a:lnTo>
                <a:lnTo>
                  <a:pt x="390735" y="10363"/>
                </a:lnTo>
                <a:lnTo>
                  <a:pt x="393764" y="9230"/>
                </a:lnTo>
                <a:lnTo>
                  <a:pt x="396269" y="9801"/>
                </a:lnTo>
                <a:lnTo>
                  <a:pt x="399079" y="11363"/>
                </a:lnTo>
                <a:lnTo>
                  <a:pt x="400888" y="12868"/>
                </a:lnTo>
                <a:lnTo>
                  <a:pt x="402088" y="14487"/>
                </a:lnTo>
                <a:lnTo>
                  <a:pt x="403374" y="17116"/>
                </a:lnTo>
                <a:lnTo>
                  <a:pt x="403870" y="19212"/>
                </a:lnTo>
                <a:lnTo>
                  <a:pt x="404479" y="21717"/>
                </a:lnTo>
                <a:lnTo>
                  <a:pt x="404317" y="28765"/>
                </a:lnTo>
                <a:lnTo>
                  <a:pt x="403403" y="29918"/>
                </a:lnTo>
                <a:lnTo>
                  <a:pt x="402622" y="31413"/>
                </a:lnTo>
                <a:lnTo>
                  <a:pt x="402813" y="32718"/>
                </a:lnTo>
                <a:lnTo>
                  <a:pt x="403698" y="33747"/>
                </a:lnTo>
                <a:lnTo>
                  <a:pt x="405442" y="34452"/>
                </a:lnTo>
                <a:lnTo>
                  <a:pt x="407051" y="34890"/>
                </a:lnTo>
                <a:lnTo>
                  <a:pt x="407918" y="36004"/>
                </a:lnTo>
                <a:lnTo>
                  <a:pt x="409108" y="39948"/>
                </a:lnTo>
                <a:lnTo>
                  <a:pt x="409909" y="40557"/>
                </a:lnTo>
                <a:lnTo>
                  <a:pt x="411890" y="40538"/>
                </a:lnTo>
                <a:lnTo>
                  <a:pt x="415471" y="39681"/>
                </a:lnTo>
                <a:lnTo>
                  <a:pt x="418576" y="38328"/>
                </a:lnTo>
                <a:lnTo>
                  <a:pt x="419901" y="38043"/>
                </a:lnTo>
                <a:lnTo>
                  <a:pt x="420224" y="41786"/>
                </a:lnTo>
                <a:lnTo>
                  <a:pt x="422053" y="43215"/>
                </a:lnTo>
                <a:lnTo>
                  <a:pt x="424605" y="44882"/>
                </a:lnTo>
                <a:lnTo>
                  <a:pt x="425663" y="45434"/>
                </a:lnTo>
                <a:lnTo>
                  <a:pt x="428654" y="47015"/>
                </a:lnTo>
                <a:lnTo>
                  <a:pt x="434302" y="49025"/>
                </a:lnTo>
                <a:lnTo>
                  <a:pt x="439779" y="50463"/>
                </a:lnTo>
                <a:lnTo>
                  <a:pt x="443837" y="51530"/>
                </a:lnTo>
                <a:lnTo>
                  <a:pt x="445799" y="51597"/>
                </a:lnTo>
                <a:lnTo>
                  <a:pt x="447199" y="51645"/>
                </a:lnTo>
                <a:lnTo>
                  <a:pt x="451247" y="51359"/>
                </a:lnTo>
                <a:lnTo>
                  <a:pt x="453267" y="50863"/>
                </a:lnTo>
                <a:lnTo>
                  <a:pt x="450523" y="52578"/>
                </a:lnTo>
                <a:lnTo>
                  <a:pt x="447170" y="54693"/>
                </a:lnTo>
                <a:lnTo>
                  <a:pt x="443208" y="57169"/>
                </a:lnTo>
                <a:lnTo>
                  <a:pt x="439722" y="59360"/>
                </a:lnTo>
                <a:lnTo>
                  <a:pt x="436388" y="61446"/>
                </a:lnTo>
                <a:lnTo>
                  <a:pt x="433197" y="63446"/>
                </a:lnTo>
                <a:lnTo>
                  <a:pt x="432711" y="64999"/>
                </a:lnTo>
                <a:lnTo>
                  <a:pt x="431921" y="67275"/>
                </a:lnTo>
                <a:lnTo>
                  <a:pt x="428997" y="69009"/>
                </a:lnTo>
                <a:lnTo>
                  <a:pt x="426082" y="70256"/>
                </a:lnTo>
                <a:lnTo>
                  <a:pt x="425405" y="70990"/>
                </a:lnTo>
                <a:lnTo>
                  <a:pt x="425187" y="71971"/>
                </a:lnTo>
                <a:lnTo>
                  <a:pt x="423777" y="73933"/>
                </a:lnTo>
                <a:lnTo>
                  <a:pt x="421053" y="75590"/>
                </a:lnTo>
                <a:lnTo>
                  <a:pt x="418795" y="75429"/>
                </a:lnTo>
                <a:lnTo>
                  <a:pt x="417366" y="74933"/>
                </a:lnTo>
                <a:lnTo>
                  <a:pt x="409775" y="77791"/>
                </a:lnTo>
                <a:lnTo>
                  <a:pt x="406251" y="77724"/>
                </a:lnTo>
                <a:lnTo>
                  <a:pt x="403508" y="79572"/>
                </a:lnTo>
                <a:lnTo>
                  <a:pt x="401469" y="81267"/>
                </a:lnTo>
                <a:lnTo>
                  <a:pt x="397393" y="83115"/>
                </a:lnTo>
                <a:lnTo>
                  <a:pt x="394621" y="83125"/>
                </a:lnTo>
                <a:lnTo>
                  <a:pt x="390525" y="82029"/>
                </a:lnTo>
                <a:lnTo>
                  <a:pt x="385486" y="79934"/>
                </a:lnTo>
                <a:lnTo>
                  <a:pt x="383448" y="78724"/>
                </a:lnTo>
                <a:lnTo>
                  <a:pt x="381600" y="78791"/>
                </a:lnTo>
                <a:lnTo>
                  <a:pt x="377143" y="78505"/>
                </a:lnTo>
                <a:lnTo>
                  <a:pt x="372780" y="77467"/>
                </a:lnTo>
                <a:lnTo>
                  <a:pt x="367579" y="76238"/>
                </a:lnTo>
                <a:lnTo>
                  <a:pt x="365008" y="75714"/>
                </a:lnTo>
                <a:lnTo>
                  <a:pt x="359731" y="74628"/>
                </a:lnTo>
                <a:lnTo>
                  <a:pt x="356292" y="76076"/>
                </a:lnTo>
                <a:lnTo>
                  <a:pt x="353187" y="77371"/>
                </a:lnTo>
                <a:lnTo>
                  <a:pt x="350663" y="78257"/>
                </a:lnTo>
                <a:lnTo>
                  <a:pt x="348577" y="82277"/>
                </a:lnTo>
                <a:lnTo>
                  <a:pt x="347691" y="83696"/>
                </a:lnTo>
                <a:lnTo>
                  <a:pt x="346682" y="85715"/>
                </a:lnTo>
                <a:lnTo>
                  <a:pt x="346206" y="87144"/>
                </a:lnTo>
                <a:lnTo>
                  <a:pt x="346624" y="88849"/>
                </a:lnTo>
                <a:lnTo>
                  <a:pt x="349682" y="90049"/>
                </a:lnTo>
                <a:lnTo>
                  <a:pt x="350958" y="91707"/>
                </a:lnTo>
                <a:lnTo>
                  <a:pt x="351149" y="93164"/>
                </a:lnTo>
                <a:lnTo>
                  <a:pt x="350044" y="94659"/>
                </a:lnTo>
                <a:lnTo>
                  <a:pt x="349120" y="95840"/>
                </a:lnTo>
                <a:lnTo>
                  <a:pt x="349129" y="96879"/>
                </a:lnTo>
                <a:lnTo>
                  <a:pt x="349625" y="97927"/>
                </a:lnTo>
                <a:lnTo>
                  <a:pt x="350358" y="98708"/>
                </a:lnTo>
                <a:lnTo>
                  <a:pt x="354702" y="99193"/>
                </a:lnTo>
                <a:lnTo>
                  <a:pt x="357283" y="99203"/>
                </a:lnTo>
                <a:lnTo>
                  <a:pt x="358283" y="99622"/>
                </a:lnTo>
                <a:lnTo>
                  <a:pt x="358407" y="101041"/>
                </a:lnTo>
                <a:lnTo>
                  <a:pt x="357454" y="102946"/>
                </a:lnTo>
                <a:lnTo>
                  <a:pt x="353797" y="104480"/>
                </a:lnTo>
                <a:lnTo>
                  <a:pt x="351730" y="106099"/>
                </a:lnTo>
                <a:lnTo>
                  <a:pt x="351063" y="108242"/>
                </a:lnTo>
                <a:lnTo>
                  <a:pt x="351092" y="109947"/>
                </a:lnTo>
                <a:lnTo>
                  <a:pt x="351806" y="111080"/>
                </a:lnTo>
                <a:lnTo>
                  <a:pt x="353559" y="112385"/>
                </a:lnTo>
                <a:lnTo>
                  <a:pt x="355206" y="113871"/>
                </a:lnTo>
                <a:lnTo>
                  <a:pt x="355711" y="115081"/>
                </a:lnTo>
                <a:lnTo>
                  <a:pt x="355502" y="116738"/>
                </a:lnTo>
                <a:lnTo>
                  <a:pt x="354845" y="119005"/>
                </a:lnTo>
                <a:lnTo>
                  <a:pt x="353044" y="121644"/>
                </a:lnTo>
                <a:lnTo>
                  <a:pt x="351540" y="123520"/>
                </a:lnTo>
                <a:lnTo>
                  <a:pt x="351434" y="124187"/>
                </a:lnTo>
                <a:lnTo>
                  <a:pt x="351806" y="125196"/>
                </a:lnTo>
                <a:lnTo>
                  <a:pt x="353016" y="126663"/>
                </a:lnTo>
                <a:lnTo>
                  <a:pt x="355073" y="128826"/>
                </a:lnTo>
                <a:lnTo>
                  <a:pt x="357635" y="130569"/>
                </a:lnTo>
                <a:lnTo>
                  <a:pt x="359283" y="131055"/>
                </a:lnTo>
                <a:lnTo>
                  <a:pt x="359807" y="131483"/>
                </a:lnTo>
                <a:lnTo>
                  <a:pt x="360322" y="133502"/>
                </a:lnTo>
                <a:lnTo>
                  <a:pt x="360522" y="135626"/>
                </a:lnTo>
                <a:lnTo>
                  <a:pt x="359864" y="137227"/>
                </a:lnTo>
                <a:lnTo>
                  <a:pt x="361179" y="138541"/>
                </a:lnTo>
                <a:lnTo>
                  <a:pt x="364617" y="138474"/>
                </a:lnTo>
                <a:lnTo>
                  <a:pt x="367418" y="139036"/>
                </a:lnTo>
                <a:lnTo>
                  <a:pt x="368598" y="138474"/>
                </a:lnTo>
                <a:lnTo>
                  <a:pt x="369427" y="138894"/>
                </a:lnTo>
                <a:lnTo>
                  <a:pt x="368904" y="143637"/>
                </a:lnTo>
                <a:lnTo>
                  <a:pt x="369284" y="146437"/>
                </a:lnTo>
                <a:lnTo>
                  <a:pt x="370037" y="147228"/>
                </a:lnTo>
                <a:lnTo>
                  <a:pt x="372789" y="148371"/>
                </a:lnTo>
                <a:lnTo>
                  <a:pt x="378086" y="148228"/>
                </a:lnTo>
                <a:lnTo>
                  <a:pt x="381219" y="149552"/>
                </a:lnTo>
                <a:lnTo>
                  <a:pt x="384677" y="151066"/>
                </a:lnTo>
                <a:lnTo>
                  <a:pt x="386515" y="152743"/>
                </a:lnTo>
                <a:lnTo>
                  <a:pt x="387344" y="153991"/>
                </a:lnTo>
                <a:lnTo>
                  <a:pt x="387115" y="156000"/>
                </a:lnTo>
                <a:lnTo>
                  <a:pt x="385220" y="158353"/>
                </a:lnTo>
                <a:lnTo>
                  <a:pt x="382143" y="159477"/>
                </a:lnTo>
                <a:lnTo>
                  <a:pt x="380343" y="159963"/>
                </a:lnTo>
                <a:lnTo>
                  <a:pt x="371466" y="164363"/>
                </a:lnTo>
                <a:lnTo>
                  <a:pt x="368694" y="166221"/>
                </a:lnTo>
                <a:lnTo>
                  <a:pt x="366541" y="168450"/>
                </a:lnTo>
                <a:lnTo>
                  <a:pt x="365750" y="170126"/>
                </a:lnTo>
                <a:lnTo>
                  <a:pt x="365332" y="171755"/>
                </a:lnTo>
                <a:lnTo>
                  <a:pt x="367256" y="177660"/>
                </a:lnTo>
                <a:lnTo>
                  <a:pt x="367579" y="179489"/>
                </a:lnTo>
                <a:lnTo>
                  <a:pt x="365998" y="185842"/>
                </a:lnTo>
                <a:lnTo>
                  <a:pt x="365532" y="188195"/>
                </a:lnTo>
                <a:lnTo>
                  <a:pt x="366132" y="189843"/>
                </a:lnTo>
                <a:lnTo>
                  <a:pt x="368018" y="190452"/>
                </a:lnTo>
                <a:lnTo>
                  <a:pt x="368427" y="191833"/>
                </a:lnTo>
                <a:lnTo>
                  <a:pt x="368608" y="192891"/>
                </a:lnTo>
                <a:lnTo>
                  <a:pt x="365332" y="195215"/>
                </a:lnTo>
                <a:lnTo>
                  <a:pt x="361865" y="197272"/>
                </a:lnTo>
                <a:lnTo>
                  <a:pt x="360769" y="197263"/>
                </a:lnTo>
                <a:lnTo>
                  <a:pt x="357454" y="201120"/>
                </a:lnTo>
                <a:lnTo>
                  <a:pt x="351940" y="208826"/>
                </a:lnTo>
                <a:lnTo>
                  <a:pt x="349005" y="211436"/>
                </a:lnTo>
                <a:lnTo>
                  <a:pt x="348796" y="212703"/>
                </a:lnTo>
                <a:lnTo>
                  <a:pt x="348568" y="213998"/>
                </a:lnTo>
                <a:lnTo>
                  <a:pt x="349682" y="216170"/>
                </a:lnTo>
                <a:lnTo>
                  <a:pt x="349911" y="218008"/>
                </a:lnTo>
                <a:lnTo>
                  <a:pt x="348672" y="219846"/>
                </a:lnTo>
                <a:lnTo>
                  <a:pt x="346596" y="221970"/>
                </a:lnTo>
                <a:lnTo>
                  <a:pt x="342557" y="223809"/>
                </a:lnTo>
                <a:lnTo>
                  <a:pt x="337461" y="225704"/>
                </a:lnTo>
                <a:lnTo>
                  <a:pt x="335175" y="226847"/>
                </a:lnTo>
                <a:lnTo>
                  <a:pt x="333451" y="231800"/>
                </a:lnTo>
                <a:lnTo>
                  <a:pt x="331861" y="236763"/>
                </a:lnTo>
                <a:lnTo>
                  <a:pt x="331146" y="238601"/>
                </a:lnTo>
                <a:lnTo>
                  <a:pt x="328403" y="244307"/>
                </a:lnTo>
                <a:lnTo>
                  <a:pt x="323602" y="252689"/>
                </a:lnTo>
                <a:lnTo>
                  <a:pt x="322383" y="254518"/>
                </a:lnTo>
                <a:lnTo>
                  <a:pt x="314954" y="258546"/>
                </a:lnTo>
                <a:lnTo>
                  <a:pt x="307381" y="262928"/>
                </a:lnTo>
                <a:lnTo>
                  <a:pt x="306038" y="264585"/>
                </a:lnTo>
                <a:lnTo>
                  <a:pt x="304486" y="268567"/>
                </a:lnTo>
                <a:lnTo>
                  <a:pt x="303029" y="272929"/>
                </a:lnTo>
                <a:lnTo>
                  <a:pt x="301666" y="275206"/>
                </a:lnTo>
                <a:lnTo>
                  <a:pt x="296847" y="280311"/>
                </a:lnTo>
                <a:lnTo>
                  <a:pt x="295266" y="284226"/>
                </a:lnTo>
                <a:lnTo>
                  <a:pt x="294761" y="286779"/>
                </a:lnTo>
                <a:lnTo>
                  <a:pt x="290665" y="288207"/>
                </a:lnTo>
                <a:lnTo>
                  <a:pt x="286017" y="289570"/>
                </a:lnTo>
                <a:lnTo>
                  <a:pt x="279254" y="290008"/>
                </a:lnTo>
                <a:lnTo>
                  <a:pt x="276444" y="290722"/>
                </a:lnTo>
                <a:lnTo>
                  <a:pt x="268157" y="294237"/>
                </a:lnTo>
                <a:lnTo>
                  <a:pt x="266100" y="294389"/>
                </a:lnTo>
                <a:lnTo>
                  <a:pt x="264481" y="293808"/>
                </a:lnTo>
                <a:lnTo>
                  <a:pt x="263262" y="292608"/>
                </a:lnTo>
                <a:lnTo>
                  <a:pt x="262128" y="290608"/>
                </a:lnTo>
                <a:lnTo>
                  <a:pt x="261585" y="287531"/>
                </a:lnTo>
                <a:lnTo>
                  <a:pt x="259985" y="286140"/>
                </a:lnTo>
                <a:lnTo>
                  <a:pt x="257833" y="284950"/>
                </a:lnTo>
                <a:lnTo>
                  <a:pt x="255565" y="284902"/>
                </a:lnTo>
                <a:lnTo>
                  <a:pt x="253279" y="286207"/>
                </a:lnTo>
                <a:lnTo>
                  <a:pt x="251308" y="287636"/>
                </a:lnTo>
                <a:lnTo>
                  <a:pt x="249955" y="288817"/>
                </a:lnTo>
                <a:lnTo>
                  <a:pt x="248641" y="290198"/>
                </a:lnTo>
                <a:lnTo>
                  <a:pt x="246098" y="294827"/>
                </a:lnTo>
                <a:lnTo>
                  <a:pt x="241992" y="301466"/>
                </a:lnTo>
                <a:lnTo>
                  <a:pt x="237411" y="306286"/>
                </a:lnTo>
                <a:lnTo>
                  <a:pt x="235715" y="307724"/>
                </a:lnTo>
                <a:lnTo>
                  <a:pt x="234658" y="308820"/>
                </a:lnTo>
                <a:lnTo>
                  <a:pt x="233220" y="310420"/>
                </a:lnTo>
                <a:lnTo>
                  <a:pt x="232391" y="311963"/>
                </a:lnTo>
                <a:lnTo>
                  <a:pt x="231257" y="317002"/>
                </a:lnTo>
                <a:lnTo>
                  <a:pt x="230600" y="321459"/>
                </a:lnTo>
                <a:lnTo>
                  <a:pt x="230905" y="322459"/>
                </a:lnTo>
                <a:lnTo>
                  <a:pt x="231591" y="323307"/>
                </a:lnTo>
                <a:lnTo>
                  <a:pt x="234096" y="324593"/>
                </a:lnTo>
                <a:lnTo>
                  <a:pt x="237706" y="326745"/>
                </a:lnTo>
                <a:lnTo>
                  <a:pt x="242402" y="327965"/>
                </a:lnTo>
                <a:lnTo>
                  <a:pt x="246355" y="328174"/>
                </a:lnTo>
                <a:lnTo>
                  <a:pt x="247841" y="329089"/>
                </a:lnTo>
                <a:lnTo>
                  <a:pt x="248717" y="330327"/>
                </a:lnTo>
                <a:lnTo>
                  <a:pt x="248964" y="331365"/>
                </a:lnTo>
                <a:lnTo>
                  <a:pt x="248755" y="335042"/>
                </a:lnTo>
                <a:lnTo>
                  <a:pt x="248308" y="338985"/>
                </a:lnTo>
                <a:lnTo>
                  <a:pt x="246850" y="343214"/>
                </a:lnTo>
                <a:lnTo>
                  <a:pt x="246869" y="345634"/>
                </a:lnTo>
                <a:lnTo>
                  <a:pt x="247450" y="348005"/>
                </a:lnTo>
                <a:lnTo>
                  <a:pt x="251841" y="354006"/>
                </a:lnTo>
                <a:lnTo>
                  <a:pt x="253461" y="354625"/>
                </a:lnTo>
                <a:lnTo>
                  <a:pt x="256756" y="354759"/>
                </a:lnTo>
                <a:lnTo>
                  <a:pt x="258289" y="354635"/>
                </a:lnTo>
                <a:lnTo>
                  <a:pt x="259995" y="354025"/>
                </a:lnTo>
                <a:lnTo>
                  <a:pt x="261204" y="354444"/>
                </a:lnTo>
                <a:lnTo>
                  <a:pt x="262109" y="355178"/>
                </a:lnTo>
                <a:lnTo>
                  <a:pt x="262337" y="356397"/>
                </a:lnTo>
                <a:lnTo>
                  <a:pt x="262195" y="362369"/>
                </a:lnTo>
                <a:lnTo>
                  <a:pt x="263547" y="365074"/>
                </a:lnTo>
                <a:lnTo>
                  <a:pt x="266167" y="368751"/>
                </a:lnTo>
                <a:lnTo>
                  <a:pt x="268234" y="372951"/>
                </a:lnTo>
                <a:lnTo>
                  <a:pt x="270186" y="377971"/>
                </a:lnTo>
                <a:lnTo>
                  <a:pt x="272062" y="381895"/>
                </a:lnTo>
                <a:lnTo>
                  <a:pt x="272787" y="383943"/>
                </a:lnTo>
                <a:lnTo>
                  <a:pt x="271567" y="384934"/>
                </a:lnTo>
                <a:lnTo>
                  <a:pt x="270872" y="385963"/>
                </a:lnTo>
                <a:lnTo>
                  <a:pt x="270691" y="387334"/>
                </a:lnTo>
                <a:lnTo>
                  <a:pt x="270949" y="388782"/>
                </a:lnTo>
                <a:lnTo>
                  <a:pt x="270786" y="389801"/>
                </a:lnTo>
                <a:lnTo>
                  <a:pt x="271672" y="391058"/>
                </a:lnTo>
                <a:lnTo>
                  <a:pt x="272711" y="391478"/>
                </a:lnTo>
                <a:lnTo>
                  <a:pt x="272682" y="392354"/>
                </a:lnTo>
                <a:lnTo>
                  <a:pt x="271043" y="393487"/>
                </a:lnTo>
                <a:lnTo>
                  <a:pt x="269586" y="393449"/>
                </a:lnTo>
                <a:lnTo>
                  <a:pt x="268462" y="394002"/>
                </a:lnTo>
                <a:lnTo>
                  <a:pt x="266291" y="396383"/>
                </a:lnTo>
                <a:lnTo>
                  <a:pt x="265281" y="396859"/>
                </a:lnTo>
                <a:lnTo>
                  <a:pt x="263919" y="397078"/>
                </a:lnTo>
                <a:lnTo>
                  <a:pt x="262404" y="396840"/>
                </a:lnTo>
                <a:lnTo>
                  <a:pt x="260252" y="395878"/>
                </a:lnTo>
                <a:lnTo>
                  <a:pt x="259632" y="394363"/>
                </a:lnTo>
                <a:lnTo>
                  <a:pt x="259871" y="392773"/>
                </a:lnTo>
                <a:lnTo>
                  <a:pt x="259385" y="391820"/>
                </a:lnTo>
                <a:lnTo>
                  <a:pt x="257842" y="392001"/>
                </a:lnTo>
                <a:lnTo>
                  <a:pt x="252499" y="393630"/>
                </a:lnTo>
                <a:lnTo>
                  <a:pt x="247402" y="395640"/>
                </a:lnTo>
                <a:lnTo>
                  <a:pt x="246517" y="397012"/>
                </a:lnTo>
                <a:lnTo>
                  <a:pt x="245336" y="398431"/>
                </a:lnTo>
                <a:lnTo>
                  <a:pt x="243002" y="399021"/>
                </a:lnTo>
                <a:lnTo>
                  <a:pt x="239554" y="399202"/>
                </a:lnTo>
                <a:lnTo>
                  <a:pt x="237182" y="398983"/>
                </a:lnTo>
                <a:lnTo>
                  <a:pt x="234991" y="397450"/>
                </a:lnTo>
                <a:lnTo>
                  <a:pt x="232991" y="396059"/>
                </a:lnTo>
                <a:lnTo>
                  <a:pt x="229895" y="395992"/>
                </a:lnTo>
                <a:lnTo>
                  <a:pt x="224324" y="396202"/>
                </a:lnTo>
                <a:lnTo>
                  <a:pt x="221237" y="396183"/>
                </a:lnTo>
                <a:lnTo>
                  <a:pt x="219418" y="395669"/>
                </a:lnTo>
                <a:lnTo>
                  <a:pt x="217627" y="396059"/>
                </a:lnTo>
                <a:lnTo>
                  <a:pt x="215389" y="395488"/>
                </a:lnTo>
                <a:lnTo>
                  <a:pt x="214389" y="396249"/>
                </a:lnTo>
                <a:lnTo>
                  <a:pt x="213446" y="396326"/>
                </a:lnTo>
                <a:lnTo>
                  <a:pt x="212693" y="395011"/>
                </a:lnTo>
                <a:lnTo>
                  <a:pt x="212189" y="394868"/>
                </a:lnTo>
                <a:lnTo>
                  <a:pt x="211598" y="395059"/>
                </a:lnTo>
                <a:lnTo>
                  <a:pt x="211074" y="395507"/>
                </a:lnTo>
                <a:lnTo>
                  <a:pt x="210769" y="396278"/>
                </a:lnTo>
                <a:lnTo>
                  <a:pt x="210664" y="405041"/>
                </a:lnTo>
                <a:lnTo>
                  <a:pt x="206988" y="404984"/>
                </a:lnTo>
                <a:lnTo>
                  <a:pt x="204368" y="404965"/>
                </a:lnTo>
                <a:lnTo>
                  <a:pt x="201492" y="405441"/>
                </a:lnTo>
                <a:lnTo>
                  <a:pt x="198863" y="406108"/>
                </a:lnTo>
                <a:lnTo>
                  <a:pt x="197568" y="406908"/>
                </a:lnTo>
                <a:lnTo>
                  <a:pt x="195720" y="408156"/>
                </a:lnTo>
                <a:lnTo>
                  <a:pt x="195282" y="409908"/>
                </a:lnTo>
                <a:lnTo>
                  <a:pt x="194396" y="411185"/>
                </a:lnTo>
                <a:lnTo>
                  <a:pt x="193120" y="409299"/>
                </a:lnTo>
                <a:lnTo>
                  <a:pt x="192300" y="408422"/>
                </a:lnTo>
                <a:lnTo>
                  <a:pt x="191348" y="409070"/>
                </a:lnTo>
                <a:lnTo>
                  <a:pt x="189995" y="408994"/>
                </a:lnTo>
                <a:lnTo>
                  <a:pt x="187557" y="406841"/>
                </a:lnTo>
                <a:lnTo>
                  <a:pt x="186471" y="409013"/>
                </a:lnTo>
                <a:lnTo>
                  <a:pt x="182442" y="409508"/>
                </a:lnTo>
                <a:lnTo>
                  <a:pt x="181937" y="407870"/>
                </a:lnTo>
                <a:lnTo>
                  <a:pt x="181842" y="406346"/>
                </a:lnTo>
                <a:lnTo>
                  <a:pt x="179623" y="407451"/>
                </a:lnTo>
                <a:lnTo>
                  <a:pt x="178032" y="405755"/>
                </a:lnTo>
                <a:lnTo>
                  <a:pt x="177318" y="403479"/>
                </a:lnTo>
                <a:lnTo>
                  <a:pt x="176708" y="402850"/>
                </a:lnTo>
                <a:lnTo>
                  <a:pt x="176013" y="402126"/>
                </a:lnTo>
                <a:lnTo>
                  <a:pt x="174336" y="401345"/>
                </a:lnTo>
                <a:lnTo>
                  <a:pt x="172851" y="398926"/>
                </a:lnTo>
                <a:lnTo>
                  <a:pt x="172707" y="396354"/>
                </a:lnTo>
                <a:lnTo>
                  <a:pt x="172288" y="393297"/>
                </a:lnTo>
                <a:lnTo>
                  <a:pt x="169164" y="381943"/>
                </a:lnTo>
                <a:lnTo>
                  <a:pt x="167269" y="380895"/>
                </a:lnTo>
                <a:lnTo>
                  <a:pt x="156629" y="378876"/>
                </a:lnTo>
                <a:lnTo>
                  <a:pt x="156086" y="376885"/>
                </a:lnTo>
                <a:lnTo>
                  <a:pt x="156820" y="371532"/>
                </a:lnTo>
                <a:lnTo>
                  <a:pt x="156525" y="368151"/>
                </a:lnTo>
                <a:lnTo>
                  <a:pt x="153077" y="363684"/>
                </a:lnTo>
                <a:lnTo>
                  <a:pt x="152115" y="360559"/>
                </a:lnTo>
                <a:lnTo>
                  <a:pt x="149304" y="357883"/>
                </a:lnTo>
                <a:lnTo>
                  <a:pt x="146514" y="357102"/>
                </a:lnTo>
                <a:lnTo>
                  <a:pt x="143694" y="357454"/>
                </a:lnTo>
                <a:lnTo>
                  <a:pt x="142180" y="358512"/>
                </a:lnTo>
                <a:lnTo>
                  <a:pt x="141351" y="360302"/>
                </a:lnTo>
                <a:lnTo>
                  <a:pt x="147371" y="359883"/>
                </a:lnTo>
                <a:lnTo>
                  <a:pt x="148723" y="360540"/>
                </a:lnTo>
                <a:lnTo>
                  <a:pt x="150343" y="361712"/>
                </a:lnTo>
                <a:lnTo>
                  <a:pt x="148619" y="361664"/>
                </a:lnTo>
                <a:lnTo>
                  <a:pt x="146618" y="361112"/>
                </a:lnTo>
                <a:lnTo>
                  <a:pt x="144113" y="361150"/>
                </a:lnTo>
                <a:lnTo>
                  <a:pt x="134731" y="362464"/>
                </a:lnTo>
                <a:lnTo>
                  <a:pt x="129283" y="364360"/>
                </a:lnTo>
                <a:lnTo>
                  <a:pt x="121977" y="363798"/>
                </a:lnTo>
                <a:lnTo>
                  <a:pt x="112757" y="365665"/>
                </a:lnTo>
                <a:lnTo>
                  <a:pt x="105137" y="365770"/>
                </a:lnTo>
                <a:lnTo>
                  <a:pt x="101994" y="369398"/>
                </a:lnTo>
                <a:lnTo>
                  <a:pt x="100251" y="368741"/>
                </a:lnTo>
                <a:lnTo>
                  <a:pt x="98917" y="367855"/>
                </a:lnTo>
                <a:lnTo>
                  <a:pt x="88440" y="365007"/>
                </a:lnTo>
                <a:lnTo>
                  <a:pt x="87716" y="363817"/>
                </a:lnTo>
                <a:lnTo>
                  <a:pt x="85963" y="362960"/>
                </a:lnTo>
                <a:lnTo>
                  <a:pt x="84039" y="364484"/>
                </a:lnTo>
                <a:lnTo>
                  <a:pt x="82658" y="364731"/>
                </a:lnTo>
                <a:lnTo>
                  <a:pt x="76914" y="363464"/>
                </a:lnTo>
                <a:lnTo>
                  <a:pt x="72523" y="364427"/>
                </a:lnTo>
                <a:lnTo>
                  <a:pt x="70895" y="366065"/>
                </a:lnTo>
                <a:lnTo>
                  <a:pt x="70781" y="368608"/>
                </a:lnTo>
                <a:lnTo>
                  <a:pt x="65294" y="368113"/>
                </a:lnTo>
                <a:lnTo>
                  <a:pt x="62189" y="367312"/>
                </a:lnTo>
                <a:lnTo>
                  <a:pt x="58055" y="368198"/>
                </a:lnTo>
                <a:lnTo>
                  <a:pt x="48682" y="367027"/>
                </a:lnTo>
                <a:lnTo>
                  <a:pt x="46225" y="367312"/>
                </a:lnTo>
                <a:lnTo>
                  <a:pt x="42806" y="369008"/>
                </a:lnTo>
                <a:lnTo>
                  <a:pt x="41377" y="370322"/>
                </a:lnTo>
                <a:lnTo>
                  <a:pt x="39348" y="370837"/>
                </a:lnTo>
                <a:lnTo>
                  <a:pt x="37557" y="369008"/>
                </a:lnTo>
                <a:lnTo>
                  <a:pt x="36224" y="368198"/>
                </a:lnTo>
                <a:lnTo>
                  <a:pt x="34986" y="368732"/>
                </a:lnTo>
                <a:lnTo>
                  <a:pt x="33309" y="370237"/>
                </a:lnTo>
                <a:lnTo>
                  <a:pt x="28451" y="370942"/>
                </a:lnTo>
                <a:lnTo>
                  <a:pt x="24060" y="370742"/>
                </a:lnTo>
                <a:lnTo>
                  <a:pt x="19336" y="369332"/>
                </a:lnTo>
                <a:lnTo>
                  <a:pt x="19898" y="368856"/>
                </a:lnTo>
                <a:lnTo>
                  <a:pt x="20631" y="366398"/>
                </a:lnTo>
                <a:lnTo>
                  <a:pt x="21289" y="357607"/>
                </a:lnTo>
                <a:lnTo>
                  <a:pt x="22127" y="354425"/>
                </a:lnTo>
                <a:lnTo>
                  <a:pt x="21879" y="352692"/>
                </a:lnTo>
                <a:lnTo>
                  <a:pt x="22050" y="352168"/>
                </a:lnTo>
                <a:lnTo>
                  <a:pt x="23908" y="350625"/>
                </a:lnTo>
                <a:lnTo>
                  <a:pt x="24355" y="349977"/>
                </a:lnTo>
                <a:lnTo>
                  <a:pt x="25061" y="345462"/>
                </a:lnTo>
                <a:lnTo>
                  <a:pt x="25841" y="340452"/>
                </a:lnTo>
                <a:lnTo>
                  <a:pt x="26708" y="338652"/>
                </a:lnTo>
                <a:lnTo>
                  <a:pt x="27432" y="338166"/>
                </a:lnTo>
                <a:lnTo>
                  <a:pt x="33290" y="335909"/>
                </a:lnTo>
                <a:lnTo>
                  <a:pt x="34290" y="334413"/>
                </a:lnTo>
                <a:lnTo>
                  <a:pt x="37309" y="334766"/>
                </a:lnTo>
                <a:lnTo>
                  <a:pt x="37586" y="334404"/>
                </a:lnTo>
                <a:lnTo>
                  <a:pt x="37862" y="332670"/>
                </a:lnTo>
                <a:lnTo>
                  <a:pt x="39262" y="330794"/>
                </a:lnTo>
                <a:lnTo>
                  <a:pt x="41205" y="329251"/>
                </a:lnTo>
                <a:lnTo>
                  <a:pt x="42663" y="328708"/>
                </a:lnTo>
                <a:lnTo>
                  <a:pt x="47930" y="327736"/>
                </a:lnTo>
                <a:lnTo>
                  <a:pt x="51016" y="326384"/>
                </a:lnTo>
                <a:lnTo>
                  <a:pt x="51940" y="326241"/>
                </a:lnTo>
                <a:lnTo>
                  <a:pt x="60141" y="326584"/>
                </a:lnTo>
                <a:lnTo>
                  <a:pt x="61865" y="326069"/>
                </a:lnTo>
                <a:lnTo>
                  <a:pt x="62132" y="325593"/>
                </a:lnTo>
                <a:lnTo>
                  <a:pt x="62618" y="320469"/>
                </a:lnTo>
                <a:lnTo>
                  <a:pt x="64113" y="319669"/>
                </a:lnTo>
                <a:lnTo>
                  <a:pt x="64341" y="319240"/>
                </a:lnTo>
                <a:lnTo>
                  <a:pt x="63837" y="315687"/>
                </a:lnTo>
                <a:lnTo>
                  <a:pt x="64122" y="313315"/>
                </a:lnTo>
                <a:lnTo>
                  <a:pt x="65808" y="311906"/>
                </a:lnTo>
                <a:lnTo>
                  <a:pt x="65704" y="311105"/>
                </a:lnTo>
                <a:lnTo>
                  <a:pt x="64504" y="309420"/>
                </a:lnTo>
                <a:lnTo>
                  <a:pt x="62894" y="308343"/>
                </a:lnTo>
                <a:lnTo>
                  <a:pt x="62112" y="308086"/>
                </a:lnTo>
                <a:lnTo>
                  <a:pt x="55388" y="309105"/>
                </a:lnTo>
                <a:lnTo>
                  <a:pt x="52607" y="308772"/>
                </a:lnTo>
                <a:lnTo>
                  <a:pt x="51311" y="308153"/>
                </a:lnTo>
                <a:lnTo>
                  <a:pt x="51035" y="307695"/>
                </a:lnTo>
                <a:lnTo>
                  <a:pt x="51302" y="306657"/>
                </a:lnTo>
                <a:lnTo>
                  <a:pt x="51349" y="304972"/>
                </a:lnTo>
                <a:lnTo>
                  <a:pt x="52321" y="302343"/>
                </a:lnTo>
                <a:lnTo>
                  <a:pt x="52616" y="300771"/>
                </a:lnTo>
                <a:lnTo>
                  <a:pt x="51826" y="291655"/>
                </a:lnTo>
                <a:lnTo>
                  <a:pt x="50692" y="285588"/>
                </a:lnTo>
                <a:lnTo>
                  <a:pt x="51302" y="279559"/>
                </a:lnTo>
                <a:lnTo>
                  <a:pt x="51178" y="278311"/>
                </a:lnTo>
                <a:lnTo>
                  <a:pt x="50949" y="278025"/>
                </a:lnTo>
                <a:lnTo>
                  <a:pt x="50102" y="278025"/>
                </a:lnTo>
                <a:lnTo>
                  <a:pt x="46006" y="278559"/>
                </a:lnTo>
                <a:lnTo>
                  <a:pt x="42519" y="274672"/>
                </a:lnTo>
                <a:lnTo>
                  <a:pt x="40348" y="273139"/>
                </a:lnTo>
                <a:lnTo>
                  <a:pt x="34404" y="271205"/>
                </a:lnTo>
                <a:lnTo>
                  <a:pt x="31795" y="270824"/>
                </a:lnTo>
                <a:lnTo>
                  <a:pt x="27975" y="269148"/>
                </a:lnTo>
                <a:lnTo>
                  <a:pt x="24442" y="265481"/>
                </a:lnTo>
                <a:lnTo>
                  <a:pt x="20841" y="261718"/>
                </a:lnTo>
                <a:lnTo>
                  <a:pt x="19384" y="259309"/>
                </a:lnTo>
                <a:lnTo>
                  <a:pt x="17774" y="255203"/>
                </a:lnTo>
                <a:lnTo>
                  <a:pt x="13221" y="247326"/>
                </a:lnTo>
                <a:lnTo>
                  <a:pt x="13259" y="245288"/>
                </a:lnTo>
                <a:lnTo>
                  <a:pt x="12697" y="244040"/>
                </a:lnTo>
                <a:lnTo>
                  <a:pt x="8249" y="238849"/>
                </a:lnTo>
                <a:lnTo>
                  <a:pt x="5096" y="235153"/>
                </a:lnTo>
                <a:lnTo>
                  <a:pt x="0" y="229171"/>
                </a:lnTo>
                <a:lnTo>
                  <a:pt x="10183" y="232524"/>
                </a:lnTo>
                <a:lnTo>
                  <a:pt x="18117" y="235087"/>
                </a:lnTo>
                <a:lnTo>
                  <a:pt x="30947" y="239220"/>
                </a:lnTo>
                <a:lnTo>
                  <a:pt x="40900" y="242430"/>
                </a:lnTo>
                <a:lnTo>
                  <a:pt x="43653" y="242954"/>
                </a:lnTo>
                <a:lnTo>
                  <a:pt x="72828" y="240211"/>
                </a:lnTo>
                <a:lnTo>
                  <a:pt x="83601" y="242287"/>
                </a:lnTo>
                <a:lnTo>
                  <a:pt x="87020" y="243449"/>
                </a:lnTo>
                <a:lnTo>
                  <a:pt x="87535" y="242773"/>
                </a:lnTo>
                <a:lnTo>
                  <a:pt x="88983" y="241363"/>
                </a:lnTo>
                <a:lnTo>
                  <a:pt x="91497" y="239935"/>
                </a:lnTo>
                <a:lnTo>
                  <a:pt x="94907" y="238801"/>
                </a:lnTo>
                <a:lnTo>
                  <a:pt x="98308" y="238182"/>
                </a:lnTo>
                <a:lnTo>
                  <a:pt x="103184" y="238097"/>
                </a:lnTo>
                <a:lnTo>
                  <a:pt x="106499" y="238192"/>
                </a:lnTo>
                <a:lnTo>
                  <a:pt x="108947" y="238535"/>
                </a:lnTo>
                <a:lnTo>
                  <a:pt x="113672" y="238335"/>
                </a:lnTo>
                <a:lnTo>
                  <a:pt x="115938" y="237782"/>
                </a:lnTo>
                <a:lnTo>
                  <a:pt x="123701" y="235515"/>
                </a:lnTo>
                <a:lnTo>
                  <a:pt x="128921" y="233991"/>
                </a:lnTo>
                <a:lnTo>
                  <a:pt x="136817" y="231619"/>
                </a:lnTo>
                <a:lnTo>
                  <a:pt x="142580" y="229876"/>
                </a:lnTo>
                <a:lnTo>
                  <a:pt x="144018" y="228952"/>
                </a:lnTo>
                <a:lnTo>
                  <a:pt x="145504" y="227295"/>
                </a:lnTo>
                <a:lnTo>
                  <a:pt x="146218" y="225800"/>
                </a:lnTo>
                <a:lnTo>
                  <a:pt x="144447" y="223495"/>
                </a:lnTo>
                <a:lnTo>
                  <a:pt x="144218" y="221466"/>
                </a:lnTo>
                <a:lnTo>
                  <a:pt x="145380" y="218884"/>
                </a:lnTo>
                <a:lnTo>
                  <a:pt x="146009" y="214951"/>
                </a:lnTo>
                <a:lnTo>
                  <a:pt x="145885" y="209340"/>
                </a:lnTo>
                <a:lnTo>
                  <a:pt x="145504" y="206102"/>
                </a:lnTo>
                <a:lnTo>
                  <a:pt x="147114" y="200073"/>
                </a:lnTo>
                <a:lnTo>
                  <a:pt x="148457" y="196682"/>
                </a:lnTo>
                <a:lnTo>
                  <a:pt x="151133" y="195063"/>
                </a:lnTo>
                <a:lnTo>
                  <a:pt x="153000" y="194072"/>
                </a:lnTo>
                <a:lnTo>
                  <a:pt x="153772" y="193338"/>
                </a:lnTo>
                <a:lnTo>
                  <a:pt x="154534" y="192529"/>
                </a:lnTo>
                <a:lnTo>
                  <a:pt x="157391" y="187919"/>
                </a:lnTo>
                <a:lnTo>
                  <a:pt x="160011" y="185766"/>
                </a:lnTo>
                <a:lnTo>
                  <a:pt x="162544" y="184461"/>
                </a:lnTo>
                <a:lnTo>
                  <a:pt x="165325" y="184633"/>
                </a:lnTo>
                <a:lnTo>
                  <a:pt x="167678" y="186414"/>
                </a:lnTo>
                <a:lnTo>
                  <a:pt x="172251" y="187195"/>
                </a:lnTo>
                <a:lnTo>
                  <a:pt x="176679" y="186671"/>
                </a:lnTo>
                <a:lnTo>
                  <a:pt x="180518" y="185328"/>
                </a:lnTo>
                <a:lnTo>
                  <a:pt x="182261" y="184232"/>
                </a:lnTo>
                <a:lnTo>
                  <a:pt x="184299" y="183271"/>
                </a:lnTo>
                <a:lnTo>
                  <a:pt x="184185" y="182166"/>
                </a:lnTo>
                <a:lnTo>
                  <a:pt x="181870" y="181213"/>
                </a:lnTo>
                <a:lnTo>
                  <a:pt x="180547" y="179861"/>
                </a:lnTo>
                <a:lnTo>
                  <a:pt x="180032" y="178203"/>
                </a:lnTo>
                <a:lnTo>
                  <a:pt x="181327" y="177194"/>
                </a:lnTo>
                <a:lnTo>
                  <a:pt x="184357" y="176898"/>
                </a:lnTo>
                <a:lnTo>
                  <a:pt x="191767" y="172850"/>
                </a:lnTo>
                <a:lnTo>
                  <a:pt x="194786" y="170183"/>
                </a:lnTo>
                <a:lnTo>
                  <a:pt x="195606" y="168935"/>
                </a:lnTo>
                <a:lnTo>
                  <a:pt x="197034" y="168802"/>
                </a:lnTo>
                <a:lnTo>
                  <a:pt x="199854" y="170040"/>
                </a:lnTo>
                <a:lnTo>
                  <a:pt x="203159" y="170450"/>
                </a:lnTo>
                <a:lnTo>
                  <a:pt x="205226" y="169211"/>
                </a:lnTo>
                <a:lnTo>
                  <a:pt x="207283" y="168935"/>
                </a:lnTo>
                <a:lnTo>
                  <a:pt x="209302" y="170288"/>
                </a:lnTo>
                <a:lnTo>
                  <a:pt x="210388" y="171907"/>
                </a:lnTo>
                <a:lnTo>
                  <a:pt x="212217" y="173831"/>
                </a:lnTo>
                <a:lnTo>
                  <a:pt x="214532" y="174212"/>
                </a:lnTo>
                <a:lnTo>
                  <a:pt x="217323" y="173184"/>
                </a:lnTo>
                <a:lnTo>
                  <a:pt x="220256" y="170955"/>
                </a:lnTo>
                <a:lnTo>
                  <a:pt x="223038" y="167830"/>
                </a:lnTo>
                <a:lnTo>
                  <a:pt x="225504" y="164744"/>
                </a:lnTo>
                <a:lnTo>
                  <a:pt x="224895" y="154934"/>
                </a:lnTo>
                <a:lnTo>
                  <a:pt x="224485" y="149133"/>
                </a:lnTo>
                <a:lnTo>
                  <a:pt x="225790" y="146066"/>
                </a:lnTo>
                <a:lnTo>
                  <a:pt x="227648" y="144189"/>
                </a:lnTo>
                <a:lnTo>
                  <a:pt x="228876" y="141265"/>
                </a:lnTo>
                <a:lnTo>
                  <a:pt x="228848" y="138684"/>
                </a:lnTo>
                <a:lnTo>
                  <a:pt x="230153" y="136512"/>
                </a:lnTo>
                <a:lnTo>
                  <a:pt x="231448" y="130578"/>
                </a:lnTo>
                <a:lnTo>
                  <a:pt x="233210" y="129178"/>
                </a:lnTo>
                <a:lnTo>
                  <a:pt x="236849" y="128206"/>
                </a:lnTo>
                <a:lnTo>
                  <a:pt x="242640" y="127645"/>
                </a:lnTo>
                <a:lnTo>
                  <a:pt x="247183" y="124930"/>
                </a:lnTo>
                <a:lnTo>
                  <a:pt x="251756" y="122034"/>
                </a:lnTo>
                <a:lnTo>
                  <a:pt x="252365" y="119482"/>
                </a:lnTo>
                <a:lnTo>
                  <a:pt x="250650" y="116757"/>
                </a:lnTo>
                <a:lnTo>
                  <a:pt x="248355" y="111462"/>
                </a:lnTo>
                <a:lnTo>
                  <a:pt x="246288" y="108290"/>
                </a:lnTo>
                <a:lnTo>
                  <a:pt x="241240" y="102594"/>
                </a:lnTo>
                <a:lnTo>
                  <a:pt x="241821" y="99079"/>
                </a:lnTo>
                <a:lnTo>
                  <a:pt x="244631" y="97641"/>
                </a:lnTo>
                <a:lnTo>
                  <a:pt x="251546" y="100079"/>
                </a:lnTo>
                <a:lnTo>
                  <a:pt x="253470" y="100555"/>
                </a:lnTo>
                <a:lnTo>
                  <a:pt x="255880" y="100898"/>
                </a:lnTo>
                <a:lnTo>
                  <a:pt x="262252" y="100841"/>
                </a:lnTo>
                <a:lnTo>
                  <a:pt x="267453" y="99889"/>
                </a:lnTo>
                <a:lnTo>
                  <a:pt x="272882" y="97717"/>
                </a:lnTo>
                <a:lnTo>
                  <a:pt x="273948" y="95450"/>
                </a:lnTo>
                <a:lnTo>
                  <a:pt x="273882" y="92755"/>
                </a:lnTo>
                <a:lnTo>
                  <a:pt x="273977" y="90526"/>
                </a:lnTo>
                <a:lnTo>
                  <a:pt x="274063" y="87430"/>
                </a:lnTo>
                <a:lnTo>
                  <a:pt x="272110" y="85439"/>
                </a:lnTo>
                <a:lnTo>
                  <a:pt x="270929" y="83658"/>
                </a:lnTo>
                <a:lnTo>
                  <a:pt x="270577" y="82229"/>
                </a:lnTo>
                <a:lnTo>
                  <a:pt x="271939" y="81448"/>
                </a:lnTo>
                <a:lnTo>
                  <a:pt x="273263" y="79991"/>
                </a:lnTo>
                <a:lnTo>
                  <a:pt x="274530" y="77343"/>
                </a:lnTo>
                <a:lnTo>
                  <a:pt x="277539" y="74171"/>
                </a:lnTo>
                <a:lnTo>
                  <a:pt x="279359" y="71314"/>
                </a:lnTo>
                <a:lnTo>
                  <a:pt x="281074" y="69961"/>
                </a:lnTo>
                <a:lnTo>
                  <a:pt x="283664" y="68094"/>
                </a:lnTo>
                <a:lnTo>
                  <a:pt x="285322" y="65361"/>
                </a:lnTo>
                <a:lnTo>
                  <a:pt x="286084" y="63722"/>
                </a:lnTo>
                <a:lnTo>
                  <a:pt x="287579" y="62122"/>
                </a:lnTo>
                <a:lnTo>
                  <a:pt x="288084" y="61074"/>
                </a:lnTo>
                <a:lnTo>
                  <a:pt x="287674" y="60131"/>
                </a:lnTo>
                <a:lnTo>
                  <a:pt x="286931" y="58950"/>
                </a:lnTo>
                <a:lnTo>
                  <a:pt x="286084" y="57617"/>
                </a:lnTo>
                <a:lnTo>
                  <a:pt x="286084" y="56321"/>
                </a:lnTo>
                <a:lnTo>
                  <a:pt x="286788" y="54959"/>
                </a:lnTo>
                <a:lnTo>
                  <a:pt x="287560" y="53730"/>
                </a:lnTo>
                <a:lnTo>
                  <a:pt x="287198" y="52006"/>
                </a:lnTo>
                <a:lnTo>
                  <a:pt x="286788" y="49197"/>
                </a:lnTo>
                <a:lnTo>
                  <a:pt x="285379" y="47539"/>
                </a:lnTo>
                <a:lnTo>
                  <a:pt x="284426" y="43701"/>
                </a:lnTo>
                <a:lnTo>
                  <a:pt x="282931" y="39796"/>
                </a:lnTo>
                <a:lnTo>
                  <a:pt x="282130" y="38272"/>
                </a:lnTo>
                <a:lnTo>
                  <a:pt x="280664" y="36347"/>
                </a:lnTo>
                <a:lnTo>
                  <a:pt x="277387" y="34309"/>
                </a:lnTo>
                <a:lnTo>
                  <a:pt x="276444" y="32947"/>
                </a:lnTo>
                <a:lnTo>
                  <a:pt x="277721" y="30318"/>
                </a:lnTo>
                <a:lnTo>
                  <a:pt x="279864" y="28689"/>
                </a:lnTo>
                <a:lnTo>
                  <a:pt x="283893" y="24660"/>
                </a:lnTo>
                <a:lnTo>
                  <a:pt x="286093" y="21879"/>
                </a:lnTo>
                <a:lnTo>
                  <a:pt x="288084" y="19936"/>
                </a:lnTo>
                <a:lnTo>
                  <a:pt x="290656" y="20260"/>
                </a:lnTo>
                <a:lnTo>
                  <a:pt x="292161" y="20088"/>
                </a:lnTo>
                <a:lnTo>
                  <a:pt x="293484" y="18288"/>
                </a:lnTo>
                <a:lnTo>
                  <a:pt x="296113" y="16697"/>
                </a:lnTo>
                <a:lnTo>
                  <a:pt x="300790" y="13402"/>
                </a:lnTo>
                <a:lnTo>
                  <a:pt x="302429" y="11173"/>
                </a:lnTo>
                <a:lnTo>
                  <a:pt x="304915" y="10049"/>
                </a:lnTo>
                <a:lnTo>
                  <a:pt x="306981" y="9792"/>
                </a:lnTo>
                <a:lnTo>
                  <a:pt x="309763" y="9010"/>
                </a:lnTo>
                <a:lnTo>
                  <a:pt x="312439" y="7811"/>
                </a:lnTo>
                <a:lnTo>
                  <a:pt x="314887" y="6896"/>
                </a:lnTo>
                <a:lnTo>
                  <a:pt x="318716" y="6706"/>
                </a:lnTo>
                <a:lnTo>
                  <a:pt x="324803" y="6163"/>
                </a:lnTo>
                <a:lnTo>
                  <a:pt x="328079" y="5591"/>
                </a:lnTo>
                <a:lnTo>
                  <a:pt x="335956" y="5153"/>
                </a:lnTo>
                <a:lnTo>
                  <a:pt x="344529" y="4953"/>
                </a:lnTo>
                <a:lnTo>
                  <a:pt x="345520" y="4934"/>
                </a:lnTo>
                <a:lnTo>
                  <a:pt x="349235" y="6115"/>
                </a:lnTo>
                <a:lnTo>
                  <a:pt x="351749" y="7106"/>
                </a:lnTo>
                <a:lnTo>
                  <a:pt x="352740" y="7020"/>
                </a:lnTo>
                <a:lnTo>
                  <a:pt x="356902" y="4658"/>
                </a:lnTo>
                <a:lnTo>
                  <a:pt x="363227" y="1762"/>
                </a:lnTo>
                <a:lnTo>
                  <a:pt x="366170" y="476"/>
                </a:lnTo>
                <a:lnTo>
                  <a:pt x="367751" y="0"/>
                </a:lnTo>
                <a:lnTo>
                  <a:pt x="370199" y="28"/>
                </a:lnTo>
                <a:lnTo>
                  <a:pt x="372170" y="7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5" name="Freeform: Shape 184">
            <a:extLst>
              <a:ext uri="{FF2B5EF4-FFF2-40B4-BE49-F238E27FC236}">
                <a16:creationId xmlns:a16="http://schemas.microsoft.com/office/drawing/2014/main" id="{EE638637-D8F5-F562-5351-DCBB71D462B0}"/>
              </a:ext>
            </a:extLst>
          </p:cNvPr>
          <p:cNvSpPr/>
          <p:nvPr/>
        </p:nvSpPr>
        <p:spPr>
          <a:xfrm>
            <a:off x="5872480" y="3312160"/>
            <a:ext cx="53621" cy="2389"/>
          </a:xfrm>
          <a:custGeom>
            <a:avLst/>
            <a:gdLst>
              <a:gd name="connsiteX0" fmla="*/ 146371 w 266700"/>
              <a:gd name="connsiteY0" fmla="*/ 17478 h 252012"/>
              <a:gd name="connsiteX1" fmla="*/ 147438 w 266700"/>
              <a:gd name="connsiteY1" fmla="*/ 18031 h 252012"/>
              <a:gd name="connsiteX2" fmla="*/ 154924 w 266700"/>
              <a:gd name="connsiteY2" fmla="*/ 18631 h 252012"/>
              <a:gd name="connsiteX3" fmla="*/ 162516 w 266700"/>
              <a:gd name="connsiteY3" fmla="*/ 19231 h 252012"/>
              <a:gd name="connsiteX4" fmla="*/ 174717 w 266700"/>
              <a:gd name="connsiteY4" fmla="*/ 19888 h 252012"/>
              <a:gd name="connsiteX5" fmla="*/ 187433 w 266700"/>
              <a:gd name="connsiteY5" fmla="*/ 20555 h 252012"/>
              <a:gd name="connsiteX6" fmla="*/ 200635 w 266700"/>
              <a:gd name="connsiteY6" fmla="*/ 21269 h 252012"/>
              <a:gd name="connsiteX7" fmla="*/ 214913 w 266700"/>
              <a:gd name="connsiteY7" fmla="*/ 22022 h 252012"/>
              <a:gd name="connsiteX8" fmla="*/ 229972 w 266700"/>
              <a:gd name="connsiteY8" fmla="*/ 22470 h 252012"/>
              <a:gd name="connsiteX9" fmla="*/ 230896 w 266700"/>
              <a:gd name="connsiteY9" fmla="*/ 22165 h 252012"/>
              <a:gd name="connsiteX10" fmla="*/ 232429 w 266700"/>
              <a:gd name="connsiteY10" fmla="*/ 20383 h 252012"/>
              <a:gd name="connsiteX11" fmla="*/ 234305 w 266700"/>
              <a:gd name="connsiteY11" fmla="*/ 20622 h 252012"/>
              <a:gd name="connsiteX12" fmla="*/ 236525 w 266700"/>
              <a:gd name="connsiteY12" fmla="*/ 21727 h 252012"/>
              <a:gd name="connsiteX13" fmla="*/ 237554 w 266700"/>
              <a:gd name="connsiteY13" fmla="*/ 22546 h 252012"/>
              <a:gd name="connsiteX14" fmla="*/ 237992 w 266700"/>
              <a:gd name="connsiteY14" fmla="*/ 23489 h 252012"/>
              <a:gd name="connsiteX15" fmla="*/ 238268 w 266700"/>
              <a:gd name="connsiteY15" fmla="*/ 24574 h 252012"/>
              <a:gd name="connsiteX16" fmla="*/ 239478 w 266700"/>
              <a:gd name="connsiteY16" fmla="*/ 24784 h 252012"/>
              <a:gd name="connsiteX17" fmla="*/ 241697 w 266700"/>
              <a:gd name="connsiteY17" fmla="*/ 25613 h 252012"/>
              <a:gd name="connsiteX18" fmla="*/ 244688 w 266700"/>
              <a:gd name="connsiteY18" fmla="*/ 27489 h 252012"/>
              <a:gd name="connsiteX19" fmla="*/ 247031 w 266700"/>
              <a:gd name="connsiteY19" fmla="*/ 29308 h 252012"/>
              <a:gd name="connsiteX20" fmla="*/ 249270 w 266700"/>
              <a:gd name="connsiteY20" fmla="*/ 31899 h 252012"/>
              <a:gd name="connsiteX21" fmla="*/ 250013 w 266700"/>
              <a:gd name="connsiteY21" fmla="*/ 34833 h 252012"/>
              <a:gd name="connsiteX22" fmla="*/ 250050 w 266700"/>
              <a:gd name="connsiteY22" fmla="*/ 38157 h 252012"/>
              <a:gd name="connsiteX23" fmla="*/ 249907 w 266700"/>
              <a:gd name="connsiteY23" fmla="*/ 40291 h 252012"/>
              <a:gd name="connsiteX24" fmla="*/ 250098 w 266700"/>
              <a:gd name="connsiteY24" fmla="*/ 41157 h 252012"/>
              <a:gd name="connsiteX25" fmla="*/ 253155 w 266700"/>
              <a:gd name="connsiteY25" fmla="*/ 56521 h 252012"/>
              <a:gd name="connsiteX26" fmla="*/ 258242 w 266700"/>
              <a:gd name="connsiteY26" fmla="*/ 71218 h 252012"/>
              <a:gd name="connsiteX27" fmla="*/ 260109 w 266700"/>
              <a:gd name="connsiteY27" fmla="*/ 78286 h 252012"/>
              <a:gd name="connsiteX28" fmla="*/ 260852 w 266700"/>
              <a:gd name="connsiteY28" fmla="*/ 82039 h 252012"/>
              <a:gd name="connsiteX29" fmla="*/ 261452 w 266700"/>
              <a:gd name="connsiteY29" fmla="*/ 87468 h 252012"/>
              <a:gd name="connsiteX30" fmla="*/ 261633 w 266700"/>
              <a:gd name="connsiteY30" fmla="*/ 91278 h 252012"/>
              <a:gd name="connsiteX31" fmla="*/ 261614 w 266700"/>
              <a:gd name="connsiteY31" fmla="*/ 93412 h 252012"/>
              <a:gd name="connsiteX32" fmla="*/ 261233 w 266700"/>
              <a:gd name="connsiteY32" fmla="*/ 96345 h 252012"/>
              <a:gd name="connsiteX33" fmla="*/ 259728 w 266700"/>
              <a:gd name="connsiteY33" fmla="*/ 98079 h 252012"/>
              <a:gd name="connsiteX34" fmla="*/ 249965 w 266700"/>
              <a:gd name="connsiteY34" fmla="*/ 103032 h 252012"/>
              <a:gd name="connsiteX35" fmla="*/ 248127 w 266700"/>
              <a:gd name="connsiteY35" fmla="*/ 104575 h 252012"/>
              <a:gd name="connsiteX36" fmla="*/ 245250 w 266700"/>
              <a:gd name="connsiteY36" fmla="*/ 108423 h 252012"/>
              <a:gd name="connsiteX37" fmla="*/ 242592 w 266700"/>
              <a:gd name="connsiteY37" fmla="*/ 112376 h 252012"/>
              <a:gd name="connsiteX38" fmla="*/ 241983 w 266700"/>
              <a:gd name="connsiteY38" fmla="*/ 113729 h 252012"/>
              <a:gd name="connsiteX39" fmla="*/ 241821 w 266700"/>
              <a:gd name="connsiteY39" fmla="*/ 114614 h 252012"/>
              <a:gd name="connsiteX40" fmla="*/ 242411 w 266700"/>
              <a:gd name="connsiteY40" fmla="*/ 115910 h 252012"/>
              <a:gd name="connsiteX41" fmla="*/ 245888 w 266700"/>
              <a:gd name="connsiteY41" fmla="*/ 118015 h 252012"/>
              <a:gd name="connsiteX42" fmla="*/ 249394 w 266700"/>
              <a:gd name="connsiteY42" fmla="*/ 119710 h 252012"/>
              <a:gd name="connsiteX43" fmla="*/ 250536 w 266700"/>
              <a:gd name="connsiteY43" fmla="*/ 120977 h 252012"/>
              <a:gd name="connsiteX44" fmla="*/ 253127 w 266700"/>
              <a:gd name="connsiteY44" fmla="*/ 122596 h 252012"/>
              <a:gd name="connsiteX45" fmla="*/ 254070 w 266700"/>
              <a:gd name="connsiteY45" fmla="*/ 124053 h 252012"/>
              <a:gd name="connsiteX46" fmla="*/ 254584 w 266700"/>
              <a:gd name="connsiteY46" fmla="*/ 125311 h 252012"/>
              <a:gd name="connsiteX47" fmla="*/ 254546 w 266700"/>
              <a:gd name="connsiteY47" fmla="*/ 128235 h 252012"/>
              <a:gd name="connsiteX48" fmla="*/ 253385 w 266700"/>
              <a:gd name="connsiteY48" fmla="*/ 132264 h 252012"/>
              <a:gd name="connsiteX49" fmla="*/ 253870 w 266700"/>
              <a:gd name="connsiteY49" fmla="*/ 135303 h 252012"/>
              <a:gd name="connsiteX50" fmla="*/ 252679 w 266700"/>
              <a:gd name="connsiteY50" fmla="*/ 137331 h 252012"/>
              <a:gd name="connsiteX51" fmla="*/ 251708 w 266700"/>
              <a:gd name="connsiteY51" fmla="*/ 139579 h 252012"/>
              <a:gd name="connsiteX52" fmla="*/ 251565 w 266700"/>
              <a:gd name="connsiteY52" fmla="*/ 143504 h 252012"/>
              <a:gd name="connsiteX53" fmla="*/ 253318 w 266700"/>
              <a:gd name="connsiteY53" fmla="*/ 147828 h 252012"/>
              <a:gd name="connsiteX54" fmla="*/ 254756 w 266700"/>
              <a:gd name="connsiteY54" fmla="*/ 150781 h 252012"/>
              <a:gd name="connsiteX55" fmla="*/ 255308 w 266700"/>
              <a:gd name="connsiteY55" fmla="*/ 153095 h 252012"/>
              <a:gd name="connsiteX56" fmla="*/ 254727 w 266700"/>
              <a:gd name="connsiteY56" fmla="*/ 154905 h 252012"/>
              <a:gd name="connsiteX57" fmla="*/ 254899 w 266700"/>
              <a:gd name="connsiteY57" fmla="*/ 156715 h 252012"/>
              <a:gd name="connsiteX58" fmla="*/ 256184 w 266700"/>
              <a:gd name="connsiteY58" fmla="*/ 158639 h 252012"/>
              <a:gd name="connsiteX59" fmla="*/ 260223 w 266700"/>
              <a:gd name="connsiteY59" fmla="*/ 164544 h 252012"/>
              <a:gd name="connsiteX60" fmla="*/ 262214 w 266700"/>
              <a:gd name="connsiteY60" fmla="*/ 170212 h 252012"/>
              <a:gd name="connsiteX61" fmla="*/ 263490 w 266700"/>
              <a:gd name="connsiteY61" fmla="*/ 172421 h 252012"/>
              <a:gd name="connsiteX62" fmla="*/ 266434 w 266700"/>
              <a:gd name="connsiteY62" fmla="*/ 175279 h 252012"/>
              <a:gd name="connsiteX63" fmla="*/ 266700 w 266700"/>
              <a:gd name="connsiteY63" fmla="*/ 176451 h 252012"/>
              <a:gd name="connsiteX64" fmla="*/ 265519 w 266700"/>
              <a:gd name="connsiteY64" fmla="*/ 177527 h 252012"/>
              <a:gd name="connsiteX65" fmla="*/ 264566 w 266700"/>
              <a:gd name="connsiteY65" fmla="*/ 177670 h 252012"/>
              <a:gd name="connsiteX66" fmla="*/ 263795 w 266700"/>
              <a:gd name="connsiteY66" fmla="*/ 177956 h 252012"/>
              <a:gd name="connsiteX67" fmla="*/ 263300 w 266700"/>
              <a:gd name="connsiteY67" fmla="*/ 178956 h 252012"/>
              <a:gd name="connsiteX68" fmla="*/ 264071 w 266700"/>
              <a:gd name="connsiteY68" fmla="*/ 180032 h 252012"/>
              <a:gd name="connsiteX69" fmla="*/ 265109 w 266700"/>
              <a:gd name="connsiteY69" fmla="*/ 181604 h 252012"/>
              <a:gd name="connsiteX70" fmla="*/ 266405 w 266700"/>
              <a:gd name="connsiteY70" fmla="*/ 186052 h 252012"/>
              <a:gd name="connsiteX71" fmla="*/ 266281 w 266700"/>
              <a:gd name="connsiteY71" fmla="*/ 189690 h 252012"/>
              <a:gd name="connsiteX72" fmla="*/ 265281 w 266700"/>
              <a:gd name="connsiteY72" fmla="*/ 190614 h 252012"/>
              <a:gd name="connsiteX73" fmla="*/ 264005 w 266700"/>
              <a:gd name="connsiteY73" fmla="*/ 192767 h 252012"/>
              <a:gd name="connsiteX74" fmla="*/ 263147 w 266700"/>
              <a:gd name="connsiteY74" fmla="*/ 194739 h 252012"/>
              <a:gd name="connsiteX75" fmla="*/ 256166 w 266700"/>
              <a:gd name="connsiteY75" fmla="*/ 196101 h 252012"/>
              <a:gd name="connsiteX76" fmla="*/ 254489 w 266700"/>
              <a:gd name="connsiteY76" fmla="*/ 198206 h 252012"/>
              <a:gd name="connsiteX77" fmla="*/ 250670 w 266700"/>
              <a:gd name="connsiteY77" fmla="*/ 202254 h 252012"/>
              <a:gd name="connsiteX78" fmla="*/ 248069 w 266700"/>
              <a:gd name="connsiteY78" fmla="*/ 204588 h 252012"/>
              <a:gd name="connsiteX79" fmla="*/ 244212 w 266700"/>
              <a:gd name="connsiteY79" fmla="*/ 208788 h 252012"/>
              <a:gd name="connsiteX80" fmla="*/ 238116 w 266700"/>
              <a:gd name="connsiteY80" fmla="*/ 215989 h 252012"/>
              <a:gd name="connsiteX81" fmla="*/ 235868 w 266700"/>
              <a:gd name="connsiteY81" fmla="*/ 218999 h 252012"/>
              <a:gd name="connsiteX82" fmla="*/ 234220 w 266700"/>
              <a:gd name="connsiteY82" fmla="*/ 221485 h 252012"/>
              <a:gd name="connsiteX83" fmla="*/ 229286 w 266700"/>
              <a:gd name="connsiteY83" fmla="*/ 228076 h 252012"/>
              <a:gd name="connsiteX84" fmla="*/ 227772 w 266700"/>
              <a:gd name="connsiteY84" fmla="*/ 230838 h 252012"/>
              <a:gd name="connsiteX85" fmla="*/ 228067 w 266700"/>
              <a:gd name="connsiteY85" fmla="*/ 233105 h 252012"/>
              <a:gd name="connsiteX86" fmla="*/ 229658 w 266700"/>
              <a:gd name="connsiteY86" fmla="*/ 238430 h 252012"/>
              <a:gd name="connsiteX87" fmla="*/ 229991 w 266700"/>
              <a:gd name="connsiteY87" fmla="*/ 240830 h 252012"/>
              <a:gd name="connsiteX88" fmla="*/ 229705 w 266700"/>
              <a:gd name="connsiteY88" fmla="*/ 243040 h 252012"/>
              <a:gd name="connsiteX89" fmla="*/ 229181 w 266700"/>
              <a:gd name="connsiteY89" fmla="*/ 245012 h 252012"/>
              <a:gd name="connsiteX90" fmla="*/ 229277 w 266700"/>
              <a:gd name="connsiteY90" fmla="*/ 245888 h 252012"/>
              <a:gd name="connsiteX91" fmla="*/ 230734 w 266700"/>
              <a:gd name="connsiteY91" fmla="*/ 247317 h 252012"/>
              <a:gd name="connsiteX92" fmla="*/ 233049 w 266700"/>
              <a:gd name="connsiteY92" fmla="*/ 249555 h 252012"/>
              <a:gd name="connsiteX93" fmla="*/ 233182 w 266700"/>
              <a:gd name="connsiteY93" fmla="*/ 250307 h 252012"/>
              <a:gd name="connsiteX94" fmla="*/ 232858 w 266700"/>
              <a:gd name="connsiteY94" fmla="*/ 251279 h 252012"/>
              <a:gd name="connsiteX95" fmla="*/ 232058 w 266700"/>
              <a:gd name="connsiteY95" fmla="*/ 252013 h 252012"/>
              <a:gd name="connsiteX96" fmla="*/ 229153 w 266700"/>
              <a:gd name="connsiteY96" fmla="*/ 251231 h 252012"/>
              <a:gd name="connsiteX97" fmla="*/ 225914 w 266700"/>
              <a:gd name="connsiteY97" fmla="*/ 249717 h 252012"/>
              <a:gd name="connsiteX98" fmla="*/ 224810 w 266700"/>
              <a:gd name="connsiteY98" fmla="*/ 249907 h 252012"/>
              <a:gd name="connsiteX99" fmla="*/ 223057 w 266700"/>
              <a:gd name="connsiteY99" fmla="*/ 249546 h 252012"/>
              <a:gd name="connsiteX100" fmla="*/ 215827 w 266700"/>
              <a:gd name="connsiteY100" fmla="*/ 246621 h 252012"/>
              <a:gd name="connsiteX101" fmla="*/ 210951 w 266700"/>
              <a:gd name="connsiteY101" fmla="*/ 244326 h 252012"/>
              <a:gd name="connsiteX102" fmla="*/ 210464 w 266700"/>
              <a:gd name="connsiteY102" fmla="*/ 242830 h 252012"/>
              <a:gd name="connsiteX103" fmla="*/ 209550 w 266700"/>
              <a:gd name="connsiteY103" fmla="*/ 240668 h 252012"/>
              <a:gd name="connsiteX104" fmla="*/ 207474 w 266700"/>
              <a:gd name="connsiteY104" fmla="*/ 238849 h 252012"/>
              <a:gd name="connsiteX105" fmla="*/ 202711 w 266700"/>
              <a:gd name="connsiteY105" fmla="*/ 237277 h 252012"/>
              <a:gd name="connsiteX106" fmla="*/ 200778 w 266700"/>
              <a:gd name="connsiteY106" fmla="*/ 236049 h 252012"/>
              <a:gd name="connsiteX107" fmla="*/ 193043 w 266700"/>
              <a:gd name="connsiteY107" fmla="*/ 235363 h 252012"/>
              <a:gd name="connsiteX108" fmla="*/ 189691 w 266700"/>
              <a:gd name="connsiteY108" fmla="*/ 235334 h 252012"/>
              <a:gd name="connsiteX109" fmla="*/ 187319 w 266700"/>
              <a:gd name="connsiteY109" fmla="*/ 235839 h 252012"/>
              <a:gd name="connsiteX110" fmla="*/ 185795 w 266700"/>
              <a:gd name="connsiteY110" fmla="*/ 235791 h 252012"/>
              <a:gd name="connsiteX111" fmla="*/ 183709 w 266700"/>
              <a:gd name="connsiteY111" fmla="*/ 239001 h 252012"/>
              <a:gd name="connsiteX112" fmla="*/ 182271 w 266700"/>
              <a:gd name="connsiteY112" fmla="*/ 239935 h 252012"/>
              <a:gd name="connsiteX113" fmla="*/ 180166 w 266700"/>
              <a:gd name="connsiteY113" fmla="*/ 240030 h 252012"/>
              <a:gd name="connsiteX114" fmla="*/ 178318 w 266700"/>
              <a:gd name="connsiteY114" fmla="*/ 239458 h 252012"/>
              <a:gd name="connsiteX115" fmla="*/ 176432 w 266700"/>
              <a:gd name="connsiteY115" fmla="*/ 237773 h 252012"/>
              <a:gd name="connsiteX116" fmla="*/ 173422 w 266700"/>
              <a:gd name="connsiteY116" fmla="*/ 236877 h 252012"/>
              <a:gd name="connsiteX117" fmla="*/ 171241 w 266700"/>
              <a:gd name="connsiteY117" fmla="*/ 237306 h 252012"/>
              <a:gd name="connsiteX118" fmla="*/ 169631 w 266700"/>
              <a:gd name="connsiteY118" fmla="*/ 236944 h 252012"/>
              <a:gd name="connsiteX119" fmla="*/ 168250 w 266700"/>
              <a:gd name="connsiteY119" fmla="*/ 236849 h 252012"/>
              <a:gd name="connsiteX120" fmla="*/ 167764 w 266700"/>
              <a:gd name="connsiteY120" fmla="*/ 237192 h 252012"/>
              <a:gd name="connsiteX121" fmla="*/ 166650 w 266700"/>
              <a:gd name="connsiteY121" fmla="*/ 237144 h 252012"/>
              <a:gd name="connsiteX122" fmla="*/ 165040 w 266700"/>
              <a:gd name="connsiteY122" fmla="*/ 237954 h 252012"/>
              <a:gd name="connsiteX123" fmla="*/ 163268 w 266700"/>
              <a:gd name="connsiteY123" fmla="*/ 239087 h 252012"/>
              <a:gd name="connsiteX124" fmla="*/ 161325 w 266700"/>
              <a:gd name="connsiteY124" fmla="*/ 239963 h 252012"/>
              <a:gd name="connsiteX125" fmla="*/ 159820 w 266700"/>
              <a:gd name="connsiteY125" fmla="*/ 241830 h 252012"/>
              <a:gd name="connsiteX126" fmla="*/ 158487 w 266700"/>
              <a:gd name="connsiteY126" fmla="*/ 245478 h 252012"/>
              <a:gd name="connsiteX127" fmla="*/ 154705 w 266700"/>
              <a:gd name="connsiteY127" fmla="*/ 243840 h 252012"/>
              <a:gd name="connsiteX128" fmla="*/ 153448 w 266700"/>
              <a:gd name="connsiteY128" fmla="*/ 244554 h 252012"/>
              <a:gd name="connsiteX129" fmla="*/ 151657 w 266700"/>
              <a:gd name="connsiteY129" fmla="*/ 245031 h 252012"/>
              <a:gd name="connsiteX130" fmla="*/ 150438 w 266700"/>
              <a:gd name="connsiteY130" fmla="*/ 244535 h 252012"/>
              <a:gd name="connsiteX131" fmla="*/ 150724 w 266700"/>
              <a:gd name="connsiteY131" fmla="*/ 243278 h 252012"/>
              <a:gd name="connsiteX132" fmla="*/ 151276 w 266700"/>
              <a:gd name="connsiteY132" fmla="*/ 241859 h 252012"/>
              <a:gd name="connsiteX133" fmla="*/ 151248 w 266700"/>
              <a:gd name="connsiteY133" fmla="*/ 239878 h 252012"/>
              <a:gd name="connsiteX134" fmla="*/ 150905 w 266700"/>
              <a:gd name="connsiteY134" fmla="*/ 237677 h 252012"/>
              <a:gd name="connsiteX135" fmla="*/ 149733 w 266700"/>
              <a:gd name="connsiteY135" fmla="*/ 236963 h 252012"/>
              <a:gd name="connsiteX136" fmla="*/ 147971 w 266700"/>
              <a:gd name="connsiteY136" fmla="*/ 236706 h 252012"/>
              <a:gd name="connsiteX137" fmla="*/ 147066 w 266700"/>
              <a:gd name="connsiteY137" fmla="*/ 236268 h 252012"/>
              <a:gd name="connsiteX138" fmla="*/ 146971 w 266700"/>
              <a:gd name="connsiteY138" fmla="*/ 235544 h 252012"/>
              <a:gd name="connsiteX139" fmla="*/ 146066 w 266700"/>
              <a:gd name="connsiteY139" fmla="*/ 234610 h 252012"/>
              <a:gd name="connsiteX140" fmla="*/ 144504 w 266700"/>
              <a:gd name="connsiteY140" fmla="*/ 232248 h 252012"/>
              <a:gd name="connsiteX141" fmla="*/ 143037 w 266700"/>
              <a:gd name="connsiteY141" fmla="*/ 229295 h 252012"/>
              <a:gd name="connsiteX142" fmla="*/ 142018 w 266700"/>
              <a:gd name="connsiteY142" fmla="*/ 228429 h 252012"/>
              <a:gd name="connsiteX143" fmla="*/ 140541 w 266700"/>
              <a:gd name="connsiteY143" fmla="*/ 229829 h 252012"/>
              <a:gd name="connsiteX144" fmla="*/ 138303 w 266700"/>
              <a:gd name="connsiteY144" fmla="*/ 231419 h 252012"/>
              <a:gd name="connsiteX145" fmla="*/ 136903 w 266700"/>
              <a:gd name="connsiteY145" fmla="*/ 231972 h 252012"/>
              <a:gd name="connsiteX146" fmla="*/ 134208 w 266700"/>
              <a:gd name="connsiteY146" fmla="*/ 236544 h 252012"/>
              <a:gd name="connsiteX147" fmla="*/ 129369 w 266700"/>
              <a:gd name="connsiteY147" fmla="*/ 236696 h 252012"/>
              <a:gd name="connsiteX148" fmla="*/ 129074 w 266700"/>
              <a:gd name="connsiteY148" fmla="*/ 234563 h 252012"/>
              <a:gd name="connsiteX149" fmla="*/ 128559 w 266700"/>
              <a:gd name="connsiteY149" fmla="*/ 232505 h 252012"/>
              <a:gd name="connsiteX150" fmla="*/ 125730 w 266700"/>
              <a:gd name="connsiteY150" fmla="*/ 232000 h 252012"/>
              <a:gd name="connsiteX151" fmla="*/ 125645 w 266700"/>
              <a:gd name="connsiteY151" fmla="*/ 230791 h 252012"/>
              <a:gd name="connsiteX152" fmla="*/ 125054 w 266700"/>
              <a:gd name="connsiteY152" fmla="*/ 227762 h 252012"/>
              <a:gd name="connsiteX153" fmla="*/ 119377 w 266700"/>
              <a:gd name="connsiteY153" fmla="*/ 221828 h 252012"/>
              <a:gd name="connsiteX154" fmla="*/ 118691 w 266700"/>
              <a:gd name="connsiteY154" fmla="*/ 219351 h 252012"/>
              <a:gd name="connsiteX155" fmla="*/ 118910 w 266700"/>
              <a:gd name="connsiteY155" fmla="*/ 218389 h 252012"/>
              <a:gd name="connsiteX156" fmla="*/ 118520 w 266700"/>
              <a:gd name="connsiteY156" fmla="*/ 216808 h 252012"/>
              <a:gd name="connsiteX157" fmla="*/ 117282 w 266700"/>
              <a:gd name="connsiteY157" fmla="*/ 215855 h 252012"/>
              <a:gd name="connsiteX158" fmla="*/ 112795 w 266700"/>
              <a:gd name="connsiteY158" fmla="*/ 214722 h 252012"/>
              <a:gd name="connsiteX159" fmla="*/ 111643 w 266700"/>
              <a:gd name="connsiteY159" fmla="*/ 215370 h 252012"/>
              <a:gd name="connsiteX160" fmla="*/ 110604 w 266700"/>
              <a:gd name="connsiteY160" fmla="*/ 214703 h 252012"/>
              <a:gd name="connsiteX161" fmla="*/ 108966 w 266700"/>
              <a:gd name="connsiteY161" fmla="*/ 213274 h 252012"/>
              <a:gd name="connsiteX162" fmla="*/ 106137 w 266700"/>
              <a:gd name="connsiteY162" fmla="*/ 212112 h 252012"/>
              <a:gd name="connsiteX163" fmla="*/ 105823 w 266700"/>
              <a:gd name="connsiteY163" fmla="*/ 211512 h 252012"/>
              <a:gd name="connsiteX164" fmla="*/ 104803 w 266700"/>
              <a:gd name="connsiteY164" fmla="*/ 210483 h 252012"/>
              <a:gd name="connsiteX165" fmla="*/ 104242 w 266700"/>
              <a:gd name="connsiteY165" fmla="*/ 210350 h 252012"/>
              <a:gd name="connsiteX166" fmla="*/ 103870 w 266700"/>
              <a:gd name="connsiteY166" fmla="*/ 210969 h 252012"/>
              <a:gd name="connsiteX167" fmla="*/ 103051 w 266700"/>
              <a:gd name="connsiteY167" fmla="*/ 211846 h 252012"/>
              <a:gd name="connsiteX168" fmla="*/ 100136 w 266700"/>
              <a:gd name="connsiteY168" fmla="*/ 212960 h 252012"/>
              <a:gd name="connsiteX169" fmla="*/ 98974 w 266700"/>
              <a:gd name="connsiteY169" fmla="*/ 212503 h 252012"/>
              <a:gd name="connsiteX170" fmla="*/ 97917 w 266700"/>
              <a:gd name="connsiteY170" fmla="*/ 211541 h 252012"/>
              <a:gd name="connsiteX171" fmla="*/ 96707 w 266700"/>
              <a:gd name="connsiteY171" fmla="*/ 209455 h 252012"/>
              <a:gd name="connsiteX172" fmla="*/ 94955 w 266700"/>
              <a:gd name="connsiteY172" fmla="*/ 207626 h 252012"/>
              <a:gd name="connsiteX173" fmla="*/ 93516 w 266700"/>
              <a:gd name="connsiteY173" fmla="*/ 206978 h 252012"/>
              <a:gd name="connsiteX174" fmla="*/ 92688 w 266700"/>
              <a:gd name="connsiteY174" fmla="*/ 206016 h 252012"/>
              <a:gd name="connsiteX175" fmla="*/ 92507 w 266700"/>
              <a:gd name="connsiteY175" fmla="*/ 205273 h 252012"/>
              <a:gd name="connsiteX176" fmla="*/ 95708 w 266700"/>
              <a:gd name="connsiteY176" fmla="*/ 203768 h 252012"/>
              <a:gd name="connsiteX177" fmla="*/ 96412 w 266700"/>
              <a:gd name="connsiteY177" fmla="*/ 202216 h 252012"/>
              <a:gd name="connsiteX178" fmla="*/ 96003 w 266700"/>
              <a:gd name="connsiteY178" fmla="*/ 199387 h 252012"/>
              <a:gd name="connsiteX179" fmla="*/ 95526 w 266700"/>
              <a:gd name="connsiteY179" fmla="*/ 199034 h 252012"/>
              <a:gd name="connsiteX180" fmla="*/ 94250 w 266700"/>
              <a:gd name="connsiteY180" fmla="*/ 199987 h 252012"/>
              <a:gd name="connsiteX181" fmla="*/ 91573 w 266700"/>
              <a:gd name="connsiteY181" fmla="*/ 200825 h 252012"/>
              <a:gd name="connsiteX182" fmla="*/ 89116 w 266700"/>
              <a:gd name="connsiteY182" fmla="*/ 201216 h 252012"/>
              <a:gd name="connsiteX183" fmla="*/ 87849 w 266700"/>
              <a:gd name="connsiteY183" fmla="*/ 201216 h 252012"/>
              <a:gd name="connsiteX184" fmla="*/ 80810 w 266700"/>
              <a:gd name="connsiteY184" fmla="*/ 196062 h 252012"/>
              <a:gd name="connsiteX185" fmla="*/ 76238 w 266700"/>
              <a:gd name="connsiteY185" fmla="*/ 194481 h 252012"/>
              <a:gd name="connsiteX186" fmla="*/ 73543 w 266700"/>
              <a:gd name="connsiteY186" fmla="*/ 194024 h 252012"/>
              <a:gd name="connsiteX187" fmla="*/ 73257 w 266700"/>
              <a:gd name="connsiteY187" fmla="*/ 194548 h 252012"/>
              <a:gd name="connsiteX188" fmla="*/ 74466 w 266700"/>
              <a:gd name="connsiteY188" fmla="*/ 197444 h 252012"/>
              <a:gd name="connsiteX189" fmla="*/ 76581 w 266700"/>
              <a:gd name="connsiteY189" fmla="*/ 201016 h 252012"/>
              <a:gd name="connsiteX190" fmla="*/ 76476 w 266700"/>
              <a:gd name="connsiteY190" fmla="*/ 201959 h 252012"/>
              <a:gd name="connsiteX191" fmla="*/ 73952 w 266700"/>
              <a:gd name="connsiteY191" fmla="*/ 203416 h 252012"/>
              <a:gd name="connsiteX192" fmla="*/ 72523 w 266700"/>
              <a:gd name="connsiteY192" fmla="*/ 204054 h 252012"/>
              <a:gd name="connsiteX193" fmla="*/ 70838 w 266700"/>
              <a:gd name="connsiteY193" fmla="*/ 205283 h 252012"/>
              <a:gd name="connsiteX194" fmla="*/ 69409 w 266700"/>
              <a:gd name="connsiteY194" fmla="*/ 206997 h 252012"/>
              <a:gd name="connsiteX195" fmla="*/ 68171 w 266700"/>
              <a:gd name="connsiteY195" fmla="*/ 207769 h 252012"/>
              <a:gd name="connsiteX196" fmla="*/ 67104 w 266700"/>
              <a:gd name="connsiteY196" fmla="*/ 207569 h 252012"/>
              <a:gd name="connsiteX197" fmla="*/ 65970 w 266700"/>
              <a:gd name="connsiteY197" fmla="*/ 206750 h 252012"/>
              <a:gd name="connsiteX198" fmla="*/ 63055 w 266700"/>
              <a:gd name="connsiteY198" fmla="*/ 201482 h 252012"/>
              <a:gd name="connsiteX199" fmla="*/ 59389 w 266700"/>
              <a:gd name="connsiteY199" fmla="*/ 197444 h 252012"/>
              <a:gd name="connsiteX200" fmla="*/ 58950 w 266700"/>
              <a:gd name="connsiteY200" fmla="*/ 196539 h 252012"/>
              <a:gd name="connsiteX201" fmla="*/ 57808 w 266700"/>
              <a:gd name="connsiteY201" fmla="*/ 196329 h 252012"/>
              <a:gd name="connsiteX202" fmla="*/ 56188 w 266700"/>
              <a:gd name="connsiteY202" fmla="*/ 195396 h 252012"/>
              <a:gd name="connsiteX203" fmla="*/ 55636 w 266700"/>
              <a:gd name="connsiteY203" fmla="*/ 194158 h 252012"/>
              <a:gd name="connsiteX204" fmla="*/ 56455 w 266700"/>
              <a:gd name="connsiteY204" fmla="*/ 192862 h 252012"/>
              <a:gd name="connsiteX205" fmla="*/ 57569 w 266700"/>
              <a:gd name="connsiteY205" fmla="*/ 191681 h 252012"/>
              <a:gd name="connsiteX206" fmla="*/ 59550 w 266700"/>
              <a:gd name="connsiteY206" fmla="*/ 190948 h 252012"/>
              <a:gd name="connsiteX207" fmla="*/ 60150 w 266700"/>
              <a:gd name="connsiteY207" fmla="*/ 190252 h 252012"/>
              <a:gd name="connsiteX208" fmla="*/ 60503 w 266700"/>
              <a:gd name="connsiteY208" fmla="*/ 189214 h 252012"/>
              <a:gd name="connsiteX209" fmla="*/ 61236 w 266700"/>
              <a:gd name="connsiteY209" fmla="*/ 187871 h 252012"/>
              <a:gd name="connsiteX210" fmla="*/ 61046 w 266700"/>
              <a:gd name="connsiteY210" fmla="*/ 187395 h 252012"/>
              <a:gd name="connsiteX211" fmla="*/ 59646 w 266700"/>
              <a:gd name="connsiteY211" fmla="*/ 185871 h 252012"/>
              <a:gd name="connsiteX212" fmla="*/ 57569 w 266700"/>
              <a:gd name="connsiteY212" fmla="*/ 184433 h 252012"/>
              <a:gd name="connsiteX213" fmla="*/ 51797 w 266700"/>
              <a:gd name="connsiteY213" fmla="*/ 185509 h 252012"/>
              <a:gd name="connsiteX214" fmla="*/ 50216 w 266700"/>
              <a:gd name="connsiteY214" fmla="*/ 186280 h 252012"/>
              <a:gd name="connsiteX215" fmla="*/ 49321 w 266700"/>
              <a:gd name="connsiteY215" fmla="*/ 185280 h 252012"/>
              <a:gd name="connsiteX216" fmla="*/ 48644 w 266700"/>
              <a:gd name="connsiteY216" fmla="*/ 183823 h 252012"/>
              <a:gd name="connsiteX217" fmla="*/ 47187 w 266700"/>
              <a:gd name="connsiteY217" fmla="*/ 183537 h 252012"/>
              <a:gd name="connsiteX218" fmla="*/ 45187 w 266700"/>
              <a:gd name="connsiteY218" fmla="*/ 182204 h 252012"/>
              <a:gd name="connsiteX219" fmla="*/ 42815 w 266700"/>
              <a:gd name="connsiteY219" fmla="*/ 180889 h 252012"/>
              <a:gd name="connsiteX220" fmla="*/ 40500 w 266700"/>
              <a:gd name="connsiteY220" fmla="*/ 180508 h 252012"/>
              <a:gd name="connsiteX221" fmla="*/ 35690 w 266700"/>
              <a:gd name="connsiteY221" fmla="*/ 178613 h 252012"/>
              <a:gd name="connsiteX222" fmla="*/ 33833 w 266700"/>
              <a:gd name="connsiteY222" fmla="*/ 178508 h 252012"/>
              <a:gd name="connsiteX223" fmla="*/ 32766 w 266700"/>
              <a:gd name="connsiteY223" fmla="*/ 177860 h 252012"/>
              <a:gd name="connsiteX224" fmla="*/ 31642 w 266700"/>
              <a:gd name="connsiteY224" fmla="*/ 176422 h 252012"/>
              <a:gd name="connsiteX225" fmla="*/ 30690 w 266700"/>
              <a:gd name="connsiteY225" fmla="*/ 174850 h 252012"/>
              <a:gd name="connsiteX226" fmla="*/ 30195 w 266700"/>
              <a:gd name="connsiteY226" fmla="*/ 171650 h 252012"/>
              <a:gd name="connsiteX227" fmla="*/ 26651 w 266700"/>
              <a:gd name="connsiteY227" fmla="*/ 170202 h 252012"/>
              <a:gd name="connsiteX228" fmla="*/ 23117 w 266700"/>
              <a:gd name="connsiteY228" fmla="*/ 169288 h 252012"/>
              <a:gd name="connsiteX229" fmla="*/ 22870 w 266700"/>
              <a:gd name="connsiteY229" fmla="*/ 169754 h 252012"/>
              <a:gd name="connsiteX230" fmla="*/ 23022 w 266700"/>
              <a:gd name="connsiteY230" fmla="*/ 172974 h 252012"/>
              <a:gd name="connsiteX231" fmla="*/ 22832 w 266700"/>
              <a:gd name="connsiteY231" fmla="*/ 174698 h 252012"/>
              <a:gd name="connsiteX232" fmla="*/ 20498 w 266700"/>
              <a:gd name="connsiteY232" fmla="*/ 175755 h 252012"/>
              <a:gd name="connsiteX233" fmla="*/ 18193 w 266700"/>
              <a:gd name="connsiteY233" fmla="*/ 175860 h 252012"/>
              <a:gd name="connsiteX234" fmla="*/ 18317 w 266700"/>
              <a:gd name="connsiteY234" fmla="*/ 175327 h 252012"/>
              <a:gd name="connsiteX235" fmla="*/ 21079 w 266700"/>
              <a:gd name="connsiteY235" fmla="*/ 169526 h 252012"/>
              <a:gd name="connsiteX236" fmla="*/ 22317 w 266700"/>
              <a:gd name="connsiteY236" fmla="*/ 165859 h 252012"/>
              <a:gd name="connsiteX237" fmla="*/ 23736 w 266700"/>
              <a:gd name="connsiteY237" fmla="*/ 159163 h 252012"/>
              <a:gd name="connsiteX238" fmla="*/ 22032 w 266700"/>
              <a:gd name="connsiteY238" fmla="*/ 153857 h 252012"/>
              <a:gd name="connsiteX239" fmla="*/ 21565 w 266700"/>
              <a:gd name="connsiteY239" fmla="*/ 151362 h 252012"/>
              <a:gd name="connsiteX240" fmla="*/ 20774 w 266700"/>
              <a:gd name="connsiteY240" fmla="*/ 150171 h 252012"/>
              <a:gd name="connsiteX241" fmla="*/ 15926 w 266700"/>
              <a:gd name="connsiteY241" fmla="*/ 147571 h 252012"/>
              <a:gd name="connsiteX242" fmla="*/ 15554 w 266700"/>
              <a:gd name="connsiteY242" fmla="*/ 146675 h 252012"/>
              <a:gd name="connsiteX243" fmla="*/ 16297 w 266700"/>
              <a:gd name="connsiteY243" fmla="*/ 143151 h 252012"/>
              <a:gd name="connsiteX244" fmla="*/ 15936 w 266700"/>
              <a:gd name="connsiteY244" fmla="*/ 141665 h 252012"/>
              <a:gd name="connsiteX245" fmla="*/ 14764 w 266700"/>
              <a:gd name="connsiteY245" fmla="*/ 140094 h 252012"/>
              <a:gd name="connsiteX246" fmla="*/ 13231 w 266700"/>
              <a:gd name="connsiteY246" fmla="*/ 136970 h 252012"/>
              <a:gd name="connsiteX247" fmla="*/ 12640 w 266700"/>
              <a:gd name="connsiteY247" fmla="*/ 134312 h 252012"/>
              <a:gd name="connsiteX248" fmla="*/ 14593 w 266700"/>
              <a:gd name="connsiteY248" fmla="*/ 131188 h 252012"/>
              <a:gd name="connsiteX249" fmla="*/ 15078 w 266700"/>
              <a:gd name="connsiteY249" fmla="*/ 128883 h 252012"/>
              <a:gd name="connsiteX250" fmla="*/ 15926 w 266700"/>
              <a:gd name="connsiteY250" fmla="*/ 125730 h 252012"/>
              <a:gd name="connsiteX251" fmla="*/ 16555 w 266700"/>
              <a:gd name="connsiteY251" fmla="*/ 123997 h 252012"/>
              <a:gd name="connsiteX252" fmla="*/ 16679 w 266700"/>
              <a:gd name="connsiteY252" fmla="*/ 123520 h 252012"/>
              <a:gd name="connsiteX253" fmla="*/ 15393 w 266700"/>
              <a:gd name="connsiteY253" fmla="*/ 122291 h 252012"/>
              <a:gd name="connsiteX254" fmla="*/ 15069 w 266700"/>
              <a:gd name="connsiteY254" fmla="*/ 120558 h 252012"/>
              <a:gd name="connsiteX255" fmla="*/ 15412 w 266700"/>
              <a:gd name="connsiteY255" fmla="*/ 118062 h 252012"/>
              <a:gd name="connsiteX256" fmla="*/ 14726 w 266700"/>
              <a:gd name="connsiteY256" fmla="*/ 116205 h 252012"/>
              <a:gd name="connsiteX257" fmla="*/ 13011 w 266700"/>
              <a:gd name="connsiteY257" fmla="*/ 115005 h 252012"/>
              <a:gd name="connsiteX258" fmla="*/ 11897 w 266700"/>
              <a:gd name="connsiteY258" fmla="*/ 113405 h 252012"/>
              <a:gd name="connsiteX259" fmla="*/ 11382 w 266700"/>
              <a:gd name="connsiteY259" fmla="*/ 111423 h 252012"/>
              <a:gd name="connsiteX260" fmla="*/ 11782 w 266700"/>
              <a:gd name="connsiteY260" fmla="*/ 108299 h 252012"/>
              <a:gd name="connsiteX261" fmla="*/ 13116 w 266700"/>
              <a:gd name="connsiteY261" fmla="*/ 104042 h 252012"/>
              <a:gd name="connsiteX262" fmla="*/ 10296 w 266700"/>
              <a:gd name="connsiteY262" fmla="*/ 98898 h 252012"/>
              <a:gd name="connsiteX263" fmla="*/ 3334 w 266700"/>
              <a:gd name="connsiteY263" fmla="*/ 92869 h 252012"/>
              <a:gd name="connsiteX264" fmla="*/ 0 w 266700"/>
              <a:gd name="connsiteY264" fmla="*/ 88649 h 252012"/>
              <a:gd name="connsiteX265" fmla="*/ 267 w 266700"/>
              <a:gd name="connsiteY265" fmla="*/ 86230 h 252012"/>
              <a:gd name="connsiteX266" fmla="*/ 1734 w 266700"/>
              <a:gd name="connsiteY266" fmla="*/ 84039 h 252012"/>
              <a:gd name="connsiteX267" fmla="*/ 4391 w 266700"/>
              <a:gd name="connsiteY267" fmla="*/ 82077 h 252012"/>
              <a:gd name="connsiteX268" fmla="*/ 6411 w 266700"/>
              <a:gd name="connsiteY268" fmla="*/ 78581 h 252012"/>
              <a:gd name="connsiteX269" fmla="*/ 7544 w 266700"/>
              <a:gd name="connsiteY269" fmla="*/ 74419 h 252012"/>
              <a:gd name="connsiteX270" fmla="*/ 7573 w 266700"/>
              <a:gd name="connsiteY270" fmla="*/ 73628 h 252012"/>
              <a:gd name="connsiteX271" fmla="*/ 7639 w 266700"/>
              <a:gd name="connsiteY271" fmla="*/ 70656 h 252012"/>
              <a:gd name="connsiteX272" fmla="*/ 4544 w 266700"/>
              <a:gd name="connsiteY272" fmla="*/ 58445 h 252012"/>
              <a:gd name="connsiteX273" fmla="*/ 4039 w 266700"/>
              <a:gd name="connsiteY273" fmla="*/ 55378 h 252012"/>
              <a:gd name="connsiteX274" fmla="*/ 3667 w 266700"/>
              <a:gd name="connsiteY274" fmla="*/ 51664 h 252012"/>
              <a:gd name="connsiteX275" fmla="*/ 3477 w 266700"/>
              <a:gd name="connsiteY275" fmla="*/ 50654 h 252012"/>
              <a:gd name="connsiteX276" fmla="*/ 9592 w 266700"/>
              <a:gd name="connsiteY276" fmla="*/ 53254 h 252012"/>
              <a:gd name="connsiteX277" fmla="*/ 12154 w 266700"/>
              <a:gd name="connsiteY277" fmla="*/ 54721 h 252012"/>
              <a:gd name="connsiteX278" fmla="*/ 11830 w 266700"/>
              <a:gd name="connsiteY278" fmla="*/ 53073 h 252012"/>
              <a:gd name="connsiteX279" fmla="*/ 11316 w 266700"/>
              <a:gd name="connsiteY279" fmla="*/ 51654 h 252012"/>
              <a:gd name="connsiteX280" fmla="*/ 11659 w 266700"/>
              <a:gd name="connsiteY280" fmla="*/ 49577 h 252012"/>
              <a:gd name="connsiteX281" fmla="*/ 11487 w 266700"/>
              <a:gd name="connsiteY281" fmla="*/ 46434 h 252012"/>
              <a:gd name="connsiteX282" fmla="*/ 5935 w 266700"/>
              <a:gd name="connsiteY282" fmla="*/ 44825 h 252012"/>
              <a:gd name="connsiteX283" fmla="*/ 2267 w 266700"/>
              <a:gd name="connsiteY283" fmla="*/ 44282 h 252012"/>
              <a:gd name="connsiteX284" fmla="*/ 1857 w 266700"/>
              <a:gd name="connsiteY284" fmla="*/ 42091 h 252012"/>
              <a:gd name="connsiteX285" fmla="*/ 2200 w 266700"/>
              <a:gd name="connsiteY285" fmla="*/ 40672 h 252012"/>
              <a:gd name="connsiteX286" fmla="*/ 3220 w 266700"/>
              <a:gd name="connsiteY286" fmla="*/ 41510 h 252012"/>
              <a:gd name="connsiteX287" fmla="*/ 6820 w 266700"/>
              <a:gd name="connsiteY287" fmla="*/ 41834 h 252012"/>
              <a:gd name="connsiteX288" fmla="*/ 15688 w 266700"/>
              <a:gd name="connsiteY288" fmla="*/ 37595 h 252012"/>
              <a:gd name="connsiteX289" fmla="*/ 30995 w 266700"/>
              <a:gd name="connsiteY289" fmla="*/ 32061 h 252012"/>
              <a:gd name="connsiteX290" fmla="*/ 47349 w 266700"/>
              <a:gd name="connsiteY290" fmla="*/ 26870 h 252012"/>
              <a:gd name="connsiteX291" fmla="*/ 51168 w 266700"/>
              <a:gd name="connsiteY291" fmla="*/ 26298 h 252012"/>
              <a:gd name="connsiteX292" fmla="*/ 54998 w 266700"/>
              <a:gd name="connsiteY292" fmla="*/ 25203 h 252012"/>
              <a:gd name="connsiteX293" fmla="*/ 56417 w 266700"/>
              <a:gd name="connsiteY293" fmla="*/ 23251 h 252012"/>
              <a:gd name="connsiteX294" fmla="*/ 57836 w 266700"/>
              <a:gd name="connsiteY294" fmla="*/ 21945 h 252012"/>
              <a:gd name="connsiteX295" fmla="*/ 60055 w 266700"/>
              <a:gd name="connsiteY295" fmla="*/ 18497 h 252012"/>
              <a:gd name="connsiteX296" fmla="*/ 64980 w 266700"/>
              <a:gd name="connsiteY296" fmla="*/ 13125 h 252012"/>
              <a:gd name="connsiteX297" fmla="*/ 73686 w 266700"/>
              <a:gd name="connsiteY297" fmla="*/ 11163 h 252012"/>
              <a:gd name="connsiteX298" fmla="*/ 76943 w 266700"/>
              <a:gd name="connsiteY298" fmla="*/ 8611 h 252012"/>
              <a:gd name="connsiteX299" fmla="*/ 83754 w 266700"/>
              <a:gd name="connsiteY299" fmla="*/ 5029 h 252012"/>
              <a:gd name="connsiteX300" fmla="*/ 99279 w 266700"/>
              <a:gd name="connsiteY300" fmla="*/ 1000 h 252012"/>
              <a:gd name="connsiteX301" fmla="*/ 105776 w 266700"/>
              <a:gd name="connsiteY301" fmla="*/ 105 h 252012"/>
              <a:gd name="connsiteX302" fmla="*/ 112129 w 266700"/>
              <a:gd name="connsiteY302" fmla="*/ 0 h 252012"/>
              <a:gd name="connsiteX303" fmla="*/ 117786 w 266700"/>
              <a:gd name="connsiteY303" fmla="*/ 3181 h 252012"/>
              <a:gd name="connsiteX304" fmla="*/ 123777 w 266700"/>
              <a:gd name="connsiteY304" fmla="*/ 7106 h 252012"/>
              <a:gd name="connsiteX305" fmla="*/ 124854 w 266700"/>
              <a:gd name="connsiteY305" fmla="*/ 9458 h 252012"/>
              <a:gd name="connsiteX306" fmla="*/ 121615 w 266700"/>
              <a:gd name="connsiteY306" fmla="*/ 7991 h 252012"/>
              <a:gd name="connsiteX307" fmla="*/ 116891 w 266700"/>
              <a:gd name="connsiteY307" fmla="*/ 4477 h 252012"/>
              <a:gd name="connsiteX308" fmla="*/ 115138 w 266700"/>
              <a:gd name="connsiteY308" fmla="*/ 4324 h 252012"/>
              <a:gd name="connsiteX309" fmla="*/ 119177 w 266700"/>
              <a:gd name="connsiteY309" fmla="*/ 15002 h 252012"/>
              <a:gd name="connsiteX310" fmla="*/ 121387 w 266700"/>
              <a:gd name="connsiteY310" fmla="*/ 18774 h 252012"/>
              <a:gd name="connsiteX311" fmla="*/ 125835 w 266700"/>
              <a:gd name="connsiteY311" fmla="*/ 21574 h 252012"/>
              <a:gd name="connsiteX312" fmla="*/ 129578 w 266700"/>
              <a:gd name="connsiteY312" fmla="*/ 22527 h 252012"/>
              <a:gd name="connsiteX313" fmla="*/ 141104 w 266700"/>
              <a:gd name="connsiteY313" fmla="*/ 20822 h 252012"/>
              <a:gd name="connsiteX314" fmla="*/ 145190 w 266700"/>
              <a:gd name="connsiteY314" fmla="*/ 18593 h 252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266700" h="252012">
                <a:moveTo>
                  <a:pt x="146371" y="17478"/>
                </a:moveTo>
                <a:lnTo>
                  <a:pt x="147438" y="18031"/>
                </a:lnTo>
                <a:lnTo>
                  <a:pt x="154924" y="18631"/>
                </a:lnTo>
                <a:lnTo>
                  <a:pt x="162516" y="19231"/>
                </a:lnTo>
                <a:lnTo>
                  <a:pt x="174717" y="19888"/>
                </a:lnTo>
                <a:lnTo>
                  <a:pt x="187433" y="20555"/>
                </a:lnTo>
                <a:lnTo>
                  <a:pt x="200635" y="21269"/>
                </a:lnTo>
                <a:lnTo>
                  <a:pt x="214913" y="22022"/>
                </a:lnTo>
                <a:lnTo>
                  <a:pt x="229972" y="22470"/>
                </a:lnTo>
                <a:lnTo>
                  <a:pt x="230896" y="22165"/>
                </a:lnTo>
                <a:lnTo>
                  <a:pt x="232429" y="20383"/>
                </a:lnTo>
                <a:lnTo>
                  <a:pt x="234305" y="20622"/>
                </a:lnTo>
                <a:lnTo>
                  <a:pt x="236525" y="21727"/>
                </a:lnTo>
                <a:lnTo>
                  <a:pt x="237554" y="22546"/>
                </a:lnTo>
                <a:lnTo>
                  <a:pt x="237992" y="23489"/>
                </a:lnTo>
                <a:lnTo>
                  <a:pt x="238268" y="24574"/>
                </a:lnTo>
                <a:lnTo>
                  <a:pt x="239478" y="24784"/>
                </a:lnTo>
                <a:lnTo>
                  <a:pt x="241697" y="25613"/>
                </a:lnTo>
                <a:lnTo>
                  <a:pt x="244688" y="27489"/>
                </a:lnTo>
                <a:lnTo>
                  <a:pt x="247031" y="29308"/>
                </a:lnTo>
                <a:lnTo>
                  <a:pt x="249270" y="31899"/>
                </a:lnTo>
                <a:lnTo>
                  <a:pt x="250013" y="34833"/>
                </a:lnTo>
                <a:lnTo>
                  <a:pt x="250050" y="38157"/>
                </a:lnTo>
                <a:lnTo>
                  <a:pt x="249907" y="40291"/>
                </a:lnTo>
                <a:lnTo>
                  <a:pt x="250098" y="41157"/>
                </a:lnTo>
                <a:lnTo>
                  <a:pt x="253155" y="56521"/>
                </a:lnTo>
                <a:lnTo>
                  <a:pt x="258242" y="71218"/>
                </a:lnTo>
                <a:lnTo>
                  <a:pt x="260109" y="78286"/>
                </a:lnTo>
                <a:lnTo>
                  <a:pt x="260852" y="82039"/>
                </a:lnTo>
                <a:lnTo>
                  <a:pt x="261452" y="87468"/>
                </a:lnTo>
                <a:lnTo>
                  <a:pt x="261633" y="91278"/>
                </a:lnTo>
                <a:lnTo>
                  <a:pt x="261614" y="93412"/>
                </a:lnTo>
                <a:lnTo>
                  <a:pt x="261233" y="96345"/>
                </a:lnTo>
                <a:lnTo>
                  <a:pt x="259728" y="98079"/>
                </a:lnTo>
                <a:lnTo>
                  <a:pt x="249965" y="103032"/>
                </a:lnTo>
                <a:lnTo>
                  <a:pt x="248127" y="104575"/>
                </a:lnTo>
                <a:lnTo>
                  <a:pt x="245250" y="108423"/>
                </a:lnTo>
                <a:lnTo>
                  <a:pt x="242592" y="112376"/>
                </a:lnTo>
                <a:lnTo>
                  <a:pt x="241983" y="113729"/>
                </a:lnTo>
                <a:lnTo>
                  <a:pt x="241821" y="114614"/>
                </a:lnTo>
                <a:lnTo>
                  <a:pt x="242411" y="115910"/>
                </a:lnTo>
                <a:lnTo>
                  <a:pt x="245888" y="118015"/>
                </a:lnTo>
                <a:lnTo>
                  <a:pt x="249394" y="119710"/>
                </a:lnTo>
                <a:lnTo>
                  <a:pt x="250536" y="120977"/>
                </a:lnTo>
                <a:lnTo>
                  <a:pt x="253127" y="122596"/>
                </a:lnTo>
                <a:lnTo>
                  <a:pt x="254070" y="124053"/>
                </a:lnTo>
                <a:lnTo>
                  <a:pt x="254584" y="125311"/>
                </a:lnTo>
                <a:lnTo>
                  <a:pt x="254546" y="128235"/>
                </a:lnTo>
                <a:lnTo>
                  <a:pt x="253385" y="132264"/>
                </a:lnTo>
                <a:lnTo>
                  <a:pt x="253870" y="135303"/>
                </a:lnTo>
                <a:lnTo>
                  <a:pt x="252679" y="137331"/>
                </a:lnTo>
                <a:lnTo>
                  <a:pt x="251708" y="139579"/>
                </a:lnTo>
                <a:lnTo>
                  <a:pt x="251565" y="143504"/>
                </a:lnTo>
                <a:lnTo>
                  <a:pt x="253318" y="147828"/>
                </a:lnTo>
                <a:lnTo>
                  <a:pt x="254756" y="150781"/>
                </a:lnTo>
                <a:lnTo>
                  <a:pt x="255308" y="153095"/>
                </a:lnTo>
                <a:lnTo>
                  <a:pt x="254727" y="154905"/>
                </a:lnTo>
                <a:lnTo>
                  <a:pt x="254899" y="156715"/>
                </a:lnTo>
                <a:lnTo>
                  <a:pt x="256184" y="158639"/>
                </a:lnTo>
                <a:lnTo>
                  <a:pt x="260223" y="164544"/>
                </a:lnTo>
                <a:lnTo>
                  <a:pt x="262214" y="170212"/>
                </a:lnTo>
                <a:lnTo>
                  <a:pt x="263490" y="172421"/>
                </a:lnTo>
                <a:lnTo>
                  <a:pt x="266434" y="175279"/>
                </a:lnTo>
                <a:lnTo>
                  <a:pt x="266700" y="176451"/>
                </a:lnTo>
                <a:lnTo>
                  <a:pt x="265519" y="177527"/>
                </a:lnTo>
                <a:lnTo>
                  <a:pt x="264566" y="177670"/>
                </a:lnTo>
                <a:lnTo>
                  <a:pt x="263795" y="177956"/>
                </a:lnTo>
                <a:lnTo>
                  <a:pt x="263300" y="178956"/>
                </a:lnTo>
                <a:lnTo>
                  <a:pt x="264071" y="180032"/>
                </a:lnTo>
                <a:lnTo>
                  <a:pt x="265109" y="181604"/>
                </a:lnTo>
                <a:lnTo>
                  <a:pt x="266405" y="186052"/>
                </a:lnTo>
                <a:lnTo>
                  <a:pt x="266281" y="189690"/>
                </a:lnTo>
                <a:lnTo>
                  <a:pt x="265281" y="190614"/>
                </a:lnTo>
                <a:lnTo>
                  <a:pt x="264005" y="192767"/>
                </a:lnTo>
                <a:lnTo>
                  <a:pt x="263147" y="194739"/>
                </a:lnTo>
                <a:lnTo>
                  <a:pt x="256166" y="196101"/>
                </a:lnTo>
                <a:lnTo>
                  <a:pt x="254489" y="198206"/>
                </a:lnTo>
                <a:lnTo>
                  <a:pt x="250670" y="202254"/>
                </a:lnTo>
                <a:lnTo>
                  <a:pt x="248069" y="204588"/>
                </a:lnTo>
                <a:lnTo>
                  <a:pt x="244212" y="208788"/>
                </a:lnTo>
                <a:lnTo>
                  <a:pt x="238116" y="215989"/>
                </a:lnTo>
                <a:lnTo>
                  <a:pt x="235868" y="218999"/>
                </a:lnTo>
                <a:lnTo>
                  <a:pt x="234220" y="221485"/>
                </a:lnTo>
                <a:lnTo>
                  <a:pt x="229286" y="228076"/>
                </a:lnTo>
                <a:lnTo>
                  <a:pt x="227772" y="230838"/>
                </a:lnTo>
                <a:lnTo>
                  <a:pt x="228067" y="233105"/>
                </a:lnTo>
                <a:lnTo>
                  <a:pt x="229658" y="238430"/>
                </a:lnTo>
                <a:lnTo>
                  <a:pt x="229991" y="240830"/>
                </a:lnTo>
                <a:lnTo>
                  <a:pt x="229705" y="243040"/>
                </a:lnTo>
                <a:lnTo>
                  <a:pt x="229181" y="245012"/>
                </a:lnTo>
                <a:lnTo>
                  <a:pt x="229277" y="245888"/>
                </a:lnTo>
                <a:lnTo>
                  <a:pt x="230734" y="247317"/>
                </a:lnTo>
                <a:lnTo>
                  <a:pt x="233049" y="249555"/>
                </a:lnTo>
                <a:lnTo>
                  <a:pt x="233182" y="250307"/>
                </a:lnTo>
                <a:lnTo>
                  <a:pt x="232858" y="251279"/>
                </a:lnTo>
                <a:lnTo>
                  <a:pt x="232058" y="252013"/>
                </a:lnTo>
                <a:lnTo>
                  <a:pt x="229153" y="251231"/>
                </a:lnTo>
                <a:lnTo>
                  <a:pt x="225914" y="249717"/>
                </a:lnTo>
                <a:lnTo>
                  <a:pt x="224810" y="249907"/>
                </a:lnTo>
                <a:lnTo>
                  <a:pt x="223057" y="249546"/>
                </a:lnTo>
                <a:lnTo>
                  <a:pt x="215827" y="246621"/>
                </a:lnTo>
                <a:lnTo>
                  <a:pt x="210951" y="244326"/>
                </a:lnTo>
                <a:lnTo>
                  <a:pt x="210464" y="242830"/>
                </a:lnTo>
                <a:lnTo>
                  <a:pt x="209550" y="240668"/>
                </a:lnTo>
                <a:lnTo>
                  <a:pt x="207474" y="238849"/>
                </a:lnTo>
                <a:lnTo>
                  <a:pt x="202711" y="237277"/>
                </a:lnTo>
                <a:lnTo>
                  <a:pt x="200778" y="236049"/>
                </a:lnTo>
                <a:lnTo>
                  <a:pt x="193043" y="235363"/>
                </a:lnTo>
                <a:lnTo>
                  <a:pt x="189691" y="235334"/>
                </a:lnTo>
                <a:lnTo>
                  <a:pt x="187319" y="235839"/>
                </a:lnTo>
                <a:lnTo>
                  <a:pt x="185795" y="235791"/>
                </a:lnTo>
                <a:lnTo>
                  <a:pt x="183709" y="239001"/>
                </a:lnTo>
                <a:lnTo>
                  <a:pt x="182271" y="239935"/>
                </a:lnTo>
                <a:lnTo>
                  <a:pt x="180166" y="240030"/>
                </a:lnTo>
                <a:lnTo>
                  <a:pt x="178318" y="239458"/>
                </a:lnTo>
                <a:lnTo>
                  <a:pt x="176432" y="237773"/>
                </a:lnTo>
                <a:lnTo>
                  <a:pt x="173422" y="236877"/>
                </a:lnTo>
                <a:lnTo>
                  <a:pt x="171241" y="237306"/>
                </a:lnTo>
                <a:lnTo>
                  <a:pt x="169631" y="236944"/>
                </a:lnTo>
                <a:lnTo>
                  <a:pt x="168250" y="236849"/>
                </a:lnTo>
                <a:lnTo>
                  <a:pt x="167764" y="237192"/>
                </a:lnTo>
                <a:lnTo>
                  <a:pt x="166650" y="237144"/>
                </a:lnTo>
                <a:lnTo>
                  <a:pt x="165040" y="237954"/>
                </a:lnTo>
                <a:lnTo>
                  <a:pt x="163268" y="239087"/>
                </a:lnTo>
                <a:lnTo>
                  <a:pt x="161325" y="239963"/>
                </a:lnTo>
                <a:lnTo>
                  <a:pt x="159820" y="241830"/>
                </a:lnTo>
                <a:lnTo>
                  <a:pt x="158487" y="245478"/>
                </a:lnTo>
                <a:lnTo>
                  <a:pt x="154705" y="243840"/>
                </a:lnTo>
                <a:lnTo>
                  <a:pt x="153448" y="244554"/>
                </a:lnTo>
                <a:lnTo>
                  <a:pt x="151657" y="245031"/>
                </a:lnTo>
                <a:lnTo>
                  <a:pt x="150438" y="244535"/>
                </a:lnTo>
                <a:lnTo>
                  <a:pt x="150724" y="243278"/>
                </a:lnTo>
                <a:lnTo>
                  <a:pt x="151276" y="241859"/>
                </a:lnTo>
                <a:lnTo>
                  <a:pt x="151248" y="239878"/>
                </a:lnTo>
                <a:lnTo>
                  <a:pt x="150905" y="237677"/>
                </a:lnTo>
                <a:lnTo>
                  <a:pt x="149733" y="236963"/>
                </a:lnTo>
                <a:lnTo>
                  <a:pt x="147971" y="236706"/>
                </a:lnTo>
                <a:lnTo>
                  <a:pt x="147066" y="236268"/>
                </a:lnTo>
                <a:lnTo>
                  <a:pt x="146971" y="235544"/>
                </a:lnTo>
                <a:lnTo>
                  <a:pt x="146066" y="234610"/>
                </a:lnTo>
                <a:lnTo>
                  <a:pt x="144504" y="232248"/>
                </a:lnTo>
                <a:lnTo>
                  <a:pt x="143037" y="229295"/>
                </a:lnTo>
                <a:lnTo>
                  <a:pt x="142018" y="228429"/>
                </a:lnTo>
                <a:lnTo>
                  <a:pt x="140541" y="229829"/>
                </a:lnTo>
                <a:lnTo>
                  <a:pt x="138303" y="231419"/>
                </a:lnTo>
                <a:lnTo>
                  <a:pt x="136903" y="231972"/>
                </a:lnTo>
                <a:lnTo>
                  <a:pt x="134208" y="236544"/>
                </a:lnTo>
                <a:lnTo>
                  <a:pt x="129369" y="236696"/>
                </a:lnTo>
                <a:lnTo>
                  <a:pt x="129074" y="234563"/>
                </a:lnTo>
                <a:lnTo>
                  <a:pt x="128559" y="232505"/>
                </a:lnTo>
                <a:lnTo>
                  <a:pt x="125730" y="232000"/>
                </a:lnTo>
                <a:lnTo>
                  <a:pt x="125645" y="230791"/>
                </a:lnTo>
                <a:lnTo>
                  <a:pt x="125054" y="227762"/>
                </a:lnTo>
                <a:lnTo>
                  <a:pt x="119377" y="221828"/>
                </a:lnTo>
                <a:lnTo>
                  <a:pt x="118691" y="219351"/>
                </a:lnTo>
                <a:lnTo>
                  <a:pt x="118910" y="218389"/>
                </a:lnTo>
                <a:lnTo>
                  <a:pt x="118520" y="216808"/>
                </a:lnTo>
                <a:lnTo>
                  <a:pt x="117282" y="215855"/>
                </a:lnTo>
                <a:lnTo>
                  <a:pt x="112795" y="214722"/>
                </a:lnTo>
                <a:lnTo>
                  <a:pt x="111643" y="215370"/>
                </a:lnTo>
                <a:lnTo>
                  <a:pt x="110604" y="214703"/>
                </a:lnTo>
                <a:lnTo>
                  <a:pt x="108966" y="213274"/>
                </a:lnTo>
                <a:lnTo>
                  <a:pt x="106137" y="212112"/>
                </a:lnTo>
                <a:lnTo>
                  <a:pt x="105823" y="211512"/>
                </a:lnTo>
                <a:lnTo>
                  <a:pt x="104803" y="210483"/>
                </a:lnTo>
                <a:lnTo>
                  <a:pt x="104242" y="210350"/>
                </a:lnTo>
                <a:lnTo>
                  <a:pt x="103870" y="210969"/>
                </a:lnTo>
                <a:lnTo>
                  <a:pt x="103051" y="211846"/>
                </a:lnTo>
                <a:lnTo>
                  <a:pt x="100136" y="212960"/>
                </a:lnTo>
                <a:lnTo>
                  <a:pt x="98974" y="212503"/>
                </a:lnTo>
                <a:lnTo>
                  <a:pt x="97917" y="211541"/>
                </a:lnTo>
                <a:lnTo>
                  <a:pt x="96707" y="209455"/>
                </a:lnTo>
                <a:lnTo>
                  <a:pt x="94955" y="207626"/>
                </a:lnTo>
                <a:lnTo>
                  <a:pt x="93516" y="206978"/>
                </a:lnTo>
                <a:lnTo>
                  <a:pt x="92688" y="206016"/>
                </a:lnTo>
                <a:lnTo>
                  <a:pt x="92507" y="205273"/>
                </a:lnTo>
                <a:lnTo>
                  <a:pt x="95708" y="203768"/>
                </a:lnTo>
                <a:lnTo>
                  <a:pt x="96412" y="202216"/>
                </a:lnTo>
                <a:lnTo>
                  <a:pt x="96003" y="199387"/>
                </a:lnTo>
                <a:lnTo>
                  <a:pt x="95526" y="199034"/>
                </a:lnTo>
                <a:lnTo>
                  <a:pt x="94250" y="199987"/>
                </a:lnTo>
                <a:lnTo>
                  <a:pt x="91573" y="200825"/>
                </a:lnTo>
                <a:lnTo>
                  <a:pt x="89116" y="201216"/>
                </a:lnTo>
                <a:lnTo>
                  <a:pt x="87849" y="201216"/>
                </a:lnTo>
                <a:lnTo>
                  <a:pt x="80810" y="196062"/>
                </a:lnTo>
                <a:lnTo>
                  <a:pt x="76238" y="194481"/>
                </a:lnTo>
                <a:lnTo>
                  <a:pt x="73543" y="194024"/>
                </a:lnTo>
                <a:lnTo>
                  <a:pt x="73257" y="194548"/>
                </a:lnTo>
                <a:lnTo>
                  <a:pt x="74466" y="197444"/>
                </a:lnTo>
                <a:lnTo>
                  <a:pt x="76581" y="201016"/>
                </a:lnTo>
                <a:lnTo>
                  <a:pt x="76476" y="201959"/>
                </a:lnTo>
                <a:lnTo>
                  <a:pt x="73952" y="203416"/>
                </a:lnTo>
                <a:lnTo>
                  <a:pt x="72523" y="204054"/>
                </a:lnTo>
                <a:lnTo>
                  <a:pt x="70838" y="205283"/>
                </a:lnTo>
                <a:lnTo>
                  <a:pt x="69409" y="206997"/>
                </a:lnTo>
                <a:lnTo>
                  <a:pt x="68171" y="207769"/>
                </a:lnTo>
                <a:lnTo>
                  <a:pt x="67104" y="207569"/>
                </a:lnTo>
                <a:lnTo>
                  <a:pt x="65970" y="206750"/>
                </a:lnTo>
                <a:lnTo>
                  <a:pt x="63055" y="201482"/>
                </a:lnTo>
                <a:lnTo>
                  <a:pt x="59389" y="197444"/>
                </a:lnTo>
                <a:lnTo>
                  <a:pt x="58950" y="196539"/>
                </a:lnTo>
                <a:lnTo>
                  <a:pt x="57808" y="196329"/>
                </a:lnTo>
                <a:lnTo>
                  <a:pt x="56188" y="195396"/>
                </a:lnTo>
                <a:lnTo>
                  <a:pt x="55636" y="194158"/>
                </a:lnTo>
                <a:lnTo>
                  <a:pt x="56455" y="192862"/>
                </a:lnTo>
                <a:lnTo>
                  <a:pt x="57569" y="191681"/>
                </a:lnTo>
                <a:lnTo>
                  <a:pt x="59550" y="190948"/>
                </a:lnTo>
                <a:lnTo>
                  <a:pt x="60150" y="190252"/>
                </a:lnTo>
                <a:lnTo>
                  <a:pt x="60503" y="189214"/>
                </a:lnTo>
                <a:lnTo>
                  <a:pt x="61236" y="187871"/>
                </a:lnTo>
                <a:lnTo>
                  <a:pt x="61046" y="187395"/>
                </a:lnTo>
                <a:lnTo>
                  <a:pt x="59646" y="185871"/>
                </a:lnTo>
                <a:lnTo>
                  <a:pt x="57569" y="184433"/>
                </a:lnTo>
                <a:lnTo>
                  <a:pt x="51797" y="185509"/>
                </a:lnTo>
                <a:lnTo>
                  <a:pt x="50216" y="186280"/>
                </a:lnTo>
                <a:lnTo>
                  <a:pt x="49321" y="185280"/>
                </a:lnTo>
                <a:lnTo>
                  <a:pt x="48644" y="183823"/>
                </a:lnTo>
                <a:lnTo>
                  <a:pt x="47187" y="183537"/>
                </a:lnTo>
                <a:lnTo>
                  <a:pt x="45187" y="182204"/>
                </a:lnTo>
                <a:lnTo>
                  <a:pt x="42815" y="180889"/>
                </a:lnTo>
                <a:lnTo>
                  <a:pt x="40500" y="180508"/>
                </a:lnTo>
                <a:lnTo>
                  <a:pt x="35690" y="178613"/>
                </a:lnTo>
                <a:lnTo>
                  <a:pt x="33833" y="178508"/>
                </a:lnTo>
                <a:lnTo>
                  <a:pt x="32766" y="177860"/>
                </a:lnTo>
                <a:lnTo>
                  <a:pt x="31642" y="176422"/>
                </a:lnTo>
                <a:lnTo>
                  <a:pt x="30690" y="174850"/>
                </a:lnTo>
                <a:lnTo>
                  <a:pt x="30195" y="171650"/>
                </a:lnTo>
                <a:lnTo>
                  <a:pt x="26651" y="170202"/>
                </a:lnTo>
                <a:lnTo>
                  <a:pt x="23117" y="169288"/>
                </a:lnTo>
                <a:lnTo>
                  <a:pt x="22870" y="169754"/>
                </a:lnTo>
                <a:lnTo>
                  <a:pt x="23022" y="172974"/>
                </a:lnTo>
                <a:lnTo>
                  <a:pt x="22832" y="174698"/>
                </a:lnTo>
                <a:lnTo>
                  <a:pt x="20498" y="175755"/>
                </a:lnTo>
                <a:lnTo>
                  <a:pt x="18193" y="175860"/>
                </a:lnTo>
                <a:lnTo>
                  <a:pt x="18317" y="175327"/>
                </a:lnTo>
                <a:lnTo>
                  <a:pt x="21079" y="169526"/>
                </a:lnTo>
                <a:lnTo>
                  <a:pt x="22317" y="165859"/>
                </a:lnTo>
                <a:lnTo>
                  <a:pt x="23736" y="159163"/>
                </a:lnTo>
                <a:lnTo>
                  <a:pt x="22032" y="153857"/>
                </a:lnTo>
                <a:lnTo>
                  <a:pt x="21565" y="151362"/>
                </a:lnTo>
                <a:lnTo>
                  <a:pt x="20774" y="150171"/>
                </a:lnTo>
                <a:lnTo>
                  <a:pt x="15926" y="147571"/>
                </a:lnTo>
                <a:lnTo>
                  <a:pt x="15554" y="146675"/>
                </a:lnTo>
                <a:lnTo>
                  <a:pt x="16297" y="143151"/>
                </a:lnTo>
                <a:lnTo>
                  <a:pt x="15936" y="141665"/>
                </a:lnTo>
                <a:lnTo>
                  <a:pt x="14764" y="140094"/>
                </a:lnTo>
                <a:lnTo>
                  <a:pt x="13231" y="136970"/>
                </a:lnTo>
                <a:lnTo>
                  <a:pt x="12640" y="134312"/>
                </a:lnTo>
                <a:lnTo>
                  <a:pt x="14593" y="131188"/>
                </a:lnTo>
                <a:lnTo>
                  <a:pt x="15078" y="128883"/>
                </a:lnTo>
                <a:lnTo>
                  <a:pt x="15926" y="125730"/>
                </a:lnTo>
                <a:lnTo>
                  <a:pt x="16555" y="123997"/>
                </a:lnTo>
                <a:lnTo>
                  <a:pt x="16679" y="123520"/>
                </a:lnTo>
                <a:lnTo>
                  <a:pt x="15393" y="122291"/>
                </a:lnTo>
                <a:lnTo>
                  <a:pt x="15069" y="120558"/>
                </a:lnTo>
                <a:lnTo>
                  <a:pt x="15412" y="118062"/>
                </a:lnTo>
                <a:lnTo>
                  <a:pt x="14726" y="116205"/>
                </a:lnTo>
                <a:lnTo>
                  <a:pt x="13011" y="115005"/>
                </a:lnTo>
                <a:lnTo>
                  <a:pt x="11897" y="113405"/>
                </a:lnTo>
                <a:lnTo>
                  <a:pt x="11382" y="111423"/>
                </a:lnTo>
                <a:lnTo>
                  <a:pt x="11782" y="108299"/>
                </a:lnTo>
                <a:lnTo>
                  <a:pt x="13116" y="104042"/>
                </a:lnTo>
                <a:lnTo>
                  <a:pt x="10296" y="98898"/>
                </a:lnTo>
                <a:lnTo>
                  <a:pt x="3334" y="92869"/>
                </a:lnTo>
                <a:lnTo>
                  <a:pt x="0" y="88649"/>
                </a:lnTo>
                <a:lnTo>
                  <a:pt x="267" y="86230"/>
                </a:lnTo>
                <a:lnTo>
                  <a:pt x="1734" y="84039"/>
                </a:lnTo>
                <a:lnTo>
                  <a:pt x="4391" y="82077"/>
                </a:lnTo>
                <a:lnTo>
                  <a:pt x="6411" y="78581"/>
                </a:lnTo>
                <a:lnTo>
                  <a:pt x="7544" y="74419"/>
                </a:lnTo>
                <a:lnTo>
                  <a:pt x="7573" y="73628"/>
                </a:lnTo>
                <a:lnTo>
                  <a:pt x="7639" y="70656"/>
                </a:lnTo>
                <a:lnTo>
                  <a:pt x="4544" y="58445"/>
                </a:lnTo>
                <a:lnTo>
                  <a:pt x="4039" y="55378"/>
                </a:lnTo>
                <a:lnTo>
                  <a:pt x="3667" y="51664"/>
                </a:lnTo>
                <a:lnTo>
                  <a:pt x="3477" y="50654"/>
                </a:lnTo>
                <a:lnTo>
                  <a:pt x="9592" y="53254"/>
                </a:lnTo>
                <a:lnTo>
                  <a:pt x="12154" y="54721"/>
                </a:lnTo>
                <a:lnTo>
                  <a:pt x="11830" y="53073"/>
                </a:lnTo>
                <a:lnTo>
                  <a:pt x="11316" y="51654"/>
                </a:lnTo>
                <a:lnTo>
                  <a:pt x="11659" y="49577"/>
                </a:lnTo>
                <a:lnTo>
                  <a:pt x="11487" y="46434"/>
                </a:lnTo>
                <a:lnTo>
                  <a:pt x="5935" y="44825"/>
                </a:lnTo>
                <a:lnTo>
                  <a:pt x="2267" y="44282"/>
                </a:lnTo>
                <a:lnTo>
                  <a:pt x="1857" y="42091"/>
                </a:lnTo>
                <a:lnTo>
                  <a:pt x="2200" y="40672"/>
                </a:lnTo>
                <a:lnTo>
                  <a:pt x="3220" y="41510"/>
                </a:lnTo>
                <a:lnTo>
                  <a:pt x="6820" y="41834"/>
                </a:lnTo>
                <a:lnTo>
                  <a:pt x="15688" y="37595"/>
                </a:lnTo>
                <a:lnTo>
                  <a:pt x="30995" y="32061"/>
                </a:lnTo>
                <a:lnTo>
                  <a:pt x="47349" y="26870"/>
                </a:lnTo>
                <a:lnTo>
                  <a:pt x="51168" y="26298"/>
                </a:lnTo>
                <a:lnTo>
                  <a:pt x="54998" y="25203"/>
                </a:lnTo>
                <a:lnTo>
                  <a:pt x="56417" y="23251"/>
                </a:lnTo>
                <a:lnTo>
                  <a:pt x="57836" y="21945"/>
                </a:lnTo>
                <a:lnTo>
                  <a:pt x="60055" y="18497"/>
                </a:lnTo>
                <a:lnTo>
                  <a:pt x="64980" y="13125"/>
                </a:lnTo>
                <a:lnTo>
                  <a:pt x="73686" y="11163"/>
                </a:lnTo>
                <a:lnTo>
                  <a:pt x="76943" y="8611"/>
                </a:lnTo>
                <a:lnTo>
                  <a:pt x="83754" y="5029"/>
                </a:lnTo>
                <a:lnTo>
                  <a:pt x="99279" y="1000"/>
                </a:lnTo>
                <a:lnTo>
                  <a:pt x="105776" y="105"/>
                </a:lnTo>
                <a:lnTo>
                  <a:pt x="112129" y="0"/>
                </a:lnTo>
                <a:lnTo>
                  <a:pt x="117786" y="3181"/>
                </a:lnTo>
                <a:lnTo>
                  <a:pt x="123777" y="7106"/>
                </a:lnTo>
                <a:lnTo>
                  <a:pt x="124854" y="9458"/>
                </a:lnTo>
                <a:lnTo>
                  <a:pt x="121615" y="7991"/>
                </a:lnTo>
                <a:lnTo>
                  <a:pt x="116891" y="4477"/>
                </a:lnTo>
                <a:lnTo>
                  <a:pt x="115138" y="4324"/>
                </a:lnTo>
                <a:lnTo>
                  <a:pt x="119177" y="15002"/>
                </a:lnTo>
                <a:lnTo>
                  <a:pt x="121387" y="18774"/>
                </a:lnTo>
                <a:lnTo>
                  <a:pt x="125835" y="21574"/>
                </a:lnTo>
                <a:lnTo>
                  <a:pt x="129578" y="22527"/>
                </a:lnTo>
                <a:lnTo>
                  <a:pt x="141104" y="20822"/>
                </a:lnTo>
                <a:lnTo>
                  <a:pt x="145190" y="185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6" name="Freeform: Shape 185">
            <a:extLst>
              <a:ext uri="{FF2B5EF4-FFF2-40B4-BE49-F238E27FC236}">
                <a16:creationId xmlns:a16="http://schemas.microsoft.com/office/drawing/2014/main" id="{ACB1EE8D-BE62-8E70-9C19-437773A0FBA5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200 w 6667"/>
              <a:gd name="connsiteY0" fmla="*/ 10173 h 13506"/>
              <a:gd name="connsiteX1" fmla="*/ 867 w 6667"/>
              <a:gd name="connsiteY1" fmla="*/ 11849 h 13506"/>
              <a:gd name="connsiteX2" fmla="*/ 57 w 6667"/>
              <a:gd name="connsiteY2" fmla="*/ 10916 h 13506"/>
              <a:gd name="connsiteX3" fmla="*/ 257 w 6667"/>
              <a:gd name="connsiteY3" fmla="*/ 9811 h 13506"/>
              <a:gd name="connsiteX4" fmla="*/ 1448 w 6667"/>
              <a:gd name="connsiteY4" fmla="*/ 7153 h 13506"/>
              <a:gd name="connsiteX5" fmla="*/ 1410 w 6667"/>
              <a:gd name="connsiteY5" fmla="*/ 6382 h 13506"/>
              <a:gd name="connsiteX6" fmla="*/ 0 w 6667"/>
              <a:gd name="connsiteY6" fmla="*/ 1219 h 13506"/>
              <a:gd name="connsiteX7" fmla="*/ 238 w 6667"/>
              <a:gd name="connsiteY7" fmla="*/ 371 h 13506"/>
              <a:gd name="connsiteX8" fmla="*/ 590 w 6667"/>
              <a:gd name="connsiteY8" fmla="*/ 0 h 13506"/>
              <a:gd name="connsiteX9" fmla="*/ 2657 w 6667"/>
              <a:gd name="connsiteY9" fmla="*/ 1095 h 13506"/>
              <a:gd name="connsiteX10" fmla="*/ 2895 w 6667"/>
              <a:gd name="connsiteY10" fmla="*/ 2505 h 13506"/>
              <a:gd name="connsiteX11" fmla="*/ 1914 w 6667"/>
              <a:gd name="connsiteY11" fmla="*/ 5677 h 13506"/>
              <a:gd name="connsiteX12" fmla="*/ 2591 w 6667"/>
              <a:gd name="connsiteY12" fmla="*/ 7782 h 13506"/>
              <a:gd name="connsiteX13" fmla="*/ 3505 w 6667"/>
              <a:gd name="connsiteY13" fmla="*/ 9306 h 13506"/>
              <a:gd name="connsiteX14" fmla="*/ 3200 w 6667"/>
              <a:gd name="connsiteY14" fmla="*/ 10173 h 13506"/>
              <a:gd name="connsiteX15" fmla="*/ 6305 w 6667"/>
              <a:gd name="connsiteY15" fmla="*/ 13135 h 13506"/>
              <a:gd name="connsiteX16" fmla="*/ 5744 w 6667"/>
              <a:gd name="connsiteY16" fmla="*/ 13506 h 13506"/>
              <a:gd name="connsiteX17" fmla="*/ 3829 w 6667"/>
              <a:gd name="connsiteY17" fmla="*/ 12945 h 13506"/>
              <a:gd name="connsiteX18" fmla="*/ 4743 w 6667"/>
              <a:gd name="connsiteY18" fmla="*/ 11735 h 13506"/>
              <a:gd name="connsiteX19" fmla="*/ 5391 w 6667"/>
              <a:gd name="connsiteY19" fmla="*/ 11382 h 13506"/>
              <a:gd name="connsiteX20" fmla="*/ 6258 w 6667"/>
              <a:gd name="connsiteY20" fmla="*/ 11230 h 13506"/>
              <a:gd name="connsiteX21" fmla="*/ 6667 w 6667"/>
              <a:gd name="connsiteY21" fmla="*/ 11601 h 13506"/>
              <a:gd name="connsiteX22" fmla="*/ 6620 w 6667"/>
              <a:gd name="connsiteY22" fmla="*/ 12497 h 13506"/>
              <a:gd name="connsiteX23" fmla="*/ 6305 w 6667"/>
              <a:gd name="connsiteY23" fmla="*/ 13135 h 13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667" h="13506">
                <a:moveTo>
                  <a:pt x="3200" y="10173"/>
                </a:moveTo>
                <a:lnTo>
                  <a:pt x="867" y="11849"/>
                </a:lnTo>
                <a:lnTo>
                  <a:pt x="57" y="10916"/>
                </a:lnTo>
                <a:lnTo>
                  <a:pt x="257" y="9811"/>
                </a:lnTo>
                <a:lnTo>
                  <a:pt x="1448" y="7153"/>
                </a:lnTo>
                <a:lnTo>
                  <a:pt x="1410" y="6382"/>
                </a:lnTo>
                <a:lnTo>
                  <a:pt x="0" y="1219"/>
                </a:lnTo>
                <a:lnTo>
                  <a:pt x="238" y="371"/>
                </a:lnTo>
                <a:lnTo>
                  <a:pt x="590" y="0"/>
                </a:lnTo>
                <a:lnTo>
                  <a:pt x="2657" y="1095"/>
                </a:lnTo>
                <a:lnTo>
                  <a:pt x="2895" y="2505"/>
                </a:lnTo>
                <a:lnTo>
                  <a:pt x="1914" y="5677"/>
                </a:lnTo>
                <a:lnTo>
                  <a:pt x="2591" y="7782"/>
                </a:lnTo>
                <a:lnTo>
                  <a:pt x="3505" y="9306"/>
                </a:lnTo>
                <a:lnTo>
                  <a:pt x="3200" y="10173"/>
                </a:lnTo>
                <a:close/>
                <a:moveTo>
                  <a:pt x="6305" y="13135"/>
                </a:moveTo>
                <a:lnTo>
                  <a:pt x="5744" y="13506"/>
                </a:lnTo>
                <a:lnTo>
                  <a:pt x="3829" y="12945"/>
                </a:lnTo>
                <a:lnTo>
                  <a:pt x="4743" y="11735"/>
                </a:lnTo>
                <a:lnTo>
                  <a:pt x="5391" y="11382"/>
                </a:lnTo>
                <a:lnTo>
                  <a:pt x="6258" y="11230"/>
                </a:lnTo>
                <a:lnTo>
                  <a:pt x="6667" y="11601"/>
                </a:lnTo>
                <a:lnTo>
                  <a:pt x="6620" y="12497"/>
                </a:lnTo>
                <a:lnTo>
                  <a:pt x="6305" y="1313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7" name="Freeform: Shape 186">
            <a:extLst>
              <a:ext uri="{FF2B5EF4-FFF2-40B4-BE49-F238E27FC236}">
                <a16:creationId xmlns:a16="http://schemas.microsoft.com/office/drawing/2014/main" id="{6ECF104B-E13D-2A36-D4FE-90859EE1A99B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610 w 1609"/>
              <a:gd name="connsiteY0" fmla="*/ 2162 h 2600"/>
              <a:gd name="connsiteX1" fmla="*/ 1343 w 1609"/>
              <a:gd name="connsiteY1" fmla="*/ 2600 h 2600"/>
              <a:gd name="connsiteX2" fmla="*/ 791 w 1609"/>
              <a:gd name="connsiteY2" fmla="*/ 2229 h 2600"/>
              <a:gd name="connsiteX3" fmla="*/ 219 w 1609"/>
              <a:gd name="connsiteY3" fmla="*/ 1381 h 2600"/>
              <a:gd name="connsiteX4" fmla="*/ 0 w 1609"/>
              <a:gd name="connsiteY4" fmla="*/ 495 h 2600"/>
              <a:gd name="connsiteX5" fmla="*/ 533 w 1609"/>
              <a:gd name="connsiteY5" fmla="*/ 0 h 2600"/>
              <a:gd name="connsiteX6" fmla="*/ 1248 w 1609"/>
              <a:gd name="connsiteY6" fmla="*/ 295 h 2600"/>
              <a:gd name="connsiteX7" fmla="*/ 1591 w 1609"/>
              <a:gd name="connsiteY7" fmla="*/ 1210 h 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09" h="2600">
                <a:moveTo>
                  <a:pt x="1610" y="2162"/>
                </a:moveTo>
                <a:lnTo>
                  <a:pt x="1343" y="2600"/>
                </a:lnTo>
                <a:lnTo>
                  <a:pt x="791" y="2229"/>
                </a:lnTo>
                <a:lnTo>
                  <a:pt x="219" y="1381"/>
                </a:lnTo>
                <a:lnTo>
                  <a:pt x="0" y="495"/>
                </a:lnTo>
                <a:lnTo>
                  <a:pt x="533" y="0"/>
                </a:lnTo>
                <a:lnTo>
                  <a:pt x="1248" y="295"/>
                </a:lnTo>
                <a:lnTo>
                  <a:pt x="1591" y="121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8" name="Freeform: Shape 187">
            <a:extLst>
              <a:ext uri="{FF2B5EF4-FFF2-40B4-BE49-F238E27FC236}">
                <a16:creationId xmlns:a16="http://schemas.microsoft.com/office/drawing/2014/main" id="{BB88D0D9-D8D2-7B41-FEB2-9709DC509E2A}"/>
              </a:ext>
            </a:extLst>
          </p:cNvPr>
          <p:cNvSpPr/>
          <p:nvPr/>
        </p:nvSpPr>
        <p:spPr>
          <a:xfrm>
            <a:off x="5872480" y="3312160"/>
            <a:ext cx="14201" cy="457"/>
          </a:xfrm>
          <a:custGeom>
            <a:avLst/>
            <a:gdLst>
              <a:gd name="connsiteX0" fmla="*/ 48320 w 70627"/>
              <a:gd name="connsiteY0" fmla="*/ 2162 h 16087"/>
              <a:gd name="connsiteX1" fmla="*/ 49139 w 70627"/>
              <a:gd name="connsiteY1" fmla="*/ 2715 h 16087"/>
              <a:gd name="connsiteX2" fmla="*/ 49940 w 70627"/>
              <a:gd name="connsiteY2" fmla="*/ 2639 h 16087"/>
              <a:gd name="connsiteX3" fmla="*/ 49292 w 70627"/>
              <a:gd name="connsiteY3" fmla="*/ 1486 h 16087"/>
              <a:gd name="connsiteX4" fmla="*/ 49892 w 70627"/>
              <a:gd name="connsiteY4" fmla="*/ 1486 h 16087"/>
              <a:gd name="connsiteX5" fmla="*/ 55016 w 70627"/>
              <a:gd name="connsiteY5" fmla="*/ 2191 h 16087"/>
              <a:gd name="connsiteX6" fmla="*/ 58312 w 70627"/>
              <a:gd name="connsiteY6" fmla="*/ 3381 h 16087"/>
              <a:gd name="connsiteX7" fmla="*/ 61703 w 70627"/>
              <a:gd name="connsiteY7" fmla="*/ 3943 h 16087"/>
              <a:gd name="connsiteX8" fmla="*/ 61913 w 70627"/>
              <a:gd name="connsiteY8" fmla="*/ 7839 h 16087"/>
              <a:gd name="connsiteX9" fmla="*/ 59303 w 70627"/>
              <a:gd name="connsiteY9" fmla="*/ 9401 h 16087"/>
              <a:gd name="connsiteX10" fmla="*/ 57598 w 70627"/>
              <a:gd name="connsiteY10" fmla="*/ 11021 h 16087"/>
              <a:gd name="connsiteX11" fmla="*/ 56207 w 70627"/>
              <a:gd name="connsiteY11" fmla="*/ 13011 h 16087"/>
              <a:gd name="connsiteX12" fmla="*/ 52549 w 70627"/>
              <a:gd name="connsiteY12" fmla="*/ 15326 h 16087"/>
              <a:gd name="connsiteX13" fmla="*/ 48149 w 70627"/>
              <a:gd name="connsiteY13" fmla="*/ 16021 h 16087"/>
              <a:gd name="connsiteX14" fmla="*/ 45215 w 70627"/>
              <a:gd name="connsiteY14" fmla="*/ 16088 h 16087"/>
              <a:gd name="connsiteX15" fmla="*/ 44120 w 70627"/>
              <a:gd name="connsiteY15" fmla="*/ 16012 h 16087"/>
              <a:gd name="connsiteX16" fmla="*/ 43053 w 70627"/>
              <a:gd name="connsiteY16" fmla="*/ 15612 h 16087"/>
              <a:gd name="connsiteX17" fmla="*/ 40843 w 70627"/>
              <a:gd name="connsiteY17" fmla="*/ 15993 h 16087"/>
              <a:gd name="connsiteX18" fmla="*/ 38110 w 70627"/>
              <a:gd name="connsiteY18" fmla="*/ 14974 h 16087"/>
              <a:gd name="connsiteX19" fmla="*/ 35766 w 70627"/>
              <a:gd name="connsiteY19" fmla="*/ 15230 h 16087"/>
              <a:gd name="connsiteX20" fmla="*/ 31118 w 70627"/>
              <a:gd name="connsiteY20" fmla="*/ 14992 h 16087"/>
              <a:gd name="connsiteX21" fmla="*/ 29375 w 70627"/>
              <a:gd name="connsiteY21" fmla="*/ 15869 h 16087"/>
              <a:gd name="connsiteX22" fmla="*/ 27708 w 70627"/>
              <a:gd name="connsiteY22" fmla="*/ 16069 h 16087"/>
              <a:gd name="connsiteX23" fmla="*/ 26080 w 70627"/>
              <a:gd name="connsiteY23" fmla="*/ 15907 h 16087"/>
              <a:gd name="connsiteX24" fmla="*/ 24689 w 70627"/>
              <a:gd name="connsiteY24" fmla="*/ 15507 h 16087"/>
              <a:gd name="connsiteX25" fmla="*/ 21241 w 70627"/>
              <a:gd name="connsiteY25" fmla="*/ 15535 h 16087"/>
              <a:gd name="connsiteX26" fmla="*/ 19783 w 70627"/>
              <a:gd name="connsiteY26" fmla="*/ 14764 h 16087"/>
              <a:gd name="connsiteX27" fmla="*/ 20384 w 70627"/>
              <a:gd name="connsiteY27" fmla="*/ 10335 h 16087"/>
              <a:gd name="connsiteX28" fmla="*/ 20431 w 70627"/>
              <a:gd name="connsiteY28" fmla="*/ 8334 h 16087"/>
              <a:gd name="connsiteX29" fmla="*/ 19583 w 70627"/>
              <a:gd name="connsiteY29" fmla="*/ 6677 h 16087"/>
              <a:gd name="connsiteX30" fmla="*/ 18650 w 70627"/>
              <a:gd name="connsiteY30" fmla="*/ 5639 h 16087"/>
              <a:gd name="connsiteX31" fmla="*/ 17983 w 70627"/>
              <a:gd name="connsiteY31" fmla="*/ 4410 h 16087"/>
              <a:gd name="connsiteX32" fmla="*/ 19336 w 70627"/>
              <a:gd name="connsiteY32" fmla="*/ 3601 h 16087"/>
              <a:gd name="connsiteX33" fmla="*/ 20450 w 70627"/>
              <a:gd name="connsiteY33" fmla="*/ 2420 h 16087"/>
              <a:gd name="connsiteX34" fmla="*/ 20803 w 70627"/>
              <a:gd name="connsiteY34" fmla="*/ 638 h 16087"/>
              <a:gd name="connsiteX35" fmla="*/ 22022 w 70627"/>
              <a:gd name="connsiteY35" fmla="*/ 200 h 16087"/>
              <a:gd name="connsiteX36" fmla="*/ 23451 w 70627"/>
              <a:gd name="connsiteY36" fmla="*/ 0 h 16087"/>
              <a:gd name="connsiteX37" fmla="*/ 30042 w 70627"/>
              <a:gd name="connsiteY37" fmla="*/ 829 h 16087"/>
              <a:gd name="connsiteX38" fmla="*/ 46730 w 70627"/>
              <a:gd name="connsiteY38" fmla="*/ 1296 h 16087"/>
              <a:gd name="connsiteX39" fmla="*/ 47682 w 70627"/>
              <a:gd name="connsiteY39" fmla="*/ 1438 h 16087"/>
              <a:gd name="connsiteX40" fmla="*/ 48320 w 70627"/>
              <a:gd name="connsiteY40" fmla="*/ 2162 h 16087"/>
              <a:gd name="connsiteX41" fmla="*/ 67132 w 70627"/>
              <a:gd name="connsiteY41" fmla="*/ 11649 h 16087"/>
              <a:gd name="connsiteX42" fmla="*/ 65037 w 70627"/>
              <a:gd name="connsiteY42" fmla="*/ 11821 h 16087"/>
              <a:gd name="connsiteX43" fmla="*/ 63675 w 70627"/>
              <a:gd name="connsiteY43" fmla="*/ 11592 h 16087"/>
              <a:gd name="connsiteX44" fmla="*/ 63217 w 70627"/>
              <a:gd name="connsiteY44" fmla="*/ 10763 h 16087"/>
              <a:gd name="connsiteX45" fmla="*/ 65761 w 70627"/>
              <a:gd name="connsiteY45" fmla="*/ 9982 h 16087"/>
              <a:gd name="connsiteX46" fmla="*/ 68723 w 70627"/>
              <a:gd name="connsiteY46" fmla="*/ 10097 h 16087"/>
              <a:gd name="connsiteX47" fmla="*/ 70418 w 70627"/>
              <a:gd name="connsiteY47" fmla="*/ 10563 h 16087"/>
              <a:gd name="connsiteX48" fmla="*/ 70628 w 70627"/>
              <a:gd name="connsiteY48" fmla="*/ 10878 h 16087"/>
              <a:gd name="connsiteX49" fmla="*/ 67132 w 70627"/>
              <a:gd name="connsiteY49" fmla="*/ 11649 h 16087"/>
              <a:gd name="connsiteX50" fmla="*/ 1724 w 70627"/>
              <a:gd name="connsiteY50" fmla="*/ 12926 h 16087"/>
              <a:gd name="connsiteX51" fmla="*/ 1476 w 70627"/>
              <a:gd name="connsiteY51" fmla="*/ 12954 h 16087"/>
              <a:gd name="connsiteX52" fmla="*/ 1229 w 70627"/>
              <a:gd name="connsiteY52" fmla="*/ 12926 h 16087"/>
              <a:gd name="connsiteX53" fmla="*/ 1114 w 70627"/>
              <a:gd name="connsiteY53" fmla="*/ 12849 h 16087"/>
              <a:gd name="connsiteX54" fmla="*/ 943 w 70627"/>
              <a:gd name="connsiteY54" fmla="*/ 12592 h 16087"/>
              <a:gd name="connsiteX55" fmla="*/ 181 w 70627"/>
              <a:gd name="connsiteY55" fmla="*/ 12173 h 16087"/>
              <a:gd name="connsiteX56" fmla="*/ 0 w 70627"/>
              <a:gd name="connsiteY56" fmla="*/ 11782 h 16087"/>
              <a:gd name="connsiteX57" fmla="*/ 172 w 70627"/>
              <a:gd name="connsiteY57" fmla="*/ 11382 h 16087"/>
              <a:gd name="connsiteX58" fmla="*/ 486 w 70627"/>
              <a:gd name="connsiteY58" fmla="*/ 11221 h 16087"/>
              <a:gd name="connsiteX59" fmla="*/ 2029 w 70627"/>
              <a:gd name="connsiteY59" fmla="*/ 11182 h 16087"/>
              <a:gd name="connsiteX60" fmla="*/ 2191 w 70627"/>
              <a:gd name="connsiteY60" fmla="*/ 11221 h 16087"/>
              <a:gd name="connsiteX61" fmla="*/ 2495 w 70627"/>
              <a:gd name="connsiteY61" fmla="*/ 11506 h 16087"/>
              <a:gd name="connsiteX62" fmla="*/ 2505 w 70627"/>
              <a:gd name="connsiteY62" fmla="*/ 11706 h 16087"/>
              <a:gd name="connsiteX63" fmla="*/ 2353 w 70627"/>
              <a:gd name="connsiteY63" fmla="*/ 11906 h 16087"/>
              <a:gd name="connsiteX64" fmla="*/ 2077 w 70627"/>
              <a:gd name="connsiteY64" fmla="*/ 12392 h 16087"/>
              <a:gd name="connsiteX65" fmla="*/ 1962 w 70627"/>
              <a:gd name="connsiteY65" fmla="*/ 12516 h 16087"/>
              <a:gd name="connsiteX66" fmla="*/ 1877 w 70627"/>
              <a:gd name="connsiteY66" fmla="*/ 12640 h 16087"/>
              <a:gd name="connsiteX67" fmla="*/ 1838 w 70627"/>
              <a:gd name="connsiteY67" fmla="*/ 12859 h 16087"/>
              <a:gd name="connsiteX68" fmla="*/ 1724 w 70627"/>
              <a:gd name="connsiteY68" fmla="*/ 12926 h 16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70627" h="16087">
                <a:moveTo>
                  <a:pt x="48320" y="2162"/>
                </a:moveTo>
                <a:lnTo>
                  <a:pt x="49139" y="2715"/>
                </a:lnTo>
                <a:lnTo>
                  <a:pt x="49940" y="2639"/>
                </a:lnTo>
                <a:lnTo>
                  <a:pt x="49292" y="1486"/>
                </a:lnTo>
                <a:lnTo>
                  <a:pt x="49892" y="1486"/>
                </a:lnTo>
                <a:lnTo>
                  <a:pt x="55016" y="2191"/>
                </a:lnTo>
                <a:lnTo>
                  <a:pt x="58312" y="3381"/>
                </a:lnTo>
                <a:lnTo>
                  <a:pt x="61703" y="3943"/>
                </a:lnTo>
                <a:lnTo>
                  <a:pt x="61913" y="7839"/>
                </a:lnTo>
                <a:lnTo>
                  <a:pt x="59303" y="9401"/>
                </a:lnTo>
                <a:lnTo>
                  <a:pt x="57598" y="11021"/>
                </a:lnTo>
                <a:lnTo>
                  <a:pt x="56207" y="13011"/>
                </a:lnTo>
                <a:lnTo>
                  <a:pt x="52549" y="15326"/>
                </a:lnTo>
                <a:lnTo>
                  <a:pt x="48149" y="16021"/>
                </a:lnTo>
                <a:lnTo>
                  <a:pt x="45215" y="16088"/>
                </a:lnTo>
                <a:lnTo>
                  <a:pt x="44120" y="16012"/>
                </a:lnTo>
                <a:lnTo>
                  <a:pt x="43053" y="15612"/>
                </a:lnTo>
                <a:lnTo>
                  <a:pt x="40843" y="15993"/>
                </a:lnTo>
                <a:lnTo>
                  <a:pt x="38110" y="14974"/>
                </a:lnTo>
                <a:lnTo>
                  <a:pt x="35766" y="15230"/>
                </a:lnTo>
                <a:lnTo>
                  <a:pt x="31118" y="14992"/>
                </a:lnTo>
                <a:lnTo>
                  <a:pt x="29375" y="15869"/>
                </a:lnTo>
                <a:lnTo>
                  <a:pt x="27708" y="16069"/>
                </a:lnTo>
                <a:lnTo>
                  <a:pt x="26080" y="15907"/>
                </a:lnTo>
                <a:lnTo>
                  <a:pt x="24689" y="15507"/>
                </a:lnTo>
                <a:lnTo>
                  <a:pt x="21241" y="15535"/>
                </a:lnTo>
                <a:lnTo>
                  <a:pt x="19783" y="14764"/>
                </a:lnTo>
                <a:lnTo>
                  <a:pt x="20384" y="10335"/>
                </a:lnTo>
                <a:lnTo>
                  <a:pt x="20431" y="8334"/>
                </a:lnTo>
                <a:lnTo>
                  <a:pt x="19583" y="6677"/>
                </a:lnTo>
                <a:lnTo>
                  <a:pt x="18650" y="5639"/>
                </a:lnTo>
                <a:lnTo>
                  <a:pt x="17983" y="4410"/>
                </a:lnTo>
                <a:lnTo>
                  <a:pt x="19336" y="3601"/>
                </a:lnTo>
                <a:lnTo>
                  <a:pt x="20450" y="2420"/>
                </a:lnTo>
                <a:lnTo>
                  <a:pt x="20803" y="638"/>
                </a:lnTo>
                <a:lnTo>
                  <a:pt x="22022" y="200"/>
                </a:lnTo>
                <a:lnTo>
                  <a:pt x="23451" y="0"/>
                </a:lnTo>
                <a:lnTo>
                  <a:pt x="30042" y="829"/>
                </a:lnTo>
                <a:lnTo>
                  <a:pt x="46730" y="1296"/>
                </a:lnTo>
                <a:lnTo>
                  <a:pt x="47682" y="1438"/>
                </a:lnTo>
                <a:lnTo>
                  <a:pt x="48320" y="2162"/>
                </a:lnTo>
                <a:close/>
                <a:moveTo>
                  <a:pt x="67132" y="11649"/>
                </a:moveTo>
                <a:lnTo>
                  <a:pt x="65037" y="11821"/>
                </a:lnTo>
                <a:lnTo>
                  <a:pt x="63675" y="11592"/>
                </a:lnTo>
                <a:lnTo>
                  <a:pt x="63217" y="10763"/>
                </a:lnTo>
                <a:lnTo>
                  <a:pt x="65761" y="9982"/>
                </a:lnTo>
                <a:lnTo>
                  <a:pt x="68723" y="10097"/>
                </a:lnTo>
                <a:lnTo>
                  <a:pt x="70418" y="10563"/>
                </a:lnTo>
                <a:lnTo>
                  <a:pt x="70628" y="10878"/>
                </a:lnTo>
                <a:lnTo>
                  <a:pt x="67132" y="11649"/>
                </a:lnTo>
                <a:close/>
                <a:moveTo>
                  <a:pt x="1724" y="12926"/>
                </a:moveTo>
                <a:lnTo>
                  <a:pt x="1476" y="12954"/>
                </a:lnTo>
                <a:lnTo>
                  <a:pt x="1229" y="12926"/>
                </a:lnTo>
                <a:lnTo>
                  <a:pt x="1114" y="12849"/>
                </a:lnTo>
                <a:lnTo>
                  <a:pt x="943" y="12592"/>
                </a:lnTo>
                <a:lnTo>
                  <a:pt x="181" y="12173"/>
                </a:lnTo>
                <a:lnTo>
                  <a:pt x="0" y="11782"/>
                </a:lnTo>
                <a:lnTo>
                  <a:pt x="172" y="11382"/>
                </a:lnTo>
                <a:lnTo>
                  <a:pt x="486" y="11221"/>
                </a:lnTo>
                <a:lnTo>
                  <a:pt x="2029" y="11182"/>
                </a:lnTo>
                <a:lnTo>
                  <a:pt x="2191" y="11221"/>
                </a:lnTo>
                <a:lnTo>
                  <a:pt x="2495" y="11506"/>
                </a:lnTo>
                <a:lnTo>
                  <a:pt x="2505" y="11706"/>
                </a:lnTo>
                <a:lnTo>
                  <a:pt x="2353" y="11906"/>
                </a:lnTo>
                <a:lnTo>
                  <a:pt x="2077" y="12392"/>
                </a:lnTo>
                <a:lnTo>
                  <a:pt x="1962" y="12516"/>
                </a:lnTo>
                <a:lnTo>
                  <a:pt x="1877" y="12640"/>
                </a:lnTo>
                <a:lnTo>
                  <a:pt x="1838" y="12859"/>
                </a:lnTo>
                <a:lnTo>
                  <a:pt x="1724" y="1292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89" name="Freeform: Shape 188">
            <a:extLst>
              <a:ext uri="{FF2B5EF4-FFF2-40B4-BE49-F238E27FC236}">
                <a16:creationId xmlns:a16="http://schemas.microsoft.com/office/drawing/2014/main" id="{4DD9A8E9-E2F1-B3A0-F911-2E501DC6F31C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020 w 36718"/>
              <a:gd name="connsiteY0" fmla="*/ 38881 h 41509"/>
              <a:gd name="connsiteX1" fmla="*/ 1267 w 36718"/>
              <a:gd name="connsiteY1" fmla="*/ 41510 h 41509"/>
              <a:gd name="connsiteX2" fmla="*/ 390 w 36718"/>
              <a:gd name="connsiteY2" fmla="*/ 38900 h 41509"/>
              <a:gd name="connsiteX3" fmla="*/ 0 w 36718"/>
              <a:gd name="connsiteY3" fmla="*/ 37957 h 41509"/>
              <a:gd name="connsiteX4" fmla="*/ 5058 w 36718"/>
              <a:gd name="connsiteY4" fmla="*/ 32938 h 41509"/>
              <a:gd name="connsiteX5" fmla="*/ 7468 w 36718"/>
              <a:gd name="connsiteY5" fmla="*/ 29775 h 41509"/>
              <a:gd name="connsiteX6" fmla="*/ 8715 w 36718"/>
              <a:gd name="connsiteY6" fmla="*/ 31128 h 41509"/>
              <a:gd name="connsiteX7" fmla="*/ 8754 w 36718"/>
              <a:gd name="connsiteY7" fmla="*/ 31633 h 41509"/>
              <a:gd name="connsiteX8" fmla="*/ 4067 w 36718"/>
              <a:gd name="connsiteY8" fmla="*/ 36709 h 41509"/>
              <a:gd name="connsiteX9" fmla="*/ 4020 w 36718"/>
              <a:gd name="connsiteY9" fmla="*/ 38881 h 41509"/>
              <a:gd name="connsiteX10" fmla="*/ 35643 w 36718"/>
              <a:gd name="connsiteY10" fmla="*/ 17259 h 41509"/>
              <a:gd name="connsiteX11" fmla="*/ 36376 w 36718"/>
              <a:gd name="connsiteY11" fmla="*/ 24136 h 41509"/>
              <a:gd name="connsiteX12" fmla="*/ 34785 w 36718"/>
              <a:gd name="connsiteY12" fmla="*/ 27051 h 41509"/>
              <a:gd name="connsiteX13" fmla="*/ 33880 w 36718"/>
              <a:gd name="connsiteY13" fmla="*/ 30490 h 41509"/>
              <a:gd name="connsiteX14" fmla="*/ 33481 w 36718"/>
              <a:gd name="connsiteY14" fmla="*/ 33080 h 41509"/>
              <a:gd name="connsiteX15" fmla="*/ 32366 w 36718"/>
              <a:gd name="connsiteY15" fmla="*/ 32966 h 41509"/>
              <a:gd name="connsiteX16" fmla="*/ 28832 w 36718"/>
              <a:gd name="connsiteY16" fmla="*/ 34843 h 41509"/>
              <a:gd name="connsiteX17" fmla="*/ 24136 w 36718"/>
              <a:gd name="connsiteY17" fmla="*/ 36614 h 41509"/>
              <a:gd name="connsiteX18" fmla="*/ 18974 w 36718"/>
              <a:gd name="connsiteY18" fmla="*/ 37071 h 41509"/>
              <a:gd name="connsiteX19" fmla="*/ 18240 w 36718"/>
              <a:gd name="connsiteY19" fmla="*/ 36547 h 41509"/>
              <a:gd name="connsiteX20" fmla="*/ 18031 w 36718"/>
              <a:gd name="connsiteY20" fmla="*/ 35652 h 41509"/>
              <a:gd name="connsiteX21" fmla="*/ 19545 w 36718"/>
              <a:gd name="connsiteY21" fmla="*/ 31290 h 41509"/>
              <a:gd name="connsiteX22" fmla="*/ 20126 w 36718"/>
              <a:gd name="connsiteY22" fmla="*/ 29242 h 41509"/>
              <a:gd name="connsiteX23" fmla="*/ 22364 w 36718"/>
              <a:gd name="connsiteY23" fmla="*/ 27032 h 41509"/>
              <a:gd name="connsiteX24" fmla="*/ 25536 w 36718"/>
              <a:gd name="connsiteY24" fmla="*/ 25117 h 41509"/>
              <a:gd name="connsiteX25" fmla="*/ 26879 w 36718"/>
              <a:gd name="connsiteY25" fmla="*/ 24632 h 41509"/>
              <a:gd name="connsiteX26" fmla="*/ 26727 w 36718"/>
              <a:gd name="connsiteY26" fmla="*/ 23813 h 41509"/>
              <a:gd name="connsiteX27" fmla="*/ 24832 w 36718"/>
              <a:gd name="connsiteY27" fmla="*/ 22546 h 41509"/>
              <a:gd name="connsiteX28" fmla="*/ 22850 w 36718"/>
              <a:gd name="connsiteY28" fmla="*/ 21888 h 41509"/>
              <a:gd name="connsiteX29" fmla="*/ 20974 w 36718"/>
              <a:gd name="connsiteY29" fmla="*/ 22546 h 41509"/>
              <a:gd name="connsiteX30" fmla="*/ 20384 w 36718"/>
              <a:gd name="connsiteY30" fmla="*/ 22346 h 41509"/>
              <a:gd name="connsiteX31" fmla="*/ 20183 w 36718"/>
              <a:gd name="connsiteY31" fmla="*/ 21784 h 41509"/>
              <a:gd name="connsiteX32" fmla="*/ 20841 w 36718"/>
              <a:gd name="connsiteY32" fmla="*/ 20993 h 41509"/>
              <a:gd name="connsiteX33" fmla="*/ 21145 w 36718"/>
              <a:gd name="connsiteY33" fmla="*/ 19526 h 41509"/>
              <a:gd name="connsiteX34" fmla="*/ 20850 w 36718"/>
              <a:gd name="connsiteY34" fmla="*/ 17069 h 41509"/>
              <a:gd name="connsiteX35" fmla="*/ 20650 w 36718"/>
              <a:gd name="connsiteY35" fmla="*/ 14078 h 41509"/>
              <a:gd name="connsiteX36" fmla="*/ 20241 w 36718"/>
              <a:gd name="connsiteY36" fmla="*/ 11754 h 41509"/>
              <a:gd name="connsiteX37" fmla="*/ 21412 w 36718"/>
              <a:gd name="connsiteY37" fmla="*/ 7982 h 41509"/>
              <a:gd name="connsiteX38" fmla="*/ 21707 w 36718"/>
              <a:gd name="connsiteY38" fmla="*/ 6182 h 41509"/>
              <a:gd name="connsiteX39" fmla="*/ 23165 w 36718"/>
              <a:gd name="connsiteY39" fmla="*/ 2334 h 41509"/>
              <a:gd name="connsiteX40" fmla="*/ 26584 w 36718"/>
              <a:gd name="connsiteY40" fmla="*/ 0 h 41509"/>
              <a:gd name="connsiteX41" fmla="*/ 29546 w 36718"/>
              <a:gd name="connsiteY41" fmla="*/ 676 h 41509"/>
              <a:gd name="connsiteX42" fmla="*/ 31109 w 36718"/>
              <a:gd name="connsiteY42" fmla="*/ 848 h 41509"/>
              <a:gd name="connsiteX43" fmla="*/ 31766 w 36718"/>
              <a:gd name="connsiteY43" fmla="*/ 1305 h 41509"/>
              <a:gd name="connsiteX44" fmla="*/ 32195 w 36718"/>
              <a:gd name="connsiteY44" fmla="*/ 2639 h 41509"/>
              <a:gd name="connsiteX45" fmla="*/ 34376 w 36718"/>
              <a:gd name="connsiteY45" fmla="*/ 4181 h 41509"/>
              <a:gd name="connsiteX46" fmla="*/ 36166 w 36718"/>
              <a:gd name="connsiteY46" fmla="*/ 4381 h 41509"/>
              <a:gd name="connsiteX47" fmla="*/ 36719 w 36718"/>
              <a:gd name="connsiteY47" fmla="*/ 9344 h 41509"/>
              <a:gd name="connsiteX48" fmla="*/ 35719 w 36718"/>
              <a:gd name="connsiteY48" fmla="*/ 13583 h 41509"/>
              <a:gd name="connsiteX49" fmla="*/ 35643 w 36718"/>
              <a:gd name="connsiteY49" fmla="*/ 17259 h 41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6718" h="41509">
                <a:moveTo>
                  <a:pt x="4020" y="38881"/>
                </a:moveTo>
                <a:lnTo>
                  <a:pt x="1267" y="41510"/>
                </a:lnTo>
                <a:lnTo>
                  <a:pt x="390" y="38900"/>
                </a:lnTo>
                <a:lnTo>
                  <a:pt x="0" y="37957"/>
                </a:lnTo>
                <a:lnTo>
                  <a:pt x="5058" y="32938"/>
                </a:lnTo>
                <a:lnTo>
                  <a:pt x="7468" y="29775"/>
                </a:lnTo>
                <a:lnTo>
                  <a:pt x="8715" y="31128"/>
                </a:lnTo>
                <a:lnTo>
                  <a:pt x="8754" y="31633"/>
                </a:lnTo>
                <a:lnTo>
                  <a:pt x="4067" y="36709"/>
                </a:lnTo>
                <a:lnTo>
                  <a:pt x="4020" y="38881"/>
                </a:lnTo>
                <a:close/>
                <a:moveTo>
                  <a:pt x="35643" y="17259"/>
                </a:moveTo>
                <a:lnTo>
                  <a:pt x="36376" y="24136"/>
                </a:lnTo>
                <a:lnTo>
                  <a:pt x="34785" y="27051"/>
                </a:lnTo>
                <a:lnTo>
                  <a:pt x="33880" y="30490"/>
                </a:lnTo>
                <a:lnTo>
                  <a:pt x="33481" y="33080"/>
                </a:lnTo>
                <a:lnTo>
                  <a:pt x="32366" y="32966"/>
                </a:lnTo>
                <a:lnTo>
                  <a:pt x="28832" y="34843"/>
                </a:lnTo>
                <a:lnTo>
                  <a:pt x="24136" y="36614"/>
                </a:lnTo>
                <a:lnTo>
                  <a:pt x="18974" y="37071"/>
                </a:lnTo>
                <a:lnTo>
                  <a:pt x="18240" y="36547"/>
                </a:lnTo>
                <a:lnTo>
                  <a:pt x="18031" y="35652"/>
                </a:lnTo>
                <a:lnTo>
                  <a:pt x="19545" y="31290"/>
                </a:lnTo>
                <a:lnTo>
                  <a:pt x="20126" y="29242"/>
                </a:lnTo>
                <a:lnTo>
                  <a:pt x="22364" y="27032"/>
                </a:lnTo>
                <a:lnTo>
                  <a:pt x="25536" y="25117"/>
                </a:lnTo>
                <a:lnTo>
                  <a:pt x="26879" y="24632"/>
                </a:lnTo>
                <a:lnTo>
                  <a:pt x="26727" y="23813"/>
                </a:lnTo>
                <a:lnTo>
                  <a:pt x="24832" y="22546"/>
                </a:lnTo>
                <a:lnTo>
                  <a:pt x="22850" y="21888"/>
                </a:lnTo>
                <a:lnTo>
                  <a:pt x="20974" y="22546"/>
                </a:lnTo>
                <a:lnTo>
                  <a:pt x="20384" y="22346"/>
                </a:lnTo>
                <a:lnTo>
                  <a:pt x="20183" y="21784"/>
                </a:lnTo>
                <a:lnTo>
                  <a:pt x="20841" y="20993"/>
                </a:lnTo>
                <a:lnTo>
                  <a:pt x="21145" y="19526"/>
                </a:lnTo>
                <a:lnTo>
                  <a:pt x="20850" y="17069"/>
                </a:lnTo>
                <a:lnTo>
                  <a:pt x="20650" y="14078"/>
                </a:lnTo>
                <a:lnTo>
                  <a:pt x="20241" y="11754"/>
                </a:lnTo>
                <a:lnTo>
                  <a:pt x="21412" y="7982"/>
                </a:lnTo>
                <a:lnTo>
                  <a:pt x="21707" y="6182"/>
                </a:lnTo>
                <a:lnTo>
                  <a:pt x="23165" y="2334"/>
                </a:lnTo>
                <a:lnTo>
                  <a:pt x="26584" y="0"/>
                </a:lnTo>
                <a:lnTo>
                  <a:pt x="29546" y="676"/>
                </a:lnTo>
                <a:lnTo>
                  <a:pt x="31109" y="848"/>
                </a:lnTo>
                <a:lnTo>
                  <a:pt x="31766" y="1305"/>
                </a:lnTo>
                <a:lnTo>
                  <a:pt x="32195" y="2639"/>
                </a:lnTo>
                <a:lnTo>
                  <a:pt x="34376" y="4181"/>
                </a:lnTo>
                <a:lnTo>
                  <a:pt x="36166" y="4381"/>
                </a:lnTo>
                <a:lnTo>
                  <a:pt x="36719" y="9344"/>
                </a:lnTo>
                <a:lnTo>
                  <a:pt x="35719" y="13583"/>
                </a:lnTo>
                <a:lnTo>
                  <a:pt x="35643" y="172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0" name="Freeform: Shape 189">
            <a:extLst>
              <a:ext uri="{FF2B5EF4-FFF2-40B4-BE49-F238E27FC236}">
                <a16:creationId xmlns:a16="http://schemas.microsoft.com/office/drawing/2014/main" id="{61315A10-3F08-2021-BC33-1B9E9F8CBDC2}"/>
              </a:ext>
            </a:extLst>
          </p:cNvPr>
          <p:cNvSpPr/>
          <p:nvPr/>
        </p:nvSpPr>
        <p:spPr>
          <a:xfrm>
            <a:off x="5872480" y="3312160"/>
            <a:ext cx="134748" cy="3022"/>
          </a:xfrm>
          <a:custGeom>
            <a:avLst/>
            <a:gdLst>
              <a:gd name="connsiteX0" fmla="*/ 376714 w 670207"/>
              <a:gd name="connsiteY0" fmla="*/ 311810 h 318792"/>
              <a:gd name="connsiteX1" fmla="*/ 380362 w 670207"/>
              <a:gd name="connsiteY1" fmla="*/ 313477 h 318792"/>
              <a:gd name="connsiteX2" fmla="*/ 383714 w 670207"/>
              <a:gd name="connsiteY2" fmla="*/ 312677 h 318792"/>
              <a:gd name="connsiteX3" fmla="*/ 387867 w 670207"/>
              <a:gd name="connsiteY3" fmla="*/ 314820 h 318792"/>
              <a:gd name="connsiteX4" fmla="*/ 390030 w 670207"/>
              <a:gd name="connsiteY4" fmla="*/ 315316 h 318792"/>
              <a:gd name="connsiteX5" fmla="*/ 388106 w 670207"/>
              <a:gd name="connsiteY5" fmla="*/ 316849 h 318792"/>
              <a:gd name="connsiteX6" fmla="*/ 386172 w 670207"/>
              <a:gd name="connsiteY6" fmla="*/ 318792 h 318792"/>
              <a:gd name="connsiteX7" fmla="*/ 381343 w 670207"/>
              <a:gd name="connsiteY7" fmla="*/ 318335 h 318792"/>
              <a:gd name="connsiteX8" fmla="*/ 377257 w 670207"/>
              <a:gd name="connsiteY8" fmla="*/ 316468 h 318792"/>
              <a:gd name="connsiteX9" fmla="*/ 375790 w 670207"/>
              <a:gd name="connsiteY9" fmla="*/ 315049 h 318792"/>
              <a:gd name="connsiteX10" fmla="*/ 375390 w 670207"/>
              <a:gd name="connsiteY10" fmla="*/ 313773 h 318792"/>
              <a:gd name="connsiteX11" fmla="*/ 376714 w 670207"/>
              <a:gd name="connsiteY11" fmla="*/ 311810 h 318792"/>
              <a:gd name="connsiteX12" fmla="*/ 167221 w 670207"/>
              <a:gd name="connsiteY12" fmla="*/ 178984 h 318792"/>
              <a:gd name="connsiteX13" fmla="*/ 167106 w 670207"/>
              <a:gd name="connsiteY13" fmla="*/ 179594 h 318792"/>
              <a:gd name="connsiteX14" fmla="*/ 165592 w 670207"/>
              <a:gd name="connsiteY14" fmla="*/ 179356 h 318792"/>
              <a:gd name="connsiteX15" fmla="*/ 163678 w 670207"/>
              <a:gd name="connsiteY15" fmla="*/ 179537 h 318792"/>
              <a:gd name="connsiteX16" fmla="*/ 162649 w 670207"/>
              <a:gd name="connsiteY16" fmla="*/ 177765 h 318792"/>
              <a:gd name="connsiteX17" fmla="*/ 163582 w 670207"/>
              <a:gd name="connsiteY17" fmla="*/ 177032 h 318792"/>
              <a:gd name="connsiteX18" fmla="*/ 165735 w 670207"/>
              <a:gd name="connsiteY18" fmla="*/ 176851 h 318792"/>
              <a:gd name="connsiteX19" fmla="*/ 166764 w 670207"/>
              <a:gd name="connsiteY19" fmla="*/ 177641 h 318792"/>
              <a:gd name="connsiteX20" fmla="*/ 167221 w 670207"/>
              <a:gd name="connsiteY20" fmla="*/ 178984 h 318792"/>
              <a:gd name="connsiteX21" fmla="*/ 150609 w 670207"/>
              <a:gd name="connsiteY21" fmla="*/ 149466 h 318792"/>
              <a:gd name="connsiteX22" fmla="*/ 152305 w 670207"/>
              <a:gd name="connsiteY22" fmla="*/ 149695 h 318792"/>
              <a:gd name="connsiteX23" fmla="*/ 160829 w 670207"/>
              <a:gd name="connsiteY23" fmla="*/ 149200 h 318792"/>
              <a:gd name="connsiteX24" fmla="*/ 163096 w 670207"/>
              <a:gd name="connsiteY24" fmla="*/ 149562 h 318792"/>
              <a:gd name="connsiteX25" fmla="*/ 162858 w 670207"/>
              <a:gd name="connsiteY25" fmla="*/ 152038 h 318792"/>
              <a:gd name="connsiteX26" fmla="*/ 161249 w 670207"/>
              <a:gd name="connsiteY26" fmla="*/ 153029 h 318792"/>
              <a:gd name="connsiteX27" fmla="*/ 156229 w 670207"/>
              <a:gd name="connsiteY27" fmla="*/ 153696 h 318792"/>
              <a:gd name="connsiteX28" fmla="*/ 148333 w 670207"/>
              <a:gd name="connsiteY28" fmla="*/ 152095 h 318792"/>
              <a:gd name="connsiteX29" fmla="*/ 145685 w 670207"/>
              <a:gd name="connsiteY29" fmla="*/ 149962 h 318792"/>
              <a:gd name="connsiteX30" fmla="*/ 145304 w 670207"/>
              <a:gd name="connsiteY30" fmla="*/ 148400 h 318792"/>
              <a:gd name="connsiteX31" fmla="*/ 145351 w 670207"/>
              <a:gd name="connsiteY31" fmla="*/ 147666 h 318792"/>
              <a:gd name="connsiteX32" fmla="*/ 147018 w 670207"/>
              <a:gd name="connsiteY32" fmla="*/ 147085 h 318792"/>
              <a:gd name="connsiteX33" fmla="*/ 150609 w 670207"/>
              <a:gd name="connsiteY33" fmla="*/ 149466 h 318792"/>
              <a:gd name="connsiteX34" fmla="*/ 83829 w 670207"/>
              <a:gd name="connsiteY34" fmla="*/ 128759 h 318792"/>
              <a:gd name="connsiteX35" fmla="*/ 86030 w 670207"/>
              <a:gd name="connsiteY35" fmla="*/ 130121 h 318792"/>
              <a:gd name="connsiteX36" fmla="*/ 82687 w 670207"/>
              <a:gd name="connsiteY36" fmla="*/ 130416 h 318792"/>
              <a:gd name="connsiteX37" fmla="*/ 81582 w 670207"/>
              <a:gd name="connsiteY37" fmla="*/ 131083 h 318792"/>
              <a:gd name="connsiteX38" fmla="*/ 78876 w 670207"/>
              <a:gd name="connsiteY38" fmla="*/ 130121 h 318792"/>
              <a:gd name="connsiteX39" fmla="*/ 75609 w 670207"/>
              <a:gd name="connsiteY39" fmla="*/ 130264 h 318792"/>
              <a:gd name="connsiteX40" fmla="*/ 73562 w 670207"/>
              <a:gd name="connsiteY40" fmla="*/ 128435 h 318792"/>
              <a:gd name="connsiteX41" fmla="*/ 73095 w 670207"/>
              <a:gd name="connsiteY41" fmla="*/ 126530 h 318792"/>
              <a:gd name="connsiteX42" fmla="*/ 74123 w 670207"/>
              <a:gd name="connsiteY42" fmla="*/ 125349 h 318792"/>
              <a:gd name="connsiteX43" fmla="*/ 77010 w 670207"/>
              <a:gd name="connsiteY43" fmla="*/ 125339 h 318792"/>
              <a:gd name="connsiteX44" fmla="*/ 83829 w 670207"/>
              <a:gd name="connsiteY44" fmla="*/ 128759 h 318792"/>
              <a:gd name="connsiteX45" fmla="*/ 70618 w 670207"/>
              <a:gd name="connsiteY45" fmla="*/ 126302 h 318792"/>
              <a:gd name="connsiteX46" fmla="*/ 67875 w 670207"/>
              <a:gd name="connsiteY46" fmla="*/ 126387 h 318792"/>
              <a:gd name="connsiteX47" fmla="*/ 65256 w 670207"/>
              <a:gd name="connsiteY47" fmla="*/ 123797 h 318792"/>
              <a:gd name="connsiteX48" fmla="*/ 69113 w 670207"/>
              <a:gd name="connsiteY48" fmla="*/ 122434 h 318792"/>
              <a:gd name="connsiteX49" fmla="*/ 70247 w 670207"/>
              <a:gd name="connsiteY49" fmla="*/ 123263 h 318792"/>
              <a:gd name="connsiteX50" fmla="*/ 71085 w 670207"/>
              <a:gd name="connsiteY50" fmla="*/ 124206 h 318792"/>
              <a:gd name="connsiteX51" fmla="*/ 71580 w 670207"/>
              <a:gd name="connsiteY51" fmla="*/ 125416 h 318792"/>
              <a:gd name="connsiteX52" fmla="*/ 70618 w 670207"/>
              <a:gd name="connsiteY52" fmla="*/ 126302 h 318792"/>
              <a:gd name="connsiteX53" fmla="*/ 93688 w 670207"/>
              <a:gd name="connsiteY53" fmla="*/ 125254 h 318792"/>
              <a:gd name="connsiteX54" fmla="*/ 92421 w 670207"/>
              <a:gd name="connsiteY54" fmla="*/ 125663 h 318792"/>
              <a:gd name="connsiteX55" fmla="*/ 85296 w 670207"/>
              <a:gd name="connsiteY55" fmla="*/ 123044 h 318792"/>
              <a:gd name="connsiteX56" fmla="*/ 82753 w 670207"/>
              <a:gd name="connsiteY56" fmla="*/ 121853 h 318792"/>
              <a:gd name="connsiteX57" fmla="*/ 79457 w 670207"/>
              <a:gd name="connsiteY57" fmla="*/ 118834 h 318792"/>
              <a:gd name="connsiteX58" fmla="*/ 88763 w 670207"/>
              <a:gd name="connsiteY58" fmla="*/ 122501 h 318792"/>
              <a:gd name="connsiteX59" fmla="*/ 93688 w 670207"/>
              <a:gd name="connsiteY59" fmla="*/ 125254 h 318792"/>
              <a:gd name="connsiteX60" fmla="*/ 112481 w 670207"/>
              <a:gd name="connsiteY60" fmla="*/ 122263 h 318792"/>
              <a:gd name="connsiteX61" fmla="*/ 111947 w 670207"/>
              <a:gd name="connsiteY61" fmla="*/ 122587 h 318792"/>
              <a:gd name="connsiteX62" fmla="*/ 106394 w 670207"/>
              <a:gd name="connsiteY62" fmla="*/ 121663 h 318792"/>
              <a:gd name="connsiteX63" fmla="*/ 104813 w 670207"/>
              <a:gd name="connsiteY63" fmla="*/ 120415 h 318792"/>
              <a:gd name="connsiteX64" fmla="*/ 104175 w 670207"/>
              <a:gd name="connsiteY64" fmla="*/ 118091 h 318792"/>
              <a:gd name="connsiteX65" fmla="*/ 105108 w 670207"/>
              <a:gd name="connsiteY65" fmla="*/ 117300 h 318792"/>
              <a:gd name="connsiteX66" fmla="*/ 107547 w 670207"/>
              <a:gd name="connsiteY66" fmla="*/ 116834 h 318792"/>
              <a:gd name="connsiteX67" fmla="*/ 111090 w 670207"/>
              <a:gd name="connsiteY67" fmla="*/ 117272 h 318792"/>
              <a:gd name="connsiteX68" fmla="*/ 113366 w 670207"/>
              <a:gd name="connsiteY68" fmla="*/ 118939 h 318792"/>
              <a:gd name="connsiteX69" fmla="*/ 113366 w 670207"/>
              <a:gd name="connsiteY69" fmla="*/ 121063 h 318792"/>
              <a:gd name="connsiteX70" fmla="*/ 112481 w 670207"/>
              <a:gd name="connsiteY70" fmla="*/ 122263 h 318792"/>
              <a:gd name="connsiteX71" fmla="*/ 3896 w 670207"/>
              <a:gd name="connsiteY71" fmla="*/ 96098 h 318792"/>
              <a:gd name="connsiteX72" fmla="*/ 2714 w 670207"/>
              <a:gd name="connsiteY72" fmla="*/ 97755 h 318792"/>
              <a:gd name="connsiteX73" fmla="*/ 676 w 670207"/>
              <a:gd name="connsiteY73" fmla="*/ 97165 h 318792"/>
              <a:gd name="connsiteX74" fmla="*/ 0 w 670207"/>
              <a:gd name="connsiteY74" fmla="*/ 96546 h 318792"/>
              <a:gd name="connsiteX75" fmla="*/ 590 w 670207"/>
              <a:gd name="connsiteY75" fmla="*/ 93002 h 318792"/>
              <a:gd name="connsiteX76" fmla="*/ 2219 w 670207"/>
              <a:gd name="connsiteY76" fmla="*/ 92173 h 318792"/>
              <a:gd name="connsiteX77" fmla="*/ 3858 w 670207"/>
              <a:gd name="connsiteY77" fmla="*/ 93602 h 318792"/>
              <a:gd name="connsiteX78" fmla="*/ 3896 w 670207"/>
              <a:gd name="connsiteY78" fmla="*/ 96098 h 318792"/>
              <a:gd name="connsiteX79" fmla="*/ 617763 w 670207"/>
              <a:gd name="connsiteY79" fmla="*/ 11440 h 318792"/>
              <a:gd name="connsiteX80" fmla="*/ 618325 w 670207"/>
              <a:gd name="connsiteY80" fmla="*/ 11725 h 318792"/>
              <a:gd name="connsiteX81" fmla="*/ 619877 w 670207"/>
              <a:gd name="connsiteY81" fmla="*/ 11649 h 318792"/>
              <a:gd name="connsiteX82" fmla="*/ 622640 w 670207"/>
              <a:gd name="connsiteY82" fmla="*/ 10296 h 318792"/>
              <a:gd name="connsiteX83" fmla="*/ 624516 w 670207"/>
              <a:gd name="connsiteY83" fmla="*/ 9163 h 318792"/>
              <a:gd name="connsiteX84" fmla="*/ 625173 w 670207"/>
              <a:gd name="connsiteY84" fmla="*/ 9630 h 318792"/>
              <a:gd name="connsiteX85" fmla="*/ 630612 w 670207"/>
              <a:gd name="connsiteY85" fmla="*/ 8992 h 318792"/>
              <a:gd name="connsiteX86" fmla="*/ 631898 w 670207"/>
              <a:gd name="connsiteY86" fmla="*/ 9506 h 318792"/>
              <a:gd name="connsiteX87" fmla="*/ 632755 w 670207"/>
              <a:gd name="connsiteY87" fmla="*/ 10087 h 318792"/>
              <a:gd name="connsiteX88" fmla="*/ 635432 w 670207"/>
              <a:gd name="connsiteY88" fmla="*/ 10868 h 318792"/>
              <a:gd name="connsiteX89" fmla="*/ 638346 w 670207"/>
              <a:gd name="connsiteY89" fmla="*/ 10954 h 318792"/>
              <a:gd name="connsiteX90" fmla="*/ 641956 w 670207"/>
              <a:gd name="connsiteY90" fmla="*/ 9858 h 318792"/>
              <a:gd name="connsiteX91" fmla="*/ 643537 w 670207"/>
              <a:gd name="connsiteY91" fmla="*/ 8754 h 318792"/>
              <a:gd name="connsiteX92" fmla="*/ 643842 w 670207"/>
              <a:gd name="connsiteY92" fmla="*/ 7534 h 318792"/>
              <a:gd name="connsiteX93" fmla="*/ 643919 w 670207"/>
              <a:gd name="connsiteY93" fmla="*/ 6610 h 318792"/>
              <a:gd name="connsiteX94" fmla="*/ 644385 w 670207"/>
              <a:gd name="connsiteY94" fmla="*/ 6020 h 318792"/>
              <a:gd name="connsiteX95" fmla="*/ 645204 w 670207"/>
              <a:gd name="connsiteY95" fmla="*/ 5687 h 318792"/>
              <a:gd name="connsiteX96" fmla="*/ 646490 w 670207"/>
              <a:gd name="connsiteY96" fmla="*/ 6287 h 318792"/>
              <a:gd name="connsiteX97" fmla="*/ 648328 w 670207"/>
              <a:gd name="connsiteY97" fmla="*/ 6772 h 318792"/>
              <a:gd name="connsiteX98" fmla="*/ 652739 w 670207"/>
              <a:gd name="connsiteY98" fmla="*/ 6972 h 318792"/>
              <a:gd name="connsiteX99" fmla="*/ 653605 w 670207"/>
              <a:gd name="connsiteY99" fmla="*/ 6296 h 318792"/>
              <a:gd name="connsiteX100" fmla="*/ 655101 w 670207"/>
              <a:gd name="connsiteY100" fmla="*/ 6496 h 318792"/>
              <a:gd name="connsiteX101" fmla="*/ 657072 w 670207"/>
              <a:gd name="connsiteY101" fmla="*/ 7353 h 318792"/>
              <a:gd name="connsiteX102" fmla="*/ 659349 w 670207"/>
              <a:gd name="connsiteY102" fmla="*/ 7077 h 318792"/>
              <a:gd name="connsiteX103" fmla="*/ 660502 w 670207"/>
              <a:gd name="connsiteY103" fmla="*/ 8125 h 318792"/>
              <a:gd name="connsiteX104" fmla="*/ 660978 w 670207"/>
              <a:gd name="connsiteY104" fmla="*/ 9515 h 318792"/>
              <a:gd name="connsiteX105" fmla="*/ 661111 w 670207"/>
              <a:gd name="connsiteY105" fmla="*/ 12535 h 318792"/>
              <a:gd name="connsiteX106" fmla="*/ 660940 w 670207"/>
              <a:gd name="connsiteY106" fmla="*/ 15583 h 318792"/>
              <a:gd name="connsiteX107" fmla="*/ 661387 w 670207"/>
              <a:gd name="connsiteY107" fmla="*/ 16707 h 318792"/>
              <a:gd name="connsiteX108" fmla="*/ 662930 w 670207"/>
              <a:gd name="connsiteY108" fmla="*/ 17002 h 318792"/>
              <a:gd name="connsiteX109" fmla="*/ 665416 w 670207"/>
              <a:gd name="connsiteY109" fmla="*/ 16964 h 318792"/>
              <a:gd name="connsiteX110" fmla="*/ 667655 w 670207"/>
              <a:gd name="connsiteY110" fmla="*/ 17783 h 318792"/>
              <a:gd name="connsiteX111" fmla="*/ 669388 w 670207"/>
              <a:gd name="connsiteY111" fmla="*/ 19222 h 318792"/>
              <a:gd name="connsiteX112" fmla="*/ 669960 w 670207"/>
              <a:gd name="connsiteY112" fmla="*/ 20688 h 318792"/>
              <a:gd name="connsiteX113" fmla="*/ 670207 w 670207"/>
              <a:gd name="connsiteY113" fmla="*/ 21698 h 318792"/>
              <a:gd name="connsiteX114" fmla="*/ 669360 w 670207"/>
              <a:gd name="connsiteY114" fmla="*/ 22270 h 318792"/>
              <a:gd name="connsiteX115" fmla="*/ 668160 w 670207"/>
              <a:gd name="connsiteY115" fmla="*/ 24441 h 318792"/>
              <a:gd name="connsiteX116" fmla="*/ 665112 w 670207"/>
              <a:gd name="connsiteY116" fmla="*/ 27270 h 318792"/>
              <a:gd name="connsiteX117" fmla="*/ 660759 w 670207"/>
              <a:gd name="connsiteY117" fmla="*/ 29813 h 318792"/>
              <a:gd name="connsiteX118" fmla="*/ 657435 w 670207"/>
              <a:gd name="connsiteY118" fmla="*/ 32976 h 318792"/>
              <a:gd name="connsiteX119" fmla="*/ 655148 w 670207"/>
              <a:gd name="connsiteY119" fmla="*/ 36747 h 318792"/>
              <a:gd name="connsiteX120" fmla="*/ 652281 w 670207"/>
              <a:gd name="connsiteY120" fmla="*/ 38348 h 318792"/>
              <a:gd name="connsiteX121" fmla="*/ 651405 w 670207"/>
              <a:gd name="connsiteY121" fmla="*/ 39205 h 318792"/>
              <a:gd name="connsiteX122" fmla="*/ 651062 w 670207"/>
              <a:gd name="connsiteY122" fmla="*/ 40224 h 318792"/>
              <a:gd name="connsiteX123" fmla="*/ 652958 w 670207"/>
              <a:gd name="connsiteY123" fmla="*/ 44834 h 318792"/>
              <a:gd name="connsiteX124" fmla="*/ 653539 w 670207"/>
              <a:gd name="connsiteY124" fmla="*/ 48387 h 318792"/>
              <a:gd name="connsiteX125" fmla="*/ 654005 w 670207"/>
              <a:gd name="connsiteY125" fmla="*/ 52731 h 318792"/>
              <a:gd name="connsiteX126" fmla="*/ 653701 w 670207"/>
              <a:gd name="connsiteY126" fmla="*/ 53950 h 318792"/>
              <a:gd name="connsiteX127" fmla="*/ 653539 w 670207"/>
              <a:gd name="connsiteY127" fmla="*/ 58712 h 318792"/>
              <a:gd name="connsiteX128" fmla="*/ 653101 w 670207"/>
              <a:gd name="connsiteY128" fmla="*/ 60103 h 318792"/>
              <a:gd name="connsiteX129" fmla="*/ 653215 w 670207"/>
              <a:gd name="connsiteY129" fmla="*/ 61236 h 318792"/>
              <a:gd name="connsiteX130" fmla="*/ 653910 w 670207"/>
              <a:gd name="connsiteY130" fmla="*/ 62446 h 318792"/>
              <a:gd name="connsiteX131" fmla="*/ 654225 w 670207"/>
              <a:gd name="connsiteY131" fmla="*/ 63608 h 318792"/>
              <a:gd name="connsiteX132" fmla="*/ 652919 w 670207"/>
              <a:gd name="connsiteY132" fmla="*/ 65084 h 318792"/>
              <a:gd name="connsiteX133" fmla="*/ 650529 w 670207"/>
              <a:gd name="connsiteY133" fmla="*/ 66799 h 318792"/>
              <a:gd name="connsiteX134" fmla="*/ 648757 w 670207"/>
              <a:gd name="connsiteY134" fmla="*/ 68304 h 318792"/>
              <a:gd name="connsiteX135" fmla="*/ 648281 w 670207"/>
              <a:gd name="connsiteY135" fmla="*/ 69713 h 318792"/>
              <a:gd name="connsiteX136" fmla="*/ 648414 w 670207"/>
              <a:gd name="connsiteY136" fmla="*/ 70590 h 318792"/>
              <a:gd name="connsiteX137" fmla="*/ 651396 w 670207"/>
              <a:gd name="connsiteY137" fmla="*/ 73571 h 318792"/>
              <a:gd name="connsiteX138" fmla="*/ 651938 w 670207"/>
              <a:gd name="connsiteY138" fmla="*/ 74790 h 318792"/>
              <a:gd name="connsiteX139" fmla="*/ 651538 w 670207"/>
              <a:gd name="connsiteY139" fmla="*/ 77734 h 318792"/>
              <a:gd name="connsiteX140" fmla="*/ 649824 w 670207"/>
              <a:gd name="connsiteY140" fmla="*/ 82544 h 318792"/>
              <a:gd name="connsiteX141" fmla="*/ 648186 w 670207"/>
              <a:gd name="connsiteY141" fmla="*/ 85468 h 318792"/>
              <a:gd name="connsiteX142" fmla="*/ 647900 w 670207"/>
              <a:gd name="connsiteY142" fmla="*/ 85753 h 318792"/>
              <a:gd name="connsiteX143" fmla="*/ 646023 w 670207"/>
              <a:gd name="connsiteY143" fmla="*/ 86582 h 318792"/>
              <a:gd name="connsiteX144" fmla="*/ 637032 w 670207"/>
              <a:gd name="connsiteY144" fmla="*/ 86611 h 318792"/>
              <a:gd name="connsiteX145" fmla="*/ 634851 w 670207"/>
              <a:gd name="connsiteY145" fmla="*/ 87268 h 318792"/>
              <a:gd name="connsiteX146" fmla="*/ 635155 w 670207"/>
              <a:gd name="connsiteY146" fmla="*/ 87859 h 318792"/>
              <a:gd name="connsiteX147" fmla="*/ 637270 w 670207"/>
              <a:gd name="connsiteY147" fmla="*/ 91612 h 318792"/>
              <a:gd name="connsiteX148" fmla="*/ 639470 w 670207"/>
              <a:gd name="connsiteY148" fmla="*/ 93602 h 318792"/>
              <a:gd name="connsiteX149" fmla="*/ 640204 w 670207"/>
              <a:gd name="connsiteY149" fmla="*/ 94059 h 318792"/>
              <a:gd name="connsiteX150" fmla="*/ 640994 w 670207"/>
              <a:gd name="connsiteY150" fmla="*/ 98431 h 318792"/>
              <a:gd name="connsiteX151" fmla="*/ 644566 w 670207"/>
              <a:gd name="connsiteY151" fmla="*/ 105404 h 318792"/>
              <a:gd name="connsiteX152" fmla="*/ 648024 w 670207"/>
              <a:gd name="connsiteY152" fmla="*/ 106366 h 318792"/>
              <a:gd name="connsiteX153" fmla="*/ 649224 w 670207"/>
              <a:gd name="connsiteY153" fmla="*/ 108109 h 318792"/>
              <a:gd name="connsiteX154" fmla="*/ 649005 w 670207"/>
              <a:gd name="connsiteY154" fmla="*/ 110547 h 318792"/>
              <a:gd name="connsiteX155" fmla="*/ 647938 w 670207"/>
              <a:gd name="connsiteY155" fmla="*/ 113224 h 318792"/>
              <a:gd name="connsiteX156" fmla="*/ 645814 w 670207"/>
              <a:gd name="connsiteY156" fmla="*/ 115967 h 318792"/>
              <a:gd name="connsiteX157" fmla="*/ 643290 w 670207"/>
              <a:gd name="connsiteY157" fmla="*/ 117891 h 318792"/>
              <a:gd name="connsiteX158" fmla="*/ 641642 w 670207"/>
              <a:gd name="connsiteY158" fmla="*/ 119805 h 318792"/>
              <a:gd name="connsiteX159" fmla="*/ 641509 w 670207"/>
              <a:gd name="connsiteY159" fmla="*/ 122025 h 318792"/>
              <a:gd name="connsiteX160" fmla="*/ 640985 w 670207"/>
              <a:gd name="connsiteY160" fmla="*/ 124835 h 318792"/>
              <a:gd name="connsiteX161" fmla="*/ 640194 w 670207"/>
              <a:gd name="connsiteY161" fmla="*/ 127054 h 318792"/>
              <a:gd name="connsiteX162" fmla="*/ 639994 w 670207"/>
              <a:gd name="connsiteY162" fmla="*/ 128549 h 318792"/>
              <a:gd name="connsiteX163" fmla="*/ 646319 w 670207"/>
              <a:gd name="connsiteY163" fmla="*/ 137932 h 318792"/>
              <a:gd name="connsiteX164" fmla="*/ 649843 w 670207"/>
              <a:gd name="connsiteY164" fmla="*/ 137474 h 318792"/>
              <a:gd name="connsiteX165" fmla="*/ 650300 w 670207"/>
              <a:gd name="connsiteY165" fmla="*/ 137693 h 318792"/>
              <a:gd name="connsiteX166" fmla="*/ 649672 w 670207"/>
              <a:gd name="connsiteY166" fmla="*/ 139922 h 318792"/>
              <a:gd name="connsiteX167" fmla="*/ 648557 w 670207"/>
              <a:gd name="connsiteY167" fmla="*/ 142532 h 318792"/>
              <a:gd name="connsiteX168" fmla="*/ 647224 w 670207"/>
              <a:gd name="connsiteY168" fmla="*/ 143027 h 318792"/>
              <a:gd name="connsiteX169" fmla="*/ 644204 w 670207"/>
              <a:gd name="connsiteY169" fmla="*/ 143828 h 318792"/>
              <a:gd name="connsiteX170" fmla="*/ 641347 w 670207"/>
              <a:gd name="connsiteY170" fmla="*/ 147199 h 318792"/>
              <a:gd name="connsiteX171" fmla="*/ 639032 w 670207"/>
              <a:gd name="connsiteY171" fmla="*/ 151247 h 318792"/>
              <a:gd name="connsiteX172" fmla="*/ 637289 w 670207"/>
              <a:gd name="connsiteY172" fmla="*/ 153210 h 318792"/>
              <a:gd name="connsiteX173" fmla="*/ 635698 w 670207"/>
              <a:gd name="connsiteY173" fmla="*/ 158010 h 318792"/>
              <a:gd name="connsiteX174" fmla="*/ 635898 w 670207"/>
              <a:gd name="connsiteY174" fmla="*/ 160087 h 318792"/>
              <a:gd name="connsiteX175" fmla="*/ 636670 w 670207"/>
              <a:gd name="connsiteY175" fmla="*/ 163287 h 318792"/>
              <a:gd name="connsiteX176" fmla="*/ 638299 w 670207"/>
              <a:gd name="connsiteY176" fmla="*/ 171612 h 318792"/>
              <a:gd name="connsiteX177" fmla="*/ 635956 w 670207"/>
              <a:gd name="connsiteY177" fmla="*/ 171983 h 318792"/>
              <a:gd name="connsiteX178" fmla="*/ 626850 w 670207"/>
              <a:gd name="connsiteY178" fmla="*/ 177403 h 318792"/>
              <a:gd name="connsiteX179" fmla="*/ 624030 w 670207"/>
              <a:gd name="connsiteY179" fmla="*/ 177413 h 318792"/>
              <a:gd name="connsiteX180" fmla="*/ 618763 w 670207"/>
              <a:gd name="connsiteY180" fmla="*/ 175031 h 318792"/>
              <a:gd name="connsiteX181" fmla="*/ 609467 w 670207"/>
              <a:gd name="connsiteY181" fmla="*/ 174260 h 318792"/>
              <a:gd name="connsiteX182" fmla="*/ 606438 w 670207"/>
              <a:gd name="connsiteY182" fmla="*/ 173546 h 318792"/>
              <a:gd name="connsiteX183" fmla="*/ 602656 w 670207"/>
              <a:gd name="connsiteY183" fmla="*/ 175108 h 318792"/>
              <a:gd name="connsiteX184" fmla="*/ 599732 w 670207"/>
              <a:gd name="connsiteY184" fmla="*/ 175070 h 318792"/>
              <a:gd name="connsiteX185" fmla="*/ 597408 w 670207"/>
              <a:gd name="connsiteY185" fmla="*/ 177060 h 318792"/>
              <a:gd name="connsiteX186" fmla="*/ 595741 w 670207"/>
              <a:gd name="connsiteY186" fmla="*/ 176517 h 318792"/>
              <a:gd name="connsiteX187" fmla="*/ 597656 w 670207"/>
              <a:gd name="connsiteY187" fmla="*/ 172050 h 318792"/>
              <a:gd name="connsiteX188" fmla="*/ 600656 w 670207"/>
              <a:gd name="connsiteY188" fmla="*/ 163192 h 318792"/>
              <a:gd name="connsiteX189" fmla="*/ 600532 w 670207"/>
              <a:gd name="connsiteY189" fmla="*/ 157772 h 318792"/>
              <a:gd name="connsiteX190" fmla="*/ 601246 w 670207"/>
              <a:gd name="connsiteY190" fmla="*/ 153048 h 318792"/>
              <a:gd name="connsiteX191" fmla="*/ 600427 w 670207"/>
              <a:gd name="connsiteY191" fmla="*/ 148362 h 318792"/>
              <a:gd name="connsiteX192" fmla="*/ 598922 w 670207"/>
              <a:gd name="connsiteY192" fmla="*/ 145428 h 318792"/>
              <a:gd name="connsiteX193" fmla="*/ 600970 w 670207"/>
              <a:gd name="connsiteY193" fmla="*/ 137817 h 318792"/>
              <a:gd name="connsiteX194" fmla="*/ 600742 w 670207"/>
              <a:gd name="connsiteY194" fmla="*/ 133883 h 318792"/>
              <a:gd name="connsiteX195" fmla="*/ 598865 w 670207"/>
              <a:gd name="connsiteY195" fmla="*/ 128892 h 318792"/>
              <a:gd name="connsiteX196" fmla="*/ 604552 w 670207"/>
              <a:gd name="connsiteY196" fmla="*/ 129654 h 318792"/>
              <a:gd name="connsiteX197" fmla="*/ 602789 w 670207"/>
              <a:gd name="connsiteY197" fmla="*/ 127673 h 318792"/>
              <a:gd name="connsiteX198" fmla="*/ 601056 w 670207"/>
              <a:gd name="connsiteY198" fmla="*/ 126464 h 318792"/>
              <a:gd name="connsiteX199" fmla="*/ 599380 w 670207"/>
              <a:gd name="connsiteY199" fmla="*/ 126740 h 318792"/>
              <a:gd name="connsiteX200" fmla="*/ 597960 w 670207"/>
              <a:gd name="connsiteY200" fmla="*/ 126663 h 318792"/>
              <a:gd name="connsiteX201" fmla="*/ 593122 w 670207"/>
              <a:gd name="connsiteY201" fmla="*/ 128597 h 318792"/>
              <a:gd name="connsiteX202" fmla="*/ 590693 w 670207"/>
              <a:gd name="connsiteY202" fmla="*/ 129178 h 318792"/>
              <a:gd name="connsiteX203" fmla="*/ 589988 w 670207"/>
              <a:gd name="connsiteY203" fmla="*/ 128835 h 318792"/>
              <a:gd name="connsiteX204" fmla="*/ 590255 w 670207"/>
              <a:gd name="connsiteY204" fmla="*/ 125749 h 318792"/>
              <a:gd name="connsiteX205" fmla="*/ 588997 w 670207"/>
              <a:gd name="connsiteY205" fmla="*/ 121739 h 318792"/>
              <a:gd name="connsiteX206" fmla="*/ 590940 w 670207"/>
              <a:gd name="connsiteY206" fmla="*/ 120682 h 318792"/>
              <a:gd name="connsiteX207" fmla="*/ 593198 w 670207"/>
              <a:gd name="connsiteY207" fmla="*/ 120377 h 318792"/>
              <a:gd name="connsiteX208" fmla="*/ 595122 w 670207"/>
              <a:gd name="connsiteY208" fmla="*/ 118663 h 318792"/>
              <a:gd name="connsiteX209" fmla="*/ 596312 w 670207"/>
              <a:gd name="connsiteY209" fmla="*/ 116748 h 318792"/>
              <a:gd name="connsiteX210" fmla="*/ 595684 w 670207"/>
              <a:gd name="connsiteY210" fmla="*/ 113329 h 318792"/>
              <a:gd name="connsiteX211" fmla="*/ 597351 w 670207"/>
              <a:gd name="connsiteY211" fmla="*/ 110080 h 318792"/>
              <a:gd name="connsiteX212" fmla="*/ 601266 w 670207"/>
              <a:gd name="connsiteY212" fmla="*/ 107328 h 318792"/>
              <a:gd name="connsiteX213" fmla="*/ 599237 w 670207"/>
              <a:gd name="connsiteY213" fmla="*/ 107747 h 318792"/>
              <a:gd name="connsiteX214" fmla="*/ 596913 w 670207"/>
              <a:gd name="connsiteY214" fmla="*/ 109461 h 318792"/>
              <a:gd name="connsiteX215" fmla="*/ 593255 w 670207"/>
              <a:gd name="connsiteY215" fmla="*/ 115672 h 318792"/>
              <a:gd name="connsiteX216" fmla="*/ 592064 w 670207"/>
              <a:gd name="connsiteY216" fmla="*/ 118815 h 318792"/>
              <a:gd name="connsiteX217" fmla="*/ 588950 w 670207"/>
              <a:gd name="connsiteY217" fmla="*/ 119834 h 318792"/>
              <a:gd name="connsiteX218" fmla="*/ 586159 w 670207"/>
              <a:gd name="connsiteY218" fmla="*/ 120339 h 318792"/>
              <a:gd name="connsiteX219" fmla="*/ 584730 w 670207"/>
              <a:gd name="connsiteY219" fmla="*/ 120005 h 318792"/>
              <a:gd name="connsiteX220" fmla="*/ 583016 w 670207"/>
              <a:gd name="connsiteY220" fmla="*/ 119215 h 318792"/>
              <a:gd name="connsiteX221" fmla="*/ 582863 w 670207"/>
              <a:gd name="connsiteY221" fmla="*/ 116900 h 318792"/>
              <a:gd name="connsiteX222" fmla="*/ 582997 w 670207"/>
              <a:gd name="connsiteY222" fmla="*/ 115053 h 318792"/>
              <a:gd name="connsiteX223" fmla="*/ 584159 w 670207"/>
              <a:gd name="connsiteY223" fmla="*/ 111376 h 318792"/>
              <a:gd name="connsiteX224" fmla="*/ 584616 w 670207"/>
              <a:gd name="connsiteY224" fmla="*/ 106175 h 318792"/>
              <a:gd name="connsiteX225" fmla="*/ 586264 w 670207"/>
              <a:gd name="connsiteY225" fmla="*/ 101508 h 318792"/>
              <a:gd name="connsiteX226" fmla="*/ 586140 w 670207"/>
              <a:gd name="connsiteY226" fmla="*/ 100260 h 318792"/>
              <a:gd name="connsiteX227" fmla="*/ 585673 w 670207"/>
              <a:gd name="connsiteY227" fmla="*/ 98403 h 318792"/>
              <a:gd name="connsiteX228" fmla="*/ 587140 w 670207"/>
              <a:gd name="connsiteY228" fmla="*/ 96584 h 318792"/>
              <a:gd name="connsiteX229" fmla="*/ 588959 w 670207"/>
              <a:gd name="connsiteY229" fmla="*/ 95383 h 318792"/>
              <a:gd name="connsiteX230" fmla="*/ 591721 w 670207"/>
              <a:gd name="connsiteY230" fmla="*/ 91364 h 318792"/>
              <a:gd name="connsiteX231" fmla="*/ 595579 w 670207"/>
              <a:gd name="connsiteY231" fmla="*/ 81753 h 318792"/>
              <a:gd name="connsiteX232" fmla="*/ 600027 w 670207"/>
              <a:gd name="connsiteY232" fmla="*/ 71495 h 318792"/>
              <a:gd name="connsiteX233" fmla="*/ 599665 w 670207"/>
              <a:gd name="connsiteY233" fmla="*/ 70237 h 318792"/>
              <a:gd name="connsiteX234" fmla="*/ 598722 w 670207"/>
              <a:gd name="connsiteY234" fmla="*/ 69266 h 318792"/>
              <a:gd name="connsiteX235" fmla="*/ 599103 w 670207"/>
              <a:gd name="connsiteY235" fmla="*/ 66485 h 318792"/>
              <a:gd name="connsiteX236" fmla="*/ 601780 w 670207"/>
              <a:gd name="connsiteY236" fmla="*/ 54359 h 318792"/>
              <a:gd name="connsiteX237" fmla="*/ 602866 w 670207"/>
              <a:gd name="connsiteY237" fmla="*/ 52769 h 318792"/>
              <a:gd name="connsiteX238" fmla="*/ 604123 w 670207"/>
              <a:gd name="connsiteY238" fmla="*/ 49197 h 318792"/>
              <a:gd name="connsiteX239" fmla="*/ 604409 w 670207"/>
              <a:gd name="connsiteY239" fmla="*/ 43424 h 318792"/>
              <a:gd name="connsiteX240" fmla="*/ 604904 w 670207"/>
              <a:gd name="connsiteY240" fmla="*/ 39443 h 318792"/>
              <a:gd name="connsiteX241" fmla="*/ 604790 w 670207"/>
              <a:gd name="connsiteY241" fmla="*/ 37443 h 318792"/>
              <a:gd name="connsiteX242" fmla="*/ 604390 w 670207"/>
              <a:gd name="connsiteY242" fmla="*/ 35033 h 318792"/>
              <a:gd name="connsiteX243" fmla="*/ 602685 w 670207"/>
              <a:gd name="connsiteY243" fmla="*/ 30423 h 318792"/>
              <a:gd name="connsiteX244" fmla="*/ 600894 w 670207"/>
              <a:gd name="connsiteY244" fmla="*/ 20650 h 318792"/>
              <a:gd name="connsiteX245" fmla="*/ 600751 w 670207"/>
              <a:gd name="connsiteY245" fmla="*/ 17374 h 318792"/>
              <a:gd name="connsiteX246" fmla="*/ 602228 w 670207"/>
              <a:gd name="connsiteY246" fmla="*/ 15716 h 318792"/>
              <a:gd name="connsiteX247" fmla="*/ 599799 w 670207"/>
              <a:gd name="connsiteY247" fmla="*/ 15478 h 318792"/>
              <a:gd name="connsiteX248" fmla="*/ 598694 w 670207"/>
              <a:gd name="connsiteY248" fmla="*/ 13354 h 318792"/>
              <a:gd name="connsiteX249" fmla="*/ 598941 w 670207"/>
              <a:gd name="connsiteY249" fmla="*/ 10944 h 318792"/>
              <a:gd name="connsiteX250" fmla="*/ 601646 w 670207"/>
              <a:gd name="connsiteY250" fmla="*/ 7048 h 318792"/>
              <a:gd name="connsiteX251" fmla="*/ 604171 w 670207"/>
              <a:gd name="connsiteY251" fmla="*/ 4629 h 318792"/>
              <a:gd name="connsiteX252" fmla="*/ 606666 w 670207"/>
              <a:gd name="connsiteY252" fmla="*/ 3048 h 318792"/>
              <a:gd name="connsiteX253" fmla="*/ 608047 w 670207"/>
              <a:gd name="connsiteY253" fmla="*/ 2448 h 318792"/>
              <a:gd name="connsiteX254" fmla="*/ 613810 w 670207"/>
              <a:gd name="connsiteY254" fmla="*/ 800 h 318792"/>
              <a:gd name="connsiteX255" fmla="*/ 615324 w 670207"/>
              <a:gd name="connsiteY255" fmla="*/ 0 h 318792"/>
              <a:gd name="connsiteX256" fmla="*/ 616744 w 670207"/>
              <a:gd name="connsiteY256" fmla="*/ 133 h 318792"/>
              <a:gd name="connsiteX257" fmla="*/ 616982 w 670207"/>
              <a:gd name="connsiteY257" fmla="*/ 924 h 318792"/>
              <a:gd name="connsiteX258" fmla="*/ 617801 w 670207"/>
              <a:gd name="connsiteY258" fmla="*/ 2448 h 318792"/>
              <a:gd name="connsiteX259" fmla="*/ 618715 w 670207"/>
              <a:gd name="connsiteY259" fmla="*/ 3505 h 318792"/>
              <a:gd name="connsiteX260" fmla="*/ 618963 w 670207"/>
              <a:gd name="connsiteY260" fmla="*/ 4286 h 318792"/>
              <a:gd name="connsiteX261" fmla="*/ 616734 w 670207"/>
              <a:gd name="connsiteY261" fmla="*/ 7553 h 318792"/>
              <a:gd name="connsiteX262" fmla="*/ 616429 w 670207"/>
              <a:gd name="connsiteY262" fmla="*/ 8668 h 318792"/>
              <a:gd name="connsiteX263" fmla="*/ 617591 w 670207"/>
              <a:gd name="connsiteY263" fmla="*/ 10773 h 318792"/>
              <a:gd name="connsiteX264" fmla="*/ 617763 w 670207"/>
              <a:gd name="connsiteY264" fmla="*/ 11440 h 318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</a:cxnLst>
            <a:rect l="l" t="t" r="r" b="b"/>
            <a:pathLst>
              <a:path w="670207" h="318792">
                <a:moveTo>
                  <a:pt x="376714" y="311810"/>
                </a:moveTo>
                <a:lnTo>
                  <a:pt x="380362" y="313477"/>
                </a:lnTo>
                <a:lnTo>
                  <a:pt x="383714" y="312677"/>
                </a:lnTo>
                <a:lnTo>
                  <a:pt x="387867" y="314820"/>
                </a:lnTo>
                <a:lnTo>
                  <a:pt x="390030" y="315316"/>
                </a:lnTo>
                <a:lnTo>
                  <a:pt x="388106" y="316849"/>
                </a:lnTo>
                <a:lnTo>
                  <a:pt x="386172" y="318792"/>
                </a:lnTo>
                <a:lnTo>
                  <a:pt x="381343" y="318335"/>
                </a:lnTo>
                <a:lnTo>
                  <a:pt x="377257" y="316468"/>
                </a:lnTo>
                <a:lnTo>
                  <a:pt x="375790" y="315049"/>
                </a:lnTo>
                <a:lnTo>
                  <a:pt x="375390" y="313773"/>
                </a:lnTo>
                <a:lnTo>
                  <a:pt x="376714" y="311810"/>
                </a:lnTo>
                <a:close/>
                <a:moveTo>
                  <a:pt x="167221" y="178984"/>
                </a:moveTo>
                <a:lnTo>
                  <a:pt x="167106" y="179594"/>
                </a:lnTo>
                <a:lnTo>
                  <a:pt x="165592" y="179356"/>
                </a:lnTo>
                <a:lnTo>
                  <a:pt x="163678" y="179537"/>
                </a:lnTo>
                <a:lnTo>
                  <a:pt x="162649" y="177765"/>
                </a:lnTo>
                <a:lnTo>
                  <a:pt x="163582" y="177032"/>
                </a:lnTo>
                <a:lnTo>
                  <a:pt x="165735" y="176851"/>
                </a:lnTo>
                <a:lnTo>
                  <a:pt x="166764" y="177641"/>
                </a:lnTo>
                <a:lnTo>
                  <a:pt x="167221" y="178984"/>
                </a:lnTo>
                <a:close/>
                <a:moveTo>
                  <a:pt x="150609" y="149466"/>
                </a:moveTo>
                <a:lnTo>
                  <a:pt x="152305" y="149695"/>
                </a:lnTo>
                <a:lnTo>
                  <a:pt x="160829" y="149200"/>
                </a:lnTo>
                <a:lnTo>
                  <a:pt x="163096" y="149562"/>
                </a:lnTo>
                <a:lnTo>
                  <a:pt x="162858" y="152038"/>
                </a:lnTo>
                <a:lnTo>
                  <a:pt x="161249" y="153029"/>
                </a:lnTo>
                <a:lnTo>
                  <a:pt x="156229" y="153696"/>
                </a:lnTo>
                <a:lnTo>
                  <a:pt x="148333" y="152095"/>
                </a:lnTo>
                <a:lnTo>
                  <a:pt x="145685" y="149962"/>
                </a:lnTo>
                <a:lnTo>
                  <a:pt x="145304" y="148400"/>
                </a:lnTo>
                <a:lnTo>
                  <a:pt x="145351" y="147666"/>
                </a:lnTo>
                <a:lnTo>
                  <a:pt x="147018" y="147085"/>
                </a:lnTo>
                <a:lnTo>
                  <a:pt x="150609" y="149466"/>
                </a:lnTo>
                <a:close/>
                <a:moveTo>
                  <a:pt x="83829" y="128759"/>
                </a:moveTo>
                <a:lnTo>
                  <a:pt x="86030" y="130121"/>
                </a:lnTo>
                <a:lnTo>
                  <a:pt x="82687" y="130416"/>
                </a:lnTo>
                <a:lnTo>
                  <a:pt x="81582" y="131083"/>
                </a:lnTo>
                <a:lnTo>
                  <a:pt x="78876" y="130121"/>
                </a:lnTo>
                <a:lnTo>
                  <a:pt x="75609" y="130264"/>
                </a:lnTo>
                <a:lnTo>
                  <a:pt x="73562" y="128435"/>
                </a:lnTo>
                <a:lnTo>
                  <a:pt x="73095" y="126530"/>
                </a:lnTo>
                <a:lnTo>
                  <a:pt x="74123" y="125349"/>
                </a:lnTo>
                <a:lnTo>
                  <a:pt x="77010" y="125339"/>
                </a:lnTo>
                <a:lnTo>
                  <a:pt x="83829" y="128759"/>
                </a:lnTo>
                <a:close/>
                <a:moveTo>
                  <a:pt x="70618" y="126302"/>
                </a:moveTo>
                <a:lnTo>
                  <a:pt x="67875" y="126387"/>
                </a:lnTo>
                <a:lnTo>
                  <a:pt x="65256" y="123797"/>
                </a:lnTo>
                <a:lnTo>
                  <a:pt x="69113" y="122434"/>
                </a:lnTo>
                <a:lnTo>
                  <a:pt x="70247" y="123263"/>
                </a:lnTo>
                <a:lnTo>
                  <a:pt x="71085" y="124206"/>
                </a:lnTo>
                <a:lnTo>
                  <a:pt x="71580" y="125416"/>
                </a:lnTo>
                <a:lnTo>
                  <a:pt x="70618" y="126302"/>
                </a:lnTo>
                <a:close/>
                <a:moveTo>
                  <a:pt x="93688" y="125254"/>
                </a:moveTo>
                <a:lnTo>
                  <a:pt x="92421" y="125663"/>
                </a:lnTo>
                <a:lnTo>
                  <a:pt x="85296" y="123044"/>
                </a:lnTo>
                <a:lnTo>
                  <a:pt x="82753" y="121853"/>
                </a:lnTo>
                <a:lnTo>
                  <a:pt x="79457" y="118834"/>
                </a:lnTo>
                <a:lnTo>
                  <a:pt x="88763" y="122501"/>
                </a:lnTo>
                <a:lnTo>
                  <a:pt x="93688" y="125254"/>
                </a:lnTo>
                <a:close/>
                <a:moveTo>
                  <a:pt x="112481" y="122263"/>
                </a:moveTo>
                <a:lnTo>
                  <a:pt x="111947" y="122587"/>
                </a:lnTo>
                <a:lnTo>
                  <a:pt x="106394" y="121663"/>
                </a:lnTo>
                <a:lnTo>
                  <a:pt x="104813" y="120415"/>
                </a:lnTo>
                <a:lnTo>
                  <a:pt x="104175" y="118091"/>
                </a:lnTo>
                <a:lnTo>
                  <a:pt x="105108" y="117300"/>
                </a:lnTo>
                <a:lnTo>
                  <a:pt x="107547" y="116834"/>
                </a:lnTo>
                <a:lnTo>
                  <a:pt x="111090" y="117272"/>
                </a:lnTo>
                <a:lnTo>
                  <a:pt x="113366" y="118939"/>
                </a:lnTo>
                <a:lnTo>
                  <a:pt x="113366" y="121063"/>
                </a:lnTo>
                <a:lnTo>
                  <a:pt x="112481" y="122263"/>
                </a:lnTo>
                <a:close/>
                <a:moveTo>
                  <a:pt x="3896" y="96098"/>
                </a:moveTo>
                <a:lnTo>
                  <a:pt x="2714" y="97755"/>
                </a:lnTo>
                <a:lnTo>
                  <a:pt x="676" y="97165"/>
                </a:lnTo>
                <a:lnTo>
                  <a:pt x="0" y="96546"/>
                </a:lnTo>
                <a:lnTo>
                  <a:pt x="590" y="93002"/>
                </a:lnTo>
                <a:lnTo>
                  <a:pt x="2219" y="92173"/>
                </a:lnTo>
                <a:lnTo>
                  <a:pt x="3858" y="93602"/>
                </a:lnTo>
                <a:lnTo>
                  <a:pt x="3896" y="96098"/>
                </a:lnTo>
                <a:close/>
                <a:moveTo>
                  <a:pt x="617763" y="11440"/>
                </a:moveTo>
                <a:lnTo>
                  <a:pt x="618325" y="11725"/>
                </a:lnTo>
                <a:lnTo>
                  <a:pt x="619877" y="11649"/>
                </a:lnTo>
                <a:lnTo>
                  <a:pt x="622640" y="10296"/>
                </a:lnTo>
                <a:lnTo>
                  <a:pt x="624516" y="9163"/>
                </a:lnTo>
                <a:lnTo>
                  <a:pt x="625173" y="9630"/>
                </a:lnTo>
                <a:lnTo>
                  <a:pt x="630612" y="8992"/>
                </a:lnTo>
                <a:lnTo>
                  <a:pt x="631898" y="9506"/>
                </a:lnTo>
                <a:lnTo>
                  <a:pt x="632755" y="10087"/>
                </a:lnTo>
                <a:lnTo>
                  <a:pt x="635432" y="10868"/>
                </a:lnTo>
                <a:lnTo>
                  <a:pt x="638346" y="10954"/>
                </a:lnTo>
                <a:lnTo>
                  <a:pt x="641956" y="9858"/>
                </a:lnTo>
                <a:lnTo>
                  <a:pt x="643537" y="8754"/>
                </a:lnTo>
                <a:lnTo>
                  <a:pt x="643842" y="7534"/>
                </a:lnTo>
                <a:lnTo>
                  <a:pt x="643919" y="6610"/>
                </a:lnTo>
                <a:lnTo>
                  <a:pt x="644385" y="6020"/>
                </a:lnTo>
                <a:lnTo>
                  <a:pt x="645204" y="5687"/>
                </a:lnTo>
                <a:lnTo>
                  <a:pt x="646490" y="6287"/>
                </a:lnTo>
                <a:lnTo>
                  <a:pt x="648328" y="6772"/>
                </a:lnTo>
                <a:lnTo>
                  <a:pt x="652739" y="6972"/>
                </a:lnTo>
                <a:lnTo>
                  <a:pt x="653605" y="6296"/>
                </a:lnTo>
                <a:lnTo>
                  <a:pt x="655101" y="6496"/>
                </a:lnTo>
                <a:lnTo>
                  <a:pt x="657072" y="7353"/>
                </a:lnTo>
                <a:lnTo>
                  <a:pt x="659349" y="7077"/>
                </a:lnTo>
                <a:lnTo>
                  <a:pt x="660502" y="8125"/>
                </a:lnTo>
                <a:lnTo>
                  <a:pt x="660978" y="9515"/>
                </a:lnTo>
                <a:lnTo>
                  <a:pt x="661111" y="12535"/>
                </a:lnTo>
                <a:lnTo>
                  <a:pt x="660940" y="15583"/>
                </a:lnTo>
                <a:lnTo>
                  <a:pt x="661387" y="16707"/>
                </a:lnTo>
                <a:lnTo>
                  <a:pt x="662930" y="17002"/>
                </a:lnTo>
                <a:lnTo>
                  <a:pt x="665416" y="16964"/>
                </a:lnTo>
                <a:lnTo>
                  <a:pt x="667655" y="17783"/>
                </a:lnTo>
                <a:lnTo>
                  <a:pt x="669388" y="19222"/>
                </a:lnTo>
                <a:lnTo>
                  <a:pt x="669960" y="20688"/>
                </a:lnTo>
                <a:lnTo>
                  <a:pt x="670207" y="21698"/>
                </a:lnTo>
                <a:lnTo>
                  <a:pt x="669360" y="22270"/>
                </a:lnTo>
                <a:lnTo>
                  <a:pt x="668160" y="24441"/>
                </a:lnTo>
                <a:lnTo>
                  <a:pt x="665112" y="27270"/>
                </a:lnTo>
                <a:lnTo>
                  <a:pt x="660759" y="29813"/>
                </a:lnTo>
                <a:lnTo>
                  <a:pt x="657435" y="32976"/>
                </a:lnTo>
                <a:lnTo>
                  <a:pt x="655148" y="36747"/>
                </a:lnTo>
                <a:lnTo>
                  <a:pt x="652281" y="38348"/>
                </a:lnTo>
                <a:lnTo>
                  <a:pt x="651405" y="39205"/>
                </a:lnTo>
                <a:lnTo>
                  <a:pt x="651062" y="40224"/>
                </a:lnTo>
                <a:lnTo>
                  <a:pt x="652958" y="44834"/>
                </a:lnTo>
                <a:lnTo>
                  <a:pt x="653539" y="48387"/>
                </a:lnTo>
                <a:lnTo>
                  <a:pt x="654005" y="52731"/>
                </a:lnTo>
                <a:lnTo>
                  <a:pt x="653701" y="53950"/>
                </a:lnTo>
                <a:lnTo>
                  <a:pt x="653539" y="58712"/>
                </a:lnTo>
                <a:lnTo>
                  <a:pt x="653101" y="60103"/>
                </a:lnTo>
                <a:lnTo>
                  <a:pt x="653215" y="61236"/>
                </a:lnTo>
                <a:lnTo>
                  <a:pt x="653910" y="62446"/>
                </a:lnTo>
                <a:lnTo>
                  <a:pt x="654225" y="63608"/>
                </a:lnTo>
                <a:lnTo>
                  <a:pt x="652919" y="65084"/>
                </a:lnTo>
                <a:lnTo>
                  <a:pt x="650529" y="66799"/>
                </a:lnTo>
                <a:lnTo>
                  <a:pt x="648757" y="68304"/>
                </a:lnTo>
                <a:lnTo>
                  <a:pt x="648281" y="69713"/>
                </a:lnTo>
                <a:lnTo>
                  <a:pt x="648414" y="70590"/>
                </a:lnTo>
                <a:lnTo>
                  <a:pt x="651396" y="73571"/>
                </a:lnTo>
                <a:lnTo>
                  <a:pt x="651938" y="74790"/>
                </a:lnTo>
                <a:lnTo>
                  <a:pt x="651538" y="77734"/>
                </a:lnTo>
                <a:lnTo>
                  <a:pt x="649824" y="82544"/>
                </a:lnTo>
                <a:lnTo>
                  <a:pt x="648186" y="85468"/>
                </a:lnTo>
                <a:lnTo>
                  <a:pt x="647900" y="85753"/>
                </a:lnTo>
                <a:lnTo>
                  <a:pt x="646023" y="86582"/>
                </a:lnTo>
                <a:lnTo>
                  <a:pt x="637032" y="86611"/>
                </a:lnTo>
                <a:lnTo>
                  <a:pt x="634851" y="87268"/>
                </a:lnTo>
                <a:lnTo>
                  <a:pt x="635155" y="87859"/>
                </a:lnTo>
                <a:lnTo>
                  <a:pt x="637270" y="91612"/>
                </a:lnTo>
                <a:lnTo>
                  <a:pt x="639470" y="93602"/>
                </a:lnTo>
                <a:lnTo>
                  <a:pt x="640204" y="94059"/>
                </a:lnTo>
                <a:lnTo>
                  <a:pt x="640994" y="98431"/>
                </a:lnTo>
                <a:lnTo>
                  <a:pt x="644566" y="105404"/>
                </a:lnTo>
                <a:lnTo>
                  <a:pt x="648024" y="106366"/>
                </a:lnTo>
                <a:lnTo>
                  <a:pt x="649224" y="108109"/>
                </a:lnTo>
                <a:lnTo>
                  <a:pt x="649005" y="110547"/>
                </a:lnTo>
                <a:lnTo>
                  <a:pt x="647938" y="113224"/>
                </a:lnTo>
                <a:lnTo>
                  <a:pt x="645814" y="115967"/>
                </a:lnTo>
                <a:lnTo>
                  <a:pt x="643290" y="117891"/>
                </a:lnTo>
                <a:lnTo>
                  <a:pt x="641642" y="119805"/>
                </a:lnTo>
                <a:lnTo>
                  <a:pt x="641509" y="122025"/>
                </a:lnTo>
                <a:lnTo>
                  <a:pt x="640985" y="124835"/>
                </a:lnTo>
                <a:lnTo>
                  <a:pt x="640194" y="127054"/>
                </a:lnTo>
                <a:lnTo>
                  <a:pt x="639994" y="128549"/>
                </a:lnTo>
                <a:lnTo>
                  <a:pt x="646319" y="137932"/>
                </a:lnTo>
                <a:lnTo>
                  <a:pt x="649843" y="137474"/>
                </a:lnTo>
                <a:lnTo>
                  <a:pt x="650300" y="137693"/>
                </a:lnTo>
                <a:lnTo>
                  <a:pt x="649672" y="139922"/>
                </a:lnTo>
                <a:lnTo>
                  <a:pt x="648557" y="142532"/>
                </a:lnTo>
                <a:lnTo>
                  <a:pt x="647224" y="143027"/>
                </a:lnTo>
                <a:lnTo>
                  <a:pt x="644204" y="143828"/>
                </a:lnTo>
                <a:lnTo>
                  <a:pt x="641347" y="147199"/>
                </a:lnTo>
                <a:lnTo>
                  <a:pt x="639032" y="151247"/>
                </a:lnTo>
                <a:lnTo>
                  <a:pt x="637289" y="153210"/>
                </a:lnTo>
                <a:lnTo>
                  <a:pt x="635698" y="158010"/>
                </a:lnTo>
                <a:lnTo>
                  <a:pt x="635898" y="160087"/>
                </a:lnTo>
                <a:lnTo>
                  <a:pt x="636670" y="163287"/>
                </a:lnTo>
                <a:lnTo>
                  <a:pt x="638299" y="171612"/>
                </a:lnTo>
                <a:lnTo>
                  <a:pt x="635956" y="171983"/>
                </a:lnTo>
                <a:lnTo>
                  <a:pt x="626850" y="177403"/>
                </a:lnTo>
                <a:lnTo>
                  <a:pt x="624030" y="177413"/>
                </a:lnTo>
                <a:lnTo>
                  <a:pt x="618763" y="175031"/>
                </a:lnTo>
                <a:lnTo>
                  <a:pt x="609467" y="174260"/>
                </a:lnTo>
                <a:lnTo>
                  <a:pt x="606438" y="173546"/>
                </a:lnTo>
                <a:lnTo>
                  <a:pt x="602656" y="175108"/>
                </a:lnTo>
                <a:lnTo>
                  <a:pt x="599732" y="175070"/>
                </a:lnTo>
                <a:lnTo>
                  <a:pt x="597408" y="177060"/>
                </a:lnTo>
                <a:lnTo>
                  <a:pt x="595741" y="176517"/>
                </a:lnTo>
                <a:lnTo>
                  <a:pt x="597656" y="172050"/>
                </a:lnTo>
                <a:lnTo>
                  <a:pt x="600656" y="163192"/>
                </a:lnTo>
                <a:lnTo>
                  <a:pt x="600532" y="157772"/>
                </a:lnTo>
                <a:lnTo>
                  <a:pt x="601246" y="153048"/>
                </a:lnTo>
                <a:lnTo>
                  <a:pt x="600427" y="148362"/>
                </a:lnTo>
                <a:lnTo>
                  <a:pt x="598922" y="145428"/>
                </a:lnTo>
                <a:lnTo>
                  <a:pt x="600970" y="137817"/>
                </a:lnTo>
                <a:lnTo>
                  <a:pt x="600742" y="133883"/>
                </a:lnTo>
                <a:lnTo>
                  <a:pt x="598865" y="128892"/>
                </a:lnTo>
                <a:lnTo>
                  <a:pt x="604552" y="129654"/>
                </a:lnTo>
                <a:lnTo>
                  <a:pt x="602789" y="127673"/>
                </a:lnTo>
                <a:lnTo>
                  <a:pt x="601056" y="126464"/>
                </a:lnTo>
                <a:lnTo>
                  <a:pt x="599380" y="126740"/>
                </a:lnTo>
                <a:lnTo>
                  <a:pt x="597960" y="126663"/>
                </a:lnTo>
                <a:lnTo>
                  <a:pt x="593122" y="128597"/>
                </a:lnTo>
                <a:lnTo>
                  <a:pt x="590693" y="129178"/>
                </a:lnTo>
                <a:lnTo>
                  <a:pt x="589988" y="128835"/>
                </a:lnTo>
                <a:lnTo>
                  <a:pt x="590255" y="125749"/>
                </a:lnTo>
                <a:lnTo>
                  <a:pt x="588997" y="121739"/>
                </a:lnTo>
                <a:lnTo>
                  <a:pt x="590940" y="120682"/>
                </a:lnTo>
                <a:lnTo>
                  <a:pt x="593198" y="120377"/>
                </a:lnTo>
                <a:lnTo>
                  <a:pt x="595122" y="118663"/>
                </a:lnTo>
                <a:lnTo>
                  <a:pt x="596312" y="116748"/>
                </a:lnTo>
                <a:lnTo>
                  <a:pt x="595684" y="113329"/>
                </a:lnTo>
                <a:lnTo>
                  <a:pt x="597351" y="110080"/>
                </a:lnTo>
                <a:lnTo>
                  <a:pt x="601266" y="107328"/>
                </a:lnTo>
                <a:lnTo>
                  <a:pt x="599237" y="107747"/>
                </a:lnTo>
                <a:lnTo>
                  <a:pt x="596913" y="109461"/>
                </a:lnTo>
                <a:lnTo>
                  <a:pt x="593255" y="115672"/>
                </a:lnTo>
                <a:lnTo>
                  <a:pt x="592064" y="118815"/>
                </a:lnTo>
                <a:lnTo>
                  <a:pt x="588950" y="119834"/>
                </a:lnTo>
                <a:lnTo>
                  <a:pt x="586159" y="120339"/>
                </a:lnTo>
                <a:lnTo>
                  <a:pt x="584730" y="120005"/>
                </a:lnTo>
                <a:lnTo>
                  <a:pt x="583016" y="119215"/>
                </a:lnTo>
                <a:lnTo>
                  <a:pt x="582863" y="116900"/>
                </a:lnTo>
                <a:lnTo>
                  <a:pt x="582997" y="115053"/>
                </a:lnTo>
                <a:lnTo>
                  <a:pt x="584159" y="111376"/>
                </a:lnTo>
                <a:lnTo>
                  <a:pt x="584616" y="106175"/>
                </a:lnTo>
                <a:lnTo>
                  <a:pt x="586264" y="101508"/>
                </a:lnTo>
                <a:lnTo>
                  <a:pt x="586140" y="100260"/>
                </a:lnTo>
                <a:lnTo>
                  <a:pt x="585673" y="98403"/>
                </a:lnTo>
                <a:lnTo>
                  <a:pt x="587140" y="96584"/>
                </a:lnTo>
                <a:lnTo>
                  <a:pt x="588959" y="95383"/>
                </a:lnTo>
                <a:lnTo>
                  <a:pt x="591721" y="91364"/>
                </a:lnTo>
                <a:lnTo>
                  <a:pt x="595579" y="81753"/>
                </a:lnTo>
                <a:lnTo>
                  <a:pt x="600027" y="71495"/>
                </a:lnTo>
                <a:lnTo>
                  <a:pt x="599665" y="70237"/>
                </a:lnTo>
                <a:lnTo>
                  <a:pt x="598722" y="69266"/>
                </a:lnTo>
                <a:lnTo>
                  <a:pt x="599103" y="66485"/>
                </a:lnTo>
                <a:lnTo>
                  <a:pt x="601780" y="54359"/>
                </a:lnTo>
                <a:lnTo>
                  <a:pt x="602866" y="52769"/>
                </a:lnTo>
                <a:lnTo>
                  <a:pt x="604123" y="49197"/>
                </a:lnTo>
                <a:lnTo>
                  <a:pt x="604409" y="43424"/>
                </a:lnTo>
                <a:lnTo>
                  <a:pt x="604904" y="39443"/>
                </a:lnTo>
                <a:lnTo>
                  <a:pt x="604790" y="37443"/>
                </a:lnTo>
                <a:lnTo>
                  <a:pt x="604390" y="35033"/>
                </a:lnTo>
                <a:lnTo>
                  <a:pt x="602685" y="30423"/>
                </a:lnTo>
                <a:lnTo>
                  <a:pt x="600894" y="20650"/>
                </a:lnTo>
                <a:lnTo>
                  <a:pt x="600751" y="17374"/>
                </a:lnTo>
                <a:lnTo>
                  <a:pt x="602228" y="15716"/>
                </a:lnTo>
                <a:lnTo>
                  <a:pt x="599799" y="15478"/>
                </a:lnTo>
                <a:lnTo>
                  <a:pt x="598694" y="13354"/>
                </a:lnTo>
                <a:lnTo>
                  <a:pt x="598941" y="10944"/>
                </a:lnTo>
                <a:lnTo>
                  <a:pt x="601646" y="7048"/>
                </a:lnTo>
                <a:lnTo>
                  <a:pt x="604171" y="4629"/>
                </a:lnTo>
                <a:lnTo>
                  <a:pt x="606666" y="3048"/>
                </a:lnTo>
                <a:lnTo>
                  <a:pt x="608047" y="2448"/>
                </a:lnTo>
                <a:lnTo>
                  <a:pt x="613810" y="800"/>
                </a:lnTo>
                <a:lnTo>
                  <a:pt x="615324" y="0"/>
                </a:lnTo>
                <a:lnTo>
                  <a:pt x="616744" y="133"/>
                </a:lnTo>
                <a:lnTo>
                  <a:pt x="616982" y="924"/>
                </a:lnTo>
                <a:lnTo>
                  <a:pt x="617801" y="2448"/>
                </a:lnTo>
                <a:lnTo>
                  <a:pt x="618715" y="3505"/>
                </a:lnTo>
                <a:lnTo>
                  <a:pt x="618963" y="4286"/>
                </a:lnTo>
                <a:lnTo>
                  <a:pt x="616734" y="7553"/>
                </a:lnTo>
                <a:lnTo>
                  <a:pt x="616429" y="8668"/>
                </a:lnTo>
                <a:lnTo>
                  <a:pt x="617591" y="10773"/>
                </a:lnTo>
                <a:lnTo>
                  <a:pt x="617763" y="1144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1" name="Freeform: Shape 190">
            <a:extLst>
              <a:ext uri="{FF2B5EF4-FFF2-40B4-BE49-F238E27FC236}">
                <a16:creationId xmlns:a16="http://schemas.microsoft.com/office/drawing/2014/main" id="{7F730D18-6052-0B1C-0046-10F03332C752}"/>
              </a:ext>
            </a:extLst>
          </p:cNvPr>
          <p:cNvSpPr/>
          <p:nvPr/>
        </p:nvSpPr>
        <p:spPr>
          <a:xfrm>
            <a:off x="5872480" y="3312160"/>
            <a:ext cx="18938" cy="1186"/>
          </a:xfrm>
          <a:custGeom>
            <a:avLst/>
            <a:gdLst>
              <a:gd name="connsiteX0" fmla="*/ 92488 w 94192"/>
              <a:gd name="connsiteY0" fmla="*/ 8849 h 125129"/>
              <a:gd name="connsiteX1" fmla="*/ 90868 w 94192"/>
              <a:gd name="connsiteY1" fmla="*/ 9420 h 125129"/>
              <a:gd name="connsiteX2" fmla="*/ 90107 w 94192"/>
              <a:gd name="connsiteY2" fmla="*/ 7372 h 125129"/>
              <a:gd name="connsiteX3" fmla="*/ 90364 w 94192"/>
              <a:gd name="connsiteY3" fmla="*/ 4991 h 125129"/>
              <a:gd name="connsiteX4" fmla="*/ 91430 w 94192"/>
              <a:gd name="connsiteY4" fmla="*/ 3162 h 125129"/>
              <a:gd name="connsiteX5" fmla="*/ 92602 w 94192"/>
              <a:gd name="connsiteY5" fmla="*/ 2581 h 125129"/>
              <a:gd name="connsiteX6" fmla="*/ 92831 w 94192"/>
              <a:gd name="connsiteY6" fmla="*/ 2372 h 125129"/>
              <a:gd name="connsiteX7" fmla="*/ 93974 w 94192"/>
              <a:gd name="connsiteY7" fmla="*/ 0 h 125129"/>
              <a:gd name="connsiteX8" fmla="*/ 94193 w 94192"/>
              <a:gd name="connsiteY8" fmla="*/ 1305 h 125129"/>
              <a:gd name="connsiteX9" fmla="*/ 93479 w 94192"/>
              <a:gd name="connsiteY9" fmla="*/ 5648 h 125129"/>
              <a:gd name="connsiteX10" fmla="*/ 92545 w 94192"/>
              <a:gd name="connsiteY10" fmla="*/ 7334 h 125129"/>
              <a:gd name="connsiteX11" fmla="*/ 92488 w 94192"/>
              <a:gd name="connsiteY11" fmla="*/ 8849 h 125129"/>
              <a:gd name="connsiteX12" fmla="*/ 991 w 94192"/>
              <a:gd name="connsiteY12" fmla="*/ 125016 h 125129"/>
              <a:gd name="connsiteX13" fmla="*/ 391 w 94192"/>
              <a:gd name="connsiteY13" fmla="*/ 125130 h 125129"/>
              <a:gd name="connsiteX14" fmla="*/ 0 w 94192"/>
              <a:gd name="connsiteY14" fmla="*/ 125044 h 125129"/>
              <a:gd name="connsiteX15" fmla="*/ 48 w 94192"/>
              <a:gd name="connsiteY15" fmla="*/ 124663 h 125129"/>
              <a:gd name="connsiteX16" fmla="*/ 448 w 94192"/>
              <a:gd name="connsiteY16" fmla="*/ 124273 h 125129"/>
              <a:gd name="connsiteX17" fmla="*/ 1000 w 94192"/>
              <a:gd name="connsiteY17" fmla="*/ 124101 h 125129"/>
              <a:gd name="connsiteX18" fmla="*/ 1419 w 94192"/>
              <a:gd name="connsiteY18" fmla="*/ 124235 h 125129"/>
              <a:gd name="connsiteX19" fmla="*/ 1371 w 94192"/>
              <a:gd name="connsiteY19" fmla="*/ 124596 h 125129"/>
              <a:gd name="connsiteX20" fmla="*/ 991 w 94192"/>
              <a:gd name="connsiteY20" fmla="*/ 125016 h 125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4192" h="125129">
                <a:moveTo>
                  <a:pt x="92488" y="8849"/>
                </a:moveTo>
                <a:lnTo>
                  <a:pt x="90868" y="9420"/>
                </a:lnTo>
                <a:lnTo>
                  <a:pt x="90107" y="7372"/>
                </a:lnTo>
                <a:lnTo>
                  <a:pt x="90364" y="4991"/>
                </a:lnTo>
                <a:lnTo>
                  <a:pt x="91430" y="3162"/>
                </a:lnTo>
                <a:lnTo>
                  <a:pt x="92602" y="2581"/>
                </a:lnTo>
                <a:lnTo>
                  <a:pt x="92831" y="2372"/>
                </a:lnTo>
                <a:lnTo>
                  <a:pt x="93974" y="0"/>
                </a:lnTo>
                <a:lnTo>
                  <a:pt x="94193" y="1305"/>
                </a:lnTo>
                <a:lnTo>
                  <a:pt x="93479" y="5648"/>
                </a:lnTo>
                <a:lnTo>
                  <a:pt x="92545" y="7334"/>
                </a:lnTo>
                <a:lnTo>
                  <a:pt x="92488" y="8849"/>
                </a:lnTo>
                <a:close/>
                <a:moveTo>
                  <a:pt x="991" y="125016"/>
                </a:moveTo>
                <a:lnTo>
                  <a:pt x="391" y="125130"/>
                </a:lnTo>
                <a:lnTo>
                  <a:pt x="0" y="125044"/>
                </a:lnTo>
                <a:lnTo>
                  <a:pt x="48" y="124663"/>
                </a:lnTo>
                <a:lnTo>
                  <a:pt x="448" y="124273"/>
                </a:lnTo>
                <a:lnTo>
                  <a:pt x="1000" y="124101"/>
                </a:lnTo>
                <a:lnTo>
                  <a:pt x="1419" y="124235"/>
                </a:lnTo>
                <a:lnTo>
                  <a:pt x="1371" y="124596"/>
                </a:lnTo>
                <a:lnTo>
                  <a:pt x="991" y="12501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2" name="Freeform: Shape 191">
            <a:extLst>
              <a:ext uri="{FF2B5EF4-FFF2-40B4-BE49-F238E27FC236}">
                <a16:creationId xmlns:a16="http://schemas.microsoft.com/office/drawing/2014/main" id="{6CD4EBBA-F16B-4FC2-EDCA-069D838D0A58}"/>
              </a:ext>
            </a:extLst>
          </p:cNvPr>
          <p:cNvSpPr/>
          <p:nvPr/>
        </p:nvSpPr>
        <p:spPr>
          <a:xfrm>
            <a:off x="5872480" y="3312160"/>
            <a:ext cx="45198" cy="2273"/>
          </a:xfrm>
          <a:custGeom>
            <a:avLst/>
            <a:gdLst>
              <a:gd name="connsiteX0" fmla="*/ 120063 w 224799"/>
              <a:gd name="connsiteY0" fmla="*/ 24803 h 239782"/>
              <a:gd name="connsiteX1" fmla="*/ 120653 w 224799"/>
              <a:gd name="connsiteY1" fmla="*/ 26861 h 239782"/>
              <a:gd name="connsiteX2" fmla="*/ 121006 w 224799"/>
              <a:gd name="connsiteY2" fmla="*/ 28451 h 239782"/>
              <a:gd name="connsiteX3" fmla="*/ 121892 w 224799"/>
              <a:gd name="connsiteY3" fmla="*/ 29576 h 239782"/>
              <a:gd name="connsiteX4" fmla="*/ 122768 w 224799"/>
              <a:gd name="connsiteY4" fmla="*/ 31071 h 239782"/>
              <a:gd name="connsiteX5" fmla="*/ 123654 w 224799"/>
              <a:gd name="connsiteY5" fmla="*/ 31918 h 239782"/>
              <a:gd name="connsiteX6" fmla="*/ 124273 w 224799"/>
              <a:gd name="connsiteY6" fmla="*/ 33328 h 239782"/>
              <a:gd name="connsiteX7" fmla="*/ 124092 w 224799"/>
              <a:gd name="connsiteY7" fmla="*/ 34919 h 239782"/>
              <a:gd name="connsiteX8" fmla="*/ 124454 w 224799"/>
              <a:gd name="connsiteY8" fmla="*/ 36986 h 239782"/>
              <a:gd name="connsiteX9" fmla="*/ 124892 w 224799"/>
              <a:gd name="connsiteY9" fmla="*/ 38767 h 239782"/>
              <a:gd name="connsiteX10" fmla="*/ 125330 w 224799"/>
              <a:gd name="connsiteY10" fmla="*/ 39243 h 239782"/>
              <a:gd name="connsiteX11" fmla="*/ 126607 w 224799"/>
              <a:gd name="connsiteY11" fmla="*/ 39710 h 239782"/>
              <a:gd name="connsiteX12" fmla="*/ 127235 w 224799"/>
              <a:gd name="connsiteY12" fmla="*/ 41329 h 239782"/>
              <a:gd name="connsiteX13" fmla="*/ 126778 w 224799"/>
              <a:gd name="connsiteY13" fmla="*/ 42148 h 239782"/>
              <a:gd name="connsiteX14" fmla="*/ 126959 w 224799"/>
              <a:gd name="connsiteY14" fmla="*/ 43091 h 239782"/>
              <a:gd name="connsiteX15" fmla="*/ 127416 w 224799"/>
              <a:gd name="connsiteY15" fmla="*/ 44005 h 239782"/>
              <a:gd name="connsiteX16" fmla="*/ 126997 w 224799"/>
              <a:gd name="connsiteY16" fmla="*/ 44911 h 239782"/>
              <a:gd name="connsiteX17" fmla="*/ 127216 w 224799"/>
              <a:gd name="connsiteY17" fmla="*/ 45587 h 239782"/>
              <a:gd name="connsiteX18" fmla="*/ 128073 w 224799"/>
              <a:gd name="connsiteY18" fmla="*/ 46197 h 239782"/>
              <a:gd name="connsiteX19" fmla="*/ 128874 w 224799"/>
              <a:gd name="connsiteY19" fmla="*/ 48454 h 239782"/>
              <a:gd name="connsiteX20" fmla="*/ 128959 w 224799"/>
              <a:gd name="connsiteY20" fmla="*/ 52321 h 239782"/>
              <a:gd name="connsiteX21" fmla="*/ 128073 w 224799"/>
              <a:gd name="connsiteY21" fmla="*/ 54397 h 239782"/>
              <a:gd name="connsiteX22" fmla="*/ 127368 w 224799"/>
              <a:gd name="connsiteY22" fmla="*/ 56093 h 239782"/>
              <a:gd name="connsiteX23" fmla="*/ 127197 w 224799"/>
              <a:gd name="connsiteY23" fmla="*/ 57131 h 239782"/>
              <a:gd name="connsiteX24" fmla="*/ 127721 w 224799"/>
              <a:gd name="connsiteY24" fmla="*/ 58636 h 239782"/>
              <a:gd name="connsiteX25" fmla="*/ 126835 w 224799"/>
              <a:gd name="connsiteY25" fmla="*/ 60427 h 239782"/>
              <a:gd name="connsiteX26" fmla="*/ 125778 w 224799"/>
              <a:gd name="connsiteY26" fmla="*/ 62599 h 239782"/>
              <a:gd name="connsiteX27" fmla="*/ 126044 w 224799"/>
              <a:gd name="connsiteY27" fmla="*/ 64113 h 239782"/>
              <a:gd name="connsiteX28" fmla="*/ 126216 w 224799"/>
              <a:gd name="connsiteY28" fmla="*/ 65532 h 239782"/>
              <a:gd name="connsiteX29" fmla="*/ 126302 w 224799"/>
              <a:gd name="connsiteY29" fmla="*/ 67046 h 239782"/>
              <a:gd name="connsiteX30" fmla="*/ 126568 w 224799"/>
              <a:gd name="connsiteY30" fmla="*/ 68466 h 239782"/>
              <a:gd name="connsiteX31" fmla="*/ 126216 w 224799"/>
              <a:gd name="connsiteY31" fmla="*/ 69980 h 239782"/>
              <a:gd name="connsiteX32" fmla="*/ 125864 w 224799"/>
              <a:gd name="connsiteY32" fmla="*/ 71304 h 239782"/>
              <a:gd name="connsiteX33" fmla="*/ 125682 w 224799"/>
              <a:gd name="connsiteY33" fmla="*/ 72819 h 239782"/>
              <a:gd name="connsiteX34" fmla="*/ 126130 w 224799"/>
              <a:gd name="connsiteY34" fmla="*/ 74524 h 239782"/>
              <a:gd name="connsiteX35" fmla="*/ 125330 w 224799"/>
              <a:gd name="connsiteY35" fmla="*/ 76134 h 239782"/>
              <a:gd name="connsiteX36" fmla="*/ 124892 w 224799"/>
              <a:gd name="connsiteY36" fmla="*/ 77267 h 239782"/>
              <a:gd name="connsiteX37" fmla="*/ 124711 w 224799"/>
              <a:gd name="connsiteY37" fmla="*/ 78410 h 239782"/>
              <a:gd name="connsiteX38" fmla="*/ 125511 w 224799"/>
              <a:gd name="connsiteY38" fmla="*/ 80210 h 239782"/>
              <a:gd name="connsiteX39" fmla="*/ 127549 w 224799"/>
              <a:gd name="connsiteY39" fmla="*/ 80972 h 239782"/>
              <a:gd name="connsiteX40" fmla="*/ 129140 w 224799"/>
              <a:gd name="connsiteY40" fmla="*/ 81162 h 239782"/>
              <a:gd name="connsiteX41" fmla="*/ 130636 w 224799"/>
              <a:gd name="connsiteY41" fmla="*/ 80210 h 239782"/>
              <a:gd name="connsiteX42" fmla="*/ 131788 w 224799"/>
              <a:gd name="connsiteY42" fmla="*/ 79924 h 239782"/>
              <a:gd name="connsiteX43" fmla="*/ 133912 w 224799"/>
              <a:gd name="connsiteY43" fmla="*/ 80782 h 239782"/>
              <a:gd name="connsiteX44" fmla="*/ 135855 w 224799"/>
              <a:gd name="connsiteY44" fmla="*/ 82296 h 239782"/>
              <a:gd name="connsiteX45" fmla="*/ 138332 w 224799"/>
              <a:gd name="connsiteY45" fmla="*/ 82487 h 239782"/>
              <a:gd name="connsiteX46" fmla="*/ 140541 w 224799"/>
              <a:gd name="connsiteY46" fmla="*/ 82772 h 239782"/>
              <a:gd name="connsiteX47" fmla="*/ 142218 w 224799"/>
              <a:gd name="connsiteY47" fmla="*/ 83248 h 239782"/>
              <a:gd name="connsiteX48" fmla="*/ 144694 w 224799"/>
              <a:gd name="connsiteY48" fmla="*/ 82677 h 239782"/>
              <a:gd name="connsiteX49" fmla="*/ 147266 w 224799"/>
              <a:gd name="connsiteY49" fmla="*/ 83248 h 239782"/>
              <a:gd name="connsiteX50" fmla="*/ 150266 w 224799"/>
              <a:gd name="connsiteY50" fmla="*/ 84106 h 239782"/>
              <a:gd name="connsiteX51" fmla="*/ 152743 w 224799"/>
              <a:gd name="connsiteY51" fmla="*/ 84858 h 239782"/>
              <a:gd name="connsiteX52" fmla="*/ 155220 w 224799"/>
              <a:gd name="connsiteY52" fmla="*/ 84668 h 239782"/>
              <a:gd name="connsiteX53" fmla="*/ 157077 w 224799"/>
              <a:gd name="connsiteY53" fmla="*/ 84582 h 239782"/>
              <a:gd name="connsiteX54" fmla="*/ 159020 w 224799"/>
              <a:gd name="connsiteY54" fmla="*/ 83725 h 239782"/>
              <a:gd name="connsiteX55" fmla="*/ 160877 w 224799"/>
              <a:gd name="connsiteY55" fmla="*/ 83820 h 239782"/>
              <a:gd name="connsiteX56" fmla="*/ 162287 w 224799"/>
              <a:gd name="connsiteY56" fmla="*/ 82296 h 239782"/>
              <a:gd name="connsiteX57" fmla="*/ 163087 w 224799"/>
              <a:gd name="connsiteY57" fmla="*/ 80972 h 239782"/>
              <a:gd name="connsiteX58" fmla="*/ 163792 w 224799"/>
              <a:gd name="connsiteY58" fmla="*/ 80020 h 239782"/>
              <a:gd name="connsiteX59" fmla="*/ 165830 w 224799"/>
              <a:gd name="connsiteY59" fmla="*/ 79258 h 239782"/>
              <a:gd name="connsiteX60" fmla="*/ 167240 w 224799"/>
              <a:gd name="connsiteY60" fmla="*/ 79734 h 239782"/>
              <a:gd name="connsiteX61" fmla="*/ 168393 w 224799"/>
              <a:gd name="connsiteY61" fmla="*/ 82211 h 239782"/>
              <a:gd name="connsiteX62" fmla="*/ 170422 w 224799"/>
              <a:gd name="connsiteY62" fmla="*/ 83630 h 239782"/>
              <a:gd name="connsiteX63" fmla="*/ 171222 w 224799"/>
              <a:gd name="connsiteY63" fmla="*/ 84668 h 239782"/>
              <a:gd name="connsiteX64" fmla="*/ 172717 w 224799"/>
              <a:gd name="connsiteY64" fmla="*/ 85154 h 239782"/>
              <a:gd name="connsiteX65" fmla="*/ 175994 w 224799"/>
              <a:gd name="connsiteY65" fmla="*/ 85240 h 239782"/>
              <a:gd name="connsiteX66" fmla="*/ 178032 w 224799"/>
              <a:gd name="connsiteY66" fmla="*/ 85154 h 239782"/>
              <a:gd name="connsiteX67" fmla="*/ 180327 w 224799"/>
              <a:gd name="connsiteY67" fmla="*/ 85906 h 239782"/>
              <a:gd name="connsiteX68" fmla="*/ 181823 w 224799"/>
              <a:gd name="connsiteY68" fmla="*/ 85906 h 239782"/>
              <a:gd name="connsiteX69" fmla="*/ 183156 w 224799"/>
              <a:gd name="connsiteY69" fmla="*/ 87239 h 239782"/>
              <a:gd name="connsiteX70" fmla="*/ 184395 w 224799"/>
              <a:gd name="connsiteY70" fmla="*/ 88849 h 239782"/>
              <a:gd name="connsiteX71" fmla="*/ 184566 w 224799"/>
              <a:gd name="connsiteY71" fmla="*/ 91802 h 239782"/>
              <a:gd name="connsiteX72" fmla="*/ 185719 w 224799"/>
              <a:gd name="connsiteY72" fmla="*/ 94088 h 239782"/>
              <a:gd name="connsiteX73" fmla="*/ 187223 w 224799"/>
              <a:gd name="connsiteY73" fmla="*/ 94945 h 239782"/>
              <a:gd name="connsiteX74" fmla="*/ 188014 w 224799"/>
              <a:gd name="connsiteY74" fmla="*/ 96374 h 239782"/>
              <a:gd name="connsiteX75" fmla="*/ 187757 w 224799"/>
              <a:gd name="connsiteY75" fmla="*/ 98374 h 239782"/>
              <a:gd name="connsiteX76" fmla="*/ 187043 w 224799"/>
              <a:gd name="connsiteY76" fmla="*/ 100375 h 239782"/>
              <a:gd name="connsiteX77" fmla="*/ 187138 w 224799"/>
              <a:gd name="connsiteY77" fmla="*/ 102575 h 239782"/>
              <a:gd name="connsiteX78" fmla="*/ 187928 w 224799"/>
              <a:gd name="connsiteY78" fmla="*/ 104575 h 239782"/>
              <a:gd name="connsiteX79" fmla="*/ 187928 w 224799"/>
              <a:gd name="connsiteY79" fmla="*/ 106585 h 239782"/>
              <a:gd name="connsiteX80" fmla="*/ 188462 w 224799"/>
              <a:gd name="connsiteY80" fmla="*/ 108585 h 239782"/>
              <a:gd name="connsiteX81" fmla="*/ 189519 w 224799"/>
              <a:gd name="connsiteY81" fmla="*/ 110309 h 239782"/>
              <a:gd name="connsiteX82" fmla="*/ 189872 w 224799"/>
              <a:gd name="connsiteY82" fmla="*/ 113081 h 239782"/>
              <a:gd name="connsiteX83" fmla="*/ 189700 w 224799"/>
              <a:gd name="connsiteY83" fmla="*/ 115091 h 239782"/>
              <a:gd name="connsiteX84" fmla="*/ 190405 w 224799"/>
              <a:gd name="connsiteY84" fmla="*/ 116243 h 239782"/>
              <a:gd name="connsiteX85" fmla="*/ 190672 w 224799"/>
              <a:gd name="connsiteY85" fmla="*/ 117872 h 239782"/>
              <a:gd name="connsiteX86" fmla="*/ 190224 w 224799"/>
              <a:gd name="connsiteY86" fmla="*/ 119206 h 239782"/>
              <a:gd name="connsiteX87" fmla="*/ 190052 w 224799"/>
              <a:gd name="connsiteY87" fmla="*/ 121034 h 239782"/>
              <a:gd name="connsiteX88" fmla="*/ 190138 w 224799"/>
              <a:gd name="connsiteY88" fmla="*/ 122663 h 239782"/>
              <a:gd name="connsiteX89" fmla="*/ 190672 w 224799"/>
              <a:gd name="connsiteY89" fmla="*/ 124006 h 239782"/>
              <a:gd name="connsiteX90" fmla="*/ 192262 w 224799"/>
              <a:gd name="connsiteY90" fmla="*/ 125730 h 239782"/>
              <a:gd name="connsiteX91" fmla="*/ 192700 w 224799"/>
              <a:gd name="connsiteY91" fmla="*/ 128807 h 239782"/>
              <a:gd name="connsiteX92" fmla="*/ 192700 w 224799"/>
              <a:gd name="connsiteY92" fmla="*/ 130921 h 239782"/>
              <a:gd name="connsiteX93" fmla="*/ 193405 w 224799"/>
              <a:gd name="connsiteY93" fmla="*/ 133417 h 239782"/>
              <a:gd name="connsiteX94" fmla="*/ 194739 w 224799"/>
              <a:gd name="connsiteY94" fmla="*/ 134579 h 239782"/>
              <a:gd name="connsiteX95" fmla="*/ 196863 w 224799"/>
              <a:gd name="connsiteY95" fmla="*/ 134960 h 239782"/>
              <a:gd name="connsiteX96" fmla="*/ 199330 w 224799"/>
              <a:gd name="connsiteY96" fmla="*/ 135341 h 239782"/>
              <a:gd name="connsiteX97" fmla="*/ 202340 w 224799"/>
              <a:gd name="connsiteY97" fmla="*/ 134769 h 239782"/>
              <a:gd name="connsiteX98" fmla="*/ 204997 w 224799"/>
              <a:gd name="connsiteY98" fmla="*/ 134093 h 239782"/>
              <a:gd name="connsiteX99" fmla="*/ 206493 w 224799"/>
              <a:gd name="connsiteY99" fmla="*/ 133417 h 239782"/>
              <a:gd name="connsiteX100" fmla="*/ 209407 w 224799"/>
              <a:gd name="connsiteY100" fmla="*/ 131598 h 239782"/>
              <a:gd name="connsiteX101" fmla="*/ 211979 w 224799"/>
              <a:gd name="connsiteY101" fmla="*/ 130531 h 239782"/>
              <a:gd name="connsiteX102" fmla="*/ 213303 w 224799"/>
              <a:gd name="connsiteY102" fmla="*/ 129864 h 239782"/>
              <a:gd name="connsiteX103" fmla="*/ 214541 w 224799"/>
              <a:gd name="connsiteY103" fmla="*/ 129378 h 239782"/>
              <a:gd name="connsiteX104" fmla="*/ 217104 w 224799"/>
              <a:gd name="connsiteY104" fmla="*/ 130531 h 239782"/>
              <a:gd name="connsiteX105" fmla="*/ 219494 w 224799"/>
              <a:gd name="connsiteY105" fmla="*/ 131979 h 239782"/>
              <a:gd name="connsiteX106" fmla="*/ 221342 w 224799"/>
              <a:gd name="connsiteY106" fmla="*/ 133998 h 239782"/>
              <a:gd name="connsiteX107" fmla="*/ 224800 w 224799"/>
              <a:gd name="connsiteY107" fmla="*/ 136207 h 239782"/>
              <a:gd name="connsiteX108" fmla="*/ 224124 w 224799"/>
              <a:gd name="connsiteY108" fmla="*/ 136750 h 239782"/>
              <a:gd name="connsiteX109" fmla="*/ 222752 w 224799"/>
              <a:gd name="connsiteY109" fmla="*/ 138570 h 239782"/>
              <a:gd name="connsiteX110" fmla="*/ 222780 w 224799"/>
              <a:gd name="connsiteY110" fmla="*/ 140694 h 239782"/>
              <a:gd name="connsiteX111" fmla="*/ 223752 w 224799"/>
              <a:gd name="connsiteY111" fmla="*/ 143752 h 239782"/>
              <a:gd name="connsiteX112" fmla="*/ 222895 w 224799"/>
              <a:gd name="connsiteY112" fmla="*/ 150238 h 239782"/>
              <a:gd name="connsiteX113" fmla="*/ 220218 w 224799"/>
              <a:gd name="connsiteY113" fmla="*/ 160163 h 239782"/>
              <a:gd name="connsiteX114" fmla="*/ 219123 w 224799"/>
              <a:gd name="connsiteY114" fmla="*/ 165964 h 239782"/>
              <a:gd name="connsiteX115" fmla="*/ 219599 w 224799"/>
              <a:gd name="connsiteY115" fmla="*/ 167611 h 239782"/>
              <a:gd name="connsiteX116" fmla="*/ 218608 w 224799"/>
              <a:gd name="connsiteY116" fmla="*/ 170517 h 239782"/>
              <a:gd name="connsiteX117" fmla="*/ 214941 w 224799"/>
              <a:gd name="connsiteY117" fmla="*/ 176765 h 239782"/>
              <a:gd name="connsiteX118" fmla="*/ 214799 w 224799"/>
              <a:gd name="connsiteY118" fmla="*/ 180985 h 239782"/>
              <a:gd name="connsiteX119" fmla="*/ 214370 w 224799"/>
              <a:gd name="connsiteY119" fmla="*/ 193682 h 239782"/>
              <a:gd name="connsiteX120" fmla="*/ 213141 w 224799"/>
              <a:gd name="connsiteY120" fmla="*/ 202654 h 239782"/>
              <a:gd name="connsiteX121" fmla="*/ 211074 w 224799"/>
              <a:gd name="connsiteY121" fmla="*/ 209302 h 239782"/>
              <a:gd name="connsiteX122" fmla="*/ 209198 w 224799"/>
              <a:gd name="connsiteY122" fmla="*/ 212855 h 239782"/>
              <a:gd name="connsiteX123" fmla="*/ 207493 w 224799"/>
              <a:gd name="connsiteY123" fmla="*/ 213284 h 239782"/>
              <a:gd name="connsiteX124" fmla="*/ 206283 w 224799"/>
              <a:gd name="connsiteY124" fmla="*/ 214351 h 239782"/>
              <a:gd name="connsiteX125" fmla="*/ 205540 w 224799"/>
              <a:gd name="connsiteY125" fmla="*/ 216037 h 239782"/>
              <a:gd name="connsiteX126" fmla="*/ 204169 w 224799"/>
              <a:gd name="connsiteY126" fmla="*/ 217447 h 239782"/>
              <a:gd name="connsiteX127" fmla="*/ 202149 w 224799"/>
              <a:gd name="connsiteY127" fmla="*/ 218580 h 239782"/>
              <a:gd name="connsiteX128" fmla="*/ 201063 w 224799"/>
              <a:gd name="connsiteY128" fmla="*/ 219818 h 239782"/>
              <a:gd name="connsiteX129" fmla="*/ 200892 w 224799"/>
              <a:gd name="connsiteY129" fmla="*/ 221161 h 239782"/>
              <a:gd name="connsiteX130" fmla="*/ 198968 w 224799"/>
              <a:gd name="connsiteY130" fmla="*/ 222028 h 239782"/>
              <a:gd name="connsiteX131" fmla="*/ 195282 w 224799"/>
              <a:gd name="connsiteY131" fmla="*/ 222418 h 239782"/>
              <a:gd name="connsiteX132" fmla="*/ 193129 w 224799"/>
              <a:gd name="connsiteY132" fmla="*/ 223495 h 239782"/>
              <a:gd name="connsiteX133" fmla="*/ 192481 w 224799"/>
              <a:gd name="connsiteY133" fmla="*/ 225257 h 239782"/>
              <a:gd name="connsiteX134" fmla="*/ 191253 w 224799"/>
              <a:gd name="connsiteY134" fmla="*/ 226657 h 239782"/>
              <a:gd name="connsiteX135" fmla="*/ 189424 w 224799"/>
              <a:gd name="connsiteY135" fmla="*/ 227695 h 239782"/>
              <a:gd name="connsiteX136" fmla="*/ 188567 w 224799"/>
              <a:gd name="connsiteY136" fmla="*/ 229419 h 239782"/>
              <a:gd name="connsiteX137" fmla="*/ 188652 w 224799"/>
              <a:gd name="connsiteY137" fmla="*/ 231829 h 239782"/>
              <a:gd name="connsiteX138" fmla="*/ 187605 w 224799"/>
              <a:gd name="connsiteY138" fmla="*/ 233886 h 239782"/>
              <a:gd name="connsiteX139" fmla="*/ 185423 w 224799"/>
              <a:gd name="connsiteY139" fmla="*/ 235611 h 239782"/>
              <a:gd name="connsiteX140" fmla="*/ 183404 w 224799"/>
              <a:gd name="connsiteY140" fmla="*/ 235658 h 239782"/>
              <a:gd name="connsiteX141" fmla="*/ 181566 w 224799"/>
              <a:gd name="connsiteY141" fmla="*/ 234029 h 239782"/>
              <a:gd name="connsiteX142" fmla="*/ 179089 w 224799"/>
              <a:gd name="connsiteY142" fmla="*/ 232953 h 239782"/>
              <a:gd name="connsiteX143" fmla="*/ 175994 w 224799"/>
              <a:gd name="connsiteY143" fmla="*/ 232410 h 239782"/>
              <a:gd name="connsiteX144" fmla="*/ 173412 w 224799"/>
              <a:gd name="connsiteY144" fmla="*/ 232829 h 239782"/>
              <a:gd name="connsiteX145" fmla="*/ 171336 w 224799"/>
              <a:gd name="connsiteY145" fmla="*/ 234182 h 239782"/>
              <a:gd name="connsiteX146" fmla="*/ 169498 w 224799"/>
              <a:gd name="connsiteY146" fmla="*/ 236334 h 239782"/>
              <a:gd name="connsiteX147" fmla="*/ 167897 w 224799"/>
              <a:gd name="connsiteY147" fmla="*/ 239287 h 239782"/>
              <a:gd name="connsiteX148" fmla="*/ 166116 w 224799"/>
              <a:gd name="connsiteY148" fmla="*/ 239782 h 239782"/>
              <a:gd name="connsiteX149" fmla="*/ 164154 w 224799"/>
              <a:gd name="connsiteY149" fmla="*/ 237801 h 239782"/>
              <a:gd name="connsiteX150" fmla="*/ 161668 w 224799"/>
              <a:gd name="connsiteY150" fmla="*/ 237201 h 239782"/>
              <a:gd name="connsiteX151" fmla="*/ 158668 w 224799"/>
              <a:gd name="connsiteY151" fmla="*/ 237982 h 239782"/>
              <a:gd name="connsiteX152" fmla="*/ 156267 w 224799"/>
              <a:gd name="connsiteY152" fmla="*/ 237716 h 239782"/>
              <a:gd name="connsiteX153" fmla="*/ 154496 w 224799"/>
              <a:gd name="connsiteY153" fmla="*/ 236391 h 239782"/>
              <a:gd name="connsiteX154" fmla="*/ 151762 w 224799"/>
              <a:gd name="connsiteY154" fmla="*/ 236249 h 239782"/>
              <a:gd name="connsiteX155" fmla="*/ 148076 w 224799"/>
              <a:gd name="connsiteY155" fmla="*/ 237277 h 239782"/>
              <a:gd name="connsiteX156" fmla="*/ 140608 w 224799"/>
              <a:gd name="connsiteY156" fmla="*/ 236087 h 239782"/>
              <a:gd name="connsiteX157" fmla="*/ 129350 w 224799"/>
              <a:gd name="connsiteY157" fmla="*/ 232677 h 239782"/>
              <a:gd name="connsiteX158" fmla="*/ 119834 w 224799"/>
              <a:gd name="connsiteY158" fmla="*/ 231381 h 239782"/>
              <a:gd name="connsiteX159" fmla="*/ 108166 w 224799"/>
              <a:gd name="connsiteY159" fmla="*/ 232610 h 239782"/>
              <a:gd name="connsiteX160" fmla="*/ 107175 w 224799"/>
              <a:gd name="connsiteY160" fmla="*/ 229067 h 239782"/>
              <a:gd name="connsiteX161" fmla="*/ 107795 w 224799"/>
              <a:gd name="connsiteY161" fmla="*/ 227162 h 239782"/>
              <a:gd name="connsiteX162" fmla="*/ 109690 w 224799"/>
              <a:gd name="connsiteY162" fmla="*/ 225723 h 239782"/>
              <a:gd name="connsiteX163" fmla="*/ 110881 w 224799"/>
              <a:gd name="connsiteY163" fmla="*/ 224095 h 239782"/>
              <a:gd name="connsiteX164" fmla="*/ 111366 w 224799"/>
              <a:gd name="connsiteY164" fmla="*/ 222275 h 239782"/>
              <a:gd name="connsiteX165" fmla="*/ 112671 w 224799"/>
              <a:gd name="connsiteY165" fmla="*/ 220885 h 239782"/>
              <a:gd name="connsiteX166" fmla="*/ 114805 w 224799"/>
              <a:gd name="connsiteY166" fmla="*/ 219933 h 239782"/>
              <a:gd name="connsiteX167" fmla="*/ 115710 w 224799"/>
              <a:gd name="connsiteY167" fmla="*/ 218970 h 239782"/>
              <a:gd name="connsiteX168" fmla="*/ 115386 w 224799"/>
              <a:gd name="connsiteY168" fmla="*/ 217989 h 239782"/>
              <a:gd name="connsiteX169" fmla="*/ 115843 w 224799"/>
              <a:gd name="connsiteY169" fmla="*/ 217132 h 239782"/>
              <a:gd name="connsiteX170" fmla="*/ 117072 w 224799"/>
              <a:gd name="connsiteY170" fmla="*/ 216380 h 239782"/>
              <a:gd name="connsiteX171" fmla="*/ 117767 w 224799"/>
              <a:gd name="connsiteY171" fmla="*/ 215199 h 239782"/>
              <a:gd name="connsiteX172" fmla="*/ 117929 w 224799"/>
              <a:gd name="connsiteY172" fmla="*/ 213589 h 239782"/>
              <a:gd name="connsiteX173" fmla="*/ 118396 w 224799"/>
              <a:gd name="connsiteY173" fmla="*/ 212789 h 239782"/>
              <a:gd name="connsiteX174" fmla="*/ 119215 w 224799"/>
              <a:gd name="connsiteY174" fmla="*/ 212198 h 239782"/>
              <a:gd name="connsiteX175" fmla="*/ 119310 w 224799"/>
              <a:gd name="connsiteY175" fmla="*/ 211074 h 239782"/>
              <a:gd name="connsiteX176" fmla="*/ 118853 w 224799"/>
              <a:gd name="connsiteY176" fmla="*/ 207636 h 239782"/>
              <a:gd name="connsiteX177" fmla="*/ 118910 w 224799"/>
              <a:gd name="connsiteY177" fmla="*/ 204807 h 239782"/>
              <a:gd name="connsiteX178" fmla="*/ 119482 w 224799"/>
              <a:gd name="connsiteY178" fmla="*/ 202606 h 239782"/>
              <a:gd name="connsiteX179" fmla="*/ 120196 w 224799"/>
              <a:gd name="connsiteY179" fmla="*/ 201282 h 239782"/>
              <a:gd name="connsiteX180" fmla="*/ 120701 w 224799"/>
              <a:gd name="connsiteY180" fmla="*/ 200949 h 239782"/>
              <a:gd name="connsiteX181" fmla="*/ 121177 w 224799"/>
              <a:gd name="connsiteY181" fmla="*/ 200168 h 239782"/>
              <a:gd name="connsiteX182" fmla="*/ 121358 w 224799"/>
              <a:gd name="connsiteY182" fmla="*/ 198844 h 239782"/>
              <a:gd name="connsiteX183" fmla="*/ 122130 w 224799"/>
              <a:gd name="connsiteY183" fmla="*/ 197606 h 239782"/>
              <a:gd name="connsiteX184" fmla="*/ 125854 w 224799"/>
              <a:gd name="connsiteY184" fmla="*/ 195072 h 239782"/>
              <a:gd name="connsiteX185" fmla="*/ 127254 w 224799"/>
              <a:gd name="connsiteY185" fmla="*/ 193700 h 239782"/>
              <a:gd name="connsiteX186" fmla="*/ 127378 w 224799"/>
              <a:gd name="connsiteY186" fmla="*/ 192443 h 239782"/>
              <a:gd name="connsiteX187" fmla="*/ 127940 w 224799"/>
              <a:gd name="connsiteY187" fmla="*/ 190758 h 239782"/>
              <a:gd name="connsiteX188" fmla="*/ 130150 w 224799"/>
              <a:gd name="connsiteY188" fmla="*/ 187110 h 239782"/>
              <a:gd name="connsiteX189" fmla="*/ 130826 w 224799"/>
              <a:gd name="connsiteY189" fmla="*/ 185404 h 239782"/>
              <a:gd name="connsiteX190" fmla="*/ 130883 w 224799"/>
              <a:gd name="connsiteY190" fmla="*/ 184557 h 239782"/>
              <a:gd name="connsiteX191" fmla="*/ 131674 w 224799"/>
              <a:gd name="connsiteY191" fmla="*/ 183671 h 239782"/>
              <a:gd name="connsiteX192" fmla="*/ 134341 w 224799"/>
              <a:gd name="connsiteY192" fmla="*/ 181652 h 239782"/>
              <a:gd name="connsiteX193" fmla="*/ 135779 w 224799"/>
              <a:gd name="connsiteY193" fmla="*/ 179756 h 239782"/>
              <a:gd name="connsiteX194" fmla="*/ 136008 w 224799"/>
              <a:gd name="connsiteY194" fmla="*/ 177975 h 239782"/>
              <a:gd name="connsiteX195" fmla="*/ 135369 w 224799"/>
              <a:gd name="connsiteY195" fmla="*/ 175956 h 239782"/>
              <a:gd name="connsiteX196" fmla="*/ 133855 w 224799"/>
              <a:gd name="connsiteY196" fmla="*/ 173698 h 239782"/>
              <a:gd name="connsiteX197" fmla="*/ 129102 w 224799"/>
              <a:gd name="connsiteY197" fmla="*/ 168050 h 239782"/>
              <a:gd name="connsiteX198" fmla="*/ 125406 w 224799"/>
              <a:gd name="connsiteY198" fmla="*/ 165488 h 239782"/>
              <a:gd name="connsiteX199" fmla="*/ 120682 w 224799"/>
              <a:gd name="connsiteY199" fmla="*/ 163382 h 239782"/>
              <a:gd name="connsiteX200" fmla="*/ 117577 w 224799"/>
              <a:gd name="connsiteY200" fmla="*/ 162696 h 239782"/>
              <a:gd name="connsiteX201" fmla="*/ 116081 w 224799"/>
              <a:gd name="connsiteY201" fmla="*/ 163439 h 239782"/>
              <a:gd name="connsiteX202" fmla="*/ 114567 w 224799"/>
              <a:gd name="connsiteY202" fmla="*/ 162849 h 239782"/>
              <a:gd name="connsiteX203" fmla="*/ 113033 w 224799"/>
              <a:gd name="connsiteY203" fmla="*/ 160944 h 239782"/>
              <a:gd name="connsiteX204" fmla="*/ 110442 w 224799"/>
              <a:gd name="connsiteY204" fmla="*/ 159439 h 239782"/>
              <a:gd name="connsiteX205" fmla="*/ 104985 w 224799"/>
              <a:gd name="connsiteY205" fmla="*/ 157801 h 239782"/>
              <a:gd name="connsiteX206" fmla="*/ 92593 w 224799"/>
              <a:gd name="connsiteY206" fmla="*/ 151238 h 239782"/>
              <a:gd name="connsiteX207" fmla="*/ 87630 w 224799"/>
              <a:gd name="connsiteY207" fmla="*/ 148067 h 239782"/>
              <a:gd name="connsiteX208" fmla="*/ 85963 w 224799"/>
              <a:gd name="connsiteY208" fmla="*/ 146114 h 239782"/>
              <a:gd name="connsiteX209" fmla="*/ 81334 w 224799"/>
              <a:gd name="connsiteY209" fmla="*/ 142608 h 239782"/>
              <a:gd name="connsiteX210" fmla="*/ 73743 w 224799"/>
              <a:gd name="connsiteY210" fmla="*/ 137560 h 239782"/>
              <a:gd name="connsiteX211" fmla="*/ 67923 w 224799"/>
              <a:gd name="connsiteY211" fmla="*/ 135103 h 239782"/>
              <a:gd name="connsiteX212" fmla="*/ 63865 w 224799"/>
              <a:gd name="connsiteY212" fmla="*/ 135236 h 239782"/>
              <a:gd name="connsiteX213" fmla="*/ 57360 w 224799"/>
              <a:gd name="connsiteY213" fmla="*/ 133779 h 239782"/>
              <a:gd name="connsiteX214" fmla="*/ 48416 w 224799"/>
              <a:gd name="connsiteY214" fmla="*/ 130712 h 239782"/>
              <a:gd name="connsiteX215" fmla="*/ 43263 w 224799"/>
              <a:gd name="connsiteY215" fmla="*/ 127731 h 239782"/>
              <a:gd name="connsiteX216" fmla="*/ 41872 w 224799"/>
              <a:gd name="connsiteY216" fmla="*/ 124854 h 239782"/>
              <a:gd name="connsiteX217" fmla="*/ 38567 w 224799"/>
              <a:gd name="connsiteY217" fmla="*/ 121968 h 239782"/>
              <a:gd name="connsiteX218" fmla="*/ 33338 w 224799"/>
              <a:gd name="connsiteY218" fmla="*/ 119082 h 239782"/>
              <a:gd name="connsiteX219" fmla="*/ 30623 w 224799"/>
              <a:gd name="connsiteY219" fmla="*/ 117186 h 239782"/>
              <a:gd name="connsiteX220" fmla="*/ 30423 w 224799"/>
              <a:gd name="connsiteY220" fmla="*/ 116272 h 239782"/>
              <a:gd name="connsiteX221" fmla="*/ 28870 w 224799"/>
              <a:gd name="connsiteY221" fmla="*/ 115081 h 239782"/>
              <a:gd name="connsiteX222" fmla="*/ 25975 w 224799"/>
              <a:gd name="connsiteY222" fmla="*/ 113615 h 239782"/>
              <a:gd name="connsiteX223" fmla="*/ 22793 w 224799"/>
              <a:gd name="connsiteY223" fmla="*/ 111110 h 239782"/>
              <a:gd name="connsiteX224" fmla="*/ 19326 w 224799"/>
              <a:gd name="connsiteY224" fmla="*/ 107566 h 239782"/>
              <a:gd name="connsiteX225" fmla="*/ 15621 w 224799"/>
              <a:gd name="connsiteY225" fmla="*/ 102080 h 239782"/>
              <a:gd name="connsiteX226" fmla="*/ 11678 w 224799"/>
              <a:gd name="connsiteY226" fmla="*/ 94679 h 239782"/>
              <a:gd name="connsiteX227" fmla="*/ 7449 w 224799"/>
              <a:gd name="connsiteY227" fmla="*/ 89688 h 239782"/>
              <a:gd name="connsiteX228" fmla="*/ 2934 w 224799"/>
              <a:gd name="connsiteY228" fmla="*/ 87116 h 239782"/>
              <a:gd name="connsiteX229" fmla="*/ 667 w 224799"/>
              <a:gd name="connsiteY229" fmla="*/ 85411 h 239782"/>
              <a:gd name="connsiteX230" fmla="*/ 676 w 224799"/>
              <a:gd name="connsiteY230" fmla="*/ 84582 h 239782"/>
              <a:gd name="connsiteX231" fmla="*/ 0 w 224799"/>
              <a:gd name="connsiteY231" fmla="*/ 83791 h 239782"/>
              <a:gd name="connsiteX232" fmla="*/ 610 w 224799"/>
              <a:gd name="connsiteY232" fmla="*/ 82363 h 239782"/>
              <a:gd name="connsiteX233" fmla="*/ 2248 w 224799"/>
              <a:gd name="connsiteY233" fmla="*/ 76753 h 239782"/>
              <a:gd name="connsiteX234" fmla="*/ 4629 w 224799"/>
              <a:gd name="connsiteY234" fmla="*/ 68637 h 239782"/>
              <a:gd name="connsiteX235" fmla="*/ 7106 w 224799"/>
              <a:gd name="connsiteY235" fmla="*/ 60255 h 239782"/>
              <a:gd name="connsiteX236" fmla="*/ 10011 w 224799"/>
              <a:gd name="connsiteY236" fmla="*/ 50397 h 239782"/>
              <a:gd name="connsiteX237" fmla="*/ 10011 w 224799"/>
              <a:gd name="connsiteY237" fmla="*/ 43415 h 239782"/>
              <a:gd name="connsiteX238" fmla="*/ 10020 w 224799"/>
              <a:gd name="connsiteY238" fmla="*/ 36081 h 239782"/>
              <a:gd name="connsiteX239" fmla="*/ 14154 w 224799"/>
              <a:gd name="connsiteY239" fmla="*/ 30052 h 239782"/>
              <a:gd name="connsiteX240" fmla="*/ 17088 w 224799"/>
              <a:gd name="connsiteY240" fmla="*/ 25775 h 239782"/>
              <a:gd name="connsiteX241" fmla="*/ 19631 w 224799"/>
              <a:gd name="connsiteY241" fmla="*/ 21707 h 239782"/>
              <a:gd name="connsiteX242" fmla="*/ 22193 w 224799"/>
              <a:gd name="connsiteY242" fmla="*/ 14754 h 239782"/>
              <a:gd name="connsiteX243" fmla="*/ 23908 w 224799"/>
              <a:gd name="connsiteY243" fmla="*/ 10125 h 239782"/>
              <a:gd name="connsiteX244" fmla="*/ 30452 w 224799"/>
              <a:gd name="connsiteY244" fmla="*/ 9020 h 239782"/>
              <a:gd name="connsiteX245" fmla="*/ 41567 w 224799"/>
              <a:gd name="connsiteY245" fmla="*/ 6620 h 239782"/>
              <a:gd name="connsiteX246" fmla="*/ 47111 w 224799"/>
              <a:gd name="connsiteY246" fmla="*/ 5420 h 239782"/>
              <a:gd name="connsiteX247" fmla="*/ 58798 w 224799"/>
              <a:gd name="connsiteY247" fmla="*/ 2896 h 239782"/>
              <a:gd name="connsiteX248" fmla="*/ 70676 w 224799"/>
              <a:gd name="connsiteY248" fmla="*/ 324 h 239782"/>
              <a:gd name="connsiteX249" fmla="*/ 83144 w 224799"/>
              <a:gd name="connsiteY249" fmla="*/ 162 h 239782"/>
              <a:gd name="connsiteX250" fmla="*/ 95183 w 224799"/>
              <a:gd name="connsiteY250" fmla="*/ 0 h 239782"/>
              <a:gd name="connsiteX251" fmla="*/ 104518 w 224799"/>
              <a:gd name="connsiteY251" fmla="*/ 5753 h 239782"/>
              <a:gd name="connsiteX252" fmla="*/ 111652 w 224799"/>
              <a:gd name="connsiteY252" fmla="*/ 10154 h 239782"/>
              <a:gd name="connsiteX253" fmla="*/ 119510 w 224799"/>
              <a:gd name="connsiteY253" fmla="*/ 14993 h 239782"/>
              <a:gd name="connsiteX254" fmla="*/ 120053 w 224799"/>
              <a:gd name="connsiteY254" fmla="*/ 16040 h 239782"/>
              <a:gd name="connsiteX255" fmla="*/ 120596 w 224799"/>
              <a:gd name="connsiteY255" fmla="*/ 20107 h 239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</a:cxnLst>
            <a:rect l="l" t="t" r="r" b="b"/>
            <a:pathLst>
              <a:path w="224799" h="239782">
                <a:moveTo>
                  <a:pt x="120063" y="24803"/>
                </a:moveTo>
                <a:lnTo>
                  <a:pt x="120653" y="26861"/>
                </a:lnTo>
                <a:lnTo>
                  <a:pt x="121006" y="28451"/>
                </a:lnTo>
                <a:lnTo>
                  <a:pt x="121892" y="29576"/>
                </a:lnTo>
                <a:lnTo>
                  <a:pt x="122768" y="31071"/>
                </a:lnTo>
                <a:lnTo>
                  <a:pt x="123654" y="31918"/>
                </a:lnTo>
                <a:lnTo>
                  <a:pt x="124273" y="33328"/>
                </a:lnTo>
                <a:lnTo>
                  <a:pt x="124092" y="34919"/>
                </a:lnTo>
                <a:lnTo>
                  <a:pt x="124454" y="36986"/>
                </a:lnTo>
                <a:lnTo>
                  <a:pt x="124892" y="38767"/>
                </a:lnTo>
                <a:lnTo>
                  <a:pt x="125330" y="39243"/>
                </a:lnTo>
                <a:lnTo>
                  <a:pt x="126607" y="39710"/>
                </a:lnTo>
                <a:lnTo>
                  <a:pt x="127235" y="41329"/>
                </a:lnTo>
                <a:lnTo>
                  <a:pt x="126778" y="42148"/>
                </a:lnTo>
                <a:lnTo>
                  <a:pt x="126959" y="43091"/>
                </a:lnTo>
                <a:lnTo>
                  <a:pt x="127416" y="44005"/>
                </a:lnTo>
                <a:lnTo>
                  <a:pt x="126997" y="44911"/>
                </a:lnTo>
                <a:lnTo>
                  <a:pt x="127216" y="45587"/>
                </a:lnTo>
                <a:lnTo>
                  <a:pt x="128073" y="46197"/>
                </a:lnTo>
                <a:lnTo>
                  <a:pt x="128874" y="48454"/>
                </a:lnTo>
                <a:lnTo>
                  <a:pt x="128959" y="52321"/>
                </a:lnTo>
                <a:lnTo>
                  <a:pt x="128073" y="54397"/>
                </a:lnTo>
                <a:lnTo>
                  <a:pt x="127368" y="56093"/>
                </a:lnTo>
                <a:lnTo>
                  <a:pt x="127197" y="57131"/>
                </a:lnTo>
                <a:lnTo>
                  <a:pt x="127721" y="58636"/>
                </a:lnTo>
                <a:lnTo>
                  <a:pt x="126835" y="60427"/>
                </a:lnTo>
                <a:lnTo>
                  <a:pt x="125778" y="62599"/>
                </a:lnTo>
                <a:lnTo>
                  <a:pt x="126044" y="64113"/>
                </a:lnTo>
                <a:lnTo>
                  <a:pt x="126216" y="65532"/>
                </a:lnTo>
                <a:lnTo>
                  <a:pt x="126302" y="67046"/>
                </a:lnTo>
                <a:lnTo>
                  <a:pt x="126568" y="68466"/>
                </a:lnTo>
                <a:lnTo>
                  <a:pt x="126216" y="69980"/>
                </a:lnTo>
                <a:lnTo>
                  <a:pt x="125864" y="71304"/>
                </a:lnTo>
                <a:lnTo>
                  <a:pt x="125682" y="72819"/>
                </a:lnTo>
                <a:lnTo>
                  <a:pt x="126130" y="74524"/>
                </a:lnTo>
                <a:lnTo>
                  <a:pt x="125330" y="76134"/>
                </a:lnTo>
                <a:lnTo>
                  <a:pt x="124892" y="77267"/>
                </a:lnTo>
                <a:lnTo>
                  <a:pt x="124711" y="78410"/>
                </a:lnTo>
                <a:lnTo>
                  <a:pt x="125511" y="80210"/>
                </a:lnTo>
                <a:lnTo>
                  <a:pt x="127549" y="80972"/>
                </a:lnTo>
                <a:lnTo>
                  <a:pt x="129140" y="81162"/>
                </a:lnTo>
                <a:lnTo>
                  <a:pt x="130636" y="80210"/>
                </a:lnTo>
                <a:lnTo>
                  <a:pt x="131788" y="79924"/>
                </a:lnTo>
                <a:lnTo>
                  <a:pt x="133912" y="80782"/>
                </a:lnTo>
                <a:lnTo>
                  <a:pt x="135855" y="82296"/>
                </a:lnTo>
                <a:lnTo>
                  <a:pt x="138332" y="82487"/>
                </a:lnTo>
                <a:lnTo>
                  <a:pt x="140541" y="82772"/>
                </a:lnTo>
                <a:lnTo>
                  <a:pt x="142218" y="83248"/>
                </a:lnTo>
                <a:lnTo>
                  <a:pt x="144694" y="82677"/>
                </a:lnTo>
                <a:lnTo>
                  <a:pt x="147266" y="83248"/>
                </a:lnTo>
                <a:lnTo>
                  <a:pt x="150266" y="84106"/>
                </a:lnTo>
                <a:lnTo>
                  <a:pt x="152743" y="84858"/>
                </a:lnTo>
                <a:lnTo>
                  <a:pt x="155220" y="84668"/>
                </a:lnTo>
                <a:lnTo>
                  <a:pt x="157077" y="84582"/>
                </a:lnTo>
                <a:lnTo>
                  <a:pt x="159020" y="83725"/>
                </a:lnTo>
                <a:lnTo>
                  <a:pt x="160877" y="83820"/>
                </a:lnTo>
                <a:lnTo>
                  <a:pt x="162287" y="82296"/>
                </a:lnTo>
                <a:lnTo>
                  <a:pt x="163087" y="80972"/>
                </a:lnTo>
                <a:lnTo>
                  <a:pt x="163792" y="80020"/>
                </a:lnTo>
                <a:lnTo>
                  <a:pt x="165830" y="79258"/>
                </a:lnTo>
                <a:lnTo>
                  <a:pt x="167240" y="79734"/>
                </a:lnTo>
                <a:lnTo>
                  <a:pt x="168393" y="82211"/>
                </a:lnTo>
                <a:lnTo>
                  <a:pt x="170422" y="83630"/>
                </a:lnTo>
                <a:lnTo>
                  <a:pt x="171222" y="84668"/>
                </a:lnTo>
                <a:lnTo>
                  <a:pt x="172717" y="85154"/>
                </a:lnTo>
                <a:lnTo>
                  <a:pt x="175994" y="85240"/>
                </a:lnTo>
                <a:lnTo>
                  <a:pt x="178032" y="85154"/>
                </a:lnTo>
                <a:lnTo>
                  <a:pt x="180327" y="85906"/>
                </a:lnTo>
                <a:lnTo>
                  <a:pt x="181823" y="85906"/>
                </a:lnTo>
                <a:lnTo>
                  <a:pt x="183156" y="87239"/>
                </a:lnTo>
                <a:lnTo>
                  <a:pt x="184395" y="88849"/>
                </a:lnTo>
                <a:lnTo>
                  <a:pt x="184566" y="91802"/>
                </a:lnTo>
                <a:lnTo>
                  <a:pt x="185719" y="94088"/>
                </a:lnTo>
                <a:lnTo>
                  <a:pt x="187223" y="94945"/>
                </a:lnTo>
                <a:lnTo>
                  <a:pt x="188014" y="96374"/>
                </a:lnTo>
                <a:lnTo>
                  <a:pt x="187757" y="98374"/>
                </a:lnTo>
                <a:lnTo>
                  <a:pt x="187043" y="100375"/>
                </a:lnTo>
                <a:lnTo>
                  <a:pt x="187138" y="102575"/>
                </a:lnTo>
                <a:lnTo>
                  <a:pt x="187928" y="104575"/>
                </a:lnTo>
                <a:lnTo>
                  <a:pt x="187928" y="106585"/>
                </a:lnTo>
                <a:lnTo>
                  <a:pt x="188462" y="108585"/>
                </a:lnTo>
                <a:lnTo>
                  <a:pt x="189519" y="110309"/>
                </a:lnTo>
                <a:lnTo>
                  <a:pt x="189872" y="113081"/>
                </a:lnTo>
                <a:lnTo>
                  <a:pt x="189700" y="115091"/>
                </a:lnTo>
                <a:lnTo>
                  <a:pt x="190405" y="116243"/>
                </a:lnTo>
                <a:lnTo>
                  <a:pt x="190672" y="117872"/>
                </a:lnTo>
                <a:lnTo>
                  <a:pt x="190224" y="119206"/>
                </a:lnTo>
                <a:lnTo>
                  <a:pt x="190052" y="121034"/>
                </a:lnTo>
                <a:lnTo>
                  <a:pt x="190138" y="122663"/>
                </a:lnTo>
                <a:lnTo>
                  <a:pt x="190672" y="124006"/>
                </a:lnTo>
                <a:lnTo>
                  <a:pt x="192262" y="125730"/>
                </a:lnTo>
                <a:lnTo>
                  <a:pt x="192700" y="128807"/>
                </a:lnTo>
                <a:lnTo>
                  <a:pt x="192700" y="130921"/>
                </a:lnTo>
                <a:lnTo>
                  <a:pt x="193405" y="133417"/>
                </a:lnTo>
                <a:lnTo>
                  <a:pt x="194739" y="134579"/>
                </a:lnTo>
                <a:lnTo>
                  <a:pt x="196863" y="134960"/>
                </a:lnTo>
                <a:lnTo>
                  <a:pt x="199330" y="135341"/>
                </a:lnTo>
                <a:lnTo>
                  <a:pt x="202340" y="134769"/>
                </a:lnTo>
                <a:lnTo>
                  <a:pt x="204997" y="134093"/>
                </a:lnTo>
                <a:lnTo>
                  <a:pt x="206493" y="133417"/>
                </a:lnTo>
                <a:lnTo>
                  <a:pt x="209407" y="131598"/>
                </a:lnTo>
                <a:lnTo>
                  <a:pt x="211979" y="130531"/>
                </a:lnTo>
                <a:lnTo>
                  <a:pt x="213303" y="129864"/>
                </a:lnTo>
                <a:lnTo>
                  <a:pt x="214541" y="129378"/>
                </a:lnTo>
                <a:lnTo>
                  <a:pt x="217104" y="130531"/>
                </a:lnTo>
                <a:lnTo>
                  <a:pt x="219494" y="131979"/>
                </a:lnTo>
                <a:lnTo>
                  <a:pt x="221342" y="133998"/>
                </a:lnTo>
                <a:lnTo>
                  <a:pt x="224800" y="136207"/>
                </a:lnTo>
                <a:lnTo>
                  <a:pt x="224124" y="136750"/>
                </a:lnTo>
                <a:lnTo>
                  <a:pt x="222752" y="138570"/>
                </a:lnTo>
                <a:lnTo>
                  <a:pt x="222780" y="140694"/>
                </a:lnTo>
                <a:lnTo>
                  <a:pt x="223752" y="143752"/>
                </a:lnTo>
                <a:lnTo>
                  <a:pt x="222895" y="150238"/>
                </a:lnTo>
                <a:lnTo>
                  <a:pt x="220218" y="160163"/>
                </a:lnTo>
                <a:lnTo>
                  <a:pt x="219123" y="165964"/>
                </a:lnTo>
                <a:lnTo>
                  <a:pt x="219599" y="167611"/>
                </a:lnTo>
                <a:lnTo>
                  <a:pt x="218608" y="170517"/>
                </a:lnTo>
                <a:lnTo>
                  <a:pt x="214941" y="176765"/>
                </a:lnTo>
                <a:lnTo>
                  <a:pt x="214799" y="180985"/>
                </a:lnTo>
                <a:lnTo>
                  <a:pt x="214370" y="193682"/>
                </a:lnTo>
                <a:lnTo>
                  <a:pt x="213141" y="202654"/>
                </a:lnTo>
                <a:lnTo>
                  <a:pt x="211074" y="209302"/>
                </a:lnTo>
                <a:lnTo>
                  <a:pt x="209198" y="212855"/>
                </a:lnTo>
                <a:lnTo>
                  <a:pt x="207493" y="213284"/>
                </a:lnTo>
                <a:lnTo>
                  <a:pt x="206283" y="214351"/>
                </a:lnTo>
                <a:lnTo>
                  <a:pt x="205540" y="216037"/>
                </a:lnTo>
                <a:lnTo>
                  <a:pt x="204169" y="217447"/>
                </a:lnTo>
                <a:lnTo>
                  <a:pt x="202149" y="218580"/>
                </a:lnTo>
                <a:lnTo>
                  <a:pt x="201063" y="219818"/>
                </a:lnTo>
                <a:lnTo>
                  <a:pt x="200892" y="221161"/>
                </a:lnTo>
                <a:lnTo>
                  <a:pt x="198968" y="222028"/>
                </a:lnTo>
                <a:lnTo>
                  <a:pt x="195282" y="222418"/>
                </a:lnTo>
                <a:lnTo>
                  <a:pt x="193129" y="223495"/>
                </a:lnTo>
                <a:lnTo>
                  <a:pt x="192481" y="225257"/>
                </a:lnTo>
                <a:lnTo>
                  <a:pt x="191253" y="226657"/>
                </a:lnTo>
                <a:lnTo>
                  <a:pt x="189424" y="227695"/>
                </a:lnTo>
                <a:lnTo>
                  <a:pt x="188567" y="229419"/>
                </a:lnTo>
                <a:lnTo>
                  <a:pt x="188652" y="231829"/>
                </a:lnTo>
                <a:lnTo>
                  <a:pt x="187605" y="233886"/>
                </a:lnTo>
                <a:lnTo>
                  <a:pt x="185423" y="235611"/>
                </a:lnTo>
                <a:lnTo>
                  <a:pt x="183404" y="235658"/>
                </a:lnTo>
                <a:lnTo>
                  <a:pt x="181566" y="234029"/>
                </a:lnTo>
                <a:lnTo>
                  <a:pt x="179089" y="232953"/>
                </a:lnTo>
                <a:lnTo>
                  <a:pt x="175994" y="232410"/>
                </a:lnTo>
                <a:lnTo>
                  <a:pt x="173412" y="232829"/>
                </a:lnTo>
                <a:lnTo>
                  <a:pt x="171336" y="234182"/>
                </a:lnTo>
                <a:lnTo>
                  <a:pt x="169498" y="236334"/>
                </a:lnTo>
                <a:lnTo>
                  <a:pt x="167897" y="239287"/>
                </a:lnTo>
                <a:lnTo>
                  <a:pt x="166116" y="239782"/>
                </a:lnTo>
                <a:lnTo>
                  <a:pt x="164154" y="237801"/>
                </a:lnTo>
                <a:lnTo>
                  <a:pt x="161668" y="237201"/>
                </a:lnTo>
                <a:lnTo>
                  <a:pt x="158668" y="237982"/>
                </a:lnTo>
                <a:lnTo>
                  <a:pt x="156267" y="237716"/>
                </a:lnTo>
                <a:lnTo>
                  <a:pt x="154496" y="236391"/>
                </a:lnTo>
                <a:lnTo>
                  <a:pt x="151762" y="236249"/>
                </a:lnTo>
                <a:lnTo>
                  <a:pt x="148076" y="237277"/>
                </a:lnTo>
                <a:lnTo>
                  <a:pt x="140608" y="236087"/>
                </a:lnTo>
                <a:lnTo>
                  <a:pt x="129350" y="232677"/>
                </a:lnTo>
                <a:lnTo>
                  <a:pt x="119834" y="231381"/>
                </a:lnTo>
                <a:lnTo>
                  <a:pt x="108166" y="232610"/>
                </a:lnTo>
                <a:lnTo>
                  <a:pt x="107175" y="229067"/>
                </a:lnTo>
                <a:lnTo>
                  <a:pt x="107795" y="227162"/>
                </a:lnTo>
                <a:lnTo>
                  <a:pt x="109690" y="225723"/>
                </a:lnTo>
                <a:lnTo>
                  <a:pt x="110881" y="224095"/>
                </a:lnTo>
                <a:lnTo>
                  <a:pt x="111366" y="222275"/>
                </a:lnTo>
                <a:lnTo>
                  <a:pt x="112671" y="220885"/>
                </a:lnTo>
                <a:lnTo>
                  <a:pt x="114805" y="219933"/>
                </a:lnTo>
                <a:lnTo>
                  <a:pt x="115710" y="218970"/>
                </a:lnTo>
                <a:lnTo>
                  <a:pt x="115386" y="217989"/>
                </a:lnTo>
                <a:lnTo>
                  <a:pt x="115843" y="217132"/>
                </a:lnTo>
                <a:lnTo>
                  <a:pt x="117072" y="216380"/>
                </a:lnTo>
                <a:lnTo>
                  <a:pt x="117767" y="215199"/>
                </a:lnTo>
                <a:lnTo>
                  <a:pt x="117929" y="213589"/>
                </a:lnTo>
                <a:lnTo>
                  <a:pt x="118396" y="212789"/>
                </a:lnTo>
                <a:lnTo>
                  <a:pt x="119215" y="212198"/>
                </a:lnTo>
                <a:lnTo>
                  <a:pt x="119310" y="211074"/>
                </a:lnTo>
                <a:lnTo>
                  <a:pt x="118853" y="207636"/>
                </a:lnTo>
                <a:lnTo>
                  <a:pt x="118910" y="204807"/>
                </a:lnTo>
                <a:lnTo>
                  <a:pt x="119482" y="202606"/>
                </a:lnTo>
                <a:lnTo>
                  <a:pt x="120196" y="201282"/>
                </a:lnTo>
                <a:lnTo>
                  <a:pt x="120701" y="200949"/>
                </a:lnTo>
                <a:lnTo>
                  <a:pt x="121177" y="200168"/>
                </a:lnTo>
                <a:lnTo>
                  <a:pt x="121358" y="198844"/>
                </a:lnTo>
                <a:lnTo>
                  <a:pt x="122130" y="197606"/>
                </a:lnTo>
                <a:lnTo>
                  <a:pt x="125854" y="195072"/>
                </a:lnTo>
                <a:lnTo>
                  <a:pt x="127254" y="193700"/>
                </a:lnTo>
                <a:lnTo>
                  <a:pt x="127378" y="192443"/>
                </a:lnTo>
                <a:lnTo>
                  <a:pt x="127940" y="190758"/>
                </a:lnTo>
                <a:lnTo>
                  <a:pt x="130150" y="187110"/>
                </a:lnTo>
                <a:lnTo>
                  <a:pt x="130826" y="185404"/>
                </a:lnTo>
                <a:lnTo>
                  <a:pt x="130883" y="184557"/>
                </a:lnTo>
                <a:lnTo>
                  <a:pt x="131674" y="183671"/>
                </a:lnTo>
                <a:lnTo>
                  <a:pt x="134341" y="181652"/>
                </a:lnTo>
                <a:lnTo>
                  <a:pt x="135779" y="179756"/>
                </a:lnTo>
                <a:lnTo>
                  <a:pt x="136008" y="177975"/>
                </a:lnTo>
                <a:lnTo>
                  <a:pt x="135369" y="175956"/>
                </a:lnTo>
                <a:lnTo>
                  <a:pt x="133855" y="173698"/>
                </a:lnTo>
                <a:lnTo>
                  <a:pt x="129102" y="168050"/>
                </a:lnTo>
                <a:lnTo>
                  <a:pt x="125406" y="165488"/>
                </a:lnTo>
                <a:lnTo>
                  <a:pt x="120682" y="163382"/>
                </a:lnTo>
                <a:lnTo>
                  <a:pt x="117577" y="162696"/>
                </a:lnTo>
                <a:lnTo>
                  <a:pt x="116081" y="163439"/>
                </a:lnTo>
                <a:lnTo>
                  <a:pt x="114567" y="162849"/>
                </a:lnTo>
                <a:lnTo>
                  <a:pt x="113033" y="160944"/>
                </a:lnTo>
                <a:lnTo>
                  <a:pt x="110442" y="159439"/>
                </a:lnTo>
                <a:lnTo>
                  <a:pt x="104985" y="157801"/>
                </a:lnTo>
                <a:lnTo>
                  <a:pt x="92593" y="151238"/>
                </a:lnTo>
                <a:lnTo>
                  <a:pt x="87630" y="148067"/>
                </a:lnTo>
                <a:lnTo>
                  <a:pt x="85963" y="146114"/>
                </a:lnTo>
                <a:lnTo>
                  <a:pt x="81334" y="142608"/>
                </a:lnTo>
                <a:lnTo>
                  <a:pt x="73743" y="137560"/>
                </a:lnTo>
                <a:lnTo>
                  <a:pt x="67923" y="135103"/>
                </a:lnTo>
                <a:lnTo>
                  <a:pt x="63865" y="135236"/>
                </a:lnTo>
                <a:lnTo>
                  <a:pt x="57360" y="133779"/>
                </a:lnTo>
                <a:lnTo>
                  <a:pt x="48416" y="130712"/>
                </a:lnTo>
                <a:lnTo>
                  <a:pt x="43263" y="127731"/>
                </a:lnTo>
                <a:lnTo>
                  <a:pt x="41872" y="124854"/>
                </a:lnTo>
                <a:lnTo>
                  <a:pt x="38567" y="121968"/>
                </a:lnTo>
                <a:lnTo>
                  <a:pt x="33338" y="119082"/>
                </a:lnTo>
                <a:lnTo>
                  <a:pt x="30623" y="117186"/>
                </a:lnTo>
                <a:lnTo>
                  <a:pt x="30423" y="116272"/>
                </a:lnTo>
                <a:lnTo>
                  <a:pt x="28870" y="115081"/>
                </a:lnTo>
                <a:lnTo>
                  <a:pt x="25975" y="113615"/>
                </a:lnTo>
                <a:lnTo>
                  <a:pt x="22793" y="111110"/>
                </a:lnTo>
                <a:lnTo>
                  <a:pt x="19326" y="107566"/>
                </a:lnTo>
                <a:lnTo>
                  <a:pt x="15621" y="102080"/>
                </a:lnTo>
                <a:lnTo>
                  <a:pt x="11678" y="94679"/>
                </a:lnTo>
                <a:lnTo>
                  <a:pt x="7449" y="89688"/>
                </a:lnTo>
                <a:lnTo>
                  <a:pt x="2934" y="87116"/>
                </a:lnTo>
                <a:lnTo>
                  <a:pt x="667" y="85411"/>
                </a:lnTo>
                <a:lnTo>
                  <a:pt x="676" y="84582"/>
                </a:lnTo>
                <a:lnTo>
                  <a:pt x="0" y="83791"/>
                </a:lnTo>
                <a:lnTo>
                  <a:pt x="610" y="82363"/>
                </a:lnTo>
                <a:lnTo>
                  <a:pt x="2248" y="76753"/>
                </a:lnTo>
                <a:lnTo>
                  <a:pt x="4629" y="68637"/>
                </a:lnTo>
                <a:lnTo>
                  <a:pt x="7106" y="60255"/>
                </a:lnTo>
                <a:lnTo>
                  <a:pt x="10011" y="50397"/>
                </a:lnTo>
                <a:lnTo>
                  <a:pt x="10011" y="43415"/>
                </a:lnTo>
                <a:lnTo>
                  <a:pt x="10020" y="36081"/>
                </a:lnTo>
                <a:lnTo>
                  <a:pt x="14154" y="30052"/>
                </a:lnTo>
                <a:lnTo>
                  <a:pt x="17088" y="25775"/>
                </a:lnTo>
                <a:lnTo>
                  <a:pt x="19631" y="21707"/>
                </a:lnTo>
                <a:lnTo>
                  <a:pt x="22193" y="14754"/>
                </a:lnTo>
                <a:lnTo>
                  <a:pt x="23908" y="10125"/>
                </a:lnTo>
                <a:lnTo>
                  <a:pt x="30452" y="9020"/>
                </a:lnTo>
                <a:lnTo>
                  <a:pt x="41567" y="6620"/>
                </a:lnTo>
                <a:lnTo>
                  <a:pt x="47111" y="5420"/>
                </a:lnTo>
                <a:lnTo>
                  <a:pt x="58798" y="2896"/>
                </a:lnTo>
                <a:lnTo>
                  <a:pt x="70676" y="324"/>
                </a:lnTo>
                <a:lnTo>
                  <a:pt x="83144" y="162"/>
                </a:lnTo>
                <a:lnTo>
                  <a:pt x="95183" y="0"/>
                </a:lnTo>
                <a:lnTo>
                  <a:pt x="104518" y="5753"/>
                </a:lnTo>
                <a:lnTo>
                  <a:pt x="111652" y="10154"/>
                </a:lnTo>
                <a:lnTo>
                  <a:pt x="119510" y="14993"/>
                </a:lnTo>
                <a:lnTo>
                  <a:pt x="120053" y="16040"/>
                </a:lnTo>
                <a:lnTo>
                  <a:pt x="120596" y="2010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3" name="Freeform: Shape 192">
            <a:extLst>
              <a:ext uri="{FF2B5EF4-FFF2-40B4-BE49-F238E27FC236}">
                <a16:creationId xmlns:a16="http://schemas.microsoft.com/office/drawing/2014/main" id="{440E4532-A40F-45A3-4C36-DB1E72BFE64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3725 w 22831"/>
              <a:gd name="connsiteY0" fmla="*/ 45501 h 46739"/>
              <a:gd name="connsiteX1" fmla="*/ 11316 w 22831"/>
              <a:gd name="connsiteY1" fmla="*/ 46101 h 46739"/>
              <a:gd name="connsiteX2" fmla="*/ 9058 w 22831"/>
              <a:gd name="connsiteY2" fmla="*/ 46739 h 46739"/>
              <a:gd name="connsiteX3" fmla="*/ 7172 w 22831"/>
              <a:gd name="connsiteY3" fmla="*/ 46720 h 46739"/>
              <a:gd name="connsiteX4" fmla="*/ 5648 w 22831"/>
              <a:gd name="connsiteY4" fmla="*/ 46472 h 46739"/>
              <a:gd name="connsiteX5" fmla="*/ 4639 w 22831"/>
              <a:gd name="connsiteY5" fmla="*/ 45853 h 46739"/>
              <a:gd name="connsiteX6" fmla="*/ 2695 w 22831"/>
              <a:gd name="connsiteY6" fmla="*/ 43377 h 46739"/>
              <a:gd name="connsiteX7" fmla="*/ 1324 w 22831"/>
              <a:gd name="connsiteY7" fmla="*/ 40167 h 46739"/>
              <a:gd name="connsiteX8" fmla="*/ 2171 w 22831"/>
              <a:gd name="connsiteY8" fmla="*/ 38376 h 46739"/>
              <a:gd name="connsiteX9" fmla="*/ 2457 w 22831"/>
              <a:gd name="connsiteY9" fmla="*/ 37262 h 46739"/>
              <a:gd name="connsiteX10" fmla="*/ 600 w 22831"/>
              <a:gd name="connsiteY10" fmla="*/ 28785 h 46739"/>
              <a:gd name="connsiteX11" fmla="*/ 0 w 22831"/>
              <a:gd name="connsiteY11" fmla="*/ 22260 h 46739"/>
              <a:gd name="connsiteX12" fmla="*/ 219 w 22831"/>
              <a:gd name="connsiteY12" fmla="*/ 20926 h 46739"/>
              <a:gd name="connsiteX13" fmla="*/ 1276 w 22831"/>
              <a:gd name="connsiteY13" fmla="*/ 19383 h 46739"/>
              <a:gd name="connsiteX14" fmla="*/ 3048 w 22831"/>
              <a:gd name="connsiteY14" fmla="*/ 15973 h 46739"/>
              <a:gd name="connsiteX15" fmla="*/ 3991 w 22831"/>
              <a:gd name="connsiteY15" fmla="*/ 12687 h 46739"/>
              <a:gd name="connsiteX16" fmla="*/ 6639 w 22831"/>
              <a:gd name="connsiteY16" fmla="*/ 5086 h 46739"/>
              <a:gd name="connsiteX17" fmla="*/ 9449 w 22831"/>
              <a:gd name="connsiteY17" fmla="*/ 2152 h 46739"/>
              <a:gd name="connsiteX18" fmla="*/ 13564 w 22831"/>
              <a:gd name="connsiteY18" fmla="*/ 0 h 46739"/>
              <a:gd name="connsiteX19" fmla="*/ 16954 w 22831"/>
              <a:gd name="connsiteY19" fmla="*/ 4210 h 46739"/>
              <a:gd name="connsiteX20" fmla="*/ 21069 w 22831"/>
              <a:gd name="connsiteY20" fmla="*/ 7420 h 46739"/>
              <a:gd name="connsiteX21" fmla="*/ 21860 w 22831"/>
              <a:gd name="connsiteY21" fmla="*/ 11011 h 46739"/>
              <a:gd name="connsiteX22" fmla="*/ 20650 w 22831"/>
              <a:gd name="connsiteY22" fmla="*/ 13935 h 46739"/>
              <a:gd name="connsiteX23" fmla="*/ 19526 w 22831"/>
              <a:gd name="connsiteY23" fmla="*/ 18564 h 46739"/>
              <a:gd name="connsiteX24" fmla="*/ 20202 w 22831"/>
              <a:gd name="connsiteY24" fmla="*/ 20698 h 46739"/>
              <a:gd name="connsiteX25" fmla="*/ 20450 w 22831"/>
              <a:gd name="connsiteY25" fmla="*/ 22546 h 46739"/>
              <a:gd name="connsiteX26" fmla="*/ 21564 w 22831"/>
              <a:gd name="connsiteY26" fmla="*/ 25641 h 46739"/>
              <a:gd name="connsiteX27" fmla="*/ 22650 w 22831"/>
              <a:gd name="connsiteY27" fmla="*/ 29651 h 46739"/>
              <a:gd name="connsiteX28" fmla="*/ 22831 w 22831"/>
              <a:gd name="connsiteY28" fmla="*/ 32442 h 46739"/>
              <a:gd name="connsiteX29" fmla="*/ 22250 w 22831"/>
              <a:gd name="connsiteY29" fmla="*/ 35023 h 46739"/>
              <a:gd name="connsiteX30" fmla="*/ 20812 w 22831"/>
              <a:gd name="connsiteY30" fmla="*/ 37195 h 46739"/>
              <a:gd name="connsiteX31" fmla="*/ 17993 w 22831"/>
              <a:gd name="connsiteY31" fmla="*/ 43710 h 46739"/>
              <a:gd name="connsiteX32" fmla="*/ 17154 w 22831"/>
              <a:gd name="connsiteY32" fmla="*/ 44387 h 46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2831" h="46739">
                <a:moveTo>
                  <a:pt x="13725" y="45501"/>
                </a:moveTo>
                <a:lnTo>
                  <a:pt x="11316" y="46101"/>
                </a:lnTo>
                <a:lnTo>
                  <a:pt x="9058" y="46739"/>
                </a:lnTo>
                <a:lnTo>
                  <a:pt x="7172" y="46720"/>
                </a:lnTo>
                <a:lnTo>
                  <a:pt x="5648" y="46472"/>
                </a:lnTo>
                <a:lnTo>
                  <a:pt x="4639" y="45853"/>
                </a:lnTo>
                <a:lnTo>
                  <a:pt x="2695" y="43377"/>
                </a:lnTo>
                <a:lnTo>
                  <a:pt x="1324" y="40167"/>
                </a:lnTo>
                <a:lnTo>
                  <a:pt x="2171" y="38376"/>
                </a:lnTo>
                <a:lnTo>
                  <a:pt x="2457" y="37262"/>
                </a:lnTo>
                <a:lnTo>
                  <a:pt x="600" y="28785"/>
                </a:lnTo>
                <a:lnTo>
                  <a:pt x="0" y="22260"/>
                </a:lnTo>
                <a:lnTo>
                  <a:pt x="219" y="20926"/>
                </a:lnTo>
                <a:lnTo>
                  <a:pt x="1276" y="19383"/>
                </a:lnTo>
                <a:lnTo>
                  <a:pt x="3048" y="15973"/>
                </a:lnTo>
                <a:lnTo>
                  <a:pt x="3991" y="12687"/>
                </a:lnTo>
                <a:lnTo>
                  <a:pt x="6639" y="5086"/>
                </a:lnTo>
                <a:lnTo>
                  <a:pt x="9449" y="2152"/>
                </a:lnTo>
                <a:lnTo>
                  <a:pt x="13564" y="0"/>
                </a:lnTo>
                <a:lnTo>
                  <a:pt x="16954" y="4210"/>
                </a:lnTo>
                <a:lnTo>
                  <a:pt x="21069" y="7420"/>
                </a:lnTo>
                <a:lnTo>
                  <a:pt x="21860" y="11011"/>
                </a:lnTo>
                <a:lnTo>
                  <a:pt x="20650" y="13935"/>
                </a:lnTo>
                <a:lnTo>
                  <a:pt x="19526" y="18564"/>
                </a:lnTo>
                <a:lnTo>
                  <a:pt x="20202" y="20698"/>
                </a:lnTo>
                <a:lnTo>
                  <a:pt x="20450" y="22546"/>
                </a:lnTo>
                <a:lnTo>
                  <a:pt x="21564" y="25641"/>
                </a:lnTo>
                <a:lnTo>
                  <a:pt x="22650" y="29651"/>
                </a:lnTo>
                <a:lnTo>
                  <a:pt x="22831" y="32442"/>
                </a:lnTo>
                <a:lnTo>
                  <a:pt x="22250" y="35023"/>
                </a:lnTo>
                <a:lnTo>
                  <a:pt x="20812" y="37195"/>
                </a:lnTo>
                <a:lnTo>
                  <a:pt x="17993" y="43710"/>
                </a:lnTo>
                <a:lnTo>
                  <a:pt x="17154" y="443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" name="Freeform: Shape 193">
            <a:extLst>
              <a:ext uri="{FF2B5EF4-FFF2-40B4-BE49-F238E27FC236}">
                <a16:creationId xmlns:a16="http://schemas.microsoft.com/office/drawing/2014/main" id="{B2A97A89-B66C-4C41-818F-5BF78C5478FA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5087 w 16201"/>
              <a:gd name="connsiteY0" fmla="*/ 13506 h 14353"/>
              <a:gd name="connsiteX1" fmla="*/ 11306 w 16201"/>
              <a:gd name="connsiteY1" fmla="*/ 14354 h 14353"/>
              <a:gd name="connsiteX2" fmla="*/ 8677 w 16201"/>
              <a:gd name="connsiteY2" fmla="*/ 14049 h 14353"/>
              <a:gd name="connsiteX3" fmla="*/ 3467 w 16201"/>
              <a:gd name="connsiteY3" fmla="*/ 11630 h 14353"/>
              <a:gd name="connsiteX4" fmla="*/ 2077 w 16201"/>
              <a:gd name="connsiteY4" fmla="*/ 10020 h 14353"/>
              <a:gd name="connsiteX5" fmla="*/ 0 w 16201"/>
              <a:gd name="connsiteY5" fmla="*/ 5496 h 14353"/>
              <a:gd name="connsiteX6" fmla="*/ 457 w 16201"/>
              <a:gd name="connsiteY6" fmla="*/ 3905 h 14353"/>
              <a:gd name="connsiteX7" fmla="*/ 2095 w 16201"/>
              <a:gd name="connsiteY7" fmla="*/ 1105 h 14353"/>
              <a:gd name="connsiteX8" fmla="*/ 5810 w 16201"/>
              <a:gd name="connsiteY8" fmla="*/ 0 h 14353"/>
              <a:gd name="connsiteX9" fmla="*/ 9715 w 16201"/>
              <a:gd name="connsiteY9" fmla="*/ 409 h 14353"/>
              <a:gd name="connsiteX10" fmla="*/ 11468 w 16201"/>
              <a:gd name="connsiteY10" fmla="*/ 1171 h 14353"/>
              <a:gd name="connsiteX11" fmla="*/ 13535 w 16201"/>
              <a:gd name="connsiteY11" fmla="*/ 4448 h 14353"/>
              <a:gd name="connsiteX12" fmla="*/ 16202 w 16201"/>
              <a:gd name="connsiteY12" fmla="*/ 7782 h 14353"/>
              <a:gd name="connsiteX13" fmla="*/ 15754 w 16201"/>
              <a:gd name="connsiteY13" fmla="*/ 11744 h 14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201" h="14353">
                <a:moveTo>
                  <a:pt x="15087" y="13506"/>
                </a:moveTo>
                <a:lnTo>
                  <a:pt x="11306" y="14354"/>
                </a:lnTo>
                <a:lnTo>
                  <a:pt x="8677" y="14049"/>
                </a:lnTo>
                <a:lnTo>
                  <a:pt x="3467" y="11630"/>
                </a:lnTo>
                <a:lnTo>
                  <a:pt x="2077" y="10020"/>
                </a:lnTo>
                <a:lnTo>
                  <a:pt x="0" y="5496"/>
                </a:lnTo>
                <a:lnTo>
                  <a:pt x="457" y="3905"/>
                </a:lnTo>
                <a:lnTo>
                  <a:pt x="2095" y="1105"/>
                </a:lnTo>
                <a:lnTo>
                  <a:pt x="5810" y="0"/>
                </a:lnTo>
                <a:lnTo>
                  <a:pt x="9715" y="409"/>
                </a:lnTo>
                <a:lnTo>
                  <a:pt x="11468" y="1171"/>
                </a:lnTo>
                <a:lnTo>
                  <a:pt x="13535" y="4448"/>
                </a:lnTo>
                <a:lnTo>
                  <a:pt x="16202" y="7782"/>
                </a:lnTo>
                <a:lnTo>
                  <a:pt x="15754" y="1174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5" name="Freeform: Shape 194">
            <a:extLst>
              <a:ext uri="{FF2B5EF4-FFF2-40B4-BE49-F238E27FC236}">
                <a16:creationId xmlns:a16="http://schemas.microsoft.com/office/drawing/2014/main" id="{7AB34055-22A7-A9EB-D776-8DE7DC73AB34}"/>
              </a:ext>
            </a:extLst>
          </p:cNvPr>
          <p:cNvSpPr/>
          <p:nvPr/>
        </p:nvSpPr>
        <p:spPr>
          <a:xfrm>
            <a:off x="5872480" y="3312160"/>
            <a:ext cx="50865" cy="1670"/>
          </a:xfrm>
          <a:custGeom>
            <a:avLst/>
            <a:gdLst>
              <a:gd name="connsiteX0" fmla="*/ 213065 w 252993"/>
              <a:gd name="connsiteY0" fmla="*/ 109661 h 176202"/>
              <a:gd name="connsiteX1" fmla="*/ 215885 w 252993"/>
              <a:gd name="connsiteY1" fmla="*/ 113576 h 176202"/>
              <a:gd name="connsiteX2" fmla="*/ 219456 w 252993"/>
              <a:gd name="connsiteY2" fmla="*/ 115662 h 176202"/>
              <a:gd name="connsiteX3" fmla="*/ 227724 w 252993"/>
              <a:gd name="connsiteY3" fmla="*/ 117862 h 176202"/>
              <a:gd name="connsiteX4" fmla="*/ 228467 w 252993"/>
              <a:gd name="connsiteY4" fmla="*/ 117595 h 176202"/>
              <a:gd name="connsiteX5" fmla="*/ 228543 w 252993"/>
              <a:gd name="connsiteY5" fmla="*/ 117186 h 176202"/>
              <a:gd name="connsiteX6" fmla="*/ 227972 w 252993"/>
              <a:gd name="connsiteY6" fmla="*/ 116614 h 176202"/>
              <a:gd name="connsiteX7" fmla="*/ 227886 w 252993"/>
              <a:gd name="connsiteY7" fmla="*/ 115891 h 176202"/>
              <a:gd name="connsiteX8" fmla="*/ 228286 w 252993"/>
              <a:gd name="connsiteY8" fmla="*/ 114995 h 176202"/>
              <a:gd name="connsiteX9" fmla="*/ 229429 w 252993"/>
              <a:gd name="connsiteY9" fmla="*/ 114948 h 176202"/>
              <a:gd name="connsiteX10" fmla="*/ 231296 w 252993"/>
              <a:gd name="connsiteY10" fmla="*/ 115748 h 176202"/>
              <a:gd name="connsiteX11" fmla="*/ 234858 w 252993"/>
              <a:gd name="connsiteY11" fmla="*/ 114586 h 176202"/>
              <a:gd name="connsiteX12" fmla="*/ 240097 w 252993"/>
              <a:gd name="connsiteY12" fmla="*/ 111462 h 176202"/>
              <a:gd name="connsiteX13" fmla="*/ 244916 w 252993"/>
              <a:gd name="connsiteY13" fmla="*/ 110833 h 176202"/>
              <a:gd name="connsiteX14" fmla="*/ 249298 w 252993"/>
              <a:gd name="connsiteY14" fmla="*/ 112681 h 176202"/>
              <a:gd name="connsiteX15" fmla="*/ 251546 w 252993"/>
              <a:gd name="connsiteY15" fmla="*/ 114833 h 176202"/>
              <a:gd name="connsiteX16" fmla="*/ 252994 w 252993"/>
              <a:gd name="connsiteY16" fmla="*/ 116881 h 176202"/>
              <a:gd name="connsiteX17" fmla="*/ 252536 w 252993"/>
              <a:gd name="connsiteY17" fmla="*/ 119405 h 176202"/>
              <a:gd name="connsiteX18" fmla="*/ 252260 w 252993"/>
              <a:gd name="connsiteY18" fmla="*/ 120977 h 176202"/>
              <a:gd name="connsiteX19" fmla="*/ 251108 w 252993"/>
              <a:gd name="connsiteY19" fmla="*/ 127463 h 176202"/>
              <a:gd name="connsiteX20" fmla="*/ 250307 w 252993"/>
              <a:gd name="connsiteY20" fmla="*/ 129883 h 176202"/>
              <a:gd name="connsiteX21" fmla="*/ 249022 w 252993"/>
              <a:gd name="connsiteY21" fmla="*/ 132588 h 176202"/>
              <a:gd name="connsiteX22" fmla="*/ 235411 w 252993"/>
              <a:gd name="connsiteY22" fmla="*/ 135817 h 176202"/>
              <a:gd name="connsiteX23" fmla="*/ 236287 w 252993"/>
              <a:gd name="connsiteY23" fmla="*/ 134264 h 176202"/>
              <a:gd name="connsiteX24" fmla="*/ 235972 w 252993"/>
              <a:gd name="connsiteY24" fmla="*/ 131550 h 176202"/>
              <a:gd name="connsiteX25" fmla="*/ 235401 w 252993"/>
              <a:gd name="connsiteY25" fmla="*/ 129492 h 176202"/>
              <a:gd name="connsiteX26" fmla="*/ 236668 w 252993"/>
              <a:gd name="connsiteY26" fmla="*/ 127645 h 176202"/>
              <a:gd name="connsiteX27" fmla="*/ 233610 w 252993"/>
              <a:gd name="connsiteY27" fmla="*/ 126968 h 176202"/>
              <a:gd name="connsiteX28" fmla="*/ 232267 w 252993"/>
              <a:gd name="connsiteY28" fmla="*/ 127987 h 176202"/>
              <a:gd name="connsiteX29" fmla="*/ 231220 w 252993"/>
              <a:gd name="connsiteY29" fmla="*/ 129759 h 176202"/>
              <a:gd name="connsiteX30" fmla="*/ 232143 w 252993"/>
              <a:gd name="connsiteY30" fmla="*/ 133845 h 176202"/>
              <a:gd name="connsiteX31" fmla="*/ 230657 w 252993"/>
              <a:gd name="connsiteY31" fmla="*/ 136103 h 176202"/>
              <a:gd name="connsiteX32" fmla="*/ 230086 w 252993"/>
              <a:gd name="connsiteY32" fmla="*/ 137360 h 176202"/>
              <a:gd name="connsiteX33" fmla="*/ 230019 w 252993"/>
              <a:gd name="connsiteY33" fmla="*/ 140341 h 176202"/>
              <a:gd name="connsiteX34" fmla="*/ 229134 w 252993"/>
              <a:gd name="connsiteY34" fmla="*/ 141618 h 176202"/>
              <a:gd name="connsiteX35" fmla="*/ 228962 w 252993"/>
              <a:gd name="connsiteY35" fmla="*/ 143027 h 176202"/>
              <a:gd name="connsiteX36" fmla="*/ 231134 w 252993"/>
              <a:gd name="connsiteY36" fmla="*/ 142665 h 176202"/>
              <a:gd name="connsiteX37" fmla="*/ 230153 w 252993"/>
              <a:gd name="connsiteY37" fmla="*/ 145227 h 176202"/>
              <a:gd name="connsiteX38" fmla="*/ 226076 w 252993"/>
              <a:gd name="connsiteY38" fmla="*/ 150143 h 176202"/>
              <a:gd name="connsiteX39" fmla="*/ 224647 w 252993"/>
              <a:gd name="connsiteY39" fmla="*/ 153076 h 176202"/>
              <a:gd name="connsiteX40" fmla="*/ 225000 w 252993"/>
              <a:gd name="connsiteY40" fmla="*/ 164649 h 176202"/>
              <a:gd name="connsiteX41" fmla="*/ 223181 w 252993"/>
              <a:gd name="connsiteY41" fmla="*/ 171545 h 176202"/>
              <a:gd name="connsiteX42" fmla="*/ 223038 w 252993"/>
              <a:gd name="connsiteY42" fmla="*/ 173574 h 176202"/>
              <a:gd name="connsiteX43" fmla="*/ 218713 w 252993"/>
              <a:gd name="connsiteY43" fmla="*/ 173641 h 176202"/>
              <a:gd name="connsiteX44" fmla="*/ 217418 w 252993"/>
              <a:gd name="connsiteY44" fmla="*/ 173479 h 176202"/>
              <a:gd name="connsiteX45" fmla="*/ 213322 w 252993"/>
              <a:gd name="connsiteY45" fmla="*/ 172450 h 176202"/>
              <a:gd name="connsiteX46" fmla="*/ 208722 w 252993"/>
              <a:gd name="connsiteY46" fmla="*/ 170621 h 176202"/>
              <a:gd name="connsiteX47" fmla="*/ 206026 w 252993"/>
              <a:gd name="connsiteY47" fmla="*/ 167059 h 176202"/>
              <a:gd name="connsiteX48" fmla="*/ 204302 w 252993"/>
              <a:gd name="connsiteY48" fmla="*/ 164516 h 176202"/>
              <a:gd name="connsiteX49" fmla="*/ 200396 w 252993"/>
              <a:gd name="connsiteY49" fmla="*/ 165668 h 176202"/>
              <a:gd name="connsiteX50" fmla="*/ 199663 w 252993"/>
              <a:gd name="connsiteY50" fmla="*/ 165363 h 176202"/>
              <a:gd name="connsiteX51" fmla="*/ 198587 w 252993"/>
              <a:gd name="connsiteY51" fmla="*/ 164135 h 176202"/>
              <a:gd name="connsiteX52" fmla="*/ 195653 w 252993"/>
              <a:gd name="connsiteY52" fmla="*/ 163306 h 176202"/>
              <a:gd name="connsiteX53" fmla="*/ 192024 w 252993"/>
              <a:gd name="connsiteY53" fmla="*/ 163287 h 176202"/>
              <a:gd name="connsiteX54" fmla="*/ 183880 w 252993"/>
              <a:gd name="connsiteY54" fmla="*/ 158629 h 176202"/>
              <a:gd name="connsiteX55" fmla="*/ 182985 w 252993"/>
              <a:gd name="connsiteY55" fmla="*/ 157848 h 176202"/>
              <a:gd name="connsiteX56" fmla="*/ 176584 w 252993"/>
              <a:gd name="connsiteY56" fmla="*/ 158629 h 176202"/>
              <a:gd name="connsiteX57" fmla="*/ 167002 w 252993"/>
              <a:gd name="connsiteY57" fmla="*/ 160934 h 176202"/>
              <a:gd name="connsiteX58" fmla="*/ 159696 w 252993"/>
              <a:gd name="connsiteY58" fmla="*/ 163782 h 176202"/>
              <a:gd name="connsiteX59" fmla="*/ 152143 w 252993"/>
              <a:gd name="connsiteY59" fmla="*/ 168840 h 176202"/>
              <a:gd name="connsiteX60" fmla="*/ 149086 w 252993"/>
              <a:gd name="connsiteY60" fmla="*/ 172669 h 176202"/>
              <a:gd name="connsiteX61" fmla="*/ 145532 w 252993"/>
              <a:gd name="connsiteY61" fmla="*/ 174698 h 176202"/>
              <a:gd name="connsiteX62" fmla="*/ 140484 w 252993"/>
              <a:gd name="connsiteY62" fmla="*/ 176203 h 176202"/>
              <a:gd name="connsiteX63" fmla="*/ 131464 w 252993"/>
              <a:gd name="connsiteY63" fmla="*/ 175641 h 176202"/>
              <a:gd name="connsiteX64" fmla="*/ 122063 w 252993"/>
              <a:gd name="connsiteY64" fmla="*/ 173717 h 176202"/>
              <a:gd name="connsiteX65" fmla="*/ 111976 w 252993"/>
              <a:gd name="connsiteY65" fmla="*/ 171650 h 176202"/>
              <a:gd name="connsiteX66" fmla="*/ 106519 w 252993"/>
              <a:gd name="connsiteY66" fmla="*/ 172793 h 176202"/>
              <a:gd name="connsiteX67" fmla="*/ 99146 w 252993"/>
              <a:gd name="connsiteY67" fmla="*/ 171936 h 176202"/>
              <a:gd name="connsiteX68" fmla="*/ 88021 w 252993"/>
              <a:gd name="connsiteY68" fmla="*/ 169469 h 176202"/>
              <a:gd name="connsiteX69" fmla="*/ 79734 w 252993"/>
              <a:gd name="connsiteY69" fmla="*/ 168716 h 176202"/>
              <a:gd name="connsiteX70" fmla="*/ 71561 w 252993"/>
              <a:gd name="connsiteY70" fmla="*/ 170174 h 176202"/>
              <a:gd name="connsiteX71" fmla="*/ 70190 w 252993"/>
              <a:gd name="connsiteY71" fmla="*/ 169059 h 176202"/>
              <a:gd name="connsiteX72" fmla="*/ 69895 w 252993"/>
              <a:gd name="connsiteY72" fmla="*/ 167783 h 176202"/>
              <a:gd name="connsiteX73" fmla="*/ 70209 w 252993"/>
              <a:gd name="connsiteY73" fmla="*/ 165983 h 176202"/>
              <a:gd name="connsiteX74" fmla="*/ 71361 w 252993"/>
              <a:gd name="connsiteY74" fmla="*/ 164525 h 176202"/>
              <a:gd name="connsiteX75" fmla="*/ 73343 w 252993"/>
              <a:gd name="connsiteY75" fmla="*/ 163420 h 176202"/>
              <a:gd name="connsiteX76" fmla="*/ 74381 w 252993"/>
              <a:gd name="connsiteY76" fmla="*/ 162296 h 176202"/>
              <a:gd name="connsiteX77" fmla="*/ 74495 w 252993"/>
              <a:gd name="connsiteY77" fmla="*/ 161163 h 176202"/>
              <a:gd name="connsiteX78" fmla="*/ 72276 w 252993"/>
              <a:gd name="connsiteY78" fmla="*/ 159334 h 176202"/>
              <a:gd name="connsiteX79" fmla="*/ 67723 w 252993"/>
              <a:gd name="connsiteY79" fmla="*/ 156810 h 176202"/>
              <a:gd name="connsiteX80" fmla="*/ 65847 w 252993"/>
              <a:gd name="connsiteY80" fmla="*/ 155229 h 176202"/>
              <a:gd name="connsiteX81" fmla="*/ 65389 w 252993"/>
              <a:gd name="connsiteY81" fmla="*/ 154838 h 176202"/>
              <a:gd name="connsiteX82" fmla="*/ 65265 w 252993"/>
              <a:gd name="connsiteY82" fmla="*/ 153419 h 176202"/>
              <a:gd name="connsiteX83" fmla="*/ 64322 w 252993"/>
              <a:gd name="connsiteY83" fmla="*/ 152305 h 176202"/>
              <a:gd name="connsiteX84" fmla="*/ 62551 w 252993"/>
              <a:gd name="connsiteY84" fmla="*/ 151486 h 176202"/>
              <a:gd name="connsiteX85" fmla="*/ 61189 w 252993"/>
              <a:gd name="connsiteY85" fmla="*/ 150009 h 176202"/>
              <a:gd name="connsiteX86" fmla="*/ 60217 w 252993"/>
              <a:gd name="connsiteY86" fmla="*/ 147866 h 176202"/>
              <a:gd name="connsiteX87" fmla="*/ 60427 w 252993"/>
              <a:gd name="connsiteY87" fmla="*/ 145847 h 176202"/>
              <a:gd name="connsiteX88" fmla="*/ 61808 w 252993"/>
              <a:gd name="connsiteY88" fmla="*/ 143951 h 176202"/>
              <a:gd name="connsiteX89" fmla="*/ 63579 w 252993"/>
              <a:gd name="connsiteY89" fmla="*/ 143123 h 176202"/>
              <a:gd name="connsiteX90" fmla="*/ 65732 w 252993"/>
              <a:gd name="connsiteY90" fmla="*/ 143380 h 176202"/>
              <a:gd name="connsiteX91" fmla="*/ 66627 w 252993"/>
              <a:gd name="connsiteY91" fmla="*/ 142837 h 176202"/>
              <a:gd name="connsiteX92" fmla="*/ 66266 w 252993"/>
              <a:gd name="connsiteY92" fmla="*/ 141513 h 176202"/>
              <a:gd name="connsiteX93" fmla="*/ 64161 w 252993"/>
              <a:gd name="connsiteY93" fmla="*/ 139808 h 176202"/>
              <a:gd name="connsiteX94" fmla="*/ 60303 w 252993"/>
              <a:gd name="connsiteY94" fmla="*/ 137741 h 176202"/>
              <a:gd name="connsiteX95" fmla="*/ 56379 w 252993"/>
              <a:gd name="connsiteY95" fmla="*/ 138865 h 176202"/>
              <a:gd name="connsiteX96" fmla="*/ 52368 w 252993"/>
              <a:gd name="connsiteY96" fmla="*/ 143189 h 176202"/>
              <a:gd name="connsiteX97" fmla="*/ 49492 w 252993"/>
              <a:gd name="connsiteY97" fmla="*/ 143885 h 176202"/>
              <a:gd name="connsiteX98" fmla="*/ 47720 w 252993"/>
              <a:gd name="connsiteY98" fmla="*/ 140979 h 176202"/>
              <a:gd name="connsiteX99" fmla="*/ 44577 w 252993"/>
              <a:gd name="connsiteY99" fmla="*/ 139236 h 176202"/>
              <a:gd name="connsiteX100" fmla="*/ 40053 w 252993"/>
              <a:gd name="connsiteY100" fmla="*/ 138694 h 176202"/>
              <a:gd name="connsiteX101" fmla="*/ 37272 w 252993"/>
              <a:gd name="connsiteY101" fmla="*/ 137579 h 176202"/>
              <a:gd name="connsiteX102" fmla="*/ 36233 w 252993"/>
              <a:gd name="connsiteY102" fmla="*/ 135893 h 176202"/>
              <a:gd name="connsiteX103" fmla="*/ 34252 w 252993"/>
              <a:gd name="connsiteY103" fmla="*/ 134598 h 176202"/>
              <a:gd name="connsiteX104" fmla="*/ 29889 w 252993"/>
              <a:gd name="connsiteY104" fmla="*/ 133217 h 176202"/>
              <a:gd name="connsiteX105" fmla="*/ 29832 w 252993"/>
              <a:gd name="connsiteY105" fmla="*/ 131902 h 176202"/>
              <a:gd name="connsiteX106" fmla="*/ 30537 w 252993"/>
              <a:gd name="connsiteY106" fmla="*/ 131588 h 176202"/>
              <a:gd name="connsiteX107" fmla="*/ 32090 w 252993"/>
              <a:gd name="connsiteY107" fmla="*/ 131464 h 176202"/>
              <a:gd name="connsiteX108" fmla="*/ 34167 w 252993"/>
              <a:gd name="connsiteY108" fmla="*/ 131188 h 176202"/>
              <a:gd name="connsiteX109" fmla="*/ 34500 w 252993"/>
              <a:gd name="connsiteY109" fmla="*/ 130435 h 176202"/>
              <a:gd name="connsiteX110" fmla="*/ 34519 w 252993"/>
              <a:gd name="connsiteY110" fmla="*/ 129749 h 176202"/>
              <a:gd name="connsiteX111" fmla="*/ 32881 w 252993"/>
              <a:gd name="connsiteY111" fmla="*/ 128883 h 176202"/>
              <a:gd name="connsiteX112" fmla="*/ 31232 w 252993"/>
              <a:gd name="connsiteY112" fmla="*/ 128292 h 176202"/>
              <a:gd name="connsiteX113" fmla="*/ 30366 w 252993"/>
              <a:gd name="connsiteY113" fmla="*/ 127702 h 176202"/>
              <a:gd name="connsiteX114" fmla="*/ 29813 w 252993"/>
              <a:gd name="connsiteY114" fmla="*/ 127044 h 176202"/>
              <a:gd name="connsiteX115" fmla="*/ 29699 w 252993"/>
              <a:gd name="connsiteY115" fmla="*/ 126359 h 176202"/>
              <a:gd name="connsiteX116" fmla="*/ 30185 w 252993"/>
              <a:gd name="connsiteY116" fmla="*/ 125892 h 176202"/>
              <a:gd name="connsiteX117" fmla="*/ 30852 w 252993"/>
              <a:gd name="connsiteY117" fmla="*/ 125863 h 176202"/>
              <a:gd name="connsiteX118" fmla="*/ 31509 w 252993"/>
              <a:gd name="connsiteY118" fmla="*/ 125454 h 176202"/>
              <a:gd name="connsiteX119" fmla="*/ 31880 w 252993"/>
              <a:gd name="connsiteY119" fmla="*/ 123863 h 176202"/>
              <a:gd name="connsiteX120" fmla="*/ 32776 w 252993"/>
              <a:gd name="connsiteY120" fmla="*/ 122549 h 176202"/>
              <a:gd name="connsiteX121" fmla="*/ 33414 w 252993"/>
              <a:gd name="connsiteY121" fmla="*/ 122091 h 176202"/>
              <a:gd name="connsiteX122" fmla="*/ 33376 w 252993"/>
              <a:gd name="connsiteY122" fmla="*/ 121120 h 176202"/>
              <a:gd name="connsiteX123" fmla="*/ 32709 w 252993"/>
              <a:gd name="connsiteY123" fmla="*/ 120215 h 176202"/>
              <a:gd name="connsiteX124" fmla="*/ 31804 w 252993"/>
              <a:gd name="connsiteY124" fmla="*/ 119434 h 176202"/>
              <a:gd name="connsiteX125" fmla="*/ 30471 w 252993"/>
              <a:gd name="connsiteY125" fmla="*/ 118958 h 176202"/>
              <a:gd name="connsiteX126" fmla="*/ 26318 w 252993"/>
              <a:gd name="connsiteY126" fmla="*/ 117586 h 176202"/>
              <a:gd name="connsiteX127" fmla="*/ 24222 w 252993"/>
              <a:gd name="connsiteY127" fmla="*/ 115681 h 176202"/>
              <a:gd name="connsiteX128" fmla="*/ 22936 w 252993"/>
              <a:gd name="connsiteY128" fmla="*/ 115605 h 176202"/>
              <a:gd name="connsiteX129" fmla="*/ 20907 w 252993"/>
              <a:gd name="connsiteY129" fmla="*/ 114548 h 176202"/>
              <a:gd name="connsiteX130" fmla="*/ 18717 w 252993"/>
              <a:gd name="connsiteY130" fmla="*/ 112890 h 176202"/>
              <a:gd name="connsiteX131" fmla="*/ 16812 w 252993"/>
              <a:gd name="connsiteY131" fmla="*/ 110528 h 176202"/>
              <a:gd name="connsiteX132" fmla="*/ 14764 w 252993"/>
              <a:gd name="connsiteY132" fmla="*/ 108995 h 176202"/>
              <a:gd name="connsiteX133" fmla="*/ 14231 w 252993"/>
              <a:gd name="connsiteY133" fmla="*/ 108366 h 176202"/>
              <a:gd name="connsiteX134" fmla="*/ 14183 w 252993"/>
              <a:gd name="connsiteY134" fmla="*/ 107775 h 176202"/>
              <a:gd name="connsiteX135" fmla="*/ 14564 w 252993"/>
              <a:gd name="connsiteY135" fmla="*/ 107109 h 176202"/>
              <a:gd name="connsiteX136" fmla="*/ 14545 w 252993"/>
              <a:gd name="connsiteY136" fmla="*/ 106384 h 176202"/>
              <a:gd name="connsiteX137" fmla="*/ 14011 w 252993"/>
              <a:gd name="connsiteY137" fmla="*/ 104070 h 176202"/>
              <a:gd name="connsiteX138" fmla="*/ 14374 w 252993"/>
              <a:gd name="connsiteY138" fmla="*/ 101613 h 176202"/>
              <a:gd name="connsiteX139" fmla="*/ 14278 w 252993"/>
              <a:gd name="connsiteY139" fmla="*/ 99298 h 176202"/>
              <a:gd name="connsiteX140" fmla="*/ 14250 w 252993"/>
              <a:gd name="connsiteY140" fmla="*/ 98260 h 176202"/>
              <a:gd name="connsiteX141" fmla="*/ 13850 w 252993"/>
              <a:gd name="connsiteY141" fmla="*/ 97936 h 176202"/>
              <a:gd name="connsiteX142" fmla="*/ 13497 w 252993"/>
              <a:gd name="connsiteY142" fmla="*/ 98288 h 176202"/>
              <a:gd name="connsiteX143" fmla="*/ 12992 w 252993"/>
              <a:gd name="connsiteY143" fmla="*/ 98727 h 176202"/>
              <a:gd name="connsiteX144" fmla="*/ 12497 w 252993"/>
              <a:gd name="connsiteY144" fmla="*/ 98812 h 176202"/>
              <a:gd name="connsiteX145" fmla="*/ 10982 w 252993"/>
              <a:gd name="connsiteY145" fmla="*/ 97126 h 176202"/>
              <a:gd name="connsiteX146" fmla="*/ 9068 w 252993"/>
              <a:gd name="connsiteY146" fmla="*/ 93688 h 176202"/>
              <a:gd name="connsiteX147" fmla="*/ 7773 w 252993"/>
              <a:gd name="connsiteY147" fmla="*/ 92535 h 176202"/>
              <a:gd name="connsiteX148" fmla="*/ 5249 w 252993"/>
              <a:gd name="connsiteY148" fmla="*/ 90954 h 176202"/>
              <a:gd name="connsiteX149" fmla="*/ 3115 w 252993"/>
              <a:gd name="connsiteY149" fmla="*/ 89621 h 176202"/>
              <a:gd name="connsiteX150" fmla="*/ 1591 w 252993"/>
              <a:gd name="connsiteY150" fmla="*/ 86744 h 176202"/>
              <a:gd name="connsiteX151" fmla="*/ 0 w 252993"/>
              <a:gd name="connsiteY151" fmla="*/ 84515 h 176202"/>
              <a:gd name="connsiteX152" fmla="*/ 1048 w 252993"/>
              <a:gd name="connsiteY152" fmla="*/ 83582 h 176202"/>
              <a:gd name="connsiteX153" fmla="*/ 7115 w 252993"/>
              <a:gd name="connsiteY153" fmla="*/ 82267 h 176202"/>
              <a:gd name="connsiteX154" fmla="*/ 9944 w 252993"/>
              <a:gd name="connsiteY154" fmla="*/ 83553 h 176202"/>
              <a:gd name="connsiteX155" fmla="*/ 11211 w 252993"/>
              <a:gd name="connsiteY155" fmla="*/ 83087 h 176202"/>
              <a:gd name="connsiteX156" fmla="*/ 12440 w 252993"/>
              <a:gd name="connsiteY156" fmla="*/ 82048 h 176202"/>
              <a:gd name="connsiteX157" fmla="*/ 13125 w 252993"/>
              <a:gd name="connsiteY157" fmla="*/ 81210 h 176202"/>
              <a:gd name="connsiteX158" fmla="*/ 13249 w 252993"/>
              <a:gd name="connsiteY158" fmla="*/ 80324 h 176202"/>
              <a:gd name="connsiteX159" fmla="*/ 13859 w 252993"/>
              <a:gd name="connsiteY159" fmla="*/ 79219 h 176202"/>
              <a:gd name="connsiteX160" fmla="*/ 15907 w 252993"/>
              <a:gd name="connsiteY160" fmla="*/ 78695 h 176202"/>
              <a:gd name="connsiteX161" fmla="*/ 21336 w 252993"/>
              <a:gd name="connsiteY161" fmla="*/ 79372 h 176202"/>
              <a:gd name="connsiteX162" fmla="*/ 23517 w 252993"/>
              <a:gd name="connsiteY162" fmla="*/ 77819 h 176202"/>
              <a:gd name="connsiteX163" fmla="*/ 24327 w 252993"/>
              <a:gd name="connsiteY163" fmla="*/ 76981 h 176202"/>
              <a:gd name="connsiteX164" fmla="*/ 24822 w 252993"/>
              <a:gd name="connsiteY164" fmla="*/ 75114 h 176202"/>
              <a:gd name="connsiteX165" fmla="*/ 25394 w 252993"/>
              <a:gd name="connsiteY165" fmla="*/ 73609 h 176202"/>
              <a:gd name="connsiteX166" fmla="*/ 27337 w 252993"/>
              <a:gd name="connsiteY166" fmla="*/ 72809 h 176202"/>
              <a:gd name="connsiteX167" fmla="*/ 27308 w 252993"/>
              <a:gd name="connsiteY167" fmla="*/ 71438 h 176202"/>
              <a:gd name="connsiteX168" fmla="*/ 27013 w 252993"/>
              <a:gd name="connsiteY168" fmla="*/ 69952 h 176202"/>
              <a:gd name="connsiteX169" fmla="*/ 28137 w 252993"/>
              <a:gd name="connsiteY169" fmla="*/ 66608 h 176202"/>
              <a:gd name="connsiteX170" fmla="*/ 28823 w 252993"/>
              <a:gd name="connsiteY170" fmla="*/ 65237 h 176202"/>
              <a:gd name="connsiteX171" fmla="*/ 29928 w 252993"/>
              <a:gd name="connsiteY171" fmla="*/ 64741 h 176202"/>
              <a:gd name="connsiteX172" fmla="*/ 31252 w 252993"/>
              <a:gd name="connsiteY172" fmla="*/ 63684 h 176202"/>
              <a:gd name="connsiteX173" fmla="*/ 33557 w 252993"/>
              <a:gd name="connsiteY173" fmla="*/ 61493 h 176202"/>
              <a:gd name="connsiteX174" fmla="*/ 33024 w 252993"/>
              <a:gd name="connsiteY174" fmla="*/ 59588 h 176202"/>
              <a:gd name="connsiteX175" fmla="*/ 33481 w 252993"/>
              <a:gd name="connsiteY175" fmla="*/ 58169 h 176202"/>
              <a:gd name="connsiteX176" fmla="*/ 35881 w 252993"/>
              <a:gd name="connsiteY176" fmla="*/ 54721 h 176202"/>
              <a:gd name="connsiteX177" fmla="*/ 37709 w 252993"/>
              <a:gd name="connsiteY177" fmla="*/ 51387 h 176202"/>
              <a:gd name="connsiteX178" fmla="*/ 37681 w 252993"/>
              <a:gd name="connsiteY178" fmla="*/ 49711 h 176202"/>
              <a:gd name="connsiteX179" fmla="*/ 37948 w 252993"/>
              <a:gd name="connsiteY179" fmla="*/ 48253 h 176202"/>
              <a:gd name="connsiteX180" fmla="*/ 39567 w 252993"/>
              <a:gd name="connsiteY180" fmla="*/ 46653 h 176202"/>
              <a:gd name="connsiteX181" fmla="*/ 41263 w 252993"/>
              <a:gd name="connsiteY181" fmla="*/ 44567 h 176202"/>
              <a:gd name="connsiteX182" fmla="*/ 43501 w 252993"/>
              <a:gd name="connsiteY182" fmla="*/ 38033 h 176202"/>
              <a:gd name="connsiteX183" fmla="*/ 44311 w 252993"/>
              <a:gd name="connsiteY183" fmla="*/ 36938 h 176202"/>
              <a:gd name="connsiteX184" fmla="*/ 45777 w 252993"/>
              <a:gd name="connsiteY184" fmla="*/ 35690 h 176202"/>
              <a:gd name="connsiteX185" fmla="*/ 46873 w 252993"/>
              <a:gd name="connsiteY185" fmla="*/ 34452 h 176202"/>
              <a:gd name="connsiteX186" fmla="*/ 46987 w 252993"/>
              <a:gd name="connsiteY186" fmla="*/ 30146 h 176202"/>
              <a:gd name="connsiteX187" fmla="*/ 48016 w 252993"/>
              <a:gd name="connsiteY187" fmla="*/ 28899 h 176202"/>
              <a:gd name="connsiteX188" fmla="*/ 49987 w 252993"/>
              <a:gd name="connsiteY188" fmla="*/ 27499 h 176202"/>
              <a:gd name="connsiteX189" fmla="*/ 51950 w 252993"/>
              <a:gd name="connsiteY189" fmla="*/ 25251 h 176202"/>
              <a:gd name="connsiteX190" fmla="*/ 53540 w 252993"/>
              <a:gd name="connsiteY190" fmla="*/ 22584 h 176202"/>
              <a:gd name="connsiteX191" fmla="*/ 54769 w 252993"/>
              <a:gd name="connsiteY191" fmla="*/ 21336 h 176202"/>
              <a:gd name="connsiteX192" fmla="*/ 56398 w 252993"/>
              <a:gd name="connsiteY192" fmla="*/ 21002 h 176202"/>
              <a:gd name="connsiteX193" fmla="*/ 58160 w 252993"/>
              <a:gd name="connsiteY193" fmla="*/ 19955 h 176202"/>
              <a:gd name="connsiteX194" fmla="*/ 60131 w 252993"/>
              <a:gd name="connsiteY194" fmla="*/ 19564 h 176202"/>
              <a:gd name="connsiteX195" fmla="*/ 62046 w 252993"/>
              <a:gd name="connsiteY195" fmla="*/ 20079 h 176202"/>
              <a:gd name="connsiteX196" fmla="*/ 63255 w 252993"/>
              <a:gd name="connsiteY196" fmla="*/ 19812 h 176202"/>
              <a:gd name="connsiteX197" fmla="*/ 65094 w 252993"/>
              <a:gd name="connsiteY197" fmla="*/ 18517 h 176202"/>
              <a:gd name="connsiteX198" fmla="*/ 69771 w 252993"/>
              <a:gd name="connsiteY198" fmla="*/ 13601 h 176202"/>
              <a:gd name="connsiteX199" fmla="*/ 70428 w 252993"/>
              <a:gd name="connsiteY199" fmla="*/ 12620 h 176202"/>
              <a:gd name="connsiteX200" fmla="*/ 71400 w 252993"/>
              <a:gd name="connsiteY200" fmla="*/ 11944 h 176202"/>
              <a:gd name="connsiteX201" fmla="*/ 75191 w 252993"/>
              <a:gd name="connsiteY201" fmla="*/ 10258 h 176202"/>
              <a:gd name="connsiteX202" fmla="*/ 76152 w 252993"/>
              <a:gd name="connsiteY202" fmla="*/ 8563 h 176202"/>
              <a:gd name="connsiteX203" fmla="*/ 77457 w 252993"/>
              <a:gd name="connsiteY203" fmla="*/ 7039 h 176202"/>
              <a:gd name="connsiteX204" fmla="*/ 79143 w 252993"/>
              <a:gd name="connsiteY204" fmla="*/ 7153 h 176202"/>
              <a:gd name="connsiteX205" fmla="*/ 84649 w 252993"/>
              <a:gd name="connsiteY205" fmla="*/ 10925 h 176202"/>
              <a:gd name="connsiteX206" fmla="*/ 90535 w 252993"/>
              <a:gd name="connsiteY206" fmla="*/ 10687 h 176202"/>
              <a:gd name="connsiteX207" fmla="*/ 91612 w 252993"/>
              <a:gd name="connsiteY207" fmla="*/ 10830 h 176202"/>
              <a:gd name="connsiteX208" fmla="*/ 91964 w 252993"/>
              <a:gd name="connsiteY208" fmla="*/ 10906 h 176202"/>
              <a:gd name="connsiteX209" fmla="*/ 92688 w 252993"/>
              <a:gd name="connsiteY209" fmla="*/ 11211 h 176202"/>
              <a:gd name="connsiteX210" fmla="*/ 100518 w 252993"/>
              <a:gd name="connsiteY210" fmla="*/ 13078 h 176202"/>
              <a:gd name="connsiteX211" fmla="*/ 101727 w 252993"/>
              <a:gd name="connsiteY211" fmla="*/ 12868 h 176202"/>
              <a:gd name="connsiteX212" fmla="*/ 102061 w 252993"/>
              <a:gd name="connsiteY212" fmla="*/ 12725 h 176202"/>
              <a:gd name="connsiteX213" fmla="*/ 105213 w 252993"/>
              <a:gd name="connsiteY213" fmla="*/ 14259 h 176202"/>
              <a:gd name="connsiteX214" fmla="*/ 108004 w 252993"/>
              <a:gd name="connsiteY214" fmla="*/ 14059 h 176202"/>
              <a:gd name="connsiteX215" fmla="*/ 110652 w 252993"/>
              <a:gd name="connsiteY215" fmla="*/ 12992 h 176202"/>
              <a:gd name="connsiteX216" fmla="*/ 113405 w 252993"/>
              <a:gd name="connsiteY216" fmla="*/ 12630 h 176202"/>
              <a:gd name="connsiteX217" fmla="*/ 115938 w 252993"/>
              <a:gd name="connsiteY217" fmla="*/ 13268 h 176202"/>
              <a:gd name="connsiteX218" fmla="*/ 117863 w 252993"/>
              <a:gd name="connsiteY218" fmla="*/ 15430 h 176202"/>
              <a:gd name="connsiteX219" fmla="*/ 122863 w 252993"/>
              <a:gd name="connsiteY219" fmla="*/ 20021 h 176202"/>
              <a:gd name="connsiteX220" fmla="*/ 124349 w 252993"/>
              <a:gd name="connsiteY220" fmla="*/ 21736 h 176202"/>
              <a:gd name="connsiteX221" fmla="*/ 126635 w 252993"/>
              <a:gd name="connsiteY221" fmla="*/ 21479 h 176202"/>
              <a:gd name="connsiteX222" fmla="*/ 129169 w 252993"/>
              <a:gd name="connsiteY222" fmla="*/ 20621 h 176202"/>
              <a:gd name="connsiteX223" fmla="*/ 131731 w 252993"/>
              <a:gd name="connsiteY223" fmla="*/ 17564 h 176202"/>
              <a:gd name="connsiteX224" fmla="*/ 139608 w 252993"/>
              <a:gd name="connsiteY224" fmla="*/ 14078 h 176202"/>
              <a:gd name="connsiteX225" fmla="*/ 145618 w 252993"/>
              <a:gd name="connsiteY225" fmla="*/ 13211 h 176202"/>
              <a:gd name="connsiteX226" fmla="*/ 151486 w 252993"/>
              <a:gd name="connsiteY226" fmla="*/ 11811 h 176202"/>
              <a:gd name="connsiteX227" fmla="*/ 158277 w 252993"/>
              <a:gd name="connsiteY227" fmla="*/ 10820 h 176202"/>
              <a:gd name="connsiteX228" fmla="*/ 160239 w 252993"/>
              <a:gd name="connsiteY228" fmla="*/ 7963 h 176202"/>
              <a:gd name="connsiteX229" fmla="*/ 161325 w 252993"/>
              <a:gd name="connsiteY229" fmla="*/ 6010 h 176202"/>
              <a:gd name="connsiteX230" fmla="*/ 162097 w 252993"/>
              <a:gd name="connsiteY230" fmla="*/ 2391 h 176202"/>
              <a:gd name="connsiteX231" fmla="*/ 165754 w 252993"/>
              <a:gd name="connsiteY231" fmla="*/ 1343 h 176202"/>
              <a:gd name="connsiteX232" fmla="*/ 169231 w 252993"/>
              <a:gd name="connsiteY232" fmla="*/ 600 h 176202"/>
              <a:gd name="connsiteX233" fmla="*/ 170469 w 252993"/>
              <a:gd name="connsiteY233" fmla="*/ 143 h 176202"/>
              <a:gd name="connsiteX234" fmla="*/ 173003 w 252993"/>
              <a:gd name="connsiteY234" fmla="*/ 0 h 176202"/>
              <a:gd name="connsiteX235" fmla="*/ 174974 w 252993"/>
              <a:gd name="connsiteY235" fmla="*/ 305 h 176202"/>
              <a:gd name="connsiteX236" fmla="*/ 178013 w 252993"/>
              <a:gd name="connsiteY236" fmla="*/ 2096 h 176202"/>
              <a:gd name="connsiteX237" fmla="*/ 180147 w 252993"/>
              <a:gd name="connsiteY237" fmla="*/ 4334 h 176202"/>
              <a:gd name="connsiteX238" fmla="*/ 180985 w 252993"/>
              <a:gd name="connsiteY238" fmla="*/ 6115 h 176202"/>
              <a:gd name="connsiteX239" fmla="*/ 182804 w 252993"/>
              <a:gd name="connsiteY239" fmla="*/ 8629 h 176202"/>
              <a:gd name="connsiteX240" fmla="*/ 184718 w 252993"/>
              <a:gd name="connsiteY240" fmla="*/ 12144 h 176202"/>
              <a:gd name="connsiteX241" fmla="*/ 186833 w 252993"/>
              <a:gd name="connsiteY241" fmla="*/ 16821 h 176202"/>
              <a:gd name="connsiteX242" fmla="*/ 187290 w 252993"/>
              <a:gd name="connsiteY242" fmla="*/ 19174 h 176202"/>
              <a:gd name="connsiteX243" fmla="*/ 188090 w 252993"/>
              <a:gd name="connsiteY243" fmla="*/ 21726 h 176202"/>
              <a:gd name="connsiteX244" fmla="*/ 189662 w 252993"/>
              <a:gd name="connsiteY244" fmla="*/ 24822 h 176202"/>
              <a:gd name="connsiteX245" fmla="*/ 192662 w 252993"/>
              <a:gd name="connsiteY245" fmla="*/ 28251 h 176202"/>
              <a:gd name="connsiteX246" fmla="*/ 193081 w 252993"/>
              <a:gd name="connsiteY246" fmla="*/ 28889 h 176202"/>
              <a:gd name="connsiteX247" fmla="*/ 194443 w 252993"/>
              <a:gd name="connsiteY247" fmla="*/ 31299 h 176202"/>
              <a:gd name="connsiteX248" fmla="*/ 197072 w 252993"/>
              <a:gd name="connsiteY248" fmla="*/ 36624 h 176202"/>
              <a:gd name="connsiteX249" fmla="*/ 199273 w 252993"/>
              <a:gd name="connsiteY249" fmla="*/ 38748 h 176202"/>
              <a:gd name="connsiteX250" fmla="*/ 201187 w 252993"/>
              <a:gd name="connsiteY250" fmla="*/ 41062 h 176202"/>
              <a:gd name="connsiteX251" fmla="*/ 202111 w 252993"/>
              <a:gd name="connsiteY251" fmla="*/ 43386 h 176202"/>
              <a:gd name="connsiteX252" fmla="*/ 203483 w 252993"/>
              <a:gd name="connsiteY252" fmla="*/ 45491 h 176202"/>
              <a:gd name="connsiteX253" fmla="*/ 206702 w 252993"/>
              <a:gd name="connsiteY253" fmla="*/ 48282 h 176202"/>
              <a:gd name="connsiteX254" fmla="*/ 209312 w 252993"/>
              <a:gd name="connsiteY254" fmla="*/ 50816 h 176202"/>
              <a:gd name="connsiteX255" fmla="*/ 211398 w 252993"/>
              <a:gd name="connsiteY255" fmla="*/ 58083 h 176202"/>
              <a:gd name="connsiteX256" fmla="*/ 212855 w 252993"/>
              <a:gd name="connsiteY256" fmla="*/ 61417 h 176202"/>
              <a:gd name="connsiteX257" fmla="*/ 213789 w 252993"/>
              <a:gd name="connsiteY257" fmla="*/ 63960 h 176202"/>
              <a:gd name="connsiteX258" fmla="*/ 213341 w 252993"/>
              <a:gd name="connsiteY258" fmla="*/ 69104 h 176202"/>
              <a:gd name="connsiteX259" fmla="*/ 213922 w 252993"/>
              <a:gd name="connsiteY259" fmla="*/ 71304 h 176202"/>
              <a:gd name="connsiteX260" fmla="*/ 212731 w 252993"/>
              <a:gd name="connsiteY260" fmla="*/ 75314 h 176202"/>
              <a:gd name="connsiteX261" fmla="*/ 210579 w 252993"/>
              <a:gd name="connsiteY261" fmla="*/ 83353 h 176202"/>
              <a:gd name="connsiteX262" fmla="*/ 210055 w 252993"/>
              <a:gd name="connsiteY262" fmla="*/ 89735 h 176202"/>
              <a:gd name="connsiteX263" fmla="*/ 210427 w 252993"/>
              <a:gd name="connsiteY263" fmla="*/ 93164 h 176202"/>
              <a:gd name="connsiteX264" fmla="*/ 210474 w 252993"/>
              <a:gd name="connsiteY264" fmla="*/ 95364 h 176202"/>
              <a:gd name="connsiteX265" fmla="*/ 210998 w 252993"/>
              <a:gd name="connsiteY265" fmla="*/ 96764 h 176202"/>
              <a:gd name="connsiteX266" fmla="*/ 211570 w 252993"/>
              <a:gd name="connsiteY266" fmla="*/ 99660 h 176202"/>
              <a:gd name="connsiteX267" fmla="*/ 211655 w 252993"/>
              <a:gd name="connsiteY267" fmla="*/ 102175 h 176202"/>
              <a:gd name="connsiteX268" fmla="*/ 210884 w 252993"/>
              <a:gd name="connsiteY268" fmla="*/ 102889 h 176202"/>
              <a:gd name="connsiteX269" fmla="*/ 209808 w 252993"/>
              <a:gd name="connsiteY269" fmla="*/ 103489 h 176202"/>
              <a:gd name="connsiteX270" fmla="*/ 209388 w 252993"/>
              <a:gd name="connsiteY270" fmla="*/ 104013 h 176202"/>
              <a:gd name="connsiteX271" fmla="*/ 210379 w 252993"/>
              <a:gd name="connsiteY271" fmla="*/ 105146 h 176202"/>
              <a:gd name="connsiteX272" fmla="*/ 211731 w 252993"/>
              <a:gd name="connsiteY272" fmla="*/ 107251 h 176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</a:cxnLst>
            <a:rect l="l" t="t" r="r" b="b"/>
            <a:pathLst>
              <a:path w="252993" h="176202">
                <a:moveTo>
                  <a:pt x="213065" y="109661"/>
                </a:moveTo>
                <a:lnTo>
                  <a:pt x="215885" y="113576"/>
                </a:lnTo>
                <a:lnTo>
                  <a:pt x="219456" y="115662"/>
                </a:lnTo>
                <a:lnTo>
                  <a:pt x="227724" y="117862"/>
                </a:lnTo>
                <a:lnTo>
                  <a:pt x="228467" y="117595"/>
                </a:lnTo>
                <a:lnTo>
                  <a:pt x="228543" y="117186"/>
                </a:lnTo>
                <a:lnTo>
                  <a:pt x="227972" y="116614"/>
                </a:lnTo>
                <a:lnTo>
                  <a:pt x="227886" y="115891"/>
                </a:lnTo>
                <a:lnTo>
                  <a:pt x="228286" y="114995"/>
                </a:lnTo>
                <a:lnTo>
                  <a:pt x="229429" y="114948"/>
                </a:lnTo>
                <a:lnTo>
                  <a:pt x="231296" y="115748"/>
                </a:lnTo>
                <a:lnTo>
                  <a:pt x="234858" y="114586"/>
                </a:lnTo>
                <a:lnTo>
                  <a:pt x="240097" y="111462"/>
                </a:lnTo>
                <a:lnTo>
                  <a:pt x="244916" y="110833"/>
                </a:lnTo>
                <a:lnTo>
                  <a:pt x="249298" y="112681"/>
                </a:lnTo>
                <a:lnTo>
                  <a:pt x="251546" y="114833"/>
                </a:lnTo>
                <a:lnTo>
                  <a:pt x="252994" y="116881"/>
                </a:lnTo>
                <a:lnTo>
                  <a:pt x="252536" y="119405"/>
                </a:lnTo>
                <a:lnTo>
                  <a:pt x="252260" y="120977"/>
                </a:lnTo>
                <a:lnTo>
                  <a:pt x="251108" y="127463"/>
                </a:lnTo>
                <a:lnTo>
                  <a:pt x="250307" y="129883"/>
                </a:lnTo>
                <a:lnTo>
                  <a:pt x="249022" y="132588"/>
                </a:lnTo>
                <a:lnTo>
                  <a:pt x="235411" y="135817"/>
                </a:lnTo>
                <a:lnTo>
                  <a:pt x="236287" y="134264"/>
                </a:lnTo>
                <a:lnTo>
                  <a:pt x="235972" y="131550"/>
                </a:lnTo>
                <a:lnTo>
                  <a:pt x="235401" y="129492"/>
                </a:lnTo>
                <a:lnTo>
                  <a:pt x="236668" y="127645"/>
                </a:lnTo>
                <a:lnTo>
                  <a:pt x="233610" y="126968"/>
                </a:lnTo>
                <a:lnTo>
                  <a:pt x="232267" y="127987"/>
                </a:lnTo>
                <a:lnTo>
                  <a:pt x="231220" y="129759"/>
                </a:lnTo>
                <a:lnTo>
                  <a:pt x="232143" y="133845"/>
                </a:lnTo>
                <a:lnTo>
                  <a:pt x="230657" y="136103"/>
                </a:lnTo>
                <a:lnTo>
                  <a:pt x="230086" y="137360"/>
                </a:lnTo>
                <a:lnTo>
                  <a:pt x="230019" y="140341"/>
                </a:lnTo>
                <a:lnTo>
                  <a:pt x="229134" y="141618"/>
                </a:lnTo>
                <a:lnTo>
                  <a:pt x="228962" y="143027"/>
                </a:lnTo>
                <a:lnTo>
                  <a:pt x="231134" y="142665"/>
                </a:lnTo>
                <a:lnTo>
                  <a:pt x="230153" y="145227"/>
                </a:lnTo>
                <a:lnTo>
                  <a:pt x="226076" y="150143"/>
                </a:lnTo>
                <a:lnTo>
                  <a:pt x="224647" y="153076"/>
                </a:lnTo>
                <a:lnTo>
                  <a:pt x="225000" y="164649"/>
                </a:lnTo>
                <a:lnTo>
                  <a:pt x="223181" y="171545"/>
                </a:lnTo>
                <a:lnTo>
                  <a:pt x="223038" y="173574"/>
                </a:lnTo>
                <a:lnTo>
                  <a:pt x="218713" y="173641"/>
                </a:lnTo>
                <a:lnTo>
                  <a:pt x="217418" y="173479"/>
                </a:lnTo>
                <a:lnTo>
                  <a:pt x="213322" y="172450"/>
                </a:lnTo>
                <a:lnTo>
                  <a:pt x="208722" y="170621"/>
                </a:lnTo>
                <a:lnTo>
                  <a:pt x="206026" y="167059"/>
                </a:lnTo>
                <a:lnTo>
                  <a:pt x="204302" y="164516"/>
                </a:lnTo>
                <a:lnTo>
                  <a:pt x="200396" y="165668"/>
                </a:lnTo>
                <a:lnTo>
                  <a:pt x="199663" y="165363"/>
                </a:lnTo>
                <a:lnTo>
                  <a:pt x="198587" y="164135"/>
                </a:lnTo>
                <a:lnTo>
                  <a:pt x="195653" y="163306"/>
                </a:lnTo>
                <a:lnTo>
                  <a:pt x="192024" y="163287"/>
                </a:lnTo>
                <a:lnTo>
                  <a:pt x="183880" y="158629"/>
                </a:lnTo>
                <a:lnTo>
                  <a:pt x="182985" y="157848"/>
                </a:lnTo>
                <a:lnTo>
                  <a:pt x="176584" y="158629"/>
                </a:lnTo>
                <a:lnTo>
                  <a:pt x="167002" y="160934"/>
                </a:lnTo>
                <a:lnTo>
                  <a:pt x="159696" y="163782"/>
                </a:lnTo>
                <a:lnTo>
                  <a:pt x="152143" y="168840"/>
                </a:lnTo>
                <a:lnTo>
                  <a:pt x="149086" y="172669"/>
                </a:lnTo>
                <a:lnTo>
                  <a:pt x="145532" y="174698"/>
                </a:lnTo>
                <a:lnTo>
                  <a:pt x="140484" y="176203"/>
                </a:lnTo>
                <a:lnTo>
                  <a:pt x="131464" y="175641"/>
                </a:lnTo>
                <a:lnTo>
                  <a:pt x="122063" y="173717"/>
                </a:lnTo>
                <a:lnTo>
                  <a:pt x="111976" y="171650"/>
                </a:lnTo>
                <a:lnTo>
                  <a:pt x="106519" y="172793"/>
                </a:lnTo>
                <a:lnTo>
                  <a:pt x="99146" y="171936"/>
                </a:lnTo>
                <a:lnTo>
                  <a:pt x="88021" y="169469"/>
                </a:lnTo>
                <a:lnTo>
                  <a:pt x="79734" y="168716"/>
                </a:lnTo>
                <a:lnTo>
                  <a:pt x="71561" y="170174"/>
                </a:lnTo>
                <a:lnTo>
                  <a:pt x="70190" y="169059"/>
                </a:lnTo>
                <a:lnTo>
                  <a:pt x="69895" y="167783"/>
                </a:lnTo>
                <a:lnTo>
                  <a:pt x="70209" y="165983"/>
                </a:lnTo>
                <a:lnTo>
                  <a:pt x="71361" y="164525"/>
                </a:lnTo>
                <a:lnTo>
                  <a:pt x="73343" y="163420"/>
                </a:lnTo>
                <a:lnTo>
                  <a:pt x="74381" y="162296"/>
                </a:lnTo>
                <a:lnTo>
                  <a:pt x="74495" y="161163"/>
                </a:lnTo>
                <a:lnTo>
                  <a:pt x="72276" y="159334"/>
                </a:lnTo>
                <a:lnTo>
                  <a:pt x="67723" y="156810"/>
                </a:lnTo>
                <a:lnTo>
                  <a:pt x="65847" y="155229"/>
                </a:lnTo>
                <a:lnTo>
                  <a:pt x="65389" y="154838"/>
                </a:lnTo>
                <a:lnTo>
                  <a:pt x="65265" y="153419"/>
                </a:lnTo>
                <a:lnTo>
                  <a:pt x="64322" y="152305"/>
                </a:lnTo>
                <a:lnTo>
                  <a:pt x="62551" y="151486"/>
                </a:lnTo>
                <a:lnTo>
                  <a:pt x="61189" y="150009"/>
                </a:lnTo>
                <a:lnTo>
                  <a:pt x="60217" y="147866"/>
                </a:lnTo>
                <a:lnTo>
                  <a:pt x="60427" y="145847"/>
                </a:lnTo>
                <a:lnTo>
                  <a:pt x="61808" y="143951"/>
                </a:lnTo>
                <a:lnTo>
                  <a:pt x="63579" y="143123"/>
                </a:lnTo>
                <a:lnTo>
                  <a:pt x="65732" y="143380"/>
                </a:lnTo>
                <a:lnTo>
                  <a:pt x="66627" y="142837"/>
                </a:lnTo>
                <a:lnTo>
                  <a:pt x="66266" y="141513"/>
                </a:lnTo>
                <a:lnTo>
                  <a:pt x="64161" y="139808"/>
                </a:lnTo>
                <a:lnTo>
                  <a:pt x="60303" y="137741"/>
                </a:lnTo>
                <a:lnTo>
                  <a:pt x="56379" y="138865"/>
                </a:lnTo>
                <a:lnTo>
                  <a:pt x="52368" y="143189"/>
                </a:lnTo>
                <a:lnTo>
                  <a:pt x="49492" y="143885"/>
                </a:lnTo>
                <a:lnTo>
                  <a:pt x="47720" y="140979"/>
                </a:lnTo>
                <a:lnTo>
                  <a:pt x="44577" y="139236"/>
                </a:lnTo>
                <a:lnTo>
                  <a:pt x="40053" y="138694"/>
                </a:lnTo>
                <a:lnTo>
                  <a:pt x="37272" y="137579"/>
                </a:lnTo>
                <a:lnTo>
                  <a:pt x="36233" y="135893"/>
                </a:lnTo>
                <a:lnTo>
                  <a:pt x="34252" y="134598"/>
                </a:lnTo>
                <a:lnTo>
                  <a:pt x="29889" y="133217"/>
                </a:lnTo>
                <a:lnTo>
                  <a:pt x="29832" y="131902"/>
                </a:lnTo>
                <a:lnTo>
                  <a:pt x="30537" y="131588"/>
                </a:lnTo>
                <a:lnTo>
                  <a:pt x="32090" y="131464"/>
                </a:lnTo>
                <a:lnTo>
                  <a:pt x="34167" y="131188"/>
                </a:lnTo>
                <a:lnTo>
                  <a:pt x="34500" y="130435"/>
                </a:lnTo>
                <a:lnTo>
                  <a:pt x="34519" y="129749"/>
                </a:lnTo>
                <a:lnTo>
                  <a:pt x="32881" y="128883"/>
                </a:lnTo>
                <a:lnTo>
                  <a:pt x="31232" y="128292"/>
                </a:lnTo>
                <a:lnTo>
                  <a:pt x="30366" y="127702"/>
                </a:lnTo>
                <a:lnTo>
                  <a:pt x="29813" y="127044"/>
                </a:lnTo>
                <a:lnTo>
                  <a:pt x="29699" y="126359"/>
                </a:lnTo>
                <a:lnTo>
                  <a:pt x="30185" y="125892"/>
                </a:lnTo>
                <a:lnTo>
                  <a:pt x="30852" y="125863"/>
                </a:lnTo>
                <a:lnTo>
                  <a:pt x="31509" y="125454"/>
                </a:lnTo>
                <a:lnTo>
                  <a:pt x="31880" y="123863"/>
                </a:lnTo>
                <a:lnTo>
                  <a:pt x="32776" y="122549"/>
                </a:lnTo>
                <a:lnTo>
                  <a:pt x="33414" y="122091"/>
                </a:lnTo>
                <a:lnTo>
                  <a:pt x="33376" y="121120"/>
                </a:lnTo>
                <a:lnTo>
                  <a:pt x="32709" y="120215"/>
                </a:lnTo>
                <a:lnTo>
                  <a:pt x="31804" y="119434"/>
                </a:lnTo>
                <a:lnTo>
                  <a:pt x="30471" y="118958"/>
                </a:lnTo>
                <a:lnTo>
                  <a:pt x="26318" y="117586"/>
                </a:lnTo>
                <a:lnTo>
                  <a:pt x="24222" y="115681"/>
                </a:lnTo>
                <a:lnTo>
                  <a:pt x="22936" y="115605"/>
                </a:lnTo>
                <a:lnTo>
                  <a:pt x="20907" y="114548"/>
                </a:lnTo>
                <a:lnTo>
                  <a:pt x="18717" y="112890"/>
                </a:lnTo>
                <a:lnTo>
                  <a:pt x="16812" y="110528"/>
                </a:lnTo>
                <a:lnTo>
                  <a:pt x="14764" y="108995"/>
                </a:lnTo>
                <a:lnTo>
                  <a:pt x="14231" y="108366"/>
                </a:lnTo>
                <a:lnTo>
                  <a:pt x="14183" y="107775"/>
                </a:lnTo>
                <a:lnTo>
                  <a:pt x="14564" y="107109"/>
                </a:lnTo>
                <a:lnTo>
                  <a:pt x="14545" y="106384"/>
                </a:lnTo>
                <a:lnTo>
                  <a:pt x="14011" y="104070"/>
                </a:lnTo>
                <a:lnTo>
                  <a:pt x="14374" y="101613"/>
                </a:lnTo>
                <a:lnTo>
                  <a:pt x="14278" y="99298"/>
                </a:lnTo>
                <a:lnTo>
                  <a:pt x="14250" y="98260"/>
                </a:lnTo>
                <a:lnTo>
                  <a:pt x="13850" y="97936"/>
                </a:lnTo>
                <a:lnTo>
                  <a:pt x="13497" y="98288"/>
                </a:lnTo>
                <a:lnTo>
                  <a:pt x="12992" y="98727"/>
                </a:lnTo>
                <a:lnTo>
                  <a:pt x="12497" y="98812"/>
                </a:lnTo>
                <a:lnTo>
                  <a:pt x="10982" y="97126"/>
                </a:lnTo>
                <a:lnTo>
                  <a:pt x="9068" y="93688"/>
                </a:lnTo>
                <a:lnTo>
                  <a:pt x="7773" y="92535"/>
                </a:lnTo>
                <a:lnTo>
                  <a:pt x="5249" y="90954"/>
                </a:lnTo>
                <a:lnTo>
                  <a:pt x="3115" y="89621"/>
                </a:lnTo>
                <a:lnTo>
                  <a:pt x="1591" y="86744"/>
                </a:lnTo>
                <a:lnTo>
                  <a:pt x="0" y="84515"/>
                </a:lnTo>
                <a:lnTo>
                  <a:pt x="1048" y="83582"/>
                </a:lnTo>
                <a:lnTo>
                  <a:pt x="7115" y="82267"/>
                </a:lnTo>
                <a:lnTo>
                  <a:pt x="9944" y="83553"/>
                </a:lnTo>
                <a:lnTo>
                  <a:pt x="11211" y="83087"/>
                </a:lnTo>
                <a:lnTo>
                  <a:pt x="12440" y="82048"/>
                </a:lnTo>
                <a:lnTo>
                  <a:pt x="13125" y="81210"/>
                </a:lnTo>
                <a:lnTo>
                  <a:pt x="13249" y="80324"/>
                </a:lnTo>
                <a:lnTo>
                  <a:pt x="13859" y="79219"/>
                </a:lnTo>
                <a:lnTo>
                  <a:pt x="15907" y="78695"/>
                </a:lnTo>
                <a:lnTo>
                  <a:pt x="21336" y="79372"/>
                </a:lnTo>
                <a:lnTo>
                  <a:pt x="23517" y="77819"/>
                </a:lnTo>
                <a:lnTo>
                  <a:pt x="24327" y="76981"/>
                </a:lnTo>
                <a:lnTo>
                  <a:pt x="24822" y="75114"/>
                </a:lnTo>
                <a:lnTo>
                  <a:pt x="25394" y="73609"/>
                </a:lnTo>
                <a:lnTo>
                  <a:pt x="27337" y="72809"/>
                </a:lnTo>
                <a:lnTo>
                  <a:pt x="27308" y="71438"/>
                </a:lnTo>
                <a:lnTo>
                  <a:pt x="27013" y="69952"/>
                </a:lnTo>
                <a:lnTo>
                  <a:pt x="28137" y="66608"/>
                </a:lnTo>
                <a:lnTo>
                  <a:pt x="28823" y="65237"/>
                </a:lnTo>
                <a:lnTo>
                  <a:pt x="29928" y="64741"/>
                </a:lnTo>
                <a:lnTo>
                  <a:pt x="31252" y="63684"/>
                </a:lnTo>
                <a:lnTo>
                  <a:pt x="33557" y="61493"/>
                </a:lnTo>
                <a:lnTo>
                  <a:pt x="33024" y="59588"/>
                </a:lnTo>
                <a:lnTo>
                  <a:pt x="33481" y="58169"/>
                </a:lnTo>
                <a:lnTo>
                  <a:pt x="35881" y="54721"/>
                </a:lnTo>
                <a:lnTo>
                  <a:pt x="37709" y="51387"/>
                </a:lnTo>
                <a:lnTo>
                  <a:pt x="37681" y="49711"/>
                </a:lnTo>
                <a:lnTo>
                  <a:pt x="37948" y="48253"/>
                </a:lnTo>
                <a:lnTo>
                  <a:pt x="39567" y="46653"/>
                </a:lnTo>
                <a:lnTo>
                  <a:pt x="41263" y="44567"/>
                </a:lnTo>
                <a:lnTo>
                  <a:pt x="43501" y="38033"/>
                </a:lnTo>
                <a:lnTo>
                  <a:pt x="44311" y="36938"/>
                </a:lnTo>
                <a:lnTo>
                  <a:pt x="45777" y="35690"/>
                </a:lnTo>
                <a:lnTo>
                  <a:pt x="46873" y="34452"/>
                </a:lnTo>
                <a:lnTo>
                  <a:pt x="46987" y="30146"/>
                </a:lnTo>
                <a:lnTo>
                  <a:pt x="48016" y="28899"/>
                </a:lnTo>
                <a:lnTo>
                  <a:pt x="49987" y="27499"/>
                </a:lnTo>
                <a:lnTo>
                  <a:pt x="51950" y="25251"/>
                </a:lnTo>
                <a:lnTo>
                  <a:pt x="53540" y="22584"/>
                </a:lnTo>
                <a:lnTo>
                  <a:pt x="54769" y="21336"/>
                </a:lnTo>
                <a:lnTo>
                  <a:pt x="56398" y="21002"/>
                </a:lnTo>
                <a:lnTo>
                  <a:pt x="58160" y="19955"/>
                </a:lnTo>
                <a:lnTo>
                  <a:pt x="60131" y="19564"/>
                </a:lnTo>
                <a:lnTo>
                  <a:pt x="62046" y="20079"/>
                </a:lnTo>
                <a:lnTo>
                  <a:pt x="63255" y="19812"/>
                </a:lnTo>
                <a:lnTo>
                  <a:pt x="65094" y="18517"/>
                </a:lnTo>
                <a:lnTo>
                  <a:pt x="69771" y="13601"/>
                </a:lnTo>
                <a:lnTo>
                  <a:pt x="70428" y="12620"/>
                </a:lnTo>
                <a:lnTo>
                  <a:pt x="71400" y="11944"/>
                </a:lnTo>
                <a:lnTo>
                  <a:pt x="75191" y="10258"/>
                </a:lnTo>
                <a:lnTo>
                  <a:pt x="76152" y="8563"/>
                </a:lnTo>
                <a:lnTo>
                  <a:pt x="77457" y="7039"/>
                </a:lnTo>
                <a:lnTo>
                  <a:pt x="79143" y="7153"/>
                </a:lnTo>
                <a:lnTo>
                  <a:pt x="84649" y="10925"/>
                </a:lnTo>
                <a:lnTo>
                  <a:pt x="90535" y="10687"/>
                </a:lnTo>
                <a:lnTo>
                  <a:pt x="91612" y="10830"/>
                </a:lnTo>
                <a:lnTo>
                  <a:pt x="91964" y="10906"/>
                </a:lnTo>
                <a:lnTo>
                  <a:pt x="92688" y="11211"/>
                </a:lnTo>
                <a:lnTo>
                  <a:pt x="100518" y="13078"/>
                </a:lnTo>
                <a:lnTo>
                  <a:pt x="101727" y="12868"/>
                </a:lnTo>
                <a:lnTo>
                  <a:pt x="102061" y="12725"/>
                </a:lnTo>
                <a:lnTo>
                  <a:pt x="105213" y="14259"/>
                </a:lnTo>
                <a:lnTo>
                  <a:pt x="108004" y="14059"/>
                </a:lnTo>
                <a:lnTo>
                  <a:pt x="110652" y="12992"/>
                </a:lnTo>
                <a:lnTo>
                  <a:pt x="113405" y="12630"/>
                </a:lnTo>
                <a:lnTo>
                  <a:pt x="115938" y="13268"/>
                </a:lnTo>
                <a:lnTo>
                  <a:pt x="117863" y="15430"/>
                </a:lnTo>
                <a:lnTo>
                  <a:pt x="122863" y="20021"/>
                </a:lnTo>
                <a:lnTo>
                  <a:pt x="124349" y="21736"/>
                </a:lnTo>
                <a:lnTo>
                  <a:pt x="126635" y="21479"/>
                </a:lnTo>
                <a:lnTo>
                  <a:pt x="129169" y="20621"/>
                </a:lnTo>
                <a:lnTo>
                  <a:pt x="131731" y="17564"/>
                </a:lnTo>
                <a:lnTo>
                  <a:pt x="139608" y="14078"/>
                </a:lnTo>
                <a:lnTo>
                  <a:pt x="145618" y="13211"/>
                </a:lnTo>
                <a:lnTo>
                  <a:pt x="151486" y="11811"/>
                </a:lnTo>
                <a:lnTo>
                  <a:pt x="158277" y="10820"/>
                </a:lnTo>
                <a:lnTo>
                  <a:pt x="160239" y="7963"/>
                </a:lnTo>
                <a:lnTo>
                  <a:pt x="161325" y="6010"/>
                </a:lnTo>
                <a:lnTo>
                  <a:pt x="162097" y="2391"/>
                </a:lnTo>
                <a:lnTo>
                  <a:pt x="165754" y="1343"/>
                </a:lnTo>
                <a:lnTo>
                  <a:pt x="169231" y="600"/>
                </a:lnTo>
                <a:lnTo>
                  <a:pt x="170469" y="143"/>
                </a:lnTo>
                <a:lnTo>
                  <a:pt x="173003" y="0"/>
                </a:lnTo>
                <a:lnTo>
                  <a:pt x="174974" y="305"/>
                </a:lnTo>
                <a:lnTo>
                  <a:pt x="178013" y="2096"/>
                </a:lnTo>
                <a:lnTo>
                  <a:pt x="180147" y="4334"/>
                </a:lnTo>
                <a:lnTo>
                  <a:pt x="180985" y="6115"/>
                </a:lnTo>
                <a:lnTo>
                  <a:pt x="182804" y="8629"/>
                </a:lnTo>
                <a:lnTo>
                  <a:pt x="184718" y="12144"/>
                </a:lnTo>
                <a:lnTo>
                  <a:pt x="186833" y="16821"/>
                </a:lnTo>
                <a:lnTo>
                  <a:pt x="187290" y="19174"/>
                </a:lnTo>
                <a:lnTo>
                  <a:pt x="188090" y="21726"/>
                </a:lnTo>
                <a:lnTo>
                  <a:pt x="189662" y="24822"/>
                </a:lnTo>
                <a:lnTo>
                  <a:pt x="192662" y="28251"/>
                </a:lnTo>
                <a:lnTo>
                  <a:pt x="193081" y="28889"/>
                </a:lnTo>
                <a:lnTo>
                  <a:pt x="194443" y="31299"/>
                </a:lnTo>
                <a:lnTo>
                  <a:pt x="197072" y="36624"/>
                </a:lnTo>
                <a:lnTo>
                  <a:pt x="199273" y="38748"/>
                </a:lnTo>
                <a:lnTo>
                  <a:pt x="201187" y="41062"/>
                </a:lnTo>
                <a:lnTo>
                  <a:pt x="202111" y="43386"/>
                </a:lnTo>
                <a:lnTo>
                  <a:pt x="203483" y="45491"/>
                </a:lnTo>
                <a:lnTo>
                  <a:pt x="206702" y="48282"/>
                </a:lnTo>
                <a:lnTo>
                  <a:pt x="209312" y="50816"/>
                </a:lnTo>
                <a:lnTo>
                  <a:pt x="211398" y="58083"/>
                </a:lnTo>
                <a:lnTo>
                  <a:pt x="212855" y="61417"/>
                </a:lnTo>
                <a:lnTo>
                  <a:pt x="213789" y="63960"/>
                </a:lnTo>
                <a:lnTo>
                  <a:pt x="213341" y="69104"/>
                </a:lnTo>
                <a:lnTo>
                  <a:pt x="213922" y="71304"/>
                </a:lnTo>
                <a:lnTo>
                  <a:pt x="212731" y="75314"/>
                </a:lnTo>
                <a:lnTo>
                  <a:pt x="210579" y="83353"/>
                </a:lnTo>
                <a:lnTo>
                  <a:pt x="210055" y="89735"/>
                </a:lnTo>
                <a:lnTo>
                  <a:pt x="210427" y="93164"/>
                </a:lnTo>
                <a:lnTo>
                  <a:pt x="210474" y="95364"/>
                </a:lnTo>
                <a:lnTo>
                  <a:pt x="210998" y="96764"/>
                </a:lnTo>
                <a:lnTo>
                  <a:pt x="211570" y="99660"/>
                </a:lnTo>
                <a:lnTo>
                  <a:pt x="211655" y="102175"/>
                </a:lnTo>
                <a:lnTo>
                  <a:pt x="210884" y="102889"/>
                </a:lnTo>
                <a:lnTo>
                  <a:pt x="209808" y="103489"/>
                </a:lnTo>
                <a:lnTo>
                  <a:pt x="209388" y="104013"/>
                </a:lnTo>
                <a:lnTo>
                  <a:pt x="210379" y="105146"/>
                </a:lnTo>
                <a:lnTo>
                  <a:pt x="211731" y="10725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6" name="Freeform: Shape 195">
            <a:extLst>
              <a:ext uri="{FF2B5EF4-FFF2-40B4-BE49-F238E27FC236}">
                <a16:creationId xmlns:a16="http://schemas.microsoft.com/office/drawing/2014/main" id="{5CCFB29A-EC57-BDF7-112A-B99CD532BDD3}"/>
              </a:ext>
            </a:extLst>
          </p:cNvPr>
          <p:cNvSpPr/>
          <p:nvPr/>
        </p:nvSpPr>
        <p:spPr>
          <a:xfrm>
            <a:off x="5872480" y="3312160"/>
            <a:ext cx="22239" cy="1384"/>
          </a:xfrm>
          <a:custGeom>
            <a:avLst/>
            <a:gdLst>
              <a:gd name="connsiteX0" fmla="*/ 23670 w 110614"/>
              <a:gd name="connsiteY0" fmla="*/ 667 h 146027"/>
              <a:gd name="connsiteX1" fmla="*/ 26880 w 110614"/>
              <a:gd name="connsiteY1" fmla="*/ 895 h 146027"/>
              <a:gd name="connsiteX2" fmla="*/ 29280 w 110614"/>
              <a:gd name="connsiteY2" fmla="*/ 295 h 146027"/>
              <a:gd name="connsiteX3" fmla="*/ 35347 w 110614"/>
              <a:gd name="connsiteY3" fmla="*/ 1057 h 146027"/>
              <a:gd name="connsiteX4" fmla="*/ 36652 w 110614"/>
              <a:gd name="connsiteY4" fmla="*/ 1657 h 146027"/>
              <a:gd name="connsiteX5" fmla="*/ 37500 w 110614"/>
              <a:gd name="connsiteY5" fmla="*/ 2334 h 146027"/>
              <a:gd name="connsiteX6" fmla="*/ 39091 w 110614"/>
              <a:gd name="connsiteY6" fmla="*/ 4563 h 146027"/>
              <a:gd name="connsiteX7" fmla="*/ 40615 w 110614"/>
              <a:gd name="connsiteY7" fmla="*/ 7439 h 146027"/>
              <a:gd name="connsiteX8" fmla="*/ 42749 w 110614"/>
              <a:gd name="connsiteY8" fmla="*/ 8772 h 146027"/>
              <a:gd name="connsiteX9" fmla="*/ 45273 w 110614"/>
              <a:gd name="connsiteY9" fmla="*/ 10354 h 146027"/>
              <a:gd name="connsiteX10" fmla="*/ 46568 w 110614"/>
              <a:gd name="connsiteY10" fmla="*/ 11506 h 146027"/>
              <a:gd name="connsiteX11" fmla="*/ 48483 w 110614"/>
              <a:gd name="connsiteY11" fmla="*/ 14945 h 146027"/>
              <a:gd name="connsiteX12" fmla="*/ 49997 w 110614"/>
              <a:gd name="connsiteY12" fmla="*/ 16631 h 146027"/>
              <a:gd name="connsiteX13" fmla="*/ 50492 w 110614"/>
              <a:gd name="connsiteY13" fmla="*/ 16545 h 146027"/>
              <a:gd name="connsiteX14" fmla="*/ 50997 w 110614"/>
              <a:gd name="connsiteY14" fmla="*/ 16107 h 146027"/>
              <a:gd name="connsiteX15" fmla="*/ 51350 w 110614"/>
              <a:gd name="connsiteY15" fmla="*/ 15754 h 146027"/>
              <a:gd name="connsiteX16" fmla="*/ 51750 w 110614"/>
              <a:gd name="connsiteY16" fmla="*/ 16078 h 146027"/>
              <a:gd name="connsiteX17" fmla="*/ 51778 w 110614"/>
              <a:gd name="connsiteY17" fmla="*/ 17116 h 146027"/>
              <a:gd name="connsiteX18" fmla="*/ 51874 w 110614"/>
              <a:gd name="connsiteY18" fmla="*/ 19431 h 146027"/>
              <a:gd name="connsiteX19" fmla="*/ 51511 w 110614"/>
              <a:gd name="connsiteY19" fmla="*/ 21888 h 146027"/>
              <a:gd name="connsiteX20" fmla="*/ 52045 w 110614"/>
              <a:gd name="connsiteY20" fmla="*/ 24203 h 146027"/>
              <a:gd name="connsiteX21" fmla="*/ 52064 w 110614"/>
              <a:gd name="connsiteY21" fmla="*/ 24927 h 146027"/>
              <a:gd name="connsiteX22" fmla="*/ 51683 w 110614"/>
              <a:gd name="connsiteY22" fmla="*/ 25594 h 146027"/>
              <a:gd name="connsiteX23" fmla="*/ 51731 w 110614"/>
              <a:gd name="connsiteY23" fmla="*/ 26184 h 146027"/>
              <a:gd name="connsiteX24" fmla="*/ 52264 w 110614"/>
              <a:gd name="connsiteY24" fmla="*/ 26813 h 146027"/>
              <a:gd name="connsiteX25" fmla="*/ 54312 w 110614"/>
              <a:gd name="connsiteY25" fmla="*/ 28347 h 146027"/>
              <a:gd name="connsiteX26" fmla="*/ 56217 w 110614"/>
              <a:gd name="connsiteY26" fmla="*/ 30709 h 146027"/>
              <a:gd name="connsiteX27" fmla="*/ 58407 w 110614"/>
              <a:gd name="connsiteY27" fmla="*/ 32366 h 146027"/>
              <a:gd name="connsiteX28" fmla="*/ 60436 w 110614"/>
              <a:gd name="connsiteY28" fmla="*/ 33423 h 146027"/>
              <a:gd name="connsiteX29" fmla="*/ 61722 w 110614"/>
              <a:gd name="connsiteY29" fmla="*/ 33499 h 146027"/>
              <a:gd name="connsiteX30" fmla="*/ 63818 w 110614"/>
              <a:gd name="connsiteY30" fmla="*/ 35405 h 146027"/>
              <a:gd name="connsiteX31" fmla="*/ 67971 w 110614"/>
              <a:gd name="connsiteY31" fmla="*/ 36776 h 146027"/>
              <a:gd name="connsiteX32" fmla="*/ 69304 w 110614"/>
              <a:gd name="connsiteY32" fmla="*/ 37252 h 146027"/>
              <a:gd name="connsiteX33" fmla="*/ 70209 w 110614"/>
              <a:gd name="connsiteY33" fmla="*/ 38033 h 146027"/>
              <a:gd name="connsiteX34" fmla="*/ 70876 w 110614"/>
              <a:gd name="connsiteY34" fmla="*/ 38938 h 146027"/>
              <a:gd name="connsiteX35" fmla="*/ 70914 w 110614"/>
              <a:gd name="connsiteY35" fmla="*/ 39910 h 146027"/>
              <a:gd name="connsiteX36" fmla="*/ 70276 w 110614"/>
              <a:gd name="connsiteY36" fmla="*/ 40367 h 146027"/>
              <a:gd name="connsiteX37" fmla="*/ 69380 w 110614"/>
              <a:gd name="connsiteY37" fmla="*/ 41681 h 146027"/>
              <a:gd name="connsiteX38" fmla="*/ 69009 w 110614"/>
              <a:gd name="connsiteY38" fmla="*/ 43272 h 146027"/>
              <a:gd name="connsiteX39" fmla="*/ 68352 w 110614"/>
              <a:gd name="connsiteY39" fmla="*/ 43682 h 146027"/>
              <a:gd name="connsiteX40" fmla="*/ 67685 w 110614"/>
              <a:gd name="connsiteY40" fmla="*/ 43710 h 146027"/>
              <a:gd name="connsiteX41" fmla="*/ 67199 w 110614"/>
              <a:gd name="connsiteY41" fmla="*/ 44177 h 146027"/>
              <a:gd name="connsiteX42" fmla="*/ 67313 w 110614"/>
              <a:gd name="connsiteY42" fmla="*/ 44863 h 146027"/>
              <a:gd name="connsiteX43" fmla="*/ 67866 w 110614"/>
              <a:gd name="connsiteY43" fmla="*/ 45520 h 146027"/>
              <a:gd name="connsiteX44" fmla="*/ 68732 w 110614"/>
              <a:gd name="connsiteY44" fmla="*/ 46111 h 146027"/>
              <a:gd name="connsiteX45" fmla="*/ 70381 w 110614"/>
              <a:gd name="connsiteY45" fmla="*/ 46701 h 146027"/>
              <a:gd name="connsiteX46" fmla="*/ 72019 w 110614"/>
              <a:gd name="connsiteY46" fmla="*/ 47568 h 146027"/>
              <a:gd name="connsiteX47" fmla="*/ 72000 w 110614"/>
              <a:gd name="connsiteY47" fmla="*/ 48254 h 146027"/>
              <a:gd name="connsiteX48" fmla="*/ 71667 w 110614"/>
              <a:gd name="connsiteY48" fmla="*/ 49006 h 146027"/>
              <a:gd name="connsiteX49" fmla="*/ 69590 w 110614"/>
              <a:gd name="connsiteY49" fmla="*/ 49282 h 146027"/>
              <a:gd name="connsiteX50" fmla="*/ 68037 w 110614"/>
              <a:gd name="connsiteY50" fmla="*/ 49406 h 146027"/>
              <a:gd name="connsiteX51" fmla="*/ 67333 w 110614"/>
              <a:gd name="connsiteY51" fmla="*/ 49721 h 146027"/>
              <a:gd name="connsiteX52" fmla="*/ 67389 w 110614"/>
              <a:gd name="connsiteY52" fmla="*/ 51035 h 146027"/>
              <a:gd name="connsiteX53" fmla="*/ 71752 w 110614"/>
              <a:gd name="connsiteY53" fmla="*/ 52416 h 146027"/>
              <a:gd name="connsiteX54" fmla="*/ 73733 w 110614"/>
              <a:gd name="connsiteY54" fmla="*/ 53712 h 146027"/>
              <a:gd name="connsiteX55" fmla="*/ 74772 w 110614"/>
              <a:gd name="connsiteY55" fmla="*/ 55397 h 146027"/>
              <a:gd name="connsiteX56" fmla="*/ 77553 w 110614"/>
              <a:gd name="connsiteY56" fmla="*/ 56512 h 146027"/>
              <a:gd name="connsiteX57" fmla="*/ 82077 w 110614"/>
              <a:gd name="connsiteY57" fmla="*/ 57055 h 146027"/>
              <a:gd name="connsiteX58" fmla="*/ 85220 w 110614"/>
              <a:gd name="connsiteY58" fmla="*/ 58798 h 146027"/>
              <a:gd name="connsiteX59" fmla="*/ 86992 w 110614"/>
              <a:gd name="connsiteY59" fmla="*/ 61703 h 146027"/>
              <a:gd name="connsiteX60" fmla="*/ 89868 w 110614"/>
              <a:gd name="connsiteY60" fmla="*/ 61008 h 146027"/>
              <a:gd name="connsiteX61" fmla="*/ 93879 w 110614"/>
              <a:gd name="connsiteY61" fmla="*/ 56683 h 146027"/>
              <a:gd name="connsiteX62" fmla="*/ 97803 w 110614"/>
              <a:gd name="connsiteY62" fmla="*/ 55559 h 146027"/>
              <a:gd name="connsiteX63" fmla="*/ 101661 w 110614"/>
              <a:gd name="connsiteY63" fmla="*/ 57626 h 146027"/>
              <a:gd name="connsiteX64" fmla="*/ 103766 w 110614"/>
              <a:gd name="connsiteY64" fmla="*/ 59331 h 146027"/>
              <a:gd name="connsiteX65" fmla="*/ 104127 w 110614"/>
              <a:gd name="connsiteY65" fmla="*/ 60655 h 146027"/>
              <a:gd name="connsiteX66" fmla="*/ 103232 w 110614"/>
              <a:gd name="connsiteY66" fmla="*/ 61198 h 146027"/>
              <a:gd name="connsiteX67" fmla="*/ 101079 w 110614"/>
              <a:gd name="connsiteY67" fmla="*/ 60941 h 146027"/>
              <a:gd name="connsiteX68" fmla="*/ 99308 w 110614"/>
              <a:gd name="connsiteY68" fmla="*/ 61769 h 146027"/>
              <a:gd name="connsiteX69" fmla="*/ 97927 w 110614"/>
              <a:gd name="connsiteY69" fmla="*/ 63665 h 146027"/>
              <a:gd name="connsiteX70" fmla="*/ 97717 w 110614"/>
              <a:gd name="connsiteY70" fmla="*/ 65684 h 146027"/>
              <a:gd name="connsiteX71" fmla="*/ 98689 w 110614"/>
              <a:gd name="connsiteY71" fmla="*/ 67828 h 146027"/>
              <a:gd name="connsiteX72" fmla="*/ 100051 w 110614"/>
              <a:gd name="connsiteY72" fmla="*/ 69304 h 146027"/>
              <a:gd name="connsiteX73" fmla="*/ 101822 w 110614"/>
              <a:gd name="connsiteY73" fmla="*/ 70123 h 146027"/>
              <a:gd name="connsiteX74" fmla="*/ 102765 w 110614"/>
              <a:gd name="connsiteY74" fmla="*/ 71238 h 146027"/>
              <a:gd name="connsiteX75" fmla="*/ 102889 w 110614"/>
              <a:gd name="connsiteY75" fmla="*/ 72657 h 146027"/>
              <a:gd name="connsiteX76" fmla="*/ 103347 w 110614"/>
              <a:gd name="connsiteY76" fmla="*/ 73047 h 146027"/>
              <a:gd name="connsiteX77" fmla="*/ 102337 w 110614"/>
              <a:gd name="connsiteY77" fmla="*/ 73695 h 146027"/>
              <a:gd name="connsiteX78" fmla="*/ 101251 w 110614"/>
              <a:gd name="connsiteY78" fmla="*/ 74666 h 146027"/>
              <a:gd name="connsiteX79" fmla="*/ 100632 w 110614"/>
              <a:gd name="connsiteY79" fmla="*/ 76362 h 146027"/>
              <a:gd name="connsiteX80" fmla="*/ 100470 w 110614"/>
              <a:gd name="connsiteY80" fmla="*/ 79077 h 146027"/>
              <a:gd name="connsiteX81" fmla="*/ 97041 w 110614"/>
              <a:gd name="connsiteY81" fmla="*/ 81201 h 146027"/>
              <a:gd name="connsiteX82" fmla="*/ 95755 w 110614"/>
              <a:gd name="connsiteY82" fmla="*/ 81591 h 146027"/>
              <a:gd name="connsiteX83" fmla="*/ 95174 w 110614"/>
              <a:gd name="connsiteY83" fmla="*/ 83001 h 146027"/>
              <a:gd name="connsiteX84" fmla="*/ 94269 w 110614"/>
              <a:gd name="connsiteY84" fmla="*/ 86973 h 146027"/>
              <a:gd name="connsiteX85" fmla="*/ 94374 w 110614"/>
              <a:gd name="connsiteY85" fmla="*/ 89954 h 146027"/>
              <a:gd name="connsiteX86" fmla="*/ 94841 w 110614"/>
              <a:gd name="connsiteY86" fmla="*/ 91469 h 146027"/>
              <a:gd name="connsiteX87" fmla="*/ 95050 w 110614"/>
              <a:gd name="connsiteY87" fmla="*/ 92707 h 146027"/>
              <a:gd name="connsiteX88" fmla="*/ 96164 w 110614"/>
              <a:gd name="connsiteY88" fmla="*/ 94221 h 146027"/>
              <a:gd name="connsiteX89" fmla="*/ 97174 w 110614"/>
              <a:gd name="connsiteY89" fmla="*/ 96545 h 146027"/>
              <a:gd name="connsiteX90" fmla="*/ 97841 w 110614"/>
              <a:gd name="connsiteY90" fmla="*/ 99613 h 146027"/>
              <a:gd name="connsiteX91" fmla="*/ 99327 w 110614"/>
              <a:gd name="connsiteY91" fmla="*/ 101975 h 146027"/>
              <a:gd name="connsiteX92" fmla="*/ 103127 w 110614"/>
              <a:gd name="connsiteY92" fmla="*/ 104299 h 146027"/>
              <a:gd name="connsiteX93" fmla="*/ 105013 w 110614"/>
              <a:gd name="connsiteY93" fmla="*/ 105651 h 146027"/>
              <a:gd name="connsiteX94" fmla="*/ 106413 w 110614"/>
              <a:gd name="connsiteY94" fmla="*/ 107613 h 146027"/>
              <a:gd name="connsiteX95" fmla="*/ 107480 w 110614"/>
              <a:gd name="connsiteY95" fmla="*/ 109385 h 146027"/>
              <a:gd name="connsiteX96" fmla="*/ 110614 w 110614"/>
              <a:gd name="connsiteY96" fmla="*/ 111738 h 146027"/>
              <a:gd name="connsiteX97" fmla="*/ 110376 w 110614"/>
              <a:gd name="connsiteY97" fmla="*/ 113414 h 146027"/>
              <a:gd name="connsiteX98" fmla="*/ 109690 w 110614"/>
              <a:gd name="connsiteY98" fmla="*/ 115053 h 146027"/>
              <a:gd name="connsiteX99" fmla="*/ 108966 w 110614"/>
              <a:gd name="connsiteY99" fmla="*/ 115824 h 146027"/>
              <a:gd name="connsiteX100" fmla="*/ 107404 w 110614"/>
              <a:gd name="connsiteY100" fmla="*/ 117929 h 146027"/>
              <a:gd name="connsiteX101" fmla="*/ 105880 w 110614"/>
              <a:gd name="connsiteY101" fmla="*/ 119110 h 146027"/>
              <a:gd name="connsiteX102" fmla="*/ 103375 w 110614"/>
              <a:gd name="connsiteY102" fmla="*/ 122815 h 146027"/>
              <a:gd name="connsiteX103" fmla="*/ 99422 w 110614"/>
              <a:gd name="connsiteY103" fmla="*/ 123015 h 146027"/>
              <a:gd name="connsiteX104" fmla="*/ 98479 w 110614"/>
              <a:gd name="connsiteY104" fmla="*/ 123311 h 146027"/>
              <a:gd name="connsiteX105" fmla="*/ 96974 w 110614"/>
              <a:gd name="connsiteY105" fmla="*/ 124320 h 146027"/>
              <a:gd name="connsiteX106" fmla="*/ 96241 w 110614"/>
              <a:gd name="connsiteY106" fmla="*/ 126168 h 146027"/>
              <a:gd name="connsiteX107" fmla="*/ 96946 w 110614"/>
              <a:gd name="connsiteY107" fmla="*/ 127654 h 146027"/>
              <a:gd name="connsiteX108" fmla="*/ 96879 w 110614"/>
              <a:gd name="connsiteY108" fmla="*/ 129149 h 146027"/>
              <a:gd name="connsiteX109" fmla="*/ 96164 w 110614"/>
              <a:gd name="connsiteY109" fmla="*/ 132055 h 146027"/>
              <a:gd name="connsiteX110" fmla="*/ 97117 w 110614"/>
              <a:gd name="connsiteY110" fmla="*/ 135169 h 146027"/>
              <a:gd name="connsiteX111" fmla="*/ 98517 w 110614"/>
              <a:gd name="connsiteY111" fmla="*/ 136588 h 146027"/>
              <a:gd name="connsiteX112" fmla="*/ 98736 w 110614"/>
              <a:gd name="connsiteY112" fmla="*/ 137408 h 146027"/>
              <a:gd name="connsiteX113" fmla="*/ 98498 w 110614"/>
              <a:gd name="connsiteY113" fmla="*/ 138855 h 146027"/>
              <a:gd name="connsiteX114" fmla="*/ 96412 w 110614"/>
              <a:gd name="connsiteY114" fmla="*/ 141808 h 146027"/>
              <a:gd name="connsiteX115" fmla="*/ 95784 w 110614"/>
              <a:gd name="connsiteY115" fmla="*/ 142903 h 146027"/>
              <a:gd name="connsiteX116" fmla="*/ 93698 w 110614"/>
              <a:gd name="connsiteY116" fmla="*/ 143437 h 146027"/>
              <a:gd name="connsiteX117" fmla="*/ 92983 w 110614"/>
              <a:gd name="connsiteY117" fmla="*/ 143161 h 146027"/>
              <a:gd name="connsiteX118" fmla="*/ 91907 w 110614"/>
              <a:gd name="connsiteY118" fmla="*/ 142151 h 146027"/>
              <a:gd name="connsiteX119" fmla="*/ 90907 w 110614"/>
              <a:gd name="connsiteY119" fmla="*/ 141846 h 146027"/>
              <a:gd name="connsiteX120" fmla="*/ 88421 w 110614"/>
              <a:gd name="connsiteY120" fmla="*/ 143037 h 146027"/>
              <a:gd name="connsiteX121" fmla="*/ 85887 w 110614"/>
              <a:gd name="connsiteY121" fmla="*/ 143770 h 146027"/>
              <a:gd name="connsiteX122" fmla="*/ 83897 w 110614"/>
              <a:gd name="connsiteY122" fmla="*/ 143218 h 146027"/>
              <a:gd name="connsiteX123" fmla="*/ 81935 w 110614"/>
              <a:gd name="connsiteY123" fmla="*/ 143151 h 146027"/>
              <a:gd name="connsiteX124" fmla="*/ 80572 w 110614"/>
              <a:gd name="connsiteY124" fmla="*/ 143637 h 146027"/>
              <a:gd name="connsiteX125" fmla="*/ 79543 w 110614"/>
              <a:gd name="connsiteY125" fmla="*/ 143828 h 146027"/>
              <a:gd name="connsiteX126" fmla="*/ 77524 w 110614"/>
              <a:gd name="connsiteY126" fmla="*/ 145104 h 146027"/>
              <a:gd name="connsiteX127" fmla="*/ 74295 w 110614"/>
              <a:gd name="connsiteY127" fmla="*/ 146028 h 146027"/>
              <a:gd name="connsiteX128" fmla="*/ 72800 w 110614"/>
              <a:gd name="connsiteY128" fmla="*/ 145828 h 146027"/>
              <a:gd name="connsiteX129" fmla="*/ 72247 w 110614"/>
              <a:gd name="connsiteY129" fmla="*/ 144628 h 146027"/>
              <a:gd name="connsiteX130" fmla="*/ 71637 w 110614"/>
              <a:gd name="connsiteY130" fmla="*/ 142923 h 146027"/>
              <a:gd name="connsiteX131" fmla="*/ 71933 w 110614"/>
              <a:gd name="connsiteY131" fmla="*/ 142142 h 146027"/>
              <a:gd name="connsiteX132" fmla="*/ 74076 w 110614"/>
              <a:gd name="connsiteY132" fmla="*/ 140789 h 146027"/>
              <a:gd name="connsiteX133" fmla="*/ 74314 w 110614"/>
              <a:gd name="connsiteY133" fmla="*/ 139503 h 146027"/>
              <a:gd name="connsiteX134" fmla="*/ 77305 w 110614"/>
              <a:gd name="connsiteY134" fmla="*/ 133274 h 146027"/>
              <a:gd name="connsiteX135" fmla="*/ 77877 w 110614"/>
              <a:gd name="connsiteY135" fmla="*/ 131245 h 146027"/>
              <a:gd name="connsiteX136" fmla="*/ 77896 w 110614"/>
              <a:gd name="connsiteY136" fmla="*/ 130588 h 146027"/>
              <a:gd name="connsiteX137" fmla="*/ 77114 w 110614"/>
              <a:gd name="connsiteY137" fmla="*/ 130140 h 146027"/>
              <a:gd name="connsiteX138" fmla="*/ 75476 w 110614"/>
              <a:gd name="connsiteY138" fmla="*/ 130159 h 146027"/>
              <a:gd name="connsiteX139" fmla="*/ 68209 w 110614"/>
              <a:gd name="connsiteY139" fmla="*/ 127625 h 146027"/>
              <a:gd name="connsiteX140" fmla="*/ 68542 w 110614"/>
              <a:gd name="connsiteY140" fmla="*/ 124720 h 146027"/>
              <a:gd name="connsiteX141" fmla="*/ 66409 w 110614"/>
              <a:gd name="connsiteY141" fmla="*/ 123149 h 146027"/>
              <a:gd name="connsiteX142" fmla="*/ 64104 w 110614"/>
              <a:gd name="connsiteY142" fmla="*/ 121749 h 146027"/>
              <a:gd name="connsiteX143" fmla="*/ 63722 w 110614"/>
              <a:gd name="connsiteY143" fmla="*/ 120187 h 146027"/>
              <a:gd name="connsiteX144" fmla="*/ 61160 w 110614"/>
              <a:gd name="connsiteY144" fmla="*/ 117024 h 146027"/>
              <a:gd name="connsiteX145" fmla="*/ 59293 w 110614"/>
              <a:gd name="connsiteY145" fmla="*/ 115253 h 146027"/>
              <a:gd name="connsiteX146" fmla="*/ 56902 w 110614"/>
              <a:gd name="connsiteY146" fmla="*/ 114367 h 146027"/>
              <a:gd name="connsiteX147" fmla="*/ 54845 w 110614"/>
              <a:gd name="connsiteY147" fmla="*/ 113062 h 146027"/>
              <a:gd name="connsiteX148" fmla="*/ 53607 w 110614"/>
              <a:gd name="connsiteY148" fmla="*/ 112262 h 146027"/>
              <a:gd name="connsiteX149" fmla="*/ 53054 w 110614"/>
              <a:gd name="connsiteY149" fmla="*/ 110785 h 146027"/>
              <a:gd name="connsiteX150" fmla="*/ 53054 w 110614"/>
              <a:gd name="connsiteY150" fmla="*/ 109909 h 146027"/>
              <a:gd name="connsiteX151" fmla="*/ 52435 w 110614"/>
              <a:gd name="connsiteY151" fmla="*/ 109061 h 146027"/>
              <a:gd name="connsiteX152" fmla="*/ 51445 w 110614"/>
              <a:gd name="connsiteY152" fmla="*/ 109156 h 146027"/>
              <a:gd name="connsiteX153" fmla="*/ 49759 w 110614"/>
              <a:gd name="connsiteY153" fmla="*/ 110337 h 146027"/>
              <a:gd name="connsiteX154" fmla="*/ 47692 w 110614"/>
              <a:gd name="connsiteY154" fmla="*/ 111347 h 146027"/>
              <a:gd name="connsiteX155" fmla="*/ 47330 w 110614"/>
              <a:gd name="connsiteY155" fmla="*/ 112090 h 146027"/>
              <a:gd name="connsiteX156" fmla="*/ 48083 w 110614"/>
              <a:gd name="connsiteY156" fmla="*/ 113833 h 146027"/>
              <a:gd name="connsiteX157" fmla="*/ 48616 w 110614"/>
              <a:gd name="connsiteY157" fmla="*/ 114957 h 146027"/>
              <a:gd name="connsiteX158" fmla="*/ 48368 w 110614"/>
              <a:gd name="connsiteY158" fmla="*/ 116005 h 146027"/>
              <a:gd name="connsiteX159" fmla="*/ 47720 w 110614"/>
              <a:gd name="connsiteY159" fmla="*/ 117348 h 146027"/>
              <a:gd name="connsiteX160" fmla="*/ 43739 w 110614"/>
              <a:gd name="connsiteY160" fmla="*/ 120301 h 146027"/>
              <a:gd name="connsiteX161" fmla="*/ 43292 w 110614"/>
              <a:gd name="connsiteY161" fmla="*/ 121339 h 146027"/>
              <a:gd name="connsiteX162" fmla="*/ 44053 w 110614"/>
              <a:gd name="connsiteY162" fmla="*/ 122996 h 146027"/>
              <a:gd name="connsiteX163" fmla="*/ 43568 w 110614"/>
              <a:gd name="connsiteY163" fmla="*/ 123758 h 146027"/>
              <a:gd name="connsiteX164" fmla="*/ 40243 w 110614"/>
              <a:gd name="connsiteY164" fmla="*/ 124854 h 146027"/>
              <a:gd name="connsiteX165" fmla="*/ 40329 w 110614"/>
              <a:gd name="connsiteY165" fmla="*/ 123949 h 146027"/>
              <a:gd name="connsiteX166" fmla="*/ 40120 w 110614"/>
              <a:gd name="connsiteY166" fmla="*/ 122491 h 146027"/>
              <a:gd name="connsiteX167" fmla="*/ 38215 w 110614"/>
              <a:gd name="connsiteY167" fmla="*/ 120939 h 146027"/>
              <a:gd name="connsiteX168" fmla="*/ 35519 w 110614"/>
              <a:gd name="connsiteY168" fmla="*/ 119739 h 146027"/>
              <a:gd name="connsiteX169" fmla="*/ 29537 w 110614"/>
              <a:gd name="connsiteY169" fmla="*/ 115614 h 146027"/>
              <a:gd name="connsiteX170" fmla="*/ 27242 w 110614"/>
              <a:gd name="connsiteY170" fmla="*/ 115071 h 146027"/>
              <a:gd name="connsiteX171" fmla="*/ 25185 w 110614"/>
              <a:gd name="connsiteY171" fmla="*/ 114586 h 146027"/>
              <a:gd name="connsiteX172" fmla="*/ 22241 w 110614"/>
              <a:gd name="connsiteY172" fmla="*/ 112614 h 146027"/>
              <a:gd name="connsiteX173" fmla="*/ 20727 w 110614"/>
              <a:gd name="connsiteY173" fmla="*/ 112262 h 146027"/>
              <a:gd name="connsiteX174" fmla="*/ 19050 w 110614"/>
              <a:gd name="connsiteY174" fmla="*/ 110852 h 146027"/>
              <a:gd name="connsiteX175" fmla="*/ 15393 w 110614"/>
              <a:gd name="connsiteY175" fmla="*/ 106070 h 146027"/>
              <a:gd name="connsiteX176" fmla="*/ 12278 w 110614"/>
              <a:gd name="connsiteY176" fmla="*/ 103461 h 146027"/>
              <a:gd name="connsiteX177" fmla="*/ 10154 w 110614"/>
              <a:gd name="connsiteY177" fmla="*/ 102146 h 146027"/>
              <a:gd name="connsiteX178" fmla="*/ 9554 w 110614"/>
              <a:gd name="connsiteY178" fmla="*/ 100860 h 146027"/>
              <a:gd name="connsiteX179" fmla="*/ 9430 w 110614"/>
              <a:gd name="connsiteY179" fmla="*/ 99536 h 146027"/>
              <a:gd name="connsiteX180" fmla="*/ 9497 w 110614"/>
              <a:gd name="connsiteY180" fmla="*/ 99088 h 146027"/>
              <a:gd name="connsiteX181" fmla="*/ 11106 w 110614"/>
              <a:gd name="connsiteY181" fmla="*/ 97203 h 146027"/>
              <a:gd name="connsiteX182" fmla="*/ 12345 w 110614"/>
              <a:gd name="connsiteY182" fmla="*/ 96936 h 146027"/>
              <a:gd name="connsiteX183" fmla="*/ 13935 w 110614"/>
              <a:gd name="connsiteY183" fmla="*/ 96869 h 146027"/>
              <a:gd name="connsiteX184" fmla="*/ 14993 w 110614"/>
              <a:gd name="connsiteY184" fmla="*/ 97822 h 146027"/>
              <a:gd name="connsiteX185" fmla="*/ 16364 w 110614"/>
              <a:gd name="connsiteY185" fmla="*/ 98031 h 146027"/>
              <a:gd name="connsiteX186" fmla="*/ 17136 w 110614"/>
              <a:gd name="connsiteY186" fmla="*/ 96812 h 146027"/>
              <a:gd name="connsiteX187" fmla="*/ 17536 w 110614"/>
              <a:gd name="connsiteY187" fmla="*/ 95060 h 146027"/>
              <a:gd name="connsiteX188" fmla="*/ 17355 w 110614"/>
              <a:gd name="connsiteY188" fmla="*/ 92821 h 146027"/>
              <a:gd name="connsiteX189" fmla="*/ 14031 w 110614"/>
              <a:gd name="connsiteY189" fmla="*/ 87611 h 146027"/>
              <a:gd name="connsiteX190" fmla="*/ 11182 w 110614"/>
              <a:gd name="connsiteY190" fmla="*/ 83972 h 146027"/>
              <a:gd name="connsiteX191" fmla="*/ 10849 w 110614"/>
              <a:gd name="connsiteY191" fmla="*/ 83163 h 146027"/>
              <a:gd name="connsiteX192" fmla="*/ 11468 w 110614"/>
              <a:gd name="connsiteY192" fmla="*/ 82477 h 146027"/>
              <a:gd name="connsiteX193" fmla="*/ 12468 w 110614"/>
              <a:gd name="connsiteY193" fmla="*/ 82115 h 146027"/>
              <a:gd name="connsiteX194" fmla="*/ 13535 w 110614"/>
              <a:gd name="connsiteY194" fmla="*/ 82420 h 146027"/>
              <a:gd name="connsiteX195" fmla="*/ 16316 w 110614"/>
              <a:gd name="connsiteY195" fmla="*/ 82687 h 146027"/>
              <a:gd name="connsiteX196" fmla="*/ 18993 w 110614"/>
              <a:gd name="connsiteY196" fmla="*/ 82344 h 146027"/>
              <a:gd name="connsiteX197" fmla="*/ 19908 w 110614"/>
              <a:gd name="connsiteY197" fmla="*/ 81458 h 146027"/>
              <a:gd name="connsiteX198" fmla="*/ 19908 w 110614"/>
              <a:gd name="connsiteY198" fmla="*/ 80258 h 146027"/>
              <a:gd name="connsiteX199" fmla="*/ 18936 w 110614"/>
              <a:gd name="connsiteY199" fmla="*/ 79143 h 146027"/>
              <a:gd name="connsiteX200" fmla="*/ 15802 w 110614"/>
              <a:gd name="connsiteY200" fmla="*/ 76143 h 146027"/>
              <a:gd name="connsiteX201" fmla="*/ 13364 w 110614"/>
              <a:gd name="connsiteY201" fmla="*/ 73495 h 146027"/>
              <a:gd name="connsiteX202" fmla="*/ 10487 w 110614"/>
              <a:gd name="connsiteY202" fmla="*/ 71457 h 146027"/>
              <a:gd name="connsiteX203" fmla="*/ 8363 w 110614"/>
              <a:gd name="connsiteY203" fmla="*/ 70637 h 146027"/>
              <a:gd name="connsiteX204" fmla="*/ 7734 w 110614"/>
              <a:gd name="connsiteY204" fmla="*/ 69599 h 146027"/>
              <a:gd name="connsiteX205" fmla="*/ 7468 w 110614"/>
              <a:gd name="connsiteY205" fmla="*/ 68494 h 146027"/>
              <a:gd name="connsiteX206" fmla="*/ 7706 w 110614"/>
              <a:gd name="connsiteY206" fmla="*/ 66465 h 146027"/>
              <a:gd name="connsiteX207" fmla="*/ 7849 w 110614"/>
              <a:gd name="connsiteY207" fmla="*/ 63875 h 146027"/>
              <a:gd name="connsiteX208" fmla="*/ 8344 w 110614"/>
              <a:gd name="connsiteY208" fmla="*/ 62256 h 146027"/>
              <a:gd name="connsiteX209" fmla="*/ 10268 w 110614"/>
              <a:gd name="connsiteY209" fmla="*/ 59179 h 146027"/>
              <a:gd name="connsiteX210" fmla="*/ 12106 w 110614"/>
              <a:gd name="connsiteY210" fmla="*/ 55912 h 146027"/>
              <a:gd name="connsiteX211" fmla="*/ 13240 w 110614"/>
              <a:gd name="connsiteY211" fmla="*/ 52769 h 146027"/>
              <a:gd name="connsiteX212" fmla="*/ 13840 w 110614"/>
              <a:gd name="connsiteY212" fmla="*/ 49844 h 146027"/>
              <a:gd name="connsiteX213" fmla="*/ 13621 w 110614"/>
              <a:gd name="connsiteY213" fmla="*/ 48997 h 146027"/>
              <a:gd name="connsiteX214" fmla="*/ 12659 w 110614"/>
              <a:gd name="connsiteY214" fmla="*/ 48378 h 146027"/>
              <a:gd name="connsiteX215" fmla="*/ 10639 w 110614"/>
              <a:gd name="connsiteY215" fmla="*/ 47739 h 146027"/>
              <a:gd name="connsiteX216" fmla="*/ 7820 w 110614"/>
              <a:gd name="connsiteY216" fmla="*/ 48292 h 146027"/>
              <a:gd name="connsiteX217" fmla="*/ 5429 w 110614"/>
              <a:gd name="connsiteY217" fmla="*/ 49359 h 146027"/>
              <a:gd name="connsiteX218" fmla="*/ 4496 w 110614"/>
              <a:gd name="connsiteY218" fmla="*/ 49444 h 146027"/>
              <a:gd name="connsiteX219" fmla="*/ 4182 w 110614"/>
              <a:gd name="connsiteY219" fmla="*/ 48130 h 146027"/>
              <a:gd name="connsiteX220" fmla="*/ 4553 w 110614"/>
              <a:gd name="connsiteY220" fmla="*/ 47549 h 146027"/>
              <a:gd name="connsiteX221" fmla="*/ 5305 w 110614"/>
              <a:gd name="connsiteY221" fmla="*/ 47625 h 146027"/>
              <a:gd name="connsiteX222" fmla="*/ 5925 w 110614"/>
              <a:gd name="connsiteY222" fmla="*/ 47873 h 146027"/>
              <a:gd name="connsiteX223" fmla="*/ 6582 w 110614"/>
              <a:gd name="connsiteY223" fmla="*/ 47273 h 146027"/>
              <a:gd name="connsiteX224" fmla="*/ 6982 w 110614"/>
              <a:gd name="connsiteY224" fmla="*/ 45510 h 146027"/>
              <a:gd name="connsiteX225" fmla="*/ 5982 w 110614"/>
              <a:gd name="connsiteY225" fmla="*/ 39338 h 146027"/>
              <a:gd name="connsiteX226" fmla="*/ 7773 w 110614"/>
              <a:gd name="connsiteY226" fmla="*/ 38795 h 146027"/>
              <a:gd name="connsiteX227" fmla="*/ 7801 w 110614"/>
              <a:gd name="connsiteY227" fmla="*/ 37900 h 146027"/>
              <a:gd name="connsiteX228" fmla="*/ 7963 w 110614"/>
              <a:gd name="connsiteY228" fmla="*/ 37109 h 146027"/>
              <a:gd name="connsiteX229" fmla="*/ 9811 w 110614"/>
              <a:gd name="connsiteY229" fmla="*/ 38186 h 146027"/>
              <a:gd name="connsiteX230" fmla="*/ 12402 w 110614"/>
              <a:gd name="connsiteY230" fmla="*/ 38205 h 146027"/>
              <a:gd name="connsiteX231" fmla="*/ 14678 w 110614"/>
              <a:gd name="connsiteY231" fmla="*/ 37986 h 146027"/>
              <a:gd name="connsiteX232" fmla="*/ 15021 w 110614"/>
              <a:gd name="connsiteY232" fmla="*/ 37376 h 146027"/>
              <a:gd name="connsiteX233" fmla="*/ 15002 w 110614"/>
              <a:gd name="connsiteY233" fmla="*/ 36500 h 146027"/>
              <a:gd name="connsiteX234" fmla="*/ 14526 w 110614"/>
              <a:gd name="connsiteY234" fmla="*/ 35805 h 146027"/>
              <a:gd name="connsiteX235" fmla="*/ 13716 w 110614"/>
              <a:gd name="connsiteY235" fmla="*/ 35252 h 146027"/>
              <a:gd name="connsiteX236" fmla="*/ 13135 w 110614"/>
              <a:gd name="connsiteY236" fmla="*/ 34395 h 146027"/>
              <a:gd name="connsiteX237" fmla="*/ 11602 w 110614"/>
              <a:gd name="connsiteY237" fmla="*/ 34014 h 146027"/>
              <a:gd name="connsiteX238" fmla="*/ 6791 w 110614"/>
              <a:gd name="connsiteY238" fmla="*/ 31785 h 146027"/>
              <a:gd name="connsiteX239" fmla="*/ 4429 w 110614"/>
              <a:gd name="connsiteY239" fmla="*/ 29413 h 146027"/>
              <a:gd name="connsiteX240" fmla="*/ 4506 w 110614"/>
              <a:gd name="connsiteY240" fmla="*/ 26889 h 146027"/>
              <a:gd name="connsiteX241" fmla="*/ 5192 w 110614"/>
              <a:gd name="connsiteY241" fmla="*/ 25508 h 146027"/>
              <a:gd name="connsiteX242" fmla="*/ 6020 w 110614"/>
              <a:gd name="connsiteY242" fmla="*/ 25022 h 146027"/>
              <a:gd name="connsiteX243" fmla="*/ 5772 w 110614"/>
              <a:gd name="connsiteY243" fmla="*/ 24555 h 146027"/>
              <a:gd name="connsiteX244" fmla="*/ 3067 w 110614"/>
              <a:gd name="connsiteY244" fmla="*/ 23384 h 146027"/>
              <a:gd name="connsiteX245" fmla="*/ 2105 w 110614"/>
              <a:gd name="connsiteY245" fmla="*/ 21755 h 146027"/>
              <a:gd name="connsiteX246" fmla="*/ 2896 w 110614"/>
              <a:gd name="connsiteY246" fmla="*/ 19669 h 146027"/>
              <a:gd name="connsiteX247" fmla="*/ 1486 w 110614"/>
              <a:gd name="connsiteY247" fmla="*/ 15412 h 146027"/>
              <a:gd name="connsiteX248" fmla="*/ 0 w 110614"/>
              <a:gd name="connsiteY248" fmla="*/ 12792 h 146027"/>
              <a:gd name="connsiteX249" fmla="*/ 1457 w 110614"/>
              <a:gd name="connsiteY249" fmla="*/ 11659 h 146027"/>
              <a:gd name="connsiteX250" fmla="*/ 1657 w 110614"/>
              <a:gd name="connsiteY250" fmla="*/ 10039 h 146027"/>
              <a:gd name="connsiteX251" fmla="*/ 1772 w 110614"/>
              <a:gd name="connsiteY251" fmla="*/ 9115 h 146027"/>
              <a:gd name="connsiteX252" fmla="*/ 2372 w 110614"/>
              <a:gd name="connsiteY252" fmla="*/ 9134 h 146027"/>
              <a:gd name="connsiteX253" fmla="*/ 4725 w 110614"/>
              <a:gd name="connsiteY253" fmla="*/ 8049 h 146027"/>
              <a:gd name="connsiteX254" fmla="*/ 5582 w 110614"/>
              <a:gd name="connsiteY254" fmla="*/ 7172 h 146027"/>
              <a:gd name="connsiteX255" fmla="*/ 6077 w 110614"/>
              <a:gd name="connsiteY255" fmla="*/ 6134 h 146027"/>
              <a:gd name="connsiteX256" fmla="*/ 6639 w 110614"/>
              <a:gd name="connsiteY256" fmla="*/ 5877 h 146027"/>
              <a:gd name="connsiteX257" fmla="*/ 8211 w 110614"/>
              <a:gd name="connsiteY257" fmla="*/ 7001 h 146027"/>
              <a:gd name="connsiteX258" fmla="*/ 9878 w 110614"/>
              <a:gd name="connsiteY258" fmla="*/ 7096 h 146027"/>
              <a:gd name="connsiteX259" fmla="*/ 11735 w 110614"/>
              <a:gd name="connsiteY259" fmla="*/ 6391 h 146027"/>
              <a:gd name="connsiteX260" fmla="*/ 13135 w 110614"/>
              <a:gd name="connsiteY260" fmla="*/ 5410 h 146027"/>
              <a:gd name="connsiteX261" fmla="*/ 14802 w 110614"/>
              <a:gd name="connsiteY261" fmla="*/ 4591 h 146027"/>
              <a:gd name="connsiteX262" fmla="*/ 15564 w 110614"/>
              <a:gd name="connsiteY262" fmla="*/ 4029 h 146027"/>
              <a:gd name="connsiteX263" fmla="*/ 16536 w 110614"/>
              <a:gd name="connsiteY263" fmla="*/ 3153 h 146027"/>
              <a:gd name="connsiteX264" fmla="*/ 18488 w 110614"/>
              <a:gd name="connsiteY264" fmla="*/ 543 h 146027"/>
              <a:gd name="connsiteX265" fmla="*/ 20707 w 110614"/>
              <a:gd name="connsiteY265" fmla="*/ 0 h 146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</a:cxnLst>
            <a:rect l="l" t="t" r="r" b="b"/>
            <a:pathLst>
              <a:path w="110614" h="146027">
                <a:moveTo>
                  <a:pt x="23670" y="667"/>
                </a:moveTo>
                <a:lnTo>
                  <a:pt x="26880" y="895"/>
                </a:lnTo>
                <a:lnTo>
                  <a:pt x="29280" y="295"/>
                </a:lnTo>
                <a:lnTo>
                  <a:pt x="35347" y="1057"/>
                </a:lnTo>
                <a:lnTo>
                  <a:pt x="36652" y="1657"/>
                </a:lnTo>
                <a:lnTo>
                  <a:pt x="37500" y="2334"/>
                </a:lnTo>
                <a:lnTo>
                  <a:pt x="39091" y="4563"/>
                </a:lnTo>
                <a:lnTo>
                  <a:pt x="40615" y="7439"/>
                </a:lnTo>
                <a:lnTo>
                  <a:pt x="42749" y="8772"/>
                </a:lnTo>
                <a:lnTo>
                  <a:pt x="45273" y="10354"/>
                </a:lnTo>
                <a:lnTo>
                  <a:pt x="46568" y="11506"/>
                </a:lnTo>
                <a:lnTo>
                  <a:pt x="48483" y="14945"/>
                </a:lnTo>
                <a:lnTo>
                  <a:pt x="49997" y="16631"/>
                </a:lnTo>
                <a:lnTo>
                  <a:pt x="50492" y="16545"/>
                </a:lnTo>
                <a:lnTo>
                  <a:pt x="50997" y="16107"/>
                </a:lnTo>
                <a:lnTo>
                  <a:pt x="51350" y="15754"/>
                </a:lnTo>
                <a:lnTo>
                  <a:pt x="51750" y="16078"/>
                </a:lnTo>
                <a:lnTo>
                  <a:pt x="51778" y="17116"/>
                </a:lnTo>
                <a:lnTo>
                  <a:pt x="51874" y="19431"/>
                </a:lnTo>
                <a:lnTo>
                  <a:pt x="51511" y="21888"/>
                </a:lnTo>
                <a:lnTo>
                  <a:pt x="52045" y="24203"/>
                </a:lnTo>
                <a:lnTo>
                  <a:pt x="52064" y="24927"/>
                </a:lnTo>
                <a:lnTo>
                  <a:pt x="51683" y="25594"/>
                </a:lnTo>
                <a:lnTo>
                  <a:pt x="51731" y="26184"/>
                </a:lnTo>
                <a:lnTo>
                  <a:pt x="52264" y="26813"/>
                </a:lnTo>
                <a:lnTo>
                  <a:pt x="54312" y="28347"/>
                </a:lnTo>
                <a:lnTo>
                  <a:pt x="56217" y="30709"/>
                </a:lnTo>
                <a:lnTo>
                  <a:pt x="58407" y="32366"/>
                </a:lnTo>
                <a:lnTo>
                  <a:pt x="60436" y="33423"/>
                </a:lnTo>
                <a:lnTo>
                  <a:pt x="61722" y="33499"/>
                </a:lnTo>
                <a:lnTo>
                  <a:pt x="63818" y="35405"/>
                </a:lnTo>
                <a:lnTo>
                  <a:pt x="67971" y="36776"/>
                </a:lnTo>
                <a:lnTo>
                  <a:pt x="69304" y="37252"/>
                </a:lnTo>
                <a:lnTo>
                  <a:pt x="70209" y="38033"/>
                </a:lnTo>
                <a:lnTo>
                  <a:pt x="70876" y="38938"/>
                </a:lnTo>
                <a:lnTo>
                  <a:pt x="70914" y="39910"/>
                </a:lnTo>
                <a:lnTo>
                  <a:pt x="70276" y="40367"/>
                </a:lnTo>
                <a:lnTo>
                  <a:pt x="69380" y="41681"/>
                </a:lnTo>
                <a:lnTo>
                  <a:pt x="69009" y="43272"/>
                </a:lnTo>
                <a:lnTo>
                  <a:pt x="68352" y="43682"/>
                </a:lnTo>
                <a:lnTo>
                  <a:pt x="67685" y="43710"/>
                </a:lnTo>
                <a:lnTo>
                  <a:pt x="67199" y="44177"/>
                </a:lnTo>
                <a:lnTo>
                  <a:pt x="67313" y="44863"/>
                </a:lnTo>
                <a:lnTo>
                  <a:pt x="67866" y="45520"/>
                </a:lnTo>
                <a:lnTo>
                  <a:pt x="68732" y="46111"/>
                </a:lnTo>
                <a:lnTo>
                  <a:pt x="70381" y="46701"/>
                </a:lnTo>
                <a:lnTo>
                  <a:pt x="72019" y="47568"/>
                </a:lnTo>
                <a:lnTo>
                  <a:pt x="72000" y="48254"/>
                </a:lnTo>
                <a:lnTo>
                  <a:pt x="71667" y="49006"/>
                </a:lnTo>
                <a:lnTo>
                  <a:pt x="69590" y="49282"/>
                </a:lnTo>
                <a:lnTo>
                  <a:pt x="68037" y="49406"/>
                </a:lnTo>
                <a:lnTo>
                  <a:pt x="67333" y="49721"/>
                </a:lnTo>
                <a:lnTo>
                  <a:pt x="67389" y="51035"/>
                </a:lnTo>
                <a:lnTo>
                  <a:pt x="71752" y="52416"/>
                </a:lnTo>
                <a:lnTo>
                  <a:pt x="73733" y="53712"/>
                </a:lnTo>
                <a:lnTo>
                  <a:pt x="74772" y="55397"/>
                </a:lnTo>
                <a:lnTo>
                  <a:pt x="77553" y="56512"/>
                </a:lnTo>
                <a:lnTo>
                  <a:pt x="82077" y="57055"/>
                </a:lnTo>
                <a:lnTo>
                  <a:pt x="85220" y="58798"/>
                </a:lnTo>
                <a:lnTo>
                  <a:pt x="86992" y="61703"/>
                </a:lnTo>
                <a:lnTo>
                  <a:pt x="89868" y="61008"/>
                </a:lnTo>
                <a:lnTo>
                  <a:pt x="93879" y="56683"/>
                </a:lnTo>
                <a:lnTo>
                  <a:pt x="97803" y="55559"/>
                </a:lnTo>
                <a:lnTo>
                  <a:pt x="101661" y="57626"/>
                </a:lnTo>
                <a:lnTo>
                  <a:pt x="103766" y="59331"/>
                </a:lnTo>
                <a:lnTo>
                  <a:pt x="104127" y="60655"/>
                </a:lnTo>
                <a:lnTo>
                  <a:pt x="103232" y="61198"/>
                </a:lnTo>
                <a:lnTo>
                  <a:pt x="101079" y="60941"/>
                </a:lnTo>
                <a:lnTo>
                  <a:pt x="99308" y="61769"/>
                </a:lnTo>
                <a:lnTo>
                  <a:pt x="97927" y="63665"/>
                </a:lnTo>
                <a:lnTo>
                  <a:pt x="97717" y="65684"/>
                </a:lnTo>
                <a:lnTo>
                  <a:pt x="98689" y="67828"/>
                </a:lnTo>
                <a:lnTo>
                  <a:pt x="100051" y="69304"/>
                </a:lnTo>
                <a:lnTo>
                  <a:pt x="101822" y="70123"/>
                </a:lnTo>
                <a:lnTo>
                  <a:pt x="102765" y="71238"/>
                </a:lnTo>
                <a:lnTo>
                  <a:pt x="102889" y="72657"/>
                </a:lnTo>
                <a:lnTo>
                  <a:pt x="103347" y="73047"/>
                </a:lnTo>
                <a:lnTo>
                  <a:pt x="102337" y="73695"/>
                </a:lnTo>
                <a:lnTo>
                  <a:pt x="101251" y="74666"/>
                </a:lnTo>
                <a:lnTo>
                  <a:pt x="100632" y="76362"/>
                </a:lnTo>
                <a:lnTo>
                  <a:pt x="100470" y="79077"/>
                </a:lnTo>
                <a:lnTo>
                  <a:pt x="97041" y="81201"/>
                </a:lnTo>
                <a:lnTo>
                  <a:pt x="95755" y="81591"/>
                </a:lnTo>
                <a:lnTo>
                  <a:pt x="95174" y="83001"/>
                </a:lnTo>
                <a:lnTo>
                  <a:pt x="94269" y="86973"/>
                </a:lnTo>
                <a:lnTo>
                  <a:pt x="94374" y="89954"/>
                </a:lnTo>
                <a:lnTo>
                  <a:pt x="94841" y="91469"/>
                </a:lnTo>
                <a:lnTo>
                  <a:pt x="95050" y="92707"/>
                </a:lnTo>
                <a:lnTo>
                  <a:pt x="96164" y="94221"/>
                </a:lnTo>
                <a:lnTo>
                  <a:pt x="97174" y="96545"/>
                </a:lnTo>
                <a:lnTo>
                  <a:pt x="97841" y="99613"/>
                </a:lnTo>
                <a:lnTo>
                  <a:pt x="99327" y="101975"/>
                </a:lnTo>
                <a:lnTo>
                  <a:pt x="103127" y="104299"/>
                </a:lnTo>
                <a:lnTo>
                  <a:pt x="105013" y="105651"/>
                </a:lnTo>
                <a:lnTo>
                  <a:pt x="106413" y="107613"/>
                </a:lnTo>
                <a:lnTo>
                  <a:pt x="107480" y="109385"/>
                </a:lnTo>
                <a:lnTo>
                  <a:pt x="110614" y="111738"/>
                </a:lnTo>
                <a:lnTo>
                  <a:pt x="110376" y="113414"/>
                </a:lnTo>
                <a:lnTo>
                  <a:pt x="109690" y="115053"/>
                </a:lnTo>
                <a:lnTo>
                  <a:pt x="108966" y="115824"/>
                </a:lnTo>
                <a:lnTo>
                  <a:pt x="107404" y="117929"/>
                </a:lnTo>
                <a:lnTo>
                  <a:pt x="105880" y="119110"/>
                </a:lnTo>
                <a:lnTo>
                  <a:pt x="103375" y="122815"/>
                </a:lnTo>
                <a:lnTo>
                  <a:pt x="99422" y="123015"/>
                </a:lnTo>
                <a:lnTo>
                  <a:pt x="98479" y="123311"/>
                </a:lnTo>
                <a:lnTo>
                  <a:pt x="96974" y="124320"/>
                </a:lnTo>
                <a:lnTo>
                  <a:pt x="96241" y="126168"/>
                </a:lnTo>
                <a:lnTo>
                  <a:pt x="96946" y="127654"/>
                </a:lnTo>
                <a:lnTo>
                  <a:pt x="96879" y="129149"/>
                </a:lnTo>
                <a:lnTo>
                  <a:pt x="96164" y="132055"/>
                </a:lnTo>
                <a:lnTo>
                  <a:pt x="97117" y="135169"/>
                </a:lnTo>
                <a:lnTo>
                  <a:pt x="98517" y="136588"/>
                </a:lnTo>
                <a:lnTo>
                  <a:pt x="98736" y="137408"/>
                </a:lnTo>
                <a:lnTo>
                  <a:pt x="98498" y="138855"/>
                </a:lnTo>
                <a:lnTo>
                  <a:pt x="96412" y="141808"/>
                </a:lnTo>
                <a:lnTo>
                  <a:pt x="95784" y="142903"/>
                </a:lnTo>
                <a:lnTo>
                  <a:pt x="93698" y="143437"/>
                </a:lnTo>
                <a:lnTo>
                  <a:pt x="92983" y="143161"/>
                </a:lnTo>
                <a:lnTo>
                  <a:pt x="91907" y="142151"/>
                </a:lnTo>
                <a:lnTo>
                  <a:pt x="90907" y="141846"/>
                </a:lnTo>
                <a:lnTo>
                  <a:pt x="88421" y="143037"/>
                </a:lnTo>
                <a:lnTo>
                  <a:pt x="85887" y="143770"/>
                </a:lnTo>
                <a:lnTo>
                  <a:pt x="83897" y="143218"/>
                </a:lnTo>
                <a:lnTo>
                  <a:pt x="81935" y="143151"/>
                </a:lnTo>
                <a:lnTo>
                  <a:pt x="80572" y="143637"/>
                </a:lnTo>
                <a:lnTo>
                  <a:pt x="79543" y="143828"/>
                </a:lnTo>
                <a:lnTo>
                  <a:pt x="77524" y="145104"/>
                </a:lnTo>
                <a:lnTo>
                  <a:pt x="74295" y="146028"/>
                </a:lnTo>
                <a:lnTo>
                  <a:pt x="72800" y="145828"/>
                </a:lnTo>
                <a:lnTo>
                  <a:pt x="72247" y="144628"/>
                </a:lnTo>
                <a:lnTo>
                  <a:pt x="71637" y="142923"/>
                </a:lnTo>
                <a:lnTo>
                  <a:pt x="71933" y="142142"/>
                </a:lnTo>
                <a:lnTo>
                  <a:pt x="74076" y="140789"/>
                </a:lnTo>
                <a:lnTo>
                  <a:pt x="74314" y="139503"/>
                </a:lnTo>
                <a:lnTo>
                  <a:pt x="77305" y="133274"/>
                </a:lnTo>
                <a:lnTo>
                  <a:pt x="77877" y="131245"/>
                </a:lnTo>
                <a:lnTo>
                  <a:pt x="77896" y="130588"/>
                </a:lnTo>
                <a:lnTo>
                  <a:pt x="77114" y="130140"/>
                </a:lnTo>
                <a:lnTo>
                  <a:pt x="75476" y="130159"/>
                </a:lnTo>
                <a:lnTo>
                  <a:pt x="68209" y="127625"/>
                </a:lnTo>
                <a:lnTo>
                  <a:pt x="68542" y="124720"/>
                </a:lnTo>
                <a:lnTo>
                  <a:pt x="66409" y="123149"/>
                </a:lnTo>
                <a:lnTo>
                  <a:pt x="64104" y="121749"/>
                </a:lnTo>
                <a:lnTo>
                  <a:pt x="63722" y="120187"/>
                </a:lnTo>
                <a:lnTo>
                  <a:pt x="61160" y="117024"/>
                </a:lnTo>
                <a:lnTo>
                  <a:pt x="59293" y="115253"/>
                </a:lnTo>
                <a:lnTo>
                  <a:pt x="56902" y="114367"/>
                </a:lnTo>
                <a:lnTo>
                  <a:pt x="54845" y="113062"/>
                </a:lnTo>
                <a:lnTo>
                  <a:pt x="53607" y="112262"/>
                </a:lnTo>
                <a:lnTo>
                  <a:pt x="53054" y="110785"/>
                </a:lnTo>
                <a:lnTo>
                  <a:pt x="53054" y="109909"/>
                </a:lnTo>
                <a:lnTo>
                  <a:pt x="52435" y="109061"/>
                </a:lnTo>
                <a:lnTo>
                  <a:pt x="51445" y="109156"/>
                </a:lnTo>
                <a:lnTo>
                  <a:pt x="49759" y="110337"/>
                </a:lnTo>
                <a:lnTo>
                  <a:pt x="47692" y="111347"/>
                </a:lnTo>
                <a:lnTo>
                  <a:pt x="47330" y="112090"/>
                </a:lnTo>
                <a:lnTo>
                  <a:pt x="48083" y="113833"/>
                </a:lnTo>
                <a:lnTo>
                  <a:pt x="48616" y="114957"/>
                </a:lnTo>
                <a:lnTo>
                  <a:pt x="48368" y="116005"/>
                </a:lnTo>
                <a:lnTo>
                  <a:pt x="47720" y="117348"/>
                </a:lnTo>
                <a:lnTo>
                  <a:pt x="43739" y="120301"/>
                </a:lnTo>
                <a:lnTo>
                  <a:pt x="43292" y="121339"/>
                </a:lnTo>
                <a:lnTo>
                  <a:pt x="44053" y="122996"/>
                </a:lnTo>
                <a:lnTo>
                  <a:pt x="43568" y="123758"/>
                </a:lnTo>
                <a:lnTo>
                  <a:pt x="40243" y="124854"/>
                </a:lnTo>
                <a:lnTo>
                  <a:pt x="40329" y="123949"/>
                </a:lnTo>
                <a:lnTo>
                  <a:pt x="40120" y="122491"/>
                </a:lnTo>
                <a:lnTo>
                  <a:pt x="38215" y="120939"/>
                </a:lnTo>
                <a:lnTo>
                  <a:pt x="35519" y="119739"/>
                </a:lnTo>
                <a:lnTo>
                  <a:pt x="29537" y="115614"/>
                </a:lnTo>
                <a:lnTo>
                  <a:pt x="27242" y="115071"/>
                </a:lnTo>
                <a:lnTo>
                  <a:pt x="25185" y="114586"/>
                </a:lnTo>
                <a:lnTo>
                  <a:pt x="22241" y="112614"/>
                </a:lnTo>
                <a:lnTo>
                  <a:pt x="20727" y="112262"/>
                </a:lnTo>
                <a:lnTo>
                  <a:pt x="19050" y="110852"/>
                </a:lnTo>
                <a:lnTo>
                  <a:pt x="15393" y="106070"/>
                </a:lnTo>
                <a:lnTo>
                  <a:pt x="12278" y="103461"/>
                </a:lnTo>
                <a:lnTo>
                  <a:pt x="10154" y="102146"/>
                </a:lnTo>
                <a:lnTo>
                  <a:pt x="9554" y="100860"/>
                </a:lnTo>
                <a:lnTo>
                  <a:pt x="9430" y="99536"/>
                </a:lnTo>
                <a:lnTo>
                  <a:pt x="9497" y="99088"/>
                </a:lnTo>
                <a:lnTo>
                  <a:pt x="11106" y="97203"/>
                </a:lnTo>
                <a:lnTo>
                  <a:pt x="12345" y="96936"/>
                </a:lnTo>
                <a:lnTo>
                  <a:pt x="13935" y="96869"/>
                </a:lnTo>
                <a:lnTo>
                  <a:pt x="14993" y="97822"/>
                </a:lnTo>
                <a:lnTo>
                  <a:pt x="16364" y="98031"/>
                </a:lnTo>
                <a:lnTo>
                  <a:pt x="17136" y="96812"/>
                </a:lnTo>
                <a:lnTo>
                  <a:pt x="17536" y="95060"/>
                </a:lnTo>
                <a:lnTo>
                  <a:pt x="17355" y="92821"/>
                </a:lnTo>
                <a:lnTo>
                  <a:pt x="14031" y="87611"/>
                </a:lnTo>
                <a:lnTo>
                  <a:pt x="11182" y="83972"/>
                </a:lnTo>
                <a:lnTo>
                  <a:pt x="10849" y="83163"/>
                </a:lnTo>
                <a:lnTo>
                  <a:pt x="11468" y="82477"/>
                </a:lnTo>
                <a:lnTo>
                  <a:pt x="12468" y="82115"/>
                </a:lnTo>
                <a:lnTo>
                  <a:pt x="13535" y="82420"/>
                </a:lnTo>
                <a:lnTo>
                  <a:pt x="16316" y="82687"/>
                </a:lnTo>
                <a:lnTo>
                  <a:pt x="18993" y="82344"/>
                </a:lnTo>
                <a:lnTo>
                  <a:pt x="19908" y="81458"/>
                </a:lnTo>
                <a:lnTo>
                  <a:pt x="19908" y="80258"/>
                </a:lnTo>
                <a:lnTo>
                  <a:pt x="18936" y="79143"/>
                </a:lnTo>
                <a:lnTo>
                  <a:pt x="15802" y="76143"/>
                </a:lnTo>
                <a:lnTo>
                  <a:pt x="13364" y="73495"/>
                </a:lnTo>
                <a:lnTo>
                  <a:pt x="10487" y="71457"/>
                </a:lnTo>
                <a:lnTo>
                  <a:pt x="8363" y="70637"/>
                </a:lnTo>
                <a:lnTo>
                  <a:pt x="7734" y="69599"/>
                </a:lnTo>
                <a:lnTo>
                  <a:pt x="7468" y="68494"/>
                </a:lnTo>
                <a:lnTo>
                  <a:pt x="7706" y="66465"/>
                </a:lnTo>
                <a:lnTo>
                  <a:pt x="7849" y="63875"/>
                </a:lnTo>
                <a:lnTo>
                  <a:pt x="8344" y="62256"/>
                </a:lnTo>
                <a:lnTo>
                  <a:pt x="10268" y="59179"/>
                </a:lnTo>
                <a:lnTo>
                  <a:pt x="12106" y="55912"/>
                </a:lnTo>
                <a:lnTo>
                  <a:pt x="13240" y="52769"/>
                </a:lnTo>
                <a:lnTo>
                  <a:pt x="13840" y="49844"/>
                </a:lnTo>
                <a:lnTo>
                  <a:pt x="13621" y="48997"/>
                </a:lnTo>
                <a:lnTo>
                  <a:pt x="12659" y="48378"/>
                </a:lnTo>
                <a:lnTo>
                  <a:pt x="10639" y="47739"/>
                </a:lnTo>
                <a:lnTo>
                  <a:pt x="7820" y="48292"/>
                </a:lnTo>
                <a:lnTo>
                  <a:pt x="5429" y="49359"/>
                </a:lnTo>
                <a:lnTo>
                  <a:pt x="4496" y="49444"/>
                </a:lnTo>
                <a:lnTo>
                  <a:pt x="4182" y="48130"/>
                </a:lnTo>
                <a:lnTo>
                  <a:pt x="4553" y="47549"/>
                </a:lnTo>
                <a:lnTo>
                  <a:pt x="5305" y="47625"/>
                </a:lnTo>
                <a:lnTo>
                  <a:pt x="5925" y="47873"/>
                </a:lnTo>
                <a:lnTo>
                  <a:pt x="6582" y="47273"/>
                </a:lnTo>
                <a:lnTo>
                  <a:pt x="6982" y="45510"/>
                </a:lnTo>
                <a:lnTo>
                  <a:pt x="5982" y="39338"/>
                </a:lnTo>
                <a:lnTo>
                  <a:pt x="7773" y="38795"/>
                </a:lnTo>
                <a:lnTo>
                  <a:pt x="7801" y="37900"/>
                </a:lnTo>
                <a:lnTo>
                  <a:pt x="7963" y="37109"/>
                </a:lnTo>
                <a:lnTo>
                  <a:pt x="9811" y="38186"/>
                </a:lnTo>
                <a:lnTo>
                  <a:pt x="12402" y="38205"/>
                </a:lnTo>
                <a:lnTo>
                  <a:pt x="14678" y="37986"/>
                </a:lnTo>
                <a:lnTo>
                  <a:pt x="15021" y="37376"/>
                </a:lnTo>
                <a:lnTo>
                  <a:pt x="15002" y="36500"/>
                </a:lnTo>
                <a:lnTo>
                  <a:pt x="14526" y="35805"/>
                </a:lnTo>
                <a:lnTo>
                  <a:pt x="13716" y="35252"/>
                </a:lnTo>
                <a:lnTo>
                  <a:pt x="13135" y="34395"/>
                </a:lnTo>
                <a:lnTo>
                  <a:pt x="11602" y="34014"/>
                </a:lnTo>
                <a:lnTo>
                  <a:pt x="6791" y="31785"/>
                </a:lnTo>
                <a:lnTo>
                  <a:pt x="4429" y="29413"/>
                </a:lnTo>
                <a:lnTo>
                  <a:pt x="4506" y="26889"/>
                </a:lnTo>
                <a:lnTo>
                  <a:pt x="5192" y="25508"/>
                </a:lnTo>
                <a:lnTo>
                  <a:pt x="6020" y="25022"/>
                </a:lnTo>
                <a:lnTo>
                  <a:pt x="5772" y="24555"/>
                </a:lnTo>
                <a:lnTo>
                  <a:pt x="3067" y="23384"/>
                </a:lnTo>
                <a:lnTo>
                  <a:pt x="2105" y="21755"/>
                </a:lnTo>
                <a:lnTo>
                  <a:pt x="2896" y="19669"/>
                </a:lnTo>
                <a:lnTo>
                  <a:pt x="1486" y="15412"/>
                </a:lnTo>
                <a:lnTo>
                  <a:pt x="0" y="12792"/>
                </a:lnTo>
                <a:lnTo>
                  <a:pt x="1457" y="11659"/>
                </a:lnTo>
                <a:lnTo>
                  <a:pt x="1657" y="10039"/>
                </a:lnTo>
                <a:lnTo>
                  <a:pt x="1772" y="9115"/>
                </a:lnTo>
                <a:lnTo>
                  <a:pt x="2372" y="9134"/>
                </a:lnTo>
                <a:lnTo>
                  <a:pt x="4725" y="8049"/>
                </a:lnTo>
                <a:lnTo>
                  <a:pt x="5582" y="7172"/>
                </a:lnTo>
                <a:lnTo>
                  <a:pt x="6077" y="6134"/>
                </a:lnTo>
                <a:lnTo>
                  <a:pt x="6639" y="5877"/>
                </a:lnTo>
                <a:lnTo>
                  <a:pt x="8211" y="7001"/>
                </a:lnTo>
                <a:lnTo>
                  <a:pt x="9878" y="7096"/>
                </a:lnTo>
                <a:lnTo>
                  <a:pt x="11735" y="6391"/>
                </a:lnTo>
                <a:lnTo>
                  <a:pt x="13135" y="5410"/>
                </a:lnTo>
                <a:lnTo>
                  <a:pt x="14802" y="4591"/>
                </a:lnTo>
                <a:lnTo>
                  <a:pt x="15564" y="4029"/>
                </a:lnTo>
                <a:lnTo>
                  <a:pt x="16536" y="3153"/>
                </a:lnTo>
                <a:lnTo>
                  <a:pt x="18488" y="543"/>
                </a:lnTo>
                <a:lnTo>
                  <a:pt x="20707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7" name="Freeform: Shape 196">
            <a:extLst>
              <a:ext uri="{FF2B5EF4-FFF2-40B4-BE49-F238E27FC236}">
                <a16:creationId xmlns:a16="http://schemas.microsoft.com/office/drawing/2014/main" id="{4482AAF5-B938-07C6-8F83-C49FC0ACD6A3}"/>
              </a:ext>
            </a:extLst>
          </p:cNvPr>
          <p:cNvSpPr/>
          <p:nvPr/>
        </p:nvSpPr>
        <p:spPr>
          <a:xfrm>
            <a:off x="5872480" y="3312160"/>
            <a:ext cx="917237" cy="26853"/>
          </a:xfrm>
          <a:custGeom>
            <a:avLst/>
            <a:gdLst>
              <a:gd name="connsiteX0" fmla="*/ 926868 w 4562162"/>
              <a:gd name="connsiteY0" fmla="*/ 249117 h 2832735"/>
              <a:gd name="connsiteX1" fmla="*/ 914457 w 4562162"/>
              <a:gd name="connsiteY1" fmla="*/ 240278 h 2832735"/>
              <a:gd name="connsiteX2" fmla="*/ 915476 w 4562162"/>
              <a:gd name="connsiteY2" fmla="*/ 235810 h 2832735"/>
              <a:gd name="connsiteX3" fmla="*/ 916819 w 4562162"/>
              <a:gd name="connsiteY3" fmla="*/ 233934 h 2832735"/>
              <a:gd name="connsiteX4" fmla="*/ 916857 w 4562162"/>
              <a:gd name="connsiteY4" fmla="*/ 229543 h 2832735"/>
              <a:gd name="connsiteX5" fmla="*/ 915714 w 4562162"/>
              <a:gd name="connsiteY5" fmla="*/ 226190 h 2832735"/>
              <a:gd name="connsiteX6" fmla="*/ 916210 w 4562162"/>
              <a:gd name="connsiteY6" fmla="*/ 219294 h 2832735"/>
              <a:gd name="connsiteX7" fmla="*/ 924220 w 4562162"/>
              <a:gd name="connsiteY7" fmla="*/ 224342 h 2832735"/>
              <a:gd name="connsiteX8" fmla="*/ 924982 w 4562162"/>
              <a:gd name="connsiteY8" fmla="*/ 226400 h 2832735"/>
              <a:gd name="connsiteX9" fmla="*/ 930373 w 4562162"/>
              <a:gd name="connsiteY9" fmla="*/ 229914 h 2832735"/>
              <a:gd name="connsiteX10" fmla="*/ 931183 w 4562162"/>
              <a:gd name="connsiteY10" fmla="*/ 236639 h 2832735"/>
              <a:gd name="connsiteX11" fmla="*/ 930583 w 4562162"/>
              <a:gd name="connsiteY11" fmla="*/ 240821 h 2832735"/>
              <a:gd name="connsiteX12" fmla="*/ 926868 w 4562162"/>
              <a:gd name="connsiteY12" fmla="*/ 249117 h 2832735"/>
              <a:gd name="connsiteX13" fmla="*/ 854869 w 4562162"/>
              <a:gd name="connsiteY13" fmla="*/ 1217886 h 2832735"/>
              <a:gd name="connsiteX14" fmla="*/ 852192 w 4562162"/>
              <a:gd name="connsiteY14" fmla="*/ 1225801 h 2832735"/>
              <a:gd name="connsiteX15" fmla="*/ 851163 w 4562162"/>
              <a:gd name="connsiteY15" fmla="*/ 1229716 h 2832735"/>
              <a:gd name="connsiteX16" fmla="*/ 850763 w 4562162"/>
              <a:gd name="connsiteY16" fmla="*/ 1239060 h 2832735"/>
              <a:gd name="connsiteX17" fmla="*/ 851030 w 4562162"/>
              <a:gd name="connsiteY17" fmla="*/ 1243232 h 2832735"/>
              <a:gd name="connsiteX18" fmla="*/ 852973 w 4562162"/>
              <a:gd name="connsiteY18" fmla="*/ 1254185 h 2832735"/>
              <a:gd name="connsiteX19" fmla="*/ 855088 w 4562162"/>
              <a:gd name="connsiteY19" fmla="*/ 1260710 h 2832735"/>
              <a:gd name="connsiteX20" fmla="*/ 857793 w 4562162"/>
              <a:gd name="connsiteY20" fmla="*/ 1264587 h 2832735"/>
              <a:gd name="connsiteX21" fmla="*/ 861031 w 4562162"/>
              <a:gd name="connsiteY21" fmla="*/ 1267435 h 2832735"/>
              <a:gd name="connsiteX22" fmla="*/ 864384 w 4562162"/>
              <a:gd name="connsiteY22" fmla="*/ 1268825 h 2832735"/>
              <a:gd name="connsiteX23" fmla="*/ 870861 w 4562162"/>
              <a:gd name="connsiteY23" fmla="*/ 1267520 h 2832735"/>
              <a:gd name="connsiteX24" fmla="*/ 877243 w 4562162"/>
              <a:gd name="connsiteY24" fmla="*/ 1263587 h 2832735"/>
              <a:gd name="connsiteX25" fmla="*/ 884187 w 4562162"/>
              <a:gd name="connsiteY25" fmla="*/ 1266215 h 2832735"/>
              <a:gd name="connsiteX26" fmla="*/ 890340 w 4562162"/>
              <a:gd name="connsiteY26" fmla="*/ 1267111 h 2832735"/>
              <a:gd name="connsiteX27" fmla="*/ 902503 w 4562162"/>
              <a:gd name="connsiteY27" fmla="*/ 1263177 h 2832735"/>
              <a:gd name="connsiteX28" fmla="*/ 903780 w 4562162"/>
              <a:gd name="connsiteY28" fmla="*/ 1264149 h 2832735"/>
              <a:gd name="connsiteX29" fmla="*/ 901665 w 4562162"/>
              <a:gd name="connsiteY29" fmla="*/ 1268606 h 2832735"/>
              <a:gd name="connsiteX30" fmla="*/ 901303 w 4562162"/>
              <a:gd name="connsiteY30" fmla="*/ 1275159 h 2832735"/>
              <a:gd name="connsiteX31" fmla="*/ 903732 w 4562162"/>
              <a:gd name="connsiteY31" fmla="*/ 1280093 h 2832735"/>
              <a:gd name="connsiteX32" fmla="*/ 906551 w 4562162"/>
              <a:gd name="connsiteY32" fmla="*/ 1279893 h 2832735"/>
              <a:gd name="connsiteX33" fmla="*/ 909409 w 4562162"/>
              <a:gd name="connsiteY33" fmla="*/ 1280713 h 2832735"/>
              <a:gd name="connsiteX34" fmla="*/ 908571 w 4562162"/>
              <a:gd name="connsiteY34" fmla="*/ 1283722 h 2832735"/>
              <a:gd name="connsiteX35" fmla="*/ 916467 w 4562162"/>
              <a:gd name="connsiteY35" fmla="*/ 1292066 h 2832735"/>
              <a:gd name="connsiteX36" fmla="*/ 923667 w 4562162"/>
              <a:gd name="connsiteY36" fmla="*/ 1297915 h 2832735"/>
              <a:gd name="connsiteX37" fmla="*/ 922020 w 4562162"/>
              <a:gd name="connsiteY37" fmla="*/ 1299591 h 2832735"/>
              <a:gd name="connsiteX38" fmla="*/ 917438 w 4562162"/>
              <a:gd name="connsiteY38" fmla="*/ 1296915 h 2832735"/>
              <a:gd name="connsiteX39" fmla="*/ 915085 w 4562162"/>
              <a:gd name="connsiteY39" fmla="*/ 1297819 h 2832735"/>
              <a:gd name="connsiteX40" fmla="*/ 915686 w 4562162"/>
              <a:gd name="connsiteY40" fmla="*/ 1302468 h 2832735"/>
              <a:gd name="connsiteX41" fmla="*/ 910704 w 4562162"/>
              <a:gd name="connsiteY41" fmla="*/ 1301105 h 2832735"/>
              <a:gd name="connsiteX42" fmla="*/ 908495 w 4562162"/>
              <a:gd name="connsiteY42" fmla="*/ 1303954 h 2832735"/>
              <a:gd name="connsiteX43" fmla="*/ 908628 w 4562162"/>
              <a:gd name="connsiteY43" fmla="*/ 1308192 h 2832735"/>
              <a:gd name="connsiteX44" fmla="*/ 909238 w 4562162"/>
              <a:gd name="connsiteY44" fmla="*/ 1312278 h 2832735"/>
              <a:gd name="connsiteX45" fmla="*/ 909180 w 4562162"/>
              <a:gd name="connsiteY45" fmla="*/ 1315241 h 2832735"/>
              <a:gd name="connsiteX46" fmla="*/ 905284 w 4562162"/>
              <a:gd name="connsiteY46" fmla="*/ 1316393 h 2832735"/>
              <a:gd name="connsiteX47" fmla="*/ 903046 w 4562162"/>
              <a:gd name="connsiteY47" fmla="*/ 1318593 h 2832735"/>
              <a:gd name="connsiteX48" fmla="*/ 912095 w 4562162"/>
              <a:gd name="connsiteY48" fmla="*/ 1323404 h 2832735"/>
              <a:gd name="connsiteX49" fmla="*/ 924849 w 4562162"/>
              <a:gd name="connsiteY49" fmla="*/ 1327423 h 2832735"/>
              <a:gd name="connsiteX50" fmla="*/ 928411 w 4562162"/>
              <a:gd name="connsiteY50" fmla="*/ 1329061 h 2832735"/>
              <a:gd name="connsiteX51" fmla="*/ 933355 w 4562162"/>
              <a:gd name="connsiteY51" fmla="*/ 1333224 h 2832735"/>
              <a:gd name="connsiteX52" fmla="*/ 935584 w 4562162"/>
              <a:gd name="connsiteY52" fmla="*/ 1334291 h 2832735"/>
              <a:gd name="connsiteX53" fmla="*/ 935784 w 4562162"/>
              <a:gd name="connsiteY53" fmla="*/ 1331614 h 2832735"/>
              <a:gd name="connsiteX54" fmla="*/ 936774 w 4562162"/>
              <a:gd name="connsiteY54" fmla="*/ 1329300 h 2832735"/>
              <a:gd name="connsiteX55" fmla="*/ 942708 w 4562162"/>
              <a:gd name="connsiteY55" fmla="*/ 1334453 h 2832735"/>
              <a:gd name="connsiteX56" fmla="*/ 947642 w 4562162"/>
              <a:gd name="connsiteY56" fmla="*/ 1335377 h 2832735"/>
              <a:gd name="connsiteX57" fmla="*/ 952605 w 4562162"/>
              <a:gd name="connsiteY57" fmla="*/ 1335434 h 2832735"/>
              <a:gd name="connsiteX58" fmla="*/ 964644 w 4562162"/>
              <a:gd name="connsiteY58" fmla="*/ 1333319 h 2832735"/>
              <a:gd name="connsiteX59" fmla="*/ 965159 w 4562162"/>
              <a:gd name="connsiteY59" fmla="*/ 1334691 h 2832735"/>
              <a:gd name="connsiteX60" fmla="*/ 965168 w 4562162"/>
              <a:gd name="connsiteY60" fmla="*/ 1337377 h 2832735"/>
              <a:gd name="connsiteX61" fmla="*/ 967578 w 4562162"/>
              <a:gd name="connsiteY61" fmla="*/ 1339491 h 2832735"/>
              <a:gd name="connsiteX62" fmla="*/ 970531 w 4562162"/>
              <a:gd name="connsiteY62" fmla="*/ 1338625 h 2832735"/>
              <a:gd name="connsiteX63" fmla="*/ 971455 w 4562162"/>
              <a:gd name="connsiteY63" fmla="*/ 1336777 h 2832735"/>
              <a:gd name="connsiteX64" fmla="*/ 975341 w 4562162"/>
              <a:gd name="connsiteY64" fmla="*/ 1339263 h 2832735"/>
              <a:gd name="connsiteX65" fmla="*/ 976074 w 4562162"/>
              <a:gd name="connsiteY65" fmla="*/ 1337024 h 2832735"/>
              <a:gd name="connsiteX66" fmla="*/ 976817 w 4562162"/>
              <a:gd name="connsiteY66" fmla="*/ 1336081 h 2832735"/>
              <a:gd name="connsiteX67" fmla="*/ 984628 w 4562162"/>
              <a:gd name="connsiteY67" fmla="*/ 1343711 h 2832735"/>
              <a:gd name="connsiteX68" fmla="*/ 986371 w 4562162"/>
              <a:gd name="connsiteY68" fmla="*/ 1343435 h 2832735"/>
              <a:gd name="connsiteX69" fmla="*/ 988019 w 4562162"/>
              <a:gd name="connsiteY69" fmla="*/ 1341253 h 2832735"/>
              <a:gd name="connsiteX70" fmla="*/ 984161 w 4562162"/>
              <a:gd name="connsiteY70" fmla="*/ 1335500 h 2832735"/>
              <a:gd name="connsiteX71" fmla="*/ 981970 w 4562162"/>
              <a:gd name="connsiteY71" fmla="*/ 1334548 h 2832735"/>
              <a:gd name="connsiteX72" fmla="*/ 979970 w 4562162"/>
              <a:gd name="connsiteY72" fmla="*/ 1331471 h 2832735"/>
              <a:gd name="connsiteX73" fmla="*/ 983332 w 4562162"/>
              <a:gd name="connsiteY73" fmla="*/ 1329900 h 2832735"/>
              <a:gd name="connsiteX74" fmla="*/ 986657 w 4562162"/>
              <a:gd name="connsiteY74" fmla="*/ 1330328 h 2832735"/>
              <a:gd name="connsiteX75" fmla="*/ 988228 w 4562162"/>
              <a:gd name="connsiteY75" fmla="*/ 1332871 h 2832735"/>
              <a:gd name="connsiteX76" fmla="*/ 989638 w 4562162"/>
              <a:gd name="connsiteY76" fmla="*/ 1336262 h 2832735"/>
              <a:gd name="connsiteX77" fmla="*/ 990362 w 4562162"/>
              <a:gd name="connsiteY77" fmla="*/ 1336977 h 2832735"/>
              <a:gd name="connsiteX78" fmla="*/ 1003659 w 4562162"/>
              <a:gd name="connsiteY78" fmla="*/ 1341596 h 2832735"/>
              <a:gd name="connsiteX79" fmla="*/ 1006354 w 4562162"/>
              <a:gd name="connsiteY79" fmla="*/ 1340311 h 2832735"/>
              <a:gd name="connsiteX80" fmla="*/ 1006802 w 4562162"/>
              <a:gd name="connsiteY80" fmla="*/ 1337824 h 2832735"/>
              <a:gd name="connsiteX81" fmla="*/ 1011707 w 4562162"/>
              <a:gd name="connsiteY81" fmla="*/ 1335815 h 2832735"/>
              <a:gd name="connsiteX82" fmla="*/ 1016479 w 4562162"/>
              <a:gd name="connsiteY82" fmla="*/ 1330338 h 2832735"/>
              <a:gd name="connsiteX83" fmla="*/ 1014632 w 4562162"/>
              <a:gd name="connsiteY83" fmla="*/ 1327337 h 2832735"/>
              <a:gd name="connsiteX84" fmla="*/ 1012688 w 4562162"/>
              <a:gd name="connsiteY84" fmla="*/ 1325194 h 2832735"/>
              <a:gd name="connsiteX85" fmla="*/ 1001516 w 4562162"/>
              <a:gd name="connsiteY85" fmla="*/ 1318384 h 2832735"/>
              <a:gd name="connsiteX86" fmla="*/ 996953 w 4562162"/>
              <a:gd name="connsiteY86" fmla="*/ 1314221 h 2832735"/>
              <a:gd name="connsiteX87" fmla="*/ 985180 w 4562162"/>
              <a:gd name="connsiteY87" fmla="*/ 1299410 h 2832735"/>
              <a:gd name="connsiteX88" fmla="*/ 974198 w 4562162"/>
              <a:gd name="connsiteY88" fmla="*/ 1279636 h 2832735"/>
              <a:gd name="connsiteX89" fmla="*/ 968207 w 4562162"/>
              <a:gd name="connsiteY89" fmla="*/ 1266054 h 2832735"/>
              <a:gd name="connsiteX90" fmla="*/ 962710 w 4562162"/>
              <a:gd name="connsiteY90" fmla="*/ 1250623 h 2832735"/>
              <a:gd name="connsiteX91" fmla="*/ 960920 w 4562162"/>
              <a:gd name="connsiteY91" fmla="*/ 1242660 h 2832735"/>
              <a:gd name="connsiteX92" fmla="*/ 958901 w 4562162"/>
              <a:gd name="connsiteY92" fmla="*/ 1235307 h 2832735"/>
              <a:gd name="connsiteX93" fmla="*/ 954271 w 4562162"/>
              <a:gd name="connsiteY93" fmla="*/ 1229620 h 2832735"/>
              <a:gd name="connsiteX94" fmla="*/ 956338 w 4562162"/>
              <a:gd name="connsiteY94" fmla="*/ 1222753 h 2832735"/>
              <a:gd name="connsiteX95" fmla="*/ 957091 w 4562162"/>
              <a:gd name="connsiteY95" fmla="*/ 1214771 h 2832735"/>
              <a:gd name="connsiteX96" fmla="*/ 959539 w 4562162"/>
              <a:gd name="connsiteY96" fmla="*/ 1208199 h 2832735"/>
              <a:gd name="connsiteX97" fmla="*/ 960158 w 4562162"/>
              <a:gd name="connsiteY97" fmla="*/ 1204846 h 2832735"/>
              <a:gd name="connsiteX98" fmla="*/ 956977 w 4562162"/>
              <a:gd name="connsiteY98" fmla="*/ 1196693 h 2832735"/>
              <a:gd name="connsiteX99" fmla="*/ 956748 w 4562162"/>
              <a:gd name="connsiteY99" fmla="*/ 1191035 h 2832735"/>
              <a:gd name="connsiteX100" fmla="*/ 955920 w 4562162"/>
              <a:gd name="connsiteY100" fmla="*/ 1188310 h 2832735"/>
              <a:gd name="connsiteX101" fmla="*/ 955824 w 4562162"/>
              <a:gd name="connsiteY101" fmla="*/ 1183319 h 2832735"/>
              <a:gd name="connsiteX102" fmla="*/ 957453 w 4562162"/>
              <a:gd name="connsiteY102" fmla="*/ 1180110 h 2832735"/>
              <a:gd name="connsiteX103" fmla="*/ 957091 w 4562162"/>
              <a:gd name="connsiteY103" fmla="*/ 1175861 h 2832735"/>
              <a:gd name="connsiteX104" fmla="*/ 958101 w 4562162"/>
              <a:gd name="connsiteY104" fmla="*/ 1173509 h 2832735"/>
              <a:gd name="connsiteX105" fmla="*/ 962777 w 4562162"/>
              <a:gd name="connsiteY105" fmla="*/ 1171394 h 2832735"/>
              <a:gd name="connsiteX106" fmla="*/ 965035 w 4562162"/>
              <a:gd name="connsiteY106" fmla="*/ 1164889 h 2832735"/>
              <a:gd name="connsiteX107" fmla="*/ 965511 w 4562162"/>
              <a:gd name="connsiteY107" fmla="*/ 1160412 h 2832735"/>
              <a:gd name="connsiteX108" fmla="*/ 965645 w 4562162"/>
              <a:gd name="connsiteY108" fmla="*/ 1156373 h 2832735"/>
              <a:gd name="connsiteX109" fmla="*/ 968216 w 4562162"/>
              <a:gd name="connsiteY109" fmla="*/ 1154287 h 2832735"/>
              <a:gd name="connsiteX110" fmla="*/ 975274 w 4562162"/>
              <a:gd name="connsiteY110" fmla="*/ 1154297 h 2832735"/>
              <a:gd name="connsiteX111" fmla="*/ 976284 w 4562162"/>
              <a:gd name="connsiteY111" fmla="*/ 1152735 h 2832735"/>
              <a:gd name="connsiteX112" fmla="*/ 977598 w 4562162"/>
              <a:gd name="connsiteY112" fmla="*/ 1148972 h 2832735"/>
              <a:gd name="connsiteX113" fmla="*/ 978198 w 4562162"/>
              <a:gd name="connsiteY113" fmla="*/ 1143810 h 2832735"/>
              <a:gd name="connsiteX114" fmla="*/ 977503 w 4562162"/>
              <a:gd name="connsiteY114" fmla="*/ 1136685 h 2832735"/>
              <a:gd name="connsiteX115" fmla="*/ 978103 w 4562162"/>
              <a:gd name="connsiteY115" fmla="*/ 1132132 h 2832735"/>
              <a:gd name="connsiteX116" fmla="*/ 981990 w 4562162"/>
              <a:gd name="connsiteY116" fmla="*/ 1124731 h 2832735"/>
              <a:gd name="connsiteX117" fmla="*/ 983675 w 4562162"/>
              <a:gd name="connsiteY117" fmla="*/ 1122388 h 2832735"/>
              <a:gd name="connsiteX118" fmla="*/ 984532 w 4562162"/>
              <a:gd name="connsiteY118" fmla="*/ 1116663 h 2832735"/>
              <a:gd name="connsiteX119" fmla="*/ 982418 w 4562162"/>
              <a:gd name="connsiteY119" fmla="*/ 1114406 h 2832735"/>
              <a:gd name="connsiteX120" fmla="*/ 976722 w 4562162"/>
              <a:gd name="connsiteY120" fmla="*/ 1111567 h 2832735"/>
              <a:gd name="connsiteX121" fmla="*/ 967359 w 4562162"/>
              <a:gd name="connsiteY121" fmla="*/ 1110415 h 2832735"/>
              <a:gd name="connsiteX122" fmla="*/ 954862 w 4562162"/>
              <a:gd name="connsiteY122" fmla="*/ 1106729 h 2832735"/>
              <a:gd name="connsiteX123" fmla="*/ 949557 w 4562162"/>
              <a:gd name="connsiteY123" fmla="*/ 1102205 h 2832735"/>
              <a:gd name="connsiteX124" fmla="*/ 944718 w 4562162"/>
              <a:gd name="connsiteY124" fmla="*/ 1099738 h 2832735"/>
              <a:gd name="connsiteX125" fmla="*/ 941061 w 4562162"/>
              <a:gd name="connsiteY125" fmla="*/ 1099328 h 2832735"/>
              <a:gd name="connsiteX126" fmla="*/ 937650 w 4562162"/>
              <a:gd name="connsiteY126" fmla="*/ 1100976 h 2832735"/>
              <a:gd name="connsiteX127" fmla="*/ 928335 w 4562162"/>
              <a:gd name="connsiteY127" fmla="*/ 1107548 h 2832735"/>
              <a:gd name="connsiteX128" fmla="*/ 924973 w 4562162"/>
              <a:gd name="connsiteY128" fmla="*/ 1109224 h 2832735"/>
              <a:gd name="connsiteX129" fmla="*/ 921991 w 4562162"/>
              <a:gd name="connsiteY129" fmla="*/ 1109682 h 2832735"/>
              <a:gd name="connsiteX130" fmla="*/ 915971 w 4562162"/>
              <a:gd name="connsiteY130" fmla="*/ 1107586 h 2832735"/>
              <a:gd name="connsiteX131" fmla="*/ 912971 w 4562162"/>
              <a:gd name="connsiteY131" fmla="*/ 1108119 h 2832735"/>
              <a:gd name="connsiteX132" fmla="*/ 909771 w 4562162"/>
              <a:gd name="connsiteY132" fmla="*/ 1111187 h 2832735"/>
              <a:gd name="connsiteX133" fmla="*/ 906523 w 4562162"/>
              <a:gd name="connsiteY133" fmla="*/ 1113206 h 2832735"/>
              <a:gd name="connsiteX134" fmla="*/ 902389 w 4562162"/>
              <a:gd name="connsiteY134" fmla="*/ 1114482 h 2832735"/>
              <a:gd name="connsiteX135" fmla="*/ 899541 w 4562162"/>
              <a:gd name="connsiteY135" fmla="*/ 1118330 h 2832735"/>
              <a:gd name="connsiteX136" fmla="*/ 898121 w 4562162"/>
              <a:gd name="connsiteY136" fmla="*/ 1121597 h 2832735"/>
              <a:gd name="connsiteX137" fmla="*/ 897884 w 4562162"/>
              <a:gd name="connsiteY137" fmla="*/ 1125607 h 2832735"/>
              <a:gd name="connsiteX138" fmla="*/ 899170 w 4562162"/>
              <a:gd name="connsiteY138" fmla="*/ 1134123 h 2832735"/>
              <a:gd name="connsiteX139" fmla="*/ 899446 w 4562162"/>
              <a:gd name="connsiteY139" fmla="*/ 1137599 h 2832735"/>
              <a:gd name="connsiteX140" fmla="*/ 902722 w 4562162"/>
              <a:gd name="connsiteY140" fmla="*/ 1142743 h 2832735"/>
              <a:gd name="connsiteX141" fmla="*/ 899617 w 4562162"/>
              <a:gd name="connsiteY141" fmla="*/ 1143924 h 2832735"/>
              <a:gd name="connsiteX142" fmla="*/ 896445 w 4562162"/>
              <a:gd name="connsiteY142" fmla="*/ 1143067 h 2832735"/>
              <a:gd name="connsiteX143" fmla="*/ 893483 w 4562162"/>
              <a:gd name="connsiteY143" fmla="*/ 1143038 h 2832735"/>
              <a:gd name="connsiteX144" fmla="*/ 890501 w 4562162"/>
              <a:gd name="connsiteY144" fmla="*/ 1144276 h 2832735"/>
              <a:gd name="connsiteX145" fmla="*/ 887806 w 4562162"/>
              <a:gd name="connsiteY145" fmla="*/ 1146515 h 2832735"/>
              <a:gd name="connsiteX146" fmla="*/ 881586 w 4562162"/>
              <a:gd name="connsiteY146" fmla="*/ 1154106 h 2832735"/>
              <a:gd name="connsiteX147" fmla="*/ 880824 w 4562162"/>
              <a:gd name="connsiteY147" fmla="*/ 1156164 h 2832735"/>
              <a:gd name="connsiteX148" fmla="*/ 880224 w 4562162"/>
              <a:gd name="connsiteY148" fmla="*/ 1158973 h 2832735"/>
              <a:gd name="connsiteX149" fmla="*/ 882272 w 4562162"/>
              <a:gd name="connsiteY149" fmla="*/ 1161964 h 2832735"/>
              <a:gd name="connsiteX150" fmla="*/ 884358 w 4562162"/>
              <a:gd name="connsiteY150" fmla="*/ 1163917 h 2832735"/>
              <a:gd name="connsiteX151" fmla="*/ 890597 w 4562162"/>
              <a:gd name="connsiteY151" fmla="*/ 1165127 h 2832735"/>
              <a:gd name="connsiteX152" fmla="*/ 888530 w 4562162"/>
              <a:gd name="connsiteY152" fmla="*/ 1169565 h 2832735"/>
              <a:gd name="connsiteX153" fmla="*/ 888102 w 4562162"/>
              <a:gd name="connsiteY153" fmla="*/ 1172070 h 2832735"/>
              <a:gd name="connsiteX154" fmla="*/ 889178 w 4562162"/>
              <a:gd name="connsiteY154" fmla="*/ 1175766 h 2832735"/>
              <a:gd name="connsiteX155" fmla="*/ 886110 w 4562162"/>
              <a:gd name="connsiteY155" fmla="*/ 1181710 h 2832735"/>
              <a:gd name="connsiteX156" fmla="*/ 885177 w 4562162"/>
              <a:gd name="connsiteY156" fmla="*/ 1185786 h 2832735"/>
              <a:gd name="connsiteX157" fmla="*/ 884958 w 4562162"/>
              <a:gd name="connsiteY157" fmla="*/ 1189854 h 2832735"/>
              <a:gd name="connsiteX158" fmla="*/ 883787 w 4562162"/>
              <a:gd name="connsiteY158" fmla="*/ 1194626 h 2832735"/>
              <a:gd name="connsiteX159" fmla="*/ 882729 w 4562162"/>
              <a:gd name="connsiteY159" fmla="*/ 1197788 h 2832735"/>
              <a:gd name="connsiteX160" fmla="*/ 881758 w 4562162"/>
              <a:gd name="connsiteY160" fmla="*/ 1199274 h 2832735"/>
              <a:gd name="connsiteX161" fmla="*/ 878443 w 4562162"/>
              <a:gd name="connsiteY161" fmla="*/ 1202055 h 2832735"/>
              <a:gd name="connsiteX162" fmla="*/ 876967 w 4562162"/>
              <a:gd name="connsiteY162" fmla="*/ 1206922 h 2832735"/>
              <a:gd name="connsiteX163" fmla="*/ 874976 w 4562162"/>
              <a:gd name="connsiteY163" fmla="*/ 1210656 h 2832735"/>
              <a:gd name="connsiteX164" fmla="*/ 872823 w 4562162"/>
              <a:gd name="connsiteY164" fmla="*/ 1212761 h 2832735"/>
              <a:gd name="connsiteX165" fmla="*/ 867927 w 4562162"/>
              <a:gd name="connsiteY165" fmla="*/ 1212637 h 2832735"/>
              <a:gd name="connsiteX166" fmla="*/ 863022 w 4562162"/>
              <a:gd name="connsiteY166" fmla="*/ 1210713 h 2832735"/>
              <a:gd name="connsiteX167" fmla="*/ 860879 w 4562162"/>
              <a:gd name="connsiteY167" fmla="*/ 1211675 h 2832735"/>
              <a:gd name="connsiteX168" fmla="*/ 856802 w 4562162"/>
              <a:gd name="connsiteY168" fmla="*/ 1215400 h 2832735"/>
              <a:gd name="connsiteX169" fmla="*/ 854869 w 4562162"/>
              <a:gd name="connsiteY169" fmla="*/ 1217886 h 2832735"/>
              <a:gd name="connsiteX170" fmla="*/ 880748 w 4562162"/>
              <a:gd name="connsiteY170" fmla="*/ 283969 h 2832735"/>
              <a:gd name="connsiteX171" fmla="*/ 882262 w 4562162"/>
              <a:gd name="connsiteY171" fmla="*/ 285655 h 2832735"/>
              <a:gd name="connsiteX172" fmla="*/ 883034 w 4562162"/>
              <a:gd name="connsiteY172" fmla="*/ 287579 h 2832735"/>
              <a:gd name="connsiteX173" fmla="*/ 888921 w 4562162"/>
              <a:gd name="connsiteY173" fmla="*/ 288465 h 2832735"/>
              <a:gd name="connsiteX174" fmla="*/ 906694 w 4562162"/>
              <a:gd name="connsiteY174" fmla="*/ 286598 h 2832735"/>
              <a:gd name="connsiteX175" fmla="*/ 910218 w 4562162"/>
              <a:gd name="connsiteY175" fmla="*/ 280730 h 2832735"/>
              <a:gd name="connsiteX176" fmla="*/ 913562 w 4562162"/>
              <a:gd name="connsiteY176" fmla="*/ 279816 h 2832735"/>
              <a:gd name="connsiteX177" fmla="*/ 915533 w 4562162"/>
              <a:gd name="connsiteY177" fmla="*/ 273491 h 2832735"/>
              <a:gd name="connsiteX178" fmla="*/ 905760 w 4562162"/>
              <a:gd name="connsiteY178" fmla="*/ 264766 h 2832735"/>
              <a:gd name="connsiteX179" fmla="*/ 902008 w 4562162"/>
              <a:gd name="connsiteY179" fmla="*/ 257927 h 2832735"/>
              <a:gd name="connsiteX180" fmla="*/ 901560 w 4562162"/>
              <a:gd name="connsiteY180" fmla="*/ 252155 h 2832735"/>
              <a:gd name="connsiteX181" fmla="*/ 897731 w 4562162"/>
              <a:gd name="connsiteY181" fmla="*/ 250517 h 2832735"/>
              <a:gd name="connsiteX182" fmla="*/ 888854 w 4562162"/>
              <a:gd name="connsiteY182" fmla="*/ 252155 h 2832735"/>
              <a:gd name="connsiteX183" fmla="*/ 885168 w 4562162"/>
              <a:gd name="connsiteY183" fmla="*/ 260928 h 2832735"/>
              <a:gd name="connsiteX184" fmla="*/ 884215 w 4562162"/>
              <a:gd name="connsiteY184" fmla="*/ 265557 h 2832735"/>
              <a:gd name="connsiteX185" fmla="*/ 881434 w 4562162"/>
              <a:gd name="connsiteY185" fmla="*/ 268977 h 2832735"/>
              <a:gd name="connsiteX186" fmla="*/ 873252 w 4562162"/>
              <a:gd name="connsiteY186" fmla="*/ 272234 h 2832735"/>
              <a:gd name="connsiteX187" fmla="*/ 871728 w 4562162"/>
              <a:gd name="connsiteY187" fmla="*/ 274225 h 2832735"/>
              <a:gd name="connsiteX188" fmla="*/ 875214 w 4562162"/>
              <a:gd name="connsiteY188" fmla="*/ 282178 h 2832735"/>
              <a:gd name="connsiteX189" fmla="*/ 880748 w 4562162"/>
              <a:gd name="connsiteY189" fmla="*/ 283969 h 2832735"/>
              <a:gd name="connsiteX190" fmla="*/ 965387 w 4562162"/>
              <a:gd name="connsiteY190" fmla="*/ 120739 h 2832735"/>
              <a:gd name="connsiteX191" fmla="*/ 978084 w 4562162"/>
              <a:gd name="connsiteY191" fmla="*/ 114529 h 2832735"/>
              <a:gd name="connsiteX192" fmla="*/ 982675 w 4562162"/>
              <a:gd name="connsiteY192" fmla="*/ 122463 h 2832735"/>
              <a:gd name="connsiteX193" fmla="*/ 986657 w 4562162"/>
              <a:gd name="connsiteY193" fmla="*/ 123054 h 2832735"/>
              <a:gd name="connsiteX194" fmla="*/ 990838 w 4562162"/>
              <a:gd name="connsiteY194" fmla="*/ 119034 h 2832735"/>
              <a:gd name="connsiteX195" fmla="*/ 994924 w 4562162"/>
              <a:gd name="connsiteY195" fmla="*/ 112090 h 2832735"/>
              <a:gd name="connsiteX196" fmla="*/ 1003945 w 4562162"/>
              <a:gd name="connsiteY196" fmla="*/ 122501 h 2832735"/>
              <a:gd name="connsiteX197" fmla="*/ 1011736 w 4562162"/>
              <a:gd name="connsiteY197" fmla="*/ 129959 h 2832735"/>
              <a:gd name="connsiteX198" fmla="*/ 1020261 w 4562162"/>
              <a:gd name="connsiteY198" fmla="*/ 124025 h 2832735"/>
              <a:gd name="connsiteX199" fmla="*/ 1024080 w 4562162"/>
              <a:gd name="connsiteY199" fmla="*/ 119177 h 2832735"/>
              <a:gd name="connsiteX200" fmla="*/ 1026814 w 4562162"/>
              <a:gd name="connsiteY200" fmla="*/ 109137 h 2832735"/>
              <a:gd name="connsiteX201" fmla="*/ 1024051 w 4562162"/>
              <a:gd name="connsiteY201" fmla="*/ 100603 h 2832735"/>
              <a:gd name="connsiteX202" fmla="*/ 1022632 w 4562162"/>
              <a:gd name="connsiteY202" fmla="*/ 89106 h 2832735"/>
              <a:gd name="connsiteX203" fmla="*/ 1036348 w 4562162"/>
              <a:gd name="connsiteY203" fmla="*/ 85735 h 2832735"/>
              <a:gd name="connsiteX204" fmla="*/ 1041482 w 4562162"/>
              <a:gd name="connsiteY204" fmla="*/ 80115 h 2832735"/>
              <a:gd name="connsiteX205" fmla="*/ 1038063 w 4562162"/>
              <a:gd name="connsiteY205" fmla="*/ 71895 h 2832735"/>
              <a:gd name="connsiteX206" fmla="*/ 1026852 w 4562162"/>
              <a:gd name="connsiteY206" fmla="*/ 68351 h 2832735"/>
              <a:gd name="connsiteX207" fmla="*/ 1022728 w 4562162"/>
              <a:gd name="connsiteY207" fmla="*/ 64256 h 2832735"/>
              <a:gd name="connsiteX208" fmla="*/ 1021337 w 4562162"/>
              <a:gd name="connsiteY208" fmla="*/ 57074 h 2832735"/>
              <a:gd name="connsiteX209" fmla="*/ 1018832 w 4562162"/>
              <a:gd name="connsiteY209" fmla="*/ 53692 h 2832735"/>
              <a:gd name="connsiteX210" fmla="*/ 1011879 w 4562162"/>
              <a:gd name="connsiteY210" fmla="*/ 57655 h 2832735"/>
              <a:gd name="connsiteX211" fmla="*/ 1009431 w 4562162"/>
              <a:gd name="connsiteY211" fmla="*/ 59036 h 2832735"/>
              <a:gd name="connsiteX212" fmla="*/ 1002116 w 4562162"/>
              <a:gd name="connsiteY212" fmla="*/ 57950 h 2832735"/>
              <a:gd name="connsiteX213" fmla="*/ 998953 w 4562162"/>
              <a:gd name="connsiteY213" fmla="*/ 63513 h 2832735"/>
              <a:gd name="connsiteX214" fmla="*/ 992152 w 4562162"/>
              <a:gd name="connsiteY214" fmla="*/ 79210 h 2832735"/>
              <a:gd name="connsiteX215" fmla="*/ 983752 w 4562162"/>
              <a:gd name="connsiteY215" fmla="*/ 85715 h 2832735"/>
              <a:gd name="connsiteX216" fmla="*/ 977132 w 4562162"/>
              <a:gd name="connsiteY216" fmla="*/ 100622 h 2832735"/>
              <a:gd name="connsiteX217" fmla="*/ 967111 w 4562162"/>
              <a:gd name="connsiteY217" fmla="*/ 95955 h 2832735"/>
              <a:gd name="connsiteX218" fmla="*/ 958662 w 4562162"/>
              <a:gd name="connsiteY218" fmla="*/ 99184 h 2832735"/>
              <a:gd name="connsiteX219" fmla="*/ 961511 w 4562162"/>
              <a:gd name="connsiteY219" fmla="*/ 113824 h 2832735"/>
              <a:gd name="connsiteX220" fmla="*/ 965387 w 4562162"/>
              <a:gd name="connsiteY220" fmla="*/ 120739 h 2832735"/>
              <a:gd name="connsiteX221" fmla="*/ 929554 w 4562162"/>
              <a:gd name="connsiteY221" fmla="*/ 189262 h 2832735"/>
              <a:gd name="connsiteX222" fmla="*/ 933735 w 4562162"/>
              <a:gd name="connsiteY222" fmla="*/ 189919 h 2832735"/>
              <a:gd name="connsiteX223" fmla="*/ 936155 w 4562162"/>
              <a:gd name="connsiteY223" fmla="*/ 192881 h 2832735"/>
              <a:gd name="connsiteX224" fmla="*/ 937355 w 4562162"/>
              <a:gd name="connsiteY224" fmla="*/ 197291 h 2832735"/>
              <a:gd name="connsiteX225" fmla="*/ 949357 w 4562162"/>
              <a:gd name="connsiteY225" fmla="*/ 195101 h 2832735"/>
              <a:gd name="connsiteX226" fmla="*/ 960672 w 4562162"/>
              <a:gd name="connsiteY226" fmla="*/ 203159 h 2832735"/>
              <a:gd name="connsiteX227" fmla="*/ 965263 w 4562162"/>
              <a:gd name="connsiteY227" fmla="*/ 214046 h 2832735"/>
              <a:gd name="connsiteX228" fmla="*/ 969836 w 4562162"/>
              <a:gd name="connsiteY228" fmla="*/ 215503 h 2832735"/>
              <a:gd name="connsiteX229" fmla="*/ 981380 w 4562162"/>
              <a:gd name="connsiteY229" fmla="*/ 214770 h 2832735"/>
              <a:gd name="connsiteX230" fmla="*/ 994724 w 4562162"/>
              <a:gd name="connsiteY230" fmla="*/ 209712 h 2832735"/>
              <a:gd name="connsiteX231" fmla="*/ 1015184 w 4562162"/>
              <a:gd name="connsiteY231" fmla="*/ 194501 h 2832735"/>
              <a:gd name="connsiteX232" fmla="*/ 1018222 w 4562162"/>
              <a:gd name="connsiteY232" fmla="*/ 188357 h 2832735"/>
              <a:gd name="connsiteX233" fmla="*/ 1014850 w 4562162"/>
              <a:gd name="connsiteY233" fmla="*/ 183775 h 2832735"/>
              <a:gd name="connsiteX234" fmla="*/ 997258 w 4562162"/>
              <a:gd name="connsiteY234" fmla="*/ 168097 h 2832735"/>
              <a:gd name="connsiteX235" fmla="*/ 985580 w 4562162"/>
              <a:gd name="connsiteY235" fmla="*/ 153581 h 2832735"/>
              <a:gd name="connsiteX236" fmla="*/ 977493 w 4562162"/>
              <a:gd name="connsiteY236" fmla="*/ 148295 h 2832735"/>
              <a:gd name="connsiteX237" fmla="*/ 958796 w 4562162"/>
              <a:gd name="connsiteY237" fmla="*/ 149885 h 2832735"/>
              <a:gd name="connsiteX238" fmla="*/ 938708 w 4562162"/>
              <a:gd name="connsiteY238" fmla="*/ 133340 h 2832735"/>
              <a:gd name="connsiteX239" fmla="*/ 936441 w 4562162"/>
              <a:gd name="connsiteY239" fmla="*/ 133817 h 2832735"/>
              <a:gd name="connsiteX240" fmla="*/ 930640 w 4562162"/>
              <a:gd name="connsiteY240" fmla="*/ 155581 h 2832735"/>
              <a:gd name="connsiteX241" fmla="*/ 929307 w 4562162"/>
              <a:gd name="connsiteY241" fmla="*/ 169631 h 2832735"/>
              <a:gd name="connsiteX242" fmla="*/ 925925 w 4562162"/>
              <a:gd name="connsiteY242" fmla="*/ 169964 h 2832735"/>
              <a:gd name="connsiteX243" fmla="*/ 920705 w 4562162"/>
              <a:gd name="connsiteY243" fmla="*/ 175003 h 2832735"/>
              <a:gd name="connsiteX244" fmla="*/ 921277 w 4562162"/>
              <a:gd name="connsiteY244" fmla="*/ 184804 h 2832735"/>
              <a:gd name="connsiteX245" fmla="*/ 929554 w 4562162"/>
              <a:gd name="connsiteY245" fmla="*/ 189262 h 2832735"/>
              <a:gd name="connsiteX246" fmla="*/ 1025480 w 4562162"/>
              <a:gd name="connsiteY246" fmla="*/ 29613 h 2832735"/>
              <a:gd name="connsiteX247" fmla="*/ 1034319 w 4562162"/>
              <a:gd name="connsiteY247" fmla="*/ 25994 h 2832735"/>
              <a:gd name="connsiteX248" fmla="*/ 1062685 w 4562162"/>
              <a:gd name="connsiteY248" fmla="*/ 17850 h 2832735"/>
              <a:gd name="connsiteX249" fmla="*/ 1062704 w 4562162"/>
              <a:gd name="connsiteY249" fmla="*/ 13745 h 2832735"/>
              <a:gd name="connsiteX250" fmla="*/ 1064085 w 4562162"/>
              <a:gd name="connsiteY250" fmla="*/ 5410 h 2832735"/>
              <a:gd name="connsiteX251" fmla="*/ 1060170 w 4562162"/>
              <a:gd name="connsiteY251" fmla="*/ 0 h 2832735"/>
              <a:gd name="connsiteX252" fmla="*/ 1030033 w 4562162"/>
              <a:gd name="connsiteY252" fmla="*/ 4934 h 2832735"/>
              <a:gd name="connsiteX253" fmla="*/ 1026033 w 4562162"/>
              <a:gd name="connsiteY253" fmla="*/ 10744 h 2832735"/>
              <a:gd name="connsiteX254" fmla="*/ 1024976 w 4562162"/>
              <a:gd name="connsiteY254" fmla="*/ 19926 h 2832735"/>
              <a:gd name="connsiteX255" fmla="*/ 1024004 w 4562162"/>
              <a:gd name="connsiteY255" fmla="*/ 24746 h 2832735"/>
              <a:gd name="connsiteX256" fmla="*/ 1024309 w 4562162"/>
              <a:gd name="connsiteY256" fmla="*/ 26870 h 2832735"/>
              <a:gd name="connsiteX257" fmla="*/ 1025480 w 4562162"/>
              <a:gd name="connsiteY257" fmla="*/ 29613 h 2832735"/>
              <a:gd name="connsiteX258" fmla="*/ 788184 w 4562162"/>
              <a:gd name="connsiteY258" fmla="*/ 233877 h 2832735"/>
              <a:gd name="connsiteX259" fmla="*/ 775811 w 4562162"/>
              <a:gd name="connsiteY259" fmla="*/ 235087 h 2832735"/>
              <a:gd name="connsiteX260" fmla="*/ 771525 w 4562162"/>
              <a:gd name="connsiteY260" fmla="*/ 227000 h 2832735"/>
              <a:gd name="connsiteX261" fmla="*/ 769868 w 4562162"/>
              <a:gd name="connsiteY261" fmla="*/ 225247 h 2832735"/>
              <a:gd name="connsiteX262" fmla="*/ 767286 w 4562162"/>
              <a:gd name="connsiteY262" fmla="*/ 226428 h 2832735"/>
              <a:gd name="connsiteX263" fmla="*/ 764677 w 4562162"/>
              <a:gd name="connsiteY263" fmla="*/ 229314 h 2832735"/>
              <a:gd name="connsiteX264" fmla="*/ 756323 w 4562162"/>
              <a:gd name="connsiteY264" fmla="*/ 231724 h 2832735"/>
              <a:gd name="connsiteX265" fmla="*/ 749912 w 4562162"/>
              <a:gd name="connsiteY265" fmla="*/ 236344 h 2832735"/>
              <a:gd name="connsiteX266" fmla="*/ 743150 w 4562162"/>
              <a:gd name="connsiteY266" fmla="*/ 245345 h 2832735"/>
              <a:gd name="connsiteX267" fmla="*/ 722871 w 4562162"/>
              <a:gd name="connsiteY267" fmla="*/ 268434 h 2832735"/>
              <a:gd name="connsiteX268" fmla="*/ 725376 w 4562162"/>
              <a:gd name="connsiteY268" fmla="*/ 275177 h 2832735"/>
              <a:gd name="connsiteX269" fmla="*/ 728253 w 4562162"/>
              <a:gd name="connsiteY269" fmla="*/ 278406 h 2832735"/>
              <a:gd name="connsiteX270" fmla="*/ 732139 w 4562162"/>
              <a:gd name="connsiteY270" fmla="*/ 286960 h 2832735"/>
              <a:gd name="connsiteX271" fmla="*/ 739026 w 4562162"/>
              <a:gd name="connsiteY271" fmla="*/ 287360 h 2832735"/>
              <a:gd name="connsiteX272" fmla="*/ 741550 w 4562162"/>
              <a:gd name="connsiteY272" fmla="*/ 286055 h 2832735"/>
              <a:gd name="connsiteX273" fmla="*/ 744255 w 4562162"/>
              <a:gd name="connsiteY273" fmla="*/ 279521 h 2832735"/>
              <a:gd name="connsiteX274" fmla="*/ 749551 w 4562162"/>
              <a:gd name="connsiteY274" fmla="*/ 277130 h 2832735"/>
              <a:gd name="connsiteX275" fmla="*/ 756247 w 4562162"/>
              <a:gd name="connsiteY275" fmla="*/ 278092 h 2832735"/>
              <a:gd name="connsiteX276" fmla="*/ 758514 w 4562162"/>
              <a:gd name="connsiteY276" fmla="*/ 282292 h 2832735"/>
              <a:gd name="connsiteX277" fmla="*/ 751713 w 4562162"/>
              <a:gd name="connsiteY277" fmla="*/ 291884 h 2832735"/>
              <a:gd name="connsiteX278" fmla="*/ 749293 w 4562162"/>
              <a:gd name="connsiteY278" fmla="*/ 298028 h 2832735"/>
              <a:gd name="connsiteX279" fmla="*/ 752094 w 4562162"/>
              <a:gd name="connsiteY279" fmla="*/ 302743 h 2832735"/>
              <a:gd name="connsiteX280" fmla="*/ 757504 w 4562162"/>
              <a:gd name="connsiteY280" fmla="*/ 301666 h 2832735"/>
              <a:gd name="connsiteX281" fmla="*/ 759800 w 4562162"/>
              <a:gd name="connsiteY281" fmla="*/ 299980 h 2832735"/>
              <a:gd name="connsiteX282" fmla="*/ 761676 w 4562162"/>
              <a:gd name="connsiteY282" fmla="*/ 296428 h 2832735"/>
              <a:gd name="connsiteX283" fmla="*/ 763581 w 4562162"/>
              <a:gd name="connsiteY283" fmla="*/ 294799 h 2832735"/>
              <a:gd name="connsiteX284" fmla="*/ 769439 w 4562162"/>
              <a:gd name="connsiteY284" fmla="*/ 300552 h 2832735"/>
              <a:gd name="connsiteX285" fmla="*/ 771591 w 4562162"/>
              <a:gd name="connsiteY285" fmla="*/ 298323 h 2832735"/>
              <a:gd name="connsiteX286" fmla="*/ 773353 w 4562162"/>
              <a:gd name="connsiteY286" fmla="*/ 290817 h 2832735"/>
              <a:gd name="connsiteX287" fmla="*/ 773944 w 4562162"/>
              <a:gd name="connsiteY287" fmla="*/ 286893 h 2832735"/>
              <a:gd name="connsiteX288" fmla="*/ 774678 w 4562162"/>
              <a:gd name="connsiteY288" fmla="*/ 284998 h 2832735"/>
              <a:gd name="connsiteX289" fmla="*/ 780440 w 4562162"/>
              <a:gd name="connsiteY289" fmla="*/ 290360 h 2832735"/>
              <a:gd name="connsiteX290" fmla="*/ 782964 w 4562162"/>
              <a:gd name="connsiteY290" fmla="*/ 291274 h 2832735"/>
              <a:gd name="connsiteX291" fmla="*/ 785250 w 4562162"/>
              <a:gd name="connsiteY291" fmla="*/ 290132 h 2832735"/>
              <a:gd name="connsiteX292" fmla="*/ 786136 w 4562162"/>
              <a:gd name="connsiteY292" fmla="*/ 283102 h 2832735"/>
              <a:gd name="connsiteX293" fmla="*/ 785603 w 4562162"/>
              <a:gd name="connsiteY293" fmla="*/ 277597 h 2832735"/>
              <a:gd name="connsiteX294" fmla="*/ 784764 w 4562162"/>
              <a:gd name="connsiteY294" fmla="*/ 273910 h 2832735"/>
              <a:gd name="connsiteX295" fmla="*/ 783764 w 4562162"/>
              <a:gd name="connsiteY295" fmla="*/ 272158 h 2832735"/>
              <a:gd name="connsiteX296" fmla="*/ 777535 w 4562162"/>
              <a:gd name="connsiteY296" fmla="*/ 270015 h 2832735"/>
              <a:gd name="connsiteX297" fmla="*/ 777211 w 4562162"/>
              <a:gd name="connsiteY297" fmla="*/ 268462 h 2832735"/>
              <a:gd name="connsiteX298" fmla="*/ 780792 w 4562162"/>
              <a:gd name="connsiteY298" fmla="*/ 259928 h 2832735"/>
              <a:gd name="connsiteX299" fmla="*/ 783069 w 4562162"/>
              <a:gd name="connsiteY299" fmla="*/ 257451 h 2832735"/>
              <a:gd name="connsiteX300" fmla="*/ 801519 w 4562162"/>
              <a:gd name="connsiteY300" fmla="*/ 256270 h 2832735"/>
              <a:gd name="connsiteX301" fmla="*/ 807082 w 4562162"/>
              <a:gd name="connsiteY301" fmla="*/ 248450 h 2832735"/>
              <a:gd name="connsiteX302" fmla="*/ 805901 w 4562162"/>
              <a:gd name="connsiteY302" fmla="*/ 240916 h 2832735"/>
              <a:gd name="connsiteX303" fmla="*/ 808472 w 4562162"/>
              <a:gd name="connsiteY303" fmla="*/ 236782 h 2832735"/>
              <a:gd name="connsiteX304" fmla="*/ 820065 w 4562162"/>
              <a:gd name="connsiteY304" fmla="*/ 231962 h 2832735"/>
              <a:gd name="connsiteX305" fmla="*/ 838276 w 4562162"/>
              <a:gd name="connsiteY305" fmla="*/ 229838 h 2832735"/>
              <a:gd name="connsiteX306" fmla="*/ 843229 w 4562162"/>
              <a:gd name="connsiteY306" fmla="*/ 219475 h 2832735"/>
              <a:gd name="connsiteX307" fmla="*/ 858126 w 4562162"/>
              <a:gd name="connsiteY307" fmla="*/ 205711 h 2832735"/>
              <a:gd name="connsiteX308" fmla="*/ 855126 w 4562162"/>
              <a:gd name="connsiteY308" fmla="*/ 196910 h 2832735"/>
              <a:gd name="connsiteX309" fmla="*/ 851478 w 4562162"/>
              <a:gd name="connsiteY309" fmla="*/ 196263 h 2832735"/>
              <a:gd name="connsiteX310" fmla="*/ 837123 w 4562162"/>
              <a:gd name="connsiteY310" fmla="*/ 171850 h 2832735"/>
              <a:gd name="connsiteX311" fmla="*/ 834009 w 4562162"/>
              <a:gd name="connsiteY311" fmla="*/ 167831 h 2832735"/>
              <a:gd name="connsiteX312" fmla="*/ 824122 w 4562162"/>
              <a:gd name="connsiteY312" fmla="*/ 168392 h 2832735"/>
              <a:gd name="connsiteX313" fmla="*/ 820026 w 4562162"/>
              <a:gd name="connsiteY313" fmla="*/ 165611 h 2832735"/>
              <a:gd name="connsiteX314" fmla="*/ 815911 w 4562162"/>
              <a:gd name="connsiteY314" fmla="*/ 166183 h 2832735"/>
              <a:gd name="connsiteX315" fmla="*/ 799433 w 4562162"/>
              <a:gd name="connsiteY315" fmla="*/ 176070 h 2832735"/>
              <a:gd name="connsiteX316" fmla="*/ 792394 w 4562162"/>
              <a:gd name="connsiteY316" fmla="*/ 183452 h 2832735"/>
              <a:gd name="connsiteX317" fmla="*/ 789804 w 4562162"/>
              <a:gd name="connsiteY317" fmla="*/ 201654 h 2832735"/>
              <a:gd name="connsiteX318" fmla="*/ 791013 w 4562162"/>
              <a:gd name="connsiteY318" fmla="*/ 210922 h 2832735"/>
              <a:gd name="connsiteX319" fmla="*/ 790813 w 4562162"/>
              <a:gd name="connsiteY319" fmla="*/ 226866 h 2832735"/>
              <a:gd name="connsiteX320" fmla="*/ 788184 w 4562162"/>
              <a:gd name="connsiteY320" fmla="*/ 233877 h 2832735"/>
              <a:gd name="connsiteX321" fmla="*/ 823579 w 4562162"/>
              <a:gd name="connsiteY321" fmla="*/ 138798 h 2832735"/>
              <a:gd name="connsiteX322" fmla="*/ 826427 w 4562162"/>
              <a:gd name="connsiteY322" fmla="*/ 145475 h 2832735"/>
              <a:gd name="connsiteX323" fmla="*/ 829037 w 4562162"/>
              <a:gd name="connsiteY323" fmla="*/ 146218 h 2832735"/>
              <a:gd name="connsiteX324" fmla="*/ 832723 w 4562162"/>
              <a:gd name="connsiteY324" fmla="*/ 145161 h 2832735"/>
              <a:gd name="connsiteX325" fmla="*/ 833657 w 4562162"/>
              <a:gd name="connsiteY325" fmla="*/ 140960 h 2832735"/>
              <a:gd name="connsiteX326" fmla="*/ 837866 w 4562162"/>
              <a:gd name="connsiteY326" fmla="*/ 134693 h 2832735"/>
              <a:gd name="connsiteX327" fmla="*/ 836057 w 4562162"/>
              <a:gd name="connsiteY327" fmla="*/ 127292 h 2832735"/>
              <a:gd name="connsiteX328" fmla="*/ 831713 w 4562162"/>
              <a:gd name="connsiteY328" fmla="*/ 123854 h 2832735"/>
              <a:gd name="connsiteX329" fmla="*/ 828389 w 4562162"/>
              <a:gd name="connsiteY329" fmla="*/ 124063 h 2832735"/>
              <a:gd name="connsiteX330" fmla="*/ 826522 w 4562162"/>
              <a:gd name="connsiteY330" fmla="*/ 126016 h 2832735"/>
              <a:gd name="connsiteX331" fmla="*/ 826103 w 4562162"/>
              <a:gd name="connsiteY331" fmla="*/ 128445 h 2832735"/>
              <a:gd name="connsiteX332" fmla="*/ 825008 w 4562162"/>
              <a:gd name="connsiteY332" fmla="*/ 131569 h 2832735"/>
              <a:gd name="connsiteX333" fmla="*/ 822427 w 4562162"/>
              <a:gd name="connsiteY333" fmla="*/ 132207 h 2832735"/>
              <a:gd name="connsiteX334" fmla="*/ 822664 w 4562162"/>
              <a:gd name="connsiteY334" fmla="*/ 135617 h 2832735"/>
              <a:gd name="connsiteX335" fmla="*/ 823579 w 4562162"/>
              <a:gd name="connsiteY335" fmla="*/ 138798 h 2832735"/>
              <a:gd name="connsiteX336" fmla="*/ 784584 w 4562162"/>
              <a:gd name="connsiteY336" fmla="*/ 1426178 h 2832735"/>
              <a:gd name="connsiteX337" fmla="*/ 781688 w 4562162"/>
              <a:gd name="connsiteY337" fmla="*/ 1427293 h 2832735"/>
              <a:gd name="connsiteX338" fmla="*/ 775982 w 4562162"/>
              <a:gd name="connsiteY338" fmla="*/ 1431769 h 2832735"/>
              <a:gd name="connsiteX339" fmla="*/ 770163 w 4562162"/>
              <a:gd name="connsiteY339" fmla="*/ 1438627 h 2832735"/>
              <a:gd name="connsiteX340" fmla="*/ 767658 w 4562162"/>
              <a:gd name="connsiteY340" fmla="*/ 1444400 h 2832735"/>
              <a:gd name="connsiteX341" fmla="*/ 767029 w 4562162"/>
              <a:gd name="connsiteY341" fmla="*/ 1450829 h 2832735"/>
              <a:gd name="connsiteX342" fmla="*/ 766600 w 4562162"/>
              <a:gd name="connsiteY342" fmla="*/ 1457373 h 2832735"/>
              <a:gd name="connsiteX343" fmla="*/ 766563 w 4562162"/>
              <a:gd name="connsiteY343" fmla="*/ 1461583 h 2832735"/>
              <a:gd name="connsiteX344" fmla="*/ 766982 w 4562162"/>
              <a:gd name="connsiteY344" fmla="*/ 1465764 h 2832735"/>
              <a:gd name="connsiteX345" fmla="*/ 767562 w 4562162"/>
              <a:gd name="connsiteY345" fmla="*/ 1468879 h 2832735"/>
              <a:gd name="connsiteX346" fmla="*/ 770848 w 4562162"/>
              <a:gd name="connsiteY346" fmla="*/ 1479071 h 2832735"/>
              <a:gd name="connsiteX347" fmla="*/ 776944 w 4562162"/>
              <a:gd name="connsiteY347" fmla="*/ 1484357 h 2832735"/>
              <a:gd name="connsiteX348" fmla="*/ 783450 w 4562162"/>
              <a:gd name="connsiteY348" fmla="*/ 1483624 h 2832735"/>
              <a:gd name="connsiteX349" fmla="*/ 790670 w 4562162"/>
              <a:gd name="connsiteY349" fmla="*/ 1481023 h 2832735"/>
              <a:gd name="connsiteX350" fmla="*/ 802586 w 4562162"/>
              <a:gd name="connsiteY350" fmla="*/ 1475013 h 2832735"/>
              <a:gd name="connsiteX351" fmla="*/ 808301 w 4562162"/>
              <a:gd name="connsiteY351" fmla="*/ 1466545 h 2832735"/>
              <a:gd name="connsiteX352" fmla="*/ 810473 w 4562162"/>
              <a:gd name="connsiteY352" fmla="*/ 1460611 h 2832735"/>
              <a:gd name="connsiteX353" fmla="*/ 815092 w 4562162"/>
              <a:gd name="connsiteY353" fmla="*/ 1455201 h 2832735"/>
              <a:gd name="connsiteX354" fmla="*/ 816359 w 4562162"/>
              <a:gd name="connsiteY354" fmla="*/ 1457249 h 2832735"/>
              <a:gd name="connsiteX355" fmla="*/ 816978 w 4562162"/>
              <a:gd name="connsiteY355" fmla="*/ 1461783 h 2832735"/>
              <a:gd name="connsiteX356" fmla="*/ 818483 w 4562162"/>
              <a:gd name="connsiteY356" fmla="*/ 1460945 h 2832735"/>
              <a:gd name="connsiteX357" fmla="*/ 820150 w 4562162"/>
              <a:gd name="connsiteY357" fmla="*/ 1457954 h 2832735"/>
              <a:gd name="connsiteX358" fmla="*/ 819674 w 4562162"/>
              <a:gd name="connsiteY358" fmla="*/ 1450696 h 2832735"/>
              <a:gd name="connsiteX359" fmla="*/ 817054 w 4562162"/>
              <a:gd name="connsiteY359" fmla="*/ 1445314 h 2832735"/>
              <a:gd name="connsiteX360" fmla="*/ 812492 w 4562162"/>
              <a:gd name="connsiteY360" fmla="*/ 1441361 h 2832735"/>
              <a:gd name="connsiteX361" fmla="*/ 791880 w 4562162"/>
              <a:gd name="connsiteY361" fmla="*/ 1426036 h 2832735"/>
              <a:gd name="connsiteX362" fmla="*/ 784584 w 4562162"/>
              <a:gd name="connsiteY362" fmla="*/ 1426178 h 2832735"/>
              <a:gd name="connsiteX363" fmla="*/ 689314 w 4562162"/>
              <a:gd name="connsiteY363" fmla="*/ 226638 h 2832735"/>
              <a:gd name="connsiteX364" fmla="*/ 696040 w 4562162"/>
              <a:gd name="connsiteY364" fmla="*/ 230438 h 2832735"/>
              <a:gd name="connsiteX365" fmla="*/ 704812 w 4562162"/>
              <a:gd name="connsiteY365" fmla="*/ 225133 h 2832735"/>
              <a:gd name="connsiteX366" fmla="*/ 706269 w 4562162"/>
              <a:gd name="connsiteY366" fmla="*/ 229800 h 2832735"/>
              <a:gd name="connsiteX367" fmla="*/ 707241 w 4562162"/>
              <a:gd name="connsiteY367" fmla="*/ 239049 h 2832735"/>
              <a:gd name="connsiteX368" fmla="*/ 709422 w 4562162"/>
              <a:gd name="connsiteY368" fmla="*/ 245031 h 2832735"/>
              <a:gd name="connsiteX369" fmla="*/ 715756 w 4562162"/>
              <a:gd name="connsiteY369" fmla="*/ 243411 h 2832735"/>
              <a:gd name="connsiteX370" fmla="*/ 719375 w 4562162"/>
              <a:gd name="connsiteY370" fmla="*/ 240392 h 2832735"/>
              <a:gd name="connsiteX371" fmla="*/ 722319 w 4562162"/>
              <a:gd name="connsiteY371" fmla="*/ 229838 h 2832735"/>
              <a:gd name="connsiteX372" fmla="*/ 723757 w 4562162"/>
              <a:gd name="connsiteY372" fmla="*/ 226466 h 2832735"/>
              <a:gd name="connsiteX373" fmla="*/ 732672 w 4562162"/>
              <a:gd name="connsiteY373" fmla="*/ 226343 h 2832735"/>
              <a:gd name="connsiteX374" fmla="*/ 736254 w 4562162"/>
              <a:gd name="connsiteY374" fmla="*/ 218675 h 2832735"/>
              <a:gd name="connsiteX375" fmla="*/ 737673 w 4562162"/>
              <a:gd name="connsiteY375" fmla="*/ 217713 h 2832735"/>
              <a:gd name="connsiteX376" fmla="*/ 740502 w 4562162"/>
              <a:gd name="connsiteY376" fmla="*/ 219142 h 2832735"/>
              <a:gd name="connsiteX377" fmla="*/ 743455 w 4562162"/>
              <a:gd name="connsiteY377" fmla="*/ 207912 h 2832735"/>
              <a:gd name="connsiteX378" fmla="*/ 746074 w 4562162"/>
              <a:gd name="connsiteY378" fmla="*/ 205702 h 2832735"/>
              <a:gd name="connsiteX379" fmla="*/ 748427 w 4562162"/>
              <a:gd name="connsiteY379" fmla="*/ 196758 h 2832735"/>
              <a:gd name="connsiteX380" fmla="*/ 751237 w 4562162"/>
              <a:gd name="connsiteY380" fmla="*/ 192891 h 2832735"/>
              <a:gd name="connsiteX381" fmla="*/ 753170 w 4562162"/>
              <a:gd name="connsiteY381" fmla="*/ 194386 h 2832735"/>
              <a:gd name="connsiteX382" fmla="*/ 760304 w 4562162"/>
              <a:gd name="connsiteY382" fmla="*/ 208969 h 2832735"/>
              <a:gd name="connsiteX383" fmla="*/ 775840 w 4562162"/>
              <a:gd name="connsiteY383" fmla="*/ 215351 h 2832735"/>
              <a:gd name="connsiteX384" fmla="*/ 777392 w 4562162"/>
              <a:gd name="connsiteY384" fmla="*/ 214703 h 2832735"/>
              <a:gd name="connsiteX385" fmla="*/ 777468 w 4562162"/>
              <a:gd name="connsiteY385" fmla="*/ 200768 h 2832735"/>
              <a:gd name="connsiteX386" fmla="*/ 773744 w 4562162"/>
              <a:gd name="connsiteY386" fmla="*/ 190576 h 2832735"/>
              <a:gd name="connsiteX387" fmla="*/ 771020 w 4562162"/>
              <a:gd name="connsiteY387" fmla="*/ 186071 h 2832735"/>
              <a:gd name="connsiteX388" fmla="*/ 768334 w 4562162"/>
              <a:gd name="connsiteY388" fmla="*/ 183899 h 2832735"/>
              <a:gd name="connsiteX389" fmla="*/ 765610 w 4562162"/>
              <a:gd name="connsiteY389" fmla="*/ 183147 h 2832735"/>
              <a:gd name="connsiteX390" fmla="*/ 756418 w 4562162"/>
              <a:gd name="connsiteY390" fmla="*/ 184956 h 2832735"/>
              <a:gd name="connsiteX391" fmla="*/ 744188 w 4562162"/>
              <a:gd name="connsiteY391" fmla="*/ 178079 h 2832735"/>
              <a:gd name="connsiteX392" fmla="*/ 741797 w 4562162"/>
              <a:gd name="connsiteY392" fmla="*/ 178203 h 2832735"/>
              <a:gd name="connsiteX393" fmla="*/ 732930 w 4562162"/>
              <a:gd name="connsiteY393" fmla="*/ 184671 h 2832735"/>
              <a:gd name="connsiteX394" fmla="*/ 727014 w 4562162"/>
              <a:gd name="connsiteY394" fmla="*/ 194548 h 2832735"/>
              <a:gd name="connsiteX395" fmla="*/ 714404 w 4562162"/>
              <a:gd name="connsiteY395" fmla="*/ 197882 h 2832735"/>
              <a:gd name="connsiteX396" fmla="*/ 682247 w 4562162"/>
              <a:gd name="connsiteY396" fmla="*/ 211588 h 2832735"/>
              <a:gd name="connsiteX397" fmla="*/ 676380 w 4562162"/>
              <a:gd name="connsiteY397" fmla="*/ 218313 h 2832735"/>
              <a:gd name="connsiteX398" fmla="*/ 682914 w 4562162"/>
              <a:gd name="connsiteY398" fmla="*/ 220361 h 2832735"/>
              <a:gd name="connsiteX399" fmla="*/ 689314 w 4562162"/>
              <a:gd name="connsiteY399" fmla="*/ 226638 h 2832735"/>
              <a:gd name="connsiteX400" fmla="*/ 841343 w 4562162"/>
              <a:gd name="connsiteY400" fmla="*/ 325803 h 2832735"/>
              <a:gd name="connsiteX401" fmla="*/ 850830 w 4562162"/>
              <a:gd name="connsiteY401" fmla="*/ 327555 h 2832735"/>
              <a:gd name="connsiteX402" fmla="*/ 850935 w 4562162"/>
              <a:gd name="connsiteY402" fmla="*/ 325803 h 2832735"/>
              <a:gd name="connsiteX403" fmla="*/ 850249 w 4562162"/>
              <a:gd name="connsiteY403" fmla="*/ 323917 h 2832735"/>
              <a:gd name="connsiteX404" fmla="*/ 848049 w 4562162"/>
              <a:gd name="connsiteY404" fmla="*/ 319611 h 2832735"/>
              <a:gd name="connsiteX405" fmla="*/ 845801 w 4562162"/>
              <a:gd name="connsiteY405" fmla="*/ 316706 h 2832735"/>
              <a:gd name="connsiteX406" fmla="*/ 845668 w 4562162"/>
              <a:gd name="connsiteY406" fmla="*/ 313763 h 2832735"/>
              <a:gd name="connsiteX407" fmla="*/ 846105 w 4562162"/>
              <a:gd name="connsiteY407" fmla="*/ 307848 h 2832735"/>
              <a:gd name="connsiteX408" fmla="*/ 837600 w 4562162"/>
              <a:gd name="connsiteY408" fmla="*/ 300780 h 2832735"/>
              <a:gd name="connsiteX409" fmla="*/ 830646 w 4562162"/>
              <a:gd name="connsiteY409" fmla="*/ 307858 h 2832735"/>
              <a:gd name="connsiteX410" fmla="*/ 825217 w 4562162"/>
              <a:gd name="connsiteY410" fmla="*/ 309886 h 2832735"/>
              <a:gd name="connsiteX411" fmla="*/ 815025 w 4562162"/>
              <a:gd name="connsiteY411" fmla="*/ 318345 h 2832735"/>
              <a:gd name="connsiteX412" fmla="*/ 824732 w 4562162"/>
              <a:gd name="connsiteY412" fmla="*/ 326936 h 2832735"/>
              <a:gd name="connsiteX413" fmla="*/ 841343 w 4562162"/>
              <a:gd name="connsiteY413" fmla="*/ 325803 h 2832735"/>
              <a:gd name="connsiteX414" fmla="*/ 813949 w 4562162"/>
              <a:gd name="connsiteY414" fmla="*/ 303876 h 2832735"/>
              <a:gd name="connsiteX415" fmla="*/ 814501 w 4562162"/>
              <a:gd name="connsiteY415" fmla="*/ 298418 h 2832735"/>
              <a:gd name="connsiteX416" fmla="*/ 821102 w 4562162"/>
              <a:gd name="connsiteY416" fmla="*/ 288598 h 2832735"/>
              <a:gd name="connsiteX417" fmla="*/ 820855 w 4562162"/>
              <a:gd name="connsiteY417" fmla="*/ 286522 h 2832735"/>
              <a:gd name="connsiteX418" fmla="*/ 819283 w 4562162"/>
              <a:gd name="connsiteY418" fmla="*/ 281207 h 2832735"/>
              <a:gd name="connsiteX419" fmla="*/ 809463 w 4562162"/>
              <a:gd name="connsiteY419" fmla="*/ 279511 h 2832735"/>
              <a:gd name="connsiteX420" fmla="*/ 800709 w 4562162"/>
              <a:gd name="connsiteY420" fmla="*/ 290703 h 2832735"/>
              <a:gd name="connsiteX421" fmla="*/ 801567 w 4562162"/>
              <a:gd name="connsiteY421" fmla="*/ 294265 h 2832735"/>
              <a:gd name="connsiteX422" fmla="*/ 811787 w 4562162"/>
              <a:gd name="connsiteY422" fmla="*/ 305981 h 2832735"/>
              <a:gd name="connsiteX423" fmla="*/ 813949 w 4562162"/>
              <a:gd name="connsiteY423" fmla="*/ 303876 h 2832735"/>
              <a:gd name="connsiteX424" fmla="*/ 1163174 w 4562162"/>
              <a:gd name="connsiteY424" fmla="*/ 158944 h 2832735"/>
              <a:gd name="connsiteX425" fmla="*/ 1155249 w 4562162"/>
              <a:gd name="connsiteY425" fmla="*/ 171326 h 2832735"/>
              <a:gd name="connsiteX426" fmla="*/ 1149191 w 4562162"/>
              <a:gd name="connsiteY426" fmla="*/ 178194 h 2832735"/>
              <a:gd name="connsiteX427" fmla="*/ 1147257 w 4562162"/>
              <a:gd name="connsiteY427" fmla="*/ 183423 h 2832735"/>
              <a:gd name="connsiteX428" fmla="*/ 1153677 w 4562162"/>
              <a:gd name="connsiteY428" fmla="*/ 193310 h 2832735"/>
              <a:gd name="connsiteX429" fmla="*/ 1160145 w 4562162"/>
              <a:gd name="connsiteY429" fmla="*/ 201597 h 2832735"/>
              <a:gd name="connsiteX430" fmla="*/ 1165107 w 4562162"/>
              <a:gd name="connsiteY430" fmla="*/ 204121 h 2832735"/>
              <a:gd name="connsiteX431" fmla="*/ 1170079 w 4562162"/>
              <a:gd name="connsiteY431" fmla="*/ 203711 h 2832735"/>
              <a:gd name="connsiteX432" fmla="*/ 1201474 w 4562162"/>
              <a:gd name="connsiteY432" fmla="*/ 194529 h 2832735"/>
              <a:gd name="connsiteX433" fmla="*/ 1213485 w 4562162"/>
              <a:gd name="connsiteY433" fmla="*/ 183937 h 2832735"/>
              <a:gd name="connsiteX434" fmla="*/ 1225239 w 4562162"/>
              <a:gd name="connsiteY434" fmla="*/ 165087 h 2832735"/>
              <a:gd name="connsiteX435" fmla="*/ 1223486 w 4562162"/>
              <a:gd name="connsiteY435" fmla="*/ 158744 h 2832735"/>
              <a:gd name="connsiteX436" fmla="*/ 1223172 w 4562162"/>
              <a:gd name="connsiteY436" fmla="*/ 151895 h 2832735"/>
              <a:gd name="connsiteX437" fmla="*/ 1223763 w 4562162"/>
              <a:gd name="connsiteY437" fmla="*/ 143561 h 2832735"/>
              <a:gd name="connsiteX438" fmla="*/ 1221829 w 4562162"/>
              <a:gd name="connsiteY438" fmla="*/ 136731 h 2832735"/>
              <a:gd name="connsiteX439" fmla="*/ 1218143 w 4562162"/>
              <a:gd name="connsiteY439" fmla="*/ 128483 h 2832735"/>
              <a:gd name="connsiteX440" fmla="*/ 1214295 w 4562162"/>
              <a:gd name="connsiteY440" fmla="*/ 124063 h 2832735"/>
              <a:gd name="connsiteX441" fmla="*/ 1208256 w 4562162"/>
              <a:gd name="connsiteY441" fmla="*/ 119215 h 2832735"/>
              <a:gd name="connsiteX442" fmla="*/ 1202198 w 4562162"/>
              <a:gd name="connsiteY442" fmla="*/ 118996 h 2832735"/>
              <a:gd name="connsiteX443" fmla="*/ 1195111 w 4562162"/>
              <a:gd name="connsiteY443" fmla="*/ 123063 h 2832735"/>
              <a:gd name="connsiteX444" fmla="*/ 1193663 w 4562162"/>
              <a:gd name="connsiteY444" fmla="*/ 128407 h 2832735"/>
              <a:gd name="connsiteX445" fmla="*/ 1192444 w 4562162"/>
              <a:gd name="connsiteY445" fmla="*/ 135007 h 2832735"/>
              <a:gd name="connsiteX446" fmla="*/ 1191254 w 4562162"/>
              <a:gd name="connsiteY446" fmla="*/ 147171 h 2832735"/>
              <a:gd name="connsiteX447" fmla="*/ 1189377 w 4562162"/>
              <a:gd name="connsiteY447" fmla="*/ 153572 h 2832735"/>
              <a:gd name="connsiteX448" fmla="*/ 1182967 w 4562162"/>
              <a:gd name="connsiteY448" fmla="*/ 156505 h 2832735"/>
              <a:gd name="connsiteX449" fmla="*/ 1176518 w 4562162"/>
              <a:gd name="connsiteY449" fmla="*/ 156543 h 2832735"/>
              <a:gd name="connsiteX450" fmla="*/ 1163174 w 4562162"/>
              <a:gd name="connsiteY450" fmla="*/ 158944 h 2832735"/>
              <a:gd name="connsiteX451" fmla="*/ 965578 w 4562162"/>
              <a:gd name="connsiteY451" fmla="*/ 299161 h 2832735"/>
              <a:gd name="connsiteX452" fmla="*/ 967921 w 4562162"/>
              <a:gd name="connsiteY452" fmla="*/ 301895 h 2832735"/>
              <a:gd name="connsiteX453" fmla="*/ 978322 w 4562162"/>
              <a:gd name="connsiteY453" fmla="*/ 303552 h 2832735"/>
              <a:gd name="connsiteX454" fmla="*/ 999344 w 4562162"/>
              <a:gd name="connsiteY454" fmla="*/ 304324 h 2832735"/>
              <a:gd name="connsiteX455" fmla="*/ 1001839 w 4562162"/>
              <a:gd name="connsiteY455" fmla="*/ 300723 h 2832735"/>
              <a:gd name="connsiteX456" fmla="*/ 1001639 w 4562162"/>
              <a:gd name="connsiteY456" fmla="*/ 293770 h 2832735"/>
              <a:gd name="connsiteX457" fmla="*/ 1002878 w 4562162"/>
              <a:gd name="connsiteY457" fmla="*/ 285226 h 2832735"/>
              <a:gd name="connsiteX458" fmla="*/ 1002982 w 4562162"/>
              <a:gd name="connsiteY458" fmla="*/ 265805 h 2832735"/>
              <a:gd name="connsiteX459" fmla="*/ 1001811 w 4562162"/>
              <a:gd name="connsiteY459" fmla="*/ 260404 h 2832735"/>
              <a:gd name="connsiteX460" fmla="*/ 998220 w 4562162"/>
              <a:gd name="connsiteY460" fmla="*/ 257966 h 2832735"/>
              <a:gd name="connsiteX461" fmla="*/ 991876 w 4562162"/>
              <a:gd name="connsiteY461" fmla="*/ 258432 h 2832735"/>
              <a:gd name="connsiteX462" fmla="*/ 990486 w 4562162"/>
              <a:gd name="connsiteY462" fmla="*/ 263681 h 2832735"/>
              <a:gd name="connsiteX463" fmla="*/ 973626 w 4562162"/>
              <a:gd name="connsiteY463" fmla="*/ 261928 h 2832735"/>
              <a:gd name="connsiteX464" fmla="*/ 972693 w 4562162"/>
              <a:gd name="connsiteY464" fmla="*/ 265309 h 2832735"/>
              <a:gd name="connsiteX465" fmla="*/ 973293 w 4562162"/>
              <a:gd name="connsiteY465" fmla="*/ 283664 h 2832735"/>
              <a:gd name="connsiteX466" fmla="*/ 971426 w 4562162"/>
              <a:gd name="connsiteY466" fmla="*/ 290036 h 2832735"/>
              <a:gd name="connsiteX467" fmla="*/ 965578 w 4562162"/>
              <a:gd name="connsiteY467" fmla="*/ 299161 h 2832735"/>
              <a:gd name="connsiteX468" fmla="*/ 951443 w 4562162"/>
              <a:gd name="connsiteY468" fmla="*/ 280054 h 2832735"/>
              <a:gd name="connsiteX469" fmla="*/ 959053 w 4562162"/>
              <a:gd name="connsiteY469" fmla="*/ 272634 h 2832735"/>
              <a:gd name="connsiteX470" fmla="*/ 957853 w 4562162"/>
              <a:gd name="connsiteY470" fmla="*/ 268129 h 2832735"/>
              <a:gd name="connsiteX471" fmla="*/ 955672 w 4562162"/>
              <a:gd name="connsiteY471" fmla="*/ 265681 h 2832735"/>
              <a:gd name="connsiteX472" fmla="*/ 952652 w 4562162"/>
              <a:gd name="connsiteY472" fmla="*/ 264462 h 2832735"/>
              <a:gd name="connsiteX473" fmla="*/ 948680 w 4562162"/>
              <a:gd name="connsiteY473" fmla="*/ 269196 h 2832735"/>
              <a:gd name="connsiteX474" fmla="*/ 945689 w 4562162"/>
              <a:gd name="connsiteY474" fmla="*/ 275387 h 2832735"/>
              <a:gd name="connsiteX475" fmla="*/ 947528 w 4562162"/>
              <a:gd name="connsiteY475" fmla="*/ 279806 h 2832735"/>
              <a:gd name="connsiteX476" fmla="*/ 951443 w 4562162"/>
              <a:gd name="connsiteY476" fmla="*/ 280054 h 2832735"/>
              <a:gd name="connsiteX477" fmla="*/ 1055751 w 4562162"/>
              <a:gd name="connsiteY477" fmla="*/ 102518 h 2832735"/>
              <a:gd name="connsiteX478" fmla="*/ 1061523 w 4562162"/>
              <a:gd name="connsiteY478" fmla="*/ 100232 h 2832735"/>
              <a:gd name="connsiteX479" fmla="*/ 1063171 w 4562162"/>
              <a:gd name="connsiteY479" fmla="*/ 96717 h 2832735"/>
              <a:gd name="connsiteX480" fmla="*/ 1060656 w 4562162"/>
              <a:gd name="connsiteY480" fmla="*/ 89430 h 2832735"/>
              <a:gd name="connsiteX481" fmla="*/ 1055160 w 4562162"/>
              <a:gd name="connsiteY481" fmla="*/ 83791 h 2832735"/>
              <a:gd name="connsiteX482" fmla="*/ 1049960 w 4562162"/>
              <a:gd name="connsiteY482" fmla="*/ 84839 h 2832735"/>
              <a:gd name="connsiteX483" fmla="*/ 1043388 w 4562162"/>
              <a:gd name="connsiteY483" fmla="*/ 90449 h 2832735"/>
              <a:gd name="connsiteX484" fmla="*/ 1042740 w 4562162"/>
              <a:gd name="connsiteY484" fmla="*/ 94555 h 2832735"/>
              <a:gd name="connsiteX485" fmla="*/ 1045654 w 4562162"/>
              <a:gd name="connsiteY485" fmla="*/ 98755 h 2832735"/>
              <a:gd name="connsiteX486" fmla="*/ 1055751 w 4562162"/>
              <a:gd name="connsiteY486" fmla="*/ 102518 h 2832735"/>
              <a:gd name="connsiteX487" fmla="*/ 1031500 w 4562162"/>
              <a:gd name="connsiteY487" fmla="*/ 137036 h 2832735"/>
              <a:gd name="connsiteX488" fmla="*/ 1029157 w 4562162"/>
              <a:gd name="connsiteY488" fmla="*/ 133636 h 2832735"/>
              <a:gd name="connsiteX489" fmla="*/ 1027757 w 4562162"/>
              <a:gd name="connsiteY489" fmla="*/ 132912 h 2832735"/>
              <a:gd name="connsiteX490" fmla="*/ 1017241 w 4562162"/>
              <a:gd name="connsiteY490" fmla="*/ 147885 h 2832735"/>
              <a:gd name="connsiteX491" fmla="*/ 1010669 w 4562162"/>
              <a:gd name="connsiteY491" fmla="*/ 145275 h 2832735"/>
              <a:gd name="connsiteX492" fmla="*/ 1005344 w 4562162"/>
              <a:gd name="connsiteY492" fmla="*/ 150371 h 2832735"/>
              <a:gd name="connsiteX493" fmla="*/ 1010535 w 4562162"/>
              <a:gd name="connsiteY493" fmla="*/ 167726 h 2832735"/>
              <a:gd name="connsiteX494" fmla="*/ 1019747 w 4562162"/>
              <a:gd name="connsiteY494" fmla="*/ 172126 h 2832735"/>
              <a:gd name="connsiteX495" fmla="*/ 1024776 w 4562162"/>
              <a:gd name="connsiteY495" fmla="*/ 188195 h 2832735"/>
              <a:gd name="connsiteX496" fmla="*/ 1034072 w 4562162"/>
              <a:gd name="connsiteY496" fmla="*/ 192948 h 2832735"/>
              <a:gd name="connsiteX497" fmla="*/ 1043597 w 4562162"/>
              <a:gd name="connsiteY497" fmla="*/ 192434 h 2832735"/>
              <a:gd name="connsiteX498" fmla="*/ 1049417 w 4562162"/>
              <a:gd name="connsiteY498" fmla="*/ 190529 h 2832735"/>
              <a:gd name="connsiteX499" fmla="*/ 1051312 w 4562162"/>
              <a:gd name="connsiteY499" fmla="*/ 181785 h 2832735"/>
              <a:gd name="connsiteX500" fmla="*/ 1050560 w 4562162"/>
              <a:gd name="connsiteY500" fmla="*/ 170688 h 2832735"/>
              <a:gd name="connsiteX501" fmla="*/ 1048226 w 4562162"/>
              <a:gd name="connsiteY501" fmla="*/ 164602 h 2832735"/>
              <a:gd name="connsiteX502" fmla="*/ 1046797 w 4562162"/>
              <a:gd name="connsiteY502" fmla="*/ 154838 h 2832735"/>
              <a:gd name="connsiteX503" fmla="*/ 1043073 w 4562162"/>
              <a:gd name="connsiteY503" fmla="*/ 146161 h 2832735"/>
              <a:gd name="connsiteX504" fmla="*/ 1040006 w 4562162"/>
              <a:gd name="connsiteY504" fmla="*/ 142704 h 2832735"/>
              <a:gd name="connsiteX505" fmla="*/ 1031500 w 4562162"/>
              <a:gd name="connsiteY505" fmla="*/ 137036 h 2832735"/>
              <a:gd name="connsiteX506" fmla="*/ 1061342 w 4562162"/>
              <a:gd name="connsiteY506" fmla="*/ 217246 h 2832735"/>
              <a:gd name="connsiteX507" fmla="*/ 1060856 w 4562162"/>
              <a:gd name="connsiteY507" fmla="*/ 224619 h 2832735"/>
              <a:gd name="connsiteX508" fmla="*/ 1061295 w 4562162"/>
              <a:gd name="connsiteY508" fmla="*/ 232943 h 2832735"/>
              <a:gd name="connsiteX509" fmla="*/ 1062418 w 4562162"/>
              <a:gd name="connsiteY509" fmla="*/ 235620 h 2832735"/>
              <a:gd name="connsiteX510" fmla="*/ 1070534 w 4562162"/>
              <a:gd name="connsiteY510" fmla="*/ 247526 h 2832735"/>
              <a:gd name="connsiteX511" fmla="*/ 1077220 w 4562162"/>
              <a:gd name="connsiteY511" fmla="*/ 245145 h 2832735"/>
              <a:gd name="connsiteX512" fmla="*/ 1087336 w 4562162"/>
              <a:gd name="connsiteY512" fmla="*/ 237344 h 2832735"/>
              <a:gd name="connsiteX513" fmla="*/ 1099204 w 4562162"/>
              <a:gd name="connsiteY513" fmla="*/ 246983 h 2832735"/>
              <a:gd name="connsiteX514" fmla="*/ 1107996 w 4562162"/>
              <a:gd name="connsiteY514" fmla="*/ 249565 h 2832735"/>
              <a:gd name="connsiteX515" fmla="*/ 1114244 w 4562162"/>
              <a:gd name="connsiteY515" fmla="*/ 235677 h 2832735"/>
              <a:gd name="connsiteX516" fmla="*/ 1122597 w 4562162"/>
              <a:gd name="connsiteY516" fmla="*/ 230772 h 2832735"/>
              <a:gd name="connsiteX517" fmla="*/ 1124826 w 4562162"/>
              <a:gd name="connsiteY517" fmla="*/ 222399 h 2832735"/>
              <a:gd name="connsiteX518" fmla="*/ 1127179 w 4562162"/>
              <a:gd name="connsiteY518" fmla="*/ 219999 h 2832735"/>
              <a:gd name="connsiteX519" fmla="*/ 1135370 w 4562162"/>
              <a:gd name="connsiteY519" fmla="*/ 217399 h 2832735"/>
              <a:gd name="connsiteX520" fmla="*/ 1136409 w 4562162"/>
              <a:gd name="connsiteY520" fmla="*/ 206416 h 2832735"/>
              <a:gd name="connsiteX521" fmla="*/ 1138475 w 4562162"/>
              <a:gd name="connsiteY521" fmla="*/ 198720 h 2832735"/>
              <a:gd name="connsiteX522" fmla="*/ 1139437 w 4562162"/>
              <a:gd name="connsiteY522" fmla="*/ 188033 h 2832735"/>
              <a:gd name="connsiteX523" fmla="*/ 1137838 w 4562162"/>
              <a:gd name="connsiteY523" fmla="*/ 181280 h 2832735"/>
              <a:gd name="connsiteX524" fmla="*/ 1136094 w 4562162"/>
              <a:gd name="connsiteY524" fmla="*/ 175927 h 2832735"/>
              <a:gd name="connsiteX525" fmla="*/ 1129350 w 4562162"/>
              <a:gd name="connsiteY525" fmla="*/ 172669 h 2832735"/>
              <a:gd name="connsiteX526" fmla="*/ 1122588 w 4562162"/>
              <a:gd name="connsiteY526" fmla="*/ 171479 h 2832735"/>
              <a:gd name="connsiteX527" fmla="*/ 1114987 w 4562162"/>
              <a:gd name="connsiteY527" fmla="*/ 176594 h 2832735"/>
              <a:gd name="connsiteX528" fmla="*/ 1101804 w 4562162"/>
              <a:gd name="connsiteY528" fmla="*/ 182661 h 2832735"/>
              <a:gd name="connsiteX529" fmla="*/ 1092755 w 4562162"/>
              <a:gd name="connsiteY529" fmla="*/ 186395 h 2832735"/>
              <a:gd name="connsiteX530" fmla="*/ 1087317 w 4562162"/>
              <a:gd name="connsiteY530" fmla="*/ 186861 h 2832735"/>
              <a:gd name="connsiteX531" fmla="*/ 1086164 w 4562162"/>
              <a:gd name="connsiteY531" fmla="*/ 180775 h 2832735"/>
              <a:gd name="connsiteX532" fmla="*/ 1082411 w 4562162"/>
              <a:gd name="connsiteY532" fmla="*/ 178956 h 2832735"/>
              <a:gd name="connsiteX533" fmla="*/ 1072286 w 4562162"/>
              <a:gd name="connsiteY533" fmla="*/ 181013 h 2832735"/>
              <a:gd name="connsiteX534" fmla="*/ 1068981 w 4562162"/>
              <a:gd name="connsiteY534" fmla="*/ 184337 h 2832735"/>
              <a:gd name="connsiteX535" fmla="*/ 1067838 w 4562162"/>
              <a:gd name="connsiteY535" fmla="*/ 189843 h 2832735"/>
              <a:gd name="connsiteX536" fmla="*/ 1066390 w 4562162"/>
              <a:gd name="connsiteY536" fmla="*/ 192691 h 2832735"/>
              <a:gd name="connsiteX537" fmla="*/ 1063485 w 4562162"/>
              <a:gd name="connsiteY537" fmla="*/ 201654 h 2832735"/>
              <a:gd name="connsiteX538" fmla="*/ 1061342 w 4562162"/>
              <a:gd name="connsiteY538" fmla="*/ 217246 h 2832735"/>
              <a:gd name="connsiteX539" fmla="*/ 1070181 w 4562162"/>
              <a:gd name="connsiteY539" fmla="*/ 1409938 h 2832735"/>
              <a:gd name="connsiteX540" fmla="*/ 1072525 w 4562162"/>
              <a:gd name="connsiteY540" fmla="*/ 1411081 h 2832735"/>
              <a:gd name="connsiteX541" fmla="*/ 1074877 w 4562162"/>
              <a:gd name="connsiteY541" fmla="*/ 1411891 h 2832735"/>
              <a:gd name="connsiteX542" fmla="*/ 1077735 w 4562162"/>
              <a:gd name="connsiteY542" fmla="*/ 1411786 h 2832735"/>
              <a:gd name="connsiteX543" fmla="*/ 1080582 w 4562162"/>
              <a:gd name="connsiteY543" fmla="*/ 1410243 h 2832735"/>
              <a:gd name="connsiteX544" fmla="*/ 1085650 w 4562162"/>
              <a:gd name="connsiteY544" fmla="*/ 1412500 h 2832735"/>
              <a:gd name="connsiteX545" fmla="*/ 1088631 w 4562162"/>
              <a:gd name="connsiteY545" fmla="*/ 1410376 h 2832735"/>
              <a:gd name="connsiteX546" fmla="*/ 1091651 w 4562162"/>
              <a:gd name="connsiteY546" fmla="*/ 1409557 h 2832735"/>
              <a:gd name="connsiteX547" fmla="*/ 1092642 w 4562162"/>
              <a:gd name="connsiteY547" fmla="*/ 1404328 h 2832735"/>
              <a:gd name="connsiteX548" fmla="*/ 1092736 w 4562162"/>
              <a:gd name="connsiteY548" fmla="*/ 1397213 h 2832735"/>
              <a:gd name="connsiteX549" fmla="*/ 1091936 w 4562162"/>
              <a:gd name="connsiteY549" fmla="*/ 1393374 h 2832735"/>
              <a:gd name="connsiteX550" fmla="*/ 1090384 w 4562162"/>
              <a:gd name="connsiteY550" fmla="*/ 1391231 h 2832735"/>
              <a:gd name="connsiteX551" fmla="*/ 1084497 w 4562162"/>
              <a:gd name="connsiteY551" fmla="*/ 1386507 h 2832735"/>
              <a:gd name="connsiteX552" fmla="*/ 1078716 w 4562162"/>
              <a:gd name="connsiteY552" fmla="*/ 1379811 h 2832735"/>
              <a:gd name="connsiteX553" fmla="*/ 1070181 w 4562162"/>
              <a:gd name="connsiteY553" fmla="*/ 1372838 h 2832735"/>
              <a:gd name="connsiteX554" fmla="*/ 1067314 w 4562162"/>
              <a:gd name="connsiteY554" fmla="*/ 1368733 h 2832735"/>
              <a:gd name="connsiteX555" fmla="*/ 1064552 w 4562162"/>
              <a:gd name="connsiteY555" fmla="*/ 1363828 h 2832735"/>
              <a:gd name="connsiteX556" fmla="*/ 1061456 w 4562162"/>
              <a:gd name="connsiteY556" fmla="*/ 1359808 h 2832735"/>
              <a:gd name="connsiteX557" fmla="*/ 1055532 w 4562162"/>
              <a:gd name="connsiteY557" fmla="*/ 1353798 h 2832735"/>
              <a:gd name="connsiteX558" fmla="*/ 1054455 w 4562162"/>
              <a:gd name="connsiteY558" fmla="*/ 1351931 h 2832735"/>
              <a:gd name="connsiteX559" fmla="*/ 1053313 w 4562162"/>
              <a:gd name="connsiteY559" fmla="*/ 1351560 h 2832735"/>
              <a:gd name="connsiteX560" fmla="*/ 1047674 w 4562162"/>
              <a:gd name="connsiteY560" fmla="*/ 1354131 h 2832735"/>
              <a:gd name="connsiteX561" fmla="*/ 1044568 w 4562162"/>
              <a:gd name="connsiteY561" fmla="*/ 1359970 h 2832735"/>
              <a:gd name="connsiteX562" fmla="*/ 1042892 w 4562162"/>
              <a:gd name="connsiteY562" fmla="*/ 1360665 h 2832735"/>
              <a:gd name="connsiteX563" fmla="*/ 1040330 w 4562162"/>
              <a:gd name="connsiteY563" fmla="*/ 1363256 h 2832735"/>
              <a:gd name="connsiteX564" fmla="*/ 1039073 w 4562162"/>
              <a:gd name="connsiteY564" fmla="*/ 1367333 h 2832735"/>
              <a:gd name="connsiteX565" fmla="*/ 1041616 w 4562162"/>
              <a:gd name="connsiteY565" fmla="*/ 1376096 h 2832735"/>
              <a:gd name="connsiteX566" fmla="*/ 1042616 w 4562162"/>
              <a:gd name="connsiteY566" fmla="*/ 1378182 h 2832735"/>
              <a:gd name="connsiteX567" fmla="*/ 1043378 w 4562162"/>
              <a:gd name="connsiteY567" fmla="*/ 1381411 h 2832735"/>
              <a:gd name="connsiteX568" fmla="*/ 1044607 w 4562162"/>
              <a:gd name="connsiteY568" fmla="*/ 1384306 h 2832735"/>
              <a:gd name="connsiteX569" fmla="*/ 1051893 w 4562162"/>
              <a:gd name="connsiteY569" fmla="*/ 1396651 h 2832735"/>
              <a:gd name="connsiteX570" fmla="*/ 1053265 w 4562162"/>
              <a:gd name="connsiteY570" fmla="*/ 1397394 h 2832735"/>
              <a:gd name="connsiteX571" fmla="*/ 1055370 w 4562162"/>
              <a:gd name="connsiteY571" fmla="*/ 1395251 h 2832735"/>
              <a:gd name="connsiteX572" fmla="*/ 1057027 w 4562162"/>
              <a:gd name="connsiteY572" fmla="*/ 1394384 h 2832735"/>
              <a:gd name="connsiteX573" fmla="*/ 1060342 w 4562162"/>
              <a:gd name="connsiteY573" fmla="*/ 1396203 h 2832735"/>
              <a:gd name="connsiteX574" fmla="*/ 1063371 w 4562162"/>
              <a:gd name="connsiteY574" fmla="*/ 1396822 h 2832735"/>
              <a:gd name="connsiteX575" fmla="*/ 1066609 w 4562162"/>
              <a:gd name="connsiteY575" fmla="*/ 1398699 h 2832735"/>
              <a:gd name="connsiteX576" fmla="*/ 1068714 w 4562162"/>
              <a:gd name="connsiteY576" fmla="*/ 1404538 h 2832735"/>
              <a:gd name="connsiteX577" fmla="*/ 1068628 w 4562162"/>
              <a:gd name="connsiteY577" fmla="*/ 1408567 h 2832735"/>
              <a:gd name="connsiteX578" fmla="*/ 1070181 w 4562162"/>
              <a:gd name="connsiteY578" fmla="*/ 1409938 h 2832735"/>
              <a:gd name="connsiteX579" fmla="*/ 1218819 w 4562162"/>
              <a:gd name="connsiteY579" fmla="*/ 778126 h 2832735"/>
              <a:gd name="connsiteX580" fmla="*/ 1215494 w 4562162"/>
              <a:gd name="connsiteY580" fmla="*/ 778469 h 2832735"/>
              <a:gd name="connsiteX581" fmla="*/ 1212199 w 4562162"/>
              <a:gd name="connsiteY581" fmla="*/ 779888 h 2832735"/>
              <a:gd name="connsiteX582" fmla="*/ 1205722 w 4562162"/>
              <a:gd name="connsiteY582" fmla="*/ 786536 h 2832735"/>
              <a:gd name="connsiteX583" fmla="*/ 1199188 w 4562162"/>
              <a:gd name="connsiteY583" fmla="*/ 791975 h 2832735"/>
              <a:gd name="connsiteX584" fmla="*/ 1174137 w 4562162"/>
              <a:gd name="connsiteY584" fmla="*/ 799748 h 2832735"/>
              <a:gd name="connsiteX585" fmla="*/ 1159297 w 4562162"/>
              <a:gd name="connsiteY585" fmla="*/ 807949 h 2832735"/>
              <a:gd name="connsiteX586" fmla="*/ 1154239 w 4562162"/>
              <a:gd name="connsiteY586" fmla="*/ 806987 h 2832735"/>
              <a:gd name="connsiteX587" fmla="*/ 1145924 w 4562162"/>
              <a:gd name="connsiteY587" fmla="*/ 808634 h 2832735"/>
              <a:gd name="connsiteX588" fmla="*/ 1139676 w 4562162"/>
              <a:gd name="connsiteY588" fmla="*/ 807387 h 2832735"/>
              <a:gd name="connsiteX589" fmla="*/ 1127646 w 4562162"/>
              <a:gd name="connsiteY589" fmla="*/ 801824 h 2832735"/>
              <a:gd name="connsiteX590" fmla="*/ 1121826 w 4562162"/>
              <a:gd name="connsiteY590" fmla="*/ 800986 h 2832735"/>
              <a:gd name="connsiteX591" fmla="*/ 1111996 w 4562162"/>
              <a:gd name="connsiteY591" fmla="*/ 802843 h 2832735"/>
              <a:gd name="connsiteX592" fmla="*/ 1110806 w 4562162"/>
              <a:gd name="connsiteY592" fmla="*/ 803796 h 2832735"/>
              <a:gd name="connsiteX593" fmla="*/ 1107519 w 4562162"/>
              <a:gd name="connsiteY593" fmla="*/ 808358 h 2832735"/>
              <a:gd name="connsiteX594" fmla="*/ 1107595 w 4562162"/>
              <a:gd name="connsiteY594" fmla="*/ 815511 h 2832735"/>
              <a:gd name="connsiteX595" fmla="*/ 1108053 w 4562162"/>
              <a:gd name="connsiteY595" fmla="*/ 820998 h 2832735"/>
              <a:gd name="connsiteX596" fmla="*/ 1106548 w 4562162"/>
              <a:gd name="connsiteY596" fmla="*/ 824398 h 2832735"/>
              <a:gd name="connsiteX597" fmla="*/ 1105062 w 4562162"/>
              <a:gd name="connsiteY597" fmla="*/ 826399 h 2832735"/>
              <a:gd name="connsiteX598" fmla="*/ 1101290 w 4562162"/>
              <a:gd name="connsiteY598" fmla="*/ 826675 h 2832735"/>
              <a:gd name="connsiteX599" fmla="*/ 1099404 w 4562162"/>
              <a:gd name="connsiteY599" fmla="*/ 822760 h 2832735"/>
              <a:gd name="connsiteX600" fmla="*/ 1096080 w 4562162"/>
              <a:gd name="connsiteY600" fmla="*/ 822246 h 2832735"/>
              <a:gd name="connsiteX601" fmla="*/ 1087336 w 4562162"/>
              <a:gd name="connsiteY601" fmla="*/ 823627 h 2832735"/>
              <a:gd name="connsiteX602" fmla="*/ 1083040 w 4562162"/>
              <a:gd name="connsiteY602" fmla="*/ 826922 h 2832735"/>
              <a:gd name="connsiteX603" fmla="*/ 1080849 w 4562162"/>
              <a:gd name="connsiteY603" fmla="*/ 836076 h 2832735"/>
              <a:gd name="connsiteX604" fmla="*/ 1074048 w 4562162"/>
              <a:gd name="connsiteY604" fmla="*/ 840257 h 2832735"/>
              <a:gd name="connsiteX605" fmla="*/ 1062409 w 4562162"/>
              <a:gd name="connsiteY605" fmla="*/ 844525 h 2832735"/>
              <a:gd name="connsiteX606" fmla="*/ 1056094 w 4562162"/>
              <a:gd name="connsiteY606" fmla="*/ 848182 h 2832735"/>
              <a:gd name="connsiteX607" fmla="*/ 1053008 w 4562162"/>
              <a:gd name="connsiteY607" fmla="*/ 848392 h 2832735"/>
              <a:gd name="connsiteX608" fmla="*/ 1049979 w 4562162"/>
              <a:gd name="connsiteY608" fmla="*/ 850249 h 2832735"/>
              <a:gd name="connsiteX609" fmla="*/ 1043864 w 4562162"/>
              <a:gd name="connsiteY609" fmla="*/ 858755 h 2832735"/>
              <a:gd name="connsiteX610" fmla="*/ 1037606 w 4562162"/>
              <a:gd name="connsiteY610" fmla="*/ 864946 h 2832735"/>
              <a:gd name="connsiteX611" fmla="*/ 1027976 w 4562162"/>
              <a:gd name="connsiteY611" fmla="*/ 871080 h 2832735"/>
              <a:gd name="connsiteX612" fmla="*/ 1028357 w 4562162"/>
              <a:gd name="connsiteY612" fmla="*/ 875833 h 2832735"/>
              <a:gd name="connsiteX613" fmla="*/ 1028919 w 4562162"/>
              <a:gd name="connsiteY613" fmla="*/ 878672 h 2832735"/>
              <a:gd name="connsiteX614" fmla="*/ 1020632 w 4562162"/>
              <a:gd name="connsiteY614" fmla="*/ 887863 h 2832735"/>
              <a:gd name="connsiteX615" fmla="*/ 1018622 w 4562162"/>
              <a:gd name="connsiteY615" fmla="*/ 893426 h 2832735"/>
              <a:gd name="connsiteX616" fmla="*/ 1016565 w 4562162"/>
              <a:gd name="connsiteY616" fmla="*/ 903827 h 2832735"/>
              <a:gd name="connsiteX617" fmla="*/ 1015908 w 4562162"/>
              <a:gd name="connsiteY617" fmla="*/ 905427 h 2832735"/>
              <a:gd name="connsiteX618" fmla="*/ 1007764 w 4562162"/>
              <a:gd name="connsiteY618" fmla="*/ 902046 h 2832735"/>
              <a:gd name="connsiteX619" fmla="*/ 1002030 w 4562162"/>
              <a:gd name="connsiteY619" fmla="*/ 900922 h 2832735"/>
              <a:gd name="connsiteX620" fmla="*/ 999411 w 4562162"/>
              <a:gd name="connsiteY620" fmla="*/ 901846 h 2832735"/>
              <a:gd name="connsiteX621" fmla="*/ 995534 w 4562162"/>
              <a:gd name="connsiteY621" fmla="*/ 904351 h 2832735"/>
              <a:gd name="connsiteX622" fmla="*/ 994600 w 4562162"/>
              <a:gd name="connsiteY622" fmla="*/ 906780 h 2832735"/>
              <a:gd name="connsiteX623" fmla="*/ 995134 w 4562162"/>
              <a:gd name="connsiteY623" fmla="*/ 912124 h 2832735"/>
              <a:gd name="connsiteX624" fmla="*/ 996391 w 4562162"/>
              <a:gd name="connsiteY624" fmla="*/ 915619 h 2832735"/>
              <a:gd name="connsiteX625" fmla="*/ 988219 w 4562162"/>
              <a:gd name="connsiteY625" fmla="*/ 930926 h 2832735"/>
              <a:gd name="connsiteX626" fmla="*/ 985942 w 4562162"/>
              <a:gd name="connsiteY626" fmla="*/ 931097 h 2832735"/>
              <a:gd name="connsiteX627" fmla="*/ 983370 w 4562162"/>
              <a:gd name="connsiteY627" fmla="*/ 926716 h 2832735"/>
              <a:gd name="connsiteX628" fmla="*/ 980684 w 4562162"/>
              <a:gd name="connsiteY628" fmla="*/ 923992 h 2832735"/>
              <a:gd name="connsiteX629" fmla="*/ 977312 w 4562162"/>
              <a:gd name="connsiteY629" fmla="*/ 921668 h 2832735"/>
              <a:gd name="connsiteX630" fmla="*/ 973931 w 4562162"/>
              <a:gd name="connsiteY630" fmla="*/ 920867 h 2832735"/>
              <a:gd name="connsiteX631" fmla="*/ 970864 w 4562162"/>
              <a:gd name="connsiteY631" fmla="*/ 923573 h 2832735"/>
              <a:gd name="connsiteX632" fmla="*/ 967902 w 4562162"/>
              <a:gd name="connsiteY632" fmla="*/ 928107 h 2832735"/>
              <a:gd name="connsiteX633" fmla="*/ 968197 w 4562162"/>
              <a:gd name="connsiteY633" fmla="*/ 931669 h 2832735"/>
              <a:gd name="connsiteX634" fmla="*/ 969311 w 4562162"/>
              <a:gd name="connsiteY634" fmla="*/ 934984 h 2832735"/>
              <a:gd name="connsiteX635" fmla="*/ 972921 w 4562162"/>
              <a:gd name="connsiteY635" fmla="*/ 940708 h 2832735"/>
              <a:gd name="connsiteX636" fmla="*/ 982066 w 4562162"/>
              <a:gd name="connsiteY636" fmla="*/ 939670 h 2832735"/>
              <a:gd name="connsiteX637" fmla="*/ 984428 w 4562162"/>
              <a:gd name="connsiteY637" fmla="*/ 943851 h 2832735"/>
              <a:gd name="connsiteX638" fmla="*/ 986304 w 4562162"/>
              <a:gd name="connsiteY638" fmla="*/ 945480 h 2832735"/>
              <a:gd name="connsiteX639" fmla="*/ 978798 w 4562162"/>
              <a:gd name="connsiteY639" fmla="*/ 951605 h 2832735"/>
              <a:gd name="connsiteX640" fmla="*/ 970664 w 4562162"/>
              <a:gd name="connsiteY640" fmla="*/ 961968 h 2832735"/>
              <a:gd name="connsiteX641" fmla="*/ 963882 w 4562162"/>
              <a:gd name="connsiteY641" fmla="*/ 976141 h 2832735"/>
              <a:gd name="connsiteX642" fmla="*/ 961806 w 4562162"/>
              <a:gd name="connsiteY642" fmla="*/ 979027 h 2832735"/>
              <a:gd name="connsiteX643" fmla="*/ 962558 w 4562162"/>
              <a:gd name="connsiteY643" fmla="*/ 982771 h 2832735"/>
              <a:gd name="connsiteX644" fmla="*/ 963930 w 4562162"/>
              <a:gd name="connsiteY644" fmla="*/ 986228 h 2832735"/>
              <a:gd name="connsiteX645" fmla="*/ 966340 w 4562162"/>
              <a:gd name="connsiteY645" fmla="*/ 987723 h 2832735"/>
              <a:gd name="connsiteX646" fmla="*/ 971569 w 4562162"/>
              <a:gd name="connsiteY646" fmla="*/ 987628 h 2832735"/>
              <a:gd name="connsiteX647" fmla="*/ 976646 w 4562162"/>
              <a:gd name="connsiteY647" fmla="*/ 992238 h 2832735"/>
              <a:gd name="connsiteX648" fmla="*/ 975074 w 4562162"/>
              <a:gd name="connsiteY648" fmla="*/ 993715 h 2832735"/>
              <a:gd name="connsiteX649" fmla="*/ 957376 w 4562162"/>
              <a:gd name="connsiteY649" fmla="*/ 998220 h 2832735"/>
              <a:gd name="connsiteX650" fmla="*/ 955367 w 4562162"/>
              <a:gd name="connsiteY650" fmla="*/ 999858 h 2832735"/>
              <a:gd name="connsiteX651" fmla="*/ 946852 w 4562162"/>
              <a:gd name="connsiteY651" fmla="*/ 1022871 h 2832735"/>
              <a:gd name="connsiteX652" fmla="*/ 944118 w 4562162"/>
              <a:gd name="connsiteY652" fmla="*/ 1028500 h 2832735"/>
              <a:gd name="connsiteX653" fmla="*/ 941737 w 4562162"/>
              <a:gd name="connsiteY653" fmla="*/ 1031758 h 2832735"/>
              <a:gd name="connsiteX654" fmla="*/ 939127 w 4562162"/>
              <a:gd name="connsiteY654" fmla="*/ 1037768 h 2832735"/>
              <a:gd name="connsiteX655" fmla="*/ 936698 w 4562162"/>
              <a:gd name="connsiteY655" fmla="*/ 1044978 h 2832735"/>
              <a:gd name="connsiteX656" fmla="*/ 935707 w 4562162"/>
              <a:gd name="connsiteY656" fmla="*/ 1045778 h 2832735"/>
              <a:gd name="connsiteX657" fmla="*/ 929850 w 4562162"/>
              <a:gd name="connsiteY657" fmla="*/ 1047293 h 2832735"/>
              <a:gd name="connsiteX658" fmla="*/ 924173 w 4562162"/>
              <a:gd name="connsiteY658" fmla="*/ 1052103 h 2832735"/>
              <a:gd name="connsiteX659" fmla="*/ 918543 w 4562162"/>
              <a:gd name="connsiteY659" fmla="*/ 1058199 h 2832735"/>
              <a:gd name="connsiteX660" fmla="*/ 915552 w 4562162"/>
              <a:gd name="connsiteY660" fmla="*/ 1060285 h 2832735"/>
              <a:gd name="connsiteX661" fmla="*/ 913181 w 4562162"/>
              <a:gd name="connsiteY661" fmla="*/ 1063581 h 2832735"/>
              <a:gd name="connsiteX662" fmla="*/ 915209 w 4562162"/>
              <a:gd name="connsiteY662" fmla="*/ 1070162 h 2832735"/>
              <a:gd name="connsiteX663" fmla="*/ 924992 w 4562162"/>
              <a:gd name="connsiteY663" fmla="*/ 1084860 h 2832735"/>
              <a:gd name="connsiteX664" fmla="*/ 923039 w 4562162"/>
              <a:gd name="connsiteY664" fmla="*/ 1090603 h 2832735"/>
              <a:gd name="connsiteX665" fmla="*/ 927545 w 4562162"/>
              <a:gd name="connsiteY665" fmla="*/ 1102776 h 2832735"/>
              <a:gd name="connsiteX666" fmla="*/ 934650 w 4562162"/>
              <a:gd name="connsiteY666" fmla="*/ 1096461 h 2832735"/>
              <a:gd name="connsiteX667" fmla="*/ 940070 w 4562162"/>
              <a:gd name="connsiteY667" fmla="*/ 1093565 h 2832735"/>
              <a:gd name="connsiteX668" fmla="*/ 946432 w 4562162"/>
              <a:gd name="connsiteY668" fmla="*/ 1093156 h 2832735"/>
              <a:gd name="connsiteX669" fmla="*/ 953748 w 4562162"/>
              <a:gd name="connsiteY669" fmla="*/ 1098937 h 2832735"/>
              <a:gd name="connsiteX670" fmla="*/ 960939 w 4562162"/>
              <a:gd name="connsiteY670" fmla="*/ 1102233 h 2832735"/>
              <a:gd name="connsiteX671" fmla="*/ 973912 w 4562162"/>
              <a:gd name="connsiteY671" fmla="*/ 1103252 h 2832735"/>
              <a:gd name="connsiteX672" fmla="*/ 979094 w 4562162"/>
              <a:gd name="connsiteY672" fmla="*/ 1106214 h 2832735"/>
              <a:gd name="connsiteX673" fmla="*/ 984485 w 4562162"/>
              <a:gd name="connsiteY673" fmla="*/ 1107786 h 2832735"/>
              <a:gd name="connsiteX674" fmla="*/ 989933 w 4562162"/>
              <a:gd name="connsiteY674" fmla="*/ 1107129 h 2832735"/>
              <a:gd name="connsiteX675" fmla="*/ 998753 w 4562162"/>
              <a:gd name="connsiteY675" fmla="*/ 1101338 h 2832735"/>
              <a:gd name="connsiteX676" fmla="*/ 1003306 w 4562162"/>
              <a:gd name="connsiteY676" fmla="*/ 1088422 h 2832735"/>
              <a:gd name="connsiteX677" fmla="*/ 1012012 w 4562162"/>
              <a:gd name="connsiteY677" fmla="*/ 1078430 h 2832735"/>
              <a:gd name="connsiteX678" fmla="*/ 1014222 w 4562162"/>
              <a:gd name="connsiteY678" fmla="*/ 1073887 h 2832735"/>
              <a:gd name="connsiteX679" fmla="*/ 1012127 w 4562162"/>
              <a:gd name="connsiteY679" fmla="*/ 1065524 h 2832735"/>
              <a:gd name="connsiteX680" fmla="*/ 1007488 w 4562162"/>
              <a:gd name="connsiteY680" fmla="*/ 1058971 h 2832735"/>
              <a:gd name="connsiteX681" fmla="*/ 1008088 w 4562162"/>
              <a:gd name="connsiteY681" fmla="*/ 1056723 h 2832735"/>
              <a:gd name="connsiteX682" fmla="*/ 1011707 w 4562162"/>
              <a:gd name="connsiteY682" fmla="*/ 1057913 h 2832735"/>
              <a:gd name="connsiteX683" fmla="*/ 1015860 w 4562162"/>
              <a:gd name="connsiteY683" fmla="*/ 1062714 h 2832735"/>
              <a:gd name="connsiteX684" fmla="*/ 1017298 w 4562162"/>
              <a:gd name="connsiteY684" fmla="*/ 1063419 h 2832735"/>
              <a:gd name="connsiteX685" fmla="*/ 1019927 w 4562162"/>
              <a:gd name="connsiteY685" fmla="*/ 1063323 h 2832735"/>
              <a:gd name="connsiteX686" fmla="*/ 1022299 w 4562162"/>
              <a:gd name="connsiteY686" fmla="*/ 1059885 h 2832735"/>
              <a:gd name="connsiteX687" fmla="*/ 1023032 w 4562162"/>
              <a:gd name="connsiteY687" fmla="*/ 1055532 h 2832735"/>
              <a:gd name="connsiteX688" fmla="*/ 1022528 w 4562162"/>
              <a:gd name="connsiteY688" fmla="*/ 1050969 h 2832735"/>
              <a:gd name="connsiteX689" fmla="*/ 1020518 w 4562162"/>
              <a:gd name="connsiteY689" fmla="*/ 1043626 h 2832735"/>
              <a:gd name="connsiteX690" fmla="*/ 1020232 w 4562162"/>
              <a:gd name="connsiteY690" fmla="*/ 1039759 h 2832735"/>
              <a:gd name="connsiteX691" fmla="*/ 1038254 w 4562162"/>
              <a:gd name="connsiteY691" fmla="*/ 1028557 h 2832735"/>
              <a:gd name="connsiteX692" fmla="*/ 1042968 w 4562162"/>
              <a:gd name="connsiteY692" fmla="*/ 1018899 h 2832735"/>
              <a:gd name="connsiteX693" fmla="*/ 1044235 w 4562162"/>
              <a:gd name="connsiteY693" fmla="*/ 1012803 h 2832735"/>
              <a:gd name="connsiteX694" fmla="*/ 1043711 w 4562162"/>
              <a:gd name="connsiteY694" fmla="*/ 1008974 h 2832735"/>
              <a:gd name="connsiteX695" fmla="*/ 1041473 w 4562162"/>
              <a:gd name="connsiteY695" fmla="*/ 999668 h 2832735"/>
              <a:gd name="connsiteX696" fmla="*/ 1039873 w 4562162"/>
              <a:gd name="connsiteY696" fmla="*/ 995448 h 2832735"/>
              <a:gd name="connsiteX697" fmla="*/ 1040749 w 4562162"/>
              <a:gd name="connsiteY697" fmla="*/ 991981 h 2832735"/>
              <a:gd name="connsiteX698" fmla="*/ 1051264 w 4562162"/>
              <a:gd name="connsiteY698" fmla="*/ 995601 h 2832735"/>
              <a:gd name="connsiteX699" fmla="*/ 1054255 w 4562162"/>
              <a:gd name="connsiteY699" fmla="*/ 993324 h 2832735"/>
              <a:gd name="connsiteX700" fmla="*/ 1055875 w 4562162"/>
              <a:gd name="connsiteY700" fmla="*/ 991124 h 2832735"/>
              <a:gd name="connsiteX701" fmla="*/ 1057084 w 4562162"/>
              <a:gd name="connsiteY701" fmla="*/ 986685 h 2832735"/>
              <a:gd name="connsiteX702" fmla="*/ 1057370 w 4562162"/>
              <a:gd name="connsiteY702" fmla="*/ 980751 h 2832735"/>
              <a:gd name="connsiteX703" fmla="*/ 1058037 w 4562162"/>
              <a:gd name="connsiteY703" fmla="*/ 975208 h 2832735"/>
              <a:gd name="connsiteX704" fmla="*/ 1059589 w 4562162"/>
              <a:gd name="connsiteY704" fmla="*/ 972455 h 2832735"/>
              <a:gd name="connsiteX705" fmla="*/ 1069105 w 4562162"/>
              <a:gd name="connsiteY705" fmla="*/ 980456 h 2832735"/>
              <a:gd name="connsiteX706" fmla="*/ 1071191 w 4562162"/>
              <a:gd name="connsiteY706" fmla="*/ 980818 h 2832735"/>
              <a:gd name="connsiteX707" fmla="*/ 1073296 w 4562162"/>
              <a:gd name="connsiteY707" fmla="*/ 978113 h 2832735"/>
              <a:gd name="connsiteX708" fmla="*/ 1073801 w 4562162"/>
              <a:gd name="connsiteY708" fmla="*/ 975341 h 2832735"/>
              <a:gd name="connsiteX709" fmla="*/ 1072810 w 4562162"/>
              <a:gd name="connsiteY709" fmla="*/ 972207 h 2832735"/>
              <a:gd name="connsiteX710" fmla="*/ 1073153 w 4562162"/>
              <a:gd name="connsiteY710" fmla="*/ 967092 h 2832735"/>
              <a:gd name="connsiteX711" fmla="*/ 1079430 w 4562162"/>
              <a:gd name="connsiteY711" fmla="*/ 967216 h 2832735"/>
              <a:gd name="connsiteX712" fmla="*/ 1082040 w 4562162"/>
              <a:gd name="connsiteY712" fmla="*/ 966073 h 2832735"/>
              <a:gd name="connsiteX713" fmla="*/ 1085840 w 4562162"/>
              <a:gd name="connsiteY713" fmla="*/ 961930 h 2832735"/>
              <a:gd name="connsiteX714" fmla="*/ 1087936 w 4562162"/>
              <a:gd name="connsiteY714" fmla="*/ 957796 h 2832735"/>
              <a:gd name="connsiteX715" fmla="*/ 1091641 w 4562162"/>
              <a:gd name="connsiteY715" fmla="*/ 953881 h 2832735"/>
              <a:gd name="connsiteX716" fmla="*/ 1093308 w 4562162"/>
              <a:gd name="connsiteY716" fmla="*/ 950881 h 2832735"/>
              <a:gd name="connsiteX717" fmla="*/ 1092060 w 4562162"/>
              <a:gd name="connsiteY717" fmla="*/ 946614 h 2832735"/>
              <a:gd name="connsiteX718" fmla="*/ 1086345 w 4562162"/>
              <a:gd name="connsiteY718" fmla="*/ 944080 h 2832735"/>
              <a:gd name="connsiteX719" fmla="*/ 1087307 w 4562162"/>
              <a:gd name="connsiteY719" fmla="*/ 940289 h 2832735"/>
              <a:gd name="connsiteX720" fmla="*/ 1092622 w 4562162"/>
              <a:gd name="connsiteY720" fmla="*/ 935412 h 2832735"/>
              <a:gd name="connsiteX721" fmla="*/ 1094175 w 4562162"/>
              <a:gd name="connsiteY721" fmla="*/ 934945 h 2832735"/>
              <a:gd name="connsiteX722" fmla="*/ 1097423 w 4562162"/>
              <a:gd name="connsiteY722" fmla="*/ 935384 h 2832735"/>
              <a:gd name="connsiteX723" fmla="*/ 1099137 w 4562162"/>
              <a:gd name="connsiteY723" fmla="*/ 933983 h 2832735"/>
              <a:gd name="connsiteX724" fmla="*/ 1102080 w 4562162"/>
              <a:gd name="connsiteY724" fmla="*/ 929602 h 2832735"/>
              <a:gd name="connsiteX725" fmla="*/ 1104929 w 4562162"/>
              <a:gd name="connsiteY725" fmla="*/ 924096 h 2832735"/>
              <a:gd name="connsiteX726" fmla="*/ 1110586 w 4562162"/>
              <a:gd name="connsiteY726" fmla="*/ 917943 h 2832735"/>
              <a:gd name="connsiteX727" fmla="*/ 1113301 w 4562162"/>
              <a:gd name="connsiteY727" fmla="*/ 911809 h 2832735"/>
              <a:gd name="connsiteX728" fmla="*/ 1116168 w 4562162"/>
              <a:gd name="connsiteY728" fmla="*/ 908247 h 2832735"/>
              <a:gd name="connsiteX729" fmla="*/ 1119654 w 4562162"/>
              <a:gd name="connsiteY729" fmla="*/ 908666 h 2832735"/>
              <a:gd name="connsiteX730" fmla="*/ 1123121 w 4562162"/>
              <a:gd name="connsiteY730" fmla="*/ 907742 h 2832735"/>
              <a:gd name="connsiteX731" fmla="*/ 1135151 w 4562162"/>
              <a:gd name="connsiteY731" fmla="*/ 896303 h 2832735"/>
              <a:gd name="connsiteX732" fmla="*/ 1161345 w 4562162"/>
              <a:gd name="connsiteY732" fmla="*/ 880510 h 2832735"/>
              <a:gd name="connsiteX733" fmla="*/ 1168584 w 4562162"/>
              <a:gd name="connsiteY733" fmla="*/ 877576 h 2832735"/>
              <a:gd name="connsiteX734" fmla="*/ 1177747 w 4562162"/>
              <a:gd name="connsiteY734" fmla="*/ 870499 h 2832735"/>
              <a:gd name="connsiteX735" fmla="*/ 1180948 w 4562162"/>
              <a:gd name="connsiteY735" fmla="*/ 870090 h 2832735"/>
              <a:gd name="connsiteX736" fmla="*/ 1193863 w 4562162"/>
              <a:gd name="connsiteY736" fmla="*/ 864994 h 2832735"/>
              <a:gd name="connsiteX737" fmla="*/ 1206751 w 4562162"/>
              <a:gd name="connsiteY737" fmla="*/ 857555 h 2832735"/>
              <a:gd name="connsiteX738" fmla="*/ 1218962 w 4562162"/>
              <a:gd name="connsiteY738" fmla="*/ 851973 h 2832735"/>
              <a:gd name="connsiteX739" fmla="*/ 1230135 w 4562162"/>
              <a:gd name="connsiteY739" fmla="*/ 844839 h 2832735"/>
              <a:gd name="connsiteX740" fmla="*/ 1247861 w 4562162"/>
              <a:gd name="connsiteY740" fmla="*/ 836133 h 2832735"/>
              <a:gd name="connsiteX741" fmla="*/ 1257881 w 4562162"/>
              <a:gd name="connsiteY741" fmla="*/ 829132 h 2832735"/>
              <a:gd name="connsiteX742" fmla="*/ 1264186 w 4562162"/>
              <a:gd name="connsiteY742" fmla="*/ 826332 h 2832735"/>
              <a:gd name="connsiteX743" fmla="*/ 1270435 w 4562162"/>
              <a:gd name="connsiteY743" fmla="*/ 822341 h 2832735"/>
              <a:gd name="connsiteX744" fmla="*/ 1276798 w 4562162"/>
              <a:gd name="connsiteY744" fmla="*/ 816416 h 2832735"/>
              <a:gd name="connsiteX745" fmla="*/ 1287494 w 4562162"/>
              <a:gd name="connsiteY745" fmla="*/ 807872 h 2832735"/>
              <a:gd name="connsiteX746" fmla="*/ 1298191 w 4562162"/>
              <a:gd name="connsiteY746" fmla="*/ 802548 h 2832735"/>
              <a:gd name="connsiteX747" fmla="*/ 1299715 w 4562162"/>
              <a:gd name="connsiteY747" fmla="*/ 799319 h 2832735"/>
              <a:gd name="connsiteX748" fmla="*/ 1308697 w 4562162"/>
              <a:gd name="connsiteY748" fmla="*/ 783888 h 2832735"/>
              <a:gd name="connsiteX749" fmla="*/ 1317822 w 4562162"/>
              <a:gd name="connsiteY749" fmla="*/ 769734 h 2832735"/>
              <a:gd name="connsiteX750" fmla="*/ 1316707 w 4562162"/>
              <a:gd name="connsiteY750" fmla="*/ 765400 h 2832735"/>
              <a:gd name="connsiteX751" fmla="*/ 1317574 w 4562162"/>
              <a:gd name="connsiteY751" fmla="*/ 759714 h 2832735"/>
              <a:gd name="connsiteX752" fmla="*/ 1318946 w 4562162"/>
              <a:gd name="connsiteY752" fmla="*/ 754151 h 2832735"/>
              <a:gd name="connsiteX753" fmla="*/ 1318146 w 4562162"/>
              <a:gd name="connsiteY753" fmla="*/ 747998 h 2832735"/>
              <a:gd name="connsiteX754" fmla="*/ 1317127 w 4562162"/>
              <a:gd name="connsiteY754" fmla="*/ 744607 h 2832735"/>
              <a:gd name="connsiteX755" fmla="*/ 1312469 w 4562162"/>
              <a:gd name="connsiteY755" fmla="*/ 735101 h 2832735"/>
              <a:gd name="connsiteX756" fmla="*/ 1306763 w 4562162"/>
              <a:gd name="connsiteY756" fmla="*/ 727672 h 2832735"/>
              <a:gd name="connsiteX757" fmla="*/ 1294238 w 4562162"/>
              <a:gd name="connsiteY757" fmla="*/ 720928 h 2832735"/>
              <a:gd name="connsiteX758" fmla="*/ 1284475 w 4562162"/>
              <a:gd name="connsiteY758" fmla="*/ 718442 h 2832735"/>
              <a:gd name="connsiteX759" fmla="*/ 1281350 w 4562162"/>
              <a:gd name="connsiteY759" fmla="*/ 718890 h 2832735"/>
              <a:gd name="connsiteX760" fmla="*/ 1274102 w 4562162"/>
              <a:gd name="connsiteY760" fmla="*/ 724110 h 2832735"/>
              <a:gd name="connsiteX761" fmla="*/ 1262472 w 4562162"/>
              <a:gd name="connsiteY761" fmla="*/ 728834 h 2832735"/>
              <a:gd name="connsiteX762" fmla="*/ 1249546 w 4562162"/>
              <a:gd name="connsiteY762" fmla="*/ 740931 h 2832735"/>
              <a:gd name="connsiteX763" fmla="*/ 1242003 w 4562162"/>
              <a:gd name="connsiteY763" fmla="*/ 749684 h 2832735"/>
              <a:gd name="connsiteX764" fmla="*/ 1239222 w 4562162"/>
              <a:gd name="connsiteY764" fmla="*/ 756447 h 2832735"/>
              <a:gd name="connsiteX765" fmla="*/ 1236650 w 4562162"/>
              <a:gd name="connsiteY765" fmla="*/ 765086 h 2832735"/>
              <a:gd name="connsiteX766" fmla="*/ 1233764 w 4562162"/>
              <a:gd name="connsiteY766" fmla="*/ 769010 h 2832735"/>
              <a:gd name="connsiteX767" fmla="*/ 1230611 w 4562162"/>
              <a:gd name="connsiteY767" fmla="*/ 769087 h 2832735"/>
              <a:gd name="connsiteX768" fmla="*/ 1227706 w 4562162"/>
              <a:gd name="connsiteY768" fmla="*/ 770325 h 2832735"/>
              <a:gd name="connsiteX769" fmla="*/ 1221857 w 4562162"/>
              <a:gd name="connsiteY769" fmla="*/ 776059 h 2832735"/>
              <a:gd name="connsiteX770" fmla="*/ 1218819 w 4562162"/>
              <a:gd name="connsiteY770" fmla="*/ 778126 h 2832735"/>
              <a:gd name="connsiteX771" fmla="*/ 1001696 w 4562162"/>
              <a:gd name="connsiteY771" fmla="*/ 237411 h 2832735"/>
              <a:gd name="connsiteX772" fmla="*/ 999982 w 4562162"/>
              <a:gd name="connsiteY772" fmla="*/ 241554 h 2832735"/>
              <a:gd name="connsiteX773" fmla="*/ 1001916 w 4562162"/>
              <a:gd name="connsiteY773" fmla="*/ 245278 h 2832735"/>
              <a:gd name="connsiteX774" fmla="*/ 1004659 w 4562162"/>
              <a:gd name="connsiteY774" fmla="*/ 253146 h 2832735"/>
              <a:gd name="connsiteX775" fmla="*/ 1005344 w 4562162"/>
              <a:gd name="connsiteY775" fmla="*/ 257585 h 2832735"/>
              <a:gd name="connsiteX776" fmla="*/ 1005401 w 4562162"/>
              <a:gd name="connsiteY776" fmla="*/ 263995 h 2832735"/>
              <a:gd name="connsiteX777" fmla="*/ 1007202 w 4562162"/>
              <a:gd name="connsiteY777" fmla="*/ 285217 h 2832735"/>
              <a:gd name="connsiteX778" fmla="*/ 1008564 w 4562162"/>
              <a:gd name="connsiteY778" fmla="*/ 290827 h 2832735"/>
              <a:gd name="connsiteX779" fmla="*/ 1010174 w 4562162"/>
              <a:gd name="connsiteY779" fmla="*/ 293789 h 2832735"/>
              <a:gd name="connsiteX780" fmla="*/ 1021080 w 4562162"/>
              <a:gd name="connsiteY780" fmla="*/ 299256 h 2832735"/>
              <a:gd name="connsiteX781" fmla="*/ 1025252 w 4562162"/>
              <a:gd name="connsiteY781" fmla="*/ 296275 h 2832735"/>
              <a:gd name="connsiteX782" fmla="*/ 1030776 w 4562162"/>
              <a:gd name="connsiteY782" fmla="*/ 284807 h 2832735"/>
              <a:gd name="connsiteX783" fmla="*/ 1033253 w 4562162"/>
              <a:gd name="connsiteY783" fmla="*/ 283978 h 2832735"/>
              <a:gd name="connsiteX784" fmla="*/ 1034053 w 4562162"/>
              <a:gd name="connsiteY784" fmla="*/ 276692 h 2832735"/>
              <a:gd name="connsiteX785" fmla="*/ 1034006 w 4562162"/>
              <a:gd name="connsiteY785" fmla="*/ 268834 h 2832735"/>
              <a:gd name="connsiteX786" fmla="*/ 1037053 w 4562162"/>
              <a:gd name="connsiteY786" fmla="*/ 265500 h 2832735"/>
              <a:gd name="connsiteX787" fmla="*/ 1059970 w 4562162"/>
              <a:gd name="connsiteY787" fmla="*/ 261604 h 2832735"/>
              <a:gd name="connsiteX788" fmla="*/ 1056237 w 4562162"/>
              <a:gd name="connsiteY788" fmla="*/ 254384 h 2832735"/>
              <a:gd name="connsiteX789" fmla="*/ 1052389 w 4562162"/>
              <a:gd name="connsiteY789" fmla="*/ 249984 h 2832735"/>
              <a:gd name="connsiteX790" fmla="*/ 1039253 w 4562162"/>
              <a:gd name="connsiteY790" fmla="*/ 242116 h 2832735"/>
              <a:gd name="connsiteX791" fmla="*/ 1013641 w 4562162"/>
              <a:gd name="connsiteY791" fmla="*/ 240402 h 2832735"/>
              <a:gd name="connsiteX792" fmla="*/ 1001696 w 4562162"/>
              <a:gd name="connsiteY792" fmla="*/ 237411 h 2832735"/>
              <a:gd name="connsiteX793" fmla="*/ 1101985 w 4562162"/>
              <a:gd name="connsiteY793" fmla="*/ 165249 h 2832735"/>
              <a:gd name="connsiteX794" fmla="*/ 1110377 w 4562162"/>
              <a:gd name="connsiteY794" fmla="*/ 161735 h 2832735"/>
              <a:gd name="connsiteX795" fmla="*/ 1119235 w 4562162"/>
              <a:gd name="connsiteY795" fmla="*/ 151400 h 2832735"/>
              <a:gd name="connsiteX796" fmla="*/ 1121797 w 4562162"/>
              <a:gd name="connsiteY796" fmla="*/ 144666 h 2832735"/>
              <a:gd name="connsiteX797" fmla="*/ 1118845 w 4562162"/>
              <a:gd name="connsiteY797" fmla="*/ 135417 h 2832735"/>
              <a:gd name="connsiteX798" fmla="*/ 1095575 w 4562162"/>
              <a:gd name="connsiteY798" fmla="*/ 138227 h 2832735"/>
              <a:gd name="connsiteX799" fmla="*/ 1083840 w 4562162"/>
              <a:gd name="connsiteY799" fmla="*/ 150428 h 2832735"/>
              <a:gd name="connsiteX800" fmla="*/ 1081992 w 4562162"/>
              <a:gd name="connsiteY800" fmla="*/ 153410 h 2832735"/>
              <a:gd name="connsiteX801" fmla="*/ 1081449 w 4562162"/>
              <a:gd name="connsiteY801" fmla="*/ 155896 h 2832735"/>
              <a:gd name="connsiteX802" fmla="*/ 1088479 w 4562162"/>
              <a:gd name="connsiteY802" fmla="*/ 160858 h 2832735"/>
              <a:gd name="connsiteX803" fmla="*/ 1101985 w 4562162"/>
              <a:gd name="connsiteY803" fmla="*/ 165249 h 2832735"/>
              <a:gd name="connsiteX804" fmla="*/ 1147553 w 4562162"/>
              <a:gd name="connsiteY804" fmla="*/ 38595 h 2832735"/>
              <a:gd name="connsiteX805" fmla="*/ 1148667 w 4562162"/>
              <a:gd name="connsiteY805" fmla="*/ 41158 h 2832735"/>
              <a:gd name="connsiteX806" fmla="*/ 1157002 w 4562162"/>
              <a:gd name="connsiteY806" fmla="*/ 45596 h 2832735"/>
              <a:gd name="connsiteX807" fmla="*/ 1174204 w 4562162"/>
              <a:gd name="connsiteY807" fmla="*/ 47844 h 2832735"/>
              <a:gd name="connsiteX808" fmla="*/ 1177481 w 4562162"/>
              <a:gd name="connsiteY808" fmla="*/ 45510 h 2832735"/>
              <a:gd name="connsiteX809" fmla="*/ 1180995 w 4562162"/>
              <a:gd name="connsiteY809" fmla="*/ 38071 h 2832735"/>
              <a:gd name="connsiteX810" fmla="*/ 1180595 w 4562162"/>
              <a:gd name="connsiteY810" fmla="*/ 35433 h 2832735"/>
              <a:gd name="connsiteX811" fmla="*/ 1179052 w 4562162"/>
              <a:gd name="connsiteY811" fmla="*/ 31166 h 2832735"/>
              <a:gd name="connsiteX812" fmla="*/ 1154601 w 4562162"/>
              <a:gd name="connsiteY812" fmla="*/ 25308 h 2832735"/>
              <a:gd name="connsiteX813" fmla="*/ 1140943 w 4562162"/>
              <a:gd name="connsiteY813" fmla="*/ 27603 h 2832735"/>
              <a:gd name="connsiteX814" fmla="*/ 1136189 w 4562162"/>
              <a:gd name="connsiteY814" fmla="*/ 32633 h 2832735"/>
              <a:gd name="connsiteX815" fmla="*/ 1147115 w 4562162"/>
              <a:gd name="connsiteY815" fmla="*/ 36357 h 2832735"/>
              <a:gd name="connsiteX816" fmla="*/ 1147553 w 4562162"/>
              <a:gd name="connsiteY816" fmla="*/ 38595 h 2832735"/>
              <a:gd name="connsiteX817" fmla="*/ 1050998 w 4562162"/>
              <a:gd name="connsiteY817" fmla="*/ 317725 h 2832735"/>
              <a:gd name="connsiteX818" fmla="*/ 1055846 w 4562162"/>
              <a:gd name="connsiteY818" fmla="*/ 320869 h 2832735"/>
              <a:gd name="connsiteX819" fmla="*/ 1057675 w 4562162"/>
              <a:gd name="connsiteY819" fmla="*/ 323298 h 2832735"/>
              <a:gd name="connsiteX820" fmla="*/ 1058570 w 4562162"/>
              <a:gd name="connsiteY820" fmla="*/ 325650 h 2832735"/>
              <a:gd name="connsiteX821" fmla="*/ 1061990 w 4562162"/>
              <a:gd name="connsiteY821" fmla="*/ 327165 h 2832735"/>
              <a:gd name="connsiteX822" fmla="*/ 1071572 w 4562162"/>
              <a:gd name="connsiteY822" fmla="*/ 322155 h 2832735"/>
              <a:gd name="connsiteX823" fmla="*/ 1077506 w 4562162"/>
              <a:gd name="connsiteY823" fmla="*/ 316249 h 2832735"/>
              <a:gd name="connsiteX824" fmla="*/ 1074582 w 4562162"/>
              <a:gd name="connsiteY824" fmla="*/ 302590 h 2832735"/>
              <a:gd name="connsiteX825" fmla="*/ 1067705 w 4562162"/>
              <a:gd name="connsiteY825" fmla="*/ 296971 h 2832735"/>
              <a:gd name="connsiteX826" fmla="*/ 1053189 w 4562162"/>
              <a:gd name="connsiteY826" fmla="*/ 307048 h 2832735"/>
              <a:gd name="connsiteX827" fmla="*/ 1051712 w 4562162"/>
              <a:gd name="connsiteY827" fmla="*/ 308839 h 2832735"/>
              <a:gd name="connsiteX828" fmla="*/ 1050998 w 4562162"/>
              <a:gd name="connsiteY828" fmla="*/ 317725 h 2832735"/>
              <a:gd name="connsiteX829" fmla="*/ 83048 w 4562162"/>
              <a:gd name="connsiteY829" fmla="*/ 2294211 h 2832735"/>
              <a:gd name="connsiteX830" fmla="*/ 86296 w 4562162"/>
              <a:gd name="connsiteY830" fmla="*/ 2284695 h 2832735"/>
              <a:gd name="connsiteX831" fmla="*/ 86125 w 4562162"/>
              <a:gd name="connsiteY831" fmla="*/ 2283171 h 2832735"/>
              <a:gd name="connsiteX832" fmla="*/ 83763 w 4562162"/>
              <a:gd name="connsiteY832" fmla="*/ 2280504 h 2832735"/>
              <a:gd name="connsiteX833" fmla="*/ 80848 w 4562162"/>
              <a:gd name="connsiteY833" fmla="*/ 2278561 h 2832735"/>
              <a:gd name="connsiteX834" fmla="*/ 79238 w 4562162"/>
              <a:gd name="connsiteY834" fmla="*/ 2274446 h 2832735"/>
              <a:gd name="connsiteX835" fmla="*/ 73333 w 4562162"/>
              <a:gd name="connsiteY835" fmla="*/ 2274208 h 2832735"/>
              <a:gd name="connsiteX836" fmla="*/ 67761 w 4562162"/>
              <a:gd name="connsiteY836" fmla="*/ 2274437 h 2832735"/>
              <a:gd name="connsiteX837" fmla="*/ 66008 w 4562162"/>
              <a:gd name="connsiteY837" fmla="*/ 2274237 h 2832735"/>
              <a:gd name="connsiteX838" fmla="*/ 60703 w 4562162"/>
              <a:gd name="connsiteY838" fmla="*/ 2272513 h 2832735"/>
              <a:gd name="connsiteX839" fmla="*/ 55588 w 4562162"/>
              <a:gd name="connsiteY839" fmla="*/ 2269731 h 2832735"/>
              <a:gd name="connsiteX840" fmla="*/ 52168 w 4562162"/>
              <a:gd name="connsiteY840" fmla="*/ 2268103 h 2832735"/>
              <a:gd name="connsiteX841" fmla="*/ 49292 w 4562162"/>
              <a:gd name="connsiteY841" fmla="*/ 2266274 h 2832735"/>
              <a:gd name="connsiteX842" fmla="*/ 47739 w 4562162"/>
              <a:gd name="connsiteY842" fmla="*/ 2264350 h 2832735"/>
              <a:gd name="connsiteX843" fmla="*/ 45291 w 4562162"/>
              <a:gd name="connsiteY843" fmla="*/ 2264864 h 2832735"/>
              <a:gd name="connsiteX844" fmla="*/ 43634 w 4562162"/>
              <a:gd name="connsiteY844" fmla="*/ 2264883 h 2832735"/>
              <a:gd name="connsiteX845" fmla="*/ 43291 w 4562162"/>
              <a:gd name="connsiteY845" fmla="*/ 2272189 h 2832735"/>
              <a:gd name="connsiteX846" fmla="*/ 42386 w 4562162"/>
              <a:gd name="connsiteY846" fmla="*/ 2280218 h 2832735"/>
              <a:gd name="connsiteX847" fmla="*/ 37223 w 4562162"/>
              <a:gd name="connsiteY847" fmla="*/ 2281723 h 2832735"/>
              <a:gd name="connsiteX848" fmla="*/ 34328 w 4562162"/>
              <a:gd name="connsiteY848" fmla="*/ 2281409 h 2832735"/>
              <a:gd name="connsiteX849" fmla="*/ 31299 w 4562162"/>
              <a:gd name="connsiteY849" fmla="*/ 2279666 h 2832735"/>
              <a:gd name="connsiteX850" fmla="*/ 28717 w 4562162"/>
              <a:gd name="connsiteY850" fmla="*/ 2279266 h 2832735"/>
              <a:gd name="connsiteX851" fmla="*/ 26498 w 4562162"/>
              <a:gd name="connsiteY851" fmla="*/ 2278028 h 2832735"/>
              <a:gd name="connsiteX852" fmla="*/ 33575 w 4562162"/>
              <a:gd name="connsiteY852" fmla="*/ 2268655 h 2832735"/>
              <a:gd name="connsiteX853" fmla="*/ 36204 w 4562162"/>
              <a:gd name="connsiteY853" fmla="*/ 2264197 h 2832735"/>
              <a:gd name="connsiteX854" fmla="*/ 34652 w 4562162"/>
              <a:gd name="connsiteY854" fmla="*/ 2263836 h 2832735"/>
              <a:gd name="connsiteX855" fmla="*/ 33204 w 4562162"/>
              <a:gd name="connsiteY855" fmla="*/ 2266388 h 2832735"/>
              <a:gd name="connsiteX856" fmla="*/ 28747 w 4562162"/>
              <a:gd name="connsiteY856" fmla="*/ 2272437 h 2832735"/>
              <a:gd name="connsiteX857" fmla="*/ 24508 w 4562162"/>
              <a:gd name="connsiteY857" fmla="*/ 2277447 h 2832735"/>
              <a:gd name="connsiteX858" fmla="*/ 21203 w 4562162"/>
              <a:gd name="connsiteY858" fmla="*/ 2279476 h 2832735"/>
              <a:gd name="connsiteX859" fmla="*/ 13468 w 4562162"/>
              <a:gd name="connsiteY859" fmla="*/ 2279237 h 2832735"/>
              <a:gd name="connsiteX860" fmla="*/ 9906 w 4562162"/>
              <a:gd name="connsiteY860" fmla="*/ 2280876 h 2832735"/>
              <a:gd name="connsiteX861" fmla="*/ 9334 w 4562162"/>
              <a:gd name="connsiteY861" fmla="*/ 2285076 h 2832735"/>
              <a:gd name="connsiteX862" fmla="*/ 9087 w 4562162"/>
              <a:gd name="connsiteY862" fmla="*/ 2288800 h 2832735"/>
              <a:gd name="connsiteX863" fmla="*/ 6810 w 4562162"/>
              <a:gd name="connsiteY863" fmla="*/ 2294163 h 2832735"/>
              <a:gd name="connsiteX864" fmla="*/ 4124 w 4562162"/>
              <a:gd name="connsiteY864" fmla="*/ 2298259 h 2832735"/>
              <a:gd name="connsiteX865" fmla="*/ 0 w 4562162"/>
              <a:gd name="connsiteY865" fmla="*/ 2302202 h 2832735"/>
              <a:gd name="connsiteX866" fmla="*/ 1067 w 4562162"/>
              <a:gd name="connsiteY866" fmla="*/ 2302755 h 2832735"/>
              <a:gd name="connsiteX867" fmla="*/ 8563 w 4562162"/>
              <a:gd name="connsiteY867" fmla="*/ 2303355 h 2832735"/>
              <a:gd name="connsiteX868" fmla="*/ 16145 w 4562162"/>
              <a:gd name="connsiteY868" fmla="*/ 2303955 h 2832735"/>
              <a:gd name="connsiteX869" fmla="*/ 28347 w 4562162"/>
              <a:gd name="connsiteY869" fmla="*/ 2304603 h 2832735"/>
              <a:gd name="connsiteX870" fmla="*/ 41062 w 4562162"/>
              <a:gd name="connsiteY870" fmla="*/ 2305279 h 2832735"/>
              <a:gd name="connsiteX871" fmla="*/ 54254 w 4562162"/>
              <a:gd name="connsiteY871" fmla="*/ 2305984 h 2832735"/>
              <a:gd name="connsiteX872" fmla="*/ 68542 w 4562162"/>
              <a:gd name="connsiteY872" fmla="*/ 2306745 h 2832735"/>
              <a:gd name="connsiteX873" fmla="*/ 83601 w 4562162"/>
              <a:gd name="connsiteY873" fmla="*/ 2307193 h 2832735"/>
              <a:gd name="connsiteX874" fmla="*/ 84524 w 4562162"/>
              <a:gd name="connsiteY874" fmla="*/ 2306888 h 2832735"/>
              <a:gd name="connsiteX875" fmla="*/ 83401 w 4562162"/>
              <a:gd name="connsiteY875" fmla="*/ 2304660 h 2832735"/>
              <a:gd name="connsiteX876" fmla="*/ 82210 w 4562162"/>
              <a:gd name="connsiteY876" fmla="*/ 2300650 h 2832735"/>
              <a:gd name="connsiteX877" fmla="*/ 82334 w 4562162"/>
              <a:gd name="connsiteY877" fmla="*/ 2297440 h 2832735"/>
              <a:gd name="connsiteX878" fmla="*/ 83048 w 4562162"/>
              <a:gd name="connsiteY878" fmla="*/ 2294211 h 2832735"/>
              <a:gd name="connsiteX879" fmla="*/ 898255 w 4562162"/>
              <a:gd name="connsiteY879" fmla="*/ 1295105 h 2832735"/>
              <a:gd name="connsiteX880" fmla="*/ 897912 w 4562162"/>
              <a:gd name="connsiteY880" fmla="*/ 1290504 h 2832735"/>
              <a:gd name="connsiteX881" fmla="*/ 896541 w 4562162"/>
              <a:gd name="connsiteY881" fmla="*/ 1288294 h 2832735"/>
              <a:gd name="connsiteX882" fmla="*/ 894750 w 4562162"/>
              <a:gd name="connsiteY882" fmla="*/ 1288628 h 2832735"/>
              <a:gd name="connsiteX883" fmla="*/ 892607 w 4562162"/>
              <a:gd name="connsiteY883" fmla="*/ 1284189 h 2832735"/>
              <a:gd name="connsiteX884" fmla="*/ 890178 w 4562162"/>
              <a:gd name="connsiteY884" fmla="*/ 1278036 h 2832735"/>
              <a:gd name="connsiteX885" fmla="*/ 886796 w 4562162"/>
              <a:gd name="connsiteY885" fmla="*/ 1275121 h 2832735"/>
              <a:gd name="connsiteX886" fmla="*/ 885606 w 4562162"/>
              <a:gd name="connsiteY886" fmla="*/ 1274798 h 2832735"/>
              <a:gd name="connsiteX887" fmla="*/ 885291 w 4562162"/>
              <a:gd name="connsiteY887" fmla="*/ 1275959 h 2832735"/>
              <a:gd name="connsiteX888" fmla="*/ 885539 w 4562162"/>
              <a:gd name="connsiteY888" fmla="*/ 1278855 h 2832735"/>
              <a:gd name="connsiteX889" fmla="*/ 882539 w 4562162"/>
              <a:gd name="connsiteY889" fmla="*/ 1276493 h 2832735"/>
              <a:gd name="connsiteX890" fmla="*/ 879738 w 4562162"/>
              <a:gd name="connsiteY890" fmla="*/ 1276350 h 2832735"/>
              <a:gd name="connsiteX891" fmla="*/ 873966 w 4562162"/>
              <a:gd name="connsiteY891" fmla="*/ 1278712 h 2832735"/>
              <a:gd name="connsiteX892" fmla="*/ 872452 w 4562162"/>
              <a:gd name="connsiteY892" fmla="*/ 1281370 h 2832735"/>
              <a:gd name="connsiteX893" fmla="*/ 872709 w 4562162"/>
              <a:gd name="connsiteY893" fmla="*/ 1284722 h 2832735"/>
              <a:gd name="connsiteX894" fmla="*/ 873776 w 4562162"/>
              <a:gd name="connsiteY894" fmla="*/ 1285932 h 2832735"/>
              <a:gd name="connsiteX895" fmla="*/ 877414 w 4562162"/>
              <a:gd name="connsiteY895" fmla="*/ 1288514 h 2832735"/>
              <a:gd name="connsiteX896" fmla="*/ 880653 w 4562162"/>
              <a:gd name="connsiteY896" fmla="*/ 1287580 h 2832735"/>
              <a:gd name="connsiteX897" fmla="*/ 885777 w 4562162"/>
              <a:gd name="connsiteY897" fmla="*/ 1293371 h 2832735"/>
              <a:gd name="connsiteX898" fmla="*/ 887139 w 4562162"/>
              <a:gd name="connsiteY898" fmla="*/ 1298801 h 2832735"/>
              <a:gd name="connsiteX899" fmla="*/ 888378 w 4562162"/>
              <a:gd name="connsiteY899" fmla="*/ 1301201 h 2832735"/>
              <a:gd name="connsiteX900" fmla="*/ 891426 w 4562162"/>
              <a:gd name="connsiteY900" fmla="*/ 1303858 h 2832735"/>
              <a:gd name="connsiteX901" fmla="*/ 892893 w 4562162"/>
              <a:gd name="connsiteY901" fmla="*/ 1307306 h 2832735"/>
              <a:gd name="connsiteX902" fmla="*/ 893378 w 4562162"/>
              <a:gd name="connsiteY902" fmla="*/ 1310831 h 2832735"/>
              <a:gd name="connsiteX903" fmla="*/ 896007 w 4562162"/>
              <a:gd name="connsiteY903" fmla="*/ 1309735 h 2832735"/>
              <a:gd name="connsiteX904" fmla="*/ 895598 w 4562162"/>
              <a:gd name="connsiteY904" fmla="*/ 1308316 h 2832735"/>
              <a:gd name="connsiteX905" fmla="*/ 894055 w 4562162"/>
              <a:gd name="connsiteY905" fmla="*/ 1305716 h 2832735"/>
              <a:gd name="connsiteX906" fmla="*/ 894683 w 4562162"/>
              <a:gd name="connsiteY906" fmla="*/ 1302915 h 2832735"/>
              <a:gd name="connsiteX907" fmla="*/ 898255 w 4562162"/>
              <a:gd name="connsiteY907" fmla="*/ 1295105 h 2832735"/>
              <a:gd name="connsiteX908" fmla="*/ 2084651 w 4562162"/>
              <a:gd name="connsiteY908" fmla="*/ 289246 h 2832735"/>
              <a:gd name="connsiteX909" fmla="*/ 2072173 w 4562162"/>
              <a:gd name="connsiteY909" fmla="*/ 291627 h 2832735"/>
              <a:gd name="connsiteX910" fmla="*/ 2053352 w 4562162"/>
              <a:gd name="connsiteY910" fmla="*/ 299209 h 2832735"/>
              <a:gd name="connsiteX911" fmla="*/ 2049627 w 4562162"/>
              <a:gd name="connsiteY911" fmla="*/ 298323 h 2832735"/>
              <a:gd name="connsiteX912" fmla="*/ 2046561 w 4562162"/>
              <a:gd name="connsiteY912" fmla="*/ 300380 h 2832735"/>
              <a:gd name="connsiteX913" fmla="*/ 2038426 w 4562162"/>
              <a:gd name="connsiteY913" fmla="*/ 298333 h 2832735"/>
              <a:gd name="connsiteX914" fmla="*/ 2028787 w 4562162"/>
              <a:gd name="connsiteY914" fmla="*/ 299018 h 2832735"/>
              <a:gd name="connsiteX915" fmla="*/ 2025929 w 4562162"/>
              <a:gd name="connsiteY915" fmla="*/ 304114 h 2832735"/>
              <a:gd name="connsiteX916" fmla="*/ 2024529 w 4562162"/>
              <a:gd name="connsiteY916" fmla="*/ 308858 h 2832735"/>
              <a:gd name="connsiteX917" fmla="*/ 2023014 w 4562162"/>
              <a:gd name="connsiteY917" fmla="*/ 310648 h 2832735"/>
              <a:gd name="connsiteX918" fmla="*/ 2015157 w 4562162"/>
              <a:gd name="connsiteY918" fmla="*/ 300380 h 2832735"/>
              <a:gd name="connsiteX919" fmla="*/ 2014071 w 4562162"/>
              <a:gd name="connsiteY919" fmla="*/ 301562 h 2832735"/>
              <a:gd name="connsiteX920" fmla="*/ 2010556 w 4562162"/>
              <a:gd name="connsiteY920" fmla="*/ 309991 h 2832735"/>
              <a:gd name="connsiteX921" fmla="*/ 2007994 w 4562162"/>
              <a:gd name="connsiteY921" fmla="*/ 313630 h 2832735"/>
              <a:gd name="connsiteX922" fmla="*/ 1998050 w 4562162"/>
              <a:gd name="connsiteY922" fmla="*/ 324269 h 2832735"/>
              <a:gd name="connsiteX923" fmla="*/ 1995630 w 4562162"/>
              <a:gd name="connsiteY923" fmla="*/ 341338 h 2832735"/>
              <a:gd name="connsiteX924" fmla="*/ 1989782 w 4562162"/>
              <a:gd name="connsiteY924" fmla="*/ 352454 h 2832735"/>
              <a:gd name="connsiteX925" fmla="*/ 1984677 w 4562162"/>
              <a:gd name="connsiteY925" fmla="*/ 360597 h 2832735"/>
              <a:gd name="connsiteX926" fmla="*/ 1972856 w 4562162"/>
              <a:gd name="connsiteY926" fmla="*/ 371037 h 2832735"/>
              <a:gd name="connsiteX927" fmla="*/ 1963921 w 4562162"/>
              <a:gd name="connsiteY927" fmla="*/ 391144 h 2832735"/>
              <a:gd name="connsiteX928" fmla="*/ 1969303 w 4562162"/>
              <a:gd name="connsiteY928" fmla="*/ 396545 h 2832735"/>
              <a:gd name="connsiteX929" fmla="*/ 1974818 w 4562162"/>
              <a:gd name="connsiteY929" fmla="*/ 395907 h 2832735"/>
              <a:gd name="connsiteX930" fmla="*/ 1982305 w 4562162"/>
              <a:gd name="connsiteY930" fmla="*/ 397554 h 2832735"/>
              <a:gd name="connsiteX931" fmla="*/ 1994602 w 4562162"/>
              <a:gd name="connsiteY931" fmla="*/ 404698 h 2832735"/>
              <a:gd name="connsiteX932" fmla="*/ 1997145 w 4562162"/>
              <a:gd name="connsiteY932" fmla="*/ 418414 h 2832735"/>
              <a:gd name="connsiteX933" fmla="*/ 2001650 w 4562162"/>
              <a:gd name="connsiteY933" fmla="*/ 431168 h 2832735"/>
              <a:gd name="connsiteX934" fmla="*/ 2005326 w 4562162"/>
              <a:gd name="connsiteY934" fmla="*/ 434912 h 2832735"/>
              <a:gd name="connsiteX935" fmla="*/ 2005650 w 4562162"/>
              <a:gd name="connsiteY935" fmla="*/ 442236 h 2832735"/>
              <a:gd name="connsiteX936" fmla="*/ 2006203 w 4562162"/>
              <a:gd name="connsiteY936" fmla="*/ 444132 h 2832735"/>
              <a:gd name="connsiteX937" fmla="*/ 2009917 w 4562162"/>
              <a:gd name="connsiteY937" fmla="*/ 449904 h 2832735"/>
              <a:gd name="connsiteX938" fmla="*/ 2016052 w 4562162"/>
              <a:gd name="connsiteY938" fmla="*/ 454685 h 2832735"/>
              <a:gd name="connsiteX939" fmla="*/ 2019062 w 4562162"/>
              <a:gd name="connsiteY939" fmla="*/ 455114 h 2832735"/>
              <a:gd name="connsiteX940" fmla="*/ 2027187 w 4562162"/>
              <a:gd name="connsiteY940" fmla="*/ 448104 h 2832735"/>
              <a:gd name="connsiteX941" fmla="*/ 2029710 w 4562162"/>
              <a:gd name="connsiteY941" fmla="*/ 448275 h 2832735"/>
              <a:gd name="connsiteX942" fmla="*/ 2034292 w 4562162"/>
              <a:gd name="connsiteY942" fmla="*/ 460400 h 2832735"/>
              <a:gd name="connsiteX943" fmla="*/ 2036797 w 4562162"/>
              <a:gd name="connsiteY943" fmla="*/ 461877 h 2832735"/>
              <a:gd name="connsiteX944" fmla="*/ 2051523 w 4562162"/>
              <a:gd name="connsiteY944" fmla="*/ 459858 h 2832735"/>
              <a:gd name="connsiteX945" fmla="*/ 2053733 w 4562162"/>
              <a:gd name="connsiteY945" fmla="*/ 461648 h 2832735"/>
              <a:gd name="connsiteX946" fmla="*/ 2063839 w 4562162"/>
              <a:gd name="connsiteY946" fmla="*/ 464182 h 2832735"/>
              <a:gd name="connsiteX947" fmla="*/ 2065534 w 4562162"/>
              <a:gd name="connsiteY947" fmla="*/ 467135 h 2832735"/>
              <a:gd name="connsiteX948" fmla="*/ 2067182 w 4562162"/>
              <a:gd name="connsiteY948" fmla="*/ 471307 h 2832735"/>
              <a:gd name="connsiteX949" fmla="*/ 2075612 w 4562162"/>
              <a:gd name="connsiteY949" fmla="*/ 480460 h 2832735"/>
              <a:gd name="connsiteX950" fmla="*/ 2083832 w 4562162"/>
              <a:gd name="connsiteY950" fmla="*/ 486185 h 2832735"/>
              <a:gd name="connsiteX951" fmla="*/ 2087385 w 4562162"/>
              <a:gd name="connsiteY951" fmla="*/ 486080 h 2832735"/>
              <a:gd name="connsiteX952" fmla="*/ 2093166 w 4562162"/>
              <a:gd name="connsiteY952" fmla="*/ 488442 h 2832735"/>
              <a:gd name="connsiteX953" fmla="*/ 2097158 w 4562162"/>
              <a:gd name="connsiteY953" fmla="*/ 486966 h 2832735"/>
              <a:gd name="connsiteX954" fmla="*/ 2103263 w 4562162"/>
              <a:gd name="connsiteY954" fmla="*/ 490538 h 2832735"/>
              <a:gd name="connsiteX955" fmla="*/ 2106692 w 4562162"/>
              <a:gd name="connsiteY955" fmla="*/ 491528 h 2832735"/>
              <a:gd name="connsiteX956" fmla="*/ 2117607 w 4562162"/>
              <a:gd name="connsiteY956" fmla="*/ 487337 h 2832735"/>
              <a:gd name="connsiteX957" fmla="*/ 2134181 w 4562162"/>
              <a:gd name="connsiteY957" fmla="*/ 485137 h 2832735"/>
              <a:gd name="connsiteX958" fmla="*/ 2136886 w 4562162"/>
              <a:gd name="connsiteY958" fmla="*/ 482575 h 2832735"/>
              <a:gd name="connsiteX959" fmla="*/ 2147278 w 4562162"/>
              <a:gd name="connsiteY959" fmla="*/ 467487 h 2832735"/>
              <a:gd name="connsiteX960" fmla="*/ 2146478 w 4562162"/>
              <a:gd name="connsiteY960" fmla="*/ 461191 h 2832735"/>
              <a:gd name="connsiteX961" fmla="*/ 2144211 w 4562162"/>
              <a:gd name="connsiteY961" fmla="*/ 448599 h 2832735"/>
              <a:gd name="connsiteX962" fmla="*/ 2142506 w 4562162"/>
              <a:gd name="connsiteY962" fmla="*/ 446932 h 2832735"/>
              <a:gd name="connsiteX963" fmla="*/ 2136258 w 4562162"/>
              <a:gd name="connsiteY963" fmla="*/ 443751 h 2832735"/>
              <a:gd name="connsiteX964" fmla="*/ 2130914 w 4562162"/>
              <a:gd name="connsiteY964" fmla="*/ 429940 h 2832735"/>
              <a:gd name="connsiteX965" fmla="*/ 2123551 w 4562162"/>
              <a:gd name="connsiteY965" fmla="*/ 420491 h 2832735"/>
              <a:gd name="connsiteX966" fmla="*/ 2125227 w 4562162"/>
              <a:gd name="connsiteY966" fmla="*/ 418710 h 2832735"/>
              <a:gd name="connsiteX967" fmla="*/ 2126904 w 4562162"/>
              <a:gd name="connsiteY967" fmla="*/ 418576 h 2832735"/>
              <a:gd name="connsiteX968" fmla="*/ 2132800 w 4562162"/>
              <a:gd name="connsiteY968" fmla="*/ 423120 h 2832735"/>
              <a:gd name="connsiteX969" fmla="*/ 2136801 w 4562162"/>
              <a:gd name="connsiteY969" fmla="*/ 422862 h 2832735"/>
              <a:gd name="connsiteX970" fmla="*/ 2140629 w 4562162"/>
              <a:gd name="connsiteY970" fmla="*/ 416128 h 2832735"/>
              <a:gd name="connsiteX971" fmla="*/ 2141725 w 4562162"/>
              <a:gd name="connsiteY971" fmla="*/ 407194 h 2832735"/>
              <a:gd name="connsiteX972" fmla="*/ 2141315 w 4562162"/>
              <a:gd name="connsiteY972" fmla="*/ 395783 h 2832735"/>
              <a:gd name="connsiteX973" fmla="*/ 2141706 w 4562162"/>
              <a:gd name="connsiteY973" fmla="*/ 391630 h 2832735"/>
              <a:gd name="connsiteX974" fmla="*/ 2142448 w 4562162"/>
              <a:gd name="connsiteY974" fmla="*/ 388201 h 2832735"/>
              <a:gd name="connsiteX975" fmla="*/ 2143049 w 4562162"/>
              <a:gd name="connsiteY975" fmla="*/ 380467 h 2832735"/>
              <a:gd name="connsiteX976" fmla="*/ 2143325 w 4562162"/>
              <a:gd name="connsiteY976" fmla="*/ 371513 h 2832735"/>
              <a:gd name="connsiteX977" fmla="*/ 2143963 w 4562162"/>
              <a:gd name="connsiteY977" fmla="*/ 367827 h 2832735"/>
              <a:gd name="connsiteX978" fmla="*/ 2144868 w 4562162"/>
              <a:gd name="connsiteY978" fmla="*/ 365465 h 2832735"/>
              <a:gd name="connsiteX979" fmla="*/ 2146916 w 4562162"/>
              <a:gd name="connsiteY979" fmla="*/ 355092 h 2832735"/>
              <a:gd name="connsiteX980" fmla="*/ 2150802 w 4562162"/>
              <a:gd name="connsiteY980" fmla="*/ 349263 h 2832735"/>
              <a:gd name="connsiteX981" fmla="*/ 2147735 w 4562162"/>
              <a:gd name="connsiteY981" fmla="*/ 338404 h 2832735"/>
              <a:gd name="connsiteX982" fmla="*/ 2144316 w 4562162"/>
              <a:gd name="connsiteY982" fmla="*/ 330927 h 2832735"/>
              <a:gd name="connsiteX983" fmla="*/ 2141858 w 4562162"/>
              <a:gd name="connsiteY983" fmla="*/ 327603 h 2832735"/>
              <a:gd name="connsiteX984" fmla="*/ 2136772 w 4562162"/>
              <a:gd name="connsiteY984" fmla="*/ 324336 h 2832735"/>
              <a:gd name="connsiteX985" fmla="*/ 2135076 w 4562162"/>
              <a:gd name="connsiteY985" fmla="*/ 319916 h 2832735"/>
              <a:gd name="connsiteX986" fmla="*/ 2132343 w 4562162"/>
              <a:gd name="connsiteY986" fmla="*/ 317421 h 2832735"/>
              <a:gd name="connsiteX987" fmla="*/ 2130314 w 4562162"/>
              <a:gd name="connsiteY987" fmla="*/ 312811 h 2832735"/>
              <a:gd name="connsiteX988" fmla="*/ 2118855 w 4562162"/>
              <a:gd name="connsiteY988" fmla="*/ 308324 h 2832735"/>
              <a:gd name="connsiteX989" fmla="*/ 2111645 w 4562162"/>
              <a:gd name="connsiteY989" fmla="*/ 307267 h 2832735"/>
              <a:gd name="connsiteX990" fmla="*/ 2109911 w 4562162"/>
              <a:gd name="connsiteY990" fmla="*/ 308600 h 2832735"/>
              <a:gd name="connsiteX991" fmla="*/ 2108311 w 4562162"/>
              <a:gd name="connsiteY991" fmla="*/ 313925 h 2832735"/>
              <a:gd name="connsiteX992" fmla="*/ 2109035 w 4562162"/>
              <a:gd name="connsiteY992" fmla="*/ 322526 h 2832735"/>
              <a:gd name="connsiteX993" fmla="*/ 2105139 w 4562162"/>
              <a:gd name="connsiteY993" fmla="*/ 333032 h 2832735"/>
              <a:gd name="connsiteX994" fmla="*/ 2102996 w 4562162"/>
              <a:gd name="connsiteY994" fmla="*/ 334585 h 2832735"/>
              <a:gd name="connsiteX995" fmla="*/ 2097415 w 4562162"/>
              <a:gd name="connsiteY995" fmla="*/ 330479 h 2832735"/>
              <a:gd name="connsiteX996" fmla="*/ 2092242 w 4562162"/>
              <a:gd name="connsiteY996" fmla="*/ 337842 h 2832735"/>
              <a:gd name="connsiteX997" fmla="*/ 2088328 w 4562162"/>
              <a:gd name="connsiteY997" fmla="*/ 348615 h 2832735"/>
              <a:gd name="connsiteX998" fmla="*/ 2086384 w 4562162"/>
              <a:gd name="connsiteY998" fmla="*/ 351739 h 2832735"/>
              <a:gd name="connsiteX999" fmla="*/ 2084765 w 4562162"/>
              <a:gd name="connsiteY999" fmla="*/ 349587 h 2832735"/>
              <a:gd name="connsiteX1000" fmla="*/ 2085727 w 4562162"/>
              <a:gd name="connsiteY1000" fmla="*/ 338176 h 2832735"/>
              <a:gd name="connsiteX1001" fmla="*/ 2089280 w 4562162"/>
              <a:gd name="connsiteY1001" fmla="*/ 331270 h 2832735"/>
              <a:gd name="connsiteX1002" fmla="*/ 2090566 w 4562162"/>
              <a:gd name="connsiteY1002" fmla="*/ 322031 h 2832735"/>
              <a:gd name="connsiteX1003" fmla="*/ 2093204 w 4562162"/>
              <a:gd name="connsiteY1003" fmla="*/ 314744 h 2832735"/>
              <a:gd name="connsiteX1004" fmla="*/ 2096176 w 4562162"/>
              <a:gd name="connsiteY1004" fmla="*/ 311791 h 2832735"/>
              <a:gd name="connsiteX1005" fmla="*/ 2093128 w 4562162"/>
              <a:gd name="connsiteY1005" fmla="*/ 300628 h 2832735"/>
              <a:gd name="connsiteX1006" fmla="*/ 2087003 w 4562162"/>
              <a:gd name="connsiteY1006" fmla="*/ 290770 h 2832735"/>
              <a:gd name="connsiteX1007" fmla="*/ 2084651 w 4562162"/>
              <a:gd name="connsiteY1007" fmla="*/ 289246 h 2832735"/>
              <a:gd name="connsiteX1008" fmla="*/ 2057991 w 4562162"/>
              <a:gd name="connsiteY1008" fmla="*/ 809682 h 2832735"/>
              <a:gd name="connsiteX1009" fmla="*/ 2058638 w 4562162"/>
              <a:gd name="connsiteY1009" fmla="*/ 804901 h 2832735"/>
              <a:gd name="connsiteX1010" fmla="*/ 2056457 w 4562162"/>
              <a:gd name="connsiteY1010" fmla="*/ 803291 h 2832735"/>
              <a:gd name="connsiteX1011" fmla="*/ 2049466 w 4562162"/>
              <a:gd name="connsiteY1011" fmla="*/ 800224 h 2832735"/>
              <a:gd name="connsiteX1012" fmla="*/ 2046265 w 4562162"/>
              <a:gd name="connsiteY1012" fmla="*/ 803996 h 2832735"/>
              <a:gd name="connsiteX1013" fmla="*/ 2036521 w 4562162"/>
              <a:gd name="connsiteY1013" fmla="*/ 801519 h 2832735"/>
              <a:gd name="connsiteX1014" fmla="*/ 2031396 w 4562162"/>
              <a:gd name="connsiteY1014" fmla="*/ 806501 h 2832735"/>
              <a:gd name="connsiteX1015" fmla="*/ 2025653 w 4562162"/>
              <a:gd name="connsiteY1015" fmla="*/ 802062 h 2832735"/>
              <a:gd name="connsiteX1016" fmla="*/ 2024110 w 4562162"/>
              <a:gd name="connsiteY1016" fmla="*/ 805148 h 2832735"/>
              <a:gd name="connsiteX1017" fmla="*/ 2023824 w 4562162"/>
              <a:gd name="connsiteY1017" fmla="*/ 810416 h 2832735"/>
              <a:gd name="connsiteX1018" fmla="*/ 2033645 w 4562162"/>
              <a:gd name="connsiteY1018" fmla="*/ 812778 h 2832735"/>
              <a:gd name="connsiteX1019" fmla="*/ 2038074 w 4562162"/>
              <a:gd name="connsiteY1019" fmla="*/ 816521 h 2832735"/>
              <a:gd name="connsiteX1020" fmla="*/ 2045142 w 4562162"/>
              <a:gd name="connsiteY1020" fmla="*/ 817055 h 2832735"/>
              <a:gd name="connsiteX1021" fmla="*/ 2050266 w 4562162"/>
              <a:gd name="connsiteY1021" fmla="*/ 820817 h 2832735"/>
              <a:gd name="connsiteX1022" fmla="*/ 2051675 w 4562162"/>
              <a:gd name="connsiteY1022" fmla="*/ 814597 h 2832735"/>
              <a:gd name="connsiteX1023" fmla="*/ 2051599 w 4562162"/>
              <a:gd name="connsiteY1023" fmla="*/ 810711 h 2832735"/>
              <a:gd name="connsiteX1024" fmla="*/ 2055238 w 4562162"/>
              <a:gd name="connsiteY1024" fmla="*/ 808292 h 2832735"/>
              <a:gd name="connsiteX1025" fmla="*/ 2057991 w 4562162"/>
              <a:gd name="connsiteY1025" fmla="*/ 809682 h 2832735"/>
              <a:gd name="connsiteX1026" fmla="*/ 2065696 w 4562162"/>
              <a:gd name="connsiteY1026" fmla="*/ 794576 h 2832735"/>
              <a:gd name="connsiteX1027" fmla="*/ 2064562 w 4562162"/>
              <a:gd name="connsiteY1027" fmla="*/ 795757 h 2832735"/>
              <a:gd name="connsiteX1028" fmla="*/ 2064496 w 4562162"/>
              <a:gd name="connsiteY1028" fmla="*/ 798100 h 2832735"/>
              <a:gd name="connsiteX1029" fmla="*/ 2062020 w 4562162"/>
              <a:gd name="connsiteY1029" fmla="*/ 805577 h 2832735"/>
              <a:gd name="connsiteX1030" fmla="*/ 2061991 w 4562162"/>
              <a:gd name="connsiteY1030" fmla="*/ 811301 h 2832735"/>
              <a:gd name="connsiteX1031" fmla="*/ 2062391 w 4562162"/>
              <a:gd name="connsiteY1031" fmla="*/ 812549 h 2832735"/>
              <a:gd name="connsiteX1032" fmla="*/ 2063553 w 4562162"/>
              <a:gd name="connsiteY1032" fmla="*/ 813368 h 2832735"/>
              <a:gd name="connsiteX1033" fmla="*/ 2065048 w 4562162"/>
              <a:gd name="connsiteY1033" fmla="*/ 812168 h 2832735"/>
              <a:gd name="connsiteX1034" fmla="*/ 2068268 w 4562162"/>
              <a:gd name="connsiteY1034" fmla="*/ 807977 h 2832735"/>
              <a:gd name="connsiteX1035" fmla="*/ 2070382 w 4562162"/>
              <a:gd name="connsiteY1035" fmla="*/ 800538 h 2832735"/>
              <a:gd name="connsiteX1036" fmla="*/ 2070173 w 4562162"/>
              <a:gd name="connsiteY1036" fmla="*/ 799090 h 2832735"/>
              <a:gd name="connsiteX1037" fmla="*/ 2068706 w 4562162"/>
              <a:gd name="connsiteY1037" fmla="*/ 795919 h 2832735"/>
              <a:gd name="connsiteX1038" fmla="*/ 2065696 w 4562162"/>
              <a:gd name="connsiteY1038" fmla="*/ 794576 h 2832735"/>
              <a:gd name="connsiteX1039" fmla="*/ 2147621 w 4562162"/>
              <a:gd name="connsiteY1039" fmla="*/ 365131 h 2832735"/>
              <a:gd name="connsiteX1040" fmla="*/ 2146897 w 4562162"/>
              <a:gd name="connsiteY1040" fmla="*/ 375504 h 2832735"/>
              <a:gd name="connsiteX1041" fmla="*/ 2152793 w 4562162"/>
              <a:gd name="connsiteY1041" fmla="*/ 373637 h 2832735"/>
              <a:gd name="connsiteX1042" fmla="*/ 2157193 w 4562162"/>
              <a:gd name="connsiteY1042" fmla="*/ 365303 h 2832735"/>
              <a:gd name="connsiteX1043" fmla="*/ 2152945 w 4562162"/>
              <a:gd name="connsiteY1043" fmla="*/ 363303 h 2832735"/>
              <a:gd name="connsiteX1044" fmla="*/ 2150993 w 4562162"/>
              <a:gd name="connsiteY1044" fmla="*/ 360721 h 2832735"/>
              <a:gd name="connsiteX1045" fmla="*/ 2147992 w 4562162"/>
              <a:gd name="connsiteY1045" fmla="*/ 362322 h 2832735"/>
              <a:gd name="connsiteX1046" fmla="*/ 2147621 w 4562162"/>
              <a:gd name="connsiteY1046" fmla="*/ 365131 h 2832735"/>
              <a:gd name="connsiteX1047" fmla="*/ 2077259 w 4562162"/>
              <a:gd name="connsiteY1047" fmla="*/ 756237 h 2832735"/>
              <a:gd name="connsiteX1048" fmla="*/ 2078098 w 4562162"/>
              <a:gd name="connsiteY1048" fmla="*/ 763267 h 2832735"/>
              <a:gd name="connsiteX1049" fmla="*/ 2080470 w 4562162"/>
              <a:gd name="connsiteY1049" fmla="*/ 767667 h 2832735"/>
              <a:gd name="connsiteX1050" fmla="*/ 2083270 w 4562162"/>
              <a:gd name="connsiteY1050" fmla="*/ 768391 h 2832735"/>
              <a:gd name="connsiteX1051" fmla="*/ 2084689 w 4562162"/>
              <a:gd name="connsiteY1051" fmla="*/ 766667 h 2832735"/>
              <a:gd name="connsiteX1052" fmla="*/ 2079164 w 4562162"/>
              <a:gd name="connsiteY1052" fmla="*/ 754237 h 2832735"/>
              <a:gd name="connsiteX1053" fmla="*/ 2077259 w 4562162"/>
              <a:gd name="connsiteY1053" fmla="*/ 756237 h 2832735"/>
              <a:gd name="connsiteX1054" fmla="*/ 2352151 w 4562162"/>
              <a:gd name="connsiteY1054" fmla="*/ 680085 h 2832735"/>
              <a:gd name="connsiteX1055" fmla="*/ 2349275 w 4562162"/>
              <a:gd name="connsiteY1055" fmla="*/ 677999 h 2832735"/>
              <a:gd name="connsiteX1056" fmla="*/ 2346064 w 4562162"/>
              <a:gd name="connsiteY1056" fmla="*/ 678056 h 2832735"/>
              <a:gd name="connsiteX1057" fmla="*/ 2343483 w 4562162"/>
              <a:gd name="connsiteY1057" fmla="*/ 685067 h 2832735"/>
              <a:gd name="connsiteX1058" fmla="*/ 2344359 w 4562162"/>
              <a:gd name="connsiteY1058" fmla="*/ 690829 h 2832735"/>
              <a:gd name="connsiteX1059" fmla="*/ 2347370 w 4562162"/>
              <a:gd name="connsiteY1059" fmla="*/ 690686 h 2832735"/>
              <a:gd name="connsiteX1060" fmla="*/ 2354437 w 4562162"/>
              <a:gd name="connsiteY1060" fmla="*/ 687591 h 2832735"/>
              <a:gd name="connsiteX1061" fmla="*/ 2354037 w 4562162"/>
              <a:gd name="connsiteY1061" fmla="*/ 683762 h 2832735"/>
              <a:gd name="connsiteX1062" fmla="*/ 2353094 w 4562162"/>
              <a:gd name="connsiteY1062" fmla="*/ 681342 h 2832735"/>
              <a:gd name="connsiteX1063" fmla="*/ 2352151 w 4562162"/>
              <a:gd name="connsiteY1063" fmla="*/ 680085 h 2832735"/>
              <a:gd name="connsiteX1064" fmla="*/ 2156174 w 4562162"/>
              <a:gd name="connsiteY1064" fmla="*/ 512912 h 2832735"/>
              <a:gd name="connsiteX1065" fmla="*/ 2156031 w 4562162"/>
              <a:gd name="connsiteY1065" fmla="*/ 520713 h 2832735"/>
              <a:gd name="connsiteX1066" fmla="*/ 2154898 w 4562162"/>
              <a:gd name="connsiteY1066" fmla="*/ 525837 h 2832735"/>
              <a:gd name="connsiteX1067" fmla="*/ 2153507 w 4562162"/>
              <a:gd name="connsiteY1067" fmla="*/ 530114 h 2832735"/>
              <a:gd name="connsiteX1068" fmla="*/ 2152459 w 4562162"/>
              <a:gd name="connsiteY1068" fmla="*/ 534591 h 2832735"/>
              <a:gd name="connsiteX1069" fmla="*/ 2150688 w 4562162"/>
              <a:gd name="connsiteY1069" fmla="*/ 546592 h 2832735"/>
              <a:gd name="connsiteX1070" fmla="*/ 2149659 w 4562162"/>
              <a:gd name="connsiteY1070" fmla="*/ 552079 h 2832735"/>
              <a:gd name="connsiteX1071" fmla="*/ 2140544 w 4562162"/>
              <a:gd name="connsiteY1071" fmla="*/ 565957 h 2832735"/>
              <a:gd name="connsiteX1072" fmla="*/ 2137010 w 4562162"/>
              <a:gd name="connsiteY1072" fmla="*/ 573138 h 2832735"/>
              <a:gd name="connsiteX1073" fmla="*/ 2134152 w 4562162"/>
              <a:gd name="connsiteY1073" fmla="*/ 585435 h 2832735"/>
              <a:gd name="connsiteX1074" fmla="*/ 2130095 w 4562162"/>
              <a:gd name="connsiteY1074" fmla="*/ 591360 h 2832735"/>
              <a:gd name="connsiteX1075" fmla="*/ 2132886 w 4562162"/>
              <a:gd name="connsiteY1075" fmla="*/ 596170 h 2832735"/>
              <a:gd name="connsiteX1076" fmla="*/ 2135800 w 4562162"/>
              <a:gd name="connsiteY1076" fmla="*/ 599332 h 2832735"/>
              <a:gd name="connsiteX1077" fmla="*/ 2145011 w 4562162"/>
              <a:gd name="connsiteY1077" fmla="*/ 601799 h 2832735"/>
              <a:gd name="connsiteX1078" fmla="*/ 2151355 w 4562162"/>
              <a:gd name="connsiteY1078" fmla="*/ 599475 h 2832735"/>
              <a:gd name="connsiteX1079" fmla="*/ 2163623 w 4562162"/>
              <a:gd name="connsiteY1079" fmla="*/ 590150 h 2832735"/>
              <a:gd name="connsiteX1080" fmla="*/ 2176948 w 4562162"/>
              <a:gd name="connsiteY1080" fmla="*/ 577777 h 2832735"/>
              <a:gd name="connsiteX1081" fmla="*/ 2181339 w 4562162"/>
              <a:gd name="connsiteY1081" fmla="*/ 571405 h 2832735"/>
              <a:gd name="connsiteX1082" fmla="*/ 2194388 w 4562162"/>
              <a:gd name="connsiteY1082" fmla="*/ 571090 h 2832735"/>
              <a:gd name="connsiteX1083" fmla="*/ 2207437 w 4562162"/>
              <a:gd name="connsiteY1083" fmla="*/ 569662 h 2832735"/>
              <a:gd name="connsiteX1084" fmla="*/ 2219115 w 4562162"/>
              <a:gd name="connsiteY1084" fmla="*/ 567128 h 2832735"/>
              <a:gd name="connsiteX1085" fmla="*/ 2220611 w 4562162"/>
              <a:gd name="connsiteY1085" fmla="*/ 570128 h 2832735"/>
              <a:gd name="connsiteX1086" fmla="*/ 2222249 w 4562162"/>
              <a:gd name="connsiteY1086" fmla="*/ 571671 h 2832735"/>
              <a:gd name="connsiteX1087" fmla="*/ 2223916 w 4562162"/>
              <a:gd name="connsiteY1087" fmla="*/ 571929 h 2832735"/>
              <a:gd name="connsiteX1088" fmla="*/ 2229431 w 4562162"/>
              <a:gd name="connsiteY1088" fmla="*/ 563032 h 2832735"/>
              <a:gd name="connsiteX1089" fmla="*/ 2248576 w 4562162"/>
              <a:gd name="connsiteY1089" fmla="*/ 562718 h 2832735"/>
              <a:gd name="connsiteX1090" fmla="*/ 2264035 w 4562162"/>
              <a:gd name="connsiteY1090" fmla="*/ 552602 h 2832735"/>
              <a:gd name="connsiteX1091" fmla="*/ 2269969 w 4562162"/>
              <a:gd name="connsiteY1091" fmla="*/ 550726 h 2832735"/>
              <a:gd name="connsiteX1092" fmla="*/ 2275913 w 4562162"/>
              <a:gd name="connsiteY1092" fmla="*/ 551974 h 2832735"/>
              <a:gd name="connsiteX1093" fmla="*/ 2278342 w 4562162"/>
              <a:gd name="connsiteY1093" fmla="*/ 550259 h 2832735"/>
              <a:gd name="connsiteX1094" fmla="*/ 2291172 w 4562162"/>
              <a:gd name="connsiteY1094" fmla="*/ 530647 h 2832735"/>
              <a:gd name="connsiteX1095" fmla="*/ 2291982 w 4562162"/>
              <a:gd name="connsiteY1095" fmla="*/ 517989 h 2832735"/>
              <a:gd name="connsiteX1096" fmla="*/ 2291106 w 4562162"/>
              <a:gd name="connsiteY1096" fmla="*/ 508206 h 2832735"/>
              <a:gd name="connsiteX1097" fmla="*/ 2289667 w 4562162"/>
              <a:gd name="connsiteY1097" fmla="*/ 499081 h 2832735"/>
              <a:gd name="connsiteX1098" fmla="*/ 2288286 w 4562162"/>
              <a:gd name="connsiteY1098" fmla="*/ 492652 h 2832735"/>
              <a:gd name="connsiteX1099" fmla="*/ 2286715 w 4562162"/>
              <a:gd name="connsiteY1099" fmla="*/ 487299 h 2832735"/>
              <a:gd name="connsiteX1100" fmla="*/ 2283209 w 4562162"/>
              <a:gd name="connsiteY1100" fmla="*/ 483927 h 2832735"/>
              <a:gd name="connsiteX1101" fmla="*/ 2279637 w 4562162"/>
              <a:gd name="connsiteY1101" fmla="*/ 482327 h 2832735"/>
              <a:gd name="connsiteX1102" fmla="*/ 2273017 w 4562162"/>
              <a:gd name="connsiteY1102" fmla="*/ 485051 h 2832735"/>
              <a:gd name="connsiteX1103" fmla="*/ 2268169 w 4562162"/>
              <a:gd name="connsiteY1103" fmla="*/ 478841 h 2832735"/>
              <a:gd name="connsiteX1104" fmla="*/ 2268836 w 4562162"/>
              <a:gd name="connsiteY1104" fmla="*/ 472831 h 2832735"/>
              <a:gd name="connsiteX1105" fmla="*/ 2268093 w 4562162"/>
              <a:gd name="connsiteY1105" fmla="*/ 467173 h 2832735"/>
              <a:gd name="connsiteX1106" fmla="*/ 2266893 w 4562162"/>
              <a:gd name="connsiteY1106" fmla="*/ 465334 h 2832735"/>
              <a:gd name="connsiteX1107" fmla="*/ 2258520 w 4562162"/>
              <a:gd name="connsiteY1107" fmla="*/ 460286 h 2832735"/>
              <a:gd name="connsiteX1108" fmla="*/ 2256196 w 4562162"/>
              <a:gd name="connsiteY1108" fmla="*/ 453342 h 2832735"/>
              <a:gd name="connsiteX1109" fmla="*/ 2254091 w 4562162"/>
              <a:gd name="connsiteY1109" fmla="*/ 444779 h 2832735"/>
              <a:gd name="connsiteX1110" fmla="*/ 2250758 w 4562162"/>
              <a:gd name="connsiteY1110" fmla="*/ 441084 h 2832735"/>
              <a:gd name="connsiteX1111" fmla="*/ 2247338 w 4562162"/>
              <a:gd name="connsiteY1111" fmla="*/ 440979 h 2832735"/>
              <a:gd name="connsiteX1112" fmla="*/ 2240937 w 4562162"/>
              <a:gd name="connsiteY1112" fmla="*/ 444370 h 2832735"/>
              <a:gd name="connsiteX1113" fmla="*/ 2234670 w 4562162"/>
              <a:gd name="connsiteY1113" fmla="*/ 452114 h 2832735"/>
              <a:gd name="connsiteX1114" fmla="*/ 2231374 w 4562162"/>
              <a:gd name="connsiteY1114" fmla="*/ 454200 h 2832735"/>
              <a:gd name="connsiteX1115" fmla="*/ 2228012 w 4562162"/>
              <a:gd name="connsiteY1115" fmla="*/ 454304 h 2832735"/>
              <a:gd name="connsiteX1116" fmla="*/ 2225192 w 4562162"/>
              <a:gd name="connsiteY1116" fmla="*/ 460124 h 2832735"/>
              <a:gd name="connsiteX1117" fmla="*/ 2222602 w 4562162"/>
              <a:gd name="connsiteY1117" fmla="*/ 469182 h 2832735"/>
              <a:gd name="connsiteX1118" fmla="*/ 2218315 w 4562162"/>
              <a:gd name="connsiteY1118" fmla="*/ 480060 h 2832735"/>
              <a:gd name="connsiteX1119" fmla="*/ 2213638 w 4562162"/>
              <a:gd name="connsiteY1119" fmla="*/ 485023 h 2832735"/>
              <a:gd name="connsiteX1120" fmla="*/ 2214591 w 4562162"/>
              <a:gd name="connsiteY1120" fmla="*/ 479317 h 2832735"/>
              <a:gd name="connsiteX1121" fmla="*/ 2222563 w 4562162"/>
              <a:gd name="connsiteY1121" fmla="*/ 447208 h 2832735"/>
              <a:gd name="connsiteX1122" fmla="*/ 2223668 w 4562162"/>
              <a:gd name="connsiteY1122" fmla="*/ 437226 h 2832735"/>
              <a:gd name="connsiteX1123" fmla="*/ 2226269 w 4562162"/>
              <a:gd name="connsiteY1123" fmla="*/ 426149 h 2832735"/>
              <a:gd name="connsiteX1124" fmla="*/ 2227736 w 4562162"/>
              <a:gd name="connsiteY1124" fmla="*/ 423682 h 2832735"/>
              <a:gd name="connsiteX1125" fmla="*/ 2230745 w 4562162"/>
              <a:gd name="connsiteY1125" fmla="*/ 422053 h 2832735"/>
              <a:gd name="connsiteX1126" fmla="*/ 2231964 w 4562162"/>
              <a:gd name="connsiteY1126" fmla="*/ 419662 h 2832735"/>
              <a:gd name="connsiteX1127" fmla="*/ 2230460 w 4562162"/>
              <a:gd name="connsiteY1127" fmla="*/ 414995 h 2832735"/>
              <a:gd name="connsiteX1128" fmla="*/ 2223725 w 4562162"/>
              <a:gd name="connsiteY1128" fmla="*/ 406222 h 2832735"/>
              <a:gd name="connsiteX1129" fmla="*/ 2213438 w 4562162"/>
              <a:gd name="connsiteY1129" fmla="*/ 400250 h 2832735"/>
              <a:gd name="connsiteX1130" fmla="*/ 2210162 w 4562162"/>
              <a:gd name="connsiteY1130" fmla="*/ 400707 h 2832735"/>
              <a:gd name="connsiteX1131" fmla="*/ 2208628 w 4562162"/>
              <a:gd name="connsiteY1131" fmla="*/ 403203 h 2832735"/>
              <a:gd name="connsiteX1132" fmla="*/ 2207447 w 4562162"/>
              <a:gd name="connsiteY1132" fmla="*/ 408946 h 2832735"/>
              <a:gd name="connsiteX1133" fmla="*/ 2207352 w 4562162"/>
              <a:gd name="connsiteY1133" fmla="*/ 417728 h 2832735"/>
              <a:gd name="connsiteX1134" fmla="*/ 2209324 w 4562162"/>
              <a:gd name="connsiteY1134" fmla="*/ 425863 h 2832735"/>
              <a:gd name="connsiteX1135" fmla="*/ 2206047 w 4562162"/>
              <a:gd name="connsiteY1135" fmla="*/ 426377 h 2832735"/>
              <a:gd name="connsiteX1136" fmla="*/ 2202752 w 4562162"/>
              <a:gd name="connsiteY1136" fmla="*/ 424777 h 2832735"/>
              <a:gd name="connsiteX1137" fmla="*/ 2200256 w 4562162"/>
              <a:gd name="connsiteY1137" fmla="*/ 417871 h 2832735"/>
              <a:gd name="connsiteX1138" fmla="*/ 2197903 w 4562162"/>
              <a:gd name="connsiteY1138" fmla="*/ 409404 h 2832735"/>
              <a:gd name="connsiteX1139" fmla="*/ 2196217 w 4562162"/>
              <a:gd name="connsiteY1139" fmla="*/ 409156 h 2832735"/>
              <a:gd name="connsiteX1140" fmla="*/ 2193065 w 4562162"/>
              <a:gd name="connsiteY1140" fmla="*/ 410689 h 2832735"/>
              <a:gd name="connsiteX1141" fmla="*/ 2191665 w 4562162"/>
              <a:gd name="connsiteY1141" fmla="*/ 412271 h 2832735"/>
              <a:gd name="connsiteX1142" fmla="*/ 2190712 w 4562162"/>
              <a:gd name="connsiteY1142" fmla="*/ 417728 h 2832735"/>
              <a:gd name="connsiteX1143" fmla="*/ 2190388 w 4562162"/>
              <a:gd name="connsiteY1143" fmla="*/ 426091 h 2832735"/>
              <a:gd name="connsiteX1144" fmla="*/ 2184178 w 4562162"/>
              <a:gd name="connsiteY1144" fmla="*/ 429216 h 2832735"/>
              <a:gd name="connsiteX1145" fmla="*/ 2181120 w 4562162"/>
              <a:gd name="connsiteY1145" fmla="*/ 433245 h 2832735"/>
              <a:gd name="connsiteX1146" fmla="*/ 2179853 w 4562162"/>
              <a:gd name="connsiteY1146" fmla="*/ 440017 h 2832735"/>
              <a:gd name="connsiteX1147" fmla="*/ 2177272 w 4562162"/>
              <a:gd name="connsiteY1147" fmla="*/ 444789 h 2832735"/>
              <a:gd name="connsiteX1148" fmla="*/ 2177691 w 4562162"/>
              <a:gd name="connsiteY1148" fmla="*/ 448599 h 2832735"/>
              <a:gd name="connsiteX1149" fmla="*/ 2176700 w 4562162"/>
              <a:gd name="connsiteY1149" fmla="*/ 458876 h 2832735"/>
              <a:gd name="connsiteX1150" fmla="*/ 2174948 w 4562162"/>
              <a:gd name="connsiteY1150" fmla="*/ 461229 h 2832735"/>
              <a:gd name="connsiteX1151" fmla="*/ 2173234 w 4562162"/>
              <a:gd name="connsiteY1151" fmla="*/ 464934 h 2832735"/>
              <a:gd name="connsiteX1152" fmla="*/ 2172243 w 4562162"/>
              <a:gd name="connsiteY1152" fmla="*/ 472507 h 2832735"/>
              <a:gd name="connsiteX1153" fmla="*/ 2172024 w 4562162"/>
              <a:gd name="connsiteY1153" fmla="*/ 476412 h 2832735"/>
              <a:gd name="connsiteX1154" fmla="*/ 2173138 w 4562162"/>
              <a:gd name="connsiteY1154" fmla="*/ 488204 h 2832735"/>
              <a:gd name="connsiteX1155" fmla="*/ 2174681 w 4562162"/>
              <a:gd name="connsiteY1155" fmla="*/ 491509 h 2832735"/>
              <a:gd name="connsiteX1156" fmla="*/ 2172538 w 4562162"/>
              <a:gd name="connsiteY1156" fmla="*/ 492176 h 2832735"/>
              <a:gd name="connsiteX1157" fmla="*/ 2165689 w 4562162"/>
              <a:gd name="connsiteY1157" fmla="*/ 490280 h 2832735"/>
              <a:gd name="connsiteX1158" fmla="*/ 2162918 w 4562162"/>
              <a:gd name="connsiteY1158" fmla="*/ 491604 h 2832735"/>
              <a:gd name="connsiteX1159" fmla="*/ 2160261 w 4562162"/>
              <a:gd name="connsiteY1159" fmla="*/ 496357 h 2832735"/>
              <a:gd name="connsiteX1160" fmla="*/ 2156727 w 4562162"/>
              <a:gd name="connsiteY1160" fmla="*/ 506463 h 2832735"/>
              <a:gd name="connsiteX1161" fmla="*/ 2156174 w 4562162"/>
              <a:gd name="connsiteY1161" fmla="*/ 512912 h 2832735"/>
              <a:gd name="connsiteX1162" fmla="*/ 2316775 w 4562162"/>
              <a:gd name="connsiteY1162" fmla="*/ 569528 h 2832735"/>
              <a:gd name="connsiteX1163" fmla="*/ 2322176 w 4562162"/>
              <a:gd name="connsiteY1163" fmla="*/ 564442 h 2832735"/>
              <a:gd name="connsiteX1164" fmla="*/ 2323033 w 4562162"/>
              <a:gd name="connsiteY1164" fmla="*/ 562261 h 2832735"/>
              <a:gd name="connsiteX1165" fmla="*/ 2327691 w 4562162"/>
              <a:gd name="connsiteY1165" fmla="*/ 561823 h 2832735"/>
              <a:gd name="connsiteX1166" fmla="*/ 2328758 w 4562162"/>
              <a:gd name="connsiteY1166" fmla="*/ 561823 h 2832735"/>
              <a:gd name="connsiteX1167" fmla="*/ 2328777 w 4562162"/>
              <a:gd name="connsiteY1167" fmla="*/ 557984 h 2832735"/>
              <a:gd name="connsiteX1168" fmla="*/ 2328015 w 4562162"/>
              <a:gd name="connsiteY1168" fmla="*/ 555022 h 2832735"/>
              <a:gd name="connsiteX1169" fmla="*/ 2326653 w 4562162"/>
              <a:gd name="connsiteY1169" fmla="*/ 552441 h 2832735"/>
              <a:gd name="connsiteX1170" fmla="*/ 2321747 w 4562162"/>
              <a:gd name="connsiteY1170" fmla="*/ 551936 h 2832735"/>
              <a:gd name="connsiteX1171" fmla="*/ 2318899 w 4562162"/>
              <a:gd name="connsiteY1171" fmla="*/ 560832 h 2832735"/>
              <a:gd name="connsiteX1172" fmla="*/ 2311089 w 4562162"/>
              <a:gd name="connsiteY1172" fmla="*/ 561880 h 2832735"/>
              <a:gd name="connsiteX1173" fmla="*/ 2310165 w 4562162"/>
              <a:gd name="connsiteY1173" fmla="*/ 567719 h 2832735"/>
              <a:gd name="connsiteX1174" fmla="*/ 2313565 w 4562162"/>
              <a:gd name="connsiteY1174" fmla="*/ 570528 h 2832735"/>
              <a:gd name="connsiteX1175" fmla="*/ 2316775 w 4562162"/>
              <a:gd name="connsiteY1175" fmla="*/ 569528 h 2832735"/>
              <a:gd name="connsiteX1176" fmla="*/ 1978161 w 4562162"/>
              <a:gd name="connsiteY1176" fmla="*/ 343310 h 2832735"/>
              <a:gd name="connsiteX1177" fmla="*/ 1983505 w 4562162"/>
              <a:gd name="connsiteY1177" fmla="*/ 329984 h 2832735"/>
              <a:gd name="connsiteX1178" fmla="*/ 1974913 w 4562162"/>
              <a:gd name="connsiteY1178" fmla="*/ 324402 h 2832735"/>
              <a:gd name="connsiteX1179" fmla="*/ 1951148 w 4562162"/>
              <a:gd name="connsiteY1179" fmla="*/ 315897 h 2832735"/>
              <a:gd name="connsiteX1180" fmla="*/ 1939937 w 4562162"/>
              <a:gd name="connsiteY1180" fmla="*/ 308353 h 2832735"/>
              <a:gd name="connsiteX1181" fmla="*/ 1928670 w 4562162"/>
              <a:gd name="connsiteY1181" fmla="*/ 307296 h 2832735"/>
              <a:gd name="connsiteX1182" fmla="*/ 1919954 w 4562162"/>
              <a:gd name="connsiteY1182" fmla="*/ 307772 h 2832735"/>
              <a:gd name="connsiteX1183" fmla="*/ 1914697 w 4562162"/>
              <a:gd name="connsiteY1183" fmla="*/ 310629 h 2832735"/>
              <a:gd name="connsiteX1184" fmla="*/ 1910448 w 4562162"/>
              <a:gd name="connsiteY1184" fmla="*/ 318211 h 2832735"/>
              <a:gd name="connsiteX1185" fmla="*/ 1911934 w 4562162"/>
              <a:gd name="connsiteY1185" fmla="*/ 329927 h 2832735"/>
              <a:gd name="connsiteX1186" fmla="*/ 1918621 w 4562162"/>
              <a:gd name="connsiteY1186" fmla="*/ 340471 h 2832735"/>
              <a:gd name="connsiteX1187" fmla="*/ 1926841 w 4562162"/>
              <a:gd name="connsiteY1187" fmla="*/ 347253 h 2832735"/>
              <a:gd name="connsiteX1188" fmla="*/ 1939404 w 4562162"/>
              <a:gd name="connsiteY1188" fmla="*/ 363141 h 2832735"/>
              <a:gd name="connsiteX1189" fmla="*/ 1947072 w 4562162"/>
              <a:gd name="connsiteY1189" fmla="*/ 364512 h 2832735"/>
              <a:gd name="connsiteX1190" fmla="*/ 1953568 w 4562162"/>
              <a:gd name="connsiteY1190" fmla="*/ 363064 h 2832735"/>
              <a:gd name="connsiteX1191" fmla="*/ 1960064 w 4562162"/>
              <a:gd name="connsiteY1191" fmla="*/ 360188 h 2832735"/>
              <a:gd name="connsiteX1192" fmla="*/ 1966179 w 4562162"/>
              <a:gd name="connsiteY1192" fmla="*/ 355225 h 2832735"/>
              <a:gd name="connsiteX1193" fmla="*/ 1972256 w 4562162"/>
              <a:gd name="connsiteY1193" fmla="*/ 348272 h 2832735"/>
              <a:gd name="connsiteX1194" fmla="*/ 1978161 w 4562162"/>
              <a:gd name="connsiteY1194" fmla="*/ 343310 h 2832735"/>
              <a:gd name="connsiteX1195" fmla="*/ 1793414 w 4562162"/>
              <a:gd name="connsiteY1195" fmla="*/ 956663 h 2832735"/>
              <a:gd name="connsiteX1196" fmla="*/ 1799691 w 4562162"/>
              <a:gd name="connsiteY1196" fmla="*/ 958453 h 2832735"/>
              <a:gd name="connsiteX1197" fmla="*/ 1801949 w 4562162"/>
              <a:gd name="connsiteY1197" fmla="*/ 955272 h 2832735"/>
              <a:gd name="connsiteX1198" fmla="*/ 1804959 w 4562162"/>
              <a:gd name="connsiteY1198" fmla="*/ 947271 h 2832735"/>
              <a:gd name="connsiteX1199" fmla="*/ 1803035 w 4562162"/>
              <a:gd name="connsiteY1199" fmla="*/ 942880 h 2832735"/>
              <a:gd name="connsiteX1200" fmla="*/ 1801644 w 4562162"/>
              <a:gd name="connsiteY1200" fmla="*/ 941908 h 2832735"/>
              <a:gd name="connsiteX1201" fmla="*/ 1794605 w 4562162"/>
              <a:gd name="connsiteY1201" fmla="*/ 944899 h 2832735"/>
              <a:gd name="connsiteX1202" fmla="*/ 1792367 w 4562162"/>
              <a:gd name="connsiteY1202" fmla="*/ 943004 h 2832735"/>
              <a:gd name="connsiteX1203" fmla="*/ 1791090 w 4562162"/>
              <a:gd name="connsiteY1203" fmla="*/ 941813 h 2832735"/>
              <a:gd name="connsiteX1204" fmla="*/ 1788395 w 4562162"/>
              <a:gd name="connsiteY1204" fmla="*/ 944585 h 2832735"/>
              <a:gd name="connsiteX1205" fmla="*/ 1783746 w 4562162"/>
              <a:gd name="connsiteY1205" fmla="*/ 947366 h 2832735"/>
              <a:gd name="connsiteX1206" fmla="*/ 1781823 w 4562162"/>
              <a:gd name="connsiteY1206" fmla="*/ 952024 h 2832735"/>
              <a:gd name="connsiteX1207" fmla="*/ 1785347 w 4562162"/>
              <a:gd name="connsiteY1207" fmla="*/ 956396 h 2832735"/>
              <a:gd name="connsiteX1208" fmla="*/ 1793414 w 4562162"/>
              <a:gd name="connsiteY1208" fmla="*/ 956663 h 2832735"/>
              <a:gd name="connsiteX1209" fmla="*/ 3343684 w 4562162"/>
              <a:gd name="connsiteY1209" fmla="*/ 2542794 h 2832735"/>
              <a:gd name="connsiteX1210" fmla="*/ 3341579 w 4562162"/>
              <a:gd name="connsiteY1210" fmla="*/ 2540175 h 2832735"/>
              <a:gd name="connsiteX1211" fmla="*/ 3336893 w 4562162"/>
              <a:gd name="connsiteY1211" fmla="*/ 2535498 h 2832735"/>
              <a:gd name="connsiteX1212" fmla="*/ 3334474 w 4562162"/>
              <a:gd name="connsiteY1212" fmla="*/ 2530221 h 2832735"/>
              <a:gd name="connsiteX1213" fmla="*/ 3332636 w 4562162"/>
              <a:gd name="connsiteY1213" fmla="*/ 2524878 h 2832735"/>
              <a:gd name="connsiteX1214" fmla="*/ 3331769 w 4562162"/>
              <a:gd name="connsiteY1214" fmla="*/ 2519934 h 2832735"/>
              <a:gd name="connsiteX1215" fmla="*/ 3330692 w 4562162"/>
              <a:gd name="connsiteY1215" fmla="*/ 2515105 h 2832735"/>
              <a:gd name="connsiteX1216" fmla="*/ 3329140 w 4562162"/>
              <a:gd name="connsiteY1216" fmla="*/ 2510514 h 2832735"/>
              <a:gd name="connsiteX1217" fmla="*/ 3326644 w 4562162"/>
              <a:gd name="connsiteY1217" fmla="*/ 2500837 h 2832735"/>
              <a:gd name="connsiteX1218" fmla="*/ 3320443 w 4562162"/>
              <a:gd name="connsiteY1218" fmla="*/ 2484758 h 2832735"/>
              <a:gd name="connsiteX1219" fmla="*/ 3318300 w 4562162"/>
              <a:gd name="connsiteY1219" fmla="*/ 2475386 h 2832735"/>
              <a:gd name="connsiteX1220" fmla="*/ 3312910 w 4562162"/>
              <a:gd name="connsiteY1220" fmla="*/ 2444134 h 2832735"/>
              <a:gd name="connsiteX1221" fmla="*/ 3311690 w 4562162"/>
              <a:gd name="connsiteY1221" fmla="*/ 2442820 h 2832735"/>
              <a:gd name="connsiteX1222" fmla="*/ 3311271 w 4562162"/>
              <a:gd name="connsiteY1222" fmla="*/ 2441877 h 2832735"/>
              <a:gd name="connsiteX1223" fmla="*/ 3311118 w 4562162"/>
              <a:gd name="connsiteY1223" fmla="*/ 2437495 h 2832735"/>
              <a:gd name="connsiteX1224" fmla="*/ 3310804 w 4562162"/>
              <a:gd name="connsiteY1224" fmla="*/ 2434514 h 2832735"/>
              <a:gd name="connsiteX1225" fmla="*/ 3309795 w 4562162"/>
              <a:gd name="connsiteY1225" fmla="*/ 2432409 h 2832735"/>
              <a:gd name="connsiteX1226" fmla="*/ 3307204 w 4562162"/>
              <a:gd name="connsiteY1226" fmla="*/ 2429723 h 2832735"/>
              <a:gd name="connsiteX1227" fmla="*/ 3306642 w 4562162"/>
              <a:gd name="connsiteY1227" fmla="*/ 2427618 h 2832735"/>
              <a:gd name="connsiteX1228" fmla="*/ 3306508 w 4562162"/>
              <a:gd name="connsiteY1228" fmla="*/ 2422798 h 2832735"/>
              <a:gd name="connsiteX1229" fmla="*/ 3305327 w 4562162"/>
              <a:gd name="connsiteY1229" fmla="*/ 2418331 h 2832735"/>
              <a:gd name="connsiteX1230" fmla="*/ 3303727 w 4562162"/>
              <a:gd name="connsiteY1230" fmla="*/ 2414159 h 2832735"/>
              <a:gd name="connsiteX1231" fmla="*/ 3302784 w 4562162"/>
              <a:gd name="connsiteY1231" fmla="*/ 2408130 h 2832735"/>
              <a:gd name="connsiteX1232" fmla="*/ 3303232 w 4562162"/>
              <a:gd name="connsiteY1232" fmla="*/ 2396566 h 2832735"/>
              <a:gd name="connsiteX1233" fmla="*/ 3304003 w 4562162"/>
              <a:gd name="connsiteY1233" fmla="*/ 2392480 h 2832735"/>
              <a:gd name="connsiteX1234" fmla="*/ 3305689 w 4562162"/>
              <a:gd name="connsiteY1234" fmla="*/ 2390918 h 2832735"/>
              <a:gd name="connsiteX1235" fmla="*/ 3306518 w 4562162"/>
              <a:gd name="connsiteY1235" fmla="*/ 2388708 h 2832735"/>
              <a:gd name="connsiteX1236" fmla="*/ 3307280 w 4562162"/>
              <a:gd name="connsiteY1236" fmla="*/ 2385003 h 2832735"/>
              <a:gd name="connsiteX1237" fmla="*/ 3307518 w 4562162"/>
              <a:gd name="connsiteY1237" fmla="*/ 2381203 h 2832735"/>
              <a:gd name="connsiteX1238" fmla="*/ 3307309 w 4562162"/>
              <a:gd name="connsiteY1238" fmla="*/ 2369592 h 2832735"/>
              <a:gd name="connsiteX1239" fmla="*/ 3306318 w 4562162"/>
              <a:gd name="connsiteY1239" fmla="*/ 2361991 h 2832735"/>
              <a:gd name="connsiteX1240" fmla="*/ 3305575 w 4562162"/>
              <a:gd name="connsiteY1240" fmla="*/ 2358305 h 2832735"/>
              <a:gd name="connsiteX1241" fmla="*/ 3304604 w 4562162"/>
              <a:gd name="connsiteY1241" fmla="*/ 2354799 h 2832735"/>
              <a:gd name="connsiteX1242" fmla="*/ 3301174 w 4562162"/>
              <a:gd name="connsiteY1242" fmla="*/ 2346179 h 2832735"/>
              <a:gd name="connsiteX1243" fmla="*/ 3296431 w 4562162"/>
              <a:gd name="connsiteY1243" fmla="*/ 2332435 h 2832735"/>
              <a:gd name="connsiteX1244" fmla="*/ 3296926 w 4562162"/>
              <a:gd name="connsiteY1244" fmla="*/ 2331682 h 2832735"/>
              <a:gd name="connsiteX1245" fmla="*/ 3296259 w 4562162"/>
              <a:gd name="connsiteY1245" fmla="*/ 2328634 h 2832735"/>
              <a:gd name="connsiteX1246" fmla="*/ 3296669 w 4562162"/>
              <a:gd name="connsiteY1246" fmla="*/ 2325138 h 2832735"/>
              <a:gd name="connsiteX1247" fmla="*/ 3297745 w 4562162"/>
              <a:gd name="connsiteY1247" fmla="*/ 2321814 h 2832735"/>
              <a:gd name="connsiteX1248" fmla="*/ 3298251 w 4562162"/>
              <a:gd name="connsiteY1248" fmla="*/ 2319233 h 2832735"/>
              <a:gd name="connsiteX1249" fmla="*/ 3298003 w 4562162"/>
              <a:gd name="connsiteY1249" fmla="*/ 2316718 h 2832735"/>
              <a:gd name="connsiteX1250" fmla="*/ 3292250 w 4562162"/>
              <a:gd name="connsiteY1250" fmla="*/ 2305174 h 2832735"/>
              <a:gd name="connsiteX1251" fmla="*/ 3290430 w 4562162"/>
              <a:gd name="connsiteY1251" fmla="*/ 2304155 h 2832735"/>
              <a:gd name="connsiteX1252" fmla="*/ 3289716 w 4562162"/>
              <a:gd name="connsiteY1252" fmla="*/ 2306812 h 2832735"/>
              <a:gd name="connsiteX1253" fmla="*/ 3288363 w 4562162"/>
              <a:gd name="connsiteY1253" fmla="*/ 2309308 h 2832735"/>
              <a:gd name="connsiteX1254" fmla="*/ 3286649 w 4562162"/>
              <a:gd name="connsiteY1254" fmla="*/ 2310432 h 2832735"/>
              <a:gd name="connsiteX1255" fmla="*/ 3280867 w 4562162"/>
              <a:gd name="connsiteY1255" fmla="*/ 2310355 h 2832735"/>
              <a:gd name="connsiteX1256" fmla="*/ 3284382 w 4562162"/>
              <a:gd name="connsiteY1256" fmla="*/ 2316385 h 2832735"/>
              <a:gd name="connsiteX1257" fmla="*/ 3289821 w 4562162"/>
              <a:gd name="connsiteY1257" fmla="*/ 2324567 h 2832735"/>
              <a:gd name="connsiteX1258" fmla="*/ 3290783 w 4562162"/>
              <a:gd name="connsiteY1258" fmla="*/ 2327853 h 2832735"/>
              <a:gd name="connsiteX1259" fmla="*/ 3290173 w 4562162"/>
              <a:gd name="connsiteY1259" fmla="*/ 2331454 h 2832735"/>
              <a:gd name="connsiteX1260" fmla="*/ 3289106 w 4562162"/>
              <a:gd name="connsiteY1260" fmla="*/ 2335025 h 2832735"/>
              <a:gd name="connsiteX1261" fmla="*/ 3290335 w 4562162"/>
              <a:gd name="connsiteY1261" fmla="*/ 2335320 h 2832735"/>
              <a:gd name="connsiteX1262" fmla="*/ 3290087 w 4562162"/>
              <a:gd name="connsiteY1262" fmla="*/ 2337835 h 2832735"/>
              <a:gd name="connsiteX1263" fmla="*/ 3286697 w 4562162"/>
              <a:gd name="connsiteY1263" fmla="*/ 2338816 h 2832735"/>
              <a:gd name="connsiteX1264" fmla="*/ 3285534 w 4562162"/>
              <a:gd name="connsiteY1264" fmla="*/ 2341740 h 2832735"/>
              <a:gd name="connsiteX1265" fmla="*/ 3287525 w 4562162"/>
              <a:gd name="connsiteY1265" fmla="*/ 2344017 h 2832735"/>
              <a:gd name="connsiteX1266" fmla="*/ 3285991 w 4562162"/>
              <a:gd name="connsiteY1266" fmla="*/ 2348017 h 2832735"/>
              <a:gd name="connsiteX1267" fmla="*/ 3283268 w 4562162"/>
              <a:gd name="connsiteY1267" fmla="*/ 2349665 h 2832735"/>
              <a:gd name="connsiteX1268" fmla="*/ 3281839 w 4562162"/>
              <a:gd name="connsiteY1268" fmla="*/ 2350027 h 2832735"/>
              <a:gd name="connsiteX1269" fmla="*/ 3280448 w 4562162"/>
              <a:gd name="connsiteY1269" fmla="*/ 2349894 h 2832735"/>
              <a:gd name="connsiteX1270" fmla="*/ 3276733 w 4562162"/>
              <a:gd name="connsiteY1270" fmla="*/ 2346379 h 2832735"/>
              <a:gd name="connsiteX1271" fmla="*/ 3275723 w 4562162"/>
              <a:gd name="connsiteY1271" fmla="*/ 2345855 h 2832735"/>
              <a:gd name="connsiteX1272" fmla="*/ 3270980 w 4562162"/>
              <a:gd name="connsiteY1272" fmla="*/ 2347617 h 2832735"/>
              <a:gd name="connsiteX1273" fmla="*/ 3267990 w 4562162"/>
              <a:gd name="connsiteY1273" fmla="*/ 2350608 h 2832735"/>
              <a:gd name="connsiteX1274" fmla="*/ 3267218 w 4562162"/>
              <a:gd name="connsiteY1274" fmla="*/ 2352837 h 2832735"/>
              <a:gd name="connsiteX1275" fmla="*/ 3267627 w 4562162"/>
              <a:gd name="connsiteY1275" fmla="*/ 2361791 h 2832735"/>
              <a:gd name="connsiteX1276" fmla="*/ 3268561 w 4562162"/>
              <a:gd name="connsiteY1276" fmla="*/ 2366210 h 2832735"/>
              <a:gd name="connsiteX1277" fmla="*/ 3268075 w 4562162"/>
              <a:gd name="connsiteY1277" fmla="*/ 2377069 h 2832735"/>
              <a:gd name="connsiteX1278" fmla="*/ 3266684 w 4562162"/>
              <a:gd name="connsiteY1278" fmla="*/ 2387537 h 2832735"/>
              <a:gd name="connsiteX1279" fmla="*/ 3265198 w 4562162"/>
              <a:gd name="connsiteY1279" fmla="*/ 2391947 h 2832735"/>
              <a:gd name="connsiteX1280" fmla="*/ 3263446 w 4562162"/>
              <a:gd name="connsiteY1280" fmla="*/ 2396128 h 2832735"/>
              <a:gd name="connsiteX1281" fmla="*/ 3262865 w 4562162"/>
              <a:gd name="connsiteY1281" fmla="*/ 2399891 h 2832735"/>
              <a:gd name="connsiteX1282" fmla="*/ 3263065 w 4562162"/>
              <a:gd name="connsiteY1282" fmla="*/ 2414626 h 2832735"/>
              <a:gd name="connsiteX1283" fmla="*/ 3264465 w 4562162"/>
              <a:gd name="connsiteY1283" fmla="*/ 2418369 h 2832735"/>
              <a:gd name="connsiteX1284" fmla="*/ 3266799 w 4562162"/>
              <a:gd name="connsiteY1284" fmla="*/ 2420855 h 2832735"/>
              <a:gd name="connsiteX1285" fmla="*/ 3265818 w 4562162"/>
              <a:gd name="connsiteY1285" fmla="*/ 2422465 h 2832735"/>
              <a:gd name="connsiteX1286" fmla="*/ 3264494 w 4562162"/>
              <a:gd name="connsiteY1286" fmla="*/ 2423132 h 2832735"/>
              <a:gd name="connsiteX1287" fmla="*/ 3265818 w 4562162"/>
              <a:gd name="connsiteY1287" fmla="*/ 2425113 h 2832735"/>
              <a:gd name="connsiteX1288" fmla="*/ 3268523 w 4562162"/>
              <a:gd name="connsiteY1288" fmla="*/ 2427694 h 2832735"/>
              <a:gd name="connsiteX1289" fmla="*/ 3272075 w 4562162"/>
              <a:gd name="connsiteY1289" fmla="*/ 2432390 h 2832735"/>
              <a:gd name="connsiteX1290" fmla="*/ 3274343 w 4562162"/>
              <a:gd name="connsiteY1290" fmla="*/ 2436295 h 2832735"/>
              <a:gd name="connsiteX1291" fmla="*/ 3277438 w 4562162"/>
              <a:gd name="connsiteY1291" fmla="*/ 2445125 h 2832735"/>
              <a:gd name="connsiteX1292" fmla="*/ 3277476 w 4562162"/>
              <a:gd name="connsiteY1292" fmla="*/ 2454640 h 2832735"/>
              <a:gd name="connsiteX1293" fmla="*/ 3275847 w 4562162"/>
              <a:gd name="connsiteY1293" fmla="*/ 2459222 h 2832735"/>
              <a:gd name="connsiteX1294" fmla="*/ 3274600 w 4562162"/>
              <a:gd name="connsiteY1294" fmla="*/ 2464023 h 2832735"/>
              <a:gd name="connsiteX1295" fmla="*/ 3273676 w 4562162"/>
              <a:gd name="connsiteY1295" fmla="*/ 2470166 h 2832735"/>
              <a:gd name="connsiteX1296" fmla="*/ 3273809 w 4562162"/>
              <a:gd name="connsiteY1296" fmla="*/ 2475014 h 2832735"/>
              <a:gd name="connsiteX1297" fmla="*/ 3275733 w 4562162"/>
              <a:gd name="connsiteY1297" fmla="*/ 2483501 h 2832735"/>
              <a:gd name="connsiteX1298" fmla="*/ 3276000 w 4562162"/>
              <a:gd name="connsiteY1298" fmla="*/ 2487482 h 2832735"/>
              <a:gd name="connsiteX1299" fmla="*/ 3275714 w 4562162"/>
              <a:gd name="connsiteY1299" fmla="*/ 2514276 h 2832735"/>
              <a:gd name="connsiteX1300" fmla="*/ 3274810 w 4562162"/>
              <a:gd name="connsiteY1300" fmla="*/ 2519591 h 2832735"/>
              <a:gd name="connsiteX1301" fmla="*/ 3273685 w 4562162"/>
              <a:gd name="connsiteY1301" fmla="*/ 2524811 h 2832735"/>
              <a:gd name="connsiteX1302" fmla="*/ 3272447 w 4562162"/>
              <a:gd name="connsiteY1302" fmla="*/ 2534336 h 2832735"/>
              <a:gd name="connsiteX1303" fmla="*/ 3271361 w 4562162"/>
              <a:gd name="connsiteY1303" fmla="*/ 2538660 h 2832735"/>
              <a:gd name="connsiteX1304" fmla="*/ 3268342 w 4562162"/>
              <a:gd name="connsiteY1304" fmla="*/ 2547661 h 2832735"/>
              <a:gd name="connsiteX1305" fmla="*/ 3268523 w 4562162"/>
              <a:gd name="connsiteY1305" fmla="*/ 2549604 h 2832735"/>
              <a:gd name="connsiteX1306" fmla="*/ 3269170 w 4562162"/>
              <a:gd name="connsiteY1306" fmla="*/ 2551510 h 2832735"/>
              <a:gd name="connsiteX1307" fmla="*/ 3272676 w 4562162"/>
              <a:gd name="connsiteY1307" fmla="*/ 2558663 h 2832735"/>
              <a:gd name="connsiteX1308" fmla="*/ 3275533 w 4562162"/>
              <a:gd name="connsiteY1308" fmla="*/ 2566169 h 2832735"/>
              <a:gd name="connsiteX1309" fmla="*/ 3276772 w 4562162"/>
              <a:gd name="connsiteY1309" fmla="*/ 2577227 h 2832735"/>
              <a:gd name="connsiteX1310" fmla="*/ 3275905 w 4562162"/>
              <a:gd name="connsiteY1310" fmla="*/ 2581647 h 2832735"/>
              <a:gd name="connsiteX1311" fmla="*/ 3273943 w 4562162"/>
              <a:gd name="connsiteY1311" fmla="*/ 2585371 h 2832735"/>
              <a:gd name="connsiteX1312" fmla="*/ 3272333 w 4562162"/>
              <a:gd name="connsiteY1312" fmla="*/ 2589638 h 2832735"/>
              <a:gd name="connsiteX1313" fmla="*/ 3270952 w 4562162"/>
              <a:gd name="connsiteY1313" fmla="*/ 2594115 h 2832735"/>
              <a:gd name="connsiteX1314" fmla="*/ 3270904 w 4562162"/>
              <a:gd name="connsiteY1314" fmla="*/ 2595839 h 2832735"/>
              <a:gd name="connsiteX1315" fmla="*/ 3271485 w 4562162"/>
              <a:gd name="connsiteY1315" fmla="*/ 2603564 h 2832735"/>
              <a:gd name="connsiteX1316" fmla="*/ 3272371 w 4562162"/>
              <a:gd name="connsiteY1316" fmla="*/ 2607612 h 2832735"/>
              <a:gd name="connsiteX1317" fmla="*/ 3272952 w 4562162"/>
              <a:gd name="connsiteY1317" fmla="*/ 2611707 h 2832735"/>
              <a:gd name="connsiteX1318" fmla="*/ 3272218 w 4562162"/>
              <a:gd name="connsiteY1318" fmla="*/ 2616013 h 2832735"/>
              <a:gd name="connsiteX1319" fmla="*/ 3268351 w 4562162"/>
              <a:gd name="connsiteY1319" fmla="*/ 2629110 h 2832735"/>
              <a:gd name="connsiteX1320" fmla="*/ 3267380 w 4562162"/>
              <a:gd name="connsiteY1320" fmla="*/ 2638530 h 2832735"/>
              <a:gd name="connsiteX1321" fmla="*/ 3269685 w 4562162"/>
              <a:gd name="connsiteY1321" fmla="*/ 2649341 h 2832735"/>
              <a:gd name="connsiteX1322" fmla="*/ 3270047 w 4562162"/>
              <a:gd name="connsiteY1322" fmla="*/ 2652513 h 2832735"/>
              <a:gd name="connsiteX1323" fmla="*/ 3270895 w 4562162"/>
              <a:gd name="connsiteY1323" fmla="*/ 2655389 h 2832735"/>
              <a:gd name="connsiteX1324" fmla="*/ 3272333 w 4562162"/>
              <a:gd name="connsiteY1324" fmla="*/ 2657370 h 2832735"/>
              <a:gd name="connsiteX1325" fmla="*/ 3273981 w 4562162"/>
              <a:gd name="connsiteY1325" fmla="*/ 2659075 h 2832735"/>
              <a:gd name="connsiteX1326" fmla="*/ 3275914 w 4562162"/>
              <a:gd name="connsiteY1326" fmla="*/ 2655922 h 2832735"/>
              <a:gd name="connsiteX1327" fmla="*/ 3277495 w 4562162"/>
              <a:gd name="connsiteY1327" fmla="*/ 2652484 h 2832735"/>
              <a:gd name="connsiteX1328" fmla="*/ 3280048 w 4562162"/>
              <a:gd name="connsiteY1328" fmla="*/ 2642140 h 2832735"/>
              <a:gd name="connsiteX1329" fmla="*/ 3281277 w 4562162"/>
              <a:gd name="connsiteY1329" fmla="*/ 2638235 h 2832735"/>
              <a:gd name="connsiteX1330" fmla="*/ 3282782 w 4562162"/>
              <a:gd name="connsiteY1330" fmla="*/ 2634520 h 2832735"/>
              <a:gd name="connsiteX1331" fmla="*/ 3284715 w 4562162"/>
              <a:gd name="connsiteY1331" fmla="*/ 2631043 h 2832735"/>
              <a:gd name="connsiteX1332" fmla="*/ 3287363 w 4562162"/>
              <a:gd name="connsiteY1332" fmla="*/ 2628853 h 2832735"/>
              <a:gd name="connsiteX1333" fmla="*/ 3288906 w 4562162"/>
              <a:gd name="connsiteY1333" fmla="*/ 2628252 h 2832735"/>
              <a:gd name="connsiteX1334" fmla="*/ 3290402 w 4562162"/>
              <a:gd name="connsiteY1334" fmla="*/ 2628462 h 2832735"/>
              <a:gd name="connsiteX1335" fmla="*/ 3291888 w 4562162"/>
              <a:gd name="connsiteY1335" fmla="*/ 2630024 h 2832735"/>
              <a:gd name="connsiteX1336" fmla="*/ 3293174 w 4562162"/>
              <a:gd name="connsiteY1336" fmla="*/ 2631986 h 2832735"/>
              <a:gd name="connsiteX1337" fmla="*/ 3294078 w 4562162"/>
              <a:gd name="connsiteY1337" fmla="*/ 2632567 h 2832735"/>
              <a:gd name="connsiteX1338" fmla="*/ 3299917 w 4562162"/>
              <a:gd name="connsiteY1338" fmla="*/ 2633062 h 2832735"/>
              <a:gd name="connsiteX1339" fmla="*/ 3306184 w 4562162"/>
              <a:gd name="connsiteY1339" fmla="*/ 2634367 h 2832735"/>
              <a:gd name="connsiteX1340" fmla="*/ 3308052 w 4562162"/>
              <a:gd name="connsiteY1340" fmla="*/ 2637568 h 2832735"/>
              <a:gd name="connsiteX1341" fmla="*/ 3308537 w 4562162"/>
              <a:gd name="connsiteY1341" fmla="*/ 2642121 h 2832735"/>
              <a:gd name="connsiteX1342" fmla="*/ 3309833 w 4562162"/>
              <a:gd name="connsiteY1342" fmla="*/ 2647388 h 2832735"/>
              <a:gd name="connsiteX1343" fmla="*/ 3310175 w 4562162"/>
              <a:gd name="connsiteY1343" fmla="*/ 2654818 h 2832735"/>
              <a:gd name="connsiteX1344" fmla="*/ 3311033 w 4562162"/>
              <a:gd name="connsiteY1344" fmla="*/ 2653246 h 2832735"/>
              <a:gd name="connsiteX1345" fmla="*/ 3311538 w 4562162"/>
              <a:gd name="connsiteY1345" fmla="*/ 2651465 h 2832735"/>
              <a:gd name="connsiteX1346" fmla="*/ 3311757 w 4562162"/>
              <a:gd name="connsiteY1346" fmla="*/ 2649207 h 2832735"/>
              <a:gd name="connsiteX1347" fmla="*/ 3312243 w 4562162"/>
              <a:gd name="connsiteY1347" fmla="*/ 2647064 h 2832735"/>
              <a:gd name="connsiteX1348" fmla="*/ 3314166 w 4562162"/>
              <a:gd name="connsiteY1348" fmla="*/ 2642026 h 2832735"/>
              <a:gd name="connsiteX1349" fmla="*/ 3314109 w 4562162"/>
              <a:gd name="connsiteY1349" fmla="*/ 2640273 h 2832735"/>
              <a:gd name="connsiteX1350" fmla="*/ 3313090 w 4562162"/>
              <a:gd name="connsiteY1350" fmla="*/ 2633729 h 2832735"/>
              <a:gd name="connsiteX1351" fmla="*/ 3311633 w 4562162"/>
              <a:gd name="connsiteY1351" fmla="*/ 2626852 h 2832735"/>
              <a:gd name="connsiteX1352" fmla="*/ 3310604 w 4562162"/>
              <a:gd name="connsiteY1352" fmla="*/ 2625300 h 2832735"/>
              <a:gd name="connsiteX1353" fmla="*/ 3308919 w 4562162"/>
              <a:gd name="connsiteY1353" fmla="*/ 2624766 h 2832735"/>
              <a:gd name="connsiteX1354" fmla="*/ 3307166 w 4562162"/>
              <a:gd name="connsiteY1354" fmla="*/ 2624700 h 2832735"/>
              <a:gd name="connsiteX1355" fmla="*/ 3304461 w 4562162"/>
              <a:gd name="connsiteY1355" fmla="*/ 2625185 h 2832735"/>
              <a:gd name="connsiteX1356" fmla="*/ 3303403 w 4562162"/>
              <a:gd name="connsiteY1356" fmla="*/ 2623271 h 2832735"/>
              <a:gd name="connsiteX1357" fmla="*/ 3301032 w 4562162"/>
              <a:gd name="connsiteY1357" fmla="*/ 2617156 h 2832735"/>
              <a:gd name="connsiteX1358" fmla="*/ 3298803 w 4562162"/>
              <a:gd name="connsiteY1358" fmla="*/ 2608469 h 2832735"/>
              <a:gd name="connsiteX1359" fmla="*/ 3297050 w 4562162"/>
              <a:gd name="connsiteY1359" fmla="*/ 2604535 h 2832735"/>
              <a:gd name="connsiteX1360" fmla="*/ 3296117 w 4562162"/>
              <a:gd name="connsiteY1360" fmla="*/ 2603002 h 2832735"/>
              <a:gd name="connsiteX1361" fmla="*/ 3295012 w 4562162"/>
              <a:gd name="connsiteY1361" fmla="*/ 2601820 h 2832735"/>
              <a:gd name="connsiteX1362" fmla="*/ 3293326 w 4562162"/>
              <a:gd name="connsiteY1362" fmla="*/ 2600859 h 2832735"/>
              <a:gd name="connsiteX1363" fmla="*/ 3291840 w 4562162"/>
              <a:gd name="connsiteY1363" fmla="*/ 2599430 h 2832735"/>
              <a:gd name="connsiteX1364" fmla="*/ 3289830 w 4562162"/>
              <a:gd name="connsiteY1364" fmla="*/ 2596096 h 2832735"/>
              <a:gd name="connsiteX1365" fmla="*/ 3287392 w 4562162"/>
              <a:gd name="connsiteY1365" fmla="*/ 2590286 h 2832735"/>
              <a:gd name="connsiteX1366" fmla="*/ 3286792 w 4562162"/>
              <a:gd name="connsiteY1366" fmla="*/ 2588152 h 2832735"/>
              <a:gd name="connsiteX1367" fmla="*/ 3286506 w 4562162"/>
              <a:gd name="connsiteY1367" fmla="*/ 2582313 h 2832735"/>
              <a:gd name="connsiteX1368" fmla="*/ 3287258 w 4562162"/>
              <a:gd name="connsiteY1368" fmla="*/ 2574865 h 2832735"/>
              <a:gd name="connsiteX1369" fmla="*/ 3289316 w 4562162"/>
              <a:gd name="connsiteY1369" fmla="*/ 2567883 h 2832735"/>
              <a:gd name="connsiteX1370" fmla="*/ 3297879 w 4562162"/>
              <a:gd name="connsiteY1370" fmla="*/ 2540851 h 2832735"/>
              <a:gd name="connsiteX1371" fmla="*/ 3299355 w 4562162"/>
              <a:gd name="connsiteY1371" fmla="*/ 2533221 h 2832735"/>
              <a:gd name="connsiteX1372" fmla="*/ 3301451 w 4562162"/>
              <a:gd name="connsiteY1372" fmla="*/ 2529421 h 2832735"/>
              <a:gd name="connsiteX1373" fmla="*/ 3304956 w 4562162"/>
              <a:gd name="connsiteY1373" fmla="*/ 2526811 h 2832735"/>
              <a:gd name="connsiteX1374" fmla="*/ 3308852 w 4562162"/>
              <a:gd name="connsiteY1374" fmla="*/ 2525668 h 2832735"/>
              <a:gd name="connsiteX1375" fmla="*/ 3318205 w 4562162"/>
              <a:gd name="connsiteY1375" fmla="*/ 2524801 h 2832735"/>
              <a:gd name="connsiteX1376" fmla="*/ 3320529 w 4562162"/>
              <a:gd name="connsiteY1376" fmla="*/ 2524944 h 2832735"/>
              <a:gd name="connsiteX1377" fmla="*/ 3324501 w 4562162"/>
              <a:gd name="connsiteY1377" fmla="*/ 2526268 h 2832735"/>
              <a:gd name="connsiteX1378" fmla="*/ 3326673 w 4562162"/>
              <a:gd name="connsiteY1378" fmla="*/ 2527373 h 2832735"/>
              <a:gd name="connsiteX1379" fmla="*/ 3328721 w 4562162"/>
              <a:gd name="connsiteY1379" fmla="*/ 2529030 h 2832735"/>
              <a:gd name="connsiteX1380" fmla="*/ 3332950 w 4562162"/>
              <a:gd name="connsiteY1380" fmla="*/ 2534679 h 2832735"/>
              <a:gd name="connsiteX1381" fmla="*/ 3336369 w 4562162"/>
              <a:gd name="connsiteY1381" fmla="*/ 2538070 h 2832735"/>
              <a:gd name="connsiteX1382" fmla="*/ 3339703 w 4562162"/>
              <a:gd name="connsiteY1382" fmla="*/ 2541842 h 2832735"/>
              <a:gd name="connsiteX1383" fmla="*/ 3341961 w 4562162"/>
              <a:gd name="connsiteY1383" fmla="*/ 2545032 h 2832735"/>
              <a:gd name="connsiteX1384" fmla="*/ 3343351 w 4562162"/>
              <a:gd name="connsiteY1384" fmla="*/ 2550538 h 2832735"/>
              <a:gd name="connsiteX1385" fmla="*/ 3344447 w 4562162"/>
              <a:gd name="connsiteY1385" fmla="*/ 2552081 h 2832735"/>
              <a:gd name="connsiteX1386" fmla="*/ 3344256 w 4562162"/>
              <a:gd name="connsiteY1386" fmla="*/ 2544842 h 2832735"/>
              <a:gd name="connsiteX1387" fmla="*/ 3343684 w 4562162"/>
              <a:gd name="connsiteY1387" fmla="*/ 2542794 h 2832735"/>
              <a:gd name="connsiteX1388" fmla="*/ 1740436 w 4562162"/>
              <a:gd name="connsiteY1388" fmla="*/ 1001849 h 2832735"/>
              <a:gd name="connsiteX1389" fmla="*/ 1741732 w 4562162"/>
              <a:gd name="connsiteY1389" fmla="*/ 995915 h 2832735"/>
              <a:gd name="connsiteX1390" fmla="*/ 1744780 w 4562162"/>
              <a:gd name="connsiteY1390" fmla="*/ 990314 h 2832735"/>
              <a:gd name="connsiteX1391" fmla="*/ 1739617 w 4562162"/>
              <a:gd name="connsiteY1391" fmla="*/ 990629 h 2832735"/>
              <a:gd name="connsiteX1392" fmla="*/ 1735884 w 4562162"/>
              <a:gd name="connsiteY1392" fmla="*/ 992819 h 2832735"/>
              <a:gd name="connsiteX1393" fmla="*/ 1731845 w 4562162"/>
              <a:gd name="connsiteY1393" fmla="*/ 996410 h 2832735"/>
              <a:gd name="connsiteX1394" fmla="*/ 1732902 w 4562162"/>
              <a:gd name="connsiteY1394" fmla="*/ 998811 h 2832735"/>
              <a:gd name="connsiteX1395" fmla="*/ 1740436 w 4562162"/>
              <a:gd name="connsiteY1395" fmla="*/ 1001849 h 2832735"/>
              <a:gd name="connsiteX1396" fmla="*/ 1705690 w 4562162"/>
              <a:gd name="connsiteY1396" fmla="*/ 1037244 h 2832735"/>
              <a:gd name="connsiteX1397" fmla="*/ 1706746 w 4562162"/>
              <a:gd name="connsiteY1397" fmla="*/ 1036063 h 2832735"/>
              <a:gd name="connsiteX1398" fmla="*/ 1707966 w 4562162"/>
              <a:gd name="connsiteY1398" fmla="*/ 1036377 h 2832735"/>
              <a:gd name="connsiteX1399" fmla="*/ 1709385 w 4562162"/>
              <a:gd name="connsiteY1399" fmla="*/ 1034110 h 2832735"/>
              <a:gd name="connsiteX1400" fmla="*/ 1711233 w 4562162"/>
              <a:gd name="connsiteY1400" fmla="*/ 1032386 h 2832735"/>
              <a:gd name="connsiteX1401" fmla="*/ 1708432 w 4562162"/>
              <a:gd name="connsiteY1401" fmla="*/ 1029176 h 2832735"/>
              <a:gd name="connsiteX1402" fmla="*/ 1698707 w 4562162"/>
              <a:gd name="connsiteY1402" fmla="*/ 1026319 h 2832735"/>
              <a:gd name="connsiteX1403" fmla="*/ 1692107 w 4562162"/>
              <a:gd name="connsiteY1403" fmla="*/ 1028538 h 2832735"/>
              <a:gd name="connsiteX1404" fmla="*/ 1689840 w 4562162"/>
              <a:gd name="connsiteY1404" fmla="*/ 1032177 h 2832735"/>
              <a:gd name="connsiteX1405" fmla="*/ 1698955 w 4562162"/>
              <a:gd name="connsiteY1405" fmla="*/ 1033767 h 2832735"/>
              <a:gd name="connsiteX1406" fmla="*/ 1705690 w 4562162"/>
              <a:gd name="connsiteY1406" fmla="*/ 1037244 h 2832735"/>
              <a:gd name="connsiteX1407" fmla="*/ 1925612 w 4562162"/>
              <a:gd name="connsiteY1407" fmla="*/ 273244 h 2832735"/>
              <a:gd name="connsiteX1408" fmla="*/ 1932403 w 4562162"/>
              <a:gd name="connsiteY1408" fmla="*/ 276511 h 2832735"/>
              <a:gd name="connsiteX1409" fmla="*/ 1937766 w 4562162"/>
              <a:gd name="connsiteY1409" fmla="*/ 280607 h 2832735"/>
              <a:gd name="connsiteX1410" fmla="*/ 1940690 w 4562162"/>
              <a:gd name="connsiteY1410" fmla="*/ 287512 h 2832735"/>
              <a:gd name="connsiteX1411" fmla="*/ 1962093 w 4562162"/>
              <a:gd name="connsiteY1411" fmla="*/ 299571 h 2832735"/>
              <a:gd name="connsiteX1412" fmla="*/ 1979533 w 4562162"/>
              <a:gd name="connsiteY1412" fmla="*/ 313877 h 2832735"/>
              <a:gd name="connsiteX1413" fmla="*/ 1985353 w 4562162"/>
              <a:gd name="connsiteY1413" fmla="*/ 313801 h 2832735"/>
              <a:gd name="connsiteX1414" fmla="*/ 1997535 w 4562162"/>
              <a:gd name="connsiteY1414" fmla="*/ 303619 h 2832735"/>
              <a:gd name="connsiteX1415" fmla="*/ 2003860 w 4562162"/>
              <a:gd name="connsiteY1415" fmla="*/ 295847 h 2832735"/>
              <a:gd name="connsiteX1416" fmla="*/ 2006441 w 4562162"/>
              <a:gd name="connsiteY1416" fmla="*/ 296351 h 2832735"/>
              <a:gd name="connsiteX1417" fmla="*/ 2014461 w 4562162"/>
              <a:gd name="connsiteY1417" fmla="*/ 292046 h 2832735"/>
              <a:gd name="connsiteX1418" fmla="*/ 2038379 w 4562162"/>
              <a:gd name="connsiteY1418" fmla="*/ 287893 h 2832735"/>
              <a:gd name="connsiteX1419" fmla="*/ 2073650 w 4562162"/>
              <a:gd name="connsiteY1419" fmla="*/ 277825 h 2832735"/>
              <a:gd name="connsiteX1420" fmla="*/ 2076945 w 4562162"/>
              <a:gd name="connsiteY1420" fmla="*/ 272815 h 2832735"/>
              <a:gd name="connsiteX1421" fmla="*/ 2080117 w 4562162"/>
              <a:gd name="connsiteY1421" fmla="*/ 264824 h 2832735"/>
              <a:gd name="connsiteX1422" fmla="*/ 2076631 w 4562162"/>
              <a:gd name="connsiteY1422" fmla="*/ 261737 h 2832735"/>
              <a:gd name="connsiteX1423" fmla="*/ 2075650 w 4562162"/>
              <a:gd name="connsiteY1423" fmla="*/ 258470 h 2832735"/>
              <a:gd name="connsiteX1424" fmla="*/ 2072040 w 4562162"/>
              <a:gd name="connsiteY1424" fmla="*/ 236992 h 2832735"/>
              <a:gd name="connsiteX1425" fmla="*/ 2070906 w 4562162"/>
              <a:gd name="connsiteY1425" fmla="*/ 233220 h 2832735"/>
              <a:gd name="connsiteX1426" fmla="*/ 2069639 w 4562162"/>
              <a:gd name="connsiteY1426" fmla="*/ 230667 h 2832735"/>
              <a:gd name="connsiteX1427" fmla="*/ 2071983 w 4562162"/>
              <a:gd name="connsiteY1427" fmla="*/ 217856 h 2832735"/>
              <a:gd name="connsiteX1428" fmla="*/ 2074878 w 4562162"/>
              <a:gd name="connsiteY1428" fmla="*/ 211550 h 2832735"/>
              <a:gd name="connsiteX1429" fmla="*/ 2086747 w 4562162"/>
              <a:gd name="connsiteY1429" fmla="*/ 207331 h 2832735"/>
              <a:gd name="connsiteX1430" fmla="*/ 2088928 w 4562162"/>
              <a:gd name="connsiteY1430" fmla="*/ 203930 h 2832735"/>
              <a:gd name="connsiteX1431" fmla="*/ 2091852 w 4562162"/>
              <a:gd name="connsiteY1431" fmla="*/ 204035 h 2832735"/>
              <a:gd name="connsiteX1432" fmla="*/ 2092214 w 4562162"/>
              <a:gd name="connsiteY1432" fmla="*/ 193215 h 2832735"/>
              <a:gd name="connsiteX1433" fmla="*/ 2091204 w 4562162"/>
              <a:gd name="connsiteY1433" fmla="*/ 187376 h 2832735"/>
              <a:gd name="connsiteX1434" fmla="*/ 2087756 w 4562162"/>
              <a:gd name="connsiteY1434" fmla="*/ 182613 h 2832735"/>
              <a:gd name="connsiteX1435" fmla="*/ 2080022 w 4562162"/>
              <a:gd name="connsiteY1435" fmla="*/ 180070 h 2832735"/>
              <a:gd name="connsiteX1436" fmla="*/ 2062410 w 4562162"/>
              <a:gd name="connsiteY1436" fmla="*/ 160468 h 2832735"/>
              <a:gd name="connsiteX1437" fmla="*/ 2060762 w 4562162"/>
              <a:gd name="connsiteY1437" fmla="*/ 154276 h 2832735"/>
              <a:gd name="connsiteX1438" fmla="*/ 2057276 w 4562162"/>
              <a:gd name="connsiteY1438" fmla="*/ 148133 h 2832735"/>
              <a:gd name="connsiteX1439" fmla="*/ 2056295 w 4562162"/>
              <a:gd name="connsiteY1439" fmla="*/ 140322 h 2832735"/>
              <a:gd name="connsiteX1440" fmla="*/ 2054819 w 4562162"/>
              <a:gd name="connsiteY1440" fmla="*/ 136227 h 2832735"/>
              <a:gd name="connsiteX1441" fmla="*/ 2047218 w 4562162"/>
              <a:gd name="connsiteY1441" fmla="*/ 121539 h 2832735"/>
              <a:gd name="connsiteX1442" fmla="*/ 2044236 w 4562162"/>
              <a:gd name="connsiteY1442" fmla="*/ 119996 h 2832735"/>
              <a:gd name="connsiteX1443" fmla="*/ 2041798 w 4562162"/>
              <a:gd name="connsiteY1443" fmla="*/ 116738 h 2832735"/>
              <a:gd name="connsiteX1444" fmla="*/ 2039617 w 4562162"/>
              <a:gd name="connsiteY1444" fmla="*/ 108109 h 2832735"/>
              <a:gd name="connsiteX1445" fmla="*/ 2036902 w 4562162"/>
              <a:gd name="connsiteY1445" fmla="*/ 104613 h 2832735"/>
              <a:gd name="connsiteX1446" fmla="*/ 2019767 w 4562162"/>
              <a:gd name="connsiteY1446" fmla="*/ 106280 h 2832735"/>
              <a:gd name="connsiteX1447" fmla="*/ 2017128 w 4562162"/>
              <a:gd name="connsiteY1447" fmla="*/ 120815 h 2832735"/>
              <a:gd name="connsiteX1448" fmla="*/ 2011166 w 4562162"/>
              <a:gd name="connsiteY1448" fmla="*/ 129283 h 2832735"/>
              <a:gd name="connsiteX1449" fmla="*/ 2005117 w 4562162"/>
              <a:gd name="connsiteY1449" fmla="*/ 133579 h 2832735"/>
              <a:gd name="connsiteX1450" fmla="*/ 1998812 w 4562162"/>
              <a:gd name="connsiteY1450" fmla="*/ 134836 h 2832735"/>
              <a:gd name="connsiteX1451" fmla="*/ 1992516 w 4562162"/>
              <a:gd name="connsiteY1451" fmla="*/ 137922 h 2832735"/>
              <a:gd name="connsiteX1452" fmla="*/ 1985800 w 4562162"/>
              <a:gd name="connsiteY1452" fmla="*/ 143275 h 2832735"/>
              <a:gd name="connsiteX1453" fmla="*/ 1979066 w 4562162"/>
              <a:gd name="connsiteY1453" fmla="*/ 146752 h 2832735"/>
              <a:gd name="connsiteX1454" fmla="*/ 1975332 w 4562162"/>
              <a:gd name="connsiteY1454" fmla="*/ 146571 h 2832735"/>
              <a:gd name="connsiteX1455" fmla="*/ 1971618 w 4562162"/>
              <a:gd name="connsiteY1455" fmla="*/ 147857 h 2832735"/>
              <a:gd name="connsiteX1456" fmla="*/ 1963778 w 4562162"/>
              <a:gd name="connsiteY1456" fmla="*/ 155238 h 2832735"/>
              <a:gd name="connsiteX1457" fmla="*/ 1960397 w 4562162"/>
              <a:gd name="connsiteY1457" fmla="*/ 165897 h 2832735"/>
              <a:gd name="connsiteX1458" fmla="*/ 1955759 w 4562162"/>
              <a:gd name="connsiteY1458" fmla="*/ 171440 h 2832735"/>
              <a:gd name="connsiteX1459" fmla="*/ 1954301 w 4562162"/>
              <a:gd name="connsiteY1459" fmla="*/ 174965 h 2832735"/>
              <a:gd name="connsiteX1460" fmla="*/ 1951634 w 4562162"/>
              <a:gd name="connsiteY1460" fmla="*/ 185404 h 2832735"/>
              <a:gd name="connsiteX1461" fmla="*/ 1951158 w 4562162"/>
              <a:gd name="connsiteY1461" fmla="*/ 190271 h 2832735"/>
              <a:gd name="connsiteX1462" fmla="*/ 1955978 w 4562162"/>
              <a:gd name="connsiteY1462" fmla="*/ 192310 h 2832735"/>
              <a:gd name="connsiteX1463" fmla="*/ 1969065 w 4562162"/>
              <a:gd name="connsiteY1463" fmla="*/ 188538 h 2832735"/>
              <a:gd name="connsiteX1464" fmla="*/ 1961540 w 4562162"/>
              <a:gd name="connsiteY1464" fmla="*/ 203206 h 2832735"/>
              <a:gd name="connsiteX1465" fmla="*/ 1957416 w 4562162"/>
              <a:gd name="connsiteY1465" fmla="*/ 217113 h 2832735"/>
              <a:gd name="connsiteX1466" fmla="*/ 1950768 w 4562162"/>
              <a:gd name="connsiteY1466" fmla="*/ 231029 h 2832735"/>
              <a:gd name="connsiteX1467" fmla="*/ 1941909 w 4562162"/>
              <a:gd name="connsiteY1467" fmla="*/ 236572 h 2832735"/>
              <a:gd name="connsiteX1468" fmla="*/ 1932556 w 4562162"/>
              <a:gd name="connsiteY1468" fmla="*/ 240068 h 2832735"/>
              <a:gd name="connsiteX1469" fmla="*/ 1926974 w 4562162"/>
              <a:gd name="connsiteY1469" fmla="*/ 249574 h 2832735"/>
              <a:gd name="connsiteX1470" fmla="*/ 1922593 w 4562162"/>
              <a:gd name="connsiteY1470" fmla="*/ 259175 h 2832735"/>
              <a:gd name="connsiteX1471" fmla="*/ 1925612 w 4562162"/>
              <a:gd name="connsiteY1471" fmla="*/ 273244 h 2832735"/>
              <a:gd name="connsiteX1472" fmla="*/ 2320661 w 4562162"/>
              <a:gd name="connsiteY1472" fmla="*/ 578177 h 2832735"/>
              <a:gd name="connsiteX1473" fmla="*/ 2336330 w 4562162"/>
              <a:gd name="connsiteY1473" fmla="*/ 583911 h 2832735"/>
              <a:gd name="connsiteX1474" fmla="*/ 2345484 w 4562162"/>
              <a:gd name="connsiteY1474" fmla="*/ 583530 h 2832735"/>
              <a:gd name="connsiteX1475" fmla="*/ 2349170 w 4562162"/>
              <a:gd name="connsiteY1475" fmla="*/ 588816 h 2832735"/>
              <a:gd name="connsiteX1476" fmla="*/ 2352504 w 4562162"/>
              <a:gd name="connsiteY1476" fmla="*/ 585607 h 2832735"/>
              <a:gd name="connsiteX1477" fmla="*/ 2354885 w 4562162"/>
              <a:gd name="connsiteY1477" fmla="*/ 579339 h 2832735"/>
              <a:gd name="connsiteX1478" fmla="*/ 2351618 w 4562162"/>
              <a:gd name="connsiteY1478" fmla="*/ 572214 h 2832735"/>
              <a:gd name="connsiteX1479" fmla="*/ 2349875 w 4562162"/>
              <a:gd name="connsiteY1479" fmla="*/ 571719 h 2832735"/>
              <a:gd name="connsiteX1480" fmla="*/ 2325148 w 4562162"/>
              <a:gd name="connsiteY1480" fmla="*/ 574567 h 2832735"/>
              <a:gd name="connsiteX1481" fmla="*/ 2320661 w 4562162"/>
              <a:gd name="connsiteY1481" fmla="*/ 578177 h 2832735"/>
              <a:gd name="connsiteX1482" fmla="*/ 2033702 w 4562162"/>
              <a:gd name="connsiteY1482" fmla="*/ 717252 h 2832735"/>
              <a:gd name="connsiteX1483" fmla="*/ 2035969 w 4562162"/>
              <a:gd name="connsiteY1483" fmla="*/ 720900 h 2832735"/>
              <a:gd name="connsiteX1484" fmla="*/ 2038350 w 4562162"/>
              <a:gd name="connsiteY1484" fmla="*/ 722767 h 2832735"/>
              <a:gd name="connsiteX1485" fmla="*/ 2044675 w 4562162"/>
              <a:gd name="connsiteY1485" fmla="*/ 719490 h 2832735"/>
              <a:gd name="connsiteX1486" fmla="*/ 2047837 w 4562162"/>
              <a:gd name="connsiteY1486" fmla="*/ 720719 h 2832735"/>
              <a:gd name="connsiteX1487" fmla="*/ 2049008 w 4562162"/>
              <a:gd name="connsiteY1487" fmla="*/ 718918 h 2832735"/>
              <a:gd name="connsiteX1488" fmla="*/ 2049866 w 4562162"/>
              <a:gd name="connsiteY1488" fmla="*/ 716613 h 2832735"/>
              <a:gd name="connsiteX1489" fmla="*/ 2053581 w 4562162"/>
              <a:gd name="connsiteY1489" fmla="*/ 711298 h 2832735"/>
              <a:gd name="connsiteX1490" fmla="*/ 2057238 w 4562162"/>
              <a:gd name="connsiteY1490" fmla="*/ 704307 h 2832735"/>
              <a:gd name="connsiteX1491" fmla="*/ 2057257 w 4562162"/>
              <a:gd name="connsiteY1491" fmla="*/ 701373 h 2832735"/>
              <a:gd name="connsiteX1492" fmla="*/ 2056362 w 4562162"/>
              <a:gd name="connsiteY1492" fmla="*/ 695173 h 2832735"/>
              <a:gd name="connsiteX1493" fmla="*/ 2038331 w 4562162"/>
              <a:gd name="connsiteY1493" fmla="*/ 708146 h 2832735"/>
              <a:gd name="connsiteX1494" fmla="*/ 2026739 w 4562162"/>
              <a:gd name="connsiteY1494" fmla="*/ 713061 h 2832735"/>
              <a:gd name="connsiteX1495" fmla="*/ 2022720 w 4562162"/>
              <a:gd name="connsiteY1495" fmla="*/ 717537 h 2832735"/>
              <a:gd name="connsiteX1496" fmla="*/ 2025234 w 4562162"/>
              <a:gd name="connsiteY1496" fmla="*/ 718414 h 2832735"/>
              <a:gd name="connsiteX1497" fmla="*/ 2033702 w 4562162"/>
              <a:gd name="connsiteY1497" fmla="*/ 717252 h 2832735"/>
              <a:gd name="connsiteX1498" fmla="*/ 1881197 w 4562162"/>
              <a:gd name="connsiteY1498" fmla="*/ 133826 h 2832735"/>
              <a:gd name="connsiteX1499" fmla="*/ 1914534 w 4562162"/>
              <a:gd name="connsiteY1499" fmla="*/ 142332 h 2832735"/>
              <a:gd name="connsiteX1500" fmla="*/ 1923736 w 4562162"/>
              <a:gd name="connsiteY1500" fmla="*/ 128969 h 2832735"/>
              <a:gd name="connsiteX1501" fmla="*/ 1921345 w 4562162"/>
              <a:gd name="connsiteY1501" fmla="*/ 121530 h 2832735"/>
              <a:gd name="connsiteX1502" fmla="*/ 1911486 w 4562162"/>
              <a:gd name="connsiteY1502" fmla="*/ 118882 h 2832735"/>
              <a:gd name="connsiteX1503" fmla="*/ 1883711 w 4562162"/>
              <a:gd name="connsiteY1503" fmla="*/ 116329 h 2832735"/>
              <a:gd name="connsiteX1504" fmla="*/ 1879196 w 4562162"/>
              <a:gd name="connsiteY1504" fmla="*/ 123835 h 2832735"/>
              <a:gd name="connsiteX1505" fmla="*/ 1879692 w 4562162"/>
              <a:gd name="connsiteY1505" fmla="*/ 127654 h 2832735"/>
              <a:gd name="connsiteX1506" fmla="*/ 1881197 w 4562162"/>
              <a:gd name="connsiteY1506" fmla="*/ 133826 h 2832735"/>
              <a:gd name="connsiteX1507" fmla="*/ 3110122 w 4562162"/>
              <a:gd name="connsiteY1507" fmla="*/ 898217 h 2832735"/>
              <a:gd name="connsiteX1508" fmla="*/ 3112046 w 4562162"/>
              <a:gd name="connsiteY1508" fmla="*/ 895160 h 2832735"/>
              <a:gd name="connsiteX1509" fmla="*/ 3110570 w 4562162"/>
              <a:gd name="connsiteY1509" fmla="*/ 890073 h 2832735"/>
              <a:gd name="connsiteX1510" fmla="*/ 3111056 w 4562162"/>
              <a:gd name="connsiteY1510" fmla="*/ 886254 h 2832735"/>
              <a:gd name="connsiteX1511" fmla="*/ 3116018 w 4562162"/>
              <a:gd name="connsiteY1511" fmla="*/ 877291 h 2832735"/>
              <a:gd name="connsiteX1512" fmla="*/ 3114904 w 4562162"/>
              <a:gd name="connsiteY1512" fmla="*/ 875138 h 2832735"/>
              <a:gd name="connsiteX1513" fmla="*/ 3108950 w 4562162"/>
              <a:gd name="connsiteY1513" fmla="*/ 867718 h 2832735"/>
              <a:gd name="connsiteX1514" fmla="*/ 3107474 w 4562162"/>
              <a:gd name="connsiteY1514" fmla="*/ 863946 h 2832735"/>
              <a:gd name="connsiteX1515" fmla="*/ 3105836 w 4562162"/>
              <a:gd name="connsiteY1515" fmla="*/ 856421 h 2832735"/>
              <a:gd name="connsiteX1516" fmla="*/ 3103445 w 4562162"/>
              <a:gd name="connsiteY1516" fmla="*/ 851316 h 2832735"/>
              <a:gd name="connsiteX1517" fmla="*/ 3101178 w 4562162"/>
              <a:gd name="connsiteY1517" fmla="*/ 859917 h 2832735"/>
              <a:gd name="connsiteX1518" fmla="*/ 3100225 w 4562162"/>
              <a:gd name="connsiteY1518" fmla="*/ 866032 h 2832735"/>
              <a:gd name="connsiteX1519" fmla="*/ 3099768 w 4562162"/>
              <a:gd name="connsiteY1519" fmla="*/ 873966 h 2832735"/>
              <a:gd name="connsiteX1520" fmla="*/ 3100607 w 4562162"/>
              <a:gd name="connsiteY1520" fmla="*/ 880415 h 2832735"/>
              <a:gd name="connsiteX1521" fmla="*/ 3098759 w 4562162"/>
              <a:gd name="connsiteY1521" fmla="*/ 889044 h 2832735"/>
              <a:gd name="connsiteX1522" fmla="*/ 3097416 w 4562162"/>
              <a:gd name="connsiteY1522" fmla="*/ 892521 h 2832735"/>
              <a:gd name="connsiteX1523" fmla="*/ 3096844 w 4562162"/>
              <a:gd name="connsiteY1523" fmla="*/ 900341 h 2832735"/>
              <a:gd name="connsiteX1524" fmla="*/ 3104702 w 4562162"/>
              <a:gd name="connsiteY1524" fmla="*/ 901141 h 2832735"/>
              <a:gd name="connsiteX1525" fmla="*/ 3110122 w 4562162"/>
              <a:gd name="connsiteY1525" fmla="*/ 898217 h 2832735"/>
              <a:gd name="connsiteX1526" fmla="*/ 3138402 w 4562162"/>
              <a:gd name="connsiteY1526" fmla="*/ 916619 h 2832735"/>
              <a:gd name="connsiteX1527" fmla="*/ 3144059 w 4562162"/>
              <a:gd name="connsiteY1527" fmla="*/ 928240 h 2832735"/>
              <a:gd name="connsiteX1528" fmla="*/ 3150184 w 4562162"/>
              <a:gd name="connsiteY1528" fmla="*/ 935460 h 2832735"/>
              <a:gd name="connsiteX1529" fmla="*/ 3153423 w 4562162"/>
              <a:gd name="connsiteY1529" fmla="*/ 936870 h 2832735"/>
              <a:gd name="connsiteX1530" fmla="*/ 3156499 w 4562162"/>
              <a:gd name="connsiteY1530" fmla="*/ 940184 h 2832735"/>
              <a:gd name="connsiteX1531" fmla="*/ 3162690 w 4562162"/>
              <a:gd name="connsiteY1531" fmla="*/ 954348 h 2832735"/>
              <a:gd name="connsiteX1532" fmla="*/ 3164995 w 4562162"/>
              <a:gd name="connsiteY1532" fmla="*/ 958834 h 2832735"/>
              <a:gd name="connsiteX1533" fmla="*/ 3167434 w 4562162"/>
              <a:gd name="connsiteY1533" fmla="*/ 961844 h 2832735"/>
              <a:gd name="connsiteX1534" fmla="*/ 3188103 w 4562162"/>
              <a:gd name="connsiteY1534" fmla="*/ 971645 h 2832735"/>
              <a:gd name="connsiteX1535" fmla="*/ 3191208 w 4562162"/>
              <a:gd name="connsiteY1535" fmla="*/ 974408 h 2832735"/>
              <a:gd name="connsiteX1536" fmla="*/ 3194342 w 4562162"/>
              <a:gd name="connsiteY1536" fmla="*/ 976132 h 2832735"/>
              <a:gd name="connsiteX1537" fmla="*/ 3197447 w 4562162"/>
              <a:gd name="connsiteY1537" fmla="*/ 975817 h 2832735"/>
              <a:gd name="connsiteX1538" fmla="*/ 3200400 w 4562162"/>
              <a:gd name="connsiteY1538" fmla="*/ 973065 h 2832735"/>
              <a:gd name="connsiteX1539" fmla="*/ 3203191 w 4562162"/>
              <a:gd name="connsiteY1539" fmla="*/ 966740 h 2832735"/>
              <a:gd name="connsiteX1540" fmla="*/ 3205391 w 4562162"/>
              <a:gd name="connsiteY1540" fmla="*/ 957720 h 2832735"/>
              <a:gd name="connsiteX1541" fmla="*/ 3206343 w 4562162"/>
              <a:gd name="connsiteY1541" fmla="*/ 950938 h 2832735"/>
              <a:gd name="connsiteX1542" fmla="*/ 3207896 w 4562162"/>
              <a:gd name="connsiteY1542" fmla="*/ 946671 h 2832735"/>
              <a:gd name="connsiteX1543" fmla="*/ 3209906 w 4562162"/>
              <a:gd name="connsiteY1543" fmla="*/ 944766 h 2832735"/>
              <a:gd name="connsiteX1544" fmla="*/ 3211973 w 4562162"/>
              <a:gd name="connsiteY1544" fmla="*/ 944804 h 2832735"/>
              <a:gd name="connsiteX1545" fmla="*/ 3218726 w 4562162"/>
              <a:gd name="connsiteY1545" fmla="*/ 951890 h 2832735"/>
              <a:gd name="connsiteX1546" fmla="*/ 3225593 w 4562162"/>
              <a:gd name="connsiteY1546" fmla="*/ 956786 h 2832735"/>
              <a:gd name="connsiteX1547" fmla="*/ 3230842 w 4562162"/>
              <a:gd name="connsiteY1547" fmla="*/ 955853 h 2832735"/>
              <a:gd name="connsiteX1548" fmla="*/ 3236100 w 4562162"/>
              <a:gd name="connsiteY1548" fmla="*/ 953214 h 2832735"/>
              <a:gd name="connsiteX1549" fmla="*/ 3253464 w 4562162"/>
              <a:gd name="connsiteY1549" fmla="*/ 948976 h 2832735"/>
              <a:gd name="connsiteX1550" fmla="*/ 3259331 w 4562162"/>
              <a:gd name="connsiteY1550" fmla="*/ 946509 h 2832735"/>
              <a:gd name="connsiteX1551" fmla="*/ 3265170 w 4562162"/>
              <a:gd name="connsiteY1551" fmla="*/ 942861 h 2832735"/>
              <a:gd name="connsiteX1552" fmla="*/ 3271561 w 4562162"/>
              <a:gd name="connsiteY1552" fmla="*/ 941965 h 2832735"/>
              <a:gd name="connsiteX1553" fmla="*/ 3274562 w 4562162"/>
              <a:gd name="connsiteY1553" fmla="*/ 946118 h 2832735"/>
              <a:gd name="connsiteX1554" fmla="*/ 3276819 w 4562162"/>
              <a:gd name="connsiteY1554" fmla="*/ 951395 h 2832735"/>
              <a:gd name="connsiteX1555" fmla="*/ 3279572 w 4562162"/>
              <a:gd name="connsiteY1555" fmla="*/ 956481 h 2832735"/>
              <a:gd name="connsiteX1556" fmla="*/ 3282010 w 4562162"/>
              <a:gd name="connsiteY1556" fmla="*/ 958663 h 2832735"/>
              <a:gd name="connsiteX1557" fmla="*/ 3284535 w 4562162"/>
              <a:gd name="connsiteY1557" fmla="*/ 959491 h 2832735"/>
              <a:gd name="connsiteX1558" fmla="*/ 3288630 w 4562162"/>
              <a:gd name="connsiteY1558" fmla="*/ 957758 h 2832735"/>
              <a:gd name="connsiteX1559" fmla="*/ 3292697 w 4562162"/>
              <a:gd name="connsiteY1559" fmla="*/ 954653 h 2832735"/>
              <a:gd name="connsiteX1560" fmla="*/ 3302051 w 4562162"/>
              <a:gd name="connsiteY1560" fmla="*/ 944128 h 2832735"/>
              <a:gd name="connsiteX1561" fmla="*/ 3296745 w 4562162"/>
              <a:gd name="connsiteY1561" fmla="*/ 934612 h 2832735"/>
              <a:gd name="connsiteX1562" fmla="*/ 3290525 w 4562162"/>
              <a:gd name="connsiteY1562" fmla="*/ 930392 h 2832735"/>
              <a:gd name="connsiteX1563" fmla="*/ 3288373 w 4562162"/>
              <a:gd name="connsiteY1563" fmla="*/ 927249 h 2832735"/>
              <a:gd name="connsiteX1564" fmla="*/ 3278971 w 4562162"/>
              <a:gd name="connsiteY1564" fmla="*/ 904923 h 2832735"/>
              <a:gd name="connsiteX1565" fmla="*/ 3277200 w 4562162"/>
              <a:gd name="connsiteY1565" fmla="*/ 899998 h 2832735"/>
              <a:gd name="connsiteX1566" fmla="*/ 3275923 w 4562162"/>
              <a:gd name="connsiteY1566" fmla="*/ 893112 h 2832735"/>
              <a:gd name="connsiteX1567" fmla="*/ 3274190 w 4562162"/>
              <a:gd name="connsiteY1567" fmla="*/ 871347 h 2832735"/>
              <a:gd name="connsiteX1568" fmla="*/ 3280114 w 4562162"/>
              <a:gd name="connsiteY1568" fmla="*/ 867985 h 2832735"/>
              <a:gd name="connsiteX1569" fmla="*/ 3286630 w 4562162"/>
              <a:gd name="connsiteY1569" fmla="*/ 864822 h 2832735"/>
              <a:gd name="connsiteX1570" fmla="*/ 3297069 w 4562162"/>
              <a:gd name="connsiteY1570" fmla="*/ 865651 h 2832735"/>
              <a:gd name="connsiteX1571" fmla="*/ 3298688 w 4562162"/>
              <a:gd name="connsiteY1571" fmla="*/ 871423 h 2832735"/>
              <a:gd name="connsiteX1572" fmla="*/ 3298251 w 4562162"/>
              <a:gd name="connsiteY1572" fmla="*/ 874290 h 2832735"/>
              <a:gd name="connsiteX1573" fmla="*/ 3295079 w 4562162"/>
              <a:gd name="connsiteY1573" fmla="*/ 880901 h 2832735"/>
              <a:gd name="connsiteX1574" fmla="*/ 3291525 w 4562162"/>
              <a:gd name="connsiteY1574" fmla="*/ 883815 h 2832735"/>
              <a:gd name="connsiteX1575" fmla="*/ 3290592 w 4562162"/>
              <a:gd name="connsiteY1575" fmla="*/ 894026 h 2832735"/>
              <a:gd name="connsiteX1576" fmla="*/ 3291392 w 4562162"/>
              <a:gd name="connsiteY1576" fmla="*/ 905818 h 2832735"/>
              <a:gd name="connsiteX1577" fmla="*/ 3293812 w 4562162"/>
              <a:gd name="connsiteY1577" fmla="*/ 913171 h 2832735"/>
              <a:gd name="connsiteX1578" fmla="*/ 3296536 w 4562162"/>
              <a:gd name="connsiteY1578" fmla="*/ 918458 h 2832735"/>
              <a:gd name="connsiteX1579" fmla="*/ 3303165 w 4562162"/>
              <a:gd name="connsiteY1579" fmla="*/ 928954 h 2832735"/>
              <a:gd name="connsiteX1580" fmla="*/ 3309204 w 4562162"/>
              <a:gd name="connsiteY1580" fmla="*/ 932498 h 2832735"/>
              <a:gd name="connsiteX1581" fmla="*/ 3315357 w 4562162"/>
              <a:gd name="connsiteY1581" fmla="*/ 932374 h 2832735"/>
              <a:gd name="connsiteX1582" fmla="*/ 3325883 w 4562162"/>
              <a:gd name="connsiteY1582" fmla="*/ 936450 h 2832735"/>
              <a:gd name="connsiteX1583" fmla="*/ 3331131 w 4562162"/>
              <a:gd name="connsiteY1583" fmla="*/ 934945 h 2832735"/>
              <a:gd name="connsiteX1584" fmla="*/ 3336255 w 4562162"/>
              <a:gd name="connsiteY1584" fmla="*/ 930478 h 2832735"/>
              <a:gd name="connsiteX1585" fmla="*/ 3348971 w 4562162"/>
              <a:gd name="connsiteY1585" fmla="*/ 913057 h 2832735"/>
              <a:gd name="connsiteX1586" fmla="*/ 3347123 w 4562162"/>
              <a:gd name="connsiteY1586" fmla="*/ 907209 h 2832735"/>
              <a:gd name="connsiteX1587" fmla="*/ 3344780 w 4562162"/>
              <a:gd name="connsiteY1587" fmla="*/ 902875 h 2832735"/>
              <a:gd name="connsiteX1588" fmla="*/ 3346828 w 4562162"/>
              <a:gd name="connsiteY1588" fmla="*/ 897522 h 2832735"/>
              <a:gd name="connsiteX1589" fmla="*/ 3352714 w 4562162"/>
              <a:gd name="connsiteY1589" fmla="*/ 889683 h 2832735"/>
              <a:gd name="connsiteX1590" fmla="*/ 3361706 w 4562162"/>
              <a:gd name="connsiteY1590" fmla="*/ 885330 h 2832735"/>
              <a:gd name="connsiteX1591" fmla="*/ 3360363 w 4562162"/>
              <a:gd name="connsiteY1591" fmla="*/ 881739 h 2832735"/>
              <a:gd name="connsiteX1592" fmla="*/ 3358906 w 4562162"/>
              <a:gd name="connsiteY1592" fmla="*/ 879424 h 2832735"/>
              <a:gd name="connsiteX1593" fmla="*/ 3316958 w 4562162"/>
              <a:gd name="connsiteY1593" fmla="*/ 849287 h 2832735"/>
              <a:gd name="connsiteX1594" fmla="*/ 3313586 w 4562162"/>
              <a:gd name="connsiteY1594" fmla="*/ 849649 h 2832735"/>
              <a:gd name="connsiteX1595" fmla="*/ 3306937 w 4562162"/>
              <a:gd name="connsiteY1595" fmla="*/ 853812 h 2832735"/>
              <a:gd name="connsiteX1596" fmla="*/ 3303565 w 4562162"/>
              <a:gd name="connsiteY1596" fmla="*/ 854764 h 2832735"/>
              <a:gd name="connsiteX1597" fmla="*/ 3296659 w 4562162"/>
              <a:gd name="connsiteY1597" fmla="*/ 853316 h 2832735"/>
              <a:gd name="connsiteX1598" fmla="*/ 3289773 w 4562162"/>
              <a:gd name="connsiteY1598" fmla="*/ 849325 h 2832735"/>
              <a:gd name="connsiteX1599" fmla="*/ 3284182 w 4562162"/>
              <a:gd name="connsiteY1599" fmla="*/ 844925 h 2832735"/>
              <a:gd name="connsiteX1600" fmla="*/ 3271914 w 4562162"/>
              <a:gd name="connsiteY1600" fmla="*/ 829494 h 2832735"/>
              <a:gd name="connsiteX1601" fmla="*/ 3264979 w 4562162"/>
              <a:gd name="connsiteY1601" fmla="*/ 822341 h 2832735"/>
              <a:gd name="connsiteX1602" fmla="*/ 3258112 w 4562162"/>
              <a:gd name="connsiteY1602" fmla="*/ 819093 h 2832735"/>
              <a:gd name="connsiteX1603" fmla="*/ 3253140 w 4562162"/>
              <a:gd name="connsiteY1603" fmla="*/ 827256 h 2832735"/>
              <a:gd name="connsiteX1604" fmla="*/ 3246015 w 4562162"/>
              <a:gd name="connsiteY1604" fmla="*/ 835533 h 2832735"/>
              <a:gd name="connsiteX1605" fmla="*/ 3244749 w 4562162"/>
              <a:gd name="connsiteY1605" fmla="*/ 838229 h 2832735"/>
              <a:gd name="connsiteX1606" fmla="*/ 3243806 w 4562162"/>
              <a:gd name="connsiteY1606" fmla="*/ 842315 h 2832735"/>
              <a:gd name="connsiteX1607" fmla="*/ 3243158 w 4562162"/>
              <a:gd name="connsiteY1607" fmla="*/ 848954 h 2832735"/>
              <a:gd name="connsiteX1608" fmla="*/ 3243177 w 4562162"/>
              <a:gd name="connsiteY1608" fmla="*/ 856364 h 2832735"/>
              <a:gd name="connsiteX1609" fmla="*/ 3243548 w 4562162"/>
              <a:gd name="connsiteY1609" fmla="*/ 861727 h 2832735"/>
              <a:gd name="connsiteX1610" fmla="*/ 3243653 w 4562162"/>
              <a:gd name="connsiteY1610" fmla="*/ 867051 h 2832735"/>
              <a:gd name="connsiteX1611" fmla="*/ 3242186 w 4562162"/>
              <a:gd name="connsiteY1611" fmla="*/ 872280 h 2832735"/>
              <a:gd name="connsiteX1612" fmla="*/ 3240224 w 4562162"/>
              <a:gd name="connsiteY1612" fmla="*/ 874576 h 2832735"/>
              <a:gd name="connsiteX1613" fmla="*/ 3235976 w 4562162"/>
              <a:gd name="connsiteY1613" fmla="*/ 874204 h 2832735"/>
              <a:gd name="connsiteX1614" fmla="*/ 3234518 w 4562162"/>
              <a:gd name="connsiteY1614" fmla="*/ 873147 h 2832735"/>
              <a:gd name="connsiteX1615" fmla="*/ 3233042 w 4562162"/>
              <a:gd name="connsiteY1615" fmla="*/ 871071 h 2832735"/>
              <a:gd name="connsiteX1616" fmla="*/ 3231689 w 4562162"/>
              <a:gd name="connsiteY1616" fmla="*/ 868194 h 2832735"/>
              <a:gd name="connsiteX1617" fmla="*/ 3228813 w 4562162"/>
              <a:gd name="connsiteY1617" fmla="*/ 856688 h 2832735"/>
              <a:gd name="connsiteX1618" fmla="*/ 3225756 w 4562162"/>
              <a:gd name="connsiteY1618" fmla="*/ 853793 h 2832735"/>
              <a:gd name="connsiteX1619" fmla="*/ 3222479 w 4562162"/>
              <a:gd name="connsiteY1619" fmla="*/ 855164 h 2832735"/>
              <a:gd name="connsiteX1620" fmla="*/ 3219716 w 4562162"/>
              <a:gd name="connsiteY1620" fmla="*/ 853078 h 2832735"/>
              <a:gd name="connsiteX1621" fmla="*/ 3211563 w 4562162"/>
              <a:gd name="connsiteY1621" fmla="*/ 839467 h 2832735"/>
              <a:gd name="connsiteX1622" fmla="*/ 3205820 w 4562162"/>
              <a:gd name="connsiteY1622" fmla="*/ 832809 h 2832735"/>
              <a:gd name="connsiteX1623" fmla="*/ 3197333 w 4562162"/>
              <a:gd name="connsiteY1623" fmla="*/ 825351 h 2832735"/>
              <a:gd name="connsiteX1624" fmla="*/ 3194599 w 4562162"/>
              <a:gd name="connsiteY1624" fmla="*/ 822284 h 2832735"/>
              <a:gd name="connsiteX1625" fmla="*/ 3192151 w 4562162"/>
              <a:gd name="connsiteY1625" fmla="*/ 816512 h 2832735"/>
              <a:gd name="connsiteX1626" fmla="*/ 3189532 w 4562162"/>
              <a:gd name="connsiteY1626" fmla="*/ 812416 h 2832735"/>
              <a:gd name="connsiteX1627" fmla="*/ 3186713 w 4562162"/>
              <a:gd name="connsiteY1627" fmla="*/ 812082 h 2832735"/>
              <a:gd name="connsiteX1628" fmla="*/ 3176464 w 4562162"/>
              <a:gd name="connsiteY1628" fmla="*/ 819855 h 2832735"/>
              <a:gd name="connsiteX1629" fmla="*/ 3170501 w 4562162"/>
              <a:gd name="connsiteY1629" fmla="*/ 821541 h 2832735"/>
              <a:gd name="connsiteX1630" fmla="*/ 3167520 w 4562162"/>
              <a:gd name="connsiteY1630" fmla="*/ 825370 h 2832735"/>
              <a:gd name="connsiteX1631" fmla="*/ 3165986 w 4562162"/>
              <a:gd name="connsiteY1631" fmla="*/ 829056 h 2832735"/>
              <a:gd name="connsiteX1632" fmla="*/ 3164338 w 4562162"/>
              <a:gd name="connsiteY1632" fmla="*/ 831218 h 2832735"/>
              <a:gd name="connsiteX1633" fmla="*/ 3158918 w 4562162"/>
              <a:gd name="connsiteY1633" fmla="*/ 832552 h 2832735"/>
              <a:gd name="connsiteX1634" fmla="*/ 3154937 w 4562162"/>
              <a:gd name="connsiteY1634" fmla="*/ 835590 h 2832735"/>
              <a:gd name="connsiteX1635" fmla="*/ 3153204 w 4562162"/>
              <a:gd name="connsiteY1635" fmla="*/ 839229 h 2832735"/>
              <a:gd name="connsiteX1636" fmla="*/ 3151613 w 4562162"/>
              <a:gd name="connsiteY1636" fmla="*/ 844229 h 2832735"/>
              <a:gd name="connsiteX1637" fmla="*/ 3154090 w 4562162"/>
              <a:gd name="connsiteY1637" fmla="*/ 853669 h 2832735"/>
              <a:gd name="connsiteX1638" fmla="*/ 3157099 w 4562162"/>
              <a:gd name="connsiteY1638" fmla="*/ 860612 h 2832735"/>
              <a:gd name="connsiteX1639" fmla="*/ 3147793 w 4562162"/>
              <a:gd name="connsiteY1639" fmla="*/ 858222 h 2832735"/>
              <a:gd name="connsiteX1640" fmla="*/ 3145403 w 4562162"/>
              <a:gd name="connsiteY1640" fmla="*/ 861717 h 2832735"/>
              <a:gd name="connsiteX1641" fmla="*/ 3143965 w 4562162"/>
              <a:gd name="connsiteY1641" fmla="*/ 882748 h 2832735"/>
              <a:gd name="connsiteX1642" fmla="*/ 3145964 w 4562162"/>
              <a:gd name="connsiteY1642" fmla="*/ 904637 h 2832735"/>
              <a:gd name="connsiteX1643" fmla="*/ 3142650 w 4562162"/>
              <a:gd name="connsiteY1643" fmla="*/ 904847 h 2832735"/>
              <a:gd name="connsiteX1644" fmla="*/ 3137735 w 4562162"/>
              <a:gd name="connsiteY1644" fmla="*/ 902865 h 2832735"/>
              <a:gd name="connsiteX1645" fmla="*/ 3136802 w 4562162"/>
              <a:gd name="connsiteY1645" fmla="*/ 907066 h 2832735"/>
              <a:gd name="connsiteX1646" fmla="*/ 3137202 w 4562162"/>
              <a:gd name="connsiteY1646" fmla="*/ 912876 h 2832735"/>
              <a:gd name="connsiteX1647" fmla="*/ 3138402 w 4562162"/>
              <a:gd name="connsiteY1647" fmla="*/ 916619 h 2832735"/>
              <a:gd name="connsiteX1648" fmla="*/ 3770471 w 4562162"/>
              <a:gd name="connsiteY1648" fmla="*/ 1324118 h 2832735"/>
              <a:gd name="connsiteX1649" fmla="*/ 3772272 w 4562162"/>
              <a:gd name="connsiteY1649" fmla="*/ 1322746 h 2832735"/>
              <a:gd name="connsiteX1650" fmla="*/ 3770300 w 4562162"/>
              <a:gd name="connsiteY1650" fmla="*/ 1317793 h 2832735"/>
              <a:gd name="connsiteX1651" fmla="*/ 3768176 w 4562162"/>
              <a:gd name="connsiteY1651" fmla="*/ 1314507 h 2832735"/>
              <a:gd name="connsiteX1652" fmla="*/ 3765042 w 4562162"/>
              <a:gd name="connsiteY1652" fmla="*/ 1313669 h 2832735"/>
              <a:gd name="connsiteX1653" fmla="*/ 3764833 w 4562162"/>
              <a:gd name="connsiteY1653" fmla="*/ 1314602 h 2832735"/>
              <a:gd name="connsiteX1654" fmla="*/ 3764737 w 4562162"/>
              <a:gd name="connsiteY1654" fmla="*/ 1320441 h 2832735"/>
              <a:gd name="connsiteX1655" fmla="*/ 3766547 w 4562162"/>
              <a:gd name="connsiteY1655" fmla="*/ 1322994 h 2832735"/>
              <a:gd name="connsiteX1656" fmla="*/ 3770471 w 4562162"/>
              <a:gd name="connsiteY1656" fmla="*/ 1324118 h 2832735"/>
              <a:gd name="connsiteX1657" fmla="*/ 3464481 w 4562162"/>
              <a:gd name="connsiteY1657" fmla="*/ 757695 h 2832735"/>
              <a:gd name="connsiteX1658" fmla="*/ 3466186 w 4562162"/>
              <a:gd name="connsiteY1658" fmla="*/ 749541 h 2832735"/>
              <a:gd name="connsiteX1659" fmla="*/ 3469881 w 4562162"/>
              <a:gd name="connsiteY1659" fmla="*/ 745465 h 2832735"/>
              <a:gd name="connsiteX1660" fmla="*/ 3451517 w 4562162"/>
              <a:gd name="connsiteY1660" fmla="*/ 749608 h 2832735"/>
              <a:gd name="connsiteX1661" fmla="*/ 3444259 w 4562162"/>
              <a:gd name="connsiteY1661" fmla="*/ 757704 h 2832735"/>
              <a:gd name="connsiteX1662" fmla="*/ 3442935 w 4562162"/>
              <a:gd name="connsiteY1662" fmla="*/ 761038 h 2832735"/>
              <a:gd name="connsiteX1663" fmla="*/ 3463023 w 4562162"/>
              <a:gd name="connsiteY1663" fmla="*/ 759685 h 2832735"/>
              <a:gd name="connsiteX1664" fmla="*/ 3464481 w 4562162"/>
              <a:gd name="connsiteY1664" fmla="*/ 757695 h 2832735"/>
              <a:gd name="connsiteX1665" fmla="*/ 3403549 w 4562162"/>
              <a:gd name="connsiteY1665" fmla="*/ 934612 h 2832735"/>
              <a:gd name="connsiteX1666" fmla="*/ 3409397 w 4562162"/>
              <a:gd name="connsiteY1666" fmla="*/ 941242 h 2832735"/>
              <a:gd name="connsiteX1667" fmla="*/ 3412417 w 4562162"/>
              <a:gd name="connsiteY1667" fmla="*/ 942699 h 2832735"/>
              <a:gd name="connsiteX1668" fmla="*/ 3422304 w 4562162"/>
              <a:gd name="connsiteY1668" fmla="*/ 945309 h 2832735"/>
              <a:gd name="connsiteX1669" fmla="*/ 3425342 w 4562162"/>
              <a:gd name="connsiteY1669" fmla="*/ 948090 h 2832735"/>
              <a:gd name="connsiteX1670" fmla="*/ 3431515 w 4562162"/>
              <a:gd name="connsiteY1670" fmla="*/ 955739 h 2832735"/>
              <a:gd name="connsiteX1671" fmla="*/ 3434743 w 4562162"/>
              <a:gd name="connsiteY1671" fmla="*/ 958967 h 2832735"/>
              <a:gd name="connsiteX1672" fmla="*/ 3440201 w 4562162"/>
              <a:gd name="connsiteY1672" fmla="*/ 961549 h 2832735"/>
              <a:gd name="connsiteX1673" fmla="*/ 3460337 w 4562162"/>
              <a:gd name="connsiteY1673" fmla="*/ 964397 h 2832735"/>
              <a:gd name="connsiteX1674" fmla="*/ 3474948 w 4562162"/>
              <a:gd name="connsiteY1674" fmla="*/ 964387 h 2832735"/>
              <a:gd name="connsiteX1675" fmla="*/ 3481406 w 4562162"/>
              <a:gd name="connsiteY1675" fmla="*/ 962073 h 2832735"/>
              <a:gd name="connsiteX1676" fmla="*/ 3494589 w 4562162"/>
              <a:gd name="connsiteY1676" fmla="*/ 954776 h 2832735"/>
              <a:gd name="connsiteX1677" fmla="*/ 3501238 w 4562162"/>
              <a:gd name="connsiteY1677" fmla="*/ 949433 h 2832735"/>
              <a:gd name="connsiteX1678" fmla="*/ 3503009 w 4562162"/>
              <a:gd name="connsiteY1678" fmla="*/ 946795 h 2832735"/>
              <a:gd name="connsiteX1679" fmla="*/ 3507715 w 4562162"/>
              <a:gd name="connsiteY1679" fmla="*/ 924839 h 2832735"/>
              <a:gd name="connsiteX1680" fmla="*/ 3505962 w 4562162"/>
              <a:gd name="connsiteY1680" fmla="*/ 924230 h 2832735"/>
              <a:gd name="connsiteX1681" fmla="*/ 3504181 w 4562162"/>
              <a:gd name="connsiteY1681" fmla="*/ 924973 h 2832735"/>
              <a:gd name="connsiteX1682" fmla="*/ 3502104 w 4562162"/>
              <a:gd name="connsiteY1682" fmla="*/ 928630 h 2832735"/>
              <a:gd name="connsiteX1683" fmla="*/ 3499914 w 4562162"/>
              <a:gd name="connsiteY1683" fmla="*/ 930745 h 2832735"/>
              <a:gd name="connsiteX1684" fmla="*/ 3496884 w 4562162"/>
              <a:gd name="connsiteY1684" fmla="*/ 927164 h 2832735"/>
              <a:gd name="connsiteX1685" fmla="*/ 3493227 w 4562162"/>
              <a:gd name="connsiteY1685" fmla="*/ 924068 h 2832735"/>
              <a:gd name="connsiteX1686" fmla="*/ 3488512 w 4562162"/>
              <a:gd name="connsiteY1686" fmla="*/ 918296 h 2832735"/>
              <a:gd name="connsiteX1687" fmla="*/ 3476254 w 4562162"/>
              <a:gd name="connsiteY1687" fmla="*/ 915638 h 2832735"/>
              <a:gd name="connsiteX1688" fmla="*/ 3461223 w 4562162"/>
              <a:gd name="connsiteY1688" fmla="*/ 913800 h 2832735"/>
              <a:gd name="connsiteX1689" fmla="*/ 3456118 w 4562162"/>
              <a:gd name="connsiteY1689" fmla="*/ 917362 h 2832735"/>
              <a:gd name="connsiteX1690" fmla="*/ 3448040 w 4562162"/>
              <a:gd name="connsiteY1690" fmla="*/ 916496 h 2832735"/>
              <a:gd name="connsiteX1691" fmla="*/ 3444964 w 4562162"/>
              <a:gd name="connsiteY1691" fmla="*/ 912714 h 2832735"/>
              <a:gd name="connsiteX1692" fmla="*/ 3445345 w 4562162"/>
              <a:gd name="connsiteY1692" fmla="*/ 908828 h 2832735"/>
              <a:gd name="connsiteX1693" fmla="*/ 3446136 w 4562162"/>
              <a:gd name="connsiteY1693" fmla="*/ 905970 h 2832735"/>
              <a:gd name="connsiteX1694" fmla="*/ 3445878 w 4562162"/>
              <a:gd name="connsiteY1694" fmla="*/ 900579 h 2832735"/>
              <a:gd name="connsiteX1695" fmla="*/ 3443831 w 4562162"/>
              <a:gd name="connsiteY1695" fmla="*/ 897817 h 2832735"/>
              <a:gd name="connsiteX1696" fmla="*/ 3418827 w 4562162"/>
              <a:gd name="connsiteY1696" fmla="*/ 894950 h 2832735"/>
              <a:gd name="connsiteX1697" fmla="*/ 3417399 w 4562162"/>
              <a:gd name="connsiteY1697" fmla="*/ 895217 h 2832735"/>
              <a:gd name="connsiteX1698" fmla="*/ 3407159 w 4562162"/>
              <a:gd name="connsiteY1698" fmla="*/ 903027 h 2832735"/>
              <a:gd name="connsiteX1699" fmla="*/ 3400073 w 4562162"/>
              <a:gd name="connsiteY1699" fmla="*/ 902341 h 2832735"/>
              <a:gd name="connsiteX1700" fmla="*/ 3398815 w 4562162"/>
              <a:gd name="connsiteY1700" fmla="*/ 896198 h 2832735"/>
              <a:gd name="connsiteX1701" fmla="*/ 3398891 w 4562162"/>
              <a:gd name="connsiteY1701" fmla="*/ 887482 h 2832735"/>
              <a:gd name="connsiteX1702" fmla="*/ 3393177 w 4562162"/>
              <a:gd name="connsiteY1702" fmla="*/ 879843 h 2832735"/>
              <a:gd name="connsiteX1703" fmla="*/ 3390538 w 4562162"/>
              <a:gd name="connsiteY1703" fmla="*/ 882377 h 2832735"/>
              <a:gd name="connsiteX1704" fmla="*/ 3387976 w 4562162"/>
              <a:gd name="connsiteY1704" fmla="*/ 890635 h 2832735"/>
              <a:gd name="connsiteX1705" fmla="*/ 3385699 w 4562162"/>
              <a:gd name="connsiteY1705" fmla="*/ 899903 h 2832735"/>
              <a:gd name="connsiteX1706" fmla="*/ 3383785 w 4562162"/>
              <a:gd name="connsiteY1706" fmla="*/ 910266 h 2832735"/>
              <a:gd name="connsiteX1707" fmla="*/ 3382785 w 4562162"/>
              <a:gd name="connsiteY1707" fmla="*/ 920468 h 2832735"/>
              <a:gd name="connsiteX1708" fmla="*/ 3397625 w 4562162"/>
              <a:gd name="connsiteY1708" fmla="*/ 929240 h 2832735"/>
              <a:gd name="connsiteX1709" fmla="*/ 3403549 w 4562162"/>
              <a:gd name="connsiteY1709" fmla="*/ 934612 h 2832735"/>
              <a:gd name="connsiteX1710" fmla="*/ 3562883 w 4562162"/>
              <a:gd name="connsiteY1710" fmla="*/ 820807 h 2832735"/>
              <a:gd name="connsiteX1711" fmla="*/ 3562293 w 4562162"/>
              <a:gd name="connsiteY1711" fmla="*/ 816150 h 2832735"/>
              <a:gd name="connsiteX1712" fmla="*/ 3561521 w 4562162"/>
              <a:gd name="connsiteY1712" fmla="*/ 813721 h 2832735"/>
              <a:gd name="connsiteX1713" fmla="*/ 3560569 w 4562162"/>
              <a:gd name="connsiteY1713" fmla="*/ 812644 h 2832735"/>
              <a:gd name="connsiteX1714" fmla="*/ 3556387 w 4562162"/>
              <a:gd name="connsiteY1714" fmla="*/ 814883 h 2832735"/>
              <a:gd name="connsiteX1715" fmla="*/ 3554140 w 4562162"/>
              <a:gd name="connsiteY1715" fmla="*/ 818369 h 2832735"/>
              <a:gd name="connsiteX1716" fmla="*/ 3560226 w 4562162"/>
              <a:gd name="connsiteY1716" fmla="*/ 824808 h 2832735"/>
              <a:gd name="connsiteX1717" fmla="*/ 3562883 w 4562162"/>
              <a:gd name="connsiteY1717" fmla="*/ 820807 h 2832735"/>
              <a:gd name="connsiteX1718" fmla="*/ 4255427 w 4562162"/>
              <a:gd name="connsiteY1718" fmla="*/ 1322794 h 2832735"/>
              <a:gd name="connsiteX1719" fmla="*/ 4257265 w 4562162"/>
              <a:gd name="connsiteY1719" fmla="*/ 1322432 h 2832735"/>
              <a:gd name="connsiteX1720" fmla="*/ 4265038 w 4562162"/>
              <a:gd name="connsiteY1720" fmla="*/ 1318051 h 2832735"/>
              <a:gd name="connsiteX1721" fmla="*/ 4278287 w 4562162"/>
              <a:gd name="connsiteY1721" fmla="*/ 1316526 h 2832735"/>
              <a:gd name="connsiteX1722" fmla="*/ 4284526 w 4562162"/>
              <a:gd name="connsiteY1722" fmla="*/ 1310250 h 2832735"/>
              <a:gd name="connsiteX1723" fmla="*/ 4287698 w 4562162"/>
              <a:gd name="connsiteY1723" fmla="*/ 1308830 h 2832735"/>
              <a:gd name="connsiteX1724" fmla="*/ 4294804 w 4562162"/>
              <a:gd name="connsiteY1724" fmla="*/ 1310583 h 2832735"/>
              <a:gd name="connsiteX1725" fmla="*/ 4300890 w 4562162"/>
              <a:gd name="connsiteY1725" fmla="*/ 1314536 h 2832735"/>
              <a:gd name="connsiteX1726" fmla="*/ 4303319 w 4562162"/>
              <a:gd name="connsiteY1726" fmla="*/ 1314898 h 2832735"/>
              <a:gd name="connsiteX1727" fmla="*/ 4310244 w 4562162"/>
              <a:gd name="connsiteY1727" fmla="*/ 1313193 h 2832735"/>
              <a:gd name="connsiteX1728" fmla="*/ 4327055 w 4562162"/>
              <a:gd name="connsiteY1728" fmla="*/ 1307049 h 2832735"/>
              <a:gd name="connsiteX1729" fmla="*/ 4339505 w 4562162"/>
              <a:gd name="connsiteY1729" fmla="*/ 1304820 h 2832735"/>
              <a:gd name="connsiteX1730" fmla="*/ 4345943 w 4562162"/>
              <a:gd name="connsiteY1730" fmla="*/ 1302706 h 2832735"/>
              <a:gd name="connsiteX1731" fmla="*/ 4353916 w 4562162"/>
              <a:gd name="connsiteY1731" fmla="*/ 1294514 h 2832735"/>
              <a:gd name="connsiteX1732" fmla="*/ 4354583 w 4562162"/>
              <a:gd name="connsiteY1732" fmla="*/ 1290180 h 2832735"/>
              <a:gd name="connsiteX1733" fmla="*/ 4353678 w 4562162"/>
              <a:gd name="connsiteY1733" fmla="*/ 1286532 h 2832735"/>
              <a:gd name="connsiteX1734" fmla="*/ 4352287 w 4562162"/>
              <a:gd name="connsiteY1734" fmla="*/ 1284980 h 2832735"/>
              <a:gd name="connsiteX1735" fmla="*/ 4346067 w 4562162"/>
              <a:gd name="connsiteY1735" fmla="*/ 1280122 h 2832735"/>
              <a:gd name="connsiteX1736" fmla="*/ 4341847 w 4562162"/>
              <a:gd name="connsiteY1736" fmla="*/ 1275893 h 2832735"/>
              <a:gd name="connsiteX1737" fmla="*/ 4339666 w 4562162"/>
              <a:gd name="connsiteY1737" fmla="*/ 1271950 h 2832735"/>
              <a:gd name="connsiteX1738" fmla="*/ 4337599 w 4562162"/>
              <a:gd name="connsiteY1738" fmla="*/ 1269616 h 2832735"/>
              <a:gd name="connsiteX1739" fmla="*/ 4335437 w 4562162"/>
              <a:gd name="connsiteY1739" fmla="*/ 1268254 h 2832735"/>
              <a:gd name="connsiteX1740" fmla="*/ 4331722 w 4562162"/>
              <a:gd name="connsiteY1740" fmla="*/ 1264253 h 2832735"/>
              <a:gd name="connsiteX1741" fmla="*/ 4329437 w 4562162"/>
              <a:gd name="connsiteY1741" fmla="*/ 1263244 h 2832735"/>
              <a:gd name="connsiteX1742" fmla="*/ 4317740 w 4562162"/>
              <a:gd name="connsiteY1742" fmla="*/ 1260215 h 2832735"/>
              <a:gd name="connsiteX1743" fmla="*/ 4314597 w 4562162"/>
              <a:gd name="connsiteY1743" fmla="*/ 1258843 h 2832735"/>
              <a:gd name="connsiteX1744" fmla="*/ 4311453 w 4562162"/>
              <a:gd name="connsiteY1744" fmla="*/ 1258586 h 2832735"/>
              <a:gd name="connsiteX1745" fmla="*/ 4307586 w 4562162"/>
              <a:gd name="connsiteY1745" fmla="*/ 1260653 h 2832735"/>
              <a:gd name="connsiteX1746" fmla="*/ 4303690 w 4562162"/>
              <a:gd name="connsiteY1746" fmla="*/ 1261081 h 2832735"/>
              <a:gd name="connsiteX1747" fmla="*/ 4299842 w 4562162"/>
              <a:gd name="connsiteY1747" fmla="*/ 1259748 h 2832735"/>
              <a:gd name="connsiteX1748" fmla="*/ 4295975 w 4562162"/>
              <a:gd name="connsiteY1748" fmla="*/ 1260129 h 2832735"/>
              <a:gd name="connsiteX1749" fmla="*/ 4291860 w 4562162"/>
              <a:gd name="connsiteY1749" fmla="*/ 1262406 h 2832735"/>
              <a:gd name="connsiteX1750" fmla="*/ 4287707 w 4562162"/>
              <a:gd name="connsiteY1750" fmla="*/ 1263520 h 2832735"/>
              <a:gd name="connsiteX1751" fmla="*/ 4284678 w 4562162"/>
              <a:gd name="connsiteY1751" fmla="*/ 1264730 h 2832735"/>
              <a:gd name="connsiteX1752" fmla="*/ 4280116 w 4562162"/>
              <a:gd name="connsiteY1752" fmla="*/ 1269540 h 2832735"/>
              <a:gd name="connsiteX1753" fmla="*/ 4275611 w 4562162"/>
              <a:gd name="connsiteY1753" fmla="*/ 1271102 h 2832735"/>
              <a:gd name="connsiteX1754" fmla="*/ 4267257 w 4562162"/>
              <a:gd name="connsiteY1754" fmla="*/ 1281408 h 2832735"/>
              <a:gd name="connsiteX1755" fmla="*/ 4258056 w 4562162"/>
              <a:gd name="connsiteY1755" fmla="*/ 1289180 h 2832735"/>
              <a:gd name="connsiteX1756" fmla="*/ 4256399 w 4562162"/>
              <a:gd name="connsiteY1756" fmla="*/ 1293590 h 2832735"/>
              <a:gd name="connsiteX1757" fmla="*/ 4252522 w 4562162"/>
              <a:gd name="connsiteY1757" fmla="*/ 1299553 h 2832735"/>
              <a:gd name="connsiteX1758" fmla="*/ 4251036 w 4562162"/>
              <a:gd name="connsiteY1758" fmla="*/ 1304354 h 2832735"/>
              <a:gd name="connsiteX1759" fmla="*/ 4251570 w 4562162"/>
              <a:gd name="connsiteY1759" fmla="*/ 1308192 h 2832735"/>
              <a:gd name="connsiteX1760" fmla="*/ 4255427 w 4562162"/>
              <a:gd name="connsiteY1760" fmla="*/ 1322794 h 2832735"/>
              <a:gd name="connsiteX1761" fmla="*/ 3783149 w 4562162"/>
              <a:gd name="connsiteY1761" fmla="*/ 1449838 h 2832735"/>
              <a:gd name="connsiteX1762" fmla="*/ 3783444 w 4562162"/>
              <a:gd name="connsiteY1762" fmla="*/ 1456354 h 2832735"/>
              <a:gd name="connsiteX1763" fmla="*/ 3784673 w 4562162"/>
              <a:gd name="connsiteY1763" fmla="*/ 1458497 h 2832735"/>
              <a:gd name="connsiteX1764" fmla="*/ 3789521 w 4562162"/>
              <a:gd name="connsiteY1764" fmla="*/ 1461278 h 2832735"/>
              <a:gd name="connsiteX1765" fmla="*/ 3792112 w 4562162"/>
              <a:gd name="connsiteY1765" fmla="*/ 1464926 h 2832735"/>
              <a:gd name="connsiteX1766" fmla="*/ 3791979 w 4562162"/>
              <a:gd name="connsiteY1766" fmla="*/ 1467126 h 2832735"/>
              <a:gd name="connsiteX1767" fmla="*/ 3791074 w 4562162"/>
              <a:gd name="connsiteY1767" fmla="*/ 1472060 h 2832735"/>
              <a:gd name="connsiteX1768" fmla="*/ 3792265 w 4562162"/>
              <a:gd name="connsiteY1768" fmla="*/ 1471965 h 2832735"/>
              <a:gd name="connsiteX1769" fmla="*/ 3793321 w 4562162"/>
              <a:gd name="connsiteY1769" fmla="*/ 1469993 h 2832735"/>
              <a:gd name="connsiteX1770" fmla="*/ 3793598 w 4562162"/>
              <a:gd name="connsiteY1770" fmla="*/ 1466869 h 2832735"/>
              <a:gd name="connsiteX1771" fmla="*/ 3792998 w 4562162"/>
              <a:gd name="connsiteY1771" fmla="*/ 1463412 h 2832735"/>
              <a:gd name="connsiteX1772" fmla="*/ 3790312 w 4562162"/>
              <a:gd name="connsiteY1772" fmla="*/ 1456658 h 2832735"/>
              <a:gd name="connsiteX1773" fmla="*/ 3789864 w 4562162"/>
              <a:gd name="connsiteY1773" fmla="*/ 1450057 h 2832735"/>
              <a:gd name="connsiteX1774" fmla="*/ 3789731 w 4562162"/>
              <a:gd name="connsiteY1774" fmla="*/ 1442647 h 2832735"/>
              <a:gd name="connsiteX1775" fmla="*/ 3789150 w 4562162"/>
              <a:gd name="connsiteY1775" fmla="*/ 1436856 h 2832735"/>
              <a:gd name="connsiteX1776" fmla="*/ 3789769 w 4562162"/>
              <a:gd name="connsiteY1776" fmla="*/ 1433484 h 2832735"/>
              <a:gd name="connsiteX1777" fmla="*/ 3794207 w 4562162"/>
              <a:gd name="connsiteY1777" fmla="*/ 1431750 h 2832735"/>
              <a:gd name="connsiteX1778" fmla="*/ 3796046 w 4562162"/>
              <a:gd name="connsiteY1778" fmla="*/ 1426845 h 2832735"/>
              <a:gd name="connsiteX1779" fmla="*/ 3796265 w 4562162"/>
              <a:gd name="connsiteY1779" fmla="*/ 1419854 h 2832735"/>
              <a:gd name="connsiteX1780" fmla="*/ 3793684 w 4562162"/>
              <a:gd name="connsiteY1780" fmla="*/ 1416663 h 2832735"/>
              <a:gd name="connsiteX1781" fmla="*/ 3793265 w 4562162"/>
              <a:gd name="connsiteY1781" fmla="*/ 1416244 h 2832735"/>
              <a:gd name="connsiteX1782" fmla="*/ 3790702 w 4562162"/>
              <a:gd name="connsiteY1782" fmla="*/ 1419606 h 2832735"/>
              <a:gd name="connsiteX1783" fmla="*/ 3788397 w 4562162"/>
              <a:gd name="connsiteY1783" fmla="*/ 1423797 h 2832735"/>
              <a:gd name="connsiteX1784" fmla="*/ 3782711 w 4562162"/>
              <a:gd name="connsiteY1784" fmla="*/ 1429217 h 2832735"/>
              <a:gd name="connsiteX1785" fmla="*/ 3781968 w 4562162"/>
              <a:gd name="connsiteY1785" fmla="*/ 1434094 h 2832735"/>
              <a:gd name="connsiteX1786" fmla="*/ 3784149 w 4562162"/>
              <a:gd name="connsiteY1786" fmla="*/ 1439561 h 2832735"/>
              <a:gd name="connsiteX1787" fmla="*/ 3783149 w 4562162"/>
              <a:gd name="connsiteY1787" fmla="*/ 1449838 h 2832735"/>
              <a:gd name="connsiteX1788" fmla="*/ 3966724 w 4562162"/>
              <a:gd name="connsiteY1788" fmla="*/ 1405719 h 2832735"/>
              <a:gd name="connsiteX1789" fmla="*/ 3970782 w 4562162"/>
              <a:gd name="connsiteY1789" fmla="*/ 1410538 h 2832735"/>
              <a:gd name="connsiteX1790" fmla="*/ 3976221 w 4562162"/>
              <a:gd name="connsiteY1790" fmla="*/ 1414310 h 2832735"/>
              <a:gd name="connsiteX1791" fmla="*/ 3991404 w 4562162"/>
              <a:gd name="connsiteY1791" fmla="*/ 1421444 h 2832735"/>
              <a:gd name="connsiteX1792" fmla="*/ 3999023 w 4562162"/>
              <a:gd name="connsiteY1792" fmla="*/ 1420749 h 2832735"/>
              <a:gd name="connsiteX1793" fmla="*/ 4000224 w 4562162"/>
              <a:gd name="connsiteY1793" fmla="*/ 1419168 h 2832735"/>
              <a:gd name="connsiteX1794" fmla="*/ 4000700 w 4562162"/>
              <a:gd name="connsiteY1794" fmla="*/ 1417053 h 2832735"/>
              <a:gd name="connsiteX1795" fmla="*/ 4001662 w 4562162"/>
              <a:gd name="connsiteY1795" fmla="*/ 1408900 h 2832735"/>
              <a:gd name="connsiteX1796" fmla="*/ 4002548 w 4562162"/>
              <a:gd name="connsiteY1796" fmla="*/ 1406214 h 2832735"/>
              <a:gd name="connsiteX1797" fmla="*/ 4004834 w 4562162"/>
              <a:gd name="connsiteY1797" fmla="*/ 1405471 h 2832735"/>
              <a:gd name="connsiteX1798" fmla="*/ 4005253 w 4562162"/>
              <a:gd name="connsiteY1798" fmla="*/ 1401375 h 2832735"/>
              <a:gd name="connsiteX1799" fmla="*/ 4004910 w 4562162"/>
              <a:gd name="connsiteY1799" fmla="*/ 1399527 h 2832735"/>
              <a:gd name="connsiteX1800" fmla="*/ 4003681 w 4562162"/>
              <a:gd name="connsiteY1800" fmla="*/ 1397470 h 2832735"/>
              <a:gd name="connsiteX1801" fmla="*/ 3976497 w 4562162"/>
              <a:gd name="connsiteY1801" fmla="*/ 1387107 h 2832735"/>
              <a:gd name="connsiteX1802" fmla="*/ 3972173 w 4562162"/>
              <a:gd name="connsiteY1802" fmla="*/ 1387678 h 2832735"/>
              <a:gd name="connsiteX1803" fmla="*/ 3968515 w 4562162"/>
              <a:gd name="connsiteY1803" fmla="*/ 1390288 h 2832735"/>
              <a:gd name="connsiteX1804" fmla="*/ 3963305 w 4562162"/>
              <a:gd name="connsiteY1804" fmla="*/ 1396041 h 2832735"/>
              <a:gd name="connsiteX1805" fmla="*/ 3961943 w 4562162"/>
              <a:gd name="connsiteY1805" fmla="*/ 1398222 h 2832735"/>
              <a:gd name="connsiteX1806" fmla="*/ 3961276 w 4562162"/>
              <a:gd name="connsiteY1806" fmla="*/ 1401032 h 2832735"/>
              <a:gd name="connsiteX1807" fmla="*/ 3962143 w 4562162"/>
              <a:gd name="connsiteY1807" fmla="*/ 1402366 h 2832735"/>
              <a:gd name="connsiteX1808" fmla="*/ 3966724 w 4562162"/>
              <a:gd name="connsiteY1808" fmla="*/ 1405719 h 2832735"/>
              <a:gd name="connsiteX1809" fmla="*/ 2474052 w 4562162"/>
              <a:gd name="connsiteY1809" fmla="*/ 772439 h 2832735"/>
              <a:gd name="connsiteX1810" fmla="*/ 2477872 w 4562162"/>
              <a:gd name="connsiteY1810" fmla="*/ 773744 h 2832735"/>
              <a:gd name="connsiteX1811" fmla="*/ 2480481 w 4562162"/>
              <a:gd name="connsiteY1811" fmla="*/ 779945 h 2832735"/>
              <a:gd name="connsiteX1812" fmla="*/ 2484148 w 4562162"/>
              <a:gd name="connsiteY1812" fmla="*/ 783803 h 2832735"/>
              <a:gd name="connsiteX1813" fmla="*/ 2485301 w 4562162"/>
              <a:gd name="connsiteY1813" fmla="*/ 783536 h 2832735"/>
              <a:gd name="connsiteX1814" fmla="*/ 2485606 w 4562162"/>
              <a:gd name="connsiteY1814" fmla="*/ 780040 h 2832735"/>
              <a:gd name="connsiteX1815" fmla="*/ 2486349 w 4562162"/>
              <a:gd name="connsiteY1815" fmla="*/ 778173 h 2832735"/>
              <a:gd name="connsiteX1816" fmla="*/ 2487597 w 4562162"/>
              <a:gd name="connsiteY1816" fmla="*/ 776992 h 2832735"/>
              <a:gd name="connsiteX1817" fmla="*/ 2486844 w 4562162"/>
              <a:gd name="connsiteY1817" fmla="*/ 772011 h 2832735"/>
              <a:gd name="connsiteX1818" fmla="*/ 2482701 w 4562162"/>
              <a:gd name="connsiteY1818" fmla="*/ 764191 h 2832735"/>
              <a:gd name="connsiteX1819" fmla="*/ 2480462 w 4562162"/>
              <a:gd name="connsiteY1819" fmla="*/ 761543 h 2832735"/>
              <a:gd name="connsiteX1820" fmla="*/ 2477462 w 4562162"/>
              <a:gd name="connsiteY1820" fmla="*/ 764486 h 2832735"/>
              <a:gd name="connsiteX1821" fmla="*/ 2470232 w 4562162"/>
              <a:gd name="connsiteY1821" fmla="*/ 762810 h 2832735"/>
              <a:gd name="connsiteX1822" fmla="*/ 2469099 w 4562162"/>
              <a:gd name="connsiteY1822" fmla="*/ 763581 h 2832735"/>
              <a:gd name="connsiteX1823" fmla="*/ 2470004 w 4562162"/>
              <a:gd name="connsiteY1823" fmla="*/ 766258 h 2832735"/>
              <a:gd name="connsiteX1824" fmla="*/ 2474052 w 4562162"/>
              <a:gd name="connsiteY1824" fmla="*/ 772439 h 2832735"/>
              <a:gd name="connsiteX1825" fmla="*/ 3096758 w 4562162"/>
              <a:gd name="connsiteY1825" fmla="*/ 1023576 h 2832735"/>
              <a:gd name="connsiteX1826" fmla="*/ 3101702 w 4562162"/>
              <a:gd name="connsiteY1826" fmla="*/ 1029281 h 2832735"/>
              <a:gd name="connsiteX1827" fmla="*/ 3103883 w 4562162"/>
              <a:gd name="connsiteY1827" fmla="*/ 1035310 h 2832735"/>
              <a:gd name="connsiteX1828" fmla="*/ 3112885 w 4562162"/>
              <a:gd name="connsiteY1828" fmla="*/ 1047950 h 2832735"/>
              <a:gd name="connsiteX1829" fmla="*/ 3114761 w 4562162"/>
              <a:gd name="connsiteY1829" fmla="*/ 1052198 h 2832735"/>
              <a:gd name="connsiteX1830" fmla="*/ 3116780 w 4562162"/>
              <a:gd name="connsiteY1830" fmla="*/ 1049436 h 2832735"/>
              <a:gd name="connsiteX1831" fmla="*/ 3118437 w 4562162"/>
              <a:gd name="connsiteY1831" fmla="*/ 1042540 h 2832735"/>
              <a:gd name="connsiteX1832" fmla="*/ 3112494 w 4562162"/>
              <a:gd name="connsiteY1832" fmla="*/ 1032301 h 2832735"/>
              <a:gd name="connsiteX1833" fmla="*/ 3101578 w 4562162"/>
              <a:gd name="connsiteY1833" fmla="*/ 1019613 h 2832735"/>
              <a:gd name="connsiteX1834" fmla="*/ 3095120 w 4562162"/>
              <a:gd name="connsiteY1834" fmla="*/ 1016327 h 2832735"/>
              <a:gd name="connsiteX1835" fmla="*/ 3095539 w 4562162"/>
              <a:gd name="connsiteY1835" fmla="*/ 1021404 h 2832735"/>
              <a:gd name="connsiteX1836" fmla="*/ 3096758 w 4562162"/>
              <a:gd name="connsiteY1836" fmla="*/ 1023576 h 2832735"/>
              <a:gd name="connsiteX1837" fmla="*/ 2803598 w 4562162"/>
              <a:gd name="connsiteY1837" fmla="*/ 1055761 h 2832735"/>
              <a:gd name="connsiteX1838" fmla="*/ 2805236 w 4562162"/>
              <a:gd name="connsiteY1838" fmla="*/ 1055551 h 2832735"/>
              <a:gd name="connsiteX1839" fmla="*/ 2808179 w 4562162"/>
              <a:gd name="connsiteY1839" fmla="*/ 1051903 h 2832735"/>
              <a:gd name="connsiteX1840" fmla="*/ 2807751 w 4562162"/>
              <a:gd name="connsiteY1840" fmla="*/ 1050712 h 2832735"/>
              <a:gd name="connsiteX1841" fmla="*/ 2805370 w 4562162"/>
              <a:gd name="connsiteY1841" fmla="*/ 1047493 h 2832735"/>
              <a:gd name="connsiteX1842" fmla="*/ 2802217 w 4562162"/>
              <a:gd name="connsiteY1842" fmla="*/ 1046607 h 2832735"/>
              <a:gd name="connsiteX1843" fmla="*/ 2799721 w 4562162"/>
              <a:gd name="connsiteY1843" fmla="*/ 1048026 h 2832735"/>
              <a:gd name="connsiteX1844" fmla="*/ 2799702 w 4562162"/>
              <a:gd name="connsiteY1844" fmla="*/ 1049769 h 2832735"/>
              <a:gd name="connsiteX1845" fmla="*/ 2800522 w 4562162"/>
              <a:gd name="connsiteY1845" fmla="*/ 1053208 h 2832735"/>
              <a:gd name="connsiteX1846" fmla="*/ 2803598 w 4562162"/>
              <a:gd name="connsiteY1846" fmla="*/ 1055761 h 2832735"/>
              <a:gd name="connsiteX1847" fmla="*/ 3210030 w 4562162"/>
              <a:gd name="connsiteY1847" fmla="*/ 1095804 h 2832735"/>
              <a:gd name="connsiteX1848" fmla="*/ 3212696 w 4562162"/>
              <a:gd name="connsiteY1848" fmla="*/ 1102395 h 2832735"/>
              <a:gd name="connsiteX1849" fmla="*/ 3216431 w 4562162"/>
              <a:gd name="connsiteY1849" fmla="*/ 1102395 h 2832735"/>
              <a:gd name="connsiteX1850" fmla="*/ 3219155 w 4562162"/>
              <a:gd name="connsiteY1850" fmla="*/ 1101814 h 2832735"/>
              <a:gd name="connsiteX1851" fmla="*/ 3228918 w 4562162"/>
              <a:gd name="connsiteY1851" fmla="*/ 1094899 h 2832735"/>
              <a:gd name="connsiteX1852" fmla="*/ 3236147 w 4562162"/>
              <a:gd name="connsiteY1852" fmla="*/ 1093337 h 2832735"/>
              <a:gd name="connsiteX1853" fmla="*/ 3238586 w 4562162"/>
              <a:gd name="connsiteY1853" fmla="*/ 1093899 h 2832735"/>
              <a:gd name="connsiteX1854" fmla="*/ 3250044 w 4562162"/>
              <a:gd name="connsiteY1854" fmla="*/ 1099223 h 2832735"/>
              <a:gd name="connsiteX1855" fmla="*/ 3261112 w 4562162"/>
              <a:gd name="connsiteY1855" fmla="*/ 1106538 h 2832735"/>
              <a:gd name="connsiteX1856" fmla="*/ 3275266 w 4562162"/>
              <a:gd name="connsiteY1856" fmla="*/ 1109253 h 2832735"/>
              <a:gd name="connsiteX1857" fmla="*/ 3281029 w 4562162"/>
              <a:gd name="connsiteY1857" fmla="*/ 1111920 h 2832735"/>
              <a:gd name="connsiteX1858" fmla="*/ 3287582 w 4562162"/>
              <a:gd name="connsiteY1858" fmla="*/ 1111882 h 2832735"/>
              <a:gd name="connsiteX1859" fmla="*/ 3294383 w 4562162"/>
              <a:gd name="connsiteY1859" fmla="*/ 1112673 h 2832735"/>
              <a:gd name="connsiteX1860" fmla="*/ 3303785 w 4562162"/>
              <a:gd name="connsiteY1860" fmla="*/ 1114901 h 2832735"/>
              <a:gd name="connsiteX1861" fmla="*/ 3310690 w 4562162"/>
              <a:gd name="connsiteY1861" fmla="*/ 1113920 h 2832735"/>
              <a:gd name="connsiteX1862" fmla="*/ 3311757 w 4562162"/>
              <a:gd name="connsiteY1862" fmla="*/ 1112520 h 2832735"/>
              <a:gd name="connsiteX1863" fmla="*/ 3311024 w 4562162"/>
              <a:gd name="connsiteY1863" fmla="*/ 1092708 h 2832735"/>
              <a:gd name="connsiteX1864" fmla="*/ 3309604 w 4562162"/>
              <a:gd name="connsiteY1864" fmla="*/ 1086879 h 2832735"/>
              <a:gd name="connsiteX1865" fmla="*/ 3307813 w 4562162"/>
              <a:gd name="connsiteY1865" fmla="*/ 1082364 h 2832735"/>
              <a:gd name="connsiteX1866" fmla="*/ 3288973 w 4562162"/>
              <a:gd name="connsiteY1866" fmla="*/ 1060075 h 2832735"/>
              <a:gd name="connsiteX1867" fmla="*/ 3283515 w 4562162"/>
              <a:gd name="connsiteY1867" fmla="*/ 1055427 h 2832735"/>
              <a:gd name="connsiteX1868" fmla="*/ 3276829 w 4562162"/>
              <a:gd name="connsiteY1868" fmla="*/ 1051160 h 2832735"/>
              <a:gd name="connsiteX1869" fmla="*/ 3270066 w 4562162"/>
              <a:gd name="connsiteY1869" fmla="*/ 1049331 h 2832735"/>
              <a:gd name="connsiteX1870" fmla="*/ 3263389 w 4562162"/>
              <a:gd name="connsiteY1870" fmla="*/ 1050360 h 2832735"/>
              <a:gd name="connsiteX1871" fmla="*/ 3253502 w 4562162"/>
              <a:gd name="connsiteY1871" fmla="*/ 1053475 h 2832735"/>
              <a:gd name="connsiteX1872" fmla="*/ 3250235 w 4562162"/>
              <a:gd name="connsiteY1872" fmla="*/ 1053027 h 2832735"/>
              <a:gd name="connsiteX1873" fmla="*/ 3247425 w 4562162"/>
              <a:gd name="connsiteY1873" fmla="*/ 1054046 h 2832735"/>
              <a:gd name="connsiteX1874" fmla="*/ 3244720 w 4562162"/>
              <a:gd name="connsiteY1874" fmla="*/ 1057342 h 2832735"/>
              <a:gd name="connsiteX1875" fmla="*/ 3242053 w 4562162"/>
              <a:gd name="connsiteY1875" fmla="*/ 1062514 h 2832735"/>
              <a:gd name="connsiteX1876" fmla="*/ 3237081 w 4562162"/>
              <a:gd name="connsiteY1876" fmla="*/ 1076649 h 2832735"/>
              <a:gd name="connsiteX1877" fmla="*/ 3234299 w 4562162"/>
              <a:gd name="connsiteY1877" fmla="*/ 1082764 h 2832735"/>
              <a:gd name="connsiteX1878" fmla="*/ 3228604 w 4562162"/>
              <a:gd name="connsiteY1878" fmla="*/ 1090441 h 2832735"/>
              <a:gd name="connsiteX1879" fmla="*/ 3222574 w 4562162"/>
              <a:gd name="connsiteY1879" fmla="*/ 1092832 h 2832735"/>
              <a:gd name="connsiteX1880" fmla="*/ 3216297 w 4562162"/>
              <a:gd name="connsiteY1880" fmla="*/ 1093670 h 2832735"/>
              <a:gd name="connsiteX1881" fmla="*/ 3210030 w 4562162"/>
              <a:gd name="connsiteY1881" fmla="*/ 1095804 h 2832735"/>
              <a:gd name="connsiteX1882" fmla="*/ 2684002 w 4562162"/>
              <a:gd name="connsiteY1882" fmla="*/ 1131084 h 2832735"/>
              <a:gd name="connsiteX1883" fmla="*/ 2690774 w 4562162"/>
              <a:gd name="connsiteY1883" fmla="*/ 1126960 h 2832735"/>
              <a:gd name="connsiteX1884" fmla="*/ 2690127 w 4562162"/>
              <a:gd name="connsiteY1884" fmla="*/ 1125360 h 2832735"/>
              <a:gd name="connsiteX1885" fmla="*/ 2685898 w 4562162"/>
              <a:gd name="connsiteY1885" fmla="*/ 1120807 h 2832735"/>
              <a:gd name="connsiteX1886" fmla="*/ 2682850 w 4562162"/>
              <a:gd name="connsiteY1886" fmla="*/ 1119797 h 2832735"/>
              <a:gd name="connsiteX1887" fmla="*/ 2677440 w 4562162"/>
              <a:gd name="connsiteY1887" fmla="*/ 1120921 h 2832735"/>
              <a:gd name="connsiteX1888" fmla="*/ 2674192 w 4562162"/>
              <a:gd name="connsiteY1888" fmla="*/ 1123788 h 2832735"/>
              <a:gd name="connsiteX1889" fmla="*/ 2678249 w 4562162"/>
              <a:gd name="connsiteY1889" fmla="*/ 1131037 h 2832735"/>
              <a:gd name="connsiteX1890" fmla="*/ 2684002 w 4562162"/>
              <a:gd name="connsiteY1890" fmla="*/ 1131084 h 2832735"/>
              <a:gd name="connsiteX1891" fmla="*/ 3229375 w 4562162"/>
              <a:gd name="connsiteY1891" fmla="*/ 1048665 h 2832735"/>
              <a:gd name="connsiteX1892" fmla="*/ 3231985 w 4562162"/>
              <a:gd name="connsiteY1892" fmla="*/ 1048960 h 2832735"/>
              <a:gd name="connsiteX1893" fmla="*/ 3245434 w 4562162"/>
              <a:gd name="connsiteY1893" fmla="*/ 1041149 h 2832735"/>
              <a:gd name="connsiteX1894" fmla="*/ 3246415 w 4562162"/>
              <a:gd name="connsiteY1894" fmla="*/ 1036196 h 2832735"/>
              <a:gd name="connsiteX1895" fmla="*/ 3247768 w 4562162"/>
              <a:gd name="connsiteY1895" fmla="*/ 1024738 h 2832735"/>
              <a:gd name="connsiteX1896" fmla="*/ 3247291 w 4562162"/>
              <a:gd name="connsiteY1896" fmla="*/ 1020670 h 2832735"/>
              <a:gd name="connsiteX1897" fmla="*/ 3246196 w 4562162"/>
              <a:gd name="connsiteY1897" fmla="*/ 1017394 h 2832735"/>
              <a:gd name="connsiteX1898" fmla="*/ 3243672 w 4562162"/>
              <a:gd name="connsiteY1898" fmla="*/ 1015232 h 2832735"/>
              <a:gd name="connsiteX1899" fmla="*/ 3241129 w 4562162"/>
              <a:gd name="connsiteY1899" fmla="*/ 1014336 h 2832735"/>
              <a:gd name="connsiteX1900" fmla="*/ 3229318 w 4562162"/>
              <a:gd name="connsiteY1900" fmla="*/ 1015051 h 2832735"/>
              <a:gd name="connsiteX1901" fmla="*/ 3226451 w 4562162"/>
              <a:gd name="connsiteY1901" fmla="*/ 1015965 h 2832735"/>
              <a:gd name="connsiteX1902" fmla="*/ 3223603 w 4562162"/>
              <a:gd name="connsiteY1902" fmla="*/ 1017984 h 2832735"/>
              <a:gd name="connsiteX1903" fmla="*/ 3221136 w 4562162"/>
              <a:gd name="connsiteY1903" fmla="*/ 1023137 h 2832735"/>
              <a:gd name="connsiteX1904" fmla="*/ 3223317 w 4562162"/>
              <a:gd name="connsiteY1904" fmla="*/ 1040654 h 2832735"/>
              <a:gd name="connsiteX1905" fmla="*/ 3229375 w 4562162"/>
              <a:gd name="connsiteY1905" fmla="*/ 1048665 h 2832735"/>
              <a:gd name="connsiteX1906" fmla="*/ 1680763 w 4562162"/>
              <a:gd name="connsiteY1906" fmla="*/ 1033720 h 2832735"/>
              <a:gd name="connsiteX1907" fmla="*/ 1684363 w 4562162"/>
              <a:gd name="connsiteY1907" fmla="*/ 1035606 h 2832735"/>
              <a:gd name="connsiteX1908" fmla="*/ 1686963 w 4562162"/>
              <a:gd name="connsiteY1908" fmla="*/ 1032253 h 2832735"/>
              <a:gd name="connsiteX1909" fmla="*/ 1686392 w 4562162"/>
              <a:gd name="connsiteY1909" fmla="*/ 1030272 h 2832735"/>
              <a:gd name="connsiteX1910" fmla="*/ 1684305 w 4562162"/>
              <a:gd name="connsiteY1910" fmla="*/ 1026633 h 2832735"/>
              <a:gd name="connsiteX1911" fmla="*/ 1682029 w 4562162"/>
              <a:gd name="connsiteY1911" fmla="*/ 1025376 h 2832735"/>
              <a:gd name="connsiteX1912" fmla="*/ 1678200 w 4562162"/>
              <a:gd name="connsiteY1912" fmla="*/ 1026566 h 2832735"/>
              <a:gd name="connsiteX1913" fmla="*/ 1676790 w 4562162"/>
              <a:gd name="connsiteY1913" fmla="*/ 1028348 h 2832735"/>
              <a:gd name="connsiteX1914" fmla="*/ 1678181 w 4562162"/>
              <a:gd name="connsiteY1914" fmla="*/ 1031462 h 2832735"/>
              <a:gd name="connsiteX1915" fmla="*/ 1680763 w 4562162"/>
              <a:gd name="connsiteY1915" fmla="*/ 1033720 h 2832735"/>
              <a:gd name="connsiteX1916" fmla="*/ 3160061 w 4562162"/>
              <a:gd name="connsiteY1916" fmla="*/ 1259291 h 2832735"/>
              <a:gd name="connsiteX1917" fmla="*/ 3145765 w 4562162"/>
              <a:gd name="connsiteY1917" fmla="*/ 1259967 h 2832735"/>
              <a:gd name="connsiteX1918" fmla="*/ 3142726 w 4562162"/>
              <a:gd name="connsiteY1918" fmla="*/ 1261891 h 2832735"/>
              <a:gd name="connsiteX1919" fmla="*/ 3141697 w 4562162"/>
              <a:gd name="connsiteY1919" fmla="*/ 1261977 h 2832735"/>
              <a:gd name="connsiteX1920" fmla="*/ 3140421 w 4562162"/>
              <a:gd name="connsiteY1920" fmla="*/ 1263110 h 2832735"/>
              <a:gd name="connsiteX1921" fmla="*/ 3139945 w 4562162"/>
              <a:gd name="connsiteY1921" fmla="*/ 1264187 h 2832735"/>
              <a:gd name="connsiteX1922" fmla="*/ 3140335 w 4562162"/>
              <a:gd name="connsiteY1922" fmla="*/ 1266520 h 2832735"/>
              <a:gd name="connsiteX1923" fmla="*/ 3145326 w 4562162"/>
              <a:gd name="connsiteY1923" fmla="*/ 1270416 h 2832735"/>
              <a:gd name="connsiteX1924" fmla="*/ 3147431 w 4562162"/>
              <a:gd name="connsiteY1924" fmla="*/ 1270025 h 2832735"/>
              <a:gd name="connsiteX1925" fmla="*/ 3149013 w 4562162"/>
              <a:gd name="connsiteY1925" fmla="*/ 1268616 h 2832735"/>
              <a:gd name="connsiteX1926" fmla="*/ 3150460 w 4562162"/>
              <a:gd name="connsiteY1926" fmla="*/ 1268101 h 2832735"/>
              <a:gd name="connsiteX1927" fmla="*/ 3151908 w 4562162"/>
              <a:gd name="connsiteY1927" fmla="*/ 1268844 h 2832735"/>
              <a:gd name="connsiteX1928" fmla="*/ 3154604 w 4562162"/>
              <a:gd name="connsiteY1928" fmla="*/ 1272264 h 2832735"/>
              <a:gd name="connsiteX1929" fmla="*/ 3157242 w 4562162"/>
              <a:gd name="connsiteY1929" fmla="*/ 1273159 h 2832735"/>
              <a:gd name="connsiteX1930" fmla="*/ 3163872 w 4562162"/>
              <a:gd name="connsiteY1930" fmla="*/ 1266063 h 2832735"/>
              <a:gd name="connsiteX1931" fmla="*/ 3163176 w 4562162"/>
              <a:gd name="connsiteY1931" fmla="*/ 1263101 h 2832735"/>
              <a:gd name="connsiteX1932" fmla="*/ 3161147 w 4562162"/>
              <a:gd name="connsiteY1932" fmla="*/ 1259700 h 2832735"/>
              <a:gd name="connsiteX1933" fmla="*/ 3160061 w 4562162"/>
              <a:gd name="connsiteY1933" fmla="*/ 1259291 h 2832735"/>
              <a:gd name="connsiteX1934" fmla="*/ 1863109 w 4562162"/>
              <a:gd name="connsiteY1934" fmla="*/ 697782 h 2832735"/>
              <a:gd name="connsiteX1935" fmla="*/ 1868852 w 4562162"/>
              <a:gd name="connsiteY1935" fmla="*/ 697201 h 2832735"/>
              <a:gd name="connsiteX1936" fmla="*/ 1872910 w 4562162"/>
              <a:gd name="connsiteY1936" fmla="*/ 689267 h 2832735"/>
              <a:gd name="connsiteX1937" fmla="*/ 1873282 w 4562162"/>
              <a:gd name="connsiteY1937" fmla="*/ 686143 h 2832735"/>
              <a:gd name="connsiteX1938" fmla="*/ 1871577 w 4562162"/>
              <a:gd name="connsiteY1938" fmla="*/ 682409 h 2832735"/>
              <a:gd name="connsiteX1939" fmla="*/ 1862633 w 4562162"/>
              <a:gd name="connsiteY1939" fmla="*/ 683571 h 2832735"/>
              <a:gd name="connsiteX1940" fmla="*/ 1860461 w 4562162"/>
              <a:gd name="connsiteY1940" fmla="*/ 687153 h 2832735"/>
              <a:gd name="connsiteX1941" fmla="*/ 1858899 w 4562162"/>
              <a:gd name="connsiteY1941" fmla="*/ 692620 h 2832735"/>
              <a:gd name="connsiteX1942" fmla="*/ 1859899 w 4562162"/>
              <a:gd name="connsiteY1942" fmla="*/ 694658 h 2832735"/>
              <a:gd name="connsiteX1943" fmla="*/ 1863109 w 4562162"/>
              <a:gd name="connsiteY1943" fmla="*/ 697782 h 2832735"/>
              <a:gd name="connsiteX1944" fmla="*/ 3926272 w 4562162"/>
              <a:gd name="connsiteY1944" fmla="*/ 2279533 h 2832735"/>
              <a:gd name="connsiteX1945" fmla="*/ 3924262 w 4562162"/>
              <a:gd name="connsiteY1945" fmla="*/ 2276942 h 2832735"/>
              <a:gd name="connsiteX1946" fmla="*/ 3920090 w 4562162"/>
              <a:gd name="connsiteY1946" fmla="*/ 2269493 h 2832735"/>
              <a:gd name="connsiteX1947" fmla="*/ 3919604 w 4562162"/>
              <a:gd name="connsiteY1947" fmla="*/ 2265902 h 2832735"/>
              <a:gd name="connsiteX1948" fmla="*/ 3920833 w 4562162"/>
              <a:gd name="connsiteY1948" fmla="*/ 2262645 h 2832735"/>
              <a:gd name="connsiteX1949" fmla="*/ 3919118 w 4562162"/>
              <a:gd name="connsiteY1949" fmla="*/ 2262083 h 2832735"/>
              <a:gd name="connsiteX1950" fmla="*/ 3911622 w 4562162"/>
              <a:gd name="connsiteY1950" fmla="*/ 2260797 h 2832735"/>
              <a:gd name="connsiteX1951" fmla="*/ 3908927 w 4562162"/>
              <a:gd name="connsiteY1951" fmla="*/ 2262883 h 2832735"/>
              <a:gd name="connsiteX1952" fmla="*/ 3906802 w 4562162"/>
              <a:gd name="connsiteY1952" fmla="*/ 2263464 h 2832735"/>
              <a:gd name="connsiteX1953" fmla="*/ 3913241 w 4562162"/>
              <a:gd name="connsiteY1953" fmla="*/ 2268331 h 2832735"/>
              <a:gd name="connsiteX1954" fmla="*/ 3915232 w 4562162"/>
              <a:gd name="connsiteY1954" fmla="*/ 2270894 h 2832735"/>
              <a:gd name="connsiteX1955" fmla="*/ 3915661 w 4562162"/>
              <a:gd name="connsiteY1955" fmla="*/ 2273656 h 2832735"/>
              <a:gd name="connsiteX1956" fmla="*/ 3916651 w 4562162"/>
              <a:gd name="connsiteY1956" fmla="*/ 2275808 h 2832735"/>
              <a:gd name="connsiteX1957" fmla="*/ 3919604 w 4562162"/>
              <a:gd name="connsiteY1957" fmla="*/ 2280171 h 2832735"/>
              <a:gd name="connsiteX1958" fmla="*/ 3922147 w 4562162"/>
              <a:gd name="connsiteY1958" fmla="*/ 2283514 h 2832735"/>
              <a:gd name="connsiteX1959" fmla="*/ 3923662 w 4562162"/>
              <a:gd name="connsiteY1959" fmla="*/ 2284743 h 2832735"/>
              <a:gd name="connsiteX1960" fmla="*/ 3925852 w 4562162"/>
              <a:gd name="connsiteY1960" fmla="*/ 2285267 h 2832735"/>
              <a:gd name="connsiteX1961" fmla="*/ 3927386 w 4562162"/>
              <a:gd name="connsiteY1961" fmla="*/ 2288010 h 2832735"/>
              <a:gd name="connsiteX1962" fmla="*/ 3930701 w 4562162"/>
              <a:gd name="connsiteY1962" fmla="*/ 2291401 h 2832735"/>
              <a:gd name="connsiteX1963" fmla="*/ 3930844 w 4562162"/>
              <a:gd name="connsiteY1963" fmla="*/ 2284695 h 2832735"/>
              <a:gd name="connsiteX1964" fmla="*/ 3928900 w 4562162"/>
              <a:gd name="connsiteY1964" fmla="*/ 2281514 h 2832735"/>
              <a:gd name="connsiteX1965" fmla="*/ 3926272 w 4562162"/>
              <a:gd name="connsiteY1965" fmla="*/ 2279533 h 2832735"/>
              <a:gd name="connsiteX1966" fmla="*/ 3609061 w 4562162"/>
              <a:gd name="connsiteY1966" fmla="*/ 2522049 h 2832735"/>
              <a:gd name="connsiteX1967" fmla="*/ 3609004 w 4562162"/>
              <a:gd name="connsiteY1967" fmla="*/ 2525592 h 2832735"/>
              <a:gd name="connsiteX1968" fmla="*/ 3611775 w 4562162"/>
              <a:gd name="connsiteY1968" fmla="*/ 2526668 h 2832735"/>
              <a:gd name="connsiteX1969" fmla="*/ 3614338 w 4562162"/>
              <a:gd name="connsiteY1969" fmla="*/ 2524859 h 2832735"/>
              <a:gd name="connsiteX1970" fmla="*/ 3614861 w 4562162"/>
              <a:gd name="connsiteY1970" fmla="*/ 2523392 h 2832735"/>
              <a:gd name="connsiteX1971" fmla="*/ 3614128 w 4562162"/>
              <a:gd name="connsiteY1971" fmla="*/ 2518458 h 2832735"/>
              <a:gd name="connsiteX1972" fmla="*/ 3616300 w 4562162"/>
              <a:gd name="connsiteY1972" fmla="*/ 2514429 h 2832735"/>
              <a:gd name="connsiteX1973" fmla="*/ 3616738 w 4562162"/>
              <a:gd name="connsiteY1973" fmla="*/ 2511800 h 2832735"/>
              <a:gd name="connsiteX1974" fmla="*/ 3614738 w 4562162"/>
              <a:gd name="connsiteY1974" fmla="*/ 2511114 h 2832735"/>
              <a:gd name="connsiteX1975" fmla="*/ 3609061 w 4562162"/>
              <a:gd name="connsiteY1975" fmla="*/ 2522049 h 2832735"/>
              <a:gd name="connsiteX1976" fmla="*/ 3567246 w 4562162"/>
              <a:gd name="connsiteY1976" fmla="*/ 2585866 h 2832735"/>
              <a:gd name="connsiteX1977" fmla="*/ 3565512 w 4562162"/>
              <a:gd name="connsiteY1977" fmla="*/ 2588609 h 2832735"/>
              <a:gd name="connsiteX1978" fmla="*/ 3566046 w 4562162"/>
              <a:gd name="connsiteY1978" fmla="*/ 2589181 h 2832735"/>
              <a:gd name="connsiteX1979" fmla="*/ 3567379 w 4562162"/>
              <a:gd name="connsiteY1979" fmla="*/ 2589476 h 2832735"/>
              <a:gd name="connsiteX1980" fmla="*/ 3568646 w 4562162"/>
              <a:gd name="connsiteY1980" fmla="*/ 2587228 h 2832735"/>
              <a:gd name="connsiteX1981" fmla="*/ 3568056 w 4562162"/>
              <a:gd name="connsiteY1981" fmla="*/ 2585409 h 2832735"/>
              <a:gd name="connsiteX1982" fmla="*/ 3567246 w 4562162"/>
              <a:gd name="connsiteY1982" fmla="*/ 2585866 h 2832735"/>
              <a:gd name="connsiteX1983" fmla="*/ 3646189 w 4562162"/>
              <a:gd name="connsiteY1983" fmla="*/ 2464880 h 2832735"/>
              <a:gd name="connsiteX1984" fmla="*/ 3643065 w 4562162"/>
              <a:gd name="connsiteY1984" fmla="*/ 2467947 h 2832735"/>
              <a:gd name="connsiteX1985" fmla="*/ 3640074 w 4562162"/>
              <a:gd name="connsiteY1985" fmla="*/ 2476414 h 2832735"/>
              <a:gd name="connsiteX1986" fmla="*/ 3637597 w 4562162"/>
              <a:gd name="connsiteY1986" fmla="*/ 2479834 h 2832735"/>
              <a:gd name="connsiteX1987" fmla="*/ 3631016 w 4562162"/>
              <a:gd name="connsiteY1987" fmla="*/ 2481167 h 2832735"/>
              <a:gd name="connsiteX1988" fmla="*/ 3628148 w 4562162"/>
              <a:gd name="connsiteY1988" fmla="*/ 2484330 h 2832735"/>
              <a:gd name="connsiteX1989" fmla="*/ 3625253 w 4562162"/>
              <a:gd name="connsiteY1989" fmla="*/ 2484130 h 2832735"/>
              <a:gd name="connsiteX1990" fmla="*/ 3624634 w 4562162"/>
              <a:gd name="connsiteY1990" fmla="*/ 2485520 h 2832735"/>
              <a:gd name="connsiteX1991" fmla="*/ 3625910 w 4562162"/>
              <a:gd name="connsiteY1991" fmla="*/ 2487682 h 2832735"/>
              <a:gd name="connsiteX1992" fmla="*/ 3625910 w 4562162"/>
              <a:gd name="connsiteY1992" fmla="*/ 2492598 h 2832735"/>
              <a:gd name="connsiteX1993" fmla="*/ 3627139 w 4562162"/>
              <a:gd name="connsiteY1993" fmla="*/ 2493988 h 2832735"/>
              <a:gd name="connsiteX1994" fmla="*/ 3630034 w 4562162"/>
              <a:gd name="connsiteY1994" fmla="*/ 2494817 h 2832735"/>
              <a:gd name="connsiteX1995" fmla="*/ 3631425 w 4562162"/>
              <a:gd name="connsiteY1995" fmla="*/ 2493302 h 2832735"/>
              <a:gd name="connsiteX1996" fmla="*/ 3633225 w 4562162"/>
              <a:gd name="connsiteY1996" fmla="*/ 2490483 h 2832735"/>
              <a:gd name="connsiteX1997" fmla="*/ 3635664 w 4562162"/>
              <a:gd name="connsiteY1997" fmla="*/ 2489168 h 2832735"/>
              <a:gd name="connsiteX1998" fmla="*/ 3640608 w 4562162"/>
              <a:gd name="connsiteY1998" fmla="*/ 2488140 h 2832735"/>
              <a:gd name="connsiteX1999" fmla="*/ 3644046 w 4562162"/>
              <a:gd name="connsiteY1999" fmla="*/ 2483968 h 2832735"/>
              <a:gd name="connsiteX2000" fmla="*/ 3647351 w 4562162"/>
              <a:gd name="connsiteY2000" fmla="*/ 2477719 h 2832735"/>
              <a:gd name="connsiteX2001" fmla="*/ 3648847 w 4562162"/>
              <a:gd name="connsiteY2001" fmla="*/ 2473214 h 2832735"/>
              <a:gd name="connsiteX2002" fmla="*/ 3649447 w 4562162"/>
              <a:gd name="connsiteY2002" fmla="*/ 2468509 h 2832735"/>
              <a:gd name="connsiteX2003" fmla="*/ 3648751 w 4562162"/>
              <a:gd name="connsiteY2003" fmla="*/ 2464270 h 2832735"/>
              <a:gd name="connsiteX2004" fmla="*/ 3646189 w 4562162"/>
              <a:gd name="connsiteY2004" fmla="*/ 2464880 h 2832735"/>
              <a:gd name="connsiteX2005" fmla="*/ 3656200 w 4562162"/>
              <a:gd name="connsiteY2005" fmla="*/ 2460441 h 2832735"/>
              <a:gd name="connsiteX2006" fmla="*/ 3651828 w 4562162"/>
              <a:gd name="connsiteY2006" fmla="*/ 2463708 h 2832735"/>
              <a:gd name="connsiteX2007" fmla="*/ 3650628 w 4562162"/>
              <a:gd name="connsiteY2007" fmla="*/ 2465937 h 2832735"/>
              <a:gd name="connsiteX2008" fmla="*/ 3651380 w 4562162"/>
              <a:gd name="connsiteY2008" fmla="*/ 2467185 h 2832735"/>
              <a:gd name="connsiteX2009" fmla="*/ 3654838 w 4562162"/>
              <a:gd name="connsiteY2009" fmla="*/ 2469833 h 2832735"/>
              <a:gd name="connsiteX2010" fmla="*/ 3655895 w 4562162"/>
              <a:gd name="connsiteY2010" fmla="*/ 2470052 h 2832735"/>
              <a:gd name="connsiteX2011" fmla="*/ 3656952 w 4562162"/>
              <a:gd name="connsiteY2011" fmla="*/ 2469052 h 2832735"/>
              <a:gd name="connsiteX2012" fmla="*/ 3659038 w 4562162"/>
              <a:gd name="connsiteY2012" fmla="*/ 2465108 h 2832735"/>
              <a:gd name="connsiteX2013" fmla="*/ 3659162 w 4562162"/>
              <a:gd name="connsiteY2013" fmla="*/ 2461241 h 2832735"/>
              <a:gd name="connsiteX2014" fmla="*/ 3658315 w 4562162"/>
              <a:gd name="connsiteY2014" fmla="*/ 2460536 h 2832735"/>
              <a:gd name="connsiteX2015" fmla="*/ 3656200 w 4562162"/>
              <a:gd name="connsiteY2015" fmla="*/ 2460441 h 2832735"/>
              <a:gd name="connsiteX2016" fmla="*/ 1656740 w 4562162"/>
              <a:gd name="connsiteY2016" fmla="*/ 906532 h 2832735"/>
              <a:gd name="connsiteX2017" fmla="*/ 1658750 w 4562162"/>
              <a:gd name="connsiteY2017" fmla="*/ 910962 h 2832735"/>
              <a:gd name="connsiteX2018" fmla="*/ 1659903 w 4562162"/>
              <a:gd name="connsiteY2018" fmla="*/ 911838 h 2832735"/>
              <a:gd name="connsiteX2019" fmla="*/ 1664255 w 4562162"/>
              <a:gd name="connsiteY2019" fmla="*/ 908056 h 2832735"/>
              <a:gd name="connsiteX2020" fmla="*/ 1665446 w 4562162"/>
              <a:gd name="connsiteY2020" fmla="*/ 913705 h 2832735"/>
              <a:gd name="connsiteX2021" fmla="*/ 1667408 w 4562162"/>
              <a:gd name="connsiteY2021" fmla="*/ 915343 h 2832735"/>
              <a:gd name="connsiteX2022" fmla="*/ 1669323 w 4562162"/>
              <a:gd name="connsiteY2022" fmla="*/ 905466 h 2832735"/>
              <a:gd name="connsiteX2023" fmla="*/ 1672771 w 4562162"/>
              <a:gd name="connsiteY2023" fmla="*/ 905675 h 2832735"/>
              <a:gd name="connsiteX2024" fmla="*/ 1673895 w 4562162"/>
              <a:gd name="connsiteY2024" fmla="*/ 904456 h 2832735"/>
              <a:gd name="connsiteX2025" fmla="*/ 1673552 w 4562162"/>
              <a:gd name="connsiteY2025" fmla="*/ 900598 h 2832735"/>
              <a:gd name="connsiteX2026" fmla="*/ 1672581 w 4562162"/>
              <a:gd name="connsiteY2026" fmla="*/ 897160 h 2832735"/>
              <a:gd name="connsiteX2027" fmla="*/ 1672399 w 4562162"/>
              <a:gd name="connsiteY2027" fmla="*/ 886911 h 2832735"/>
              <a:gd name="connsiteX2028" fmla="*/ 1668551 w 4562162"/>
              <a:gd name="connsiteY2028" fmla="*/ 887139 h 2832735"/>
              <a:gd name="connsiteX2029" fmla="*/ 1665637 w 4562162"/>
              <a:gd name="connsiteY2029" fmla="*/ 888825 h 2832735"/>
              <a:gd name="connsiteX2030" fmla="*/ 1665551 w 4562162"/>
              <a:gd name="connsiteY2030" fmla="*/ 892845 h 2832735"/>
              <a:gd name="connsiteX2031" fmla="*/ 1666008 w 4562162"/>
              <a:gd name="connsiteY2031" fmla="*/ 898160 h 2832735"/>
              <a:gd name="connsiteX2032" fmla="*/ 1663751 w 4562162"/>
              <a:gd name="connsiteY2032" fmla="*/ 898465 h 2832735"/>
              <a:gd name="connsiteX2033" fmla="*/ 1660274 w 4562162"/>
              <a:gd name="connsiteY2033" fmla="*/ 893750 h 2832735"/>
              <a:gd name="connsiteX2034" fmla="*/ 1654617 w 4562162"/>
              <a:gd name="connsiteY2034" fmla="*/ 902608 h 2832735"/>
              <a:gd name="connsiteX2035" fmla="*/ 1655464 w 4562162"/>
              <a:gd name="connsiteY2035" fmla="*/ 905599 h 2832735"/>
              <a:gd name="connsiteX2036" fmla="*/ 1656740 w 4562162"/>
              <a:gd name="connsiteY2036" fmla="*/ 906532 h 2832735"/>
              <a:gd name="connsiteX2037" fmla="*/ 3634207 w 4562162"/>
              <a:gd name="connsiteY2037" fmla="*/ 2462622 h 2832735"/>
              <a:gd name="connsiteX2038" fmla="*/ 3636645 w 4562162"/>
              <a:gd name="connsiteY2038" fmla="*/ 2462146 h 2832735"/>
              <a:gd name="connsiteX2039" fmla="*/ 3636873 w 4562162"/>
              <a:gd name="connsiteY2039" fmla="*/ 2461155 h 2832735"/>
              <a:gd name="connsiteX2040" fmla="*/ 3636502 w 4562162"/>
              <a:gd name="connsiteY2040" fmla="*/ 2458403 h 2832735"/>
              <a:gd name="connsiteX2041" fmla="*/ 3634607 w 4562162"/>
              <a:gd name="connsiteY2041" fmla="*/ 2457393 h 2832735"/>
              <a:gd name="connsiteX2042" fmla="*/ 3631902 w 4562162"/>
              <a:gd name="connsiteY2042" fmla="*/ 2458279 h 2832735"/>
              <a:gd name="connsiteX2043" fmla="*/ 3632330 w 4562162"/>
              <a:gd name="connsiteY2043" fmla="*/ 2460136 h 2832735"/>
              <a:gd name="connsiteX2044" fmla="*/ 3633121 w 4562162"/>
              <a:gd name="connsiteY2044" fmla="*/ 2461498 h 2832735"/>
              <a:gd name="connsiteX2045" fmla="*/ 3634207 w 4562162"/>
              <a:gd name="connsiteY2045" fmla="*/ 2462622 h 2832735"/>
              <a:gd name="connsiteX2046" fmla="*/ 3543643 w 4562162"/>
              <a:gd name="connsiteY2046" fmla="*/ 2612927 h 2832735"/>
              <a:gd name="connsiteX2047" fmla="*/ 3540271 w 4562162"/>
              <a:gd name="connsiteY2047" fmla="*/ 2616661 h 2832735"/>
              <a:gd name="connsiteX2048" fmla="*/ 3535585 w 4562162"/>
              <a:gd name="connsiteY2048" fmla="*/ 2622366 h 2832735"/>
              <a:gd name="connsiteX2049" fmla="*/ 3531594 w 4562162"/>
              <a:gd name="connsiteY2049" fmla="*/ 2622994 h 2832735"/>
              <a:gd name="connsiteX2050" fmla="*/ 3531813 w 4562162"/>
              <a:gd name="connsiteY2050" fmla="*/ 2623928 h 2832735"/>
              <a:gd name="connsiteX2051" fmla="*/ 3532632 w 4562162"/>
              <a:gd name="connsiteY2051" fmla="*/ 2625509 h 2832735"/>
              <a:gd name="connsiteX2052" fmla="*/ 3534270 w 4562162"/>
              <a:gd name="connsiteY2052" fmla="*/ 2625557 h 2832735"/>
              <a:gd name="connsiteX2053" fmla="*/ 3539252 w 4562162"/>
              <a:gd name="connsiteY2053" fmla="*/ 2621270 h 2832735"/>
              <a:gd name="connsiteX2054" fmla="*/ 3546929 w 4562162"/>
              <a:gd name="connsiteY2054" fmla="*/ 2611698 h 2832735"/>
              <a:gd name="connsiteX2055" fmla="*/ 3545481 w 4562162"/>
              <a:gd name="connsiteY2055" fmla="*/ 2611650 h 2832735"/>
              <a:gd name="connsiteX2056" fmla="*/ 3543643 w 4562162"/>
              <a:gd name="connsiteY2056" fmla="*/ 2612927 h 2832735"/>
              <a:gd name="connsiteX2057" fmla="*/ 3596049 w 4562162"/>
              <a:gd name="connsiteY2057" fmla="*/ 2541451 h 2832735"/>
              <a:gd name="connsiteX2058" fmla="*/ 3595125 w 4562162"/>
              <a:gd name="connsiteY2058" fmla="*/ 2544385 h 2832735"/>
              <a:gd name="connsiteX2059" fmla="*/ 3592468 w 4562162"/>
              <a:gd name="connsiteY2059" fmla="*/ 2546794 h 2832735"/>
              <a:gd name="connsiteX2060" fmla="*/ 3592687 w 4562162"/>
              <a:gd name="connsiteY2060" fmla="*/ 2547471 h 2832735"/>
              <a:gd name="connsiteX2061" fmla="*/ 3593820 w 4562162"/>
              <a:gd name="connsiteY2061" fmla="*/ 2548157 h 2832735"/>
              <a:gd name="connsiteX2062" fmla="*/ 3594840 w 4562162"/>
              <a:gd name="connsiteY2062" fmla="*/ 2546071 h 2832735"/>
              <a:gd name="connsiteX2063" fmla="*/ 3598135 w 4562162"/>
              <a:gd name="connsiteY2063" fmla="*/ 2543366 h 2832735"/>
              <a:gd name="connsiteX2064" fmla="*/ 3598773 w 4562162"/>
              <a:gd name="connsiteY2064" fmla="*/ 2541956 h 2832735"/>
              <a:gd name="connsiteX2065" fmla="*/ 3597983 w 4562162"/>
              <a:gd name="connsiteY2065" fmla="*/ 2541432 h 2832735"/>
              <a:gd name="connsiteX2066" fmla="*/ 3596049 w 4562162"/>
              <a:gd name="connsiteY2066" fmla="*/ 2541451 h 2832735"/>
              <a:gd name="connsiteX2067" fmla="*/ 3380127 w 4562162"/>
              <a:gd name="connsiteY2067" fmla="*/ 2752201 h 2832735"/>
              <a:gd name="connsiteX2068" fmla="*/ 3379565 w 4562162"/>
              <a:gd name="connsiteY2068" fmla="*/ 2752687 h 2832735"/>
              <a:gd name="connsiteX2069" fmla="*/ 3379679 w 4562162"/>
              <a:gd name="connsiteY2069" fmla="*/ 2753173 h 2832735"/>
              <a:gd name="connsiteX2070" fmla="*/ 3380032 w 4562162"/>
              <a:gd name="connsiteY2070" fmla="*/ 2753087 h 2832735"/>
              <a:gd name="connsiteX2071" fmla="*/ 3380680 w 4562162"/>
              <a:gd name="connsiteY2071" fmla="*/ 2752639 h 2832735"/>
              <a:gd name="connsiteX2072" fmla="*/ 3381127 w 4562162"/>
              <a:gd name="connsiteY2072" fmla="*/ 2752363 h 2832735"/>
              <a:gd name="connsiteX2073" fmla="*/ 3381508 w 4562162"/>
              <a:gd name="connsiteY2073" fmla="*/ 2751963 h 2832735"/>
              <a:gd name="connsiteX2074" fmla="*/ 3381184 w 4562162"/>
              <a:gd name="connsiteY2074" fmla="*/ 2751639 h 2832735"/>
              <a:gd name="connsiteX2075" fmla="*/ 3380127 w 4562162"/>
              <a:gd name="connsiteY2075" fmla="*/ 2752201 h 2832735"/>
              <a:gd name="connsiteX2076" fmla="*/ 3387728 w 4562162"/>
              <a:gd name="connsiteY2076" fmla="*/ 2744343 h 2832735"/>
              <a:gd name="connsiteX2077" fmla="*/ 3387118 w 4562162"/>
              <a:gd name="connsiteY2077" fmla="*/ 2744181 h 2832735"/>
              <a:gd name="connsiteX2078" fmla="*/ 3386414 w 4562162"/>
              <a:gd name="connsiteY2078" fmla="*/ 2744667 h 2832735"/>
              <a:gd name="connsiteX2079" fmla="*/ 3386147 w 4562162"/>
              <a:gd name="connsiteY2079" fmla="*/ 2744991 h 2832735"/>
              <a:gd name="connsiteX2080" fmla="*/ 3386538 w 4562162"/>
              <a:gd name="connsiteY2080" fmla="*/ 2745153 h 2832735"/>
              <a:gd name="connsiteX2081" fmla="*/ 3387709 w 4562162"/>
              <a:gd name="connsiteY2081" fmla="*/ 2745353 h 2832735"/>
              <a:gd name="connsiteX2082" fmla="*/ 3388414 w 4562162"/>
              <a:gd name="connsiteY2082" fmla="*/ 2745153 h 2832735"/>
              <a:gd name="connsiteX2083" fmla="*/ 3388185 w 4562162"/>
              <a:gd name="connsiteY2083" fmla="*/ 2744457 h 2832735"/>
              <a:gd name="connsiteX2084" fmla="*/ 3387728 w 4562162"/>
              <a:gd name="connsiteY2084" fmla="*/ 2744343 h 2832735"/>
              <a:gd name="connsiteX2085" fmla="*/ 3384366 w 4562162"/>
              <a:gd name="connsiteY2085" fmla="*/ 2712815 h 2832735"/>
              <a:gd name="connsiteX2086" fmla="*/ 3381813 w 4562162"/>
              <a:gd name="connsiteY2086" fmla="*/ 2712720 h 2832735"/>
              <a:gd name="connsiteX2087" fmla="*/ 3377222 w 4562162"/>
              <a:gd name="connsiteY2087" fmla="*/ 2721198 h 2832735"/>
              <a:gd name="connsiteX2088" fmla="*/ 3375879 w 4562162"/>
              <a:gd name="connsiteY2088" fmla="*/ 2722093 h 2832735"/>
              <a:gd name="connsiteX2089" fmla="*/ 3374860 w 4562162"/>
              <a:gd name="connsiteY2089" fmla="*/ 2724160 h 2832735"/>
              <a:gd name="connsiteX2090" fmla="*/ 3372755 w 4562162"/>
              <a:gd name="connsiteY2090" fmla="*/ 2726541 h 2832735"/>
              <a:gd name="connsiteX2091" fmla="*/ 3372088 w 4562162"/>
              <a:gd name="connsiteY2091" fmla="*/ 2728674 h 2832735"/>
              <a:gd name="connsiteX2092" fmla="*/ 3369897 w 4562162"/>
              <a:gd name="connsiteY2092" fmla="*/ 2731361 h 2832735"/>
              <a:gd name="connsiteX2093" fmla="*/ 3364440 w 4562162"/>
              <a:gd name="connsiteY2093" fmla="*/ 2736104 h 2832735"/>
              <a:gd name="connsiteX2094" fmla="*/ 3363477 w 4562162"/>
              <a:gd name="connsiteY2094" fmla="*/ 2738342 h 2832735"/>
              <a:gd name="connsiteX2095" fmla="*/ 3363830 w 4562162"/>
              <a:gd name="connsiteY2095" fmla="*/ 2741047 h 2832735"/>
              <a:gd name="connsiteX2096" fmla="*/ 3366945 w 4562162"/>
              <a:gd name="connsiteY2096" fmla="*/ 2743714 h 2832735"/>
              <a:gd name="connsiteX2097" fmla="*/ 3367773 w 4562162"/>
              <a:gd name="connsiteY2097" fmla="*/ 2737056 h 2832735"/>
              <a:gd name="connsiteX2098" fmla="*/ 3372593 w 4562162"/>
              <a:gd name="connsiteY2098" fmla="*/ 2733523 h 2832735"/>
              <a:gd name="connsiteX2099" fmla="*/ 3375812 w 4562162"/>
              <a:gd name="connsiteY2099" fmla="*/ 2729560 h 2832735"/>
              <a:gd name="connsiteX2100" fmla="*/ 3376517 w 4562162"/>
              <a:gd name="connsiteY2100" fmla="*/ 2727484 h 2832735"/>
              <a:gd name="connsiteX2101" fmla="*/ 3381823 w 4562162"/>
              <a:gd name="connsiteY2101" fmla="*/ 2722197 h 2832735"/>
              <a:gd name="connsiteX2102" fmla="*/ 3383442 w 4562162"/>
              <a:gd name="connsiteY2102" fmla="*/ 2721350 h 2832735"/>
              <a:gd name="connsiteX2103" fmla="*/ 3386747 w 4562162"/>
              <a:gd name="connsiteY2103" fmla="*/ 2720893 h 2832735"/>
              <a:gd name="connsiteX2104" fmla="*/ 3390500 w 4562162"/>
              <a:gd name="connsiteY2104" fmla="*/ 2717368 h 2832735"/>
              <a:gd name="connsiteX2105" fmla="*/ 3392634 w 4562162"/>
              <a:gd name="connsiteY2105" fmla="*/ 2717406 h 2832735"/>
              <a:gd name="connsiteX2106" fmla="*/ 3394014 w 4562162"/>
              <a:gd name="connsiteY2106" fmla="*/ 2714949 h 2832735"/>
              <a:gd name="connsiteX2107" fmla="*/ 3388347 w 4562162"/>
              <a:gd name="connsiteY2107" fmla="*/ 2715539 h 2832735"/>
              <a:gd name="connsiteX2108" fmla="*/ 3384366 w 4562162"/>
              <a:gd name="connsiteY2108" fmla="*/ 2712815 h 2832735"/>
              <a:gd name="connsiteX2109" fmla="*/ 3376984 w 4562162"/>
              <a:gd name="connsiteY2109" fmla="*/ 2751335 h 2832735"/>
              <a:gd name="connsiteX2110" fmla="*/ 3376517 w 4562162"/>
              <a:gd name="connsiteY2110" fmla="*/ 2751392 h 2832735"/>
              <a:gd name="connsiteX2111" fmla="*/ 3376022 w 4562162"/>
              <a:gd name="connsiteY2111" fmla="*/ 2751420 h 2832735"/>
              <a:gd name="connsiteX2112" fmla="*/ 3375650 w 4562162"/>
              <a:gd name="connsiteY2112" fmla="*/ 2751230 h 2832735"/>
              <a:gd name="connsiteX2113" fmla="*/ 3375317 w 4562162"/>
              <a:gd name="connsiteY2113" fmla="*/ 2751296 h 2832735"/>
              <a:gd name="connsiteX2114" fmla="*/ 3375317 w 4562162"/>
              <a:gd name="connsiteY2114" fmla="*/ 2751563 h 2832735"/>
              <a:gd name="connsiteX2115" fmla="*/ 3375650 w 4562162"/>
              <a:gd name="connsiteY2115" fmla="*/ 2751801 h 2832735"/>
              <a:gd name="connsiteX2116" fmla="*/ 3375784 w 4562162"/>
              <a:gd name="connsiteY2116" fmla="*/ 2752201 h 2832735"/>
              <a:gd name="connsiteX2117" fmla="*/ 3375984 w 4562162"/>
              <a:gd name="connsiteY2117" fmla="*/ 2752687 h 2832735"/>
              <a:gd name="connsiteX2118" fmla="*/ 3376336 w 4562162"/>
              <a:gd name="connsiteY2118" fmla="*/ 2752592 h 2832735"/>
              <a:gd name="connsiteX2119" fmla="*/ 3376974 w 4562162"/>
              <a:gd name="connsiteY2119" fmla="*/ 2752468 h 2832735"/>
              <a:gd name="connsiteX2120" fmla="*/ 3377298 w 4562162"/>
              <a:gd name="connsiteY2120" fmla="*/ 2752439 h 2832735"/>
              <a:gd name="connsiteX2121" fmla="*/ 3377232 w 4562162"/>
              <a:gd name="connsiteY2121" fmla="*/ 2751744 h 2832735"/>
              <a:gd name="connsiteX2122" fmla="*/ 3376984 w 4562162"/>
              <a:gd name="connsiteY2122" fmla="*/ 2751335 h 2832735"/>
              <a:gd name="connsiteX2123" fmla="*/ 3454346 w 4562162"/>
              <a:gd name="connsiteY2123" fmla="*/ 2676725 h 2832735"/>
              <a:gd name="connsiteX2124" fmla="*/ 3454365 w 4562162"/>
              <a:gd name="connsiteY2124" fmla="*/ 2675582 h 2832735"/>
              <a:gd name="connsiteX2125" fmla="*/ 3453993 w 4562162"/>
              <a:gd name="connsiteY2125" fmla="*/ 2674668 h 2832735"/>
              <a:gd name="connsiteX2126" fmla="*/ 3452946 w 4562162"/>
              <a:gd name="connsiteY2126" fmla="*/ 2674039 h 2832735"/>
              <a:gd name="connsiteX2127" fmla="*/ 3451174 w 4562162"/>
              <a:gd name="connsiteY2127" fmla="*/ 2674258 h 2832735"/>
              <a:gd name="connsiteX2128" fmla="*/ 3448650 w 4562162"/>
              <a:gd name="connsiteY2128" fmla="*/ 2675630 h 2832735"/>
              <a:gd name="connsiteX2129" fmla="*/ 3440944 w 4562162"/>
              <a:gd name="connsiteY2129" fmla="*/ 2683307 h 2832735"/>
              <a:gd name="connsiteX2130" fmla="*/ 3435753 w 4562162"/>
              <a:gd name="connsiteY2130" fmla="*/ 2684221 h 2832735"/>
              <a:gd name="connsiteX2131" fmla="*/ 3433772 w 4562162"/>
              <a:gd name="connsiteY2131" fmla="*/ 2684069 h 2832735"/>
              <a:gd name="connsiteX2132" fmla="*/ 3431324 w 4562162"/>
              <a:gd name="connsiteY2132" fmla="*/ 2679688 h 2832735"/>
              <a:gd name="connsiteX2133" fmla="*/ 3430248 w 4562162"/>
              <a:gd name="connsiteY2133" fmla="*/ 2679478 h 2832735"/>
              <a:gd name="connsiteX2134" fmla="*/ 3428866 w 4562162"/>
              <a:gd name="connsiteY2134" fmla="*/ 2682621 h 2832735"/>
              <a:gd name="connsiteX2135" fmla="*/ 3429209 w 4562162"/>
              <a:gd name="connsiteY2135" fmla="*/ 2685450 h 2832735"/>
              <a:gd name="connsiteX2136" fmla="*/ 3426104 w 4562162"/>
              <a:gd name="connsiteY2136" fmla="*/ 2686774 h 2832735"/>
              <a:gd name="connsiteX2137" fmla="*/ 3423123 w 4562162"/>
              <a:gd name="connsiteY2137" fmla="*/ 2690460 h 2832735"/>
              <a:gd name="connsiteX2138" fmla="*/ 3420447 w 4562162"/>
              <a:gd name="connsiteY2138" fmla="*/ 2691613 h 2832735"/>
              <a:gd name="connsiteX2139" fmla="*/ 3417046 w 4562162"/>
              <a:gd name="connsiteY2139" fmla="*/ 2696032 h 2832735"/>
              <a:gd name="connsiteX2140" fmla="*/ 3412131 w 4562162"/>
              <a:gd name="connsiteY2140" fmla="*/ 2699385 h 2832735"/>
              <a:gd name="connsiteX2141" fmla="*/ 3409674 w 4562162"/>
              <a:gd name="connsiteY2141" fmla="*/ 2702757 h 2832735"/>
              <a:gd name="connsiteX2142" fmla="*/ 3409302 w 4562162"/>
              <a:gd name="connsiteY2142" fmla="*/ 2706615 h 2832735"/>
              <a:gd name="connsiteX2143" fmla="*/ 3404845 w 4562162"/>
              <a:gd name="connsiteY2143" fmla="*/ 2710263 h 2832735"/>
              <a:gd name="connsiteX2144" fmla="*/ 3403759 w 4562162"/>
              <a:gd name="connsiteY2144" fmla="*/ 2712234 h 2832735"/>
              <a:gd name="connsiteX2145" fmla="*/ 3402787 w 4562162"/>
              <a:gd name="connsiteY2145" fmla="*/ 2716292 h 2832735"/>
              <a:gd name="connsiteX2146" fmla="*/ 3408160 w 4562162"/>
              <a:gd name="connsiteY2146" fmla="*/ 2711549 h 2832735"/>
              <a:gd name="connsiteX2147" fmla="*/ 3411074 w 4562162"/>
              <a:gd name="connsiteY2147" fmla="*/ 2710720 h 2832735"/>
              <a:gd name="connsiteX2148" fmla="*/ 3413817 w 4562162"/>
              <a:gd name="connsiteY2148" fmla="*/ 2706081 h 2832735"/>
              <a:gd name="connsiteX2149" fmla="*/ 3420590 w 4562162"/>
              <a:gd name="connsiteY2149" fmla="*/ 2700157 h 2832735"/>
              <a:gd name="connsiteX2150" fmla="*/ 3421828 w 4562162"/>
              <a:gd name="connsiteY2150" fmla="*/ 2698233 h 2832735"/>
              <a:gd name="connsiteX2151" fmla="*/ 3422161 w 4562162"/>
              <a:gd name="connsiteY2151" fmla="*/ 2696051 h 2832735"/>
              <a:gd name="connsiteX2152" fmla="*/ 3423123 w 4562162"/>
              <a:gd name="connsiteY2152" fmla="*/ 2694832 h 2832735"/>
              <a:gd name="connsiteX2153" fmla="*/ 3426495 w 4562162"/>
              <a:gd name="connsiteY2153" fmla="*/ 2695537 h 2832735"/>
              <a:gd name="connsiteX2154" fmla="*/ 3429952 w 4562162"/>
              <a:gd name="connsiteY2154" fmla="*/ 2694337 h 2832735"/>
              <a:gd name="connsiteX2155" fmla="*/ 3432400 w 4562162"/>
              <a:gd name="connsiteY2155" fmla="*/ 2691327 h 2832735"/>
              <a:gd name="connsiteX2156" fmla="*/ 3439277 w 4562162"/>
              <a:gd name="connsiteY2156" fmla="*/ 2685783 h 2832735"/>
              <a:gd name="connsiteX2157" fmla="*/ 3443354 w 4562162"/>
              <a:gd name="connsiteY2157" fmla="*/ 2684640 h 2832735"/>
              <a:gd name="connsiteX2158" fmla="*/ 3448298 w 4562162"/>
              <a:gd name="connsiteY2158" fmla="*/ 2681973 h 2832735"/>
              <a:gd name="connsiteX2159" fmla="*/ 3453413 w 4562162"/>
              <a:gd name="connsiteY2159" fmla="*/ 2681735 h 2832735"/>
              <a:gd name="connsiteX2160" fmla="*/ 3454651 w 4562162"/>
              <a:gd name="connsiteY2160" fmla="*/ 2680268 h 2832735"/>
              <a:gd name="connsiteX2161" fmla="*/ 3453736 w 4562162"/>
              <a:gd name="connsiteY2161" fmla="*/ 2678335 h 2832735"/>
              <a:gd name="connsiteX2162" fmla="*/ 3454346 w 4562162"/>
              <a:gd name="connsiteY2162" fmla="*/ 2676725 h 2832735"/>
              <a:gd name="connsiteX2163" fmla="*/ 3493998 w 4562162"/>
              <a:gd name="connsiteY2163" fmla="*/ 2648255 h 2832735"/>
              <a:gd name="connsiteX2164" fmla="*/ 3484740 w 4562162"/>
              <a:gd name="connsiteY2164" fmla="*/ 2655113 h 2832735"/>
              <a:gd name="connsiteX2165" fmla="*/ 3480292 w 4562162"/>
              <a:gd name="connsiteY2165" fmla="*/ 2660695 h 2832735"/>
              <a:gd name="connsiteX2166" fmla="*/ 3476815 w 4562162"/>
              <a:gd name="connsiteY2166" fmla="*/ 2662085 h 2832735"/>
              <a:gd name="connsiteX2167" fmla="*/ 3470967 w 4562162"/>
              <a:gd name="connsiteY2167" fmla="*/ 2671486 h 2832735"/>
              <a:gd name="connsiteX2168" fmla="*/ 3473425 w 4562162"/>
              <a:gd name="connsiteY2168" fmla="*/ 2671563 h 2832735"/>
              <a:gd name="connsiteX2169" fmla="*/ 3477397 w 4562162"/>
              <a:gd name="connsiteY2169" fmla="*/ 2669629 h 2832735"/>
              <a:gd name="connsiteX2170" fmla="*/ 3482635 w 4562162"/>
              <a:gd name="connsiteY2170" fmla="*/ 2664247 h 2832735"/>
              <a:gd name="connsiteX2171" fmla="*/ 3484521 w 4562162"/>
              <a:gd name="connsiteY2171" fmla="*/ 2662742 h 2832735"/>
              <a:gd name="connsiteX2172" fmla="*/ 3487265 w 4562162"/>
              <a:gd name="connsiteY2172" fmla="*/ 2661714 h 2832735"/>
              <a:gd name="connsiteX2173" fmla="*/ 3490960 w 4562162"/>
              <a:gd name="connsiteY2173" fmla="*/ 2658504 h 2832735"/>
              <a:gd name="connsiteX2174" fmla="*/ 3492017 w 4562162"/>
              <a:gd name="connsiteY2174" fmla="*/ 2655475 h 2832735"/>
              <a:gd name="connsiteX2175" fmla="*/ 3500533 w 4562162"/>
              <a:gd name="connsiteY2175" fmla="*/ 2647931 h 2832735"/>
              <a:gd name="connsiteX2176" fmla="*/ 3495075 w 4562162"/>
              <a:gd name="connsiteY2176" fmla="*/ 2647741 h 2832735"/>
              <a:gd name="connsiteX2177" fmla="*/ 3493998 w 4562162"/>
              <a:gd name="connsiteY2177" fmla="*/ 2648255 h 2832735"/>
              <a:gd name="connsiteX2178" fmla="*/ 3400863 w 4562162"/>
              <a:gd name="connsiteY2178" fmla="*/ 2736485 h 2832735"/>
              <a:gd name="connsiteX2179" fmla="*/ 3395453 w 4562162"/>
              <a:gd name="connsiteY2179" fmla="*/ 2738238 h 2832735"/>
              <a:gd name="connsiteX2180" fmla="*/ 3395234 w 4562162"/>
              <a:gd name="connsiteY2180" fmla="*/ 2738828 h 2832735"/>
              <a:gd name="connsiteX2181" fmla="*/ 3395100 w 4562162"/>
              <a:gd name="connsiteY2181" fmla="*/ 2740914 h 2832735"/>
              <a:gd name="connsiteX2182" fmla="*/ 3397082 w 4562162"/>
              <a:gd name="connsiteY2182" fmla="*/ 2741810 h 2832735"/>
              <a:gd name="connsiteX2183" fmla="*/ 3397910 w 4562162"/>
              <a:gd name="connsiteY2183" fmla="*/ 2740800 h 2832735"/>
              <a:gd name="connsiteX2184" fmla="*/ 3402863 w 4562162"/>
              <a:gd name="connsiteY2184" fmla="*/ 2738571 h 2832735"/>
              <a:gd name="connsiteX2185" fmla="*/ 3402463 w 4562162"/>
              <a:gd name="connsiteY2185" fmla="*/ 2737647 h 2832735"/>
              <a:gd name="connsiteX2186" fmla="*/ 3400863 w 4562162"/>
              <a:gd name="connsiteY2186" fmla="*/ 2736485 h 2832735"/>
              <a:gd name="connsiteX2187" fmla="*/ 3503552 w 4562162"/>
              <a:gd name="connsiteY2187" fmla="*/ 2072726 h 2832735"/>
              <a:gd name="connsiteX2188" fmla="*/ 3501590 w 4562162"/>
              <a:gd name="connsiteY2188" fmla="*/ 2076003 h 2832735"/>
              <a:gd name="connsiteX2189" fmla="*/ 3498313 w 4562162"/>
              <a:gd name="connsiteY2189" fmla="*/ 2078241 h 2832735"/>
              <a:gd name="connsiteX2190" fmla="*/ 3498361 w 4562162"/>
              <a:gd name="connsiteY2190" fmla="*/ 2079241 h 2832735"/>
              <a:gd name="connsiteX2191" fmla="*/ 3499409 w 4562162"/>
              <a:gd name="connsiteY2191" fmla="*/ 2080660 h 2832735"/>
              <a:gd name="connsiteX2192" fmla="*/ 3501514 w 4562162"/>
              <a:gd name="connsiteY2192" fmla="*/ 2080069 h 2832735"/>
              <a:gd name="connsiteX2193" fmla="*/ 3505200 w 4562162"/>
              <a:gd name="connsiteY2193" fmla="*/ 2076098 h 2832735"/>
              <a:gd name="connsiteX2194" fmla="*/ 3504800 w 4562162"/>
              <a:gd name="connsiteY2194" fmla="*/ 2074688 h 2832735"/>
              <a:gd name="connsiteX2195" fmla="*/ 3503552 w 4562162"/>
              <a:gd name="connsiteY2195" fmla="*/ 2072726 h 2832735"/>
              <a:gd name="connsiteX2196" fmla="*/ 3875294 w 4562162"/>
              <a:gd name="connsiteY2196" fmla="*/ 2069544 h 2832735"/>
              <a:gd name="connsiteX2197" fmla="*/ 3873818 w 4562162"/>
              <a:gd name="connsiteY2197" fmla="*/ 2069249 h 2832735"/>
              <a:gd name="connsiteX2198" fmla="*/ 3865388 w 4562162"/>
              <a:gd name="connsiteY2198" fmla="*/ 2076041 h 2832735"/>
              <a:gd name="connsiteX2199" fmla="*/ 3853596 w 4562162"/>
              <a:gd name="connsiteY2199" fmla="*/ 2080251 h 2832735"/>
              <a:gd name="connsiteX2200" fmla="*/ 3853758 w 4562162"/>
              <a:gd name="connsiteY2200" fmla="*/ 2082460 h 2832735"/>
              <a:gd name="connsiteX2201" fmla="*/ 3854234 w 4562162"/>
              <a:gd name="connsiteY2201" fmla="*/ 2084661 h 2832735"/>
              <a:gd name="connsiteX2202" fmla="*/ 3852691 w 4562162"/>
              <a:gd name="connsiteY2202" fmla="*/ 2091433 h 2832735"/>
              <a:gd name="connsiteX2203" fmla="*/ 3848681 w 4562162"/>
              <a:gd name="connsiteY2203" fmla="*/ 2099539 h 2832735"/>
              <a:gd name="connsiteX2204" fmla="*/ 3844690 w 4562162"/>
              <a:gd name="connsiteY2204" fmla="*/ 2102711 h 2832735"/>
              <a:gd name="connsiteX2205" fmla="*/ 3844814 w 4562162"/>
              <a:gd name="connsiteY2205" fmla="*/ 2104387 h 2832735"/>
              <a:gd name="connsiteX2206" fmla="*/ 3845224 w 4562162"/>
              <a:gd name="connsiteY2206" fmla="*/ 2105482 h 2832735"/>
              <a:gd name="connsiteX2207" fmla="*/ 3845871 w 4562162"/>
              <a:gd name="connsiteY2207" fmla="*/ 2106263 h 2832735"/>
              <a:gd name="connsiteX2208" fmla="*/ 3850243 w 4562162"/>
              <a:gd name="connsiteY2208" fmla="*/ 2101463 h 2832735"/>
              <a:gd name="connsiteX2209" fmla="*/ 3858930 w 4562162"/>
              <a:gd name="connsiteY2209" fmla="*/ 2094252 h 2832735"/>
              <a:gd name="connsiteX2210" fmla="*/ 3867455 w 4562162"/>
              <a:gd name="connsiteY2210" fmla="*/ 2089394 h 2832735"/>
              <a:gd name="connsiteX2211" fmla="*/ 3876456 w 4562162"/>
              <a:gd name="connsiteY2211" fmla="*/ 2086947 h 2832735"/>
              <a:gd name="connsiteX2212" fmla="*/ 3877684 w 4562162"/>
              <a:gd name="connsiteY2212" fmla="*/ 2082546 h 2832735"/>
              <a:gd name="connsiteX2213" fmla="*/ 3876818 w 4562162"/>
              <a:gd name="connsiteY2213" fmla="*/ 2075202 h 2832735"/>
              <a:gd name="connsiteX2214" fmla="*/ 3875294 w 4562162"/>
              <a:gd name="connsiteY2214" fmla="*/ 2069544 h 2832735"/>
              <a:gd name="connsiteX2215" fmla="*/ 1511703 w 4562162"/>
              <a:gd name="connsiteY2215" fmla="*/ 378876 h 2832735"/>
              <a:gd name="connsiteX2216" fmla="*/ 1519828 w 4562162"/>
              <a:gd name="connsiteY2216" fmla="*/ 383791 h 2832735"/>
              <a:gd name="connsiteX2217" fmla="*/ 1524619 w 4562162"/>
              <a:gd name="connsiteY2217" fmla="*/ 383943 h 2832735"/>
              <a:gd name="connsiteX2218" fmla="*/ 1524962 w 4562162"/>
              <a:gd name="connsiteY2218" fmla="*/ 391449 h 2832735"/>
              <a:gd name="connsiteX2219" fmla="*/ 1529258 w 4562162"/>
              <a:gd name="connsiteY2219" fmla="*/ 392020 h 2832735"/>
              <a:gd name="connsiteX2220" fmla="*/ 1550079 w 4562162"/>
              <a:gd name="connsiteY2220" fmla="*/ 390201 h 2832735"/>
              <a:gd name="connsiteX2221" fmla="*/ 1549022 w 4562162"/>
              <a:gd name="connsiteY2221" fmla="*/ 386906 h 2832735"/>
              <a:gd name="connsiteX2222" fmla="*/ 1543965 w 4562162"/>
              <a:gd name="connsiteY2222" fmla="*/ 382124 h 2832735"/>
              <a:gd name="connsiteX2223" fmla="*/ 1520104 w 4562162"/>
              <a:gd name="connsiteY2223" fmla="*/ 369351 h 2832735"/>
              <a:gd name="connsiteX2224" fmla="*/ 1517561 w 4562162"/>
              <a:gd name="connsiteY2224" fmla="*/ 373494 h 2832735"/>
              <a:gd name="connsiteX2225" fmla="*/ 1514256 w 4562162"/>
              <a:gd name="connsiteY2225" fmla="*/ 368170 h 2832735"/>
              <a:gd name="connsiteX2226" fmla="*/ 1511570 w 4562162"/>
              <a:gd name="connsiteY2226" fmla="*/ 366179 h 2832735"/>
              <a:gd name="connsiteX2227" fmla="*/ 1508979 w 4562162"/>
              <a:gd name="connsiteY2227" fmla="*/ 369113 h 2832735"/>
              <a:gd name="connsiteX2228" fmla="*/ 1509531 w 4562162"/>
              <a:gd name="connsiteY2228" fmla="*/ 371951 h 2832735"/>
              <a:gd name="connsiteX2229" fmla="*/ 1511703 w 4562162"/>
              <a:gd name="connsiteY2229" fmla="*/ 378876 h 2832735"/>
              <a:gd name="connsiteX2230" fmla="*/ 1511332 w 4562162"/>
              <a:gd name="connsiteY2230" fmla="*/ 1083707 h 2832735"/>
              <a:gd name="connsiteX2231" fmla="*/ 1509817 w 4562162"/>
              <a:gd name="connsiteY2231" fmla="*/ 1086622 h 2832735"/>
              <a:gd name="connsiteX2232" fmla="*/ 1513865 w 4562162"/>
              <a:gd name="connsiteY2232" fmla="*/ 1091060 h 2832735"/>
              <a:gd name="connsiteX2233" fmla="*/ 1525228 w 4562162"/>
              <a:gd name="connsiteY2233" fmla="*/ 1094508 h 2832735"/>
              <a:gd name="connsiteX2234" fmla="*/ 1527810 w 4562162"/>
              <a:gd name="connsiteY2234" fmla="*/ 1093918 h 2832735"/>
              <a:gd name="connsiteX2235" fmla="*/ 1514304 w 4562162"/>
              <a:gd name="connsiteY2235" fmla="*/ 1083621 h 2832735"/>
              <a:gd name="connsiteX2236" fmla="*/ 1511332 w 4562162"/>
              <a:gd name="connsiteY2236" fmla="*/ 1083707 h 2832735"/>
              <a:gd name="connsiteX2237" fmla="*/ 1502978 w 4562162"/>
              <a:gd name="connsiteY2237" fmla="*/ 1092670 h 2832735"/>
              <a:gd name="connsiteX2238" fmla="*/ 1504950 w 4562162"/>
              <a:gd name="connsiteY2238" fmla="*/ 1090565 h 2832735"/>
              <a:gd name="connsiteX2239" fmla="*/ 1508970 w 4562162"/>
              <a:gd name="connsiteY2239" fmla="*/ 1084183 h 2832735"/>
              <a:gd name="connsiteX2240" fmla="*/ 1508655 w 4562162"/>
              <a:gd name="connsiteY2240" fmla="*/ 1083183 h 2832735"/>
              <a:gd name="connsiteX2241" fmla="*/ 1505731 w 4562162"/>
              <a:gd name="connsiteY2241" fmla="*/ 1081888 h 2832735"/>
              <a:gd name="connsiteX2242" fmla="*/ 1496092 w 4562162"/>
              <a:gd name="connsiteY2242" fmla="*/ 1085002 h 2832735"/>
              <a:gd name="connsiteX2243" fmla="*/ 1490882 w 4562162"/>
              <a:gd name="connsiteY2243" fmla="*/ 1090956 h 2832735"/>
              <a:gd name="connsiteX2244" fmla="*/ 1490063 w 4562162"/>
              <a:gd name="connsiteY2244" fmla="*/ 1095185 h 2832735"/>
              <a:gd name="connsiteX2245" fmla="*/ 1494320 w 4562162"/>
              <a:gd name="connsiteY2245" fmla="*/ 1092899 h 2832735"/>
              <a:gd name="connsiteX2246" fmla="*/ 1502978 w 4562162"/>
              <a:gd name="connsiteY2246" fmla="*/ 1092670 h 2832735"/>
              <a:gd name="connsiteX2247" fmla="*/ 1465755 w 4562162"/>
              <a:gd name="connsiteY2247" fmla="*/ 1143600 h 2832735"/>
              <a:gd name="connsiteX2248" fmla="*/ 1469860 w 4562162"/>
              <a:gd name="connsiteY2248" fmla="*/ 1146010 h 2832735"/>
              <a:gd name="connsiteX2249" fmla="*/ 1471203 w 4562162"/>
              <a:gd name="connsiteY2249" fmla="*/ 1147582 h 2832735"/>
              <a:gd name="connsiteX2250" fmla="*/ 1471803 w 4562162"/>
              <a:gd name="connsiteY2250" fmla="*/ 1146705 h 2832735"/>
              <a:gd name="connsiteX2251" fmla="*/ 1472784 w 4562162"/>
              <a:gd name="connsiteY2251" fmla="*/ 1143591 h 2832735"/>
              <a:gd name="connsiteX2252" fmla="*/ 1471793 w 4562162"/>
              <a:gd name="connsiteY2252" fmla="*/ 1141619 h 2832735"/>
              <a:gd name="connsiteX2253" fmla="*/ 1471450 w 4562162"/>
              <a:gd name="connsiteY2253" fmla="*/ 1137999 h 2832735"/>
              <a:gd name="connsiteX2254" fmla="*/ 1474003 w 4562162"/>
              <a:gd name="connsiteY2254" fmla="*/ 1132180 h 2832735"/>
              <a:gd name="connsiteX2255" fmla="*/ 1479852 w 4562162"/>
              <a:gd name="connsiteY2255" fmla="*/ 1129446 h 2832735"/>
              <a:gd name="connsiteX2256" fmla="*/ 1473536 w 4562162"/>
              <a:gd name="connsiteY2256" fmla="*/ 1125255 h 2832735"/>
              <a:gd name="connsiteX2257" fmla="*/ 1470184 w 4562162"/>
              <a:gd name="connsiteY2257" fmla="*/ 1123998 h 2832735"/>
              <a:gd name="connsiteX2258" fmla="*/ 1465078 w 4562162"/>
              <a:gd name="connsiteY2258" fmla="*/ 1123198 h 2832735"/>
              <a:gd name="connsiteX2259" fmla="*/ 1459449 w 4562162"/>
              <a:gd name="connsiteY2259" fmla="*/ 1125169 h 2832735"/>
              <a:gd name="connsiteX2260" fmla="*/ 1457954 w 4562162"/>
              <a:gd name="connsiteY2260" fmla="*/ 1128360 h 2832735"/>
              <a:gd name="connsiteX2261" fmla="*/ 1456830 w 4562162"/>
              <a:gd name="connsiteY2261" fmla="*/ 1133199 h 2832735"/>
              <a:gd name="connsiteX2262" fmla="*/ 1458983 w 4562162"/>
              <a:gd name="connsiteY2262" fmla="*/ 1137418 h 2832735"/>
              <a:gd name="connsiteX2263" fmla="*/ 1465755 w 4562162"/>
              <a:gd name="connsiteY2263" fmla="*/ 1143600 h 2832735"/>
              <a:gd name="connsiteX2264" fmla="*/ 1590418 w 4562162"/>
              <a:gd name="connsiteY2264" fmla="*/ 185061 h 2832735"/>
              <a:gd name="connsiteX2265" fmla="*/ 1615221 w 4562162"/>
              <a:gd name="connsiteY2265" fmla="*/ 179003 h 2832735"/>
              <a:gd name="connsiteX2266" fmla="*/ 1623736 w 4562162"/>
              <a:gd name="connsiteY2266" fmla="*/ 175670 h 2832735"/>
              <a:gd name="connsiteX2267" fmla="*/ 1624498 w 4562162"/>
              <a:gd name="connsiteY2267" fmla="*/ 173203 h 2832735"/>
              <a:gd name="connsiteX2268" fmla="*/ 1625946 w 4562162"/>
              <a:gd name="connsiteY2268" fmla="*/ 165583 h 2832735"/>
              <a:gd name="connsiteX2269" fmla="*/ 1621984 w 4562162"/>
              <a:gd name="connsiteY2269" fmla="*/ 161830 h 2832735"/>
              <a:gd name="connsiteX2270" fmla="*/ 1609344 w 4562162"/>
              <a:gd name="connsiteY2270" fmla="*/ 157477 h 2832735"/>
              <a:gd name="connsiteX2271" fmla="*/ 1593599 w 4562162"/>
              <a:gd name="connsiteY2271" fmla="*/ 160039 h 2832735"/>
              <a:gd name="connsiteX2272" fmla="*/ 1590723 w 4562162"/>
              <a:gd name="connsiteY2272" fmla="*/ 166278 h 2832735"/>
              <a:gd name="connsiteX2273" fmla="*/ 1587189 w 4562162"/>
              <a:gd name="connsiteY2273" fmla="*/ 178994 h 2832735"/>
              <a:gd name="connsiteX2274" fmla="*/ 1587970 w 4562162"/>
              <a:gd name="connsiteY2274" fmla="*/ 181251 h 2832735"/>
              <a:gd name="connsiteX2275" fmla="*/ 1590418 w 4562162"/>
              <a:gd name="connsiteY2275" fmla="*/ 185061 h 2832735"/>
              <a:gd name="connsiteX2276" fmla="*/ 1350369 w 4562162"/>
              <a:gd name="connsiteY2276" fmla="*/ 1130037 h 2832735"/>
              <a:gd name="connsiteX2277" fmla="*/ 1355179 w 4562162"/>
              <a:gd name="connsiteY2277" fmla="*/ 1131122 h 2832735"/>
              <a:gd name="connsiteX2278" fmla="*/ 1357360 w 4562162"/>
              <a:gd name="connsiteY2278" fmla="*/ 1130789 h 2832735"/>
              <a:gd name="connsiteX2279" fmla="*/ 1365209 w 4562162"/>
              <a:gd name="connsiteY2279" fmla="*/ 1126484 h 2832735"/>
              <a:gd name="connsiteX2280" fmla="*/ 1370905 w 4562162"/>
              <a:gd name="connsiteY2280" fmla="*/ 1124226 h 2832735"/>
              <a:gd name="connsiteX2281" fmla="*/ 1383430 w 4562162"/>
              <a:gd name="connsiteY2281" fmla="*/ 1120273 h 2832735"/>
              <a:gd name="connsiteX2282" fmla="*/ 1390669 w 4562162"/>
              <a:gd name="connsiteY2282" fmla="*/ 1119216 h 2832735"/>
              <a:gd name="connsiteX2283" fmla="*/ 1390783 w 4562162"/>
              <a:gd name="connsiteY2283" fmla="*/ 1114520 h 2832735"/>
              <a:gd name="connsiteX2284" fmla="*/ 1389697 w 4562162"/>
              <a:gd name="connsiteY2284" fmla="*/ 1109110 h 2832735"/>
              <a:gd name="connsiteX2285" fmla="*/ 1385830 w 4562162"/>
              <a:gd name="connsiteY2285" fmla="*/ 1103624 h 2832735"/>
              <a:gd name="connsiteX2286" fmla="*/ 1383325 w 4562162"/>
              <a:gd name="connsiteY2286" fmla="*/ 1100814 h 2832735"/>
              <a:gd name="connsiteX2287" fmla="*/ 1380125 w 4562162"/>
              <a:gd name="connsiteY2287" fmla="*/ 1093746 h 2832735"/>
              <a:gd name="connsiteX2288" fmla="*/ 1377706 w 4562162"/>
              <a:gd name="connsiteY2288" fmla="*/ 1090908 h 2832735"/>
              <a:gd name="connsiteX2289" fmla="*/ 1374553 w 4562162"/>
              <a:gd name="connsiteY2289" fmla="*/ 1088441 h 2832735"/>
              <a:gd name="connsiteX2290" fmla="*/ 1372333 w 4562162"/>
              <a:gd name="connsiteY2290" fmla="*/ 1087479 h 2832735"/>
              <a:gd name="connsiteX2291" fmla="*/ 1356560 w 4562162"/>
              <a:gd name="connsiteY2291" fmla="*/ 1090936 h 2832735"/>
              <a:gd name="connsiteX2292" fmla="*/ 1351197 w 4562162"/>
              <a:gd name="connsiteY2292" fmla="*/ 1094022 h 2832735"/>
              <a:gd name="connsiteX2293" fmla="*/ 1347082 w 4562162"/>
              <a:gd name="connsiteY2293" fmla="*/ 1102004 h 2832735"/>
              <a:gd name="connsiteX2294" fmla="*/ 1347692 w 4562162"/>
              <a:gd name="connsiteY2294" fmla="*/ 1114558 h 2832735"/>
              <a:gd name="connsiteX2295" fmla="*/ 1346806 w 4562162"/>
              <a:gd name="connsiteY2295" fmla="*/ 1119654 h 2832735"/>
              <a:gd name="connsiteX2296" fmla="*/ 1345330 w 4562162"/>
              <a:gd name="connsiteY2296" fmla="*/ 1123588 h 2832735"/>
              <a:gd name="connsiteX2297" fmla="*/ 1345063 w 4562162"/>
              <a:gd name="connsiteY2297" fmla="*/ 1127455 h 2832735"/>
              <a:gd name="connsiteX2298" fmla="*/ 1348283 w 4562162"/>
              <a:gd name="connsiteY2298" fmla="*/ 1131799 h 2832735"/>
              <a:gd name="connsiteX2299" fmla="*/ 1350369 w 4562162"/>
              <a:gd name="connsiteY2299" fmla="*/ 1130037 h 2832735"/>
              <a:gd name="connsiteX2300" fmla="*/ 1584598 w 4562162"/>
              <a:gd name="connsiteY2300" fmla="*/ 1157726 h 2832735"/>
              <a:gd name="connsiteX2301" fmla="*/ 1599305 w 4562162"/>
              <a:gd name="connsiteY2301" fmla="*/ 1161412 h 2832735"/>
              <a:gd name="connsiteX2302" fmla="*/ 1601191 w 4562162"/>
              <a:gd name="connsiteY2302" fmla="*/ 1160402 h 2832735"/>
              <a:gd name="connsiteX2303" fmla="*/ 1602171 w 4562162"/>
              <a:gd name="connsiteY2303" fmla="*/ 1156126 h 2832735"/>
              <a:gd name="connsiteX2304" fmla="*/ 1602267 w 4562162"/>
              <a:gd name="connsiteY2304" fmla="*/ 1142609 h 2832735"/>
              <a:gd name="connsiteX2305" fmla="*/ 1598819 w 4562162"/>
              <a:gd name="connsiteY2305" fmla="*/ 1136733 h 2832735"/>
              <a:gd name="connsiteX2306" fmla="*/ 1597333 w 4562162"/>
              <a:gd name="connsiteY2306" fmla="*/ 1131656 h 2832735"/>
              <a:gd name="connsiteX2307" fmla="*/ 1592190 w 4562162"/>
              <a:gd name="connsiteY2307" fmla="*/ 1126541 h 2832735"/>
              <a:gd name="connsiteX2308" fmla="*/ 1578626 w 4562162"/>
              <a:gd name="connsiteY2308" fmla="*/ 1145000 h 2832735"/>
              <a:gd name="connsiteX2309" fmla="*/ 1577997 w 4562162"/>
              <a:gd name="connsiteY2309" fmla="*/ 1148772 h 2832735"/>
              <a:gd name="connsiteX2310" fmla="*/ 1579521 w 4562162"/>
              <a:gd name="connsiteY2310" fmla="*/ 1153058 h 2832735"/>
              <a:gd name="connsiteX2311" fmla="*/ 1584598 w 4562162"/>
              <a:gd name="connsiteY2311" fmla="*/ 1157726 h 2832735"/>
              <a:gd name="connsiteX2312" fmla="*/ 3963781 w 4562162"/>
              <a:gd name="connsiteY2312" fmla="*/ 2291544 h 2832735"/>
              <a:gd name="connsiteX2313" fmla="*/ 3959181 w 4562162"/>
              <a:gd name="connsiteY2313" fmla="*/ 2287867 h 2832735"/>
              <a:gd name="connsiteX2314" fmla="*/ 3956028 w 4562162"/>
              <a:gd name="connsiteY2314" fmla="*/ 2286591 h 2832735"/>
              <a:gd name="connsiteX2315" fmla="*/ 3953866 w 4562162"/>
              <a:gd name="connsiteY2315" fmla="*/ 2283847 h 2832735"/>
              <a:gd name="connsiteX2316" fmla="*/ 3951989 w 4562162"/>
              <a:gd name="connsiteY2316" fmla="*/ 2283895 h 2832735"/>
              <a:gd name="connsiteX2317" fmla="*/ 3953237 w 4562162"/>
              <a:gd name="connsiteY2317" fmla="*/ 2286714 h 2832735"/>
              <a:gd name="connsiteX2318" fmla="*/ 3958295 w 4562162"/>
              <a:gd name="connsiteY2318" fmla="*/ 2291210 h 2832735"/>
              <a:gd name="connsiteX2319" fmla="*/ 3969096 w 4562162"/>
              <a:gd name="connsiteY2319" fmla="*/ 2299726 h 2832735"/>
              <a:gd name="connsiteX2320" fmla="*/ 3967963 w 4562162"/>
              <a:gd name="connsiteY2320" fmla="*/ 2297325 h 2832735"/>
              <a:gd name="connsiteX2321" fmla="*/ 3963781 w 4562162"/>
              <a:gd name="connsiteY2321" fmla="*/ 2291544 h 2832735"/>
              <a:gd name="connsiteX2322" fmla="*/ 1544421 w 4562162"/>
              <a:gd name="connsiteY2322" fmla="*/ 1174423 h 2832735"/>
              <a:gd name="connsiteX2323" fmla="*/ 1541288 w 4562162"/>
              <a:gd name="connsiteY2323" fmla="*/ 1181462 h 2832735"/>
              <a:gd name="connsiteX2324" fmla="*/ 1538316 w 4562162"/>
              <a:gd name="connsiteY2324" fmla="*/ 1185624 h 2832735"/>
              <a:gd name="connsiteX2325" fmla="*/ 1531734 w 4562162"/>
              <a:gd name="connsiteY2325" fmla="*/ 1192130 h 2832735"/>
              <a:gd name="connsiteX2326" fmla="*/ 1530877 w 4562162"/>
              <a:gd name="connsiteY2326" fmla="*/ 1196407 h 2832735"/>
              <a:gd name="connsiteX2327" fmla="*/ 1531811 w 4562162"/>
              <a:gd name="connsiteY2327" fmla="*/ 1198112 h 2832735"/>
              <a:gd name="connsiteX2328" fmla="*/ 1538221 w 4562162"/>
              <a:gd name="connsiteY2328" fmla="*/ 1199502 h 2832735"/>
              <a:gd name="connsiteX2329" fmla="*/ 1551232 w 4562162"/>
              <a:gd name="connsiteY2329" fmla="*/ 1198683 h 2832735"/>
              <a:gd name="connsiteX2330" fmla="*/ 1555194 w 4562162"/>
              <a:gd name="connsiteY2330" fmla="*/ 1197159 h 2832735"/>
              <a:gd name="connsiteX2331" fmla="*/ 1561252 w 4562162"/>
              <a:gd name="connsiteY2331" fmla="*/ 1189768 h 2832735"/>
              <a:gd name="connsiteX2332" fmla="*/ 1565186 w 4562162"/>
              <a:gd name="connsiteY2332" fmla="*/ 1187596 h 2832735"/>
              <a:gd name="connsiteX2333" fmla="*/ 1570825 w 4562162"/>
              <a:gd name="connsiteY2333" fmla="*/ 1181805 h 2832735"/>
              <a:gd name="connsiteX2334" fmla="*/ 1570491 w 4562162"/>
              <a:gd name="connsiteY2334" fmla="*/ 1179862 h 2832735"/>
              <a:gd name="connsiteX2335" fmla="*/ 1568520 w 4562162"/>
              <a:gd name="connsiteY2335" fmla="*/ 1175509 h 2832735"/>
              <a:gd name="connsiteX2336" fmla="*/ 1554346 w 4562162"/>
              <a:gd name="connsiteY2336" fmla="*/ 1168546 h 2832735"/>
              <a:gd name="connsiteX2337" fmla="*/ 1549794 w 4562162"/>
              <a:gd name="connsiteY2337" fmla="*/ 1168575 h 2832735"/>
              <a:gd name="connsiteX2338" fmla="*/ 1544421 w 4562162"/>
              <a:gd name="connsiteY2338" fmla="*/ 1174423 h 2832735"/>
              <a:gd name="connsiteX2339" fmla="*/ 3138116 w 4562162"/>
              <a:gd name="connsiteY2339" fmla="*/ 2272894 h 2832735"/>
              <a:gd name="connsiteX2340" fmla="*/ 3132763 w 4562162"/>
              <a:gd name="connsiteY2340" fmla="*/ 2276780 h 2832735"/>
              <a:gd name="connsiteX2341" fmla="*/ 3130601 w 4562162"/>
              <a:gd name="connsiteY2341" fmla="*/ 2279256 h 2832735"/>
              <a:gd name="connsiteX2342" fmla="*/ 3131953 w 4562162"/>
              <a:gd name="connsiteY2342" fmla="*/ 2279723 h 2832735"/>
              <a:gd name="connsiteX2343" fmla="*/ 3135630 w 4562162"/>
              <a:gd name="connsiteY2343" fmla="*/ 2279047 h 2832735"/>
              <a:gd name="connsiteX2344" fmla="*/ 3137421 w 4562162"/>
              <a:gd name="connsiteY2344" fmla="*/ 2280742 h 2832735"/>
              <a:gd name="connsiteX2345" fmla="*/ 3139716 w 4562162"/>
              <a:gd name="connsiteY2345" fmla="*/ 2280619 h 2832735"/>
              <a:gd name="connsiteX2346" fmla="*/ 3143012 w 4562162"/>
              <a:gd name="connsiteY2346" fmla="*/ 2272541 h 2832735"/>
              <a:gd name="connsiteX2347" fmla="*/ 3142412 w 4562162"/>
              <a:gd name="connsiteY2347" fmla="*/ 2272198 h 2832735"/>
              <a:gd name="connsiteX2348" fmla="*/ 3140316 w 4562162"/>
              <a:gd name="connsiteY2348" fmla="*/ 2272951 h 2832735"/>
              <a:gd name="connsiteX2349" fmla="*/ 3138116 w 4562162"/>
              <a:gd name="connsiteY2349" fmla="*/ 2272894 h 2832735"/>
              <a:gd name="connsiteX2350" fmla="*/ 3165796 w 4562162"/>
              <a:gd name="connsiteY2350" fmla="*/ 2274722 h 2832735"/>
              <a:gd name="connsiteX2351" fmla="*/ 3163376 w 4562162"/>
              <a:gd name="connsiteY2351" fmla="*/ 2272894 h 2832735"/>
              <a:gd name="connsiteX2352" fmla="*/ 3162566 w 4562162"/>
              <a:gd name="connsiteY2352" fmla="*/ 2272084 h 2832735"/>
              <a:gd name="connsiteX2353" fmla="*/ 3153661 w 4562162"/>
              <a:gd name="connsiteY2353" fmla="*/ 2268026 h 2832735"/>
              <a:gd name="connsiteX2354" fmla="*/ 3152756 w 4562162"/>
              <a:gd name="connsiteY2354" fmla="*/ 2269617 h 2832735"/>
              <a:gd name="connsiteX2355" fmla="*/ 3149870 w 4562162"/>
              <a:gd name="connsiteY2355" fmla="*/ 2276475 h 2832735"/>
              <a:gd name="connsiteX2356" fmla="*/ 3148498 w 4562162"/>
              <a:gd name="connsiteY2356" fmla="*/ 2277189 h 2832735"/>
              <a:gd name="connsiteX2357" fmla="*/ 3145574 w 4562162"/>
              <a:gd name="connsiteY2357" fmla="*/ 2282285 h 2832735"/>
              <a:gd name="connsiteX2358" fmla="*/ 3144441 w 4562162"/>
              <a:gd name="connsiteY2358" fmla="*/ 2286943 h 2832735"/>
              <a:gd name="connsiteX2359" fmla="*/ 3145593 w 4562162"/>
              <a:gd name="connsiteY2359" fmla="*/ 2286857 h 2832735"/>
              <a:gd name="connsiteX2360" fmla="*/ 3150575 w 4562162"/>
              <a:gd name="connsiteY2360" fmla="*/ 2283104 h 2832735"/>
              <a:gd name="connsiteX2361" fmla="*/ 3152261 w 4562162"/>
              <a:gd name="connsiteY2361" fmla="*/ 2285305 h 2832735"/>
              <a:gd name="connsiteX2362" fmla="*/ 3155889 w 4562162"/>
              <a:gd name="connsiteY2362" fmla="*/ 2293277 h 2832735"/>
              <a:gd name="connsiteX2363" fmla="*/ 3157499 w 4562162"/>
              <a:gd name="connsiteY2363" fmla="*/ 2292820 h 2832735"/>
              <a:gd name="connsiteX2364" fmla="*/ 3159338 w 4562162"/>
              <a:gd name="connsiteY2364" fmla="*/ 2291267 h 2832735"/>
              <a:gd name="connsiteX2365" fmla="*/ 3161471 w 4562162"/>
              <a:gd name="connsiteY2365" fmla="*/ 2288839 h 2832735"/>
              <a:gd name="connsiteX2366" fmla="*/ 3163862 w 4562162"/>
              <a:gd name="connsiteY2366" fmla="*/ 2287019 h 2832735"/>
              <a:gd name="connsiteX2367" fmla="*/ 3164710 w 4562162"/>
              <a:gd name="connsiteY2367" fmla="*/ 2285553 h 2832735"/>
              <a:gd name="connsiteX2368" fmla="*/ 3165386 w 4562162"/>
              <a:gd name="connsiteY2368" fmla="*/ 2281838 h 2832735"/>
              <a:gd name="connsiteX2369" fmla="*/ 3167529 w 4562162"/>
              <a:gd name="connsiteY2369" fmla="*/ 2277656 h 2832735"/>
              <a:gd name="connsiteX2370" fmla="*/ 3170463 w 4562162"/>
              <a:gd name="connsiteY2370" fmla="*/ 2275675 h 2832735"/>
              <a:gd name="connsiteX2371" fmla="*/ 3169549 w 4562162"/>
              <a:gd name="connsiteY2371" fmla="*/ 2274437 h 2832735"/>
              <a:gd name="connsiteX2372" fmla="*/ 3165796 w 4562162"/>
              <a:gd name="connsiteY2372" fmla="*/ 2274722 h 2832735"/>
              <a:gd name="connsiteX2373" fmla="*/ 4560960 w 4562162"/>
              <a:gd name="connsiteY2373" fmla="*/ 1664818 h 2832735"/>
              <a:gd name="connsiteX2374" fmla="*/ 4557988 w 4562162"/>
              <a:gd name="connsiteY2374" fmla="*/ 1663475 h 2832735"/>
              <a:gd name="connsiteX2375" fmla="*/ 4548492 w 4562162"/>
              <a:gd name="connsiteY2375" fmla="*/ 1663094 h 2832735"/>
              <a:gd name="connsiteX2376" fmla="*/ 4549882 w 4562162"/>
              <a:gd name="connsiteY2376" fmla="*/ 1660979 h 2832735"/>
              <a:gd name="connsiteX2377" fmla="*/ 4549349 w 4562162"/>
              <a:gd name="connsiteY2377" fmla="*/ 1658645 h 2832735"/>
              <a:gd name="connsiteX2378" fmla="*/ 4548406 w 4562162"/>
              <a:gd name="connsiteY2378" fmla="*/ 1656293 h 2832735"/>
              <a:gd name="connsiteX2379" fmla="*/ 4546958 w 4562162"/>
              <a:gd name="connsiteY2379" fmla="*/ 1654816 h 2832735"/>
              <a:gd name="connsiteX2380" fmla="*/ 4545358 w 4562162"/>
              <a:gd name="connsiteY2380" fmla="*/ 1654559 h 2832735"/>
              <a:gd name="connsiteX2381" fmla="*/ 4542091 w 4562162"/>
              <a:gd name="connsiteY2381" fmla="*/ 1655874 h 2832735"/>
              <a:gd name="connsiteX2382" fmla="*/ 4538843 w 4562162"/>
              <a:gd name="connsiteY2382" fmla="*/ 1657807 h 2832735"/>
              <a:gd name="connsiteX2383" fmla="*/ 4540491 w 4562162"/>
              <a:gd name="connsiteY2383" fmla="*/ 1655016 h 2832735"/>
              <a:gd name="connsiteX2384" fmla="*/ 4542358 w 4562162"/>
              <a:gd name="connsiteY2384" fmla="*/ 1653073 h 2832735"/>
              <a:gd name="connsiteX2385" fmla="*/ 4541377 w 4562162"/>
              <a:gd name="connsiteY2385" fmla="*/ 1651511 h 2832735"/>
              <a:gd name="connsiteX2386" fmla="*/ 4540148 w 4562162"/>
              <a:gd name="connsiteY2386" fmla="*/ 1650606 h 2832735"/>
              <a:gd name="connsiteX2387" fmla="*/ 4530223 w 4562162"/>
              <a:gd name="connsiteY2387" fmla="*/ 1639081 h 2832735"/>
              <a:gd name="connsiteX2388" fmla="*/ 4524279 w 4562162"/>
              <a:gd name="connsiteY2388" fmla="*/ 1634852 h 2832735"/>
              <a:gd name="connsiteX2389" fmla="*/ 4518631 w 4562162"/>
              <a:gd name="connsiteY2389" fmla="*/ 1629194 h 2832735"/>
              <a:gd name="connsiteX2390" fmla="*/ 4513040 w 4562162"/>
              <a:gd name="connsiteY2390" fmla="*/ 1619593 h 2832735"/>
              <a:gd name="connsiteX2391" fmla="*/ 4506991 w 4562162"/>
              <a:gd name="connsiteY2391" fmla="*/ 1611906 h 2832735"/>
              <a:gd name="connsiteX2392" fmla="*/ 4500686 w 4562162"/>
              <a:gd name="connsiteY2392" fmla="*/ 1609068 h 2832735"/>
              <a:gd name="connsiteX2393" fmla="*/ 4494209 w 4562162"/>
              <a:gd name="connsiteY2393" fmla="*/ 1609601 h 2832735"/>
              <a:gd name="connsiteX2394" fmla="*/ 4489570 w 4562162"/>
              <a:gd name="connsiteY2394" fmla="*/ 1607811 h 2832735"/>
              <a:gd name="connsiteX2395" fmla="*/ 4484932 w 4562162"/>
              <a:gd name="connsiteY2395" fmla="*/ 1605410 h 2832735"/>
              <a:gd name="connsiteX2396" fmla="*/ 4474597 w 4562162"/>
              <a:gd name="connsiteY2396" fmla="*/ 1602800 h 2832735"/>
              <a:gd name="connsiteX2397" fmla="*/ 4474759 w 4562162"/>
              <a:gd name="connsiteY2397" fmla="*/ 1604924 h 2832735"/>
              <a:gd name="connsiteX2398" fmla="*/ 4485960 w 4562162"/>
              <a:gd name="connsiteY2398" fmla="*/ 1608763 h 2832735"/>
              <a:gd name="connsiteX2399" fmla="*/ 4487637 w 4562162"/>
              <a:gd name="connsiteY2399" fmla="*/ 1610487 h 2832735"/>
              <a:gd name="connsiteX2400" fmla="*/ 4486855 w 4562162"/>
              <a:gd name="connsiteY2400" fmla="*/ 1611982 h 2832735"/>
              <a:gd name="connsiteX2401" fmla="*/ 4484417 w 4562162"/>
              <a:gd name="connsiteY2401" fmla="*/ 1612364 h 2832735"/>
              <a:gd name="connsiteX2402" fmla="*/ 4475807 w 4562162"/>
              <a:gd name="connsiteY2402" fmla="*/ 1611201 h 2832735"/>
              <a:gd name="connsiteX2403" fmla="*/ 4473245 w 4562162"/>
              <a:gd name="connsiteY2403" fmla="*/ 1610258 h 2832735"/>
              <a:gd name="connsiteX2404" fmla="*/ 4470883 w 4562162"/>
              <a:gd name="connsiteY2404" fmla="*/ 1607315 h 2832735"/>
              <a:gd name="connsiteX2405" fmla="*/ 4469644 w 4562162"/>
              <a:gd name="connsiteY2405" fmla="*/ 1607687 h 2832735"/>
              <a:gd name="connsiteX2406" fmla="*/ 4468701 w 4562162"/>
              <a:gd name="connsiteY2406" fmla="*/ 1609401 h 2832735"/>
              <a:gd name="connsiteX2407" fmla="*/ 4469025 w 4562162"/>
              <a:gd name="connsiteY2407" fmla="*/ 1613306 h 2832735"/>
              <a:gd name="connsiteX2408" fmla="*/ 4470111 w 4562162"/>
              <a:gd name="connsiteY2408" fmla="*/ 1616478 h 2832735"/>
              <a:gd name="connsiteX2409" fmla="*/ 4467882 w 4562162"/>
              <a:gd name="connsiteY2409" fmla="*/ 1618145 h 2832735"/>
              <a:gd name="connsiteX2410" fmla="*/ 4465520 w 4562162"/>
              <a:gd name="connsiteY2410" fmla="*/ 1617374 h 2832735"/>
              <a:gd name="connsiteX2411" fmla="*/ 4465635 w 4562162"/>
              <a:gd name="connsiteY2411" fmla="*/ 1613440 h 2832735"/>
              <a:gd name="connsiteX2412" fmla="*/ 4466158 w 4562162"/>
              <a:gd name="connsiteY2412" fmla="*/ 1610335 h 2832735"/>
              <a:gd name="connsiteX2413" fmla="*/ 4468816 w 4562162"/>
              <a:gd name="connsiteY2413" fmla="*/ 1604848 h 2832735"/>
              <a:gd name="connsiteX2414" fmla="*/ 4470321 w 4562162"/>
              <a:gd name="connsiteY2414" fmla="*/ 1603677 h 2832735"/>
              <a:gd name="connsiteX2415" fmla="*/ 4470578 w 4562162"/>
              <a:gd name="connsiteY2415" fmla="*/ 1602515 h 2832735"/>
              <a:gd name="connsiteX2416" fmla="*/ 4461596 w 4562162"/>
              <a:gd name="connsiteY2416" fmla="*/ 1600038 h 2832735"/>
              <a:gd name="connsiteX2417" fmla="*/ 4459119 w 4562162"/>
              <a:gd name="connsiteY2417" fmla="*/ 1598143 h 2832735"/>
              <a:gd name="connsiteX2418" fmla="*/ 4456633 w 4562162"/>
              <a:gd name="connsiteY2418" fmla="*/ 1597314 h 2832735"/>
              <a:gd name="connsiteX2419" fmla="*/ 4451166 w 4562162"/>
              <a:gd name="connsiteY2419" fmla="*/ 1599943 h 2832735"/>
              <a:gd name="connsiteX2420" fmla="*/ 4436107 w 4562162"/>
              <a:gd name="connsiteY2420" fmla="*/ 1600172 h 2832735"/>
              <a:gd name="connsiteX2421" fmla="*/ 4433364 w 4562162"/>
              <a:gd name="connsiteY2421" fmla="*/ 1601029 h 2832735"/>
              <a:gd name="connsiteX2422" fmla="*/ 4433249 w 4562162"/>
              <a:gd name="connsiteY2422" fmla="*/ 1602924 h 2832735"/>
              <a:gd name="connsiteX2423" fmla="*/ 4434202 w 4562162"/>
              <a:gd name="connsiteY2423" fmla="*/ 1603877 h 2832735"/>
              <a:gd name="connsiteX2424" fmla="*/ 4436554 w 4562162"/>
              <a:gd name="connsiteY2424" fmla="*/ 1604658 h 2832735"/>
              <a:gd name="connsiteX2425" fmla="*/ 4438936 w 4562162"/>
              <a:gd name="connsiteY2425" fmla="*/ 1604515 h 2832735"/>
              <a:gd name="connsiteX2426" fmla="*/ 4440489 w 4562162"/>
              <a:gd name="connsiteY2426" fmla="*/ 1607125 h 2832735"/>
              <a:gd name="connsiteX2427" fmla="*/ 4443946 w 4562162"/>
              <a:gd name="connsiteY2427" fmla="*/ 1608458 h 2832735"/>
              <a:gd name="connsiteX2428" fmla="*/ 4445756 w 4562162"/>
              <a:gd name="connsiteY2428" fmla="*/ 1611125 h 2832735"/>
              <a:gd name="connsiteX2429" fmla="*/ 4446965 w 4562162"/>
              <a:gd name="connsiteY2429" fmla="*/ 1615716 h 2832735"/>
              <a:gd name="connsiteX2430" fmla="*/ 4447565 w 4562162"/>
              <a:gd name="connsiteY2430" fmla="*/ 1618983 h 2832735"/>
              <a:gd name="connsiteX2431" fmla="*/ 4447918 w 4562162"/>
              <a:gd name="connsiteY2431" fmla="*/ 1622298 h 2832735"/>
              <a:gd name="connsiteX2432" fmla="*/ 4446451 w 4562162"/>
              <a:gd name="connsiteY2432" fmla="*/ 1628299 h 2832735"/>
              <a:gd name="connsiteX2433" fmla="*/ 4444337 w 4562162"/>
              <a:gd name="connsiteY2433" fmla="*/ 1630804 h 2832735"/>
              <a:gd name="connsiteX2434" fmla="*/ 4441879 w 4562162"/>
              <a:gd name="connsiteY2434" fmla="*/ 1632195 h 2832735"/>
              <a:gd name="connsiteX2435" fmla="*/ 4442822 w 4562162"/>
              <a:gd name="connsiteY2435" fmla="*/ 1635633 h 2832735"/>
              <a:gd name="connsiteX2436" fmla="*/ 4445346 w 4562162"/>
              <a:gd name="connsiteY2436" fmla="*/ 1638319 h 2832735"/>
              <a:gd name="connsiteX2437" fmla="*/ 4450185 w 4562162"/>
              <a:gd name="connsiteY2437" fmla="*/ 1639586 h 2832735"/>
              <a:gd name="connsiteX2438" fmla="*/ 4452290 w 4562162"/>
              <a:gd name="connsiteY2438" fmla="*/ 1641824 h 2832735"/>
              <a:gd name="connsiteX2439" fmla="*/ 4454118 w 4562162"/>
              <a:gd name="connsiteY2439" fmla="*/ 1645415 h 2832735"/>
              <a:gd name="connsiteX2440" fmla="*/ 4452566 w 4562162"/>
              <a:gd name="connsiteY2440" fmla="*/ 1649987 h 2832735"/>
              <a:gd name="connsiteX2441" fmla="*/ 4450756 w 4562162"/>
              <a:gd name="connsiteY2441" fmla="*/ 1653692 h 2832735"/>
              <a:gd name="connsiteX2442" fmla="*/ 4449271 w 4562162"/>
              <a:gd name="connsiteY2442" fmla="*/ 1655264 h 2832735"/>
              <a:gd name="connsiteX2443" fmla="*/ 4448232 w 4562162"/>
              <a:gd name="connsiteY2443" fmla="*/ 1657988 h 2832735"/>
              <a:gd name="connsiteX2444" fmla="*/ 4447404 w 4562162"/>
              <a:gd name="connsiteY2444" fmla="*/ 1659055 h 2832735"/>
              <a:gd name="connsiteX2445" fmla="*/ 4446346 w 4562162"/>
              <a:gd name="connsiteY2445" fmla="*/ 1659055 h 2832735"/>
              <a:gd name="connsiteX2446" fmla="*/ 4447613 w 4562162"/>
              <a:gd name="connsiteY2446" fmla="*/ 1648901 h 2832735"/>
              <a:gd name="connsiteX2447" fmla="*/ 4445822 w 4562162"/>
              <a:gd name="connsiteY2447" fmla="*/ 1642853 h 2832735"/>
              <a:gd name="connsiteX2448" fmla="*/ 4442574 w 4562162"/>
              <a:gd name="connsiteY2448" fmla="*/ 1644244 h 2832735"/>
              <a:gd name="connsiteX2449" fmla="*/ 4441212 w 4562162"/>
              <a:gd name="connsiteY2449" fmla="*/ 1645834 h 2832735"/>
              <a:gd name="connsiteX2450" fmla="*/ 4438288 w 4562162"/>
              <a:gd name="connsiteY2450" fmla="*/ 1651178 h 2832735"/>
              <a:gd name="connsiteX2451" fmla="*/ 4437545 w 4562162"/>
              <a:gd name="connsiteY2451" fmla="*/ 1651454 h 2832735"/>
              <a:gd name="connsiteX2452" fmla="*/ 4436888 w 4562162"/>
              <a:gd name="connsiteY2452" fmla="*/ 1649606 h 2832735"/>
              <a:gd name="connsiteX2453" fmla="*/ 4435945 w 4562162"/>
              <a:gd name="connsiteY2453" fmla="*/ 1645739 h 2832735"/>
              <a:gd name="connsiteX2454" fmla="*/ 4435307 w 4562162"/>
              <a:gd name="connsiteY2454" fmla="*/ 1641577 h 2832735"/>
              <a:gd name="connsiteX2455" fmla="*/ 4434621 w 4562162"/>
              <a:gd name="connsiteY2455" fmla="*/ 1638510 h 2832735"/>
              <a:gd name="connsiteX2456" fmla="*/ 4431706 w 4562162"/>
              <a:gd name="connsiteY2456" fmla="*/ 1635319 h 2832735"/>
              <a:gd name="connsiteX2457" fmla="*/ 4430040 w 4562162"/>
              <a:gd name="connsiteY2457" fmla="*/ 1634109 h 2832735"/>
              <a:gd name="connsiteX2458" fmla="*/ 4424972 w 4562162"/>
              <a:gd name="connsiteY2458" fmla="*/ 1633461 h 2832735"/>
              <a:gd name="connsiteX2459" fmla="*/ 4423353 w 4562162"/>
              <a:gd name="connsiteY2459" fmla="*/ 1632785 h 2832735"/>
              <a:gd name="connsiteX2460" fmla="*/ 4424820 w 4562162"/>
              <a:gd name="connsiteY2460" fmla="*/ 1625927 h 2832735"/>
              <a:gd name="connsiteX2461" fmla="*/ 4427458 w 4562162"/>
              <a:gd name="connsiteY2461" fmla="*/ 1621908 h 2832735"/>
              <a:gd name="connsiteX2462" fmla="*/ 4427125 w 4562162"/>
              <a:gd name="connsiteY2462" fmla="*/ 1612916 h 2832735"/>
              <a:gd name="connsiteX2463" fmla="*/ 4425925 w 4562162"/>
              <a:gd name="connsiteY2463" fmla="*/ 1609877 h 2832735"/>
              <a:gd name="connsiteX2464" fmla="*/ 4424420 w 4562162"/>
              <a:gd name="connsiteY2464" fmla="*/ 1607220 h 2832735"/>
              <a:gd name="connsiteX2465" fmla="*/ 4423001 w 4562162"/>
              <a:gd name="connsiteY2465" fmla="*/ 1600867 h 2832735"/>
              <a:gd name="connsiteX2466" fmla="*/ 4423201 w 4562162"/>
              <a:gd name="connsiteY2466" fmla="*/ 1593275 h 2832735"/>
              <a:gd name="connsiteX2467" fmla="*/ 4424820 w 4562162"/>
              <a:gd name="connsiteY2467" fmla="*/ 1588780 h 2832735"/>
              <a:gd name="connsiteX2468" fmla="*/ 4425363 w 4562162"/>
              <a:gd name="connsiteY2468" fmla="*/ 1583217 h 2832735"/>
              <a:gd name="connsiteX2469" fmla="*/ 4423544 w 4562162"/>
              <a:gd name="connsiteY2469" fmla="*/ 1579140 h 2832735"/>
              <a:gd name="connsiteX2470" fmla="*/ 4421286 w 4562162"/>
              <a:gd name="connsiteY2470" fmla="*/ 1577064 h 2832735"/>
              <a:gd name="connsiteX2471" fmla="*/ 4419600 w 4562162"/>
              <a:gd name="connsiteY2471" fmla="*/ 1578740 h 2832735"/>
              <a:gd name="connsiteX2472" fmla="*/ 4418067 w 4562162"/>
              <a:gd name="connsiteY2472" fmla="*/ 1581274 h 2832735"/>
              <a:gd name="connsiteX2473" fmla="*/ 4417209 w 4562162"/>
              <a:gd name="connsiteY2473" fmla="*/ 1582074 h 2832735"/>
              <a:gd name="connsiteX2474" fmla="*/ 4411332 w 4562162"/>
              <a:gd name="connsiteY2474" fmla="*/ 1582626 h 2832735"/>
              <a:gd name="connsiteX2475" fmla="*/ 4415133 w 4562162"/>
              <a:gd name="connsiteY2475" fmla="*/ 1576426 h 2832735"/>
              <a:gd name="connsiteX2476" fmla="*/ 4414942 w 4562162"/>
              <a:gd name="connsiteY2476" fmla="*/ 1571234 h 2832735"/>
              <a:gd name="connsiteX2477" fmla="*/ 4414238 w 4562162"/>
              <a:gd name="connsiteY2477" fmla="*/ 1568063 h 2832735"/>
              <a:gd name="connsiteX2478" fmla="*/ 4413066 w 4562162"/>
              <a:gd name="connsiteY2478" fmla="*/ 1565577 h 2832735"/>
              <a:gd name="connsiteX2479" fmla="*/ 4412113 w 4562162"/>
              <a:gd name="connsiteY2479" fmla="*/ 1560233 h 2832735"/>
              <a:gd name="connsiteX2480" fmla="*/ 4370356 w 4562162"/>
              <a:gd name="connsiteY2480" fmla="*/ 1528924 h 2832735"/>
              <a:gd name="connsiteX2481" fmla="*/ 4363289 w 4562162"/>
              <a:gd name="connsiteY2481" fmla="*/ 1524943 h 2832735"/>
              <a:gd name="connsiteX2482" fmla="*/ 4359926 w 4562162"/>
              <a:gd name="connsiteY2482" fmla="*/ 1521505 h 2832735"/>
              <a:gd name="connsiteX2483" fmla="*/ 4356973 w 4562162"/>
              <a:gd name="connsiteY2483" fmla="*/ 1519876 h 2832735"/>
              <a:gd name="connsiteX2484" fmla="*/ 4353954 w 4562162"/>
              <a:gd name="connsiteY2484" fmla="*/ 1520476 h 2832735"/>
              <a:gd name="connsiteX2485" fmla="*/ 4352125 w 4562162"/>
              <a:gd name="connsiteY2485" fmla="*/ 1521381 h 2832735"/>
              <a:gd name="connsiteX2486" fmla="*/ 4350782 w 4562162"/>
              <a:gd name="connsiteY2486" fmla="*/ 1520161 h 2832735"/>
              <a:gd name="connsiteX2487" fmla="*/ 4352020 w 4562162"/>
              <a:gd name="connsiteY2487" fmla="*/ 1517285 h 2832735"/>
              <a:gd name="connsiteX2488" fmla="*/ 4353782 w 4562162"/>
              <a:gd name="connsiteY2488" fmla="*/ 1516323 h 2832735"/>
              <a:gd name="connsiteX2489" fmla="*/ 4349610 w 4562162"/>
              <a:gd name="connsiteY2489" fmla="*/ 1511379 h 2832735"/>
              <a:gd name="connsiteX2490" fmla="*/ 4334466 w 4562162"/>
              <a:gd name="connsiteY2490" fmla="*/ 1498387 h 2832735"/>
              <a:gd name="connsiteX2491" fmla="*/ 4331170 w 4562162"/>
              <a:gd name="connsiteY2491" fmla="*/ 1496616 h 2832735"/>
              <a:gd name="connsiteX2492" fmla="*/ 4333532 w 4562162"/>
              <a:gd name="connsiteY2492" fmla="*/ 1500054 h 2832735"/>
              <a:gd name="connsiteX2493" fmla="*/ 4344839 w 4562162"/>
              <a:gd name="connsiteY2493" fmla="*/ 1510256 h 2832735"/>
              <a:gd name="connsiteX2494" fmla="*/ 4346581 w 4562162"/>
              <a:gd name="connsiteY2494" fmla="*/ 1513170 h 2832735"/>
              <a:gd name="connsiteX2495" fmla="*/ 4343219 w 4562162"/>
              <a:gd name="connsiteY2495" fmla="*/ 1516885 h 2832735"/>
              <a:gd name="connsiteX2496" fmla="*/ 4339647 w 4562162"/>
              <a:gd name="connsiteY2496" fmla="*/ 1518447 h 2832735"/>
              <a:gd name="connsiteX2497" fmla="*/ 4340638 w 4562162"/>
              <a:gd name="connsiteY2497" fmla="*/ 1514275 h 2832735"/>
              <a:gd name="connsiteX2498" fmla="*/ 4339838 w 4562162"/>
              <a:gd name="connsiteY2498" fmla="*/ 1509513 h 2832735"/>
              <a:gd name="connsiteX2499" fmla="*/ 4338533 w 4562162"/>
              <a:gd name="connsiteY2499" fmla="*/ 1506874 h 2832735"/>
              <a:gd name="connsiteX2500" fmla="*/ 4334599 w 4562162"/>
              <a:gd name="connsiteY2500" fmla="*/ 1503826 h 2832735"/>
              <a:gd name="connsiteX2501" fmla="*/ 4328465 w 4562162"/>
              <a:gd name="connsiteY2501" fmla="*/ 1501273 h 2832735"/>
              <a:gd name="connsiteX2502" fmla="*/ 4322617 w 4562162"/>
              <a:gd name="connsiteY2502" fmla="*/ 1498044 h 2832735"/>
              <a:gd name="connsiteX2503" fmla="*/ 4321445 w 4562162"/>
              <a:gd name="connsiteY2503" fmla="*/ 1494606 h 2832735"/>
              <a:gd name="connsiteX2504" fmla="*/ 4321045 w 4562162"/>
              <a:gd name="connsiteY2504" fmla="*/ 1489662 h 2832735"/>
              <a:gd name="connsiteX2505" fmla="*/ 4324731 w 4562162"/>
              <a:gd name="connsiteY2505" fmla="*/ 1493863 h 2832735"/>
              <a:gd name="connsiteX2506" fmla="*/ 4326741 w 4562162"/>
              <a:gd name="connsiteY2506" fmla="*/ 1495139 h 2832735"/>
              <a:gd name="connsiteX2507" fmla="*/ 4322712 w 4562162"/>
              <a:gd name="connsiteY2507" fmla="*/ 1488586 h 2832735"/>
              <a:gd name="connsiteX2508" fmla="*/ 4317768 w 4562162"/>
              <a:gd name="connsiteY2508" fmla="*/ 1482776 h 2832735"/>
              <a:gd name="connsiteX2509" fmla="*/ 4306967 w 4562162"/>
              <a:gd name="connsiteY2509" fmla="*/ 1477556 h 2832735"/>
              <a:gd name="connsiteX2510" fmla="*/ 4304919 w 4562162"/>
              <a:gd name="connsiteY2510" fmla="*/ 1475499 h 2832735"/>
              <a:gd name="connsiteX2511" fmla="*/ 4301852 w 4562162"/>
              <a:gd name="connsiteY2511" fmla="*/ 1471098 h 2832735"/>
              <a:gd name="connsiteX2512" fmla="*/ 4300680 w 4562162"/>
              <a:gd name="connsiteY2512" fmla="*/ 1470746 h 2832735"/>
              <a:gd name="connsiteX2513" fmla="*/ 4298518 w 4562162"/>
              <a:gd name="connsiteY2513" fmla="*/ 1471536 h 2832735"/>
              <a:gd name="connsiteX2514" fmla="*/ 4293089 w 4562162"/>
              <a:gd name="connsiteY2514" fmla="*/ 1469012 h 2832735"/>
              <a:gd name="connsiteX2515" fmla="*/ 4287707 w 4562162"/>
              <a:gd name="connsiteY2515" fmla="*/ 1465812 h 2832735"/>
              <a:gd name="connsiteX2516" fmla="*/ 4284183 w 4562162"/>
              <a:gd name="connsiteY2516" fmla="*/ 1463631 h 2832735"/>
              <a:gd name="connsiteX2517" fmla="*/ 4268267 w 4562162"/>
              <a:gd name="connsiteY2517" fmla="*/ 1445105 h 2832735"/>
              <a:gd name="connsiteX2518" fmla="*/ 4259657 w 4562162"/>
              <a:gd name="connsiteY2518" fmla="*/ 1442371 h 2832735"/>
              <a:gd name="connsiteX2519" fmla="*/ 4258980 w 4562162"/>
              <a:gd name="connsiteY2519" fmla="*/ 1440094 h 2832735"/>
              <a:gd name="connsiteX2520" fmla="*/ 4258494 w 4562162"/>
              <a:gd name="connsiteY2520" fmla="*/ 1437361 h 2832735"/>
              <a:gd name="connsiteX2521" fmla="*/ 4256922 w 4562162"/>
              <a:gd name="connsiteY2521" fmla="*/ 1435456 h 2832735"/>
              <a:gd name="connsiteX2522" fmla="*/ 4246083 w 4562162"/>
              <a:gd name="connsiteY2522" fmla="*/ 1430455 h 2832735"/>
              <a:gd name="connsiteX2523" fmla="*/ 4232472 w 4562162"/>
              <a:gd name="connsiteY2523" fmla="*/ 1427207 h 2832735"/>
              <a:gd name="connsiteX2524" fmla="*/ 4218051 w 4562162"/>
              <a:gd name="connsiteY2524" fmla="*/ 1418339 h 2832735"/>
              <a:gd name="connsiteX2525" fmla="*/ 4205488 w 4562162"/>
              <a:gd name="connsiteY2525" fmla="*/ 1415701 h 2832735"/>
              <a:gd name="connsiteX2526" fmla="*/ 4191752 w 4562162"/>
              <a:gd name="connsiteY2526" fmla="*/ 1406262 h 2832735"/>
              <a:gd name="connsiteX2527" fmla="*/ 4183656 w 4562162"/>
              <a:gd name="connsiteY2527" fmla="*/ 1399156 h 2832735"/>
              <a:gd name="connsiteX2528" fmla="*/ 4178684 w 4562162"/>
              <a:gd name="connsiteY2528" fmla="*/ 1396432 h 2832735"/>
              <a:gd name="connsiteX2529" fmla="*/ 4174131 w 4562162"/>
              <a:gd name="connsiteY2529" fmla="*/ 1395746 h 2832735"/>
              <a:gd name="connsiteX2530" fmla="*/ 4161949 w 4562162"/>
              <a:gd name="connsiteY2530" fmla="*/ 1399165 h 2832735"/>
              <a:gd name="connsiteX2531" fmla="*/ 4148318 w 4562162"/>
              <a:gd name="connsiteY2531" fmla="*/ 1399508 h 2832735"/>
              <a:gd name="connsiteX2532" fmla="*/ 4135850 w 4562162"/>
              <a:gd name="connsiteY2532" fmla="*/ 1397499 h 2832735"/>
              <a:gd name="connsiteX2533" fmla="*/ 4125925 w 4562162"/>
              <a:gd name="connsiteY2533" fmla="*/ 1398080 h 2832735"/>
              <a:gd name="connsiteX2534" fmla="*/ 4120182 w 4562162"/>
              <a:gd name="connsiteY2534" fmla="*/ 1396756 h 2832735"/>
              <a:gd name="connsiteX2535" fmla="*/ 4112304 w 4562162"/>
              <a:gd name="connsiteY2535" fmla="*/ 1392422 h 2832735"/>
              <a:gd name="connsiteX2536" fmla="*/ 4110028 w 4562162"/>
              <a:gd name="connsiteY2536" fmla="*/ 1394203 h 2832735"/>
              <a:gd name="connsiteX2537" fmla="*/ 4107989 w 4562162"/>
              <a:gd name="connsiteY2537" fmla="*/ 1401994 h 2832735"/>
              <a:gd name="connsiteX2538" fmla="*/ 4102084 w 4562162"/>
              <a:gd name="connsiteY2538" fmla="*/ 1398813 h 2832735"/>
              <a:gd name="connsiteX2539" fmla="*/ 4097093 w 4562162"/>
              <a:gd name="connsiteY2539" fmla="*/ 1394555 h 2832735"/>
              <a:gd name="connsiteX2540" fmla="*/ 4088816 w 4562162"/>
              <a:gd name="connsiteY2540" fmla="*/ 1390774 h 2832735"/>
              <a:gd name="connsiteX2541" fmla="*/ 4073071 w 4562162"/>
              <a:gd name="connsiteY2541" fmla="*/ 1388278 h 2832735"/>
              <a:gd name="connsiteX2542" fmla="*/ 4053726 w 4562162"/>
              <a:gd name="connsiteY2542" fmla="*/ 1382344 h 2832735"/>
              <a:gd name="connsiteX2543" fmla="*/ 4043600 w 4562162"/>
              <a:gd name="connsiteY2543" fmla="*/ 1380782 h 2832735"/>
              <a:gd name="connsiteX2544" fmla="*/ 4033418 w 4562162"/>
              <a:gd name="connsiteY2544" fmla="*/ 1379877 h 2832735"/>
              <a:gd name="connsiteX2545" fmla="*/ 4034447 w 4562162"/>
              <a:gd name="connsiteY2545" fmla="*/ 1393146 h 2832735"/>
              <a:gd name="connsiteX2546" fmla="*/ 4033847 w 4562162"/>
              <a:gd name="connsiteY2546" fmla="*/ 1399470 h 2832735"/>
              <a:gd name="connsiteX2547" fmla="*/ 4030008 w 4562162"/>
              <a:gd name="connsiteY2547" fmla="*/ 1407643 h 2832735"/>
              <a:gd name="connsiteX2548" fmla="*/ 4025779 w 4562162"/>
              <a:gd name="connsiteY2548" fmla="*/ 1412862 h 2832735"/>
              <a:gd name="connsiteX2549" fmla="*/ 4024703 w 4562162"/>
              <a:gd name="connsiteY2549" fmla="*/ 1417215 h 2832735"/>
              <a:gd name="connsiteX2550" fmla="*/ 4035971 w 4562162"/>
              <a:gd name="connsiteY2550" fmla="*/ 1420530 h 2832735"/>
              <a:gd name="connsiteX2551" fmla="*/ 4039495 w 4562162"/>
              <a:gd name="connsiteY2551" fmla="*/ 1435408 h 2832735"/>
              <a:gd name="connsiteX2552" fmla="*/ 4044029 w 4562162"/>
              <a:gd name="connsiteY2552" fmla="*/ 1444838 h 2832735"/>
              <a:gd name="connsiteX2553" fmla="*/ 4047048 w 4562162"/>
              <a:gd name="connsiteY2553" fmla="*/ 1454534 h 2832735"/>
              <a:gd name="connsiteX2554" fmla="*/ 4047011 w 4562162"/>
              <a:gd name="connsiteY2554" fmla="*/ 1461230 h 2832735"/>
              <a:gd name="connsiteX2555" fmla="*/ 4034781 w 4562162"/>
              <a:gd name="connsiteY2555" fmla="*/ 1477575 h 2832735"/>
              <a:gd name="connsiteX2556" fmla="*/ 4022160 w 4562162"/>
              <a:gd name="connsiteY2556" fmla="*/ 1479547 h 2832735"/>
              <a:gd name="connsiteX2557" fmla="*/ 4009977 w 4562162"/>
              <a:gd name="connsiteY2557" fmla="*/ 1480480 h 2832735"/>
              <a:gd name="connsiteX2558" fmla="*/ 4004757 w 4562162"/>
              <a:gd name="connsiteY2558" fmla="*/ 1470593 h 2832735"/>
              <a:gd name="connsiteX2559" fmla="*/ 4001976 w 4562162"/>
              <a:gd name="connsiteY2559" fmla="*/ 1458678 h 2832735"/>
              <a:gd name="connsiteX2560" fmla="*/ 3992242 w 4562162"/>
              <a:gd name="connsiteY2560" fmla="*/ 1452401 h 2832735"/>
              <a:gd name="connsiteX2561" fmla="*/ 3982659 w 4562162"/>
              <a:gd name="connsiteY2561" fmla="*/ 1447505 h 2832735"/>
              <a:gd name="connsiteX2562" fmla="*/ 3978259 w 4562162"/>
              <a:gd name="connsiteY2562" fmla="*/ 1446667 h 2832735"/>
              <a:gd name="connsiteX2563" fmla="*/ 3975049 w 4562162"/>
              <a:gd name="connsiteY2563" fmla="*/ 1444257 h 2832735"/>
              <a:gd name="connsiteX2564" fmla="*/ 3973097 w 4562162"/>
              <a:gd name="connsiteY2564" fmla="*/ 1430960 h 2832735"/>
              <a:gd name="connsiteX2565" fmla="*/ 3970954 w 4562162"/>
              <a:gd name="connsiteY2565" fmla="*/ 1421006 h 2832735"/>
              <a:gd name="connsiteX2566" fmla="*/ 3968220 w 4562162"/>
              <a:gd name="connsiteY2566" fmla="*/ 1417311 h 2832735"/>
              <a:gd name="connsiteX2567" fmla="*/ 3965610 w 4562162"/>
              <a:gd name="connsiteY2567" fmla="*/ 1411662 h 2832735"/>
              <a:gd name="connsiteX2568" fmla="*/ 3963124 w 4562162"/>
              <a:gd name="connsiteY2568" fmla="*/ 1409424 h 2832735"/>
              <a:gd name="connsiteX2569" fmla="*/ 3956999 w 4562162"/>
              <a:gd name="connsiteY2569" fmla="*/ 1408481 h 2832735"/>
              <a:gd name="connsiteX2570" fmla="*/ 3942160 w 4562162"/>
              <a:gd name="connsiteY2570" fmla="*/ 1422759 h 2832735"/>
              <a:gd name="connsiteX2571" fmla="*/ 3937121 w 4562162"/>
              <a:gd name="connsiteY2571" fmla="*/ 1426931 h 2832735"/>
              <a:gd name="connsiteX2572" fmla="*/ 3935406 w 4562162"/>
              <a:gd name="connsiteY2572" fmla="*/ 1426950 h 2832735"/>
              <a:gd name="connsiteX2573" fmla="*/ 3912955 w 4562162"/>
              <a:gd name="connsiteY2573" fmla="*/ 1423407 h 2832735"/>
              <a:gd name="connsiteX2574" fmla="*/ 3907088 w 4562162"/>
              <a:gd name="connsiteY2574" fmla="*/ 1420463 h 2832735"/>
              <a:gd name="connsiteX2575" fmla="*/ 3873741 w 4562162"/>
              <a:gd name="connsiteY2575" fmla="*/ 1418568 h 2832735"/>
              <a:gd name="connsiteX2576" fmla="*/ 3864283 w 4562162"/>
              <a:gd name="connsiteY2576" fmla="*/ 1410100 h 2832735"/>
              <a:gd name="connsiteX2577" fmla="*/ 3858568 w 4562162"/>
              <a:gd name="connsiteY2577" fmla="*/ 1408881 h 2832735"/>
              <a:gd name="connsiteX2578" fmla="*/ 3852139 w 4562162"/>
              <a:gd name="connsiteY2578" fmla="*/ 1411453 h 2832735"/>
              <a:gd name="connsiteX2579" fmla="*/ 3846595 w 4562162"/>
              <a:gd name="connsiteY2579" fmla="*/ 1412110 h 2832735"/>
              <a:gd name="connsiteX2580" fmla="*/ 3838661 w 4562162"/>
              <a:gd name="connsiteY2580" fmla="*/ 1410453 h 2832735"/>
              <a:gd name="connsiteX2581" fmla="*/ 3831803 w 4562162"/>
              <a:gd name="connsiteY2581" fmla="*/ 1412919 h 2832735"/>
              <a:gd name="connsiteX2582" fmla="*/ 3816582 w 4562162"/>
              <a:gd name="connsiteY2582" fmla="*/ 1415501 h 2832735"/>
              <a:gd name="connsiteX2583" fmla="*/ 3810981 w 4562162"/>
              <a:gd name="connsiteY2583" fmla="*/ 1418387 h 2832735"/>
              <a:gd name="connsiteX2584" fmla="*/ 3805075 w 4562162"/>
              <a:gd name="connsiteY2584" fmla="*/ 1423473 h 2832735"/>
              <a:gd name="connsiteX2585" fmla="*/ 3794160 w 4562162"/>
              <a:gd name="connsiteY2585" fmla="*/ 1436084 h 2832735"/>
              <a:gd name="connsiteX2586" fmla="*/ 3792645 w 4562162"/>
              <a:gd name="connsiteY2586" fmla="*/ 1442095 h 2832735"/>
              <a:gd name="connsiteX2587" fmla="*/ 3792645 w 4562162"/>
              <a:gd name="connsiteY2587" fmla="*/ 1449515 h 2832735"/>
              <a:gd name="connsiteX2588" fmla="*/ 3794922 w 4562162"/>
              <a:gd name="connsiteY2588" fmla="*/ 1459840 h 2832735"/>
              <a:gd name="connsiteX2589" fmla="*/ 3794922 w 4562162"/>
              <a:gd name="connsiteY2589" fmla="*/ 1471660 h 2832735"/>
              <a:gd name="connsiteX2590" fmla="*/ 3793045 w 4562162"/>
              <a:gd name="connsiteY2590" fmla="*/ 1475765 h 2832735"/>
              <a:gd name="connsiteX2591" fmla="*/ 3789569 w 4562162"/>
              <a:gd name="connsiteY2591" fmla="*/ 1477747 h 2832735"/>
              <a:gd name="connsiteX2592" fmla="*/ 3785968 w 4562162"/>
              <a:gd name="connsiteY2592" fmla="*/ 1490205 h 2832735"/>
              <a:gd name="connsiteX2593" fmla="*/ 3782597 w 4562162"/>
              <a:gd name="connsiteY2593" fmla="*/ 1496901 h 2832735"/>
              <a:gd name="connsiteX2594" fmla="*/ 3775957 w 4562162"/>
              <a:gd name="connsiteY2594" fmla="*/ 1498664 h 2832735"/>
              <a:gd name="connsiteX2595" fmla="*/ 3779729 w 4562162"/>
              <a:gd name="connsiteY2595" fmla="*/ 1493606 h 2832735"/>
              <a:gd name="connsiteX2596" fmla="*/ 3783263 w 4562162"/>
              <a:gd name="connsiteY2596" fmla="*/ 1490215 h 2832735"/>
              <a:gd name="connsiteX2597" fmla="*/ 3788921 w 4562162"/>
              <a:gd name="connsiteY2597" fmla="*/ 1471670 h 2832735"/>
              <a:gd name="connsiteX2598" fmla="*/ 3788102 w 4562162"/>
              <a:gd name="connsiteY2598" fmla="*/ 1465936 h 2832735"/>
              <a:gd name="connsiteX2599" fmla="*/ 3783578 w 4562162"/>
              <a:gd name="connsiteY2599" fmla="*/ 1461716 h 2832735"/>
              <a:gd name="connsiteX2600" fmla="*/ 3780758 w 4562162"/>
              <a:gd name="connsiteY2600" fmla="*/ 1457287 h 2832735"/>
              <a:gd name="connsiteX2601" fmla="*/ 3779329 w 4562162"/>
              <a:gd name="connsiteY2601" fmla="*/ 1439504 h 2832735"/>
              <a:gd name="connsiteX2602" fmla="*/ 3777920 w 4562162"/>
              <a:gd name="connsiteY2602" fmla="*/ 1430084 h 2832735"/>
              <a:gd name="connsiteX2603" fmla="*/ 3777424 w 4562162"/>
              <a:gd name="connsiteY2603" fmla="*/ 1418796 h 2832735"/>
              <a:gd name="connsiteX2604" fmla="*/ 3772852 w 4562162"/>
              <a:gd name="connsiteY2604" fmla="*/ 1415044 h 2832735"/>
              <a:gd name="connsiteX2605" fmla="*/ 3756279 w 4562162"/>
              <a:gd name="connsiteY2605" fmla="*/ 1409300 h 2832735"/>
              <a:gd name="connsiteX2606" fmla="*/ 3748611 w 4562162"/>
              <a:gd name="connsiteY2606" fmla="*/ 1405042 h 2832735"/>
              <a:gd name="connsiteX2607" fmla="*/ 3745859 w 4562162"/>
              <a:gd name="connsiteY2607" fmla="*/ 1398442 h 2832735"/>
              <a:gd name="connsiteX2608" fmla="*/ 3748792 w 4562162"/>
              <a:gd name="connsiteY2608" fmla="*/ 1389117 h 2832735"/>
              <a:gd name="connsiteX2609" fmla="*/ 3748592 w 4562162"/>
              <a:gd name="connsiteY2609" fmla="*/ 1381963 h 2832735"/>
              <a:gd name="connsiteX2610" fmla="*/ 3750145 w 4562162"/>
              <a:gd name="connsiteY2610" fmla="*/ 1375896 h 2832735"/>
              <a:gd name="connsiteX2611" fmla="*/ 3752650 w 4562162"/>
              <a:gd name="connsiteY2611" fmla="*/ 1370952 h 2832735"/>
              <a:gd name="connsiteX2612" fmla="*/ 3753269 w 4562162"/>
              <a:gd name="connsiteY2612" fmla="*/ 1363971 h 2832735"/>
              <a:gd name="connsiteX2613" fmla="*/ 3751983 w 4562162"/>
              <a:gd name="connsiteY2613" fmla="*/ 1354912 h 2832735"/>
              <a:gd name="connsiteX2614" fmla="*/ 3750735 w 4562162"/>
              <a:gd name="connsiteY2614" fmla="*/ 1348331 h 2832735"/>
              <a:gd name="connsiteX2615" fmla="*/ 3747868 w 4562162"/>
              <a:gd name="connsiteY2615" fmla="*/ 1340396 h 2832735"/>
              <a:gd name="connsiteX2616" fmla="*/ 3745811 w 4562162"/>
              <a:gd name="connsiteY2616" fmla="*/ 1336796 h 2832735"/>
              <a:gd name="connsiteX2617" fmla="*/ 3735724 w 4562162"/>
              <a:gd name="connsiteY2617" fmla="*/ 1325385 h 2832735"/>
              <a:gd name="connsiteX2618" fmla="*/ 3718398 w 4562162"/>
              <a:gd name="connsiteY2618" fmla="*/ 1313631 h 2832735"/>
              <a:gd name="connsiteX2619" fmla="*/ 3700615 w 4562162"/>
              <a:gd name="connsiteY2619" fmla="*/ 1305087 h 2832735"/>
              <a:gd name="connsiteX2620" fmla="*/ 3684851 w 4562162"/>
              <a:gd name="connsiteY2620" fmla="*/ 1302182 h 2832735"/>
              <a:gd name="connsiteX2621" fmla="*/ 3664458 w 4562162"/>
              <a:gd name="connsiteY2621" fmla="*/ 1300601 h 2832735"/>
              <a:gd name="connsiteX2622" fmla="*/ 3643360 w 4562162"/>
              <a:gd name="connsiteY2622" fmla="*/ 1300458 h 2832735"/>
              <a:gd name="connsiteX2623" fmla="*/ 3635359 w 4562162"/>
              <a:gd name="connsiteY2623" fmla="*/ 1305144 h 2832735"/>
              <a:gd name="connsiteX2624" fmla="*/ 3620215 w 4562162"/>
              <a:gd name="connsiteY2624" fmla="*/ 1305506 h 2832735"/>
              <a:gd name="connsiteX2625" fmla="*/ 3603755 w 4562162"/>
              <a:gd name="connsiteY2625" fmla="*/ 1310411 h 2832735"/>
              <a:gd name="connsiteX2626" fmla="*/ 3587191 w 4562162"/>
              <a:gd name="connsiteY2626" fmla="*/ 1318136 h 2832735"/>
              <a:gd name="connsiteX2627" fmla="*/ 3578266 w 4562162"/>
              <a:gd name="connsiteY2627" fmla="*/ 1318251 h 2832735"/>
              <a:gd name="connsiteX2628" fmla="*/ 3560569 w 4562162"/>
              <a:gd name="connsiteY2628" fmla="*/ 1321756 h 2832735"/>
              <a:gd name="connsiteX2629" fmla="*/ 3552825 w 4562162"/>
              <a:gd name="connsiteY2629" fmla="*/ 1321841 h 2832735"/>
              <a:gd name="connsiteX2630" fmla="*/ 3532861 w 4562162"/>
              <a:gd name="connsiteY2630" fmla="*/ 1309754 h 2832735"/>
              <a:gd name="connsiteX2631" fmla="*/ 3539214 w 4562162"/>
              <a:gd name="connsiteY2631" fmla="*/ 1308116 h 2832735"/>
              <a:gd name="connsiteX2632" fmla="*/ 3541700 w 4562162"/>
              <a:gd name="connsiteY2632" fmla="*/ 1306401 h 2832735"/>
              <a:gd name="connsiteX2633" fmla="*/ 3532794 w 4562162"/>
              <a:gd name="connsiteY2633" fmla="*/ 1290342 h 2832735"/>
              <a:gd name="connsiteX2634" fmla="*/ 3528050 w 4562162"/>
              <a:gd name="connsiteY2634" fmla="*/ 1284589 h 2832735"/>
              <a:gd name="connsiteX2635" fmla="*/ 3516363 w 4562162"/>
              <a:gd name="connsiteY2635" fmla="*/ 1277350 h 2832735"/>
              <a:gd name="connsiteX2636" fmla="*/ 3511620 w 4562162"/>
              <a:gd name="connsiteY2636" fmla="*/ 1276788 h 2832735"/>
              <a:gd name="connsiteX2637" fmla="*/ 3507715 w 4562162"/>
              <a:gd name="connsiteY2637" fmla="*/ 1278255 h 2832735"/>
              <a:gd name="connsiteX2638" fmla="*/ 3492246 w 4562162"/>
              <a:gd name="connsiteY2638" fmla="*/ 1286237 h 2832735"/>
              <a:gd name="connsiteX2639" fmla="*/ 3488360 w 4562162"/>
              <a:gd name="connsiteY2639" fmla="*/ 1289609 h 2832735"/>
              <a:gd name="connsiteX2640" fmla="*/ 3496037 w 4562162"/>
              <a:gd name="connsiteY2640" fmla="*/ 1280265 h 2832735"/>
              <a:gd name="connsiteX2641" fmla="*/ 3499799 w 4562162"/>
              <a:gd name="connsiteY2641" fmla="*/ 1276331 h 2832735"/>
              <a:gd name="connsiteX2642" fmla="*/ 3503610 w 4562162"/>
              <a:gd name="connsiteY2642" fmla="*/ 1270511 h 2832735"/>
              <a:gd name="connsiteX2643" fmla="*/ 3502724 w 4562162"/>
              <a:gd name="connsiteY2643" fmla="*/ 1266844 h 2832735"/>
              <a:gd name="connsiteX2644" fmla="*/ 3501790 w 4562162"/>
              <a:gd name="connsiteY2644" fmla="*/ 1265053 h 2832735"/>
              <a:gd name="connsiteX2645" fmla="*/ 3487379 w 4562162"/>
              <a:gd name="connsiteY2645" fmla="*/ 1265844 h 2832735"/>
              <a:gd name="connsiteX2646" fmla="*/ 3486455 w 4562162"/>
              <a:gd name="connsiteY2646" fmla="*/ 1264958 h 2832735"/>
              <a:gd name="connsiteX2647" fmla="*/ 3483417 w 4562162"/>
              <a:gd name="connsiteY2647" fmla="*/ 1259948 h 2832735"/>
              <a:gd name="connsiteX2648" fmla="*/ 3481931 w 4562162"/>
              <a:gd name="connsiteY2648" fmla="*/ 1258186 h 2832735"/>
              <a:gd name="connsiteX2649" fmla="*/ 3472329 w 4562162"/>
              <a:gd name="connsiteY2649" fmla="*/ 1252881 h 2832735"/>
              <a:gd name="connsiteX2650" fmla="*/ 3465386 w 4562162"/>
              <a:gd name="connsiteY2650" fmla="*/ 1250852 h 2832735"/>
              <a:gd name="connsiteX2651" fmla="*/ 3458175 w 4562162"/>
              <a:gd name="connsiteY2651" fmla="*/ 1250642 h 2832735"/>
              <a:gd name="connsiteX2652" fmla="*/ 3456975 w 4562162"/>
              <a:gd name="connsiteY2652" fmla="*/ 1248585 h 2832735"/>
              <a:gd name="connsiteX2653" fmla="*/ 3457813 w 4562162"/>
              <a:gd name="connsiteY2653" fmla="*/ 1246070 h 2832735"/>
              <a:gd name="connsiteX2654" fmla="*/ 3458089 w 4562162"/>
              <a:gd name="connsiteY2654" fmla="*/ 1244479 h 2832735"/>
              <a:gd name="connsiteX2655" fmla="*/ 3460318 w 4562162"/>
              <a:gd name="connsiteY2655" fmla="*/ 1241660 h 2832735"/>
              <a:gd name="connsiteX2656" fmla="*/ 3466490 w 4562162"/>
              <a:gd name="connsiteY2656" fmla="*/ 1239107 h 2832735"/>
              <a:gd name="connsiteX2657" fmla="*/ 3482568 w 4562162"/>
              <a:gd name="connsiteY2657" fmla="*/ 1237612 h 2832735"/>
              <a:gd name="connsiteX2658" fmla="*/ 3486198 w 4562162"/>
              <a:gd name="connsiteY2658" fmla="*/ 1233088 h 2832735"/>
              <a:gd name="connsiteX2659" fmla="*/ 3485693 w 4562162"/>
              <a:gd name="connsiteY2659" fmla="*/ 1228363 h 2832735"/>
              <a:gd name="connsiteX2660" fmla="*/ 3484760 w 4562162"/>
              <a:gd name="connsiteY2660" fmla="*/ 1224763 h 2832735"/>
              <a:gd name="connsiteX2661" fmla="*/ 3479492 w 4562162"/>
              <a:gd name="connsiteY2661" fmla="*/ 1216181 h 2832735"/>
              <a:gd name="connsiteX2662" fmla="*/ 3472415 w 4562162"/>
              <a:gd name="connsiteY2662" fmla="*/ 1209818 h 2832735"/>
              <a:gd name="connsiteX2663" fmla="*/ 3458070 w 4562162"/>
              <a:gd name="connsiteY2663" fmla="*/ 1202122 h 2832735"/>
              <a:gd name="connsiteX2664" fmla="*/ 3443021 w 4562162"/>
              <a:gd name="connsiteY2664" fmla="*/ 1196893 h 2832735"/>
              <a:gd name="connsiteX2665" fmla="*/ 3417142 w 4562162"/>
              <a:gd name="connsiteY2665" fmla="*/ 1194340 h 2832735"/>
              <a:gd name="connsiteX2666" fmla="*/ 3412551 w 4562162"/>
              <a:gd name="connsiteY2666" fmla="*/ 1195483 h 2832735"/>
              <a:gd name="connsiteX2667" fmla="*/ 3408940 w 4562162"/>
              <a:gd name="connsiteY2667" fmla="*/ 1198636 h 2832735"/>
              <a:gd name="connsiteX2668" fmla="*/ 3402740 w 4562162"/>
              <a:gd name="connsiteY2668" fmla="*/ 1206922 h 2832735"/>
              <a:gd name="connsiteX2669" fmla="*/ 3388652 w 4562162"/>
              <a:gd name="connsiteY2669" fmla="*/ 1230811 h 2832735"/>
              <a:gd name="connsiteX2670" fmla="*/ 3380775 w 4562162"/>
              <a:gd name="connsiteY2670" fmla="*/ 1240574 h 2832735"/>
              <a:gd name="connsiteX2671" fmla="*/ 3373593 w 4562162"/>
              <a:gd name="connsiteY2671" fmla="*/ 1245861 h 2832735"/>
              <a:gd name="connsiteX2672" fmla="*/ 3357124 w 4562162"/>
              <a:gd name="connsiteY2672" fmla="*/ 1250185 h 2832735"/>
              <a:gd name="connsiteX2673" fmla="*/ 3354105 w 4562162"/>
              <a:gd name="connsiteY2673" fmla="*/ 1249194 h 2832735"/>
              <a:gd name="connsiteX2674" fmla="*/ 3351809 w 4562162"/>
              <a:gd name="connsiteY2674" fmla="*/ 1245280 h 2832735"/>
              <a:gd name="connsiteX2675" fmla="*/ 3352562 w 4562162"/>
              <a:gd name="connsiteY2675" fmla="*/ 1241841 h 2832735"/>
              <a:gd name="connsiteX2676" fmla="*/ 3354057 w 4562162"/>
              <a:gd name="connsiteY2676" fmla="*/ 1238660 h 2832735"/>
              <a:gd name="connsiteX2677" fmla="*/ 3354162 w 4562162"/>
              <a:gd name="connsiteY2677" fmla="*/ 1236621 h 2832735"/>
              <a:gd name="connsiteX2678" fmla="*/ 3353333 w 4562162"/>
              <a:gd name="connsiteY2678" fmla="*/ 1232640 h 2832735"/>
              <a:gd name="connsiteX2679" fmla="*/ 3353791 w 4562162"/>
              <a:gd name="connsiteY2679" fmla="*/ 1230487 h 2832735"/>
              <a:gd name="connsiteX2680" fmla="*/ 3355448 w 4562162"/>
              <a:gd name="connsiteY2680" fmla="*/ 1230392 h 2832735"/>
              <a:gd name="connsiteX2681" fmla="*/ 3359334 w 4562162"/>
              <a:gd name="connsiteY2681" fmla="*/ 1233192 h 2832735"/>
              <a:gd name="connsiteX2682" fmla="*/ 3362973 w 4562162"/>
              <a:gd name="connsiteY2682" fmla="*/ 1233583 h 2832735"/>
              <a:gd name="connsiteX2683" fmla="*/ 3372307 w 4562162"/>
              <a:gd name="connsiteY2683" fmla="*/ 1229182 h 2832735"/>
              <a:gd name="connsiteX2684" fmla="*/ 3372307 w 4562162"/>
              <a:gd name="connsiteY2684" fmla="*/ 1222324 h 2832735"/>
              <a:gd name="connsiteX2685" fmla="*/ 3369830 w 4562162"/>
              <a:gd name="connsiteY2685" fmla="*/ 1218314 h 2832735"/>
              <a:gd name="connsiteX2686" fmla="*/ 3371059 w 4562162"/>
              <a:gd name="connsiteY2686" fmla="*/ 1208685 h 2832735"/>
              <a:gd name="connsiteX2687" fmla="*/ 3371050 w 4562162"/>
              <a:gd name="connsiteY2687" fmla="*/ 1206179 h 2832735"/>
              <a:gd name="connsiteX2688" fmla="*/ 3372364 w 4562162"/>
              <a:gd name="connsiteY2688" fmla="*/ 1204465 h 2832735"/>
              <a:gd name="connsiteX2689" fmla="*/ 3373450 w 4562162"/>
              <a:gd name="connsiteY2689" fmla="*/ 1204817 h 2832735"/>
              <a:gd name="connsiteX2690" fmla="*/ 3380185 w 4562162"/>
              <a:gd name="connsiteY2690" fmla="*/ 1211771 h 2832735"/>
              <a:gd name="connsiteX2691" fmla="*/ 3382480 w 4562162"/>
              <a:gd name="connsiteY2691" fmla="*/ 1211399 h 2832735"/>
              <a:gd name="connsiteX2692" fmla="*/ 3384966 w 4562162"/>
              <a:gd name="connsiteY2692" fmla="*/ 1212180 h 2832735"/>
              <a:gd name="connsiteX2693" fmla="*/ 3378965 w 4562162"/>
              <a:gd name="connsiteY2693" fmla="*/ 1228820 h 2832735"/>
              <a:gd name="connsiteX2694" fmla="*/ 3381842 w 4562162"/>
              <a:gd name="connsiteY2694" fmla="*/ 1228858 h 2832735"/>
              <a:gd name="connsiteX2695" fmla="*/ 3389557 w 4562162"/>
              <a:gd name="connsiteY2695" fmla="*/ 1221038 h 2832735"/>
              <a:gd name="connsiteX2696" fmla="*/ 3394843 w 4562162"/>
              <a:gd name="connsiteY2696" fmla="*/ 1213390 h 2832735"/>
              <a:gd name="connsiteX2697" fmla="*/ 3400397 w 4562162"/>
              <a:gd name="connsiteY2697" fmla="*/ 1203522 h 2832735"/>
              <a:gd name="connsiteX2698" fmla="*/ 3401054 w 4562162"/>
              <a:gd name="connsiteY2698" fmla="*/ 1198359 h 2832735"/>
              <a:gd name="connsiteX2699" fmla="*/ 3394700 w 4562162"/>
              <a:gd name="connsiteY2699" fmla="*/ 1197740 h 2832735"/>
              <a:gd name="connsiteX2700" fmla="*/ 3353133 w 4562162"/>
              <a:gd name="connsiteY2700" fmla="*/ 1201484 h 2832735"/>
              <a:gd name="connsiteX2701" fmla="*/ 3337931 w 4562162"/>
              <a:gd name="connsiteY2701" fmla="*/ 1208932 h 2832735"/>
              <a:gd name="connsiteX2702" fmla="*/ 3333236 w 4562162"/>
              <a:gd name="connsiteY2702" fmla="*/ 1207370 h 2832735"/>
              <a:gd name="connsiteX2703" fmla="*/ 3329873 w 4562162"/>
              <a:gd name="connsiteY2703" fmla="*/ 1201579 h 2832735"/>
              <a:gd name="connsiteX2704" fmla="*/ 3334998 w 4562162"/>
              <a:gd name="connsiteY2704" fmla="*/ 1201007 h 2832735"/>
              <a:gd name="connsiteX2705" fmla="*/ 3341055 w 4562162"/>
              <a:gd name="connsiteY2705" fmla="*/ 1197483 h 2832735"/>
              <a:gd name="connsiteX2706" fmla="*/ 3346104 w 4562162"/>
              <a:gd name="connsiteY2706" fmla="*/ 1190720 h 2832735"/>
              <a:gd name="connsiteX2707" fmla="*/ 3349342 w 4562162"/>
              <a:gd name="connsiteY2707" fmla="*/ 1189482 h 2832735"/>
              <a:gd name="connsiteX2708" fmla="*/ 3357772 w 4562162"/>
              <a:gd name="connsiteY2708" fmla="*/ 1189796 h 2832735"/>
              <a:gd name="connsiteX2709" fmla="*/ 3364573 w 4562162"/>
              <a:gd name="connsiteY2709" fmla="*/ 1192502 h 2832735"/>
              <a:gd name="connsiteX2710" fmla="*/ 3385089 w 4562162"/>
              <a:gd name="connsiteY2710" fmla="*/ 1193597 h 2832735"/>
              <a:gd name="connsiteX2711" fmla="*/ 3385575 w 4562162"/>
              <a:gd name="connsiteY2711" fmla="*/ 1185424 h 2832735"/>
              <a:gd name="connsiteX2712" fmla="*/ 3381041 w 4562162"/>
              <a:gd name="connsiteY2712" fmla="*/ 1182843 h 2832735"/>
              <a:gd name="connsiteX2713" fmla="*/ 3371173 w 4562162"/>
              <a:gd name="connsiteY2713" fmla="*/ 1180538 h 2832735"/>
              <a:gd name="connsiteX2714" fmla="*/ 3365068 w 4562162"/>
              <a:gd name="connsiteY2714" fmla="*/ 1176566 h 2832735"/>
              <a:gd name="connsiteX2715" fmla="*/ 3357400 w 4562162"/>
              <a:gd name="connsiteY2715" fmla="*/ 1174061 h 2832735"/>
              <a:gd name="connsiteX2716" fmla="*/ 3340542 w 4562162"/>
              <a:gd name="connsiteY2716" fmla="*/ 1170508 h 2832735"/>
              <a:gd name="connsiteX2717" fmla="*/ 3333464 w 4562162"/>
              <a:gd name="connsiteY2717" fmla="*/ 1167546 h 2832735"/>
              <a:gd name="connsiteX2718" fmla="*/ 3316815 w 4562162"/>
              <a:gd name="connsiteY2718" fmla="*/ 1164831 h 2832735"/>
              <a:gd name="connsiteX2719" fmla="*/ 3312395 w 4562162"/>
              <a:gd name="connsiteY2719" fmla="*/ 1162583 h 2832735"/>
              <a:gd name="connsiteX2720" fmla="*/ 3273524 w 4562162"/>
              <a:gd name="connsiteY2720" fmla="*/ 1160564 h 2832735"/>
              <a:gd name="connsiteX2721" fmla="*/ 3259007 w 4562162"/>
              <a:gd name="connsiteY2721" fmla="*/ 1154440 h 2832735"/>
              <a:gd name="connsiteX2722" fmla="*/ 3253425 w 4562162"/>
              <a:gd name="connsiteY2722" fmla="*/ 1148191 h 2832735"/>
              <a:gd name="connsiteX2723" fmla="*/ 3240024 w 4562162"/>
              <a:gd name="connsiteY2723" fmla="*/ 1145181 h 2832735"/>
              <a:gd name="connsiteX2724" fmla="*/ 3237347 w 4562162"/>
              <a:gd name="connsiteY2724" fmla="*/ 1145267 h 2832735"/>
              <a:gd name="connsiteX2725" fmla="*/ 3236490 w 4562162"/>
              <a:gd name="connsiteY2725" fmla="*/ 1146934 h 2832735"/>
              <a:gd name="connsiteX2726" fmla="*/ 3235861 w 4562162"/>
              <a:gd name="connsiteY2726" fmla="*/ 1149544 h 2832735"/>
              <a:gd name="connsiteX2727" fmla="*/ 3244425 w 4562162"/>
              <a:gd name="connsiteY2727" fmla="*/ 1160897 h 2832735"/>
              <a:gd name="connsiteX2728" fmla="*/ 3244701 w 4562162"/>
              <a:gd name="connsiteY2728" fmla="*/ 1168698 h 2832735"/>
              <a:gd name="connsiteX2729" fmla="*/ 3247272 w 4562162"/>
              <a:gd name="connsiteY2729" fmla="*/ 1172547 h 2832735"/>
              <a:gd name="connsiteX2730" fmla="*/ 3237262 w 4562162"/>
              <a:gd name="connsiteY2730" fmla="*/ 1178605 h 2832735"/>
              <a:gd name="connsiteX2731" fmla="*/ 3230461 w 4562162"/>
              <a:gd name="connsiteY2731" fmla="*/ 1180900 h 2832735"/>
              <a:gd name="connsiteX2732" fmla="*/ 3207753 w 4562162"/>
              <a:gd name="connsiteY2732" fmla="*/ 1180633 h 2832735"/>
              <a:gd name="connsiteX2733" fmla="*/ 3204353 w 4562162"/>
              <a:gd name="connsiteY2733" fmla="*/ 1183262 h 2832735"/>
              <a:gd name="connsiteX2734" fmla="*/ 3195447 w 4562162"/>
              <a:gd name="connsiteY2734" fmla="*/ 1195340 h 2832735"/>
              <a:gd name="connsiteX2735" fmla="*/ 3195561 w 4562162"/>
              <a:gd name="connsiteY2735" fmla="*/ 1201084 h 2832735"/>
              <a:gd name="connsiteX2736" fmla="*/ 3196399 w 4562162"/>
              <a:gd name="connsiteY2736" fmla="*/ 1209913 h 2832735"/>
              <a:gd name="connsiteX2737" fmla="*/ 3203201 w 4562162"/>
              <a:gd name="connsiteY2737" fmla="*/ 1209913 h 2832735"/>
              <a:gd name="connsiteX2738" fmla="*/ 3205200 w 4562162"/>
              <a:gd name="connsiteY2738" fmla="*/ 1206056 h 2832735"/>
              <a:gd name="connsiteX2739" fmla="*/ 3208182 w 4562162"/>
              <a:gd name="connsiteY2739" fmla="*/ 1204484 h 2832735"/>
              <a:gd name="connsiteX2740" fmla="*/ 3222012 w 4562162"/>
              <a:gd name="connsiteY2740" fmla="*/ 1205884 h 2832735"/>
              <a:gd name="connsiteX2741" fmla="*/ 3223431 w 4562162"/>
              <a:gd name="connsiteY2741" fmla="*/ 1207484 h 2832735"/>
              <a:gd name="connsiteX2742" fmla="*/ 3218793 w 4562162"/>
              <a:gd name="connsiteY2742" fmla="*/ 1210037 h 2832735"/>
              <a:gd name="connsiteX2743" fmla="*/ 3214325 w 4562162"/>
              <a:gd name="connsiteY2743" fmla="*/ 1211218 h 2832735"/>
              <a:gd name="connsiteX2744" fmla="*/ 3208791 w 4562162"/>
              <a:gd name="connsiteY2744" fmla="*/ 1224258 h 2832735"/>
              <a:gd name="connsiteX2745" fmla="*/ 3201286 w 4562162"/>
              <a:gd name="connsiteY2745" fmla="*/ 1228315 h 2832735"/>
              <a:gd name="connsiteX2746" fmla="*/ 3206449 w 4562162"/>
              <a:gd name="connsiteY2746" fmla="*/ 1230440 h 2832735"/>
              <a:gd name="connsiteX2747" fmla="*/ 3211011 w 4562162"/>
              <a:gd name="connsiteY2747" fmla="*/ 1234031 h 2832735"/>
              <a:gd name="connsiteX2748" fmla="*/ 3210268 w 4562162"/>
              <a:gd name="connsiteY2748" fmla="*/ 1249804 h 2832735"/>
              <a:gd name="connsiteX2749" fmla="*/ 3216783 w 4562162"/>
              <a:gd name="connsiteY2749" fmla="*/ 1261910 h 2832735"/>
              <a:gd name="connsiteX2750" fmla="*/ 3218002 w 4562162"/>
              <a:gd name="connsiteY2750" fmla="*/ 1267482 h 2832735"/>
              <a:gd name="connsiteX2751" fmla="*/ 3208591 w 4562162"/>
              <a:gd name="connsiteY2751" fmla="*/ 1267673 h 2832735"/>
              <a:gd name="connsiteX2752" fmla="*/ 3200257 w 4562162"/>
              <a:gd name="connsiteY2752" fmla="*/ 1271416 h 2832735"/>
              <a:gd name="connsiteX2753" fmla="*/ 3197285 w 4562162"/>
              <a:gd name="connsiteY2753" fmla="*/ 1271416 h 2832735"/>
              <a:gd name="connsiteX2754" fmla="*/ 3191827 w 4562162"/>
              <a:gd name="connsiteY2754" fmla="*/ 1262053 h 2832735"/>
              <a:gd name="connsiteX2755" fmla="*/ 3185817 w 4562162"/>
              <a:gd name="connsiteY2755" fmla="*/ 1255881 h 2832735"/>
              <a:gd name="connsiteX2756" fmla="*/ 3182865 w 4562162"/>
              <a:gd name="connsiteY2756" fmla="*/ 1255386 h 2832735"/>
              <a:gd name="connsiteX2757" fmla="*/ 3178997 w 4562162"/>
              <a:gd name="connsiteY2757" fmla="*/ 1261482 h 2832735"/>
              <a:gd name="connsiteX2758" fmla="*/ 3173463 w 4562162"/>
              <a:gd name="connsiteY2758" fmla="*/ 1258100 h 2832735"/>
              <a:gd name="connsiteX2759" fmla="*/ 3171225 w 4562162"/>
              <a:gd name="connsiteY2759" fmla="*/ 1258643 h 2832735"/>
              <a:gd name="connsiteX2760" fmla="*/ 3168129 w 4562162"/>
              <a:gd name="connsiteY2760" fmla="*/ 1261196 h 2832735"/>
              <a:gd name="connsiteX2761" fmla="*/ 3166262 w 4562162"/>
              <a:gd name="connsiteY2761" fmla="*/ 1264587 h 2832735"/>
              <a:gd name="connsiteX2762" fmla="*/ 3164853 w 4562162"/>
              <a:gd name="connsiteY2762" fmla="*/ 1269844 h 2832735"/>
              <a:gd name="connsiteX2763" fmla="*/ 3163033 w 4562162"/>
              <a:gd name="connsiteY2763" fmla="*/ 1272683 h 2832735"/>
              <a:gd name="connsiteX2764" fmla="*/ 3162795 w 4562162"/>
              <a:gd name="connsiteY2764" fmla="*/ 1276512 h 2832735"/>
              <a:gd name="connsiteX2765" fmla="*/ 3165567 w 4562162"/>
              <a:gd name="connsiteY2765" fmla="*/ 1278236 h 2832735"/>
              <a:gd name="connsiteX2766" fmla="*/ 3167577 w 4562162"/>
              <a:gd name="connsiteY2766" fmla="*/ 1278636 h 2832735"/>
              <a:gd name="connsiteX2767" fmla="*/ 3173368 w 4562162"/>
              <a:gd name="connsiteY2767" fmla="*/ 1281398 h 2832735"/>
              <a:gd name="connsiteX2768" fmla="*/ 3167396 w 4562162"/>
              <a:gd name="connsiteY2768" fmla="*/ 1282903 h 2832735"/>
              <a:gd name="connsiteX2769" fmla="*/ 3165844 w 4562162"/>
              <a:gd name="connsiteY2769" fmla="*/ 1284703 h 2832735"/>
              <a:gd name="connsiteX2770" fmla="*/ 3165310 w 4562162"/>
              <a:gd name="connsiteY2770" fmla="*/ 1286790 h 2832735"/>
              <a:gd name="connsiteX2771" fmla="*/ 3160795 w 4562162"/>
              <a:gd name="connsiteY2771" fmla="*/ 1289609 h 2832735"/>
              <a:gd name="connsiteX2772" fmla="*/ 3162348 w 4562162"/>
              <a:gd name="connsiteY2772" fmla="*/ 1292323 h 2832735"/>
              <a:gd name="connsiteX2773" fmla="*/ 3164262 w 4562162"/>
              <a:gd name="connsiteY2773" fmla="*/ 1294429 h 2832735"/>
              <a:gd name="connsiteX2774" fmla="*/ 3164748 w 4562162"/>
              <a:gd name="connsiteY2774" fmla="*/ 1296572 h 2832735"/>
              <a:gd name="connsiteX2775" fmla="*/ 3163357 w 4562162"/>
              <a:gd name="connsiteY2775" fmla="*/ 1297343 h 2832735"/>
              <a:gd name="connsiteX2776" fmla="*/ 3159576 w 4562162"/>
              <a:gd name="connsiteY2776" fmla="*/ 1294819 h 2832735"/>
              <a:gd name="connsiteX2777" fmla="*/ 3155633 w 4562162"/>
              <a:gd name="connsiteY2777" fmla="*/ 1291152 h 2832735"/>
              <a:gd name="connsiteX2778" fmla="*/ 3149413 w 4562162"/>
              <a:gd name="connsiteY2778" fmla="*/ 1283599 h 2832735"/>
              <a:gd name="connsiteX2779" fmla="*/ 3146679 w 4562162"/>
              <a:gd name="connsiteY2779" fmla="*/ 1278560 h 2832735"/>
              <a:gd name="connsiteX2780" fmla="*/ 3141345 w 4562162"/>
              <a:gd name="connsiteY2780" fmla="*/ 1273855 h 2832735"/>
              <a:gd name="connsiteX2781" fmla="*/ 3122371 w 4562162"/>
              <a:gd name="connsiteY2781" fmla="*/ 1260796 h 2832735"/>
              <a:gd name="connsiteX2782" fmla="*/ 3113932 w 4562162"/>
              <a:gd name="connsiteY2782" fmla="*/ 1256662 h 2832735"/>
              <a:gd name="connsiteX2783" fmla="*/ 3108436 w 4562162"/>
              <a:gd name="connsiteY2783" fmla="*/ 1255728 h 2832735"/>
              <a:gd name="connsiteX2784" fmla="*/ 3099730 w 4562162"/>
              <a:gd name="connsiteY2784" fmla="*/ 1257443 h 2832735"/>
              <a:gd name="connsiteX2785" fmla="*/ 3094387 w 4562162"/>
              <a:gd name="connsiteY2785" fmla="*/ 1263091 h 2832735"/>
              <a:gd name="connsiteX2786" fmla="*/ 3085386 w 4562162"/>
              <a:gd name="connsiteY2786" fmla="*/ 1265492 h 2832735"/>
              <a:gd name="connsiteX2787" fmla="*/ 3079804 w 4562162"/>
              <a:gd name="connsiteY2787" fmla="*/ 1270064 h 2832735"/>
              <a:gd name="connsiteX2788" fmla="*/ 3076832 w 4562162"/>
              <a:gd name="connsiteY2788" fmla="*/ 1276255 h 2832735"/>
              <a:gd name="connsiteX2789" fmla="*/ 3060792 w 4562162"/>
              <a:gd name="connsiteY2789" fmla="*/ 1276912 h 2832735"/>
              <a:gd name="connsiteX2790" fmla="*/ 3049724 w 4562162"/>
              <a:gd name="connsiteY2790" fmla="*/ 1272283 h 2832735"/>
              <a:gd name="connsiteX2791" fmla="*/ 3042704 w 4562162"/>
              <a:gd name="connsiteY2791" fmla="*/ 1267511 h 2832735"/>
              <a:gd name="connsiteX2792" fmla="*/ 3034808 w 4562162"/>
              <a:gd name="connsiteY2792" fmla="*/ 1257748 h 2832735"/>
              <a:gd name="connsiteX2793" fmla="*/ 3027026 w 4562162"/>
              <a:gd name="connsiteY2793" fmla="*/ 1245127 h 2832735"/>
              <a:gd name="connsiteX2794" fmla="*/ 3026064 w 4562162"/>
              <a:gd name="connsiteY2794" fmla="*/ 1244070 h 2832735"/>
              <a:gd name="connsiteX2795" fmla="*/ 3025121 w 4562162"/>
              <a:gd name="connsiteY2795" fmla="*/ 1241412 h 2832735"/>
              <a:gd name="connsiteX2796" fmla="*/ 3023721 w 4562162"/>
              <a:gd name="connsiteY2796" fmla="*/ 1235173 h 2832735"/>
              <a:gd name="connsiteX2797" fmla="*/ 3022063 w 4562162"/>
              <a:gd name="connsiteY2797" fmla="*/ 1230487 h 2832735"/>
              <a:gd name="connsiteX2798" fmla="*/ 3019615 w 4562162"/>
              <a:gd name="connsiteY2798" fmla="*/ 1233126 h 2832735"/>
              <a:gd name="connsiteX2799" fmla="*/ 3013291 w 4562162"/>
              <a:gd name="connsiteY2799" fmla="*/ 1247604 h 2832735"/>
              <a:gd name="connsiteX2800" fmla="*/ 3010672 w 4562162"/>
              <a:gd name="connsiteY2800" fmla="*/ 1254700 h 2832735"/>
              <a:gd name="connsiteX2801" fmla="*/ 3007233 w 4562162"/>
              <a:gd name="connsiteY2801" fmla="*/ 1268111 h 2832735"/>
              <a:gd name="connsiteX2802" fmla="*/ 3004680 w 4562162"/>
              <a:gd name="connsiteY2802" fmla="*/ 1279331 h 2832735"/>
              <a:gd name="connsiteX2803" fmla="*/ 3004337 w 4562162"/>
              <a:gd name="connsiteY2803" fmla="*/ 1284084 h 2832735"/>
              <a:gd name="connsiteX2804" fmla="*/ 3005528 w 4562162"/>
              <a:gd name="connsiteY2804" fmla="*/ 1288180 h 2832735"/>
              <a:gd name="connsiteX2805" fmla="*/ 3002090 w 4562162"/>
              <a:gd name="connsiteY2805" fmla="*/ 1291609 h 2832735"/>
              <a:gd name="connsiteX2806" fmla="*/ 2998413 w 4562162"/>
              <a:gd name="connsiteY2806" fmla="*/ 1299982 h 2832735"/>
              <a:gd name="connsiteX2807" fmla="*/ 2992879 w 4562162"/>
              <a:gd name="connsiteY2807" fmla="*/ 1316422 h 2832735"/>
              <a:gd name="connsiteX2808" fmla="*/ 2989412 w 4562162"/>
              <a:gd name="connsiteY2808" fmla="*/ 1322356 h 2832735"/>
              <a:gd name="connsiteX2809" fmla="*/ 2985030 w 4562162"/>
              <a:gd name="connsiteY2809" fmla="*/ 1327452 h 2832735"/>
              <a:gd name="connsiteX2810" fmla="*/ 2982058 w 4562162"/>
              <a:gd name="connsiteY2810" fmla="*/ 1329347 h 2832735"/>
              <a:gd name="connsiteX2811" fmla="*/ 2978429 w 4562162"/>
              <a:gd name="connsiteY2811" fmla="*/ 1329033 h 2832735"/>
              <a:gd name="connsiteX2812" fmla="*/ 2975124 w 4562162"/>
              <a:gd name="connsiteY2812" fmla="*/ 1324375 h 2832735"/>
              <a:gd name="connsiteX2813" fmla="*/ 2973352 w 4562162"/>
              <a:gd name="connsiteY2813" fmla="*/ 1313593 h 2832735"/>
              <a:gd name="connsiteX2814" fmla="*/ 2971352 w 4562162"/>
              <a:gd name="connsiteY2814" fmla="*/ 1311431 h 2832735"/>
              <a:gd name="connsiteX2815" fmla="*/ 2968981 w 4562162"/>
              <a:gd name="connsiteY2815" fmla="*/ 1317479 h 2832735"/>
              <a:gd name="connsiteX2816" fmla="*/ 2965466 w 4562162"/>
              <a:gd name="connsiteY2816" fmla="*/ 1317136 h 2832735"/>
              <a:gd name="connsiteX2817" fmla="*/ 2958627 w 4562162"/>
              <a:gd name="connsiteY2817" fmla="*/ 1312659 h 2832735"/>
              <a:gd name="connsiteX2818" fmla="*/ 2951807 w 4562162"/>
              <a:gd name="connsiteY2818" fmla="*/ 1302963 h 2832735"/>
              <a:gd name="connsiteX2819" fmla="*/ 2944749 w 4562162"/>
              <a:gd name="connsiteY2819" fmla="*/ 1298496 h 2832735"/>
              <a:gd name="connsiteX2820" fmla="*/ 2934795 w 4562162"/>
              <a:gd name="connsiteY2820" fmla="*/ 1274769 h 2832735"/>
              <a:gd name="connsiteX2821" fmla="*/ 2930376 w 4562162"/>
              <a:gd name="connsiteY2821" fmla="*/ 1266035 h 2832735"/>
              <a:gd name="connsiteX2822" fmla="*/ 2927966 w 4562162"/>
              <a:gd name="connsiteY2822" fmla="*/ 1258938 h 2832735"/>
              <a:gd name="connsiteX2823" fmla="*/ 2922308 w 4562162"/>
              <a:gd name="connsiteY2823" fmla="*/ 1258186 h 2832735"/>
              <a:gd name="connsiteX2824" fmla="*/ 2920184 w 4562162"/>
              <a:gd name="connsiteY2824" fmla="*/ 1252957 h 2832735"/>
              <a:gd name="connsiteX2825" fmla="*/ 2923013 w 4562162"/>
              <a:gd name="connsiteY2825" fmla="*/ 1249204 h 2832735"/>
              <a:gd name="connsiteX2826" fmla="*/ 2930633 w 4562162"/>
              <a:gd name="connsiteY2826" fmla="*/ 1246032 h 2832735"/>
              <a:gd name="connsiteX2827" fmla="*/ 2936701 w 4562162"/>
              <a:gd name="connsiteY2827" fmla="*/ 1246508 h 2832735"/>
              <a:gd name="connsiteX2828" fmla="*/ 2932176 w 4562162"/>
              <a:gd name="connsiteY2828" fmla="*/ 1237021 h 2832735"/>
              <a:gd name="connsiteX2829" fmla="*/ 2929995 w 4562162"/>
              <a:gd name="connsiteY2829" fmla="*/ 1231287 h 2832735"/>
              <a:gd name="connsiteX2830" fmla="*/ 2927623 w 4562162"/>
              <a:gd name="connsiteY2830" fmla="*/ 1228163 h 2832735"/>
              <a:gd name="connsiteX2831" fmla="*/ 2928499 w 4562162"/>
              <a:gd name="connsiteY2831" fmla="*/ 1234583 h 2832735"/>
              <a:gd name="connsiteX2832" fmla="*/ 2927499 w 4562162"/>
              <a:gd name="connsiteY2832" fmla="*/ 1239212 h 2832735"/>
              <a:gd name="connsiteX2833" fmla="*/ 2925451 w 4562162"/>
              <a:gd name="connsiteY2833" fmla="*/ 1242822 h 2832735"/>
              <a:gd name="connsiteX2834" fmla="*/ 2922022 w 4562162"/>
              <a:gd name="connsiteY2834" fmla="*/ 1245137 h 2832735"/>
              <a:gd name="connsiteX2835" fmla="*/ 2907240 w 4562162"/>
              <a:gd name="connsiteY2835" fmla="*/ 1216466 h 2832735"/>
              <a:gd name="connsiteX2836" fmla="*/ 2898353 w 4562162"/>
              <a:gd name="connsiteY2836" fmla="*/ 1202360 h 2832735"/>
              <a:gd name="connsiteX2837" fmla="*/ 2893409 w 4562162"/>
              <a:gd name="connsiteY2837" fmla="*/ 1197245 h 2832735"/>
              <a:gd name="connsiteX2838" fmla="*/ 2890323 w 4562162"/>
              <a:gd name="connsiteY2838" fmla="*/ 1187987 h 2832735"/>
              <a:gd name="connsiteX2839" fmla="*/ 2892390 w 4562162"/>
              <a:gd name="connsiteY2839" fmla="*/ 1186148 h 2832735"/>
              <a:gd name="connsiteX2840" fmla="*/ 2902905 w 4562162"/>
              <a:gd name="connsiteY2840" fmla="*/ 1197121 h 2832735"/>
              <a:gd name="connsiteX2841" fmla="*/ 2910345 w 4562162"/>
              <a:gd name="connsiteY2841" fmla="*/ 1202741 h 2832735"/>
              <a:gd name="connsiteX2842" fmla="*/ 2922632 w 4562162"/>
              <a:gd name="connsiteY2842" fmla="*/ 1217228 h 2832735"/>
              <a:gd name="connsiteX2843" fmla="*/ 2931957 w 4562162"/>
              <a:gd name="connsiteY2843" fmla="*/ 1216133 h 2832735"/>
              <a:gd name="connsiteX2844" fmla="*/ 2935348 w 4562162"/>
              <a:gd name="connsiteY2844" fmla="*/ 1209666 h 2832735"/>
              <a:gd name="connsiteX2845" fmla="*/ 2935376 w 4562162"/>
              <a:gd name="connsiteY2845" fmla="*/ 1196597 h 2832735"/>
              <a:gd name="connsiteX2846" fmla="*/ 2931900 w 4562162"/>
              <a:gd name="connsiteY2846" fmla="*/ 1185815 h 2832735"/>
              <a:gd name="connsiteX2847" fmla="*/ 2927489 w 4562162"/>
              <a:gd name="connsiteY2847" fmla="*/ 1181557 h 2832735"/>
              <a:gd name="connsiteX2848" fmla="*/ 2912326 w 4562162"/>
              <a:gd name="connsiteY2848" fmla="*/ 1180662 h 2832735"/>
              <a:gd name="connsiteX2849" fmla="*/ 2908821 w 4562162"/>
              <a:gd name="connsiteY2849" fmla="*/ 1177166 h 2832735"/>
              <a:gd name="connsiteX2850" fmla="*/ 2911240 w 4562162"/>
              <a:gd name="connsiteY2850" fmla="*/ 1176080 h 2832735"/>
              <a:gd name="connsiteX2851" fmla="*/ 2914583 w 4562162"/>
              <a:gd name="connsiteY2851" fmla="*/ 1175833 h 2832735"/>
              <a:gd name="connsiteX2852" fmla="*/ 2919441 w 4562162"/>
              <a:gd name="connsiteY2852" fmla="*/ 1172642 h 2832735"/>
              <a:gd name="connsiteX2853" fmla="*/ 2927528 w 4562162"/>
              <a:gd name="connsiteY2853" fmla="*/ 1164498 h 2832735"/>
              <a:gd name="connsiteX2854" fmla="*/ 2931081 w 4562162"/>
              <a:gd name="connsiteY2854" fmla="*/ 1161964 h 2832735"/>
              <a:gd name="connsiteX2855" fmla="*/ 2930500 w 4562162"/>
              <a:gd name="connsiteY2855" fmla="*/ 1155611 h 2832735"/>
              <a:gd name="connsiteX2856" fmla="*/ 2924842 w 4562162"/>
              <a:gd name="connsiteY2856" fmla="*/ 1146867 h 2832735"/>
              <a:gd name="connsiteX2857" fmla="*/ 2915659 w 4562162"/>
              <a:gd name="connsiteY2857" fmla="*/ 1145648 h 2832735"/>
              <a:gd name="connsiteX2858" fmla="*/ 2913659 w 4562162"/>
              <a:gd name="connsiteY2858" fmla="*/ 1144800 h 2832735"/>
              <a:gd name="connsiteX2859" fmla="*/ 2917298 w 4562162"/>
              <a:gd name="connsiteY2859" fmla="*/ 1140428 h 2832735"/>
              <a:gd name="connsiteX2860" fmla="*/ 2920460 w 4562162"/>
              <a:gd name="connsiteY2860" fmla="*/ 1137752 h 2832735"/>
              <a:gd name="connsiteX2861" fmla="*/ 2925823 w 4562162"/>
              <a:gd name="connsiteY2861" fmla="*/ 1131094 h 2832735"/>
              <a:gd name="connsiteX2862" fmla="*/ 2927070 w 4562162"/>
              <a:gd name="connsiteY2862" fmla="*/ 1124941 h 2832735"/>
              <a:gd name="connsiteX2863" fmla="*/ 2925966 w 4562162"/>
              <a:gd name="connsiteY2863" fmla="*/ 1125388 h 2832735"/>
              <a:gd name="connsiteX2864" fmla="*/ 2922070 w 4562162"/>
              <a:gd name="connsiteY2864" fmla="*/ 1125103 h 2832735"/>
              <a:gd name="connsiteX2865" fmla="*/ 2920956 w 4562162"/>
              <a:gd name="connsiteY2865" fmla="*/ 1122455 h 2832735"/>
              <a:gd name="connsiteX2866" fmla="*/ 2921413 w 4562162"/>
              <a:gd name="connsiteY2866" fmla="*/ 1117759 h 2832735"/>
              <a:gd name="connsiteX2867" fmla="*/ 2917193 w 4562162"/>
              <a:gd name="connsiteY2867" fmla="*/ 1113768 h 2832735"/>
              <a:gd name="connsiteX2868" fmla="*/ 2913355 w 4562162"/>
              <a:gd name="connsiteY2868" fmla="*/ 1111082 h 2832735"/>
              <a:gd name="connsiteX2869" fmla="*/ 2904554 w 4562162"/>
              <a:gd name="connsiteY2869" fmla="*/ 1110615 h 2832735"/>
              <a:gd name="connsiteX2870" fmla="*/ 2904725 w 4562162"/>
              <a:gd name="connsiteY2870" fmla="*/ 1107529 h 2832735"/>
              <a:gd name="connsiteX2871" fmla="*/ 2905191 w 4562162"/>
              <a:gd name="connsiteY2871" fmla="*/ 1104748 h 2832735"/>
              <a:gd name="connsiteX2872" fmla="*/ 2901449 w 4562162"/>
              <a:gd name="connsiteY2872" fmla="*/ 1102719 h 2832735"/>
              <a:gd name="connsiteX2873" fmla="*/ 2898353 w 4562162"/>
              <a:gd name="connsiteY2873" fmla="*/ 1099137 h 2832735"/>
              <a:gd name="connsiteX2874" fmla="*/ 2897581 w 4562162"/>
              <a:gd name="connsiteY2874" fmla="*/ 1095880 h 2832735"/>
              <a:gd name="connsiteX2875" fmla="*/ 2896467 w 4562162"/>
              <a:gd name="connsiteY2875" fmla="*/ 1094013 h 2832735"/>
              <a:gd name="connsiteX2876" fmla="*/ 2890723 w 4562162"/>
              <a:gd name="connsiteY2876" fmla="*/ 1090632 h 2832735"/>
              <a:gd name="connsiteX2877" fmla="*/ 2871768 w 4562162"/>
              <a:gd name="connsiteY2877" fmla="*/ 1084431 h 2832735"/>
              <a:gd name="connsiteX2878" fmla="*/ 2869739 w 4562162"/>
              <a:gd name="connsiteY2878" fmla="*/ 1086241 h 2832735"/>
              <a:gd name="connsiteX2879" fmla="*/ 2866615 w 4562162"/>
              <a:gd name="connsiteY2879" fmla="*/ 1095070 h 2832735"/>
              <a:gd name="connsiteX2880" fmla="*/ 2858967 w 4562162"/>
              <a:gd name="connsiteY2880" fmla="*/ 1104348 h 2832735"/>
              <a:gd name="connsiteX2881" fmla="*/ 2853175 w 4562162"/>
              <a:gd name="connsiteY2881" fmla="*/ 1099328 h 2832735"/>
              <a:gd name="connsiteX2882" fmla="*/ 2852023 w 4562162"/>
              <a:gd name="connsiteY2882" fmla="*/ 1098823 h 2832735"/>
              <a:gd name="connsiteX2883" fmla="*/ 2851080 w 4562162"/>
              <a:gd name="connsiteY2883" fmla="*/ 1096432 h 2832735"/>
              <a:gd name="connsiteX2884" fmla="*/ 2852461 w 4562162"/>
              <a:gd name="connsiteY2884" fmla="*/ 1092318 h 2832735"/>
              <a:gd name="connsiteX2885" fmla="*/ 2853433 w 4562162"/>
              <a:gd name="connsiteY2885" fmla="*/ 1088317 h 2832735"/>
              <a:gd name="connsiteX2886" fmla="*/ 2852118 w 4562162"/>
              <a:gd name="connsiteY2886" fmla="*/ 1085459 h 2832735"/>
              <a:gd name="connsiteX2887" fmla="*/ 2851013 w 4562162"/>
              <a:gd name="connsiteY2887" fmla="*/ 1084374 h 2832735"/>
              <a:gd name="connsiteX2888" fmla="*/ 2847080 w 4562162"/>
              <a:gd name="connsiteY2888" fmla="*/ 1087269 h 2832735"/>
              <a:gd name="connsiteX2889" fmla="*/ 2841212 w 4562162"/>
              <a:gd name="connsiteY2889" fmla="*/ 1089098 h 2832735"/>
              <a:gd name="connsiteX2890" fmla="*/ 2838716 w 4562162"/>
              <a:gd name="connsiteY2890" fmla="*/ 1091879 h 2832735"/>
              <a:gd name="connsiteX2891" fmla="*/ 2833478 w 4562162"/>
              <a:gd name="connsiteY2891" fmla="*/ 1093851 h 2832735"/>
              <a:gd name="connsiteX2892" fmla="*/ 2833973 w 4562162"/>
              <a:gd name="connsiteY2892" fmla="*/ 1086974 h 2832735"/>
              <a:gd name="connsiteX2893" fmla="*/ 2812028 w 4562162"/>
              <a:gd name="connsiteY2893" fmla="*/ 1068867 h 2832735"/>
              <a:gd name="connsiteX2894" fmla="*/ 2805208 w 4562162"/>
              <a:gd name="connsiteY2894" fmla="*/ 1065095 h 2832735"/>
              <a:gd name="connsiteX2895" fmla="*/ 2801112 w 4562162"/>
              <a:gd name="connsiteY2895" fmla="*/ 1064752 h 2832735"/>
              <a:gd name="connsiteX2896" fmla="*/ 2791254 w 4562162"/>
              <a:gd name="connsiteY2896" fmla="*/ 1068810 h 2832735"/>
              <a:gd name="connsiteX2897" fmla="*/ 2788977 w 4562162"/>
              <a:gd name="connsiteY2897" fmla="*/ 1071001 h 2832735"/>
              <a:gd name="connsiteX2898" fmla="*/ 2785310 w 4562162"/>
              <a:gd name="connsiteY2898" fmla="*/ 1076935 h 2832735"/>
              <a:gd name="connsiteX2899" fmla="*/ 2777138 w 4562162"/>
              <a:gd name="connsiteY2899" fmla="*/ 1073182 h 2832735"/>
              <a:gd name="connsiteX2900" fmla="*/ 2775137 w 4562162"/>
              <a:gd name="connsiteY2900" fmla="*/ 1075982 h 2832735"/>
              <a:gd name="connsiteX2901" fmla="*/ 2772165 w 4562162"/>
              <a:gd name="connsiteY2901" fmla="*/ 1085812 h 2832735"/>
              <a:gd name="connsiteX2902" fmla="*/ 2772632 w 4562162"/>
              <a:gd name="connsiteY2902" fmla="*/ 1095404 h 2832735"/>
              <a:gd name="connsiteX2903" fmla="*/ 2773509 w 4562162"/>
              <a:gd name="connsiteY2903" fmla="*/ 1098052 h 2832735"/>
              <a:gd name="connsiteX2904" fmla="*/ 2774270 w 4562162"/>
              <a:gd name="connsiteY2904" fmla="*/ 1103205 h 2832735"/>
              <a:gd name="connsiteX2905" fmla="*/ 2777404 w 4562162"/>
              <a:gd name="connsiteY2905" fmla="*/ 1111168 h 2832735"/>
              <a:gd name="connsiteX2906" fmla="*/ 2780643 w 4562162"/>
              <a:gd name="connsiteY2906" fmla="*/ 1117502 h 2832735"/>
              <a:gd name="connsiteX2907" fmla="*/ 2779309 w 4562162"/>
              <a:gd name="connsiteY2907" fmla="*/ 1118968 h 2832735"/>
              <a:gd name="connsiteX2908" fmla="*/ 2777957 w 4562162"/>
              <a:gd name="connsiteY2908" fmla="*/ 1119378 h 2832735"/>
              <a:gd name="connsiteX2909" fmla="*/ 2776347 w 4562162"/>
              <a:gd name="connsiteY2909" fmla="*/ 1122026 h 2832735"/>
              <a:gd name="connsiteX2910" fmla="*/ 2774823 w 4562162"/>
              <a:gd name="connsiteY2910" fmla="*/ 1127408 h 2832735"/>
              <a:gd name="connsiteX2911" fmla="*/ 2772051 w 4562162"/>
              <a:gd name="connsiteY2911" fmla="*/ 1135094 h 2832735"/>
              <a:gd name="connsiteX2912" fmla="*/ 2768289 w 4562162"/>
              <a:gd name="connsiteY2912" fmla="*/ 1139381 h 2832735"/>
              <a:gd name="connsiteX2913" fmla="*/ 2763984 w 4562162"/>
              <a:gd name="connsiteY2913" fmla="*/ 1138485 h 2832735"/>
              <a:gd name="connsiteX2914" fmla="*/ 2753716 w 4562162"/>
              <a:gd name="connsiteY2914" fmla="*/ 1132704 h 2832735"/>
              <a:gd name="connsiteX2915" fmla="*/ 2751353 w 4562162"/>
              <a:gd name="connsiteY2915" fmla="*/ 1133732 h 2832735"/>
              <a:gd name="connsiteX2916" fmla="*/ 2750696 w 4562162"/>
              <a:gd name="connsiteY2916" fmla="*/ 1137933 h 2832735"/>
              <a:gd name="connsiteX2917" fmla="*/ 2756821 w 4562162"/>
              <a:gd name="connsiteY2917" fmla="*/ 1141514 h 2832735"/>
              <a:gd name="connsiteX2918" fmla="*/ 2757383 w 4562162"/>
              <a:gd name="connsiteY2918" fmla="*/ 1143772 h 2832735"/>
              <a:gd name="connsiteX2919" fmla="*/ 2755782 w 4562162"/>
              <a:gd name="connsiteY2919" fmla="*/ 1145200 h 2832735"/>
              <a:gd name="connsiteX2920" fmla="*/ 2751648 w 4562162"/>
              <a:gd name="connsiteY2920" fmla="*/ 1146382 h 2832735"/>
              <a:gd name="connsiteX2921" fmla="*/ 2744238 w 4562162"/>
              <a:gd name="connsiteY2921" fmla="*/ 1146134 h 2832735"/>
              <a:gd name="connsiteX2922" fmla="*/ 2738085 w 4562162"/>
              <a:gd name="connsiteY2922" fmla="*/ 1144619 h 2832735"/>
              <a:gd name="connsiteX2923" fmla="*/ 2734247 w 4562162"/>
              <a:gd name="connsiteY2923" fmla="*/ 1138828 h 2832735"/>
              <a:gd name="connsiteX2924" fmla="*/ 2730551 w 4562162"/>
              <a:gd name="connsiteY2924" fmla="*/ 1138028 h 2832735"/>
              <a:gd name="connsiteX2925" fmla="*/ 2720035 w 4562162"/>
              <a:gd name="connsiteY2925" fmla="*/ 1137914 h 2832735"/>
              <a:gd name="connsiteX2926" fmla="*/ 2710482 w 4562162"/>
              <a:gd name="connsiteY2926" fmla="*/ 1141028 h 2832735"/>
              <a:gd name="connsiteX2927" fmla="*/ 2699814 w 4562162"/>
              <a:gd name="connsiteY2927" fmla="*/ 1136980 h 2832735"/>
              <a:gd name="connsiteX2928" fmla="*/ 2681735 w 4562162"/>
              <a:gd name="connsiteY2928" fmla="*/ 1137866 h 2832735"/>
              <a:gd name="connsiteX2929" fmla="*/ 2677163 w 4562162"/>
              <a:gd name="connsiteY2929" fmla="*/ 1137161 h 2832735"/>
              <a:gd name="connsiteX2930" fmla="*/ 2668476 w 4562162"/>
              <a:gd name="connsiteY2930" fmla="*/ 1129398 h 2832735"/>
              <a:gd name="connsiteX2931" fmla="*/ 2656046 w 4562162"/>
              <a:gd name="connsiteY2931" fmla="*/ 1124502 h 2832735"/>
              <a:gd name="connsiteX2932" fmla="*/ 2641873 w 4562162"/>
              <a:gd name="connsiteY2932" fmla="*/ 1112568 h 2832735"/>
              <a:gd name="connsiteX2933" fmla="*/ 2640444 w 4562162"/>
              <a:gd name="connsiteY2933" fmla="*/ 1101338 h 2832735"/>
              <a:gd name="connsiteX2934" fmla="*/ 2642597 w 4562162"/>
              <a:gd name="connsiteY2934" fmla="*/ 1092241 h 2832735"/>
              <a:gd name="connsiteX2935" fmla="*/ 2650551 w 4562162"/>
              <a:gd name="connsiteY2935" fmla="*/ 1092232 h 2832735"/>
              <a:gd name="connsiteX2936" fmla="*/ 2655418 w 4562162"/>
              <a:gd name="connsiteY2936" fmla="*/ 1090660 h 2832735"/>
              <a:gd name="connsiteX2937" fmla="*/ 2654742 w 4562162"/>
              <a:gd name="connsiteY2937" fmla="*/ 1087164 h 2832735"/>
              <a:gd name="connsiteX2938" fmla="*/ 2653675 w 4562162"/>
              <a:gd name="connsiteY2938" fmla="*/ 1085326 h 2832735"/>
              <a:gd name="connsiteX2939" fmla="*/ 2642425 w 4562162"/>
              <a:gd name="connsiteY2939" fmla="*/ 1080421 h 2832735"/>
              <a:gd name="connsiteX2940" fmla="*/ 2611908 w 4562162"/>
              <a:gd name="connsiteY2940" fmla="*/ 1079535 h 2832735"/>
              <a:gd name="connsiteX2941" fmla="*/ 2590171 w 4562162"/>
              <a:gd name="connsiteY2941" fmla="*/ 1072239 h 2832735"/>
              <a:gd name="connsiteX2942" fmla="*/ 2559225 w 4562162"/>
              <a:gd name="connsiteY2942" fmla="*/ 1069715 h 2832735"/>
              <a:gd name="connsiteX2943" fmla="*/ 2545270 w 4562162"/>
              <a:gd name="connsiteY2943" fmla="*/ 1078773 h 2832735"/>
              <a:gd name="connsiteX2944" fmla="*/ 2525077 w 4562162"/>
              <a:gd name="connsiteY2944" fmla="*/ 1080907 h 2832735"/>
              <a:gd name="connsiteX2945" fmla="*/ 2519639 w 4562162"/>
              <a:gd name="connsiteY2945" fmla="*/ 1085745 h 2832735"/>
              <a:gd name="connsiteX2946" fmla="*/ 2510371 w 4562162"/>
              <a:gd name="connsiteY2946" fmla="*/ 1088422 h 2832735"/>
              <a:gd name="connsiteX2947" fmla="*/ 2511152 w 4562162"/>
              <a:gd name="connsiteY2947" fmla="*/ 1095118 h 2832735"/>
              <a:gd name="connsiteX2948" fmla="*/ 2515743 w 4562162"/>
              <a:gd name="connsiteY2948" fmla="*/ 1100280 h 2832735"/>
              <a:gd name="connsiteX2949" fmla="*/ 2517981 w 4562162"/>
              <a:gd name="connsiteY2949" fmla="*/ 1101319 h 2832735"/>
              <a:gd name="connsiteX2950" fmla="*/ 2520410 w 4562162"/>
              <a:gd name="connsiteY2950" fmla="*/ 1103338 h 2832735"/>
              <a:gd name="connsiteX2951" fmla="*/ 2518896 w 4562162"/>
              <a:gd name="connsiteY2951" fmla="*/ 1105129 h 2832735"/>
              <a:gd name="connsiteX2952" fmla="*/ 2517181 w 4562162"/>
              <a:gd name="connsiteY2952" fmla="*/ 1105929 h 2832735"/>
              <a:gd name="connsiteX2953" fmla="*/ 2513809 w 4562162"/>
              <a:gd name="connsiteY2953" fmla="*/ 1110053 h 2832735"/>
              <a:gd name="connsiteX2954" fmla="*/ 2511657 w 4562162"/>
              <a:gd name="connsiteY2954" fmla="*/ 1113844 h 2832735"/>
              <a:gd name="connsiteX2955" fmla="*/ 2512257 w 4562162"/>
              <a:gd name="connsiteY2955" fmla="*/ 1122188 h 2832735"/>
              <a:gd name="connsiteX2956" fmla="*/ 2511218 w 4562162"/>
              <a:gd name="connsiteY2956" fmla="*/ 1130265 h 2832735"/>
              <a:gd name="connsiteX2957" fmla="*/ 2507866 w 4562162"/>
              <a:gd name="connsiteY2957" fmla="*/ 1141428 h 2832735"/>
              <a:gd name="connsiteX2958" fmla="*/ 2505037 w 4562162"/>
              <a:gd name="connsiteY2958" fmla="*/ 1146324 h 2832735"/>
              <a:gd name="connsiteX2959" fmla="*/ 2502465 w 4562162"/>
              <a:gd name="connsiteY2959" fmla="*/ 1152887 h 2832735"/>
              <a:gd name="connsiteX2960" fmla="*/ 2504665 w 4562162"/>
              <a:gd name="connsiteY2960" fmla="*/ 1158935 h 2832735"/>
              <a:gd name="connsiteX2961" fmla="*/ 2507170 w 4562162"/>
              <a:gd name="connsiteY2961" fmla="*/ 1161440 h 2832735"/>
              <a:gd name="connsiteX2962" fmla="*/ 2513543 w 4562162"/>
              <a:gd name="connsiteY2962" fmla="*/ 1164489 h 2832735"/>
              <a:gd name="connsiteX2963" fmla="*/ 2515733 w 4562162"/>
              <a:gd name="connsiteY2963" fmla="*/ 1166536 h 2832735"/>
              <a:gd name="connsiteX2964" fmla="*/ 2514457 w 4562162"/>
              <a:gd name="connsiteY2964" fmla="*/ 1168298 h 2832735"/>
              <a:gd name="connsiteX2965" fmla="*/ 2505047 w 4562162"/>
              <a:gd name="connsiteY2965" fmla="*/ 1166251 h 2832735"/>
              <a:gd name="connsiteX2966" fmla="*/ 2501675 w 4562162"/>
              <a:gd name="connsiteY2966" fmla="*/ 1159707 h 2832735"/>
              <a:gd name="connsiteX2967" fmla="*/ 2500932 w 4562162"/>
              <a:gd name="connsiteY2967" fmla="*/ 1156164 h 2832735"/>
              <a:gd name="connsiteX2968" fmla="*/ 2500122 w 4562162"/>
              <a:gd name="connsiteY2968" fmla="*/ 1150630 h 2832735"/>
              <a:gd name="connsiteX2969" fmla="*/ 2503322 w 4562162"/>
              <a:gd name="connsiteY2969" fmla="*/ 1144600 h 2832735"/>
              <a:gd name="connsiteX2970" fmla="*/ 2506580 w 4562162"/>
              <a:gd name="connsiteY2970" fmla="*/ 1140533 h 2832735"/>
              <a:gd name="connsiteX2971" fmla="*/ 2509399 w 4562162"/>
              <a:gd name="connsiteY2971" fmla="*/ 1130846 h 2832735"/>
              <a:gd name="connsiteX2972" fmla="*/ 2509742 w 4562162"/>
              <a:gd name="connsiteY2972" fmla="*/ 1121912 h 2832735"/>
              <a:gd name="connsiteX2973" fmla="*/ 2509828 w 4562162"/>
              <a:gd name="connsiteY2973" fmla="*/ 1103281 h 2832735"/>
              <a:gd name="connsiteX2974" fmla="*/ 2504104 w 4562162"/>
              <a:gd name="connsiteY2974" fmla="*/ 1099042 h 2832735"/>
              <a:gd name="connsiteX2975" fmla="*/ 2500903 w 4562162"/>
              <a:gd name="connsiteY2975" fmla="*/ 1092670 h 2832735"/>
              <a:gd name="connsiteX2976" fmla="*/ 2506447 w 4562162"/>
              <a:gd name="connsiteY2976" fmla="*/ 1081068 h 2832735"/>
              <a:gd name="connsiteX2977" fmla="*/ 2507837 w 4562162"/>
              <a:gd name="connsiteY2977" fmla="*/ 1074925 h 2832735"/>
              <a:gd name="connsiteX2978" fmla="*/ 2505447 w 4562162"/>
              <a:gd name="connsiteY2978" fmla="*/ 1069239 h 2832735"/>
              <a:gd name="connsiteX2979" fmla="*/ 2501560 w 4562162"/>
              <a:gd name="connsiteY2979" fmla="*/ 1056808 h 2832735"/>
              <a:gd name="connsiteX2980" fmla="*/ 2497588 w 4562162"/>
              <a:gd name="connsiteY2980" fmla="*/ 1049455 h 2832735"/>
              <a:gd name="connsiteX2981" fmla="*/ 2494979 w 4562162"/>
              <a:gd name="connsiteY2981" fmla="*/ 1046388 h 2832735"/>
              <a:gd name="connsiteX2982" fmla="*/ 2492331 w 4562162"/>
              <a:gd name="connsiteY2982" fmla="*/ 1044807 h 2832735"/>
              <a:gd name="connsiteX2983" fmla="*/ 2495102 w 4562162"/>
              <a:gd name="connsiteY2983" fmla="*/ 1056980 h 2832735"/>
              <a:gd name="connsiteX2984" fmla="*/ 2492874 w 4562162"/>
              <a:gd name="connsiteY2984" fmla="*/ 1063162 h 2832735"/>
              <a:gd name="connsiteX2985" fmla="*/ 2491254 w 4562162"/>
              <a:gd name="connsiteY2985" fmla="*/ 1065552 h 2832735"/>
              <a:gd name="connsiteX2986" fmla="*/ 2480681 w 4562162"/>
              <a:gd name="connsiteY2986" fmla="*/ 1068886 h 2832735"/>
              <a:gd name="connsiteX2987" fmla="*/ 2473928 w 4562162"/>
              <a:gd name="connsiteY2987" fmla="*/ 1069096 h 2832735"/>
              <a:gd name="connsiteX2988" fmla="*/ 2464746 w 4562162"/>
              <a:gd name="connsiteY2988" fmla="*/ 1065628 h 2832735"/>
              <a:gd name="connsiteX2989" fmla="*/ 2453964 w 4562162"/>
              <a:gd name="connsiteY2989" fmla="*/ 1057732 h 2832735"/>
              <a:gd name="connsiteX2990" fmla="*/ 2451269 w 4562162"/>
              <a:gd name="connsiteY2990" fmla="*/ 1052246 h 2832735"/>
              <a:gd name="connsiteX2991" fmla="*/ 2449354 w 4562162"/>
              <a:gd name="connsiteY2991" fmla="*/ 1044169 h 2832735"/>
              <a:gd name="connsiteX2992" fmla="*/ 2455554 w 4562162"/>
              <a:gd name="connsiteY2992" fmla="*/ 1040654 h 2832735"/>
              <a:gd name="connsiteX2993" fmla="*/ 2457974 w 4562162"/>
              <a:gd name="connsiteY2993" fmla="*/ 1038358 h 2832735"/>
              <a:gd name="connsiteX2994" fmla="*/ 2452382 w 4562162"/>
              <a:gd name="connsiteY2994" fmla="*/ 1036530 h 2832735"/>
              <a:gd name="connsiteX2995" fmla="*/ 2446753 w 4562162"/>
              <a:gd name="connsiteY2995" fmla="*/ 1035996 h 2832735"/>
              <a:gd name="connsiteX2996" fmla="*/ 2444753 w 4562162"/>
              <a:gd name="connsiteY2996" fmla="*/ 1046998 h 2832735"/>
              <a:gd name="connsiteX2997" fmla="*/ 2441114 w 4562162"/>
              <a:gd name="connsiteY2997" fmla="*/ 1046178 h 2832735"/>
              <a:gd name="connsiteX2998" fmla="*/ 2423503 w 4562162"/>
              <a:gd name="connsiteY2998" fmla="*/ 1039444 h 2832735"/>
              <a:gd name="connsiteX2999" fmla="*/ 2418759 w 4562162"/>
              <a:gd name="connsiteY2999" fmla="*/ 1041673 h 2832735"/>
              <a:gd name="connsiteX3000" fmla="*/ 2413016 w 4562162"/>
              <a:gd name="connsiteY3000" fmla="*/ 1047836 h 2832735"/>
              <a:gd name="connsiteX3001" fmla="*/ 2410473 w 4562162"/>
              <a:gd name="connsiteY3001" fmla="*/ 1052598 h 2832735"/>
              <a:gd name="connsiteX3002" fmla="*/ 2407568 w 4562162"/>
              <a:gd name="connsiteY3002" fmla="*/ 1060371 h 2832735"/>
              <a:gd name="connsiteX3003" fmla="*/ 2408663 w 4562162"/>
              <a:gd name="connsiteY3003" fmla="*/ 1065771 h 2832735"/>
              <a:gd name="connsiteX3004" fmla="*/ 2409891 w 4562162"/>
              <a:gd name="connsiteY3004" fmla="*/ 1067791 h 2832735"/>
              <a:gd name="connsiteX3005" fmla="*/ 2418940 w 4562162"/>
              <a:gd name="connsiteY3005" fmla="*/ 1069134 h 2832735"/>
              <a:gd name="connsiteX3006" fmla="*/ 2426884 w 4562162"/>
              <a:gd name="connsiteY3006" fmla="*/ 1067467 h 2832735"/>
              <a:gd name="connsiteX3007" fmla="*/ 2435819 w 4562162"/>
              <a:gd name="connsiteY3007" fmla="*/ 1062323 h 2832735"/>
              <a:gd name="connsiteX3008" fmla="*/ 2437876 w 4562162"/>
              <a:gd name="connsiteY3008" fmla="*/ 1064247 h 2832735"/>
              <a:gd name="connsiteX3009" fmla="*/ 2439715 w 4562162"/>
              <a:gd name="connsiteY3009" fmla="*/ 1067029 h 2832735"/>
              <a:gd name="connsiteX3010" fmla="*/ 2437181 w 4562162"/>
              <a:gd name="connsiteY3010" fmla="*/ 1070991 h 2832735"/>
              <a:gd name="connsiteX3011" fmla="*/ 2427961 w 4562162"/>
              <a:gd name="connsiteY3011" fmla="*/ 1076716 h 2832735"/>
              <a:gd name="connsiteX3012" fmla="*/ 2412635 w 4562162"/>
              <a:gd name="connsiteY3012" fmla="*/ 1091479 h 2832735"/>
              <a:gd name="connsiteX3013" fmla="*/ 2406806 w 4562162"/>
              <a:gd name="connsiteY3013" fmla="*/ 1093213 h 2832735"/>
              <a:gd name="connsiteX3014" fmla="*/ 2398633 w 4562162"/>
              <a:gd name="connsiteY3014" fmla="*/ 1090070 h 2832735"/>
              <a:gd name="connsiteX3015" fmla="*/ 2394204 w 4562162"/>
              <a:gd name="connsiteY3015" fmla="*/ 1098309 h 2832735"/>
              <a:gd name="connsiteX3016" fmla="*/ 2392185 w 4562162"/>
              <a:gd name="connsiteY3016" fmla="*/ 1100290 h 2832735"/>
              <a:gd name="connsiteX3017" fmla="*/ 2378431 w 4562162"/>
              <a:gd name="connsiteY3017" fmla="*/ 1105824 h 2832735"/>
              <a:gd name="connsiteX3018" fmla="*/ 2372440 w 4562162"/>
              <a:gd name="connsiteY3018" fmla="*/ 1106643 h 2832735"/>
              <a:gd name="connsiteX3019" fmla="*/ 2370677 w 4562162"/>
              <a:gd name="connsiteY3019" fmla="*/ 1110767 h 2832735"/>
              <a:gd name="connsiteX3020" fmla="*/ 2367077 w 4562162"/>
              <a:gd name="connsiteY3020" fmla="*/ 1111510 h 2832735"/>
              <a:gd name="connsiteX3021" fmla="*/ 2363076 w 4562162"/>
              <a:gd name="connsiteY3021" fmla="*/ 1113577 h 2832735"/>
              <a:gd name="connsiteX3022" fmla="*/ 2356371 w 4562162"/>
              <a:gd name="connsiteY3022" fmla="*/ 1119349 h 2832735"/>
              <a:gd name="connsiteX3023" fmla="*/ 2346169 w 4562162"/>
              <a:gd name="connsiteY3023" fmla="*/ 1120273 h 2832735"/>
              <a:gd name="connsiteX3024" fmla="*/ 2339226 w 4562162"/>
              <a:gd name="connsiteY3024" fmla="*/ 1118968 h 2832735"/>
              <a:gd name="connsiteX3025" fmla="*/ 2322357 w 4562162"/>
              <a:gd name="connsiteY3025" fmla="*/ 1122464 h 2832735"/>
              <a:gd name="connsiteX3026" fmla="*/ 2318004 w 4562162"/>
              <a:gd name="connsiteY3026" fmla="*/ 1125503 h 2832735"/>
              <a:gd name="connsiteX3027" fmla="*/ 2315166 w 4562162"/>
              <a:gd name="connsiteY3027" fmla="*/ 1129713 h 2832735"/>
              <a:gd name="connsiteX3028" fmla="*/ 2313841 w 4562162"/>
              <a:gd name="connsiteY3028" fmla="*/ 1135075 h 2832735"/>
              <a:gd name="connsiteX3029" fmla="*/ 2311365 w 4562162"/>
              <a:gd name="connsiteY3029" fmla="*/ 1139838 h 2832735"/>
              <a:gd name="connsiteX3030" fmla="*/ 2301774 w 4562162"/>
              <a:gd name="connsiteY3030" fmla="*/ 1150115 h 2832735"/>
              <a:gd name="connsiteX3031" fmla="*/ 2293611 w 4562162"/>
              <a:gd name="connsiteY3031" fmla="*/ 1154335 h 2832735"/>
              <a:gd name="connsiteX3032" fmla="*/ 2286686 w 4562162"/>
              <a:gd name="connsiteY3032" fmla="*/ 1155506 h 2832735"/>
              <a:gd name="connsiteX3033" fmla="*/ 2293344 w 4562162"/>
              <a:gd name="connsiteY3033" fmla="*/ 1149725 h 2832735"/>
              <a:gd name="connsiteX3034" fmla="*/ 2300945 w 4562162"/>
              <a:gd name="connsiteY3034" fmla="*/ 1138981 h 2832735"/>
              <a:gd name="connsiteX3035" fmla="*/ 2314623 w 4562162"/>
              <a:gd name="connsiteY3035" fmla="*/ 1106862 h 2832735"/>
              <a:gd name="connsiteX3036" fmla="*/ 2327738 w 4562162"/>
              <a:gd name="connsiteY3036" fmla="*/ 1104757 h 2832735"/>
              <a:gd name="connsiteX3037" fmla="*/ 2330806 w 4562162"/>
              <a:gd name="connsiteY3037" fmla="*/ 1100461 h 2832735"/>
              <a:gd name="connsiteX3038" fmla="*/ 2340778 w 4562162"/>
              <a:gd name="connsiteY3038" fmla="*/ 1080468 h 2832735"/>
              <a:gd name="connsiteX3039" fmla="*/ 2343559 w 4562162"/>
              <a:gd name="connsiteY3039" fmla="*/ 1077478 h 2832735"/>
              <a:gd name="connsiteX3040" fmla="*/ 2356771 w 4562162"/>
              <a:gd name="connsiteY3040" fmla="*/ 1077097 h 2832735"/>
              <a:gd name="connsiteX3041" fmla="*/ 2368382 w 4562162"/>
              <a:gd name="connsiteY3041" fmla="*/ 1070534 h 2832735"/>
              <a:gd name="connsiteX3042" fmla="*/ 2391784 w 4562162"/>
              <a:gd name="connsiteY3042" fmla="*/ 1038015 h 2832735"/>
              <a:gd name="connsiteX3043" fmla="*/ 2403434 w 4562162"/>
              <a:gd name="connsiteY3043" fmla="*/ 1032520 h 2832735"/>
              <a:gd name="connsiteX3044" fmla="*/ 2411444 w 4562162"/>
              <a:gd name="connsiteY3044" fmla="*/ 1024671 h 2832735"/>
              <a:gd name="connsiteX3045" fmla="*/ 2412873 w 4562162"/>
              <a:gd name="connsiteY3045" fmla="*/ 1020775 h 2832735"/>
              <a:gd name="connsiteX3046" fmla="*/ 2414140 w 4562162"/>
              <a:gd name="connsiteY3046" fmla="*/ 1015622 h 2832735"/>
              <a:gd name="connsiteX3047" fmla="*/ 2412939 w 4562162"/>
              <a:gd name="connsiteY3047" fmla="*/ 1012488 h 2832735"/>
              <a:gd name="connsiteX3048" fmla="*/ 2412244 w 4562162"/>
              <a:gd name="connsiteY3048" fmla="*/ 1009641 h 2832735"/>
              <a:gd name="connsiteX3049" fmla="*/ 2422551 w 4562162"/>
              <a:gd name="connsiteY3049" fmla="*/ 1004021 h 2832735"/>
              <a:gd name="connsiteX3050" fmla="*/ 2426503 w 4562162"/>
              <a:gd name="connsiteY3050" fmla="*/ 995324 h 2832735"/>
              <a:gd name="connsiteX3051" fmla="*/ 2440381 w 4562162"/>
              <a:gd name="connsiteY3051" fmla="*/ 987114 h 2832735"/>
              <a:gd name="connsiteX3052" fmla="*/ 2451239 w 4562162"/>
              <a:gd name="connsiteY3052" fmla="*/ 976008 h 2832735"/>
              <a:gd name="connsiteX3053" fmla="*/ 2466461 w 4562162"/>
              <a:gd name="connsiteY3053" fmla="*/ 967740 h 2832735"/>
              <a:gd name="connsiteX3054" fmla="*/ 2475110 w 4562162"/>
              <a:gd name="connsiteY3054" fmla="*/ 956215 h 2832735"/>
              <a:gd name="connsiteX3055" fmla="*/ 2494712 w 4562162"/>
              <a:gd name="connsiteY3055" fmla="*/ 939565 h 2832735"/>
              <a:gd name="connsiteX3056" fmla="*/ 2513123 w 4562162"/>
              <a:gd name="connsiteY3056" fmla="*/ 910590 h 2832735"/>
              <a:gd name="connsiteX3057" fmla="*/ 2516134 w 4562162"/>
              <a:gd name="connsiteY3057" fmla="*/ 893912 h 2832735"/>
              <a:gd name="connsiteX3058" fmla="*/ 2511657 w 4562162"/>
              <a:gd name="connsiteY3058" fmla="*/ 888435 h 2832735"/>
              <a:gd name="connsiteX3059" fmla="*/ 2506237 w 4562162"/>
              <a:gd name="connsiteY3059" fmla="*/ 884996 h 2832735"/>
              <a:gd name="connsiteX3060" fmla="*/ 2503218 w 4562162"/>
              <a:gd name="connsiteY3060" fmla="*/ 876719 h 2832735"/>
              <a:gd name="connsiteX3061" fmla="*/ 2501036 w 4562162"/>
              <a:gd name="connsiteY3061" fmla="*/ 875738 h 2832735"/>
              <a:gd name="connsiteX3062" fmla="*/ 2495531 w 4562162"/>
              <a:gd name="connsiteY3062" fmla="*/ 880958 h 2832735"/>
              <a:gd name="connsiteX3063" fmla="*/ 2489492 w 4562162"/>
              <a:gd name="connsiteY3063" fmla="*/ 863089 h 2832735"/>
              <a:gd name="connsiteX3064" fmla="*/ 2482101 w 4562162"/>
              <a:gd name="connsiteY3064" fmla="*/ 853021 h 2832735"/>
              <a:gd name="connsiteX3065" fmla="*/ 2482443 w 4562162"/>
              <a:gd name="connsiteY3065" fmla="*/ 851545 h 2832735"/>
              <a:gd name="connsiteX3066" fmla="*/ 2483263 w 4562162"/>
              <a:gd name="connsiteY3066" fmla="*/ 850868 h 2832735"/>
              <a:gd name="connsiteX3067" fmla="*/ 2486806 w 4562162"/>
              <a:gd name="connsiteY3067" fmla="*/ 852449 h 2832735"/>
              <a:gd name="connsiteX3068" fmla="*/ 2500103 w 4562162"/>
              <a:gd name="connsiteY3068" fmla="*/ 867308 h 2832735"/>
              <a:gd name="connsiteX3069" fmla="*/ 2507190 w 4562162"/>
              <a:gd name="connsiteY3069" fmla="*/ 869556 h 2832735"/>
              <a:gd name="connsiteX3070" fmla="*/ 2509266 w 4562162"/>
              <a:gd name="connsiteY3070" fmla="*/ 871842 h 2832735"/>
              <a:gd name="connsiteX3071" fmla="*/ 2510552 w 4562162"/>
              <a:gd name="connsiteY3071" fmla="*/ 875595 h 2832735"/>
              <a:gd name="connsiteX3072" fmla="*/ 2509714 w 4562162"/>
              <a:gd name="connsiteY3072" fmla="*/ 881815 h 2832735"/>
              <a:gd name="connsiteX3073" fmla="*/ 2511895 w 4562162"/>
              <a:gd name="connsiteY3073" fmla="*/ 881339 h 2832735"/>
              <a:gd name="connsiteX3074" fmla="*/ 2513286 w 4562162"/>
              <a:gd name="connsiteY3074" fmla="*/ 878729 h 2832735"/>
              <a:gd name="connsiteX3075" fmla="*/ 2516724 w 4562162"/>
              <a:gd name="connsiteY3075" fmla="*/ 866642 h 2832735"/>
              <a:gd name="connsiteX3076" fmla="*/ 2520000 w 4562162"/>
              <a:gd name="connsiteY3076" fmla="*/ 850192 h 2832735"/>
              <a:gd name="connsiteX3077" fmla="*/ 2519629 w 4562162"/>
              <a:gd name="connsiteY3077" fmla="*/ 843039 h 2832735"/>
              <a:gd name="connsiteX3078" fmla="*/ 2511790 w 4562162"/>
              <a:gd name="connsiteY3078" fmla="*/ 846287 h 2832735"/>
              <a:gd name="connsiteX3079" fmla="*/ 2508152 w 4562162"/>
              <a:gd name="connsiteY3079" fmla="*/ 821931 h 2832735"/>
              <a:gd name="connsiteX3080" fmla="*/ 2506485 w 4562162"/>
              <a:gd name="connsiteY3080" fmla="*/ 814483 h 2832735"/>
              <a:gd name="connsiteX3081" fmla="*/ 2503998 w 4562162"/>
              <a:gd name="connsiteY3081" fmla="*/ 806320 h 2832735"/>
              <a:gd name="connsiteX3082" fmla="*/ 2499017 w 4562162"/>
              <a:gd name="connsiteY3082" fmla="*/ 805596 h 2832735"/>
              <a:gd name="connsiteX3083" fmla="*/ 2496398 w 4562162"/>
              <a:gd name="connsiteY3083" fmla="*/ 807663 h 2832735"/>
              <a:gd name="connsiteX3084" fmla="*/ 2498484 w 4562162"/>
              <a:gd name="connsiteY3084" fmla="*/ 810416 h 2832735"/>
              <a:gd name="connsiteX3085" fmla="*/ 2500741 w 4562162"/>
              <a:gd name="connsiteY3085" fmla="*/ 814978 h 2832735"/>
              <a:gd name="connsiteX3086" fmla="*/ 2499236 w 4562162"/>
              <a:gd name="connsiteY3086" fmla="*/ 819617 h 2832735"/>
              <a:gd name="connsiteX3087" fmla="*/ 2497969 w 4562162"/>
              <a:gd name="connsiteY3087" fmla="*/ 821712 h 2832735"/>
              <a:gd name="connsiteX3088" fmla="*/ 2491874 w 4562162"/>
              <a:gd name="connsiteY3088" fmla="*/ 827875 h 2832735"/>
              <a:gd name="connsiteX3089" fmla="*/ 2487530 w 4562162"/>
              <a:gd name="connsiteY3089" fmla="*/ 828437 h 2832735"/>
              <a:gd name="connsiteX3090" fmla="*/ 2489282 w 4562162"/>
              <a:gd name="connsiteY3090" fmla="*/ 825818 h 2832735"/>
              <a:gd name="connsiteX3091" fmla="*/ 2491331 w 4562162"/>
              <a:gd name="connsiteY3091" fmla="*/ 819979 h 2832735"/>
              <a:gd name="connsiteX3092" fmla="*/ 2489845 w 4562162"/>
              <a:gd name="connsiteY3092" fmla="*/ 813578 h 2832735"/>
              <a:gd name="connsiteX3093" fmla="*/ 2488283 w 4562162"/>
              <a:gd name="connsiteY3093" fmla="*/ 810006 h 2832735"/>
              <a:gd name="connsiteX3094" fmla="*/ 2486549 w 4562162"/>
              <a:gd name="connsiteY3094" fmla="*/ 791423 h 2832735"/>
              <a:gd name="connsiteX3095" fmla="*/ 2481034 w 4562162"/>
              <a:gd name="connsiteY3095" fmla="*/ 788613 h 2832735"/>
              <a:gd name="connsiteX3096" fmla="*/ 2477929 w 4562162"/>
              <a:gd name="connsiteY3096" fmla="*/ 785613 h 2832735"/>
              <a:gd name="connsiteX3097" fmla="*/ 2473804 w 4562162"/>
              <a:gd name="connsiteY3097" fmla="*/ 786832 h 2832735"/>
              <a:gd name="connsiteX3098" fmla="*/ 2468451 w 4562162"/>
              <a:gd name="connsiteY3098" fmla="*/ 791785 h 2832735"/>
              <a:gd name="connsiteX3099" fmla="*/ 2470432 w 4562162"/>
              <a:gd name="connsiteY3099" fmla="*/ 787222 h 2832735"/>
              <a:gd name="connsiteX3100" fmla="*/ 2472499 w 4562162"/>
              <a:gd name="connsiteY3100" fmla="*/ 780402 h 2832735"/>
              <a:gd name="connsiteX3101" fmla="*/ 2468347 w 4562162"/>
              <a:gd name="connsiteY3101" fmla="*/ 772020 h 2832735"/>
              <a:gd name="connsiteX3102" fmla="*/ 2464260 w 4562162"/>
              <a:gd name="connsiteY3102" fmla="*/ 766258 h 2832735"/>
              <a:gd name="connsiteX3103" fmla="*/ 2459298 w 4562162"/>
              <a:gd name="connsiteY3103" fmla="*/ 764086 h 2832735"/>
              <a:gd name="connsiteX3104" fmla="*/ 2453735 w 4562162"/>
              <a:gd name="connsiteY3104" fmla="*/ 756637 h 2832735"/>
              <a:gd name="connsiteX3105" fmla="*/ 2446315 w 4562162"/>
              <a:gd name="connsiteY3105" fmla="*/ 752408 h 2832735"/>
              <a:gd name="connsiteX3106" fmla="*/ 2429113 w 4562162"/>
              <a:gd name="connsiteY3106" fmla="*/ 748284 h 2832735"/>
              <a:gd name="connsiteX3107" fmla="*/ 2415968 w 4562162"/>
              <a:gd name="connsiteY3107" fmla="*/ 753656 h 2832735"/>
              <a:gd name="connsiteX3108" fmla="*/ 2399614 w 4562162"/>
              <a:gd name="connsiteY3108" fmla="*/ 749303 h 2832735"/>
              <a:gd name="connsiteX3109" fmla="*/ 2380069 w 4562162"/>
              <a:gd name="connsiteY3109" fmla="*/ 752685 h 2832735"/>
              <a:gd name="connsiteX3110" fmla="*/ 2372411 w 4562162"/>
              <a:gd name="connsiteY3110" fmla="*/ 752751 h 2832735"/>
              <a:gd name="connsiteX3111" fmla="*/ 2367848 w 4562162"/>
              <a:gd name="connsiteY3111" fmla="*/ 750618 h 2832735"/>
              <a:gd name="connsiteX3112" fmla="*/ 2363743 w 4562162"/>
              <a:gd name="connsiteY3112" fmla="*/ 752875 h 2832735"/>
              <a:gd name="connsiteX3113" fmla="*/ 2361657 w 4562162"/>
              <a:gd name="connsiteY3113" fmla="*/ 759590 h 2832735"/>
              <a:gd name="connsiteX3114" fmla="*/ 2360380 w 4562162"/>
              <a:gd name="connsiteY3114" fmla="*/ 770087 h 2832735"/>
              <a:gd name="connsiteX3115" fmla="*/ 2355561 w 4562162"/>
              <a:gd name="connsiteY3115" fmla="*/ 775535 h 2832735"/>
              <a:gd name="connsiteX3116" fmla="*/ 2352941 w 4562162"/>
              <a:gd name="connsiteY3116" fmla="*/ 776926 h 2832735"/>
              <a:gd name="connsiteX3117" fmla="*/ 2340474 w 4562162"/>
              <a:gd name="connsiteY3117" fmla="*/ 775325 h 2832735"/>
              <a:gd name="connsiteX3118" fmla="*/ 2331587 w 4562162"/>
              <a:gd name="connsiteY3118" fmla="*/ 780364 h 2832735"/>
              <a:gd name="connsiteX3119" fmla="*/ 2327786 w 4562162"/>
              <a:gd name="connsiteY3119" fmla="*/ 776402 h 2832735"/>
              <a:gd name="connsiteX3120" fmla="*/ 2320576 w 4562162"/>
              <a:gd name="connsiteY3120" fmla="*/ 776678 h 2832735"/>
              <a:gd name="connsiteX3121" fmla="*/ 2319804 w 4562162"/>
              <a:gd name="connsiteY3121" fmla="*/ 767810 h 2832735"/>
              <a:gd name="connsiteX3122" fmla="*/ 2324100 w 4562162"/>
              <a:gd name="connsiteY3122" fmla="*/ 768172 h 2832735"/>
              <a:gd name="connsiteX3123" fmla="*/ 2326605 w 4562162"/>
              <a:gd name="connsiteY3123" fmla="*/ 769658 h 2832735"/>
              <a:gd name="connsiteX3124" fmla="*/ 2334682 w 4562162"/>
              <a:gd name="connsiteY3124" fmla="*/ 751475 h 2832735"/>
              <a:gd name="connsiteX3125" fmla="*/ 2341340 w 4562162"/>
              <a:gd name="connsiteY3125" fmla="*/ 740788 h 2832735"/>
              <a:gd name="connsiteX3126" fmla="*/ 2347750 w 4562162"/>
              <a:gd name="connsiteY3126" fmla="*/ 728482 h 2832735"/>
              <a:gd name="connsiteX3127" fmla="*/ 2343712 w 4562162"/>
              <a:gd name="connsiteY3127" fmla="*/ 720852 h 2832735"/>
              <a:gd name="connsiteX3128" fmla="*/ 2334701 w 4562162"/>
              <a:gd name="connsiteY3128" fmla="*/ 715690 h 2832735"/>
              <a:gd name="connsiteX3129" fmla="*/ 2330482 w 4562162"/>
              <a:gd name="connsiteY3129" fmla="*/ 716004 h 2832735"/>
              <a:gd name="connsiteX3130" fmla="*/ 2328377 w 4562162"/>
              <a:gd name="connsiteY3130" fmla="*/ 718147 h 2832735"/>
              <a:gd name="connsiteX3131" fmla="*/ 2318585 w 4562162"/>
              <a:gd name="connsiteY3131" fmla="*/ 714089 h 2832735"/>
              <a:gd name="connsiteX3132" fmla="*/ 2313422 w 4562162"/>
              <a:gd name="connsiteY3132" fmla="*/ 714394 h 2832735"/>
              <a:gd name="connsiteX3133" fmla="*/ 2304783 w 4562162"/>
              <a:gd name="connsiteY3133" fmla="*/ 720081 h 2832735"/>
              <a:gd name="connsiteX3134" fmla="*/ 2301831 w 4562162"/>
              <a:gd name="connsiteY3134" fmla="*/ 719614 h 2832735"/>
              <a:gd name="connsiteX3135" fmla="*/ 2300059 w 4562162"/>
              <a:gd name="connsiteY3135" fmla="*/ 707774 h 2832735"/>
              <a:gd name="connsiteX3136" fmla="*/ 2291353 w 4562162"/>
              <a:gd name="connsiteY3136" fmla="*/ 708774 h 2832735"/>
              <a:gd name="connsiteX3137" fmla="*/ 2261473 w 4562162"/>
              <a:gd name="connsiteY3137" fmla="*/ 707641 h 2832735"/>
              <a:gd name="connsiteX3138" fmla="*/ 2264711 w 4562162"/>
              <a:gd name="connsiteY3138" fmla="*/ 703945 h 2832735"/>
              <a:gd name="connsiteX3139" fmla="*/ 2280437 w 4562162"/>
              <a:gd name="connsiteY3139" fmla="*/ 698887 h 2832735"/>
              <a:gd name="connsiteX3140" fmla="*/ 2293068 w 4562162"/>
              <a:gd name="connsiteY3140" fmla="*/ 691277 h 2832735"/>
              <a:gd name="connsiteX3141" fmla="*/ 2302411 w 4562162"/>
              <a:gd name="connsiteY3141" fmla="*/ 677399 h 2832735"/>
              <a:gd name="connsiteX3142" fmla="*/ 2311108 w 4562162"/>
              <a:gd name="connsiteY3142" fmla="*/ 672694 h 2832735"/>
              <a:gd name="connsiteX3143" fmla="*/ 2309070 w 4562162"/>
              <a:gd name="connsiteY3143" fmla="*/ 665693 h 2832735"/>
              <a:gd name="connsiteX3144" fmla="*/ 2306698 w 4562162"/>
              <a:gd name="connsiteY3144" fmla="*/ 660616 h 2832735"/>
              <a:gd name="connsiteX3145" fmla="*/ 2301764 w 4562162"/>
              <a:gd name="connsiteY3145" fmla="*/ 656120 h 2832735"/>
              <a:gd name="connsiteX3146" fmla="*/ 2291039 w 4562162"/>
              <a:gd name="connsiteY3146" fmla="*/ 653148 h 2832735"/>
              <a:gd name="connsiteX3147" fmla="*/ 2281847 w 4562162"/>
              <a:gd name="connsiteY3147" fmla="*/ 647500 h 2832735"/>
              <a:gd name="connsiteX3148" fmla="*/ 2277808 w 4562162"/>
              <a:gd name="connsiteY3148" fmla="*/ 640347 h 2832735"/>
              <a:gd name="connsiteX3149" fmla="*/ 2260978 w 4562162"/>
              <a:gd name="connsiteY3149" fmla="*/ 630526 h 2832735"/>
              <a:gd name="connsiteX3150" fmla="*/ 2256425 w 4562162"/>
              <a:gd name="connsiteY3150" fmla="*/ 630526 h 2832735"/>
              <a:gd name="connsiteX3151" fmla="*/ 2244300 w 4562162"/>
              <a:gd name="connsiteY3151" fmla="*/ 642861 h 2832735"/>
              <a:gd name="connsiteX3152" fmla="*/ 2238156 w 4562162"/>
              <a:gd name="connsiteY3152" fmla="*/ 641718 h 2832735"/>
              <a:gd name="connsiteX3153" fmla="*/ 2232812 w 4562162"/>
              <a:gd name="connsiteY3153" fmla="*/ 643538 h 2832735"/>
              <a:gd name="connsiteX3154" fmla="*/ 2218877 w 4562162"/>
              <a:gd name="connsiteY3154" fmla="*/ 658178 h 2832735"/>
              <a:gd name="connsiteX3155" fmla="*/ 2189673 w 4562162"/>
              <a:gd name="connsiteY3155" fmla="*/ 696077 h 2832735"/>
              <a:gd name="connsiteX3156" fmla="*/ 2183663 w 4562162"/>
              <a:gd name="connsiteY3156" fmla="*/ 707679 h 2832735"/>
              <a:gd name="connsiteX3157" fmla="*/ 2180796 w 4562162"/>
              <a:gd name="connsiteY3157" fmla="*/ 716394 h 2832735"/>
              <a:gd name="connsiteX3158" fmla="*/ 2175567 w 4562162"/>
              <a:gd name="connsiteY3158" fmla="*/ 720919 h 2832735"/>
              <a:gd name="connsiteX3159" fmla="*/ 2173319 w 4562162"/>
              <a:gd name="connsiteY3159" fmla="*/ 731539 h 2832735"/>
              <a:gd name="connsiteX3160" fmla="*/ 2173710 w 4562162"/>
              <a:gd name="connsiteY3160" fmla="*/ 740731 h 2832735"/>
              <a:gd name="connsiteX3161" fmla="*/ 2176053 w 4562162"/>
              <a:gd name="connsiteY3161" fmla="*/ 745541 h 2832735"/>
              <a:gd name="connsiteX3162" fmla="*/ 2178492 w 4562162"/>
              <a:gd name="connsiteY3162" fmla="*/ 754561 h 2832735"/>
              <a:gd name="connsiteX3163" fmla="*/ 2175996 w 4562162"/>
              <a:gd name="connsiteY3163" fmla="*/ 764858 h 2832735"/>
              <a:gd name="connsiteX3164" fmla="*/ 2173910 w 4562162"/>
              <a:gd name="connsiteY3164" fmla="*/ 771582 h 2832735"/>
              <a:gd name="connsiteX3165" fmla="*/ 2175900 w 4562162"/>
              <a:gd name="connsiteY3165" fmla="*/ 774592 h 2832735"/>
              <a:gd name="connsiteX3166" fmla="*/ 2181530 w 4562162"/>
              <a:gd name="connsiteY3166" fmla="*/ 773992 h 2832735"/>
              <a:gd name="connsiteX3167" fmla="*/ 2194103 w 4562162"/>
              <a:gd name="connsiteY3167" fmla="*/ 779745 h 2832735"/>
              <a:gd name="connsiteX3168" fmla="*/ 2191807 w 4562162"/>
              <a:gd name="connsiteY3168" fmla="*/ 785032 h 2832735"/>
              <a:gd name="connsiteX3169" fmla="*/ 2184139 w 4562162"/>
              <a:gd name="connsiteY3169" fmla="*/ 780498 h 2832735"/>
              <a:gd name="connsiteX3170" fmla="*/ 2177453 w 4562162"/>
              <a:gd name="connsiteY3170" fmla="*/ 780688 h 2832735"/>
              <a:gd name="connsiteX3171" fmla="*/ 2171652 w 4562162"/>
              <a:gd name="connsiteY3171" fmla="*/ 775192 h 2832735"/>
              <a:gd name="connsiteX3172" fmla="*/ 2157717 w 4562162"/>
              <a:gd name="connsiteY3172" fmla="*/ 780469 h 2832735"/>
              <a:gd name="connsiteX3173" fmla="*/ 2147382 w 4562162"/>
              <a:gd name="connsiteY3173" fmla="*/ 779240 h 2832735"/>
              <a:gd name="connsiteX3174" fmla="*/ 2137772 w 4562162"/>
              <a:gd name="connsiteY3174" fmla="*/ 781345 h 2832735"/>
              <a:gd name="connsiteX3175" fmla="*/ 2118884 w 4562162"/>
              <a:gd name="connsiteY3175" fmla="*/ 776983 h 2832735"/>
              <a:gd name="connsiteX3176" fmla="*/ 2117169 w 4562162"/>
              <a:gd name="connsiteY3176" fmla="*/ 780298 h 2832735"/>
              <a:gd name="connsiteX3177" fmla="*/ 2121551 w 4562162"/>
              <a:gd name="connsiteY3177" fmla="*/ 785984 h 2832735"/>
              <a:gd name="connsiteX3178" fmla="*/ 2124875 w 4562162"/>
              <a:gd name="connsiteY3178" fmla="*/ 791270 h 2832735"/>
              <a:gd name="connsiteX3179" fmla="*/ 2134686 w 4562162"/>
              <a:gd name="connsiteY3179" fmla="*/ 803615 h 2832735"/>
              <a:gd name="connsiteX3180" fmla="*/ 2138858 w 4562162"/>
              <a:gd name="connsiteY3180" fmla="*/ 807539 h 2832735"/>
              <a:gd name="connsiteX3181" fmla="*/ 2144440 w 4562162"/>
              <a:gd name="connsiteY3181" fmla="*/ 819207 h 2832735"/>
              <a:gd name="connsiteX3182" fmla="*/ 2145135 w 4562162"/>
              <a:gd name="connsiteY3182" fmla="*/ 841981 h 2832735"/>
              <a:gd name="connsiteX3183" fmla="*/ 2142087 w 4562162"/>
              <a:gd name="connsiteY3183" fmla="*/ 847430 h 2832735"/>
              <a:gd name="connsiteX3184" fmla="*/ 2138667 w 4562162"/>
              <a:gd name="connsiteY3184" fmla="*/ 855002 h 2832735"/>
              <a:gd name="connsiteX3185" fmla="*/ 2136838 w 4562162"/>
              <a:gd name="connsiteY3185" fmla="*/ 856393 h 2832735"/>
              <a:gd name="connsiteX3186" fmla="*/ 2134200 w 4562162"/>
              <a:gd name="connsiteY3186" fmla="*/ 855888 h 2832735"/>
              <a:gd name="connsiteX3187" fmla="*/ 2138486 w 4562162"/>
              <a:gd name="connsiteY3187" fmla="*/ 850554 h 2832735"/>
              <a:gd name="connsiteX3188" fmla="*/ 2140810 w 4562162"/>
              <a:gd name="connsiteY3188" fmla="*/ 839114 h 2832735"/>
              <a:gd name="connsiteX3189" fmla="*/ 2142982 w 4562162"/>
              <a:gd name="connsiteY3189" fmla="*/ 831123 h 2832735"/>
              <a:gd name="connsiteX3190" fmla="*/ 2140115 w 4562162"/>
              <a:gd name="connsiteY3190" fmla="*/ 825665 h 2832735"/>
              <a:gd name="connsiteX3191" fmla="*/ 2138839 w 4562162"/>
              <a:gd name="connsiteY3191" fmla="*/ 825189 h 2832735"/>
              <a:gd name="connsiteX3192" fmla="*/ 2137429 w 4562162"/>
              <a:gd name="connsiteY3192" fmla="*/ 822189 h 2832735"/>
              <a:gd name="connsiteX3193" fmla="*/ 2127389 w 4562162"/>
              <a:gd name="connsiteY3193" fmla="*/ 814559 h 2832735"/>
              <a:gd name="connsiteX3194" fmla="*/ 2121979 w 4562162"/>
              <a:gd name="connsiteY3194" fmla="*/ 811216 h 2832735"/>
              <a:gd name="connsiteX3195" fmla="*/ 2116265 w 4562162"/>
              <a:gd name="connsiteY3195" fmla="*/ 809368 h 2832735"/>
              <a:gd name="connsiteX3196" fmla="*/ 2113350 w 4562162"/>
              <a:gd name="connsiteY3196" fmla="*/ 807272 h 2832735"/>
              <a:gd name="connsiteX3197" fmla="*/ 2104797 w 4562162"/>
              <a:gd name="connsiteY3197" fmla="*/ 814235 h 2832735"/>
              <a:gd name="connsiteX3198" fmla="*/ 2100853 w 4562162"/>
              <a:gd name="connsiteY3198" fmla="*/ 815816 h 2832735"/>
              <a:gd name="connsiteX3199" fmla="*/ 2096185 w 4562162"/>
              <a:gd name="connsiteY3199" fmla="*/ 819474 h 2832735"/>
              <a:gd name="connsiteX3200" fmla="*/ 2093471 w 4562162"/>
              <a:gd name="connsiteY3200" fmla="*/ 824484 h 2832735"/>
              <a:gd name="connsiteX3201" fmla="*/ 2086832 w 4562162"/>
              <a:gd name="connsiteY3201" fmla="*/ 825665 h 2832735"/>
              <a:gd name="connsiteX3202" fmla="*/ 2085975 w 4562162"/>
              <a:gd name="connsiteY3202" fmla="*/ 831094 h 2832735"/>
              <a:gd name="connsiteX3203" fmla="*/ 2082269 w 4562162"/>
              <a:gd name="connsiteY3203" fmla="*/ 836486 h 2832735"/>
              <a:gd name="connsiteX3204" fmla="*/ 2078298 w 4562162"/>
              <a:gd name="connsiteY3204" fmla="*/ 830609 h 2832735"/>
              <a:gd name="connsiteX3205" fmla="*/ 2074421 w 4562162"/>
              <a:gd name="connsiteY3205" fmla="*/ 832237 h 2832735"/>
              <a:gd name="connsiteX3206" fmla="*/ 2065696 w 4562162"/>
              <a:gd name="connsiteY3206" fmla="*/ 841905 h 2832735"/>
              <a:gd name="connsiteX3207" fmla="*/ 2055486 w 4562162"/>
              <a:gd name="connsiteY3207" fmla="*/ 846277 h 2832735"/>
              <a:gd name="connsiteX3208" fmla="*/ 2056571 w 4562162"/>
              <a:gd name="connsiteY3208" fmla="*/ 842943 h 2832735"/>
              <a:gd name="connsiteX3209" fmla="*/ 2058248 w 4562162"/>
              <a:gd name="connsiteY3209" fmla="*/ 835428 h 2832735"/>
              <a:gd name="connsiteX3210" fmla="*/ 2055790 w 4562162"/>
              <a:gd name="connsiteY3210" fmla="*/ 833695 h 2832735"/>
              <a:gd name="connsiteX3211" fmla="*/ 2040455 w 4562162"/>
              <a:gd name="connsiteY3211" fmla="*/ 842458 h 2832735"/>
              <a:gd name="connsiteX3212" fmla="*/ 2035350 w 4562162"/>
              <a:gd name="connsiteY3212" fmla="*/ 848354 h 2832735"/>
              <a:gd name="connsiteX3213" fmla="*/ 2032930 w 4562162"/>
              <a:gd name="connsiteY3213" fmla="*/ 846172 h 2832735"/>
              <a:gd name="connsiteX3214" fmla="*/ 2041827 w 4562162"/>
              <a:gd name="connsiteY3214" fmla="*/ 833238 h 2832735"/>
              <a:gd name="connsiteX3215" fmla="*/ 2044217 w 4562162"/>
              <a:gd name="connsiteY3215" fmla="*/ 825227 h 2832735"/>
              <a:gd name="connsiteX3216" fmla="*/ 2040055 w 4562162"/>
              <a:gd name="connsiteY3216" fmla="*/ 821760 h 2832735"/>
              <a:gd name="connsiteX3217" fmla="*/ 2030930 w 4562162"/>
              <a:gd name="connsiteY3217" fmla="*/ 819064 h 2832735"/>
              <a:gd name="connsiteX3218" fmla="*/ 2025072 w 4562162"/>
              <a:gd name="connsiteY3218" fmla="*/ 818807 h 2832735"/>
              <a:gd name="connsiteX3219" fmla="*/ 2016500 w 4562162"/>
              <a:gd name="connsiteY3219" fmla="*/ 821712 h 2832735"/>
              <a:gd name="connsiteX3220" fmla="*/ 2004127 w 4562162"/>
              <a:gd name="connsiteY3220" fmla="*/ 817455 h 2832735"/>
              <a:gd name="connsiteX3221" fmla="*/ 2002288 w 4562162"/>
              <a:gd name="connsiteY3221" fmla="*/ 822331 h 2832735"/>
              <a:gd name="connsiteX3222" fmla="*/ 1999116 w 4562162"/>
              <a:gd name="connsiteY3222" fmla="*/ 822912 h 2832735"/>
              <a:gd name="connsiteX3223" fmla="*/ 1991477 w 4562162"/>
              <a:gd name="connsiteY3223" fmla="*/ 820598 h 2832735"/>
              <a:gd name="connsiteX3224" fmla="*/ 1984534 w 4562162"/>
              <a:gd name="connsiteY3224" fmla="*/ 823084 h 2832735"/>
              <a:gd name="connsiteX3225" fmla="*/ 1979333 w 4562162"/>
              <a:gd name="connsiteY3225" fmla="*/ 828313 h 2832735"/>
              <a:gd name="connsiteX3226" fmla="*/ 1971608 w 4562162"/>
              <a:gd name="connsiteY3226" fmla="*/ 823141 h 2832735"/>
              <a:gd name="connsiteX3227" fmla="*/ 1968932 w 4562162"/>
              <a:gd name="connsiteY3227" fmla="*/ 823360 h 2832735"/>
              <a:gd name="connsiteX3228" fmla="*/ 1964798 w 4562162"/>
              <a:gd name="connsiteY3228" fmla="*/ 831447 h 2832735"/>
              <a:gd name="connsiteX3229" fmla="*/ 1961236 w 4562162"/>
              <a:gd name="connsiteY3229" fmla="*/ 825989 h 2832735"/>
              <a:gd name="connsiteX3230" fmla="*/ 1958226 w 4562162"/>
              <a:gd name="connsiteY3230" fmla="*/ 836562 h 2832735"/>
              <a:gd name="connsiteX3231" fmla="*/ 1959074 w 4562162"/>
              <a:gd name="connsiteY3231" fmla="*/ 844220 h 2832735"/>
              <a:gd name="connsiteX3232" fmla="*/ 1961645 w 4562162"/>
              <a:gd name="connsiteY3232" fmla="*/ 845010 h 2832735"/>
              <a:gd name="connsiteX3233" fmla="*/ 1963836 w 4562162"/>
              <a:gd name="connsiteY3233" fmla="*/ 843896 h 2832735"/>
              <a:gd name="connsiteX3234" fmla="*/ 1965112 w 4562162"/>
              <a:gd name="connsiteY3234" fmla="*/ 840400 h 2832735"/>
              <a:gd name="connsiteX3235" fmla="*/ 1966770 w 4562162"/>
              <a:gd name="connsiteY3235" fmla="*/ 838819 h 2832735"/>
              <a:gd name="connsiteX3236" fmla="*/ 1972866 w 4562162"/>
              <a:gd name="connsiteY3236" fmla="*/ 845172 h 2832735"/>
              <a:gd name="connsiteX3237" fmla="*/ 1974713 w 4562162"/>
              <a:gd name="connsiteY3237" fmla="*/ 841696 h 2832735"/>
              <a:gd name="connsiteX3238" fmla="*/ 1977352 w 4562162"/>
              <a:gd name="connsiteY3238" fmla="*/ 839114 h 2832735"/>
              <a:gd name="connsiteX3239" fmla="*/ 1980362 w 4562162"/>
              <a:gd name="connsiteY3239" fmla="*/ 842934 h 2832735"/>
              <a:gd name="connsiteX3240" fmla="*/ 1992906 w 4562162"/>
              <a:gd name="connsiteY3240" fmla="*/ 838791 h 2832735"/>
              <a:gd name="connsiteX3241" fmla="*/ 1990734 w 4562162"/>
              <a:gd name="connsiteY3241" fmla="*/ 843886 h 2832735"/>
              <a:gd name="connsiteX3242" fmla="*/ 1976685 w 4562162"/>
              <a:gd name="connsiteY3242" fmla="*/ 850335 h 2832735"/>
              <a:gd name="connsiteX3243" fmla="*/ 1951368 w 4562162"/>
              <a:gd name="connsiteY3243" fmla="*/ 858507 h 2832735"/>
              <a:gd name="connsiteX3244" fmla="*/ 1946148 w 4562162"/>
              <a:gd name="connsiteY3244" fmla="*/ 861708 h 2832735"/>
              <a:gd name="connsiteX3245" fmla="*/ 1931127 w 4562162"/>
              <a:gd name="connsiteY3245" fmla="*/ 864518 h 2832735"/>
              <a:gd name="connsiteX3246" fmla="*/ 1921345 w 4562162"/>
              <a:gd name="connsiteY3246" fmla="*/ 872519 h 2832735"/>
              <a:gd name="connsiteX3247" fmla="*/ 1908657 w 4562162"/>
              <a:gd name="connsiteY3247" fmla="*/ 872528 h 2832735"/>
              <a:gd name="connsiteX3248" fmla="*/ 1886741 w 4562162"/>
              <a:gd name="connsiteY3248" fmla="*/ 878824 h 2832735"/>
              <a:gd name="connsiteX3249" fmla="*/ 1870977 w 4562162"/>
              <a:gd name="connsiteY3249" fmla="*/ 893016 h 2832735"/>
              <a:gd name="connsiteX3250" fmla="*/ 1863357 w 4562162"/>
              <a:gd name="connsiteY3250" fmla="*/ 891750 h 2832735"/>
              <a:gd name="connsiteX3251" fmla="*/ 1847926 w 4562162"/>
              <a:gd name="connsiteY3251" fmla="*/ 902465 h 2832735"/>
              <a:gd name="connsiteX3252" fmla="*/ 1841792 w 4562162"/>
              <a:gd name="connsiteY3252" fmla="*/ 910771 h 2832735"/>
              <a:gd name="connsiteX3253" fmla="*/ 1819541 w 4562162"/>
              <a:gd name="connsiteY3253" fmla="*/ 927611 h 2832735"/>
              <a:gd name="connsiteX3254" fmla="*/ 1806168 w 4562162"/>
              <a:gd name="connsiteY3254" fmla="*/ 921125 h 2832735"/>
              <a:gd name="connsiteX3255" fmla="*/ 1801759 w 4562162"/>
              <a:gd name="connsiteY3255" fmla="*/ 923411 h 2832735"/>
              <a:gd name="connsiteX3256" fmla="*/ 1799511 w 4562162"/>
              <a:gd name="connsiteY3256" fmla="*/ 929354 h 2832735"/>
              <a:gd name="connsiteX3257" fmla="*/ 1799968 w 4562162"/>
              <a:gd name="connsiteY3257" fmla="*/ 933993 h 2832735"/>
              <a:gd name="connsiteX3258" fmla="*/ 1805359 w 4562162"/>
              <a:gd name="connsiteY3258" fmla="*/ 933564 h 2832735"/>
              <a:gd name="connsiteX3259" fmla="*/ 1809283 w 4562162"/>
              <a:gd name="connsiteY3259" fmla="*/ 935612 h 2832735"/>
              <a:gd name="connsiteX3260" fmla="*/ 1814093 w 4562162"/>
              <a:gd name="connsiteY3260" fmla="*/ 939679 h 2832735"/>
              <a:gd name="connsiteX3261" fmla="*/ 1812807 w 4562162"/>
              <a:gd name="connsiteY3261" fmla="*/ 947138 h 2832735"/>
              <a:gd name="connsiteX3262" fmla="*/ 1802711 w 4562162"/>
              <a:gd name="connsiteY3262" fmla="*/ 963721 h 2832735"/>
              <a:gd name="connsiteX3263" fmla="*/ 1797929 w 4562162"/>
              <a:gd name="connsiteY3263" fmla="*/ 969912 h 2832735"/>
              <a:gd name="connsiteX3264" fmla="*/ 1792271 w 4562162"/>
              <a:gd name="connsiteY3264" fmla="*/ 973493 h 2832735"/>
              <a:gd name="connsiteX3265" fmla="*/ 1780232 w 4562162"/>
              <a:gd name="connsiteY3265" fmla="*/ 959901 h 2832735"/>
              <a:gd name="connsiteX3266" fmla="*/ 1778051 w 4562162"/>
              <a:gd name="connsiteY3266" fmla="*/ 965892 h 2832735"/>
              <a:gd name="connsiteX3267" fmla="*/ 1776431 w 4562162"/>
              <a:gd name="connsiteY3267" fmla="*/ 968855 h 2832735"/>
              <a:gd name="connsiteX3268" fmla="*/ 1771669 w 4562162"/>
              <a:gd name="connsiteY3268" fmla="*/ 967635 h 2832735"/>
              <a:gd name="connsiteX3269" fmla="*/ 1769269 w 4562162"/>
              <a:gd name="connsiteY3269" fmla="*/ 977265 h 2832735"/>
              <a:gd name="connsiteX3270" fmla="*/ 1777965 w 4562162"/>
              <a:gd name="connsiteY3270" fmla="*/ 978932 h 2832735"/>
              <a:gd name="connsiteX3271" fmla="*/ 1786233 w 4562162"/>
              <a:gd name="connsiteY3271" fmla="*/ 983266 h 2832735"/>
              <a:gd name="connsiteX3272" fmla="*/ 1793577 w 4562162"/>
              <a:gd name="connsiteY3272" fmla="*/ 989590 h 2832735"/>
              <a:gd name="connsiteX3273" fmla="*/ 1798768 w 4562162"/>
              <a:gd name="connsiteY3273" fmla="*/ 996858 h 2832735"/>
              <a:gd name="connsiteX3274" fmla="*/ 1804435 w 4562162"/>
              <a:gd name="connsiteY3274" fmla="*/ 1001449 h 2832735"/>
              <a:gd name="connsiteX3275" fmla="*/ 1807740 w 4562162"/>
              <a:gd name="connsiteY3275" fmla="*/ 1005392 h 2832735"/>
              <a:gd name="connsiteX3276" fmla="*/ 1798872 w 4562162"/>
              <a:gd name="connsiteY3276" fmla="*/ 1009212 h 2832735"/>
              <a:gd name="connsiteX3277" fmla="*/ 1792634 w 4562162"/>
              <a:gd name="connsiteY3277" fmla="*/ 1000392 h 2832735"/>
              <a:gd name="connsiteX3278" fmla="*/ 1789262 w 4562162"/>
              <a:gd name="connsiteY3278" fmla="*/ 997410 h 2832735"/>
              <a:gd name="connsiteX3279" fmla="*/ 1785452 w 4562162"/>
              <a:gd name="connsiteY3279" fmla="*/ 996829 h 2832735"/>
              <a:gd name="connsiteX3280" fmla="*/ 1779756 w 4562162"/>
              <a:gd name="connsiteY3280" fmla="*/ 999525 h 2832735"/>
              <a:gd name="connsiteX3281" fmla="*/ 1774907 w 4562162"/>
              <a:gd name="connsiteY3281" fmla="*/ 1010136 h 2832735"/>
              <a:gd name="connsiteX3282" fmla="*/ 1779622 w 4562162"/>
              <a:gd name="connsiteY3282" fmla="*/ 1013746 h 2832735"/>
              <a:gd name="connsiteX3283" fmla="*/ 1790138 w 4562162"/>
              <a:gd name="connsiteY3283" fmla="*/ 1017261 h 2832735"/>
              <a:gd name="connsiteX3284" fmla="*/ 1793510 w 4562162"/>
              <a:gd name="connsiteY3284" fmla="*/ 1022013 h 2832735"/>
              <a:gd name="connsiteX3285" fmla="*/ 1807207 w 4562162"/>
              <a:gd name="connsiteY3285" fmla="*/ 1052779 h 2832735"/>
              <a:gd name="connsiteX3286" fmla="*/ 1810617 w 4562162"/>
              <a:gd name="connsiteY3286" fmla="*/ 1055913 h 2832735"/>
              <a:gd name="connsiteX3287" fmla="*/ 1815056 w 4562162"/>
              <a:gd name="connsiteY3287" fmla="*/ 1057218 h 2832735"/>
              <a:gd name="connsiteX3288" fmla="*/ 1816865 w 4562162"/>
              <a:gd name="connsiteY3288" fmla="*/ 1059304 h 2832735"/>
              <a:gd name="connsiteX3289" fmla="*/ 1811474 w 4562162"/>
              <a:gd name="connsiteY3289" fmla="*/ 1064552 h 2832735"/>
              <a:gd name="connsiteX3290" fmla="*/ 1809474 w 4562162"/>
              <a:gd name="connsiteY3290" fmla="*/ 1069439 h 2832735"/>
              <a:gd name="connsiteX3291" fmla="*/ 1804816 w 4562162"/>
              <a:gd name="connsiteY3291" fmla="*/ 1077954 h 2832735"/>
              <a:gd name="connsiteX3292" fmla="*/ 1784928 w 4562162"/>
              <a:gd name="connsiteY3292" fmla="*/ 1082326 h 2832735"/>
              <a:gd name="connsiteX3293" fmla="*/ 1779013 w 4562162"/>
              <a:gd name="connsiteY3293" fmla="*/ 1085545 h 2832735"/>
              <a:gd name="connsiteX3294" fmla="*/ 1777375 w 4562162"/>
              <a:gd name="connsiteY3294" fmla="*/ 1087031 h 2832735"/>
              <a:gd name="connsiteX3295" fmla="*/ 1774879 w 4562162"/>
              <a:gd name="connsiteY3295" fmla="*/ 1090165 h 2832735"/>
              <a:gd name="connsiteX3296" fmla="*/ 1773269 w 4562162"/>
              <a:gd name="connsiteY3296" fmla="*/ 1092927 h 2832735"/>
              <a:gd name="connsiteX3297" fmla="*/ 1772498 w 4562162"/>
              <a:gd name="connsiteY3297" fmla="*/ 1099109 h 2832735"/>
              <a:gd name="connsiteX3298" fmla="*/ 1774127 w 4562162"/>
              <a:gd name="connsiteY3298" fmla="*/ 1103157 h 2832735"/>
              <a:gd name="connsiteX3299" fmla="*/ 1778165 w 4562162"/>
              <a:gd name="connsiteY3299" fmla="*/ 1106910 h 2832735"/>
              <a:gd name="connsiteX3300" fmla="*/ 1794024 w 4562162"/>
              <a:gd name="connsiteY3300" fmla="*/ 1123645 h 2832735"/>
              <a:gd name="connsiteX3301" fmla="*/ 1793005 w 4562162"/>
              <a:gd name="connsiteY3301" fmla="*/ 1125398 h 2832735"/>
              <a:gd name="connsiteX3302" fmla="*/ 1788662 w 4562162"/>
              <a:gd name="connsiteY3302" fmla="*/ 1122293 h 2832735"/>
              <a:gd name="connsiteX3303" fmla="*/ 1783146 w 4562162"/>
              <a:gd name="connsiteY3303" fmla="*/ 1117197 h 2832735"/>
              <a:gd name="connsiteX3304" fmla="*/ 1777536 w 4562162"/>
              <a:gd name="connsiteY3304" fmla="*/ 1110082 h 2832735"/>
              <a:gd name="connsiteX3305" fmla="*/ 1770050 w 4562162"/>
              <a:gd name="connsiteY3305" fmla="*/ 1105033 h 2832735"/>
              <a:gd name="connsiteX3306" fmla="*/ 1769630 w 4562162"/>
              <a:gd name="connsiteY3306" fmla="*/ 1100861 h 2832735"/>
              <a:gd name="connsiteX3307" fmla="*/ 1769373 w 4562162"/>
              <a:gd name="connsiteY3307" fmla="*/ 1094632 h 2832735"/>
              <a:gd name="connsiteX3308" fmla="*/ 1769573 w 4562162"/>
              <a:gd name="connsiteY3308" fmla="*/ 1092699 h 2832735"/>
              <a:gd name="connsiteX3309" fmla="*/ 1770288 w 4562162"/>
              <a:gd name="connsiteY3309" fmla="*/ 1089517 h 2832735"/>
              <a:gd name="connsiteX3310" fmla="*/ 1777422 w 4562162"/>
              <a:gd name="connsiteY3310" fmla="*/ 1081459 h 2832735"/>
              <a:gd name="connsiteX3311" fmla="*/ 1784689 w 4562162"/>
              <a:gd name="connsiteY3311" fmla="*/ 1077525 h 2832735"/>
              <a:gd name="connsiteX3312" fmla="*/ 1793567 w 4562162"/>
              <a:gd name="connsiteY3312" fmla="*/ 1068305 h 2832735"/>
              <a:gd name="connsiteX3313" fmla="*/ 1802444 w 4562162"/>
              <a:gd name="connsiteY3313" fmla="*/ 1058047 h 2832735"/>
              <a:gd name="connsiteX3314" fmla="*/ 1800625 w 4562162"/>
              <a:gd name="connsiteY3314" fmla="*/ 1054532 h 2832735"/>
              <a:gd name="connsiteX3315" fmla="*/ 1798796 w 4562162"/>
              <a:gd name="connsiteY3315" fmla="*/ 1051998 h 2832735"/>
              <a:gd name="connsiteX3316" fmla="*/ 1790738 w 4562162"/>
              <a:gd name="connsiteY3316" fmla="*/ 1051312 h 2832735"/>
              <a:gd name="connsiteX3317" fmla="*/ 1774364 w 4562162"/>
              <a:gd name="connsiteY3317" fmla="*/ 1054903 h 2832735"/>
              <a:gd name="connsiteX3318" fmla="*/ 1764535 w 4562162"/>
              <a:gd name="connsiteY3318" fmla="*/ 1058294 h 2832735"/>
              <a:gd name="connsiteX3319" fmla="*/ 1760182 w 4562162"/>
              <a:gd name="connsiteY3319" fmla="*/ 1066610 h 2832735"/>
              <a:gd name="connsiteX3320" fmla="*/ 1753562 w 4562162"/>
              <a:gd name="connsiteY3320" fmla="*/ 1067857 h 2832735"/>
              <a:gd name="connsiteX3321" fmla="*/ 1750266 w 4562162"/>
              <a:gd name="connsiteY3321" fmla="*/ 1068057 h 2832735"/>
              <a:gd name="connsiteX3322" fmla="*/ 1741189 w 4562162"/>
              <a:gd name="connsiteY3322" fmla="*/ 1063923 h 2832735"/>
              <a:gd name="connsiteX3323" fmla="*/ 1732626 w 4562162"/>
              <a:gd name="connsiteY3323" fmla="*/ 1067819 h 2832735"/>
              <a:gd name="connsiteX3324" fmla="*/ 1712566 w 4562162"/>
              <a:gd name="connsiteY3324" fmla="*/ 1071201 h 2832735"/>
              <a:gd name="connsiteX3325" fmla="*/ 1709299 w 4562162"/>
              <a:gd name="connsiteY3325" fmla="*/ 1073096 h 2832735"/>
              <a:gd name="connsiteX3326" fmla="*/ 1663113 w 4562162"/>
              <a:gd name="connsiteY3326" fmla="*/ 1073830 h 2832735"/>
              <a:gd name="connsiteX3327" fmla="*/ 1653797 w 4562162"/>
              <a:gd name="connsiteY3327" fmla="*/ 1075582 h 2832735"/>
              <a:gd name="connsiteX3328" fmla="*/ 1630127 w 4562162"/>
              <a:gd name="connsiteY3328" fmla="*/ 1082393 h 2832735"/>
              <a:gd name="connsiteX3329" fmla="*/ 1629556 w 4562162"/>
              <a:gd name="connsiteY3329" fmla="*/ 1087441 h 2832735"/>
              <a:gd name="connsiteX3330" fmla="*/ 1630461 w 4562162"/>
              <a:gd name="connsiteY3330" fmla="*/ 1091289 h 2832735"/>
              <a:gd name="connsiteX3331" fmla="*/ 1626784 w 4562162"/>
              <a:gd name="connsiteY3331" fmla="*/ 1096947 h 2832735"/>
              <a:gd name="connsiteX3332" fmla="*/ 1625175 w 4562162"/>
              <a:gd name="connsiteY3332" fmla="*/ 1102262 h 2832735"/>
              <a:gd name="connsiteX3333" fmla="*/ 1625736 w 4562162"/>
              <a:gd name="connsiteY3333" fmla="*/ 1108520 h 2832735"/>
              <a:gd name="connsiteX3334" fmla="*/ 1625889 w 4562162"/>
              <a:gd name="connsiteY3334" fmla="*/ 1113939 h 2832735"/>
              <a:gd name="connsiteX3335" fmla="*/ 1626718 w 4562162"/>
              <a:gd name="connsiteY3335" fmla="*/ 1120959 h 2832735"/>
              <a:gd name="connsiteX3336" fmla="*/ 1628156 w 4562162"/>
              <a:gd name="connsiteY3336" fmla="*/ 1127312 h 2832735"/>
              <a:gd name="connsiteX3337" fmla="*/ 1631604 w 4562162"/>
              <a:gd name="connsiteY3337" fmla="*/ 1130694 h 2832735"/>
              <a:gd name="connsiteX3338" fmla="*/ 1634776 w 4562162"/>
              <a:gd name="connsiteY3338" fmla="*/ 1132885 h 2832735"/>
              <a:gd name="connsiteX3339" fmla="*/ 1637023 w 4562162"/>
              <a:gd name="connsiteY3339" fmla="*/ 1139828 h 2832735"/>
              <a:gd name="connsiteX3340" fmla="*/ 1635214 w 4562162"/>
              <a:gd name="connsiteY3340" fmla="*/ 1147867 h 2832735"/>
              <a:gd name="connsiteX3341" fmla="*/ 1632595 w 4562162"/>
              <a:gd name="connsiteY3341" fmla="*/ 1157049 h 2832735"/>
              <a:gd name="connsiteX3342" fmla="*/ 1632080 w 4562162"/>
              <a:gd name="connsiteY3342" fmla="*/ 1161298 h 2832735"/>
              <a:gd name="connsiteX3343" fmla="*/ 1633775 w 4562162"/>
              <a:gd name="connsiteY3343" fmla="*/ 1167051 h 2832735"/>
              <a:gd name="connsiteX3344" fmla="*/ 1635861 w 4562162"/>
              <a:gd name="connsiteY3344" fmla="*/ 1178471 h 2832735"/>
              <a:gd name="connsiteX3345" fmla="*/ 1636652 w 4562162"/>
              <a:gd name="connsiteY3345" fmla="*/ 1181291 h 2832735"/>
              <a:gd name="connsiteX3346" fmla="*/ 1643901 w 4562162"/>
              <a:gd name="connsiteY3346" fmla="*/ 1190015 h 2832735"/>
              <a:gd name="connsiteX3347" fmla="*/ 1648834 w 4562162"/>
              <a:gd name="connsiteY3347" fmla="*/ 1192740 h 2832735"/>
              <a:gd name="connsiteX3348" fmla="*/ 1656950 w 4562162"/>
              <a:gd name="connsiteY3348" fmla="*/ 1193368 h 2832735"/>
              <a:gd name="connsiteX3349" fmla="*/ 1662474 w 4562162"/>
              <a:gd name="connsiteY3349" fmla="*/ 1195578 h 2832735"/>
              <a:gd name="connsiteX3350" fmla="*/ 1670523 w 4562162"/>
              <a:gd name="connsiteY3350" fmla="*/ 1200950 h 2832735"/>
              <a:gd name="connsiteX3351" fmla="*/ 1672924 w 4562162"/>
              <a:gd name="connsiteY3351" fmla="*/ 1203389 h 2832735"/>
              <a:gd name="connsiteX3352" fmla="*/ 1673609 w 4562162"/>
              <a:gd name="connsiteY3352" fmla="*/ 1205694 h 2832735"/>
              <a:gd name="connsiteX3353" fmla="*/ 1675514 w 4562162"/>
              <a:gd name="connsiteY3353" fmla="*/ 1214942 h 2832735"/>
              <a:gd name="connsiteX3354" fmla="*/ 1676542 w 4562162"/>
              <a:gd name="connsiteY3354" fmla="*/ 1217838 h 2832735"/>
              <a:gd name="connsiteX3355" fmla="*/ 1685258 w 4562162"/>
              <a:gd name="connsiteY3355" fmla="*/ 1230516 h 2832735"/>
              <a:gd name="connsiteX3356" fmla="*/ 1688192 w 4562162"/>
              <a:gd name="connsiteY3356" fmla="*/ 1232440 h 2832735"/>
              <a:gd name="connsiteX3357" fmla="*/ 1700098 w 4562162"/>
              <a:gd name="connsiteY3357" fmla="*/ 1234859 h 2832735"/>
              <a:gd name="connsiteX3358" fmla="*/ 1703851 w 4562162"/>
              <a:gd name="connsiteY3358" fmla="*/ 1238898 h 2832735"/>
              <a:gd name="connsiteX3359" fmla="*/ 1709032 w 4562162"/>
              <a:gd name="connsiteY3359" fmla="*/ 1251157 h 2832735"/>
              <a:gd name="connsiteX3360" fmla="*/ 1709547 w 4562162"/>
              <a:gd name="connsiteY3360" fmla="*/ 1254062 h 2832735"/>
              <a:gd name="connsiteX3361" fmla="*/ 1710023 w 4562162"/>
              <a:gd name="connsiteY3361" fmla="*/ 1258757 h 2832735"/>
              <a:gd name="connsiteX3362" fmla="*/ 1709461 w 4562162"/>
              <a:gd name="connsiteY3362" fmla="*/ 1263044 h 2832735"/>
              <a:gd name="connsiteX3363" fmla="*/ 1708947 w 4562162"/>
              <a:gd name="connsiteY3363" fmla="*/ 1265530 h 2832735"/>
              <a:gd name="connsiteX3364" fmla="*/ 1706985 w 4562162"/>
              <a:gd name="connsiteY3364" fmla="*/ 1269464 h 2832735"/>
              <a:gd name="connsiteX3365" fmla="*/ 1701860 w 4562162"/>
              <a:gd name="connsiteY3365" fmla="*/ 1285494 h 2832735"/>
              <a:gd name="connsiteX3366" fmla="*/ 1698793 w 4562162"/>
              <a:gd name="connsiteY3366" fmla="*/ 1299763 h 2832735"/>
              <a:gd name="connsiteX3367" fmla="*/ 1703680 w 4562162"/>
              <a:gd name="connsiteY3367" fmla="*/ 1309230 h 2832735"/>
              <a:gd name="connsiteX3368" fmla="*/ 1710233 w 4562162"/>
              <a:gd name="connsiteY3368" fmla="*/ 1327385 h 2832735"/>
              <a:gd name="connsiteX3369" fmla="*/ 1712166 w 4562162"/>
              <a:gd name="connsiteY3369" fmla="*/ 1334967 h 2832735"/>
              <a:gd name="connsiteX3370" fmla="*/ 1714424 w 4562162"/>
              <a:gd name="connsiteY3370" fmla="*/ 1345082 h 2832735"/>
              <a:gd name="connsiteX3371" fmla="*/ 1713471 w 4562162"/>
              <a:gd name="connsiteY3371" fmla="*/ 1351493 h 2832735"/>
              <a:gd name="connsiteX3372" fmla="*/ 1712395 w 4562162"/>
              <a:gd name="connsiteY3372" fmla="*/ 1355331 h 2832735"/>
              <a:gd name="connsiteX3373" fmla="*/ 1708042 w 4562162"/>
              <a:gd name="connsiteY3373" fmla="*/ 1361142 h 2832735"/>
              <a:gd name="connsiteX3374" fmla="*/ 1702603 w 4562162"/>
              <a:gd name="connsiteY3374" fmla="*/ 1363047 h 2832735"/>
              <a:gd name="connsiteX3375" fmla="*/ 1696736 w 4562162"/>
              <a:gd name="connsiteY3375" fmla="*/ 1366580 h 2832735"/>
              <a:gd name="connsiteX3376" fmla="*/ 1697278 w 4562162"/>
              <a:gd name="connsiteY3376" fmla="*/ 1370971 h 2832735"/>
              <a:gd name="connsiteX3377" fmla="*/ 1698288 w 4562162"/>
              <a:gd name="connsiteY3377" fmla="*/ 1376010 h 2832735"/>
              <a:gd name="connsiteX3378" fmla="*/ 1697688 w 4562162"/>
              <a:gd name="connsiteY3378" fmla="*/ 1379753 h 2832735"/>
              <a:gd name="connsiteX3379" fmla="*/ 1696917 w 4562162"/>
              <a:gd name="connsiteY3379" fmla="*/ 1381049 h 2832735"/>
              <a:gd name="connsiteX3380" fmla="*/ 1693716 w 4562162"/>
              <a:gd name="connsiteY3380" fmla="*/ 1381430 h 2832735"/>
              <a:gd name="connsiteX3381" fmla="*/ 1690925 w 4562162"/>
              <a:gd name="connsiteY3381" fmla="*/ 1380154 h 2832735"/>
              <a:gd name="connsiteX3382" fmla="*/ 1688535 w 4562162"/>
              <a:gd name="connsiteY3382" fmla="*/ 1376258 h 2832735"/>
              <a:gd name="connsiteX3383" fmla="*/ 1686268 w 4562162"/>
              <a:gd name="connsiteY3383" fmla="*/ 1371248 h 2832735"/>
              <a:gd name="connsiteX3384" fmla="*/ 1687877 w 4562162"/>
              <a:gd name="connsiteY3384" fmla="*/ 1365809 h 2832735"/>
              <a:gd name="connsiteX3385" fmla="*/ 1692621 w 4562162"/>
              <a:gd name="connsiteY3385" fmla="*/ 1356208 h 2832735"/>
              <a:gd name="connsiteX3386" fmla="*/ 1695574 w 4562162"/>
              <a:gd name="connsiteY3386" fmla="*/ 1342358 h 2832735"/>
              <a:gd name="connsiteX3387" fmla="*/ 1696326 w 4562162"/>
              <a:gd name="connsiteY3387" fmla="*/ 1333157 h 2832735"/>
              <a:gd name="connsiteX3388" fmla="*/ 1696126 w 4562162"/>
              <a:gd name="connsiteY3388" fmla="*/ 1323394 h 2832735"/>
              <a:gd name="connsiteX3389" fmla="*/ 1695031 w 4562162"/>
              <a:gd name="connsiteY3389" fmla="*/ 1316860 h 2832735"/>
              <a:gd name="connsiteX3390" fmla="*/ 1691259 w 4562162"/>
              <a:gd name="connsiteY3390" fmla="*/ 1312002 h 2832735"/>
              <a:gd name="connsiteX3391" fmla="*/ 1687753 w 4562162"/>
              <a:gd name="connsiteY3391" fmla="*/ 1313050 h 2832735"/>
              <a:gd name="connsiteX3392" fmla="*/ 1683868 w 4562162"/>
              <a:gd name="connsiteY3392" fmla="*/ 1317308 h 2832735"/>
              <a:gd name="connsiteX3393" fmla="*/ 1680096 w 4562162"/>
              <a:gd name="connsiteY3393" fmla="*/ 1333529 h 2832735"/>
              <a:gd name="connsiteX3394" fmla="*/ 1674933 w 4562162"/>
              <a:gd name="connsiteY3394" fmla="*/ 1345321 h 2832735"/>
              <a:gd name="connsiteX3395" fmla="*/ 1674219 w 4562162"/>
              <a:gd name="connsiteY3395" fmla="*/ 1350178 h 2832735"/>
              <a:gd name="connsiteX3396" fmla="*/ 1674333 w 4562162"/>
              <a:gd name="connsiteY3396" fmla="*/ 1354388 h 2832735"/>
              <a:gd name="connsiteX3397" fmla="*/ 1673943 w 4562162"/>
              <a:gd name="connsiteY3397" fmla="*/ 1357141 h 2832735"/>
              <a:gd name="connsiteX3398" fmla="*/ 1672914 w 4562162"/>
              <a:gd name="connsiteY3398" fmla="*/ 1347902 h 2832735"/>
              <a:gd name="connsiteX3399" fmla="*/ 1672390 w 4562162"/>
              <a:gd name="connsiteY3399" fmla="*/ 1340949 h 2832735"/>
              <a:gd name="connsiteX3400" fmla="*/ 1675266 w 4562162"/>
              <a:gd name="connsiteY3400" fmla="*/ 1332195 h 2832735"/>
              <a:gd name="connsiteX3401" fmla="*/ 1677019 w 4562162"/>
              <a:gd name="connsiteY3401" fmla="*/ 1324042 h 2832735"/>
              <a:gd name="connsiteX3402" fmla="*/ 1676486 w 4562162"/>
              <a:gd name="connsiteY3402" fmla="*/ 1318174 h 2832735"/>
              <a:gd name="connsiteX3403" fmla="*/ 1674428 w 4562162"/>
              <a:gd name="connsiteY3403" fmla="*/ 1308497 h 2832735"/>
              <a:gd name="connsiteX3404" fmla="*/ 1674828 w 4562162"/>
              <a:gd name="connsiteY3404" fmla="*/ 1303696 h 2832735"/>
              <a:gd name="connsiteX3405" fmla="*/ 1675429 w 4562162"/>
              <a:gd name="connsiteY3405" fmla="*/ 1300629 h 2832735"/>
              <a:gd name="connsiteX3406" fmla="*/ 1676657 w 4562162"/>
              <a:gd name="connsiteY3406" fmla="*/ 1286837 h 2832735"/>
              <a:gd name="connsiteX3407" fmla="*/ 1681220 w 4562162"/>
              <a:gd name="connsiteY3407" fmla="*/ 1284103 h 2832735"/>
              <a:gd name="connsiteX3408" fmla="*/ 1692573 w 4562162"/>
              <a:gd name="connsiteY3408" fmla="*/ 1273483 h 2832735"/>
              <a:gd name="connsiteX3409" fmla="*/ 1694145 w 4562162"/>
              <a:gd name="connsiteY3409" fmla="*/ 1270845 h 2832735"/>
              <a:gd name="connsiteX3410" fmla="*/ 1697584 w 4562162"/>
              <a:gd name="connsiteY3410" fmla="*/ 1261491 h 2832735"/>
              <a:gd name="connsiteX3411" fmla="*/ 1699184 w 4562162"/>
              <a:gd name="connsiteY3411" fmla="*/ 1258129 h 2832735"/>
              <a:gd name="connsiteX3412" fmla="*/ 1701003 w 4562162"/>
              <a:gd name="connsiteY3412" fmla="*/ 1252538 h 2832735"/>
              <a:gd name="connsiteX3413" fmla="*/ 1697612 w 4562162"/>
              <a:gd name="connsiteY3413" fmla="*/ 1248089 h 2832735"/>
              <a:gd name="connsiteX3414" fmla="*/ 1694383 w 4562162"/>
              <a:gd name="connsiteY3414" fmla="*/ 1245689 h 2832735"/>
              <a:gd name="connsiteX3415" fmla="*/ 1688278 w 4562162"/>
              <a:gd name="connsiteY3415" fmla="*/ 1244375 h 2832735"/>
              <a:gd name="connsiteX3416" fmla="*/ 1682649 w 4562162"/>
              <a:gd name="connsiteY3416" fmla="*/ 1244841 h 2832735"/>
              <a:gd name="connsiteX3417" fmla="*/ 1670152 w 4562162"/>
              <a:gd name="connsiteY3417" fmla="*/ 1249251 h 2832735"/>
              <a:gd name="connsiteX3418" fmla="*/ 1658969 w 4562162"/>
              <a:gd name="connsiteY3418" fmla="*/ 1248470 h 2832735"/>
              <a:gd name="connsiteX3419" fmla="*/ 1654950 w 4562162"/>
              <a:gd name="connsiteY3419" fmla="*/ 1245899 h 2832735"/>
              <a:gd name="connsiteX3420" fmla="*/ 1637433 w 4562162"/>
              <a:gd name="connsiteY3420" fmla="*/ 1226668 h 2832735"/>
              <a:gd name="connsiteX3421" fmla="*/ 1636328 w 4562162"/>
              <a:gd name="connsiteY3421" fmla="*/ 1219391 h 2832735"/>
              <a:gd name="connsiteX3422" fmla="*/ 1634937 w 4562162"/>
              <a:gd name="connsiteY3422" fmla="*/ 1216371 h 2832735"/>
              <a:gd name="connsiteX3423" fmla="*/ 1633242 w 4562162"/>
              <a:gd name="connsiteY3423" fmla="*/ 1215581 h 2832735"/>
              <a:gd name="connsiteX3424" fmla="*/ 1627222 w 4562162"/>
              <a:gd name="connsiteY3424" fmla="*/ 1210809 h 2832735"/>
              <a:gd name="connsiteX3425" fmla="*/ 1613316 w 4562162"/>
              <a:gd name="connsiteY3425" fmla="*/ 1204703 h 2832735"/>
              <a:gd name="connsiteX3426" fmla="*/ 1599105 w 4562162"/>
              <a:gd name="connsiteY3426" fmla="*/ 1190844 h 2832735"/>
              <a:gd name="connsiteX3427" fmla="*/ 1573987 w 4562162"/>
              <a:gd name="connsiteY3427" fmla="*/ 1189587 h 2832735"/>
              <a:gd name="connsiteX3428" fmla="*/ 1567110 w 4562162"/>
              <a:gd name="connsiteY3428" fmla="*/ 1191130 h 2832735"/>
              <a:gd name="connsiteX3429" fmla="*/ 1560233 w 4562162"/>
              <a:gd name="connsiteY3429" fmla="*/ 1195426 h 2832735"/>
              <a:gd name="connsiteX3430" fmla="*/ 1553946 w 4562162"/>
              <a:gd name="connsiteY3430" fmla="*/ 1204160 h 2832735"/>
              <a:gd name="connsiteX3431" fmla="*/ 1551061 w 4562162"/>
              <a:gd name="connsiteY3431" fmla="*/ 1206589 h 2832735"/>
              <a:gd name="connsiteX3432" fmla="*/ 1546955 w 4562162"/>
              <a:gd name="connsiteY3432" fmla="*/ 1207399 h 2832735"/>
              <a:gd name="connsiteX3433" fmla="*/ 1546098 w 4562162"/>
              <a:gd name="connsiteY3433" fmla="*/ 1210504 h 2832735"/>
              <a:gd name="connsiteX3434" fmla="*/ 1545327 w 4562162"/>
              <a:gd name="connsiteY3434" fmla="*/ 1214752 h 2832735"/>
              <a:gd name="connsiteX3435" fmla="*/ 1547517 w 4562162"/>
              <a:gd name="connsiteY3435" fmla="*/ 1217886 h 2832735"/>
              <a:gd name="connsiteX3436" fmla="*/ 1555213 w 4562162"/>
              <a:gd name="connsiteY3436" fmla="*/ 1214180 h 2832735"/>
              <a:gd name="connsiteX3437" fmla="*/ 1561509 w 4562162"/>
              <a:gd name="connsiteY3437" fmla="*/ 1216114 h 2832735"/>
              <a:gd name="connsiteX3438" fmla="*/ 1564843 w 4562162"/>
              <a:gd name="connsiteY3438" fmla="*/ 1220229 h 2832735"/>
              <a:gd name="connsiteX3439" fmla="*/ 1567291 w 4562162"/>
              <a:gd name="connsiteY3439" fmla="*/ 1228220 h 2832735"/>
              <a:gd name="connsiteX3440" fmla="*/ 1566072 w 4562162"/>
              <a:gd name="connsiteY3440" fmla="*/ 1232107 h 2832735"/>
              <a:gd name="connsiteX3441" fmla="*/ 1555137 w 4562162"/>
              <a:gd name="connsiteY3441" fmla="*/ 1238174 h 2832735"/>
              <a:gd name="connsiteX3442" fmla="*/ 1549069 w 4562162"/>
              <a:gd name="connsiteY3442" fmla="*/ 1237688 h 2832735"/>
              <a:gd name="connsiteX3443" fmla="*/ 1535982 w 4562162"/>
              <a:gd name="connsiteY3443" fmla="*/ 1223734 h 2832735"/>
              <a:gd name="connsiteX3444" fmla="*/ 1530915 w 4562162"/>
              <a:gd name="connsiteY3444" fmla="*/ 1221238 h 2832735"/>
              <a:gd name="connsiteX3445" fmla="*/ 1518885 w 4562162"/>
              <a:gd name="connsiteY3445" fmla="*/ 1223582 h 2832735"/>
              <a:gd name="connsiteX3446" fmla="*/ 1510932 w 4562162"/>
              <a:gd name="connsiteY3446" fmla="*/ 1230430 h 2832735"/>
              <a:gd name="connsiteX3447" fmla="*/ 1508484 w 4562162"/>
              <a:gd name="connsiteY3447" fmla="*/ 1231821 h 2832735"/>
              <a:gd name="connsiteX3448" fmla="*/ 1510379 w 4562162"/>
              <a:gd name="connsiteY3448" fmla="*/ 1238802 h 2832735"/>
              <a:gd name="connsiteX3449" fmla="*/ 1513370 w 4562162"/>
              <a:gd name="connsiteY3449" fmla="*/ 1251280 h 2832735"/>
              <a:gd name="connsiteX3450" fmla="*/ 1515951 w 4562162"/>
              <a:gd name="connsiteY3450" fmla="*/ 1258691 h 2832735"/>
              <a:gd name="connsiteX3451" fmla="*/ 1519190 w 4562162"/>
              <a:gd name="connsiteY3451" fmla="*/ 1262329 h 2832735"/>
              <a:gd name="connsiteX3452" fmla="*/ 1530896 w 4562162"/>
              <a:gd name="connsiteY3452" fmla="*/ 1271245 h 2832735"/>
              <a:gd name="connsiteX3453" fmla="*/ 1537382 w 4562162"/>
              <a:gd name="connsiteY3453" fmla="*/ 1274369 h 2832735"/>
              <a:gd name="connsiteX3454" fmla="*/ 1547203 w 4562162"/>
              <a:gd name="connsiteY3454" fmla="*/ 1282541 h 2832735"/>
              <a:gd name="connsiteX3455" fmla="*/ 1553232 w 4562162"/>
              <a:gd name="connsiteY3455" fmla="*/ 1283456 h 2832735"/>
              <a:gd name="connsiteX3456" fmla="*/ 1558624 w 4562162"/>
              <a:gd name="connsiteY3456" fmla="*/ 1281494 h 2832735"/>
              <a:gd name="connsiteX3457" fmla="*/ 1566758 w 4562162"/>
              <a:gd name="connsiteY3457" fmla="*/ 1286304 h 2832735"/>
              <a:gd name="connsiteX3458" fmla="*/ 1571406 w 4562162"/>
              <a:gd name="connsiteY3458" fmla="*/ 1301144 h 2832735"/>
              <a:gd name="connsiteX3459" fmla="*/ 1574206 w 4562162"/>
              <a:gd name="connsiteY3459" fmla="*/ 1306230 h 2832735"/>
              <a:gd name="connsiteX3460" fmla="*/ 1576788 w 4562162"/>
              <a:gd name="connsiteY3460" fmla="*/ 1308811 h 2832735"/>
              <a:gd name="connsiteX3461" fmla="*/ 1580426 w 4562162"/>
              <a:gd name="connsiteY3461" fmla="*/ 1310278 h 2832735"/>
              <a:gd name="connsiteX3462" fmla="*/ 1582560 w 4562162"/>
              <a:gd name="connsiteY3462" fmla="*/ 1310478 h 2832735"/>
              <a:gd name="connsiteX3463" fmla="*/ 1584836 w 4562162"/>
              <a:gd name="connsiteY3463" fmla="*/ 1308545 h 2832735"/>
              <a:gd name="connsiteX3464" fmla="*/ 1590056 w 4562162"/>
              <a:gd name="connsiteY3464" fmla="*/ 1308144 h 2832735"/>
              <a:gd name="connsiteX3465" fmla="*/ 1588227 w 4562162"/>
              <a:gd name="connsiteY3465" fmla="*/ 1312393 h 2832735"/>
              <a:gd name="connsiteX3466" fmla="*/ 1586274 w 4562162"/>
              <a:gd name="connsiteY3466" fmla="*/ 1313736 h 2832735"/>
              <a:gd name="connsiteX3467" fmla="*/ 1575139 w 4562162"/>
              <a:gd name="connsiteY3467" fmla="*/ 1315526 h 2832735"/>
              <a:gd name="connsiteX3468" fmla="*/ 1569663 w 4562162"/>
              <a:gd name="connsiteY3468" fmla="*/ 1314002 h 2832735"/>
              <a:gd name="connsiteX3469" fmla="*/ 1562909 w 4562162"/>
              <a:gd name="connsiteY3469" fmla="*/ 1309430 h 2832735"/>
              <a:gd name="connsiteX3470" fmla="*/ 1550118 w 4562162"/>
              <a:gd name="connsiteY3470" fmla="*/ 1294476 h 2832735"/>
              <a:gd name="connsiteX3471" fmla="*/ 1534230 w 4562162"/>
              <a:gd name="connsiteY3471" fmla="*/ 1293390 h 2832735"/>
              <a:gd name="connsiteX3472" fmla="*/ 1532448 w 4562162"/>
              <a:gd name="connsiteY3472" fmla="*/ 1297781 h 2832735"/>
              <a:gd name="connsiteX3473" fmla="*/ 1527457 w 4562162"/>
              <a:gd name="connsiteY3473" fmla="*/ 1291638 h 2832735"/>
              <a:gd name="connsiteX3474" fmla="*/ 1510579 w 4562162"/>
              <a:gd name="connsiteY3474" fmla="*/ 1290266 h 2832735"/>
              <a:gd name="connsiteX3475" fmla="*/ 1500501 w 4562162"/>
              <a:gd name="connsiteY3475" fmla="*/ 1286332 h 2832735"/>
              <a:gd name="connsiteX3476" fmla="*/ 1489767 w 4562162"/>
              <a:gd name="connsiteY3476" fmla="*/ 1280017 h 2832735"/>
              <a:gd name="connsiteX3477" fmla="*/ 1488853 w 4562162"/>
              <a:gd name="connsiteY3477" fmla="*/ 1276950 h 2832735"/>
              <a:gd name="connsiteX3478" fmla="*/ 1488377 w 4562162"/>
              <a:gd name="connsiteY3478" fmla="*/ 1272626 h 2832735"/>
              <a:gd name="connsiteX3479" fmla="*/ 1492034 w 4562162"/>
              <a:gd name="connsiteY3479" fmla="*/ 1267206 h 2832735"/>
              <a:gd name="connsiteX3480" fmla="*/ 1493415 w 4562162"/>
              <a:gd name="connsiteY3480" fmla="*/ 1263853 h 2832735"/>
              <a:gd name="connsiteX3481" fmla="*/ 1494348 w 4562162"/>
              <a:gd name="connsiteY3481" fmla="*/ 1253681 h 2832735"/>
              <a:gd name="connsiteX3482" fmla="*/ 1487510 w 4562162"/>
              <a:gd name="connsiteY3482" fmla="*/ 1240155 h 2832735"/>
              <a:gd name="connsiteX3483" fmla="*/ 1488214 w 4562162"/>
              <a:gd name="connsiteY3483" fmla="*/ 1227649 h 2832735"/>
              <a:gd name="connsiteX3484" fmla="*/ 1491434 w 4562162"/>
              <a:gd name="connsiteY3484" fmla="*/ 1225553 h 2832735"/>
              <a:gd name="connsiteX3485" fmla="*/ 1495606 w 4562162"/>
              <a:gd name="connsiteY3485" fmla="*/ 1209265 h 2832735"/>
              <a:gd name="connsiteX3486" fmla="*/ 1498120 w 4562162"/>
              <a:gd name="connsiteY3486" fmla="*/ 1203893 h 2832735"/>
              <a:gd name="connsiteX3487" fmla="*/ 1499464 w 4562162"/>
              <a:gd name="connsiteY3487" fmla="*/ 1202036 h 2832735"/>
              <a:gd name="connsiteX3488" fmla="*/ 1500721 w 4562162"/>
              <a:gd name="connsiteY3488" fmla="*/ 1198283 h 2832735"/>
              <a:gd name="connsiteX3489" fmla="*/ 1499378 w 4562162"/>
              <a:gd name="connsiteY3489" fmla="*/ 1193559 h 2832735"/>
              <a:gd name="connsiteX3490" fmla="*/ 1498120 w 4562162"/>
              <a:gd name="connsiteY3490" fmla="*/ 1190711 h 2832735"/>
              <a:gd name="connsiteX3491" fmla="*/ 1496711 w 4562162"/>
              <a:gd name="connsiteY3491" fmla="*/ 1184081 h 2832735"/>
              <a:gd name="connsiteX3492" fmla="*/ 1497025 w 4562162"/>
              <a:gd name="connsiteY3492" fmla="*/ 1179205 h 2832735"/>
              <a:gd name="connsiteX3493" fmla="*/ 1497035 w 4562162"/>
              <a:gd name="connsiteY3493" fmla="*/ 1173061 h 2832735"/>
              <a:gd name="connsiteX3494" fmla="*/ 1493596 w 4562162"/>
              <a:gd name="connsiteY3494" fmla="*/ 1163755 h 2832735"/>
              <a:gd name="connsiteX3495" fmla="*/ 1490777 w 4562162"/>
              <a:gd name="connsiteY3495" fmla="*/ 1153697 h 2832735"/>
              <a:gd name="connsiteX3496" fmla="*/ 1484986 w 4562162"/>
              <a:gd name="connsiteY3496" fmla="*/ 1148629 h 2832735"/>
              <a:gd name="connsiteX3497" fmla="*/ 1479366 w 4562162"/>
              <a:gd name="connsiteY3497" fmla="*/ 1148525 h 2832735"/>
              <a:gd name="connsiteX3498" fmla="*/ 1477290 w 4562162"/>
              <a:gd name="connsiteY3498" fmla="*/ 1149915 h 2832735"/>
              <a:gd name="connsiteX3499" fmla="*/ 1475203 w 4562162"/>
              <a:gd name="connsiteY3499" fmla="*/ 1152315 h 2832735"/>
              <a:gd name="connsiteX3500" fmla="*/ 1478146 w 4562162"/>
              <a:gd name="connsiteY3500" fmla="*/ 1161488 h 2832735"/>
              <a:gd name="connsiteX3501" fmla="*/ 1481118 w 4562162"/>
              <a:gd name="connsiteY3501" fmla="*/ 1169622 h 2832735"/>
              <a:gd name="connsiteX3502" fmla="*/ 1482518 w 4562162"/>
              <a:gd name="connsiteY3502" fmla="*/ 1175928 h 2832735"/>
              <a:gd name="connsiteX3503" fmla="*/ 1483509 w 4562162"/>
              <a:gd name="connsiteY3503" fmla="*/ 1187301 h 2832735"/>
              <a:gd name="connsiteX3504" fmla="*/ 1483309 w 4562162"/>
              <a:gd name="connsiteY3504" fmla="*/ 1201169 h 2832735"/>
              <a:gd name="connsiteX3505" fmla="*/ 1482328 w 4562162"/>
              <a:gd name="connsiteY3505" fmla="*/ 1206770 h 2832735"/>
              <a:gd name="connsiteX3506" fmla="*/ 1480690 w 4562162"/>
              <a:gd name="connsiteY3506" fmla="*/ 1211513 h 2832735"/>
              <a:gd name="connsiteX3507" fmla="*/ 1475661 w 4562162"/>
              <a:gd name="connsiteY3507" fmla="*/ 1217381 h 2832735"/>
              <a:gd name="connsiteX3508" fmla="*/ 1467240 w 4562162"/>
              <a:gd name="connsiteY3508" fmla="*/ 1224344 h 2832735"/>
              <a:gd name="connsiteX3509" fmla="*/ 1462488 w 4562162"/>
              <a:gd name="connsiteY3509" fmla="*/ 1227725 h 2832735"/>
              <a:gd name="connsiteX3510" fmla="*/ 1452553 w 4562162"/>
              <a:gd name="connsiteY3510" fmla="*/ 1231440 h 2832735"/>
              <a:gd name="connsiteX3511" fmla="*/ 1445400 w 4562162"/>
              <a:gd name="connsiteY3511" fmla="*/ 1237421 h 2832735"/>
              <a:gd name="connsiteX3512" fmla="*/ 1429741 w 4562162"/>
              <a:gd name="connsiteY3512" fmla="*/ 1271368 h 2832735"/>
              <a:gd name="connsiteX3513" fmla="*/ 1431455 w 4562162"/>
              <a:gd name="connsiteY3513" fmla="*/ 1276379 h 2832735"/>
              <a:gd name="connsiteX3514" fmla="*/ 1437208 w 4562162"/>
              <a:gd name="connsiteY3514" fmla="*/ 1281846 h 2832735"/>
              <a:gd name="connsiteX3515" fmla="*/ 1440999 w 4562162"/>
              <a:gd name="connsiteY3515" fmla="*/ 1286532 h 2832735"/>
              <a:gd name="connsiteX3516" fmla="*/ 1442847 w 4562162"/>
              <a:gd name="connsiteY3516" fmla="*/ 1290438 h 2832735"/>
              <a:gd name="connsiteX3517" fmla="*/ 1446990 w 4562162"/>
              <a:gd name="connsiteY3517" fmla="*/ 1302658 h 2832735"/>
              <a:gd name="connsiteX3518" fmla="*/ 1462478 w 4562162"/>
              <a:gd name="connsiteY3518" fmla="*/ 1336472 h 2832735"/>
              <a:gd name="connsiteX3519" fmla="*/ 1463354 w 4562162"/>
              <a:gd name="connsiteY3519" fmla="*/ 1342501 h 2832735"/>
              <a:gd name="connsiteX3520" fmla="*/ 1459696 w 4562162"/>
              <a:gd name="connsiteY3520" fmla="*/ 1353169 h 2832735"/>
              <a:gd name="connsiteX3521" fmla="*/ 1452496 w 4562162"/>
              <a:gd name="connsiteY3521" fmla="*/ 1366885 h 2832735"/>
              <a:gd name="connsiteX3522" fmla="*/ 1449628 w 4562162"/>
              <a:gd name="connsiteY3522" fmla="*/ 1374562 h 2832735"/>
              <a:gd name="connsiteX3523" fmla="*/ 1442885 w 4562162"/>
              <a:gd name="connsiteY3523" fmla="*/ 1403652 h 2832735"/>
              <a:gd name="connsiteX3524" fmla="*/ 1442409 w 4562162"/>
              <a:gd name="connsiteY3524" fmla="*/ 1411043 h 2832735"/>
              <a:gd name="connsiteX3525" fmla="*/ 1445161 w 4562162"/>
              <a:gd name="connsiteY3525" fmla="*/ 1417977 h 2832735"/>
              <a:gd name="connsiteX3526" fmla="*/ 1449695 w 4562162"/>
              <a:gd name="connsiteY3526" fmla="*/ 1426635 h 2832735"/>
              <a:gd name="connsiteX3527" fmla="*/ 1451248 w 4562162"/>
              <a:gd name="connsiteY3527" fmla="*/ 1433179 h 2832735"/>
              <a:gd name="connsiteX3528" fmla="*/ 1448172 w 4562162"/>
              <a:gd name="connsiteY3528" fmla="*/ 1449791 h 2832735"/>
              <a:gd name="connsiteX3529" fmla="*/ 1449791 w 4562162"/>
              <a:gd name="connsiteY3529" fmla="*/ 1453925 h 2832735"/>
              <a:gd name="connsiteX3530" fmla="*/ 1453563 w 4562162"/>
              <a:gd name="connsiteY3530" fmla="*/ 1456068 h 2832735"/>
              <a:gd name="connsiteX3531" fmla="*/ 1463859 w 4562162"/>
              <a:gd name="connsiteY3531" fmla="*/ 1453829 h 2832735"/>
              <a:gd name="connsiteX3532" fmla="*/ 1475946 w 4562162"/>
              <a:gd name="connsiteY3532" fmla="*/ 1457877 h 2832735"/>
              <a:gd name="connsiteX3533" fmla="*/ 1482328 w 4562162"/>
              <a:gd name="connsiteY3533" fmla="*/ 1455944 h 2832735"/>
              <a:gd name="connsiteX3534" fmla="*/ 1492129 w 4562162"/>
              <a:gd name="connsiteY3534" fmla="*/ 1446752 h 2832735"/>
              <a:gd name="connsiteX3535" fmla="*/ 1495901 w 4562162"/>
              <a:gd name="connsiteY3535" fmla="*/ 1445762 h 2832735"/>
              <a:gd name="connsiteX3536" fmla="*/ 1507655 w 4562162"/>
              <a:gd name="connsiteY3536" fmla="*/ 1447019 h 2832735"/>
              <a:gd name="connsiteX3537" fmla="*/ 1524876 w 4562162"/>
              <a:gd name="connsiteY3537" fmla="*/ 1455858 h 2832735"/>
              <a:gd name="connsiteX3538" fmla="*/ 1543145 w 4562162"/>
              <a:gd name="connsiteY3538" fmla="*/ 1467707 h 2832735"/>
              <a:gd name="connsiteX3539" fmla="*/ 1546831 w 4562162"/>
              <a:gd name="connsiteY3539" fmla="*/ 1471679 h 2832735"/>
              <a:gd name="connsiteX3540" fmla="*/ 1551765 w 4562162"/>
              <a:gd name="connsiteY3540" fmla="*/ 1471841 h 2832735"/>
              <a:gd name="connsiteX3541" fmla="*/ 1555366 w 4562162"/>
              <a:gd name="connsiteY3541" fmla="*/ 1491939 h 2832735"/>
              <a:gd name="connsiteX3542" fmla="*/ 1558614 w 4562162"/>
              <a:gd name="connsiteY3542" fmla="*/ 1502769 h 2832735"/>
              <a:gd name="connsiteX3543" fmla="*/ 1560004 w 4562162"/>
              <a:gd name="connsiteY3543" fmla="*/ 1510408 h 2832735"/>
              <a:gd name="connsiteX3544" fmla="*/ 1560986 w 4562162"/>
              <a:gd name="connsiteY3544" fmla="*/ 1518914 h 2832735"/>
              <a:gd name="connsiteX3545" fmla="*/ 1557604 w 4562162"/>
              <a:gd name="connsiteY3545" fmla="*/ 1520704 h 2832735"/>
              <a:gd name="connsiteX3546" fmla="*/ 1554623 w 4562162"/>
              <a:gd name="connsiteY3546" fmla="*/ 1521590 h 2832735"/>
              <a:gd name="connsiteX3547" fmla="*/ 1552165 w 4562162"/>
              <a:gd name="connsiteY3547" fmla="*/ 1523895 h 2832735"/>
              <a:gd name="connsiteX3548" fmla="*/ 1548727 w 4562162"/>
              <a:gd name="connsiteY3548" fmla="*/ 1536983 h 2832735"/>
              <a:gd name="connsiteX3549" fmla="*/ 1548298 w 4562162"/>
              <a:gd name="connsiteY3549" fmla="*/ 1543955 h 2832735"/>
              <a:gd name="connsiteX3550" fmla="*/ 1550118 w 4562162"/>
              <a:gd name="connsiteY3550" fmla="*/ 1555118 h 2832735"/>
              <a:gd name="connsiteX3551" fmla="*/ 1565434 w 4562162"/>
              <a:gd name="connsiteY3551" fmla="*/ 1560300 h 2832735"/>
              <a:gd name="connsiteX3552" fmla="*/ 1576064 w 4562162"/>
              <a:gd name="connsiteY3552" fmla="*/ 1563053 h 2832735"/>
              <a:gd name="connsiteX3553" fmla="*/ 1583541 w 4562162"/>
              <a:gd name="connsiteY3553" fmla="*/ 1563605 h 2832735"/>
              <a:gd name="connsiteX3554" fmla="*/ 1584846 w 4562162"/>
              <a:gd name="connsiteY3554" fmla="*/ 1564872 h 2832735"/>
              <a:gd name="connsiteX3555" fmla="*/ 1585779 w 4562162"/>
              <a:gd name="connsiteY3555" fmla="*/ 1566558 h 2832735"/>
              <a:gd name="connsiteX3556" fmla="*/ 1576873 w 4562162"/>
              <a:gd name="connsiteY3556" fmla="*/ 1567310 h 2832735"/>
              <a:gd name="connsiteX3557" fmla="*/ 1560738 w 4562162"/>
              <a:gd name="connsiteY3557" fmla="*/ 1568663 h 2832735"/>
              <a:gd name="connsiteX3558" fmla="*/ 1555013 w 4562162"/>
              <a:gd name="connsiteY3558" fmla="*/ 1567882 h 2832735"/>
              <a:gd name="connsiteX3559" fmla="*/ 1552432 w 4562162"/>
              <a:gd name="connsiteY3559" fmla="*/ 1566529 h 2832735"/>
              <a:gd name="connsiteX3560" fmla="*/ 1549870 w 4562162"/>
              <a:gd name="connsiteY3560" fmla="*/ 1562719 h 2832735"/>
              <a:gd name="connsiteX3561" fmla="*/ 1544955 w 4562162"/>
              <a:gd name="connsiteY3561" fmla="*/ 1558871 h 2832735"/>
              <a:gd name="connsiteX3562" fmla="*/ 1543079 w 4562162"/>
              <a:gd name="connsiteY3562" fmla="*/ 1556271 h 2832735"/>
              <a:gd name="connsiteX3563" fmla="*/ 1539049 w 4562162"/>
              <a:gd name="connsiteY3563" fmla="*/ 1553251 h 2832735"/>
              <a:gd name="connsiteX3564" fmla="*/ 1541021 w 4562162"/>
              <a:gd name="connsiteY3564" fmla="*/ 1541736 h 2832735"/>
              <a:gd name="connsiteX3565" fmla="*/ 1541354 w 4562162"/>
              <a:gd name="connsiteY3565" fmla="*/ 1514885 h 2832735"/>
              <a:gd name="connsiteX3566" fmla="*/ 1540754 w 4562162"/>
              <a:gd name="connsiteY3566" fmla="*/ 1503721 h 2832735"/>
              <a:gd name="connsiteX3567" fmla="*/ 1537363 w 4562162"/>
              <a:gd name="connsiteY3567" fmla="*/ 1494482 h 2832735"/>
              <a:gd name="connsiteX3568" fmla="*/ 1527296 w 4562162"/>
              <a:gd name="connsiteY3568" fmla="*/ 1481204 h 2832735"/>
              <a:gd name="connsiteX3569" fmla="*/ 1523838 w 4562162"/>
              <a:gd name="connsiteY3569" fmla="*/ 1472270 h 2832735"/>
              <a:gd name="connsiteX3570" fmla="*/ 1519923 w 4562162"/>
              <a:gd name="connsiteY3570" fmla="*/ 1466279 h 2832735"/>
              <a:gd name="connsiteX3571" fmla="*/ 1516094 w 4562162"/>
              <a:gd name="connsiteY3571" fmla="*/ 1465288 h 2832735"/>
              <a:gd name="connsiteX3572" fmla="*/ 1510522 w 4562162"/>
              <a:gd name="connsiteY3572" fmla="*/ 1466469 h 2832735"/>
              <a:gd name="connsiteX3573" fmla="*/ 1496682 w 4562162"/>
              <a:gd name="connsiteY3573" fmla="*/ 1472013 h 2832735"/>
              <a:gd name="connsiteX3574" fmla="*/ 1484252 w 4562162"/>
              <a:gd name="connsiteY3574" fmla="*/ 1474937 h 2832735"/>
              <a:gd name="connsiteX3575" fmla="*/ 1469679 w 4562162"/>
              <a:gd name="connsiteY3575" fmla="*/ 1483100 h 2832735"/>
              <a:gd name="connsiteX3576" fmla="*/ 1467050 w 4562162"/>
              <a:gd name="connsiteY3576" fmla="*/ 1489891 h 2832735"/>
              <a:gd name="connsiteX3577" fmla="*/ 1464659 w 4562162"/>
              <a:gd name="connsiteY3577" fmla="*/ 1507284 h 2832735"/>
              <a:gd name="connsiteX3578" fmla="*/ 1467859 w 4562162"/>
              <a:gd name="connsiteY3578" fmla="*/ 1515799 h 2832735"/>
              <a:gd name="connsiteX3579" fmla="*/ 1471098 w 4562162"/>
              <a:gd name="connsiteY3579" fmla="*/ 1521914 h 2832735"/>
              <a:gd name="connsiteX3580" fmla="*/ 1474051 w 4562162"/>
              <a:gd name="connsiteY3580" fmla="*/ 1532296 h 2832735"/>
              <a:gd name="connsiteX3581" fmla="*/ 1475003 w 4562162"/>
              <a:gd name="connsiteY3581" fmla="*/ 1538554 h 2832735"/>
              <a:gd name="connsiteX3582" fmla="*/ 1475241 w 4562162"/>
              <a:gd name="connsiteY3582" fmla="*/ 1544841 h 2832735"/>
              <a:gd name="connsiteX3583" fmla="*/ 1474765 w 4562162"/>
              <a:gd name="connsiteY3583" fmla="*/ 1554128 h 2832735"/>
              <a:gd name="connsiteX3584" fmla="*/ 1472269 w 4562162"/>
              <a:gd name="connsiteY3584" fmla="*/ 1559176 h 2832735"/>
              <a:gd name="connsiteX3585" fmla="*/ 1456191 w 4562162"/>
              <a:gd name="connsiteY3585" fmla="*/ 1578797 h 2832735"/>
              <a:gd name="connsiteX3586" fmla="*/ 1453829 w 4562162"/>
              <a:gd name="connsiteY3586" fmla="*/ 1584798 h 2832735"/>
              <a:gd name="connsiteX3587" fmla="*/ 1451077 w 4562162"/>
              <a:gd name="connsiteY3587" fmla="*/ 1601534 h 2832735"/>
              <a:gd name="connsiteX3588" fmla="*/ 1448638 w 4562162"/>
              <a:gd name="connsiteY3588" fmla="*/ 1607668 h 2832735"/>
              <a:gd name="connsiteX3589" fmla="*/ 1441199 w 4562162"/>
              <a:gd name="connsiteY3589" fmla="*/ 1616812 h 2832735"/>
              <a:gd name="connsiteX3590" fmla="*/ 1436608 w 4562162"/>
              <a:gd name="connsiteY3590" fmla="*/ 1620488 h 2832735"/>
              <a:gd name="connsiteX3591" fmla="*/ 1411900 w 4562162"/>
              <a:gd name="connsiteY3591" fmla="*/ 1637090 h 2832735"/>
              <a:gd name="connsiteX3592" fmla="*/ 1411005 w 4562162"/>
              <a:gd name="connsiteY3592" fmla="*/ 1640729 h 2832735"/>
              <a:gd name="connsiteX3593" fmla="*/ 1409329 w 4562162"/>
              <a:gd name="connsiteY3593" fmla="*/ 1652368 h 2832735"/>
              <a:gd name="connsiteX3594" fmla="*/ 1402537 w 4562162"/>
              <a:gd name="connsiteY3594" fmla="*/ 1657598 h 2832735"/>
              <a:gd name="connsiteX3595" fmla="*/ 1398508 w 4562162"/>
              <a:gd name="connsiteY3595" fmla="*/ 1658036 h 2832735"/>
              <a:gd name="connsiteX3596" fmla="*/ 1389126 w 4562162"/>
              <a:gd name="connsiteY3596" fmla="*/ 1652254 h 2832735"/>
              <a:gd name="connsiteX3597" fmla="*/ 1383573 w 4562162"/>
              <a:gd name="connsiteY3597" fmla="*/ 1650549 h 2832735"/>
              <a:gd name="connsiteX3598" fmla="*/ 1377886 w 4562162"/>
              <a:gd name="connsiteY3598" fmla="*/ 1650063 h 2832735"/>
              <a:gd name="connsiteX3599" fmla="*/ 1356341 w 4562162"/>
              <a:gd name="connsiteY3599" fmla="*/ 1651683 h 2832735"/>
              <a:gd name="connsiteX3600" fmla="*/ 1346797 w 4562162"/>
              <a:gd name="connsiteY3600" fmla="*/ 1647749 h 2832735"/>
              <a:gd name="connsiteX3601" fmla="*/ 1339272 w 4562162"/>
              <a:gd name="connsiteY3601" fmla="*/ 1642196 h 2832735"/>
              <a:gd name="connsiteX3602" fmla="*/ 1331547 w 4562162"/>
              <a:gd name="connsiteY3602" fmla="*/ 1640443 h 2832735"/>
              <a:gd name="connsiteX3603" fmla="*/ 1325727 w 4562162"/>
              <a:gd name="connsiteY3603" fmla="*/ 1635881 h 2832735"/>
              <a:gd name="connsiteX3604" fmla="*/ 1324375 w 4562162"/>
              <a:gd name="connsiteY3604" fmla="*/ 1631709 h 2832735"/>
              <a:gd name="connsiteX3605" fmla="*/ 1322965 w 4562162"/>
              <a:gd name="connsiteY3605" fmla="*/ 1626118 h 2832735"/>
              <a:gd name="connsiteX3606" fmla="*/ 1321898 w 4562162"/>
              <a:gd name="connsiteY3606" fmla="*/ 1623222 h 2832735"/>
              <a:gd name="connsiteX3607" fmla="*/ 1320899 w 4562162"/>
              <a:gd name="connsiteY3607" fmla="*/ 1621736 h 2832735"/>
              <a:gd name="connsiteX3608" fmla="*/ 1322651 w 4562162"/>
              <a:gd name="connsiteY3608" fmla="*/ 1619869 h 2832735"/>
              <a:gd name="connsiteX3609" fmla="*/ 1326375 w 4562162"/>
              <a:gd name="connsiteY3609" fmla="*/ 1619012 h 2832735"/>
              <a:gd name="connsiteX3610" fmla="*/ 1340348 w 4562162"/>
              <a:gd name="connsiteY3610" fmla="*/ 1619964 h 2832735"/>
              <a:gd name="connsiteX3611" fmla="*/ 1343997 w 4562162"/>
              <a:gd name="connsiteY3611" fmla="*/ 1617859 h 2832735"/>
              <a:gd name="connsiteX3612" fmla="*/ 1345911 w 4562162"/>
              <a:gd name="connsiteY3612" fmla="*/ 1618917 h 2832735"/>
              <a:gd name="connsiteX3613" fmla="*/ 1349787 w 4562162"/>
              <a:gd name="connsiteY3613" fmla="*/ 1624041 h 2832735"/>
              <a:gd name="connsiteX3614" fmla="*/ 1354855 w 4562162"/>
              <a:gd name="connsiteY3614" fmla="*/ 1628670 h 2832735"/>
              <a:gd name="connsiteX3615" fmla="*/ 1359141 w 4562162"/>
              <a:gd name="connsiteY3615" fmla="*/ 1627889 h 2832735"/>
              <a:gd name="connsiteX3616" fmla="*/ 1362760 w 4562162"/>
              <a:gd name="connsiteY3616" fmla="*/ 1624079 h 2832735"/>
              <a:gd name="connsiteX3617" fmla="*/ 1364142 w 4562162"/>
              <a:gd name="connsiteY3617" fmla="*/ 1624051 h 2832735"/>
              <a:gd name="connsiteX3618" fmla="*/ 1365742 w 4562162"/>
              <a:gd name="connsiteY3618" fmla="*/ 1624651 h 2832735"/>
              <a:gd name="connsiteX3619" fmla="*/ 1362465 w 4562162"/>
              <a:gd name="connsiteY3619" fmla="*/ 1627651 h 2832735"/>
              <a:gd name="connsiteX3620" fmla="*/ 1359103 w 4562162"/>
              <a:gd name="connsiteY3620" fmla="*/ 1629851 h 2832735"/>
              <a:gd name="connsiteX3621" fmla="*/ 1358198 w 4562162"/>
              <a:gd name="connsiteY3621" fmla="*/ 1631242 h 2832735"/>
              <a:gd name="connsiteX3622" fmla="*/ 1357513 w 4562162"/>
              <a:gd name="connsiteY3622" fmla="*/ 1634281 h 2832735"/>
              <a:gd name="connsiteX3623" fmla="*/ 1362284 w 4562162"/>
              <a:gd name="connsiteY3623" fmla="*/ 1637890 h 2832735"/>
              <a:gd name="connsiteX3624" fmla="*/ 1366656 w 4562162"/>
              <a:gd name="connsiteY3624" fmla="*/ 1639853 h 2832735"/>
              <a:gd name="connsiteX3625" fmla="*/ 1372391 w 4562162"/>
              <a:gd name="connsiteY3625" fmla="*/ 1637929 h 2832735"/>
              <a:gd name="connsiteX3626" fmla="*/ 1375763 w 4562162"/>
              <a:gd name="connsiteY3626" fmla="*/ 1634147 h 2832735"/>
              <a:gd name="connsiteX3627" fmla="*/ 1383144 w 4562162"/>
              <a:gd name="connsiteY3627" fmla="*/ 1628604 h 2832735"/>
              <a:gd name="connsiteX3628" fmla="*/ 1388430 w 4562162"/>
              <a:gd name="connsiteY3628" fmla="*/ 1628851 h 2832735"/>
              <a:gd name="connsiteX3629" fmla="*/ 1388736 w 4562162"/>
              <a:gd name="connsiteY3629" fmla="*/ 1623622 h 2832735"/>
              <a:gd name="connsiteX3630" fmla="*/ 1386002 w 4562162"/>
              <a:gd name="connsiteY3630" fmla="*/ 1615583 h 2832735"/>
              <a:gd name="connsiteX3631" fmla="*/ 1383773 w 4562162"/>
              <a:gd name="connsiteY3631" fmla="*/ 1609954 h 2832735"/>
              <a:gd name="connsiteX3632" fmla="*/ 1391869 w 4562162"/>
              <a:gd name="connsiteY3632" fmla="*/ 1611440 h 2832735"/>
              <a:gd name="connsiteX3633" fmla="*/ 1396669 w 4562162"/>
              <a:gd name="connsiteY3633" fmla="*/ 1606801 h 2832735"/>
              <a:gd name="connsiteX3634" fmla="*/ 1416634 w 4562162"/>
              <a:gd name="connsiteY3634" fmla="*/ 1566710 h 2832735"/>
              <a:gd name="connsiteX3635" fmla="*/ 1426111 w 4562162"/>
              <a:gd name="connsiteY3635" fmla="*/ 1559043 h 2832735"/>
              <a:gd name="connsiteX3636" fmla="*/ 1429264 w 4562162"/>
              <a:gd name="connsiteY3636" fmla="*/ 1554061 h 2832735"/>
              <a:gd name="connsiteX3637" fmla="*/ 1431541 w 4562162"/>
              <a:gd name="connsiteY3637" fmla="*/ 1547117 h 2832735"/>
              <a:gd name="connsiteX3638" fmla="*/ 1432103 w 4562162"/>
              <a:gd name="connsiteY3638" fmla="*/ 1539450 h 2832735"/>
              <a:gd name="connsiteX3639" fmla="*/ 1430941 w 4562162"/>
              <a:gd name="connsiteY3639" fmla="*/ 1531030 h 2832735"/>
              <a:gd name="connsiteX3640" fmla="*/ 1431207 w 4562162"/>
              <a:gd name="connsiteY3640" fmla="*/ 1524543 h 2832735"/>
              <a:gd name="connsiteX3641" fmla="*/ 1434599 w 4562162"/>
              <a:gd name="connsiteY3641" fmla="*/ 1516399 h 2832735"/>
              <a:gd name="connsiteX3642" fmla="*/ 1439913 w 4562162"/>
              <a:gd name="connsiteY3642" fmla="*/ 1506531 h 2832735"/>
              <a:gd name="connsiteX3643" fmla="*/ 1443285 w 4562162"/>
              <a:gd name="connsiteY3643" fmla="*/ 1502816 h 2832735"/>
              <a:gd name="connsiteX3644" fmla="*/ 1442799 w 4562162"/>
              <a:gd name="connsiteY3644" fmla="*/ 1499111 h 2832735"/>
              <a:gd name="connsiteX3645" fmla="*/ 1442123 w 4562162"/>
              <a:gd name="connsiteY3645" fmla="*/ 1496054 h 2832735"/>
              <a:gd name="connsiteX3646" fmla="*/ 1432570 w 4562162"/>
              <a:gd name="connsiteY3646" fmla="*/ 1486348 h 2832735"/>
              <a:gd name="connsiteX3647" fmla="*/ 1422445 w 4562162"/>
              <a:gd name="connsiteY3647" fmla="*/ 1478356 h 2832735"/>
              <a:gd name="connsiteX3648" fmla="*/ 1418873 w 4562162"/>
              <a:gd name="connsiteY3648" fmla="*/ 1473946 h 2832735"/>
              <a:gd name="connsiteX3649" fmla="*/ 1416167 w 4562162"/>
              <a:gd name="connsiteY3649" fmla="*/ 1466983 h 2832735"/>
              <a:gd name="connsiteX3650" fmla="*/ 1414834 w 4562162"/>
              <a:gd name="connsiteY3650" fmla="*/ 1458639 h 2832735"/>
              <a:gd name="connsiteX3651" fmla="*/ 1414834 w 4562162"/>
              <a:gd name="connsiteY3651" fmla="*/ 1453115 h 2832735"/>
              <a:gd name="connsiteX3652" fmla="*/ 1415643 w 4562162"/>
              <a:gd name="connsiteY3652" fmla="*/ 1436208 h 2832735"/>
              <a:gd name="connsiteX3653" fmla="*/ 1417196 w 4562162"/>
              <a:gd name="connsiteY3653" fmla="*/ 1428179 h 2832735"/>
              <a:gd name="connsiteX3654" fmla="*/ 1416768 w 4562162"/>
              <a:gd name="connsiteY3654" fmla="*/ 1404442 h 2832735"/>
              <a:gd name="connsiteX3655" fmla="*/ 1414900 w 4562162"/>
              <a:gd name="connsiteY3655" fmla="*/ 1374848 h 2832735"/>
              <a:gd name="connsiteX3656" fmla="*/ 1413291 w 4562162"/>
              <a:gd name="connsiteY3656" fmla="*/ 1366761 h 2832735"/>
              <a:gd name="connsiteX3657" fmla="*/ 1415767 w 4562162"/>
              <a:gd name="connsiteY3657" fmla="*/ 1361161 h 2832735"/>
              <a:gd name="connsiteX3658" fmla="*/ 1418206 w 4562162"/>
              <a:gd name="connsiteY3658" fmla="*/ 1356560 h 2832735"/>
              <a:gd name="connsiteX3659" fmla="*/ 1419463 w 4562162"/>
              <a:gd name="connsiteY3659" fmla="*/ 1352255 h 2832735"/>
              <a:gd name="connsiteX3660" fmla="*/ 1420311 w 4562162"/>
              <a:gd name="connsiteY3660" fmla="*/ 1322803 h 2832735"/>
              <a:gd name="connsiteX3661" fmla="*/ 1419587 w 4562162"/>
              <a:gd name="connsiteY3661" fmla="*/ 1311345 h 2832735"/>
              <a:gd name="connsiteX3662" fmla="*/ 1416291 w 4562162"/>
              <a:gd name="connsiteY3662" fmla="*/ 1295886 h 2832735"/>
              <a:gd name="connsiteX3663" fmla="*/ 1402870 w 4562162"/>
              <a:gd name="connsiteY3663" fmla="*/ 1282970 h 2832735"/>
              <a:gd name="connsiteX3664" fmla="*/ 1397203 w 4562162"/>
              <a:gd name="connsiteY3664" fmla="*/ 1270359 h 2832735"/>
              <a:gd name="connsiteX3665" fmla="*/ 1397660 w 4562162"/>
              <a:gd name="connsiteY3665" fmla="*/ 1265815 h 2832735"/>
              <a:gd name="connsiteX3666" fmla="*/ 1398394 w 4562162"/>
              <a:gd name="connsiteY3666" fmla="*/ 1262739 h 2832735"/>
              <a:gd name="connsiteX3667" fmla="*/ 1404214 w 4562162"/>
              <a:gd name="connsiteY3667" fmla="*/ 1257567 h 2832735"/>
              <a:gd name="connsiteX3668" fmla="*/ 1408214 w 4562162"/>
              <a:gd name="connsiteY3668" fmla="*/ 1250233 h 2832735"/>
              <a:gd name="connsiteX3669" fmla="*/ 1410776 w 4562162"/>
              <a:gd name="connsiteY3669" fmla="*/ 1239479 h 2832735"/>
              <a:gd name="connsiteX3670" fmla="*/ 1416101 w 4562162"/>
              <a:gd name="connsiteY3670" fmla="*/ 1223039 h 2832735"/>
              <a:gd name="connsiteX3671" fmla="*/ 1417453 w 4562162"/>
              <a:gd name="connsiteY3671" fmla="*/ 1217247 h 2832735"/>
              <a:gd name="connsiteX3672" fmla="*/ 1420883 w 4562162"/>
              <a:gd name="connsiteY3672" fmla="*/ 1194187 h 2832735"/>
              <a:gd name="connsiteX3673" fmla="*/ 1421806 w 4562162"/>
              <a:gd name="connsiteY3673" fmla="*/ 1181824 h 2832735"/>
              <a:gd name="connsiteX3674" fmla="*/ 1422463 w 4562162"/>
              <a:gd name="connsiteY3674" fmla="*/ 1163212 h 2832735"/>
              <a:gd name="connsiteX3675" fmla="*/ 1417701 w 4562162"/>
              <a:gd name="connsiteY3675" fmla="*/ 1158440 h 2832735"/>
              <a:gd name="connsiteX3676" fmla="*/ 1412691 w 4562162"/>
              <a:gd name="connsiteY3676" fmla="*/ 1154306 h 2832735"/>
              <a:gd name="connsiteX3677" fmla="*/ 1403452 w 4562162"/>
              <a:gd name="connsiteY3677" fmla="*/ 1150811 h 2832735"/>
              <a:gd name="connsiteX3678" fmla="*/ 1398880 w 4562162"/>
              <a:gd name="connsiteY3678" fmla="*/ 1151649 h 2832735"/>
              <a:gd name="connsiteX3679" fmla="*/ 1390516 w 4562162"/>
              <a:gd name="connsiteY3679" fmla="*/ 1144181 h 2832735"/>
              <a:gd name="connsiteX3680" fmla="*/ 1387402 w 4562162"/>
              <a:gd name="connsiteY3680" fmla="*/ 1143133 h 2832735"/>
              <a:gd name="connsiteX3681" fmla="*/ 1364818 w 4562162"/>
              <a:gd name="connsiteY3681" fmla="*/ 1145248 h 2832735"/>
              <a:gd name="connsiteX3682" fmla="*/ 1351902 w 4562162"/>
              <a:gd name="connsiteY3682" fmla="*/ 1144267 h 2832735"/>
              <a:gd name="connsiteX3683" fmla="*/ 1344292 w 4562162"/>
              <a:gd name="connsiteY3683" fmla="*/ 1145962 h 2832735"/>
              <a:gd name="connsiteX3684" fmla="*/ 1340301 w 4562162"/>
              <a:gd name="connsiteY3684" fmla="*/ 1145743 h 2832735"/>
              <a:gd name="connsiteX3685" fmla="*/ 1337805 w 4562162"/>
              <a:gd name="connsiteY3685" fmla="*/ 1144600 h 2832735"/>
              <a:gd name="connsiteX3686" fmla="*/ 1338177 w 4562162"/>
              <a:gd name="connsiteY3686" fmla="*/ 1141486 h 2832735"/>
              <a:gd name="connsiteX3687" fmla="*/ 1339519 w 4562162"/>
              <a:gd name="connsiteY3687" fmla="*/ 1139247 h 2832735"/>
              <a:gd name="connsiteX3688" fmla="*/ 1339129 w 4562162"/>
              <a:gd name="connsiteY3688" fmla="*/ 1137314 h 2832735"/>
              <a:gd name="connsiteX3689" fmla="*/ 1336929 w 4562162"/>
              <a:gd name="connsiteY3689" fmla="*/ 1136914 h 2832735"/>
              <a:gd name="connsiteX3690" fmla="*/ 1331033 w 4562162"/>
              <a:gd name="connsiteY3690" fmla="*/ 1139323 h 2832735"/>
              <a:gd name="connsiteX3691" fmla="*/ 1321622 w 4562162"/>
              <a:gd name="connsiteY3691" fmla="*/ 1165146 h 2832735"/>
              <a:gd name="connsiteX3692" fmla="*/ 1316021 w 4562162"/>
              <a:gd name="connsiteY3692" fmla="*/ 1189920 h 2832735"/>
              <a:gd name="connsiteX3693" fmla="*/ 1310078 w 4562162"/>
              <a:gd name="connsiteY3693" fmla="*/ 1223029 h 2832735"/>
              <a:gd name="connsiteX3694" fmla="*/ 1306392 w 4562162"/>
              <a:gd name="connsiteY3694" fmla="*/ 1236821 h 2832735"/>
              <a:gd name="connsiteX3695" fmla="*/ 1301029 w 4562162"/>
              <a:gd name="connsiteY3695" fmla="*/ 1251318 h 2832735"/>
              <a:gd name="connsiteX3696" fmla="*/ 1292752 w 4562162"/>
              <a:gd name="connsiteY3696" fmla="*/ 1262701 h 2832735"/>
              <a:gd name="connsiteX3697" fmla="*/ 1281589 w 4562162"/>
              <a:gd name="connsiteY3697" fmla="*/ 1274169 h 2832735"/>
              <a:gd name="connsiteX3698" fmla="*/ 1274436 w 4562162"/>
              <a:gd name="connsiteY3698" fmla="*/ 1279531 h 2832735"/>
              <a:gd name="connsiteX3699" fmla="*/ 1264901 w 4562162"/>
              <a:gd name="connsiteY3699" fmla="*/ 1284989 h 2832735"/>
              <a:gd name="connsiteX3700" fmla="*/ 1260900 w 4562162"/>
              <a:gd name="connsiteY3700" fmla="*/ 1296810 h 2832735"/>
              <a:gd name="connsiteX3701" fmla="*/ 1257472 w 4562162"/>
              <a:gd name="connsiteY3701" fmla="*/ 1301639 h 2832735"/>
              <a:gd name="connsiteX3702" fmla="*/ 1258881 w 4562162"/>
              <a:gd name="connsiteY3702" fmla="*/ 1304906 h 2832735"/>
              <a:gd name="connsiteX3703" fmla="*/ 1263015 w 4562162"/>
              <a:gd name="connsiteY3703" fmla="*/ 1303096 h 2832735"/>
              <a:gd name="connsiteX3704" fmla="*/ 1260653 w 4562162"/>
              <a:gd name="connsiteY3704" fmla="*/ 1311421 h 2832735"/>
              <a:gd name="connsiteX3705" fmla="*/ 1258176 w 4562162"/>
              <a:gd name="connsiteY3705" fmla="*/ 1316469 h 2832735"/>
              <a:gd name="connsiteX3706" fmla="*/ 1258415 w 4562162"/>
              <a:gd name="connsiteY3706" fmla="*/ 1319393 h 2832735"/>
              <a:gd name="connsiteX3707" fmla="*/ 1259138 w 4562162"/>
              <a:gd name="connsiteY3707" fmla="*/ 1323156 h 2832735"/>
              <a:gd name="connsiteX3708" fmla="*/ 1262358 w 4562162"/>
              <a:gd name="connsiteY3708" fmla="*/ 1324870 h 2832735"/>
              <a:gd name="connsiteX3709" fmla="*/ 1270930 w 4562162"/>
              <a:gd name="connsiteY3709" fmla="*/ 1321603 h 2832735"/>
              <a:gd name="connsiteX3710" fmla="*/ 1272750 w 4562162"/>
              <a:gd name="connsiteY3710" fmla="*/ 1324785 h 2832735"/>
              <a:gd name="connsiteX3711" fmla="*/ 1274702 w 4562162"/>
              <a:gd name="connsiteY3711" fmla="*/ 1329623 h 2832735"/>
              <a:gd name="connsiteX3712" fmla="*/ 1273693 w 4562162"/>
              <a:gd name="connsiteY3712" fmla="*/ 1348835 h 2832735"/>
              <a:gd name="connsiteX3713" fmla="*/ 1271292 w 4562162"/>
              <a:gd name="connsiteY3713" fmla="*/ 1365152 h 2832735"/>
              <a:gd name="connsiteX3714" fmla="*/ 1271016 w 4562162"/>
              <a:gd name="connsiteY3714" fmla="*/ 1371105 h 2832735"/>
              <a:gd name="connsiteX3715" fmla="*/ 1272378 w 4562162"/>
              <a:gd name="connsiteY3715" fmla="*/ 1374915 h 2832735"/>
              <a:gd name="connsiteX3716" fmla="*/ 1273493 w 4562162"/>
              <a:gd name="connsiteY3716" fmla="*/ 1379906 h 2832735"/>
              <a:gd name="connsiteX3717" fmla="*/ 1270959 w 4562162"/>
              <a:gd name="connsiteY3717" fmla="*/ 1385973 h 2832735"/>
              <a:gd name="connsiteX3718" fmla="*/ 1268939 w 4562162"/>
              <a:gd name="connsiteY3718" fmla="*/ 1387926 h 2832735"/>
              <a:gd name="connsiteX3719" fmla="*/ 1265129 w 4562162"/>
              <a:gd name="connsiteY3719" fmla="*/ 1387250 h 2832735"/>
              <a:gd name="connsiteX3720" fmla="*/ 1262615 w 4562162"/>
              <a:gd name="connsiteY3720" fmla="*/ 1400642 h 2832735"/>
              <a:gd name="connsiteX3721" fmla="*/ 1261824 w 4562162"/>
              <a:gd name="connsiteY3721" fmla="*/ 1408538 h 2832735"/>
              <a:gd name="connsiteX3722" fmla="*/ 1261863 w 4562162"/>
              <a:gd name="connsiteY3722" fmla="*/ 1414767 h 2832735"/>
              <a:gd name="connsiteX3723" fmla="*/ 1262834 w 4562162"/>
              <a:gd name="connsiteY3723" fmla="*/ 1418606 h 2832735"/>
              <a:gd name="connsiteX3724" fmla="*/ 1264339 w 4562162"/>
              <a:gd name="connsiteY3724" fmla="*/ 1422845 h 2832735"/>
              <a:gd name="connsiteX3725" fmla="*/ 1265339 w 4562162"/>
              <a:gd name="connsiteY3725" fmla="*/ 1419558 h 2832735"/>
              <a:gd name="connsiteX3726" fmla="*/ 1266130 w 4562162"/>
              <a:gd name="connsiteY3726" fmla="*/ 1415034 h 2832735"/>
              <a:gd name="connsiteX3727" fmla="*/ 1268816 w 4562162"/>
              <a:gd name="connsiteY3727" fmla="*/ 1412100 h 2832735"/>
              <a:gd name="connsiteX3728" fmla="*/ 1283770 w 4562162"/>
              <a:gd name="connsiteY3728" fmla="*/ 1420492 h 2832735"/>
              <a:gd name="connsiteX3729" fmla="*/ 1287789 w 4562162"/>
              <a:gd name="connsiteY3729" fmla="*/ 1424654 h 2832735"/>
              <a:gd name="connsiteX3730" fmla="*/ 1293971 w 4562162"/>
              <a:gd name="connsiteY3730" fmla="*/ 1428464 h 2832735"/>
              <a:gd name="connsiteX3731" fmla="*/ 1295772 w 4562162"/>
              <a:gd name="connsiteY3731" fmla="*/ 1432979 h 2832735"/>
              <a:gd name="connsiteX3732" fmla="*/ 1296952 w 4562162"/>
              <a:gd name="connsiteY3732" fmla="*/ 1446943 h 2832735"/>
              <a:gd name="connsiteX3733" fmla="*/ 1303305 w 4562162"/>
              <a:gd name="connsiteY3733" fmla="*/ 1459601 h 2832735"/>
              <a:gd name="connsiteX3734" fmla="*/ 1308316 w 4562162"/>
              <a:gd name="connsiteY3734" fmla="*/ 1467098 h 2832735"/>
              <a:gd name="connsiteX3735" fmla="*/ 1311440 w 4562162"/>
              <a:gd name="connsiteY3735" fmla="*/ 1470050 h 2832735"/>
              <a:gd name="connsiteX3736" fmla="*/ 1314202 w 4562162"/>
              <a:gd name="connsiteY3736" fmla="*/ 1470793 h 2832735"/>
              <a:gd name="connsiteX3737" fmla="*/ 1318517 w 4562162"/>
              <a:gd name="connsiteY3737" fmla="*/ 1467907 h 2832735"/>
              <a:gd name="connsiteX3738" fmla="*/ 1324289 w 4562162"/>
              <a:gd name="connsiteY3738" fmla="*/ 1468317 h 2832735"/>
              <a:gd name="connsiteX3739" fmla="*/ 1321194 w 4562162"/>
              <a:gd name="connsiteY3739" fmla="*/ 1478156 h 2832735"/>
              <a:gd name="connsiteX3740" fmla="*/ 1315984 w 4562162"/>
              <a:gd name="connsiteY3740" fmla="*/ 1496568 h 2832735"/>
              <a:gd name="connsiteX3741" fmla="*/ 1307287 w 4562162"/>
              <a:gd name="connsiteY3741" fmla="*/ 1512494 h 2832735"/>
              <a:gd name="connsiteX3742" fmla="*/ 1303725 w 4562162"/>
              <a:gd name="connsiteY3742" fmla="*/ 1514970 h 2832735"/>
              <a:gd name="connsiteX3743" fmla="*/ 1298000 w 4562162"/>
              <a:gd name="connsiteY3743" fmla="*/ 1508493 h 2832735"/>
              <a:gd name="connsiteX3744" fmla="*/ 1290466 w 4562162"/>
              <a:gd name="connsiteY3744" fmla="*/ 1503207 h 2832735"/>
              <a:gd name="connsiteX3745" fmla="*/ 1286608 w 4562162"/>
              <a:gd name="connsiteY3745" fmla="*/ 1500502 h 2832735"/>
              <a:gd name="connsiteX3746" fmla="*/ 1284170 w 4562162"/>
              <a:gd name="connsiteY3746" fmla="*/ 1495711 h 2832735"/>
              <a:gd name="connsiteX3747" fmla="*/ 1271064 w 4562162"/>
              <a:gd name="connsiteY3747" fmla="*/ 1482890 h 2832735"/>
              <a:gd name="connsiteX3748" fmla="*/ 1267139 w 4562162"/>
              <a:gd name="connsiteY3748" fmla="*/ 1474051 h 2832735"/>
              <a:gd name="connsiteX3749" fmla="*/ 1260567 w 4562162"/>
              <a:gd name="connsiteY3749" fmla="*/ 1472679 h 2832735"/>
              <a:gd name="connsiteX3750" fmla="*/ 1251471 w 4562162"/>
              <a:gd name="connsiteY3750" fmla="*/ 1468536 h 2832735"/>
              <a:gd name="connsiteX3751" fmla="*/ 1250118 w 4562162"/>
              <a:gd name="connsiteY3751" fmla="*/ 1467536 h 2832735"/>
              <a:gd name="connsiteX3752" fmla="*/ 1242613 w 4562162"/>
              <a:gd name="connsiteY3752" fmla="*/ 1461954 h 2832735"/>
              <a:gd name="connsiteX3753" fmla="*/ 1235335 w 4562162"/>
              <a:gd name="connsiteY3753" fmla="*/ 1458906 h 2832735"/>
              <a:gd name="connsiteX3754" fmla="*/ 1233278 w 4562162"/>
              <a:gd name="connsiteY3754" fmla="*/ 1454763 h 2832735"/>
              <a:gd name="connsiteX3755" fmla="*/ 1227715 w 4562162"/>
              <a:gd name="connsiteY3755" fmla="*/ 1451677 h 2832735"/>
              <a:gd name="connsiteX3756" fmla="*/ 1222343 w 4562162"/>
              <a:gd name="connsiteY3756" fmla="*/ 1449581 h 2832735"/>
              <a:gd name="connsiteX3757" fmla="*/ 1214456 w 4562162"/>
              <a:gd name="connsiteY3757" fmla="*/ 1444419 h 2832735"/>
              <a:gd name="connsiteX3758" fmla="*/ 1210837 w 4562162"/>
              <a:gd name="connsiteY3758" fmla="*/ 1446076 h 2832735"/>
              <a:gd name="connsiteX3759" fmla="*/ 1211704 w 4562162"/>
              <a:gd name="connsiteY3759" fmla="*/ 1440218 h 2832735"/>
              <a:gd name="connsiteX3760" fmla="*/ 1202712 w 4562162"/>
              <a:gd name="connsiteY3760" fmla="*/ 1431855 h 2832735"/>
              <a:gd name="connsiteX3761" fmla="*/ 1191977 w 4562162"/>
              <a:gd name="connsiteY3761" fmla="*/ 1424311 h 2832735"/>
              <a:gd name="connsiteX3762" fmla="*/ 1169813 w 4562162"/>
              <a:gd name="connsiteY3762" fmla="*/ 1413539 h 2832735"/>
              <a:gd name="connsiteX3763" fmla="*/ 1150296 w 4562162"/>
              <a:gd name="connsiteY3763" fmla="*/ 1408309 h 2832735"/>
              <a:gd name="connsiteX3764" fmla="*/ 1127284 w 4562162"/>
              <a:gd name="connsiteY3764" fmla="*/ 1406776 h 2832735"/>
              <a:gd name="connsiteX3765" fmla="*/ 1107119 w 4562162"/>
              <a:gd name="connsiteY3765" fmla="*/ 1399937 h 2832735"/>
              <a:gd name="connsiteX3766" fmla="*/ 1104262 w 4562162"/>
              <a:gd name="connsiteY3766" fmla="*/ 1400270 h 2832735"/>
              <a:gd name="connsiteX3767" fmla="*/ 1101680 w 4562162"/>
              <a:gd name="connsiteY3767" fmla="*/ 1402280 h 2832735"/>
              <a:gd name="connsiteX3768" fmla="*/ 1094889 w 4562162"/>
              <a:gd name="connsiteY3768" fmla="*/ 1412224 h 2832735"/>
              <a:gd name="connsiteX3769" fmla="*/ 1087336 w 4562162"/>
              <a:gd name="connsiteY3769" fmla="*/ 1415272 h 2832735"/>
              <a:gd name="connsiteX3770" fmla="*/ 1084507 w 4562162"/>
              <a:gd name="connsiteY3770" fmla="*/ 1420006 h 2832735"/>
              <a:gd name="connsiteX3771" fmla="*/ 1088964 w 4562162"/>
              <a:gd name="connsiteY3771" fmla="*/ 1430226 h 2832735"/>
              <a:gd name="connsiteX3772" fmla="*/ 1097718 w 4562162"/>
              <a:gd name="connsiteY3772" fmla="*/ 1456420 h 2832735"/>
              <a:gd name="connsiteX3773" fmla="*/ 1102900 w 4562162"/>
              <a:gd name="connsiteY3773" fmla="*/ 1453782 h 2832735"/>
              <a:gd name="connsiteX3774" fmla="*/ 1104909 w 4562162"/>
              <a:gd name="connsiteY3774" fmla="*/ 1465650 h 2832735"/>
              <a:gd name="connsiteX3775" fmla="*/ 1101747 w 4562162"/>
              <a:gd name="connsiteY3775" fmla="*/ 1472451 h 2832735"/>
              <a:gd name="connsiteX3776" fmla="*/ 1097003 w 4562162"/>
              <a:gd name="connsiteY3776" fmla="*/ 1480461 h 2832735"/>
              <a:gd name="connsiteX3777" fmla="*/ 1093032 w 4562162"/>
              <a:gd name="connsiteY3777" fmla="*/ 1484738 h 2832735"/>
              <a:gd name="connsiteX3778" fmla="*/ 1084240 w 4562162"/>
              <a:gd name="connsiteY3778" fmla="*/ 1486900 h 2832735"/>
              <a:gd name="connsiteX3779" fmla="*/ 1077173 w 4562162"/>
              <a:gd name="connsiteY3779" fmla="*/ 1486405 h 2832735"/>
              <a:gd name="connsiteX3780" fmla="*/ 1076344 w 4562162"/>
              <a:gd name="connsiteY3780" fmla="*/ 1493844 h 2832735"/>
              <a:gd name="connsiteX3781" fmla="*/ 1078382 w 4562162"/>
              <a:gd name="connsiteY3781" fmla="*/ 1500740 h 2832735"/>
              <a:gd name="connsiteX3782" fmla="*/ 1077887 w 4562162"/>
              <a:gd name="connsiteY3782" fmla="*/ 1503588 h 2832735"/>
              <a:gd name="connsiteX3783" fmla="*/ 1077210 w 4562162"/>
              <a:gd name="connsiteY3783" fmla="*/ 1507179 h 2832735"/>
              <a:gd name="connsiteX3784" fmla="*/ 1076182 w 4562162"/>
              <a:gd name="connsiteY3784" fmla="*/ 1509055 h 2832735"/>
              <a:gd name="connsiteX3785" fmla="*/ 1075344 w 4562162"/>
              <a:gd name="connsiteY3785" fmla="*/ 1510198 h 2832735"/>
              <a:gd name="connsiteX3786" fmla="*/ 1072629 w 4562162"/>
              <a:gd name="connsiteY3786" fmla="*/ 1512275 h 2832735"/>
              <a:gd name="connsiteX3787" fmla="*/ 1069381 w 4562162"/>
              <a:gd name="connsiteY3787" fmla="*/ 1512303 h 2832735"/>
              <a:gd name="connsiteX3788" fmla="*/ 1061532 w 4562162"/>
              <a:gd name="connsiteY3788" fmla="*/ 1508741 h 2832735"/>
              <a:gd name="connsiteX3789" fmla="*/ 1055875 w 4562162"/>
              <a:gd name="connsiteY3789" fmla="*/ 1505541 h 2832735"/>
              <a:gd name="connsiteX3790" fmla="*/ 1056227 w 4562162"/>
              <a:gd name="connsiteY3790" fmla="*/ 1492996 h 2832735"/>
              <a:gd name="connsiteX3791" fmla="*/ 1059180 w 4562162"/>
              <a:gd name="connsiteY3791" fmla="*/ 1487491 h 2832735"/>
              <a:gd name="connsiteX3792" fmla="*/ 1061199 w 4562162"/>
              <a:gd name="connsiteY3792" fmla="*/ 1486233 h 2832735"/>
              <a:gd name="connsiteX3793" fmla="*/ 1063133 w 4562162"/>
              <a:gd name="connsiteY3793" fmla="*/ 1484033 h 2832735"/>
              <a:gd name="connsiteX3794" fmla="*/ 1059113 w 4562162"/>
              <a:gd name="connsiteY3794" fmla="*/ 1475823 h 2832735"/>
              <a:gd name="connsiteX3795" fmla="*/ 1056170 w 4562162"/>
              <a:gd name="connsiteY3795" fmla="*/ 1472356 h 2832735"/>
              <a:gd name="connsiteX3796" fmla="*/ 1054818 w 4562162"/>
              <a:gd name="connsiteY3796" fmla="*/ 1466698 h 2832735"/>
              <a:gd name="connsiteX3797" fmla="*/ 1054751 w 4562162"/>
              <a:gd name="connsiteY3797" fmla="*/ 1464202 h 2832735"/>
              <a:gd name="connsiteX3798" fmla="*/ 1051046 w 4562162"/>
              <a:gd name="connsiteY3798" fmla="*/ 1464374 h 2832735"/>
              <a:gd name="connsiteX3799" fmla="*/ 1035939 w 4562162"/>
              <a:gd name="connsiteY3799" fmla="*/ 1470889 h 2832735"/>
              <a:gd name="connsiteX3800" fmla="*/ 1032815 w 4562162"/>
              <a:gd name="connsiteY3800" fmla="*/ 1476985 h 2832735"/>
              <a:gd name="connsiteX3801" fmla="*/ 1031100 w 4562162"/>
              <a:gd name="connsiteY3801" fmla="*/ 1472851 h 2832735"/>
              <a:gd name="connsiteX3802" fmla="*/ 1011621 w 4562162"/>
              <a:gd name="connsiteY3802" fmla="*/ 1491158 h 2832735"/>
              <a:gd name="connsiteX3803" fmla="*/ 1003135 w 4562162"/>
              <a:gd name="connsiteY3803" fmla="*/ 1497559 h 2832735"/>
              <a:gd name="connsiteX3804" fmla="*/ 997325 w 4562162"/>
              <a:gd name="connsiteY3804" fmla="*/ 1496625 h 2832735"/>
              <a:gd name="connsiteX3805" fmla="*/ 989590 w 4562162"/>
              <a:gd name="connsiteY3805" fmla="*/ 1492796 h 2832735"/>
              <a:gd name="connsiteX3806" fmla="*/ 980380 w 4562162"/>
              <a:gd name="connsiteY3806" fmla="*/ 1492425 h 2832735"/>
              <a:gd name="connsiteX3807" fmla="*/ 974179 w 4562162"/>
              <a:gd name="connsiteY3807" fmla="*/ 1490605 h 2832735"/>
              <a:gd name="connsiteX3808" fmla="*/ 970997 w 4562162"/>
              <a:gd name="connsiteY3808" fmla="*/ 1491453 h 2832735"/>
              <a:gd name="connsiteX3809" fmla="*/ 964330 w 4562162"/>
              <a:gd name="connsiteY3809" fmla="*/ 1495958 h 2832735"/>
              <a:gd name="connsiteX3810" fmla="*/ 957453 w 4562162"/>
              <a:gd name="connsiteY3810" fmla="*/ 1496549 h 2832735"/>
              <a:gd name="connsiteX3811" fmla="*/ 950309 w 4562162"/>
              <a:gd name="connsiteY3811" fmla="*/ 1502959 h 2832735"/>
              <a:gd name="connsiteX3812" fmla="*/ 944223 w 4562162"/>
              <a:gd name="connsiteY3812" fmla="*/ 1510675 h 2832735"/>
              <a:gd name="connsiteX3813" fmla="*/ 942565 w 4562162"/>
              <a:gd name="connsiteY3813" fmla="*/ 1523095 h 2832735"/>
              <a:gd name="connsiteX3814" fmla="*/ 938736 w 4562162"/>
              <a:gd name="connsiteY3814" fmla="*/ 1524362 h 2832735"/>
              <a:gd name="connsiteX3815" fmla="*/ 934555 w 4562162"/>
              <a:gd name="connsiteY3815" fmla="*/ 1517971 h 2832735"/>
              <a:gd name="connsiteX3816" fmla="*/ 932278 w 4562162"/>
              <a:gd name="connsiteY3816" fmla="*/ 1516447 h 2832735"/>
              <a:gd name="connsiteX3817" fmla="*/ 930087 w 4562162"/>
              <a:gd name="connsiteY3817" fmla="*/ 1517828 h 2832735"/>
              <a:gd name="connsiteX3818" fmla="*/ 925782 w 4562162"/>
              <a:gd name="connsiteY3818" fmla="*/ 1518456 h 2832735"/>
              <a:gd name="connsiteX3819" fmla="*/ 922211 w 4562162"/>
              <a:gd name="connsiteY3819" fmla="*/ 1518980 h 2832735"/>
              <a:gd name="connsiteX3820" fmla="*/ 918705 w 4562162"/>
              <a:gd name="connsiteY3820" fmla="*/ 1521266 h 2832735"/>
              <a:gd name="connsiteX3821" fmla="*/ 917257 w 4562162"/>
              <a:gd name="connsiteY3821" fmla="*/ 1520990 h 2832735"/>
              <a:gd name="connsiteX3822" fmla="*/ 906599 w 4562162"/>
              <a:gd name="connsiteY3822" fmla="*/ 1518942 h 2832735"/>
              <a:gd name="connsiteX3823" fmla="*/ 903618 w 4562162"/>
              <a:gd name="connsiteY3823" fmla="*/ 1519142 h 2832735"/>
              <a:gd name="connsiteX3824" fmla="*/ 899807 w 4562162"/>
              <a:gd name="connsiteY3824" fmla="*/ 1518371 h 2832735"/>
              <a:gd name="connsiteX3825" fmla="*/ 900684 w 4562162"/>
              <a:gd name="connsiteY3825" fmla="*/ 1515180 h 2832735"/>
              <a:gd name="connsiteX3826" fmla="*/ 902008 w 4562162"/>
              <a:gd name="connsiteY3826" fmla="*/ 1512903 h 2832735"/>
              <a:gd name="connsiteX3827" fmla="*/ 907999 w 4562162"/>
              <a:gd name="connsiteY3827" fmla="*/ 1511170 h 2832735"/>
              <a:gd name="connsiteX3828" fmla="*/ 911295 w 4562162"/>
              <a:gd name="connsiteY3828" fmla="*/ 1508598 h 2832735"/>
              <a:gd name="connsiteX3829" fmla="*/ 915028 w 4562162"/>
              <a:gd name="connsiteY3829" fmla="*/ 1510036 h 2832735"/>
              <a:gd name="connsiteX3830" fmla="*/ 917734 w 4562162"/>
              <a:gd name="connsiteY3830" fmla="*/ 1506198 h 2832735"/>
              <a:gd name="connsiteX3831" fmla="*/ 917381 w 4562162"/>
              <a:gd name="connsiteY3831" fmla="*/ 1498816 h 2832735"/>
              <a:gd name="connsiteX3832" fmla="*/ 913143 w 4562162"/>
              <a:gd name="connsiteY3832" fmla="*/ 1491720 h 2832735"/>
              <a:gd name="connsiteX3833" fmla="*/ 915143 w 4562162"/>
              <a:gd name="connsiteY3833" fmla="*/ 1486214 h 2832735"/>
              <a:gd name="connsiteX3834" fmla="*/ 916677 w 4562162"/>
              <a:gd name="connsiteY3834" fmla="*/ 1479394 h 2832735"/>
              <a:gd name="connsiteX3835" fmla="*/ 917696 w 4562162"/>
              <a:gd name="connsiteY3835" fmla="*/ 1478632 h 2832735"/>
              <a:gd name="connsiteX3836" fmla="*/ 918791 w 4562162"/>
              <a:gd name="connsiteY3836" fmla="*/ 1476242 h 2832735"/>
              <a:gd name="connsiteX3837" fmla="*/ 917429 w 4562162"/>
              <a:gd name="connsiteY3837" fmla="*/ 1474241 h 2832735"/>
              <a:gd name="connsiteX3838" fmla="*/ 914181 w 4562162"/>
              <a:gd name="connsiteY3838" fmla="*/ 1473251 h 2832735"/>
              <a:gd name="connsiteX3839" fmla="*/ 914162 w 4562162"/>
              <a:gd name="connsiteY3839" fmla="*/ 1471565 h 2832735"/>
              <a:gd name="connsiteX3840" fmla="*/ 916219 w 4562162"/>
              <a:gd name="connsiteY3840" fmla="*/ 1470146 h 2832735"/>
              <a:gd name="connsiteX3841" fmla="*/ 929630 w 4562162"/>
              <a:gd name="connsiteY3841" fmla="*/ 1467317 h 2832735"/>
              <a:gd name="connsiteX3842" fmla="*/ 932697 w 4562162"/>
              <a:gd name="connsiteY3842" fmla="*/ 1465259 h 2832735"/>
              <a:gd name="connsiteX3843" fmla="*/ 924544 w 4562162"/>
              <a:gd name="connsiteY3843" fmla="*/ 1464440 h 2832735"/>
              <a:gd name="connsiteX3844" fmla="*/ 914286 w 4562162"/>
              <a:gd name="connsiteY3844" fmla="*/ 1464993 h 2832735"/>
              <a:gd name="connsiteX3845" fmla="*/ 903884 w 4562162"/>
              <a:gd name="connsiteY3845" fmla="*/ 1471194 h 2832735"/>
              <a:gd name="connsiteX3846" fmla="*/ 884387 w 4562162"/>
              <a:gd name="connsiteY3846" fmla="*/ 1484595 h 2832735"/>
              <a:gd name="connsiteX3847" fmla="*/ 875309 w 4562162"/>
              <a:gd name="connsiteY3847" fmla="*/ 1493634 h 2832735"/>
              <a:gd name="connsiteX3848" fmla="*/ 877738 w 4562162"/>
              <a:gd name="connsiteY3848" fmla="*/ 1493482 h 2832735"/>
              <a:gd name="connsiteX3849" fmla="*/ 880815 w 4562162"/>
              <a:gd name="connsiteY3849" fmla="*/ 1494787 h 2832735"/>
              <a:gd name="connsiteX3850" fmla="*/ 883425 w 4562162"/>
              <a:gd name="connsiteY3850" fmla="*/ 1501092 h 2832735"/>
              <a:gd name="connsiteX3851" fmla="*/ 885425 w 4562162"/>
              <a:gd name="connsiteY3851" fmla="*/ 1502702 h 2832735"/>
              <a:gd name="connsiteX3852" fmla="*/ 884015 w 4562162"/>
              <a:gd name="connsiteY3852" fmla="*/ 1506865 h 2832735"/>
              <a:gd name="connsiteX3853" fmla="*/ 878805 w 4562162"/>
              <a:gd name="connsiteY3853" fmla="*/ 1510103 h 2832735"/>
              <a:gd name="connsiteX3854" fmla="*/ 876709 w 4562162"/>
              <a:gd name="connsiteY3854" fmla="*/ 1512303 h 2832735"/>
              <a:gd name="connsiteX3855" fmla="*/ 874719 w 4562162"/>
              <a:gd name="connsiteY3855" fmla="*/ 1513170 h 2832735"/>
              <a:gd name="connsiteX3856" fmla="*/ 873033 w 4562162"/>
              <a:gd name="connsiteY3856" fmla="*/ 1512360 h 2832735"/>
              <a:gd name="connsiteX3857" fmla="*/ 871014 w 4562162"/>
              <a:gd name="connsiteY3857" fmla="*/ 1510665 h 2832735"/>
              <a:gd name="connsiteX3858" fmla="*/ 872185 w 4562162"/>
              <a:gd name="connsiteY3858" fmla="*/ 1507455 h 2832735"/>
              <a:gd name="connsiteX3859" fmla="*/ 873728 w 4562162"/>
              <a:gd name="connsiteY3859" fmla="*/ 1504483 h 2832735"/>
              <a:gd name="connsiteX3860" fmla="*/ 869546 w 4562162"/>
              <a:gd name="connsiteY3860" fmla="*/ 1499187 h 2832735"/>
              <a:gd name="connsiteX3861" fmla="*/ 867594 w 4562162"/>
              <a:gd name="connsiteY3861" fmla="*/ 1498511 h 2832735"/>
              <a:gd name="connsiteX3862" fmla="*/ 865965 w 4562162"/>
              <a:gd name="connsiteY3862" fmla="*/ 1498702 h 2832735"/>
              <a:gd name="connsiteX3863" fmla="*/ 855859 w 4562162"/>
              <a:gd name="connsiteY3863" fmla="*/ 1503255 h 2832735"/>
              <a:gd name="connsiteX3864" fmla="*/ 848353 w 4562162"/>
              <a:gd name="connsiteY3864" fmla="*/ 1508627 h 2832735"/>
              <a:gd name="connsiteX3865" fmla="*/ 841467 w 4562162"/>
              <a:gd name="connsiteY3865" fmla="*/ 1511456 h 2832735"/>
              <a:gd name="connsiteX3866" fmla="*/ 835057 w 4562162"/>
              <a:gd name="connsiteY3866" fmla="*/ 1512427 h 2832735"/>
              <a:gd name="connsiteX3867" fmla="*/ 831323 w 4562162"/>
              <a:gd name="connsiteY3867" fmla="*/ 1514761 h 2832735"/>
              <a:gd name="connsiteX3868" fmla="*/ 823693 w 4562162"/>
              <a:gd name="connsiteY3868" fmla="*/ 1521924 h 2832735"/>
              <a:gd name="connsiteX3869" fmla="*/ 818864 w 4562162"/>
              <a:gd name="connsiteY3869" fmla="*/ 1525019 h 2832735"/>
              <a:gd name="connsiteX3870" fmla="*/ 810787 w 4562162"/>
              <a:gd name="connsiteY3870" fmla="*/ 1532915 h 2832735"/>
              <a:gd name="connsiteX3871" fmla="*/ 790041 w 4562162"/>
              <a:gd name="connsiteY3871" fmla="*/ 1546784 h 2832735"/>
              <a:gd name="connsiteX3872" fmla="*/ 784660 w 4562162"/>
              <a:gd name="connsiteY3872" fmla="*/ 1547965 h 2832735"/>
              <a:gd name="connsiteX3873" fmla="*/ 781631 w 4562162"/>
              <a:gd name="connsiteY3873" fmla="*/ 1546841 h 2832735"/>
              <a:gd name="connsiteX3874" fmla="*/ 779326 w 4562162"/>
              <a:gd name="connsiteY3874" fmla="*/ 1544974 h 2832735"/>
              <a:gd name="connsiteX3875" fmla="*/ 777754 w 4562162"/>
              <a:gd name="connsiteY3875" fmla="*/ 1546517 h 2832735"/>
              <a:gd name="connsiteX3876" fmla="*/ 779545 w 4562162"/>
              <a:gd name="connsiteY3876" fmla="*/ 1549861 h 2832735"/>
              <a:gd name="connsiteX3877" fmla="*/ 782621 w 4562162"/>
              <a:gd name="connsiteY3877" fmla="*/ 1556614 h 2832735"/>
              <a:gd name="connsiteX3878" fmla="*/ 781431 w 4562162"/>
              <a:gd name="connsiteY3878" fmla="*/ 1560128 h 2832735"/>
              <a:gd name="connsiteX3879" fmla="*/ 776640 w 4562162"/>
              <a:gd name="connsiteY3879" fmla="*/ 1559157 h 2832735"/>
              <a:gd name="connsiteX3880" fmla="*/ 766610 w 4562162"/>
              <a:gd name="connsiteY3880" fmla="*/ 1562310 h 2832735"/>
              <a:gd name="connsiteX3881" fmla="*/ 755809 w 4562162"/>
              <a:gd name="connsiteY3881" fmla="*/ 1566948 h 2832735"/>
              <a:gd name="connsiteX3882" fmla="*/ 756018 w 4562162"/>
              <a:gd name="connsiteY3882" fmla="*/ 1571768 h 2832735"/>
              <a:gd name="connsiteX3883" fmla="*/ 756704 w 4562162"/>
              <a:gd name="connsiteY3883" fmla="*/ 1575997 h 2832735"/>
              <a:gd name="connsiteX3884" fmla="*/ 754866 w 4562162"/>
              <a:gd name="connsiteY3884" fmla="*/ 1582874 h 2832735"/>
              <a:gd name="connsiteX3885" fmla="*/ 752960 w 4562162"/>
              <a:gd name="connsiteY3885" fmla="*/ 1588427 h 2832735"/>
              <a:gd name="connsiteX3886" fmla="*/ 751380 w 4562162"/>
              <a:gd name="connsiteY3886" fmla="*/ 1604296 h 2832735"/>
              <a:gd name="connsiteX3887" fmla="*/ 749960 w 4562162"/>
              <a:gd name="connsiteY3887" fmla="*/ 1609020 h 2832735"/>
              <a:gd name="connsiteX3888" fmla="*/ 745693 w 4562162"/>
              <a:gd name="connsiteY3888" fmla="*/ 1612164 h 2832735"/>
              <a:gd name="connsiteX3889" fmla="*/ 724157 w 4562162"/>
              <a:gd name="connsiteY3889" fmla="*/ 1619260 h 2832735"/>
              <a:gd name="connsiteX3890" fmla="*/ 720452 w 4562162"/>
              <a:gd name="connsiteY3890" fmla="*/ 1619698 h 2832735"/>
              <a:gd name="connsiteX3891" fmla="*/ 718852 w 4562162"/>
              <a:gd name="connsiteY3891" fmla="*/ 1620974 h 2832735"/>
              <a:gd name="connsiteX3892" fmla="*/ 717680 w 4562162"/>
              <a:gd name="connsiteY3892" fmla="*/ 1619698 h 2832735"/>
              <a:gd name="connsiteX3893" fmla="*/ 713651 w 4562162"/>
              <a:gd name="connsiteY3893" fmla="*/ 1618078 h 2832735"/>
              <a:gd name="connsiteX3894" fmla="*/ 707936 w 4562162"/>
              <a:gd name="connsiteY3894" fmla="*/ 1618031 h 2832735"/>
              <a:gd name="connsiteX3895" fmla="*/ 705317 w 4562162"/>
              <a:gd name="connsiteY3895" fmla="*/ 1617383 h 2832735"/>
              <a:gd name="connsiteX3896" fmla="*/ 702621 w 4562162"/>
              <a:gd name="connsiteY3896" fmla="*/ 1614802 h 2832735"/>
              <a:gd name="connsiteX3897" fmla="*/ 699068 w 4562162"/>
              <a:gd name="connsiteY3897" fmla="*/ 1608115 h 2832735"/>
              <a:gd name="connsiteX3898" fmla="*/ 693982 w 4562162"/>
              <a:gd name="connsiteY3898" fmla="*/ 1594637 h 2832735"/>
              <a:gd name="connsiteX3899" fmla="*/ 682666 w 4562162"/>
              <a:gd name="connsiteY3899" fmla="*/ 1587798 h 2832735"/>
              <a:gd name="connsiteX3900" fmla="*/ 677332 w 4562162"/>
              <a:gd name="connsiteY3900" fmla="*/ 1583226 h 2832735"/>
              <a:gd name="connsiteX3901" fmla="*/ 676332 w 4562162"/>
              <a:gd name="connsiteY3901" fmla="*/ 1578893 h 2832735"/>
              <a:gd name="connsiteX3902" fmla="*/ 677323 w 4562162"/>
              <a:gd name="connsiteY3902" fmla="*/ 1574416 h 2832735"/>
              <a:gd name="connsiteX3903" fmla="*/ 688943 w 4562162"/>
              <a:gd name="connsiteY3903" fmla="*/ 1559605 h 2832735"/>
              <a:gd name="connsiteX3904" fmla="*/ 693077 w 4562162"/>
              <a:gd name="connsiteY3904" fmla="*/ 1554766 h 2832735"/>
              <a:gd name="connsiteX3905" fmla="*/ 710327 w 4562162"/>
              <a:gd name="connsiteY3905" fmla="*/ 1550480 h 2832735"/>
              <a:gd name="connsiteX3906" fmla="*/ 717137 w 4562162"/>
              <a:gd name="connsiteY3906" fmla="*/ 1550089 h 2832735"/>
              <a:gd name="connsiteX3907" fmla="*/ 724119 w 4562162"/>
              <a:gd name="connsiteY3907" fmla="*/ 1548308 h 2832735"/>
              <a:gd name="connsiteX3908" fmla="*/ 723938 w 4562162"/>
              <a:gd name="connsiteY3908" fmla="*/ 1539669 h 2832735"/>
              <a:gd name="connsiteX3909" fmla="*/ 717156 w 4562162"/>
              <a:gd name="connsiteY3909" fmla="*/ 1529067 h 2832735"/>
              <a:gd name="connsiteX3910" fmla="*/ 709908 w 4562162"/>
              <a:gd name="connsiteY3910" fmla="*/ 1516656 h 2832735"/>
              <a:gd name="connsiteX3911" fmla="*/ 702783 w 4562162"/>
              <a:gd name="connsiteY3911" fmla="*/ 1502997 h 2832735"/>
              <a:gd name="connsiteX3912" fmla="*/ 692820 w 4562162"/>
              <a:gd name="connsiteY3912" fmla="*/ 1498121 h 2832735"/>
              <a:gd name="connsiteX3913" fmla="*/ 681028 w 4562162"/>
              <a:gd name="connsiteY3913" fmla="*/ 1495806 h 2832735"/>
              <a:gd name="connsiteX3914" fmla="*/ 656891 w 4562162"/>
              <a:gd name="connsiteY3914" fmla="*/ 1498464 h 2832735"/>
              <a:gd name="connsiteX3915" fmla="*/ 653491 w 4562162"/>
              <a:gd name="connsiteY3915" fmla="*/ 1497949 h 2832735"/>
              <a:gd name="connsiteX3916" fmla="*/ 638089 w 4562162"/>
              <a:gd name="connsiteY3916" fmla="*/ 1488358 h 2832735"/>
              <a:gd name="connsiteX3917" fmla="*/ 636518 w 4562162"/>
              <a:gd name="connsiteY3917" fmla="*/ 1488215 h 2832735"/>
              <a:gd name="connsiteX3918" fmla="*/ 634375 w 4562162"/>
              <a:gd name="connsiteY3918" fmla="*/ 1488824 h 2832735"/>
              <a:gd name="connsiteX3919" fmla="*/ 635041 w 4562162"/>
              <a:gd name="connsiteY3919" fmla="*/ 1491586 h 2832735"/>
              <a:gd name="connsiteX3920" fmla="*/ 636270 w 4562162"/>
              <a:gd name="connsiteY3920" fmla="*/ 1493587 h 2832735"/>
              <a:gd name="connsiteX3921" fmla="*/ 656720 w 4562162"/>
              <a:gd name="connsiteY3921" fmla="*/ 1514065 h 2832735"/>
              <a:gd name="connsiteX3922" fmla="*/ 657673 w 4562162"/>
              <a:gd name="connsiteY3922" fmla="*/ 1519361 h 2832735"/>
              <a:gd name="connsiteX3923" fmla="*/ 658263 w 4562162"/>
              <a:gd name="connsiteY3923" fmla="*/ 1526505 h 2832735"/>
              <a:gd name="connsiteX3924" fmla="*/ 657920 w 4562162"/>
              <a:gd name="connsiteY3924" fmla="*/ 1529506 h 2832735"/>
              <a:gd name="connsiteX3925" fmla="*/ 658396 w 4562162"/>
              <a:gd name="connsiteY3925" fmla="*/ 1532468 h 2832735"/>
              <a:gd name="connsiteX3926" fmla="*/ 658225 w 4562162"/>
              <a:gd name="connsiteY3926" fmla="*/ 1537869 h 2832735"/>
              <a:gd name="connsiteX3927" fmla="*/ 653177 w 4562162"/>
              <a:gd name="connsiteY3927" fmla="*/ 1560871 h 2832735"/>
              <a:gd name="connsiteX3928" fmla="*/ 648367 w 4562162"/>
              <a:gd name="connsiteY3928" fmla="*/ 1577054 h 2832735"/>
              <a:gd name="connsiteX3929" fmla="*/ 646747 w 4562162"/>
              <a:gd name="connsiteY3929" fmla="*/ 1584674 h 2832735"/>
              <a:gd name="connsiteX3930" fmla="*/ 646386 w 4562162"/>
              <a:gd name="connsiteY3930" fmla="*/ 1589865 h 2832735"/>
              <a:gd name="connsiteX3931" fmla="*/ 648338 w 4562162"/>
              <a:gd name="connsiteY3931" fmla="*/ 1594409 h 2832735"/>
              <a:gd name="connsiteX3932" fmla="*/ 654196 w 4562162"/>
              <a:gd name="connsiteY3932" fmla="*/ 1595876 h 2832735"/>
              <a:gd name="connsiteX3933" fmla="*/ 660006 w 4562162"/>
              <a:gd name="connsiteY3933" fmla="*/ 1600524 h 2832735"/>
              <a:gd name="connsiteX3934" fmla="*/ 663007 w 4562162"/>
              <a:gd name="connsiteY3934" fmla="*/ 1607068 h 2832735"/>
              <a:gd name="connsiteX3935" fmla="*/ 663683 w 4562162"/>
              <a:gd name="connsiteY3935" fmla="*/ 1611602 h 2832735"/>
              <a:gd name="connsiteX3936" fmla="*/ 663893 w 4562162"/>
              <a:gd name="connsiteY3936" fmla="*/ 1621326 h 2832735"/>
              <a:gd name="connsiteX3937" fmla="*/ 665273 w 4562162"/>
              <a:gd name="connsiteY3937" fmla="*/ 1629632 h 2832735"/>
              <a:gd name="connsiteX3938" fmla="*/ 660663 w 4562162"/>
              <a:gd name="connsiteY3938" fmla="*/ 1642405 h 2832735"/>
              <a:gd name="connsiteX3939" fmla="*/ 658101 w 4562162"/>
              <a:gd name="connsiteY3939" fmla="*/ 1647387 h 2832735"/>
              <a:gd name="connsiteX3940" fmla="*/ 654805 w 4562162"/>
              <a:gd name="connsiteY3940" fmla="*/ 1658817 h 2832735"/>
              <a:gd name="connsiteX3941" fmla="*/ 656091 w 4562162"/>
              <a:gd name="connsiteY3941" fmla="*/ 1666904 h 2832735"/>
              <a:gd name="connsiteX3942" fmla="*/ 655748 w 4562162"/>
              <a:gd name="connsiteY3942" fmla="*/ 1670075 h 2832735"/>
              <a:gd name="connsiteX3943" fmla="*/ 654996 w 4562162"/>
              <a:gd name="connsiteY3943" fmla="*/ 1673752 h 2832735"/>
              <a:gd name="connsiteX3944" fmla="*/ 652653 w 4562162"/>
              <a:gd name="connsiteY3944" fmla="*/ 1671047 h 2832735"/>
              <a:gd name="connsiteX3945" fmla="*/ 650710 w 4562162"/>
              <a:gd name="connsiteY3945" fmla="*/ 1667828 h 2832735"/>
              <a:gd name="connsiteX3946" fmla="*/ 648024 w 4562162"/>
              <a:gd name="connsiteY3946" fmla="*/ 1664951 h 2832735"/>
              <a:gd name="connsiteX3947" fmla="*/ 645166 w 4562162"/>
              <a:gd name="connsiteY3947" fmla="*/ 1663894 h 2832735"/>
              <a:gd name="connsiteX3948" fmla="*/ 642147 w 4562162"/>
              <a:gd name="connsiteY3948" fmla="*/ 1664665 h 2832735"/>
              <a:gd name="connsiteX3949" fmla="*/ 639956 w 4562162"/>
              <a:gd name="connsiteY3949" fmla="*/ 1666208 h 2832735"/>
              <a:gd name="connsiteX3950" fmla="*/ 640185 w 4562162"/>
              <a:gd name="connsiteY3950" fmla="*/ 1662903 h 2832735"/>
              <a:gd name="connsiteX3951" fmla="*/ 642938 w 4562162"/>
              <a:gd name="connsiteY3951" fmla="*/ 1657769 h 2832735"/>
              <a:gd name="connsiteX3952" fmla="*/ 641604 w 4562162"/>
              <a:gd name="connsiteY3952" fmla="*/ 1655102 h 2832735"/>
              <a:gd name="connsiteX3953" fmla="*/ 640204 w 4562162"/>
              <a:gd name="connsiteY3953" fmla="*/ 1653102 h 2832735"/>
              <a:gd name="connsiteX3954" fmla="*/ 631707 w 4562162"/>
              <a:gd name="connsiteY3954" fmla="*/ 1646825 h 2832735"/>
              <a:gd name="connsiteX3955" fmla="*/ 625640 w 4562162"/>
              <a:gd name="connsiteY3955" fmla="*/ 1646463 h 2832735"/>
              <a:gd name="connsiteX3956" fmla="*/ 620306 w 4562162"/>
              <a:gd name="connsiteY3956" fmla="*/ 1647101 h 2832735"/>
              <a:gd name="connsiteX3957" fmla="*/ 614848 w 4562162"/>
              <a:gd name="connsiteY3957" fmla="*/ 1646358 h 2832735"/>
              <a:gd name="connsiteX3958" fmla="*/ 610800 w 4562162"/>
              <a:gd name="connsiteY3958" fmla="*/ 1642358 h 2832735"/>
              <a:gd name="connsiteX3959" fmla="*/ 607143 w 4562162"/>
              <a:gd name="connsiteY3959" fmla="*/ 1640196 h 2832735"/>
              <a:gd name="connsiteX3960" fmla="*/ 604380 w 4562162"/>
              <a:gd name="connsiteY3960" fmla="*/ 1639862 h 2832735"/>
              <a:gd name="connsiteX3961" fmla="*/ 600990 w 4562162"/>
              <a:gd name="connsiteY3961" fmla="*/ 1643453 h 2832735"/>
              <a:gd name="connsiteX3962" fmla="*/ 592893 w 4562162"/>
              <a:gd name="connsiteY3962" fmla="*/ 1657217 h 2832735"/>
              <a:gd name="connsiteX3963" fmla="*/ 584739 w 4562162"/>
              <a:gd name="connsiteY3963" fmla="*/ 1666199 h 2832735"/>
              <a:gd name="connsiteX3964" fmla="*/ 574053 w 4562162"/>
              <a:gd name="connsiteY3964" fmla="*/ 1672943 h 2832735"/>
              <a:gd name="connsiteX3965" fmla="*/ 565985 w 4562162"/>
              <a:gd name="connsiteY3965" fmla="*/ 1675124 h 2832735"/>
              <a:gd name="connsiteX3966" fmla="*/ 563775 w 4562162"/>
              <a:gd name="connsiteY3966" fmla="*/ 1676724 h 2832735"/>
              <a:gd name="connsiteX3967" fmla="*/ 559003 w 4562162"/>
              <a:gd name="connsiteY3967" fmla="*/ 1684544 h 2832735"/>
              <a:gd name="connsiteX3968" fmla="*/ 554050 w 4562162"/>
              <a:gd name="connsiteY3968" fmla="*/ 1690545 h 2832735"/>
              <a:gd name="connsiteX3969" fmla="*/ 540382 w 4562162"/>
              <a:gd name="connsiteY3969" fmla="*/ 1700508 h 2832735"/>
              <a:gd name="connsiteX3970" fmla="*/ 539429 w 4562162"/>
              <a:gd name="connsiteY3970" fmla="*/ 1704584 h 2832735"/>
              <a:gd name="connsiteX3971" fmla="*/ 538572 w 4562162"/>
              <a:gd name="connsiteY3971" fmla="*/ 1710166 h 2832735"/>
              <a:gd name="connsiteX3972" fmla="*/ 539877 w 4562162"/>
              <a:gd name="connsiteY3972" fmla="*/ 1716462 h 2832735"/>
              <a:gd name="connsiteX3973" fmla="*/ 542506 w 4562162"/>
              <a:gd name="connsiteY3973" fmla="*/ 1722539 h 2832735"/>
              <a:gd name="connsiteX3974" fmla="*/ 549087 w 4562162"/>
              <a:gd name="connsiteY3974" fmla="*/ 1734712 h 2832735"/>
              <a:gd name="connsiteX3975" fmla="*/ 552793 w 4562162"/>
              <a:gd name="connsiteY3975" fmla="*/ 1738836 h 2832735"/>
              <a:gd name="connsiteX3976" fmla="*/ 555317 w 4562162"/>
              <a:gd name="connsiteY3976" fmla="*/ 1745256 h 2832735"/>
              <a:gd name="connsiteX3977" fmla="*/ 557174 w 4562162"/>
              <a:gd name="connsiteY3977" fmla="*/ 1752638 h 2832735"/>
              <a:gd name="connsiteX3978" fmla="*/ 556184 w 4562162"/>
              <a:gd name="connsiteY3978" fmla="*/ 1754134 h 2832735"/>
              <a:gd name="connsiteX3979" fmla="*/ 550726 w 4562162"/>
              <a:gd name="connsiteY3979" fmla="*/ 1752314 h 2832735"/>
              <a:gd name="connsiteX3980" fmla="*/ 546830 w 4562162"/>
              <a:gd name="connsiteY3980" fmla="*/ 1753143 h 2832735"/>
              <a:gd name="connsiteX3981" fmla="*/ 541239 w 4562162"/>
              <a:gd name="connsiteY3981" fmla="*/ 1758163 h 2832735"/>
              <a:gd name="connsiteX3982" fmla="*/ 540820 w 4562162"/>
              <a:gd name="connsiteY3982" fmla="*/ 1760296 h 2832735"/>
              <a:gd name="connsiteX3983" fmla="*/ 538819 w 4562162"/>
              <a:gd name="connsiteY3983" fmla="*/ 1765240 h 2832735"/>
              <a:gd name="connsiteX3984" fmla="*/ 533724 w 4562162"/>
              <a:gd name="connsiteY3984" fmla="*/ 1765640 h 2832735"/>
              <a:gd name="connsiteX3985" fmla="*/ 519989 w 4562162"/>
              <a:gd name="connsiteY3985" fmla="*/ 1756705 h 2832735"/>
              <a:gd name="connsiteX3986" fmla="*/ 508216 w 4562162"/>
              <a:gd name="connsiteY3986" fmla="*/ 1752152 h 2832735"/>
              <a:gd name="connsiteX3987" fmla="*/ 506292 w 4562162"/>
              <a:gd name="connsiteY3987" fmla="*/ 1751867 h 2832735"/>
              <a:gd name="connsiteX3988" fmla="*/ 503644 w 4562162"/>
              <a:gd name="connsiteY3988" fmla="*/ 1749609 h 2832735"/>
              <a:gd name="connsiteX3989" fmla="*/ 502844 w 4562162"/>
              <a:gd name="connsiteY3989" fmla="*/ 1747733 h 2832735"/>
              <a:gd name="connsiteX3990" fmla="*/ 497929 w 4562162"/>
              <a:gd name="connsiteY3990" fmla="*/ 1748104 h 2832735"/>
              <a:gd name="connsiteX3991" fmla="*/ 494929 w 4562162"/>
              <a:gd name="connsiteY3991" fmla="*/ 1747895 h 2832735"/>
              <a:gd name="connsiteX3992" fmla="*/ 492090 w 4562162"/>
              <a:gd name="connsiteY3992" fmla="*/ 1746371 h 2832735"/>
              <a:gd name="connsiteX3993" fmla="*/ 479222 w 4562162"/>
              <a:gd name="connsiteY3993" fmla="*/ 1731874 h 2832735"/>
              <a:gd name="connsiteX3994" fmla="*/ 468868 w 4562162"/>
              <a:gd name="connsiteY3994" fmla="*/ 1726406 h 2832735"/>
              <a:gd name="connsiteX3995" fmla="*/ 466449 w 4562162"/>
              <a:gd name="connsiteY3995" fmla="*/ 1726301 h 2832735"/>
              <a:gd name="connsiteX3996" fmla="*/ 461972 w 4562162"/>
              <a:gd name="connsiteY3996" fmla="*/ 1727797 h 2832735"/>
              <a:gd name="connsiteX3997" fmla="*/ 459381 w 4562162"/>
              <a:gd name="connsiteY3997" fmla="*/ 1739532 h 2832735"/>
              <a:gd name="connsiteX3998" fmla="*/ 455828 w 4562162"/>
              <a:gd name="connsiteY3998" fmla="*/ 1742789 h 2832735"/>
              <a:gd name="connsiteX3999" fmla="*/ 452666 w 4562162"/>
              <a:gd name="connsiteY3999" fmla="*/ 1742589 h 2832735"/>
              <a:gd name="connsiteX4000" fmla="*/ 452494 w 4562162"/>
              <a:gd name="connsiteY4000" fmla="*/ 1748333 h 2832735"/>
              <a:gd name="connsiteX4001" fmla="*/ 453847 w 4562162"/>
              <a:gd name="connsiteY4001" fmla="*/ 1751867 h 2832735"/>
              <a:gd name="connsiteX4002" fmla="*/ 455057 w 4562162"/>
              <a:gd name="connsiteY4002" fmla="*/ 1754400 h 2832735"/>
              <a:gd name="connsiteX4003" fmla="*/ 458943 w 4562162"/>
              <a:gd name="connsiteY4003" fmla="*/ 1758477 h 2832735"/>
              <a:gd name="connsiteX4004" fmla="*/ 466191 w 4562162"/>
              <a:gd name="connsiteY4004" fmla="*/ 1770679 h 2832735"/>
              <a:gd name="connsiteX4005" fmla="*/ 470021 w 4562162"/>
              <a:gd name="connsiteY4005" fmla="*/ 1775670 h 2832735"/>
              <a:gd name="connsiteX4006" fmla="*/ 472850 w 4562162"/>
              <a:gd name="connsiteY4006" fmla="*/ 1777556 h 2832735"/>
              <a:gd name="connsiteX4007" fmla="*/ 476593 w 4562162"/>
              <a:gd name="connsiteY4007" fmla="*/ 1777822 h 2832735"/>
              <a:gd name="connsiteX4008" fmla="*/ 484908 w 4562162"/>
              <a:gd name="connsiteY4008" fmla="*/ 1776384 h 2832735"/>
              <a:gd name="connsiteX4009" fmla="*/ 487661 w 4562162"/>
              <a:gd name="connsiteY4009" fmla="*/ 1778270 h 2832735"/>
              <a:gd name="connsiteX4010" fmla="*/ 490604 w 4562162"/>
              <a:gd name="connsiteY4010" fmla="*/ 1781118 h 2832735"/>
              <a:gd name="connsiteX4011" fmla="*/ 491233 w 4562162"/>
              <a:gd name="connsiteY4011" fmla="*/ 1788071 h 2832735"/>
              <a:gd name="connsiteX4012" fmla="*/ 493509 w 4562162"/>
              <a:gd name="connsiteY4012" fmla="*/ 1795177 h 2832735"/>
              <a:gd name="connsiteX4013" fmla="*/ 493738 w 4562162"/>
              <a:gd name="connsiteY4013" fmla="*/ 1799158 h 2832735"/>
              <a:gd name="connsiteX4014" fmla="*/ 490985 w 4562162"/>
              <a:gd name="connsiteY4014" fmla="*/ 1803826 h 2832735"/>
              <a:gd name="connsiteX4015" fmla="*/ 482098 w 4562162"/>
              <a:gd name="connsiteY4015" fmla="*/ 1807207 h 2832735"/>
              <a:gd name="connsiteX4016" fmla="*/ 476935 w 4562162"/>
              <a:gd name="connsiteY4016" fmla="*/ 1812055 h 2832735"/>
              <a:gd name="connsiteX4017" fmla="*/ 475078 w 4562162"/>
              <a:gd name="connsiteY4017" fmla="*/ 1811855 h 2832735"/>
              <a:gd name="connsiteX4018" fmla="*/ 464448 w 4562162"/>
              <a:gd name="connsiteY4018" fmla="*/ 1806226 h 2832735"/>
              <a:gd name="connsiteX4019" fmla="*/ 457466 w 4562162"/>
              <a:gd name="connsiteY4019" fmla="*/ 1804064 h 2832735"/>
              <a:gd name="connsiteX4020" fmla="*/ 448142 w 4562162"/>
              <a:gd name="connsiteY4020" fmla="*/ 1800549 h 2832735"/>
              <a:gd name="connsiteX4021" fmla="*/ 446456 w 4562162"/>
              <a:gd name="connsiteY4021" fmla="*/ 1798625 h 2832735"/>
              <a:gd name="connsiteX4022" fmla="*/ 442293 w 4562162"/>
              <a:gd name="connsiteY4022" fmla="*/ 1789167 h 2832735"/>
              <a:gd name="connsiteX4023" fmla="*/ 433092 w 4562162"/>
              <a:gd name="connsiteY4023" fmla="*/ 1780175 h 2832735"/>
              <a:gd name="connsiteX4024" fmla="*/ 428949 w 4562162"/>
              <a:gd name="connsiteY4024" fmla="*/ 1777527 h 2832735"/>
              <a:gd name="connsiteX4025" fmla="*/ 423196 w 4562162"/>
              <a:gd name="connsiteY4025" fmla="*/ 1779470 h 2832735"/>
              <a:gd name="connsiteX4026" fmla="*/ 419233 w 4562162"/>
              <a:gd name="connsiteY4026" fmla="*/ 1778499 h 2832735"/>
              <a:gd name="connsiteX4027" fmla="*/ 412585 w 4562162"/>
              <a:gd name="connsiteY4027" fmla="*/ 1773698 h 2832735"/>
              <a:gd name="connsiteX4028" fmla="*/ 408156 w 4562162"/>
              <a:gd name="connsiteY4028" fmla="*/ 1766268 h 2832735"/>
              <a:gd name="connsiteX4029" fmla="*/ 407851 w 4562162"/>
              <a:gd name="connsiteY4029" fmla="*/ 1757134 h 2832735"/>
              <a:gd name="connsiteX4030" fmla="*/ 409108 w 4562162"/>
              <a:gd name="connsiteY4030" fmla="*/ 1755134 h 2832735"/>
              <a:gd name="connsiteX4031" fmla="*/ 410356 w 4562162"/>
              <a:gd name="connsiteY4031" fmla="*/ 1754057 h 2832735"/>
              <a:gd name="connsiteX4032" fmla="*/ 407165 w 4562162"/>
              <a:gd name="connsiteY4032" fmla="*/ 1751286 h 2832735"/>
              <a:gd name="connsiteX4033" fmla="*/ 407012 w 4562162"/>
              <a:gd name="connsiteY4033" fmla="*/ 1744218 h 2832735"/>
              <a:gd name="connsiteX4034" fmla="*/ 406384 w 4562162"/>
              <a:gd name="connsiteY4034" fmla="*/ 1739598 h 2832735"/>
              <a:gd name="connsiteX4035" fmla="*/ 402841 w 4562162"/>
              <a:gd name="connsiteY4035" fmla="*/ 1728064 h 2832735"/>
              <a:gd name="connsiteX4036" fmla="*/ 399231 w 4562162"/>
              <a:gd name="connsiteY4036" fmla="*/ 1721072 h 2832735"/>
              <a:gd name="connsiteX4037" fmla="*/ 395773 w 4562162"/>
              <a:gd name="connsiteY4037" fmla="*/ 1713529 h 2832735"/>
              <a:gd name="connsiteX4038" fmla="*/ 399459 w 4562162"/>
              <a:gd name="connsiteY4038" fmla="*/ 1709614 h 2832735"/>
              <a:gd name="connsiteX4039" fmla="*/ 401374 w 4562162"/>
              <a:gd name="connsiteY4039" fmla="*/ 1706185 h 2832735"/>
              <a:gd name="connsiteX4040" fmla="*/ 404041 w 4562162"/>
              <a:gd name="connsiteY4040" fmla="*/ 1696231 h 2832735"/>
              <a:gd name="connsiteX4041" fmla="*/ 404555 w 4562162"/>
              <a:gd name="connsiteY4041" fmla="*/ 1692840 h 2832735"/>
              <a:gd name="connsiteX4042" fmla="*/ 405689 w 4562162"/>
              <a:gd name="connsiteY4042" fmla="*/ 1689468 h 2832735"/>
              <a:gd name="connsiteX4043" fmla="*/ 406117 w 4562162"/>
              <a:gd name="connsiteY4043" fmla="*/ 1686335 h 2832735"/>
              <a:gd name="connsiteX4044" fmla="*/ 405936 w 4562162"/>
              <a:gd name="connsiteY4044" fmla="*/ 1683191 h 2832735"/>
              <a:gd name="connsiteX4045" fmla="*/ 403403 w 4562162"/>
              <a:gd name="connsiteY4045" fmla="*/ 1677476 h 2832735"/>
              <a:gd name="connsiteX4046" fmla="*/ 395601 w 4562162"/>
              <a:gd name="connsiteY4046" fmla="*/ 1665865 h 2832735"/>
              <a:gd name="connsiteX4047" fmla="*/ 387925 w 4562162"/>
              <a:gd name="connsiteY4047" fmla="*/ 1659465 h 2832735"/>
              <a:gd name="connsiteX4048" fmla="*/ 373323 w 4562162"/>
              <a:gd name="connsiteY4048" fmla="*/ 1653111 h 2832735"/>
              <a:gd name="connsiteX4049" fmla="*/ 369294 w 4562162"/>
              <a:gd name="connsiteY4049" fmla="*/ 1653473 h 2832735"/>
              <a:gd name="connsiteX4050" fmla="*/ 367817 w 4562162"/>
              <a:gd name="connsiteY4050" fmla="*/ 1652549 h 2832735"/>
              <a:gd name="connsiteX4051" fmla="*/ 370932 w 4562162"/>
              <a:gd name="connsiteY4051" fmla="*/ 1651397 h 2832735"/>
              <a:gd name="connsiteX4052" fmla="*/ 374037 w 4562162"/>
              <a:gd name="connsiteY4052" fmla="*/ 1648882 h 2832735"/>
              <a:gd name="connsiteX4053" fmla="*/ 375714 w 4562162"/>
              <a:gd name="connsiteY4053" fmla="*/ 1645006 h 2832735"/>
              <a:gd name="connsiteX4054" fmla="*/ 372018 w 4562162"/>
              <a:gd name="connsiteY4054" fmla="*/ 1643082 h 2832735"/>
              <a:gd name="connsiteX4055" fmla="*/ 369018 w 4562162"/>
              <a:gd name="connsiteY4055" fmla="*/ 1642215 h 2832735"/>
              <a:gd name="connsiteX4056" fmla="*/ 363998 w 4562162"/>
              <a:gd name="connsiteY4056" fmla="*/ 1639043 h 2832735"/>
              <a:gd name="connsiteX4057" fmla="*/ 363074 w 4562162"/>
              <a:gd name="connsiteY4057" fmla="*/ 1636214 h 2832735"/>
              <a:gd name="connsiteX4058" fmla="*/ 364179 w 4562162"/>
              <a:gd name="connsiteY4058" fmla="*/ 1634204 h 2832735"/>
              <a:gd name="connsiteX4059" fmla="*/ 363007 w 4562162"/>
              <a:gd name="connsiteY4059" fmla="*/ 1629080 h 2832735"/>
              <a:gd name="connsiteX4060" fmla="*/ 356273 w 4562162"/>
              <a:gd name="connsiteY4060" fmla="*/ 1627451 h 2832735"/>
              <a:gd name="connsiteX4061" fmla="*/ 354501 w 4562162"/>
              <a:gd name="connsiteY4061" fmla="*/ 1626280 h 2832735"/>
              <a:gd name="connsiteX4062" fmla="*/ 354359 w 4562162"/>
              <a:gd name="connsiteY4062" fmla="*/ 1624556 h 2832735"/>
              <a:gd name="connsiteX4063" fmla="*/ 349796 w 4562162"/>
              <a:gd name="connsiteY4063" fmla="*/ 1618955 h 2832735"/>
              <a:gd name="connsiteX4064" fmla="*/ 343843 w 4562162"/>
              <a:gd name="connsiteY4064" fmla="*/ 1613049 h 2832735"/>
              <a:gd name="connsiteX4065" fmla="*/ 344834 w 4562162"/>
              <a:gd name="connsiteY4065" fmla="*/ 1607077 h 2832735"/>
              <a:gd name="connsiteX4066" fmla="*/ 340547 w 4562162"/>
              <a:gd name="connsiteY4066" fmla="*/ 1602696 h 2832735"/>
              <a:gd name="connsiteX4067" fmla="*/ 336832 w 4562162"/>
              <a:gd name="connsiteY4067" fmla="*/ 1599590 h 2832735"/>
              <a:gd name="connsiteX4068" fmla="*/ 330994 w 4562162"/>
              <a:gd name="connsiteY4068" fmla="*/ 1598448 h 2832735"/>
              <a:gd name="connsiteX4069" fmla="*/ 328650 w 4562162"/>
              <a:gd name="connsiteY4069" fmla="*/ 1596276 h 2832735"/>
              <a:gd name="connsiteX4070" fmla="*/ 342138 w 4562162"/>
              <a:gd name="connsiteY4070" fmla="*/ 1596876 h 2832735"/>
              <a:gd name="connsiteX4071" fmla="*/ 356321 w 4562162"/>
              <a:gd name="connsiteY4071" fmla="*/ 1601400 h 2832735"/>
              <a:gd name="connsiteX4072" fmla="*/ 355120 w 4562162"/>
              <a:gd name="connsiteY4072" fmla="*/ 1603162 h 2832735"/>
              <a:gd name="connsiteX4073" fmla="*/ 354111 w 4562162"/>
              <a:gd name="connsiteY4073" fmla="*/ 1605867 h 2832735"/>
              <a:gd name="connsiteX4074" fmla="*/ 358244 w 4562162"/>
              <a:gd name="connsiteY4074" fmla="*/ 1613602 h 2832735"/>
              <a:gd name="connsiteX4075" fmla="*/ 362207 w 4562162"/>
              <a:gd name="connsiteY4075" fmla="*/ 1617974 h 2832735"/>
              <a:gd name="connsiteX4076" fmla="*/ 371075 w 4562162"/>
              <a:gd name="connsiteY4076" fmla="*/ 1623355 h 2832735"/>
              <a:gd name="connsiteX4077" fmla="*/ 372170 w 4562162"/>
              <a:gd name="connsiteY4077" fmla="*/ 1623365 h 2832735"/>
              <a:gd name="connsiteX4078" fmla="*/ 374104 w 4562162"/>
              <a:gd name="connsiteY4078" fmla="*/ 1621993 h 2832735"/>
              <a:gd name="connsiteX4079" fmla="*/ 378495 w 4562162"/>
              <a:gd name="connsiteY4079" fmla="*/ 1624270 h 2832735"/>
              <a:gd name="connsiteX4080" fmla="*/ 382076 w 4562162"/>
              <a:gd name="connsiteY4080" fmla="*/ 1627251 h 2832735"/>
              <a:gd name="connsiteX4081" fmla="*/ 388820 w 4562162"/>
              <a:gd name="connsiteY4081" fmla="*/ 1627489 h 2832735"/>
              <a:gd name="connsiteX4082" fmla="*/ 396983 w 4562162"/>
              <a:gd name="connsiteY4082" fmla="*/ 1631004 h 2832735"/>
              <a:gd name="connsiteX4083" fmla="*/ 396430 w 4562162"/>
              <a:gd name="connsiteY4083" fmla="*/ 1632442 h 2832735"/>
              <a:gd name="connsiteX4084" fmla="*/ 395497 w 4562162"/>
              <a:gd name="connsiteY4084" fmla="*/ 1633557 h 2832735"/>
              <a:gd name="connsiteX4085" fmla="*/ 397811 w 4562162"/>
              <a:gd name="connsiteY4085" fmla="*/ 1637776 h 2832735"/>
              <a:gd name="connsiteX4086" fmla="*/ 401221 w 4562162"/>
              <a:gd name="connsiteY4086" fmla="*/ 1637157 h 2832735"/>
              <a:gd name="connsiteX4087" fmla="*/ 406955 w 4562162"/>
              <a:gd name="connsiteY4087" fmla="*/ 1633690 h 2832735"/>
              <a:gd name="connsiteX4088" fmla="*/ 421377 w 4562162"/>
              <a:gd name="connsiteY4088" fmla="*/ 1645920 h 2832735"/>
              <a:gd name="connsiteX4089" fmla="*/ 425367 w 4562162"/>
              <a:gd name="connsiteY4089" fmla="*/ 1648111 h 2832735"/>
              <a:gd name="connsiteX4090" fmla="*/ 448360 w 4562162"/>
              <a:gd name="connsiteY4090" fmla="*/ 1654331 h 2832735"/>
              <a:gd name="connsiteX4091" fmla="*/ 458952 w 4562162"/>
              <a:gd name="connsiteY4091" fmla="*/ 1654912 h 2832735"/>
              <a:gd name="connsiteX4092" fmla="*/ 464677 w 4562162"/>
              <a:gd name="connsiteY4092" fmla="*/ 1656302 h 2832735"/>
              <a:gd name="connsiteX4093" fmla="*/ 472992 w 4562162"/>
              <a:gd name="connsiteY4093" fmla="*/ 1659455 h 2832735"/>
              <a:gd name="connsiteX4094" fmla="*/ 481908 w 4562162"/>
              <a:gd name="connsiteY4094" fmla="*/ 1665770 h 2832735"/>
              <a:gd name="connsiteX4095" fmla="*/ 489195 w 4562162"/>
              <a:gd name="connsiteY4095" fmla="*/ 1668009 h 2832735"/>
              <a:gd name="connsiteX4096" fmla="*/ 502482 w 4562162"/>
              <a:gd name="connsiteY4096" fmla="*/ 1670056 h 2832735"/>
              <a:gd name="connsiteX4097" fmla="*/ 509330 w 4562162"/>
              <a:gd name="connsiteY4097" fmla="*/ 1669752 h 2832735"/>
              <a:gd name="connsiteX4098" fmla="*/ 526313 w 4562162"/>
              <a:gd name="connsiteY4098" fmla="*/ 1665599 h 2832735"/>
              <a:gd name="connsiteX4099" fmla="*/ 548078 w 4562162"/>
              <a:gd name="connsiteY4099" fmla="*/ 1654483 h 2832735"/>
              <a:gd name="connsiteX4100" fmla="*/ 559260 w 4562162"/>
              <a:gd name="connsiteY4100" fmla="*/ 1644710 h 2832735"/>
              <a:gd name="connsiteX4101" fmla="*/ 577101 w 4562162"/>
              <a:gd name="connsiteY4101" fmla="*/ 1619155 h 2832735"/>
              <a:gd name="connsiteX4102" fmla="*/ 579415 w 4562162"/>
              <a:gd name="connsiteY4102" fmla="*/ 1613164 h 2832735"/>
              <a:gd name="connsiteX4103" fmla="*/ 581520 w 4562162"/>
              <a:gd name="connsiteY4103" fmla="*/ 1599000 h 2832735"/>
              <a:gd name="connsiteX4104" fmla="*/ 581644 w 4562162"/>
              <a:gd name="connsiteY4104" fmla="*/ 1592932 h 2832735"/>
              <a:gd name="connsiteX4105" fmla="*/ 579053 w 4562162"/>
              <a:gd name="connsiteY4105" fmla="*/ 1592323 h 2832735"/>
              <a:gd name="connsiteX4106" fmla="*/ 575633 w 4562162"/>
              <a:gd name="connsiteY4106" fmla="*/ 1588970 h 2832735"/>
              <a:gd name="connsiteX4107" fmla="*/ 575633 w 4562162"/>
              <a:gd name="connsiteY4107" fmla="*/ 1580721 h 2832735"/>
              <a:gd name="connsiteX4108" fmla="*/ 573681 w 4562162"/>
              <a:gd name="connsiteY4108" fmla="*/ 1576673 h 2832735"/>
              <a:gd name="connsiteX4109" fmla="*/ 571157 w 4562162"/>
              <a:gd name="connsiteY4109" fmla="*/ 1557823 h 2832735"/>
              <a:gd name="connsiteX4110" fmla="*/ 565804 w 4562162"/>
              <a:gd name="connsiteY4110" fmla="*/ 1555747 h 2832735"/>
              <a:gd name="connsiteX4111" fmla="*/ 562870 w 4562162"/>
              <a:gd name="connsiteY4111" fmla="*/ 1553556 h 2832735"/>
              <a:gd name="connsiteX4112" fmla="*/ 559375 w 4562162"/>
              <a:gd name="connsiteY4112" fmla="*/ 1552451 h 2832735"/>
              <a:gd name="connsiteX4113" fmla="*/ 555498 w 4562162"/>
              <a:gd name="connsiteY4113" fmla="*/ 1549470 h 2832735"/>
              <a:gd name="connsiteX4114" fmla="*/ 550850 w 4562162"/>
              <a:gd name="connsiteY4114" fmla="*/ 1541669 h 2832735"/>
              <a:gd name="connsiteX4115" fmla="*/ 546287 w 4562162"/>
              <a:gd name="connsiteY4115" fmla="*/ 1536430 h 2832735"/>
              <a:gd name="connsiteX4116" fmla="*/ 542534 w 4562162"/>
              <a:gd name="connsiteY4116" fmla="*/ 1529344 h 2832735"/>
              <a:gd name="connsiteX4117" fmla="*/ 540229 w 4562162"/>
              <a:gd name="connsiteY4117" fmla="*/ 1526734 h 2832735"/>
              <a:gd name="connsiteX4118" fmla="*/ 538543 w 4562162"/>
              <a:gd name="connsiteY4118" fmla="*/ 1525924 h 2832735"/>
              <a:gd name="connsiteX4119" fmla="*/ 539705 w 4562162"/>
              <a:gd name="connsiteY4119" fmla="*/ 1529506 h 2832735"/>
              <a:gd name="connsiteX4120" fmla="*/ 540601 w 4562162"/>
              <a:gd name="connsiteY4120" fmla="*/ 1533344 h 2832735"/>
              <a:gd name="connsiteX4121" fmla="*/ 533800 w 4562162"/>
              <a:gd name="connsiteY4121" fmla="*/ 1532401 h 2832735"/>
              <a:gd name="connsiteX4122" fmla="*/ 514083 w 4562162"/>
              <a:gd name="connsiteY4122" fmla="*/ 1514189 h 2832735"/>
              <a:gd name="connsiteX4123" fmla="*/ 510711 w 4562162"/>
              <a:gd name="connsiteY4123" fmla="*/ 1512761 h 2832735"/>
              <a:gd name="connsiteX4124" fmla="*/ 509406 w 4562162"/>
              <a:gd name="connsiteY4124" fmla="*/ 1514408 h 2832735"/>
              <a:gd name="connsiteX4125" fmla="*/ 503348 w 4562162"/>
              <a:gd name="connsiteY4125" fmla="*/ 1511970 h 2832735"/>
              <a:gd name="connsiteX4126" fmla="*/ 501405 w 4562162"/>
              <a:gd name="connsiteY4126" fmla="*/ 1507655 h 2832735"/>
              <a:gd name="connsiteX4127" fmla="*/ 484641 w 4562162"/>
              <a:gd name="connsiteY4127" fmla="*/ 1487424 h 2832735"/>
              <a:gd name="connsiteX4128" fmla="*/ 454904 w 4562162"/>
              <a:gd name="connsiteY4128" fmla="*/ 1464383 h 2832735"/>
              <a:gd name="connsiteX4129" fmla="*/ 434578 w 4562162"/>
              <a:gd name="connsiteY4129" fmla="*/ 1450296 h 2832735"/>
              <a:gd name="connsiteX4130" fmla="*/ 419395 w 4562162"/>
              <a:gd name="connsiteY4130" fmla="*/ 1443990 h 2832735"/>
              <a:gd name="connsiteX4131" fmla="*/ 417881 w 4562162"/>
              <a:gd name="connsiteY4131" fmla="*/ 1444733 h 2832735"/>
              <a:gd name="connsiteX4132" fmla="*/ 416347 w 4562162"/>
              <a:gd name="connsiteY4132" fmla="*/ 1447352 h 2832735"/>
              <a:gd name="connsiteX4133" fmla="*/ 411909 w 4562162"/>
              <a:gd name="connsiteY4133" fmla="*/ 1448076 h 2832735"/>
              <a:gd name="connsiteX4134" fmla="*/ 408013 w 4562162"/>
              <a:gd name="connsiteY4134" fmla="*/ 1447562 h 2832735"/>
              <a:gd name="connsiteX4135" fmla="*/ 394345 w 4562162"/>
              <a:gd name="connsiteY4135" fmla="*/ 1441914 h 2832735"/>
              <a:gd name="connsiteX4136" fmla="*/ 391039 w 4562162"/>
              <a:gd name="connsiteY4136" fmla="*/ 1441142 h 2832735"/>
              <a:gd name="connsiteX4137" fmla="*/ 376475 w 4562162"/>
              <a:gd name="connsiteY4137" fmla="*/ 1441361 h 2832735"/>
              <a:gd name="connsiteX4138" fmla="*/ 374942 w 4562162"/>
              <a:gd name="connsiteY4138" fmla="*/ 1442952 h 2832735"/>
              <a:gd name="connsiteX4139" fmla="*/ 369827 w 4562162"/>
              <a:gd name="connsiteY4139" fmla="*/ 1454906 h 2832735"/>
              <a:gd name="connsiteX4140" fmla="*/ 367093 w 4562162"/>
              <a:gd name="connsiteY4140" fmla="*/ 1457316 h 2832735"/>
              <a:gd name="connsiteX4141" fmla="*/ 361950 w 4562162"/>
              <a:gd name="connsiteY4141" fmla="*/ 1459516 h 2832735"/>
              <a:gd name="connsiteX4142" fmla="*/ 363426 w 4562162"/>
              <a:gd name="connsiteY4142" fmla="*/ 1455915 h 2832735"/>
              <a:gd name="connsiteX4143" fmla="*/ 366941 w 4562162"/>
              <a:gd name="connsiteY4143" fmla="*/ 1453296 h 2832735"/>
              <a:gd name="connsiteX4144" fmla="*/ 369218 w 4562162"/>
              <a:gd name="connsiteY4144" fmla="*/ 1444600 h 2832735"/>
              <a:gd name="connsiteX4145" fmla="*/ 369351 w 4562162"/>
              <a:gd name="connsiteY4145" fmla="*/ 1440990 h 2832735"/>
              <a:gd name="connsiteX4146" fmla="*/ 370580 w 4562162"/>
              <a:gd name="connsiteY4146" fmla="*/ 1436227 h 2832735"/>
              <a:gd name="connsiteX4147" fmla="*/ 370332 w 4562162"/>
              <a:gd name="connsiteY4147" fmla="*/ 1432436 h 2832735"/>
              <a:gd name="connsiteX4148" fmla="*/ 368475 w 4562162"/>
              <a:gd name="connsiteY4148" fmla="*/ 1431208 h 2832735"/>
              <a:gd name="connsiteX4149" fmla="*/ 365027 w 4562162"/>
              <a:gd name="connsiteY4149" fmla="*/ 1432465 h 2832735"/>
              <a:gd name="connsiteX4150" fmla="*/ 357625 w 4562162"/>
              <a:gd name="connsiteY4150" fmla="*/ 1437046 h 2832735"/>
              <a:gd name="connsiteX4151" fmla="*/ 356635 w 4562162"/>
              <a:gd name="connsiteY4151" fmla="*/ 1435837 h 2832735"/>
              <a:gd name="connsiteX4152" fmla="*/ 358759 w 4562162"/>
              <a:gd name="connsiteY4152" fmla="*/ 1431103 h 2832735"/>
              <a:gd name="connsiteX4153" fmla="*/ 358187 w 4562162"/>
              <a:gd name="connsiteY4153" fmla="*/ 1429236 h 2832735"/>
              <a:gd name="connsiteX4154" fmla="*/ 355082 w 4562162"/>
              <a:gd name="connsiteY4154" fmla="*/ 1429941 h 2832735"/>
              <a:gd name="connsiteX4155" fmla="*/ 348482 w 4562162"/>
              <a:gd name="connsiteY4155" fmla="*/ 1427760 h 2832735"/>
              <a:gd name="connsiteX4156" fmla="*/ 341557 w 4562162"/>
              <a:gd name="connsiteY4156" fmla="*/ 1428550 h 2832735"/>
              <a:gd name="connsiteX4157" fmla="*/ 340300 w 4562162"/>
              <a:gd name="connsiteY4157" fmla="*/ 1422816 h 2832735"/>
              <a:gd name="connsiteX4158" fmla="*/ 335775 w 4562162"/>
              <a:gd name="connsiteY4158" fmla="*/ 1419577 h 2832735"/>
              <a:gd name="connsiteX4159" fmla="*/ 333908 w 4562162"/>
              <a:gd name="connsiteY4159" fmla="*/ 1416825 h 2832735"/>
              <a:gd name="connsiteX4160" fmla="*/ 336185 w 4562162"/>
              <a:gd name="connsiteY4160" fmla="*/ 1413634 h 2832735"/>
              <a:gd name="connsiteX4161" fmla="*/ 351624 w 4562162"/>
              <a:gd name="connsiteY4161" fmla="*/ 1418882 h 2832735"/>
              <a:gd name="connsiteX4162" fmla="*/ 355921 w 4562162"/>
              <a:gd name="connsiteY4162" fmla="*/ 1419187 h 2832735"/>
              <a:gd name="connsiteX4163" fmla="*/ 358044 w 4562162"/>
              <a:gd name="connsiteY4163" fmla="*/ 1417311 h 2832735"/>
              <a:gd name="connsiteX4164" fmla="*/ 358530 w 4562162"/>
              <a:gd name="connsiteY4164" fmla="*/ 1413910 h 2832735"/>
              <a:gd name="connsiteX4165" fmla="*/ 358397 w 4562162"/>
              <a:gd name="connsiteY4165" fmla="*/ 1409938 h 2832735"/>
              <a:gd name="connsiteX4166" fmla="*/ 356625 w 4562162"/>
              <a:gd name="connsiteY4166" fmla="*/ 1407643 h 2832735"/>
              <a:gd name="connsiteX4167" fmla="*/ 346567 w 4562162"/>
              <a:gd name="connsiteY4167" fmla="*/ 1403423 h 2832735"/>
              <a:gd name="connsiteX4168" fmla="*/ 341919 w 4562162"/>
              <a:gd name="connsiteY4168" fmla="*/ 1398603 h 2832735"/>
              <a:gd name="connsiteX4169" fmla="*/ 331041 w 4562162"/>
              <a:gd name="connsiteY4169" fmla="*/ 1391993 h 2832735"/>
              <a:gd name="connsiteX4170" fmla="*/ 330632 w 4562162"/>
              <a:gd name="connsiteY4170" fmla="*/ 1395089 h 2832735"/>
              <a:gd name="connsiteX4171" fmla="*/ 332270 w 4562162"/>
              <a:gd name="connsiteY4171" fmla="*/ 1401194 h 2832735"/>
              <a:gd name="connsiteX4172" fmla="*/ 331403 w 4562162"/>
              <a:gd name="connsiteY4172" fmla="*/ 1403166 h 2832735"/>
              <a:gd name="connsiteX4173" fmla="*/ 328231 w 4562162"/>
              <a:gd name="connsiteY4173" fmla="*/ 1401451 h 2832735"/>
              <a:gd name="connsiteX4174" fmla="*/ 325802 w 4562162"/>
              <a:gd name="connsiteY4174" fmla="*/ 1402709 h 2832735"/>
              <a:gd name="connsiteX4175" fmla="*/ 322526 w 4562162"/>
              <a:gd name="connsiteY4175" fmla="*/ 1410033 h 2832735"/>
              <a:gd name="connsiteX4176" fmla="*/ 319344 w 4562162"/>
              <a:gd name="connsiteY4176" fmla="*/ 1411881 h 2832735"/>
              <a:gd name="connsiteX4177" fmla="*/ 316830 w 4562162"/>
              <a:gd name="connsiteY4177" fmla="*/ 1412453 h 2832735"/>
              <a:gd name="connsiteX4178" fmla="*/ 306048 w 4562162"/>
              <a:gd name="connsiteY4178" fmla="*/ 1406309 h 2832735"/>
              <a:gd name="connsiteX4179" fmla="*/ 301237 w 4562162"/>
              <a:gd name="connsiteY4179" fmla="*/ 1405214 h 2832735"/>
              <a:gd name="connsiteX4180" fmla="*/ 302695 w 4562162"/>
              <a:gd name="connsiteY4180" fmla="*/ 1415358 h 2832735"/>
              <a:gd name="connsiteX4181" fmla="*/ 302647 w 4562162"/>
              <a:gd name="connsiteY4181" fmla="*/ 1418882 h 2832735"/>
              <a:gd name="connsiteX4182" fmla="*/ 301961 w 4562162"/>
              <a:gd name="connsiteY4182" fmla="*/ 1422292 h 2832735"/>
              <a:gd name="connsiteX4183" fmla="*/ 301000 w 4562162"/>
              <a:gd name="connsiteY4183" fmla="*/ 1424035 h 2832735"/>
              <a:gd name="connsiteX4184" fmla="*/ 299085 w 4562162"/>
              <a:gd name="connsiteY4184" fmla="*/ 1424797 h 2832735"/>
              <a:gd name="connsiteX4185" fmla="*/ 294446 w 4562162"/>
              <a:gd name="connsiteY4185" fmla="*/ 1424492 h 2832735"/>
              <a:gd name="connsiteX4186" fmla="*/ 288150 w 4562162"/>
              <a:gd name="connsiteY4186" fmla="*/ 1420501 h 2832735"/>
              <a:gd name="connsiteX4187" fmla="*/ 284083 w 4562162"/>
              <a:gd name="connsiteY4187" fmla="*/ 1416739 h 2832735"/>
              <a:gd name="connsiteX4188" fmla="*/ 282816 w 4562162"/>
              <a:gd name="connsiteY4188" fmla="*/ 1416577 h 2832735"/>
              <a:gd name="connsiteX4189" fmla="*/ 282264 w 4562162"/>
              <a:gd name="connsiteY4189" fmla="*/ 1417034 h 2832735"/>
              <a:gd name="connsiteX4190" fmla="*/ 283254 w 4562162"/>
              <a:gd name="connsiteY4190" fmla="*/ 1420806 h 2832735"/>
              <a:gd name="connsiteX4191" fmla="*/ 282987 w 4562162"/>
              <a:gd name="connsiteY4191" fmla="*/ 1423702 h 2832735"/>
              <a:gd name="connsiteX4192" fmla="*/ 282378 w 4562162"/>
              <a:gd name="connsiteY4192" fmla="*/ 1426845 h 2832735"/>
              <a:gd name="connsiteX4193" fmla="*/ 281521 w 4562162"/>
              <a:gd name="connsiteY4193" fmla="*/ 1429693 h 2832735"/>
              <a:gd name="connsiteX4194" fmla="*/ 280330 w 4562162"/>
              <a:gd name="connsiteY4194" fmla="*/ 1432074 h 2832735"/>
              <a:gd name="connsiteX4195" fmla="*/ 277835 w 4562162"/>
              <a:gd name="connsiteY4195" fmla="*/ 1435141 h 2832735"/>
              <a:gd name="connsiteX4196" fmla="*/ 273520 w 4562162"/>
              <a:gd name="connsiteY4196" fmla="*/ 1437561 h 2832735"/>
              <a:gd name="connsiteX4197" fmla="*/ 261642 w 4562162"/>
              <a:gd name="connsiteY4197" fmla="*/ 1442276 h 2832735"/>
              <a:gd name="connsiteX4198" fmla="*/ 260699 w 4562162"/>
              <a:gd name="connsiteY4198" fmla="*/ 1444352 h 2832735"/>
              <a:gd name="connsiteX4199" fmla="*/ 256870 w 4562162"/>
              <a:gd name="connsiteY4199" fmla="*/ 1457401 h 2832735"/>
              <a:gd name="connsiteX4200" fmla="*/ 255832 w 4562162"/>
              <a:gd name="connsiteY4200" fmla="*/ 1459306 h 2832735"/>
              <a:gd name="connsiteX4201" fmla="*/ 254432 w 4562162"/>
              <a:gd name="connsiteY4201" fmla="*/ 1460916 h 2832735"/>
              <a:gd name="connsiteX4202" fmla="*/ 250345 w 4562162"/>
              <a:gd name="connsiteY4202" fmla="*/ 1463002 h 2832735"/>
              <a:gd name="connsiteX4203" fmla="*/ 248555 w 4562162"/>
              <a:gd name="connsiteY4203" fmla="*/ 1463926 h 2832735"/>
              <a:gd name="connsiteX4204" fmla="*/ 243030 w 4562162"/>
              <a:gd name="connsiteY4204" fmla="*/ 1467545 h 2832735"/>
              <a:gd name="connsiteX4205" fmla="*/ 239659 w 4562162"/>
              <a:gd name="connsiteY4205" fmla="*/ 1469984 h 2832735"/>
              <a:gd name="connsiteX4206" fmla="*/ 235601 w 4562162"/>
              <a:gd name="connsiteY4206" fmla="*/ 1471774 h 2832735"/>
              <a:gd name="connsiteX4207" fmla="*/ 236648 w 4562162"/>
              <a:gd name="connsiteY4207" fmla="*/ 1474146 h 2832735"/>
              <a:gd name="connsiteX4208" fmla="*/ 243392 w 4562162"/>
              <a:gd name="connsiteY4208" fmla="*/ 1474642 h 2832735"/>
              <a:gd name="connsiteX4209" fmla="*/ 244430 w 4562162"/>
              <a:gd name="connsiteY4209" fmla="*/ 1475318 h 2832735"/>
              <a:gd name="connsiteX4210" fmla="*/ 245183 w 4562162"/>
              <a:gd name="connsiteY4210" fmla="*/ 1476527 h 2832735"/>
              <a:gd name="connsiteX4211" fmla="*/ 245307 w 4562162"/>
              <a:gd name="connsiteY4211" fmla="*/ 1478471 h 2832735"/>
              <a:gd name="connsiteX4212" fmla="*/ 244630 w 4562162"/>
              <a:gd name="connsiteY4212" fmla="*/ 1481604 h 2832735"/>
              <a:gd name="connsiteX4213" fmla="*/ 237334 w 4562162"/>
              <a:gd name="connsiteY4213" fmla="*/ 1498759 h 2832735"/>
              <a:gd name="connsiteX4214" fmla="*/ 237106 w 4562162"/>
              <a:gd name="connsiteY4214" fmla="*/ 1502350 h 2832735"/>
              <a:gd name="connsiteX4215" fmla="*/ 239487 w 4562162"/>
              <a:gd name="connsiteY4215" fmla="*/ 1512294 h 2832735"/>
              <a:gd name="connsiteX4216" fmla="*/ 242830 w 4562162"/>
              <a:gd name="connsiteY4216" fmla="*/ 1523952 h 2832735"/>
              <a:gd name="connsiteX4217" fmla="*/ 252936 w 4562162"/>
              <a:gd name="connsiteY4217" fmla="*/ 1529106 h 2832735"/>
              <a:gd name="connsiteX4218" fmla="*/ 260442 w 4562162"/>
              <a:gd name="connsiteY4218" fmla="*/ 1533115 h 2832735"/>
              <a:gd name="connsiteX4219" fmla="*/ 265262 w 4562162"/>
              <a:gd name="connsiteY4219" fmla="*/ 1542583 h 2832735"/>
              <a:gd name="connsiteX4220" fmla="*/ 273215 w 4562162"/>
              <a:gd name="connsiteY4220" fmla="*/ 1554975 h 2832735"/>
              <a:gd name="connsiteX4221" fmla="*/ 277425 w 4562162"/>
              <a:gd name="connsiteY4221" fmla="*/ 1559585 h 2832735"/>
              <a:gd name="connsiteX4222" fmla="*/ 277663 w 4562162"/>
              <a:gd name="connsiteY4222" fmla="*/ 1561014 h 2832735"/>
              <a:gd name="connsiteX4223" fmla="*/ 276415 w 4562162"/>
              <a:gd name="connsiteY4223" fmla="*/ 1569482 h 2832735"/>
              <a:gd name="connsiteX4224" fmla="*/ 271320 w 4562162"/>
              <a:gd name="connsiteY4224" fmla="*/ 1577921 h 2832735"/>
              <a:gd name="connsiteX4225" fmla="*/ 266557 w 4562162"/>
              <a:gd name="connsiteY4225" fmla="*/ 1585008 h 2832735"/>
              <a:gd name="connsiteX4226" fmla="*/ 261623 w 4562162"/>
              <a:gd name="connsiteY4226" fmla="*/ 1593504 h 2832735"/>
              <a:gd name="connsiteX4227" fmla="*/ 257766 w 4562162"/>
              <a:gd name="connsiteY4227" fmla="*/ 1600714 h 2832735"/>
              <a:gd name="connsiteX4228" fmla="*/ 253584 w 4562162"/>
              <a:gd name="connsiteY4228" fmla="*/ 1609315 h 2832735"/>
              <a:gd name="connsiteX4229" fmla="*/ 253098 w 4562162"/>
              <a:gd name="connsiteY4229" fmla="*/ 1612097 h 2832735"/>
              <a:gd name="connsiteX4230" fmla="*/ 253022 w 4562162"/>
              <a:gd name="connsiteY4230" fmla="*/ 1614716 h 2832735"/>
              <a:gd name="connsiteX4231" fmla="*/ 253746 w 4562162"/>
              <a:gd name="connsiteY4231" fmla="*/ 1617602 h 2832735"/>
              <a:gd name="connsiteX4232" fmla="*/ 259099 w 4562162"/>
              <a:gd name="connsiteY4232" fmla="*/ 1628013 h 2832735"/>
              <a:gd name="connsiteX4233" fmla="*/ 261185 w 4562162"/>
              <a:gd name="connsiteY4233" fmla="*/ 1633299 h 2832735"/>
              <a:gd name="connsiteX4234" fmla="*/ 263671 w 4562162"/>
              <a:gd name="connsiteY4234" fmla="*/ 1638995 h 2832735"/>
              <a:gd name="connsiteX4235" fmla="*/ 265814 w 4562162"/>
              <a:gd name="connsiteY4235" fmla="*/ 1645187 h 2832735"/>
              <a:gd name="connsiteX4236" fmla="*/ 267052 w 4562162"/>
              <a:gd name="connsiteY4236" fmla="*/ 1650721 h 2832735"/>
              <a:gd name="connsiteX4237" fmla="*/ 269195 w 4562162"/>
              <a:gd name="connsiteY4237" fmla="*/ 1656083 h 2832735"/>
              <a:gd name="connsiteX4238" fmla="*/ 270529 w 4562162"/>
              <a:gd name="connsiteY4238" fmla="*/ 1658817 h 2832735"/>
              <a:gd name="connsiteX4239" fmla="*/ 272739 w 4562162"/>
              <a:gd name="connsiteY4239" fmla="*/ 1662646 h 2832735"/>
              <a:gd name="connsiteX4240" fmla="*/ 275406 w 4562162"/>
              <a:gd name="connsiteY4240" fmla="*/ 1668323 h 2832735"/>
              <a:gd name="connsiteX4241" fmla="*/ 276291 w 4562162"/>
              <a:gd name="connsiteY4241" fmla="*/ 1672809 h 2832735"/>
              <a:gd name="connsiteX4242" fmla="*/ 280321 w 4562162"/>
              <a:gd name="connsiteY4242" fmla="*/ 1688278 h 2832735"/>
              <a:gd name="connsiteX4243" fmla="*/ 280730 w 4562162"/>
              <a:gd name="connsiteY4243" fmla="*/ 1692193 h 2832735"/>
              <a:gd name="connsiteX4244" fmla="*/ 280530 w 4562162"/>
              <a:gd name="connsiteY4244" fmla="*/ 1695088 h 2832735"/>
              <a:gd name="connsiteX4245" fmla="*/ 278759 w 4562162"/>
              <a:gd name="connsiteY4245" fmla="*/ 1695793 h 2832735"/>
              <a:gd name="connsiteX4246" fmla="*/ 274844 w 4562162"/>
              <a:gd name="connsiteY4246" fmla="*/ 1696250 h 2832735"/>
              <a:gd name="connsiteX4247" fmla="*/ 270596 w 4562162"/>
              <a:gd name="connsiteY4247" fmla="*/ 1698146 h 2832735"/>
              <a:gd name="connsiteX4248" fmla="*/ 270386 w 4562162"/>
              <a:gd name="connsiteY4248" fmla="*/ 1698784 h 2832735"/>
              <a:gd name="connsiteX4249" fmla="*/ 273158 w 4562162"/>
              <a:gd name="connsiteY4249" fmla="*/ 1702384 h 2832735"/>
              <a:gd name="connsiteX4250" fmla="*/ 270710 w 4562162"/>
              <a:gd name="connsiteY4250" fmla="*/ 1708528 h 2832735"/>
              <a:gd name="connsiteX4251" fmla="*/ 270357 w 4562162"/>
              <a:gd name="connsiteY4251" fmla="*/ 1717281 h 2832735"/>
              <a:gd name="connsiteX4252" fmla="*/ 267748 w 4562162"/>
              <a:gd name="connsiteY4252" fmla="*/ 1721853 h 2832735"/>
              <a:gd name="connsiteX4253" fmla="*/ 267500 w 4562162"/>
              <a:gd name="connsiteY4253" fmla="*/ 1722911 h 2832735"/>
              <a:gd name="connsiteX4254" fmla="*/ 267614 w 4562162"/>
              <a:gd name="connsiteY4254" fmla="*/ 1723796 h 2832735"/>
              <a:gd name="connsiteX4255" fmla="*/ 268081 w 4562162"/>
              <a:gd name="connsiteY4255" fmla="*/ 1724492 h 2832735"/>
              <a:gd name="connsiteX4256" fmla="*/ 272910 w 4562162"/>
              <a:gd name="connsiteY4256" fmla="*/ 1725711 h 2832735"/>
              <a:gd name="connsiteX4257" fmla="*/ 273329 w 4562162"/>
              <a:gd name="connsiteY4257" fmla="*/ 1726949 h 2832735"/>
              <a:gd name="connsiteX4258" fmla="*/ 273348 w 4562162"/>
              <a:gd name="connsiteY4258" fmla="*/ 1729511 h 2832735"/>
              <a:gd name="connsiteX4259" fmla="*/ 272919 w 4562162"/>
              <a:gd name="connsiteY4259" fmla="*/ 1731874 h 2832735"/>
              <a:gd name="connsiteX4260" fmla="*/ 270491 w 4562162"/>
              <a:gd name="connsiteY4260" fmla="*/ 1733626 h 2832735"/>
              <a:gd name="connsiteX4261" fmla="*/ 267891 w 4562162"/>
              <a:gd name="connsiteY4261" fmla="*/ 1736208 h 2832735"/>
              <a:gd name="connsiteX4262" fmla="*/ 267309 w 4562162"/>
              <a:gd name="connsiteY4262" fmla="*/ 1738589 h 2832735"/>
              <a:gd name="connsiteX4263" fmla="*/ 267395 w 4562162"/>
              <a:gd name="connsiteY4263" fmla="*/ 1740703 h 2832735"/>
              <a:gd name="connsiteX4264" fmla="*/ 268281 w 4562162"/>
              <a:gd name="connsiteY4264" fmla="*/ 1744275 h 2832735"/>
              <a:gd name="connsiteX4265" fmla="*/ 270005 w 4562162"/>
              <a:gd name="connsiteY4265" fmla="*/ 1748428 h 2832735"/>
              <a:gd name="connsiteX4266" fmla="*/ 272186 w 4562162"/>
              <a:gd name="connsiteY4266" fmla="*/ 1751028 h 2832735"/>
              <a:gd name="connsiteX4267" fmla="*/ 279930 w 4562162"/>
              <a:gd name="connsiteY4267" fmla="*/ 1753495 h 2832735"/>
              <a:gd name="connsiteX4268" fmla="*/ 280930 w 4562162"/>
              <a:gd name="connsiteY4268" fmla="*/ 1755524 h 2832735"/>
              <a:gd name="connsiteX4269" fmla="*/ 281349 w 4562162"/>
              <a:gd name="connsiteY4269" fmla="*/ 1758305 h 2832735"/>
              <a:gd name="connsiteX4270" fmla="*/ 281188 w 4562162"/>
              <a:gd name="connsiteY4270" fmla="*/ 1761020 h 2832735"/>
              <a:gd name="connsiteX4271" fmla="*/ 277587 w 4562162"/>
              <a:gd name="connsiteY4271" fmla="*/ 1766430 h 2832735"/>
              <a:gd name="connsiteX4272" fmla="*/ 277616 w 4562162"/>
              <a:gd name="connsiteY4272" fmla="*/ 1768507 h 2832735"/>
              <a:gd name="connsiteX4273" fmla="*/ 279092 w 4562162"/>
              <a:gd name="connsiteY4273" fmla="*/ 1773517 h 2832735"/>
              <a:gd name="connsiteX4274" fmla="*/ 280864 w 4562162"/>
              <a:gd name="connsiteY4274" fmla="*/ 1778289 h 2832735"/>
              <a:gd name="connsiteX4275" fmla="*/ 288417 w 4562162"/>
              <a:gd name="connsiteY4275" fmla="*/ 1783451 h 2832735"/>
              <a:gd name="connsiteX4276" fmla="*/ 291017 w 4562162"/>
              <a:gd name="connsiteY4276" fmla="*/ 1786271 h 2832735"/>
              <a:gd name="connsiteX4277" fmla="*/ 291703 w 4562162"/>
              <a:gd name="connsiteY4277" fmla="*/ 1788509 h 2832735"/>
              <a:gd name="connsiteX4278" fmla="*/ 292084 w 4562162"/>
              <a:gd name="connsiteY4278" fmla="*/ 1792119 h 2832735"/>
              <a:gd name="connsiteX4279" fmla="*/ 292036 w 4562162"/>
              <a:gd name="connsiteY4279" fmla="*/ 1796025 h 2832735"/>
              <a:gd name="connsiteX4280" fmla="*/ 291446 w 4562162"/>
              <a:gd name="connsiteY4280" fmla="*/ 1799482 h 2832735"/>
              <a:gd name="connsiteX4281" fmla="*/ 289074 w 4562162"/>
              <a:gd name="connsiteY4281" fmla="*/ 1803930 h 2832735"/>
              <a:gd name="connsiteX4282" fmla="*/ 283597 w 4562162"/>
              <a:gd name="connsiteY4282" fmla="*/ 1812674 h 2832735"/>
              <a:gd name="connsiteX4283" fmla="*/ 278082 w 4562162"/>
              <a:gd name="connsiteY4283" fmla="*/ 1816056 h 2832735"/>
              <a:gd name="connsiteX4284" fmla="*/ 277749 w 4562162"/>
              <a:gd name="connsiteY4284" fmla="*/ 1816789 h 2832735"/>
              <a:gd name="connsiteX4285" fmla="*/ 279454 w 4562162"/>
              <a:gd name="connsiteY4285" fmla="*/ 1819570 h 2832735"/>
              <a:gd name="connsiteX4286" fmla="*/ 289160 w 4562162"/>
              <a:gd name="connsiteY4286" fmla="*/ 1830677 h 2832735"/>
              <a:gd name="connsiteX4287" fmla="*/ 295494 w 4562162"/>
              <a:gd name="connsiteY4287" fmla="*/ 1835849 h 2832735"/>
              <a:gd name="connsiteX4288" fmla="*/ 304029 w 4562162"/>
              <a:gd name="connsiteY4288" fmla="*/ 1842802 h 2832735"/>
              <a:gd name="connsiteX4289" fmla="*/ 309534 w 4562162"/>
              <a:gd name="connsiteY4289" fmla="*/ 1848279 h 2832735"/>
              <a:gd name="connsiteX4290" fmla="*/ 311315 w 4562162"/>
              <a:gd name="connsiteY4290" fmla="*/ 1852203 h 2832735"/>
              <a:gd name="connsiteX4291" fmla="*/ 313696 w 4562162"/>
              <a:gd name="connsiteY4291" fmla="*/ 1856565 h 2832735"/>
              <a:gd name="connsiteX4292" fmla="*/ 316373 w 4562162"/>
              <a:gd name="connsiteY4292" fmla="*/ 1860118 h 2832735"/>
              <a:gd name="connsiteX4293" fmla="*/ 318306 w 4562162"/>
              <a:gd name="connsiteY4293" fmla="*/ 1863195 h 2832735"/>
              <a:gd name="connsiteX4294" fmla="*/ 319040 w 4562162"/>
              <a:gd name="connsiteY4294" fmla="*/ 1865176 h 2832735"/>
              <a:gd name="connsiteX4295" fmla="*/ 318973 w 4562162"/>
              <a:gd name="connsiteY4295" fmla="*/ 1867300 h 2832735"/>
              <a:gd name="connsiteX4296" fmla="*/ 316392 w 4562162"/>
              <a:gd name="connsiteY4296" fmla="*/ 1873691 h 2832735"/>
              <a:gd name="connsiteX4297" fmla="*/ 314925 w 4562162"/>
              <a:gd name="connsiteY4297" fmla="*/ 1878616 h 2832735"/>
              <a:gd name="connsiteX4298" fmla="*/ 312344 w 4562162"/>
              <a:gd name="connsiteY4298" fmla="*/ 1885807 h 2832735"/>
              <a:gd name="connsiteX4299" fmla="*/ 309696 w 4562162"/>
              <a:gd name="connsiteY4299" fmla="*/ 1890798 h 2832735"/>
              <a:gd name="connsiteX4300" fmla="*/ 302990 w 4562162"/>
              <a:gd name="connsiteY4300" fmla="*/ 1899885 h 2832735"/>
              <a:gd name="connsiteX4301" fmla="*/ 293094 w 4562162"/>
              <a:gd name="connsiteY4301" fmla="*/ 1911125 h 2832735"/>
              <a:gd name="connsiteX4302" fmla="*/ 290798 w 4562162"/>
              <a:gd name="connsiteY4302" fmla="*/ 1914506 h 2832735"/>
              <a:gd name="connsiteX4303" fmla="*/ 286169 w 4562162"/>
              <a:gd name="connsiteY4303" fmla="*/ 1920383 h 2832735"/>
              <a:gd name="connsiteX4304" fmla="*/ 278235 w 4562162"/>
              <a:gd name="connsiteY4304" fmla="*/ 1932127 h 2832735"/>
              <a:gd name="connsiteX4305" fmla="*/ 276187 w 4562162"/>
              <a:gd name="connsiteY4305" fmla="*/ 1934709 h 2832735"/>
              <a:gd name="connsiteX4306" fmla="*/ 269691 w 4562162"/>
              <a:gd name="connsiteY4306" fmla="*/ 1944005 h 2832735"/>
              <a:gd name="connsiteX4307" fmla="*/ 266729 w 4562162"/>
              <a:gd name="connsiteY4307" fmla="*/ 1946958 h 2832735"/>
              <a:gd name="connsiteX4308" fmla="*/ 264395 w 4562162"/>
              <a:gd name="connsiteY4308" fmla="*/ 1949710 h 2832735"/>
              <a:gd name="connsiteX4309" fmla="*/ 257966 w 4562162"/>
              <a:gd name="connsiteY4309" fmla="*/ 1958426 h 2832735"/>
              <a:gd name="connsiteX4310" fmla="*/ 251050 w 4562162"/>
              <a:gd name="connsiteY4310" fmla="*/ 1965008 h 2832735"/>
              <a:gd name="connsiteX4311" fmla="*/ 244268 w 4562162"/>
              <a:gd name="connsiteY4311" fmla="*/ 1971104 h 2832735"/>
              <a:gd name="connsiteX4312" fmla="*/ 242230 w 4562162"/>
              <a:gd name="connsiteY4312" fmla="*/ 1974180 h 2832735"/>
              <a:gd name="connsiteX4313" fmla="*/ 239696 w 4562162"/>
              <a:gd name="connsiteY4313" fmla="*/ 1976533 h 2832735"/>
              <a:gd name="connsiteX4314" fmla="*/ 236677 w 4562162"/>
              <a:gd name="connsiteY4314" fmla="*/ 1978762 h 2832735"/>
              <a:gd name="connsiteX4315" fmla="*/ 235410 w 4562162"/>
              <a:gd name="connsiteY4315" fmla="*/ 1980009 h 2832735"/>
              <a:gd name="connsiteX4316" fmla="*/ 228581 w 4562162"/>
              <a:gd name="connsiteY4316" fmla="*/ 1988287 h 2832735"/>
              <a:gd name="connsiteX4317" fmla="*/ 219103 w 4562162"/>
              <a:gd name="connsiteY4317" fmla="*/ 1999698 h 2832735"/>
              <a:gd name="connsiteX4318" fmla="*/ 229305 w 4562162"/>
              <a:gd name="connsiteY4318" fmla="*/ 1997802 h 2832735"/>
              <a:gd name="connsiteX4319" fmla="*/ 238220 w 4562162"/>
              <a:gd name="connsiteY4319" fmla="*/ 1992020 h 2832735"/>
              <a:gd name="connsiteX4320" fmla="*/ 239963 w 4562162"/>
              <a:gd name="connsiteY4320" fmla="*/ 1993373 h 2832735"/>
              <a:gd name="connsiteX4321" fmla="*/ 241906 w 4562162"/>
              <a:gd name="connsiteY4321" fmla="*/ 1995630 h 2832735"/>
              <a:gd name="connsiteX4322" fmla="*/ 241630 w 4562162"/>
              <a:gd name="connsiteY4322" fmla="*/ 1999326 h 2832735"/>
              <a:gd name="connsiteX4323" fmla="*/ 241154 w 4562162"/>
              <a:gd name="connsiteY4323" fmla="*/ 2002107 h 2832735"/>
              <a:gd name="connsiteX4324" fmla="*/ 237658 w 4562162"/>
              <a:gd name="connsiteY4324" fmla="*/ 1999479 h 2832735"/>
              <a:gd name="connsiteX4325" fmla="*/ 238477 w 4562162"/>
              <a:gd name="connsiteY4325" fmla="*/ 2002584 h 2832735"/>
              <a:gd name="connsiteX4326" fmla="*/ 241706 w 4562162"/>
              <a:gd name="connsiteY4326" fmla="*/ 2008403 h 2832735"/>
              <a:gd name="connsiteX4327" fmla="*/ 246240 w 4562162"/>
              <a:gd name="connsiteY4327" fmla="*/ 2010766 h 2832735"/>
              <a:gd name="connsiteX4328" fmla="*/ 253098 w 4562162"/>
              <a:gd name="connsiteY4328" fmla="*/ 2018310 h 2832735"/>
              <a:gd name="connsiteX4329" fmla="*/ 261156 w 4562162"/>
              <a:gd name="connsiteY4329" fmla="*/ 2019138 h 2832735"/>
              <a:gd name="connsiteX4330" fmla="*/ 266472 w 4562162"/>
              <a:gd name="connsiteY4330" fmla="*/ 2017748 h 2832735"/>
              <a:gd name="connsiteX4331" fmla="*/ 270529 w 4562162"/>
              <a:gd name="connsiteY4331" fmla="*/ 2018100 h 2832735"/>
              <a:gd name="connsiteX4332" fmla="*/ 274568 w 4562162"/>
              <a:gd name="connsiteY4332" fmla="*/ 2022091 h 2832735"/>
              <a:gd name="connsiteX4333" fmla="*/ 277358 w 4562162"/>
              <a:gd name="connsiteY4333" fmla="*/ 2027149 h 2832735"/>
              <a:gd name="connsiteX4334" fmla="*/ 279578 w 4562162"/>
              <a:gd name="connsiteY4334" fmla="*/ 2028415 h 2832735"/>
              <a:gd name="connsiteX4335" fmla="*/ 282587 w 4562162"/>
              <a:gd name="connsiteY4335" fmla="*/ 2030835 h 2832735"/>
              <a:gd name="connsiteX4336" fmla="*/ 282168 w 4562162"/>
              <a:gd name="connsiteY4336" fmla="*/ 2033645 h 2832735"/>
              <a:gd name="connsiteX4337" fmla="*/ 281254 w 4562162"/>
              <a:gd name="connsiteY4337" fmla="*/ 2035273 h 2832735"/>
              <a:gd name="connsiteX4338" fmla="*/ 269148 w 4562162"/>
              <a:gd name="connsiteY4338" fmla="*/ 2030911 h 2832735"/>
              <a:gd name="connsiteX4339" fmla="*/ 255184 w 4562162"/>
              <a:gd name="connsiteY4339" fmla="*/ 2028558 h 2832735"/>
              <a:gd name="connsiteX4340" fmla="*/ 253365 w 4562162"/>
              <a:gd name="connsiteY4340" fmla="*/ 2030625 h 2832735"/>
              <a:gd name="connsiteX4341" fmla="*/ 251603 w 4562162"/>
              <a:gd name="connsiteY4341" fmla="*/ 2033797 h 2832735"/>
              <a:gd name="connsiteX4342" fmla="*/ 250755 w 4562162"/>
              <a:gd name="connsiteY4342" fmla="*/ 2036283 h 2832735"/>
              <a:gd name="connsiteX4343" fmla="*/ 249841 w 4562162"/>
              <a:gd name="connsiteY4343" fmla="*/ 2037674 h 2832735"/>
              <a:gd name="connsiteX4344" fmla="*/ 247688 w 4562162"/>
              <a:gd name="connsiteY4344" fmla="*/ 2038569 h 2832735"/>
              <a:gd name="connsiteX4345" fmla="*/ 244497 w 4562162"/>
              <a:gd name="connsiteY4345" fmla="*/ 2038845 h 2832735"/>
              <a:gd name="connsiteX4346" fmla="*/ 240659 w 4562162"/>
              <a:gd name="connsiteY4346" fmla="*/ 2038245 h 2832735"/>
              <a:gd name="connsiteX4347" fmla="*/ 238363 w 4562162"/>
              <a:gd name="connsiteY4347" fmla="*/ 2036578 h 2832735"/>
              <a:gd name="connsiteX4348" fmla="*/ 236648 w 4562162"/>
              <a:gd name="connsiteY4348" fmla="*/ 2038455 h 2832735"/>
              <a:gd name="connsiteX4349" fmla="*/ 235839 w 4562162"/>
              <a:gd name="connsiteY4349" fmla="*/ 2042703 h 2832735"/>
              <a:gd name="connsiteX4350" fmla="*/ 233458 w 4562162"/>
              <a:gd name="connsiteY4350" fmla="*/ 2044903 h 2832735"/>
              <a:gd name="connsiteX4351" fmla="*/ 230191 w 4562162"/>
              <a:gd name="connsiteY4351" fmla="*/ 2043198 h 2832735"/>
              <a:gd name="connsiteX4352" fmla="*/ 228019 w 4562162"/>
              <a:gd name="connsiteY4352" fmla="*/ 2039922 h 2832735"/>
              <a:gd name="connsiteX4353" fmla="*/ 226066 w 4562162"/>
              <a:gd name="connsiteY4353" fmla="*/ 2040188 h 2832735"/>
              <a:gd name="connsiteX4354" fmla="*/ 224885 w 4562162"/>
              <a:gd name="connsiteY4354" fmla="*/ 2043198 h 2832735"/>
              <a:gd name="connsiteX4355" fmla="*/ 225752 w 4562162"/>
              <a:gd name="connsiteY4355" fmla="*/ 2047304 h 2832735"/>
              <a:gd name="connsiteX4356" fmla="*/ 226228 w 4562162"/>
              <a:gd name="connsiteY4356" fmla="*/ 2052219 h 2832735"/>
              <a:gd name="connsiteX4357" fmla="*/ 224847 w 4562162"/>
              <a:gd name="connsiteY4357" fmla="*/ 2055886 h 2832735"/>
              <a:gd name="connsiteX4358" fmla="*/ 226266 w 4562162"/>
              <a:gd name="connsiteY4358" fmla="*/ 2057514 h 2832735"/>
              <a:gd name="connsiteX4359" fmla="*/ 228057 w 4562162"/>
              <a:gd name="connsiteY4359" fmla="*/ 2060143 h 2832735"/>
              <a:gd name="connsiteX4360" fmla="*/ 228542 w 4562162"/>
              <a:gd name="connsiteY4360" fmla="*/ 2061648 h 2832735"/>
              <a:gd name="connsiteX4361" fmla="*/ 227933 w 4562162"/>
              <a:gd name="connsiteY4361" fmla="*/ 2062534 h 2832735"/>
              <a:gd name="connsiteX4362" fmla="*/ 226143 w 4562162"/>
              <a:gd name="connsiteY4362" fmla="*/ 2063287 h 2832735"/>
              <a:gd name="connsiteX4363" fmla="*/ 225733 w 4562162"/>
              <a:gd name="connsiteY4363" fmla="*/ 2064096 h 2832735"/>
              <a:gd name="connsiteX4364" fmla="*/ 224942 w 4562162"/>
              <a:gd name="connsiteY4364" fmla="*/ 2065458 h 2832735"/>
              <a:gd name="connsiteX4365" fmla="*/ 222847 w 4562162"/>
              <a:gd name="connsiteY4365" fmla="*/ 2065706 h 2832735"/>
              <a:gd name="connsiteX4366" fmla="*/ 221770 w 4562162"/>
              <a:gd name="connsiteY4366" fmla="*/ 2066716 h 2832735"/>
              <a:gd name="connsiteX4367" fmla="*/ 220485 w 4562162"/>
              <a:gd name="connsiteY4367" fmla="*/ 2071145 h 2832735"/>
              <a:gd name="connsiteX4368" fmla="*/ 218027 w 4562162"/>
              <a:gd name="connsiteY4368" fmla="*/ 2078460 h 2832735"/>
              <a:gd name="connsiteX4369" fmla="*/ 214398 w 4562162"/>
              <a:gd name="connsiteY4369" fmla="*/ 2084003 h 2832735"/>
              <a:gd name="connsiteX4370" fmla="*/ 211493 w 4562162"/>
              <a:gd name="connsiteY4370" fmla="*/ 2087032 h 2832735"/>
              <a:gd name="connsiteX4371" fmla="*/ 210198 w 4562162"/>
              <a:gd name="connsiteY4371" fmla="*/ 2089356 h 2832735"/>
              <a:gd name="connsiteX4372" fmla="*/ 209388 w 4562162"/>
              <a:gd name="connsiteY4372" fmla="*/ 2092138 h 2832735"/>
              <a:gd name="connsiteX4373" fmla="*/ 209198 w 4562162"/>
              <a:gd name="connsiteY4373" fmla="*/ 2094929 h 2832735"/>
              <a:gd name="connsiteX4374" fmla="*/ 211979 w 4562162"/>
              <a:gd name="connsiteY4374" fmla="*/ 2110169 h 2832735"/>
              <a:gd name="connsiteX4375" fmla="*/ 211950 w 4562162"/>
              <a:gd name="connsiteY4375" fmla="*/ 2112912 h 2832735"/>
              <a:gd name="connsiteX4376" fmla="*/ 211293 w 4562162"/>
              <a:gd name="connsiteY4376" fmla="*/ 2115722 h 2832735"/>
              <a:gd name="connsiteX4377" fmla="*/ 210817 w 4562162"/>
              <a:gd name="connsiteY4377" fmla="*/ 2118570 h 2832735"/>
              <a:gd name="connsiteX4378" fmla="*/ 211207 w 4562162"/>
              <a:gd name="connsiteY4378" fmla="*/ 2121037 h 2832735"/>
              <a:gd name="connsiteX4379" fmla="*/ 213046 w 4562162"/>
              <a:gd name="connsiteY4379" fmla="*/ 2125247 h 2832735"/>
              <a:gd name="connsiteX4380" fmla="*/ 214998 w 4562162"/>
              <a:gd name="connsiteY4380" fmla="*/ 2131514 h 2832735"/>
              <a:gd name="connsiteX4381" fmla="*/ 215789 w 4562162"/>
              <a:gd name="connsiteY4381" fmla="*/ 2135505 h 2832735"/>
              <a:gd name="connsiteX4382" fmla="*/ 217084 w 4562162"/>
              <a:gd name="connsiteY4382" fmla="*/ 2136963 h 2832735"/>
              <a:gd name="connsiteX4383" fmla="*/ 218332 w 4562162"/>
              <a:gd name="connsiteY4383" fmla="*/ 2138039 h 2832735"/>
              <a:gd name="connsiteX4384" fmla="*/ 218589 w 4562162"/>
              <a:gd name="connsiteY4384" fmla="*/ 2138715 h 2832735"/>
              <a:gd name="connsiteX4385" fmla="*/ 218551 w 4562162"/>
              <a:gd name="connsiteY4385" fmla="*/ 2139410 h 2832735"/>
              <a:gd name="connsiteX4386" fmla="*/ 217903 w 4562162"/>
              <a:gd name="connsiteY4386" fmla="*/ 2140201 h 2832735"/>
              <a:gd name="connsiteX4387" fmla="*/ 212274 w 4562162"/>
              <a:gd name="connsiteY4387" fmla="*/ 2142287 h 2832735"/>
              <a:gd name="connsiteX4388" fmla="*/ 211541 w 4562162"/>
              <a:gd name="connsiteY4388" fmla="*/ 2144049 h 2832735"/>
              <a:gd name="connsiteX4389" fmla="*/ 210931 w 4562162"/>
              <a:gd name="connsiteY4389" fmla="*/ 2146021 h 2832735"/>
              <a:gd name="connsiteX4390" fmla="*/ 208473 w 4562162"/>
              <a:gd name="connsiteY4390" fmla="*/ 2148926 h 2832735"/>
              <a:gd name="connsiteX4391" fmla="*/ 207721 w 4562162"/>
              <a:gd name="connsiteY4391" fmla="*/ 2151631 h 2832735"/>
              <a:gd name="connsiteX4392" fmla="*/ 207254 w 4562162"/>
              <a:gd name="connsiteY4392" fmla="*/ 2154727 h 2832735"/>
              <a:gd name="connsiteX4393" fmla="*/ 207197 w 4562162"/>
              <a:gd name="connsiteY4393" fmla="*/ 2155831 h 2832735"/>
              <a:gd name="connsiteX4394" fmla="*/ 210350 w 4562162"/>
              <a:gd name="connsiteY4394" fmla="*/ 2156031 h 2832735"/>
              <a:gd name="connsiteX4395" fmla="*/ 211455 w 4562162"/>
              <a:gd name="connsiteY4395" fmla="*/ 2156822 h 2832735"/>
              <a:gd name="connsiteX4396" fmla="*/ 212198 w 4562162"/>
              <a:gd name="connsiteY4396" fmla="*/ 2160708 h 2832735"/>
              <a:gd name="connsiteX4397" fmla="*/ 215779 w 4562162"/>
              <a:gd name="connsiteY4397" fmla="*/ 2163766 h 2832735"/>
              <a:gd name="connsiteX4398" fmla="*/ 219094 w 4562162"/>
              <a:gd name="connsiteY4398" fmla="*/ 2166299 h 2832735"/>
              <a:gd name="connsiteX4399" fmla="*/ 219942 w 4562162"/>
              <a:gd name="connsiteY4399" fmla="*/ 2167471 h 2832735"/>
              <a:gd name="connsiteX4400" fmla="*/ 220199 w 4562162"/>
              <a:gd name="connsiteY4400" fmla="*/ 2169719 h 2832735"/>
              <a:gd name="connsiteX4401" fmla="*/ 219989 w 4562162"/>
              <a:gd name="connsiteY4401" fmla="*/ 2172338 h 2832735"/>
              <a:gd name="connsiteX4402" fmla="*/ 219570 w 4562162"/>
              <a:gd name="connsiteY4402" fmla="*/ 2173700 h 2832735"/>
              <a:gd name="connsiteX4403" fmla="*/ 218180 w 4562162"/>
              <a:gd name="connsiteY4403" fmla="*/ 2175263 h 2832735"/>
              <a:gd name="connsiteX4404" fmla="*/ 216970 w 4562162"/>
              <a:gd name="connsiteY4404" fmla="*/ 2179215 h 2832735"/>
              <a:gd name="connsiteX4405" fmla="*/ 216798 w 4562162"/>
              <a:gd name="connsiteY4405" fmla="*/ 2182968 h 2832735"/>
              <a:gd name="connsiteX4406" fmla="*/ 214884 w 4562162"/>
              <a:gd name="connsiteY4406" fmla="*/ 2189436 h 2832735"/>
              <a:gd name="connsiteX4407" fmla="*/ 215312 w 4562162"/>
              <a:gd name="connsiteY4407" fmla="*/ 2189560 h 2832735"/>
              <a:gd name="connsiteX4408" fmla="*/ 219332 w 4562162"/>
              <a:gd name="connsiteY4408" fmla="*/ 2188388 h 2832735"/>
              <a:gd name="connsiteX4409" fmla="*/ 220475 w 4562162"/>
              <a:gd name="connsiteY4409" fmla="*/ 2189055 h 2832735"/>
              <a:gd name="connsiteX4410" fmla="*/ 221352 w 4562162"/>
              <a:gd name="connsiteY4410" fmla="*/ 2190483 h 2832735"/>
              <a:gd name="connsiteX4411" fmla="*/ 221637 w 4562162"/>
              <a:gd name="connsiteY4411" fmla="*/ 2194532 h 2832735"/>
              <a:gd name="connsiteX4412" fmla="*/ 222952 w 4562162"/>
              <a:gd name="connsiteY4412" fmla="*/ 2196351 h 2832735"/>
              <a:gd name="connsiteX4413" fmla="*/ 224294 w 4562162"/>
              <a:gd name="connsiteY4413" fmla="*/ 2199189 h 2832735"/>
              <a:gd name="connsiteX4414" fmla="*/ 224714 w 4562162"/>
              <a:gd name="connsiteY4414" fmla="*/ 2201389 h 2832735"/>
              <a:gd name="connsiteX4415" fmla="*/ 227276 w 4562162"/>
              <a:gd name="connsiteY4415" fmla="*/ 2204009 h 2832735"/>
              <a:gd name="connsiteX4416" fmla="*/ 227476 w 4562162"/>
              <a:gd name="connsiteY4416" fmla="*/ 2205704 h 2832735"/>
              <a:gd name="connsiteX4417" fmla="*/ 229038 w 4562162"/>
              <a:gd name="connsiteY4417" fmla="*/ 2211677 h 2832735"/>
              <a:gd name="connsiteX4418" fmla="*/ 229638 w 4562162"/>
              <a:gd name="connsiteY4418" fmla="*/ 2215105 h 2832735"/>
              <a:gd name="connsiteX4419" fmla="*/ 229914 w 4562162"/>
              <a:gd name="connsiteY4419" fmla="*/ 2217754 h 2832735"/>
              <a:gd name="connsiteX4420" fmla="*/ 229143 w 4562162"/>
              <a:gd name="connsiteY4420" fmla="*/ 2221116 h 2832735"/>
              <a:gd name="connsiteX4421" fmla="*/ 228466 w 4562162"/>
              <a:gd name="connsiteY4421" fmla="*/ 2223383 h 2832735"/>
              <a:gd name="connsiteX4422" fmla="*/ 232114 w 4562162"/>
              <a:gd name="connsiteY4422" fmla="*/ 2227545 h 2832735"/>
              <a:gd name="connsiteX4423" fmla="*/ 232972 w 4562162"/>
              <a:gd name="connsiteY4423" fmla="*/ 2227707 h 2832735"/>
              <a:gd name="connsiteX4424" fmla="*/ 235001 w 4562162"/>
              <a:gd name="connsiteY4424" fmla="*/ 2226069 h 2832735"/>
              <a:gd name="connsiteX4425" fmla="*/ 235401 w 4562162"/>
              <a:gd name="connsiteY4425" fmla="*/ 2225954 h 2832735"/>
              <a:gd name="connsiteX4426" fmla="*/ 239592 w 4562162"/>
              <a:gd name="connsiteY4426" fmla="*/ 2225812 h 2832735"/>
              <a:gd name="connsiteX4427" fmla="*/ 241535 w 4562162"/>
              <a:gd name="connsiteY4427" fmla="*/ 2227259 h 2832735"/>
              <a:gd name="connsiteX4428" fmla="*/ 242973 w 4562162"/>
              <a:gd name="connsiteY4428" fmla="*/ 2230079 h 2832735"/>
              <a:gd name="connsiteX4429" fmla="*/ 244316 w 4562162"/>
              <a:gd name="connsiteY4429" fmla="*/ 2232327 h 2832735"/>
              <a:gd name="connsiteX4430" fmla="*/ 245754 w 4562162"/>
              <a:gd name="connsiteY4430" fmla="*/ 2232936 h 2832735"/>
              <a:gd name="connsiteX4431" fmla="*/ 249831 w 4562162"/>
              <a:gd name="connsiteY4431" fmla="*/ 2230098 h 2832735"/>
              <a:gd name="connsiteX4432" fmla="*/ 252089 w 4562162"/>
              <a:gd name="connsiteY4432" fmla="*/ 2229155 h 2832735"/>
              <a:gd name="connsiteX4433" fmla="*/ 253575 w 4562162"/>
              <a:gd name="connsiteY4433" fmla="*/ 2229184 h 2832735"/>
              <a:gd name="connsiteX4434" fmla="*/ 258803 w 4562162"/>
              <a:gd name="connsiteY4434" fmla="*/ 2231727 h 2832735"/>
              <a:gd name="connsiteX4435" fmla="*/ 261261 w 4562162"/>
              <a:gd name="connsiteY4435" fmla="*/ 2233117 h 2832735"/>
              <a:gd name="connsiteX4436" fmla="*/ 261823 w 4562162"/>
              <a:gd name="connsiteY4436" fmla="*/ 2234375 h 2832735"/>
              <a:gd name="connsiteX4437" fmla="*/ 261871 w 4562162"/>
              <a:gd name="connsiteY4437" fmla="*/ 2235861 h 2832735"/>
              <a:gd name="connsiteX4438" fmla="*/ 261204 w 4562162"/>
              <a:gd name="connsiteY4438" fmla="*/ 2238061 h 2832735"/>
              <a:gd name="connsiteX4439" fmla="*/ 260680 w 4562162"/>
              <a:gd name="connsiteY4439" fmla="*/ 2240452 h 2832735"/>
              <a:gd name="connsiteX4440" fmla="*/ 262271 w 4562162"/>
              <a:gd name="connsiteY4440" fmla="*/ 2243271 h 2832735"/>
              <a:gd name="connsiteX4441" fmla="*/ 264119 w 4562162"/>
              <a:gd name="connsiteY4441" fmla="*/ 2245176 h 2832735"/>
              <a:gd name="connsiteX4442" fmla="*/ 268071 w 4562162"/>
              <a:gd name="connsiteY4442" fmla="*/ 2242023 h 2832735"/>
              <a:gd name="connsiteX4443" fmla="*/ 269529 w 4562162"/>
              <a:gd name="connsiteY4443" fmla="*/ 2241147 h 2832735"/>
              <a:gd name="connsiteX4444" fmla="*/ 271120 w 4562162"/>
              <a:gd name="connsiteY4444" fmla="*/ 2241118 h 2832735"/>
              <a:gd name="connsiteX4445" fmla="*/ 273253 w 4562162"/>
              <a:gd name="connsiteY4445" fmla="*/ 2239947 h 2832735"/>
              <a:gd name="connsiteX4446" fmla="*/ 274796 w 4562162"/>
              <a:gd name="connsiteY4446" fmla="*/ 2238175 h 2832735"/>
              <a:gd name="connsiteX4447" fmla="*/ 276273 w 4562162"/>
              <a:gd name="connsiteY4447" fmla="*/ 2237565 h 2832735"/>
              <a:gd name="connsiteX4448" fmla="*/ 279092 w 4562162"/>
              <a:gd name="connsiteY4448" fmla="*/ 2237985 h 2832735"/>
              <a:gd name="connsiteX4449" fmla="*/ 284197 w 4562162"/>
              <a:gd name="connsiteY4449" fmla="*/ 2237565 h 2832735"/>
              <a:gd name="connsiteX4450" fmla="*/ 290150 w 4562162"/>
              <a:gd name="connsiteY4450" fmla="*/ 2240347 h 2832735"/>
              <a:gd name="connsiteX4451" fmla="*/ 290665 w 4562162"/>
              <a:gd name="connsiteY4451" fmla="*/ 2241195 h 2832735"/>
              <a:gd name="connsiteX4452" fmla="*/ 293637 w 4562162"/>
              <a:gd name="connsiteY4452" fmla="*/ 2244443 h 2832735"/>
              <a:gd name="connsiteX4453" fmla="*/ 294675 w 4562162"/>
              <a:gd name="connsiteY4453" fmla="*/ 2246052 h 2832735"/>
              <a:gd name="connsiteX4454" fmla="*/ 295656 w 4562162"/>
              <a:gd name="connsiteY4454" fmla="*/ 2246567 h 2832735"/>
              <a:gd name="connsiteX4455" fmla="*/ 297246 w 4562162"/>
              <a:gd name="connsiteY4455" fmla="*/ 2248148 h 2832735"/>
              <a:gd name="connsiteX4456" fmla="*/ 299361 w 4562162"/>
              <a:gd name="connsiteY4456" fmla="*/ 2249138 h 2832735"/>
              <a:gd name="connsiteX4457" fmla="*/ 300837 w 4562162"/>
              <a:gd name="connsiteY4457" fmla="*/ 2248834 h 2832735"/>
              <a:gd name="connsiteX4458" fmla="*/ 301542 w 4562162"/>
              <a:gd name="connsiteY4458" fmla="*/ 2249357 h 2832735"/>
              <a:gd name="connsiteX4459" fmla="*/ 302200 w 4562162"/>
              <a:gd name="connsiteY4459" fmla="*/ 2250596 h 2832735"/>
              <a:gd name="connsiteX4460" fmla="*/ 302247 w 4562162"/>
              <a:gd name="connsiteY4460" fmla="*/ 2252710 h 2832735"/>
              <a:gd name="connsiteX4461" fmla="*/ 302037 w 4562162"/>
              <a:gd name="connsiteY4461" fmla="*/ 2258730 h 2832735"/>
              <a:gd name="connsiteX4462" fmla="*/ 301000 w 4562162"/>
              <a:gd name="connsiteY4462" fmla="*/ 2260464 h 2832735"/>
              <a:gd name="connsiteX4463" fmla="*/ 299904 w 4562162"/>
              <a:gd name="connsiteY4463" fmla="*/ 2261873 h 2832735"/>
              <a:gd name="connsiteX4464" fmla="*/ 299628 w 4562162"/>
              <a:gd name="connsiteY4464" fmla="*/ 2262969 h 2832735"/>
              <a:gd name="connsiteX4465" fmla="*/ 299732 w 4562162"/>
              <a:gd name="connsiteY4465" fmla="*/ 2264293 h 2832735"/>
              <a:gd name="connsiteX4466" fmla="*/ 301418 w 4562162"/>
              <a:gd name="connsiteY4466" fmla="*/ 2266874 h 2832735"/>
              <a:gd name="connsiteX4467" fmla="*/ 303590 w 4562162"/>
              <a:gd name="connsiteY4467" fmla="*/ 2270884 h 2832735"/>
              <a:gd name="connsiteX4468" fmla="*/ 304095 w 4562162"/>
              <a:gd name="connsiteY4468" fmla="*/ 2273208 h 2832735"/>
              <a:gd name="connsiteX4469" fmla="*/ 304095 w 4562162"/>
              <a:gd name="connsiteY4469" fmla="*/ 2274951 h 2832735"/>
              <a:gd name="connsiteX4470" fmla="*/ 301133 w 4562162"/>
              <a:gd name="connsiteY4470" fmla="*/ 2280056 h 2832735"/>
              <a:gd name="connsiteX4471" fmla="*/ 300142 w 4562162"/>
              <a:gd name="connsiteY4471" fmla="*/ 2281247 h 2832735"/>
              <a:gd name="connsiteX4472" fmla="*/ 299456 w 4562162"/>
              <a:gd name="connsiteY4472" fmla="*/ 2283752 h 2832735"/>
              <a:gd name="connsiteX4473" fmla="*/ 299095 w 4562162"/>
              <a:gd name="connsiteY4473" fmla="*/ 2286295 h 2832735"/>
              <a:gd name="connsiteX4474" fmla="*/ 299304 w 4562162"/>
              <a:gd name="connsiteY4474" fmla="*/ 2287343 h 2832735"/>
              <a:gd name="connsiteX4475" fmla="*/ 304257 w 4562162"/>
              <a:gd name="connsiteY4475" fmla="*/ 2291382 h 2832735"/>
              <a:gd name="connsiteX4476" fmla="*/ 307924 w 4562162"/>
              <a:gd name="connsiteY4476" fmla="*/ 2293563 h 2832735"/>
              <a:gd name="connsiteX4477" fmla="*/ 308743 w 4562162"/>
              <a:gd name="connsiteY4477" fmla="*/ 2294630 h 2832735"/>
              <a:gd name="connsiteX4478" fmla="*/ 308820 w 4562162"/>
              <a:gd name="connsiteY4478" fmla="*/ 2295287 h 2832735"/>
              <a:gd name="connsiteX4479" fmla="*/ 306867 w 4562162"/>
              <a:gd name="connsiteY4479" fmla="*/ 2299611 h 2832735"/>
              <a:gd name="connsiteX4480" fmla="*/ 306676 w 4562162"/>
              <a:gd name="connsiteY4480" fmla="*/ 2300773 h 2832735"/>
              <a:gd name="connsiteX4481" fmla="*/ 309619 w 4562162"/>
              <a:gd name="connsiteY4481" fmla="*/ 2302564 h 2832735"/>
              <a:gd name="connsiteX4482" fmla="*/ 311239 w 4562162"/>
              <a:gd name="connsiteY4482" fmla="*/ 2305374 h 2832735"/>
              <a:gd name="connsiteX4483" fmla="*/ 312668 w 4562162"/>
              <a:gd name="connsiteY4483" fmla="*/ 2309946 h 2832735"/>
              <a:gd name="connsiteX4484" fmla="*/ 315458 w 4562162"/>
              <a:gd name="connsiteY4484" fmla="*/ 2314318 h 2832735"/>
              <a:gd name="connsiteX4485" fmla="*/ 321469 w 4562162"/>
              <a:gd name="connsiteY4485" fmla="*/ 2318176 h 2832735"/>
              <a:gd name="connsiteX4486" fmla="*/ 325841 w 4562162"/>
              <a:gd name="connsiteY4486" fmla="*/ 2320690 h 2832735"/>
              <a:gd name="connsiteX4487" fmla="*/ 326745 w 4562162"/>
              <a:gd name="connsiteY4487" fmla="*/ 2321833 h 2832735"/>
              <a:gd name="connsiteX4488" fmla="*/ 327060 w 4562162"/>
              <a:gd name="connsiteY4488" fmla="*/ 2323195 h 2832735"/>
              <a:gd name="connsiteX4489" fmla="*/ 326727 w 4562162"/>
              <a:gd name="connsiteY4489" fmla="*/ 2326177 h 2832735"/>
              <a:gd name="connsiteX4490" fmla="*/ 325602 w 4562162"/>
              <a:gd name="connsiteY4490" fmla="*/ 2329806 h 2832735"/>
              <a:gd name="connsiteX4491" fmla="*/ 324831 w 4562162"/>
              <a:gd name="connsiteY4491" fmla="*/ 2331815 h 2832735"/>
              <a:gd name="connsiteX4492" fmla="*/ 326612 w 4562162"/>
              <a:gd name="connsiteY4492" fmla="*/ 2332653 h 2832735"/>
              <a:gd name="connsiteX4493" fmla="*/ 331194 w 4562162"/>
              <a:gd name="connsiteY4493" fmla="*/ 2332435 h 2832735"/>
              <a:gd name="connsiteX4494" fmla="*/ 336756 w 4562162"/>
              <a:gd name="connsiteY4494" fmla="*/ 2333139 h 2832735"/>
              <a:gd name="connsiteX4495" fmla="*/ 343433 w 4562162"/>
              <a:gd name="connsiteY4495" fmla="*/ 2337121 h 2832735"/>
              <a:gd name="connsiteX4496" fmla="*/ 343452 w 4562162"/>
              <a:gd name="connsiteY4496" fmla="*/ 2338902 h 2832735"/>
              <a:gd name="connsiteX4497" fmla="*/ 342766 w 4562162"/>
              <a:gd name="connsiteY4497" fmla="*/ 2340521 h 2832735"/>
              <a:gd name="connsiteX4498" fmla="*/ 343224 w 4562162"/>
              <a:gd name="connsiteY4498" fmla="*/ 2342226 h 2832735"/>
              <a:gd name="connsiteX4499" fmla="*/ 343957 w 4562162"/>
              <a:gd name="connsiteY4499" fmla="*/ 2343674 h 2832735"/>
              <a:gd name="connsiteX4500" fmla="*/ 349729 w 4562162"/>
              <a:gd name="connsiteY4500" fmla="*/ 2348103 h 2832735"/>
              <a:gd name="connsiteX4501" fmla="*/ 350282 w 4562162"/>
              <a:gd name="connsiteY4501" fmla="*/ 2349389 h 2832735"/>
              <a:gd name="connsiteX4502" fmla="*/ 350387 w 4562162"/>
              <a:gd name="connsiteY4502" fmla="*/ 2351542 h 2832735"/>
              <a:gd name="connsiteX4503" fmla="*/ 350225 w 4562162"/>
              <a:gd name="connsiteY4503" fmla="*/ 2353113 h 2832735"/>
              <a:gd name="connsiteX4504" fmla="*/ 348625 w 4562162"/>
              <a:gd name="connsiteY4504" fmla="*/ 2353447 h 2832735"/>
              <a:gd name="connsiteX4505" fmla="*/ 346843 w 4562162"/>
              <a:gd name="connsiteY4505" fmla="*/ 2354180 h 2832735"/>
              <a:gd name="connsiteX4506" fmla="*/ 343938 w 4562162"/>
              <a:gd name="connsiteY4506" fmla="*/ 2356056 h 2832735"/>
              <a:gd name="connsiteX4507" fmla="*/ 342785 w 4562162"/>
              <a:gd name="connsiteY4507" fmla="*/ 2358714 h 2832735"/>
              <a:gd name="connsiteX4508" fmla="*/ 338090 w 4562162"/>
              <a:gd name="connsiteY4508" fmla="*/ 2362371 h 2832735"/>
              <a:gd name="connsiteX4509" fmla="*/ 335185 w 4562162"/>
              <a:gd name="connsiteY4509" fmla="*/ 2364019 h 2832735"/>
              <a:gd name="connsiteX4510" fmla="*/ 332870 w 4562162"/>
              <a:gd name="connsiteY4510" fmla="*/ 2364095 h 2832735"/>
              <a:gd name="connsiteX4511" fmla="*/ 327374 w 4562162"/>
              <a:gd name="connsiteY4511" fmla="*/ 2363353 h 2832735"/>
              <a:gd name="connsiteX4512" fmla="*/ 325441 w 4562162"/>
              <a:gd name="connsiteY4512" fmla="*/ 2361552 h 2832735"/>
              <a:gd name="connsiteX4513" fmla="*/ 324641 w 4562162"/>
              <a:gd name="connsiteY4513" fmla="*/ 2359895 h 2832735"/>
              <a:gd name="connsiteX4514" fmla="*/ 322526 w 4562162"/>
              <a:gd name="connsiteY4514" fmla="*/ 2359152 h 2832735"/>
              <a:gd name="connsiteX4515" fmla="*/ 319716 w 4562162"/>
              <a:gd name="connsiteY4515" fmla="*/ 2359086 h 2832735"/>
              <a:gd name="connsiteX4516" fmla="*/ 315839 w 4562162"/>
              <a:gd name="connsiteY4516" fmla="*/ 2359371 h 2832735"/>
              <a:gd name="connsiteX4517" fmla="*/ 315049 w 4562162"/>
              <a:gd name="connsiteY4517" fmla="*/ 2359866 h 2832735"/>
              <a:gd name="connsiteX4518" fmla="*/ 314410 w 4562162"/>
              <a:gd name="connsiteY4518" fmla="*/ 2361905 h 2832735"/>
              <a:gd name="connsiteX4519" fmla="*/ 312763 w 4562162"/>
              <a:gd name="connsiteY4519" fmla="*/ 2365372 h 2832735"/>
              <a:gd name="connsiteX4520" fmla="*/ 311582 w 4562162"/>
              <a:gd name="connsiteY4520" fmla="*/ 2367334 h 2832735"/>
              <a:gd name="connsiteX4521" fmla="*/ 312563 w 4562162"/>
              <a:gd name="connsiteY4521" fmla="*/ 2368525 h 2832735"/>
              <a:gd name="connsiteX4522" fmla="*/ 314106 w 4562162"/>
              <a:gd name="connsiteY4522" fmla="*/ 2371020 h 2832735"/>
              <a:gd name="connsiteX4523" fmla="*/ 316506 w 4562162"/>
              <a:gd name="connsiteY4523" fmla="*/ 2374192 h 2832735"/>
              <a:gd name="connsiteX4524" fmla="*/ 318973 w 4562162"/>
              <a:gd name="connsiteY4524" fmla="*/ 2377002 h 2832735"/>
              <a:gd name="connsiteX4525" fmla="*/ 319764 w 4562162"/>
              <a:gd name="connsiteY4525" fmla="*/ 2378716 h 2832735"/>
              <a:gd name="connsiteX4526" fmla="*/ 319735 w 4562162"/>
              <a:gd name="connsiteY4526" fmla="*/ 2379936 h 2832735"/>
              <a:gd name="connsiteX4527" fmla="*/ 318554 w 4562162"/>
              <a:gd name="connsiteY4527" fmla="*/ 2381374 h 2832735"/>
              <a:gd name="connsiteX4528" fmla="*/ 318735 w 4562162"/>
              <a:gd name="connsiteY4528" fmla="*/ 2384270 h 2832735"/>
              <a:gd name="connsiteX4529" fmla="*/ 321135 w 4562162"/>
              <a:gd name="connsiteY4529" fmla="*/ 2388070 h 2832735"/>
              <a:gd name="connsiteX4530" fmla="*/ 320326 w 4562162"/>
              <a:gd name="connsiteY4530" fmla="*/ 2388670 h 2832735"/>
              <a:gd name="connsiteX4531" fmla="*/ 320087 w 4562162"/>
              <a:gd name="connsiteY4531" fmla="*/ 2393328 h 2832735"/>
              <a:gd name="connsiteX4532" fmla="*/ 320107 w 4562162"/>
              <a:gd name="connsiteY4532" fmla="*/ 2398290 h 2832735"/>
              <a:gd name="connsiteX4533" fmla="*/ 320754 w 4562162"/>
              <a:gd name="connsiteY4533" fmla="*/ 2399490 h 2832735"/>
              <a:gd name="connsiteX4534" fmla="*/ 322050 w 4562162"/>
              <a:gd name="connsiteY4534" fmla="*/ 2400481 h 2832735"/>
              <a:gd name="connsiteX4535" fmla="*/ 323136 w 4562162"/>
              <a:gd name="connsiteY4535" fmla="*/ 2402291 h 2832735"/>
              <a:gd name="connsiteX4536" fmla="*/ 324955 w 4562162"/>
              <a:gd name="connsiteY4536" fmla="*/ 2406415 h 2832735"/>
              <a:gd name="connsiteX4537" fmla="*/ 325078 w 4562162"/>
              <a:gd name="connsiteY4537" fmla="*/ 2407491 h 2832735"/>
              <a:gd name="connsiteX4538" fmla="*/ 325593 w 4562162"/>
              <a:gd name="connsiteY4538" fmla="*/ 2407568 h 2832735"/>
              <a:gd name="connsiteX4539" fmla="*/ 328089 w 4562162"/>
              <a:gd name="connsiteY4539" fmla="*/ 2408806 h 2832735"/>
              <a:gd name="connsiteX4540" fmla="*/ 330708 w 4562162"/>
              <a:gd name="connsiteY4540" fmla="*/ 2409854 h 2832735"/>
              <a:gd name="connsiteX4541" fmla="*/ 332518 w 4562162"/>
              <a:gd name="connsiteY4541" fmla="*/ 2409920 h 2832735"/>
              <a:gd name="connsiteX4542" fmla="*/ 334670 w 4562162"/>
              <a:gd name="connsiteY4542" fmla="*/ 2409682 h 2832735"/>
              <a:gd name="connsiteX4543" fmla="*/ 337204 w 4562162"/>
              <a:gd name="connsiteY4543" fmla="*/ 2408282 h 2832735"/>
              <a:gd name="connsiteX4544" fmla="*/ 338966 w 4562162"/>
              <a:gd name="connsiteY4544" fmla="*/ 2406929 h 2832735"/>
              <a:gd name="connsiteX4545" fmla="*/ 341109 w 4562162"/>
              <a:gd name="connsiteY4545" fmla="*/ 2400053 h 2832735"/>
              <a:gd name="connsiteX4546" fmla="*/ 341871 w 4562162"/>
              <a:gd name="connsiteY4546" fmla="*/ 2399062 h 2832735"/>
              <a:gd name="connsiteX4547" fmla="*/ 343052 w 4562162"/>
              <a:gd name="connsiteY4547" fmla="*/ 2398519 h 2832735"/>
              <a:gd name="connsiteX4548" fmla="*/ 344986 w 4562162"/>
              <a:gd name="connsiteY4548" fmla="*/ 2398462 h 2832735"/>
              <a:gd name="connsiteX4549" fmla="*/ 348662 w 4562162"/>
              <a:gd name="connsiteY4549" fmla="*/ 2399748 h 2832735"/>
              <a:gd name="connsiteX4550" fmla="*/ 352968 w 4562162"/>
              <a:gd name="connsiteY4550" fmla="*/ 2400900 h 2832735"/>
              <a:gd name="connsiteX4551" fmla="*/ 355463 w 4562162"/>
              <a:gd name="connsiteY4551" fmla="*/ 2400738 h 2832735"/>
              <a:gd name="connsiteX4552" fmla="*/ 362112 w 4562162"/>
              <a:gd name="connsiteY4552" fmla="*/ 2397071 h 2832735"/>
              <a:gd name="connsiteX4553" fmla="*/ 365817 w 4562162"/>
              <a:gd name="connsiteY4553" fmla="*/ 2396500 h 2832735"/>
              <a:gd name="connsiteX4554" fmla="*/ 370218 w 4562162"/>
              <a:gd name="connsiteY4554" fmla="*/ 2397357 h 2832735"/>
              <a:gd name="connsiteX4555" fmla="*/ 374542 w 4562162"/>
              <a:gd name="connsiteY4555" fmla="*/ 2397404 h 2832735"/>
              <a:gd name="connsiteX4556" fmla="*/ 377800 w 4562162"/>
              <a:gd name="connsiteY4556" fmla="*/ 2396871 h 2832735"/>
              <a:gd name="connsiteX4557" fmla="*/ 380038 w 4562162"/>
              <a:gd name="connsiteY4557" fmla="*/ 2398138 h 2832735"/>
              <a:gd name="connsiteX4558" fmla="*/ 382800 w 4562162"/>
              <a:gd name="connsiteY4558" fmla="*/ 2400938 h 2832735"/>
              <a:gd name="connsiteX4559" fmla="*/ 385296 w 4562162"/>
              <a:gd name="connsiteY4559" fmla="*/ 2405091 h 2832735"/>
              <a:gd name="connsiteX4560" fmla="*/ 387905 w 4562162"/>
              <a:gd name="connsiteY4560" fmla="*/ 2412740 h 2832735"/>
              <a:gd name="connsiteX4561" fmla="*/ 395516 w 4562162"/>
              <a:gd name="connsiteY4561" fmla="*/ 2421341 h 2832735"/>
              <a:gd name="connsiteX4562" fmla="*/ 395640 w 4562162"/>
              <a:gd name="connsiteY4562" fmla="*/ 2423017 h 2832735"/>
              <a:gd name="connsiteX4563" fmla="*/ 395021 w 4562162"/>
              <a:gd name="connsiteY4563" fmla="*/ 2424094 h 2832735"/>
              <a:gd name="connsiteX4564" fmla="*/ 391277 w 4562162"/>
              <a:gd name="connsiteY4564" fmla="*/ 2425132 h 2832735"/>
              <a:gd name="connsiteX4565" fmla="*/ 388115 w 4562162"/>
              <a:gd name="connsiteY4565" fmla="*/ 2425694 h 2832735"/>
              <a:gd name="connsiteX4566" fmla="*/ 387962 w 4562162"/>
              <a:gd name="connsiteY4566" fmla="*/ 2427161 h 2832735"/>
              <a:gd name="connsiteX4567" fmla="*/ 388801 w 4562162"/>
              <a:gd name="connsiteY4567" fmla="*/ 2428751 h 2832735"/>
              <a:gd name="connsiteX4568" fmla="*/ 390249 w 4562162"/>
              <a:gd name="connsiteY4568" fmla="*/ 2431075 h 2832735"/>
              <a:gd name="connsiteX4569" fmla="*/ 390467 w 4562162"/>
              <a:gd name="connsiteY4569" fmla="*/ 2434066 h 2832735"/>
              <a:gd name="connsiteX4570" fmla="*/ 390391 w 4562162"/>
              <a:gd name="connsiteY4570" fmla="*/ 2436809 h 2832735"/>
              <a:gd name="connsiteX4571" fmla="*/ 391010 w 4562162"/>
              <a:gd name="connsiteY4571" fmla="*/ 2439229 h 2832735"/>
              <a:gd name="connsiteX4572" fmla="*/ 392220 w 4562162"/>
              <a:gd name="connsiteY4572" fmla="*/ 2440219 h 2832735"/>
              <a:gd name="connsiteX4573" fmla="*/ 392373 w 4562162"/>
              <a:gd name="connsiteY4573" fmla="*/ 2441429 h 2832735"/>
              <a:gd name="connsiteX4574" fmla="*/ 390982 w 4562162"/>
              <a:gd name="connsiteY4574" fmla="*/ 2442915 h 2832735"/>
              <a:gd name="connsiteX4575" fmla="*/ 390591 w 4562162"/>
              <a:gd name="connsiteY4575" fmla="*/ 2443829 h 2832735"/>
              <a:gd name="connsiteX4576" fmla="*/ 391134 w 4562162"/>
              <a:gd name="connsiteY4576" fmla="*/ 2444325 h 2832735"/>
              <a:gd name="connsiteX4577" fmla="*/ 398002 w 4562162"/>
              <a:gd name="connsiteY4577" fmla="*/ 2444610 h 2832735"/>
              <a:gd name="connsiteX4578" fmla="*/ 401364 w 4562162"/>
              <a:gd name="connsiteY4578" fmla="*/ 2446049 h 2832735"/>
              <a:gd name="connsiteX4579" fmla="*/ 403917 w 4562162"/>
              <a:gd name="connsiteY4579" fmla="*/ 2447363 h 2832735"/>
              <a:gd name="connsiteX4580" fmla="*/ 405203 w 4562162"/>
              <a:gd name="connsiteY4580" fmla="*/ 2447487 h 2832735"/>
              <a:gd name="connsiteX4581" fmla="*/ 408098 w 4562162"/>
              <a:gd name="connsiteY4581" fmla="*/ 2446649 h 2832735"/>
              <a:gd name="connsiteX4582" fmla="*/ 411356 w 4562162"/>
              <a:gd name="connsiteY4582" fmla="*/ 2446115 h 2832735"/>
              <a:gd name="connsiteX4583" fmla="*/ 413328 w 4562162"/>
              <a:gd name="connsiteY4583" fmla="*/ 2446039 h 2832735"/>
              <a:gd name="connsiteX4584" fmla="*/ 414090 w 4562162"/>
              <a:gd name="connsiteY4584" fmla="*/ 2447011 h 2832735"/>
              <a:gd name="connsiteX4585" fmla="*/ 414699 w 4562162"/>
              <a:gd name="connsiteY4585" fmla="*/ 2449554 h 2832735"/>
              <a:gd name="connsiteX4586" fmla="*/ 415842 w 4562162"/>
              <a:gd name="connsiteY4586" fmla="*/ 2452097 h 2832735"/>
              <a:gd name="connsiteX4587" fmla="*/ 416909 w 4562162"/>
              <a:gd name="connsiteY4587" fmla="*/ 2452821 h 2832735"/>
              <a:gd name="connsiteX4588" fmla="*/ 418814 w 4562162"/>
              <a:gd name="connsiteY4588" fmla="*/ 2452697 h 2832735"/>
              <a:gd name="connsiteX4589" fmla="*/ 419957 w 4562162"/>
              <a:gd name="connsiteY4589" fmla="*/ 2452821 h 2832735"/>
              <a:gd name="connsiteX4590" fmla="*/ 420567 w 4562162"/>
              <a:gd name="connsiteY4590" fmla="*/ 2453783 h 2832735"/>
              <a:gd name="connsiteX4591" fmla="*/ 419881 w 4562162"/>
              <a:gd name="connsiteY4591" fmla="*/ 2455231 h 2832735"/>
              <a:gd name="connsiteX4592" fmla="*/ 420033 w 4562162"/>
              <a:gd name="connsiteY4592" fmla="*/ 2456802 h 2832735"/>
              <a:gd name="connsiteX4593" fmla="*/ 420871 w 4562162"/>
              <a:gd name="connsiteY4593" fmla="*/ 2458727 h 2832735"/>
              <a:gd name="connsiteX4594" fmla="*/ 421862 w 4562162"/>
              <a:gd name="connsiteY4594" fmla="*/ 2463175 h 2832735"/>
              <a:gd name="connsiteX4595" fmla="*/ 422777 w 4562162"/>
              <a:gd name="connsiteY4595" fmla="*/ 2464499 h 2832735"/>
              <a:gd name="connsiteX4596" fmla="*/ 423386 w 4562162"/>
              <a:gd name="connsiteY4596" fmla="*/ 2466175 h 2832735"/>
              <a:gd name="connsiteX4597" fmla="*/ 423386 w 4562162"/>
              <a:gd name="connsiteY4597" fmla="*/ 2468099 h 2832735"/>
              <a:gd name="connsiteX4598" fmla="*/ 422624 w 4562162"/>
              <a:gd name="connsiteY4598" fmla="*/ 2469775 h 2832735"/>
              <a:gd name="connsiteX4599" fmla="*/ 422091 w 4562162"/>
              <a:gd name="connsiteY4599" fmla="*/ 2471090 h 2832735"/>
              <a:gd name="connsiteX4600" fmla="*/ 422624 w 4562162"/>
              <a:gd name="connsiteY4600" fmla="*/ 2474081 h 2832735"/>
              <a:gd name="connsiteX4601" fmla="*/ 424682 w 4562162"/>
              <a:gd name="connsiteY4601" fmla="*/ 2477424 h 2832735"/>
              <a:gd name="connsiteX4602" fmla="*/ 426205 w 4562162"/>
              <a:gd name="connsiteY4602" fmla="*/ 2478253 h 2832735"/>
              <a:gd name="connsiteX4603" fmla="*/ 427425 w 4562162"/>
              <a:gd name="connsiteY4603" fmla="*/ 2481234 h 2832735"/>
              <a:gd name="connsiteX4604" fmla="*/ 429634 w 4562162"/>
              <a:gd name="connsiteY4604" fmla="*/ 2482187 h 2832735"/>
              <a:gd name="connsiteX4605" fmla="*/ 432911 w 4562162"/>
              <a:gd name="connsiteY4605" fmla="*/ 2479681 h 2832735"/>
              <a:gd name="connsiteX4606" fmla="*/ 435426 w 4562162"/>
              <a:gd name="connsiteY4606" fmla="*/ 2478367 h 2832735"/>
              <a:gd name="connsiteX4607" fmla="*/ 438569 w 4562162"/>
              <a:gd name="connsiteY4607" fmla="*/ 2479100 h 2832735"/>
              <a:gd name="connsiteX4608" fmla="*/ 441474 w 4562162"/>
              <a:gd name="connsiteY4608" fmla="*/ 2479567 h 2832735"/>
              <a:gd name="connsiteX4609" fmla="*/ 443426 w 4562162"/>
              <a:gd name="connsiteY4609" fmla="*/ 2481272 h 2832735"/>
              <a:gd name="connsiteX4610" fmla="*/ 444865 w 4562162"/>
              <a:gd name="connsiteY4610" fmla="*/ 2483615 h 2832735"/>
              <a:gd name="connsiteX4611" fmla="*/ 446541 w 4562162"/>
              <a:gd name="connsiteY4611" fmla="*/ 2484920 h 2832735"/>
              <a:gd name="connsiteX4612" fmla="*/ 448218 w 4562162"/>
              <a:gd name="connsiteY4612" fmla="*/ 2484234 h 2832735"/>
              <a:gd name="connsiteX4613" fmla="*/ 451714 w 4562162"/>
              <a:gd name="connsiteY4613" fmla="*/ 2484920 h 2832735"/>
              <a:gd name="connsiteX4614" fmla="*/ 453314 w 4562162"/>
              <a:gd name="connsiteY4614" fmla="*/ 2486816 h 2832735"/>
              <a:gd name="connsiteX4615" fmla="*/ 454914 w 4562162"/>
              <a:gd name="connsiteY4615" fmla="*/ 2487882 h 2832735"/>
              <a:gd name="connsiteX4616" fmla="*/ 456972 w 4562162"/>
              <a:gd name="connsiteY4616" fmla="*/ 2486339 h 2832735"/>
              <a:gd name="connsiteX4617" fmla="*/ 458648 w 4562162"/>
              <a:gd name="connsiteY4617" fmla="*/ 2484434 h 2832735"/>
              <a:gd name="connsiteX4618" fmla="*/ 464782 w 4562162"/>
              <a:gd name="connsiteY4618" fmla="*/ 2482444 h 2832735"/>
              <a:gd name="connsiteX4619" fmla="*/ 468592 w 4562162"/>
              <a:gd name="connsiteY4619" fmla="*/ 2481948 h 2832735"/>
              <a:gd name="connsiteX4620" fmla="*/ 469659 w 4562162"/>
              <a:gd name="connsiteY4620" fmla="*/ 2481558 h 2832735"/>
              <a:gd name="connsiteX4621" fmla="*/ 471897 w 4562162"/>
              <a:gd name="connsiteY4621" fmla="*/ 2480129 h 2832735"/>
              <a:gd name="connsiteX4622" fmla="*/ 474259 w 4562162"/>
              <a:gd name="connsiteY4622" fmla="*/ 2479177 h 2832735"/>
              <a:gd name="connsiteX4623" fmla="*/ 476383 w 4562162"/>
              <a:gd name="connsiteY4623" fmla="*/ 2479434 h 2832735"/>
              <a:gd name="connsiteX4624" fmla="*/ 478479 w 4562162"/>
              <a:gd name="connsiteY4624" fmla="*/ 2482396 h 2832735"/>
              <a:gd name="connsiteX4625" fmla="*/ 480650 w 4562162"/>
              <a:gd name="connsiteY4625" fmla="*/ 2484434 h 2832735"/>
              <a:gd name="connsiteX4626" fmla="*/ 481260 w 4562162"/>
              <a:gd name="connsiteY4626" fmla="*/ 2487644 h 2832735"/>
              <a:gd name="connsiteX4627" fmla="*/ 483908 w 4562162"/>
              <a:gd name="connsiteY4627" fmla="*/ 2492045 h 2832735"/>
              <a:gd name="connsiteX4628" fmla="*/ 490490 w 4562162"/>
              <a:gd name="connsiteY4628" fmla="*/ 2498055 h 2832735"/>
              <a:gd name="connsiteX4629" fmla="*/ 493071 w 4562162"/>
              <a:gd name="connsiteY4629" fmla="*/ 2499884 h 2832735"/>
              <a:gd name="connsiteX4630" fmla="*/ 494824 w 4562162"/>
              <a:gd name="connsiteY4630" fmla="*/ 2499560 h 2832735"/>
              <a:gd name="connsiteX4631" fmla="*/ 495738 w 4562162"/>
              <a:gd name="connsiteY4631" fmla="*/ 2499084 h 2832735"/>
              <a:gd name="connsiteX4632" fmla="*/ 496167 w 4562162"/>
              <a:gd name="connsiteY4632" fmla="*/ 2498455 h 2832735"/>
              <a:gd name="connsiteX4633" fmla="*/ 496567 w 4562162"/>
              <a:gd name="connsiteY4633" fmla="*/ 2495512 h 2832735"/>
              <a:gd name="connsiteX4634" fmla="*/ 497395 w 4562162"/>
              <a:gd name="connsiteY4634" fmla="*/ 2494426 h 2832735"/>
              <a:gd name="connsiteX4635" fmla="*/ 498729 w 4562162"/>
              <a:gd name="connsiteY4635" fmla="*/ 2494398 h 2832735"/>
              <a:gd name="connsiteX4636" fmla="*/ 503882 w 4562162"/>
              <a:gd name="connsiteY4636" fmla="*/ 2498055 h 2832735"/>
              <a:gd name="connsiteX4637" fmla="*/ 506577 w 4562162"/>
              <a:gd name="connsiteY4637" fmla="*/ 2498455 h 2832735"/>
              <a:gd name="connsiteX4638" fmla="*/ 509140 w 4562162"/>
              <a:gd name="connsiteY4638" fmla="*/ 2498522 h 2832735"/>
              <a:gd name="connsiteX4639" fmla="*/ 512588 w 4562162"/>
              <a:gd name="connsiteY4639" fmla="*/ 2501360 h 2832735"/>
              <a:gd name="connsiteX4640" fmla="*/ 516369 w 4562162"/>
              <a:gd name="connsiteY4640" fmla="*/ 2503827 h 2832735"/>
              <a:gd name="connsiteX4641" fmla="*/ 519293 w 4562162"/>
              <a:gd name="connsiteY4641" fmla="*/ 2504085 h 2832735"/>
              <a:gd name="connsiteX4642" fmla="*/ 521627 w 4562162"/>
              <a:gd name="connsiteY4642" fmla="*/ 2503113 h 2832735"/>
              <a:gd name="connsiteX4643" fmla="*/ 523227 w 4562162"/>
              <a:gd name="connsiteY4643" fmla="*/ 2502522 h 2832735"/>
              <a:gd name="connsiteX4644" fmla="*/ 524218 w 4562162"/>
              <a:gd name="connsiteY4644" fmla="*/ 2503465 h 2832735"/>
              <a:gd name="connsiteX4645" fmla="*/ 525132 w 4562162"/>
              <a:gd name="connsiteY4645" fmla="*/ 2505589 h 2832735"/>
              <a:gd name="connsiteX4646" fmla="*/ 526656 w 4562162"/>
              <a:gd name="connsiteY4646" fmla="*/ 2507237 h 2832735"/>
              <a:gd name="connsiteX4647" fmla="*/ 528409 w 4562162"/>
              <a:gd name="connsiteY4647" fmla="*/ 2507704 h 2832735"/>
              <a:gd name="connsiteX4648" fmla="*/ 530933 w 4562162"/>
              <a:gd name="connsiteY4648" fmla="*/ 2507809 h 2832735"/>
              <a:gd name="connsiteX4649" fmla="*/ 535314 w 4562162"/>
              <a:gd name="connsiteY4649" fmla="*/ 2510990 h 2832735"/>
              <a:gd name="connsiteX4650" fmla="*/ 539429 w 4562162"/>
              <a:gd name="connsiteY4650" fmla="*/ 2514229 h 2832735"/>
              <a:gd name="connsiteX4651" fmla="*/ 542001 w 4562162"/>
              <a:gd name="connsiteY4651" fmla="*/ 2514410 h 2832735"/>
              <a:gd name="connsiteX4652" fmla="*/ 544182 w 4562162"/>
              <a:gd name="connsiteY4652" fmla="*/ 2513457 h 2832735"/>
              <a:gd name="connsiteX4653" fmla="*/ 546106 w 4562162"/>
              <a:gd name="connsiteY4653" fmla="*/ 2513210 h 2832735"/>
              <a:gd name="connsiteX4654" fmla="*/ 547449 w 4562162"/>
              <a:gd name="connsiteY4654" fmla="*/ 2514029 h 2832735"/>
              <a:gd name="connsiteX4655" fmla="*/ 547830 w 4562162"/>
              <a:gd name="connsiteY4655" fmla="*/ 2515429 h 2832735"/>
              <a:gd name="connsiteX4656" fmla="*/ 546840 w 4562162"/>
              <a:gd name="connsiteY4656" fmla="*/ 2517305 h 2832735"/>
              <a:gd name="connsiteX4657" fmla="*/ 546840 w 4562162"/>
              <a:gd name="connsiteY4657" fmla="*/ 2519991 h 2832735"/>
              <a:gd name="connsiteX4658" fmla="*/ 548668 w 4562162"/>
              <a:gd name="connsiteY4658" fmla="*/ 2522563 h 2832735"/>
              <a:gd name="connsiteX4659" fmla="*/ 548726 w 4562162"/>
              <a:gd name="connsiteY4659" fmla="*/ 2525087 h 2832735"/>
              <a:gd name="connsiteX4660" fmla="*/ 548201 w 4562162"/>
              <a:gd name="connsiteY4660" fmla="*/ 2527364 h 2832735"/>
              <a:gd name="connsiteX4661" fmla="*/ 547164 w 4562162"/>
              <a:gd name="connsiteY4661" fmla="*/ 2529459 h 2832735"/>
              <a:gd name="connsiteX4662" fmla="*/ 544659 w 4562162"/>
              <a:gd name="connsiteY4662" fmla="*/ 2532336 h 2832735"/>
              <a:gd name="connsiteX4663" fmla="*/ 542344 w 4562162"/>
              <a:gd name="connsiteY4663" fmla="*/ 2535012 h 2832735"/>
              <a:gd name="connsiteX4664" fmla="*/ 538867 w 4562162"/>
              <a:gd name="connsiteY4664" fmla="*/ 2536127 h 2832735"/>
              <a:gd name="connsiteX4665" fmla="*/ 536914 w 4562162"/>
              <a:gd name="connsiteY4665" fmla="*/ 2537298 h 2832735"/>
              <a:gd name="connsiteX4666" fmla="*/ 537429 w 4562162"/>
              <a:gd name="connsiteY4666" fmla="*/ 2539260 h 2832735"/>
              <a:gd name="connsiteX4667" fmla="*/ 538706 w 4562162"/>
              <a:gd name="connsiteY4667" fmla="*/ 2541089 h 2832735"/>
              <a:gd name="connsiteX4668" fmla="*/ 541658 w 4562162"/>
              <a:gd name="connsiteY4668" fmla="*/ 2542565 h 2832735"/>
              <a:gd name="connsiteX4669" fmla="*/ 545011 w 4562162"/>
              <a:gd name="connsiteY4669" fmla="*/ 2543642 h 2832735"/>
              <a:gd name="connsiteX4670" fmla="*/ 545402 w 4562162"/>
              <a:gd name="connsiteY4670" fmla="*/ 2544832 h 2832735"/>
              <a:gd name="connsiteX4671" fmla="*/ 544887 w 4562162"/>
              <a:gd name="connsiteY4671" fmla="*/ 2545433 h 2832735"/>
              <a:gd name="connsiteX4672" fmla="*/ 542734 w 4562162"/>
              <a:gd name="connsiteY4672" fmla="*/ 2545985 h 2832735"/>
              <a:gd name="connsiteX4673" fmla="*/ 539762 w 4562162"/>
              <a:gd name="connsiteY4673" fmla="*/ 2545423 h 2832735"/>
              <a:gd name="connsiteX4674" fmla="*/ 538772 w 4562162"/>
              <a:gd name="connsiteY4674" fmla="*/ 2546461 h 2832735"/>
              <a:gd name="connsiteX4675" fmla="*/ 537400 w 4562162"/>
              <a:gd name="connsiteY4675" fmla="*/ 2548185 h 2832735"/>
              <a:gd name="connsiteX4676" fmla="*/ 536486 w 4562162"/>
              <a:gd name="connsiteY4676" fmla="*/ 2551290 h 2832735"/>
              <a:gd name="connsiteX4677" fmla="*/ 535800 w 4562162"/>
              <a:gd name="connsiteY4677" fmla="*/ 2554167 h 2832735"/>
              <a:gd name="connsiteX4678" fmla="*/ 539029 w 4562162"/>
              <a:gd name="connsiteY4678" fmla="*/ 2554948 h 2832735"/>
              <a:gd name="connsiteX4679" fmla="*/ 540905 w 4562162"/>
              <a:gd name="connsiteY4679" fmla="*/ 2556120 h 2832735"/>
              <a:gd name="connsiteX4680" fmla="*/ 541496 w 4562162"/>
              <a:gd name="connsiteY4680" fmla="*/ 2558472 h 2832735"/>
              <a:gd name="connsiteX4681" fmla="*/ 542163 w 4562162"/>
              <a:gd name="connsiteY4681" fmla="*/ 2561092 h 2832735"/>
              <a:gd name="connsiteX4682" fmla="*/ 542363 w 4562162"/>
              <a:gd name="connsiteY4682" fmla="*/ 2563444 h 2832735"/>
              <a:gd name="connsiteX4683" fmla="*/ 541296 w 4562162"/>
              <a:gd name="connsiteY4683" fmla="*/ 2564587 h 2832735"/>
              <a:gd name="connsiteX4684" fmla="*/ 541229 w 4562162"/>
              <a:gd name="connsiteY4684" fmla="*/ 2565759 h 2832735"/>
              <a:gd name="connsiteX4685" fmla="*/ 541734 w 4562162"/>
              <a:gd name="connsiteY4685" fmla="*/ 2566340 h 2832735"/>
              <a:gd name="connsiteX4686" fmla="*/ 543125 w 4562162"/>
              <a:gd name="connsiteY4686" fmla="*/ 2566597 h 2832735"/>
              <a:gd name="connsiteX4687" fmla="*/ 544182 w 4562162"/>
              <a:gd name="connsiteY4687" fmla="*/ 2567121 h 2832735"/>
              <a:gd name="connsiteX4688" fmla="*/ 544268 w 4562162"/>
              <a:gd name="connsiteY4688" fmla="*/ 2568359 h 2832735"/>
              <a:gd name="connsiteX4689" fmla="*/ 542239 w 4562162"/>
              <a:gd name="connsiteY4689" fmla="*/ 2571140 h 2832735"/>
              <a:gd name="connsiteX4690" fmla="*/ 540344 w 4562162"/>
              <a:gd name="connsiteY4690" fmla="*/ 2576455 h 2832735"/>
              <a:gd name="connsiteX4691" fmla="*/ 539325 w 4562162"/>
              <a:gd name="connsiteY4691" fmla="*/ 2579275 h 2832735"/>
              <a:gd name="connsiteX4692" fmla="*/ 539401 w 4562162"/>
              <a:gd name="connsiteY4692" fmla="*/ 2582332 h 2832735"/>
              <a:gd name="connsiteX4693" fmla="*/ 538258 w 4562162"/>
              <a:gd name="connsiteY4693" fmla="*/ 2584028 h 2832735"/>
              <a:gd name="connsiteX4694" fmla="*/ 536114 w 4562162"/>
              <a:gd name="connsiteY4694" fmla="*/ 2584114 h 2832735"/>
              <a:gd name="connsiteX4695" fmla="*/ 528971 w 4562162"/>
              <a:gd name="connsiteY4695" fmla="*/ 2584409 h 2832735"/>
              <a:gd name="connsiteX4696" fmla="*/ 522751 w 4562162"/>
              <a:gd name="connsiteY4696" fmla="*/ 2584256 h 2832735"/>
              <a:gd name="connsiteX4697" fmla="*/ 520065 w 4562162"/>
              <a:gd name="connsiteY4697" fmla="*/ 2583818 h 2832735"/>
              <a:gd name="connsiteX4698" fmla="*/ 515855 w 4562162"/>
              <a:gd name="connsiteY4698" fmla="*/ 2583552 h 2832735"/>
              <a:gd name="connsiteX4699" fmla="*/ 513769 w 4562162"/>
              <a:gd name="connsiteY4699" fmla="*/ 2584276 h 2832735"/>
              <a:gd name="connsiteX4700" fmla="*/ 511007 w 4562162"/>
              <a:gd name="connsiteY4700" fmla="*/ 2589152 h 2832735"/>
              <a:gd name="connsiteX4701" fmla="*/ 508911 w 4562162"/>
              <a:gd name="connsiteY4701" fmla="*/ 2591057 h 2832735"/>
              <a:gd name="connsiteX4702" fmla="*/ 505453 w 4562162"/>
              <a:gd name="connsiteY4702" fmla="*/ 2592781 h 2832735"/>
              <a:gd name="connsiteX4703" fmla="*/ 501653 w 4562162"/>
              <a:gd name="connsiteY4703" fmla="*/ 2593277 h 2832735"/>
              <a:gd name="connsiteX4704" fmla="*/ 499472 w 4562162"/>
              <a:gd name="connsiteY4704" fmla="*/ 2595277 h 2832735"/>
              <a:gd name="connsiteX4705" fmla="*/ 498700 w 4562162"/>
              <a:gd name="connsiteY4705" fmla="*/ 2598420 h 2832735"/>
              <a:gd name="connsiteX4706" fmla="*/ 498643 w 4562162"/>
              <a:gd name="connsiteY4706" fmla="*/ 2601201 h 2832735"/>
              <a:gd name="connsiteX4707" fmla="*/ 498291 w 4562162"/>
              <a:gd name="connsiteY4707" fmla="*/ 2602592 h 2832735"/>
              <a:gd name="connsiteX4708" fmla="*/ 497471 w 4562162"/>
              <a:gd name="connsiteY4708" fmla="*/ 2603811 h 2832735"/>
              <a:gd name="connsiteX4709" fmla="*/ 497176 w 4562162"/>
              <a:gd name="connsiteY4709" fmla="*/ 2604678 h 2832735"/>
              <a:gd name="connsiteX4710" fmla="*/ 497357 w 4562162"/>
              <a:gd name="connsiteY4710" fmla="*/ 2605630 h 2832735"/>
              <a:gd name="connsiteX4711" fmla="*/ 498243 w 4562162"/>
              <a:gd name="connsiteY4711" fmla="*/ 2605973 h 2832735"/>
              <a:gd name="connsiteX4712" fmla="*/ 499300 w 4562162"/>
              <a:gd name="connsiteY4712" fmla="*/ 2606411 h 2832735"/>
              <a:gd name="connsiteX4713" fmla="*/ 499300 w 4562162"/>
              <a:gd name="connsiteY4713" fmla="*/ 2607097 h 2832735"/>
              <a:gd name="connsiteX4714" fmla="*/ 498890 w 4562162"/>
              <a:gd name="connsiteY4714" fmla="*/ 2607964 h 2832735"/>
              <a:gd name="connsiteX4715" fmla="*/ 497710 w 4562162"/>
              <a:gd name="connsiteY4715" fmla="*/ 2608917 h 2832735"/>
              <a:gd name="connsiteX4716" fmla="*/ 497176 w 4562162"/>
              <a:gd name="connsiteY4716" fmla="*/ 2610384 h 2832735"/>
              <a:gd name="connsiteX4717" fmla="*/ 497300 w 4562162"/>
              <a:gd name="connsiteY4717" fmla="*/ 2611946 h 2832735"/>
              <a:gd name="connsiteX4718" fmla="*/ 497529 w 4562162"/>
              <a:gd name="connsiteY4718" fmla="*/ 2613670 h 2832735"/>
              <a:gd name="connsiteX4719" fmla="*/ 504758 w 4562162"/>
              <a:gd name="connsiteY4719" fmla="*/ 2610374 h 2832735"/>
              <a:gd name="connsiteX4720" fmla="*/ 507225 w 4562162"/>
              <a:gd name="connsiteY4720" fmla="*/ 2607879 h 2832735"/>
              <a:gd name="connsiteX4721" fmla="*/ 512169 w 4562162"/>
              <a:gd name="connsiteY4721" fmla="*/ 2607002 h 2832735"/>
              <a:gd name="connsiteX4722" fmla="*/ 511473 w 4562162"/>
              <a:gd name="connsiteY4722" fmla="*/ 2608012 h 2832735"/>
              <a:gd name="connsiteX4723" fmla="*/ 509025 w 4562162"/>
              <a:gd name="connsiteY4723" fmla="*/ 2608945 h 2832735"/>
              <a:gd name="connsiteX4724" fmla="*/ 506568 w 4562162"/>
              <a:gd name="connsiteY4724" fmla="*/ 2611365 h 2832735"/>
              <a:gd name="connsiteX4725" fmla="*/ 509664 w 4562162"/>
              <a:gd name="connsiteY4725" fmla="*/ 2611612 h 2832735"/>
              <a:gd name="connsiteX4726" fmla="*/ 516617 w 4562162"/>
              <a:gd name="connsiteY4726" fmla="*/ 2610374 h 2832735"/>
              <a:gd name="connsiteX4727" fmla="*/ 519169 w 4562162"/>
              <a:gd name="connsiteY4727" fmla="*/ 2606583 h 2832735"/>
              <a:gd name="connsiteX4728" fmla="*/ 523760 w 4562162"/>
              <a:gd name="connsiteY4728" fmla="*/ 2606716 h 2832735"/>
              <a:gd name="connsiteX4729" fmla="*/ 525066 w 4562162"/>
              <a:gd name="connsiteY4729" fmla="*/ 2609441 h 2832735"/>
              <a:gd name="connsiteX4730" fmla="*/ 526370 w 4562162"/>
              <a:gd name="connsiteY4730" fmla="*/ 2613117 h 2832735"/>
              <a:gd name="connsiteX4731" fmla="*/ 526256 w 4562162"/>
              <a:gd name="connsiteY4731" fmla="*/ 2614479 h 2832735"/>
              <a:gd name="connsiteX4732" fmla="*/ 525761 w 4562162"/>
              <a:gd name="connsiteY4732" fmla="*/ 2615527 h 2832735"/>
              <a:gd name="connsiteX4733" fmla="*/ 521913 w 4562162"/>
              <a:gd name="connsiteY4733" fmla="*/ 2616337 h 2832735"/>
              <a:gd name="connsiteX4734" fmla="*/ 513207 w 4562162"/>
              <a:gd name="connsiteY4734" fmla="*/ 2620918 h 2832735"/>
              <a:gd name="connsiteX4735" fmla="*/ 508654 w 4562162"/>
              <a:gd name="connsiteY4735" fmla="*/ 2622214 h 2832735"/>
              <a:gd name="connsiteX4736" fmla="*/ 503520 w 4562162"/>
              <a:gd name="connsiteY4736" fmla="*/ 2624547 h 2832735"/>
              <a:gd name="connsiteX4737" fmla="*/ 504844 w 4562162"/>
              <a:gd name="connsiteY4737" fmla="*/ 2627690 h 2832735"/>
              <a:gd name="connsiteX4738" fmla="*/ 505187 w 4562162"/>
              <a:gd name="connsiteY4738" fmla="*/ 2630357 h 2832735"/>
              <a:gd name="connsiteX4739" fmla="*/ 500977 w 4562162"/>
              <a:gd name="connsiteY4739" fmla="*/ 2629786 h 2832735"/>
              <a:gd name="connsiteX4740" fmla="*/ 497938 w 4562162"/>
              <a:gd name="connsiteY4740" fmla="*/ 2628900 h 2832735"/>
              <a:gd name="connsiteX4741" fmla="*/ 496052 w 4562162"/>
              <a:gd name="connsiteY4741" fmla="*/ 2629310 h 2832735"/>
              <a:gd name="connsiteX4742" fmla="*/ 490928 w 4562162"/>
              <a:gd name="connsiteY4742" fmla="*/ 2632129 h 2832735"/>
              <a:gd name="connsiteX4743" fmla="*/ 488242 w 4562162"/>
              <a:gd name="connsiteY4743" fmla="*/ 2631520 h 2832735"/>
              <a:gd name="connsiteX4744" fmla="*/ 485547 w 4562162"/>
              <a:gd name="connsiteY4744" fmla="*/ 2631434 h 2832735"/>
              <a:gd name="connsiteX4745" fmla="*/ 486699 w 4562162"/>
              <a:gd name="connsiteY4745" fmla="*/ 2635463 h 2832735"/>
              <a:gd name="connsiteX4746" fmla="*/ 489489 w 4562162"/>
              <a:gd name="connsiteY4746" fmla="*/ 2640320 h 2832735"/>
              <a:gd name="connsiteX4747" fmla="*/ 491194 w 4562162"/>
              <a:gd name="connsiteY4747" fmla="*/ 2641235 h 2832735"/>
              <a:gd name="connsiteX4748" fmla="*/ 493871 w 4562162"/>
              <a:gd name="connsiteY4748" fmla="*/ 2640797 h 2832735"/>
              <a:gd name="connsiteX4749" fmla="*/ 500224 w 4562162"/>
              <a:gd name="connsiteY4749" fmla="*/ 2646674 h 2832735"/>
              <a:gd name="connsiteX4750" fmla="*/ 504958 w 4562162"/>
              <a:gd name="connsiteY4750" fmla="*/ 2652494 h 2832735"/>
              <a:gd name="connsiteX4751" fmla="*/ 502501 w 4562162"/>
              <a:gd name="connsiteY4751" fmla="*/ 2652894 h 2832735"/>
              <a:gd name="connsiteX4752" fmla="*/ 500129 w 4562162"/>
              <a:gd name="connsiteY4752" fmla="*/ 2652303 h 2832735"/>
              <a:gd name="connsiteX4753" fmla="*/ 496700 w 4562162"/>
              <a:gd name="connsiteY4753" fmla="*/ 2652322 h 2832735"/>
              <a:gd name="connsiteX4754" fmla="*/ 495338 w 4562162"/>
              <a:gd name="connsiteY4754" fmla="*/ 2655856 h 2832735"/>
              <a:gd name="connsiteX4755" fmla="*/ 493919 w 4562162"/>
              <a:gd name="connsiteY4755" fmla="*/ 2658466 h 2832735"/>
              <a:gd name="connsiteX4756" fmla="*/ 493662 w 4562162"/>
              <a:gd name="connsiteY4756" fmla="*/ 2657123 h 2832735"/>
              <a:gd name="connsiteX4757" fmla="*/ 493766 w 4562162"/>
              <a:gd name="connsiteY4757" fmla="*/ 2655313 h 2832735"/>
              <a:gd name="connsiteX4758" fmla="*/ 492176 w 4562162"/>
              <a:gd name="connsiteY4758" fmla="*/ 2654141 h 2832735"/>
              <a:gd name="connsiteX4759" fmla="*/ 490004 w 4562162"/>
              <a:gd name="connsiteY4759" fmla="*/ 2655913 h 2832735"/>
              <a:gd name="connsiteX4760" fmla="*/ 487537 w 4562162"/>
              <a:gd name="connsiteY4760" fmla="*/ 2663657 h 2832735"/>
              <a:gd name="connsiteX4761" fmla="*/ 482955 w 4562162"/>
              <a:gd name="connsiteY4761" fmla="*/ 2669210 h 2832735"/>
              <a:gd name="connsiteX4762" fmla="*/ 481432 w 4562162"/>
              <a:gd name="connsiteY4762" fmla="*/ 2672610 h 2832735"/>
              <a:gd name="connsiteX4763" fmla="*/ 481365 w 4562162"/>
              <a:gd name="connsiteY4763" fmla="*/ 2675087 h 2832735"/>
              <a:gd name="connsiteX4764" fmla="*/ 482022 w 4562162"/>
              <a:gd name="connsiteY4764" fmla="*/ 2675592 h 2832735"/>
              <a:gd name="connsiteX4765" fmla="*/ 483022 w 4562162"/>
              <a:gd name="connsiteY4765" fmla="*/ 2675515 h 2832735"/>
              <a:gd name="connsiteX4766" fmla="*/ 483051 w 4562162"/>
              <a:gd name="connsiteY4766" fmla="*/ 2677744 h 2832735"/>
              <a:gd name="connsiteX4767" fmla="*/ 482365 w 4562162"/>
              <a:gd name="connsiteY4767" fmla="*/ 2679735 h 2832735"/>
              <a:gd name="connsiteX4768" fmla="*/ 472125 w 4562162"/>
              <a:gd name="connsiteY4768" fmla="*/ 2682250 h 2832735"/>
              <a:gd name="connsiteX4769" fmla="*/ 470773 w 4562162"/>
              <a:gd name="connsiteY4769" fmla="*/ 2683716 h 2832735"/>
              <a:gd name="connsiteX4770" fmla="*/ 467830 w 4562162"/>
              <a:gd name="connsiteY4770" fmla="*/ 2682555 h 2832735"/>
              <a:gd name="connsiteX4771" fmla="*/ 464468 w 4562162"/>
              <a:gd name="connsiteY4771" fmla="*/ 2679497 h 2832735"/>
              <a:gd name="connsiteX4772" fmla="*/ 461476 w 4562162"/>
              <a:gd name="connsiteY4772" fmla="*/ 2677849 h 2832735"/>
              <a:gd name="connsiteX4773" fmla="*/ 459553 w 4562162"/>
              <a:gd name="connsiteY4773" fmla="*/ 2678506 h 2832735"/>
              <a:gd name="connsiteX4774" fmla="*/ 457590 w 4562162"/>
              <a:gd name="connsiteY4774" fmla="*/ 2679945 h 2832735"/>
              <a:gd name="connsiteX4775" fmla="*/ 458695 w 4562162"/>
              <a:gd name="connsiteY4775" fmla="*/ 2680840 h 2832735"/>
              <a:gd name="connsiteX4776" fmla="*/ 460019 w 4562162"/>
              <a:gd name="connsiteY4776" fmla="*/ 2681154 h 2832735"/>
              <a:gd name="connsiteX4777" fmla="*/ 463496 w 4562162"/>
              <a:gd name="connsiteY4777" fmla="*/ 2683059 h 2832735"/>
              <a:gd name="connsiteX4778" fmla="*/ 461676 w 4562162"/>
              <a:gd name="connsiteY4778" fmla="*/ 2684497 h 2832735"/>
              <a:gd name="connsiteX4779" fmla="*/ 454895 w 4562162"/>
              <a:gd name="connsiteY4779" fmla="*/ 2687003 h 2832735"/>
              <a:gd name="connsiteX4780" fmla="*/ 455123 w 4562162"/>
              <a:gd name="connsiteY4780" fmla="*/ 2688298 h 2832735"/>
              <a:gd name="connsiteX4781" fmla="*/ 455743 w 4562162"/>
              <a:gd name="connsiteY4781" fmla="*/ 2689241 h 2832735"/>
              <a:gd name="connsiteX4782" fmla="*/ 463591 w 4562162"/>
              <a:gd name="connsiteY4782" fmla="*/ 2691384 h 2832735"/>
              <a:gd name="connsiteX4783" fmla="*/ 470545 w 4562162"/>
              <a:gd name="connsiteY4783" fmla="*/ 2695061 h 2832735"/>
              <a:gd name="connsiteX4784" fmla="*/ 472668 w 4562162"/>
              <a:gd name="connsiteY4784" fmla="*/ 2697585 h 2832735"/>
              <a:gd name="connsiteX4785" fmla="*/ 474488 w 4562162"/>
              <a:gd name="connsiteY4785" fmla="*/ 2701966 h 2832735"/>
              <a:gd name="connsiteX4786" fmla="*/ 476069 w 4562162"/>
              <a:gd name="connsiteY4786" fmla="*/ 2703957 h 2832735"/>
              <a:gd name="connsiteX4787" fmla="*/ 478307 w 4562162"/>
              <a:gd name="connsiteY4787" fmla="*/ 2705462 h 2832735"/>
              <a:gd name="connsiteX4788" fmla="*/ 480374 w 4562162"/>
              <a:gd name="connsiteY4788" fmla="*/ 2706377 h 2832735"/>
              <a:gd name="connsiteX4789" fmla="*/ 483918 w 4562162"/>
              <a:gd name="connsiteY4789" fmla="*/ 2706739 h 2832735"/>
              <a:gd name="connsiteX4790" fmla="*/ 487832 w 4562162"/>
              <a:gd name="connsiteY4790" fmla="*/ 2705338 h 2832735"/>
              <a:gd name="connsiteX4791" fmla="*/ 496652 w 4562162"/>
              <a:gd name="connsiteY4791" fmla="*/ 2715778 h 2832735"/>
              <a:gd name="connsiteX4792" fmla="*/ 500139 w 4562162"/>
              <a:gd name="connsiteY4792" fmla="*/ 2717464 h 2832735"/>
              <a:gd name="connsiteX4793" fmla="*/ 508797 w 4562162"/>
              <a:gd name="connsiteY4793" fmla="*/ 2719559 h 2832735"/>
              <a:gd name="connsiteX4794" fmla="*/ 510978 w 4562162"/>
              <a:gd name="connsiteY4794" fmla="*/ 2720673 h 2832735"/>
              <a:gd name="connsiteX4795" fmla="*/ 527342 w 4562162"/>
              <a:gd name="connsiteY4795" fmla="*/ 2735170 h 2832735"/>
              <a:gd name="connsiteX4796" fmla="*/ 532343 w 4562162"/>
              <a:gd name="connsiteY4796" fmla="*/ 2741419 h 2832735"/>
              <a:gd name="connsiteX4797" fmla="*/ 541887 w 4562162"/>
              <a:gd name="connsiteY4797" fmla="*/ 2750801 h 2832735"/>
              <a:gd name="connsiteX4798" fmla="*/ 544687 w 4562162"/>
              <a:gd name="connsiteY4798" fmla="*/ 2752744 h 2832735"/>
              <a:gd name="connsiteX4799" fmla="*/ 545897 w 4562162"/>
              <a:gd name="connsiteY4799" fmla="*/ 2750363 h 2832735"/>
              <a:gd name="connsiteX4800" fmla="*/ 547516 w 4562162"/>
              <a:gd name="connsiteY4800" fmla="*/ 2747858 h 2832735"/>
              <a:gd name="connsiteX4801" fmla="*/ 549268 w 4562162"/>
              <a:gd name="connsiteY4801" fmla="*/ 2747248 h 2832735"/>
              <a:gd name="connsiteX4802" fmla="*/ 554402 w 4562162"/>
              <a:gd name="connsiteY4802" fmla="*/ 2748239 h 2832735"/>
              <a:gd name="connsiteX4803" fmla="*/ 559127 w 4562162"/>
              <a:gd name="connsiteY4803" fmla="*/ 2749372 h 2832735"/>
              <a:gd name="connsiteX4804" fmla="*/ 562575 w 4562162"/>
              <a:gd name="connsiteY4804" fmla="*/ 2748572 h 2832735"/>
              <a:gd name="connsiteX4805" fmla="*/ 566680 w 4562162"/>
              <a:gd name="connsiteY4805" fmla="*/ 2750554 h 2832735"/>
              <a:gd name="connsiteX4806" fmla="*/ 570433 w 4562162"/>
              <a:gd name="connsiteY4806" fmla="*/ 2752820 h 2832735"/>
              <a:gd name="connsiteX4807" fmla="*/ 574205 w 4562162"/>
              <a:gd name="connsiteY4807" fmla="*/ 2754420 h 2832735"/>
              <a:gd name="connsiteX4808" fmla="*/ 581558 w 4562162"/>
              <a:gd name="connsiteY4808" fmla="*/ 2755926 h 2832735"/>
              <a:gd name="connsiteX4809" fmla="*/ 584302 w 4562162"/>
              <a:gd name="connsiteY4809" fmla="*/ 2758012 h 2832735"/>
              <a:gd name="connsiteX4810" fmla="*/ 587502 w 4562162"/>
              <a:gd name="connsiteY4810" fmla="*/ 2760097 h 2832735"/>
              <a:gd name="connsiteX4811" fmla="*/ 600047 w 4562162"/>
              <a:gd name="connsiteY4811" fmla="*/ 2761155 h 2832735"/>
              <a:gd name="connsiteX4812" fmla="*/ 601056 w 4562162"/>
              <a:gd name="connsiteY4812" fmla="*/ 2760831 h 2832735"/>
              <a:gd name="connsiteX4813" fmla="*/ 601980 w 4562162"/>
              <a:gd name="connsiteY4813" fmla="*/ 2760526 h 2832735"/>
              <a:gd name="connsiteX4814" fmla="*/ 606190 w 4562162"/>
              <a:gd name="connsiteY4814" fmla="*/ 2759764 h 2832735"/>
              <a:gd name="connsiteX4815" fmla="*/ 609914 w 4562162"/>
              <a:gd name="connsiteY4815" fmla="*/ 2759907 h 2832735"/>
              <a:gd name="connsiteX4816" fmla="*/ 613848 w 4562162"/>
              <a:gd name="connsiteY4816" fmla="*/ 2762431 h 2832735"/>
              <a:gd name="connsiteX4817" fmla="*/ 616362 w 4562162"/>
              <a:gd name="connsiteY4817" fmla="*/ 2762288 h 2832735"/>
              <a:gd name="connsiteX4818" fmla="*/ 619049 w 4562162"/>
              <a:gd name="connsiteY4818" fmla="*/ 2761907 h 2832735"/>
              <a:gd name="connsiteX4819" fmla="*/ 622506 w 4562162"/>
              <a:gd name="connsiteY4819" fmla="*/ 2763260 h 2832735"/>
              <a:gd name="connsiteX4820" fmla="*/ 625221 w 4562162"/>
              <a:gd name="connsiteY4820" fmla="*/ 2764765 h 2832735"/>
              <a:gd name="connsiteX4821" fmla="*/ 625450 w 4562162"/>
              <a:gd name="connsiteY4821" fmla="*/ 2766289 h 2832735"/>
              <a:gd name="connsiteX4822" fmla="*/ 627831 w 4562162"/>
              <a:gd name="connsiteY4822" fmla="*/ 2768498 h 2832735"/>
              <a:gd name="connsiteX4823" fmla="*/ 634746 w 4562162"/>
              <a:gd name="connsiteY4823" fmla="*/ 2771861 h 2832735"/>
              <a:gd name="connsiteX4824" fmla="*/ 640356 w 4562162"/>
              <a:gd name="connsiteY4824" fmla="*/ 2773756 h 2832735"/>
              <a:gd name="connsiteX4825" fmla="*/ 642109 w 4562162"/>
              <a:gd name="connsiteY4825" fmla="*/ 2775090 h 2832735"/>
              <a:gd name="connsiteX4826" fmla="*/ 646366 w 4562162"/>
              <a:gd name="connsiteY4826" fmla="*/ 2777290 h 2832735"/>
              <a:gd name="connsiteX4827" fmla="*/ 646795 w 4562162"/>
              <a:gd name="connsiteY4827" fmla="*/ 2777985 h 2832735"/>
              <a:gd name="connsiteX4828" fmla="*/ 646709 w 4562162"/>
              <a:gd name="connsiteY4828" fmla="*/ 2778881 h 2832735"/>
              <a:gd name="connsiteX4829" fmla="*/ 645500 w 4562162"/>
              <a:gd name="connsiteY4829" fmla="*/ 2780528 h 2832735"/>
              <a:gd name="connsiteX4830" fmla="*/ 645185 w 4562162"/>
              <a:gd name="connsiteY4830" fmla="*/ 2781996 h 2832735"/>
              <a:gd name="connsiteX4831" fmla="*/ 645757 w 4562162"/>
              <a:gd name="connsiteY4831" fmla="*/ 2782834 h 2832735"/>
              <a:gd name="connsiteX4832" fmla="*/ 647529 w 4562162"/>
              <a:gd name="connsiteY4832" fmla="*/ 2783634 h 2832735"/>
              <a:gd name="connsiteX4833" fmla="*/ 651043 w 4562162"/>
              <a:gd name="connsiteY4833" fmla="*/ 2783815 h 2832735"/>
              <a:gd name="connsiteX4834" fmla="*/ 652310 w 4562162"/>
              <a:gd name="connsiteY4834" fmla="*/ 2782767 h 2832735"/>
              <a:gd name="connsiteX4835" fmla="*/ 654929 w 4562162"/>
              <a:gd name="connsiteY4835" fmla="*/ 2782014 h 2832735"/>
              <a:gd name="connsiteX4836" fmla="*/ 657520 w 4562162"/>
              <a:gd name="connsiteY4836" fmla="*/ 2780662 h 2832735"/>
              <a:gd name="connsiteX4837" fmla="*/ 660987 w 4562162"/>
              <a:gd name="connsiteY4837" fmla="*/ 2778862 h 2832735"/>
              <a:gd name="connsiteX4838" fmla="*/ 665702 w 4562162"/>
              <a:gd name="connsiteY4838" fmla="*/ 2777223 h 2832735"/>
              <a:gd name="connsiteX4839" fmla="*/ 667588 w 4562162"/>
              <a:gd name="connsiteY4839" fmla="*/ 2777223 h 2832735"/>
              <a:gd name="connsiteX4840" fmla="*/ 669398 w 4562162"/>
              <a:gd name="connsiteY4840" fmla="*/ 2777719 h 2832735"/>
              <a:gd name="connsiteX4841" fmla="*/ 670665 w 4562162"/>
              <a:gd name="connsiteY4841" fmla="*/ 2778633 h 2832735"/>
              <a:gd name="connsiteX4842" fmla="*/ 672789 w 4562162"/>
              <a:gd name="connsiteY4842" fmla="*/ 2781996 h 2832735"/>
              <a:gd name="connsiteX4843" fmla="*/ 674913 w 4562162"/>
              <a:gd name="connsiteY4843" fmla="*/ 2777281 h 2832735"/>
              <a:gd name="connsiteX4844" fmla="*/ 675465 w 4562162"/>
              <a:gd name="connsiteY4844" fmla="*/ 2776928 h 2832735"/>
              <a:gd name="connsiteX4845" fmla="*/ 677399 w 4562162"/>
              <a:gd name="connsiteY4845" fmla="*/ 2777881 h 2832735"/>
              <a:gd name="connsiteX4846" fmla="*/ 680828 w 4562162"/>
              <a:gd name="connsiteY4846" fmla="*/ 2779195 h 2832735"/>
              <a:gd name="connsiteX4847" fmla="*/ 683200 w 4562162"/>
              <a:gd name="connsiteY4847" fmla="*/ 2779890 h 2832735"/>
              <a:gd name="connsiteX4848" fmla="*/ 684476 w 4562162"/>
              <a:gd name="connsiteY4848" fmla="*/ 2780862 h 2832735"/>
              <a:gd name="connsiteX4849" fmla="*/ 688095 w 4562162"/>
              <a:gd name="connsiteY4849" fmla="*/ 2785148 h 2832735"/>
              <a:gd name="connsiteX4850" fmla="*/ 693953 w 4562162"/>
              <a:gd name="connsiteY4850" fmla="*/ 2784929 h 2832735"/>
              <a:gd name="connsiteX4851" fmla="*/ 696430 w 4562162"/>
              <a:gd name="connsiteY4851" fmla="*/ 2785586 h 2832735"/>
              <a:gd name="connsiteX4852" fmla="*/ 697763 w 4562162"/>
              <a:gd name="connsiteY4852" fmla="*/ 2786291 h 2832735"/>
              <a:gd name="connsiteX4853" fmla="*/ 698363 w 4562162"/>
              <a:gd name="connsiteY4853" fmla="*/ 2787120 h 2832735"/>
              <a:gd name="connsiteX4854" fmla="*/ 697316 w 4562162"/>
              <a:gd name="connsiteY4854" fmla="*/ 2791368 h 2832735"/>
              <a:gd name="connsiteX4855" fmla="*/ 695868 w 4562162"/>
              <a:gd name="connsiteY4855" fmla="*/ 2795778 h 2832735"/>
              <a:gd name="connsiteX4856" fmla="*/ 695982 w 4562162"/>
              <a:gd name="connsiteY4856" fmla="*/ 2796845 h 2832735"/>
              <a:gd name="connsiteX4857" fmla="*/ 698335 w 4562162"/>
              <a:gd name="connsiteY4857" fmla="*/ 2798502 h 2832735"/>
              <a:gd name="connsiteX4858" fmla="*/ 701526 w 4562162"/>
              <a:gd name="connsiteY4858" fmla="*/ 2800264 h 2832735"/>
              <a:gd name="connsiteX4859" fmla="*/ 703250 w 4562162"/>
              <a:gd name="connsiteY4859" fmla="*/ 2801674 h 2832735"/>
              <a:gd name="connsiteX4860" fmla="*/ 704421 w 4562162"/>
              <a:gd name="connsiteY4860" fmla="*/ 2802941 h 2832735"/>
              <a:gd name="connsiteX4861" fmla="*/ 706945 w 4562162"/>
              <a:gd name="connsiteY4861" fmla="*/ 2803903 h 2832735"/>
              <a:gd name="connsiteX4862" fmla="*/ 709926 w 4562162"/>
              <a:gd name="connsiteY4862" fmla="*/ 2804503 h 2832735"/>
              <a:gd name="connsiteX4863" fmla="*/ 711336 w 4562162"/>
              <a:gd name="connsiteY4863" fmla="*/ 2804579 h 2832735"/>
              <a:gd name="connsiteX4864" fmla="*/ 712813 w 4562162"/>
              <a:gd name="connsiteY4864" fmla="*/ 2805637 h 2832735"/>
              <a:gd name="connsiteX4865" fmla="*/ 716652 w 4562162"/>
              <a:gd name="connsiteY4865" fmla="*/ 2807627 h 2832735"/>
              <a:gd name="connsiteX4866" fmla="*/ 717137 w 4562162"/>
              <a:gd name="connsiteY4866" fmla="*/ 2808122 h 2832735"/>
              <a:gd name="connsiteX4867" fmla="*/ 720014 w 4562162"/>
              <a:gd name="connsiteY4867" fmla="*/ 2808856 h 2832735"/>
              <a:gd name="connsiteX4868" fmla="*/ 720404 w 4562162"/>
              <a:gd name="connsiteY4868" fmla="*/ 2810932 h 2832735"/>
              <a:gd name="connsiteX4869" fmla="*/ 720919 w 4562162"/>
              <a:gd name="connsiteY4869" fmla="*/ 2811370 h 2832735"/>
              <a:gd name="connsiteX4870" fmla="*/ 722109 w 4562162"/>
              <a:gd name="connsiteY4870" fmla="*/ 2811123 h 2832735"/>
              <a:gd name="connsiteX4871" fmla="*/ 724090 w 4562162"/>
              <a:gd name="connsiteY4871" fmla="*/ 2810256 h 2832735"/>
              <a:gd name="connsiteX4872" fmla="*/ 725671 w 4562162"/>
              <a:gd name="connsiteY4872" fmla="*/ 2810923 h 2832735"/>
              <a:gd name="connsiteX4873" fmla="*/ 727710 w 4562162"/>
              <a:gd name="connsiteY4873" fmla="*/ 2813390 h 2832735"/>
              <a:gd name="connsiteX4874" fmla="*/ 730520 w 4562162"/>
              <a:gd name="connsiteY4874" fmla="*/ 2815990 h 2832735"/>
              <a:gd name="connsiteX4875" fmla="*/ 732044 w 4562162"/>
              <a:gd name="connsiteY4875" fmla="*/ 2817743 h 2832735"/>
              <a:gd name="connsiteX4876" fmla="*/ 732644 w 4562162"/>
              <a:gd name="connsiteY4876" fmla="*/ 2818943 h 2832735"/>
              <a:gd name="connsiteX4877" fmla="*/ 734082 w 4562162"/>
              <a:gd name="connsiteY4877" fmla="*/ 2820114 h 2832735"/>
              <a:gd name="connsiteX4878" fmla="*/ 736187 w 4562162"/>
              <a:gd name="connsiteY4878" fmla="*/ 2821486 h 2832735"/>
              <a:gd name="connsiteX4879" fmla="*/ 737864 w 4562162"/>
              <a:gd name="connsiteY4879" fmla="*/ 2823639 h 2832735"/>
              <a:gd name="connsiteX4880" fmla="*/ 739359 w 4562162"/>
              <a:gd name="connsiteY4880" fmla="*/ 2828630 h 2832735"/>
              <a:gd name="connsiteX4881" fmla="*/ 740873 w 4562162"/>
              <a:gd name="connsiteY4881" fmla="*/ 2829782 h 2832735"/>
              <a:gd name="connsiteX4882" fmla="*/ 746293 w 4562162"/>
              <a:gd name="connsiteY4882" fmla="*/ 2831678 h 2832735"/>
              <a:gd name="connsiteX4883" fmla="*/ 748198 w 4562162"/>
              <a:gd name="connsiteY4883" fmla="*/ 2832068 h 2832735"/>
              <a:gd name="connsiteX4884" fmla="*/ 753523 w 4562162"/>
              <a:gd name="connsiteY4884" fmla="*/ 2832735 h 2832735"/>
              <a:gd name="connsiteX4885" fmla="*/ 755399 w 4562162"/>
              <a:gd name="connsiteY4885" fmla="*/ 2832259 h 2832735"/>
              <a:gd name="connsiteX4886" fmla="*/ 758142 w 4562162"/>
              <a:gd name="connsiteY4886" fmla="*/ 2827963 h 2832735"/>
              <a:gd name="connsiteX4887" fmla="*/ 760609 w 4562162"/>
              <a:gd name="connsiteY4887" fmla="*/ 2823534 h 2832735"/>
              <a:gd name="connsiteX4888" fmla="*/ 762915 w 4562162"/>
              <a:gd name="connsiteY4888" fmla="*/ 2822610 h 2832735"/>
              <a:gd name="connsiteX4889" fmla="*/ 767076 w 4562162"/>
              <a:gd name="connsiteY4889" fmla="*/ 2820467 h 2832735"/>
              <a:gd name="connsiteX4890" fmla="*/ 769572 w 4562162"/>
              <a:gd name="connsiteY4890" fmla="*/ 2818438 h 2832735"/>
              <a:gd name="connsiteX4891" fmla="*/ 770620 w 4562162"/>
              <a:gd name="connsiteY4891" fmla="*/ 2816247 h 2832735"/>
              <a:gd name="connsiteX4892" fmla="*/ 772973 w 4562162"/>
              <a:gd name="connsiteY4892" fmla="*/ 2812113 h 2832735"/>
              <a:gd name="connsiteX4893" fmla="*/ 774420 w 4562162"/>
              <a:gd name="connsiteY4893" fmla="*/ 2809780 h 2832735"/>
              <a:gd name="connsiteX4894" fmla="*/ 771849 w 4562162"/>
              <a:gd name="connsiteY4894" fmla="*/ 2807608 h 2832735"/>
              <a:gd name="connsiteX4895" fmla="*/ 770496 w 4562162"/>
              <a:gd name="connsiteY4895" fmla="*/ 2806932 h 2832735"/>
              <a:gd name="connsiteX4896" fmla="*/ 769353 w 4562162"/>
              <a:gd name="connsiteY4896" fmla="*/ 2805875 h 2832735"/>
              <a:gd name="connsiteX4897" fmla="*/ 767191 w 4562162"/>
              <a:gd name="connsiteY4897" fmla="*/ 2801331 h 2832735"/>
              <a:gd name="connsiteX4898" fmla="*/ 765210 w 4562162"/>
              <a:gd name="connsiteY4898" fmla="*/ 2797712 h 2832735"/>
              <a:gd name="connsiteX4899" fmla="*/ 761238 w 4562162"/>
              <a:gd name="connsiteY4899" fmla="*/ 2791492 h 2832735"/>
              <a:gd name="connsiteX4900" fmla="*/ 754342 w 4562162"/>
              <a:gd name="connsiteY4900" fmla="*/ 2782110 h 2832735"/>
              <a:gd name="connsiteX4901" fmla="*/ 752942 w 4562162"/>
              <a:gd name="connsiteY4901" fmla="*/ 2780976 h 2832735"/>
              <a:gd name="connsiteX4902" fmla="*/ 751818 w 4562162"/>
              <a:gd name="connsiteY4902" fmla="*/ 2779671 h 2832735"/>
              <a:gd name="connsiteX4903" fmla="*/ 751313 w 4562162"/>
              <a:gd name="connsiteY4903" fmla="*/ 2774947 h 2832735"/>
              <a:gd name="connsiteX4904" fmla="*/ 749332 w 4562162"/>
              <a:gd name="connsiteY4904" fmla="*/ 2771585 h 2832735"/>
              <a:gd name="connsiteX4905" fmla="*/ 746503 w 4562162"/>
              <a:gd name="connsiteY4905" fmla="*/ 2769270 h 2832735"/>
              <a:gd name="connsiteX4906" fmla="*/ 745436 w 4562162"/>
              <a:gd name="connsiteY4906" fmla="*/ 2768080 h 2832735"/>
              <a:gd name="connsiteX4907" fmla="*/ 744750 w 4562162"/>
              <a:gd name="connsiteY4907" fmla="*/ 2766794 h 2832735"/>
              <a:gd name="connsiteX4908" fmla="*/ 746084 w 4562162"/>
              <a:gd name="connsiteY4908" fmla="*/ 2760088 h 2832735"/>
              <a:gd name="connsiteX4909" fmla="*/ 746055 w 4562162"/>
              <a:gd name="connsiteY4909" fmla="*/ 2758192 h 2832735"/>
              <a:gd name="connsiteX4910" fmla="*/ 745464 w 4562162"/>
              <a:gd name="connsiteY4910" fmla="*/ 2754125 h 2832735"/>
              <a:gd name="connsiteX4911" fmla="*/ 745979 w 4562162"/>
              <a:gd name="connsiteY4911" fmla="*/ 2749430 h 2832735"/>
              <a:gd name="connsiteX4912" fmla="*/ 747560 w 4562162"/>
              <a:gd name="connsiteY4912" fmla="*/ 2742981 h 2832735"/>
              <a:gd name="connsiteX4913" fmla="*/ 749160 w 4562162"/>
              <a:gd name="connsiteY4913" fmla="*/ 2738523 h 2832735"/>
              <a:gd name="connsiteX4914" fmla="*/ 749665 w 4562162"/>
              <a:gd name="connsiteY4914" fmla="*/ 2735618 h 2832735"/>
              <a:gd name="connsiteX4915" fmla="*/ 747427 w 4562162"/>
              <a:gd name="connsiteY4915" fmla="*/ 2737466 h 2832735"/>
              <a:gd name="connsiteX4916" fmla="*/ 744760 w 4562162"/>
              <a:gd name="connsiteY4916" fmla="*/ 2747772 h 2832735"/>
              <a:gd name="connsiteX4917" fmla="*/ 743865 w 4562162"/>
              <a:gd name="connsiteY4917" fmla="*/ 2739495 h 2832735"/>
              <a:gd name="connsiteX4918" fmla="*/ 742055 w 4562162"/>
              <a:gd name="connsiteY4918" fmla="*/ 2731608 h 2832735"/>
              <a:gd name="connsiteX4919" fmla="*/ 740597 w 4562162"/>
              <a:gd name="connsiteY4919" fmla="*/ 2727531 h 2832735"/>
              <a:gd name="connsiteX4920" fmla="*/ 738540 w 4562162"/>
              <a:gd name="connsiteY4920" fmla="*/ 2724217 h 2832735"/>
              <a:gd name="connsiteX4921" fmla="*/ 735673 w 4562162"/>
              <a:gd name="connsiteY4921" fmla="*/ 2721636 h 2832735"/>
              <a:gd name="connsiteX4922" fmla="*/ 733025 w 4562162"/>
              <a:gd name="connsiteY4922" fmla="*/ 2718597 h 2832735"/>
              <a:gd name="connsiteX4923" fmla="*/ 730139 w 4562162"/>
              <a:gd name="connsiteY4923" fmla="*/ 2716968 h 2832735"/>
              <a:gd name="connsiteX4924" fmla="*/ 725786 w 4562162"/>
              <a:gd name="connsiteY4924" fmla="*/ 2715721 h 2832735"/>
              <a:gd name="connsiteX4925" fmla="*/ 724928 w 4562162"/>
              <a:gd name="connsiteY4925" fmla="*/ 2714558 h 2832735"/>
              <a:gd name="connsiteX4926" fmla="*/ 724557 w 4562162"/>
              <a:gd name="connsiteY4926" fmla="*/ 2712634 h 2832735"/>
              <a:gd name="connsiteX4927" fmla="*/ 724795 w 4562162"/>
              <a:gd name="connsiteY4927" fmla="*/ 2710491 h 2832735"/>
              <a:gd name="connsiteX4928" fmla="*/ 725843 w 4562162"/>
              <a:gd name="connsiteY4928" fmla="*/ 2706910 h 2832735"/>
              <a:gd name="connsiteX4929" fmla="*/ 728139 w 4562162"/>
              <a:gd name="connsiteY4929" fmla="*/ 2704595 h 2832735"/>
              <a:gd name="connsiteX4930" fmla="*/ 731253 w 4562162"/>
              <a:gd name="connsiteY4930" fmla="*/ 2702186 h 2832735"/>
              <a:gd name="connsiteX4931" fmla="*/ 731948 w 4562162"/>
              <a:gd name="connsiteY4931" fmla="*/ 2700576 h 2832735"/>
              <a:gd name="connsiteX4932" fmla="*/ 732463 w 4562162"/>
              <a:gd name="connsiteY4932" fmla="*/ 2698680 h 2832735"/>
              <a:gd name="connsiteX4933" fmla="*/ 733434 w 4562162"/>
              <a:gd name="connsiteY4933" fmla="*/ 2700119 h 2832735"/>
              <a:gd name="connsiteX4934" fmla="*/ 734625 w 4562162"/>
              <a:gd name="connsiteY4934" fmla="*/ 2700900 h 2832735"/>
              <a:gd name="connsiteX4935" fmla="*/ 735454 w 4562162"/>
              <a:gd name="connsiteY4935" fmla="*/ 2697556 h 2832735"/>
              <a:gd name="connsiteX4936" fmla="*/ 736702 w 4562162"/>
              <a:gd name="connsiteY4936" fmla="*/ 2695166 h 2832735"/>
              <a:gd name="connsiteX4937" fmla="*/ 738301 w 4562162"/>
              <a:gd name="connsiteY4937" fmla="*/ 2693108 h 2832735"/>
              <a:gd name="connsiteX4938" fmla="*/ 740293 w 4562162"/>
              <a:gd name="connsiteY4938" fmla="*/ 2688384 h 2832735"/>
              <a:gd name="connsiteX4939" fmla="*/ 741769 w 4562162"/>
              <a:gd name="connsiteY4939" fmla="*/ 2685803 h 2832735"/>
              <a:gd name="connsiteX4940" fmla="*/ 742836 w 4562162"/>
              <a:gd name="connsiteY4940" fmla="*/ 2682888 h 2832735"/>
              <a:gd name="connsiteX4941" fmla="*/ 743426 w 4562162"/>
              <a:gd name="connsiteY4941" fmla="*/ 2678106 h 2832735"/>
              <a:gd name="connsiteX4942" fmla="*/ 744531 w 4562162"/>
              <a:gd name="connsiteY4942" fmla="*/ 2677649 h 2832735"/>
              <a:gd name="connsiteX4943" fmla="*/ 745445 w 4562162"/>
              <a:gd name="connsiteY4943" fmla="*/ 2676811 h 2832735"/>
              <a:gd name="connsiteX4944" fmla="*/ 746131 w 4562162"/>
              <a:gd name="connsiteY4944" fmla="*/ 2675449 h 2832735"/>
              <a:gd name="connsiteX4945" fmla="*/ 746531 w 4562162"/>
              <a:gd name="connsiteY4945" fmla="*/ 2673953 h 2832735"/>
              <a:gd name="connsiteX4946" fmla="*/ 746388 w 4562162"/>
              <a:gd name="connsiteY4946" fmla="*/ 2671229 h 2832735"/>
              <a:gd name="connsiteX4947" fmla="*/ 744760 w 4562162"/>
              <a:gd name="connsiteY4947" fmla="*/ 2668257 h 2832735"/>
              <a:gd name="connsiteX4948" fmla="*/ 745188 w 4562162"/>
              <a:gd name="connsiteY4948" fmla="*/ 2667953 h 2832735"/>
              <a:gd name="connsiteX4949" fmla="*/ 745969 w 4562162"/>
              <a:gd name="connsiteY4949" fmla="*/ 2668467 h 2832735"/>
              <a:gd name="connsiteX4950" fmla="*/ 747731 w 4562162"/>
              <a:gd name="connsiteY4950" fmla="*/ 2669991 h 2832735"/>
              <a:gd name="connsiteX4951" fmla="*/ 749312 w 4562162"/>
              <a:gd name="connsiteY4951" fmla="*/ 2671905 h 2832735"/>
              <a:gd name="connsiteX4952" fmla="*/ 749751 w 4562162"/>
              <a:gd name="connsiteY4952" fmla="*/ 2669134 h 2832735"/>
              <a:gd name="connsiteX4953" fmla="*/ 751122 w 4562162"/>
              <a:gd name="connsiteY4953" fmla="*/ 2668010 h 2832735"/>
              <a:gd name="connsiteX4954" fmla="*/ 752799 w 4562162"/>
              <a:gd name="connsiteY4954" fmla="*/ 2668781 h 2832735"/>
              <a:gd name="connsiteX4955" fmla="*/ 754570 w 4562162"/>
              <a:gd name="connsiteY4955" fmla="*/ 2668895 h 2832735"/>
              <a:gd name="connsiteX4956" fmla="*/ 760523 w 4562162"/>
              <a:gd name="connsiteY4956" fmla="*/ 2666686 h 2832735"/>
              <a:gd name="connsiteX4957" fmla="*/ 763362 w 4562162"/>
              <a:gd name="connsiteY4957" fmla="*/ 2666076 h 2832735"/>
              <a:gd name="connsiteX4958" fmla="*/ 765991 w 4562162"/>
              <a:gd name="connsiteY4958" fmla="*/ 2664514 h 2832735"/>
              <a:gd name="connsiteX4959" fmla="*/ 772125 w 4562162"/>
              <a:gd name="connsiteY4959" fmla="*/ 2658504 h 2832735"/>
              <a:gd name="connsiteX4960" fmla="*/ 773468 w 4562162"/>
              <a:gd name="connsiteY4960" fmla="*/ 2658228 h 2832735"/>
              <a:gd name="connsiteX4961" fmla="*/ 774859 w 4562162"/>
              <a:gd name="connsiteY4961" fmla="*/ 2658504 h 2832735"/>
              <a:gd name="connsiteX4962" fmla="*/ 776145 w 4562162"/>
              <a:gd name="connsiteY4962" fmla="*/ 2659618 h 2832735"/>
              <a:gd name="connsiteX4963" fmla="*/ 777544 w 4562162"/>
              <a:gd name="connsiteY4963" fmla="*/ 2660266 h 2832735"/>
              <a:gd name="connsiteX4964" fmla="*/ 778611 w 4562162"/>
              <a:gd name="connsiteY4964" fmla="*/ 2659961 h 2832735"/>
              <a:gd name="connsiteX4965" fmla="*/ 779145 w 4562162"/>
              <a:gd name="connsiteY4965" fmla="*/ 2659047 h 2832735"/>
              <a:gd name="connsiteX4966" fmla="*/ 777916 w 4562162"/>
              <a:gd name="connsiteY4966" fmla="*/ 2656913 h 2832735"/>
              <a:gd name="connsiteX4967" fmla="*/ 777487 w 4562162"/>
              <a:gd name="connsiteY4967" fmla="*/ 2654894 h 2832735"/>
              <a:gd name="connsiteX4968" fmla="*/ 777392 w 4562162"/>
              <a:gd name="connsiteY4968" fmla="*/ 2652694 h 2832735"/>
              <a:gd name="connsiteX4969" fmla="*/ 778973 w 4562162"/>
              <a:gd name="connsiteY4969" fmla="*/ 2652132 h 2832735"/>
              <a:gd name="connsiteX4970" fmla="*/ 780774 w 4562162"/>
              <a:gd name="connsiteY4970" fmla="*/ 2652141 h 2832735"/>
              <a:gd name="connsiteX4971" fmla="*/ 787975 w 4562162"/>
              <a:gd name="connsiteY4971" fmla="*/ 2648731 h 2832735"/>
              <a:gd name="connsiteX4972" fmla="*/ 788813 w 4562162"/>
              <a:gd name="connsiteY4972" fmla="*/ 2647226 h 2832735"/>
              <a:gd name="connsiteX4973" fmla="*/ 789203 w 4562162"/>
              <a:gd name="connsiteY4973" fmla="*/ 2645169 h 2832735"/>
              <a:gd name="connsiteX4974" fmla="*/ 792423 w 4562162"/>
              <a:gd name="connsiteY4974" fmla="*/ 2644788 h 2832735"/>
              <a:gd name="connsiteX4975" fmla="*/ 792061 w 4562162"/>
              <a:gd name="connsiteY4975" fmla="*/ 2643026 h 2832735"/>
              <a:gd name="connsiteX4976" fmla="*/ 790775 w 4562162"/>
              <a:gd name="connsiteY4976" fmla="*/ 2642578 h 2832735"/>
              <a:gd name="connsiteX4977" fmla="*/ 784755 w 4562162"/>
              <a:gd name="connsiteY4977" fmla="*/ 2638978 h 2832735"/>
              <a:gd name="connsiteX4978" fmla="*/ 779812 w 4562162"/>
              <a:gd name="connsiteY4978" fmla="*/ 2636425 h 2832735"/>
              <a:gd name="connsiteX4979" fmla="*/ 775421 w 4562162"/>
              <a:gd name="connsiteY4979" fmla="*/ 2634158 h 2832735"/>
              <a:gd name="connsiteX4980" fmla="*/ 774782 w 4562162"/>
              <a:gd name="connsiteY4980" fmla="*/ 2633748 h 2832735"/>
              <a:gd name="connsiteX4981" fmla="*/ 773582 w 4562162"/>
              <a:gd name="connsiteY4981" fmla="*/ 2632643 h 2832735"/>
              <a:gd name="connsiteX4982" fmla="*/ 772725 w 4562162"/>
              <a:gd name="connsiteY4982" fmla="*/ 2630919 h 2832735"/>
              <a:gd name="connsiteX4983" fmla="*/ 772544 w 4562162"/>
              <a:gd name="connsiteY4983" fmla="*/ 2629033 h 2832735"/>
              <a:gd name="connsiteX4984" fmla="*/ 772973 w 4562162"/>
              <a:gd name="connsiteY4984" fmla="*/ 2627643 h 2832735"/>
              <a:gd name="connsiteX4985" fmla="*/ 774039 w 4562162"/>
              <a:gd name="connsiteY4985" fmla="*/ 2626757 h 2832735"/>
              <a:gd name="connsiteX4986" fmla="*/ 775297 w 4562162"/>
              <a:gd name="connsiteY4986" fmla="*/ 2626414 h 2832735"/>
              <a:gd name="connsiteX4987" fmla="*/ 776411 w 4562162"/>
              <a:gd name="connsiteY4987" fmla="*/ 2626700 h 2832735"/>
              <a:gd name="connsiteX4988" fmla="*/ 777650 w 4562162"/>
              <a:gd name="connsiteY4988" fmla="*/ 2627548 h 2832735"/>
              <a:gd name="connsiteX4989" fmla="*/ 779859 w 4562162"/>
              <a:gd name="connsiteY4989" fmla="*/ 2628576 h 2832735"/>
              <a:gd name="connsiteX4990" fmla="*/ 782726 w 4562162"/>
              <a:gd name="connsiteY4990" fmla="*/ 2628767 h 2832735"/>
              <a:gd name="connsiteX4991" fmla="*/ 784517 w 4562162"/>
              <a:gd name="connsiteY4991" fmla="*/ 2627976 h 2832735"/>
              <a:gd name="connsiteX4992" fmla="*/ 784755 w 4562162"/>
              <a:gd name="connsiteY4992" fmla="*/ 2626081 h 2832735"/>
              <a:gd name="connsiteX4993" fmla="*/ 781345 w 4562162"/>
              <a:gd name="connsiteY4993" fmla="*/ 2619051 h 2832735"/>
              <a:gd name="connsiteX4994" fmla="*/ 778202 w 4562162"/>
              <a:gd name="connsiteY4994" fmla="*/ 2613365 h 2832735"/>
              <a:gd name="connsiteX4995" fmla="*/ 775163 w 4562162"/>
              <a:gd name="connsiteY4995" fmla="*/ 2607021 h 2832735"/>
              <a:gd name="connsiteX4996" fmla="*/ 773878 w 4562162"/>
              <a:gd name="connsiteY4996" fmla="*/ 2604716 h 2832735"/>
              <a:gd name="connsiteX4997" fmla="*/ 770153 w 4562162"/>
              <a:gd name="connsiteY4997" fmla="*/ 2599382 h 2832735"/>
              <a:gd name="connsiteX4998" fmla="*/ 766477 w 4562162"/>
              <a:gd name="connsiteY4998" fmla="*/ 2594115 h 2832735"/>
              <a:gd name="connsiteX4999" fmla="*/ 763571 w 4562162"/>
              <a:gd name="connsiteY4999" fmla="*/ 2589410 h 2832735"/>
              <a:gd name="connsiteX5000" fmla="*/ 762048 w 4562162"/>
              <a:gd name="connsiteY5000" fmla="*/ 2587962 h 2832735"/>
              <a:gd name="connsiteX5001" fmla="*/ 757361 w 4562162"/>
              <a:gd name="connsiteY5001" fmla="*/ 2587361 h 2832735"/>
              <a:gd name="connsiteX5002" fmla="*/ 748427 w 4562162"/>
              <a:gd name="connsiteY5002" fmla="*/ 2586200 h 2832735"/>
              <a:gd name="connsiteX5003" fmla="*/ 745264 w 4562162"/>
              <a:gd name="connsiteY5003" fmla="*/ 2585647 h 2832735"/>
              <a:gd name="connsiteX5004" fmla="*/ 742731 w 4562162"/>
              <a:gd name="connsiteY5004" fmla="*/ 2587047 h 2832735"/>
              <a:gd name="connsiteX5005" fmla="*/ 740187 w 4562162"/>
              <a:gd name="connsiteY5005" fmla="*/ 2588143 h 2832735"/>
              <a:gd name="connsiteX5006" fmla="*/ 737778 w 4562162"/>
              <a:gd name="connsiteY5006" fmla="*/ 2586104 h 2832735"/>
              <a:gd name="connsiteX5007" fmla="*/ 735873 w 4562162"/>
              <a:gd name="connsiteY5007" fmla="*/ 2582752 h 2832735"/>
              <a:gd name="connsiteX5008" fmla="*/ 734873 w 4562162"/>
              <a:gd name="connsiteY5008" fmla="*/ 2579932 h 2832735"/>
              <a:gd name="connsiteX5009" fmla="*/ 735359 w 4562162"/>
              <a:gd name="connsiteY5009" fmla="*/ 2577046 h 2832735"/>
              <a:gd name="connsiteX5010" fmla="*/ 735559 w 4562162"/>
              <a:gd name="connsiteY5010" fmla="*/ 2572779 h 2832735"/>
              <a:gd name="connsiteX5011" fmla="*/ 734101 w 4562162"/>
              <a:gd name="connsiteY5011" fmla="*/ 2568569 h 2832735"/>
              <a:gd name="connsiteX5012" fmla="*/ 732491 w 4562162"/>
              <a:gd name="connsiteY5012" fmla="*/ 2566483 h 2832735"/>
              <a:gd name="connsiteX5013" fmla="*/ 728453 w 4562162"/>
              <a:gd name="connsiteY5013" fmla="*/ 2564911 h 2832735"/>
              <a:gd name="connsiteX5014" fmla="*/ 723309 w 4562162"/>
              <a:gd name="connsiteY5014" fmla="*/ 2561358 h 2832735"/>
              <a:gd name="connsiteX5015" fmla="*/ 721928 w 4562162"/>
              <a:gd name="connsiteY5015" fmla="*/ 2554853 h 2832735"/>
              <a:gd name="connsiteX5016" fmla="*/ 724424 w 4562162"/>
              <a:gd name="connsiteY5016" fmla="*/ 2545499 h 2832735"/>
              <a:gd name="connsiteX5017" fmla="*/ 728443 w 4562162"/>
              <a:gd name="connsiteY5017" fmla="*/ 2538851 h 2832735"/>
              <a:gd name="connsiteX5018" fmla="*/ 731368 w 4562162"/>
              <a:gd name="connsiteY5018" fmla="*/ 2536060 h 2832735"/>
              <a:gd name="connsiteX5019" fmla="*/ 732758 w 4562162"/>
              <a:gd name="connsiteY5019" fmla="*/ 2533621 h 2832735"/>
              <a:gd name="connsiteX5020" fmla="*/ 733215 w 4562162"/>
              <a:gd name="connsiteY5020" fmla="*/ 2531507 h 2832735"/>
              <a:gd name="connsiteX5021" fmla="*/ 732863 w 4562162"/>
              <a:gd name="connsiteY5021" fmla="*/ 2529488 h 2832735"/>
              <a:gd name="connsiteX5022" fmla="*/ 731129 w 4562162"/>
              <a:gd name="connsiteY5022" fmla="*/ 2527335 h 2832735"/>
              <a:gd name="connsiteX5023" fmla="*/ 728443 w 4562162"/>
              <a:gd name="connsiteY5023" fmla="*/ 2525239 h 2832735"/>
              <a:gd name="connsiteX5024" fmla="*/ 727081 w 4562162"/>
              <a:gd name="connsiteY5024" fmla="*/ 2522658 h 2832735"/>
              <a:gd name="connsiteX5025" fmla="*/ 727643 w 4562162"/>
              <a:gd name="connsiteY5025" fmla="*/ 2517115 h 2832735"/>
              <a:gd name="connsiteX5026" fmla="*/ 729424 w 4562162"/>
              <a:gd name="connsiteY5026" fmla="*/ 2509104 h 2832735"/>
              <a:gd name="connsiteX5027" fmla="*/ 732168 w 4562162"/>
              <a:gd name="connsiteY5027" fmla="*/ 2502675 h 2832735"/>
              <a:gd name="connsiteX5028" fmla="*/ 735844 w 4562162"/>
              <a:gd name="connsiteY5028" fmla="*/ 2499103 h 2832735"/>
              <a:gd name="connsiteX5029" fmla="*/ 739016 w 4562162"/>
              <a:gd name="connsiteY5029" fmla="*/ 2496541 h 2832735"/>
              <a:gd name="connsiteX5030" fmla="*/ 740264 w 4562162"/>
              <a:gd name="connsiteY5030" fmla="*/ 2494150 h 2832735"/>
              <a:gd name="connsiteX5031" fmla="*/ 740330 w 4562162"/>
              <a:gd name="connsiteY5031" fmla="*/ 2490750 h 2832735"/>
              <a:gd name="connsiteX5032" fmla="*/ 740254 w 4562162"/>
              <a:gd name="connsiteY5032" fmla="*/ 2487540 h 2832735"/>
              <a:gd name="connsiteX5033" fmla="*/ 741102 w 4562162"/>
              <a:gd name="connsiteY5033" fmla="*/ 2485206 h 2832735"/>
              <a:gd name="connsiteX5034" fmla="*/ 742436 w 4562162"/>
              <a:gd name="connsiteY5034" fmla="*/ 2483349 h 2832735"/>
              <a:gd name="connsiteX5035" fmla="*/ 743845 w 4562162"/>
              <a:gd name="connsiteY5035" fmla="*/ 2481682 h 2832735"/>
              <a:gd name="connsiteX5036" fmla="*/ 745827 w 4562162"/>
              <a:gd name="connsiteY5036" fmla="*/ 2479815 h 2832735"/>
              <a:gd name="connsiteX5037" fmla="*/ 748398 w 4562162"/>
              <a:gd name="connsiteY5037" fmla="*/ 2479358 h 2832735"/>
              <a:gd name="connsiteX5038" fmla="*/ 751227 w 4562162"/>
              <a:gd name="connsiteY5038" fmla="*/ 2480844 h 2832735"/>
              <a:gd name="connsiteX5039" fmla="*/ 755075 w 4562162"/>
              <a:gd name="connsiteY5039" fmla="*/ 2484835 h 2832735"/>
              <a:gd name="connsiteX5040" fmla="*/ 760714 w 4562162"/>
              <a:gd name="connsiteY5040" fmla="*/ 2492693 h 2832735"/>
              <a:gd name="connsiteX5041" fmla="*/ 763934 w 4562162"/>
              <a:gd name="connsiteY5041" fmla="*/ 2497827 h 2832735"/>
              <a:gd name="connsiteX5042" fmla="*/ 765096 w 4562162"/>
              <a:gd name="connsiteY5042" fmla="*/ 2499408 h 2832735"/>
              <a:gd name="connsiteX5043" fmla="*/ 768039 w 4562162"/>
              <a:gd name="connsiteY5043" fmla="*/ 2502456 h 2832735"/>
              <a:gd name="connsiteX5044" fmla="*/ 770696 w 4562162"/>
              <a:gd name="connsiteY5044" fmla="*/ 2503685 h 2832735"/>
              <a:gd name="connsiteX5045" fmla="*/ 775125 w 4562162"/>
              <a:gd name="connsiteY5045" fmla="*/ 2501780 h 2832735"/>
              <a:gd name="connsiteX5046" fmla="*/ 779373 w 4562162"/>
              <a:gd name="connsiteY5046" fmla="*/ 2499560 h 2832735"/>
              <a:gd name="connsiteX5047" fmla="*/ 780745 w 4562162"/>
              <a:gd name="connsiteY5047" fmla="*/ 2498150 h 2832735"/>
              <a:gd name="connsiteX5048" fmla="*/ 781622 w 4562162"/>
              <a:gd name="connsiteY5048" fmla="*/ 2496046 h 2832735"/>
              <a:gd name="connsiteX5049" fmla="*/ 780945 w 4562162"/>
              <a:gd name="connsiteY5049" fmla="*/ 2492445 h 2832735"/>
              <a:gd name="connsiteX5050" fmla="*/ 780059 w 4562162"/>
              <a:gd name="connsiteY5050" fmla="*/ 2490092 h 2832735"/>
              <a:gd name="connsiteX5051" fmla="*/ 779116 w 4562162"/>
              <a:gd name="connsiteY5051" fmla="*/ 2487092 h 2832735"/>
              <a:gd name="connsiteX5052" fmla="*/ 777811 w 4562162"/>
              <a:gd name="connsiteY5052" fmla="*/ 2481863 h 2832735"/>
              <a:gd name="connsiteX5053" fmla="*/ 776887 w 4562162"/>
              <a:gd name="connsiteY5053" fmla="*/ 2473633 h 2832735"/>
              <a:gd name="connsiteX5054" fmla="*/ 775792 w 4562162"/>
              <a:gd name="connsiteY5054" fmla="*/ 2471014 h 2832735"/>
              <a:gd name="connsiteX5055" fmla="*/ 776592 w 4562162"/>
              <a:gd name="connsiteY5055" fmla="*/ 2470709 h 2832735"/>
              <a:gd name="connsiteX5056" fmla="*/ 778726 w 4562162"/>
              <a:gd name="connsiteY5056" fmla="*/ 2471252 h 2832735"/>
              <a:gd name="connsiteX5057" fmla="*/ 780698 w 4562162"/>
              <a:gd name="connsiteY5057" fmla="*/ 2471490 h 2832735"/>
              <a:gd name="connsiteX5058" fmla="*/ 783517 w 4562162"/>
              <a:gd name="connsiteY5058" fmla="*/ 2469671 h 2832735"/>
              <a:gd name="connsiteX5059" fmla="*/ 787384 w 4562162"/>
              <a:gd name="connsiteY5059" fmla="*/ 2466242 h 2832735"/>
              <a:gd name="connsiteX5060" fmla="*/ 794461 w 4562162"/>
              <a:gd name="connsiteY5060" fmla="*/ 2460936 h 2832735"/>
              <a:gd name="connsiteX5061" fmla="*/ 795957 w 4562162"/>
              <a:gd name="connsiteY5061" fmla="*/ 2457431 h 2832735"/>
              <a:gd name="connsiteX5062" fmla="*/ 797166 w 4562162"/>
              <a:gd name="connsiteY5062" fmla="*/ 2453526 h 2832735"/>
              <a:gd name="connsiteX5063" fmla="*/ 799129 w 4562162"/>
              <a:gd name="connsiteY5063" fmla="*/ 2451126 h 2832735"/>
              <a:gd name="connsiteX5064" fmla="*/ 803634 w 4562162"/>
              <a:gd name="connsiteY5064" fmla="*/ 2450335 h 2832735"/>
              <a:gd name="connsiteX5065" fmla="*/ 807805 w 4562162"/>
              <a:gd name="connsiteY5065" fmla="*/ 2449078 h 2832735"/>
              <a:gd name="connsiteX5066" fmla="*/ 810749 w 4562162"/>
              <a:gd name="connsiteY5066" fmla="*/ 2446296 h 2832735"/>
              <a:gd name="connsiteX5067" fmla="*/ 815359 w 4562162"/>
              <a:gd name="connsiteY5067" fmla="*/ 2443848 h 2832735"/>
              <a:gd name="connsiteX5068" fmla="*/ 819150 w 4562162"/>
              <a:gd name="connsiteY5068" fmla="*/ 2442362 h 2832735"/>
              <a:gd name="connsiteX5069" fmla="*/ 820817 w 4562162"/>
              <a:gd name="connsiteY5069" fmla="*/ 2440991 h 2832735"/>
              <a:gd name="connsiteX5070" fmla="*/ 822007 w 4562162"/>
              <a:gd name="connsiteY5070" fmla="*/ 2438934 h 2832735"/>
              <a:gd name="connsiteX5071" fmla="*/ 826351 w 4562162"/>
              <a:gd name="connsiteY5071" fmla="*/ 2433123 h 2832735"/>
              <a:gd name="connsiteX5072" fmla="*/ 829761 w 4562162"/>
              <a:gd name="connsiteY5072" fmla="*/ 2429542 h 2832735"/>
              <a:gd name="connsiteX5073" fmla="*/ 832761 w 4562162"/>
              <a:gd name="connsiteY5073" fmla="*/ 2425846 h 2832735"/>
              <a:gd name="connsiteX5074" fmla="*/ 833761 w 4562162"/>
              <a:gd name="connsiteY5074" fmla="*/ 2423522 h 2832735"/>
              <a:gd name="connsiteX5075" fmla="*/ 836133 w 4562162"/>
              <a:gd name="connsiteY5075" fmla="*/ 2423951 h 2832735"/>
              <a:gd name="connsiteX5076" fmla="*/ 839752 w 4562162"/>
              <a:gd name="connsiteY5076" fmla="*/ 2425560 h 2832735"/>
              <a:gd name="connsiteX5077" fmla="*/ 843639 w 4562162"/>
              <a:gd name="connsiteY5077" fmla="*/ 2427027 h 2832735"/>
              <a:gd name="connsiteX5078" fmla="*/ 846487 w 4562162"/>
              <a:gd name="connsiteY5078" fmla="*/ 2429304 h 2832735"/>
              <a:gd name="connsiteX5079" fmla="*/ 847048 w 4562162"/>
              <a:gd name="connsiteY5079" fmla="*/ 2431628 h 2832735"/>
              <a:gd name="connsiteX5080" fmla="*/ 847325 w 4562162"/>
              <a:gd name="connsiteY5080" fmla="*/ 2433457 h 2832735"/>
              <a:gd name="connsiteX5081" fmla="*/ 848477 w 4562162"/>
              <a:gd name="connsiteY5081" fmla="*/ 2434400 h 2832735"/>
              <a:gd name="connsiteX5082" fmla="*/ 849859 w 4562162"/>
              <a:gd name="connsiteY5082" fmla="*/ 2434581 h 2832735"/>
              <a:gd name="connsiteX5083" fmla="*/ 851935 w 4562162"/>
              <a:gd name="connsiteY5083" fmla="*/ 2434123 h 2832735"/>
              <a:gd name="connsiteX5084" fmla="*/ 855564 w 4562162"/>
              <a:gd name="connsiteY5084" fmla="*/ 2434038 h 2832735"/>
              <a:gd name="connsiteX5085" fmla="*/ 860012 w 4562162"/>
              <a:gd name="connsiteY5085" fmla="*/ 2431028 h 2832735"/>
              <a:gd name="connsiteX5086" fmla="*/ 866204 w 4562162"/>
              <a:gd name="connsiteY5086" fmla="*/ 2425941 h 2832735"/>
              <a:gd name="connsiteX5087" fmla="*/ 871871 w 4562162"/>
              <a:gd name="connsiteY5087" fmla="*/ 2424360 h 2832735"/>
              <a:gd name="connsiteX5088" fmla="*/ 874852 w 4562162"/>
              <a:gd name="connsiteY5088" fmla="*/ 2425570 h 2832735"/>
              <a:gd name="connsiteX5089" fmla="*/ 877319 w 4562162"/>
              <a:gd name="connsiteY5089" fmla="*/ 2429313 h 2832735"/>
              <a:gd name="connsiteX5090" fmla="*/ 879272 w 4562162"/>
              <a:gd name="connsiteY5090" fmla="*/ 2432828 h 2832735"/>
              <a:gd name="connsiteX5091" fmla="*/ 881282 w 4562162"/>
              <a:gd name="connsiteY5091" fmla="*/ 2434133 h 2832735"/>
              <a:gd name="connsiteX5092" fmla="*/ 882529 w 4562162"/>
              <a:gd name="connsiteY5092" fmla="*/ 2434171 h 2832735"/>
              <a:gd name="connsiteX5093" fmla="*/ 882986 w 4562162"/>
              <a:gd name="connsiteY5093" fmla="*/ 2434228 h 2832735"/>
              <a:gd name="connsiteX5094" fmla="*/ 885482 w 4562162"/>
              <a:gd name="connsiteY5094" fmla="*/ 2433428 h 2832735"/>
              <a:gd name="connsiteX5095" fmla="*/ 885673 w 4562162"/>
              <a:gd name="connsiteY5095" fmla="*/ 2433438 h 2832735"/>
              <a:gd name="connsiteX5096" fmla="*/ 887949 w 4562162"/>
              <a:gd name="connsiteY5096" fmla="*/ 2433580 h 2832735"/>
              <a:gd name="connsiteX5097" fmla="*/ 890140 w 4562162"/>
              <a:gd name="connsiteY5097" fmla="*/ 2434771 h 2832735"/>
              <a:gd name="connsiteX5098" fmla="*/ 893769 w 4562162"/>
              <a:gd name="connsiteY5098" fmla="*/ 2434905 h 2832735"/>
              <a:gd name="connsiteX5099" fmla="*/ 898827 w 4562162"/>
              <a:gd name="connsiteY5099" fmla="*/ 2434000 h 2832735"/>
              <a:gd name="connsiteX5100" fmla="*/ 899360 w 4562162"/>
              <a:gd name="connsiteY5100" fmla="*/ 2433628 h 2832735"/>
              <a:gd name="connsiteX5101" fmla="*/ 901789 w 4562162"/>
              <a:gd name="connsiteY5101" fmla="*/ 2434114 h 2832735"/>
              <a:gd name="connsiteX5102" fmla="*/ 904741 w 4562162"/>
              <a:gd name="connsiteY5102" fmla="*/ 2435733 h 2832735"/>
              <a:gd name="connsiteX5103" fmla="*/ 907037 w 4562162"/>
              <a:gd name="connsiteY5103" fmla="*/ 2437657 h 2832735"/>
              <a:gd name="connsiteX5104" fmla="*/ 911152 w 4562162"/>
              <a:gd name="connsiteY5104" fmla="*/ 2443963 h 2832735"/>
              <a:gd name="connsiteX5105" fmla="*/ 913514 w 4562162"/>
              <a:gd name="connsiteY5105" fmla="*/ 2445582 h 2832735"/>
              <a:gd name="connsiteX5106" fmla="*/ 918334 w 4562162"/>
              <a:gd name="connsiteY5106" fmla="*/ 2447820 h 2832735"/>
              <a:gd name="connsiteX5107" fmla="*/ 920591 w 4562162"/>
              <a:gd name="connsiteY5107" fmla="*/ 2449773 h 2832735"/>
              <a:gd name="connsiteX5108" fmla="*/ 923220 w 4562162"/>
              <a:gd name="connsiteY5108" fmla="*/ 2452935 h 2832735"/>
              <a:gd name="connsiteX5109" fmla="*/ 924592 w 4562162"/>
              <a:gd name="connsiteY5109" fmla="*/ 2454850 h 2832735"/>
              <a:gd name="connsiteX5110" fmla="*/ 927449 w 4562162"/>
              <a:gd name="connsiteY5110" fmla="*/ 2458307 h 2832735"/>
              <a:gd name="connsiteX5111" fmla="*/ 930754 w 4562162"/>
              <a:gd name="connsiteY5111" fmla="*/ 2463956 h 2832735"/>
              <a:gd name="connsiteX5112" fmla="*/ 931345 w 4562162"/>
              <a:gd name="connsiteY5112" fmla="*/ 2468442 h 2832735"/>
              <a:gd name="connsiteX5113" fmla="*/ 932097 w 4562162"/>
              <a:gd name="connsiteY5113" fmla="*/ 2472223 h 2832735"/>
              <a:gd name="connsiteX5114" fmla="*/ 933326 w 4562162"/>
              <a:gd name="connsiteY5114" fmla="*/ 2474014 h 2832735"/>
              <a:gd name="connsiteX5115" fmla="*/ 934335 w 4562162"/>
              <a:gd name="connsiteY5115" fmla="*/ 2474233 h 2832735"/>
              <a:gd name="connsiteX5116" fmla="*/ 935421 w 4562162"/>
              <a:gd name="connsiteY5116" fmla="*/ 2473614 h 2832735"/>
              <a:gd name="connsiteX5117" fmla="*/ 936488 w 4562162"/>
              <a:gd name="connsiteY5117" fmla="*/ 2471890 h 2832735"/>
              <a:gd name="connsiteX5118" fmla="*/ 936860 w 4562162"/>
              <a:gd name="connsiteY5118" fmla="*/ 2469013 h 2832735"/>
              <a:gd name="connsiteX5119" fmla="*/ 936536 w 4562162"/>
              <a:gd name="connsiteY5119" fmla="*/ 2463918 h 2832735"/>
              <a:gd name="connsiteX5120" fmla="*/ 935688 w 4562162"/>
              <a:gd name="connsiteY5120" fmla="*/ 2459746 h 2832735"/>
              <a:gd name="connsiteX5121" fmla="*/ 934602 w 4562162"/>
              <a:gd name="connsiteY5121" fmla="*/ 2458422 h 2832735"/>
              <a:gd name="connsiteX5122" fmla="*/ 934078 w 4562162"/>
              <a:gd name="connsiteY5122" fmla="*/ 2456955 h 2832735"/>
              <a:gd name="connsiteX5123" fmla="*/ 934793 w 4562162"/>
              <a:gd name="connsiteY5123" fmla="*/ 2455088 h 2832735"/>
              <a:gd name="connsiteX5124" fmla="*/ 936631 w 4562162"/>
              <a:gd name="connsiteY5124" fmla="*/ 2454183 h 2832735"/>
              <a:gd name="connsiteX5125" fmla="*/ 938917 w 4562162"/>
              <a:gd name="connsiteY5125" fmla="*/ 2454754 h 2832735"/>
              <a:gd name="connsiteX5126" fmla="*/ 942680 w 4562162"/>
              <a:gd name="connsiteY5126" fmla="*/ 2457155 h 2832735"/>
              <a:gd name="connsiteX5127" fmla="*/ 946604 w 4562162"/>
              <a:gd name="connsiteY5127" fmla="*/ 2460174 h 2832735"/>
              <a:gd name="connsiteX5128" fmla="*/ 951433 w 4562162"/>
              <a:gd name="connsiteY5128" fmla="*/ 2465451 h 2832735"/>
              <a:gd name="connsiteX5129" fmla="*/ 955862 w 4562162"/>
              <a:gd name="connsiteY5129" fmla="*/ 2468794 h 2832735"/>
              <a:gd name="connsiteX5130" fmla="*/ 960711 w 4562162"/>
              <a:gd name="connsiteY5130" fmla="*/ 2471461 h 2832735"/>
              <a:gd name="connsiteX5131" fmla="*/ 964559 w 4562162"/>
              <a:gd name="connsiteY5131" fmla="*/ 2472252 h 2832735"/>
              <a:gd name="connsiteX5132" fmla="*/ 967540 w 4562162"/>
              <a:gd name="connsiteY5132" fmla="*/ 2471452 h 2832735"/>
              <a:gd name="connsiteX5133" fmla="*/ 971055 w 4562162"/>
              <a:gd name="connsiteY5133" fmla="*/ 2469280 h 2832735"/>
              <a:gd name="connsiteX5134" fmla="*/ 974274 w 4562162"/>
              <a:gd name="connsiteY5134" fmla="*/ 2466766 h 2832735"/>
              <a:gd name="connsiteX5135" fmla="*/ 975741 w 4562162"/>
              <a:gd name="connsiteY5135" fmla="*/ 2464127 h 2832735"/>
              <a:gd name="connsiteX5136" fmla="*/ 976789 w 4562162"/>
              <a:gd name="connsiteY5136" fmla="*/ 2461241 h 2832735"/>
              <a:gd name="connsiteX5137" fmla="*/ 981647 w 4562162"/>
              <a:gd name="connsiteY5137" fmla="*/ 2457383 h 2832735"/>
              <a:gd name="connsiteX5138" fmla="*/ 986085 w 4562162"/>
              <a:gd name="connsiteY5138" fmla="*/ 2453850 h 2832735"/>
              <a:gd name="connsiteX5139" fmla="*/ 988104 w 4562162"/>
              <a:gd name="connsiteY5139" fmla="*/ 2454488 h 2832735"/>
              <a:gd name="connsiteX5140" fmla="*/ 989523 w 4562162"/>
              <a:gd name="connsiteY5140" fmla="*/ 2455488 h 2832735"/>
              <a:gd name="connsiteX5141" fmla="*/ 994077 w 4562162"/>
              <a:gd name="connsiteY5141" fmla="*/ 2453335 h 2832735"/>
              <a:gd name="connsiteX5142" fmla="*/ 995658 w 4562162"/>
              <a:gd name="connsiteY5142" fmla="*/ 2452745 h 2832735"/>
              <a:gd name="connsiteX5143" fmla="*/ 999991 w 4562162"/>
              <a:gd name="connsiteY5143" fmla="*/ 2451907 h 2832735"/>
              <a:gd name="connsiteX5144" fmla="*/ 1004468 w 4562162"/>
              <a:gd name="connsiteY5144" fmla="*/ 2453145 h 2832735"/>
              <a:gd name="connsiteX5145" fmla="*/ 1008040 w 4562162"/>
              <a:gd name="connsiteY5145" fmla="*/ 2456936 h 2832735"/>
              <a:gd name="connsiteX5146" fmla="*/ 1011498 w 4562162"/>
              <a:gd name="connsiteY5146" fmla="*/ 2459374 h 2832735"/>
              <a:gd name="connsiteX5147" fmla="*/ 1014593 w 4562162"/>
              <a:gd name="connsiteY5147" fmla="*/ 2459089 h 2832735"/>
              <a:gd name="connsiteX5148" fmla="*/ 1017155 w 4562162"/>
              <a:gd name="connsiteY5148" fmla="*/ 2457841 h 2832735"/>
              <a:gd name="connsiteX5149" fmla="*/ 1018851 w 4562162"/>
              <a:gd name="connsiteY5149" fmla="*/ 2455479 h 2832735"/>
              <a:gd name="connsiteX5150" fmla="*/ 1020137 w 4562162"/>
              <a:gd name="connsiteY5150" fmla="*/ 2452688 h 2832735"/>
              <a:gd name="connsiteX5151" fmla="*/ 1021852 w 4562162"/>
              <a:gd name="connsiteY5151" fmla="*/ 2450897 h 2832735"/>
              <a:gd name="connsiteX5152" fmla="*/ 1022109 w 4562162"/>
              <a:gd name="connsiteY5152" fmla="*/ 2450783 h 2832735"/>
              <a:gd name="connsiteX5153" fmla="*/ 1027623 w 4562162"/>
              <a:gd name="connsiteY5153" fmla="*/ 2451754 h 2832735"/>
              <a:gd name="connsiteX5154" fmla="*/ 1031081 w 4562162"/>
              <a:gd name="connsiteY5154" fmla="*/ 2451611 h 2832735"/>
              <a:gd name="connsiteX5155" fmla="*/ 1031453 w 4562162"/>
              <a:gd name="connsiteY5155" fmla="*/ 2451211 h 2832735"/>
              <a:gd name="connsiteX5156" fmla="*/ 1036015 w 4562162"/>
              <a:gd name="connsiteY5156" fmla="*/ 2451973 h 2832735"/>
              <a:gd name="connsiteX5157" fmla="*/ 1041054 w 4562162"/>
              <a:gd name="connsiteY5157" fmla="*/ 2455907 h 2832735"/>
              <a:gd name="connsiteX5158" fmla="*/ 1044178 w 4562162"/>
              <a:gd name="connsiteY5158" fmla="*/ 2460260 h 2832735"/>
              <a:gd name="connsiteX5159" fmla="*/ 1048178 w 4562162"/>
              <a:gd name="connsiteY5159" fmla="*/ 2465794 h 2832735"/>
              <a:gd name="connsiteX5160" fmla="*/ 1050036 w 4562162"/>
              <a:gd name="connsiteY5160" fmla="*/ 2467594 h 2832735"/>
              <a:gd name="connsiteX5161" fmla="*/ 1052741 w 4562162"/>
              <a:gd name="connsiteY5161" fmla="*/ 2468366 h 2832735"/>
              <a:gd name="connsiteX5162" fmla="*/ 1054865 w 4562162"/>
              <a:gd name="connsiteY5162" fmla="*/ 2468699 h 2832735"/>
              <a:gd name="connsiteX5163" fmla="*/ 1057713 w 4562162"/>
              <a:gd name="connsiteY5163" fmla="*/ 2469556 h 2832735"/>
              <a:gd name="connsiteX5164" fmla="*/ 1065238 w 4562162"/>
              <a:gd name="connsiteY5164" fmla="*/ 2470709 h 2832735"/>
              <a:gd name="connsiteX5165" fmla="*/ 1066381 w 4562162"/>
              <a:gd name="connsiteY5165" fmla="*/ 2471385 h 2832735"/>
              <a:gd name="connsiteX5166" fmla="*/ 1067152 w 4562162"/>
              <a:gd name="connsiteY5166" fmla="*/ 2472290 h 2832735"/>
              <a:gd name="connsiteX5167" fmla="*/ 1066457 w 4562162"/>
              <a:gd name="connsiteY5167" fmla="*/ 2475300 h 2832735"/>
              <a:gd name="connsiteX5168" fmla="*/ 1067124 w 4562162"/>
              <a:gd name="connsiteY5168" fmla="*/ 2476062 h 2832735"/>
              <a:gd name="connsiteX5169" fmla="*/ 1073229 w 4562162"/>
              <a:gd name="connsiteY5169" fmla="*/ 2473919 h 2832735"/>
              <a:gd name="connsiteX5170" fmla="*/ 1074868 w 4562162"/>
              <a:gd name="connsiteY5170" fmla="*/ 2472319 h 2832735"/>
              <a:gd name="connsiteX5171" fmla="*/ 1076877 w 4562162"/>
              <a:gd name="connsiteY5171" fmla="*/ 2467766 h 2832735"/>
              <a:gd name="connsiteX5172" fmla="*/ 1078678 w 4562162"/>
              <a:gd name="connsiteY5172" fmla="*/ 2463175 h 2832735"/>
              <a:gd name="connsiteX5173" fmla="*/ 1080021 w 4562162"/>
              <a:gd name="connsiteY5173" fmla="*/ 2461470 h 2832735"/>
              <a:gd name="connsiteX5174" fmla="*/ 1081440 w 4562162"/>
              <a:gd name="connsiteY5174" fmla="*/ 2461022 h 2832735"/>
              <a:gd name="connsiteX5175" fmla="*/ 1082869 w 4562162"/>
              <a:gd name="connsiteY5175" fmla="*/ 2461708 h 2832735"/>
              <a:gd name="connsiteX5176" fmla="*/ 1084869 w 4562162"/>
              <a:gd name="connsiteY5176" fmla="*/ 2464422 h 2832735"/>
              <a:gd name="connsiteX5177" fmla="*/ 1087574 w 4562162"/>
              <a:gd name="connsiteY5177" fmla="*/ 2467185 h 2832735"/>
              <a:gd name="connsiteX5178" fmla="*/ 1091232 w 4562162"/>
              <a:gd name="connsiteY5178" fmla="*/ 2468232 h 2832735"/>
              <a:gd name="connsiteX5179" fmla="*/ 1093461 w 4562162"/>
              <a:gd name="connsiteY5179" fmla="*/ 2468652 h 2832735"/>
              <a:gd name="connsiteX5180" fmla="*/ 1096918 w 4562162"/>
              <a:gd name="connsiteY5180" fmla="*/ 2468880 h 2832735"/>
              <a:gd name="connsiteX5181" fmla="*/ 1105052 w 4562162"/>
              <a:gd name="connsiteY5181" fmla="*/ 2467537 h 2832735"/>
              <a:gd name="connsiteX5182" fmla="*/ 1112663 w 4562162"/>
              <a:gd name="connsiteY5182" fmla="*/ 2464194 h 2832735"/>
              <a:gd name="connsiteX5183" fmla="*/ 1117006 w 4562162"/>
              <a:gd name="connsiteY5183" fmla="*/ 2460555 h 2832735"/>
              <a:gd name="connsiteX5184" fmla="*/ 1119025 w 4562162"/>
              <a:gd name="connsiteY5184" fmla="*/ 2455088 h 2832735"/>
              <a:gd name="connsiteX5185" fmla="*/ 1120292 w 4562162"/>
              <a:gd name="connsiteY5185" fmla="*/ 2448859 h 2832735"/>
              <a:gd name="connsiteX5186" fmla="*/ 1122236 w 4562162"/>
              <a:gd name="connsiteY5186" fmla="*/ 2444915 h 2832735"/>
              <a:gd name="connsiteX5187" fmla="*/ 1121426 w 4562162"/>
              <a:gd name="connsiteY5187" fmla="*/ 2440877 h 2832735"/>
              <a:gd name="connsiteX5188" fmla="*/ 1117597 w 4562162"/>
              <a:gd name="connsiteY5188" fmla="*/ 2437029 h 2832735"/>
              <a:gd name="connsiteX5189" fmla="*/ 1116301 w 4562162"/>
              <a:gd name="connsiteY5189" fmla="*/ 2435866 h 2832735"/>
              <a:gd name="connsiteX5190" fmla="*/ 1106986 w 4562162"/>
              <a:gd name="connsiteY5190" fmla="*/ 2433704 h 2832735"/>
              <a:gd name="connsiteX5191" fmla="*/ 1106415 w 4562162"/>
              <a:gd name="connsiteY5191" fmla="*/ 2432142 h 2832735"/>
              <a:gd name="connsiteX5192" fmla="*/ 1105881 w 4562162"/>
              <a:gd name="connsiteY5192" fmla="*/ 2431780 h 2832735"/>
              <a:gd name="connsiteX5193" fmla="*/ 1096699 w 4562162"/>
              <a:gd name="connsiteY5193" fmla="*/ 2428351 h 2832735"/>
              <a:gd name="connsiteX5194" fmla="*/ 1092279 w 4562162"/>
              <a:gd name="connsiteY5194" fmla="*/ 2426884 h 2832735"/>
              <a:gd name="connsiteX5195" fmla="*/ 1091032 w 4562162"/>
              <a:gd name="connsiteY5195" fmla="*/ 2424617 h 2832735"/>
              <a:gd name="connsiteX5196" fmla="*/ 1090213 w 4562162"/>
              <a:gd name="connsiteY5196" fmla="*/ 2421646 h 2832735"/>
              <a:gd name="connsiteX5197" fmla="*/ 1087345 w 4562162"/>
              <a:gd name="connsiteY5197" fmla="*/ 2418988 h 2832735"/>
              <a:gd name="connsiteX5198" fmla="*/ 1081649 w 4562162"/>
              <a:gd name="connsiteY5198" fmla="*/ 2416569 h 2832735"/>
              <a:gd name="connsiteX5199" fmla="*/ 1080659 w 4562162"/>
              <a:gd name="connsiteY5199" fmla="*/ 2414721 h 2832735"/>
              <a:gd name="connsiteX5200" fmla="*/ 1081601 w 4562162"/>
              <a:gd name="connsiteY5200" fmla="*/ 2412854 h 2832735"/>
              <a:gd name="connsiteX5201" fmla="*/ 1084631 w 4562162"/>
              <a:gd name="connsiteY5201" fmla="*/ 2411454 h 2832735"/>
              <a:gd name="connsiteX5202" fmla="*/ 1086088 w 4562162"/>
              <a:gd name="connsiteY5202" fmla="*/ 2410778 h 2832735"/>
              <a:gd name="connsiteX5203" fmla="*/ 1091222 w 4562162"/>
              <a:gd name="connsiteY5203" fmla="*/ 2406396 h 2832735"/>
              <a:gd name="connsiteX5204" fmla="*/ 1093194 w 4562162"/>
              <a:gd name="connsiteY5204" fmla="*/ 2405491 h 2832735"/>
              <a:gd name="connsiteX5205" fmla="*/ 1097756 w 4562162"/>
              <a:gd name="connsiteY5205" fmla="*/ 2405291 h 2832735"/>
              <a:gd name="connsiteX5206" fmla="*/ 1101985 w 4562162"/>
              <a:gd name="connsiteY5206" fmla="*/ 2401700 h 2832735"/>
              <a:gd name="connsiteX5207" fmla="*/ 1104900 w 4562162"/>
              <a:gd name="connsiteY5207" fmla="*/ 2399643 h 2832735"/>
              <a:gd name="connsiteX5208" fmla="*/ 1106424 w 4562162"/>
              <a:gd name="connsiteY5208" fmla="*/ 2397195 h 2832735"/>
              <a:gd name="connsiteX5209" fmla="*/ 1106024 w 4562162"/>
              <a:gd name="connsiteY5209" fmla="*/ 2394661 h 2832735"/>
              <a:gd name="connsiteX5210" fmla="*/ 1101795 w 4562162"/>
              <a:gd name="connsiteY5210" fmla="*/ 2386994 h 2832735"/>
              <a:gd name="connsiteX5211" fmla="*/ 1100538 w 4562162"/>
              <a:gd name="connsiteY5211" fmla="*/ 2382336 h 2832735"/>
              <a:gd name="connsiteX5212" fmla="*/ 1101290 w 4562162"/>
              <a:gd name="connsiteY5212" fmla="*/ 2379297 h 2832735"/>
              <a:gd name="connsiteX5213" fmla="*/ 1103719 w 4562162"/>
              <a:gd name="connsiteY5213" fmla="*/ 2376011 h 2832735"/>
              <a:gd name="connsiteX5214" fmla="*/ 1105100 w 4562162"/>
              <a:gd name="connsiteY5214" fmla="*/ 2374211 h 2832735"/>
              <a:gd name="connsiteX5215" fmla="*/ 1106758 w 4562162"/>
              <a:gd name="connsiteY5215" fmla="*/ 2370973 h 2832735"/>
              <a:gd name="connsiteX5216" fmla="*/ 1107843 w 4562162"/>
              <a:gd name="connsiteY5216" fmla="*/ 2369239 h 2832735"/>
              <a:gd name="connsiteX5217" fmla="*/ 1112110 w 4562162"/>
              <a:gd name="connsiteY5217" fmla="*/ 2368506 h 2832735"/>
              <a:gd name="connsiteX5218" fmla="*/ 1117282 w 4562162"/>
              <a:gd name="connsiteY5218" fmla="*/ 2368201 h 2832735"/>
              <a:gd name="connsiteX5219" fmla="*/ 1120835 w 4562162"/>
              <a:gd name="connsiteY5219" fmla="*/ 2368972 h 2832735"/>
              <a:gd name="connsiteX5220" fmla="*/ 1125798 w 4562162"/>
              <a:gd name="connsiteY5220" fmla="*/ 2369372 h 2832735"/>
              <a:gd name="connsiteX5221" fmla="*/ 1130322 w 4562162"/>
              <a:gd name="connsiteY5221" fmla="*/ 2369972 h 2832735"/>
              <a:gd name="connsiteX5222" fmla="*/ 1132608 w 4562162"/>
              <a:gd name="connsiteY5222" fmla="*/ 2370506 h 2832735"/>
              <a:gd name="connsiteX5223" fmla="*/ 1134294 w 4562162"/>
              <a:gd name="connsiteY5223" fmla="*/ 2369515 h 2832735"/>
              <a:gd name="connsiteX5224" fmla="*/ 1135513 w 4562162"/>
              <a:gd name="connsiteY5224" fmla="*/ 2367772 h 2832735"/>
              <a:gd name="connsiteX5225" fmla="*/ 1135475 w 4562162"/>
              <a:gd name="connsiteY5225" fmla="*/ 2365467 h 2832735"/>
              <a:gd name="connsiteX5226" fmla="*/ 1133694 w 4562162"/>
              <a:gd name="connsiteY5226" fmla="*/ 2363229 h 2832735"/>
              <a:gd name="connsiteX5227" fmla="*/ 1127055 w 4562162"/>
              <a:gd name="connsiteY5227" fmla="*/ 2360286 h 2832735"/>
              <a:gd name="connsiteX5228" fmla="*/ 1124207 w 4562162"/>
              <a:gd name="connsiteY5228" fmla="*/ 2357857 h 2832735"/>
              <a:gd name="connsiteX5229" fmla="*/ 1121978 w 4562162"/>
              <a:gd name="connsiteY5229" fmla="*/ 2358123 h 2832735"/>
              <a:gd name="connsiteX5230" fmla="*/ 1118245 w 4562162"/>
              <a:gd name="connsiteY5230" fmla="*/ 2357361 h 2832735"/>
              <a:gd name="connsiteX5231" fmla="*/ 1114873 w 4562162"/>
              <a:gd name="connsiteY5231" fmla="*/ 2355771 h 2832735"/>
              <a:gd name="connsiteX5232" fmla="*/ 1111891 w 4562162"/>
              <a:gd name="connsiteY5232" fmla="*/ 2355237 h 2832735"/>
              <a:gd name="connsiteX5233" fmla="*/ 1110919 w 4562162"/>
              <a:gd name="connsiteY5233" fmla="*/ 2353028 h 2832735"/>
              <a:gd name="connsiteX5234" fmla="*/ 1111529 w 4562162"/>
              <a:gd name="connsiteY5234" fmla="*/ 2349922 h 2832735"/>
              <a:gd name="connsiteX5235" fmla="*/ 1112682 w 4562162"/>
              <a:gd name="connsiteY5235" fmla="*/ 2348141 h 2832735"/>
              <a:gd name="connsiteX5236" fmla="*/ 1114882 w 4562162"/>
              <a:gd name="connsiteY5236" fmla="*/ 2347256 h 2832735"/>
              <a:gd name="connsiteX5237" fmla="*/ 1117273 w 4562162"/>
              <a:gd name="connsiteY5237" fmla="*/ 2347703 h 2832735"/>
              <a:gd name="connsiteX5238" fmla="*/ 1119873 w 4562162"/>
              <a:gd name="connsiteY5238" fmla="*/ 2346408 h 2832735"/>
              <a:gd name="connsiteX5239" fmla="*/ 1120626 w 4562162"/>
              <a:gd name="connsiteY5239" fmla="*/ 2345646 h 2832735"/>
              <a:gd name="connsiteX5240" fmla="*/ 1120845 w 4562162"/>
              <a:gd name="connsiteY5240" fmla="*/ 2344665 h 2832735"/>
              <a:gd name="connsiteX5241" fmla="*/ 1120426 w 4562162"/>
              <a:gd name="connsiteY5241" fmla="*/ 2343264 h 2832735"/>
              <a:gd name="connsiteX5242" fmla="*/ 1119216 w 4562162"/>
              <a:gd name="connsiteY5242" fmla="*/ 2342112 h 2832735"/>
              <a:gd name="connsiteX5243" fmla="*/ 1117502 w 4562162"/>
              <a:gd name="connsiteY5243" fmla="*/ 2341807 h 2832735"/>
              <a:gd name="connsiteX5244" fmla="*/ 1115530 w 4562162"/>
              <a:gd name="connsiteY5244" fmla="*/ 2342788 h 2832735"/>
              <a:gd name="connsiteX5245" fmla="*/ 1113168 w 4562162"/>
              <a:gd name="connsiteY5245" fmla="*/ 2343426 h 2832735"/>
              <a:gd name="connsiteX5246" fmla="*/ 1109177 w 4562162"/>
              <a:gd name="connsiteY5246" fmla="*/ 2341988 h 2832735"/>
              <a:gd name="connsiteX5247" fmla="*/ 1105995 w 4562162"/>
              <a:gd name="connsiteY5247" fmla="*/ 2340254 h 2832735"/>
              <a:gd name="connsiteX5248" fmla="*/ 1106157 w 4562162"/>
              <a:gd name="connsiteY5248" fmla="*/ 2338654 h 2832735"/>
              <a:gd name="connsiteX5249" fmla="*/ 1108510 w 4562162"/>
              <a:gd name="connsiteY5249" fmla="*/ 2336263 h 2832735"/>
              <a:gd name="connsiteX5250" fmla="*/ 1109567 w 4562162"/>
              <a:gd name="connsiteY5250" fmla="*/ 2334321 h 2832735"/>
              <a:gd name="connsiteX5251" fmla="*/ 1109567 w 4562162"/>
              <a:gd name="connsiteY5251" fmla="*/ 2331634 h 2832735"/>
              <a:gd name="connsiteX5252" fmla="*/ 1109567 w 4562162"/>
              <a:gd name="connsiteY5252" fmla="*/ 2328491 h 2832735"/>
              <a:gd name="connsiteX5253" fmla="*/ 1110386 w 4562162"/>
              <a:gd name="connsiteY5253" fmla="*/ 2324805 h 2832735"/>
              <a:gd name="connsiteX5254" fmla="*/ 1112720 w 4562162"/>
              <a:gd name="connsiteY5254" fmla="*/ 2322281 h 2832735"/>
              <a:gd name="connsiteX5255" fmla="*/ 1115463 w 4562162"/>
              <a:gd name="connsiteY5255" fmla="*/ 2320928 h 2832735"/>
              <a:gd name="connsiteX5256" fmla="*/ 1122531 w 4562162"/>
              <a:gd name="connsiteY5256" fmla="*/ 2323395 h 2832735"/>
              <a:gd name="connsiteX5257" fmla="*/ 1131370 w 4562162"/>
              <a:gd name="connsiteY5257" fmla="*/ 2325595 h 2832735"/>
              <a:gd name="connsiteX5258" fmla="*/ 1132884 w 4562162"/>
              <a:gd name="connsiteY5258" fmla="*/ 2325234 h 2832735"/>
              <a:gd name="connsiteX5259" fmla="*/ 1133332 w 4562162"/>
              <a:gd name="connsiteY5259" fmla="*/ 2324071 h 2832735"/>
              <a:gd name="connsiteX5260" fmla="*/ 1134342 w 4562162"/>
              <a:gd name="connsiteY5260" fmla="*/ 2323043 h 2832735"/>
              <a:gd name="connsiteX5261" fmla="*/ 1146610 w 4562162"/>
              <a:gd name="connsiteY5261" fmla="*/ 2322567 h 2832735"/>
              <a:gd name="connsiteX5262" fmla="*/ 1148991 w 4562162"/>
              <a:gd name="connsiteY5262" fmla="*/ 2321148 h 2832735"/>
              <a:gd name="connsiteX5263" fmla="*/ 1150182 w 4562162"/>
              <a:gd name="connsiteY5263" fmla="*/ 2320014 h 2832735"/>
              <a:gd name="connsiteX5264" fmla="*/ 1161974 w 4562162"/>
              <a:gd name="connsiteY5264" fmla="*/ 2318385 h 2832735"/>
              <a:gd name="connsiteX5265" fmla="*/ 1163374 w 4562162"/>
              <a:gd name="connsiteY5265" fmla="*/ 2316833 h 2832735"/>
              <a:gd name="connsiteX5266" fmla="*/ 1165107 w 4562162"/>
              <a:gd name="connsiteY5266" fmla="*/ 2315385 h 2832735"/>
              <a:gd name="connsiteX5267" fmla="*/ 1167822 w 4562162"/>
              <a:gd name="connsiteY5267" fmla="*/ 2315413 h 2832735"/>
              <a:gd name="connsiteX5268" fmla="*/ 1171051 w 4562162"/>
              <a:gd name="connsiteY5268" fmla="*/ 2314832 h 2832735"/>
              <a:gd name="connsiteX5269" fmla="*/ 1175556 w 4562162"/>
              <a:gd name="connsiteY5269" fmla="*/ 2313061 h 2832735"/>
              <a:gd name="connsiteX5270" fmla="*/ 1178747 w 4562162"/>
              <a:gd name="connsiteY5270" fmla="*/ 2312089 h 2832735"/>
              <a:gd name="connsiteX5271" fmla="*/ 1179280 w 4562162"/>
              <a:gd name="connsiteY5271" fmla="*/ 2312013 h 2832735"/>
              <a:gd name="connsiteX5272" fmla="*/ 1182652 w 4562162"/>
              <a:gd name="connsiteY5272" fmla="*/ 2312404 h 2832735"/>
              <a:gd name="connsiteX5273" fmla="*/ 1186834 w 4562162"/>
              <a:gd name="connsiteY5273" fmla="*/ 2311003 h 2832735"/>
              <a:gd name="connsiteX5274" fmla="*/ 1187739 w 4562162"/>
              <a:gd name="connsiteY5274" fmla="*/ 2310422 h 2832735"/>
              <a:gd name="connsiteX5275" fmla="*/ 1188415 w 4562162"/>
              <a:gd name="connsiteY5275" fmla="*/ 2309365 h 2832735"/>
              <a:gd name="connsiteX5276" fmla="*/ 1192063 w 4562162"/>
              <a:gd name="connsiteY5276" fmla="*/ 2307327 h 2832735"/>
              <a:gd name="connsiteX5277" fmla="*/ 1199064 w 4562162"/>
              <a:gd name="connsiteY5277" fmla="*/ 2305650 h 2832735"/>
              <a:gd name="connsiteX5278" fmla="*/ 1200769 w 4562162"/>
              <a:gd name="connsiteY5278" fmla="*/ 2306650 h 2832735"/>
              <a:gd name="connsiteX5279" fmla="*/ 1204112 w 4562162"/>
              <a:gd name="connsiteY5279" fmla="*/ 2307108 h 2832735"/>
              <a:gd name="connsiteX5280" fmla="*/ 1208370 w 4562162"/>
              <a:gd name="connsiteY5280" fmla="*/ 2306355 h 2832735"/>
              <a:gd name="connsiteX5281" fmla="*/ 1211513 w 4562162"/>
              <a:gd name="connsiteY5281" fmla="*/ 2305069 h 2832735"/>
              <a:gd name="connsiteX5282" fmla="*/ 1213342 w 4562162"/>
              <a:gd name="connsiteY5282" fmla="*/ 2306346 h 2832735"/>
              <a:gd name="connsiteX5283" fmla="*/ 1215828 w 4562162"/>
              <a:gd name="connsiteY5283" fmla="*/ 2307660 h 2832735"/>
              <a:gd name="connsiteX5284" fmla="*/ 1217686 w 4562162"/>
              <a:gd name="connsiteY5284" fmla="*/ 2306545 h 2832735"/>
              <a:gd name="connsiteX5285" fmla="*/ 1218609 w 4562162"/>
              <a:gd name="connsiteY5285" fmla="*/ 2303031 h 2832735"/>
              <a:gd name="connsiteX5286" fmla="*/ 1219809 w 4562162"/>
              <a:gd name="connsiteY5286" fmla="*/ 2299592 h 2832735"/>
              <a:gd name="connsiteX5287" fmla="*/ 1221914 w 4562162"/>
              <a:gd name="connsiteY5287" fmla="*/ 2297963 h 2832735"/>
              <a:gd name="connsiteX5288" fmla="*/ 1223581 w 4562162"/>
              <a:gd name="connsiteY5288" fmla="*/ 2297363 h 2832735"/>
              <a:gd name="connsiteX5289" fmla="*/ 1225086 w 4562162"/>
              <a:gd name="connsiteY5289" fmla="*/ 2296039 h 2832735"/>
              <a:gd name="connsiteX5290" fmla="*/ 1226220 w 4562162"/>
              <a:gd name="connsiteY5290" fmla="*/ 2294658 h 2832735"/>
              <a:gd name="connsiteX5291" fmla="*/ 1232382 w 4562162"/>
              <a:gd name="connsiteY5291" fmla="*/ 2294868 h 2832735"/>
              <a:gd name="connsiteX5292" fmla="*/ 1237898 w 4562162"/>
              <a:gd name="connsiteY5292" fmla="*/ 2291429 h 2832735"/>
              <a:gd name="connsiteX5293" fmla="*/ 1238983 w 4562162"/>
              <a:gd name="connsiteY5293" fmla="*/ 2292991 h 2832735"/>
              <a:gd name="connsiteX5294" fmla="*/ 1246146 w 4562162"/>
              <a:gd name="connsiteY5294" fmla="*/ 2292629 h 2832735"/>
              <a:gd name="connsiteX5295" fmla="*/ 1255043 w 4562162"/>
              <a:gd name="connsiteY5295" fmla="*/ 2290410 h 2832735"/>
              <a:gd name="connsiteX5296" fmla="*/ 1260367 w 4562162"/>
              <a:gd name="connsiteY5296" fmla="*/ 2289372 h 2832735"/>
              <a:gd name="connsiteX5297" fmla="*/ 1269559 w 4562162"/>
              <a:gd name="connsiteY5297" fmla="*/ 2287048 h 2832735"/>
              <a:gd name="connsiteX5298" fmla="*/ 1273807 w 4562162"/>
              <a:gd name="connsiteY5298" fmla="*/ 2285162 h 2832735"/>
              <a:gd name="connsiteX5299" fmla="*/ 1279893 w 4562162"/>
              <a:gd name="connsiteY5299" fmla="*/ 2283971 h 2832735"/>
              <a:gd name="connsiteX5300" fmla="*/ 1285475 w 4562162"/>
              <a:gd name="connsiteY5300" fmla="*/ 2283143 h 2832735"/>
              <a:gd name="connsiteX5301" fmla="*/ 1289123 w 4562162"/>
              <a:gd name="connsiteY5301" fmla="*/ 2279838 h 2832735"/>
              <a:gd name="connsiteX5302" fmla="*/ 1292066 w 4562162"/>
              <a:gd name="connsiteY5302" fmla="*/ 2279371 h 2832735"/>
              <a:gd name="connsiteX5303" fmla="*/ 1295648 w 4562162"/>
              <a:gd name="connsiteY5303" fmla="*/ 2279095 h 2832735"/>
              <a:gd name="connsiteX5304" fmla="*/ 1297838 w 4562162"/>
              <a:gd name="connsiteY5304" fmla="*/ 2278304 h 2832735"/>
              <a:gd name="connsiteX5305" fmla="*/ 1299267 w 4562162"/>
              <a:gd name="connsiteY5305" fmla="*/ 2277085 h 2832735"/>
              <a:gd name="connsiteX5306" fmla="*/ 1300191 w 4562162"/>
              <a:gd name="connsiteY5306" fmla="*/ 2274789 h 2832735"/>
              <a:gd name="connsiteX5307" fmla="*/ 1299686 w 4562162"/>
              <a:gd name="connsiteY5307" fmla="*/ 2271855 h 2832735"/>
              <a:gd name="connsiteX5308" fmla="*/ 1299172 w 4562162"/>
              <a:gd name="connsiteY5308" fmla="*/ 2269722 h 2832735"/>
              <a:gd name="connsiteX5309" fmla="*/ 1301734 w 4562162"/>
              <a:gd name="connsiteY5309" fmla="*/ 2268531 h 2832735"/>
              <a:gd name="connsiteX5310" fmla="*/ 1305392 w 4562162"/>
              <a:gd name="connsiteY5310" fmla="*/ 2268160 h 2832735"/>
              <a:gd name="connsiteX5311" fmla="*/ 1307696 w 4562162"/>
              <a:gd name="connsiteY5311" fmla="*/ 2267674 h 2832735"/>
              <a:gd name="connsiteX5312" fmla="*/ 1312726 w 4562162"/>
              <a:gd name="connsiteY5312" fmla="*/ 2262816 h 2832735"/>
              <a:gd name="connsiteX5313" fmla="*/ 1316193 w 4562162"/>
              <a:gd name="connsiteY5313" fmla="*/ 2260483 h 2832735"/>
              <a:gd name="connsiteX5314" fmla="*/ 1319784 w 4562162"/>
              <a:gd name="connsiteY5314" fmla="*/ 2259016 h 2832735"/>
              <a:gd name="connsiteX5315" fmla="*/ 1326994 w 4562162"/>
              <a:gd name="connsiteY5315" fmla="*/ 2259816 h 2832735"/>
              <a:gd name="connsiteX5316" fmla="*/ 1333576 w 4562162"/>
              <a:gd name="connsiteY5316" fmla="*/ 2260549 h 2832735"/>
              <a:gd name="connsiteX5317" fmla="*/ 1340177 w 4562162"/>
              <a:gd name="connsiteY5317" fmla="*/ 2262873 h 2832735"/>
              <a:gd name="connsiteX5318" fmla="*/ 1343644 w 4562162"/>
              <a:gd name="connsiteY5318" fmla="*/ 2265769 h 2832735"/>
              <a:gd name="connsiteX5319" fmla="*/ 1346625 w 4562162"/>
              <a:gd name="connsiteY5319" fmla="*/ 2267950 h 2832735"/>
              <a:gd name="connsiteX5320" fmla="*/ 1349445 w 4562162"/>
              <a:gd name="connsiteY5320" fmla="*/ 2268988 h 2832735"/>
              <a:gd name="connsiteX5321" fmla="*/ 1351997 w 4562162"/>
              <a:gd name="connsiteY5321" fmla="*/ 2269655 h 2832735"/>
              <a:gd name="connsiteX5322" fmla="*/ 1354960 w 4562162"/>
              <a:gd name="connsiteY5322" fmla="*/ 2268665 h 2832735"/>
              <a:gd name="connsiteX5323" fmla="*/ 1357055 w 4562162"/>
              <a:gd name="connsiteY5323" fmla="*/ 2267331 h 2832735"/>
              <a:gd name="connsiteX5324" fmla="*/ 1358275 w 4562162"/>
              <a:gd name="connsiteY5324" fmla="*/ 2265417 h 2832735"/>
              <a:gd name="connsiteX5325" fmla="*/ 1360122 w 4562162"/>
              <a:gd name="connsiteY5325" fmla="*/ 2264045 h 2832735"/>
              <a:gd name="connsiteX5326" fmla="*/ 1366856 w 4562162"/>
              <a:gd name="connsiteY5326" fmla="*/ 2262978 h 2832735"/>
              <a:gd name="connsiteX5327" fmla="*/ 1368247 w 4562162"/>
              <a:gd name="connsiteY5327" fmla="*/ 2265045 h 2832735"/>
              <a:gd name="connsiteX5328" fmla="*/ 1371448 w 4562162"/>
              <a:gd name="connsiteY5328" fmla="*/ 2271265 h 2832735"/>
              <a:gd name="connsiteX5329" fmla="*/ 1373629 w 4562162"/>
              <a:gd name="connsiteY5329" fmla="*/ 2279523 h 2832735"/>
              <a:gd name="connsiteX5330" fmla="*/ 1377219 w 4562162"/>
              <a:gd name="connsiteY5330" fmla="*/ 2290429 h 2832735"/>
              <a:gd name="connsiteX5331" fmla="*/ 1378801 w 4562162"/>
              <a:gd name="connsiteY5331" fmla="*/ 2295773 h 2832735"/>
              <a:gd name="connsiteX5332" fmla="*/ 1378105 w 4562162"/>
              <a:gd name="connsiteY5332" fmla="*/ 2298564 h 2832735"/>
              <a:gd name="connsiteX5333" fmla="*/ 1378115 w 4562162"/>
              <a:gd name="connsiteY5333" fmla="*/ 2302383 h 2832735"/>
              <a:gd name="connsiteX5334" fmla="*/ 1377915 w 4562162"/>
              <a:gd name="connsiteY5334" fmla="*/ 2306574 h 2832735"/>
              <a:gd name="connsiteX5335" fmla="*/ 1375267 w 4562162"/>
              <a:gd name="connsiteY5335" fmla="*/ 2311308 h 2832735"/>
              <a:gd name="connsiteX5336" fmla="*/ 1376343 w 4562162"/>
              <a:gd name="connsiteY5336" fmla="*/ 2313508 h 2832735"/>
              <a:gd name="connsiteX5337" fmla="*/ 1382849 w 4562162"/>
              <a:gd name="connsiteY5337" fmla="*/ 2315956 h 2832735"/>
              <a:gd name="connsiteX5338" fmla="*/ 1391955 w 4562162"/>
              <a:gd name="connsiteY5338" fmla="*/ 2315061 h 2832735"/>
              <a:gd name="connsiteX5339" fmla="*/ 1397575 w 4562162"/>
              <a:gd name="connsiteY5339" fmla="*/ 2313080 h 2832735"/>
              <a:gd name="connsiteX5340" fmla="*/ 1400708 w 4562162"/>
              <a:gd name="connsiteY5340" fmla="*/ 2313803 h 2832735"/>
              <a:gd name="connsiteX5341" fmla="*/ 1402346 w 4562162"/>
              <a:gd name="connsiteY5341" fmla="*/ 2312613 h 2832735"/>
              <a:gd name="connsiteX5342" fmla="*/ 1403404 w 4562162"/>
              <a:gd name="connsiteY5342" fmla="*/ 2309108 h 2832735"/>
              <a:gd name="connsiteX5343" fmla="*/ 1405566 w 4562162"/>
              <a:gd name="connsiteY5343" fmla="*/ 2308317 h 2832735"/>
              <a:gd name="connsiteX5344" fmla="*/ 1407786 w 4562162"/>
              <a:gd name="connsiteY5344" fmla="*/ 2310765 h 2832735"/>
              <a:gd name="connsiteX5345" fmla="*/ 1409395 w 4562162"/>
              <a:gd name="connsiteY5345" fmla="*/ 2314899 h 2832735"/>
              <a:gd name="connsiteX5346" fmla="*/ 1410938 w 4562162"/>
              <a:gd name="connsiteY5346" fmla="*/ 2317556 h 2832735"/>
              <a:gd name="connsiteX5347" fmla="*/ 1410824 w 4562162"/>
              <a:gd name="connsiteY5347" fmla="*/ 2320719 h 2832735"/>
              <a:gd name="connsiteX5348" fmla="*/ 1411395 w 4562162"/>
              <a:gd name="connsiteY5348" fmla="*/ 2324767 h 2832735"/>
              <a:gd name="connsiteX5349" fmla="*/ 1412529 w 4562162"/>
              <a:gd name="connsiteY5349" fmla="*/ 2325786 h 2832735"/>
              <a:gd name="connsiteX5350" fmla="*/ 1414758 w 4562162"/>
              <a:gd name="connsiteY5350" fmla="*/ 2324253 h 2832735"/>
              <a:gd name="connsiteX5351" fmla="*/ 1416244 w 4562162"/>
              <a:gd name="connsiteY5351" fmla="*/ 2323338 h 2832735"/>
              <a:gd name="connsiteX5352" fmla="*/ 1416596 w 4562162"/>
              <a:gd name="connsiteY5352" fmla="*/ 2322109 h 2832735"/>
              <a:gd name="connsiteX5353" fmla="*/ 1415967 w 4562162"/>
              <a:gd name="connsiteY5353" fmla="*/ 2320595 h 2832735"/>
              <a:gd name="connsiteX5354" fmla="*/ 1415672 w 4562162"/>
              <a:gd name="connsiteY5354" fmla="*/ 2319052 h 2832735"/>
              <a:gd name="connsiteX5355" fmla="*/ 1416167 w 4562162"/>
              <a:gd name="connsiteY5355" fmla="*/ 2317633 h 2832735"/>
              <a:gd name="connsiteX5356" fmla="*/ 1417225 w 4562162"/>
              <a:gd name="connsiteY5356" fmla="*/ 2317052 h 2832735"/>
              <a:gd name="connsiteX5357" fmla="*/ 1420397 w 4562162"/>
              <a:gd name="connsiteY5357" fmla="*/ 2317499 h 2832735"/>
              <a:gd name="connsiteX5358" fmla="*/ 1425016 w 4562162"/>
              <a:gd name="connsiteY5358" fmla="*/ 2318280 h 2832735"/>
              <a:gd name="connsiteX5359" fmla="*/ 1430502 w 4562162"/>
              <a:gd name="connsiteY5359" fmla="*/ 2324033 h 2832735"/>
              <a:gd name="connsiteX5360" fmla="*/ 1433465 w 4562162"/>
              <a:gd name="connsiteY5360" fmla="*/ 2325072 h 2832735"/>
              <a:gd name="connsiteX5361" fmla="*/ 1434712 w 4562162"/>
              <a:gd name="connsiteY5361" fmla="*/ 2325176 h 2832735"/>
              <a:gd name="connsiteX5362" fmla="*/ 1437494 w 4562162"/>
              <a:gd name="connsiteY5362" fmla="*/ 2324843 h 2832735"/>
              <a:gd name="connsiteX5363" fmla="*/ 1440837 w 4562162"/>
              <a:gd name="connsiteY5363" fmla="*/ 2323195 h 2832735"/>
              <a:gd name="connsiteX5364" fmla="*/ 1443085 w 4562162"/>
              <a:gd name="connsiteY5364" fmla="*/ 2321119 h 2832735"/>
              <a:gd name="connsiteX5365" fmla="*/ 1443838 w 4562162"/>
              <a:gd name="connsiteY5365" fmla="*/ 2320100 h 2832735"/>
              <a:gd name="connsiteX5366" fmla="*/ 1445133 w 4562162"/>
              <a:gd name="connsiteY5366" fmla="*/ 2320281 h 2832735"/>
              <a:gd name="connsiteX5367" fmla="*/ 1446362 w 4562162"/>
              <a:gd name="connsiteY5367" fmla="*/ 2321243 h 2832735"/>
              <a:gd name="connsiteX5368" fmla="*/ 1446447 w 4562162"/>
              <a:gd name="connsiteY5368" fmla="*/ 2323338 h 2832735"/>
              <a:gd name="connsiteX5369" fmla="*/ 1445466 w 4562162"/>
              <a:gd name="connsiteY5369" fmla="*/ 2326367 h 2832735"/>
              <a:gd name="connsiteX5370" fmla="*/ 1442132 w 4562162"/>
              <a:gd name="connsiteY5370" fmla="*/ 2329139 h 2832735"/>
              <a:gd name="connsiteX5371" fmla="*/ 1437989 w 4562162"/>
              <a:gd name="connsiteY5371" fmla="*/ 2331711 h 2832735"/>
              <a:gd name="connsiteX5372" fmla="*/ 1435475 w 4562162"/>
              <a:gd name="connsiteY5372" fmla="*/ 2336416 h 2832735"/>
              <a:gd name="connsiteX5373" fmla="*/ 1434941 w 4562162"/>
              <a:gd name="connsiteY5373" fmla="*/ 2341312 h 2832735"/>
              <a:gd name="connsiteX5374" fmla="*/ 1436036 w 4562162"/>
              <a:gd name="connsiteY5374" fmla="*/ 2343798 h 2832735"/>
              <a:gd name="connsiteX5375" fmla="*/ 1436980 w 4562162"/>
              <a:gd name="connsiteY5375" fmla="*/ 2345455 h 2832735"/>
              <a:gd name="connsiteX5376" fmla="*/ 1437246 w 4562162"/>
              <a:gd name="connsiteY5376" fmla="*/ 2347779 h 2832735"/>
              <a:gd name="connsiteX5377" fmla="*/ 1438180 w 4562162"/>
              <a:gd name="connsiteY5377" fmla="*/ 2348084 h 2832735"/>
              <a:gd name="connsiteX5378" fmla="*/ 1439875 w 4562162"/>
              <a:gd name="connsiteY5378" fmla="*/ 2347132 h 2832735"/>
              <a:gd name="connsiteX5379" fmla="*/ 1444494 w 4562162"/>
              <a:gd name="connsiteY5379" fmla="*/ 2342312 h 2832735"/>
              <a:gd name="connsiteX5380" fmla="*/ 1446847 w 4562162"/>
              <a:gd name="connsiteY5380" fmla="*/ 2341121 h 2832735"/>
              <a:gd name="connsiteX5381" fmla="*/ 1450257 w 4562162"/>
              <a:gd name="connsiteY5381" fmla="*/ 2340359 h 2832735"/>
              <a:gd name="connsiteX5382" fmla="*/ 1455868 w 4562162"/>
              <a:gd name="connsiteY5382" fmla="*/ 2340740 h 2832735"/>
              <a:gd name="connsiteX5383" fmla="*/ 1459639 w 4562162"/>
              <a:gd name="connsiteY5383" fmla="*/ 2342312 h 2832735"/>
              <a:gd name="connsiteX5384" fmla="*/ 1461440 w 4562162"/>
              <a:gd name="connsiteY5384" fmla="*/ 2344493 h 2832735"/>
              <a:gd name="connsiteX5385" fmla="*/ 1463421 w 4562162"/>
              <a:gd name="connsiteY5385" fmla="*/ 2346293 h 2832735"/>
              <a:gd name="connsiteX5386" fmla="*/ 1464793 w 4562162"/>
              <a:gd name="connsiteY5386" fmla="*/ 2345541 h 2832735"/>
              <a:gd name="connsiteX5387" fmla="*/ 1465497 w 4562162"/>
              <a:gd name="connsiteY5387" fmla="*/ 2343464 h 2832735"/>
              <a:gd name="connsiteX5388" fmla="*/ 1465536 w 4562162"/>
              <a:gd name="connsiteY5388" fmla="*/ 2341083 h 2832735"/>
              <a:gd name="connsiteX5389" fmla="*/ 1466116 w 4562162"/>
              <a:gd name="connsiteY5389" fmla="*/ 2339121 h 2832735"/>
              <a:gd name="connsiteX5390" fmla="*/ 1472250 w 4562162"/>
              <a:gd name="connsiteY5390" fmla="*/ 2334292 h 2832735"/>
              <a:gd name="connsiteX5391" fmla="*/ 1476337 w 4562162"/>
              <a:gd name="connsiteY5391" fmla="*/ 2331072 h 2832735"/>
              <a:gd name="connsiteX5392" fmla="*/ 1477737 w 4562162"/>
              <a:gd name="connsiteY5392" fmla="*/ 2330691 h 2832735"/>
              <a:gd name="connsiteX5393" fmla="*/ 1480471 w 4562162"/>
              <a:gd name="connsiteY5393" fmla="*/ 2331358 h 2832735"/>
              <a:gd name="connsiteX5394" fmla="*/ 1482166 w 4562162"/>
              <a:gd name="connsiteY5394" fmla="*/ 2331015 h 2832735"/>
              <a:gd name="connsiteX5395" fmla="*/ 1486652 w 4562162"/>
              <a:gd name="connsiteY5395" fmla="*/ 2327986 h 2832735"/>
              <a:gd name="connsiteX5396" fmla="*/ 1490843 w 4562162"/>
              <a:gd name="connsiteY5396" fmla="*/ 2324529 h 2832735"/>
              <a:gd name="connsiteX5397" fmla="*/ 1491253 w 4562162"/>
              <a:gd name="connsiteY5397" fmla="*/ 2322186 h 2832735"/>
              <a:gd name="connsiteX5398" fmla="*/ 1491415 w 4562162"/>
              <a:gd name="connsiteY5398" fmla="*/ 2320062 h 2832735"/>
              <a:gd name="connsiteX5399" fmla="*/ 1492453 w 4562162"/>
              <a:gd name="connsiteY5399" fmla="*/ 2319099 h 2832735"/>
              <a:gd name="connsiteX5400" fmla="*/ 1498320 w 4562162"/>
              <a:gd name="connsiteY5400" fmla="*/ 2318357 h 2832735"/>
              <a:gd name="connsiteX5401" fmla="*/ 1499292 w 4562162"/>
              <a:gd name="connsiteY5401" fmla="*/ 2317956 h 2832735"/>
              <a:gd name="connsiteX5402" fmla="*/ 1504302 w 4562162"/>
              <a:gd name="connsiteY5402" fmla="*/ 2315537 h 2832735"/>
              <a:gd name="connsiteX5403" fmla="*/ 1511246 w 4562162"/>
              <a:gd name="connsiteY5403" fmla="*/ 2311403 h 2832735"/>
              <a:gd name="connsiteX5404" fmla="*/ 1514617 w 4562162"/>
              <a:gd name="connsiteY5404" fmla="*/ 2308965 h 2832735"/>
              <a:gd name="connsiteX5405" fmla="*/ 1520761 w 4562162"/>
              <a:gd name="connsiteY5405" fmla="*/ 2307879 h 2832735"/>
              <a:gd name="connsiteX5406" fmla="*/ 1521904 w 4562162"/>
              <a:gd name="connsiteY5406" fmla="*/ 2307174 h 2832735"/>
              <a:gd name="connsiteX5407" fmla="*/ 1523943 w 4562162"/>
              <a:gd name="connsiteY5407" fmla="*/ 2305526 h 2832735"/>
              <a:gd name="connsiteX5408" fmla="*/ 1527791 w 4562162"/>
              <a:gd name="connsiteY5408" fmla="*/ 2303240 h 2832735"/>
              <a:gd name="connsiteX5409" fmla="*/ 1529877 w 4562162"/>
              <a:gd name="connsiteY5409" fmla="*/ 2302993 h 2832735"/>
              <a:gd name="connsiteX5410" fmla="*/ 1528581 w 4562162"/>
              <a:gd name="connsiteY5410" fmla="*/ 2308517 h 2832735"/>
              <a:gd name="connsiteX5411" fmla="*/ 1526286 w 4562162"/>
              <a:gd name="connsiteY5411" fmla="*/ 2314880 h 2832735"/>
              <a:gd name="connsiteX5412" fmla="*/ 1524991 w 4562162"/>
              <a:gd name="connsiteY5412" fmla="*/ 2316575 h 2832735"/>
              <a:gd name="connsiteX5413" fmla="*/ 1518761 w 4562162"/>
              <a:gd name="connsiteY5413" fmla="*/ 2316290 h 2832735"/>
              <a:gd name="connsiteX5414" fmla="*/ 1518771 w 4562162"/>
              <a:gd name="connsiteY5414" fmla="*/ 2318023 h 2832735"/>
              <a:gd name="connsiteX5415" fmla="*/ 1519751 w 4562162"/>
              <a:gd name="connsiteY5415" fmla="*/ 2320671 h 2832735"/>
              <a:gd name="connsiteX5416" fmla="*/ 1520457 w 4562162"/>
              <a:gd name="connsiteY5416" fmla="*/ 2322157 h 2832735"/>
              <a:gd name="connsiteX5417" fmla="*/ 1521209 w 4562162"/>
              <a:gd name="connsiteY5417" fmla="*/ 2323490 h 2832735"/>
              <a:gd name="connsiteX5418" fmla="*/ 1522886 w 4562162"/>
              <a:gd name="connsiteY5418" fmla="*/ 2325795 h 2832735"/>
              <a:gd name="connsiteX5419" fmla="*/ 1529439 w 4562162"/>
              <a:gd name="connsiteY5419" fmla="*/ 2331215 h 2832735"/>
              <a:gd name="connsiteX5420" fmla="*/ 1537773 w 4562162"/>
              <a:gd name="connsiteY5420" fmla="*/ 2338092 h 2832735"/>
              <a:gd name="connsiteX5421" fmla="*/ 1546774 w 4562162"/>
              <a:gd name="connsiteY5421" fmla="*/ 2345788 h 2832735"/>
              <a:gd name="connsiteX5422" fmla="*/ 1553060 w 4562162"/>
              <a:gd name="connsiteY5422" fmla="*/ 2351142 h 2832735"/>
              <a:gd name="connsiteX5423" fmla="*/ 1555604 w 4562162"/>
              <a:gd name="connsiteY5423" fmla="*/ 2353904 h 2832735"/>
              <a:gd name="connsiteX5424" fmla="*/ 1557223 w 4562162"/>
              <a:gd name="connsiteY5424" fmla="*/ 2356056 h 2832735"/>
              <a:gd name="connsiteX5425" fmla="*/ 1561852 w 4562162"/>
              <a:gd name="connsiteY5425" fmla="*/ 2363810 h 2832735"/>
              <a:gd name="connsiteX5426" fmla="*/ 1566253 w 4562162"/>
              <a:gd name="connsiteY5426" fmla="*/ 2371135 h 2832735"/>
              <a:gd name="connsiteX5427" fmla="*/ 1573673 w 4562162"/>
              <a:gd name="connsiteY5427" fmla="*/ 2383974 h 2832735"/>
              <a:gd name="connsiteX5428" fmla="*/ 1580236 w 4562162"/>
              <a:gd name="connsiteY5428" fmla="*/ 2396300 h 2832735"/>
              <a:gd name="connsiteX5429" fmla="*/ 1587475 w 4562162"/>
              <a:gd name="connsiteY5429" fmla="*/ 2409778 h 2832735"/>
              <a:gd name="connsiteX5430" fmla="*/ 1591656 w 4562162"/>
              <a:gd name="connsiteY5430" fmla="*/ 2417531 h 2832735"/>
              <a:gd name="connsiteX5431" fmla="*/ 1600209 w 4562162"/>
              <a:gd name="connsiteY5431" fmla="*/ 2433657 h 2832735"/>
              <a:gd name="connsiteX5432" fmla="*/ 1602495 w 4562162"/>
              <a:gd name="connsiteY5432" fmla="*/ 2438581 h 2832735"/>
              <a:gd name="connsiteX5433" fmla="*/ 1606829 w 4562162"/>
              <a:gd name="connsiteY5433" fmla="*/ 2447878 h 2832735"/>
              <a:gd name="connsiteX5434" fmla="*/ 1610649 w 4562162"/>
              <a:gd name="connsiteY5434" fmla="*/ 2456555 h 2832735"/>
              <a:gd name="connsiteX5435" fmla="*/ 1614030 w 4562162"/>
              <a:gd name="connsiteY5435" fmla="*/ 2464194 h 2832735"/>
              <a:gd name="connsiteX5436" fmla="*/ 1616164 w 4562162"/>
              <a:gd name="connsiteY5436" fmla="*/ 2464880 h 2832735"/>
              <a:gd name="connsiteX5437" fmla="*/ 1616335 w 4562162"/>
              <a:gd name="connsiteY5437" fmla="*/ 2462813 h 2832735"/>
              <a:gd name="connsiteX5438" fmla="*/ 1616716 w 4562162"/>
              <a:gd name="connsiteY5438" fmla="*/ 2461432 h 2832735"/>
              <a:gd name="connsiteX5439" fmla="*/ 1617802 w 4562162"/>
              <a:gd name="connsiteY5439" fmla="*/ 2460651 h 2832735"/>
              <a:gd name="connsiteX5440" fmla="*/ 1620298 w 4562162"/>
              <a:gd name="connsiteY5440" fmla="*/ 2458393 h 2832735"/>
              <a:gd name="connsiteX5441" fmla="*/ 1621641 w 4562162"/>
              <a:gd name="connsiteY5441" fmla="*/ 2457850 h 2832735"/>
              <a:gd name="connsiteX5442" fmla="*/ 1623641 w 4562162"/>
              <a:gd name="connsiteY5442" fmla="*/ 2458079 h 2832735"/>
              <a:gd name="connsiteX5443" fmla="*/ 1625736 w 4562162"/>
              <a:gd name="connsiteY5443" fmla="*/ 2456926 h 2832735"/>
              <a:gd name="connsiteX5444" fmla="*/ 1626508 w 4562162"/>
              <a:gd name="connsiteY5444" fmla="*/ 2454754 h 2832735"/>
              <a:gd name="connsiteX5445" fmla="*/ 1626003 w 4562162"/>
              <a:gd name="connsiteY5445" fmla="*/ 2450725 h 2832735"/>
              <a:gd name="connsiteX5446" fmla="*/ 1625679 w 4562162"/>
              <a:gd name="connsiteY5446" fmla="*/ 2448868 h 2832735"/>
              <a:gd name="connsiteX5447" fmla="*/ 1626394 w 4562162"/>
              <a:gd name="connsiteY5447" fmla="*/ 2446868 h 2832735"/>
              <a:gd name="connsiteX5448" fmla="*/ 1627537 w 4562162"/>
              <a:gd name="connsiteY5448" fmla="*/ 2446087 h 2832735"/>
              <a:gd name="connsiteX5449" fmla="*/ 1629127 w 4562162"/>
              <a:gd name="connsiteY5449" fmla="*/ 2445458 h 2832735"/>
              <a:gd name="connsiteX5450" fmla="*/ 1630594 w 4562162"/>
              <a:gd name="connsiteY5450" fmla="*/ 2445134 h 2832735"/>
              <a:gd name="connsiteX5451" fmla="*/ 1631794 w 4562162"/>
              <a:gd name="connsiteY5451" fmla="*/ 2442877 h 2832735"/>
              <a:gd name="connsiteX5452" fmla="*/ 1634061 w 4562162"/>
              <a:gd name="connsiteY5452" fmla="*/ 2442191 h 2832735"/>
              <a:gd name="connsiteX5453" fmla="*/ 1636147 w 4562162"/>
              <a:gd name="connsiteY5453" fmla="*/ 2442610 h 2832735"/>
              <a:gd name="connsiteX5454" fmla="*/ 1637862 w 4562162"/>
              <a:gd name="connsiteY5454" fmla="*/ 2442696 h 2832735"/>
              <a:gd name="connsiteX5455" fmla="*/ 1639376 w 4562162"/>
              <a:gd name="connsiteY5455" fmla="*/ 2444344 h 2832735"/>
              <a:gd name="connsiteX5456" fmla="*/ 1640224 w 4562162"/>
              <a:gd name="connsiteY5456" fmla="*/ 2446601 h 2832735"/>
              <a:gd name="connsiteX5457" fmla="*/ 1641862 w 4562162"/>
              <a:gd name="connsiteY5457" fmla="*/ 2446782 h 2832735"/>
              <a:gd name="connsiteX5458" fmla="*/ 1644539 w 4562162"/>
              <a:gd name="connsiteY5458" fmla="*/ 2446554 h 2832735"/>
              <a:gd name="connsiteX5459" fmla="*/ 1644910 w 4562162"/>
              <a:gd name="connsiteY5459" fmla="*/ 2448439 h 2832735"/>
              <a:gd name="connsiteX5460" fmla="*/ 1644149 w 4562162"/>
              <a:gd name="connsiteY5460" fmla="*/ 2451592 h 2832735"/>
              <a:gd name="connsiteX5461" fmla="*/ 1643205 w 4562162"/>
              <a:gd name="connsiteY5461" fmla="*/ 2454031 h 2832735"/>
              <a:gd name="connsiteX5462" fmla="*/ 1643043 w 4562162"/>
              <a:gd name="connsiteY5462" fmla="*/ 2455983 h 2832735"/>
              <a:gd name="connsiteX5463" fmla="*/ 1644462 w 4562162"/>
              <a:gd name="connsiteY5463" fmla="*/ 2456936 h 2832735"/>
              <a:gd name="connsiteX5464" fmla="*/ 1649663 w 4562162"/>
              <a:gd name="connsiteY5464" fmla="*/ 2456088 h 2832735"/>
              <a:gd name="connsiteX5465" fmla="*/ 1651502 w 4562162"/>
              <a:gd name="connsiteY5465" fmla="*/ 2456507 h 2832735"/>
              <a:gd name="connsiteX5466" fmla="*/ 1652092 w 4562162"/>
              <a:gd name="connsiteY5466" fmla="*/ 2458488 h 2832735"/>
              <a:gd name="connsiteX5467" fmla="*/ 1652835 w 4562162"/>
              <a:gd name="connsiteY5467" fmla="*/ 2460127 h 2832735"/>
              <a:gd name="connsiteX5468" fmla="*/ 1653197 w 4562162"/>
              <a:gd name="connsiteY5468" fmla="*/ 2462127 h 2832735"/>
              <a:gd name="connsiteX5469" fmla="*/ 1652654 w 4562162"/>
              <a:gd name="connsiteY5469" fmla="*/ 2464337 h 2832735"/>
              <a:gd name="connsiteX5470" fmla="*/ 1653588 w 4562162"/>
              <a:gd name="connsiteY5470" fmla="*/ 2465661 h 2832735"/>
              <a:gd name="connsiteX5471" fmla="*/ 1658074 w 4562162"/>
              <a:gd name="connsiteY5471" fmla="*/ 2465689 h 2832735"/>
              <a:gd name="connsiteX5472" fmla="*/ 1661236 w 4562162"/>
              <a:gd name="connsiteY5472" fmla="*/ 2464622 h 2832735"/>
              <a:gd name="connsiteX5473" fmla="*/ 1666094 w 4562162"/>
              <a:gd name="connsiteY5473" fmla="*/ 2464537 h 2832735"/>
              <a:gd name="connsiteX5474" fmla="*/ 1670485 w 4562162"/>
              <a:gd name="connsiteY5474" fmla="*/ 2466880 h 2832735"/>
              <a:gd name="connsiteX5475" fmla="*/ 1673523 w 4562162"/>
              <a:gd name="connsiteY5475" fmla="*/ 2466518 h 2832735"/>
              <a:gd name="connsiteX5476" fmla="*/ 1676581 w 4562162"/>
              <a:gd name="connsiteY5476" fmla="*/ 2465565 h 2832735"/>
              <a:gd name="connsiteX5477" fmla="*/ 1681067 w 4562162"/>
              <a:gd name="connsiteY5477" fmla="*/ 2466165 h 2832735"/>
              <a:gd name="connsiteX5478" fmla="*/ 1684220 w 4562162"/>
              <a:gd name="connsiteY5478" fmla="*/ 2464318 h 2832735"/>
              <a:gd name="connsiteX5479" fmla="*/ 1686392 w 4562162"/>
              <a:gd name="connsiteY5479" fmla="*/ 2462003 h 2832735"/>
              <a:gd name="connsiteX5480" fmla="*/ 1687068 w 4562162"/>
              <a:gd name="connsiteY5480" fmla="*/ 2460184 h 2832735"/>
              <a:gd name="connsiteX5481" fmla="*/ 1688202 w 4562162"/>
              <a:gd name="connsiteY5481" fmla="*/ 2459174 h 2832735"/>
              <a:gd name="connsiteX5482" fmla="*/ 1692430 w 4562162"/>
              <a:gd name="connsiteY5482" fmla="*/ 2459184 h 2832735"/>
              <a:gd name="connsiteX5483" fmla="*/ 1695098 w 4562162"/>
              <a:gd name="connsiteY5483" fmla="*/ 2459003 h 2832735"/>
              <a:gd name="connsiteX5484" fmla="*/ 1697069 w 4562162"/>
              <a:gd name="connsiteY5484" fmla="*/ 2456326 h 2832735"/>
              <a:gd name="connsiteX5485" fmla="*/ 1698870 w 4562162"/>
              <a:gd name="connsiteY5485" fmla="*/ 2455116 h 2832735"/>
              <a:gd name="connsiteX5486" fmla="*/ 1701899 w 4562162"/>
              <a:gd name="connsiteY5486" fmla="*/ 2454888 h 2832735"/>
              <a:gd name="connsiteX5487" fmla="*/ 1704127 w 4562162"/>
              <a:gd name="connsiteY5487" fmla="*/ 2454888 h 2832735"/>
              <a:gd name="connsiteX5488" fmla="*/ 1710118 w 4562162"/>
              <a:gd name="connsiteY5488" fmla="*/ 2457374 h 2832735"/>
              <a:gd name="connsiteX5489" fmla="*/ 1713766 w 4562162"/>
              <a:gd name="connsiteY5489" fmla="*/ 2459431 h 2832735"/>
              <a:gd name="connsiteX5490" fmla="*/ 1717557 w 4562162"/>
              <a:gd name="connsiteY5490" fmla="*/ 2462355 h 2832735"/>
              <a:gd name="connsiteX5491" fmla="*/ 1719834 w 4562162"/>
              <a:gd name="connsiteY5491" fmla="*/ 2464184 h 2832735"/>
              <a:gd name="connsiteX5492" fmla="*/ 1721368 w 4562162"/>
              <a:gd name="connsiteY5492" fmla="*/ 2468309 h 2832735"/>
              <a:gd name="connsiteX5493" fmla="*/ 1723949 w 4562162"/>
              <a:gd name="connsiteY5493" fmla="*/ 2471337 h 2832735"/>
              <a:gd name="connsiteX5494" fmla="*/ 1726006 w 4562162"/>
              <a:gd name="connsiteY5494" fmla="*/ 2474871 h 2832735"/>
              <a:gd name="connsiteX5495" fmla="*/ 1726502 w 4562162"/>
              <a:gd name="connsiteY5495" fmla="*/ 2478348 h 2832735"/>
              <a:gd name="connsiteX5496" fmla="*/ 1728197 w 4562162"/>
              <a:gd name="connsiteY5496" fmla="*/ 2484587 h 2832735"/>
              <a:gd name="connsiteX5497" fmla="*/ 1729950 w 4562162"/>
              <a:gd name="connsiteY5497" fmla="*/ 2486635 h 2832735"/>
              <a:gd name="connsiteX5498" fmla="*/ 1732026 w 4562162"/>
              <a:gd name="connsiteY5498" fmla="*/ 2486635 h 2832735"/>
              <a:gd name="connsiteX5499" fmla="*/ 1734645 w 4562162"/>
              <a:gd name="connsiteY5499" fmla="*/ 2487482 h 2832735"/>
              <a:gd name="connsiteX5500" fmla="*/ 1737541 w 4562162"/>
              <a:gd name="connsiteY5500" fmla="*/ 2488159 h 2832735"/>
              <a:gd name="connsiteX5501" fmla="*/ 1743732 w 4562162"/>
              <a:gd name="connsiteY5501" fmla="*/ 2492778 h 2832735"/>
              <a:gd name="connsiteX5502" fmla="*/ 1746009 w 4562162"/>
              <a:gd name="connsiteY5502" fmla="*/ 2492912 h 2832735"/>
              <a:gd name="connsiteX5503" fmla="*/ 1747761 w 4562162"/>
              <a:gd name="connsiteY5503" fmla="*/ 2494017 h 2832735"/>
              <a:gd name="connsiteX5504" fmla="*/ 1748028 w 4562162"/>
              <a:gd name="connsiteY5504" fmla="*/ 2496141 h 2832735"/>
              <a:gd name="connsiteX5505" fmla="*/ 1747380 w 4562162"/>
              <a:gd name="connsiteY5505" fmla="*/ 2498598 h 2832735"/>
              <a:gd name="connsiteX5506" fmla="*/ 1748057 w 4562162"/>
              <a:gd name="connsiteY5506" fmla="*/ 2500951 h 2832735"/>
              <a:gd name="connsiteX5507" fmla="*/ 1750085 w 4562162"/>
              <a:gd name="connsiteY5507" fmla="*/ 2503951 h 2832735"/>
              <a:gd name="connsiteX5508" fmla="*/ 1751686 w 4562162"/>
              <a:gd name="connsiteY5508" fmla="*/ 2506875 h 2832735"/>
              <a:gd name="connsiteX5509" fmla="*/ 1753657 w 4562162"/>
              <a:gd name="connsiteY5509" fmla="*/ 2510419 h 2832735"/>
              <a:gd name="connsiteX5510" fmla="*/ 1754258 w 4562162"/>
              <a:gd name="connsiteY5510" fmla="*/ 2512438 h 2832735"/>
              <a:gd name="connsiteX5511" fmla="*/ 1755838 w 4562162"/>
              <a:gd name="connsiteY5511" fmla="*/ 2513105 h 2832735"/>
              <a:gd name="connsiteX5512" fmla="*/ 1757972 w 4562162"/>
              <a:gd name="connsiteY5512" fmla="*/ 2512104 h 2832735"/>
              <a:gd name="connsiteX5513" fmla="*/ 1761363 w 4562162"/>
              <a:gd name="connsiteY5513" fmla="*/ 2512867 h 2832735"/>
              <a:gd name="connsiteX5514" fmla="*/ 1771564 w 4562162"/>
              <a:gd name="connsiteY5514" fmla="*/ 2514876 h 2832735"/>
              <a:gd name="connsiteX5515" fmla="*/ 1772983 w 4562162"/>
              <a:gd name="connsiteY5515" fmla="*/ 2515124 h 2832735"/>
              <a:gd name="connsiteX5516" fmla="*/ 1774069 w 4562162"/>
              <a:gd name="connsiteY5516" fmla="*/ 2517220 h 2832735"/>
              <a:gd name="connsiteX5517" fmla="*/ 1775546 w 4562162"/>
              <a:gd name="connsiteY5517" fmla="*/ 2517048 h 2832735"/>
              <a:gd name="connsiteX5518" fmla="*/ 1777241 w 4562162"/>
              <a:gd name="connsiteY5518" fmla="*/ 2516962 h 2832735"/>
              <a:gd name="connsiteX5519" fmla="*/ 1779594 w 4562162"/>
              <a:gd name="connsiteY5519" fmla="*/ 2517210 h 2832735"/>
              <a:gd name="connsiteX5520" fmla="*/ 1781232 w 4562162"/>
              <a:gd name="connsiteY5520" fmla="*/ 2515276 h 2832735"/>
              <a:gd name="connsiteX5521" fmla="*/ 1782575 w 4562162"/>
              <a:gd name="connsiteY5521" fmla="*/ 2513581 h 2832735"/>
              <a:gd name="connsiteX5522" fmla="*/ 1785938 w 4562162"/>
              <a:gd name="connsiteY5522" fmla="*/ 2511486 h 2832735"/>
              <a:gd name="connsiteX5523" fmla="*/ 1788728 w 4562162"/>
              <a:gd name="connsiteY5523" fmla="*/ 2508638 h 2832735"/>
              <a:gd name="connsiteX5524" fmla="*/ 1791072 w 4562162"/>
              <a:gd name="connsiteY5524" fmla="*/ 2506104 h 2832735"/>
              <a:gd name="connsiteX5525" fmla="*/ 1792824 w 4562162"/>
              <a:gd name="connsiteY5525" fmla="*/ 2505771 h 2832735"/>
              <a:gd name="connsiteX5526" fmla="*/ 1794243 w 4562162"/>
              <a:gd name="connsiteY5526" fmla="*/ 2506952 h 2832735"/>
              <a:gd name="connsiteX5527" fmla="*/ 1794300 w 4562162"/>
              <a:gd name="connsiteY5527" fmla="*/ 2509142 h 2832735"/>
              <a:gd name="connsiteX5528" fmla="*/ 1792548 w 4562162"/>
              <a:gd name="connsiteY5528" fmla="*/ 2510743 h 2832735"/>
              <a:gd name="connsiteX5529" fmla="*/ 1791176 w 4562162"/>
              <a:gd name="connsiteY5529" fmla="*/ 2512676 h 2832735"/>
              <a:gd name="connsiteX5530" fmla="*/ 1791500 w 4562162"/>
              <a:gd name="connsiteY5530" fmla="*/ 2514610 h 2832735"/>
              <a:gd name="connsiteX5531" fmla="*/ 1793853 w 4562162"/>
              <a:gd name="connsiteY5531" fmla="*/ 2514781 h 2832735"/>
              <a:gd name="connsiteX5532" fmla="*/ 1796463 w 4562162"/>
              <a:gd name="connsiteY5532" fmla="*/ 2517686 h 2832735"/>
              <a:gd name="connsiteX5533" fmla="*/ 1800234 w 4562162"/>
              <a:gd name="connsiteY5533" fmla="*/ 2524478 h 2832735"/>
              <a:gd name="connsiteX5534" fmla="*/ 1801511 w 4562162"/>
              <a:gd name="connsiteY5534" fmla="*/ 2525897 h 2832735"/>
              <a:gd name="connsiteX5535" fmla="*/ 1803378 w 4562162"/>
              <a:gd name="connsiteY5535" fmla="*/ 2527230 h 2832735"/>
              <a:gd name="connsiteX5536" fmla="*/ 1805445 w 4562162"/>
              <a:gd name="connsiteY5536" fmla="*/ 2527830 h 2832735"/>
              <a:gd name="connsiteX5537" fmla="*/ 1807730 w 4562162"/>
              <a:gd name="connsiteY5537" fmla="*/ 2528802 h 2832735"/>
              <a:gd name="connsiteX5538" fmla="*/ 1809426 w 4562162"/>
              <a:gd name="connsiteY5538" fmla="*/ 2531593 h 2832735"/>
              <a:gd name="connsiteX5539" fmla="*/ 1810112 w 4562162"/>
              <a:gd name="connsiteY5539" fmla="*/ 2534107 h 2832735"/>
              <a:gd name="connsiteX5540" fmla="*/ 1812627 w 4562162"/>
              <a:gd name="connsiteY5540" fmla="*/ 2534488 h 2832735"/>
              <a:gd name="connsiteX5541" fmla="*/ 1814217 w 4562162"/>
              <a:gd name="connsiteY5541" fmla="*/ 2533888 h 2832735"/>
              <a:gd name="connsiteX5542" fmla="*/ 1815274 w 4562162"/>
              <a:gd name="connsiteY5542" fmla="*/ 2532622 h 2832735"/>
              <a:gd name="connsiteX5543" fmla="*/ 1816903 w 4562162"/>
              <a:gd name="connsiteY5543" fmla="*/ 2532221 h 2832735"/>
              <a:gd name="connsiteX5544" fmla="*/ 1819351 w 4562162"/>
              <a:gd name="connsiteY5544" fmla="*/ 2531612 h 2832735"/>
              <a:gd name="connsiteX5545" fmla="*/ 1821875 w 4562162"/>
              <a:gd name="connsiteY5545" fmla="*/ 2530850 h 2832735"/>
              <a:gd name="connsiteX5546" fmla="*/ 1823266 w 4562162"/>
              <a:gd name="connsiteY5546" fmla="*/ 2530993 h 2832735"/>
              <a:gd name="connsiteX5547" fmla="*/ 1823371 w 4562162"/>
              <a:gd name="connsiteY5547" fmla="*/ 2531002 h 2832735"/>
              <a:gd name="connsiteX5548" fmla="*/ 1826485 w 4562162"/>
              <a:gd name="connsiteY5548" fmla="*/ 2530897 h 2832735"/>
              <a:gd name="connsiteX5549" fmla="*/ 1827905 w 4562162"/>
              <a:gd name="connsiteY5549" fmla="*/ 2529983 h 2832735"/>
              <a:gd name="connsiteX5550" fmla="*/ 1828981 w 4562162"/>
              <a:gd name="connsiteY5550" fmla="*/ 2528640 h 2832735"/>
              <a:gd name="connsiteX5551" fmla="*/ 1831314 w 4562162"/>
              <a:gd name="connsiteY5551" fmla="*/ 2527145 h 2832735"/>
              <a:gd name="connsiteX5552" fmla="*/ 1831810 w 4562162"/>
              <a:gd name="connsiteY5552" fmla="*/ 2525421 h 2832735"/>
              <a:gd name="connsiteX5553" fmla="*/ 1831848 w 4562162"/>
              <a:gd name="connsiteY5553" fmla="*/ 2522030 h 2832735"/>
              <a:gd name="connsiteX5554" fmla="*/ 1833372 w 4562162"/>
              <a:gd name="connsiteY5554" fmla="*/ 2519153 h 2832735"/>
              <a:gd name="connsiteX5555" fmla="*/ 1837248 w 4562162"/>
              <a:gd name="connsiteY5555" fmla="*/ 2518296 h 2832735"/>
              <a:gd name="connsiteX5556" fmla="*/ 1838734 w 4562162"/>
              <a:gd name="connsiteY5556" fmla="*/ 2517877 h 2832735"/>
              <a:gd name="connsiteX5557" fmla="*/ 1840316 w 4562162"/>
              <a:gd name="connsiteY5557" fmla="*/ 2518296 h 2832735"/>
              <a:gd name="connsiteX5558" fmla="*/ 1842773 w 4562162"/>
              <a:gd name="connsiteY5558" fmla="*/ 2517896 h 2832735"/>
              <a:gd name="connsiteX5559" fmla="*/ 1845145 w 4562162"/>
              <a:gd name="connsiteY5559" fmla="*/ 2517743 h 2832735"/>
              <a:gd name="connsiteX5560" fmla="*/ 1846469 w 4562162"/>
              <a:gd name="connsiteY5560" fmla="*/ 2518629 h 2832735"/>
              <a:gd name="connsiteX5561" fmla="*/ 1848222 w 4562162"/>
              <a:gd name="connsiteY5561" fmla="*/ 2519382 h 2832735"/>
              <a:gd name="connsiteX5562" fmla="*/ 1850460 w 4562162"/>
              <a:gd name="connsiteY5562" fmla="*/ 2519296 h 2832735"/>
              <a:gd name="connsiteX5563" fmla="*/ 1851222 w 4562162"/>
              <a:gd name="connsiteY5563" fmla="*/ 2517934 h 2832735"/>
              <a:gd name="connsiteX5564" fmla="*/ 1851317 w 4562162"/>
              <a:gd name="connsiteY5564" fmla="*/ 2516039 h 2832735"/>
              <a:gd name="connsiteX5565" fmla="*/ 1852289 w 4562162"/>
              <a:gd name="connsiteY5565" fmla="*/ 2515543 h 2832735"/>
              <a:gd name="connsiteX5566" fmla="*/ 1853498 w 4562162"/>
              <a:gd name="connsiteY5566" fmla="*/ 2516858 h 2832735"/>
              <a:gd name="connsiteX5567" fmla="*/ 1854175 w 4562162"/>
              <a:gd name="connsiteY5567" fmla="*/ 2517839 h 2832735"/>
              <a:gd name="connsiteX5568" fmla="*/ 1855175 w 4562162"/>
              <a:gd name="connsiteY5568" fmla="*/ 2518286 h 2832735"/>
              <a:gd name="connsiteX5569" fmla="*/ 1857880 w 4562162"/>
              <a:gd name="connsiteY5569" fmla="*/ 2517115 h 2832735"/>
              <a:gd name="connsiteX5570" fmla="*/ 1859766 w 4562162"/>
              <a:gd name="connsiteY5570" fmla="*/ 2515848 h 2832735"/>
              <a:gd name="connsiteX5571" fmla="*/ 1860375 w 4562162"/>
              <a:gd name="connsiteY5571" fmla="*/ 2513248 h 2832735"/>
              <a:gd name="connsiteX5572" fmla="*/ 1861471 w 4562162"/>
              <a:gd name="connsiteY5572" fmla="*/ 2511952 h 2832735"/>
              <a:gd name="connsiteX5573" fmla="*/ 1862938 w 4562162"/>
              <a:gd name="connsiteY5573" fmla="*/ 2512609 h 2832735"/>
              <a:gd name="connsiteX5574" fmla="*/ 1865519 w 4562162"/>
              <a:gd name="connsiteY5574" fmla="*/ 2512600 h 2832735"/>
              <a:gd name="connsiteX5575" fmla="*/ 1867643 w 4562162"/>
              <a:gd name="connsiteY5575" fmla="*/ 2510581 h 2832735"/>
              <a:gd name="connsiteX5576" fmla="*/ 1870434 w 4562162"/>
              <a:gd name="connsiteY5576" fmla="*/ 2508971 h 2832735"/>
              <a:gd name="connsiteX5577" fmla="*/ 1872434 w 4562162"/>
              <a:gd name="connsiteY5577" fmla="*/ 2508238 h 2832735"/>
              <a:gd name="connsiteX5578" fmla="*/ 1872843 w 4562162"/>
              <a:gd name="connsiteY5578" fmla="*/ 2506875 h 2832735"/>
              <a:gd name="connsiteX5579" fmla="*/ 1871900 w 4562162"/>
              <a:gd name="connsiteY5579" fmla="*/ 2503865 h 2832735"/>
              <a:gd name="connsiteX5580" fmla="*/ 1872158 w 4562162"/>
              <a:gd name="connsiteY5580" fmla="*/ 2500570 h 2832735"/>
              <a:gd name="connsiteX5581" fmla="*/ 1874834 w 4562162"/>
              <a:gd name="connsiteY5581" fmla="*/ 2498703 h 2832735"/>
              <a:gd name="connsiteX5582" fmla="*/ 1878416 w 4562162"/>
              <a:gd name="connsiteY5582" fmla="*/ 2498484 h 2832735"/>
              <a:gd name="connsiteX5583" fmla="*/ 1881064 w 4562162"/>
              <a:gd name="connsiteY5583" fmla="*/ 2497207 h 2832735"/>
              <a:gd name="connsiteX5584" fmla="*/ 1881797 w 4562162"/>
              <a:gd name="connsiteY5584" fmla="*/ 2493683 h 2832735"/>
              <a:gd name="connsiteX5585" fmla="*/ 1883111 w 4562162"/>
              <a:gd name="connsiteY5585" fmla="*/ 2492674 h 2832735"/>
              <a:gd name="connsiteX5586" fmla="*/ 1884445 w 4562162"/>
              <a:gd name="connsiteY5586" fmla="*/ 2492273 h 2832735"/>
              <a:gd name="connsiteX5587" fmla="*/ 1887674 w 4562162"/>
              <a:gd name="connsiteY5587" fmla="*/ 2491712 h 2832735"/>
              <a:gd name="connsiteX5588" fmla="*/ 1889998 w 4562162"/>
              <a:gd name="connsiteY5588" fmla="*/ 2490283 h 2832735"/>
              <a:gd name="connsiteX5589" fmla="*/ 1891427 w 4562162"/>
              <a:gd name="connsiteY5589" fmla="*/ 2489626 h 2832735"/>
              <a:gd name="connsiteX5590" fmla="*/ 1895494 w 4562162"/>
              <a:gd name="connsiteY5590" fmla="*/ 2487692 h 2832735"/>
              <a:gd name="connsiteX5591" fmla="*/ 1899189 w 4562162"/>
              <a:gd name="connsiteY5591" fmla="*/ 2487311 h 2832735"/>
              <a:gd name="connsiteX5592" fmla="*/ 1900771 w 4562162"/>
              <a:gd name="connsiteY5592" fmla="*/ 2485768 h 2832735"/>
              <a:gd name="connsiteX5593" fmla="*/ 1902009 w 4562162"/>
              <a:gd name="connsiteY5593" fmla="*/ 2483825 h 2832735"/>
              <a:gd name="connsiteX5594" fmla="*/ 1904086 w 4562162"/>
              <a:gd name="connsiteY5594" fmla="*/ 2483082 h 2832735"/>
              <a:gd name="connsiteX5595" fmla="*/ 1906200 w 4562162"/>
              <a:gd name="connsiteY5595" fmla="*/ 2481396 h 2832735"/>
              <a:gd name="connsiteX5596" fmla="*/ 1908991 w 4562162"/>
              <a:gd name="connsiteY5596" fmla="*/ 2479253 h 2832735"/>
              <a:gd name="connsiteX5597" fmla="*/ 1910086 w 4562162"/>
              <a:gd name="connsiteY5597" fmla="*/ 2478948 h 2832735"/>
              <a:gd name="connsiteX5598" fmla="*/ 1914658 w 4562162"/>
              <a:gd name="connsiteY5598" fmla="*/ 2477700 h 2832735"/>
              <a:gd name="connsiteX5599" fmla="*/ 1916449 w 4562162"/>
              <a:gd name="connsiteY5599" fmla="*/ 2477243 h 2832735"/>
              <a:gd name="connsiteX5600" fmla="*/ 1917525 w 4562162"/>
              <a:gd name="connsiteY5600" fmla="*/ 2476967 h 2832735"/>
              <a:gd name="connsiteX5601" fmla="*/ 1919507 w 4562162"/>
              <a:gd name="connsiteY5601" fmla="*/ 2477053 h 2832735"/>
              <a:gd name="connsiteX5602" fmla="*/ 1920344 w 4562162"/>
              <a:gd name="connsiteY5602" fmla="*/ 2474786 h 2832735"/>
              <a:gd name="connsiteX5603" fmla="*/ 1922354 w 4562162"/>
              <a:gd name="connsiteY5603" fmla="*/ 2473109 h 2832735"/>
              <a:gd name="connsiteX5604" fmla="*/ 1924374 w 4562162"/>
              <a:gd name="connsiteY5604" fmla="*/ 2472547 h 2832735"/>
              <a:gd name="connsiteX5605" fmla="*/ 1925365 w 4562162"/>
              <a:gd name="connsiteY5605" fmla="*/ 2470881 h 2832735"/>
              <a:gd name="connsiteX5606" fmla="*/ 1927298 w 4562162"/>
              <a:gd name="connsiteY5606" fmla="*/ 2468756 h 2832735"/>
              <a:gd name="connsiteX5607" fmla="*/ 1929908 w 4562162"/>
              <a:gd name="connsiteY5607" fmla="*/ 2467575 h 2832735"/>
              <a:gd name="connsiteX5608" fmla="*/ 1933984 w 4562162"/>
              <a:gd name="connsiteY5608" fmla="*/ 2467404 h 2832735"/>
              <a:gd name="connsiteX5609" fmla="*/ 1937928 w 4562162"/>
              <a:gd name="connsiteY5609" fmla="*/ 2467642 h 2832735"/>
              <a:gd name="connsiteX5610" fmla="*/ 1940290 w 4562162"/>
              <a:gd name="connsiteY5610" fmla="*/ 2467280 h 2832735"/>
              <a:gd name="connsiteX5611" fmla="*/ 1942233 w 4562162"/>
              <a:gd name="connsiteY5611" fmla="*/ 2464137 h 2832735"/>
              <a:gd name="connsiteX5612" fmla="*/ 1942605 w 4562162"/>
              <a:gd name="connsiteY5612" fmla="*/ 2462575 h 2832735"/>
              <a:gd name="connsiteX5613" fmla="*/ 1943052 w 4562162"/>
              <a:gd name="connsiteY5613" fmla="*/ 2460984 h 2832735"/>
              <a:gd name="connsiteX5614" fmla="*/ 1944634 w 4562162"/>
              <a:gd name="connsiteY5614" fmla="*/ 2460374 h 2832735"/>
              <a:gd name="connsiteX5615" fmla="*/ 1946538 w 4562162"/>
              <a:gd name="connsiteY5615" fmla="*/ 2462956 h 2832735"/>
              <a:gd name="connsiteX5616" fmla="*/ 1948148 w 4562162"/>
              <a:gd name="connsiteY5616" fmla="*/ 2464556 h 2832735"/>
              <a:gd name="connsiteX5617" fmla="*/ 1950625 w 4562162"/>
              <a:gd name="connsiteY5617" fmla="*/ 2466223 h 2832735"/>
              <a:gd name="connsiteX5618" fmla="*/ 1951901 w 4562162"/>
              <a:gd name="connsiteY5618" fmla="*/ 2467785 h 2832735"/>
              <a:gd name="connsiteX5619" fmla="*/ 1953358 w 4562162"/>
              <a:gd name="connsiteY5619" fmla="*/ 2468004 h 2832735"/>
              <a:gd name="connsiteX5620" fmla="*/ 1954892 w 4562162"/>
              <a:gd name="connsiteY5620" fmla="*/ 2466832 h 2832735"/>
              <a:gd name="connsiteX5621" fmla="*/ 1955978 w 4562162"/>
              <a:gd name="connsiteY5621" fmla="*/ 2463984 h 2832735"/>
              <a:gd name="connsiteX5622" fmla="*/ 1958035 w 4562162"/>
              <a:gd name="connsiteY5622" fmla="*/ 2463546 h 2832735"/>
              <a:gd name="connsiteX5623" fmla="*/ 1960302 w 4562162"/>
              <a:gd name="connsiteY5623" fmla="*/ 2464003 h 2832735"/>
              <a:gd name="connsiteX5624" fmla="*/ 1960902 w 4562162"/>
              <a:gd name="connsiteY5624" fmla="*/ 2465404 h 2832735"/>
              <a:gd name="connsiteX5625" fmla="*/ 1961102 w 4562162"/>
              <a:gd name="connsiteY5625" fmla="*/ 2466766 h 2832735"/>
              <a:gd name="connsiteX5626" fmla="*/ 1962140 w 4562162"/>
              <a:gd name="connsiteY5626" fmla="*/ 2469204 h 2832735"/>
              <a:gd name="connsiteX5627" fmla="*/ 1964636 w 4562162"/>
              <a:gd name="connsiteY5627" fmla="*/ 2471328 h 2832735"/>
              <a:gd name="connsiteX5628" fmla="*/ 1967827 w 4562162"/>
              <a:gd name="connsiteY5628" fmla="*/ 2471223 h 2832735"/>
              <a:gd name="connsiteX5629" fmla="*/ 1969112 w 4562162"/>
              <a:gd name="connsiteY5629" fmla="*/ 2470842 h 2832735"/>
              <a:gd name="connsiteX5630" fmla="*/ 1972218 w 4562162"/>
              <a:gd name="connsiteY5630" fmla="*/ 2471137 h 2832735"/>
              <a:gd name="connsiteX5631" fmla="*/ 1975275 w 4562162"/>
              <a:gd name="connsiteY5631" fmla="*/ 2471595 h 2832735"/>
              <a:gd name="connsiteX5632" fmla="*/ 1978609 w 4562162"/>
              <a:gd name="connsiteY5632" fmla="*/ 2472100 h 2832735"/>
              <a:gd name="connsiteX5633" fmla="*/ 1979580 w 4562162"/>
              <a:gd name="connsiteY5633" fmla="*/ 2472176 h 2832735"/>
              <a:gd name="connsiteX5634" fmla="*/ 1983152 w 4562162"/>
              <a:gd name="connsiteY5634" fmla="*/ 2472433 h 2832735"/>
              <a:gd name="connsiteX5635" fmla="*/ 1988353 w 4562162"/>
              <a:gd name="connsiteY5635" fmla="*/ 2472805 h 2832735"/>
              <a:gd name="connsiteX5636" fmla="*/ 1990639 w 4562162"/>
              <a:gd name="connsiteY5636" fmla="*/ 2472633 h 2832735"/>
              <a:gd name="connsiteX5637" fmla="*/ 1995325 w 4562162"/>
              <a:gd name="connsiteY5637" fmla="*/ 2473319 h 2832735"/>
              <a:gd name="connsiteX5638" fmla="*/ 1996288 w 4562162"/>
              <a:gd name="connsiteY5638" fmla="*/ 2475205 h 2832735"/>
              <a:gd name="connsiteX5639" fmla="*/ 1997154 w 4562162"/>
              <a:gd name="connsiteY5639" fmla="*/ 2479663 h 2832735"/>
              <a:gd name="connsiteX5640" fmla="*/ 1997887 w 4562162"/>
              <a:gd name="connsiteY5640" fmla="*/ 2483901 h 2832735"/>
              <a:gd name="connsiteX5641" fmla="*/ 1998097 w 4562162"/>
              <a:gd name="connsiteY5641" fmla="*/ 2487302 h 2832735"/>
              <a:gd name="connsiteX5642" fmla="*/ 1999316 w 4562162"/>
              <a:gd name="connsiteY5642" fmla="*/ 2489064 h 2832735"/>
              <a:gd name="connsiteX5643" fmla="*/ 2000869 w 4562162"/>
              <a:gd name="connsiteY5643" fmla="*/ 2489644 h 2832735"/>
              <a:gd name="connsiteX5644" fmla="*/ 2001898 w 4562162"/>
              <a:gd name="connsiteY5644" fmla="*/ 2491016 h 2832735"/>
              <a:gd name="connsiteX5645" fmla="*/ 2003698 w 4562162"/>
              <a:gd name="connsiteY5645" fmla="*/ 2492883 h 2832735"/>
              <a:gd name="connsiteX5646" fmla="*/ 2005041 w 4562162"/>
              <a:gd name="connsiteY5646" fmla="*/ 2495550 h 2832735"/>
              <a:gd name="connsiteX5647" fmla="*/ 2006670 w 4562162"/>
              <a:gd name="connsiteY5647" fmla="*/ 2495369 h 2832735"/>
              <a:gd name="connsiteX5648" fmla="*/ 2007803 w 4562162"/>
              <a:gd name="connsiteY5648" fmla="*/ 2494740 h 2832735"/>
              <a:gd name="connsiteX5649" fmla="*/ 2010299 w 4562162"/>
              <a:gd name="connsiteY5649" fmla="*/ 2494540 h 2832735"/>
              <a:gd name="connsiteX5650" fmla="*/ 2013480 w 4562162"/>
              <a:gd name="connsiteY5650" fmla="*/ 2494722 h 2832735"/>
              <a:gd name="connsiteX5651" fmla="*/ 2015690 w 4562162"/>
              <a:gd name="connsiteY5651" fmla="*/ 2496198 h 2832735"/>
              <a:gd name="connsiteX5652" fmla="*/ 2016528 w 4562162"/>
              <a:gd name="connsiteY5652" fmla="*/ 2498131 h 2832735"/>
              <a:gd name="connsiteX5653" fmla="*/ 2018319 w 4562162"/>
              <a:gd name="connsiteY5653" fmla="*/ 2499217 h 2832735"/>
              <a:gd name="connsiteX5654" fmla="*/ 2019776 w 4562162"/>
              <a:gd name="connsiteY5654" fmla="*/ 2498865 h 2832735"/>
              <a:gd name="connsiteX5655" fmla="*/ 2024139 w 4562162"/>
              <a:gd name="connsiteY5655" fmla="*/ 2498855 h 2832735"/>
              <a:gd name="connsiteX5656" fmla="*/ 2025643 w 4562162"/>
              <a:gd name="connsiteY5656" fmla="*/ 2498979 h 2832735"/>
              <a:gd name="connsiteX5657" fmla="*/ 2027139 w 4562162"/>
              <a:gd name="connsiteY5657" fmla="*/ 2500036 h 2832735"/>
              <a:gd name="connsiteX5658" fmla="*/ 2029310 w 4562162"/>
              <a:gd name="connsiteY5658" fmla="*/ 2500217 h 2832735"/>
              <a:gd name="connsiteX5659" fmla="*/ 2030501 w 4562162"/>
              <a:gd name="connsiteY5659" fmla="*/ 2498865 h 2832735"/>
              <a:gd name="connsiteX5660" fmla="*/ 2034264 w 4562162"/>
              <a:gd name="connsiteY5660" fmla="*/ 2497950 h 2832735"/>
              <a:gd name="connsiteX5661" fmla="*/ 2036445 w 4562162"/>
              <a:gd name="connsiteY5661" fmla="*/ 2496017 h 2832735"/>
              <a:gd name="connsiteX5662" fmla="*/ 2038122 w 4562162"/>
              <a:gd name="connsiteY5662" fmla="*/ 2495998 h 2832735"/>
              <a:gd name="connsiteX5663" fmla="*/ 2039388 w 4562162"/>
              <a:gd name="connsiteY5663" fmla="*/ 2496931 h 2832735"/>
              <a:gd name="connsiteX5664" fmla="*/ 2040369 w 4562162"/>
              <a:gd name="connsiteY5664" fmla="*/ 2498198 h 2832735"/>
              <a:gd name="connsiteX5665" fmla="*/ 2041798 w 4562162"/>
              <a:gd name="connsiteY5665" fmla="*/ 2497636 h 2832735"/>
              <a:gd name="connsiteX5666" fmla="*/ 2042579 w 4562162"/>
              <a:gd name="connsiteY5666" fmla="*/ 2496598 h 2832735"/>
              <a:gd name="connsiteX5667" fmla="*/ 2043836 w 4562162"/>
              <a:gd name="connsiteY5667" fmla="*/ 2496598 h 2832735"/>
              <a:gd name="connsiteX5668" fmla="*/ 2045065 w 4562162"/>
              <a:gd name="connsiteY5668" fmla="*/ 2497274 h 2832735"/>
              <a:gd name="connsiteX5669" fmla="*/ 2048218 w 4562162"/>
              <a:gd name="connsiteY5669" fmla="*/ 2498455 h 2832735"/>
              <a:gd name="connsiteX5670" fmla="*/ 2050504 w 4562162"/>
              <a:gd name="connsiteY5670" fmla="*/ 2500646 h 2832735"/>
              <a:gd name="connsiteX5671" fmla="*/ 2052275 w 4562162"/>
              <a:gd name="connsiteY5671" fmla="*/ 2500855 h 2832735"/>
              <a:gd name="connsiteX5672" fmla="*/ 2054552 w 4562162"/>
              <a:gd name="connsiteY5672" fmla="*/ 2500217 h 2832735"/>
              <a:gd name="connsiteX5673" fmla="*/ 2055600 w 4562162"/>
              <a:gd name="connsiteY5673" fmla="*/ 2499922 h 2832735"/>
              <a:gd name="connsiteX5674" fmla="*/ 2056600 w 4562162"/>
              <a:gd name="connsiteY5674" fmla="*/ 2501008 h 2832735"/>
              <a:gd name="connsiteX5675" fmla="*/ 2058067 w 4562162"/>
              <a:gd name="connsiteY5675" fmla="*/ 2501598 h 2832735"/>
              <a:gd name="connsiteX5676" fmla="*/ 2059181 w 4562162"/>
              <a:gd name="connsiteY5676" fmla="*/ 2500798 h 2832735"/>
              <a:gd name="connsiteX5677" fmla="*/ 2061096 w 4562162"/>
              <a:gd name="connsiteY5677" fmla="*/ 2500227 h 2832735"/>
              <a:gd name="connsiteX5678" fmla="*/ 2068420 w 4562162"/>
              <a:gd name="connsiteY5678" fmla="*/ 2501418 h 2832735"/>
              <a:gd name="connsiteX5679" fmla="*/ 2070116 w 4562162"/>
              <a:gd name="connsiteY5679" fmla="*/ 2503599 h 2832735"/>
              <a:gd name="connsiteX5680" fmla="*/ 2071421 w 4562162"/>
              <a:gd name="connsiteY5680" fmla="*/ 2504628 h 2832735"/>
              <a:gd name="connsiteX5681" fmla="*/ 2072468 w 4562162"/>
              <a:gd name="connsiteY5681" fmla="*/ 2506418 h 2832735"/>
              <a:gd name="connsiteX5682" fmla="*/ 2074373 w 4562162"/>
              <a:gd name="connsiteY5682" fmla="*/ 2507695 h 2832735"/>
              <a:gd name="connsiteX5683" fmla="*/ 2078421 w 4562162"/>
              <a:gd name="connsiteY5683" fmla="*/ 2507256 h 2832735"/>
              <a:gd name="connsiteX5684" fmla="*/ 2079984 w 4562162"/>
              <a:gd name="connsiteY5684" fmla="*/ 2505951 h 2832735"/>
              <a:gd name="connsiteX5685" fmla="*/ 2083260 w 4562162"/>
              <a:gd name="connsiteY5685" fmla="*/ 2503056 h 2832735"/>
              <a:gd name="connsiteX5686" fmla="*/ 2084565 w 4562162"/>
              <a:gd name="connsiteY5686" fmla="*/ 2500227 h 2832735"/>
              <a:gd name="connsiteX5687" fmla="*/ 2086213 w 4562162"/>
              <a:gd name="connsiteY5687" fmla="*/ 2499313 h 2832735"/>
              <a:gd name="connsiteX5688" fmla="*/ 2088070 w 4562162"/>
              <a:gd name="connsiteY5688" fmla="*/ 2498855 h 2832735"/>
              <a:gd name="connsiteX5689" fmla="*/ 2089813 w 4562162"/>
              <a:gd name="connsiteY5689" fmla="*/ 2498855 h 2832735"/>
              <a:gd name="connsiteX5690" fmla="*/ 2091633 w 4562162"/>
              <a:gd name="connsiteY5690" fmla="*/ 2498760 h 2832735"/>
              <a:gd name="connsiteX5691" fmla="*/ 2093843 w 4562162"/>
              <a:gd name="connsiteY5691" fmla="*/ 2496684 h 2832735"/>
              <a:gd name="connsiteX5692" fmla="*/ 2095633 w 4562162"/>
              <a:gd name="connsiteY5692" fmla="*/ 2495960 h 2832735"/>
              <a:gd name="connsiteX5693" fmla="*/ 2098291 w 4562162"/>
              <a:gd name="connsiteY5693" fmla="*/ 2493321 h 2832735"/>
              <a:gd name="connsiteX5694" fmla="*/ 2098786 w 4562162"/>
              <a:gd name="connsiteY5694" fmla="*/ 2492131 h 2832735"/>
              <a:gd name="connsiteX5695" fmla="*/ 2100081 w 4562162"/>
              <a:gd name="connsiteY5695" fmla="*/ 2489054 h 2832735"/>
              <a:gd name="connsiteX5696" fmla="*/ 2100882 w 4562162"/>
              <a:gd name="connsiteY5696" fmla="*/ 2487092 h 2832735"/>
              <a:gd name="connsiteX5697" fmla="*/ 2102225 w 4562162"/>
              <a:gd name="connsiteY5697" fmla="*/ 2483968 h 2832735"/>
              <a:gd name="connsiteX5698" fmla="*/ 2102949 w 4562162"/>
              <a:gd name="connsiteY5698" fmla="*/ 2478929 h 2832735"/>
              <a:gd name="connsiteX5699" fmla="*/ 2103358 w 4562162"/>
              <a:gd name="connsiteY5699" fmla="*/ 2476253 h 2832735"/>
              <a:gd name="connsiteX5700" fmla="*/ 2103005 w 4562162"/>
              <a:gd name="connsiteY5700" fmla="*/ 2474309 h 2832735"/>
              <a:gd name="connsiteX5701" fmla="*/ 2101434 w 4562162"/>
              <a:gd name="connsiteY5701" fmla="*/ 2473309 h 2832735"/>
              <a:gd name="connsiteX5702" fmla="*/ 2099415 w 4562162"/>
              <a:gd name="connsiteY5702" fmla="*/ 2472833 h 2832735"/>
              <a:gd name="connsiteX5703" fmla="*/ 2097643 w 4562162"/>
              <a:gd name="connsiteY5703" fmla="*/ 2471347 h 2832735"/>
              <a:gd name="connsiteX5704" fmla="*/ 2096329 w 4562162"/>
              <a:gd name="connsiteY5704" fmla="*/ 2469633 h 2832735"/>
              <a:gd name="connsiteX5705" fmla="*/ 2095557 w 4562162"/>
              <a:gd name="connsiteY5705" fmla="*/ 2467223 h 2832735"/>
              <a:gd name="connsiteX5706" fmla="*/ 2094519 w 4562162"/>
              <a:gd name="connsiteY5706" fmla="*/ 2464394 h 2832735"/>
              <a:gd name="connsiteX5707" fmla="*/ 2094576 w 4562162"/>
              <a:gd name="connsiteY5707" fmla="*/ 2462346 h 2832735"/>
              <a:gd name="connsiteX5708" fmla="*/ 2094281 w 4562162"/>
              <a:gd name="connsiteY5708" fmla="*/ 2460765 h 2832735"/>
              <a:gd name="connsiteX5709" fmla="*/ 2093395 w 4562162"/>
              <a:gd name="connsiteY5709" fmla="*/ 2459412 h 2832735"/>
              <a:gd name="connsiteX5710" fmla="*/ 2091690 w 4562162"/>
              <a:gd name="connsiteY5710" fmla="*/ 2457031 h 2832735"/>
              <a:gd name="connsiteX5711" fmla="*/ 2090861 w 4562162"/>
              <a:gd name="connsiteY5711" fmla="*/ 2455259 h 2832735"/>
              <a:gd name="connsiteX5712" fmla="*/ 2091138 w 4562162"/>
              <a:gd name="connsiteY5712" fmla="*/ 2452449 h 2832735"/>
              <a:gd name="connsiteX5713" fmla="*/ 2093147 w 4562162"/>
              <a:gd name="connsiteY5713" fmla="*/ 2447630 h 2832735"/>
              <a:gd name="connsiteX5714" fmla="*/ 2093338 w 4562162"/>
              <a:gd name="connsiteY5714" fmla="*/ 2445391 h 2832735"/>
              <a:gd name="connsiteX5715" fmla="*/ 2093586 w 4562162"/>
              <a:gd name="connsiteY5715" fmla="*/ 2444001 h 2832735"/>
              <a:gd name="connsiteX5716" fmla="*/ 2093471 w 4562162"/>
              <a:gd name="connsiteY5716" fmla="*/ 2442734 h 2832735"/>
              <a:gd name="connsiteX5717" fmla="*/ 2094100 w 4562162"/>
              <a:gd name="connsiteY5717" fmla="*/ 2439839 h 2832735"/>
              <a:gd name="connsiteX5718" fmla="*/ 2095233 w 4562162"/>
              <a:gd name="connsiteY5718" fmla="*/ 2438619 h 2832735"/>
              <a:gd name="connsiteX5719" fmla="*/ 2096528 w 4562162"/>
              <a:gd name="connsiteY5719" fmla="*/ 2435504 h 2832735"/>
              <a:gd name="connsiteX5720" fmla="*/ 2098281 w 4562162"/>
              <a:gd name="connsiteY5720" fmla="*/ 2434066 h 2832735"/>
              <a:gd name="connsiteX5721" fmla="*/ 2100463 w 4562162"/>
              <a:gd name="connsiteY5721" fmla="*/ 2433971 h 2832735"/>
              <a:gd name="connsiteX5722" fmla="*/ 2101406 w 4562162"/>
              <a:gd name="connsiteY5722" fmla="*/ 2433123 h 2832735"/>
              <a:gd name="connsiteX5723" fmla="*/ 2101872 w 4562162"/>
              <a:gd name="connsiteY5723" fmla="*/ 2429999 h 2832735"/>
              <a:gd name="connsiteX5724" fmla="*/ 2102920 w 4562162"/>
              <a:gd name="connsiteY5724" fmla="*/ 2427589 h 2832735"/>
              <a:gd name="connsiteX5725" fmla="*/ 2103625 w 4562162"/>
              <a:gd name="connsiteY5725" fmla="*/ 2425875 h 2832735"/>
              <a:gd name="connsiteX5726" fmla="*/ 2104958 w 4562162"/>
              <a:gd name="connsiteY5726" fmla="*/ 2424017 h 2832735"/>
              <a:gd name="connsiteX5727" fmla="*/ 2112654 w 4562162"/>
              <a:gd name="connsiteY5727" fmla="*/ 2420417 h 2832735"/>
              <a:gd name="connsiteX5728" fmla="*/ 2115845 w 4562162"/>
              <a:gd name="connsiteY5728" fmla="*/ 2415931 h 2832735"/>
              <a:gd name="connsiteX5729" fmla="*/ 2116979 w 4562162"/>
              <a:gd name="connsiteY5729" fmla="*/ 2413664 h 2832735"/>
              <a:gd name="connsiteX5730" fmla="*/ 2118217 w 4562162"/>
              <a:gd name="connsiteY5730" fmla="*/ 2408787 h 2832735"/>
              <a:gd name="connsiteX5731" fmla="*/ 2119408 w 4562162"/>
              <a:gd name="connsiteY5731" fmla="*/ 2406739 h 2832735"/>
              <a:gd name="connsiteX5732" fmla="*/ 2121141 w 4562162"/>
              <a:gd name="connsiteY5732" fmla="*/ 2407415 h 2832735"/>
              <a:gd name="connsiteX5733" fmla="*/ 2123180 w 4562162"/>
              <a:gd name="connsiteY5733" fmla="*/ 2410292 h 2832735"/>
              <a:gd name="connsiteX5734" fmla="*/ 2124704 w 4562162"/>
              <a:gd name="connsiteY5734" fmla="*/ 2410321 h 2832735"/>
              <a:gd name="connsiteX5735" fmla="*/ 2126970 w 4562162"/>
              <a:gd name="connsiteY5735" fmla="*/ 2411883 h 2832735"/>
              <a:gd name="connsiteX5736" fmla="*/ 2133143 w 4562162"/>
              <a:gd name="connsiteY5736" fmla="*/ 2415140 h 2832735"/>
              <a:gd name="connsiteX5737" fmla="*/ 2136495 w 4562162"/>
              <a:gd name="connsiteY5737" fmla="*/ 2416159 h 2832735"/>
              <a:gd name="connsiteX5738" fmla="*/ 2138648 w 4562162"/>
              <a:gd name="connsiteY5738" fmla="*/ 2416474 h 2832735"/>
              <a:gd name="connsiteX5739" fmla="*/ 2141496 w 4562162"/>
              <a:gd name="connsiteY5739" fmla="*/ 2417379 h 2832735"/>
              <a:gd name="connsiteX5740" fmla="*/ 2143325 w 4562162"/>
              <a:gd name="connsiteY5740" fmla="*/ 2419283 h 2832735"/>
              <a:gd name="connsiteX5741" fmla="*/ 2146897 w 4562162"/>
              <a:gd name="connsiteY5741" fmla="*/ 2422389 h 2832735"/>
              <a:gd name="connsiteX5742" fmla="*/ 2149917 w 4562162"/>
              <a:gd name="connsiteY5742" fmla="*/ 2423179 h 2832735"/>
              <a:gd name="connsiteX5743" fmla="*/ 2155155 w 4562162"/>
              <a:gd name="connsiteY5743" fmla="*/ 2423494 h 2832735"/>
              <a:gd name="connsiteX5744" fmla="*/ 2161527 w 4562162"/>
              <a:gd name="connsiteY5744" fmla="*/ 2423655 h 2832735"/>
              <a:gd name="connsiteX5745" fmla="*/ 2163327 w 4562162"/>
              <a:gd name="connsiteY5745" fmla="*/ 2424198 h 2832735"/>
              <a:gd name="connsiteX5746" fmla="*/ 2167985 w 4562162"/>
              <a:gd name="connsiteY5746" fmla="*/ 2426427 h 2832735"/>
              <a:gd name="connsiteX5747" fmla="*/ 2173148 w 4562162"/>
              <a:gd name="connsiteY5747" fmla="*/ 2428885 h 2832735"/>
              <a:gd name="connsiteX5748" fmla="*/ 2178006 w 4562162"/>
              <a:gd name="connsiteY5748" fmla="*/ 2431085 h 2832735"/>
              <a:gd name="connsiteX5749" fmla="*/ 2181692 w 4562162"/>
              <a:gd name="connsiteY5749" fmla="*/ 2432790 h 2832735"/>
              <a:gd name="connsiteX5750" fmla="*/ 2183873 w 4562162"/>
              <a:gd name="connsiteY5750" fmla="*/ 2434438 h 2832735"/>
              <a:gd name="connsiteX5751" fmla="*/ 2185921 w 4562162"/>
              <a:gd name="connsiteY5751" fmla="*/ 2435381 h 2832735"/>
              <a:gd name="connsiteX5752" fmla="*/ 2188140 w 4562162"/>
              <a:gd name="connsiteY5752" fmla="*/ 2434581 h 2832735"/>
              <a:gd name="connsiteX5753" fmla="*/ 2190988 w 4562162"/>
              <a:gd name="connsiteY5753" fmla="*/ 2434762 h 2832735"/>
              <a:gd name="connsiteX5754" fmla="*/ 2197675 w 4562162"/>
              <a:gd name="connsiteY5754" fmla="*/ 2436743 h 2832735"/>
              <a:gd name="connsiteX5755" fmla="*/ 2201904 w 4562162"/>
              <a:gd name="connsiteY5755" fmla="*/ 2438400 h 2832735"/>
              <a:gd name="connsiteX5756" fmla="*/ 2205438 w 4562162"/>
              <a:gd name="connsiteY5756" fmla="*/ 2439629 h 2832735"/>
              <a:gd name="connsiteX5757" fmla="*/ 2206618 w 4562162"/>
              <a:gd name="connsiteY5757" fmla="*/ 2441324 h 2832735"/>
              <a:gd name="connsiteX5758" fmla="*/ 2206733 w 4562162"/>
              <a:gd name="connsiteY5758" fmla="*/ 2443582 h 2832735"/>
              <a:gd name="connsiteX5759" fmla="*/ 2206257 w 4562162"/>
              <a:gd name="connsiteY5759" fmla="*/ 2445487 h 2832735"/>
              <a:gd name="connsiteX5760" fmla="*/ 2206514 w 4562162"/>
              <a:gd name="connsiteY5760" fmla="*/ 2450097 h 2832735"/>
              <a:gd name="connsiteX5761" fmla="*/ 2207647 w 4562162"/>
              <a:gd name="connsiteY5761" fmla="*/ 2452507 h 2832735"/>
              <a:gd name="connsiteX5762" fmla="*/ 2208067 w 4562162"/>
              <a:gd name="connsiteY5762" fmla="*/ 2455745 h 2832735"/>
              <a:gd name="connsiteX5763" fmla="*/ 2208495 w 4562162"/>
              <a:gd name="connsiteY5763" fmla="*/ 2458822 h 2832735"/>
              <a:gd name="connsiteX5764" fmla="*/ 2208200 w 4562162"/>
              <a:gd name="connsiteY5764" fmla="*/ 2461860 h 2832735"/>
              <a:gd name="connsiteX5765" fmla="*/ 2208743 w 4562162"/>
              <a:gd name="connsiteY5765" fmla="*/ 2463470 h 2832735"/>
              <a:gd name="connsiteX5766" fmla="*/ 2209848 w 4562162"/>
              <a:gd name="connsiteY5766" fmla="*/ 2464422 h 2832735"/>
              <a:gd name="connsiteX5767" fmla="*/ 2210915 w 4562162"/>
              <a:gd name="connsiteY5767" fmla="*/ 2466537 h 2832735"/>
              <a:gd name="connsiteX5768" fmla="*/ 2210562 w 4562162"/>
              <a:gd name="connsiteY5768" fmla="*/ 2468766 h 2832735"/>
              <a:gd name="connsiteX5769" fmla="*/ 2210086 w 4562162"/>
              <a:gd name="connsiteY5769" fmla="*/ 2470061 h 2832735"/>
              <a:gd name="connsiteX5770" fmla="*/ 2210162 w 4562162"/>
              <a:gd name="connsiteY5770" fmla="*/ 2472147 h 2832735"/>
              <a:gd name="connsiteX5771" fmla="*/ 2211448 w 4562162"/>
              <a:gd name="connsiteY5771" fmla="*/ 2473862 h 2832735"/>
              <a:gd name="connsiteX5772" fmla="*/ 2213334 w 4562162"/>
              <a:gd name="connsiteY5772" fmla="*/ 2474195 h 2832735"/>
              <a:gd name="connsiteX5773" fmla="*/ 2215000 w 4562162"/>
              <a:gd name="connsiteY5773" fmla="*/ 2474633 h 2832735"/>
              <a:gd name="connsiteX5774" fmla="*/ 2217058 w 4562162"/>
              <a:gd name="connsiteY5774" fmla="*/ 2477329 h 2832735"/>
              <a:gd name="connsiteX5775" fmla="*/ 2220725 w 4562162"/>
              <a:gd name="connsiteY5775" fmla="*/ 2480434 h 2832735"/>
              <a:gd name="connsiteX5776" fmla="*/ 2222916 w 4562162"/>
              <a:gd name="connsiteY5776" fmla="*/ 2481301 h 2832735"/>
              <a:gd name="connsiteX5777" fmla="*/ 2225440 w 4562162"/>
              <a:gd name="connsiteY5777" fmla="*/ 2482691 h 2832735"/>
              <a:gd name="connsiteX5778" fmla="*/ 2230250 w 4562162"/>
              <a:gd name="connsiteY5778" fmla="*/ 2484054 h 2832735"/>
              <a:gd name="connsiteX5779" fmla="*/ 2233517 w 4562162"/>
              <a:gd name="connsiteY5779" fmla="*/ 2484463 h 2832735"/>
              <a:gd name="connsiteX5780" fmla="*/ 2235441 w 4562162"/>
              <a:gd name="connsiteY5780" fmla="*/ 2485568 h 2832735"/>
              <a:gd name="connsiteX5781" fmla="*/ 2237327 w 4562162"/>
              <a:gd name="connsiteY5781" fmla="*/ 2488235 h 2832735"/>
              <a:gd name="connsiteX5782" fmla="*/ 2240451 w 4562162"/>
              <a:gd name="connsiteY5782" fmla="*/ 2488787 h 2832735"/>
              <a:gd name="connsiteX5783" fmla="*/ 2242452 w 4562162"/>
              <a:gd name="connsiteY5783" fmla="*/ 2489711 h 2832735"/>
              <a:gd name="connsiteX5784" fmla="*/ 2246110 w 4562162"/>
              <a:gd name="connsiteY5784" fmla="*/ 2490807 h 2832735"/>
              <a:gd name="connsiteX5785" fmla="*/ 2248529 w 4562162"/>
              <a:gd name="connsiteY5785" fmla="*/ 2490178 h 2832735"/>
              <a:gd name="connsiteX5786" fmla="*/ 2250653 w 4562162"/>
              <a:gd name="connsiteY5786" fmla="*/ 2489254 h 2832735"/>
              <a:gd name="connsiteX5787" fmla="*/ 2252072 w 4562162"/>
              <a:gd name="connsiteY5787" fmla="*/ 2489435 h 2832735"/>
              <a:gd name="connsiteX5788" fmla="*/ 2254815 w 4562162"/>
              <a:gd name="connsiteY5788" fmla="*/ 2490035 h 2832735"/>
              <a:gd name="connsiteX5789" fmla="*/ 2258025 w 4562162"/>
              <a:gd name="connsiteY5789" fmla="*/ 2490159 h 2832735"/>
              <a:gd name="connsiteX5790" fmla="*/ 2260721 w 4562162"/>
              <a:gd name="connsiteY5790" fmla="*/ 2489530 h 2832735"/>
              <a:gd name="connsiteX5791" fmla="*/ 2262873 w 4562162"/>
              <a:gd name="connsiteY5791" fmla="*/ 2487654 h 2832735"/>
              <a:gd name="connsiteX5792" fmla="*/ 2265388 w 4562162"/>
              <a:gd name="connsiteY5792" fmla="*/ 2485120 h 2832735"/>
              <a:gd name="connsiteX5793" fmla="*/ 2268388 w 4562162"/>
              <a:gd name="connsiteY5793" fmla="*/ 2483834 h 2832735"/>
              <a:gd name="connsiteX5794" fmla="*/ 2271865 w 4562162"/>
              <a:gd name="connsiteY5794" fmla="*/ 2483377 h 2832735"/>
              <a:gd name="connsiteX5795" fmla="*/ 2274246 w 4562162"/>
              <a:gd name="connsiteY5795" fmla="*/ 2482348 h 2832735"/>
              <a:gd name="connsiteX5796" fmla="*/ 2282038 w 4562162"/>
              <a:gd name="connsiteY5796" fmla="*/ 2480634 h 2832735"/>
              <a:gd name="connsiteX5797" fmla="*/ 2285181 w 4562162"/>
              <a:gd name="connsiteY5797" fmla="*/ 2480339 h 2832735"/>
              <a:gd name="connsiteX5798" fmla="*/ 2287619 w 4562162"/>
              <a:gd name="connsiteY5798" fmla="*/ 2478681 h 2832735"/>
              <a:gd name="connsiteX5799" fmla="*/ 2289781 w 4562162"/>
              <a:gd name="connsiteY5799" fmla="*/ 2477386 h 2832735"/>
              <a:gd name="connsiteX5800" fmla="*/ 2292906 w 4562162"/>
              <a:gd name="connsiteY5800" fmla="*/ 2476824 h 2832735"/>
              <a:gd name="connsiteX5801" fmla="*/ 2297125 w 4562162"/>
              <a:gd name="connsiteY5801" fmla="*/ 2478186 h 2832735"/>
              <a:gd name="connsiteX5802" fmla="*/ 2301164 w 4562162"/>
              <a:gd name="connsiteY5802" fmla="*/ 2479320 h 2832735"/>
              <a:gd name="connsiteX5803" fmla="*/ 2306050 w 4562162"/>
              <a:gd name="connsiteY5803" fmla="*/ 2479691 h 2832735"/>
              <a:gd name="connsiteX5804" fmla="*/ 2309298 w 4562162"/>
              <a:gd name="connsiteY5804" fmla="*/ 2481253 h 2832735"/>
              <a:gd name="connsiteX5805" fmla="*/ 2311594 w 4562162"/>
              <a:gd name="connsiteY5805" fmla="*/ 2482730 h 2832735"/>
              <a:gd name="connsiteX5806" fmla="*/ 2315213 w 4562162"/>
              <a:gd name="connsiteY5806" fmla="*/ 2483901 h 2832735"/>
              <a:gd name="connsiteX5807" fmla="*/ 2319233 w 4562162"/>
              <a:gd name="connsiteY5807" fmla="*/ 2483358 h 2832735"/>
              <a:gd name="connsiteX5808" fmla="*/ 2324748 w 4562162"/>
              <a:gd name="connsiteY5808" fmla="*/ 2482891 h 2832735"/>
              <a:gd name="connsiteX5809" fmla="*/ 2328396 w 4562162"/>
              <a:gd name="connsiteY5809" fmla="*/ 2483568 h 2832735"/>
              <a:gd name="connsiteX5810" fmla="*/ 2332206 w 4562162"/>
              <a:gd name="connsiteY5810" fmla="*/ 2486254 h 2832735"/>
              <a:gd name="connsiteX5811" fmla="*/ 2334549 w 4562162"/>
              <a:gd name="connsiteY5811" fmla="*/ 2488406 h 2832735"/>
              <a:gd name="connsiteX5812" fmla="*/ 2337187 w 4562162"/>
              <a:gd name="connsiteY5812" fmla="*/ 2492988 h 2832735"/>
              <a:gd name="connsiteX5813" fmla="*/ 2339940 w 4562162"/>
              <a:gd name="connsiteY5813" fmla="*/ 2495207 h 2832735"/>
              <a:gd name="connsiteX5814" fmla="*/ 2342350 w 4562162"/>
              <a:gd name="connsiteY5814" fmla="*/ 2497017 h 2832735"/>
              <a:gd name="connsiteX5815" fmla="*/ 2345388 w 4562162"/>
              <a:gd name="connsiteY5815" fmla="*/ 2497131 h 2832735"/>
              <a:gd name="connsiteX5816" fmla="*/ 2352980 w 4562162"/>
              <a:gd name="connsiteY5816" fmla="*/ 2497274 h 2832735"/>
              <a:gd name="connsiteX5817" fmla="*/ 2357152 w 4562162"/>
              <a:gd name="connsiteY5817" fmla="*/ 2498236 h 2832735"/>
              <a:gd name="connsiteX5818" fmla="*/ 2360619 w 4562162"/>
              <a:gd name="connsiteY5818" fmla="*/ 2498741 h 2832735"/>
              <a:gd name="connsiteX5819" fmla="*/ 2361447 w 4562162"/>
              <a:gd name="connsiteY5819" fmla="*/ 2499703 h 2832735"/>
              <a:gd name="connsiteX5820" fmla="*/ 2361105 w 4562162"/>
              <a:gd name="connsiteY5820" fmla="*/ 2502837 h 2832735"/>
              <a:gd name="connsiteX5821" fmla="*/ 2361209 w 4562162"/>
              <a:gd name="connsiteY5821" fmla="*/ 2507304 h 2832735"/>
              <a:gd name="connsiteX5822" fmla="*/ 2361162 w 4562162"/>
              <a:gd name="connsiteY5822" fmla="*/ 2509352 h 2832735"/>
              <a:gd name="connsiteX5823" fmla="*/ 2361924 w 4562162"/>
              <a:gd name="connsiteY5823" fmla="*/ 2510895 h 2832735"/>
              <a:gd name="connsiteX5824" fmla="*/ 2363105 w 4562162"/>
              <a:gd name="connsiteY5824" fmla="*/ 2511171 h 2832735"/>
              <a:gd name="connsiteX5825" fmla="*/ 2363743 w 4562162"/>
              <a:gd name="connsiteY5825" fmla="*/ 2513352 h 2832735"/>
              <a:gd name="connsiteX5826" fmla="*/ 2365467 w 4562162"/>
              <a:gd name="connsiteY5826" fmla="*/ 2514638 h 2832735"/>
              <a:gd name="connsiteX5827" fmla="*/ 2368543 w 4562162"/>
              <a:gd name="connsiteY5827" fmla="*/ 2516191 h 2832735"/>
              <a:gd name="connsiteX5828" fmla="*/ 2373725 w 4562162"/>
              <a:gd name="connsiteY5828" fmla="*/ 2521458 h 2832735"/>
              <a:gd name="connsiteX5829" fmla="*/ 2376811 w 4562162"/>
              <a:gd name="connsiteY5829" fmla="*/ 2523706 h 2832735"/>
              <a:gd name="connsiteX5830" fmla="*/ 2379250 w 4562162"/>
              <a:gd name="connsiteY5830" fmla="*/ 2524468 h 2832735"/>
              <a:gd name="connsiteX5831" fmla="*/ 2382441 w 4562162"/>
              <a:gd name="connsiteY5831" fmla="*/ 2523944 h 2832735"/>
              <a:gd name="connsiteX5832" fmla="*/ 2387432 w 4562162"/>
              <a:gd name="connsiteY5832" fmla="*/ 2523954 h 2832735"/>
              <a:gd name="connsiteX5833" fmla="*/ 2395899 w 4562162"/>
              <a:gd name="connsiteY5833" fmla="*/ 2523973 h 2832735"/>
              <a:gd name="connsiteX5834" fmla="*/ 2401700 w 4562162"/>
              <a:gd name="connsiteY5834" fmla="*/ 2525554 h 2832735"/>
              <a:gd name="connsiteX5835" fmla="*/ 2403710 w 4562162"/>
              <a:gd name="connsiteY5835" fmla="*/ 2526630 h 2832735"/>
              <a:gd name="connsiteX5836" fmla="*/ 2409634 w 4562162"/>
              <a:gd name="connsiteY5836" fmla="*/ 2527878 h 2832735"/>
              <a:gd name="connsiteX5837" fmla="*/ 2416159 w 4562162"/>
              <a:gd name="connsiteY5837" fmla="*/ 2529250 h 2832735"/>
              <a:gd name="connsiteX5838" fmla="*/ 2421655 w 4562162"/>
              <a:gd name="connsiteY5838" fmla="*/ 2530688 h 2832735"/>
              <a:gd name="connsiteX5839" fmla="*/ 2424903 w 4562162"/>
              <a:gd name="connsiteY5839" fmla="*/ 2528830 h 2832735"/>
              <a:gd name="connsiteX5840" fmla="*/ 2427751 w 4562162"/>
              <a:gd name="connsiteY5840" fmla="*/ 2528659 h 2832735"/>
              <a:gd name="connsiteX5841" fmla="*/ 2430466 w 4562162"/>
              <a:gd name="connsiteY5841" fmla="*/ 2530002 h 2832735"/>
              <a:gd name="connsiteX5842" fmla="*/ 2433180 w 4562162"/>
              <a:gd name="connsiteY5842" fmla="*/ 2532021 h 2832735"/>
              <a:gd name="connsiteX5843" fmla="*/ 2435285 w 4562162"/>
              <a:gd name="connsiteY5843" fmla="*/ 2531802 h 2832735"/>
              <a:gd name="connsiteX5844" fmla="*/ 2438438 w 4562162"/>
              <a:gd name="connsiteY5844" fmla="*/ 2530859 h 2832735"/>
              <a:gd name="connsiteX5845" fmla="*/ 2448506 w 4562162"/>
              <a:gd name="connsiteY5845" fmla="*/ 2525221 h 2832735"/>
              <a:gd name="connsiteX5846" fmla="*/ 2452040 w 4562162"/>
              <a:gd name="connsiteY5846" fmla="*/ 2523106 h 2832735"/>
              <a:gd name="connsiteX5847" fmla="*/ 2454516 w 4562162"/>
              <a:gd name="connsiteY5847" fmla="*/ 2523649 h 2832735"/>
              <a:gd name="connsiteX5848" fmla="*/ 2456726 w 4562162"/>
              <a:gd name="connsiteY5848" fmla="*/ 2522897 h 2832735"/>
              <a:gd name="connsiteX5849" fmla="*/ 2458412 w 4562162"/>
              <a:gd name="connsiteY5849" fmla="*/ 2522258 h 2832735"/>
              <a:gd name="connsiteX5850" fmla="*/ 2462708 w 4562162"/>
              <a:gd name="connsiteY5850" fmla="*/ 2521382 h 2832735"/>
              <a:gd name="connsiteX5851" fmla="*/ 2465318 w 4562162"/>
              <a:gd name="connsiteY5851" fmla="*/ 2521144 h 2832735"/>
              <a:gd name="connsiteX5852" fmla="*/ 2468013 w 4562162"/>
              <a:gd name="connsiteY5852" fmla="*/ 2520639 h 2832735"/>
              <a:gd name="connsiteX5853" fmla="*/ 2471899 w 4562162"/>
              <a:gd name="connsiteY5853" fmla="*/ 2520296 h 2832735"/>
              <a:gd name="connsiteX5854" fmla="*/ 2479796 w 4562162"/>
              <a:gd name="connsiteY5854" fmla="*/ 2516591 h 2832735"/>
              <a:gd name="connsiteX5855" fmla="*/ 2482996 w 4562162"/>
              <a:gd name="connsiteY5855" fmla="*/ 2515867 h 2832735"/>
              <a:gd name="connsiteX5856" fmla="*/ 2488406 w 4562162"/>
              <a:gd name="connsiteY5856" fmla="*/ 2516896 h 2832735"/>
              <a:gd name="connsiteX5857" fmla="*/ 2491321 w 4562162"/>
              <a:gd name="connsiteY5857" fmla="*/ 2516229 h 2832735"/>
              <a:gd name="connsiteX5858" fmla="*/ 2494226 w 4562162"/>
              <a:gd name="connsiteY5858" fmla="*/ 2514353 h 2832735"/>
              <a:gd name="connsiteX5859" fmla="*/ 2497988 w 4562162"/>
              <a:gd name="connsiteY5859" fmla="*/ 2512419 h 2832735"/>
              <a:gd name="connsiteX5860" fmla="*/ 2498970 w 4562162"/>
              <a:gd name="connsiteY5860" fmla="*/ 2509276 h 2832735"/>
              <a:gd name="connsiteX5861" fmla="*/ 2500893 w 4562162"/>
              <a:gd name="connsiteY5861" fmla="*/ 2504951 h 2832735"/>
              <a:gd name="connsiteX5862" fmla="*/ 2505047 w 4562162"/>
              <a:gd name="connsiteY5862" fmla="*/ 2501770 h 2832735"/>
              <a:gd name="connsiteX5863" fmla="*/ 2508419 w 4562162"/>
              <a:gd name="connsiteY5863" fmla="*/ 2498989 h 2832735"/>
              <a:gd name="connsiteX5864" fmla="*/ 2511857 w 4562162"/>
              <a:gd name="connsiteY5864" fmla="*/ 2496274 h 2832735"/>
              <a:gd name="connsiteX5865" fmla="*/ 2516076 w 4562162"/>
              <a:gd name="connsiteY5865" fmla="*/ 2494017 h 2832735"/>
              <a:gd name="connsiteX5866" fmla="*/ 2520058 w 4562162"/>
              <a:gd name="connsiteY5866" fmla="*/ 2492369 h 2832735"/>
              <a:gd name="connsiteX5867" fmla="*/ 2525125 w 4562162"/>
              <a:gd name="connsiteY5867" fmla="*/ 2488054 h 2832735"/>
              <a:gd name="connsiteX5868" fmla="*/ 2529164 w 4562162"/>
              <a:gd name="connsiteY5868" fmla="*/ 2485873 h 2832735"/>
              <a:gd name="connsiteX5869" fmla="*/ 2531174 w 4562162"/>
              <a:gd name="connsiteY5869" fmla="*/ 2485158 h 2832735"/>
              <a:gd name="connsiteX5870" fmla="*/ 2533564 w 4562162"/>
              <a:gd name="connsiteY5870" fmla="*/ 2485949 h 2832735"/>
              <a:gd name="connsiteX5871" fmla="*/ 2538041 w 4562162"/>
              <a:gd name="connsiteY5871" fmla="*/ 2486530 h 2832735"/>
              <a:gd name="connsiteX5872" fmla="*/ 2541279 w 4562162"/>
              <a:gd name="connsiteY5872" fmla="*/ 2486349 h 2832735"/>
              <a:gd name="connsiteX5873" fmla="*/ 2543099 w 4562162"/>
              <a:gd name="connsiteY5873" fmla="*/ 2486854 h 2832735"/>
              <a:gd name="connsiteX5874" fmla="*/ 2546747 w 4562162"/>
              <a:gd name="connsiteY5874" fmla="*/ 2488959 h 2832735"/>
              <a:gd name="connsiteX5875" fmla="*/ 2550061 w 4562162"/>
              <a:gd name="connsiteY5875" fmla="*/ 2490807 h 2832735"/>
              <a:gd name="connsiteX5876" fmla="*/ 2552595 w 4562162"/>
              <a:gd name="connsiteY5876" fmla="*/ 2494102 h 2832735"/>
              <a:gd name="connsiteX5877" fmla="*/ 2557310 w 4562162"/>
              <a:gd name="connsiteY5877" fmla="*/ 2498684 h 2832735"/>
              <a:gd name="connsiteX5878" fmla="*/ 2559729 w 4562162"/>
              <a:gd name="connsiteY5878" fmla="*/ 2500217 h 2832735"/>
              <a:gd name="connsiteX5879" fmla="*/ 2561454 w 4562162"/>
              <a:gd name="connsiteY5879" fmla="*/ 2500846 h 2832735"/>
              <a:gd name="connsiteX5880" fmla="*/ 2565692 w 4562162"/>
              <a:gd name="connsiteY5880" fmla="*/ 2501275 h 2832735"/>
              <a:gd name="connsiteX5881" fmla="*/ 2569159 w 4562162"/>
              <a:gd name="connsiteY5881" fmla="*/ 2501494 h 2832735"/>
              <a:gd name="connsiteX5882" fmla="*/ 2571236 w 4562162"/>
              <a:gd name="connsiteY5882" fmla="*/ 2500446 h 2832735"/>
              <a:gd name="connsiteX5883" fmla="*/ 2574731 w 4562162"/>
              <a:gd name="connsiteY5883" fmla="*/ 2498531 h 2832735"/>
              <a:gd name="connsiteX5884" fmla="*/ 2580304 w 4562162"/>
              <a:gd name="connsiteY5884" fmla="*/ 2496103 h 2832735"/>
              <a:gd name="connsiteX5885" fmla="*/ 2582494 w 4562162"/>
              <a:gd name="connsiteY5885" fmla="*/ 2496169 h 2832735"/>
              <a:gd name="connsiteX5886" fmla="*/ 2586085 w 4562162"/>
              <a:gd name="connsiteY5886" fmla="*/ 2497465 h 2832735"/>
              <a:gd name="connsiteX5887" fmla="*/ 2591438 w 4562162"/>
              <a:gd name="connsiteY5887" fmla="*/ 2499855 h 2832735"/>
              <a:gd name="connsiteX5888" fmla="*/ 2593591 w 4562162"/>
              <a:gd name="connsiteY5888" fmla="*/ 2501646 h 2832735"/>
              <a:gd name="connsiteX5889" fmla="*/ 2594981 w 4562162"/>
              <a:gd name="connsiteY5889" fmla="*/ 2503847 h 2832735"/>
              <a:gd name="connsiteX5890" fmla="*/ 2600477 w 4562162"/>
              <a:gd name="connsiteY5890" fmla="*/ 2507399 h 2832735"/>
              <a:gd name="connsiteX5891" fmla="*/ 2604021 w 4562162"/>
              <a:gd name="connsiteY5891" fmla="*/ 2509247 h 2832735"/>
              <a:gd name="connsiteX5892" fmla="*/ 2610012 w 4562162"/>
              <a:gd name="connsiteY5892" fmla="*/ 2512047 h 2832735"/>
              <a:gd name="connsiteX5893" fmla="*/ 2616193 w 4562162"/>
              <a:gd name="connsiteY5893" fmla="*/ 2512676 h 2832735"/>
              <a:gd name="connsiteX5894" fmla="*/ 2622109 w 4562162"/>
              <a:gd name="connsiteY5894" fmla="*/ 2515705 h 2832735"/>
              <a:gd name="connsiteX5895" fmla="*/ 2625157 w 4562162"/>
              <a:gd name="connsiteY5895" fmla="*/ 2516619 h 2832735"/>
              <a:gd name="connsiteX5896" fmla="*/ 2626785 w 4562162"/>
              <a:gd name="connsiteY5896" fmla="*/ 2516619 h 2832735"/>
              <a:gd name="connsiteX5897" fmla="*/ 2635158 w 4562162"/>
              <a:gd name="connsiteY5897" fmla="*/ 2509247 h 2832735"/>
              <a:gd name="connsiteX5898" fmla="*/ 2642235 w 4562162"/>
              <a:gd name="connsiteY5898" fmla="*/ 2502989 h 2832735"/>
              <a:gd name="connsiteX5899" fmla="*/ 2650369 w 4562162"/>
              <a:gd name="connsiteY5899" fmla="*/ 2498093 h 2832735"/>
              <a:gd name="connsiteX5900" fmla="*/ 2656351 w 4562162"/>
              <a:gd name="connsiteY5900" fmla="*/ 2497427 h 2832735"/>
              <a:gd name="connsiteX5901" fmla="*/ 2660847 w 4562162"/>
              <a:gd name="connsiteY5901" fmla="*/ 2495998 h 2832735"/>
              <a:gd name="connsiteX5902" fmla="*/ 2663838 w 4562162"/>
              <a:gd name="connsiteY5902" fmla="*/ 2493797 h 2832735"/>
              <a:gd name="connsiteX5903" fmla="*/ 2665619 w 4562162"/>
              <a:gd name="connsiteY5903" fmla="*/ 2490121 h 2832735"/>
              <a:gd name="connsiteX5904" fmla="*/ 2666162 w 4562162"/>
              <a:gd name="connsiteY5904" fmla="*/ 2484958 h 2832735"/>
              <a:gd name="connsiteX5905" fmla="*/ 2664962 w 4562162"/>
              <a:gd name="connsiteY5905" fmla="*/ 2481825 h 2832735"/>
              <a:gd name="connsiteX5906" fmla="*/ 2662028 w 4562162"/>
              <a:gd name="connsiteY5906" fmla="*/ 2480739 h 2832735"/>
              <a:gd name="connsiteX5907" fmla="*/ 2661275 w 4562162"/>
              <a:gd name="connsiteY5907" fmla="*/ 2479643 h 2832735"/>
              <a:gd name="connsiteX5908" fmla="*/ 2662685 w 4562162"/>
              <a:gd name="connsiteY5908" fmla="*/ 2478529 h 2832735"/>
              <a:gd name="connsiteX5909" fmla="*/ 2663733 w 4562162"/>
              <a:gd name="connsiteY5909" fmla="*/ 2476367 h 2832735"/>
              <a:gd name="connsiteX5910" fmla="*/ 2664390 w 4562162"/>
              <a:gd name="connsiteY5910" fmla="*/ 2473147 h 2832735"/>
              <a:gd name="connsiteX5911" fmla="*/ 2666086 w 4562162"/>
              <a:gd name="connsiteY5911" fmla="*/ 2470080 h 2832735"/>
              <a:gd name="connsiteX5912" fmla="*/ 2668800 w 4562162"/>
              <a:gd name="connsiteY5912" fmla="*/ 2467185 h 2832735"/>
              <a:gd name="connsiteX5913" fmla="*/ 2670305 w 4562162"/>
              <a:gd name="connsiteY5913" fmla="*/ 2463965 h 2832735"/>
              <a:gd name="connsiteX5914" fmla="*/ 2670581 w 4562162"/>
              <a:gd name="connsiteY5914" fmla="*/ 2460422 h 2832735"/>
              <a:gd name="connsiteX5915" fmla="*/ 2672220 w 4562162"/>
              <a:gd name="connsiteY5915" fmla="*/ 2456879 h 2832735"/>
              <a:gd name="connsiteX5916" fmla="*/ 2675201 w 4562162"/>
              <a:gd name="connsiteY5916" fmla="*/ 2453345 h 2832735"/>
              <a:gd name="connsiteX5917" fmla="*/ 2676839 w 4562162"/>
              <a:gd name="connsiteY5917" fmla="*/ 2450049 h 2832735"/>
              <a:gd name="connsiteX5918" fmla="*/ 2677116 w 4562162"/>
              <a:gd name="connsiteY5918" fmla="*/ 2447001 h 2832735"/>
              <a:gd name="connsiteX5919" fmla="*/ 2678630 w 4562162"/>
              <a:gd name="connsiteY5919" fmla="*/ 2443267 h 2832735"/>
              <a:gd name="connsiteX5920" fmla="*/ 2682745 w 4562162"/>
              <a:gd name="connsiteY5920" fmla="*/ 2436647 h 2832735"/>
              <a:gd name="connsiteX5921" fmla="*/ 2685412 w 4562162"/>
              <a:gd name="connsiteY5921" fmla="*/ 2428999 h 2832735"/>
              <a:gd name="connsiteX5922" fmla="*/ 2689965 w 4562162"/>
              <a:gd name="connsiteY5922" fmla="*/ 2423741 h 2832735"/>
              <a:gd name="connsiteX5923" fmla="*/ 2697280 w 4562162"/>
              <a:gd name="connsiteY5923" fmla="*/ 2418331 h 2832735"/>
              <a:gd name="connsiteX5924" fmla="*/ 2701842 w 4562162"/>
              <a:gd name="connsiteY5924" fmla="*/ 2412949 h 2832735"/>
              <a:gd name="connsiteX5925" fmla="*/ 2703662 w 4562162"/>
              <a:gd name="connsiteY5925" fmla="*/ 2407596 h 2832735"/>
              <a:gd name="connsiteX5926" fmla="*/ 2703519 w 4562162"/>
              <a:gd name="connsiteY5926" fmla="*/ 2402853 h 2832735"/>
              <a:gd name="connsiteX5927" fmla="*/ 2701404 w 4562162"/>
              <a:gd name="connsiteY5927" fmla="*/ 2398738 h 2832735"/>
              <a:gd name="connsiteX5928" fmla="*/ 2700995 w 4562162"/>
              <a:gd name="connsiteY5928" fmla="*/ 2394547 h 2832735"/>
              <a:gd name="connsiteX5929" fmla="*/ 2702309 w 4562162"/>
              <a:gd name="connsiteY5929" fmla="*/ 2390270 h 2832735"/>
              <a:gd name="connsiteX5930" fmla="*/ 2701157 w 4562162"/>
              <a:gd name="connsiteY5930" fmla="*/ 2387070 h 2832735"/>
              <a:gd name="connsiteX5931" fmla="*/ 2697547 w 4562162"/>
              <a:gd name="connsiteY5931" fmla="*/ 2384946 h 2832735"/>
              <a:gd name="connsiteX5932" fmla="*/ 2693242 w 4562162"/>
              <a:gd name="connsiteY5932" fmla="*/ 2384422 h 2832735"/>
              <a:gd name="connsiteX5933" fmla="*/ 2688241 w 4562162"/>
              <a:gd name="connsiteY5933" fmla="*/ 2385498 h 2832735"/>
              <a:gd name="connsiteX5934" fmla="*/ 2685431 w 4562162"/>
              <a:gd name="connsiteY5934" fmla="*/ 2384155 h 2832735"/>
              <a:gd name="connsiteX5935" fmla="*/ 2684812 w 4562162"/>
              <a:gd name="connsiteY5935" fmla="*/ 2380402 h 2832735"/>
              <a:gd name="connsiteX5936" fmla="*/ 2686155 w 4562162"/>
              <a:gd name="connsiteY5936" fmla="*/ 2377364 h 2832735"/>
              <a:gd name="connsiteX5937" fmla="*/ 2689460 w 4562162"/>
              <a:gd name="connsiteY5937" fmla="*/ 2375040 h 2832735"/>
              <a:gd name="connsiteX5938" fmla="*/ 2694889 w 4562162"/>
              <a:gd name="connsiteY5938" fmla="*/ 2369372 h 2832735"/>
              <a:gd name="connsiteX5939" fmla="*/ 2702452 w 4562162"/>
              <a:gd name="connsiteY5939" fmla="*/ 2360324 h 2832735"/>
              <a:gd name="connsiteX5940" fmla="*/ 2709977 w 4562162"/>
              <a:gd name="connsiteY5940" fmla="*/ 2355304 h 2832735"/>
              <a:gd name="connsiteX5941" fmla="*/ 2721197 w 4562162"/>
              <a:gd name="connsiteY5941" fmla="*/ 2353856 h 2832735"/>
              <a:gd name="connsiteX5942" fmla="*/ 2730246 w 4562162"/>
              <a:gd name="connsiteY5942" fmla="*/ 2350875 h 2832735"/>
              <a:gd name="connsiteX5943" fmla="*/ 2739466 w 4562162"/>
              <a:gd name="connsiteY5943" fmla="*/ 2347846 h 2832735"/>
              <a:gd name="connsiteX5944" fmla="*/ 2746124 w 4562162"/>
              <a:gd name="connsiteY5944" fmla="*/ 2346341 h 2832735"/>
              <a:gd name="connsiteX5945" fmla="*/ 2747257 w 4562162"/>
              <a:gd name="connsiteY5945" fmla="*/ 2347351 h 2832735"/>
              <a:gd name="connsiteX5946" fmla="*/ 2750887 w 4562162"/>
              <a:gd name="connsiteY5946" fmla="*/ 2347598 h 2832735"/>
              <a:gd name="connsiteX5947" fmla="*/ 2757011 w 4562162"/>
              <a:gd name="connsiteY5947" fmla="*/ 2347084 h 2832735"/>
              <a:gd name="connsiteX5948" fmla="*/ 2762698 w 4562162"/>
              <a:gd name="connsiteY5948" fmla="*/ 2345779 h 2832735"/>
              <a:gd name="connsiteX5949" fmla="*/ 2767956 w 4562162"/>
              <a:gd name="connsiteY5949" fmla="*/ 2343674 h 2832735"/>
              <a:gd name="connsiteX5950" fmla="*/ 2772118 w 4562162"/>
              <a:gd name="connsiteY5950" fmla="*/ 2343179 h 2832735"/>
              <a:gd name="connsiteX5951" fmla="*/ 2775175 w 4562162"/>
              <a:gd name="connsiteY5951" fmla="*/ 2344293 h 2832735"/>
              <a:gd name="connsiteX5952" fmla="*/ 2776928 w 4562162"/>
              <a:gd name="connsiteY5952" fmla="*/ 2344350 h 2832735"/>
              <a:gd name="connsiteX5953" fmla="*/ 2778138 w 4562162"/>
              <a:gd name="connsiteY5953" fmla="*/ 2344484 h 2832735"/>
              <a:gd name="connsiteX5954" fmla="*/ 2778804 w 4562162"/>
              <a:gd name="connsiteY5954" fmla="*/ 2344474 h 2832735"/>
              <a:gd name="connsiteX5955" fmla="*/ 2780090 w 4562162"/>
              <a:gd name="connsiteY5955" fmla="*/ 2343579 h 2832735"/>
              <a:gd name="connsiteX5956" fmla="*/ 2783643 w 4562162"/>
              <a:gd name="connsiteY5956" fmla="*/ 2345169 h 2832735"/>
              <a:gd name="connsiteX5957" fmla="*/ 2790434 w 4562162"/>
              <a:gd name="connsiteY5957" fmla="*/ 2349894 h 2832735"/>
              <a:gd name="connsiteX5958" fmla="*/ 2794692 w 4562162"/>
              <a:gd name="connsiteY5958" fmla="*/ 2351989 h 2832735"/>
              <a:gd name="connsiteX5959" fmla="*/ 2796454 w 4562162"/>
              <a:gd name="connsiteY5959" fmla="*/ 2351475 h 2832735"/>
              <a:gd name="connsiteX5960" fmla="*/ 2798359 w 4562162"/>
              <a:gd name="connsiteY5960" fmla="*/ 2352780 h 2832735"/>
              <a:gd name="connsiteX5961" fmla="*/ 2800445 w 4562162"/>
              <a:gd name="connsiteY5961" fmla="*/ 2355904 h 2832735"/>
              <a:gd name="connsiteX5962" fmla="*/ 2803027 w 4562162"/>
              <a:gd name="connsiteY5962" fmla="*/ 2357742 h 2832735"/>
              <a:gd name="connsiteX5963" fmla="*/ 2807675 w 4562162"/>
              <a:gd name="connsiteY5963" fmla="*/ 2358590 h 2832735"/>
              <a:gd name="connsiteX5964" fmla="*/ 2812285 w 4562162"/>
              <a:gd name="connsiteY5964" fmla="*/ 2362000 h 2832735"/>
              <a:gd name="connsiteX5965" fmla="*/ 2814142 w 4562162"/>
              <a:gd name="connsiteY5965" fmla="*/ 2362191 h 2832735"/>
              <a:gd name="connsiteX5966" fmla="*/ 2814790 w 4562162"/>
              <a:gd name="connsiteY5966" fmla="*/ 2360276 h 2832735"/>
              <a:gd name="connsiteX5967" fmla="*/ 2816514 w 4562162"/>
              <a:gd name="connsiteY5967" fmla="*/ 2359181 h 2832735"/>
              <a:gd name="connsiteX5968" fmla="*/ 2819295 w 4562162"/>
              <a:gd name="connsiteY5968" fmla="*/ 2358895 h 2832735"/>
              <a:gd name="connsiteX5969" fmla="*/ 2823324 w 4562162"/>
              <a:gd name="connsiteY5969" fmla="*/ 2360581 h 2832735"/>
              <a:gd name="connsiteX5970" fmla="*/ 2828591 w 4562162"/>
              <a:gd name="connsiteY5970" fmla="*/ 2364229 h 2832735"/>
              <a:gd name="connsiteX5971" fmla="*/ 2831897 w 4562162"/>
              <a:gd name="connsiteY5971" fmla="*/ 2365829 h 2832735"/>
              <a:gd name="connsiteX5972" fmla="*/ 2833240 w 4562162"/>
              <a:gd name="connsiteY5972" fmla="*/ 2365391 h 2832735"/>
              <a:gd name="connsiteX5973" fmla="*/ 2834650 w 4562162"/>
              <a:gd name="connsiteY5973" fmla="*/ 2366067 h 2832735"/>
              <a:gd name="connsiteX5974" fmla="*/ 2835783 w 4562162"/>
              <a:gd name="connsiteY5974" fmla="*/ 2367772 h 2832735"/>
              <a:gd name="connsiteX5975" fmla="*/ 2835887 w 4562162"/>
              <a:gd name="connsiteY5975" fmla="*/ 2369877 h 2832735"/>
              <a:gd name="connsiteX5976" fmla="*/ 2835497 w 4562162"/>
              <a:gd name="connsiteY5976" fmla="*/ 2371001 h 2832735"/>
              <a:gd name="connsiteX5977" fmla="*/ 2836764 w 4562162"/>
              <a:gd name="connsiteY5977" fmla="*/ 2372773 h 2832735"/>
              <a:gd name="connsiteX5978" fmla="*/ 2838222 w 4562162"/>
              <a:gd name="connsiteY5978" fmla="*/ 2372773 h 2832735"/>
              <a:gd name="connsiteX5979" fmla="*/ 2840603 w 4562162"/>
              <a:gd name="connsiteY5979" fmla="*/ 2373620 h 2832735"/>
              <a:gd name="connsiteX5980" fmla="*/ 2842470 w 4562162"/>
              <a:gd name="connsiteY5980" fmla="*/ 2376745 h 2832735"/>
              <a:gd name="connsiteX5981" fmla="*/ 2844146 w 4562162"/>
              <a:gd name="connsiteY5981" fmla="*/ 2378193 h 2832735"/>
              <a:gd name="connsiteX5982" fmla="*/ 2845318 w 4562162"/>
              <a:gd name="connsiteY5982" fmla="*/ 2379440 h 2832735"/>
              <a:gd name="connsiteX5983" fmla="*/ 2845527 w 4562162"/>
              <a:gd name="connsiteY5983" fmla="*/ 2380478 h 2832735"/>
              <a:gd name="connsiteX5984" fmla="*/ 2845632 w 4562162"/>
              <a:gd name="connsiteY5984" fmla="*/ 2381526 h 2832735"/>
              <a:gd name="connsiteX5985" fmla="*/ 2845289 w 4562162"/>
              <a:gd name="connsiteY5985" fmla="*/ 2382336 h 2832735"/>
              <a:gd name="connsiteX5986" fmla="*/ 2844651 w 4562162"/>
              <a:gd name="connsiteY5986" fmla="*/ 2383679 h 2832735"/>
              <a:gd name="connsiteX5987" fmla="*/ 2844451 w 4562162"/>
              <a:gd name="connsiteY5987" fmla="*/ 2385117 h 2832735"/>
              <a:gd name="connsiteX5988" fmla="*/ 2845260 w 4562162"/>
              <a:gd name="connsiteY5988" fmla="*/ 2386737 h 2832735"/>
              <a:gd name="connsiteX5989" fmla="*/ 2848223 w 4562162"/>
              <a:gd name="connsiteY5989" fmla="*/ 2387908 h 2832735"/>
              <a:gd name="connsiteX5990" fmla="*/ 2849223 w 4562162"/>
              <a:gd name="connsiteY5990" fmla="*/ 2389118 h 2832735"/>
              <a:gd name="connsiteX5991" fmla="*/ 2849451 w 4562162"/>
              <a:gd name="connsiteY5991" fmla="*/ 2390661 h 2832735"/>
              <a:gd name="connsiteX5992" fmla="*/ 2850375 w 4562162"/>
              <a:gd name="connsiteY5992" fmla="*/ 2392366 h 2832735"/>
              <a:gd name="connsiteX5993" fmla="*/ 2852395 w 4562162"/>
              <a:gd name="connsiteY5993" fmla="*/ 2394338 h 2832735"/>
              <a:gd name="connsiteX5994" fmla="*/ 2853157 w 4562162"/>
              <a:gd name="connsiteY5994" fmla="*/ 2395985 h 2832735"/>
              <a:gd name="connsiteX5995" fmla="*/ 2852690 w 4562162"/>
              <a:gd name="connsiteY5995" fmla="*/ 2397309 h 2832735"/>
              <a:gd name="connsiteX5996" fmla="*/ 2853290 w 4562162"/>
              <a:gd name="connsiteY5996" fmla="*/ 2398414 h 2832735"/>
              <a:gd name="connsiteX5997" fmla="*/ 2854281 w 4562162"/>
              <a:gd name="connsiteY5997" fmla="*/ 2399281 h 2832735"/>
              <a:gd name="connsiteX5998" fmla="*/ 2854490 w 4562162"/>
              <a:gd name="connsiteY5998" fmla="*/ 2402415 h 2832735"/>
              <a:gd name="connsiteX5999" fmla="*/ 2854576 w 4562162"/>
              <a:gd name="connsiteY5999" fmla="*/ 2404215 h 2832735"/>
              <a:gd name="connsiteX6000" fmla="*/ 2856205 w 4562162"/>
              <a:gd name="connsiteY6000" fmla="*/ 2406234 h 2832735"/>
              <a:gd name="connsiteX6001" fmla="*/ 2856538 w 4562162"/>
              <a:gd name="connsiteY6001" fmla="*/ 2410368 h 2832735"/>
              <a:gd name="connsiteX6002" fmla="*/ 2857672 w 4562162"/>
              <a:gd name="connsiteY6002" fmla="*/ 2414930 h 2832735"/>
              <a:gd name="connsiteX6003" fmla="*/ 2861491 w 4562162"/>
              <a:gd name="connsiteY6003" fmla="*/ 2421169 h 2832735"/>
              <a:gd name="connsiteX6004" fmla="*/ 2862758 w 4562162"/>
              <a:gd name="connsiteY6004" fmla="*/ 2424541 h 2832735"/>
              <a:gd name="connsiteX6005" fmla="*/ 2862434 w 4562162"/>
              <a:gd name="connsiteY6005" fmla="*/ 2428542 h 2832735"/>
              <a:gd name="connsiteX6006" fmla="*/ 2862986 w 4562162"/>
              <a:gd name="connsiteY6006" fmla="*/ 2430418 h 2832735"/>
              <a:gd name="connsiteX6007" fmla="*/ 2864729 w 4562162"/>
              <a:gd name="connsiteY6007" fmla="*/ 2431323 h 2832735"/>
              <a:gd name="connsiteX6008" fmla="*/ 2865558 w 4562162"/>
              <a:gd name="connsiteY6008" fmla="*/ 2433009 h 2832735"/>
              <a:gd name="connsiteX6009" fmla="*/ 2865463 w 4562162"/>
              <a:gd name="connsiteY6009" fmla="*/ 2435476 h 2832735"/>
              <a:gd name="connsiteX6010" fmla="*/ 2866139 w 4562162"/>
              <a:gd name="connsiteY6010" fmla="*/ 2437010 h 2832735"/>
              <a:gd name="connsiteX6011" fmla="*/ 2866691 w 4562162"/>
              <a:gd name="connsiteY6011" fmla="*/ 2438638 h 2832735"/>
              <a:gd name="connsiteX6012" fmla="*/ 2866320 w 4562162"/>
              <a:gd name="connsiteY6012" fmla="*/ 2441172 h 2832735"/>
              <a:gd name="connsiteX6013" fmla="*/ 2866873 w 4562162"/>
              <a:gd name="connsiteY6013" fmla="*/ 2443448 h 2832735"/>
              <a:gd name="connsiteX6014" fmla="*/ 2867768 w 4562162"/>
              <a:gd name="connsiteY6014" fmla="*/ 2444782 h 2832735"/>
              <a:gd name="connsiteX6015" fmla="*/ 2868397 w 4562162"/>
              <a:gd name="connsiteY6015" fmla="*/ 2447239 h 2832735"/>
              <a:gd name="connsiteX6016" fmla="*/ 2868749 w 4562162"/>
              <a:gd name="connsiteY6016" fmla="*/ 2450306 h 2832735"/>
              <a:gd name="connsiteX6017" fmla="*/ 2871311 w 4562162"/>
              <a:gd name="connsiteY6017" fmla="*/ 2455145 h 2832735"/>
              <a:gd name="connsiteX6018" fmla="*/ 2876064 w 4562162"/>
              <a:gd name="connsiteY6018" fmla="*/ 2461755 h 2832735"/>
              <a:gd name="connsiteX6019" fmla="*/ 2878979 w 4562162"/>
              <a:gd name="connsiteY6019" fmla="*/ 2466880 h 2832735"/>
              <a:gd name="connsiteX6020" fmla="*/ 2880036 w 4562162"/>
              <a:gd name="connsiteY6020" fmla="*/ 2470518 h 2832735"/>
              <a:gd name="connsiteX6021" fmla="*/ 2880046 w 4562162"/>
              <a:gd name="connsiteY6021" fmla="*/ 2473509 h 2832735"/>
              <a:gd name="connsiteX6022" fmla="*/ 2879008 w 4562162"/>
              <a:gd name="connsiteY6022" fmla="*/ 2475852 h 2832735"/>
              <a:gd name="connsiteX6023" fmla="*/ 2878950 w 4562162"/>
              <a:gd name="connsiteY6023" fmla="*/ 2477557 h 2832735"/>
              <a:gd name="connsiteX6024" fmla="*/ 2879884 w 4562162"/>
              <a:gd name="connsiteY6024" fmla="*/ 2478624 h 2832735"/>
              <a:gd name="connsiteX6025" fmla="*/ 2880160 w 4562162"/>
              <a:gd name="connsiteY6025" fmla="*/ 2480063 h 2832735"/>
              <a:gd name="connsiteX6026" fmla="*/ 2879788 w 4562162"/>
              <a:gd name="connsiteY6026" fmla="*/ 2481882 h 2832735"/>
              <a:gd name="connsiteX6027" fmla="*/ 2881331 w 4562162"/>
              <a:gd name="connsiteY6027" fmla="*/ 2484034 h 2832735"/>
              <a:gd name="connsiteX6028" fmla="*/ 2886551 w 4562162"/>
              <a:gd name="connsiteY6028" fmla="*/ 2487768 h 2832735"/>
              <a:gd name="connsiteX6029" fmla="*/ 2884465 w 4562162"/>
              <a:gd name="connsiteY6029" fmla="*/ 2493483 h 2832735"/>
              <a:gd name="connsiteX6030" fmla="*/ 2883913 w 4562162"/>
              <a:gd name="connsiteY6030" fmla="*/ 2497493 h 2832735"/>
              <a:gd name="connsiteX6031" fmla="*/ 2884189 w 4562162"/>
              <a:gd name="connsiteY6031" fmla="*/ 2501703 h 2832735"/>
              <a:gd name="connsiteX6032" fmla="*/ 2885484 w 4562162"/>
              <a:gd name="connsiteY6032" fmla="*/ 2504666 h 2832735"/>
              <a:gd name="connsiteX6033" fmla="*/ 2887780 w 4562162"/>
              <a:gd name="connsiteY6033" fmla="*/ 2506380 h 2832735"/>
              <a:gd name="connsiteX6034" fmla="*/ 2889209 w 4562162"/>
              <a:gd name="connsiteY6034" fmla="*/ 2508171 h 2832735"/>
              <a:gd name="connsiteX6035" fmla="*/ 2889771 w 4562162"/>
              <a:gd name="connsiteY6035" fmla="*/ 2510038 h 2832735"/>
              <a:gd name="connsiteX6036" fmla="*/ 2892533 w 4562162"/>
              <a:gd name="connsiteY6036" fmla="*/ 2512066 h 2832735"/>
              <a:gd name="connsiteX6037" fmla="*/ 2897486 w 4562162"/>
              <a:gd name="connsiteY6037" fmla="*/ 2514267 h 2832735"/>
              <a:gd name="connsiteX6038" fmla="*/ 2903839 w 4562162"/>
              <a:gd name="connsiteY6038" fmla="*/ 2514657 h 2832735"/>
              <a:gd name="connsiteX6039" fmla="*/ 2911583 w 4562162"/>
              <a:gd name="connsiteY6039" fmla="*/ 2513219 h 2832735"/>
              <a:gd name="connsiteX6040" fmla="*/ 2916317 w 4562162"/>
              <a:gd name="connsiteY6040" fmla="*/ 2512981 h 2832735"/>
              <a:gd name="connsiteX6041" fmla="*/ 2918060 w 4562162"/>
              <a:gd name="connsiteY6041" fmla="*/ 2513933 h 2832735"/>
              <a:gd name="connsiteX6042" fmla="*/ 2918660 w 4562162"/>
              <a:gd name="connsiteY6042" fmla="*/ 2515381 h 2832735"/>
              <a:gd name="connsiteX6043" fmla="*/ 2918098 w 4562162"/>
              <a:gd name="connsiteY6043" fmla="*/ 2517315 h 2832735"/>
              <a:gd name="connsiteX6044" fmla="*/ 2919413 w 4562162"/>
              <a:gd name="connsiteY6044" fmla="*/ 2518582 h 2832735"/>
              <a:gd name="connsiteX6045" fmla="*/ 2922594 w 4562162"/>
              <a:gd name="connsiteY6045" fmla="*/ 2519191 h 2832735"/>
              <a:gd name="connsiteX6046" fmla="*/ 2924775 w 4562162"/>
              <a:gd name="connsiteY6046" fmla="*/ 2520401 h 2832735"/>
              <a:gd name="connsiteX6047" fmla="*/ 2925975 w 4562162"/>
              <a:gd name="connsiteY6047" fmla="*/ 2522230 h 2832735"/>
              <a:gd name="connsiteX6048" fmla="*/ 2927442 w 4562162"/>
              <a:gd name="connsiteY6048" fmla="*/ 2522744 h 2832735"/>
              <a:gd name="connsiteX6049" fmla="*/ 2929185 w 4562162"/>
              <a:gd name="connsiteY6049" fmla="*/ 2521954 h 2832735"/>
              <a:gd name="connsiteX6050" fmla="*/ 2930881 w 4562162"/>
              <a:gd name="connsiteY6050" fmla="*/ 2522068 h 2832735"/>
              <a:gd name="connsiteX6051" fmla="*/ 2932528 w 4562162"/>
              <a:gd name="connsiteY6051" fmla="*/ 2523077 h 2832735"/>
              <a:gd name="connsiteX6052" fmla="*/ 2933595 w 4562162"/>
              <a:gd name="connsiteY6052" fmla="*/ 2522725 h 2832735"/>
              <a:gd name="connsiteX6053" fmla="*/ 2934529 w 4562162"/>
              <a:gd name="connsiteY6053" fmla="*/ 2521620 h 2832735"/>
              <a:gd name="connsiteX6054" fmla="*/ 2936024 w 4562162"/>
              <a:gd name="connsiteY6054" fmla="*/ 2521620 h 2832735"/>
              <a:gd name="connsiteX6055" fmla="*/ 2937557 w 4562162"/>
              <a:gd name="connsiteY6055" fmla="*/ 2521639 h 2832735"/>
              <a:gd name="connsiteX6056" fmla="*/ 2938510 w 4562162"/>
              <a:gd name="connsiteY6056" fmla="*/ 2524316 h 2832735"/>
              <a:gd name="connsiteX6057" fmla="*/ 2940053 w 4562162"/>
              <a:gd name="connsiteY6057" fmla="*/ 2525820 h 2832735"/>
              <a:gd name="connsiteX6058" fmla="*/ 2942187 w 4562162"/>
              <a:gd name="connsiteY6058" fmla="*/ 2526154 h 2832735"/>
              <a:gd name="connsiteX6059" fmla="*/ 2945435 w 4562162"/>
              <a:gd name="connsiteY6059" fmla="*/ 2529402 h 2832735"/>
              <a:gd name="connsiteX6060" fmla="*/ 2951969 w 4562162"/>
              <a:gd name="connsiteY6060" fmla="*/ 2538632 h 2832735"/>
              <a:gd name="connsiteX6061" fmla="*/ 2956217 w 4562162"/>
              <a:gd name="connsiteY6061" fmla="*/ 2541899 h 2832735"/>
              <a:gd name="connsiteX6062" fmla="*/ 2960475 w 4562162"/>
              <a:gd name="connsiteY6062" fmla="*/ 2542918 h 2832735"/>
              <a:gd name="connsiteX6063" fmla="*/ 2965771 w 4562162"/>
              <a:gd name="connsiteY6063" fmla="*/ 2543128 h 2832735"/>
              <a:gd name="connsiteX6064" fmla="*/ 2967485 w 4562162"/>
              <a:gd name="connsiteY6064" fmla="*/ 2546690 h 2832735"/>
              <a:gd name="connsiteX6065" fmla="*/ 2966095 w 4562162"/>
              <a:gd name="connsiteY6065" fmla="*/ 2550452 h 2832735"/>
              <a:gd name="connsiteX6066" fmla="*/ 2965742 w 4562162"/>
              <a:gd name="connsiteY6066" fmla="*/ 2553586 h 2832735"/>
              <a:gd name="connsiteX6067" fmla="*/ 2966942 w 4562162"/>
              <a:gd name="connsiteY6067" fmla="*/ 2554710 h 2832735"/>
              <a:gd name="connsiteX6068" fmla="*/ 2968600 w 4562162"/>
              <a:gd name="connsiteY6068" fmla="*/ 2558387 h 2832735"/>
              <a:gd name="connsiteX6069" fmla="*/ 2970943 w 4562162"/>
              <a:gd name="connsiteY6069" fmla="*/ 2560520 h 2832735"/>
              <a:gd name="connsiteX6070" fmla="*/ 2971390 w 4562162"/>
              <a:gd name="connsiteY6070" fmla="*/ 2562206 h 2832735"/>
              <a:gd name="connsiteX6071" fmla="*/ 2972476 w 4562162"/>
              <a:gd name="connsiteY6071" fmla="*/ 2564092 h 2832735"/>
              <a:gd name="connsiteX6072" fmla="*/ 2972019 w 4562162"/>
              <a:gd name="connsiteY6072" fmla="*/ 2567569 h 2832735"/>
              <a:gd name="connsiteX6073" fmla="*/ 2970010 w 4562162"/>
              <a:gd name="connsiteY6073" fmla="*/ 2572646 h 2832735"/>
              <a:gd name="connsiteX6074" fmla="*/ 2970562 w 4562162"/>
              <a:gd name="connsiteY6074" fmla="*/ 2576970 h 2832735"/>
              <a:gd name="connsiteX6075" fmla="*/ 2973667 w 4562162"/>
              <a:gd name="connsiteY6075" fmla="*/ 2580542 h 2832735"/>
              <a:gd name="connsiteX6076" fmla="*/ 2975457 w 4562162"/>
              <a:gd name="connsiteY6076" fmla="*/ 2583980 h 2832735"/>
              <a:gd name="connsiteX6077" fmla="*/ 2975924 w 4562162"/>
              <a:gd name="connsiteY6077" fmla="*/ 2587276 h 2832735"/>
              <a:gd name="connsiteX6078" fmla="*/ 2976696 w 4562162"/>
              <a:gd name="connsiteY6078" fmla="*/ 2589276 h 2832735"/>
              <a:gd name="connsiteX6079" fmla="*/ 2977791 w 4562162"/>
              <a:gd name="connsiteY6079" fmla="*/ 2589981 h 2832735"/>
              <a:gd name="connsiteX6080" fmla="*/ 2980973 w 4562162"/>
              <a:gd name="connsiteY6080" fmla="*/ 2589733 h 2832735"/>
              <a:gd name="connsiteX6081" fmla="*/ 2986259 w 4562162"/>
              <a:gd name="connsiteY6081" fmla="*/ 2588543 h 2832735"/>
              <a:gd name="connsiteX6082" fmla="*/ 2990126 w 4562162"/>
              <a:gd name="connsiteY6082" fmla="*/ 2588743 h 2832735"/>
              <a:gd name="connsiteX6083" fmla="*/ 2992602 w 4562162"/>
              <a:gd name="connsiteY6083" fmla="*/ 2590353 h 2832735"/>
              <a:gd name="connsiteX6084" fmla="*/ 2998708 w 4562162"/>
              <a:gd name="connsiteY6084" fmla="*/ 2590410 h 2832735"/>
              <a:gd name="connsiteX6085" fmla="*/ 3008452 w 4562162"/>
              <a:gd name="connsiteY6085" fmla="*/ 2588924 h 2832735"/>
              <a:gd name="connsiteX6086" fmla="*/ 3014605 w 4562162"/>
              <a:gd name="connsiteY6086" fmla="*/ 2588466 h 2832735"/>
              <a:gd name="connsiteX6087" fmla="*/ 3017177 w 4562162"/>
              <a:gd name="connsiteY6087" fmla="*/ 2589038 h 2832735"/>
              <a:gd name="connsiteX6088" fmla="*/ 3019463 w 4562162"/>
              <a:gd name="connsiteY6088" fmla="*/ 2586914 h 2832735"/>
              <a:gd name="connsiteX6089" fmla="*/ 3021473 w 4562162"/>
              <a:gd name="connsiteY6089" fmla="*/ 2582085 h 2832735"/>
              <a:gd name="connsiteX6090" fmla="*/ 3023349 w 4562162"/>
              <a:gd name="connsiteY6090" fmla="*/ 2579818 h 2832735"/>
              <a:gd name="connsiteX6091" fmla="*/ 3025111 w 4562162"/>
              <a:gd name="connsiteY6091" fmla="*/ 2580104 h 2832735"/>
              <a:gd name="connsiteX6092" fmla="*/ 3027893 w 4562162"/>
              <a:gd name="connsiteY6092" fmla="*/ 2578551 h 2832735"/>
              <a:gd name="connsiteX6093" fmla="*/ 3031712 w 4562162"/>
              <a:gd name="connsiteY6093" fmla="*/ 2575151 h 2832735"/>
              <a:gd name="connsiteX6094" fmla="*/ 3035027 w 4562162"/>
              <a:gd name="connsiteY6094" fmla="*/ 2573503 h 2832735"/>
              <a:gd name="connsiteX6095" fmla="*/ 3039227 w 4562162"/>
              <a:gd name="connsiteY6095" fmla="*/ 2573674 h 2832735"/>
              <a:gd name="connsiteX6096" fmla="*/ 3043704 w 4562162"/>
              <a:gd name="connsiteY6096" fmla="*/ 2573846 h 2832735"/>
              <a:gd name="connsiteX6097" fmla="*/ 3046504 w 4562162"/>
              <a:gd name="connsiteY6097" fmla="*/ 2572417 h 2832735"/>
              <a:gd name="connsiteX6098" fmla="*/ 3049133 w 4562162"/>
              <a:gd name="connsiteY6098" fmla="*/ 2569436 h 2832735"/>
              <a:gd name="connsiteX6099" fmla="*/ 3053696 w 4562162"/>
              <a:gd name="connsiteY6099" fmla="*/ 2566797 h 2832735"/>
              <a:gd name="connsiteX6100" fmla="*/ 3063421 w 4562162"/>
              <a:gd name="connsiteY6100" fmla="*/ 2563339 h 2832735"/>
              <a:gd name="connsiteX6101" fmla="*/ 3065755 w 4562162"/>
              <a:gd name="connsiteY6101" fmla="*/ 2562797 h 2832735"/>
              <a:gd name="connsiteX6102" fmla="*/ 3066869 w 4562162"/>
              <a:gd name="connsiteY6102" fmla="*/ 2562987 h 2832735"/>
              <a:gd name="connsiteX6103" fmla="*/ 3070107 w 4562162"/>
              <a:gd name="connsiteY6103" fmla="*/ 2563530 h 2832735"/>
              <a:gd name="connsiteX6104" fmla="*/ 3072984 w 4562162"/>
              <a:gd name="connsiteY6104" fmla="*/ 2564883 h 2832735"/>
              <a:gd name="connsiteX6105" fmla="*/ 3075698 w 4562162"/>
              <a:gd name="connsiteY6105" fmla="*/ 2567597 h 2832735"/>
              <a:gd name="connsiteX6106" fmla="*/ 3076118 w 4562162"/>
              <a:gd name="connsiteY6106" fmla="*/ 2569340 h 2832735"/>
              <a:gd name="connsiteX6107" fmla="*/ 3075813 w 4562162"/>
              <a:gd name="connsiteY6107" fmla="*/ 2571626 h 2832735"/>
              <a:gd name="connsiteX6108" fmla="*/ 3075213 w 4562162"/>
              <a:gd name="connsiteY6108" fmla="*/ 2572950 h 2832735"/>
              <a:gd name="connsiteX6109" fmla="*/ 3074099 w 4562162"/>
              <a:gd name="connsiteY6109" fmla="*/ 2574436 h 2832735"/>
              <a:gd name="connsiteX6110" fmla="*/ 3073051 w 4562162"/>
              <a:gd name="connsiteY6110" fmla="*/ 2576846 h 2832735"/>
              <a:gd name="connsiteX6111" fmla="*/ 3073727 w 4562162"/>
              <a:gd name="connsiteY6111" fmla="*/ 2578722 h 2832735"/>
              <a:gd name="connsiteX6112" fmla="*/ 3075298 w 4562162"/>
              <a:gd name="connsiteY6112" fmla="*/ 2582732 h 2832735"/>
              <a:gd name="connsiteX6113" fmla="*/ 3076594 w 4562162"/>
              <a:gd name="connsiteY6113" fmla="*/ 2585628 h 2832735"/>
              <a:gd name="connsiteX6114" fmla="*/ 3078023 w 4562162"/>
              <a:gd name="connsiteY6114" fmla="*/ 2589038 h 2832735"/>
              <a:gd name="connsiteX6115" fmla="*/ 3077384 w 4562162"/>
              <a:gd name="connsiteY6115" fmla="*/ 2590257 h 2832735"/>
              <a:gd name="connsiteX6116" fmla="*/ 3076518 w 4562162"/>
              <a:gd name="connsiteY6116" fmla="*/ 2592619 h 2832735"/>
              <a:gd name="connsiteX6117" fmla="*/ 3073860 w 4562162"/>
              <a:gd name="connsiteY6117" fmla="*/ 2596610 h 2832735"/>
              <a:gd name="connsiteX6118" fmla="*/ 3072413 w 4562162"/>
              <a:gd name="connsiteY6118" fmla="*/ 2598134 h 2832735"/>
              <a:gd name="connsiteX6119" fmla="*/ 3070850 w 4562162"/>
              <a:gd name="connsiteY6119" fmla="*/ 2599620 h 2832735"/>
              <a:gd name="connsiteX6120" fmla="*/ 3068155 w 4562162"/>
              <a:gd name="connsiteY6120" fmla="*/ 2599982 h 2832735"/>
              <a:gd name="connsiteX6121" fmla="*/ 3067002 w 4562162"/>
              <a:gd name="connsiteY6121" fmla="*/ 2600325 h 2832735"/>
              <a:gd name="connsiteX6122" fmla="*/ 3065697 w 4562162"/>
              <a:gd name="connsiteY6122" fmla="*/ 2600954 h 2832735"/>
              <a:gd name="connsiteX6123" fmla="*/ 3064878 w 4562162"/>
              <a:gd name="connsiteY6123" fmla="*/ 2602363 h 2832735"/>
              <a:gd name="connsiteX6124" fmla="*/ 3063945 w 4562162"/>
              <a:gd name="connsiteY6124" fmla="*/ 2603354 h 2832735"/>
              <a:gd name="connsiteX6125" fmla="*/ 3062402 w 4562162"/>
              <a:gd name="connsiteY6125" fmla="*/ 2605335 h 2832735"/>
              <a:gd name="connsiteX6126" fmla="*/ 3062278 w 4562162"/>
              <a:gd name="connsiteY6126" fmla="*/ 2607040 h 2832735"/>
              <a:gd name="connsiteX6127" fmla="*/ 3062973 w 4562162"/>
              <a:gd name="connsiteY6127" fmla="*/ 2609574 h 2832735"/>
              <a:gd name="connsiteX6128" fmla="*/ 3063316 w 4562162"/>
              <a:gd name="connsiteY6128" fmla="*/ 2612165 h 2832735"/>
              <a:gd name="connsiteX6129" fmla="*/ 3061573 w 4562162"/>
              <a:gd name="connsiteY6129" fmla="*/ 2614479 h 2832735"/>
              <a:gd name="connsiteX6130" fmla="*/ 3060220 w 4562162"/>
              <a:gd name="connsiteY6130" fmla="*/ 2618032 h 2832735"/>
              <a:gd name="connsiteX6131" fmla="*/ 3059811 w 4562162"/>
              <a:gd name="connsiteY6131" fmla="*/ 2619099 h 2832735"/>
              <a:gd name="connsiteX6132" fmla="*/ 3059144 w 4562162"/>
              <a:gd name="connsiteY6132" fmla="*/ 2621785 h 2832735"/>
              <a:gd name="connsiteX6133" fmla="*/ 3058944 w 4562162"/>
              <a:gd name="connsiteY6133" fmla="*/ 2622718 h 2832735"/>
              <a:gd name="connsiteX6134" fmla="*/ 3058516 w 4562162"/>
              <a:gd name="connsiteY6134" fmla="*/ 2628357 h 2832735"/>
              <a:gd name="connsiteX6135" fmla="*/ 3056772 w 4562162"/>
              <a:gd name="connsiteY6135" fmla="*/ 2632196 h 2832735"/>
              <a:gd name="connsiteX6136" fmla="*/ 3054343 w 4562162"/>
              <a:gd name="connsiteY6136" fmla="*/ 2636654 h 2832735"/>
              <a:gd name="connsiteX6137" fmla="*/ 3054886 w 4562162"/>
              <a:gd name="connsiteY6137" fmla="*/ 2639311 h 2832735"/>
              <a:gd name="connsiteX6138" fmla="*/ 3055315 w 4562162"/>
              <a:gd name="connsiteY6138" fmla="*/ 2641768 h 2832735"/>
              <a:gd name="connsiteX6139" fmla="*/ 3054715 w 4562162"/>
              <a:gd name="connsiteY6139" fmla="*/ 2642959 h 2832735"/>
              <a:gd name="connsiteX6140" fmla="*/ 3054563 w 4562162"/>
              <a:gd name="connsiteY6140" fmla="*/ 2643997 h 2832735"/>
              <a:gd name="connsiteX6141" fmla="*/ 3054210 w 4562162"/>
              <a:gd name="connsiteY6141" fmla="*/ 2646359 h 2832735"/>
              <a:gd name="connsiteX6142" fmla="*/ 3053448 w 4562162"/>
              <a:gd name="connsiteY6142" fmla="*/ 2647264 h 2832735"/>
              <a:gd name="connsiteX6143" fmla="*/ 3051238 w 4562162"/>
              <a:gd name="connsiteY6143" fmla="*/ 2648741 h 2832735"/>
              <a:gd name="connsiteX6144" fmla="*/ 3049915 w 4562162"/>
              <a:gd name="connsiteY6144" fmla="*/ 2650522 h 2832735"/>
              <a:gd name="connsiteX6145" fmla="*/ 3050191 w 4562162"/>
              <a:gd name="connsiteY6145" fmla="*/ 2653217 h 2832735"/>
              <a:gd name="connsiteX6146" fmla="*/ 3049515 w 4562162"/>
              <a:gd name="connsiteY6146" fmla="*/ 2655551 h 2832735"/>
              <a:gd name="connsiteX6147" fmla="*/ 3048505 w 4562162"/>
              <a:gd name="connsiteY6147" fmla="*/ 2657608 h 2832735"/>
              <a:gd name="connsiteX6148" fmla="*/ 3047447 w 4562162"/>
              <a:gd name="connsiteY6148" fmla="*/ 2658952 h 2832735"/>
              <a:gd name="connsiteX6149" fmla="*/ 3045924 w 4562162"/>
              <a:gd name="connsiteY6149" fmla="*/ 2659809 h 2832735"/>
              <a:gd name="connsiteX6150" fmla="*/ 3044914 w 4562162"/>
              <a:gd name="connsiteY6150" fmla="*/ 2660533 h 2832735"/>
              <a:gd name="connsiteX6151" fmla="*/ 3044152 w 4562162"/>
              <a:gd name="connsiteY6151" fmla="*/ 2663143 h 2832735"/>
              <a:gd name="connsiteX6152" fmla="*/ 3043923 w 4562162"/>
              <a:gd name="connsiteY6152" fmla="*/ 2665162 h 2832735"/>
              <a:gd name="connsiteX6153" fmla="*/ 3043209 w 4562162"/>
              <a:gd name="connsiteY6153" fmla="*/ 2667171 h 2832735"/>
              <a:gd name="connsiteX6154" fmla="*/ 3043647 w 4562162"/>
              <a:gd name="connsiteY6154" fmla="*/ 2669220 h 2832735"/>
              <a:gd name="connsiteX6155" fmla="*/ 3042875 w 4562162"/>
              <a:gd name="connsiteY6155" fmla="*/ 2670991 h 2832735"/>
              <a:gd name="connsiteX6156" fmla="*/ 3040704 w 4562162"/>
              <a:gd name="connsiteY6156" fmla="*/ 2672229 h 2832735"/>
              <a:gd name="connsiteX6157" fmla="*/ 3039475 w 4562162"/>
              <a:gd name="connsiteY6157" fmla="*/ 2672963 h 2832735"/>
              <a:gd name="connsiteX6158" fmla="*/ 3038341 w 4562162"/>
              <a:gd name="connsiteY6158" fmla="*/ 2673258 h 2832735"/>
              <a:gd name="connsiteX6159" fmla="*/ 3036170 w 4562162"/>
              <a:gd name="connsiteY6159" fmla="*/ 2675182 h 2832735"/>
              <a:gd name="connsiteX6160" fmla="*/ 3034227 w 4562162"/>
              <a:gd name="connsiteY6160" fmla="*/ 2681764 h 2832735"/>
              <a:gd name="connsiteX6161" fmla="*/ 3033789 w 4562162"/>
              <a:gd name="connsiteY6161" fmla="*/ 2685583 h 2832735"/>
              <a:gd name="connsiteX6162" fmla="*/ 3034236 w 4562162"/>
              <a:gd name="connsiteY6162" fmla="*/ 2688974 h 2832735"/>
              <a:gd name="connsiteX6163" fmla="*/ 3031512 w 4562162"/>
              <a:gd name="connsiteY6163" fmla="*/ 2691098 h 2832735"/>
              <a:gd name="connsiteX6164" fmla="*/ 3029493 w 4562162"/>
              <a:gd name="connsiteY6164" fmla="*/ 2692784 h 2832735"/>
              <a:gd name="connsiteX6165" fmla="*/ 3028226 w 4562162"/>
              <a:gd name="connsiteY6165" fmla="*/ 2692175 h 2832735"/>
              <a:gd name="connsiteX6166" fmla="*/ 3026883 w 4562162"/>
              <a:gd name="connsiteY6166" fmla="*/ 2691603 h 2832735"/>
              <a:gd name="connsiteX6167" fmla="*/ 3023797 w 4562162"/>
              <a:gd name="connsiteY6167" fmla="*/ 2690870 h 2832735"/>
              <a:gd name="connsiteX6168" fmla="*/ 3022254 w 4562162"/>
              <a:gd name="connsiteY6168" fmla="*/ 2690374 h 2832735"/>
              <a:gd name="connsiteX6169" fmla="*/ 3019149 w 4562162"/>
              <a:gd name="connsiteY6169" fmla="*/ 2689270 h 2832735"/>
              <a:gd name="connsiteX6170" fmla="*/ 3014177 w 4562162"/>
              <a:gd name="connsiteY6170" fmla="*/ 2687869 h 2832735"/>
              <a:gd name="connsiteX6171" fmla="*/ 3009319 w 4562162"/>
              <a:gd name="connsiteY6171" fmla="*/ 2686241 h 2832735"/>
              <a:gd name="connsiteX6172" fmla="*/ 3006271 w 4562162"/>
              <a:gd name="connsiteY6172" fmla="*/ 2685383 h 2832735"/>
              <a:gd name="connsiteX6173" fmla="*/ 3003871 w 4562162"/>
              <a:gd name="connsiteY6173" fmla="*/ 2684698 h 2832735"/>
              <a:gd name="connsiteX6174" fmla="*/ 3002051 w 4562162"/>
              <a:gd name="connsiteY6174" fmla="*/ 2683574 h 2832735"/>
              <a:gd name="connsiteX6175" fmla="*/ 3000518 w 4562162"/>
              <a:gd name="connsiteY6175" fmla="*/ 2681564 h 2832735"/>
              <a:gd name="connsiteX6176" fmla="*/ 2998994 w 4562162"/>
              <a:gd name="connsiteY6176" fmla="*/ 2682373 h 2832735"/>
              <a:gd name="connsiteX6177" fmla="*/ 2997584 w 4562162"/>
              <a:gd name="connsiteY6177" fmla="*/ 2684755 h 2832735"/>
              <a:gd name="connsiteX6178" fmla="*/ 2995231 w 4562162"/>
              <a:gd name="connsiteY6178" fmla="*/ 2686164 h 2832735"/>
              <a:gd name="connsiteX6179" fmla="*/ 2994164 w 4562162"/>
              <a:gd name="connsiteY6179" fmla="*/ 2688765 h 2832735"/>
              <a:gd name="connsiteX6180" fmla="*/ 2993221 w 4562162"/>
              <a:gd name="connsiteY6180" fmla="*/ 2690755 h 2832735"/>
              <a:gd name="connsiteX6181" fmla="*/ 2990783 w 4562162"/>
              <a:gd name="connsiteY6181" fmla="*/ 2693413 h 2832735"/>
              <a:gd name="connsiteX6182" fmla="*/ 2989697 w 4562162"/>
              <a:gd name="connsiteY6182" fmla="*/ 2694508 h 2832735"/>
              <a:gd name="connsiteX6183" fmla="*/ 2984925 w 4562162"/>
              <a:gd name="connsiteY6183" fmla="*/ 2696309 h 2832735"/>
              <a:gd name="connsiteX6184" fmla="*/ 2983849 w 4562162"/>
              <a:gd name="connsiteY6184" fmla="*/ 2696909 h 2832735"/>
              <a:gd name="connsiteX6185" fmla="*/ 2979953 w 4562162"/>
              <a:gd name="connsiteY6185" fmla="*/ 2697290 h 2832735"/>
              <a:gd name="connsiteX6186" fmla="*/ 2978629 w 4562162"/>
              <a:gd name="connsiteY6186" fmla="*/ 2698080 h 2832735"/>
              <a:gd name="connsiteX6187" fmla="*/ 2977258 w 4562162"/>
              <a:gd name="connsiteY6187" fmla="*/ 2699757 h 2832735"/>
              <a:gd name="connsiteX6188" fmla="*/ 2976886 w 4562162"/>
              <a:gd name="connsiteY6188" fmla="*/ 2701423 h 2832735"/>
              <a:gd name="connsiteX6189" fmla="*/ 2977858 w 4562162"/>
              <a:gd name="connsiteY6189" fmla="*/ 2703176 h 2832735"/>
              <a:gd name="connsiteX6190" fmla="*/ 2979372 w 4562162"/>
              <a:gd name="connsiteY6190" fmla="*/ 2706681 h 2832735"/>
              <a:gd name="connsiteX6191" fmla="*/ 2980077 w 4562162"/>
              <a:gd name="connsiteY6191" fmla="*/ 2709072 h 2832735"/>
              <a:gd name="connsiteX6192" fmla="*/ 2981106 w 4562162"/>
              <a:gd name="connsiteY6192" fmla="*/ 2713806 h 2832735"/>
              <a:gd name="connsiteX6193" fmla="*/ 2984563 w 4562162"/>
              <a:gd name="connsiteY6193" fmla="*/ 2728598 h 2832735"/>
              <a:gd name="connsiteX6194" fmla="*/ 2983449 w 4562162"/>
              <a:gd name="connsiteY6194" fmla="*/ 2731141 h 2832735"/>
              <a:gd name="connsiteX6195" fmla="*/ 2982411 w 4562162"/>
              <a:gd name="connsiteY6195" fmla="*/ 2742162 h 2832735"/>
              <a:gd name="connsiteX6196" fmla="*/ 2982658 w 4562162"/>
              <a:gd name="connsiteY6196" fmla="*/ 2744143 h 2832735"/>
              <a:gd name="connsiteX6197" fmla="*/ 2982554 w 4562162"/>
              <a:gd name="connsiteY6197" fmla="*/ 2747229 h 2832735"/>
              <a:gd name="connsiteX6198" fmla="*/ 2982620 w 4562162"/>
              <a:gd name="connsiteY6198" fmla="*/ 2749487 h 2832735"/>
              <a:gd name="connsiteX6199" fmla="*/ 2983335 w 4562162"/>
              <a:gd name="connsiteY6199" fmla="*/ 2750049 h 2832735"/>
              <a:gd name="connsiteX6200" fmla="*/ 2984268 w 4562162"/>
              <a:gd name="connsiteY6200" fmla="*/ 2750839 h 2832735"/>
              <a:gd name="connsiteX6201" fmla="*/ 2984745 w 4562162"/>
              <a:gd name="connsiteY6201" fmla="*/ 2752154 h 2832735"/>
              <a:gd name="connsiteX6202" fmla="*/ 2984621 w 4562162"/>
              <a:gd name="connsiteY6202" fmla="*/ 2754173 h 2832735"/>
              <a:gd name="connsiteX6203" fmla="*/ 2984144 w 4562162"/>
              <a:gd name="connsiteY6203" fmla="*/ 2755649 h 2832735"/>
              <a:gd name="connsiteX6204" fmla="*/ 2983411 w 4562162"/>
              <a:gd name="connsiteY6204" fmla="*/ 2758573 h 2832735"/>
              <a:gd name="connsiteX6205" fmla="*/ 2982440 w 4562162"/>
              <a:gd name="connsiteY6205" fmla="*/ 2762793 h 2832735"/>
              <a:gd name="connsiteX6206" fmla="*/ 2981363 w 4562162"/>
              <a:gd name="connsiteY6206" fmla="*/ 2764412 h 2832735"/>
              <a:gd name="connsiteX6207" fmla="*/ 2980658 w 4562162"/>
              <a:gd name="connsiteY6207" fmla="*/ 2765698 h 2832735"/>
              <a:gd name="connsiteX6208" fmla="*/ 2980058 w 4562162"/>
              <a:gd name="connsiteY6208" fmla="*/ 2766584 h 2832735"/>
              <a:gd name="connsiteX6209" fmla="*/ 2979982 w 4562162"/>
              <a:gd name="connsiteY6209" fmla="*/ 2769565 h 2832735"/>
              <a:gd name="connsiteX6210" fmla="*/ 2979582 w 4562162"/>
              <a:gd name="connsiteY6210" fmla="*/ 2771528 h 2832735"/>
              <a:gd name="connsiteX6211" fmla="*/ 2977896 w 4562162"/>
              <a:gd name="connsiteY6211" fmla="*/ 2772223 h 2832735"/>
              <a:gd name="connsiteX6212" fmla="*/ 2976220 w 4562162"/>
              <a:gd name="connsiteY6212" fmla="*/ 2773366 h 2832735"/>
              <a:gd name="connsiteX6213" fmla="*/ 2974229 w 4562162"/>
              <a:gd name="connsiteY6213" fmla="*/ 2772947 h 2832735"/>
              <a:gd name="connsiteX6214" fmla="*/ 2972476 w 4562162"/>
              <a:gd name="connsiteY6214" fmla="*/ 2773175 h 2832735"/>
              <a:gd name="connsiteX6215" fmla="*/ 2970314 w 4562162"/>
              <a:gd name="connsiteY6215" fmla="*/ 2773937 h 2832735"/>
              <a:gd name="connsiteX6216" fmla="*/ 2966438 w 4562162"/>
              <a:gd name="connsiteY6216" fmla="*/ 2774823 h 2832735"/>
              <a:gd name="connsiteX6217" fmla="*/ 2964190 w 4562162"/>
              <a:gd name="connsiteY6217" fmla="*/ 2776004 h 2832735"/>
              <a:gd name="connsiteX6218" fmla="*/ 2963113 w 4562162"/>
              <a:gd name="connsiteY6218" fmla="*/ 2776862 h 2832735"/>
              <a:gd name="connsiteX6219" fmla="*/ 2962370 w 4562162"/>
              <a:gd name="connsiteY6219" fmla="*/ 2777890 h 2832735"/>
              <a:gd name="connsiteX6220" fmla="*/ 2962237 w 4562162"/>
              <a:gd name="connsiteY6220" fmla="*/ 2778881 h 2832735"/>
              <a:gd name="connsiteX6221" fmla="*/ 2962751 w 4562162"/>
              <a:gd name="connsiteY6221" fmla="*/ 2779405 h 2832735"/>
              <a:gd name="connsiteX6222" fmla="*/ 2964933 w 4562162"/>
              <a:gd name="connsiteY6222" fmla="*/ 2779805 h 2832735"/>
              <a:gd name="connsiteX6223" fmla="*/ 2966428 w 4562162"/>
              <a:gd name="connsiteY6223" fmla="*/ 2781653 h 2832735"/>
              <a:gd name="connsiteX6224" fmla="*/ 2966638 w 4562162"/>
              <a:gd name="connsiteY6224" fmla="*/ 2783672 h 2832735"/>
              <a:gd name="connsiteX6225" fmla="*/ 2965094 w 4562162"/>
              <a:gd name="connsiteY6225" fmla="*/ 2784824 h 2832735"/>
              <a:gd name="connsiteX6226" fmla="*/ 2965819 w 4562162"/>
              <a:gd name="connsiteY6226" fmla="*/ 2787015 h 2832735"/>
              <a:gd name="connsiteX6227" fmla="*/ 2967533 w 4562162"/>
              <a:gd name="connsiteY6227" fmla="*/ 2789149 h 2832735"/>
              <a:gd name="connsiteX6228" fmla="*/ 2968428 w 4562162"/>
              <a:gd name="connsiteY6228" fmla="*/ 2790701 h 2832735"/>
              <a:gd name="connsiteX6229" fmla="*/ 2968609 w 4562162"/>
              <a:gd name="connsiteY6229" fmla="*/ 2792311 h 2832735"/>
              <a:gd name="connsiteX6230" fmla="*/ 2969390 w 4562162"/>
              <a:gd name="connsiteY6230" fmla="*/ 2793216 h 2832735"/>
              <a:gd name="connsiteX6231" fmla="*/ 2970533 w 4562162"/>
              <a:gd name="connsiteY6231" fmla="*/ 2792387 h 2832735"/>
              <a:gd name="connsiteX6232" fmla="*/ 2973315 w 4562162"/>
              <a:gd name="connsiteY6232" fmla="*/ 2785272 h 2832735"/>
              <a:gd name="connsiteX6233" fmla="*/ 2969980 w 4562162"/>
              <a:gd name="connsiteY6233" fmla="*/ 2780443 h 2832735"/>
              <a:gd name="connsiteX6234" fmla="*/ 2971229 w 4562162"/>
              <a:gd name="connsiteY6234" fmla="*/ 2779833 h 2832735"/>
              <a:gd name="connsiteX6235" fmla="*/ 2976296 w 4562162"/>
              <a:gd name="connsiteY6235" fmla="*/ 2781253 h 2832735"/>
              <a:gd name="connsiteX6236" fmla="*/ 2978410 w 4562162"/>
              <a:gd name="connsiteY6236" fmla="*/ 2780853 h 2832735"/>
              <a:gd name="connsiteX6237" fmla="*/ 2981982 w 4562162"/>
              <a:gd name="connsiteY6237" fmla="*/ 2781548 h 2832735"/>
              <a:gd name="connsiteX6238" fmla="*/ 2984306 w 4562162"/>
              <a:gd name="connsiteY6238" fmla="*/ 2778966 h 2832735"/>
              <a:gd name="connsiteX6239" fmla="*/ 2985564 w 4562162"/>
              <a:gd name="connsiteY6239" fmla="*/ 2776261 h 2832735"/>
              <a:gd name="connsiteX6240" fmla="*/ 2988259 w 4562162"/>
              <a:gd name="connsiteY6240" fmla="*/ 2774442 h 2832735"/>
              <a:gd name="connsiteX6241" fmla="*/ 2991555 w 4562162"/>
              <a:gd name="connsiteY6241" fmla="*/ 2768108 h 2832735"/>
              <a:gd name="connsiteX6242" fmla="*/ 2997051 w 4562162"/>
              <a:gd name="connsiteY6242" fmla="*/ 2760583 h 2832735"/>
              <a:gd name="connsiteX6243" fmla="*/ 2998994 w 4562162"/>
              <a:gd name="connsiteY6243" fmla="*/ 2758659 h 2832735"/>
              <a:gd name="connsiteX6244" fmla="*/ 3002842 w 4562162"/>
              <a:gd name="connsiteY6244" fmla="*/ 2756954 h 2832735"/>
              <a:gd name="connsiteX6245" fmla="*/ 3003832 w 4562162"/>
              <a:gd name="connsiteY6245" fmla="*/ 2757164 h 2832735"/>
              <a:gd name="connsiteX6246" fmla="*/ 3004823 w 4562162"/>
              <a:gd name="connsiteY6246" fmla="*/ 2757754 h 2832735"/>
              <a:gd name="connsiteX6247" fmla="*/ 3001756 w 4562162"/>
              <a:gd name="connsiteY6247" fmla="*/ 2761755 h 2832735"/>
              <a:gd name="connsiteX6248" fmla="*/ 3000908 w 4562162"/>
              <a:gd name="connsiteY6248" fmla="*/ 2764517 h 2832735"/>
              <a:gd name="connsiteX6249" fmla="*/ 3003070 w 4562162"/>
              <a:gd name="connsiteY6249" fmla="*/ 2764508 h 2832735"/>
              <a:gd name="connsiteX6250" fmla="*/ 3005252 w 4562162"/>
              <a:gd name="connsiteY6250" fmla="*/ 2763650 h 2832735"/>
              <a:gd name="connsiteX6251" fmla="*/ 3010719 w 4562162"/>
              <a:gd name="connsiteY6251" fmla="*/ 2759050 h 2832735"/>
              <a:gd name="connsiteX6252" fmla="*/ 3012758 w 4562162"/>
              <a:gd name="connsiteY6252" fmla="*/ 2756545 h 2832735"/>
              <a:gd name="connsiteX6253" fmla="*/ 3013424 w 4562162"/>
              <a:gd name="connsiteY6253" fmla="*/ 2759288 h 2832735"/>
              <a:gd name="connsiteX6254" fmla="*/ 3012605 w 4562162"/>
              <a:gd name="connsiteY6254" fmla="*/ 2772242 h 2832735"/>
              <a:gd name="connsiteX6255" fmla="*/ 3017349 w 4562162"/>
              <a:gd name="connsiteY6255" fmla="*/ 2771280 h 2832735"/>
              <a:gd name="connsiteX6256" fmla="*/ 3019892 w 4562162"/>
              <a:gd name="connsiteY6256" fmla="*/ 2772671 h 2832735"/>
              <a:gd name="connsiteX6257" fmla="*/ 3023435 w 4562162"/>
              <a:gd name="connsiteY6257" fmla="*/ 2772518 h 2832735"/>
              <a:gd name="connsiteX6258" fmla="*/ 3027569 w 4562162"/>
              <a:gd name="connsiteY6258" fmla="*/ 2775499 h 2832735"/>
              <a:gd name="connsiteX6259" fmla="*/ 3029188 w 4562162"/>
              <a:gd name="connsiteY6259" fmla="*/ 2775080 h 2832735"/>
              <a:gd name="connsiteX6260" fmla="*/ 3031131 w 4562162"/>
              <a:gd name="connsiteY6260" fmla="*/ 2774976 h 2832735"/>
              <a:gd name="connsiteX6261" fmla="*/ 3032807 w 4562162"/>
              <a:gd name="connsiteY6261" fmla="*/ 2778071 h 2832735"/>
              <a:gd name="connsiteX6262" fmla="*/ 3035494 w 4562162"/>
              <a:gd name="connsiteY6262" fmla="*/ 2779014 h 2832735"/>
              <a:gd name="connsiteX6263" fmla="*/ 3040027 w 4562162"/>
              <a:gd name="connsiteY6263" fmla="*/ 2776585 h 2832735"/>
              <a:gd name="connsiteX6264" fmla="*/ 3046914 w 4562162"/>
              <a:gd name="connsiteY6264" fmla="*/ 2774252 h 2832735"/>
              <a:gd name="connsiteX6265" fmla="*/ 3050191 w 4562162"/>
              <a:gd name="connsiteY6265" fmla="*/ 2774185 h 2832735"/>
              <a:gd name="connsiteX6266" fmla="*/ 3058240 w 4562162"/>
              <a:gd name="connsiteY6266" fmla="*/ 2769918 h 2832735"/>
              <a:gd name="connsiteX6267" fmla="*/ 3062145 w 4562162"/>
              <a:gd name="connsiteY6267" fmla="*/ 2766470 h 2832735"/>
              <a:gd name="connsiteX6268" fmla="*/ 3076451 w 4562162"/>
              <a:gd name="connsiteY6268" fmla="*/ 2757402 h 2832735"/>
              <a:gd name="connsiteX6269" fmla="*/ 3082471 w 4562162"/>
              <a:gd name="connsiteY6269" fmla="*/ 2752420 h 2832735"/>
              <a:gd name="connsiteX6270" fmla="*/ 3088205 w 4562162"/>
              <a:gd name="connsiteY6270" fmla="*/ 2748782 h 2832735"/>
              <a:gd name="connsiteX6271" fmla="*/ 3091653 w 4562162"/>
              <a:gd name="connsiteY6271" fmla="*/ 2742933 h 2832735"/>
              <a:gd name="connsiteX6272" fmla="*/ 3097616 w 4562162"/>
              <a:gd name="connsiteY6272" fmla="*/ 2737380 h 2832735"/>
              <a:gd name="connsiteX6273" fmla="*/ 3097768 w 4562162"/>
              <a:gd name="connsiteY6273" fmla="*/ 2735028 h 2832735"/>
              <a:gd name="connsiteX6274" fmla="*/ 3098949 w 4562162"/>
              <a:gd name="connsiteY6274" fmla="*/ 2732342 h 2832735"/>
              <a:gd name="connsiteX6275" fmla="*/ 3108084 w 4562162"/>
              <a:gd name="connsiteY6275" fmla="*/ 2717406 h 2832735"/>
              <a:gd name="connsiteX6276" fmla="*/ 3111084 w 4562162"/>
              <a:gd name="connsiteY6276" fmla="*/ 2714930 h 2832735"/>
              <a:gd name="connsiteX6277" fmla="*/ 3115237 w 4562162"/>
              <a:gd name="connsiteY6277" fmla="*/ 2713092 h 2832735"/>
              <a:gd name="connsiteX6278" fmla="*/ 3117018 w 4562162"/>
              <a:gd name="connsiteY6278" fmla="*/ 2710367 h 2832735"/>
              <a:gd name="connsiteX6279" fmla="*/ 3118152 w 4562162"/>
              <a:gd name="connsiteY6279" fmla="*/ 2706443 h 2832735"/>
              <a:gd name="connsiteX6280" fmla="*/ 3123743 w 4562162"/>
              <a:gd name="connsiteY6280" fmla="*/ 2700614 h 2832735"/>
              <a:gd name="connsiteX6281" fmla="*/ 3127581 w 4562162"/>
              <a:gd name="connsiteY6281" fmla="*/ 2694747 h 2832735"/>
              <a:gd name="connsiteX6282" fmla="*/ 3131144 w 4562162"/>
              <a:gd name="connsiteY6282" fmla="*/ 2690908 h 2832735"/>
              <a:gd name="connsiteX6283" fmla="*/ 3132915 w 4562162"/>
              <a:gd name="connsiteY6283" fmla="*/ 2687469 h 2832735"/>
              <a:gd name="connsiteX6284" fmla="*/ 3142097 w 4562162"/>
              <a:gd name="connsiteY6284" fmla="*/ 2679049 h 2832735"/>
              <a:gd name="connsiteX6285" fmla="*/ 3149536 w 4562162"/>
              <a:gd name="connsiteY6285" fmla="*/ 2669677 h 2832735"/>
              <a:gd name="connsiteX6286" fmla="*/ 3156489 w 4562162"/>
              <a:gd name="connsiteY6286" fmla="*/ 2662866 h 2832735"/>
              <a:gd name="connsiteX6287" fmla="*/ 3158718 w 4562162"/>
              <a:gd name="connsiteY6287" fmla="*/ 2658656 h 2832735"/>
              <a:gd name="connsiteX6288" fmla="*/ 3167729 w 4562162"/>
              <a:gd name="connsiteY6288" fmla="*/ 2646274 h 2832735"/>
              <a:gd name="connsiteX6289" fmla="*/ 3170511 w 4562162"/>
              <a:gd name="connsiteY6289" fmla="*/ 2638082 h 2832735"/>
              <a:gd name="connsiteX6290" fmla="*/ 3173892 w 4562162"/>
              <a:gd name="connsiteY6290" fmla="*/ 2634968 h 2832735"/>
              <a:gd name="connsiteX6291" fmla="*/ 3175359 w 4562162"/>
              <a:gd name="connsiteY6291" fmla="*/ 2627138 h 2832735"/>
              <a:gd name="connsiteX6292" fmla="*/ 3178264 w 4562162"/>
              <a:gd name="connsiteY6292" fmla="*/ 2621499 h 2832735"/>
              <a:gd name="connsiteX6293" fmla="*/ 3179045 w 4562162"/>
              <a:gd name="connsiteY6293" fmla="*/ 2618127 h 2832735"/>
              <a:gd name="connsiteX6294" fmla="*/ 3180569 w 4562162"/>
              <a:gd name="connsiteY6294" fmla="*/ 2614955 h 2832735"/>
              <a:gd name="connsiteX6295" fmla="*/ 3191647 w 4562162"/>
              <a:gd name="connsiteY6295" fmla="*/ 2602163 h 2832735"/>
              <a:gd name="connsiteX6296" fmla="*/ 3196085 w 4562162"/>
              <a:gd name="connsiteY6296" fmla="*/ 2592239 h 2832735"/>
              <a:gd name="connsiteX6297" fmla="*/ 3201581 w 4562162"/>
              <a:gd name="connsiteY6297" fmla="*/ 2582228 h 2832735"/>
              <a:gd name="connsiteX6298" fmla="*/ 3205524 w 4562162"/>
              <a:gd name="connsiteY6298" fmla="*/ 2578732 h 2832735"/>
              <a:gd name="connsiteX6299" fmla="*/ 3209697 w 4562162"/>
              <a:gd name="connsiteY6299" fmla="*/ 2574170 h 2832735"/>
              <a:gd name="connsiteX6300" fmla="*/ 3211954 w 4562162"/>
              <a:gd name="connsiteY6300" fmla="*/ 2570550 h 2832735"/>
              <a:gd name="connsiteX6301" fmla="*/ 3218307 w 4562162"/>
              <a:gd name="connsiteY6301" fmla="*/ 2564816 h 2832735"/>
              <a:gd name="connsiteX6302" fmla="*/ 3221374 w 4562162"/>
              <a:gd name="connsiteY6302" fmla="*/ 2560844 h 2832735"/>
              <a:gd name="connsiteX6303" fmla="*/ 3222907 w 4562162"/>
              <a:gd name="connsiteY6303" fmla="*/ 2556786 h 2832735"/>
              <a:gd name="connsiteX6304" fmla="*/ 3224336 w 4562162"/>
              <a:gd name="connsiteY6304" fmla="*/ 2546738 h 2832735"/>
              <a:gd name="connsiteX6305" fmla="*/ 3228461 w 4562162"/>
              <a:gd name="connsiteY6305" fmla="*/ 2538984 h 2832735"/>
              <a:gd name="connsiteX6306" fmla="*/ 3227261 w 4562162"/>
              <a:gd name="connsiteY6306" fmla="*/ 2537736 h 2832735"/>
              <a:gd name="connsiteX6307" fmla="*/ 3226603 w 4562162"/>
              <a:gd name="connsiteY6307" fmla="*/ 2535336 h 2832735"/>
              <a:gd name="connsiteX6308" fmla="*/ 3227051 w 4562162"/>
              <a:gd name="connsiteY6308" fmla="*/ 2532650 h 2832735"/>
              <a:gd name="connsiteX6309" fmla="*/ 3227661 w 4562162"/>
              <a:gd name="connsiteY6309" fmla="*/ 2531050 h 2832735"/>
              <a:gd name="connsiteX6310" fmla="*/ 3228089 w 4562162"/>
              <a:gd name="connsiteY6310" fmla="*/ 2528535 h 2832735"/>
              <a:gd name="connsiteX6311" fmla="*/ 3229013 w 4562162"/>
              <a:gd name="connsiteY6311" fmla="*/ 2525725 h 2832735"/>
              <a:gd name="connsiteX6312" fmla="*/ 3229870 w 4562162"/>
              <a:gd name="connsiteY6312" fmla="*/ 2524020 h 2832735"/>
              <a:gd name="connsiteX6313" fmla="*/ 3232176 w 4562162"/>
              <a:gd name="connsiteY6313" fmla="*/ 2513162 h 2832735"/>
              <a:gd name="connsiteX6314" fmla="*/ 3232013 w 4562162"/>
              <a:gd name="connsiteY6314" fmla="*/ 2506342 h 2832735"/>
              <a:gd name="connsiteX6315" fmla="*/ 3230756 w 4562162"/>
              <a:gd name="connsiteY6315" fmla="*/ 2503704 h 2832735"/>
              <a:gd name="connsiteX6316" fmla="*/ 3230709 w 4562162"/>
              <a:gd name="connsiteY6316" fmla="*/ 2500151 h 2832735"/>
              <a:gd name="connsiteX6317" fmla="*/ 3233966 w 4562162"/>
              <a:gd name="connsiteY6317" fmla="*/ 2495103 h 2832735"/>
              <a:gd name="connsiteX6318" fmla="*/ 3234738 w 4562162"/>
              <a:gd name="connsiteY6318" fmla="*/ 2494264 h 2832735"/>
              <a:gd name="connsiteX6319" fmla="*/ 3235033 w 4562162"/>
              <a:gd name="connsiteY6319" fmla="*/ 2493074 h 2832735"/>
              <a:gd name="connsiteX6320" fmla="*/ 3233414 w 4562162"/>
              <a:gd name="connsiteY6320" fmla="*/ 2492064 h 2832735"/>
              <a:gd name="connsiteX6321" fmla="*/ 3232652 w 4562162"/>
              <a:gd name="connsiteY6321" fmla="*/ 2491064 h 2832735"/>
              <a:gd name="connsiteX6322" fmla="*/ 3231070 w 4562162"/>
              <a:gd name="connsiteY6322" fmla="*/ 2473719 h 2832735"/>
              <a:gd name="connsiteX6323" fmla="*/ 3232261 w 4562162"/>
              <a:gd name="connsiteY6323" fmla="*/ 2463022 h 2832735"/>
              <a:gd name="connsiteX6324" fmla="*/ 3235604 w 4562162"/>
              <a:gd name="connsiteY6324" fmla="*/ 2455136 h 2832735"/>
              <a:gd name="connsiteX6325" fmla="*/ 3236271 w 4562162"/>
              <a:gd name="connsiteY6325" fmla="*/ 2452402 h 2832735"/>
              <a:gd name="connsiteX6326" fmla="*/ 3236728 w 4562162"/>
              <a:gd name="connsiteY6326" fmla="*/ 2444715 h 2832735"/>
              <a:gd name="connsiteX6327" fmla="*/ 3240758 w 4562162"/>
              <a:gd name="connsiteY6327" fmla="*/ 2436952 h 2832735"/>
              <a:gd name="connsiteX6328" fmla="*/ 3243281 w 4562162"/>
              <a:gd name="connsiteY6328" fmla="*/ 2428142 h 2832735"/>
              <a:gd name="connsiteX6329" fmla="*/ 3248539 w 4562162"/>
              <a:gd name="connsiteY6329" fmla="*/ 2423503 h 2832735"/>
              <a:gd name="connsiteX6330" fmla="*/ 3251987 w 4562162"/>
              <a:gd name="connsiteY6330" fmla="*/ 2417769 h 2832735"/>
              <a:gd name="connsiteX6331" fmla="*/ 3254893 w 4562162"/>
              <a:gd name="connsiteY6331" fmla="*/ 2415178 h 2832735"/>
              <a:gd name="connsiteX6332" fmla="*/ 3255388 w 4562162"/>
              <a:gd name="connsiteY6332" fmla="*/ 2409263 h 2832735"/>
              <a:gd name="connsiteX6333" fmla="*/ 3258055 w 4562162"/>
              <a:gd name="connsiteY6333" fmla="*/ 2403996 h 2832735"/>
              <a:gd name="connsiteX6334" fmla="*/ 3256016 w 4562162"/>
              <a:gd name="connsiteY6334" fmla="*/ 2401567 h 2832735"/>
              <a:gd name="connsiteX6335" fmla="*/ 3253892 w 4562162"/>
              <a:gd name="connsiteY6335" fmla="*/ 2399967 h 2832735"/>
              <a:gd name="connsiteX6336" fmla="*/ 3249616 w 4562162"/>
              <a:gd name="connsiteY6336" fmla="*/ 2395719 h 2832735"/>
              <a:gd name="connsiteX6337" fmla="*/ 3248625 w 4562162"/>
              <a:gd name="connsiteY6337" fmla="*/ 2392775 h 2832735"/>
              <a:gd name="connsiteX6338" fmla="*/ 3251625 w 4562162"/>
              <a:gd name="connsiteY6338" fmla="*/ 2387765 h 2832735"/>
              <a:gd name="connsiteX6339" fmla="*/ 3252188 w 4562162"/>
              <a:gd name="connsiteY6339" fmla="*/ 2383260 h 2832735"/>
              <a:gd name="connsiteX6340" fmla="*/ 3251921 w 4562162"/>
              <a:gd name="connsiteY6340" fmla="*/ 2375002 h 2832735"/>
              <a:gd name="connsiteX6341" fmla="*/ 3247406 w 4562162"/>
              <a:gd name="connsiteY6341" fmla="*/ 2372459 h 2832735"/>
              <a:gd name="connsiteX6342" fmla="*/ 3241729 w 4562162"/>
              <a:gd name="connsiteY6342" fmla="*/ 2366162 h 2832735"/>
              <a:gd name="connsiteX6343" fmla="*/ 3240795 w 4562162"/>
              <a:gd name="connsiteY6343" fmla="*/ 2364029 h 2832735"/>
              <a:gd name="connsiteX6344" fmla="*/ 3242062 w 4562162"/>
              <a:gd name="connsiteY6344" fmla="*/ 2363867 h 2832735"/>
              <a:gd name="connsiteX6345" fmla="*/ 3249920 w 4562162"/>
              <a:gd name="connsiteY6345" fmla="*/ 2367248 h 2832735"/>
              <a:gd name="connsiteX6346" fmla="*/ 3253845 w 4562162"/>
              <a:gd name="connsiteY6346" fmla="*/ 2363610 h 2832735"/>
              <a:gd name="connsiteX6347" fmla="*/ 3255826 w 4562162"/>
              <a:gd name="connsiteY6347" fmla="*/ 2359752 h 2832735"/>
              <a:gd name="connsiteX6348" fmla="*/ 3255064 w 4562162"/>
              <a:gd name="connsiteY6348" fmla="*/ 2354904 h 2832735"/>
              <a:gd name="connsiteX6349" fmla="*/ 3250892 w 4562162"/>
              <a:gd name="connsiteY6349" fmla="*/ 2353037 h 2832735"/>
              <a:gd name="connsiteX6350" fmla="*/ 3245472 w 4562162"/>
              <a:gd name="connsiteY6350" fmla="*/ 2347684 h 2832735"/>
              <a:gd name="connsiteX6351" fmla="*/ 3245234 w 4562162"/>
              <a:gd name="connsiteY6351" fmla="*/ 2345874 h 2832735"/>
              <a:gd name="connsiteX6352" fmla="*/ 3236719 w 4562162"/>
              <a:gd name="connsiteY6352" fmla="*/ 2341312 h 2832735"/>
              <a:gd name="connsiteX6353" fmla="*/ 3227622 w 4562162"/>
              <a:gd name="connsiteY6353" fmla="*/ 2331577 h 2832735"/>
              <a:gd name="connsiteX6354" fmla="*/ 3224803 w 4562162"/>
              <a:gd name="connsiteY6354" fmla="*/ 2323043 h 2832735"/>
              <a:gd name="connsiteX6355" fmla="*/ 3223117 w 4562162"/>
              <a:gd name="connsiteY6355" fmla="*/ 2320747 h 2832735"/>
              <a:gd name="connsiteX6356" fmla="*/ 3214554 w 4562162"/>
              <a:gd name="connsiteY6356" fmla="*/ 2313747 h 2832735"/>
              <a:gd name="connsiteX6357" fmla="*/ 3212878 w 4562162"/>
              <a:gd name="connsiteY6357" fmla="*/ 2311413 h 2832735"/>
              <a:gd name="connsiteX6358" fmla="*/ 3210525 w 4562162"/>
              <a:gd name="connsiteY6358" fmla="*/ 2310460 h 2832735"/>
              <a:gd name="connsiteX6359" fmla="*/ 3200152 w 4562162"/>
              <a:gd name="connsiteY6359" fmla="*/ 2314299 h 2832735"/>
              <a:gd name="connsiteX6360" fmla="*/ 3194409 w 4562162"/>
              <a:gd name="connsiteY6360" fmla="*/ 2313165 h 2832735"/>
              <a:gd name="connsiteX6361" fmla="*/ 3183474 w 4562162"/>
              <a:gd name="connsiteY6361" fmla="*/ 2308498 h 2832735"/>
              <a:gd name="connsiteX6362" fmla="*/ 3182445 w 4562162"/>
              <a:gd name="connsiteY6362" fmla="*/ 2309489 h 2832735"/>
              <a:gd name="connsiteX6363" fmla="*/ 3184017 w 4562162"/>
              <a:gd name="connsiteY6363" fmla="*/ 2312946 h 2832735"/>
              <a:gd name="connsiteX6364" fmla="*/ 3183721 w 4562162"/>
              <a:gd name="connsiteY6364" fmla="*/ 2316366 h 2832735"/>
              <a:gd name="connsiteX6365" fmla="*/ 3184179 w 4562162"/>
              <a:gd name="connsiteY6365" fmla="*/ 2321090 h 2832735"/>
              <a:gd name="connsiteX6366" fmla="*/ 3183579 w 4562162"/>
              <a:gd name="connsiteY6366" fmla="*/ 2328977 h 2832735"/>
              <a:gd name="connsiteX6367" fmla="*/ 3182541 w 4562162"/>
              <a:gd name="connsiteY6367" fmla="*/ 2334625 h 2832735"/>
              <a:gd name="connsiteX6368" fmla="*/ 3178540 w 4562162"/>
              <a:gd name="connsiteY6368" fmla="*/ 2342483 h 2832735"/>
              <a:gd name="connsiteX6369" fmla="*/ 3176931 w 4562162"/>
              <a:gd name="connsiteY6369" fmla="*/ 2343969 h 2832735"/>
              <a:gd name="connsiteX6370" fmla="*/ 3173444 w 4562162"/>
              <a:gd name="connsiteY6370" fmla="*/ 2344598 h 2832735"/>
              <a:gd name="connsiteX6371" fmla="*/ 3171558 w 4562162"/>
              <a:gd name="connsiteY6371" fmla="*/ 2344550 h 2832735"/>
              <a:gd name="connsiteX6372" fmla="*/ 3172692 w 4562162"/>
              <a:gd name="connsiteY6372" fmla="*/ 2341483 h 2832735"/>
              <a:gd name="connsiteX6373" fmla="*/ 3175759 w 4562162"/>
              <a:gd name="connsiteY6373" fmla="*/ 2337807 h 2832735"/>
              <a:gd name="connsiteX6374" fmla="*/ 3180093 w 4562162"/>
              <a:gd name="connsiteY6374" fmla="*/ 2331282 h 2832735"/>
              <a:gd name="connsiteX6375" fmla="*/ 3180073 w 4562162"/>
              <a:gd name="connsiteY6375" fmla="*/ 2325472 h 2832735"/>
              <a:gd name="connsiteX6376" fmla="*/ 3178997 w 4562162"/>
              <a:gd name="connsiteY6376" fmla="*/ 2324900 h 2832735"/>
              <a:gd name="connsiteX6377" fmla="*/ 3178074 w 4562162"/>
              <a:gd name="connsiteY6377" fmla="*/ 2324910 h 2832735"/>
              <a:gd name="connsiteX6378" fmla="*/ 3175016 w 4562162"/>
              <a:gd name="connsiteY6378" fmla="*/ 2327186 h 2832735"/>
              <a:gd name="connsiteX6379" fmla="*/ 3171644 w 4562162"/>
              <a:gd name="connsiteY6379" fmla="*/ 2335444 h 2832735"/>
              <a:gd name="connsiteX6380" fmla="*/ 3163548 w 4562162"/>
              <a:gd name="connsiteY6380" fmla="*/ 2340979 h 2832735"/>
              <a:gd name="connsiteX6381" fmla="*/ 3157871 w 4562162"/>
              <a:gd name="connsiteY6381" fmla="*/ 2342921 h 2832735"/>
              <a:gd name="connsiteX6382" fmla="*/ 3146917 w 4562162"/>
              <a:gd name="connsiteY6382" fmla="*/ 2343884 h 2832735"/>
              <a:gd name="connsiteX6383" fmla="*/ 3144926 w 4562162"/>
              <a:gd name="connsiteY6383" fmla="*/ 2343560 h 2832735"/>
              <a:gd name="connsiteX6384" fmla="*/ 3144059 w 4562162"/>
              <a:gd name="connsiteY6384" fmla="*/ 2342074 h 2832735"/>
              <a:gd name="connsiteX6385" fmla="*/ 3146527 w 4562162"/>
              <a:gd name="connsiteY6385" fmla="*/ 2339711 h 2832735"/>
              <a:gd name="connsiteX6386" fmla="*/ 3151965 w 4562162"/>
              <a:gd name="connsiteY6386" fmla="*/ 2336321 h 2832735"/>
              <a:gd name="connsiteX6387" fmla="*/ 3155376 w 4562162"/>
              <a:gd name="connsiteY6387" fmla="*/ 2329158 h 2832735"/>
              <a:gd name="connsiteX6388" fmla="*/ 3159147 w 4562162"/>
              <a:gd name="connsiteY6388" fmla="*/ 2327463 h 2832735"/>
              <a:gd name="connsiteX6389" fmla="*/ 3160452 w 4562162"/>
              <a:gd name="connsiteY6389" fmla="*/ 2325491 h 2832735"/>
              <a:gd name="connsiteX6390" fmla="*/ 3154775 w 4562162"/>
              <a:gd name="connsiteY6390" fmla="*/ 2324414 h 2832735"/>
              <a:gd name="connsiteX6391" fmla="*/ 3150870 w 4562162"/>
              <a:gd name="connsiteY6391" fmla="*/ 2321824 h 2832735"/>
              <a:gd name="connsiteX6392" fmla="*/ 3147203 w 4562162"/>
              <a:gd name="connsiteY6392" fmla="*/ 2318509 h 2832735"/>
              <a:gd name="connsiteX6393" fmla="*/ 3148917 w 4562162"/>
              <a:gd name="connsiteY6393" fmla="*/ 2317461 h 2832735"/>
              <a:gd name="connsiteX6394" fmla="*/ 3150203 w 4562162"/>
              <a:gd name="connsiteY6394" fmla="*/ 2317147 h 2832735"/>
              <a:gd name="connsiteX6395" fmla="*/ 3151861 w 4562162"/>
              <a:gd name="connsiteY6395" fmla="*/ 2315966 h 2832735"/>
              <a:gd name="connsiteX6396" fmla="*/ 3155947 w 4562162"/>
              <a:gd name="connsiteY6396" fmla="*/ 2310175 h 2832735"/>
              <a:gd name="connsiteX6397" fmla="*/ 3152175 w 4562162"/>
              <a:gd name="connsiteY6397" fmla="*/ 2309813 h 2832735"/>
              <a:gd name="connsiteX6398" fmla="*/ 3148232 w 4562162"/>
              <a:gd name="connsiteY6398" fmla="*/ 2310213 h 2832735"/>
              <a:gd name="connsiteX6399" fmla="*/ 3141926 w 4562162"/>
              <a:gd name="connsiteY6399" fmla="*/ 2314785 h 2832735"/>
              <a:gd name="connsiteX6400" fmla="*/ 3140707 w 4562162"/>
              <a:gd name="connsiteY6400" fmla="*/ 2317223 h 2832735"/>
              <a:gd name="connsiteX6401" fmla="*/ 3142745 w 4562162"/>
              <a:gd name="connsiteY6401" fmla="*/ 2320481 h 2832735"/>
              <a:gd name="connsiteX6402" fmla="*/ 3145031 w 4562162"/>
              <a:gd name="connsiteY6402" fmla="*/ 2321919 h 2832735"/>
              <a:gd name="connsiteX6403" fmla="*/ 3142288 w 4562162"/>
              <a:gd name="connsiteY6403" fmla="*/ 2331139 h 2832735"/>
              <a:gd name="connsiteX6404" fmla="*/ 3138640 w 4562162"/>
              <a:gd name="connsiteY6404" fmla="*/ 2329948 h 2832735"/>
              <a:gd name="connsiteX6405" fmla="*/ 3135097 w 4562162"/>
              <a:gd name="connsiteY6405" fmla="*/ 2330348 h 2832735"/>
              <a:gd name="connsiteX6406" fmla="*/ 3132868 w 4562162"/>
              <a:gd name="connsiteY6406" fmla="*/ 2332930 h 2832735"/>
              <a:gd name="connsiteX6407" fmla="*/ 3130629 w 4562162"/>
              <a:gd name="connsiteY6407" fmla="*/ 2331939 h 2832735"/>
              <a:gd name="connsiteX6408" fmla="*/ 3129667 w 4562162"/>
              <a:gd name="connsiteY6408" fmla="*/ 2326186 h 2832735"/>
              <a:gd name="connsiteX6409" fmla="*/ 3130906 w 4562162"/>
              <a:gd name="connsiteY6409" fmla="*/ 2320319 h 2832735"/>
              <a:gd name="connsiteX6410" fmla="*/ 3132001 w 4562162"/>
              <a:gd name="connsiteY6410" fmla="*/ 2306974 h 2832735"/>
              <a:gd name="connsiteX6411" fmla="*/ 3133344 w 4562162"/>
              <a:gd name="connsiteY6411" fmla="*/ 2302431 h 2832735"/>
              <a:gd name="connsiteX6412" fmla="*/ 3133430 w 4562162"/>
              <a:gd name="connsiteY6412" fmla="*/ 2297420 h 2832735"/>
              <a:gd name="connsiteX6413" fmla="*/ 3132725 w 4562162"/>
              <a:gd name="connsiteY6413" fmla="*/ 2294677 h 2832735"/>
              <a:gd name="connsiteX6414" fmla="*/ 3130525 w 4562162"/>
              <a:gd name="connsiteY6414" fmla="*/ 2294525 h 2832735"/>
              <a:gd name="connsiteX6415" fmla="*/ 3126934 w 4562162"/>
              <a:gd name="connsiteY6415" fmla="*/ 2295020 h 2832735"/>
              <a:gd name="connsiteX6416" fmla="*/ 3117780 w 4562162"/>
              <a:gd name="connsiteY6416" fmla="*/ 2295001 h 2832735"/>
              <a:gd name="connsiteX6417" fmla="*/ 3107445 w 4562162"/>
              <a:gd name="connsiteY6417" fmla="*/ 2296392 h 2832735"/>
              <a:gd name="connsiteX6418" fmla="*/ 3096387 w 4562162"/>
              <a:gd name="connsiteY6418" fmla="*/ 2291391 h 2832735"/>
              <a:gd name="connsiteX6419" fmla="*/ 3093386 w 4562162"/>
              <a:gd name="connsiteY6419" fmla="*/ 2290705 h 2832735"/>
              <a:gd name="connsiteX6420" fmla="*/ 3091586 w 4562162"/>
              <a:gd name="connsiteY6420" fmla="*/ 2289591 h 2832735"/>
              <a:gd name="connsiteX6421" fmla="*/ 3090348 w 4562162"/>
              <a:gd name="connsiteY6421" fmla="*/ 2284533 h 2832735"/>
              <a:gd name="connsiteX6422" fmla="*/ 3090967 w 4562162"/>
              <a:gd name="connsiteY6422" fmla="*/ 2281638 h 2832735"/>
              <a:gd name="connsiteX6423" fmla="*/ 3091701 w 4562162"/>
              <a:gd name="connsiteY6423" fmla="*/ 2279780 h 2832735"/>
              <a:gd name="connsiteX6424" fmla="*/ 3099139 w 4562162"/>
              <a:gd name="connsiteY6424" fmla="*/ 2271846 h 2832735"/>
              <a:gd name="connsiteX6425" fmla="*/ 3104759 w 4562162"/>
              <a:gd name="connsiteY6425" fmla="*/ 2269665 h 2832735"/>
              <a:gd name="connsiteX6426" fmla="*/ 3116094 w 4562162"/>
              <a:gd name="connsiteY6426" fmla="*/ 2260702 h 2832735"/>
              <a:gd name="connsiteX6427" fmla="*/ 3120800 w 4562162"/>
              <a:gd name="connsiteY6427" fmla="*/ 2253282 h 2832735"/>
              <a:gd name="connsiteX6428" fmla="*/ 3123724 w 4562162"/>
              <a:gd name="connsiteY6428" fmla="*/ 2250138 h 2832735"/>
              <a:gd name="connsiteX6429" fmla="*/ 3132639 w 4562162"/>
              <a:gd name="connsiteY6429" fmla="*/ 2244585 h 2832735"/>
              <a:gd name="connsiteX6430" fmla="*/ 3138478 w 4562162"/>
              <a:gd name="connsiteY6430" fmla="*/ 2239794 h 2832735"/>
              <a:gd name="connsiteX6431" fmla="*/ 3143222 w 4562162"/>
              <a:gd name="connsiteY6431" fmla="*/ 2235184 h 2832735"/>
              <a:gd name="connsiteX6432" fmla="*/ 3148422 w 4562162"/>
              <a:gd name="connsiteY6432" fmla="*/ 2231260 h 2832735"/>
              <a:gd name="connsiteX6433" fmla="*/ 3153461 w 4562162"/>
              <a:gd name="connsiteY6433" fmla="*/ 2224697 h 2832735"/>
              <a:gd name="connsiteX6434" fmla="*/ 3156632 w 4562162"/>
              <a:gd name="connsiteY6434" fmla="*/ 2223392 h 2832735"/>
              <a:gd name="connsiteX6435" fmla="*/ 3166853 w 4562162"/>
              <a:gd name="connsiteY6435" fmla="*/ 2209276 h 2832735"/>
              <a:gd name="connsiteX6436" fmla="*/ 3168643 w 4562162"/>
              <a:gd name="connsiteY6436" fmla="*/ 2206105 h 2832735"/>
              <a:gd name="connsiteX6437" fmla="*/ 3169692 w 4562162"/>
              <a:gd name="connsiteY6437" fmla="*/ 2201761 h 2832735"/>
              <a:gd name="connsiteX6438" fmla="*/ 3170691 w 4562162"/>
              <a:gd name="connsiteY6438" fmla="*/ 2199799 h 2832735"/>
              <a:gd name="connsiteX6439" fmla="*/ 3182579 w 4562162"/>
              <a:gd name="connsiteY6439" fmla="*/ 2183406 h 2832735"/>
              <a:gd name="connsiteX6440" fmla="*/ 3190694 w 4562162"/>
              <a:gd name="connsiteY6440" fmla="*/ 2177396 h 2832735"/>
              <a:gd name="connsiteX6441" fmla="*/ 3196457 w 4562162"/>
              <a:gd name="connsiteY6441" fmla="*/ 2168862 h 2832735"/>
              <a:gd name="connsiteX6442" fmla="*/ 3203467 w 4562162"/>
              <a:gd name="connsiteY6442" fmla="*/ 2165490 h 2832735"/>
              <a:gd name="connsiteX6443" fmla="*/ 3205153 w 4562162"/>
              <a:gd name="connsiteY6443" fmla="*/ 2164080 h 2832735"/>
              <a:gd name="connsiteX6444" fmla="*/ 3208153 w 4562162"/>
              <a:gd name="connsiteY6444" fmla="*/ 2159251 h 2832735"/>
              <a:gd name="connsiteX6445" fmla="*/ 3213078 w 4562162"/>
              <a:gd name="connsiteY6445" fmla="*/ 2156346 h 2832735"/>
              <a:gd name="connsiteX6446" fmla="*/ 3214630 w 4562162"/>
              <a:gd name="connsiteY6446" fmla="*/ 2154603 h 2832735"/>
              <a:gd name="connsiteX6447" fmla="*/ 3218402 w 4562162"/>
              <a:gd name="connsiteY6447" fmla="*/ 2147716 h 2832735"/>
              <a:gd name="connsiteX6448" fmla="*/ 3230290 w 4562162"/>
              <a:gd name="connsiteY6448" fmla="*/ 2141401 h 2832735"/>
              <a:gd name="connsiteX6449" fmla="*/ 3231576 w 4562162"/>
              <a:gd name="connsiteY6449" fmla="*/ 2138810 h 2832735"/>
              <a:gd name="connsiteX6450" fmla="*/ 3236652 w 4562162"/>
              <a:gd name="connsiteY6450" fmla="*/ 2121341 h 2832735"/>
              <a:gd name="connsiteX6451" fmla="*/ 3239462 w 4562162"/>
              <a:gd name="connsiteY6451" fmla="*/ 2116712 h 2832735"/>
              <a:gd name="connsiteX6452" fmla="*/ 3244749 w 4562162"/>
              <a:gd name="connsiteY6452" fmla="*/ 2110950 h 2832735"/>
              <a:gd name="connsiteX6453" fmla="*/ 3254359 w 4562162"/>
              <a:gd name="connsiteY6453" fmla="*/ 2105273 h 2832735"/>
              <a:gd name="connsiteX6454" fmla="*/ 3261198 w 4562162"/>
              <a:gd name="connsiteY6454" fmla="*/ 2099081 h 2832735"/>
              <a:gd name="connsiteX6455" fmla="*/ 3265255 w 4562162"/>
              <a:gd name="connsiteY6455" fmla="*/ 2094138 h 2832735"/>
              <a:gd name="connsiteX6456" fmla="*/ 3272495 w 4562162"/>
              <a:gd name="connsiteY6456" fmla="*/ 2081003 h 2832735"/>
              <a:gd name="connsiteX6457" fmla="*/ 3280639 w 4562162"/>
              <a:gd name="connsiteY6457" fmla="*/ 2073059 h 2832735"/>
              <a:gd name="connsiteX6458" fmla="*/ 3287325 w 4562162"/>
              <a:gd name="connsiteY6458" fmla="*/ 2068497 h 2832735"/>
              <a:gd name="connsiteX6459" fmla="*/ 3303679 w 4562162"/>
              <a:gd name="connsiteY6459" fmla="*/ 2061705 h 2832735"/>
              <a:gd name="connsiteX6460" fmla="*/ 3312547 w 4562162"/>
              <a:gd name="connsiteY6460" fmla="*/ 2063096 h 2832735"/>
              <a:gd name="connsiteX6461" fmla="*/ 3321777 w 4562162"/>
              <a:gd name="connsiteY6461" fmla="*/ 2059543 h 2832735"/>
              <a:gd name="connsiteX6462" fmla="*/ 3328578 w 4562162"/>
              <a:gd name="connsiteY6462" fmla="*/ 2059705 h 2832735"/>
              <a:gd name="connsiteX6463" fmla="*/ 3338207 w 4562162"/>
              <a:gd name="connsiteY6463" fmla="*/ 2061381 h 2832735"/>
              <a:gd name="connsiteX6464" fmla="*/ 3366840 w 4562162"/>
              <a:gd name="connsiteY6464" fmla="*/ 2059429 h 2832735"/>
              <a:gd name="connsiteX6465" fmla="*/ 3372231 w 4562162"/>
              <a:gd name="connsiteY6465" fmla="*/ 2061515 h 2832735"/>
              <a:gd name="connsiteX6466" fmla="*/ 3374174 w 4562162"/>
              <a:gd name="connsiteY6466" fmla="*/ 2063791 h 2832735"/>
              <a:gd name="connsiteX6467" fmla="*/ 3376917 w 4562162"/>
              <a:gd name="connsiteY6467" fmla="*/ 2070678 h 2832735"/>
              <a:gd name="connsiteX6468" fmla="*/ 3380070 w 4562162"/>
              <a:gd name="connsiteY6468" fmla="*/ 2072126 h 2832735"/>
              <a:gd name="connsiteX6469" fmla="*/ 3386052 w 4562162"/>
              <a:gd name="connsiteY6469" fmla="*/ 2069478 h 2832735"/>
              <a:gd name="connsiteX6470" fmla="*/ 3390614 w 4562162"/>
              <a:gd name="connsiteY6470" fmla="*/ 2058543 h 2832735"/>
              <a:gd name="connsiteX6471" fmla="*/ 3393100 w 4562162"/>
              <a:gd name="connsiteY6471" fmla="*/ 2057152 h 2832735"/>
              <a:gd name="connsiteX6472" fmla="*/ 3400225 w 4562162"/>
              <a:gd name="connsiteY6472" fmla="*/ 2061563 h 2832735"/>
              <a:gd name="connsiteX6473" fmla="*/ 3406540 w 4562162"/>
              <a:gd name="connsiteY6473" fmla="*/ 2061943 h 2832735"/>
              <a:gd name="connsiteX6474" fmla="*/ 3419227 w 4562162"/>
              <a:gd name="connsiteY6474" fmla="*/ 2067030 h 2832735"/>
              <a:gd name="connsiteX6475" fmla="*/ 3423856 w 4562162"/>
              <a:gd name="connsiteY6475" fmla="*/ 2065868 h 2832735"/>
              <a:gd name="connsiteX6476" fmla="*/ 3428848 w 4562162"/>
              <a:gd name="connsiteY6476" fmla="*/ 2060772 h 2832735"/>
              <a:gd name="connsiteX6477" fmla="*/ 3439077 w 4562162"/>
              <a:gd name="connsiteY6477" fmla="*/ 2059400 h 2832735"/>
              <a:gd name="connsiteX6478" fmla="*/ 3445326 w 4562162"/>
              <a:gd name="connsiteY6478" fmla="*/ 2067344 h 2832735"/>
              <a:gd name="connsiteX6479" fmla="*/ 3451612 w 4562162"/>
              <a:gd name="connsiteY6479" fmla="*/ 2067573 h 2832735"/>
              <a:gd name="connsiteX6480" fmla="*/ 3456622 w 4562162"/>
              <a:gd name="connsiteY6480" fmla="*/ 2066277 h 2832735"/>
              <a:gd name="connsiteX6481" fmla="*/ 3457975 w 4562162"/>
              <a:gd name="connsiteY6481" fmla="*/ 2061753 h 2832735"/>
              <a:gd name="connsiteX6482" fmla="*/ 3455975 w 4562162"/>
              <a:gd name="connsiteY6482" fmla="*/ 2060134 h 2832735"/>
              <a:gd name="connsiteX6483" fmla="*/ 3452089 w 4562162"/>
              <a:gd name="connsiteY6483" fmla="*/ 2061524 h 2832735"/>
              <a:gd name="connsiteX6484" fmla="*/ 3451136 w 4562162"/>
              <a:gd name="connsiteY6484" fmla="*/ 2057591 h 2832735"/>
              <a:gd name="connsiteX6485" fmla="*/ 3453498 w 4562162"/>
              <a:gd name="connsiteY6485" fmla="*/ 2053190 h 2832735"/>
              <a:gd name="connsiteX6486" fmla="*/ 3456908 w 4562162"/>
              <a:gd name="connsiteY6486" fmla="*/ 2056200 h 2832735"/>
              <a:gd name="connsiteX6487" fmla="*/ 3462471 w 4562162"/>
              <a:gd name="connsiteY6487" fmla="*/ 2055914 h 2832735"/>
              <a:gd name="connsiteX6488" fmla="*/ 3464395 w 4562162"/>
              <a:gd name="connsiteY6488" fmla="*/ 2055514 h 2832735"/>
              <a:gd name="connsiteX6489" fmla="*/ 3463604 w 4562162"/>
              <a:gd name="connsiteY6489" fmla="*/ 2053485 h 2832735"/>
              <a:gd name="connsiteX6490" fmla="*/ 3462328 w 4562162"/>
              <a:gd name="connsiteY6490" fmla="*/ 2051799 h 2832735"/>
              <a:gd name="connsiteX6491" fmla="*/ 3460652 w 4562162"/>
              <a:gd name="connsiteY6491" fmla="*/ 2048018 h 2832735"/>
              <a:gd name="connsiteX6492" fmla="*/ 3466681 w 4562162"/>
              <a:gd name="connsiteY6492" fmla="*/ 2042846 h 2832735"/>
              <a:gd name="connsiteX6493" fmla="*/ 3470262 w 4562162"/>
              <a:gd name="connsiteY6493" fmla="*/ 2041122 h 2832735"/>
              <a:gd name="connsiteX6494" fmla="*/ 3476091 w 4562162"/>
              <a:gd name="connsiteY6494" fmla="*/ 2040626 h 2832735"/>
              <a:gd name="connsiteX6495" fmla="*/ 3491055 w 4562162"/>
              <a:gd name="connsiteY6495" fmla="*/ 2046932 h 2832735"/>
              <a:gd name="connsiteX6496" fmla="*/ 3494341 w 4562162"/>
              <a:gd name="connsiteY6496" fmla="*/ 2047589 h 2832735"/>
              <a:gd name="connsiteX6497" fmla="*/ 3497866 w 4562162"/>
              <a:gd name="connsiteY6497" fmla="*/ 2050132 h 2832735"/>
              <a:gd name="connsiteX6498" fmla="*/ 3503486 w 4562162"/>
              <a:gd name="connsiteY6498" fmla="*/ 2051942 h 2832735"/>
              <a:gd name="connsiteX6499" fmla="*/ 3500075 w 4562162"/>
              <a:gd name="connsiteY6499" fmla="*/ 2053590 h 2832735"/>
              <a:gd name="connsiteX6500" fmla="*/ 3498570 w 4562162"/>
              <a:gd name="connsiteY6500" fmla="*/ 2055200 h 2832735"/>
              <a:gd name="connsiteX6501" fmla="*/ 3502095 w 4562162"/>
              <a:gd name="connsiteY6501" fmla="*/ 2054562 h 2832735"/>
              <a:gd name="connsiteX6502" fmla="*/ 3505143 w 4562162"/>
              <a:gd name="connsiteY6502" fmla="*/ 2056533 h 2832735"/>
              <a:gd name="connsiteX6503" fmla="*/ 3507658 w 4562162"/>
              <a:gd name="connsiteY6503" fmla="*/ 2056971 h 2832735"/>
              <a:gd name="connsiteX6504" fmla="*/ 3508724 w 4562162"/>
              <a:gd name="connsiteY6504" fmla="*/ 2056200 h 2832735"/>
              <a:gd name="connsiteX6505" fmla="*/ 3510029 w 4562162"/>
              <a:gd name="connsiteY6505" fmla="*/ 2053695 h 2832735"/>
              <a:gd name="connsiteX6506" fmla="*/ 3511906 w 4562162"/>
              <a:gd name="connsiteY6506" fmla="*/ 2051152 h 2832735"/>
              <a:gd name="connsiteX6507" fmla="*/ 3513277 w 4562162"/>
              <a:gd name="connsiteY6507" fmla="*/ 2050399 h 2832735"/>
              <a:gd name="connsiteX6508" fmla="*/ 3516935 w 4562162"/>
              <a:gd name="connsiteY6508" fmla="*/ 2050523 h 2832735"/>
              <a:gd name="connsiteX6509" fmla="*/ 3521687 w 4562162"/>
              <a:gd name="connsiteY6509" fmla="*/ 2051695 h 2832735"/>
              <a:gd name="connsiteX6510" fmla="*/ 3525374 w 4562162"/>
              <a:gd name="connsiteY6510" fmla="*/ 2053647 h 2832735"/>
              <a:gd name="connsiteX6511" fmla="*/ 3533718 w 4562162"/>
              <a:gd name="connsiteY6511" fmla="*/ 2064182 h 2832735"/>
              <a:gd name="connsiteX6512" fmla="*/ 3537575 w 4562162"/>
              <a:gd name="connsiteY6512" fmla="*/ 2066230 h 2832735"/>
              <a:gd name="connsiteX6513" fmla="*/ 3541910 w 4562162"/>
              <a:gd name="connsiteY6513" fmla="*/ 2065887 h 2832735"/>
              <a:gd name="connsiteX6514" fmla="*/ 3543652 w 4562162"/>
              <a:gd name="connsiteY6514" fmla="*/ 2066544 h 2832735"/>
              <a:gd name="connsiteX6515" fmla="*/ 3546081 w 4562162"/>
              <a:gd name="connsiteY6515" fmla="*/ 2069383 h 2832735"/>
              <a:gd name="connsiteX6516" fmla="*/ 3538852 w 4562162"/>
              <a:gd name="connsiteY6516" fmla="*/ 2072697 h 2832735"/>
              <a:gd name="connsiteX6517" fmla="*/ 3531994 w 4562162"/>
              <a:gd name="connsiteY6517" fmla="*/ 2073393 h 2832735"/>
              <a:gd name="connsiteX6518" fmla="*/ 3525879 w 4562162"/>
              <a:gd name="connsiteY6518" fmla="*/ 2072488 h 2832735"/>
              <a:gd name="connsiteX6519" fmla="*/ 3515611 w 4562162"/>
              <a:gd name="connsiteY6519" fmla="*/ 2076726 h 2832735"/>
              <a:gd name="connsiteX6520" fmla="*/ 3521116 w 4562162"/>
              <a:gd name="connsiteY6520" fmla="*/ 2087461 h 2832735"/>
              <a:gd name="connsiteX6521" fmla="*/ 3531212 w 4562162"/>
              <a:gd name="connsiteY6521" fmla="*/ 2087899 h 2832735"/>
              <a:gd name="connsiteX6522" fmla="*/ 3541462 w 4562162"/>
              <a:gd name="connsiteY6522" fmla="*/ 2085632 h 2832735"/>
              <a:gd name="connsiteX6523" fmla="*/ 3543529 w 4562162"/>
              <a:gd name="connsiteY6523" fmla="*/ 2081155 h 2832735"/>
              <a:gd name="connsiteX6524" fmla="*/ 3547663 w 4562162"/>
              <a:gd name="connsiteY6524" fmla="*/ 2079403 h 2832735"/>
              <a:gd name="connsiteX6525" fmla="*/ 3549834 w 4562162"/>
              <a:gd name="connsiteY6525" fmla="*/ 2079631 h 2832735"/>
              <a:gd name="connsiteX6526" fmla="*/ 3554511 w 4562162"/>
              <a:gd name="connsiteY6526" fmla="*/ 2083375 h 2832735"/>
              <a:gd name="connsiteX6527" fmla="*/ 3560988 w 4562162"/>
              <a:gd name="connsiteY6527" fmla="*/ 2084813 h 2832735"/>
              <a:gd name="connsiteX6528" fmla="*/ 3562712 w 4562162"/>
              <a:gd name="connsiteY6528" fmla="*/ 2084156 h 2832735"/>
              <a:gd name="connsiteX6529" fmla="*/ 3567941 w 4562162"/>
              <a:gd name="connsiteY6529" fmla="*/ 2076755 h 2832735"/>
              <a:gd name="connsiteX6530" fmla="*/ 3571104 w 4562162"/>
              <a:gd name="connsiteY6530" fmla="*/ 2076107 h 2832735"/>
              <a:gd name="connsiteX6531" fmla="*/ 3573161 w 4562162"/>
              <a:gd name="connsiteY6531" fmla="*/ 2076269 h 2832735"/>
              <a:gd name="connsiteX6532" fmla="*/ 3575513 w 4562162"/>
              <a:gd name="connsiteY6532" fmla="*/ 2069849 h 2832735"/>
              <a:gd name="connsiteX6533" fmla="*/ 3584448 w 4562162"/>
              <a:gd name="connsiteY6533" fmla="*/ 2069325 h 2832735"/>
              <a:gd name="connsiteX6534" fmla="*/ 3589706 w 4562162"/>
              <a:gd name="connsiteY6534" fmla="*/ 2075078 h 2832735"/>
              <a:gd name="connsiteX6535" fmla="*/ 3592887 w 4562162"/>
              <a:gd name="connsiteY6535" fmla="*/ 2077088 h 2832735"/>
              <a:gd name="connsiteX6536" fmla="*/ 3599193 w 4562162"/>
              <a:gd name="connsiteY6536" fmla="*/ 2075374 h 2832735"/>
              <a:gd name="connsiteX6537" fmla="*/ 3602641 w 4562162"/>
              <a:gd name="connsiteY6537" fmla="*/ 2071249 h 2832735"/>
              <a:gd name="connsiteX6538" fmla="*/ 3604831 w 4562162"/>
              <a:gd name="connsiteY6538" fmla="*/ 2069754 h 2832735"/>
              <a:gd name="connsiteX6539" fmla="*/ 3611394 w 4562162"/>
              <a:gd name="connsiteY6539" fmla="*/ 2073678 h 2832735"/>
              <a:gd name="connsiteX6540" fmla="*/ 3614614 w 4562162"/>
              <a:gd name="connsiteY6540" fmla="*/ 2071269 h 2832735"/>
              <a:gd name="connsiteX6541" fmla="*/ 3619766 w 4562162"/>
              <a:gd name="connsiteY6541" fmla="*/ 2070849 h 2832735"/>
              <a:gd name="connsiteX6542" fmla="*/ 3623605 w 4562162"/>
              <a:gd name="connsiteY6542" fmla="*/ 2071135 h 2832735"/>
              <a:gd name="connsiteX6543" fmla="*/ 3623405 w 4562162"/>
              <a:gd name="connsiteY6543" fmla="*/ 2066963 h 2832735"/>
              <a:gd name="connsiteX6544" fmla="*/ 3623767 w 4562162"/>
              <a:gd name="connsiteY6544" fmla="*/ 2062258 h 2832735"/>
              <a:gd name="connsiteX6545" fmla="*/ 3618538 w 4562162"/>
              <a:gd name="connsiteY6545" fmla="*/ 2057572 h 2832735"/>
              <a:gd name="connsiteX6546" fmla="*/ 3608146 w 4562162"/>
              <a:gd name="connsiteY6546" fmla="*/ 2052809 h 2832735"/>
              <a:gd name="connsiteX6547" fmla="*/ 3602136 w 4562162"/>
              <a:gd name="connsiteY6547" fmla="*/ 2055895 h 2832735"/>
              <a:gd name="connsiteX6548" fmla="*/ 3599850 w 4562162"/>
              <a:gd name="connsiteY6548" fmla="*/ 2056228 h 2832735"/>
              <a:gd name="connsiteX6549" fmla="*/ 3598269 w 4562162"/>
              <a:gd name="connsiteY6549" fmla="*/ 2055800 h 2832735"/>
              <a:gd name="connsiteX6550" fmla="*/ 3596583 w 4562162"/>
              <a:gd name="connsiteY6550" fmla="*/ 2053428 h 2832735"/>
              <a:gd name="connsiteX6551" fmla="*/ 3598164 w 4562162"/>
              <a:gd name="connsiteY6551" fmla="*/ 2049647 h 2832735"/>
              <a:gd name="connsiteX6552" fmla="*/ 3599764 w 4562162"/>
              <a:gd name="connsiteY6552" fmla="*/ 2046589 h 2832735"/>
              <a:gd name="connsiteX6553" fmla="*/ 3599697 w 4562162"/>
              <a:gd name="connsiteY6553" fmla="*/ 2042779 h 2832735"/>
              <a:gd name="connsiteX6554" fmla="*/ 3600402 w 4562162"/>
              <a:gd name="connsiteY6554" fmla="*/ 2037321 h 2832735"/>
              <a:gd name="connsiteX6555" fmla="*/ 3602993 w 4562162"/>
              <a:gd name="connsiteY6555" fmla="*/ 2035016 h 2832735"/>
              <a:gd name="connsiteX6556" fmla="*/ 3604355 w 4562162"/>
              <a:gd name="connsiteY6556" fmla="*/ 2034645 h 2832735"/>
              <a:gd name="connsiteX6557" fmla="*/ 3608032 w 4562162"/>
              <a:gd name="connsiteY6557" fmla="*/ 2023367 h 2832735"/>
              <a:gd name="connsiteX6558" fmla="*/ 3618529 w 4562162"/>
              <a:gd name="connsiteY6558" fmla="*/ 2008232 h 2832735"/>
              <a:gd name="connsiteX6559" fmla="*/ 3630749 w 4562162"/>
              <a:gd name="connsiteY6559" fmla="*/ 1998859 h 2832735"/>
              <a:gd name="connsiteX6560" fmla="*/ 3638455 w 4562162"/>
              <a:gd name="connsiteY6560" fmla="*/ 1991649 h 2832735"/>
              <a:gd name="connsiteX6561" fmla="*/ 3642122 w 4562162"/>
              <a:gd name="connsiteY6561" fmla="*/ 1986477 h 2832735"/>
              <a:gd name="connsiteX6562" fmla="*/ 3647541 w 4562162"/>
              <a:gd name="connsiteY6562" fmla="*/ 1974494 h 2832735"/>
              <a:gd name="connsiteX6563" fmla="*/ 3655247 w 4562162"/>
              <a:gd name="connsiteY6563" fmla="*/ 1965693 h 2832735"/>
              <a:gd name="connsiteX6564" fmla="*/ 3658952 w 4562162"/>
              <a:gd name="connsiteY6564" fmla="*/ 1962874 h 2832735"/>
              <a:gd name="connsiteX6565" fmla="*/ 3662886 w 4562162"/>
              <a:gd name="connsiteY6565" fmla="*/ 1959188 h 2832735"/>
              <a:gd name="connsiteX6566" fmla="*/ 3664239 w 4562162"/>
              <a:gd name="connsiteY6566" fmla="*/ 1947586 h 2832735"/>
              <a:gd name="connsiteX6567" fmla="*/ 3667191 w 4562162"/>
              <a:gd name="connsiteY6567" fmla="*/ 1944843 h 2832735"/>
              <a:gd name="connsiteX6568" fmla="*/ 3669896 w 4562162"/>
              <a:gd name="connsiteY6568" fmla="*/ 1942852 h 2832735"/>
              <a:gd name="connsiteX6569" fmla="*/ 3675040 w 4562162"/>
              <a:gd name="connsiteY6569" fmla="*/ 1936652 h 2832735"/>
              <a:gd name="connsiteX6570" fmla="*/ 3682699 w 4562162"/>
              <a:gd name="connsiteY6570" fmla="*/ 1932632 h 2832735"/>
              <a:gd name="connsiteX6571" fmla="*/ 3685337 w 4562162"/>
              <a:gd name="connsiteY6571" fmla="*/ 1929698 h 2832735"/>
              <a:gd name="connsiteX6572" fmla="*/ 3694157 w 4562162"/>
              <a:gd name="connsiteY6572" fmla="*/ 1929908 h 2832735"/>
              <a:gd name="connsiteX6573" fmla="*/ 3701396 w 4562162"/>
              <a:gd name="connsiteY6573" fmla="*/ 1932261 h 2832735"/>
              <a:gd name="connsiteX6574" fmla="*/ 3703577 w 4562162"/>
              <a:gd name="connsiteY6574" fmla="*/ 1931622 h 2832735"/>
              <a:gd name="connsiteX6575" fmla="*/ 3708454 w 4562162"/>
              <a:gd name="connsiteY6575" fmla="*/ 1928193 h 2832735"/>
              <a:gd name="connsiteX6576" fmla="*/ 3714159 w 4562162"/>
              <a:gd name="connsiteY6576" fmla="*/ 1929022 h 2832735"/>
              <a:gd name="connsiteX6577" fmla="*/ 3721570 w 4562162"/>
              <a:gd name="connsiteY6577" fmla="*/ 1926803 h 2832735"/>
              <a:gd name="connsiteX6578" fmla="*/ 3728314 w 4562162"/>
              <a:gd name="connsiteY6578" fmla="*/ 1922726 h 2832735"/>
              <a:gd name="connsiteX6579" fmla="*/ 3731314 w 4562162"/>
              <a:gd name="connsiteY6579" fmla="*/ 1922326 h 2832735"/>
              <a:gd name="connsiteX6580" fmla="*/ 3734143 w 4562162"/>
              <a:gd name="connsiteY6580" fmla="*/ 1923193 h 2832735"/>
              <a:gd name="connsiteX6581" fmla="*/ 3737562 w 4562162"/>
              <a:gd name="connsiteY6581" fmla="*/ 1929194 h 2832735"/>
              <a:gd name="connsiteX6582" fmla="*/ 3739525 w 4562162"/>
              <a:gd name="connsiteY6582" fmla="*/ 1930698 h 2832735"/>
              <a:gd name="connsiteX6583" fmla="*/ 3741020 w 4562162"/>
              <a:gd name="connsiteY6583" fmla="*/ 1934194 h 2832735"/>
              <a:gd name="connsiteX6584" fmla="*/ 3745563 w 4562162"/>
              <a:gd name="connsiteY6584" fmla="*/ 1932003 h 2832735"/>
              <a:gd name="connsiteX6585" fmla="*/ 3757870 w 4562162"/>
              <a:gd name="connsiteY6585" fmla="*/ 1923840 h 2832735"/>
              <a:gd name="connsiteX6586" fmla="*/ 3759346 w 4562162"/>
              <a:gd name="connsiteY6586" fmla="*/ 1923783 h 2832735"/>
              <a:gd name="connsiteX6587" fmla="*/ 3761251 w 4562162"/>
              <a:gd name="connsiteY6587" fmla="*/ 1924326 h 2832735"/>
              <a:gd name="connsiteX6588" fmla="*/ 3761575 w 4562162"/>
              <a:gd name="connsiteY6588" fmla="*/ 1927489 h 2832735"/>
              <a:gd name="connsiteX6589" fmla="*/ 3761461 w 4562162"/>
              <a:gd name="connsiteY6589" fmla="*/ 1930041 h 2832735"/>
              <a:gd name="connsiteX6590" fmla="*/ 3759584 w 4562162"/>
              <a:gd name="connsiteY6590" fmla="*/ 1938252 h 2832735"/>
              <a:gd name="connsiteX6591" fmla="*/ 3757336 w 4562162"/>
              <a:gd name="connsiteY6591" fmla="*/ 1944424 h 2832735"/>
              <a:gd name="connsiteX6592" fmla="*/ 3751136 w 4562162"/>
              <a:gd name="connsiteY6592" fmla="*/ 1956340 h 2832735"/>
              <a:gd name="connsiteX6593" fmla="*/ 3749859 w 4562162"/>
              <a:gd name="connsiteY6593" fmla="*/ 1958131 h 2832735"/>
              <a:gd name="connsiteX6594" fmla="*/ 3750688 w 4562162"/>
              <a:gd name="connsiteY6594" fmla="*/ 1961312 h 2832735"/>
              <a:gd name="connsiteX6595" fmla="*/ 3751631 w 4562162"/>
              <a:gd name="connsiteY6595" fmla="*/ 1967170 h 2832735"/>
              <a:gd name="connsiteX6596" fmla="*/ 3748573 w 4562162"/>
              <a:gd name="connsiteY6596" fmla="*/ 1973494 h 2832735"/>
              <a:gd name="connsiteX6597" fmla="*/ 3747392 w 4562162"/>
              <a:gd name="connsiteY6597" fmla="*/ 1976647 h 2832735"/>
              <a:gd name="connsiteX6598" fmla="*/ 3749869 w 4562162"/>
              <a:gd name="connsiteY6598" fmla="*/ 1977371 h 2832735"/>
              <a:gd name="connsiteX6599" fmla="*/ 3753107 w 4562162"/>
              <a:gd name="connsiteY6599" fmla="*/ 1973847 h 2832735"/>
              <a:gd name="connsiteX6600" fmla="*/ 3757927 w 4562162"/>
              <a:gd name="connsiteY6600" fmla="*/ 1971637 h 2832735"/>
              <a:gd name="connsiteX6601" fmla="*/ 3760518 w 4562162"/>
              <a:gd name="connsiteY6601" fmla="*/ 1971799 h 2832735"/>
              <a:gd name="connsiteX6602" fmla="*/ 3763118 w 4562162"/>
              <a:gd name="connsiteY6602" fmla="*/ 1972856 h 2832735"/>
              <a:gd name="connsiteX6603" fmla="*/ 3759022 w 4562162"/>
              <a:gd name="connsiteY6603" fmla="*/ 1983515 h 2832735"/>
              <a:gd name="connsiteX6604" fmla="*/ 3758365 w 4562162"/>
              <a:gd name="connsiteY6604" fmla="*/ 1989087 h 2832735"/>
              <a:gd name="connsiteX6605" fmla="*/ 3757736 w 4562162"/>
              <a:gd name="connsiteY6605" fmla="*/ 1991211 h 2832735"/>
              <a:gd name="connsiteX6606" fmla="*/ 3757631 w 4562162"/>
              <a:gd name="connsiteY6606" fmla="*/ 1994059 h 2832735"/>
              <a:gd name="connsiteX6607" fmla="*/ 3760670 w 4562162"/>
              <a:gd name="connsiteY6607" fmla="*/ 1992497 h 2832735"/>
              <a:gd name="connsiteX6608" fmla="*/ 3762832 w 4562162"/>
              <a:gd name="connsiteY6608" fmla="*/ 1990230 h 2832735"/>
              <a:gd name="connsiteX6609" fmla="*/ 3765871 w 4562162"/>
              <a:gd name="connsiteY6609" fmla="*/ 1988525 h 2832735"/>
              <a:gd name="connsiteX6610" fmla="*/ 3773481 w 4562162"/>
              <a:gd name="connsiteY6610" fmla="*/ 1987791 h 2832735"/>
              <a:gd name="connsiteX6611" fmla="*/ 3777453 w 4562162"/>
              <a:gd name="connsiteY6611" fmla="*/ 1980162 h 2832735"/>
              <a:gd name="connsiteX6612" fmla="*/ 3780720 w 4562162"/>
              <a:gd name="connsiteY6612" fmla="*/ 1976304 h 2832735"/>
              <a:gd name="connsiteX6613" fmla="*/ 3811486 w 4562162"/>
              <a:gd name="connsiteY6613" fmla="*/ 1944243 h 2832735"/>
              <a:gd name="connsiteX6614" fmla="*/ 3816944 w 4562162"/>
              <a:gd name="connsiteY6614" fmla="*/ 1937433 h 2832735"/>
              <a:gd name="connsiteX6615" fmla="*/ 3819982 w 4562162"/>
              <a:gd name="connsiteY6615" fmla="*/ 1936976 h 2832735"/>
              <a:gd name="connsiteX6616" fmla="*/ 3822687 w 4562162"/>
              <a:gd name="connsiteY6616" fmla="*/ 1938109 h 2832735"/>
              <a:gd name="connsiteX6617" fmla="*/ 3825135 w 4562162"/>
              <a:gd name="connsiteY6617" fmla="*/ 1937966 h 2832735"/>
              <a:gd name="connsiteX6618" fmla="*/ 3825640 w 4562162"/>
              <a:gd name="connsiteY6618" fmla="*/ 1935575 h 2832735"/>
              <a:gd name="connsiteX6619" fmla="*/ 3826564 w 4562162"/>
              <a:gd name="connsiteY6619" fmla="*/ 1934670 h 2832735"/>
              <a:gd name="connsiteX6620" fmla="*/ 3829336 w 4562162"/>
              <a:gd name="connsiteY6620" fmla="*/ 1935023 h 2832735"/>
              <a:gd name="connsiteX6621" fmla="*/ 3831098 w 4562162"/>
              <a:gd name="connsiteY6621" fmla="*/ 1941062 h 2832735"/>
              <a:gd name="connsiteX6622" fmla="*/ 3833022 w 4562162"/>
              <a:gd name="connsiteY6622" fmla="*/ 1944062 h 2832735"/>
              <a:gd name="connsiteX6623" fmla="*/ 3834441 w 4562162"/>
              <a:gd name="connsiteY6623" fmla="*/ 1943500 h 2832735"/>
              <a:gd name="connsiteX6624" fmla="*/ 3835460 w 4562162"/>
              <a:gd name="connsiteY6624" fmla="*/ 1942576 h 2832735"/>
              <a:gd name="connsiteX6625" fmla="*/ 3836889 w 4562162"/>
              <a:gd name="connsiteY6625" fmla="*/ 1940281 h 2832735"/>
              <a:gd name="connsiteX6626" fmla="*/ 3838461 w 4562162"/>
              <a:gd name="connsiteY6626" fmla="*/ 1938404 h 2832735"/>
              <a:gd name="connsiteX6627" fmla="*/ 3840070 w 4562162"/>
              <a:gd name="connsiteY6627" fmla="*/ 1935328 h 2832735"/>
              <a:gd name="connsiteX6628" fmla="*/ 3838727 w 4562162"/>
              <a:gd name="connsiteY6628" fmla="*/ 1933232 h 2832735"/>
              <a:gd name="connsiteX6629" fmla="*/ 3833422 w 4562162"/>
              <a:gd name="connsiteY6629" fmla="*/ 1930127 h 2832735"/>
              <a:gd name="connsiteX6630" fmla="*/ 3833641 w 4562162"/>
              <a:gd name="connsiteY6630" fmla="*/ 1924498 h 2832735"/>
              <a:gd name="connsiteX6631" fmla="*/ 3836661 w 4562162"/>
              <a:gd name="connsiteY6631" fmla="*/ 1915478 h 2832735"/>
              <a:gd name="connsiteX6632" fmla="*/ 3836327 w 4562162"/>
              <a:gd name="connsiteY6632" fmla="*/ 1909601 h 2832735"/>
              <a:gd name="connsiteX6633" fmla="*/ 3837537 w 4562162"/>
              <a:gd name="connsiteY6633" fmla="*/ 1903495 h 2832735"/>
              <a:gd name="connsiteX6634" fmla="*/ 3838870 w 4562162"/>
              <a:gd name="connsiteY6634" fmla="*/ 1900399 h 2832735"/>
              <a:gd name="connsiteX6635" fmla="*/ 3840061 w 4562162"/>
              <a:gd name="connsiteY6635" fmla="*/ 1899047 h 2832735"/>
              <a:gd name="connsiteX6636" fmla="*/ 3841242 w 4562162"/>
              <a:gd name="connsiteY6636" fmla="*/ 1896970 h 2832735"/>
              <a:gd name="connsiteX6637" fmla="*/ 3839699 w 4562162"/>
              <a:gd name="connsiteY6637" fmla="*/ 1892218 h 2832735"/>
              <a:gd name="connsiteX6638" fmla="*/ 3840842 w 4562162"/>
              <a:gd name="connsiteY6638" fmla="*/ 1888979 h 2832735"/>
              <a:gd name="connsiteX6639" fmla="*/ 3842032 w 4562162"/>
              <a:gd name="connsiteY6639" fmla="*/ 1886693 h 2832735"/>
              <a:gd name="connsiteX6640" fmla="*/ 3866731 w 4562162"/>
              <a:gd name="connsiteY6640" fmla="*/ 1878235 h 2832735"/>
              <a:gd name="connsiteX6641" fmla="*/ 3871084 w 4562162"/>
              <a:gd name="connsiteY6641" fmla="*/ 1877768 h 2832735"/>
              <a:gd name="connsiteX6642" fmla="*/ 3875055 w 4562162"/>
              <a:gd name="connsiteY6642" fmla="*/ 1879464 h 2832735"/>
              <a:gd name="connsiteX6643" fmla="*/ 3881085 w 4562162"/>
              <a:gd name="connsiteY6643" fmla="*/ 1885521 h 2832735"/>
              <a:gd name="connsiteX6644" fmla="*/ 3887810 w 4562162"/>
              <a:gd name="connsiteY6644" fmla="*/ 1888655 h 2832735"/>
              <a:gd name="connsiteX6645" fmla="*/ 3897230 w 4562162"/>
              <a:gd name="connsiteY6645" fmla="*/ 1889989 h 2832735"/>
              <a:gd name="connsiteX6646" fmla="*/ 3897792 w 4562162"/>
              <a:gd name="connsiteY6646" fmla="*/ 1892694 h 2832735"/>
              <a:gd name="connsiteX6647" fmla="*/ 3894125 w 4562162"/>
              <a:gd name="connsiteY6647" fmla="*/ 1891779 h 2832735"/>
              <a:gd name="connsiteX6648" fmla="*/ 3892343 w 4562162"/>
              <a:gd name="connsiteY6648" fmla="*/ 1892637 h 2832735"/>
              <a:gd name="connsiteX6649" fmla="*/ 3892658 w 4562162"/>
              <a:gd name="connsiteY6649" fmla="*/ 1895084 h 2832735"/>
              <a:gd name="connsiteX6650" fmla="*/ 3892191 w 4562162"/>
              <a:gd name="connsiteY6650" fmla="*/ 1896913 h 2832735"/>
              <a:gd name="connsiteX6651" fmla="*/ 3889944 w 4562162"/>
              <a:gd name="connsiteY6651" fmla="*/ 1894751 h 2832735"/>
              <a:gd name="connsiteX6652" fmla="*/ 3883628 w 4562162"/>
              <a:gd name="connsiteY6652" fmla="*/ 1893580 h 2832735"/>
              <a:gd name="connsiteX6653" fmla="*/ 3877827 w 4562162"/>
              <a:gd name="connsiteY6653" fmla="*/ 1891160 h 2832735"/>
              <a:gd name="connsiteX6654" fmla="*/ 3875894 w 4562162"/>
              <a:gd name="connsiteY6654" fmla="*/ 1891351 h 2832735"/>
              <a:gd name="connsiteX6655" fmla="*/ 3867588 w 4562162"/>
              <a:gd name="connsiteY6655" fmla="*/ 1898494 h 2832735"/>
              <a:gd name="connsiteX6656" fmla="*/ 3865436 w 4562162"/>
              <a:gd name="connsiteY6656" fmla="*/ 1901619 h 2832735"/>
              <a:gd name="connsiteX6657" fmla="*/ 3861882 w 4562162"/>
              <a:gd name="connsiteY6657" fmla="*/ 1915754 h 2832735"/>
              <a:gd name="connsiteX6658" fmla="*/ 3861711 w 4562162"/>
              <a:gd name="connsiteY6658" fmla="*/ 1925469 h 2832735"/>
              <a:gd name="connsiteX6659" fmla="*/ 3860416 w 4562162"/>
              <a:gd name="connsiteY6659" fmla="*/ 1934680 h 2832735"/>
              <a:gd name="connsiteX6660" fmla="*/ 3856758 w 4562162"/>
              <a:gd name="connsiteY6660" fmla="*/ 1938652 h 2832735"/>
              <a:gd name="connsiteX6661" fmla="*/ 3855539 w 4562162"/>
              <a:gd name="connsiteY6661" fmla="*/ 1943243 h 2832735"/>
              <a:gd name="connsiteX6662" fmla="*/ 3854653 w 4562162"/>
              <a:gd name="connsiteY6662" fmla="*/ 1948663 h 2832735"/>
              <a:gd name="connsiteX6663" fmla="*/ 3859159 w 4562162"/>
              <a:gd name="connsiteY6663" fmla="*/ 1950977 h 2832735"/>
              <a:gd name="connsiteX6664" fmla="*/ 3859683 w 4562162"/>
              <a:gd name="connsiteY6664" fmla="*/ 1952739 h 2832735"/>
              <a:gd name="connsiteX6665" fmla="*/ 3860035 w 4562162"/>
              <a:gd name="connsiteY6665" fmla="*/ 1955216 h 2832735"/>
              <a:gd name="connsiteX6666" fmla="*/ 3857044 w 4562162"/>
              <a:gd name="connsiteY6666" fmla="*/ 1960959 h 2832735"/>
              <a:gd name="connsiteX6667" fmla="*/ 3849719 w 4562162"/>
              <a:gd name="connsiteY6667" fmla="*/ 1968113 h 2832735"/>
              <a:gd name="connsiteX6668" fmla="*/ 3848909 w 4562162"/>
              <a:gd name="connsiteY6668" fmla="*/ 1969599 h 2832735"/>
              <a:gd name="connsiteX6669" fmla="*/ 3847957 w 4562162"/>
              <a:gd name="connsiteY6669" fmla="*/ 1972837 h 2832735"/>
              <a:gd name="connsiteX6670" fmla="*/ 3852129 w 4562162"/>
              <a:gd name="connsiteY6670" fmla="*/ 1978819 h 2832735"/>
              <a:gd name="connsiteX6671" fmla="*/ 3848786 w 4562162"/>
              <a:gd name="connsiteY6671" fmla="*/ 1980990 h 2832735"/>
              <a:gd name="connsiteX6672" fmla="*/ 3845614 w 4562162"/>
              <a:gd name="connsiteY6672" fmla="*/ 1982495 h 2832735"/>
              <a:gd name="connsiteX6673" fmla="*/ 3842566 w 4562162"/>
              <a:gd name="connsiteY6673" fmla="*/ 1985201 h 2832735"/>
              <a:gd name="connsiteX6674" fmla="*/ 3832441 w 4562162"/>
              <a:gd name="connsiteY6674" fmla="*/ 1986163 h 2832735"/>
              <a:gd name="connsiteX6675" fmla="*/ 3825497 w 4562162"/>
              <a:gd name="connsiteY6675" fmla="*/ 1992897 h 2832735"/>
              <a:gd name="connsiteX6676" fmla="*/ 3813544 w 4562162"/>
              <a:gd name="connsiteY6676" fmla="*/ 1999574 h 2832735"/>
              <a:gd name="connsiteX6677" fmla="*/ 3808247 w 4562162"/>
              <a:gd name="connsiteY6677" fmla="*/ 2003384 h 2832735"/>
              <a:gd name="connsiteX6678" fmla="*/ 3806514 w 4562162"/>
              <a:gd name="connsiteY6678" fmla="*/ 2005879 h 2832735"/>
              <a:gd name="connsiteX6679" fmla="*/ 3802304 w 4562162"/>
              <a:gd name="connsiteY6679" fmla="*/ 2016014 h 2832735"/>
              <a:gd name="connsiteX6680" fmla="*/ 3799827 w 4562162"/>
              <a:gd name="connsiteY6680" fmla="*/ 2020310 h 2832735"/>
              <a:gd name="connsiteX6681" fmla="*/ 3791693 w 4562162"/>
              <a:gd name="connsiteY6681" fmla="*/ 2026996 h 2832735"/>
              <a:gd name="connsiteX6682" fmla="*/ 3785540 w 4562162"/>
              <a:gd name="connsiteY6682" fmla="*/ 2036683 h 2832735"/>
              <a:gd name="connsiteX6683" fmla="*/ 3775815 w 4562162"/>
              <a:gd name="connsiteY6683" fmla="*/ 2048266 h 2832735"/>
              <a:gd name="connsiteX6684" fmla="*/ 3771976 w 4562162"/>
              <a:gd name="connsiteY6684" fmla="*/ 2049599 h 2832735"/>
              <a:gd name="connsiteX6685" fmla="*/ 3767585 w 4562162"/>
              <a:gd name="connsiteY6685" fmla="*/ 2052457 h 2832735"/>
              <a:gd name="connsiteX6686" fmla="*/ 3762318 w 4562162"/>
              <a:gd name="connsiteY6686" fmla="*/ 2060515 h 2832735"/>
              <a:gd name="connsiteX6687" fmla="*/ 3748868 w 4562162"/>
              <a:gd name="connsiteY6687" fmla="*/ 2074450 h 2832735"/>
              <a:gd name="connsiteX6688" fmla="*/ 3742030 w 4562162"/>
              <a:gd name="connsiteY6688" fmla="*/ 2091195 h 2832735"/>
              <a:gd name="connsiteX6689" fmla="*/ 3738315 w 4562162"/>
              <a:gd name="connsiteY6689" fmla="*/ 2096738 h 2832735"/>
              <a:gd name="connsiteX6690" fmla="*/ 3734467 w 4562162"/>
              <a:gd name="connsiteY6690" fmla="*/ 2101120 h 2832735"/>
              <a:gd name="connsiteX6691" fmla="*/ 3731857 w 4562162"/>
              <a:gd name="connsiteY6691" fmla="*/ 2105778 h 2832735"/>
              <a:gd name="connsiteX6692" fmla="*/ 3727218 w 4562162"/>
              <a:gd name="connsiteY6692" fmla="*/ 2110645 h 2832735"/>
              <a:gd name="connsiteX6693" fmla="*/ 3717864 w 4562162"/>
              <a:gd name="connsiteY6693" fmla="*/ 2117893 h 2832735"/>
              <a:gd name="connsiteX6694" fmla="*/ 3711511 w 4562162"/>
              <a:gd name="connsiteY6694" fmla="*/ 2123904 h 2832735"/>
              <a:gd name="connsiteX6695" fmla="*/ 3708083 w 4562162"/>
              <a:gd name="connsiteY6695" fmla="*/ 2127914 h 2832735"/>
              <a:gd name="connsiteX6696" fmla="*/ 3706854 w 4562162"/>
              <a:gd name="connsiteY6696" fmla="*/ 2131667 h 2832735"/>
              <a:gd name="connsiteX6697" fmla="*/ 3705120 w 4562162"/>
              <a:gd name="connsiteY6697" fmla="*/ 2130847 h 2832735"/>
              <a:gd name="connsiteX6698" fmla="*/ 3698814 w 4562162"/>
              <a:gd name="connsiteY6698" fmla="*/ 2132828 h 2832735"/>
              <a:gd name="connsiteX6699" fmla="*/ 3690585 w 4562162"/>
              <a:gd name="connsiteY6699" fmla="*/ 2131124 h 2832735"/>
              <a:gd name="connsiteX6700" fmla="*/ 3684813 w 4562162"/>
              <a:gd name="connsiteY6700" fmla="*/ 2142201 h 2832735"/>
              <a:gd name="connsiteX6701" fmla="*/ 3678574 w 4562162"/>
              <a:gd name="connsiteY6701" fmla="*/ 2143325 h 2832735"/>
              <a:gd name="connsiteX6702" fmla="*/ 3672402 w 4562162"/>
              <a:gd name="connsiteY6702" fmla="*/ 2140649 h 2832735"/>
              <a:gd name="connsiteX6703" fmla="*/ 3669363 w 4562162"/>
              <a:gd name="connsiteY6703" fmla="*/ 2141982 h 2832735"/>
              <a:gd name="connsiteX6704" fmla="*/ 3668240 w 4562162"/>
              <a:gd name="connsiteY6704" fmla="*/ 2143182 h 2832735"/>
              <a:gd name="connsiteX6705" fmla="*/ 3667220 w 4562162"/>
              <a:gd name="connsiteY6705" fmla="*/ 2144764 h 2832735"/>
              <a:gd name="connsiteX6706" fmla="*/ 3670116 w 4562162"/>
              <a:gd name="connsiteY6706" fmla="*/ 2148316 h 2832735"/>
              <a:gd name="connsiteX6707" fmla="*/ 3671411 w 4562162"/>
              <a:gd name="connsiteY6707" fmla="*/ 2151364 h 2832735"/>
              <a:gd name="connsiteX6708" fmla="*/ 3671821 w 4562162"/>
              <a:gd name="connsiteY6708" fmla="*/ 2154089 h 2832735"/>
              <a:gd name="connsiteX6709" fmla="*/ 3672173 w 4562162"/>
              <a:gd name="connsiteY6709" fmla="*/ 2158794 h 2832735"/>
              <a:gd name="connsiteX6710" fmla="*/ 3668754 w 4562162"/>
              <a:gd name="connsiteY6710" fmla="*/ 2167509 h 2832735"/>
              <a:gd name="connsiteX6711" fmla="*/ 3665535 w 4562162"/>
              <a:gd name="connsiteY6711" fmla="*/ 2174310 h 2832735"/>
              <a:gd name="connsiteX6712" fmla="*/ 3660210 w 4562162"/>
              <a:gd name="connsiteY6712" fmla="*/ 2180749 h 2832735"/>
              <a:gd name="connsiteX6713" fmla="*/ 3647865 w 4562162"/>
              <a:gd name="connsiteY6713" fmla="*/ 2192455 h 2832735"/>
              <a:gd name="connsiteX6714" fmla="*/ 3646741 w 4562162"/>
              <a:gd name="connsiteY6714" fmla="*/ 2193893 h 2832735"/>
              <a:gd name="connsiteX6715" fmla="*/ 3645599 w 4562162"/>
              <a:gd name="connsiteY6715" fmla="*/ 2196656 h 2832735"/>
              <a:gd name="connsiteX6716" fmla="*/ 3638493 w 4562162"/>
              <a:gd name="connsiteY6716" fmla="*/ 2226669 h 2832735"/>
              <a:gd name="connsiteX6717" fmla="*/ 3636530 w 4562162"/>
              <a:gd name="connsiteY6717" fmla="*/ 2239947 h 2832735"/>
              <a:gd name="connsiteX6718" fmla="*/ 3634168 w 4562162"/>
              <a:gd name="connsiteY6718" fmla="*/ 2260940 h 2832735"/>
              <a:gd name="connsiteX6719" fmla="*/ 3634397 w 4562162"/>
              <a:gd name="connsiteY6719" fmla="*/ 2267931 h 2832735"/>
              <a:gd name="connsiteX6720" fmla="*/ 3635911 w 4562162"/>
              <a:gd name="connsiteY6720" fmla="*/ 2283504 h 2832735"/>
              <a:gd name="connsiteX6721" fmla="*/ 3638207 w 4562162"/>
              <a:gd name="connsiteY6721" fmla="*/ 2299335 h 2832735"/>
              <a:gd name="connsiteX6722" fmla="*/ 3643513 w 4562162"/>
              <a:gd name="connsiteY6722" fmla="*/ 2326405 h 2832735"/>
              <a:gd name="connsiteX6723" fmla="*/ 3644732 w 4562162"/>
              <a:gd name="connsiteY6723" fmla="*/ 2334711 h 2832735"/>
              <a:gd name="connsiteX6724" fmla="*/ 3648704 w 4562162"/>
              <a:gd name="connsiteY6724" fmla="*/ 2367696 h 2832735"/>
              <a:gd name="connsiteX6725" fmla="*/ 3649008 w 4562162"/>
              <a:gd name="connsiteY6725" fmla="*/ 2373906 h 2832735"/>
              <a:gd name="connsiteX6726" fmla="*/ 3650190 w 4562162"/>
              <a:gd name="connsiteY6726" fmla="*/ 2379145 h 2832735"/>
              <a:gd name="connsiteX6727" fmla="*/ 3652171 w 4562162"/>
              <a:gd name="connsiteY6727" fmla="*/ 2384470 h 2832735"/>
              <a:gd name="connsiteX6728" fmla="*/ 3655810 w 4562162"/>
              <a:gd name="connsiteY6728" fmla="*/ 2389604 h 2832735"/>
              <a:gd name="connsiteX6729" fmla="*/ 3656143 w 4562162"/>
              <a:gd name="connsiteY6729" fmla="*/ 2395852 h 2832735"/>
              <a:gd name="connsiteX6730" fmla="*/ 3659152 w 4562162"/>
              <a:gd name="connsiteY6730" fmla="*/ 2415550 h 2832735"/>
              <a:gd name="connsiteX6731" fmla="*/ 3659429 w 4562162"/>
              <a:gd name="connsiteY6731" fmla="*/ 2434390 h 2832735"/>
              <a:gd name="connsiteX6732" fmla="*/ 3659991 w 4562162"/>
              <a:gd name="connsiteY6732" fmla="*/ 2438448 h 2832735"/>
              <a:gd name="connsiteX6733" fmla="*/ 3660591 w 4562162"/>
              <a:gd name="connsiteY6733" fmla="*/ 2441381 h 2832735"/>
              <a:gd name="connsiteX6734" fmla="*/ 3663991 w 4562162"/>
              <a:gd name="connsiteY6734" fmla="*/ 2444991 h 2832735"/>
              <a:gd name="connsiteX6735" fmla="*/ 3665125 w 4562162"/>
              <a:gd name="connsiteY6735" fmla="*/ 2449364 h 2832735"/>
              <a:gd name="connsiteX6736" fmla="*/ 3665411 w 4562162"/>
              <a:gd name="connsiteY6736" fmla="*/ 2452630 h 2832735"/>
              <a:gd name="connsiteX6737" fmla="*/ 3666039 w 4562162"/>
              <a:gd name="connsiteY6737" fmla="*/ 2455926 h 2832735"/>
              <a:gd name="connsiteX6738" fmla="*/ 3668697 w 4562162"/>
              <a:gd name="connsiteY6738" fmla="*/ 2454345 h 2832735"/>
              <a:gd name="connsiteX6739" fmla="*/ 3678184 w 4562162"/>
              <a:gd name="connsiteY6739" fmla="*/ 2445591 h 2832735"/>
              <a:gd name="connsiteX6740" fmla="*/ 3685870 w 4562162"/>
              <a:gd name="connsiteY6740" fmla="*/ 2437229 h 2832735"/>
              <a:gd name="connsiteX6741" fmla="*/ 3686975 w 4562162"/>
              <a:gd name="connsiteY6741" fmla="*/ 2434200 h 2832735"/>
              <a:gd name="connsiteX6742" fmla="*/ 3689585 w 4562162"/>
              <a:gd name="connsiteY6742" fmla="*/ 2431856 h 2832735"/>
              <a:gd name="connsiteX6743" fmla="*/ 3694786 w 4562162"/>
              <a:gd name="connsiteY6743" fmla="*/ 2428818 h 2832735"/>
              <a:gd name="connsiteX6744" fmla="*/ 3702272 w 4562162"/>
              <a:gd name="connsiteY6744" fmla="*/ 2420036 h 2832735"/>
              <a:gd name="connsiteX6745" fmla="*/ 3708378 w 4562162"/>
              <a:gd name="connsiteY6745" fmla="*/ 2407863 h 2832735"/>
              <a:gd name="connsiteX6746" fmla="*/ 3711902 w 4562162"/>
              <a:gd name="connsiteY6746" fmla="*/ 2398547 h 2832735"/>
              <a:gd name="connsiteX6747" fmla="*/ 3712693 w 4562162"/>
              <a:gd name="connsiteY6747" fmla="*/ 2395137 h 2832735"/>
              <a:gd name="connsiteX6748" fmla="*/ 3712883 w 4562162"/>
              <a:gd name="connsiteY6748" fmla="*/ 2391766 h 2832735"/>
              <a:gd name="connsiteX6749" fmla="*/ 3712359 w 4562162"/>
              <a:gd name="connsiteY6749" fmla="*/ 2384470 h 2832735"/>
              <a:gd name="connsiteX6750" fmla="*/ 3713769 w 4562162"/>
              <a:gd name="connsiteY6750" fmla="*/ 2381755 h 2832735"/>
              <a:gd name="connsiteX6751" fmla="*/ 3715779 w 4562162"/>
              <a:gd name="connsiteY6751" fmla="*/ 2373592 h 2832735"/>
              <a:gd name="connsiteX6752" fmla="*/ 3714474 w 4562162"/>
              <a:gd name="connsiteY6752" fmla="*/ 2371439 h 2832735"/>
              <a:gd name="connsiteX6753" fmla="*/ 3711064 w 4562162"/>
              <a:gd name="connsiteY6753" fmla="*/ 2369877 h 2832735"/>
              <a:gd name="connsiteX6754" fmla="*/ 3712121 w 4562162"/>
              <a:gd name="connsiteY6754" fmla="*/ 2366553 h 2832735"/>
              <a:gd name="connsiteX6755" fmla="*/ 3714598 w 4562162"/>
              <a:gd name="connsiteY6755" fmla="*/ 2365772 h 2832735"/>
              <a:gd name="connsiteX6756" fmla="*/ 3716608 w 4562162"/>
              <a:gd name="connsiteY6756" fmla="*/ 2367334 h 2832735"/>
              <a:gd name="connsiteX6757" fmla="*/ 3717779 w 4562162"/>
              <a:gd name="connsiteY6757" fmla="*/ 2370849 h 2832735"/>
              <a:gd name="connsiteX6758" fmla="*/ 3719436 w 4562162"/>
              <a:gd name="connsiteY6758" fmla="*/ 2372020 h 2832735"/>
              <a:gd name="connsiteX6759" fmla="*/ 3724961 w 4562162"/>
              <a:gd name="connsiteY6759" fmla="*/ 2365877 h 2832735"/>
              <a:gd name="connsiteX6760" fmla="*/ 3729885 w 4562162"/>
              <a:gd name="connsiteY6760" fmla="*/ 2362791 h 2832735"/>
              <a:gd name="connsiteX6761" fmla="*/ 3741906 w 4562162"/>
              <a:gd name="connsiteY6761" fmla="*/ 2357428 h 2832735"/>
              <a:gd name="connsiteX6762" fmla="*/ 3746869 w 4562162"/>
              <a:gd name="connsiteY6762" fmla="*/ 2357790 h 2832735"/>
              <a:gd name="connsiteX6763" fmla="*/ 3751564 w 4562162"/>
              <a:gd name="connsiteY6763" fmla="*/ 2362438 h 2832735"/>
              <a:gd name="connsiteX6764" fmla="*/ 3753641 w 4562162"/>
              <a:gd name="connsiteY6764" fmla="*/ 2362238 h 2832735"/>
              <a:gd name="connsiteX6765" fmla="*/ 3753031 w 4562162"/>
              <a:gd name="connsiteY6765" fmla="*/ 2355771 h 2832735"/>
              <a:gd name="connsiteX6766" fmla="*/ 3750240 w 4562162"/>
              <a:gd name="connsiteY6766" fmla="*/ 2351046 h 2832735"/>
              <a:gd name="connsiteX6767" fmla="*/ 3750278 w 4562162"/>
              <a:gd name="connsiteY6767" fmla="*/ 2348055 h 2832735"/>
              <a:gd name="connsiteX6768" fmla="*/ 3751793 w 4562162"/>
              <a:gd name="connsiteY6768" fmla="*/ 2343369 h 2832735"/>
              <a:gd name="connsiteX6769" fmla="*/ 3750688 w 4562162"/>
              <a:gd name="connsiteY6769" fmla="*/ 2340283 h 2832735"/>
              <a:gd name="connsiteX6770" fmla="*/ 3749526 w 4562162"/>
              <a:gd name="connsiteY6770" fmla="*/ 2337949 h 2832735"/>
              <a:gd name="connsiteX6771" fmla="*/ 3748802 w 4562162"/>
              <a:gd name="connsiteY6771" fmla="*/ 2332949 h 2832735"/>
              <a:gd name="connsiteX6772" fmla="*/ 3750888 w 4562162"/>
              <a:gd name="connsiteY6772" fmla="*/ 2322776 h 2832735"/>
              <a:gd name="connsiteX6773" fmla="*/ 3753250 w 4562162"/>
              <a:gd name="connsiteY6773" fmla="*/ 2317213 h 2832735"/>
              <a:gd name="connsiteX6774" fmla="*/ 3754974 w 4562162"/>
              <a:gd name="connsiteY6774" fmla="*/ 2314556 h 2832735"/>
              <a:gd name="connsiteX6775" fmla="*/ 3760708 w 4562162"/>
              <a:gd name="connsiteY6775" fmla="*/ 2310032 h 2832735"/>
              <a:gd name="connsiteX6776" fmla="*/ 3766814 w 4562162"/>
              <a:gd name="connsiteY6776" fmla="*/ 2303497 h 2832735"/>
              <a:gd name="connsiteX6777" fmla="*/ 3773652 w 4562162"/>
              <a:gd name="connsiteY6777" fmla="*/ 2298421 h 2832735"/>
              <a:gd name="connsiteX6778" fmla="*/ 3778006 w 4562162"/>
              <a:gd name="connsiteY6778" fmla="*/ 2296716 h 2832735"/>
              <a:gd name="connsiteX6779" fmla="*/ 3783197 w 4562162"/>
              <a:gd name="connsiteY6779" fmla="*/ 2295801 h 2832735"/>
              <a:gd name="connsiteX6780" fmla="*/ 3787588 w 4562162"/>
              <a:gd name="connsiteY6780" fmla="*/ 2299373 h 2832735"/>
              <a:gd name="connsiteX6781" fmla="*/ 3796436 w 4562162"/>
              <a:gd name="connsiteY6781" fmla="*/ 2299573 h 2832735"/>
              <a:gd name="connsiteX6782" fmla="*/ 3799122 w 4562162"/>
              <a:gd name="connsiteY6782" fmla="*/ 2298802 h 2832735"/>
              <a:gd name="connsiteX6783" fmla="*/ 3805581 w 4562162"/>
              <a:gd name="connsiteY6783" fmla="*/ 2291630 h 2832735"/>
              <a:gd name="connsiteX6784" fmla="*/ 3809286 w 4562162"/>
              <a:gd name="connsiteY6784" fmla="*/ 2288696 h 2832735"/>
              <a:gd name="connsiteX6785" fmla="*/ 3808619 w 4562162"/>
              <a:gd name="connsiteY6785" fmla="*/ 2282495 h 2832735"/>
              <a:gd name="connsiteX6786" fmla="*/ 3806371 w 4562162"/>
              <a:gd name="connsiteY6786" fmla="*/ 2277304 h 2832735"/>
              <a:gd name="connsiteX6787" fmla="*/ 3801780 w 4562162"/>
              <a:gd name="connsiteY6787" fmla="*/ 2270741 h 2832735"/>
              <a:gd name="connsiteX6788" fmla="*/ 3800732 w 4562162"/>
              <a:gd name="connsiteY6788" fmla="*/ 2267636 h 2832735"/>
              <a:gd name="connsiteX6789" fmla="*/ 3799246 w 4562162"/>
              <a:gd name="connsiteY6789" fmla="*/ 2260483 h 2832735"/>
              <a:gd name="connsiteX6790" fmla="*/ 3799094 w 4562162"/>
              <a:gd name="connsiteY6790" fmla="*/ 2253986 h 2832735"/>
              <a:gd name="connsiteX6791" fmla="*/ 3800484 w 4562162"/>
              <a:gd name="connsiteY6791" fmla="*/ 2246500 h 2832735"/>
              <a:gd name="connsiteX6792" fmla="*/ 3804447 w 4562162"/>
              <a:gd name="connsiteY6792" fmla="*/ 2237708 h 2832735"/>
              <a:gd name="connsiteX6793" fmla="*/ 3808752 w 4562162"/>
              <a:gd name="connsiteY6793" fmla="*/ 2225821 h 2832735"/>
              <a:gd name="connsiteX6794" fmla="*/ 3810390 w 4562162"/>
              <a:gd name="connsiteY6794" fmla="*/ 2223973 h 2832735"/>
              <a:gd name="connsiteX6795" fmla="*/ 3815410 w 4562162"/>
              <a:gd name="connsiteY6795" fmla="*/ 2221125 h 2832735"/>
              <a:gd name="connsiteX6796" fmla="*/ 3818801 w 4562162"/>
              <a:gd name="connsiteY6796" fmla="*/ 2218839 h 2832735"/>
              <a:gd name="connsiteX6797" fmla="*/ 3820592 w 4562162"/>
              <a:gd name="connsiteY6797" fmla="*/ 2217630 h 2832735"/>
              <a:gd name="connsiteX6798" fmla="*/ 3819534 w 4562162"/>
              <a:gd name="connsiteY6798" fmla="*/ 2210962 h 2832735"/>
              <a:gd name="connsiteX6799" fmla="*/ 3822220 w 4562162"/>
              <a:gd name="connsiteY6799" fmla="*/ 2208267 h 2832735"/>
              <a:gd name="connsiteX6800" fmla="*/ 3824421 w 4562162"/>
              <a:gd name="connsiteY6800" fmla="*/ 2206571 h 2832735"/>
              <a:gd name="connsiteX6801" fmla="*/ 3829926 w 4562162"/>
              <a:gd name="connsiteY6801" fmla="*/ 2207228 h 2832735"/>
              <a:gd name="connsiteX6802" fmla="*/ 3831708 w 4562162"/>
              <a:gd name="connsiteY6802" fmla="*/ 2205695 h 2832735"/>
              <a:gd name="connsiteX6803" fmla="*/ 3834232 w 4562162"/>
              <a:gd name="connsiteY6803" fmla="*/ 2205028 h 2832735"/>
              <a:gd name="connsiteX6804" fmla="*/ 3832546 w 4562162"/>
              <a:gd name="connsiteY6804" fmla="*/ 2208552 h 2832735"/>
              <a:gd name="connsiteX6805" fmla="*/ 3830355 w 4562162"/>
              <a:gd name="connsiteY6805" fmla="*/ 2210943 h 2832735"/>
              <a:gd name="connsiteX6806" fmla="*/ 3825545 w 4562162"/>
              <a:gd name="connsiteY6806" fmla="*/ 2214248 h 2832735"/>
              <a:gd name="connsiteX6807" fmla="*/ 3823269 w 4562162"/>
              <a:gd name="connsiteY6807" fmla="*/ 2218982 h 2832735"/>
              <a:gd name="connsiteX6808" fmla="*/ 3828945 w 4562162"/>
              <a:gd name="connsiteY6808" fmla="*/ 2226964 h 2832735"/>
              <a:gd name="connsiteX6809" fmla="*/ 3832450 w 4562162"/>
              <a:gd name="connsiteY6809" fmla="*/ 2228488 h 2832735"/>
              <a:gd name="connsiteX6810" fmla="*/ 3834479 w 4562162"/>
              <a:gd name="connsiteY6810" fmla="*/ 2227964 h 2832735"/>
              <a:gd name="connsiteX6811" fmla="*/ 3838270 w 4562162"/>
              <a:gd name="connsiteY6811" fmla="*/ 2223554 h 2832735"/>
              <a:gd name="connsiteX6812" fmla="*/ 3840194 w 4562162"/>
              <a:gd name="connsiteY6812" fmla="*/ 2221792 h 2832735"/>
              <a:gd name="connsiteX6813" fmla="*/ 3842175 w 4562162"/>
              <a:gd name="connsiteY6813" fmla="*/ 2218973 h 2832735"/>
              <a:gd name="connsiteX6814" fmla="*/ 3841070 w 4562162"/>
              <a:gd name="connsiteY6814" fmla="*/ 2208619 h 2832735"/>
              <a:gd name="connsiteX6815" fmla="*/ 3839708 w 4562162"/>
              <a:gd name="connsiteY6815" fmla="*/ 2202971 h 2832735"/>
              <a:gd name="connsiteX6816" fmla="*/ 3840061 w 4562162"/>
              <a:gd name="connsiteY6816" fmla="*/ 2196989 h 2832735"/>
              <a:gd name="connsiteX6817" fmla="*/ 3837622 w 4562162"/>
              <a:gd name="connsiteY6817" fmla="*/ 2195170 h 2832735"/>
              <a:gd name="connsiteX6818" fmla="*/ 3834441 w 4562162"/>
              <a:gd name="connsiteY6818" fmla="*/ 2194398 h 2832735"/>
              <a:gd name="connsiteX6819" fmla="*/ 3831117 w 4562162"/>
              <a:gd name="connsiteY6819" fmla="*/ 2195303 h 2832735"/>
              <a:gd name="connsiteX6820" fmla="*/ 3829193 w 4562162"/>
              <a:gd name="connsiteY6820" fmla="*/ 2193636 h 2832735"/>
              <a:gd name="connsiteX6821" fmla="*/ 3827916 w 4562162"/>
              <a:gd name="connsiteY6821" fmla="*/ 2190979 h 2832735"/>
              <a:gd name="connsiteX6822" fmla="*/ 3827612 w 4562162"/>
              <a:gd name="connsiteY6822" fmla="*/ 2187864 h 2832735"/>
              <a:gd name="connsiteX6823" fmla="*/ 3828250 w 4562162"/>
              <a:gd name="connsiteY6823" fmla="*/ 2180625 h 2832735"/>
              <a:gd name="connsiteX6824" fmla="*/ 3828059 w 4562162"/>
              <a:gd name="connsiteY6824" fmla="*/ 2176729 h 2832735"/>
              <a:gd name="connsiteX6825" fmla="*/ 3826821 w 4562162"/>
              <a:gd name="connsiteY6825" fmla="*/ 2169786 h 2832735"/>
              <a:gd name="connsiteX6826" fmla="*/ 3826840 w 4562162"/>
              <a:gd name="connsiteY6826" fmla="*/ 2167805 h 2832735"/>
              <a:gd name="connsiteX6827" fmla="*/ 3827297 w 4562162"/>
              <a:gd name="connsiteY6827" fmla="*/ 2164175 h 2832735"/>
              <a:gd name="connsiteX6828" fmla="*/ 3832041 w 4562162"/>
              <a:gd name="connsiteY6828" fmla="*/ 2158232 h 2832735"/>
              <a:gd name="connsiteX6829" fmla="*/ 3836099 w 4562162"/>
              <a:gd name="connsiteY6829" fmla="*/ 2153888 h 2832735"/>
              <a:gd name="connsiteX6830" fmla="*/ 3838223 w 4562162"/>
              <a:gd name="connsiteY6830" fmla="*/ 2150278 h 2832735"/>
              <a:gd name="connsiteX6831" fmla="*/ 3838908 w 4562162"/>
              <a:gd name="connsiteY6831" fmla="*/ 2147811 h 2832735"/>
              <a:gd name="connsiteX6832" fmla="*/ 3839232 w 4562162"/>
              <a:gd name="connsiteY6832" fmla="*/ 2142639 h 2832735"/>
              <a:gd name="connsiteX6833" fmla="*/ 3837070 w 4562162"/>
              <a:gd name="connsiteY6833" fmla="*/ 2140287 h 2832735"/>
              <a:gd name="connsiteX6834" fmla="*/ 3825659 w 4562162"/>
              <a:gd name="connsiteY6834" fmla="*/ 2134829 h 2832735"/>
              <a:gd name="connsiteX6835" fmla="*/ 3823945 w 4562162"/>
              <a:gd name="connsiteY6835" fmla="*/ 2134714 h 2832735"/>
              <a:gd name="connsiteX6836" fmla="*/ 3820411 w 4562162"/>
              <a:gd name="connsiteY6836" fmla="*/ 2136934 h 2832735"/>
              <a:gd name="connsiteX6837" fmla="*/ 3818944 w 4562162"/>
              <a:gd name="connsiteY6837" fmla="*/ 2143849 h 2832735"/>
              <a:gd name="connsiteX6838" fmla="*/ 3816925 w 4562162"/>
              <a:gd name="connsiteY6838" fmla="*/ 2146297 h 2832735"/>
              <a:gd name="connsiteX6839" fmla="*/ 3816944 w 4562162"/>
              <a:gd name="connsiteY6839" fmla="*/ 2144906 h 2832735"/>
              <a:gd name="connsiteX6840" fmla="*/ 3817458 w 4562162"/>
              <a:gd name="connsiteY6840" fmla="*/ 2143239 h 2832735"/>
              <a:gd name="connsiteX6841" fmla="*/ 3811734 w 4562162"/>
              <a:gd name="connsiteY6841" fmla="*/ 2140696 h 2832735"/>
              <a:gd name="connsiteX6842" fmla="*/ 3809076 w 4562162"/>
              <a:gd name="connsiteY6842" fmla="*/ 2138410 h 2832735"/>
              <a:gd name="connsiteX6843" fmla="*/ 3807524 w 4562162"/>
              <a:gd name="connsiteY6843" fmla="*/ 2136220 h 2832735"/>
              <a:gd name="connsiteX6844" fmla="*/ 3806514 w 4562162"/>
              <a:gd name="connsiteY6844" fmla="*/ 2133067 h 2832735"/>
              <a:gd name="connsiteX6845" fmla="*/ 3805399 w 4562162"/>
              <a:gd name="connsiteY6845" fmla="*/ 2128237 h 2832735"/>
              <a:gd name="connsiteX6846" fmla="*/ 3807780 w 4562162"/>
              <a:gd name="connsiteY6846" fmla="*/ 2118322 h 2832735"/>
              <a:gd name="connsiteX6847" fmla="*/ 3810257 w 4562162"/>
              <a:gd name="connsiteY6847" fmla="*/ 2109445 h 2832735"/>
              <a:gd name="connsiteX6848" fmla="*/ 3818582 w 4562162"/>
              <a:gd name="connsiteY6848" fmla="*/ 2096081 h 2832735"/>
              <a:gd name="connsiteX6849" fmla="*/ 3823668 w 4562162"/>
              <a:gd name="connsiteY6849" fmla="*/ 2091385 h 2832735"/>
              <a:gd name="connsiteX6850" fmla="*/ 3829116 w 4562162"/>
              <a:gd name="connsiteY6850" fmla="*/ 2084194 h 2832735"/>
              <a:gd name="connsiteX6851" fmla="*/ 3831450 w 4562162"/>
              <a:gd name="connsiteY6851" fmla="*/ 2082918 h 2832735"/>
              <a:gd name="connsiteX6852" fmla="*/ 3832394 w 4562162"/>
              <a:gd name="connsiteY6852" fmla="*/ 2081746 h 2832735"/>
              <a:gd name="connsiteX6853" fmla="*/ 3833317 w 4562162"/>
              <a:gd name="connsiteY6853" fmla="*/ 2080003 h 2832735"/>
              <a:gd name="connsiteX6854" fmla="*/ 3831593 w 4562162"/>
              <a:gd name="connsiteY6854" fmla="*/ 2075117 h 2832735"/>
              <a:gd name="connsiteX6855" fmla="*/ 3832536 w 4562162"/>
              <a:gd name="connsiteY6855" fmla="*/ 2073926 h 2832735"/>
              <a:gd name="connsiteX6856" fmla="*/ 3833479 w 4562162"/>
              <a:gd name="connsiteY6856" fmla="*/ 2073345 h 2832735"/>
              <a:gd name="connsiteX6857" fmla="*/ 3835479 w 4562162"/>
              <a:gd name="connsiteY6857" fmla="*/ 2074221 h 2832735"/>
              <a:gd name="connsiteX6858" fmla="*/ 3840499 w 4562162"/>
              <a:gd name="connsiteY6858" fmla="*/ 2065296 h 2832735"/>
              <a:gd name="connsiteX6859" fmla="*/ 3840394 w 4562162"/>
              <a:gd name="connsiteY6859" fmla="*/ 2053895 h 2832735"/>
              <a:gd name="connsiteX6860" fmla="*/ 3841785 w 4562162"/>
              <a:gd name="connsiteY6860" fmla="*/ 2044113 h 2832735"/>
              <a:gd name="connsiteX6861" fmla="*/ 3842947 w 4562162"/>
              <a:gd name="connsiteY6861" fmla="*/ 2040084 h 2832735"/>
              <a:gd name="connsiteX6862" fmla="*/ 3844157 w 4562162"/>
              <a:gd name="connsiteY6862" fmla="*/ 2037245 h 2832735"/>
              <a:gd name="connsiteX6863" fmla="*/ 3846395 w 4562162"/>
              <a:gd name="connsiteY6863" fmla="*/ 2034483 h 2832735"/>
              <a:gd name="connsiteX6864" fmla="*/ 3848548 w 4562162"/>
              <a:gd name="connsiteY6864" fmla="*/ 2033035 h 2832735"/>
              <a:gd name="connsiteX6865" fmla="*/ 3851644 w 4562162"/>
              <a:gd name="connsiteY6865" fmla="*/ 2029606 h 2832735"/>
              <a:gd name="connsiteX6866" fmla="*/ 3853072 w 4562162"/>
              <a:gd name="connsiteY6866" fmla="*/ 2026958 h 2832735"/>
              <a:gd name="connsiteX6867" fmla="*/ 3854053 w 4562162"/>
              <a:gd name="connsiteY6867" fmla="*/ 2026263 h 2832735"/>
              <a:gd name="connsiteX6868" fmla="*/ 3857597 w 4562162"/>
              <a:gd name="connsiteY6868" fmla="*/ 2026472 h 2832735"/>
              <a:gd name="connsiteX6869" fmla="*/ 3860396 w 4562162"/>
              <a:gd name="connsiteY6869" fmla="*/ 2027520 h 2832735"/>
              <a:gd name="connsiteX6870" fmla="*/ 3863540 w 4562162"/>
              <a:gd name="connsiteY6870" fmla="*/ 2029282 h 2832735"/>
              <a:gd name="connsiteX6871" fmla="*/ 3862949 w 4562162"/>
              <a:gd name="connsiteY6871" fmla="*/ 2033902 h 2832735"/>
              <a:gd name="connsiteX6872" fmla="*/ 3866655 w 4562162"/>
              <a:gd name="connsiteY6872" fmla="*/ 2029844 h 2832735"/>
              <a:gd name="connsiteX6873" fmla="*/ 3870008 w 4562162"/>
              <a:gd name="connsiteY6873" fmla="*/ 2025348 h 2832735"/>
              <a:gd name="connsiteX6874" fmla="*/ 3871693 w 4562162"/>
              <a:gd name="connsiteY6874" fmla="*/ 2024558 h 2832735"/>
              <a:gd name="connsiteX6875" fmla="*/ 3873970 w 4562162"/>
              <a:gd name="connsiteY6875" fmla="*/ 2025167 h 2832735"/>
              <a:gd name="connsiteX6876" fmla="*/ 3877827 w 4562162"/>
              <a:gd name="connsiteY6876" fmla="*/ 2028577 h 2832735"/>
              <a:gd name="connsiteX6877" fmla="*/ 3880771 w 4562162"/>
              <a:gd name="connsiteY6877" fmla="*/ 2035140 h 2832735"/>
              <a:gd name="connsiteX6878" fmla="*/ 3882771 w 4562162"/>
              <a:gd name="connsiteY6878" fmla="*/ 2036912 h 2832735"/>
              <a:gd name="connsiteX6879" fmla="*/ 3885419 w 4562162"/>
              <a:gd name="connsiteY6879" fmla="*/ 2036769 h 2832735"/>
              <a:gd name="connsiteX6880" fmla="*/ 3887172 w 4562162"/>
              <a:gd name="connsiteY6880" fmla="*/ 2035855 h 2832735"/>
              <a:gd name="connsiteX6881" fmla="*/ 3888629 w 4562162"/>
              <a:gd name="connsiteY6881" fmla="*/ 2031340 h 2832735"/>
              <a:gd name="connsiteX6882" fmla="*/ 3888914 w 4562162"/>
              <a:gd name="connsiteY6882" fmla="*/ 2023167 h 2832735"/>
              <a:gd name="connsiteX6883" fmla="*/ 3891810 w 4562162"/>
              <a:gd name="connsiteY6883" fmla="*/ 2021767 h 2832735"/>
              <a:gd name="connsiteX6884" fmla="*/ 3894287 w 4562162"/>
              <a:gd name="connsiteY6884" fmla="*/ 2021224 h 2832735"/>
              <a:gd name="connsiteX6885" fmla="*/ 3897783 w 4562162"/>
              <a:gd name="connsiteY6885" fmla="*/ 2017452 h 2832735"/>
              <a:gd name="connsiteX6886" fmla="*/ 3902250 w 4562162"/>
              <a:gd name="connsiteY6886" fmla="*/ 2015766 h 2832735"/>
              <a:gd name="connsiteX6887" fmla="*/ 3911851 w 4562162"/>
              <a:gd name="connsiteY6887" fmla="*/ 2009280 h 2832735"/>
              <a:gd name="connsiteX6888" fmla="*/ 3918213 w 4562162"/>
              <a:gd name="connsiteY6888" fmla="*/ 2002603 h 2832735"/>
              <a:gd name="connsiteX6889" fmla="*/ 3922804 w 4562162"/>
              <a:gd name="connsiteY6889" fmla="*/ 2002365 h 2832735"/>
              <a:gd name="connsiteX6890" fmla="*/ 3921633 w 4562162"/>
              <a:gd name="connsiteY6890" fmla="*/ 2006184 h 2832735"/>
              <a:gd name="connsiteX6891" fmla="*/ 3921214 w 4562162"/>
              <a:gd name="connsiteY6891" fmla="*/ 2009861 h 2832735"/>
              <a:gd name="connsiteX6892" fmla="*/ 3919538 w 4562162"/>
              <a:gd name="connsiteY6892" fmla="*/ 2018890 h 2832735"/>
              <a:gd name="connsiteX6893" fmla="*/ 3917889 w 4562162"/>
              <a:gd name="connsiteY6893" fmla="*/ 2023682 h 2832735"/>
              <a:gd name="connsiteX6894" fmla="*/ 3917023 w 4562162"/>
              <a:gd name="connsiteY6894" fmla="*/ 2029530 h 2832735"/>
              <a:gd name="connsiteX6895" fmla="*/ 3917366 w 4562162"/>
              <a:gd name="connsiteY6895" fmla="*/ 2032587 h 2832735"/>
              <a:gd name="connsiteX6896" fmla="*/ 3918366 w 4562162"/>
              <a:gd name="connsiteY6896" fmla="*/ 2036445 h 2832735"/>
              <a:gd name="connsiteX6897" fmla="*/ 3920681 w 4562162"/>
              <a:gd name="connsiteY6897" fmla="*/ 2036083 h 2832735"/>
              <a:gd name="connsiteX6898" fmla="*/ 3922252 w 4562162"/>
              <a:gd name="connsiteY6898" fmla="*/ 2035226 h 2832735"/>
              <a:gd name="connsiteX6899" fmla="*/ 3925481 w 4562162"/>
              <a:gd name="connsiteY6899" fmla="*/ 2031254 h 2832735"/>
              <a:gd name="connsiteX6900" fmla="*/ 3939159 w 4562162"/>
              <a:gd name="connsiteY6900" fmla="*/ 2011966 h 2832735"/>
              <a:gd name="connsiteX6901" fmla="*/ 3946179 w 4562162"/>
              <a:gd name="connsiteY6901" fmla="*/ 2006603 h 2832735"/>
              <a:gd name="connsiteX6902" fmla="*/ 3956847 w 4562162"/>
              <a:gd name="connsiteY6902" fmla="*/ 2003212 h 2832735"/>
              <a:gd name="connsiteX6903" fmla="*/ 3960057 w 4562162"/>
              <a:gd name="connsiteY6903" fmla="*/ 2001031 h 2832735"/>
              <a:gd name="connsiteX6904" fmla="*/ 3970525 w 4562162"/>
              <a:gd name="connsiteY6904" fmla="*/ 1997526 h 2832735"/>
              <a:gd name="connsiteX6905" fmla="*/ 3979221 w 4562162"/>
              <a:gd name="connsiteY6905" fmla="*/ 1996535 h 2832735"/>
              <a:gd name="connsiteX6906" fmla="*/ 3984764 w 4562162"/>
              <a:gd name="connsiteY6906" fmla="*/ 1998126 h 2832735"/>
              <a:gd name="connsiteX6907" fmla="*/ 3987917 w 4562162"/>
              <a:gd name="connsiteY6907" fmla="*/ 1998078 h 2832735"/>
              <a:gd name="connsiteX6908" fmla="*/ 3999633 w 4562162"/>
              <a:gd name="connsiteY6908" fmla="*/ 1996335 h 2832735"/>
              <a:gd name="connsiteX6909" fmla="*/ 4000948 w 4562162"/>
              <a:gd name="connsiteY6909" fmla="*/ 1998469 h 2832735"/>
              <a:gd name="connsiteX6910" fmla="*/ 4010111 w 4562162"/>
              <a:gd name="connsiteY6910" fmla="*/ 2004898 h 2832735"/>
              <a:gd name="connsiteX6911" fmla="*/ 4015359 w 4562162"/>
              <a:gd name="connsiteY6911" fmla="*/ 2014214 h 2832735"/>
              <a:gd name="connsiteX6912" fmla="*/ 4016416 w 4562162"/>
              <a:gd name="connsiteY6912" fmla="*/ 2015023 h 2832735"/>
              <a:gd name="connsiteX6913" fmla="*/ 4017293 w 4562162"/>
              <a:gd name="connsiteY6913" fmla="*/ 2016757 h 2832735"/>
              <a:gd name="connsiteX6914" fmla="*/ 4017569 w 4562162"/>
              <a:gd name="connsiteY6914" fmla="*/ 2020519 h 2832735"/>
              <a:gd name="connsiteX6915" fmla="*/ 4018360 w 4562162"/>
              <a:gd name="connsiteY6915" fmla="*/ 2022853 h 2832735"/>
              <a:gd name="connsiteX6916" fmla="*/ 4019845 w 4562162"/>
              <a:gd name="connsiteY6916" fmla="*/ 2024844 h 2832735"/>
              <a:gd name="connsiteX6917" fmla="*/ 4024417 w 4562162"/>
              <a:gd name="connsiteY6917" fmla="*/ 2029168 h 2832735"/>
              <a:gd name="connsiteX6918" fmla="*/ 4029684 w 4562162"/>
              <a:gd name="connsiteY6918" fmla="*/ 2030263 h 2832735"/>
              <a:gd name="connsiteX6919" fmla="*/ 4030904 w 4562162"/>
              <a:gd name="connsiteY6919" fmla="*/ 2027901 h 2832735"/>
              <a:gd name="connsiteX6920" fmla="*/ 4031618 w 4562162"/>
              <a:gd name="connsiteY6920" fmla="*/ 2025872 h 2832735"/>
              <a:gd name="connsiteX6921" fmla="*/ 4033999 w 4562162"/>
              <a:gd name="connsiteY6921" fmla="*/ 2014518 h 2832735"/>
              <a:gd name="connsiteX6922" fmla="*/ 4036037 w 4562162"/>
              <a:gd name="connsiteY6922" fmla="*/ 2010032 h 2832735"/>
              <a:gd name="connsiteX6923" fmla="*/ 4036067 w 4562162"/>
              <a:gd name="connsiteY6923" fmla="*/ 2007289 h 2832735"/>
              <a:gd name="connsiteX6924" fmla="*/ 4036571 w 4562162"/>
              <a:gd name="connsiteY6924" fmla="*/ 2005060 h 2832735"/>
              <a:gd name="connsiteX6925" fmla="*/ 4041677 w 4562162"/>
              <a:gd name="connsiteY6925" fmla="*/ 2001726 h 2832735"/>
              <a:gd name="connsiteX6926" fmla="*/ 4045686 w 4562162"/>
              <a:gd name="connsiteY6926" fmla="*/ 2000298 h 2832735"/>
              <a:gd name="connsiteX6927" fmla="*/ 4060136 w 4562162"/>
              <a:gd name="connsiteY6927" fmla="*/ 1989258 h 2832735"/>
              <a:gd name="connsiteX6928" fmla="*/ 4066546 w 4562162"/>
              <a:gd name="connsiteY6928" fmla="*/ 1982848 h 2832735"/>
              <a:gd name="connsiteX6929" fmla="*/ 4069242 w 4562162"/>
              <a:gd name="connsiteY6929" fmla="*/ 1983162 h 2832735"/>
              <a:gd name="connsiteX6930" fmla="*/ 4071575 w 4562162"/>
              <a:gd name="connsiteY6930" fmla="*/ 1981695 h 2832735"/>
              <a:gd name="connsiteX6931" fmla="*/ 4073719 w 4562162"/>
              <a:gd name="connsiteY6931" fmla="*/ 1979695 h 2832735"/>
              <a:gd name="connsiteX6932" fmla="*/ 4075576 w 4562162"/>
              <a:gd name="connsiteY6932" fmla="*/ 1978876 h 2832735"/>
              <a:gd name="connsiteX6933" fmla="*/ 4079471 w 4562162"/>
              <a:gd name="connsiteY6933" fmla="*/ 1974352 h 2832735"/>
              <a:gd name="connsiteX6934" fmla="*/ 4084272 w 4562162"/>
              <a:gd name="connsiteY6934" fmla="*/ 1970827 h 2832735"/>
              <a:gd name="connsiteX6935" fmla="*/ 4083463 w 4562162"/>
              <a:gd name="connsiteY6935" fmla="*/ 1967798 h 2832735"/>
              <a:gd name="connsiteX6936" fmla="*/ 4084368 w 4562162"/>
              <a:gd name="connsiteY6936" fmla="*/ 1964989 h 2832735"/>
              <a:gd name="connsiteX6937" fmla="*/ 4087063 w 4562162"/>
              <a:gd name="connsiteY6937" fmla="*/ 1963969 h 2832735"/>
              <a:gd name="connsiteX6938" fmla="*/ 4089406 w 4562162"/>
              <a:gd name="connsiteY6938" fmla="*/ 1963722 h 2832735"/>
              <a:gd name="connsiteX6939" fmla="*/ 4092397 w 4562162"/>
              <a:gd name="connsiteY6939" fmla="*/ 1960455 h 2832735"/>
              <a:gd name="connsiteX6940" fmla="*/ 4092207 w 4562162"/>
              <a:gd name="connsiteY6940" fmla="*/ 1957911 h 2832735"/>
              <a:gd name="connsiteX6941" fmla="*/ 4093293 w 4562162"/>
              <a:gd name="connsiteY6941" fmla="*/ 1956845 h 2832735"/>
              <a:gd name="connsiteX6942" fmla="*/ 4094855 w 4562162"/>
              <a:gd name="connsiteY6942" fmla="*/ 1957045 h 2832735"/>
              <a:gd name="connsiteX6943" fmla="*/ 4096959 w 4562162"/>
              <a:gd name="connsiteY6943" fmla="*/ 1958026 h 2832735"/>
              <a:gd name="connsiteX6944" fmla="*/ 4098036 w 4562162"/>
              <a:gd name="connsiteY6944" fmla="*/ 1956997 h 2832735"/>
              <a:gd name="connsiteX6945" fmla="*/ 4096159 w 4562162"/>
              <a:gd name="connsiteY6945" fmla="*/ 1953435 h 2832735"/>
              <a:gd name="connsiteX6946" fmla="*/ 4095331 w 4562162"/>
              <a:gd name="connsiteY6946" fmla="*/ 1950053 h 2832735"/>
              <a:gd name="connsiteX6947" fmla="*/ 4096665 w 4562162"/>
              <a:gd name="connsiteY6947" fmla="*/ 1948215 h 2832735"/>
              <a:gd name="connsiteX6948" fmla="*/ 4101960 w 4562162"/>
              <a:gd name="connsiteY6948" fmla="*/ 1951730 h 2832735"/>
              <a:gd name="connsiteX6949" fmla="*/ 4104027 w 4562162"/>
              <a:gd name="connsiteY6949" fmla="*/ 1951701 h 2832735"/>
              <a:gd name="connsiteX6950" fmla="*/ 4110952 w 4562162"/>
              <a:gd name="connsiteY6950" fmla="*/ 1943310 h 2832735"/>
              <a:gd name="connsiteX6951" fmla="*/ 4117171 w 4562162"/>
              <a:gd name="connsiteY6951" fmla="*/ 1934356 h 2832735"/>
              <a:gd name="connsiteX6952" fmla="*/ 4122496 w 4562162"/>
              <a:gd name="connsiteY6952" fmla="*/ 1936423 h 2832735"/>
              <a:gd name="connsiteX6953" fmla="*/ 4130954 w 4562162"/>
              <a:gd name="connsiteY6953" fmla="*/ 1929898 h 2832735"/>
              <a:gd name="connsiteX6954" fmla="*/ 4134859 w 4562162"/>
              <a:gd name="connsiteY6954" fmla="*/ 1928632 h 2832735"/>
              <a:gd name="connsiteX6955" fmla="*/ 4140994 w 4562162"/>
              <a:gd name="connsiteY6955" fmla="*/ 1928289 h 2832735"/>
              <a:gd name="connsiteX6956" fmla="*/ 4143575 w 4562162"/>
              <a:gd name="connsiteY6956" fmla="*/ 1925793 h 2832735"/>
              <a:gd name="connsiteX6957" fmla="*/ 4146366 w 4562162"/>
              <a:gd name="connsiteY6957" fmla="*/ 1921240 h 2832735"/>
              <a:gd name="connsiteX6958" fmla="*/ 4148566 w 4562162"/>
              <a:gd name="connsiteY6958" fmla="*/ 1921755 h 2832735"/>
              <a:gd name="connsiteX6959" fmla="*/ 4159120 w 4562162"/>
              <a:gd name="connsiteY6959" fmla="*/ 1916325 h 2832735"/>
              <a:gd name="connsiteX6960" fmla="*/ 4161139 w 4562162"/>
              <a:gd name="connsiteY6960" fmla="*/ 1912449 h 2832735"/>
              <a:gd name="connsiteX6961" fmla="*/ 4163749 w 4562162"/>
              <a:gd name="connsiteY6961" fmla="*/ 1911363 h 2832735"/>
              <a:gd name="connsiteX6962" fmla="*/ 4165787 w 4562162"/>
              <a:gd name="connsiteY6962" fmla="*/ 1910982 h 2832735"/>
              <a:gd name="connsiteX6963" fmla="*/ 4170378 w 4562162"/>
              <a:gd name="connsiteY6963" fmla="*/ 1907762 h 2832735"/>
              <a:gd name="connsiteX6964" fmla="*/ 4189476 w 4562162"/>
              <a:gd name="connsiteY6964" fmla="*/ 1898485 h 2832735"/>
              <a:gd name="connsiteX6965" fmla="*/ 4192372 w 4562162"/>
              <a:gd name="connsiteY6965" fmla="*/ 1894751 h 2832735"/>
              <a:gd name="connsiteX6966" fmla="*/ 4199487 w 4562162"/>
              <a:gd name="connsiteY6966" fmla="*/ 1889274 h 2832735"/>
              <a:gd name="connsiteX6967" fmla="*/ 4204964 w 4562162"/>
              <a:gd name="connsiteY6967" fmla="*/ 1887522 h 2832735"/>
              <a:gd name="connsiteX6968" fmla="*/ 4211698 w 4562162"/>
              <a:gd name="connsiteY6968" fmla="*/ 1886074 h 2832735"/>
              <a:gd name="connsiteX6969" fmla="*/ 4212508 w 4562162"/>
              <a:gd name="connsiteY6969" fmla="*/ 1884302 h 2832735"/>
              <a:gd name="connsiteX6970" fmla="*/ 4207650 w 4562162"/>
              <a:gd name="connsiteY6970" fmla="*/ 1882273 h 2832735"/>
              <a:gd name="connsiteX6971" fmla="*/ 4206488 w 4562162"/>
              <a:gd name="connsiteY6971" fmla="*/ 1880406 h 2832735"/>
              <a:gd name="connsiteX6972" fmla="*/ 4206459 w 4562162"/>
              <a:gd name="connsiteY6972" fmla="*/ 1878397 h 2832735"/>
              <a:gd name="connsiteX6973" fmla="*/ 4207164 w 4562162"/>
              <a:gd name="connsiteY6973" fmla="*/ 1876711 h 2832735"/>
              <a:gd name="connsiteX6974" fmla="*/ 4208059 w 4562162"/>
              <a:gd name="connsiteY6974" fmla="*/ 1873501 h 2832735"/>
              <a:gd name="connsiteX6975" fmla="*/ 4209869 w 4562162"/>
              <a:gd name="connsiteY6975" fmla="*/ 1872787 h 2832735"/>
              <a:gd name="connsiteX6976" fmla="*/ 4212050 w 4562162"/>
              <a:gd name="connsiteY6976" fmla="*/ 1875072 h 2832735"/>
              <a:gd name="connsiteX6977" fmla="*/ 4214346 w 4562162"/>
              <a:gd name="connsiteY6977" fmla="*/ 1875063 h 2832735"/>
              <a:gd name="connsiteX6978" fmla="*/ 4215403 w 4562162"/>
              <a:gd name="connsiteY6978" fmla="*/ 1873091 h 2832735"/>
              <a:gd name="connsiteX6979" fmla="*/ 4216489 w 4562162"/>
              <a:gd name="connsiteY6979" fmla="*/ 1873263 h 2832735"/>
              <a:gd name="connsiteX6980" fmla="*/ 4217042 w 4562162"/>
              <a:gd name="connsiteY6980" fmla="*/ 1875844 h 2832735"/>
              <a:gd name="connsiteX6981" fmla="*/ 4215870 w 4562162"/>
              <a:gd name="connsiteY6981" fmla="*/ 1878854 h 2832735"/>
              <a:gd name="connsiteX6982" fmla="*/ 4215337 w 4562162"/>
              <a:gd name="connsiteY6982" fmla="*/ 1881226 h 2832735"/>
              <a:gd name="connsiteX6983" fmla="*/ 4215241 w 4562162"/>
              <a:gd name="connsiteY6983" fmla="*/ 1883864 h 2832735"/>
              <a:gd name="connsiteX6984" fmla="*/ 4216813 w 4562162"/>
              <a:gd name="connsiteY6984" fmla="*/ 1884540 h 2832735"/>
              <a:gd name="connsiteX6985" fmla="*/ 4225147 w 4562162"/>
              <a:gd name="connsiteY6985" fmla="*/ 1884807 h 2832735"/>
              <a:gd name="connsiteX6986" fmla="*/ 4234672 w 4562162"/>
              <a:gd name="connsiteY6986" fmla="*/ 1886884 h 2832735"/>
              <a:gd name="connsiteX6987" fmla="*/ 4259913 w 4562162"/>
              <a:gd name="connsiteY6987" fmla="*/ 1897952 h 2832735"/>
              <a:gd name="connsiteX6988" fmla="*/ 4262076 w 4562162"/>
              <a:gd name="connsiteY6988" fmla="*/ 1899761 h 2832735"/>
              <a:gd name="connsiteX6989" fmla="*/ 4264114 w 4562162"/>
              <a:gd name="connsiteY6989" fmla="*/ 1899952 h 2832735"/>
              <a:gd name="connsiteX6990" fmla="*/ 4264467 w 4562162"/>
              <a:gd name="connsiteY6990" fmla="*/ 1895580 h 2832735"/>
              <a:gd name="connsiteX6991" fmla="*/ 4265619 w 4562162"/>
              <a:gd name="connsiteY6991" fmla="*/ 1891389 h 2832735"/>
              <a:gd name="connsiteX6992" fmla="*/ 4268600 w 4562162"/>
              <a:gd name="connsiteY6992" fmla="*/ 1889008 h 2832735"/>
              <a:gd name="connsiteX6993" fmla="*/ 4273639 w 4562162"/>
              <a:gd name="connsiteY6993" fmla="*/ 1883054 h 2832735"/>
              <a:gd name="connsiteX6994" fmla="*/ 4276135 w 4562162"/>
              <a:gd name="connsiteY6994" fmla="*/ 1878730 h 2832735"/>
              <a:gd name="connsiteX6995" fmla="*/ 4276135 w 4562162"/>
              <a:gd name="connsiteY6995" fmla="*/ 1873720 h 2832735"/>
              <a:gd name="connsiteX6996" fmla="*/ 4274544 w 4562162"/>
              <a:gd name="connsiteY6996" fmla="*/ 1868500 h 2832735"/>
              <a:gd name="connsiteX6997" fmla="*/ 4271067 w 4562162"/>
              <a:gd name="connsiteY6997" fmla="*/ 1867281 h 2832735"/>
              <a:gd name="connsiteX6998" fmla="*/ 4268962 w 4562162"/>
              <a:gd name="connsiteY6998" fmla="*/ 1863985 h 2832735"/>
              <a:gd name="connsiteX6999" fmla="*/ 4267819 w 4562162"/>
              <a:gd name="connsiteY6999" fmla="*/ 1859966 h 2832735"/>
              <a:gd name="connsiteX7000" fmla="*/ 4269677 w 4562162"/>
              <a:gd name="connsiteY7000" fmla="*/ 1857042 h 2832735"/>
              <a:gd name="connsiteX7001" fmla="*/ 4271705 w 4562162"/>
              <a:gd name="connsiteY7001" fmla="*/ 1855870 h 2832735"/>
              <a:gd name="connsiteX7002" fmla="*/ 4271267 w 4562162"/>
              <a:gd name="connsiteY7002" fmla="*/ 1851774 h 2832735"/>
              <a:gd name="connsiteX7003" fmla="*/ 4269762 w 4562162"/>
              <a:gd name="connsiteY7003" fmla="*/ 1849231 h 2832735"/>
              <a:gd name="connsiteX7004" fmla="*/ 4261628 w 4562162"/>
              <a:gd name="connsiteY7004" fmla="*/ 1843764 h 2832735"/>
              <a:gd name="connsiteX7005" fmla="*/ 4258780 w 4562162"/>
              <a:gd name="connsiteY7005" fmla="*/ 1840040 h 2832735"/>
              <a:gd name="connsiteX7006" fmla="*/ 4258694 w 4562162"/>
              <a:gd name="connsiteY7006" fmla="*/ 1836753 h 2832735"/>
              <a:gd name="connsiteX7007" fmla="*/ 4255332 w 4562162"/>
              <a:gd name="connsiteY7007" fmla="*/ 1828381 h 2832735"/>
              <a:gd name="connsiteX7008" fmla="*/ 4254865 w 4562162"/>
              <a:gd name="connsiteY7008" fmla="*/ 1830181 h 2832735"/>
              <a:gd name="connsiteX7009" fmla="*/ 4255160 w 4562162"/>
              <a:gd name="connsiteY7009" fmla="*/ 1834229 h 2832735"/>
              <a:gd name="connsiteX7010" fmla="*/ 4254027 w 4562162"/>
              <a:gd name="connsiteY7010" fmla="*/ 1837068 h 2832735"/>
              <a:gd name="connsiteX7011" fmla="*/ 4252274 w 4562162"/>
              <a:gd name="connsiteY7011" fmla="*/ 1836620 h 2832735"/>
              <a:gd name="connsiteX7012" fmla="*/ 4252008 w 4562162"/>
              <a:gd name="connsiteY7012" fmla="*/ 1834372 h 2832735"/>
              <a:gd name="connsiteX7013" fmla="*/ 4253017 w 4562162"/>
              <a:gd name="connsiteY7013" fmla="*/ 1829495 h 2832735"/>
              <a:gd name="connsiteX7014" fmla="*/ 4251608 w 4562162"/>
              <a:gd name="connsiteY7014" fmla="*/ 1827390 h 2832735"/>
              <a:gd name="connsiteX7015" fmla="*/ 4246597 w 4562162"/>
              <a:gd name="connsiteY7015" fmla="*/ 1826343 h 2832735"/>
              <a:gd name="connsiteX7016" fmla="*/ 4245911 w 4562162"/>
              <a:gd name="connsiteY7016" fmla="*/ 1824447 h 2832735"/>
              <a:gd name="connsiteX7017" fmla="*/ 4250875 w 4562162"/>
              <a:gd name="connsiteY7017" fmla="*/ 1821733 h 2832735"/>
              <a:gd name="connsiteX7018" fmla="*/ 4252341 w 4562162"/>
              <a:gd name="connsiteY7018" fmla="*/ 1821733 h 2832735"/>
              <a:gd name="connsiteX7019" fmla="*/ 4253684 w 4562162"/>
              <a:gd name="connsiteY7019" fmla="*/ 1820751 h 2832735"/>
              <a:gd name="connsiteX7020" fmla="*/ 4252646 w 4562162"/>
              <a:gd name="connsiteY7020" fmla="*/ 1810169 h 2832735"/>
              <a:gd name="connsiteX7021" fmla="*/ 4251522 w 4562162"/>
              <a:gd name="connsiteY7021" fmla="*/ 1802711 h 2832735"/>
              <a:gd name="connsiteX7022" fmla="*/ 4248474 w 4562162"/>
              <a:gd name="connsiteY7022" fmla="*/ 1802082 h 2832735"/>
              <a:gd name="connsiteX7023" fmla="*/ 4246217 w 4562162"/>
              <a:gd name="connsiteY7023" fmla="*/ 1799901 h 2832735"/>
              <a:gd name="connsiteX7024" fmla="*/ 4246836 w 4562162"/>
              <a:gd name="connsiteY7024" fmla="*/ 1795158 h 2832735"/>
              <a:gd name="connsiteX7025" fmla="*/ 4246902 w 4562162"/>
              <a:gd name="connsiteY7025" fmla="*/ 1792786 h 2832735"/>
              <a:gd name="connsiteX7026" fmla="*/ 4244340 w 4562162"/>
              <a:gd name="connsiteY7026" fmla="*/ 1784633 h 2832735"/>
              <a:gd name="connsiteX7027" fmla="*/ 4242511 w 4562162"/>
              <a:gd name="connsiteY7027" fmla="*/ 1781337 h 2832735"/>
              <a:gd name="connsiteX7028" fmla="*/ 4240283 w 4562162"/>
              <a:gd name="connsiteY7028" fmla="*/ 1778260 h 2832735"/>
              <a:gd name="connsiteX7029" fmla="*/ 4238530 w 4562162"/>
              <a:gd name="connsiteY7029" fmla="*/ 1781670 h 2832735"/>
              <a:gd name="connsiteX7030" fmla="*/ 4237635 w 4562162"/>
              <a:gd name="connsiteY7030" fmla="*/ 1786214 h 2832735"/>
              <a:gd name="connsiteX7031" fmla="*/ 4235339 w 4562162"/>
              <a:gd name="connsiteY7031" fmla="*/ 1787176 h 2832735"/>
              <a:gd name="connsiteX7032" fmla="*/ 4232891 w 4562162"/>
              <a:gd name="connsiteY7032" fmla="*/ 1787014 h 2832735"/>
              <a:gd name="connsiteX7033" fmla="*/ 4225785 w 4562162"/>
              <a:gd name="connsiteY7033" fmla="*/ 1781937 h 2832735"/>
              <a:gd name="connsiteX7034" fmla="*/ 4218985 w 4562162"/>
              <a:gd name="connsiteY7034" fmla="*/ 1773307 h 2832735"/>
              <a:gd name="connsiteX7035" fmla="*/ 4218365 w 4562162"/>
              <a:gd name="connsiteY7035" fmla="*/ 1765354 h 2832735"/>
              <a:gd name="connsiteX7036" fmla="*/ 4219899 w 4562162"/>
              <a:gd name="connsiteY7036" fmla="*/ 1755124 h 2832735"/>
              <a:gd name="connsiteX7037" fmla="*/ 4218842 w 4562162"/>
              <a:gd name="connsiteY7037" fmla="*/ 1753467 h 2832735"/>
              <a:gd name="connsiteX7038" fmla="*/ 4217775 w 4562162"/>
              <a:gd name="connsiteY7038" fmla="*/ 1752800 h 2832735"/>
              <a:gd name="connsiteX7039" fmla="*/ 4208755 w 4562162"/>
              <a:gd name="connsiteY7039" fmla="*/ 1756229 h 2832735"/>
              <a:gd name="connsiteX7040" fmla="*/ 4203220 w 4562162"/>
              <a:gd name="connsiteY7040" fmla="*/ 1761563 h 2832735"/>
              <a:gd name="connsiteX7041" fmla="*/ 4200230 w 4562162"/>
              <a:gd name="connsiteY7041" fmla="*/ 1762125 h 2832735"/>
              <a:gd name="connsiteX7042" fmla="*/ 4194267 w 4562162"/>
              <a:gd name="connsiteY7042" fmla="*/ 1758534 h 2832735"/>
              <a:gd name="connsiteX7043" fmla="*/ 4184466 w 4562162"/>
              <a:gd name="connsiteY7043" fmla="*/ 1764544 h 2832735"/>
              <a:gd name="connsiteX7044" fmla="*/ 4186561 w 4562162"/>
              <a:gd name="connsiteY7044" fmla="*/ 1761049 h 2832735"/>
              <a:gd name="connsiteX7045" fmla="*/ 4188276 w 4562162"/>
              <a:gd name="connsiteY7045" fmla="*/ 1759687 h 2832735"/>
              <a:gd name="connsiteX7046" fmla="*/ 4190086 w 4562162"/>
              <a:gd name="connsiteY7046" fmla="*/ 1757105 h 2832735"/>
              <a:gd name="connsiteX7047" fmla="*/ 4188733 w 4562162"/>
              <a:gd name="connsiteY7047" fmla="*/ 1752181 h 2832735"/>
              <a:gd name="connsiteX7048" fmla="*/ 4187295 w 4562162"/>
              <a:gd name="connsiteY7048" fmla="*/ 1748466 h 2832735"/>
              <a:gd name="connsiteX7049" fmla="*/ 4185219 w 4562162"/>
              <a:gd name="connsiteY7049" fmla="*/ 1745847 h 2832735"/>
              <a:gd name="connsiteX7050" fmla="*/ 4182208 w 4562162"/>
              <a:gd name="connsiteY7050" fmla="*/ 1744590 h 2832735"/>
              <a:gd name="connsiteX7051" fmla="*/ 4179246 w 4562162"/>
              <a:gd name="connsiteY7051" fmla="*/ 1747076 h 2832735"/>
              <a:gd name="connsiteX7052" fmla="*/ 4176913 w 4562162"/>
              <a:gd name="connsiteY7052" fmla="*/ 1749581 h 2832735"/>
              <a:gd name="connsiteX7053" fmla="*/ 4172083 w 4562162"/>
              <a:gd name="connsiteY7053" fmla="*/ 1752267 h 2832735"/>
              <a:gd name="connsiteX7054" fmla="*/ 4162797 w 4562162"/>
              <a:gd name="connsiteY7054" fmla="*/ 1754505 h 2832735"/>
              <a:gd name="connsiteX7055" fmla="*/ 4156557 w 4562162"/>
              <a:gd name="connsiteY7055" fmla="*/ 1754505 h 2832735"/>
              <a:gd name="connsiteX7056" fmla="*/ 4145909 w 4562162"/>
              <a:gd name="connsiteY7056" fmla="*/ 1758582 h 2832735"/>
              <a:gd name="connsiteX7057" fmla="*/ 4141898 w 4562162"/>
              <a:gd name="connsiteY7057" fmla="*/ 1758420 h 2832735"/>
              <a:gd name="connsiteX7058" fmla="*/ 4156577 w 4562162"/>
              <a:gd name="connsiteY7058" fmla="*/ 1752610 h 2832735"/>
              <a:gd name="connsiteX7059" fmla="*/ 4164559 w 4562162"/>
              <a:gd name="connsiteY7059" fmla="*/ 1752181 h 2832735"/>
              <a:gd name="connsiteX7060" fmla="*/ 4174845 w 4562162"/>
              <a:gd name="connsiteY7060" fmla="*/ 1748400 h 2832735"/>
              <a:gd name="connsiteX7061" fmla="*/ 4182323 w 4562162"/>
              <a:gd name="connsiteY7061" fmla="*/ 1741046 h 2832735"/>
              <a:gd name="connsiteX7062" fmla="*/ 4192172 w 4562162"/>
              <a:gd name="connsiteY7062" fmla="*/ 1747704 h 2832735"/>
              <a:gd name="connsiteX7063" fmla="*/ 4195563 w 4562162"/>
              <a:gd name="connsiteY7063" fmla="*/ 1748657 h 2832735"/>
              <a:gd name="connsiteX7064" fmla="*/ 4202906 w 4562162"/>
              <a:gd name="connsiteY7064" fmla="*/ 1748076 h 2832735"/>
              <a:gd name="connsiteX7065" fmla="*/ 4209260 w 4562162"/>
              <a:gd name="connsiteY7065" fmla="*/ 1752000 h 2832735"/>
              <a:gd name="connsiteX7066" fmla="*/ 4211383 w 4562162"/>
              <a:gd name="connsiteY7066" fmla="*/ 1750867 h 2832735"/>
              <a:gd name="connsiteX7067" fmla="*/ 4213384 w 4562162"/>
              <a:gd name="connsiteY7067" fmla="*/ 1747295 h 2832735"/>
              <a:gd name="connsiteX7068" fmla="*/ 4210726 w 4562162"/>
              <a:gd name="connsiteY7068" fmla="*/ 1741922 h 2832735"/>
              <a:gd name="connsiteX7069" fmla="*/ 4208431 w 4562162"/>
              <a:gd name="connsiteY7069" fmla="*/ 1738598 h 2832735"/>
              <a:gd name="connsiteX7070" fmla="*/ 4205831 w 4562162"/>
              <a:gd name="connsiteY7070" fmla="*/ 1737560 h 2832735"/>
              <a:gd name="connsiteX7071" fmla="*/ 4197963 w 4562162"/>
              <a:gd name="connsiteY7071" fmla="*/ 1738122 h 2832735"/>
              <a:gd name="connsiteX7072" fmla="*/ 4192791 w 4562162"/>
              <a:gd name="connsiteY7072" fmla="*/ 1736979 h 2832735"/>
              <a:gd name="connsiteX7073" fmla="*/ 4189819 w 4562162"/>
              <a:gd name="connsiteY7073" fmla="*/ 1735588 h 2832735"/>
              <a:gd name="connsiteX7074" fmla="*/ 4191743 w 4562162"/>
              <a:gd name="connsiteY7074" fmla="*/ 1734074 h 2832735"/>
              <a:gd name="connsiteX7075" fmla="*/ 4197401 w 4562162"/>
              <a:gd name="connsiteY7075" fmla="*/ 1736208 h 2832735"/>
              <a:gd name="connsiteX7076" fmla="*/ 4204249 w 4562162"/>
              <a:gd name="connsiteY7076" fmla="*/ 1733407 h 2832735"/>
              <a:gd name="connsiteX7077" fmla="*/ 4212232 w 4562162"/>
              <a:gd name="connsiteY7077" fmla="*/ 1737693 h 2832735"/>
              <a:gd name="connsiteX7078" fmla="*/ 4214165 w 4562162"/>
              <a:gd name="connsiteY7078" fmla="*/ 1741513 h 2832735"/>
              <a:gd name="connsiteX7079" fmla="*/ 4216441 w 4562162"/>
              <a:gd name="connsiteY7079" fmla="*/ 1742913 h 2832735"/>
              <a:gd name="connsiteX7080" fmla="*/ 4222985 w 4562162"/>
              <a:gd name="connsiteY7080" fmla="*/ 1752552 h 2832735"/>
              <a:gd name="connsiteX7081" fmla="*/ 4227452 w 4562162"/>
              <a:gd name="connsiteY7081" fmla="*/ 1756362 h 2832735"/>
              <a:gd name="connsiteX7082" fmla="*/ 4241797 w 4562162"/>
              <a:gd name="connsiteY7082" fmla="*/ 1759153 h 2832735"/>
              <a:gd name="connsiteX7083" fmla="*/ 4248064 w 4562162"/>
              <a:gd name="connsiteY7083" fmla="*/ 1763468 h 2832735"/>
              <a:gd name="connsiteX7084" fmla="*/ 4252846 w 4562162"/>
              <a:gd name="connsiteY7084" fmla="*/ 1761715 h 2832735"/>
              <a:gd name="connsiteX7085" fmla="*/ 4264914 w 4562162"/>
              <a:gd name="connsiteY7085" fmla="*/ 1752314 h 2832735"/>
              <a:gd name="connsiteX7086" fmla="*/ 4272887 w 4562162"/>
              <a:gd name="connsiteY7086" fmla="*/ 1749781 h 2832735"/>
              <a:gd name="connsiteX7087" fmla="*/ 4278316 w 4562162"/>
              <a:gd name="connsiteY7087" fmla="*/ 1743561 h 2832735"/>
              <a:gd name="connsiteX7088" fmla="*/ 4283021 w 4562162"/>
              <a:gd name="connsiteY7088" fmla="*/ 1736417 h 2832735"/>
              <a:gd name="connsiteX7089" fmla="*/ 4287631 w 4562162"/>
              <a:gd name="connsiteY7089" fmla="*/ 1734322 h 2832735"/>
              <a:gd name="connsiteX7090" fmla="*/ 4295528 w 4562162"/>
              <a:gd name="connsiteY7090" fmla="*/ 1726711 h 2832735"/>
              <a:gd name="connsiteX7091" fmla="*/ 4297385 w 4562162"/>
              <a:gd name="connsiteY7091" fmla="*/ 1723082 h 2832735"/>
              <a:gd name="connsiteX7092" fmla="*/ 4300471 w 4562162"/>
              <a:gd name="connsiteY7092" fmla="*/ 1713995 h 2832735"/>
              <a:gd name="connsiteX7093" fmla="*/ 4302281 w 4562162"/>
              <a:gd name="connsiteY7093" fmla="*/ 1710214 h 2832735"/>
              <a:gd name="connsiteX7094" fmla="*/ 4304938 w 4562162"/>
              <a:gd name="connsiteY7094" fmla="*/ 1705623 h 2832735"/>
              <a:gd name="connsiteX7095" fmla="*/ 4305138 w 4562162"/>
              <a:gd name="connsiteY7095" fmla="*/ 1701851 h 2832735"/>
              <a:gd name="connsiteX7096" fmla="*/ 4304557 w 4562162"/>
              <a:gd name="connsiteY7096" fmla="*/ 1697755 h 2832735"/>
              <a:gd name="connsiteX7097" fmla="*/ 4302338 w 4562162"/>
              <a:gd name="connsiteY7097" fmla="*/ 1694564 h 2832735"/>
              <a:gd name="connsiteX7098" fmla="*/ 4297223 w 4562162"/>
              <a:gd name="connsiteY7098" fmla="*/ 1690030 h 2832735"/>
              <a:gd name="connsiteX7099" fmla="*/ 4294880 w 4562162"/>
              <a:gd name="connsiteY7099" fmla="*/ 1687020 h 2832735"/>
              <a:gd name="connsiteX7100" fmla="*/ 4293232 w 4562162"/>
              <a:gd name="connsiteY7100" fmla="*/ 1680677 h 2832735"/>
              <a:gd name="connsiteX7101" fmla="*/ 4293403 w 4562162"/>
              <a:gd name="connsiteY7101" fmla="*/ 1673000 h 2832735"/>
              <a:gd name="connsiteX7102" fmla="*/ 4294546 w 4562162"/>
              <a:gd name="connsiteY7102" fmla="*/ 1667227 h 2832735"/>
              <a:gd name="connsiteX7103" fmla="*/ 4296080 w 4562162"/>
              <a:gd name="connsiteY7103" fmla="*/ 1662055 h 2832735"/>
              <a:gd name="connsiteX7104" fmla="*/ 4297870 w 4562162"/>
              <a:gd name="connsiteY7104" fmla="*/ 1665770 h 2832735"/>
              <a:gd name="connsiteX7105" fmla="*/ 4303043 w 4562162"/>
              <a:gd name="connsiteY7105" fmla="*/ 1664903 h 2832735"/>
              <a:gd name="connsiteX7106" fmla="*/ 4305605 w 4562162"/>
              <a:gd name="connsiteY7106" fmla="*/ 1663484 h 2832735"/>
              <a:gd name="connsiteX7107" fmla="*/ 4305891 w 4562162"/>
              <a:gd name="connsiteY7107" fmla="*/ 1659703 h 2832735"/>
              <a:gd name="connsiteX7108" fmla="*/ 4305253 w 4562162"/>
              <a:gd name="connsiteY7108" fmla="*/ 1655216 h 2832735"/>
              <a:gd name="connsiteX7109" fmla="*/ 4306509 w 4562162"/>
              <a:gd name="connsiteY7109" fmla="*/ 1654045 h 2832735"/>
              <a:gd name="connsiteX7110" fmla="*/ 4309196 w 4562162"/>
              <a:gd name="connsiteY7110" fmla="*/ 1653550 h 2832735"/>
              <a:gd name="connsiteX7111" fmla="*/ 4309577 w 4562162"/>
              <a:gd name="connsiteY7111" fmla="*/ 1650835 h 2832735"/>
              <a:gd name="connsiteX7112" fmla="*/ 4310520 w 4562162"/>
              <a:gd name="connsiteY7112" fmla="*/ 1649387 h 2832735"/>
              <a:gd name="connsiteX7113" fmla="*/ 4311501 w 4562162"/>
              <a:gd name="connsiteY7113" fmla="*/ 1651321 h 2832735"/>
              <a:gd name="connsiteX7114" fmla="*/ 4311549 w 4562162"/>
              <a:gd name="connsiteY7114" fmla="*/ 1658893 h 2832735"/>
              <a:gd name="connsiteX7115" fmla="*/ 4313663 w 4562162"/>
              <a:gd name="connsiteY7115" fmla="*/ 1660779 h 2832735"/>
              <a:gd name="connsiteX7116" fmla="*/ 4316625 w 4562162"/>
              <a:gd name="connsiteY7116" fmla="*/ 1662341 h 2832735"/>
              <a:gd name="connsiteX7117" fmla="*/ 4317892 w 4562162"/>
              <a:gd name="connsiteY7117" fmla="*/ 1661874 h 2832735"/>
              <a:gd name="connsiteX7118" fmla="*/ 4319159 w 4562162"/>
              <a:gd name="connsiteY7118" fmla="*/ 1660846 h 2832735"/>
              <a:gd name="connsiteX7119" fmla="*/ 4320968 w 4562162"/>
              <a:gd name="connsiteY7119" fmla="*/ 1658550 h 2832735"/>
              <a:gd name="connsiteX7120" fmla="*/ 4324636 w 4562162"/>
              <a:gd name="connsiteY7120" fmla="*/ 1650721 h 2832735"/>
              <a:gd name="connsiteX7121" fmla="*/ 4327017 w 4562162"/>
              <a:gd name="connsiteY7121" fmla="*/ 1647625 h 2832735"/>
              <a:gd name="connsiteX7122" fmla="*/ 4326817 w 4562162"/>
              <a:gd name="connsiteY7122" fmla="*/ 1653292 h 2832735"/>
              <a:gd name="connsiteX7123" fmla="*/ 4325417 w 4562162"/>
              <a:gd name="connsiteY7123" fmla="*/ 1661122 h 2832735"/>
              <a:gd name="connsiteX7124" fmla="*/ 4324626 w 4562162"/>
              <a:gd name="connsiteY7124" fmla="*/ 1663265 h 2832735"/>
              <a:gd name="connsiteX7125" fmla="*/ 4322550 w 4562162"/>
              <a:gd name="connsiteY7125" fmla="*/ 1666027 h 2832735"/>
              <a:gd name="connsiteX7126" fmla="*/ 4321559 w 4562162"/>
              <a:gd name="connsiteY7126" fmla="*/ 1671761 h 2832735"/>
              <a:gd name="connsiteX7127" fmla="*/ 4321131 w 4562162"/>
              <a:gd name="connsiteY7127" fmla="*/ 1673314 h 2832735"/>
              <a:gd name="connsiteX7128" fmla="*/ 4318149 w 4562162"/>
              <a:gd name="connsiteY7128" fmla="*/ 1671742 h 2832735"/>
              <a:gd name="connsiteX7129" fmla="*/ 4315987 w 4562162"/>
              <a:gd name="connsiteY7129" fmla="*/ 1672057 h 2832735"/>
              <a:gd name="connsiteX7130" fmla="*/ 4317587 w 4562162"/>
              <a:gd name="connsiteY7130" fmla="*/ 1678372 h 2832735"/>
              <a:gd name="connsiteX7131" fmla="*/ 4319940 w 4562162"/>
              <a:gd name="connsiteY7131" fmla="*/ 1683067 h 2832735"/>
              <a:gd name="connsiteX7132" fmla="*/ 4322931 w 4562162"/>
              <a:gd name="connsiteY7132" fmla="*/ 1687592 h 2832735"/>
              <a:gd name="connsiteX7133" fmla="*/ 4326160 w 4562162"/>
              <a:gd name="connsiteY7133" fmla="*/ 1690288 h 2832735"/>
              <a:gd name="connsiteX7134" fmla="*/ 4327017 w 4562162"/>
              <a:gd name="connsiteY7134" fmla="*/ 1690211 h 2832735"/>
              <a:gd name="connsiteX7135" fmla="*/ 4327655 w 4562162"/>
              <a:gd name="connsiteY7135" fmla="*/ 1691173 h 2832735"/>
              <a:gd name="connsiteX7136" fmla="*/ 4327741 w 4562162"/>
              <a:gd name="connsiteY7136" fmla="*/ 1694012 h 2832735"/>
              <a:gd name="connsiteX7137" fmla="*/ 4327027 w 4562162"/>
              <a:gd name="connsiteY7137" fmla="*/ 1700727 h 2832735"/>
              <a:gd name="connsiteX7138" fmla="*/ 4327598 w 4562162"/>
              <a:gd name="connsiteY7138" fmla="*/ 1704327 h 2832735"/>
              <a:gd name="connsiteX7139" fmla="*/ 4330065 w 4562162"/>
              <a:gd name="connsiteY7139" fmla="*/ 1707013 h 2832735"/>
              <a:gd name="connsiteX7140" fmla="*/ 4332799 w 4562162"/>
              <a:gd name="connsiteY7140" fmla="*/ 1707699 h 2832735"/>
              <a:gd name="connsiteX7141" fmla="*/ 4349153 w 4562162"/>
              <a:gd name="connsiteY7141" fmla="*/ 1707385 h 2832735"/>
              <a:gd name="connsiteX7142" fmla="*/ 4354764 w 4562162"/>
              <a:gd name="connsiteY7142" fmla="*/ 1706480 h 2832735"/>
              <a:gd name="connsiteX7143" fmla="*/ 4363146 w 4562162"/>
              <a:gd name="connsiteY7143" fmla="*/ 1700155 h 2832735"/>
              <a:gd name="connsiteX7144" fmla="*/ 4366327 w 4562162"/>
              <a:gd name="connsiteY7144" fmla="*/ 1699384 h 2832735"/>
              <a:gd name="connsiteX7145" fmla="*/ 4369908 w 4562162"/>
              <a:gd name="connsiteY7145" fmla="*/ 1700174 h 2832735"/>
              <a:gd name="connsiteX7146" fmla="*/ 4379928 w 4562162"/>
              <a:gd name="connsiteY7146" fmla="*/ 1703651 h 2832735"/>
              <a:gd name="connsiteX7147" fmla="*/ 4392064 w 4562162"/>
              <a:gd name="connsiteY7147" fmla="*/ 1708585 h 2832735"/>
              <a:gd name="connsiteX7148" fmla="*/ 4396626 w 4562162"/>
              <a:gd name="connsiteY7148" fmla="*/ 1716196 h 2832735"/>
              <a:gd name="connsiteX7149" fmla="*/ 4398417 w 4562162"/>
              <a:gd name="connsiteY7149" fmla="*/ 1723844 h 2832735"/>
              <a:gd name="connsiteX7150" fmla="*/ 4399102 w 4562162"/>
              <a:gd name="connsiteY7150" fmla="*/ 1731940 h 2832735"/>
              <a:gd name="connsiteX7151" fmla="*/ 4398321 w 4562162"/>
              <a:gd name="connsiteY7151" fmla="*/ 1735188 h 2832735"/>
              <a:gd name="connsiteX7152" fmla="*/ 4398474 w 4562162"/>
              <a:gd name="connsiteY7152" fmla="*/ 1737932 h 2832735"/>
              <a:gd name="connsiteX7153" fmla="*/ 4402169 w 4562162"/>
              <a:gd name="connsiteY7153" fmla="*/ 1742027 h 2832735"/>
              <a:gd name="connsiteX7154" fmla="*/ 4407389 w 4562162"/>
              <a:gd name="connsiteY7154" fmla="*/ 1746999 h 2832735"/>
              <a:gd name="connsiteX7155" fmla="*/ 4408389 w 4562162"/>
              <a:gd name="connsiteY7155" fmla="*/ 1748161 h 2832735"/>
              <a:gd name="connsiteX7156" fmla="*/ 4409485 w 4562162"/>
              <a:gd name="connsiteY7156" fmla="*/ 1750162 h 2832735"/>
              <a:gd name="connsiteX7157" fmla="*/ 4410742 w 4562162"/>
              <a:gd name="connsiteY7157" fmla="*/ 1751057 h 2832735"/>
              <a:gd name="connsiteX7158" fmla="*/ 4414466 w 4562162"/>
              <a:gd name="connsiteY7158" fmla="*/ 1751590 h 2832735"/>
              <a:gd name="connsiteX7159" fmla="*/ 4417409 w 4562162"/>
              <a:gd name="connsiteY7159" fmla="*/ 1750628 h 2832735"/>
              <a:gd name="connsiteX7160" fmla="*/ 4420353 w 4562162"/>
              <a:gd name="connsiteY7160" fmla="*/ 1750352 h 2832735"/>
              <a:gd name="connsiteX7161" fmla="*/ 4425839 w 4562162"/>
              <a:gd name="connsiteY7161" fmla="*/ 1752714 h 2832735"/>
              <a:gd name="connsiteX7162" fmla="*/ 4432783 w 4562162"/>
              <a:gd name="connsiteY7162" fmla="*/ 1756362 h 2832735"/>
              <a:gd name="connsiteX7163" fmla="*/ 4439536 w 4562162"/>
              <a:gd name="connsiteY7163" fmla="*/ 1761363 h 2832735"/>
              <a:gd name="connsiteX7164" fmla="*/ 4442555 w 4562162"/>
              <a:gd name="connsiteY7164" fmla="*/ 1765087 h 2832735"/>
              <a:gd name="connsiteX7165" fmla="*/ 4447994 w 4562162"/>
              <a:gd name="connsiteY7165" fmla="*/ 1773079 h 2832735"/>
              <a:gd name="connsiteX7166" fmla="*/ 4450766 w 4562162"/>
              <a:gd name="connsiteY7166" fmla="*/ 1775508 h 2832735"/>
              <a:gd name="connsiteX7167" fmla="*/ 4455261 w 4562162"/>
              <a:gd name="connsiteY7167" fmla="*/ 1778298 h 2832735"/>
              <a:gd name="connsiteX7168" fmla="*/ 4456967 w 4562162"/>
              <a:gd name="connsiteY7168" fmla="*/ 1778737 h 2832735"/>
              <a:gd name="connsiteX7169" fmla="*/ 4458633 w 4562162"/>
              <a:gd name="connsiteY7169" fmla="*/ 1778232 h 2832735"/>
              <a:gd name="connsiteX7170" fmla="*/ 4462072 w 4562162"/>
              <a:gd name="connsiteY7170" fmla="*/ 1774336 h 2832735"/>
              <a:gd name="connsiteX7171" fmla="*/ 4464196 w 4562162"/>
              <a:gd name="connsiteY7171" fmla="*/ 1771212 h 2832735"/>
              <a:gd name="connsiteX7172" fmla="*/ 4466015 w 4562162"/>
              <a:gd name="connsiteY7172" fmla="*/ 1767450 h 2832735"/>
              <a:gd name="connsiteX7173" fmla="*/ 4466501 w 4562162"/>
              <a:gd name="connsiteY7173" fmla="*/ 1770688 h 2832735"/>
              <a:gd name="connsiteX7174" fmla="*/ 4466501 w 4562162"/>
              <a:gd name="connsiteY7174" fmla="*/ 1773460 h 2832735"/>
              <a:gd name="connsiteX7175" fmla="*/ 4464729 w 4562162"/>
              <a:gd name="connsiteY7175" fmla="*/ 1775460 h 2832735"/>
              <a:gd name="connsiteX7176" fmla="*/ 4464720 w 4562162"/>
              <a:gd name="connsiteY7176" fmla="*/ 1778889 h 2832735"/>
              <a:gd name="connsiteX7177" fmla="*/ 4467397 w 4562162"/>
              <a:gd name="connsiteY7177" fmla="*/ 1782909 h 2832735"/>
              <a:gd name="connsiteX7178" fmla="*/ 4470559 w 4562162"/>
              <a:gd name="connsiteY7178" fmla="*/ 1783518 h 2832735"/>
              <a:gd name="connsiteX7179" fmla="*/ 4474521 w 4562162"/>
              <a:gd name="connsiteY7179" fmla="*/ 1782432 h 2832735"/>
              <a:gd name="connsiteX7180" fmla="*/ 4475836 w 4562162"/>
              <a:gd name="connsiteY7180" fmla="*/ 1780565 h 2832735"/>
              <a:gd name="connsiteX7181" fmla="*/ 4477017 w 4562162"/>
              <a:gd name="connsiteY7181" fmla="*/ 1777994 h 2832735"/>
              <a:gd name="connsiteX7182" fmla="*/ 4476131 w 4562162"/>
              <a:gd name="connsiteY7182" fmla="*/ 1769459 h 2832735"/>
              <a:gd name="connsiteX7183" fmla="*/ 4477350 w 4562162"/>
              <a:gd name="connsiteY7183" fmla="*/ 1768297 h 2832735"/>
              <a:gd name="connsiteX7184" fmla="*/ 4480331 w 4562162"/>
              <a:gd name="connsiteY7184" fmla="*/ 1769983 h 2832735"/>
              <a:gd name="connsiteX7185" fmla="*/ 4481284 w 4562162"/>
              <a:gd name="connsiteY7185" fmla="*/ 1772393 h 2832735"/>
              <a:gd name="connsiteX7186" fmla="*/ 4481741 w 4562162"/>
              <a:gd name="connsiteY7186" fmla="*/ 1775346 h 2832735"/>
              <a:gd name="connsiteX7187" fmla="*/ 4482922 w 4562162"/>
              <a:gd name="connsiteY7187" fmla="*/ 1775670 h 2832735"/>
              <a:gd name="connsiteX7188" fmla="*/ 4490761 w 4562162"/>
              <a:gd name="connsiteY7188" fmla="*/ 1775251 h 2832735"/>
              <a:gd name="connsiteX7189" fmla="*/ 4491361 w 4562162"/>
              <a:gd name="connsiteY7189" fmla="*/ 1774165 h 2832735"/>
              <a:gd name="connsiteX7190" fmla="*/ 4490961 w 4562162"/>
              <a:gd name="connsiteY7190" fmla="*/ 1771498 h 2832735"/>
              <a:gd name="connsiteX7191" fmla="*/ 4489818 w 4562162"/>
              <a:gd name="connsiteY7191" fmla="*/ 1768974 h 2832735"/>
              <a:gd name="connsiteX7192" fmla="*/ 4488456 w 4562162"/>
              <a:gd name="connsiteY7192" fmla="*/ 1767183 h 2832735"/>
              <a:gd name="connsiteX7193" fmla="*/ 4485017 w 4562162"/>
              <a:gd name="connsiteY7193" fmla="*/ 1765087 h 2832735"/>
              <a:gd name="connsiteX7194" fmla="*/ 4481521 w 4562162"/>
              <a:gd name="connsiteY7194" fmla="*/ 1763506 h 2832735"/>
              <a:gd name="connsiteX7195" fmla="*/ 4478655 w 4562162"/>
              <a:gd name="connsiteY7195" fmla="*/ 1763097 h 2832735"/>
              <a:gd name="connsiteX7196" fmla="*/ 4477407 w 4562162"/>
              <a:gd name="connsiteY7196" fmla="*/ 1761915 h 2832735"/>
              <a:gd name="connsiteX7197" fmla="*/ 4477722 w 4562162"/>
              <a:gd name="connsiteY7197" fmla="*/ 1759725 h 2832735"/>
              <a:gd name="connsiteX7198" fmla="*/ 4476782 w 4562162"/>
              <a:gd name="connsiteY7198" fmla="*/ 1757163 h 2832735"/>
              <a:gd name="connsiteX7199" fmla="*/ 4477362 w 4562162"/>
              <a:gd name="connsiteY7199" fmla="*/ 1755648 h 2832735"/>
              <a:gd name="connsiteX7200" fmla="*/ 4479791 w 4562162"/>
              <a:gd name="connsiteY7200" fmla="*/ 1753648 h 2832735"/>
              <a:gd name="connsiteX7201" fmla="*/ 4480077 w 4562162"/>
              <a:gd name="connsiteY7201" fmla="*/ 1751810 h 2832735"/>
              <a:gd name="connsiteX7202" fmla="*/ 4477505 w 4562162"/>
              <a:gd name="connsiteY7202" fmla="*/ 1749581 h 2832735"/>
              <a:gd name="connsiteX7203" fmla="*/ 4474810 w 4562162"/>
              <a:gd name="connsiteY7203" fmla="*/ 1748885 h 2832735"/>
              <a:gd name="connsiteX7204" fmla="*/ 4472457 w 4562162"/>
              <a:gd name="connsiteY7204" fmla="*/ 1750124 h 2832735"/>
              <a:gd name="connsiteX7205" fmla="*/ 4472991 w 4562162"/>
              <a:gd name="connsiteY7205" fmla="*/ 1748247 h 2832735"/>
              <a:gd name="connsiteX7206" fmla="*/ 4474781 w 4562162"/>
              <a:gd name="connsiteY7206" fmla="*/ 1746399 h 2832735"/>
              <a:gd name="connsiteX7207" fmla="*/ 4477496 w 4562162"/>
              <a:gd name="connsiteY7207" fmla="*/ 1745609 h 2832735"/>
              <a:gd name="connsiteX7208" fmla="*/ 4480296 w 4562162"/>
              <a:gd name="connsiteY7208" fmla="*/ 1746009 h 2832735"/>
              <a:gd name="connsiteX7209" fmla="*/ 4485639 w 4562162"/>
              <a:gd name="connsiteY7209" fmla="*/ 1744428 h 2832735"/>
              <a:gd name="connsiteX7210" fmla="*/ 4490830 w 4562162"/>
              <a:gd name="connsiteY7210" fmla="*/ 1740846 h 2832735"/>
              <a:gd name="connsiteX7211" fmla="*/ 4493354 w 4562162"/>
              <a:gd name="connsiteY7211" fmla="*/ 1738484 h 2832735"/>
              <a:gd name="connsiteX7212" fmla="*/ 4495793 w 4562162"/>
              <a:gd name="connsiteY7212" fmla="*/ 1735579 h 2832735"/>
              <a:gd name="connsiteX7213" fmla="*/ 4495517 w 4562162"/>
              <a:gd name="connsiteY7213" fmla="*/ 1730473 h 2832735"/>
              <a:gd name="connsiteX7214" fmla="*/ 4493850 w 4562162"/>
              <a:gd name="connsiteY7214" fmla="*/ 1725568 h 2832735"/>
              <a:gd name="connsiteX7215" fmla="*/ 4491364 w 4562162"/>
              <a:gd name="connsiteY7215" fmla="*/ 1724235 h 2832735"/>
              <a:gd name="connsiteX7216" fmla="*/ 4488602 w 4562162"/>
              <a:gd name="connsiteY7216" fmla="*/ 1724539 h 2832735"/>
              <a:gd name="connsiteX7217" fmla="*/ 4486173 w 4562162"/>
              <a:gd name="connsiteY7217" fmla="*/ 1724139 h 2832735"/>
              <a:gd name="connsiteX7218" fmla="*/ 4483801 w 4562162"/>
              <a:gd name="connsiteY7218" fmla="*/ 1722844 h 2832735"/>
              <a:gd name="connsiteX7219" fmla="*/ 4493221 w 4562162"/>
              <a:gd name="connsiteY7219" fmla="*/ 1721110 h 2832735"/>
              <a:gd name="connsiteX7220" fmla="*/ 4494269 w 4562162"/>
              <a:gd name="connsiteY7220" fmla="*/ 1719377 h 2832735"/>
              <a:gd name="connsiteX7221" fmla="*/ 4495831 w 4562162"/>
              <a:gd name="connsiteY7221" fmla="*/ 1711538 h 2832735"/>
              <a:gd name="connsiteX7222" fmla="*/ 4495260 w 4562162"/>
              <a:gd name="connsiteY7222" fmla="*/ 1709576 h 2832735"/>
              <a:gd name="connsiteX7223" fmla="*/ 4493307 w 4562162"/>
              <a:gd name="connsiteY7223" fmla="*/ 1710090 h 2832735"/>
              <a:gd name="connsiteX7224" fmla="*/ 4490316 w 4562162"/>
              <a:gd name="connsiteY7224" fmla="*/ 1709976 h 2832735"/>
              <a:gd name="connsiteX7225" fmla="*/ 4491002 w 4562162"/>
              <a:gd name="connsiteY7225" fmla="*/ 1708376 h 2832735"/>
              <a:gd name="connsiteX7226" fmla="*/ 4492021 w 4562162"/>
              <a:gd name="connsiteY7226" fmla="*/ 1706994 h 2832735"/>
              <a:gd name="connsiteX7227" fmla="*/ 4486601 w 4562162"/>
              <a:gd name="connsiteY7227" fmla="*/ 1699508 h 2832735"/>
              <a:gd name="connsiteX7228" fmla="*/ 4480544 w 4562162"/>
              <a:gd name="connsiteY7228" fmla="*/ 1695040 h 2832735"/>
              <a:gd name="connsiteX7229" fmla="*/ 4482258 w 4562162"/>
              <a:gd name="connsiteY7229" fmla="*/ 1694297 h 2832735"/>
              <a:gd name="connsiteX7230" fmla="*/ 4485239 w 4562162"/>
              <a:gd name="connsiteY7230" fmla="*/ 1694460 h 2832735"/>
              <a:gd name="connsiteX7231" fmla="*/ 4489840 w 4562162"/>
              <a:gd name="connsiteY7231" fmla="*/ 1695783 h 2832735"/>
              <a:gd name="connsiteX7232" fmla="*/ 4492869 w 4562162"/>
              <a:gd name="connsiteY7232" fmla="*/ 1699155 h 2832735"/>
              <a:gd name="connsiteX7233" fmla="*/ 4493936 w 4562162"/>
              <a:gd name="connsiteY7233" fmla="*/ 1701432 h 2832735"/>
              <a:gd name="connsiteX7234" fmla="*/ 4495231 w 4562162"/>
              <a:gd name="connsiteY7234" fmla="*/ 1702203 h 2832735"/>
              <a:gd name="connsiteX7235" fmla="*/ 4497965 w 4562162"/>
              <a:gd name="connsiteY7235" fmla="*/ 1702432 h 2832735"/>
              <a:gd name="connsiteX7236" fmla="*/ 4502623 w 4562162"/>
              <a:gd name="connsiteY7236" fmla="*/ 1704032 h 2832735"/>
              <a:gd name="connsiteX7237" fmla="*/ 4502889 w 4562162"/>
              <a:gd name="connsiteY7237" fmla="*/ 1706232 h 2832735"/>
              <a:gd name="connsiteX7238" fmla="*/ 4503956 w 4562162"/>
              <a:gd name="connsiteY7238" fmla="*/ 1707004 h 2832735"/>
              <a:gd name="connsiteX7239" fmla="*/ 4507070 w 4562162"/>
              <a:gd name="connsiteY7239" fmla="*/ 1706061 h 2832735"/>
              <a:gd name="connsiteX7240" fmla="*/ 4515739 w 4562162"/>
              <a:gd name="connsiteY7240" fmla="*/ 1704604 h 2832735"/>
              <a:gd name="connsiteX7241" fmla="*/ 4518472 w 4562162"/>
              <a:gd name="connsiteY7241" fmla="*/ 1704985 h 2832735"/>
              <a:gd name="connsiteX7242" fmla="*/ 4522425 w 4562162"/>
              <a:gd name="connsiteY7242" fmla="*/ 1706566 h 2832735"/>
              <a:gd name="connsiteX7243" fmla="*/ 4523654 w 4562162"/>
              <a:gd name="connsiteY7243" fmla="*/ 1706604 h 2832735"/>
              <a:gd name="connsiteX7244" fmla="*/ 4525368 w 4562162"/>
              <a:gd name="connsiteY7244" fmla="*/ 1706032 h 2832735"/>
              <a:gd name="connsiteX7245" fmla="*/ 4526759 w 4562162"/>
              <a:gd name="connsiteY7245" fmla="*/ 1703518 h 2832735"/>
              <a:gd name="connsiteX7246" fmla="*/ 4524606 w 4562162"/>
              <a:gd name="connsiteY7246" fmla="*/ 1698469 h 2832735"/>
              <a:gd name="connsiteX7247" fmla="*/ 4520091 w 4562162"/>
              <a:gd name="connsiteY7247" fmla="*/ 1693907 h 2832735"/>
              <a:gd name="connsiteX7248" fmla="*/ 4517462 w 4562162"/>
              <a:gd name="connsiteY7248" fmla="*/ 1690449 h 2832735"/>
              <a:gd name="connsiteX7249" fmla="*/ 4516139 w 4562162"/>
              <a:gd name="connsiteY7249" fmla="*/ 1687687 h 2832735"/>
              <a:gd name="connsiteX7250" fmla="*/ 4516929 w 4562162"/>
              <a:gd name="connsiteY7250" fmla="*/ 1686639 h 2832735"/>
              <a:gd name="connsiteX7251" fmla="*/ 4518129 w 4562162"/>
              <a:gd name="connsiteY7251" fmla="*/ 1687059 h 2832735"/>
              <a:gd name="connsiteX7252" fmla="*/ 4521996 w 4562162"/>
              <a:gd name="connsiteY7252" fmla="*/ 1691421 h 2832735"/>
              <a:gd name="connsiteX7253" fmla="*/ 4525016 w 4562162"/>
              <a:gd name="connsiteY7253" fmla="*/ 1694145 h 2832735"/>
              <a:gd name="connsiteX7254" fmla="*/ 4528149 w 4562162"/>
              <a:gd name="connsiteY7254" fmla="*/ 1696098 h 2832735"/>
              <a:gd name="connsiteX7255" fmla="*/ 4530950 w 4562162"/>
              <a:gd name="connsiteY7255" fmla="*/ 1697546 h 2832735"/>
              <a:gd name="connsiteX7256" fmla="*/ 4537112 w 4562162"/>
              <a:gd name="connsiteY7256" fmla="*/ 1698908 h 2832735"/>
              <a:gd name="connsiteX7257" fmla="*/ 4539923 w 4562162"/>
              <a:gd name="connsiteY7257" fmla="*/ 1696660 h 2832735"/>
              <a:gd name="connsiteX7258" fmla="*/ 4540456 w 4562162"/>
              <a:gd name="connsiteY7258" fmla="*/ 1693155 h 2832735"/>
              <a:gd name="connsiteX7259" fmla="*/ 4539865 w 4562162"/>
              <a:gd name="connsiteY7259" fmla="*/ 1685782 h 2832735"/>
              <a:gd name="connsiteX7260" fmla="*/ 4540465 w 4562162"/>
              <a:gd name="connsiteY7260" fmla="*/ 1683048 h 2832735"/>
              <a:gd name="connsiteX7261" fmla="*/ 4544199 w 4562162"/>
              <a:gd name="connsiteY7261" fmla="*/ 1678924 h 2832735"/>
              <a:gd name="connsiteX7262" fmla="*/ 4550657 w 4562162"/>
              <a:gd name="connsiteY7262" fmla="*/ 1673705 h 2832735"/>
              <a:gd name="connsiteX7263" fmla="*/ 4554829 w 4562162"/>
              <a:gd name="connsiteY7263" fmla="*/ 1672038 h 2832735"/>
              <a:gd name="connsiteX7264" fmla="*/ 4556277 w 4562162"/>
              <a:gd name="connsiteY7264" fmla="*/ 1672200 h 2832735"/>
              <a:gd name="connsiteX7265" fmla="*/ 4557820 w 4562162"/>
              <a:gd name="connsiteY7265" fmla="*/ 1673838 h 2832735"/>
              <a:gd name="connsiteX7266" fmla="*/ 4559420 w 4562162"/>
              <a:gd name="connsiteY7266" fmla="*/ 1674305 h 2832735"/>
              <a:gd name="connsiteX7267" fmla="*/ 4562163 w 4562162"/>
              <a:gd name="connsiteY7267" fmla="*/ 1670418 h 2832735"/>
              <a:gd name="connsiteX7268" fmla="*/ 4560963 w 4562162"/>
              <a:gd name="connsiteY7268" fmla="*/ 1664818 h 2832735"/>
              <a:gd name="connsiteX7269" fmla="*/ 2472204 w 4562162"/>
              <a:gd name="connsiteY7269" fmla="*/ 986962 h 2832735"/>
              <a:gd name="connsiteX7270" fmla="*/ 2470147 w 4562162"/>
              <a:gd name="connsiteY7270" fmla="*/ 989190 h 2832735"/>
              <a:gd name="connsiteX7271" fmla="*/ 2469652 w 4562162"/>
              <a:gd name="connsiteY7271" fmla="*/ 992248 h 2832735"/>
              <a:gd name="connsiteX7272" fmla="*/ 2469480 w 4562162"/>
              <a:gd name="connsiteY7272" fmla="*/ 996229 h 2832735"/>
              <a:gd name="connsiteX7273" fmla="*/ 2468575 w 4562162"/>
              <a:gd name="connsiteY7273" fmla="*/ 1002944 h 2832735"/>
              <a:gd name="connsiteX7274" fmla="*/ 2466718 w 4562162"/>
              <a:gd name="connsiteY7274" fmla="*/ 1005421 h 2832735"/>
              <a:gd name="connsiteX7275" fmla="*/ 2460241 w 4562162"/>
              <a:gd name="connsiteY7275" fmla="*/ 1004383 h 2832735"/>
              <a:gd name="connsiteX7276" fmla="*/ 2458441 w 4562162"/>
              <a:gd name="connsiteY7276" fmla="*/ 1004983 h 2832735"/>
              <a:gd name="connsiteX7277" fmla="*/ 2456659 w 4562162"/>
              <a:gd name="connsiteY7277" fmla="*/ 1006497 h 2832735"/>
              <a:gd name="connsiteX7278" fmla="*/ 2460393 w 4562162"/>
              <a:gd name="connsiteY7278" fmla="*/ 1014412 h 2832735"/>
              <a:gd name="connsiteX7279" fmla="*/ 2467584 w 4562162"/>
              <a:gd name="connsiteY7279" fmla="*/ 1019699 h 2832735"/>
              <a:gd name="connsiteX7280" fmla="*/ 2472747 w 4562162"/>
              <a:gd name="connsiteY7280" fmla="*/ 1025195 h 2832735"/>
              <a:gd name="connsiteX7281" fmla="*/ 2475166 w 4562162"/>
              <a:gd name="connsiteY7281" fmla="*/ 1026852 h 2832735"/>
              <a:gd name="connsiteX7282" fmla="*/ 2490845 w 4562162"/>
              <a:gd name="connsiteY7282" fmla="*/ 1031853 h 2832735"/>
              <a:gd name="connsiteX7283" fmla="*/ 2491616 w 4562162"/>
              <a:gd name="connsiteY7283" fmla="*/ 1031081 h 2832735"/>
              <a:gd name="connsiteX7284" fmla="*/ 2496064 w 4562162"/>
              <a:gd name="connsiteY7284" fmla="*/ 1021899 h 2832735"/>
              <a:gd name="connsiteX7285" fmla="*/ 2501751 w 4562162"/>
              <a:gd name="connsiteY7285" fmla="*/ 1017727 h 2832735"/>
              <a:gd name="connsiteX7286" fmla="*/ 2503579 w 4562162"/>
              <a:gd name="connsiteY7286" fmla="*/ 1014441 h 2832735"/>
              <a:gd name="connsiteX7287" fmla="*/ 2504656 w 4562162"/>
              <a:gd name="connsiteY7287" fmla="*/ 1010060 h 2832735"/>
              <a:gd name="connsiteX7288" fmla="*/ 2506094 w 4562162"/>
              <a:gd name="connsiteY7288" fmla="*/ 1006516 h 2832735"/>
              <a:gd name="connsiteX7289" fmla="*/ 2507009 w 4562162"/>
              <a:gd name="connsiteY7289" fmla="*/ 1001811 h 2832735"/>
              <a:gd name="connsiteX7290" fmla="*/ 2504313 w 4562162"/>
              <a:gd name="connsiteY7290" fmla="*/ 997772 h 2832735"/>
              <a:gd name="connsiteX7291" fmla="*/ 2495379 w 4562162"/>
              <a:gd name="connsiteY7291" fmla="*/ 993924 h 2832735"/>
              <a:gd name="connsiteX7292" fmla="*/ 2472204 w 4562162"/>
              <a:gd name="connsiteY7292" fmla="*/ 986962 h 2832735"/>
              <a:gd name="connsiteX7293" fmla="*/ 1252042 w 4562162"/>
              <a:gd name="connsiteY7293" fmla="*/ 1326804 h 2832735"/>
              <a:gd name="connsiteX7294" fmla="*/ 1251452 w 4562162"/>
              <a:gd name="connsiteY7294" fmla="*/ 1328061 h 2832735"/>
              <a:gd name="connsiteX7295" fmla="*/ 1250832 w 4562162"/>
              <a:gd name="connsiteY7295" fmla="*/ 1330471 h 2832735"/>
              <a:gd name="connsiteX7296" fmla="*/ 1251175 w 4562162"/>
              <a:gd name="connsiteY7296" fmla="*/ 1339472 h 2832735"/>
              <a:gd name="connsiteX7297" fmla="*/ 1252261 w 4562162"/>
              <a:gd name="connsiteY7297" fmla="*/ 1343873 h 2832735"/>
              <a:gd name="connsiteX7298" fmla="*/ 1254052 w 4562162"/>
              <a:gd name="connsiteY7298" fmla="*/ 1347578 h 2832735"/>
              <a:gd name="connsiteX7299" fmla="*/ 1255462 w 4562162"/>
              <a:gd name="connsiteY7299" fmla="*/ 1348645 h 2832735"/>
              <a:gd name="connsiteX7300" fmla="*/ 1255262 w 4562162"/>
              <a:gd name="connsiteY7300" fmla="*/ 1345425 h 2832735"/>
              <a:gd name="connsiteX7301" fmla="*/ 1252499 w 4562162"/>
              <a:gd name="connsiteY7301" fmla="*/ 1332776 h 2832735"/>
              <a:gd name="connsiteX7302" fmla="*/ 1252642 w 4562162"/>
              <a:gd name="connsiteY7302" fmla="*/ 1327071 h 2832735"/>
              <a:gd name="connsiteX7303" fmla="*/ 1252042 w 4562162"/>
              <a:gd name="connsiteY7303" fmla="*/ 1326804 h 2832735"/>
              <a:gd name="connsiteX7304" fmla="*/ 1349254 w 4562162"/>
              <a:gd name="connsiteY7304" fmla="*/ 1627918 h 2832735"/>
              <a:gd name="connsiteX7305" fmla="*/ 1345006 w 4562162"/>
              <a:gd name="connsiteY7305" fmla="*/ 1626851 h 2832735"/>
              <a:gd name="connsiteX7306" fmla="*/ 1341872 w 4562162"/>
              <a:gd name="connsiteY7306" fmla="*/ 1625175 h 2832735"/>
              <a:gd name="connsiteX7307" fmla="*/ 1336948 w 4562162"/>
              <a:gd name="connsiteY7307" fmla="*/ 1625003 h 2832735"/>
              <a:gd name="connsiteX7308" fmla="*/ 1333909 w 4562162"/>
              <a:gd name="connsiteY7308" fmla="*/ 1624184 h 2832735"/>
              <a:gd name="connsiteX7309" fmla="*/ 1333014 w 4562162"/>
              <a:gd name="connsiteY7309" fmla="*/ 1626556 h 2832735"/>
              <a:gd name="connsiteX7310" fmla="*/ 1337891 w 4562162"/>
              <a:gd name="connsiteY7310" fmla="*/ 1636700 h 2832735"/>
              <a:gd name="connsiteX7311" fmla="*/ 1343054 w 4562162"/>
              <a:gd name="connsiteY7311" fmla="*/ 1641767 h 2832735"/>
              <a:gd name="connsiteX7312" fmla="*/ 1347759 w 4562162"/>
              <a:gd name="connsiteY7312" fmla="*/ 1640929 h 2832735"/>
              <a:gd name="connsiteX7313" fmla="*/ 1348788 w 4562162"/>
              <a:gd name="connsiteY7313" fmla="*/ 1639900 h 2832735"/>
              <a:gd name="connsiteX7314" fmla="*/ 1350150 w 4562162"/>
              <a:gd name="connsiteY7314" fmla="*/ 1636443 h 2832735"/>
              <a:gd name="connsiteX7315" fmla="*/ 1348740 w 4562162"/>
              <a:gd name="connsiteY7315" fmla="*/ 1634404 h 2832735"/>
              <a:gd name="connsiteX7316" fmla="*/ 1348750 w 4562162"/>
              <a:gd name="connsiteY7316" fmla="*/ 1632537 h 2832735"/>
              <a:gd name="connsiteX7317" fmla="*/ 1349254 w 4562162"/>
              <a:gd name="connsiteY7317" fmla="*/ 1627918 h 2832735"/>
              <a:gd name="connsiteX7318" fmla="*/ 1274064 w 4562162"/>
              <a:gd name="connsiteY7318" fmla="*/ 1431265 h 2832735"/>
              <a:gd name="connsiteX7319" fmla="*/ 1276236 w 4562162"/>
              <a:gd name="connsiteY7319" fmla="*/ 1424616 h 2832735"/>
              <a:gd name="connsiteX7320" fmla="*/ 1275807 w 4562162"/>
              <a:gd name="connsiteY7320" fmla="*/ 1421378 h 2832735"/>
              <a:gd name="connsiteX7321" fmla="*/ 1272797 w 4562162"/>
              <a:gd name="connsiteY7321" fmla="*/ 1421130 h 2832735"/>
              <a:gd name="connsiteX7322" fmla="*/ 1267710 w 4562162"/>
              <a:gd name="connsiteY7322" fmla="*/ 1428169 h 2832735"/>
              <a:gd name="connsiteX7323" fmla="*/ 1268292 w 4562162"/>
              <a:gd name="connsiteY7323" fmla="*/ 1429398 h 2832735"/>
              <a:gd name="connsiteX7324" fmla="*/ 1269644 w 4562162"/>
              <a:gd name="connsiteY7324" fmla="*/ 1430912 h 2832735"/>
              <a:gd name="connsiteX7325" fmla="*/ 1274064 w 4562162"/>
              <a:gd name="connsiteY7325" fmla="*/ 1431265 h 2832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</a:cxnLst>
            <a:rect l="l" t="t" r="r" b="b"/>
            <a:pathLst>
              <a:path w="4562162" h="2832735">
                <a:moveTo>
                  <a:pt x="926868" y="249117"/>
                </a:moveTo>
                <a:lnTo>
                  <a:pt x="914457" y="240278"/>
                </a:lnTo>
                <a:lnTo>
                  <a:pt x="915476" y="235810"/>
                </a:lnTo>
                <a:lnTo>
                  <a:pt x="916819" y="233934"/>
                </a:lnTo>
                <a:lnTo>
                  <a:pt x="916857" y="229543"/>
                </a:lnTo>
                <a:lnTo>
                  <a:pt x="915714" y="226190"/>
                </a:lnTo>
                <a:lnTo>
                  <a:pt x="916210" y="219294"/>
                </a:lnTo>
                <a:lnTo>
                  <a:pt x="924220" y="224342"/>
                </a:lnTo>
                <a:lnTo>
                  <a:pt x="924982" y="226400"/>
                </a:lnTo>
                <a:lnTo>
                  <a:pt x="930373" y="229914"/>
                </a:lnTo>
                <a:lnTo>
                  <a:pt x="931183" y="236639"/>
                </a:lnTo>
                <a:lnTo>
                  <a:pt x="930583" y="240821"/>
                </a:lnTo>
                <a:lnTo>
                  <a:pt x="926868" y="249117"/>
                </a:lnTo>
                <a:close/>
                <a:moveTo>
                  <a:pt x="854869" y="1217886"/>
                </a:moveTo>
                <a:lnTo>
                  <a:pt x="852192" y="1225801"/>
                </a:lnTo>
                <a:lnTo>
                  <a:pt x="851163" y="1229716"/>
                </a:lnTo>
                <a:lnTo>
                  <a:pt x="850763" y="1239060"/>
                </a:lnTo>
                <a:lnTo>
                  <a:pt x="851030" y="1243232"/>
                </a:lnTo>
                <a:lnTo>
                  <a:pt x="852973" y="1254185"/>
                </a:lnTo>
                <a:lnTo>
                  <a:pt x="855088" y="1260710"/>
                </a:lnTo>
                <a:lnTo>
                  <a:pt x="857793" y="1264587"/>
                </a:lnTo>
                <a:lnTo>
                  <a:pt x="861031" y="1267435"/>
                </a:lnTo>
                <a:lnTo>
                  <a:pt x="864384" y="1268825"/>
                </a:lnTo>
                <a:lnTo>
                  <a:pt x="870861" y="1267520"/>
                </a:lnTo>
                <a:lnTo>
                  <a:pt x="877243" y="1263587"/>
                </a:lnTo>
                <a:lnTo>
                  <a:pt x="884187" y="1266215"/>
                </a:lnTo>
                <a:lnTo>
                  <a:pt x="890340" y="1267111"/>
                </a:lnTo>
                <a:lnTo>
                  <a:pt x="902503" y="1263177"/>
                </a:lnTo>
                <a:lnTo>
                  <a:pt x="903780" y="1264149"/>
                </a:lnTo>
                <a:lnTo>
                  <a:pt x="901665" y="1268606"/>
                </a:lnTo>
                <a:lnTo>
                  <a:pt x="901303" y="1275159"/>
                </a:lnTo>
                <a:lnTo>
                  <a:pt x="903732" y="1280093"/>
                </a:lnTo>
                <a:lnTo>
                  <a:pt x="906551" y="1279893"/>
                </a:lnTo>
                <a:lnTo>
                  <a:pt x="909409" y="1280713"/>
                </a:lnTo>
                <a:lnTo>
                  <a:pt x="908571" y="1283722"/>
                </a:lnTo>
                <a:lnTo>
                  <a:pt x="916467" y="1292066"/>
                </a:lnTo>
                <a:lnTo>
                  <a:pt x="923667" y="1297915"/>
                </a:lnTo>
                <a:lnTo>
                  <a:pt x="922020" y="1299591"/>
                </a:lnTo>
                <a:lnTo>
                  <a:pt x="917438" y="1296915"/>
                </a:lnTo>
                <a:lnTo>
                  <a:pt x="915085" y="1297819"/>
                </a:lnTo>
                <a:lnTo>
                  <a:pt x="915686" y="1302468"/>
                </a:lnTo>
                <a:lnTo>
                  <a:pt x="910704" y="1301105"/>
                </a:lnTo>
                <a:lnTo>
                  <a:pt x="908495" y="1303954"/>
                </a:lnTo>
                <a:lnTo>
                  <a:pt x="908628" y="1308192"/>
                </a:lnTo>
                <a:lnTo>
                  <a:pt x="909238" y="1312278"/>
                </a:lnTo>
                <a:lnTo>
                  <a:pt x="909180" y="1315241"/>
                </a:lnTo>
                <a:lnTo>
                  <a:pt x="905284" y="1316393"/>
                </a:lnTo>
                <a:lnTo>
                  <a:pt x="903046" y="1318593"/>
                </a:lnTo>
                <a:lnTo>
                  <a:pt x="912095" y="1323404"/>
                </a:lnTo>
                <a:lnTo>
                  <a:pt x="924849" y="1327423"/>
                </a:lnTo>
                <a:lnTo>
                  <a:pt x="928411" y="1329061"/>
                </a:lnTo>
                <a:lnTo>
                  <a:pt x="933355" y="1333224"/>
                </a:lnTo>
                <a:lnTo>
                  <a:pt x="935584" y="1334291"/>
                </a:lnTo>
                <a:lnTo>
                  <a:pt x="935784" y="1331614"/>
                </a:lnTo>
                <a:lnTo>
                  <a:pt x="936774" y="1329300"/>
                </a:lnTo>
                <a:lnTo>
                  <a:pt x="942708" y="1334453"/>
                </a:lnTo>
                <a:lnTo>
                  <a:pt x="947642" y="1335377"/>
                </a:lnTo>
                <a:lnTo>
                  <a:pt x="952605" y="1335434"/>
                </a:lnTo>
                <a:lnTo>
                  <a:pt x="964644" y="1333319"/>
                </a:lnTo>
                <a:lnTo>
                  <a:pt x="965159" y="1334691"/>
                </a:lnTo>
                <a:lnTo>
                  <a:pt x="965168" y="1337377"/>
                </a:lnTo>
                <a:lnTo>
                  <a:pt x="967578" y="1339491"/>
                </a:lnTo>
                <a:lnTo>
                  <a:pt x="970531" y="1338625"/>
                </a:lnTo>
                <a:lnTo>
                  <a:pt x="971455" y="1336777"/>
                </a:lnTo>
                <a:lnTo>
                  <a:pt x="975341" y="1339263"/>
                </a:lnTo>
                <a:lnTo>
                  <a:pt x="976074" y="1337024"/>
                </a:lnTo>
                <a:lnTo>
                  <a:pt x="976817" y="1336081"/>
                </a:lnTo>
                <a:lnTo>
                  <a:pt x="984628" y="1343711"/>
                </a:lnTo>
                <a:lnTo>
                  <a:pt x="986371" y="1343435"/>
                </a:lnTo>
                <a:lnTo>
                  <a:pt x="988019" y="1341253"/>
                </a:lnTo>
                <a:lnTo>
                  <a:pt x="984161" y="1335500"/>
                </a:lnTo>
                <a:lnTo>
                  <a:pt x="981970" y="1334548"/>
                </a:lnTo>
                <a:lnTo>
                  <a:pt x="979970" y="1331471"/>
                </a:lnTo>
                <a:lnTo>
                  <a:pt x="983332" y="1329900"/>
                </a:lnTo>
                <a:lnTo>
                  <a:pt x="986657" y="1330328"/>
                </a:lnTo>
                <a:lnTo>
                  <a:pt x="988228" y="1332871"/>
                </a:lnTo>
                <a:lnTo>
                  <a:pt x="989638" y="1336262"/>
                </a:lnTo>
                <a:lnTo>
                  <a:pt x="990362" y="1336977"/>
                </a:lnTo>
                <a:lnTo>
                  <a:pt x="1003659" y="1341596"/>
                </a:lnTo>
                <a:lnTo>
                  <a:pt x="1006354" y="1340311"/>
                </a:lnTo>
                <a:lnTo>
                  <a:pt x="1006802" y="1337824"/>
                </a:lnTo>
                <a:lnTo>
                  <a:pt x="1011707" y="1335815"/>
                </a:lnTo>
                <a:lnTo>
                  <a:pt x="1016479" y="1330338"/>
                </a:lnTo>
                <a:lnTo>
                  <a:pt x="1014632" y="1327337"/>
                </a:lnTo>
                <a:lnTo>
                  <a:pt x="1012688" y="1325194"/>
                </a:lnTo>
                <a:lnTo>
                  <a:pt x="1001516" y="1318384"/>
                </a:lnTo>
                <a:lnTo>
                  <a:pt x="996953" y="1314221"/>
                </a:lnTo>
                <a:lnTo>
                  <a:pt x="985180" y="1299410"/>
                </a:lnTo>
                <a:lnTo>
                  <a:pt x="974198" y="1279636"/>
                </a:lnTo>
                <a:lnTo>
                  <a:pt x="968207" y="1266054"/>
                </a:lnTo>
                <a:lnTo>
                  <a:pt x="962710" y="1250623"/>
                </a:lnTo>
                <a:lnTo>
                  <a:pt x="960920" y="1242660"/>
                </a:lnTo>
                <a:lnTo>
                  <a:pt x="958901" y="1235307"/>
                </a:lnTo>
                <a:lnTo>
                  <a:pt x="954271" y="1229620"/>
                </a:lnTo>
                <a:lnTo>
                  <a:pt x="956338" y="1222753"/>
                </a:lnTo>
                <a:lnTo>
                  <a:pt x="957091" y="1214771"/>
                </a:lnTo>
                <a:lnTo>
                  <a:pt x="959539" y="1208199"/>
                </a:lnTo>
                <a:lnTo>
                  <a:pt x="960158" y="1204846"/>
                </a:lnTo>
                <a:lnTo>
                  <a:pt x="956977" y="1196693"/>
                </a:lnTo>
                <a:lnTo>
                  <a:pt x="956748" y="1191035"/>
                </a:lnTo>
                <a:lnTo>
                  <a:pt x="955920" y="1188310"/>
                </a:lnTo>
                <a:lnTo>
                  <a:pt x="955824" y="1183319"/>
                </a:lnTo>
                <a:lnTo>
                  <a:pt x="957453" y="1180110"/>
                </a:lnTo>
                <a:lnTo>
                  <a:pt x="957091" y="1175861"/>
                </a:lnTo>
                <a:lnTo>
                  <a:pt x="958101" y="1173509"/>
                </a:lnTo>
                <a:lnTo>
                  <a:pt x="962777" y="1171394"/>
                </a:lnTo>
                <a:lnTo>
                  <a:pt x="965035" y="1164889"/>
                </a:lnTo>
                <a:lnTo>
                  <a:pt x="965511" y="1160412"/>
                </a:lnTo>
                <a:lnTo>
                  <a:pt x="965645" y="1156373"/>
                </a:lnTo>
                <a:lnTo>
                  <a:pt x="968216" y="1154287"/>
                </a:lnTo>
                <a:lnTo>
                  <a:pt x="975274" y="1154297"/>
                </a:lnTo>
                <a:lnTo>
                  <a:pt x="976284" y="1152735"/>
                </a:lnTo>
                <a:lnTo>
                  <a:pt x="977598" y="1148972"/>
                </a:lnTo>
                <a:lnTo>
                  <a:pt x="978198" y="1143810"/>
                </a:lnTo>
                <a:lnTo>
                  <a:pt x="977503" y="1136685"/>
                </a:lnTo>
                <a:lnTo>
                  <a:pt x="978103" y="1132132"/>
                </a:lnTo>
                <a:lnTo>
                  <a:pt x="981990" y="1124731"/>
                </a:lnTo>
                <a:lnTo>
                  <a:pt x="983675" y="1122388"/>
                </a:lnTo>
                <a:lnTo>
                  <a:pt x="984532" y="1116663"/>
                </a:lnTo>
                <a:lnTo>
                  <a:pt x="982418" y="1114406"/>
                </a:lnTo>
                <a:lnTo>
                  <a:pt x="976722" y="1111567"/>
                </a:lnTo>
                <a:lnTo>
                  <a:pt x="967359" y="1110415"/>
                </a:lnTo>
                <a:lnTo>
                  <a:pt x="954862" y="1106729"/>
                </a:lnTo>
                <a:lnTo>
                  <a:pt x="949557" y="1102205"/>
                </a:lnTo>
                <a:lnTo>
                  <a:pt x="944718" y="1099738"/>
                </a:lnTo>
                <a:lnTo>
                  <a:pt x="941061" y="1099328"/>
                </a:lnTo>
                <a:lnTo>
                  <a:pt x="937650" y="1100976"/>
                </a:lnTo>
                <a:lnTo>
                  <a:pt x="928335" y="1107548"/>
                </a:lnTo>
                <a:lnTo>
                  <a:pt x="924973" y="1109224"/>
                </a:lnTo>
                <a:lnTo>
                  <a:pt x="921991" y="1109682"/>
                </a:lnTo>
                <a:lnTo>
                  <a:pt x="915971" y="1107586"/>
                </a:lnTo>
                <a:lnTo>
                  <a:pt x="912971" y="1108119"/>
                </a:lnTo>
                <a:lnTo>
                  <a:pt x="909771" y="1111187"/>
                </a:lnTo>
                <a:lnTo>
                  <a:pt x="906523" y="1113206"/>
                </a:lnTo>
                <a:lnTo>
                  <a:pt x="902389" y="1114482"/>
                </a:lnTo>
                <a:lnTo>
                  <a:pt x="899541" y="1118330"/>
                </a:lnTo>
                <a:lnTo>
                  <a:pt x="898121" y="1121597"/>
                </a:lnTo>
                <a:lnTo>
                  <a:pt x="897884" y="1125607"/>
                </a:lnTo>
                <a:lnTo>
                  <a:pt x="899170" y="1134123"/>
                </a:lnTo>
                <a:lnTo>
                  <a:pt x="899446" y="1137599"/>
                </a:lnTo>
                <a:lnTo>
                  <a:pt x="902722" y="1142743"/>
                </a:lnTo>
                <a:lnTo>
                  <a:pt x="899617" y="1143924"/>
                </a:lnTo>
                <a:lnTo>
                  <a:pt x="896445" y="1143067"/>
                </a:lnTo>
                <a:lnTo>
                  <a:pt x="893483" y="1143038"/>
                </a:lnTo>
                <a:lnTo>
                  <a:pt x="890501" y="1144276"/>
                </a:lnTo>
                <a:lnTo>
                  <a:pt x="887806" y="1146515"/>
                </a:lnTo>
                <a:lnTo>
                  <a:pt x="881586" y="1154106"/>
                </a:lnTo>
                <a:lnTo>
                  <a:pt x="880824" y="1156164"/>
                </a:lnTo>
                <a:lnTo>
                  <a:pt x="880224" y="1158973"/>
                </a:lnTo>
                <a:lnTo>
                  <a:pt x="882272" y="1161964"/>
                </a:lnTo>
                <a:lnTo>
                  <a:pt x="884358" y="1163917"/>
                </a:lnTo>
                <a:lnTo>
                  <a:pt x="890597" y="1165127"/>
                </a:lnTo>
                <a:lnTo>
                  <a:pt x="888530" y="1169565"/>
                </a:lnTo>
                <a:lnTo>
                  <a:pt x="888102" y="1172070"/>
                </a:lnTo>
                <a:lnTo>
                  <a:pt x="889178" y="1175766"/>
                </a:lnTo>
                <a:lnTo>
                  <a:pt x="886110" y="1181710"/>
                </a:lnTo>
                <a:lnTo>
                  <a:pt x="885177" y="1185786"/>
                </a:lnTo>
                <a:lnTo>
                  <a:pt x="884958" y="1189854"/>
                </a:lnTo>
                <a:lnTo>
                  <a:pt x="883787" y="1194626"/>
                </a:lnTo>
                <a:lnTo>
                  <a:pt x="882729" y="1197788"/>
                </a:lnTo>
                <a:lnTo>
                  <a:pt x="881758" y="1199274"/>
                </a:lnTo>
                <a:lnTo>
                  <a:pt x="878443" y="1202055"/>
                </a:lnTo>
                <a:lnTo>
                  <a:pt x="876967" y="1206922"/>
                </a:lnTo>
                <a:lnTo>
                  <a:pt x="874976" y="1210656"/>
                </a:lnTo>
                <a:lnTo>
                  <a:pt x="872823" y="1212761"/>
                </a:lnTo>
                <a:lnTo>
                  <a:pt x="867927" y="1212637"/>
                </a:lnTo>
                <a:lnTo>
                  <a:pt x="863022" y="1210713"/>
                </a:lnTo>
                <a:lnTo>
                  <a:pt x="860879" y="1211675"/>
                </a:lnTo>
                <a:lnTo>
                  <a:pt x="856802" y="1215400"/>
                </a:lnTo>
                <a:lnTo>
                  <a:pt x="854869" y="1217886"/>
                </a:lnTo>
                <a:close/>
                <a:moveTo>
                  <a:pt x="880748" y="283969"/>
                </a:moveTo>
                <a:lnTo>
                  <a:pt x="882262" y="285655"/>
                </a:lnTo>
                <a:lnTo>
                  <a:pt x="883034" y="287579"/>
                </a:lnTo>
                <a:lnTo>
                  <a:pt x="888921" y="288465"/>
                </a:lnTo>
                <a:lnTo>
                  <a:pt x="906694" y="286598"/>
                </a:lnTo>
                <a:lnTo>
                  <a:pt x="910218" y="280730"/>
                </a:lnTo>
                <a:lnTo>
                  <a:pt x="913562" y="279816"/>
                </a:lnTo>
                <a:lnTo>
                  <a:pt x="915533" y="273491"/>
                </a:lnTo>
                <a:lnTo>
                  <a:pt x="905760" y="264766"/>
                </a:lnTo>
                <a:lnTo>
                  <a:pt x="902008" y="257927"/>
                </a:lnTo>
                <a:lnTo>
                  <a:pt x="901560" y="252155"/>
                </a:lnTo>
                <a:lnTo>
                  <a:pt x="897731" y="250517"/>
                </a:lnTo>
                <a:lnTo>
                  <a:pt x="888854" y="252155"/>
                </a:lnTo>
                <a:lnTo>
                  <a:pt x="885168" y="260928"/>
                </a:lnTo>
                <a:lnTo>
                  <a:pt x="884215" y="265557"/>
                </a:lnTo>
                <a:lnTo>
                  <a:pt x="881434" y="268977"/>
                </a:lnTo>
                <a:lnTo>
                  <a:pt x="873252" y="272234"/>
                </a:lnTo>
                <a:lnTo>
                  <a:pt x="871728" y="274225"/>
                </a:lnTo>
                <a:lnTo>
                  <a:pt x="875214" y="282178"/>
                </a:lnTo>
                <a:lnTo>
                  <a:pt x="880748" y="283969"/>
                </a:lnTo>
                <a:close/>
                <a:moveTo>
                  <a:pt x="965387" y="120739"/>
                </a:moveTo>
                <a:lnTo>
                  <a:pt x="978084" y="114529"/>
                </a:lnTo>
                <a:lnTo>
                  <a:pt x="982675" y="122463"/>
                </a:lnTo>
                <a:lnTo>
                  <a:pt x="986657" y="123054"/>
                </a:lnTo>
                <a:lnTo>
                  <a:pt x="990838" y="119034"/>
                </a:lnTo>
                <a:lnTo>
                  <a:pt x="994924" y="112090"/>
                </a:lnTo>
                <a:lnTo>
                  <a:pt x="1003945" y="122501"/>
                </a:lnTo>
                <a:lnTo>
                  <a:pt x="1011736" y="129959"/>
                </a:lnTo>
                <a:lnTo>
                  <a:pt x="1020261" y="124025"/>
                </a:lnTo>
                <a:lnTo>
                  <a:pt x="1024080" y="119177"/>
                </a:lnTo>
                <a:lnTo>
                  <a:pt x="1026814" y="109137"/>
                </a:lnTo>
                <a:lnTo>
                  <a:pt x="1024051" y="100603"/>
                </a:lnTo>
                <a:lnTo>
                  <a:pt x="1022632" y="89106"/>
                </a:lnTo>
                <a:lnTo>
                  <a:pt x="1036348" y="85735"/>
                </a:lnTo>
                <a:lnTo>
                  <a:pt x="1041482" y="80115"/>
                </a:lnTo>
                <a:lnTo>
                  <a:pt x="1038063" y="71895"/>
                </a:lnTo>
                <a:lnTo>
                  <a:pt x="1026852" y="68351"/>
                </a:lnTo>
                <a:lnTo>
                  <a:pt x="1022728" y="64256"/>
                </a:lnTo>
                <a:lnTo>
                  <a:pt x="1021337" y="57074"/>
                </a:lnTo>
                <a:lnTo>
                  <a:pt x="1018832" y="53692"/>
                </a:lnTo>
                <a:lnTo>
                  <a:pt x="1011879" y="57655"/>
                </a:lnTo>
                <a:lnTo>
                  <a:pt x="1009431" y="59036"/>
                </a:lnTo>
                <a:lnTo>
                  <a:pt x="1002116" y="57950"/>
                </a:lnTo>
                <a:lnTo>
                  <a:pt x="998953" y="63513"/>
                </a:lnTo>
                <a:lnTo>
                  <a:pt x="992152" y="79210"/>
                </a:lnTo>
                <a:lnTo>
                  <a:pt x="983752" y="85715"/>
                </a:lnTo>
                <a:lnTo>
                  <a:pt x="977132" y="100622"/>
                </a:lnTo>
                <a:lnTo>
                  <a:pt x="967111" y="95955"/>
                </a:lnTo>
                <a:lnTo>
                  <a:pt x="958662" y="99184"/>
                </a:lnTo>
                <a:lnTo>
                  <a:pt x="961511" y="113824"/>
                </a:lnTo>
                <a:lnTo>
                  <a:pt x="965387" y="120739"/>
                </a:lnTo>
                <a:close/>
                <a:moveTo>
                  <a:pt x="929554" y="189262"/>
                </a:moveTo>
                <a:lnTo>
                  <a:pt x="933735" y="189919"/>
                </a:lnTo>
                <a:lnTo>
                  <a:pt x="936155" y="192881"/>
                </a:lnTo>
                <a:lnTo>
                  <a:pt x="937355" y="197291"/>
                </a:lnTo>
                <a:lnTo>
                  <a:pt x="949357" y="195101"/>
                </a:lnTo>
                <a:lnTo>
                  <a:pt x="960672" y="203159"/>
                </a:lnTo>
                <a:lnTo>
                  <a:pt x="965263" y="214046"/>
                </a:lnTo>
                <a:lnTo>
                  <a:pt x="969836" y="215503"/>
                </a:lnTo>
                <a:lnTo>
                  <a:pt x="981380" y="214770"/>
                </a:lnTo>
                <a:lnTo>
                  <a:pt x="994724" y="209712"/>
                </a:lnTo>
                <a:lnTo>
                  <a:pt x="1015184" y="194501"/>
                </a:lnTo>
                <a:lnTo>
                  <a:pt x="1018222" y="188357"/>
                </a:lnTo>
                <a:lnTo>
                  <a:pt x="1014850" y="183775"/>
                </a:lnTo>
                <a:lnTo>
                  <a:pt x="997258" y="168097"/>
                </a:lnTo>
                <a:lnTo>
                  <a:pt x="985580" y="153581"/>
                </a:lnTo>
                <a:lnTo>
                  <a:pt x="977493" y="148295"/>
                </a:lnTo>
                <a:lnTo>
                  <a:pt x="958796" y="149885"/>
                </a:lnTo>
                <a:lnTo>
                  <a:pt x="938708" y="133340"/>
                </a:lnTo>
                <a:lnTo>
                  <a:pt x="936441" y="133817"/>
                </a:lnTo>
                <a:lnTo>
                  <a:pt x="930640" y="155581"/>
                </a:lnTo>
                <a:lnTo>
                  <a:pt x="929307" y="169631"/>
                </a:lnTo>
                <a:lnTo>
                  <a:pt x="925925" y="169964"/>
                </a:lnTo>
                <a:lnTo>
                  <a:pt x="920705" y="175003"/>
                </a:lnTo>
                <a:lnTo>
                  <a:pt x="921277" y="184804"/>
                </a:lnTo>
                <a:lnTo>
                  <a:pt x="929554" y="189262"/>
                </a:lnTo>
                <a:close/>
                <a:moveTo>
                  <a:pt x="1025480" y="29613"/>
                </a:moveTo>
                <a:lnTo>
                  <a:pt x="1034319" y="25994"/>
                </a:lnTo>
                <a:lnTo>
                  <a:pt x="1062685" y="17850"/>
                </a:lnTo>
                <a:lnTo>
                  <a:pt x="1062704" y="13745"/>
                </a:lnTo>
                <a:lnTo>
                  <a:pt x="1064085" y="5410"/>
                </a:lnTo>
                <a:lnTo>
                  <a:pt x="1060170" y="0"/>
                </a:lnTo>
                <a:lnTo>
                  <a:pt x="1030033" y="4934"/>
                </a:lnTo>
                <a:lnTo>
                  <a:pt x="1026033" y="10744"/>
                </a:lnTo>
                <a:lnTo>
                  <a:pt x="1024976" y="19926"/>
                </a:lnTo>
                <a:lnTo>
                  <a:pt x="1024004" y="24746"/>
                </a:lnTo>
                <a:lnTo>
                  <a:pt x="1024309" y="26870"/>
                </a:lnTo>
                <a:lnTo>
                  <a:pt x="1025480" y="29613"/>
                </a:lnTo>
                <a:close/>
                <a:moveTo>
                  <a:pt x="788184" y="233877"/>
                </a:moveTo>
                <a:lnTo>
                  <a:pt x="775811" y="235087"/>
                </a:lnTo>
                <a:lnTo>
                  <a:pt x="771525" y="227000"/>
                </a:lnTo>
                <a:lnTo>
                  <a:pt x="769868" y="225247"/>
                </a:lnTo>
                <a:lnTo>
                  <a:pt x="767286" y="226428"/>
                </a:lnTo>
                <a:lnTo>
                  <a:pt x="764677" y="229314"/>
                </a:lnTo>
                <a:lnTo>
                  <a:pt x="756323" y="231724"/>
                </a:lnTo>
                <a:lnTo>
                  <a:pt x="749912" y="236344"/>
                </a:lnTo>
                <a:lnTo>
                  <a:pt x="743150" y="245345"/>
                </a:lnTo>
                <a:lnTo>
                  <a:pt x="722871" y="268434"/>
                </a:lnTo>
                <a:lnTo>
                  <a:pt x="725376" y="275177"/>
                </a:lnTo>
                <a:lnTo>
                  <a:pt x="728253" y="278406"/>
                </a:lnTo>
                <a:lnTo>
                  <a:pt x="732139" y="286960"/>
                </a:lnTo>
                <a:lnTo>
                  <a:pt x="739026" y="287360"/>
                </a:lnTo>
                <a:lnTo>
                  <a:pt x="741550" y="286055"/>
                </a:lnTo>
                <a:lnTo>
                  <a:pt x="744255" y="279521"/>
                </a:lnTo>
                <a:lnTo>
                  <a:pt x="749551" y="277130"/>
                </a:lnTo>
                <a:lnTo>
                  <a:pt x="756247" y="278092"/>
                </a:lnTo>
                <a:lnTo>
                  <a:pt x="758514" y="282292"/>
                </a:lnTo>
                <a:lnTo>
                  <a:pt x="751713" y="291884"/>
                </a:lnTo>
                <a:lnTo>
                  <a:pt x="749293" y="298028"/>
                </a:lnTo>
                <a:lnTo>
                  <a:pt x="752094" y="302743"/>
                </a:lnTo>
                <a:lnTo>
                  <a:pt x="757504" y="301666"/>
                </a:lnTo>
                <a:lnTo>
                  <a:pt x="759800" y="299980"/>
                </a:lnTo>
                <a:lnTo>
                  <a:pt x="761676" y="296428"/>
                </a:lnTo>
                <a:lnTo>
                  <a:pt x="763581" y="294799"/>
                </a:lnTo>
                <a:lnTo>
                  <a:pt x="769439" y="300552"/>
                </a:lnTo>
                <a:lnTo>
                  <a:pt x="771591" y="298323"/>
                </a:lnTo>
                <a:lnTo>
                  <a:pt x="773353" y="290817"/>
                </a:lnTo>
                <a:lnTo>
                  <a:pt x="773944" y="286893"/>
                </a:lnTo>
                <a:lnTo>
                  <a:pt x="774678" y="284998"/>
                </a:lnTo>
                <a:lnTo>
                  <a:pt x="780440" y="290360"/>
                </a:lnTo>
                <a:lnTo>
                  <a:pt x="782964" y="291274"/>
                </a:lnTo>
                <a:lnTo>
                  <a:pt x="785250" y="290132"/>
                </a:lnTo>
                <a:lnTo>
                  <a:pt x="786136" y="283102"/>
                </a:lnTo>
                <a:lnTo>
                  <a:pt x="785603" y="277597"/>
                </a:lnTo>
                <a:lnTo>
                  <a:pt x="784764" y="273910"/>
                </a:lnTo>
                <a:lnTo>
                  <a:pt x="783764" y="272158"/>
                </a:lnTo>
                <a:lnTo>
                  <a:pt x="777535" y="270015"/>
                </a:lnTo>
                <a:lnTo>
                  <a:pt x="777211" y="268462"/>
                </a:lnTo>
                <a:lnTo>
                  <a:pt x="780792" y="259928"/>
                </a:lnTo>
                <a:lnTo>
                  <a:pt x="783069" y="257451"/>
                </a:lnTo>
                <a:lnTo>
                  <a:pt x="801519" y="256270"/>
                </a:lnTo>
                <a:lnTo>
                  <a:pt x="807082" y="248450"/>
                </a:lnTo>
                <a:lnTo>
                  <a:pt x="805901" y="240916"/>
                </a:lnTo>
                <a:lnTo>
                  <a:pt x="808472" y="236782"/>
                </a:lnTo>
                <a:lnTo>
                  <a:pt x="820065" y="231962"/>
                </a:lnTo>
                <a:lnTo>
                  <a:pt x="838276" y="229838"/>
                </a:lnTo>
                <a:lnTo>
                  <a:pt x="843229" y="219475"/>
                </a:lnTo>
                <a:lnTo>
                  <a:pt x="858126" y="205711"/>
                </a:lnTo>
                <a:lnTo>
                  <a:pt x="855126" y="196910"/>
                </a:lnTo>
                <a:lnTo>
                  <a:pt x="851478" y="196263"/>
                </a:lnTo>
                <a:lnTo>
                  <a:pt x="837123" y="171850"/>
                </a:lnTo>
                <a:lnTo>
                  <a:pt x="834009" y="167831"/>
                </a:lnTo>
                <a:lnTo>
                  <a:pt x="824122" y="168392"/>
                </a:lnTo>
                <a:lnTo>
                  <a:pt x="820026" y="165611"/>
                </a:lnTo>
                <a:lnTo>
                  <a:pt x="815911" y="166183"/>
                </a:lnTo>
                <a:lnTo>
                  <a:pt x="799433" y="176070"/>
                </a:lnTo>
                <a:lnTo>
                  <a:pt x="792394" y="183452"/>
                </a:lnTo>
                <a:lnTo>
                  <a:pt x="789804" y="201654"/>
                </a:lnTo>
                <a:lnTo>
                  <a:pt x="791013" y="210922"/>
                </a:lnTo>
                <a:lnTo>
                  <a:pt x="790813" y="226866"/>
                </a:lnTo>
                <a:lnTo>
                  <a:pt x="788184" y="233877"/>
                </a:lnTo>
                <a:close/>
                <a:moveTo>
                  <a:pt x="823579" y="138798"/>
                </a:moveTo>
                <a:lnTo>
                  <a:pt x="826427" y="145475"/>
                </a:lnTo>
                <a:lnTo>
                  <a:pt x="829037" y="146218"/>
                </a:lnTo>
                <a:lnTo>
                  <a:pt x="832723" y="145161"/>
                </a:lnTo>
                <a:lnTo>
                  <a:pt x="833657" y="140960"/>
                </a:lnTo>
                <a:lnTo>
                  <a:pt x="837866" y="134693"/>
                </a:lnTo>
                <a:lnTo>
                  <a:pt x="836057" y="127292"/>
                </a:lnTo>
                <a:lnTo>
                  <a:pt x="831713" y="123854"/>
                </a:lnTo>
                <a:lnTo>
                  <a:pt x="828389" y="124063"/>
                </a:lnTo>
                <a:lnTo>
                  <a:pt x="826522" y="126016"/>
                </a:lnTo>
                <a:lnTo>
                  <a:pt x="826103" y="128445"/>
                </a:lnTo>
                <a:lnTo>
                  <a:pt x="825008" y="131569"/>
                </a:lnTo>
                <a:lnTo>
                  <a:pt x="822427" y="132207"/>
                </a:lnTo>
                <a:lnTo>
                  <a:pt x="822664" y="135617"/>
                </a:lnTo>
                <a:lnTo>
                  <a:pt x="823579" y="138798"/>
                </a:lnTo>
                <a:close/>
                <a:moveTo>
                  <a:pt x="784584" y="1426178"/>
                </a:moveTo>
                <a:lnTo>
                  <a:pt x="781688" y="1427293"/>
                </a:lnTo>
                <a:lnTo>
                  <a:pt x="775982" y="1431769"/>
                </a:lnTo>
                <a:lnTo>
                  <a:pt x="770163" y="1438627"/>
                </a:lnTo>
                <a:lnTo>
                  <a:pt x="767658" y="1444400"/>
                </a:lnTo>
                <a:lnTo>
                  <a:pt x="767029" y="1450829"/>
                </a:lnTo>
                <a:lnTo>
                  <a:pt x="766600" y="1457373"/>
                </a:lnTo>
                <a:lnTo>
                  <a:pt x="766563" y="1461583"/>
                </a:lnTo>
                <a:lnTo>
                  <a:pt x="766982" y="1465764"/>
                </a:lnTo>
                <a:lnTo>
                  <a:pt x="767562" y="1468879"/>
                </a:lnTo>
                <a:lnTo>
                  <a:pt x="770848" y="1479071"/>
                </a:lnTo>
                <a:lnTo>
                  <a:pt x="776944" y="1484357"/>
                </a:lnTo>
                <a:lnTo>
                  <a:pt x="783450" y="1483624"/>
                </a:lnTo>
                <a:lnTo>
                  <a:pt x="790670" y="1481023"/>
                </a:lnTo>
                <a:lnTo>
                  <a:pt x="802586" y="1475013"/>
                </a:lnTo>
                <a:lnTo>
                  <a:pt x="808301" y="1466545"/>
                </a:lnTo>
                <a:lnTo>
                  <a:pt x="810473" y="1460611"/>
                </a:lnTo>
                <a:lnTo>
                  <a:pt x="815092" y="1455201"/>
                </a:lnTo>
                <a:lnTo>
                  <a:pt x="816359" y="1457249"/>
                </a:lnTo>
                <a:lnTo>
                  <a:pt x="816978" y="1461783"/>
                </a:lnTo>
                <a:lnTo>
                  <a:pt x="818483" y="1460945"/>
                </a:lnTo>
                <a:lnTo>
                  <a:pt x="820150" y="1457954"/>
                </a:lnTo>
                <a:lnTo>
                  <a:pt x="819674" y="1450696"/>
                </a:lnTo>
                <a:lnTo>
                  <a:pt x="817054" y="1445314"/>
                </a:lnTo>
                <a:lnTo>
                  <a:pt x="812492" y="1441361"/>
                </a:lnTo>
                <a:lnTo>
                  <a:pt x="791880" y="1426036"/>
                </a:lnTo>
                <a:lnTo>
                  <a:pt x="784584" y="1426178"/>
                </a:lnTo>
                <a:close/>
                <a:moveTo>
                  <a:pt x="689314" y="226638"/>
                </a:moveTo>
                <a:lnTo>
                  <a:pt x="696040" y="230438"/>
                </a:lnTo>
                <a:lnTo>
                  <a:pt x="704812" y="225133"/>
                </a:lnTo>
                <a:lnTo>
                  <a:pt x="706269" y="229800"/>
                </a:lnTo>
                <a:lnTo>
                  <a:pt x="707241" y="239049"/>
                </a:lnTo>
                <a:lnTo>
                  <a:pt x="709422" y="245031"/>
                </a:lnTo>
                <a:lnTo>
                  <a:pt x="715756" y="243411"/>
                </a:lnTo>
                <a:lnTo>
                  <a:pt x="719375" y="240392"/>
                </a:lnTo>
                <a:lnTo>
                  <a:pt x="722319" y="229838"/>
                </a:lnTo>
                <a:lnTo>
                  <a:pt x="723757" y="226466"/>
                </a:lnTo>
                <a:lnTo>
                  <a:pt x="732672" y="226343"/>
                </a:lnTo>
                <a:lnTo>
                  <a:pt x="736254" y="218675"/>
                </a:lnTo>
                <a:lnTo>
                  <a:pt x="737673" y="217713"/>
                </a:lnTo>
                <a:lnTo>
                  <a:pt x="740502" y="219142"/>
                </a:lnTo>
                <a:lnTo>
                  <a:pt x="743455" y="207912"/>
                </a:lnTo>
                <a:lnTo>
                  <a:pt x="746074" y="205702"/>
                </a:lnTo>
                <a:lnTo>
                  <a:pt x="748427" y="196758"/>
                </a:lnTo>
                <a:lnTo>
                  <a:pt x="751237" y="192891"/>
                </a:lnTo>
                <a:lnTo>
                  <a:pt x="753170" y="194386"/>
                </a:lnTo>
                <a:lnTo>
                  <a:pt x="760304" y="208969"/>
                </a:lnTo>
                <a:lnTo>
                  <a:pt x="775840" y="215351"/>
                </a:lnTo>
                <a:lnTo>
                  <a:pt x="777392" y="214703"/>
                </a:lnTo>
                <a:lnTo>
                  <a:pt x="777468" y="200768"/>
                </a:lnTo>
                <a:lnTo>
                  <a:pt x="773744" y="190576"/>
                </a:lnTo>
                <a:lnTo>
                  <a:pt x="771020" y="186071"/>
                </a:lnTo>
                <a:lnTo>
                  <a:pt x="768334" y="183899"/>
                </a:lnTo>
                <a:lnTo>
                  <a:pt x="765610" y="183147"/>
                </a:lnTo>
                <a:lnTo>
                  <a:pt x="756418" y="184956"/>
                </a:lnTo>
                <a:lnTo>
                  <a:pt x="744188" y="178079"/>
                </a:lnTo>
                <a:lnTo>
                  <a:pt x="741797" y="178203"/>
                </a:lnTo>
                <a:lnTo>
                  <a:pt x="732930" y="184671"/>
                </a:lnTo>
                <a:lnTo>
                  <a:pt x="727014" y="194548"/>
                </a:lnTo>
                <a:lnTo>
                  <a:pt x="714404" y="197882"/>
                </a:lnTo>
                <a:lnTo>
                  <a:pt x="682247" y="211588"/>
                </a:lnTo>
                <a:lnTo>
                  <a:pt x="676380" y="218313"/>
                </a:lnTo>
                <a:lnTo>
                  <a:pt x="682914" y="220361"/>
                </a:lnTo>
                <a:lnTo>
                  <a:pt x="689314" y="226638"/>
                </a:lnTo>
                <a:close/>
                <a:moveTo>
                  <a:pt x="841343" y="325803"/>
                </a:moveTo>
                <a:lnTo>
                  <a:pt x="850830" y="327555"/>
                </a:lnTo>
                <a:lnTo>
                  <a:pt x="850935" y="325803"/>
                </a:lnTo>
                <a:lnTo>
                  <a:pt x="850249" y="323917"/>
                </a:lnTo>
                <a:lnTo>
                  <a:pt x="848049" y="319611"/>
                </a:lnTo>
                <a:lnTo>
                  <a:pt x="845801" y="316706"/>
                </a:lnTo>
                <a:lnTo>
                  <a:pt x="845668" y="313763"/>
                </a:lnTo>
                <a:lnTo>
                  <a:pt x="846105" y="307848"/>
                </a:lnTo>
                <a:lnTo>
                  <a:pt x="837600" y="300780"/>
                </a:lnTo>
                <a:lnTo>
                  <a:pt x="830646" y="307858"/>
                </a:lnTo>
                <a:lnTo>
                  <a:pt x="825217" y="309886"/>
                </a:lnTo>
                <a:lnTo>
                  <a:pt x="815025" y="318345"/>
                </a:lnTo>
                <a:lnTo>
                  <a:pt x="824732" y="326936"/>
                </a:lnTo>
                <a:lnTo>
                  <a:pt x="841343" y="325803"/>
                </a:lnTo>
                <a:close/>
                <a:moveTo>
                  <a:pt x="813949" y="303876"/>
                </a:moveTo>
                <a:lnTo>
                  <a:pt x="814501" y="298418"/>
                </a:lnTo>
                <a:lnTo>
                  <a:pt x="821102" y="288598"/>
                </a:lnTo>
                <a:lnTo>
                  <a:pt x="820855" y="286522"/>
                </a:lnTo>
                <a:lnTo>
                  <a:pt x="819283" y="281207"/>
                </a:lnTo>
                <a:lnTo>
                  <a:pt x="809463" y="279511"/>
                </a:lnTo>
                <a:lnTo>
                  <a:pt x="800709" y="290703"/>
                </a:lnTo>
                <a:lnTo>
                  <a:pt x="801567" y="294265"/>
                </a:lnTo>
                <a:lnTo>
                  <a:pt x="811787" y="305981"/>
                </a:lnTo>
                <a:lnTo>
                  <a:pt x="813949" y="303876"/>
                </a:lnTo>
                <a:close/>
                <a:moveTo>
                  <a:pt x="1163174" y="158944"/>
                </a:moveTo>
                <a:lnTo>
                  <a:pt x="1155249" y="171326"/>
                </a:lnTo>
                <a:lnTo>
                  <a:pt x="1149191" y="178194"/>
                </a:lnTo>
                <a:lnTo>
                  <a:pt x="1147257" y="183423"/>
                </a:lnTo>
                <a:lnTo>
                  <a:pt x="1153677" y="193310"/>
                </a:lnTo>
                <a:lnTo>
                  <a:pt x="1160145" y="201597"/>
                </a:lnTo>
                <a:lnTo>
                  <a:pt x="1165107" y="204121"/>
                </a:lnTo>
                <a:lnTo>
                  <a:pt x="1170079" y="203711"/>
                </a:lnTo>
                <a:lnTo>
                  <a:pt x="1201474" y="194529"/>
                </a:lnTo>
                <a:lnTo>
                  <a:pt x="1213485" y="183937"/>
                </a:lnTo>
                <a:lnTo>
                  <a:pt x="1225239" y="165087"/>
                </a:lnTo>
                <a:lnTo>
                  <a:pt x="1223486" y="158744"/>
                </a:lnTo>
                <a:lnTo>
                  <a:pt x="1223172" y="151895"/>
                </a:lnTo>
                <a:lnTo>
                  <a:pt x="1223763" y="143561"/>
                </a:lnTo>
                <a:lnTo>
                  <a:pt x="1221829" y="136731"/>
                </a:lnTo>
                <a:lnTo>
                  <a:pt x="1218143" y="128483"/>
                </a:lnTo>
                <a:lnTo>
                  <a:pt x="1214295" y="124063"/>
                </a:lnTo>
                <a:lnTo>
                  <a:pt x="1208256" y="119215"/>
                </a:lnTo>
                <a:lnTo>
                  <a:pt x="1202198" y="118996"/>
                </a:lnTo>
                <a:lnTo>
                  <a:pt x="1195111" y="123063"/>
                </a:lnTo>
                <a:lnTo>
                  <a:pt x="1193663" y="128407"/>
                </a:lnTo>
                <a:lnTo>
                  <a:pt x="1192444" y="135007"/>
                </a:lnTo>
                <a:lnTo>
                  <a:pt x="1191254" y="147171"/>
                </a:lnTo>
                <a:lnTo>
                  <a:pt x="1189377" y="153572"/>
                </a:lnTo>
                <a:lnTo>
                  <a:pt x="1182967" y="156505"/>
                </a:lnTo>
                <a:lnTo>
                  <a:pt x="1176518" y="156543"/>
                </a:lnTo>
                <a:lnTo>
                  <a:pt x="1163174" y="158944"/>
                </a:lnTo>
                <a:close/>
                <a:moveTo>
                  <a:pt x="965578" y="299161"/>
                </a:moveTo>
                <a:lnTo>
                  <a:pt x="967921" y="301895"/>
                </a:lnTo>
                <a:lnTo>
                  <a:pt x="978322" y="303552"/>
                </a:lnTo>
                <a:lnTo>
                  <a:pt x="999344" y="304324"/>
                </a:lnTo>
                <a:lnTo>
                  <a:pt x="1001839" y="300723"/>
                </a:lnTo>
                <a:lnTo>
                  <a:pt x="1001639" y="293770"/>
                </a:lnTo>
                <a:lnTo>
                  <a:pt x="1002878" y="285226"/>
                </a:lnTo>
                <a:lnTo>
                  <a:pt x="1002982" y="265805"/>
                </a:lnTo>
                <a:lnTo>
                  <a:pt x="1001811" y="260404"/>
                </a:lnTo>
                <a:lnTo>
                  <a:pt x="998220" y="257966"/>
                </a:lnTo>
                <a:lnTo>
                  <a:pt x="991876" y="258432"/>
                </a:lnTo>
                <a:lnTo>
                  <a:pt x="990486" y="263681"/>
                </a:lnTo>
                <a:lnTo>
                  <a:pt x="973626" y="261928"/>
                </a:lnTo>
                <a:lnTo>
                  <a:pt x="972693" y="265309"/>
                </a:lnTo>
                <a:lnTo>
                  <a:pt x="973293" y="283664"/>
                </a:lnTo>
                <a:lnTo>
                  <a:pt x="971426" y="290036"/>
                </a:lnTo>
                <a:lnTo>
                  <a:pt x="965578" y="299161"/>
                </a:lnTo>
                <a:close/>
                <a:moveTo>
                  <a:pt x="951443" y="280054"/>
                </a:moveTo>
                <a:lnTo>
                  <a:pt x="959053" y="272634"/>
                </a:lnTo>
                <a:lnTo>
                  <a:pt x="957853" y="268129"/>
                </a:lnTo>
                <a:lnTo>
                  <a:pt x="955672" y="265681"/>
                </a:lnTo>
                <a:lnTo>
                  <a:pt x="952652" y="264462"/>
                </a:lnTo>
                <a:lnTo>
                  <a:pt x="948680" y="269196"/>
                </a:lnTo>
                <a:lnTo>
                  <a:pt x="945689" y="275387"/>
                </a:lnTo>
                <a:lnTo>
                  <a:pt x="947528" y="279806"/>
                </a:lnTo>
                <a:lnTo>
                  <a:pt x="951443" y="280054"/>
                </a:lnTo>
                <a:close/>
                <a:moveTo>
                  <a:pt x="1055751" y="102518"/>
                </a:moveTo>
                <a:lnTo>
                  <a:pt x="1061523" y="100232"/>
                </a:lnTo>
                <a:lnTo>
                  <a:pt x="1063171" y="96717"/>
                </a:lnTo>
                <a:lnTo>
                  <a:pt x="1060656" y="89430"/>
                </a:lnTo>
                <a:lnTo>
                  <a:pt x="1055160" y="83791"/>
                </a:lnTo>
                <a:lnTo>
                  <a:pt x="1049960" y="84839"/>
                </a:lnTo>
                <a:lnTo>
                  <a:pt x="1043388" y="90449"/>
                </a:lnTo>
                <a:lnTo>
                  <a:pt x="1042740" y="94555"/>
                </a:lnTo>
                <a:lnTo>
                  <a:pt x="1045654" y="98755"/>
                </a:lnTo>
                <a:lnTo>
                  <a:pt x="1055751" y="102518"/>
                </a:lnTo>
                <a:close/>
                <a:moveTo>
                  <a:pt x="1031500" y="137036"/>
                </a:moveTo>
                <a:lnTo>
                  <a:pt x="1029157" y="133636"/>
                </a:lnTo>
                <a:lnTo>
                  <a:pt x="1027757" y="132912"/>
                </a:lnTo>
                <a:lnTo>
                  <a:pt x="1017241" y="147885"/>
                </a:lnTo>
                <a:lnTo>
                  <a:pt x="1010669" y="145275"/>
                </a:lnTo>
                <a:lnTo>
                  <a:pt x="1005344" y="150371"/>
                </a:lnTo>
                <a:lnTo>
                  <a:pt x="1010535" y="167726"/>
                </a:lnTo>
                <a:lnTo>
                  <a:pt x="1019747" y="172126"/>
                </a:lnTo>
                <a:lnTo>
                  <a:pt x="1024776" y="188195"/>
                </a:lnTo>
                <a:lnTo>
                  <a:pt x="1034072" y="192948"/>
                </a:lnTo>
                <a:lnTo>
                  <a:pt x="1043597" y="192434"/>
                </a:lnTo>
                <a:lnTo>
                  <a:pt x="1049417" y="190529"/>
                </a:lnTo>
                <a:lnTo>
                  <a:pt x="1051312" y="181785"/>
                </a:lnTo>
                <a:lnTo>
                  <a:pt x="1050560" y="170688"/>
                </a:lnTo>
                <a:lnTo>
                  <a:pt x="1048226" y="164602"/>
                </a:lnTo>
                <a:lnTo>
                  <a:pt x="1046797" y="154838"/>
                </a:lnTo>
                <a:lnTo>
                  <a:pt x="1043073" y="146161"/>
                </a:lnTo>
                <a:lnTo>
                  <a:pt x="1040006" y="142704"/>
                </a:lnTo>
                <a:lnTo>
                  <a:pt x="1031500" y="137036"/>
                </a:lnTo>
                <a:close/>
                <a:moveTo>
                  <a:pt x="1061342" y="217246"/>
                </a:moveTo>
                <a:lnTo>
                  <a:pt x="1060856" y="224619"/>
                </a:lnTo>
                <a:lnTo>
                  <a:pt x="1061295" y="232943"/>
                </a:lnTo>
                <a:lnTo>
                  <a:pt x="1062418" y="235620"/>
                </a:lnTo>
                <a:lnTo>
                  <a:pt x="1070534" y="247526"/>
                </a:lnTo>
                <a:lnTo>
                  <a:pt x="1077220" y="245145"/>
                </a:lnTo>
                <a:lnTo>
                  <a:pt x="1087336" y="237344"/>
                </a:lnTo>
                <a:lnTo>
                  <a:pt x="1099204" y="246983"/>
                </a:lnTo>
                <a:lnTo>
                  <a:pt x="1107996" y="249565"/>
                </a:lnTo>
                <a:lnTo>
                  <a:pt x="1114244" y="235677"/>
                </a:lnTo>
                <a:lnTo>
                  <a:pt x="1122597" y="230772"/>
                </a:lnTo>
                <a:lnTo>
                  <a:pt x="1124826" y="222399"/>
                </a:lnTo>
                <a:lnTo>
                  <a:pt x="1127179" y="219999"/>
                </a:lnTo>
                <a:lnTo>
                  <a:pt x="1135370" y="217399"/>
                </a:lnTo>
                <a:lnTo>
                  <a:pt x="1136409" y="206416"/>
                </a:lnTo>
                <a:lnTo>
                  <a:pt x="1138475" y="198720"/>
                </a:lnTo>
                <a:lnTo>
                  <a:pt x="1139437" y="188033"/>
                </a:lnTo>
                <a:lnTo>
                  <a:pt x="1137838" y="181280"/>
                </a:lnTo>
                <a:lnTo>
                  <a:pt x="1136094" y="175927"/>
                </a:lnTo>
                <a:lnTo>
                  <a:pt x="1129350" y="172669"/>
                </a:lnTo>
                <a:lnTo>
                  <a:pt x="1122588" y="171479"/>
                </a:lnTo>
                <a:lnTo>
                  <a:pt x="1114987" y="176594"/>
                </a:lnTo>
                <a:lnTo>
                  <a:pt x="1101804" y="182661"/>
                </a:lnTo>
                <a:lnTo>
                  <a:pt x="1092755" y="186395"/>
                </a:lnTo>
                <a:lnTo>
                  <a:pt x="1087317" y="186861"/>
                </a:lnTo>
                <a:lnTo>
                  <a:pt x="1086164" y="180775"/>
                </a:lnTo>
                <a:lnTo>
                  <a:pt x="1082411" y="178956"/>
                </a:lnTo>
                <a:lnTo>
                  <a:pt x="1072286" y="181013"/>
                </a:lnTo>
                <a:lnTo>
                  <a:pt x="1068981" y="184337"/>
                </a:lnTo>
                <a:lnTo>
                  <a:pt x="1067838" y="189843"/>
                </a:lnTo>
                <a:lnTo>
                  <a:pt x="1066390" y="192691"/>
                </a:lnTo>
                <a:lnTo>
                  <a:pt x="1063485" y="201654"/>
                </a:lnTo>
                <a:lnTo>
                  <a:pt x="1061342" y="217246"/>
                </a:lnTo>
                <a:close/>
                <a:moveTo>
                  <a:pt x="1070181" y="1409938"/>
                </a:moveTo>
                <a:lnTo>
                  <a:pt x="1072525" y="1411081"/>
                </a:lnTo>
                <a:lnTo>
                  <a:pt x="1074877" y="1411891"/>
                </a:lnTo>
                <a:lnTo>
                  <a:pt x="1077735" y="1411786"/>
                </a:lnTo>
                <a:lnTo>
                  <a:pt x="1080582" y="1410243"/>
                </a:lnTo>
                <a:lnTo>
                  <a:pt x="1085650" y="1412500"/>
                </a:lnTo>
                <a:lnTo>
                  <a:pt x="1088631" y="1410376"/>
                </a:lnTo>
                <a:lnTo>
                  <a:pt x="1091651" y="1409557"/>
                </a:lnTo>
                <a:lnTo>
                  <a:pt x="1092642" y="1404328"/>
                </a:lnTo>
                <a:lnTo>
                  <a:pt x="1092736" y="1397213"/>
                </a:lnTo>
                <a:lnTo>
                  <a:pt x="1091936" y="1393374"/>
                </a:lnTo>
                <a:lnTo>
                  <a:pt x="1090384" y="1391231"/>
                </a:lnTo>
                <a:lnTo>
                  <a:pt x="1084497" y="1386507"/>
                </a:lnTo>
                <a:lnTo>
                  <a:pt x="1078716" y="1379811"/>
                </a:lnTo>
                <a:lnTo>
                  <a:pt x="1070181" y="1372838"/>
                </a:lnTo>
                <a:lnTo>
                  <a:pt x="1067314" y="1368733"/>
                </a:lnTo>
                <a:lnTo>
                  <a:pt x="1064552" y="1363828"/>
                </a:lnTo>
                <a:lnTo>
                  <a:pt x="1061456" y="1359808"/>
                </a:lnTo>
                <a:lnTo>
                  <a:pt x="1055532" y="1353798"/>
                </a:lnTo>
                <a:lnTo>
                  <a:pt x="1054455" y="1351931"/>
                </a:lnTo>
                <a:lnTo>
                  <a:pt x="1053313" y="1351560"/>
                </a:lnTo>
                <a:lnTo>
                  <a:pt x="1047674" y="1354131"/>
                </a:lnTo>
                <a:lnTo>
                  <a:pt x="1044568" y="1359970"/>
                </a:lnTo>
                <a:lnTo>
                  <a:pt x="1042892" y="1360665"/>
                </a:lnTo>
                <a:lnTo>
                  <a:pt x="1040330" y="1363256"/>
                </a:lnTo>
                <a:lnTo>
                  <a:pt x="1039073" y="1367333"/>
                </a:lnTo>
                <a:lnTo>
                  <a:pt x="1041616" y="1376096"/>
                </a:lnTo>
                <a:lnTo>
                  <a:pt x="1042616" y="1378182"/>
                </a:lnTo>
                <a:lnTo>
                  <a:pt x="1043378" y="1381411"/>
                </a:lnTo>
                <a:lnTo>
                  <a:pt x="1044607" y="1384306"/>
                </a:lnTo>
                <a:lnTo>
                  <a:pt x="1051893" y="1396651"/>
                </a:lnTo>
                <a:lnTo>
                  <a:pt x="1053265" y="1397394"/>
                </a:lnTo>
                <a:lnTo>
                  <a:pt x="1055370" y="1395251"/>
                </a:lnTo>
                <a:lnTo>
                  <a:pt x="1057027" y="1394384"/>
                </a:lnTo>
                <a:lnTo>
                  <a:pt x="1060342" y="1396203"/>
                </a:lnTo>
                <a:lnTo>
                  <a:pt x="1063371" y="1396822"/>
                </a:lnTo>
                <a:lnTo>
                  <a:pt x="1066609" y="1398699"/>
                </a:lnTo>
                <a:lnTo>
                  <a:pt x="1068714" y="1404538"/>
                </a:lnTo>
                <a:lnTo>
                  <a:pt x="1068628" y="1408567"/>
                </a:lnTo>
                <a:lnTo>
                  <a:pt x="1070181" y="1409938"/>
                </a:lnTo>
                <a:close/>
                <a:moveTo>
                  <a:pt x="1218819" y="778126"/>
                </a:moveTo>
                <a:lnTo>
                  <a:pt x="1215494" y="778469"/>
                </a:lnTo>
                <a:lnTo>
                  <a:pt x="1212199" y="779888"/>
                </a:lnTo>
                <a:lnTo>
                  <a:pt x="1205722" y="786536"/>
                </a:lnTo>
                <a:lnTo>
                  <a:pt x="1199188" y="791975"/>
                </a:lnTo>
                <a:lnTo>
                  <a:pt x="1174137" y="799748"/>
                </a:lnTo>
                <a:lnTo>
                  <a:pt x="1159297" y="807949"/>
                </a:lnTo>
                <a:lnTo>
                  <a:pt x="1154239" y="806987"/>
                </a:lnTo>
                <a:lnTo>
                  <a:pt x="1145924" y="808634"/>
                </a:lnTo>
                <a:lnTo>
                  <a:pt x="1139676" y="807387"/>
                </a:lnTo>
                <a:lnTo>
                  <a:pt x="1127646" y="801824"/>
                </a:lnTo>
                <a:lnTo>
                  <a:pt x="1121826" y="800986"/>
                </a:lnTo>
                <a:lnTo>
                  <a:pt x="1111996" y="802843"/>
                </a:lnTo>
                <a:lnTo>
                  <a:pt x="1110806" y="803796"/>
                </a:lnTo>
                <a:lnTo>
                  <a:pt x="1107519" y="808358"/>
                </a:lnTo>
                <a:lnTo>
                  <a:pt x="1107595" y="815511"/>
                </a:lnTo>
                <a:lnTo>
                  <a:pt x="1108053" y="820998"/>
                </a:lnTo>
                <a:lnTo>
                  <a:pt x="1106548" y="824398"/>
                </a:lnTo>
                <a:lnTo>
                  <a:pt x="1105062" y="826399"/>
                </a:lnTo>
                <a:lnTo>
                  <a:pt x="1101290" y="826675"/>
                </a:lnTo>
                <a:lnTo>
                  <a:pt x="1099404" y="822760"/>
                </a:lnTo>
                <a:lnTo>
                  <a:pt x="1096080" y="822246"/>
                </a:lnTo>
                <a:lnTo>
                  <a:pt x="1087336" y="823627"/>
                </a:lnTo>
                <a:lnTo>
                  <a:pt x="1083040" y="826922"/>
                </a:lnTo>
                <a:lnTo>
                  <a:pt x="1080849" y="836076"/>
                </a:lnTo>
                <a:lnTo>
                  <a:pt x="1074048" y="840257"/>
                </a:lnTo>
                <a:lnTo>
                  <a:pt x="1062409" y="844525"/>
                </a:lnTo>
                <a:lnTo>
                  <a:pt x="1056094" y="848182"/>
                </a:lnTo>
                <a:lnTo>
                  <a:pt x="1053008" y="848392"/>
                </a:lnTo>
                <a:lnTo>
                  <a:pt x="1049979" y="850249"/>
                </a:lnTo>
                <a:lnTo>
                  <a:pt x="1043864" y="858755"/>
                </a:lnTo>
                <a:lnTo>
                  <a:pt x="1037606" y="864946"/>
                </a:lnTo>
                <a:lnTo>
                  <a:pt x="1027976" y="871080"/>
                </a:lnTo>
                <a:lnTo>
                  <a:pt x="1028357" y="875833"/>
                </a:lnTo>
                <a:lnTo>
                  <a:pt x="1028919" y="878672"/>
                </a:lnTo>
                <a:lnTo>
                  <a:pt x="1020632" y="887863"/>
                </a:lnTo>
                <a:lnTo>
                  <a:pt x="1018622" y="893426"/>
                </a:lnTo>
                <a:lnTo>
                  <a:pt x="1016565" y="903827"/>
                </a:lnTo>
                <a:lnTo>
                  <a:pt x="1015908" y="905427"/>
                </a:lnTo>
                <a:lnTo>
                  <a:pt x="1007764" y="902046"/>
                </a:lnTo>
                <a:lnTo>
                  <a:pt x="1002030" y="900922"/>
                </a:lnTo>
                <a:lnTo>
                  <a:pt x="999411" y="901846"/>
                </a:lnTo>
                <a:lnTo>
                  <a:pt x="995534" y="904351"/>
                </a:lnTo>
                <a:lnTo>
                  <a:pt x="994600" y="906780"/>
                </a:lnTo>
                <a:lnTo>
                  <a:pt x="995134" y="912124"/>
                </a:lnTo>
                <a:lnTo>
                  <a:pt x="996391" y="915619"/>
                </a:lnTo>
                <a:lnTo>
                  <a:pt x="988219" y="930926"/>
                </a:lnTo>
                <a:lnTo>
                  <a:pt x="985942" y="931097"/>
                </a:lnTo>
                <a:lnTo>
                  <a:pt x="983370" y="926716"/>
                </a:lnTo>
                <a:lnTo>
                  <a:pt x="980684" y="923992"/>
                </a:lnTo>
                <a:lnTo>
                  <a:pt x="977312" y="921668"/>
                </a:lnTo>
                <a:lnTo>
                  <a:pt x="973931" y="920867"/>
                </a:lnTo>
                <a:lnTo>
                  <a:pt x="970864" y="923573"/>
                </a:lnTo>
                <a:lnTo>
                  <a:pt x="967902" y="928107"/>
                </a:lnTo>
                <a:lnTo>
                  <a:pt x="968197" y="931669"/>
                </a:lnTo>
                <a:lnTo>
                  <a:pt x="969311" y="934984"/>
                </a:lnTo>
                <a:lnTo>
                  <a:pt x="972921" y="940708"/>
                </a:lnTo>
                <a:lnTo>
                  <a:pt x="982066" y="939670"/>
                </a:lnTo>
                <a:lnTo>
                  <a:pt x="984428" y="943851"/>
                </a:lnTo>
                <a:lnTo>
                  <a:pt x="986304" y="945480"/>
                </a:lnTo>
                <a:lnTo>
                  <a:pt x="978798" y="951605"/>
                </a:lnTo>
                <a:lnTo>
                  <a:pt x="970664" y="961968"/>
                </a:lnTo>
                <a:lnTo>
                  <a:pt x="963882" y="976141"/>
                </a:lnTo>
                <a:lnTo>
                  <a:pt x="961806" y="979027"/>
                </a:lnTo>
                <a:lnTo>
                  <a:pt x="962558" y="982771"/>
                </a:lnTo>
                <a:lnTo>
                  <a:pt x="963930" y="986228"/>
                </a:lnTo>
                <a:lnTo>
                  <a:pt x="966340" y="987723"/>
                </a:lnTo>
                <a:lnTo>
                  <a:pt x="971569" y="987628"/>
                </a:lnTo>
                <a:lnTo>
                  <a:pt x="976646" y="992238"/>
                </a:lnTo>
                <a:lnTo>
                  <a:pt x="975074" y="993715"/>
                </a:lnTo>
                <a:lnTo>
                  <a:pt x="957376" y="998220"/>
                </a:lnTo>
                <a:lnTo>
                  <a:pt x="955367" y="999858"/>
                </a:lnTo>
                <a:lnTo>
                  <a:pt x="946852" y="1022871"/>
                </a:lnTo>
                <a:lnTo>
                  <a:pt x="944118" y="1028500"/>
                </a:lnTo>
                <a:lnTo>
                  <a:pt x="941737" y="1031758"/>
                </a:lnTo>
                <a:lnTo>
                  <a:pt x="939127" y="1037768"/>
                </a:lnTo>
                <a:lnTo>
                  <a:pt x="936698" y="1044978"/>
                </a:lnTo>
                <a:lnTo>
                  <a:pt x="935707" y="1045778"/>
                </a:lnTo>
                <a:lnTo>
                  <a:pt x="929850" y="1047293"/>
                </a:lnTo>
                <a:lnTo>
                  <a:pt x="924173" y="1052103"/>
                </a:lnTo>
                <a:lnTo>
                  <a:pt x="918543" y="1058199"/>
                </a:lnTo>
                <a:lnTo>
                  <a:pt x="915552" y="1060285"/>
                </a:lnTo>
                <a:lnTo>
                  <a:pt x="913181" y="1063581"/>
                </a:lnTo>
                <a:lnTo>
                  <a:pt x="915209" y="1070162"/>
                </a:lnTo>
                <a:lnTo>
                  <a:pt x="924992" y="1084860"/>
                </a:lnTo>
                <a:lnTo>
                  <a:pt x="923039" y="1090603"/>
                </a:lnTo>
                <a:lnTo>
                  <a:pt x="927545" y="1102776"/>
                </a:lnTo>
                <a:lnTo>
                  <a:pt x="934650" y="1096461"/>
                </a:lnTo>
                <a:lnTo>
                  <a:pt x="940070" y="1093565"/>
                </a:lnTo>
                <a:lnTo>
                  <a:pt x="946432" y="1093156"/>
                </a:lnTo>
                <a:lnTo>
                  <a:pt x="953748" y="1098937"/>
                </a:lnTo>
                <a:lnTo>
                  <a:pt x="960939" y="1102233"/>
                </a:lnTo>
                <a:lnTo>
                  <a:pt x="973912" y="1103252"/>
                </a:lnTo>
                <a:lnTo>
                  <a:pt x="979094" y="1106214"/>
                </a:lnTo>
                <a:lnTo>
                  <a:pt x="984485" y="1107786"/>
                </a:lnTo>
                <a:lnTo>
                  <a:pt x="989933" y="1107129"/>
                </a:lnTo>
                <a:lnTo>
                  <a:pt x="998753" y="1101338"/>
                </a:lnTo>
                <a:lnTo>
                  <a:pt x="1003306" y="1088422"/>
                </a:lnTo>
                <a:lnTo>
                  <a:pt x="1012012" y="1078430"/>
                </a:lnTo>
                <a:lnTo>
                  <a:pt x="1014222" y="1073887"/>
                </a:lnTo>
                <a:lnTo>
                  <a:pt x="1012127" y="1065524"/>
                </a:lnTo>
                <a:lnTo>
                  <a:pt x="1007488" y="1058971"/>
                </a:lnTo>
                <a:lnTo>
                  <a:pt x="1008088" y="1056723"/>
                </a:lnTo>
                <a:lnTo>
                  <a:pt x="1011707" y="1057913"/>
                </a:lnTo>
                <a:lnTo>
                  <a:pt x="1015860" y="1062714"/>
                </a:lnTo>
                <a:lnTo>
                  <a:pt x="1017298" y="1063419"/>
                </a:lnTo>
                <a:lnTo>
                  <a:pt x="1019927" y="1063323"/>
                </a:lnTo>
                <a:lnTo>
                  <a:pt x="1022299" y="1059885"/>
                </a:lnTo>
                <a:lnTo>
                  <a:pt x="1023032" y="1055532"/>
                </a:lnTo>
                <a:lnTo>
                  <a:pt x="1022528" y="1050969"/>
                </a:lnTo>
                <a:lnTo>
                  <a:pt x="1020518" y="1043626"/>
                </a:lnTo>
                <a:lnTo>
                  <a:pt x="1020232" y="1039759"/>
                </a:lnTo>
                <a:lnTo>
                  <a:pt x="1038254" y="1028557"/>
                </a:lnTo>
                <a:lnTo>
                  <a:pt x="1042968" y="1018899"/>
                </a:lnTo>
                <a:lnTo>
                  <a:pt x="1044235" y="1012803"/>
                </a:lnTo>
                <a:lnTo>
                  <a:pt x="1043711" y="1008974"/>
                </a:lnTo>
                <a:lnTo>
                  <a:pt x="1041473" y="999668"/>
                </a:lnTo>
                <a:lnTo>
                  <a:pt x="1039873" y="995448"/>
                </a:lnTo>
                <a:lnTo>
                  <a:pt x="1040749" y="991981"/>
                </a:lnTo>
                <a:lnTo>
                  <a:pt x="1051264" y="995601"/>
                </a:lnTo>
                <a:lnTo>
                  <a:pt x="1054255" y="993324"/>
                </a:lnTo>
                <a:lnTo>
                  <a:pt x="1055875" y="991124"/>
                </a:lnTo>
                <a:lnTo>
                  <a:pt x="1057084" y="986685"/>
                </a:lnTo>
                <a:lnTo>
                  <a:pt x="1057370" y="980751"/>
                </a:lnTo>
                <a:lnTo>
                  <a:pt x="1058037" y="975208"/>
                </a:lnTo>
                <a:lnTo>
                  <a:pt x="1059589" y="972455"/>
                </a:lnTo>
                <a:lnTo>
                  <a:pt x="1069105" y="980456"/>
                </a:lnTo>
                <a:lnTo>
                  <a:pt x="1071191" y="980818"/>
                </a:lnTo>
                <a:lnTo>
                  <a:pt x="1073296" y="978113"/>
                </a:lnTo>
                <a:lnTo>
                  <a:pt x="1073801" y="975341"/>
                </a:lnTo>
                <a:lnTo>
                  <a:pt x="1072810" y="972207"/>
                </a:lnTo>
                <a:lnTo>
                  <a:pt x="1073153" y="967092"/>
                </a:lnTo>
                <a:lnTo>
                  <a:pt x="1079430" y="967216"/>
                </a:lnTo>
                <a:lnTo>
                  <a:pt x="1082040" y="966073"/>
                </a:lnTo>
                <a:lnTo>
                  <a:pt x="1085840" y="961930"/>
                </a:lnTo>
                <a:lnTo>
                  <a:pt x="1087936" y="957796"/>
                </a:lnTo>
                <a:lnTo>
                  <a:pt x="1091641" y="953881"/>
                </a:lnTo>
                <a:lnTo>
                  <a:pt x="1093308" y="950881"/>
                </a:lnTo>
                <a:lnTo>
                  <a:pt x="1092060" y="946614"/>
                </a:lnTo>
                <a:lnTo>
                  <a:pt x="1086345" y="944080"/>
                </a:lnTo>
                <a:lnTo>
                  <a:pt x="1087307" y="940289"/>
                </a:lnTo>
                <a:lnTo>
                  <a:pt x="1092622" y="935412"/>
                </a:lnTo>
                <a:lnTo>
                  <a:pt x="1094175" y="934945"/>
                </a:lnTo>
                <a:lnTo>
                  <a:pt x="1097423" y="935384"/>
                </a:lnTo>
                <a:lnTo>
                  <a:pt x="1099137" y="933983"/>
                </a:lnTo>
                <a:lnTo>
                  <a:pt x="1102080" y="929602"/>
                </a:lnTo>
                <a:lnTo>
                  <a:pt x="1104929" y="924096"/>
                </a:lnTo>
                <a:lnTo>
                  <a:pt x="1110586" y="917943"/>
                </a:lnTo>
                <a:lnTo>
                  <a:pt x="1113301" y="911809"/>
                </a:lnTo>
                <a:lnTo>
                  <a:pt x="1116168" y="908247"/>
                </a:lnTo>
                <a:lnTo>
                  <a:pt x="1119654" y="908666"/>
                </a:lnTo>
                <a:lnTo>
                  <a:pt x="1123121" y="907742"/>
                </a:lnTo>
                <a:lnTo>
                  <a:pt x="1135151" y="896303"/>
                </a:lnTo>
                <a:lnTo>
                  <a:pt x="1161345" y="880510"/>
                </a:lnTo>
                <a:lnTo>
                  <a:pt x="1168584" y="877576"/>
                </a:lnTo>
                <a:lnTo>
                  <a:pt x="1177747" y="870499"/>
                </a:lnTo>
                <a:lnTo>
                  <a:pt x="1180948" y="870090"/>
                </a:lnTo>
                <a:lnTo>
                  <a:pt x="1193863" y="864994"/>
                </a:lnTo>
                <a:lnTo>
                  <a:pt x="1206751" y="857555"/>
                </a:lnTo>
                <a:lnTo>
                  <a:pt x="1218962" y="851973"/>
                </a:lnTo>
                <a:lnTo>
                  <a:pt x="1230135" y="844839"/>
                </a:lnTo>
                <a:lnTo>
                  <a:pt x="1247861" y="836133"/>
                </a:lnTo>
                <a:lnTo>
                  <a:pt x="1257881" y="829132"/>
                </a:lnTo>
                <a:lnTo>
                  <a:pt x="1264186" y="826332"/>
                </a:lnTo>
                <a:lnTo>
                  <a:pt x="1270435" y="822341"/>
                </a:lnTo>
                <a:lnTo>
                  <a:pt x="1276798" y="816416"/>
                </a:lnTo>
                <a:lnTo>
                  <a:pt x="1287494" y="807872"/>
                </a:lnTo>
                <a:lnTo>
                  <a:pt x="1298191" y="802548"/>
                </a:lnTo>
                <a:lnTo>
                  <a:pt x="1299715" y="799319"/>
                </a:lnTo>
                <a:lnTo>
                  <a:pt x="1308697" y="783888"/>
                </a:lnTo>
                <a:lnTo>
                  <a:pt x="1317822" y="769734"/>
                </a:lnTo>
                <a:lnTo>
                  <a:pt x="1316707" y="765400"/>
                </a:lnTo>
                <a:lnTo>
                  <a:pt x="1317574" y="759714"/>
                </a:lnTo>
                <a:lnTo>
                  <a:pt x="1318946" y="754151"/>
                </a:lnTo>
                <a:lnTo>
                  <a:pt x="1318146" y="747998"/>
                </a:lnTo>
                <a:lnTo>
                  <a:pt x="1317127" y="744607"/>
                </a:lnTo>
                <a:lnTo>
                  <a:pt x="1312469" y="735101"/>
                </a:lnTo>
                <a:lnTo>
                  <a:pt x="1306763" y="727672"/>
                </a:lnTo>
                <a:lnTo>
                  <a:pt x="1294238" y="720928"/>
                </a:lnTo>
                <a:lnTo>
                  <a:pt x="1284475" y="718442"/>
                </a:lnTo>
                <a:lnTo>
                  <a:pt x="1281350" y="718890"/>
                </a:lnTo>
                <a:lnTo>
                  <a:pt x="1274102" y="724110"/>
                </a:lnTo>
                <a:lnTo>
                  <a:pt x="1262472" y="728834"/>
                </a:lnTo>
                <a:lnTo>
                  <a:pt x="1249546" y="740931"/>
                </a:lnTo>
                <a:lnTo>
                  <a:pt x="1242003" y="749684"/>
                </a:lnTo>
                <a:lnTo>
                  <a:pt x="1239222" y="756447"/>
                </a:lnTo>
                <a:lnTo>
                  <a:pt x="1236650" y="765086"/>
                </a:lnTo>
                <a:lnTo>
                  <a:pt x="1233764" y="769010"/>
                </a:lnTo>
                <a:lnTo>
                  <a:pt x="1230611" y="769087"/>
                </a:lnTo>
                <a:lnTo>
                  <a:pt x="1227706" y="770325"/>
                </a:lnTo>
                <a:lnTo>
                  <a:pt x="1221857" y="776059"/>
                </a:lnTo>
                <a:lnTo>
                  <a:pt x="1218819" y="778126"/>
                </a:lnTo>
                <a:close/>
                <a:moveTo>
                  <a:pt x="1001696" y="237411"/>
                </a:moveTo>
                <a:lnTo>
                  <a:pt x="999982" y="241554"/>
                </a:lnTo>
                <a:lnTo>
                  <a:pt x="1001916" y="245278"/>
                </a:lnTo>
                <a:lnTo>
                  <a:pt x="1004659" y="253146"/>
                </a:lnTo>
                <a:lnTo>
                  <a:pt x="1005344" y="257585"/>
                </a:lnTo>
                <a:lnTo>
                  <a:pt x="1005401" y="263995"/>
                </a:lnTo>
                <a:lnTo>
                  <a:pt x="1007202" y="285217"/>
                </a:lnTo>
                <a:lnTo>
                  <a:pt x="1008564" y="290827"/>
                </a:lnTo>
                <a:lnTo>
                  <a:pt x="1010174" y="293789"/>
                </a:lnTo>
                <a:lnTo>
                  <a:pt x="1021080" y="299256"/>
                </a:lnTo>
                <a:lnTo>
                  <a:pt x="1025252" y="296275"/>
                </a:lnTo>
                <a:lnTo>
                  <a:pt x="1030776" y="284807"/>
                </a:lnTo>
                <a:lnTo>
                  <a:pt x="1033253" y="283978"/>
                </a:lnTo>
                <a:lnTo>
                  <a:pt x="1034053" y="276692"/>
                </a:lnTo>
                <a:lnTo>
                  <a:pt x="1034006" y="268834"/>
                </a:lnTo>
                <a:lnTo>
                  <a:pt x="1037053" y="265500"/>
                </a:lnTo>
                <a:lnTo>
                  <a:pt x="1059970" y="261604"/>
                </a:lnTo>
                <a:lnTo>
                  <a:pt x="1056237" y="254384"/>
                </a:lnTo>
                <a:lnTo>
                  <a:pt x="1052389" y="249984"/>
                </a:lnTo>
                <a:lnTo>
                  <a:pt x="1039253" y="242116"/>
                </a:lnTo>
                <a:lnTo>
                  <a:pt x="1013641" y="240402"/>
                </a:lnTo>
                <a:lnTo>
                  <a:pt x="1001696" y="237411"/>
                </a:lnTo>
                <a:close/>
                <a:moveTo>
                  <a:pt x="1101985" y="165249"/>
                </a:moveTo>
                <a:lnTo>
                  <a:pt x="1110377" y="161735"/>
                </a:lnTo>
                <a:lnTo>
                  <a:pt x="1119235" y="151400"/>
                </a:lnTo>
                <a:lnTo>
                  <a:pt x="1121797" y="144666"/>
                </a:lnTo>
                <a:lnTo>
                  <a:pt x="1118845" y="135417"/>
                </a:lnTo>
                <a:lnTo>
                  <a:pt x="1095575" y="138227"/>
                </a:lnTo>
                <a:lnTo>
                  <a:pt x="1083840" y="150428"/>
                </a:lnTo>
                <a:lnTo>
                  <a:pt x="1081992" y="153410"/>
                </a:lnTo>
                <a:lnTo>
                  <a:pt x="1081449" y="155896"/>
                </a:lnTo>
                <a:lnTo>
                  <a:pt x="1088479" y="160858"/>
                </a:lnTo>
                <a:lnTo>
                  <a:pt x="1101985" y="165249"/>
                </a:lnTo>
                <a:close/>
                <a:moveTo>
                  <a:pt x="1147553" y="38595"/>
                </a:moveTo>
                <a:lnTo>
                  <a:pt x="1148667" y="41158"/>
                </a:lnTo>
                <a:lnTo>
                  <a:pt x="1157002" y="45596"/>
                </a:lnTo>
                <a:lnTo>
                  <a:pt x="1174204" y="47844"/>
                </a:lnTo>
                <a:lnTo>
                  <a:pt x="1177481" y="45510"/>
                </a:lnTo>
                <a:lnTo>
                  <a:pt x="1180995" y="38071"/>
                </a:lnTo>
                <a:lnTo>
                  <a:pt x="1180595" y="35433"/>
                </a:lnTo>
                <a:lnTo>
                  <a:pt x="1179052" y="31166"/>
                </a:lnTo>
                <a:lnTo>
                  <a:pt x="1154601" y="25308"/>
                </a:lnTo>
                <a:lnTo>
                  <a:pt x="1140943" y="27603"/>
                </a:lnTo>
                <a:lnTo>
                  <a:pt x="1136189" y="32633"/>
                </a:lnTo>
                <a:lnTo>
                  <a:pt x="1147115" y="36357"/>
                </a:lnTo>
                <a:lnTo>
                  <a:pt x="1147553" y="38595"/>
                </a:lnTo>
                <a:close/>
                <a:moveTo>
                  <a:pt x="1050998" y="317725"/>
                </a:moveTo>
                <a:lnTo>
                  <a:pt x="1055846" y="320869"/>
                </a:lnTo>
                <a:lnTo>
                  <a:pt x="1057675" y="323298"/>
                </a:lnTo>
                <a:lnTo>
                  <a:pt x="1058570" y="325650"/>
                </a:lnTo>
                <a:lnTo>
                  <a:pt x="1061990" y="327165"/>
                </a:lnTo>
                <a:lnTo>
                  <a:pt x="1071572" y="322155"/>
                </a:lnTo>
                <a:lnTo>
                  <a:pt x="1077506" y="316249"/>
                </a:lnTo>
                <a:lnTo>
                  <a:pt x="1074582" y="302590"/>
                </a:lnTo>
                <a:lnTo>
                  <a:pt x="1067705" y="296971"/>
                </a:lnTo>
                <a:lnTo>
                  <a:pt x="1053189" y="307048"/>
                </a:lnTo>
                <a:lnTo>
                  <a:pt x="1051712" y="308839"/>
                </a:lnTo>
                <a:lnTo>
                  <a:pt x="1050998" y="317725"/>
                </a:lnTo>
                <a:close/>
                <a:moveTo>
                  <a:pt x="83048" y="2294211"/>
                </a:moveTo>
                <a:lnTo>
                  <a:pt x="86296" y="2284695"/>
                </a:lnTo>
                <a:lnTo>
                  <a:pt x="86125" y="2283171"/>
                </a:lnTo>
                <a:lnTo>
                  <a:pt x="83763" y="2280504"/>
                </a:lnTo>
                <a:lnTo>
                  <a:pt x="80848" y="2278561"/>
                </a:lnTo>
                <a:lnTo>
                  <a:pt x="79238" y="2274446"/>
                </a:lnTo>
                <a:lnTo>
                  <a:pt x="73333" y="2274208"/>
                </a:lnTo>
                <a:lnTo>
                  <a:pt x="67761" y="2274437"/>
                </a:lnTo>
                <a:lnTo>
                  <a:pt x="66008" y="2274237"/>
                </a:lnTo>
                <a:lnTo>
                  <a:pt x="60703" y="2272513"/>
                </a:lnTo>
                <a:lnTo>
                  <a:pt x="55588" y="2269731"/>
                </a:lnTo>
                <a:lnTo>
                  <a:pt x="52168" y="2268103"/>
                </a:lnTo>
                <a:lnTo>
                  <a:pt x="49292" y="2266274"/>
                </a:lnTo>
                <a:lnTo>
                  <a:pt x="47739" y="2264350"/>
                </a:lnTo>
                <a:lnTo>
                  <a:pt x="45291" y="2264864"/>
                </a:lnTo>
                <a:lnTo>
                  <a:pt x="43634" y="2264883"/>
                </a:lnTo>
                <a:lnTo>
                  <a:pt x="43291" y="2272189"/>
                </a:lnTo>
                <a:lnTo>
                  <a:pt x="42386" y="2280218"/>
                </a:lnTo>
                <a:lnTo>
                  <a:pt x="37223" y="2281723"/>
                </a:lnTo>
                <a:lnTo>
                  <a:pt x="34328" y="2281409"/>
                </a:lnTo>
                <a:lnTo>
                  <a:pt x="31299" y="2279666"/>
                </a:lnTo>
                <a:lnTo>
                  <a:pt x="28717" y="2279266"/>
                </a:lnTo>
                <a:lnTo>
                  <a:pt x="26498" y="2278028"/>
                </a:lnTo>
                <a:lnTo>
                  <a:pt x="33575" y="2268655"/>
                </a:lnTo>
                <a:lnTo>
                  <a:pt x="36204" y="2264197"/>
                </a:lnTo>
                <a:lnTo>
                  <a:pt x="34652" y="2263836"/>
                </a:lnTo>
                <a:lnTo>
                  <a:pt x="33204" y="2266388"/>
                </a:lnTo>
                <a:lnTo>
                  <a:pt x="28747" y="2272437"/>
                </a:lnTo>
                <a:lnTo>
                  <a:pt x="24508" y="2277447"/>
                </a:lnTo>
                <a:lnTo>
                  <a:pt x="21203" y="2279476"/>
                </a:lnTo>
                <a:lnTo>
                  <a:pt x="13468" y="2279237"/>
                </a:lnTo>
                <a:lnTo>
                  <a:pt x="9906" y="2280876"/>
                </a:lnTo>
                <a:lnTo>
                  <a:pt x="9334" y="2285076"/>
                </a:lnTo>
                <a:lnTo>
                  <a:pt x="9087" y="2288800"/>
                </a:lnTo>
                <a:lnTo>
                  <a:pt x="6810" y="2294163"/>
                </a:lnTo>
                <a:lnTo>
                  <a:pt x="4124" y="2298259"/>
                </a:lnTo>
                <a:lnTo>
                  <a:pt x="0" y="2302202"/>
                </a:lnTo>
                <a:lnTo>
                  <a:pt x="1067" y="2302755"/>
                </a:lnTo>
                <a:lnTo>
                  <a:pt x="8563" y="2303355"/>
                </a:lnTo>
                <a:lnTo>
                  <a:pt x="16145" y="2303955"/>
                </a:lnTo>
                <a:lnTo>
                  <a:pt x="28347" y="2304603"/>
                </a:lnTo>
                <a:lnTo>
                  <a:pt x="41062" y="2305279"/>
                </a:lnTo>
                <a:lnTo>
                  <a:pt x="54254" y="2305984"/>
                </a:lnTo>
                <a:lnTo>
                  <a:pt x="68542" y="2306745"/>
                </a:lnTo>
                <a:lnTo>
                  <a:pt x="83601" y="2307193"/>
                </a:lnTo>
                <a:lnTo>
                  <a:pt x="84524" y="2306888"/>
                </a:lnTo>
                <a:lnTo>
                  <a:pt x="83401" y="2304660"/>
                </a:lnTo>
                <a:lnTo>
                  <a:pt x="82210" y="2300650"/>
                </a:lnTo>
                <a:lnTo>
                  <a:pt x="82334" y="2297440"/>
                </a:lnTo>
                <a:lnTo>
                  <a:pt x="83048" y="2294211"/>
                </a:lnTo>
                <a:close/>
                <a:moveTo>
                  <a:pt x="898255" y="1295105"/>
                </a:moveTo>
                <a:lnTo>
                  <a:pt x="897912" y="1290504"/>
                </a:lnTo>
                <a:lnTo>
                  <a:pt x="896541" y="1288294"/>
                </a:lnTo>
                <a:lnTo>
                  <a:pt x="894750" y="1288628"/>
                </a:lnTo>
                <a:lnTo>
                  <a:pt x="892607" y="1284189"/>
                </a:lnTo>
                <a:lnTo>
                  <a:pt x="890178" y="1278036"/>
                </a:lnTo>
                <a:lnTo>
                  <a:pt x="886796" y="1275121"/>
                </a:lnTo>
                <a:lnTo>
                  <a:pt x="885606" y="1274798"/>
                </a:lnTo>
                <a:lnTo>
                  <a:pt x="885291" y="1275959"/>
                </a:lnTo>
                <a:lnTo>
                  <a:pt x="885539" y="1278855"/>
                </a:lnTo>
                <a:lnTo>
                  <a:pt x="882539" y="1276493"/>
                </a:lnTo>
                <a:lnTo>
                  <a:pt x="879738" y="1276350"/>
                </a:lnTo>
                <a:lnTo>
                  <a:pt x="873966" y="1278712"/>
                </a:lnTo>
                <a:lnTo>
                  <a:pt x="872452" y="1281370"/>
                </a:lnTo>
                <a:lnTo>
                  <a:pt x="872709" y="1284722"/>
                </a:lnTo>
                <a:lnTo>
                  <a:pt x="873776" y="1285932"/>
                </a:lnTo>
                <a:lnTo>
                  <a:pt x="877414" y="1288514"/>
                </a:lnTo>
                <a:lnTo>
                  <a:pt x="880653" y="1287580"/>
                </a:lnTo>
                <a:lnTo>
                  <a:pt x="885777" y="1293371"/>
                </a:lnTo>
                <a:lnTo>
                  <a:pt x="887139" y="1298801"/>
                </a:lnTo>
                <a:lnTo>
                  <a:pt x="888378" y="1301201"/>
                </a:lnTo>
                <a:lnTo>
                  <a:pt x="891426" y="1303858"/>
                </a:lnTo>
                <a:lnTo>
                  <a:pt x="892893" y="1307306"/>
                </a:lnTo>
                <a:lnTo>
                  <a:pt x="893378" y="1310831"/>
                </a:lnTo>
                <a:lnTo>
                  <a:pt x="896007" y="1309735"/>
                </a:lnTo>
                <a:lnTo>
                  <a:pt x="895598" y="1308316"/>
                </a:lnTo>
                <a:lnTo>
                  <a:pt x="894055" y="1305716"/>
                </a:lnTo>
                <a:lnTo>
                  <a:pt x="894683" y="1302915"/>
                </a:lnTo>
                <a:lnTo>
                  <a:pt x="898255" y="1295105"/>
                </a:lnTo>
                <a:close/>
                <a:moveTo>
                  <a:pt x="2084651" y="289246"/>
                </a:moveTo>
                <a:lnTo>
                  <a:pt x="2072173" y="291627"/>
                </a:lnTo>
                <a:lnTo>
                  <a:pt x="2053352" y="299209"/>
                </a:lnTo>
                <a:lnTo>
                  <a:pt x="2049627" y="298323"/>
                </a:lnTo>
                <a:lnTo>
                  <a:pt x="2046561" y="300380"/>
                </a:lnTo>
                <a:lnTo>
                  <a:pt x="2038426" y="298333"/>
                </a:lnTo>
                <a:lnTo>
                  <a:pt x="2028787" y="299018"/>
                </a:lnTo>
                <a:lnTo>
                  <a:pt x="2025929" y="304114"/>
                </a:lnTo>
                <a:lnTo>
                  <a:pt x="2024529" y="308858"/>
                </a:lnTo>
                <a:lnTo>
                  <a:pt x="2023014" y="310648"/>
                </a:lnTo>
                <a:lnTo>
                  <a:pt x="2015157" y="300380"/>
                </a:lnTo>
                <a:lnTo>
                  <a:pt x="2014071" y="301562"/>
                </a:lnTo>
                <a:lnTo>
                  <a:pt x="2010556" y="309991"/>
                </a:lnTo>
                <a:lnTo>
                  <a:pt x="2007994" y="313630"/>
                </a:lnTo>
                <a:lnTo>
                  <a:pt x="1998050" y="324269"/>
                </a:lnTo>
                <a:lnTo>
                  <a:pt x="1995630" y="341338"/>
                </a:lnTo>
                <a:lnTo>
                  <a:pt x="1989782" y="352454"/>
                </a:lnTo>
                <a:lnTo>
                  <a:pt x="1984677" y="360597"/>
                </a:lnTo>
                <a:lnTo>
                  <a:pt x="1972856" y="371037"/>
                </a:lnTo>
                <a:lnTo>
                  <a:pt x="1963921" y="391144"/>
                </a:lnTo>
                <a:lnTo>
                  <a:pt x="1969303" y="396545"/>
                </a:lnTo>
                <a:lnTo>
                  <a:pt x="1974818" y="395907"/>
                </a:lnTo>
                <a:lnTo>
                  <a:pt x="1982305" y="397554"/>
                </a:lnTo>
                <a:lnTo>
                  <a:pt x="1994602" y="404698"/>
                </a:lnTo>
                <a:lnTo>
                  <a:pt x="1997145" y="418414"/>
                </a:lnTo>
                <a:lnTo>
                  <a:pt x="2001650" y="431168"/>
                </a:lnTo>
                <a:lnTo>
                  <a:pt x="2005326" y="434912"/>
                </a:lnTo>
                <a:lnTo>
                  <a:pt x="2005650" y="442236"/>
                </a:lnTo>
                <a:lnTo>
                  <a:pt x="2006203" y="444132"/>
                </a:lnTo>
                <a:lnTo>
                  <a:pt x="2009917" y="449904"/>
                </a:lnTo>
                <a:lnTo>
                  <a:pt x="2016052" y="454685"/>
                </a:lnTo>
                <a:lnTo>
                  <a:pt x="2019062" y="455114"/>
                </a:lnTo>
                <a:lnTo>
                  <a:pt x="2027187" y="448104"/>
                </a:lnTo>
                <a:lnTo>
                  <a:pt x="2029710" y="448275"/>
                </a:lnTo>
                <a:lnTo>
                  <a:pt x="2034292" y="460400"/>
                </a:lnTo>
                <a:lnTo>
                  <a:pt x="2036797" y="461877"/>
                </a:lnTo>
                <a:lnTo>
                  <a:pt x="2051523" y="459858"/>
                </a:lnTo>
                <a:lnTo>
                  <a:pt x="2053733" y="461648"/>
                </a:lnTo>
                <a:lnTo>
                  <a:pt x="2063839" y="464182"/>
                </a:lnTo>
                <a:lnTo>
                  <a:pt x="2065534" y="467135"/>
                </a:lnTo>
                <a:lnTo>
                  <a:pt x="2067182" y="471307"/>
                </a:lnTo>
                <a:lnTo>
                  <a:pt x="2075612" y="480460"/>
                </a:lnTo>
                <a:lnTo>
                  <a:pt x="2083832" y="486185"/>
                </a:lnTo>
                <a:lnTo>
                  <a:pt x="2087385" y="486080"/>
                </a:lnTo>
                <a:lnTo>
                  <a:pt x="2093166" y="488442"/>
                </a:lnTo>
                <a:lnTo>
                  <a:pt x="2097158" y="486966"/>
                </a:lnTo>
                <a:lnTo>
                  <a:pt x="2103263" y="490538"/>
                </a:lnTo>
                <a:lnTo>
                  <a:pt x="2106692" y="491528"/>
                </a:lnTo>
                <a:lnTo>
                  <a:pt x="2117607" y="487337"/>
                </a:lnTo>
                <a:lnTo>
                  <a:pt x="2134181" y="485137"/>
                </a:lnTo>
                <a:lnTo>
                  <a:pt x="2136886" y="482575"/>
                </a:lnTo>
                <a:lnTo>
                  <a:pt x="2147278" y="467487"/>
                </a:lnTo>
                <a:lnTo>
                  <a:pt x="2146478" y="461191"/>
                </a:lnTo>
                <a:lnTo>
                  <a:pt x="2144211" y="448599"/>
                </a:lnTo>
                <a:lnTo>
                  <a:pt x="2142506" y="446932"/>
                </a:lnTo>
                <a:lnTo>
                  <a:pt x="2136258" y="443751"/>
                </a:lnTo>
                <a:lnTo>
                  <a:pt x="2130914" y="429940"/>
                </a:lnTo>
                <a:lnTo>
                  <a:pt x="2123551" y="420491"/>
                </a:lnTo>
                <a:lnTo>
                  <a:pt x="2125227" y="418710"/>
                </a:lnTo>
                <a:lnTo>
                  <a:pt x="2126904" y="418576"/>
                </a:lnTo>
                <a:lnTo>
                  <a:pt x="2132800" y="423120"/>
                </a:lnTo>
                <a:lnTo>
                  <a:pt x="2136801" y="422862"/>
                </a:lnTo>
                <a:lnTo>
                  <a:pt x="2140629" y="416128"/>
                </a:lnTo>
                <a:lnTo>
                  <a:pt x="2141725" y="407194"/>
                </a:lnTo>
                <a:lnTo>
                  <a:pt x="2141315" y="395783"/>
                </a:lnTo>
                <a:lnTo>
                  <a:pt x="2141706" y="391630"/>
                </a:lnTo>
                <a:lnTo>
                  <a:pt x="2142448" y="388201"/>
                </a:lnTo>
                <a:lnTo>
                  <a:pt x="2143049" y="380467"/>
                </a:lnTo>
                <a:lnTo>
                  <a:pt x="2143325" y="371513"/>
                </a:lnTo>
                <a:lnTo>
                  <a:pt x="2143963" y="367827"/>
                </a:lnTo>
                <a:lnTo>
                  <a:pt x="2144868" y="365465"/>
                </a:lnTo>
                <a:lnTo>
                  <a:pt x="2146916" y="355092"/>
                </a:lnTo>
                <a:lnTo>
                  <a:pt x="2150802" y="349263"/>
                </a:lnTo>
                <a:lnTo>
                  <a:pt x="2147735" y="338404"/>
                </a:lnTo>
                <a:lnTo>
                  <a:pt x="2144316" y="330927"/>
                </a:lnTo>
                <a:lnTo>
                  <a:pt x="2141858" y="327603"/>
                </a:lnTo>
                <a:lnTo>
                  <a:pt x="2136772" y="324336"/>
                </a:lnTo>
                <a:lnTo>
                  <a:pt x="2135076" y="319916"/>
                </a:lnTo>
                <a:lnTo>
                  <a:pt x="2132343" y="317421"/>
                </a:lnTo>
                <a:lnTo>
                  <a:pt x="2130314" y="312811"/>
                </a:lnTo>
                <a:lnTo>
                  <a:pt x="2118855" y="308324"/>
                </a:lnTo>
                <a:lnTo>
                  <a:pt x="2111645" y="307267"/>
                </a:lnTo>
                <a:lnTo>
                  <a:pt x="2109911" y="308600"/>
                </a:lnTo>
                <a:lnTo>
                  <a:pt x="2108311" y="313925"/>
                </a:lnTo>
                <a:lnTo>
                  <a:pt x="2109035" y="322526"/>
                </a:lnTo>
                <a:lnTo>
                  <a:pt x="2105139" y="333032"/>
                </a:lnTo>
                <a:lnTo>
                  <a:pt x="2102996" y="334585"/>
                </a:lnTo>
                <a:lnTo>
                  <a:pt x="2097415" y="330479"/>
                </a:lnTo>
                <a:lnTo>
                  <a:pt x="2092242" y="337842"/>
                </a:lnTo>
                <a:lnTo>
                  <a:pt x="2088328" y="348615"/>
                </a:lnTo>
                <a:lnTo>
                  <a:pt x="2086384" y="351739"/>
                </a:lnTo>
                <a:lnTo>
                  <a:pt x="2084765" y="349587"/>
                </a:lnTo>
                <a:lnTo>
                  <a:pt x="2085727" y="338176"/>
                </a:lnTo>
                <a:lnTo>
                  <a:pt x="2089280" y="331270"/>
                </a:lnTo>
                <a:lnTo>
                  <a:pt x="2090566" y="322031"/>
                </a:lnTo>
                <a:lnTo>
                  <a:pt x="2093204" y="314744"/>
                </a:lnTo>
                <a:lnTo>
                  <a:pt x="2096176" y="311791"/>
                </a:lnTo>
                <a:lnTo>
                  <a:pt x="2093128" y="300628"/>
                </a:lnTo>
                <a:lnTo>
                  <a:pt x="2087003" y="290770"/>
                </a:lnTo>
                <a:lnTo>
                  <a:pt x="2084651" y="289246"/>
                </a:lnTo>
                <a:close/>
                <a:moveTo>
                  <a:pt x="2057991" y="809682"/>
                </a:moveTo>
                <a:lnTo>
                  <a:pt x="2058638" y="804901"/>
                </a:lnTo>
                <a:lnTo>
                  <a:pt x="2056457" y="803291"/>
                </a:lnTo>
                <a:lnTo>
                  <a:pt x="2049466" y="800224"/>
                </a:lnTo>
                <a:lnTo>
                  <a:pt x="2046265" y="803996"/>
                </a:lnTo>
                <a:lnTo>
                  <a:pt x="2036521" y="801519"/>
                </a:lnTo>
                <a:lnTo>
                  <a:pt x="2031396" y="806501"/>
                </a:lnTo>
                <a:lnTo>
                  <a:pt x="2025653" y="802062"/>
                </a:lnTo>
                <a:lnTo>
                  <a:pt x="2024110" y="805148"/>
                </a:lnTo>
                <a:lnTo>
                  <a:pt x="2023824" y="810416"/>
                </a:lnTo>
                <a:lnTo>
                  <a:pt x="2033645" y="812778"/>
                </a:lnTo>
                <a:lnTo>
                  <a:pt x="2038074" y="816521"/>
                </a:lnTo>
                <a:lnTo>
                  <a:pt x="2045142" y="817055"/>
                </a:lnTo>
                <a:lnTo>
                  <a:pt x="2050266" y="820817"/>
                </a:lnTo>
                <a:lnTo>
                  <a:pt x="2051675" y="814597"/>
                </a:lnTo>
                <a:lnTo>
                  <a:pt x="2051599" y="810711"/>
                </a:lnTo>
                <a:lnTo>
                  <a:pt x="2055238" y="808292"/>
                </a:lnTo>
                <a:lnTo>
                  <a:pt x="2057991" y="809682"/>
                </a:lnTo>
                <a:close/>
                <a:moveTo>
                  <a:pt x="2065696" y="794576"/>
                </a:moveTo>
                <a:lnTo>
                  <a:pt x="2064562" y="795757"/>
                </a:lnTo>
                <a:lnTo>
                  <a:pt x="2064496" y="798100"/>
                </a:lnTo>
                <a:lnTo>
                  <a:pt x="2062020" y="805577"/>
                </a:lnTo>
                <a:lnTo>
                  <a:pt x="2061991" y="811301"/>
                </a:lnTo>
                <a:lnTo>
                  <a:pt x="2062391" y="812549"/>
                </a:lnTo>
                <a:lnTo>
                  <a:pt x="2063553" y="813368"/>
                </a:lnTo>
                <a:lnTo>
                  <a:pt x="2065048" y="812168"/>
                </a:lnTo>
                <a:lnTo>
                  <a:pt x="2068268" y="807977"/>
                </a:lnTo>
                <a:lnTo>
                  <a:pt x="2070382" y="800538"/>
                </a:lnTo>
                <a:lnTo>
                  <a:pt x="2070173" y="799090"/>
                </a:lnTo>
                <a:lnTo>
                  <a:pt x="2068706" y="795919"/>
                </a:lnTo>
                <a:lnTo>
                  <a:pt x="2065696" y="794576"/>
                </a:lnTo>
                <a:close/>
                <a:moveTo>
                  <a:pt x="2147621" y="365131"/>
                </a:moveTo>
                <a:lnTo>
                  <a:pt x="2146897" y="375504"/>
                </a:lnTo>
                <a:lnTo>
                  <a:pt x="2152793" y="373637"/>
                </a:lnTo>
                <a:lnTo>
                  <a:pt x="2157193" y="365303"/>
                </a:lnTo>
                <a:lnTo>
                  <a:pt x="2152945" y="363303"/>
                </a:lnTo>
                <a:lnTo>
                  <a:pt x="2150993" y="360721"/>
                </a:lnTo>
                <a:lnTo>
                  <a:pt x="2147992" y="362322"/>
                </a:lnTo>
                <a:lnTo>
                  <a:pt x="2147621" y="365131"/>
                </a:lnTo>
                <a:close/>
                <a:moveTo>
                  <a:pt x="2077259" y="756237"/>
                </a:moveTo>
                <a:lnTo>
                  <a:pt x="2078098" y="763267"/>
                </a:lnTo>
                <a:lnTo>
                  <a:pt x="2080470" y="767667"/>
                </a:lnTo>
                <a:lnTo>
                  <a:pt x="2083270" y="768391"/>
                </a:lnTo>
                <a:lnTo>
                  <a:pt x="2084689" y="766667"/>
                </a:lnTo>
                <a:lnTo>
                  <a:pt x="2079164" y="754237"/>
                </a:lnTo>
                <a:lnTo>
                  <a:pt x="2077259" y="756237"/>
                </a:lnTo>
                <a:close/>
                <a:moveTo>
                  <a:pt x="2352151" y="680085"/>
                </a:moveTo>
                <a:lnTo>
                  <a:pt x="2349275" y="677999"/>
                </a:lnTo>
                <a:lnTo>
                  <a:pt x="2346064" y="678056"/>
                </a:lnTo>
                <a:lnTo>
                  <a:pt x="2343483" y="685067"/>
                </a:lnTo>
                <a:lnTo>
                  <a:pt x="2344359" y="690829"/>
                </a:lnTo>
                <a:lnTo>
                  <a:pt x="2347370" y="690686"/>
                </a:lnTo>
                <a:lnTo>
                  <a:pt x="2354437" y="687591"/>
                </a:lnTo>
                <a:lnTo>
                  <a:pt x="2354037" y="683762"/>
                </a:lnTo>
                <a:lnTo>
                  <a:pt x="2353094" y="681342"/>
                </a:lnTo>
                <a:lnTo>
                  <a:pt x="2352151" y="680085"/>
                </a:lnTo>
                <a:close/>
                <a:moveTo>
                  <a:pt x="2156174" y="512912"/>
                </a:moveTo>
                <a:lnTo>
                  <a:pt x="2156031" y="520713"/>
                </a:lnTo>
                <a:lnTo>
                  <a:pt x="2154898" y="525837"/>
                </a:lnTo>
                <a:lnTo>
                  <a:pt x="2153507" y="530114"/>
                </a:lnTo>
                <a:lnTo>
                  <a:pt x="2152459" y="534591"/>
                </a:lnTo>
                <a:lnTo>
                  <a:pt x="2150688" y="546592"/>
                </a:lnTo>
                <a:lnTo>
                  <a:pt x="2149659" y="552079"/>
                </a:lnTo>
                <a:lnTo>
                  <a:pt x="2140544" y="565957"/>
                </a:lnTo>
                <a:lnTo>
                  <a:pt x="2137010" y="573138"/>
                </a:lnTo>
                <a:lnTo>
                  <a:pt x="2134152" y="585435"/>
                </a:lnTo>
                <a:lnTo>
                  <a:pt x="2130095" y="591360"/>
                </a:lnTo>
                <a:lnTo>
                  <a:pt x="2132886" y="596170"/>
                </a:lnTo>
                <a:lnTo>
                  <a:pt x="2135800" y="599332"/>
                </a:lnTo>
                <a:lnTo>
                  <a:pt x="2145011" y="601799"/>
                </a:lnTo>
                <a:lnTo>
                  <a:pt x="2151355" y="599475"/>
                </a:lnTo>
                <a:lnTo>
                  <a:pt x="2163623" y="590150"/>
                </a:lnTo>
                <a:lnTo>
                  <a:pt x="2176948" y="577777"/>
                </a:lnTo>
                <a:lnTo>
                  <a:pt x="2181339" y="571405"/>
                </a:lnTo>
                <a:lnTo>
                  <a:pt x="2194388" y="571090"/>
                </a:lnTo>
                <a:lnTo>
                  <a:pt x="2207437" y="569662"/>
                </a:lnTo>
                <a:lnTo>
                  <a:pt x="2219115" y="567128"/>
                </a:lnTo>
                <a:lnTo>
                  <a:pt x="2220611" y="570128"/>
                </a:lnTo>
                <a:lnTo>
                  <a:pt x="2222249" y="571671"/>
                </a:lnTo>
                <a:lnTo>
                  <a:pt x="2223916" y="571929"/>
                </a:lnTo>
                <a:lnTo>
                  <a:pt x="2229431" y="563032"/>
                </a:lnTo>
                <a:lnTo>
                  <a:pt x="2248576" y="562718"/>
                </a:lnTo>
                <a:lnTo>
                  <a:pt x="2264035" y="552602"/>
                </a:lnTo>
                <a:lnTo>
                  <a:pt x="2269969" y="550726"/>
                </a:lnTo>
                <a:lnTo>
                  <a:pt x="2275913" y="551974"/>
                </a:lnTo>
                <a:lnTo>
                  <a:pt x="2278342" y="550259"/>
                </a:lnTo>
                <a:lnTo>
                  <a:pt x="2291172" y="530647"/>
                </a:lnTo>
                <a:lnTo>
                  <a:pt x="2291982" y="517989"/>
                </a:lnTo>
                <a:lnTo>
                  <a:pt x="2291106" y="508206"/>
                </a:lnTo>
                <a:lnTo>
                  <a:pt x="2289667" y="499081"/>
                </a:lnTo>
                <a:lnTo>
                  <a:pt x="2288286" y="492652"/>
                </a:lnTo>
                <a:lnTo>
                  <a:pt x="2286715" y="487299"/>
                </a:lnTo>
                <a:lnTo>
                  <a:pt x="2283209" y="483927"/>
                </a:lnTo>
                <a:lnTo>
                  <a:pt x="2279637" y="482327"/>
                </a:lnTo>
                <a:lnTo>
                  <a:pt x="2273017" y="485051"/>
                </a:lnTo>
                <a:lnTo>
                  <a:pt x="2268169" y="478841"/>
                </a:lnTo>
                <a:lnTo>
                  <a:pt x="2268836" y="472831"/>
                </a:lnTo>
                <a:lnTo>
                  <a:pt x="2268093" y="467173"/>
                </a:lnTo>
                <a:lnTo>
                  <a:pt x="2266893" y="465334"/>
                </a:lnTo>
                <a:lnTo>
                  <a:pt x="2258520" y="460286"/>
                </a:lnTo>
                <a:lnTo>
                  <a:pt x="2256196" y="453342"/>
                </a:lnTo>
                <a:lnTo>
                  <a:pt x="2254091" y="444779"/>
                </a:lnTo>
                <a:lnTo>
                  <a:pt x="2250758" y="441084"/>
                </a:lnTo>
                <a:lnTo>
                  <a:pt x="2247338" y="440979"/>
                </a:lnTo>
                <a:lnTo>
                  <a:pt x="2240937" y="444370"/>
                </a:lnTo>
                <a:lnTo>
                  <a:pt x="2234670" y="452114"/>
                </a:lnTo>
                <a:lnTo>
                  <a:pt x="2231374" y="454200"/>
                </a:lnTo>
                <a:lnTo>
                  <a:pt x="2228012" y="454304"/>
                </a:lnTo>
                <a:lnTo>
                  <a:pt x="2225192" y="460124"/>
                </a:lnTo>
                <a:lnTo>
                  <a:pt x="2222602" y="469182"/>
                </a:lnTo>
                <a:lnTo>
                  <a:pt x="2218315" y="480060"/>
                </a:lnTo>
                <a:lnTo>
                  <a:pt x="2213638" y="485023"/>
                </a:lnTo>
                <a:lnTo>
                  <a:pt x="2214591" y="479317"/>
                </a:lnTo>
                <a:lnTo>
                  <a:pt x="2222563" y="447208"/>
                </a:lnTo>
                <a:lnTo>
                  <a:pt x="2223668" y="437226"/>
                </a:lnTo>
                <a:lnTo>
                  <a:pt x="2226269" y="426149"/>
                </a:lnTo>
                <a:lnTo>
                  <a:pt x="2227736" y="423682"/>
                </a:lnTo>
                <a:lnTo>
                  <a:pt x="2230745" y="422053"/>
                </a:lnTo>
                <a:lnTo>
                  <a:pt x="2231964" y="419662"/>
                </a:lnTo>
                <a:lnTo>
                  <a:pt x="2230460" y="414995"/>
                </a:lnTo>
                <a:lnTo>
                  <a:pt x="2223725" y="406222"/>
                </a:lnTo>
                <a:lnTo>
                  <a:pt x="2213438" y="400250"/>
                </a:lnTo>
                <a:lnTo>
                  <a:pt x="2210162" y="400707"/>
                </a:lnTo>
                <a:lnTo>
                  <a:pt x="2208628" y="403203"/>
                </a:lnTo>
                <a:lnTo>
                  <a:pt x="2207447" y="408946"/>
                </a:lnTo>
                <a:lnTo>
                  <a:pt x="2207352" y="417728"/>
                </a:lnTo>
                <a:lnTo>
                  <a:pt x="2209324" y="425863"/>
                </a:lnTo>
                <a:lnTo>
                  <a:pt x="2206047" y="426377"/>
                </a:lnTo>
                <a:lnTo>
                  <a:pt x="2202752" y="424777"/>
                </a:lnTo>
                <a:lnTo>
                  <a:pt x="2200256" y="417871"/>
                </a:lnTo>
                <a:lnTo>
                  <a:pt x="2197903" y="409404"/>
                </a:lnTo>
                <a:lnTo>
                  <a:pt x="2196217" y="409156"/>
                </a:lnTo>
                <a:lnTo>
                  <a:pt x="2193065" y="410689"/>
                </a:lnTo>
                <a:lnTo>
                  <a:pt x="2191665" y="412271"/>
                </a:lnTo>
                <a:lnTo>
                  <a:pt x="2190712" y="417728"/>
                </a:lnTo>
                <a:lnTo>
                  <a:pt x="2190388" y="426091"/>
                </a:lnTo>
                <a:lnTo>
                  <a:pt x="2184178" y="429216"/>
                </a:lnTo>
                <a:lnTo>
                  <a:pt x="2181120" y="433245"/>
                </a:lnTo>
                <a:lnTo>
                  <a:pt x="2179853" y="440017"/>
                </a:lnTo>
                <a:lnTo>
                  <a:pt x="2177272" y="444789"/>
                </a:lnTo>
                <a:lnTo>
                  <a:pt x="2177691" y="448599"/>
                </a:lnTo>
                <a:lnTo>
                  <a:pt x="2176700" y="458876"/>
                </a:lnTo>
                <a:lnTo>
                  <a:pt x="2174948" y="461229"/>
                </a:lnTo>
                <a:lnTo>
                  <a:pt x="2173234" y="464934"/>
                </a:lnTo>
                <a:lnTo>
                  <a:pt x="2172243" y="472507"/>
                </a:lnTo>
                <a:lnTo>
                  <a:pt x="2172024" y="476412"/>
                </a:lnTo>
                <a:lnTo>
                  <a:pt x="2173138" y="488204"/>
                </a:lnTo>
                <a:lnTo>
                  <a:pt x="2174681" y="491509"/>
                </a:lnTo>
                <a:lnTo>
                  <a:pt x="2172538" y="492176"/>
                </a:lnTo>
                <a:lnTo>
                  <a:pt x="2165689" y="490280"/>
                </a:lnTo>
                <a:lnTo>
                  <a:pt x="2162918" y="491604"/>
                </a:lnTo>
                <a:lnTo>
                  <a:pt x="2160261" y="496357"/>
                </a:lnTo>
                <a:lnTo>
                  <a:pt x="2156727" y="506463"/>
                </a:lnTo>
                <a:lnTo>
                  <a:pt x="2156174" y="512912"/>
                </a:lnTo>
                <a:close/>
                <a:moveTo>
                  <a:pt x="2316775" y="569528"/>
                </a:moveTo>
                <a:lnTo>
                  <a:pt x="2322176" y="564442"/>
                </a:lnTo>
                <a:lnTo>
                  <a:pt x="2323033" y="562261"/>
                </a:lnTo>
                <a:lnTo>
                  <a:pt x="2327691" y="561823"/>
                </a:lnTo>
                <a:lnTo>
                  <a:pt x="2328758" y="561823"/>
                </a:lnTo>
                <a:lnTo>
                  <a:pt x="2328777" y="557984"/>
                </a:lnTo>
                <a:lnTo>
                  <a:pt x="2328015" y="555022"/>
                </a:lnTo>
                <a:lnTo>
                  <a:pt x="2326653" y="552441"/>
                </a:lnTo>
                <a:lnTo>
                  <a:pt x="2321747" y="551936"/>
                </a:lnTo>
                <a:lnTo>
                  <a:pt x="2318899" y="560832"/>
                </a:lnTo>
                <a:lnTo>
                  <a:pt x="2311089" y="561880"/>
                </a:lnTo>
                <a:lnTo>
                  <a:pt x="2310165" y="567719"/>
                </a:lnTo>
                <a:lnTo>
                  <a:pt x="2313565" y="570528"/>
                </a:lnTo>
                <a:lnTo>
                  <a:pt x="2316775" y="569528"/>
                </a:lnTo>
                <a:close/>
                <a:moveTo>
                  <a:pt x="1978161" y="343310"/>
                </a:moveTo>
                <a:lnTo>
                  <a:pt x="1983505" y="329984"/>
                </a:lnTo>
                <a:lnTo>
                  <a:pt x="1974913" y="324402"/>
                </a:lnTo>
                <a:lnTo>
                  <a:pt x="1951148" y="315897"/>
                </a:lnTo>
                <a:lnTo>
                  <a:pt x="1939937" y="308353"/>
                </a:lnTo>
                <a:lnTo>
                  <a:pt x="1928670" y="307296"/>
                </a:lnTo>
                <a:lnTo>
                  <a:pt x="1919954" y="307772"/>
                </a:lnTo>
                <a:lnTo>
                  <a:pt x="1914697" y="310629"/>
                </a:lnTo>
                <a:lnTo>
                  <a:pt x="1910448" y="318211"/>
                </a:lnTo>
                <a:lnTo>
                  <a:pt x="1911934" y="329927"/>
                </a:lnTo>
                <a:lnTo>
                  <a:pt x="1918621" y="340471"/>
                </a:lnTo>
                <a:lnTo>
                  <a:pt x="1926841" y="347253"/>
                </a:lnTo>
                <a:lnTo>
                  <a:pt x="1939404" y="363141"/>
                </a:lnTo>
                <a:lnTo>
                  <a:pt x="1947072" y="364512"/>
                </a:lnTo>
                <a:lnTo>
                  <a:pt x="1953568" y="363064"/>
                </a:lnTo>
                <a:lnTo>
                  <a:pt x="1960064" y="360188"/>
                </a:lnTo>
                <a:lnTo>
                  <a:pt x="1966179" y="355225"/>
                </a:lnTo>
                <a:lnTo>
                  <a:pt x="1972256" y="348272"/>
                </a:lnTo>
                <a:lnTo>
                  <a:pt x="1978161" y="343310"/>
                </a:lnTo>
                <a:close/>
                <a:moveTo>
                  <a:pt x="1793414" y="956663"/>
                </a:moveTo>
                <a:lnTo>
                  <a:pt x="1799691" y="958453"/>
                </a:lnTo>
                <a:lnTo>
                  <a:pt x="1801949" y="955272"/>
                </a:lnTo>
                <a:lnTo>
                  <a:pt x="1804959" y="947271"/>
                </a:lnTo>
                <a:lnTo>
                  <a:pt x="1803035" y="942880"/>
                </a:lnTo>
                <a:lnTo>
                  <a:pt x="1801644" y="941908"/>
                </a:lnTo>
                <a:lnTo>
                  <a:pt x="1794605" y="944899"/>
                </a:lnTo>
                <a:lnTo>
                  <a:pt x="1792367" y="943004"/>
                </a:lnTo>
                <a:lnTo>
                  <a:pt x="1791090" y="941813"/>
                </a:lnTo>
                <a:lnTo>
                  <a:pt x="1788395" y="944585"/>
                </a:lnTo>
                <a:lnTo>
                  <a:pt x="1783746" y="947366"/>
                </a:lnTo>
                <a:lnTo>
                  <a:pt x="1781823" y="952024"/>
                </a:lnTo>
                <a:lnTo>
                  <a:pt x="1785347" y="956396"/>
                </a:lnTo>
                <a:lnTo>
                  <a:pt x="1793414" y="956663"/>
                </a:lnTo>
                <a:close/>
                <a:moveTo>
                  <a:pt x="3343684" y="2542794"/>
                </a:moveTo>
                <a:lnTo>
                  <a:pt x="3341579" y="2540175"/>
                </a:lnTo>
                <a:lnTo>
                  <a:pt x="3336893" y="2535498"/>
                </a:lnTo>
                <a:lnTo>
                  <a:pt x="3334474" y="2530221"/>
                </a:lnTo>
                <a:lnTo>
                  <a:pt x="3332636" y="2524878"/>
                </a:lnTo>
                <a:lnTo>
                  <a:pt x="3331769" y="2519934"/>
                </a:lnTo>
                <a:lnTo>
                  <a:pt x="3330692" y="2515105"/>
                </a:lnTo>
                <a:lnTo>
                  <a:pt x="3329140" y="2510514"/>
                </a:lnTo>
                <a:lnTo>
                  <a:pt x="3326644" y="2500837"/>
                </a:lnTo>
                <a:lnTo>
                  <a:pt x="3320443" y="2484758"/>
                </a:lnTo>
                <a:lnTo>
                  <a:pt x="3318300" y="2475386"/>
                </a:lnTo>
                <a:lnTo>
                  <a:pt x="3312910" y="2444134"/>
                </a:lnTo>
                <a:lnTo>
                  <a:pt x="3311690" y="2442820"/>
                </a:lnTo>
                <a:lnTo>
                  <a:pt x="3311271" y="2441877"/>
                </a:lnTo>
                <a:lnTo>
                  <a:pt x="3311118" y="2437495"/>
                </a:lnTo>
                <a:lnTo>
                  <a:pt x="3310804" y="2434514"/>
                </a:lnTo>
                <a:lnTo>
                  <a:pt x="3309795" y="2432409"/>
                </a:lnTo>
                <a:lnTo>
                  <a:pt x="3307204" y="2429723"/>
                </a:lnTo>
                <a:lnTo>
                  <a:pt x="3306642" y="2427618"/>
                </a:lnTo>
                <a:lnTo>
                  <a:pt x="3306508" y="2422798"/>
                </a:lnTo>
                <a:lnTo>
                  <a:pt x="3305327" y="2418331"/>
                </a:lnTo>
                <a:lnTo>
                  <a:pt x="3303727" y="2414159"/>
                </a:lnTo>
                <a:lnTo>
                  <a:pt x="3302784" y="2408130"/>
                </a:lnTo>
                <a:lnTo>
                  <a:pt x="3303232" y="2396566"/>
                </a:lnTo>
                <a:lnTo>
                  <a:pt x="3304003" y="2392480"/>
                </a:lnTo>
                <a:lnTo>
                  <a:pt x="3305689" y="2390918"/>
                </a:lnTo>
                <a:lnTo>
                  <a:pt x="3306518" y="2388708"/>
                </a:lnTo>
                <a:lnTo>
                  <a:pt x="3307280" y="2385003"/>
                </a:lnTo>
                <a:lnTo>
                  <a:pt x="3307518" y="2381203"/>
                </a:lnTo>
                <a:lnTo>
                  <a:pt x="3307309" y="2369592"/>
                </a:lnTo>
                <a:lnTo>
                  <a:pt x="3306318" y="2361991"/>
                </a:lnTo>
                <a:lnTo>
                  <a:pt x="3305575" y="2358305"/>
                </a:lnTo>
                <a:lnTo>
                  <a:pt x="3304604" y="2354799"/>
                </a:lnTo>
                <a:lnTo>
                  <a:pt x="3301174" y="2346179"/>
                </a:lnTo>
                <a:lnTo>
                  <a:pt x="3296431" y="2332435"/>
                </a:lnTo>
                <a:lnTo>
                  <a:pt x="3296926" y="2331682"/>
                </a:lnTo>
                <a:lnTo>
                  <a:pt x="3296259" y="2328634"/>
                </a:lnTo>
                <a:lnTo>
                  <a:pt x="3296669" y="2325138"/>
                </a:lnTo>
                <a:lnTo>
                  <a:pt x="3297745" y="2321814"/>
                </a:lnTo>
                <a:lnTo>
                  <a:pt x="3298251" y="2319233"/>
                </a:lnTo>
                <a:lnTo>
                  <a:pt x="3298003" y="2316718"/>
                </a:lnTo>
                <a:lnTo>
                  <a:pt x="3292250" y="2305174"/>
                </a:lnTo>
                <a:lnTo>
                  <a:pt x="3290430" y="2304155"/>
                </a:lnTo>
                <a:lnTo>
                  <a:pt x="3289716" y="2306812"/>
                </a:lnTo>
                <a:lnTo>
                  <a:pt x="3288363" y="2309308"/>
                </a:lnTo>
                <a:lnTo>
                  <a:pt x="3286649" y="2310432"/>
                </a:lnTo>
                <a:lnTo>
                  <a:pt x="3280867" y="2310355"/>
                </a:lnTo>
                <a:lnTo>
                  <a:pt x="3284382" y="2316385"/>
                </a:lnTo>
                <a:lnTo>
                  <a:pt x="3289821" y="2324567"/>
                </a:lnTo>
                <a:lnTo>
                  <a:pt x="3290783" y="2327853"/>
                </a:lnTo>
                <a:lnTo>
                  <a:pt x="3290173" y="2331454"/>
                </a:lnTo>
                <a:lnTo>
                  <a:pt x="3289106" y="2335025"/>
                </a:lnTo>
                <a:lnTo>
                  <a:pt x="3290335" y="2335320"/>
                </a:lnTo>
                <a:lnTo>
                  <a:pt x="3290087" y="2337835"/>
                </a:lnTo>
                <a:lnTo>
                  <a:pt x="3286697" y="2338816"/>
                </a:lnTo>
                <a:lnTo>
                  <a:pt x="3285534" y="2341740"/>
                </a:lnTo>
                <a:lnTo>
                  <a:pt x="3287525" y="2344017"/>
                </a:lnTo>
                <a:lnTo>
                  <a:pt x="3285991" y="2348017"/>
                </a:lnTo>
                <a:lnTo>
                  <a:pt x="3283268" y="2349665"/>
                </a:lnTo>
                <a:lnTo>
                  <a:pt x="3281839" y="2350027"/>
                </a:lnTo>
                <a:lnTo>
                  <a:pt x="3280448" y="2349894"/>
                </a:lnTo>
                <a:lnTo>
                  <a:pt x="3276733" y="2346379"/>
                </a:lnTo>
                <a:lnTo>
                  <a:pt x="3275723" y="2345855"/>
                </a:lnTo>
                <a:lnTo>
                  <a:pt x="3270980" y="2347617"/>
                </a:lnTo>
                <a:lnTo>
                  <a:pt x="3267990" y="2350608"/>
                </a:lnTo>
                <a:lnTo>
                  <a:pt x="3267218" y="2352837"/>
                </a:lnTo>
                <a:lnTo>
                  <a:pt x="3267627" y="2361791"/>
                </a:lnTo>
                <a:lnTo>
                  <a:pt x="3268561" y="2366210"/>
                </a:lnTo>
                <a:lnTo>
                  <a:pt x="3268075" y="2377069"/>
                </a:lnTo>
                <a:lnTo>
                  <a:pt x="3266684" y="2387537"/>
                </a:lnTo>
                <a:lnTo>
                  <a:pt x="3265198" y="2391947"/>
                </a:lnTo>
                <a:lnTo>
                  <a:pt x="3263446" y="2396128"/>
                </a:lnTo>
                <a:lnTo>
                  <a:pt x="3262865" y="2399891"/>
                </a:lnTo>
                <a:lnTo>
                  <a:pt x="3263065" y="2414626"/>
                </a:lnTo>
                <a:lnTo>
                  <a:pt x="3264465" y="2418369"/>
                </a:lnTo>
                <a:lnTo>
                  <a:pt x="3266799" y="2420855"/>
                </a:lnTo>
                <a:lnTo>
                  <a:pt x="3265818" y="2422465"/>
                </a:lnTo>
                <a:lnTo>
                  <a:pt x="3264494" y="2423132"/>
                </a:lnTo>
                <a:lnTo>
                  <a:pt x="3265818" y="2425113"/>
                </a:lnTo>
                <a:lnTo>
                  <a:pt x="3268523" y="2427694"/>
                </a:lnTo>
                <a:lnTo>
                  <a:pt x="3272075" y="2432390"/>
                </a:lnTo>
                <a:lnTo>
                  <a:pt x="3274343" y="2436295"/>
                </a:lnTo>
                <a:lnTo>
                  <a:pt x="3277438" y="2445125"/>
                </a:lnTo>
                <a:lnTo>
                  <a:pt x="3277476" y="2454640"/>
                </a:lnTo>
                <a:lnTo>
                  <a:pt x="3275847" y="2459222"/>
                </a:lnTo>
                <a:lnTo>
                  <a:pt x="3274600" y="2464023"/>
                </a:lnTo>
                <a:lnTo>
                  <a:pt x="3273676" y="2470166"/>
                </a:lnTo>
                <a:lnTo>
                  <a:pt x="3273809" y="2475014"/>
                </a:lnTo>
                <a:lnTo>
                  <a:pt x="3275733" y="2483501"/>
                </a:lnTo>
                <a:lnTo>
                  <a:pt x="3276000" y="2487482"/>
                </a:lnTo>
                <a:lnTo>
                  <a:pt x="3275714" y="2514276"/>
                </a:lnTo>
                <a:lnTo>
                  <a:pt x="3274810" y="2519591"/>
                </a:lnTo>
                <a:lnTo>
                  <a:pt x="3273685" y="2524811"/>
                </a:lnTo>
                <a:lnTo>
                  <a:pt x="3272447" y="2534336"/>
                </a:lnTo>
                <a:lnTo>
                  <a:pt x="3271361" y="2538660"/>
                </a:lnTo>
                <a:lnTo>
                  <a:pt x="3268342" y="2547661"/>
                </a:lnTo>
                <a:lnTo>
                  <a:pt x="3268523" y="2549604"/>
                </a:lnTo>
                <a:lnTo>
                  <a:pt x="3269170" y="2551510"/>
                </a:lnTo>
                <a:lnTo>
                  <a:pt x="3272676" y="2558663"/>
                </a:lnTo>
                <a:lnTo>
                  <a:pt x="3275533" y="2566169"/>
                </a:lnTo>
                <a:lnTo>
                  <a:pt x="3276772" y="2577227"/>
                </a:lnTo>
                <a:lnTo>
                  <a:pt x="3275905" y="2581647"/>
                </a:lnTo>
                <a:lnTo>
                  <a:pt x="3273943" y="2585371"/>
                </a:lnTo>
                <a:lnTo>
                  <a:pt x="3272333" y="2589638"/>
                </a:lnTo>
                <a:lnTo>
                  <a:pt x="3270952" y="2594115"/>
                </a:lnTo>
                <a:lnTo>
                  <a:pt x="3270904" y="2595839"/>
                </a:lnTo>
                <a:lnTo>
                  <a:pt x="3271485" y="2603564"/>
                </a:lnTo>
                <a:lnTo>
                  <a:pt x="3272371" y="2607612"/>
                </a:lnTo>
                <a:lnTo>
                  <a:pt x="3272952" y="2611707"/>
                </a:lnTo>
                <a:lnTo>
                  <a:pt x="3272218" y="2616013"/>
                </a:lnTo>
                <a:lnTo>
                  <a:pt x="3268351" y="2629110"/>
                </a:lnTo>
                <a:lnTo>
                  <a:pt x="3267380" y="2638530"/>
                </a:lnTo>
                <a:lnTo>
                  <a:pt x="3269685" y="2649341"/>
                </a:lnTo>
                <a:lnTo>
                  <a:pt x="3270047" y="2652513"/>
                </a:lnTo>
                <a:lnTo>
                  <a:pt x="3270895" y="2655389"/>
                </a:lnTo>
                <a:lnTo>
                  <a:pt x="3272333" y="2657370"/>
                </a:lnTo>
                <a:lnTo>
                  <a:pt x="3273981" y="2659075"/>
                </a:lnTo>
                <a:lnTo>
                  <a:pt x="3275914" y="2655922"/>
                </a:lnTo>
                <a:lnTo>
                  <a:pt x="3277495" y="2652484"/>
                </a:lnTo>
                <a:lnTo>
                  <a:pt x="3280048" y="2642140"/>
                </a:lnTo>
                <a:lnTo>
                  <a:pt x="3281277" y="2638235"/>
                </a:lnTo>
                <a:lnTo>
                  <a:pt x="3282782" y="2634520"/>
                </a:lnTo>
                <a:lnTo>
                  <a:pt x="3284715" y="2631043"/>
                </a:lnTo>
                <a:lnTo>
                  <a:pt x="3287363" y="2628853"/>
                </a:lnTo>
                <a:lnTo>
                  <a:pt x="3288906" y="2628252"/>
                </a:lnTo>
                <a:lnTo>
                  <a:pt x="3290402" y="2628462"/>
                </a:lnTo>
                <a:lnTo>
                  <a:pt x="3291888" y="2630024"/>
                </a:lnTo>
                <a:lnTo>
                  <a:pt x="3293174" y="2631986"/>
                </a:lnTo>
                <a:lnTo>
                  <a:pt x="3294078" y="2632567"/>
                </a:lnTo>
                <a:lnTo>
                  <a:pt x="3299917" y="2633062"/>
                </a:lnTo>
                <a:lnTo>
                  <a:pt x="3306184" y="2634367"/>
                </a:lnTo>
                <a:lnTo>
                  <a:pt x="3308052" y="2637568"/>
                </a:lnTo>
                <a:lnTo>
                  <a:pt x="3308537" y="2642121"/>
                </a:lnTo>
                <a:lnTo>
                  <a:pt x="3309833" y="2647388"/>
                </a:lnTo>
                <a:lnTo>
                  <a:pt x="3310175" y="2654818"/>
                </a:lnTo>
                <a:lnTo>
                  <a:pt x="3311033" y="2653246"/>
                </a:lnTo>
                <a:lnTo>
                  <a:pt x="3311538" y="2651465"/>
                </a:lnTo>
                <a:lnTo>
                  <a:pt x="3311757" y="2649207"/>
                </a:lnTo>
                <a:lnTo>
                  <a:pt x="3312243" y="2647064"/>
                </a:lnTo>
                <a:lnTo>
                  <a:pt x="3314166" y="2642026"/>
                </a:lnTo>
                <a:lnTo>
                  <a:pt x="3314109" y="2640273"/>
                </a:lnTo>
                <a:lnTo>
                  <a:pt x="3313090" y="2633729"/>
                </a:lnTo>
                <a:lnTo>
                  <a:pt x="3311633" y="2626852"/>
                </a:lnTo>
                <a:lnTo>
                  <a:pt x="3310604" y="2625300"/>
                </a:lnTo>
                <a:lnTo>
                  <a:pt x="3308919" y="2624766"/>
                </a:lnTo>
                <a:lnTo>
                  <a:pt x="3307166" y="2624700"/>
                </a:lnTo>
                <a:lnTo>
                  <a:pt x="3304461" y="2625185"/>
                </a:lnTo>
                <a:lnTo>
                  <a:pt x="3303403" y="2623271"/>
                </a:lnTo>
                <a:lnTo>
                  <a:pt x="3301032" y="2617156"/>
                </a:lnTo>
                <a:lnTo>
                  <a:pt x="3298803" y="2608469"/>
                </a:lnTo>
                <a:lnTo>
                  <a:pt x="3297050" y="2604535"/>
                </a:lnTo>
                <a:lnTo>
                  <a:pt x="3296117" y="2603002"/>
                </a:lnTo>
                <a:lnTo>
                  <a:pt x="3295012" y="2601820"/>
                </a:lnTo>
                <a:lnTo>
                  <a:pt x="3293326" y="2600859"/>
                </a:lnTo>
                <a:lnTo>
                  <a:pt x="3291840" y="2599430"/>
                </a:lnTo>
                <a:lnTo>
                  <a:pt x="3289830" y="2596096"/>
                </a:lnTo>
                <a:lnTo>
                  <a:pt x="3287392" y="2590286"/>
                </a:lnTo>
                <a:lnTo>
                  <a:pt x="3286792" y="2588152"/>
                </a:lnTo>
                <a:lnTo>
                  <a:pt x="3286506" y="2582313"/>
                </a:lnTo>
                <a:lnTo>
                  <a:pt x="3287258" y="2574865"/>
                </a:lnTo>
                <a:lnTo>
                  <a:pt x="3289316" y="2567883"/>
                </a:lnTo>
                <a:lnTo>
                  <a:pt x="3297879" y="2540851"/>
                </a:lnTo>
                <a:lnTo>
                  <a:pt x="3299355" y="2533221"/>
                </a:lnTo>
                <a:lnTo>
                  <a:pt x="3301451" y="2529421"/>
                </a:lnTo>
                <a:lnTo>
                  <a:pt x="3304956" y="2526811"/>
                </a:lnTo>
                <a:lnTo>
                  <a:pt x="3308852" y="2525668"/>
                </a:lnTo>
                <a:lnTo>
                  <a:pt x="3318205" y="2524801"/>
                </a:lnTo>
                <a:lnTo>
                  <a:pt x="3320529" y="2524944"/>
                </a:lnTo>
                <a:lnTo>
                  <a:pt x="3324501" y="2526268"/>
                </a:lnTo>
                <a:lnTo>
                  <a:pt x="3326673" y="2527373"/>
                </a:lnTo>
                <a:lnTo>
                  <a:pt x="3328721" y="2529030"/>
                </a:lnTo>
                <a:lnTo>
                  <a:pt x="3332950" y="2534679"/>
                </a:lnTo>
                <a:lnTo>
                  <a:pt x="3336369" y="2538070"/>
                </a:lnTo>
                <a:lnTo>
                  <a:pt x="3339703" y="2541842"/>
                </a:lnTo>
                <a:lnTo>
                  <a:pt x="3341961" y="2545032"/>
                </a:lnTo>
                <a:lnTo>
                  <a:pt x="3343351" y="2550538"/>
                </a:lnTo>
                <a:lnTo>
                  <a:pt x="3344447" y="2552081"/>
                </a:lnTo>
                <a:lnTo>
                  <a:pt x="3344256" y="2544842"/>
                </a:lnTo>
                <a:lnTo>
                  <a:pt x="3343684" y="2542794"/>
                </a:lnTo>
                <a:close/>
                <a:moveTo>
                  <a:pt x="1740436" y="1001849"/>
                </a:moveTo>
                <a:lnTo>
                  <a:pt x="1741732" y="995915"/>
                </a:lnTo>
                <a:lnTo>
                  <a:pt x="1744780" y="990314"/>
                </a:lnTo>
                <a:lnTo>
                  <a:pt x="1739617" y="990629"/>
                </a:lnTo>
                <a:lnTo>
                  <a:pt x="1735884" y="992819"/>
                </a:lnTo>
                <a:lnTo>
                  <a:pt x="1731845" y="996410"/>
                </a:lnTo>
                <a:lnTo>
                  <a:pt x="1732902" y="998811"/>
                </a:lnTo>
                <a:lnTo>
                  <a:pt x="1740436" y="1001849"/>
                </a:lnTo>
                <a:close/>
                <a:moveTo>
                  <a:pt x="1705690" y="1037244"/>
                </a:moveTo>
                <a:lnTo>
                  <a:pt x="1706746" y="1036063"/>
                </a:lnTo>
                <a:lnTo>
                  <a:pt x="1707966" y="1036377"/>
                </a:lnTo>
                <a:lnTo>
                  <a:pt x="1709385" y="1034110"/>
                </a:lnTo>
                <a:lnTo>
                  <a:pt x="1711233" y="1032386"/>
                </a:lnTo>
                <a:lnTo>
                  <a:pt x="1708432" y="1029176"/>
                </a:lnTo>
                <a:lnTo>
                  <a:pt x="1698707" y="1026319"/>
                </a:lnTo>
                <a:lnTo>
                  <a:pt x="1692107" y="1028538"/>
                </a:lnTo>
                <a:lnTo>
                  <a:pt x="1689840" y="1032177"/>
                </a:lnTo>
                <a:lnTo>
                  <a:pt x="1698955" y="1033767"/>
                </a:lnTo>
                <a:lnTo>
                  <a:pt x="1705690" y="1037244"/>
                </a:lnTo>
                <a:close/>
                <a:moveTo>
                  <a:pt x="1925612" y="273244"/>
                </a:moveTo>
                <a:lnTo>
                  <a:pt x="1932403" y="276511"/>
                </a:lnTo>
                <a:lnTo>
                  <a:pt x="1937766" y="280607"/>
                </a:lnTo>
                <a:lnTo>
                  <a:pt x="1940690" y="287512"/>
                </a:lnTo>
                <a:lnTo>
                  <a:pt x="1962093" y="299571"/>
                </a:lnTo>
                <a:lnTo>
                  <a:pt x="1979533" y="313877"/>
                </a:lnTo>
                <a:lnTo>
                  <a:pt x="1985353" y="313801"/>
                </a:lnTo>
                <a:lnTo>
                  <a:pt x="1997535" y="303619"/>
                </a:lnTo>
                <a:lnTo>
                  <a:pt x="2003860" y="295847"/>
                </a:lnTo>
                <a:lnTo>
                  <a:pt x="2006441" y="296351"/>
                </a:lnTo>
                <a:lnTo>
                  <a:pt x="2014461" y="292046"/>
                </a:lnTo>
                <a:lnTo>
                  <a:pt x="2038379" y="287893"/>
                </a:lnTo>
                <a:lnTo>
                  <a:pt x="2073650" y="277825"/>
                </a:lnTo>
                <a:lnTo>
                  <a:pt x="2076945" y="272815"/>
                </a:lnTo>
                <a:lnTo>
                  <a:pt x="2080117" y="264824"/>
                </a:lnTo>
                <a:lnTo>
                  <a:pt x="2076631" y="261737"/>
                </a:lnTo>
                <a:lnTo>
                  <a:pt x="2075650" y="258470"/>
                </a:lnTo>
                <a:lnTo>
                  <a:pt x="2072040" y="236992"/>
                </a:lnTo>
                <a:lnTo>
                  <a:pt x="2070906" y="233220"/>
                </a:lnTo>
                <a:lnTo>
                  <a:pt x="2069639" y="230667"/>
                </a:lnTo>
                <a:lnTo>
                  <a:pt x="2071983" y="217856"/>
                </a:lnTo>
                <a:lnTo>
                  <a:pt x="2074878" y="211550"/>
                </a:lnTo>
                <a:lnTo>
                  <a:pt x="2086747" y="207331"/>
                </a:lnTo>
                <a:lnTo>
                  <a:pt x="2088928" y="203930"/>
                </a:lnTo>
                <a:lnTo>
                  <a:pt x="2091852" y="204035"/>
                </a:lnTo>
                <a:lnTo>
                  <a:pt x="2092214" y="193215"/>
                </a:lnTo>
                <a:lnTo>
                  <a:pt x="2091204" y="187376"/>
                </a:lnTo>
                <a:lnTo>
                  <a:pt x="2087756" y="182613"/>
                </a:lnTo>
                <a:lnTo>
                  <a:pt x="2080022" y="180070"/>
                </a:lnTo>
                <a:lnTo>
                  <a:pt x="2062410" y="160468"/>
                </a:lnTo>
                <a:lnTo>
                  <a:pt x="2060762" y="154276"/>
                </a:lnTo>
                <a:lnTo>
                  <a:pt x="2057276" y="148133"/>
                </a:lnTo>
                <a:lnTo>
                  <a:pt x="2056295" y="140322"/>
                </a:lnTo>
                <a:lnTo>
                  <a:pt x="2054819" y="136227"/>
                </a:lnTo>
                <a:lnTo>
                  <a:pt x="2047218" y="121539"/>
                </a:lnTo>
                <a:lnTo>
                  <a:pt x="2044236" y="119996"/>
                </a:lnTo>
                <a:lnTo>
                  <a:pt x="2041798" y="116738"/>
                </a:lnTo>
                <a:lnTo>
                  <a:pt x="2039617" y="108109"/>
                </a:lnTo>
                <a:lnTo>
                  <a:pt x="2036902" y="104613"/>
                </a:lnTo>
                <a:lnTo>
                  <a:pt x="2019767" y="106280"/>
                </a:lnTo>
                <a:lnTo>
                  <a:pt x="2017128" y="120815"/>
                </a:lnTo>
                <a:lnTo>
                  <a:pt x="2011166" y="129283"/>
                </a:lnTo>
                <a:lnTo>
                  <a:pt x="2005117" y="133579"/>
                </a:lnTo>
                <a:lnTo>
                  <a:pt x="1998812" y="134836"/>
                </a:lnTo>
                <a:lnTo>
                  <a:pt x="1992516" y="137922"/>
                </a:lnTo>
                <a:lnTo>
                  <a:pt x="1985800" y="143275"/>
                </a:lnTo>
                <a:lnTo>
                  <a:pt x="1979066" y="146752"/>
                </a:lnTo>
                <a:lnTo>
                  <a:pt x="1975332" y="146571"/>
                </a:lnTo>
                <a:lnTo>
                  <a:pt x="1971618" y="147857"/>
                </a:lnTo>
                <a:lnTo>
                  <a:pt x="1963778" y="155238"/>
                </a:lnTo>
                <a:lnTo>
                  <a:pt x="1960397" y="165897"/>
                </a:lnTo>
                <a:lnTo>
                  <a:pt x="1955759" y="171440"/>
                </a:lnTo>
                <a:lnTo>
                  <a:pt x="1954301" y="174965"/>
                </a:lnTo>
                <a:lnTo>
                  <a:pt x="1951634" y="185404"/>
                </a:lnTo>
                <a:lnTo>
                  <a:pt x="1951158" y="190271"/>
                </a:lnTo>
                <a:lnTo>
                  <a:pt x="1955978" y="192310"/>
                </a:lnTo>
                <a:lnTo>
                  <a:pt x="1969065" y="188538"/>
                </a:lnTo>
                <a:lnTo>
                  <a:pt x="1961540" y="203206"/>
                </a:lnTo>
                <a:lnTo>
                  <a:pt x="1957416" y="217113"/>
                </a:lnTo>
                <a:lnTo>
                  <a:pt x="1950768" y="231029"/>
                </a:lnTo>
                <a:lnTo>
                  <a:pt x="1941909" y="236572"/>
                </a:lnTo>
                <a:lnTo>
                  <a:pt x="1932556" y="240068"/>
                </a:lnTo>
                <a:lnTo>
                  <a:pt x="1926974" y="249574"/>
                </a:lnTo>
                <a:lnTo>
                  <a:pt x="1922593" y="259175"/>
                </a:lnTo>
                <a:lnTo>
                  <a:pt x="1925612" y="273244"/>
                </a:lnTo>
                <a:close/>
                <a:moveTo>
                  <a:pt x="2320661" y="578177"/>
                </a:moveTo>
                <a:lnTo>
                  <a:pt x="2336330" y="583911"/>
                </a:lnTo>
                <a:lnTo>
                  <a:pt x="2345484" y="583530"/>
                </a:lnTo>
                <a:lnTo>
                  <a:pt x="2349170" y="588816"/>
                </a:lnTo>
                <a:lnTo>
                  <a:pt x="2352504" y="585607"/>
                </a:lnTo>
                <a:lnTo>
                  <a:pt x="2354885" y="579339"/>
                </a:lnTo>
                <a:lnTo>
                  <a:pt x="2351618" y="572214"/>
                </a:lnTo>
                <a:lnTo>
                  <a:pt x="2349875" y="571719"/>
                </a:lnTo>
                <a:lnTo>
                  <a:pt x="2325148" y="574567"/>
                </a:lnTo>
                <a:lnTo>
                  <a:pt x="2320661" y="578177"/>
                </a:lnTo>
                <a:close/>
                <a:moveTo>
                  <a:pt x="2033702" y="717252"/>
                </a:moveTo>
                <a:lnTo>
                  <a:pt x="2035969" y="720900"/>
                </a:lnTo>
                <a:lnTo>
                  <a:pt x="2038350" y="722767"/>
                </a:lnTo>
                <a:lnTo>
                  <a:pt x="2044675" y="719490"/>
                </a:lnTo>
                <a:lnTo>
                  <a:pt x="2047837" y="720719"/>
                </a:lnTo>
                <a:lnTo>
                  <a:pt x="2049008" y="718918"/>
                </a:lnTo>
                <a:lnTo>
                  <a:pt x="2049866" y="716613"/>
                </a:lnTo>
                <a:lnTo>
                  <a:pt x="2053581" y="711298"/>
                </a:lnTo>
                <a:lnTo>
                  <a:pt x="2057238" y="704307"/>
                </a:lnTo>
                <a:lnTo>
                  <a:pt x="2057257" y="701373"/>
                </a:lnTo>
                <a:lnTo>
                  <a:pt x="2056362" y="695173"/>
                </a:lnTo>
                <a:lnTo>
                  <a:pt x="2038331" y="708146"/>
                </a:lnTo>
                <a:lnTo>
                  <a:pt x="2026739" y="713061"/>
                </a:lnTo>
                <a:lnTo>
                  <a:pt x="2022720" y="717537"/>
                </a:lnTo>
                <a:lnTo>
                  <a:pt x="2025234" y="718414"/>
                </a:lnTo>
                <a:lnTo>
                  <a:pt x="2033702" y="717252"/>
                </a:lnTo>
                <a:close/>
                <a:moveTo>
                  <a:pt x="1881197" y="133826"/>
                </a:moveTo>
                <a:lnTo>
                  <a:pt x="1914534" y="142332"/>
                </a:lnTo>
                <a:lnTo>
                  <a:pt x="1923736" y="128969"/>
                </a:lnTo>
                <a:lnTo>
                  <a:pt x="1921345" y="121530"/>
                </a:lnTo>
                <a:lnTo>
                  <a:pt x="1911486" y="118882"/>
                </a:lnTo>
                <a:lnTo>
                  <a:pt x="1883711" y="116329"/>
                </a:lnTo>
                <a:lnTo>
                  <a:pt x="1879196" y="123835"/>
                </a:lnTo>
                <a:lnTo>
                  <a:pt x="1879692" y="127654"/>
                </a:lnTo>
                <a:lnTo>
                  <a:pt x="1881197" y="133826"/>
                </a:lnTo>
                <a:close/>
                <a:moveTo>
                  <a:pt x="3110122" y="898217"/>
                </a:moveTo>
                <a:lnTo>
                  <a:pt x="3112046" y="895160"/>
                </a:lnTo>
                <a:lnTo>
                  <a:pt x="3110570" y="890073"/>
                </a:lnTo>
                <a:lnTo>
                  <a:pt x="3111056" y="886254"/>
                </a:lnTo>
                <a:lnTo>
                  <a:pt x="3116018" y="877291"/>
                </a:lnTo>
                <a:lnTo>
                  <a:pt x="3114904" y="875138"/>
                </a:lnTo>
                <a:lnTo>
                  <a:pt x="3108950" y="867718"/>
                </a:lnTo>
                <a:lnTo>
                  <a:pt x="3107474" y="863946"/>
                </a:lnTo>
                <a:lnTo>
                  <a:pt x="3105836" y="856421"/>
                </a:lnTo>
                <a:lnTo>
                  <a:pt x="3103445" y="851316"/>
                </a:lnTo>
                <a:lnTo>
                  <a:pt x="3101178" y="859917"/>
                </a:lnTo>
                <a:lnTo>
                  <a:pt x="3100225" y="866032"/>
                </a:lnTo>
                <a:lnTo>
                  <a:pt x="3099768" y="873966"/>
                </a:lnTo>
                <a:lnTo>
                  <a:pt x="3100607" y="880415"/>
                </a:lnTo>
                <a:lnTo>
                  <a:pt x="3098759" y="889044"/>
                </a:lnTo>
                <a:lnTo>
                  <a:pt x="3097416" y="892521"/>
                </a:lnTo>
                <a:lnTo>
                  <a:pt x="3096844" y="900341"/>
                </a:lnTo>
                <a:lnTo>
                  <a:pt x="3104702" y="901141"/>
                </a:lnTo>
                <a:lnTo>
                  <a:pt x="3110122" y="898217"/>
                </a:lnTo>
                <a:close/>
                <a:moveTo>
                  <a:pt x="3138402" y="916619"/>
                </a:moveTo>
                <a:lnTo>
                  <a:pt x="3144059" y="928240"/>
                </a:lnTo>
                <a:lnTo>
                  <a:pt x="3150184" y="935460"/>
                </a:lnTo>
                <a:lnTo>
                  <a:pt x="3153423" y="936870"/>
                </a:lnTo>
                <a:lnTo>
                  <a:pt x="3156499" y="940184"/>
                </a:lnTo>
                <a:lnTo>
                  <a:pt x="3162690" y="954348"/>
                </a:lnTo>
                <a:lnTo>
                  <a:pt x="3164995" y="958834"/>
                </a:lnTo>
                <a:lnTo>
                  <a:pt x="3167434" y="961844"/>
                </a:lnTo>
                <a:lnTo>
                  <a:pt x="3188103" y="971645"/>
                </a:lnTo>
                <a:lnTo>
                  <a:pt x="3191208" y="974408"/>
                </a:lnTo>
                <a:lnTo>
                  <a:pt x="3194342" y="976132"/>
                </a:lnTo>
                <a:lnTo>
                  <a:pt x="3197447" y="975817"/>
                </a:lnTo>
                <a:lnTo>
                  <a:pt x="3200400" y="973065"/>
                </a:lnTo>
                <a:lnTo>
                  <a:pt x="3203191" y="966740"/>
                </a:lnTo>
                <a:lnTo>
                  <a:pt x="3205391" y="957720"/>
                </a:lnTo>
                <a:lnTo>
                  <a:pt x="3206343" y="950938"/>
                </a:lnTo>
                <a:lnTo>
                  <a:pt x="3207896" y="946671"/>
                </a:lnTo>
                <a:lnTo>
                  <a:pt x="3209906" y="944766"/>
                </a:lnTo>
                <a:lnTo>
                  <a:pt x="3211973" y="944804"/>
                </a:lnTo>
                <a:lnTo>
                  <a:pt x="3218726" y="951890"/>
                </a:lnTo>
                <a:lnTo>
                  <a:pt x="3225593" y="956786"/>
                </a:lnTo>
                <a:lnTo>
                  <a:pt x="3230842" y="955853"/>
                </a:lnTo>
                <a:lnTo>
                  <a:pt x="3236100" y="953214"/>
                </a:lnTo>
                <a:lnTo>
                  <a:pt x="3253464" y="948976"/>
                </a:lnTo>
                <a:lnTo>
                  <a:pt x="3259331" y="946509"/>
                </a:lnTo>
                <a:lnTo>
                  <a:pt x="3265170" y="942861"/>
                </a:lnTo>
                <a:lnTo>
                  <a:pt x="3271561" y="941965"/>
                </a:lnTo>
                <a:lnTo>
                  <a:pt x="3274562" y="946118"/>
                </a:lnTo>
                <a:lnTo>
                  <a:pt x="3276819" y="951395"/>
                </a:lnTo>
                <a:lnTo>
                  <a:pt x="3279572" y="956481"/>
                </a:lnTo>
                <a:lnTo>
                  <a:pt x="3282010" y="958663"/>
                </a:lnTo>
                <a:lnTo>
                  <a:pt x="3284535" y="959491"/>
                </a:lnTo>
                <a:lnTo>
                  <a:pt x="3288630" y="957758"/>
                </a:lnTo>
                <a:lnTo>
                  <a:pt x="3292697" y="954653"/>
                </a:lnTo>
                <a:lnTo>
                  <a:pt x="3302051" y="944128"/>
                </a:lnTo>
                <a:lnTo>
                  <a:pt x="3296745" y="934612"/>
                </a:lnTo>
                <a:lnTo>
                  <a:pt x="3290525" y="930392"/>
                </a:lnTo>
                <a:lnTo>
                  <a:pt x="3288373" y="927249"/>
                </a:lnTo>
                <a:lnTo>
                  <a:pt x="3278971" y="904923"/>
                </a:lnTo>
                <a:lnTo>
                  <a:pt x="3277200" y="899998"/>
                </a:lnTo>
                <a:lnTo>
                  <a:pt x="3275923" y="893112"/>
                </a:lnTo>
                <a:lnTo>
                  <a:pt x="3274190" y="871347"/>
                </a:lnTo>
                <a:lnTo>
                  <a:pt x="3280114" y="867985"/>
                </a:lnTo>
                <a:lnTo>
                  <a:pt x="3286630" y="864822"/>
                </a:lnTo>
                <a:lnTo>
                  <a:pt x="3297069" y="865651"/>
                </a:lnTo>
                <a:lnTo>
                  <a:pt x="3298688" y="871423"/>
                </a:lnTo>
                <a:lnTo>
                  <a:pt x="3298251" y="874290"/>
                </a:lnTo>
                <a:lnTo>
                  <a:pt x="3295079" y="880901"/>
                </a:lnTo>
                <a:lnTo>
                  <a:pt x="3291525" y="883815"/>
                </a:lnTo>
                <a:lnTo>
                  <a:pt x="3290592" y="894026"/>
                </a:lnTo>
                <a:lnTo>
                  <a:pt x="3291392" y="905818"/>
                </a:lnTo>
                <a:lnTo>
                  <a:pt x="3293812" y="913171"/>
                </a:lnTo>
                <a:lnTo>
                  <a:pt x="3296536" y="918458"/>
                </a:lnTo>
                <a:lnTo>
                  <a:pt x="3303165" y="928954"/>
                </a:lnTo>
                <a:lnTo>
                  <a:pt x="3309204" y="932498"/>
                </a:lnTo>
                <a:lnTo>
                  <a:pt x="3315357" y="932374"/>
                </a:lnTo>
                <a:lnTo>
                  <a:pt x="3325883" y="936450"/>
                </a:lnTo>
                <a:lnTo>
                  <a:pt x="3331131" y="934945"/>
                </a:lnTo>
                <a:lnTo>
                  <a:pt x="3336255" y="930478"/>
                </a:lnTo>
                <a:lnTo>
                  <a:pt x="3348971" y="913057"/>
                </a:lnTo>
                <a:lnTo>
                  <a:pt x="3347123" y="907209"/>
                </a:lnTo>
                <a:lnTo>
                  <a:pt x="3344780" y="902875"/>
                </a:lnTo>
                <a:lnTo>
                  <a:pt x="3346828" y="897522"/>
                </a:lnTo>
                <a:lnTo>
                  <a:pt x="3352714" y="889683"/>
                </a:lnTo>
                <a:lnTo>
                  <a:pt x="3361706" y="885330"/>
                </a:lnTo>
                <a:lnTo>
                  <a:pt x="3360363" y="881739"/>
                </a:lnTo>
                <a:lnTo>
                  <a:pt x="3358906" y="879424"/>
                </a:lnTo>
                <a:lnTo>
                  <a:pt x="3316958" y="849287"/>
                </a:lnTo>
                <a:lnTo>
                  <a:pt x="3313586" y="849649"/>
                </a:lnTo>
                <a:lnTo>
                  <a:pt x="3306937" y="853812"/>
                </a:lnTo>
                <a:lnTo>
                  <a:pt x="3303565" y="854764"/>
                </a:lnTo>
                <a:lnTo>
                  <a:pt x="3296659" y="853316"/>
                </a:lnTo>
                <a:lnTo>
                  <a:pt x="3289773" y="849325"/>
                </a:lnTo>
                <a:lnTo>
                  <a:pt x="3284182" y="844925"/>
                </a:lnTo>
                <a:lnTo>
                  <a:pt x="3271914" y="829494"/>
                </a:lnTo>
                <a:lnTo>
                  <a:pt x="3264979" y="822341"/>
                </a:lnTo>
                <a:lnTo>
                  <a:pt x="3258112" y="819093"/>
                </a:lnTo>
                <a:lnTo>
                  <a:pt x="3253140" y="827256"/>
                </a:lnTo>
                <a:lnTo>
                  <a:pt x="3246015" y="835533"/>
                </a:lnTo>
                <a:lnTo>
                  <a:pt x="3244749" y="838229"/>
                </a:lnTo>
                <a:lnTo>
                  <a:pt x="3243806" y="842315"/>
                </a:lnTo>
                <a:lnTo>
                  <a:pt x="3243158" y="848954"/>
                </a:lnTo>
                <a:lnTo>
                  <a:pt x="3243177" y="856364"/>
                </a:lnTo>
                <a:lnTo>
                  <a:pt x="3243548" y="861727"/>
                </a:lnTo>
                <a:lnTo>
                  <a:pt x="3243653" y="867051"/>
                </a:lnTo>
                <a:lnTo>
                  <a:pt x="3242186" y="872280"/>
                </a:lnTo>
                <a:lnTo>
                  <a:pt x="3240224" y="874576"/>
                </a:lnTo>
                <a:lnTo>
                  <a:pt x="3235976" y="874204"/>
                </a:lnTo>
                <a:lnTo>
                  <a:pt x="3234518" y="873147"/>
                </a:lnTo>
                <a:lnTo>
                  <a:pt x="3233042" y="871071"/>
                </a:lnTo>
                <a:lnTo>
                  <a:pt x="3231689" y="868194"/>
                </a:lnTo>
                <a:lnTo>
                  <a:pt x="3228813" y="856688"/>
                </a:lnTo>
                <a:lnTo>
                  <a:pt x="3225756" y="853793"/>
                </a:lnTo>
                <a:lnTo>
                  <a:pt x="3222479" y="855164"/>
                </a:lnTo>
                <a:lnTo>
                  <a:pt x="3219716" y="853078"/>
                </a:lnTo>
                <a:lnTo>
                  <a:pt x="3211563" y="839467"/>
                </a:lnTo>
                <a:lnTo>
                  <a:pt x="3205820" y="832809"/>
                </a:lnTo>
                <a:lnTo>
                  <a:pt x="3197333" y="825351"/>
                </a:lnTo>
                <a:lnTo>
                  <a:pt x="3194599" y="822284"/>
                </a:lnTo>
                <a:lnTo>
                  <a:pt x="3192151" y="816512"/>
                </a:lnTo>
                <a:lnTo>
                  <a:pt x="3189532" y="812416"/>
                </a:lnTo>
                <a:lnTo>
                  <a:pt x="3186713" y="812082"/>
                </a:lnTo>
                <a:lnTo>
                  <a:pt x="3176464" y="819855"/>
                </a:lnTo>
                <a:lnTo>
                  <a:pt x="3170501" y="821541"/>
                </a:lnTo>
                <a:lnTo>
                  <a:pt x="3167520" y="825370"/>
                </a:lnTo>
                <a:lnTo>
                  <a:pt x="3165986" y="829056"/>
                </a:lnTo>
                <a:lnTo>
                  <a:pt x="3164338" y="831218"/>
                </a:lnTo>
                <a:lnTo>
                  <a:pt x="3158918" y="832552"/>
                </a:lnTo>
                <a:lnTo>
                  <a:pt x="3154937" y="835590"/>
                </a:lnTo>
                <a:lnTo>
                  <a:pt x="3153204" y="839229"/>
                </a:lnTo>
                <a:lnTo>
                  <a:pt x="3151613" y="844229"/>
                </a:lnTo>
                <a:lnTo>
                  <a:pt x="3154090" y="853669"/>
                </a:lnTo>
                <a:lnTo>
                  <a:pt x="3157099" y="860612"/>
                </a:lnTo>
                <a:lnTo>
                  <a:pt x="3147793" y="858222"/>
                </a:lnTo>
                <a:lnTo>
                  <a:pt x="3145403" y="861717"/>
                </a:lnTo>
                <a:lnTo>
                  <a:pt x="3143965" y="882748"/>
                </a:lnTo>
                <a:lnTo>
                  <a:pt x="3145964" y="904637"/>
                </a:lnTo>
                <a:lnTo>
                  <a:pt x="3142650" y="904847"/>
                </a:lnTo>
                <a:lnTo>
                  <a:pt x="3137735" y="902865"/>
                </a:lnTo>
                <a:lnTo>
                  <a:pt x="3136802" y="907066"/>
                </a:lnTo>
                <a:lnTo>
                  <a:pt x="3137202" y="912876"/>
                </a:lnTo>
                <a:lnTo>
                  <a:pt x="3138402" y="916619"/>
                </a:lnTo>
                <a:close/>
                <a:moveTo>
                  <a:pt x="3770471" y="1324118"/>
                </a:moveTo>
                <a:lnTo>
                  <a:pt x="3772272" y="1322746"/>
                </a:lnTo>
                <a:lnTo>
                  <a:pt x="3770300" y="1317793"/>
                </a:lnTo>
                <a:lnTo>
                  <a:pt x="3768176" y="1314507"/>
                </a:lnTo>
                <a:lnTo>
                  <a:pt x="3765042" y="1313669"/>
                </a:lnTo>
                <a:lnTo>
                  <a:pt x="3764833" y="1314602"/>
                </a:lnTo>
                <a:lnTo>
                  <a:pt x="3764737" y="1320441"/>
                </a:lnTo>
                <a:lnTo>
                  <a:pt x="3766547" y="1322994"/>
                </a:lnTo>
                <a:lnTo>
                  <a:pt x="3770471" y="1324118"/>
                </a:lnTo>
                <a:close/>
                <a:moveTo>
                  <a:pt x="3464481" y="757695"/>
                </a:moveTo>
                <a:lnTo>
                  <a:pt x="3466186" y="749541"/>
                </a:lnTo>
                <a:lnTo>
                  <a:pt x="3469881" y="745465"/>
                </a:lnTo>
                <a:lnTo>
                  <a:pt x="3451517" y="749608"/>
                </a:lnTo>
                <a:lnTo>
                  <a:pt x="3444259" y="757704"/>
                </a:lnTo>
                <a:lnTo>
                  <a:pt x="3442935" y="761038"/>
                </a:lnTo>
                <a:lnTo>
                  <a:pt x="3463023" y="759685"/>
                </a:lnTo>
                <a:lnTo>
                  <a:pt x="3464481" y="757695"/>
                </a:lnTo>
                <a:close/>
                <a:moveTo>
                  <a:pt x="3403549" y="934612"/>
                </a:moveTo>
                <a:lnTo>
                  <a:pt x="3409397" y="941242"/>
                </a:lnTo>
                <a:lnTo>
                  <a:pt x="3412417" y="942699"/>
                </a:lnTo>
                <a:lnTo>
                  <a:pt x="3422304" y="945309"/>
                </a:lnTo>
                <a:lnTo>
                  <a:pt x="3425342" y="948090"/>
                </a:lnTo>
                <a:lnTo>
                  <a:pt x="3431515" y="955739"/>
                </a:lnTo>
                <a:lnTo>
                  <a:pt x="3434743" y="958967"/>
                </a:lnTo>
                <a:lnTo>
                  <a:pt x="3440201" y="961549"/>
                </a:lnTo>
                <a:lnTo>
                  <a:pt x="3460337" y="964397"/>
                </a:lnTo>
                <a:lnTo>
                  <a:pt x="3474948" y="964387"/>
                </a:lnTo>
                <a:lnTo>
                  <a:pt x="3481406" y="962073"/>
                </a:lnTo>
                <a:lnTo>
                  <a:pt x="3494589" y="954776"/>
                </a:lnTo>
                <a:lnTo>
                  <a:pt x="3501238" y="949433"/>
                </a:lnTo>
                <a:lnTo>
                  <a:pt x="3503009" y="946795"/>
                </a:lnTo>
                <a:lnTo>
                  <a:pt x="3507715" y="924839"/>
                </a:lnTo>
                <a:lnTo>
                  <a:pt x="3505962" y="924230"/>
                </a:lnTo>
                <a:lnTo>
                  <a:pt x="3504181" y="924973"/>
                </a:lnTo>
                <a:lnTo>
                  <a:pt x="3502104" y="928630"/>
                </a:lnTo>
                <a:lnTo>
                  <a:pt x="3499914" y="930745"/>
                </a:lnTo>
                <a:lnTo>
                  <a:pt x="3496884" y="927164"/>
                </a:lnTo>
                <a:lnTo>
                  <a:pt x="3493227" y="924068"/>
                </a:lnTo>
                <a:lnTo>
                  <a:pt x="3488512" y="918296"/>
                </a:lnTo>
                <a:lnTo>
                  <a:pt x="3476254" y="915638"/>
                </a:lnTo>
                <a:lnTo>
                  <a:pt x="3461223" y="913800"/>
                </a:lnTo>
                <a:lnTo>
                  <a:pt x="3456118" y="917362"/>
                </a:lnTo>
                <a:lnTo>
                  <a:pt x="3448040" y="916496"/>
                </a:lnTo>
                <a:lnTo>
                  <a:pt x="3444964" y="912714"/>
                </a:lnTo>
                <a:lnTo>
                  <a:pt x="3445345" y="908828"/>
                </a:lnTo>
                <a:lnTo>
                  <a:pt x="3446136" y="905970"/>
                </a:lnTo>
                <a:lnTo>
                  <a:pt x="3445878" y="900579"/>
                </a:lnTo>
                <a:lnTo>
                  <a:pt x="3443831" y="897817"/>
                </a:lnTo>
                <a:lnTo>
                  <a:pt x="3418827" y="894950"/>
                </a:lnTo>
                <a:lnTo>
                  <a:pt x="3417399" y="895217"/>
                </a:lnTo>
                <a:lnTo>
                  <a:pt x="3407159" y="903027"/>
                </a:lnTo>
                <a:lnTo>
                  <a:pt x="3400073" y="902341"/>
                </a:lnTo>
                <a:lnTo>
                  <a:pt x="3398815" y="896198"/>
                </a:lnTo>
                <a:lnTo>
                  <a:pt x="3398891" y="887482"/>
                </a:lnTo>
                <a:lnTo>
                  <a:pt x="3393177" y="879843"/>
                </a:lnTo>
                <a:lnTo>
                  <a:pt x="3390538" y="882377"/>
                </a:lnTo>
                <a:lnTo>
                  <a:pt x="3387976" y="890635"/>
                </a:lnTo>
                <a:lnTo>
                  <a:pt x="3385699" y="899903"/>
                </a:lnTo>
                <a:lnTo>
                  <a:pt x="3383785" y="910266"/>
                </a:lnTo>
                <a:lnTo>
                  <a:pt x="3382785" y="920468"/>
                </a:lnTo>
                <a:lnTo>
                  <a:pt x="3397625" y="929240"/>
                </a:lnTo>
                <a:lnTo>
                  <a:pt x="3403549" y="934612"/>
                </a:lnTo>
                <a:close/>
                <a:moveTo>
                  <a:pt x="3562883" y="820807"/>
                </a:moveTo>
                <a:lnTo>
                  <a:pt x="3562293" y="816150"/>
                </a:lnTo>
                <a:lnTo>
                  <a:pt x="3561521" y="813721"/>
                </a:lnTo>
                <a:lnTo>
                  <a:pt x="3560569" y="812644"/>
                </a:lnTo>
                <a:lnTo>
                  <a:pt x="3556387" y="814883"/>
                </a:lnTo>
                <a:lnTo>
                  <a:pt x="3554140" y="818369"/>
                </a:lnTo>
                <a:lnTo>
                  <a:pt x="3560226" y="824808"/>
                </a:lnTo>
                <a:lnTo>
                  <a:pt x="3562883" y="820807"/>
                </a:lnTo>
                <a:close/>
                <a:moveTo>
                  <a:pt x="4255427" y="1322794"/>
                </a:moveTo>
                <a:lnTo>
                  <a:pt x="4257265" y="1322432"/>
                </a:lnTo>
                <a:lnTo>
                  <a:pt x="4265038" y="1318051"/>
                </a:lnTo>
                <a:lnTo>
                  <a:pt x="4278287" y="1316526"/>
                </a:lnTo>
                <a:lnTo>
                  <a:pt x="4284526" y="1310250"/>
                </a:lnTo>
                <a:lnTo>
                  <a:pt x="4287698" y="1308830"/>
                </a:lnTo>
                <a:lnTo>
                  <a:pt x="4294804" y="1310583"/>
                </a:lnTo>
                <a:lnTo>
                  <a:pt x="4300890" y="1314536"/>
                </a:lnTo>
                <a:lnTo>
                  <a:pt x="4303319" y="1314898"/>
                </a:lnTo>
                <a:lnTo>
                  <a:pt x="4310244" y="1313193"/>
                </a:lnTo>
                <a:lnTo>
                  <a:pt x="4327055" y="1307049"/>
                </a:lnTo>
                <a:lnTo>
                  <a:pt x="4339505" y="1304820"/>
                </a:lnTo>
                <a:lnTo>
                  <a:pt x="4345943" y="1302706"/>
                </a:lnTo>
                <a:lnTo>
                  <a:pt x="4353916" y="1294514"/>
                </a:lnTo>
                <a:lnTo>
                  <a:pt x="4354583" y="1290180"/>
                </a:lnTo>
                <a:lnTo>
                  <a:pt x="4353678" y="1286532"/>
                </a:lnTo>
                <a:lnTo>
                  <a:pt x="4352287" y="1284980"/>
                </a:lnTo>
                <a:lnTo>
                  <a:pt x="4346067" y="1280122"/>
                </a:lnTo>
                <a:lnTo>
                  <a:pt x="4341847" y="1275893"/>
                </a:lnTo>
                <a:lnTo>
                  <a:pt x="4339666" y="1271950"/>
                </a:lnTo>
                <a:lnTo>
                  <a:pt x="4337599" y="1269616"/>
                </a:lnTo>
                <a:lnTo>
                  <a:pt x="4335437" y="1268254"/>
                </a:lnTo>
                <a:lnTo>
                  <a:pt x="4331722" y="1264253"/>
                </a:lnTo>
                <a:lnTo>
                  <a:pt x="4329437" y="1263244"/>
                </a:lnTo>
                <a:lnTo>
                  <a:pt x="4317740" y="1260215"/>
                </a:lnTo>
                <a:lnTo>
                  <a:pt x="4314597" y="1258843"/>
                </a:lnTo>
                <a:lnTo>
                  <a:pt x="4311453" y="1258586"/>
                </a:lnTo>
                <a:lnTo>
                  <a:pt x="4307586" y="1260653"/>
                </a:lnTo>
                <a:lnTo>
                  <a:pt x="4303690" y="1261081"/>
                </a:lnTo>
                <a:lnTo>
                  <a:pt x="4299842" y="1259748"/>
                </a:lnTo>
                <a:lnTo>
                  <a:pt x="4295975" y="1260129"/>
                </a:lnTo>
                <a:lnTo>
                  <a:pt x="4291860" y="1262406"/>
                </a:lnTo>
                <a:lnTo>
                  <a:pt x="4287707" y="1263520"/>
                </a:lnTo>
                <a:lnTo>
                  <a:pt x="4284678" y="1264730"/>
                </a:lnTo>
                <a:lnTo>
                  <a:pt x="4280116" y="1269540"/>
                </a:lnTo>
                <a:lnTo>
                  <a:pt x="4275611" y="1271102"/>
                </a:lnTo>
                <a:lnTo>
                  <a:pt x="4267257" y="1281408"/>
                </a:lnTo>
                <a:lnTo>
                  <a:pt x="4258056" y="1289180"/>
                </a:lnTo>
                <a:lnTo>
                  <a:pt x="4256399" y="1293590"/>
                </a:lnTo>
                <a:lnTo>
                  <a:pt x="4252522" y="1299553"/>
                </a:lnTo>
                <a:lnTo>
                  <a:pt x="4251036" y="1304354"/>
                </a:lnTo>
                <a:lnTo>
                  <a:pt x="4251570" y="1308192"/>
                </a:lnTo>
                <a:lnTo>
                  <a:pt x="4255427" y="1322794"/>
                </a:lnTo>
                <a:close/>
                <a:moveTo>
                  <a:pt x="3783149" y="1449838"/>
                </a:moveTo>
                <a:lnTo>
                  <a:pt x="3783444" y="1456354"/>
                </a:lnTo>
                <a:lnTo>
                  <a:pt x="3784673" y="1458497"/>
                </a:lnTo>
                <a:lnTo>
                  <a:pt x="3789521" y="1461278"/>
                </a:lnTo>
                <a:lnTo>
                  <a:pt x="3792112" y="1464926"/>
                </a:lnTo>
                <a:lnTo>
                  <a:pt x="3791979" y="1467126"/>
                </a:lnTo>
                <a:lnTo>
                  <a:pt x="3791074" y="1472060"/>
                </a:lnTo>
                <a:lnTo>
                  <a:pt x="3792265" y="1471965"/>
                </a:lnTo>
                <a:lnTo>
                  <a:pt x="3793321" y="1469993"/>
                </a:lnTo>
                <a:lnTo>
                  <a:pt x="3793598" y="1466869"/>
                </a:lnTo>
                <a:lnTo>
                  <a:pt x="3792998" y="1463412"/>
                </a:lnTo>
                <a:lnTo>
                  <a:pt x="3790312" y="1456658"/>
                </a:lnTo>
                <a:lnTo>
                  <a:pt x="3789864" y="1450057"/>
                </a:lnTo>
                <a:lnTo>
                  <a:pt x="3789731" y="1442647"/>
                </a:lnTo>
                <a:lnTo>
                  <a:pt x="3789150" y="1436856"/>
                </a:lnTo>
                <a:lnTo>
                  <a:pt x="3789769" y="1433484"/>
                </a:lnTo>
                <a:lnTo>
                  <a:pt x="3794207" y="1431750"/>
                </a:lnTo>
                <a:lnTo>
                  <a:pt x="3796046" y="1426845"/>
                </a:lnTo>
                <a:lnTo>
                  <a:pt x="3796265" y="1419854"/>
                </a:lnTo>
                <a:lnTo>
                  <a:pt x="3793684" y="1416663"/>
                </a:lnTo>
                <a:lnTo>
                  <a:pt x="3793265" y="1416244"/>
                </a:lnTo>
                <a:lnTo>
                  <a:pt x="3790702" y="1419606"/>
                </a:lnTo>
                <a:lnTo>
                  <a:pt x="3788397" y="1423797"/>
                </a:lnTo>
                <a:lnTo>
                  <a:pt x="3782711" y="1429217"/>
                </a:lnTo>
                <a:lnTo>
                  <a:pt x="3781968" y="1434094"/>
                </a:lnTo>
                <a:lnTo>
                  <a:pt x="3784149" y="1439561"/>
                </a:lnTo>
                <a:lnTo>
                  <a:pt x="3783149" y="1449838"/>
                </a:lnTo>
                <a:close/>
                <a:moveTo>
                  <a:pt x="3966724" y="1405719"/>
                </a:moveTo>
                <a:lnTo>
                  <a:pt x="3970782" y="1410538"/>
                </a:lnTo>
                <a:lnTo>
                  <a:pt x="3976221" y="1414310"/>
                </a:lnTo>
                <a:lnTo>
                  <a:pt x="3991404" y="1421444"/>
                </a:lnTo>
                <a:lnTo>
                  <a:pt x="3999023" y="1420749"/>
                </a:lnTo>
                <a:lnTo>
                  <a:pt x="4000224" y="1419168"/>
                </a:lnTo>
                <a:lnTo>
                  <a:pt x="4000700" y="1417053"/>
                </a:lnTo>
                <a:lnTo>
                  <a:pt x="4001662" y="1408900"/>
                </a:lnTo>
                <a:lnTo>
                  <a:pt x="4002548" y="1406214"/>
                </a:lnTo>
                <a:lnTo>
                  <a:pt x="4004834" y="1405471"/>
                </a:lnTo>
                <a:lnTo>
                  <a:pt x="4005253" y="1401375"/>
                </a:lnTo>
                <a:lnTo>
                  <a:pt x="4004910" y="1399527"/>
                </a:lnTo>
                <a:lnTo>
                  <a:pt x="4003681" y="1397470"/>
                </a:lnTo>
                <a:lnTo>
                  <a:pt x="3976497" y="1387107"/>
                </a:lnTo>
                <a:lnTo>
                  <a:pt x="3972173" y="1387678"/>
                </a:lnTo>
                <a:lnTo>
                  <a:pt x="3968515" y="1390288"/>
                </a:lnTo>
                <a:lnTo>
                  <a:pt x="3963305" y="1396041"/>
                </a:lnTo>
                <a:lnTo>
                  <a:pt x="3961943" y="1398222"/>
                </a:lnTo>
                <a:lnTo>
                  <a:pt x="3961276" y="1401032"/>
                </a:lnTo>
                <a:lnTo>
                  <a:pt x="3962143" y="1402366"/>
                </a:lnTo>
                <a:lnTo>
                  <a:pt x="3966724" y="1405719"/>
                </a:lnTo>
                <a:close/>
                <a:moveTo>
                  <a:pt x="2474052" y="772439"/>
                </a:moveTo>
                <a:lnTo>
                  <a:pt x="2477872" y="773744"/>
                </a:lnTo>
                <a:lnTo>
                  <a:pt x="2480481" y="779945"/>
                </a:lnTo>
                <a:lnTo>
                  <a:pt x="2484148" y="783803"/>
                </a:lnTo>
                <a:lnTo>
                  <a:pt x="2485301" y="783536"/>
                </a:lnTo>
                <a:lnTo>
                  <a:pt x="2485606" y="780040"/>
                </a:lnTo>
                <a:lnTo>
                  <a:pt x="2486349" y="778173"/>
                </a:lnTo>
                <a:lnTo>
                  <a:pt x="2487597" y="776992"/>
                </a:lnTo>
                <a:lnTo>
                  <a:pt x="2486844" y="772011"/>
                </a:lnTo>
                <a:lnTo>
                  <a:pt x="2482701" y="764191"/>
                </a:lnTo>
                <a:lnTo>
                  <a:pt x="2480462" y="761543"/>
                </a:lnTo>
                <a:lnTo>
                  <a:pt x="2477462" y="764486"/>
                </a:lnTo>
                <a:lnTo>
                  <a:pt x="2470232" y="762810"/>
                </a:lnTo>
                <a:lnTo>
                  <a:pt x="2469099" y="763581"/>
                </a:lnTo>
                <a:lnTo>
                  <a:pt x="2470004" y="766258"/>
                </a:lnTo>
                <a:lnTo>
                  <a:pt x="2474052" y="772439"/>
                </a:lnTo>
                <a:close/>
                <a:moveTo>
                  <a:pt x="3096758" y="1023576"/>
                </a:moveTo>
                <a:lnTo>
                  <a:pt x="3101702" y="1029281"/>
                </a:lnTo>
                <a:lnTo>
                  <a:pt x="3103883" y="1035310"/>
                </a:lnTo>
                <a:lnTo>
                  <a:pt x="3112885" y="1047950"/>
                </a:lnTo>
                <a:lnTo>
                  <a:pt x="3114761" y="1052198"/>
                </a:lnTo>
                <a:lnTo>
                  <a:pt x="3116780" y="1049436"/>
                </a:lnTo>
                <a:lnTo>
                  <a:pt x="3118437" y="1042540"/>
                </a:lnTo>
                <a:lnTo>
                  <a:pt x="3112494" y="1032301"/>
                </a:lnTo>
                <a:lnTo>
                  <a:pt x="3101578" y="1019613"/>
                </a:lnTo>
                <a:lnTo>
                  <a:pt x="3095120" y="1016327"/>
                </a:lnTo>
                <a:lnTo>
                  <a:pt x="3095539" y="1021404"/>
                </a:lnTo>
                <a:lnTo>
                  <a:pt x="3096758" y="1023576"/>
                </a:lnTo>
                <a:close/>
                <a:moveTo>
                  <a:pt x="2803598" y="1055761"/>
                </a:moveTo>
                <a:lnTo>
                  <a:pt x="2805236" y="1055551"/>
                </a:lnTo>
                <a:lnTo>
                  <a:pt x="2808179" y="1051903"/>
                </a:lnTo>
                <a:lnTo>
                  <a:pt x="2807751" y="1050712"/>
                </a:lnTo>
                <a:lnTo>
                  <a:pt x="2805370" y="1047493"/>
                </a:lnTo>
                <a:lnTo>
                  <a:pt x="2802217" y="1046607"/>
                </a:lnTo>
                <a:lnTo>
                  <a:pt x="2799721" y="1048026"/>
                </a:lnTo>
                <a:lnTo>
                  <a:pt x="2799702" y="1049769"/>
                </a:lnTo>
                <a:lnTo>
                  <a:pt x="2800522" y="1053208"/>
                </a:lnTo>
                <a:lnTo>
                  <a:pt x="2803598" y="1055761"/>
                </a:lnTo>
                <a:close/>
                <a:moveTo>
                  <a:pt x="3210030" y="1095804"/>
                </a:moveTo>
                <a:lnTo>
                  <a:pt x="3212696" y="1102395"/>
                </a:lnTo>
                <a:lnTo>
                  <a:pt x="3216431" y="1102395"/>
                </a:lnTo>
                <a:lnTo>
                  <a:pt x="3219155" y="1101814"/>
                </a:lnTo>
                <a:lnTo>
                  <a:pt x="3228918" y="1094899"/>
                </a:lnTo>
                <a:lnTo>
                  <a:pt x="3236147" y="1093337"/>
                </a:lnTo>
                <a:lnTo>
                  <a:pt x="3238586" y="1093899"/>
                </a:lnTo>
                <a:lnTo>
                  <a:pt x="3250044" y="1099223"/>
                </a:lnTo>
                <a:lnTo>
                  <a:pt x="3261112" y="1106538"/>
                </a:lnTo>
                <a:lnTo>
                  <a:pt x="3275266" y="1109253"/>
                </a:lnTo>
                <a:lnTo>
                  <a:pt x="3281029" y="1111920"/>
                </a:lnTo>
                <a:lnTo>
                  <a:pt x="3287582" y="1111882"/>
                </a:lnTo>
                <a:lnTo>
                  <a:pt x="3294383" y="1112673"/>
                </a:lnTo>
                <a:lnTo>
                  <a:pt x="3303785" y="1114901"/>
                </a:lnTo>
                <a:lnTo>
                  <a:pt x="3310690" y="1113920"/>
                </a:lnTo>
                <a:lnTo>
                  <a:pt x="3311757" y="1112520"/>
                </a:lnTo>
                <a:lnTo>
                  <a:pt x="3311024" y="1092708"/>
                </a:lnTo>
                <a:lnTo>
                  <a:pt x="3309604" y="1086879"/>
                </a:lnTo>
                <a:lnTo>
                  <a:pt x="3307813" y="1082364"/>
                </a:lnTo>
                <a:lnTo>
                  <a:pt x="3288973" y="1060075"/>
                </a:lnTo>
                <a:lnTo>
                  <a:pt x="3283515" y="1055427"/>
                </a:lnTo>
                <a:lnTo>
                  <a:pt x="3276829" y="1051160"/>
                </a:lnTo>
                <a:lnTo>
                  <a:pt x="3270066" y="1049331"/>
                </a:lnTo>
                <a:lnTo>
                  <a:pt x="3263389" y="1050360"/>
                </a:lnTo>
                <a:lnTo>
                  <a:pt x="3253502" y="1053475"/>
                </a:lnTo>
                <a:lnTo>
                  <a:pt x="3250235" y="1053027"/>
                </a:lnTo>
                <a:lnTo>
                  <a:pt x="3247425" y="1054046"/>
                </a:lnTo>
                <a:lnTo>
                  <a:pt x="3244720" y="1057342"/>
                </a:lnTo>
                <a:lnTo>
                  <a:pt x="3242053" y="1062514"/>
                </a:lnTo>
                <a:lnTo>
                  <a:pt x="3237081" y="1076649"/>
                </a:lnTo>
                <a:lnTo>
                  <a:pt x="3234299" y="1082764"/>
                </a:lnTo>
                <a:lnTo>
                  <a:pt x="3228604" y="1090441"/>
                </a:lnTo>
                <a:lnTo>
                  <a:pt x="3222574" y="1092832"/>
                </a:lnTo>
                <a:lnTo>
                  <a:pt x="3216297" y="1093670"/>
                </a:lnTo>
                <a:lnTo>
                  <a:pt x="3210030" y="1095804"/>
                </a:lnTo>
                <a:close/>
                <a:moveTo>
                  <a:pt x="2684002" y="1131084"/>
                </a:moveTo>
                <a:lnTo>
                  <a:pt x="2690774" y="1126960"/>
                </a:lnTo>
                <a:lnTo>
                  <a:pt x="2690127" y="1125360"/>
                </a:lnTo>
                <a:lnTo>
                  <a:pt x="2685898" y="1120807"/>
                </a:lnTo>
                <a:lnTo>
                  <a:pt x="2682850" y="1119797"/>
                </a:lnTo>
                <a:lnTo>
                  <a:pt x="2677440" y="1120921"/>
                </a:lnTo>
                <a:lnTo>
                  <a:pt x="2674192" y="1123788"/>
                </a:lnTo>
                <a:lnTo>
                  <a:pt x="2678249" y="1131037"/>
                </a:lnTo>
                <a:lnTo>
                  <a:pt x="2684002" y="1131084"/>
                </a:lnTo>
                <a:close/>
                <a:moveTo>
                  <a:pt x="3229375" y="1048665"/>
                </a:moveTo>
                <a:lnTo>
                  <a:pt x="3231985" y="1048960"/>
                </a:lnTo>
                <a:lnTo>
                  <a:pt x="3245434" y="1041149"/>
                </a:lnTo>
                <a:lnTo>
                  <a:pt x="3246415" y="1036196"/>
                </a:lnTo>
                <a:lnTo>
                  <a:pt x="3247768" y="1024738"/>
                </a:lnTo>
                <a:lnTo>
                  <a:pt x="3247291" y="1020670"/>
                </a:lnTo>
                <a:lnTo>
                  <a:pt x="3246196" y="1017394"/>
                </a:lnTo>
                <a:lnTo>
                  <a:pt x="3243672" y="1015232"/>
                </a:lnTo>
                <a:lnTo>
                  <a:pt x="3241129" y="1014336"/>
                </a:lnTo>
                <a:lnTo>
                  <a:pt x="3229318" y="1015051"/>
                </a:lnTo>
                <a:lnTo>
                  <a:pt x="3226451" y="1015965"/>
                </a:lnTo>
                <a:lnTo>
                  <a:pt x="3223603" y="1017984"/>
                </a:lnTo>
                <a:lnTo>
                  <a:pt x="3221136" y="1023137"/>
                </a:lnTo>
                <a:lnTo>
                  <a:pt x="3223317" y="1040654"/>
                </a:lnTo>
                <a:lnTo>
                  <a:pt x="3229375" y="1048665"/>
                </a:lnTo>
                <a:close/>
                <a:moveTo>
                  <a:pt x="1680763" y="1033720"/>
                </a:moveTo>
                <a:lnTo>
                  <a:pt x="1684363" y="1035606"/>
                </a:lnTo>
                <a:lnTo>
                  <a:pt x="1686963" y="1032253"/>
                </a:lnTo>
                <a:lnTo>
                  <a:pt x="1686392" y="1030272"/>
                </a:lnTo>
                <a:lnTo>
                  <a:pt x="1684305" y="1026633"/>
                </a:lnTo>
                <a:lnTo>
                  <a:pt x="1682029" y="1025376"/>
                </a:lnTo>
                <a:lnTo>
                  <a:pt x="1678200" y="1026566"/>
                </a:lnTo>
                <a:lnTo>
                  <a:pt x="1676790" y="1028348"/>
                </a:lnTo>
                <a:lnTo>
                  <a:pt x="1678181" y="1031462"/>
                </a:lnTo>
                <a:lnTo>
                  <a:pt x="1680763" y="1033720"/>
                </a:lnTo>
                <a:close/>
                <a:moveTo>
                  <a:pt x="3160061" y="1259291"/>
                </a:moveTo>
                <a:lnTo>
                  <a:pt x="3145765" y="1259967"/>
                </a:lnTo>
                <a:lnTo>
                  <a:pt x="3142726" y="1261891"/>
                </a:lnTo>
                <a:lnTo>
                  <a:pt x="3141697" y="1261977"/>
                </a:lnTo>
                <a:lnTo>
                  <a:pt x="3140421" y="1263110"/>
                </a:lnTo>
                <a:lnTo>
                  <a:pt x="3139945" y="1264187"/>
                </a:lnTo>
                <a:lnTo>
                  <a:pt x="3140335" y="1266520"/>
                </a:lnTo>
                <a:lnTo>
                  <a:pt x="3145326" y="1270416"/>
                </a:lnTo>
                <a:lnTo>
                  <a:pt x="3147431" y="1270025"/>
                </a:lnTo>
                <a:lnTo>
                  <a:pt x="3149013" y="1268616"/>
                </a:lnTo>
                <a:lnTo>
                  <a:pt x="3150460" y="1268101"/>
                </a:lnTo>
                <a:lnTo>
                  <a:pt x="3151908" y="1268844"/>
                </a:lnTo>
                <a:lnTo>
                  <a:pt x="3154604" y="1272264"/>
                </a:lnTo>
                <a:lnTo>
                  <a:pt x="3157242" y="1273159"/>
                </a:lnTo>
                <a:lnTo>
                  <a:pt x="3163872" y="1266063"/>
                </a:lnTo>
                <a:lnTo>
                  <a:pt x="3163176" y="1263101"/>
                </a:lnTo>
                <a:lnTo>
                  <a:pt x="3161147" y="1259700"/>
                </a:lnTo>
                <a:lnTo>
                  <a:pt x="3160061" y="1259291"/>
                </a:lnTo>
                <a:close/>
                <a:moveTo>
                  <a:pt x="1863109" y="697782"/>
                </a:moveTo>
                <a:lnTo>
                  <a:pt x="1868852" y="697201"/>
                </a:lnTo>
                <a:lnTo>
                  <a:pt x="1872910" y="689267"/>
                </a:lnTo>
                <a:lnTo>
                  <a:pt x="1873282" y="686143"/>
                </a:lnTo>
                <a:lnTo>
                  <a:pt x="1871577" y="682409"/>
                </a:lnTo>
                <a:lnTo>
                  <a:pt x="1862633" y="683571"/>
                </a:lnTo>
                <a:lnTo>
                  <a:pt x="1860461" y="687153"/>
                </a:lnTo>
                <a:lnTo>
                  <a:pt x="1858899" y="692620"/>
                </a:lnTo>
                <a:lnTo>
                  <a:pt x="1859899" y="694658"/>
                </a:lnTo>
                <a:lnTo>
                  <a:pt x="1863109" y="697782"/>
                </a:lnTo>
                <a:close/>
                <a:moveTo>
                  <a:pt x="3926272" y="2279533"/>
                </a:moveTo>
                <a:lnTo>
                  <a:pt x="3924262" y="2276942"/>
                </a:lnTo>
                <a:lnTo>
                  <a:pt x="3920090" y="2269493"/>
                </a:lnTo>
                <a:lnTo>
                  <a:pt x="3919604" y="2265902"/>
                </a:lnTo>
                <a:lnTo>
                  <a:pt x="3920833" y="2262645"/>
                </a:lnTo>
                <a:lnTo>
                  <a:pt x="3919118" y="2262083"/>
                </a:lnTo>
                <a:lnTo>
                  <a:pt x="3911622" y="2260797"/>
                </a:lnTo>
                <a:lnTo>
                  <a:pt x="3908927" y="2262883"/>
                </a:lnTo>
                <a:lnTo>
                  <a:pt x="3906802" y="2263464"/>
                </a:lnTo>
                <a:lnTo>
                  <a:pt x="3913241" y="2268331"/>
                </a:lnTo>
                <a:lnTo>
                  <a:pt x="3915232" y="2270894"/>
                </a:lnTo>
                <a:lnTo>
                  <a:pt x="3915661" y="2273656"/>
                </a:lnTo>
                <a:lnTo>
                  <a:pt x="3916651" y="2275808"/>
                </a:lnTo>
                <a:lnTo>
                  <a:pt x="3919604" y="2280171"/>
                </a:lnTo>
                <a:lnTo>
                  <a:pt x="3922147" y="2283514"/>
                </a:lnTo>
                <a:lnTo>
                  <a:pt x="3923662" y="2284743"/>
                </a:lnTo>
                <a:lnTo>
                  <a:pt x="3925852" y="2285267"/>
                </a:lnTo>
                <a:lnTo>
                  <a:pt x="3927386" y="2288010"/>
                </a:lnTo>
                <a:lnTo>
                  <a:pt x="3930701" y="2291401"/>
                </a:lnTo>
                <a:lnTo>
                  <a:pt x="3930844" y="2284695"/>
                </a:lnTo>
                <a:lnTo>
                  <a:pt x="3928900" y="2281514"/>
                </a:lnTo>
                <a:lnTo>
                  <a:pt x="3926272" y="2279533"/>
                </a:lnTo>
                <a:close/>
                <a:moveTo>
                  <a:pt x="3609061" y="2522049"/>
                </a:moveTo>
                <a:lnTo>
                  <a:pt x="3609004" y="2525592"/>
                </a:lnTo>
                <a:lnTo>
                  <a:pt x="3611775" y="2526668"/>
                </a:lnTo>
                <a:lnTo>
                  <a:pt x="3614338" y="2524859"/>
                </a:lnTo>
                <a:lnTo>
                  <a:pt x="3614861" y="2523392"/>
                </a:lnTo>
                <a:lnTo>
                  <a:pt x="3614128" y="2518458"/>
                </a:lnTo>
                <a:lnTo>
                  <a:pt x="3616300" y="2514429"/>
                </a:lnTo>
                <a:lnTo>
                  <a:pt x="3616738" y="2511800"/>
                </a:lnTo>
                <a:lnTo>
                  <a:pt x="3614738" y="2511114"/>
                </a:lnTo>
                <a:lnTo>
                  <a:pt x="3609061" y="2522049"/>
                </a:lnTo>
                <a:close/>
                <a:moveTo>
                  <a:pt x="3567246" y="2585866"/>
                </a:moveTo>
                <a:lnTo>
                  <a:pt x="3565512" y="2588609"/>
                </a:lnTo>
                <a:lnTo>
                  <a:pt x="3566046" y="2589181"/>
                </a:lnTo>
                <a:lnTo>
                  <a:pt x="3567379" y="2589476"/>
                </a:lnTo>
                <a:lnTo>
                  <a:pt x="3568646" y="2587228"/>
                </a:lnTo>
                <a:lnTo>
                  <a:pt x="3568056" y="2585409"/>
                </a:lnTo>
                <a:lnTo>
                  <a:pt x="3567246" y="2585866"/>
                </a:lnTo>
                <a:close/>
                <a:moveTo>
                  <a:pt x="3646189" y="2464880"/>
                </a:moveTo>
                <a:lnTo>
                  <a:pt x="3643065" y="2467947"/>
                </a:lnTo>
                <a:lnTo>
                  <a:pt x="3640074" y="2476414"/>
                </a:lnTo>
                <a:lnTo>
                  <a:pt x="3637597" y="2479834"/>
                </a:lnTo>
                <a:lnTo>
                  <a:pt x="3631016" y="2481167"/>
                </a:lnTo>
                <a:lnTo>
                  <a:pt x="3628148" y="2484330"/>
                </a:lnTo>
                <a:lnTo>
                  <a:pt x="3625253" y="2484130"/>
                </a:lnTo>
                <a:lnTo>
                  <a:pt x="3624634" y="2485520"/>
                </a:lnTo>
                <a:lnTo>
                  <a:pt x="3625910" y="2487682"/>
                </a:lnTo>
                <a:lnTo>
                  <a:pt x="3625910" y="2492598"/>
                </a:lnTo>
                <a:lnTo>
                  <a:pt x="3627139" y="2493988"/>
                </a:lnTo>
                <a:lnTo>
                  <a:pt x="3630034" y="2494817"/>
                </a:lnTo>
                <a:lnTo>
                  <a:pt x="3631425" y="2493302"/>
                </a:lnTo>
                <a:lnTo>
                  <a:pt x="3633225" y="2490483"/>
                </a:lnTo>
                <a:lnTo>
                  <a:pt x="3635664" y="2489168"/>
                </a:lnTo>
                <a:lnTo>
                  <a:pt x="3640608" y="2488140"/>
                </a:lnTo>
                <a:lnTo>
                  <a:pt x="3644046" y="2483968"/>
                </a:lnTo>
                <a:lnTo>
                  <a:pt x="3647351" y="2477719"/>
                </a:lnTo>
                <a:lnTo>
                  <a:pt x="3648847" y="2473214"/>
                </a:lnTo>
                <a:lnTo>
                  <a:pt x="3649447" y="2468509"/>
                </a:lnTo>
                <a:lnTo>
                  <a:pt x="3648751" y="2464270"/>
                </a:lnTo>
                <a:lnTo>
                  <a:pt x="3646189" y="2464880"/>
                </a:lnTo>
                <a:close/>
                <a:moveTo>
                  <a:pt x="3656200" y="2460441"/>
                </a:moveTo>
                <a:lnTo>
                  <a:pt x="3651828" y="2463708"/>
                </a:lnTo>
                <a:lnTo>
                  <a:pt x="3650628" y="2465937"/>
                </a:lnTo>
                <a:lnTo>
                  <a:pt x="3651380" y="2467185"/>
                </a:lnTo>
                <a:lnTo>
                  <a:pt x="3654838" y="2469833"/>
                </a:lnTo>
                <a:lnTo>
                  <a:pt x="3655895" y="2470052"/>
                </a:lnTo>
                <a:lnTo>
                  <a:pt x="3656952" y="2469052"/>
                </a:lnTo>
                <a:lnTo>
                  <a:pt x="3659038" y="2465108"/>
                </a:lnTo>
                <a:lnTo>
                  <a:pt x="3659162" y="2461241"/>
                </a:lnTo>
                <a:lnTo>
                  <a:pt x="3658315" y="2460536"/>
                </a:lnTo>
                <a:lnTo>
                  <a:pt x="3656200" y="2460441"/>
                </a:lnTo>
                <a:close/>
                <a:moveTo>
                  <a:pt x="1656740" y="906532"/>
                </a:moveTo>
                <a:lnTo>
                  <a:pt x="1658750" y="910962"/>
                </a:lnTo>
                <a:lnTo>
                  <a:pt x="1659903" y="911838"/>
                </a:lnTo>
                <a:lnTo>
                  <a:pt x="1664255" y="908056"/>
                </a:lnTo>
                <a:lnTo>
                  <a:pt x="1665446" y="913705"/>
                </a:lnTo>
                <a:lnTo>
                  <a:pt x="1667408" y="915343"/>
                </a:lnTo>
                <a:lnTo>
                  <a:pt x="1669323" y="905466"/>
                </a:lnTo>
                <a:lnTo>
                  <a:pt x="1672771" y="905675"/>
                </a:lnTo>
                <a:lnTo>
                  <a:pt x="1673895" y="904456"/>
                </a:lnTo>
                <a:lnTo>
                  <a:pt x="1673552" y="900598"/>
                </a:lnTo>
                <a:lnTo>
                  <a:pt x="1672581" y="897160"/>
                </a:lnTo>
                <a:lnTo>
                  <a:pt x="1672399" y="886911"/>
                </a:lnTo>
                <a:lnTo>
                  <a:pt x="1668551" y="887139"/>
                </a:lnTo>
                <a:lnTo>
                  <a:pt x="1665637" y="888825"/>
                </a:lnTo>
                <a:lnTo>
                  <a:pt x="1665551" y="892845"/>
                </a:lnTo>
                <a:lnTo>
                  <a:pt x="1666008" y="898160"/>
                </a:lnTo>
                <a:lnTo>
                  <a:pt x="1663751" y="898465"/>
                </a:lnTo>
                <a:lnTo>
                  <a:pt x="1660274" y="893750"/>
                </a:lnTo>
                <a:lnTo>
                  <a:pt x="1654617" y="902608"/>
                </a:lnTo>
                <a:lnTo>
                  <a:pt x="1655464" y="905599"/>
                </a:lnTo>
                <a:lnTo>
                  <a:pt x="1656740" y="906532"/>
                </a:lnTo>
                <a:close/>
                <a:moveTo>
                  <a:pt x="3634207" y="2462622"/>
                </a:moveTo>
                <a:lnTo>
                  <a:pt x="3636645" y="2462146"/>
                </a:lnTo>
                <a:lnTo>
                  <a:pt x="3636873" y="2461155"/>
                </a:lnTo>
                <a:lnTo>
                  <a:pt x="3636502" y="2458403"/>
                </a:lnTo>
                <a:lnTo>
                  <a:pt x="3634607" y="2457393"/>
                </a:lnTo>
                <a:lnTo>
                  <a:pt x="3631902" y="2458279"/>
                </a:lnTo>
                <a:lnTo>
                  <a:pt x="3632330" y="2460136"/>
                </a:lnTo>
                <a:lnTo>
                  <a:pt x="3633121" y="2461498"/>
                </a:lnTo>
                <a:lnTo>
                  <a:pt x="3634207" y="2462622"/>
                </a:lnTo>
                <a:close/>
                <a:moveTo>
                  <a:pt x="3543643" y="2612927"/>
                </a:moveTo>
                <a:lnTo>
                  <a:pt x="3540271" y="2616661"/>
                </a:lnTo>
                <a:lnTo>
                  <a:pt x="3535585" y="2622366"/>
                </a:lnTo>
                <a:lnTo>
                  <a:pt x="3531594" y="2622994"/>
                </a:lnTo>
                <a:lnTo>
                  <a:pt x="3531813" y="2623928"/>
                </a:lnTo>
                <a:lnTo>
                  <a:pt x="3532632" y="2625509"/>
                </a:lnTo>
                <a:lnTo>
                  <a:pt x="3534270" y="2625557"/>
                </a:lnTo>
                <a:lnTo>
                  <a:pt x="3539252" y="2621270"/>
                </a:lnTo>
                <a:lnTo>
                  <a:pt x="3546929" y="2611698"/>
                </a:lnTo>
                <a:lnTo>
                  <a:pt x="3545481" y="2611650"/>
                </a:lnTo>
                <a:lnTo>
                  <a:pt x="3543643" y="2612927"/>
                </a:lnTo>
                <a:close/>
                <a:moveTo>
                  <a:pt x="3596049" y="2541451"/>
                </a:moveTo>
                <a:lnTo>
                  <a:pt x="3595125" y="2544385"/>
                </a:lnTo>
                <a:lnTo>
                  <a:pt x="3592468" y="2546794"/>
                </a:lnTo>
                <a:lnTo>
                  <a:pt x="3592687" y="2547471"/>
                </a:lnTo>
                <a:lnTo>
                  <a:pt x="3593820" y="2548157"/>
                </a:lnTo>
                <a:lnTo>
                  <a:pt x="3594840" y="2546071"/>
                </a:lnTo>
                <a:lnTo>
                  <a:pt x="3598135" y="2543366"/>
                </a:lnTo>
                <a:lnTo>
                  <a:pt x="3598773" y="2541956"/>
                </a:lnTo>
                <a:lnTo>
                  <a:pt x="3597983" y="2541432"/>
                </a:lnTo>
                <a:lnTo>
                  <a:pt x="3596049" y="2541451"/>
                </a:lnTo>
                <a:close/>
                <a:moveTo>
                  <a:pt x="3380127" y="2752201"/>
                </a:moveTo>
                <a:lnTo>
                  <a:pt x="3379565" y="2752687"/>
                </a:lnTo>
                <a:lnTo>
                  <a:pt x="3379679" y="2753173"/>
                </a:lnTo>
                <a:lnTo>
                  <a:pt x="3380032" y="2753087"/>
                </a:lnTo>
                <a:lnTo>
                  <a:pt x="3380680" y="2752639"/>
                </a:lnTo>
                <a:lnTo>
                  <a:pt x="3381127" y="2752363"/>
                </a:lnTo>
                <a:lnTo>
                  <a:pt x="3381508" y="2751963"/>
                </a:lnTo>
                <a:lnTo>
                  <a:pt x="3381184" y="2751639"/>
                </a:lnTo>
                <a:lnTo>
                  <a:pt x="3380127" y="2752201"/>
                </a:lnTo>
                <a:close/>
                <a:moveTo>
                  <a:pt x="3387728" y="2744343"/>
                </a:moveTo>
                <a:lnTo>
                  <a:pt x="3387118" y="2744181"/>
                </a:lnTo>
                <a:lnTo>
                  <a:pt x="3386414" y="2744667"/>
                </a:lnTo>
                <a:lnTo>
                  <a:pt x="3386147" y="2744991"/>
                </a:lnTo>
                <a:lnTo>
                  <a:pt x="3386538" y="2745153"/>
                </a:lnTo>
                <a:lnTo>
                  <a:pt x="3387709" y="2745353"/>
                </a:lnTo>
                <a:lnTo>
                  <a:pt x="3388414" y="2745153"/>
                </a:lnTo>
                <a:lnTo>
                  <a:pt x="3388185" y="2744457"/>
                </a:lnTo>
                <a:lnTo>
                  <a:pt x="3387728" y="2744343"/>
                </a:lnTo>
                <a:close/>
                <a:moveTo>
                  <a:pt x="3384366" y="2712815"/>
                </a:moveTo>
                <a:lnTo>
                  <a:pt x="3381813" y="2712720"/>
                </a:lnTo>
                <a:lnTo>
                  <a:pt x="3377222" y="2721198"/>
                </a:lnTo>
                <a:lnTo>
                  <a:pt x="3375879" y="2722093"/>
                </a:lnTo>
                <a:lnTo>
                  <a:pt x="3374860" y="2724160"/>
                </a:lnTo>
                <a:lnTo>
                  <a:pt x="3372755" y="2726541"/>
                </a:lnTo>
                <a:lnTo>
                  <a:pt x="3372088" y="2728674"/>
                </a:lnTo>
                <a:lnTo>
                  <a:pt x="3369897" y="2731361"/>
                </a:lnTo>
                <a:lnTo>
                  <a:pt x="3364440" y="2736104"/>
                </a:lnTo>
                <a:lnTo>
                  <a:pt x="3363477" y="2738342"/>
                </a:lnTo>
                <a:lnTo>
                  <a:pt x="3363830" y="2741047"/>
                </a:lnTo>
                <a:lnTo>
                  <a:pt x="3366945" y="2743714"/>
                </a:lnTo>
                <a:lnTo>
                  <a:pt x="3367773" y="2737056"/>
                </a:lnTo>
                <a:lnTo>
                  <a:pt x="3372593" y="2733523"/>
                </a:lnTo>
                <a:lnTo>
                  <a:pt x="3375812" y="2729560"/>
                </a:lnTo>
                <a:lnTo>
                  <a:pt x="3376517" y="2727484"/>
                </a:lnTo>
                <a:lnTo>
                  <a:pt x="3381823" y="2722197"/>
                </a:lnTo>
                <a:lnTo>
                  <a:pt x="3383442" y="2721350"/>
                </a:lnTo>
                <a:lnTo>
                  <a:pt x="3386747" y="2720893"/>
                </a:lnTo>
                <a:lnTo>
                  <a:pt x="3390500" y="2717368"/>
                </a:lnTo>
                <a:lnTo>
                  <a:pt x="3392634" y="2717406"/>
                </a:lnTo>
                <a:lnTo>
                  <a:pt x="3394014" y="2714949"/>
                </a:lnTo>
                <a:lnTo>
                  <a:pt x="3388347" y="2715539"/>
                </a:lnTo>
                <a:lnTo>
                  <a:pt x="3384366" y="2712815"/>
                </a:lnTo>
                <a:close/>
                <a:moveTo>
                  <a:pt x="3376984" y="2751335"/>
                </a:moveTo>
                <a:lnTo>
                  <a:pt x="3376517" y="2751392"/>
                </a:lnTo>
                <a:lnTo>
                  <a:pt x="3376022" y="2751420"/>
                </a:lnTo>
                <a:lnTo>
                  <a:pt x="3375650" y="2751230"/>
                </a:lnTo>
                <a:lnTo>
                  <a:pt x="3375317" y="2751296"/>
                </a:lnTo>
                <a:lnTo>
                  <a:pt x="3375317" y="2751563"/>
                </a:lnTo>
                <a:lnTo>
                  <a:pt x="3375650" y="2751801"/>
                </a:lnTo>
                <a:lnTo>
                  <a:pt x="3375784" y="2752201"/>
                </a:lnTo>
                <a:lnTo>
                  <a:pt x="3375984" y="2752687"/>
                </a:lnTo>
                <a:lnTo>
                  <a:pt x="3376336" y="2752592"/>
                </a:lnTo>
                <a:lnTo>
                  <a:pt x="3376974" y="2752468"/>
                </a:lnTo>
                <a:lnTo>
                  <a:pt x="3377298" y="2752439"/>
                </a:lnTo>
                <a:lnTo>
                  <a:pt x="3377232" y="2751744"/>
                </a:lnTo>
                <a:lnTo>
                  <a:pt x="3376984" y="2751335"/>
                </a:lnTo>
                <a:close/>
                <a:moveTo>
                  <a:pt x="3454346" y="2676725"/>
                </a:moveTo>
                <a:lnTo>
                  <a:pt x="3454365" y="2675582"/>
                </a:lnTo>
                <a:lnTo>
                  <a:pt x="3453993" y="2674668"/>
                </a:lnTo>
                <a:lnTo>
                  <a:pt x="3452946" y="2674039"/>
                </a:lnTo>
                <a:lnTo>
                  <a:pt x="3451174" y="2674258"/>
                </a:lnTo>
                <a:lnTo>
                  <a:pt x="3448650" y="2675630"/>
                </a:lnTo>
                <a:lnTo>
                  <a:pt x="3440944" y="2683307"/>
                </a:lnTo>
                <a:lnTo>
                  <a:pt x="3435753" y="2684221"/>
                </a:lnTo>
                <a:lnTo>
                  <a:pt x="3433772" y="2684069"/>
                </a:lnTo>
                <a:lnTo>
                  <a:pt x="3431324" y="2679688"/>
                </a:lnTo>
                <a:lnTo>
                  <a:pt x="3430248" y="2679478"/>
                </a:lnTo>
                <a:lnTo>
                  <a:pt x="3428866" y="2682621"/>
                </a:lnTo>
                <a:lnTo>
                  <a:pt x="3429209" y="2685450"/>
                </a:lnTo>
                <a:lnTo>
                  <a:pt x="3426104" y="2686774"/>
                </a:lnTo>
                <a:lnTo>
                  <a:pt x="3423123" y="2690460"/>
                </a:lnTo>
                <a:lnTo>
                  <a:pt x="3420447" y="2691613"/>
                </a:lnTo>
                <a:lnTo>
                  <a:pt x="3417046" y="2696032"/>
                </a:lnTo>
                <a:lnTo>
                  <a:pt x="3412131" y="2699385"/>
                </a:lnTo>
                <a:lnTo>
                  <a:pt x="3409674" y="2702757"/>
                </a:lnTo>
                <a:lnTo>
                  <a:pt x="3409302" y="2706615"/>
                </a:lnTo>
                <a:lnTo>
                  <a:pt x="3404845" y="2710263"/>
                </a:lnTo>
                <a:lnTo>
                  <a:pt x="3403759" y="2712234"/>
                </a:lnTo>
                <a:lnTo>
                  <a:pt x="3402787" y="2716292"/>
                </a:lnTo>
                <a:lnTo>
                  <a:pt x="3408160" y="2711549"/>
                </a:lnTo>
                <a:lnTo>
                  <a:pt x="3411074" y="2710720"/>
                </a:lnTo>
                <a:lnTo>
                  <a:pt x="3413817" y="2706081"/>
                </a:lnTo>
                <a:lnTo>
                  <a:pt x="3420590" y="2700157"/>
                </a:lnTo>
                <a:lnTo>
                  <a:pt x="3421828" y="2698233"/>
                </a:lnTo>
                <a:lnTo>
                  <a:pt x="3422161" y="2696051"/>
                </a:lnTo>
                <a:lnTo>
                  <a:pt x="3423123" y="2694832"/>
                </a:lnTo>
                <a:lnTo>
                  <a:pt x="3426495" y="2695537"/>
                </a:lnTo>
                <a:lnTo>
                  <a:pt x="3429952" y="2694337"/>
                </a:lnTo>
                <a:lnTo>
                  <a:pt x="3432400" y="2691327"/>
                </a:lnTo>
                <a:lnTo>
                  <a:pt x="3439277" y="2685783"/>
                </a:lnTo>
                <a:lnTo>
                  <a:pt x="3443354" y="2684640"/>
                </a:lnTo>
                <a:lnTo>
                  <a:pt x="3448298" y="2681973"/>
                </a:lnTo>
                <a:lnTo>
                  <a:pt x="3453413" y="2681735"/>
                </a:lnTo>
                <a:lnTo>
                  <a:pt x="3454651" y="2680268"/>
                </a:lnTo>
                <a:lnTo>
                  <a:pt x="3453736" y="2678335"/>
                </a:lnTo>
                <a:lnTo>
                  <a:pt x="3454346" y="2676725"/>
                </a:lnTo>
                <a:close/>
                <a:moveTo>
                  <a:pt x="3493998" y="2648255"/>
                </a:moveTo>
                <a:lnTo>
                  <a:pt x="3484740" y="2655113"/>
                </a:lnTo>
                <a:lnTo>
                  <a:pt x="3480292" y="2660695"/>
                </a:lnTo>
                <a:lnTo>
                  <a:pt x="3476815" y="2662085"/>
                </a:lnTo>
                <a:lnTo>
                  <a:pt x="3470967" y="2671486"/>
                </a:lnTo>
                <a:lnTo>
                  <a:pt x="3473425" y="2671563"/>
                </a:lnTo>
                <a:lnTo>
                  <a:pt x="3477397" y="2669629"/>
                </a:lnTo>
                <a:lnTo>
                  <a:pt x="3482635" y="2664247"/>
                </a:lnTo>
                <a:lnTo>
                  <a:pt x="3484521" y="2662742"/>
                </a:lnTo>
                <a:lnTo>
                  <a:pt x="3487265" y="2661714"/>
                </a:lnTo>
                <a:lnTo>
                  <a:pt x="3490960" y="2658504"/>
                </a:lnTo>
                <a:lnTo>
                  <a:pt x="3492017" y="2655475"/>
                </a:lnTo>
                <a:lnTo>
                  <a:pt x="3500533" y="2647931"/>
                </a:lnTo>
                <a:lnTo>
                  <a:pt x="3495075" y="2647741"/>
                </a:lnTo>
                <a:lnTo>
                  <a:pt x="3493998" y="2648255"/>
                </a:lnTo>
                <a:close/>
                <a:moveTo>
                  <a:pt x="3400863" y="2736485"/>
                </a:moveTo>
                <a:lnTo>
                  <a:pt x="3395453" y="2738238"/>
                </a:lnTo>
                <a:lnTo>
                  <a:pt x="3395234" y="2738828"/>
                </a:lnTo>
                <a:lnTo>
                  <a:pt x="3395100" y="2740914"/>
                </a:lnTo>
                <a:lnTo>
                  <a:pt x="3397082" y="2741810"/>
                </a:lnTo>
                <a:lnTo>
                  <a:pt x="3397910" y="2740800"/>
                </a:lnTo>
                <a:lnTo>
                  <a:pt x="3402863" y="2738571"/>
                </a:lnTo>
                <a:lnTo>
                  <a:pt x="3402463" y="2737647"/>
                </a:lnTo>
                <a:lnTo>
                  <a:pt x="3400863" y="2736485"/>
                </a:lnTo>
                <a:close/>
                <a:moveTo>
                  <a:pt x="3503552" y="2072726"/>
                </a:moveTo>
                <a:lnTo>
                  <a:pt x="3501590" y="2076003"/>
                </a:lnTo>
                <a:lnTo>
                  <a:pt x="3498313" y="2078241"/>
                </a:lnTo>
                <a:lnTo>
                  <a:pt x="3498361" y="2079241"/>
                </a:lnTo>
                <a:lnTo>
                  <a:pt x="3499409" y="2080660"/>
                </a:lnTo>
                <a:lnTo>
                  <a:pt x="3501514" y="2080069"/>
                </a:lnTo>
                <a:lnTo>
                  <a:pt x="3505200" y="2076098"/>
                </a:lnTo>
                <a:lnTo>
                  <a:pt x="3504800" y="2074688"/>
                </a:lnTo>
                <a:lnTo>
                  <a:pt x="3503552" y="2072726"/>
                </a:lnTo>
                <a:close/>
                <a:moveTo>
                  <a:pt x="3875294" y="2069544"/>
                </a:moveTo>
                <a:lnTo>
                  <a:pt x="3873818" y="2069249"/>
                </a:lnTo>
                <a:lnTo>
                  <a:pt x="3865388" y="2076041"/>
                </a:lnTo>
                <a:lnTo>
                  <a:pt x="3853596" y="2080251"/>
                </a:lnTo>
                <a:lnTo>
                  <a:pt x="3853758" y="2082460"/>
                </a:lnTo>
                <a:lnTo>
                  <a:pt x="3854234" y="2084661"/>
                </a:lnTo>
                <a:lnTo>
                  <a:pt x="3852691" y="2091433"/>
                </a:lnTo>
                <a:lnTo>
                  <a:pt x="3848681" y="2099539"/>
                </a:lnTo>
                <a:lnTo>
                  <a:pt x="3844690" y="2102711"/>
                </a:lnTo>
                <a:lnTo>
                  <a:pt x="3844814" y="2104387"/>
                </a:lnTo>
                <a:lnTo>
                  <a:pt x="3845224" y="2105482"/>
                </a:lnTo>
                <a:lnTo>
                  <a:pt x="3845871" y="2106263"/>
                </a:lnTo>
                <a:lnTo>
                  <a:pt x="3850243" y="2101463"/>
                </a:lnTo>
                <a:lnTo>
                  <a:pt x="3858930" y="2094252"/>
                </a:lnTo>
                <a:lnTo>
                  <a:pt x="3867455" y="2089394"/>
                </a:lnTo>
                <a:lnTo>
                  <a:pt x="3876456" y="2086947"/>
                </a:lnTo>
                <a:lnTo>
                  <a:pt x="3877684" y="2082546"/>
                </a:lnTo>
                <a:lnTo>
                  <a:pt x="3876818" y="2075202"/>
                </a:lnTo>
                <a:lnTo>
                  <a:pt x="3875294" y="2069544"/>
                </a:lnTo>
                <a:close/>
                <a:moveTo>
                  <a:pt x="1511703" y="378876"/>
                </a:moveTo>
                <a:lnTo>
                  <a:pt x="1519828" y="383791"/>
                </a:lnTo>
                <a:lnTo>
                  <a:pt x="1524619" y="383943"/>
                </a:lnTo>
                <a:lnTo>
                  <a:pt x="1524962" y="391449"/>
                </a:lnTo>
                <a:lnTo>
                  <a:pt x="1529258" y="392020"/>
                </a:lnTo>
                <a:lnTo>
                  <a:pt x="1550079" y="390201"/>
                </a:lnTo>
                <a:lnTo>
                  <a:pt x="1549022" y="386906"/>
                </a:lnTo>
                <a:lnTo>
                  <a:pt x="1543965" y="382124"/>
                </a:lnTo>
                <a:lnTo>
                  <a:pt x="1520104" y="369351"/>
                </a:lnTo>
                <a:lnTo>
                  <a:pt x="1517561" y="373494"/>
                </a:lnTo>
                <a:lnTo>
                  <a:pt x="1514256" y="368170"/>
                </a:lnTo>
                <a:lnTo>
                  <a:pt x="1511570" y="366179"/>
                </a:lnTo>
                <a:lnTo>
                  <a:pt x="1508979" y="369113"/>
                </a:lnTo>
                <a:lnTo>
                  <a:pt x="1509531" y="371951"/>
                </a:lnTo>
                <a:lnTo>
                  <a:pt x="1511703" y="378876"/>
                </a:lnTo>
                <a:close/>
                <a:moveTo>
                  <a:pt x="1511332" y="1083707"/>
                </a:moveTo>
                <a:lnTo>
                  <a:pt x="1509817" y="1086622"/>
                </a:lnTo>
                <a:lnTo>
                  <a:pt x="1513865" y="1091060"/>
                </a:lnTo>
                <a:lnTo>
                  <a:pt x="1525228" y="1094508"/>
                </a:lnTo>
                <a:lnTo>
                  <a:pt x="1527810" y="1093918"/>
                </a:lnTo>
                <a:lnTo>
                  <a:pt x="1514304" y="1083621"/>
                </a:lnTo>
                <a:lnTo>
                  <a:pt x="1511332" y="1083707"/>
                </a:lnTo>
                <a:close/>
                <a:moveTo>
                  <a:pt x="1502978" y="1092670"/>
                </a:moveTo>
                <a:lnTo>
                  <a:pt x="1504950" y="1090565"/>
                </a:lnTo>
                <a:lnTo>
                  <a:pt x="1508970" y="1084183"/>
                </a:lnTo>
                <a:lnTo>
                  <a:pt x="1508655" y="1083183"/>
                </a:lnTo>
                <a:lnTo>
                  <a:pt x="1505731" y="1081888"/>
                </a:lnTo>
                <a:lnTo>
                  <a:pt x="1496092" y="1085002"/>
                </a:lnTo>
                <a:lnTo>
                  <a:pt x="1490882" y="1090956"/>
                </a:lnTo>
                <a:lnTo>
                  <a:pt x="1490063" y="1095185"/>
                </a:lnTo>
                <a:lnTo>
                  <a:pt x="1494320" y="1092899"/>
                </a:lnTo>
                <a:lnTo>
                  <a:pt x="1502978" y="1092670"/>
                </a:lnTo>
                <a:close/>
                <a:moveTo>
                  <a:pt x="1465755" y="1143600"/>
                </a:moveTo>
                <a:lnTo>
                  <a:pt x="1469860" y="1146010"/>
                </a:lnTo>
                <a:lnTo>
                  <a:pt x="1471203" y="1147582"/>
                </a:lnTo>
                <a:lnTo>
                  <a:pt x="1471803" y="1146705"/>
                </a:lnTo>
                <a:lnTo>
                  <a:pt x="1472784" y="1143591"/>
                </a:lnTo>
                <a:lnTo>
                  <a:pt x="1471793" y="1141619"/>
                </a:lnTo>
                <a:lnTo>
                  <a:pt x="1471450" y="1137999"/>
                </a:lnTo>
                <a:lnTo>
                  <a:pt x="1474003" y="1132180"/>
                </a:lnTo>
                <a:lnTo>
                  <a:pt x="1479852" y="1129446"/>
                </a:lnTo>
                <a:lnTo>
                  <a:pt x="1473536" y="1125255"/>
                </a:lnTo>
                <a:lnTo>
                  <a:pt x="1470184" y="1123998"/>
                </a:lnTo>
                <a:lnTo>
                  <a:pt x="1465078" y="1123198"/>
                </a:lnTo>
                <a:lnTo>
                  <a:pt x="1459449" y="1125169"/>
                </a:lnTo>
                <a:lnTo>
                  <a:pt x="1457954" y="1128360"/>
                </a:lnTo>
                <a:lnTo>
                  <a:pt x="1456830" y="1133199"/>
                </a:lnTo>
                <a:lnTo>
                  <a:pt x="1458983" y="1137418"/>
                </a:lnTo>
                <a:lnTo>
                  <a:pt x="1465755" y="1143600"/>
                </a:lnTo>
                <a:close/>
                <a:moveTo>
                  <a:pt x="1590418" y="185061"/>
                </a:moveTo>
                <a:lnTo>
                  <a:pt x="1615221" y="179003"/>
                </a:lnTo>
                <a:lnTo>
                  <a:pt x="1623736" y="175670"/>
                </a:lnTo>
                <a:lnTo>
                  <a:pt x="1624498" y="173203"/>
                </a:lnTo>
                <a:lnTo>
                  <a:pt x="1625946" y="165583"/>
                </a:lnTo>
                <a:lnTo>
                  <a:pt x="1621984" y="161830"/>
                </a:lnTo>
                <a:lnTo>
                  <a:pt x="1609344" y="157477"/>
                </a:lnTo>
                <a:lnTo>
                  <a:pt x="1593599" y="160039"/>
                </a:lnTo>
                <a:lnTo>
                  <a:pt x="1590723" y="166278"/>
                </a:lnTo>
                <a:lnTo>
                  <a:pt x="1587189" y="178994"/>
                </a:lnTo>
                <a:lnTo>
                  <a:pt x="1587970" y="181251"/>
                </a:lnTo>
                <a:lnTo>
                  <a:pt x="1590418" y="185061"/>
                </a:lnTo>
                <a:close/>
                <a:moveTo>
                  <a:pt x="1350369" y="1130037"/>
                </a:moveTo>
                <a:lnTo>
                  <a:pt x="1355179" y="1131122"/>
                </a:lnTo>
                <a:lnTo>
                  <a:pt x="1357360" y="1130789"/>
                </a:lnTo>
                <a:lnTo>
                  <a:pt x="1365209" y="1126484"/>
                </a:lnTo>
                <a:lnTo>
                  <a:pt x="1370905" y="1124226"/>
                </a:lnTo>
                <a:lnTo>
                  <a:pt x="1383430" y="1120273"/>
                </a:lnTo>
                <a:lnTo>
                  <a:pt x="1390669" y="1119216"/>
                </a:lnTo>
                <a:lnTo>
                  <a:pt x="1390783" y="1114520"/>
                </a:lnTo>
                <a:lnTo>
                  <a:pt x="1389697" y="1109110"/>
                </a:lnTo>
                <a:lnTo>
                  <a:pt x="1385830" y="1103624"/>
                </a:lnTo>
                <a:lnTo>
                  <a:pt x="1383325" y="1100814"/>
                </a:lnTo>
                <a:lnTo>
                  <a:pt x="1380125" y="1093746"/>
                </a:lnTo>
                <a:lnTo>
                  <a:pt x="1377706" y="1090908"/>
                </a:lnTo>
                <a:lnTo>
                  <a:pt x="1374553" y="1088441"/>
                </a:lnTo>
                <a:lnTo>
                  <a:pt x="1372333" y="1087479"/>
                </a:lnTo>
                <a:lnTo>
                  <a:pt x="1356560" y="1090936"/>
                </a:lnTo>
                <a:lnTo>
                  <a:pt x="1351197" y="1094022"/>
                </a:lnTo>
                <a:lnTo>
                  <a:pt x="1347082" y="1102004"/>
                </a:lnTo>
                <a:lnTo>
                  <a:pt x="1347692" y="1114558"/>
                </a:lnTo>
                <a:lnTo>
                  <a:pt x="1346806" y="1119654"/>
                </a:lnTo>
                <a:lnTo>
                  <a:pt x="1345330" y="1123588"/>
                </a:lnTo>
                <a:lnTo>
                  <a:pt x="1345063" y="1127455"/>
                </a:lnTo>
                <a:lnTo>
                  <a:pt x="1348283" y="1131799"/>
                </a:lnTo>
                <a:lnTo>
                  <a:pt x="1350369" y="1130037"/>
                </a:lnTo>
                <a:close/>
                <a:moveTo>
                  <a:pt x="1584598" y="1157726"/>
                </a:moveTo>
                <a:lnTo>
                  <a:pt x="1599305" y="1161412"/>
                </a:lnTo>
                <a:lnTo>
                  <a:pt x="1601191" y="1160402"/>
                </a:lnTo>
                <a:lnTo>
                  <a:pt x="1602171" y="1156126"/>
                </a:lnTo>
                <a:lnTo>
                  <a:pt x="1602267" y="1142609"/>
                </a:lnTo>
                <a:lnTo>
                  <a:pt x="1598819" y="1136733"/>
                </a:lnTo>
                <a:lnTo>
                  <a:pt x="1597333" y="1131656"/>
                </a:lnTo>
                <a:lnTo>
                  <a:pt x="1592190" y="1126541"/>
                </a:lnTo>
                <a:lnTo>
                  <a:pt x="1578626" y="1145000"/>
                </a:lnTo>
                <a:lnTo>
                  <a:pt x="1577997" y="1148772"/>
                </a:lnTo>
                <a:lnTo>
                  <a:pt x="1579521" y="1153058"/>
                </a:lnTo>
                <a:lnTo>
                  <a:pt x="1584598" y="1157726"/>
                </a:lnTo>
                <a:close/>
                <a:moveTo>
                  <a:pt x="3963781" y="2291544"/>
                </a:moveTo>
                <a:lnTo>
                  <a:pt x="3959181" y="2287867"/>
                </a:lnTo>
                <a:lnTo>
                  <a:pt x="3956028" y="2286591"/>
                </a:lnTo>
                <a:lnTo>
                  <a:pt x="3953866" y="2283847"/>
                </a:lnTo>
                <a:lnTo>
                  <a:pt x="3951989" y="2283895"/>
                </a:lnTo>
                <a:lnTo>
                  <a:pt x="3953237" y="2286714"/>
                </a:lnTo>
                <a:lnTo>
                  <a:pt x="3958295" y="2291210"/>
                </a:lnTo>
                <a:lnTo>
                  <a:pt x="3969096" y="2299726"/>
                </a:lnTo>
                <a:lnTo>
                  <a:pt x="3967963" y="2297325"/>
                </a:lnTo>
                <a:lnTo>
                  <a:pt x="3963781" y="2291544"/>
                </a:lnTo>
                <a:close/>
                <a:moveTo>
                  <a:pt x="1544421" y="1174423"/>
                </a:moveTo>
                <a:lnTo>
                  <a:pt x="1541288" y="1181462"/>
                </a:lnTo>
                <a:lnTo>
                  <a:pt x="1538316" y="1185624"/>
                </a:lnTo>
                <a:lnTo>
                  <a:pt x="1531734" y="1192130"/>
                </a:lnTo>
                <a:lnTo>
                  <a:pt x="1530877" y="1196407"/>
                </a:lnTo>
                <a:lnTo>
                  <a:pt x="1531811" y="1198112"/>
                </a:lnTo>
                <a:lnTo>
                  <a:pt x="1538221" y="1199502"/>
                </a:lnTo>
                <a:lnTo>
                  <a:pt x="1551232" y="1198683"/>
                </a:lnTo>
                <a:lnTo>
                  <a:pt x="1555194" y="1197159"/>
                </a:lnTo>
                <a:lnTo>
                  <a:pt x="1561252" y="1189768"/>
                </a:lnTo>
                <a:lnTo>
                  <a:pt x="1565186" y="1187596"/>
                </a:lnTo>
                <a:lnTo>
                  <a:pt x="1570825" y="1181805"/>
                </a:lnTo>
                <a:lnTo>
                  <a:pt x="1570491" y="1179862"/>
                </a:lnTo>
                <a:lnTo>
                  <a:pt x="1568520" y="1175509"/>
                </a:lnTo>
                <a:lnTo>
                  <a:pt x="1554346" y="1168546"/>
                </a:lnTo>
                <a:lnTo>
                  <a:pt x="1549794" y="1168575"/>
                </a:lnTo>
                <a:lnTo>
                  <a:pt x="1544421" y="1174423"/>
                </a:lnTo>
                <a:close/>
                <a:moveTo>
                  <a:pt x="3138116" y="2272894"/>
                </a:moveTo>
                <a:lnTo>
                  <a:pt x="3132763" y="2276780"/>
                </a:lnTo>
                <a:lnTo>
                  <a:pt x="3130601" y="2279256"/>
                </a:lnTo>
                <a:lnTo>
                  <a:pt x="3131953" y="2279723"/>
                </a:lnTo>
                <a:lnTo>
                  <a:pt x="3135630" y="2279047"/>
                </a:lnTo>
                <a:lnTo>
                  <a:pt x="3137421" y="2280742"/>
                </a:lnTo>
                <a:lnTo>
                  <a:pt x="3139716" y="2280619"/>
                </a:lnTo>
                <a:lnTo>
                  <a:pt x="3143012" y="2272541"/>
                </a:lnTo>
                <a:lnTo>
                  <a:pt x="3142412" y="2272198"/>
                </a:lnTo>
                <a:lnTo>
                  <a:pt x="3140316" y="2272951"/>
                </a:lnTo>
                <a:lnTo>
                  <a:pt x="3138116" y="2272894"/>
                </a:lnTo>
                <a:close/>
                <a:moveTo>
                  <a:pt x="3165796" y="2274722"/>
                </a:moveTo>
                <a:lnTo>
                  <a:pt x="3163376" y="2272894"/>
                </a:lnTo>
                <a:lnTo>
                  <a:pt x="3162566" y="2272084"/>
                </a:lnTo>
                <a:lnTo>
                  <a:pt x="3153661" y="2268026"/>
                </a:lnTo>
                <a:lnTo>
                  <a:pt x="3152756" y="2269617"/>
                </a:lnTo>
                <a:lnTo>
                  <a:pt x="3149870" y="2276475"/>
                </a:lnTo>
                <a:lnTo>
                  <a:pt x="3148498" y="2277189"/>
                </a:lnTo>
                <a:lnTo>
                  <a:pt x="3145574" y="2282285"/>
                </a:lnTo>
                <a:lnTo>
                  <a:pt x="3144441" y="2286943"/>
                </a:lnTo>
                <a:lnTo>
                  <a:pt x="3145593" y="2286857"/>
                </a:lnTo>
                <a:lnTo>
                  <a:pt x="3150575" y="2283104"/>
                </a:lnTo>
                <a:lnTo>
                  <a:pt x="3152261" y="2285305"/>
                </a:lnTo>
                <a:lnTo>
                  <a:pt x="3155889" y="2293277"/>
                </a:lnTo>
                <a:lnTo>
                  <a:pt x="3157499" y="2292820"/>
                </a:lnTo>
                <a:lnTo>
                  <a:pt x="3159338" y="2291267"/>
                </a:lnTo>
                <a:lnTo>
                  <a:pt x="3161471" y="2288839"/>
                </a:lnTo>
                <a:lnTo>
                  <a:pt x="3163862" y="2287019"/>
                </a:lnTo>
                <a:lnTo>
                  <a:pt x="3164710" y="2285553"/>
                </a:lnTo>
                <a:lnTo>
                  <a:pt x="3165386" y="2281838"/>
                </a:lnTo>
                <a:lnTo>
                  <a:pt x="3167529" y="2277656"/>
                </a:lnTo>
                <a:lnTo>
                  <a:pt x="3170463" y="2275675"/>
                </a:lnTo>
                <a:lnTo>
                  <a:pt x="3169549" y="2274437"/>
                </a:lnTo>
                <a:lnTo>
                  <a:pt x="3165796" y="2274722"/>
                </a:lnTo>
                <a:close/>
                <a:moveTo>
                  <a:pt x="4560960" y="1664818"/>
                </a:moveTo>
                <a:lnTo>
                  <a:pt x="4557988" y="1663475"/>
                </a:lnTo>
                <a:lnTo>
                  <a:pt x="4548492" y="1663094"/>
                </a:lnTo>
                <a:lnTo>
                  <a:pt x="4549882" y="1660979"/>
                </a:lnTo>
                <a:lnTo>
                  <a:pt x="4549349" y="1658645"/>
                </a:lnTo>
                <a:lnTo>
                  <a:pt x="4548406" y="1656293"/>
                </a:lnTo>
                <a:lnTo>
                  <a:pt x="4546958" y="1654816"/>
                </a:lnTo>
                <a:lnTo>
                  <a:pt x="4545358" y="1654559"/>
                </a:lnTo>
                <a:lnTo>
                  <a:pt x="4542091" y="1655874"/>
                </a:lnTo>
                <a:lnTo>
                  <a:pt x="4538843" y="1657807"/>
                </a:lnTo>
                <a:lnTo>
                  <a:pt x="4540491" y="1655016"/>
                </a:lnTo>
                <a:lnTo>
                  <a:pt x="4542358" y="1653073"/>
                </a:lnTo>
                <a:lnTo>
                  <a:pt x="4541377" y="1651511"/>
                </a:lnTo>
                <a:lnTo>
                  <a:pt x="4540148" y="1650606"/>
                </a:lnTo>
                <a:lnTo>
                  <a:pt x="4530223" y="1639081"/>
                </a:lnTo>
                <a:lnTo>
                  <a:pt x="4524279" y="1634852"/>
                </a:lnTo>
                <a:lnTo>
                  <a:pt x="4518631" y="1629194"/>
                </a:lnTo>
                <a:lnTo>
                  <a:pt x="4513040" y="1619593"/>
                </a:lnTo>
                <a:lnTo>
                  <a:pt x="4506991" y="1611906"/>
                </a:lnTo>
                <a:lnTo>
                  <a:pt x="4500686" y="1609068"/>
                </a:lnTo>
                <a:lnTo>
                  <a:pt x="4494209" y="1609601"/>
                </a:lnTo>
                <a:lnTo>
                  <a:pt x="4489570" y="1607811"/>
                </a:lnTo>
                <a:lnTo>
                  <a:pt x="4484932" y="1605410"/>
                </a:lnTo>
                <a:lnTo>
                  <a:pt x="4474597" y="1602800"/>
                </a:lnTo>
                <a:lnTo>
                  <a:pt x="4474759" y="1604924"/>
                </a:lnTo>
                <a:lnTo>
                  <a:pt x="4485960" y="1608763"/>
                </a:lnTo>
                <a:lnTo>
                  <a:pt x="4487637" y="1610487"/>
                </a:lnTo>
                <a:lnTo>
                  <a:pt x="4486855" y="1611982"/>
                </a:lnTo>
                <a:lnTo>
                  <a:pt x="4484417" y="1612364"/>
                </a:lnTo>
                <a:lnTo>
                  <a:pt x="4475807" y="1611201"/>
                </a:lnTo>
                <a:lnTo>
                  <a:pt x="4473245" y="1610258"/>
                </a:lnTo>
                <a:lnTo>
                  <a:pt x="4470883" y="1607315"/>
                </a:lnTo>
                <a:lnTo>
                  <a:pt x="4469644" y="1607687"/>
                </a:lnTo>
                <a:lnTo>
                  <a:pt x="4468701" y="1609401"/>
                </a:lnTo>
                <a:lnTo>
                  <a:pt x="4469025" y="1613306"/>
                </a:lnTo>
                <a:lnTo>
                  <a:pt x="4470111" y="1616478"/>
                </a:lnTo>
                <a:lnTo>
                  <a:pt x="4467882" y="1618145"/>
                </a:lnTo>
                <a:lnTo>
                  <a:pt x="4465520" y="1617374"/>
                </a:lnTo>
                <a:lnTo>
                  <a:pt x="4465635" y="1613440"/>
                </a:lnTo>
                <a:lnTo>
                  <a:pt x="4466158" y="1610335"/>
                </a:lnTo>
                <a:lnTo>
                  <a:pt x="4468816" y="1604848"/>
                </a:lnTo>
                <a:lnTo>
                  <a:pt x="4470321" y="1603677"/>
                </a:lnTo>
                <a:lnTo>
                  <a:pt x="4470578" y="1602515"/>
                </a:lnTo>
                <a:lnTo>
                  <a:pt x="4461596" y="1600038"/>
                </a:lnTo>
                <a:lnTo>
                  <a:pt x="4459119" y="1598143"/>
                </a:lnTo>
                <a:lnTo>
                  <a:pt x="4456633" y="1597314"/>
                </a:lnTo>
                <a:lnTo>
                  <a:pt x="4451166" y="1599943"/>
                </a:lnTo>
                <a:lnTo>
                  <a:pt x="4436107" y="1600172"/>
                </a:lnTo>
                <a:lnTo>
                  <a:pt x="4433364" y="1601029"/>
                </a:lnTo>
                <a:lnTo>
                  <a:pt x="4433249" y="1602924"/>
                </a:lnTo>
                <a:lnTo>
                  <a:pt x="4434202" y="1603877"/>
                </a:lnTo>
                <a:lnTo>
                  <a:pt x="4436554" y="1604658"/>
                </a:lnTo>
                <a:lnTo>
                  <a:pt x="4438936" y="1604515"/>
                </a:lnTo>
                <a:lnTo>
                  <a:pt x="4440489" y="1607125"/>
                </a:lnTo>
                <a:lnTo>
                  <a:pt x="4443946" y="1608458"/>
                </a:lnTo>
                <a:lnTo>
                  <a:pt x="4445756" y="1611125"/>
                </a:lnTo>
                <a:lnTo>
                  <a:pt x="4446965" y="1615716"/>
                </a:lnTo>
                <a:lnTo>
                  <a:pt x="4447565" y="1618983"/>
                </a:lnTo>
                <a:lnTo>
                  <a:pt x="4447918" y="1622298"/>
                </a:lnTo>
                <a:lnTo>
                  <a:pt x="4446451" y="1628299"/>
                </a:lnTo>
                <a:lnTo>
                  <a:pt x="4444337" y="1630804"/>
                </a:lnTo>
                <a:lnTo>
                  <a:pt x="4441879" y="1632195"/>
                </a:lnTo>
                <a:lnTo>
                  <a:pt x="4442822" y="1635633"/>
                </a:lnTo>
                <a:lnTo>
                  <a:pt x="4445346" y="1638319"/>
                </a:lnTo>
                <a:lnTo>
                  <a:pt x="4450185" y="1639586"/>
                </a:lnTo>
                <a:lnTo>
                  <a:pt x="4452290" y="1641824"/>
                </a:lnTo>
                <a:lnTo>
                  <a:pt x="4454118" y="1645415"/>
                </a:lnTo>
                <a:lnTo>
                  <a:pt x="4452566" y="1649987"/>
                </a:lnTo>
                <a:lnTo>
                  <a:pt x="4450756" y="1653692"/>
                </a:lnTo>
                <a:lnTo>
                  <a:pt x="4449271" y="1655264"/>
                </a:lnTo>
                <a:lnTo>
                  <a:pt x="4448232" y="1657988"/>
                </a:lnTo>
                <a:lnTo>
                  <a:pt x="4447404" y="1659055"/>
                </a:lnTo>
                <a:lnTo>
                  <a:pt x="4446346" y="1659055"/>
                </a:lnTo>
                <a:lnTo>
                  <a:pt x="4447613" y="1648901"/>
                </a:lnTo>
                <a:lnTo>
                  <a:pt x="4445822" y="1642853"/>
                </a:lnTo>
                <a:lnTo>
                  <a:pt x="4442574" y="1644244"/>
                </a:lnTo>
                <a:lnTo>
                  <a:pt x="4441212" y="1645834"/>
                </a:lnTo>
                <a:lnTo>
                  <a:pt x="4438288" y="1651178"/>
                </a:lnTo>
                <a:lnTo>
                  <a:pt x="4437545" y="1651454"/>
                </a:lnTo>
                <a:lnTo>
                  <a:pt x="4436888" y="1649606"/>
                </a:lnTo>
                <a:lnTo>
                  <a:pt x="4435945" y="1645739"/>
                </a:lnTo>
                <a:lnTo>
                  <a:pt x="4435307" y="1641577"/>
                </a:lnTo>
                <a:lnTo>
                  <a:pt x="4434621" y="1638510"/>
                </a:lnTo>
                <a:lnTo>
                  <a:pt x="4431706" y="1635319"/>
                </a:lnTo>
                <a:lnTo>
                  <a:pt x="4430040" y="1634109"/>
                </a:lnTo>
                <a:lnTo>
                  <a:pt x="4424972" y="1633461"/>
                </a:lnTo>
                <a:lnTo>
                  <a:pt x="4423353" y="1632785"/>
                </a:lnTo>
                <a:lnTo>
                  <a:pt x="4424820" y="1625927"/>
                </a:lnTo>
                <a:lnTo>
                  <a:pt x="4427458" y="1621908"/>
                </a:lnTo>
                <a:lnTo>
                  <a:pt x="4427125" y="1612916"/>
                </a:lnTo>
                <a:lnTo>
                  <a:pt x="4425925" y="1609877"/>
                </a:lnTo>
                <a:lnTo>
                  <a:pt x="4424420" y="1607220"/>
                </a:lnTo>
                <a:lnTo>
                  <a:pt x="4423001" y="1600867"/>
                </a:lnTo>
                <a:lnTo>
                  <a:pt x="4423201" y="1593275"/>
                </a:lnTo>
                <a:lnTo>
                  <a:pt x="4424820" y="1588780"/>
                </a:lnTo>
                <a:lnTo>
                  <a:pt x="4425363" y="1583217"/>
                </a:lnTo>
                <a:lnTo>
                  <a:pt x="4423544" y="1579140"/>
                </a:lnTo>
                <a:lnTo>
                  <a:pt x="4421286" y="1577064"/>
                </a:lnTo>
                <a:lnTo>
                  <a:pt x="4419600" y="1578740"/>
                </a:lnTo>
                <a:lnTo>
                  <a:pt x="4418067" y="1581274"/>
                </a:lnTo>
                <a:lnTo>
                  <a:pt x="4417209" y="1582074"/>
                </a:lnTo>
                <a:lnTo>
                  <a:pt x="4411332" y="1582626"/>
                </a:lnTo>
                <a:lnTo>
                  <a:pt x="4415133" y="1576426"/>
                </a:lnTo>
                <a:lnTo>
                  <a:pt x="4414942" y="1571234"/>
                </a:lnTo>
                <a:lnTo>
                  <a:pt x="4414238" y="1568063"/>
                </a:lnTo>
                <a:lnTo>
                  <a:pt x="4413066" y="1565577"/>
                </a:lnTo>
                <a:lnTo>
                  <a:pt x="4412113" y="1560233"/>
                </a:lnTo>
                <a:lnTo>
                  <a:pt x="4370356" y="1528924"/>
                </a:lnTo>
                <a:lnTo>
                  <a:pt x="4363289" y="1524943"/>
                </a:lnTo>
                <a:lnTo>
                  <a:pt x="4359926" y="1521505"/>
                </a:lnTo>
                <a:lnTo>
                  <a:pt x="4356973" y="1519876"/>
                </a:lnTo>
                <a:lnTo>
                  <a:pt x="4353954" y="1520476"/>
                </a:lnTo>
                <a:lnTo>
                  <a:pt x="4352125" y="1521381"/>
                </a:lnTo>
                <a:lnTo>
                  <a:pt x="4350782" y="1520161"/>
                </a:lnTo>
                <a:lnTo>
                  <a:pt x="4352020" y="1517285"/>
                </a:lnTo>
                <a:lnTo>
                  <a:pt x="4353782" y="1516323"/>
                </a:lnTo>
                <a:lnTo>
                  <a:pt x="4349610" y="1511379"/>
                </a:lnTo>
                <a:lnTo>
                  <a:pt x="4334466" y="1498387"/>
                </a:lnTo>
                <a:lnTo>
                  <a:pt x="4331170" y="1496616"/>
                </a:lnTo>
                <a:lnTo>
                  <a:pt x="4333532" y="1500054"/>
                </a:lnTo>
                <a:lnTo>
                  <a:pt x="4344839" y="1510256"/>
                </a:lnTo>
                <a:lnTo>
                  <a:pt x="4346581" y="1513170"/>
                </a:lnTo>
                <a:lnTo>
                  <a:pt x="4343219" y="1516885"/>
                </a:lnTo>
                <a:lnTo>
                  <a:pt x="4339647" y="1518447"/>
                </a:lnTo>
                <a:lnTo>
                  <a:pt x="4340638" y="1514275"/>
                </a:lnTo>
                <a:lnTo>
                  <a:pt x="4339838" y="1509513"/>
                </a:lnTo>
                <a:lnTo>
                  <a:pt x="4338533" y="1506874"/>
                </a:lnTo>
                <a:lnTo>
                  <a:pt x="4334599" y="1503826"/>
                </a:lnTo>
                <a:lnTo>
                  <a:pt x="4328465" y="1501273"/>
                </a:lnTo>
                <a:lnTo>
                  <a:pt x="4322617" y="1498044"/>
                </a:lnTo>
                <a:lnTo>
                  <a:pt x="4321445" y="1494606"/>
                </a:lnTo>
                <a:lnTo>
                  <a:pt x="4321045" y="1489662"/>
                </a:lnTo>
                <a:lnTo>
                  <a:pt x="4324731" y="1493863"/>
                </a:lnTo>
                <a:lnTo>
                  <a:pt x="4326741" y="1495139"/>
                </a:lnTo>
                <a:lnTo>
                  <a:pt x="4322712" y="1488586"/>
                </a:lnTo>
                <a:lnTo>
                  <a:pt x="4317768" y="1482776"/>
                </a:lnTo>
                <a:lnTo>
                  <a:pt x="4306967" y="1477556"/>
                </a:lnTo>
                <a:lnTo>
                  <a:pt x="4304919" y="1475499"/>
                </a:lnTo>
                <a:lnTo>
                  <a:pt x="4301852" y="1471098"/>
                </a:lnTo>
                <a:lnTo>
                  <a:pt x="4300680" y="1470746"/>
                </a:lnTo>
                <a:lnTo>
                  <a:pt x="4298518" y="1471536"/>
                </a:lnTo>
                <a:lnTo>
                  <a:pt x="4293089" y="1469012"/>
                </a:lnTo>
                <a:lnTo>
                  <a:pt x="4287707" y="1465812"/>
                </a:lnTo>
                <a:lnTo>
                  <a:pt x="4284183" y="1463631"/>
                </a:lnTo>
                <a:lnTo>
                  <a:pt x="4268267" y="1445105"/>
                </a:lnTo>
                <a:lnTo>
                  <a:pt x="4259657" y="1442371"/>
                </a:lnTo>
                <a:lnTo>
                  <a:pt x="4258980" y="1440094"/>
                </a:lnTo>
                <a:lnTo>
                  <a:pt x="4258494" y="1437361"/>
                </a:lnTo>
                <a:lnTo>
                  <a:pt x="4256922" y="1435456"/>
                </a:lnTo>
                <a:lnTo>
                  <a:pt x="4246083" y="1430455"/>
                </a:lnTo>
                <a:lnTo>
                  <a:pt x="4232472" y="1427207"/>
                </a:lnTo>
                <a:lnTo>
                  <a:pt x="4218051" y="1418339"/>
                </a:lnTo>
                <a:lnTo>
                  <a:pt x="4205488" y="1415701"/>
                </a:lnTo>
                <a:lnTo>
                  <a:pt x="4191752" y="1406262"/>
                </a:lnTo>
                <a:lnTo>
                  <a:pt x="4183656" y="1399156"/>
                </a:lnTo>
                <a:lnTo>
                  <a:pt x="4178684" y="1396432"/>
                </a:lnTo>
                <a:lnTo>
                  <a:pt x="4174131" y="1395746"/>
                </a:lnTo>
                <a:lnTo>
                  <a:pt x="4161949" y="1399165"/>
                </a:lnTo>
                <a:lnTo>
                  <a:pt x="4148318" y="1399508"/>
                </a:lnTo>
                <a:lnTo>
                  <a:pt x="4135850" y="1397499"/>
                </a:lnTo>
                <a:lnTo>
                  <a:pt x="4125925" y="1398080"/>
                </a:lnTo>
                <a:lnTo>
                  <a:pt x="4120182" y="1396756"/>
                </a:lnTo>
                <a:lnTo>
                  <a:pt x="4112304" y="1392422"/>
                </a:lnTo>
                <a:lnTo>
                  <a:pt x="4110028" y="1394203"/>
                </a:lnTo>
                <a:lnTo>
                  <a:pt x="4107989" y="1401994"/>
                </a:lnTo>
                <a:lnTo>
                  <a:pt x="4102084" y="1398813"/>
                </a:lnTo>
                <a:lnTo>
                  <a:pt x="4097093" y="1394555"/>
                </a:lnTo>
                <a:lnTo>
                  <a:pt x="4088816" y="1390774"/>
                </a:lnTo>
                <a:lnTo>
                  <a:pt x="4073071" y="1388278"/>
                </a:lnTo>
                <a:lnTo>
                  <a:pt x="4053726" y="1382344"/>
                </a:lnTo>
                <a:lnTo>
                  <a:pt x="4043600" y="1380782"/>
                </a:lnTo>
                <a:lnTo>
                  <a:pt x="4033418" y="1379877"/>
                </a:lnTo>
                <a:lnTo>
                  <a:pt x="4034447" y="1393146"/>
                </a:lnTo>
                <a:lnTo>
                  <a:pt x="4033847" y="1399470"/>
                </a:lnTo>
                <a:lnTo>
                  <a:pt x="4030008" y="1407643"/>
                </a:lnTo>
                <a:lnTo>
                  <a:pt x="4025779" y="1412862"/>
                </a:lnTo>
                <a:lnTo>
                  <a:pt x="4024703" y="1417215"/>
                </a:lnTo>
                <a:lnTo>
                  <a:pt x="4035971" y="1420530"/>
                </a:lnTo>
                <a:lnTo>
                  <a:pt x="4039495" y="1435408"/>
                </a:lnTo>
                <a:lnTo>
                  <a:pt x="4044029" y="1444838"/>
                </a:lnTo>
                <a:lnTo>
                  <a:pt x="4047048" y="1454534"/>
                </a:lnTo>
                <a:lnTo>
                  <a:pt x="4047011" y="1461230"/>
                </a:lnTo>
                <a:lnTo>
                  <a:pt x="4034781" y="1477575"/>
                </a:lnTo>
                <a:lnTo>
                  <a:pt x="4022160" y="1479547"/>
                </a:lnTo>
                <a:lnTo>
                  <a:pt x="4009977" y="1480480"/>
                </a:lnTo>
                <a:lnTo>
                  <a:pt x="4004757" y="1470593"/>
                </a:lnTo>
                <a:lnTo>
                  <a:pt x="4001976" y="1458678"/>
                </a:lnTo>
                <a:lnTo>
                  <a:pt x="3992242" y="1452401"/>
                </a:lnTo>
                <a:lnTo>
                  <a:pt x="3982659" y="1447505"/>
                </a:lnTo>
                <a:lnTo>
                  <a:pt x="3978259" y="1446667"/>
                </a:lnTo>
                <a:lnTo>
                  <a:pt x="3975049" y="1444257"/>
                </a:lnTo>
                <a:lnTo>
                  <a:pt x="3973097" y="1430960"/>
                </a:lnTo>
                <a:lnTo>
                  <a:pt x="3970954" y="1421006"/>
                </a:lnTo>
                <a:lnTo>
                  <a:pt x="3968220" y="1417311"/>
                </a:lnTo>
                <a:lnTo>
                  <a:pt x="3965610" y="1411662"/>
                </a:lnTo>
                <a:lnTo>
                  <a:pt x="3963124" y="1409424"/>
                </a:lnTo>
                <a:lnTo>
                  <a:pt x="3956999" y="1408481"/>
                </a:lnTo>
                <a:lnTo>
                  <a:pt x="3942160" y="1422759"/>
                </a:lnTo>
                <a:lnTo>
                  <a:pt x="3937121" y="1426931"/>
                </a:lnTo>
                <a:lnTo>
                  <a:pt x="3935406" y="1426950"/>
                </a:lnTo>
                <a:lnTo>
                  <a:pt x="3912955" y="1423407"/>
                </a:lnTo>
                <a:lnTo>
                  <a:pt x="3907088" y="1420463"/>
                </a:lnTo>
                <a:lnTo>
                  <a:pt x="3873741" y="1418568"/>
                </a:lnTo>
                <a:lnTo>
                  <a:pt x="3864283" y="1410100"/>
                </a:lnTo>
                <a:lnTo>
                  <a:pt x="3858568" y="1408881"/>
                </a:lnTo>
                <a:lnTo>
                  <a:pt x="3852139" y="1411453"/>
                </a:lnTo>
                <a:lnTo>
                  <a:pt x="3846595" y="1412110"/>
                </a:lnTo>
                <a:lnTo>
                  <a:pt x="3838661" y="1410453"/>
                </a:lnTo>
                <a:lnTo>
                  <a:pt x="3831803" y="1412919"/>
                </a:lnTo>
                <a:lnTo>
                  <a:pt x="3816582" y="1415501"/>
                </a:lnTo>
                <a:lnTo>
                  <a:pt x="3810981" y="1418387"/>
                </a:lnTo>
                <a:lnTo>
                  <a:pt x="3805075" y="1423473"/>
                </a:lnTo>
                <a:lnTo>
                  <a:pt x="3794160" y="1436084"/>
                </a:lnTo>
                <a:lnTo>
                  <a:pt x="3792645" y="1442095"/>
                </a:lnTo>
                <a:lnTo>
                  <a:pt x="3792645" y="1449515"/>
                </a:lnTo>
                <a:lnTo>
                  <a:pt x="3794922" y="1459840"/>
                </a:lnTo>
                <a:lnTo>
                  <a:pt x="3794922" y="1471660"/>
                </a:lnTo>
                <a:lnTo>
                  <a:pt x="3793045" y="1475765"/>
                </a:lnTo>
                <a:lnTo>
                  <a:pt x="3789569" y="1477747"/>
                </a:lnTo>
                <a:lnTo>
                  <a:pt x="3785968" y="1490205"/>
                </a:lnTo>
                <a:lnTo>
                  <a:pt x="3782597" y="1496901"/>
                </a:lnTo>
                <a:lnTo>
                  <a:pt x="3775957" y="1498664"/>
                </a:lnTo>
                <a:lnTo>
                  <a:pt x="3779729" y="1493606"/>
                </a:lnTo>
                <a:lnTo>
                  <a:pt x="3783263" y="1490215"/>
                </a:lnTo>
                <a:lnTo>
                  <a:pt x="3788921" y="1471670"/>
                </a:lnTo>
                <a:lnTo>
                  <a:pt x="3788102" y="1465936"/>
                </a:lnTo>
                <a:lnTo>
                  <a:pt x="3783578" y="1461716"/>
                </a:lnTo>
                <a:lnTo>
                  <a:pt x="3780758" y="1457287"/>
                </a:lnTo>
                <a:lnTo>
                  <a:pt x="3779329" y="1439504"/>
                </a:lnTo>
                <a:lnTo>
                  <a:pt x="3777920" y="1430084"/>
                </a:lnTo>
                <a:lnTo>
                  <a:pt x="3777424" y="1418796"/>
                </a:lnTo>
                <a:lnTo>
                  <a:pt x="3772852" y="1415044"/>
                </a:lnTo>
                <a:lnTo>
                  <a:pt x="3756279" y="1409300"/>
                </a:lnTo>
                <a:lnTo>
                  <a:pt x="3748611" y="1405042"/>
                </a:lnTo>
                <a:lnTo>
                  <a:pt x="3745859" y="1398442"/>
                </a:lnTo>
                <a:lnTo>
                  <a:pt x="3748792" y="1389117"/>
                </a:lnTo>
                <a:lnTo>
                  <a:pt x="3748592" y="1381963"/>
                </a:lnTo>
                <a:lnTo>
                  <a:pt x="3750145" y="1375896"/>
                </a:lnTo>
                <a:lnTo>
                  <a:pt x="3752650" y="1370952"/>
                </a:lnTo>
                <a:lnTo>
                  <a:pt x="3753269" y="1363971"/>
                </a:lnTo>
                <a:lnTo>
                  <a:pt x="3751983" y="1354912"/>
                </a:lnTo>
                <a:lnTo>
                  <a:pt x="3750735" y="1348331"/>
                </a:lnTo>
                <a:lnTo>
                  <a:pt x="3747868" y="1340396"/>
                </a:lnTo>
                <a:lnTo>
                  <a:pt x="3745811" y="1336796"/>
                </a:lnTo>
                <a:lnTo>
                  <a:pt x="3735724" y="1325385"/>
                </a:lnTo>
                <a:lnTo>
                  <a:pt x="3718398" y="1313631"/>
                </a:lnTo>
                <a:lnTo>
                  <a:pt x="3700615" y="1305087"/>
                </a:lnTo>
                <a:lnTo>
                  <a:pt x="3684851" y="1302182"/>
                </a:lnTo>
                <a:lnTo>
                  <a:pt x="3664458" y="1300601"/>
                </a:lnTo>
                <a:lnTo>
                  <a:pt x="3643360" y="1300458"/>
                </a:lnTo>
                <a:lnTo>
                  <a:pt x="3635359" y="1305144"/>
                </a:lnTo>
                <a:lnTo>
                  <a:pt x="3620215" y="1305506"/>
                </a:lnTo>
                <a:lnTo>
                  <a:pt x="3603755" y="1310411"/>
                </a:lnTo>
                <a:lnTo>
                  <a:pt x="3587191" y="1318136"/>
                </a:lnTo>
                <a:lnTo>
                  <a:pt x="3578266" y="1318251"/>
                </a:lnTo>
                <a:lnTo>
                  <a:pt x="3560569" y="1321756"/>
                </a:lnTo>
                <a:lnTo>
                  <a:pt x="3552825" y="1321841"/>
                </a:lnTo>
                <a:lnTo>
                  <a:pt x="3532861" y="1309754"/>
                </a:lnTo>
                <a:lnTo>
                  <a:pt x="3539214" y="1308116"/>
                </a:lnTo>
                <a:lnTo>
                  <a:pt x="3541700" y="1306401"/>
                </a:lnTo>
                <a:lnTo>
                  <a:pt x="3532794" y="1290342"/>
                </a:lnTo>
                <a:lnTo>
                  <a:pt x="3528050" y="1284589"/>
                </a:lnTo>
                <a:lnTo>
                  <a:pt x="3516363" y="1277350"/>
                </a:lnTo>
                <a:lnTo>
                  <a:pt x="3511620" y="1276788"/>
                </a:lnTo>
                <a:lnTo>
                  <a:pt x="3507715" y="1278255"/>
                </a:lnTo>
                <a:lnTo>
                  <a:pt x="3492246" y="1286237"/>
                </a:lnTo>
                <a:lnTo>
                  <a:pt x="3488360" y="1289609"/>
                </a:lnTo>
                <a:lnTo>
                  <a:pt x="3496037" y="1280265"/>
                </a:lnTo>
                <a:lnTo>
                  <a:pt x="3499799" y="1276331"/>
                </a:lnTo>
                <a:lnTo>
                  <a:pt x="3503610" y="1270511"/>
                </a:lnTo>
                <a:lnTo>
                  <a:pt x="3502724" y="1266844"/>
                </a:lnTo>
                <a:lnTo>
                  <a:pt x="3501790" y="1265053"/>
                </a:lnTo>
                <a:lnTo>
                  <a:pt x="3487379" y="1265844"/>
                </a:lnTo>
                <a:lnTo>
                  <a:pt x="3486455" y="1264958"/>
                </a:lnTo>
                <a:lnTo>
                  <a:pt x="3483417" y="1259948"/>
                </a:lnTo>
                <a:lnTo>
                  <a:pt x="3481931" y="1258186"/>
                </a:lnTo>
                <a:lnTo>
                  <a:pt x="3472329" y="1252881"/>
                </a:lnTo>
                <a:lnTo>
                  <a:pt x="3465386" y="1250852"/>
                </a:lnTo>
                <a:lnTo>
                  <a:pt x="3458175" y="1250642"/>
                </a:lnTo>
                <a:lnTo>
                  <a:pt x="3456975" y="1248585"/>
                </a:lnTo>
                <a:lnTo>
                  <a:pt x="3457813" y="1246070"/>
                </a:lnTo>
                <a:lnTo>
                  <a:pt x="3458089" y="1244479"/>
                </a:lnTo>
                <a:lnTo>
                  <a:pt x="3460318" y="1241660"/>
                </a:lnTo>
                <a:lnTo>
                  <a:pt x="3466490" y="1239107"/>
                </a:lnTo>
                <a:lnTo>
                  <a:pt x="3482568" y="1237612"/>
                </a:lnTo>
                <a:lnTo>
                  <a:pt x="3486198" y="1233088"/>
                </a:lnTo>
                <a:lnTo>
                  <a:pt x="3485693" y="1228363"/>
                </a:lnTo>
                <a:lnTo>
                  <a:pt x="3484760" y="1224763"/>
                </a:lnTo>
                <a:lnTo>
                  <a:pt x="3479492" y="1216181"/>
                </a:lnTo>
                <a:lnTo>
                  <a:pt x="3472415" y="1209818"/>
                </a:lnTo>
                <a:lnTo>
                  <a:pt x="3458070" y="1202122"/>
                </a:lnTo>
                <a:lnTo>
                  <a:pt x="3443021" y="1196893"/>
                </a:lnTo>
                <a:lnTo>
                  <a:pt x="3417142" y="1194340"/>
                </a:lnTo>
                <a:lnTo>
                  <a:pt x="3412551" y="1195483"/>
                </a:lnTo>
                <a:lnTo>
                  <a:pt x="3408940" y="1198636"/>
                </a:lnTo>
                <a:lnTo>
                  <a:pt x="3402740" y="1206922"/>
                </a:lnTo>
                <a:lnTo>
                  <a:pt x="3388652" y="1230811"/>
                </a:lnTo>
                <a:lnTo>
                  <a:pt x="3380775" y="1240574"/>
                </a:lnTo>
                <a:lnTo>
                  <a:pt x="3373593" y="1245861"/>
                </a:lnTo>
                <a:lnTo>
                  <a:pt x="3357124" y="1250185"/>
                </a:lnTo>
                <a:lnTo>
                  <a:pt x="3354105" y="1249194"/>
                </a:lnTo>
                <a:lnTo>
                  <a:pt x="3351809" y="1245280"/>
                </a:lnTo>
                <a:lnTo>
                  <a:pt x="3352562" y="1241841"/>
                </a:lnTo>
                <a:lnTo>
                  <a:pt x="3354057" y="1238660"/>
                </a:lnTo>
                <a:lnTo>
                  <a:pt x="3354162" y="1236621"/>
                </a:lnTo>
                <a:lnTo>
                  <a:pt x="3353333" y="1232640"/>
                </a:lnTo>
                <a:lnTo>
                  <a:pt x="3353791" y="1230487"/>
                </a:lnTo>
                <a:lnTo>
                  <a:pt x="3355448" y="1230392"/>
                </a:lnTo>
                <a:lnTo>
                  <a:pt x="3359334" y="1233192"/>
                </a:lnTo>
                <a:lnTo>
                  <a:pt x="3362973" y="1233583"/>
                </a:lnTo>
                <a:lnTo>
                  <a:pt x="3372307" y="1229182"/>
                </a:lnTo>
                <a:lnTo>
                  <a:pt x="3372307" y="1222324"/>
                </a:lnTo>
                <a:lnTo>
                  <a:pt x="3369830" y="1218314"/>
                </a:lnTo>
                <a:lnTo>
                  <a:pt x="3371059" y="1208685"/>
                </a:lnTo>
                <a:lnTo>
                  <a:pt x="3371050" y="1206179"/>
                </a:lnTo>
                <a:lnTo>
                  <a:pt x="3372364" y="1204465"/>
                </a:lnTo>
                <a:lnTo>
                  <a:pt x="3373450" y="1204817"/>
                </a:lnTo>
                <a:lnTo>
                  <a:pt x="3380185" y="1211771"/>
                </a:lnTo>
                <a:lnTo>
                  <a:pt x="3382480" y="1211399"/>
                </a:lnTo>
                <a:lnTo>
                  <a:pt x="3384966" y="1212180"/>
                </a:lnTo>
                <a:lnTo>
                  <a:pt x="3378965" y="1228820"/>
                </a:lnTo>
                <a:lnTo>
                  <a:pt x="3381842" y="1228858"/>
                </a:lnTo>
                <a:lnTo>
                  <a:pt x="3389557" y="1221038"/>
                </a:lnTo>
                <a:lnTo>
                  <a:pt x="3394843" y="1213390"/>
                </a:lnTo>
                <a:lnTo>
                  <a:pt x="3400397" y="1203522"/>
                </a:lnTo>
                <a:lnTo>
                  <a:pt x="3401054" y="1198359"/>
                </a:lnTo>
                <a:lnTo>
                  <a:pt x="3394700" y="1197740"/>
                </a:lnTo>
                <a:lnTo>
                  <a:pt x="3353133" y="1201484"/>
                </a:lnTo>
                <a:lnTo>
                  <a:pt x="3337931" y="1208932"/>
                </a:lnTo>
                <a:lnTo>
                  <a:pt x="3333236" y="1207370"/>
                </a:lnTo>
                <a:lnTo>
                  <a:pt x="3329873" y="1201579"/>
                </a:lnTo>
                <a:lnTo>
                  <a:pt x="3334998" y="1201007"/>
                </a:lnTo>
                <a:lnTo>
                  <a:pt x="3341055" y="1197483"/>
                </a:lnTo>
                <a:lnTo>
                  <a:pt x="3346104" y="1190720"/>
                </a:lnTo>
                <a:lnTo>
                  <a:pt x="3349342" y="1189482"/>
                </a:lnTo>
                <a:lnTo>
                  <a:pt x="3357772" y="1189796"/>
                </a:lnTo>
                <a:lnTo>
                  <a:pt x="3364573" y="1192502"/>
                </a:lnTo>
                <a:lnTo>
                  <a:pt x="3385089" y="1193597"/>
                </a:lnTo>
                <a:lnTo>
                  <a:pt x="3385575" y="1185424"/>
                </a:lnTo>
                <a:lnTo>
                  <a:pt x="3381041" y="1182843"/>
                </a:lnTo>
                <a:lnTo>
                  <a:pt x="3371173" y="1180538"/>
                </a:lnTo>
                <a:lnTo>
                  <a:pt x="3365068" y="1176566"/>
                </a:lnTo>
                <a:lnTo>
                  <a:pt x="3357400" y="1174061"/>
                </a:lnTo>
                <a:lnTo>
                  <a:pt x="3340542" y="1170508"/>
                </a:lnTo>
                <a:lnTo>
                  <a:pt x="3333464" y="1167546"/>
                </a:lnTo>
                <a:lnTo>
                  <a:pt x="3316815" y="1164831"/>
                </a:lnTo>
                <a:lnTo>
                  <a:pt x="3312395" y="1162583"/>
                </a:lnTo>
                <a:lnTo>
                  <a:pt x="3273524" y="1160564"/>
                </a:lnTo>
                <a:lnTo>
                  <a:pt x="3259007" y="1154440"/>
                </a:lnTo>
                <a:lnTo>
                  <a:pt x="3253425" y="1148191"/>
                </a:lnTo>
                <a:lnTo>
                  <a:pt x="3240024" y="1145181"/>
                </a:lnTo>
                <a:lnTo>
                  <a:pt x="3237347" y="1145267"/>
                </a:lnTo>
                <a:lnTo>
                  <a:pt x="3236490" y="1146934"/>
                </a:lnTo>
                <a:lnTo>
                  <a:pt x="3235861" y="1149544"/>
                </a:lnTo>
                <a:lnTo>
                  <a:pt x="3244425" y="1160897"/>
                </a:lnTo>
                <a:lnTo>
                  <a:pt x="3244701" y="1168698"/>
                </a:lnTo>
                <a:lnTo>
                  <a:pt x="3247272" y="1172547"/>
                </a:lnTo>
                <a:lnTo>
                  <a:pt x="3237262" y="1178605"/>
                </a:lnTo>
                <a:lnTo>
                  <a:pt x="3230461" y="1180900"/>
                </a:lnTo>
                <a:lnTo>
                  <a:pt x="3207753" y="1180633"/>
                </a:lnTo>
                <a:lnTo>
                  <a:pt x="3204353" y="1183262"/>
                </a:lnTo>
                <a:lnTo>
                  <a:pt x="3195447" y="1195340"/>
                </a:lnTo>
                <a:lnTo>
                  <a:pt x="3195561" y="1201084"/>
                </a:lnTo>
                <a:lnTo>
                  <a:pt x="3196399" y="1209913"/>
                </a:lnTo>
                <a:lnTo>
                  <a:pt x="3203201" y="1209913"/>
                </a:lnTo>
                <a:lnTo>
                  <a:pt x="3205200" y="1206056"/>
                </a:lnTo>
                <a:lnTo>
                  <a:pt x="3208182" y="1204484"/>
                </a:lnTo>
                <a:lnTo>
                  <a:pt x="3222012" y="1205884"/>
                </a:lnTo>
                <a:lnTo>
                  <a:pt x="3223431" y="1207484"/>
                </a:lnTo>
                <a:lnTo>
                  <a:pt x="3218793" y="1210037"/>
                </a:lnTo>
                <a:lnTo>
                  <a:pt x="3214325" y="1211218"/>
                </a:lnTo>
                <a:lnTo>
                  <a:pt x="3208791" y="1224258"/>
                </a:lnTo>
                <a:lnTo>
                  <a:pt x="3201286" y="1228315"/>
                </a:lnTo>
                <a:lnTo>
                  <a:pt x="3206449" y="1230440"/>
                </a:lnTo>
                <a:lnTo>
                  <a:pt x="3211011" y="1234031"/>
                </a:lnTo>
                <a:lnTo>
                  <a:pt x="3210268" y="1249804"/>
                </a:lnTo>
                <a:lnTo>
                  <a:pt x="3216783" y="1261910"/>
                </a:lnTo>
                <a:lnTo>
                  <a:pt x="3218002" y="1267482"/>
                </a:lnTo>
                <a:lnTo>
                  <a:pt x="3208591" y="1267673"/>
                </a:lnTo>
                <a:lnTo>
                  <a:pt x="3200257" y="1271416"/>
                </a:lnTo>
                <a:lnTo>
                  <a:pt x="3197285" y="1271416"/>
                </a:lnTo>
                <a:lnTo>
                  <a:pt x="3191827" y="1262053"/>
                </a:lnTo>
                <a:lnTo>
                  <a:pt x="3185817" y="1255881"/>
                </a:lnTo>
                <a:lnTo>
                  <a:pt x="3182865" y="1255386"/>
                </a:lnTo>
                <a:lnTo>
                  <a:pt x="3178997" y="1261482"/>
                </a:lnTo>
                <a:lnTo>
                  <a:pt x="3173463" y="1258100"/>
                </a:lnTo>
                <a:lnTo>
                  <a:pt x="3171225" y="1258643"/>
                </a:lnTo>
                <a:lnTo>
                  <a:pt x="3168129" y="1261196"/>
                </a:lnTo>
                <a:lnTo>
                  <a:pt x="3166262" y="1264587"/>
                </a:lnTo>
                <a:lnTo>
                  <a:pt x="3164853" y="1269844"/>
                </a:lnTo>
                <a:lnTo>
                  <a:pt x="3163033" y="1272683"/>
                </a:lnTo>
                <a:lnTo>
                  <a:pt x="3162795" y="1276512"/>
                </a:lnTo>
                <a:lnTo>
                  <a:pt x="3165567" y="1278236"/>
                </a:lnTo>
                <a:lnTo>
                  <a:pt x="3167577" y="1278636"/>
                </a:lnTo>
                <a:lnTo>
                  <a:pt x="3173368" y="1281398"/>
                </a:lnTo>
                <a:lnTo>
                  <a:pt x="3167396" y="1282903"/>
                </a:lnTo>
                <a:lnTo>
                  <a:pt x="3165844" y="1284703"/>
                </a:lnTo>
                <a:lnTo>
                  <a:pt x="3165310" y="1286790"/>
                </a:lnTo>
                <a:lnTo>
                  <a:pt x="3160795" y="1289609"/>
                </a:lnTo>
                <a:lnTo>
                  <a:pt x="3162348" y="1292323"/>
                </a:lnTo>
                <a:lnTo>
                  <a:pt x="3164262" y="1294429"/>
                </a:lnTo>
                <a:lnTo>
                  <a:pt x="3164748" y="1296572"/>
                </a:lnTo>
                <a:lnTo>
                  <a:pt x="3163357" y="1297343"/>
                </a:lnTo>
                <a:lnTo>
                  <a:pt x="3159576" y="1294819"/>
                </a:lnTo>
                <a:lnTo>
                  <a:pt x="3155633" y="1291152"/>
                </a:lnTo>
                <a:lnTo>
                  <a:pt x="3149413" y="1283599"/>
                </a:lnTo>
                <a:lnTo>
                  <a:pt x="3146679" y="1278560"/>
                </a:lnTo>
                <a:lnTo>
                  <a:pt x="3141345" y="1273855"/>
                </a:lnTo>
                <a:lnTo>
                  <a:pt x="3122371" y="1260796"/>
                </a:lnTo>
                <a:lnTo>
                  <a:pt x="3113932" y="1256662"/>
                </a:lnTo>
                <a:lnTo>
                  <a:pt x="3108436" y="1255728"/>
                </a:lnTo>
                <a:lnTo>
                  <a:pt x="3099730" y="1257443"/>
                </a:lnTo>
                <a:lnTo>
                  <a:pt x="3094387" y="1263091"/>
                </a:lnTo>
                <a:lnTo>
                  <a:pt x="3085386" y="1265492"/>
                </a:lnTo>
                <a:lnTo>
                  <a:pt x="3079804" y="1270064"/>
                </a:lnTo>
                <a:lnTo>
                  <a:pt x="3076832" y="1276255"/>
                </a:lnTo>
                <a:lnTo>
                  <a:pt x="3060792" y="1276912"/>
                </a:lnTo>
                <a:lnTo>
                  <a:pt x="3049724" y="1272283"/>
                </a:lnTo>
                <a:lnTo>
                  <a:pt x="3042704" y="1267511"/>
                </a:lnTo>
                <a:lnTo>
                  <a:pt x="3034808" y="1257748"/>
                </a:lnTo>
                <a:lnTo>
                  <a:pt x="3027026" y="1245127"/>
                </a:lnTo>
                <a:lnTo>
                  <a:pt x="3026064" y="1244070"/>
                </a:lnTo>
                <a:lnTo>
                  <a:pt x="3025121" y="1241412"/>
                </a:lnTo>
                <a:lnTo>
                  <a:pt x="3023721" y="1235173"/>
                </a:lnTo>
                <a:lnTo>
                  <a:pt x="3022063" y="1230487"/>
                </a:lnTo>
                <a:lnTo>
                  <a:pt x="3019615" y="1233126"/>
                </a:lnTo>
                <a:lnTo>
                  <a:pt x="3013291" y="1247604"/>
                </a:lnTo>
                <a:lnTo>
                  <a:pt x="3010672" y="1254700"/>
                </a:lnTo>
                <a:lnTo>
                  <a:pt x="3007233" y="1268111"/>
                </a:lnTo>
                <a:lnTo>
                  <a:pt x="3004680" y="1279331"/>
                </a:lnTo>
                <a:lnTo>
                  <a:pt x="3004337" y="1284084"/>
                </a:lnTo>
                <a:lnTo>
                  <a:pt x="3005528" y="1288180"/>
                </a:lnTo>
                <a:lnTo>
                  <a:pt x="3002090" y="1291609"/>
                </a:lnTo>
                <a:lnTo>
                  <a:pt x="2998413" y="1299982"/>
                </a:lnTo>
                <a:lnTo>
                  <a:pt x="2992879" y="1316422"/>
                </a:lnTo>
                <a:lnTo>
                  <a:pt x="2989412" y="1322356"/>
                </a:lnTo>
                <a:lnTo>
                  <a:pt x="2985030" y="1327452"/>
                </a:lnTo>
                <a:lnTo>
                  <a:pt x="2982058" y="1329347"/>
                </a:lnTo>
                <a:lnTo>
                  <a:pt x="2978429" y="1329033"/>
                </a:lnTo>
                <a:lnTo>
                  <a:pt x="2975124" y="1324375"/>
                </a:lnTo>
                <a:lnTo>
                  <a:pt x="2973352" y="1313593"/>
                </a:lnTo>
                <a:lnTo>
                  <a:pt x="2971352" y="1311431"/>
                </a:lnTo>
                <a:lnTo>
                  <a:pt x="2968981" y="1317479"/>
                </a:lnTo>
                <a:lnTo>
                  <a:pt x="2965466" y="1317136"/>
                </a:lnTo>
                <a:lnTo>
                  <a:pt x="2958627" y="1312659"/>
                </a:lnTo>
                <a:lnTo>
                  <a:pt x="2951807" y="1302963"/>
                </a:lnTo>
                <a:lnTo>
                  <a:pt x="2944749" y="1298496"/>
                </a:lnTo>
                <a:lnTo>
                  <a:pt x="2934795" y="1274769"/>
                </a:lnTo>
                <a:lnTo>
                  <a:pt x="2930376" y="1266035"/>
                </a:lnTo>
                <a:lnTo>
                  <a:pt x="2927966" y="1258938"/>
                </a:lnTo>
                <a:lnTo>
                  <a:pt x="2922308" y="1258186"/>
                </a:lnTo>
                <a:lnTo>
                  <a:pt x="2920184" y="1252957"/>
                </a:lnTo>
                <a:lnTo>
                  <a:pt x="2923013" y="1249204"/>
                </a:lnTo>
                <a:lnTo>
                  <a:pt x="2930633" y="1246032"/>
                </a:lnTo>
                <a:lnTo>
                  <a:pt x="2936701" y="1246508"/>
                </a:lnTo>
                <a:lnTo>
                  <a:pt x="2932176" y="1237021"/>
                </a:lnTo>
                <a:lnTo>
                  <a:pt x="2929995" y="1231287"/>
                </a:lnTo>
                <a:lnTo>
                  <a:pt x="2927623" y="1228163"/>
                </a:lnTo>
                <a:lnTo>
                  <a:pt x="2928499" y="1234583"/>
                </a:lnTo>
                <a:lnTo>
                  <a:pt x="2927499" y="1239212"/>
                </a:lnTo>
                <a:lnTo>
                  <a:pt x="2925451" y="1242822"/>
                </a:lnTo>
                <a:lnTo>
                  <a:pt x="2922022" y="1245137"/>
                </a:lnTo>
                <a:lnTo>
                  <a:pt x="2907240" y="1216466"/>
                </a:lnTo>
                <a:lnTo>
                  <a:pt x="2898353" y="1202360"/>
                </a:lnTo>
                <a:lnTo>
                  <a:pt x="2893409" y="1197245"/>
                </a:lnTo>
                <a:lnTo>
                  <a:pt x="2890323" y="1187987"/>
                </a:lnTo>
                <a:lnTo>
                  <a:pt x="2892390" y="1186148"/>
                </a:lnTo>
                <a:lnTo>
                  <a:pt x="2902905" y="1197121"/>
                </a:lnTo>
                <a:lnTo>
                  <a:pt x="2910345" y="1202741"/>
                </a:lnTo>
                <a:lnTo>
                  <a:pt x="2922632" y="1217228"/>
                </a:lnTo>
                <a:lnTo>
                  <a:pt x="2931957" y="1216133"/>
                </a:lnTo>
                <a:lnTo>
                  <a:pt x="2935348" y="1209666"/>
                </a:lnTo>
                <a:lnTo>
                  <a:pt x="2935376" y="1196597"/>
                </a:lnTo>
                <a:lnTo>
                  <a:pt x="2931900" y="1185815"/>
                </a:lnTo>
                <a:lnTo>
                  <a:pt x="2927489" y="1181557"/>
                </a:lnTo>
                <a:lnTo>
                  <a:pt x="2912326" y="1180662"/>
                </a:lnTo>
                <a:lnTo>
                  <a:pt x="2908821" y="1177166"/>
                </a:lnTo>
                <a:lnTo>
                  <a:pt x="2911240" y="1176080"/>
                </a:lnTo>
                <a:lnTo>
                  <a:pt x="2914583" y="1175833"/>
                </a:lnTo>
                <a:lnTo>
                  <a:pt x="2919441" y="1172642"/>
                </a:lnTo>
                <a:lnTo>
                  <a:pt x="2927528" y="1164498"/>
                </a:lnTo>
                <a:lnTo>
                  <a:pt x="2931081" y="1161964"/>
                </a:lnTo>
                <a:lnTo>
                  <a:pt x="2930500" y="1155611"/>
                </a:lnTo>
                <a:lnTo>
                  <a:pt x="2924842" y="1146867"/>
                </a:lnTo>
                <a:lnTo>
                  <a:pt x="2915659" y="1145648"/>
                </a:lnTo>
                <a:lnTo>
                  <a:pt x="2913659" y="1144800"/>
                </a:lnTo>
                <a:lnTo>
                  <a:pt x="2917298" y="1140428"/>
                </a:lnTo>
                <a:lnTo>
                  <a:pt x="2920460" y="1137752"/>
                </a:lnTo>
                <a:lnTo>
                  <a:pt x="2925823" y="1131094"/>
                </a:lnTo>
                <a:lnTo>
                  <a:pt x="2927070" y="1124941"/>
                </a:lnTo>
                <a:lnTo>
                  <a:pt x="2925966" y="1125388"/>
                </a:lnTo>
                <a:lnTo>
                  <a:pt x="2922070" y="1125103"/>
                </a:lnTo>
                <a:lnTo>
                  <a:pt x="2920956" y="1122455"/>
                </a:lnTo>
                <a:lnTo>
                  <a:pt x="2921413" y="1117759"/>
                </a:lnTo>
                <a:lnTo>
                  <a:pt x="2917193" y="1113768"/>
                </a:lnTo>
                <a:lnTo>
                  <a:pt x="2913355" y="1111082"/>
                </a:lnTo>
                <a:lnTo>
                  <a:pt x="2904554" y="1110615"/>
                </a:lnTo>
                <a:lnTo>
                  <a:pt x="2904725" y="1107529"/>
                </a:lnTo>
                <a:lnTo>
                  <a:pt x="2905191" y="1104748"/>
                </a:lnTo>
                <a:lnTo>
                  <a:pt x="2901449" y="1102719"/>
                </a:lnTo>
                <a:lnTo>
                  <a:pt x="2898353" y="1099137"/>
                </a:lnTo>
                <a:lnTo>
                  <a:pt x="2897581" y="1095880"/>
                </a:lnTo>
                <a:lnTo>
                  <a:pt x="2896467" y="1094013"/>
                </a:lnTo>
                <a:lnTo>
                  <a:pt x="2890723" y="1090632"/>
                </a:lnTo>
                <a:lnTo>
                  <a:pt x="2871768" y="1084431"/>
                </a:lnTo>
                <a:lnTo>
                  <a:pt x="2869739" y="1086241"/>
                </a:lnTo>
                <a:lnTo>
                  <a:pt x="2866615" y="1095070"/>
                </a:lnTo>
                <a:lnTo>
                  <a:pt x="2858967" y="1104348"/>
                </a:lnTo>
                <a:lnTo>
                  <a:pt x="2853175" y="1099328"/>
                </a:lnTo>
                <a:lnTo>
                  <a:pt x="2852023" y="1098823"/>
                </a:lnTo>
                <a:lnTo>
                  <a:pt x="2851080" y="1096432"/>
                </a:lnTo>
                <a:lnTo>
                  <a:pt x="2852461" y="1092318"/>
                </a:lnTo>
                <a:lnTo>
                  <a:pt x="2853433" y="1088317"/>
                </a:lnTo>
                <a:lnTo>
                  <a:pt x="2852118" y="1085459"/>
                </a:lnTo>
                <a:lnTo>
                  <a:pt x="2851013" y="1084374"/>
                </a:lnTo>
                <a:lnTo>
                  <a:pt x="2847080" y="1087269"/>
                </a:lnTo>
                <a:lnTo>
                  <a:pt x="2841212" y="1089098"/>
                </a:lnTo>
                <a:lnTo>
                  <a:pt x="2838716" y="1091879"/>
                </a:lnTo>
                <a:lnTo>
                  <a:pt x="2833478" y="1093851"/>
                </a:lnTo>
                <a:lnTo>
                  <a:pt x="2833973" y="1086974"/>
                </a:lnTo>
                <a:lnTo>
                  <a:pt x="2812028" y="1068867"/>
                </a:lnTo>
                <a:lnTo>
                  <a:pt x="2805208" y="1065095"/>
                </a:lnTo>
                <a:lnTo>
                  <a:pt x="2801112" y="1064752"/>
                </a:lnTo>
                <a:lnTo>
                  <a:pt x="2791254" y="1068810"/>
                </a:lnTo>
                <a:lnTo>
                  <a:pt x="2788977" y="1071001"/>
                </a:lnTo>
                <a:lnTo>
                  <a:pt x="2785310" y="1076935"/>
                </a:lnTo>
                <a:lnTo>
                  <a:pt x="2777138" y="1073182"/>
                </a:lnTo>
                <a:lnTo>
                  <a:pt x="2775137" y="1075982"/>
                </a:lnTo>
                <a:lnTo>
                  <a:pt x="2772165" y="1085812"/>
                </a:lnTo>
                <a:lnTo>
                  <a:pt x="2772632" y="1095404"/>
                </a:lnTo>
                <a:lnTo>
                  <a:pt x="2773509" y="1098052"/>
                </a:lnTo>
                <a:lnTo>
                  <a:pt x="2774270" y="1103205"/>
                </a:lnTo>
                <a:lnTo>
                  <a:pt x="2777404" y="1111168"/>
                </a:lnTo>
                <a:lnTo>
                  <a:pt x="2780643" y="1117502"/>
                </a:lnTo>
                <a:lnTo>
                  <a:pt x="2779309" y="1118968"/>
                </a:lnTo>
                <a:lnTo>
                  <a:pt x="2777957" y="1119378"/>
                </a:lnTo>
                <a:lnTo>
                  <a:pt x="2776347" y="1122026"/>
                </a:lnTo>
                <a:lnTo>
                  <a:pt x="2774823" y="1127408"/>
                </a:lnTo>
                <a:lnTo>
                  <a:pt x="2772051" y="1135094"/>
                </a:lnTo>
                <a:lnTo>
                  <a:pt x="2768289" y="1139381"/>
                </a:lnTo>
                <a:lnTo>
                  <a:pt x="2763984" y="1138485"/>
                </a:lnTo>
                <a:lnTo>
                  <a:pt x="2753716" y="1132704"/>
                </a:lnTo>
                <a:lnTo>
                  <a:pt x="2751353" y="1133732"/>
                </a:lnTo>
                <a:lnTo>
                  <a:pt x="2750696" y="1137933"/>
                </a:lnTo>
                <a:lnTo>
                  <a:pt x="2756821" y="1141514"/>
                </a:lnTo>
                <a:lnTo>
                  <a:pt x="2757383" y="1143772"/>
                </a:lnTo>
                <a:lnTo>
                  <a:pt x="2755782" y="1145200"/>
                </a:lnTo>
                <a:lnTo>
                  <a:pt x="2751648" y="1146382"/>
                </a:lnTo>
                <a:lnTo>
                  <a:pt x="2744238" y="1146134"/>
                </a:lnTo>
                <a:lnTo>
                  <a:pt x="2738085" y="1144619"/>
                </a:lnTo>
                <a:lnTo>
                  <a:pt x="2734247" y="1138828"/>
                </a:lnTo>
                <a:lnTo>
                  <a:pt x="2730551" y="1138028"/>
                </a:lnTo>
                <a:lnTo>
                  <a:pt x="2720035" y="1137914"/>
                </a:lnTo>
                <a:lnTo>
                  <a:pt x="2710482" y="1141028"/>
                </a:lnTo>
                <a:lnTo>
                  <a:pt x="2699814" y="1136980"/>
                </a:lnTo>
                <a:lnTo>
                  <a:pt x="2681735" y="1137866"/>
                </a:lnTo>
                <a:lnTo>
                  <a:pt x="2677163" y="1137161"/>
                </a:lnTo>
                <a:lnTo>
                  <a:pt x="2668476" y="1129398"/>
                </a:lnTo>
                <a:lnTo>
                  <a:pt x="2656046" y="1124502"/>
                </a:lnTo>
                <a:lnTo>
                  <a:pt x="2641873" y="1112568"/>
                </a:lnTo>
                <a:lnTo>
                  <a:pt x="2640444" y="1101338"/>
                </a:lnTo>
                <a:lnTo>
                  <a:pt x="2642597" y="1092241"/>
                </a:lnTo>
                <a:lnTo>
                  <a:pt x="2650551" y="1092232"/>
                </a:lnTo>
                <a:lnTo>
                  <a:pt x="2655418" y="1090660"/>
                </a:lnTo>
                <a:lnTo>
                  <a:pt x="2654742" y="1087164"/>
                </a:lnTo>
                <a:lnTo>
                  <a:pt x="2653675" y="1085326"/>
                </a:lnTo>
                <a:lnTo>
                  <a:pt x="2642425" y="1080421"/>
                </a:lnTo>
                <a:lnTo>
                  <a:pt x="2611908" y="1079535"/>
                </a:lnTo>
                <a:lnTo>
                  <a:pt x="2590171" y="1072239"/>
                </a:lnTo>
                <a:lnTo>
                  <a:pt x="2559225" y="1069715"/>
                </a:lnTo>
                <a:lnTo>
                  <a:pt x="2545270" y="1078773"/>
                </a:lnTo>
                <a:lnTo>
                  <a:pt x="2525077" y="1080907"/>
                </a:lnTo>
                <a:lnTo>
                  <a:pt x="2519639" y="1085745"/>
                </a:lnTo>
                <a:lnTo>
                  <a:pt x="2510371" y="1088422"/>
                </a:lnTo>
                <a:lnTo>
                  <a:pt x="2511152" y="1095118"/>
                </a:lnTo>
                <a:lnTo>
                  <a:pt x="2515743" y="1100280"/>
                </a:lnTo>
                <a:lnTo>
                  <a:pt x="2517981" y="1101319"/>
                </a:lnTo>
                <a:lnTo>
                  <a:pt x="2520410" y="1103338"/>
                </a:lnTo>
                <a:lnTo>
                  <a:pt x="2518896" y="1105129"/>
                </a:lnTo>
                <a:lnTo>
                  <a:pt x="2517181" y="1105929"/>
                </a:lnTo>
                <a:lnTo>
                  <a:pt x="2513809" y="1110053"/>
                </a:lnTo>
                <a:lnTo>
                  <a:pt x="2511657" y="1113844"/>
                </a:lnTo>
                <a:lnTo>
                  <a:pt x="2512257" y="1122188"/>
                </a:lnTo>
                <a:lnTo>
                  <a:pt x="2511218" y="1130265"/>
                </a:lnTo>
                <a:lnTo>
                  <a:pt x="2507866" y="1141428"/>
                </a:lnTo>
                <a:lnTo>
                  <a:pt x="2505037" y="1146324"/>
                </a:lnTo>
                <a:lnTo>
                  <a:pt x="2502465" y="1152887"/>
                </a:lnTo>
                <a:lnTo>
                  <a:pt x="2504665" y="1158935"/>
                </a:lnTo>
                <a:lnTo>
                  <a:pt x="2507170" y="1161440"/>
                </a:lnTo>
                <a:lnTo>
                  <a:pt x="2513543" y="1164489"/>
                </a:lnTo>
                <a:lnTo>
                  <a:pt x="2515733" y="1166536"/>
                </a:lnTo>
                <a:lnTo>
                  <a:pt x="2514457" y="1168298"/>
                </a:lnTo>
                <a:lnTo>
                  <a:pt x="2505047" y="1166251"/>
                </a:lnTo>
                <a:lnTo>
                  <a:pt x="2501675" y="1159707"/>
                </a:lnTo>
                <a:lnTo>
                  <a:pt x="2500932" y="1156164"/>
                </a:lnTo>
                <a:lnTo>
                  <a:pt x="2500122" y="1150630"/>
                </a:lnTo>
                <a:lnTo>
                  <a:pt x="2503322" y="1144600"/>
                </a:lnTo>
                <a:lnTo>
                  <a:pt x="2506580" y="1140533"/>
                </a:lnTo>
                <a:lnTo>
                  <a:pt x="2509399" y="1130846"/>
                </a:lnTo>
                <a:lnTo>
                  <a:pt x="2509742" y="1121912"/>
                </a:lnTo>
                <a:lnTo>
                  <a:pt x="2509828" y="1103281"/>
                </a:lnTo>
                <a:lnTo>
                  <a:pt x="2504104" y="1099042"/>
                </a:lnTo>
                <a:lnTo>
                  <a:pt x="2500903" y="1092670"/>
                </a:lnTo>
                <a:lnTo>
                  <a:pt x="2506447" y="1081068"/>
                </a:lnTo>
                <a:lnTo>
                  <a:pt x="2507837" y="1074925"/>
                </a:lnTo>
                <a:lnTo>
                  <a:pt x="2505447" y="1069239"/>
                </a:lnTo>
                <a:lnTo>
                  <a:pt x="2501560" y="1056808"/>
                </a:lnTo>
                <a:lnTo>
                  <a:pt x="2497588" y="1049455"/>
                </a:lnTo>
                <a:lnTo>
                  <a:pt x="2494979" y="1046388"/>
                </a:lnTo>
                <a:lnTo>
                  <a:pt x="2492331" y="1044807"/>
                </a:lnTo>
                <a:lnTo>
                  <a:pt x="2495102" y="1056980"/>
                </a:lnTo>
                <a:lnTo>
                  <a:pt x="2492874" y="1063162"/>
                </a:lnTo>
                <a:lnTo>
                  <a:pt x="2491254" y="1065552"/>
                </a:lnTo>
                <a:lnTo>
                  <a:pt x="2480681" y="1068886"/>
                </a:lnTo>
                <a:lnTo>
                  <a:pt x="2473928" y="1069096"/>
                </a:lnTo>
                <a:lnTo>
                  <a:pt x="2464746" y="1065628"/>
                </a:lnTo>
                <a:lnTo>
                  <a:pt x="2453964" y="1057732"/>
                </a:lnTo>
                <a:lnTo>
                  <a:pt x="2451269" y="1052246"/>
                </a:lnTo>
                <a:lnTo>
                  <a:pt x="2449354" y="1044169"/>
                </a:lnTo>
                <a:lnTo>
                  <a:pt x="2455554" y="1040654"/>
                </a:lnTo>
                <a:lnTo>
                  <a:pt x="2457974" y="1038358"/>
                </a:lnTo>
                <a:lnTo>
                  <a:pt x="2452382" y="1036530"/>
                </a:lnTo>
                <a:lnTo>
                  <a:pt x="2446753" y="1035996"/>
                </a:lnTo>
                <a:lnTo>
                  <a:pt x="2444753" y="1046998"/>
                </a:lnTo>
                <a:lnTo>
                  <a:pt x="2441114" y="1046178"/>
                </a:lnTo>
                <a:lnTo>
                  <a:pt x="2423503" y="1039444"/>
                </a:lnTo>
                <a:lnTo>
                  <a:pt x="2418759" y="1041673"/>
                </a:lnTo>
                <a:lnTo>
                  <a:pt x="2413016" y="1047836"/>
                </a:lnTo>
                <a:lnTo>
                  <a:pt x="2410473" y="1052598"/>
                </a:lnTo>
                <a:lnTo>
                  <a:pt x="2407568" y="1060371"/>
                </a:lnTo>
                <a:lnTo>
                  <a:pt x="2408663" y="1065771"/>
                </a:lnTo>
                <a:lnTo>
                  <a:pt x="2409891" y="1067791"/>
                </a:lnTo>
                <a:lnTo>
                  <a:pt x="2418940" y="1069134"/>
                </a:lnTo>
                <a:lnTo>
                  <a:pt x="2426884" y="1067467"/>
                </a:lnTo>
                <a:lnTo>
                  <a:pt x="2435819" y="1062323"/>
                </a:lnTo>
                <a:lnTo>
                  <a:pt x="2437876" y="1064247"/>
                </a:lnTo>
                <a:lnTo>
                  <a:pt x="2439715" y="1067029"/>
                </a:lnTo>
                <a:lnTo>
                  <a:pt x="2437181" y="1070991"/>
                </a:lnTo>
                <a:lnTo>
                  <a:pt x="2427961" y="1076716"/>
                </a:lnTo>
                <a:lnTo>
                  <a:pt x="2412635" y="1091479"/>
                </a:lnTo>
                <a:lnTo>
                  <a:pt x="2406806" y="1093213"/>
                </a:lnTo>
                <a:lnTo>
                  <a:pt x="2398633" y="1090070"/>
                </a:lnTo>
                <a:lnTo>
                  <a:pt x="2394204" y="1098309"/>
                </a:lnTo>
                <a:lnTo>
                  <a:pt x="2392185" y="1100290"/>
                </a:lnTo>
                <a:lnTo>
                  <a:pt x="2378431" y="1105824"/>
                </a:lnTo>
                <a:lnTo>
                  <a:pt x="2372440" y="1106643"/>
                </a:lnTo>
                <a:lnTo>
                  <a:pt x="2370677" y="1110767"/>
                </a:lnTo>
                <a:lnTo>
                  <a:pt x="2367077" y="1111510"/>
                </a:lnTo>
                <a:lnTo>
                  <a:pt x="2363076" y="1113577"/>
                </a:lnTo>
                <a:lnTo>
                  <a:pt x="2356371" y="1119349"/>
                </a:lnTo>
                <a:lnTo>
                  <a:pt x="2346169" y="1120273"/>
                </a:lnTo>
                <a:lnTo>
                  <a:pt x="2339226" y="1118968"/>
                </a:lnTo>
                <a:lnTo>
                  <a:pt x="2322357" y="1122464"/>
                </a:lnTo>
                <a:lnTo>
                  <a:pt x="2318004" y="1125503"/>
                </a:lnTo>
                <a:lnTo>
                  <a:pt x="2315166" y="1129713"/>
                </a:lnTo>
                <a:lnTo>
                  <a:pt x="2313841" y="1135075"/>
                </a:lnTo>
                <a:lnTo>
                  <a:pt x="2311365" y="1139838"/>
                </a:lnTo>
                <a:lnTo>
                  <a:pt x="2301774" y="1150115"/>
                </a:lnTo>
                <a:lnTo>
                  <a:pt x="2293611" y="1154335"/>
                </a:lnTo>
                <a:lnTo>
                  <a:pt x="2286686" y="1155506"/>
                </a:lnTo>
                <a:lnTo>
                  <a:pt x="2293344" y="1149725"/>
                </a:lnTo>
                <a:lnTo>
                  <a:pt x="2300945" y="1138981"/>
                </a:lnTo>
                <a:lnTo>
                  <a:pt x="2314623" y="1106862"/>
                </a:lnTo>
                <a:lnTo>
                  <a:pt x="2327738" y="1104757"/>
                </a:lnTo>
                <a:lnTo>
                  <a:pt x="2330806" y="1100461"/>
                </a:lnTo>
                <a:lnTo>
                  <a:pt x="2340778" y="1080468"/>
                </a:lnTo>
                <a:lnTo>
                  <a:pt x="2343559" y="1077478"/>
                </a:lnTo>
                <a:lnTo>
                  <a:pt x="2356771" y="1077097"/>
                </a:lnTo>
                <a:lnTo>
                  <a:pt x="2368382" y="1070534"/>
                </a:lnTo>
                <a:lnTo>
                  <a:pt x="2391784" y="1038015"/>
                </a:lnTo>
                <a:lnTo>
                  <a:pt x="2403434" y="1032520"/>
                </a:lnTo>
                <a:lnTo>
                  <a:pt x="2411444" y="1024671"/>
                </a:lnTo>
                <a:lnTo>
                  <a:pt x="2412873" y="1020775"/>
                </a:lnTo>
                <a:lnTo>
                  <a:pt x="2414140" y="1015622"/>
                </a:lnTo>
                <a:lnTo>
                  <a:pt x="2412939" y="1012488"/>
                </a:lnTo>
                <a:lnTo>
                  <a:pt x="2412244" y="1009641"/>
                </a:lnTo>
                <a:lnTo>
                  <a:pt x="2422551" y="1004021"/>
                </a:lnTo>
                <a:lnTo>
                  <a:pt x="2426503" y="995324"/>
                </a:lnTo>
                <a:lnTo>
                  <a:pt x="2440381" y="987114"/>
                </a:lnTo>
                <a:lnTo>
                  <a:pt x="2451239" y="976008"/>
                </a:lnTo>
                <a:lnTo>
                  <a:pt x="2466461" y="967740"/>
                </a:lnTo>
                <a:lnTo>
                  <a:pt x="2475110" y="956215"/>
                </a:lnTo>
                <a:lnTo>
                  <a:pt x="2494712" y="939565"/>
                </a:lnTo>
                <a:lnTo>
                  <a:pt x="2513123" y="910590"/>
                </a:lnTo>
                <a:lnTo>
                  <a:pt x="2516134" y="893912"/>
                </a:lnTo>
                <a:lnTo>
                  <a:pt x="2511657" y="888435"/>
                </a:lnTo>
                <a:lnTo>
                  <a:pt x="2506237" y="884996"/>
                </a:lnTo>
                <a:lnTo>
                  <a:pt x="2503218" y="876719"/>
                </a:lnTo>
                <a:lnTo>
                  <a:pt x="2501036" y="875738"/>
                </a:lnTo>
                <a:lnTo>
                  <a:pt x="2495531" y="880958"/>
                </a:lnTo>
                <a:lnTo>
                  <a:pt x="2489492" y="863089"/>
                </a:lnTo>
                <a:lnTo>
                  <a:pt x="2482101" y="853021"/>
                </a:lnTo>
                <a:lnTo>
                  <a:pt x="2482443" y="851545"/>
                </a:lnTo>
                <a:lnTo>
                  <a:pt x="2483263" y="850868"/>
                </a:lnTo>
                <a:lnTo>
                  <a:pt x="2486806" y="852449"/>
                </a:lnTo>
                <a:lnTo>
                  <a:pt x="2500103" y="867308"/>
                </a:lnTo>
                <a:lnTo>
                  <a:pt x="2507190" y="869556"/>
                </a:lnTo>
                <a:lnTo>
                  <a:pt x="2509266" y="871842"/>
                </a:lnTo>
                <a:lnTo>
                  <a:pt x="2510552" y="875595"/>
                </a:lnTo>
                <a:lnTo>
                  <a:pt x="2509714" y="881815"/>
                </a:lnTo>
                <a:lnTo>
                  <a:pt x="2511895" y="881339"/>
                </a:lnTo>
                <a:lnTo>
                  <a:pt x="2513286" y="878729"/>
                </a:lnTo>
                <a:lnTo>
                  <a:pt x="2516724" y="866642"/>
                </a:lnTo>
                <a:lnTo>
                  <a:pt x="2520000" y="850192"/>
                </a:lnTo>
                <a:lnTo>
                  <a:pt x="2519629" y="843039"/>
                </a:lnTo>
                <a:lnTo>
                  <a:pt x="2511790" y="846287"/>
                </a:lnTo>
                <a:lnTo>
                  <a:pt x="2508152" y="821931"/>
                </a:lnTo>
                <a:lnTo>
                  <a:pt x="2506485" y="814483"/>
                </a:lnTo>
                <a:lnTo>
                  <a:pt x="2503998" y="806320"/>
                </a:lnTo>
                <a:lnTo>
                  <a:pt x="2499017" y="805596"/>
                </a:lnTo>
                <a:lnTo>
                  <a:pt x="2496398" y="807663"/>
                </a:lnTo>
                <a:lnTo>
                  <a:pt x="2498484" y="810416"/>
                </a:lnTo>
                <a:lnTo>
                  <a:pt x="2500741" y="814978"/>
                </a:lnTo>
                <a:lnTo>
                  <a:pt x="2499236" y="819617"/>
                </a:lnTo>
                <a:lnTo>
                  <a:pt x="2497969" y="821712"/>
                </a:lnTo>
                <a:lnTo>
                  <a:pt x="2491874" y="827875"/>
                </a:lnTo>
                <a:lnTo>
                  <a:pt x="2487530" y="828437"/>
                </a:lnTo>
                <a:lnTo>
                  <a:pt x="2489282" y="825818"/>
                </a:lnTo>
                <a:lnTo>
                  <a:pt x="2491331" y="819979"/>
                </a:lnTo>
                <a:lnTo>
                  <a:pt x="2489845" y="813578"/>
                </a:lnTo>
                <a:lnTo>
                  <a:pt x="2488283" y="810006"/>
                </a:lnTo>
                <a:lnTo>
                  <a:pt x="2486549" y="791423"/>
                </a:lnTo>
                <a:lnTo>
                  <a:pt x="2481034" y="788613"/>
                </a:lnTo>
                <a:lnTo>
                  <a:pt x="2477929" y="785613"/>
                </a:lnTo>
                <a:lnTo>
                  <a:pt x="2473804" y="786832"/>
                </a:lnTo>
                <a:lnTo>
                  <a:pt x="2468451" y="791785"/>
                </a:lnTo>
                <a:lnTo>
                  <a:pt x="2470432" y="787222"/>
                </a:lnTo>
                <a:lnTo>
                  <a:pt x="2472499" y="780402"/>
                </a:lnTo>
                <a:lnTo>
                  <a:pt x="2468347" y="772020"/>
                </a:lnTo>
                <a:lnTo>
                  <a:pt x="2464260" y="766258"/>
                </a:lnTo>
                <a:lnTo>
                  <a:pt x="2459298" y="764086"/>
                </a:lnTo>
                <a:lnTo>
                  <a:pt x="2453735" y="756637"/>
                </a:lnTo>
                <a:lnTo>
                  <a:pt x="2446315" y="752408"/>
                </a:lnTo>
                <a:lnTo>
                  <a:pt x="2429113" y="748284"/>
                </a:lnTo>
                <a:lnTo>
                  <a:pt x="2415968" y="753656"/>
                </a:lnTo>
                <a:lnTo>
                  <a:pt x="2399614" y="749303"/>
                </a:lnTo>
                <a:lnTo>
                  <a:pt x="2380069" y="752685"/>
                </a:lnTo>
                <a:lnTo>
                  <a:pt x="2372411" y="752751"/>
                </a:lnTo>
                <a:lnTo>
                  <a:pt x="2367848" y="750618"/>
                </a:lnTo>
                <a:lnTo>
                  <a:pt x="2363743" y="752875"/>
                </a:lnTo>
                <a:lnTo>
                  <a:pt x="2361657" y="759590"/>
                </a:lnTo>
                <a:lnTo>
                  <a:pt x="2360380" y="770087"/>
                </a:lnTo>
                <a:lnTo>
                  <a:pt x="2355561" y="775535"/>
                </a:lnTo>
                <a:lnTo>
                  <a:pt x="2352941" y="776926"/>
                </a:lnTo>
                <a:lnTo>
                  <a:pt x="2340474" y="775325"/>
                </a:lnTo>
                <a:lnTo>
                  <a:pt x="2331587" y="780364"/>
                </a:lnTo>
                <a:lnTo>
                  <a:pt x="2327786" y="776402"/>
                </a:lnTo>
                <a:lnTo>
                  <a:pt x="2320576" y="776678"/>
                </a:lnTo>
                <a:lnTo>
                  <a:pt x="2319804" y="767810"/>
                </a:lnTo>
                <a:lnTo>
                  <a:pt x="2324100" y="768172"/>
                </a:lnTo>
                <a:lnTo>
                  <a:pt x="2326605" y="769658"/>
                </a:lnTo>
                <a:lnTo>
                  <a:pt x="2334682" y="751475"/>
                </a:lnTo>
                <a:lnTo>
                  <a:pt x="2341340" y="740788"/>
                </a:lnTo>
                <a:lnTo>
                  <a:pt x="2347750" y="728482"/>
                </a:lnTo>
                <a:lnTo>
                  <a:pt x="2343712" y="720852"/>
                </a:lnTo>
                <a:lnTo>
                  <a:pt x="2334701" y="715690"/>
                </a:lnTo>
                <a:lnTo>
                  <a:pt x="2330482" y="716004"/>
                </a:lnTo>
                <a:lnTo>
                  <a:pt x="2328377" y="718147"/>
                </a:lnTo>
                <a:lnTo>
                  <a:pt x="2318585" y="714089"/>
                </a:lnTo>
                <a:lnTo>
                  <a:pt x="2313422" y="714394"/>
                </a:lnTo>
                <a:lnTo>
                  <a:pt x="2304783" y="720081"/>
                </a:lnTo>
                <a:lnTo>
                  <a:pt x="2301831" y="719614"/>
                </a:lnTo>
                <a:lnTo>
                  <a:pt x="2300059" y="707774"/>
                </a:lnTo>
                <a:lnTo>
                  <a:pt x="2291353" y="708774"/>
                </a:lnTo>
                <a:lnTo>
                  <a:pt x="2261473" y="707641"/>
                </a:lnTo>
                <a:lnTo>
                  <a:pt x="2264711" y="703945"/>
                </a:lnTo>
                <a:lnTo>
                  <a:pt x="2280437" y="698887"/>
                </a:lnTo>
                <a:lnTo>
                  <a:pt x="2293068" y="691277"/>
                </a:lnTo>
                <a:lnTo>
                  <a:pt x="2302411" y="677399"/>
                </a:lnTo>
                <a:lnTo>
                  <a:pt x="2311108" y="672694"/>
                </a:lnTo>
                <a:lnTo>
                  <a:pt x="2309070" y="665693"/>
                </a:lnTo>
                <a:lnTo>
                  <a:pt x="2306698" y="660616"/>
                </a:lnTo>
                <a:lnTo>
                  <a:pt x="2301764" y="656120"/>
                </a:lnTo>
                <a:lnTo>
                  <a:pt x="2291039" y="653148"/>
                </a:lnTo>
                <a:lnTo>
                  <a:pt x="2281847" y="647500"/>
                </a:lnTo>
                <a:lnTo>
                  <a:pt x="2277808" y="640347"/>
                </a:lnTo>
                <a:lnTo>
                  <a:pt x="2260978" y="630526"/>
                </a:lnTo>
                <a:lnTo>
                  <a:pt x="2256425" y="630526"/>
                </a:lnTo>
                <a:lnTo>
                  <a:pt x="2244300" y="642861"/>
                </a:lnTo>
                <a:lnTo>
                  <a:pt x="2238156" y="641718"/>
                </a:lnTo>
                <a:lnTo>
                  <a:pt x="2232812" y="643538"/>
                </a:lnTo>
                <a:lnTo>
                  <a:pt x="2218877" y="658178"/>
                </a:lnTo>
                <a:lnTo>
                  <a:pt x="2189673" y="696077"/>
                </a:lnTo>
                <a:lnTo>
                  <a:pt x="2183663" y="707679"/>
                </a:lnTo>
                <a:lnTo>
                  <a:pt x="2180796" y="716394"/>
                </a:lnTo>
                <a:lnTo>
                  <a:pt x="2175567" y="720919"/>
                </a:lnTo>
                <a:lnTo>
                  <a:pt x="2173319" y="731539"/>
                </a:lnTo>
                <a:lnTo>
                  <a:pt x="2173710" y="740731"/>
                </a:lnTo>
                <a:lnTo>
                  <a:pt x="2176053" y="745541"/>
                </a:lnTo>
                <a:lnTo>
                  <a:pt x="2178492" y="754561"/>
                </a:lnTo>
                <a:lnTo>
                  <a:pt x="2175996" y="764858"/>
                </a:lnTo>
                <a:lnTo>
                  <a:pt x="2173910" y="771582"/>
                </a:lnTo>
                <a:lnTo>
                  <a:pt x="2175900" y="774592"/>
                </a:lnTo>
                <a:lnTo>
                  <a:pt x="2181530" y="773992"/>
                </a:lnTo>
                <a:lnTo>
                  <a:pt x="2194103" y="779745"/>
                </a:lnTo>
                <a:lnTo>
                  <a:pt x="2191807" y="785032"/>
                </a:lnTo>
                <a:lnTo>
                  <a:pt x="2184139" y="780498"/>
                </a:lnTo>
                <a:lnTo>
                  <a:pt x="2177453" y="780688"/>
                </a:lnTo>
                <a:lnTo>
                  <a:pt x="2171652" y="775192"/>
                </a:lnTo>
                <a:lnTo>
                  <a:pt x="2157717" y="780469"/>
                </a:lnTo>
                <a:lnTo>
                  <a:pt x="2147382" y="779240"/>
                </a:lnTo>
                <a:lnTo>
                  <a:pt x="2137772" y="781345"/>
                </a:lnTo>
                <a:lnTo>
                  <a:pt x="2118884" y="776983"/>
                </a:lnTo>
                <a:lnTo>
                  <a:pt x="2117169" y="780298"/>
                </a:lnTo>
                <a:lnTo>
                  <a:pt x="2121551" y="785984"/>
                </a:lnTo>
                <a:lnTo>
                  <a:pt x="2124875" y="791270"/>
                </a:lnTo>
                <a:lnTo>
                  <a:pt x="2134686" y="803615"/>
                </a:lnTo>
                <a:lnTo>
                  <a:pt x="2138858" y="807539"/>
                </a:lnTo>
                <a:lnTo>
                  <a:pt x="2144440" y="819207"/>
                </a:lnTo>
                <a:lnTo>
                  <a:pt x="2145135" y="841981"/>
                </a:lnTo>
                <a:lnTo>
                  <a:pt x="2142087" y="847430"/>
                </a:lnTo>
                <a:lnTo>
                  <a:pt x="2138667" y="855002"/>
                </a:lnTo>
                <a:lnTo>
                  <a:pt x="2136838" y="856393"/>
                </a:lnTo>
                <a:lnTo>
                  <a:pt x="2134200" y="855888"/>
                </a:lnTo>
                <a:lnTo>
                  <a:pt x="2138486" y="850554"/>
                </a:lnTo>
                <a:lnTo>
                  <a:pt x="2140810" y="839114"/>
                </a:lnTo>
                <a:lnTo>
                  <a:pt x="2142982" y="831123"/>
                </a:lnTo>
                <a:lnTo>
                  <a:pt x="2140115" y="825665"/>
                </a:lnTo>
                <a:lnTo>
                  <a:pt x="2138839" y="825189"/>
                </a:lnTo>
                <a:lnTo>
                  <a:pt x="2137429" y="822189"/>
                </a:lnTo>
                <a:lnTo>
                  <a:pt x="2127389" y="814559"/>
                </a:lnTo>
                <a:lnTo>
                  <a:pt x="2121979" y="811216"/>
                </a:lnTo>
                <a:lnTo>
                  <a:pt x="2116265" y="809368"/>
                </a:lnTo>
                <a:lnTo>
                  <a:pt x="2113350" y="807272"/>
                </a:lnTo>
                <a:lnTo>
                  <a:pt x="2104797" y="814235"/>
                </a:lnTo>
                <a:lnTo>
                  <a:pt x="2100853" y="815816"/>
                </a:lnTo>
                <a:lnTo>
                  <a:pt x="2096185" y="819474"/>
                </a:lnTo>
                <a:lnTo>
                  <a:pt x="2093471" y="824484"/>
                </a:lnTo>
                <a:lnTo>
                  <a:pt x="2086832" y="825665"/>
                </a:lnTo>
                <a:lnTo>
                  <a:pt x="2085975" y="831094"/>
                </a:lnTo>
                <a:lnTo>
                  <a:pt x="2082269" y="836486"/>
                </a:lnTo>
                <a:lnTo>
                  <a:pt x="2078298" y="830609"/>
                </a:lnTo>
                <a:lnTo>
                  <a:pt x="2074421" y="832237"/>
                </a:lnTo>
                <a:lnTo>
                  <a:pt x="2065696" y="841905"/>
                </a:lnTo>
                <a:lnTo>
                  <a:pt x="2055486" y="846277"/>
                </a:lnTo>
                <a:lnTo>
                  <a:pt x="2056571" y="842943"/>
                </a:lnTo>
                <a:lnTo>
                  <a:pt x="2058248" y="835428"/>
                </a:lnTo>
                <a:lnTo>
                  <a:pt x="2055790" y="833695"/>
                </a:lnTo>
                <a:lnTo>
                  <a:pt x="2040455" y="842458"/>
                </a:lnTo>
                <a:lnTo>
                  <a:pt x="2035350" y="848354"/>
                </a:lnTo>
                <a:lnTo>
                  <a:pt x="2032930" y="846172"/>
                </a:lnTo>
                <a:lnTo>
                  <a:pt x="2041827" y="833238"/>
                </a:lnTo>
                <a:lnTo>
                  <a:pt x="2044217" y="825227"/>
                </a:lnTo>
                <a:lnTo>
                  <a:pt x="2040055" y="821760"/>
                </a:lnTo>
                <a:lnTo>
                  <a:pt x="2030930" y="819064"/>
                </a:lnTo>
                <a:lnTo>
                  <a:pt x="2025072" y="818807"/>
                </a:lnTo>
                <a:lnTo>
                  <a:pt x="2016500" y="821712"/>
                </a:lnTo>
                <a:lnTo>
                  <a:pt x="2004127" y="817455"/>
                </a:lnTo>
                <a:lnTo>
                  <a:pt x="2002288" y="822331"/>
                </a:lnTo>
                <a:lnTo>
                  <a:pt x="1999116" y="822912"/>
                </a:lnTo>
                <a:lnTo>
                  <a:pt x="1991477" y="820598"/>
                </a:lnTo>
                <a:lnTo>
                  <a:pt x="1984534" y="823084"/>
                </a:lnTo>
                <a:lnTo>
                  <a:pt x="1979333" y="828313"/>
                </a:lnTo>
                <a:lnTo>
                  <a:pt x="1971608" y="823141"/>
                </a:lnTo>
                <a:lnTo>
                  <a:pt x="1968932" y="823360"/>
                </a:lnTo>
                <a:lnTo>
                  <a:pt x="1964798" y="831447"/>
                </a:lnTo>
                <a:lnTo>
                  <a:pt x="1961236" y="825989"/>
                </a:lnTo>
                <a:lnTo>
                  <a:pt x="1958226" y="836562"/>
                </a:lnTo>
                <a:lnTo>
                  <a:pt x="1959074" y="844220"/>
                </a:lnTo>
                <a:lnTo>
                  <a:pt x="1961645" y="845010"/>
                </a:lnTo>
                <a:lnTo>
                  <a:pt x="1963836" y="843896"/>
                </a:lnTo>
                <a:lnTo>
                  <a:pt x="1965112" y="840400"/>
                </a:lnTo>
                <a:lnTo>
                  <a:pt x="1966770" y="838819"/>
                </a:lnTo>
                <a:lnTo>
                  <a:pt x="1972866" y="845172"/>
                </a:lnTo>
                <a:lnTo>
                  <a:pt x="1974713" y="841696"/>
                </a:lnTo>
                <a:lnTo>
                  <a:pt x="1977352" y="839114"/>
                </a:lnTo>
                <a:lnTo>
                  <a:pt x="1980362" y="842934"/>
                </a:lnTo>
                <a:lnTo>
                  <a:pt x="1992906" y="838791"/>
                </a:lnTo>
                <a:lnTo>
                  <a:pt x="1990734" y="843886"/>
                </a:lnTo>
                <a:lnTo>
                  <a:pt x="1976685" y="850335"/>
                </a:lnTo>
                <a:lnTo>
                  <a:pt x="1951368" y="858507"/>
                </a:lnTo>
                <a:lnTo>
                  <a:pt x="1946148" y="861708"/>
                </a:lnTo>
                <a:lnTo>
                  <a:pt x="1931127" y="864518"/>
                </a:lnTo>
                <a:lnTo>
                  <a:pt x="1921345" y="872519"/>
                </a:lnTo>
                <a:lnTo>
                  <a:pt x="1908657" y="872528"/>
                </a:lnTo>
                <a:lnTo>
                  <a:pt x="1886741" y="878824"/>
                </a:lnTo>
                <a:lnTo>
                  <a:pt x="1870977" y="893016"/>
                </a:lnTo>
                <a:lnTo>
                  <a:pt x="1863357" y="891750"/>
                </a:lnTo>
                <a:lnTo>
                  <a:pt x="1847926" y="902465"/>
                </a:lnTo>
                <a:lnTo>
                  <a:pt x="1841792" y="910771"/>
                </a:lnTo>
                <a:lnTo>
                  <a:pt x="1819541" y="927611"/>
                </a:lnTo>
                <a:lnTo>
                  <a:pt x="1806168" y="921125"/>
                </a:lnTo>
                <a:lnTo>
                  <a:pt x="1801759" y="923411"/>
                </a:lnTo>
                <a:lnTo>
                  <a:pt x="1799511" y="929354"/>
                </a:lnTo>
                <a:lnTo>
                  <a:pt x="1799968" y="933993"/>
                </a:lnTo>
                <a:lnTo>
                  <a:pt x="1805359" y="933564"/>
                </a:lnTo>
                <a:lnTo>
                  <a:pt x="1809283" y="935612"/>
                </a:lnTo>
                <a:lnTo>
                  <a:pt x="1814093" y="939679"/>
                </a:lnTo>
                <a:lnTo>
                  <a:pt x="1812807" y="947138"/>
                </a:lnTo>
                <a:lnTo>
                  <a:pt x="1802711" y="963721"/>
                </a:lnTo>
                <a:lnTo>
                  <a:pt x="1797929" y="969912"/>
                </a:lnTo>
                <a:lnTo>
                  <a:pt x="1792271" y="973493"/>
                </a:lnTo>
                <a:lnTo>
                  <a:pt x="1780232" y="959901"/>
                </a:lnTo>
                <a:lnTo>
                  <a:pt x="1778051" y="965892"/>
                </a:lnTo>
                <a:lnTo>
                  <a:pt x="1776431" y="968855"/>
                </a:lnTo>
                <a:lnTo>
                  <a:pt x="1771669" y="967635"/>
                </a:lnTo>
                <a:lnTo>
                  <a:pt x="1769269" y="977265"/>
                </a:lnTo>
                <a:lnTo>
                  <a:pt x="1777965" y="978932"/>
                </a:lnTo>
                <a:lnTo>
                  <a:pt x="1786233" y="983266"/>
                </a:lnTo>
                <a:lnTo>
                  <a:pt x="1793577" y="989590"/>
                </a:lnTo>
                <a:lnTo>
                  <a:pt x="1798768" y="996858"/>
                </a:lnTo>
                <a:lnTo>
                  <a:pt x="1804435" y="1001449"/>
                </a:lnTo>
                <a:lnTo>
                  <a:pt x="1807740" y="1005392"/>
                </a:lnTo>
                <a:lnTo>
                  <a:pt x="1798872" y="1009212"/>
                </a:lnTo>
                <a:lnTo>
                  <a:pt x="1792634" y="1000392"/>
                </a:lnTo>
                <a:lnTo>
                  <a:pt x="1789262" y="997410"/>
                </a:lnTo>
                <a:lnTo>
                  <a:pt x="1785452" y="996829"/>
                </a:lnTo>
                <a:lnTo>
                  <a:pt x="1779756" y="999525"/>
                </a:lnTo>
                <a:lnTo>
                  <a:pt x="1774907" y="1010136"/>
                </a:lnTo>
                <a:lnTo>
                  <a:pt x="1779622" y="1013746"/>
                </a:lnTo>
                <a:lnTo>
                  <a:pt x="1790138" y="1017261"/>
                </a:lnTo>
                <a:lnTo>
                  <a:pt x="1793510" y="1022013"/>
                </a:lnTo>
                <a:lnTo>
                  <a:pt x="1807207" y="1052779"/>
                </a:lnTo>
                <a:lnTo>
                  <a:pt x="1810617" y="1055913"/>
                </a:lnTo>
                <a:lnTo>
                  <a:pt x="1815056" y="1057218"/>
                </a:lnTo>
                <a:lnTo>
                  <a:pt x="1816865" y="1059304"/>
                </a:lnTo>
                <a:lnTo>
                  <a:pt x="1811474" y="1064552"/>
                </a:lnTo>
                <a:lnTo>
                  <a:pt x="1809474" y="1069439"/>
                </a:lnTo>
                <a:lnTo>
                  <a:pt x="1804816" y="1077954"/>
                </a:lnTo>
                <a:lnTo>
                  <a:pt x="1784928" y="1082326"/>
                </a:lnTo>
                <a:lnTo>
                  <a:pt x="1779013" y="1085545"/>
                </a:lnTo>
                <a:lnTo>
                  <a:pt x="1777375" y="1087031"/>
                </a:lnTo>
                <a:lnTo>
                  <a:pt x="1774879" y="1090165"/>
                </a:lnTo>
                <a:lnTo>
                  <a:pt x="1773269" y="1092927"/>
                </a:lnTo>
                <a:lnTo>
                  <a:pt x="1772498" y="1099109"/>
                </a:lnTo>
                <a:lnTo>
                  <a:pt x="1774127" y="1103157"/>
                </a:lnTo>
                <a:lnTo>
                  <a:pt x="1778165" y="1106910"/>
                </a:lnTo>
                <a:lnTo>
                  <a:pt x="1794024" y="1123645"/>
                </a:lnTo>
                <a:lnTo>
                  <a:pt x="1793005" y="1125398"/>
                </a:lnTo>
                <a:lnTo>
                  <a:pt x="1788662" y="1122293"/>
                </a:lnTo>
                <a:lnTo>
                  <a:pt x="1783146" y="1117197"/>
                </a:lnTo>
                <a:lnTo>
                  <a:pt x="1777536" y="1110082"/>
                </a:lnTo>
                <a:lnTo>
                  <a:pt x="1770050" y="1105033"/>
                </a:lnTo>
                <a:lnTo>
                  <a:pt x="1769630" y="1100861"/>
                </a:lnTo>
                <a:lnTo>
                  <a:pt x="1769373" y="1094632"/>
                </a:lnTo>
                <a:lnTo>
                  <a:pt x="1769573" y="1092699"/>
                </a:lnTo>
                <a:lnTo>
                  <a:pt x="1770288" y="1089517"/>
                </a:lnTo>
                <a:lnTo>
                  <a:pt x="1777422" y="1081459"/>
                </a:lnTo>
                <a:lnTo>
                  <a:pt x="1784689" y="1077525"/>
                </a:lnTo>
                <a:lnTo>
                  <a:pt x="1793567" y="1068305"/>
                </a:lnTo>
                <a:lnTo>
                  <a:pt x="1802444" y="1058047"/>
                </a:lnTo>
                <a:lnTo>
                  <a:pt x="1800625" y="1054532"/>
                </a:lnTo>
                <a:lnTo>
                  <a:pt x="1798796" y="1051998"/>
                </a:lnTo>
                <a:lnTo>
                  <a:pt x="1790738" y="1051312"/>
                </a:lnTo>
                <a:lnTo>
                  <a:pt x="1774364" y="1054903"/>
                </a:lnTo>
                <a:lnTo>
                  <a:pt x="1764535" y="1058294"/>
                </a:lnTo>
                <a:lnTo>
                  <a:pt x="1760182" y="1066610"/>
                </a:lnTo>
                <a:lnTo>
                  <a:pt x="1753562" y="1067857"/>
                </a:lnTo>
                <a:lnTo>
                  <a:pt x="1750266" y="1068057"/>
                </a:lnTo>
                <a:lnTo>
                  <a:pt x="1741189" y="1063923"/>
                </a:lnTo>
                <a:lnTo>
                  <a:pt x="1732626" y="1067819"/>
                </a:lnTo>
                <a:lnTo>
                  <a:pt x="1712566" y="1071201"/>
                </a:lnTo>
                <a:lnTo>
                  <a:pt x="1709299" y="1073096"/>
                </a:lnTo>
                <a:lnTo>
                  <a:pt x="1663113" y="1073830"/>
                </a:lnTo>
                <a:lnTo>
                  <a:pt x="1653797" y="1075582"/>
                </a:lnTo>
                <a:lnTo>
                  <a:pt x="1630127" y="1082393"/>
                </a:lnTo>
                <a:lnTo>
                  <a:pt x="1629556" y="1087441"/>
                </a:lnTo>
                <a:lnTo>
                  <a:pt x="1630461" y="1091289"/>
                </a:lnTo>
                <a:lnTo>
                  <a:pt x="1626784" y="1096947"/>
                </a:lnTo>
                <a:lnTo>
                  <a:pt x="1625175" y="1102262"/>
                </a:lnTo>
                <a:lnTo>
                  <a:pt x="1625736" y="1108520"/>
                </a:lnTo>
                <a:lnTo>
                  <a:pt x="1625889" y="1113939"/>
                </a:lnTo>
                <a:lnTo>
                  <a:pt x="1626718" y="1120959"/>
                </a:lnTo>
                <a:lnTo>
                  <a:pt x="1628156" y="1127312"/>
                </a:lnTo>
                <a:lnTo>
                  <a:pt x="1631604" y="1130694"/>
                </a:lnTo>
                <a:lnTo>
                  <a:pt x="1634776" y="1132885"/>
                </a:lnTo>
                <a:lnTo>
                  <a:pt x="1637023" y="1139828"/>
                </a:lnTo>
                <a:lnTo>
                  <a:pt x="1635214" y="1147867"/>
                </a:lnTo>
                <a:lnTo>
                  <a:pt x="1632595" y="1157049"/>
                </a:lnTo>
                <a:lnTo>
                  <a:pt x="1632080" y="1161298"/>
                </a:lnTo>
                <a:lnTo>
                  <a:pt x="1633775" y="1167051"/>
                </a:lnTo>
                <a:lnTo>
                  <a:pt x="1635861" y="1178471"/>
                </a:lnTo>
                <a:lnTo>
                  <a:pt x="1636652" y="1181291"/>
                </a:lnTo>
                <a:lnTo>
                  <a:pt x="1643901" y="1190015"/>
                </a:lnTo>
                <a:lnTo>
                  <a:pt x="1648834" y="1192740"/>
                </a:lnTo>
                <a:lnTo>
                  <a:pt x="1656950" y="1193368"/>
                </a:lnTo>
                <a:lnTo>
                  <a:pt x="1662474" y="1195578"/>
                </a:lnTo>
                <a:lnTo>
                  <a:pt x="1670523" y="1200950"/>
                </a:lnTo>
                <a:lnTo>
                  <a:pt x="1672924" y="1203389"/>
                </a:lnTo>
                <a:lnTo>
                  <a:pt x="1673609" y="1205694"/>
                </a:lnTo>
                <a:lnTo>
                  <a:pt x="1675514" y="1214942"/>
                </a:lnTo>
                <a:lnTo>
                  <a:pt x="1676542" y="1217838"/>
                </a:lnTo>
                <a:lnTo>
                  <a:pt x="1685258" y="1230516"/>
                </a:lnTo>
                <a:lnTo>
                  <a:pt x="1688192" y="1232440"/>
                </a:lnTo>
                <a:lnTo>
                  <a:pt x="1700098" y="1234859"/>
                </a:lnTo>
                <a:lnTo>
                  <a:pt x="1703851" y="1238898"/>
                </a:lnTo>
                <a:lnTo>
                  <a:pt x="1709032" y="1251157"/>
                </a:lnTo>
                <a:lnTo>
                  <a:pt x="1709547" y="1254062"/>
                </a:lnTo>
                <a:lnTo>
                  <a:pt x="1710023" y="1258757"/>
                </a:lnTo>
                <a:lnTo>
                  <a:pt x="1709461" y="1263044"/>
                </a:lnTo>
                <a:lnTo>
                  <a:pt x="1708947" y="1265530"/>
                </a:lnTo>
                <a:lnTo>
                  <a:pt x="1706985" y="1269464"/>
                </a:lnTo>
                <a:lnTo>
                  <a:pt x="1701860" y="1285494"/>
                </a:lnTo>
                <a:lnTo>
                  <a:pt x="1698793" y="1299763"/>
                </a:lnTo>
                <a:lnTo>
                  <a:pt x="1703680" y="1309230"/>
                </a:lnTo>
                <a:lnTo>
                  <a:pt x="1710233" y="1327385"/>
                </a:lnTo>
                <a:lnTo>
                  <a:pt x="1712166" y="1334967"/>
                </a:lnTo>
                <a:lnTo>
                  <a:pt x="1714424" y="1345082"/>
                </a:lnTo>
                <a:lnTo>
                  <a:pt x="1713471" y="1351493"/>
                </a:lnTo>
                <a:lnTo>
                  <a:pt x="1712395" y="1355331"/>
                </a:lnTo>
                <a:lnTo>
                  <a:pt x="1708042" y="1361142"/>
                </a:lnTo>
                <a:lnTo>
                  <a:pt x="1702603" y="1363047"/>
                </a:lnTo>
                <a:lnTo>
                  <a:pt x="1696736" y="1366580"/>
                </a:lnTo>
                <a:lnTo>
                  <a:pt x="1697278" y="1370971"/>
                </a:lnTo>
                <a:lnTo>
                  <a:pt x="1698288" y="1376010"/>
                </a:lnTo>
                <a:lnTo>
                  <a:pt x="1697688" y="1379753"/>
                </a:lnTo>
                <a:lnTo>
                  <a:pt x="1696917" y="1381049"/>
                </a:lnTo>
                <a:lnTo>
                  <a:pt x="1693716" y="1381430"/>
                </a:lnTo>
                <a:lnTo>
                  <a:pt x="1690925" y="1380154"/>
                </a:lnTo>
                <a:lnTo>
                  <a:pt x="1688535" y="1376258"/>
                </a:lnTo>
                <a:lnTo>
                  <a:pt x="1686268" y="1371248"/>
                </a:lnTo>
                <a:lnTo>
                  <a:pt x="1687877" y="1365809"/>
                </a:lnTo>
                <a:lnTo>
                  <a:pt x="1692621" y="1356208"/>
                </a:lnTo>
                <a:lnTo>
                  <a:pt x="1695574" y="1342358"/>
                </a:lnTo>
                <a:lnTo>
                  <a:pt x="1696326" y="1333157"/>
                </a:lnTo>
                <a:lnTo>
                  <a:pt x="1696126" y="1323394"/>
                </a:lnTo>
                <a:lnTo>
                  <a:pt x="1695031" y="1316860"/>
                </a:lnTo>
                <a:lnTo>
                  <a:pt x="1691259" y="1312002"/>
                </a:lnTo>
                <a:lnTo>
                  <a:pt x="1687753" y="1313050"/>
                </a:lnTo>
                <a:lnTo>
                  <a:pt x="1683868" y="1317308"/>
                </a:lnTo>
                <a:lnTo>
                  <a:pt x="1680096" y="1333529"/>
                </a:lnTo>
                <a:lnTo>
                  <a:pt x="1674933" y="1345321"/>
                </a:lnTo>
                <a:lnTo>
                  <a:pt x="1674219" y="1350178"/>
                </a:lnTo>
                <a:lnTo>
                  <a:pt x="1674333" y="1354388"/>
                </a:lnTo>
                <a:lnTo>
                  <a:pt x="1673943" y="1357141"/>
                </a:lnTo>
                <a:lnTo>
                  <a:pt x="1672914" y="1347902"/>
                </a:lnTo>
                <a:lnTo>
                  <a:pt x="1672390" y="1340949"/>
                </a:lnTo>
                <a:lnTo>
                  <a:pt x="1675266" y="1332195"/>
                </a:lnTo>
                <a:lnTo>
                  <a:pt x="1677019" y="1324042"/>
                </a:lnTo>
                <a:lnTo>
                  <a:pt x="1676486" y="1318174"/>
                </a:lnTo>
                <a:lnTo>
                  <a:pt x="1674428" y="1308497"/>
                </a:lnTo>
                <a:lnTo>
                  <a:pt x="1674828" y="1303696"/>
                </a:lnTo>
                <a:lnTo>
                  <a:pt x="1675429" y="1300629"/>
                </a:lnTo>
                <a:lnTo>
                  <a:pt x="1676657" y="1286837"/>
                </a:lnTo>
                <a:lnTo>
                  <a:pt x="1681220" y="1284103"/>
                </a:lnTo>
                <a:lnTo>
                  <a:pt x="1692573" y="1273483"/>
                </a:lnTo>
                <a:lnTo>
                  <a:pt x="1694145" y="1270845"/>
                </a:lnTo>
                <a:lnTo>
                  <a:pt x="1697584" y="1261491"/>
                </a:lnTo>
                <a:lnTo>
                  <a:pt x="1699184" y="1258129"/>
                </a:lnTo>
                <a:lnTo>
                  <a:pt x="1701003" y="1252538"/>
                </a:lnTo>
                <a:lnTo>
                  <a:pt x="1697612" y="1248089"/>
                </a:lnTo>
                <a:lnTo>
                  <a:pt x="1694383" y="1245689"/>
                </a:lnTo>
                <a:lnTo>
                  <a:pt x="1688278" y="1244375"/>
                </a:lnTo>
                <a:lnTo>
                  <a:pt x="1682649" y="1244841"/>
                </a:lnTo>
                <a:lnTo>
                  <a:pt x="1670152" y="1249251"/>
                </a:lnTo>
                <a:lnTo>
                  <a:pt x="1658969" y="1248470"/>
                </a:lnTo>
                <a:lnTo>
                  <a:pt x="1654950" y="1245899"/>
                </a:lnTo>
                <a:lnTo>
                  <a:pt x="1637433" y="1226668"/>
                </a:lnTo>
                <a:lnTo>
                  <a:pt x="1636328" y="1219391"/>
                </a:lnTo>
                <a:lnTo>
                  <a:pt x="1634937" y="1216371"/>
                </a:lnTo>
                <a:lnTo>
                  <a:pt x="1633242" y="1215581"/>
                </a:lnTo>
                <a:lnTo>
                  <a:pt x="1627222" y="1210809"/>
                </a:lnTo>
                <a:lnTo>
                  <a:pt x="1613316" y="1204703"/>
                </a:lnTo>
                <a:lnTo>
                  <a:pt x="1599105" y="1190844"/>
                </a:lnTo>
                <a:lnTo>
                  <a:pt x="1573987" y="1189587"/>
                </a:lnTo>
                <a:lnTo>
                  <a:pt x="1567110" y="1191130"/>
                </a:lnTo>
                <a:lnTo>
                  <a:pt x="1560233" y="1195426"/>
                </a:lnTo>
                <a:lnTo>
                  <a:pt x="1553946" y="1204160"/>
                </a:lnTo>
                <a:lnTo>
                  <a:pt x="1551061" y="1206589"/>
                </a:lnTo>
                <a:lnTo>
                  <a:pt x="1546955" y="1207399"/>
                </a:lnTo>
                <a:lnTo>
                  <a:pt x="1546098" y="1210504"/>
                </a:lnTo>
                <a:lnTo>
                  <a:pt x="1545327" y="1214752"/>
                </a:lnTo>
                <a:lnTo>
                  <a:pt x="1547517" y="1217886"/>
                </a:lnTo>
                <a:lnTo>
                  <a:pt x="1555213" y="1214180"/>
                </a:lnTo>
                <a:lnTo>
                  <a:pt x="1561509" y="1216114"/>
                </a:lnTo>
                <a:lnTo>
                  <a:pt x="1564843" y="1220229"/>
                </a:lnTo>
                <a:lnTo>
                  <a:pt x="1567291" y="1228220"/>
                </a:lnTo>
                <a:lnTo>
                  <a:pt x="1566072" y="1232107"/>
                </a:lnTo>
                <a:lnTo>
                  <a:pt x="1555137" y="1238174"/>
                </a:lnTo>
                <a:lnTo>
                  <a:pt x="1549069" y="1237688"/>
                </a:lnTo>
                <a:lnTo>
                  <a:pt x="1535982" y="1223734"/>
                </a:lnTo>
                <a:lnTo>
                  <a:pt x="1530915" y="1221238"/>
                </a:lnTo>
                <a:lnTo>
                  <a:pt x="1518885" y="1223582"/>
                </a:lnTo>
                <a:lnTo>
                  <a:pt x="1510932" y="1230430"/>
                </a:lnTo>
                <a:lnTo>
                  <a:pt x="1508484" y="1231821"/>
                </a:lnTo>
                <a:lnTo>
                  <a:pt x="1510379" y="1238802"/>
                </a:lnTo>
                <a:lnTo>
                  <a:pt x="1513370" y="1251280"/>
                </a:lnTo>
                <a:lnTo>
                  <a:pt x="1515951" y="1258691"/>
                </a:lnTo>
                <a:lnTo>
                  <a:pt x="1519190" y="1262329"/>
                </a:lnTo>
                <a:lnTo>
                  <a:pt x="1530896" y="1271245"/>
                </a:lnTo>
                <a:lnTo>
                  <a:pt x="1537382" y="1274369"/>
                </a:lnTo>
                <a:lnTo>
                  <a:pt x="1547203" y="1282541"/>
                </a:lnTo>
                <a:lnTo>
                  <a:pt x="1553232" y="1283456"/>
                </a:lnTo>
                <a:lnTo>
                  <a:pt x="1558624" y="1281494"/>
                </a:lnTo>
                <a:lnTo>
                  <a:pt x="1566758" y="1286304"/>
                </a:lnTo>
                <a:lnTo>
                  <a:pt x="1571406" y="1301144"/>
                </a:lnTo>
                <a:lnTo>
                  <a:pt x="1574206" y="1306230"/>
                </a:lnTo>
                <a:lnTo>
                  <a:pt x="1576788" y="1308811"/>
                </a:lnTo>
                <a:lnTo>
                  <a:pt x="1580426" y="1310278"/>
                </a:lnTo>
                <a:lnTo>
                  <a:pt x="1582560" y="1310478"/>
                </a:lnTo>
                <a:lnTo>
                  <a:pt x="1584836" y="1308545"/>
                </a:lnTo>
                <a:lnTo>
                  <a:pt x="1590056" y="1308144"/>
                </a:lnTo>
                <a:lnTo>
                  <a:pt x="1588227" y="1312393"/>
                </a:lnTo>
                <a:lnTo>
                  <a:pt x="1586274" y="1313736"/>
                </a:lnTo>
                <a:lnTo>
                  <a:pt x="1575139" y="1315526"/>
                </a:lnTo>
                <a:lnTo>
                  <a:pt x="1569663" y="1314002"/>
                </a:lnTo>
                <a:lnTo>
                  <a:pt x="1562909" y="1309430"/>
                </a:lnTo>
                <a:lnTo>
                  <a:pt x="1550118" y="1294476"/>
                </a:lnTo>
                <a:lnTo>
                  <a:pt x="1534230" y="1293390"/>
                </a:lnTo>
                <a:lnTo>
                  <a:pt x="1532448" y="1297781"/>
                </a:lnTo>
                <a:lnTo>
                  <a:pt x="1527457" y="1291638"/>
                </a:lnTo>
                <a:lnTo>
                  <a:pt x="1510579" y="1290266"/>
                </a:lnTo>
                <a:lnTo>
                  <a:pt x="1500501" y="1286332"/>
                </a:lnTo>
                <a:lnTo>
                  <a:pt x="1489767" y="1280017"/>
                </a:lnTo>
                <a:lnTo>
                  <a:pt x="1488853" y="1276950"/>
                </a:lnTo>
                <a:lnTo>
                  <a:pt x="1488377" y="1272626"/>
                </a:lnTo>
                <a:lnTo>
                  <a:pt x="1492034" y="1267206"/>
                </a:lnTo>
                <a:lnTo>
                  <a:pt x="1493415" y="1263853"/>
                </a:lnTo>
                <a:lnTo>
                  <a:pt x="1494348" y="1253681"/>
                </a:lnTo>
                <a:lnTo>
                  <a:pt x="1487510" y="1240155"/>
                </a:lnTo>
                <a:lnTo>
                  <a:pt x="1488214" y="1227649"/>
                </a:lnTo>
                <a:lnTo>
                  <a:pt x="1491434" y="1225553"/>
                </a:lnTo>
                <a:lnTo>
                  <a:pt x="1495606" y="1209265"/>
                </a:lnTo>
                <a:lnTo>
                  <a:pt x="1498120" y="1203893"/>
                </a:lnTo>
                <a:lnTo>
                  <a:pt x="1499464" y="1202036"/>
                </a:lnTo>
                <a:lnTo>
                  <a:pt x="1500721" y="1198283"/>
                </a:lnTo>
                <a:lnTo>
                  <a:pt x="1499378" y="1193559"/>
                </a:lnTo>
                <a:lnTo>
                  <a:pt x="1498120" y="1190711"/>
                </a:lnTo>
                <a:lnTo>
                  <a:pt x="1496711" y="1184081"/>
                </a:lnTo>
                <a:lnTo>
                  <a:pt x="1497025" y="1179205"/>
                </a:lnTo>
                <a:lnTo>
                  <a:pt x="1497035" y="1173061"/>
                </a:lnTo>
                <a:lnTo>
                  <a:pt x="1493596" y="1163755"/>
                </a:lnTo>
                <a:lnTo>
                  <a:pt x="1490777" y="1153697"/>
                </a:lnTo>
                <a:lnTo>
                  <a:pt x="1484986" y="1148629"/>
                </a:lnTo>
                <a:lnTo>
                  <a:pt x="1479366" y="1148525"/>
                </a:lnTo>
                <a:lnTo>
                  <a:pt x="1477290" y="1149915"/>
                </a:lnTo>
                <a:lnTo>
                  <a:pt x="1475203" y="1152315"/>
                </a:lnTo>
                <a:lnTo>
                  <a:pt x="1478146" y="1161488"/>
                </a:lnTo>
                <a:lnTo>
                  <a:pt x="1481118" y="1169622"/>
                </a:lnTo>
                <a:lnTo>
                  <a:pt x="1482518" y="1175928"/>
                </a:lnTo>
                <a:lnTo>
                  <a:pt x="1483509" y="1187301"/>
                </a:lnTo>
                <a:lnTo>
                  <a:pt x="1483309" y="1201169"/>
                </a:lnTo>
                <a:lnTo>
                  <a:pt x="1482328" y="1206770"/>
                </a:lnTo>
                <a:lnTo>
                  <a:pt x="1480690" y="1211513"/>
                </a:lnTo>
                <a:lnTo>
                  <a:pt x="1475661" y="1217381"/>
                </a:lnTo>
                <a:lnTo>
                  <a:pt x="1467240" y="1224344"/>
                </a:lnTo>
                <a:lnTo>
                  <a:pt x="1462488" y="1227725"/>
                </a:lnTo>
                <a:lnTo>
                  <a:pt x="1452553" y="1231440"/>
                </a:lnTo>
                <a:lnTo>
                  <a:pt x="1445400" y="1237421"/>
                </a:lnTo>
                <a:lnTo>
                  <a:pt x="1429741" y="1271368"/>
                </a:lnTo>
                <a:lnTo>
                  <a:pt x="1431455" y="1276379"/>
                </a:lnTo>
                <a:lnTo>
                  <a:pt x="1437208" y="1281846"/>
                </a:lnTo>
                <a:lnTo>
                  <a:pt x="1440999" y="1286532"/>
                </a:lnTo>
                <a:lnTo>
                  <a:pt x="1442847" y="1290438"/>
                </a:lnTo>
                <a:lnTo>
                  <a:pt x="1446990" y="1302658"/>
                </a:lnTo>
                <a:lnTo>
                  <a:pt x="1462478" y="1336472"/>
                </a:lnTo>
                <a:lnTo>
                  <a:pt x="1463354" y="1342501"/>
                </a:lnTo>
                <a:lnTo>
                  <a:pt x="1459696" y="1353169"/>
                </a:lnTo>
                <a:lnTo>
                  <a:pt x="1452496" y="1366885"/>
                </a:lnTo>
                <a:lnTo>
                  <a:pt x="1449628" y="1374562"/>
                </a:lnTo>
                <a:lnTo>
                  <a:pt x="1442885" y="1403652"/>
                </a:lnTo>
                <a:lnTo>
                  <a:pt x="1442409" y="1411043"/>
                </a:lnTo>
                <a:lnTo>
                  <a:pt x="1445161" y="1417977"/>
                </a:lnTo>
                <a:lnTo>
                  <a:pt x="1449695" y="1426635"/>
                </a:lnTo>
                <a:lnTo>
                  <a:pt x="1451248" y="1433179"/>
                </a:lnTo>
                <a:lnTo>
                  <a:pt x="1448172" y="1449791"/>
                </a:lnTo>
                <a:lnTo>
                  <a:pt x="1449791" y="1453925"/>
                </a:lnTo>
                <a:lnTo>
                  <a:pt x="1453563" y="1456068"/>
                </a:lnTo>
                <a:lnTo>
                  <a:pt x="1463859" y="1453829"/>
                </a:lnTo>
                <a:lnTo>
                  <a:pt x="1475946" y="1457877"/>
                </a:lnTo>
                <a:lnTo>
                  <a:pt x="1482328" y="1455944"/>
                </a:lnTo>
                <a:lnTo>
                  <a:pt x="1492129" y="1446752"/>
                </a:lnTo>
                <a:lnTo>
                  <a:pt x="1495901" y="1445762"/>
                </a:lnTo>
                <a:lnTo>
                  <a:pt x="1507655" y="1447019"/>
                </a:lnTo>
                <a:lnTo>
                  <a:pt x="1524876" y="1455858"/>
                </a:lnTo>
                <a:lnTo>
                  <a:pt x="1543145" y="1467707"/>
                </a:lnTo>
                <a:lnTo>
                  <a:pt x="1546831" y="1471679"/>
                </a:lnTo>
                <a:lnTo>
                  <a:pt x="1551765" y="1471841"/>
                </a:lnTo>
                <a:lnTo>
                  <a:pt x="1555366" y="1491939"/>
                </a:lnTo>
                <a:lnTo>
                  <a:pt x="1558614" y="1502769"/>
                </a:lnTo>
                <a:lnTo>
                  <a:pt x="1560004" y="1510408"/>
                </a:lnTo>
                <a:lnTo>
                  <a:pt x="1560986" y="1518914"/>
                </a:lnTo>
                <a:lnTo>
                  <a:pt x="1557604" y="1520704"/>
                </a:lnTo>
                <a:lnTo>
                  <a:pt x="1554623" y="1521590"/>
                </a:lnTo>
                <a:lnTo>
                  <a:pt x="1552165" y="1523895"/>
                </a:lnTo>
                <a:lnTo>
                  <a:pt x="1548727" y="1536983"/>
                </a:lnTo>
                <a:lnTo>
                  <a:pt x="1548298" y="1543955"/>
                </a:lnTo>
                <a:lnTo>
                  <a:pt x="1550118" y="1555118"/>
                </a:lnTo>
                <a:lnTo>
                  <a:pt x="1565434" y="1560300"/>
                </a:lnTo>
                <a:lnTo>
                  <a:pt x="1576064" y="1563053"/>
                </a:lnTo>
                <a:lnTo>
                  <a:pt x="1583541" y="1563605"/>
                </a:lnTo>
                <a:lnTo>
                  <a:pt x="1584846" y="1564872"/>
                </a:lnTo>
                <a:lnTo>
                  <a:pt x="1585779" y="1566558"/>
                </a:lnTo>
                <a:lnTo>
                  <a:pt x="1576873" y="1567310"/>
                </a:lnTo>
                <a:lnTo>
                  <a:pt x="1560738" y="1568663"/>
                </a:lnTo>
                <a:lnTo>
                  <a:pt x="1555013" y="1567882"/>
                </a:lnTo>
                <a:lnTo>
                  <a:pt x="1552432" y="1566529"/>
                </a:lnTo>
                <a:lnTo>
                  <a:pt x="1549870" y="1562719"/>
                </a:lnTo>
                <a:lnTo>
                  <a:pt x="1544955" y="1558871"/>
                </a:lnTo>
                <a:lnTo>
                  <a:pt x="1543079" y="1556271"/>
                </a:lnTo>
                <a:lnTo>
                  <a:pt x="1539049" y="1553251"/>
                </a:lnTo>
                <a:lnTo>
                  <a:pt x="1541021" y="1541736"/>
                </a:lnTo>
                <a:lnTo>
                  <a:pt x="1541354" y="1514885"/>
                </a:lnTo>
                <a:lnTo>
                  <a:pt x="1540754" y="1503721"/>
                </a:lnTo>
                <a:lnTo>
                  <a:pt x="1537363" y="1494482"/>
                </a:lnTo>
                <a:lnTo>
                  <a:pt x="1527296" y="1481204"/>
                </a:lnTo>
                <a:lnTo>
                  <a:pt x="1523838" y="1472270"/>
                </a:lnTo>
                <a:lnTo>
                  <a:pt x="1519923" y="1466279"/>
                </a:lnTo>
                <a:lnTo>
                  <a:pt x="1516094" y="1465288"/>
                </a:lnTo>
                <a:lnTo>
                  <a:pt x="1510522" y="1466469"/>
                </a:lnTo>
                <a:lnTo>
                  <a:pt x="1496682" y="1472013"/>
                </a:lnTo>
                <a:lnTo>
                  <a:pt x="1484252" y="1474937"/>
                </a:lnTo>
                <a:lnTo>
                  <a:pt x="1469679" y="1483100"/>
                </a:lnTo>
                <a:lnTo>
                  <a:pt x="1467050" y="1489891"/>
                </a:lnTo>
                <a:lnTo>
                  <a:pt x="1464659" y="1507284"/>
                </a:lnTo>
                <a:lnTo>
                  <a:pt x="1467859" y="1515799"/>
                </a:lnTo>
                <a:lnTo>
                  <a:pt x="1471098" y="1521914"/>
                </a:lnTo>
                <a:lnTo>
                  <a:pt x="1474051" y="1532296"/>
                </a:lnTo>
                <a:lnTo>
                  <a:pt x="1475003" y="1538554"/>
                </a:lnTo>
                <a:lnTo>
                  <a:pt x="1475241" y="1544841"/>
                </a:lnTo>
                <a:lnTo>
                  <a:pt x="1474765" y="1554128"/>
                </a:lnTo>
                <a:lnTo>
                  <a:pt x="1472269" y="1559176"/>
                </a:lnTo>
                <a:lnTo>
                  <a:pt x="1456191" y="1578797"/>
                </a:lnTo>
                <a:lnTo>
                  <a:pt x="1453829" y="1584798"/>
                </a:lnTo>
                <a:lnTo>
                  <a:pt x="1451077" y="1601534"/>
                </a:lnTo>
                <a:lnTo>
                  <a:pt x="1448638" y="1607668"/>
                </a:lnTo>
                <a:lnTo>
                  <a:pt x="1441199" y="1616812"/>
                </a:lnTo>
                <a:lnTo>
                  <a:pt x="1436608" y="1620488"/>
                </a:lnTo>
                <a:lnTo>
                  <a:pt x="1411900" y="1637090"/>
                </a:lnTo>
                <a:lnTo>
                  <a:pt x="1411005" y="1640729"/>
                </a:lnTo>
                <a:lnTo>
                  <a:pt x="1409329" y="1652368"/>
                </a:lnTo>
                <a:lnTo>
                  <a:pt x="1402537" y="1657598"/>
                </a:lnTo>
                <a:lnTo>
                  <a:pt x="1398508" y="1658036"/>
                </a:lnTo>
                <a:lnTo>
                  <a:pt x="1389126" y="1652254"/>
                </a:lnTo>
                <a:lnTo>
                  <a:pt x="1383573" y="1650549"/>
                </a:lnTo>
                <a:lnTo>
                  <a:pt x="1377886" y="1650063"/>
                </a:lnTo>
                <a:lnTo>
                  <a:pt x="1356341" y="1651683"/>
                </a:lnTo>
                <a:lnTo>
                  <a:pt x="1346797" y="1647749"/>
                </a:lnTo>
                <a:lnTo>
                  <a:pt x="1339272" y="1642196"/>
                </a:lnTo>
                <a:lnTo>
                  <a:pt x="1331547" y="1640443"/>
                </a:lnTo>
                <a:lnTo>
                  <a:pt x="1325727" y="1635881"/>
                </a:lnTo>
                <a:lnTo>
                  <a:pt x="1324375" y="1631709"/>
                </a:lnTo>
                <a:lnTo>
                  <a:pt x="1322965" y="1626118"/>
                </a:lnTo>
                <a:lnTo>
                  <a:pt x="1321898" y="1623222"/>
                </a:lnTo>
                <a:lnTo>
                  <a:pt x="1320899" y="1621736"/>
                </a:lnTo>
                <a:lnTo>
                  <a:pt x="1322651" y="1619869"/>
                </a:lnTo>
                <a:lnTo>
                  <a:pt x="1326375" y="1619012"/>
                </a:lnTo>
                <a:lnTo>
                  <a:pt x="1340348" y="1619964"/>
                </a:lnTo>
                <a:lnTo>
                  <a:pt x="1343997" y="1617859"/>
                </a:lnTo>
                <a:lnTo>
                  <a:pt x="1345911" y="1618917"/>
                </a:lnTo>
                <a:lnTo>
                  <a:pt x="1349787" y="1624041"/>
                </a:lnTo>
                <a:lnTo>
                  <a:pt x="1354855" y="1628670"/>
                </a:lnTo>
                <a:lnTo>
                  <a:pt x="1359141" y="1627889"/>
                </a:lnTo>
                <a:lnTo>
                  <a:pt x="1362760" y="1624079"/>
                </a:lnTo>
                <a:lnTo>
                  <a:pt x="1364142" y="1624051"/>
                </a:lnTo>
                <a:lnTo>
                  <a:pt x="1365742" y="1624651"/>
                </a:lnTo>
                <a:lnTo>
                  <a:pt x="1362465" y="1627651"/>
                </a:lnTo>
                <a:lnTo>
                  <a:pt x="1359103" y="1629851"/>
                </a:lnTo>
                <a:lnTo>
                  <a:pt x="1358198" y="1631242"/>
                </a:lnTo>
                <a:lnTo>
                  <a:pt x="1357513" y="1634281"/>
                </a:lnTo>
                <a:lnTo>
                  <a:pt x="1362284" y="1637890"/>
                </a:lnTo>
                <a:lnTo>
                  <a:pt x="1366656" y="1639853"/>
                </a:lnTo>
                <a:lnTo>
                  <a:pt x="1372391" y="1637929"/>
                </a:lnTo>
                <a:lnTo>
                  <a:pt x="1375763" y="1634147"/>
                </a:lnTo>
                <a:lnTo>
                  <a:pt x="1383144" y="1628604"/>
                </a:lnTo>
                <a:lnTo>
                  <a:pt x="1388430" y="1628851"/>
                </a:lnTo>
                <a:lnTo>
                  <a:pt x="1388736" y="1623622"/>
                </a:lnTo>
                <a:lnTo>
                  <a:pt x="1386002" y="1615583"/>
                </a:lnTo>
                <a:lnTo>
                  <a:pt x="1383773" y="1609954"/>
                </a:lnTo>
                <a:lnTo>
                  <a:pt x="1391869" y="1611440"/>
                </a:lnTo>
                <a:lnTo>
                  <a:pt x="1396669" y="1606801"/>
                </a:lnTo>
                <a:lnTo>
                  <a:pt x="1416634" y="1566710"/>
                </a:lnTo>
                <a:lnTo>
                  <a:pt x="1426111" y="1559043"/>
                </a:lnTo>
                <a:lnTo>
                  <a:pt x="1429264" y="1554061"/>
                </a:lnTo>
                <a:lnTo>
                  <a:pt x="1431541" y="1547117"/>
                </a:lnTo>
                <a:lnTo>
                  <a:pt x="1432103" y="1539450"/>
                </a:lnTo>
                <a:lnTo>
                  <a:pt x="1430941" y="1531030"/>
                </a:lnTo>
                <a:lnTo>
                  <a:pt x="1431207" y="1524543"/>
                </a:lnTo>
                <a:lnTo>
                  <a:pt x="1434599" y="1516399"/>
                </a:lnTo>
                <a:lnTo>
                  <a:pt x="1439913" y="1506531"/>
                </a:lnTo>
                <a:lnTo>
                  <a:pt x="1443285" y="1502816"/>
                </a:lnTo>
                <a:lnTo>
                  <a:pt x="1442799" y="1499111"/>
                </a:lnTo>
                <a:lnTo>
                  <a:pt x="1442123" y="1496054"/>
                </a:lnTo>
                <a:lnTo>
                  <a:pt x="1432570" y="1486348"/>
                </a:lnTo>
                <a:lnTo>
                  <a:pt x="1422445" y="1478356"/>
                </a:lnTo>
                <a:lnTo>
                  <a:pt x="1418873" y="1473946"/>
                </a:lnTo>
                <a:lnTo>
                  <a:pt x="1416167" y="1466983"/>
                </a:lnTo>
                <a:lnTo>
                  <a:pt x="1414834" y="1458639"/>
                </a:lnTo>
                <a:lnTo>
                  <a:pt x="1414834" y="1453115"/>
                </a:lnTo>
                <a:lnTo>
                  <a:pt x="1415643" y="1436208"/>
                </a:lnTo>
                <a:lnTo>
                  <a:pt x="1417196" y="1428179"/>
                </a:lnTo>
                <a:lnTo>
                  <a:pt x="1416768" y="1404442"/>
                </a:lnTo>
                <a:lnTo>
                  <a:pt x="1414900" y="1374848"/>
                </a:lnTo>
                <a:lnTo>
                  <a:pt x="1413291" y="1366761"/>
                </a:lnTo>
                <a:lnTo>
                  <a:pt x="1415767" y="1361161"/>
                </a:lnTo>
                <a:lnTo>
                  <a:pt x="1418206" y="1356560"/>
                </a:lnTo>
                <a:lnTo>
                  <a:pt x="1419463" y="1352255"/>
                </a:lnTo>
                <a:lnTo>
                  <a:pt x="1420311" y="1322803"/>
                </a:lnTo>
                <a:lnTo>
                  <a:pt x="1419587" y="1311345"/>
                </a:lnTo>
                <a:lnTo>
                  <a:pt x="1416291" y="1295886"/>
                </a:lnTo>
                <a:lnTo>
                  <a:pt x="1402870" y="1282970"/>
                </a:lnTo>
                <a:lnTo>
                  <a:pt x="1397203" y="1270359"/>
                </a:lnTo>
                <a:lnTo>
                  <a:pt x="1397660" y="1265815"/>
                </a:lnTo>
                <a:lnTo>
                  <a:pt x="1398394" y="1262739"/>
                </a:lnTo>
                <a:lnTo>
                  <a:pt x="1404214" y="1257567"/>
                </a:lnTo>
                <a:lnTo>
                  <a:pt x="1408214" y="1250233"/>
                </a:lnTo>
                <a:lnTo>
                  <a:pt x="1410776" y="1239479"/>
                </a:lnTo>
                <a:lnTo>
                  <a:pt x="1416101" y="1223039"/>
                </a:lnTo>
                <a:lnTo>
                  <a:pt x="1417453" y="1217247"/>
                </a:lnTo>
                <a:lnTo>
                  <a:pt x="1420883" y="1194187"/>
                </a:lnTo>
                <a:lnTo>
                  <a:pt x="1421806" y="1181824"/>
                </a:lnTo>
                <a:lnTo>
                  <a:pt x="1422463" y="1163212"/>
                </a:lnTo>
                <a:lnTo>
                  <a:pt x="1417701" y="1158440"/>
                </a:lnTo>
                <a:lnTo>
                  <a:pt x="1412691" y="1154306"/>
                </a:lnTo>
                <a:lnTo>
                  <a:pt x="1403452" y="1150811"/>
                </a:lnTo>
                <a:lnTo>
                  <a:pt x="1398880" y="1151649"/>
                </a:lnTo>
                <a:lnTo>
                  <a:pt x="1390516" y="1144181"/>
                </a:lnTo>
                <a:lnTo>
                  <a:pt x="1387402" y="1143133"/>
                </a:lnTo>
                <a:lnTo>
                  <a:pt x="1364818" y="1145248"/>
                </a:lnTo>
                <a:lnTo>
                  <a:pt x="1351902" y="1144267"/>
                </a:lnTo>
                <a:lnTo>
                  <a:pt x="1344292" y="1145962"/>
                </a:lnTo>
                <a:lnTo>
                  <a:pt x="1340301" y="1145743"/>
                </a:lnTo>
                <a:lnTo>
                  <a:pt x="1337805" y="1144600"/>
                </a:lnTo>
                <a:lnTo>
                  <a:pt x="1338177" y="1141486"/>
                </a:lnTo>
                <a:lnTo>
                  <a:pt x="1339519" y="1139247"/>
                </a:lnTo>
                <a:lnTo>
                  <a:pt x="1339129" y="1137314"/>
                </a:lnTo>
                <a:lnTo>
                  <a:pt x="1336929" y="1136914"/>
                </a:lnTo>
                <a:lnTo>
                  <a:pt x="1331033" y="1139323"/>
                </a:lnTo>
                <a:lnTo>
                  <a:pt x="1321622" y="1165146"/>
                </a:lnTo>
                <a:lnTo>
                  <a:pt x="1316021" y="1189920"/>
                </a:lnTo>
                <a:lnTo>
                  <a:pt x="1310078" y="1223029"/>
                </a:lnTo>
                <a:lnTo>
                  <a:pt x="1306392" y="1236821"/>
                </a:lnTo>
                <a:lnTo>
                  <a:pt x="1301029" y="1251318"/>
                </a:lnTo>
                <a:lnTo>
                  <a:pt x="1292752" y="1262701"/>
                </a:lnTo>
                <a:lnTo>
                  <a:pt x="1281589" y="1274169"/>
                </a:lnTo>
                <a:lnTo>
                  <a:pt x="1274436" y="1279531"/>
                </a:lnTo>
                <a:lnTo>
                  <a:pt x="1264901" y="1284989"/>
                </a:lnTo>
                <a:lnTo>
                  <a:pt x="1260900" y="1296810"/>
                </a:lnTo>
                <a:lnTo>
                  <a:pt x="1257472" y="1301639"/>
                </a:lnTo>
                <a:lnTo>
                  <a:pt x="1258881" y="1304906"/>
                </a:lnTo>
                <a:lnTo>
                  <a:pt x="1263015" y="1303096"/>
                </a:lnTo>
                <a:lnTo>
                  <a:pt x="1260653" y="1311421"/>
                </a:lnTo>
                <a:lnTo>
                  <a:pt x="1258176" y="1316469"/>
                </a:lnTo>
                <a:lnTo>
                  <a:pt x="1258415" y="1319393"/>
                </a:lnTo>
                <a:lnTo>
                  <a:pt x="1259138" y="1323156"/>
                </a:lnTo>
                <a:lnTo>
                  <a:pt x="1262358" y="1324870"/>
                </a:lnTo>
                <a:lnTo>
                  <a:pt x="1270930" y="1321603"/>
                </a:lnTo>
                <a:lnTo>
                  <a:pt x="1272750" y="1324785"/>
                </a:lnTo>
                <a:lnTo>
                  <a:pt x="1274702" y="1329623"/>
                </a:lnTo>
                <a:lnTo>
                  <a:pt x="1273693" y="1348835"/>
                </a:lnTo>
                <a:lnTo>
                  <a:pt x="1271292" y="1365152"/>
                </a:lnTo>
                <a:lnTo>
                  <a:pt x="1271016" y="1371105"/>
                </a:lnTo>
                <a:lnTo>
                  <a:pt x="1272378" y="1374915"/>
                </a:lnTo>
                <a:lnTo>
                  <a:pt x="1273493" y="1379906"/>
                </a:lnTo>
                <a:lnTo>
                  <a:pt x="1270959" y="1385973"/>
                </a:lnTo>
                <a:lnTo>
                  <a:pt x="1268939" y="1387926"/>
                </a:lnTo>
                <a:lnTo>
                  <a:pt x="1265129" y="1387250"/>
                </a:lnTo>
                <a:lnTo>
                  <a:pt x="1262615" y="1400642"/>
                </a:lnTo>
                <a:lnTo>
                  <a:pt x="1261824" y="1408538"/>
                </a:lnTo>
                <a:lnTo>
                  <a:pt x="1261863" y="1414767"/>
                </a:lnTo>
                <a:lnTo>
                  <a:pt x="1262834" y="1418606"/>
                </a:lnTo>
                <a:lnTo>
                  <a:pt x="1264339" y="1422845"/>
                </a:lnTo>
                <a:lnTo>
                  <a:pt x="1265339" y="1419558"/>
                </a:lnTo>
                <a:lnTo>
                  <a:pt x="1266130" y="1415034"/>
                </a:lnTo>
                <a:lnTo>
                  <a:pt x="1268816" y="1412100"/>
                </a:lnTo>
                <a:lnTo>
                  <a:pt x="1283770" y="1420492"/>
                </a:lnTo>
                <a:lnTo>
                  <a:pt x="1287789" y="1424654"/>
                </a:lnTo>
                <a:lnTo>
                  <a:pt x="1293971" y="1428464"/>
                </a:lnTo>
                <a:lnTo>
                  <a:pt x="1295772" y="1432979"/>
                </a:lnTo>
                <a:lnTo>
                  <a:pt x="1296952" y="1446943"/>
                </a:lnTo>
                <a:lnTo>
                  <a:pt x="1303305" y="1459601"/>
                </a:lnTo>
                <a:lnTo>
                  <a:pt x="1308316" y="1467098"/>
                </a:lnTo>
                <a:lnTo>
                  <a:pt x="1311440" y="1470050"/>
                </a:lnTo>
                <a:lnTo>
                  <a:pt x="1314202" y="1470793"/>
                </a:lnTo>
                <a:lnTo>
                  <a:pt x="1318517" y="1467907"/>
                </a:lnTo>
                <a:lnTo>
                  <a:pt x="1324289" y="1468317"/>
                </a:lnTo>
                <a:lnTo>
                  <a:pt x="1321194" y="1478156"/>
                </a:lnTo>
                <a:lnTo>
                  <a:pt x="1315984" y="1496568"/>
                </a:lnTo>
                <a:lnTo>
                  <a:pt x="1307287" y="1512494"/>
                </a:lnTo>
                <a:lnTo>
                  <a:pt x="1303725" y="1514970"/>
                </a:lnTo>
                <a:lnTo>
                  <a:pt x="1298000" y="1508493"/>
                </a:lnTo>
                <a:lnTo>
                  <a:pt x="1290466" y="1503207"/>
                </a:lnTo>
                <a:lnTo>
                  <a:pt x="1286608" y="1500502"/>
                </a:lnTo>
                <a:lnTo>
                  <a:pt x="1284170" y="1495711"/>
                </a:lnTo>
                <a:lnTo>
                  <a:pt x="1271064" y="1482890"/>
                </a:lnTo>
                <a:lnTo>
                  <a:pt x="1267139" y="1474051"/>
                </a:lnTo>
                <a:lnTo>
                  <a:pt x="1260567" y="1472679"/>
                </a:lnTo>
                <a:lnTo>
                  <a:pt x="1251471" y="1468536"/>
                </a:lnTo>
                <a:lnTo>
                  <a:pt x="1250118" y="1467536"/>
                </a:lnTo>
                <a:lnTo>
                  <a:pt x="1242613" y="1461954"/>
                </a:lnTo>
                <a:lnTo>
                  <a:pt x="1235335" y="1458906"/>
                </a:lnTo>
                <a:lnTo>
                  <a:pt x="1233278" y="1454763"/>
                </a:lnTo>
                <a:lnTo>
                  <a:pt x="1227715" y="1451677"/>
                </a:lnTo>
                <a:lnTo>
                  <a:pt x="1222343" y="1449581"/>
                </a:lnTo>
                <a:lnTo>
                  <a:pt x="1214456" y="1444419"/>
                </a:lnTo>
                <a:lnTo>
                  <a:pt x="1210837" y="1446076"/>
                </a:lnTo>
                <a:lnTo>
                  <a:pt x="1211704" y="1440218"/>
                </a:lnTo>
                <a:lnTo>
                  <a:pt x="1202712" y="1431855"/>
                </a:lnTo>
                <a:lnTo>
                  <a:pt x="1191977" y="1424311"/>
                </a:lnTo>
                <a:lnTo>
                  <a:pt x="1169813" y="1413539"/>
                </a:lnTo>
                <a:lnTo>
                  <a:pt x="1150296" y="1408309"/>
                </a:lnTo>
                <a:lnTo>
                  <a:pt x="1127284" y="1406776"/>
                </a:lnTo>
                <a:lnTo>
                  <a:pt x="1107119" y="1399937"/>
                </a:lnTo>
                <a:lnTo>
                  <a:pt x="1104262" y="1400270"/>
                </a:lnTo>
                <a:lnTo>
                  <a:pt x="1101680" y="1402280"/>
                </a:lnTo>
                <a:lnTo>
                  <a:pt x="1094889" y="1412224"/>
                </a:lnTo>
                <a:lnTo>
                  <a:pt x="1087336" y="1415272"/>
                </a:lnTo>
                <a:lnTo>
                  <a:pt x="1084507" y="1420006"/>
                </a:lnTo>
                <a:lnTo>
                  <a:pt x="1088964" y="1430226"/>
                </a:lnTo>
                <a:lnTo>
                  <a:pt x="1097718" y="1456420"/>
                </a:lnTo>
                <a:lnTo>
                  <a:pt x="1102900" y="1453782"/>
                </a:lnTo>
                <a:lnTo>
                  <a:pt x="1104909" y="1465650"/>
                </a:lnTo>
                <a:lnTo>
                  <a:pt x="1101747" y="1472451"/>
                </a:lnTo>
                <a:lnTo>
                  <a:pt x="1097003" y="1480461"/>
                </a:lnTo>
                <a:lnTo>
                  <a:pt x="1093032" y="1484738"/>
                </a:lnTo>
                <a:lnTo>
                  <a:pt x="1084240" y="1486900"/>
                </a:lnTo>
                <a:lnTo>
                  <a:pt x="1077173" y="1486405"/>
                </a:lnTo>
                <a:lnTo>
                  <a:pt x="1076344" y="1493844"/>
                </a:lnTo>
                <a:lnTo>
                  <a:pt x="1078382" y="1500740"/>
                </a:lnTo>
                <a:lnTo>
                  <a:pt x="1077887" y="1503588"/>
                </a:lnTo>
                <a:lnTo>
                  <a:pt x="1077210" y="1507179"/>
                </a:lnTo>
                <a:lnTo>
                  <a:pt x="1076182" y="1509055"/>
                </a:lnTo>
                <a:lnTo>
                  <a:pt x="1075344" y="1510198"/>
                </a:lnTo>
                <a:lnTo>
                  <a:pt x="1072629" y="1512275"/>
                </a:lnTo>
                <a:lnTo>
                  <a:pt x="1069381" y="1512303"/>
                </a:lnTo>
                <a:lnTo>
                  <a:pt x="1061532" y="1508741"/>
                </a:lnTo>
                <a:lnTo>
                  <a:pt x="1055875" y="1505541"/>
                </a:lnTo>
                <a:lnTo>
                  <a:pt x="1056227" y="1492996"/>
                </a:lnTo>
                <a:lnTo>
                  <a:pt x="1059180" y="1487491"/>
                </a:lnTo>
                <a:lnTo>
                  <a:pt x="1061199" y="1486233"/>
                </a:lnTo>
                <a:lnTo>
                  <a:pt x="1063133" y="1484033"/>
                </a:lnTo>
                <a:lnTo>
                  <a:pt x="1059113" y="1475823"/>
                </a:lnTo>
                <a:lnTo>
                  <a:pt x="1056170" y="1472356"/>
                </a:lnTo>
                <a:lnTo>
                  <a:pt x="1054818" y="1466698"/>
                </a:lnTo>
                <a:lnTo>
                  <a:pt x="1054751" y="1464202"/>
                </a:lnTo>
                <a:lnTo>
                  <a:pt x="1051046" y="1464374"/>
                </a:lnTo>
                <a:lnTo>
                  <a:pt x="1035939" y="1470889"/>
                </a:lnTo>
                <a:lnTo>
                  <a:pt x="1032815" y="1476985"/>
                </a:lnTo>
                <a:lnTo>
                  <a:pt x="1031100" y="1472851"/>
                </a:lnTo>
                <a:lnTo>
                  <a:pt x="1011621" y="1491158"/>
                </a:lnTo>
                <a:lnTo>
                  <a:pt x="1003135" y="1497559"/>
                </a:lnTo>
                <a:lnTo>
                  <a:pt x="997325" y="1496625"/>
                </a:lnTo>
                <a:lnTo>
                  <a:pt x="989590" y="1492796"/>
                </a:lnTo>
                <a:lnTo>
                  <a:pt x="980380" y="1492425"/>
                </a:lnTo>
                <a:lnTo>
                  <a:pt x="974179" y="1490605"/>
                </a:lnTo>
                <a:lnTo>
                  <a:pt x="970997" y="1491453"/>
                </a:lnTo>
                <a:lnTo>
                  <a:pt x="964330" y="1495958"/>
                </a:lnTo>
                <a:lnTo>
                  <a:pt x="957453" y="1496549"/>
                </a:lnTo>
                <a:lnTo>
                  <a:pt x="950309" y="1502959"/>
                </a:lnTo>
                <a:lnTo>
                  <a:pt x="944223" y="1510675"/>
                </a:lnTo>
                <a:lnTo>
                  <a:pt x="942565" y="1523095"/>
                </a:lnTo>
                <a:lnTo>
                  <a:pt x="938736" y="1524362"/>
                </a:lnTo>
                <a:lnTo>
                  <a:pt x="934555" y="1517971"/>
                </a:lnTo>
                <a:lnTo>
                  <a:pt x="932278" y="1516447"/>
                </a:lnTo>
                <a:lnTo>
                  <a:pt x="930087" y="1517828"/>
                </a:lnTo>
                <a:lnTo>
                  <a:pt x="925782" y="1518456"/>
                </a:lnTo>
                <a:lnTo>
                  <a:pt x="922211" y="1518980"/>
                </a:lnTo>
                <a:lnTo>
                  <a:pt x="918705" y="1521266"/>
                </a:lnTo>
                <a:lnTo>
                  <a:pt x="917257" y="1520990"/>
                </a:lnTo>
                <a:lnTo>
                  <a:pt x="906599" y="1518942"/>
                </a:lnTo>
                <a:lnTo>
                  <a:pt x="903618" y="1519142"/>
                </a:lnTo>
                <a:lnTo>
                  <a:pt x="899807" y="1518371"/>
                </a:lnTo>
                <a:lnTo>
                  <a:pt x="900684" y="1515180"/>
                </a:lnTo>
                <a:lnTo>
                  <a:pt x="902008" y="1512903"/>
                </a:lnTo>
                <a:lnTo>
                  <a:pt x="907999" y="1511170"/>
                </a:lnTo>
                <a:lnTo>
                  <a:pt x="911295" y="1508598"/>
                </a:lnTo>
                <a:lnTo>
                  <a:pt x="915028" y="1510036"/>
                </a:lnTo>
                <a:lnTo>
                  <a:pt x="917734" y="1506198"/>
                </a:lnTo>
                <a:lnTo>
                  <a:pt x="917381" y="1498816"/>
                </a:lnTo>
                <a:lnTo>
                  <a:pt x="913143" y="1491720"/>
                </a:lnTo>
                <a:lnTo>
                  <a:pt x="915143" y="1486214"/>
                </a:lnTo>
                <a:lnTo>
                  <a:pt x="916677" y="1479394"/>
                </a:lnTo>
                <a:lnTo>
                  <a:pt x="917696" y="1478632"/>
                </a:lnTo>
                <a:lnTo>
                  <a:pt x="918791" y="1476242"/>
                </a:lnTo>
                <a:lnTo>
                  <a:pt x="917429" y="1474241"/>
                </a:lnTo>
                <a:lnTo>
                  <a:pt x="914181" y="1473251"/>
                </a:lnTo>
                <a:lnTo>
                  <a:pt x="914162" y="1471565"/>
                </a:lnTo>
                <a:lnTo>
                  <a:pt x="916219" y="1470146"/>
                </a:lnTo>
                <a:lnTo>
                  <a:pt x="929630" y="1467317"/>
                </a:lnTo>
                <a:lnTo>
                  <a:pt x="932697" y="1465259"/>
                </a:lnTo>
                <a:lnTo>
                  <a:pt x="924544" y="1464440"/>
                </a:lnTo>
                <a:lnTo>
                  <a:pt x="914286" y="1464993"/>
                </a:lnTo>
                <a:lnTo>
                  <a:pt x="903884" y="1471194"/>
                </a:lnTo>
                <a:lnTo>
                  <a:pt x="884387" y="1484595"/>
                </a:lnTo>
                <a:lnTo>
                  <a:pt x="875309" y="1493634"/>
                </a:lnTo>
                <a:lnTo>
                  <a:pt x="877738" y="1493482"/>
                </a:lnTo>
                <a:lnTo>
                  <a:pt x="880815" y="1494787"/>
                </a:lnTo>
                <a:lnTo>
                  <a:pt x="883425" y="1501092"/>
                </a:lnTo>
                <a:lnTo>
                  <a:pt x="885425" y="1502702"/>
                </a:lnTo>
                <a:lnTo>
                  <a:pt x="884015" y="1506865"/>
                </a:lnTo>
                <a:lnTo>
                  <a:pt x="878805" y="1510103"/>
                </a:lnTo>
                <a:lnTo>
                  <a:pt x="876709" y="1512303"/>
                </a:lnTo>
                <a:lnTo>
                  <a:pt x="874719" y="1513170"/>
                </a:lnTo>
                <a:lnTo>
                  <a:pt x="873033" y="1512360"/>
                </a:lnTo>
                <a:lnTo>
                  <a:pt x="871014" y="1510665"/>
                </a:lnTo>
                <a:lnTo>
                  <a:pt x="872185" y="1507455"/>
                </a:lnTo>
                <a:lnTo>
                  <a:pt x="873728" y="1504483"/>
                </a:lnTo>
                <a:lnTo>
                  <a:pt x="869546" y="1499187"/>
                </a:lnTo>
                <a:lnTo>
                  <a:pt x="867594" y="1498511"/>
                </a:lnTo>
                <a:lnTo>
                  <a:pt x="865965" y="1498702"/>
                </a:lnTo>
                <a:lnTo>
                  <a:pt x="855859" y="1503255"/>
                </a:lnTo>
                <a:lnTo>
                  <a:pt x="848353" y="1508627"/>
                </a:lnTo>
                <a:lnTo>
                  <a:pt x="841467" y="1511456"/>
                </a:lnTo>
                <a:lnTo>
                  <a:pt x="835057" y="1512427"/>
                </a:lnTo>
                <a:lnTo>
                  <a:pt x="831323" y="1514761"/>
                </a:lnTo>
                <a:lnTo>
                  <a:pt x="823693" y="1521924"/>
                </a:lnTo>
                <a:lnTo>
                  <a:pt x="818864" y="1525019"/>
                </a:lnTo>
                <a:lnTo>
                  <a:pt x="810787" y="1532915"/>
                </a:lnTo>
                <a:lnTo>
                  <a:pt x="790041" y="1546784"/>
                </a:lnTo>
                <a:lnTo>
                  <a:pt x="784660" y="1547965"/>
                </a:lnTo>
                <a:lnTo>
                  <a:pt x="781631" y="1546841"/>
                </a:lnTo>
                <a:lnTo>
                  <a:pt x="779326" y="1544974"/>
                </a:lnTo>
                <a:lnTo>
                  <a:pt x="777754" y="1546517"/>
                </a:lnTo>
                <a:lnTo>
                  <a:pt x="779545" y="1549861"/>
                </a:lnTo>
                <a:lnTo>
                  <a:pt x="782621" y="1556614"/>
                </a:lnTo>
                <a:lnTo>
                  <a:pt x="781431" y="1560128"/>
                </a:lnTo>
                <a:lnTo>
                  <a:pt x="776640" y="1559157"/>
                </a:lnTo>
                <a:lnTo>
                  <a:pt x="766610" y="1562310"/>
                </a:lnTo>
                <a:lnTo>
                  <a:pt x="755809" y="1566948"/>
                </a:lnTo>
                <a:lnTo>
                  <a:pt x="756018" y="1571768"/>
                </a:lnTo>
                <a:lnTo>
                  <a:pt x="756704" y="1575997"/>
                </a:lnTo>
                <a:lnTo>
                  <a:pt x="754866" y="1582874"/>
                </a:lnTo>
                <a:lnTo>
                  <a:pt x="752960" y="1588427"/>
                </a:lnTo>
                <a:lnTo>
                  <a:pt x="751380" y="1604296"/>
                </a:lnTo>
                <a:lnTo>
                  <a:pt x="749960" y="1609020"/>
                </a:lnTo>
                <a:lnTo>
                  <a:pt x="745693" y="1612164"/>
                </a:lnTo>
                <a:lnTo>
                  <a:pt x="724157" y="1619260"/>
                </a:lnTo>
                <a:lnTo>
                  <a:pt x="720452" y="1619698"/>
                </a:lnTo>
                <a:lnTo>
                  <a:pt x="718852" y="1620974"/>
                </a:lnTo>
                <a:lnTo>
                  <a:pt x="717680" y="1619698"/>
                </a:lnTo>
                <a:lnTo>
                  <a:pt x="713651" y="1618078"/>
                </a:lnTo>
                <a:lnTo>
                  <a:pt x="707936" y="1618031"/>
                </a:lnTo>
                <a:lnTo>
                  <a:pt x="705317" y="1617383"/>
                </a:lnTo>
                <a:lnTo>
                  <a:pt x="702621" y="1614802"/>
                </a:lnTo>
                <a:lnTo>
                  <a:pt x="699068" y="1608115"/>
                </a:lnTo>
                <a:lnTo>
                  <a:pt x="693982" y="1594637"/>
                </a:lnTo>
                <a:lnTo>
                  <a:pt x="682666" y="1587798"/>
                </a:lnTo>
                <a:lnTo>
                  <a:pt x="677332" y="1583226"/>
                </a:lnTo>
                <a:lnTo>
                  <a:pt x="676332" y="1578893"/>
                </a:lnTo>
                <a:lnTo>
                  <a:pt x="677323" y="1574416"/>
                </a:lnTo>
                <a:lnTo>
                  <a:pt x="688943" y="1559605"/>
                </a:lnTo>
                <a:lnTo>
                  <a:pt x="693077" y="1554766"/>
                </a:lnTo>
                <a:lnTo>
                  <a:pt x="710327" y="1550480"/>
                </a:lnTo>
                <a:lnTo>
                  <a:pt x="717137" y="1550089"/>
                </a:lnTo>
                <a:lnTo>
                  <a:pt x="724119" y="1548308"/>
                </a:lnTo>
                <a:lnTo>
                  <a:pt x="723938" y="1539669"/>
                </a:lnTo>
                <a:lnTo>
                  <a:pt x="717156" y="1529067"/>
                </a:lnTo>
                <a:lnTo>
                  <a:pt x="709908" y="1516656"/>
                </a:lnTo>
                <a:lnTo>
                  <a:pt x="702783" y="1502997"/>
                </a:lnTo>
                <a:lnTo>
                  <a:pt x="692820" y="1498121"/>
                </a:lnTo>
                <a:lnTo>
                  <a:pt x="681028" y="1495806"/>
                </a:lnTo>
                <a:lnTo>
                  <a:pt x="656891" y="1498464"/>
                </a:lnTo>
                <a:lnTo>
                  <a:pt x="653491" y="1497949"/>
                </a:lnTo>
                <a:lnTo>
                  <a:pt x="638089" y="1488358"/>
                </a:lnTo>
                <a:lnTo>
                  <a:pt x="636518" y="1488215"/>
                </a:lnTo>
                <a:lnTo>
                  <a:pt x="634375" y="1488824"/>
                </a:lnTo>
                <a:lnTo>
                  <a:pt x="635041" y="1491586"/>
                </a:lnTo>
                <a:lnTo>
                  <a:pt x="636270" y="1493587"/>
                </a:lnTo>
                <a:lnTo>
                  <a:pt x="656720" y="1514065"/>
                </a:lnTo>
                <a:lnTo>
                  <a:pt x="657673" y="1519361"/>
                </a:lnTo>
                <a:lnTo>
                  <a:pt x="658263" y="1526505"/>
                </a:lnTo>
                <a:lnTo>
                  <a:pt x="657920" y="1529506"/>
                </a:lnTo>
                <a:lnTo>
                  <a:pt x="658396" y="1532468"/>
                </a:lnTo>
                <a:lnTo>
                  <a:pt x="658225" y="1537869"/>
                </a:lnTo>
                <a:lnTo>
                  <a:pt x="653177" y="1560871"/>
                </a:lnTo>
                <a:lnTo>
                  <a:pt x="648367" y="1577054"/>
                </a:lnTo>
                <a:lnTo>
                  <a:pt x="646747" y="1584674"/>
                </a:lnTo>
                <a:lnTo>
                  <a:pt x="646386" y="1589865"/>
                </a:lnTo>
                <a:lnTo>
                  <a:pt x="648338" y="1594409"/>
                </a:lnTo>
                <a:lnTo>
                  <a:pt x="654196" y="1595876"/>
                </a:lnTo>
                <a:lnTo>
                  <a:pt x="660006" y="1600524"/>
                </a:lnTo>
                <a:lnTo>
                  <a:pt x="663007" y="1607068"/>
                </a:lnTo>
                <a:lnTo>
                  <a:pt x="663683" y="1611602"/>
                </a:lnTo>
                <a:lnTo>
                  <a:pt x="663893" y="1621326"/>
                </a:lnTo>
                <a:lnTo>
                  <a:pt x="665273" y="1629632"/>
                </a:lnTo>
                <a:lnTo>
                  <a:pt x="660663" y="1642405"/>
                </a:lnTo>
                <a:lnTo>
                  <a:pt x="658101" y="1647387"/>
                </a:lnTo>
                <a:lnTo>
                  <a:pt x="654805" y="1658817"/>
                </a:lnTo>
                <a:lnTo>
                  <a:pt x="656091" y="1666904"/>
                </a:lnTo>
                <a:lnTo>
                  <a:pt x="655748" y="1670075"/>
                </a:lnTo>
                <a:lnTo>
                  <a:pt x="654996" y="1673752"/>
                </a:lnTo>
                <a:lnTo>
                  <a:pt x="652653" y="1671047"/>
                </a:lnTo>
                <a:lnTo>
                  <a:pt x="650710" y="1667828"/>
                </a:lnTo>
                <a:lnTo>
                  <a:pt x="648024" y="1664951"/>
                </a:lnTo>
                <a:lnTo>
                  <a:pt x="645166" y="1663894"/>
                </a:lnTo>
                <a:lnTo>
                  <a:pt x="642147" y="1664665"/>
                </a:lnTo>
                <a:lnTo>
                  <a:pt x="639956" y="1666208"/>
                </a:lnTo>
                <a:lnTo>
                  <a:pt x="640185" y="1662903"/>
                </a:lnTo>
                <a:lnTo>
                  <a:pt x="642938" y="1657769"/>
                </a:lnTo>
                <a:lnTo>
                  <a:pt x="641604" y="1655102"/>
                </a:lnTo>
                <a:lnTo>
                  <a:pt x="640204" y="1653102"/>
                </a:lnTo>
                <a:lnTo>
                  <a:pt x="631707" y="1646825"/>
                </a:lnTo>
                <a:lnTo>
                  <a:pt x="625640" y="1646463"/>
                </a:lnTo>
                <a:lnTo>
                  <a:pt x="620306" y="1647101"/>
                </a:lnTo>
                <a:lnTo>
                  <a:pt x="614848" y="1646358"/>
                </a:lnTo>
                <a:lnTo>
                  <a:pt x="610800" y="1642358"/>
                </a:lnTo>
                <a:lnTo>
                  <a:pt x="607143" y="1640196"/>
                </a:lnTo>
                <a:lnTo>
                  <a:pt x="604380" y="1639862"/>
                </a:lnTo>
                <a:lnTo>
                  <a:pt x="600990" y="1643453"/>
                </a:lnTo>
                <a:lnTo>
                  <a:pt x="592893" y="1657217"/>
                </a:lnTo>
                <a:lnTo>
                  <a:pt x="584739" y="1666199"/>
                </a:lnTo>
                <a:lnTo>
                  <a:pt x="574053" y="1672943"/>
                </a:lnTo>
                <a:lnTo>
                  <a:pt x="565985" y="1675124"/>
                </a:lnTo>
                <a:lnTo>
                  <a:pt x="563775" y="1676724"/>
                </a:lnTo>
                <a:lnTo>
                  <a:pt x="559003" y="1684544"/>
                </a:lnTo>
                <a:lnTo>
                  <a:pt x="554050" y="1690545"/>
                </a:lnTo>
                <a:lnTo>
                  <a:pt x="540382" y="1700508"/>
                </a:lnTo>
                <a:lnTo>
                  <a:pt x="539429" y="1704584"/>
                </a:lnTo>
                <a:lnTo>
                  <a:pt x="538572" y="1710166"/>
                </a:lnTo>
                <a:lnTo>
                  <a:pt x="539877" y="1716462"/>
                </a:lnTo>
                <a:lnTo>
                  <a:pt x="542506" y="1722539"/>
                </a:lnTo>
                <a:lnTo>
                  <a:pt x="549087" y="1734712"/>
                </a:lnTo>
                <a:lnTo>
                  <a:pt x="552793" y="1738836"/>
                </a:lnTo>
                <a:lnTo>
                  <a:pt x="555317" y="1745256"/>
                </a:lnTo>
                <a:lnTo>
                  <a:pt x="557174" y="1752638"/>
                </a:lnTo>
                <a:lnTo>
                  <a:pt x="556184" y="1754134"/>
                </a:lnTo>
                <a:lnTo>
                  <a:pt x="550726" y="1752314"/>
                </a:lnTo>
                <a:lnTo>
                  <a:pt x="546830" y="1753143"/>
                </a:lnTo>
                <a:lnTo>
                  <a:pt x="541239" y="1758163"/>
                </a:lnTo>
                <a:lnTo>
                  <a:pt x="540820" y="1760296"/>
                </a:lnTo>
                <a:lnTo>
                  <a:pt x="538819" y="1765240"/>
                </a:lnTo>
                <a:lnTo>
                  <a:pt x="533724" y="1765640"/>
                </a:lnTo>
                <a:lnTo>
                  <a:pt x="519989" y="1756705"/>
                </a:lnTo>
                <a:lnTo>
                  <a:pt x="508216" y="1752152"/>
                </a:lnTo>
                <a:lnTo>
                  <a:pt x="506292" y="1751867"/>
                </a:lnTo>
                <a:lnTo>
                  <a:pt x="503644" y="1749609"/>
                </a:lnTo>
                <a:lnTo>
                  <a:pt x="502844" y="1747733"/>
                </a:lnTo>
                <a:lnTo>
                  <a:pt x="497929" y="1748104"/>
                </a:lnTo>
                <a:lnTo>
                  <a:pt x="494929" y="1747895"/>
                </a:lnTo>
                <a:lnTo>
                  <a:pt x="492090" y="1746371"/>
                </a:lnTo>
                <a:lnTo>
                  <a:pt x="479222" y="1731874"/>
                </a:lnTo>
                <a:lnTo>
                  <a:pt x="468868" y="1726406"/>
                </a:lnTo>
                <a:lnTo>
                  <a:pt x="466449" y="1726301"/>
                </a:lnTo>
                <a:lnTo>
                  <a:pt x="461972" y="1727797"/>
                </a:lnTo>
                <a:lnTo>
                  <a:pt x="459381" y="1739532"/>
                </a:lnTo>
                <a:lnTo>
                  <a:pt x="455828" y="1742789"/>
                </a:lnTo>
                <a:lnTo>
                  <a:pt x="452666" y="1742589"/>
                </a:lnTo>
                <a:lnTo>
                  <a:pt x="452494" y="1748333"/>
                </a:lnTo>
                <a:lnTo>
                  <a:pt x="453847" y="1751867"/>
                </a:lnTo>
                <a:lnTo>
                  <a:pt x="455057" y="1754400"/>
                </a:lnTo>
                <a:lnTo>
                  <a:pt x="458943" y="1758477"/>
                </a:lnTo>
                <a:lnTo>
                  <a:pt x="466191" y="1770679"/>
                </a:lnTo>
                <a:lnTo>
                  <a:pt x="470021" y="1775670"/>
                </a:lnTo>
                <a:lnTo>
                  <a:pt x="472850" y="1777556"/>
                </a:lnTo>
                <a:lnTo>
                  <a:pt x="476593" y="1777822"/>
                </a:lnTo>
                <a:lnTo>
                  <a:pt x="484908" y="1776384"/>
                </a:lnTo>
                <a:lnTo>
                  <a:pt x="487661" y="1778270"/>
                </a:lnTo>
                <a:lnTo>
                  <a:pt x="490604" y="1781118"/>
                </a:lnTo>
                <a:lnTo>
                  <a:pt x="491233" y="1788071"/>
                </a:lnTo>
                <a:lnTo>
                  <a:pt x="493509" y="1795177"/>
                </a:lnTo>
                <a:lnTo>
                  <a:pt x="493738" y="1799158"/>
                </a:lnTo>
                <a:lnTo>
                  <a:pt x="490985" y="1803826"/>
                </a:lnTo>
                <a:lnTo>
                  <a:pt x="482098" y="1807207"/>
                </a:lnTo>
                <a:lnTo>
                  <a:pt x="476935" y="1812055"/>
                </a:lnTo>
                <a:lnTo>
                  <a:pt x="475078" y="1811855"/>
                </a:lnTo>
                <a:lnTo>
                  <a:pt x="464448" y="1806226"/>
                </a:lnTo>
                <a:lnTo>
                  <a:pt x="457466" y="1804064"/>
                </a:lnTo>
                <a:lnTo>
                  <a:pt x="448142" y="1800549"/>
                </a:lnTo>
                <a:lnTo>
                  <a:pt x="446456" y="1798625"/>
                </a:lnTo>
                <a:lnTo>
                  <a:pt x="442293" y="1789167"/>
                </a:lnTo>
                <a:lnTo>
                  <a:pt x="433092" y="1780175"/>
                </a:lnTo>
                <a:lnTo>
                  <a:pt x="428949" y="1777527"/>
                </a:lnTo>
                <a:lnTo>
                  <a:pt x="423196" y="1779470"/>
                </a:lnTo>
                <a:lnTo>
                  <a:pt x="419233" y="1778499"/>
                </a:lnTo>
                <a:lnTo>
                  <a:pt x="412585" y="1773698"/>
                </a:lnTo>
                <a:lnTo>
                  <a:pt x="408156" y="1766268"/>
                </a:lnTo>
                <a:lnTo>
                  <a:pt x="407851" y="1757134"/>
                </a:lnTo>
                <a:lnTo>
                  <a:pt x="409108" y="1755134"/>
                </a:lnTo>
                <a:lnTo>
                  <a:pt x="410356" y="1754057"/>
                </a:lnTo>
                <a:lnTo>
                  <a:pt x="407165" y="1751286"/>
                </a:lnTo>
                <a:lnTo>
                  <a:pt x="407012" y="1744218"/>
                </a:lnTo>
                <a:lnTo>
                  <a:pt x="406384" y="1739598"/>
                </a:lnTo>
                <a:lnTo>
                  <a:pt x="402841" y="1728064"/>
                </a:lnTo>
                <a:lnTo>
                  <a:pt x="399231" y="1721072"/>
                </a:lnTo>
                <a:lnTo>
                  <a:pt x="395773" y="1713529"/>
                </a:lnTo>
                <a:lnTo>
                  <a:pt x="399459" y="1709614"/>
                </a:lnTo>
                <a:lnTo>
                  <a:pt x="401374" y="1706185"/>
                </a:lnTo>
                <a:lnTo>
                  <a:pt x="404041" y="1696231"/>
                </a:lnTo>
                <a:lnTo>
                  <a:pt x="404555" y="1692840"/>
                </a:lnTo>
                <a:lnTo>
                  <a:pt x="405689" y="1689468"/>
                </a:lnTo>
                <a:lnTo>
                  <a:pt x="406117" y="1686335"/>
                </a:lnTo>
                <a:lnTo>
                  <a:pt x="405936" y="1683191"/>
                </a:lnTo>
                <a:lnTo>
                  <a:pt x="403403" y="1677476"/>
                </a:lnTo>
                <a:lnTo>
                  <a:pt x="395601" y="1665865"/>
                </a:lnTo>
                <a:lnTo>
                  <a:pt x="387925" y="1659465"/>
                </a:lnTo>
                <a:lnTo>
                  <a:pt x="373323" y="1653111"/>
                </a:lnTo>
                <a:lnTo>
                  <a:pt x="369294" y="1653473"/>
                </a:lnTo>
                <a:lnTo>
                  <a:pt x="367817" y="1652549"/>
                </a:lnTo>
                <a:lnTo>
                  <a:pt x="370932" y="1651397"/>
                </a:lnTo>
                <a:lnTo>
                  <a:pt x="374037" y="1648882"/>
                </a:lnTo>
                <a:lnTo>
                  <a:pt x="375714" y="1645006"/>
                </a:lnTo>
                <a:lnTo>
                  <a:pt x="372018" y="1643082"/>
                </a:lnTo>
                <a:lnTo>
                  <a:pt x="369018" y="1642215"/>
                </a:lnTo>
                <a:lnTo>
                  <a:pt x="363998" y="1639043"/>
                </a:lnTo>
                <a:lnTo>
                  <a:pt x="363074" y="1636214"/>
                </a:lnTo>
                <a:lnTo>
                  <a:pt x="364179" y="1634204"/>
                </a:lnTo>
                <a:lnTo>
                  <a:pt x="363007" y="1629080"/>
                </a:lnTo>
                <a:lnTo>
                  <a:pt x="356273" y="1627451"/>
                </a:lnTo>
                <a:lnTo>
                  <a:pt x="354501" y="1626280"/>
                </a:lnTo>
                <a:lnTo>
                  <a:pt x="354359" y="1624556"/>
                </a:lnTo>
                <a:lnTo>
                  <a:pt x="349796" y="1618955"/>
                </a:lnTo>
                <a:lnTo>
                  <a:pt x="343843" y="1613049"/>
                </a:lnTo>
                <a:lnTo>
                  <a:pt x="344834" y="1607077"/>
                </a:lnTo>
                <a:lnTo>
                  <a:pt x="340547" y="1602696"/>
                </a:lnTo>
                <a:lnTo>
                  <a:pt x="336832" y="1599590"/>
                </a:lnTo>
                <a:lnTo>
                  <a:pt x="330994" y="1598448"/>
                </a:lnTo>
                <a:lnTo>
                  <a:pt x="328650" y="1596276"/>
                </a:lnTo>
                <a:lnTo>
                  <a:pt x="342138" y="1596876"/>
                </a:lnTo>
                <a:lnTo>
                  <a:pt x="356321" y="1601400"/>
                </a:lnTo>
                <a:lnTo>
                  <a:pt x="355120" y="1603162"/>
                </a:lnTo>
                <a:lnTo>
                  <a:pt x="354111" y="1605867"/>
                </a:lnTo>
                <a:lnTo>
                  <a:pt x="358244" y="1613602"/>
                </a:lnTo>
                <a:lnTo>
                  <a:pt x="362207" y="1617974"/>
                </a:lnTo>
                <a:lnTo>
                  <a:pt x="371075" y="1623355"/>
                </a:lnTo>
                <a:lnTo>
                  <a:pt x="372170" y="1623365"/>
                </a:lnTo>
                <a:lnTo>
                  <a:pt x="374104" y="1621993"/>
                </a:lnTo>
                <a:lnTo>
                  <a:pt x="378495" y="1624270"/>
                </a:lnTo>
                <a:lnTo>
                  <a:pt x="382076" y="1627251"/>
                </a:lnTo>
                <a:lnTo>
                  <a:pt x="388820" y="1627489"/>
                </a:lnTo>
                <a:lnTo>
                  <a:pt x="396983" y="1631004"/>
                </a:lnTo>
                <a:lnTo>
                  <a:pt x="396430" y="1632442"/>
                </a:lnTo>
                <a:lnTo>
                  <a:pt x="395497" y="1633557"/>
                </a:lnTo>
                <a:lnTo>
                  <a:pt x="397811" y="1637776"/>
                </a:lnTo>
                <a:lnTo>
                  <a:pt x="401221" y="1637157"/>
                </a:lnTo>
                <a:lnTo>
                  <a:pt x="406955" y="1633690"/>
                </a:lnTo>
                <a:lnTo>
                  <a:pt x="421377" y="1645920"/>
                </a:lnTo>
                <a:lnTo>
                  <a:pt x="425367" y="1648111"/>
                </a:lnTo>
                <a:lnTo>
                  <a:pt x="448360" y="1654331"/>
                </a:lnTo>
                <a:lnTo>
                  <a:pt x="458952" y="1654912"/>
                </a:lnTo>
                <a:lnTo>
                  <a:pt x="464677" y="1656302"/>
                </a:lnTo>
                <a:lnTo>
                  <a:pt x="472992" y="1659455"/>
                </a:lnTo>
                <a:lnTo>
                  <a:pt x="481908" y="1665770"/>
                </a:lnTo>
                <a:lnTo>
                  <a:pt x="489195" y="1668009"/>
                </a:lnTo>
                <a:lnTo>
                  <a:pt x="502482" y="1670056"/>
                </a:lnTo>
                <a:lnTo>
                  <a:pt x="509330" y="1669752"/>
                </a:lnTo>
                <a:lnTo>
                  <a:pt x="526313" y="1665599"/>
                </a:lnTo>
                <a:lnTo>
                  <a:pt x="548078" y="1654483"/>
                </a:lnTo>
                <a:lnTo>
                  <a:pt x="559260" y="1644710"/>
                </a:lnTo>
                <a:lnTo>
                  <a:pt x="577101" y="1619155"/>
                </a:lnTo>
                <a:lnTo>
                  <a:pt x="579415" y="1613164"/>
                </a:lnTo>
                <a:lnTo>
                  <a:pt x="581520" y="1599000"/>
                </a:lnTo>
                <a:lnTo>
                  <a:pt x="581644" y="1592932"/>
                </a:lnTo>
                <a:lnTo>
                  <a:pt x="579053" y="1592323"/>
                </a:lnTo>
                <a:lnTo>
                  <a:pt x="575633" y="1588970"/>
                </a:lnTo>
                <a:lnTo>
                  <a:pt x="575633" y="1580721"/>
                </a:lnTo>
                <a:lnTo>
                  <a:pt x="573681" y="1576673"/>
                </a:lnTo>
                <a:lnTo>
                  <a:pt x="571157" y="1557823"/>
                </a:lnTo>
                <a:lnTo>
                  <a:pt x="565804" y="1555747"/>
                </a:lnTo>
                <a:lnTo>
                  <a:pt x="562870" y="1553556"/>
                </a:lnTo>
                <a:lnTo>
                  <a:pt x="559375" y="1552451"/>
                </a:lnTo>
                <a:lnTo>
                  <a:pt x="555498" y="1549470"/>
                </a:lnTo>
                <a:lnTo>
                  <a:pt x="550850" y="1541669"/>
                </a:lnTo>
                <a:lnTo>
                  <a:pt x="546287" y="1536430"/>
                </a:lnTo>
                <a:lnTo>
                  <a:pt x="542534" y="1529344"/>
                </a:lnTo>
                <a:lnTo>
                  <a:pt x="540229" y="1526734"/>
                </a:lnTo>
                <a:lnTo>
                  <a:pt x="538543" y="1525924"/>
                </a:lnTo>
                <a:lnTo>
                  <a:pt x="539705" y="1529506"/>
                </a:lnTo>
                <a:lnTo>
                  <a:pt x="540601" y="1533344"/>
                </a:lnTo>
                <a:lnTo>
                  <a:pt x="533800" y="1532401"/>
                </a:lnTo>
                <a:lnTo>
                  <a:pt x="514083" y="1514189"/>
                </a:lnTo>
                <a:lnTo>
                  <a:pt x="510711" y="1512761"/>
                </a:lnTo>
                <a:lnTo>
                  <a:pt x="509406" y="1514408"/>
                </a:lnTo>
                <a:lnTo>
                  <a:pt x="503348" y="1511970"/>
                </a:lnTo>
                <a:lnTo>
                  <a:pt x="501405" y="1507655"/>
                </a:lnTo>
                <a:lnTo>
                  <a:pt x="484641" y="1487424"/>
                </a:lnTo>
                <a:lnTo>
                  <a:pt x="454904" y="1464383"/>
                </a:lnTo>
                <a:lnTo>
                  <a:pt x="434578" y="1450296"/>
                </a:lnTo>
                <a:lnTo>
                  <a:pt x="419395" y="1443990"/>
                </a:lnTo>
                <a:lnTo>
                  <a:pt x="417881" y="1444733"/>
                </a:lnTo>
                <a:lnTo>
                  <a:pt x="416347" y="1447352"/>
                </a:lnTo>
                <a:lnTo>
                  <a:pt x="411909" y="1448076"/>
                </a:lnTo>
                <a:lnTo>
                  <a:pt x="408013" y="1447562"/>
                </a:lnTo>
                <a:lnTo>
                  <a:pt x="394345" y="1441914"/>
                </a:lnTo>
                <a:lnTo>
                  <a:pt x="391039" y="1441142"/>
                </a:lnTo>
                <a:lnTo>
                  <a:pt x="376475" y="1441361"/>
                </a:lnTo>
                <a:lnTo>
                  <a:pt x="374942" y="1442952"/>
                </a:lnTo>
                <a:lnTo>
                  <a:pt x="369827" y="1454906"/>
                </a:lnTo>
                <a:lnTo>
                  <a:pt x="367093" y="1457316"/>
                </a:lnTo>
                <a:lnTo>
                  <a:pt x="361950" y="1459516"/>
                </a:lnTo>
                <a:lnTo>
                  <a:pt x="363426" y="1455915"/>
                </a:lnTo>
                <a:lnTo>
                  <a:pt x="366941" y="1453296"/>
                </a:lnTo>
                <a:lnTo>
                  <a:pt x="369218" y="1444600"/>
                </a:lnTo>
                <a:lnTo>
                  <a:pt x="369351" y="1440990"/>
                </a:lnTo>
                <a:lnTo>
                  <a:pt x="370580" y="1436227"/>
                </a:lnTo>
                <a:lnTo>
                  <a:pt x="370332" y="1432436"/>
                </a:lnTo>
                <a:lnTo>
                  <a:pt x="368475" y="1431208"/>
                </a:lnTo>
                <a:lnTo>
                  <a:pt x="365027" y="1432465"/>
                </a:lnTo>
                <a:lnTo>
                  <a:pt x="357625" y="1437046"/>
                </a:lnTo>
                <a:lnTo>
                  <a:pt x="356635" y="1435837"/>
                </a:lnTo>
                <a:lnTo>
                  <a:pt x="358759" y="1431103"/>
                </a:lnTo>
                <a:lnTo>
                  <a:pt x="358187" y="1429236"/>
                </a:lnTo>
                <a:lnTo>
                  <a:pt x="355082" y="1429941"/>
                </a:lnTo>
                <a:lnTo>
                  <a:pt x="348482" y="1427760"/>
                </a:lnTo>
                <a:lnTo>
                  <a:pt x="341557" y="1428550"/>
                </a:lnTo>
                <a:lnTo>
                  <a:pt x="340300" y="1422816"/>
                </a:lnTo>
                <a:lnTo>
                  <a:pt x="335775" y="1419577"/>
                </a:lnTo>
                <a:lnTo>
                  <a:pt x="333908" y="1416825"/>
                </a:lnTo>
                <a:lnTo>
                  <a:pt x="336185" y="1413634"/>
                </a:lnTo>
                <a:lnTo>
                  <a:pt x="351624" y="1418882"/>
                </a:lnTo>
                <a:lnTo>
                  <a:pt x="355921" y="1419187"/>
                </a:lnTo>
                <a:lnTo>
                  <a:pt x="358044" y="1417311"/>
                </a:lnTo>
                <a:lnTo>
                  <a:pt x="358530" y="1413910"/>
                </a:lnTo>
                <a:lnTo>
                  <a:pt x="358397" y="1409938"/>
                </a:lnTo>
                <a:lnTo>
                  <a:pt x="356625" y="1407643"/>
                </a:lnTo>
                <a:lnTo>
                  <a:pt x="346567" y="1403423"/>
                </a:lnTo>
                <a:lnTo>
                  <a:pt x="341919" y="1398603"/>
                </a:lnTo>
                <a:lnTo>
                  <a:pt x="331041" y="1391993"/>
                </a:lnTo>
                <a:lnTo>
                  <a:pt x="330632" y="1395089"/>
                </a:lnTo>
                <a:lnTo>
                  <a:pt x="332270" y="1401194"/>
                </a:lnTo>
                <a:lnTo>
                  <a:pt x="331403" y="1403166"/>
                </a:lnTo>
                <a:lnTo>
                  <a:pt x="328231" y="1401451"/>
                </a:lnTo>
                <a:lnTo>
                  <a:pt x="325802" y="1402709"/>
                </a:lnTo>
                <a:lnTo>
                  <a:pt x="322526" y="1410033"/>
                </a:lnTo>
                <a:lnTo>
                  <a:pt x="319344" y="1411881"/>
                </a:lnTo>
                <a:lnTo>
                  <a:pt x="316830" y="1412453"/>
                </a:lnTo>
                <a:lnTo>
                  <a:pt x="306048" y="1406309"/>
                </a:lnTo>
                <a:lnTo>
                  <a:pt x="301237" y="1405214"/>
                </a:lnTo>
                <a:lnTo>
                  <a:pt x="302695" y="1415358"/>
                </a:lnTo>
                <a:lnTo>
                  <a:pt x="302647" y="1418882"/>
                </a:lnTo>
                <a:lnTo>
                  <a:pt x="301961" y="1422292"/>
                </a:lnTo>
                <a:lnTo>
                  <a:pt x="301000" y="1424035"/>
                </a:lnTo>
                <a:lnTo>
                  <a:pt x="299085" y="1424797"/>
                </a:lnTo>
                <a:lnTo>
                  <a:pt x="294446" y="1424492"/>
                </a:lnTo>
                <a:lnTo>
                  <a:pt x="288150" y="1420501"/>
                </a:lnTo>
                <a:lnTo>
                  <a:pt x="284083" y="1416739"/>
                </a:lnTo>
                <a:lnTo>
                  <a:pt x="282816" y="1416577"/>
                </a:lnTo>
                <a:lnTo>
                  <a:pt x="282264" y="1417034"/>
                </a:lnTo>
                <a:lnTo>
                  <a:pt x="283254" y="1420806"/>
                </a:lnTo>
                <a:lnTo>
                  <a:pt x="282987" y="1423702"/>
                </a:lnTo>
                <a:lnTo>
                  <a:pt x="282378" y="1426845"/>
                </a:lnTo>
                <a:lnTo>
                  <a:pt x="281521" y="1429693"/>
                </a:lnTo>
                <a:lnTo>
                  <a:pt x="280330" y="1432074"/>
                </a:lnTo>
                <a:lnTo>
                  <a:pt x="277835" y="1435141"/>
                </a:lnTo>
                <a:lnTo>
                  <a:pt x="273520" y="1437561"/>
                </a:lnTo>
                <a:lnTo>
                  <a:pt x="261642" y="1442276"/>
                </a:lnTo>
                <a:lnTo>
                  <a:pt x="260699" y="1444352"/>
                </a:lnTo>
                <a:lnTo>
                  <a:pt x="256870" y="1457401"/>
                </a:lnTo>
                <a:lnTo>
                  <a:pt x="255832" y="1459306"/>
                </a:lnTo>
                <a:lnTo>
                  <a:pt x="254432" y="1460916"/>
                </a:lnTo>
                <a:lnTo>
                  <a:pt x="250345" y="1463002"/>
                </a:lnTo>
                <a:lnTo>
                  <a:pt x="248555" y="1463926"/>
                </a:lnTo>
                <a:lnTo>
                  <a:pt x="243030" y="1467545"/>
                </a:lnTo>
                <a:lnTo>
                  <a:pt x="239659" y="1469984"/>
                </a:lnTo>
                <a:lnTo>
                  <a:pt x="235601" y="1471774"/>
                </a:lnTo>
                <a:lnTo>
                  <a:pt x="236648" y="1474146"/>
                </a:lnTo>
                <a:lnTo>
                  <a:pt x="243392" y="1474642"/>
                </a:lnTo>
                <a:lnTo>
                  <a:pt x="244430" y="1475318"/>
                </a:lnTo>
                <a:lnTo>
                  <a:pt x="245183" y="1476527"/>
                </a:lnTo>
                <a:lnTo>
                  <a:pt x="245307" y="1478471"/>
                </a:lnTo>
                <a:lnTo>
                  <a:pt x="244630" y="1481604"/>
                </a:lnTo>
                <a:lnTo>
                  <a:pt x="237334" y="1498759"/>
                </a:lnTo>
                <a:lnTo>
                  <a:pt x="237106" y="1502350"/>
                </a:lnTo>
                <a:lnTo>
                  <a:pt x="239487" y="1512294"/>
                </a:lnTo>
                <a:lnTo>
                  <a:pt x="242830" y="1523952"/>
                </a:lnTo>
                <a:lnTo>
                  <a:pt x="252936" y="1529106"/>
                </a:lnTo>
                <a:lnTo>
                  <a:pt x="260442" y="1533115"/>
                </a:lnTo>
                <a:lnTo>
                  <a:pt x="265262" y="1542583"/>
                </a:lnTo>
                <a:lnTo>
                  <a:pt x="273215" y="1554975"/>
                </a:lnTo>
                <a:lnTo>
                  <a:pt x="277425" y="1559585"/>
                </a:lnTo>
                <a:lnTo>
                  <a:pt x="277663" y="1561014"/>
                </a:lnTo>
                <a:lnTo>
                  <a:pt x="276415" y="1569482"/>
                </a:lnTo>
                <a:lnTo>
                  <a:pt x="271320" y="1577921"/>
                </a:lnTo>
                <a:lnTo>
                  <a:pt x="266557" y="1585008"/>
                </a:lnTo>
                <a:lnTo>
                  <a:pt x="261623" y="1593504"/>
                </a:lnTo>
                <a:lnTo>
                  <a:pt x="257766" y="1600714"/>
                </a:lnTo>
                <a:lnTo>
                  <a:pt x="253584" y="1609315"/>
                </a:lnTo>
                <a:lnTo>
                  <a:pt x="253098" y="1612097"/>
                </a:lnTo>
                <a:lnTo>
                  <a:pt x="253022" y="1614716"/>
                </a:lnTo>
                <a:lnTo>
                  <a:pt x="253746" y="1617602"/>
                </a:lnTo>
                <a:lnTo>
                  <a:pt x="259099" y="1628013"/>
                </a:lnTo>
                <a:lnTo>
                  <a:pt x="261185" y="1633299"/>
                </a:lnTo>
                <a:lnTo>
                  <a:pt x="263671" y="1638995"/>
                </a:lnTo>
                <a:lnTo>
                  <a:pt x="265814" y="1645187"/>
                </a:lnTo>
                <a:lnTo>
                  <a:pt x="267052" y="1650721"/>
                </a:lnTo>
                <a:lnTo>
                  <a:pt x="269195" y="1656083"/>
                </a:lnTo>
                <a:lnTo>
                  <a:pt x="270529" y="1658817"/>
                </a:lnTo>
                <a:lnTo>
                  <a:pt x="272739" y="1662646"/>
                </a:lnTo>
                <a:lnTo>
                  <a:pt x="275406" y="1668323"/>
                </a:lnTo>
                <a:lnTo>
                  <a:pt x="276291" y="1672809"/>
                </a:lnTo>
                <a:lnTo>
                  <a:pt x="280321" y="1688278"/>
                </a:lnTo>
                <a:lnTo>
                  <a:pt x="280730" y="1692193"/>
                </a:lnTo>
                <a:lnTo>
                  <a:pt x="280530" y="1695088"/>
                </a:lnTo>
                <a:lnTo>
                  <a:pt x="278759" y="1695793"/>
                </a:lnTo>
                <a:lnTo>
                  <a:pt x="274844" y="1696250"/>
                </a:lnTo>
                <a:lnTo>
                  <a:pt x="270596" y="1698146"/>
                </a:lnTo>
                <a:lnTo>
                  <a:pt x="270386" y="1698784"/>
                </a:lnTo>
                <a:lnTo>
                  <a:pt x="273158" y="1702384"/>
                </a:lnTo>
                <a:lnTo>
                  <a:pt x="270710" y="1708528"/>
                </a:lnTo>
                <a:lnTo>
                  <a:pt x="270357" y="1717281"/>
                </a:lnTo>
                <a:lnTo>
                  <a:pt x="267748" y="1721853"/>
                </a:lnTo>
                <a:lnTo>
                  <a:pt x="267500" y="1722911"/>
                </a:lnTo>
                <a:lnTo>
                  <a:pt x="267614" y="1723796"/>
                </a:lnTo>
                <a:lnTo>
                  <a:pt x="268081" y="1724492"/>
                </a:lnTo>
                <a:lnTo>
                  <a:pt x="272910" y="1725711"/>
                </a:lnTo>
                <a:lnTo>
                  <a:pt x="273329" y="1726949"/>
                </a:lnTo>
                <a:lnTo>
                  <a:pt x="273348" y="1729511"/>
                </a:lnTo>
                <a:lnTo>
                  <a:pt x="272919" y="1731874"/>
                </a:lnTo>
                <a:lnTo>
                  <a:pt x="270491" y="1733626"/>
                </a:lnTo>
                <a:lnTo>
                  <a:pt x="267891" y="1736208"/>
                </a:lnTo>
                <a:lnTo>
                  <a:pt x="267309" y="1738589"/>
                </a:lnTo>
                <a:lnTo>
                  <a:pt x="267395" y="1740703"/>
                </a:lnTo>
                <a:lnTo>
                  <a:pt x="268281" y="1744275"/>
                </a:lnTo>
                <a:lnTo>
                  <a:pt x="270005" y="1748428"/>
                </a:lnTo>
                <a:lnTo>
                  <a:pt x="272186" y="1751028"/>
                </a:lnTo>
                <a:lnTo>
                  <a:pt x="279930" y="1753495"/>
                </a:lnTo>
                <a:lnTo>
                  <a:pt x="280930" y="1755524"/>
                </a:lnTo>
                <a:lnTo>
                  <a:pt x="281349" y="1758305"/>
                </a:lnTo>
                <a:lnTo>
                  <a:pt x="281188" y="1761020"/>
                </a:lnTo>
                <a:lnTo>
                  <a:pt x="277587" y="1766430"/>
                </a:lnTo>
                <a:lnTo>
                  <a:pt x="277616" y="1768507"/>
                </a:lnTo>
                <a:lnTo>
                  <a:pt x="279092" y="1773517"/>
                </a:lnTo>
                <a:lnTo>
                  <a:pt x="280864" y="1778289"/>
                </a:lnTo>
                <a:lnTo>
                  <a:pt x="288417" y="1783451"/>
                </a:lnTo>
                <a:lnTo>
                  <a:pt x="291017" y="1786271"/>
                </a:lnTo>
                <a:lnTo>
                  <a:pt x="291703" y="1788509"/>
                </a:lnTo>
                <a:lnTo>
                  <a:pt x="292084" y="1792119"/>
                </a:lnTo>
                <a:lnTo>
                  <a:pt x="292036" y="1796025"/>
                </a:lnTo>
                <a:lnTo>
                  <a:pt x="291446" y="1799482"/>
                </a:lnTo>
                <a:lnTo>
                  <a:pt x="289074" y="1803930"/>
                </a:lnTo>
                <a:lnTo>
                  <a:pt x="283597" y="1812674"/>
                </a:lnTo>
                <a:lnTo>
                  <a:pt x="278082" y="1816056"/>
                </a:lnTo>
                <a:lnTo>
                  <a:pt x="277749" y="1816789"/>
                </a:lnTo>
                <a:lnTo>
                  <a:pt x="279454" y="1819570"/>
                </a:lnTo>
                <a:lnTo>
                  <a:pt x="289160" y="1830677"/>
                </a:lnTo>
                <a:lnTo>
                  <a:pt x="295494" y="1835849"/>
                </a:lnTo>
                <a:lnTo>
                  <a:pt x="304029" y="1842802"/>
                </a:lnTo>
                <a:lnTo>
                  <a:pt x="309534" y="1848279"/>
                </a:lnTo>
                <a:lnTo>
                  <a:pt x="311315" y="1852203"/>
                </a:lnTo>
                <a:lnTo>
                  <a:pt x="313696" y="1856565"/>
                </a:lnTo>
                <a:lnTo>
                  <a:pt x="316373" y="1860118"/>
                </a:lnTo>
                <a:lnTo>
                  <a:pt x="318306" y="1863195"/>
                </a:lnTo>
                <a:lnTo>
                  <a:pt x="319040" y="1865176"/>
                </a:lnTo>
                <a:lnTo>
                  <a:pt x="318973" y="1867300"/>
                </a:lnTo>
                <a:lnTo>
                  <a:pt x="316392" y="1873691"/>
                </a:lnTo>
                <a:lnTo>
                  <a:pt x="314925" y="1878616"/>
                </a:lnTo>
                <a:lnTo>
                  <a:pt x="312344" y="1885807"/>
                </a:lnTo>
                <a:lnTo>
                  <a:pt x="309696" y="1890798"/>
                </a:lnTo>
                <a:lnTo>
                  <a:pt x="302990" y="1899885"/>
                </a:lnTo>
                <a:lnTo>
                  <a:pt x="293094" y="1911125"/>
                </a:lnTo>
                <a:lnTo>
                  <a:pt x="290798" y="1914506"/>
                </a:lnTo>
                <a:lnTo>
                  <a:pt x="286169" y="1920383"/>
                </a:lnTo>
                <a:lnTo>
                  <a:pt x="278235" y="1932127"/>
                </a:lnTo>
                <a:lnTo>
                  <a:pt x="276187" y="1934709"/>
                </a:lnTo>
                <a:lnTo>
                  <a:pt x="269691" y="1944005"/>
                </a:lnTo>
                <a:lnTo>
                  <a:pt x="266729" y="1946958"/>
                </a:lnTo>
                <a:lnTo>
                  <a:pt x="264395" y="1949710"/>
                </a:lnTo>
                <a:lnTo>
                  <a:pt x="257966" y="1958426"/>
                </a:lnTo>
                <a:lnTo>
                  <a:pt x="251050" y="1965008"/>
                </a:lnTo>
                <a:lnTo>
                  <a:pt x="244268" y="1971104"/>
                </a:lnTo>
                <a:lnTo>
                  <a:pt x="242230" y="1974180"/>
                </a:lnTo>
                <a:lnTo>
                  <a:pt x="239696" y="1976533"/>
                </a:lnTo>
                <a:lnTo>
                  <a:pt x="236677" y="1978762"/>
                </a:lnTo>
                <a:lnTo>
                  <a:pt x="235410" y="1980009"/>
                </a:lnTo>
                <a:lnTo>
                  <a:pt x="228581" y="1988287"/>
                </a:lnTo>
                <a:lnTo>
                  <a:pt x="219103" y="1999698"/>
                </a:lnTo>
                <a:lnTo>
                  <a:pt x="229305" y="1997802"/>
                </a:lnTo>
                <a:lnTo>
                  <a:pt x="238220" y="1992020"/>
                </a:lnTo>
                <a:lnTo>
                  <a:pt x="239963" y="1993373"/>
                </a:lnTo>
                <a:lnTo>
                  <a:pt x="241906" y="1995630"/>
                </a:lnTo>
                <a:lnTo>
                  <a:pt x="241630" y="1999326"/>
                </a:lnTo>
                <a:lnTo>
                  <a:pt x="241154" y="2002107"/>
                </a:lnTo>
                <a:lnTo>
                  <a:pt x="237658" y="1999479"/>
                </a:lnTo>
                <a:lnTo>
                  <a:pt x="238477" y="2002584"/>
                </a:lnTo>
                <a:lnTo>
                  <a:pt x="241706" y="2008403"/>
                </a:lnTo>
                <a:lnTo>
                  <a:pt x="246240" y="2010766"/>
                </a:lnTo>
                <a:lnTo>
                  <a:pt x="253098" y="2018310"/>
                </a:lnTo>
                <a:lnTo>
                  <a:pt x="261156" y="2019138"/>
                </a:lnTo>
                <a:lnTo>
                  <a:pt x="266472" y="2017748"/>
                </a:lnTo>
                <a:lnTo>
                  <a:pt x="270529" y="2018100"/>
                </a:lnTo>
                <a:lnTo>
                  <a:pt x="274568" y="2022091"/>
                </a:lnTo>
                <a:lnTo>
                  <a:pt x="277358" y="2027149"/>
                </a:lnTo>
                <a:lnTo>
                  <a:pt x="279578" y="2028415"/>
                </a:lnTo>
                <a:lnTo>
                  <a:pt x="282587" y="2030835"/>
                </a:lnTo>
                <a:lnTo>
                  <a:pt x="282168" y="2033645"/>
                </a:lnTo>
                <a:lnTo>
                  <a:pt x="281254" y="2035273"/>
                </a:lnTo>
                <a:lnTo>
                  <a:pt x="269148" y="2030911"/>
                </a:lnTo>
                <a:lnTo>
                  <a:pt x="255184" y="2028558"/>
                </a:lnTo>
                <a:lnTo>
                  <a:pt x="253365" y="2030625"/>
                </a:lnTo>
                <a:lnTo>
                  <a:pt x="251603" y="2033797"/>
                </a:lnTo>
                <a:lnTo>
                  <a:pt x="250755" y="2036283"/>
                </a:lnTo>
                <a:lnTo>
                  <a:pt x="249841" y="2037674"/>
                </a:lnTo>
                <a:lnTo>
                  <a:pt x="247688" y="2038569"/>
                </a:lnTo>
                <a:lnTo>
                  <a:pt x="244497" y="2038845"/>
                </a:lnTo>
                <a:lnTo>
                  <a:pt x="240659" y="2038245"/>
                </a:lnTo>
                <a:lnTo>
                  <a:pt x="238363" y="2036578"/>
                </a:lnTo>
                <a:lnTo>
                  <a:pt x="236648" y="2038455"/>
                </a:lnTo>
                <a:lnTo>
                  <a:pt x="235839" y="2042703"/>
                </a:lnTo>
                <a:lnTo>
                  <a:pt x="233458" y="2044903"/>
                </a:lnTo>
                <a:lnTo>
                  <a:pt x="230191" y="2043198"/>
                </a:lnTo>
                <a:lnTo>
                  <a:pt x="228019" y="2039922"/>
                </a:lnTo>
                <a:lnTo>
                  <a:pt x="226066" y="2040188"/>
                </a:lnTo>
                <a:lnTo>
                  <a:pt x="224885" y="2043198"/>
                </a:lnTo>
                <a:lnTo>
                  <a:pt x="225752" y="2047304"/>
                </a:lnTo>
                <a:lnTo>
                  <a:pt x="226228" y="2052219"/>
                </a:lnTo>
                <a:lnTo>
                  <a:pt x="224847" y="2055886"/>
                </a:lnTo>
                <a:lnTo>
                  <a:pt x="226266" y="2057514"/>
                </a:lnTo>
                <a:lnTo>
                  <a:pt x="228057" y="2060143"/>
                </a:lnTo>
                <a:lnTo>
                  <a:pt x="228542" y="2061648"/>
                </a:lnTo>
                <a:lnTo>
                  <a:pt x="227933" y="2062534"/>
                </a:lnTo>
                <a:lnTo>
                  <a:pt x="226143" y="2063287"/>
                </a:lnTo>
                <a:lnTo>
                  <a:pt x="225733" y="2064096"/>
                </a:lnTo>
                <a:lnTo>
                  <a:pt x="224942" y="2065458"/>
                </a:lnTo>
                <a:lnTo>
                  <a:pt x="222847" y="2065706"/>
                </a:lnTo>
                <a:lnTo>
                  <a:pt x="221770" y="2066716"/>
                </a:lnTo>
                <a:lnTo>
                  <a:pt x="220485" y="2071145"/>
                </a:lnTo>
                <a:lnTo>
                  <a:pt x="218027" y="2078460"/>
                </a:lnTo>
                <a:lnTo>
                  <a:pt x="214398" y="2084003"/>
                </a:lnTo>
                <a:lnTo>
                  <a:pt x="211493" y="2087032"/>
                </a:lnTo>
                <a:lnTo>
                  <a:pt x="210198" y="2089356"/>
                </a:lnTo>
                <a:lnTo>
                  <a:pt x="209388" y="2092138"/>
                </a:lnTo>
                <a:lnTo>
                  <a:pt x="209198" y="2094929"/>
                </a:lnTo>
                <a:lnTo>
                  <a:pt x="211979" y="2110169"/>
                </a:lnTo>
                <a:lnTo>
                  <a:pt x="211950" y="2112912"/>
                </a:lnTo>
                <a:lnTo>
                  <a:pt x="211293" y="2115722"/>
                </a:lnTo>
                <a:lnTo>
                  <a:pt x="210817" y="2118570"/>
                </a:lnTo>
                <a:lnTo>
                  <a:pt x="211207" y="2121037"/>
                </a:lnTo>
                <a:lnTo>
                  <a:pt x="213046" y="2125247"/>
                </a:lnTo>
                <a:lnTo>
                  <a:pt x="214998" y="2131514"/>
                </a:lnTo>
                <a:lnTo>
                  <a:pt x="215789" y="2135505"/>
                </a:lnTo>
                <a:lnTo>
                  <a:pt x="217084" y="2136963"/>
                </a:lnTo>
                <a:lnTo>
                  <a:pt x="218332" y="2138039"/>
                </a:lnTo>
                <a:lnTo>
                  <a:pt x="218589" y="2138715"/>
                </a:lnTo>
                <a:lnTo>
                  <a:pt x="218551" y="2139410"/>
                </a:lnTo>
                <a:lnTo>
                  <a:pt x="217903" y="2140201"/>
                </a:lnTo>
                <a:lnTo>
                  <a:pt x="212274" y="2142287"/>
                </a:lnTo>
                <a:lnTo>
                  <a:pt x="211541" y="2144049"/>
                </a:lnTo>
                <a:lnTo>
                  <a:pt x="210931" y="2146021"/>
                </a:lnTo>
                <a:lnTo>
                  <a:pt x="208473" y="2148926"/>
                </a:lnTo>
                <a:lnTo>
                  <a:pt x="207721" y="2151631"/>
                </a:lnTo>
                <a:lnTo>
                  <a:pt x="207254" y="2154727"/>
                </a:lnTo>
                <a:lnTo>
                  <a:pt x="207197" y="2155831"/>
                </a:lnTo>
                <a:lnTo>
                  <a:pt x="210350" y="2156031"/>
                </a:lnTo>
                <a:lnTo>
                  <a:pt x="211455" y="2156822"/>
                </a:lnTo>
                <a:lnTo>
                  <a:pt x="212198" y="2160708"/>
                </a:lnTo>
                <a:lnTo>
                  <a:pt x="215779" y="2163766"/>
                </a:lnTo>
                <a:lnTo>
                  <a:pt x="219094" y="2166299"/>
                </a:lnTo>
                <a:lnTo>
                  <a:pt x="219942" y="2167471"/>
                </a:lnTo>
                <a:lnTo>
                  <a:pt x="220199" y="2169719"/>
                </a:lnTo>
                <a:lnTo>
                  <a:pt x="219989" y="2172338"/>
                </a:lnTo>
                <a:lnTo>
                  <a:pt x="219570" y="2173700"/>
                </a:lnTo>
                <a:lnTo>
                  <a:pt x="218180" y="2175263"/>
                </a:lnTo>
                <a:lnTo>
                  <a:pt x="216970" y="2179215"/>
                </a:lnTo>
                <a:lnTo>
                  <a:pt x="216798" y="2182968"/>
                </a:lnTo>
                <a:lnTo>
                  <a:pt x="214884" y="2189436"/>
                </a:lnTo>
                <a:lnTo>
                  <a:pt x="215312" y="2189560"/>
                </a:lnTo>
                <a:lnTo>
                  <a:pt x="219332" y="2188388"/>
                </a:lnTo>
                <a:lnTo>
                  <a:pt x="220475" y="2189055"/>
                </a:lnTo>
                <a:lnTo>
                  <a:pt x="221352" y="2190483"/>
                </a:lnTo>
                <a:lnTo>
                  <a:pt x="221637" y="2194532"/>
                </a:lnTo>
                <a:lnTo>
                  <a:pt x="222952" y="2196351"/>
                </a:lnTo>
                <a:lnTo>
                  <a:pt x="224294" y="2199189"/>
                </a:lnTo>
                <a:lnTo>
                  <a:pt x="224714" y="2201389"/>
                </a:lnTo>
                <a:lnTo>
                  <a:pt x="227276" y="2204009"/>
                </a:lnTo>
                <a:lnTo>
                  <a:pt x="227476" y="2205704"/>
                </a:lnTo>
                <a:lnTo>
                  <a:pt x="229038" y="2211677"/>
                </a:lnTo>
                <a:lnTo>
                  <a:pt x="229638" y="2215105"/>
                </a:lnTo>
                <a:lnTo>
                  <a:pt x="229914" y="2217754"/>
                </a:lnTo>
                <a:lnTo>
                  <a:pt x="229143" y="2221116"/>
                </a:lnTo>
                <a:lnTo>
                  <a:pt x="228466" y="2223383"/>
                </a:lnTo>
                <a:lnTo>
                  <a:pt x="232114" y="2227545"/>
                </a:lnTo>
                <a:lnTo>
                  <a:pt x="232972" y="2227707"/>
                </a:lnTo>
                <a:lnTo>
                  <a:pt x="235001" y="2226069"/>
                </a:lnTo>
                <a:lnTo>
                  <a:pt x="235401" y="2225954"/>
                </a:lnTo>
                <a:lnTo>
                  <a:pt x="239592" y="2225812"/>
                </a:lnTo>
                <a:lnTo>
                  <a:pt x="241535" y="2227259"/>
                </a:lnTo>
                <a:lnTo>
                  <a:pt x="242973" y="2230079"/>
                </a:lnTo>
                <a:lnTo>
                  <a:pt x="244316" y="2232327"/>
                </a:lnTo>
                <a:lnTo>
                  <a:pt x="245754" y="2232936"/>
                </a:lnTo>
                <a:lnTo>
                  <a:pt x="249831" y="2230098"/>
                </a:lnTo>
                <a:lnTo>
                  <a:pt x="252089" y="2229155"/>
                </a:lnTo>
                <a:lnTo>
                  <a:pt x="253575" y="2229184"/>
                </a:lnTo>
                <a:lnTo>
                  <a:pt x="258803" y="2231727"/>
                </a:lnTo>
                <a:lnTo>
                  <a:pt x="261261" y="2233117"/>
                </a:lnTo>
                <a:lnTo>
                  <a:pt x="261823" y="2234375"/>
                </a:lnTo>
                <a:lnTo>
                  <a:pt x="261871" y="2235861"/>
                </a:lnTo>
                <a:lnTo>
                  <a:pt x="261204" y="2238061"/>
                </a:lnTo>
                <a:lnTo>
                  <a:pt x="260680" y="2240452"/>
                </a:lnTo>
                <a:lnTo>
                  <a:pt x="262271" y="2243271"/>
                </a:lnTo>
                <a:lnTo>
                  <a:pt x="264119" y="2245176"/>
                </a:lnTo>
                <a:lnTo>
                  <a:pt x="268071" y="2242023"/>
                </a:lnTo>
                <a:lnTo>
                  <a:pt x="269529" y="2241147"/>
                </a:lnTo>
                <a:lnTo>
                  <a:pt x="271120" y="2241118"/>
                </a:lnTo>
                <a:lnTo>
                  <a:pt x="273253" y="2239947"/>
                </a:lnTo>
                <a:lnTo>
                  <a:pt x="274796" y="2238175"/>
                </a:lnTo>
                <a:lnTo>
                  <a:pt x="276273" y="2237565"/>
                </a:lnTo>
                <a:lnTo>
                  <a:pt x="279092" y="2237985"/>
                </a:lnTo>
                <a:lnTo>
                  <a:pt x="284197" y="2237565"/>
                </a:lnTo>
                <a:lnTo>
                  <a:pt x="290150" y="2240347"/>
                </a:lnTo>
                <a:lnTo>
                  <a:pt x="290665" y="2241195"/>
                </a:lnTo>
                <a:lnTo>
                  <a:pt x="293637" y="2244443"/>
                </a:lnTo>
                <a:lnTo>
                  <a:pt x="294675" y="2246052"/>
                </a:lnTo>
                <a:lnTo>
                  <a:pt x="295656" y="2246567"/>
                </a:lnTo>
                <a:lnTo>
                  <a:pt x="297246" y="2248148"/>
                </a:lnTo>
                <a:lnTo>
                  <a:pt x="299361" y="2249138"/>
                </a:lnTo>
                <a:lnTo>
                  <a:pt x="300837" y="2248834"/>
                </a:lnTo>
                <a:lnTo>
                  <a:pt x="301542" y="2249357"/>
                </a:lnTo>
                <a:lnTo>
                  <a:pt x="302200" y="2250596"/>
                </a:lnTo>
                <a:lnTo>
                  <a:pt x="302247" y="2252710"/>
                </a:lnTo>
                <a:lnTo>
                  <a:pt x="302037" y="2258730"/>
                </a:lnTo>
                <a:lnTo>
                  <a:pt x="301000" y="2260464"/>
                </a:lnTo>
                <a:lnTo>
                  <a:pt x="299904" y="2261873"/>
                </a:lnTo>
                <a:lnTo>
                  <a:pt x="299628" y="2262969"/>
                </a:lnTo>
                <a:lnTo>
                  <a:pt x="299732" y="2264293"/>
                </a:lnTo>
                <a:lnTo>
                  <a:pt x="301418" y="2266874"/>
                </a:lnTo>
                <a:lnTo>
                  <a:pt x="303590" y="2270884"/>
                </a:lnTo>
                <a:lnTo>
                  <a:pt x="304095" y="2273208"/>
                </a:lnTo>
                <a:lnTo>
                  <a:pt x="304095" y="2274951"/>
                </a:lnTo>
                <a:lnTo>
                  <a:pt x="301133" y="2280056"/>
                </a:lnTo>
                <a:lnTo>
                  <a:pt x="300142" y="2281247"/>
                </a:lnTo>
                <a:lnTo>
                  <a:pt x="299456" y="2283752"/>
                </a:lnTo>
                <a:lnTo>
                  <a:pt x="299095" y="2286295"/>
                </a:lnTo>
                <a:lnTo>
                  <a:pt x="299304" y="2287343"/>
                </a:lnTo>
                <a:lnTo>
                  <a:pt x="304257" y="2291382"/>
                </a:lnTo>
                <a:lnTo>
                  <a:pt x="307924" y="2293563"/>
                </a:lnTo>
                <a:lnTo>
                  <a:pt x="308743" y="2294630"/>
                </a:lnTo>
                <a:lnTo>
                  <a:pt x="308820" y="2295287"/>
                </a:lnTo>
                <a:lnTo>
                  <a:pt x="306867" y="2299611"/>
                </a:lnTo>
                <a:lnTo>
                  <a:pt x="306676" y="2300773"/>
                </a:lnTo>
                <a:lnTo>
                  <a:pt x="309619" y="2302564"/>
                </a:lnTo>
                <a:lnTo>
                  <a:pt x="311239" y="2305374"/>
                </a:lnTo>
                <a:lnTo>
                  <a:pt x="312668" y="2309946"/>
                </a:lnTo>
                <a:lnTo>
                  <a:pt x="315458" y="2314318"/>
                </a:lnTo>
                <a:lnTo>
                  <a:pt x="321469" y="2318176"/>
                </a:lnTo>
                <a:lnTo>
                  <a:pt x="325841" y="2320690"/>
                </a:lnTo>
                <a:lnTo>
                  <a:pt x="326745" y="2321833"/>
                </a:lnTo>
                <a:lnTo>
                  <a:pt x="327060" y="2323195"/>
                </a:lnTo>
                <a:lnTo>
                  <a:pt x="326727" y="2326177"/>
                </a:lnTo>
                <a:lnTo>
                  <a:pt x="325602" y="2329806"/>
                </a:lnTo>
                <a:lnTo>
                  <a:pt x="324831" y="2331815"/>
                </a:lnTo>
                <a:lnTo>
                  <a:pt x="326612" y="2332653"/>
                </a:lnTo>
                <a:lnTo>
                  <a:pt x="331194" y="2332435"/>
                </a:lnTo>
                <a:lnTo>
                  <a:pt x="336756" y="2333139"/>
                </a:lnTo>
                <a:lnTo>
                  <a:pt x="343433" y="2337121"/>
                </a:lnTo>
                <a:lnTo>
                  <a:pt x="343452" y="2338902"/>
                </a:lnTo>
                <a:lnTo>
                  <a:pt x="342766" y="2340521"/>
                </a:lnTo>
                <a:lnTo>
                  <a:pt x="343224" y="2342226"/>
                </a:lnTo>
                <a:lnTo>
                  <a:pt x="343957" y="2343674"/>
                </a:lnTo>
                <a:lnTo>
                  <a:pt x="349729" y="2348103"/>
                </a:lnTo>
                <a:lnTo>
                  <a:pt x="350282" y="2349389"/>
                </a:lnTo>
                <a:lnTo>
                  <a:pt x="350387" y="2351542"/>
                </a:lnTo>
                <a:lnTo>
                  <a:pt x="350225" y="2353113"/>
                </a:lnTo>
                <a:lnTo>
                  <a:pt x="348625" y="2353447"/>
                </a:lnTo>
                <a:lnTo>
                  <a:pt x="346843" y="2354180"/>
                </a:lnTo>
                <a:lnTo>
                  <a:pt x="343938" y="2356056"/>
                </a:lnTo>
                <a:lnTo>
                  <a:pt x="342785" y="2358714"/>
                </a:lnTo>
                <a:lnTo>
                  <a:pt x="338090" y="2362371"/>
                </a:lnTo>
                <a:lnTo>
                  <a:pt x="335185" y="2364019"/>
                </a:lnTo>
                <a:lnTo>
                  <a:pt x="332870" y="2364095"/>
                </a:lnTo>
                <a:lnTo>
                  <a:pt x="327374" y="2363353"/>
                </a:lnTo>
                <a:lnTo>
                  <a:pt x="325441" y="2361552"/>
                </a:lnTo>
                <a:lnTo>
                  <a:pt x="324641" y="2359895"/>
                </a:lnTo>
                <a:lnTo>
                  <a:pt x="322526" y="2359152"/>
                </a:lnTo>
                <a:lnTo>
                  <a:pt x="319716" y="2359086"/>
                </a:lnTo>
                <a:lnTo>
                  <a:pt x="315839" y="2359371"/>
                </a:lnTo>
                <a:lnTo>
                  <a:pt x="315049" y="2359866"/>
                </a:lnTo>
                <a:lnTo>
                  <a:pt x="314410" y="2361905"/>
                </a:lnTo>
                <a:lnTo>
                  <a:pt x="312763" y="2365372"/>
                </a:lnTo>
                <a:lnTo>
                  <a:pt x="311582" y="2367334"/>
                </a:lnTo>
                <a:lnTo>
                  <a:pt x="312563" y="2368525"/>
                </a:lnTo>
                <a:lnTo>
                  <a:pt x="314106" y="2371020"/>
                </a:lnTo>
                <a:lnTo>
                  <a:pt x="316506" y="2374192"/>
                </a:lnTo>
                <a:lnTo>
                  <a:pt x="318973" y="2377002"/>
                </a:lnTo>
                <a:lnTo>
                  <a:pt x="319764" y="2378716"/>
                </a:lnTo>
                <a:lnTo>
                  <a:pt x="319735" y="2379936"/>
                </a:lnTo>
                <a:lnTo>
                  <a:pt x="318554" y="2381374"/>
                </a:lnTo>
                <a:lnTo>
                  <a:pt x="318735" y="2384270"/>
                </a:lnTo>
                <a:lnTo>
                  <a:pt x="321135" y="2388070"/>
                </a:lnTo>
                <a:lnTo>
                  <a:pt x="320326" y="2388670"/>
                </a:lnTo>
                <a:lnTo>
                  <a:pt x="320087" y="2393328"/>
                </a:lnTo>
                <a:lnTo>
                  <a:pt x="320107" y="2398290"/>
                </a:lnTo>
                <a:lnTo>
                  <a:pt x="320754" y="2399490"/>
                </a:lnTo>
                <a:lnTo>
                  <a:pt x="322050" y="2400481"/>
                </a:lnTo>
                <a:lnTo>
                  <a:pt x="323136" y="2402291"/>
                </a:lnTo>
                <a:lnTo>
                  <a:pt x="324955" y="2406415"/>
                </a:lnTo>
                <a:lnTo>
                  <a:pt x="325078" y="2407491"/>
                </a:lnTo>
                <a:lnTo>
                  <a:pt x="325593" y="2407568"/>
                </a:lnTo>
                <a:lnTo>
                  <a:pt x="328089" y="2408806"/>
                </a:lnTo>
                <a:lnTo>
                  <a:pt x="330708" y="2409854"/>
                </a:lnTo>
                <a:lnTo>
                  <a:pt x="332518" y="2409920"/>
                </a:lnTo>
                <a:lnTo>
                  <a:pt x="334670" y="2409682"/>
                </a:lnTo>
                <a:lnTo>
                  <a:pt x="337204" y="2408282"/>
                </a:lnTo>
                <a:lnTo>
                  <a:pt x="338966" y="2406929"/>
                </a:lnTo>
                <a:lnTo>
                  <a:pt x="341109" y="2400053"/>
                </a:lnTo>
                <a:lnTo>
                  <a:pt x="341871" y="2399062"/>
                </a:lnTo>
                <a:lnTo>
                  <a:pt x="343052" y="2398519"/>
                </a:lnTo>
                <a:lnTo>
                  <a:pt x="344986" y="2398462"/>
                </a:lnTo>
                <a:lnTo>
                  <a:pt x="348662" y="2399748"/>
                </a:lnTo>
                <a:lnTo>
                  <a:pt x="352968" y="2400900"/>
                </a:lnTo>
                <a:lnTo>
                  <a:pt x="355463" y="2400738"/>
                </a:lnTo>
                <a:lnTo>
                  <a:pt x="362112" y="2397071"/>
                </a:lnTo>
                <a:lnTo>
                  <a:pt x="365817" y="2396500"/>
                </a:lnTo>
                <a:lnTo>
                  <a:pt x="370218" y="2397357"/>
                </a:lnTo>
                <a:lnTo>
                  <a:pt x="374542" y="2397404"/>
                </a:lnTo>
                <a:lnTo>
                  <a:pt x="377800" y="2396871"/>
                </a:lnTo>
                <a:lnTo>
                  <a:pt x="380038" y="2398138"/>
                </a:lnTo>
                <a:lnTo>
                  <a:pt x="382800" y="2400938"/>
                </a:lnTo>
                <a:lnTo>
                  <a:pt x="385296" y="2405091"/>
                </a:lnTo>
                <a:lnTo>
                  <a:pt x="387905" y="2412740"/>
                </a:lnTo>
                <a:lnTo>
                  <a:pt x="395516" y="2421341"/>
                </a:lnTo>
                <a:lnTo>
                  <a:pt x="395640" y="2423017"/>
                </a:lnTo>
                <a:lnTo>
                  <a:pt x="395021" y="2424094"/>
                </a:lnTo>
                <a:lnTo>
                  <a:pt x="391277" y="2425132"/>
                </a:lnTo>
                <a:lnTo>
                  <a:pt x="388115" y="2425694"/>
                </a:lnTo>
                <a:lnTo>
                  <a:pt x="387962" y="2427161"/>
                </a:lnTo>
                <a:lnTo>
                  <a:pt x="388801" y="2428751"/>
                </a:lnTo>
                <a:lnTo>
                  <a:pt x="390249" y="2431075"/>
                </a:lnTo>
                <a:lnTo>
                  <a:pt x="390467" y="2434066"/>
                </a:lnTo>
                <a:lnTo>
                  <a:pt x="390391" y="2436809"/>
                </a:lnTo>
                <a:lnTo>
                  <a:pt x="391010" y="2439229"/>
                </a:lnTo>
                <a:lnTo>
                  <a:pt x="392220" y="2440219"/>
                </a:lnTo>
                <a:lnTo>
                  <a:pt x="392373" y="2441429"/>
                </a:lnTo>
                <a:lnTo>
                  <a:pt x="390982" y="2442915"/>
                </a:lnTo>
                <a:lnTo>
                  <a:pt x="390591" y="2443829"/>
                </a:lnTo>
                <a:lnTo>
                  <a:pt x="391134" y="2444325"/>
                </a:lnTo>
                <a:lnTo>
                  <a:pt x="398002" y="2444610"/>
                </a:lnTo>
                <a:lnTo>
                  <a:pt x="401364" y="2446049"/>
                </a:lnTo>
                <a:lnTo>
                  <a:pt x="403917" y="2447363"/>
                </a:lnTo>
                <a:lnTo>
                  <a:pt x="405203" y="2447487"/>
                </a:lnTo>
                <a:lnTo>
                  <a:pt x="408098" y="2446649"/>
                </a:lnTo>
                <a:lnTo>
                  <a:pt x="411356" y="2446115"/>
                </a:lnTo>
                <a:lnTo>
                  <a:pt x="413328" y="2446039"/>
                </a:lnTo>
                <a:lnTo>
                  <a:pt x="414090" y="2447011"/>
                </a:lnTo>
                <a:lnTo>
                  <a:pt x="414699" y="2449554"/>
                </a:lnTo>
                <a:lnTo>
                  <a:pt x="415842" y="2452097"/>
                </a:lnTo>
                <a:lnTo>
                  <a:pt x="416909" y="2452821"/>
                </a:lnTo>
                <a:lnTo>
                  <a:pt x="418814" y="2452697"/>
                </a:lnTo>
                <a:lnTo>
                  <a:pt x="419957" y="2452821"/>
                </a:lnTo>
                <a:lnTo>
                  <a:pt x="420567" y="2453783"/>
                </a:lnTo>
                <a:lnTo>
                  <a:pt x="419881" y="2455231"/>
                </a:lnTo>
                <a:lnTo>
                  <a:pt x="420033" y="2456802"/>
                </a:lnTo>
                <a:lnTo>
                  <a:pt x="420871" y="2458727"/>
                </a:lnTo>
                <a:lnTo>
                  <a:pt x="421862" y="2463175"/>
                </a:lnTo>
                <a:lnTo>
                  <a:pt x="422777" y="2464499"/>
                </a:lnTo>
                <a:lnTo>
                  <a:pt x="423386" y="2466175"/>
                </a:lnTo>
                <a:lnTo>
                  <a:pt x="423386" y="2468099"/>
                </a:lnTo>
                <a:lnTo>
                  <a:pt x="422624" y="2469775"/>
                </a:lnTo>
                <a:lnTo>
                  <a:pt x="422091" y="2471090"/>
                </a:lnTo>
                <a:lnTo>
                  <a:pt x="422624" y="2474081"/>
                </a:lnTo>
                <a:lnTo>
                  <a:pt x="424682" y="2477424"/>
                </a:lnTo>
                <a:lnTo>
                  <a:pt x="426205" y="2478253"/>
                </a:lnTo>
                <a:lnTo>
                  <a:pt x="427425" y="2481234"/>
                </a:lnTo>
                <a:lnTo>
                  <a:pt x="429634" y="2482187"/>
                </a:lnTo>
                <a:lnTo>
                  <a:pt x="432911" y="2479681"/>
                </a:lnTo>
                <a:lnTo>
                  <a:pt x="435426" y="2478367"/>
                </a:lnTo>
                <a:lnTo>
                  <a:pt x="438569" y="2479100"/>
                </a:lnTo>
                <a:lnTo>
                  <a:pt x="441474" y="2479567"/>
                </a:lnTo>
                <a:lnTo>
                  <a:pt x="443426" y="2481272"/>
                </a:lnTo>
                <a:lnTo>
                  <a:pt x="444865" y="2483615"/>
                </a:lnTo>
                <a:lnTo>
                  <a:pt x="446541" y="2484920"/>
                </a:lnTo>
                <a:lnTo>
                  <a:pt x="448218" y="2484234"/>
                </a:lnTo>
                <a:lnTo>
                  <a:pt x="451714" y="2484920"/>
                </a:lnTo>
                <a:lnTo>
                  <a:pt x="453314" y="2486816"/>
                </a:lnTo>
                <a:lnTo>
                  <a:pt x="454914" y="2487882"/>
                </a:lnTo>
                <a:lnTo>
                  <a:pt x="456972" y="2486339"/>
                </a:lnTo>
                <a:lnTo>
                  <a:pt x="458648" y="2484434"/>
                </a:lnTo>
                <a:lnTo>
                  <a:pt x="464782" y="2482444"/>
                </a:lnTo>
                <a:lnTo>
                  <a:pt x="468592" y="2481948"/>
                </a:lnTo>
                <a:lnTo>
                  <a:pt x="469659" y="2481558"/>
                </a:lnTo>
                <a:lnTo>
                  <a:pt x="471897" y="2480129"/>
                </a:lnTo>
                <a:lnTo>
                  <a:pt x="474259" y="2479177"/>
                </a:lnTo>
                <a:lnTo>
                  <a:pt x="476383" y="2479434"/>
                </a:lnTo>
                <a:lnTo>
                  <a:pt x="478479" y="2482396"/>
                </a:lnTo>
                <a:lnTo>
                  <a:pt x="480650" y="2484434"/>
                </a:lnTo>
                <a:lnTo>
                  <a:pt x="481260" y="2487644"/>
                </a:lnTo>
                <a:lnTo>
                  <a:pt x="483908" y="2492045"/>
                </a:lnTo>
                <a:lnTo>
                  <a:pt x="490490" y="2498055"/>
                </a:lnTo>
                <a:lnTo>
                  <a:pt x="493071" y="2499884"/>
                </a:lnTo>
                <a:lnTo>
                  <a:pt x="494824" y="2499560"/>
                </a:lnTo>
                <a:lnTo>
                  <a:pt x="495738" y="2499084"/>
                </a:lnTo>
                <a:lnTo>
                  <a:pt x="496167" y="2498455"/>
                </a:lnTo>
                <a:lnTo>
                  <a:pt x="496567" y="2495512"/>
                </a:lnTo>
                <a:lnTo>
                  <a:pt x="497395" y="2494426"/>
                </a:lnTo>
                <a:lnTo>
                  <a:pt x="498729" y="2494398"/>
                </a:lnTo>
                <a:lnTo>
                  <a:pt x="503882" y="2498055"/>
                </a:lnTo>
                <a:lnTo>
                  <a:pt x="506577" y="2498455"/>
                </a:lnTo>
                <a:lnTo>
                  <a:pt x="509140" y="2498522"/>
                </a:lnTo>
                <a:lnTo>
                  <a:pt x="512588" y="2501360"/>
                </a:lnTo>
                <a:lnTo>
                  <a:pt x="516369" y="2503827"/>
                </a:lnTo>
                <a:lnTo>
                  <a:pt x="519293" y="2504085"/>
                </a:lnTo>
                <a:lnTo>
                  <a:pt x="521627" y="2503113"/>
                </a:lnTo>
                <a:lnTo>
                  <a:pt x="523227" y="2502522"/>
                </a:lnTo>
                <a:lnTo>
                  <a:pt x="524218" y="2503465"/>
                </a:lnTo>
                <a:lnTo>
                  <a:pt x="525132" y="2505589"/>
                </a:lnTo>
                <a:lnTo>
                  <a:pt x="526656" y="2507237"/>
                </a:lnTo>
                <a:lnTo>
                  <a:pt x="528409" y="2507704"/>
                </a:lnTo>
                <a:lnTo>
                  <a:pt x="530933" y="2507809"/>
                </a:lnTo>
                <a:lnTo>
                  <a:pt x="535314" y="2510990"/>
                </a:lnTo>
                <a:lnTo>
                  <a:pt x="539429" y="2514229"/>
                </a:lnTo>
                <a:lnTo>
                  <a:pt x="542001" y="2514410"/>
                </a:lnTo>
                <a:lnTo>
                  <a:pt x="544182" y="2513457"/>
                </a:lnTo>
                <a:lnTo>
                  <a:pt x="546106" y="2513210"/>
                </a:lnTo>
                <a:lnTo>
                  <a:pt x="547449" y="2514029"/>
                </a:lnTo>
                <a:lnTo>
                  <a:pt x="547830" y="2515429"/>
                </a:lnTo>
                <a:lnTo>
                  <a:pt x="546840" y="2517305"/>
                </a:lnTo>
                <a:lnTo>
                  <a:pt x="546840" y="2519991"/>
                </a:lnTo>
                <a:lnTo>
                  <a:pt x="548668" y="2522563"/>
                </a:lnTo>
                <a:lnTo>
                  <a:pt x="548726" y="2525087"/>
                </a:lnTo>
                <a:lnTo>
                  <a:pt x="548201" y="2527364"/>
                </a:lnTo>
                <a:lnTo>
                  <a:pt x="547164" y="2529459"/>
                </a:lnTo>
                <a:lnTo>
                  <a:pt x="544659" y="2532336"/>
                </a:lnTo>
                <a:lnTo>
                  <a:pt x="542344" y="2535012"/>
                </a:lnTo>
                <a:lnTo>
                  <a:pt x="538867" y="2536127"/>
                </a:lnTo>
                <a:lnTo>
                  <a:pt x="536914" y="2537298"/>
                </a:lnTo>
                <a:lnTo>
                  <a:pt x="537429" y="2539260"/>
                </a:lnTo>
                <a:lnTo>
                  <a:pt x="538706" y="2541089"/>
                </a:lnTo>
                <a:lnTo>
                  <a:pt x="541658" y="2542565"/>
                </a:lnTo>
                <a:lnTo>
                  <a:pt x="545011" y="2543642"/>
                </a:lnTo>
                <a:lnTo>
                  <a:pt x="545402" y="2544832"/>
                </a:lnTo>
                <a:lnTo>
                  <a:pt x="544887" y="2545433"/>
                </a:lnTo>
                <a:lnTo>
                  <a:pt x="542734" y="2545985"/>
                </a:lnTo>
                <a:lnTo>
                  <a:pt x="539762" y="2545423"/>
                </a:lnTo>
                <a:lnTo>
                  <a:pt x="538772" y="2546461"/>
                </a:lnTo>
                <a:lnTo>
                  <a:pt x="537400" y="2548185"/>
                </a:lnTo>
                <a:lnTo>
                  <a:pt x="536486" y="2551290"/>
                </a:lnTo>
                <a:lnTo>
                  <a:pt x="535800" y="2554167"/>
                </a:lnTo>
                <a:lnTo>
                  <a:pt x="539029" y="2554948"/>
                </a:lnTo>
                <a:lnTo>
                  <a:pt x="540905" y="2556120"/>
                </a:lnTo>
                <a:lnTo>
                  <a:pt x="541496" y="2558472"/>
                </a:lnTo>
                <a:lnTo>
                  <a:pt x="542163" y="2561092"/>
                </a:lnTo>
                <a:lnTo>
                  <a:pt x="542363" y="2563444"/>
                </a:lnTo>
                <a:lnTo>
                  <a:pt x="541296" y="2564587"/>
                </a:lnTo>
                <a:lnTo>
                  <a:pt x="541229" y="2565759"/>
                </a:lnTo>
                <a:lnTo>
                  <a:pt x="541734" y="2566340"/>
                </a:lnTo>
                <a:lnTo>
                  <a:pt x="543125" y="2566597"/>
                </a:lnTo>
                <a:lnTo>
                  <a:pt x="544182" y="2567121"/>
                </a:lnTo>
                <a:lnTo>
                  <a:pt x="544268" y="2568359"/>
                </a:lnTo>
                <a:lnTo>
                  <a:pt x="542239" y="2571140"/>
                </a:lnTo>
                <a:lnTo>
                  <a:pt x="540344" y="2576455"/>
                </a:lnTo>
                <a:lnTo>
                  <a:pt x="539325" y="2579275"/>
                </a:lnTo>
                <a:lnTo>
                  <a:pt x="539401" y="2582332"/>
                </a:lnTo>
                <a:lnTo>
                  <a:pt x="538258" y="2584028"/>
                </a:lnTo>
                <a:lnTo>
                  <a:pt x="536114" y="2584114"/>
                </a:lnTo>
                <a:lnTo>
                  <a:pt x="528971" y="2584409"/>
                </a:lnTo>
                <a:lnTo>
                  <a:pt x="522751" y="2584256"/>
                </a:lnTo>
                <a:lnTo>
                  <a:pt x="520065" y="2583818"/>
                </a:lnTo>
                <a:lnTo>
                  <a:pt x="515855" y="2583552"/>
                </a:lnTo>
                <a:lnTo>
                  <a:pt x="513769" y="2584276"/>
                </a:lnTo>
                <a:lnTo>
                  <a:pt x="511007" y="2589152"/>
                </a:lnTo>
                <a:lnTo>
                  <a:pt x="508911" y="2591057"/>
                </a:lnTo>
                <a:lnTo>
                  <a:pt x="505453" y="2592781"/>
                </a:lnTo>
                <a:lnTo>
                  <a:pt x="501653" y="2593277"/>
                </a:lnTo>
                <a:lnTo>
                  <a:pt x="499472" y="2595277"/>
                </a:lnTo>
                <a:lnTo>
                  <a:pt x="498700" y="2598420"/>
                </a:lnTo>
                <a:lnTo>
                  <a:pt x="498643" y="2601201"/>
                </a:lnTo>
                <a:lnTo>
                  <a:pt x="498291" y="2602592"/>
                </a:lnTo>
                <a:lnTo>
                  <a:pt x="497471" y="2603811"/>
                </a:lnTo>
                <a:lnTo>
                  <a:pt x="497176" y="2604678"/>
                </a:lnTo>
                <a:lnTo>
                  <a:pt x="497357" y="2605630"/>
                </a:lnTo>
                <a:lnTo>
                  <a:pt x="498243" y="2605973"/>
                </a:lnTo>
                <a:lnTo>
                  <a:pt x="499300" y="2606411"/>
                </a:lnTo>
                <a:lnTo>
                  <a:pt x="499300" y="2607097"/>
                </a:lnTo>
                <a:lnTo>
                  <a:pt x="498890" y="2607964"/>
                </a:lnTo>
                <a:lnTo>
                  <a:pt x="497710" y="2608917"/>
                </a:lnTo>
                <a:lnTo>
                  <a:pt x="497176" y="2610384"/>
                </a:lnTo>
                <a:lnTo>
                  <a:pt x="497300" y="2611946"/>
                </a:lnTo>
                <a:lnTo>
                  <a:pt x="497529" y="2613670"/>
                </a:lnTo>
                <a:lnTo>
                  <a:pt x="504758" y="2610374"/>
                </a:lnTo>
                <a:lnTo>
                  <a:pt x="507225" y="2607879"/>
                </a:lnTo>
                <a:lnTo>
                  <a:pt x="512169" y="2607002"/>
                </a:lnTo>
                <a:lnTo>
                  <a:pt x="511473" y="2608012"/>
                </a:lnTo>
                <a:lnTo>
                  <a:pt x="509025" y="2608945"/>
                </a:lnTo>
                <a:lnTo>
                  <a:pt x="506568" y="2611365"/>
                </a:lnTo>
                <a:lnTo>
                  <a:pt x="509664" y="2611612"/>
                </a:lnTo>
                <a:lnTo>
                  <a:pt x="516617" y="2610374"/>
                </a:lnTo>
                <a:lnTo>
                  <a:pt x="519169" y="2606583"/>
                </a:lnTo>
                <a:lnTo>
                  <a:pt x="523760" y="2606716"/>
                </a:lnTo>
                <a:lnTo>
                  <a:pt x="525066" y="2609441"/>
                </a:lnTo>
                <a:lnTo>
                  <a:pt x="526370" y="2613117"/>
                </a:lnTo>
                <a:lnTo>
                  <a:pt x="526256" y="2614479"/>
                </a:lnTo>
                <a:lnTo>
                  <a:pt x="525761" y="2615527"/>
                </a:lnTo>
                <a:lnTo>
                  <a:pt x="521913" y="2616337"/>
                </a:lnTo>
                <a:lnTo>
                  <a:pt x="513207" y="2620918"/>
                </a:lnTo>
                <a:lnTo>
                  <a:pt x="508654" y="2622214"/>
                </a:lnTo>
                <a:lnTo>
                  <a:pt x="503520" y="2624547"/>
                </a:lnTo>
                <a:lnTo>
                  <a:pt x="504844" y="2627690"/>
                </a:lnTo>
                <a:lnTo>
                  <a:pt x="505187" y="2630357"/>
                </a:lnTo>
                <a:lnTo>
                  <a:pt x="500977" y="2629786"/>
                </a:lnTo>
                <a:lnTo>
                  <a:pt x="497938" y="2628900"/>
                </a:lnTo>
                <a:lnTo>
                  <a:pt x="496052" y="2629310"/>
                </a:lnTo>
                <a:lnTo>
                  <a:pt x="490928" y="2632129"/>
                </a:lnTo>
                <a:lnTo>
                  <a:pt x="488242" y="2631520"/>
                </a:lnTo>
                <a:lnTo>
                  <a:pt x="485547" y="2631434"/>
                </a:lnTo>
                <a:lnTo>
                  <a:pt x="486699" y="2635463"/>
                </a:lnTo>
                <a:lnTo>
                  <a:pt x="489489" y="2640320"/>
                </a:lnTo>
                <a:lnTo>
                  <a:pt x="491194" y="2641235"/>
                </a:lnTo>
                <a:lnTo>
                  <a:pt x="493871" y="2640797"/>
                </a:lnTo>
                <a:lnTo>
                  <a:pt x="500224" y="2646674"/>
                </a:lnTo>
                <a:lnTo>
                  <a:pt x="504958" y="2652494"/>
                </a:lnTo>
                <a:lnTo>
                  <a:pt x="502501" y="2652894"/>
                </a:lnTo>
                <a:lnTo>
                  <a:pt x="500129" y="2652303"/>
                </a:lnTo>
                <a:lnTo>
                  <a:pt x="496700" y="2652322"/>
                </a:lnTo>
                <a:lnTo>
                  <a:pt x="495338" y="2655856"/>
                </a:lnTo>
                <a:lnTo>
                  <a:pt x="493919" y="2658466"/>
                </a:lnTo>
                <a:lnTo>
                  <a:pt x="493662" y="2657123"/>
                </a:lnTo>
                <a:lnTo>
                  <a:pt x="493766" y="2655313"/>
                </a:lnTo>
                <a:lnTo>
                  <a:pt x="492176" y="2654141"/>
                </a:lnTo>
                <a:lnTo>
                  <a:pt x="490004" y="2655913"/>
                </a:lnTo>
                <a:lnTo>
                  <a:pt x="487537" y="2663657"/>
                </a:lnTo>
                <a:lnTo>
                  <a:pt x="482955" y="2669210"/>
                </a:lnTo>
                <a:lnTo>
                  <a:pt x="481432" y="2672610"/>
                </a:lnTo>
                <a:lnTo>
                  <a:pt x="481365" y="2675087"/>
                </a:lnTo>
                <a:lnTo>
                  <a:pt x="482022" y="2675592"/>
                </a:lnTo>
                <a:lnTo>
                  <a:pt x="483022" y="2675515"/>
                </a:lnTo>
                <a:lnTo>
                  <a:pt x="483051" y="2677744"/>
                </a:lnTo>
                <a:lnTo>
                  <a:pt x="482365" y="2679735"/>
                </a:lnTo>
                <a:lnTo>
                  <a:pt x="472125" y="2682250"/>
                </a:lnTo>
                <a:lnTo>
                  <a:pt x="470773" y="2683716"/>
                </a:lnTo>
                <a:lnTo>
                  <a:pt x="467830" y="2682555"/>
                </a:lnTo>
                <a:lnTo>
                  <a:pt x="464468" y="2679497"/>
                </a:lnTo>
                <a:lnTo>
                  <a:pt x="461476" y="2677849"/>
                </a:lnTo>
                <a:lnTo>
                  <a:pt x="459553" y="2678506"/>
                </a:lnTo>
                <a:lnTo>
                  <a:pt x="457590" y="2679945"/>
                </a:lnTo>
                <a:lnTo>
                  <a:pt x="458695" y="2680840"/>
                </a:lnTo>
                <a:lnTo>
                  <a:pt x="460019" y="2681154"/>
                </a:lnTo>
                <a:lnTo>
                  <a:pt x="463496" y="2683059"/>
                </a:lnTo>
                <a:lnTo>
                  <a:pt x="461676" y="2684497"/>
                </a:lnTo>
                <a:lnTo>
                  <a:pt x="454895" y="2687003"/>
                </a:lnTo>
                <a:lnTo>
                  <a:pt x="455123" y="2688298"/>
                </a:lnTo>
                <a:lnTo>
                  <a:pt x="455743" y="2689241"/>
                </a:lnTo>
                <a:lnTo>
                  <a:pt x="463591" y="2691384"/>
                </a:lnTo>
                <a:lnTo>
                  <a:pt x="470545" y="2695061"/>
                </a:lnTo>
                <a:lnTo>
                  <a:pt x="472668" y="2697585"/>
                </a:lnTo>
                <a:lnTo>
                  <a:pt x="474488" y="2701966"/>
                </a:lnTo>
                <a:lnTo>
                  <a:pt x="476069" y="2703957"/>
                </a:lnTo>
                <a:lnTo>
                  <a:pt x="478307" y="2705462"/>
                </a:lnTo>
                <a:lnTo>
                  <a:pt x="480374" y="2706377"/>
                </a:lnTo>
                <a:lnTo>
                  <a:pt x="483918" y="2706739"/>
                </a:lnTo>
                <a:lnTo>
                  <a:pt x="487832" y="2705338"/>
                </a:lnTo>
                <a:lnTo>
                  <a:pt x="496652" y="2715778"/>
                </a:lnTo>
                <a:lnTo>
                  <a:pt x="500139" y="2717464"/>
                </a:lnTo>
                <a:lnTo>
                  <a:pt x="508797" y="2719559"/>
                </a:lnTo>
                <a:lnTo>
                  <a:pt x="510978" y="2720673"/>
                </a:lnTo>
                <a:lnTo>
                  <a:pt x="527342" y="2735170"/>
                </a:lnTo>
                <a:lnTo>
                  <a:pt x="532343" y="2741419"/>
                </a:lnTo>
                <a:lnTo>
                  <a:pt x="541887" y="2750801"/>
                </a:lnTo>
                <a:lnTo>
                  <a:pt x="544687" y="2752744"/>
                </a:lnTo>
                <a:lnTo>
                  <a:pt x="545897" y="2750363"/>
                </a:lnTo>
                <a:lnTo>
                  <a:pt x="547516" y="2747858"/>
                </a:lnTo>
                <a:lnTo>
                  <a:pt x="549268" y="2747248"/>
                </a:lnTo>
                <a:lnTo>
                  <a:pt x="554402" y="2748239"/>
                </a:lnTo>
                <a:lnTo>
                  <a:pt x="559127" y="2749372"/>
                </a:lnTo>
                <a:lnTo>
                  <a:pt x="562575" y="2748572"/>
                </a:lnTo>
                <a:lnTo>
                  <a:pt x="566680" y="2750554"/>
                </a:lnTo>
                <a:lnTo>
                  <a:pt x="570433" y="2752820"/>
                </a:lnTo>
                <a:lnTo>
                  <a:pt x="574205" y="2754420"/>
                </a:lnTo>
                <a:lnTo>
                  <a:pt x="581558" y="2755926"/>
                </a:lnTo>
                <a:lnTo>
                  <a:pt x="584302" y="2758012"/>
                </a:lnTo>
                <a:lnTo>
                  <a:pt x="587502" y="2760097"/>
                </a:lnTo>
                <a:lnTo>
                  <a:pt x="600047" y="2761155"/>
                </a:lnTo>
                <a:lnTo>
                  <a:pt x="601056" y="2760831"/>
                </a:lnTo>
                <a:lnTo>
                  <a:pt x="601980" y="2760526"/>
                </a:lnTo>
                <a:lnTo>
                  <a:pt x="606190" y="2759764"/>
                </a:lnTo>
                <a:lnTo>
                  <a:pt x="609914" y="2759907"/>
                </a:lnTo>
                <a:lnTo>
                  <a:pt x="613848" y="2762431"/>
                </a:lnTo>
                <a:lnTo>
                  <a:pt x="616362" y="2762288"/>
                </a:lnTo>
                <a:lnTo>
                  <a:pt x="619049" y="2761907"/>
                </a:lnTo>
                <a:lnTo>
                  <a:pt x="622506" y="2763260"/>
                </a:lnTo>
                <a:lnTo>
                  <a:pt x="625221" y="2764765"/>
                </a:lnTo>
                <a:lnTo>
                  <a:pt x="625450" y="2766289"/>
                </a:lnTo>
                <a:lnTo>
                  <a:pt x="627831" y="2768498"/>
                </a:lnTo>
                <a:lnTo>
                  <a:pt x="634746" y="2771861"/>
                </a:lnTo>
                <a:lnTo>
                  <a:pt x="640356" y="2773756"/>
                </a:lnTo>
                <a:lnTo>
                  <a:pt x="642109" y="2775090"/>
                </a:lnTo>
                <a:lnTo>
                  <a:pt x="646366" y="2777290"/>
                </a:lnTo>
                <a:lnTo>
                  <a:pt x="646795" y="2777985"/>
                </a:lnTo>
                <a:lnTo>
                  <a:pt x="646709" y="2778881"/>
                </a:lnTo>
                <a:lnTo>
                  <a:pt x="645500" y="2780528"/>
                </a:lnTo>
                <a:lnTo>
                  <a:pt x="645185" y="2781996"/>
                </a:lnTo>
                <a:lnTo>
                  <a:pt x="645757" y="2782834"/>
                </a:lnTo>
                <a:lnTo>
                  <a:pt x="647529" y="2783634"/>
                </a:lnTo>
                <a:lnTo>
                  <a:pt x="651043" y="2783815"/>
                </a:lnTo>
                <a:lnTo>
                  <a:pt x="652310" y="2782767"/>
                </a:lnTo>
                <a:lnTo>
                  <a:pt x="654929" y="2782014"/>
                </a:lnTo>
                <a:lnTo>
                  <a:pt x="657520" y="2780662"/>
                </a:lnTo>
                <a:lnTo>
                  <a:pt x="660987" y="2778862"/>
                </a:lnTo>
                <a:lnTo>
                  <a:pt x="665702" y="2777223"/>
                </a:lnTo>
                <a:lnTo>
                  <a:pt x="667588" y="2777223"/>
                </a:lnTo>
                <a:lnTo>
                  <a:pt x="669398" y="2777719"/>
                </a:lnTo>
                <a:lnTo>
                  <a:pt x="670665" y="2778633"/>
                </a:lnTo>
                <a:lnTo>
                  <a:pt x="672789" y="2781996"/>
                </a:lnTo>
                <a:lnTo>
                  <a:pt x="674913" y="2777281"/>
                </a:lnTo>
                <a:lnTo>
                  <a:pt x="675465" y="2776928"/>
                </a:lnTo>
                <a:lnTo>
                  <a:pt x="677399" y="2777881"/>
                </a:lnTo>
                <a:lnTo>
                  <a:pt x="680828" y="2779195"/>
                </a:lnTo>
                <a:lnTo>
                  <a:pt x="683200" y="2779890"/>
                </a:lnTo>
                <a:lnTo>
                  <a:pt x="684476" y="2780862"/>
                </a:lnTo>
                <a:lnTo>
                  <a:pt x="688095" y="2785148"/>
                </a:lnTo>
                <a:lnTo>
                  <a:pt x="693953" y="2784929"/>
                </a:lnTo>
                <a:lnTo>
                  <a:pt x="696430" y="2785586"/>
                </a:lnTo>
                <a:lnTo>
                  <a:pt x="697763" y="2786291"/>
                </a:lnTo>
                <a:lnTo>
                  <a:pt x="698363" y="2787120"/>
                </a:lnTo>
                <a:lnTo>
                  <a:pt x="697316" y="2791368"/>
                </a:lnTo>
                <a:lnTo>
                  <a:pt x="695868" y="2795778"/>
                </a:lnTo>
                <a:lnTo>
                  <a:pt x="695982" y="2796845"/>
                </a:lnTo>
                <a:lnTo>
                  <a:pt x="698335" y="2798502"/>
                </a:lnTo>
                <a:lnTo>
                  <a:pt x="701526" y="2800264"/>
                </a:lnTo>
                <a:lnTo>
                  <a:pt x="703250" y="2801674"/>
                </a:lnTo>
                <a:lnTo>
                  <a:pt x="704421" y="2802941"/>
                </a:lnTo>
                <a:lnTo>
                  <a:pt x="706945" y="2803903"/>
                </a:lnTo>
                <a:lnTo>
                  <a:pt x="709926" y="2804503"/>
                </a:lnTo>
                <a:lnTo>
                  <a:pt x="711336" y="2804579"/>
                </a:lnTo>
                <a:lnTo>
                  <a:pt x="712813" y="2805637"/>
                </a:lnTo>
                <a:lnTo>
                  <a:pt x="716652" y="2807627"/>
                </a:lnTo>
                <a:lnTo>
                  <a:pt x="717137" y="2808122"/>
                </a:lnTo>
                <a:lnTo>
                  <a:pt x="720014" y="2808856"/>
                </a:lnTo>
                <a:lnTo>
                  <a:pt x="720404" y="2810932"/>
                </a:lnTo>
                <a:lnTo>
                  <a:pt x="720919" y="2811370"/>
                </a:lnTo>
                <a:lnTo>
                  <a:pt x="722109" y="2811123"/>
                </a:lnTo>
                <a:lnTo>
                  <a:pt x="724090" y="2810256"/>
                </a:lnTo>
                <a:lnTo>
                  <a:pt x="725671" y="2810923"/>
                </a:lnTo>
                <a:lnTo>
                  <a:pt x="727710" y="2813390"/>
                </a:lnTo>
                <a:lnTo>
                  <a:pt x="730520" y="2815990"/>
                </a:lnTo>
                <a:lnTo>
                  <a:pt x="732044" y="2817743"/>
                </a:lnTo>
                <a:lnTo>
                  <a:pt x="732644" y="2818943"/>
                </a:lnTo>
                <a:lnTo>
                  <a:pt x="734082" y="2820114"/>
                </a:lnTo>
                <a:lnTo>
                  <a:pt x="736187" y="2821486"/>
                </a:lnTo>
                <a:lnTo>
                  <a:pt x="737864" y="2823639"/>
                </a:lnTo>
                <a:lnTo>
                  <a:pt x="739359" y="2828630"/>
                </a:lnTo>
                <a:lnTo>
                  <a:pt x="740873" y="2829782"/>
                </a:lnTo>
                <a:lnTo>
                  <a:pt x="746293" y="2831678"/>
                </a:lnTo>
                <a:lnTo>
                  <a:pt x="748198" y="2832068"/>
                </a:lnTo>
                <a:lnTo>
                  <a:pt x="753523" y="2832735"/>
                </a:lnTo>
                <a:lnTo>
                  <a:pt x="755399" y="2832259"/>
                </a:lnTo>
                <a:lnTo>
                  <a:pt x="758142" y="2827963"/>
                </a:lnTo>
                <a:lnTo>
                  <a:pt x="760609" y="2823534"/>
                </a:lnTo>
                <a:lnTo>
                  <a:pt x="762915" y="2822610"/>
                </a:lnTo>
                <a:lnTo>
                  <a:pt x="767076" y="2820467"/>
                </a:lnTo>
                <a:lnTo>
                  <a:pt x="769572" y="2818438"/>
                </a:lnTo>
                <a:lnTo>
                  <a:pt x="770620" y="2816247"/>
                </a:lnTo>
                <a:lnTo>
                  <a:pt x="772973" y="2812113"/>
                </a:lnTo>
                <a:lnTo>
                  <a:pt x="774420" y="2809780"/>
                </a:lnTo>
                <a:lnTo>
                  <a:pt x="771849" y="2807608"/>
                </a:lnTo>
                <a:lnTo>
                  <a:pt x="770496" y="2806932"/>
                </a:lnTo>
                <a:lnTo>
                  <a:pt x="769353" y="2805875"/>
                </a:lnTo>
                <a:lnTo>
                  <a:pt x="767191" y="2801331"/>
                </a:lnTo>
                <a:lnTo>
                  <a:pt x="765210" y="2797712"/>
                </a:lnTo>
                <a:lnTo>
                  <a:pt x="761238" y="2791492"/>
                </a:lnTo>
                <a:lnTo>
                  <a:pt x="754342" y="2782110"/>
                </a:lnTo>
                <a:lnTo>
                  <a:pt x="752942" y="2780976"/>
                </a:lnTo>
                <a:lnTo>
                  <a:pt x="751818" y="2779671"/>
                </a:lnTo>
                <a:lnTo>
                  <a:pt x="751313" y="2774947"/>
                </a:lnTo>
                <a:lnTo>
                  <a:pt x="749332" y="2771585"/>
                </a:lnTo>
                <a:lnTo>
                  <a:pt x="746503" y="2769270"/>
                </a:lnTo>
                <a:lnTo>
                  <a:pt x="745436" y="2768080"/>
                </a:lnTo>
                <a:lnTo>
                  <a:pt x="744750" y="2766794"/>
                </a:lnTo>
                <a:lnTo>
                  <a:pt x="746084" y="2760088"/>
                </a:lnTo>
                <a:lnTo>
                  <a:pt x="746055" y="2758192"/>
                </a:lnTo>
                <a:lnTo>
                  <a:pt x="745464" y="2754125"/>
                </a:lnTo>
                <a:lnTo>
                  <a:pt x="745979" y="2749430"/>
                </a:lnTo>
                <a:lnTo>
                  <a:pt x="747560" y="2742981"/>
                </a:lnTo>
                <a:lnTo>
                  <a:pt x="749160" y="2738523"/>
                </a:lnTo>
                <a:lnTo>
                  <a:pt x="749665" y="2735618"/>
                </a:lnTo>
                <a:lnTo>
                  <a:pt x="747427" y="2737466"/>
                </a:lnTo>
                <a:lnTo>
                  <a:pt x="744760" y="2747772"/>
                </a:lnTo>
                <a:lnTo>
                  <a:pt x="743865" y="2739495"/>
                </a:lnTo>
                <a:lnTo>
                  <a:pt x="742055" y="2731608"/>
                </a:lnTo>
                <a:lnTo>
                  <a:pt x="740597" y="2727531"/>
                </a:lnTo>
                <a:lnTo>
                  <a:pt x="738540" y="2724217"/>
                </a:lnTo>
                <a:lnTo>
                  <a:pt x="735673" y="2721636"/>
                </a:lnTo>
                <a:lnTo>
                  <a:pt x="733025" y="2718597"/>
                </a:lnTo>
                <a:lnTo>
                  <a:pt x="730139" y="2716968"/>
                </a:lnTo>
                <a:lnTo>
                  <a:pt x="725786" y="2715721"/>
                </a:lnTo>
                <a:lnTo>
                  <a:pt x="724928" y="2714558"/>
                </a:lnTo>
                <a:lnTo>
                  <a:pt x="724557" y="2712634"/>
                </a:lnTo>
                <a:lnTo>
                  <a:pt x="724795" y="2710491"/>
                </a:lnTo>
                <a:lnTo>
                  <a:pt x="725843" y="2706910"/>
                </a:lnTo>
                <a:lnTo>
                  <a:pt x="728139" y="2704595"/>
                </a:lnTo>
                <a:lnTo>
                  <a:pt x="731253" y="2702186"/>
                </a:lnTo>
                <a:lnTo>
                  <a:pt x="731948" y="2700576"/>
                </a:lnTo>
                <a:lnTo>
                  <a:pt x="732463" y="2698680"/>
                </a:lnTo>
                <a:lnTo>
                  <a:pt x="733434" y="2700119"/>
                </a:lnTo>
                <a:lnTo>
                  <a:pt x="734625" y="2700900"/>
                </a:lnTo>
                <a:lnTo>
                  <a:pt x="735454" y="2697556"/>
                </a:lnTo>
                <a:lnTo>
                  <a:pt x="736702" y="2695166"/>
                </a:lnTo>
                <a:lnTo>
                  <a:pt x="738301" y="2693108"/>
                </a:lnTo>
                <a:lnTo>
                  <a:pt x="740293" y="2688384"/>
                </a:lnTo>
                <a:lnTo>
                  <a:pt x="741769" y="2685803"/>
                </a:lnTo>
                <a:lnTo>
                  <a:pt x="742836" y="2682888"/>
                </a:lnTo>
                <a:lnTo>
                  <a:pt x="743426" y="2678106"/>
                </a:lnTo>
                <a:lnTo>
                  <a:pt x="744531" y="2677649"/>
                </a:lnTo>
                <a:lnTo>
                  <a:pt x="745445" y="2676811"/>
                </a:lnTo>
                <a:lnTo>
                  <a:pt x="746131" y="2675449"/>
                </a:lnTo>
                <a:lnTo>
                  <a:pt x="746531" y="2673953"/>
                </a:lnTo>
                <a:lnTo>
                  <a:pt x="746388" y="2671229"/>
                </a:lnTo>
                <a:lnTo>
                  <a:pt x="744760" y="2668257"/>
                </a:lnTo>
                <a:lnTo>
                  <a:pt x="745188" y="2667953"/>
                </a:lnTo>
                <a:lnTo>
                  <a:pt x="745969" y="2668467"/>
                </a:lnTo>
                <a:lnTo>
                  <a:pt x="747731" y="2669991"/>
                </a:lnTo>
                <a:lnTo>
                  <a:pt x="749312" y="2671905"/>
                </a:lnTo>
                <a:lnTo>
                  <a:pt x="749751" y="2669134"/>
                </a:lnTo>
                <a:lnTo>
                  <a:pt x="751122" y="2668010"/>
                </a:lnTo>
                <a:lnTo>
                  <a:pt x="752799" y="2668781"/>
                </a:lnTo>
                <a:lnTo>
                  <a:pt x="754570" y="2668895"/>
                </a:lnTo>
                <a:lnTo>
                  <a:pt x="760523" y="2666686"/>
                </a:lnTo>
                <a:lnTo>
                  <a:pt x="763362" y="2666076"/>
                </a:lnTo>
                <a:lnTo>
                  <a:pt x="765991" y="2664514"/>
                </a:lnTo>
                <a:lnTo>
                  <a:pt x="772125" y="2658504"/>
                </a:lnTo>
                <a:lnTo>
                  <a:pt x="773468" y="2658228"/>
                </a:lnTo>
                <a:lnTo>
                  <a:pt x="774859" y="2658504"/>
                </a:lnTo>
                <a:lnTo>
                  <a:pt x="776145" y="2659618"/>
                </a:lnTo>
                <a:lnTo>
                  <a:pt x="777544" y="2660266"/>
                </a:lnTo>
                <a:lnTo>
                  <a:pt x="778611" y="2659961"/>
                </a:lnTo>
                <a:lnTo>
                  <a:pt x="779145" y="2659047"/>
                </a:lnTo>
                <a:lnTo>
                  <a:pt x="777916" y="2656913"/>
                </a:lnTo>
                <a:lnTo>
                  <a:pt x="777487" y="2654894"/>
                </a:lnTo>
                <a:lnTo>
                  <a:pt x="777392" y="2652694"/>
                </a:lnTo>
                <a:lnTo>
                  <a:pt x="778973" y="2652132"/>
                </a:lnTo>
                <a:lnTo>
                  <a:pt x="780774" y="2652141"/>
                </a:lnTo>
                <a:lnTo>
                  <a:pt x="787975" y="2648731"/>
                </a:lnTo>
                <a:lnTo>
                  <a:pt x="788813" y="2647226"/>
                </a:lnTo>
                <a:lnTo>
                  <a:pt x="789203" y="2645169"/>
                </a:lnTo>
                <a:lnTo>
                  <a:pt x="792423" y="2644788"/>
                </a:lnTo>
                <a:lnTo>
                  <a:pt x="792061" y="2643026"/>
                </a:lnTo>
                <a:lnTo>
                  <a:pt x="790775" y="2642578"/>
                </a:lnTo>
                <a:lnTo>
                  <a:pt x="784755" y="2638978"/>
                </a:lnTo>
                <a:lnTo>
                  <a:pt x="779812" y="2636425"/>
                </a:lnTo>
                <a:lnTo>
                  <a:pt x="775421" y="2634158"/>
                </a:lnTo>
                <a:lnTo>
                  <a:pt x="774782" y="2633748"/>
                </a:lnTo>
                <a:lnTo>
                  <a:pt x="773582" y="2632643"/>
                </a:lnTo>
                <a:lnTo>
                  <a:pt x="772725" y="2630919"/>
                </a:lnTo>
                <a:lnTo>
                  <a:pt x="772544" y="2629033"/>
                </a:lnTo>
                <a:lnTo>
                  <a:pt x="772973" y="2627643"/>
                </a:lnTo>
                <a:lnTo>
                  <a:pt x="774039" y="2626757"/>
                </a:lnTo>
                <a:lnTo>
                  <a:pt x="775297" y="2626414"/>
                </a:lnTo>
                <a:lnTo>
                  <a:pt x="776411" y="2626700"/>
                </a:lnTo>
                <a:lnTo>
                  <a:pt x="777650" y="2627548"/>
                </a:lnTo>
                <a:lnTo>
                  <a:pt x="779859" y="2628576"/>
                </a:lnTo>
                <a:lnTo>
                  <a:pt x="782726" y="2628767"/>
                </a:lnTo>
                <a:lnTo>
                  <a:pt x="784517" y="2627976"/>
                </a:lnTo>
                <a:lnTo>
                  <a:pt x="784755" y="2626081"/>
                </a:lnTo>
                <a:lnTo>
                  <a:pt x="781345" y="2619051"/>
                </a:lnTo>
                <a:lnTo>
                  <a:pt x="778202" y="2613365"/>
                </a:lnTo>
                <a:lnTo>
                  <a:pt x="775163" y="2607021"/>
                </a:lnTo>
                <a:lnTo>
                  <a:pt x="773878" y="2604716"/>
                </a:lnTo>
                <a:lnTo>
                  <a:pt x="770153" y="2599382"/>
                </a:lnTo>
                <a:lnTo>
                  <a:pt x="766477" y="2594115"/>
                </a:lnTo>
                <a:lnTo>
                  <a:pt x="763571" y="2589410"/>
                </a:lnTo>
                <a:lnTo>
                  <a:pt x="762048" y="2587962"/>
                </a:lnTo>
                <a:lnTo>
                  <a:pt x="757361" y="2587361"/>
                </a:lnTo>
                <a:lnTo>
                  <a:pt x="748427" y="2586200"/>
                </a:lnTo>
                <a:lnTo>
                  <a:pt x="745264" y="2585647"/>
                </a:lnTo>
                <a:lnTo>
                  <a:pt x="742731" y="2587047"/>
                </a:lnTo>
                <a:lnTo>
                  <a:pt x="740187" y="2588143"/>
                </a:lnTo>
                <a:lnTo>
                  <a:pt x="737778" y="2586104"/>
                </a:lnTo>
                <a:lnTo>
                  <a:pt x="735873" y="2582752"/>
                </a:lnTo>
                <a:lnTo>
                  <a:pt x="734873" y="2579932"/>
                </a:lnTo>
                <a:lnTo>
                  <a:pt x="735359" y="2577046"/>
                </a:lnTo>
                <a:lnTo>
                  <a:pt x="735559" y="2572779"/>
                </a:lnTo>
                <a:lnTo>
                  <a:pt x="734101" y="2568569"/>
                </a:lnTo>
                <a:lnTo>
                  <a:pt x="732491" y="2566483"/>
                </a:lnTo>
                <a:lnTo>
                  <a:pt x="728453" y="2564911"/>
                </a:lnTo>
                <a:lnTo>
                  <a:pt x="723309" y="2561358"/>
                </a:lnTo>
                <a:lnTo>
                  <a:pt x="721928" y="2554853"/>
                </a:lnTo>
                <a:lnTo>
                  <a:pt x="724424" y="2545499"/>
                </a:lnTo>
                <a:lnTo>
                  <a:pt x="728443" y="2538851"/>
                </a:lnTo>
                <a:lnTo>
                  <a:pt x="731368" y="2536060"/>
                </a:lnTo>
                <a:lnTo>
                  <a:pt x="732758" y="2533621"/>
                </a:lnTo>
                <a:lnTo>
                  <a:pt x="733215" y="2531507"/>
                </a:lnTo>
                <a:lnTo>
                  <a:pt x="732863" y="2529488"/>
                </a:lnTo>
                <a:lnTo>
                  <a:pt x="731129" y="2527335"/>
                </a:lnTo>
                <a:lnTo>
                  <a:pt x="728443" y="2525239"/>
                </a:lnTo>
                <a:lnTo>
                  <a:pt x="727081" y="2522658"/>
                </a:lnTo>
                <a:lnTo>
                  <a:pt x="727643" y="2517115"/>
                </a:lnTo>
                <a:lnTo>
                  <a:pt x="729424" y="2509104"/>
                </a:lnTo>
                <a:lnTo>
                  <a:pt x="732168" y="2502675"/>
                </a:lnTo>
                <a:lnTo>
                  <a:pt x="735844" y="2499103"/>
                </a:lnTo>
                <a:lnTo>
                  <a:pt x="739016" y="2496541"/>
                </a:lnTo>
                <a:lnTo>
                  <a:pt x="740264" y="2494150"/>
                </a:lnTo>
                <a:lnTo>
                  <a:pt x="740330" y="2490750"/>
                </a:lnTo>
                <a:lnTo>
                  <a:pt x="740254" y="2487540"/>
                </a:lnTo>
                <a:lnTo>
                  <a:pt x="741102" y="2485206"/>
                </a:lnTo>
                <a:lnTo>
                  <a:pt x="742436" y="2483349"/>
                </a:lnTo>
                <a:lnTo>
                  <a:pt x="743845" y="2481682"/>
                </a:lnTo>
                <a:lnTo>
                  <a:pt x="745827" y="2479815"/>
                </a:lnTo>
                <a:lnTo>
                  <a:pt x="748398" y="2479358"/>
                </a:lnTo>
                <a:lnTo>
                  <a:pt x="751227" y="2480844"/>
                </a:lnTo>
                <a:lnTo>
                  <a:pt x="755075" y="2484835"/>
                </a:lnTo>
                <a:lnTo>
                  <a:pt x="760714" y="2492693"/>
                </a:lnTo>
                <a:lnTo>
                  <a:pt x="763934" y="2497827"/>
                </a:lnTo>
                <a:lnTo>
                  <a:pt x="765096" y="2499408"/>
                </a:lnTo>
                <a:lnTo>
                  <a:pt x="768039" y="2502456"/>
                </a:lnTo>
                <a:lnTo>
                  <a:pt x="770696" y="2503685"/>
                </a:lnTo>
                <a:lnTo>
                  <a:pt x="775125" y="2501780"/>
                </a:lnTo>
                <a:lnTo>
                  <a:pt x="779373" y="2499560"/>
                </a:lnTo>
                <a:lnTo>
                  <a:pt x="780745" y="2498150"/>
                </a:lnTo>
                <a:lnTo>
                  <a:pt x="781622" y="2496046"/>
                </a:lnTo>
                <a:lnTo>
                  <a:pt x="780945" y="2492445"/>
                </a:lnTo>
                <a:lnTo>
                  <a:pt x="780059" y="2490092"/>
                </a:lnTo>
                <a:lnTo>
                  <a:pt x="779116" y="2487092"/>
                </a:lnTo>
                <a:lnTo>
                  <a:pt x="777811" y="2481863"/>
                </a:lnTo>
                <a:lnTo>
                  <a:pt x="776887" y="2473633"/>
                </a:lnTo>
                <a:lnTo>
                  <a:pt x="775792" y="2471014"/>
                </a:lnTo>
                <a:lnTo>
                  <a:pt x="776592" y="2470709"/>
                </a:lnTo>
                <a:lnTo>
                  <a:pt x="778726" y="2471252"/>
                </a:lnTo>
                <a:lnTo>
                  <a:pt x="780698" y="2471490"/>
                </a:lnTo>
                <a:lnTo>
                  <a:pt x="783517" y="2469671"/>
                </a:lnTo>
                <a:lnTo>
                  <a:pt x="787384" y="2466242"/>
                </a:lnTo>
                <a:lnTo>
                  <a:pt x="794461" y="2460936"/>
                </a:lnTo>
                <a:lnTo>
                  <a:pt x="795957" y="2457431"/>
                </a:lnTo>
                <a:lnTo>
                  <a:pt x="797166" y="2453526"/>
                </a:lnTo>
                <a:lnTo>
                  <a:pt x="799129" y="2451126"/>
                </a:lnTo>
                <a:lnTo>
                  <a:pt x="803634" y="2450335"/>
                </a:lnTo>
                <a:lnTo>
                  <a:pt x="807805" y="2449078"/>
                </a:lnTo>
                <a:lnTo>
                  <a:pt x="810749" y="2446296"/>
                </a:lnTo>
                <a:lnTo>
                  <a:pt x="815359" y="2443848"/>
                </a:lnTo>
                <a:lnTo>
                  <a:pt x="819150" y="2442362"/>
                </a:lnTo>
                <a:lnTo>
                  <a:pt x="820817" y="2440991"/>
                </a:lnTo>
                <a:lnTo>
                  <a:pt x="822007" y="2438934"/>
                </a:lnTo>
                <a:lnTo>
                  <a:pt x="826351" y="2433123"/>
                </a:lnTo>
                <a:lnTo>
                  <a:pt x="829761" y="2429542"/>
                </a:lnTo>
                <a:lnTo>
                  <a:pt x="832761" y="2425846"/>
                </a:lnTo>
                <a:lnTo>
                  <a:pt x="833761" y="2423522"/>
                </a:lnTo>
                <a:lnTo>
                  <a:pt x="836133" y="2423951"/>
                </a:lnTo>
                <a:lnTo>
                  <a:pt x="839752" y="2425560"/>
                </a:lnTo>
                <a:lnTo>
                  <a:pt x="843639" y="2427027"/>
                </a:lnTo>
                <a:lnTo>
                  <a:pt x="846487" y="2429304"/>
                </a:lnTo>
                <a:lnTo>
                  <a:pt x="847048" y="2431628"/>
                </a:lnTo>
                <a:lnTo>
                  <a:pt x="847325" y="2433457"/>
                </a:lnTo>
                <a:lnTo>
                  <a:pt x="848477" y="2434400"/>
                </a:lnTo>
                <a:lnTo>
                  <a:pt x="849859" y="2434581"/>
                </a:lnTo>
                <a:lnTo>
                  <a:pt x="851935" y="2434123"/>
                </a:lnTo>
                <a:lnTo>
                  <a:pt x="855564" y="2434038"/>
                </a:lnTo>
                <a:lnTo>
                  <a:pt x="860012" y="2431028"/>
                </a:lnTo>
                <a:lnTo>
                  <a:pt x="866204" y="2425941"/>
                </a:lnTo>
                <a:lnTo>
                  <a:pt x="871871" y="2424360"/>
                </a:lnTo>
                <a:lnTo>
                  <a:pt x="874852" y="2425570"/>
                </a:lnTo>
                <a:lnTo>
                  <a:pt x="877319" y="2429313"/>
                </a:lnTo>
                <a:lnTo>
                  <a:pt x="879272" y="2432828"/>
                </a:lnTo>
                <a:lnTo>
                  <a:pt x="881282" y="2434133"/>
                </a:lnTo>
                <a:lnTo>
                  <a:pt x="882529" y="2434171"/>
                </a:lnTo>
                <a:lnTo>
                  <a:pt x="882986" y="2434228"/>
                </a:lnTo>
                <a:lnTo>
                  <a:pt x="885482" y="2433428"/>
                </a:lnTo>
                <a:lnTo>
                  <a:pt x="885673" y="2433438"/>
                </a:lnTo>
                <a:lnTo>
                  <a:pt x="887949" y="2433580"/>
                </a:lnTo>
                <a:lnTo>
                  <a:pt x="890140" y="2434771"/>
                </a:lnTo>
                <a:lnTo>
                  <a:pt x="893769" y="2434905"/>
                </a:lnTo>
                <a:lnTo>
                  <a:pt x="898827" y="2434000"/>
                </a:lnTo>
                <a:lnTo>
                  <a:pt x="899360" y="2433628"/>
                </a:lnTo>
                <a:lnTo>
                  <a:pt x="901789" y="2434114"/>
                </a:lnTo>
                <a:lnTo>
                  <a:pt x="904741" y="2435733"/>
                </a:lnTo>
                <a:lnTo>
                  <a:pt x="907037" y="2437657"/>
                </a:lnTo>
                <a:lnTo>
                  <a:pt x="911152" y="2443963"/>
                </a:lnTo>
                <a:lnTo>
                  <a:pt x="913514" y="2445582"/>
                </a:lnTo>
                <a:lnTo>
                  <a:pt x="918334" y="2447820"/>
                </a:lnTo>
                <a:lnTo>
                  <a:pt x="920591" y="2449773"/>
                </a:lnTo>
                <a:lnTo>
                  <a:pt x="923220" y="2452935"/>
                </a:lnTo>
                <a:lnTo>
                  <a:pt x="924592" y="2454850"/>
                </a:lnTo>
                <a:lnTo>
                  <a:pt x="927449" y="2458307"/>
                </a:lnTo>
                <a:lnTo>
                  <a:pt x="930754" y="2463956"/>
                </a:lnTo>
                <a:lnTo>
                  <a:pt x="931345" y="2468442"/>
                </a:lnTo>
                <a:lnTo>
                  <a:pt x="932097" y="2472223"/>
                </a:lnTo>
                <a:lnTo>
                  <a:pt x="933326" y="2474014"/>
                </a:lnTo>
                <a:lnTo>
                  <a:pt x="934335" y="2474233"/>
                </a:lnTo>
                <a:lnTo>
                  <a:pt x="935421" y="2473614"/>
                </a:lnTo>
                <a:lnTo>
                  <a:pt x="936488" y="2471890"/>
                </a:lnTo>
                <a:lnTo>
                  <a:pt x="936860" y="2469013"/>
                </a:lnTo>
                <a:lnTo>
                  <a:pt x="936536" y="2463918"/>
                </a:lnTo>
                <a:lnTo>
                  <a:pt x="935688" y="2459746"/>
                </a:lnTo>
                <a:lnTo>
                  <a:pt x="934602" y="2458422"/>
                </a:lnTo>
                <a:lnTo>
                  <a:pt x="934078" y="2456955"/>
                </a:lnTo>
                <a:lnTo>
                  <a:pt x="934793" y="2455088"/>
                </a:lnTo>
                <a:lnTo>
                  <a:pt x="936631" y="2454183"/>
                </a:lnTo>
                <a:lnTo>
                  <a:pt x="938917" y="2454754"/>
                </a:lnTo>
                <a:lnTo>
                  <a:pt x="942680" y="2457155"/>
                </a:lnTo>
                <a:lnTo>
                  <a:pt x="946604" y="2460174"/>
                </a:lnTo>
                <a:lnTo>
                  <a:pt x="951433" y="2465451"/>
                </a:lnTo>
                <a:lnTo>
                  <a:pt x="955862" y="2468794"/>
                </a:lnTo>
                <a:lnTo>
                  <a:pt x="960711" y="2471461"/>
                </a:lnTo>
                <a:lnTo>
                  <a:pt x="964559" y="2472252"/>
                </a:lnTo>
                <a:lnTo>
                  <a:pt x="967540" y="2471452"/>
                </a:lnTo>
                <a:lnTo>
                  <a:pt x="971055" y="2469280"/>
                </a:lnTo>
                <a:lnTo>
                  <a:pt x="974274" y="2466766"/>
                </a:lnTo>
                <a:lnTo>
                  <a:pt x="975741" y="2464127"/>
                </a:lnTo>
                <a:lnTo>
                  <a:pt x="976789" y="2461241"/>
                </a:lnTo>
                <a:lnTo>
                  <a:pt x="981647" y="2457383"/>
                </a:lnTo>
                <a:lnTo>
                  <a:pt x="986085" y="2453850"/>
                </a:lnTo>
                <a:lnTo>
                  <a:pt x="988104" y="2454488"/>
                </a:lnTo>
                <a:lnTo>
                  <a:pt x="989523" y="2455488"/>
                </a:lnTo>
                <a:lnTo>
                  <a:pt x="994077" y="2453335"/>
                </a:lnTo>
                <a:lnTo>
                  <a:pt x="995658" y="2452745"/>
                </a:lnTo>
                <a:lnTo>
                  <a:pt x="999991" y="2451907"/>
                </a:lnTo>
                <a:lnTo>
                  <a:pt x="1004468" y="2453145"/>
                </a:lnTo>
                <a:lnTo>
                  <a:pt x="1008040" y="2456936"/>
                </a:lnTo>
                <a:lnTo>
                  <a:pt x="1011498" y="2459374"/>
                </a:lnTo>
                <a:lnTo>
                  <a:pt x="1014593" y="2459089"/>
                </a:lnTo>
                <a:lnTo>
                  <a:pt x="1017155" y="2457841"/>
                </a:lnTo>
                <a:lnTo>
                  <a:pt x="1018851" y="2455479"/>
                </a:lnTo>
                <a:lnTo>
                  <a:pt x="1020137" y="2452688"/>
                </a:lnTo>
                <a:lnTo>
                  <a:pt x="1021852" y="2450897"/>
                </a:lnTo>
                <a:lnTo>
                  <a:pt x="1022109" y="2450783"/>
                </a:lnTo>
                <a:lnTo>
                  <a:pt x="1027623" y="2451754"/>
                </a:lnTo>
                <a:lnTo>
                  <a:pt x="1031081" y="2451611"/>
                </a:lnTo>
                <a:lnTo>
                  <a:pt x="1031453" y="2451211"/>
                </a:lnTo>
                <a:lnTo>
                  <a:pt x="1036015" y="2451973"/>
                </a:lnTo>
                <a:lnTo>
                  <a:pt x="1041054" y="2455907"/>
                </a:lnTo>
                <a:lnTo>
                  <a:pt x="1044178" y="2460260"/>
                </a:lnTo>
                <a:lnTo>
                  <a:pt x="1048178" y="2465794"/>
                </a:lnTo>
                <a:lnTo>
                  <a:pt x="1050036" y="2467594"/>
                </a:lnTo>
                <a:lnTo>
                  <a:pt x="1052741" y="2468366"/>
                </a:lnTo>
                <a:lnTo>
                  <a:pt x="1054865" y="2468699"/>
                </a:lnTo>
                <a:lnTo>
                  <a:pt x="1057713" y="2469556"/>
                </a:lnTo>
                <a:lnTo>
                  <a:pt x="1065238" y="2470709"/>
                </a:lnTo>
                <a:lnTo>
                  <a:pt x="1066381" y="2471385"/>
                </a:lnTo>
                <a:lnTo>
                  <a:pt x="1067152" y="2472290"/>
                </a:lnTo>
                <a:lnTo>
                  <a:pt x="1066457" y="2475300"/>
                </a:lnTo>
                <a:lnTo>
                  <a:pt x="1067124" y="2476062"/>
                </a:lnTo>
                <a:lnTo>
                  <a:pt x="1073229" y="2473919"/>
                </a:lnTo>
                <a:lnTo>
                  <a:pt x="1074868" y="2472319"/>
                </a:lnTo>
                <a:lnTo>
                  <a:pt x="1076877" y="2467766"/>
                </a:lnTo>
                <a:lnTo>
                  <a:pt x="1078678" y="2463175"/>
                </a:lnTo>
                <a:lnTo>
                  <a:pt x="1080021" y="2461470"/>
                </a:lnTo>
                <a:lnTo>
                  <a:pt x="1081440" y="2461022"/>
                </a:lnTo>
                <a:lnTo>
                  <a:pt x="1082869" y="2461708"/>
                </a:lnTo>
                <a:lnTo>
                  <a:pt x="1084869" y="2464422"/>
                </a:lnTo>
                <a:lnTo>
                  <a:pt x="1087574" y="2467185"/>
                </a:lnTo>
                <a:lnTo>
                  <a:pt x="1091232" y="2468232"/>
                </a:lnTo>
                <a:lnTo>
                  <a:pt x="1093461" y="2468652"/>
                </a:lnTo>
                <a:lnTo>
                  <a:pt x="1096918" y="2468880"/>
                </a:lnTo>
                <a:lnTo>
                  <a:pt x="1105052" y="2467537"/>
                </a:lnTo>
                <a:lnTo>
                  <a:pt x="1112663" y="2464194"/>
                </a:lnTo>
                <a:lnTo>
                  <a:pt x="1117006" y="2460555"/>
                </a:lnTo>
                <a:lnTo>
                  <a:pt x="1119025" y="2455088"/>
                </a:lnTo>
                <a:lnTo>
                  <a:pt x="1120292" y="2448859"/>
                </a:lnTo>
                <a:lnTo>
                  <a:pt x="1122236" y="2444915"/>
                </a:lnTo>
                <a:lnTo>
                  <a:pt x="1121426" y="2440877"/>
                </a:lnTo>
                <a:lnTo>
                  <a:pt x="1117597" y="2437029"/>
                </a:lnTo>
                <a:lnTo>
                  <a:pt x="1116301" y="2435866"/>
                </a:lnTo>
                <a:lnTo>
                  <a:pt x="1106986" y="2433704"/>
                </a:lnTo>
                <a:lnTo>
                  <a:pt x="1106415" y="2432142"/>
                </a:lnTo>
                <a:lnTo>
                  <a:pt x="1105881" y="2431780"/>
                </a:lnTo>
                <a:lnTo>
                  <a:pt x="1096699" y="2428351"/>
                </a:lnTo>
                <a:lnTo>
                  <a:pt x="1092279" y="2426884"/>
                </a:lnTo>
                <a:lnTo>
                  <a:pt x="1091032" y="2424617"/>
                </a:lnTo>
                <a:lnTo>
                  <a:pt x="1090213" y="2421646"/>
                </a:lnTo>
                <a:lnTo>
                  <a:pt x="1087345" y="2418988"/>
                </a:lnTo>
                <a:lnTo>
                  <a:pt x="1081649" y="2416569"/>
                </a:lnTo>
                <a:lnTo>
                  <a:pt x="1080659" y="2414721"/>
                </a:lnTo>
                <a:lnTo>
                  <a:pt x="1081601" y="2412854"/>
                </a:lnTo>
                <a:lnTo>
                  <a:pt x="1084631" y="2411454"/>
                </a:lnTo>
                <a:lnTo>
                  <a:pt x="1086088" y="2410778"/>
                </a:lnTo>
                <a:lnTo>
                  <a:pt x="1091222" y="2406396"/>
                </a:lnTo>
                <a:lnTo>
                  <a:pt x="1093194" y="2405491"/>
                </a:lnTo>
                <a:lnTo>
                  <a:pt x="1097756" y="2405291"/>
                </a:lnTo>
                <a:lnTo>
                  <a:pt x="1101985" y="2401700"/>
                </a:lnTo>
                <a:lnTo>
                  <a:pt x="1104900" y="2399643"/>
                </a:lnTo>
                <a:lnTo>
                  <a:pt x="1106424" y="2397195"/>
                </a:lnTo>
                <a:lnTo>
                  <a:pt x="1106024" y="2394661"/>
                </a:lnTo>
                <a:lnTo>
                  <a:pt x="1101795" y="2386994"/>
                </a:lnTo>
                <a:lnTo>
                  <a:pt x="1100538" y="2382336"/>
                </a:lnTo>
                <a:lnTo>
                  <a:pt x="1101290" y="2379297"/>
                </a:lnTo>
                <a:lnTo>
                  <a:pt x="1103719" y="2376011"/>
                </a:lnTo>
                <a:lnTo>
                  <a:pt x="1105100" y="2374211"/>
                </a:lnTo>
                <a:lnTo>
                  <a:pt x="1106758" y="2370973"/>
                </a:lnTo>
                <a:lnTo>
                  <a:pt x="1107843" y="2369239"/>
                </a:lnTo>
                <a:lnTo>
                  <a:pt x="1112110" y="2368506"/>
                </a:lnTo>
                <a:lnTo>
                  <a:pt x="1117282" y="2368201"/>
                </a:lnTo>
                <a:lnTo>
                  <a:pt x="1120835" y="2368972"/>
                </a:lnTo>
                <a:lnTo>
                  <a:pt x="1125798" y="2369372"/>
                </a:lnTo>
                <a:lnTo>
                  <a:pt x="1130322" y="2369972"/>
                </a:lnTo>
                <a:lnTo>
                  <a:pt x="1132608" y="2370506"/>
                </a:lnTo>
                <a:lnTo>
                  <a:pt x="1134294" y="2369515"/>
                </a:lnTo>
                <a:lnTo>
                  <a:pt x="1135513" y="2367772"/>
                </a:lnTo>
                <a:lnTo>
                  <a:pt x="1135475" y="2365467"/>
                </a:lnTo>
                <a:lnTo>
                  <a:pt x="1133694" y="2363229"/>
                </a:lnTo>
                <a:lnTo>
                  <a:pt x="1127055" y="2360286"/>
                </a:lnTo>
                <a:lnTo>
                  <a:pt x="1124207" y="2357857"/>
                </a:lnTo>
                <a:lnTo>
                  <a:pt x="1121978" y="2358123"/>
                </a:lnTo>
                <a:lnTo>
                  <a:pt x="1118245" y="2357361"/>
                </a:lnTo>
                <a:lnTo>
                  <a:pt x="1114873" y="2355771"/>
                </a:lnTo>
                <a:lnTo>
                  <a:pt x="1111891" y="2355237"/>
                </a:lnTo>
                <a:lnTo>
                  <a:pt x="1110919" y="2353028"/>
                </a:lnTo>
                <a:lnTo>
                  <a:pt x="1111529" y="2349922"/>
                </a:lnTo>
                <a:lnTo>
                  <a:pt x="1112682" y="2348141"/>
                </a:lnTo>
                <a:lnTo>
                  <a:pt x="1114882" y="2347256"/>
                </a:lnTo>
                <a:lnTo>
                  <a:pt x="1117273" y="2347703"/>
                </a:lnTo>
                <a:lnTo>
                  <a:pt x="1119873" y="2346408"/>
                </a:lnTo>
                <a:lnTo>
                  <a:pt x="1120626" y="2345646"/>
                </a:lnTo>
                <a:lnTo>
                  <a:pt x="1120845" y="2344665"/>
                </a:lnTo>
                <a:lnTo>
                  <a:pt x="1120426" y="2343264"/>
                </a:lnTo>
                <a:lnTo>
                  <a:pt x="1119216" y="2342112"/>
                </a:lnTo>
                <a:lnTo>
                  <a:pt x="1117502" y="2341807"/>
                </a:lnTo>
                <a:lnTo>
                  <a:pt x="1115530" y="2342788"/>
                </a:lnTo>
                <a:lnTo>
                  <a:pt x="1113168" y="2343426"/>
                </a:lnTo>
                <a:lnTo>
                  <a:pt x="1109177" y="2341988"/>
                </a:lnTo>
                <a:lnTo>
                  <a:pt x="1105995" y="2340254"/>
                </a:lnTo>
                <a:lnTo>
                  <a:pt x="1106157" y="2338654"/>
                </a:lnTo>
                <a:lnTo>
                  <a:pt x="1108510" y="2336263"/>
                </a:lnTo>
                <a:lnTo>
                  <a:pt x="1109567" y="2334321"/>
                </a:lnTo>
                <a:lnTo>
                  <a:pt x="1109567" y="2331634"/>
                </a:lnTo>
                <a:lnTo>
                  <a:pt x="1109567" y="2328491"/>
                </a:lnTo>
                <a:lnTo>
                  <a:pt x="1110386" y="2324805"/>
                </a:lnTo>
                <a:lnTo>
                  <a:pt x="1112720" y="2322281"/>
                </a:lnTo>
                <a:lnTo>
                  <a:pt x="1115463" y="2320928"/>
                </a:lnTo>
                <a:lnTo>
                  <a:pt x="1122531" y="2323395"/>
                </a:lnTo>
                <a:lnTo>
                  <a:pt x="1131370" y="2325595"/>
                </a:lnTo>
                <a:lnTo>
                  <a:pt x="1132884" y="2325234"/>
                </a:lnTo>
                <a:lnTo>
                  <a:pt x="1133332" y="2324071"/>
                </a:lnTo>
                <a:lnTo>
                  <a:pt x="1134342" y="2323043"/>
                </a:lnTo>
                <a:lnTo>
                  <a:pt x="1146610" y="2322567"/>
                </a:lnTo>
                <a:lnTo>
                  <a:pt x="1148991" y="2321148"/>
                </a:lnTo>
                <a:lnTo>
                  <a:pt x="1150182" y="2320014"/>
                </a:lnTo>
                <a:lnTo>
                  <a:pt x="1161974" y="2318385"/>
                </a:lnTo>
                <a:lnTo>
                  <a:pt x="1163374" y="2316833"/>
                </a:lnTo>
                <a:lnTo>
                  <a:pt x="1165107" y="2315385"/>
                </a:lnTo>
                <a:lnTo>
                  <a:pt x="1167822" y="2315413"/>
                </a:lnTo>
                <a:lnTo>
                  <a:pt x="1171051" y="2314832"/>
                </a:lnTo>
                <a:lnTo>
                  <a:pt x="1175556" y="2313061"/>
                </a:lnTo>
                <a:lnTo>
                  <a:pt x="1178747" y="2312089"/>
                </a:lnTo>
                <a:lnTo>
                  <a:pt x="1179280" y="2312013"/>
                </a:lnTo>
                <a:lnTo>
                  <a:pt x="1182652" y="2312404"/>
                </a:lnTo>
                <a:lnTo>
                  <a:pt x="1186834" y="2311003"/>
                </a:lnTo>
                <a:lnTo>
                  <a:pt x="1187739" y="2310422"/>
                </a:lnTo>
                <a:lnTo>
                  <a:pt x="1188415" y="2309365"/>
                </a:lnTo>
                <a:lnTo>
                  <a:pt x="1192063" y="2307327"/>
                </a:lnTo>
                <a:lnTo>
                  <a:pt x="1199064" y="2305650"/>
                </a:lnTo>
                <a:lnTo>
                  <a:pt x="1200769" y="2306650"/>
                </a:lnTo>
                <a:lnTo>
                  <a:pt x="1204112" y="2307108"/>
                </a:lnTo>
                <a:lnTo>
                  <a:pt x="1208370" y="2306355"/>
                </a:lnTo>
                <a:lnTo>
                  <a:pt x="1211513" y="2305069"/>
                </a:lnTo>
                <a:lnTo>
                  <a:pt x="1213342" y="2306346"/>
                </a:lnTo>
                <a:lnTo>
                  <a:pt x="1215828" y="2307660"/>
                </a:lnTo>
                <a:lnTo>
                  <a:pt x="1217686" y="2306545"/>
                </a:lnTo>
                <a:lnTo>
                  <a:pt x="1218609" y="2303031"/>
                </a:lnTo>
                <a:lnTo>
                  <a:pt x="1219809" y="2299592"/>
                </a:lnTo>
                <a:lnTo>
                  <a:pt x="1221914" y="2297963"/>
                </a:lnTo>
                <a:lnTo>
                  <a:pt x="1223581" y="2297363"/>
                </a:lnTo>
                <a:lnTo>
                  <a:pt x="1225086" y="2296039"/>
                </a:lnTo>
                <a:lnTo>
                  <a:pt x="1226220" y="2294658"/>
                </a:lnTo>
                <a:lnTo>
                  <a:pt x="1232382" y="2294868"/>
                </a:lnTo>
                <a:lnTo>
                  <a:pt x="1237898" y="2291429"/>
                </a:lnTo>
                <a:lnTo>
                  <a:pt x="1238983" y="2292991"/>
                </a:lnTo>
                <a:lnTo>
                  <a:pt x="1246146" y="2292629"/>
                </a:lnTo>
                <a:lnTo>
                  <a:pt x="1255043" y="2290410"/>
                </a:lnTo>
                <a:lnTo>
                  <a:pt x="1260367" y="2289372"/>
                </a:lnTo>
                <a:lnTo>
                  <a:pt x="1269559" y="2287048"/>
                </a:lnTo>
                <a:lnTo>
                  <a:pt x="1273807" y="2285162"/>
                </a:lnTo>
                <a:lnTo>
                  <a:pt x="1279893" y="2283971"/>
                </a:lnTo>
                <a:lnTo>
                  <a:pt x="1285475" y="2283143"/>
                </a:lnTo>
                <a:lnTo>
                  <a:pt x="1289123" y="2279838"/>
                </a:lnTo>
                <a:lnTo>
                  <a:pt x="1292066" y="2279371"/>
                </a:lnTo>
                <a:lnTo>
                  <a:pt x="1295648" y="2279095"/>
                </a:lnTo>
                <a:lnTo>
                  <a:pt x="1297838" y="2278304"/>
                </a:lnTo>
                <a:lnTo>
                  <a:pt x="1299267" y="2277085"/>
                </a:lnTo>
                <a:lnTo>
                  <a:pt x="1300191" y="2274789"/>
                </a:lnTo>
                <a:lnTo>
                  <a:pt x="1299686" y="2271855"/>
                </a:lnTo>
                <a:lnTo>
                  <a:pt x="1299172" y="2269722"/>
                </a:lnTo>
                <a:lnTo>
                  <a:pt x="1301734" y="2268531"/>
                </a:lnTo>
                <a:lnTo>
                  <a:pt x="1305392" y="2268160"/>
                </a:lnTo>
                <a:lnTo>
                  <a:pt x="1307696" y="2267674"/>
                </a:lnTo>
                <a:lnTo>
                  <a:pt x="1312726" y="2262816"/>
                </a:lnTo>
                <a:lnTo>
                  <a:pt x="1316193" y="2260483"/>
                </a:lnTo>
                <a:lnTo>
                  <a:pt x="1319784" y="2259016"/>
                </a:lnTo>
                <a:lnTo>
                  <a:pt x="1326994" y="2259816"/>
                </a:lnTo>
                <a:lnTo>
                  <a:pt x="1333576" y="2260549"/>
                </a:lnTo>
                <a:lnTo>
                  <a:pt x="1340177" y="2262873"/>
                </a:lnTo>
                <a:lnTo>
                  <a:pt x="1343644" y="2265769"/>
                </a:lnTo>
                <a:lnTo>
                  <a:pt x="1346625" y="2267950"/>
                </a:lnTo>
                <a:lnTo>
                  <a:pt x="1349445" y="2268988"/>
                </a:lnTo>
                <a:lnTo>
                  <a:pt x="1351997" y="2269655"/>
                </a:lnTo>
                <a:lnTo>
                  <a:pt x="1354960" y="2268665"/>
                </a:lnTo>
                <a:lnTo>
                  <a:pt x="1357055" y="2267331"/>
                </a:lnTo>
                <a:lnTo>
                  <a:pt x="1358275" y="2265417"/>
                </a:lnTo>
                <a:lnTo>
                  <a:pt x="1360122" y="2264045"/>
                </a:lnTo>
                <a:lnTo>
                  <a:pt x="1366856" y="2262978"/>
                </a:lnTo>
                <a:lnTo>
                  <a:pt x="1368247" y="2265045"/>
                </a:lnTo>
                <a:lnTo>
                  <a:pt x="1371448" y="2271265"/>
                </a:lnTo>
                <a:lnTo>
                  <a:pt x="1373629" y="2279523"/>
                </a:lnTo>
                <a:lnTo>
                  <a:pt x="1377219" y="2290429"/>
                </a:lnTo>
                <a:lnTo>
                  <a:pt x="1378801" y="2295773"/>
                </a:lnTo>
                <a:lnTo>
                  <a:pt x="1378105" y="2298564"/>
                </a:lnTo>
                <a:lnTo>
                  <a:pt x="1378115" y="2302383"/>
                </a:lnTo>
                <a:lnTo>
                  <a:pt x="1377915" y="2306574"/>
                </a:lnTo>
                <a:lnTo>
                  <a:pt x="1375267" y="2311308"/>
                </a:lnTo>
                <a:lnTo>
                  <a:pt x="1376343" y="2313508"/>
                </a:lnTo>
                <a:lnTo>
                  <a:pt x="1382849" y="2315956"/>
                </a:lnTo>
                <a:lnTo>
                  <a:pt x="1391955" y="2315061"/>
                </a:lnTo>
                <a:lnTo>
                  <a:pt x="1397575" y="2313080"/>
                </a:lnTo>
                <a:lnTo>
                  <a:pt x="1400708" y="2313803"/>
                </a:lnTo>
                <a:lnTo>
                  <a:pt x="1402346" y="2312613"/>
                </a:lnTo>
                <a:lnTo>
                  <a:pt x="1403404" y="2309108"/>
                </a:lnTo>
                <a:lnTo>
                  <a:pt x="1405566" y="2308317"/>
                </a:lnTo>
                <a:lnTo>
                  <a:pt x="1407786" y="2310765"/>
                </a:lnTo>
                <a:lnTo>
                  <a:pt x="1409395" y="2314899"/>
                </a:lnTo>
                <a:lnTo>
                  <a:pt x="1410938" y="2317556"/>
                </a:lnTo>
                <a:lnTo>
                  <a:pt x="1410824" y="2320719"/>
                </a:lnTo>
                <a:lnTo>
                  <a:pt x="1411395" y="2324767"/>
                </a:lnTo>
                <a:lnTo>
                  <a:pt x="1412529" y="2325786"/>
                </a:lnTo>
                <a:lnTo>
                  <a:pt x="1414758" y="2324253"/>
                </a:lnTo>
                <a:lnTo>
                  <a:pt x="1416244" y="2323338"/>
                </a:lnTo>
                <a:lnTo>
                  <a:pt x="1416596" y="2322109"/>
                </a:lnTo>
                <a:lnTo>
                  <a:pt x="1415967" y="2320595"/>
                </a:lnTo>
                <a:lnTo>
                  <a:pt x="1415672" y="2319052"/>
                </a:lnTo>
                <a:lnTo>
                  <a:pt x="1416167" y="2317633"/>
                </a:lnTo>
                <a:lnTo>
                  <a:pt x="1417225" y="2317052"/>
                </a:lnTo>
                <a:lnTo>
                  <a:pt x="1420397" y="2317499"/>
                </a:lnTo>
                <a:lnTo>
                  <a:pt x="1425016" y="2318280"/>
                </a:lnTo>
                <a:lnTo>
                  <a:pt x="1430502" y="2324033"/>
                </a:lnTo>
                <a:lnTo>
                  <a:pt x="1433465" y="2325072"/>
                </a:lnTo>
                <a:lnTo>
                  <a:pt x="1434712" y="2325176"/>
                </a:lnTo>
                <a:lnTo>
                  <a:pt x="1437494" y="2324843"/>
                </a:lnTo>
                <a:lnTo>
                  <a:pt x="1440837" y="2323195"/>
                </a:lnTo>
                <a:lnTo>
                  <a:pt x="1443085" y="2321119"/>
                </a:lnTo>
                <a:lnTo>
                  <a:pt x="1443838" y="2320100"/>
                </a:lnTo>
                <a:lnTo>
                  <a:pt x="1445133" y="2320281"/>
                </a:lnTo>
                <a:lnTo>
                  <a:pt x="1446362" y="2321243"/>
                </a:lnTo>
                <a:lnTo>
                  <a:pt x="1446447" y="2323338"/>
                </a:lnTo>
                <a:lnTo>
                  <a:pt x="1445466" y="2326367"/>
                </a:lnTo>
                <a:lnTo>
                  <a:pt x="1442132" y="2329139"/>
                </a:lnTo>
                <a:lnTo>
                  <a:pt x="1437989" y="2331711"/>
                </a:lnTo>
                <a:lnTo>
                  <a:pt x="1435475" y="2336416"/>
                </a:lnTo>
                <a:lnTo>
                  <a:pt x="1434941" y="2341312"/>
                </a:lnTo>
                <a:lnTo>
                  <a:pt x="1436036" y="2343798"/>
                </a:lnTo>
                <a:lnTo>
                  <a:pt x="1436980" y="2345455"/>
                </a:lnTo>
                <a:lnTo>
                  <a:pt x="1437246" y="2347779"/>
                </a:lnTo>
                <a:lnTo>
                  <a:pt x="1438180" y="2348084"/>
                </a:lnTo>
                <a:lnTo>
                  <a:pt x="1439875" y="2347132"/>
                </a:lnTo>
                <a:lnTo>
                  <a:pt x="1444494" y="2342312"/>
                </a:lnTo>
                <a:lnTo>
                  <a:pt x="1446847" y="2341121"/>
                </a:lnTo>
                <a:lnTo>
                  <a:pt x="1450257" y="2340359"/>
                </a:lnTo>
                <a:lnTo>
                  <a:pt x="1455868" y="2340740"/>
                </a:lnTo>
                <a:lnTo>
                  <a:pt x="1459639" y="2342312"/>
                </a:lnTo>
                <a:lnTo>
                  <a:pt x="1461440" y="2344493"/>
                </a:lnTo>
                <a:lnTo>
                  <a:pt x="1463421" y="2346293"/>
                </a:lnTo>
                <a:lnTo>
                  <a:pt x="1464793" y="2345541"/>
                </a:lnTo>
                <a:lnTo>
                  <a:pt x="1465497" y="2343464"/>
                </a:lnTo>
                <a:lnTo>
                  <a:pt x="1465536" y="2341083"/>
                </a:lnTo>
                <a:lnTo>
                  <a:pt x="1466116" y="2339121"/>
                </a:lnTo>
                <a:lnTo>
                  <a:pt x="1472250" y="2334292"/>
                </a:lnTo>
                <a:lnTo>
                  <a:pt x="1476337" y="2331072"/>
                </a:lnTo>
                <a:lnTo>
                  <a:pt x="1477737" y="2330691"/>
                </a:lnTo>
                <a:lnTo>
                  <a:pt x="1480471" y="2331358"/>
                </a:lnTo>
                <a:lnTo>
                  <a:pt x="1482166" y="2331015"/>
                </a:lnTo>
                <a:lnTo>
                  <a:pt x="1486652" y="2327986"/>
                </a:lnTo>
                <a:lnTo>
                  <a:pt x="1490843" y="2324529"/>
                </a:lnTo>
                <a:lnTo>
                  <a:pt x="1491253" y="2322186"/>
                </a:lnTo>
                <a:lnTo>
                  <a:pt x="1491415" y="2320062"/>
                </a:lnTo>
                <a:lnTo>
                  <a:pt x="1492453" y="2319099"/>
                </a:lnTo>
                <a:lnTo>
                  <a:pt x="1498320" y="2318357"/>
                </a:lnTo>
                <a:lnTo>
                  <a:pt x="1499292" y="2317956"/>
                </a:lnTo>
                <a:lnTo>
                  <a:pt x="1504302" y="2315537"/>
                </a:lnTo>
                <a:lnTo>
                  <a:pt x="1511246" y="2311403"/>
                </a:lnTo>
                <a:lnTo>
                  <a:pt x="1514617" y="2308965"/>
                </a:lnTo>
                <a:lnTo>
                  <a:pt x="1520761" y="2307879"/>
                </a:lnTo>
                <a:lnTo>
                  <a:pt x="1521904" y="2307174"/>
                </a:lnTo>
                <a:lnTo>
                  <a:pt x="1523943" y="2305526"/>
                </a:lnTo>
                <a:lnTo>
                  <a:pt x="1527791" y="2303240"/>
                </a:lnTo>
                <a:lnTo>
                  <a:pt x="1529877" y="2302993"/>
                </a:lnTo>
                <a:lnTo>
                  <a:pt x="1528581" y="2308517"/>
                </a:lnTo>
                <a:lnTo>
                  <a:pt x="1526286" y="2314880"/>
                </a:lnTo>
                <a:lnTo>
                  <a:pt x="1524991" y="2316575"/>
                </a:lnTo>
                <a:lnTo>
                  <a:pt x="1518761" y="2316290"/>
                </a:lnTo>
                <a:lnTo>
                  <a:pt x="1518771" y="2318023"/>
                </a:lnTo>
                <a:lnTo>
                  <a:pt x="1519751" y="2320671"/>
                </a:lnTo>
                <a:lnTo>
                  <a:pt x="1520457" y="2322157"/>
                </a:lnTo>
                <a:lnTo>
                  <a:pt x="1521209" y="2323490"/>
                </a:lnTo>
                <a:lnTo>
                  <a:pt x="1522886" y="2325795"/>
                </a:lnTo>
                <a:lnTo>
                  <a:pt x="1529439" y="2331215"/>
                </a:lnTo>
                <a:lnTo>
                  <a:pt x="1537773" y="2338092"/>
                </a:lnTo>
                <a:lnTo>
                  <a:pt x="1546774" y="2345788"/>
                </a:lnTo>
                <a:lnTo>
                  <a:pt x="1553060" y="2351142"/>
                </a:lnTo>
                <a:lnTo>
                  <a:pt x="1555604" y="2353904"/>
                </a:lnTo>
                <a:lnTo>
                  <a:pt x="1557223" y="2356056"/>
                </a:lnTo>
                <a:lnTo>
                  <a:pt x="1561852" y="2363810"/>
                </a:lnTo>
                <a:lnTo>
                  <a:pt x="1566253" y="2371135"/>
                </a:lnTo>
                <a:lnTo>
                  <a:pt x="1573673" y="2383974"/>
                </a:lnTo>
                <a:lnTo>
                  <a:pt x="1580236" y="2396300"/>
                </a:lnTo>
                <a:lnTo>
                  <a:pt x="1587475" y="2409778"/>
                </a:lnTo>
                <a:lnTo>
                  <a:pt x="1591656" y="2417531"/>
                </a:lnTo>
                <a:lnTo>
                  <a:pt x="1600209" y="2433657"/>
                </a:lnTo>
                <a:lnTo>
                  <a:pt x="1602495" y="2438581"/>
                </a:lnTo>
                <a:lnTo>
                  <a:pt x="1606829" y="2447878"/>
                </a:lnTo>
                <a:lnTo>
                  <a:pt x="1610649" y="2456555"/>
                </a:lnTo>
                <a:lnTo>
                  <a:pt x="1614030" y="2464194"/>
                </a:lnTo>
                <a:lnTo>
                  <a:pt x="1616164" y="2464880"/>
                </a:lnTo>
                <a:lnTo>
                  <a:pt x="1616335" y="2462813"/>
                </a:lnTo>
                <a:lnTo>
                  <a:pt x="1616716" y="2461432"/>
                </a:lnTo>
                <a:lnTo>
                  <a:pt x="1617802" y="2460651"/>
                </a:lnTo>
                <a:lnTo>
                  <a:pt x="1620298" y="2458393"/>
                </a:lnTo>
                <a:lnTo>
                  <a:pt x="1621641" y="2457850"/>
                </a:lnTo>
                <a:lnTo>
                  <a:pt x="1623641" y="2458079"/>
                </a:lnTo>
                <a:lnTo>
                  <a:pt x="1625736" y="2456926"/>
                </a:lnTo>
                <a:lnTo>
                  <a:pt x="1626508" y="2454754"/>
                </a:lnTo>
                <a:lnTo>
                  <a:pt x="1626003" y="2450725"/>
                </a:lnTo>
                <a:lnTo>
                  <a:pt x="1625679" y="2448868"/>
                </a:lnTo>
                <a:lnTo>
                  <a:pt x="1626394" y="2446868"/>
                </a:lnTo>
                <a:lnTo>
                  <a:pt x="1627537" y="2446087"/>
                </a:lnTo>
                <a:lnTo>
                  <a:pt x="1629127" y="2445458"/>
                </a:lnTo>
                <a:lnTo>
                  <a:pt x="1630594" y="2445134"/>
                </a:lnTo>
                <a:lnTo>
                  <a:pt x="1631794" y="2442877"/>
                </a:lnTo>
                <a:lnTo>
                  <a:pt x="1634061" y="2442191"/>
                </a:lnTo>
                <a:lnTo>
                  <a:pt x="1636147" y="2442610"/>
                </a:lnTo>
                <a:lnTo>
                  <a:pt x="1637862" y="2442696"/>
                </a:lnTo>
                <a:lnTo>
                  <a:pt x="1639376" y="2444344"/>
                </a:lnTo>
                <a:lnTo>
                  <a:pt x="1640224" y="2446601"/>
                </a:lnTo>
                <a:lnTo>
                  <a:pt x="1641862" y="2446782"/>
                </a:lnTo>
                <a:lnTo>
                  <a:pt x="1644539" y="2446554"/>
                </a:lnTo>
                <a:lnTo>
                  <a:pt x="1644910" y="2448439"/>
                </a:lnTo>
                <a:lnTo>
                  <a:pt x="1644149" y="2451592"/>
                </a:lnTo>
                <a:lnTo>
                  <a:pt x="1643205" y="2454031"/>
                </a:lnTo>
                <a:lnTo>
                  <a:pt x="1643043" y="2455983"/>
                </a:lnTo>
                <a:lnTo>
                  <a:pt x="1644462" y="2456936"/>
                </a:lnTo>
                <a:lnTo>
                  <a:pt x="1649663" y="2456088"/>
                </a:lnTo>
                <a:lnTo>
                  <a:pt x="1651502" y="2456507"/>
                </a:lnTo>
                <a:lnTo>
                  <a:pt x="1652092" y="2458488"/>
                </a:lnTo>
                <a:lnTo>
                  <a:pt x="1652835" y="2460127"/>
                </a:lnTo>
                <a:lnTo>
                  <a:pt x="1653197" y="2462127"/>
                </a:lnTo>
                <a:lnTo>
                  <a:pt x="1652654" y="2464337"/>
                </a:lnTo>
                <a:lnTo>
                  <a:pt x="1653588" y="2465661"/>
                </a:lnTo>
                <a:lnTo>
                  <a:pt x="1658074" y="2465689"/>
                </a:lnTo>
                <a:lnTo>
                  <a:pt x="1661236" y="2464622"/>
                </a:lnTo>
                <a:lnTo>
                  <a:pt x="1666094" y="2464537"/>
                </a:lnTo>
                <a:lnTo>
                  <a:pt x="1670485" y="2466880"/>
                </a:lnTo>
                <a:lnTo>
                  <a:pt x="1673523" y="2466518"/>
                </a:lnTo>
                <a:lnTo>
                  <a:pt x="1676581" y="2465565"/>
                </a:lnTo>
                <a:lnTo>
                  <a:pt x="1681067" y="2466165"/>
                </a:lnTo>
                <a:lnTo>
                  <a:pt x="1684220" y="2464318"/>
                </a:lnTo>
                <a:lnTo>
                  <a:pt x="1686392" y="2462003"/>
                </a:lnTo>
                <a:lnTo>
                  <a:pt x="1687068" y="2460184"/>
                </a:lnTo>
                <a:lnTo>
                  <a:pt x="1688202" y="2459174"/>
                </a:lnTo>
                <a:lnTo>
                  <a:pt x="1692430" y="2459184"/>
                </a:lnTo>
                <a:lnTo>
                  <a:pt x="1695098" y="2459003"/>
                </a:lnTo>
                <a:lnTo>
                  <a:pt x="1697069" y="2456326"/>
                </a:lnTo>
                <a:lnTo>
                  <a:pt x="1698870" y="2455116"/>
                </a:lnTo>
                <a:lnTo>
                  <a:pt x="1701899" y="2454888"/>
                </a:lnTo>
                <a:lnTo>
                  <a:pt x="1704127" y="2454888"/>
                </a:lnTo>
                <a:lnTo>
                  <a:pt x="1710118" y="2457374"/>
                </a:lnTo>
                <a:lnTo>
                  <a:pt x="1713766" y="2459431"/>
                </a:lnTo>
                <a:lnTo>
                  <a:pt x="1717557" y="2462355"/>
                </a:lnTo>
                <a:lnTo>
                  <a:pt x="1719834" y="2464184"/>
                </a:lnTo>
                <a:lnTo>
                  <a:pt x="1721368" y="2468309"/>
                </a:lnTo>
                <a:lnTo>
                  <a:pt x="1723949" y="2471337"/>
                </a:lnTo>
                <a:lnTo>
                  <a:pt x="1726006" y="2474871"/>
                </a:lnTo>
                <a:lnTo>
                  <a:pt x="1726502" y="2478348"/>
                </a:lnTo>
                <a:lnTo>
                  <a:pt x="1728197" y="2484587"/>
                </a:lnTo>
                <a:lnTo>
                  <a:pt x="1729950" y="2486635"/>
                </a:lnTo>
                <a:lnTo>
                  <a:pt x="1732026" y="2486635"/>
                </a:lnTo>
                <a:lnTo>
                  <a:pt x="1734645" y="2487482"/>
                </a:lnTo>
                <a:lnTo>
                  <a:pt x="1737541" y="2488159"/>
                </a:lnTo>
                <a:lnTo>
                  <a:pt x="1743732" y="2492778"/>
                </a:lnTo>
                <a:lnTo>
                  <a:pt x="1746009" y="2492912"/>
                </a:lnTo>
                <a:lnTo>
                  <a:pt x="1747761" y="2494017"/>
                </a:lnTo>
                <a:lnTo>
                  <a:pt x="1748028" y="2496141"/>
                </a:lnTo>
                <a:lnTo>
                  <a:pt x="1747380" y="2498598"/>
                </a:lnTo>
                <a:lnTo>
                  <a:pt x="1748057" y="2500951"/>
                </a:lnTo>
                <a:lnTo>
                  <a:pt x="1750085" y="2503951"/>
                </a:lnTo>
                <a:lnTo>
                  <a:pt x="1751686" y="2506875"/>
                </a:lnTo>
                <a:lnTo>
                  <a:pt x="1753657" y="2510419"/>
                </a:lnTo>
                <a:lnTo>
                  <a:pt x="1754258" y="2512438"/>
                </a:lnTo>
                <a:lnTo>
                  <a:pt x="1755838" y="2513105"/>
                </a:lnTo>
                <a:lnTo>
                  <a:pt x="1757972" y="2512104"/>
                </a:lnTo>
                <a:lnTo>
                  <a:pt x="1761363" y="2512867"/>
                </a:lnTo>
                <a:lnTo>
                  <a:pt x="1771564" y="2514876"/>
                </a:lnTo>
                <a:lnTo>
                  <a:pt x="1772983" y="2515124"/>
                </a:lnTo>
                <a:lnTo>
                  <a:pt x="1774069" y="2517220"/>
                </a:lnTo>
                <a:lnTo>
                  <a:pt x="1775546" y="2517048"/>
                </a:lnTo>
                <a:lnTo>
                  <a:pt x="1777241" y="2516962"/>
                </a:lnTo>
                <a:lnTo>
                  <a:pt x="1779594" y="2517210"/>
                </a:lnTo>
                <a:lnTo>
                  <a:pt x="1781232" y="2515276"/>
                </a:lnTo>
                <a:lnTo>
                  <a:pt x="1782575" y="2513581"/>
                </a:lnTo>
                <a:lnTo>
                  <a:pt x="1785938" y="2511486"/>
                </a:lnTo>
                <a:lnTo>
                  <a:pt x="1788728" y="2508638"/>
                </a:lnTo>
                <a:lnTo>
                  <a:pt x="1791072" y="2506104"/>
                </a:lnTo>
                <a:lnTo>
                  <a:pt x="1792824" y="2505771"/>
                </a:lnTo>
                <a:lnTo>
                  <a:pt x="1794243" y="2506952"/>
                </a:lnTo>
                <a:lnTo>
                  <a:pt x="1794300" y="2509142"/>
                </a:lnTo>
                <a:lnTo>
                  <a:pt x="1792548" y="2510743"/>
                </a:lnTo>
                <a:lnTo>
                  <a:pt x="1791176" y="2512676"/>
                </a:lnTo>
                <a:lnTo>
                  <a:pt x="1791500" y="2514610"/>
                </a:lnTo>
                <a:lnTo>
                  <a:pt x="1793853" y="2514781"/>
                </a:lnTo>
                <a:lnTo>
                  <a:pt x="1796463" y="2517686"/>
                </a:lnTo>
                <a:lnTo>
                  <a:pt x="1800234" y="2524478"/>
                </a:lnTo>
                <a:lnTo>
                  <a:pt x="1801511" y="2525897"/>
                </a:lnTo>
                <a:lnTo>
                  <a:pt x="1803378" y="2527230"/>
                </a:lnTo>
                <a:lnTo>
                  <a:pt x="1805445" y="2527830"/>
                </a:lnTo>
                <a:lnTo>
                  <a:pt x="1807730" y="2528802"/>
                </a:lnTo>
                <a:lnTo>
                  <a:pt x="1809426" y="2531593"/>
                </a:lnTo>
                <a:lnTo>
                  <a:pt x="1810112" y="2534107"/>
                </a:lnTo>
                <a:lnTo>
                  <a:pt x="1812627" y="2534488"/>
                </a:lnTo>
                <a:lnTo>
                  <a:pt x="1814217" y="2533888"/>
                </a:lnTo>
                <a:lnTo>
                  <a:pt x="1815274" y="2532622"/>
                </a:lnTo>
                <a:lnTo>
                  <a:pt x="1816903" y="2532221"/>
                </a:lnTo>
                <a:lnTo>
                  <a:pt x="1819351" y="2531612"/>
                </a:lnTo>
                <a:lnTo>
                  <a:pt x="1821875" y="2530850"/>
                </a:lnTo>
                <a:lnTo>
                  <a:pt x="1823266" y="2530993"/>
                </a:lnTo>
                <a:lnTo>
                  <a:pt x="1823371" y="2531002"/>
                </a:lnTo>
                <a:lnTo>
                  <a:pt x="1826485" y="2530897"/>
                </a:lnTo>
                <a:lnTo>
                  <a:pt x="1827905" y="2529983"/>
                </a:lnTo>
                <a:lnTo>
                  <a:pt x="1828981" y="2528640"/>
                </a:lnTo>
                <a:lnTo>
                  <a:pt x="1831314" y="2527145"/>
                </a:lnTo>
                <a:lnTo>
                  <a:pt x="1831810" y="2525421"/>
                </a:lnTo>
                <a:lnTo>
                  <a:pt x="1831848" y="2522030"/>
                </a:lnTo>
                <a:lnTo>
                  <a:pt x="1833372" y="2519153"/>
                </a:lnTo>
                <a:lnTo>
                  <a:pt x="1837248" y="2518296"/>
                </a:lnTo>
                <a:lnTo>
                  <a:pt x="1838734" y="2517877"/>
                </a:lnTo>
                <a:lnTo>
                  <a:pt x="1840316" y="2518296"/>
                </a:lnTo>
                <a:lnTo>
                  <a:pt x="1842773" y="2517896"/>
                </a:lnTo>
                <a:lnTo>
                  <a:pt x="1845145" y="2517743"/>
                </a:lnTo>
                <a:lnTo>
                  <a:pt x="1846469" y="2518629"/>
                </a:lnTo>
                <a:lnTo>
                  <a:pt x="1848222" y="2519382"/>
                </a:lnTo>
                <a:lnTo>
                  <a:pt x="1850460" y="2519296"/>
                </a:lnTo>
                <a:lnTo>
                  <a:pt x="1851222" y="2517934"/>
                </a:lnTo>
                <a:lnTo>
                  <a:pt x="1851317" y="2516039"/>
                </a:lnTo>
                <a:lnTo>
                  <a:pt x="1852289" y="2515543"/>
                </a:lnTo>
                <a:lnTo>
                  <a:pt x="1853498" y="2516858"/>
                </a:lnTo>
                <a:lnTo>
                  <a:pt x="1854175" y="2517839"/>
                </a:lnTo>
                <a:lnTo>
                  <a:pt x="1855175" y="2518286"/>
                </a:lnTo>
                <a:lnTo>
                  <a:pt x="1857880" y="2517115"/>
                </a:lnTo>
                <a:lnTo>
                  <a:pt x="1859766" y="2515848"/>
                </a:lnTo>
                <a:lnTo>
                  <a:pt x="1860375" y="2513248"/>
                </a:lnTo>
                <a:lnTo>
                  <a:pt x="1861471" y="2511952"/>
                </a:lnTo>
                <a:lnTo>
                  <a:pt x="1862938" y="2512609"/>
                </a:lnTo>
                <a:lnTo>
                  <a:pt x="1865519" y="2512600"/>
                </a:lnTo>
                <a:lnTo>
                  <a:pt x="1867643" y="2510581"/>
                </a:lnTo>
                <a:lnTo>
                  <a:pt x="1870434" y="2508971"/>
                </a:lnTo>
                <a:lnTo>
                  <a:pt x="1872434" y="2508238"/>
                </a:lnTo>
                <a:lnTo>
                  <a:pt x="1872843" y="2506875"/>
                </a:lnTo>
                <a:lnTo>
                  <a:pt x="1871900" y="2503865"/>
                </a:lnTo>
                <a:lnTo>
                  <a:pt x="1872158" y="2500570"/>
                </a:lnTo>
                <a:lnTo>
                  <a:pt x="1874834" y="2498703"/>
                </a:lnTo>
                <a:lnTo>
                  <a:pt x="1878416" y="2498484"/>
                </a:lnTo>
                <a:lnTo>
                  <a:pt x="1881064" y="2497207"/>
                </a:lnTo>
                <a:lnTo>
                  <a:pt x="1881797" y="2493683"/>
                </a:lnTo>
                <a:lnTo>
                  <a:pt x="1883111" y="2492674"/>
                </a:lnTo>
                <a:lnTo>
                  <a:pt x="1884445" y="2492273"/>
                </a:lnTo>
                <a:lnTo>
                  <a:pt x="1887674" y="2491712"/>
                </a:lnTo>
                <a:lnTo>
                  <a:pt x="1889998" y="2490283"/>
                </a:lnTo>
                <a:lnTo>
                  <a:pt x="1891427" y="2489626"/>
                </a:lnTo>
                <a:lnTo>
                  <a:pt x="1895494" y="2487692"/>
                </a:lnTo>
                <a:lnTo>
                  <a:pt x="1899189" y="2487311"/>
                </a:lnTo>
                <a:lnTo>
                  <a:pt x="1900771" y="2485768"/>
                </a:lnTo>
                <a:lnTo>
                  <a:pt x="1902009" y="2483825"/>
                </a:lnTo>
                <a:lnTo>
                  <a:pt x="1904086" y="2483082"/>
                </a:lnTo>
                <a:lnTo>
                  <a:pt x="1906200" y="2481396"/>
                </a:lnTo>
                <a:lnTo>
                  <a:pt x="1908991" y="2479253"/>
                </a:lnTo>
                <a:lnTo>
                  <a:pt x="1910086" y="2478948"/>
                </a:lnTo>
                <a:lnTo>
                  <a:pt x="1914658" y="2477700"/>
                </a:lnTo>
                <a:lnTo>
                  <a:pt x="1916449" y="2477243"/>
                </a:lnTo>
                <a:lnTo>
                  <a:pt x="1917525" y="2476967"/>
                </a:lnTo>
                <a:lnTo>
                  <a:pt x="1919507" y="2477053"/>
                </a:lnTo>
                <a:lnTo>
                  <a:pt x="1920344" y="2474786"/>
                </a:lnTo>
                <a:lnTo>
                  <a:pt x="1922354" y="2473109"/>
                </a:lnTo>
                <a:lnTo>
                  <a:pt x="1924374" y="2472547"/>
                </a:lnTo>
                <a:lnTo>
                  <a:pt x="1925365" y="2470881"/>
                </a:lnTo>
                <a:lnTo>
                  <a:pt x="1927298" y="2468756"/>
                </a:lnTo>
                <a:lnTo>
                  <a:pt x="1929908" y="2467575"/>
                </a:lnTo>
                <a:lnTo>
                  <a:pt x="1933984" y="2467404"/>
                </a:lnTo>
                <a:lnTo>
                  <a:pt x="1937928" y="2467642"/>
                </a:lnTo>
                <a:lnTo>
                  <a:pt x="1940290" y="2467280"/>
                </a:lnTo>
                <a:lnTo>
                  <a:pt x="1942233" y="2464137"/>
                </a:lnTo>
                <a:lnTo>
                  <a:pt x="1942605" y="2462575"/>
                </a:lnTo>
                <a:lnTo>
                  <a:pt x="1943052" y="2460984"/>
                </a:lnTo>
                <a:lnTo>
                  <a:pt x="1944634" y="2460374"/>
                </a:lnTo>
                <a:lnTo>
                  <a:pt x="1946538" y="2462956"/>
                </a:lnTo>
                <a:lnTo>
                  <a:pt x="1948148" y="2464556"/>
                </a:lnTo>
                <a:lnTo>
                  <a:pt x="1950625" y="2466223"/>
                </a:lnTo>
                <a:lnTo>
                  <a:pt x="1951901" y="2467785"/>
                </a:lnTo>
                <a:lnTo>
                  <a:pt x="1953358" y="2468004"/>
                </a:lnTo>
                <a:lnTo>
                  <a:pt x="1954892" y="2466832"/>
                </a:lnTo>
                <a:lnTo>
                  <a:pt x="1955978" y="2463984"/>
                </a:lnTo>
                <a:lnTo>
                  <a:pt x="1958035" y="2463546"/>
                </a:lnTo>
                <a:lnTo>
                  <a:pt x="1960302" y="2464003"/>
                </a:lnTo>
                <a:lnTo>
                  <a:pt x="1960902" y="2465404"/>
                </a:lnTo>
                <a:lnTo>
                  <a:pt x="1961102" y="2466766"/>
                </a:lnTo>
                <a:lnTo>
                  <a:pt x="1962140" y="2469204"/>
                </a:lnTo>
                <a:lnTo>
                  <a:pt x="1964636" y="2471328"/>
                </a:lnTo>
                <a:lnTo>
                  <a:pt x="1967827" y="2471223"/>
                </a:lnTo>
                <a:lnTo>
                  <a:pt x="1969112" y="2470842"/>
                </a:lnTo>
                <a:lnTo>
                  <a:pt x="1972218" y="2471137"/>
                </a:lnTo>
                <a:lnTo>
                  <a:pt x="1975275" y="2471595"/>
                </a:lnTo>
                <a:lnTo>
                  <a:pt x="1978609" y="2472100"/>
                </a:lnTo>
                <a:lnTo>
                  <a:pt x="1979580" y="2472176"/>
                </a:lnTo>
                <a:lnTo>
                  <a:pt x="1983152" y="2472433"/>
                </a:lnTo>
                <a:lnTo>
                  <a:pt x="1988353" y="2472805"/>
                </a:lnTo>
                <a:lnTo>
                  <a:pt x="1990639" y="2472633"/>
                </a:lnTo>
                <a:lnTo>
                  <a:pt x="1995325" y="2473319"/>
                </a:lnTo>
                <a:lnTo>
                  <a:pt x="1996288" y="2475205"/>
                </a:lnTo>
                <a:lnTo>
                  <a:pt x="1997154" y="2479663"/>
                </a:lnTo>
                <a:lnTo>
                  <a:pt x="1997887" y="2483901"/>
                </a:lnTo>
                <a:lnTo>
                  <a:pt x="1998097" y="2487302"/>
                </a:lnTo>
                <a:lnTo>
                  <a:pt x="1999316" y="2489064"/>
                </a:lnTo>
                <a:lnTo>
                  <a:pt x="2000869" y="2489644"/>
                </a:lnTo>
                <a:lnTo>
                  <a:pt x="2001898" y="2491016"/>
                </a:lnTo>
                <a:lnTo>
                  <a:pt x="2003698" y="2492883"/>
                </a:lnTo>
                <a:lnTo>
                  <a:pt x="2005041" y="2495550"/>
                </a:lnTo>
                <a:lnTo>
                  <a:pt x="2006670" y="2495369"/>
                </a:lnTo>
                <a:lnTo>
                  <a:pt x="2007803" y="2494740"/>
                </a:lnTo>
                <a:lnTo>
                  <a:pt x="2010299" y="2494540"/>
                </a:lnTo>
                <a:lnTo>
                  <a:pt x="2013480" y="2494722"/>
                </a:lnTo>
                <a:lnTo>
                  <a:pt x="2015690" y="2496198"/>
                </a:lnTo>
                <a:lnTo>
                  <a:pt x="2016528" y="2498131"/>
                </a:lnTo>
                <a:lnTo>
                  <a:pt x="2018319" y="2499217"/>
                </a:lnTo>
                <a:lnTo>
                  <a:pt x="2019776" y="2498865"/>
                </a:lnTo>
                <a:lnTo>
                  <a:pt x="2024139" y="2498855"/>
                </a:lnTo>
                <a:lnTo>
                  <a:pt x="2025643" y="2498979"/>
                </a:lnTo>
                <a:lnTo>
                  <a:pt x="2027139" y="2500036"/>
                </a:lnTo>
                <a:lnTo>
                  <a:pt x="2029310" y="2500217"/>
                </a:lnTo>
                <a:lnTo>
                  <a:pt x="2030501" y="2498865"/>
                </a:lnTo>
                <a:lnTo>
                  <a:pt x="2034264" y="2497950"/>
                </a:lnTo>
                <a:lnTo>
                  <a:pt x="2036445" y="2496017"/>
                </a:lnTo>
                <a:lnTo>
                  <a:pt x="2038122" y="2495998"/>
                </a:lnTo>
                <a:lnTo>
                  <a:pt x="2039388" y="2496931"/>
                </a:lnTo>
                <a:lnTo>
                  <a:pt x="2040369" y="2498198"/>
                </a:lnTo>
                <a:lnTo>
                  <a:pt x="2041798" y="2497636"/>
                </a:lnTo>
                <a:lnTo>
                  <a:pt x="2042579" y="2496598"/>
                </a:lnTo>
                <a:lnTo>
                  <a:pt x="2043836" y="2496598"/>
                </a:lnTo>
                <a:lnTo>
                  <a:pt x="2045065" y="2497274"/>
                </a:lnTo>
                <a:lnTo>
                  <a:pt x="2048218" y="2498455"/>
                </a:lnTo>
                <a:lnTo>
                  <a:pt x="2050504" y="2500646"/>
                </a:lnTo>
                <a:lnTo>
                  <a:pt x="2052275" y="2500855"/>
                </a:lnTo>
                <a:lnTo>
                  <a:pt x="2054552" y="2500217"/>
                </a:lnTo>
                <a:lnTo>
                  <a:pt x="2055600" y="2499922"/>
                </a:lnTo>
                <a:lnTo>
                  <a:pt x="2056600" y="2501008"/>
                </a:lnTo>
                <a:lnTo>
                  <a:pt x="2058067" y="2501598"/>
                </a:lnTo>
                <a:lnTo>
                  <a:pt x="2059181" y="2500798"/>
                </a:lnTo>
                <a:lnTo>
                  <a:pt x="2061096" y="2500227"/>
                </a:lnTo>
                <a:lnTo>
                  <a:pt x="2068420" y="2501418"/>
                </a:lnTo>
                <a:lnTo>
                  <a:pt x="2070116" y="2503599"/>
                </a:lnTo>
                <a:lnTo>
                  <a:pt x="2071421" y="2504628"/>
                </a:lnTo>
                <a:lnTo>
                  <a:pt x="2072468" y="2506418"/>
                </a:lnTo>
                <a:lnTo>
                  <a:pt x="2074373" y="2507695"/>
                </a:lnTo>
                <a:lnTo>
                  <a:pt x="2078421" y="2507256"/>
                </a:lnTo>
                <a:lnTo>
                  <a:pt x="2079984" y="2505951"/>
                </a:lnTo>
                <a:lnTo>
                  <a:pt x="2083260" y="2503056"/>
                </a:lnTo>
                <a:lnTo>
                  <a:pt x="2084565" y="2500227"/>
                </a:lnTo>
                <a:lnTo>
                  <a:pt x="2086213" y="2499313"/>
                </a:lnTo>
                <a:lnTo>
                  <a:pt x="2088070" y="2498855"/>
                </a:lnTo>
                <a:lnTo>
                  <a:pt x="2089813" y="2498855"/>
                </a:lnTo>
                <a:lnTo>
                  <a:pt x="2091633" y="2498760"/>
                </a:lnTo>
                <a:lnTo>
                  <a:pt x="2093843" y="2496684"/>
                </a:lnTo>
                <a:lnTo>
                  <a:pt x="2095633" y="2495960"/>
                </a:lnTo>
                <a:lnTo>
                  <a:pt x="2098291" y="2493321"/>
                </a:lnTo>
                <a:lnTo>
                  <a:pt x="2098786" y="2492131"/>
                </a:lnTo>
                <a:lnTo>
                  <a:pt x="2100081" y="2489054"/>
                </a:lnTo>
                <a:lnTo>
                  <a:pt x="2100882" y="2487092"/>
                </a:lnTo>
                <a:lnTo>
                  <a:pt x="2102225" y="2483968"/>
                </a:lnTo>
                <a:lnTo>
                  <a:pt x="2102949" y="2478929"/>
                </a:lnTo>
                <a:lnTo>
                  <a:pt x="2103358" y="2476253"/>
                </a:lnTo>
                <a:lnTo>
                  <a:pt x="2103005" y="2474309"/>
                </a:lnTo>
                <a:lnTo>
                  <a:pt x="2101434" y="2473309"/>
                </a:lnTo>
                <a:lnTo>
                  <a:pt x="2099415" y="2472833"/>
                </a:lnTo>
                <a:lnTo>
                  <a:pt x="2097643" y="2471347"/>
                </a:lnTo>
                <a:lnTo>
                  <a:pt x="2096329" y="2469633"/>
                </a:lnTo>
                <a:lnTo>
                  <a:pt x="2095557" y="2467223"/>
                </a:lnTo>
                <a:lnTo>
                  <a:pt x="2094519" y="2464394"/>
                </a:lnTo>
                <a:lnTo>
                  <a:pt x="2094576" y="2462346"/>
                </a:lnTo>
                <a:lnTo>
                  <a:pt x="2094281" y="2460765"/>
                </a:lnTo>
                <a:lnTo>
                  <a:pt x="2093395" y="2459412"/>
                </a:lnTo>
                <a:lnTo>
                  <a:pt x="2091690" y="2457031"/>
                </a:lnTo>
                <a:lnTo>
                  <a:pt x="2090861" y="2455259"/>
                </a:lnTo>
                <a:lnTo>
                  <a:pt x="2091138" y="2452449"/>
                </a:lnTo>
                <a:lnTo>
                  <a:pt x="2093147" y="2447630"/>
                </a:lnTo>
                <a:lnTo>
                  <a:pt x="2093338" y="2445391"/>
                </a:lnTo>
                <a:lnTo>
                  <a:pt x="2093586" y="2444001"/>
                </a:lnTo>
                <a:lnTo>
                  <a:pt x="2093471" y="2442734"/>
                </a:lnTo>
                <a:lnTo>
                  <a:pt x="2094100" y="2439839"/>
                </a:lnTo>
                <a:lnTo>
                  <a:pt x="2095233" y="2438619"/>
                </a:lnTo>
                <a:lnTo>
                  <a:pt x="2096528" y="2435504"/>
                </a:lnTo>
                <a:lnTo>
                  <a:pt x="2098281" y="2434066"/>
                </a:lnTo>
                <a:lnTo>
                  <a:pt x="2100463" y="2433971"/>
                </a:lnTo>
                <a:lnTo>
                  <a:pt x="2101406" y="2433123"/>
                </a:lnTo>
                <a:lnTo>
                  <a:pt x="2101872" y="2429999"/>
                </a:lnTo>
                <a:lnTo>
                  <a:pt x="2102920" y="2427589"/>
                </a:lnTo>
                <a:lnTo>
                  <a:pt x="2103625" y="2425875"/>
                </a:lnTo>
                <a:lnTo>
                  <a:pt x="2104958" y="2424017"/>
                </a:lnTo>
                <a:lnTo>
                  <a:pt x="2112654" y="2420417"/>
                </a:lnTo>
                <a:lnTo>
                  <a:pt x="2115845" y="2415931"/>
                </a:lnTo>
                <a:lnTo>
                  <a:pt x="2116979" y="2413664"/>
                </a:lnTo>
                <a:lnTo>
                  <a:pt x="2118217" y="2408787"/>
                </a:lnTo>
                <a:lnTo>
                  <a:pt x="2119408" y="2406739"/>
                </a:lnTo>
                <a:lnTo>
                  <a:pt x="2121141" y="2407415"/>
                </a:lnTo>
                <a:lnTo>
                  <a:pt x="2123180" y="2410292"/>
                </a:lnTo>
                <a:lnTo>
                  <a:pt x="2124704" y="2410321"/>
                </a:lnTo>
                <a:lnTo>
                  <a:pt x="2126970" y="2411883"/>
                </a:lnTo>
                <a:lnTo>
                  <a:pt x="2133143" y="2415140"/>
                </a:lnTo>
                <a:lnTo>
                  <a:pt x="2136495" y="2416159"/>
                </a:lnTo>
                <a:lnTo>
                  <a:pt x="2138648" y="2416474"/>
                </a:lnTo>
                <a:lnTo>
                  <a:pt x="2141496" y="2417379"/>
                </a:lnTo>
                <a:lnTo>
                  <a:pt x="2143325" y="2419283"/>
                </a:lnTo>
                <a:lnTo>
                  <a:pt x="2146897" y="2422389"/>
                </a:lnTo>
                <a:lnTo>
                  <a:pt x="2149917" y="2423179"/>
                </a:lnTo>
                <a:lnTo>
                  <a:pt x="2155155" y="2423494"/>
                </a:lnTo>
                <a:lnTo>
                  <a:pt x="2161527" y="2423655"/>
                </a:lnTo>
                <a:lnTo>
                  <a:pt x="2163327" y="2424198"/>
                </a:lnTo>
                <a:lnTo>
                  <a:pt x="2167985" y="2426427"/>
                </a:lnTo>
                <a:lnTo>
                  <a:pt x="2173148" y="2428885"/>
                </a:lnTo>
                <a:lnTo>
                  <a:pt x="2178006" y="2431085"/>
                </a:lnTo>
                <a:lnTo>
                  <a:pt x="2181692" y="2432790"/>
                </a:lnTo>
                <a:lnTo>
                  <a:pt x="2183873" y="2434438"/>
                </a:lnTo>
                <a:lnTo>
                  <a:pt x="2185921" y="2435381"/>
                </a:lnTo>
                <a:lnTo>
                  <a:pt x="2188140" y="2434581"/>
                </a:lnTo>
                <a:lnTo>
                  <a:pt x="2190988" y="2434762"/>
                </a:lnTo>
                <a:lnTo>
                  <a:pt x="2197675" y="2436743"/>
                </a:lnTo>
                <a:lnTo>
                  <a:pt x="2201904" y="2438400"/>
                </a:lnTo>
                <a:lnTo>
                  <a:pt x="2205438" y="2439629"/>
                </a:lnTo>
                <a:lnTo>
                  <a:pt x="2206618" y="2441324"/>
                </a:lnTo>
                <a:lnTo>
                  <a:pt x="2206733" y="2443582"/>
                </a:lnTo>
                <a:lnTo>
                  <a:pt x="2206257" y="2445487"/>
                </a:lnTo>
                <a:lnTo>
                  <a:pt x="2206514" y="2450097"/>
                </a:lnTo>
                <a:lnTo>
                  <a:pt x="2207647" y="2452507"/>
                </a:lnTo>
                <a:lnTo>
                  <a:pt x="2208067" y="2455745"/>
                </a:lnTo>
                <a:lnTo>
                  <a:pt x="2208495" y="2458822"/>
                </a:lnTo>
                <a:lnTo>
                  <a:pt x="2208200" y="2461860"/>
                </a:lnTo>
                <a:lnTo>
                  <a:pt x="2208743" y="2463470"/>
                </a:lnTo>
                <a:lnTo>
                  <a:pt x="2209848" y="2464422"/>
                </a:lnTo>
                <a:lnTo>
                  <a:pt x="2210915" y="2466537"/>
                </a:lnTo>
                <a:lnTo>
                  <a:pt x="2210562" y="2468766"/>
                </a:lnTo>
                <a:lnTo>
                  <a:pt x="2210086" y="2470061"/>
                </a:lnTo>
                <a:lnTo>
                  <a:pt x="2210162" y="2472147"/>
                </a:lnTo>
                <a:lnTo>
                  <a:pt x="2211448" y="2473862"/>
                </a:lnTo>
                <a:lnTo>
                  <a:pt x="2213334" y="2474195"/>
                </a:lnTo>
                <a:lnTo>
                  <a:pt x="2215000" y="2474633"/>
                </a:lnTo>
                <a:lnTo>
                  <a:pt x="2217058" y="2477329"/>
                </a:lnTo>
                <a:lnTo>
                  <a:pt x="2220725" y="2480434"/>
                </a:lnTo>
                <a:lnTo>
                  <a:pt x="2222916" y="2481301"/>
                </a:lnTo>
                <a:lnTo>
                  <a:pt x="2225440" y="2482691"/>
                </a:lnTo>
                <a:lnTo>
                  <a:pt x="2230250" y="2484054"/>
                </a:lnTo>
                <a:lnTo>
                  <a:pt x="2233517" y="2484463"/>
                </a:lnTo>
                <a:lnTo>
                  <a:pt x="2235441" y="2485568"/>
                </a:lnTo>
                <a:lnTo>
                  <a:pt x="2237327" y="2488235"/>
                </a:lnTo>
                <a:lnTo>
                  <a:pt x="2240451" y="2488787"/>
                </a:lnTo>
                <a:lnTo>
                  <a:pt x="2242452" y="2489711"/>
                </a:lnTo>
                <a:lnTo>
                  <a:pt x="2246110" y="2490807"/>
                </a:lnTo>
                <a:lnTo>
                  <a:pt x="2248529" y="2490178"/>
                </a:lnTo>
                <a:lnTo>
                  <a:pt x="2250653" y="2489254"/>
                </a:lnTo>
                <a:lnTo>
                  <a:pt x="2252072" y="2489435"/>
                </a:lnTo>
                <a:lnTo>
                  <a:pt x="2254815" y="2490035"/>
                </a:lnTo>
                <a:lnTo>
                  <a:pt x="2258025" y="2490159"/>
                </a:lnTo>
                <a:lnTo>
                  <a:pt x="2260721" y="2489530"/>
                </a:lnTo>
                <a:lnTo>
                  <a:pt x="2262873" y="2487654"/>
                </a:lnTo>
                <a:lnTo>
                  <a:pt x="2265388" y="2485120"/>
                </a:lnTo>
                <a:lnTo>
                  <a:pt x="2268388" y="2483834"/>
                </a:lnTo>
                <a:lnTo>
                  <a:pt x="2271865" y="2483377"/>
                </a:lnTo>
                <a:lnTo>
                  <a:pt x="2274246" y="2482348"/>
                </a:lnTo>
                <a:lnTo>
                  <a:pt x="2282038" y="2480634"/>
                </a:lnTo>
                <a:lnTo>
                  <a:pt x="2285181" y="2480339"/>
                </a:lnTo>
                <a:lnTo>
                  <a:pt x="2287619" y="2478681"/>
                </a:lnTo>
                <a:lnTo>
                  <a:pt x="2289781" y="2477386"/>
                </a:lnTo>
                <a:lnTo>
                  <a:pt x="2292906" y="2476824"/>
                </a:lnTo>
                <a:lnTo>
                  <a:pt x="2297125" y="2478186"/>
                </a:lnTo>
                <a:lnTo>
                  <a:pt x="2301164" y="2479320"/>
                </a:lnTo>
                <a:lnTo>
                  <a:pt x="2306050" y="2479691"/>
                </a:lnTo>
                <a:lnTo>
                  <a:pt x="2309298" y="2481253"/>
                </a:lnTo>
                <a:lnTo>
                  <a:pt x="2311594" y="2482730"/>
                </a:lnTo>
                <a:lnTo>
                  <a:pt x="2315213" y="2483901"/>
                </a:lnTo>
                <a:lnTo>
                  <a:pt x="2319233" y="2483358"/>
                </a:lnTo>
                <a:lnTo>
                  <a:pt x="2324748" y="2482891"/>
                </a:lnTo>
                <a:lnTo>
                  <a:pt x="2328396" y="2483568"/>
                </a:lnTo>
                <a:lnTo>
                  <a:pt x="2332206" y="2486254"/>
                </a:lnTo>
                <a:lnTo>
                  <a:pt x="2334549" y="2488406"/>
                </a:lnTo>
                <a:lnTo>
                  <a:pt x="2337187" y="2492988"/>
                </a:lnTo>
                <a:lnTo>
                  <a:pt x="2339940" y="2495207"/>
                </a:lnTo>
                <a:lnTo>
                  <a:pt x="2342350" y="2497017"/>
                </a:lnTo>
                <a:lnTo>
                  <a:pt x="2345388" y="2497131"/>
                </a:lnTo>
                <a:lnTo>
                  <a:pt x="2352980" y="2497274"/>
                </a:lnTo>
                <a:lnTo>
                  <a:pt x="2357152" y="2498236"/>
                </a:lnTo>
                <a:lnTo>
                  <a:pt x="2360619" y="2498741"/>
                </a:lnTo>
                <a:lnTo>
                  <a:pt x="2361447" y="2499703"/>
                </a:lnTo>
                <a:lnTo>
                  <a:pt x="2361105" y="2502837"/>
                </a:lnTo>
                <a:lnTo>
                  <a:pt x="2361209" y="2507304"/>
                </a:lnTo>
                <a:lnTo>
                  <a:pt x="2361162" y="2509352"/>
                </a:lnTo>
                <a:lnTo>
                  <a:pt x="2361924" y="2510895"/>
                </a:lnTo>
                <a:lnTo>
                  <a:pt x="2363105" y="2511171"/>
                </a:lnTo>
                <a:lnTo>
                  <a:pt x="2363743" y="2513352"/>
                </a:lnTo>
                <a:lnTo>
                  <a:pt x="2365467" y="2514638"/>
                </a:lnTo>
                <a:lnTo>
                  <a:pt x="2368543" y="2516191"/>
                </a:lnTo>
                <a:lnTo>
                  <a:pt x="2373725" y="2521458"/>
                </a:lnTo>
                <a:lnTo>
                  <a:pt x="2376811" y="2523706"/>
                </a:lnTo>
                <a:lnTo>
                  <a:pt x="2379250" y="2524468"/>
                </a:lnTo>
                <a:lnTo>
                  <a:pt x="2382441" y="2523944"/>
                </a:lnTo>
                <a:lnTo>
                  <a:pt x="2387432" y="2523954"/>
                </a:lnTo>
                <a:lnTo>
                  <a:pt x="2395899" y="2523973"/>
                </a:lnTo>
                <a:lnTo>
                  <a:pt x="2401700" y="2525554"/>
                </a:lnTo>
                <a:lnTo>
                  <a:pt x="2403710" y="2526630"/>
                </a:lnTo>
                <a:lnTo>
                  <a:pt x="2409634" y="2527878"/>
                </a:lnTo>
                <a:lnTo>
                  <a:pt x="2416159" y="2529250"/>
                </a:lnTo>
                <a:lnTo>
                  <a:pt x="2421655" y="2530688"/>
                </a:lnTo>
                <a:lnTo>
                  <a:pt x="2424903" y="2528830"/>
                </a:lnTo>
                <a:lnTo>
                  <a:pt x="2427751" y="2528659"/>
                </a:lnTo>
                <a:lnTo>
                  <a:pt x="2430466" y="2530002"/>
                </a:lnTo>
                <a:lnTo>
                  <a:pt x="2433180" y="2532021"/>
                </a:lnTo>
                <a:lnTo>
                  <a:pt x="2435285" y="2531802"/>
                </a:lnTo>
                <a:lnTo>
                  <a:pt x="2438438" y="2530859"/>
                </a:lnTo>
                <a:lnTo>
                  <a:pt x="2448506" y="2525221"/>
                </a:lnTo>
                <a:lnTo>
                  <a:pt x="2452040" y="2523106"/>
                </a:lnTo>
                <a:lnTo>
                  <a:pt x="2454516" y="2523649"/>
                </a:lnTo>
                <a:lnTo>
                  <a:pt x="2456726" y="2522897"/>
                </a:lnTo>
                <a:lnTo>
                  <a:pt x="2458412" y="2522258"/>
                </a:lnTo>
                <a:lnTo>
                  <a:pt x="2462708" y="2521382"/>
                </a:lnTo>
                <a:lnTo>
                  <a:pt x="2465318" y="2521144"/>
                </a:lnTo>
                <a:lnTo>
                  <a:pt x="2468013" y="2520639"/>
                </a:lnTo>
                <a:lnTo>
                  <a:pt x="2471899" y="2520296"/>
                </a:lnTo>
                <a:lnTo>
                  <a:pt x="2479796" y="2516591"/>
                </a:lnTo>
                <a:lnTo>
                  <a:pt x="2482996" y="2515867"/>
                </a:lnTo>
                <a:lnTo>
                  <a:pt x="2488406" y="2516896"/>
                </a:lnTo>
                <a:lnTo>
                  <a:pt x="2491321" y="2516229"/>
                </a:lnTo>
                <a:lnTo>
                  <a:pt x="2494226" y="2514353"/>
                </a:lnTo>
                <a:lnTo>
                  <a:pt x="2497988" y="2512419"/>
                </a:lnTo>
                <a:lnTo>
                  <a:pt x="2498970" y="2509276"/>
                </a:lnTo>
                <a:lnTo>
                  <a:pt x="2500893" y="2504951"/>
                </a:lnTo>
                <a:lnTo>
                  <a:pt x="2505047" y="2501770"/>
                </a:lnTo>
                <a:lnTo>
                  <a:pt x="2508419" y="2498989"/>
                </a:lnTo>
                <a:lnTo>
                  <a:pt x="2511857" y="2496274"/>
                </a:lnTo>
                <a:lnTo>
                  <a:pt x="2516076" y="2494017"/>
                </a:lnTo>
                <a:lnTo>
                  <a:pt x="2520058" y="2492369"/>
                </a:lnTo>
                <a:lnTo>
                  <a:pt x="2525125" y="2488054"/>
                </a:lnTo>
                <a:lnTo>
                  <a:pt x="2529164" y="2485873"/>
                </a:lnTo>
                <a:lnTo>
                  <a:pt x="2531174" y="2485158"/>
                </a:lnTo>
                <a:lnTo>
                  <a:pt x="2533564" y="2485949"/>
                </a:lnTo>
                <a:lnTo>
                  <a:pt x="2538041" y="2486530"/>
                </a:lnTo>
                <a:lnTo>
                  <a:pt x="2541279" y="2486349"/>
                </a:lnTo>
                <a:lnTo>
                  <a:pt x="2543099" y="2486854"/>
                </a:lnTo>
                <a:lnTo>
                  <a:pt x="2546747" y="2488959"/>
                </a:lnTo>
                <a:lnTo>
                  <a:pt x="2550061" y="2490807"/>
                </a:lnTo>
                <a:lnTo>
                  <a:pt x="2552595" y="2494102"/>
                </a:lnTo>
                <a:lnTo>
                  <a:pt x="2557310" y="2498684"/>
                </a:lnTo>
                <a:lnTo>
                  <a:pt x="2559729" y="2500217"/>
                </a:lnTo>
                <a:lnTo>
                  <a:pt x="2561454" y="2500846"/>
                </a:lnTo>
                <a:lnTo>
                  <a:pt x="2565692" y="2501275"/>
                </a:lnTo>
                <a:lnTo>
                  <a:pt x="2569159" y="2501494"/>
                </a:lnTo>
                <a:lnTo>
                  <a:pt x="2571236" y="2500446"/>
                </a:lnTo>
                <a:lnTo>
                  <a:pt x="2574731" y="2498531"/>
                </a:lnTo>
                <a:lnTo>
                  <a:pt x="2580304" y="2496103"/>
                </a:lnTo>
                <a:lnTo>
                  <a:pt x="2582494" y="2496169"/>
                </a:lnTo>
                <a:lnTo>
                  <a:pt x="2586085" y="2497465"/>
                </a:lnTo>
                <a:lnTo>
                  <a:pt x="2591438" y="2499855"/>
                </a:lnTo>
                <a:lnTo>
                  <a:pt x="2593591" y="2501646"/>
                </a:lnTo>
                <a:lnTo>
                  <a:pt x="2594981" y="2503847"/>
                </a:lnTo>
                <a:lnTo>
                  <a:pt x="2600477" y="2507399"/>
                </a:lnTo>
                <a:lnTo>
                  <a:pt x="2604021" y="2509247"/>
                </a:lnTo>
                <a:lnTo>
                  <a:pt x="2610012" y="2512047"/>
                </a:lnTo>
                <a:lnTo>
                  <a:pt x="2616193" y="2512676"/>
                </a:lnTo>
                <a:lnTo>
                  <a:pt x="2622109" y="2515705"/>
                </a:lnTo>
                <a:lnTo>
                  <a:pt x="2625157" y="2516619"/>
                </a:lnTo>
                <a:lnTo>
                  <a:pt x="2626785" y="2516619"/>
                </a:lnTo>
                <a:lnTo>
                  <a:pt x="2635158" y="2509247"/>
                </a:lnTo>
                <a:lnTo>
                  <a:pt x="2642235" y="2502989"/>
                </a:lnTo>
                <a:lnTo>
                  <a:pt x="2650369" y="2498093"/>
                </a:lnTo>
                <a:lnTo>
                  <a:pt x="2656351" y="2497427"/>
                </a:lnTo>
                <a:lnTo>
                  <a:pt x="2660847" y="2495998"/>
                </a:lnTo>
                <a:lnTo>
                  <a:pt x="2663838" y="2493797"/>
                </a:lnTo>
                <a:lnTo>
                  <a:pt x="2665619" y="2490121"/>
                </a:lnTo>
                <a:lnTo>
                  <a:pt x="2666162" y="2484958"/>
                </a:lnTo>
                <a:lnTo>
                  <a:pt x="2664962" y="2481825"/>
                </a:lnTo>
                <a:lnTo>
                  <a:pt x="2662028" y="2480739"/>
                </a:lnTo>
                <a:lnTo>
                  <a:pt x="2661275" y="2479643"/>
                </a:lnTo>
                <a:lnTo>
                  <a:pt x="2662685" y="2478529"/>
                </a:lnTo>
                <a:lnTo>
                  <a:pt x="2663733" y="2476367"/>
                </a:lnTo>
                <a:lnTo>
                  <a:pt x="2664390" y="2473147"/>
                </a:lnTo>
                <a:lnTo>
                  <a:pt x="2666086" y="2470080"/>
                </a:lnTo>
                <a:lnTo>
                  <a:pt x="2668800" y="2467185"/>
                </a:lnTo>
                <a:lnTo>
                  <a:pt x="2670305" y="2463965"/>
                </a:lnTo>
                <a:lnTo>
                  <a:pt x="2670581" y="2460422"/>
                </a:lnTo>
                <a:lnTo>
                  <a:pt x="2672220" y="2456879"/>
                </a:lnTo>
                <a:lnTo>
                  <a:pt x="2675201" y="2453345"/>
                </a:lnTo>
                <a:lnTo>
                  <a:pt x="2676839" y="2450049"/>
                </a:lnTo>
                <a:lnTo>
                  <a:pt x="2677116" y="2447001"/>
                </a:lnTo>
                <a:lnTo>
                  <a:pt x="2678630" y="2443267"/>
                </a:lnTo>
                <a:lnTo>
                  <a:pt x="2682745" y="2436647"/>
                </a:lnTo>
                <a:lnTo>
                  <a:pt x="2685412" y="2428999"/>
                </a:lnTo>
                <a:lnTo>
                  <a:pt x="2689965" y="2423741"/>
                </a:lnTo>
                <a:lnTo>
                  <a:pt x="2697280" y="2418331"/>
                </a:lnTo>
                <a:lnTo>
                  <a:pt x="2701842" y="2412949"/>
                </a:lnTo>
                <a:lnTo>
                  <a:pt x="2703662" y="2407596"/>
                </a:lnTo>
                <a:lnTo>
                  <a:pt x="2703519" y="2402853"/>
                </a:lnTo>
                <a:lnTo>
                  <a:pt x="2701404" y="2398738"/>
                </a:lnTo>
                <a:lnTo>
                  <a:pt x="2700995" y="2394547"/>
                </a:lnTo>
                <a:lnTo>
                  <a:pt x="2702309" y="2390270"/>
                </a:lnTo>
                <a:lnTo>
                  <a:pt x="2701157" y="2387070"/>
                </a:lnTo>
                <a:lnTo>
                  <a:pt x="2697547" y="2384946"/>
                </a:lnTo>
                <a:lnTo>
                  <a:pt x="2693242" y="2384422"/>
                </a:lnTo>
                <a:lnTo>
                  <a:pt x="2688241" y="2385498"/>
                </a:lnTo>
                <a:lnTo>
                  <a:pt x="2685431" y="2384155"/>
                </a:lnTo>
                <a:lnTo>
                  <a:pt x="2684812" y="2380402"/>
                </a:lnTo>
                <a:lnTo>
                  <a:pt x="2686155" y="2377364"/>
                </a:lnTo>
                <a:lnTo>
                  <a:pt x="2689460" y="2375040"/>
                </a:lnTo>
                <a:lnTo>
                  <a:pt x="2694889" y="2369372"/>
                </a:lnTo>
                <a:lnTo>
                  <a:pt x="2702452" y="2360324"/>
                </a:lnTo>
                <a:lnTo>
                  <a:pt x="2709977" y="2355304"/>
                </a:lnTo>
                <a:lnTo>
                  <a:pt x="2721197" y="2353856"/>
                </a:lnTo>
                <a:lnTo>
                  <a:pt x="2730246" y="2350875"/>
                </a:lnTo>
                <a:lnTo>
                  <a:pt x="2739466" y="2347846"/>
                </a:lnTo>
                <a:lnTo>
                  <a:pt x="2746124" y="2346341"/>
                </a:lnTo>
                <a:lnTo>
                  <a:pt x="2747257" y="2347351"/>
                </a:lnTo>
                <a:lnTo>
                  <a:pt x="2750887" y="2347598"/>
                </a:lnTo>
                <a:lnTo>
                  <a:pt x="2757011" y="2347084"/>
                </a:lnTo>
                <a:lnTo>
                  <a:pt x="2762698" y="2345779"/>
                </a:lnTo>
                <a:lnTo>
                  <a:pt x="2767956" y="2343674"/>
                </a:lnTo>
                <a:lnTo>
                  <a:pt x="2772118" y="2343179"/>
                </a:lnTo>
                <a:lnTo>
                  <a:pt x="2775175" y="2344293"/>
                </a:lnTo>
                <a:lnTo>
                  <a:pt x="2776928" y="2344350"/>
                </a:lnTo>
                <a:lnTo>
                  <a:pt x="2778138" y="2344484"/>
                </a:lnTo>
                <a:lnTo>
                  <a:pt x="2778804" y="2344474"/>
                </a:lnTo>
                <a:lnTo>
                  <a:pt x="2780090" y="2343579"/>
                </a:lnTo>
                <a:lnTo>
                  <a:pt x="2783643" y="2345169"/>
                </a:lnTo>
                <a:lnTo>
                  <a:pt x="2790434" y="2349894"/>
                </a:lnTo>
                <a:lnTo>
                  <a:pt x="2794692" y="2351989"/>
                </a:lnTo>
                <a:lnTo>
                  <a:pt x="2796454" y="2351475"/>
                </a:lnTo>
                <a:lnTo>
                  <a:pt x="2798359" y="2352780"/>
                </a:lnTo>
                <a:lnTo>
                  <a:pt x="2800445" y="2355904"/>
                </a:lnTo>
                <a:lnTo>
                  <a:pt x="2803027" y="2357742"/>
                </a:lnTo>
                <a:lnTo>
                  <a:pt x="2807675" y="2358590"/>
                </a:lnTo>
                <a:lnTo>
                  <a:pt x="2812285" y="2362000"/>
                </a:lnTo>
                <a:lnTo>
                  <a:pt x="2814142" y="2362191"/>
                </a:lnTo>
                <a:lnTo>
                  <a:pt x="2814790" y="2360276"/>
                </a:lnTo>
                <a:lnTo>
                  <a:pt x="2816514" y="2359181"/>
                </a:lnTo>
                <a:lnTo>
                  <a:pt x="2819295" y="2358895"/>
                </a:lnTo>
                <a:lnTo>
                  <a:pt x="2823324" y="2360581"/>
                </a:lnTo>
                <a:lnTo>
                  <a:pt x="2828591" y="2364229"/>
                </a:lnTo>
                <a:lnTo>
                  <a:pt x="2831897" y="2365829"/>
                </a:lnTo>
                <a:lnTo>
                  <a:pt x="2833240" y="2365391"/>
                </a:lnTo>
                <a:lnTo>
                  <a:pt x="2834650" y="2366067"/>
                </a:lnTo>
                <a:lnTo>
                  <a:pt x="2835783" y="2367772"/>
                </a:lnTo>
                <a:lnTo>
                  <a:pt x="2835887" y="2369877"/>
                </a:lnTo>
                <a:lnTo>
                  <a:pt x="2835497" y="2371001"/>
                </a:lnTo>
                <a:lnTo>
                  <a:pt x="2836764" y="2372773"/>
                </a:lnTo>
                <a:lnTo>
                  <a:pt x="2838222" y="2372773"/>
                </a:lnTo>
                <a:lnTo>
                  <a:pt x="2840603" y="2373620"/>
                </a:lnTo>
                <a:lnTo>
                  <a:pt x="2842470" y="2376745"/>
                </a:lnTo>
                <a:lnTo>
                  <a:pt x="2844146" y="2378193"/>
                </a:lnTo>
                <a:lnTo>
                  <a:pt x="2845318" y="2379440"/>
                </a:lnTo>
                <a:lnTo>
                  <a:pt x="2845527" y="2380478"/>
                </a:lnTo>
                <a:lnTo>
                  <a:pt x="2845632" y="2381526"/>
                </a:lnTo>
                <a:lnTo>
                  <a:pt x="2845289" y="2382336"/>
                </a:lnTo>
                <a:lnTo>
                  <a:pt x="2844651" y="2383679"/>
                </a:lnTo>
                <a:lnTo>
                  <a:pt x="2844451" y="2385117"/>
                </a:lnTo>
                <a:lnTo>
                  <a:pt x="2845260" y="2386737"/>
                </a:lnTo>
                <a:lnTo>
                  <a:pt x="2848223" y="2387908"/>
                </a:lnTo>
                <a:lnTo>
                  <a:pt x="2849223" y="2389118"/>
                </a:lnTo>
                <a:lnTo>
                  <a:pt x="2849451" y="2390661"/>
                </a:lnTo>
                <a:lnTo>
                  <a:pt x="2850375" y="2392366"/>
                </a:lnTo>
                <a:lnTo>
                  <a:pt x="2852395" y="2394338"/>
                </a:lnTo>
                <a:lnTo>
                  <a:pt x="2853157" y="2395985"/>
                </a:lnTo>
                <a:lnTo>
                  <a:pt x="2852690" y="2397309"/>
                </a:lnTo>
                <a:lnTo>
                  <a:pt x="2853290" y="2398414"/>
                </a:lnTo>
                <a:lnTo>
                  <a:pt x="2854281" y="2399281"/>
                </a:lnTo>
                <a:lnTo>
                  <a:pt x="2854490" y="2402415"/>
                </a:lnTo>
                <a:lnTo>
                  <a:pt x="2854576" y="2404215"/>
                </a:lnTo>
                <a:lnTo>
                  <a:pt x="2856205" y="2406234"/>
                </a:lnTo>
                <a:lnTo>
                  <a:pt x="2856538" y="2410368"/>
                </a:lnTo>
                <a:lnTo>
                  <a:pt x="2857672" y="2414930"/>
                </a:lnTo>
                <a:lnTo>
                  <a:pt x="2861491" y="2421169"/>
                </a:lnTo>
                <a:lnTo>
                  <a:pt x="2862758" y="2424541"/>
                </a:lnTo>
                <a:lnTo>
                  <a:pt x="2862434" y="2428542"/>
                </a:lnTo>
                <a:lnTo>
                  <a:pt x="2862986" y="2430418"/>
                </a:lnTo>
                <a:lnTo>
                  <a:pt x="2864729" y="2431323"/>
                </a:lnTo>
                <a:lnTo>
                  <a:pt x="2865558" y="2433009"/>
                </a:lnTo>
                <a:lnTo>
                  <a:pt x="2865463" y="2435476"/>
                </a:lnTo>
                <a:lnTo>
                  <a:pt x="2866139" y="2437010"/>
                </a:lnTo>
                <a:lnTo>
                  <a:pt x="2866691" y="2438638"/>
                </a:lnTo>
                <a:lnTo>
                  <a:pt x="2866320" y="2441172"/>
                </a:lnTo>
                <a:lnTo>
                  <a:pt x="2866873" y="2443448"/>
                </a:lnTo>
                <a:lnTo>
                  <a:pt x="2867768" y="2444782"/>
                </a:lnTo>
                <a:lnTo>
                  <a:pt x="2868397" y="2447239"/>
                </a:lnTo>
                <a:lnTo>
                  <a:pt x="2868749" y="2450306"/>
                </a:lnTo>
                <a:lnTo>
                  <a:pt x="2871311" y="2455145"/>
                </a:lnTo>
                <a:lnTo>
                  <a:pt x="2876064" y="2461755"/>
                </a:lnTo>
                <a:lnTo>
                  <a:pt x="2878979" y="2466880"/>
                </a:lnTo>
                <a:lnTo>
                  <a:pt x="2880036" y="2470518"/>
                </a:lnTo>
                <a:lnTo>
                  <a:pt x="2880046" y="2473509"/>
                </a:lnTo>
                <a:lnTo>
                  <a:pt x="2879008" y="2475852"/>
                </a:lnTo>
                <a:lnTo>
                  <a:pt x="2878950" y="2477557"/>
                </a:lnTo>
                <a:lnTo>
                  <a:pt x="2879884" y="2478624"/>
                </a:lnTo>
                <a:lnTo>
                  <a:pt x="2880160" y="2480063"/>
                </a:lnTo>
                <a:lnTo>
                  <a:pt x="2879788" y="2481882"/>
                </a:lnTo>
                <a:lnTo>
                  <a:pt x="2881331" y="2484034"/>
                </a:lnTo>
                <a:lnTo>
                  <a:pt x="2886551" y="2487768"/>
                </a:lnTo>
                <a:lnTo>
                  <a:pt x="2884465" y="2493483"/>
                </a:lnTo>
                <a:lnTo>
                  <a:pt x="2883913" y="2497493"/>
                </a:lnTo>
                <a:lnTo>
                  <a:pt x="2884189" y="2501703"/>
                </a:lnTo>
                <a:lnTo>
                  <a:pt x="2885484" y="2504666"/>
                </a:lnTo>
                <a:lnTo>
                  <a:pt x="2887780" y="2506380"/>
                </a:lnTo>
                <a:lnTo>
                  <a:pt x="2889209" y="2508171"/>
                </a:lnTo>
                <a:lnTo>
                  <a:pt x="2889771" y="2510038"/>
                </a:lnTo>
                <a:lnTo>
                  <a:pt x="2892533" y="2512066"/>
                </a:lnTo>
                <a:lnTo>
                  <a:pt x="2897486" y="2514267"/>
                </a:lnTo>
                <a:lnTo>
                  <a:pt x="2903839" y="2514657"/>
                </a:lnTo>
                <a:lnTo>
                  <a:pt x="2911583" y="2513219"/>
                </a:lnTo>
                <a:lnTo>
                  <a:pt x="2916317" y="2512981"/>
                </a:lnTo>
                <a:lnTo>
                  <a:pt x="2918060" y="2513933"/>
                </a:lnTo>
                <a:lnTo>
                  <a:pt x="2918660" y="2515381"/>
                </a:lnTo>
                <a:lnTo>
                  <a:pt x="2918098" y="2517315"/>
                </a:lnTo>
                <a:lnTo>
                  <a:pt x="2919413" y="2518582"/>
                </a:lnTo>
                <a:lnTo>
                  <a:pt x="2922594" y="2519191"/>
                </a:lnTo>
                <a:lnTo>
                  <a:pt x="2924775" y="2520401"/>
                </a:lnTo>
                <a:lnTo>
                  <a:pt x="2925975" y="2522230"/>
                </a:lnTo>
                <a:lnTo>
                  <a:pt x="2927442" y="2522744"/>
                </a:lnTo>
                <a:lnTo>
                  <a:pt x="2929185" y="2521954"/>
                </a:lnTo>
                <a:lnTo>
                  <a:pt x="2930881" y="2522068"/>
                </a:lnTo>
                <a:lnTo>
                  <a:pt x="2932528" y="2523077"/>
                </a:lnTo>
                <a:lnTo>
                  <a:pt x="2933595" y="2522725"/>
                </a:lnTo>
                <a:lnTo>
                  <a:pt x="2934529" y="2521620"/>
                </a:lnTo>
                <a:lnTo>
                  <a:pt x="2936024" y="2521620"/>
                </a:lnTo>
                <a:lnTo>
                  <a:pt x="2937557" y="2521639"/>
                </a:lnTo>
                <a:lnTo>
                  <a:pt x="2938510" y="2524316"/>
                </a:lnTo>
                <a:lnTo>
                  <a:pt x="2940053" y="2525820"/>
                </a:lnTo>
                <a:lnTo>
                  <a:pt x="2942187" y="2526154"/>
                </a:lnTo>
                <a:lnTo>
                  <a:pt x="2945435" y="2529402"/>
                </a:lnTo>
                <a:lnTo>
                  <a:pt x="2951969" y="2538632"/>
                </a:lnTo>
                <a:lnTo>
                  <a:pt x="2956217" y="2541899"/>
                </a:lnTo>
                <a:lnTo>
                  <a:pt x="2960475" y="2542918"/>
                </a:lnTo>
                <a:lnTo>
                  <a:pt x="2965771" y="2543128"/>
                </a:lnTo>
                <a:lnTo>
                  <a:pt x="2967485" y="2546690"/>
                </a:lnTo>
                <a:lnTo>
                  <a:pt x="2966095" y="2550452"/>
                </a:lnTo>
                <a:lnTo>
                  <a:pt x="2965742" y="2553586"/>
                </a:lnTo>
                <a:lnTo>
                  <a:pt x="2966942" y="2554710"/>
                </a:lnTo>
                <a:lnTo>
                  <a:pt x="2968600" y="2558387"/>
                </a:lnTo>
                <a:lnTo>
                  <a:pt x="2970943" y="2560520"/>
                </a:lnTo>
                <a:lnTo>
                  <a:pt x="2971390" y="2562206"/>
                </a:lnTo>
                <a:lnTo>
                  <a:pt x="2972476" y="2564092"/>
                </a:lnTo>
                <a:lnTo>
                  <a:pt x="2972019" y="2567569"/>
                </a:lnTo>
                <a:lnTo>
                  <a:pt x="2970010" y="2572646"/>
                </a:lnTo>
                <a:lnTo>
                  <a:pt x="2970562" y="2576970"/>
                </a:lnTo>
                <a:lnTo>
                  <a:pt x="2973667" y="2580542"/>
                </a:lnTo>
                <a:lnTo>
                  <a:pt x="2975457" y="2583980"/>
                </a:lnTo>
                <a:lnTo>
                  <a:pt x="2975924" y="2587276"/>
                </a:lnTo>
                <a:lnTo>
                  <a:pt x="2976696" y="2589276"/>
                </a:lnTo>
                <a:lnTo>
                  <a:pt x="2977791" y="2589981"/>
                </a:lnTo>
                <a:lnTo>
                  <a:pt x="2980973" y="2589733"/>
                </a:lnTo>
                <a:lnTo>
                  <a:pt x="2986259" y="2588543"/>
                </a:lnTo>
                <a:lnTo>
                  <a:pt x="2990126" y="2588743"/>
                </a:lnTo>
                <a:lnTo>
                  <a:pt x="2992602" y="2590353"/>
                </a:lnTo>
                <a:lnTo>
                  <a:pt x="2998708" y="2590410"/>
                </a:lnTo>
                <a:lnTo>
                  <a:pt x="3008452" y="2588924"/>
                </a:lnTo>
                <a:lnTo>
                  <a:pt x="3014605" y="2588466"/>
                </a:lnTo>
                <a:lnTo>
                  <a:pt x="3017177" y="2589038"/>
                </a:lnTo>
                <a:lnTo>
                  <a:pt x="3019463" y="2586914"/>
                </a:lnTo>
                <a:lnTo>
                  <a:pt x="3021473" y="2582085"/>
                </a:lnTo>
                <a:lnTo>
                  <a:pt x="3023349" y="2579818"/>
                </a:lnTo>
                <a:lnTo>
                  <a:pt x="3025111" y="2580104"/>
                </a:lnTo>
                <a:lnTo>
                  <a:pt x="3027893" y="2578551"/>
                </a:lnTo>
                <a:lnTo>
                  <a:pt x="3031712" y="2575151"/>
                </a:lnTo>
                <a:lnTo>
                  <a:pt x="3035027" y="2573503"/>
                </a:lnTo>
                <a:lnTo>
                  <a:pt x="3039227" y="2573674"/>
                </a:lnTo>
                <a:lnTo>
                  <a:pt x="3043704" y="2573846"/>
                </a:lnTo>
                <a:lnTo>
                  <a:pt x="3046504" y="2572417"/>
                </a:lnTo>
                <a:lnTo>
                  <a:pt x="3049133" y="2569436"/>
                </a:lnTo>
                <a:lnTo>
                  <a:pt x="3053696" y="2566797"/>
                </a:lnTo>
                <a:lnTo>
                  <a:pt x="3063421" y="2563339"/>
                </a:lnTo>
                <a:lnTo>
                  <a:pt x="3065755" y="2562797"/>
                </a:lnTo>
                <a:lnTo>
                  <a:pt x="3066869" y="2562987"/>
                </a:lnTo>
                <a:lnTo>
                  <a:pt x="3070107" y="2563530"/>
                </a:lnTo>
                <a:lnTo>
                  <a:pt x="3072984" y="2564883"/>
                </a:lnTo>
                <a:lnTo>
                  <a:pt x="3075698" y="2567597"/>
                </a:lnTo>
                <a:lnTo>
                  <a:pt x="3076118" y="2569340"/>
                </a:lnTo>
                <a:lnTo>
                  <a:pt x="3075813" y="2571626"/>
                </a:lnTo>
                <a:lnTo>
                  <a:pt x="3075213" y="2572950"/>
                </a:lnTo>
                <a:lnTo>
                  <a:pt x="3074099" y="2574436"/>
                </a:lnTo>
                <a:lnTo>
                  <a:pt x="3073051" y="2576846"/>
                </a:lnTo>
                <a:lnTo>
                  <a:pt x="3073727" y="2578722"/>
                </a:lnTo>
                <a:lnTo>
                  <a:pt x="3075298" y="2582732"/>
                </a:lnTo>
                <a:lnTo>
                  <a:pt x="3076594" y="2585628"/>
                </a:lnTo>
                <a:lnTo>
                  <a:pt x="3078023" y="2589038"/>
                </a:lnTo>
                <a:lnTo>
                  <a:pt x="3077384" y="2590257"/>
                </a:lnTo>
                <a:lnTo>
                  <a:pt x="3076518" y="2592619"/>
                </a:lnTo>
                <a:lnTo>
                  <a:pt x="3073860" y="2596610"/>
                </a:lnTo>
                <a:lnTo>
                  <a:pt x="3072413" y="2598134"/>
                </a:lnTo>
                <a:lnTo>
                  <a:pt x="3070850" y="2599620"/>
                </a:lnTo>
                <a:lnTo>
                  <a:pt x="3068155" y="2599982"/>
                </a:lnTo>
                <a:lnTo>
                  <a:pt x="3067002" y="2600325"/>
                </a:lnTo>
                <a:lnTo>
                  <a:pt x="3065697" y="2600954"/>
                </a:lnTo>
                <a:lnTo>
                  <a:pt x="3064878" y="2602363"/>
                </a:lnTo>
                <a:lnTo>
                  <a:pt x="3063945" y="2603354"/>
                </a:lnTo>
                <a:lnTo>
                  <a:pt x="3062402" y="2605335"/>
                </a:lnTo>
                <a:lnTo>
                  <a:pt x="3062278" y="2607040"/>
                </a:lnTo>
                <a:lnTo>
                  <a:pt x="3062973" y="2609574"/>
                </a:lnTo>
                <a:lnTo>
                  <a:pt x="3063316" y="2612165"/>
                </a:lnTo>
                <a:lnTo>
                  <a:pt x="3061573" y="2614479"/>
                </a:lnTo>
                <a:lnTo>
                  <a:pt x="3060220" y="2618032"/>
                </a:lnTo>
                <a:lnTo>
                  <a:pt x="3059811" y="2619099"/>
                </a:lnTo>
                <a:lnTo>
                  <a:pt x="3059144" y="2621785"/>
                </a:lnTo>
                <a:lnTo>
                  <a:pt x="3058944" y="2622718"/>
                </a:lnTo>
                <a:lnTo>
                  <a:pt x="3058516" y="2628357"/>
                </a:lnTo>
                <a:lnTo>
                  <a:pt x="3056772" y="2632196"/>
                </a:lnTo>
                <a:lnTo>
                  <a:pt x="3054343" y="2636654"/>
                </a:lnTo>
                <a:lnTo>
                  <a:pt x="3054886" y="2639311"/>
                </a:lnTo>
                <a:lnTo>
                  <a:pt x="3055315" y="2641768"/>
                </a:lnTo>
                <a:lnTo>
                  <a:pt x="3054715" y="2642959"/>
                </a:lnTo>
                <a:lnTo>
                  <a:pt x="3054563" y="2643997"/>
                </a:lnTo>
                <a:lnTo>
                  <a:pt x="3054210" y="2646359"/>
                </a:lnTo>
                <a:lnTo>
                  <a:pt x="3053448" y="2647264"/>
                </a:lnTo>
                <a:lnTo>
                  <a:pt x="3051238" y="2648741"/>
                </a:lnTo>
                <a:lnTo>
                  <a:pt x="3049915" y="2650522"/>
                </a:lnTo>
                <a:lnTo>
                  <a:pt x="3050191" y="2653217"/>
                </a:lnTo>
                <a:lnTo>
                  <a:pt x="3049515" y="2655551"/>
                </a:lnTo>
                <a:lnTo>
                  <a:pt x="3048505" y="2657608"/>
                </a:lnTo>
                <a:lnTo>
                  <a:pt x="3047447" y="2658952"/>
                </a:lnTo>
                <a:lnTo>
                  <a:pt x="3045924" y="2659809"/>
                </a:lnTo>
                <a:lnTo>
                  <a:pt x="3044914" y="2660533"/>
                </a:lnTo>
                <a:lnTo>
                  <a:pt x="3044152" y="2663143"/>
                </a:lnTo>
                <a:lnTo>
                  <a:pt x="3043923" y="2665162"/>
                </a:lnTo>
                <a:lnTo>
                  <a:pt x="3043209" y="2667171"/>
                </a:lnTo>
                <a:lnTo>
                  <a:pt x="3043647" y="2669220"/>
                </a:lnTo>
                <a:lnTo>
                  <a:pt x="3042875" y="2670991"/>
                </a:lnTo>
                <a:lnTo>
                  <a:pt x="3040704" y="2672229"/>
                </a:lnTo>
                <a:lnTo>
                  <a:pt x="3039475" y="2672963"/>
                </a:lnTo>
                <a:lnTo>
                  <a:pt x="3038341" y="2673258"/>
                </a:lnTo>
                <a:lnTo>
                  <a:pt x="3036170" y="2675182"/>
                </a:lnTo>
                <a:lnTo>
                  <a:pt x="3034227" y="2681764"/>
                </a:lnTo>
                <a:lnTo>
                  <a:pt x="3033789" y="2685583"/>
                </a:lnTo>
                <a:lnTo>
                  <a:pt x="3034236" y="2688974"/>
                </a:lnTo>
                <a:lnTo>
                  <a:pt x="3031512" y="2691098"/>
                </a:lnTo>
                <a:lnTo>
                  <a:pt x="3029493" y="2692784"/>
                </a:lnTo>
                <a:lnTo>
                  <a:pt x="3028226" y="2692175"/>
                </a:lnTo>
                <a:lnTo>
                  <a:pt x="3026883" y="2691603"/>
                </a:lnTo>
                <a:lnTo>
                  <a:pt x="3023797" y="2690870"/>
                </a:lnTo>
                <a:lnTo>
                  <a:pt x="3022254" y="2690374"/>
                </a:lnTo>
                <a:lnTo>
                  <a:pt x="3019149" y="2689270"/>
                </a:lnTo>
                <a:lnTo>
                  <a:pt x="3014177" y="2687869"/>
                </a:lnTo>
                <a:lnTo>
                  <a:pt x="3009319" y="2686241"/>
                </a:lnTo>
                <a:lnTo>
                  <a:pt x="3006271" y="2685383"/>
                </a:lnTo>
                <a:lnTo>
                  <a:pt x="3003871" y="2684698"/>
                </a:lnTo>
                <a:lnTo>
                  <a:pt x="3002051" y="2683574"/>
                </a:lnTo>
                <a:lnTo>
                  <a:pt x="3000518" y="2681564"/>
                </a:lnTo>
                <a:lnTo>
                  <a:pt x="2998994" y="2682373"/>
                </a:lnTo>
                <a:lnTo>
                  <a:pt x="2997584" y="2684755"/>
                </a:lnTo>
                <a:lnTo>
                  <a:pt x="2995231" y="2686164"/>
                </a:lnTo>
                <a:lnTo>
                  <a:pt x="2994164" y="2688765"/>
                </a:lnTo>
                <a:lnTo>
                  <a:pt x="2993221" y="2690755"/>
                </a:lnTo>
                <a:lnTo>
                  <a:pt x="2990783" y="2693413"/>
                </a:lnTo>
                <a:lnTo>
                  <a:pt x="2989697" y="2694508"/>
                </a:lnTo>
                <a:lnTo>
                  <a:pt x="2984925" y="2696309"/>
                </a:lnTo>
                <a:lnTo>
                  <a:pt x="2983849" y="2696909"/>
                </a:lnTo>
                <a:lnTo>
                  <a:pt x="2979953" y="2697290"/>
                </a:lnTo>
                <a:lnTo>
                  <a:pt x="2978629" y="2698080"/>
                </a:lnTo>
                <a:lnTo>
                  <a:pt x="2977258" y="2699757"/>
                </a:lnTo>
                <a:lnTo>
                  <a:pt x="2976886" y="2701423"/>
                </a:lnTo>
                <a:lnTo>
                  <a:pt x="2977858" y="2703176"/>
                </a:lnTo>
                <a:lnTo>
                  <a:pt x="2979372" y="2706681"/>
                </a:lnTo>
                <a:lnTo>
                  <a:pt x="2980077" y="2709072"/>
                </a:lnTo>
                <a:lnTo>
                  <a:pt x="2981106" y="2713806"/>
                </a:lnTo>
                <a:lnTo>
                  <a:pt x="2984563" y="2728598"/>
                </a:lnTo>
                <a:lnTo>
                  <a:pt x="2983449" y="2731141"/>
                </a:lnTo>
                <a:lnTo>
                  <a:pt x="2982411" y="2742162"/>
                </a:lnTo>
                <a:lnTo>
                  <a:pt x="2982658" y="2744143"/>
                </a:lnTo>
                <a:lnTo>
                  <a:pt x="2982554" y="2747229"/>
                </a:lnTo>
                <a:lnTo>
                  <a:pt x="2982620" y="2749487"/>
                </a:lnTo>
                <a:lnTo>
                  <a:pt x="2983335" y="2750049"/>
                </a:lnTo>
                <a:lnTo>
                  <a:pt x="2984268" y="2750839"/>
                </a:lnTo>
                <a:lnTo>
                  <a:pt x="2984745" y="2752154"/>
                </a:lnTo>
                <a:lnTo>
                  <a:pt x="2984621" y="2754173"/>
                </a:lnTo>
                <a:lnTo>
                  <a:pt x="2984144" y="2755649"/>
                </a:lnTo>
                <a:lnTo>
                  <a:pt x="2983411" y="2758573"/>
                </a:lnTo>
                <a:lnTo>
                  <a:pt x="2982440" y="2762793"/>
                </a:lnTo>
                <a:lnTo>
                  <a:pt x="2981363" y="2764412"/>
                </a:lnTo>
                <a:lnTo>
                  <a:pt x="2980658" y="2765698"/>
                </a:lnTo>
                <a:lnTo>
                  <a:pt x="2980058" y="2766584"/>
                </a:lnTo>
                <a:lnTo>
                  <a:pt x="2979982" y="2769565"/>
                </a:lnTo>
                <a:lnTo>
                  <a:pt x="2979582" y="2771528"/>
                </a:lnTo>
                <a:lnTo>
                  <a:pt x="2977896" y="2772223"/>
                </a:lnTo>
                <a:lnTo>
                  <a:pt x="2976220" y="2773366"/>
                </a:lnTo>
                <a:lnTo>
                  <a:pt x="2974229" y="2772947"/>
                </a:lnTo>
                <a:lnTo>
                  <a:pt x="2972476" y="2773175"/>
                </a:lnTo>
                <a:lnTo>
                  <a:pt x="2970314" y="2773937"/>
                </a:lnTo>
                <a:lnTo>
                  <a:pt x="2966438" y="2774823"/>
                </a:lnTo>
                <a:lnTo>
                  <a:pt x="2964190" y="2776004"/>
                </a:lnTo>
                <a:lnTo>
                  <a:pt x="2963113" y="2776862"/>
                </a:lnTo>
                <a:lnTo>
                  <a:pt x="2962370" y="2777890"/>
                </a:lnTo>
                <a:lnTo>
                  <a:pt x="2962237" y="2778881"/>
                </a:lnTo>
                <a:lnTo>
                  <a:pt x="2962751" y="2779405"/>
                </a:lnTo>
                <a:lnTo>
                  <a:pt x="2964933" y="2779805"/>
                </a:lnTo>
                <a:lnTo>
                  <a:pt x="2966428" y="2781653"/>
                </a:lnTo>
                <a:lnTo>
                  <a:pt x="2966638" y="2783672"/>
                </a:lnTo>
                <a:lnTo>
                  <a:pt x="2965094" y="2784824"/>
                </a:lnTo>
                <a:lnTo>
                  <a:pt x="2965819" y="2787015"/>
                </a:lnTo>
                <a:lnTo>
                  <a:pt x="2967533" y="2789149"/>
                </a:lnTo>
                <a:lnTo>
                  <a:pt x="2968428" y="2790701"/>
                </a:lnTo>
                <a:lnTo>
                  <a:pt x="2968609" y="2792311"/>
                </a:lnTo>
                <a:lnTo>
                  <a:pt x="2969390" y="2793216"/>
                </a:lnTo>
                <a:lnTo>
                  <a:pt x="2970533" y="2792387"/>
                </a:lnTo>
                <a:lnTo>
                  <a:pt x="2973315" y="2785272"/>
                </a:lnTo>
                <a:lnTo>
                  <a:pt x="2969980" y="2780443"/>
                </a:lnTo>
                <a:lnTo>
                  <a:pt x="2971229" y="2779833"/>
                </a:lnTo>
                <a:lnTo>
                  <a:pt x="2976296" y="2781253"/>
                </a:lnTo>
                <a:lnTo>
                  <a:pt x="2978410" y="2780853"/>
                </a:lnTo>
                <a:lnTo>
                  <a:pt x="2981982" y="2781548"/>
                </a:lnTo>
                <a:lnTo>
                  <a:pt x="2984306" y="2778966"/>
                </a:lnTo>
                <a:lnTo>
                  <a:pt x="2985564" y="2776261"/>
                </a:lnTo>
                <a:lnTo>
                  <a:pt x="2988259" y="2774442"/>
                </a:lnTo>
                <a:lnTo>
                  <a:pt x="2991555" y="2768108"/>
                </a:lnTo>
                <a:lnTo>
                  <a:pt x="2997051" y="2760583"/>
                </a:lnTo>
                <a:lnTo>
                  <a:pt x="2998994" y="2758659"/>
                </a:lnTo>
                <a:lnTo>
                  <a:pt x="3002842" y="2756954"/>
                </a:lnTo>
                <a:lnTo>
                  <a:pt x="3003832" y="2757164"/>
                </a:lnTo>
                <a:lnTo>
                  <a:pt x="3004823" y="2757754"/>
                </a:lnTo>
                <a:lnTo>
                  <a:pt x="3001756" y="2761755"/>
                </a:lnTo>
                <a:lnTo>
                  <a:pt x="3000908" y="2764517"/>
                </a:lnTo>
                <a:lnTo>
                  <a:pt x="3003070" y="2764508"/>
                </a:lnTo>
                <a:lnTo>
                  <a:pt x="3005252" y="2763650"/>
                </a:lnTo>
                <a:lnTo>
                  <a:pt x="3010719" y="2759050"/>
                </a:lnTo>
                <a:lnTo>
                  <a:pt x="3012758" y="2756545"/>
                </a:lnTo>
                <a:lnTo>
                  <a:pt x="3013424" y="2759288"/>
                </a:lnTo>
                <a:lnTo>
                  <a:pt x="3012605" y="2772242"/>
                </a:lnTo>
                <a:lnTo>
                  <a:pt x="3017349" y="2771280"/>
                </a:lnTo>
                <a:lnTo>
                  <a:pt x="3019892" y="2772671"/>
                </a:lnTo>
                <a:lnTo>
                  <a:pt x="3023435" y="2772518"/>
                </a:lnTo>
                <a:lnTo>
                  <a:pt x="3027569" y="2775499"/>
                </a:lnTo>
                <a:lnTo>
                  <a:pt x="3029188" y="2775080"/>
                </a:lnTo>
                <a:lnTo>
                  <a:pt x="3031131" y="2774976"/>
                </a:lnTo>
                <a:lnTo>
                  <a:pt x="3032807" y="2778071"/>
                </a:lnTo>
                <a:lnTo>
                  <a:pt x="3035494" y="2779014"/>
                </a:lnTo>
                <a:lnTo>
                  <a:pt x="3040027" y="2776585"/>
                </a:lnTo>
                <a:lnTo>
                  <a:pt x="3046914" y="2774252"/>
                </a:lnTo>
                <a:lnTo>
                  <a:pt x="3050191" y="2774185"/>
                </a:lnTo>
                <a:lnTo>
                  <a:pt x="3058240" y="2769918"/>
                </a:lnTo>
                <a:lnTo>
                  <a:pt x="3062145" y="2766470"/>
                </a:lnTo>
                <a:lnTo>
                  <a:pt x="3076451" y="2757402"/>
                </a:lnTo>
                <a:lnTo>
                  <a:pt x="3082471" y="2752420"/>
                </a:lnTo>
                <a:lnTo>
                  <a:pt x="3088205" y="2748782"/>
                </a:lnTo>
                <a:lnTo>
                  <a:pt x="3091653" y="2742933"/>
                </a:lnTo>
                <a:lnTo>
                  <a:pt x="3097616" y="2737380"/>
                </a:lnTo>
                <a:lnTo>
                  <a:pt x="3097768" y="2735028"/>
                </a:lnTo>
                <a:lnTo>
                  <a:pt x="3098949" y="2732342"/>
                </a:lnTo>
                <a:lnTo>
                  <a:pt x="3108084" y="2717406"/>
                </a:lnTo>
                <a:lnTo>
                  <a:pt x="3111084" y="2714930"/>
                </a:lnTo>
                <a:lnTo>
                  <a:pt x="3115237" y="2713092"/>
                </a:lnTo>
                <a:lnTo>
                  <a:pt x="3117018" y="2710367"/>
                </a:lnTo>
                <a:lnTo>
                  <a:pt x="3118152" y="2706443"/>
                </a:lnTo>
                <a:lnTo>
                  <a:pt x="3123743" y="2700614"/>
                </a:lnTo>
                <a:lnTo>
                  <a:pt x="3127581" y="2694747"/>
                </a:lnTo>
                <a:lnTo>
                  <a:pt x="3131144" y="2690908"/>
                </a:lnTo>
                <a:lnTo>
                  <a:pt x="3132915" y="2687469"/>
                </a:lnTo>
                <a:lnTo>
                  <a:pt x="3142097" y="2679049"/>
                </a:lnTo>
                <a:lnTo>
                  <a:pt x="3149536" y="2669677"/>
                </a:lnTo>
                <a:lnTo>
                  <a:pt x="3156489" y="2662866"/>
                </a:lnTo>
                <a:lnTo>
                  <a:pt x="3158718" y="2658656"/>
                </a:lnTo>
                <a:lnTo>
                  <a:pt x="3167729" y="2646274"/>
                </a:lnTo>
                <a:lnTo>
                  <a:pt x="3170511" y="2638082"/>
                </a:lnTo>
                <a:lnTo>
                  <a:pt x="3173892" y="2634968"/>
                </a:lnTo>
                <a:lnTo>
                  <a:pt x="3175359" y="2627138"/>
                </a:lnTo>
                <a:lnTo>
                  <a:pt x="3178264" y="2621499"/>
                </a:lnTo>
                <a:lnTo>
                  <a:pt x="3179045" y="2618127"/>
                </a:lnTo>
                <a:lnTo>
                  <a:pt x="3180569" y="2614955"/>
                </a:lnTo>
                <a:lnTo>
                  <a:pt x="3191647" y="2602163"/>
                </a:lnTo>
                <a:lnTo>
                  <a:pt x="3196085" y="2592239"/>
                </a:lnTo>
                <a:lnTo>
                  <a:pt x="3201581" y="2582228"/>
                </a:lnTo>
                <a:lnTo>
                  <a:pt x="3205524" y="2578732"/>
                </a:lnTo>
                <a:lnTo>
                  <a:pt x="3209697" y="2574170"/>
                </a:lnTo>
                <a:lnTo>
                  <a:pt x="3211954" y="2570550"/>
                </a:lnTo>
                <a:lnTo>
                  <a:pt x="3218307" y="2564816"/>
                </a:lnTo>
                <a:lnTo>
                  <a:pt x="3221374" y="2560844"/>
                </a:lnTo>
                <a:lnTo>
                  <a:pt x="3222907" y="2556786"/>
                </a:lnTo>
                <a:lnTo>
                  <a:pt x="3224336" y="2546738"/>
                </a:lnTo>
                <a:lnTo>
                  <a:pt x="3228461" y="2538984"/>
                </a:lnTo>
                <a:lnTo>
                  <a:pt x="3227261" y="2537736"/>
                </a:lnTo>
                <a:lnTo>
                  <a:pt x="3226603" y="2535336"/>
                </a:lnTo>
                <a:lnTo>
                  <a:pt x="3227051" y="2532650"/>
                </a:lnTo>
                <a:lnTo>
                  <a:pt x="3227661" y="2531050"/>
                </a:lnTo>
                <a:lnTo>
                  <a:pt x="3228089" y="2528535"/>
                </a:lnTo>
                <a:lnTo>
                  <a:pt x="3229013" y="2525725"/>
                </a:lnTo>
                <a:lnTo>
                  <a:pt x="3229870" y="2524020"/>
                </a:lnTo>
                <a:lnTo>
                  <a:pt x="3232176" y="2513162"/>
                </a:lnTo>
                <a:lnTo>
                  <a:pt x="3232013" y="2506342"/>
                </a:lnTo>
                <a:lnTo>
                  <a:pt x="3230756" y="2503704"/>
                </a:lnTo>
                <a:lnTo>
                  <a:pt x="3230709" y="2500151"/>
                </a:lnTo>
                <a:lnTo>
                  <a:pt x="3233966" y="2495103"/>
                </a:lnTo>
                <a:lnTo>
                  <a:pt x="3234738" y="2494264"/>
                </a:lnTo>
                <a:lnTo>
                  <a:pt x="3235033" y="2493074"/>
                </a:lnTo>
                <a:lnTo>
                  <a:pt x="3233414" y="2492064"/>
                </a:lnTo>
                <a:lnTo>
                  <a:pt x="3232652" y="2491064"/>
                </a:lnTo>
                <a:lnTo>
                  <a:pt x="3231070" y="2473719"/>
                </a:lnTo>
                <a:lnTo>
                  <a:pt x="3232261" y="2463022"/>
                </a:lnTo>
                <a:lnTo>
                  <a:pt x="3235604" y="2455136"/>
                </a:lnTo>
                <a:lnTo>
                  <a:pt x="3236271" y="2452402"/>
                </a:lnTo>
                <a:lnTo>
                  <a:pt x="3236728" y="2444715"/>
                </a:lnTo>
                <a:lnTo>
                  <a:pt x="3240758" y="2436952"/>
                </a:lnTo>
                <a:lnTo>
                  <a:pt x="3243281" y="2428142"/>
                </a:lnTo>
                <a:lnTo>
                  <a:pt x="3248539" y="2423503"/>
                </a:lnTo>
                <a:lnTo>
                  <a:pt x="3251987" y="2417769"/>
                </a:lnTo>
                <a:lnTo>
                  <a:pt x="3254893" y="2415178"/>
                </a:lnTo>
                <a:lnTo>
                  <a:pt x="3255388" y="2409263"/>
                </a:lnTo>
                <a:lnTo>
                  <a:pt x="3258055" y="2403996"/>
                </a:lnTo>
                <a:lnTo>
                  <a:pt x="3256016" y="2401567"/>
                </a:lnTo>
                <a:lnTo>
                  <a:pt x="3253892" y="2399967"/>
                </a:lnTo>
                <a:lnTo>
                  <a:pt x="3249616" y="2395719"/>
                </a:lnTo>
                <a:lnTo>
                  <a:pt x="3248625" y="2392775"/>
                </a:lnTo>
                <a:lnTo>
                  <a:pt x="3251625" y="2387765"/>
                </a:lnTo>
                <a:lnTo>
                  <a:pt x="3252188" y="2383260"/>
                </a:lnTo>
                <a:lnTo>
                  <a:pt x="3251921" y="2375002"/>
                </a:lnTo>
                <a:lnTo>
                  <a:pt x="3247406" y="2372459"/>
                </a:lnTo>
                <a:lnTo>
                  <a:pt x="3241729" y="2366162"/>
                </a:lnTo>
                <a:lnTo>
                  <a:pt x="3240795" y="2364029"/>
                </a:lnTo>
                <a:lnTo>
                  <a:pt x="3242062" y="2363867"/>
                </a:lnTo>
                <a:lnTo>
                  <a:pt x="3249920" y="2367248"/>
                </a:lnTo>
                <a:lnTo>
                  <a:pt x="3253845" y="2363610"/>
                </a:lnTo>
                <a:lnTo>
                  <a:pt x="3255826" y="2359752"/>
                </a:lnTo>
                <a:lnTo>
                  <a:pt x="3255064" y="2354904"/>
                </a:lnTo>
                <a:lnTo>
                  <a:pt x="3250892" y="2353037"/>
                </a:lnTo>
                <a:lnTo>
                  <a:pt x="3245472" y="2347684"/>
                </a:lnTo>
                <a:lnTo>
                  <a:pt x="3245234" y="2345874"/>
                </a:lnTo>
                <a:lnTo>
                  <a:pt x="3236719" y="2341312"/>
                </a:lnTo>
                <a:lnTo>
                  <a:pt x="3227622" y="2331577"/>
                </a:lnTo>
                <a:lnTo>
                  <a:pt x="3224803" y="2323043"/>
                </a:lnTo>
                <a:lnTo>
                  <a:pt x="3223117" y="2320747"/>
                </a:lnTo>
                <a:lnTo>
                  <a:pt x="3214554" y="2313747"/>
                </a:lnTo>
                <a:lnTo>
                  <a:pt x="3212878" y="2311413"/>
                </a:lnTo>
                <a:lnTo>
                  <a:pt x="3210525" y="2310460"/>
                </a:lnTo>
                <a:lnTo>
                  <a:pt x="3200152" y="2314299"/>
                </a:lnTo>
                <a:lnTo>
                  <a:pt x="3194409" y="2313165"/>
                </a:lnTo>
                <a:lnTo>
                  <a:pt x="3183474" y="2308498"/>
                </a:lnTo>
                <a:lnTo>
                  <a:pt x="3182445" y="2309489"/>
                </a:lnTo>
                <a:lnTo>
                  <a:pt x="3184017" y="2312946"/>
                </a:lnTo>
                <a:lnTo>
                  <a:pt x="3183721" y="2316366"/>
                </a:lnTo>
                <a:lnTo>
                  <a:pt x="3184179" y="2321090"/>
                </a:lnTo>
                <a:lnTo>
                  <a:pt x="3183579" y="2328977"/>
                </a:lnTo>
                <a:lnTo>
                  <a:pt x="3182541" y="2334625"/>
                </a:lnTo>
                <a:lnTo>
                  <a:pt x="3178540" y="2342483"/>
                </a:lnTo>
                <a:lnTo>
                  <a:pt x="3176931" y="2343969"/>
                </a:lnTo>
                <a:lnTo>
                  <a:pt x="3173444" y="2344598"/>
                </a:lnTo>
                <a:lnTo>
                  <a:pt x="3171558" y="2344550"/>
                </a:lnTo>
                <a:lnTo>
                  <a:pt x="3172692" y="2341483"/>
                </a:lnTo>
                <a:lnTo>
                  <a:pt x="3175759" y="2337807"/>
                </a:lnTo>
                <a:lnTo>
                  <a:pt x="3180093" y="2331282"/>
                </a:lnTo>
                <a:lnTo>
                  <a:pt x="3180073" y="2325472"/>
                </a:lnTo>
                <a:lnTo>
                  <a:pt x="3178997" y="2324900"/>
                </a:lnTo>
                <a:lnTo>
                  <a:pt x="3178074" y="2324910"/>
                </a:lnTo>
                <a:lnTo>
                  <a:pt x="3175016" y="2327186"/>
                </a:lnTo>
                <a:lnTo>
                  <a:pt x="3171644" y="2335444"/>
                </a:lnTo>
                <a:lnTo>
                  <a:pt x="3163548" y="2340979"/>
                </a:lnTo>
                <a:lnTo>
                  <a:pt x="3157871" y="2342921"/>
                </a:lnTo>
                <a:lnTo>
                  <a:pt x="3146917" y="2343884"/>
                </a:lnTo>
                <a:lnTo>
                  <a:pt x="3144926" y="2343560"/>
                </a:lnTo>
                <a:lnTo>
                  <a:pt x="3144059" y="2342074"/>
                </a:lnTo>
                <a:lnTo>
                  <a:pt x="3146527" y="2339711"/>
                </a:lnTo>
                <a:lnTo>
                  <a:pt x="3151965" y="2336321"/>
                </a:lnTo>
                <a:lnTo>
                  <a:pt x="3155376" y="2329158"/>
                </a:lnTo>
                <a:lnTo>
                  <a:pt x="3159147" y="2327463"/>
                </a:lnTo>
                <a:lnTo>
                  <a:pt x="3160452" y="2325491"/>
                </a:lnTo>
                <a:lnTo>
                  <a:pt x="3154775" y="2324414"/>
                </a:lnTo>
                <a:lnTo>
                  <a:pt x="3150870" y="2321824"/>
                </a:lnTo>
                <a:lnTo>
                  <a:pt x="3147203" y="2318509"/>
                </a:lnTo>
                <a:lnTo>
                  <a:pt x="3148917" y="2317461"/>
                </a:lnTo>
                <a:lnTo>
                  <a:pt x="3150203" y="2317147"/>
                </a:lnTo>
                <a:lnTo>
                  <a:pt x="3151861" y="2315966"/>
                </a:lnTo>
                <a:lnTo>
                  <a:pt x="3155947" y="2310175"/>
                </a:lnTo>
                <a:lnTo>
                  <a:pt x="3152175" y="2309813"/>
                </a:lnTo>
                <a:lnTo>
                  <a:pt x="3148232" y="2310213"/>
                </a:lnTo>
                <a:lnTo>
                  <a:pt x="3141926" y="2314785"/>
                </a:lnTo>
                <a:lnTo>
                  <a:pt x="3140707" y="2317223"/>
                </a:lnTo>
                <a:lnTo>
                  <a:pt x="3142745" y="2320481"/>
                </a:lnTo>
                <a:lnTo>
                  <a:pt x="3145031" y="2321919"/>
                </a:lnTo>
                <a:lnTo>
                  <a:pt x="3142288" y="2331139"/>
                </a:lnTo>
                <a:lnTo>
                  <a:pt x="3138640" y="2329948"/>
                </a:lnTo>
                <a:lnTo>
                  <a:pt x="3135097" y="2330348"/>
                </a:lnTo>
                <a:lnTo>
                  <a:pt x="3132868" y="2332930"/>
                </a:lnTo>
                <a:lnTo>
                  <a:pt x="3130629" y="2331939"/>
                </a:lnTo>
                <a:lnTo>
                  <a:pt x="3129667" y="2326186"/>
                </a:lnTo>
                <a:lnTo>
                  <a:pt x="3130906" y="2320319"/>
                </a:lnTo>
                <a:lnTo>
                  <a:pt x="3132001" y="2306974"/>
                </a:lnTo>
                <a:lnTo>
                  <a:pt x="3133344" y="2302431"/>
                </a:lnTo>
                <a:lnTo>
                  <a:pt x="3133430" y="2297420"/>
                </a:lnTo>
                <a:lnTo>
                  <a:pt x="3132725" y="2294677"/>
                </a:lnTo>
                <a:lnTo>
                  <a:pt x="3130525" y="2294525"/>
                </a:lnTo>
                <a:lnTo>
                  <a:pt x="3126934" y="2295020"/>
                </a:lnTo>
                <a:lnTo>
                  <a:pt x="3117780" y="2295001"/>
                </a:lnTo>
                <a:lnTo>
                  <a:pt x="3107445" y="2296392"/>
                </a:lnTo>
                <a:lnTo>
                  <a:pt x="3096387" y="2291391"/>
                </a:lnTo>
                <a:lnTo>
                  <a:pt x="3093386" y="2290705"/>
                </a:lnTo>
                <a:lnTo>
                  <a:pt x="3091586" y="2289591"/>
                </a:lnTo>
                <a:lnTo>
                  <a:pt x="3090348" y="2284533"/>
                </a:lnTo>
                <a:lnTo>
                  <a:pt x="3090967" y="2281638"/>
                </a:lnTo>
                <a:lnTo>
                  <a:pt x="3091701" y="2279780"/>
                </a:lnTo>
                <a:lnTo>
                  <a:pt x="3099139" y="2271846"/>
                </a:lnTo>
                <a:lnTo>
                  <a:pt x="3104759" y="2269665"/>
                </a:lnTo>
                <a:lnTo>
                  <a:pt x="3116094" y="2260702"/>
                </a:lnTo>
                <a:lnTo>
                  <a:pt x="3120800" y="2253282"/>
                </a:lnTo>
                <a:lnTo>
                  <a:pt x="3123724" y="2250138"/>
                </a:lnTo>
                <a:lnTo>
                  <a:pt x="3132639" y="2244585"/>
                </a:lnTo>
                <a:lnTo>
                  <a:pt x="3138478" y="2239794"/>
                </a:lnTo>
                <a:lnTo>
                  <a:pt x="3143222" y="2235184"/>
                </a:lnTo>
                <a:lnTo>
                  <a:pt x="3148422" y="2231260"/>
                </a:lnTo>
                <a:lnTo>
                  <a:pt x="3153461" y="2224697"/>
                </a:lnTo>
                <a:lnTo>
                  <a:pt x="3156632" y="2223392"/>
                </a:lnTo>
                <a:lnTo>
                  <a:pt x="3166853" y="2209276"/>
                </a:lnTo>
                <a:lnTo>
                  <a:pt x="3168643" y="2206105"/>
                </a:lnTo>
                <a:lnTo>
                  <a:pt x="3169692" y="2201761"/>
                </a:lnTo>
                <a:lnTo>
                  <a:pt x="3170691" y="2199799"/>
                </a:lnTo>
                <a:lnTo>
                  <a:pt x="3182579" y="2183406"/>
                </a:lnTo>
                <a:lnTo>
                  <a:pt x="3190694" y="2177396"/>
                </a:lnTo>
                <a:lnTo>
                  <a:pt x="3196457" y="2168862"/>
                </a:lnTo>
                <a:lnTo>
                  <a:pt x="3203467" y="2165490"/>
                </a:lnTo>
                <a:lnTo>
                  <a:pt x="3205153" y="2164080"/>
                </a:lnTo>
                <a:lnTo>
                  <a:pt x="3208153" y="2159251"/>
                </a:lnTo>
                <a:lnTo>
                  <a:pt x="3213078" y="2156346"/>
                </a:lnTo>
                <a:lnTo>
                  <a:pt x="3214630" y="2154603"/>
                </a:lnTo>
                <a:lnTo>
                  <a:pt x="3218402" y="2147716"/>
                </a:lnTo>
                <a:lnTo>
                  <a:pt x="3230290" y="2141401"/>
                </a:lnTo>
                <a:lnTo>
                  <a:pt x="3231576" y="2138810"/>
                </a:lnTo>
                <a:lnTo>
                  <a:pt x="3236652" y="2121341"/>
                </a:lnTo>
                <a:lnTo>
                  <a:pt x="3239462" y="2116712"/>
                </a:lnTo>
                <a:lnTo>
                  <a:pt x="3244749" y="2110950"/>
                </a:lnTo>
                <a:lnTo>
                  <a:pt x="3254359" y="2105273"/>
                </a:lnTo>
                <a:lnTo>
                  <a:pt x="3261198" y="2099081"/>
                </a:lnTo>
                <a:lnTo>
                  <a:pt x="3265255" y="2094138"/>
                </a:lnTo>
                <a:lnTo>
                  <a:pt x="3272495" y="2081003"/>
                </a:lnTo>
                <a:lnTo>
                  <a:pt x="3280639" y="2073059"/>
                </a:lnTo>
                <a:lnTo>
                  <a:pt x="3287325" y="2068497"/>
                </a:lnTo>
                <a:lnTo>
                  <a:pt x="3303679" y="2061705"/>
                </a:lnTo>
                <a:lnTo>
                  <a:pt x="3312547" y="2063096"/>
                </a:lnTo>
                <a:lnTo>
                  <a:pt x="3321777" y="2059543"/>
                </a:lnTo>
                <a:lnTo>
                  <a:pt x="3328578" y="2059705"/>
                </a:lnTo>
                <a:lnTo>
                  <a:pt x="3338207" y="2061381"/>
                </a:lnTo>
                <a:lnTo>
                  <a:pt x="3366840" y="2059429"/>
                </a:lnTo>
                <a:lnTo>
                  <a:pt x="3372231" y="2061515"/>
                </a:lnTo>
                <a:lnTo>
                  <a:pt x="3374174" y="2063791"/>
                </a:lnTo>
                <a:lnTo>
                  <a:pt x="3376917" y="2070678"/>
                </a:lnTo>
                <a:lnTo>
                  <a:pt x="3380070" y="2072126"/>
                </a:lnTo>
                <a:lnTo>
                  <a:pt x="3386052" y="2069478"/>
                </a:lnTo>
                <a:lnTo>
                  <a:pt x="3390614" y="2058543"/>
                </a:lnTo>
                <a:lnTo>
                  <a:pt x="3393100" y="2057152"/>
                </a:lnTo>
                <a:lnTo>
                  <a:pt x="3400225" y="2061563"/>
                </a:lnTo>
                <a:lnTo>
                  <a:pt x="3406540" y="2061943"/>
                </a:lnTo>
                <a:lnTo>
                  <a:pt x="3419227" y="2067030"/>
                </a:lnTo>
                <a:lnTo>
                  <a:pt x="3423856" y="2065868"/>
                </a:lnTo>
                <a:lnTo>
                  <a:pt x="3428848" y="2060772"/>
                </a:lnTo>
                <a:lnTo>
                  <a:pt x="3439077" y="2059400"/>
                </a:lnTo>
                <a:lnTo>
                  <a:pt x="3445326" y="2067344"/>
                </a:lnTo>
                <a:lnTo>
                  <a:pt x="3451612" y="2067573"/>
                </a:lnTo>
                <a:lnTo>
                  <a:pt x="3456622" y="2066277"/>
                </a:lnTo>
                <a:lnTo>
                  <a:pt x="3457975" y="2061753"/>
                </a:lnTo>
                <a:lnTo>
                  <a:pt x="3455975" y="2060134"/>
                </a:lnTo>
                <a:lnTo>
                  <a:pt x="3452089" y="2061524"/>
                </a:lnTo>
                <a:lnTo>
                  <a:pt x="3451136" y="2057591"/>
                </a:lnTo>
                <a:lnTo>
                  <a:pt x="3453498" y="2053190"/>
                </a:lnTo>
                <a:lnTo>
                  <a:pt x="3456908" y="2056200"/>
                </a:lnTo>
                <a:lnTo>
                  <a:pt x="3462471" y="2055914"/>
                </a:lnTo>
                <a:lnTo>
                  <a:pt x="3464395" y="2055514"/>
                </a:lnTo>
                <a:lnTo>
                  <a:pt x="3463604" y="2053485"/>
                </a:lnTo>
                <a:lnTo>
                  <a:pt x="3462328" y="2051799"/>
                </a:lnTo>
                <a:lnTo>
                  <a:pt x="3460652" y="2048018"/>
                </a:lnTo>
                <a:lnTo>
                  <a:pt x="3466681" y="2042846"/>
                </a:lnTo>
                <a:lnTo>
                  <a:pt x="3470262" y="2041122"/>
                </a:lnTo>
                <a:lnTo>
                  <a:pt x="3476091" y="2040626"/>
                </a:lnTo>
                <a:lnTo>
                  <a:pt x="3491055" y="2046932"/>
                </a:lnTo>
                <a:lnTo>
                  <a:pt x="3494341" y="2047589"/>
                </a:lnTo>
                <a:lnTo>
                  <a:pt x="3497866" y="2050132"/>
                </a:lnTo>
                <a:lnTo>
                  <a:pt x="3503486" y="2051942"/>
                </a:lnTo>
                <a:lnTo>
                  <a:pt x="3500075" y="2053590"/>
                </a:lnTo>
                <a:lnTo>
                  <a:pt x="3498570" y="2055200"/>
                </a:lnTo>
                <a:lnTo>
                  <a:pt x="3502095" y="2054562"/>
                </a:lnTo>
                <a:lnTo>
                  <a:pt x="3505143" y="2056533"/>
                </a:lnTo>
                <a:lnTo>
                  <a:pt x="3507658" y="2056971"/>
                </a:lnTo>
                <a:lnTo>
                  <a:pt x="3508724" y="2056200"/>
                </a:lnTo>
                <a:lnTo>
                  <a:pt x="3510029" y="2053695"/>
                </a:lnTo>
                <a:lnTo>
                  <a:pt x="3511906" y="2051152"/>
                </a:lnTo>
                <a:lnTo>
                  <a:pt x="3513277" y="2050399"/>
                </a:lnTo>
                <a:lnTo>
                  <a:pt x="3516935" y="2050523"/>
                </a:lnTo>
                <a:lnTo>
                  <a:pt x="3521687" y="2051695"/>
                </a:lnTo>
                <a:lnTo>
                  <a:pt x="3525374" y="2053647"/>
                </a:lnTo>
                <a:lnTo>
                  <a:pt x="3533718" y="2064182"/>
                </a:lnTo>
                <a:lnTo>
                  <a:pt x="3537575" y="2066230"/>
                </a:lnTo>
                <a:lnTo>
                  <a:pt x="3541910" y="2065887"/>
                </a:lnTo>
                <a:lnTo>
                  <a:pt x="3543652" y="2066544"/>
                </a:lnTo>
                <a:lnTo>
                  <a:pt x="3546081" y="2069383"/>
                </a:lnTo>
                <a:lnTo>
                  <a:pt x="3538852" y="2072697"/>
                </a:lnTo>
                <a:lnTo>
                  <a:pt x="3531994" y="2073393"/>
                </a:lnTo>
                <a:lnTo>
                  <a:pt x="3525879" y="2072488"/>
                </a:lnTo>
                <a:lnTo>
                  <a:pt x="3515611" y="2076726"/>
                </a:lnTo>
                <a:lnTo>
                  <a:pt x="3521116" y="2087461"/>
                </a:lnTo>
                <a:lnTo>
                  <a:pt x="3531212" y="2087899"/>
                </a:lnTo>
                <a:lnTo>
                  <a:pt x="3541462" y="2085632"/>
                </a:lnTo>
                <a:lnTo>
                  <a:pt x="3543529" y="2081155"/>
                </a:lnTo>
                <a:lnTo>
                  <a:pt x="3547663" y="2079403"/>
                </a:lnTo>
                <a:lnTo>
                  <a:pt x="3549834" y="2079631"/>
                </a:lnTo>
                <a:lnTo>
                  <a:pt x="3554511" y="2083375"/>
                </a:lnTo>
                <a:lnTo>
                  <a:pt x="3560988" y="2084813"/>
                </a:lnTo>
                <a:lnTo>
                  <a:pt x="3562712" y="2084156"/>
                </a:lnTo>
                <a:lnTo>
                  <a:pt x="3567941" y="2076755"/>
                </a:lnTo>
                <a:lnTo>
                  <a:pt x="3571104" y="2076107"/>
                </a:lnTo>
                <a:lnTo>
                  <a:pt x="3573161" y="2076269"/>
                </a:lnTo>
                <a:lnTo>
                  <a:pt x="3575513" y="2069849"/>
                </a:lnTo>
                <a:lnTo>
                  <a:pt x="3584448" y="2069325"/>
                </a:lnTo>
                <a:lnTo>
                  <a:pt x="3589706" y="2075078"/>
                </a:lnTo>
                <a:lnTo>
                  <a:pt x="3592887" y="2077088"/>
                </a:lnTo>
                <a:lnTo>
                  <a:pt x="3599193" y="2075374"/>
                </a:lnTo>
                <a:lnTo>
                  <a:pt x="3602641" y="2071249"/>
                </a:lnTo>
                <a:lnTo>
                  <a:pt x="3604831" y="2069754"/>
                </a:lnTo>
                <a:lnTo>
                  <a:pt x="3611394" y="2073678"/>
                </a:lnTo>
                <a:lnTo>
                  <a:pt x="3614614" y="2071269"/>
                </a:lnTo>
                <a:lnTo>
                  <a:pt x="3619766" y="2070849"/>
                </a:lnTo>
                <a:lnTo>
                  <a:pt x="3623605" y="2071135"/>
                </a:lnTo>
                <a:lnTo>
                  <a:pt x="3623405" y="2066963"/>
                </a:lnTo>
                <a:lnTo>
                  <a:pt x="3623767" y="2062258"/>
                </a:lnTo>
                <a:lnTo>
                  <a:pt x="3618538" y="2057572"/>
                </a:lnTo>
                <a:lnTo>
                  <a:pt x="3608146" y="2052809"/>
                </a:lnTo>
                <a:lnTo>
                  <a:pt x="3602136" y="2055895"/>
                </a:lnTo>
                <a:lnTo>
                  <a:pt x="3599850" y="2056228"/>
                </a:lnTo>
                <a:lnTo>
                  <a:pt x="3598269" y="2055800"/>
                </a:lnTo>
                <a:lnTo>
                  <a:pt x="3596583" y="2053428"/>
                </a:lnTo>
                <a:lnTo>
                  <a:pt x="3598164" y="2049647"/>
                </a:lnTo>
                <a:lnTo>
                  <a:pt x="3599764" y="2046589"/>
                </a:lnTo>
                <a:lnTo>
                  <a:pt x="3599697" y="2042779"/>
                </a:lnTo>
                <a:lnTo>
                  <a:pt x="3600402" y="2037321"/>
                </a:lnTo>
                <a:lnTo>
                  <a:pt x="3602993" y="2035016"/>
                </a:lnTo>
                <a:lnTo>
                  <a:pt x="3604355" y="2034645"/>
                </a:lnTo>
                <a:lnTo>
                  <a:pt x="3608032" y="2023367"/>
                </a:lnTo>
                <a:lnTo>
                  <a:pt x="3618529" y="2008232"/>
                </a:lnTo>
                <a:lnTo>
                  <a:pt x="3630749" y="1998859"/>
                </a:lnTo>
                <a:lnTo>
                  <a:pt x="3638455" y="1991649"/>
                </a:lnTo>
                <a:lnTo>
                  <a:pt x="3642122" y="1986477"/>
                </a:lnTo>
                <a:lnTo>
                  <a:pt x="3647541" y="1974494"/>
                </a:lnTo>
                <a:lnTo>
                  <a:pt x="3655247" y="1965693"/>
                </a:lnTo>
                <a:lnTo>
                  <a:pt x="3658952" y="1962874"/>
                </a:lnTo>
                <a:lnTo>
                  <a:pt x="3662886" y="1959188"/>
                </a:lnTo>
                <a:lnTo>
                  <a:pt x="3664239" y="1947586"/>
                </a:lnTo>
                <a:lnTo>
                  <a:pt x="3667191" y="1944843"/>
                </a:lnTo>
                <a:lnTo>
                  <a:pt x="3669896" y="1942852"/>
                </a:lnTo>
                <a:lnTo>
                  <a:pt x="3675040" y="1936652"/>
                </a:lnTo>
                <a:lnTo>
                  <a:pt x="3682699" y="1932632"/>
                </a:lnTo>
                <a:lnTo>
                  <a:pt x="3685337" y="1929698"/>
                </a:lnTo>
                <a:lnTo>
                  <a:pt x="3694157" y="1929908"/>
                </a:lnTo>
                <a:lnTo>
                  <a:pt x="3701396" y="1932261"/>
                </a:lnTo>
                <a:lnTo>
                  <a:pt x="3703577" y="1931622"/>
                </a:lnTo>
                <a:lnTo>
                  <a:pt x="3708454" y="1928193"/>
                </a:lnTo>
                <a:lnTo>
                  <a:pt x="3714159" y="1929022"/>
                </a:lnTo>
                <a:lnTo>
                  <a:pt x="3721570" y="1926803"/>
                </a:lnTo>
                <a:lnTo>
                  <a:pt x="3728314" y="1922726"/>
                </a:lnTo>
                <a:lnTo>
                  <a:pt x="3731314" y="1922326"/>
                </a:lnTo>
                <a:lnTo>
                  <a:pt x="3734143" y="1923193"/>
                </a:lnTo>
                <a:lnTo>
                  <a:pt x="3737562" y="1929194"/>
                </a:lnTo>
                <a:lnTo>
                  <a:pt x="3739525" y="1930698"/>
                </a:lnTo>
                <a:lnTo>
                  <a:pt x="3741020" y="1934194"/>
                </a:lnTo>
                <a:lnTo>
                  <a:pt x="3745563" y="1932003"/>
                </a:lnTo>
                <a:lnTo>
                  <a:pt x="3757870" y="1923840"/>
                </a:lnTo>
                <a:lnTo>
                  <a:pt x="3759346" y="1923783"/>
                </a:lnTo>
                <a:lnTo>
                  <a:pt x="3761251" y="1924326"/>
                </a:lnTo>
                <a:lnTo>
                  <a:pt x="3761575" y="1927489"/>
                </a:lnTo>
                <a:lnTo>
                  <a:pt x="3761461" y="1930041"/>
                </a:lnTo>
                <a:lnTo>
                  <a:pt x="3759584" y="1938252"/>
                </a:lnTo>
                <a:lnTo>
                  <a:pt x="3757336" y="1944424"/>
                </a:lnTo>
                <a:lnTo>
                  <a:pt x="3751136" y="1956340"/>
                </a:lnTo>
                <a:lnTo>
                  <a:pt x="3749859" y="1958131"/>
                </a:lnTo>
                <a:lnTo>
                  <a:pt x="3750688" y="1961312"/>
                </a:lnTo>
                <a:lnTo>
                  <a:pt x="3751631" y="1967170"/>
                </a:lnTo>
                <a:lnTo>
                  <a:pt x="3748573" y="1973494"/>
                </a:lnTo>
                <a:lnTo>
                  <a:pt x="3747392" y="1976647"/>
                </a:lnTo>
                <a:lnTo>
                  <a:pt x="3749869" y="1977371"/>
                </a:lnTo>
                <a:lnTo>
                  <a:pt x="3753107" y="1973847"/>
                </a:lnTo>
                <a:lnTo>
                  <a:pt x="3757927" y="1971637"/>
                </a:lnTo>
                <a:lnTo>
                  <a:pt x="3760518" y="1971799"/>
                </a:lnTo>
                <a:lnTo>
                  <a:pt x="3763118" y="1972856"/>
                </a:lnTo>
                <a:lnTo>
                  <a:pt x="3759022" y="1983515"/>
                </a:lnTo>
                <a:lnTo>
                  <a:pt x="3758365" y="1989087"/>
                </a:lnTo>
                <a:lnTo>
                  <a:pt x="3757736" y="1991211"/>
                </a:lnTo>
                <a:lnTo>
                  <a:pt x="3757631" y="1994059"/>
                </a:lnTo>
                <a:lnTo>
                  <a:pt x="3760670" y="1992497"/>
                </a:lnTo>
                <a:lnTo>
                  <a:pt x="3762832" y="1990230"/>
                </a:lnTo>
                <a:lnTo>
                  <a:pt x="3765871" y="1988525"/>
                </a:lnTo>
                <a:lnTo>
                  <a:pt x="3773481" y="1987791"/>
                </a:lnTo>
                <a:lnTo>
                  <a:pt x="3777453" y="1980162"/>
                </a:lnTo>
                <a:lnTo>
                  <a:pt x="3780720" y="1976304"/>
                </a:lnTo>
                <a:lnTo>
                  <a:pt x="3811486" y="1944243"/>
                </a:lnTo>
                <a:lnTo>
                  <a:pt x="3816944" y="1937433"/>
                </a:lnTo>
                <a:lnTo>
                  <a:pt x="3819982" y="1936976"/>
                </a:lnTo>
                <a:lnTo>
                  <a:pt x="3822687" y="1938109"/>
                </a:lnTo>
                <a:lnTo>
                  <a:pt x="3825135" y="1937966"/>
                </a:lnTo>
                <a:lnTo>
                  <a:pt x="3825640" y="1935575"/>
                </a:lnTo>
                <a:lnTo>
                  <a:pt x="3826564" y="1934670"/>
                </a:lnTo>
                <a:lnTo>
                  <a:pt x="3829336" y="1935023"/>
                </a:lnTo>
                <a:lnTo>
                  <a:pt x="3831098" y="1941062"/>
                </a:lnTo>
                <a:lnTo>
                  <a:pt x="3833022" y="1944062"/>
                </a:lnTo>
                <a:lnTo>
                  <a:pt x="3834441" y="1943500"/>
                </a:lnTo>
                <a:lnTo>
                  <a:pt x="3835460" y="1942576"/>
                </a:lnTo>
                <a:lnTo>
                  <a:pt x="3836889" y="1940281"/>
                </a:lnTo>
                <a:lnTo>
                  <a:pt x="3838461" y="1938404"/>
                </a:lnTo>
                <a:lnTo>
                  <a:pt x="3840070" y="1935328"/>
                </a:lnTo>
                <a:lnTo>
                  <a:pt x="3838727" y="1933232"/>
                </a:lnTo>
                <a:lnTo>
                  <a:pt x="3833422" y="1930127"/>
                </a:lnTo>
                <a:lnTo>
                  <a:pt x="3833641" y="1924498"/>
                </a:lnTo>
                <a:lnTo>
                  <a:pt x="3836661" y="1915478"/>
                </a:lnTo>
                <a:lnTo>
                  <a:pt x="3836327" y="1909601"/>
                </a:lnTo>
                <a:lnTo>
                  <a:pt x="3837537" y="1903495"/>
                </a:lnTo>
                <a:lnTo>
                  <a:pt x="3838870" y="1900399"/>
                </a:lnTo>
                <a:lnTo>
                  <a:pt x="3840061" y="1899047"/>
                </a:lnTo>
                <a:lnTo>
                  <a:pt x="3841242" y="1896970"/>
                </a:lnTo>
                <a:lnTo>
                  <a:pt x="3839699" y="1892218"/>
                </a:lnTo>
                <a:lnTo>
                  <a:pt x="3840842" y="1888979"/>
                </a:lnTo>
                <a:lnTo>
                  <a:pt x="3842032" y="1886693"/>
                </a:lnTo>
                <a:lnTo>
                  <a:pt x="3866731" y="1878235"/>
                </a:lnTo>
                <a:lnTo>
                  <a:pt x="3871084" y="1877768"/>
                </a:lnTo>
                <a:lnTo>
                  <a:pt x="3875055" y="1879464"/>
                </a:lnTo>
                <a:lnTo>
                  <a:pt x="3881085" y="1885521"/>
                </a:lnTo>
                <a:lnTo>
                  <a:pt x="3887810" y="1888655"/>
                </a:lnTo>
                <a:lnTo>
                  <a:pt x="3897230" y="1889989"/>
                </a:lnTo>
                <a:lnTo>
                  <a:pt x="3897792" y="1892694"/>
                </a:lnTo>
                <a:lnTo>
                  <a:pt x="3894125" y="1891779"/>
                </a:lnTo>
                <a:lnTo>
                  <a:pt x="3892343" y="1892637"/>
                </a:lnTo>
                <a:lnTo>
                  <a:pt x="3892658" y="1895084"/>
                </a:lnTo>
                <a:lnTo>
                  <a:pt x="3892191" y="1896913"/>
                </a:lnTo>
                <a:lnTo>
                  <a:pt x="3889944" y="1894751"/>
                </a:lnTo>
                <a:lnTo>
                  <a:pt x="3883628" y="1893580"/>
                </a:lnTo>
                <a:lnTo>
                  <a:pt x="3877827" y="1891160"/>
                </a:lnTo>
                <a:lnTo>
                  <a:pt x="3875894" y="1891351"/>
                </a:lnTo>
                <a:lnTo>
                  <a:pt x="3867588" y="1898494"/>
                </a:lnTo>
                <a:lnTo>
                  <a:pt x="3865436" y="1901619"/>
                </a:lnTo>
                <a:lnTo>
                  <a:pt x="3861882" y="1915754"/>
                </a:lnTo>
                <a:lnTo>
                  <a:pt x="3861711" y="1925469"/>
                </a:lnTo>
                <a:lnTo>
                  <a:pt x="3860416" y="1934680"/>
                </a:lnTo>
                <a:lnTo>
                  <a:pt x="3856758" y="1938652"/>
                </a:lnTo>
                <a:lnTo>
                  <a:pt x="3855539" y="1943243"/>
                </a:lnTo>
                <a:lnTo>
                  <a:pt x="3854653" y="1948663"/>
                </a:lnTo>
                <a:lnTo>
                  <a:pt x="3859159" y="1950977"/>
                </a:lnTo>
                <a:lnTo>
                  <a:pt x="3859683" y="1952739"/>
                </a:lnTo>
                <a:lnTo>
                  <a:pt x="3860035" y="1955216"/>
                </a:lnTo>
                <a:lnTo>
                  <a:pt x="3857044" y="1960959"/>
                </a:lnTo>
                <a:lnTo>
                  <a:pt x="3849719" y="1968113"/>
                </a:lnTo>
                <a:lnTo>
                  <a:pt x="3848909" y="1969599"/>
                </a:lnTo>
                <a:lnTo>
                  <a:pt x="3847957" y="1972837"/>
                </a:lnTo>
                <a:lnTo>
                  <a:pt x="3852129" y="1978819"/>
                </a:lnTo>
                <a:lnTo>
                  <a:pt x="3848786" y="1980990"/>
                </a:lnTo>
                <a:lnTo>
                  <a:pt x="3845614" y="1982495"/>
                </a:lnTo>
                <a:lnTo>
                  <a:pt x="3842566" y="1985201"/>
                </a:lnTo>
                <a:lnTo>
                  <a:pt x="3832441" y="1986163"/>
                </a:lnTo>
                <a:lnTo>
                  <a:pt x="3825497" y="1992897"/>
                </a:lnTo>
                <a:lnTo>
                  <a:pt x="3813544" y="1999574"/>
                </a:lnTo>
                <a:lnTo>
                  <a:pt x="3808247" y="2003384"/>
                </a:lnTo>
                <a:lnTo>
                  <a:pt x="3806514" y="2005879"/>
                </a:lnTo>
                <a:lnTo>
                  <a:pt x="3802304" y="2016014"/>
                </a:lnTo>
                <a:lnTo>
                  <a:pt x="3799827" y="2020310"/>
                </a:lnTo>
                <a:lnTo>
                  <a:pt x="3791693" y="2026996"/>
                </a:lnTo>
                <a:lnTo>
                  <a:pt x="3785540" y="2036683"/>
                </a:lnTo>
                <a:lnTo>
                  <a:pt x="3775815" y="2048266"/>
                </a:lnTo>
                <a:lnTo>
                  <a:pt x="3771976" y="2049599"/>
                </a:lnTo>
                <a:lnTo>
                  <a:pt x="3767585" y="2052457"/>
                </a:lnTo>
                <a:lnTo>
                  <a:pt x="3762318" y="2060515"/>
                </a:lnTo>
                <a:lnTo>
                  <a:pt x="3748868" y="2074450"/>
                </a:lnTo>
                <a:lnTo>
                  <a:pt x="3742030" y="2091195"/>
                </a:lnTo>
                <a:lnTo>
                  <a:pt x="3738315" y="2096738"/>
                </a:lnTo>
                <a:lnTo>
                  <a:pt x="3734467" y="2101120"/>
                </a:lnTo>
                <a:lnTo>
                  <a:pt x="3731857" y="2105778"/>
                </a:lnTo>
                <a:lnTo>
                  <a:pt x="3727218" y="2110645"/>
                </a:lnTo>
                <a:lnTo>
                  <a:pt x="3717864" y="2117893"/>
                </a:lnTo>
                <a:lnTo>
                  <a:pt x="3711511" y="2123904"/>
                </a:lnTo>
                <a:lnTo>
                  <a:pt x="3708083" y="2127914"/>
                </a:lnTo>
                <a:lnTo>
                  <a:pt x="3706854" y="2131667"/>
                </a:lnTo>
                <a:lnTo>
                  <a:pt x="3705120" y="2130847"/>
                </a:lnTo>
                <a:lnTo>
                  <a:pt x="3698814" y="2132828"/>
                </a:lnTo>
                <a:lnTo>
                  <a:pt x="3690585" y="2131124"/>
                </a:lnTo>
                <a:lnTo>
                  <a:pt x="3684813" y="2142201"/>
                </a:lnTo>
                <a:lnTo>
                  <a:pt x="3678574" y="2143325"/>
                </a:lnTo>
                <a:lnTo>
                  <a:pt x="3672402" y="2140649"/>
                </a:lnTo>
                <a:lnTo>
                  <a:pt x="3669363" y="2141982"/>
                </a:lnTo>
                <a:lnTo>
                  <a:pt x="3668240" y="2143182"/>
                </a:lnTo>
                <a:lnTo>
                  <a:pt x="3667220" y="2144764"/>
                </a:lnTo>
                <a:lnTo>
                  <a:pt x="3670116" y="2148316"/>
                </a:lnTo>
                <a:lnTo>
                  <a:pt x="3671411" y="2151364"/>
                </a:lnTo>
                <a:lnTo>
                  <a:pt x="3671821" y="2154089"/>
                </a:lnTo>
                <a:lnTo>
                  <a:pt x="3672173" y="2158794"/>
                </a:lnTo>
                <a:lnTo>
                  <a:pt x="3668754" y="2167509"/>
                </a:lnTo>
                <a:lnTo>
                  <a:pt x="3665535" y="2174310"/>
                </a:lnTo>
                <a:lnTo>
                  <a:pt x="3660210" y="2180749"/>
                </a:lnTo>
                <a:lnTo>
                  <a:pt x="3647865" y="2192455"/>
                </a:lnTo>
                <a:lnTo>
                  <a:pt x="3646741" y="2193893"/>
                </a:lnTo>
                <a:lnTo>
                  <a:pt x="3645599" y="2196656"/>
                </a:lnTo>
                <a:lnTo>
                  <a:pt x="3638493" y="2226669"/>
                </a:lnTo>
                <a:lnTo>
                  <a:pt x="3636530" y="2239947"/>
                </a:lnTo>
                <a:lnTo>
                  <a:pt x="3634168" y="2260940"/>
                </a:lnTo>
                <a:lnTo>
                  <a:pt x="3634397" y="2267931"/>
                </a:lnTo>
                <a:lnTo>
                  <a:pt x="3635911" y="2283504"/>
                </a:lnTo>
                <a:lnTo>
                  <a:pt x="3638207" y="2299335"/>
                </a:lnTo>
                <a:lnTo>
                  <a:pt x="3643513" y="2326405"/>
                </a:lnTo>
                <a:lnTo>
                  <a:pt x="3644732" y="2334711"/>
                </a:lnTo>
                <a:lnTo>
                  <a:pt x="3648704" y="2367696"/>
                </a:lnTo>
                <a:lnTo>
                  <a:pt x="3649008" y="2373906"/>
                </a:lnTo>
                <a:lnTo>
                  <a:pt x="3650190" y="2379145"/>
                </a:lnTo>
                <a:lnTo>
                  <a:pt x="3652171" y="2384470"/>
                </a:lnTo>
                <a:lnTo>
                  <a:pt x="3655810" y="2389604"/>
                </a:lnTo>
                <a:lnTo>
                  <a:pt x="3656143" y="2395852"/>
                </a:lnTo>
                <a:lnTo>
                  <a:pt x="3659152" y="2415550"/>
                </a:lnTo>
                <a:lnTo>
                  <a:pt x="3659429" y="2434390"/>
                </a:lnTo>
                <a:lnTo>
                  <a:pt x="3659991" y="2438448"/>
                </a:lnTo>
                <a:lnTo>
                  <a:pt x="3660591" y="2441381"/>
                </a:lnTo>
                <a:lnTo>
                  <a:pt x="3663991" y="2444991"/>
                </a:lnTo>
                <a:lnTo>
                  <a:pt x="3665125" y="2449364"/>
                </a:lnTo>
                <a:lnTo>
                  <a:pt x="3665411" y="2452630"/>
                </a:lnTo>
                <a:lnTo>
                  <a:pt x="3666039" y="2455926"/>
                </a:lnTo>
                <a:lnTo>
                  <a:pt x="3668697" y="2454345"/>
                </a:lnTo>
                <a:lnTo>
                  <a:pt x="3678184" y="2445591"/>
                </a:lnTo>
                <a:lnTo>
                  <a:pt x="3685870" y="2437229"/>
                </a:lnTo>
                <a:lnTo>
                  <a:pt x="3686975" y="2434200"/>
                </a:lnTo>
                <a:lnTo>
                  <a:pt x="3689585" y="2431856"/>
                </a:lnTo>
                <a:lnTo>
                  <a:pt x="3694786" y="2428818"/>
                </a:lnTo>
                <a:lnTo>
                  <a:pt x="3702272" y="2420036"/>
                </a:lnTo>
                <a:lnTo>
                  <a:pt x="3708378" y="2407863"/>
                </a:lnTo>
                <a:lnTo>
                  <a:pt x="3711902" y="2398547"/>
                </a:lnTo>
                <a:lnTo>
                  <a:pt x="3712693" y="2395137"/>
                </a:lnTo>
                <a:lnTo>
                  <a:pt x="3712883" y="2391766"/>
                </a:lnTo>
                <a:lnTo>
                  <a:pt x="3712359" y="2384470"/>
                </a:lnTo>
                <a:lnTo>
                  <a:pt x="3713769" y="2381755"/>
                </a:lnTo>
                <a:lnTo>
                  <a:pt x="3715779" y="2373592"/>
                </a:lnTo>
                <a:lnTo>
                  <a:pt x="3714474" y="2371439"/>
                </a:lnTo>
                <a:lnTo>
                  <a:pt x="3711064" y="2369877"/>
                </a:lnTo>
                <a:lnTo>
                  <a:pt x="3712121" y="2366553"/>
                </a:lnTo>
                <a:lnTo>
                  <a:pt x="3714598" y="2365772"/>
                </a:lnTo>
                <a:lnTo>
                  <a:pt x="3716608" y="2367334"/>
                </a:lnTo>
                <a:lnTo>
                  <a:pt x="3717779" y="2370849"/>
                </a:lnTo>
                <a:lnTo>
                  <a:pt x="3719436" y="2372020"/>
                </a:lnTo>
                <a:lnTo>
                  <a:pt x="3724961" y="2365877"/>
                </a:lnTo>
                <a:lnTo>
                  <a:pt x="3729885" y="2362791"/>
                </a:lnTo>
                <a:lnTo>
                  <a:pt x="3741906" y="2357428"/>
                </a:lnTo>
                <a:lnTo>
                  <a:pt x="3746869" y="2357790"/>
                </a:lnTo>
                <a:lnTo>
                  <a:pt x="3751564" y="2362438"/>
                </a:lnTo>
                <a:lnTo>
                  <a:pt x="3753641" y="2362238"/>
                </a:lnTo>
                <a:lnTo>
                  <a:pt x="3753031" y="2355771"/>
                </a:lnTo>
                <a:lnTo>
                  <a:pt x="3750240" y="2351046"/>
                </a:lnTo>
                <a:lnTo>
                  <a:pt x="3750278" y="2348055"/>
                </a:lnTo>
                <a:lnTo>
                  <a:pt x="3751793" y="2343369"/>
                </a:lnTo>
                <a:lnTo>
                  <a:pt x="3750688" y="2340283"/>
                </a:lnTo>
                <a:lnTo>
                  <a:pt x="3749526" y="2337949"/>
                </a:lnTo>
                <a:lnTo>
                  <a:pt x="3748802" y="2332949"/>
                </a:lnTo>
                <a:lnTo>
                  <a:pt x="3750888" y="2322776"/>
                </a:lnTo>
                <a:lnTo>
                  <a:pt x="3753250" y="2317213"/>
                </a:lnTo>
                <a:lnTo>
                  <a:pt x="3754974" y="2314556"/>
                </a:lnTo>
                <a:lnTo>
                  <a:pt x="3760708" y="2310032"/>
                </a:lnTo>
                <a:lnTo>
                  <a:pt x="3766814" y="2303497"/>
                </a:lnTo>
                <a:lnTo>
                  <a:pt x="3773652" y="2298421"/>
                </a:lnTo>
                <a:lnTo>
                  <a:pt x="3778006" y="2296716"/>
                </a:lnTo>
                <a:lnTo>
                  <a:pt x="3783197" y="2295801"/>
                </a:lnTo>
                <a:lnTo>
                  <a:pt x="3787588" y="2299373"/>
                </a:lnTo>
                <a:lnTo>
                  <a:pt x="3796436" y="2299573"/>
                </a:lnTo>
                <a:lnTo>
                  <a:pt x="3799122" y="2298802"/>
                </a:lnTo>
                <a:lnTo>
                  <a:pt x="3805581" y="2291630"/>
                </a:lnTo>
                <a:lnTo>
                  <a:pt x="3809286" y="2288696"/>
                </a:lnTo>
                <a:lnTo>
                  <a:pt x="3808619" y="2282495"/>
                </a:lnTo>
                <a:lnTo>
                  <a:pt x="3806371" y="2277304"/>
                </a:lnTo>
                <a:lnTo>
                  <a:pt x="3801780" y="2270741"/>
                </a:lnTo>
                <a:lnTo>
                  <a:pt x="3800732" y="2267636"/>
                </a:lnTo>
                <a:lnTo>
                  <a:pt x="3799246" y="2260483"/>
                </a:lnTo>
                <a:lnTo>
                  <a:pt x="3799094" y="2253986"/>
                </a:lnTo>
                <a:lnTo>
                  <a:pt x="3800484" y="2246500"/>
                </a:lnTo>
                <a:lnTo>
                  <a:pt x="3804447" y="2237708"/>
                </a:lnTo>
                <a:lnTo>
                  <a:pt x="3808752" y="2225821"/>
                </a:lnTo>
                <a:lnTo>
                  <a:pt x="3810390" y="2223973"/>
                </a:lnTo>
                <a:lnTo>
                  <a:pt x="3815410" y="2221125"/>
                </a:lnTo>
                <a:lnTo>
                  <a:pt x="3818801" y="2218839"/>
                </a:lnTo>
                <a:lnTo>
                  <a:pt x="3820592" y="2217630"/>
                </a:lnTo>
                <a:lnTo>
                  <a:pt x="3819534" y="2210962"/>
                </a:lnTo>
                <a:lnTo>
                  <a:pt x="3822220" y="2208267"/>
                </a:lnTo>
                <a:lnTo>
                  <a:pt x="3824421" y="2206571"/>
                </a:lnTo>
                <a:lnTo>
                  <a:pt x="3829926" y="2207228"/>
                </a:lnTo>
                <a:lnTo>
                  <a:pt x="3831708" y="2205695"/>
                </a:lnTo>
                <a:lnTo>
                  <a:pt x="3834232" y="2205028"/>
                </a:lnTo>
                <a:lnTo>
                  <a:pt x="3832546" y="2208552"/>
                </a:lnTo>
                <a:lnTo>
                  <a:pt x="3830355" y="2210943"/>
                </a:lnTo>
                <a:lnTo>
                  <a:pt x="3825545" y="2214248"/>
                </a:lnTo>
                <a:lnTo>
                  <a:pt x="3823269" y="2218982"/>
                </a:lnTo>
                <a:lnTo>
                  <a:pt x="3828945" y="2226964"/>
                </a:lnTo>
                <a:lnTo>
                  <a:pt x="3832450" y="2228488"/>
                </a:lnTo>
                <a:lnTo>
                  <a:pt x="3834479" y="2227964"/>
                </a:lnTo>
                <a:lnTo>
                  <a:pt x="3838270" y="2223554"/>
                </a:lnTo>
                <a:lnTo>
                  <a:pt x="3840194" y="2221792"/>
                </a:lnTo>
                <a:lnTo>
                  <a:pt x="3842175" y="2218973"/>
                </a:lnTo>
                <a:lnTo>
                  <a:pt x="3841070" y="2208619"/>
                </a:lnTo>
                <a:lnTo>
                  <a:pt x="3839708" y="2202971"/>
                </a:lnTo>
                <a:lnTo>
                  <a:pt x="3840061" y="2196989"/>
                </a:lnTo>
                <a:lnTo>
                  <a:pt x="3837622" y="2195170"/>
                </a:lnTo>
                <a:lnTo>
                  <a:pt x="3834441" y="2194398"/>
                </a:lnTo>
                <a:lnTo>
                  <a:pt x="3831117" y="2195303"/>
                </a:lnTo>
                <a:lnTo>
                  <a:pt x="3829193" y="2193636"/>
                </a:lnTo>
                <a:lnTo>
                  <a:pt x="3827916" y="2190979"/>
                </a:lnTo>
                <a:lnTo>
                  <a:pt x="3827612" y="2187864"/>
                </a:lnTo>
                <a:lnTo>
                  <a:pt x="3828250" y="2180625"/>
                </a:lnTo>
                <a:lnTo>
                  <a:pt x="3828059" y="2176729"/>
                </a:lnTo>
                <a:lnTo>
                  <a:pt x="3826821" y="2169786"/>
                </a:lnTo>
                <a:lnTo>
                  <a:pt x="3826840" y="2167805"/>
                </a:lnTo>
                <a:lnTo>
                  <a:pt x="3827297" y="2164175"/>
                </a:lnTo>
                <a:lnTo>
                  <a:pt x="3832041" y="2158232"/>
                </a:lnTo>
                <a:lnTo>
                  <a:pt x="3836099" y="2153888"/>
                </a:lnTo>
                <a:lnTo>
                  <a:pt x="3838223" y="2150278"/>
                </a:lnTo>
                <a:lnTo>
                  <a:pt x="3838908" y="2147811"/>
                </a:lnTo>
                <a:lnTo>
                  <a:pt x="3839232" y="2142639"/>
                </a:lnTo>
                <a:lnTo>
                  <a:pt x="3837070" y="2140287"/>
                </a:lnTo>
                <a:lnTo>
                  <a:pt x="3825659" y="2134829"/>
                </a:lnTo>
                <a:lnTo>
                  <a:pt x="3823945" y="2134714"/>
                </a:lnTo>
                <a:lnTo>
                  <a:pt x="3820411" y="2136934"/>
                </a:lnTo>
                <a:lnTo>
                  <a:pt x="3818944" y="2143849"/>
                </a:lnTo>
                <a:lnTo>
                  <a:pt x="3816925" y="2146297"/>
                </a:lnTo>
                <a:lnTo>
                  <a:pt x="3816944" y="2144906"/>
                </a:lnTo>
                <a:lnTo>
                  <a:pt x="3817458" y="2143239"/>
                </a:lnTo>
                <a:lnTo>
                  <a:pt x="3811734" y="2140696"/>
                </a:lnTo>
                <a:lnTo>
                  <a:pt x="3809076" y="2138410"/>
                </a:lnTo>
                <a:lnTo>
                  <a:pt x="3807524" y="2136220"/>
                </a:lnTo>
                <a:lnTo>
                  <a:pt x="3806514" y="2133067"/>
                </a:lnTo>
                <a:lnTo>
                  <a:pt x="3805399" y="2128237"/>
                </a:lnTo>
                <a:lnTo>
                  <a:pt x="3807780" y="2118322"/>
                </a:lnTo>
                <a:lnTo>
                  <a:pt x="3810257" y="2109445"/>
                </a:lnTo>
                <a:lnTo>
                  <a:pt x="3818582" y="2096081"/>
                </a:lnTo>
                <a:lnTo>
                  <a:pt x="3823668" y="2091385"/>
                </a:lnTo>
                <a:lnTo>
                  <a:pt x="3829116" y="2084194"/>
                </a:lnTo>
                <a:lnTo>
                  <a:pt x="3831450" y="2082918"/>
                </a:lnTo>
                <a:lnTo>
                  <a:pt x="3832394" y="2081746"/>
                </a:lnTo>
                <a:lnTo>
                  <a:pt x="3833317" y="2080003"/>
                </a:lnTo>
                <a:lnTo>
                  <a:pt x="3831593" y="2075117"/>
                </a:lnTo>
                <a:lnTo>
                  <a:pt x="3832536" y="2073926"/>
                </a:lnTo>
                <a:lnTo>
                  <a:pt x="3833479" y="2073345"/>
                </a:lnTo>
                <a:lnTo>
                  <a:pt x="3835479" y="2074221"/>
                </a:lnTo>
                <a:lnTo>
                  <a:pt x="3840499" y="2065296"/>
                </a:lnTo>
                <a:lnTo>
                  <a:pt x="3840394" y="2053895"/>
                </a:lnTo>
                <a:lnTo>
                  <a:pt x="3841785" y="2044113"/>
                </a:lnTo>
                <a:lnTo>
                  <a:pt x="3842947" y="2040084"/>
                </a:lnTo>
                <a:lnTo>
                  <a:pt x="3844157" y="2037245"/>
                </a:lnTo>
                <a:lnTo>
                  <a:pt x="3846395" y="2034483"/>
                </a:lnTo>
                <a:lnTo>
                  <a:pt x="3848548" y="2033035"/>
                </a:lnTo>
                <a:lnTo>
                  <a:pt x="3851644" y="2029606"/>
                </a:lnTo>
                <a:lnTo>
                  <a:pt x="3853072" y="2026958"/>
                </a:lnTo>
                <a:lnTo>
                  <a:pt x="3854053" y="2026263"/>
                </a:lnTo>
                <a:lnTo>
                  <a:pt x="3857597" y="2026472"/>
                </a:lnTo>
                <a:lnTo>
                  <a:pt x="3860396" y="2027520"/>
                </a:lnTo>
                <a:lnTo>
                  <a:pt x="3863540" y="2029282"/>
                </a:lnTo>
                <a:lnTo>
                  <a:pt x="3862949" y="2033902"/>
                </a:lnTo>
                <a:lnTo>
                  <a:pt x="3866655" y="2029844"/>
                </a:lnTo>
                <a:lnTo>
                  <a:pt x="3870008" y="2025348"/>
                </a:lnTo>
                <a:lnTo>
                  <a:pt x="3871693" y="2024558"/>
                </a:lnTo>
                <a:lnTo>
                  <a:pt x="3873970" y="2025167"/>
                </a:lnTo>
                <a:lnTo>
                  <a:pt x="3877827" y="2028577"/>
                </a:lnTo>
                <a:lnTo>
                  <a:pt x="3880771" y="2035140"/>
                </a:lnTo>
                <a:lnTo>
                  <a:pt x="3882771" y="2036912"/>
                </a:lnTo>
                <a:lnTo>
                  <a:pt x="3885419" y="2036769"/>
                </a:lnTo>
                <a:lnTo>
                  <a:pt x="3887172" y="2035855"/>
                </a:lnTo>
                <a:lnTo>
                  <a:pt x="3888629" y="2031340"/>
                </a:lnTo>
                <a:lnTo>
                  <a:pt x="3888914" y="2023167"/>
                </a:lnTo>
                <a:lnTo>
                  <a:pt x="3891810" y="2021767"/>
                </a:lnTo>
                <a:lnTo>
                  <a:pt x="3894287" y="2021224"/>
                </a:lnTo>
                <a:lnTo>
                  <a:pt x="3897783" y="2017452"/>
                </a:lnTo>
                <a:lnTo>
                  <a:pt x="3902250" y="2015766"/>
                </a:lnTo>
                <a:lnTo>
                  <a:pt x="3911851" y="2009280"/>
                </a:lnTo>
                <a:lnTo>
                  <a:pt x="3918213" y="2002603"/>
                </a:lnTo>
                <a:lnTo>
                  <a:pt x="3922804" y="2002365"/>
                </a:lnTo>
                <a:lnTo>
                  <a:pt x="3921633" y="2006184"/>
                </a:lnTo>
                <a:lnTo>
                  <a:pt x="3921214" y="2009861"/>
                </a:lnTo>
                <a:lnTo>
                  <a:pt x="3919538" y="2018890"/>
                </a:lnTo>
                <a:lnTo>
                  <a:pt x="3917889" y="2023682"/>
                </a:lnTo>
                <a:lnTo>
                  <a:pt x="3917023" y="2029530"/>
                </a:lnTo>
                <a:lnTo>
                  <a:pt x="3917366" y="2032587"/>
                </a:lnTo>
                <a:lnTo>
                  <a:pt x="3918366" y="2036445"/>
                </a:lnTo>
                <a:lnTo>
                  <a:pt x="3920681" y="2036083"/>
                </a:lnTo>
                <a:lnTo>
                  <a:pt x="3922252" y="2035226"/>
                </a:lnTo>
                <a:lnTo>
                  <a:pt x="3925481" y="2031254"/>
                </a:lnTo>
                <a:lnTo>
                  <a:pt x="3939159" y="2011966"/>
                </a:lnTo>
                <a:lnTo>
                  <a:pt x="3946179" y="2006603"/>
                </a:lnTo>
                <a:lnTo>
                  <a:pt x="3956847" y="2003212"/>
                </a:lnTo>
                <a:lnTo>
                  <a:pt x="3960057" y="2001031"/>
                </a:lnTo>
                <a:lnTo>
                  <a:pt x="3970525" y="1997526"/>
                </a:lnTo>
                <a:lnTo>
                  <a:pt x="3979221" y="1996535"/>
                </a:lnTo>
                <a:lnTo>
                  <a:pt x="3984764" y="1998126"/>
                </a:lnTo>
                <a:lnTo>
                  <a:pt x="3987917" y="1998078"/>
                </a:lnTo>
                <a:lnTo>
                  <a:pt x="3999633" y="1996335"/>
                </a:lnTo>
                <a:lnTo>
                  <a:pt x="4000948" y="1998469"/>
                </a:lnTo>
                <a:lnTo>
                  <a:pt x="4010111" y="2004898"/>
                </a:lnTo>
                <a:lnTo>
                  <a:pt x="4015359" y="2014214"/>
                </a:lnTo>
                <a:lnTo>
                  <a:pt x="4016416" y="2015023"/>
                </a:lnTo>
                <a:lnTo>
                  <a:pt x="4017293" y="2016757"/>
                </a:lnTo>
                <a:lnTo>
                  <a:pt x="4017569" y="2020519"/>
                </a:lnTo>
                <a:lnTo>
                  <a:pt x="4018360" y="2022853"/>
                </a:lnTo>
                <a:lnTo>
                  <a:pt x="4019845" y="2024844"/>
                </a:lnTo>
                <a:lnTo>
                  <a:pt x="4024417" y="2029168"/>
                </a:lnTo>
                <a:lnTo>
                  <a:pt x="4029684" y="2030263"/>
                </a:lnTo>
                <a:lnTo>
                  <a:pt x="4030904" y="2027901"/>
                </a:lnTo>
                <a:lnTo>
                  <a:pt x="4031618" y="2025872"/>
                </a:lnTo>
                <a:lnTo>
                  <a:pt x="4033999" y="2014518"/>
                </a:lnTo>
                <a:lnTo>
                  <a:pt x="4036037" y="2010032"/>
                </a:lnTo>
                <a:lnTo>
                  <a:pt x="4036067" y="2007289"/>
                </a:lnTo>
                <a:lnTo>
                  <a:pt x="4036571" y="2005060"/>
                </a:lnTo>
                <a:lnTo>
                  <a:pt x="4041677" y="2001726"/>
                </a:lnTo>
                <a:lnTo>
                  <a:pt x="4045686" y="2000298"/>
                </a:lnTo>
                <a:lnTo>
                  <a:pt x="4060136" y="1989258"/>
                </a:lnTo>
                <a:lnTo>
                  <a:pt x="4066546" y="1982848"/>
                </a:lnTo>
                <a:lnTo>
                  <a:pt x="4069242" y="1983162"/>
                </a:lnTo>
                <a:lnTo>
                  <a:pt x="4071575" y="1981695"/>
                </a:lnTo>
                <a:lnTo>
                  <a:pt x="4073719" y="1979695"/>
                </a:lnTo>
                <a:lnTo>
                  <a:pt x="4075576" y="1978876"/>
                </a:lnTo>
                <a:lnTo>
                  <a:pt x="4079471" y="1974352"/>
                </a:lnTo>
                <a:lnTo>
                  <a:pt x="4084272" y="1970827"/>
                </a:lnTo>
                <a:lnTo>
                  <a:pt x="4083463" y="1967798"/>
                </a:lnTo>
                <a:lnTo>
                  <a:pt x="4084368" y="1964989"/>
                </a:lnTo>
                <a:lnTo>
                  <a:pt x="4087063" y="1963969"/>
                </a:lnTo>
                <a:lnTo>
                  <a:pt x="4089406" y="1963722"/>
                </a:lnTo>
                <a:lnTo>
                  <a:pt x="4092397" y="1960455"/>
                </a:lnTo>
                <a:lnTo>
                  <a:pt x="4092207" y="1957911"/>
                </a:lnTo>
                <a:lnTo>
                  <a:pt x="4093293" y="1956845"/>
                </a:lnTo>
                <a:lnTo>
                  <a:pt x="4094855" y="1957045"/>
                </a:lnTo>
                <a:lnTo>
                  <a:pt x="4096959" y="1958026"/>
                </a:lnTo>
                <a:lnTo>
                  <a:pt x="4098036" y="1956997"/>
                </a:lnTo>
                <a:lnTo>
                  <a:pt x="4096159" y="1953435"/>
                </a:lnTo>
                <a:lnTo>
                  <a:pt x="4095331" y="1950053"/>
                </a:lnTo>
                <a:lnTo>
                  <a:pt x="4096665" y="1948215"/>
                </a:lnTo>
                <a:lnTo>
                  <a:pt x="4101960" y="1951730"/>
                </a:lnTo>
                <a:lnTo>
                  <a:pt x="4104027" y="1951701"/>
                </a:lnTo>
                <a:lnTo>
                  <a:pt x="4110952" y="1943310"/>
                </a:lnTo>
                <a:lnTo>
                  <a:pt x="4117171" y="1934356"/>
                </a:lnTo>
                <a:lnTo>
                  <a:pt x="4122496" y="1936423"/>
                </a:lnTo>
                <a:lnTo>
                  <a:pt x="4130954" y="1929898"/>
                </a:lnTo>
                <a:lnTo>
                  <a:pt x="4134859" y="1928632"/>
                </a:lnTo>
                <a:lnTo>
                  <a:pt x="4140994" y="1928289"/>
                </a:lnTo>
                <a:lnTo>
                  <a:pt x="4143575" y="1925793"/>
                </a:lnTo>
                <a:lnTo>
                  <a:pt x="4146366" y="1921240"/>
                </a:lnTo>
                <a:lnTo>
                  <a:pt x="4148566" y="1921755"/>
                </a:lnTo>
                <a:lnTo>
                  <a:pt x="4159120" y="1916325"/>
                </a:lnTo>
                <a:lnTo>
                  <a:pt x="4161139" y="1912449"/>
                </a:lnTo>
                <a:lnTo>
                  <a:pt x="4163749" y="1911363"/>
                </a:lnTo>
                <a:lnTo>
                  <a:pt x="4165787" y="1910982"/>
                </a:lnTo>
                <a:lnTo>
                  <a:pt x="4170378" y="1907762"/>
                </a:lnTo>
                <a:lnTo>
                  <a:pt x="4189476" y="1898485"/>
                </a:lnTo>
                <a:lnTo>
                  <a:pt x="4192372" y="1894751"/>
                </a:lnTo>
                <a:lnTo>
                  <a:pt x="4199487" y="1889274"/>
                </a:lnTo>
                <a:lnTo>
                  <a:pt x="4204964" y="1887522"/>
                </a:lnTo>
                <a:lnTo>
                  <a:pt x="4211698" y="1886074"/>
                </a:lnTo>
                <a:lnTo>
                  <a:pt x="4212508" y="1884302"/>
                </a:lnTo>
                <a:lnTo>
                  <a:pt x="4207650" y="1882273"/>
                </a:lnTo>
                <a:lnTo>
                  <a:pt x="4206488" y="1880406"/>
                </a:lnTo>
                <a:lnTo>
                  <a:pt x="4206459" y="1878397"/>
                </a:lnTo>
                <a:lnTo>
                  <a:pt x="4207164" y="1876711"/>
                </a:lnTo>
                <a:lnTo>
                  <a:pt x="4208059" y="1873501"/>
                </a:lnTo>
                <a:lnTo>
                  <a:pt x="4209869" y="1872787"/>
                </a:lnTo>
                <a:lnTo>
                  <a:pt x="4212050" y="1875072"/>
                </a:lnTo>
                <a:lnTo>
                  <a:pt x="4214346" y="1875063"/>
                </a:lnTo>
                <a:lnTo>
                  <a:pt x="4215403" y="1873091"/>
                </a:lnTo>
                <a:lnTo>
                  <a:pt x="4216489" y="1873263"/>
                </a:lnTo>
                <a:lnTo>
                  <a:pt x="4217042" y="1875844"/>
                </a:lnTo>
                <a:lnTo>
                  <a:pt x="4215870" y="1878854"/>
                </a:lnTo>
                <a:lnTo>
                  <a:pt x="4215337" y="1881226"/>
                </a:lnTo>
                <a:lnTo>
                  <a:pt x="4215241" y="1883864"/>
                </a:lnTo>
                <a:lnTo>
                  <a:pt x="4216813" y="1884540"/>
                </a:lnTo>
                <a:lnTo>
                  <a:pt x="4225147" y="1884807"/>
                </a:lnTo>
                <a:lnTo>
                  <a:pt x="4234672" y="1886884"/>
                </a:lnTo>
                <a:lnTo>
                  <a:pt x="4259913" y="1897952"/>
                </a:lnTo>
                <a:lnTo>
                  <a:pt x="4262076" y="1899761"/>
                </a:lnTo>
                <a:lnTo>
                  <a:pt x="4264114" y="1899952"/>
                </a:lnTo>
                <a:lnTo>
                  <a:pt x="4264467" y="1895580"/>
                </a:lnTo>
                <a:lnTo>
                  <a:pt x="4265619" y="1891389"/>
                </a:lnTo>
                <a:lnTo>
                  <a:pt x="4268600" y="1889008"/>
                </a:lnTo>
                <a:lnTo>
                  <a:pt x="4273639" y="1883054"/>
                </a:lnTo>
                <a:lnTo>
                  <a:pt x="4276135" y="1878730"/>
                </a:lnTo>
                <a:lnTo>
                  <a:pt x="4276135" y="1873720"/>
                </a:lnTo>
                <a:lnTo>
                  <a:pt x="4274544" y="1868500"/>
                </a:lnTo>
                <a:lnTo>
                  <a:pt x="4271067" y="1867281"/>
                </a:lnTo>
                <a:lnTo>
                  <a:pt x="4268962" y="1863985"/>
                </a:lnTo>
                <a:lnTo>
                  <a:pt x="4267819" y="1859966"/>
                </a:lnTo>
                <a:lnTo>
                  <a:pt x="4269677" y="1857042"/>
                </a:lnTo>
                <a:lnTo>
                  <a:pt x="4271705" y="1855870"/>
                </a:lnTo>
                <a:lnTo>
                  <a:pt x="4271267" y="1851774"/>
                </a:lnTo>
                <a:lnTo>
                  <a:pt x="4269762" y="1849231"/>
                </a:lnTo>
                <a:lnTo>
                  <a:pt x="4261628" y="1843764"/>
                </a:lnTo>
                <a:lnTo>
                  <a:pt x="4258780" y="1840040"/>
                </a:lnTo>
                <a:lnTo>
                  <a:pt x="4258694" y="1836753"/>
                </a:lnTo>
                <a:lnTo>
                  <a:pt x="4255332" y="1828381"/>
                </a:lnTo>
                <a:lnTo>
                  <a:pt x="4254865" y="1830181"/>
                </a:lnTo>
                <a:lnTo>
                  <a:pt x="4255160" y="1834229"/>
                </a:lnTo>
                <a:lnTo>
                  <a:pt x="4254027" y="1837068"/>
                </a:lnTo>
                <a:lnTo>
                  <a:pt x="4252274" y="1836620"/>
                </a:lnTo>
                <a:lnTo>
                  <a:pt x="4252008" y="1834372"/>
                </a:lnTo>
                <a:lnTo>
                  <a:pt x="4253017" y="1829495"/>
                </a:lnTo>
                <a:lnTo>
                  <a:pt x="4251608" y="1827390"/>
                </a:lnTo>
                <a:lnTo>
                  <a:pt x="4246597" y="1826343"/>
                </a:lnTo>
                <a:lnTo>
                  <a:pt x="4245911" y="1824447"/>
                </a:lnTo>
                <a:lnTo>
                  <a:pt x="4250875" y="1821733"/>
                </a:lnTo>
                <a:lnTo>
                  <a:pt x="4252341" y="1821733"/>
                </a:lnTo>
                <a:lnTo>
                  <a:pt x="4253684" y="1820751"/>
                </a:lnTo>
                <a:lnTo>
                  <a:pt x="4252646" y="1810169"/>
                </a:lnTo>
                <a:lnTo>
                  <a:pt x="4251522" y="1802711"/>
                </a:lnTo>
                <a:lnTo>
                  <a:pt x="4248474" y="1802082"/>
                </a:lnTo>
                <a:lnTo>
                  <a:pt x="4246217" y="1799901"/>
                </a:lnTo>
                <a:lnTo>
                  <a:pt x="4246836" y="1795158"/>
                </a:lnTo>
                <a:lnTo>
                  <a:pt x="4246902" y="1792786"/>
                </a:lnTo>
                <a:lnTo>
                  <a:pt x="4244340" y="1784633"/>
                </a:lnTo>
                <a:lnTo>
                  <a:pt x="4242511" y="1781337"/>
                </a:lnTo>
                <a:lnTo>
                  <a:pt x="4240283" y="1778260"/>
                </a:lnTo>
                <a:lnTo>
                  <a:pt x="4238530" y="1781670"/>
                </a:lnTo>
                <a:lnTo>
                  <a:pt x="4237635" y="1786214"/>
                </a:lnTo>
                <a:lnTo>
                  <a:pt x="4235339" y="1787176"/>
                </a:lnTo>
                <a:lnTo>
                  <a:pt x="4232891" y="1787014"/>
                </a:lnTo>
                <a:lnTo>
                  <a:pt x="4225785" y="1781937"/>
                </a:lnTo>
                <a:lnTo>
                  <a:pt x="4218985" y="1773307"/>
                </a:lnTo>
                <a:lnTo>
                  <a:pt x="4218365" y="1765354"/>
                </a:lnTo>
                <a:lnTo>
                  <a:pt x="4219899" y="1755124"/>
                </a:lnTo>
                <a:lnTo>
                  <a:pt x="4218842" y="1753467"/>
                </a:lnTo>
                <a:lnTo>
                  <a:pt x="4217775" y="1752800"/>
                </a:lnTo>
                <a:lnTo>
                  <a:pt x="4208755" y="1756229"/>
                </a:lnTo>
                <a:lnTo>
                  <a:pt x="4203220" y="1761563"/>
                </a:lnTo>
                <a:lnTo>
                  <a:pt x="4200230" y="1762125"/>
                </a:lnTo>
                <a:lnTo>
                  <a:pt x="4194267" y="1758534"/>
                </a:lnTo>
                <a:lnTo>
                  <a:pt x="4184466" y="1764544"/>
                </a:lnTo>
                <a:lnTo>
                  <a:pt x="4186561" y="1761049"/>
                </a:lnTo>
                <a:lnTo>
                  <a:pt x="4188276" y="1759687"/>
                </a:lnTo>
                <a:lnTo>
                  <a:pt x="4190086" y="1757105"/>
                </a:lnTo>
                <a:lnTo>
                  <a:pt x="4188733" y="1752181"/>
                </a:lnTo>
                <a:lnTo>
                  <a:pt x="4187295" y="1748466"/>
                </a:lnTo>
                <a:lnTo>
                  <a:pt x="4185219" y="1745847"/>
                </a:lnTo>
                <a:lnTo>
                  <a:pt x="4182208" y="1744590"/>
                </a:lnTo>
                <a:lnTo>
                  <a:pt x="4179246" y="1747076"/>
                </a:lnTo>
                <a:lnTo>
                  <a:pt x="4176913" y="1749581"/>
                </a:lnTo>
                <a:lnTo>
                  <a:pt x="4172083" y="1752267"/>
                </a:lnTo>
                <a:lnTo>
                  <a:pt x="4162797" y="1754505"/>
                </a:lnTo>
                <a:lnTo>
                  <a:pt x="4156557" y="1754505"/>
                </a:lnTo>
                <a:lnTo>
                  <a:pt x="4145909" y="1758582"/>
                </a:lnTo>
                <a:lnTo>
                  <a:pt x="4141898" y="1758420"/>
                </a:lnTo>
                <a:lnTo>
                  <a:pt x="4156577" y="1752610"/>
                </a:lnTo>
                <a:lnTo>
                  <a:pt x="4164559" y="1752181"/>
                </a:lnTo>
                <a:lnTo>
                  <a:pt x="4174845" y="1748400"/>
                </a:lnTo>
                <a:lnTo>
                  <a:pt x="4182323" y="1741046"/>
                </a:lnTo>
                <a:lnTo>
                  <a:pt x="4192172" y="1747704"/>
                </a:lnTo>
                <a:lnTo>
                  <a:pt x="4195563" y="1748657"/>
                </a:lnTo>
                <a:lnTo>
                  <a:pt x="4202906" y="1748076"/>
                </a:lnTo>
                <a:lnTo>
                  <a:pt x="4209260" y="1752000"/>
                </a:lnTo>
                <a:lnTo>
                  <a:pt x="4211383" y="1750867"/>
                </a:lnTo>
                <a:lnTo>
                  <a:pt x="4213384" y="1747295"/>
                </a:lnTo>
                <a:lnTo>
                  <a:pt x="4210726" y="1741922"/>
                </a:lnTo>
                <a:lnTo>
                  <a:pt x="4208431" y="1738598"/>
                </a:lnTo>
                <a:lnTo>
                  <a:pt x="4205831" y="1737560"/>
                </a:lnTo>
                <a:lnTo>
                  <a:pt x="4197963" y="1738122"/>
                </a:lnTo>
                <a:lnTo>
                  <a:pt x="4192791" y="1736979"/>
                </a:lnTo>
                <a:lnTo>
                  <a:pt x="4189819" y="1735588"/>
                </a:lnTo>
                <a:lnTo>
                  <a:pt x="4191743" y="1734074"/>
                </a:lnTo>
                <a:lnTo>
                  <a:pt x="4197401" y="1736208"/>
                </a:lnTo>
                <a:lnTo>
                  <a:pt x="4204249" y="1733407"/>
                </a:lnTo>
                <a:lnTo>
                  <a:pt x="4212232" y="1737693"/>
                </a:lnTo>
                <a:lnTo>
                  <a:pt x="4214165" y="1741513"/>
                </a:lnTo>
                <a:lnTo>
                  <a:pt x="4216441" y="1742913"/>
                </a:lnTo>
                <a:lnTo>
                  <a:pt x="4222985" y="1752552"/>
                </a:lnTo>
                <a:lnTo>
                  <a:pt x="4227452" y="1756362"/>
                </a:lnTo>
                <a:lnTo>
                  <a:pt x="4241797" y="1759153"/>
                </a:lnTo>
                <a:lnTo>
                  <a:pt x="4248064" y="1763468"/>
                </a:lnTo>
                <a:lnTo>
                  <a:pt x="4252846" y="1761715"/>
                </a:lnTo>
                <a:lnTo>
                  <a:pt x="4264914" y="1752314"/>
                </a:lnTo>
                <a:lnTo>
                  <a:pt x="4272887" y="1749781"/>
                </a:lnTo>
                <a:lnTo>
                  <a:pt x="4278316" y="1743561"/>
                </a:lnTo>
                <a:lnTo>
                  <a:pt x="4283021" y="1736417"/>
                </a:lnTo>
                <a:lnTo>
                  <a:pt x="4287631" y="1734322"/>
                </a:lnTo>
                <a:lnTo>
                  <a:pt x="4295528" y="1726711"/>
                </a:lnTo>
                <a:lnTo>
                  <a:pt x="4297385" y="1723082"/>
                </a:lnTo>
                <a:lnTo>
                  <a:pt x="4300471" y="1713995"/>
                </a:lnTo>
                <a:lnTo>
                  <a:pt x="4302281" y="1710214"/>
                </a:lnTo>
                <a:lnTo>
                  <a:pt x="4304938" y="1705623"/>
                </a:lnTo>
                <a:lnTo>
                  <a:pt x="4305138" y="1701851"/>
                </a:lnTo>
                <a:lnTo>
                  <a:pt x="4304557" y="1697755"/>
                </a:lnTo>
                <a:lnTo>
                  <a:pt x="4302338" y="1694564"/>
                </a:lnTo>
                <a:lnTo>
                  <a:pt x="4297223" y="1690030"/>
                </a:lnTo>
                <a:lnTo>
                  <a:pt x="4294880" y="1687020"/>
                </a:lnTo>
                <a:lnTo>
                  <a:pt x="4293232" y="1680677"/>
                </a:lnTo>
                <a:lnTo>
                  <a:pt x="4293403" y="1673000"/>
                </a:lnTo>
                <a:lnTo>
                  <a:pt x="4294546" y="1667227"/>
                </a:lnTo>
                <a:lnTo>
                  <a:pt x="4296080" y="1662055"/>
                </a:lnTo>
                <a:lnTo>
                  <a:pt x="4297870" y="1665770"/>
                </a:lnTo>
                <a:lnTo>
                  <a:pt x="4303043" y="1664903"/>
                </a:lnTo>
                <a:lnTo>
                  <a:pt x="4305605" y="1663484"/>
                </a:lnTo>
                <a:lnTo>
                  <a:pt x="4305891" y="1659703"/>
                </a:lnTo>
                <a:lnTo>
                  <a:pt x="4305253" y="1655216"/>
                </a:lnTo>
                <a:lnTo>
                  <a:pt x="4306509" y="1654045"/>
                </a:lnTo>
                <a:lnTo>
                  <a:pt x="4309196" y="1653550"/>
                </a:lnTo>
                <a:lnTo>
                  <a:pt x="4309577" y="1650835"/>
                </a:lnTo>
                <a:lnTo>
                  <a:pt x="4310520" y="1649387"/>
                </a:lnTo>
                <a:lnTo>
                  <a:pt x="4311501" y="1651321"/>
                </a:lnTo>
                <a:lnTo>
                  <a:pt x="4311549" y="1658893"/>
                </a:lnTo>
                <a:lnTo>
                  <a:pt x="4313663" y="1660779"/>
                </a:lnTo>
                <a:lnTo>
                  <a:pt x="4316625" y="1662341"/>
                </a:lnTo>
                <a:lnTo>
                  <a:pt x="4317892" y="1661874"/>
                </a:lnTo>
                <a:lnTo>
                  <a:pt x="4319159" y="1660846"/>
                </a:lnTo>
                <a:lnTo>
                  <a:pt x="4320968" y="1658550"/>
                </a:lnTo>
                <a:lnTo>
                  <a:pt x="4324636" y="1650721"/>
                </a:lnTo>
                <a:lnTo>
                  <a:pt x="4327017" y="1647625"/>
                </a:lnTo>
                <a:lnTo>
                  <a:pt x="4326817" y="1653292"/>
                </a:lnTo>
                <a:lnTo>
                  <a:pt x="4325417" y="1661122"/>
                </a:lnTo>
                <a:lnTo>
                  <a:pt x="4324626" y="1663265"/>
                </a:lnTo>
                <a:lnTo>
                  <a:pt x="4322550" y="1666027"/>
                </a:lnTo>
                <a:lnTo>
                  <a:pt x="4321559" y="1671761"/>
                </a:lnTo>
                <a:lnTo>
                  <a:pt x="4321131" y="1673314"/>
                </a:lnTo>
                <a:lnTo>
                  <a:pt x="4318149" y="1671742"/>
                </a:lnTo>
                <a:lnTo>
                  <a:pt x="4315987" y="1672057"/>
                </a:lnTo>
                <a:lnTo>
                  <a:pt x="4317587" y="1678372"/>
                </a:lnTo>
                <a:lnTo>
                  <a:pt x="4319940" y="1683067"/>
                </a:lnTo>
                <a:lnTo>
                  <a:pt x="4322931" y="1687592"/>
                </a:lnTo>
                <a:lnTo>
                  <a:pt x="4326160" y="1690288"/>
                </a:lnTo>
                <a:lnTo>
                  <a:pt x="4327017" y="1690211"/>
                </a:lnTo>
                <a:lnTo>
                  <a:pt x="4327655" y="1691173"/>
                </a:lnTo>
                <a:lnTo>
                  <a:pt x="4327741" y="1694012"/>
                </a:lnTo>
                <a:lnTo>
                  <a:pt x="4327027" y="1700727"/>
                </a:lnTo>
                <a:lnTo>
                  <a:pt x="4327598" y="1704327"/>
                </a:lnTo>
                <a:lnTo>
                  <a:pt x="4330065" y="1707013"/>
                </a:lnTo>
                <a:lnTo>
                  <a:pt x="4332799" y="1707699"/>
                </a:lnTo>
                <a:lnTo>
                  <a:pt x="4349153" y="1707385"/>
                </a:lnTo>
                <a:lnTo>
                  <a:pt x="4354764" y="1706480"/>
                </a:lnTo>
                <a:lnTo>
                  <a:pt x="4363146" y="1700155"/>
                </a:lnTo>
                <a:lnTo>
                  <a:pt x="4366327" y="1699384"/>
                </a:lnTo>
                <a:lnTo>
                  <a:pt x="4369908" y="1700174"/>
                </a:lnTo>
                <a:lnTo>
                  <a:pt x="4379928" y="1703651"/>
                </a:lnTo>
                <a:lnTo>
                  <a:pt x="4392064" y="1708585"/>
                </a:lnTo>
                <a:lnTo>
                  <a:pt x="4396626" y="1716196"/>
                </a:lnTo>
                <a:lnTo>
                  <a:pt x="4398417" y="1723844"/>
                </a:lnTo>
                <a:lnTo>
                  <a:pt x="4399102" y="1731940"/>
                </a:lnTo>
                <a:lnTo>
                  <a:pt x="4398321" y="1735188"/>
                </a:lnTo>
                <a:lnTo>
                  <a:pt x="4398474" y="1737932"/>
                </a:lnTo>
                <a:lnTo>
                  <a:pt x="4402169" y="1742027"/>
                </a:lnTo>
                <a:lnTo>
                  <a:pt x="4407389" y="1746999"/>
                </a:lnTo>
                <a:lnTo>
                  <a:pt x="4408389" y="1748161"/>
                </a:lnTo>
                <a:lnTo>
                  <a:pt x="4409485" y="1750162"/>
                </a:lnTo>
                <a:lnTo>
                  <a:pt x="4410742" y="1751057"/>
                </a:lnTo>
                <a:lnTo>
                  <a:pt x="4414466" y="1751590"/>
                </a:lnTo>
                <a:lnTo>
                  <a:pt x="4417409" y="1750628"/>
                </a:lnTo>
                <a:lnTo>
                  <a:pt x="4420353" y="1750352"/>
                </a:lnTo>
                <a:lnTo>
                  <a:pt x="4425839" y="1752714"/>
                </a:lnTo>
                <a:lnTo>
                  <a:pt x="4432783" y="1756362"/>
                </a:lnTo>
                <a:lnTo>
                  <a:pt x="4439536" y="1761363"/>
                </a:lnTo>
                <a:lnTo>
                  <a:pt x="4442555" y="1765087"/>
                </a:lnTo>
                <a:lnTo>
                  <a:pt x="4447994" y="1773079"/>
                </a:lnTo>
                <a:lnTo>
                  <a:pt x="4450766" y="1775508"/>
                </a:lnTo>
                <a:lnTo>
                  <a:pt x="4455261" y="1778298"/>
                </a:lnTo>
                <a:lnTo>
                  <a:pt x="4456967" y="1778737"/>
                </a:lnTo>
                <a:lnTo>
                  <a:pt x="4458633" y="1778232"/>
                </a:lnTo>
                <a:lnTo>
                  <a:pt x="4462072" y="1774336"/>
                </a:lnTo>
                <a:lnTo>
                  <a:pt x="4464196" y="1771212"/>
                </a:lnTo>
                <a:lnTo>
                  <a:pt x="4466015" y="1767450"/>
                </a:lnTo>
                <a:lnTo>
                  <a:pt x="4466501" y="1770688"/>
                </a:lnTo>
                <a:lnTo>
                  <a:pt x="4466501" y="1773460"/>
                </a:lnTo>
                <a:lnTo>
                  <a:pt x="4464729" y="1775460"/>
                </a:lnTo>
                <a:lnTo>
                  <a:pt x="4464720" y="1778889"/>
                </a:lnTo>
                <a:lnTo>
                  <a:pt x="4467397" y="1782909"/>
                </a:lnTo>
                <a:lnTo>
                  <a:pt x="4470559" y="1783518"/>
                </a:lnTo>
                <a:lnTo>
                  <a:pt x="4474521" y="1782432"/>
                </a:lnTo>
                <a:lnTo>
                  <a:pt x="4475836" y="1780565"/>
                </a:lnTo>
                <a:lnTo>
                  <a:pt x="4477017" y="1777994"/>
                </a:lnTo>
                <a:lnTo>
                  <a:pt x="4476131" y="1769459"/>
                </a:lnTo>
                <a:lnTo>
                  <a:pt x="4477350" y="1768297"/>
                </a:lnTo>
                <a:lnTo>
                  <a:pt x="4480331" y="1769983"/>
                </a:lnTo>
                <a:lnTo>
                  <a:pt x="4481284" y="1772393"/>
                </a:lnTo>
                <a:lnTo>
                  <a:pt x="4481741" y="1775346"/>
                </a:lnTo>
                <a:lnTo>
                  <a:pt x="4482922" y="1775670"/>
                </a:lnTo>
                <a:lnTo>
                  <a:pt x="4490761" y="1775251"/>
                </a:lnTo>
                <a:lnTo>
                  <a:pt x="4491361" y="1774165"/>
                </a:lnTo>
                <a:lnTo>
                  <a:pt x="4490961" y="1771498"/>
                </a:lnTo>
                <a:lnTo>
                  <a:pt x="4489818" y="1768974"/>
                </a:lnTo>
                <a:lnTo>
                  <a:pt x="4488456" y="1767183"/>
                </a:lnTo>
                <a:lnTo>
                  <a:pt x="4485017" y="1765087"/>
                </a:lnTo>
                <a:lnTo>
                  <a:pt x="4481521" y="1763506"/>
                </a:lnTo>
                <a:lnTo>
                  <a:pt x="4478655" y="1763097"/>
                </a:lnTo>
                <a:lnTo>
                  <a:pt x="4477407" y="1761915"/>
                </a:lnTo>
                <a:lnTo>
                  <a:pt x="4477722" y="1759725"/>
                </a:lnTo>
                <a:lnTo>
                  <a:pt x="4476782" y="1757163"/>
                </a:lnTo>
                <a:lnTo>
                  <a:pt x="4477362" y="1755648"/>
                </a:lnTo>
                <a:lnTo>
                  <a:pt x="4479791" y="1753648"/>
                </a:lnTo>
                <a:lnTo>
                  <a:pt x="4480077" y="1751810"/>
                </a:lnTo>
                <a:lnTo>
                  <a:pt x="4477505" y="1749581"/>
                </a:lnTo>
                <a:lnTo>
                  <a:pt x="4474810" y="1748885"/>
                </a:lnTo>
                <a:lnTo>
                  <a:pt x="4472457" y="1750124"/>
                </a:lnTo>
                <a:lnTo>
                  <a:pt x="4472991" y="1748247"/>
                </a:lnTo>
                <a:lnTo>
                  <a:pt x="4474781" y="1746399"/>
                </a:lnTo>
                <a:lnTo>
                  <a:pt x="4477496" y="1745609"/>
                </a:lnTo>
                <a:lnTo>
                  <a:pt x="4480296" y="1746009"/>
                </a:lnTo>
                <a:lnTo>
                  <a:pt x="4485639" y="1744428"/>
                </a:lnTo>
                <a:lnTo>
                  <a:pt x="4490830" y="1740846"/>
                </a:lnTo>
                <a:lnTo>
                  <a:pt x="4493354" y="1738484"/>
                </a:lnTo>
                <a:lnTo>
                  <a:pt x="4495793" y="1735579"/>
                </a:lnTo>
                <a:lnTo>
                  <a:pt x="4495517" y="1730473"/>
                </a:lnTo>
                <a:lnTo>
                  <a:pt x="4493850" y="1725568"/>
                </a:lnTo>
                <a:lnTo>
                  <a:pt x="4491364" y="1724235"/>
                </a:lnTo>
                <a:lnTo>
                  <a:pt x="4488602" y="1724539"/>
                </a:lnTo>
                <a:lnTo>
                  <a:pt x="4486173" y="1724139"/>
                </a:lnTo>
                <a:lnTo>
                  <a:pt x="4483801" y="1722844"/>
                </a:lnTo>
                <a:lnTo>
                  <a:pt x="4493221" y="1721110"/>
                </a:lnTo>
                <a:lnTo>
                  <a:pt x="4494269" y="1719377"/>
                </a:lnTo>
                <a:lnTo>
                  <a:pt x="4495831" y="1711538"/>
                </a:lnTo>
                <a:lnTo>
                  <a:pt x="4495260" y="1709576"/>
                </a:lnTo>
                <a:lnTo>
                  <a:pt x="4493307" y="1710090"/>
                </a:lnTo>
                <a:lnTo>
                  <a:pt x="4490316" y="1709976"/>
                </a:lnTo>
                <a:lnTo>
                  <a:pt x="4491002" y="1708376"/>
                </a:lnTo>
                <a:lnTo>
                  <a:pt x="4492021" y="1706994"/>
                </a:lnTo>
                <a:lnTo>
                  <a:pt x="4486601" y="1699508"/>
                </a:lnTo>
                <a:lnTo>
                  <a:pt x="4480544" y="1695040"/>
                </a:lnTo>
                <a:lnTo>
                  <a:pt x="4482258" y="1694297"/>
                </a:lnTo>
                <a:lnTo>
                  <a:pt x="4485239" y="1694460"/>
                </a:lnTo>
                <a:lnTo>
                  <a:pt x="4489840" y="1695783"/>
                </a:lnTo>
                <a:lnTo>
                  <a:pt x="4492869" y="1699155"/>
                </a:lnTo>
                <a:lnTo>
                  <a:pt x="4493936" y="1701432"/>
                </a:lnTo>
                <a:lnTo>
                  <a:pt x="4495231" y="1702203"/>
                </a:lnTo>
                <a:lnTo>
                  <a:pt x="4497965" y="1702432"/>
                </a:lnTo>
                <a:lnTo>
                  <a:pt x="4502623" y="1704032"/>
                </a:lnTo>
                <a:lnTo>
                  <a:pt x="4502889" y="1706232"/>
                </a:lnTo>
                <a:lnTo>
                  <a:pt x="4503956" y="1707004"/>
                </a:lnTo>
                <a:lnTo>
                  <a:pt x="4507070" y="1706061"/>
                </a:lnTo>
                <a:lnTo>
                  <a:pt x="4515739" y="1704604"/>
                </a:lnTo>
                <a:lnTo>
                  <a:pt x="4518472" y="1704985"/>
                </a:lnTo>
                <a:lnTo>
                  <a:pt x="4522425" y="1706566"/>
                </a:lnTo>
                <a:lnTo>
                  <a:pt x="4523654" y="1706604"/>
                </a:lnTo>
                <a:lnTo>
                  <a:pt x="4525368" y="1706032"/>
                </a:lnTo>
                <a:lnTo>
                  <a:pt x="4526759" y="1703518"/>
                </a:lnTo>
                <a:lnTo>
                  <a:pt x="4524606" y="1698469"/>
                </a:lnTo>
                <a:lnTo>
                  <a:pt x="4520091" y="1693907"/>
                </a:lnTo>
                <a:lnTo>
                  <a:pt x="4517462" y="1690449"/>
                </a:lnTo>
                <a:lnTo>
                  <a:pt x="4516139" y="1687687"/>
                </a:lnTo>
                <a:lnTo>
                  <a:pt x="4516929" y="1686639"/>
                </a:lnTo>
                <a:lnTo>
                  <a:pt x="4518129" y="1687059"/>
                </a:lnTo>
                <a:lnTo>
                  <a:pt x="4521996" y="1691421"/>
                </a:lnTo>
                <a:lnTo>
                  <a:pt x="4525016" y="1694145"/>
                </a:lnTo>
                <a:lnTo>
                  <a:pt x="4528149" y="1696098"/>
                </a:lnTo>
                <a:lnTo>
                  <a:pt x="4530950" y="1697546"/>
                </a:lnTo>
                <a:lnTo>
                  <a:pt x="4537112" y="1698908"/>
                </a:lnTo>
                <a:lnTo>
                  <a:pt x="4539923" y="1696660"/>
                </a:lnTo>
                <a:lnTo>
                  <a:pt x="4540456" y="1693155"/>
                </a:lnTo>
                <a:lnTo>
                  <a:pt x="4539865" y="1685782"/>
                </a:lnTo>
                <a:lnTo>
                  <a:pt x="4540465" y="1683048"/>
                </a:lnTo>
                <a:lnTo>
                  <a:pt x="4544199" y="1678924"/>
                </a:lnTo>
                <a:lnTo>
                  <a:pt x="4550657" y="1673705"/>
                </a:lnTo>
                <a:lnTo>
                  <a:pt x="4554829" y="1672038"/>
                </a:lnTo>
                <a:lnTo>
                  <a:pt x="4556277" y="1672200"/>
                </a:lnTo>
                <a:lnTo>
                  <a:pt x="4557820" y="1673838"/>
                </a:lnTo>
                <a:lnTo>
                  <a:pt x="4559420" y="1674305"/>
                </a:lnTo>
                <a:lnTo>
                  <a:pt x="4562163" y="1670418"/>
                </a:lnTo>
                <a:lnTo>
                  <a:pt x="4560963" y="1664818"/>
                </a:lnTo>
                <a:close/>
                <a:moveTo>
                  <a:pt x="2472204" y="986962"/>
                </a:moveTo>
                <a:lnTo>
                  <a:pt x="2470147" y="989190"/>
                </a:lnTo>
                <a:lnTo>
                  <a:pt x="2469652" y="992248"/>
                </a:lnTo>
                <a:lnTo>
                  <a:pt x="2469480" y="996229"/>
                </a:lnTo>
                <a:lnTo>
                  <a:pt x="2468575" y="1002944"/>
                </a:lnTo>
                <a:lnTo>
                  <a:pt x="2466718" y="1005421"/>
                </a:lnTo>
                <a:lnTo>
                  <a:pt x="2460241" y="1004383"/>
                </a:lnTo>
                <a:lnTo>
                  <a:pt x="2458441" y="1004983"/>
                </a:lnTo>
                <a:lnTo>
                  <a:pt x="2456659" y="1006497"/>
                </a:lnTo>
                <a:lnTo>
                  <a:pt x="2460393" y="1014412"/>
                </a:lnTo>
                <a:lnTo>
                  <a:pt x="2467584" y="1019699"/>
                </a:lnTo>
                <a:lnTo>
                  <a:pt x="2472747" y="1025195"/>
                </a:lnTo>
                <a:lnTo>
                  <a:pt x="2475166" y="1026852"/>
                </a:lnTo>
                <a:lnTo>
                  <a:pt x="2490845" y="1031853"/>
                </a:lnTo>
                <a:lnTo>
                  <a:pt x="2491616" y="1031081"/>
                </a:lnTo>
                <a:lnTo>
                  <a:pt x="2496064" y="1021899"/>
                </a:lnTo>
                <a:lnTo>
                  <a:pt x="2501751" y="1017727"/>
                </a:lnTo>
                <a:lnTo>
                  <a:pt x="2503579" y="1014441"/>
                </a:lnTo>
                <a:lnTo>
                  <a:pt x="2504656" y="1010060"/>
                </a:lnTo>
                <a:lnTo>
                  <a:pt x="2506094" y="1006516"/>
                </a:lnTo>
                <a:lnTo>
                  <a:pt x="2507009" y="1001811"/>
                </a:lnTo>
                <a:lnTo>
                  <a:pt x="2504313" y="997772"/>
                </a:lnTo>
                <a:lnTo>
                  <a:pt x="2495379" y="993924"/>
                </a:lnTo>
                <a:lnTo>
                  <a:pt x="2472204" y="986962"/>
                </a:lnTo>
                <a:close/>
                <a:moveTo>
                  <a:pt x="1252042" y="1326804"/>
                </a:moveTo>
                <a:lnTo>
                  <a:pt x="1251452" y="1328061"/>
                </a:lnTo>
                <a:lnTo>
                  <a:pt x="1250832" y="1330471"/>
                </a:lnTo>
                <a:lnTo>
                  <a:pt x="1251175" y="1339472"/>
                </a:lnTo>
                <a:lnTo>
                  <a:pt x="1252261" y="1343873"/>
                </a:lnTo>
                <a:lnTo>
                  <a:pt x="1254052" y="1347578"/>
                </a:lnTo>
                <a:lnTo>
                  <a:pt x="1255462" y="1348645"/>
                </a:lnTo>
                <a:lnTo>
                  <a:pt x="1255262" y="1345425"/>
                </a:lnTo>
                <a:lnTo>
                  <a:pt x="1252499" y="1332776"/>
                </a:lnTo>
                <a:lnTo>
                  <a:pt x="1252642" y="1327071"/>
                </a:lnTo>
                <a:lnTo>
                  <a:pt x="1252042" y="1326804"/>
                </a:lnTo>
                <a:close/>
                <a:moveTo>
                  <a:pt x="1349254" y="1627918"/>
                </a:moveTo>
                <a:lnTo>
                  <a:pt x="1345006" y="1626851"/>
                </a:lnTo>
                <a:lnTo>
                  <a:pt x="1341872" y="1625175"/>
                </a:lnTo>
                <a:lnTo>
                  <a:pt x="1336948" y="1625003"/>
                </a:lnTo>
                <a:lnTo>
                  <a:pt x="1333909" y="1624184"/>
                </a:lnTo>
                <a:lnTo>
                  <a:pt x="1333014" y="1626556"/>
                </a:lnTo>
                <a:lnTo>
                  <a:pt x="1337891" y="1636700"/>
                </a:lnTo>
                <a:lnTo>
                  <a:pt x="1343054" y="1641767"/>
                </a:lnTo>
                <a:lnTo>
                  <a:pt x="1347759" y="1640929"/>
                </a:lnTo>
                <a:lnTo>
                  <a:pt x="1348788" y="1639900"/>
                </a:lnTo>
                <a:lnTo>
                  <a:pt x="1350150" y="1636443"/>
                </a:lnTo>
                <a:lnTo>
                  <a:pt x="1348740" y="1634404"/>
                </a:lnTo>
                <a:lnTo>
                  <a:pt x="1348750" y="1632537"/>
                </a:lnTo>
                <a:lnTo>
                  <a:pt x="1349254" y="1627918"/>
                </a:lnTo>
                <a:close/>
                <a:moveTo>
                  <a:pt x="1274064" y="1431265"/>
                </a:moveTo>
                <a:lnTo>
                  <a:pt x="1276236" y="1424616"/>
                </a:lnTo>
                <a:lnTo>
                  <a:pt x="1275807" y="1421378"/>
                </a:lnTo>
                <a:lnTo>
                  <a:pt x="1272797" y="1421130"/>
                </a:lnTo>
                <a:lnTo>
                  <a:pt x="1267710" y="1428169"/>
                </a:lnTo>
                <a:lnTo>
                  <a:pt x="1268292" y="1429398"/>
                </a:lnTo>
                <a:lnTo>
                  <a:pt x="1269644" y="1430912"/>
                </a:lnTo>
                <a:lnTo>
                  <a:pt x="1274064" y="14312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8" name="Freeform: Shape 197">
            <a:extLst>
              <a:ext uri="{FF2B5EF4-FFF2-40B4-BE49-F238E27FC236}">
                <a16:creationId xmlns:a16="http://schemas.microsoft.com/office/drawing/2014/main" id="{53544627-3394-C00F-87A0-0531244B6B03}"/>
              </a:ext>
            </a:extLst>
          </p:cNvPr>
          <p:cNvSpPr/>
          <p:nvPr/>
        </p:nvSpPr>
        <p:spPr>
          <a:xfrm>
            <a:off x="5872480" y="3312160"/>
            <a:ext cx="10850" cy="457"/>
          </a:xfrm>
          <a:custGeom>
            <a:avLst/>
            <a:gdLst>
              <a:gd name="connsiteX0" fmla="*/ 44168 w 53968"/>
              <a:gd name="connsiteY0" fmla="*/ 114 h 46377"/>
              <a:gd name="connsiteX1" fmla="*/ 43292 w 53968"/>
              <a:gd name="connsiteY1" fmla="*/ 524 h 46377"/>
              <a:gd name="connsiteX2" fmla="*/ 43110 w 53968"/>
              <a:gd name="connsiteY2" fmla="*/ 1810 h 46377"/>
              <a:gd name="connsiteX3" fmla="*/ 44120 w 53968"/>
              <a:gd name="connsiteY3" fmla="*/ 3858 h 46377"/>
              <a:gd name="connsiteX4" fmla="*/ 47435 w 53968"/>
              <a:gd name="connsiteY4" fmla="*/ 8087 h 46377"/>
              <a:gd name="connsiteX5" fmla="*/ 49540 w 53968"/>
              <a:gd name="connsiteY5" fmla="*/ 8858 h 46377"/>
              <a:gd name="connsiteX6" fmla="*/ 50911 w 53968"/>
              <a:gd name="connsiteY6" fmla="*/ 10506 h 46377"/>
              <a:gd name="connsiteX7" fmla="*/ 52264 w 53968"/>
              <a:gd name="connsiteY7" fmla="*/ 13278 h 46377"/>
              <a:gd name="connsiteX8" fmla="*/ 52664 w 53968"/>
              <a:gd name="connsiteY8" fmla="*/ 16755 h 46377"/>
              <a:gd name="connsiteX9" fmla="*/ 52102 w 53968"/>
              <a:gd name="connsiteY9" fmla="*/ 20926 h 46377"/>
              <a:gd name="connsiteX10" fmla="*/ 52435 w 53968"/>
              <a:gd name="connsiteY10" fmla="*/ 24022 h 46377"/>
              <a:gd name="connsiteX11" fmla="*/ 53654 w 53968"/>
              <a:gd name="connsiteY11" fmla="*/ 26060 h 46377"/>
              <a:gd name="connsiteX12" fmla="*/ 53969 w 53968"/>
              <a:gd name="connsiteY12" fmla="*/ 28699 h 46377"/>
              <a:gd name="connsiteX13" fmla="*/ 53397 w 53968"/>
              <a:gd name="connsiteY13" fmla="*/ 31937 h 46377"/>
              <a:gd name="connsiteX14" fmla="*/ 52693 w 53968"/>
              <a:gd name="connsiteY14" fmla="*/ 33880 h 46377"/>
              <a:gd name="connsiteX15" fmla="*/ 51864 w 53968"/>
              <a:gd name="connsiteY15" fmla="*/ 34528 h 46377"/>
              <a:gd name="connsiteX16" fmla="*/ 50921 w 53968"/>
              <a:gd name="connsiteY16" fmla="*/ 34766 h 46377"/>
              <a:gd name="connsiteX17" fmla="*/ 49645 w 53968"/>
              <a:gd name="connsiteY17" fmla="*/ 34547 h 46377"/>
              <a:gd name="connsiteX18" fmla="*/ 48092 w 53968"/>
              <a:gd name="connsiteY18" fmla="*/ 34823 h 46377"/>
              <a:gd name="connsiteX19" fmla="*/ 46406 w 53968"/>
              <a:gd name="connsiteY19" fmla="*/ 35433 h 46377"/>
              <a:gd name="connsiteX20" fmla="*/ 45339 w 53968"/>
              <a:gd name="connsiteY20" fmla="*/ 35519 h 46377"/>
              <a:gd name="connsiteX21" fmla="*/ 44672 w 53968"/>
              <a:gd name="connsiteY21" fmla="*/ 35404 h 46377"/>
              <a:gd name="connsiteX22" fmla="*/ 43434 w 53968"/>
              <a:gd name="connsiteY22" fmla="*/ 34880 h 46377"/>
              <a:gd name="connsiteX23" fmla="*/ 41463 w 53968"/>
              <a:gd name="connsiteY23" fmla="*/ 33204 h 46377"/>
              <a:gd name="connsiteX24" fmla="*/ 37786 w 53968"/>
              <a:gd name="connsiteY24" fmla="*/ 34128 h 46377"/>
              <a:gd name="connsiteX25" fmla="*/ 36786 w 53968"/>
              <a:gd name="connsiteY25" fmla="*/ 34109 h 46377"/>
              <a:gd name="connsiteX26" fmla="*/ 35443 w 53968"/>
              <a:gd name="connsiteY26" fmla="*/ 34909 h 46377"/>
              <a:gd name="connsiteX27" fmla="*/ 34338 w 53968"/>
              <a:gd name="connsiteY27" fmla="*/ 35890 h 46377"/>
              <a:gd name="connsiteX28" fmla="*/ 33681 w 53968"/>
              <a:gd name="connsiteY28" fmla="*/ 35957 h 46377"/>
              <a:gd name="connsiteX29" fmla="*/ 32995 w 53968"/>
              <a:gd name="connsiteY29" fmla="*/ 35823 h 46377"/>
              <a:gd name="connsiteX30" fmla="*/ 29832 w 53968"/>
              <a:gd name="connsiteY30" fmla="*/ 33852 h 46377"/>
              <a:gd name="connsiteX31" fmla="*/ 28670 w 53968"/>
              <a:gd name="connsiteY31" fmla="*/ 33909 h 46377"/>
              <a:gd name="connsiteX32" fmla="*/ 28194 w 53968"/>
              <a:gd name="connsiteY32" fmla="*/ 39462 h 46377"/>
              <a:gd name="connsiteX33" fmla="*/ 27670 w 53968"/>
              <a:gd name="connsiteY33" fmla="*/ 42558 h 46377"/>
              <a:gd name="connsiteX34" fmla="*/ 27013 w 53968"/>
              <a:gd name="connsiteY34" fmla="*/ 43929 h 46377"/>
              <a:gd name="connsiteX35" fmla="*/ 24746 w 53968"/>
              <a:gd name="connsiteY35" fmla="*/ 45253 h 46377"/>
              <a:gd name="connsiteX36" fmla="*/ 22470 w 53968"/>
              <a:gd name="connsiteY36" fmla="*/ 46006 h 46377"/>
              <a:gd name="connsiteX37" fmla="*/ 21222 w 53968"/>
              <a:gd name="connsiteY37" fmla="*/ 45958 h 46377"/>
              <a:gd name="connsiteX38" fmla="*/ 16202 w 53968"/>
              <a:gd name="connsiteY38" fmla="*/ 46368 h 46377"/>
              <a:gd name="connsiteX39" fmla="*/ 14240 w 53968"/>
              <a:gd name="connsiteY39" fmla="*/ 46377 h 46377"/>
              <a:gd name="connsiteX40" fmla="*/ 13154 w 53968"/>
              <a:gd name="connsiteY40" fmla="*/ 45929 h 46377"/>
              <a:gd name="connsiteX41" fmla="*/ 11745 w 53968"/>
              <a:gd name="connsiteY41" fmla="*/ 42777 h 46377"/>
              <a:gd name="connsiteX42" fmla="*/ 9087 w 53968"/>
              <a:gd name="connsiteY42" fmla="*/ 41377 h 46377"/>
              <a:gd name="connsiteX43" fmla="*/ 6534 w 53968"/>
              <a:gd name="connsiteY43" fmla="*/ 40719 h 46377"/>
              <a:gd name="connsiteX44" fmla="*/ 5496 w 53968"/>
              <a:gd name="connsiteY44" fmla="*/ 40900 h 46377"/>
              <a:gd name="connsiteX45" fmla="*/ 4572 w 53968"/>
              <a:gd name="connsiteY45" fmla="*/ 42548 h 46377"/>
              <a:gd name="connsiteX46" fmla="*/ 4191 w 53968"/>
              <a:gd name="connsiteY46" fmla="*/ 44024 h 46377"/>
              <a:gd name="connsiteX47" fmla="*/ 1714 w 53968"/>
              <a:gd name="connsiteY47" fmla="*/ 43015 h 46377"/>
              <a:gd name="connsiteX48" fmla="*/ 972 w 53968"/>
              <a:gd name="connsiteY48" fmla="*/ 41767 h 46377"/>
              <a:gd name="connsiteX49" fmla="*/ 905 w 53968"/>
              <a:gd name="connsiteY49" fmla="*/ 39653 h 46377"/>
              <a:gd name="connsiteX50" fmla="*/ 0 w 53968"/>
              <a:gd name="connsiteY50" fmla="*/ 36757 h 46377"/>
              <a:gd name="connsiteX51" fmla="*/ 505 w 53968"/>
              <a:gd name="connsiteY51" fmla="*/ 35528 h 46377"/>
              <a:gd name="connsiteX52" fmla="*/ 1477 w 53968"/>
              <a:gd name="connsiteY52" fmla="*/ 34728 h 46377"/>
              <a:gd name="connsiteX53" fmla="*/ 3534 w 53968"/>
              <a:gd name="connsiteY53" fmla="*/ 33204 h 46377"/>
              <a:gd name="connsiteX54" fmla="*/ 6658 w 53968"/>
              <a:gd name="connsiteY54" fmla="*/ 31080 h 46377"/>
              <a:gd name="connsiteX55" fmla="*/ 7325 w 53968"/>
              <a:gd name="connsiteY55" fmla="*/ 30080 h 46377"/>
              <a:gd name="connsiteX56" fmla="*/ 7763 w 53968"/>
              <a:gd name="connsiteY56" fmla="*/ 28394 h 46377"/>
              <a:gd name="connsiteX57" fmla="*/ 7563 w 53968"/>
              <a:gd name="connsiteY57" fmla="*/ 24479 h 46377"/>
              <a:gd name="connsiteX58" fmla="*/ 7268 w 53968"/>
              <a:gd name="connsiteY58" fmla="*/ 21174 h 46377"/>
              <a:gd name="connsiteX59" fmla="*/ 7639 w 53968"/>
              <a:gd name="connsiteY59" fmla="*/ 20003 h 46377"/>
              <a:gd name="connsiteX60" fmla="*/ 9068 w 53968"/>
              <a:gd name="connsiteY60" fmla="*/ 17450 h 46377"/>
              <a:gd name="connsiteX61" fmla="*/ 10973 w 53968"/>
              <a:gd name="connsiteY61" fmla="*/ 14830 h 46377"/>
              <a:gd name="connsiteX62" fmla="*/ 13211 w 53968"/>
              <a:gd name="connsiteY62" fmla="*/ 12068 h 46377"/>
              <a:gd name="connsiteX63" fmla="*/ 14554 w 53968"/>
              <a:gd name="connsiteY63" fmla="*/ 11801 h 46377"/>
              <a:gd name="connsiteX64" fmla="*/ 16316 w 53968"/>
              <a:gd name="connsiteY64" fmla="*/ 10763 h 46377"/>
              <a:gd name="connsiteX65" fmla="*/ 18183 w 53968"/>
              <a:gd name="connsiteY65" fmla="*/ 9210 h 46377"/>
              <a:gd name="connsiteX66" fmla="*/ 19231 w 53968"/>
              <a:gd name="connsiteY66" fmla="*/ 8630 h 46377"/>
              <a:gd name="connsiteX67" fmla="*/ 20107 w 53968"/>
              <a:gd name="connsiteY67" fmla="*/ 8611 h 46377"/>
              <a:gd name="connsiteX68" fmla="*/ 25870 w 53968"/>
              <a:gd name="connsiteY68" fmla="*/ 7239 h 46377"/>
              <a:gd name="connsiteX69" fmla="*/ 26441 w 53968"/>
              <a:gd name="connsiteY69" fmla="*/ 7668 h 46377"/>
              <a:gd name="connsiteX70" fmla="*/ 27375 w 53968"/>
              <a:gd name="connsiteY70" fmla="*/ 10325 h 46377"/>
              <a:gd name="connsiteX71" fmla="*/ 27870 w 53968"/>
              <a:gd name="connsiteY71" fmla="*/ 10716 h 46377"/>
              <a:gd name="connsiteX72" fmla="*/ 28670 w 53968"/>
              <a:gd name="connsiteY72" fmla="*/ 10811 h 46377"/>
              <a:gd name="connsiteX73" fmla="*/ 30289 w 53968"/>
              <a:gd name="connsiteY73" fmla="*/ 10201 h 46377"/>
              <a:gd name="connsiteX74" fmla="*/ 33252 w 53968"/>
              <a:gd name="connsiteY74" fmla="*/ 8115 h 46377"/>
              <a:gd name="connsiteX75" fmla="*/ 34547 w 53968"/>
              <a:gd name="connsiteY75" fmla="*/ 6858 h 46377"/>
              <a:gd name="connsiteX76" fmla="*/ 36072 w 53968"/>
              <a:gd name="connsiteY76" fmla="*/ 5077 h 46377"/>
              <a:gd name="connsiteX77" fmla="*/ 38024 w 53968"/>
              <a:gd name="connsiteY77" fmla="*/ 3077 h 46377"/>
              <a:gd name="connsiteX78" fmla="*/ 39110 w 53968"/>
              <a:gd name="connsiteY78" fmla="*/ 1324 h 46377"/>
              <a:gd name="connsiteX79" fmla="*/ 40167 w 53968"/>
              <a:gd name="connsiteY79" fmla="*/ 305 h 46377"/>
              <a:gd name="connsiteX80" fmla="*/ 41558 w 53968"/>
              <a:gd name="connsiteY80" fmla="*/ 0 h 46377"/>
              <a:gd name="connsiteX81" fmla="*/ 43101 w 53968"/>
              <a:gd name="connsiteY81" fmla="*/ 86 h 46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53968" h="46377">
                <a:moveTo>
                  <a:pt x="44168" y="114"/>
                </a:moveTo>
                <a:lnTo>
                  <a:pt x="43292" y="524"/>
                </a:lnTo>
                <a:lnTo>
                  <a:pt x="43110" y="1810"/>
                </a:lnTo>
                <a:lnTo>
                  <a:pt x="44120" y="3858"/>
                </a:lnTo>
                <a:lnTo>
                  <a:pt x="47435" y="8087"/>
                </a:lnTo>
                <a:lnTo>
                  <a:pt x="49540" y="8858"/>
                </a:lnTo>
                <a:lnTo>
                  <a:pt x="50911" y="10506"/>
                </a:lnTo>
                <a:lnTo>
                  <a:pt x="52264" y="13278"/>
                </a:lnTo>
                <a:lnTo>
                  <a:pt x="52664" y="16755"/>
                </a:lnTo>
                <a:lnTo>
                  <a:pt x="52102" y="20926"/>
                </a:lnTo>
                <a:lnTo>
                  <a:pt x="52435" y="24022"/>
                </a:lnTo>
                <a:lnTo>
                  <a:pt x="53654" y="26060"/>
                </a:lnTo>
                <a:lnTo>
                  <a:pt x="53969" y="28699"/>
                </a:lnTo>
                <a:lnTo>
                  <a:pt x="53397" y="31937"/>
                </a:lnTo>
                <a:lnTo>
                  <a:pt x="52693" y="33880"/>
                </a:lnTo>
                <a:lnTo>
                  <a:pt x="51864" y="34528"/>
                </a:lnTo>
                <a:lnTo>
                  <a:pt x="50921" y="34766"/>
                </a:lnTo>
                <a:lnTo>
                  <a:pt x="49645" y="34547"/>
                </a:lnTo>
                <a:lnTo>
                  <a:pt x="48092" y="34823"/>
                </a:lnTo>
                <a:lnTo>
                  <a:pt x="46406" y="35433"/>
                </a:lnTo>
                <a:lnTo>
                  <a:pt x="45339" y="35519"/>
                </a:lnTo>
                <a:lnTo>
                  <a:pt x="44672" y="35404"/>
                </a:lnTo>
                <a:lnTo>
                  <a:pt x="43434" y="34880"/>
                </a:lnTo>
                <a:lnTo>
                  <a:pt x="41463" y="33204"/>
                </a:lnTo>
                <a:lnTo>
                  <a:pt x="37786" y="34128"/>
                </a:lnTo>
                <a:lnTo>
                  <a:pt x="36786" y="34109"/>
                </a:lnTo>
                <a:lnTo>
                  <a:pt x="35443" y="34909"/>
                </a:lnTo>
                <a:lnTo>
                  <a:pt x="34338" y="35890"/>
                </a:lnTo>
                <a:lnTo>
                  <a:pt x="33681" y="35957"/>
                </a:lnTo>
                <a:lnTo>
                  <a:pt x="32995" y="35823"/>
                </a:lnTo>
                <a:lnTo>
                  <a:pt x="29832" y="33852"/>
                </a:lnTo>
                <a:lnTo>
                  <a:pt x="28670" y="33909"/>
                </a:lnTo>
                <a:lnTo>
                  <a:pt x="28194" y="39462"/>
                </a:lnTo>
                <a:lnTo>
                  <a:pt x="27670" y="42558"/>
                </a:lnTo>
                <a:lnTo>
                  <a:pt x="27013" y="43929"/>
                </a:lnTo>
                <a:lnTo>
                  <a:pt x="24746" y="45253"/>
                </a:lnTo>
                <a:lnTo>
                  <a:pt x="22470" y="46006"/>
                </a:lnTo>
                <a:lnTo>
                  <a:pt x="21222" y="45958"/>
                </a:lnTo>
                <a:lnTo>
                  <a:pt x="16202" y="46368"/>
                </a:lnTo>
                <a:lnTo>
                  <a:pt x="14240" y="46377"/>
                </a:lnTo>
                <a:lnTo>
                  <a:pt x="13154" y="45929"/>
                </a:lnTo>
                <a:lnTo>
                  <a:pt x="11745" y="42777"/>
                </a:lnTo>
                <a:lnTo>
                  <a:pt x="9087" y="41377"/>
                </a:lnTo>
                <a:lnTo>
                  <a:pt x="6534" y="40719"/>
                </a:lnTo>
                <a:lnTo>
                  <a:pt x="5496" y="40900"/>
                </a:lnTo>
                <a:lnTo>
                  <a:pt x="4572" y="42548"/>
                </a:lnTo>
                <a:lnTo>
                  <a:pt x="4191" y="44024"/>
                </a:lnTo>
                <a:lnTo>
                  <a:pt x="1714" y="43015"/>
                </a:lnTo>
                <a:lnTo>
                  <a:pt x="972" y="41767"/>
                </a:lnTo>
                <a:lnTo>
                  <a:pt x="905" y="39653"/>
                </a:lnTo>
                <a:lnTo>
                  <a:pt x="0" y="36757"/>
                </a:lnTo>
                <a:lnTo>
                  <a:pt x="505" y="35528"/>
                </a:lnTo>
                <a:lnTo>
                  <a:pt x="1477" y="34728"/>
                </a:lnTo>
                <a:lnTo>
                  <a:pt x="3534" y="33204"/>
                </a:lnTo>
                <a:lnTo>
                  <a:pt x="6658" y="31080"/>
                </a:lnTo>
                <a:lnTo>
                  <a:pt x="7325" y="30080"/>
                </a:lnTo>
                <a:lnTo>
                  <a:pt x="7763" y="28394"/>
                </a:lnTo>
                <a:lnTo>
                  <a:pt x="7563" y="24479"/>
                </a:lnTo>
                <a:lnTo>
                  <a:pt x="7268" y="21174"/>
                </a:lnTo>
                <a:lnTo>
                  <a:pt x="7639" y="20003"/>
                </a:lnTo>
                <a:lnTo>
                  <a:pt x="9068" y="17450"/>
                </a:lnTo>
                <a:lnTo>
                  <a:pt x="10973" y="14830"/>
                </a:lnTo>
                <a:lnTo>
                  <a:pt x="13211" y="12068"/>
                </a:lnTo>
                <a:lnTo>
                  <a:pt x="14554" y="11801"/>
                </a:lnTo>
                <a:lnTo>
                  <a:pt x="16316" y="10763"/>
                </a:lnTo>
                <a:lnTo>
                  <a:pt x="18183" y="9210"/>
                </a:lnTo>
                <a:lnTo>
                  <a:pt x="19231" y="8630"/>
                </a:lnTo>
                <a:lnTo>
                  <a:pt x="20107" y="8611"/>
                </a:lnTo>
                <a:lnTo>
                  <a:pt x="25870" y="7239"/>
                </a:lnTo>
                <a:lnTo>
                  <a:pt x="26441" y="7668"/>
                </a:lnTo>
                <a:lnTo>
                  <a:pt x="27375" y="10325"/>
                </a:lnTo>
                <a:lnTo>
                  <a:pt x="27870" y="10716"/>
                </a:lnTo>
                <a:lnTo>
                  <a:pt x="28670" y="10811"/>
                </a:lnTo>
                <a:lnTo>
                  <a:pt x="30289" y="10201"/>
                </a:lnTo>
                <a:lnTo>
                  <a:pt x="33252" y="8115"/>
                </a:lnTo>
                <a:lnTo>
                  <a:pt x="34547" y="6858"/>
                </a:lnTo>
                <a:lnTo>
                  <a:pt x="36072" y="5077"/>
                </a:lnTo>
                <a:lnTo>
                  <a:pt x="38024" y="3077"/>
                </a:lnTo>
                <a:lnTo>
                  <a:pt x="39110" y="1324"/>
                </a:lnTo>
                <a:lnTo>
                  <a:pt x="40167" y="305"/>
                </a:lnTo>
                <a:lnTo>
                  <a:pt x="41558" y="0"/>
                </a:lnTo>
                <a:lnTo>
                  <a:pt x="43101" y="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9" name="Freeform: Shape 198">
            <a:extLst>
              <a:ext uri="{FF2B5EF4-FFF2-40B4-BE49-F238E27FC236}">
                <a16:creationId xmlns:a16="http://schemas.microsoft.com/office/drawing/2014/main" id="{E4614FB1-2826-BD10-02D3-AAC3A27AA3B8}"/>
              </a:ext>
            </a:extLst>
          </p:cNvPr>
          <p:cNvSpPr/>
          <p:nvPr/>
        </p:nvSpPr>
        <p:spPr>
          <a:xfrm>
            <a:off x="5872480" y="3312160"/>
            <a:ext cx="112994" cy="4374"/>
          </a:xfrm>
          <a:custGeom>
            <a:avLst/>
            <a:gdLst>
              <a:gd name="connsiteX0" fmla="*/ 318545 w 562013"/>
              <a:gd name="connsiteY0" fmla="*/ 93602 h 461409"/>
              <a:gd name="connsiteX1" fmla="*/ 323708 w 562013"/>
              <a:gd name="connsiteY1" fmla="*/ 94259 h 461409"/>
              <a:gd name="connsiteX2" fmla="*/ 330594 w 562013"/>
              <a:gd name="connsiteY2" fmla="*/ 95135 h 461409"/>
              <a:gd name="connsiteX3" fmla="*/ 334776 w 562013"/>
              <a:gd name="connsiteY3" fmla="*/ 95736 h 461409"/>
              <a:gd name="connsiteX4" fmla="*/ 342643 w 562013"/>
              <a:gd name="connsiteY4" fmla="*/ 96850 h 461409"/>
              <a:gd name="connsiteX5" fmla="*/ 344996 w 562013"/>
              <a:gd name="connsiteY5" fmla="*/ 101460 h 461409"/>
              <a:gd name="connsiteX6" fmla="*/ 345853 w 562013"/>
              <a:gd name="connsiteY6" fmla="*/ 104689 h 461409"/>
              <a:gd name="connsiteX7" fmla="*/ 346643 w 562013"/>
              <a:gd name="connsiteY7" fmla="*/ 107832 h 461409"/>
              <a:gd name="connsiteX8" fmla="*/ 349006 w 562013"/>
              <a:gd name="connsiteY8" fmla="*/ 110699 h 461409"/>
              <a:gd name="connsiteX9" fmla="*/ 354369 w 562013"/>
              <a:gd name="connsiteY9" fmla="*/ 110633 h 461409"/>
              <a:gd name="connsiteX10" fmla="*/ 359121 w 562013"/>
              <a:gd name="connsiteY10" fmla="*/ 110576 h 461409"/>
              <a:gd name="connsiteX11" fmla="*/ 364979 w 562013"/>
              <a:gd name="connsiteY11" fmla="*/ 110480 h 461409"/>
              <a:gd name="connsiteX12" fmla="*/ 369627 w 562013"/>
              <a:gd name="connsiteY12" fmla="*/ 110414 h 461409"/>
              <a:gd name="connsiteX13" fmla="*/ 371123 w 562013"/>
              <a:gd name="connsiteY13" fmla="*/ 113262 h 461409"/>
              <a:gd name="connsiteX14" fmla="*/ 371780 w 562013"/>
              <a:gd name="connsiteY14" fmla="*/ 116100 h 461409"/>
              <a:gd name="connsiteX15" fmla="*/ 374542 w 562013"/>
              <a:gd name="connsiteY15" fmla="*/ 122815 h 461409"/>
              <a:gd name="connsiteX16" fmla="*/ 378486 w 562013"/>
              <a:gd name="connsiteY16" fmla="*/ 128045 h 461409"/>
              <a:gd name="connsiteX17" fmla="*/ 379429 w 562013"/>
              <a:gd name="connsiteY17" fmla="*/ 129949 h 461409"/>
              <a:gd name="connsiteX18" fmla="*/ 380057 w 562013"/>
              <a:gd name="connsiteY18" fmla="*/ 132817 h 461409"/>
              <a:gd name="connsiteX19" fmla="*/ 379372 w 562013"/>
              <a:gd name="connsiteY19" fmla="*/ 133883 h 461409"/>
              <a:gd name="connsiteX20" fmla="*/ 379105 w 562013"/>
              <a:gd name="connsiteY20" fmla="*/ 135112 h 461409"/>
              <a:gd name="connsiteX21" fmla="*/ 382029 w 562013"/>
              <a:gd name="connsiteY21" fmla="*/ 137969 h 461409"/>
              <a:gd name="connsiteX22" fmla="*/ 386848 w 562013"/>
              <a:gd name="connsiteY22" fmla="*/ 140389 h 461409"/>
              <a:gd name="connsiteX23" fmla="*/ 388734 w 562013"/>
              <a:gd name="connsiteY23" fmla="*/ 140998 h 461409"/>
              <a:gd name="connsiteX24" fmla="*/ 390878 w 562013"/>
              <a:gd name="connsiteY24" fmla="*/ 142065 h 461409"/>
              <a:gd name="connsiteX25" fmla="*/ 389211 w 562013"/>
              <a:gd name="connsiteY25" fmla="*/ 143713 h 461409"/>
              <a:gd name="connsiteX26" fmla="*/ 392059 w 562013"/>
              <a:gd name="connsiteY26" fmla="*/ 147523 h 461409"/>
              <a:gd name="connsiteX27" fmla="*/ 395364 w 562013"/>
              <a:gd name="connsiteY27" fmla="*/ 151400 h 461409"/>
              <a:gd name="connsiteX28" fmla="*/ 398907 w 562013"/>
              <a:gd name="connsiteY28" fmla="*/ 152276 h 461409"/>
              <a:gd name="connsiteX29" fmla="*/ 403689 w 562013"/>
              <a:gd name="connsiteY29" fmla="*/ 158124 h 461409"/>
              <a:gd name="connsiteX30" fmla="*/ 410899 w 562013"/>
              <a:gd name="connsiteY30" fmla="*/ 161906 h 461409"/>
              <a:gd name="connsiteX31" fmla="*/ 415271 w 562013"/>
              <a:gd name="connsiteY31" fmla="*/ 166859 h 461409"/>
              <a:gd name="connsiteX32" fmla="*/ 414862 w 562013"/>
              <a:gd name="connsiteY32" fmla="*/ 166954 h 461409"/>
              <a:gd name="connsiteX33" fmla="*/ 413576 w 562013"/>
              <a:gd name="connsiteY33" fmla="*/ 166449 h 461409"/>
              <a:gd name="connsiteX34" fmla="*/ 411966 w 562013"/>
              <a:gd name="connsiteY34" fmla="*/ 165773 h 461409"/>
              <a:gd name="connsiteX35" fmla="*/ 411480 w 562013"/>
              <a:gd name="connsiteY35" fmla="*/ 166383 h 461409"/>
              <a:gd name="connsiteX36" fmla="*/ 411566 w 562013"/>
              <a:gd name="connsiteY36" fmla="*/ 168459 h 461409"/>
              <a:gd name="connsiteX37" fmla="*/ 411995 w 562013"/>
              <a:gd name="connsiteY37" fmla="*/ 170897 h 461409"/>
              <a:gd name="connsiteX38" fmla="*/ 414224 w 562013"/>
              <a:gd name="connsiteY38" fmla="*/ 173003 h 461409"/>
              <a:gd name="connsiteX39" fmla="*/ 416205 w 562013"/>
              <a:gd name="connsiteY39" fmla="*/ 174517 h 461409"/>
              <a:gd name="connsiteX40" fmla="*/ 416976 w 562013"/>
              <a:gd name="connsiteY40" fmla="*/ 177384 h 461409"/>
              <a:gd name="connsiteX41" fmla="*/ 415414 w 562013"/>
              <a:gd name="connsiteY41" fmla="*/ 183547 h 461409"/>
              <a:gd name="connsiteX42" fmla="*/ 414871 w 562013"/>
              <a:gd name="connsiteY42" fmla="*/ 183547 h 461409"/>
              <a:gd name="connsiteX43" fmla="*/ 413824 w 562013"/>
              <a:gd name="connsiteY43" fmla="*/ 183013 h 461409"/>
              <a:gd name="connsiteX44" fmla="*/ 412709 w 562013"/>
              <a:gd name="connsiteY44" fmla="*/ 182889 h 461409"/>
              <a:gd name="connsiteX45" fmla="*/ 412109 w 562013"/>
              <a:gd name="connsiteY45" fmla="*/ 183242 h 461409"/>
              <a:gd name="connsiteX46" fmla="*/ 413433 w 562013"/>
              <a:gd name="connsiteY46" fmla="*/ 187671 h 461409"/>
              <a:gd name="connsiteX47" fmla="*/ 414757 w 562013"/>
              <a:gd name="connsiteY47" fmla="*/ 191062 h 461409"/>
              <a:gd name="connsiteX48" fmla="*/ 416338 w 562013"/>
              <a:gd name="connsiteY48" fmla="*/ 193748 h 461409"/>
              <a:gd name="connsiteX49" fmla="*/ 417662 w 562013"/>
              <a:gd name="connsiteY49" fmla="*/ 197672 h 461409"/>
              <a:gd name="connsiteX50" fmla="*/ 418795 w 562013"/>
              <a:gd name="connsiteY50" fmla="*/ 199349 h 461409"/>
              <a:gd name="connsiteX51" fmla="*/ 423434 w 562013"/>
              <a:gd name="connsiteY51" fmla="*/ 203511 h 461409"/>
              <a:gd name="connsiteX52" fmla="*/ 424863 w 562013"/>
              <a:gd name="connsiteY52" fmla="*/ 206988 h 461409"/>
              <a:gd name="connsiteX53" fmla="*/ 426187 w 562013"/>
              <a:gd name="connsiteY53" fmla="*/ 213455 h 461409"/>
              <a:gd name="connsiteX54" fmla="*/ 429102 w 562013"/>
              <a:gd name="connsiteY54" fmla="*/ 217056 h 461409"/>
              <a:gd name="connsiteX55" fmla="*/ 430673 w 562013"/>
              <a:gd name="connsiteY55" fmla="*/ 219827 h 461409"/>
              <a:gd name="connsiteX56" fmla="*/ 432778 w 562013"/>
              <a:gd name="connsiteY56" fmla="*/ 222180 h 461409"/>
              <a:gd name="connsiteX57" fmla="*/ 434150 w 562013"/>
              <a:gd name="connsiteY57" fmla="*/ 225390 h 461409"/>
              <a:gd name="connsiteX58" fmla="*/ 436093 w 562013"/>
              <a:gd name="connsiteY58" fmla="*/ 227857 h 461409"/>
              <a:gd name="connsiteX59" fmla="*/ 437102 w 562013"/>
              <a:gd name="connsiteY59" fmla="*/ 228476 h 461409"/>
              <a:gd name="connsiteX60" fmla="*/ 438617 w 562013"/>
              <a:gd name="connsiteY60" fmla="*/ 228733 h 461409"/>
              <a:gd name="connsiteX61" fmla="*/ 440503 w 562013"/>
              <a:gd name="connsiteY61" fmla="*/ 228743 h 461409"/>
              <a:gd name="connsiteX62" fmla="*/ 442760 w 562013"/>
              <a:gd name="connsiteY62" fmla="*/ 228105 h 461409"/>
              <a:gd name="connsiteX63" fmla="*/ 445170 w 562013"/>
              <a:gd name="connsiteY63" fmla="*/ 227504 h 461409"/>
              <a:gd name="connsiteX64" fmla="*/ 447047 w 562013"/>
              <a:gd name="connsiteY64" fmla="*/ 228752 h 461409"/>
              <a:gd name="connsiteX65" fmla="*/ 448989 w 562013"/>
              <a:gd name="connsiteY65" fmla="*/ 228562 h 461409"/>
              <a:gd name="connsiteX66" fmla="*/ 449189 w 562013"/>
              <a:gd name="connsiteY66" fmla="*/ 229724 h 461409"/>
              <a:gd name="connsiteX67" fmla="*/ 447885 w 562013"/>
              <a:gd name="connsiteY67" fmla="*/ 231305 h 461409"/>
              <a:gd name="connsiteX68" fmla="*/ 446284 w 562013"/>
              <a:gd name="connsiteY68" fmla="*/ 235287 h 461409"/>
              <a:gd name="connsiteX69" fmla="*/ 448561 w 562013"/>
              <a:gd name="connsiteY69" fmla="*/ 235915 h 461409"/>
              <a:gd name="connsiteX70" fmla="*/ 450742 w 562013"/>
              <a:gd name="connsiteY70" fmla="*/ 236229 h 461409"/>
              <a:gd name="connsiteX71" fmla="*/ 452285 w 562013"/>
              <a:gd name="connsiteY71" fmla="*/ 236868 h 461409"/>
              <a:gd name="connsiteX72" fmla="*/ 453190 w 562013"/>
              <a:gd name="connsiteY72" fmla="*/ 236868 h 461409"/>
              <a:gd name="connsiteX73" fmla="*/ 453190 w 562013"/>
              <a:gd name="connsiteY73" fmla="*/ 237696 h 461409"/>
              <a:gd name="connsiteX74" fmla="*/ 453295 w 562013"/>
              <a:gd name="connsiteY74" fmla="*/ 241468 h 461409"/>
              <a:gd name="connsiteX75" fmla="*/ 453838 w 562013"/>
              <a:gd name="connsiteY75" fmla="*/ 242906 h 461409"/>
              <a:gd name="connsiteX76" fmla="*/ 454829 w 562013"/>
              <a:gd name="connsiteY76" fmla="*/ 244183 h 461409"/>
              <a:gd name="connsiteX77" fmla="*/ 456295 w 562013"/>
              <a:gd name="connsiteY77" fmla="*/ 246088 h 461409"/>
              <a:gd name="connsiteX78" fmla="*/ 457762 w 562013"/>
              <a:gd name="connsiteY78" fmla="*/ 247993 h 461409"/>
              <a:gd name="connsiteX79" fmla="*/ 459229 w 562013"/>
              <a:gd name="connsiteY79" fmla="*/ 249898 h 461409"/>
              <a:gd name="connsiteX80" fmla="*/ 460696 w 562013"/>
              <a:gd name="connsiteY80" fmla="*/ 251803 h 461409"/>
              <a:gd name="connsiteX81" fmla="*/ 462163 w 562013"/>
              <a:gd name="connsiteY81" fmla="*/ 253708 h 461409"/>
              <a:gd name="connsiteX82" fmla="*/ 463639 w 562013"/>
              <a:gd name="connsiteY82" fmla="*/ 255613 h 461409"/>
              <a:gd name="connsiteX83" fmla="*/ 465106 w 562013"/>
              <a:gd name="connsiteY83" fmla="*/ 257508 h 461409"/>
              <a:gd name="connsiteX84" fmla="*/ 466573 w 562013"/>
              <a:gd name="connsiteY84" fmla="*/ 259413 h 461409"/>
              <a:gd name="connsiteX85" fmla="*/ 468039 w 562013"/>
              <a:gd name="connsiteY85" fmla="*/ 261309 h 461409"/>
              <a:gd name="connsiteX86" fmla="*/ 469507 w 562013"/>
              <a:gd name="connsiteY86" fmla="*/ 263204 h 461409"/>
              <a:gd name="connsiteX87" fmla="*/ 470974 w 562013"/>
              <a:gd name="connsiteY87" fmla="*/ 265100 h 461409"/>
              <a:gd name="connsiteX88" fmla="*/ 472440 w 562013"/>
              <a:gd name="connsiteY88" fmla="*/ 266995 h 461409"/>
              <a:gd name="connsiteX89" fmla="*/ 473907 w 562013"/>
              <a:gd name="connsiteY89" fmla="*/ 268891 h 461409"/>
              <a:gd name="connsiteX90" fmla="*/ 475374 w 562013"/>
              <a:gd name="connsiteY90" fmla="*/ 270786 h 461409"/>
              <a:gd name="connsiteX91" fmla="*/ 476851 w 562013"/>
              <a:gd name="connsiteY91" fmla="*/ 272682 h 461409"/>
              <a:gd name="connsiteX92" fmla="*/ 478317 w 562013"/>
              <a:gd name="connsiteY92" fmla="*/ 274568 h 461409"/>
              <a:gd name="connsiteX93" fmla="*/ 479527 w 562013"/>
              <a:gd name="connsiteY93" fmla="*/ 276130 h 461409"/>
              <a:gd name="connsiteX94" fmla="*/ 481775 w 562013"/>
              <a:gd name="connsiteY94" fmla="*/ 276425 h 461409"/>
              <a:gd name="connsiteX95" fmla="*/ 482489 w 562013"/>
              <a:gd name="connsiteY95" fmla="*/ 276520 h 461409"/>
              <a:gd name="connsiteX96" fmla="*/ 484518 w 562013"/>
              <a:gd name="connsiteY96" fmla="*/ 276787 h 461409"/>
              <a:gd name="connsiteX97" fmla="*/ 487661 w 562013"/>
              <a:gd name="connsiteY97" fmla="*/ 277196 h 461409"/>
              <a:gd name="connsiteX98" fmla="*/ 491738 w 562013"/>
              <a:gd name="connsiteY98" fmla="*/ 277739 h 461409"/>
              <a:gd name="connsiteX99" fmla="*/ 496567 w 562013"/>
              <a:gd name="connsiteY99" fmla="*/ 278378 h 461409"/>
              <a:gd name="connsiteX100" fmla="*/ 501948 w 562013"/>
              <a:gd name="connsiteY100" fmla="*/ 279082 h 461409"/>
              <a:gd name="connsiteX101" fmla="*/ 507711 w 562013"/>
              <a:gd name="connsiteY101" fmla="*/ 279844 h 461409"/>
              <a:gd name="connsiteX102" fmla="*/ 513655 w 562013"/>
              <a:gd name="connsiteY102" fmla="*/ 280625 h 461409"/>
              <a:gd name="connsiteX103" fmla="*/ 519608 w 562013"/>
              <a:gd name="connsiteY103" fmla="*/ 281406 h 461409"/>
              <a:gd name="connsiteX104" fmla="*/ 525361 w 562013"/>
              <a:gd name="connsiteY104" fmla="*/ 282169 h 461409"/>
              <a:gd name="connsiteX105" fmla="*/ 530743 w 562013"/>
              <a:gd name="connsiteY105" fmla="*/ 282883 h 461409"/>
              <a:gd name="connsiteX106" fmla="*/ 535572 w 562013"/>
              <a:gd name="connsiteY106" fmla="*/ 283511 h 461409"/>
              <a:gd name="connsiteX107" fmla="*/ 539658 w 562013"/>
              <a:gd name="connsiteY107" fmla="*/ 284054 h 461409"/>
              <a:gd name="connsiteX108" fmla="*/ 542801 w 562013"/>
              <a:gd name="connsiteY108" fmla="*/ 284464 h 461409"/>
              <a:gd name="connsiteX109" fmla="*/ 544830 w 562013"/>
              <a:gd name="connsiteY109" fmla="*/ 284731 h 461409"/>
              <a:gd name="connsiteX110" fmla="*/ 545545 w 562013"/>
              <a:gd name="connsiteY110" fmla="*/ 284826 h 461409"/>
              <a:gd name="connsiteX111" fmla="*/ 547669 w 562013"/>
              <a:gd name="connsiteY111" fmla="*/ 285102 h 461409"/>
              <a:gd name="connsiteX112" fmla="*/ 548069 w 562013"/>
              <a:gd name="connsiteY112" fmla="*/ 285036 h 461409"/>
              <a:gd name="connsiteX113" fmla="*/ 549850 w 562013"/>
              <a:gd name="connsiteY113" fmla="*/ 282721 h 461409"/>
              <a:gd name="connsiteX114" fmla="*/ 551812 w 562013"/>
              <a:gd name="connsiteY114" fmla="*/ 285988 h 461409"/>
              <a:gd name="connsiteX115" fmla="*/ 553441 w 562013"/>
              <a:gd name="connsiteY115" fmla="*/ 288693 h 461409"/>
              <a:gd name="connsiteX116" fmla="*/ 555670 w 562013"/>
              <a:gd name="connsiteY116" fmla="*/ 292408 h 461409"/>
              <a:gd name="connsiteX117" fmla="*/ 558051 w 562013"/>
              <a:gd name="connsiteY117" fmla="*/ 296351 h 461409"/>
              <a:gd name="connsiteX118" fmla="*/ 560318 w 562013"/>
              <a:gd name="connsiteY118" fmla="*/ 300123 h 461409"/>
              <a:gd name="connsiteX119" fmla="*/ 562013 w 562013"/>
              <a:gd name="connsiteY119" fmla="*/ 302923 h 461409"/>
              <a:gd name="connsiteX120" fmla="*/ 561108 w 562013"/>
              <a:gd name="connsiteY120" fmla="*/ 305828 h 461409"/>
              <a:gd name="connsiteX121" fmla="*/ 560127 w 562013"/>
              <a:gd name="connsiteY121" fmla="*/ 309000 h 461409"/>
              <a:gd name="connsiteX122" fmla="*/ 559146 w 562013"/>
              <a:gd name="connsiteY122" fmla="*/ 312172 h 461409"/>
              <a:gd name="connsiteX123" fmla="*/ 558165 w 562013"/>
              <a:gd name="connsiteY123" fmla="*/ 315335 h 461409"/>
              <a:gd name="connsiteX124" fmla="*/ 557175 w 562013"/>
              <a:gd name="connsiteY124" fmla="*/ 318497 h 461409"/>
              <a:gd name="connsiteX125" fmla="*/ 556193 w 562013"/>
              <a:gd name="connsiteY125" fmla="*/ 321659 h 461409"/>
              <a:gd name="connsiteX126" fmla="*/ 555213 w 562013"/>
              <a:gd name="connsiteY126" fmla="*/ 324821 h 461409"/>
              <a:gd name="connsiteX127" fmla="*/ 554231 w 562013"/>
              <a:gd name="connsiteY127" fmla="*/ 327974 h 461409"/>
              <a:gd name="connsiteX128" fmla="*/ 553251 w 562013"/>
              <a:gd name="connsiteY128" fmla="*/ 331127 h 461409"/>
              <a:gd name="connsiteX129" fmla="*/ 552260 w 562013"/>
              <a:gd name="connsiteY129" fmla="*/ 334280 h 461409"/>
              <a:gd name="connsiteX130" fmla="*/ 551279 w 562013"/>
              <a:gd name="connsiteY130" fmla="*/ 337433 h 461409"/>
              <a:gd name="connsiteX131" fmla="*/ 550298 w 562013"/>
              <a:gd name="connsiteY131" fmla="*/ 340576 h 461409"/>
              <a:gd name="connsiteX132" fmla="*/ 549317 w 562013"/>
              <a:gd name="connsiteY132" fmla="*/ 343719 h 461409"/>
              <a:gd name="connsiteX133" fmla="*/ 548326 w 562013"/>
              <a:gd name="connsiteY133" fmla="*/ 346862 h 461409"/>
              <a:gd name="connsiteX134" fmla="*/ 547345 w 562013"/>
              <a:gd name="connsiteY134" fmla="*/ 350005 h 461409"/>
              <a:gd name="connsiteX135" fmla="*/ 546364 w 562013"/>
              <a:gd name="connsiteY135" fmla="*/ 353139 h 461409"/>
              <a:gd name="connsiteX136" fmla="*/ 545382 w 562013"/>
              <a:gd name="connsiteY136" fmla="*/ 356273 h 461409"/>
              <a:gd name="connsiteX137" fmla="*/ 544202 w 562013"/>
              <a:gd name="connsiteY137" fmla="*/ 360045 h 461409"/>
              <a:gd name="connsiteX138" fmla="*/ 541354 w 562013"/>
              <a:gd name="connsiteY138" fmla="*/ 361045 h 461409"/>
              <a:gd name="connsiteX139" fmla="*/ 536763 w 562013"/>
              <a:gd name="connsiteY139" fmla="*/ 362664 h 461409"/>
              <a:gd name="connsiteX140" fmla="*/ 532162 w 562013"/>
              <a:gd name="connsiteY140" fmla="*/ 364284 h 461409"/>
              <a:gd name="connsiteX141" fmla="*/ 527571 w 562013"/>
              <a:gd name="connsiteY141" fmla="*/ 365903 h 461409"/>
              <a:gd name="connsiteX142" fmla="*/ 522980 w 562013"/>
              <a:gd name="connsiteY142" fmla="*/ 367522 h 461409"/>
              <a:gd name="connsiteX143" fmla="*/ 518379 w 562013"/>
              <a:gd name="connsiteY143" fmla="*/ 369141 h 461409"/>
              <a:gd name="connsiteX144" fmla="*/ 513788 w 562013"/>
              <a:gd name="connsiteY144" fmla="*/ 370751 h 461409"/>
              <a:gd name="connsiteX145" fmla="*/ 509197 w 562013"/>
              <a:gd name="connsiteY145" fmla="*/ 372370 h 461409"/>
              <a:gd name="connsiteX146" fmla="*/ 504597 w 562013"/>
              <a:gd name="connsiteY146" fmla="*/ 373989 h 461409"/>
              <a:gd name="connsiteX147" fmla="*/ 500006 w 562013"/>
              <a:gd name="connsiteY147" fmla="*/ 375599 h 461409"/>
              <a:gd name="connsiteX148" fmla="*/ 495405 w 562013"/>
              <a:gd name="connsiteY148" fmla="*/ 377209 h 461409"/>
              <a:gd name="connsiteX149" fmla="*/ 490814 w 562013"/>
              <a:gd name="connsiteY149" fmla="*/ 378828 h 461409"/>
              <a:gd name="connsiteX150" fmla="*/ 486223 w 562013"/>
              <a:gd name="connsiteY150" fmla="*/ 380438 h 461409"/>
              <a:gd name="connsiteX151" fmla="*/ 481622 w 562013"/>
              <a:gd name="connsiteY151" fmla="*/ 382048 h 461409"/>
              <a:gd name="connsiteX152" fmla="*/ 477031 w 562013"/>
              <a:gd name="connsiteY152" fmla="*/ 383657 h 461409"/>
              <a:gd name="connsiteX153" fmla="*/ 472430 w 562013"/>
              <a:gd name="connsiteY153" fmla="*/ 385267 h 461409"/>
              <a:gd name="connsiteX154" fmla="*/ 467839 w 562013"/>
              <a:gd name="connsiteY154" fmla="*/ 386877 h 461409"/>
              <a:gd name="connsiteX155" fmla="*/ 464068 w 562013"/>
              <a:gd name="connsiteY155" fmla="*/ 388201 h 461409"/>
              <a:gd name="connsiteX156" fmla="*/ 457791 w 562013"/>
              <a:gd name="connsiteY156" fmla="*/ 389087 h 461409"/>
              <a:gd name="connsiteX157" fmla="*/ 451695 w 562013"/>
              <a:gd name="connsiteY157" fmla="*/ 389944 h 461409"/>
              <a:gd name="connsiteX158" fmla="*/ 444837 w 562013"/>
              <a:gd name="connsiteY158" fmla="*/ 390915 h 461409"/>
              <a:gd name="connsiteX159" fmla="*/ 436598 w 562013"/>
              <a:gd name="connsiteY159" fmla="*/ 392087 h 461409"/>
              <a:gd name="connsiteX160" fmla="*/ 430130 w 562013"/>
              <a:gd name="connsiteY160" fmla="*/ 393001 h 461409"/>
              <a:gd name="connsiteX161" fmla="*/ 420700 w 562013"/>
              <a:gd name="connsiteY161" fmla="*/ 394335 h 461409"/>
              <a:gd name="connsiteX162" fmla="*/ 412233 w 562013"/>
              <a:gd name="connsiteY162" fmla="*/ 395526 h 461409"/>
              <a:gd name="connsiteX163" fmla="*/ 404299 w 562013"/>
              <a:gd name="connsiteY163" fmla="*/ 396649 h 461409"/>
              <a:gd name="connsiteX164" fmla="*/ 396364 w 562013"/>
              <a:gd name="connsiteY164" fmla="*/ 397773 h 461409"/>
              <a:gd name="connsiteX165" fmla="*/ 389611 w 562013"/>
              <a:gd name="connsiteY165" fmla="*/ 398726 h 461409"/>
              <a:gd name="connsiteX166" fmla="*/ 385582 w 562013"/>
              <a:gd name="connsiteY166" fmla="*/ 399831 h 461409"/>
              <a:gd name="connsiteX167" fmla="*/ 380848 w 562013"/>
              <a:gd name="connsiteY167" fmla="*/ 402260 h 461409"/>
              <a:gd name="connsiteX168" fmla="*/ 373580 w 562013"/>
              <a:gd name="connsiteY168" fmla="*/ 405984 h 461409"/>
              <a:gd name="connsiteX169" fmla="*/ 366170 w 562013"/>
              <a:gd name="connsiteY169" fmla="*/ 409765 h 461409"/>
              <a:gd name="connsiteX170" fmla="*/ 362331 w 562013"/>
              <a:gd name="connsiteY170" fmla="*/ 411728 h 461409"/>
              <a:gd name="connsiteX171" fmla="*/ 358312 w 562013"/>
              <a:gd name="connsiteY171" fmla="*/ 416757 h 461409"/>
              <a:gd name="connsiteX172" fmla="*/ 356274 w 562013"/>
              <a:gd name="connsiteY172" fmla="*/ 419300 h 461409"/>
              <a:gd name="connsiteX173" fmla="*/ 352597 w 562013"/>
              <a:gd name="connsiteY173" fmla="*/ 423901 h 461409"/>
              <a:gd name="connsiteX174" fmla="*/ 349815 w 562013"/>
              <a:gd name="connsiteY174" fmla="*/ 427368 h 461409"/>
              <a:gd name="connsiteX175" fmla="*/ 346491 w 562013"/>
              <a:gd name="connsiteY175" fmla="*/ 431511 h 461409"/>
              <a:gd name="connsiteX176" fmla="*/ 345043 w 562013"/>
              <a:gd name="connsiteY176" fmla="*/ 435188 h 461409"/>
              <a:gd name="connsiteX177" fmla="*/ 342805 w 562013"/>
              <a:gd name="connsiteY177" fmla="*/ 440864 h 461409"/>
              <a:gd name="connsiteX178" fmla="*/ 340872 w 562013"/>
              <a:gd name="connsiteY178" fmla="*/ 442293 h 461409"/>
              <a:gd name="connsiteX179" fmla="*/ 337709 w 562013"/>
              <a:gd name="connsiteY179" fmla="*/ 444141 h 461409"/>
              <a:gd name="connsiteX180" fmla="*/ 334832 w 562013"/>
              <a:gd name="connsiteY180" fmla="*/ 445456 h 461409"/>
              <a:gd name="connsiteX181" fmla="*/ 330346 w 562013"/>
              <a:gd name="connsiteY181" fmla="*/ 445265 h 461409"/>
              <a:gd name="connsiteX182" fmla="*/ 327784 w 562013"/>
              <a:gd name="connsiteY182" fmla="*/ 441779 h 461409"/>
              <a:gd name="connsiteX183" fmla="*/ 325070 w 562013"/>
              <a:gd name="connsiteY183" fmla="*/ 438074 h 461409"/>
              <a:gd name="connsiteX184" fmla="*/ 323708 w 562013"/>
              <a:gd name="connsiteY184" fmla="*/ 436588 h 461409"/>
              <a:gd name="connsiteX185" fmla="*/ 322488 w 562013"/>
              <a:gd name="connsiteY185" fmla="*/ 436511 h 461409"/>
              <a:gd name="connsiteX186" fmla="*/ 317983 w 562013"/>
              <a:gd name="connsiteY186" fmla="*/ 436978 h 461409"/>
              <a:gd name="connsiteX187" fmla="*/ 312554 w 562013"/>
              <a:gd name="connsiteY187" fmla="*/ 437550 h 461409"/>
              <a:gd name="connsiteX188" fmla="*/ 306153 w 562013"/>
              <a:gd name="connsiteY188" fmla="*/ 436950 h 461409"/>
              <a:gd name="connsiteX189" fmla="*/ 298771 w 562013"/>
              <a:gd name="connsiteY189" fmla="*/ 436245 h 461409"/>
              <a:gd name="connsiteX190" fmla="*/ 291846 w 562013"/>
              <a:gd name="connsiteY190" fmla="*/ 435588 h 461409"/>
              <a:gd name="connsiteX191" fmla="*/ 288398 w 562013"/>
              <a:gd name="connsiteY191" fmla="*/ 435092 h 461409"/>
              <a:gd name="connsiteX192" fmla="*/ 283855 w 562013"/>
              <a:gd name="connsiteY192" fmla="*/ 432692 h 461409"/>
              <a:gd name="connsiteX193" fmla="*/ 282683 w 562013"/>
              <a:gd name="connsiteY193" fmla="*/ 432216 h 461409"/>
              <a:gd name="connsiteX194" fmla="*/ 281493 w 562013"/>
              <a:gd name="connsiteY194" fmla="*/ 432102 h 461409"/>
              <a:gd name="connsiteX195" fmla="*/ 276101 w 562013"/>
              <a:gd name="connsiteY195" fmla="*/ 432044 h 461409"/>
              <a:gd name="connsiteX196" fmla="*/ 270758 w 562013"/>
              <a:gd name="connsiteY196" fmla="*/ 431987 h 461409"/>
              <a:gd name="connsiteX197" fmla="*/ 265405 w 562013"/>
              <a:gd name="connsiteY197" fmla="*/ 432749 h 461409"/>
              <a:gd name="connsiteX198" fmla="*/ 260281 w 562013"/>
              <a:gd name="connsiteY198" fmla="*/ 432473 h 461409"/>
              <a:gd name="connsiteX199" fmla="*/ 254965 w 562013"/>
              <a:gd name="connsiteY199" fmla="*/ 432911 h 461409"/>
              <a:gd name="connsiteX200" fmla="*/ 253099 w 562013"/>
              <a:gd name="connsiteY200" fmla="*/ 433826 h 461409"/>
              <a:gd name="connsiteX201" fmla="*/ 251022 w 562013"/>
              <a:gd name="connsiteY201" fmla="*/ 433778 h 461409"/>
              <a:gd name="connsiteX202" fmla="*/ 249727 w 562013"/>
              <a:gd name="connsiteY202" fmla="*/ 434587 h 461409"/>
              <a:gd name="connsiteX203" fmla="*/ 248584 w 562013"/>
              <a:gd name="connsiteY203" fmla="*/ 434969 h 461409"/>
              <a:gd name="connsiteX204" fmla="*/ 247231 w 562013"/>
              <a:gd name="connsiteY204" fmla="*/ 434273 h 461409"/>
              <a:gd name="connsiteX205" fmla="*/ 245574 w 562013"/>
              <a:gd name="connsiteY205" fmla="*/ 434426 h 461409"/>
              <a:gd name="connsiteX206" fmla="*/ 243135 w 562013"/>
              <a:gd name="connsiteY206" fmla="*/ 433826 h 461409"/>
              <a:gd name="connsiteX207" fmla="*/ 241545 w 562013"/>
              <a:gd name="connsiteY207" fmla="*/ 432254 h 461409"/>
              <a:gd name="connsiteX208" fmla="*/ 240040 w 562013"/>
              <a:gd name="connsiteY208" fmla="*/ 430873 h 461409"/>
              <a:gd name="connsiteX209" fmla="*/ 238487 w 562013"/>
              <a:gd name="connsiteY209" fmla="*/ 430111 h 461409"/>
              <a:gd name="connsiteX210" fmla="*/ 236754 w 562013"/>
              <a:gd name="connsiteY210" fmla="*/ 429635 h 461409"/>
              <a:gd name="connsiteX211" fmla="*/ 235248 w 562013"/>
              <a:gd name="connsiteY211" fmla="*/ 429625 h 461409"/>
              <a:gd name="connsiteX212" fmla="*/ 233325 w 562013"/>
              <a:gd name="connsiteY212" fmla="*/ 430463 h 461409"/>
              <a:gd name="connsiteX213" fmla="*/ 232153 w 562013"/>
              <a:gd name="connsiteY213" fmla="*/ 431273 h 461409"/>
              <a:gd name="connsiteX214" fmla="*/ 229181 w 562013"/>
              <a:gd name="connsiteY214" fmla="*/ 433987 h 461409"/>
              <a:gd name="connsiteX215" fmla="*/ 229058 w 562013"/>
              <a:gd name="connsiteY215" fmla="*/ 434959 h 461409"/>
              <a:gd name="connsiteX216" fmla="*/ 230410 w 562013"/>
              <a:gd name="connsiteY216" fmla="*/ 436578 h 461409"/>
              <a:gd name="connsiteX217" fmla="*/ 230001 w 562013"/>
              <a:gd name="connsiteY217" fmla="*/ 437340 h 461409"/>
              <a:gd name="connsiteX218" fmla="*/ 228248 w 562013"/>
              <a:gd name="connsiteY218" fmla="*/ 438293 h 461409"/>
              <a:gd name="connsiteX219" fmla="*/ 227705 w 562013"/>
              <a:gd name="connsiteY219" fmla="*/ 440855 h 461409"/>
              <a:gd name="connsiteX220" fmla="*/ 227448 w 562013"/>
              <a:gd name="connsiteY220" fmla="*/ 442255 h 461409"/>
              <a:gd name="connsiteX221" fmla="*/ 227191 w 562013"/>
              <a:gd name="connsiteY221" fmla="*/ 445608 h 461409"/>
              <a:gd name="connsiteX222" fmla="*/ 227972 w 562013"/>
              <a:gd name="connsiteY222" fmla="*/ 448246 h 461409"/>
              <a:gd name="connsiteX223" fmla="*/ 229010 w 562013"/>
              <a:gd name="connsiteY223" fmla="*/ 449218 h 461409"/>
              <a:gd name="connsiteX224" fmla="*/ 229058 w 562013"/>
              <a:gd name="connsiteY224" fmla="*/ 450351 h 461409"/>
              <a:gd name="connsiteX225" fmla="*/ 228486 w 562013"/>
              <a:gd name="connsiteY225" fmla="*/ 452618 h 461409"/>
              <a:gd name="connsiteX226" fmla="*/ 226876 w 562013"/>
              <a:gd name="connsiteY226" fmla="*/ 453314 h 461409"/>
              <a:gd name="connsiteX227" fmla="*/ 225695 w 562013"/>
              <a:gd name="connsiteY227" fmla="*/ 455466 h 461409"/>
              <a:gd name="connsiteX228" fmla="*/ 224971 w 562013"/>
              <a:gd name="connsiteY228" fmla="*/ 456466 h 461409"/>
              <a:gd name="connsiteX229" fmla="*/ 223714 w 562013"/>
              <a:gd name="connsiteY229" fmla="*/ 457610 h 461409"/>
              <a:gd name="connsiteX230" fmla="*/ 218713 w 562013"/>
              <a:gd name="connsiteY230" fmla="*/ 461410 h 461409"/>
              <a:gd name="connsiteX231" fmla="*/ 218466 w 562013"/>
              <a:gd name="connsiteY231" fmla="*/ 459200 h 461409"/>
              <a:gd name="connsiteX232" fmla="*/ 216875 w 562013"/>
              <a:gd name="connsiteY232" fmla="*/ 455924 h 461409"/>
              <a:gd name="connsiteX233" fmla="*/ 216761 w 562013"/>
              <a:gd name="connsiteY233" fmla="*/ 453609 h 461409"/>
              <a:gd name="connsiteX234" fmla="*/ 216018 w 562013"/>
              <a:gd name="connsiteY234" fmla="*/ 451285 h 461409"/>
              <a:gd name="connsiteX235" fmla="*/ 214646 w 562013"/>
              <a:gd name="connsiteY235" fmla="*/ 449494 h 461409"/>
              <a:gd name="connsiteX236" fmla="*/ 212113 w 562013"/>
              <a:gd name="connsiteY236" fmla="*/ 447627 h 461409"/>
              <a:gd name="connsiteX237" fmla="*/ 211884 w 562013"/>
              <a:gd name="connsiteY237" fmla="*/ 445093 h 461409"/>
              <a:gd name="connsiteX238" fmla="*/ 210036 w 562013"/>
              <a:gd name="connsiteY238" fmla="*/ 442588 h 461409"/>
              <a:gd name="connsiteX239" fmla="*/ 207588 w 562013"/>
              <a:gd name="connsiteY239" fmla="*/ 440569 h 461409"/>
              <a:gd name="connsiteX240" fmla="*/ 206226 w 562013"/>
              <a:gd name="connsiteY240" fmla="*/ 436836 h 461409"/>
              <a:gd name="connsiteX241" fmla="*/ 205197 w 562013"/>
              <a:gd name="connsiteY241" fmla="*/ 431873 h 461409"/>
              <a:gd name="connsiteX242" fmla="*/ 198740 w 562013"/>
              <a:gd name="connsiteY242" fmla="*/ 425339 h 461409"/>
              <a:gd name="connsiteX243" fmla="*/ 190662 w 562013"/>
              <a:gd name="connsiteY243" fmla="*/ 419300 h 461409"/>
              <a:gd name="connsiteX244" fmla="*/ 188205 w 562013"/>
              <a:gd name="connsiteY244" fmla="*/ 415899 h 461409"/>
              <a:gd name="connsiteX245" fmla="*/ 184185 w 562013"/>
              <a:gd name="connsiteY245" fmla="*/ 408956 h 461409"/>
              <a:gd name="connsiteX246" fmla="*/ 182156 w 562013"/>
              <a:gd name="connsiteY246" fmla="*/ 403460 h 461409"/>
              <a:gd name="connsiteX247" fmla="*/ 176755 w 562013"/>
              <a:gd name="connsiteY247" fmla="*/ 397126 h 461409"/>
              <a:gd name="connsiteX248" fmla="*/ 176527 w 562013"/>
              <a:gd name="connsiteY248" fmla="*/ 394687 h 461409"/>
              <a:gd name="connsiteX249" fmla="*/ 175727 w 562013"/>
              <a:gd name="connsiteY249" fmla="*/ 391716 h 461409"/>
              <a:gd name="connsiteX250" fmla="*/ 174479 w 562013"/>
              <a:gd name="connsiteY250" fmla="*/ 388401 h 461409"/>
              <a:gd name="connsiteX251" fmla="*/ 173727 w 562013"/>
              <a:gd name="connsiteY251" fmla="*/ 385791 h 461409"/>
              <a:gd name="connsiteX252" fmla="*/ 168307 w 562013"/>
              <a:gd name="connsiteY252" fmla="*/ 374304 h 461409"/>
              <a:gd name="connsiteX253" fmla="*/ 166554 w 562013"/>
              <a:gd name="connsiteY253" fmla="*/ 372475 h 461409"/>
              <a:gd name="connsiteX254" fmla="*/ 165049 w 562013"/>
              <a:gd name="connsiteY254" fmla="*/ 369903 h 461409"/>
              <a:gd name="connsiteX255" fmla="*/ 164659 w 562013"/>
              <a:gd name="connsiteY255" fmla="*/ 367912 h 461409"/>
              <a:gd name="connsiteX256" fmla="*/ 164182 w 562013"/>
              <a:gd name="connsiteY256" fmla="*/ 366827 h 461409"/>
              <a:gd name="connsiteX257" fmla="*/ 160354 w 562013"/>
              <a:gd name="connsiteY257" fmla="*/ 364941 h 461409"/>
              <a:gd name="connsiteX258" fmla="*/ 156782 w 562013"/>
              <a:gd name="connsiteY258" fmla="*/ 360102 h 461409"/>
              <a:gd name="connsiteX259" fmla="*/ 146047 w 562013"/>
              <a:gd name="connsiteY259" fmla="*/ 352387 h 461409"/>
              <a:gd name="connsiteX260" fmla="*/ 140789 w 562013"/>
              <a:gd name="connsiteY260" fmla="*/ 351615 h 461409"/>
              <a:gd name="connsiteX261" fmla="*/ 136627 w 562013"/>
              <a:gd name="connsiteY261" fmla="*/ 348853 h 461409"/>
              <a:gd name="connsiteX262" fmla="*/ 133560 w 562013"/>
              <a:gd name="connsiteY262" fmla="*/ 345243 h 461409"/>
              <a:gd name="connsiteX263" fmla="*/ 130293 w 562013"/>
              <a:gd name="connsiteY263" fmla="*/ 339014 h 461409"/>
              <a:gd name="connsiteX264" fmla="*/ 124539 w 562013"/>
              <a:gd name="connsiteY264" fmla="*/ 332270 h 461409"/>
              <a:gd name="connsiteX265" fmla="*/ 119663 w 562013"/>
              <a:gd name="connsiteY265" fmla="*/ 322688 h 461409"/>
              <a:gd name="connsiteX266" fmla="*/ 121196 w 562013"/>
              <a:gd name="connsiteY266" fmla="*/ 319192 h 461409"/>
              <a:gd name="connsiteX267" fmla="*/ 121101 w 562013"/>
              <a:gd name="connsiteY267" fmla="*/ 316735 h 461409"/>
              <a:gd name="connsiteX268" fmla="*/ 119596 w 562013"/>
              <a:gd name="connsiteY268" fmla="*/ 312591 h 461409"/>
              <a:gd name="connsiteX269" fmla="*/ 117967 w 562013"/>
              <a:gd name="connsiteY269" fmla="*/ 309391 h 461409"/>
              <a:gd name="connsiteX270" fmla="*/ 116843 w 562013"/>
              <a:gd name="connsiteY270" fmla="*/ 306362 h 461409"/>
              <a:gd name="connsiteX271" fmla="*/ 117729 w 562013"/>
              <a:gd name="connsiteY271" fmla="*/ 302009 h 461409"/>
              <a:gd name="connsiteX272" fmla="*/ 118072 w 562013"/>
              <a:gd name="connsiteY272" fmla="*/ 297132 h 461409"/>
              <a:gd name="connsiteX273" fmla="*/ 119034 w 562013"/>
              <a:gd name="connsiteY273" fmla="*/ 294541 h 461409"/>
              <a:gd name="connsiteX274" fmla="*/ 119729 w 562013"/>
              <a:gd name="connsiteY274" fmla="*/ 291694 h 461409"/>
              <a:gd name="connsiteX275" fmla="*/ 118825 w 562013"/>
              <a:gd name="connsiteY275" fmla="*/ 285959 h 461409"/>
              <a:gd name="connsiteX276" fmla="*/ 117206 w 562013"/>
              <a:gd name="connsiteY276" fmla="*/ 282883 h 461409"/>
              <a:gd name="connsiteX277" fmla="*/ 117367 w 562013"/>
              <a:gd name="connsiteY277" fmla="*/ 280835 h 461409"/>
              <a:gd name="connsiteX278" fmla="*/ 115529 w 562013"/>
              <a:gd name="connsiteY278" fmla="*/ 279835 h 461409"/>
              <a:gd name="connsiteX279" fmla="*/ 114043 w 562013"/>
              <a:gd name="connsiteY279" fmla="*/ 277606 h 461409"/>
              <a:gd name="connsiteX280" fmla="*/ 115596 w 562013"/>
              <a:gd name="connsiteY280" fmla="*/ 277606 h 461409"/>
              <a:gd name="connsiteX281" fmla="*/ 112776 w 562013"/>
              <a:gd name="connsiteY281" fmla="*/ 274510 h 461409"/>
              <a:gd name="connsiteX282" fmla="*/ 111738 w 562013"/>
              <a:gd name="connsiteY282" fmla="*/ 272786 h 461409"/>
              <a:gd name="connsiteX283" fmla="*/ 110671 w 562013"/>
              <a:gd name="connsiteY283" fmla="*/ 268576 h 461409"/>
              <a:gd name="connsiteX284" fmla="*/ 109309 w 562013"/>
              <a:gd name="connsiteY284" fmla="*/ 265357 h 461409"/>
              <a:gd name="connsiteX285" fmla="*/ 104937 w 562013"/>
              <a:gd name="connsiteY285" fmla="*/ 258042 h 461409"/>
              <a:gd name="connsiteX286" fmla="*/ 102841 w 562013"/>
              <a:gd name="connsiteY286" fmla="*/ 253574 h 461409"/>
              <a:gd name="connsiteX287" fmla="*/ 98156 w 562013"/>
              <a:gd name="connsiteY287" fmla="*/ 247793 h 461409"/>
              <a:gd name="connsiteX288" fmla="*/ 93069 w 562013"/>
              <a:gd name="connsiteY288" fmla="*/ 243516 h 461409"/>
              <a:gd name="connsiteX289" fmla="*/ 89840 w 562013"/>
              <a:gd name="connsiteY289" fmla="*/ 241573 h 461409"/>
              <a:gd name="connsiteX290" fmla="*/ 88278 w 562013"/>
              <a:gd name="connsiteY290" fmla="*/ 239801 h 461409"/>
              <a:gd name="connsiteX291" fmla="*/ 85640 w 562013"/>
              <a:gd name="connsiteY291" fmla="*/ 239744 h 461409"/>
              <a:gd name="connsiteX292" fmla="*/ 82763 w 562013"/>
              <a:gd name="connsiteY292" fmla="*/ 237211 h 461409"/>
              <a:gd name="connsiteX293" fmla="*/ 80753 w 562013"/>
              <a:gd name="connsiteY293" fmla="*/ 237115 h 461409"/>
              <a:gd name="connsiteX294" fmla="*/ 78210 w 562013"/>
              <a:gd name="connsiteY294" fmla="*/ 236706 h 461409"/>
              <a:gd name="connsiteX295" fmla="*/ 75219 w 562013"/>
              <a:gd name="connsiteY295" fmla="*/ 231819 h 461409"/>
              <a:gd name="connsiteX296" fmla="*/ 72752 w 562013"/>
              <a:gd name="connsiteY296" fmla="*/ 227238 h 461409"/>
              <a:gd name="connsiteX297" fmla="*/ 68542 w 562013"/>
              <a:gd name="connsiteY297" fmla="*/ 221266 h 461409"/>
              <a:gd name="connsiteX298" fmla="*/ 69599 w 562013"/>
              <a:gd name="connsiteY298" fmla="*/ 219703 h 461409"/>
              <a:gd name="connsiteX299" fmla="*/ 70828 w 562013"/>
              <a:gd name="connsiteY299" fmla="*/ 217160 h 461409"/>
              <a:gd name="connsiteX300" fmla="*/ 70218 w 562013"/>
              <a:gd name="connsiteY300" fmla="*/ 213826 h 461409"/>
              <a:gd name="connsiteX301" fmla="*/ 69552 w 562013"/>
              <a:gd name="connsiteY301" fmla="*/ 211560 h 461409"/>
              <a:gd name="connsiteX302" fmla="*/ 67695 w 562013"/>
              <a:gd name="connsiteY302" fmla="*/ 207426 h 461409"/>
              <a:gd name="connsiteX303" fmla="*/ 61589 w 562013"/>
              <a:gd name="connsiteY303" fmla="*/ 197120 h 461409"/>
              <a:gd name="connsiteX304" fmla="*/ 59970 w 562013"/>
              <a:gd name="connsiteY304" fmla="*/ 195605 h 461409"/>
              <a:gd name="connsiteX305" fmla="*/ 57369 w 562013"/>
              <a:gd name="connsiteY305" fmla="*/ 193862 h 461409"/>
              <a:gd name="connsiteX306" fmla="*/ 55769 w 562013"/>
              <a:gd name="connsiteY306" fmla="*/ 189386 h 461409"/>
              <a:gd name="connsiteX307" fmla="*/ 55036 w 562013"/>
              <a:gd name="connsiteY307" fmla="*/ 185366 h 461409"/>
              <a:gd name="connsiteX308" fmla="*/ 50854 w 562013"/>
              <a:gd name="connsiteY308" fmla="*/ 183413 h 461409"/>
              <a:gd name="connsiteX309" fmla="*/ 43663 w 562013"/>
              <a:gd name="connsiteY309" fmla="*/ 168878 h 461409"/>
              <a:gd name="connsiteX310" fmla="*/ 39491 w 562013"/>
              <a:gd name="connsiteY310" fmla="*/ 163782 h 461409"/>
              <a:gd name="connsiteX311" fmla="*/ 37843 w 562013"/>
              <a:gd name="connsiteY311" fmla="*/ 160353 h 461409"/>
              <a:gd name="connsiteX312" fmla="*/ 33024 w 562013"/>
              <a:gd name="connsiteY312" fmla="*/ 154705 h 461409"/>
              <a:gd name="connsiteX313" fmla="*/ 30652 w 562013"/>
              <a:gd name="connsiteY313" fmla="*/ 149076 h 461409"/>
              <a:gd name="connsiteX314" fmla="*/ 25794 w 562013"/>
              <a:gd name="connsiteY314" fmla="*/ 143875 h 461409"/>
              <a:gd name="connsiteX315" fmla="*/ 21584 w 562013"/>
              <a:gd name="connsiteY315" fmla="*/ 134836 h 461409"/>
              <a:gd name="connsiteX316" fmla="*/ 15078 w 562013"/>
              <a:gd name="connsiteY316" fmla="*/ 125778 h 461409"/>
              <a:gd name="connsiteX317" fmla="*/ 12345 w 562013"/>
              <a:gd name="connsiteY317" fmla="*/ 124206 h 461409"/>
              <a:gd name="connsiteX318" fmla="*/ 5639 w 562013"/>
              <a:gd name="connsiteY318" fmla="*/ 123558 h 461409"/>
              <a:gd name="connsiteX319" fmla="*/ 2820 w 562013"/>
              <a:gd name="connsiteY319" fmla="*/ 122891 h 461409"/>
              <a:gd name="connsiteX320" fmla="*/ 229 w 562013"/>
              <a:gd name="connsiteY320" fmla="*/ 124882 h 461409"/>
              <a:gd name="connsiteX321" fmla="*/ 0 w 562013"/>
              <a:gd name="connsiteY321" fmla="*/ 122358 h 461409"/>
              <a:gd name="connsiteX322" fmla="*/ 1791 w 562013"/>
              <a:gd name="connsiteY322" fmla="*/ 118862 h 461409"/>
              <a:gd name="connsiteX323" fmla="*/ 4372 w 562013"/>
              <a:gd name="connsiteY323" fmla="*/ 111509 h 461409"/>
              <a:gd name="connsiteX324" fmla="*/ 4886 w 562013"/>
              <a:gd name="connsiteY324" fmla="*/ 105051 h 461409"/>
              <a:gd name="connsiteX325" fmla="*/ 8944 w 562013"/>
              <a:gd name="connsiteY325" fmla="*/ 85792 h 461409"/>
              <a:gd name="connsiteX326" fmla="*/ 14640 w 562013"/>
              <a:gd name="connsiteY326" fmla="*/ 86782 h 461409"/>
              <a:gd name="connsiteX327" fmla="*/ 19327 w 562013"/>
              <a:gd name="connsiteY327" fmla="*/ 87601 h 461409"/>
              <a:gd name="connsiteX328" fmla="*/ 26175 w 562013"/>
              <a:gd name="connsiteY328" fmla="*/ 88802 h 461409"/>
              <a:gd name="connsiteX329" fmla="*/ 33261 w 562013"/>
              <a:gd name="connsiteY329" fmla="*/ 90040 h 461409"/>
              <a:gd name="connsiteX330" fmla="*/ 37405 w 562013"/>
              <a:gd name="connsiteY330" fmla="*/ 90764 h 461409"/>
              <a:gd name="connsiteX331" fmla="*/ 38824 w 562013"/>
              <a:gd name="connsiteY331" fmla="*/ 90449 h 461409"/>
              <a:gd name="connsiteX332" fmla="*/ 44558 w 562013"/>
              <a:gd name="connsiteY332" fmla="*/ 85725 h 461409"/>
              <a:gd name="connsiteX333" fmla="*/ 49721 w 562013"/>
              <a:gd name="connsiteY333" fmla="*/ 81458 h 461409"/>
              <a:gd name="connsiteX334" fmla="*/ 52817 w 562013"/>
              <a:gd name="connsiteY334" fmla="*/ 76228 h 461409"/>
              <a:gd name="connsiteX335" fmla="*/ 55807 w 562013"/>
              <a:gd name="connsiteY335" fmla="*/ 71152 h 461409"/>
              <a:gd name="connsiteX336" fmla="*/ 57179 w 562013"/>
              <a:gd name="connsiteY336" fmla="*/ 70104 h 461409"/>
              <a:gd name="connsiteX337" fmla="*/ 61770 w 562013"/>
              <a:gd name="connsiteY337" fmla="*/ 69151 h 461409"/>
              <a:gd name="connsiteX338" fmla="*/ 69056 w 562013"/>
              <a:gd name="connsiteY338" fmla="*/ 67637 h 461409"/>
              <a:gd name="connsiteX339" fmla="*/ 76267 w 562013"/>
              <a:gd name="connsiteY339" fmla="*/ 66142 h 461409"/>
              <a:gd name="connsiteX340" fmla="*/ 76848 w 562013"/>
              <a:gd name="connsiteY340" fmla="*/ 65627 h 461409"/>
              <a:gd name="connsiteX341" fmla="*/ 78524 w 562013"/>
              <a:gd name="connsiteY341" fmla="*/ 61541 h 461409"/>
              <a:gd name="connsiteX342" fmla="*/ 80658 w 562013"/>
              <a:gd name="connsiteY342" fmla="*/ 56350 h 461409"/>
              <a:gd name="connsiteX343" fmla="*/ 81096 w 562013"/>
              <a:gd name="connsiteY343" fmla="*/ 55807 h 461409"/>
              <a:gd name="connsiteX344" fmla="*/ 81620 w 562013"/>
              <a:gd name="connsiteY344" fmla="*/ 55273 h 461409"/>
              <a:gd name="connsiteX345" fmla="*/ 86782 w 562013"/>
              <a:gd name="connsiteY345" fmla="*/ 52359 h 461409"/>
              <a:gd name="connsiteX346" fmla="*/ 89916 w 562013"/>
              <a:gd name="connsiteY346" fmla="*/ 50587 h 461409"/>
              <a:gd name="connsiteX347" fmla="*/ 85449 w 562013"/>
              <a:gd name="connsiteY347" fmla="*/ 45358 h 461409"/>
              <a:gd name="connsiteX348" fmla="*/ 81239 w 562013"/>
              <a:gd name="connsiteY348" fmla="*/ 40414 h 461409"/>
              <a:gd name="connsiteX349" fmla="*/ 76515 w 562013"/>
              <a:gd name="connsiteY349" fmla="*/ 34871 h 461409"/>
              <a:gd name="connsiteX350" fmla="*/ 72514 w 562013"/>
              <a:gd name="connsiteY350" fmla="*/ 30547 h 461409"/>
              <a:gd name="connsiteX351" fmla="*/ 66523 w 562013"/>
              <a:gd name="connsiteY351" fmla="*/ 24069 h 461409"/>
              <a:gd name="connsiteX352" fmla="*/ 62599 w 562013"/>
              <a:gd name="connsiteY352" fmla="*/ 19821 h 461409"/>
              <a:gd name="connsiteX353" fmla="*/ 69466 w 562013"/>
              <a:gd name="connsiteY353" fmla="*/ 17802 h 461409"/>
              <a:gd name="connsiteX354" fmla="*/ 76895 w 562013"/>
              <a:gd name="connsiteY354" fmla="*/ 15621 h 461409"/>
              <a:gd name="connsiteX355" fmla="*/ 84392 w 562013"/>
              <a:gd name="connsiteY355" fmla="*/ 13421 h 461409"/>
              <a:gd name="connsiteX356" fmla="*/ 93412 w 562013"/>
              <a:gd name="connsiteY356" fmla="*/ 10773 h 461409"/>
              <a:gd name="connsiteX357" fmla="*/ 100470 w 562013"/>
              <a:gd name="connsiteY357" fmla="*/ 8696 h 461409"/>
              <a:gd name="connsiteX358" fmla="*/ 111005 w 562013"/>
              <a:gd name="connsiteY358" fmla="*/ 5591 h 461409"/>
              <a:gd name="connsiteX359" fmla="*/ 116157 w 562013"/>
              <a:gd name="connsiteY359" fmla="*/ 4076 h 461409"/>
              <a:gd name="connsiteX360" fmla="*/ 117091 w 562013"/>
              <a:gd name="connsiteY360" fmla="*/ 3677 h 461409"/>
              <a:gd name="connsiteX361" fmla="*/ 121054 w 562013"/>
              <a:gd name="connsiteY361" fmla="*/ 0 h 461409"/>
              <a:gd name="connsiteX362" fmla="*/ 127016 w 562013"/>
              <a:gd name="connsiteY362" fmla="*/ 1028 h 461409"/>
              <a:gd name="connsiteX363" fmla="*/ 135979 w 562013"/>
              <a:gd name="connsiteY363" fmla="*/ 2581 h 461409"/>
              <a:gd name="connsiteX364" fmla="*/ 144637 w 562013"/>
              <a:gd name="connsiteY364" fmla="*/ 4067 h 461409"/>
              <a:gd name="connsiteX365" fmla="*/ 153762 w 562013"/>
              <a:gd name="connsiteY365" fmla="*/ 5829 h 461409"/>
              <a:gd name="connsiteX366" fmla="*/ 156686 w 562013"/>
              <a:gd name="connsiteY366" fmla="*/ 7258 h 461409"/>
              <a:gd name="connsiteX367" fmla="*/ 165497 w 562013"/>
              <a:gd name="connsiteY367" fmla="*/ 12516 h 461409"/>
              <a:gd name="connsiteX368" fmla="*/ 171222 w 562013"/>
              <a:gd name="connsiteY368" fmla="*/ 15926 h 461409"/>
              <a:gd name="connsiteX369" fmla="*/ 177908 w 562013"/>
              <a:gd name="connsiteY369" fmla="*/ 19898 h 461409"/>
              <a:gd name="connsiteX370" fmla="*/ 186262 w 562013"/>
              <a:gd name="connsiteY370" fmla="*/ 24860 h 461409"/>
              <a:gd name="connsiteX371" fmla="*/ 191996 w 562013"/>
              <a:gd name="connsiteY371" fmla="*/ 28260 h 461409"/>
              <a:gd name="connsiteX372" fmla="*/ 199340 w 562013"/>
              <a:gd name="connsiteY372" fmla="*/ 32613 h 461409"/>
              <a:gd name="connsiteX373" fmla="*/ 205064 w 562013"/>
              <a:gd name="connsiteY373" fmla="*/ 37576 h 461409"/>
              <a:gd name="connsiteX374" fmla="*/ 212313 w 562013"/>
              <a:gd name="connsiteY374" fmla="*/ 43853 h 461409"/>
              <a:gd name="connsiteX375" fmla="*/ 220276 w 562013"/>
              <a:gd name="connsiteY375" fmla="*/ 50730 h 461409"/>
              <a:gd name="connsiteX376" fmla="*/ 226829 w 562013"/>
              <a:gd name="connsiteY376" fmla="*/ 56064 h 461409"/>
              <a:gd name="connsiteX377" fmla="*/ 235858 w 562013"/>
              <a:gd name="connsiteY377" fmla="*/ 63398 h 461409"/>
              <a:gd name="connsiteX378" fmla="*/ 244755 w 562013"/>
              <a:gd name="connsiteY378" fmla="*/ 70609 h 461409"/>
              <a:gd name="connsiteX379" fmla="*/ 253470 w 562013"/>
              <a:gd name="connsiteY379" fmla="*/ 77648 h 461409"/>
              <a:gd name="connsiteX380" fmla="*/ 260442 w 562013"/>
              <a:gd name="connsiteY380" fmla="*/ 83277 h 461409"/>
              <a:gd name="connsiteX381" fmla="*/ 269272 w 562013"/>
              <a:gd name="connsiteY381" fmla="*/ 90383 h 461409"/>
              <a:gd name="connsiteX382" fmla="*/ 269958 w 562013"/>
              <a:gd name="connsiteY382" fmla="*/ 90649 h 461409"/>
              <a:gd name="connsiteX383" fmla="*/ 278883 w 562013"/>
              <a:gd name="connsiteY383" fmla="*/ 91449 h 461409"/>
              <a:gd name="connsiteX384" fmla="*/ 290875 w 562013"/>
              <a:gd name="connsiteY384" fmla="*/ 92535 h 461409"/>
              <a:gd name="connsiteX385" fmla="*/ 302924 w 562013"/>
              <a:gd name="connsiteY385" fmla="*/ 93621 h 461409"/>
              <a:gd name="connsiteX386" fmla="*/ 313801 w 562013"/>
              <a:gd name="connsiteY386" fmla="*/ 94602 h 461409"/>
              <a:gd name="connsiteX387" fmla="*/ 318545 w 562013"/>
              <a:gd name="connsiteY387" fmla="*/ 93602 h 461409"/>
              <a:gd name="connsiteX388" fmla="*/ 52930 w 562013"/>
              <a:gd name="connsiteY388" fmla="*/ 194967 h 461409"/>
              <a:gd name="connsiteX389" fmla="*/ 52683 w 562013"/>
              <a:gd name="connsiteY389" fmla="*/ 195367 h 461409"/>
              <a:gd name="connsiteX390" fmla="*/ 51559 w 562013"/>
              <a:gd name="connsiteY390" fmla="*/ 194329 h 461409"/>
              <a:gd name="connsiteX391" fmla="*/ 51626 w 562013"/>
              <a:gd name="connsiteY391" fmla="*/ 192053 h 461409"/>
              <a:gd name="connsiteX392" fmla="*/ 52597 w 562013"/>
              <a:gd name="connsiteY392" fmla="*/ 190757 h 461409"/>
              <a:gd name="connsiteX393" fmla="*/ 52521 w 562013"/>
              <a:gd name="connsiteY393" fmla="*/ 192529 h 461409"/>
              <a:gd name="connsiteX394" fmla="*/ 52940 w 562013"/>
              <a:gd name="connsiteY394" fmla="*/ 194320 h 461409"/>
              <a:gd name="connsiteX395" fmla="*/ 52930 w 562013"/>
              <a:gd name="connsiteY395" fmla="*/ 194967 h 461409"/>
              <a:gd name="connsiteX396" fmla="*/ 61122 w 562013"/>
              <a:gd name="connsiteY396" fmla="*/ 204683 h 461409"/>
              <a:gd name="connsiteX397" fmla="*/ 60417 w 562013"/>
              <a:gd name="connsiteY397" fmla="*/ 204683 h 461409"/>
              <a:gd name="connsiteX398" fmla="*/ 58541 w 562013"/>
              <a:gd name="connsiteY398" fmla="*/ 202692 h 461409"/>
              <a:gd name="connsiteX399" fmla="*/ 57445 w 562013"/>
              <a:gd name="connsiteY399" fmla="*/ 201225 h 461409"/>
              <a:gd name="connsiteX400" fmla="*/ 56322 w 562013"/>
              <a:gd name="connsiteY400" fmla="*/ 200234 h 461409"/>
              <a:gd name="connsiteX401" fmla="*/ 51197 w 562013"/>
              <a:gd name="connsiteY401" fmla="*/ 198244 h 461409"/>
              <a:gd name="connsiteX402" fmla="*/ 50502 w 562013"/>
              <a:gd name="connsiteY402" fmla="*/ 196958 h 461409"/>
              <a:gd name="connsiteX403" fmla="*/ 51283 w 562013"/>
              <a:gd name="connsiteY403" fmla="*/ 195672 h 461409"/>
              <a:gd name="connsiteX404" fmla="*/ 51835 w 562013"/>
              <a:gd name="connsiteY404" fmla="*/ 196948 h 461409"/>
              <a:gd name="connsiteX405" fmla="*/ 52769 w 562013"/>
              <a:gd name="connsiteY405" fmla="*/ 197701 h 461409"/>
              <a:gd name="connsiteX406" fmla="*/ 57008 w 562013"/>
              <a:gd name="connsiteY406" fmla="*/ 199501 h 461409"/>
              <a:gd name="connsiteX407" fmla="*/ 61732 w 562013"/>
              <a:gd name="connsiteY407" fmla="*/ 203425 h 461409"/>
              <a:gd name="connsiteX408" fmla="*/ 62542 w 562013"/>
              <a:gd name="connsiteY408" fmla="*/ 203749 h 461409"/>
              <a:gd name="connsiteX409" fmla="*/ 61122 w 562013"/>
              <a:gd name="connsiteY409" fmla="*/ 204683 h 461409"/>
              <a:gd name="connsiteX410" fmla="*/ 197082 w 562013"/>
              <a:gd name="connsiteY410" fmla="*/ 451809 h 461409"/>
              <a:gd name="connsiteX411" fmla="*/ 199149 w 562013"/>
              <a:gd name="connsiteY411" fmla="*/ 451971 h 461409"/>
              <a:gd name="connsiteX412" fmla="*/ 198292 w 562013"/>
              <a:gd name="connsiteY412" fmla="*/ 451085 h 461409"/>
              <a:gd name="connsiteX413" fmla="*/ 198111 w 562013"/>
              <a:gd name="connsiteY413" fmla="*/ 450656 h 461409"/>
              <a:gd name="connsiteX414" fmla="*/ 199006 w 562013"/>
              <a:gd name="connsiteY414" fmla="*/ 449380 h 461409"/>
              <a:gd name="connsiteX415" fmla="*/ 201959 w 562013"/>
              <a:gd name="connsiteY415" fmla="*/ 452009 h 461409"/>
              <a:gd name="connsiteX416" fmla="*/ 201873 w 562013"/>
              <a:gd name="connsiteY416" fmla="*/ 455123 h 461409"/>
              <a:gd name="connsiteX417" fmla="*/ 201625 w 562013"/>
              <a:gd name="connsiteY417" fmla="*/ 455838 h 461409"/>
              <a:gd name="connsiteX418" fmla="*/ 200826 w 562013"/>
              <a:gd name="connsiteY418" fmla="*/ 455171 h 461409"/>
              <a:gd name="connsiteX419" fmla="*/ 200302 w 562013"/>
              <a:gd name="connsiteY419" fmla="*/ 454514 h 461409"/>
              <a:gd name="connsiteX420" fmla="*/ 200140 w 562013"/>
              <a:gd name="connsiteY420" fmla="*/ 453809 h 461409"/>
              <a:gd name="connsiteX421" fmla="*/ 199320 w 562013"/>
              <a:gd name="connsiteY421" fmla="*/ 453047 h 461409"/>
              <a:gd name="connsiteX422" fmla="*/ 196444 w 562013"/>
              <a:gd name="connsiteY422" fmla="*/ 453542 h 461409"/>
              <a:gd name="connsiteX423" fmla="*/ 194653 w 562013"/>
              <a:gd name="connsiteY423" fmla="*/ 452694 h 461409"/>
              <a:gd name="connsiteX424" fmla="*/ 192091 w 562013"/>
              <a:gd name="connsiteY424" fmla="*/ 450075 h 461409"/>
              <a:gd name="connsiteX425" fmla="*/ 191405 w 562013"/>
              <a:gd name="connsiteY425" fmla="*/ 448180 h 461409"/>
              <a:gd name="connsiteX426" fmla="*/ 192472 w 562013"/>
              <a:gd name="connsiteY426" fmla="*/ 447808 h 461409"/>
              <a:gd name="connsiteX427" fmla="*/ 193606 w 562013"/>
              <a:gd name="connsiteY427" fmla="*/ 446894 h 461409"/>
              <a:gd name="connsiteX428" fmla="*/ 194320 w 562013"/>
              <a:gd name="connsiteY428" fmla="*/ 445398 h 461409"/>
              <a:gd name="connsiteX429" fmla="*/ 193663 w 562013"/>
              <a:gd name="connsiteY429" fmla="*/ 443846 h 461409"/>
              <a:gd name="connsiteX430" fmla="*/ 195186 w 562013"/>
              <a:gd name="connsiteY430" fmla="*/ 444094 h 461409"/>
              <a:gd name="connsiteX431" fmla="*/ 196005 w 562013"/>
              <a:gd name="connsiteY431" fmla="*/ 445684 h 461409"/>
              <a:gd name="connsiteX432" fmla="*/ 196168 w 562013"/>
              <a:gd name="connsiteY432" fmla="*/ 449294 h 461409"/>
              <a:gd name="connsiteX433" fmla="*/ 196396 w 562013"/>
              <a:gd name="connsiteY433" fmla="*/ 450056 h 461409"/>
              <a:gd name="connsiteX434" fmla="*/ 195977 w 562013"/>
              <a:gd name="connsiteY434" fmla="*/ 450885 h 461409"/>
              <a:gd name="connsiteX435" fmla="*/ 197082 w 562013"/>
              <a:gd name="connsiteY435" fmla="*/ 451809 h 461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562013" h="461409">
                <a:moveTo>
                  <a:pt x="318545" y="93602"/>
                </a:moveTo>
                <a:lnTo>
                  <a:pt x="323708" y="94259"/>
                </a:lnTo>
                <a:lnTo>
                  <a:pt x="330594" y="95135"/>
                </a:lnTo>
                <a:lnTo>
                  <a:pt x="334776" y="95736"/>
                </a:lnTo>
                <a:lnTo>
                  <a:pt x="342643" y="96850"/>
                </a:lnTo>
                <a:lnTo>
                  <a:pt x="344996" y="101460"/>
                </a:lnTo>
                <a:lnTo>
                  <a:pt x="345853" y="104689"/>
                </a:lnTo>
                <a:lnTo>
                  <a:pt x="346643" y="107832"/>
                </a:lnTo>
                <a:lnTo>
                  <a:pt x="349006" y="110699"/>
                </a:lnTo>
                <a:lnTo>
                  <a:pt x="354369" y="110633"/>
                </a:lnTo>
                <a:lnTo>
                  <a:pt x="359121" y="110576"/>
                </a:lnTo>
                <a:lnTo>
                  <a:pt x="364979" y="110480"/>
                </a:lnTo>
                <a:lnTo>
                  <a:pt x="369627" y="110414"/>
                </a:lnTo>
                <a:lnTo>
                  <a:pt x="371123" y="113262"/>
                </a:lnTo>
                <a:lnTo>
                  <a:pt x="371780" y="116100"/>
                </a:lnTo>
                <a:lnTo>
                  <a:pt x="374542" y="122815"/>
                </a:lnTo>
                <a:lnTo>
                  <a:pt x="378486" y="128045"/>
                </a:lnTo>
                <a:lnTo>
                  <a:pt x="379429" y="129949"/>
                </a:lnTo>
                <a:lnTo>
                  <a:pt x="380057" y="132817"/>
                </a:lnTo>
                <a:lnTo>
                  <a:pt x="379372" y="133883"/>
                </a:lnTo>
                <a:lnTo>
                  <a:pt x="379105" y="135112"/>
                </a:lnTo>
                <a:lnTo>
                  <a:pt x="382029" y="137969"/>
                </a:lnTo>
                <a:lnTo>
                  <a:pt x="386848" y="140389"/>
                </a:lnTo>
                <a:lnTo>
                  <a:pt x="388734" y="140998"/>
                </a:lnTo>
                <a:lnTo>
                  <a:pt x="390878" y="142065"/>
                </a:lnTo>
                <a:lnTo>
                  <a:pt x="389211" y="143713"/>
                </a:lnTo>
                <a:lnTo>
                  <a:pt x="392059" y="147523"/>
                </a:lnTo>
                <a:lnTo>
                  <a:pt x="395364" y="151400"/>
                </a:lnTo>
                <a:lnTo>
                  <a:pt x="398907" y="152276"/>
                </a:lnTo>
                <a:lnTo>
                  <a:pt x="403689" y="158124"/>
                </a:lnTo>
                <a:lnTo>
                  <a:pt x="410899" y="161906"/>
                </a:lnTo>
                <a:lnTo>
                  <a:pt x="415271" y="166859"/>
                </a:lnTo>
                <a:lnTo>
                  <a:pt x="414862" y="166954"/>
                </a:lnTo>
                <a:lnTo>
                  <a:pt x="413576" y="166449"/>
                </a:lnTo>
                <a:lnTo>
                  <a:pt x="411966" y="165773"/>
                </a:lnTo>
                <a:lnTo>
                  <a:pt x="411480" y="166383"/>
                </a:lnTo>
                <a:lnTo>
                  <a:pt x="411566" y="168459"/>
                </a:lnTo>
                <a:lnTo>
                  <a:pt x="411995" y="170897"/>
                </a:lnTo>
                <a:lnTo>
                  <a:pt x="414224" y="173003"/>
                </a:lnTo>
                <a:lnTo>
                  <a:pt x="416205" y="174517"/>
                </a:lnTo>
                <a:lnTo>
                  <a:pt x="416976" y="177384"/>
                </a:lnTo>
                <a:lnTo>
                  <a:pt x="415414" y="183547"/>
                </a:lnTo>
                <a:lnTo>
                  <a:pt x="414871" y="183547"/>
                </a:lnTo>
                <a:lnTo>
                  <a:pt x="413824" y="183013"/>
                </a:lnTo>
                <a:lnTo>
                  <a:pt x="412709" y="182889"/>
                </a:lnTo>
                <a:lnTo>
                  <a:pt x="412109" y="183242"/>
                </a:lnTo>
                <a:lnTo>
                  <a:pt x="413433" y="187671"/>
                </a:lnTo>
                <a:lnTo>
                  <a:pt x="414757" y="191062"/>
                </a:lnTo>
                <a:lnTo>
                  <a:pt x="416338" y="193748"/>
                </a:lnTo>
                <a:lnTo>
                  <a:pt x="417662" y="197672"/>
                </a:lnTo>
                <a:lnTo>
                  <a:pt x="418795" y="199349"/>
                </a:lnTo>
                <a:lnTo>
                  <a:pt x="423434" y="203511"/>
                </a:lnTo>
                <a:lnTo>
                  <a:pt x="424863" y="206988"/>
                </a:lnTo>
                <a:lnTo>
                  <a:pt x="426187" y="213455"/>
                </a:lnTo>
                <a:lnTo>
                  <a:pt x="429102" y="217056"/>
                </a:lnTo>
                <a:lnTo>
                  <a:pt x="430673" y="219827"/>
                </a:lnTo>
                <a:lnTo>
                  <a:pt x="432778" y="222180"/>
                </a:lnTo>
                <a:lnTo>
                  <a:pt x="434150" y="225390"/>
                </a:lnTo>
                <a:lnTo>
                  <a:pt x="436093" y="227857"/>
                </a:lnTo>
                <a:lnTo>
                  <a:pt x="437102" y="228476"/>
                </a:lnTo>
                <a:lnTo>
                  <a:pt x="438617" y="228733"/>
                </a:lnTo>
                <a:lnTo>
                  <a:pt x="440503" y="228743"/>
                </a:lnTo>
                <a:lnTo>
                  <a:pt x="442760" y="228105"/>
                </a:lnTo>
                <a:lnTo>
                  <a:pt x="445170" y="227504"/>
                </a:lnTo>
                <a:lnTo>
                  <a:pt x="447047" y="228752"/>
                </a:lnTo>
                <a:lnTo>
                  <a:pt x="448989" y="228562"/>
                </a:lnTo>
                <a:lnTo>
                  <a:pt x="449189" y="229724"/>
                </a:lnTo>
                <a:lnTo>
                  <a:pt x="447885" y="231305"/>
                </a:lnTo>
                <a:lnTo>
                  <a:pt x="446284" y="235287"/>
                </a:lnTo>
                <a:lnTo>
                  <a:pt x="448561" y="235915"/>
                </a:lnTo>
                <a:lnTo>
                  <a:pt x="450742" y="236229"/>
                </a:lnTo>
                <a:lnTo>
                  <a:pt x="452285" y="236868"/>
                </a:lnTo>
                <a:lnTo>
                  <a:pt x="453190" y="236868"/>
                </a:lnTo>
                <a:lnTo>
                  <a:pt x="453190" y="237696"/>
                </a:lnTo>
                <a:lnTo>
                  <a:pt x="453295" y="241468"/>
                </a:lnTo>
                <a:lnTo>
                  <a:pt x="453838" y="242906"/>
                </a:lnTo>
                <a:lnTo>
                  <a:pt x="454829" y="244183"/>
                </a:lnTo>
                <a:lnTo>
                  <a:pt x="456295" y="246088"/>
                </a:lnTo>
                <a:lnTo>
                  <a:pt x="457762" y="247993"/>
                </a:lnTo>
                <a:lnTo>
                  <a:pt x="459229" y="249898"/>
                </a:lnTo>
                <a:lnTo>
                  <a:pt x="460696" y="251803"/>
                </a:lnTo>
                <a:lnTo>
                  <a:pt x="462163" y="253708"/>
                </a:lnTo>
                <a:lnTo>
                  <a:pt x="463639" y="255613"/>
                </a:lnTo>
                <a:lnTo>
                  <a:pt x="465106" y="257508"/>
                </a:lnTo>
                <a:lnTo>
                  <a:pt x="466573" y="259413"/>
                </a:lnTo>
                <a:lnTo>
                  <a:pt x="468039" y="261309"/>
                </a:lnTo>
                <a:lnTo>
                  <a:pt x="469507" y="263204"/>
                </a:lnTo>
                <a:lnTo>
                  <a:pt x="470974" y="265100"/>
                </a:lnTo>
                <a:lnTo>
                  <a:pt x="472440" y="266995"/>
                </a:lnTo>
                <a:lnTo>
                  <a:pt x="473907" y="268891"/>
                </a:lnTo>
                <a:lnTo>
                  <a:pt x="475374" y="270786"/>
                </a:lnTo>
                <a:lnTo>
                  <a:pt x="476851" y="272682"/>
                </a:lnTo>
                <a:lnTo>
                  <a:pt x="478317" y="274568"/>
                </a:lnTo>
                <a:lnTo>
                  <a:pt x="479527" y="276130"/>
                </a:lnTo>
                <a:lnTo>
                  <a:pt x="481775" y="276425"/>
                </a:lnTo>
                <a:lnTo>
                  <a:pt x="482489" y="276520"/>
                </a:lnTo>
                <a:lnTo>
                  <a:pt x="484518" y="276787"/>
                </a:lnTo>
                <a:lnTo>
                  <a:pt x="487661" y="277196"/>
                </a:lnTo>
                <a:lnTo>
                  <a:pt x="491738" y="277739"/>
                </a:lnTo>
                <a:lnTo>
                  <a:pt x="496567" y="278378"/>
                </a:lnTo>
                <a:lnTo>
                  <a:pt x="501948" y="279082"/>
                </a:lnTo>
                <a:lnTo>
                  <a:pt x="507711" y="279844"/>
                </a:lnTo>
                <a:lnTo>
                  <a:pt x="513655" y="280625"/>
                </a:lnTo>
                <a:lnTo>
                  <a:pt x="519608" y="281406"/>
                </a:lnTo>
                <a:lnTo>
                  <a:pt x="525361" y="282169"/>
                </a:lnTo>
                <a:lnTo>
                  <a:pt x="530743" y="282883"/>
                </a:lnTo>
                <a:lnTo>
                  <a:pt x="535572" y="283511"/>
                </a:lnTo>
                <a:lnTo>
                  <a:pt x="539658" y="284054"/>
                </a:lnTo>
                <a:lnTo>
                  <a:pt x="542801" y="284464"/>
                </a:lnTo>
                <a:lnTo>
                  <a:pt x="544830" y="284731"/>
                </a:lnTo>
                <a:lnTo>
                  <a:pt x="545545" y="284826"/>
                </a:lnTo>
                <a:lnTo>
                  <a:pt x="547669" y="285102"/>
                </a:lnTo>
                <a:lnTo>
                  <a:pt x="548069" y="285036"/>
                </a:lnTo>
                <a:lnTo>
                  <a:pt x="549850" y="282721"/>
                </a:lnTo>
                <a:lnTo>
                  <a:pt x="551812" y="285988"/>
                </a:lnTo>
                <a:lnTo>
                  <a:pt x="553441" y="288693"/>
                </a:lnTo>
                <a:lnTo>
                  <a:pt x="555670" y="292408"/>
                </a:lnTo>
                <a:lnTo>
                  <a:pt x="558051" y="296351"/>
                </a:lnTo>
                <a:lnTo>
                  <a:pt x="560318" y="300123"/>
                </a:lnTo>
                <a:lnTo>
                  <a:pt x="562013" y="302923"/>
                </a:lnTo>
                <a:lnTo>
                  <a:pt x="561108" y="305828"/>
                </a:lnTo>
                <a:lnTo>
                  <a:pt x="560127" y="309000"/>
                </a:lnTo>
                <a:lnTo>
                  <a:pt x="559146" y="312172"/>
                </a:lnTo>
                <a:lnTo>
                  <a:pt x="558165" y="315335"/>
                </a:lnTo>
                <a:lnTo>
                  <a:pt x="557175" y="318497"/>
                </a:lnTo>
                <a:lnTo>
                  <a:pt x="556193" y="321659"/>
                </a:lnTo>
                <a:lnTo>
                  <a:pt x="555213" y="324821"/>
                </a:lnTo>
                <a:lnTo>
                  <a:pt x="554231" y="327974"/>
                </a:lnTo>
                <a:lnTo>
                  <a:pt x="553251" y="331127"/>
                </a:lnTo>
                <a:lnTo>
                  <a:pt x="552260" y="334280"/>
                </a:lnTo>
                <a:lnTo>
                  <a:pt x="551279" y="337433"/>
                </a:lnTo>
                <a:lnTo>
                  <a:pt x="550298" y="340576"/>
                </a:lnTo>
                <a:lnTo>
                  <a:pt x="549317" y="343719"/>
                </a:lnTo>
                <a:lnTo>
                  <a:pt x="548326" y="346862"/>
                </a:lnTo>
                <a:lnTo>
                  <a:pt x="547345" y="350005"/>
                </a:lnTo>
                <a:lnTo>
                  <a:pt x="546364" y="353139"/>
                </a:lnTo>
                <a:lnTo>
                  <a:pt x="545382" y="356273"/>
                </a:lnTo>
                <a:lnTo>
                  <a:pt x="544202" y="360045"/>
                </a:lnTo>
                <a:lnTo>
                  <a:pt x="541354" y="361045"/>
                </a:lnTo>
                <a:lnTo>
                  <a:pt x="536763" y="362664"/>
                </a:lnTo>
                <a:lnTo>
                  <a:pt x="532162" y="364284"/>
                </a:lnTo>
                <a:lnTo>
                  <a:pt x="527571" y="365903"/>
                </a:lnTo>
                <a:lnTo>
                  <a:pt x="522980" y="367522"/>
                </a:lnTo>
                <a:lnTo>
                  <a:pt x="518379" y="369141"/>
                </a:lnTo>
                <a:lnTo>
                  <a:pt x="513788" y="370751"/>
                </a:lnTo>
                <a:lnTo>
                  <a:pt x="509197" y="372370"/>
                </a:lnTo>
                <a:lnTo>
                  <a:pt x="504597" y="373989"/>
                </a:lnTo>
                <a:lnTo>
                  <a:pt x="500006" y="375599"/>
                </a:lnTo>
                <a:lnTo>
                  <a:pt x="495405" y="377209"/>
                </a:lnTo>
                <a:lnTo>
                  <a:pt x="490814" y="378828"/>
                </a:lnTo>
                <a:lnTo>
                  <a:pt x="486223" y="380438"/>
                </a:lnTo>
                <a:lnTo>
                  <a:pt x="481622" y="382048"/>
                </a:lnTo>
                <a:lnTo>
                  <a:pt x="477031" y="383657"/>
                </a:lnTo>
                <a:lnTo>
                  <a:pt x="472430" y="385267"/>
                </a:lnTo>
                <a:lnTo>
                  <a:pt x="467839" y="386877"/>
                </a:lnTo>
                <a:lnTo>
                  <a:pt x="464068" y="388201"/>
                </a:lnTo>
                <a:lnTo>
                  <a:pt x="457791" y="389087"/>
                </a:lnTo>
                <a:lnTo>
                  <a:pt x="451695" y="389944"/>
                </a:lnTo>
                <a:lnTo>
                  <a:pt x="444837" y="390915"/>
                </a:lnTo>
                <a:lnTo>
                  <a:pt x="436598" y="392087"/>
                </a:lnTo>
                <a:lnTo>
                  <a:pt x="430130" y="393001"/>
                </a:lnTo>
                <a:lnTo>
                  <a:pt x="420700" y="394335"/>
                </a:lnTo>
                <a:lnTo>
                  <a:pt x="412233" y="395526"/>
                </a:lnTo>
                <a:lnTo>
                  <a:pt x="404299" y="396649"/>
                </a:lnTo>
                <a:lnTo>
                  <a:pt x="396364" y="397773"/>
                </a:lnTo>
                <a:lnTo>
                  <a:pt x="389611" y="398726"/>
                </a:lnTo>
                <a:lnTo>
                  <a:pt x="385582" y="399831"/>
                </a:lnTo>
                <a:lnTo>
                  <a:pt x="380848" y="402260"/>
                </a:lnTo>
                <a:lnTo>
                  <a:pt x="373580" y="405984"/>
                </a:lnTo>
                <a:lnTo>
                  <a:pt x="366170" y="409765"/>
                </a:lnTo>
                <a:lnTo>
                  <a:pt x="362331" y="411728"/>
                </a:lnTo>
                <a:lnTo>
                  <a:pt x="358312" y="416757"/>
                </a:lnTo>
                <a:lnTo>
                  <a:pt x="356274" y="419300"/>
                </a:lnTo>
                <a:lnTo>
                  <a:pt x="352597" y="423901"/>
                </a:lnTo>
                <a:lnTo>
                  <a:pt x="349815" y="427368"/>
                </a:lnTo>
                <a:lnTo>
                  <a:pt x="346491" y="431511"/>
                </a:lnTo>
                <a:lnTo>
                  <a:pt x="345043" y="435188"/>
                </a:lnTo>
                <a:lnTo>
                  <a:pt x="342805" y="440864"/>
                </a:lnTo>
                <a:lnTo>
                  <a:pt x="340872" y="442293"/>
                </a:lnTo>
                <a:lnTo>
                  <a:pt x="337709" y="444141"/>
                </a:lnTo>
                <a:lnTo>
                  <a:pt x="334832" y="445456"/>
                </a:lnTo>
                <a:lnTo>
                  <a:pt x="330346" y="445265"/>
                </a:lnTo>
                <a:lnTo>
                  <a:pt x="327784" y="441779"/>
                </a:lnTo>
                <a:lnTo>
                  <a:pt x="325070" y="438074"/>
                </a:lnTo>
                <a:lnTo>
                  <a:pt x="323708" y="436588"/>
                </a:lnTo>
                <a:lnTo>
                  <a:pt x="322488" y="436511"/>
                </a:lnTo>
                <a:lnTo>
                  <a:pt x="317983" y="436978"/>
                </a:lnTo>
                <a:lnTo>
                  <a:pt x="312554" y="437550"/>
                </a:lnTo>
                <a:lnTo>
                  <a:pt x="306153" y="436950"/>
                </a:lnTo>
                <a:lnTo>
                  <a:pt x="298771" y="436245"/>
                </a:lnTo>
                <a:lnTo>
                  <a:pt x="291846" y="435588"/>
                </a:lnTo>
                <a:lnTo>
                  <a:pt x="288398" y="435092"/>
                </a:lnTo>
                <a:lnTo>
                  <a:pt x="283855" y="432692"/>
                </a:lnTo>
                <a:lnTo>
                  <a:pt x="282683" y="432216"/>
                </a:lnTo>
                <a:lnTo>
                  <a:pt x="281493" y="432102"/>
                </a:lnTo>
                <a:lnTo>
                  <a:pt x="276101" y="432044"/>
                </a:lnTo>
                <a:lnTo>
                  <a:pt x="270758" y="431987"/>
                </a:lnTo>
                <a:lnTo>
                  <a:pt x="265405" y="432749"/>
                </a:lnTo>
                <a:lnTo>
                  <a:pt x="260281" y="432473"/>
                </a:lnTo>
                <a:lnTo>
                  <a:pt x="254965" y="432911"/>
                </a:lnTo>
                <a:lnTo>
                  <a:pt x="253099" y="433826"/>
                </a:lnTo>
                <a:lnTo>
                  <a:pt x="251022" y="433778"/>
                </a:lnTo>
                <a:lnTo>
                  <a:pt x="249727" y="434587"/>
                </a:lnTo>
                <a:lnTo>
                  <a:pt x="248584" y="434969"/>
                </a:lnTo>
                <a:lnTo>
                  <a:pt x="247231" y="434273"/>
                </a:lnTo>
                <a:lnTo>
                  <a:pt x="245574" y="434426"/>
                </a:lnTo>
                <a:lnTo>
                  <a:pt x="243135" y="433826"/>
                </a:lnTo>
                <a:lnTo>
                  <a:pt x="241545" y="432254"/>
                </a:lnTo>
                <a:lnTo>
                  <a:pt x="240040" y="430873"/>
                </a:lnTo>
                <a:lnTo>
                  <a:pt x="238487" y="430111"/>
                </a:lnTo>
                <a:lnTo>
                  <a:pt x="236754" y="429635"/>
                </a:lnTo>
                <a:lnTo>
                  <a:pt x="235248" y="429625"/>
                </a:lnTo>
                <a:lnTo>
                  <a:pt x="233325" y="430463"/>
                </a:lnTo>
                <a:lnTo>
                  <a:pt x="232153" y="431273"/>
                </a:lnTo>
                <a:lnTo>
                  <a:pt x="229181" y="433987"/>
                </a:lnTo>
                <a:lnTo>
                  <a:pt x="229058" y="434959"/>
                </a:lnTo>
                <a:lnTo>
                  <a:pt x="230410" y="436578"/>
                </a:lnTo>
                <a:lnTo>
                  <a:pt x="230001" y="437340"/>
                </a:lnTo>
                <a:lnTo>
                  <a:pt x="228248" y="438293"/>
                </a:lnTo>
                <a:lnTo>
                  <a:pt x="227705" y="440855"/>
                </a:lnTo>
                <a:lnTo>
                  <a:pt x="227448" y="442255"/>
                </a:lnTo>
                <a:lnTo>
                  <a:pt x="227191" y="445608"/>
                </a:lnTo>
                <a:lnTo>
                  <a:pt x="227972" y="448246"/>
                </a:lnTo>
                <a:lnTo>
                  <a:pt x="229010" y="449218"/>
                </a:lnTo>
                <a:lnTo>
                  <a:pt x="229058" y="450351"/>
                </a:lnTo>
                <a:lnTo>
                  <a:pt x="228486" y="452618"/>
                </a:lnTo>
                <a:lnTo>
                  <a:pt x="226876" y="453314"/>
                </a:lnTo>
                <a:lnTo>
                  <a:pt x="225695" y="455466"/>
                </a:lnTo>
                <a:lnTo>
                  <a:pt x="224971" y="456466"/>
                </a:lnTo>
                <a:lnTo>
                  <a:pt x="223714" y="457610"/>
                </a:lnTo>
                <a:lnTo>
                  <a:pt x="218713" y="461410"/>
                </a:lnTo>
                <a:lnTo>
                  <a:pt x="218466" y="459200"/>
                </a:lnTo>
                <a:lnTo>
                  <a:pt x="216875" y="455924"/>
                </a:lnTo>
                <a:lnTo>
                  <a:pt x="216761" y="453609"/>
                </a:lnTo>
                <a:lnTo>
                  <a:pt x="216018" y="451285"/>
                </a:lnTo>
                <a:lnTo>
                  <a:pt x="214646" y="449494"/>
                </a:lnTo>
                <a:lnTo>
                  <a:pt x="212113" y="447627"/>
                </a:lnTo>
                <a:lnTo>
                  <a:pt x="211884" y="445093"/>
                </a:lnTo>
                <a:lnTo>
                  <a:pt x="210036" y="442588"/>
                </a:lnTo>
                <a:lnTo>
                  <a:pt x="207588" y="440569"/>
                </a:lnTo>
                <a:lnTo>
                  <a:pt x="206226" y="436836"/>
                </a:lnTo>
                <a:lnTo>
                  <a:pt x="205197" y="431873"/>
                </a:lnTo>
                <a:lnTo>
                  <a:pt x="198740" y="425339"/>
                </a:lnTo>
                <a:lnTo>
                  <a:pt x="190662" y="419300"/>
                </a:lnTo>
                <a:lnTo>
                  <a:pt x="188205" y="415899"/>
                </a:lnTo>
                <a:lnTo>
                  <a:pt x="184185" y="408956"/>
                </a:lnTo>
                <a:lnTo>
                  <a:pt x="182156" y="403460"/>
                </a:lnTo>
                <a:lnTo>
                  <a:pt x="176755" y="397126"/>
                </a:lnTo>
                <a:lnTo>
                  <a:pt x="176527" y="394687"/>
                </a:lnTo>
                <a:lnTo>
                  <a:pt x="175727" y="391716"/>
                </a:lnTo>
                <a:lnTo>
                  <a:pt x="174479" y="388401"/>
                </a:lnTo>
                <a:lnTo>
                  <a:pt x="173727" y="385791"/>
                </a:lnTo>
                <a:lnTo>
                  <a:pt x="168307" y="374304"/>
                </a:lnTo>
                <a:lnTo>
                  <a:pt x="166554" y="372475"/>
                </a:lnTo>
                <a:lnTo>
                  <a:pt x="165049" y="369903"/>
                </a:lnTo>
                <a:lnTo>
                  <a:pt x="164659" y="367912"/>
                </a:lnTo>
                <a:lnTo>
                  <a:pt x="164182" y="366827"/>
                </a:lnTo>
                <a:lnTo>
                  <a:pt x="160354" y="364941"/>
                </a:lnTo>
                <a:lnTo>
                  <a:pt x="156782" y="360102"/>
                </a:lnTo>
                <a:lnTo>
                  <a:pt x="146047" y="352387"/>
                </a:lnTo>
                <a:lnTo>
                  <a:pt x="140789" y="351615"/>
                </a:lnTo>
                <a:lnTo>
                  <a:pt x="136627" y="348853"/>
                </a:lnTo>
                <a:lnTo>
                  <a:pt x="133560" y="345243"/>
                </a:lnTo>
                <a:lnTo>
                  <a:pt x="130293" y="339014"/>
                </a:lnTo>
                <a:lnTo>
                  <a:pt x="124539" y="332270"/>
                </a:lnTo>
                <a:lnTo>
                  <a:pt x="119663" y="322688"/>
                </a:lnTo>
                <a:lnTo>
                  <a:pt x="121196" y="319192"/>
                </a:lnTo>
                <a:lnTo>
                  <a:pt x="121101" y="316735"/>
                </a:lnTo>
                <a:lnTo>
                  <a:pt x="119596" y="312591"/>
                </a:lnTo>
                <a:lnTo>
                  <a:pt x="117967" y="309391"/>
                </a:lnTo>
                <a:lnTo>
                  <a:pt x="116843" y="306362"/>
                </a:lnTo>
                <a:lnTo>
                  <a:pt x="117729" y="302009"/>
                </a:lnTo>
                <a:lnTo>
                  <a:pt x="118072" y="297132"/>
                </a:lnTo>
                <a:lnTo>
                  <a:pt x="119034" y="294541"/>
                </a:lnTo>
                <a:lnTo>
                  <a:pt x="119729" y="291694"/>
                </a:lnTo>
                <a:lnTo>
                  <a:pt x="118825" y="285959"/>
                </a:lnTo>
                <a:lnTo>
                  <a:pt x="117206" y="282883"/>
                </a:lnTo>
                <a:lnTo>
                  <a:pt x="117367" y="280835"/>
                </a:lnTo>
                <a:lnTo>
                  <a:pt x="115529" y="279835"/>
                </a:lnTo>
                <a:lnTo>
                  <a:pt x="114043" y="277606"/>
                </a:lnTo>
                <a:lnTo>
                  <a:pt x="115596" y="277606"/>
                </a:lnTo>
                <a:lnTo>
                  <a:pt x="112776" y="274510"/>
                </a:lnTo>
                <a:lnTo>
                  <a:pt x="111738" y="272786"/>
                </a:lnTo>
                <a:lnTo>
                  <a:pt x="110671" y="268576"/>
                </a:lnTo>
                <a:lnTo>
                  <a:pt x="109309" y="265357"/>
                </a:lnTo>
                <a:lnTo>
                  <a:pt x="104937" y="258042"/>
                </a:lnTo>
                <a:lnTo>
                  <a:pt x="102841" y="253574"/>
                </a:lnTo>
                <a:lnTo>
                  <a:pt x="98156" y="247793"/>
                </a:lnTo>
                <a:lnTo>
                  <a:pt x="93069" y="243516"/>
                </a:lnTo>
                <a:lnTo>
                  <a:pt x="89840" y="241573"/>
                </a:lnTo>
                <a:lnTo>
                  <a:pt x="88278" y="239801"/>
                </a:lnTo>
                <a:lnTo>
                  <a:pt x="85640" y="239744"/>
                </a:lnTo>
                <a:lnTo>
                  <a:pt x="82763" y="237211"/>
                </a:lnTo>
                <a:lnTo>
                  <a:pt x="80753" y="237115"/>
                </a:lnTo>
                <a:lnTo>
                  <a:pt x="78210" y="236706"/>
                </a:lnTo>
                <a:lnTo>
                  <a:pt x="75219" y="231819"/>
                </a:lnTo>
                <a:lnTo>
                  <a:pt x="72752" y="227238"/>
                </a:lnTo>
                <a:lnTo>
                  <a:pt x="68542" y="221266"/>
                </a:lnTo>
                <a:lnTo>
                  <a:pt x="69599" y="219703"/>
                </a:lnTo>
                <a:lnTo>
                  <a:pt x="70828" y="217160"/>
                </a:lnTo>
                <a:lnTo>
                  <a:pt x="70218" y="213826"/>
                </a:lnTo>
                <a:lnTo>
                  <a:pt x="69552" y="211560"/>
                </a:lnTo>
                <a:lnTo>
                  <a:pt x="67695" y="207426"/>
                </a:lnTo>
                <a:lnTo>
                  <a:pt x="61589" y="197120"/>
                </a:lnTo>
                <a:lnTo>
                  <a:pt x="59970" y="195605"/>
                </a:lnTo>
                <a:lnTo>
                  <a:pt x="57369" y="193862"/>
                </a:lnTo>
                <a:lnTo>
                  <a:pt x="55769" y="189386"/>
                </a:lnTo>
                <a:lnTo>
                  <a:pt x="55036" y="185366"/>
                </a:lnTo>
                <a:lnTo>
                  <a:pt x="50854" y="183413"/>
                </a:lnTo>
                <a:lnTo>
                  <a:pt x="43663" y="168878"/>
                </a:lnTo>
                <a:lnTo>
                  <a:pt x="39491" y="163782"/>
                </a:lnTo>
                <a:lnTo>
                  <a:pt x="37843" y="160353"/>
                </a:lnTo>
                <a:lnTo>
                  <a:pt x="33024" y="154705"/>
                </a:lnTo>
                <a:lnTo>
                  <a:pt x="30652" y="149076"/>
                </a:lnTo>
                <a:lnTo>
                  <a:pt x="25794" y="143875"/>
                </a:lnTo>
                <a:lnTo>
                  <a:pt x="21584" y="134836"/>
                </a:lnTo>
                <a:lnTo>
                  <a:pt x="15078" y="125778"/>
                </a:lnTo>
                <a:lnTo>
                  <a:pt x="12345" y="124206"/>
                </a:lnTo>
                <a:lnTo>
                  <a:pt x="5639" y="123558"/>
                </a:lnTo>
                <a:lnTo>
                  <a:pt x="2820" y="122891"/>
                </a:lnTo>
                <a:lnTo>
                  <a:pt x="229" y="124882"/>
                </a:lnTo>
                <a:lnTo>
                  <a:pt x="0" y="122358"/>
                </a:lnTo>
                <a:lnTo>
                  <a:pt x="1791" y="118862"/>
                </a:lnTo>
                <a:lnTo>
                  <a:pt x="4372" y="111509"/>
                </a:lnTo>
                <a:lnTo>
                  <a:pt x="4886" y="105051"/>
                </a:lnTo>
                <a:lnTo>
                  <a:pt x="8944" y="85792"/>
                </a:lnTo>
                <a:lnTo>
                  <a:pt x="14640" y="86782"/>
                </a:lnTo>
                <a:lnTo>
                  <a:pt x="19327" y="87601"/>
                </a:lnTo>
                <a:lnTo>
                  <a:pt x="26175" y="88802"/>
                </a:lnTo>
                <a:lnTo>
                  <a:pt x="33261" y="90040"/>
                </a:lnTo>
                <a:lnTo>
                  <a:pt x="37405" y="90764"/>
                </a:lnTo>
                <a:lnTo>
                  <a:pt x="38824" y="90449"/>
                </a:lnTo>
                <a:lnTo>
                  <a:pt x="44558" y="85725"/>
                </a:lnTo>
                <a:lnTo>
                  <a:pt x="49721" y="81458"/>
                </a:lnTo>
                <a:lnTo>
                  <a:pt x="52817" y="76228"/>
                </a:lnTo>
                <a:lnTo>
                  <a:pt x="55807" y="71152"/>
                </a:lnTo>
                <a:lnTo>
                  <a:pt x="57179" y="70104"/>
                </a:lnTo>
                <a:lnTo>
                  <a:pt x="61770" y="69151"/>
                </a:lnTo>
                <a:lnTo>
                  <a:pt x="69056" y="67637"/>
                </a:lnTo>
                <a:lnTo>
                  <a:pt x="76267" y="66142"/>
                </a:lnTo>
                <a:lnTo>
                  <a:pt x="76848" y="65627"/>
                </a:lnTo>
                <a:lnTo>
                  <a:pt x="78524" y="61541"/>
                </a:lnTo>
                <a:lnTo>
                  <a:pt x="80658" y="56350"/>
                </a:lnTo>
                <a:lnTo>
                  <a:pt x="81096" y="55807"/>
                </a:lnTo>
                <a:lnTo>
                  <a:pt x="81620" y="55273"/>
                </a:lnTo>
                <a:lnTo>
                  <a:pt x="86782" y="52359"/>
                </a:lnTo>
                <a:lnTo>
                  <a:pt x="89916" y="50587"/>
                </a:lnTo>
                <a:lnTo>
                  <a:pt x="85449" y="45358"/>
                </a:lnTo>
                <a:lnTo>
                  <a:pt x="81239" y="40414"/>
                </a:lnTo>
                <a:lnTo>
                  <a:pt x="76515" y="34871"/>
                </a:lnTo>
                <a:lnTo>
                  <a:pt x="72514" y="30547"/>
                </a:lnTo>
                <a:lnTo>
                  <a:pt x="66523" y="24069"/>
                </a:lnTo>
                <a:lnTo>
                  <a:pt x="62599" y="19821"/>
                </a:lnTo>
                <a:lnTo>
                  <a:pt x="69466" y="17802"/>
                </a:lnTo>
                <a:lnTo>
                  <a:pt x="76895" y="15621"/>
                </a:lnTo>
                <a:lnTo>
                  <a:pt x="84392" y="13421"/>
                </a:lnTo>
                <a:lnTo>
                  <a:pt x="93412" y="10773"/>
                </a:lnTo>
                <a:lnTo>
                  <a:pt x="100470" y="8696"/>
                </a:lnTo>
                <a:lnTo>
                  <a:pt x="111005" y="5591"/>
                </a:lnTo>
                <a:lnTo>
                  <a:pt x="116157" y="4076"/>
                </a:lnTo>
                <a:lnTo>
                  <a:pt x="117091" y="3677"/>
                </a:lnTo>
                <a:lnTo>
                  <a:pt x="121054" y="0"/>
                </a:lnTo>
                <a:lnTo>
                  <a:pt x="127016" y="1028"/>
                </a:lnTo>
                <a:lnTo>
                  <a:pt x="135979" y="2581"/>
                </a:lnTo>
                <a:lnTo>
                  <a:pt x="144637" y="4067"/>
                </a:lnTo>
                <a:lnTo>
                  <a:pt x="153762" y="5829"/>
                </a:lnTo>
                <a:lnTo>
                  <a:pt x="156686" y="7258"/>
                </a:lnTo>
                <a:lnTo>
                  <a:pt x="165497" y="12516"/>
                </a:lnTo>
                <a:lnTo>
                  <a:pt x="171222" y="15926"/>
                </a:lnTo>
                <a:lnTo>
                  <a:pt x="177908" y="19898"/>
                </a:lnTo>
                <a:lnTo>
                  <a:pt x="186262" y="24860"/>
                </a:lnTo>
                <a:lnTo>
                  <a:pt x="191996" y="28260"/>
                </a:lnTo>
                <a:lnTo>
                  <a:pt x="199340" y="32613"/>
                </a:lnTo>
                <a:lnTo>
                  <a:pt x="205064" y="37576"/>
                </a:lnTo>
                <a:lnTo>
                  <a:pt x="212313" y="43853"/>
                </a:lnTo>
                <a:lnTo>
                  <a:pt x="220276" y="50730"/>
                </a:lnTo>
                <a:lnTo>
                  <a:pt x="226829" y="56064"/>
                </a:lnTo>
                <a:lnTo>
                  <a:pt x="235858" y="63398"/>
                </a:lnTo>
                <a:lnTo>
                  <a:pt x="244755" y="70609"/>
                </a:lnTo>
                <a:lnTo>
                  <a:pt x="253470" y="77648"/>
                </a:lnTo>
                <a:lnTo>
                  <a:pt x="260442" y="83277"/>
                </a:lnTo>
                <a:lnTo>
                  <a:pt x="269272" y="90383"/>
                </a:lnTo>
                <a:lnTo>
                  <a:pt x="269958" y="90649"/>
                </a:lnTo>
                <a:lnTo>
                  <a:pt x="278883" y="91449"/>
                </a:lnTo>
                <a:lnTo>
                  <a:pt x="290875" y="92535"/>
                </a:lnTo>
                <a:lnTo>
                  <a:pt x="302924" y="93621"/>
                </a:lnTo>
                <a:lnTo>
                  <a:pt x="313801" y="94602"/>
                </a:lnTo>
                <a:lnTo>
                  <a:pt x="318545" y="93602"/>
                </a:lnTo>
                <a:close/>
                <a:moveTo>
                  <a:pt x="52930" y="194967"/>
                </a:moveTo>
                <a:lnTo>
                  <a:pt x="52683" y="195367"/>
                </a:lnTo>
                <a:lnTo>
                  <a:pt x="51559" y="194329"/>
                </a:lnTo>
                <a:lnTo>
                  <a:pt x="51626" y="192053"/>
                </a:lnTo>
                <a:lnTo>
                  <a:pt x="52597" y="190757"/>
                </a:lnTo>
                <a:lnTo>
                  <a:pt x="52521" y="192529"/>
                </a:lnTo>
                <a:lnTo>
                  <a:pt x="52940" y="194320"/>
                </a:lnTo>
                <a:lnTo>
                  <a:pt x="52930" y="194967"/>
                </a:lnTo>
                <a:close/>
                <a:moveTo>
                  <a:pt x="61122" y="204683"/>
                </a:moveTo>
                <a:lnTo>
                  <a:pt x="60417" y="204683"/>
                </a:lnTo>
                <a:lnTo>
                  <a:pt x="58541" y="202692"/>
                </a:lnTo>
                <a:lnTo>
                  <a:pt x="57445" y="201225"/>
                </a:lnTo>
                <a:lnTo>
                  <a:pt x="56322" y="200234"/>
                </a:lnTo>
                <a:lnTo>
                  <a:pt x="51197" y="198244"/>
                </a:lnTo>
                <a:lnTo>
                  <a:pt x="50502" y="196958"/>
                </a:lnTo>
                <a:lnTo>
                  <a:pt x="51283" y="195672"/>
                </a:lnTo>
                <a:lnTo>
                  <a:pt x="51835" y="196948"/>
                </a:lnTo>
                <a:lnTo>
                  <a:pt x="52769" y="197701"/>
                </a:lnTo>
                <a:lnTo>
                  <a:pt x="57008" y="199501"/>
                </a:lnTo>
                <a:lnTo>
                  <a:pt x="61732" y="203425"/>
                </a:lnTo>
                <a:lnTo>
                  <a:pt x="62542" y="203749"/>
                </a:lnTo>
                <a:lnTo>
                  <a:pt x="61122" y="204683"/>
                </a:lnTo>
                <a:close/>
                <a:moveTo>
                  <a:pt x="197082" y="451809"/>
                </a:moveTo>
                <a:lnTo>
                  <a:pt x="199149" y="451971"/>
                </a:lnTo>
                <a:lnTo>
                  <a:pt x="198292" y="451085"/>
                </a:lnTo>
                <a:lnTo>
                  <a:pt x="198111" y="450656"/>
                </a:lnTo>
                <a:lnTo>
                  <a:pt x="199006" y="449380"/>
                </a:lnTo>
                <a:lnTo>
                  <a:pt x="201959" y="452009"/>
                </a:lnTo>
                <a:lnTo>
                  <a:pt x="201873" y="455123"/>
                </a:lnTo>
                <a:lnTo>
                  <a:pt x="201625" y="455838"/>
                </a:lnTo>
                <a:lnTo>
                  <a:pt x="200826" y="455171"/>
                </a:lnTo>
                <a:lnTo>
                  <a:pt x="200302" y="454514"/>
                </a:lnTo>
                <a:lnTo>
                  <a:pt x="200140" y="453809"/>
                </a:lnTo>
                <a:lnTo>
                  <a:pt x="199320" y="453047"/>
                </a:lnTo>
                <a:lnTo>
                  <a:pt x="196444" y="453542"/>
                </a:lnTo>
                <a:lnTo>
                  <a:pt x="194653" y="452694"/>
                </a:lnTo>
                <a:lnTo>
                  <a:pt x="192091" y="450075"/>
                </a:lnTo>
                <a:lnTo>
                  <a:pt x="191405" y="448180"/>
                </a:lnTo>
                <a:lnTo>
                  <a:pt x="192472" y="447808"/>
                </a:lnTo>
                <a:lnTo>
                  <a:pt x="193606" y="446894"/>
                </a:lnTo>
                <a:lnTo>
                  <a:pt x="194320" y="445398"/>
                </a:lnTo>
                <a:lnTo>
                  <a:pt x="193663" y="443846"/>
                </a:lnTo>
                <a:lnTo>
                  <a:pt x="195186" y="444094"/>
                </a:lnTo>
                <a:lnTo>
                  <a:pt x="196005" y="445684"/>
                </a:lnTo>
                <a:lnTo>
                  <a:pt x="196168" y="449294"/>
                </a:lnTo>
                <a:lnTo>
                  <a:pt x="196396" y="450056"/>
                </a:lnTo>
                <a:lnTo>
                  <a:pt x="195977" y="450885"/>
                </a:lnTo>
                <a:lnTo>
                  <a:pt x="197082" y="45180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0" name="Freeform: Shape 199">
            <a:extLst>
              <a:ext uri="{FF2B5EF4-FFF2-40B4-BE49-F238E27FC236}">
                <a16:creationId xmlns:a16="http://schemas.microsoft.com/office/drawing/2014/main" id="{D7788737-C642-3C4D-8A0F-BD8377828D62}"/>
              </a:ext>
            </a:extLst>
          </p:cNvPr>
          <p:cNvSpPr/>
          <p:nvPr/>
        </p:nvSpPr>
        <p:spPr>
          <a:xfrm>
            <a:off x="5872480" y="3312160"/>
            <a:ext cx="60472" cy="1333"/>
          </a:xfrm>
          <a:custGeom>
            <a:avLst/>
            <a:gdLst>
              <a:gd name="connsiteX0" fmla="*/ 48368 w 300780"/>
              <a:gd name="connsiteY0" fmla="*/ 19307 h 140588"/>
              <a:gd name="connsiteX1" fmla="*/ 49216 w 300780"/>
              <a:gd name="connsiteY1" fmla="*/ 20250 h 140588"/>
              <a:gd name="connsiteX2" fmla="*/ 47149 w 300780"/>
              <a:gd name="connsiteY2" fmla="*/ 21850 h 140588"/>
              <a:gd name="connsiteX3" fmla="*/ 44425 w 300780"/>
              <a:gd name="connsiteY3" fmla="*/ 20983 h 140588"/>
              <a:gd name="connsiteX4" fmla="*/ 43825 w 300780"/>
              <a:gd name="connsiteY4" fmla="*/ 20078 h 140588"/>
              <a:gd name="connsiteX5" fmla="*/ 43758 w 300780"/>
              <a:gd name="connsiteY5" fmla="*/ 19602 h 140588"/>
              <a:gd name="connsiteX6" fmla="*/ 41853 w 300780"/>
              <a:gd name="connsiteY6" fmla="*/ 19907 h 140588"/>
              <a:gd name="connsiteX7" fmla="*/ 38072 w 300780"/>
              <a:gd name="connsiteY7" fmla="*/ 19117 h 140588"/>
              <a:gd name="connsiteX8" fmla="*/ 32795 w 300780"/>
              <a:gd name="connsiteY8" fmla="*/ 15287 h 140588"/>
              <a:gd name="connsiteX9" fmla="*/ 27213 w 300780"/>
              <a:gd name="connsiteY9" fmla="*/ 8077 h 140588"/>
              <a:gd name="connsiteX10" fmla="*/ 21850 w 300780"/>
              <a:gd name="connsiteY10" fmla="*/ 4086 h 140588"/>
              <a:gd name="connsiteX11" fmla="*/ 20850 w 300780"/>
              <a:gd name="connsiteY11" fmla="*/ 2848 h 140588"/>
              <a:gd name="connsiteX12" fmla="*/ 20717 w 300780"/>
              <a:gd name="connsiteY12" fmla="*/ 790 h 140588"/>
              <a:gd name="connsiteX13" fmla="*/ 21441 w 300780"/>
              <a:gd name="connsiteY13" fmla="*/ 0 h 140588"/>
              <a:gd name="connsiteX14" fmla="*/ 24775 w 300780"/>
              <a:gd name="connsiteY14" fmla="*/ 857 h 140588"/>
              <a:gd name="connsiteX15" fmla="*/ 29090 w 300780"/>
              <a:gd name="connsiteY15" fmla="*/ 4153 h 140588"/>
              <a:gd name="connsiteX16" fmla="*/ 36166 w 300780"/>
              <a:gd name="connsiteY16" fmla="*/ 7572 h 140588"/>
              <a:gd name="connsiteX17" fmla="*/ 38091 w 300780"/>
              <a:gd name="connsiteY17" fmla="*/ 9315 h 140588"/>
              <a:gd name="connsiteX18" fmla="*/ 39319 w 300780"/>
              <a:gd name="connsiteY18" fmla="*/ 13497 h 140588"/>
              <a:gd name="connsiteX19" fmla="*/ 40520 w 300780"/>
              <a:gd name="connsiteY19" fmla="*/ 14744 h 140588"/>
              <a:gd name="connsiteX20" fmla="*/ 44339 w 300780"/>
              <a:gd name="connsiteY20" fmla="*/ 17954 h 140588"/>
              <a:gd name="connsiteX21" fmla="*/ 46358 w 300780"/>
              <a:gd name="connsiteY21" fmla="*/ 18707 h 140588"/>
              <a:gd name="connsiteX22" fmla="*/ 47425 w 300780"/>
              <a:gd name="connsiteY22" fmla="*/ 18850 h 140588"/>
              <a:gd name="connsiteX23" fmla="*/ 48368 w 300780"/>
              <a:gd name="connsiteY23" fmla="*/ 19307 h 140588"/>
              <a:gd name="connsiteX24" fmla="*/ 4343 w 300780"/>
              <a:gd name="connsiteY24" fmla="*/ 13068 h 140588"/>
              <a:gd name="connsiteX25" fmla="*/ 1657 w 300780"/>
              <a:gd name="connsiteY25" fmla="*/ 13706 h 140588"/>
              <a:gd name="connsiteX26" fmla="*/ 0 w 300780"/>
              <a:gd name="connsiteY26" fmla="*/ 12849 h 140588"/>
              <a:gd name="connsiteX27" fmla="*/ 734 w 300780"/>
              <a:gd name="connsiteY27" fmla="*/ 10811 h 140588"/>
              <a:gd name="connsiteX28" fmla="*/ 1648 w 300780"/>
              <a:gd name="connsiteY28" fmla="*/ 9753 h 140588"/>
              <a:gd name="connsiteX29" fmla="*/ 5010 w 300780"/>
              <a:gd name="connsiteY29" fmla="*/ 11630 h 140588"/>
              <a:gd name="connsiteX30" fmla="*/ 4343 w 300780"/>
              <a:gd name="connsiteY30" fmla="*/ 13068 h 140588"/>
              <a:gd name="connsiteX31" fmla="*/ 112309 w 300780"/>
              <a:gd name="connsiteY31" fmla="*/ 51587 h 140588"/>
              <a:gd name="connsiteX32" fmla="*/ 112357 w 300780"/>
              <a:gd name="connsiteY32" fmla="*/ 52206 h 140588"/>
              <a:gd name="connsiteX33" fmla="*/ 108766 w 300780"/>
              <a:gd name="connsiteY33" fmla="*/ 49968 h 140588"/>
              <a:gd name="connsiteX34" fmla="*/ 106042 w 300780"/>
              <a:gd name="connsiteY34" fmla="*/ 47225 h 140588"/>
              <a:gd name="connsiteX35" fmla="*/ 98279 w 300780"/>
              <a:gd name="connsiteY35" fmla="*/ 44244 h 140588"/>
              <a:gd name="connsiteX36" fmla="*/ 96612 w 300780"/>
              <a:gd name="connsiteY36" fmla="*/ 42710 h 140588"/>
              <a:gd name="connsiteX37" fmla="*/ 95212 w 300780"/>
              <a:gd name="connsiteY37" fmla="*/ 42519 h 140588"/>
              <a:gd name="connsiteX38" fmla="*/ 91230 w 300780"/>
              <a:gd name="connsiteY38" fmla="*/ 40024 h 140588"/>
              <a:gd name="connsiteX39" fmla="*/ 87316 w 300780"/>
              <a:gd name="connsiteY39" fmla="*/ 38338 h 140588"/>
              <a:gd name="connsiteX40" fmla="*/ 84934 w 300780"/>
              <a:gd name="connsiteY40" fmla="*/ 36166 h 140588"/>
              <a:gd name="connsiteX41" fmla="*/ 84325 w 300780"/>
              <a:gd name="connsiteY41" fmla="*/ 35280 h 140588"/>
              <a:gd name="connsiteX42" fmla="*/ 82896 w 300780"/>
              <a:gd name="connsiteY42" fmla="*/ 34747 h 140588"/>
              <a:gd name="connsiteX43" fmla="*/ 80439 w 300780"/>
              <a:gd name="connsiteY43" fmla="*/ 32366 h 140588"/>
              <a:gd name="connsiteX44" fmla="*/ 78048 w 300780"/>
              <a:gd name="connsiteY44" fmla="*/ 30785 h 140588"/>
              <a:gd name="connsiteX45" fmla="*/ 77201 w 300780"/>
              <a:gd name="connsiteY45" fmla="*/ 27899 h 140588"/>
              <a:gd name="connsiteX46" fmla="*/ 74895 w 300780"/>
              <a:gd name="connsiteY46" fmla="*/ 25917 h 140588"/>
              <a:gd name="connsiteX47" fmla="*/ 74314 w 300780"/>
              <a:gd name="connsiteY47" fmla="*/ 25051 h 140588"/>
              <a:gd name="connsiteX48" fmla="*/ 81715 w 300780"/>
              <a:gd name="connsiteY48" fmla="*/ 26651 h 140588"/>
              <a:gd name="connsiteX49" fmla="*/ 85144 w 300780"/>
              <a:gd name="connsiteY49" fmla="*/ 29813 h 140588"/>
              <a:gd name="connsiteX50" fmla="*/ 88078 w 300780"/>
              <a:gd name="connsiteY50" fmla="*/ 31604 h 140588"/>
              <a:gd name="connsiteX51" fmla="*/ 89097 w 300780"/>
              <a:gd name="connsiteY51" fmla="*/ 32899 h 140588"/>
              <a:gd name="connsiteX52" fmla="*/ 91736 w 300780"/>
              <a:gd name="connsiteY52" fmla="*/ 34680 h 140588"/>
              <a:gd name="connsiteX53" fmla="*/ 94107 w 300780"/>
              <a:gd name="connsiteY53" fmla="*/ 34842 h 140588"/>
              <a:gd name="connsiteX54" fmla="*/ 96479 w 300780"/>
              <a:gd name="connsiteY54" fmla="*/ 36633 h 140588"/>
              <a:gd name="connsiteX55" fmla="*/ 98641 w 300780"/>
              <a:gd name="connsiteY55" fmla="*/ 37109 h 140588"/>
              <a:gd name="connsiteX56" fmla="*/ 100346 w 300780"/>
              <a:gd name="connsiteY56" fmla="*/ 38043 h 140588"/>
              <a:gd name="connsiteX57" fmla="*/ 111347 w 300780"/>
              <a:gd name="connsiteY57" fmla="*/ 46034 h 140588"/>
              <a:gd name="connsiteX58" fmla="*/ 110033 w 300780"/>
              <a:gd name="connsiteY58" fmla="*/ 48158 h 140588"/>
              <a:gd name="connsiteX59" fmla="*/ 111490 w 300780"/>
              <a:gd name="connsiteY59" fmla="*/ 49701 h 140588"/>
              <a:gd name="connsiteX60" fmla="*/ 112309 w 300780"/>
              <a:gd name="connsiteY60" fmla="*/ 51587 h 140588"/>
              <a:gd name="connsiteX61" fmla="*/ 27004 w 300780"/>
              <a:gd name="connsiteY61" fmla="*/ 35185 h 140588"/>
              <a:gd name="connsiteX62" fmla="*/ 26489 w 300780"/>
              <a:gd name="connsiteY62" fmla="*/ 35557 h 140588"/>
              <a:gd name="connsiteX63" fmla="*/ 25594 w 300780"/>
              <a:gd name="connsiteY63" fmla="*/ 34109 h 140588"/>
              <a:gd name="connsiteX64" fmla="*/ 24946 w 300780"/>
              <a:gd name="connsiteY64" fmla="*/ 33661 h 140588"/>
              <a:gd name="connsiteX65" fmla="*/ 24965 w 300780"/>
              <a:gd name="connsiteY65" fmla="*/ 32052 h 140588"/>
              <a:gd name="connsiteX66" fmla="*/ 22270 w 300780"/>
              <a:gd name="connsiteY66" fmla="*/ 29432 h 140588"/>
              <a:gd name="connsiteX67" fmla="*/ 22050 w 300780"/>
              <a:gd name="connsiteY67" fmla="*/ 27622 h 140588"/>
              <a:gd name="connsiteX68" fmla="*/ 23613 w 300780"/>
              <a:gd name="connsiteY68" fmla="*/ 25851 h 140588"/>
              <a:gd name="connsiteX69" fmla="*/ 25718 w 300780"/>
              <a:gd name="connsiteY69" fmla="*/ 26879 h 140588"/>
              <a:gd name="connsiteX70" fmla="*/ 27804 w 300780"/>
              <a:gd name="connsiteY70" fmla="*/ 29108 h 140588"/>
              <a:gd name="connsiteX71" fmla="*/ 30252 w 300780"/>
              <a:gd name="connsiteY71" fmla="*/ 29832 h 140588"/>
              <a:gd name="connsiteX72" fmla="*/ 29746 w 300780"/>
              <a:gd name="connsiteY72" fmla="*/ 31309 h 140588"/>
              <a:gd name="connsiteX73" fmla="*/ 27547 w 300780"/>
              <a:gd name="connsiteY73" fmla="*/ 33966 h 140588"/>
              <a:gd name="connsiteX74" fmla="*/ 27004 w 300780"/>
              <a:gd name="connsiteY74" fmla="*/ 35185 h 140588"/>
              <a:gd name="connsiteX75" fmla="*/ 39948 w 300780"/>
              <a:gd name="connsiteY75" fmla="*/ 40148 h 140588"/>
              <a:gd name="connsiteX76" fmla="*/ 39357 w 300780"/>
              <a:gd name="connsiteY76" fmla="*/ 40548 h 140588"/>
              <a:gd name="connsiteX77" fmla="*/ 36443 w 300780"/>
              <a:gd name="connsiteY77" fmla="*/ 40396 h 140588"/>
              <a:gd name="connsiteX78" fmla="*/ 34233 w 300780"/>
              <a:gd name="connsiteY78" fmla="*/ 37624 h 140588"/>
              <a:gd name="connsiteX79" fmla="*/ 34252 w 300780"/>
              <a:gd name="connsiteY79" fmla="*/ 35576 h 140588"/>
              <a:gd name="connsiteX80" fmla="*/ 35995 w 300780"/>
              <a:gd name="connsiteY80" fmla="*/ 33699 h 140588"/>
              <a:gd name="connsiteX81" fmla="*/ 38100 w 300780"/>
              <a:gd name="connsiteY81" fmla="*/ 33366 h 140588"/>
              <a:gd name="connsiteX82" fmla="*/ 39253 w 300780"/>
              <a:gd name="connsiteY82" fmla="*/ 34090 h 140588"/>
              <a:gd name="connsiteX83" fmla="*/ 40320 w 300780"/>
              <a:gd name="connsiteY83" fmla="*/ 35661 h 140588"/>
              <a:gd name="connsiteX84" fmla="*/ 40710 w 300780"/>
              <a:gd name="connsiteY84" fmla="*/ 37662 h 140588"/>
              <a:gd name="connsiteX85" fmla="*/ 40472 w 300780"/>
              <a:gd name="connsiteY85" fmla="*/ 39433 h 140588"/>
              <a:gd name="connsiteX86" fmla="*/ 39948 w 300780"/>
              <a:gd name="connsiteY86" fmla="*/ 40148 h 140588"/>
              <a:gd name="connsiteX87" fmla="*/ 24755 w 300780"/>
              <a:gd name="connsiteY87" fmla="*/ 41853 h 140588"/>
              <a:gd name="connsiteX88" fmla="*/ 24432 w 300780"/>
              <a:gd name="connsiteY88" fmla="*/ 42519 h 140588"/>
              <a:gd name="connsiteX89" fmla="*/ 23041 w 300780"/>
              <a:gd name="connsiteY89" fmla="*/ 39205 h 140588"/>
              <a:gd name="connsiteX90" fmla="*/ 23108 w 300780"/>
              <a:gd name="connsiteY90" fmla="*/ 37538 h 140588"/>
              <a:gd name="connsiteX91" fmla="*/ 23346 w 300780"/>
              <a:gd name="connsiteY91" fmla="*/ 36471 h 140588"/>
              <a:gd name="connsiteX92" fmla="*/ 23860 w 300780"/>
              <a:gd name="connsiteY92" fmla="*/ 36147 h 140588"/>
              <a:gd name="connsiteX93" fmla="*/ 24984 w 300780"/>
              <a:gd name="connsiteY93" fmla="*/ 39833 h 140588"/>
              <a:gd name="connsiteX94" fmla="*/ 24755 w 300780"/>
              <a:gd name="connsiteY94" fmla="*/ 41853 h 140588"/>
              <a:gd name="connsiteX95" fmla="*/ 55759 w 300780"/>
              <a:gd name="connsiteY95" fmla="*/ 43748 h 140588"/>
              <a:gd name="connsiteX96" fmla="*/ 57436 w 300780"/>
              <a:gd name="connsiteY96" fmla="*/ 45939 h 140588"/>
              <a:gd name="connsiteX97" fmla="*/ 59370 w 300780"/>
              <a:gd name="connsiteY97" fmla="*/ 50835 h 140588"/>
              <a:gd name="connsiteX98" fmla="*/ 59017 w 300780"/>
              <a:gd name="connsiteY98" fmla="*/ 52521 h 140588"/>
              <a:gd name="connsiteX99" fmla="*/ 57636 w 300780"/>
              <a:gd name="connsiteY99" fmla="*/ 52616 h 140588"/>
              <a:gd name="connsiteX100" fmla="*/ 57245 w 300780"/>
              <a:gd name="connsiteY100" fmla="*/ 53673 h 140588"/>
              <a:gd name="connsiteX101" fmla="*/ 55379 w 300780"/>
              <a:gd name="connsiteY101" fmla="*/ 51292 h 140588"/>
              <a:gd name="connsiteX102" fmla="*/ 52883 w 300780"/>
              <a:gd name="connsiteY102" fmla="*/ 50654 h 140588"/>
              <a:gd name="connsiteX103" fmla="*/ 51064 w 300780"/>
              <a:gd name="connsiteY103" fmla="*/ 49196 h 140588"/>
              <a:gd name="connsiteX104" fmla="*/ 50445 w 300780"/>
              <a:gd name="connsiteY104" fmla="*/ 46311 h 140588"/>
              <a:gd name="connsiteX105" fmla="*/ 50264 w 300780"/>
              <a:gd name="connsiteY105" fmla="*/ 44491 h 140588"/>
              <a:gd name="connsiteX106" fmla="*/ 48835 w 300780"/>
              <a:gd name="connsiteY106" fmla="*/ 44177 h 140588"/>
              <a:gd name="connsiteX107" fmla="*/ 44739 w 300780"/>
              <a:gd name="connsiteY107" fmla="*/ 44634 h 140588"/>
              <a:gd name="connsiteX108" fmla="*/ 43434 w 300780"/>
              <a:gd name="connsiteY108" fmla="*/ 46187 h 140588"/>
              <a:gd name="connsiteX109" fmla="*/ 41567 w 300780"/>
              <a:gd name="connsiteY109" fmla="*/ 45691 h 140588"/>
              <a:gd name="connsiteX110" fmla="*/ 41167 w 300780"/>
              <a:gd name="connsiteY110" fmla="*/ 44291 h 140588"/>
              <a:gd name="connsiteX111" fmla="*/ 41453 w 300780"/>
              <a:gd name="connsiteY111" fmla="*/ 42919 h 140588"/>
              <a:gd name="connsiteX112" fmla="*/ 43948 w 300780"/>
              <a:gd name="connsiteY112" fmla="*/ 41567 h 140588"/>
              <a:gd name="connsiteX113" fmla="*/ 44463 w 300780"/>
              <a:gd name="connsiteY113" fmla="*/ 39824 h 140588"/>
              <a:gd name="connsiteX114" fmla="*/ 46940 w 300780"/>
              <a:gd name="connsiteY114" fmla="*/ 36833 h 140588"/>
              <a:gd name="connsiteX115" fmla="*/ 48473 w 300780"/>
              <a:gd name="connsiteY115" fmla="*/ 36319 h 140588"/>
              <a:gd name="connsiteX116" fmla="*/ 51368 w 300780"/>
              <a:gd name="connsiteY116" fmla="*/ 37395 h 140588"/>
              <a:gd name="connsiteX117" fmla="*/ 51721 w 300780"/>
              <a:gd name="connsiteY117" fmla="*/ 41653 h 140588"/>
              <a:gd name="connsiteX118" fmla="*/ 52759 w 300780"/>
              <a:gd name="connsiteY118" fmla="*/ 43043 h 140588"/>
              <a:gd name="connsiteX119" fmla="*/ 55759 w 300780"/>
              <a:gd name="connsiteY119" fmla="*/ 43748 h 140588"/>
              <a:gd name="connsiteX120" fmla="*/ 135579 w 300780"/>
              <a:gd name="connsiteY120" fmla="*/ 45672 h 140588"/>
              <a:gd name="connsiteX121" fmla="*/ 142208 w 300780"/>
              <a:gd name="connsiteY121" fmla="*/ 53673 h 140588"/>
              <a:gd name="connsiteX122" fmla="*/ 141951 w 300780"/>
              <a:gd name="connsiteY122" fmla="*/ 55093 h 140588"/>
              <a:gd name="connsiteX123" fmla="*/ 141047 w 300780"/>
              <a:gd name="connsiteY123" fmla="*/ 56007 h 140588"/>
              <a:gd name="connsiteX124" fmla="*/ 140789 w 300780"/>
              <a:gd name="connsiteY124" fmla="*/ 58693 h 140588"/>
              <a:gd name="connsiteX125" fmla="*/ 141627 w 300780"/>
              <a:gd name="connsiteY125" fmla="*/ 59722 h 140588"/>
              <a:gd name="connsiteX126" fmla="*/ 143437 w 300780"/>
              <a:gd name="connsiteY126" fmla="*/ 60198 h 140588"/>
              <a:gd name="connsiteX127" fmla="*/ 146514 w 300780"/>
              <a:gd name="connsiteY127" fmla="*/ 63065 h 140588"/>
              <a:gd name="connsiteX128" fmla="*/ 147742 w 300780"/>
              <a:gd name="connsiteY128" fmla="*/ 66580 h 140588"/>
              <a:gd name="connsiteX129" fmla="*/ 147857 w 300780"/>
              <a:gd name="connsiteY129" fmla="*/ 67656 h 140588"/>
              <a:gd name="connsiteX130" fmla="*/ 149143 w 300780"/>
              <a:gd name="connsiteY130" fmla="*/ 69247 h 140588"/>
              <a:gd name="connsiteX131" fmla="*/ 149190 w 300780"/>
              <a:gd name="connsiteY131" fmla="*/ 72609 h 140588"/>
              <a:gd name="connsiteX132" fmla="*/ 152115 w 300780"/>
              <a:gd name="connsiteY132" fmla="*/ 77276 h 140588"/>
              <a:gd name="connsiteX133" fmla="*/ 152372 w 300780"/>
              <a:gd name="connsiteY133" fmla="*/ 79524 h 140588"/>
              <a:gd name="connsiteX134" fmla="*/ 152105 w 300780"/>
              <a:gd name="connsiteY134" fmla="*/ 80534 h 140588"/>
              <a:gd name="connsiteX135" fmla="*/ 150886 w 300780"/>
              <a:gd name="connsiteY135" fmla="*/ 79943 h 140588"/>
              <a:gd name="connsiteX136" fmla="*/ 147390 w 300780"/>
              <a:gd name="connsiteY136" fmla="*/ 74647 h 140588"/>
              <a:gd name="connsiteX137" fmla="*/ 143390 w 300780"/>
              <a:gd name="connsiteY137" fmla="*/ 72361 h 140588"/>
              <a:gd name="connsiteX138" fmla="*/ 142933 w 300780"/>
              <a:gd name="connsiteY138" fmla="*/ 71380 h 140588"/>
              <a:gd name="connsiteX139" fmla="*/ 138894 w 300780"/>
              <a:gd name="connsiteY139" fmla="*/ 68294 h 140588"/>
              <a:gd name="connsiteX140" fmla="*/ 136189 w 300780"/>
              <a:gd name="connsiteY140" fmla="*/ 63103 h 140588"/>
              <a:gd name="connsiteX141" fmla="*/ 133255 w 300780"/>
              <a:gd name="connsiteY141" fmla="*/ 53883 h 140588"/>
              <a:gd name="connsiteX142" fmla="*/ 134636 w 300780"/>
              <a:gd name="connsiteY142" fmla="*/ 51701 h 140588"/>
              <a:gd name="connsiteX143" fmla="*/ 131331 w 300780"/>
              <a:gd name="connsiteY143" fmla="*/ 47234 h 140588"/>
              <a:gd name="connsiteX144" fmla="*/ 131493 w 300780"/>
              <a:gd name="connsiteY144" fmla="*/ 46044 h 140588"/>
              <a:gd name="connsiteX145" fmla="*/ 132883 w 300780"/>
              <a:gd name="connsiteY145" fmla="*/ 46320 h 140588"/>
              <a:gd name="connsiteX146" fmla="*/ 133855 w 300780"/>
              <a:gd name="connsiteY146" fmla="*/ 46263 h 140588"/>
              <a:gd name="connsiteX147" fmla="*/ 134321 w 300780"/>
              <a:gd name="connsiteY147" fmla="*/ 45729 h 140588"/>
              <a:gd name="connsiteX148" fmla="*/ 135579 w 300780"/>
              <a:gd name="connsiteY148" fmla="*/ 45672 h 140588"/>
              <a:gd name="connsiteX149" fmla="*/ 107195 w 300780"/>
              <a:gd name="connsiteY149" fmla="*/ 50882 h 140588"/>
              <a:gd name="connsiteX150" fmla="*/ 105918 w 300780"/>
              <a:gd name="connsiteY150" fmla="*/ 51244 h 140588"/>
              <a:gd name="connsiteX151" fmla="*/ 104023 w 300780"/>
              <a:gd name="connsiteY151" fmla="*/ 50254 h 140588"/>
              <a:gd name="connsiteX152" fmla="*/ 103204 w 300780"/>
              <a:gd name="connsiteY152" fmla="*/ 49358 h 140588"/>
              <a:gd name="connsiteX153" fmla="*/ 103594 w 300780"/>
              <a:gd name="connsiteY153" fmla="*/ 47958 h 140588"/>
              <a:gd name="connsiteX154" fmla="*/ 104699 w 300780"/>
              <a:gd name="connsiteY154" fmla="*/ 47425 h 140588"/>
              <a:gd name="connsiteX155" fmla="*/ 105956 w 300780"/>
              <a:gd name="connsiteY155" fmla="*/ 48368 h 140588"/>
              <a:gd name="connsiteX156" fmla="*/ 106089 w 300780"/>
              <a:gd name="connsiteY156" fmla="*/ 49330 h 140588"/>
              <a:gd name="connsiteX157" fmla="*/ 107195 w 300780"/>
              <a:gd name="connsiteY157" fmla="*/ 50882 h 140588"/>
              <a:gd name="connsiteX158" fmla="*/ 45749 w 300780"/>
              <a:gd name="connsiteY158" fmla="*/ 56407 h 140588"/>
              <a:gd name="connsiteX159" fmla="*/ 45749 w 300780"/>
              <a:gd name="connsiteY159" fmla="*/ 56797 h 140588"/>
              <a:gd name="connsiteX160" fmla="*/ 44272 w 300780"/>
              <a:gd name="connsiteY160" fmla="*/ 56045 h 140588"/>
              <a:gd name="connsiteX161" fmla="*/ 41024 w 300780"/>
              <a:gd name="connsiteY161" fmla="*/ 52416 h 140588"/>
              <a:gd name="connsiteX162" fmla="*/ 41606 w 300780"/>
              <a:gd name="connsiteY162" fmla="*/ 51206 h 140588"/>
              <a:gd name="connsiteX163" fmla="*/ 44587 w 300780"/>
              <a:gd name="connsiteY163" fmla="*/ 48854 h 140588"/>
              <a:gd name="connsiteX164" fmla="*/ 45501 w 300780"/>
              <a:gd name="connsiteY164" fmla="*/ 48539 h 140588"/>
              <a:gd name="connsiteX165" fmla="*/ 46339 w 300780"/>
              <a:gd name="connsiteY165" fmla="*/ 49997 h 140588"/>
              <a:gd name="connsiteX166" fmla="*/ 45615 w 300780"/>
              <a:gd name="connsiteY166" fmla="*/ 52149 h 140588"/>
              <a:gd name="connsiteX167" fmla="*/ 44634 w 300780"/>
              <a:gd name="connsiteY167" fmla="*/ 52692 h 140588"/>
              <a:gd name="connsiteX168" fmla="*/ 44235 w 300780"/>
              <a:gd name="connsiteY168" fmla="*/ 54711 h 140588"/>
              <a:gd name="connsiteX169" fmla="*/ 45749 w 300780"/>
              <a:gd name="connsiteY169" fmla="*/ 56407 h 140588"/>
              <a:gd name="connsiteX170" fmla="*/ 64970 w 300780"/>
              <a:gd name="connsiteY170" fmla="*/ 55616 h 140588"/>
              <a:gd name="connsiteX171" fmla="*/ 62342 w 300780"/>
              <a:gd name="connsiteY171" fmla="*/ 57740 h 140588"/>
              <a:gd name="connsiteX172" fmla="*/ 60417 w 300780"/>
              <a:gd name="connsiteY172" fmla="*/ 57026 h 140588"/>
              <a:gd name="connsiteX173" fmla="*/ 58864 w 300780"/>
              <a:gd name="connsiteY173" fmla="*/ 55207 h 140588"/>
              <a:gd name="connsiteX174" fmla="*/ 59379 w 300780"/>
              <a:gd name="connsiteY174" fmla="*/ 53016 h 140588"/>
              <a:gd name="connsiteX175" fmla="*/ 59665 w 300780"/>
              <a:gd name="connsiteY175" fmla="*/ 52435 h 140588"/>
              <a:gd name="connsiteX176" fmla="*/ 60436 w 300780"/>
              <a:gd name="connsiteY176" fmla="*/ 52311 h 140588"/>
              <a:gd name="connsiteX177" fmla="*/ 61208 w 300780"/>
              <a:gd name="connsiteY177" fmla="*/ 51863 h 140588"/>
              <a:gd name="connsiteX178" fmla="*/ 62046 w 300780"/>
              <a:gd name="connsiteY178" fmla="*/ 50892 h 140588"/>
              <a:gd name="connsiteX179" fmla="*/ 64913 w 300780"/>
              <a:gd name="connsiteY179" fmla="*/ 51663 h 140588"/>
              <a:gd name="connsiteX180" fmla="*/ 65618 w 300780"/>
              <a:gd name="connsiteY180" fmla="*/ 52197 h 140588"/>
              <a:gd name="connsiteX181" fmla="*/ 63913 w 300780"/>
              <a:gd name="connsiteY181" fmla="*/ 53540 h 140588"/>
              <a:gd name="connsiteX182" fmla="*/ 64484 w 300780"/>
              <a:gd name="connsiteY182" fmla="*/ 53969 h 140588"/>
              <a:gd name="connsiteX183" fmla="*/ 64856 w 300780"/>
              <a:gd name="connsiteY183" fmla="*/ 54607 h 140588"/>
              <a:gd name="connsiteX184" fmla="*/ 64970 w 300780"/>
              <a:gd name="connsiteY184" fmla="*/ 55616 h 140588"/>
              <a:gd name="connsiteX185" fmla="*/ 67446 w 300780"/>
              <a:gd name="connsiteY185" fmla="*/ 59312 h 140588"/>
              <a:gd name="connsiteX186" fmla="*/ 66847 w 300780"/>
              <a:gd name="connsiteY186" fmla="*/ 59417 h 140588"/>
              <a:gd name="connsiteX187" fmla="*/ 66227 w 300780"/>
              <a:gd name="connsiteY187" fmla="*/ 58350 h 140588"/>
              <a:gd name="connsiteX188" fmla="*/ 67685 w 300780"/>
              <a:gd name="connsiteY188" fmla="*/ 55454 h 140588"/>
              <a:gd name="connsiteX189" fmla="*/ 68389 w 300780"/>
              <a:gd name="connsiteY189" fmla="*/ 57788 h 140588"/>
              <a:gd name="connsiteX190" fmla="*/ 68847 w 300780"/>
              <a:gd name="connsiteY190" fmla="*/ 58664 h 140588"/>
              <a:gd name="connsiteX191" fmla="*/ 67446 w 300780"/>
              <a:gd name="connsiteY191" fmla="*/ 59312 h 140588"/>
              <a:gd name="connsiteX192" fmla="*/ 52597 w 300780"/>
              <a:gd name="connsiteY192" fmla="*/ 57626 h 140588"/>
              <a:gd name="connsiteX193" fmla="*/ 52540 w 300780"/>
              <a:gd name="connsiteY193" fmla="*/ 58569 h 140588"/>
              <a:gd name="connsiteX194" fmla="*/ 51007 w 300780"/>
              <a:gd name="connsiteY194" fmla="*/ 58274 h 140588"/>
              <a:gd name="connsiteX195" fmla="*/ 47597 w 300780"/>
              <a:gd name="connsiteY195" fmla="*/ 56855 h 140588"/>
              <a:gd name="connsiteX196" fmla="*/ 47473 w 300780"/>
              <a:gd name="connsiteY196" fmla="*/ 56207 h 140588"/>
              <a:gd name="connsiteX197" fmla="*/ 49416 w 300780"/>
              <a:gd name="connsiteY197" fmla="*/ 55969 h 140588"/>
              <a:gd name="connsiteX198" fmla="*/ 50825 w 300780"/>
              <a:gd name="connsiteY198" fmla="*/ 56150 h 140588"/>
              <a:gd name="connsiteX199" fmla="*/ 52007 w 300780"/>
              <a:gd name="connsiteY199" fmla="*/ 56979 h 140588"/>
              <a:gd name="connsiteX200" fmla="*/ 52597 w 300780"/>
              <a:gd name="connsiteY200" fmla="*/ 57626 h 140588"/>
              <a:gd name="connsiteX201" fmla="*/ 93850 w 300780"/>
              <a:gd name="connsiteY201" fmla="*/ 67427 h 140588"/>
              <a:gd name="connsiteX202" fmla="*/ 93498 w 300780"/>
              <a:gd name="connsiteY202" fmla="*/ 67494 h 140588"/>
              <a:gd name="connsiteX203" fmla="*/ 92240 w 300780"/>
              <a:gd name="connsiteY203" fmla="*/ 67161 h 140588"/>
              <a:gd name="connsiteX204" fmla="*/ 90716 w 300780"/>
              <a:gd name="connsiteY204" fmla="*/ 67056 h 140588"/>
              <a:gd name="connsiteX205" fmla="*/ 89783 w 300780"/>
              <a:gd name="connsiteY205" fmla="*/ 66122 h 140588"/>
              <a:gd name="connsiteX206" fmla="*/ 90887 w 300780"/>
              <a:gd name="connsiteY206" fmla="*/ 64789 h 140588"/>
              <a:gd name="connsiteX207" fmla="*/ 92278 w 300780"/>
              <a:gd name="connsiteY207" fmla="*/ 63922 h 140588"/>
              <a:gd name="connsiteX208" fmla="*/ 92916 w 300780"/>
              <a:gd name="connsiteY208" fmla="*/ 64141 h 140588"/>
              <a:gd name="connsiteX209" fmla="*/ 93516 w 300780"/>
              <a:gd name="connsiteY209" fmla="*/ 64703 h 140588"/>
              <a:gd name="connsiteX210" fmla="*/ 94917 w 300780"/>
              <a:gd name="connsiteY210" fmla="*/ 64913 h 140588"/>
              <a:gd name="connsiteX211" fmla="*/ 95069 w 300780"/>
              <a:gd name="connsiteY211" fmla="*/ 66627 h 140588"/>
              <a:gd name="connsiteX212" fmla="*/ 93850 w 300780"/>
              <a:gd name="connsiteY212" fmla="*/ 67427 h 140588"/>
              <a:gd name="connsiteX213" fmla="*/ 120034 w 300780"/>
              <a:gd name="connsiteY213" fmla="*/ 63979 h 140588"/>
              <a:gd name="connsiteX214" fmla="*/ 121577 w 300780"/>
              <a:gd name="connsiteY214" fmla="*/ 64360 h 140588"/>
              <a:gd name="connsiteX215" fmla="*/ 122320 w 300780"/>
              <a:gd name="connsiteY215" fmla="*/ 64303 h 140588"/>
              <a:gd name="connsiteX216" fmla="*/ 124083 w 300780"/>
              <a:gd name="connsiteY216" fmla="*/ 65751 h 140588"/>
              <a:gd name="connsiteX217" fmla="*/ 126435 w 300780"/>
              <a:gd name="connsiteY217" fmla="*/ 67885 h 140588"/>
              <a:gd name="connsiteX218" fmla="*/ 125473 w 300780"/>
              <a:gd name="connsiteY218" fmla="*/ 68989 h 140588"/>
              <a:gd name="connsiteX219" fmla="*/ 123559 w 300780"/>
              <a:gd name="connsiteY219" fmla="*/ 68418 h 140588"/>
              <a:gd name="connsiteX220" fmla="*/ 122920 w 300780"/>
              <a:gd name="connsiteY220" fmla="*/ 68647 h 140588"/>
              <a:gd name="connsiteX221" fmla="*/ 122720 w 300780"/>
              <a:gd name="connsiteY221" fmla="*/ 68494 h 140588"/>
              <a:gd name="connsiteX222" fmla="*/ 122320 w 300780"/>
              <a:gd name="connsiteY222" fmla="*/ 67427 h 140588"/>
              <a:gd name="connsiteX223" fmla="*/ 120234 w 300780"/>
              <a:gd name="connsiteY223" fmla="*/ 66370 h 140588"/>
              <a:gd name="connsiteX224" fmla="*/ 118367 w 300780"/>
              <a:gd name="connsiteY224" fmla="*/ 66284 h 140588"/>
              <a:gd name="connsiteX225" fmla="*/ 118129 w 300780"/>
              <a:gd name="connsiteY225" fmla="*/ 65027 h 140588"/>
              <a:gd name="connsiteX226" fmla="*/ 120034 w 300780"/>
              <a:gd name="connsiteY226" fmla="*/ 63979 h 140588"/>
              <a:gd name="connsiteX227" fmla="*/ 108871 w 300780"/>
              <a:gd name="connsiteY227" fmla="*/ 71438 h 140588"/>
              <a:gd name="connsiteX228" fmla="*/ 114758 w 300780"/>
              <a:gd name="connsiteY228" fmla="*/ 75762 h 140588"/>
              <a:gd name="connsiteX229" fmla="*/ 117291 w 300780"/>
              <a:gd name="connsiteY229" fmla="*/ 75362 h 140588"/>
              <a:gd name="connsiteX230" fmla="*/ 125026 w 300780"/>
              <a:gd name="connsiteY230" fmla="*/ 75438 h 140588"/>
              <a:gd name="connsiteX231" fmla="*/ 129588 w 300780"/>
              <a:gd name="connsiteY231" fmla="*/ 78524 h 140588"/>
              <a:gd name="connsiteX232" fmla="*/ 132264 w 300780"/>
              <a:gd name="connsiteY232" fmla="*/ 79943 h 140588"/>
              <a:gd name="connsiteX233" fmla="*/ 133769 w 300780"/>
              <a:gd name="connsiteY233" fmla="*/ 82705 h 140588"/>
              <a:gd name="connsiteX234" fmla="*/ 135627 w 300780"/>
              <a:gd name="connsiteY234" fmla="*/ 83334 h 140588"/>
              <a:gd name="connsiteX235" fmla="*/ 136770 w 300780"/>
              <a:gd name="connsiteY235" fmla="*/ 84744 h 140588"/>
              <a:gd name="connsiteX236" fmla="*/ 137427 w 300780"/>
              <a:gd name="connsiteY236" fmla="*/ 87316 h 140588"/>
              <a:gd name="connsiteX237" fmla="*/ 136960 w 300780"/>
              <a:gd name="connsiteY237" fmla="*/ 87735 h 140588"/>
              <a:gd name="connsiteX238" fmla="*/ 134598 w 300780"/>
              <a:gd name="connsiteY238" fmla="*/ 88697 h 140588"/>
              <a:gd name="connsiteX239" fmla="*/ 132883 w 300780"/>
              <a:gd name="connsiteY239" fmla="*/ 89097 h 140588"/>
              <a:gd name="connsiteX240" fmla="*/ 128397 w 300780"/>
              <a:gd name="connsiteY240" fmla="*/ 88182 h 140588"/>
              <a:gd name="connsiteX241" fmla="*/ 124111 w 300780"/>
              <a:gd name="connsiteY241" fmla="*/ 86201 h 140588"/>
              <a:gd name="connsiteX242" fmla="*/ 115586 w 300780"/>
              <a:gd name="connsiteY242" fmla="*/ 85963 h 140588"/>
              <a:gd name="connsiteX243" fmla="*/ 111614 w 300780"/>
              <a:gd name="connsiteY243" fmla="*/ 85401 h 140588"/>
              <a:gd name="connsiteX244" fmla="*/ 110243 w 300780"/>
              <a:gd name="connsiteY244" fmla="*/ 84649 h 140588"/>
              <a:gd name="connsiteX245" fmla="*/ 108976 w 300780"/>
              <a:gd name="connsiteY245" fmla="*/ 83639 h 140588"/>
              <a:gd name="connsiteX246" fmla="*/ 106975 w 300780"/>
              <a:gd name="connsiteY246" fmla="*/ 81239 h 140588"/>
              <a:gd name="connsiteX247" fmla="*/ 105413 w 300780"/>
              <a:gd name="connsiteY247" fmla="*/ 78419 h 140588"/>
              <a:gd name="connsiteX248" fmla="*/ 105156 w 300780"/>
              <a:gd name="connsiteY248" fmla="*/ 76762 h 140588"/>
              <a:gd name="connsiteX249" fmla="*/ 105023 w 300780"/>
              <a:gd name="connsiteY249" fmla="*/ 73618 h 140588"/>
              <a:gd name="connsiteX250" fmla="*/ 105509 w 300780"/>
              <a:gd name="connsiteY250" fmla="*/ 72466 h 140588"/>
              <a:gd name="connsiteX251" fmla="*/ 107137 w 300780"/>
              <a:gd name="connsiteY251" fmla="*/ 71323 h 140588"/>
              <a:gd name="connsiteX252" fmla="*/ 108871 w 300780"/>
              <a:gd name="connsiteY252" fmla="*/ 71438 h 140588"/>
              <a:gd name="connsiteX253" fmla="*/ 156915 w 300780"/>
              <a:gd name="connsiteY253" fmla="*/ 80943 h 140588"/>
              <a:gd name="connsiteX254" fmla="*/ 157210 w 300780"/>
              <a:gd name="connsiteY254" fmla="*/ 83829 h 140588"/>
              <a:gd name="connsiteX255" fmla="*/ 157077 w 300780"/>
              <a:gd name="connsiteY255" fmla="*/ 84820 h 140588"/>
              <a:gd name="connsiteX256" fmla="*/ 155048 w 300780"/>
              <a:gd name="connsiteY256" fmla="*/ 82705 h 140588"/>
              <a:gd name="connsiteX257" fmla="*/ 154096 w 300780"/>
              <a:gd name="connsiteY257" fmla="*/ 83458 h 140588"/>
              <a:gd name="connsiteX258" fmla="*/ 153210 w 300780"/>
              <a:gd name="connsiteY258" fmla="*/ 82458 h 140588"/>
              <a:gd name="connsiteX259" fmla="*/ 153277 w 300780"/>
              <a:gd name="connsiteY259" fmla="*/ 80267 h 140588"/>
              <a:gd name="connsiteX260" fmla="*/ 153419 w 300780"/>
              <a:gd name="connsiteY260" fmla="*/ 77933 h 140588"/>
              <a:gd name="connsiteX261" fmla="*/ 153019 w 300780"/>
              <a:gd name="connsiteY261" fmla="*/ 76162 h 140588"/>
              <a:gd name="connsiteX262" fmla="*/ 152010 w 300780"/>
              <a:gd name="connsiteY262" fmla="*/ 73609 h 140588"/>
              <a:gd name="connsiteX263" fmla="*/ 153143 w 300780"/>
              <a:gd name="connsiteY263" fmla="*/ 74019 h 140588"/>
              <a:gd name="connsiteX264" fmla="*/ 156915 w 300780"/>
              <a:gd name="connsiteY264" fmla="*/ 80943 h 140588"/>
              <a:gd name="connsiteX265" fmla="*/ 161401 w 300780"/>
              <a:gd name="connsiteY265" fmla="*/ 101479 h 140588"/>
              <a:gd name="connsiteX266" fmla="*/ 164764 w 300780"/>
              <a:gd name="connsiteY266" fmla="*/ 103070 h 140588"/>
              <a:gd name="connsiteX267" fmla="*/ 166726 w 300780"/>
              <a:gd name="connsiteY267" fmla="*/ 102803 h 140588"/>
              <a:gd name="connsiteX268" fmla="*/ 169631 w 300780"/>
              <a:gd name="connsiteY268" fmla="*/ 103899 h 140588"/>
              <a:gd name="connsiteX269" fmla="*/ 171831 w 300780"/>
              <a:gd name="connsiteY269" fmla="*/ 103279 h 140588"/>
              <a:gd name="connsiteX270" fmla="*/ 173212 w 300780"/>
              <a:gd name="connsiteY270" fmla="*/ 104689 h 140588"/>
              <a:gd name="connsiteX271" fmla="*/ 176689 w 300780"/>
              <a:gd name="connsiteY271" fmla="*/ 110204 h 140588"/>
              <a:gd name="connsiteX272" fmla="*/ 176718 w 300780"/>
              <a:gd name="connsiteY272" fmla="*/ 111995 h 140588"/>
              <a:gd name="connsiteX273" fmla="*/ 178994 w 300780"/>
              <a:gd name="connsiteY273" fmla="*/ 113271 h 140588"/>
              <a:gd name="connsiteX274" fmla="*/ 177070 w 300780"/>
              <a:gd name="connsiteY274" fmla="*/ 113509 h 140588"/>
              <a:gd name="connsiteX275" fmla="*/ 174393 w 300780"/>
              <a:gd name="connsiteY275" fmla="*/ 112852 h 140588"/>
              <a:gd name="connsiteX276" fmla="*/ 172317 w 300780"/>
              <a:gd name="connsiteY276" fmla="*/ 113300 h 140588"/>
              <a:gd name="connsiteX277" fmla="*/ 170145 w 300780"/>
              <a:gd name="connsiteY277" fmla="*/ 112233 h 140588"/>
              <a:gd name="connsiteX278" fmla="*/ 166488 w 300780"/>
              <a:gd name="connsiteY278" fmla="*/ 111680 h 140588"/>
              <a:gd name="connsiteX279" fmla="*/ 163306 w 300780"/>
              <a:gd name="connsiteY279" fmla="*/ 110395 h 140588"/>
              <a:gd name="connsiteX280" fmla="*/ 156658 w 300780"/>
              <a:gd name="connsiteY280" fmla="*/ 106328 h 140588"/>
              <a:gd name="connsiteX281" fmla="*/ 156696 w 300780"/>
              <a:gd name="connsiteY281" fmla="*/ 104299 h 140588"/>
              <a:gd name="connsiteX282" fmla="*/ 155620 w 300780"/>
              <a:gd name="connsiteY282" fmla="*/ 103308 h 140588"/>
              <a:gd name="connsiteX283" fmla="*/ 155305 w 300780"/>
              <a:gd name="connsiteY283" fmla="*/ 100794 h 140588"/>
              <a:gd name="connsiteX284" fmla="*/ 152924 w 300780"/>
              <a:gd name="connsiteY284" fmla="*/ 100003 h 140588"/>
              <a:gd name="connsiteX285" fmla="*/ 150143 w 300780"/>
              <a:gd name="connsiteY285" fmla="*/ 99850 h 140588"/>
              <a:gd name="connsiteX286" fmla="*/ 149923 w 300780"/>
              <a:gd name="connsiteY286" fmla="*/ 98660 h 140588"/>
              <a:gd name="connsiteX287" fmla="*/ 150438 w 300780"/>
              <a:gd name="connsiteY287" fmla="*/ 96555 h 140588"/>
              <a:gd name="connsiteX288" fmla="*/ 152515 w 300780"/>
              <a:gd name="connsiteY288" fmla="*/ 96583 h 140588"/>
              <a:gd name="connsiteX289" fmla="*/ 155010 w 300780"/>
              <a:gd name="connsiteY289" fmla="*/ 97460 h 140588"/>
              <a:gd name="connsiteX290" fmla="*/ 159772 w 300780"/>
              <a:gd name="connsiteY290" fmla="*/ 100527 h 140588"/>
              <a:gd name="connsiteX291" fmla="*/ 160954 w 300780"/>
              <a:gd name="connsiteY291" fmla="*/ 101051 h 140588"/>
              <a:gd name="connsiteX292" fmla="*/ 161401 w 300780"/>
              <a:gd name="connsiteY292" fmla="*/ 101479 h 140588"/>
              <a:gd name="connsiteX293" fmla="*/ 279492 w 300780"/>
              <a:gd name="connsiteY293" fmla="*/ 111490 h 140588"/>
              <a:gd name="connsiteX294" fmla="*/ 277359 w 300780"/>
              <a:gd name="connsiteY294" fmla="*/ 111957 h 140588"/>
              <a:gd name="connsiteX295" fmla="*/ 276683 w 300780"/>
              <a:gd name="connsiteY295" fmla="*/ 111823 h 140588"/>
              <a:gd name="connsiteX296" fmla="*/ 275082 w 300780"/>
              <a:gd name="connsiteY296" fmla="*/ 112071 h 140588"/>
              <a:gd name="connsiteX297" fmla="*/ 273358 w 300780"/>
              <a:gd name="connsiteY297" fmla="*/ 114024 h 140588"/>
              <a:gd name="connsiteX298" fmla="*/ 272092 w 300780"/>
              <a:gd name="connsiteY298" fmla="*/ 113747 h 140588"/>
              <a:gd name="connsiteX299" fmla="*/ 271101 w 300780"/>
              <a:gd name="connsiteY299" fmla="*/ 113824 h 140588"/>
              <a:gd name="connsiteX300" fmla="*/ 270348 w 300780"/>
              <a:gd name="connsiteY300" fmla="*/ 112223 h 140588"/>
              <a:gd name="connsiteX301" fmla="*/ 270329 w 300780"/>
              <a:gd name="connsiteY301" fmla="*/ 111442 h 140588"/>
              <a:gd name="connsiteX302" fmla="*/ 271549 w 300780"/>
              <a:gd name="connsiteY302" fmla="*/ 111566 h 140588"/>
              <a:gd name="connsiteX303" fmla="*/ 272186 w 300780"/>
              <a:gd name="connsiteY303" fmla="*/ 110004 h 140588"/>
              <a:gd name="connsiteX304" fmla="*/ 273501 w 300780"/>
              <a:gd name="connsiteY304" fmla="*/ 109223 h 140588"/>
              <a:gd name="connsiteX305" fmla="*/ 276568 w 300780"/>
              <a:gd name="connsiteY305" fmla="*/ 108861 h 140588"/>
              <a:gd name="connsiteX306" fmla="*/ 279292 w 300780"/>
              <a:gd name="connsiteY306" fmla="*/ 109375 h 140588"/>
              <a:gd name="connsiteX307" fmla="*/ 280264 w 300780"/>
              <a:gd name="connsiteY307" fmla="*/ 109728 h 140588"/>
              <a:gd name="connsiteX308" fmla="*/ 279407 w 300780"/>
              <a:gd name="connsiteY308" fmla="*/ 111138 h 140588"/>
              <a:gd name="connsiteX309" fmla="*/ 279492 w 300780"/>
              <a:gd name="connsiteY309" fmla="*/ 111490 h 140588"/>
              <a:gd name="connsiteX310" fmla="*/ 130940 w 300780"/>
              <a:gd name="connsiteY310" fmla="*/ 139655 h 140588"/>
              <a:gd name="connsiteX311" fmla="*/ 129083 w 300780"/>
              <a:gd name="connsiteY311" fmla="*/ 140589 h 140588"/>
              <a:gd name="connsiteX312" fmla="*/ 127378 w 300780"/>
              <a:gd name="connsiteY312" fmla="*/ 140122 h 140588"/>
              <a:gd name="connsiteX313" fmla="*/ 126082 w 300780"/>
              <a:gd name="connsiteY313" fmla="*/ 139417 h 140588"/>
              <a:gd name="connsiteX314" fmla="*/ 125035 w 300780"/>
              <a:gd name="connsiteY314" fmla="*/ 137331 h 140588"/>
              <a:gd name="connsiteX315" fmla="*/ 122768 w 300780"/>
              <a:gd name="connsiteY315" fmla="*/ 136026 h 140588"/>
              <a:gd name="connsiteX316" fmla="*/ 119539 w 300780"/>
              <a:gd name="connsiteY316" fmla="*/ 135484 h 140588"/>
              <a:gd name="connsiteX317" fmla="*/ 118215 w 300780"/>
              <a:gd name="connsiteY317" fmla="*/ 134579 h 140588"/>
              <a:gd name="connsiteX318" fmla="*/ 117872 w 300780"/>
              <a:gd name="connsiteY318" fmla="*/ 134131 h 140588"/>
              <a:gd name="connsiteX319" fmla="*/ 115634 w 300780"/>
              <a:gd name="connsiteY319" fmla="*/ 133731 h 140588"/>
              <a:gd name="connsiteX320" fmla="*/ 114995 w 300780"/>
              <a:gd name="connsiteY320" fmla="*/ 132597 h 140588"/>
              <a:gd name="connsiteX321" fmla="*/ 115186 w 300780"/>
              <a:gd name="connsiteY321" fmla="*/ 131426 h 140588"/>
              <a:gd name="connsiteX322" fmla="*/ 115548 w 300780"/>
              <a:gd name="connsiteY322" fmla="*/ 130807 h 140588"/>
              <a:gd name="connsiteX323" fmla="*/ 117615 w 300780"/>
              <a:gd name="connsiteY323" fmla="*/ 131378 h 140588"/>
              <a:gd name="connsiteX324" fmla="*/ 127549 w 300780"/>
              <a:gd name="connsiteY324" fmla="*/ 136884 h 140588"/>
              <a:gd name="connsiteX325" fmla="*/ 129912 w 300780"/>
              <a:gd name="connsiteY325" fmla="*/ 138589 h 140588"/>
              <a:gd name="connsiteX326" fmla="*/ 130940 w 300780"/>
              <a:gd name="connsiteY326" fmla="*/ 139655 h 140588"/>
              <a:gd name="connsiteX327" fmla="*/ 300780 w 300780"/>
              <a:gd name="connsiteY327" fmla="*/ 136055 h 140588"/>
              <a:gd name="connsiteX328" fmla="*/ 298418 w 300780"/>
              <a:gd name="connsiteY328" fmla="*/ 136493 h 140588"/>
              <a:gd name="connsiteX329" fmla="*/ 297475 w 300780"/>
              <a:gd name="connsiteY329" fmla="*/ 136388 h 140588"/>
              <a:gd name="connsiteX330" fmla="*/ 295913 w 300780"/>
              <a:gd name="connsiteY330" fmla="*/ 134045 h 140588"/>
              <a:gd name="connsiteX331" fmla="*/ 297075 w 300780"/>
              <a:gd name="connsiteY331" fmla="*/ 133512 h 140588"/>
              <a:gd name="connsiteX332" fmla="*/ 298809 w 300780"/>
              <a:gd name="connsiteY332" fmla="*/ 133712 h 140588"/>
              <a:gd name="connsiteX333" fmla="*/ 299333 w 300780"/>
              <a:gd name="connsiteY333" fmla="*/ 135093 h 140588"/>
              <a:gd name="connsiteX334" fmla="*/ 300780 w 300780"/>
              <a:gd name="connsiteY334" fmla="*/ 136055 h 140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</a:cxnLst>
            <a:rect l="l" t="t" r="r" b="b"/>
            <a:pathLst>
              <a:path w="300780" h="140588">
                <a:moveTo>
                  <a:pt x="48368" y="19307"/>
                </a:moveTo>
                <a:lnTo>
                  <a:pt x="49216" y="20250"/>
                </a:lnTo>
                <a:lnTo>
                  <a:pt x="47149" y="21850"/>
                </a:lnTo>
                <a:lnTo>
                  <a:pt x="44425" y="20983"/>
                </a:lnTo>
                <a:lnTo>
                  <a:pt x="43825" y="20078"/>
                </a:lnTo>
                <a:lnTo>
                  <a:pt x="43758" y="19602"/>
                </a:lnTo>
                <a:lnTo>
                  <a:pt x="41853" y="19907"/>
                </a:lnTo>
                <a:lnTo>
                  <a:pt x="38072" y="19117"/>
                </a:lnTo>
                <a:lnTo>
                  <a:pt x="32795" y="15287"/>
                </a:lnTo>
                <a:lnTo>
                  <a:pt x="27213" y="8077"/>
                </a:lnTo>
                <a:lnTo>
                  <a:pt x="21850" y="4086"/>
                </a:lnTo>
                <a:lnTo>
                  <a:pt x="20850" y="2848"/>
                </a:lnTo>
                <a:lnTo>
                  <a:pt x="20717" y="790"/>
                </a:lnTo>
                <a:lnTo>
                  <a:pt x="21441" y="0"/>
                </a:lnTo>
                <a:lnTo>
                  <a:pt x="24775" y="857"/>
                </a:lnTo>
                <a:lnTo>
                  <a:pt x="29090" y="4153"/>
                </a:lnTo>
                <a:lnTo>
                  <a:pt x="36166" y="7572"/>
                </a:lnTo>
                <a:lnTo>
                  <a:pt x="38091" y="9315"/>
                </a:lnTo>
                <a:lnTo>
                  <a:pt x="39319" y="13497"/>
                </a:lnTo>
                <a:lnTo>
                  <a:pt x="40520" y="14744"/>
                </a:lnTo>
                <a:lnTo>
                  <a:pt x="44339" y="17954"/>
                </a:lnTo>
                <a:lnTo>
                  <a:pt x="46358" y="18707"/>
                </a:lnTo>
                <a:lnTo>
                  <a:pt x="47425" y="18850"/>
                </a:lnTo>
                <a:lnTo>
                  <a:pt x="48368" y="19307"/>
                </a:lnTo>
                <a:close/>
                <a:moveTo>
                  <a:pt x="4343" y="13068"/>
                </a:moveTo>
                <a:lnTo>
                  <a:pt x="1657" y="13706"/>
                </a:lnTo>
                <a:lnTo>
                  <a:pt x="0" y="12849"/>
                </a:lnTo>
                <a:lnTo>
                  <a:pt x="734" y="10811"/>
                </a:lnTo>
                <a:lnTo>
                  <a:pt x="1648" y="9753"/>
                </a:lnTo>
                <a:lnTo>
                  <a:pt x="5010" y="11630"/>
                </a:lnTo>
                <a:lnTo>
                  <a:pt x="4343" y="13068"/>
                </a:lnTo>
                <a:close/>
                <a:moveTo>
                  <a:pt x="112309" y="51587"/>
                </a:moveTo>
                <a:lnTo>
                  <a:pt x="112357" y="52206"/>
                </a:lnTo>
                <a:lnTo>
                  <a:pt x="108766" y="49968"/>
                </a:lnTo>
                <a:lnTo>
                  <a:pt x="106042" y="47225"/>
                </a:lnTo>
                <a:lnTo>
                  <a:pt x="98279" y="44244"/>
                </a:lnTo>
                <a:lnTo>
                  <a:pt x="96612" y="42710"/>
                </a:lnTo>
                <a:lnTo>
                  <a:pt x="95212" y="42519"/>
                </a:lnTo>
                <a:lnTo>
                  <a:pt x="91230" y="40024"/>
                </a:lnTo>
                <a:lnTo>
                  <a:pt x="87316" y="38338"/>
                </a:lnTo>
                <a:lnTo>
                  <a:pt x="84934" y="36166"/>
                </a:lnTo>
                <a:lnTo>
                  <a:pt x="84325" y="35280"/>
                </a:lnTo>
                <a:lnTo>
                  <a:pt x="82896" y="34747"/>
                </a:lnTo>
                <a:lnTo>
                  <a:pt x="80439" y="32366"/>
                </a:lnTo>
                <a:lnTo>
                  <a:pt x="78048" y="30785"/>
                </a:lnTo>
                <a:lnTo>
                  <a:pt x="77201" y="27899"/>
                </a:lnTo>
                <a:lnTo>
                  <a:pt x="74895" y="25917"/>
                </a:lnTo>
                <a:lnTo>
                  <a:pt x="74314" y="25051"/>
                </a:lnTo>
                <a:lnTo>
                  <a:pt x="81715" y="26651"/>
                </a:lnTo>
                <a:lnTo>
                  <a:pt x="85144" y="29813"/>
                </a:lnTo>
                <a:lnTo>
                  <a:pt x="88078" y="31604"/>
                </a:lnTo>
                <a:lnTo>
                  <a:pt x="89097" y="32899"/>
                </a:lnTo>
                <a:lnTo>
                  <a:pt x="91736" y="34680"/>
                </a:lnTo>
                <a:lnTo>
                  <a:pt x="94107" y="34842"/>
                </a:lnTo>
                <a:lnTo>
                  <a:pt x="96479" y="36633"/>
                </a:lnTo>
                <a:lnTo>
                  <a:pt x="98641" y="37109"/>
                </a:lnTo>
                <a:lnTo>
                  <a:pt x="100346" y="38043"/>
                </a:lnTo>
                <a:lnTo>
                  <a:pt x="111347" y="46034"/>
                </a:lnTo>
                <a:lnTo>
                  <a:pt x="110033" y="48158"/>
                </a:lnTo>
                <a:lnTo>
                  <a:pt x="111490" y="49701"/>
                </a:lnTo>
                <a:lnTo>
                  <a:pt x="112309" y="51587"/>
                </a:lnTo>
                <a:close/>
                <a:moveTo>
                  <a:pt x="27004" y="35185"/>
                </a:moveTo>
                <a:lnTo>
                  <a:pt x="26489" y="35557"/>
                </a:lnTo>
                <a:lnTo>
                  <a:pt x="25594" y="34109"/>
                </a:lnTo>
                <a:lnTo>
                  <a:pt x="24946" y="33661"/>
                </a:lnTo>
                <a:lnTo>
                  <a:pt x="24965" y="32052"/>
                </a:lnTo>
                <a:lnTo>
                  <a:pt x="22270" y="29432"/>
                </a:lnTo>
                <a:lnTo>
                  <a:pt x="22050" y="27622"/>
                </a:lnTo>
                <a:lnTo>
                  <a:pt x="23613" y="25851"/>
                </a:lnTo>
                <a:lnTo>
                  <a:pt x="25718" y="26879"/>
                </a:lnTo>
                <a:lnTo>
                  <a:pt x="27804" y="29108"/>
                </a:lnTo>
                <a:lnTo>
                  <a:pt x="30252" y="29832"/>
                </a:lnTo>
                <a:lnTo>
                  <a:pt x="29746" y="31309"/>
                </a:lnTo>
                <a:lnTo>
                  <a:pt x="27547" y="33966"/>
                </a:lnTo>
                <a:lnTo>
                  <a:pt x="27004" y="35185"/>
                </a:lnTo>
                <a:close/>
                <a:moveTo>
                  <a:pt x="39948" y="40148"/>
                </a:moveTo>
                <a:lnTo>
                  <a:pt x="39357" y="40548"/>
                </a:lnTo>
                <a:lnTo>
                  <a:pt x="36443" y="40396"/>
                </a:lnTo>
                <a:lnTo>
                  <a:pt x="34233" y="37624"/>
                </a:lnTo>
                <a:lnTo>
                  <a:pt x="34252" y="35576"/>
                </a:lnTo>
                <a:lnTo>
                  <a:pt x="35995" y="33699"/>
                </a:lnTo>
                <a:lnTo>
                  <a:pt x="38100" y="33366"/>
                </a:lnTo>
                <a:lnTo>
                  <a:pt x="39253" y="34090"/>
                </a:lnTo>
                <a:lnTo>
                  <a:pt x="40320" y="35661"/>
                </a:lnTo>
                <a:lnTo>
                  <a:pt x="40710" y="37662"/>
                </a:lnTo>
                <a:lnTo>
                  <a:pt x="40472" y="39433"/>
                </a:lnTo>
                <a:lnTo>
                  <a:pt x="39948" y="40148"/>
                </a:lnTo>
                <a:close/>
                <a:moveTo>
                  <a:pt x="24755" y="41853"/>
                </a:moveTo>
                <a:lnTo>
                  <a:pt x="24432" y="42519"/>
                </a:lnTo>
                <a:lnTo>
                  <a:pt x="23041" y="39205"/>
                </a:lnTo>
                <a:lnTo>
                  <a:pt x="23108" y="37538"/>
                </a:lnTo>
                <a:lnTo>
                  <a:pt x="23346" y="36471"/>
                </a:lnTo>
                <a:lnTo>
                  <a:pt x="23860" y="36147"/>
                </a:lnTo>
                <a:lnTo>
                  <a:pt x="24984" y="39833"/>
                </a:lnTo>
                <a:lnTo>
                  <a:pt x="24755" y="41853"/>
                </a:lnTo>
                <a:close/>
                <a:moveTo>
                  <a:pt x="55759" y="43748"/>
                </a:moveTo>
                <a:lnTo>
                  <a:pt x="57436" y="45939"/>
                </a:lnTo>
                <a:lnTo>
                  <a:pt x="59370" y="50835"/>
                </a:lnTo>
                <a:lnTo>
                  <a:pt x="59017" y="52521"/>
                </a:lnTo>
                <a:lnTo>
                  <a:pt x="57636" y="52616"/>
                </a:lnTo>
                <a:lnTo>
                  <a:pt x="57245" y="53673"/>
                </a:lnTo>
                <a:lnTo>
                  <a:pt x="55379" y="51292"/>
                </a:lnTo>
                <a:lnTo>
                  <a:pt x="52883" y="50654"/>
                </a:lnTo>
                <a:lnTo>
                  <a:pt x="51064" y="49196"/>
                </a:lnTo>
                <a:lnTo>
                  <a:pt x="50445" y="46311"/>
                </a:lnTo>
                <a:lnTo>
                  <a:pt x="50264" y="44491"/>
                </a:lnTo>
                <a:lnTo>
                  <a:pt x="48835" y="44177"/>
                </a:lnTo>
                <a:lnTo>
                  <a:pt x="44739" y="44634"/>
                </a:lnTo>
                <a:lnTo>
                  <a:pt x="43434" y="46187"/>
                </a:lnTo>
                <a:lnTo>
                  <a:pt x="41567" y="45691"/>
                </a:lnTo>
                <a:lnTo>
                  <a:pt x="41167" y="44291"/>
                </a:lnTo>
                <a:lnTo>
                  <a:pt x="41453" y="42919"/>
                </a:lnTo>
                <a:lnTo>
                  <a:pt x="43948" y="41567"/>
                </a:lnTo>
                <a:lnTo>
                  <a:pt x="44463" y="39824"/>
                </a:lnTo>
                <a:lnTo>
                  <a:pt x="46940" y="36833"/>
                </a:lnTo>
                <a:lnTo>
                  <a:pt x="48473" y="36319"/>
                </a:lnTo>
                <a:lnTo>
                  <a:pt x="51368" y="37395"/>
                </a:lnTo>
                <a:lnTo>
                  <a:pt x="51721" y="41653"/>
                </a:lnTo>
                <a:lnTo>
                  <a:pt x="52759" y="43043"/>
                </a:lnTo>
                <a:lnTo>
                  <a:pt x="55759" y="43748"/>
                </a:lnTo>
                <a:close/>
                <a:moveTo>
                  <a:pt x="135579" y="45672"/>
                </a:moveTo>
                <a:lnTo>
                  <a:pt x="142208" y="53673"/>
                </a:lnTo>
                <a:lnTo>
                  <a:pt x="141951" y="55093"/>
                </a:lnTo>
                <a:lnTo>
                  <a:pt x="141047" y="56007"/>
                </a:lnTo>
                <a:lnTo>
                  <a:pt x="140789" y="58693"/>
                </a:lnTo>
                <a:lnTo>
                  <a:pt x="141627" y="59722"/>
                </a:lnTo>
                <a:lnTo>
                  <a:pt x="143437" y="60198"/>
                </a:lnTo>
                <a:lnTo>
                  <a:pt x="146514" y="63065"/>
                </a:lnTo>
                <a:lnTo>
                  <a:pt x="147742" y="66580"/>
                </a:lnTo>
                <a:lnTo>
                  <a:pt x="147857" y="67656"/>
                </a:lnTo>
                <a:lnTo>
                  <a:pt x="149143" y="69247"/>
                </a:lnTo>
                <a:lnTo>
                  <a:pt x="149190" y="72609"/>
                </a:lnTo>
                <a:lnTo>
                  <a:pt x="152115" y="77276"/>
                </a:lnTo>
                <a:lnTo>
                  <a:pt x="152372" y="79524"/>
                </a:lnTo>
                <a:lnTo>
                  <a:pt x="152105" y="80534"/>
                </a:lnTo>
                <a:lnTo>
                  <a:pt x="150886" y="79943"/>
                </a:lnTo>
                <a:lnTo>
                  <a:pt x="147390" y="74647"/>
                </a:lnTo>
                <a:lnTo>
                  <a:pt x="143390" y="72361"/>
                </a:lnTo>
                <a:lnTo>
                  <a:pt x="142933" y="71380"/>
                </a:lnTo>
                <a:lnTo>
                  <a:pt x="138894" y="68294"/>
                </a:lnTo>
                <a:lnTo>
                  <a:pt x="136189" y="63103"/>
                </a:lnTo>
                <a:lnTo>
                  <a:pt x="133255" y="53883"/>
                </a:lnTo>
                <a:lnTo>
                  <a:pt x="134636" y="51701"/>
                </a:lnTo>
                <a:lnTo>
                  <a:pt x="131331" y="47234"/>
                </a:lnTo>
                <a:lnTo>
                  <a:pt x="131493" y="46044"/>
                </a:lnTo>
                <a:lnTo>
                  <a:pt x="132883" y="46320"/>
                </a:lnTo>
                <a:lnTo>
                  <a:pt x="133855" y="46263"/>
                </a:lnTo>
                <a:lnTo>
                  <a:pt x="134321" y="45729"/>
                </a:lnTo>
                <a:lnTo>
                  <a:pt x="135579" y="45672"/>
                </a:lnTo>
                <a:close/>
                <a:moveTo>
                  <a:pt x="107195" y="50882"/>
                </a:moveTo>
                <a:lnTo>
                  <a:pt x="105918" y="51244"/>
                </a:lnTo>
                <a:lnTo>
                  <a:pt x="104023" y="50254"/>
                </a:lnTo>
                <a:lnTo>
                  <a:pt x="103204" y="49358"/>
                </a:lnTo>
                <a:lnTo>
                  <a:pt x="103594" y="47958"/>
                </a:lnTo>
                <a:lnTo>
                  <a:pt x="104699" y="47425"/>
                </a:lnTo>
                <a:lnTo>
                  <a:pt x="105956" y="48368"/>
                </a:lnTo>
                <a:lnTo>
                  <a:pt x="106089" y="49330"/>
                </a:lnTo>
                <a:lnTo>
                  <a:pt x="107195" y="50882"/>
                </a:lnTo>
                <a:close/>
                <a:moveTo>
                  <a:pt x="45749" y="56407"/>
                </a:moveTo>
                <a:lnTo>
                  <a:pt x="45749" y="56797"/>
                </a:lnTo>
                <a:lnTo>
                  <a:pt x="44272" y="56045"/>
                </a:lnTo>
                <a:lnTo>
                  <a:pt x="41024" y="52416"/>
                </a:lnTo>
                <a:lnTo>
                  <a:pt x="41606" y="51206"/>
                </a:lnTo>
                <a:lnTo>
                  <a:pt x="44587" y="48854"/>
                </a:lnTo>
                <a:lnTo>
                  <a:pt x="45501" y="48539"/>
                </a:lnTo>
                <a:lnTo>
                  <a:pt x="46339" y="49997"/>
                </a:lnTo>
                <a:lnTo>
                  <a:pt x="45615" y="52149"/>
                </a:lnTo>
                <a:lnTo>
                  <a:pt x="44634" y="52692"/>
                </a:lnTo>
                <a:lnTo>
                  <a:pt x="44235" y="54711"/>
                </a:lnTo>
                <a:lnTo>
                  <a:pt x="45749" y="56407"/>
                </a:lnTo>
                <a:close/>
                <a:moveTo>
                  <a:pt x="64970" y="55616"/>
                </a:moveTo>
                <a:lnTo>
                  <a:pt x="62342" y="57740"/>
                </a:lnTo>
                <a:lnTo>
                  <a:pt x="60417" y="57026"/>
                </a:lnTo>
                <a:lnTo>
                  <a:pt x="58864" y="55207"/>
                </a:lnTo>
                <a:lnTo>
                  <a:pt x="59379" y="53016"/>
                </a:lnTo>
                <a:lnTo>
                  <a:pt x="59665" y="52435"/>
                </a:lnTo>
                <a:lnTo>
                  <a:pt x="60436" y="52311"/>
                </a:lnTo>
                <a:lnTo>
                  <a:pt x="61208" y="51863"/>
                </a:lnTo>
                <a:lnTo>
                  <a:pt x="62046" y="50892"/>
                </a:lnTo>
                <a:lnTo>
                  <a:pt x="64913" y="51663"/>
                </a:lnTo>
                <a:lnTo>
                  <a:pt x="65618" y="52197"/>
                </a:lnTo>
                <a:lnTo>
                  <a:pt x="63913" y="53540"/>
                </a:lnTo>
                <a:lnTo>
                  <a:pt x="64484" y="53969"/>
                </a:lnTo>
                <a:lnTo>
                  <a:pt x="64856" y="54607"/>
                </a:lnTo>
                <a:lnTo>
                  <a:pt x="64970" y="55616"/>
                </a:lnTo>
                <a:close/>
                <a:moveTo>
                  <a:pt x="67446" y="59312"/>
                </a:moveTo>
                <a:lnTo>
                  <a:pt x="66847" y="59417"/>
                </a:lnTo>
                <a:lnTo>
                  <a:pt x="66227" y="58350"/>
                </a:lnTo>
                <a:lnTo>
                  <a:pt x="67685" y="55454"/>
                </a:lnTo>
                <a:lnTo>
                  <a:pt x="68389" y="57788"/>
                </a:lnTo>
                <a:lnTo>
                  <a:pt x="68847" y="58664"/>
                </a:lnTo>
                <a:lnTo>
                  <a:pt x="67446" y="59312"/>
                </a:lnTo>
                <a:close/>
                <a:moveTo>
                  <a:pt x="52597" y="57626"/>
                </a:moveTo>
                <a:lnTo>
                  <a:pt x="52540" y="58569"/>
                </a:lnTo>
                <a:lnTo>
                  <a:pt x="51007" y="58274"/>
                </a:lnTo>
                <a:lnTo>
                  <a:pt x="47597" y="56855"/>
                </a:lnTo>
                <a:lnTo>
                  <a:pt x="47473" y="56207"/>
                </a:lnTo>
                <a:lnTo>
                  <a:pt x="49416" y="55969"/>
                </a:lnTo>
                <a:lnTo>
                  <a:pt x="50825" y="56150"/>
                </a:lnTo>
                <a:lnTo>
                  <a:pt x="52007" y="56979"/>
                </a:lnTo>
                <a:lnTo>
                  <a:pt x="52597" y="57626"/>
                </a:lnTo>
                <a:close/>
                <a:moveTo>
                  <a:pt x="93850" y="67427"/>
                </a:moveTo>
                <a:lnTo>
                  <a:pt x="93498" y="67494"/>
                </a:lnTo>
                <a:lnTo>
                  <a:pt x="92240" y="67161"/>
                </a:lnTo>
                <a:lnTo>
                  <a:pt x="90716" y="67056"/>
                </a:lnTo>
                <a:lnTo>
                  <a:pt x="89783" y="66122"/>
                </a:lnTo>
                <a:lnTo>
                  <a:pt x="90887" y="64789"/>
                </a:lnTo>
                <a:lnTo>
                  <a:pt x="92278" y="63922"/>
                </a:lnTo>
                <a:lnTo>
                  <a:pt x="92916" y="64141"/>
                </a:lnTo>
                <a:lnTo>
                  <a:pt x="93516" y="64703"/>
                </a:lnTo>
                <a:lnTo>
                  <a:pt x="94917" y="64913"/>
                </a:lnTo>
                <a:lnTo>
                  <a:pt x="95069" y="66627"/>
                </a:lnTo>
                <a:lnTo>
                  <a:pt x="93850" y="67427"/>
                </a:lnTo>
                <a:close/>
                <a:moveTo>
                  <a:pt x="120034" y="63979"/>
                </a:moveTo>
                <a:lnTo>
                  <a:pt x="121577" y="64360"/>
                </a:lnTo>
                <a:lnTo>
                  <a:pt x="122320" y="64303"/>
                </a:lnTo>
                <a:lnTo>
                  <a:pt x="124083" y="65751"/>
                </a:lnTo>
                <a:lnTo>
                  <a:pt x="126435" y="67885"/>
                </a:lnTo>
                <a:lnTo>
                  <a:pt x="125473" y="68989"/>
                </a:lnTo>
                <a:lnTo>
                  <a:pt x="123559" y="68418"/>
                </a:lnTo>
                <a:lnTo>
                  <a:pt x="122920" y="68647"/>
                </a:lnTo>
                <a:lnTo>
                  <a:pt x="122720" y="68494"/>
                </a:lnTo>
                <a:lnTo>
                  <a:pt x="122320" y="67427"/>
                </a:lnTo>
                <a:lnTo>
                  <a:pt x="120234" y="66370"/>
                </a:lnTo>
                <a:lnTo>
                  <a:pt x="118367" y="66284"/>
                </a:lnTo>
                <a:lnTo>
                  <a:pt x="118129" y="65027"/>
                </a:lnTo>
                <a:lnTo>
                  <a:pt x="120034" y="63979"/>
                </a:lnTo>
                <a:close/>
                <a:moveTo>
                  <a:pt x="108871" y="71438"/>
                </a:moveTo>
                <a:lnTo>
                  <a:pt x="114758" y="75762"/>
                </a:lnTo>
                <a:lnTo>
                  <a:pt x="117291" y="75362"/>
                </a:lnTo>
                <a:lnTo>
                  <a:pt x="125026" y="75438"/>
                </a:lnTo>
                <a:lnTo>
                  <a:pt x="129588" y="78524"/>
                </a:lnTo>
                <a:lnTo>
                  <a:pt x="132264" y="79943"/>
                </a:lnTo>
                <a:lnTo>
                  <a:pt x="133769" y="82705"/>
                </a:lnTo>
                <a:lnTo>
                  <a:pt x="135627" y="83334"/>
                </a:lnTo>
                <a:lnTo>
                  <a:pt x="136770" y="84744"/>
                </a:lnTo>
                <a:lnTo>
                  <a:pt x="137427" y="87316"/>
                </a:lnTo>
                <a:lnTo>
                  <a:pt x="136960" y="87735"/>
                </a:lnTo>
                <a:lnTo>
                  <a:pt x="134598" y="88697"/>
                </a:lnTo>
                <a:lnTo>
                  <a:pt x="132883" y="89097"/>
                </a:lnTo>
                <a:lnTo>
                  <a:pt x="128397" y="88182"/>
                </a:lnTo>
                <a:lnTo>
                  <a:pt x="124111" y="86201"/>
                </a:lnTo>
                <a:lnTo>
                  <a:pt x="115586" y="85963"/>
                </a:lnTo>
                <a:lnTo>
                  <a:pt x="111614" y="85401"/>
                </a:lnTo>
                <a:lnTo>
                  <a:pt x="110243" y="84649"/>
                </a:lnTo>
                <a:lnTo>
                  <a:pt x="108976" y="83639"/>
                </a:lnTo>
                <a:lnTo>
                  <a:pt x="106975" y="81239"/>
                </a:lnTo>
                <a:lnTo>
                  <a:pt x="105413" y="78419"/>
                </a:lnTo>
                <a:lnTo>
                  <a:pt x="105156" y="76762"/>
                </a:lnTo>
                <a:lnTo>
                  <a:pt x="105023" y="73618"/>
                </a:lnTo>
                <a:lnTo>
                  <a:pt x="105509" y="72466"/>
                </a:lnTo>
                <a:lnTo>
                  <a:pt x="107137" y="71323"/>
                </a:lnTo>
                <a:lnTo>
                  <a:pt x="108871" y="71438"/>
                </a:lnTo>
                <a:close/>
                <a:moveTo>
                  <a:pt x="156915" y="80943"/>
                </a:moveTo>
                <a:lnTo>
                  <a:pt x="157210" y="83829"/>
                </a:lnTo>
                <a:lnTo>
                  <a:pt x="157077" y="84820"/>
                </a:lnTo>
                <a:lnTo>
                  <a:pt x="155048" y="82705"/>
                </a:lnTo>
                <a:lnTo>
                  <a:pt x="154096" y="83458"/>
                </a:lnTo>
                <a:lnTo>
                  <a:pt x="153210" y="82458"/>
                </a:lnTo>
                <a:lnTo>
                  <a:pt x="153277" y="80267"/>
                </a:lnTo>
                <a:lnTo>
                  <a:pt x="153419" y="77933"/>
                </a:lnTo>
                <a:lnTo>
                  <a:pt x="153019" y="76162"/>
                </a:lnTo>
                <a:lnTo>
                  <a:pt x="152010" y="73609"/>
                </a:lnTo>
                <a:lnTo>
                  <a:pt x="153143" y="74019"/>
                </a:lnTo>
                <a:lnTo>
                  <a:pt x="156915" y="80943"/>
                </a:lnTo>
                <a:close/>
                <a:moveTo>
                  <a:pt x="161401" y="101479"/>
                </a:moveTo>
                <a:lnTo>
                  <a:pt x="164764" y="103070"/>
                </a:lnTo>
                <a:lnTo>
                  <a:pt x="166726" y="102803"/>
                </a:lnTo>
                <a:lnTo>
                  <a:pt x="169631" y="103899"/>
                </a:lnTo>
                <a:lnTo>
                  <a:pt x="171831" y="103279"/>
                </a:lnTo>
                <a:lnTo>
                  <a:pt x="173212" y="104689"/>
                </a:lnTo>
                <a:lnTo>
                  <a:pt x="176689" y="110204"/>
                </a:lnTo>
                <a:lnTo>
                  <a:pt x="176718" y="111995"/>
                </a:lnTo>
                <a:lnTo>
                  <a:pt x="178994" y="113271"/>
                </a:lnTo>
                <a:lnTo>
                  <a:pt x="177070" y="113509"/>
                </a:lnTo>
                <a:lnTo>
                  <a:pt x="174393" y="112852"/>
                </a:lnTo>
                <a:lnTo>
                  <a:pt x="172317" y="113300"/>
                </a:lnTo>
                <a:lnTo>
                  <a:pt x="170145" y="112233"/>
                </a:lnTo>
                <a:lnTo>
                  <a:pt x="166488" y="111680"/>
                </a:lnTo>
                <a:lnTo>
                  <a:pt x="163306" y="110395"/>
                </a:lnTo>
                <a:lnTo>
                  <a:pt x="156658" y="106328"/>
                </a:lnTo>
                <a:lnTo>
                  <a:pt x="156696" y="104299"/>
                </a:lnTo>
                <a:lnTo>
                  <a:pt x="155620" y="103308"/>
                </a:lnTo>
                <a:lnTo>
                  <a:pt x="155305" y="100794"/>
                </a:lnTo>
                <a:lnTo>
                  <a:pt x="152924" y="100003"/>
                </a:lnTo>
                <a:lnTo>
                  <a:pt x="150143" y="99850"/>
                </a:lnTo>
                <a:lnTo>
                  <a:pt x="149923" y="98660"/>
                </a:lnTo>
                <a:lnTo>
                  <a:pt x="150438" y="96555"/>
                </a:lnTo>
                <a:lnTo>
                  <a:pt x="152515" y="96583"/>
                </a:lnTo>
                <a:lnTo>
                  <a:pt x="155010" y="97460"/>
                </a:lnTo>
                <a:lnTo>
                  <a:pt x="159772" y="100527"/>
                </a:lnTo>
                <a:lnTo>
                  <a:pt x="160954" y="101051"/>
                </a:lnTo>
                <a:lnTo>
                  <a:pt x="161401" y="101479"/>
                </a:lnTo>
                <a:close/>
                <a:moveTo>
                  <a:pt x="279492" y="111490"/>
                </a:moveTo>
                <a:lnTo>
                  <a:pt x="277359" y="111957"/>
                </a:lnTo>
                <a:lnTo>
                  <a:pt x="276683" y="111823"/>
                </a:lnTo>
                <a:lnTo>
                  <a:pt x="275082" y="112071"/>
                </a:lnTo>
                <a:lnTo>
                  <a:pt x="273358" y="114024"/>
                </a:lnTo>
                <a:lnTo>
                  <a:pt x="272092" y="113747"/>
                </a:lnTo>
                <a:lnTo>
                  <a:pt x="271101" y="113824"/>
                </a:lnTo>
                <a:lnTo>
                  <a:pt x="270348" y="112223"/>
                </a:lnTo>
                <a:lnTo>
                  <a:pt x="270329" y="111442"/>
                </a:lnTo>
                <a:lnTo>
                  <a:pt x="271549" y="111566"/>
                </a:lnTo>
                <a:lnTo>
                  <a:pt x="272186" y="110004"/>
                </a:lnTo>
                <a:lnTo>
                  <a:pt x="273501" y="109223"/>
                </a:lnTo>
                <a:lnTo>
                  <a:pt x="276568" y="108861"/>
                </a:lnTo>
                <a:lnTo>
                  <a:pt x="279292" y="109375"/>
                </a:lnTo>
                <a:lnTo>
                  <a:pt x="280264" y="109728"/>
                </a:lnTo>
                <a:lnTo>
                  <a:pt x="279407" y="111138"/>
                </a:lnTo>
                <a:lnTo>
                  <a:pt x="279492" y="111490"/>
                </a:lnTo>
                <a:close/>
                <a:moveTo>
                  <a:pt x="130940" y="139655"/>
                </a:moveTo>
                <a:lnTo>
                  <a:pt x="129083" y="140589"/>
                </a:lnTo>
                <a:lnTo>
                  <a:pt x="127378" y="140122"/>
                </a:lnTo>
                <a:lnTo>
                  <a:pt x="126082" y="139417"/>
                </a:lnTo>
                <a:lnTo>
                  <a:pt x="125035" y="137331"/>
                </a:lnTo>
                <a:lnTo>
                  <a:pt x="122768" y="136026"/>
                </a:lnTo>
                <a:lnTo>
                  <a:pt x="119539" y="135484"/>
                </a:lnTo>
                <a:lnTo>
                  <a:pt x="118215" y="134579"/>
                </a:lnTo>
                <a:lnTo>
                  <a:pt x="117872" y="134131"/>
                </a:lnTo>
                <a:lnTo>
                  <a:pt x="115634" y="133731"/>
                </a:lnTo>
                <a:lnTo>
                  <a:pt x="114995" y="132597"/>
                </a:lnTo>
                <a:lnTo>
                  <a:pt x="115186" y="131426"/>
                </a:lnTo>
                <a:lnTo>
                  <a:pt x="115548" y="130807"/>
                </a:lnTo>
                <a:lnTo>
                  <a:pt x="117615" y="131378"/>
                </a:lnTo>
                <a:lnTo>
                  <a:pt x="127549" y="136884"/>
                </a:lnTo>
                <a:lnTo>
                  <a:pt x="129912" y="138589"/>
                </a:lnTo>
                <a:lnTo>
                  <a:pt x="130940" y="139655"/>
                </a:lnTo>
                <a:close/>
                <a:moveTo>
                  <a:pt x="300780" y="136055"/>
                </a:moveTo>
                <a:lnTo>
                  <a:pt x="298418" y="136493"/>
                </a:lnTo>
                <a:lnTo>
                  <a:pt x="297475" y="136388"/>
                </a:lnTo>
                <a:lnTo>
                  <a:pt x="295913" y="134045"/>
                </a:lnTo>
                <a:lnTo>
                  <a:pt x="297075" y="133512"/>
                </a:lnTo>
                <a:lnTo>
                  <a:pt x="298809" y="133712"/>
                </a:lnTo>
                <a:lnTo>
                  <a:pt x="299333" y="135093"/>
                </a:lnTo>
                <a:lnTo>
                  <a:pt x="300780" y="1360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1" name="Freeform: Shape 200">
            <a:extLst>
              <a:ext uri="{FF2B5EF4-FFF2-40B4-BE49-F238E27FC236}">
                <a16:creationId xmlns:a16="http://schemas.microsoft.com/office/drawing/2014/main" id="{43E7008E-B314-196B-0668-D923CCCC944C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182 w 4257"/>
              <a:gd name="connsiteY0" fmla="*/ 3572 h 6038"/>
              <a:gd name="connsiteX1" fmla="*/ 4258 w 4257"/>
              <a:gd name="connsiteY1" fmla="*/ 6039 h 6038"/>
              <a:gd name="connsiteX2" fmla="*/ 2972 w 4257"/>
              <a:gd name="connsiteY2" fmla="*/ 5210 h 6038"/>
              <a:gd name="connsiteX3" fmla="*/ 2610 w 4257"/>
              <a:gd name="connsiteY3" fmla="*/ 3620 h 6038"/>
              <a:gd name="connsiteX4" fmla="*/ 895 w 4257"/>
              <a:gd name="connsiteY4" fmla="*/ 2429 h 6038"/>
              <a:gd name="connsiteX5" fmla="*/ 0 w 4257"/>
              <a:gd name="connsiteY5" fmla="*/ 1343 h 6038"/>
              <a:gd name="connsiteX6" fmla="*/ 1934 w 4257"/>
              <a:gd name="connsiteY6" fmla="*/ 0 h 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257" h="6038">
                <a:moveTo>
                  <a:pt x="4182" y="3572"/>
                </a:moveTo>
                <a:lnTo>
                  <a:pt x="4258" y="6039"/>
                </a:lnTo>
                <a:lnTo>
                  <a:pt x="2972" y="5210"/>
                </a:lnTo>
                <a:lnTo>
                  <a:pt x="2610" y="3620"/>
                </a:lnTo>
                <a:lnTo>
                  <a:pt x="895" y="2429"/>
                </a:lnTo>
                <a:lnTo>
                  <a:pt x="0" y="1343"/>
                </a:lnTo>
                <a:lnTo>
                  <a:pt x="1934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32B42BBF-8298-3055-E5C7-4C160EE45ED8}"/>
              </a:ext>
            </a:extLst>
          </p:cNvPr>
          <p:cNvSpPr/>
          <p:nvPr/>
        </p:nvSpPr>
        <p:spPr>
          <a:xfrm>
            <a:off x="5872480" y="3312160"/>
            <a:ext cx="90208" cy="3546"/>
          </a:xfrm>
          <a:custGeom>
            <a:avLst/>
            <a:gdLst>
              <a:gd name="connsiteX0" fmla="*/ 257727 w 448674"/>
              <a:gd name="connsiteY0" fmla="*/ 3372 h 374075"/>
              <a:gd name="connsiteX1" fmla="*/ 256870 w 448674"/>
              <a:gd name="connsiteY1" fmla="*/ 5925 h 374075"/>
              <a:gd name="connsiteX2" fmla="*/ 261871 w 448674"/>
              <a:gd name="connsiteY2" fmla="*/ 5925 h 374075"/>
              <a:gd name="connsiteX3" fmla="*/ 270643 w 448674"/>
              <a:gd name="connsiteY3" fmla="*/ 5925 h 374075"/>
              <a:gd name="connsiteX4" fmla="*/ 279416 w 448674"/>
              <a:gd name="connsiteY4" fmla="*/ 5925 h 374075"/>
              <a:gd name="connsiteX5" fmla="*/ 288188 w 448674"/>
              <a:gd name="connsiteY5" fmla="*/ 5925 h 374075"/>
              <a:gd name="connsiteX6" fmla="*/ 296961 w 448674"/>
              <a:gd name="connsiteY6" fmla="*/ 5915 h 374075"/>
              <a:gd name="connsiteX7" fmla="*/ 305724 w 448674"/>
              <a:gd name="connsiteY7" fmla="*/ 5915 h 374075"/>
              <a:gd name="connsiteX8" fmla="*/ 314497 w 448674"/>
              <a:gd name="connsiteY8" fmla="*/ 5915 h 374075"/>
              <a:gd name="connsiteX9" fmla="*/ 323269 w 448674"/>
              <a:gd name="connsiteY9" fmla="*/ 5915 h 374075"/>
              <a:gd name="connsiteX10" fmla="*/ 332041 w 448674"/>
              <a:gd name="connsiteY10" fmla="*/ 5915 h 374075"/>
              <a:gd name="connsiteX11" fmla="*/ 340814 w 448674"/>
              <a:gd name="connsiteY11" fmla="*/ 5915 h 374075"/>
              <a:gd name="connsiteX12" fmla="*/ 349577 w 448674"/>
              <a:gd name="connsiteY12" fmla="*/ 5915 h 374075"/>
              <a:gd name="connsiteX13" fmla="*/ 358359 w 448674"/>
              <a:gd name="connsiteY13" fmla="*/ 5905 h 374075"/>
              <a:gd name="connsiteX14" fmla="*/ 367122 w 448674"/>
              <a:gd name="connsiteY14" fmla="*/ 5905 h 374075"/>
              <a:gd name="connsiteX15" fmla="*/ 375895 w 448674"/>
              <a:gd name="connsiteY15" fmla="*/ 5905 h 374075"/>
              <a:gd name="connsiteX16" fmla="*/ 384667 w 448674"/>
              <a:gd name="connsiteY16" fmla="*/ 5905 h 374075"/>
              <a:gd name="connsiteX17" fmla="*/ 393439 w 448674"/>
              <a:gd name="connsiteY17" fmla="*/ 5905 h 374075"/>
              <a:gd name="connsiteX18" fmla="*/ 402212 w 448674"/>
              <a:gd name="connsiteY18" fmla="*/ 5896 h 374075"/>
              <a:gd name="connsiteX19" fmla="*/ 402507 w 448674"/>
              <a:gd name="connsiteY19" fmla="*/ 12430 h 374075"/>
              <a:gd name="connsiteX20" fmla="*/ 403688 w 448674"/>
              <a:gd name="connsiteY20" fmla="*/ 17640 h 374075"/>
              <a:gd name="connsiteX21" fmla="*/ 407822 w 448674"/>
              <a:gd name="connsiteY21" fmla="*/ 25079 h 374075"/>
              <a:gd name="connsiteX22" fmla="*/ 411309 w 448674"/>
              <a:gd name="connsiteY22" fmla="*/ 29080 h 374075"/>
              <a:gd name="connsiteX23" fmla="*/ 412566 w 448674"/>
              <a:gd name="connsiteY23" fmla="*/ 31280 h 374075"/>
              <a:gd name="connsiteX24" fmla="*/ 412680 w 448674"/>
              <a:gd name="connsiteY24" fmla="*/ 32299 h 374075"/>
              <a:gd name="connsiteX25" fmla="*/ 412518 w 448674"/>
              <a:gd name="connsiteY25" fmla="*/ 33252 h 374075"/>
              <a:gd name="connsiteX26" fmla="*/ 411461 w 448674"/>
              <a:gd name="connsiteY26" fmla="*/ 32156 h 374075"/>
              <a:gd name="connsiteX27" fmla="*/ 409670 w 448674"/>
              <a:gd name="connsiteY27" fmla="*/ 31413 h 374075"/>
              <a:gd name="connsiteX28" fmla="*/ 409423 w 448674"/>
              <a:gd name="connsiteY28" fmla="*/ 34890 h 374075"/>
              <a:gd name="connsiteX29" fmla="*/ 409832 w 448674"/>
              <a:gd name="connsiteY29" fmla="*/ 37357 h 374075"/>
              <a:gd name="connsiteX30" fmla="*/ 410260 w 448674"/>
              <a:gd name="connsiteY30" fmla="*/ 41996 h 374075"/>
              <a:gd name="connsiteX31" fmla="*/ 411728 w 448674"/>
              <a:gd name="connsiteY31" fmla="*/ 46968 h 374075"/>
              <a:gd name="connsiteX32" fmla="*/ 410670 w 448674"/>
              <a:gd name="connsiteY32" fmla="*/ 51559 h 374075"/>
              <a:gd name="connsiteX33" fmla="*/ 410813 w 448674"/>
              <a:gd name="connsiteY33" fmla="*/ 59331 h 374075"/>
              <a:gd name="connsiteX34" fmla="*/ 412661 w 448674"/>
              <a:gd name="connsiteY34" fmla="*/ 68628 h 374075"/>
              <a:gd name="connsiteX35" fmla="*/ 412289 w 448674"/>
              <a:gd name="connsiteY35" fmla="*/ 74552 h 374075"/>
              <a:gd name="connsiteX36" fmla="*/ 415309 w 448674"/>
              <a:gd name="connsiteY36" fmla="*/ 88344 h 374075"/>
              <a:gd name="connsiteX37" fmla="*/ 418243 w 448674"/>
              <a:gd name="connsiteY37" fmla="*/ 95983 h 374075"/>
              <a:gd name="connsiteX38" fmla="*/ 419852 w 448674"/>
              <a:gd name="connsiteY38" fmla="*/ 97860 h 374075"/>
              <a:gd name="connsiteX39" fmla="*/ 421671 w 448674"/>
              <a:gd name="connsiteY39" fmla="*/ 98870 h 374075"/>
              <a:gd name="connsiteX40" fmla="*/ 425158 w 448674"/>
              <a:gd name="connsiteY40" fmla="*/ 99517 h 374075"/>
              <a:gd name="connsiteX41" fmla="*/ 430292 w 448674"/>
              <a:gd name="connsiteY41" fmla="*/ 103394 h 374075"/>
              <a:gd name="connsiteX42" fmla="*/ 434359 w 448674"/>
              <a:gd name="connsiteY42" fmla="*/ 107490 h 374075"/>
              <a:gd name="connsiteX43" fmla="*/ 435807 w 448674"/>
              <a:gd name="connsiteY43" fmla="*/ 109633 h 374075"/>
              <a:gd name="connsiteX44" fmla="*/ 437769 w 448674"/>
              <a:gd name="connsiteY44" fmla="*/ 111976 h 374075"/>
              <a:gd name="connsiteX45" fmla="*/ 439121 w 448674"/>
              <a:gd name="connsiteY45" fmla="*/ 111557 h 374075"/>
              <a:gd name="connsiteX46" fmla="*/ 439950 w 448674"/>
              <a:gd name="connsiteY46" fmla="*/ 110928 h 374075"/>
              <a:gd name="connsiteX47" fmla="*/ 441274 w 448674"/>
              <a:gd name="connsiteY47" fmla="*/ 112824 h 374075"/>
              <a:gd name="connsiteX48" fmla="*/ 447723 w 448674"/>
              <a:gd name="connsiteY48" fmla="*/ 116910 h 374075"/>
              <a:gd name="connsiteX49" fmla="*/ 448675 w 448674"/>
              <a:gd name="connsiteY49" fmla="*/ 118805 h 374075"/>
              <a:gd name="connsiteX50" fmla="*/ 446351 w 448674"/>
              <a:gd name="connsiteY50" fmla="*/ 120663 h 374075"/>
              <a:gd name="connsiteX51" fmla="*/ 443674 w 448674"/>
              <a:gd name="connsiteY51" fmla="*/ 123863 h 374075"/>
              <a:gd name="connsiteX52" fmla="*/ 442998 w 448674"/>
              <a:gd name="connsiteY52" fmla="*/ 125139 h 374075"/>
              <a:gd name="connsiteX53" fmla="*/ 442684 w 448674"/>
              <a:gd name="connsiteY53" fmla="*/ 125892 h 374075"/>
              <a:gd name="connsiteX54" fmla="*/ 442370 w 448674"/>
              <a:gd name="connsiteY54" fmla="*/ 126844 h 374075"/>
              <a:gd name="connsiteX55" fmla="*/ 441664 w 448674"/>
              <a:gd name="connsiteY55" fmla="*/ 127787 h 374075"/>
              <a:gd name="connsiteX56" fmla="*/ 440131 w 448674"/>
              <a:gd name="connsiteY56" fmla="*/ 129083 h 374075"/>
              <a:gd name="connsiteX57" fmla="*/ 439521 w 448674"/>
              <a:gd name="connsiteY57" fmla="*/ 129645 h 374075"/>
              <a:gd name="connsiteX58" fmla="*/ 439159 w 448674"/>
              <a:gd name="connsiteY58" fmla="*/ 130540 h 374075"/>
              <a:gd name="connsiteX59" fmla="*/ 438235 w 448674"/>
              <a:gd name="connsiteY59" fmla="*/ 131121 h 374075"/>
              <a:gd name="connsiteX60" fmla="*/ 437226 w 448674"/>
              <a:gd name="connsiteY60" fmla="*/ 131150 h 374075"/>
              <a:gd name="connsiteX61" fmla="*/ 436350 w 448674"/>
              <a:gd name="connsiteY61" fmla="*/ 131550 h 374075"/>
              <a:gd name="connsiteX62" fmla="*/ 435026 w 448674"/>
              <a:gd name="connsiteY62" fmla="*/ 132159 h 374075"/>
              <a:gd name="connsiteX63" fmla="*/ 433054 w 448674"/>
              <a:gd name="connsiteY63" fmla="*/ 131845 h 374075"/>
              <a:gd name="connsiteX64" fmla="*/ 431044 w 448674"/>
              <a:gd name="connsiteY64" fmla="*/ 132407 h 374075"/>
              <a:gd name="connsiteX65" fmla="*/ 430311 w 448674"/>
              <a:gd name="connsiteY65" fmla="*/ 133112 h 374075"/>
              <a:gd name="connsiteX66" fmla="*/ 428710 w 448674"/>
              <a:gd name="connsiteY66" fmla="*/ 133731 h 374075"/>
              <a:gd name="connsiteX67" fmla="*/ 427120 w 448674"/>
              <a:gd name="connsiteY67" fmla="*/ 133864 h 374075"/>
              <a:gd name="connsiteX68" fmla="*/ 426558 w 448674"/>
              <a:gd name="connsiteY68" fmla="*/ 134074 h 374075"/>
              <a:gd name="connsiteX69" fmla="*/ 425053 w 448674"/>
              <a:gd name="connsiteY69" fmla="*/ 135112 h 374075"/>
              <a:gd name="connsiteX70" fmla="*/ 423205 w 448674"/>
              <a:gd name="connsiteY70" fmla="*/ 136570 h 374075"/>
              <a:gd name="connsiteX71" fmla="*/ 421043 w 448674"/>
              <a:gd name="connsiteY71" fmla="*/ 137493 h 374075"/>
              <a:gd name="connsiteX72" fmla="*/ 420281 w 448674"/>
              <a:gd name="connsiteY72" fmla="*/ 137798 h 374075"/>
              <a:gd name="connsiteX73" fmla="*/ 419290 w 448674"/>
              <a:gd name="connsiteY73" fmla="*/ 138798 h 374075"/>
              <a:gd name="connsiteX74" fmla="*/ 417757 w 448674"/>
              <a:gd name="connsiteY74" fmla="*/ 143789 h 374075"/>
              <a:gd name="connsiteX75" fmla="*/ 416633 w 448674"/>
              <a:gd name="connsiteY75" fmla="*/ 145094 h 374075"/>
              <a:gd name="connsiteX76" fmla="*/ 414747 w 448674"/>
              <a:gd name="connsiteY76" fmla="*/ 145228 h 374075"/>
              <a:gd name="connsiteX77" fmla="*/ 412299 w 448674"/>
              <a:gd name="connsiteY77" fmla="*/ 145228 h 374075"/>
              <a:gd name="connsiteX78" fmla="*/ 410175 w 448674"/>
              <a:gd name="connsiteY78" fmla="*/ 145656 h 374075"/>
              <a:gd name="connsiteX79" fmla="*/ 407289 w 448674"/>
              <a:gd name="connsiteY79" fmla="*/ 145104 h 374075"/>
              <a:gd name="connsiteX80" fmla="*/ 405889 w 448674"/>
              <a:gd name="connsiteY80" fmla="*/ 145171 h 374075"/>
              <a:gd name="connsiteX81" fmla="*/ 405517 w 448674"/>
              <a:gd name="connsiteY81" fmla="*/ 146237 h 374075"/>
              <a:gd name="connsiteX82" fmla="*/ 405003 w 448674"/>
              <a:gd name="connsiteY82" fmla="*/ 150514 h 374075"/>
              <a:gd name="connsiteX83" fmla="*/ 405069 w 448674"/>
              <a:gd name="connsiteY83" fmla="*/ 152352 h 374075"/>
              <a:gd name="connsiteX84" fmla="*/ 403927 w 448674"/>
              <a:gd name="connsiteY84" fmla="*/ 154514 h 374075"/>
              <a:gd name="connsiteX85" fmla="*/ 402650 w 448674"/>
              <a:gd name="connsiteY85" fmla="*/ 157229 h 374075"/>
              <a:gd name="connsiteX86" fmla="*/ 403117 w 448674"/>
              <a:gd name="connsiteY86" fmla="*/ 161801 h 374075"/>
              <a:gd name="connsiteX87" fmla="*/ 403336 w 448674"/>
              <a:gd name="connsiteY87" fmla="*/ 166326 h 374075"/>
              <a:gd name="connsiteX88" fmla="*/ 400993 w 448674"/>
              <a:gd name="connsiteY88" fmla="*/ 173126 h 374075"/>
              <a:gd name="connsiteX89" fmla="*/ 400659 w 448674"/>
              <a:gd name="connsiteY89" fmla="*/ 174688 h 374075"/>
              <a:gd name="connsiteX90" fmla="*/ 398288 w 448674"/>
              <a:gd name="connsiteY90" fmla="*/ 180070 h 374075"/>
              <a:gd name="connsiteX91" fmla="*/ 397069 w 448674"/>
              <a:gd name="connsiteY91" fmla="*/ 182080 h 374075"/>
              <a:gd name="connsiteX92" fmla="*/ 394039 w 448674"/>
              <a:gd name="connsiteY92" fmla="*/ 192119 h 374075"/>
              <a:gd name="connsiteX93" fmla="*/ 392859 w 448674"/>
              <a:gd name="connsiteY93" fmla="*/ 195205 h 374075"/>
              <a:gd name="connsiteX94" fmla="*/ 390325 w 448674"/>
              <a:gd name="connsiteY94" fmla="*/ 198453 h 374075"/>
              <a:gd name="connsiteX95" fmla="*/ 390897 w 448674"/>
              <a:gd name="connsiteY95" fmla="*/ 203740 h 374075"/>
              <a:gd name="connsiteX96" fmla="*/ 391506 w 448674"/>
              <a:gd name="connsiteY96" fmla="*/ 209331 h 374075"/>
              <a:gd name="connsiteX97" fmla="*/ 392077 w 448674"/>
              <a:gd name="connsiteY97" fmla="*/ 214608 h 374075"/>
              <a:gd name="connsiteX98" fmla="*/ 392935 w 448674"/>
              <a:gd name="connsiteY98" fmla="*/ 222485 h 374075"/>
              <a:gd name="connsiteX99" fmla="*/ 390782 w 448674"/>
              <a:gd name="connsiteY99" fmla="*/ 229838 h 374075"/>
              <a:gd name="connsiteX100" fmla="*/ 390868 w 448674"/>
              <a:gd name="connsiteY100" fmla="*/ 233848 h 374075"/>
              <a:gd name="connsiteX101" fmla="*/ 389363 w 448674"/>
              <a:gd name="connsiteY101" fmla="*/ 239754 h 374075"/>
              <a:gd name="connsiteX102" fmla="*/ 388172 w 448674"/>
              <a:gd name="connsiteY102" fmla="*/ 242488 h 374075"/>
              <a:gd name="connsiteX103" fmla="*/ 387115 w 448674"/>
              <a:gd name="connsiteY103" fmla="*/ 244097 h 374075"/>
              <a:gd name="connsiteX104" fmla="*/ 386229 w 448674"/>
              <a:gd name="connsiteY104" fmla="*/ 245774 h 374075"/>
              <a:gd name="connsiteX105" fmla="*/ 384591 w 448674"/>
              <a:gd name="connsiteY105" fmla="*/ 249450 h 374075"/>
              <a:gd name="connsiteX106" fmla="*/ 383200 w 448674"/>
              <a:gd name="connsiteY106" fmla="*/ 254298 h 374075"/>
              <a:gd name="connsiteX107" fmla="*/ 382581 w 448674"/>
              <a:gd name="connsiteY107" fmla="*/ 259261 h 374075"/>
              <a:gd name="connsiteX108" fmla="*/ 382534 w 448674"/>
              <a:gd name="connsiteY108" fmla="*/ 262147 h 374075"/>
              <a:gd name="connsiteX109" fmla="*/ 382257 w 448674"/>
              <a:gd name="connsiteY109" fmla="*/ 263462 h 374075"/>
              <a:gd name="connsiteX110" fmla="*/ 381791 w 448674"/>
              <a:gd name="connsiteY110" fmla="*/ 264300 h 374075"/>
              <a:gd name="connsiteX111" fmla="*/ 378580 w 448674"/>
              <a:gd name="connsiteY111" fmla="*/ 264843 h 374075"/>
              <a:gd name="connsiteX112" fmla="*/ 374113 w 448674"/>
              <a:gd name="connsiteY112" fmla="*/ 265433 h 374075"/>
              <a:gd name="connsiteX113" fmla="*/ 371713 w 448674"/>
              <a:gd name="connsiteY113" fmla="*/ 266081 h 374075"/>
              <a:gd name="connsiteX114" fmla="*/ 370103 w 448674"/>
              <a:gd name="connsiteY114" fmla="*/ 267090 h 374075"/>
              <a:gd name="connsiteX115" fmla="*/ 368122 w 448674"/>
              <a:gd name="connsiteY115" fmla="*/ 269443 h 374075"/>
              <a:gd name="connsiteX116" fmla="*/ 364198 w 448674"/>
              <a:gd name="connsiteY116" fmla="*/ 275882 h 374075"/>
              <a:gd name="connsiteX117" fmla="*/ 362150 w 448674"/>
              <a:gd name="connsiteY117" fmla="*/ 279825 h 374075"/>
              <a:gd name="connsiteX118" fmla="*/ 358930 w 448674"/>
              <a:gd name="connsiteY118" fmla="*/ 285217 h 374075"/>
              <a:gd name="connsiteX119" fmla="*/ 355187 w 448674"/>
              <a:gd name="connsiteY119" fmla="*/ 289027 h 374075"/>
              <a:gd name="connsiteX120" fmla="*/ 354396 w 448674"/>
              <a:gd name="connsiteY120" fmla="*/ 290884 h 374075"/>
              <a:gd name="connsiteX121" fmla="*/ 353777 w 448674"/>
              <a:gd name="connsiteY121" fmla="*/ 294332 h 374075"/>
              <a:gd name="connsiteX122" fmla="*/ 352397 w 448674"/>
              <a:gd name="connsiteY122" fmla="*/ 299790 h 374075"/>
              <a:gd name="connsiteX123" fmla="*/ 351130 w 448674"/>
              <a:gd name="connsiteY123" fmla="*/ 303657 h 374075"/>
              <a:gd name="connsiteX124" fmla="*/ 351358 w 448674"/>
              <a:gd name="connsiteY124" fmla="*/ 306781 h 374075"/>
              <a:gd name="connsiteX125" fmla="*/ 350177 w 448674"/>
              <a:gd name="connsiteY125" fmla="*/ 312182 h 374075"/>
              <a:gd name="connsiteX126" fmla="*/ 350348 w 448674"/>
              <a:gd name="connsiteY126" fmla="*/ 314811 h 374075"/>
              <a:gd name="connsiteX127" fmla="*/ 349034 w 448674"/>
              <a:gd name="connsiteY127" fmla="*/ 316278 h 374075"/>
              <a:gd name="connsiteX128" fmla="*/ 347272 w 448674"/>
              <a:gd name="connsiteY128" fmla="*/ 317668 h 374075"/>
              <a:gd name="connsiteX129" fmla="*/ 346072 w 448674"/>
              <a:gd name="connsiteY129" fmla="*/ 318021 h 374075"/>
              <a:gd name="connsiteX130" fmla="*/ 343500 w 448674"/>
              <a:gd name="connsiteY130" fmla="*/ 316430 h 374075"/>
              <a:gd name="connsiteX131" fmla="*/ 341538 w 448674"/>
              <a:gd name="connsiteY131" fmla="*/ 314820 h 374075"/>
              <a:gd name="connsiteX132" fmla="*/ 340738 w 448674"/>
              <a:gd name="connsiteY132" fmla="*/ 314392 h 374075"/>
              <a:gd name="connsiteX133" fmla="*/ 339033 w 448674"/>
              <a:gd name="connsiteY133" fmla="*/ 315401 h 374075"/>
              <a:gd name="connsiteX134" fmla="*/ 336985 w 448674"/>
              <a:gd name="connsiteY134" fmla="*/ 316897 h 374075"/>
              <a:gd name="connsiteX135" fmla="*/ 334642 w 448674"/>
              <a:gd name="connsiteY135" fmla="*/ 320383 h 374075"/>
              <a:gd name="connsiteX136" fmla="*/ 332822 w 448674"/>
              <a:gd name="connsiteY136" fmla="*/ 323907 h 374075"/>
              <a:gd name="connsiteX137" fmla="*/ 333870 w 448674"/>
              <a:gd name="connsiteY137" fmla="*/ 331384 h 374075"/>
              <a:gd name="connsiteX138" fmla="*/ 333775 w 448674"/>
              <a:gd name="connsiteY138" fmla="*/ 333013 h 374075"/>
              <a:gd name="connsiteX139" fmla="*/ 333241 w 448674"/>
              <a:gd name="connsiteY139" fmla="*/ 334794 h 374075"/>
              <a:gd name="connsiteX140" fmla="*/ 330403 w 448674"/>
              <a:gd name="connsiteY140" fmla="*/ 340357 h 374075"/>
              <a:gd name="connsiteX141" fmla="*/ 329698 w 448674"/>
              <a:gd name="connsiteY141" fmla="*/ 342119 h 374075"/>
              <a:gd name="connsiteX142" fmla="*/ 328669 w 448674"/>
              <a:gd name="connsiteY142" fmla="*/ 345453 h 374075"/>
              <a:gd name="connsiteX143" fmla="*/ 327574 w 448674"/>
              <a:gd name="connsiteY143" fmla="*/ 351272 h 374075"/>
              <a:gd name="connsiteX144" fmla="*/ 327536 w 448674"/>
              <a:gd name="connsiteY144" fmla="*/ 352673 h 374075"/>
              <a:gd name="connsiteX145" fmla="*/ 327536 w 448674"/>
              <a:gd name="connsiteY145" fmla="*/ 352673 h 374075"/>
              <a:gd name="connsiteX146" fmla="*/ 327507 w 448674"/>
              <a:gd name="connsiteY146" fmla="*/ 352673 h 374075"/>
              <a:gd name="connsiteX147" fmla="*/ 322536 w 448674"/>
              <a:gd name="connsiteY147" fmla="*/ 352653 h 374075"/>
              <a:gd name="connsiteX148" fmla="*/ 322450 w 448674"/>
              <a:gd name="connsiteY148" fmla="*/ 352625 h 374075"/>
              <a:gd name="connsiteX149" fmla="*/ 322373 w 448674"/>
              <a:gd name="connsiteY149" fmla="*/ 352539 h 374075"/>
              <a:gd name="connsiteX150" fmla="*/ 322297 w 448674"/>
              <a:gd name="connsiteY150" fmla="*/ 352415 h 374075"/>
              <a:gd name="connsiteX151" fmla="*/ 322212 w 448674"/>
              <a:gd name="connsiteY151" fmla="*/ 352235 h 374075"/>
              <a:gd name="connsiteX152" fmla="*/ 322021 w 448674"/>
              <a:gd name="connsiteY152" fmla="*/ 351472 h 374075"/>
              <a:gd name="connsiteX153" fmla="*/ 321916 w 448674"/>
              <a:gd name="connsiteY153" fmla="*/ 350282 h 374075"/>
              <a:gd name="connsiteX154" fmla="*/ 322088 w 448674"/>
              <a:gd name="connsiteY154" fmla="*/ 348224 h 374075"/>
              <a:gd name="connsiteX155" fmla="*/ 322640 w 448674"/>
              <a:gd name="connsiteY155" fmla="*/ 345777 h 374075"/>
              <a:gd name="connsiteX156" fmla="*/ 324364 w 448674"/>
              <a:gd name="connsiteY156" fmla="*/ 342338 h 374075"/>
              <a:gd name="connsiteX157" fmla="*/ 324450 w 448674"/>
              <a:gd name="connsiteY157" fmla="*/ 342052 h 374075"/>
              <a:gd name="connsiteX158" fmla="*/ 324469 w 448674"/>
              <a:gd name="connsiteY158" fmla="*/ 341890 h 374075"/>
              <a:gd name="connsiteX159" fmla="*/ 324469 w 448674"/>
              <a:gd name="connsiteY159" fmla="*/ 341709 h 374075"/>
              <a:gd name="connsiteX160" fmla="*/ 324307 w 448674"/>
              <a:gd name="connsiteY160" fmla="*/ 341090 h 374075"/>
              <a:gd name="connsiteX161" fmla="*/ 324107 w 448674"/>
              <a:gd name="connsiteY161" fmla="*/ 340557 h 374075"/>
              <a:gd name="connsiteX162" fmla="*/ 324012 w 448674"/>
              <a:gd name="connsiteY162" fmla="*/ 339757 h 374075"/>
              <a:gd name="connsiteX163" fmla="*/ 324307 w 448674"/>
              <a:gd name="connsiteY163" fmla="*/ 337966 h 374075"/>
              <a:gd name="connsiteX164" fmla="*/ 324335 w 448674"/>
              <a:gd name="connsiteY164" fmla="*/ 337414 h 374075"/>
              <a:gd name="connsiteX165" fmla="*/ 324298 w 448674"/>
              <a:gd name="connsiteY165" fmla="*/ 336709 h 374075"/>
              <a:gd name="connsiteX166" fmla="*/ 324164 w 448674"/>
              <a:gd name="connsiteY166" fmla="*/ 336252 h 374075"/>
              <a:gd name="connsiteX167" fmla="*/ 322964 w 448674"/>
              <a:gd name="connsiteY167" fmla="*/ 333270 h 374075"/>
              <a:gd name="connsiteX168" fmla="*/ 322564 w 448674"/>
              <a:gd name="connsiteY168" fmla="*/ 332794 h 374075"/>
              <a:gd name="connsiteX169" fmla="*/ 310991 w 448674"/>
              <a:gd name="connsiteY169" fmla="*/ 323297 h 374075"/>
              <a:gd name="connsiteX170" fmla="*/ 308877 w 448674"/>
              <a:gd name="connsiteY170" fmla="*/ 320716 h 374075"/>
              <a:gd name="connsiteX171" fmla="*/ 308648 w 448674"/>
              <a:gd name="connsiteY171" fmla="*/ 320545 h 374075"/>
              <a:gd name="connsiteX172" fmla="*/ 308362 w 448674"/>
              <a:gd name="connsiteY172" fmla="*/ 320412 h 374075"/>
              <a:gd name="connsiteX173" fmla="*/ 302485 w 448674"/>
              <a:gd name="connsiteY173" fmla="*/ 318240 h 374075"/>
              <a:gd name="connsiteX174" fmla="*/ 302200 w 448674"/>
              <a:gd name="connsiteY174" fmla="*/ 318021 h 374075"/>
              <a:gd name="connsiteX175" fmla="*/ 302237 w 448674"/>
              <a:gd name="connsiteY175" fmla="*/ 317706 h 374075"/>
              <a:gd name="connsiteX176" fmla="*/ 302419 w 448674"/>
              <a:gd name="connsiteY176" fmla="*/ 317297 h 374075"/>
              <a:gd name="connsiteX177" fmla="*/ 303123 w 448674"/>
              <a:gd name="connsiteY177" fmla="*/ 316039 h 374075"/>
              <a:gd name="connsiteX178" fmla="*/ 303219 w 448674"/>
              <a:gd name="connsiteY178" fmla="*/ 315716 h 374075"/>
              <a:gd name="connsiteX179" fmla="*/ 303323 w 448674"/>
              <a:gd name="connsiteY179" fmla="*/ 315211 h 374075"/>
              <a:gd name="connsiteX180" fmla="*/ 300675 w 448674"/>
              <a:gd name="connsiteY180" fmla="*/ 295132 h 374075"/>
              <a:gd name="connsiteX181" fmla="*/ 300685 w 448674"/>
              <a:gd name="connsiteY181" fmla="*/ 294742 h 374075"/>
              <a:gd name="connsiteX182" fmla="*/ 300799 w 448674"/>
              <a:gd name="connsiteY182" fmla="*/ 294475 h 374075"/>
              <a:gd name="connsiteX183" fmla="*/ 300894 w 448674"/>
              <a:gd name="connsiteY183" fmla="*/ 294313 h 374075"/>
              <a:gd name="connsiteX184" fmla="*/ 301247 w 448674"/>
              <a:gd name="connsiteY184" fmla="*/ 293884 h 374075"/>
              <a:gd name="connsiteX185" fmla="*/ 301552 w 448674"/>
              <a:gd name="connsiteY185" fmla="*/ 293446 h 374075"/>
              <a:gd name="connsiteX186" fmla="*/ 301904 w 448674"/>
              <a:gd name="connsiteY186" fmla="*/ 292665 h 374075"/>
              <a:gd name="connsiteX187" fmla="*/ 301990 w 448674"/>
              <a:gd name="connsiteY187" fmla="*/ 292380 h 374075"/>
              <a:gd name="connsiteX188" fmla="*/ 302361 w 448674"/>
              <a:gd name="connsiteY188" fmla="*/ 288779 h 374075"/>
              <a:gd name="connsiteX189" fmla="*/ 302333 w 448674"/>
              <a:gd name="connsiteY189" fmla="*/ 285636 h 374075"/>
              <a:gd name="connsiteX190" fmla="*/ 303876 w 448674"/>
              <a:gd name="connsiteY190" fmla="*/ 280388 h 374075"/>
              <a:gd name="connsiteX191" fmla="*/ 304047 w 448674"/>
              <a:gd name="connsiteY191" fmla="*/ 278149 h 374075"/>
              <a:gd name="connsiteX192" fmla="*/ 291284 w 448674"/>
              <a:gd name="connsiteY192" fmla="*/ 277987 h 374075"/>
              <a:gd name="connsiteX193" fmla="*/ 291208 w 448674"/>
              <a:gd name="connsiteY193" fmla="*/ 278101 h 374075"/>
              <a:gd name="connsiteX194" fmla="*/ 291198 w 448674"/>
              <a:gd name="connsiteY194" fmla="*/ 278244 h 374075"/>
              <a:gd name="connsiteX195" fmla="*/ 291227 w 448674"/>
              <a:gd name="connsiteY195" fmla="*/ 278397 h 374075"/>
              <a:gd name="connsiteX196" fmla="*/ 291246 w 448674"/>
              <a:gd name="connsiteY196" fmla="*/ 278568 h 374075"/>
              <a:gd name="connsiteX197" fmla="*/ 291236 w 448674"/>
              <a:gd name="connsiteY197" fmla="*/ 278920 h 374075"/>
              <a:gd name="connsiteX198" fmla="*/ 291141 w 448674"/>
              <a:gd name="connsiteY198" fmla="*/ 279568 h 374075"/>
              <a:gd name="connsiteX199" fmla="*/ 291112 w 448674"/>
              <a:gd name="connsiteY199" fmla="*/ 279921 h 374075"/>
              <a:gd name="connsiteX200" fmla="*/ 291122 w 448674"/>
              <a:gd name="connsiteY200" fmla="*/ 280264 h 374075"/>
              <a:gd name="connsiteX201" fmla="*/ 291322 w 448674"/>
              <a:gd name="connsiteY201" fmla="*/ 281531 h 374075"/>
              <a:gd name="connsiteX202" fmla="*/ 291655 w 448674"/>
              <a:gd name="connsiteY202" fmla="*/ 282473 h 374075"/>
              <a:gd name="connsiteX203" fmla="*/ 291703 w 448674"/>
              <a:gd name="connsiteY203" fmla="*/ 282788 h 374075"/>
              <a:gd name="connsiteX204" fmla="*/ 291722 w 448674"/>
              <a:gd name="connsiteY204" fmla="*/ 283131 h 374075"/>
              <a:gd name="connsiteX205" fmla="*/ 291684 w 448674"/>
              <a:gd name="connsiteY205" fmla="*/ 283788 h 374075"/>
              <a:gd name="connsiteX206" fmla="*/ 273920 w 448674"/>
              <a:gd name="connsiteY206" fmla="*/ 283864 h 374075"/>
              <a:gd name="connsiteX207" fmla="*/ 280949 w 448674"/>
              <a:gd name="connsiteY207" fmla="*/ 291751 h 374075"/>
              <a:gd name="connsiteX208" fmla="*/ 281035 w 448674"/>
              <a:gd name="connsiteY208" fmla="*/ 291913 h 374075"/>
              <a:gd name="connsiteX209" fmla="*/ 281159 w 448674"/>
              <a:gd name="connsiteY209" fmla="*/ 292341 h 374075"/>
              <a:gd name="connsiteX210" fmla="*/ 281207 w 448674"/>
              <a:gd name="connsiteY210" fmla="*/ 292665 h 374075"/>
              <a:gd name="connsiteX211" fmla="*/ 281340 w 448674"/>
              <a:gd name="connsiteY211" fmla="*/ 295437 h 374075"/>
              <a:gd name="connsiteX212" fmla="*/ 280968 w 448674"/>
              <a:gd name="connsiteY212" fmla="*/ 299818 h 374075"/>
              <a:gd name="connsiteX213" fmla="*/ 281044 w 448674"/>
              <a:gd name="connsiteY213" fmla="*/ 302638 h 374075"/>
              <a:gd name="connsiteX214" fmla="*/ 281454 w 448674"/>
              <a:gd name="connsiteY214" fmla="*/ 304467 h 374075"/>
              <a:gd name="connsiteX215" fmla="*/ 283359 w 448674"/>
              <a:gd name="connsiteY215" fmla="*/ 308067 h 374075"/>
              <a:gd name="connsiteX216" fmla="*/ 283235 w 448674"/>
              <a:gd name="connsiteY216" fmla="*/ 308743 h 374075"/>
              <a:gd name="connsiteX217" fmla="*/ 282797 w 448674"/>
              <a:gd name="connsiteY217" fmla="*/ 309591 h 374075"/>
              <a:gd name="connsiteX218" fmla="*/ 270196 w 448674"/>
              <a:gd name="connsiteY218" fmla="*/ 320278 h 374075"/>
              <a:gd name="connsiteX219" fmla="*/ 269843 w 448674"/>
              <a:gd name="connsiteY219" fmla="*/ 320783 h 374075"/>
              <a:gd name="connsiteX220" fmla="*/ 268091 w 448674"/>
              <a:gd name="connsiteY220" fmla="*/ 325241 h 374075"/>
              <a:gd name="connsiteX221" fmla="*/ 266424 w 448674"/>
              <a:gd name="connsiteY221" fmla="*/ 327822 h 374075"/>
              <a:gd name="connsiteX222" fmla="*/ 265690 w 448674"/>
              <a:gd name="connsiteY222" fmla="*/ 328565 h 374075"/>
              <a:gd name="connsiteX223" fmla="*/ 262766 w 448674"/>
              <a:gd name="connsiteY223" fmla="*/ 332194 h 374075"/>
              <a:gd name="connsiteX224" fmla="*/ 251270 w 448674"/>
              <a:gd name="connsiteY224" fmla="*/ 343576 h 374075"/>
              <a:gd name="connsiteX225" fmla="*/ 249384 w 448674"/>
              <a:gd name="connsiteY225" fmla="*/ 344338 h 374075"/>
              <a:gd name="connsiteX226" fmla="*/ 243659 w 448674"/>
              <a:gd name="connsiteY226" fmla="*/ 344653 h 374075"/>
              <a:gd name="connsiteX227" fmla="*/ 240630 w 448674"/>
              <a:gd name="connsiteY227" fmla="*/ 344738 h 374075"/>
              <a:gd name="connsiteX228" fmla="*/ 240287 w 448674"/>
              <a:gd name="connsiteY228" fmla="*/ 344824 h 374075"/>
              <a:gd name="connsiteX229" fmla="*/ 239773 w 448674"/>
              <a:gd name="connsiteY229" fmla="*/ 345014 h 374075"/>
              <a:gd name="connsiteX230" fmla="*/ 239458 w 448674"/>
              <a:gd name="connsiteY230" fmla="*/ 345310 h 374075"/>
              <a:gd name="connsiteX231" fmla="*/ 239087 w 448674"/>
              <a:gd name="connsiteY231" fmla="*/ 345529 h 374075"/>
              <a:gd name="connsiteX232" fmla="*/ 238716 w 448674"/>
              <a:gd name="connsiteY232" fmla="*/ 345415 h 374075"/>
              <a:gd name="connsiteX233" fmla="*/ 238287 w 448674"/>
              <a:gd name="connsiteY233" fmla="*/ 345100 h 374075"/>
              <a:gd name="connsiteX234" fmla="*/ 231219 w 448674"/>
              <a:gd name="connsiteY234" fmla="*/ 338728 h 374075"/>
              <a:gd name="connsiteX235" fmla="*/ 218608 w 448674"/>
              <a:gd name="connsiteY235" fmla="*/ 330680 h 374075"/>
              <a:gd name="connsiteX236" fmla="*/ 217398 w 448674"/>
              <a:gd name="connsiteY236" fmla="*/ 331413 h 374075"/>
              <a:gd name="connsiteX237" fmla="*/ 210264 w 448674"/>
              <a:gd name="connsiteY237" fmla="*/ 334880 h 374075"/>
              <a:gd name="connsiteX238" fmla="*/ 208797 w 448674"/>
              <a:gd name="connsiteY238" fmla="*/ 335775 h 374075"/>
              <a:gd name="connsiteX239" fmla="*/ 207978 w 448674"/>
              <a:gd name="connsiteY239" fmla="*/ 336413 h 374075"/>
              <a:gd name="connsiteX240" fmla="*/ 207940 w 448674"/>
              <a:gd name="connsiteY240" fmla="*/ 340290 h 374075"/>
              <a:gd name="connsiteX241" fmla="*/ 206693 w 448674"/>
              <a:gd name="connsiteY241" fmla="*/ 342252 h 374075"/>
              <a:gd name="connsiteX242" fmla="*/ 204445 w 448674"/>
              <a:gd name="connsiteY242" fmla="*/ 344405 h 374075"/>
              <a:gd name="connsiteX243" fmla="*/ 198272 w 448674"/>
              <a:gd name="connsiteY243" fmla="*/ 345767 h 374075"/>
              <a:gd name="connsiteX244" fmla="*/ 195063 w 448674"/>
              <a:gd name="connsiteY244" fmla="*/ 346929 h 374075"/>
              <a:gd name="connsiteX245" fmla="*/ 191776 w 448674"/>
              <a:gd name="connsiteY245" fmla="*/ 348672 h 374075"/>
              <a:gd name="connsiteX246" fmla="*/ 191243 w 448674"/>
              <a:gd name="connsiteY246" fmla="*/ 349110 h 374075"/>
              <a:gd name="connsiteX247" fmla="*/ 191243 w 448674"/>
              <a:gd name="connsiteY247" fmla="*/ 349101 h 374075"/>
              <a:gd name="connsiteX248" fmla="*/ 189986 w 448674"/>
              <a:gd name="connsiteY248" fmla="*/ 350311 h 374075"/>
              <a:gd name="connsiteX249" fmla="*/ 187500 w 448674"/>
              <a:gd name="connsiteY249" fmla="*/ 352739 h 374075"/>
              <a:gd name="connsiteX250" fmla="*/ 187233 w 448674"/>
              <a:gd name="connsiteY250" fmla="*/ 354625 h 374075"/>
              <a:gd name="connsiteX251" fmla="*/ 187633 w 448674"/>
              <a:gd name="connsiteY251" fmla="*/ 356321 h 374075"/>
              <a:gd name="connsiteX252" fmla="*/ 166364 w 448674"/>
              <a:gd name="connsiteY252" fmla="*/ 356254 h 374075"/>
              <a:gd name="connsiteX253" fmla="*/ 164963 w 448674"/>
              <a:gd name="connsiteY253" fmla="*/ 354902 h 374075"/>
              <a:gd name="connsiteX254" fmla="*/ 162010 w 448674"/>
              <a:gd name="connsiteY254" fmla="*/ 348958 h 374075"/>
              <a:gd name="connsiteX255" fmla="*/ 161877 w 448674"/>
              <a:gd name="connsiteY255" fmla="*/ 348901 h 374075"/>
              <a:gd name="connsiteX256" fmla="*/ 159705 w 448674"/>
              <a:gd name="connsiteY256" fmla="*/ 349272 h 374075"/>
              <a:gd name="connsiteX257" fmla="*/ 140312 w 448674"/>
              <a:gd name="connsiteY257" fmla="*/ 348577 h 374075"/>
              <a:gd name="connsiteX258" fmla="*/ 137541 w 448674"/>
              <a:gd name="connsiteY258" fmla="*/ 349196 h 374075"/>
              <a:gd name="connsiteX259" fmla="*/ 131997 w 448674"/>
              <a:gd name="connsiteY259" fmla="*/ 351654 h 374075"/>
              <a:gd name="connsiteX260" fmla="*/ 129207 w 448674"/>
              <a:gd name="connsiteY260" fmla="*/ 352063 h 374075"/>
              <a:gd name="connsiteX261" fmla="*/ 126330 w 448674"/>
              <a:gd name="connsiteY261" fmla="*/ 350939 h 374075"/>
              <a:gd name="connsiteX262" fmla="*/ 116128 w 448674"/>
              <a:gd name="connsiteY262" fmla="*/ 339090 h 374075"/>
              <a:gd name="connsiteX263" fmla="*/ 113929 w 448674"/>
              <a:gd name="connsiteY263" fmla="*/ 337671 h 374075"/>
              <a:gd name="connsiteX264" fmla="*/ 113119 w 448674"/>
              <a:gd name="connsiteY264" fmla="*/ 336909 h 374075"/>
              <a:gd name="connsiteX265" fmla="*/ 111614 w 448674"/>
              <a:gd name="connsiteY265" fmla="*/ 334832 h 374075"/>
              <a:gd name="connsiteX266" fmla="*/ 109433 w 448674"/>
              <a:gd name="connsiteY266" fmla="*/ 333594 h 374075"/>
              <a:gd name="connsiteX267" fmla="*/ 108699 w 448674"/>
              <a:gd name="connsiteY267" fmla="*/ 332699 h 374075"/>
              <a:gd name="connsiteX268" fmla="*/ 108461 w 448674"/>
              <a:gd name="connsiteY268" fmla="*/ 331432 h 374075"/>
              <a:gd name="connsiteX269" fmla="*/ 108528 w 448674"/>
              <a:gd name="connsiteY269" fmla="*/ 328822 h 374075"/>
              <a:gd name="connsiteX270" fmla="*/ 107813 w 448674"/>
              <a:gd name="connsiteY270" fmla="*/ 327193 h 374075"/>
              <a:gd name="connsiteX271" fmla="*/ 106203 w 448674"/>
              <a:gd name="connsiteY271" fmla="*/ 326822 h 374075"/>
              <a:gd name="connsiteX272" fmla="*/ 92487 w 448674"/>
              <a:gd name="connsiteY272" fmla="*/ 329575 h 374075"/>
              <a:gd name="connsiteX273" fmla="*/ 90525 w 448674"/>
              <a:gd name="connsiteY273" fmla="*/ 329260 h 374075"/>
              <a:gd name="connsiteX274" fmla="*/ 87649 w 448674"/>
              <a:gd name="connsiteY274" fmla="*/ 329755 h 374075"/>
              <a:gd name="connsiteX275" fmla="*/ 86658 w 448674"/>
              <a:gd name="connsiteY275" fmla="*/ 330241 h 374075"/>
              <a:gd name="connsiteX276" fmla="*/ 85497 w 448674"/>
              <a:gd name="connsiteY276" fmla="*/ 331803 h 374075"/>
              <a:gd name="connsiteX277" fmla="*/ 85258 w 448674"/>
              <a:gd name="connsiteY277" fmla="*/ 333423 h 374075"/>
              <a:gd name="connsiteX278" fmla="*/ 85296 w 448674"/>
              <a:gd name="connsiteY278" fmla="*/ 335061 h 374075"/>
              <a:gd name="connsiteX279" fmla="*/ 84944 w 448674"/>
              <a:gd name="connsiteY279" fmla="*/ 336671 h 374075"/>
              <a:gd name="connsiteX280" fmla="*/ 83896 w 448674"/>
              <a:gd name="connsiteY280" fmla="*/ 338471 h 374075"/>
              <a:gd name="connsiteX281" fmla="*/ 79991 w 448674"/>
              <a:gd name="connsiteY281" fmla="*/ 342490 h 374075"/>
              <a:gd name="connsiteX282" fmla="*/ 79124 w 448674"/>
              <a:gd name="connsiteY282" fmla="*/ 344243 h 374075"/>
              <a:gd name="connsiteX283" fmla="*/ 79305 w 448674"/>
              <a:gd name="connsiteY283" fmla="*/ 348663 h 374075"/>
              <a:gd name="connsiteX284" fmla="*/ 79048 w 448674"/>
              <a:gd name="connsiteY284" fmla="*/ 350901 h 374075"/>
              <a:gd name="connsiteX285" fmla="*/ 78457 w 448674"/>
              <a:gd name="connsiteY285" fmla="*/ 351939 h 374075"/>
              <a:gd name="connsiteX286" fmla="*/ 76762 w 448674"/>
              <a:gd name="connsiteY286" fmla="*/ 353635 h 374075"/>
              <a:gd name="connsiteX287" fmla="*/ 76142 w 448674"/>
              <a:gd name="connsiteY287" fmla="*/ 354616 h 374075"/>
              <a:gd name="connsiteX288" fmla="*/ 75857 w 448674"/>
              <a:gd name="connsiteY288" fmla="*/ 355997 h 374075"/>
              <a:gd name="connsiteX289" fmla="*/ 75762 w 448674"/>
              <a:gd name="connsiteY289" fmla="*/ 358912 h 374075"/>
              <a:gd name="connsiteX290" fmla="*/ 75457 w 448674"/>
              <a:gd name="connsiteY290" fmla="*/ 360274 h 374075"/>
              <a:gd name="connsiteX291" fmla="*/ 73323 w 448674"/>
              <a:gd name="connsiteY291" fmla="*/ 363703 h 374075"/>
              <a:gd name="connsiteX292" fmla="*/ 72818 w 448674"/>
              <a:gd name="connsiteY292" fmla="*/ 364912 h 374075"/>
              <a:gd name="connsiteX293" fmla="*/ 72694 w 448674"/>
              <a:gd name="connsiteY293" fmla="*/ 367379 h 374075"/>
              <a:gd name="connsiteX294" fmla="*/ 72352 w 448674"/>
              <a:gd name="connsiteY294" fmla="*/ 368132 h 374075"/>
              <a:gd name="connsiteX295" fmla="*/ 66151 w 448674"/>
              <a:gd name="connsiteY295" fmla="*/ 370084 h 374075"/>
              <a:gd name="connsiteX296" fmla="*/ 63836 w 448674"/>
              <a:gd name="connsiteY296" fmla="*/ 371332 h 374075"/>
              <a:gd name="connsiteX297" fmla="*/ 62417 w 448674"/>
              <a:gd name="connsiteY297" fmla="*/ 373256 h 374075"/>
              <a:gd name="connsiteX298" fmla="*/ 62074 w 448674"/>
              <a:gd name="connsiteY298" fmla="*/ 374075 h 374075"/>
              <a:gd name="connsiteX299" fmla="*/ 62074 w 448674"/>
              <a:gd name="connsiteY299" fmla="*/ 374075 h 374075"/>
              <a:gd name="connsiteX300" fmla="*/ 59417 w 448674"/>
              <a:gd name="connsiteY300" fmla="*/ 373389 h 374075"/>
              <a:gd name="connsiteX301" fmla="*/ 56045 w 448674"/>
              <a:gd name="connsiteY301" fmla="*/ 372894 h 374075"/>
              <a:gd name="connsiteX302" fmla="*/ 49559 w 448674"/>
              <a:gd name="connsiteY302" fmla="*/ 372285 h 374075"/>
              <a:gd name="connsiteX303" fmla="*/ 46996 w 448674"/>
              <a:gd name="connsiteY303" fmla="*/ 371389 h 374075"/>
              <a:gd name="connsiteX304" fmla="*/ 45768 w 448674"/>
              <a:gd name="connsiteY304" fmla="*/ 370046 h 374075"/>
              <a:gd name="connsiteX305" fmla="*/ 46158 w 448674"/>
              <a:gd name="connsiteY305" fmla="*/ 366617 h 374075"/>
              <a:gd name="connsiteX306" fmla="*/ 45510 w 448674"/>
              <a:gd name="connsiteY306" fmla="*/ 365884 h 374075"/>
              <a:gd name="connsiteX307" fmla="*/ 44482 w 448674"/>
              <a:gd name="connsiteY307" fmla="*/ 365274 h 374075"/>
              <a:gd name="connsiteX308" fmla="*/ 43767 w 448674"/>
              <a:gd name="connsiteY308" fmla="*/ 363788 h 374075"/>
              <a:gd name="connsiteX309" fmla="*/ 43919 w 448674"/>
              <a:gd name="connsiteY309" fmla="*/ 362007 h 374075"/>
              <a:gd name="connsiteX310" fmla="*/ 47339 w 448674"/>
              <a:gd name="connsiteY310" fmla="*/ 358045 h 374075"/>
              <a:gd name="connsiteX311" fmla="*/ 48044 w 448674"/>
              <a:gd name="connsiteY311" fmla="*/ 355930 h 374075"/>
              <a:gd name="connsiteX312" fmla="*/ 48587 w 448674"/>
              <a:gd name="connsiteY312" fmla="*/ 348567 h 374075"/>
              <a:gd name="connsiteX313" fmla="*/ 48939 w 448674"/>
              <a:gd name="connsiteY313" fmla="*/ 345977 h 374075"/>
              <a:gd name="connsiteX314" fmla="*/ 48682 w 448674"/>
              <a:gd name="connsiteY314" fmla="*/ 342938 h 374075"/>
              <a:gd name="connsiteX315" fmla="*/ 45968 w 448674"/>
              <a:gd name="connsiteY315" fmla="*/ 337347 h 374075"/>
              <a:gd name="connsiteX316" fmla="*/ 43605 w 448674"/>
              <a:gd name="connsiteY316" fmla="*/ 333461 h 374075"/>
              <a:gd name="connsiteX317" fmla="*/ 39748 w 448674"/>
              <a:gd name="connsiteY317" fmla="*/ 327698 h 374075"/>
              <a:gd name="connsiteX318" fmla="*/ 38242 w 448674"/>
              <a:gd name="connsiteY318" fmla="*/ 325812 h 374075"/>
              <a:gd name="connsiteX319" fmla="*/ 30451 w 448674"/>
              <a:gd name="connsiteY319" fmla="*/ 317868 h 374075"/>
              <a:gd name="connsiteX320" fmla="*/ 29546 w 448674"/>
              <a:gd name="connsiteY320" fmla="*/ 316687 h 374075"/>
              <a:gd name="connsiteX321" fmla="*/ 27661 w 448674"/>
              <a:gd name="connsiteY321" fmla="*/ 313325 h 374075"/>
              <a:gd name="connsiteX322" fmla="*/ 28594 w 448674"/>
              <a:gd name="connsiteY322" fmla="*/ 310363 h 374075"/>
              <a:gd name="connsiteX323" fmla="*/ 29737 w 448674"/>
              <a:gd name="connsiteY323" fmla="*/ 305962 h 374075"/>
              <a:gd name="connsiteX324" fmla="*/ 29870 w 448674"/>
              <a:gd name="connsiteY324" fmla="*/ 303924 h 374075"/>
              <a:gd name="connsiteX325" fmla="*/ 29337 w 448674"/>
              <a:gd name="connsiteY325" fmla="*/ 301819 h 374075"/>
              <a:gd name="connsiteX326" fmla="*/ 27365 w 448674"/>
              <a:gd name="connsiteY326" fmla="*/ 300238 h 374075"/>
              <a:gd name="connsiteX327" fmla="*/ 25612 w 448674"/>
              <a:gd name="connsiteY327" fmla="*/ 300047 h 374075"/>
              <a:gd name="connsiteX328" fmla="*/ 24832 w 448674"/>
              <a:gd name="connsiteY328" fmla="*/ 299247 h 374075"/>
              <a:gd name="connsiteX329" fmla="*/ 23307 w 448674"/>
              <a:gd name="connsiteY329" fmla="*/ 298085 h 374075"/>
              <a:gd name="connsiteX330" fmla="*/ 21803 w 448674"/>
              <a:gd name="connsiteY330" fmla="*/ 297180 h 374075"/>
              <a:gd name="connsiteX331" fmla="*/ 20469 w 448674"/>
              <a:gd name="connsiteY331" fmla="*/ 295447 h 374075"/>
              <a:gd name="connsiteX332" fmla="*/ 19545 w 448674"/>
              <a:gd name="connsiteY332" fmla="*/ 293018 h 374075"/>
              <a:gd name="connsiteX333" fmla="*/ 20202 w 448674"/>
              <a:gd name="connsiteY333" fmla="*/ 284321 h 374075"/>
              <a:gd name="connsiteX334" fmla="*/ 19755 w 448674"/>
              <a:gd name="connsiteY334" fmla="*/ 283159 h 374075"/>
              <a:gd name="connsiteX335" fmla="*/ 17764 w 448674"/>
              <a:gd name="connsiteY335" fmla="*/ 282835 h 374075"/>
              <a:gd name="connsiteX336" fmla="*/ 17297 w 448674"/>
              <a:gd name="connsiteY336" fmla="*/ 282207 h 374075"/>
              <a:gd name="connsiteX337" fmla="*/ 17373 w 448674"/>
              <a:gd name="connsiteY337" fmla="*/ 280540 h 374075"/>
              <a:gd name="connsiteX338" fmla="*/ 16307 w 448674"/>
              <a:gd name="connsiteY338" fmla="*/ 275577 h 374075"/>
              <a:gd name="connsiteX339" fmla="*/ 15107 w 448674"/>
              <a:gd name="connsiteY339" fmla="*/ 271463 h 374075"/>
              <a:gd name="connsiteX340" fmla="*/ 15744 w 448674"/>
              <a:gd name="connsiteY340" fmla="*/ 269196 h 374075"/>
              <a:gd name="connsiteX341" fmla="*/ 14088 w 448674"/>
              <a:gd name="connsiteY341" fmla="*/ 266090 h 374075"/>
              <a:gd name="connsiteX342" fmla="*/ 10906 w 448674"/>
              <a:gd name="connsiteY342" fmla="*/ 264757 h 374075"/>
              <a:gd name="connsiteX343" fmla="*/ 7905 w 448674"/>
              <a:gd name="connsiteY343" fmla="*/ 265166 h 374075"/>
              <a:gd name="connsiteX344" fmla="*/ 4686 w 448674"/>
              <a:gd name="connsiteY344" fmla="*/ 265786 h 374075"/>
              <a:gd name="connsiteX345" fmla="*/ 2743 w 448674"/>
              <a:gd name="connsiteY345" fmla="*/ 265614 h 374075"/>
              <a:gd name="connsiteX346" fmla="*/ 1419 w 448674"/>
              <a:gd name="connsiteY346" fmla="*/ 265033 h 374075"/>
              <a:gd name="connsiteX347" fmla="*/ 476 w 448674"/>
              <a:gd name="connsiteY347" fmla="*/ 263900 h 374075"/>
              <a:gd name="connsiteX348" fmla="*/ 0 w 448674"/>
              <a:gd name="connsiteY348" fmla="*/ 262547 h 374075"/>
              <a:gd name="connsiteX349" fmla="*/ 438 w 448674"/>
              <a:gd name="connsiteY349" fmla="*/ 260528 h 374075"/>
              <a:gd name="connsiteX350" fmla="*/ 2210 w 448674"/>
              <a:gd name="connsiteY350" fmla="*/ 256813 h 374075"/>
              <a:gd name="connsiteX351" fmla="*/ 4410 w 448674"/>
              <a:gd name="connsiteY351" fmla="*/ 253765 h 374075"/>
              <a:gd name="connsiteX352" fmla="*/ 8896 w 448674"/>
              <a:gd name="connsiteY352" fmla="*/ 250974 h 374075"/>
              <a:gd name="connsiteX353" fmla="*/ 10087 w 448674"/>
              <a:gd name="connsiteY353" fmla="*/ 249498 h 374075"/>
              <a:gd name="connsiteX354" fmla="*/ 10773 w 448674"/>
              <a:gd name="connsiteY354" fmla="*/ 247850 h 374075"/>
              <a:gd name="connsiteX355" fmla="*/ 10887 w 448674"/>
              <a:gd name="connsiteY355" fmla="*/ 245964 h 374075"/>
              <a:gd name="connsiteX356" fmla="*/ 10582 w 448674"/>
              <a:gd name="connsiteY356" fmla="*/ 243973 h 374075"/>
              <a:gd name="connsiteX357" fmla="*/ 10077 w 448674"/>
              <a:gd name="connsiteY357" fmla="*/ 242154 h 374075"/>
              <a:gd name="connsiteX358" fmla="*/ 8754 w 448674"/>
              <a:gd name="connsiteY358" fmla="*/ 239744 h 374075"/>
              <a:gd name="connsiteX359" fmla="*/ 7544 w 448674"/>
              <a:gd name="connsiteY359" fmla="*/ 236906 h 374075"/>
              <a:gd name="connsiteX360" fmla="*/ 7515 w 448674"/>
              <a:gd name="connsiteY360" fmla="*/ 235001 h 374075"/>
              <a:gd name="connsiteX361" fmla="*/ 8096 w 448674"/>
              <a:gd name="connsiteY361" fmla="*/ 233629 h 374075"/>
              <a:gd name="connsiteX362" fmla="*/ 9297 w 448674"/>
              <a:gd name="connsiteY362" fmla="*/ 231972 h 374075"/>
              <a:gd name="connsiteX363" fmla="*/ 11678 w 448674"/>
              <a:gd name="connsiteY363" fmla="*/ 230105 h 374075"/>
              <a:gd name="connsiteX364" fmla="*/ 12249 w 448674"/>
              <a:gd name="connsiteY364" fmla="*/ 229733 h 374075"/>
              <a:gd name="connsiteX365" fmla="*/ 13745 w 448674"/>
              <a:gd name="connsiteY365" fmla="*/ 228733 h 374075"/>
              <a:gd name="connsiteX366" fmla="*/ 15049 w 448674"/>
              <a:gd name="connsiteY366" fmla="*/ 228000 h 374075"/>
              <a:gd name="connsiteX367" fmla="*/ 18307 w 448674"/>
              <a:gd name="connsiteY367" fmla="*/ 226038 h 374075"/>
              <a:gd name="connsiteX368" fmla="*/ 19069 w 448674"/>
              <a:gd name="connsiteY368" fmla="*/ 225095 h 374075"/>
              <a:gd name="connsiteX369" fmla="*/ 18792 w 448674"/>
              <a:gd name="connsiteY369" fmla="*/ 223961 h 374075"/>
              <a:gd name="connsiteX370" fmla="*/ 17993 w 448674"/>
              <a:gd name="connsiteY370" fmla="*/ 223037 h 374075"/>
              <a:gd name="connsiteX371" fmla="*/ 16678 w 448674"/>
              <a:gd name="connsiteY371" fmla="*/ 221742 h 374075"/>
              <a:gd name="connsiteX372" fmla="*/ 16411 w 448674"/>
              <a:gd name="connsiteY372" fmla="*/ 220151 h 374075"/>
              <a:gd name="connsiteX373" fmla="*/ 16030 w 448674"/>
              <a:gd name="connsiteY373" fmla="*/ 217437 h 374075"/>
              <a:gd name="connsiteX374" fmla="*/ 15354 w 448674"/>
              <a:gd name="connsiteY374" fmla="*/ 215703 h 374075"/>
              <a:gd name="connsiteX375" fmla="*/ 14868 w 448674"/>
              <a:gd name="connsiteY375" fmla="*/ 214436 h 374075"/>
              <a:gd name="connsiteX376" fmla="*/ 15792 w 448674"/>
              <a:gd name="connsiteY376" fmla="*/ 213484 h 374075"/>
              <a:gd name="connsiteX377" fmla="*/ 17173 w 448674"/>
              <a:gd name="connsiteY377" fmla="*/ 212160 h 374075"/>
              <a:gd name="connsiteX378" fmla="*/ 18898 w 448674"/>
              <a:gd name="connsiteY378" fmla="*/ 211350 h 374075"/>
              <a:gd name="connsiteX379" fmla="*/ 21555 w 448674"/>
              <a:gd name="connsiteY379" fmla="*/ 210664 h 374075"/>
              <a:gd name="connsiteX380" fmla="*/ 22603 w 448674"/>
              <a:gd name="connsiteY380" fmla="*/ 209712 h 374075"/>
              <a:gd name="connsiteX381" fmla="*/ 22907 w 448674"/>
              <a:gd name="connsiteY381" fmla="*/ 207902 h 374075"/>
              <a:gd name="connsiteX382" fmla="*/ 22822 w 448674"/>
              <a:gd name="connsiteY382" fmla="*/ 206169 h 374075"/>
              <a:gd name="connsiteX383" fmla="*/ 23784 w 448674"/>
              <a:gd name="connsiteY383" fmla="*/ 204883 h 374075"/>
              <a:gd name="connsiteX384" fmla="*/ 25069 w 448674"/>
              <a:gd name="connsiteY384" fmla="*/ 202121 h 374075"/>
              <a:gd name="connsiteX385" fmla="*/ 26108 w 448674"/>
              <a:gd name="connsiteY385" fmla="*/ 200863 h 374075"/>
              <a:gd name="connsiteX386" fmla="*/ 27851 w 448674"/>
              <a:gd name="connsiteY386" fmla="*/ 199425 h 374075"/>
              <a:gd name="connsiteX387" fmla="*/ 29594 w 448674"/>
              <a:gd name="connsiteY387" fmla="*/ 197625 h 374075"/>
              <a:gd name="connsiteX388" fmla="*/ 30366 w 448674"/>
              <a:gd name="connsiteY388" fmla="*/ 195529 h 374075"/>
              <a:gd name="connsiteX389" fmla="*/ 30585 w 448674"/>
              <a:gd name="connsiteY389" fmla="*/ 193519 h 374075"/>
              <a:gd name="connsiteX390" fmla="*/ 29632 w 448674"/>
              <a:gd name="connsiteY390" fmla="*/ 187404 h 374075"/>
              <a:gd name="connsiteX391" fmla="*/ 31642 w 448674"/>
              <a:gd name="connsiteY391" fmla="*/ 184852 h 374075"/>
              <a:gd name="connsiteX392" fmla="*/ 34214 w 448674"/>
              <a:gd name="connsiteY392" fmla="*/ 182737 h 374075"/>
              <a:gd name="connsiteX393" fmla="*/ 37909 w 448674"/>
              <a:gd name="connsiteY393" fmla="*/ 182880 h 374075"/>
              <a:gd name="connsiteX394" fmla="*/ 43643 w 448674"/>
              <a:gd name="connsiteY394" fmla="*/ 182413 h 374075"/>
              <a:gd name="connsiteX395" fmla="*/ 47549 w 448674"/>
              <a:gd name="connsiteY395" fmla="*/ 181537 h 374075"/>
              <a:gd name="connsiteX396" fmla="*/ 50330 w 448674"/>
              <a:gd name="connsiteY396" fmla="*/ 181566 h 374075"/>
              <a:gd name="connsiteX397" fmla="*/ 56683 w 448674"/>
              <a:gd name="connsiteY397" fmla="*/ 182709 h 374075"/>
              <a:gd name="connsiteX398" fmla="*/ 57207 w 448674"/>
              <a:gd name="connsiteY398" fmla="*/ 182432 h 374075"/>
              <a:gd name="connsiteX399" fmla="*/ 57350 w 448674"/>
              <a:gd name="connsiteY399" fmla="*/ 182204 h 374075"/>
              <a:gd name="connsiteX400" fmla="*/ 57693 w 448674"/>
              <a:gd name="connsiteY400" fmla="*/ 180585 h 374075"/>
              <a:gd name="connsiteX401" fmla="*/ 57683 w 448674"/>
              <a:gd name="connsiteY401" fmla="*/ 176508 h 374075"/>
              <a:gd name="connsiteX402" fmla="*/ 57674 w 448674"/>
              <a:gd name="connsiteY402" fmla="*/ 164163 h 374075"/>
              <a:gd name="connsiteX403" fmla="*/ 57664 w 448674"/>
              <a:gd name="connsiteY403" fmla="*/ 151800 h 374075"/>
              <a:gd name="connsiteX404" fmla="*/ 57655 w 448674"/>
              <a:gd name="connsiteY404" fmla="*/ 139408 h 374075"/>
              <a:gd name="connsiteX405" fmla="*/ 57645 w 448674"/>
              <a:gd name="connsiteY405" fmla="*/ 126978 h 374075"/>
              <a:gd name="connsiteX406" fmla="*/ 57635 w 448674"/>
              <a:gd name="connsiteY406" fmla="*/ 114519 h 374075"/>
              <a:gd name="connsiteX407" fmla="*/ 57626 w 448674"/>
              <a:gd name="connsiteY407" fmla="*/ 102032 h 374075"/>
              <a:gd name="connsiteX408" fmla="*/ 57617 w 448674"/>
              <a:gd name="connsiteY408" fmla="*/ 89506 h 374075"/>
              <a:gd name="connsiteX409" fmla="*/ 57607 w 448674"/>
              <a:gd name="connsiteY409" fmla="*/ 76953 h 374075"/>
              <a:gd name="connsiteX410" fmla="*/ 57607 w 448674"/>
              <a:gd name="connsiteY410" fmla="*/ 73428 h 374075"/>
              <a:gd name="connsiteX411" fmla="*/ 57607 w 448674"/>
              <a:gd name="connsiteY411" fmla="*/ 69913 h 374075"/>
              <a:gd name="connsiteX412" fmla="*/ 57607 w 448674"/>
              <a:gd name="connsiteY412" fmla="*/ 66389 h 374075"/>
              <a:gd name="connsiteX413" fmla="*/ 57607 w 448674"/>
              <a:gd name="connsiteY413" fmla="*/ 62855 h 374075"/>
              <a:gd name="connsiteX414" fmla="*/ 64198 w 448674"/>
              <a:gd name="connsiteY414" fmla="*/ 62865 h 374075"/>
              <a:gd name="connsiteX415" fmla="*/ 70799 w 448674"/>
              <a:gd name="connsiteY415" fmla="*/ 62865 h 374075"/>
              <a:gd name="connsiteX416" fmla="*/ 77391 w 448674"/>
              <a:gd name="connsiteY416" fmla="*/ 62865 h 374075"/>
              <a:gd name="connsiteX417" fmla="*/ 83982 w 448674"/>
              <a:gd name="connsiteY417" fmla="*/ 62875 h 374075"/>
              <a:gd name="connsiteX418" fmla="*/ 84068 w 448674"/>
              <a:gd name="connsiteY418" fmla="*/ 62817 h 374075"/>
              <a:gd name="connsiteX419" fmla="*/ 84153 w 448674"/>
              <a:gd name="connsiteY419" fmla="*/ 62770 h 374075"/>
              <a:gd name="connsiteX420" fmla="*/ 84229 w 448674"/>
              <a:gd name="connsiteY420" fmla="*/ 62713 h 374075"/>
              <a:gd name="connsiteX421" fmla="*/ 84315 w 448674"/>
              <a:gd name="connsiteY421" fmla="*/ 62674 h 374075"/>
              <a:gd name="connsiteX422" fmla="*/ 84325 w 448674"/>
              <a:gd name="connsiteY422" fmla="*/ 48558 h 374075"/>
              <a:gd name="connsiteX423" fmla="*/ 84325 w 448674"/>
              <a:gd name="connsiteY423" fmla="*/ 34395 h 374075"/>
              <a:gd name="connsiteX424" fmla="*/ 84334 w 448674"/>
              <a:gd name="connsiteY424" fmla="*/ 20183 h 374075"/>
              <a:gd name="connsiteX425" fmla="*/ 84334 w 448674"/>
              <a:gd name="connsiteY425" fmla="*/ 5925 h 374075"/>
              <a:gd name="connsiteX426" fmla="*/ 94545 w 448674"/>
              <a:gd name="connsiteY426" fmla="*/ 5925 h 374075"/>
              <a:gd name="connsiteX427" fmla="*/ 104765 w 448674"/>
              <a:gd name="connsiteY427" fmla="*/ 5934 h 374075"/>
              <a:gd name="connsiteX428" fmla="*/ 114976 w 448674"/>
              <a:gd name="connsiteY428" fmla="*/ 5934 h 374075"/>
              <a:gd name="connsiteX429" fmla="*/ 125187 w 448674"/>
              <a:gd name="connsiteY429" fmla="*/ 5934 h 374075"/>
              <a:gd name="connsiteX430" fmla="*/ 135398 w 448674"/>
              <a:gd name="connsiteY430" fmla="*/ 5934 h 374075"/>
              <a:gd name="connsiteX431" fmla="*/ 145609 w 448674"/>
              <a:gd name="connsiteY431" fmla="*/ 5934 h 374075"/>
              <a:gd name="connsiteX432" fmla="*/ 155829 w 448674"/>
              <a:gd name="connsiteY432" fmla="*/ 5934 h 374075"/>
              <a:gd name="connsiteX433" fmla="*/ 166040 w 448674"/>
              <a:gd name="connsiteY433" fmla="*/ 5944 h 374075"/>
              <a:gd name="connsiteX434" fmla="*/ 176250 w 448674"/>
              <a:gd name="connsiteY434" fmla="*/ 5944 h 374075"/>
              <a:gd name="connsiteX435" fmla="*/ 186461 w 448674"/>
              <a:gd name="connsiteY435" fmla="*/ 5944 h 374075"/>
              <a:gd name="connsiteX436" fmla="*/ 196672 w 448674"/>
              <a:gd name="connsiteY436" fmla="*/ 5944 h 374075"/>
              <a:gd name="connsiteX437" fmla="*/ 206883 w 448674"/>
              <a:gd name="connsiteY437" fmla="*/ 5944 h 374075"/>
              <a:gd name="connsiteX438" fmla="*/ 217094 w 448674"/>
              <a:gd name="connsiteY438" fmla="*/ 5953 h 374075"/>
              <a:gd name="connsiteX439" fmla="*/ 227305 w 448674"/>
              <a:gd name="connsiteY439" fmla="*/ 5953 h 374075"/>
              <a:gd name="connsiteX440" fmla="*/ 237525 w 448674"/>
              <a:gd name="connsiteY440" fmla="*/ 5953 h 374075"/>
              <a:gd name="connsiteX441" fmla="*/ 247735 w 448674"/>
              <a:gd name="connsiteY441" fmla="*/ 5953 h 374075"/>
              <a:gd name="connsiteX442" fmla="*/ 250850 w 448674"/>
              <a:gd name="connsiteY442" fmla="*/ 5953 h 374075"/>
              <a:gd name="connsiteX443" fmla="*/ 252222 w 448674"/>
              <a:gd name="connsiteY443" fmla="*/ 5744 h 374075"/>
              <a:gd name="connsiteX444" fmla="*/ 254841 w 448674"/>
              <a:gd name="connsiteY444" fmla="*/ 400 h 374075"/>
              <a:gd name="connsiteX445" fmla="*/ 255956 w 448674"/>
              <a:gd name="connsiteY445" fmla="*/ 0 h 374075"/>
              <a:gd name="connsiteX446" fmla="*/ 257660 w 448674"/>
              <a:gd name="connsiteY446" fmla="*/ 314 h 374075"/>
              <a:gd name="connsiteX447" fmla="*/ 258251 w 448674"/>
              <a:gd name="connsiteY447" fmla="*/ 1572 h 374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</a:cxnLst>
            <a:rect l="l" t="t" r="r" b="b"/>
            <a:pathLst>
              <a:path w="448674" h="374075">
                <a:moveTo>
                  <a:pt x="257727" y="3372"/>
                </a:moveTo>
                <a:lnTo>
                  <a:pt x="256870" y="5925"/>
                </a:lnTo>
                <a:lnTo>
                  <a:pt x="261871" y="5925"/>
                </a:lnTo>
                <a:lnTo>
                  <a:pt x="270643" y="5925"/>
                </a:lnTo>
                <a:lnTo>
                  <a:pt x="279416" y="5925"/>
                </a:lnTo>
                <a:lnTo>
                  <a:pt x="288188" y="5925"/>
                </a:lnTo>
                <a:lnTo>
                  <a:pt x="296961" y="5915"/>
                </a:lnTo>
                <a:lnTo>
                  <a:pt x="305724" y="5915"/>
                </a:lnTo>
                <a:lnTo>
                  <a:pt x="314497" y="5915"/>
                </a:lnTo>
                <a:lnTo>
                  <a:pt x="323269" y="5915"/>
                </a:lnTo>
                <a:lnTo>
                  <a:pt x="332041" y="5915"/>
                </a:lnTo>
                <a:lnTo>
                  <a:pt x="340814" y="5915"/>
                </a:lnTo>
                <a:lnTo>
                  <a:pt x="349577" y="5915"/>
                </a:lnTo>
                <a:lnTo>
                  <a:pt x="358359" y="5905"/>
                </a:lnTo>
                <a:lnTo>
                  <a:pt x="367122" y="5905"/>
                </a:lnTo>
                <a:lnTo>
                  <a:pt x="375895" y="5905"/>
                </a:lnTo>
                <a:lnTo>
                  <a:pt x="384667" y="5905"/>
                </a:lnTo>
                <a:lnTo>
                  <a:pt x="393439" y="5905"/>
                </a:lnTo>
                <a:lnTo>
                  <a:pt x="402212" y="5896"/>
                </a:lnTo>
                <a:lnTo>
                  <a:pt x="402507" y="12430"/>
                </a:lnTo>
                <a:lnTo>
                  <a:pt x="403688" y="17640"/>
                </a:lnTo>
                <a:lnTo>
                  <a:pt x="407822" y="25079"/>
                </a:lnTo>
                <a:lnTo>
                  <a:pt x="411309" y="29080"/>
                </a:lnTo>
                <a:lnTo>
                  <a:pt x="412566" y="31280"/>
                </a:lnTo>
                <a:lnTo>
                  <a:pt x="412680" y="32299"/>
                </a:lnTo>
                <a:lnTo>
                  <a:pt x="412518" y="33252"/>
                </a:lnTo>
                <a:lnTo>
                  <a:pt x="411461" y="32156"/>
                </a:lnTo>
                <a:lnTo>
                  <a:pt x="409670" y="31413"/>
                </a:lnTo>
                <a:lnTo>
                  <a:pt x="409423" y="34890"/>
                </a:lnTo>
                <a:lnTo>
                  <a:pt x="409832" y="37357"/>
                </a:lnTo>
                <a:lnTo>
                  <a:pt x="410260" y="41996"/>
                </a:lnTo>
                <a:lnTo>
                  <a:pt x="411728" y="46968"/>
                </a:lnTo>
                <a:lnTo>
                  <a:pt x="410670" y="51559"/>
                </a:lnTo>
                <a:lnTo>
                  <a:pt x="410813" y="59331"/>
                </a:lnTo>
                <a:lnTo>
                  <a:pt x="412661" y="68628"/>
                </a:lnTo>
                <a:lnTo>
                  <a:pt x="412289" y="74552"/>
                </a:lnTo>
                <a:lnTo>
                  <a:pt x="415309" y="88344"/>
                </a:lnTo>
                <a:lnTo>
                  <a:pt x="418243" y="95983"/>
                </a:lnTo>
                <a:lnTo>
                  <a:pt x="419852" y="97860"/>
                </a:lnTo>
                <a:lnTo>
                  <a:pt x="421671" y="98870"/>
                </a:lnTo>
                <a:lnTo>
                  <a:pt x="425158" y="99517"/>
                </a:lnTo>
                <a:lnTo>
                  <a:pt x="430292" y="103394"/>
                </a:lnTo>
                <a:lnTo>
                  <a:pt x="434359" y="107490"/>
                </a:lnTo>
                <a:lnTo>
                  <a:pt x="435807" y="109633"/>
                </a:lnTo>
                <a:lnTo>
                  <a:pt x="437769" y="111976"/>
                </a:lnTo>
                <a:lnTo>
                  <a:pt x="439121" y="111557"/>
                </a:lnTo>
                <a:lnTo>
                  <a:pt x="439950" y="110928"/>
                </a:lnTo>
                <a:lnTo>
                  <a:pt x="441274" y="112824"/>
                </a:lnTo>
                <a:lnTo>
                  <a:pt x="447723" y="116910"/>
                </a:lnTo>
                <a:lnTo>
                  <a:pt x="448675" y="118805"/>
                </a:lnTo>
                <a:lnTo>
                  <a:pt x="446351" y="120663"/>
                </a:lnTo>
                <a:lnTo>
                  <a:pt x="443674" y="123863"/>
                </a:lnTo>
                <a:lnTo>
                  <a:pt x="442998" y="125139"/>
                </a:lnTo>
                <a:lnTo>
                  <a:pt x="442684" y="125892"/>
                </a:lnTo>
                <a:lnTo>
                  <a:pt x="442370" y="126844"/>
                </a:lnTo>
                <a:lnTo>
                  <a:pt x="441664" y="127787"/>
                </a:lnTo>
                <a:lnTo>
                  <a:pt x="440131" y="129083"/>
                </a:lnTo>
                <a:lnTo>
                  <a:pt x="439521" y="129645"/>
                </a:lnTo>
                <a:lnTo>
                  <a:pt x="439159" y="130540"/>
                </a:lnTo>
                <a:lnTo>
                  <a:pt x="438235" y="131121"/>
                </a:lnTo>
                <a:lnTo>
                  <a:pt x="437226" y="131150"/>
                </a:lnTo>
                <a:lnTo>
                  <a:pt x="436350" y="131550"/>
                </a:lnTo>
                <a:lnTo>
                  <a:pt x="435026" y="132159"/>
                </a:lnTo>
                <a:lnTo>
                  <a:pt x="433054" y="131845"/>
                </a:lnTo>
                <a:lnTo>
                  <a:pt x="431044" y="132407"/>
                </a:lnTo>
                <a:lnTo>
                  <a:pt x="430311" y="133112"/>
                </a:lnTo>
                <a:lnTo>
                  <a:pt x="428710" y="133731"/>
                </a:lnTo>
                <a:lnTo>
                  <a:pt x="427120" y="133864"/>
                </a:lnTo>
                <a:lnTo>
                  <a:pt x="426558" y="134074"/>
                </a:lnTo>
                <a:lnTo>
                  <a:pt x="425053" y="135112"/>
                </a:lnTo>
                <a:lnTo>
                  <a:pt x="423205" y="136570"/>
                </a:lnTo>
                <a:lnTo>
                  <a:pt x="421043" y="137493"/>
                </a:lnTo>
                <a:lnTo>
                  <a:pt x="420281" y="137798"/>
                </a:lnTo>
                <a:lnTo>
                  <a:pt x="419290" y="138798"/>
                </a:lnTo>
                <a:lnTo>
                  <a:pt x="417757" y="143789"/>
                </a:lnTo>
                <a:lnTo>
                  <a:pt x="416633" y="145094"/>
                </a:lnTo>
                <a:lnTo>
                  <a:pt x="414747" y="145228"/>
                </a:lnTo>
                <a:lnTo>
                  <a:pt x="412299" y="145228"/>
                </a:lnTo>
                <a:lnTo>
                  <a:pt x="410175" y="145656"/>
                </a:lnTo>
                <a:lnTo>
                  <a:pt x="407289" y="145104"/>
                </a:lnTo>
                <a:lnTo>
                  <a:pt x="405889" y="145171"/>
                </a:lnTo>
                <a:lnTo>
                  <a:pt x="405517" y="146237"/>
                </a:lnTo>
                <a:lnTo>
                  <a:pt x="405003" y="150514"/>
                </a:lnTo>
                <a:lnTo>
                  <a:pt x="405069" y="152352"/>
                </a:lnTo>
                <a:lnTo>
                  <a:pt x="403927" y="154514"/>
                </a:lnTo>
                <a:lnTo>
                  <a:pt x="402650" y="157229"/>
                </a:lnTo>
                <a:lnTo>
                  <a:pt x="403117" y="161801"/>
                </a:lnTo>
                <a:lnTo>
                  <a:pt x="403336" y="166326"/>
                </a:lnTo>
                <a:lnTo>
                  <a:pt x="400993" y="173126"/>
                </a:lnTo>
                <a:lnTo>
                  <a:pt x="400659" y="174688"/>
                </a:lnTo>
                <a:lnTo>
                  <a:pt x="398288" y="180070"/>
                </a:lnTo>
                <a:lnTo>
                  <a:pt x="397069" y="182080"/>
                </a:lnTo>
                <a:lnTo>
                  <a:pt x="394039" y="192119"/>
                </a:lnTo>
                <a:lnTo>
                  <a:pt x="392859" y="195205"/>
                </a:lnTo>
                <a:lnTo>
                  <a:pt x="390325" y="198453"/>
                </a:lnTo>
                <a:lnTo>
                  <a:pt x="390897" y="203740"/>
                </a:lnTo>
                <a:lnTo>
                  <a:pt x="391506" y="209331"/>
                </a:lnTo>
                <a:lnTo>
                  <a:pt x="392077" y="214608"/>
                </a:lnTo>
                <a:lnTo>
                  <a:pt x="392935" y="222485"/>
                </a:lnTo>
                <a:lnTo>
                  <a:pt x="390782" y="229838"/>
                </a:lnTo>
                <a:lnTo>
                  <a:pt x="390868" y="233848"/>
                </a:lnTo>
                <a:lnTo>
                  <a:pt x="389363" y="239754"/>
                </a:lnTo>
                <a:lnTo>
                  <a:pt x="388172" y="242488"/>
                </a:lnTo>
                <a:lnTo>
                  <a:pt x="387115" y="244097"/>
                </a:lnTo>
                <a:lnTo>
                  <a:pt x="386229" y="245774"/>
                </a:lnTo>
                <a:lnTo>
                  <a:pt x="384591" y="249450"/>
                </a:lnTo>
                <a:lnTo>
                  <a:pt x="383200" y="254298"/>
                </a:lnTo>
                <a:lnTo>
                  <a:pt x="382581" y="259261"/>
                </a:lnTo>
                <a:lnTo>
                  <a:pt x="382534" y="262147"/>
                </a:lnTo>
                <a:lnTo>
                  <a:pt x="382257" y="263462"/>
                </a:lnTo>
                <a:lnTo>
                  <a:pt x="381791" y="264300"/>
                </a:lnTo>
                <a:lnTo>
                  <a:pt x="378580" y="264843"/>
                </a:lnTo>
                <a:lnTo>
                  <a:pt x="374113" y="265433"/>
                </a:lnTo>
                <a:lnTo>
                  <a:pt x="371713" y="266081"/>
                </a:lnTo>
                <a:lnTo>
                  <a:pt x="370103" y="267090"/>
                </a:lnTo>
                <a:lnTo>
                  <a:pt x="368122" y="269443"/>
                </a:lnTo>
                <a:lnTo>
                  <a:pt x="364198" y="275882"/>
                </a:lnTo>
                <a:lnTo>
                  <a:pt x="362150" y="279825"/>
                </a:lnTo>
                <a:lnTo>
                  <a:pt x="358930" y="285217"/>
                </a:lnTo>
                <a:lnTo>
                  <a:pt x="355187" y="289027"/>
                </a:lnTo>
                <a:lnTo>
                  <a:pt x="354396" y="290884"/>
                </a:lnTo>
                <a:lnTo>
                  <a:pt x="353777" y="294332"/>
                </a:lnTo>
                <a:lnTo>
                  <a:pt x="352397" y="299790"/>
                </a:lnTo>
                <a:lnTo>
                  <a:pt x="351130" y="303657"/>
                </a:lnTo>
                <a:lnTo>
                  <a:pt x="351358" y="306781"/>
                </a:lnTo>
                <a:lnTo>
                  <a:pt x="350177" y="312182"/>
                </a:lnTo>
                <a:lnTo>
                  <a:pt x="350348" y="314811"/>
                </a:lnTo>
                <a:lnTo>
                  <a:pt x="349034" y="316278"/>
                </a:lnTo>
                <a:lnTo>
                  <a:pt x="347272" y="317668"/>
                </a:lnTo>
                <a:lnTo>
                  <a:pt x="346072" y="318021"/>
                </a:lnTo>
                <a:lnTo>
                  <a:pt x="343500" y="316430"/>
                </a:lnTo>
                <a:lnTo>
                  <a:pt x="341538" y="314820"/>
                </a:lnTo>
                <a:lnTo>
                  <a:pt x="340738" y="314392"/>
                </a:lnTo>
                <a:lnTo>
                  <a:pt x="339033" y="315401"/>
                </a:lnTo>
                <a:lnTo>
                  <a:pt x="336985" y="316897"/>
                </a:lnTo>
                <a:lnTo>
                  <a:pt x="334642" y="320383"/>
                </a:lnTo>
                <a:lnTo>
                  <a:pt x="332822" y="323907"/>
                </a:lnTo>
                <a:lnTo>
                  <a:pt x="333870" y="331384"/>
                </a:lnTo>
                <a:lnTo>
                  <a:pt x="333775" y="333013"/>
                </a:lnTo>
                <a:lnTo>
                  <a:pt x="333241" y="334794"/>
                </a:lnTo>
                <a:lnTo>
                  <a:pt x="330403" y="340357"/>
                </a:lnTo>
                <a:lnTo>
                  <a:pt x="329698" y="342119"/>
                </a:lnTo>
                <a:lnTo>
                  <a:pt x="328669" y="345453"/>
                </a:lnTo>
                <a:lnTo>
                  <a:pt x="327574" y="351272"/>
                </a:lnTo>
                <a:lnTo>
                  <a:pt x="327536" y="352673"/>
                </a:lnTo>
                <a:lnTo>
                  <a:pt x="327536" y="352673"/>
                </a:lnTo>
                <a:lnTo>
                  <a:pt x="327507" y="352673"/>
                </a:lnTo>
                <a:lnTo>
                  <a:pt x="322536" y="352653"/>
                </a:lnTo>
                <a:lnTo>
                  <a:pt x="322450" y="352625"/>
                </a:lnTo>
                <a:lnTo>
                  <a:pt x="322373" y="352539"/>
                </a:lnTo>
                <a:lnTo>
                  <a:pt x="322297" y="352415"/>
                </a:lnTo>
                <a:lnTo>
                  <a:pt x="322212" y="352235"/>
                </a:lnTo>
                <a:lnTo>
                  <a:pt x="322021" y="351472"/>
                </a:lnTo>
                <a:lnTo>
                  <a:pt x="321916" y="350282"/>
                </a:lnTo>
                <a:lnTo>
                  <a:pt x="322088" y="348224"/>
                </a:lnTo>
                <a:lnTo>
                  <a:pt x="322640" y="345777"/>
                </a:lnTo>
                <a:lnTo>
                  <a:pt x="324364" y="342338"/>
                </a:lnTo>
                <a:lnTo>
                  <a:pt x="324450" y="342052"/>
                </a:lnTo>
                <a:lnTo>
                  <a:pt x="324469" y="341890"/>
                </a:lnTo>
                <a:lnTo>
                  <a:pt x="324469" y="341709"/>
                </a:lnTo>
                <a:lnTo>
                  <a:pt x="324307" y="341090"/>
                </a:lnTo>
                <a:lnTo>
                  <a:pt x="324107" y="340557"/>
                </a:lnTo>
                <a:lnTo>
                  <a:pt x="324012" y="339757"/>
                </a:lnTo>
                <a:lnTo>
                  <a:pt x="324307" y="337966"/>
                </a:lnTo>
                <a:lnTo>
                  <a:pt x="324335" y="337414"/>
                </a:lnTo>
                <a:lnTo>
                  <a:pt x="324298" y="336709"/>
                </a:lnTo>
                <a:lnTo>
                  <a:pt x="324164" y="336252"/>
                </a:lnTo>
                <a:lnTo>
                  <a:pt x="322964" y="333270"/>
                </a:lnTo>
                <a:lnTo>
                  <a:pt x="322564" y="332794"/>
                </a:lnTo>
                <a:lnTo>
                  <a:pt x="310991" y="323297"/>
                </a:lnTo>
                <a:lnTo>
                  <a:pt x="308877" y="320716"/>
                </a:lnTo>
                <a:lnTo>
                  <a:pt x="308648" y="320545"/>
                </a:lnTo>
                <a:lnTo>
                  <a:pt x="308362" y="320412"/>
                </a:lnTo>
                <a:lnTo>
                  <a:pt x="302485" y="318240"/>
                </a:lnTo>
                <a:lnTo>
                  <a:pt x="302200" y="318021"/>
                </a:lnTo>
                <a:lnTo>
                  <a:pt x="302237" y="317706"/>
                </a:lnTo>
                <a:lnTo>
                  <a:pt x="302419" y="317297"/>
                </a:lnTo>
                <a:lnTo>
                  <a:pt x="303123" y="316039"/>
                </a:lnTo>
                <a:lnTo>
                  <a:pt x="303219" y="315716"/>
                </a:lnTo>
                <a:lnTo>
                  <a:pt x="303323" y="315211"/>
                </a:lnTo>
                <a:lnTo>
                  <a:pt x="300675" y="295132"/>
                </a:lnTo>
                <a:lnTo>
                  <a:pt x="300685" y="294742"/>
                </a:lnTo>
                <a:lnTo>
                  <a:pt x="300799" y="294475"/>
                </a:lnTo>
                <a:lnTo>
                  <a:pt x="300894" y="294313"/>
                </a:lnTo>
                <a:lnTo>
                  <a:pt x="301247" y="293884"/>
                </a:lnTo>
                <a:lnTo>
                  <a:pt x="301552" y="293446"/>
                </a:lnTo>
                <a:lnTo>
                  <a:pt x="301904" y="292665"/>
                </a:lnTo>
                <a:lnTo>
                  <a:pt x="301990" y="292380"/>
                </a:lnTo>
                <a:lnTo>
                  <a:pt x="302361" y="288779"/>
                </a:lnTo>
                <a:lnTo>
                  <a:pt x="302333" y="285636"/>
                </a:lnTo>
                <a:lnTo>
                  <a:pt x="303876" y="280388"/>
                </a:lnTo>
                <a:lnTo>
                  <a:pt x="304047" y="278149"/>
                </a:lnTo>
                <a:lnTo>
                  <a:pt x="291284" y="277987"/>
                </a:lnTo>
                <a:lnTo>
                  <a:pt x="291208" y="278101"/>
                </a:lnTo>
                <a:lnTo>
                  <a:pt x="291198" y="278244"/>
                </a:lnTo>
                <a:lnTo>
                  <a:pt x="291227" y="278397"/>
                </a:lnTo>
                <a:lnTo>
                  <a:pt x="291246" y="278568"/>
                </a:lnTo>
                <a:lnTo>
                  <a:pt x="291236" y="278920"/>
                </a:lnTo>
                <a:lnTo>
                  <a:pt x="291141" y="279568"/>
                </a:lnTo>
                <a:lnTo>
                  <a:pt x="291112" y="279921"/>
                </a:lnTo>
                <a:lnTo>
                  <a:pt x="291122" y="280264"/>
                </a:lnTo>
                <a:lnTo>
                  <a:pt x="291322" y="281531"/>
                </a:lnTo>
                <a:lnTo>
                  <a:pt x="291655" y="282473"/>
                </a:lnTo>
                <a:lnTo>
                  <a:pt x="291703" y="282788"/>
                </a:lnTo>
                <a:lnTo>
                  <a:pt x="291722" y="283131"/>
                </a:lnTo>
                <a:lnTo>
                  <a:pt x="291684" y="283788"/>
                </a:lnTo>
                <a:lnTo>
                  <a:pt x="273920" y="283864"/>
                </a:lnTo>
                <a:lnTo>
                  <a:pt x="280949" y="291751"/>
                </a:lnTo>
                <a:lnTo>
                  <a:pt x="281035" y="291913"/>
                </a:lnTo>
                <a:lnTo>
                  <a:pt x="281159" y="292341"/>
                </a:lnTo>
                <a:lnTo>
                  <a:pt x="281207" y="292665"/>
                </a:lnTo>
                <a:lnTo>
                  <a:pt x="281340" y="295437"/>
                </a:lnTo>
                <a:lnTo>
                  <a:pt x="280968" y="299818"/>
                </a:lnTo>
                <a:lnTo>
                  <a:pt x="281044" y="302638"/>
                </a:lnTo>
                <a:lnTo>
                  <a:pt x="281454" y="304467"/>
                </a:lnTo>
                <a:lnTo>
                  <a:pt x="283359" y="308067"/>
                </a:lnTo>
                <a:lnTo>
                  <a:pt x="283235" y="308743"/>
                </a:lnTo>
                <a:lnTo>
                  <a:pt x="282797" y="309591"/>
                </a:lnTo>
                <a:lnTo>
                  <a:pt x="270196" y="320278"/>
                </a:lnTo>
                <a:lnTo>
                  <a:pt x="269843" y="320783"/>
                </a:lnTo>
                <a:lnTo>
                  <a:pt x="268091" y="325241"/>
                </a:lnTo>
                <a:lnTo>
                  <a:pt x="266424" y="327822"/>
                </a:lnTo>
                <a:lnTo>
                  <a:pt x="265690" y="328565"/>
                </a:lnTo>
                <a:lnTo>
                  <a:pt x="262766" y="332194"/>
                </a:lnTo>
                <a:lnTo>
                  <a:pt x="251270" y="343576"/>
                </a:lnTo>
                <a:lnTo>
                  <a:pt x="249384" y="344338"/>
                </a:lnTo>
                <a:lnTo>
                  <a:pt x="243659" y="344653"/>
                </a:lnTo>
                <a:lnTo>
                  <a:pt x="240630" y="344738"/>
                </a:lnTo>
                <a:lnTo>
                  <a:pt x="240287" y="344824"/>
                </a:lnTo>
                <a:lnTo>
                  <a:pt x="239773" y="345014"/>
                </a:lnTo>
                <a:lnTo>
                  <a:pt x="239458" y="345310"/>
                </a:lnTo>
                <a:lnTo>
                  <a:pt x="239087" y="345529"/>
                </a:lnTo>
                <a:lnTo>
                  <a:pt x="238716" y="345415"/>
                </a:lnTo>
                <a:lnTo>
                  <a:pt x="238287" y="345100"/>
                </a:lnTo>
                <a:lnTo>
                  <a:pt x="231219" y="338728"/>
                </a:lnTo>
                <a:lnTo>
                  <a:pt x="218608" y="330680"/>
                </a:lnTo>
                <a:lnTo>
                  <a:pt x="217398" y="331413"/>
                </a:lnTo>
                <a:lnTo>
                  <a:pt x="210264" y="334880"/>
                </a:lnTo>
                <a:lnTo>
                  <a:pt x="208797" y="335775"/>
                </a:lnTo>
                <a:lnTo>
                  <a:pt x="207978" y="336413"/>
                </a:lnTo>
                <a:lnTo>
                  <a:pt x="207940" y="340290"/>
                </a:lnTo>
                <a:lnTo>
                  <a:pt x="206693" y="342252"/>
                </a:lnTo>
                <a:lnTo>
                  <a:pt x="204445" y="344405"/>
                </a:lnTo>
                <a:lnTo>
                  <a:pt x="198272" y="345767"/>
                </a:lnTo>
                <a:lnTo>
                  <a:pt x="195063" y="346929"/>
                </a:lnTo>
                <a:lnTo>
                  <a:pt x="191776" y="348672"/>
                </a:lnTo>
                <a:lnTo>
                  <a:pt x="191243" y="349110"/>
                </a:lnTo>
                <a:lnTo>
                  <a:pt x="191243" y="349101"/>
                </a:lnTo>
                <a:lnTo>
                  <a:pt x="189986" y="350311"/>
                </a:lnTo>
                <a:lnTo>
                  <a:pt x="187500" y="352739"/>
                </a:lnTo>
                <a:lnTo>
                  <a:pt x="187233" y="354625"/>
                </a:lnTo>
                <a:lnTo>
                  <a:pt x="187633" y="356321"/>
                </a:lnTo>
                <a:lnTo>
                  <a:pt x="166364" y="356254"/>
                </a:lnTo>
                <a:lnTo>
                  <a:pt x="164963" y="354902"/>
                </a:lnTo>
                <a:lnTo>
                  <a:pt x="162010" y="348958"/>
                </a:lnTo>
                <a:lnTo>
                  <a:pt x="161877" y="348901"/>
                </a:lnTo>
                <a:lnTo>
                  <a:pt x="159705" y="349272"/>
                </a:lnTo>
                <a:lnTo>
                  <a:pt x="140312" y="348577"/>
                </a:lnTo>
                <a:lnTo>
                  <a:pt x="137541" y="349196"/>
                </a:lnTo>
                <a:lnTo>
                  <a:pt x="131997" y="351654"/>
                </a:lnTo>
                <a:lnTo>
                  <a:pt x="129207" y="352063"/>
                </a:lnTo>
                <a:lnTo>
                  <a:pt x="126330" y="350939"/>
                </a:lnTo>
                <a:lnTo>
                  <a:pt x="116128" y="339090"/>
                </a:lnTo>
                <a:lnTo>
                  <a:pt x="113929" y="337671"/>
                </a:lnTo>
                <a:lnTo>
                  <a:pt x="113119" y="336909"/>
                </a:lnTo>
                <a:lnTo>
                  <a:pt x="111614" y="334832"/>
                </a:lnTo>
                <a:lnTo>
                  <a:pt x="109433" y="333594"/>
                </a:lnTo>
                <a:lnTo>
                  <a:pt x="108699" y="332699"/>
                </a:lnTo>
                <a:lnTo>
                  <a:pt x="108461" y="331432"/>
                </a:lnTo>
                <a:lnTo>
                  <a:pt x="108528" y="328822"/>
                </a:lnTo>
                <a:lnTo>
                  <a:pt x="107813" y="327193"/>
                </a:lnTo>
                <a:lnTo>
                  <a:pt x="106203" y="326822"/>
                </a:lnTo>
                <a:lnTo>
                  <a:pt x="92487" y="329575"/>
                </a:lnTo>
                <a:lnTo>
                  <a:pt x="90525" y="329260"/>
                </a:lnTo>
                <a:lnTo>
                  <a:pt x="87649" y="329755"/>
                </a:lnTo>
                <a:lnTo>
                  <a:pt x="86658" y="330241"/>
                </a:lnTo>
                <a:lnTo>
                  <a:pt x="85497" y="331803"/>
                </a:lnTo>
                <a:lnTo>
                  <a:pt x="85258" y="333423"/>
                </a:lnTo>
                <a:lnTo>
                  <a:pt x="85296" y="335061"/>
                </a:lnTo>
                <a:lnTo>
                  <a:pt x="84944" y="336671"/>
                </a:lnTo>
                <a:lnTo>
                  <a:pt x="83896" y="338471"/>
                </a:lnTo>
                <a:lnTo>
                  <a:pt x="79991" y="342490"/>
                </a:lnTo>
                <a:lnTo>
                  <a:pt x="79124" y="344243"/>
                </a:lnTo>
                <a:lnTo>
                  <a:pt x="79305" y="348663"/>
                </a:lnTo>
                <a:lnTo>
                  <a:pt x="79048" y="350901"/>
                </a:lnTo>
                <a:lnTo>
                  <a:pt x="78457" y="351939"/>
                </a:lnTo>
                <a:lnTo>
                  <a:pt x="76762" y="353635"/>
                </a:lnTo>
                <a:lnTo>
                  <a:pt x="76142" y="354616"/>
                </a:lnTo>
                <a:lnTo>
                  <a:pt x="75857" y="355997"/>
                </a:lnTo>
                <a:lnTo>
                  <a:pt x="75762" y="358912"/>
                </a:lnTo>
                <a:lnTo>
                  <a:pt x="75457" y="360274"/>
                </a:lnTo>
                <a:lnTo>
                  <a:pt x="73323" y="363703"/>
                </a:lnTo>
                <a:lnTo>
                  <a:pt x="72818" y="364912"/>
                </a:lnTo>
                <a:lnTo>
                  <a:pt x="72694" y="367379"/>
                </a:lnTo>
                <a:lnTo>
                  <a:pt x="72352" y="368132"/>
                </a:lnTo>
                <a:lnTo>
                  <a:pt x="66151" y="370084"/>
                </a:lnTo>
                <a:lnTo>
                  <a:pt x="63836" y="371332"/>
                </a:lnTo>
                <a:lnTo>
                  <a:pt x="62417" y="373256"/>
                </a:lnTo>
                <a:lnTo>
                  <a:pt x="62074" y="374075"/>
                </a:lnTo>
                <a:lnTo>
                  <a:pt x="62074" y="374075"/>
                </a:lnTo>
                <a:lnTo>
                  <a:pt x="59417" y="373389"/>
                </a:lnTo>
                <a:lnTo>
                  <a:pt x="56045" y="372894"/>
                </a:lnTo>
                <a:lnTo>
                  <a:pt x="49559" y="372285"/>
                </a:lnTo>
                <a:lnTo>
                  <a:pt x="46996" y="371389"/>
                </a:lnTo>
                <a:lnTo>
                  <a:pt x="45768" y="370046"/>
                </a:lnTo>
                <a:lnTo>
                  <a:pt x="46158" y="366617"/>
                </a:lnTo>
                <a:lnTo>
                  <a:pt x="45510" y="365884"/>
                </a:lnTo>
                <a:lnTo>
                  <a:pt x="44482" y="365274"/>
                </a:lnTo>
                <a:lnTo>
                  <a:pt x="43767" y="363788"/>
                </a:lnTo>
                <a:lnTo>
                  <a:pt x="43919" y="362007"/>
                </a:lnTo>
                <a:lnTo>
                  <a:pt x="47339" y="358045"/>
                </a:lnTo>
                <a:lnTo>
                  <a:pt x="48044" y="355930"/>
                </a:lnTo>
                <a:lnTo>
                  <a:pt x="48587" y="348567"/>
                </a:lnTo>
                <a:lnTo>
                  <a:pt x="48939" y="345977"/>
                </a:lnTo>
                <a:lnTo>
                  <a:pt x="48682" y="342938"/>
                </a:lnTo>
                <a:lnTo>
                  <a:pt x="45968" y="337347"/>
                </a:lnTo>
                <a:lnTo>
                  <a:pt x="43605" y="333461"/>
                </a:lnTo>
                <a:lnTo>
                  <a:pt x="39748" y="327698"/>
                </a:lnTo>
                <a:lnTo>
                  <a:pt x="38242" y="325812"/>
                </a:lnTo>
                <a:lnTo>
                  <a:pt x="30451" y="317868"/>
                </a:lnTo>
                <a:lnTo>
                  <a:pt x="29546" y="316687"/>
                </a:lnTo>
                <a:lnTo>
                  <a:pt x="27661" y="313325"/>
                </a:lnTo>
                <a:lnTo>
                  <a:pt x="28594" y="310363"/>
                </a:lnTo>
                <a:lnTo>
                  <a:pt x="29737" y="305962"/>
                </a:lnTo>
                <a:lnTo>
                  <a:pt x="29870" y="303924"/>
                </a:lnTo>
                <a:lnTo>
                  <a:pt x="29337" y="301819"/>
                </a:lnTo>
                <a:lnTo>
                  <a:pt x="27365" y="300238"/>
                </a:lnTo>
                <a:lnTo>
                  <a:pt x="25612" y="300047"/>
                </a:lnTo>
                <a:lnTo>
                  <a:pt x="24832" y="299247"/>
                </a:lnTo>
                <a:lnTo>
                  <a:pt x="23307" y="298085"/>
                </a:lnTo>
                <a:lnTo>
                  <a:pt x="21803" y="297180"/>
                </a:lnTo>
                <a:lnTo>
                  <a:pt x="20469" y="295447"/>
                </a:lnTo>
                <a:lnTo>
                  <a:pt x="19545" y="293018"/>
                </a:lnTo>
                <a:lnTo>
                  <a:pt x="20202" y="284321"/>
                </a:lnTo>
                <a:lnTo>
                  <a:pt x="19755" y="283159"/>
                </a:lnTo>
                <a:lnTo>
                  <a:pt x="17764" y="282835"/>
                </a:lnTo>
                <a:lnTo>
                  <a:pt x="17297" y="282207"/>
                </a:lnTo>
                <a:lnTo>
                  <a:pt x="17373" y="280540"/>
                </a:lnTo>
                <a:lnTo>
                  <a:pt x="16307" y="275577"/>
                </a:lnTo>
                <a:lnTo>
                  <a:pt x="15107" y="271463"/>
                </a:lnTo>
                <a:lnTo>
                  <a:pt x="15744" y="269196"/>
                </a:lnTo>
                <a:lnTo>
                  <a:pt x="14088" y="266090"/>
                </a:lnTo>
                <a:lnTo>
                  <a:pt x="10906" y="264757"/>
                </a:lnTo>
                <a:lnTo>
                  <a:pt x="7905" y="265166"/>
                </a:lnTo>
                <a:lnTo>
                  <a:pt x="4686" y="265786"/>
                </a:lnTo>
                <a:lnTo>
                  <a:pt x="2743" y="265614"/>
                </a:lnTo>
                <a:lnTo>
                  <a:pt x="1419" y="265033"/>
                </a:lnTo>
                <a:lnTo>
                  <a:pt x="476" y="263900"/>
                </a:lnTo>
                <a:lnTo>
                  <a:pt x="0" y="262547"/>
                </a:lnTo>
                <a:lnTo>
                  <a:pt x="438" y="260528"/>
                </a:lnTo>
                <a:lnTo>
                  <a:pt x="2210" y="256813"/>
                </a:lnTo>
                <a:lnTo>
                  <a:pt x="4410" y="253765"/>
                </a:lnTo>
                <a:lnTo>
                  <a:pt x="8896" y="250974"/>
                </a:lnTo>
                <a:lnTo>
                  <a:pt x="10087" y="249498"/>
                </a:lnTo>
                <a:lnTo>
                  <a:pt x="10773" y="247850"/>
                </a:lnTo>
                <a:lnTo>
                  <a:pt x="10887" y="245964"/>
                </a:lnTo>
                <a:lnTo>
                  <a:pt x="10582" y="243973"/>
                </a:lnTo>
                <a:lnTo>
                  <a:pt x="10077" y="242154"/>
                </a:lnTo>
                <a:lnTo>
                  <a:pt x="8754" y="239744"/>
                </a:lnTo>
                <a:lnTo>
                  <a:pt x="7544" y="236906"/>
                </a:lnTo>
                <a:lnTo>
                  <a:pt x="7515" y="235001"/>
                </a:lnTo>
                <a:lnTo>
                  <a:pt x="8096" y="233629"/>
                </a:lnTo>
                <a:lnTo>
                  <a:pt x="9297" y="231972"/>
                </a:lnTo>
                <a:lnTo>
                  <a:pt x="11678" y="230105"/>
                </a:lnTo>
                <a:lnTo>
                  <a:pt x="12249" y="229733"/>
                </a:lnTo>
                <a:lnTo>
                  <a:pt x="13745" y="228733"/>
                </a:lnTo>
                <a:lnTo>
                  <a:pt x="15049" y="228000"/>
                </a:lnTo>
                <a:lnTo>
                  <a:pt x="18307" y="226038"/>
                </a:lnTo>
                <a:lnTo>
                  <a:pt x="19069" y="225095"/>
                </a:lnTo>
                <a:lnTo>
                  <a:pt x="18792" y="223961"/>
                </a:lnTo>
                <a:lnTo>
                  <a:pt x="17993" y="223037"/>
                </a:lnTo>
                <a:lnTo>
                  <a:pt x="16678" y="221742"/>
                </a:lnTo>
                <a:lnTo>
                  <a:pt x="16411" y="220151"/>
                </a:lnTo>
                <a:lnTo>
                  <a:pt x="16030" y="217437"/>
                </a:lnTo>
                <a:lnTo>
                  <a:pt x="15354" y="215703"/>
                </a:lnTo>
                <a:lnTo>
                  <a:pt x="14868" y="214436"/>
                </a:lnTo>
                <a:lnTo>
                  <a:pt x="15792" y="213484"/>
                </a:lnTo>
                <a:lnTo>
                  <a:pt x="17173" y="212160"/>
                </a:lnTo>
                <a:lnTo>
                  <a:pt x="18898" y="211350"/>
                </a:lnTo>
                <a:lnTo>
                  <a:pt x="21555" y="210664"/>
                </a:lnTo>
                <a:lnTo>
                  <a:pt x="22603" y="209712"/>
                </a:lnTo>
                <a:lnTo>
                  <a:pt x="22907" y="207902"/>
                </a:lnTo>
                <a:lnTo>
                  <a:pt x="22822" y="206169"/>
                </a:lnTo>
                <a:lnTo>
                  <a:pt x="23784" y="204883"/>
                </a:lnTo>
                <a:lnTo>
                  <a:pt x="25069" y="202121"/>
                </a:lnTo>
                <a:lnTo>
                  <a:pt x="26108" y="200863"/>
                </a:lnTo>
                <a:lnTo>
                  <a:pt x="27851" y="199425"/>
                </a:lnTo>
                <a:lnTo>
                  <a:pt x="29594" y="197625"/>
                </a:lnTo>
                <a:lnTo>
                  <a:pt x="30366" y="195529"/>
                </a:lnTo>
                <a:lnTo>
                  <a:pt x="30585" y="193519"/>
                </a:lnTo>
                <a:lnTo>
                  <a:pt x="29632" y="187404"/>
                </a:lnTo>
                <a:lnTo>
                  <a:pt x="31642" y="184852"/>
                </a:lnTo>
                <a:lnTo>
                  <a:pt x="34214" y="182737"/>
                </a:lnTo>
                <a:lnTo>
                  <a:pt x="37909" y="182880"/>
                </a:lnTo>
                <a:lnTo>
                  <a:pt x="43643" y="182413"/>
                </a:lnTo>
                <a:lnTo>
                  <a:pt x="47549" y="181537"/>
                </a:lnTo>
                <a:lnTo>
                  <a:pt x="50330" y="181566"/>
                </a:lnTo>
                <a:lnTo>
                  <a:pt x="56683" y="182709"/>
                </a:lnTo>
                <a:lnTo>
                  <a:pt x="57207" y="182432"/>
                </a:lnTo>
                <a:lnTo>
                  <a:pt x="57350" y="182204"/>
                </a:lnTo>
                <a:lnTo>
                  <a:pt x="57693" y="180585"/>
                </a:lnTo>
                <a:lnTo>
                  <a:pt x="57683" y="176508"/>
                </a:lnTo>
                <a:lnTo>
                  <a:pt x="57674" y="164163"/>
                </a:lnTo>
                <a:lnTo>
                  <a:pt x="57664" y="151800"/>
                </a:lnTo>
                <a:lnTo>
                  <a:pt x="57655" y="139408"/>
                </a:lnTo>
                <a:lnTo>
                  <a:pt x="57645" y="126978"/>
                </a:lnTo>
                <a:lnTo>
                  <a:pt x="57635" y="114519"/>
                </a:lnTo>
                <a:lnTo>
                  <a:pt x="57626" y="102032"/>
                </a:lnTo>
                <a:lnTo>
                  <a:pt x="57617" y="89506"/>
                </a:lnTo>
                <a:lnTo>
                  <a:pt x="57607" y="76953"/>
                </a:lnTo>
                <a:lnTo>
                  <a:pt x="57607" y="73428"/>
                </a:lnTo>
                <a:lnTo>
                  <a:pt x="57607" y="69913"/>
                </a:lnTo>
                <a:lnTo>
                  <a:pt x="57607" y="66389"/>
                </a:lnTo>
                <a:lnTo>
                  <a:pt x="57607" y="62855"/>
                </a:lnTo>
                <a:lnTo>
                  <a:pt x="64198" y="62865"/>
                </a:lnTo>
                <a:lnTo>
                  <a:pt x="70799" y="62865"/>
                </a:lnTo>
                <a:lnTo>
                  <a:pt x="77391" y="62865"/>
                </a:lnTo>
                <a:lnTo>
                  <a:pt x="83982" y="62875"/>
                </a:lnTo>
                <a:lnTo>
                  <a:pt x="84068" y="62817"/>
                </a:lnTo>
                <a:lnTo>
                  <a:pt x="84153" y="62770"/>
                </a:lnTo>
                <a:lnTo>
                  <a:pt x="84229" y="62713"/>
                </a:lnTo>
                <a:lnTo>
                  <a:pt x="84315" y="62674"/>
                </a:lnTo>
                <a:lnTo>
                  <a:pt x="84325" y="48558"/>
                </a:lnTo>
                <a:lnTo>
                  <a:pt x="84325" y="34395"/>
                </a:lnTo>
                <a:lnTo>
                  <a:pt x="84334" y="20183"/>
                </a:lnTo>
                <a:lnTo>
                  <a:pt x="84334" y="5925"/>
                </a:lnTo>
                <a:lnTo>
                  <a:pt x="94545" y="5925"/>
                </a:lnTo>
                <a:lnTo>
                  <a:pt x="104765" y="5934"/>
                </a:lnTo>
                <a:lnTo>
                  <a:pt x="114976" y="5934"/>
                </a:lnTo>
                <a:lnTo>
                  <a:pt x="125187" y="5934"/>
                </a:lnTo>
                <a:lnTo>
                  <a:pt x="135398" y="5934"/>
                </a:lnTo>
                <a:lnTo>
                  <a:pt x="145609" y="5934"/>
                </a:lnTo>
                <a:lnTo>
                  <a:pt x="155829" y="5934"/>
                </a:lnTo>
                <a:lnTo>
                  <a:pt x="166040" y="5944"/>
                </a:lnTo>
                <a:lnTo>
                  <a:pt x="176250" y="5944"/>
                </a:lnTo>
                <a:lnTo>
                  <a:pt x="186461" y="5944"/>
                </a:lnTo>
                <a:lnTo>
                  <a:pt x="196672" y="5944"/>
                </a:lnTo>
                <a:lnTo>
                  <a:pt x="206883" y="5944"/>
                </a:lnTo>
                <a:lnTo>
                  <a:pt x="217094" y="5953"/>
                </a:lnTo>
                <a:lnTo>
                  <a:pt x="227305" y="5953"/>
                </a:lnTo>
                <a:lnTo>
                  <a:pt x="237525" y="5953"/>
                </a:lnTo>
                <a:lnTo>
                  <a:pt x="247735" y="5953"/>
                </a:lnTo>
                <a:lnTo>
                  <a:pt x="250850" y="5953"/>
                </a:lnTo>
                <a:lnTo>
                  <a:pt x="252222" y="5744"/>
                </a:lnTo>
                <a:lnTo>
                  <a:pt x="254841" y="400"/>
                </a:lnTo>
                <a:lnTo>
                  <a:pt x="255956" y="0"/>
                </a:lnTo>
                <a:lnTo>
                  <a:pt x="257660" y="314"/>
                </a:lnTo>
                <a:lnTo>
                  <a:pt x="258251" y="15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970F49C2-40DB-E759-B8E8-105D72A92D6B}"/>
              </a:ext>
            </a:extLst>
          </p:cNvPr>
          <p:cNvSpPr/>
          <p:nvPr/>
        </p:nvSpPr>
        <p:spPr>
          <a:xfrm>
            <a:off x="5872480" y="3312160"/>
            <a:ext cx="69930" cy="7576"/>
          </a:xfrm>
          <a:custGeom>
            <a:avLst/>
            <a:gdLst>
              <a:gd name="connsiteX0" fmla="*/ 347815 w 347814"/>
              <a:gd name="connsiteY0" fmla="*/ 225095 h 799204"/>
              <a:gd name="connsiteX1" fmla="*/ 340728 w 347814"/>
              <a:gd name="connsiteY1" fmla="*/ 226600 h 799204"/>
              <a:gd name="connsiteX2" fmla="*/ 335404 w 347814"/>
              <a:gd name="connsiteY2" fmla="*/ 223580 h 799204"/>
              <a:gd name="connsiteX3" fmla="*/ 332747 w 347814"/>
              <a:gd name="connsiteY3" fmla="*/ 225095 h 799204"/>
              <a:gd name="connsiteX4" fmla="*/ 328108 w 347814"/>
              <a:gd name="connsiteY4" fmla="*/ 225162 h 799204"/>
              <a:gd name="connsiteX5" fmla="*/ 322831 w 347814"/>
              <a:gd name="connsiteY5" fmla="*/ 226352 h 799204"/>
              <a:gd name="connsiteX6" fmla="*/ 321050 w 347814"/>
              <a:gd name="connsiteY6" fmla="*/ 228705 h 799204"/>
              <a:gd name="connsiteX7" fmla="*/ 319650 w 347814"/>
              <a:gd name="connsiteY7" fmla="*/ 229648 h 799204"/>
              <a:gd name="connsiteX8" fmla="*/ 314763 w 347814"/>
              <a:gd name="connsiteY8" fmla="*/ 226324 h 799204"/>
              <a:gd name="connsiteX9" fmla="*/ 310143 w 347814"/>
              <a:gd name="connsiteY9" fmla="*/ 220809 h 799204"/>
              <a:gd name="connsiteX10" fmla="*/ 306771 w 347814"/>
              <a:gd name="connsiteY10" fmla="*/ 225009 h 799204"/>
              <a:gd name="connsiteX11" fmla="*/ 304591 w 347814"/>
              <a:gd name="connsiteY11" fmla="*/ 225800 h 799204"/>
              <a:gd name="connsiteX12" fmla="*/ 302619 w 347814"/>
              <a:gd name="connsiteY12" fmla="*/ 221999 h 799204"/>
              <a:gd name="connsiteX13" fmla="*/ 300904 w 347814"/>
              <a:gd name="connsiteY13" fmla="*/ 221380 h 799204"/>
              <a:gd name="connsiteX14" fmla="*/ 299981 w 347814"/>
              <a:gd name="connsiteY14" fmla="*/ 222647 h 799204"/>
              <a:gd name="connsiteX15" fmla="*/ 299171 w 347814"/>
              <a:gd name="connsiteY15" fmla="*/ 226009 h 799204"/>
              <a:gd name="connsiteX16" fmla="*/ 297875 w 347814"/>
              <a:gd name="connsiteY16" fmla="*/ 228648 h 799204"/>
              <a:gd name="connsiteX17" fmla="*/ 297532 w 347814"/>
              <a:gd name="connsiteY17" fmla="*/ 230315 h 799204"/>
              <a:gd name="connsiteX18" fmla="*/ 297313 w 347814"/>
              <a:gd name="connsiteY18" fmla="*/ 237020 h 799204"/>
              <a:gd name="connsiteX19" fmla="*/ 296980 w 347814"/>
              <a:gd name="connsiteY19" fmla="*/ 238573 h 799204"/>
              <a:gd name="connsiteX20" fmla="*/ 292494 w 347814"/>
              <a:gd name="connsiteY20" fmla="*/ 237706 h 799204"/>
              <a:gd name="connsiteX21" fmla="*/ 292761 w 347814"/>
              <a:gd name="connsiteY21" fmla="*/ 239468 h 799204"/>
              <a:gd name="connsiteX22" fmla="*/ 293741 w 347814"/>
              <a:gd name="connsiteY22" fmla="*/ 240354 h 799204"/>
              <a:gd name="connsiteX23" fmla="*/ 294141 w 347814"/>
              <a:gd name="connsiteY23" fmla="*/ 241468 h 799204"/>
              <a:gd name="connsiteX24" fmla="*/ 292513 w 347814"/>
              <a:gd name="connsiteY24" fmla="*/ 242926 h 799204"/>
              <a:gd name="connsiteX25" fmla="*/ 288064 w 347814"/>
              <a:gd name="connsiteY25" fmla="*/ 242783 h 799204"/>
              <a:gd name="connsiteX26" fmla="*/ 287607 w 347814"/>
              <a:gd name="connsiteY26" fmla="*/ 244335 h 799204"/>
              <a:gd name="connsiteX27" fmla="*/ 288855 w 347814"/>
              <a:gd name="connsiteY27" fmla="*/ 246774 h 799204"/>
              <a:gd name="connsiteX28" fmla="*/ 287874 w 347814"/>
              <a:gd name="connsiteY28" fmla="*/ 248917 h 799204"/>
              <a:gd name="connsiteX29" fmla="*/ 286969 w 347814"/>
              <a:gd name="connsiteY29" fmla="*/ 249755 h 799204"/>
              <a:gd name="connsiteX30" fmla="*/ 281644 w 347814"/>
              <a:gd name="connsiteY30" fmla="*/ 251079 h 799204"/>
              <a:gd name="connsiteX31" fmla="*/ 278568 w 347814"/>
              <a:gd name="connsiteY31" fmla="*/ 250774 h 799204"/>
              <a:gd name="connsiteX32" fmla="*/ 277682 w 347814"/>
              <a:gd name="connsiteY32" fmla="*/ 252155 h 799204"/>
              <a:gd name="connsiteX33" fmla="*/ 277444 w 347814"/>
              <a:gd name="connsiteY33" fmla="*/ 253946 h 799204"/>
              <a:gd name="connsiteX34" fmla="*/ 278025 w 347814"/>
              <a:gd name="connsiteY34" fmla="*/ 255708 h 799204"/>
              <a:gd name="connsiteX35" fmla="*/ 279387 w 347814"/>
              <a:gd name="connsiteY35" fmla="*/ 256642 h 799204"/>
              <a:gd name="connsiteX36" fmla="*/ 279835 w 347814"/>
              <a:gd name="connsiteY36" fmla="*/ 257756 h 799204"/>
              <a:gd name="connsiteX37" fmla="*/ 279740 w 347814"/>
              <a:gd name="connsiteY37" fmla="*/ 260166 h 799204"/>
              <a:gd name="connsiteX38" fmla="*/ 278606 w 347814"/>
              <a:gd name="connsiteY38" fmla="*/ 260604 h 799204"/>
              <a:gd name="connsiteX39" fmla="*/ 275406 w 347814"/>
              <a:gd name="connsiteY39" fmla="*/ 256365 h 799204"/>
              <a:gd name="connsiteX40" fmla="*/ 274425 w 347814"/>
              <a:gd name="connsiteY40" fmla="*/ 256584 h 799204"/>
              <a:gd name="connsiteX41" fmla="*/ 275158 w 347814"/>
              <a:gd name="connsiteY41" fmla="*/ 258785 h 799204"/>
              <a:gd name="connsiteX42" fmla="*/ 276987 w 347814"/>
              <a:gd name="connsiteY42" fmla="*/ 261185 h 799204"/>
              <a:gd name="connsiteX43" fmla="*/ 278044 w 347814"/>
              <a:gd name="connsiteY43" fmla="*/ 263633 h 799204"/>
              <a:gd name="connsiteX44" fmla="*/ 278968 w 347814"/>
              <a:gd name="connsiteY44" fmla="*/ 266567 h 799204"/>
              <a:gd name="connsiteX45" fmla="*/ 278787 w 347814"/>
              <a:gd name="connsiteY45" fmla="*/ 268796 h 799204"/>
              <a:gd name="connsiteX46" fmla="*/ 274806 w 347814"/>
              <a:gd name="connsiteY46" fmla="*/ 275958 h 799204"/>
              <a:gd name="connsiteX47" fmla="*/ 271300 w 347814"/>
              <a:gd name="connsiteY47" fmla="*/ 280464 h 799204"/>
              <a:gd name="connsiteX48" fmla="*/ 268691 w 347814"/>
              <a:gd name="connsiteY48" fmla="*/ 284512 h 799204"/>
              <a:gd name="connsiteX49" fmla="*/ 267148 w 347814"/>
              <a:gd name="connsiteY49" fmla="*/ 288798 h 799204"/>
              <a:gd name="connsiteX50" fmla="*/ 268938 w 347814"/>
              <a:gd name="connsiteY50" fmla="*/ 290951 h 799204"/>
              <a:gd name="connsiteX51" fmla="*/ 270920 w 347814"/>
              <a:gd name="connsiteY51" fmla="*/ 294056 h 799204"/>
              <a:gd name="connsiteX52" fmla="*/ 272320 w 347814"/>
              <a:gd name="connsiteY52" fmla="*/ 300009 h 799204"/>
              <a:gd name="connsiteX53" fmla="*/ 273987 w 347814"/>
              <a:gd name="connsiteY53" fmla="*/ 305305 h 799204"/>
              <a:gd name="connsiteX54" fmla="*/ 277349 w 347814"/>
              <a:gd name="connsiteY54" fmla="*/ 310344 h 799204"/>
              <a:gd name="connsiteX55" fmla="*/ 276673 w 347814"/>
              <a:gd name="connsiteY55" fmla="*/ 313249 h 799204"/>
              <a:gd name="connsiteX56" fmla="*/ 275892 w 347814"/>
              <a:gd name="connsiteY56" fmla="*/ 315506 h 799204"/>
              <a:gd name="connsiteX57" fmla="*/ 270300 w 347814"/>
              <a:gd name="connsiteY57" fmla="*/ 320469 h 799204"/>
              <a:gd name="connsiteX58" fmla="*/ 263957 w 347814"/>
              <a:gd name="connsiteY58" fmla="*/ 327917 h 799204"/>
              <a:gd name="connsiteX59" fmla="*/ 257118 w 347814"/>
              <a:gd name="connsiteY59" fmla="*/ 346815 h 799204"/>
              <a:gd name="connsiteX60" fmla="*/ 254841 w 347814"/>
              <a:gd name="connsiteY60" fmla="*/ 349339 h 799204"/>
              <a:gd name="connsiteX61" fmla="*/ 248860 w 347814"/>
              <a:gd name="connsiteY61" fmla="*/ 352511 h 799204"/>
              <a:gd name="connsiteX62" fmla="*/ 246659 w 347814"/>
              <a:gd name="connsiteY62" fmla="*/ 355578 h 799204"/>
              <a:gd name="connsiteX63" fmla="*/ 242202 w 347814"/>
              <a:gd name="connsiteY63" fmla="*/ 359216 h 799204"/>
              <a:gd name="connsiteX64" fmla="*/ 234420 w 347814"/>
              <a:gd name="connsiteY64" fmla="*/ 362341 h 799204"/>
              <a:gd name="connsiteX65" fmla="*/ 230895 w 347814"/>
              <a:gd name="connsiteY65" fmla="*/ 366684 h 799204"/>
              <a:gd name="connsiteX66" fmla="*/ 229305 w 347814"/>
              <a:gd name="connsiteY66" fmla="*/ 371161 h 799204"/>
              <a:gd name="connsiteX67" fmla="*/ 227533 w 347814"/>
              <a:gd name="connsiteY67" fmla="*/ 371485 h 799204"/>
              <a:gd name="connsiteX68" fmla="*/ 225771 w 347814"/>
              <a:gd name="connsiteY68" fmla="*/ 369732 h 799204"/>
              <a:gd name="connsiteX69" fmla="*/ 223428 w 347814"/>
              <a:gd name="connsiteY69" fmla="*/ 368427 h 799204"/>
              <a:gd name="connsiteX70" fmla="*/ 223123 w 347814"/>
              <a:gd name="connsiteY70" fmla="*/ 371351 h 799204"/>
              <a:gd name="connsiteX71" fmla="*/ 223228 w 347814"/>
              <a:gd name="connsiteY71" fmla="*/ 373494 h 799204"/>
              <a:gd name="connsiteX72" fmla="*/ 219475 w 347814"/>
              <a:gd name="connsiteY72" fmla="*/ 370323 h 799204"/>
              <a:gd name="connsiteX73" fmla="*/ 217704 w 347814"/>
              <a:gd name="connsiteY73" fmla="*/ 373237 h 799204"/>
              <a:gd name="connsiteX74" fmla="*/ 216322 w 347814"/>
              <a:gd name="connsiteY74" fmla="*/ 378085 h 799204"/>
              <a:gd name="connsiteX75" fmla="*/ 210921 w 347814"/>
              <a:gd name="connsiteY75" fmla="*/ 384601 h 799204"/>
              <a:gd name="connsiteX76" fmla="*/ 205102 w 347814"/>
              <a:gd name="connsiteY76" fmla="*/ 383429 h 799204"/>
              <a:gd name="connsiteX77" fmla="*/ 204454 w 347814"/>
              <a:gd name="connsiteY77" fmla="*/ 384572 h 799204"/>
              <a:gd name="connsiteX78" fmla="*/ 205997 w 347814"/>
              <a:gd name="connsiteY78" fmla="*/ 385401 h 799204"/>
              <a:gd name="connsiteX79" fmla="*/ 206235 w 347814"/>
              <a:gd name="connsiteY79" fmla="*/ 386439 h 799204"/>
              <a:gd name="connsiteX80" fmla="*/ 205178 w 347814"/>
              <a:gd name="connsiteY80" fmla="*/ 386991 h 799204"/>
              <a:gd name="connsiteX81" fmla="*/ 203578 w 347814"/>
              <a:gd name="connsiteY81" fmla="*/ 386934 h 799204"/>
              <a:gd name="connsiteX82" fmla="*/ 201111 w 347814"/>
              <a:gd name="connsiteY82" fmla="*/ 388220 h 799204"/>
              <a:gd name="connsiteX83" fmla="*/ 199491 w 347814"/>
              <a:gd name="connsiteY83" fmla="*/ 388125 h 799204"/>
              <a:gd name="connsiteX84" fmla="*/ 198720 w 347814"/>
              <a:gd name="connsiteY84" fmla="*/ 391192 h 799204"/>
              <a:gd name="connsiteX85" fmla="*/ 197463 w 347814"/>
              <a:gd name="connsiteY85" fmla="*/ 394897 h 799204"/>
              <a:gd name="connsiteX86" fmla="*/ 194177 w 347814"/>
              <a:gd name="connsiteY86" fmla="*/ 396431 h 799204"/>
              <a:gd name="connsiteX87" fmla="*/ 192481 w 347814"/>
              <a:gd name="connsiteY87" fmla="*/ 396745 h 799204"/>
              <a:gd name="connsiteX88" fmla="*/ 191643 w 347814"/>
              <a:gd name="connsiteY88" fmla="*/ 398850 h 799204"/>
              <a:gd name="connsiteX89" fmla="*/ 196701 w 347814"/>
              <a:gd name="connsiteY89" fmla="*/ 399288 h 799204"/>
              <a:gd name="connsiteX90" fmla="*/ 196301 w 347814"/>
              <a:gd name="connsiteY90" fmla="*/ 401069 h 799204"/>
              <a:gd name="connsiteX91" fmla="*/ 196186 w 347814"/>
              <a:gd name="connsiteY91" fmla="*/ 402850 h 799204"/>
              <a:gd name="connsiteX92" fmla="*/ 195662 w 347814"/>
              <a:gd name="connsiteY92" fmla="*/ 404755 h 799204"/>
              <a:gd name="connsiteX93" fmla="*/ 189909 w 347814"/>
              <a:gd name="connsiteY93" fmla="*/ 407499 h 799204"/>
              <a:gd name="connsiteX94" fmla="*/ 189023 w 347814"/>
              <a:gd name="connsiteY94" fmla="*/ 409651 h 799204"/>
              <a:gd name="connsiteX95" fmla="*/ 187823 w 347814"/>
              <a:gd name="connsiteY95" fmla="*/ 410985 h 799204"/>
              <a:gd name="connsiteX96" fmla="*/ 185261 w 347814"/>
              <a:gd name="connsiteY96" fmla="*/ 410909 h 799204"/>
              <a:gd name="connsiteX97" fmla="*/ 185357 w 347814"/>
              <a:gd name="connsiteY97" fmla="*/ 409670 h 799204"/>
              <a:gd name="connsiteX98" fmla="*/ 185775 w 347814"/>
              <a:gd name="connsiteY98" fmla="*/ 408270 h 799204"/>
              <a:gd name="connsiteX99" fmla="*/ 181966 w 347814"/>
              <a:gd name="connsiteY99" fmla="*/ 408394 h 799204"/>
              <a:gd name="connsiteX100" fmla="*/ 180775 w 347814"/>
              <a:gd name="connsiteY100" fmla="*/ 405298 h 799204"/>
              <a:gd name="connsiteX101" fmla="*/ 180051 w 347814"/>
              <a:gd name="connsiteY101" fmla="*/ 406089 h 799204"/>
              <a:gd name="connsiteX102" fmla="*/ 180480 w 347814"/>
              <a:gd name="connsiteY102" fmla="*/ 408585 h 799204"/>
              <a:gd name="connsiteX103" fmla="*/ 181470 w 347814"/>
              <a:gd name="connsiteY103" fmla="*/ 411175 h 799204"/>
              <a:gd name="connsiteX104" fmla="*/ 182585 w 347814"/>
              <a:gd name="connsiteY104" fmla="*/ 414976 h 799204"/>
              <a:gd name="connsiteX105" fmla="*/ 181680 w 347814"/>
              <a:gd name="connsiteY105" fmla="*/ 417367 h 799204"/>
              <a:gd name="connsiteX106" fmla="*/ 180680 w 347814"/>
              <a:gd name="connsiteY106" fmla="*/ 418557 h 799204"/>
              <a:gd name="connsiteX107" fmla="*/ 181413 w 347814"/>
              <a:gd name="connsiteY107" fmla="*/ 419653 h 799204"/>
              <a:gd name="connsiteX108" fmla="*/ 183442 w 347814"/>
              <a:gd name="connsiteY108" fmla="*/ 420491 h 799204"/>
              <a:gd name="connsiteX109" fmla="*/ 184261 w 347814"/>
              <a:gd name="connsiteY109" fmla="*/ 421986 h 799204"/>
              <a:gd name="connsiteX110" fmla="*/ 181851 w 347814"/>
              <a:gd name="connsiteY110" fmla="*/ 423263 h 799204"/>
              <a:gd name="connsiteX111" fmla="*/ 178841 w 347814"/>
              <a:gd name="connsiteY111" fmla="*/ 427644 h 799204"/>
              <a:gd name="connsiteX112" fmla="*/ 175717 w 347814"/>
              <a:gd name="connsiteY112" fmla="*/ 427749 h 799204"/>
              <a:gd name="connsiteX113" fmla="*/ 173812 w 347814"/>
              <a:gd name="connsiteY113" fmla="*/ 430644 h 799204"/>
              <a:gd name="connsiteX114" fmla="*/ 171783 w 347814"/>
              <a:gd name="connsiteY114" fmla="*/ 430635 h 799204"/>
              <a:gd name="connsiteX115" fmla="*/ 170136 w 347814"/>
              <a:gd name="connsiteY115" fmla="*/ 428816 h 799204"/>
              <a:gd name="connsiteX116" fmla="*/ 167497 w 347814"/>
              <a:gd name="connsiteY116" fmla="*/ 427320 h 799204"/>
              <a:gd name="connsiteX117" fmla="*/ 166649 w 347814"/>
              <a:gd name="connsiteY117" fmla="*/ 429949 h 799204"/>
              <a:gd name="connsiteX118" fmla="*/ 166516 w 347814"/>
              <a:gd name="connsiteY118" fmla="*/ 432045 h 799204"/>
              <a:gd name="connsiteX119" fmla="*/ 168002 w 347814"/>
              <a:gd name="connsiteY119" fmla="*/ 437331 h 799204"/>
              <a:gd name="connsiteX120" fmla="*/ 170840 w 347814"/>
              <a:gd name="connsiteY120" fmla="*/ 441408 h 799204"/>
              <a:gd name="connsiteX121" fmla="*/ 173469 w 347814"/>
              <a:gd name="connsiteY121" fmla="*/ 443170 h 799204"/>
              <a:gd name="connsiteX122" fmla="*/ 171574 w 347814"/>
              <a:gd name="connsiteY122" fmla="*/ 444360 h 799204"/>
              <a:gd name="connsiteX123" fmla="*/ 170164 w 347814"/>
              <a:gd name="connsiteY123" fmla="*/ 446989 h 799204"/>
              <a:gd name="connsiteX124" fmla="*/ 168459 w 347814"/>
              <a:gd name="connsiteY124" fmla="*/ 455181 h 799204"/>
              <a:gd name="connsiteX125" fmla="*/ 167535 w 347814"/>
              <a:gd name="connsiteY125" fmla="*/ 458400 h 799204"/>
              <a:gd name="connsiteX126" fmla="*/ 166535 w 347814"/>
              <a:gd name="connsiteY126" fmla="*/ 464058 h 799204"/>
              <a:gd name="connsiteX127" fmla="*/ 167164 w 347814"/>
              <a:gd name="connsiteY127" fmla="*/ 468821 h 799204"/>
              <a:gd name="connsiteX128" fmla="*/ 167678 w 347814"/>
              <a:gd name="connsiteY128" fmla="*/ 471154 h 799204"/>
              <a:gd name="connsiteX129" fmla="*/ 168964 w 347814"/>
              <a:gd name="connsiteY129" fmla="*/ 474326 h 799204"/>
              <a:gd name="connsiteX130" fmla="*/ 165468 w 347814"/>
              <a:gd name="connsiteY130" fmla="*/ 473916 h 799204"/>
              <a:gd name="connsiteX131" fmla="*/ 161773 w 347814"/>
              <a:gd name="connsiteY131" fmla="*/ 472069 h 799204"/>
              <a:gd name="connsiteX132" fmla="*/ 162287 w 347814"/>
              <a:gd name="connsiteY132" fmla="*/ 475907 h 799204"/>
              <a:gd name="connsiteX133" fmla="*/ 160020 w 347814"/>
              <a:gd name="connsiteY133" fmla="*/ 480441 h 799204"/>
              <a:gd name="connsiteX134" fmla="*/ 160439 w 347814"/>
              <a:gd name="connsiteY134" fmla="*/ 484422 h 799204"/>
              <a:gd name="connsiteX135" fmla="*/ 160915 w 347814"/>
              <a:gd name="connsiteY135" fmla="*/ 487004 h 799204"/>
              <a:gd name="connsiteX136" fmla="*/ 160211 w 347814"/>
              <a:gd name="connsiteY136" fmla="*/ 491280 h 799204"/>
              <a:gd name="connsiteX137" fmla="*/ 161277 w 347814"/>
              <a:gd name="connsiteY137" fmla="*/ 492624 h 799204"/>
              <a:gd name="connsiteX138" fmla="*/ 161858 w 347814"/>
              <a:gd name="connsiteY138" fmla="*/ 495167 h 799204"/>
              <a:gd name="connsiteX139" fmla="*/ 160896 w 347814"/>
              <a:gd name="connsiteY139" fmla="*/ 497043 h 799204"/>
              <a:gd name="connsiteX140" fmla="*/ 161315 w 347814"/>
              <a:gd name="connsiteY140" fmla="*/ 498653 h 799204"/>
              <a:gd name="connsiteX141" fmla="*/ 161477 w 347814"/>
              <a:gd name="connsiteY141" fmla="*/ 504339 h 799204"/>
              <a:gd name="connsiteX142" fmla="*/ 162201 w 347814"/>
              <a:gd name="connsiteY142" fmla="*/ 513207 h 799204"/>
              <a:gd name="connsiteX143" fmla="*/ 161934 w 347814"/>
              <a:gd name="connsiteY143" fmla="*/ 515074 h 799204"/>
              <a:gd name="connsiteX144" fmla="*/ 163963 w 347814"/>
              <a:gd name="connsiteY144" fmla="*/ 522732 h 799204"/>
              <a:gd name="connsiteX145" fmla="*/ 163496 w 347814"/>
              <a:gd name="connsiteY145" fmla="*/ 525409 h 799204"/>
              <a:gd name="connsiteX146" fmla="*/ 163220 w 347814"/>
              <a:gd name="connsiteY146" fmla="*/ 528809 h 799204"/>
              <a:gd name="connsiteX147" fmla="*/ 166135 w 347814"/>
              <a:gd name="connsiteY147" fmla="*/ 532076 h 799204"/>
              <a:gd name="connsiteX148" fmla="*/ 168726 w 347814"/>
              <a:gd name="connsiteY148" fmla="*/ 532028 h 799204"/>
              <a:gd name="connsiteX149" fmla="*/ 171355 w 347814"/>
              <a:gd name="connsiteY149" fmla="*/ 531981 h 799204"/>
              <a:gd name="connsiteX150" fmla="*/ 172355 w 347814"/>
              <a:gd name="connsiteY150" fmla="*/ 532790 h 799204"/>
              <a:gd name="connsiteX151" fmla="*/ 173364 w 347814"/>
              <a:gd name="connsiteY151" fmla="*/ 535096 h 799204"/>
              <a:gd name="connsiteX152" fmla="*/ 174174 w 347814"/>
              <a:gd name="connsiteY152" fmla="*/ 537820 h 799204"/>
              <a:gd name="connsiteX153" fmla="*/ 176336 w 347814"/>
              <a:gd name="connsiteY153" fmla="*/ 537601 h 799204"/>
              <a:gd name="connsiteX154" fmla="*/ 179794 w 347814"/>
              <a:gd name="connsiteY154" fmla="*/ 535391 h 799204"/>
              <a:gd name="connsiteX155" fmla="*/ 182042 w 347814"/>
              <a:gd name="connsiteY155" fmla="*/ 534867 h 799204"/>
              <a:gd name="connsiteX156" fmla="*/ 183528 w 347814"/>
              <a:gd name="connsiteY156" fmla="*/ 539115 h 799204"/>
              <a:gd name="connsiteX157" fmla="*/ 187566 w 347814"/>
              <a:gd name="connsiteY157" fmla="*/ 544716 h 799204"/>
              <a:gd name="connsiteX158" fmla="*/ 189919 w 347814"/>
              <a:gd name="connsiteY158" fmla="*/ 547221 h 799204"/>
              <a:gd name="connsiteX159" fmla="*/ 193910 w 347814"/>
              <a:gd name="connsiteY159" fmla="*/ 548545 h 799204"/>
              <a:gd name="connsiteX160" fmla="*/ 198120 w 347814"/>
              <a:gd name="connsiteY160" fmla="*/ 553041 h 799204"/>
              <a:gd name="connsiteX161" fmla="*/ 197529 w 347814"/>
              <a:gd name="connsiteY161" fmla="*/ 558451 h 799204"/>
              <a:gd name="connsiteX162" fmla="*/ 199282 w 347814"/>
              <a:gd name="connsiteY162" fmla="*/ 560251 h 799204"/>
              <a:gd name="connsiteX163" fmla="*/ 204245 w 347814"/>
              <a:gd name="connsiteY163" fmla="*/ 562375 h 799204"/>
              <a:gd name="connsiteX164" fmla="*/ 206007 w 347814"/>
              <a:gd name="connsiteY164" fmla="*/ 565242 h 799204"/>
              <a:gd name="connsiteX165" fmla="*/ 206854 w 347814"/>
              <a:gd name="connsiteY165" fmla="*/ 567681 h 799204"/>
              <a:gd name="connsiteX166" fmla="*/ 208159 w 347814"/>
              <a:gd name="connsiteY166" fmla="*/ 569700 h 799204"/>
              <a:gd name="connsiteX167" fmla="*/ 209693 w 347814"/>
              <a:gd name="connsiteY167" fmla="*/ 575786 h 799204"/>
              <a:gd name="connsiteX168" fmla="*/ 209159 w 347814"/>
              <a:gd name="connsiteY168" fmla="*/ 579530 h 799204"/>
              <a:gd name="connsiteX169" fmla="*/ 207159 w 347814"/>
              <a:gd name="connsiteY169" fmla="*/ 580816 h 799204"/>
              <a:gd name="connsiteX170" fmla="*/ 202425 w 347814"/>
              <a:gd name="connsiteY170" fmla="*/ 584816 h 799204"/>
              <a:gd name="connsiteX171" fmla="*/ 200320 w 347814"/>
              <a:gd name="connsiteY171" fmla="*/ 587797 h 799204"/>
              <a:gd name="connsiteX172" fmla="*/ 198672 w 347814"/>
              <a:gd name="connsiteY172" fmla="*/ 589645 h 799204"/>
              <a:gd name="connsiteX173" fmla="*/ 193977 w 347814"/>
              <a:gd name="connsiteY173" fmla="*/ 593617 h 799204"/>
              <a:gd name="connsiteX174" fmla="*/ 192253 w 347814"/>
              <a:gd name="connsiteY174" fmla="*/ 594331 h 799204"/>
              <a:gd name="connsiteX175" fmla="*/ 190605 w 347814"/>
              <a:gd name="connsiteY175" fmla="*/ 596389 h 799204"/>
              <a:gd name="connsiteX176" fmla="*/ 189014 w 347814"/>
              <a:gd name="connsiteY176" fmla="*/ 597294 h 799204"/>
              <a:gd name="connsiteX177" fmla="*/ 187585 w 347814"/>
              <a:gd name="connsiteY177" fmla="*/ 596779 h 799204"/>
              <a:gd name="connsiteX178" fmla="*/ 182251 w 347814"/>
              <a:gd name="connsiteY178" fmla="*/ 600504 h 799204"/>
              <a:gd name="connsiteX179" fmla="*/ 178651 w 347814"/>
              <a:gd name="connsiteY179" fmla="*/ 599475 h 799204"/>
              <a:gd name="connsiteX180" fmla="*/ 177136 w 347814"/>
              <a:gd name="connsiteY180" fmla="*/ 597637 h 799204"/>
              <a:gd name="connsiteX181" fmla="*/ 178098 w 347814"/>
              <a:gd name="connsiteY181" fmla="*/ 590322 h 799204"/>
              <a:gd name="connsiteX182" fmla="*/ 177498 w 347814"/>
              <a:gd name="connsiteY182" fmla="*/ 587959 h 799204"/>
              <a:gd name="connsiteX183" fmla="*/ 176803 w 347814"/>
              <a:gd name="connsiteY183" fmla="*/ 586769 h 799204"/>
              <a:gd name="connsiteX184" fmla="*/ 174441 w 347814"/>
              <a:gd name="connsiteY184" fmla="*/ 588131 h 799204"/>
              <a:gd name="connsiteX185" fmla="*/ 174860 w 347814"/>
              <a:gd name="connsiteY185" fmla="*/ 590931 h 799204"/>
              <a:gd name="connsiteX186" fmla="*/ 170774 w 347814"/>
              <a:gd name="connsiteY186" fmla="*/ 591045 h 799204"/>
              <a:gd name="connsiteX187" fmla="*/ 166926 w 347814"/>
              <a:gd name="connsiteY187" fmla="*/ 588674 h 799204"/>
              <a:gd name="connsiteX188" fmla="*/ 166431 w 347814"/>
              <a:gd name="connsiteY188" fmla="*/ 593341 h 799204"/>
              <a:gd name="connsiteX189" fmla="*/ 158162 w 347814"/>
              <a:gd name="connsiteY189" fmla="*/ 589474 h 799204"/>
              <a:gd name="connsiteX190" fmla="*/ 155886 w 347814"/>
              <a:gd name="connsiteY190" fmla="*/ 590455 h 799204"/>
              <a:gd name="connsiteX191" fmla="*/ 152238 w 347814"/>
              <a:gd name="connsiteY191" fmla="*/ 588512 h 799204"/>
              <a:gd name="connsiteX192" fmla="*/ 149866 w 347814"/>
              <a:gd name="connsiteY192" fmla="*/ 590836 h 799204"/>
              <a:gd name="connsiteX193" fmla="*/ 147047 w 347814"/>
              <a:gd name="connsiteY193" fmla="*/ 589998 h 799204"/>
              <a:gd name="connsiteX194" fmla="*/ 145094 w 347814"/>
              <a:gd name="connsiteY194" fmla="*/ 587235 h 799204"/>
              <a:gd name="connsiteX195" fmla="*/ 142389 w 347814"/>
              <a:gd name="connsiteY195" fmla="*/ 592093 h 799204"/>
              <a:gd name="connsiteX196" fmla="*/ 136484 w 347814"/>
              <a:gd name="connsiteY196" fmla="*/ 593474 h 799204"/>
              <a:gd name="connsiteX197" fmla="*/ 130930 w 347814"/>
              <a:gd name="connsiteY197" fmla="*/ 594246 h 799204"/>
              <a:gd name="connsiteX198" fmla="*/ 133607 w 347814"/>
              <a:gd name="connsiteY198" fmla="*/ 595865 h 799204"/>
              <a:gd name="connsiteX199" fmla="*/ 146066 w 347814"/>
              <a:gd name="connsiteY199" fmla="*/ 595560 h 799204"/>
              <a:gd name="connsiteX200" fmla="*/ 149590 w 347814"/>
              <a:gd name="connsiteY200" fmla="*/ 596760 h 799204"/>
              <a:gd name="connsiteX201" fmla="*/ 154171 w 347814"/>
              <a:gd name="connsiteY201" fmla="*/ 595960 h 799204"/>
              <a:gd name="connsiteX202" fmla="*/ 158229 w 347814"/>
              <a:gd name="connsiteY202" fmla="*/ 599770 h 799204"/>
              <a:gd name="connsiteX203" fmla="*/ 161154 w 347814"/>
              <a:gd name="connsiteY203" fmla="*/ 600685 h 799204"/>
              <a:gd name="connsiteX204" fmla="*/ 164611 w 347814"/>
              <a:gd name="connsiteY204" fmla="*/ 605057 h 799204"/>
              <a:gd name="connsiteX205" fmla="*/ 166383 w 347814"/>
              <a:gd name="connsiteY205" fmla="*/ 603866 h 799204"/>
              <a:gd name="connsiteX206" fmla="*/ 169164 w 347814"/>
              <a:gd name="connsiteY206" fmla="*/ 604047 h 799204"/>
              <a:gd name="connsiteX207" fmla="*/ 171735 w 347814"/>
              <a:gd name="connsiteY207" fmla="*/ 605295 h 799204"/>
              <a:gd name="connsiteX208" fmla="*/ 179899 w 347814"/>
              <a:gd name="connsiteY208" fmla="*/ 605133 h 799204"/>
              <a:gd name="connsiteX209" fmla="*/ 182670 w 347814"/>
              <a:gd name="connsiteY209" fmla="*/ 602085 h 799204"/>
              <a:gd name="connsiteX210" fmla="*/ 186757 w 347814"/>
              <a:gd name="connsiteY210" fmla="*/ 602752 h 799204"/>
              <a:gd name="connsiteX211" fmla="*/ 188843 w 347814"/>
              <a:gd name="connsiteY211" fmla="*/ 601961 h 799204"/>
              <a:gd name="connsiteX212" fmla="*/ 190443 w 347814"/>
              <a:gd name="connsiteY212" fmla="*/ 600094 h 799204"/>
              <a:gd name="connsiteX213" fmla="*/ 192195 w 347814"/>
              <a:gd name="connsiteY213" fmla="*/ 599665 h 799204"/>
              <a:gd name="connsiteX214" fmla="*/ 193786 w 347814"/>
              <a:gd name="connsiteY214" fmla="*/ 600018 h 799204"/>
              <a:gd name="connsiteX215" fmla="*/ 195482 w 347814"/>
              <a:gd name="connsiteY215" fmla="*/ 598542 h 799204"/>
              <a:gd name="connsiteX216" fmla="*/ 196815 w 347814"/>
              <a:gd name="connsiteY216" fmla="*/ 597951 h 799204"/>
              <a:gd name="connsiteX217" fmla="*/ 198187 w 347814"/>
              <a:gd name="connsiteY217" fmla="*/ 598665 h 799204"/>
              <a:gd name="connsiteX218" fmla="*/ 199720 w 347814"/>
              <a:gd name="connsiteY218" fmla="*/ 602199 h 799204"/>
              <a:gd name="connsiteX219" fmla="*/ 196539 w 347814"/>
              <a:gd name="connsiteY219" fmla="*/ 604028 h 799204"/>
              <a:gd name="connsiteX220" fmla="*/ 194281 w 347814"/>
              <a:gd name="connsiteY220" fmla="*/ 604114 h 799204"/>
              <a:gd name="connsiteX221" fmla="*/ 193177 w 347814"/>
              <a:gd name="connsiteY221" fmla="*/ 609886 h 799204"/>
              <a:gd name="connsiteX222" fmla="*/ 191814 w 347814"/>
              <a:gd name="connsiteY222" fmla="*/ 612362 h 799204"/>
              <a:gd name="connsiteX223" fmla="*/ 190833 w 347814"/>
              <a:gd name="connsiteY223" fmla="*/ 613553 h 799204"/>
              <a:gd name="connsiteX224" fmla="*/ 185833 w 347814"/>
              <a:gd name="connsiteY224" fmla="*/ 616001 h 799204"/>
              <a:gd name="connsiteX225" fmla="*/ 182528 w 347814"/>
              <a:gd name="connsiteY225" fmla="*/ 619096 h 799204"/>
              <a:gd name="connsiteX226" fmla="*/ 178632 w 347814"/>
              <a:gd name="connsiteY226" fmla="*/ 621583 h 799204"/>
              <a:gd name="connsiteX227" fmla="*/ 176936 w 347814"/>
              <a:gd name="connsiteY227" fmla="*/ 621040 h 799204"/>
              <a:gd name="connsiteX228" fmla="*/ 174374 w 347814"/>
              <a:gd name="connsiteY228" fmla="*/ 623564 h 799204"/>
              <a:gd name="connsiteX229" fmla="*/ 168688 w 347814"/>
              <a:gd name="connsiteY229" fmla="*/ 626545 h 799204"/>
              <a:gd name="connsiteX230" fmla="*/ 165764 w 347814"/>
              <a:gd name="connsiteY230" fmla="*/ 630565 h 799204"/>
              <a:gd name="connsiteX231" fmla="*/ 159220 w 347814"/>
              <a:gd name="connsiteY231" fmla="*/ 634146 h 799204"/>
              <a:gd name="connsiteX232" fmla="*/ 155886 w 347814"/>
              <a:gd name="connsiteY232" fmla="*/ 637061 h 799204"/>
              <a:gd name="connsiteX233" fmla="*/ 146828 w 347814"/>
              <a:gd name="connsiteY233" fmla="*/ 637213 h 799204"/>
              <a:gd name="connsiteX234" fmla="*/ 138179 w 347814"/>
              <a:gd name="connsiteY234" fmla="*/ 636575 h 799204"/>
              <a:gd name="connsiteX235" fmla="*/ 135464 w 347814"/>
              <a:gd name="connsiteY235" fmla="*/ 637956 h 799204"/>
              <a:gd name="connsiteX236" fmla="*/ 138246 w 347814"/>
              <a:gd name="connsiteY236" fmla="*/ 638385 h 799204"/>
              <a:gd name="connsiteX237" fmla="*/ 140189 w 347814"/>
              <a:gd name="connsiteY237" fmla="*/ 639737 h 799204"/>
              <a:gd name="connsiteX238" fmla="*/ 142523 w 347814"/>
              <a:gd name="connsiteY238" fmla="*/ 639166 h 799204"/>
              <a:gd name="connsiteX239" fmla="*/ 148009 w 347814"/>
              <a:gd name="connsiteY239" fmla="*/ 639842 h 799204"/>
              <a:gd name="connsiteX240" fmla="*/ 150829 w 347814"/>
              <a:gd name="connsiteY240" fmla="*/ 640585 h 799204"/>
              <a:gd name="connsiteX241" fmla="*/ 154448 w 347814"/>
              <a:gd name="connsiteY241" fmla="*/ 645329 h 799204"/>
              <a:gd name="connsiteX242" fmla="*/ 151790 w 347814"/>
              <a:gd name="connsiteY242" fmla="*/ 647005 h 799204"/>
              <a:gd name="connsiteX243" fmla="*/ 147181 w 347814"/>
              <a:gd name="connsiteY243" fmla="*/ 648300 h 799204"/>
              <a:gd name="connsiteX244" fmla="*/ 148914 w 347814"/>
              <a:gd name="connsiteY244" fmla="*/ 654987 h 799204"/>
              <a:gd name="connsiteX245" fmla="*/ 150333 w 347814"/>
              <a:gd name="connsiteY245" fmla="*/ 659483 h 799204"/>
              <a:gd name="connsiteX246" fmla="*/ 148466 w 347814"/>
              <a:gd name="connsiteY246" fmla="*/ 662188 h 799204"/>
              <a:gd name="connsiteX247" fmla="*/ 148324 w 347814"/>
              <a:gd name="connsiteY247" fmla="*/ 674446 h 799204"/>
              <a:gd name="connsiteX248" fmla="*/ 145704 w 347814"/>
              <a:gd name="connsiteY248" fmla="*/ 674675 h 799204"/>
              <a:gd name="connsiteX249" fmla="*/ 144589 w 347814"/>
              <a:gd name="connsiteY249" fmla="*/ 679723 h 799204"/>
              <a:gd name="connsiteX250" fmla="*/ 145409 w 347814"/>
              <a:gd name="connsiteY250" fmla="*/ 682295 h 799204"/>
              <a:gd name="connsiteX251" fmla="*/ 145342 w 347814"/>
              <a:gd name="connsiteY251" fmla="*/ 688248 h 799204"/>
              <a:gd name="connsiteX252" fmla="*/ 145885 w 347814"/>
              <a:gd name="connsiteY252" fmla="*/ 691906 h 799204"/>
              <a:gd name="connsiteX253" fmla="*/ 147171 w 347814"/>
              <a:gd name="connsiteY253" fmla="*/ 695268 h 799204"/>
              <a:gd name="connsiteX254" fmla="*/ 146599 w 347814"/>
              <a:gd name="connsiteY254" fmla="*/ 698764 h 799204"/>
              <a:gd name="connsiteX255" fmla="*/ 142456 w 347814"/>
              <a:gd name="connsiteY255" fmla="*/ 706927 h 799204"/>
              <a:gd name="connsiteX256" fmla="*/ 142542 w 347814"/>
              <a:gd name="connsiteY256" fmla="*/ 710746 h 799204"/>
              <a:gd name="connsiteX257" fmla="*/ 143294 w 347814"/>
              <a:gd name="connsiteY257" fmla="*/ 713013 h 799204"/>
              <a:gd name="connsiteX258" fmla="*/ 143846 w 347814"/>
              <a:gd name="connsiteY258" fmla="*/ 716623 h 799204"/>
              <a:gd name="connsiteX259" fmla="*/ 141961 w 347814"/>
              <a:gd name="connsiteY259" fmla="*/ 723548 h 799204"/>
              <a:gd name="connsiteX260" fmla="*/ 140637 w 347814"/>
              <a:gd name="connsiteY260" fmla="*/ 729310 h 799204"/>
              <a:gd name="connsiteX261" fmla="*/ 139055 w 347814"/>
              <a:gd name="connsiteY261" fmla="*/ 734149 h 799204"/>
              <a:gd name="connsiteX262" fmla="*/ 135522 w 347814"/>
              <a:gd name="connsiteY262" fmla="*/ 739931 h 799204"/>
              <a:gd name="connsiteX263" fmla="*/ 133759 w 347814"/>
              <a:gd name="connsiteY263" fmla="*/ 744245 h 799204"/>
              <a:gd name="connsiteX264" fmla="*/ 129645 w 347814"/>
              <a:gd name="connsiteY264" fmla="*/ 757647 h 799204"/>
              <a:gd name="connsiteX265" fmla="*/ 127606 w 347814"/>
              <a:gd name="connsiteY265" fmla="*/ 760295 h 799204"/>
              <a:gd name="connsiteX266" fmla="*/ 125101 w 347814"/>
              <a:gd name="connsiteY266" fmla="*/ 762324 h 799204"/>
              <a:gd name="connsiteX267" fmla="*/ 122311 w 347814"/>
              <a:gd name="connsiteY267" fmla="*/ 760448 h 799204"/>
              <a:gd name="connsiteX268" fmla="*/ 119749 w 347814"/>
              <a:gd name="connsiteY268" fmla="*/ 759428 h 799204"/>
              <a:gd name="connsiteX269" fmla="*/ 116624 w 347814"/>
              <a:gd name="connsiteY269" fmla="*/ 759552 h 799204"/>
              <a:gd name="connsiteX270" fmla="*/ 111728 w 347814"/>
              <a:gd name="connsiteY270" fmla="*/ 761095 h 799204"/>
              <a:gd name="connsiteX271" fmla="*/ 104365 w 347814"/>
              <a:gd name="connsiteY271" fmla="*/ 760067 h 799204"/>
              <a:gd name="connsiteX272" fmla="*/ 97174 w 347814"/>
              <a:gd name="connsiteY272" fmla="*/ 760562 h 799204"/>
              <a:gd name="connsiteX273" fmla="*/ 95355 w 347814"/>
              <a:gd name="connsiteY273" fmla="*/ 761886 h 799204"/>
              <a:gd name="connsiteX274" fmla="*/ 96450 w 347814"/>
              <a:gd name="connsiteY274" fmla="*/ 766715 h 799204"/>
              <a:gd name="connsiteX275" fmla="*/ 93793 w 347814"/>
              <a:gd name="connsiteY275" fmla="*/ 767344 h 799204"/>
              <a:gd name="connsiteX276" fmla="*/ 91202 w 347814"/>
              <a:gd name="connsiteY276" fmla="*/ 765972 h 799204"/>
              <a:gd name="connsiteX277" fmla="*/ 88916 w 347814"/>
              <a:gd name="connsiteY277" fmla="*/ 767610 h 799204"/>
              <a:gd name="connsiteX278" fmla="*/ 87011 w 347814"/>
              <a:gd name="connsiteY278" fmla="*/ 769401 h 799204"/>
              <a:gd name="connsiteX279" fmla="*/ 83268 w 347814"/>
              <a:gd name="connsiteY279" fmla="*/ 773649 h 799204"/>
              <a:gd name="connsiteX280" fmla="*/ 82010 w 347814"/>
              <a:gd name="connsiteY280" fmla="*/ 776259 h 799204"/>
              <a:gd name="connsiteX281" fmla="*/ 81686 w 347814"/>
              <a:gd name="connsiteY281" fmla="*/ 781164 h 799204"/>
              <a:gd name="connsiteX282" fmla="*/ 83658 w 347814"/>
              <a:gd name="connsiteY282" fmla="*/ 785555 h 799204"/>
              <a:gd name="connsiteX283" fmla="*/ 85401 w 347814"/>
              <a:gd name="connsiteY283" fmla="*/ 790689 h 799204"/>
              <a:gd name="connsiteX284" fmla="*/ 80915 w 347814"/>
              <a:gd name="connsiteY284" fmla="*/ 796852 h 799204"/>
              <a:gd name="connsiteX285" fmla="*/ 78410 w 347814"/>
              <a:gd name="connsiteY285" fmla="*/ 797062 h 799204"/>
              <a:gd name="connsiteX286" fmla="*/ 71095 w 347814"/>
              <a:gd name="connsiteY286" fmla="*/ 795347 h 799204"/>
              <a:gd name="connsiteX287" fmla="*/ 58131 w 347814"/>
              <a:gd name="connsiteY287" fmla="*/ 799205 h 799204"/>
              <a:gd name="connsiteX288" fmla="*/ 46492 w 347814"/>
              <a:gd name="connsiteY288" fmla="*/ 796157 h 799204"/>
              <a:gd name="connsiteX289" fmla="*/ 47949 w 347814"/>
              <a:gd name="connsiteY289" fmla="*/ 792851 h 799204"/>
              <a:gd name="connsiteX290" fmla="*/ 47901 w 347814"/>
              <a:gd name="connsiteY290" fmla="*/ 790423 h 799204"/>
              <a:gd name="connsiteX291" fmla="*/ 48558 w 347814"/>
              <a:gd name="connsiteY291" fmla="*/ 786679 h 799204"/>
              <a:gd name="connsiteX292" fmla="*/ 48949 w 347814"/>
              <a:gd name="connsiteY292" fmla="*/ 782841 h 799204"/>
              <a:gd name="connsiteX293" fmla="*/ 48844 w 347814"/>
              <a:gd name="connsiteY293" fmla="*/ 780269 h 799204"/>
              <a:gd name="connsiteX294" fmla="*/ 47987 w 347814"/>
              <a:gd name="connsiteY294" fmla="*/ 777516 h 799204"/>
              <a:gd name="connsiteX295" fmla="*/ 45120 w 347814"/>
              <a:gd name="connsiteY295" fmla="*/ 773916 h 799204"/>
              <a:gd name="connsiteX296" fmla="*/ 38652 w 347814"/>
              <a:gd name="connsiteY296" fmla="*/ 761714 h 799204"/>
              <a:gd name="connsiteX297" fmla="*/ 36738 w 347814"/>
              <a:gd name="connsiteY297" fmla="*/ 756542 h 799204"/>
              <a:gd name="connsiteX298" fmla="*/ 35405 w 347814"/>
              <a:gd name="connsiteY298" fmla="*/ 754380 h 799204"/>
              <a:gd name="connsiteX299" fmla="*/ 36366 w 347814"/>
              <a:gd name="connsiteY299" fmla="*/ 754266 h 799204"/>
              <a:gd name="connsiteX300" fmla="*/ 41700 w 347814"/>
              <a:gd name="connsiteY300" fmla="*/ 757047 h 799204"/>
              <a:gd name="connsiteX301" fmla="*/ 42939 w 347814"/>
              <a:gd name="connsiteY301" fmla="*/ 756704 h 799204"/>
              <a:gd name="connsiteX302" fmla="*/ 44244 w 347814"/>
              <a:gd name="connsiteY302" fmla="*/ 755666 h 799204"/>
              <a:gd name="connsiteX303" fmla="*/ 42653 w 347814"/>
              <a:gd name="connsiteY303" fmla="*/ 751675 h 799204"/>
              <a:gd name="connsiteX304" fmla="*/ 41281 w 347814"/>
              <a:gd name="connsiteY304" fmla="*/ 749875 h 799204"/>
              <a:gd name="connsiteX305" fmla="*/ 40357 w 347814"/>
              <a:gd name="connsiteY305" fmla="*/ 747170 h 799204"/>
              <a:gd name="connsiteX306" fmla="*/ 43472 w 347814"/>
              <a:gd name="connsiteY306" fmla="*/ 746436 h 799204"/>
              <a:gd name="connsiteX307" fmla="*/ 45729 w 347814"/>
              <a:gd name="connsiteY307" fmla="*/ 746598 h 799204"/>
              <a:gd name="connsiteX308" fmla="*/ 47387 w 347814"/>
              <a:gd name="connsiteY308" fmla="*/ 743550 h 799204"/>
              <a:gd name="connsiteX309" fmla="*/ 46425 w 347814"/>
              <a:gd name="connsiteY309" fmla="*/ 738607 h 799204"/>
              <a:gd name="connsiteX310" fmla="*/ 44005 w 347814"/>
              <a:gd name="connsiteY310" fmla="*/ 737083 h 799204"/>
              <a:gd name="connsiteX311" fmla="*/ 41986 w 347814"/>
              <a:gd name="connsiteY311" fmla="*/ 736416 h 799204"/>
              <a:gd name="connsiteX312" fmla="*/ 38110 w 347814"/>
              <a:gd name="connsiteY312" fmla="*/ 728605 h 799204"/>
              <a:gd name="connsiteX313" fmla="*/ 34071 w 347814"/>
              <a:gd name="connsiteY313" fmla="*/ 724548 h 799204"/>
              <a:gd name="connsiteX314" fmla="*/ 26861 w 347814"/>
              <a:gd name="connsiteY314" fmla="*/ 708822 h 799204"/>
              <a:gd name="connsiteX315" fmla="*/ 24222 w 347814"/>
              <a:gd name="connsiteY315" fmla="*/ 697944 h 799204"/>
              <a:gd name="connsiteX316" fmla="*/ 21774 w 347814"/>
              <a:gd name="connsiteY316" fmla="*/ 698983 h 799204"/>
              <a:gd name="connsiteX317" fmla="*/ 20584 w 347814"/>
              <a:gd name="connsiteY317" fmla="*/ 694230 h 799204"/>
              <a:gd name="connsiteX318" fmla="*/ 19726 w 347814"/>
              <a:gd name="connsiteY318" fmla="*/ 689705 h 799204"/>
              <a:gd name="connsiteX319" fmla="*/ 19555 w 347814"/>
              <a:gd name="connsiteY319" fmla="*/ 686381 h 799204"/>
              <a:gd name="connsiteX320" fmla="*/ 15707 w 347814"/>
              <a:gd name="connsiteY320" fmla="*/ 684476 h 799204"/>
              <a:gd name="connsiteX321" fmla="*/ 15554 w 347814"/>
              <a:gd name="connsiteY321" fmla="*/ 682133 h 799204"/>
              <a:gd name="connsiteX322" fmla="*/ 14859 w 347814"/>
              <a:gd name="connsiteY322" fmla="*/ 671655 h 799204"/>
              <a:gd name="connsiteX323" fmla="*/ 10735 w 347814"/>
              <a:gd name="connsiteY323" fmla="*/ 670246 h 799204"/>
              <a:gd name="connsiteX324" fmla="*/ 8068 w 347814"/>
              <a:gd name="connsiteY324" fmla="*/ 664340 h 799204"/>
              <a:gd name="connsiteX325" fmla="*/ 7591 w 347814"/>
              <a:gd name="connsiteY325" fmla="*/ 653110 h 799204"/>
              <a:gd name="connsiteX326" fmla="*/ 4877 w 347814"/>
              <a:gd name="connsiteY326" fmla="*/ 651062 h 799204"/>
              <a:gd name="connsiteX327" fmla="*/ 2695 w 347814"/>
              <a:gd name="connsiteY327" fmla="*/ 651634 h 799204"/>
              <a:gd name="connsiteX328" fmla="*/ 2800 w 347814"/>
              <a:gd name="connsiteY328" fmla="*/ 648843 h 799204"/>
              <a:gd name="connsiteX329" fmla="*/ 3324 w 347814"/>
              <a:gd name="connsiteY329" fmla="*/ 646214 h 799204"/>
              <a:gd name="connsiteX330" fmla="*/ 2048 w 347814"/>
              <a:gd name="connsiteY330" fmla="*/ 635756 h 799204"/>
              <a:gd name="connsiteX331" fmla="*/ 1619 w 347814"/>
              <a:gd name="connsiteY331" fmla="*/ 626164 h 799204"/>
              <a:gd name="connsiteX332" fmla="*/ 591 w 347814"/>
              <a:gd name="connsiteY332" fmla="*/ 623249 h 799204"/>
              <a:gd name="connsiteX333" fmla="*/ 0 w 347814"/>
              <a:gd name="connsiteY333" fmla="*/ 619839 h 799204"/>
              <a:gd name="connsiteX334" fmla="*/ 524 w 347814"/>
              <a:gd name="connsiteY334" fmla="*/ 616887 h 799204"/>
              <a:gd name="connsiteX335" fmla="*/ 1305 w 347814"/>
              <a:gd name="connsiteY335" fmla="*/ 615182 h 799204"/>
              <a:gd name="connsiteX336" fmla="*/ 3962 w 347814"/>
              <a:gd name="connsiteY336" fmla="*/ 614734 h 799204"/>
              <a:gd name="connsiteX337" fmla="*/ 6448 w 347814"/>
              <a:gd name="connsiteY337" fmla="*/ 617344 h 799204"/>
              <a:gd name="connsiteX338" fmla="*/ 8649 w 347814"/>
              <a:gd name="connsiteY338" fmla="*/ 623916 h 799204"/>
              <a:gd name="connsiteX339" fmla="*/ 10592 w 347814"/>
              <a:gd name="connsiteY339" fmla="*/ 624773 h 799204"/>
              <a:gd name="connsiteX340" fmla="*/ 13240 w 347814"/>
              <a:gd name="connsiteY340" fmla="*/ 623059 h 799204"/>
              <a:gd name="connsiteX341" fmla="*/ 15097 w 347814"/>
              <a:gd name="connsiteY341" fmla="*/ 618268 h 799204"/>
              <a:gd name="connsiteX342" fmla="*/ 16154 w 347814"/>
              <a:gd name="connsiteY342" fmla="*/ 611057 h 799204"/>
              <a:gd name="connsiteX343" fmla="*/ 17393 w 347814"/>
              <a:gd name="connsiteY343" fmla="*/ 604152 h 799204"/>
              <a:gd name="connsiteX344" fmla="*/ 15926 w 347814"/>
              <a:gd name="connsiteY344" fmla="*/ 596741 h 799204"/>
              <a:gd name="connsiteX345" fmla="*/ 14364 w 347814"/>
              <a:gd name="connsiteY345" fmla="*/ 590207 h 799204"/>
              <a:gd name="connsiteX346" fmla="*/ 14249 w 347814"/>
              <a:gd name="connsiteY346" fmla="*/ 588283 h 799204"/>
              <a:gd name="connsiteX347" fmla="*/ 18355 w 347814"/>
              <a:gd name="connsiteY347" fmla="*/ 582740 h 799204"/>
              <a:gd name="connsiteX348" fmla="*/ 19612 w 347814"/>
              <a:gd name="connsiteY348" fmla="*/ 578225 h 799204"/>
              <a:gd name="connsiteX349" fmla="*/ 20974 w 347814"/>
              <a:gd name="connsiteY349" fmla="*/ 573910 h 799204"/>
              <a:gd name="connsiteX350" fmla="*/ 22479 w 347814"/>
              <a:gd name="connsiteY350" fmla="*/ 572443 h 799204"/>
              <a:gd name="connsiteX351" fmla="*/ 24708 w 347814"/>
              <a:gd name="connsiteY351" fmla="*/ 572110 h 799204"/>
              <a:gd name="connsiteX352" fmla="*/ 27308 w 347814"/>
              <a:gd name="connsiteY352" fmla="*/ 571300 h 799204"/>
              <a:gd name="connsiteX353" fmla="*/ 30585 w 347814"/>
              <a:gd name="connsiteY353" fmla="*/ 568404 h 799204"/>
              <a:gd name="connsiteX354" fmla="*/ 33528 w 347814"/>
              <a:gd name="connsiteY354" fmla="*/ 564518 h 799204"/>
              <a:gd name="connsiteX355" fmla="*/ 35776 w 347814"/>
              <a:gd name="connsiteY355" fmla="*/ 560946 h 799204"/>
              <a:gd name="connsiteX356" fmla="*/ 36538 w 347814"/>
              <a:gd name="connsiteY356" fmla="*/ 553860 h 799204"/>
              <a:gd name="connsiteX357" fmla="*/ 36566 w 347814"/>
              <a:gd name="connsiteY357" fmla="*/ 550288 h 799204"/>
              <a:gd name="connsiteX358" fmla="*/ 37557 w 347814"/>
              <a:gd name="connsiteY358" fmla="*/ 547630 h 799204"/>
              <a:gd name="connsiteX359" fmla="*/ 38510 w 347814"/>
              <a:gd name="connsiteY359" fmla="*/ 542430 h 799204"/>
              <a:gd name="connsiteX360" fmla="*/ 37576 w 347814"/>
              <a:gd name="connsiteY360" fmla="*/ 537286 h 799204"/>
              <a:gd name="connsiteX361" fmla="*/ 34671 w 347814"/>
              <a:gd name="connsiteY361" fmla="*/ 529457 h 799204"/>
              <a:gd name="connsiteX362" fmla="*/ 31175 w 347814"/>
              <a:gd name="connsiteY362" fmla="*/ 518379 h 799204"/>
              <a:gd name="connsiteX363" fmla="*/ 30632 w 347814"/>
              <a:gd name="connsiteY363" fmla="*/ 512302 h 799204"/>
              <a:gd name="connsiteX364" fmla="*/ 32223 w 347814"/>
              <a:gd name="connsiteY364" fmla="*/ 511169 h 799204"/>
              <a:gd name="connsiteX365" fmla="*/ 35262 w 347814"/>
              <a:gd name="connsiteY365" fmla="*/ 510159 h 799204"/>
              <a:gd name="connsiteX366" fmla="*/ 41024 w 347814"/>
              <a:gd name="connsiteY366" fmla="*/ 509864 h 799204"/>
              <a:gd name="connsiteX367" fmla="*/ 41634 w 347814"/>
              <a:gd name="connsiteY367" fmla="*/ 509149 h 799204"/>
              <a:gd name="connsiteX368" fmla="*/ 42215 w 347814"/>
              <a:gd name="connsiteY368" fmla="*/ 506473 h 799204"/>
              <a:gd name="connsiteX369" fmla="*/ 43520 w 347814"/>
              <a:gd name="connsiteY369" fmla="*/ 502844 h 799204"/>
              <a:gd name="connsiteX370" fmla="*/ 44901 w 347814"/>
              <a:gd name="connsiteY370" fmla="*/ 500196 h 799204"/>
              <a:gd name="connsiteX371" fmla="*/ 45853 w 347814"/>
              <a:gd name="connsiteY371" fmla="*/ 496395 h 799204"/>
              <a:gd name="connsiteX372" fmla="*/ 46311 w 347814"/>
              <a:gd name="connsiteY372" fmla="*/ 492947 h 799204"/>
              <a:gd name="connsiteX373" fmla="*/ 43015 w 347814"/>
              <a:gd name="connsiteY373" fmla="*/ 487737 h 799204"/>
              <a:gd name="connsiteX374" fmla="*/ 38700 w 347814"/>
              <a:gd name="connsiteY374" fmla="*/ 482384 h 799204"/>
              <a:gd name="connsiteX375" fmla="*/ 35776 w 347814"/>
              <a:gd name="connsiteY375" fmla="*/ 480603 h 799204"/>
              <a:gd name="connsiteX376" fmla="*/ 30575 w 347814"/>
              <a:gd name="connsiteY376" fmla="*/ 476088 h 799204"/>
              <a:gd name="connsiteX377" fmla="*/ 26918 w 347814"/>
              <a:gd name="connsiteY377" fmla="*/ 472307 h 799204"/>
              <a:gd name="connsiteX378" fmla="*/ 29013 w 347814"/>
              <a:gd name="connsiteY378" fmla="*/ 457819 h 799204"/>
              <a:gd name="connsiteX379" fmla="*/ 30575 w 347814"/>
              <a:gd name="connsiteY379" fmla="*/ 446951 h 799204"/>
              <a:gd name="connsiteX380" fmla="*/ 30823 w 347814"/>
              <a:gd name="connsiteY380" fmla="*/ 444303 h 799204"/>
              <a:gd name="connsiteX381" fmla="*/ 30880 w 347814"/>
              <a:gd name="connsiteY381" fmla="*/ 440188 h 799204"/>
              <a:gd name="connsiteX382" fmla="*/ 25832 w 347814"/>
              <a:gd name="connsiteY382" fmla="*/ 422520 h 799204"/>
              <a:gd name="connsiteX383" fmla="*/ 26032 w 347814"/>
              <a:gd name="connsiteY383" fmla="*/ 418567 h 799204"/>
              <a:gd name="connsiteX384" fmla="*/ 26508 w 347814"/>
              <a:gd name="connsiteY384" fmla="*/ 414995 h 799204"/>
              <a:gd name="connsiteX385" fmla="*/ 25965 w 347814"/>
              <a:gd name="connsiteY385" fmla="*/ 408889 h 799204"/>
              <a:gd name="connsiteX386" fmla="*/ 25670 w 347814"/>
              <a:gd name="connsiteY386" fmla="*/ 403412 h 799204"/>
              <a:gd name="connsiteX387" fmla="*/ 26537 w 347814"/>
              <a:gd name="connsiteY387" fmla="*/ 401746 h 799204"/>
              <a:gd name="connsiteX388" fmla="*/ 28594 w 347814"/>
              <a:gd name="connsiteY388" fmla="*/ 398640 h 799204"/>
              <a:gd name="connsiteX389" fmla="*/ 26622 w 347814"/>
              <a:gd name="connsiteY389" fmla="*/ 393821 h 799204"/>
              <a:gd name="connsiteX390" fmla="*/ 26460 w 347814"/>
              <a:gd name="connsiteY390" fmla="*/ 393421 h 799204"/>
              <a:gd name="connsiteX391" fmla="*/ 22746 w 347814"/>
              <a:gd name="connsiteY391" fmla="*/ 381438 h 799204"/>
              <a:gd name="connsiteX392" fmla="*/ 28423 w 347814"/>
              <a:gd name="connsiteY392" fmla="*/ 369484 h 799204"/>
              <a:gd name="connsiteX393" fmla="*/ 27432 w 347814"/>
              <a:gd name="connsiteY393" fmla="*/ 363264 h 799204"/>
              <a:gd name="connsiteX394" fmla="*/ 30813 w 347814"/>
              <a:gd name="connsiteY394" fmla="*/ 358740 h 799204"/>
              <a:gd name="connsiteX395" fmla="*/ 36986 w 347814"/>
              <a:gd name="connsiteY395" fmla="*/ 348339 h 799204"/>
              <a:gd name="connsiteX396" fmla="*/ 40453 w 347814"/>
              <a:gd name="connsiteY396" fmla="*/ 342452 h 799204"/>
              <a:gd name="connsiteX397" fmla="*/ 41186 w 347814"/>
              <a:gd name="connsiteY397" fmla="*/ 341424 h 799204"/>
              <a:gd name="connsiteX398" fmla="*/ 43929 w 347814"/>
              <a:gd name="connsiteY398" fmla="*/ 338833 h 799204"/>
              <a:gd name="connsiteX399" fmla="*/ 49139 w 347814"/>
              <a:gd name="connsiteY399" fmla="*/ 335756 h 799204"/>
              <a:gd name="connsiteX400" fmla="*/ 54911 w 347814"/>
              <a:gd name="connsiteY400" fmla="*/ 334251 h 799204"/>
              <a:gd name="connsiteX401" fmla="*/ 57483 w 347814"/>
              <a:gd name="connsiteY401" fmla="*/ 334270 h 799204"/>
              <a:gd name="connsiteX402" fmla="*/ 67409 w 347814"/>
              <a:gd name="connsiteY402" fmla="*/ 336356 h 799204"/>
              <a:gd name="connsiteX403" fmla="*/ 75152 w 347814"/>
              <a:gd name="connsiteY403" fmla="*/ 337976 h 799204"/>
              <a:gd name="connsiteX404" fmla="*/ 76285 w 347814"/>
              <a:gd name="connsiteY404" fmla="*/ 336347 h 799204"/>
              <a:gd name="connsiteX405" fmla="*/ 77905 w 347814"/>
              <a:gd name="connsiteY405" fmla="*/ 333004 h 799204"/>
              <a:gd name="connsiteX406" fmla="*/ 79991 w 347814"/>
              <a:gd name="connsiteY406" fmla="*/ 328232 h 799204"/>
              <a:gd name="connsiteX407" fmla="*/ 80172 w 347814"/>
              <a:gd name="connsiteY407" fmla="*/ 322907 h 799204"/>
              <a:gd name="connsiteX408" fmla="*/ 79420 w 347814"/>
              <a:gd name="connsiteY408" fmla="*/ 315059 h 799204"/>
              <a:gd name="connsiteX409" fmla="*/ 78286 w 347814"/>
              <a:gd name="connsiteY409" fmla="*/ 310344 h 799204"/>
              <a:gd name="connsiteX410" fmla="*/ 72837 w 347814"/>
              <a:gd name="connsiteY410" fmla="*/ 307267 h 799204"/>
              <a:gd name="connsiteX411" fmla="*/ 66866 w 347814"/>
              <a:gd name="connsiteY411" fmla="*/ 303048 h 799204"/>
              <a:gd name="connsiteX412" fmla="*/ 74209 w 347814"/>
              <a:gd name="connsiteY412" fmla="*/ 289608 h 799204"/>
              <a:gd name="connsiteX413" fmla="*/ 79296 w 347814"/>
              <a:gd name="connsiteY413" fmla="*/ 280216 h 799204"/>
              <a:gd name="connsiteX414" fmla="*/ 85639 w 347814"/>
              <a:gd name="connsiteY414" fmla="*/ 265995 h 799204"/>
              <a:gd name="connsiteX415" fmla="*/ 87611 w 347814"/>
              <a:gd name="connsiteY415" fmla="*/ 260042 h 799204"/>
              <a:gd name="connsiteX416" fmla="*/ 89040 w 347814"/>
              <a:gd name="connsiteY416" fmla="*/ 257670 h 799204"/>
              <a:gd name="connsiteX417" fmla="*/ 90907 w 347814"/>
              <a:gd name="connsiteY417" fmla="*/ 235477 h 799204"/>
              <a:gd name="connsiteX418" fmla="*/ 92145 w 347814"/>
              <a:gd name="connsiteY418" fmla="*/ 229219 h 799204"/>
              <a:gd name="connsiteX419" fmla="*/ 93183 w 347814"/>
              <a:gd name="connsiteY419" fmla="*/ 225933 h 799204"/>
              <a:gd name="connsiteX420" fmla="*/ 93193 w 347814"/>
              <a:gd name="connsiteY420" fmla="*/ 222561 h 799204"/>
              <a:gd name="connsiteX421" fmla="*/ 92516 w 347814"/>
              <a:gd name="connsiteY421" fmla="*/ 216856 h 799204"/>
              <a:gd name="connsiteX422" fmla="*/ 90735 w 347814"/>
              <a:gd name="connsiteY422" fmla="*/ 203902 h 799204"/>
              <a:gd name="connsiteX423" fmla="*/ 100755 w 347814"/>
              <a:gd name="connsiteY423" fmla="*/ 202292 h 799204"/>
              <a:gd name="connsiteX424" fmla="*/ 104013 w 347814"/>
              <a:gd name="connsiteY424" fmla="*/ 201378 h 799204"/>
              <a:gd name="connsiteX425" fmla="*/ 107042 w 347814"/>
              <a:gd name="connsiteY425" fmla="*/ 199825 h 799204"/>
              <a:gd name="connsiteX426" fmla="*/ 112966 w 347814"/>
              <a:gd name="connsiteY426" fmla="*/ 195786 h 799204"/>
              <a:gd name="connsiteX427" fmla="*/ 115871 w 347814"/>
              <a:gd name="connsiteY427" fmla="*/ 192205 h 799204"/>
              <a:gd name="connsiteX428" fmla="*/ 114252 w 347814"/>
              <a:gd name="connsiteY428" fmla="*/ 179937 h 799204"/>
              <a:gd name="connsiteX429" fmla="*/ 117834 w 347814"/>
              <a:gd name="connsiteY429" fmla="*/ 175765 h 799204"/>
              <a:gd name="connsiteX430" fmla="*/ 126578 w 347814"/>
              <a:gd name="connsiteY430" fmla="*/ 161154 h 799204"/>
              <a:gd name="connsiteX431" fmla="*/ 136027 w 347814"/>
              <a:gd name="connsiteY431" fmla="*/ 147047 h 799204"/>
              <a:gd name="connsiteX432" fmla="*/ 140455 w 347814"/>
              <a:gd name="connsiteY432" fmla="*/ 141675 h 799204"/>
              <a:gd name="connsiteX433" fmla="*/ 140913 w 347814"/>
              <a:gd name="connsiteY433" fmla="*/ 139046 h 799204"/>
              <a:gd name="connsiteX434" fmla="*/ 141275 w 347814"/>
              <a:gd name="connsiteY434" fmla="*/ 134807 h 799204"/>
              <a:gd name="connsiteX435" fmla="*/ 139303 w 347814"/>
              <a:gd name="connsiteY435" fmla="*/ 128121 h 799204"/>
              <a:gd name="connsiteX436" fmla="*/ 137189 w 347814"/>
              <a:gd name="connsiteY436" fmla="*/ 123968 h 799204"/>
              <a:gd name="connsiteX437" fmla="*/ 133064 w 347814"/>
              <a:gd name="connsiteY437" fmla="*/ 116072 h 799204"/>
              <a:gd name="connsiteX438" fmla="*/ 134836 w 347814"/>
              <a:gd name="connsiteY438" fmla="*/ 110538 h 799204"/>
              <a:gd name="connsiteX439" fmla="*/ 137874 w 347814"/>
              <a:gd name="connsiteY439" fmla="*/ 109461 h 799204"/>
              <a:gd name="connsiteX440" fmla="*/ 141884 w 347814"/>
              <a:gd name="connsiteY440" fmla="*/ 107280 h 799204"/>
              <a:gd name="connsiteX441" fmla="*/ 145018 w 347814"/>
              <a:gd name="connsiteY441" fmla="*/ 102527 h 799204"/>
              <a:gd name="connsiteX442" fmla="*/ 145323 w 347814"/>
              <a:gd name="connsiteY442" fmla="*/ 101918 h 799204"/>
              <a:gd name="connsiteX443" fmla="*/ 150619 w 347814"/>
              <a:gd name="connsiteY443" fmla="*/ 83096 h 799204"/>
              <a:gd name="connsiteX444" fmla="*/ 160954 w 347814"/>
              <a:gd name="connsiteY444" fmla="*/ 73476 h 799204"/>
              <a:gd name="connsiteX445" fmla="*/ 165078 w 347814"/>
              <a:gd name="connsiteY445" fmla="*/ 68209 h 799204"/>
              <a:gd name="connsiteX446" fmla="*/ 171498 w 347814"/>
              <a:gd name="connsiteY446" fmla="*/ 72171 h 799204"/>
              <a:gd name="connsiteX447" fmla="*/ 180908 w 347814"/>
              <a:gd name="connsiteY447" fmla="*/ 78134 h 799204"/>
              <a:gd name="connsiteX448" fmla="*/ 185090 w 347814"/>
              <a:gd name="connsiteY448" fmla="*/ 69361 h 799204"/>
              <a:gd name="connsiteX449" fmla="*/ 186471 w 347814"/>
              <a:gd name="connsiteY449" fmla="*/ 66094 h 799204"/>
              <a:gd name="connsiteX450" fmla="*/ 187852 w 347814"/>
              <a:gd name="connsiteY450" fmla="*/ 61274 h 799204"/>
              <a:gd name="connsiteX451" fmla="*/ 187300 w 347814"/>
              <a:gd name="connsiteY451" fmla="*/ 52892 h 799204"/>
              <a:gd name="connsiteX452" fmla="*/ 187061 w 347814"/>
              <a:gd name="connsiteY452" fmla="*/ 41948 h 799204"/>
              <a:gd name="connsiteX453" fmla="*/ 187480 w 347814"/>
              <a:gd name="connsiteY453" fmla="*/ 37529 h 799204"/>
              <a:gd name="connsiteX454" fmla="*/ 191234 w 347814"/>
              <a:gd name="connsiteY454" fmla="*/ 35557 h 799204"/>
              <a:gd name="connsiteX455" fmla="*/ 193253 w 347814"/>
              <a:gd name="connsiteY455" fmla="*/ 35052 h 799204"/>
              <a:gd name="connsiteX456" fmla="*/ 203711 w 347814"/>
              <a:gd name="connsiteY456" fmla="*/ 39605 h 799204"/>
              <a:gd name="connsiteX457" fmla="*/ 206340 w 347814"/>
              <a:gd name="connsiteY457" fmla="*/ 39529 h 799204"/>
              <a:gd name="connsiteX458" fmla="*/ 211274 w 347814"/>
              <a:gd name="connsiteY458" fmla="*/ 40138 h 799204"/>
              <a:gd name="connsiteX459" fmla="*/ 216789 w 347814"/>
              <a:gd name="connsiteY459" fmla="*/ 42129 h 799204"/>
              <a:gd name="connsiteX460" fmla="*/ 228343 w 347814"/>
              <a:gd name="connsiteY460" fmla="*/ 47425 h 799204"/>
              <a:gd name="connsiteX461" fmla="*/ 233115 w 347814"/>
              <a:gd name="connsiteY461" fmla="*/ 49606 h 799204"/>
              <a:gd name="connsiteX462" fmla="*/ 235782 w 347814"/>
              <a:gd name="connsiteY462" fmla="*/ 50025 h 799204"/>
              <a:gd name="connsiteX463" fmla="*/ 238087 w 347814"/>
              <a:gd name="connsiteY463" fmla="*/ 47568 h 799204"/>
              <a:gd name="connsiteX464" fmla="*/ 243011 w 347814"/>
              <a:gd name="connsiteY464" fmla="*/ 41234 h 799204"/>
              <a:gd name="connsiteX465" fmla="*/ 235763 w 347814"/>
              <a:gd name="connsiteY465" fmla="*/ 36528 h 799204"/>
              <a:gd name="connsiteX466" fmla="*/ 240535 w 347814"/>
              <a:gd name="connsiteY466" fmla="*/ 31756 h 799204"/>
              <a:gd name="connsiteX467" fmla="*/ 243011 w 347814"/>
              <a:gd name="connsiteY467" fmla="*/ 26927 h 799204"/>
              <a:gd name="connsiteX468" fmla="*/ 245136 w 347814"/>
              <a:gd name="connsiteY468" fmla="*/ 20974 h 799204"/>
              <a:gd name="connsiteX469" fmla="*/ 245907 w 347814"/>
              <a:gd name="connsiteY469" fmla="*/ 13983 h 799204"/>
              <a:gd name="connsiteX470" fmla="*/ 245612 w 347814"/>
              <a:gd name="connsiteY470" fmla="*/ 10211 h 799204"/>
              <a:gd name="connsiteX471" fmla="*/ 244145 w 347814"/>
              <a:gd name="connsiteY471" fmla="*/ 7630 h 799204"/>
              <a:gd name="connsiteX472" fmla="*/ 239716 w 347814"/>
              <a:gd name="connsiteY472" fmla="*/ 1191 h 799204"/>
              <a:gd name="connsiteX473" fmla="*/ 249745 w 347814"/>
              <a:gd name="connsiteY473" fmla="*/ 267 h 799204"/>
              <a:gd name="connsiteX474" fmla="*/ 253222 w 347814"/>
              <a:gd name="connsiteY474" fmla="*/ 0 h 799204"/>
              <a:gd name="connsiteX475" fmla="*/ 260518 w 347814"/>
              <a:gd name="connsiteY475" fmla="*/ 4248 h 799204"/>
              <a:gd name="connsiteX476" fmla="*/ 260842 w 347814"/>
              <a:gd name="connsiteY476" fmla="*/ 5172 h 799204"/>
              <a:gd name="connsiteX477" fmla="*/ 260890 w 347814"/>
              <a:gd name="connsiteY477" fmla="*/ 7382 h 799204"/>
              <a:gd name="connsiteX478" fmla="*/ 261147 w 347814"/>
              <a:gd name="connsiteY478" fmla="*/ 9668 h 799204"/>
              <a:gd name="connsiteX479" fmla="*/ 268224 w 347814"/>
              <a:gd name="connsiteY479" fmla="*/ 15450 h 799204"/>
              <a:gd name="connsiteX480" fmla="*/ 270263 w 347814"/>
              <a:gd name="connsiteY480" fmla="*/ 18507 h 799204"/>
              <a:gd name="connsiteX481" fmla="*/ 274615 w 347814"/>
              <a:gd name="connsiteY481" fmla="*/ 23136 h 799204"/>
              <a:gd name="connsiteX482" fmla="*/ 275768 w 347814"/>
              <a:gd name="connsiteY482" fmla="*/ 25632 h 799204"/>
              <a:gd name="connsiteX483" fmla="*/ 279797 w 347814"/>
              <a:gd name="connsiteY483" fmla="*/ 28547 h 799204"/>
              <a:gd name="connsiteX484" fmla="*/ 282683 w 347814"/>
              <a:gd name="connsiteY484" fmla="*/ 31661 h 799204"/>
              <a:gd name="connsiteX485" fmla="*/ 286055 w 347814"/>
              <a:gd name="connsiteY485" fmla="*/ 34176 h 799204"/>
              <a:gd name="connsiteX486" fmla="*/ 289989 w 347814"/>
              <a:gd name="connsiteY486" fmla="*/ 38081 h 799204"/>
              <a:gd name="connsiteX487" fmla="*/ 295275 w 347814"/>
              <a:gd name="connsiteY487" fmla="*/ 41186 h 799204"/>
              <a:gd name="connsiteX488" fmla="*/ 299733 w 347814"/>
              <a:gd name="connsiteY488" fmla="*/ 42196 h 799204"/>
              <a:gd name="connsiteX489" fmla="*/ 310972 w 347814"/>
              <a:gd name="connsiteY489" fmla="*/ 47501 h 799204"/>
              <a:gd name="connsiteX490" fmla="*/ 312887 w 347814"/>
              <a:gd name="connsiteY490" fmla="*/ 49216 h 799204"/>
              <a:gd name="connsiteX491" fmla="*/ 316125 w 347814"/>
              <a:gd name="connsiteY491" fmla="*/ 52902 h 799204"/>
              <a:gd name="connsiteX492" fmla="*/ 319402 w 347814"/>
              <a:gd name="connsiteY492" fmla="*/ 57150 h 799204"/>
              <a:gd name="connsiteX493" fmla="*/ 321669 w 347814"/>
              <a:gd name="connsiteY493" fmla="*/ 65856 h 799204"/>
              <a:gd name="connsiteX494" fmla="*/ 325298 w 347814"/>
              <a:gd name="connsiteY494" fmla="*/ 66304 h 799204"/>
              <a:gd name="connsiteX495" fmla="*/ 326288 w 347814"/>
              <a:gd name="connsiteY495" fmla="*/ 69285 h 799204"/>
              <a:gd name="connsiteX496" fmla="*/ 329460 w 347814"/>
              <a:gd name="connsiteY496" fmla="*/ 74381 h 799204"/>
              <a:gd name="connsiteX497" fmla="*/ 333861 w 347814"/>
              <a:gd name="connsiteY497" fmla="*/ 78867 h 799204"/>
              <a:gd name="connsiteX498" fmla="*/ 333699 w 347814"/>
              <a:gd name="connsiteY498" fmla="*/ 80372 h 799204"/>
              <a:gd name="connsiteX499" fmla="*/ 330194 w 347814"/>
              <a:gd name="connsiteY499" fmla="*/ 84487 h 799204"/>
              <a:gd name="connsiteX500" fmla="*/ 329812 w 347814"/>
              <a:gd name="connsiteY500" fmla="*/ 90049 h 799204"/>
              <a:gd name="connsiteX501" fmla="*/ 330146 w 347814"/>
              <a:gd name="connsiteY501" fmla="*/ 97126 h 799204"/>
              <a:gd name="connsiteX502" fmla="*/ 331251 w 347814"/>
              <a:gd name="connsiteY502" fmla="*/ 102880 h 799204"/>
              <a:gd name="connsiteX503" fmla="*/ 331137 w 347814"/>
              <a:gd name="connsiteY503" fmla="*/ 104556 h 799204"/>
              <a:gd name="connsiteX504" fmla="*/ 330270 w 347814"/>
              <a:gd name="connsiteY504" fmla="*/ 106537 h 799204"/>
              <a:gd name="connsiteX505" fmla="*/ 329232 w 347814"/>
              <a:gd name="connsiteY505" fmla="*/ 109633 h 799204"/>
              <a:gd name="connsiteX506" fmla="*/ 328851 w 347814"/>
              <a:gd name="connsiteY506" fmla="*/ 112328 h 799204"/>
              <a:gd name="connsiteX507" fmla="*/ 328946 w 347814"/>
              <a:gd name="connsiteY507" fmla="*/ 113643 h 799204"/>
              <a:gd name="connsiteX508" fmla="*/ 329299 w 347814"/>
              <a:gd name="connsiteY508" fmla="*/ 114367 h 799204"/>
              <a:gd name="connsiteX509" fmla="*/ 331146 w 347814"/>
              <a:gd name="connsiteY509" fmla="*/ 114424 h 799204"/>
              <a:gd name="connsiteX510" fmla="*/ 334451 w 347814"/>
              <a:gd name="connsiteY510" fmla="*/ 115062 h 799204"/>
              <a:gd name="connsiteX511" fmla="*/ 336395 w 347814"/>
              <a:gd name="connsiteY511" fmla="*/ 116253 h 799204"/>
              <a:gd name="connsiteX512" fmla="*/ 337499 w 347814"/>
              <a:gd name="connsiteY512" fmla="*/ 122796 h 799204"/>
              <a:gd name="connsiteX513" fmla="*/ 337128 w 347814"/>
              <a:gd name="connsiteY513" fmla="*/ 124054 h 799204"/>
              <a:gd name="connsiteX514" fmla="*/ 334346 w 347814"/>
              <a:gd name="connsiteY514" fmla="*/ 127006 h 799204"/>
              <a:gd name="connsiteX515" fmla="*/ 333527 w 347814"/>
              <a:gd name="connsiteY515" fmla="*/ 129350 h 799204"/>
              <a:gd name="connsiteX516" fmla="*/ 333451 w 347814"/>
              <a:gd name="connsiteY516" fmla="*/ 132779 h 799204"/>
              <a:gd name="connsiteX517" fmla="*/ 333946 w 347814"/>
              <a:gd name="connsiteY517" fmla="*/ 136551 h 799204"/>
              <a:gd name="connsiteX518" fmla="*/ 334909 w 347814"/>
              <a:gd name="connsiteY518" fmla="*/ 140751 h 799204"/>
              <a:gd name="connsiteX519" fmla="*/ 337090 w 347814"/>
              <a:gd name="connsiteY519" fmla="*/ 145237 h 799204"/>
              <a:gd name="connsiteX520" fmla="*/ 340043 w 347814"/>
              <a:gd name="connsiteY520" fmla="*/ 149914 h 799204"/>
              <a:gd name="connsiteX521" fmla="*/ 341986 w 347814"/>
              <a:gd name="connsiteY521" fmla="*/ 153743 h 799204"/>
              <a:gd name="connsiteX522" fmla="*/ 342900 w 347814"/>
              <a:gd name="connsiteY522" fmla="*/ 156429 h 799204"/>
              <a:gd name="connsiteX523" fmla="*/ 343233 w 347814"/>
              <a:gd name="connsiteY523" fmla="*/ 158315 h 799204"/>
              <a:gd name="connsiteX524" fmla="*/ 341909 w 347814"/>
              <a:gd name="connsiteY524" fmla="*/ 160677 h 799204"/>
              <a:gd name="connsiteX525" fmla="*/ 340719 w 347814"/>
              <a:gd name="connsiteY525" fmla="*/ 165335 h 799204"/>
              <a:gd name="connsiteX526" fmla="*/ 340500 w 347814"/>
              <a:gd name="connsiteY526" fmla="*/ 170650 h 799204"/>
              <a:gd name="connsiteX527" fmla="*/ 339957 w 347814"/>
              <a:gd name="connsiteY527" fmla="*/ 174108 h 799204"/>
              <a:gd name="connsiteX528" fmla="*/ 337366 w 347814"/>
              <a:gd name="connsiteY528" fmla="*/ 178861 h 799204"/>
              <a:gd name="connsiteX529" fmla="*/ 335566 w 347814"/>
              <a:gd name="connsiteY529" fmla="*/ 180537 h 799204"/>
              <a:gd name="connsiteX530" fmla="*/ 335052 w 347814"/>
              <a:gd name="connsiteY530" fmla="*/ 183032 h 799204"/>
              <a:gd name="connsiteX531" fmla="*/ 334832 w 347814"/>
              <a:gd name="connsiteY531" fmla="*/ 187214 h 799204"/>
              <a:gd name="connsiteX532" fmla="*/ 335366 w 347814"/>
              <a:gd name="connsiteY532" fmla="*/ 192300 h 799204"/>
              <a:gd name="connsiteX533" fmla="*/ 335547 w 347814"/>
              <a:gd name="connsiteY533" fmla="*/ 195729 h 799204"/>
              <a:gd name="connsiteX534" fmla="*/ 336099 w 347814"/>
              <a:gd name="connsiteY534" fmla="*/ 198196 h 799204"/>
              <a:gd name="connsiteX535" fmla="*/ 336918 w 347814"/>
              <a:gd name="connsiteY535" fmla="*/ 199806 h 799204"/>
              <a:gd name="connsiteX536" fmla="*/ 341081 w 347814"/>
              <a:gd name="connsiteY536" fmla="*/ 202635 h 799204"/>
              <a:gd name="connsiteX537" fmla="*/ 343415 w 347814"/>
              <a:gd name="connsiteY537" fmla="*/ 208426 h 799204"/>
              <a:gd name="connsiteX538" fmla="*/ 344871 w 347814"/>
              <a:gd name="connsiteY538" fmla="*/ 213065 h 799204"/>
              <a:gd name="connsiteX539" fmla="*/ 347815 w 347814"/>
              <a:gd name="connsiteY539" fmla="*/ 225095 h 799204"/>
              <a:gd name="connsiteX540" fmla="*/ 199177 w 347814"/>
              <a:gd name="connsiteY540" fmla="*/ 594627 h 799204"/>
              <a:gd name="connsiteX541" fmla="*/ 198511 w 347814"/>
              <a:gd name="connsiteY541" fmla="*/ 596370 h 799204"/>
              <a:gd name="connsiteX542" fmla="*/ 197834 w 347814"/>
              <a:gd name="connsiteY542" fmla="*/ 594236 h 799204"/>
              <a:gd name="connsiteX543" fmla="*/ 198101 w 347814"/>
              <a:gd name="connsiteY543" fmla="*/ 593817 h 799204"/>
              <a:gd name="connsiteX544" fmla="*/ 198558 w 347814"/>
              <a:gd name="connsiteY544" fmla="*/ 591712 h 799204"/>
              <a:gd name="connsiteX545" fmla="*/ 199854 w 347814"/>
              <a:gd name="connsiteY545" fmla="*/ 590560 h 799204"/>
              <a:gd name="connsiteX546" fmla="*/ 201920 w 347814"/>
              <a:gd name="connsiteY546" fmla="*/ 591255 h 799204"/>
              <a:gd name="connsiteX547" fmla="*/ 201911 w 347814"/>
              <a:gd name="connsiteY547" fmla="*/ 591779 h 799204"/>
              <a:gd name="connsiteX548" fmla="*/ 199930 w 347814"/>
              <a:gd name="connsiteY548" fmla="*/ 593484 h 799204"/>
              <a:gd name="connsiteX549" fmla="*/ 199177 w 347814"/>
              <a:gd name="connsiteY549" fmla="*/ 594627 h 799204"/>
              <a:gd name="connsiteX550" fmla="*/ 194386 w 347814"/>
              <a:gd name="connsiteY550" fmla="*/ 617658 h 799204"/>
              <a:gd name="connsiteX551" fmla="*/ 193196 w 347814"/>
              <a:gd name="connsiteY551" fmla="*/ 618153 h 799204"/>
              <a:gd name="connsiteX552" fmla="*/ 192605 w 347814"/>
              <a:gd name="connsiteY552" fmla="*/ 618001 h 799204"/>
              <a:gd name="connsiteX553" fmla="*/ 193338 w 347814"/>
              <a:gd name="connsiteY553" fmla="*/ 615591 h 799204"/>
              <a:gd name="connsiteX554" fmla="*/ 193881 w 347814"/>
              <a:gd name="connsiteY554" fmla="*/ 614553 h 799204"/>
              <a:gd name="connsiteX555" fmla="*/ 195682 w 347814"/>
              <a:gd name="connsiteY555" fmla="*/ 613582 h 799204"/>
              <a:gd name="connsiteX556" fmla="*/ 196234 w 347814"/>
              <a:gd name="connsiteY556" fmla="*/ 613753 h 799204"/>
              <a:gd name="connsiteX557" fmla="*/ 194386 w 347814"/>
              <a:gd name="connsiteY557" fmla="*/ 617658 h 799204"/>
              <a:gd name="connsiteX558" fmla="*/ 214179 w 347814"/>
              <a:gd name="connsiteY558" fmla="*/ 674122 h 799204"/>
              <a:gd name="connsiteX559" fmla="*/ 213693 w 347814"/>
              <a:gd name="connsiteY559" fmla="*/ 677256 h 799204"/>
              <a:gd name="connsiteX560" fmla="*/ 212303 w 347814"/>
              <a:gd name="connsiteY560" fmla="*/ 677018 h 799204"/>
              <a:gd name="connsiteX561" fmla="*/ 211036 w 347814"/>
              <a:gd name="connsiteY561" fmla="*/ 674703 h 799204"/>
              <a:gd name="connsiteX562" fmla="*/ 213598 w 347814"/>
              <a:gd name="connsiteY562" fmla="*/ 671170 h 799204"/>
              <a:gd name="connsiteX563" fmla="*/ 217513 w 347814"/>
              <a:gd name="connsiteY563" fmla="*/ 671360 h 799204"/>
              <a:gd name="connsiteX564" fmla="*/ 218856 w 347814"/>
              <a:gd name="connsiteY564" fmla="*/ 672103 h 799204"/>
              <a:gd name="connsiteX565" fmla="*/ 214179 w 347814"/>
              <a:gd name="connsiteY565" fmla="*/ 674122 h 799204"/>
              <a:gd name="connsiteX566" fmla="*/ 212036 w 347814"/>
              <a:gd name="connsiteY566" fmla="*/ 678475 h 799204"/>
              <a:gd name="connsiteX567" fmla="*/ 209826 w 347814"/>
              <a:gd name="connsiteY567" fmla="*/ 679666 h 799204"/>
              <a:gd name="connsiteX568" fmla="*/ 208531 w 347814"/>
              <a:gd name="connsiteY568" fmla="*/ 683200 h 799204"/>
              <a:gd name="connsiteX569" fmla="*/ 206740 w 347814"/>
              <a:gd name="connsiteY569" fmla="*/ 683800 h 799204"/>
              <a:gd name="connsiteX570" fmla="*/ 205026 w 347814"/>
              <a:gd name="connsiteY570" fmla="*/ 684971 h 799204"/>
              <a:gd name="connsiteX571" fmla="*/ 204416 w 347814"/>
              <a:gd name="connsiteY571" fmla="*/ 696077 h 799204"/>
              <a:gd name="connsiteX572" fmla="*/ 207550 w 347814"/>
              <a:gd name="connsiteY572" fmla="*/ 700278 h 799204"/>
              <a:gd name="connsiteX573" fmla="*/ 205826 w 347814"/>
              <a:gd name="connsiteY573" fmla="*/ 700869 h 799204"/>
              <a:gd name="connsiteX574" fmla="*/ 204254 w 347814"/>
              <a:gd name="connsiteY574" fmla="*/ 702126 h 799204"/>
              <a:gd name="connsiteX575" fmla="*/ 203130 w 347814"/>
              <a:gd name="connsiteY575" fmla="*/ 703983 h 799204"/>
              <a:gd name="connsiteX576" fmla="*/ 201978 w 347814"/>
              <a:gd name="connsiteY576" fmla="*/ 707974 h 799204"/>
              <a:gd name="connsiteX577" fmla="*/ 197663 w 347814"/>
              <a:gd name="connsiteY577" fmla="*/ 710232 h 799204"/>
              <a:gd name="connsiteX578" fmla="*/ 196034 w 347814"/>
              <a:gd name="connsiteY578" fmla="*/ 711899 h 799204"/>
              <a:gd name="connsiteX579" fmla="*/ 193624 w 347814"/>
              <a:gd name="connsiteY579" fmla="*/ 715604 h 799204"/>
              <a:gd name="connsiteX580" fmla="*/ 192367 w 347814"/>
              <a:gd name="connsiteY580" fmla="*/ 720966 h 799204"/>
              <a:gd name="connsiteX581" fmla="*/ 189929 w 347814"/>
              <a:gd name="connsiteY581" fmla="*/ 723253 h 799204"/>
              <a:gd name="connsiteX582" fmla="*/ 187185 w 347814"/>
              <a:gd name="connsiteY582" fmla="*/ 723795 h 799204"/>
              <a:gd name="connsiteX583" fmla="*/ 188786 w 347814"/>
              <a:gd name="connsiteY583" fmla="*/ 719414 h 799204"/>
              <a:gd name="connsiteX584" fmla="*/ 190891 w 347814"/>
              <a:gd name="connsiteY584" fmla="*/ 715832 h 799204"/>
              <a:gd name="connsiteX585" fmla="*/ 188871 w 347814"/>
              <a:gd name="connsiteY585" fmla="*/ 713365 h 799204"/>
              <a:gd name="connsiteX586" fmla="*/ 187652 w 347814"/>
              <a:gd name="connsiteY586" fmla="*/ 709508 h 799204"/>
              <a:gd name="connsiteX587" fmla="*/ 186071 w 347814"/>
              <a:gd name="connsiteY587" fmla="*/ 706536 h 799204"/>
              <a:gd name="connsiteX588" fmla="*/ 187328 w 347814"/>
              <a:gd name="connsiteY588" fmla="*/ 703212 h 799204"/>
              <a:gd name="connsiteX589" fmla="*/ 186709 w 347814"/>
              <a:gd name="connsiteY589" fmla="*/ 697763 h 799204"/>
              <a:gd name="connsiteX590" fmla="*/ 186909 w 347814"/>
              <a:gd name="connsiteY590" fmla="*/ 692420 h 799204"/>
              <a:gd name="connsiteX591" fmla="*/ 188738 w 347814"/>
              <a:gd name="connsiteY591" fmla="*/ 689724 h 799204"/>
              <a:gd name="connsiteX592" fmla="*/ 190833 w 347814"/>
              <a:gd name="connsiteY592" fmla="*/ 687524 h 799204"/>
              <a:gd name="connsiteX593" fmla="*/ 194091 w 347814"/>
              <a:gd name="connsiteY593" fmla="*/ 682447 h 799204"/>
              <a:gd name="connsiteX594" fmla="*/ 197625 w 347814"/>
              <a:gd name="connsiteY594" fmla="*/ 678751 h 799204"/>
              <a:gd name="connsiteX595" fmla="*/ 202559 w 347814"/>
              <a:gd name="connsiteY595" fmla="*/ 677094 h 799204"/>
              <a:gd name="connsiteX596" fmla="*/ 204788 w 347814"/>
              <a:gd name="connsiteY596" fmla="*/ 678628 h 799204"/>
              <a:gd name="connsiteX597" fmla="*/ 205750 w 347814"/>
              <a:gd name="connsiteY597" fmla="*/ 675265 h 799204"/>
              <a:gd name="connsiteX598" fmla="*/ 207340 w 347814"/>
              <a:gd name="connsiteY598" fmla="*/ 674494 h 799204"/>
              <a:gd name="connsiteX599" fmla="*/ 208836 w 347814"/>
              <a:gd name="connsiteY599" fmla="*/ 675275 h 799204"/>
              <a:gd name="connsiteX600" fmla="*/ 212036 w 347814"/>
              <a:gd name="connsiteY600" fmla="*/ 678475 h 799204"/>
              <a:gd name="connsiteX601" fmla="*/ 143933 w 347814"/>
              <a:gd name="connsiteY601" fmla="*/ 754323 h 799204"/>
              <a:gd name="connsiteX602" fmla="*/ 142551 w 347814"/>
              <a:gd name="connsiteY602" fmla="*/ 756742 h 799204"/>
              <a:gd name="connsiteX603" fmla="*/ 141332 w 347814"/>
              <a:gd name="connsiteY603" fmla="*/ 756571 h 799204"/>
              <a:gd name="connsiteX604" fmla="*/ 140522 w 347814"/>
              <a:gd name="connsiteY604" fmla="*/ 753342 h 799204"/>
              <a:gd name="connsiteX605" fmla="*/ 140332 w 347814"/>
              <a:gd name="connsiteY605" fmla="*/ 745017 h 799204"/>
              <a:gd name="connsiteX606" fmla="*/ 140818 w 347814"/>
              <a:gd name="connsiteY606" fmla="*/ 740883 h 799204"/>
              <a:gd name="connsiteX607" fmla="*/ 146647 w 347814"/>
              <a:gd name="connsiteY607" fmla="*/ 725910 h 799204"/>
              <a:gd name="connsiteX608" fmla="*/ 149247 w 347814"/>
              <a:gd name="connsiteY608" fmla="*/ 724681 h 799204"/>
              <a:gd name="connsiteX609" fmla="*/ 152905 w 347814"/>
              <a:gd name="connsiteY609" fmla="*/ 715442 h 799204"/>
              <a:gd name="connsiteX610" fmla="*/ 153895 w 347814"/>
              <a:gd name="connsiteY610" fmla="*/ 711308 h 799204"/>
              <a:gd name="connsiteX611" fmla="*/ 155486 w 347814"/>
              <a:gd name="connsiteY611" fmla="*/ 707584 h 799204"/>
              <a:gd name="connsiteX612" fmla="*/ 156420 w 347814"/>
              <a:gd name="connsiteY612" fmla="*/ 704241 h 799204"/>
              <a:gd name="connsiteX613" fmla="*/ 157210 w 347814"/>
              <a:gd name="connsiteY613" fmla="*/ 702888 h 799204"/>
              <a:gd name="connsiteX614" fmla="*/ 158915 w 347814"/>
              <a:gd name="connsiteY614" fmla="*/ 703517 h 799204"/>
              <a:gd name="connsiteX615" fmla="*/ 159677 w 347814"/>
              <a:gd name="connsiteY615" fmla="*/ 704136 h 799204"/>
              <a:gd name="connsiteX616" fmla="*/ 157877 w 347814"/>
              <a:gd name="connsiteY616" fmla="*/ 706079 h 799204"/>
              <a:gd name="connsiteX617" fmla="*/ 158086 w 347814"/>
              <a:gd name="connsiteY617" fmla="*/ 708603 h 799204"/>
              <a:gd name="connsiteX618" fmla="*/ 157962 w 347814"/>
              <a:gd name="connsiteY618" fmla="*/ 709641 h 799204"/>
              <a:gd name="connsiteX619" fmla="*/ 153419 w 347814"/>
              <a:gd name="connsiteY619" fmla="*/ 720585 h 799204"/>
              <a:gd name="connsiteX620" fmla="*/ 152209 w 347814"/>
              <a:gd name="connsiteY620" fmla="*/ 727653 h 799204"/>
              <a:gd name="connsiteX621" fmla="*/ 150600 w 347814"/>
              <a:gd name="connsiteY621" fmla="*/ 729377 h 799204"/>
              <a:gd name="connsiteX622" fmla="*/ 143933 w 347814"/>
              <a:gd name="connsiteY622" fmla="*/ 754323 h 799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</a:cxnLst>
            <a:rect l="l" t="t" r="r" b="b"/>
            <a:pathLst>
              <a:path w="347814" h="799204">
                <a:moveTo>
                  <a:pt x="347815" y="225095"/>
                </a:moveTo>
                <a:lnTo>
                  <a:pt x="340728" y="226600"/>
                </a:lnTo>
                <a:lnTo>
                  <a:pt x="335404" y="223580"/>
                </a:lnTo>
                <a:lnTo>
                  <a:pt x="332747" y="225095"/>
                </a:lnTo>
                <a:lnTo>
                  <a:pt x="328108" y="225162"/>
                </a:lnTo>
                <a:lnTo>
                  <a:pt x="322831" y="226352"/>
                </a:lnTo>
                <a:lnTo>
                  <a:pt x="321050" y="228705"/>
                </a:lnTo>
                <a:lnTo>
                  <a:pt x="319650" y="229648"/>
                </a:lnTo>
                <a:lnTo>
                  <a:pt x="314763" y="226324"/>
                </a:lnTo>
                <a:lnTo>
                  <a:pt x="310143" y="220809"/>
                </a:lnTo>
                <a:lnTo>
                  <a:pt x="306771" y="225009"/>
                </a:lnTo>
                <a:lnTo>
                  <a:pt x="304591" y="225800"/>
                </a:lnTo>
                <a:lnTo>
                  <a:pt x="302619" y="221999"/>
                </a:lnTo>
                <a:lnTo>
                  <a:pt x="300904" y="221380"/>
                </a:lnTo>
                <a:lnTo>
                  <a:pt x="299981" y="222647"/>
                </a:lnTo>
                <a:lnTo>
                  <a:pt x="299171" y="226009"/>
                </a:lnTo>
                <a:lnTo>
                  <a:pt x="297875" y="228648"/>
                </a:lnTo>
                <a:lnTo>
                  <a:pt x="297532" y="230315"/>
                </a:lnTo>
                <a:lnTo>
                  <a:pt x="297313" y="237020"/>
                </a:lnTo>
                <a:lnTo>
                  <a:pt x="296980" y="238573"/>
                </a:lnTo>
                <a:lnTo>
                  <a:pt x="292494" y="237706"/>
                </a:lnTo>
                <a:lnTo>
                  <a:pt x="292761" y="239468"/>
                </a:lnTo>
                <a:lnTo>
                  <a:pt x="293741" y="240354"/>
                </a:lnTo>
                <a:lnTo>
                  <a:pt x="294141" y="241468"/>
                </a:lnTo>
                <a:lnTo>
                  <a:pt x="292513" y="242926"/>
                </a:lnTo>
                <a:lnTo>
                  <a:pt x="288064" y="242783"/>
                </a:lnTo>
                <a:lnTo>
                  <a:pt x="287607" y="244335"/>
                </a:lnTo>
                <a:lnTo>
                  <a:pt x="288855" y="246774"/>
                </a:lnTo>
                <a:lnTo>
                  <a:pt x="287874" y="248917"/>
                </a:lnTo>
                <a:lnTo>
                  <a:pt x="286969" y="249755"/>
                </a:lnTo>
                <a:lnTo>
                  <a:pt x="281644" y="251079"/>
                </a:lnTo>
                <a:lnTo>
                  <a:pt x="278568" y="250774"/>
                </a:lnTo>
                <a:lnTo>
                  <a:pt x="277682" y="252155"/>
                </a:lnTo>
                <a:lnTo>
                  <a:pt x="277444" y="253946"/>
                </a:lnTo>
                <a:lnTo>
                  <a:pt x="278025" y="255708"/>
                </a:lnTo>
                <a:lnTo>
                  <a:pt x="279387" y="256642"/>
                </a:lnTo>
                <a:lnTo>
                  <a:pt x="279835" y="257756"/>
                </a:lnTo>
                <a:lnTo>
                  <a:pt x="279740" y="260166"/>
                </a:lnTo>
                <a:lnTo>
                  <a:pt x="278606" y="260604"/>
                </a:lnTo>
                <a:lnTo>
                  <a:pt x="275406" y="256365"/>
                </a:lnTo>
                <a:lnTo>
                  <a:pt x="274425" y="256584"/>
                </a:lnTo>
                <a:lnTo>
                  <a:pt x="275158" y="258785"/>
                </a:lnTo>
                <a:lnTo>
                  <a:pt x="276987" y="261185"/>
                </a:lnTo>
                <a:lnTo>
                  <a:pt x="278044" y="263633"/>
                </a:lnTo>
                <a:lnTo>
                  <a:pt x="278968" y="266567"/>
                </a:lnTo>
                <a:lnTo>
                  <a:pt x="278787" y="268796"/>
                </a:lnTo>
                <a:lnTo>
                  <a:pt x="274806" y="275958"/>
                </a:lnTo>
                <a:lnTo>
                  <a:pt x="271300" y="280464"/>
                </a:lnTo>
                <a:lnTo>
                  <a:pt x="268691" y="284512"/>
                </a:lnTo>
                <a:lnTo>
                  <a:pt x="267148" y="288798"/>
                </a:lnTo>
                <a:lnTo>
                  <a:pt x="268938" y="290951"/>
                </a:lnTo>
                <a:lnTo>
                  <a:pt x="270920" y="294056"/>
                </a:lnTo>
                <a:lnTo>
                  <a:pt x="272320" y="300009"/>
                </a:lnTo>
                <a:lnTo>
                  <a:pt x="273987" y="305305"/>
                </a:lnTo>
                <a:lnTo>
                  <a:pt x="277349" y="310344"/>
                </a:lnTo>
                <a:lnTo>
                  <a:pt x="276673" y="313249"/>
                </a:lnTo>
                <a:lnTo>
                  <a:pt x="275892" y="315506"/>
                </a:lnTo>
                <a:lnTo>
                  <a:pt x="270300" y="320469"/>
                </a:lnTo>
                <a:lnTo>
                  <a:pt x="263957" y="327917"/>
                </a:lnTo>
                <a:lnTo>
                  <a:pt x="257118" y="346815"/>
                </a:lnTo>
                <a:lnTo>
                  <a:pt x="254841" y="349339"/>
                </a:lnTo>
                <a:lnTo>
                  <a:pt x="248860" y="352511"/>
                </a:lnTo>
                <a:lnTo>
                  <a:pt x="246659" y="355578"/>
                </a:lnTo>
                <a:lnTo>
                  <a:pt x="242202" y="359216"/>
                </a:lnTo>
                <a:lnTo>
                  <a:pt x="234420" y="362341"/>
                </a:lnTo>
                <a:lnTo>
                  <a:pt x="230895" y="366684"/>
                </a:lnTo>
                <a:lnTo>
                  <a:pt x="229305" y="371161"/>
                </a:lnTo>
                <a:lnTo>
                  <a:pt x="227533" y="371485"/>
                </a:lnTo>
                <a:lnTo>
                  <a:pt x="225771" y="369732"/>
                </a:lnTo>
                <a:lnTo>
                  <a:pt x="223428" y="368427"/>
                </a:lnTo>
                <a:lnTo>
                  <a:pt x="223123" y="371351"/>
                </a:lnTo>
                <a:lnTo>
                  <a:pt x="223228" y="373494"/>
                </a:lnTo>
                <a:lnTo>
                  <a:pt x="219475" y="370323"/>
                </a:lnTo>
                <a:lnTo>
                  <a:pt x="217704" y="373237"/>
                </a:lnTo>
                <a:lnTo>
                  <a:pt x="216322" y="378085"/>
                </a:lnTo>
                <a:lnTo>
                  <a:pt x="210921" y="384601"/>
                </a:lnTo>
                <a:lnTo>
                  <a:pt x="205102" y="383429"/>
                </a:lnTo>
                <a:lnTo>
                  <a:pt x="204454" y="384572"/>
                </a:lnTo>
                <a:lnTo>
                  <a:pt x="205997" y="385401"/>
                </a:lnTo>
                <a:lnTo>
                  <a:pt x="206235" y="386439"/>
                </a:lnTo>
                <a:lnTo>
                  <a:pt x="205178" y="386991"/>
                </a:lnTo>
                <a:lnTo>
                  <a:pt x="203578" y="386934"/>
                </a:lnTo>
                <a:lnTo>
                  <a:pt x="201111" y="388220"/>
                </a:lnTo>
                <a:lnTo>
                  <a:pt x="199491" y="388125"/>
                </a:lnTo>
                <a:lnTo>
                  <a:pt x="198720" y="391192"/>
                </a:lnTo>
                <a:lnTo>
                  <a:pt x="197463" y="394897"/>
                </a:lnTo>
                <a:lnTo>
                  <a:pt x="194177" y="396431"/>
                </a:lnTo>
                <a:lnTo>
                  <a:pt x="192481" y="396745"/>
                </a:lnTo>
                <a:lnTo>
                  <a:pt x="191643" y="398850"/>
                </a:lnTo>
                <a:lnTo>
                  <a:pt x="196701" y="399288"/>
                </a:lnTo>
                <a:lnTo>
                  <a:pt x="196301" y="401069"/>
                </a:lnTo>
                <a:lnTo>
                  <a:pt x="196186" y="402850"/>
                </a:lnTo>
                <a:lnTo>
                  <a:pt x="195662" y="404755"/>
                </a:lnTo>
                <a:lnTo>
                  <a:pt x="189909" y="407499"/>
                </a:lnTo>
                <a:lnTo>
                  <a:pt x="189023" y="409651"/>
                </a:lnTo>
                <a:lnTo>
                  <a:pt x="187823" y="410985"/>
                </a:lnTo>
                <a:lnTo>
                  <a:pt x="185261" y="410909"/>
                </a:lnTo>
                <a:lnTo>
                  <a:pt x="185357" y="409670"/>
                </a:lnTo>
                <a:lnTo>
                  <a:pt x="185775" y="408270"/>
                </a:lnTo>
                <a:lnTo>
                  <a:pt x="181966" y="408394"/>
                </a:lnTo>
                <a:lnTo>
                  <a:pt x="180775" y="405298"/>
                </a:lnTo>
                <a:lnTo>
                  <a:pt x="180051" y="406089"/>
                </a:lnTo>
                <a:lnTo>
                  <a:pt x="180480" y="408585"/>
                </a:lnTo>
                <a:lnTo>
                  <a:pt x="181470" y="411175"/>
                </a:lnTo>
                <a:lnTo>
                  <a:pt x="182585" y="414976"/>
                </a:lnTo>
                <a:lnTo>
                  <a:pt x="181680" y="417367"/>
                </a:lnTo>
                <a:lnTo>
                  <a:pt x="180680" y="418557"/>
                </a:lnTo>
                <a:lnTo>
                  <a:pt x="181413" y="419653"/>
                </a:lnTo>
                <a:lnTo>
                  <a:pt x="183442" y="420491"/>
                </a:lnTo>
                <a:lnTo>
                  <a:pt x="184261" y="421986"/>
                </a:lnTo>
                <a:lnTo>
                  <a:pt x="181851" y="423263"/>
                </a:lnTo>
                <a:lnTo>
                  <a:pt x="178841" y="427644"/>
                </a:lnTo>
                <a:lnTo>
                  <a:pt x="175717" y="427749"/>
                </a:lnTo>
                <a:lnTo>
                  <a:pt x="173812" y="430644"/>
                </a:lnTo>
                <a:lnTo>
                  <a:pt x="171783" y="430635"/>
                </a:lnTo>
                <a:lnTo>
                  <a:pt x="170136" y="428816"/>
                </a:lnTo>
                <a:lnTo>
                  <a:pt x="167497" y="427320"/>
                </a:lnTo>
                <a:lnTo>
                  <a:pt x="166649" y="429949"/>
                </a:lnTo>
                <a:lnTo>
                  <a:pt x="166516" y="432045"/>
                </a:lnTo>
                <a:lnTo>
                  <a:pt x="168002" y="437331"/>
                </a:lnTo>
                <a:lnTo>
                  <a:pt x="170840" y="441408"/>
                </a:lnTo>
                <a:lnTo>
                  <a:pt x="173469" y="443170"/>
                </a:lnTo>
                <a:lnTo>
                  <a:pt x="171574" y="444360"/>
                </a:lnTo>
                <a:lnTo>
                  <a:pt x="170164" y="446989"/>
                </a:lnTo>
                <a:lnTo>
                  <a:pt x="168459" y="455181"/>
                </a:lnTo>
                <a:lnTo>
                  <a:pt x="167535" y="458400"/>
                </a:lnTo>
                <a:lnTo>
                  <a:pt x="166535" y="464058"/>
                </a:lnTo>
                <a:lnTo>
                  <a:pt x="167164" y="468821"/>
                </a:lnTo>
                <a:lnTo>
                  <a:pt x="167678" y="471154"/>
                </a:lnTo>
                <a:lnTo>
                  <a:pt x="168964" y="474326"/>
                </a:lnTo>
                <a:lnTo>
                  <a:pt x="165468" y="473916"/>
                </a:lnTo>
                <a:lnTo>
                  <a:pt x="161773" y="472069"/>
                </a:lnTo>
                <a:lnTo>
                  <a:pt x="162287" y="475907"/>
                </a:lnTo>
                <a:lnTo>
                  <a:pt x="160020" y="480441"/>
                </a:lnTo>
                <a:lnTo>
                  <a:pt x="160439" y="484422"/>
                </a:lnTo>
                <a:lnTo>
                  <a:pt x="160915" y="487004"/>
                </a:lnTo>
                <a:lnTo>
                  <a:pt x="160211" y="491280"/>
                </a:lnTo>
                <a:lnTo>
                  <a:pt x="161277" y="492624"/>
                </a:lnTo>
                <a:lnTo>
                  <a:pt x="161858" y="495167"/>
                </a:lnTo>
                <a:lnTo>
                  <a:pt x="160896" y="497043"/>
                </a:lnTo>
                <a:lnTo>
                  <a:pt x="161315" y="498653"/>
                </a:lnTo>
                <a:lnTo>
                  <a:pt x="161477" y="504339"/>
                </a:lnTo>
                <a:lnTo>
                  <a:pt x="162201" y="513207"/>
                </a:lnTo>
                <a:lnTo>
                  <a:pt x="161934" y="515074"/>
                </a:lnTo>
                <a:lnTo>
                  <a:pt x="163963" y="522732"/>
                </a:lnTo>
                <a:lnTo>
                  <a:pt x="163496" y="525409"/>
                </a:lnTo>
                <a:lnTo>
                  <a:pt x="163220" y="528809"/>
                </a:lnTo>
                <a:lnTo>
                  <a:pt x="166135" y="532076"/>
                </a:lnTo>
                <a:lnTo>
                  <a:pt x="168726" y="532028"/>
                </a:lnTo>
                <a:lnTo>
                  <a:pt x="171355" y="531981"/>
                </a:lnTo>
                <a:lnTo>
                  <a:pt x="172355" y="532790"/>
                </a:lnTo>
                <a:lnTo>
                  <a:pt x="173364" y="535096"/>
                </a:lnTo>
                <a:lnTo>
                  <a:pt x="174174" y="537820"/>
                </a:lnTo>
                <a:lnTo>
                  <a:pt x="176336" y="537601"/>
                </a:lnTo>
                <a:lnTo>
                  <a:pt x="179794" y="535391"/>
                </a:lnTo>
                <a:lnTo>
                  <a:pt x="182042" y="534867"/>
                </a:lnTo>
                <a:lnTo>
                  <a:pt x="183528" y="539115"/>
                </a:lnTo>
                <a:lnTo>
                  <a:pt x="187566" y="544716"/>
                </a:lnTo>
                <a:lnTo>
                  <a:pt x="189919" y="547221"/>
                </a:lnTo>
                <a:lnTo>
                  <a:pt x="193910" y="548545"/>
                </a:lnTo>
                <a:lnTo>
                  <a:pt x="198120" y="553041"/>
                </a:lnTo>
                <a:lnTo>
                  <a:pt x="197529" y="558451"/>
                </a:lnTo>
                <a:lnTo>
                  <a:pt x="199282" y="560251"/>
                </a:lnTo>
                <a:lnTo>
                  <a:pt x="204245" y="562375"/>
                </a:lnTo>
                <a:lnTo>
                  <a:pt x="206007" y="565242"/>
                </a:lnTo>
                <a:lnTo>
                  <a:pt x="206854" y="567681"/>
                </a:lnTo>
                <a:lnTo>
                  <a:pt x="208159" y="569700"/>
                </a:lnTo>
                <a:lnTo>
                  <a:pt x="209693" y="575786"/>
                </a:lnTo>
                <a:lnTo>
                  <a:pt x="209159" y="579530"/>
                </a:lnTo>
                <a:lnTo>
                  <a:pt x="207159" y="580816"/>
                </a:lnTo>
                <a:lnTo>
                  <a:pt x="202425" y="584816"/>
                </a:lnTo>
                <a:lnTo>
                  <a:pt x="200320" y="587797"/>
                </a:lnTo>
                <a:lnTo>
                  <a:pt x="198672" y="589645"/>
                </a:lnTo>
                <a:lnTo>
                  <a:pt x="193977" y="593617"/>
                </a:lnTo>
                <a:lnTo>
                  <a:pt x="192253" y="594331"/>
                </a:lnTo>
                <a:lnTo>
                  <a:pt x="190605" y="596389"/>
                </a:lnTo>
                <a:lnTo>
                  <a:pt x="189014" y="597294"/>
                </a:lnTo>
                <a:lnTo>
                  <a:pt x="187585" y="596779"/>
                </a:lnTo>
                <a:lnTo>
                  <a:pt x="182251" y="600504"/>
                </a:lnTo>
                <a:lnTo>
                  <a:pt x="178651" y="599475"/>
                </a:lnTo>
                <a:lnTo>
                  <a:pt x="177136" y="597637"/>
                </a:lnTo>
                <a:lnTo>
                  <a:pt x="178098" y="590322"/>
                </a:lnTo>
                <a:lnTo>
                  <a:pt x="177498" y="587959"/>
                </a:lnTo>
                <a:lnTo>
                  <a:pt x="176803" y="586769"/>
                </a:lnTo>
                <a:lnTo>
                  <a:pt x="174441" y="588131"/>
                </a:lnTo>
                <a:lnTo>
                  <a:pt x="174860" y="590931"/>
                </a:lnTo>
                <a:lnTo>
                  <a:pt x="170774" y="591045"/>
                </a:lnTo>
                <a:lnTo>
                  <a:pt x="166926" y="588674"/>
                </a:lnTo>
                <a:lnTo>
                  <a:pt x="166431" y="593341"/>
                </a:lnTo>
                <a:lnTo>
                  <a:pt x="158162" y="589474"/>
                </a:lnTo>
                <a:lnTo>
                  <a:pt x="155886" y="590455"/>
                </a:lnTo>
                <a:lnTo>
                  <a:pt x="152238" y="588512"/>
                </a:lnTo>
                <a:lnTo>
                  <a:pt x="149866" y="590836"/>
                </a:lnTo>
                <a:lnTo>
                  <a:pt x="147047" y="589998"/>
                </a:lnTo>
                <a:lnTo>
                  <a:pt x="145094" y="587235"/>
                </a:lnTo>
                <a:lnTo>
                  <a:pt x="142389" y="592093"/>
                </a:lnTo>
                <a:lnTo>
                  <a:pt x="136484" y="593474"/>
                </a:lnTo>
                <a:lnTo>
                  <a:pt x="130930" y="594246"/>
                </a:lnTo>
                <a:lnTo>
                  <a:pt x="133607" y="595865"/>
                </a:lnTo>
                <a:lnTo>
                  <a:pt x="146066" y="595560"/>
                </a:lnTo>
                <a:lnTo>
                  <a:pt x="149590" y="596760"/>
                </a:lnTo>
                <a:lnTo>
                  <a:pt x="154171" y="595960"/>
                </a:lnTo>
                <a:lnTo>
                  <a:pt x="158229" y="599770"/>
                </a:lnTo>
                <a:lnTo>
                  <a:pt x="161154" y="600685"/>
                </a:lnTo>
                <a:lnTo>
                  <a:pt x="164611" y="605057"/>
                </a:lnTo>
                <a:lnTo>
                  <a:pt x="166383" y="603866"/>
                </a:lnTo>
                <a:lnTo>
                  <a:pt x="169164" y="604047"/>
                </a:lnTo>
                <a:lnTo>
                  <a:pt x="171735" y="605295"/>
                </a:lnTo>
                <a:lnTo>
                  <a:pt x="179899" y="605133"/>
                </a:lnTo>
                <a:lnTo>
                  <a:pt x="182670" y="602085"/>
                </a:lnTo>
                <a:lnTo>
                  <a:pt x="186757" y="602752"/>
                </a:lnTo>
                <a:lnTo>
                  <a:pt x="188843" y="601961"/>
                </a:lnTo>
                <a:lnTo>
                  <a:pt x="190443" y="600094"/>
                </a:lnTo>
                <a:lnTo>
                  <a:pt x="192195" y="599665"/>
                </a:lnTo>
                <a:lnTo>
                  <a:pt x="193786" y="600018"/>
                </a:lnTo>
                <a:lnTo>
                  <a:pt x="195482" y="598542"/>
                </a:lnTo>
                <a:lnTo>
                  <a:pt x="196815" y="597951"/>
                </a:lnTo>
                <a:lnTo>
                  <a:pt x="198187" y="598665"/>
                </a:lnTo>
                <a:lnTo>
                  <a:pt x="199720" y="602199"/>
                </a:lnTo>
                <a:lnTo>
                  <a:pt x="196539" y="604028"/>
                </a:lnTo>
                <a:lnTo>
                  <a:pt x="194281" y="604114"/>
                </a:lnTo>
                <a:lnTo>
                  <a:pt x="193177" y="609886"/>
                </a:lnTo>
                <a:lnTo>
                  <a:pt x="191814" y="612362"/>
                </a:lnTo>
                <a:lnTo>
                  <a:pt x="190833" y="613553"/>
                </a:lnTo>
                <a:lnTo>
                  <a:pt x="185833" y="616001"/>
                </a:lnTo>
                <a:lnTo>
                  <a:pt x="182528" y="619096"/>
                </a:lnTo>
                <a:lnTo>
                  <a:pt x="178632" y="621583"/>
                </a:lnTo>
                <a:lnTo>
                  <a:pt x="176936" y="621040"/>
                </a:lnTo>
                <a:lnTo>
                  <a:pt x="174374" y="623564"/>
                </a:lnTo>
                <a:lnTo>
                  <a:pt x="168688" y="626545"/>
                </a:lnTo>
                <a:lnTo>
                  <a:pt x="165764" y="630565"/>
                </a:lnTo>
                <a:lnTo>
                  <a:pt x="159220" y="634146"/>
                </a:lnTo>
                <a:lnTo>
                  <a:pt x="155886" y="637061"/>
                </a:lnTo>
                <a:lnTo>
                  <a:pt x="146828" y="637213"/>
                </a:lnTo>
                <a:lnTo>
                  <a:pt x="138179" y="636575"/>
                </a:lnTo>
                <a:lnTo>
                  <a:pt x="135464" y="637956"/>
                </a:lnTo>
                <a:lnTo>
                  <a:pt x="138246" y="638385"/>
                </a:lnTo>
                <a:lnTo>
                  <a:pt x="140189" y="639737"/>
                </a:lnTo>
                <a:lnTo>
                  <a:pt x="142523" y="639166"/>
                </a:lnTo>
                <a:lnTo>
                  <a:pt x="148009" y="639842"/>
                </a:lnTo>
                <a:lnTo>
                  <a:pt x="150829" y="640585"/>
                </a:lnTo>
                <a:lnTo>
                  <a:pt x="154448" y="645329"/>
                </a:lnTo>
                <a:lnTo>
                  <a:pt x="151790" y="647005"/>
                </a:lnTo>
                <a:lnTo>
                  <a:pt x="147181" y="648300"/>
                </a:lnTo>
                <a:lnTo>
                  <a:pt x="148914" y="654987"/>
                </a:lnTo>
                <a:lnTo>
                  <a:pt x="150333" y="659483"/>
                </a:lnTo>
                <a:lnTo>
                  <a:pt x="148466" y="662188"/>
                </a:lnTo>
                <a:lnTo>
                  <a:pt x="148324" y="674446"/>
                </a:lnTo>
                <a:lnTo>
                  <a:pt x="145704" y="674675"/>
                </a:lnTo>
                <a:lnTo>
                  <a:pt x="144589" y="679723"/>
                </a:lnTo>
                <a:lnTo>
                  <a:pt x="145409" y="682295"/>
                </a:lnTo>
                <a:lnTo>
                  <a:pt x="145342" y="688248"/>
                </a:lnTo>
                <a:lnTo>
                  <a:pt x="145885" y="691906"/>
                </a:lnTo>
                <a:lnTo>
                  <a:pt x="147171" y="695268"/>
                </a:lnTo>
                <a:lnTo>
                  <a:pt x="146599" y="698764"/>
                </a:lnTo>
                <a:lnTo>
                  <a:pt x="142456" y="706927"/>
                </a:lnTo>
                <a:lnTo>
                  <a:pt x="142542" y="710746"/>
                </a:lnTo>
                <a:lnTo>
                  <a:pt x="143294" y="713013"/>
                </a:lnTo>
                <a:lnTo>
                  <a:pt x="143846" y="716623"/>
                </a:lnTo>
                <a:lnTo>
                  <a:pt x="141961" y="723548"/>
                </a:lnTo>
                <a:lnTo>
                  <a:pt x="140637" y="729310"/>
                </a:lnTo>
                <a:lnTo>
                  <a:pt x="139055" y="734149"/>
                </a:lnTo>
                <a:lnTo>
                  <a:pt x="135522" y="739931"/>
                </a:lnTo>
                <a:lnTo>
                  <a:pt x="133759" y="744245"/>
                </a:lnTo>
                <a:lnTo>
                  <a:pt x="129645" y="757647"/>
                </a:lnTo>
                <a:lnTo>
                  <a:pt x="127606" y="760295"/>
                </a:lnTo>
                <a:lnTo>
                  <a:pt x="125101" y="762324"/>
                </a:lnTo>
                <a:lnTo>
                  <a:pt x="122311" y="760448"/>
                </a:lnTo>
                <a:lnTo>
                  <a:pt x="119749" y="759428"/>
                </a:lnTo>
                <a:lnTo>
                  <a:pt x="116624" y="759552"/>
                </a:lnTo>
                <a:lnTo>
                  <a:pt x="111728" y="761095"/>
                </a:lnTo>
                <a:lnTo>
                  <a:pt x="104365" y="760067"/>
                </a:lnTo>
                <a:lnTo>
                  <a:pt x="97174" y="760562"/>
                </a:lnTo>
                <a:lnTo>
                  <a:pt x="95355" y="761886"/>
                </a:lnTo>
                <a:lnTo>
                  <a:pt x="96450" y="766715"/>
                </a:lnTo>
                <a:lnTo>
                  <a:pt x="93793" y="767344"/>
                </a:lnTo>
                <a:lnTo>
                  <a:pt x="91202" y="765972"/>
                </a:lnTo>
                <a:lnTo>
                  <a:pt x="88916" y="767610"/>
                </a:lnTo>
                <a:lnTo>
                  <a:pt x="87011" y="769401"/>
                </a:lnTo>
                <a:lnTo>
                  <a:pt x="83268" y="773649"/>
                </a:lnTo>
                <a:lnTo>
                  <a:pt x="82010" y="776259"/>
                </a:lnTo>
                <a:lnTo>
                  <a:pt x="81686" y="781164"/>
                </a:lnTo>
                <a:lnTo>
                  <a:pt x="83658" y="785555"/>
                </a:lnTo>
                <a:lnTo>
                  <a:pt x="85401" y="790689"/>
                </a:lnTo>
                <a:lnTo>
                  <a:pt x="80915" y="796852"/>
                </a:lnTo>
                <a:lnTo>
                  <a:pt x="78410" y="797062"/>
                </a:lnTo>
                <a:lnTo>
                  <a:pt x="71095" y="795347"/>
                </a:lnTo>
                <a:lnTo>
                  <a:pt x="58131" y="799205"/>
                </a:lnTo>
                <a:lnTo>
                  <a:pt x="46492" y="796157"/>
                </a:lnTo>
                <a:lnTo>
                  <a:pt x="47949" y="792851"/>
                </a:lnTo>
                <a:lnTo>
                  <a:pt x="47901" y="790423"/>
                </a:lnTo>
                <a:lnTo>
                  <a:pt x="48558" y="786679"/>
                </a:lnTo>
                <a:lnTo>
                  <a:pt x="48949" y="782841"/>
                </a:lnTo>
                <a:lnTo>
                  <a:pt x="48844" y="780269"/>
                </a:lnTo>
                <a:lnTo>
                  <a:pt x="47987" y="777516"/>
                </a:lnTo>
                <a:lnTo>
                  <a:pt x="45120" y="773916"/>
                </a:lnTo>
                <a:lnTo>
                  <a:pt x="38652" y="761714"/>
                </a:lnTo>
                <a:lnTo>
                  <a:pt x="36738" y="756542"/>
                </a:lnTo>
                <a:lnTo>
                  <a:pt x="35405" y="754380"/>
                </a:lnTo>
                <a:lnTo>
                  <a:pt x="36366" y="754266"/>
                </a:lnTo>
                <a:lnTo>
                  <a:pt x="41700" y="757047"/>
                </a:lnTo>
                <a:lnTo>
                  <a:pt x="42939" y="756704"/>
                </a:lnTo>
                <a:lnTo>
                  <a:pt x="44244" y="755666"/>
                </a:lnTo>
                <a:lnTo>
                  <a:pt x="42653" y="751675"/>
                </a:lnTo>
                <a:lnTo>
                  <a:pt x="41281" y="749875"/>
                </a:lnTo>
                <a:lnTo>
                  <a:pt x="40357" y="747170"/>
                </a:lnTo>
                <a:lnTo>
                  <a:pt x="43472" y="746436"/>
                </a:lnTo>
                <a:lnTo>
                  <a:pt x="45729" y="746598"/>
                </a:lnTo>
                <a:lnTo>
                  <a:pt x="47387" y="743550"/>
                </a:lnTo>
                <a:lnTo>
                  <a:pt x="46425" y="738607"/>
                </a:lnTo>
                <a:lnTo>
                  <a:pt x="44005" y="737083"/>
                </a:lnTo>
                <a:lnTo>
                  <a:pt x="41986" y="736416"/>
                </a:lnTo>
                <a:lnTo>
                  <a:pt x="38110" y="728605"/>
                </a:lnTo>
                <a:lnTo>
                  <a:pt x="34071" y="724548"/>
                </a:lnTo>
                <a:lnTo>
                  <a:pt x="26861" y="708822"/>
                </a:lnTo>
                <a:lnTo>
                  <a:pt x="24222" y="697944"/>
                </a:lnTo>
                <a:lnTo>
                  <a:pt x="21774" y="698983"/>
                </a:lnTo>
                <a:lnTo>
                  <a:pt x="20584" y="694230"/>
                </a:lnTo>
                <a:lnTo>
                  <a:pt x="19726" y="689705"/>
                </a:lnTo>
                <a:lnTo>
                  <a:pt x="19555" y="686381"/>
                </a:lnTo>
                <a:lnTo>
                  <a:pt x="15707" y="684476"/>
                </a:lnTo>
                <a:lnTo>
                  <a:pt x="15554" y="682133"/>
                </a:lnTo>
                <a:lnTo>
                  <a:pt x="14859" y="671655"/>
                </a:lnTo>
                <a:lnTo>
                  <a:pt x="10735" y="670246"/>
                </a:lnTo>
                <a:lnTo>
                  <a:pt x="8068" y="664340"/>
                </a:lnTo>
                <a:lnTo>
                  <a:pt x="7591" y="653110"/>
                </a:lnTo>
                <a:lnTo>
                  <a:pt x="4877" y="651062"/>
                </a:lnTo>
                <a:lnTo>
                  <a:pt x="2695" y="651634"/>
                </a:lnTo>
                <a:lnTo>
                  <a:pt x="2800" y="648843"/>
                </a:lnTo>
                <a:lnTo>
                  <a:pt x="3324" y="646214"/>
                </a:lnTo>
                <a:lnTo>
                  <a:pt x="2048" y="635756"/>
                </a:lnTo>
                <a:lnTo>
                  <a:pt x="1619" y="626164"/>
                </a:lnTo>
                <a:lnTo>
                  <a:pt x="591" y="623249"/>
                </a:lnTo>
                <a:lnTo>
                  <a:pt x="0" y="619839"/>
                </a:lnTo>
                <a:lnTo>
                  <a:pt x="524" y="616887"/>
                </a:lnTo>
                <a:lnTo>
                  <a:pt x="1305" y="615182"/>
                </a:lnTo>
                <a:lnTo>
                  <a:pt x="3962" y="614734"/>
                </a:lnTo>
                <a:lnTo>
                  <a:pt x="6448" y="617344"/>
                </a:lnTo>
                <a:lnTo>
                  <a:pt x="8649" y="623916"/>
                </a:lnTo>
                <a:lnTo>
                  <a:pt x="10592" y="624773"/>
                </a:lnTo>
                <a:lnTo>
                  <a:pt x="13240" y="623059"/>
                </a:lnTo>
                <a:lnTo>
                  <a:pt x="15097" y="618268"/>
                </a:lnTo>
                <a:lnTo>
                  <a:pt x="16154" y="611057"/>
                </a:lnTo>
                <a:lnTo>
                  <a:pt x="17393" y="604152"/>
                </a:lnTo>
                <a:lnTo>
                  <a:pt x="15926" y="596741"/>
                </a:lnTo>
                <a:lnTo>
                  <a:pt x="14364" y="590207"/>
                </a:lnTo>
                <a:lnTo>
                  <a:pt x="14249" y="588283"/>
                </a:lnTo>
                <a:lnTo>
                  <a:pt x="18355" y="582740"/>
                </a:lnTo>
                <a:lnTo>
                  <a:pt x="19612" y="578225"/>
                </a:lnTo>
                <a:lnTo>
                  <a:pt x="20974" y="573910"/>
                </a:lnTo>
                <a:lnTo>
                  <a:pt x="22479" y="572443"/>
                </a:lnTo>
                <a:lnTo>
                  <a:pt x="24708" y="572110"/>
                </a:lnTo>
                <a:lnTo>
                  <a:pt x="27308" y="571300"/>
                </a:lnTo>
                <a:lnTo>
                  <a:pt x="30585" y="568404"/>
                </a:lnTo>
                <a:lnTo>
                  <a:pt x="33528" y="564518"/>
                </a:lnTo>
                <a:lnTo>
                  <a:pt x="35776" y="560946"/>
                </a:lnTo>
                <a:lnTo>
                  <a:pt x="36538" y="553860"/>
                </a:lnTo>
                <a:lnTo>
                  <a:pt x="36566" y="550288"/>
                </a:lnTo>
                <a:lnTo>
                  <a:pt x="37557" y="547630"/>
                </a:lnTo>
                <a:lnTo>
                  <a:pt x="38510" y="542430"/>
                </a:lnTo>
                <a:lnTo>
                  <a:pt x="37576" y="537286"/>
                </a:lnTo>
                <a:lnTo>
                  <a:pt x="34671" y="529457"/>
                </a:lnTo>
                <a:lnTo>
                  <a:pt x="31175" y="518379"/>
                </a:lnTo>
                <a:lnTo>
                  <a:pt x="30632" y="512302"/>
                </a:lnTo>
                <a:lnTo>
                  <a:pt x="32223" y="511169"/>
                </a:lnTo>
                <a:lnTo>
                  <a:pt x="35262" y="510159"/>
                </a:lnTo>
                <a:lnTo>
                  <a:pt x="41024" y="509864"/>
                </a:lnTo>
                <a:lnTo>
                  <a:pt x="41634" y="509149"/>
                </a:lnTo>
                <a:lnTo>
                  <a:pt x="42215" y="506473"/>
                </a:lnTo>
                <a:lnTo>
                  <a:pt x="43520" y="502844"/>
                </a:lnTo>
                <a:lnTo>
                  <a:pt x="44901" y="500196"/>
                </a:lnTo>
                <a:lnTo>
                  <a:pt x="45853" y="496395"/>
                </a:lnTo>
                <a:lnTo>
                  <a:pt x="46311" y="492947"/>
                </a:lnTo>
                <a:lnTo>
                  <a:pt x="43015" y="487737"/>
                </a:lnTo>
                <a:lnTo>
                  <a:pt x="38700" y="482384"/>
                </a:lnTo>
                <a:lnTo>
                  <a:pt x="35776" y="480603"/>
                </a:lnTo>
                <a:lnTo>
                  <a:pt x="30575" y="476088"/>
                </a:lnTo>
                <a:lnTo>
                  <a:pt x="26918" y="472307"/>
                </a:lnTo>
                <a:lnTo>
                  <a:pt x="29013" y="457819"/>
                </a:lnTo>
                <a:lnTo>
                  <a:pt x="30575" y="446951"/>
                </a:lnTo>
                <a:lnTo>
                  <a:pt x="30823" y="444303"/>
                </a:lnTo>
                <a:lnTo>
                  <a:pt x="30880" y="440188"/>
                </a:lnTo>
                <a:lnTo>
                  <a:pt x="25832" y="422520"/>
                </a:lnTo>
                <a:lnTo>
                  <a:pt x="26032" y="418567"/>
                </a:lnTo>
                <a:lnTo>
                  <a:pt x="26508" y="414995"/>
                </a:lnTo>
                <a:lnTo>
                  <a:pt x="25965" y="408889"/>
                </a:lnTo>
                <a:lnTo>
                  <a:pt x="25670" y="403412"/>
                </a:lnTo>
                <a:lnTo>
                  <a:pt x="26537" y="401746"/>
                </a:lnTo>
                <a:lnTo>
                  <a:pt x="28594" y="398640"/>
                </a:lnTo>
                <a:lnTo>
                  <a:pt x="26622" y="393821"/>
                </a:lnTo>
                <a:lnTo>
                  <a:pt x="26460" y="393421"/>
                </a:lnTo>
                <a:lnTo>
                  <a:pt x="22746" y="381438"/>
                </a:lnTo>
                <a:lnTo>
                  <a:pt x="28423" y="369484"/>
                </a:lnTo>
                <a:lnTo>
                  <a:pt x="27432" y="363264"/>
                </a:lnTo>
                <a:lnTo>
                  <a:pt x="30813" y="358740"/>
                </a:lnTo>
                <a:lnTo>
                  <a:pt x="36986" y="348339"/>
                </a:lnTo>
                <a:lnTo>
                  <a:pt x="40453" y="342452"/>
                </a:lnTo>
                <a:lnTo>
                  <a:pt x="41186" y="341424"/>
                </a:lnTo>
                <a:lnTo>
                  <a:pt x="43929" y="338833"/>
                </a:lnTo>
                <a:lnTo>
                  <a:pt x="49139" y="335756"/>
                </a:lnTo>
                <a:lnTo>
                  <a:pt x="54911" y="334251"/>
                </a:lnTo>
                <a:lnTo>
                  <a:pt x="57483" y="334270"/>
                </a:lnTo>
                <a:lnTo>
                  <a:pt x="67409" y="336356"/>
                </a:lnTo>
                <a:lnTo>
                  <a:pt x="75152" y="337976"/>
                </a:lnTo>
                <a:lnTo>
                  <a:pt x="76285" y="336347"/>
                </a:lnTo>
                <a:lnTo>
                  <a:pt x="77905" y="333004"/>
                </a:lnTo>
                <a:lnTo>
                  <a:pt x="79991" y="328232"/>
                </a:lnTo>
                <a:lnTo>
                  <a:pt x="80172" y="322907"/>
                </a:lnTo>
                <a:lnTo>
                  <a:pt x="79420" y="315059"/>
                </a:lnTo>
                <a:lnTo>
                  <a:pt x="78286" y="310344"/>
                </a:lnTo>
                <a:lnTo>
                  <a:pt x="72837" y="307267"/>
                </a:lnTo>
                <a:lnTo>
                  <a:pt x="66866" y="303048"/>
                </a:lnTo>
                <a:lnTo>
                  <a:pt x="74209" y="289608"/>
                </a:lnTo>
                <a:lnTo>
                  <a:pt x="79296" y="280216"/>
                </a:lnTo>
                <a:lnTo>
                  <a:pt x="85639" y="265995"/>
                </a:lnTo>
                <a:lnTo>
                  <a:pt x="87611" y="260042"/>
                </a:lnTo>
                <a:lnTo>
                  <a:pt x="89040" y="257670"/>
                </a:lnTo>
                <a:lnTo>
                  <a:pt x="90907" y="235477"/>
                </a:lnTo>
                <a:lnTo>
                  <a:pt x="92145" y="229219"/>
                </a:lnTo>
                <a:lnTo>
                  <a:pt x="93183" y="225933"/>
                </a:lnTo>
                <a:lnTo>
                  <a:pt x="93193" y="222561"/>
                </a:lnTo>
                <a:lnTo>
                  <a:pt x="92516" y="216856"/>
                </a:lnTo>
                <a:lnTo>
                  <a:pt x="90735" y="203902"/>
                </a:lnTo>
                <a:lnTo>
                  <a:pt x="100755" y="202292"/>
                </a:lnTo>
                <a:lnTo>
                  <a:pt x="104013" y="201378"/>
                </a:lnTo>
                <a:lnTo>
                  <a:pt x="107042" y="199825"/>
                </a:lnTo>
                <a:lnTo>
                  <a:pt x="112966" y="195786"/>
                </a:lnTo>
                <a:lnTo>
                  <a:pt x="115871" y="192205"/>
                </a:lnTo>
                <a:lnTo>
                  <a:pt x="114252" y="179937"/>
                </a:lnTo>
                <a:lnTo>
                  <a:pt x="117834" y="175765"/>
                </a:lnTo>
                <a:lnTo>
                  <a:pt x="126578" y="161154"/>
                </a:lnTo>
                <a:lnTo>
                  <a:pt x="136027" y="147047"/>
                </a:lnTo>
                <a:lnTo>
                  <a:pt x="140455" y="141675"/>
                </a:lnTo>
                <a:lnTo>
                  <a:pt x="140913" y="139046"/>
                </a:lnTo>
                <a:lnTo>
                  <a:pt x="141275" y="134807"/>
                </a:lnTo>
                <a:lnTo>
                  <a:pt x="139303" y="128121"/>
                </a:lnTo>
                <a:lnTo>
                  <a:pt x="137189" y="123968"/>
                </a:lnTo>
                <a:lnTo>
                  <a:pt x="133064" y="116072"/>
                </a:lnTo>
                <a:lnTo>
                  <a:pt x="134836" y="110538"/>
                </a:lnTo>
                <a:lnTo>
                  <a:pt x="137874" y="109461"/>
                </a:lnTo>
                <a:lnTo>
                  <a:pt x="141884" y="107280"/>
                </a:lnTo>
                <a:lnTo>
                  <a:pt x="145018" y="102527"/>
                </a:lnTo>
                <a:lnTo>
                  <a:pt x="145323" y="101918"/>
                </a:lnTo>
                <a:lnTo>
                  <a:pt x="150619" y="83096"/>
                </a:lnTo>
                <a:lnTo>
                  <a:pt x="160954" y="73476"/>
                </a:lnTo>
                <a:lnTo>
                  <a:pt x="165078" y="68209"/>
                </a:lnTo>
                <a:lnTo>
                  <a:pt x="171498" y="72171"/>
                </a:lnTo>
                <a:lnTo>
                  <a:pt x="180908" y="78134"/>
                </a:lnTo>
                <a:lnTo>
                  <a:pt x="185090" y="69361"/>
                </a:lnTo>
                <a:lnTo>
                  <a:pt x="186471" y="66094"/>
                </a:lnTo>
                <a:lnTo>
                  <a:pt x="187852" y="61274"/>
                </a:lnTo>
                <a:lnTo>
                  <a:pt x="187300" y="52892"/>
                </a:lnTo>
                <a:lnTo>
                  <a:pt x="187061" y="41948"/>
                </a:lnTo>
                <a:lnTo>
                  <a:pt x="187480" y="37529"/>
                </a:lnTo>
                <a:lnTo>
                  <a:pt x="191234" y="35557"/>
                </a:lnTo>
                <a:lnTo>
                  <a:pt x="193253" y="35052"/>
                </a:lnTo>
                <a:lnTo>
                  <a:pt x="203711" y="39605"/>
                </a:lnTo>
                <a:lnTo>
                  <a:pt x="206340" y="39529"/>
                </a:lnTo>
                <a:lnTo>
                  <a:pt x="211274" y="40138"/>
                </a:lnTo>
                <a:lnTo>
                  <a:pt x="216789" y="42129"/>
                </a:lnTo>
                <a:lnTo>
                  <a:pt x="228343" y="47425"/>
                </a:lnTo>
                <a:lnTo>
                  <a:pt x="233115" y="49606"/>
                </a:lnTo>
                <a:lnTo>
                  <a:pt x="235782" y="50025"/>
                </a:lnTo>
                <a:lnTo>
                  <a:pt x="238087" y="47568"/>
                </a:lnTo>
                <a:lnTo>
                  <a:pt x="243011" y="41234"/>
                </a:lnTo>
                <a:lnTo>
                  <a:pt x="235763" y="36528"/>
                </a:lnTo>
                <a:lnTo>
                  <a:pt x="240535" y="31756"/>
                </a:lnTo>
                <a:lnTo>
                  <a:pt x="243011" y="26927"/>
                </a:lnTo>
                <a:lnTo>
                  <a:pt x="245136" y="20974"/>
                </a:lnTo>
                <a:lnTo>
                  <a:pt x="245907" y="13983"/>
                </a:lnTo>
                <a:lnTo>
                  <a:pt x="245612" y="10211"/>
                </a:lnTo>
                <a:lnTo>
                  <a:pt x="244145" y="7630"/>
                </a:lnTo>
                <a:lnTo>
                  <a:pt x="239716" y="1191"/>
                </a:lnTo>
                <a:lnTo>
                  <a:pt x="249745" y="267"/>
                </a:lnTo>
                <a:lnTo>
                  <a:pt x="253222" y="0"/>
                </a:lnTo>
                <a:lnTo>
                  <a:pt x="260518" y="4248"/>
                </a:lnTo>
                <a:lnTo>
                  <a:pt x="260842" y="5172"/>
                </a:lnTo>
                <a:lnTo>
                  <a:pt x="260890" y="7382"/>
                </a:lnTo>
                <a:lnTo>
                  <a:pt x="261147" y="9668"/>
                </a:lnTo>
                <a:lnTo>
                  <a:pt x="268224" y="15450"/>
                </a:lnTo>
                <a:lnTo>
                  <a:pt x="270263" y="18507"/>
                </a:lnTo>
                <a:lnTo>
                  <a:pt x="274615" y="23136"/>
                </a:lnTo>
                <a:lnTo>
                  <a:pt x="275768" y="25632"/>
                </a:lnTo>
                <a:lnTo>
                  <a:pt x="279797" y="28547"/>
                </a:lnTo>
                <a:lnTo>
                  <a:pt x="282683" y="31661"/>
                </a:lnTo>
                <a:lnTo>
                  <a:pt x="286055" y="34176"/>
                </a:lnTo>
                <a:lnTo>
                  <a:pt x="289989" y="38081"/>
                </a:lnTo>
                <a:lnTo>
                  <a:pt x="295275" y="41186"/>
                </a:lnTo>
                <a:lnTo>
                  <a:pt x="299733" y="42196"/>
                </a:lnTo>
                <a:lnTo>
                  <a:pt x="310972" y="47501"/>
                </a:lnTo>
                <a:lnTo>
                  <a:pt x="312887" y="49216"/>
                </a:lnTo>
                <a:lnTo>
                  <a:pt x="316125" y="52902"/>
                </a:lnTo>
                <a:lnTo>
                  <a:pt x="319402" y="57150"/>
                </a:lnTo>
                <a:lnTo>
                  <a:pt x="321669" y="65856"/>
                </a:lnTo>
                <a:lnTo>
                  <a:pt x="325298" y="66304"/>
                </a:lnTo>
                <a:lnTo>
                  <a:pt x="326288" y="69285"/>
                </a:lnTo>
                <a:lnTo>
                  <a:pt x="329460" y="74381"/>
                </a:lnTo>
                <a:lnTo>
                  <a:pt x="333861" y="78867"/>
                </a:lnTo>
                <a:lnTo>
                  <a:pt x="333699" y="80372"/>
                </a:lnTo>
                <a:lnTo>
                  <a:pt x="330194" y="84487"/>
                </a:lnTo>
                <a:lnTo>
                  <a:pt x="329812" y="90049"/>
                </a:lnTo>
                <a:lnTo>
                  <a:pt x="330146" y="97126"/>
                </a:lnTo>
                <a:lnTo>
                  <a:pt x="331251" y="102880"/>
                </a:lnTo>
                <a:lnTo>
                  <a:pt x="331137" y="104556"/>
                </a:lnTo>
                <a:lnTo>
                  <a:pt x="330270" y="106537"/>
                </a:lnTo>
                <a:lnTo>
                  <a:pt x="329232" y="109633"/>
                </a:lnTo>
                <a:lnTo>
                  <a:pt x="328851" y="112328"/>
                </a:lnTo>
                <a:lnTo>
                  <a:pt x="328946" y="113643"/>
                </a:lnTo>
                <a:lnTo>
                  <a:pt x="329299" y="114367"/>
                </a:lnTo>
                <a:lnTo>
                  <a:pt x="331146" y="114424"/>
                </a:lnTo>
                <a:lnTo>
                  <a:pt x="334451" y="115062"/>
                </a:lnTo>
                <a:lnTo>
                  <a:pt x="336395" y="116253"/>
                </a:lnTo>
                <a:lnTo>
                  <a:pt x="337499" y="122796"/>
                </a:lnTo>
                <a:lnTo>
                  <a:pt x="337128" y="124054"/>
                </a:lnTo>
                <a:lnTo>
                  <a:pt x="334346" y="127006"/>
                </a:lnTo>
                <a:lnTo>
                  <a:pt x="333527" y="129350"/>
                </a:lnTo>
                <a:lnTo>
                  <a:pt x="333451" y="132779"/>
                </a:lnTo>
                <a:lnTo>
                  <a:pt x="333946" y="136551"/>
                </a:lnTo>
                <a:lnTo>
                  <a:pt x="334909" y="140751"/>
                </a:lnTo>
                <a:lnTo>
                  <a:pt x="337090" y="145237"/>
                </a:lnTo>
                <a:lnTo>
                  <a:pt x="340043" y="149914"/>
                </a:lnTo>
                <a:lnTo>
                  <a:pt x="341986" y="153743"/>
                </a:lnTo>
                <a:lnTo>
                  <a:pt x="342900" y="156429"/>
                </a:lnTo>
                <a:lnTo>
                  <a:pt x="343233" y="158315"/>
                </a:lnTo>
                <a:lnTo>
                  <a:pt x="341909" y="160677"/>
                </a:lnTo>
                <a:lnTo>
                  <a:pt x="340719" y="165335"/>
                </a:lnTo>
                <a:lnTo>
                  <a:pt x="340500" y="170650"/>
                </a:lnTo>
                <a:lnTo>
                  <a:pt x="339957" y="174108"/>
                </a:lnTo>
                <a:lnTo>
                  <a:pt x="337366" y="178861"/>
                </a:lnTo>
                <a:lnTo>
                  <a:pt x="335566" y="180537"/>
                </a:lnTo>
                <a:lnTo>
                  <a:pt x="335052" y="183032"/>
                </a:lnTo>
                <a:lnTo>
                  <a:pt x="334832" y="187214"/>
                </a:lnTo>
                <a:lnTo>
                  <a:pt x="335366" y="192300"/>
                </a:lnTo>
                <a:lnTo>
                  <a:pt x="335547" y="195729"/>
                </a:lnTo>
                <a:lnTo>
                  <a:pt x="336099" y="198196"/>
                </a:lnTo>
                <a:lnTo>
                  <a:pt x="336918" y="199806"/>
                </a:lnTo>
                <a:lnTo>
                  <a:pt x="341081" y="202635"/>
                </a:lnTo>
                <a:lnTo>
                  <a:pt x="343415" y="208426"/>
                </a:lnTo>
                <a:lnTo>
                  <a:pt x="344871" y="213065"/>
                </a:lnTo>
                <a:lnTo>
                  <a:pt x="347815" y="225095"/>
                </a:lnTo>
                <a:close/>
                <a:moveTo>
                  <a:pt x="199177" y="594627"/>
                </a:moveTo>
                <a:lnTo>
                  <a:pt x="198511" y="596370"/>
                </a:lnTo>
                <a:lnTo>
                  <a:pt x="197834" y="594236"/>
                </a:lnTo>
                <a:lnTo>
                  <a:pt x="198101" y="593817"/>
                </a:lnTo>
                <a:lnTo>
                  <a:pt x="198558" y="591712"/>
                </a:lnTo>
                <a:lnTo>
                  <a:pt x="199854" y="590560"/>
                </a:lnTo>
                <a:lnTo>
                  <a:pt x="201920" y="591255"/>
                </a:lnTo>
                <a:lnTo>
                  <a:pt x="201911" y="591779"/>
                </a:lnTo>
                <a:lnTo>
                  <a:pt x="199930" y="593484"/>
                </a:lnTo>
                <a:lnTo>
                  <a:pt x="199177" y="594627"/>
                </a:lnTo>
                <a:close/>
                <a:moveTo>
                  <a:pt x="194386" y="617658"/>
                </a:moveTo>
                <a:lnTo>
                  <a:pt x="193196" y="618153"/>
                </a:lnTo>
                <a:lnTo>
                  <a:pt x="192605" y="618001"/>
                </a:lnTo>
                <a:lnTo>
                  <a:pt x="193338" y="615591"/>
                </a:lnTo>
                <a:lnTo>
                  <a:pt x="193881" y="614553"/>
                </a:lnTo>
                <a:lnTo>
                  <a:pt x="195682" y="613582"/>
                </a:lnTo>
                <a:lnTo>
                  <a:pt x="196234" y="613753"/>
                </a:lnTo>
                <a:lnTo>
                  <a:pt x="194386" y="617658"/>
                </a:lnTo>
                <a:close/>
                <a:moveTo>
                  <a:pt x="214179" y="674122"/>
                </a:moveTo>
                <a:lnTo>
                  <a:pt x="213693" y="677256"/>
                </a:lnTo>
                <a:lnTo>
                  <a:pt x="212303" y="677018"/>
                </a:lnTo>
                <a:lnTo>
                  <a:pt x="211036" y="674703"/>
                </a:lnTo>
                <a:lnTo>
                  <a:pt x="213598" y="671170"/>
                </a:lnTo>
                <a:lnTo>
                  <a:pt x="217513" y="671360"/>
                </a:lnTo>
                <a:lnTo>
                  <a:pt x="218856" y="672103"/>
                </a:lnTo>
                <a:lnTo>
                  <a:pt x="214179" y="674122"/>
                </a:lnTo>
                <a:close/>
                <a:moveTo>
                  <a:pt x="212036" y="678475"/>
                </a:moveTo>
                <a:lnTo>
                  <a:pt x="209826" y="679666"/>
                </a:lnTo>
                <a:lnTo>
                  <a:pt x="208531" y="683200"/>
                </a:lnTo>
                <a:lnTo>
                  <a:pt x="206740" y="683800"/>
                </a:lnTo>
                <a:lnTo>
                  <a:pt x="205026" y="684971"/>
                </a:lnTo>
                <a:lnTo>
                  <a:pt x="204416" y="696077"/>
                </a:lnTo>
                <a:lnTo>
                  <a:pt x="207550" y="700278"/>
                </a:lnTo>
                <a:lnTo>
                  <a:pt x="205826" y="700869"/>
                </a:lnTo>
                <a:lnTo>
                  <a:pt x="204254" y="702126"/>
                </a:lnTo>
                <a:lnTo>
                  <a:pt x="203130" y="703983"/>
                </a:lnTo>
                <a:lnTo>
                  <a:pt x="201978" y="707974"/>
                </a:lnTo>
                <a:lnTo>
                  <a:pt x="197663" y="710232"/>
                </a:lnTo>
                <a:lnTo>
                  <a:pt x="196034" y="711899"/>
                </a:lnTo>
                <a:lnTo>
                  <a:pt x="193624" y="715604"/>
                </a:lnTo>
                <a:lnTo>
                  <a:pt x="192367" y="720966"/>
                </a:lnTo>
                <a:lnTo>
                  <a:pt x="189929" y="723253"/>
                </a:lnTo>
                <a:lnTo>
                  <a:pt x="187185" y="723795"/>
                </a:lnTo>
                <a:lnTo>
                  <a:pt x="188786" y="719414"/>
                </a:lnTo>
                <a:lnTo>
                  <a:pt x="190891" y="715832"/>
                </a:lnTo>
                <a:lnTo>
                  <a:pt x="188871" y="713365"/>
                </a:lnTo>
                <a:lnTo>
                  <a:pt x="187652" y="709508"/>
                </a:lnTo>
                <a:lnTo>
                  <a:pt x="186071" y="706536"/>
                </a:lnTo>
                <a:lnTo>
                  <a:pt x="187328" y="703212"/>
                </a:lnTo>
                <a:lnTo>
                  <a:pt x="186709" y="697763"/>
                </a:lnTo>
                <a:lnTo>
                  <a:pt x="186909" y="692420"/>
                </a:lnTo>
                <a:lnTo>
                  <a:pt x="188738" y="689724"/>
                </a:lnTo>
                <a:lnTo>
                  <a:pt x="190833" y="687524"/>
                </a:lnTo>
                <a:lnTo>
                  <a:pt x="194091" y="682447"/>
                </a:lnTo>
                <a:lnTo>
                  <a:pt x="197625" y="678751"/>
                </a:lnTo>
                <a:lnTo>
                  <a:pt x="202559" y="677094"/>
                </a:lnTo>
                <a:lnTo>
                  <a:pt x="204788" y="678628"/>
                </a:lnTo>
                <a:lnTo>
                  <a:pt x="205750" y="675265"/>
                </a:lnTo>
                <a:lnTo>
                  <a:pt x="207340" y="674494"/>
                </a:lnTo>
                <a:lnTo>
                  <a:pt x="208836" y="675275"/>
                </a:lnTo>
                <a:lnTo>
                  <a:pt x="212036" y="678475"/>
                </a:lnTo>
                <a:close/>
                <a:moveTo>
                  <a:pt x="143933" y="754323"/>
                </a:moveTo>
                <a:lnTo>
                  <a:pt x="142551" y="756742"/>
                </a:lnTo>
                <a:lnTo>
                  <a:pt x="141332" y="756571"/>
                </a:lnTo>
                <a:lnTo>
                  <a:pt x="140522" y="753342"/>
                </a:lnTo>
                <a:lnTo>
                  <a:pt x="140332" y="745017"/>
                </a:lnTo>
                <a:lnTo>
                  <a:pt x="140818" y="740883"/>
                </a:lnTo>
                <a:lnTo>
                  <a:pt x="146647" y="725910"/>
                </a:lnTo>
                <a:lnTo>
                  <a:pt x="149247" y="724681"/>
                </a:lnTo>
                <a:lnTo>
                  <a:pt x="152905" y="715442"/>
                </a:lnTo>
                <a:lnTo>
                  <a:pt x="153895" y="711308"/>
                </a:lnTo>
                <a:lnTo>
                  <a:pt x="155486" y="707584"/>
                </a:lnTo>
                <a:lnTo>
                  <a:pt x="156420" y="704241"/>
                </a:lnTo>
                <a:lnTo>
                  <a:pt x="157210" y="702888"/>
                </a:lnTo>
                <a:lnTo>
                  <a:pt x="158915" y="703517"/>
                </a:lnTo>
                <a:lnTo>
                  <a:pt x="159677" y="704136"/>
                </a:lnTo>
                <a:lnTo>
                  <a:pt x="157877" y="706079"/>
                </a:lnTo>
                <a:lnTo>
                  <a:pt x="158086" y="708603"/>
                </a:lnTo>
                <a:lnTo>
                  <a:pt x="157962" y="709641"/>
                </a:lnTo>
                <a:lnTo>
                  <a:pt x="153419" y="720585"/>
                </a:lnTo>
                <a:lnTo>
                  <a:pt x="152209" y="727653"/>
                </a:lnTo>
                <a:lnTo>
                  <a:pt x="150600" y="729377"/>
                </a:lnTo>
                <a:lnTo>
                  <a:pt x="143933" y="75432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4" name="Freeform: Shape 203">
            <a:extLst>
              <a:ext uri="{FF2B5EF4-FFF2-40B4-BE49-F238E27FC236}">
                <a16:creationId xmlns:a16="http://schemas.microsoft.com/office/drawing/2014/main" id="{99EEE226-4C84-77B0-8592-98A9010B3240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8534 w 9248"/>
              <a:gd name="connsiteY0" fmla="*/ 3067 h 4829"/>
              <a:gd name="connsiteX1" fmla="*/ 4534 w 9248"/>
              <a:gd name="connsiteY1" fmla="*/ 4829 h 4829"/>
              <a:gd name="connsiteX2" fmla="*/ 0 w 9248"/>
              <a:gd name="connsiteY2" fmla="*/ 3229 h 4829"/>
              <a:gd name="connsiteX3" fmla="*/ 1467 w 9248"/>
              <a:gd name="connsiteY3" fmla="*/ 629 h 4829"/>
              <a:gd name="connsiteX4" fmla="*/ 4476 w 9248"/>
              <a:gd name="connsiteY4" fmla="*/ 0 h 4829"/>
              <a:gd name="connsiteX5" fmla="*/ 6915 w 9248"/>
              <a:gd name="connsiteY5" fmla="*/ 829 h 4829"/>
              <a:gd name="connsiteX6" fmla="*/ 8296 w 9248"/>
              <a:gd name="connsiteY6" fmla="*/ 1457 h 4829"/>
              <a:gd name="connsiteX7" fmla="*/ 9249 w 9248"/>
              <a:gd name="connsiteY7" fmla="*/ 2172 h 4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248" h="4829">
                <a:moveTo>
                  <a:pt x="8534" y="3067"/>
                </a:moveTo>
                <a:lnTo>
                  <a:pt x="4534" y="4829"/>
                </a:lnTo>
                <a:lnTo>
                  <a:pt x="0" y="3229"/>
                </a:lnTo>
                <a:lnTo>
                  <a:pt x="1467" y="629"/>
                </a:lnTo>
                <a:lnTo>
                  <a:pt x="4476" y="0"/>
                </a:lnTo>
                <a:lnTo>
                  <a:pt x="6915" y="829"/>
                </a:lnTo>
                <a:lnTo>
                  <a:pt x="8296" y="1457"/>
                </a:lnTo>
                <a:lnTo>
                  <a:pt x="9249" y="217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1C7A86A5-73AB-B934-D0E4-E23D2CA5D1E8}"/>
              </a:ext>
            </a:extLst>
          </p:cNvPr>
          <p:cNvSpPr/>
          <p:nvPr/>
        </p:nvSpPr>
        <p:spPr>
          <a:xfrm>
            <a:off x="5872480" y="3312160"/>
            <a:ext cx="47056" cy="2092"/>
          </a:xfrm>
          <a:custGeom>
            <a:avLst/>
            <a:gdLst>
              <a:gd name="connsiteX0" fmla="*/ 1353 w 234048"/>
              <a:gd name="connsiteY0" fmla="*/ 2448 h 220665"/>
              <a:gd name="connsiteX1" fmla="*/ 438 w 234048"/>
              <a:gd name="connsiteY1" fmla="*/ 2486 h 220665"/>
              <a:gd name="connsiteX2" fmla="*/ 172 w 234048"/>
              <a:gd name="connsiteY2" fmla="*/ 2267 h 220665"/>
              <a:gd name="connsiteX3" fmla="*/ 0 w 234048"/>
              <a:gd name="connsiteY3" fmla="*/ 1638 h 220665"/>
              <a:gd name="connsiteX4" fmla="*/ 438 w 234048"/>
              <a:gd name="connsiteY4" fmla="*/ 619 h 220665"/>
              <a:gd name="connsiteX5" fmla="*/ 838 w 234048"/>
              <a:gd name="connsiteY5" fmla="*/ 0 h 220665"/>
              <a:gd name="connsiteX6" fmla="*/ 1457 w 234048"/>
              <a:gd name="connsiteY6" fmla="*/ 85 h 220665"/>
              <a:gd name="connsiteX7" fmla="*/ 2295 w 234048"/>
              <a:gd name="connsiteY7" fmla="*/ 800 h 220665"/>
              <a:gd name="connsiteX8" fmla="*/ 3000 w 234048"/>
              <a:gd name="connsiteY8" fmla="*/ 1410 h 220665"/>
              <a:gd name="connsiteX9" fmla="*/ 2619 w 234048"/>
              <a:gd name="connsiteY9" fmla="*/ 1962 h 220665"/>
              <a:gd name="connsiteX10" fmla="*/ 1353 w 234048"/>
              <a:gd name="connsiteY10" fmla="*/ 2448 h 220665"/>
              <a:gd name="connsiteX11" fmla="*/ 233181 w 234048"/>
              <a:gd name="connsiteY11" fmla="*/ 220494 h 220665"/>
              <a:gd name="connsiteX12" fmla="*/ 230772 w 234048"/>
              <a:gd name="connsiteY12" fmla="*/ 220666 h 220665"/>
              <a:gd name="connsiteX13" fmla="*/ 230972 w 234048"/>
              <a:gd name="connsiteY13" fmla="*/ 219361 h 220665"/>
              <a:gd name="connsiteX14" fmla="*/ 232762 w 234048"/>
              <a:gd name="connsiteY14" fmla="*/ 217970 h 220665"/>
              <a:gd name="connsiteX15" fmla="*/ 233972 w 234048"/>
              <a:gd name="connsiteY15" fmla="*/ 218151 h 220665"/>
              <a:gd name="connsiteX16" fmla="*/ 234048 w 234048"/>
              <a:gd name="connsiteY16" fmla="*/ 219751 h 220665"/>
              <a:gd name="connsiteX17" fmla="*/ 233181 w 234048"/>
              <a:gd name="connsiteY17" fmla="*/ 220494 h 22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4048" h="220665">
                <a:moveTo>
                  <a:pt x="1353" y="2448"/>
                </a:moveTo>
                <a:lnTo>
                  <a:pt x="438" y="2486"/>
                </a:lnTo>
                <a:lnTo>
                  <a:pt x="172" y="2267"/>
                </a:lnTo>
                <a:lnTo>
                  <a:pt x="0" y="1638"/>
                </a:lnTo>
                <a:lnTo>
                  <a:pt x="438" y="619"/>
                </a:lnTo>
                <a:lnTo>
                  <a:pt x="838" y="0"/>
                </a:lnTo>
                <a:lnTo>
                  <a:pt x="1457" y="85"/>
                </a:lnTo>
                <a:lnTo>
                  <a:pt x="2295" y="800"/>
                </a:lnTo>
                <a:lnTo>
                  <a:pt x="3000" y="1410"/>
                </a:lnTo>
                <a:lnTo>
                  <a:pt x="2619" y="1962"/>
                </a:lnTo>
                <a:lnTo>
                  <a:pt x="1353" y="2448"/>
                </a:lnTo>
                <a:close/>
                <a:moveTo>
                  <a:pt x="233181" y="220494"/>
                </a:moveTo>
                <a:lnTo>
                  <a:pt x="230772" y="220666"/>
                </a:lnTo>
                <a:lnTo>
                  <a:pt x="230972" y="219361"/>
                </a:lnTo>
                <a:lnTo>
                  <a:pt x="232762" y="217970"/>
                </a:lnTo>
                <a:lnTo>
                  <a:pt x="233972" y="218151"/>
                </a:lnTo>
                <a:lnTo>
                  <a:pt x="234048" y="219751"/>
                </a:lnTo>
                <a:lnTo>
                  <a:pt x="233181" y="2204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6" name="Freeform: Shape 205">
            <a:extLst>
              <a:ext uri="{FF2B5EF4-FFF2-40B4-BE49-F238E27FC236}">
                <a16:creationId xmlns:a16="http://schemas.microsoft.com/office/drawing/2014/main" id="{60FD02FF-7206-F862-55E8-7BE85C9E8196}"/>
              </a:ext>
            </a:extLst>
          </p:cNvPr>
          <p:cNvSpPr/>
          <p:nvPr/>
        </p:nvSpPr>
        <p:spPr>
          <a:xfrm>
            <a:off x="5872480" y="3312160"/>
            <a:ext cx="16866" cy="523"/>
          </a:xfrm>
          <a:custGeom>
            <a:avLst/>
            <a:gdLst>
              <a:gd name="connsiteX0" fmla="*/ 83887 w 83886"/>
              <a:gd name="connsiteY0" fmla="*/ 14116 h 55197"/>
              <a:gd name="connsiteX1" fmla="*/ 81525 w 83886"/>
              <a:gd name="connsiteY1" fmla="*/ 13173 h 55197"/>
              <a:gd name="connsiteX2" fmla="*/ 78677 w 83886"/>
              <a:gd name="connsiteY2" fmla="*/ 12773 h 55197"/>
              <a:gd name="connsiteX3" fmla="*/ 78143 w 83886"/>
              <a:gd name="connsiteY3" fmla="*/ 13287 h 55197"/>
              <a:gd name="connsiteX4" fmla="*/ 77001 w 83886"/>
              <a:gd name="connsiteY4" fmla="*/ 13811 h 55197"/>
              <a:gd name="connsiteX5" fmla="*/ 76419 w 83886"/>
              <a:gd name="connsiteY5" fmla="*/ 14745 h 55197"/>
              <a:gd name="connsiteX6" fmla="*/ 76858 w 83886"/>
              <a:gd name="connsiteY6" fmla="*/ 18402 h 55197"/>
              <a:gd name="connsiteX7" fmla="*/ 76172 w 83886"/>
              <a:gd name="connsiteY7" fmla="*/ 19031 h 55197"/>
              <a:gd name="connsiteX8" fmla="*/ 72933 w 83886"/>
              <a:gd name="connsiteY8" fmla="*/ 18669 h 55197"/>
              <a:gd name="connsiteX9" fmla="*/ 71867 w 83886"/>
              <a:gd name="connsiteY9" fmla="*/ 19088 h 55197"/>
              <a:gd name="connsiteX10" fmla="*/ 70104 w 83886"/>
              <a:gd name="connsiteY10" fmla="*/ 21631 h 55197"/>
              <a:gd name="connsiteX11" fmla="*/ 68304 w 83886"/>
              <a:gd name="connsiteY11" fmla="*/ 22708 h 55197"/>
              <a:gd name="connsiteX12" fmla="*/ 66018 w 83886"/>
              <a:gd name="connsiteY12" fmla="*/ 23469 h 55197"/>
              <a:gd name="connsiteX13" fmla="*/ 64322 w 83886"/>
              <a:gd name="connsiteY13" fmla="*/ 24384 h 55197"/>
              <a:gd name="connsiteX14" fmla="*/ 62179 w 83886"/>
              <a:gd name="connsiteY14" fmla="*/ 25184 h 55197"/>
              <a:gd name="connsiteX15" fmla="*/ 60360 w 83886"/>
              <a:gd name="connsiteY15" fmla="*/ 25670 h 55197"/>
              <a:gd name="connsiteX16" fmla="*/ 59636 w 83886"/>
              <a:gd name="connsiteY16" fmla="*/ 26775 h 55197"/>
              <a:gd name="connsiteX17" fmla="*/ 59198 w 83886"/>
              <a:gd name="connsiteY17" fmla="*/ 28004 h 55197"/>
              <a:gd name="connsiteX18" fmla="*/ 59312 w 83886"/>
              <a:gd name="connsiteY18" fmla="*/ 29185 h 55197"/>
              <a:gd name="connsiteX19" fmla="*/ 61170 w 83886"/>
              <a:gd name="connsiteY19" fmla="*/ 31518 h 55197"/>
              <a:gd name="connsiteX20" fmla="*/ 61417 w 83886"/>
              <a:gd name="connsiteY20" fmla="*/ 34004 h 55197"/>
              <a:gd name="connsiteX21" fmla="*/ 61217 w 83886"/>
              <a:gd name="connsiteY21" fmla="*/ 37043 h 55197"/>
              <a:gd name="connsiteX22" fmla="*/ 60789 w 83886"/>
              <a:gd name="connsiteY22" fmla="*/ 38662 h 55197"/>
              <a:gd name="connsiteX23" fmla="*/ 60055 w 83886"/>
              <a:gd name="connsiteY23" fmla="*/ 39738 h 55197"/>
              <a:gd name="connsiteX24" fmla="*/ 55493 w 83886"/>
              <a:gd name="connsiteY24" fmla="*/ 41129 h 55197"/>
              <a:gd name="connsiteX25" fmla="*/ 50759 w 83886"/>
              <a:gd name="connsiteY25" fmla="*/ 43615 h 55197"/>
              <a:gd name="connsiteX26" fmla="*/ 50654 w 83886"/>
              <a:gd name="connsiteY26" fmla="*/ 44186 h 55197"/>
              <a:gd name="connsiteX27" fmla="*/ 52817 w 83886"/>
              <a:gd name="connsiteY27" fmla="*/ 46387 h 55197"/>
              <a:gd name="connsiteX28" fmla="*/ 52902 w 83886"/>
              <a:gd name="connsiteY28" fmla="*/ 46939 h 55197"/>
              <a:gd name="connsiteX29" fmla="*/ 51111 w 83886"/>
              <a:gd name="connsiteY29" fmla="*/ 48187 h 55197"/>
              <a:gd name="connsiteX30" fmla="*/ 50940 w 83886"/>
              <a:gd name="connsiteY30" fmla="*/ 49444 h 55197"/>
              <a:gd name="connsiteX31" fmla="*/ 51140 w 83886"/>
              <a:gd name="connsiteY31" fmla="*/ 50892 h 55197"/>
              <a:gd name="connsiteX32" fmla="*/ 52092 w 83886"/>
              <a:gd name="connsiteY32" fmla="*/ 52388 h 55197"/>
              <a:gd name="connsiteX33" fmla="*/ 52435 w 83886"/>
              <a:gd name="connsiteY33" fmla="*/ 53730 h 55197"/>
              <a:gd name="connsiteX34" fmla="*/ 49835 w 83886"/>
              <a:gd name="connsiteY34" fmla="*/ 54702 h 55197"/>
              <a:gd name="connsiteX35" fmla="*/ 46311 w 83886"/>
              <a:gd name="connsiteY35" fmla="*/ 54340 h 55197"/>
              <a:gd name="connsiteX36" fmla="*/ 42139 w 83886"/>
              <a:gd name="connsiteY36" fmla="*/ 52483 h 55197"/>
              <a:gd name="connsiteX37" fmla="*/ 40681 w 83886"/>
              <a:gd name="connsiteY37" fmla="*/ 52749 h 55197"/>
              <a:gd name="connsiteX38" fmla="*/ 39271 w 83886"/>
              <a:gd name="connsiteY38" fmla="*/ 53721 h 55197"/>
              <a:gd name="connsiteX39" fmla="*/ 37824 w 83886"/>
              <a:gd name="connsiteY39" fmla="*/ 53302 h 55197"/>
              <a:gd name="connsiteX40" fmla="*/ 36233 w 83886"/>
              <a:gd name="connsiteY40" fmla="*/ 52149 h 55197"/>
              <a:gd name="connsiteX41" fmla="*/ 33985 w 83886"/>
              <a:gd name="connsiteY41" fmla="*/ 49759 h 55197"/>
              <a:gd name="connsiteX42" fmla="*/ 32890 w 83886"/>
              <a:gd name="connsiteY42" fmla="*/ 48282 h 55197"/>
              <a:gd name="connsiteX43" fmla="*/ 32442 w 83886"/>
              <a:gd name="connsiteY43" fmla="*/ 46720 h 55197"/>
              <a:gd name="connsiteX44" fmla="*/ 31833 w 83886"/>
              <a:gd name="connsiteY44" fmla="*/ 46491 h 55197"/>
              <a:gd name="connsiteX45" fmla="*/ 30899 w 83886"/>
              <a:gd name="connsiteY45" fmla="*/ 46949 h 55197"/>
              <a:gd name="connsiteX46" fmla="*/ 30128 w 83886"/>
              <a:gd name="connsiteY46" fmla="*/ 48854 h 55197"/>
              <a:gd name="connsiteX47" fmla="*/ 28051 w 83886"/>
              <a:gd name="connsiteY47" fmla="*/ 52254 h 55197"/>
              <a:gd name="connsiteX48" fmla="*/ 26508 w 83886"/>
              <a:gd name="connsiteY48" fmla="*/ 53178 h 55197"/>
              <a:gd name="connsiteX49" fmla="*/ 24194 w 83886"/>
              <a:gd name="connsiteY49" fmla="*/ 52978 h 55197"/>
              <a:gd name="connsiteX50" fmla="*/ 20936 w 83886"/>
              <a:gd name="connsiteY50" fmla="*/ 53035 h 55197"/>
              <a:gd name="connsiteX51" fmla="*/ 18907 w 83886"/>
              <a:gd name="connsiteY51" fmla="*/ 53321 h 55197"/>
              <a:gd name="connsiteX52" fmla="*/ 16431 w 83886"/>
              <a:gd name="connsiteY52" fmla="*/ 52121 h 55197"/>
              <a:gd name="connsiteX53" fmla="*/ 15830 w 83886"/>
              <a:gd name="connsiteY53" fmla="*/ 52349 h 55197"/>
              <a:gd name="connsiteX54" fmla="*/ 15830 w 83886"/>
              <a:gd name="connsiteY54" fmla="*/ 53140 h 55197"/>
              <a:gd name="connsiteX55" fmla="*/ 14907 w 83886"/>
              <a:gd name="connsiteY55" fmla="*/ 54378 h 55197"/>
              <a:gd name="connsiteX56" fmla="*/ 13383 w 83886"/>
              <a:gd name="connsiteY56" fmla="*/ 55197 h 55197"/>
              <a:gd name="connsiteX57" fmla="*/ 6344 w 83886"/>
              <a:gd name="connsiteY57" fmla="*/ 53359 h 55197"/>
              <a:gd name="connsiteX58" fmla="*/ 5344 w 83886"/>
              <a:gd name="connsiteY58" fmla="*/ 51835 h 55197"/>
              <a:gd name="connsiteX59" fmla="*/ 6934 w 83886"/>
              <a:gd name="connsiteY59" fmla="*/ 51111 h 55197"/>
              <a:gd name="connsiteX60" fmla="*/ 9135 w 83886"/>
              <a:gd name="connsiteY60" fmla="*/ 49139 h 55197"/>
              <a:gd name="connsiteX61" fmla="*/ 10630 w 83886"/>
              <a:gd name="connsiteY61" fmla="*/ 49358 h 55197"/>
              <a:gd name="connsiteX62" fmla="*/ 12478 w 83886"/>
              <a:gd name="connsiteY62" fmla="*/ 48939 h 55197"/>
              <a:gd name="connsiteX63" fmla="*/ 13278 w 83886"/>
              <a:gd name="connsiteY63" fmla="*/ 48101 h 55197"/>
              <a:gd name="connsiteX64" fmla="*/ 12116 w 83886"/>
              <a:gd name="connsiteY64" fmla="*/ 45606 h 55197"/>
              <a:gd name="connsiteX65" fmla="*/ 9182 w 83886"/>
              <a:gd name="connsiteY65" fmla="*/ 42519 h 55197"/>
              <a:gd name="connsiteX66" fmla="*/ 7630 w 83886"/>
              <a:gd name="connsiteY66" fmla="*/ 41348 h 55197"/>
              <a:gd name="connsiteX67" fmla="*/ 5486 w 83886"/>
              <a:gd name="connsiteY67" fmla="*/ 40567 h 55197"/>
              <a:gd name="connsiteX68" fmla="*/ 5125 w 83886"/>
              <a:gd name="connsiteY68" fmla="*/ 39738 h 55197"/>
              <a:gd name="connsiteX69" fmla="*/ 6305 w 83886"/>
              <a:gd name="connsiteY69" fmla="*/ 34852 h 55197"/>
              <a:gd name="connsiteX70" fmla="*/ 5944 w 83886"/>
              <a:gd name="connsiteY70" fmla="*/ 34157 h 55197"/>
              <a:gd name="connsiteX71" fmla="*/ 3506 w 83886"/>
              <a:gd name="connsiteY71" fmla="*/ 34385 h 55197"/>
              <a:gd name="connsiteX72" fmla="*/ 2934 w 83886"/>
              <a:gd name="connsiteY72" fmla="*/ 33880 h 55197"/>
              <a:gd name="connsiteX73" fmla="*/ 2734 w 83886"/>
              <a:gd name="connsiteY73" fmla="*/ 33033 h 55197"/>
              <a:gd name="connsiteX74" fmla="*/ 2896 w 83886"/>
              <a:gd name="connsiteY74" fmla="*/ 31870 h 55197"/>
              <a:gd name="connsiteX75" fmla="*/ 4543 w 83886"/>
              <a:gd name="connsiteY75" fmla="*/ 29956 h 55197"/>
              <a:gd name="connsiteX76" fmla="*/ 6372 w 83886"/>
              <a:gd name="connsiteY76" fmla="*/ 28270 h 55197"/>
              <a:gd name="connsiteX77" fmla="*/ 6868 w 83886"/>
              <a:gd name="connsiteY77" fmla="*/ 27327 h 55197"/>
              <a:gd name="connsiteX78" fmla="*/ 6801 w 83886"/>
              <a:gd name="connsiteY78" fmla="*/ 26575 h 55197"/>
              <a:gd name="connsiteX79" fmla="*/ 4449 w 83886"/>
              <a:gd name="connsiteY79" fmla="*/ 25832 h 55197"/>
              <a:gd name="connsiteX80" fmla="*/ 3039 w 83886"/>
              <a:gd name="connsiteY80" fmla="*/ 25060 h 55197"/>
              <a:gd name="connsiteX81" fmla="*/ 1914 w 83886"/>
              <a:gd name="connsiteY81" fmla="*/ 24794 h 55197"/>
              <a:gd name="connsiteX82" fmla="*/ 1143 w 83886"/>
              <a:gd name="connsiteY82" fmla="*/ 25222 h 55197"/>
              <a:gd name="connsiteX83" fmla="*/ 581 w 83886"/>
              <a:gd name="connsiteY83" fmla="*/ 24736 h 55197"/>
              <a:gd name="connsiteX84" fmla="*/ 0 w 83886"/>
              <a:gd name="connsiteY84" fmla="*/ 23327 h 55197"/>
              <a:gd name="connsiteX85" fmla="*/ 571 w 83886"/>
              <a:gd name="connsiteY85" fmla="*/ 21164 h 55197"/>
              <a:gd name="connsiteX86" fmla="*/ 2686 w 83886"/>
              <a:gd name="connsiteY86" fmla="*/ 19174 h 55197"/>
              <a:gd name="connsiteX87" fmla="*/ 4953 w 83886"/>
              <a:gd name="connsiteY87" fmla="*/ 17402 h 55197"/>
              <a:gd name="connsiteX88" fmla="*/ 6925 w 83886"/>
              <a:gd name="connsiteY88" fmla="*/ 16107 h 55197"/>
              <a:gd name="connsiteX89" fmla="*/ 8058 w 83886"/>
              <a:gd name="connsiteY89" fmla="*/ 15554 h 55197"/>
              <a:gd name="connsiteX90" fmla="*/ 8601 w 83886"/>
              <a:gd name="connsiteY90" fmla="*/ 13325 h 55197"/>
              <a:gd name="connsiteX91" fmla="*/ 9783 w 83886"/>
              <a:gd name="connsiteY91" fmla="*/ 13563 h 55197"/>
              <a:gd name="connsiteX92" fmla="*/ 12116 w 83886"/>
              <a:gd name="connsiteY92" fmla="*/ 13678 h 55197"/>
              <a:gd name="connsiteX93" fmla="*/ 14726 w 83886"/>
              <a:gd name="connsiteY93" fmla="*/ 14183 h 55197"/>
              <a:gd name="connsiteX94" fmla="*/ 17145 w 83886"/>
              <a:gd name="connsiteY94" fmla="*/ 14811 h 55197"/>
              <a:gd name="connsiteX95" fmla="*/ 19288 w 83886"/>
              <a:gd name="connsiteY95" fmla="*/ 15592 h 55197"/>
              <a:gd name="connsiteX96" fmla="*/ 23765 w 83886"/>
              <a:gd name="connsiteY96" fmla="*/ 16411 h 55197"/>
              <a:gd name="connsiteX97" fmla="*/ 27851 w 83886"/>
              <a:gd name="connsiteY97" fmla="*/ 16907 h 55197"/>
              <a:gd name="connsiteX98" fmla="*/ 29080 w 83886"/>
              <a:gd name="connsiteY98" fmla="*/ 17364 h 55197"/>
              <a:gd name="connsiteX99" fmla="*/ 30080 w 83886"/>
              <a:gd name="connsiteY99" fmla="*/ 17326 h 55197"/>
              <a:gd name="connsiteX100" fmla="*/ 31328 w 83886"/>
              <a:gd name="connsiteY100" fmla="*/ 17993 h 55197"/>
              <a:gd name="connsiteX101" fmla="*/ 32052 w 83886"/>
              <a:gd name="connsiteY101" fmla="*/ 17478 h 55197"/>
              <a:gd name="connsiteX102" fmla="*/ 32585 w 83886"/>
              <a:gd name="connsiteY102" fmla="*/ 16593 h 55197"/>
              <a:gd name="connsiteX103" fmla="*/ 34804 w 83886"/>
              <a:gd name="connsiteY103" fmla="*/ 15526 h 55197"/>
              <a:gd name="connsiteX104" fmla="*/ 36852 w 83886"/>
              <a:gd name="connsiteY104" fmla="*/ 14144 h 55197"/>
              <a:gd name="connsiteX105" fmla="*/ 38291 w 83886"/>
              <a:gd name="connsiteY105" fmla="*/ 12392 h 55197"/>
              <a:gd name="connsiteX106" fmla="*/ 39101 w 83886"/>
              <a:gd name="connsiteY106" fmla="*/ 11001 h 55197"/>
              <a:gd name="connsiteX107" fmla="*/ 40510 w 83886"/>
              <a:gd name="connsiteY107" fmla="*/ 10011 h 55197"/>
              <a:gd name="connsiteX108" fmla="*/ 42006 w 83886"/>
              <a:gd name="connsiteY108" fmla="*/ 9725 h 55197"/>
              <a:gd name="connsiteX109" fmla="*/ 43377 w 83886"/>
              <a:gd name="connsiteY109" fmla="*/ 9230 h 55197"/>
              <a:gd name="connsiteX110" fmla="*/ 49159 w 83886"/>
              <a:gd name="connsiteY110" fmla="*/ 8572 h 55197"/>
              <a:gd name="connsiteX111" fmla="*/ 55102 w 83886"/>
              <a:gd name="connsiteY111" fmla="*/ 9096 h 55197"/>
              <a:gd name="connsiteX112" fmla="*/ 57931 w 83886"/>
              <a:gd name="connsiteY112" fmla="*/ 8115 h 55197"/>
              <a:gd name="connsiteX113" fmla="*/ 60265 w 83886"/>
              <a:gd name="connsiteY113" fmla="*/ 6420 h 55197"/>
              <a:gd name="connsiteX114" fmla="*/ 63684 w 83886"/>
              <a:gd name="connsiteY114" fmla="*/ 5944 h 55197"/>
              <a:gd name="connsiteX115" fmla="*/ 63856 w 83886"/>
              <a:gd name="connsiteY115" fmla="*/ 5915 h 55197"/>
              <a:gd name="connsiteX116" fmla="*/ 68952 w 83886"/>
              <a:gd name="connsiteY116" fmla="*/ 7230 h 55197"/>
              <a:gd name="connsiteX117" fmla="*/ 69342 w 83886"/>
              <a:gd name="connsiteY117" fmla="*/ 6467 h 55197"/>
              <a:gd name="connsiteX118" fmla="*/ 69561 w 83886"/>
              <a:gd name="connsiteY118" fmla="*/ 6125 h 55197"/>
              <a:gd name="connsiteX119" fmla="*/ 69466 w 83886"/>
              <a:gd name="connsiteY119" fmla="*/ 2419 h 55197"/>
              <a:gd name="connsiteX120" fmla="*/ 71085 w 83886"/>
              <a:gd name="connsiteY120" fmla="*/ 724 h 55197"/>
              <a:gd name="connsiteX121" fmla="*/ 72571 w 83886"/>
              <a:gd name="connsiteY121" fmla="*/ 0 h 55197"/>
              <a:gd name="connsiteX122" fmla="*/ 77667 w 83886"/>
              <a:gd name="connsiteY122" fmla="*/ 238 h 55197"/>
              <a:gd name="connsiteX123" fmla="*/ 78334 w 83886"/>
              <a:gd name="connsiteY123" fmla="*/ 1381 h 55197"/>
              <a:gd name="connsiteX124" fmla="*/ 78600 w 83886"/>
              <a:gd name="connsiteY124" fmla="*/ 3153 h 55197"/>
              <a:gd name="connsiteX125" fmla="*/ 79057 w 83886"/>
              <a:gd name="connsiteY125" fmla="*/ 5524 h 55197"/>
              <a:gd name="connsiteX126" fmla="*/ 79906 w 83886"/>
              <a:gd name="connsiteY126" fmla="*/ 6172 h 55197"/>
              <a:gd name="connsiteX127" fmla="*/ 80372 w 83886"/>
              <a:gd name="connsiteY127" fmla="*/ 7106 h 55197"/>
              <a:gd name="connsiteX128" fmla="*/ 80277 w 83886"/>
              <a:gd name="connsiteY128" fmla="*/ 8744 h 55197"/>
              <a:gd name="connsiteX129" fmla="*/ 81277 w 83886"/>
              <a:gd name="connsiteY129" fmla="*/ 9963 h 55197"/>
              <a:gd name="connsiteX130" fmla="*/ 83601 w 83886"/>
              <a:gd name="connsiteY130" fmla="*/ 13259 h 55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</a:cxnLst>
            <a:rect l="l" t="t" r="r" b="b"/>
            <a:pathLst>
              <a:path w="83886" h="55197">
                <a:moveTo>
                  <a:pt x="83887" y="14116"/>
                </a:moveTo>
                <a:lnTo>
                  <a:pt x="81525" y="13173"/>
                </a:lnTo>
                <a:lnTo>
                  <a:pt x="78677" y="12773"/>
                </a:lnTo>
                <a:lnTo>
                  <a:pt x="78143" y="13287"/>
                </a:lnTo>
                <a:lnTo>
                  <a:pt x="77001" y="13811"/>
                </a:lnTo>
                <a:lnTo>
                  <a:pt x="76419" y="14745"/>
                </a:lnTo>
                <a:lnTo>
                  <a:pt x="76858" y="18402"/>
                </a:lnTo>
                <a:lnTo>
                  <a:pt x="76172" y="19031"/>
                </a:lnTo>
                <a:lnTo>
                  <a:pt x="72933" y="18669"/>
                </a:lnTo>
                <a:lnTo>
                  <a:pt x="71867" y="19088"/>
                </a:lnTo>
                <a:lnTo>
                  <a:pt x="70104" y="21631"/>
                </a:lnTo>
                <a:lnTo>
                  <a:pt x="68304" y="22708"/>
                </a:lnTo>
                <a:lnTo>
                  <a:pt x="66018" y="23469"/>
                </a:lnTo>
                <a:lnTo>
                  <a:pt x="64322" y="24384"/>
                </a:lnTo>
                <a:lnTo>
                  <a:pt x="62179" y="25184"/>
                </a:lnTo>
                <a:lnTo>
                  <a:pt x="60360" y="25670"/>
                </a:lnTo>
                <a:lnTo>
                  <a:pt x="59636" y="26775"/>
                </a:lnTo>
                <a:lnTo>
                  <a:pt x="59198" y="28004"/>
                </a:lnTo>
                <a:lnTo>
                  <a:pt x="59312" y="29185"/>
                </a:lnTo>
                <a:lnTo>
                  <a:pt x="61170" y="31518"/>
                </a:lnTo>
                <a:lnTo>
                  <a:pt x="61417" y="34004"/>
                </a:lnTo>
                <a:lnTo>
                  <a:pt x="61217" y="37043"/>
                </a:lnTo>
                <a:lnTo>
                  <a:pt x="60789" y="38662"/>
                </a:lnTo>
                <a:lnTo>
                  <a:pt x="60055" y="39738"/>
                </a:lnTo>
                <a:lnTo>
                  <a:pt x="55493" y="41129"/>
                </a:lnTo>
                <a:lnTo>
                  <a:pt x="50759" y="43615"/>
                </a:lnTo>
                <a:lnTo>
                  <a:pt x="50654" y="44186"/>
                </a:lnTo>
                <a:lnTo>
                  <a:pt x="52817" y="46387"/>
                </a:lnTo>
                <a:lnTo>
                  <a:pt x="52902" y="46939"/>
                </a:lnTo>
                <a:lnTo>
                  <a:pt x="51111" y="48187"/>
                </a:lnTo>
                <a:lnTo>
                  <a:pt x="50940" y="49444"/>
                </a:lnTo>
                <a:lnTo>
                  <a:pt x="51140" y="50892"/>
                </a:lnTo>
                <a:lnTo>
                  <a:pt x="52092" y="52388"/>
                </a:lnTo>
                <a:lnTo>
                  <a:pt x="52435" y="53730"/>
                </a:lnTo>
                <a:lnTo>
                  <a:pt x="49835" y="54702"/>
                </a:lnTo>
                <a:lnTo>
                  <a:pt x="46311" y="54340"/>
                </a:lnTo>
                <a:lnTo>
                  <a:pt x="42139" y="52483"/>
                </a:lnTo>
                <a:lnTo>
                  <a:pt x="40681" y="52749"/>
                </a:lnTo>
                <a:lnTo>
                  <a:pt x="39271" y="53721"/>
                </a:lnTo>
                <a:lnTo>
                  <a:pt x="37824" y="53302"/>
                </a:lnTo>
                <a:lnTo>
                  <a:pt x="36233" y="52149"/>
                </a:lnTo>
                <a:lnTo>
                  <a:pt x="33985" y="49759"/>
                </a:lnTo>
                <a:lnTo>
                  <a:pt x="32890" y="48282"/>
                </a:lnTo>
                <a:lnTo>
                  <a:pt x="32442" y="46720"/>
                </a:lnTo>
                <a:lnTo>
                  <a:pt x="31833" y="46491"/>
                </a:lnTo>
                <a:lnTo>
                  <a:pt x="30899" y="46949"/>
                </a:lnTo>
                <a:lnTo>
                  <a:pt x="30128" y="48854"/>
                </a:lnTo>
                <a:lnTo>
                  <a:pt x="28051" y="52254"/>
                </a:lnTo>
                <a:lnTo>
                  <a:pt x="26508" y="53178"/>
                </a:lnTo>
                <a:lnTo>
                  <a:pt x="24194" y="52978"/>
                </a:lnTo>
                <a:lnTo>
                  <a:pt x="20936" y="53035"/>
                </a:lnTo>
                <a:lnTo>
                  <a:pt x="18907" y="53321"/>
                </a:lnTo>
                <a:lnTo>
                  <a:pt x="16431" y="52121"/>
                </a:lnTo>
                <a:lnTo>
                  <a:pt x="15830" y="52349"/>
                </a:lnTo>
                <a:lnTo>
                  <a:pt x="15830" y="53140"/>
                </a:lnTo>
                <a:lnTo>
                  <a:pt x="14907" y="54378"/>
                </a:lnTo>
                <a:lnTo>
                  <a:pt x="13383" y="55197"/>
                </a:lnTo>
                <a:lnTo>
                  <a:pt x="6344" y="53359"/>
                </a:lnTo>
                <a:lnTo>
                  <a:pt x="5344" y="51835"/>
                </a:lnTo>
                <a:lnTo>
                  <a:pt x="6934" y="51111"/>
                </a:lnTo>
                <a:lnTo>
                  <a:pt x="9135" y="49139"/>
                </a:lnTo>
                <a:lnTo>
                  <a:pt x="10630" y="49358"/>
                </a:lnTo>
                <a:lnTo>
                  <a:pt x="12478" y="48939"/>
                </a:lnTo>
                <a:lnTo>
                  <a:pt x="13278" y="48101"/>
                </a:lnTo>
                <a:lnTo>
                  <a:pt x="12116" y="45606"/>
                </a:lnTo>
                <a:lnTo>
                  <a:pt x="9182" y="42519"/>
                </a:lnTo>
                <a:lnTo>
                  <a:pt x="7630" y="41348"/>
                </a:lnTo>
                <a:lnTo>
                  <a:pt x="5486" y="40567"/>
                </a:lnTo>
                <a:lnTo>
                  <a:pt x="5125" y="39738"/>
                </a:lnTo>
                <a:lnTo>
                  <a:pt x="6305" y="34852"/>
                </a:lnTo>
                <a:lnTo>
                  <a:pt x="5944" y="34157"/>
                </a:lnTo>
                <a:lnTo>
                  <a:pt x="3506" y="34385"/>
                </a:lnTo>
                <a:lnTo>
                  <a:pt x="2934" y="33880"/>
                </a:lnTo>
                <a:lnTo>
                  <a:pt x="2734" y="33033"/>
                </a:lnTo>
                <a:lnTo>
                  <a:pt x="2896" y="31870"/>
                </a:lnTo>
                <a:lnTo>
                  <a:pt x="4543" y="29956"/>
                </a:lnTo>
                <a:lnTo>
                  <a:pt x="6372" y="28270"/>
                </a:lnTo>
                <a:lnTo>
                  <a:pt x="6868" y="27327"/>
                </a:lnTo>
                <a:lnTo>
                  <a:pt x="6801" y="26575"/>
                </a:lnTo>
                <a:lnTo>
                  <a:pt x="4449" y="25832"/>
                </a:lnTo>
                <a:lnTo>
                  <a:pt x="3039" y="25060"/>
                </a:lnTo>
                <a:lnTo>
                  <a:pt x="1914" y="24794"/>
                </a:lnTo>
                <a:lnTo>
                  <a:pt x="1143" y="25222"/>
                </a:lnTo>
                <a:lnTo>
                  <a:pt x="581" y="24736"/>
                </a:lnTo>
                <a:lnTo>
                  <a:pt x="0" y="23327"/>
                </a:lnTo>
                <a:lnTo>
                  <a:pt x="571" y="21164"/>
                </a:lnTo>
                <a:lnTo>
                  <a:pt x="2686" y="19174"/>
                </a:lnTo>
                <a:lnTo>
                  <a:pt x="4953" y="17402"/>
                </a:lnTo>
                <a:lnTo>
                  <a:pt x="6925" y="16107"/>
                </a:lnTo>
                <a:lnTo>
                  <a:pt x="8058" y="15554"/>
                </a:lnTo>
                <a:lnTo>
                  <a:pt x="8601" y="13325"/>
                </a:lnTo>
                <a:lnTo>
                  <a:pt x="9783" y="13563"/>
                </a:lnTo>
                <a:lnTo>
                  <a:pt x="12116" y="13678"/>
                </a:lnTo>
                <a:lnTo>
                  <a:pt x="14726" y="14183"/>
                </a:lnTo>
                <a:lnTo>
                  <a:pt x="17145" y="14811"/>
                </a:lnTo>
                <a:lnTo>
                  <a:pt x="19288" y="15592"/>
                </a:lnTo>
                <a:lnTo>
                  <a:pt x="23765" y="16411"/>
                </a:lnTo>
                <a:lnTo>
                  <a:pt x="27851" y="16907"/>
                </a:lnTo>
                <a:lnTo>
                  <a:pt x="29080" y="17364"/>
                </a:lnTo>
                <a:lnTo>
                  <a:pt x="30080" y="17326"/>
                </a:lnTo>
                <a:lnTo>
                  <a:pt x="31328" y="17993"/>
                </a:lnTo>
                <a:lnTo>
                  <a:pt x="32052" y="17478"/>
                </a:lnTo>
                <a:lnTo>
                  <a:pt x="32585" y="16593"/>
                </a:lnTo>
                <a:lnTo>
                  <a:pt x="34804" y="15526"/>
                </a:lnTo>
                <a:lnTo>
                  <a:pt x="36852" y="14144"/>
                </a:lnTo>
                <a:lnTo>
                  <a:pt x="38291" y="12392"/>
                </a:lnTo>
                <a:lnTo>
                  <a:pt x="39101" y="11001"/>
                </a:lnTo>
                <a:lnTo>
                  <a:pt x="40510" y="10011"/>
                </a:lnTo>
                <a:lnTo>
                  <a:pt x="42006" y="9725"/>
                </a:lnTo>
                <a:lnTo>
                  <a:pt x="43377" y="9230"/>
                </a:lnTo>
                <a:lnTo>
                  <a:pt x="49159" y="8572"/>
                </a:lnTo>
                <a:lnTo>
                  <a:pt x="55102" y="9096"/>
                </a:lnTo>
                <a:lnTo>
                  <a:pt x="57931" y="8115"/>
                </a:lnTo>
                <a:lnTo>
                  <a:pt x="60265" y="6420"/>
                </a:lnTo>
                <a:lnTo>
                  <a:pt x="63684" y="5944"/>
                </a:lnTo>
                <a:lnTo>
                  <a:pt x="63856" y="5915"/>
                </a:lnTo>
                <a:lnTo>
                  <a:pt x="68952" y="7230"/>
                </a:lnTo>
                <a:lnTo>
                  <a:pt x="69342" y="6467"/>
                </a:lnTo>
                <a:lnTo>
                  <a:pt x="69561" y="6125"/>
                </a:lnTo>
                <a:lnTo>
                  <a:pt x="69466" y="2419"/>
                </a:lnTo>
                <a:lnTo>
                  <a:pt x="71085" y="724"/>
                </a:lnTo>
                <a:lnTo>
                  <a:pt x="72571" y="0"/>
                </a:lnTo>
                <a:lnTo>
                  <a:pt x="77667" y="238"/>
                </a:lnTo>
                <a:lnTo>
                  <a:pt x="78334" y="1381"/>
                </a:lnTo>
                <a:lnTo>
                  <a:pt x="78600" y="3153"/>
                </a:lnTo>
                <a:lnTo>
                  <a:pt x="79057" y="5524"/>
                </a:lnTo>
                <a:lnTo>
                  <a:pt x="79906" y="6172"/>
                </a:lnTo>
                <a:lnTo>
                  <a:pt x="80372" y="7106"/>
                </a:lnTo>
                <a:lnTo>
                  <a:pt x="80277" y="8744"/>
                </a:lnTo>
                <a:lnTo>
                  <a:pt x="81277" y="9963"/>
                </a:lnTo>
                <a:lnTo>
                  <a:pt x="83601" y="1325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7" name="Freeform: Shape 206">
            <a:extLst>
              <a:ext uri="{FF2B5EF4-FFF2-40B4-BE49-F238E27FC236}">
                <a16:creationId xmlns:a16="http://schemas.microsoft.com/office/drawing/2014/main" id="{9698A274-6D59-4195-034D-423380DF7669}"/>
              </a:ext>
            </a:extLst>
          </p:cNvPr>
          <p:cNvSpPr/>
          <p:nvPr/>
        </p:nvSpPr>
        <p:spPr>
          <a:xfrm>
            <a:off x="5872480" y="3312160"/>
            <a:ext cx="229642" cy="10256"/>
          </a:xfrm>
          <a:custGeom>
            <a:avLst/>
            <a:gdLst>
              <a:gd name="connsiteX0" fmla="*/ 3886 w 1142190"/>
              <a:gd name="connsiteY0" fmla="*/ 1081383 h 1081906"/>
              <a:gd name="connsiteX1" fmla="*/ 1419 w 1142190"/>
              <a:gd name="connsiteY1" fmla="*/ 1081907 h 1081906"/>
              <a:gd name="connsiteX2" fmla="*/ 0 w 1142190"/>
              <a:gd name="connsiteY2" fmla="*/ 1080097 h 1081906"/>
              <a:gd name="connsiteX3" fmla="*/ 3591 w 1142190"/>
              <a:gd name="connsiteY3" fmla="*/ 1075125 h 1081906"/>
              <a:gd name="connsiteX4" fmla="*/ 15459 w 1142190"/>
              <a:gd name="connsiteY4" fmla="*/ 1065724 h 1081906"/>
              <a:gd name="connsiteX5" fmla="*/ 20193 w 1142190"/>
              <a:gd name="connsiteY5" fmla="*/ 1056704 h 1081906"/>
              <a:gd name="connsiteX6" fmla="*/ 29337 w 1142190"/>
              <a:gd name="connsiteY6" fmla="*/ 1053589 h 1081906"/>
              <a:gd name="connsiteX7" fmla="*/ 29937 w 1142190"/>
              <a:gd name="connsiteY7" fmla="*/ 1058618 h 1081906"/>
              <a:gd name="connsiteX8" fmla="*/ 29318 w 1142190"/>
              <a:gd name="connsiteY8" fmla="*/ 1064847 h 1081906"/>
              <a:gd name="connsiteX9" fmla="*/ 21288 w 1142190"/>
              <a:gd name="connsiteY9" fmla="*/ 1069781 h 1081906"/>
              <a:gd name="connsiteX10" fmla="*/ 12382 w 1142190"/>
              <a:gd name="connsiteY10" fmla="*/ 1073115 h 1081906"/>
              <a:gd name="connsiteX11" fmla="*/ 3886 w 1142190"/>
              <a:gd name="connsiteY11" fmla="*/ 1081383 h 1081906"/>
              <a:gd name="connsiteX12" fmla="*/ 756999 w 1142190"/>
              <a:gd name="connsiteY12" fmla="*/ 762705 h 1081906"/>
              <a:gd name="connsiteX13" fmla="*/ 753770 w 1142190"/>
              <a:gd name="connsiteY13" fmla="*/ 766553 h 1081906"/>
              <a:gd name="connsiteX14" fmla="*/ 748932 w 1142190"/>
              <a:gd name="connsiteY14" fmla="*/ 760752 h 1081906"/>
              <a:gd name="connsiteX15" fmla="*/ 745722 w 1142190"/>
              <a:gd name="connsiteY15" fmla="*/ 753275 h 1081906"/>
              <a:gd name="connsiteX16" fmla="*/ 747427 w 1142190"/>
              <a:gd name="connsiteY16" fmla="*/ 750427 h 1081906"/>
              <a:gd name="connsiteX17" fmla="*/ 756028 w 1142190"/>
              <a:gd name="connsiteY17" fmla="*/ 750046 h 1081906"/>
              <a:gd name="connsiteX18" fmla="*/ 758133 w 1142190"/>
              <a:gd name="connsiteY18" fmla="*/ 753942 h 1081906"/>
              <a:gd name="connsiteX19" fmla="*/ 758485 w 1142190"/>
              <a:gd name="connsiteY19" fmla="*/ 756161 h 1081906"/>
              <a:gd name="connsiteX20" fmla="*/ 756999 w 1142190"/>
              <a:gd name="connsiteY20" fmla="*/ 762705 h 1081906"/>
              <a:gd name="connsiteX21" fmla="*/ 820855 w 1142190"/>
              <a:gd name="connsiteY21" fmla="*/ 277730 h 1081906"/>
              <a:gd name="connsiteX22" fmla="*/ 824532 w 1142190"/>
              <a:gd name="connsiteY22" fmla="*/ 280921 h 1081906"/>
              <a:gd name="connsiteX23" fmla="*/ 832485 w 1142190"/>
              <a:gd name="connsiteY23" fmla="*/ 280264 h 1081906"/>
              <a:gd name="connsiteX24" fmla="*/ 836876 w 1142190"/>
              <a:gd name="connsiteY24" fmla="*/ 302943 h 1081906"/>
              <a:gd name="connsiteX25" fmla="*/ 839343 w 1142190"/>
              <a:gd name="connsiteY25" fmla="*/ 326631 h 1081906"/>
              <a:gd name="connsiteX26" fmla="*/ 843343 w 1142190"/>
              <a:gd name="connsiteY26" fmla="*/ 328327 h 1081906"/>
              <a:gd name="connsiteX27" fmla="*/ 850973 w 1142190"/>
              <a:gd name="connsiteY27" fmla="*/ 325088 h 1081906"/>
              <a:gd name="connsiteX28" fmla="*/ 857774 w 1142190"/>
              <a:gd name="connsiteY28" fmla="*/ 323507 h 1081906"/>
              <a:gd name="connsiteX29" fmla="*/ 861260 w 1142190"/>
              <a:gd name="connsiteY29" fmla="*/ 325260 h 1081906"/>
              <a:gd name="connsiteX30" fmla="*/ 867470 w 1142190"/>
              <a:gd name="connsiteY30" fmla="*/ 332108 h 1081906"/>
              <a:gd name="connsiteX31" fmla="*/ 870147 w 1142190"/>
              <a:gd name="connsiteY31" fmla="*/ 336909 h 1081906"/>
              <a:gd name="connsiteX32" fmla="*/ 867813 w 1142190"/>
              <a:gd name="connsiteY32" fmla="*/ 340671 h 1081906"/>
              <a:gd name="connsiteX33" fmla="*/ 862126 w 1142190"/>
              <a:gd name="connsiteY33" fmla="*/ 344872 h 1081906"/>
              <a:gd name="connsiteX34" fmla="*/ 861184 w 1142190"/>
              <a:gd name="connsiteY34" fmla="*/ 357330 h 1081906"/>
              <a:gd name="connsiteX35" fmla="*/ 866908 w 1142190"/>
              <a:gd name="connsiteY35" fmla="*/ 361645 h 1081906"/>
              <a:gd name="connsiteX36" fmla="*/ 876357 w 1142190"/>
              <a:gd name="connsiteY36" fmla="*/ 372170 h 1081906"/>
              <a:gd name="connsiteX37" fmla="*/ 881682 w 1142190"/>
              <a:gd name="connsiteY37" fmla="*/ 373532 h 1081906"/>
              <a:gd name="connsiteX38" fmla="*/ 891178 w 1142190"/>
              <a:gd name="connsiteY38" fmla="*/ 369227 h 1081906"/>
              <a:gd name="connsiteX39" fmla="*/ 900093 w 1142190"/>
              <a:gd name="connsiteY39" fmla="*/ 377381 h 1081906"/>
              <a:gd name="connsiteX40" fmla="*/ 908923 w 1142190"/>
              <a:gd name="connsiteY40" fmla="*/ 387220 h 1081906"/>
              <a:gd name="connsiteX41" fmla="*/ 888282 w 1142190"/>
              <a:gd name="connsiteY41" fmla="*/ 399564 h 1081906"/>
              <a:gd name="connsiteX42" fmla="*/ 886473 w 1142190"/>
              <a:gd name="connsiteY42" fmla="*/ 403012 h 1081906"/>
              <a:gd name="connsiteX43" fmla="*/ 883615 w 1142190"/>
              <a:gd name="connsiteY43" fmla="*/ 412080 h 1081906"/>
              <a:gd name="connsiteX44" fmla="*/ 880577 w 1142190"/>
              <a:gd name="connsiteY44" fmla="*/ 419500 h 1081906"/>
              <a:gd name="connsiteX45" fmla="*/ 877767 w 1142190"/>
              <a:gd name="connsiteY45" fmla="*/ 423863 h 1081906"/>
              <a:gd name="connsiteX46" fmla="*/ 871595 w 1142190"/>
              <a:gd name="connsiteY46" fmla="*/ 431340 h 1081906"/>
              <a:gd name="connsiteX47" fmla="*/ 868270 w 1142190"/>
              <a:gd name="connsiteY47" fmla="*/ 433921 h 1081906"/>
              <a:gd name="connsiteX48" fmla="*/ 860803 w 1142190"/>
              <a:gd name="connsiteY48" fmla="*/ 433349 h 1081906"/>
              <a:gd name="connsiteX49" fmla="*/ 858002 w 1142190"/>
              <a:gd name="connsiteY49" fmla="*/ 436312 h 1081906"/>
              <a:gd name="connsiteX50" fmla="*/ 855412 w 1142190"/>
              <a:gd name="connsiteY50" fmla="*/ 442341 h 1081906"/>
              <a:gd name="connsiteX51" fmla="*/ 852801 w 1142190"/>
              <a:gd name="connsiteY51" fmla="*/ 446665 h 1081906"/>
              <a:gd name="connsiteX52" fmla="*/ 846172 w 1142190"/>
              <a:gd name="connsiteY52" fmla="*/ 447770 h 1081906"/>
              <a:gd name="connsiteX53" fmla="*/ 842791 w 1142190"/>
              <a:gd name="connsiteY53" fmla="*/ 441789 h 1081906"/>
              <a:gd name="connsiteX54" fmla="*/ 843905 w 1142190"/>
              <a:gd name="connsiteY54" fmla="*/ 439941 h 1081906"/>
              <a:gd name="connsiteX55" fmla="*/ 844382 w 1142190"/>
              <a:gd name="connsiteY55" fmla="*/ 436397 h 1081906"/>
              <a:gd name="connsiteX56" fmla="*/ 843200 w 1142190"/>
              <a:gd name="connsiteY56" fmla="*/ 427920 h 1081906"/>
              <a:gd name="connsiteX57" fmla="*/ 849525 w 1142190"/>
              <a:gd name="connsiteY57" fmla="*/ 419205 h 1081906"/>
              <a:gd name="connsiteX58" fmla="*/ 850954 w 1142190"/>
              <a:gd name="connsiteY58" fmla="*/ 414357 h 1081906"/>
              <a:gd name="connsiteX59" fmla="*/ 849696 w 1142190"/>
              <a:gd name="connsiteY59" fmla="*/ 412604 h 1081906"/>
              <a:gd name="connsiteX60" fmla="*/ 847954 w 1142190"/>
              <a:gd name="connsiteY60" fmla="*/ 413080 h 1081906"/>
              <a:gd name="connsiteX61" fmla="*/ 843353 w 1142190"/>
              <a:gd name="connsiteY61" fmla="*/ 410413 h 1081906"/>
              <a:gd name="connsiteX62" fmla="*/ 841991 w 1142190"/>
              <a:gd name="connsiteY62" fmla="*/ 410547 h 1081906"/>
              <a:gd name="connsiteX63" fmla="*/ 838181 w 1142190"/>
              <a:gd name="connsiteY63" fmla="*/ 415652 h 1081906"/>
              <a:gd name="connsiteX64" fmla="*/ 832895 w 1142190"/>
              <a:gd name="connsiteY64" fmla="*/ 419081 h 1081906"/>
              <a:gd name="connsiteX65" fmla="*/ 827532 w 1142190"/>
              <a:gd name="connsiteY65" fmla="*/ 419948 h 1081906"/>
              <a:gd name="connsiteX66" fmla="*/ 805977 w 1142190"/>
              <a:gd name="connsiteY66" fmla="*/ 426501 h 1081906"/>
              <a:gd name="connsiteX67" fmla="*/ 802719 w 1142190"/>
              <a:gd name="connsiteY67" fmla="*/ 424205 h 1081906"/>
              <a:gd name="connsiteX68" fmla="*/ 801252 w 1142190"/>
              <a:gd name="connsiteY68" fmla="*/ 411147 h 1081906"/>
              <a:gd name="connsiteX69" fmla="*/ 810016 w 1142190"/>
              <a:gd name="connsiteY69" fmla="*/ 404403 h 1081906"/>
              <a:gd name="connsiteX70" fmla="*/ 811359 w 1142190"/>
              <a:gd name="connsiteY70" fmla="*/ 392963 h 1081906"/>
              <a:gd name="connsiteX71" fmla="*/ 813568 w 1142190"/>
              <a:gd name="connsiteY71" fmla="*/ 385305 h 1081906"/>
              <a:gd name="connsiteX72" fmla="*/ 816150 w 1142190"/>
              <a:gd name="connsiteY72" fmla="*/ 380209 h 1081906"/>
              <a:gd name="connsiteX73" fmla="*/ 820893 w 1142190"/>
              <a:gd name="connsiteY73" fmla="*/ 366998 h 1081906"/>
              <a:gd name="connsiteX74" fmla="*/ 822084 w 1142190"/>
              <a:gd name="connsiteY74" fmla="*/ 366046 h 1081906"/>
              <a:gd name="connsiteX75" fmla="*/ 810253 w 1142190"/>
              <a:gd name="connsiteY75" fmla="*/ 355502 h 1081906"/>
              <a:gd name="connsiteX76" fmla="*/ 805577 w 1142190"/>
              <a:gd name="connsiteY76" fmla="*/ 348625 h 1081906"/>
              <a:gd name="connsiteX77" fmla="*/ 800481 w 1142190"/>
              <a:gd name="connsiteY77" fmla="*/ 334785 h 1081906"/>
              <a:gd name="connsiteX78" fmla="*/ 798919 w 1142190"/>
              <a:gd name="connsiteY78" fmla="*/ 323498 h 1081906"/>
              <a:gd name="connsiteX79" fmla="*/ 792013 w 1142190"/>
              <a:gd name="connsiteY79" fmla="*/ 313830 h 1081906"/>
              <a:gd name="connsiteX80" fmla="*/ 792861 w 1142190"/>
              <a:gd name="connsiteY80" fmla="*/ 301390 h 1081906"/>
              <a:gd name="connsiteX81" fmla="*/ 787851 w 1142190"/>
              <a:gd name="connsiteY81" fmla="*/ 302371 h 1081906"/>
              <a:gd name="connsiteX82" fmla="*/ 783984 w 1142190"/>
              <a:gd name="connsiteY82" fmla="*/ 293589 h 1081906"/>
              <a:gd name="connsiteX83" fmla="*/ 787584 w 1142190"/>
              <a:gd name="connsiteY83" fmla="*/ 288636 h 1081906"/>
              <a:gd name="connsiteX84" fmla="*/ 805872 w 1142190"/>
              <a:gd name="connsiteY84" fmla="*/ 282997 h 1081906"/>
              <a:gd name="connsiteX85" fmla="*/ 816778 w 1142190"/>
              <a:gd name="connsiteY85" fmla="*/ 277482 h 1081906"/>
              <a:gd name="connsiteX86" fmla="*/ 820855 w 1142190"/>
              <a:gd name="connsiteY86" fmla="*/ 277730 h 1081906"/>
              <a:gd name="connsiteX87" fmla="*/ 961682 w 1142190"/>
              <a:gd name="connsiteY87" fmla="*/ 270520 h 1081906"/>
              <a:gd name="connsiteX88" fmla="*/ 957758 w 1142190"/>
              <a:gd name="connsiteY88" fmla="*/ 270853 h 1081906"/>
              <a:gd name="connsiteX89" fmla="*/ 950547 w 1142190"/>
              <a:gd name="connsiteY89" fmla="*/ 260804 h 1081906"/>
              <a:gd name="connsiteX90" fmla="*/ 949157 w 1142190"/>
              <a:gd name="connsiteY90" fmla="*/ 252022 h 1081906"/>
              <a:gd name="connsiteX91" fmla="*/ 950443 w 1142190"/>
              <a:gd name="connsiteY91" fmla="*/ 248422 h 1081906"/>
              <a:gd name="connsiteX92" fmla="*/ 953919 w 1142190"/>
              <a:gd name="connsiteY92" fmla="*/ 248288 h 1081906"/>
              <a:gd name="connsiteX93" fmla="*/ 959339 w 1142190"/>
              <a:gd name="connsiteY93" fmla="*/ 260290 h 1081906"/>
              <a:gd name="connsiteX94" fmla="*/ 965187 w 1142190"/>
              <a:gd name="connsiteY94" fmla="*/ 263900 h 1081906"/>
              <a:gd name="connsiteX95" fmla="*/ 961682 w 1142190"/>
              <a:gd name="connsiteY95" fmla="*/ 270520 h 1081906"/>
              <a:gd name="connsiteX96" fmla="*/ 543973 w 1142190"/>
              <a:gd name="connsiteY96" fmla="*/ 275701 h 1081906"/>
              <a:gd name="connsiteX97" fmla="*/ 544278 w 1142190"/>
              <a:gd name="connsiteY97" fmla="*/ 285007 h 1081906"/>
              <a:gd name="connsiteX98" fmla="*/ 548630 w 1142190"/>
              <a:gd name="connsiteY98" fmla="*/ 284083 h 1081906"/>
              <a:gd name="connsiteX99" fmla="*/ 553764 w 1142190"/>
              <a:gd name="connsiteY99" fmla="*/ 293951 h 1081906"/>
              <a:gd name="connsiteX100" fmla="*/ 559365 w 1142190"/>
              <a:gd name="connsiteY100" fmla="*/ 299161 h 1081906"/>
              <a:gd name="connsiteX101" fmla="*/ 560946 w 1142190"/>
              <a:gd name="connsiteY101" fmla="*/ 302724 h 1081906"/>
              <a:gd name="connsiteX102" fmla="*/ 562137 w 1142190"/>
              <a:gd name="connsiteY102" fmla="*/ 307296 h 1081906"/>
              <a:gd name="connsiteX103" fmla="*/ 565528 w 1142190"/>
              <a:gd name="connsiteY103" fmla="*/ 316459 h 1081906"/>
              <a:gd name="connsiteX104" fmla="*/ 567138 w 1142190"/>
              <a:gd name="connsiteY104" fmla="*/ 326060 h 1081906"/>
              <a:gd name="connsiteX105" fmla="*/ 563089 w 1142190"/>
              <a:gd name="connsiteY105" fmla="*/ 327069 h 1081906"/>
              <a:gd name="connsiteX106" fmla="*/ 557517 w 1142190"/>
              <a:gd name="connsiteY106" fmla="*/ 313373 h 1081906"/>
              <a:gd name="connsiteX107" fmla="*/ 552964 w 1142190"/>
              <a:gd name="connsiteY107" fmla="*/ 305533 h 1081906"/>
              <a:gd name="connsiteX108" fmla="*/ 547240 w 1142190"/>
              <a:gd name="connsiteY108" fmla="*/ 298809 h 1081906"/>
              <a:gd name="connsiteX109" fmla="*/ 542611 w 1142190"/>
              <a:gd name="connsiteY109" fmla="*/ 298475 h 1081906"/>
              <a:gd name="connsiteX110" fmla="*/ 540525 w 1142190"/>
              <a:gd name="connsiteY110" fmla="*/ 295532 h 1081906"/>
              <a:gd name="connsiteX111" fmla="*/ 533019 w 1142190"/>
              <a:gd name="connsiteY111" fmla="*/ 271091 h 1081906"/>
              <a:gd name="connsiteX112" fmla="*/ 531638 w 1142190"/>
              <a:gd name="connsiteY112" fmla="*/ 265405 h 1081906"/>
              <a:gd name="connsiteX113" fmla="*/ 527352 w 1142190"/>
              <a:gd name="connsiteY113" fmla="*/ 256213 h 1081906"/>
              <a:gd name="connsiteX114" fmla="*/ 525456 w 1142190"/>
              <a:gd name="connsiteY114" fmla="*/ 244707 h 1081906"/>
              <a:gd name="connsiteX115" fmla="*/ 525466 w 1142190"/>
              <a:gd name="connsiteY115" fmla="*/ 235648 h 1081906"/>
              <a:gd name="connsiteX116" fmla="*/ 531200 w 1142190"/>
              <a:gd name="connsiteY116" fmla="*/ 237792 h 1081906"/>
              <a:gd name="connsiteX117" fmla="*/ 536229 w 1142190"/>
              <a:gd name="connsiteY117" fmla="*/ 243478 h 1081906"/>
              <a:gd name="connsiteX118" fmla="*/ 540591 w 1142190"/>
              <a:gd name="connsiteY118" fmla="*/ 256280 h 1081906"/>
              <a:gd name="connsiteX119" fmla="*/ 541372 w 1142190"/>
              <a:gd name="connsiteY119" fmla="*/ 260233 h 1081906"/>
              <a:gd name="connsiteX120" fmla="*/ 539382 w 1142190"/>
              <a:gd name="connsiteY120" fmla="*/ 265471 h 1081906"/>
              <a:gd name="connsiteX121" fmla="*/ 541429 w 1142190"/>
              <a:gd name="connsiteY121" fmla="*/ 271653 h 1081906"/>
              <a:gd name="connsiteX122" fmla="*/ 543973 w 1142190"/>
              <a:gd name="connsiteY122" fmla="*/ 275701 h 1081906"/>
              <a:gd name="connsiteX123" fmla="*/ 1019718 w 1142190"/>
              <a:gd name="connsiteY123" fmla="*/ 234372 h 1081906"/>
              <a:gd name="connsiteX124" fmla="*/ 1027690 w 1142190"/>
              <a:gd name="connsiteY124" fmla="*/ 235248 h 1081906"/>
              <a:gd name="connsiteX125" fmla="*/ 1035701 w 1142190"/>
              <a:gd name="connsiteY125" fmla="*/ 233048 h 1081906"/>
              <a:gd name="connsiteX126" fmla="*/ 1037082 w 1142190"/>
              <a:gd name="connsiteY126" fmla="*/ 235401 h 1081906"/>
              <a:gd name="connsiteX127" fmla="*/ 1026766 w 1142190"/>
              <a:gd name="connsiteY127" fmla="*/ 242697 h 1081906"/>
              <a:gd name="connsiteX128" fmla="*/ 1015279 w 1142190"/>
              <a:gd name="connsiteY128" fmla="*/ 238820 h 1081906"/>
              <a:gd name="connsiteX129" fmla="*/ 1004945 w 1142190"/>
              <a:gd name="connsiteY129" fmla="*/ 237830 h 1081906"/>
              <a:gd name="connsiteX130" fmla="*/ 992743 w 1142190"/>
              <a:gd name="connsiteY130" fmla="*/ 245916 h 1081906"/>
              <a:gd name="connsiteX131" fmla="*/ 988762 w 1142190"/>
              <a:gd name="connsiteY131" fmla="*/ 242688 h 1081906"/>
              <a:gd name="connsiteX132" fmla="*/ 994963 w 1142190"/>
              <a:gd name="connsiteY132" fmla="*/ 234887 h 1081906"/>
              <a:gd name="connsiteX133" fmla="*/ 1001725 w 1142190"/>
              <a:gd name="connsiteY133" fmla="*/ 232296 h 1081906"/>
              <a:gd name="connsiteX134" fmla="*/ 1002811 w 1142190"/>
              <a:gd name="connsiteY134" fmla="*/ 227514 h 1081906"/>
              <a:gd name="connsiteX135" fmla="*/ 1005392 w 1142190"/>
              <a:gd name="connsiteY135" fmla="*/ 226695 h 1081906"/>
              <a:gd name="connsiteX136" fmla="*/ 1014326 w 1142190"/>
              <a:gd name="connsiteY136" fmla="*/ 226200 h 1081906"/>
              <a:gd name="connsiteX137" fmla="*/ 1019718 w 1142190"/>
              <a:gd name="connsiteY137" fmla="*/ 234372 h 1081906"/>
              <a:gd name="connsiteX138" fmla="*/ 691972 w 1142190"/>
              <a:gd name="connsiteY138" fmla="*/ 89621 h 1081906"/>
              <a:gd name="connsiteX139" fmla="*/ 693363 w 1142190"/>
              <a:gd name="connsiteY139" fmla="*/ 89926 h 1081906"/>
              <a:gd name="connsiteX140" fmla="*/ 694715 w 1142190"/>
              <a:gd name="connsiteY140" fmla="*/ 88306 h 1081906"/>
              <a:gd name="connsiteX141" fmla="*/ 695697 w 1142190"/>
              <a:gd name="connsiteY141" fmla="*/ 84020 h 1081906"/>
              <a:gd name="connsiteX142" fmla="*/ 696783 w 1142190"/>
              <a:gd name="connsiteY142" fmla="*/ 81648 h 1081906"/>
              <a:gd name="connsiteX143" fmla="*/ 703545 w 1142190"/>
              <a:gd name="connsiteY143" fmla="*/ 84430 h 1081906"/>
              <a:gd name="connsiteX144" fmla="*/ 713137 w 1142190"/>
              <a:gd name="connsiteY144" fmla="*/ 92983 h 1081906"/>
              <a:gd name="connsiteX145" fmla="*/ 715985 w 1142190"/>
              <a:gd name="connsiteY145" fmla="*/ 97184 h 1081906"/>
              <a:gd name="connsiteX146" fmla="*/ 719985 w 1142190"/>
              <a:gd name="connsiteY146" fmla="*/ 105804 h 1081906"/>
              <a:gd name="connsiteX147" fmla="*/ 723233 w 1142190"/>
              <a:gd name="connsiteY147" fmla="*/ 120196 h 1081906"/>
              <a:gd name="connsiteX148" fmla="*/ 720652 w 1142190"/>
              <a:gd name="connsiteY148" fmla="*/ 130512 h 1081906"/>
              <a:gd name="connsiteX149" fmla="*/ 717252 w 1142190"/>
              <a:gd name="connsiteY149" fmla="*/ 140218 h 1081906"/>
              <a:gd name="connsiteX150" fmla="*/ 716051 w 1142190"/>
              <a:gd name="connsiteY150" fmla="*/ 145552 h 1081906"/>
              <a:gd name="connsiteX151" fmla="*/ 717289 w 1142190"/>
              <a:gd name="connsiteY151" fmla="*/ 153181 h 1081906"/>
              <a:gd name="connsiteX152" fmla="*/ 716785 w 1142190"/>
              <a:gd name="connsiteY152" fmla="*/ 160572 h 1081906"/>
              <a:gd name="connsiteX153" fmla="*/ 715546 w 1142190"/>
              <a:gd name="connsiteY153" fmla="*/ 167088 h 1081906"/>
              <a:gd name="connsiteX154" fmla="*/ 720690 w 1142190"/>
              <a:gd name="connsiteY154" fmla="*/ 159658 h 1081906"/>
              <a:gd name="connsiteX155" fmla="*/ 731682 w 1142190"/>
              <a:gd name="connsiteY155" fmla="*/ 135636 h 1081906"/>
              <a:gd name="connsiteX156" fmla="*/ 733320 w 1142190"/>
              <a:gd name="connsiteY156" fmla="*/ 134141 h 1081906"/>
              <a:gd name="connsiteX157" fmla="*/ 735035 w 1142190"/>
              <a:gd name="connsiteY157" fmla="*/ 134960 h 1081906"/>
              <a:gd name="connsiteX158" fmla="*/ 739959 w 1142190"/>
              <a:gd name="connsiteY158" fmla="*/ 139922 h 1081906"/>
              <a:gd name="connsiteX159" fmla="*/ 744426 w 1142190"/>
              <a:gd name="connsiteY159" fmla="*/ 152190 h 1081906"/>
              <a:gd name="connsiteX160" fmla="*/ 745407 w 1142190"/>
              <a:gd name="connsiteY160" fmla="*/ 156229 h 1081906"/>
              <a:gd name="connsiteX161" fmla="*/ 746207 w 1142190"/>
              <a:gd name="connsiteY161" fmla="*/ 161173 h 1081906"/>
              <a:gd name="connsiteX162" fmla="*/ 746665 w 1142190"/>
              <a:gd name="connsiteY162" fmla="*/ 167269 h 1081906"/>
              <a:gd name="connsiteX163" fmla="*/ 746417 w 1142190"/>
              <a:gd name="connsiteY163" fmla="*/ 174222 h 1081906"/>
              <a:gd name="connsiteX164" fmla="*/ 746007 w 1142190"/>
              <a:gd name="connsiteY164" fmla="*/ 179051 h 1081906"/>
              <a:gd name="connsiteX165" fmla="*/ 743674 w 1142190"/>
              <a:gd name="connsiteY165" fmla="*/ 182166 h 1081906"/>
              <a:gd name="connsiteX166" fmla="*/ 742540 w 1142190"/>
              <a:gd name="connsiteY166" fmla="*/ 185004 h 1081906"/>
              <a:gd name="connsiteX167" fmla="*/ 745064 w 1142190"/>
              <a:gd name="connsiteY167" fmla="*/ 185214 h 1081906"/>
              <a:gd name="connsiteX168" fmla="*/ 747950 w 1142190"/>
              <a:gd name="connsiteY168" fmla="*/ 188928 h 1081906"/>
              <a:gd name="connsiteX169" fmla="*/ 750589 w 1142190"/>
              <a:gd name="connsiteY169" fmla="*/ 196796 h 1081906"/>
              <a:gd name="connsiteX170" fmla="*/ 753542 w 1142190"/>
              <a:gd name="connsiteY170" fmla="*/ 199949 h 1081906"/>
              <a:gd name="connsiteX171" fmla="*/ 764257 w 1142190"/>
              <a:gd name="connsiteY171" fmla="*/ 197291 h 1081906"/>
              <a:gd name="connsiteX172" fmla="*/ 771220 w 1142190"/>
              <a:gd name="connsiteY172" fmla="*/ 201397 h 1081906"/>
              <a:gd name="connsiteX173" fmla="*/ 775039 w 1142190"/>
              <a:gd name="connsiteY173" fmla="*/ 214208 h 1081906"/>
              <a:gd name="connsiteX174" fmla="*/ 780926 w 1142190"/>
              <a:gd name="connsiteY174" fmla="*/ 211322 h 1081906"/>
              <a:gd name="connsiteX175" fmla="*/ 780945 w 1142190"/>
              <a:gd name="connsiteY175" fmla="*/ 204492 h 1081906"/>
              <a:gd name="connsiteX176" fmla="*/ 782241 w 1142190"/>
              <a:gd name="connsiteY176" fmla="*/ 201559 h 1081906"/>
              <a:gd name="connsiteX177" fmla="*/ 790137 w 1142190"/>
              <a:gd name="connsiteY177" fmla="*/ 203892 h 1081906"/>
              <a:gd name="connsiteX178" fmla="*/ 794223 w 1142190"/>
              <a:gd name="connsiteY178" fmla="*/ 207083 h 1081906"/>
              <a:gd name="connsiteX179" fmla="*/ 798395 w 1142190"/>
              <a:gd name="connsiteY179" fmla="*/ 213789 h 1081906"/>
              <a:gd name="connsiteX180" fmla="*/ 791270 w 1142190"/>
              <a:gd name="connsiteY180" fmla="*/ 224704 h 1081906"/>
              <a:gd name="connsiteX181" fmla="*/ 797147 w 1142190"/>
              <a:gd name="connsiteY181" fmla="*/ 235106 h 1081906"/>
              <a:gd name="connsiteX182" fmla="*/ 807015 w 1142190"/>
              <a:gd name="connsiteY182" fmla="*/ 242602 h 1081906"/>
              <a:gd name="connsiteX183" fmla="*/ 812968 w 1142190"/>
              <a:gd name="connsiteY183" fmla="*/ 250431 h 1081906"/>
              <a:gd name="connsiteX184" fmla="*/ 814045 w 1142190"/>
              <a:gd name="connsiteY184" fmla="*/ 253698 h 1081906"/>
              <a:gd name="connsiteX185" fmla="*/ 815016 w 1142190"/>
              <a:gd name="connsiteY185" fmla="*/ 258032 h 1081906"/>
              <a:gd name="connsiteX186" fmla="*/ 811139 w 1142190"/>
              <a:gd name="connsiteY186" fmla="*/ 263633 h 1081906"/>
              <a:gd name="connsiteX187" fmla="*/ 807196 w 1142190"/>
              <a:gd name="connsiteY187" fmla="*/ 266786 h 1081906"/>
              <a:gd name="connsiteX188" fmla="*/ 797261 w 1142190"/>
              <a:gd name="connsiteY188" fmla="*/ 267329 h 1081906"/>
              <a:gd name="connsiteX189" fmla="*/ 788232 w 1142190"/>
              <a:gd name="connsiteY189" fmla="*/ 271272 h 1081906"/>
              <a:gd name="connsiteX190" fmla="*/ 771706 w 1142190"/>
              <a:gd name="connsiteY190" fmla="*/ 274063 h 1081906"/>
              <a:gd name="connsiteX191" fmla="*/ 769248 w 1142190"/>
              <a:gd name="connsiteY191" fmla="*/ 275844 h 1081906"/>
              <a:gd name="connsiteX192" fmla="*/ 768668 w 1142190"/>
              <a:gd name="connsiteY192" fmla="*/ 277435 h 1081906"/>
              <a:gd name="connsiteX193" fmla="*/ 767696 w 1142190"/>
              <a:gd name="connsiteY193" fmla="*/ 282254 h 1081906"/>
              <a:gd name="connsiteX194" fmla="*/ 761343 w 1142190"/>
              <a:gd name="connsiteY194" fmla="*/ 293313 h 1081906"/>
              <a:gd name="connsiteX195" fmla="*/ 755189 w 1142190"/>
              <a:gd name="connsiteY195" fmla="*/ 306686 h 1081906"/>
              <a:gd name="connsiteX196" fmla="*/ 752647 w 1142190"/>
              <a:gd name="connsiteY196" fmla="*/ 314687 h 1081906"/>
              <a:gd name="connsiteX197" fmla="*/ 750732 w 1142190"/>
              <a:gd name="connsiteY197" fmla="*/ 325822 h 1081906"/>
              <a:gd name="connsiteX198" fmla="*/ 750027 w 1142190"/>
              <a:gd name="connsiteY198" fmla="*/ 332594 h 1081906"/>
              <a:gd name="connsiteX199" fmla="*/ 751398 w 1142190"/>
              <a:gd name="connsiteY199" fmla="*/ 339128 h 1081906"/>
              <a:gd name="connsiteX200" fmla="*/ 751037 w 1142190"/>
              <a:gd name="connsiteY200" fmla="*/ 345710 h 1081906"/>
              <a:gd name="connsiteX201" fmla="*/ 746407 w 1142190"/>
              <a:gd name="connsiteY201" fmla="*/ 350853 h 1081906"/>
              <a:gd name="connsiteX202" fmla="*/ 743474 w 1142190"/>
              <a:gd name="connsiteY202" fmla="*/ 351053 h 1081906"/>
              <a:gd name="connsiteX203" fmla="*/ 739797 w 1142190"/>
              <a:gd name="connsiteY203" fmla="*/ 350044 h 1081906"/>
              <a:gd name="connsiteX204" fmla="*/ 736178 w 1142190"/>
              <a:gd name="connsiteY204" fmla="*/ 352996 h 1081906"/>
              <a:gd name="connsiteX205" fmla="*/ 735949 w 1142190"/>
              <a:gd name="connsiteY205" fmla="*/ 357426 h 1081906"/>
              <a:gd name="connsiteX206" fmla="*/ 736159 w 1142190"/>
              <a:gd name="connsiteY206" fmla="*/ 363645 h 1081906"/>
              <a:gd name="connsiteX207" fmla="*/ 735235 w 1142190"/>
              <a:gd name="connsiteY207" fmla="*/ 382476 h 1081906"/>
              <a:gd name="connsiteX208" fmla="*/ 734110 w 1142190"/>
              <a:gd name="connsiteY208" fmla="*/ 396526 h 1081906"/>
              <a:gd name="connsiteX209" fmla="*/ 732425 w 1142190"/>
              <a:gd name="connsiteY209" fmla="*/ 409470 h 1081906"/>
              <a:gd name="connsiteX210" fmla="*/ 730529 w 1142190"/>
              <a:gd name="connsiteY210" fmla="*/ 416404 h 1081906"/>
              <a:gd name="connsiteX211" fmla="*/ 728110 w 1142190"/>
              <a:gd name="connsiteY211" fmla="*/ 418328 h 1081906"/>
              <a:gd name="connsiteX212" fmla="*/ 720347 w 1142190"/>
              <a:gd name="connsiteY212" fmla="*/ 419595 h 1081906"/>
              <a:gd name="connsiteX213" fmla="*/ 714365 w 1142190"/>
              <a:gd name="connsiteY213" fmla="*/ 431568 h 1081906"/>
              <a:gd name="connsiteX214" fmla="*/ 709536 w 1142190"/>
              <a:gd name="connsiteY214" fmla="*/ 452752 h 1081906"/>
              <a:gd name="connsiteX215" fmla="*/ 707021 w 1142190"/>
              <a:gd name="connsiteY215" fmla="*/ 460991 h 1081906"/>
              <a:gd name="connsiteX216" fmla="*/ 701783 w 1142190"/>
              <a:gd name="connsiteY216" fmla="*/ 473916 h 1081906"/>
              <a:gd name="connsiteX217" fmla="*/ 702736 w 1142190"/>
              <a:gd name="connsiteY217" fmla="*/ 478479 h 1081906"/>
              <a:gd name="connsiteX218" fmla="*/ 704364 w 1142190"/>
              <a:gd name="connsiteY218" fmla="*/ 483403 h 1081906"/>
              <a:gd name="connsiteX219" fmla="*/ 701507 w 1142190"/>
              <a:gd name="connsiteY219" fmla="*/ 492176 h 1081906"/>
              <a:gd name="connsiteX220" fmla="*/ 697087 w 1142190"/>
              <a:gd name="connsiteY220" fmla="*/ 501967 h 1081906"/>
              <a:gd name="connsiteX221" fmla="*/ 697173 w 1142190"/>
              <a:gd name="connsiteY221" fmla="*/ 505739 h 1081906"/>
              <a:gd name="connsiteX222" fmla="*/ 698659 w 1142190"/>
              <a:gd name="connsiteY222" fmla="*/ 512616 h 1081906"/>
              <a:gd name="connsiteX223" fmla="*/ 699382 w 1142190"/>
              <a:gd name="connsiteY223" fmla="*/ 519741 h 1081906"/>
              <a:gd name="connsiteX224" fmla="*/ 695973 w 1142190"/>
              <a:gd name="connsiteY224" fmla="*/ 525847 h 1081906"/>
              <a:gd name="connsiteX225" fmla="*/ 689705 w 1142190"/>
              <a:gd name="connsiteY225" fmla="*/ 528942 h 1081906"/>
              <a:gd name="connsiteX226" fmla="*/ 683323 w 1142190"/>
              <a:gd name="connsiteY226" fmla="*/ 525475 h 1081906"/>
              <a:gd name="connsiteX227" fmla="*/ 680218 w 1142190"/>
              <a:gd name="connsiteY227" fmla="*/ 521379 h 1081906"/>
              <a:gd name="connsiteX228" fmla="*/ 677342 w 1142190"/>
              <a:gd name="connsiteY228" fmla="*/ 514807 h 1081906"/>
              <a:gd name="connsiteX229" fmla="*/ 674284 w 1142190"/>
              <a:gd name="connsiteY229" fmla="*/ 510502 h 1081906"/>
              <a:gd name="connsiteX230" fmla="*/ 671103 w 1142190"/>
              <a:gd name="connsiteY230" fmla="*/ 507911 h 1081906"/>
              <a:gd name="connsiteX231" fmla="*/ 658863 w 1142190"/>
              <a:gd name="connsiteY231" fmla="*/ 493185 h 1081906"/>
              <a:gd name="connsiteX232" fmla="*/ 647566 w 1142190"/>
              <a:gd name="connsiteY232" fmla="*/ 469611 h 1081906"/>
              <a:gd name="connsiteX233" fmla="*/ 637251 w 1142190"/>
              <a:gd name="connsiteY233" fmla="*/ 460343 h 1081906"/>
              <a:gd name="connsiteX234" fmla="*/ 630526 w 1142190"/>
              <a:gd name="connsiteY234" fmla="*/ 455933 h 1081906"/>
              <a:gd name="connsiteX235" fmla="*/ 627288 w 1142190"/>
              <a:gd name="connsiteY235" fmla="*/ 451647 h 1081906"/>
              <a:gd name="connsiteX236" fmla="*/ 624125 w 1142190"/>
              <a:gd name="connsiteY236" fmla="*/ 445875 h 1081906"/>
              <a:gd name="connsiteX237" fmla="*/ 621392 w 1142190"/>
              <a:gd name="connsiteY237" fmla="*/ 439360 h 1081906"/>
              <a:gd name="connsiteX238" fmla="*/ 618849 w 1142190"/>
              <a:gd name="connsiteY238" fmla="*/ 431102 h 1081906"/>
              <a:gd name="connsiteX239" fmla="*/ 617620 w 1142190"/>
              <a:gd name="connsiteY239" fmla="*/ 425949 h 1081906"/>
              <a:gd name="connsiteX240" fmla="*/ 617391 w 1142190"/>
              <a:gd name="connsiteY240" fmla="*/ 418186 h 1081906"/>
              <a:gd name="connsiteX241" fmla="*/ 618201 w 1142190"/>
              <a:gd name="connsiteY241" fmla="*/ 413614 h 1081906"/>
              <a:gd name="connsiteX242" fmla="*/ 619410 w 1142190"/>
              <a:gd name="connsiteY242" fmla="*/ 411261 h 1081906"/>
              <a:gd name="connsiteX243" fmla="*/ 627602 w 1142190"/>
              <a:gd name="connsiteY243" fmla="*/ 409327 h 1081906"/>
              <a:gd name="connsiteX244" fmla="*/ 630545 w 1142190"/>
              <a:gd name="connsiteY244" fmla="*/ 410423 h 1081906"/>
              <a:gd name="connsiteX245" fmla="*/ 633441 w 1142190"/>
              <a:gd name="connsiteY245" fmla="*/ 414499 h 1081906"/>
              <a:gd name="connsiteX246" fmla="*/ 636079 w 1142190"/>
              <a:gd name="connsiteY246" fmla="*/ 416100 h 1081906"/>
              <a:gd name="connsiteX247" fmla="*/ 642118 w 1142190"/>
              <a:gd name="connsiteY247" fmla="*/ 395707 h 1081906"/>
              <a:gd name="connsiteX248" fmla="*/ 676475 w 1142190"/>
              <a:gd name="connsiteY248" fmla="*/ 383924 h 1081906"/>
              <a:gd name="connsiteX249" fmla="*/ 687514 w 1142190"/>
              <a:gd name="connsiteY249" fmla="*/ 381876 h 1081906"/>
              <a:gd name="connsiteX250" fmla="*/ 698592 w 1142190"/>
              <a:gd name="connsiteY250" fmla="*/ 382000 h 1081906"/>
              <a:gd name="connsiteX251" fmla="*/ 696868 w 1142190"/>
              <a:gd name="connsiteY251" fmla="*/ 376399 h 1081906"/>
              <a:gd name="connsiteX252" fmla="*/ 695401 w 1142190"/>
              <a:gd name="connsiteY252" fmla="*/ 369275 h 1081906"/>
              <a:gd name="connsiteX253" fmla="*/ 693772 w 1142190"/>
              <a:gd name="connsiteY253" fmla="*/ 367541 h 1081906"/>
              <a:gd name="connsiteX254" fmla="*/ 685400 w 1142190"/>
              <a:gd name="connsiteY254" fmla="*/ 371542 h 1081906"/>
              <a:gd name="connsiteX255" fmla="*/ 672579 w 1142190"/>
              <a:gd name="connsiteY255" fmla="*/ 375742 h 1081906"/>
              <a:gd name="connsiteX256" fmla="*/ 666331 w 1142190"/>
              <a:gd name="connsiteY256" fmla="*/ 375742 h 1081906"/>
              <a:gd name="connsiteX257" fmla="*/ 659882 w 1142190"/>
              <a:gd name="connsiteY257" fmla="*/ 372942 h 1081906"/>
              <a:gd name="connsiteX258" fmla="*/ 653453 w 1142190"/>
              <a:gd name="connsiteY258" fmla="*/ 374485 h 1081906"/>
              <a:gd name="connsiteX259" fmla="*/ 646823 w 1142190"/>
              <a:gd name="connsiteY259" fmla="*/ 380571 h 1081906"/>
              <a:gd name="connsiteX260" fmla="*/ 640137 w 1142190"/>
              <a:gd name="connsiteY260" fmla="*/ 384410 h 1081906"/>
              <a:gd name="connsiteX261" fmla="*/ 633641 w 1142190"/>
              <a:gd name="connsiteY261" fmla="*/ 385953 h 1081906"/>
              <a:gd name="connsiteX262" fmla="*/ 619906 w 1142190"/>
              <a:gd name="connsiteY262" fmla="*/ 385334 h 1081906"/>
              <a:gd name="connsiteX263" fmla="*/ 616505 w 1142190"/>
              <a:gd name="connsiteY263" fmla="*/ 382191 h 1081906"/>
              <a:gd name="connsiteX264" fmla="*/ 611924 w 1142190"/>
              <a:gd name="connsiteY264" fmla="*/ 374895 h 1081906"/>
              <a:gd name="connsiteX265" fmla="*/ 610810 w 1142190"/>
              <a:gd name="connsiteY265" fmla="*/ 371142 h 1081906"/>
              <a:gd name="connsiteX266" fmla="*/ 609857 w 1142190"/>
              <a:gd name="connsiteY266" fmla="*/ 366532 h 1081906"/>
              <a:gd name="connsiteX267" fmla="*/ 608962 w 1142190"/>
              <a:gd name="connsiteY267" fmla="*/ 352596 h 1081906"/>
              <a:gd name="connsiteX268" fmla="*/ 609952 w 1142190"/>
              <a:gd name="connsiteY268" fmla="*/ 348786 h 1081906"/>
              <a:gd name="connsiteX269" fmla="*/ 611352 w 1142190"/>
              <a:gd name="connsiteY269" fmla="*/ 346596 h 1081906"/>
              <a:gd name="connsiteX270" fmla="*/ 612791 w 1142190"/>
              <a:gd name="connsiteY270" fmla="*/ 345243 h 1081906"/>
              <a:gd name="connsiteX271" fmla="*/ 615810 w 1142190"/>
              <a:gd name="connsiteY271" fmla="*/ 345176 h 1081906"/>
              <a:gd name="connsiteX272" fmla="*/ 618773 w 1142190"/>
              <a:gd name="connsiteY272" fmla="*/ 347596 h 1081906"/>
              <a:gd name="connsiteX273" fmla="*/ 625707 w 1142190"/>
              <a:gd name="connsiteY273" fmla="*/ 355559 h 1081906"/>
              <a:gd name="connsiteX274" fmla="*/ 624125 w 1142190"/>
              <a:gd name="connsiteY274" fmla="*/ 347015 h 1081906"/>
              <a:gd name="connsiteX275" fmla="*/ 644080 w 1142190"/>
              <a:gd name="connsiteY275" fmla="*/ 336661 h 1081906"/>
              <a:gd name="connsiteX276" fmla="*/ 653348 w 1142190"/>
              <a:gd name="connsiteY276" fmla="*/ 327555 h 1081906"/>
              <a:gd name="connsiteX277" fmla="*/ 658110 w 1142190"/>
              <a:gd name="connsiteY277" fmla="*/ 326022 h 1081906"/>
              <a:gd name="connsiteX278" fmla="*/ 662883 w 1142190"/>
              <a:gd name="connsiteY278" fmla="*/ 326688 h 1081906"/>
              <a:gd name="connsiteX279" fmla="*/ 661835 w 1142190"/>
              <a:gd name="connsiteY279" fmla="*/ 321821 h 1081906"/>
              <a:gd name="connsiteX280" fmla="*/ 661797 w 1142190"/>
              <a:gd name="connsiteY280" fmla="*/ 317297 h 1081906"/>
              <a:gd name="connsiteX281" fmla="*/ 665188 w 1142190"/>
              <a:gd name="connsiteY281" fmla="*/ 313601 h 1081906"/>
              <a:gd name="connsiteX282" fmla="*/ 667626 w 1142190"/>
              <a:gd name="connsiteY282" fmla="*/ 312010 h 1081906"/>
              <a:gd name="connsiteX283" fmla="*/ 674970 w 1142190"/>
              <a:gd name="connsiteY283" fmla="*/ 310191 h 1081906"/>
              <a:gd name="connsiteX284" fmla="*/ 691725 w 1142190"/>
              <a:gd name="connsiteY284" fmla="*/ 310505 h 1081906"/>
              <a:gd name="connsiteX285" fmla="*/ 697763 w 1142190"/>
              <a:gd name="connsiteY285" fmla="*/ 308000 h 1081906"/>
              <a:gd name="connsiteX286" fmla="*/ 702287 w 1142190"/>
              <a:gd name="connsiteY286" fmla="*/ 301657 h 1081906"/>
              <a:gd name="connsiteX287" fmla="*/ 697468 w 1142190"/>
              <a:gd name="connsiteY287" fmla="*/ 303867 h 1081906"/>
              <a:gd name="connsiteX288" fmla="*/ 692639 w 1142190"/>
              <a:gd name="connsiteY288" fmla="*/ 304286 h 1081906"/>
              <a:gd name="connsiteX289" fmla="*/ 690381 w 1142190"/>
              <a:gd name="connsiteY289" fmla="*/ 302971 h 1081906"/>
              <a:gd name="connsiteX290" fmla="*/ 685266 w 1142190"/>
              <a:gd name="connsiteY290" fmla="*/ 297418 h 1081906"/>
              <a:gd name="connsiteX291" fmla="*/ 682943 w 1142190"/>
              <a:gd name="connsiteY291" fmla="*/ 290093 h 1081906"/>
              <a:gd name="connsiteX292" fmla="*/ 689572 w 1142190"/>
              <a:gd name="connsiteY292" fmla="*/ 275368 h 1081906"/>
              <a:gd name="connsiteX293" fmla="*/ 691877 w 1142190"/>
              <a:gd name="connsiteY293" fmla="*/ 268491 h 1081906"/>
              <a:gd name="connsiteX294" fmla="*/ 685133 w 1142190"/>
              <a:gd name="connsiteY294" fmla="*/ 269481 h 1081906"/>
              <a:gd name="connsiteX295" fmla="*/ 682885 w 1142190"/>
              <a:gd name="connsiteY295" fmla="*/ 271891 h 1081906"/>
              <a:gd name="connsiteX296" fmla="*/ 675161 w 1142190"/>
              <a:gd name="connsiteY296" fmla="*/ 285445 h 1081906"/>
              <a:gd name="connsiteX297" fmla="*/ 669455 w 1142190"/>
              <a:gd name="connsiteY297" fmla="*/ 291503 h 1081906"/>
              <a:gd name="connsiteX298" fmla="*/ 662416 w 1142190"/>
              <a:gd name="connsiteY298" fmla="*/ 294408 h 1081906"/>
              <a:gd name="connsiteX299" fmla="*/ 655377 w 1142190"/>
              <a:gd name="connsiteY299" fmla="*/ 294161 h 1081906"/>
              <a:gd name="connsiteX300" fmla="*/ 653843 w 1142190"/>
              <a:gd name="connsiteY300" fmla="*/ 292246 h 1081906"/>
              <a:gd name="connsiteX301" fmla="*/ 651691 w 1142190"/>
              <a:gd name="connsiteY301" fmla="*/ 283312 h 1081906"/>
              <a:gd name="connsiteX302" fmla="*/ 651014 w 1142190"/>
              <a:gd name="connsiteY302" fmla="*/ 278597 h 1081906"/>
              <a:gd name="connsiteX303" fmla="*/ 651300 w 1142190"/>
              <a:gd name="connsiteY303" fmla="*/ 276006 h 1081906"/>
              <a:gd name="connsiteX304" fmla="*/ 653529 w 1142190"/>
              <a:gd name="connsiteY304" fmla="*/ 268557 h 1081906"/>
              <a:gd name="connsiteX305" fmla="*/ 654691 w 1142190"/>
              <a:gd name="connsiteY305" fmla="*/ 260642 h 1081906"/>
              <a:gd name="connsiteX306" fmla="*/ 654491 w 1142190"/>
              <a:gd name="connsiteY306" fmla="*/ 253794 h 1081906"/>
              <a:gd name="connsiteX307" fmla="*/ 652853 w 1142190"/>
              <a:gd name="connsiteY307" fmla="*/ 252413 h 1081906"/>
              <a:gd name="connsiteX308" fmla="*/ 650253 w 1142190"/>
              <a:gd name="connsiteY308" fmla="*/ 259118 h 1081906"/>
              <a:gd name="connsiteX309" fmla="*/ 647900 w 1142190"/>
              <a:gd name="connsiteY309" fmla="*/ 268395 h 1081906"/>
              <a:gd name="connsiteX310" fmla="*/ 644671 w 1142190"/>
              <a:gd name="connsiteY310" fmla="*/ 273025 h 1081906"/>
              <a:gd name="connsiteX311" fmla="*/ 641337 w 1142190"/>
              <a:gd name="connsiteY311" fmla="*/ 271758 h 1081906"/>
              <a:gd name="connsiteX312" fmla="*/ 639918 w 1142190"/>
              <a:gd name="connsiteY312" fmla="*/ 268205 h 1081906"/>
              <a:gd name="connsiteX313" fmla="*/ 638680 w 1142190"/>
              <a:gd name="connsiteY313" fmla="*/ 262757 h 1081906"/>
              <a:gd name="connsiteX314" fmla="*/ 637375 w 1142190"/>
              <a:gd name="connsiteY314" fmla="*/ 260652 h 1081906"/>
              <a:gd name="connsiteX315" fmla="*/ 635927 w 1142190"/>
              <a:gd name="connsiteY315" fmla="*/ 260652 h 1081906"/>
              <a:gd name="connsiteX316" fmla="*/ 632946 w 1142190"/>
              <a:gd name="connsiteY316" fmla="*/ 262833 h 1081906"/>
              <a:gd name="connsiteX317" fmla="*/ 629993 w 1142190"/>
              <a:gd name="connsiteY317" fmla="*/ 266862 h 1081906"/>
              <a:gd name="connsiteX318" fmla="*/ 631012 w 1142190"/>
              <a:gd name="connsiteY318" fmla="*/ 272958 h 1081906"/>
              <a:gd name="connsiteX319" fmla="*/ 631279 w 1142190"/>
              <a:gd name="connsiteY319" fmla="*/ 279711 h 1081906"/>
              <a:gd name="connsiteX320" fmla="*/ 630002 w 1142190"/>
              <a:gd name="connsiteY320" fmla="*/ 285055 h 1081906"/>
              <a:gd name="connsiteX321" fmla="*/ 629041 w 1142190"/>
              <a:gd name="connsiteY321" fmla="*/ 291560 h 1081906"/>
              <a:gd name="connsiteX322" fmla="*/ 632079 w 1142190"/>
              <a:gd name="connsiteY322" fmla="*/ 295647 h 1081906"/>
              <a:gd name="connsiteX323" fmla="*/ 634555 w 1142190"/>
              <a:gd name="connsiteY323" fmla="*/ 301962 h 1081906"/>
              <a:gd name="connsiteX324" fmla="*/ 630841 w 1142190"/>
              <a:gd name="connsiteY324" fmla="*/ 304924 h 1081906"/>
              <a:gd name="connsiteX325" fmla="*/ 627202 w 1142190"/>
              <a:gd name="connsiteY325" fmla="*/ 309229 h 1081906"/>
              <a:gd name="connsiteX326" fmla="*/ 623859 w 1142190"/>
              <a:gd name="connsiteY326" fmla="*/ 315849 h 1081906"/>
              <a:gd name="connsiteX327" fmla="*/ 620439 w 1142190"/>
              <a:gd name="connsiteY327" fmla="*/ 320983 h 1081906"/>
              <a:gd name="connsiteX328" fmla="*/ 615019 w 1142190"/>
              <a:gd name="connsiteY328" fmla="*/ 321526 h 1081906"/>
              <a:gd name="connsiteX329" fmla="*/ 608266 w 1142190"/>
              <a:gd name="connsiteY329" fmla="*/ 324364 h 1081906"/>
              <a:gd name="connsiteX330" fmla="*/ 594770 w 1142190"/>
              <a:gd name="connsiteY330" fmla="*/ 325364 h 1081906"/>
              <a:gd name="connsiteX331" fmla="*/ 588426 w 1142190"/>
              <a:gd name="connsiteY331" fmla="*/ 317011 h 1081906"/>
              <a:gd name="connsiteX332" fmla="*/ 587264 w 1142190"/>
              <a:gd name="connsiteY332" fmla="*/ 313030 h 1081906"/>
              <a:gd name="connsiteX333" fmla="*/ 585997 w 1142190"/>
              <a:gd name="connsiteY333" fmla="*/ 310353 h 1081906"/>
              <a:gd name="connsiteX334" fmla="*/ 581787 w 1142190"/>
              <a:gd name="connsiteY334" fmla="*/ 305943 h 1081906"/>
              <a:gd name="connsiteX335" fmla="*/ 575643 w 1142190"/>
              <a:gd name="connsiteY335" fmla="*/ 292856 h 1081906"/>
              <a:gd name="connsiteX336" fmla="*/ 570909 w 1142190"/>
              <a:gd name="connsiteY336" fmla="*/ 277825 h 1081906"/>
              <a:gd name="connsiteX337" fmla="*/ 567719 w 1142190"/>
              <a:gd name="connsiteY337" fmla="*/ 276358 h 1081906"/>
              <a:gd name="connsiteX338" fmla="*/ 562994 w 1142190"/>
              <a:gd name="connsiteY338" fmla="*/ 271367 h 1081906"/>
              <a:gd name="connsiteX339" fmla="*/ 560422 w 1142190"/>
              <a:gd name="connsiteY339" fmla="*/ 267081 h 1081906"/>
              <a:gd name="connsiteX340" fmla="*/ 557974 w 1142190"/>
              <a:gd name="connsiteY340" fmla="*/ 261337 h 1081906"/>
              <a:gd name="connsiteX341" fmla="*/ 557241 w 1142190"/>
              <a:gd name="connsiteY341" fmla="*/ 254508 h 1081906"/>
              <a:gd name="connsiteX342" fmla="*/ 557479 w 1142190"/>
              <a:gd name="connsiteY342" fmla="*/ 248260 h 1081906"/>
              <a:gd name="connsiteX343" fmla="*/ 560308 w 1142190"/>
              <a:gd name="connsiteY343" fmla="*/ 245478 h 1081906"/>
              <a:gd name="connsiteX344" fmla="*/ 553621 w 1142190"/>
              <a:gd name="connsiteY344" fmla="*/ 238420 h 1081906"/>
              <a:gd name="connsiteX345" fmla="*/ 547059 w 1142190"/>
              <a:gd name="connsiteY345" fmla="*/ 229048 h 1081906"/>
              <a:gd name="connsiteX346" fmla="*/ 549478 w 1142190"/>
              <a:gd name="connsiteY346" fmla="*/ 225885 h 1081906"/>
              <a:gd name="connsiteX347" fmla="*/ 551917 w 1142190"/>
              <a:gd name="connsiteY347" fmla="*/ 224495 h 1081906"/>
              <a:gd name="connsiteX348" fmla="*/ 571367 w 1142190"/>
              <a:gd name="connsiteY348" fmla="*/ 235439 h 1081906"/>
              <a:gd name="connsiteX349" fmla="*/ 572662 w 1142190"/>
              <a:gd name="connsiteY349" fmla="*/ 234077 h 1081906"/>
              <a:gd name="connsiteX350" fmla="*/ 574795 w 1142190"/>
              <a:gd name="connsiteY350" fmla="*/ 228648 h 1081906"/>
              <a:gd name="connsiteX351" fmla="*/ 574034 w 1142190"/>
              <a:gd name="connsiteY351" fmla="*/ 226819 h 1081906"/>
              <a:gd name="connsiteX352" fmla="*/ 570776 w 1142190"/>
              <a:gd name="connsiteY352" fmla="*/ 225562 h 1081906"/>
              <a:gd name="connsiteX353" fmla="*/ 566337 w 1142190"/>
              <a:gd name="connsiteY353" fmla="*/ 225600 h 1081906"/>
              <a:gd name="connsiteX354" fmla="*/ 565232 w 1142190"/>
              <a:gd name="connsiteY354" fmla="*/ 224476 h 1081906"/>
              <a:gd name="connsiteX355" fmla="*/ 563518 w 1142190"/>
              <a:gd name="connsiteY355" fmla="*/ 218561 h 1081906"/>
              <a:gd name="connsiteX356" fmla="*/ 562022 w 1142190"/>
              <a:gd name="connsiteY356" fmla="*/ 211255 h 1081906"/>
              <a:gd name="connsiteX357" fmla="*/ 561384 w 1142190"/>
              <a:gd name="connsiteY357" fmla="*/ 206369 h 1081906"/>
              <a:gd name="connsiteX358" fmla="*/ 561137 w 1142190"/>
              <a:gd name="connsiteY358" fmla="*/ 200625 h 1081906"/>
              <a:gd name="connsiteX359" fmla="*/ 564442 w 1142190"/>
              <a:gd name="connsiteY359" fmla="*/ 191976 h 1081906"/>
              <a:gd name="connsiteX360" fmla="*/ 566252 w 1142190"/>
              <a:gd name="connsiteY360" fmla="*/ 184185 h 1081906"/>
              <a:gd name="connsiteX361" fmla="*/ 563432 w 1142190"/>
              <a:gd name="connsiteY361" fmla="*/ 180565 h 1081906"/>
              <a:gd name="connsiteX362" fmla="*/ 555441 w 1142190"/>
              <a:gd name="connsiteY362" fmla="*/ 180785 h 1081906"/>
              <a:gd name="connsiteX363" fmla="*/ 552783 w 1142190"/>
              <a:gd name="connsiteY363" fmla="*/ 181889 h 1081906"/>
              <a:gd name="connsiteX364" fmla="*/ 553764 w 1142190"/>
              <a:gd name="connsiteY364" fmla="*/ 193081 h 1081906"/>
              <a:gd name="connsiteX365" fmla="*/ 551221 w 1142190"/>
              <a:gd name="connsiteY365" fmla="*/ 200768 h 1081906"/>
              <a:gd name="connsiteX366" fmla="*/ 546344 w 1142190"/>
              <a:gd name="connsiteY366" fmla="*/ 206740 h 1081906"/>
              <a:gd name="connsiteX367" fmla="*/ 542849 w 1142190"/>
              <a:gd name="connsiteY367" fmla="*/ 203835 h 1081906"/>
              <a:gd name="connsiteX368" fmla="*/ 540153 w 1142190"/>
              <a:gd name="connsiteY368" fmla="*/ 189128 h 1081906"/>
              <a:gd name="connsiteX369" fmla="*/ 536629 w 1142190"/>
              <a:gd name="connsiteY369" fmla="*/ 178803 h 1081906"/>
              <a:gd name="connsiteX370" fmla="*/ 535305 w 1142190"/>
              <a:gd name="connsiteY370" fmla="*/ 172260 h 1081906"/>
              <a:gd name="connsiteX371" fmla="*/ 534295 w 1142190"/>
              <a:gd name="connsiteY371" fmla="*/ 162801 h 1081906"/>
              <a:gd name="connsiteX372" fmla="*/ 532867 w 1142190"/>
              <a:gd name="connsiteY372" fmla="*/ 155877 h 1081906"/>
              <a:gd name="connsiteX373" fmla="*/ 530276 w 1142190"/>
              <a:gd name="connsiteY373" fmla="*/ 147476 h 1081906"/>
              <a:gd name="connsiteX374" fmla="*/ 529933 w 1142190"/>
              <a:gd name="connsiteY374" fmla="*/ 142275 h 1081906"/>
              <a:gd name="connsiteX375" fmla="*/ 530257 w 1142190"/>
              <a:gd name="connsiteY375" fmla="*/ 138417 h 1081906"/>
              <a:gd name="connsiteX376" fmla="*/ 532228 w 1142190"/>
              <a:gd name="connsiteY376" fmla="*/ 129635 h 1081906"/>
              <a:gd name="connsiteX377" fmla="*/ 530733 w 1142190"/>
              <a:gd name="connsiteY377" fmla="*/ 122282 h 1081906"/>
              <a:gd name="connsiteX378" fmla="*/ 528904 w 1142190"/>
              <a:gd name="connsiteY378" fmla="*/ 115805 h 1081906"/>
              <a:gd name="connsiteX379" fmla="*/ 528790 w 1142190"/>
              <a:gd name="connsiteY379" fmla="*/ 112100 h 1081906"/>
              <a:gd name="connsiteX380" fmla="*/ 530504 w 1142190"/>
              <a:gd name="connsiteY380" fmla="*/ 107518 h 1081906"/>
              <a:gd name="connsiteX381" fmla="*/ 532047 w 1142190"/>
              <a:gd name="connsiteY381" fmla="*/ 105994 h 1081906"/>
              <a:gd name="connsiteX382" fmla="*/ 533705 w 1142190"/>
              <a:gd name="connsiteY382" fmla="*/ 106328 h 1081906"/>
              <a:gd name="connsiteX383" fmla="*/ 538610 w 1142190"/>
              <a:gd name="connsiteY383" fmla="*/ 111785 h 1081906"/>
              <a:gd name="connsiteX384" fmla="*/ 541306 w 1142190"/>
              <a:gd name="connsiteY384" fmla="*/ 118291 h 1081906"/>
              <a:gd name="connsiteX385" fmla="*/ 542239 w 1142190"/>
              <a:gd name="connsiteY385" fmla="*/ 117767 h 1081906"/>
              <a:gd name="connsiteX386" fmla="*/ 543992 w 1142190"/>
              <a:gd name="connsiteY386" fmla="*/ 108090 h 1081906"/>
              <a:gd name="connsiteX387" fmla="*/ 546478 w 1142190"/>
              <a:gd name="connsiteY387" fmla="*/ 105899 h 1081906"/>
              <a:gd name="connsiteX388" fmla="*/ 556069 w 1142190"/>
              <a:gd name="connsiteY388" fmla="*/ 102699 h 1081906"/>
              <a:gd name="connsiteX389" fmla="*/ 566747 w 1142190"/>
              <a:gd name="connsiteY389" fmla="*/ 115205 h 1081906"/>
              <a:gd name="connsiteX390" fmla="*/ 569509 w 1142190"/>
              <a:gd name="connsiteY390" fmla="*/ 117977 h 1081906"/>
              <a:gd name="connsiteX391" fmla="*/ 571719 w 1142190"/>
              <a:gd name="connsiteY391" fmla="*/ 118872 h 1081906"/>
              <a:gd name="connsiteX392" fmla="*/ 570576 w 1142190"/>
              <a:gd name="connsiteY392" fmla="*/ 113338 h 1081906"/>
              <a:gd name="connsiteX393" fmla="*/ 569881 w 1142190"/>
              <a:gd name="connsiteY393" fmla="*/ 106128 h 1081906"/>
              <a:gd name="connsiteX394" fmla="*/ 571509 w 1142190"/>
              <a:gd name="connsiteY394" fmla="*/ 103394 h 1081906"/>
              <a:gd name="connsiteX395" fmla="*/ 580129 w 1142190"/>
              <a:gd name="connsiteY395" fmla="*/ 109842 h 1081906"/>
              <a:gd name="connsiteX396" fmla="*/ 584168 w 1142190"/>
              <a:gd name="connsiteY396" fmla="*/ 109452 h 1081906"/>
              <a:gd name="connsiteX397" fmla="*/ 593636 w 1142190"/>
              <a:gd name="connsiteY397" fmla="*/ 101013 h 1081906"/>
              <a:gd name="connsiteX398" fmla="*/ 609286 w 1142190"/>
              <a:gd name="connsiteY398" fmla="*/ 96574 h 1081906"/>
              <a:gd name="connsiteX399" fmla="*/ 615201 w 1142190"/>
              <a:gd name="connsiteY399" fmla="*/ 103251 h 1081906"/>
              <a:gd name="connsiteX400" fmla="*/ 615505 w 1142190"/>
              <a:gd name="connsiteY400" fmla="*/ 106804 h 1081906"/>
              <a:gd name="connsiteX401" fmla="*/ 615382 w 1142190"/>
              <a:gd name="connsiteY401" fmla="*/ 111576 h 1081906"/>
              <a:gd name="connsiteX402" fmla="*/ 615000 w 1142190"/>
              <a:gd name="connsiteY402" fmla="*/ 113005 h 1081906"/>
              <a:gd name="connsiteX403" fmla="*/ 611543 w 1142190"/>
              <a:gd name="connsiteY403" fmla="*/ 118539 h 1081906"/>
              <a:gd name="connsiteX404" fmla="*/ 591807 w 1142190"/>
              <a:gd name="connsiteY404" fmla="*/ 123044 h 1081906"/>
              <a:gd name="connsiteX405" fmla="*/ 578872 w 1142190"/>
              <a:gd name="connsiteY405" fmla="*/ 140218 h 1081906"/>
              <a:gd name="connsiteX406" fmla="*/ 596512 w 1142190"/>
              <a:gd name="connsiteY406" fmla="*/ 137465 h 1081906"/>
              <a:gd name="connsiteX407" fmla="*/ 599684 w 1142190"/>
              <a:gd name="connsiteY407" fmla="*/ 139427 h 1081906"/>
              <a:gd name="connsiteX408" fmla="*/ 601018 w 1142190"/>
              <a:gd name="connsiteY408" fmla="*/ 153248 h 1081906"/>
              <a:gd name="connsiteX409" fmla="*/ 602304 w 1142190"/>
              <a:gd name="connsiteY409" fmla="*/ 154696 h 1081906"/>
              <a:gd name="connsiteX410" fmla="*/ 606837 w 1142190"/>
              <a:gd name="connsiteY410" fmla="*/ 156696 h 1081906"/>
              <a:gd name="connsiteX411" fmla="*/ 609914 w 1142190"/>
              <a:gd name="connsiteY411" fmla="*/ 160792 h 1081906"/>
              <a:gd name="connsiteX412" fmla="*/ 613057 w 1142190"/>
              <a:gd name="connsiteY412" fmla="*/ 168564 h 1081906"/>
              <a:gd name="connsiteX413" fmla="*/ 616362 w 1142190"/>
              <a:gd name="connsiteY413" fmla="*/ 173774 h 1081906"/>
              <a:gd name="connsiteX414" fmla="*/ 618296 w 1142190"/>
              <a:gd name="connsiteY414" fmla="*/ 173126 h 1081906"/>
              <a:gd name="connsiteX415" fmla="*/ 619001 w 1142190"/>
              <a:gd name="connsiteY415" fmla="*/ 167478 h 1081906"/>
              <a:gd name="connsiteX416" fmla="*/ 618211 w 1142190"/>
              <a:gd name="connsiteY416" fmla="*/ 160763 h 1081906"/>
              <a:gd name="connsiteX417" fmla="*/ 617801 w 1142190"/>
              <a:gd name="connsiteY417" fmla="*/ 153076 h 1081906"/>
              <a:gd name="connsiteX418" fmla="*/ 618030 w 1142190"/>
              <a:gd name="connsiteY418" fmla="*/ 144742 h 1081906"/>
              <a:gd name="connsiteX419" fmla="*/ 618563 w 1142190"/>
              <a:gd name="connsiteY419" fmla="*/ 137817 h 1081906"/>
              <a:gd name="connsiteX420" fmla="*/ 622268 w 1142190"/>
              <a:gd name="connsiteY420" fmla="*/ 132921 h 1081906"/>
              <a:gd name="connsiteX421" fmla="*/ 627650 w 1142190"/>
              <a:gd name="connsiteY421" fmla="*/ 116929 h 1081906"/>
              <a:gd name="connsiteX422" fmla="*/ 633365 w 1142190"/>
              <a:gd name="connsiteY422" fmla="*/ 105994 h 1081906"/>
              <a:gd name="connsiteX423" fmla="*/ 639727 w 1142190"/>
              <a:gd name="connsiteY423" fmla="*/ 110861 h 1081906"/>
              <a:gd name="connsiteX424" fmla="*/ 645623 w 1142190"/>
              <a:gd name="connsiteY424" fmla="*/ 124501 h 1081906"/>
              <a:gd name="connsiteX425" fmla="*/ 650938 w 1142190"/>
              <a:gd name="connsiteY425" fmla="*/ 143751 h 1081906"/>
              <a:gd name="connsiteX426" fmla="*/ 656091 w 1142190"/>
              <a:gd name="connsiteY426" fmla="*/ 164049 h 1081906"/>
              <a:gd name="connsiteX427" fmla="*/ 661864 w 1142190"/>
              <a:gd name="connsiteY427" fmla="*/ 188843 h 1081906"/>
              <a:gd name="connsiteX428" fmla="*/ 664645 w 1142190"/>
              <a:gd name="connsiteY428" fmla="*/ 197491 h 1081906"/>
              <a:gd name="connsiteX429" fmla="*/ 667169 w 1142190"/>
              <a:gd name="connsiteY429" fmla="*/ 199530 h 1081906"/>
              <a:gd name="connsiteX430" fmla="*/ 678828 w 1142190"/>
              <a:gd name="connsiteY430" fmla="*/ 224742 h 1081906"/>
              <a:gd name="connsiteX431" fmla="*/ 680142 w 1142190"/>
              <a:gd name="connsiteY431" fmla="*/ 225438 h 1081906"/>
              <a:gd name="connsiteX432" fmla="*/ 677733 w 1142190"/>
              <a:gd name="connsiteY432" fmla="*/ 206312 h 1081906"/>
              <a:gd name="connsiteX433" fmla="*/ 671693 w 1142190"/>
              <a:gd name="connsiteY433" fmla="*/ 173384 h 1081906"/>
              <a:gd name="connsiteX434" fmla="*/ 667617 w 1142190"/>
              <a:gd name="connsiteY434" fmla="*/ 147609 h 1081906"/>
              <a:gd name="connsiteX435" fmla="*/ 666692 w 1142190"/>
              <a:gd name="connsiteY435" fmla="*/ 137646 h 1081906"/>
              <a:gd name="connsiteX436" fmla="*/ 666036 w 1142190"/>
              <a:gd name="connsiteY436" fmla="*/ 123539 h 1081906"/>
              <a:gd name="connsiteX437" fmla="*/ 666293 w 1142190"/>
              <a:gd name="connsiteY437" fmla="*/ 119482 h 1081906"/>
              <a:gd name="connsiteX438" fmla="*/ 666816 w 1142190"/>
              <a:gd name="connsiteY438" fmla="*/ 115795 h 1081906"/>
              <a:gd name="connsiteX439" fmla="*/ 669769 w 1142190"/>
              <a:gd name="connsiteY439" fmla="*/ 100498 h 1081906"/>
              <a:gd name="connsiteX440" fmla="*/ 673636 w 1142190"/>
              <a:gd name="connsiteY440" fmla="*/ 93012 h 1081906"/>
              <a:gd name="connsiteX441" fmla="*/ 672465 w 1142190"/>
              <a:gd name="connsiteY441" fmla="*/ 82401 h 1081906"/>
              <a:gd name="connsiteX442" fmla="*/ 673455 w 1142190"/>
              <a:gd name="connsiteY442" fmla="*/ 74200 h 1081906"/>
              <a:gd name="connsiteX443" fmla="*/ 677513 w 1142190"/>
              <a:gd name="connsiteY443" fmla="*/ 67685 h 1081906"/>
              <a:gd name="connsiteX444" fmla="*/ 681285 w 1142190"/>
              <a:gd name="connsiteY444" fmla="*/ 67208 h 1081906"/>
              <a:gd name="connsiteX445" fmla="*/ 684952 w 1142190"/>
              <a:gd name="connsiteY445" fmla="*/ 72161 h 1081906"/>
              <a:gd name="connsiteX446" fmla="*/ 691972 w 1142190"/>
              <a:gd name="connsiteY446" fmla="*/ 89621 h 1081906"/>
              <a:gd name="connsiteX447" fmla="*/ 1112711 w 1142190"/>
              <a:gd name="connsiteY447" fmla="*/ 56893 h 1081906"/>
              <a:gd name="connsiteX448" fmla="*/ 1087355 w 1142190"/>
              <a:gd name="connsiteY448" fmla="*/ 62751 h 1081906"/>
              <a:gd name="connsiteX449" fmla="*/ 1084793 w 1142190"/>
              <a:gd name="connsiteY449" fmla="*/ 58645 h 1081906"/>
              <a:gd name="connsiteX450" fmla="*/ 1125884 w 1142190"/>
              <a:gd name="connsiteY450" fmla="*/ 41424 h 1081906"/>
              <a:gd name="connsiteX451" fmla="*/ 1128007 w 1142190"/>
              <a:gd name="connsiteY451" fmla="*/ 39738 h 1081906"/>
              <a:gd name="connsiteX452" fmla="*/ 1135637 w 1142190"/>
              <a:gd name="connsiteY452" fmla="*/ 37586 h 1081906"/>
              <a:gd name="connsiteX453" fmla="*/ 1142190 w 1142190"/>
              <a:gd name="connsiteY453" fmla="*/ 41510 h 1081906"/>
              <a:gd name="connsiteX454" fmla="*/ 1140247 w 1142190"/>
              <a:gd name="connsiteY454" fmla="*/ 44539 h 1081906"/>
              <a:gd name="connsiteX455" fmla="*/ 1112711 w 1142190"/>
              <a:gd name="connsiteY455" fmla="*/ 56893 h 1081906"/>
              <a:gd name="connsiteX456" fmla="*/ 744236 w 1142190"/>
              <a:gd name="connsiteY456" fmla="*/ 28318 h 1081906"/>
              <a:gd name="connsiteX457" fmla="*/ 738444 w 1142190"/>
              <a:gd name="connsiteY457" fmla="*/ 37071 h 1081906"/>
              <a:gd name="connsiteX458" fmla="*/ 728748 w 1142190"/>
              <a:gd name="connsiteY458" fmla="*/ 30337 h 1081906"/>
              <a:gd name="connsiteX459" fmla="*/ 729901 w 1142190"/>
              <a:gd name="connsiteY459" fmla="*/ 23403 h 1081906"/>
              <a:gd name="connsiteX460" fmla="*/ 732206 w 1142190"/>
              <a:gd name="connsiteY460" fmla="*/ 19174 h 1081906"/>
              <a:gd name="connsiteX461" fmla="*/ 738292 w 1142190"/>
              <a:gd name="connsiteY461" fmla="*/ 20765 h 1081906"/>
              <a:gd name="connsiteX462" fmla="*/ 744236 w 1142190"/>
              <a:gd name="connsiteY462" fmla="*/ 28318 h 1081906"/>
              <a:gd name="connsiteX463" fmla="*/ 801871 w 1142190"/>
              <a:gd name="connsiteY463" fmla="*/ 36395 h 1081906"/>
              <a:gd name="connsiteX464" fmla="*/ 804557 w 1142190"/>
              <a:gd name="connsiteY464" fmla="*/ 38148 h 1081906"/>
              <a:gd name="connsiteX465" fmla="*/ 819283 w 1142190"/>
              <a:gd name="connsiteY465" fmla="*/ 37509 h 1081906"/>
              <a:gd name="connsiteX466" fmla="*/ 822103 w 1142190"/>
              <a:gd name="connsiteY466" fmla="*/ 41358 h 1081906"/>
              <a:gd name="connsiteX467" fmla="*/ 823217 w 1142190"/>
              <a:gd name="connsiteY467" fmla="*/ 50663 h 1081906"/>
              <a:gd name="connsiteX468" fmla="*/ 825465 w 1142190"/>
              <a:gd name="connsiteY468" fmla="*/ 53845 h 1081906"/>
              <a:gd name="connsiteX469" fmla="*/ 828599 w 1142190"/>
              <a:gd name="connsiteY469" fmla="*/ 54835 h 1081906"/>
              <a:gd name="connsiteX470" fmla="*/ 836419 w 1142190"/>
              <a:gd name="connsiteY470" fmla="*/ 66142 h 1081906"/>
              <a:gd name="connsiteX471" fmla="*/ 839076 w 1142190"/>
              <a:gd name="connsiteY471" fmla="*/ 67761 h 1081906"/>
              <a:gd name="connsiteX472" fmla="*/ 841391 w 1142190"/>
              <a:gd name="connsiteY472" fmla="*/ 61493 h 1081906"/>
              <a:gd name="connsiteX473" fmla="*/ 843163 w 1142190"/>
              <a:gd name="connsiteY473" fmla="*/ 45787 h 1081906"/>
              <a:gd name="connsiteX474" fmla="*/ 843258 w 1142190"/>
              <a:gd name="connsiteY474" fmla="*/ 27156 h 1081906"/>
              <a:gd name="connsiteX475" fmla="*/ 842505 w 1142190"/>
              <a:gd name="connsiteY475" fmla="*/ 18050 h 1081906"/>
              <a:gd name="connsiteX476" fmla="*/ 843382 w 1142190"/>
              <a:gd name="connsiteY476" fmla="*/ 12182 h 1081906"/>
              <a:gd name="connsiteX477" fmla="*/ 846001 w 1142190"/>
              <a:gd name="connsiteY477" fmla="*/ 9896 h 1081906"/>
              <a:gd name="connsiteX478" fmla="*/ 849296 w 1142190"/>
              <a:gd name="connsiteY478" fmla="*/ 10506 h 1081906"/>
              <a:gd name="connsiteX479" fmla="*/ 852516 w 1142190"/>
              <a:gd name="connsiteY479" fmla="*/ 7230 h 1081906"/>
              <a:gd name="connsiteX480" fmla="*/ 855297 w 1142190"/>
              <a:gd name="connsiteY480" fmla="*/ 1438 h 1081906"/>
              <a:gd name="connsiteX481" fmla="*/ 858278 w 1142190"/>
              <a:gd name="connsiteY481" fmla="*/ 638 h 1081906"/>
              <a:gd name="connsiteX482" fmla="*/ 864784 w 1142190"/>
              <a:gd name="connsiteY482" fmla="*/ 5039 h 1081906"/>
              <a:gd name="connsiteX483" fmla="*/ 866499 w 1142190"/>
              <a:gd name="connsiteY483" fmla="*/ 8487 h 1081906"/>
              <a:gd name="connsiteX484" fmla="*/ 864755 w 1142190"/>
              <a:gd name="connsiteY484" fmla="*/ 15592 h 1081906"/>
              <a:gd name="connsiteX485" fmla="*/ 864079 w 1142190"/>
              <a:gd name="connsiteY485" fmla="*/ 25679 h 1081906"/>
              <a:gd name="connsiteX486" fmla="*/ 861136 w 1142190"/>
              <a:gd name="connsiteY486" fmla="*/ 46311 h 1081906"/>
              <a:gd name="connsiteX487" fmla="*/ 867518 w 1142190"/>
              <a:gd name="connsiteY487" fmla="*/ 47577 h 1081906"/>
              <a:gd name="connsiteX488" fmla="*/ 876462 w 1142190"/>
              <a:gd name="connsiteY488" fmla="*/ 43234 h 1081906"/>
              <a:gd name="connsiteX489" fmla="*/ 878729 w 1142190"/>
              <a:gd name="connsiteY489" fmla="*/ 37271 h 1081906"/>
              <a:gd name="connsiteX490" fmla="*/ 883539 w 1142190"/>
              <a:gd name="connsiteY490" fmla="*/ 27746 h 1081906"/>
              <a:gd name="connsiteX491" fmla="*/ 888625 w 1142190"/>
              <a:gd name="connsiteY491" fmla="*/ 29251 h 1081906"/>
              <a:gd name="connsiteX492" fmla="*/ 891064 w 1142190"/>
              <a:gd name="connsiteY492" fmla="*/ 27984 h 1081906"/>
              <a:gd name="connsiteX493" fmla="*/ 892292 w 1142190"/>
              <a:gd name="connsiteY493" fmla="*/ 23822 h 1081906"/>
              <a:gd name="connsiteX494" fmla="*/ 892759 w 1142190"/>
              <a:gd name="connsiteY494" fmla="*/ 18860 h 1081906"/>
              <a:gd name="connsiteX495" fmla="*/ 895569 w 1142190"/>
              <a:gd name="connsiteY495" fmla="*/ 19688 h 1081906"/>
              <a:gd name="connsiteX496" fmla="*/ 899417 w 1142190"/>
              <a:gd name="connsiteY496" fmla="*/ 29242 h 1081906"/>
              <a:gd name="connsiteX497" fmla="*/ 901208 w 1142190"/>
              <a:gd name="connsiteY497" fmla="*/ 30718 h 1081906"/>
              <a:gd name="connsiteX498" fmla="*/ 904484 w 1142190"/>
              <a:gd name="connsiteY498" fmla="*/ 28261 h 1081906"/>
              <a:gd name="connsiteX499" fmla="*/ 905808 w 1142190"/>
              <a:gd name="connsiteY499" fmla="*/ 28356 h 1081906"/>
              <a:gd name="connsiteX500" fmla="*/ 909047 w 1142190"/>
              <a:gd name="connsiteY500" fmla="*/ 32156 h 1081906"/>
              <a:gd name="connsiteX501" fmla="*/ 924134 w 1142190"/>
              <a:gd name="connsiteY501" fmla="*/ 39043 h 1081906"/>
              <a:gd name="connsiteX502" fmla="*/ 929364 w 1142190"/>
              <a:gd name="connsiteY502" fmla="*/ 42710 h 1081906"/>
              <a:gd name="connsiteX503" fmla="*/ 931612 w 1142190"/>
              <a:gd name="connsiteY503" fmla="*/ 46130 h 1081906"/>
              <a:gd name="connsiteX504" fmla="*/ 933888 w 1142190"/>
              <a:gd name="connsiteY504" fmla="*/ 48139 h 1081906"/>
              <a:gd name="connsiteX505" fmla="*/ 949937 w 1142190"/>
              <a:gd name="connsiteY505" fmla="*/ 48092 h 1081906"/>
              <a:gd name="connsiteX506" fmla="*/ 961272 w 1142190"/>
              <a:gd name="connsiteY506" fmla="*/ 50511 h 1081906"/>
              <a:gd name="connsiteX507" fmla="*/ 965454 w 1142190"/>
              <a:gd name="connsiteY507" fmla="*/ 55902 h 1081906"/>
              <a:gd name="connsiteX508" fmla="*/ 968959 w 1142190"/>
              <a:gd name="connsiteY508" fmla="*/ 66189 h 1081906"/>
              <a:gd name="connsiteX509" fmla="*/ 970302 w 1142190"/>
              <a:gd name="connsiteY509" fmla="*/ 89649 h 1081906"/>
              <a:gd name="connsiteX510" fmla="*/ 967131 w 1142190"/>
              <a:gd name="connsiteY510" fmla="*/ 95926 h 1081906"/>
              <a:gd name="connsiteX511" fmla="*/ 944175 w 1142190"/>
              <a:gd name="connsiteY511" fmla="*/ 124206 h 1081906"/>
              <a:gd name="connsiteX512" fmla="*/ 938422 w 1142190"/>
              <a:gd name="connsiteY512" fmla="*/ 133188 h 1081906"/>
              <a:gd name="connsiteX513" fmla="*/ 935641 w 1142190"/>
              <a:gd name="connsiteY513" fmla="*/ 141418 h 1081906"/>
              <a:gd name="connsiteX514" fmla="*/ 930945 w 1142190"/>
              <a:gd name="connsiteY514" fmla="*/ 159258 h 1081906"/>
              <a:gd name="connsiteX515" fmla="*/ 928668 w 1142190"/>
              <a:gd name="connsiteY515" fmla="*/ 164611 h 1081906"/>
              <a:gd name="connsiteX516" fmla="*/ 917924 w 1142190"/>
              <a:gd name="connsiteY516" fmla="*/ 173012 h 1081906"/>
              <a:gd name="connsiteX517" fmla="*/ 915409 w 1142190"/>
              <a:gd name="connsiteY517" fmla="*/ 173907 h 1081906"/>
              <a:gd name="connsiteX518" fmla="*/ 907332 w 1142190"/>
              <a:gd name="connsiteY518" fmla="*/ 169802 h 1081906"/>
              <a:gd name="connsiteX519" fmla="*/ 904865 w 1142190"/>
              <a:gd name="connsiteY519" fmla="*/ 170183 h 1081906"/>
              <a:gd name="connsiteX520" fmla="*/ 895045 w 1142190"/>
              <a:gd name="connsiteY520" fmla="*/ 179280 h 1081906"/>
              <a:gd name="connsiteX521" fmla="*/ 891664 w 1142190"/>
              <a:gd name="connsiteY521" fmla="*/ 184756 h 1081906"/>
              <a:gd name="connsiteX522" fmla="*/ 888349 w 1142190"/>
              <a:gd name="connsiteY522" fmla="*/ 191634 h 1081906"/>
              <a:gd name="connsiteX523" fmla="*/ 883396 w 1142190"/>
              <a:gd name="connsiteY523" fmla="*/ 194653 h 1081906"/>
              <a:gd name="connsiteX524" fmla="*/ 878348 w 1142190"/>
              <a:gd name="connsiteY524" fmla="*/ 193034 h 1081906"/>
              <a:gd name="connsiteX525" fmla="*/ 855488 w 1142190"/>
              <a:gd name="connsiteY525" fmla="*/ 189462 h 1081906"/>
              <a:gd name="connsiteX526" fmla="*/ 852430 w 1142190"/>
              <a:gd name="connsiteY526" fmla="*/ 184633 h 1081906"/>
              <a:gd name="connsiteX527" fmla="*/ 849925 w 1142190"/>
              <a:gd name="connsiteY527" fmla="*/ 175317 h 1081906"/>
              <a:gd name="connsiteX528" fmla="*/ 854469 w 1142190"/>
              <a:gd name="connsiteY528" fmla="*/ 163316 h 1081906"/>
              <a:gd name="connsiteX529" fmla="*/ 828970 w 1142190"/>
              <a:gd name="connsiteY529" fmla="*/ 167792 h 1081906"/>
              <a:gd name="connsiteX530" fmla="*/ 800891 w 1142190"/>
              <a:gd name="connsiteY530" fmla="*/ 165364 h 1081906"/>
              <a:gd name="connsiteX531" fmla="*/ 799405 w 1142190"/>
              <a:gd name="connsiteY531" fmla="*/ 163668 h 1081906"/>
              <a:gd name="connsiteX532" fmla="*/ 798204 w 1142190"/>
              <a:gd name="connsiteY532" fmla="*/ 159010 h 1081906"/>
              <a:gd name="connsiteX533" fmla="*/ 788546 w 1142190"/>
              <a:gd name="connsiteY533" fmla="*/ 155819 h 1081906"/>
              <a:gd name="connsiteX534" fmla="*/ 781288 w 1142190"/>
              <a:gd name="connsiteY534" fmla="*/ 151981 h 1081906"/>
              <a:gd name="connsiteX535" fmla="*/ 775192 w 1142190"/>
              <a:gd name="connsiteY535" fmla="*/ 145494 h 1081906"/>
              <a:gd name="connsiteX536" fmla="*/ 769163 w 1142190"/>
              <a:gd name="connsiteY536" fmla="*/ 137036 h 1081906"/>
              <a:gd name="connsiteX537" fmla="*/ 771096 w 1142190"/>
              <a:gd name="connsiteY537" fmla="*/ 133064 h 1081906"/>
              <a:gd name="connsiteX538" fmla="*/ 773077 w 1142190"/>
              <a:gd name="connsiteY538" fmla="*/ 130740 h 1081906"/>
              <a:gd name="connsiteX539" fmla="*/ 778259 w 1142190"/>
              <a:gd name="connsiteY539" fmla="*/ 129759 h 1081906"/>
              <a:gd name="connsiteX540" fmla="*/ 782860 w 1142190"/>
              <a:gd name="connsiteY540" fmla="*/ 130940 h 1081906"/>
              <a:gd name="connsiteX541" fmla="*/ 791051 w 1142190"/>
              <a:gd name="connsiteY541" fmla="*/ 130873 h 1081906"/>
              <a:gd name="connsiteX542" fmla="*/ 792956 w 1142190"/>
              <a:gd name="connsiteY542" fmla="*/ 122272 h 1081906"/>
              <a:gd name="connsiteX543" fmla="*/ 796214 w 1142190"/>
              <a:gd name="connsiteY543" fmla="*/ 119786 h 1081906"/>
              <a:gd name="connsiteX544" fmla="*/ 798814 w 1142190"/>
              <a:gd name="connsiteY544" fmla="*/ 113586 h 1081906"/>
              <a:gd name="connsiteX545" fmla="*/ 790165 w 1142190"/>
              <a:gd name="connsiteY545" fmla="*/ 109661 h 1081906"/>
              <a:gd name="connsiteX546" fmla="*/ 781155 w 1142190"/>
              <a:gd name="connsiteY546" fmla="*/ 109071 h 1081906"/>
              <a:gd name="connsiteX547" fmla="*/ 775145 w 1142190"/>
              <a:gd name="connsiteY547" fmla="*/ 114233 h 1081906"/>
              <a:gd name="connsiteX548" fmla="*/ 768182 w 1142190"/>
              <a:gd name="connsiteY548" fmla="*/ 116567 h 1081906"/>
              <a:gd name="connsiteX549" fmla="*/ 761819 w 1142190"/>
              <a:gd name="connsiteY549" fmla="*/ 116872 h 1081906"/>
              <a:gd name="connsiteX550" fmla="*/ 749579 w 1142190"/>
              <a:gd name="connsiteY550" fmla="*/ 115414 h 1081906"/>
              <a:gd name="connsiteX551" fmla="*/ 743778 w 1142190"/>
              <a:gd name="connsiteY551" fmla="*/ 111747 h 1081906"/>
              <a:gd name="connsiteX552" fmla="*/ 735844 w 1142190"/>
              <a:gd name="connsiteY552" fmla="*/ 102127 h 1081906"/>
              <a:gd name="connsiteX553" fmla="*/ 733082 w 1142190"/>
              <a:gd name="connsiteY553" fmla="*/ 96793 h 1081906"/>
              <a:gd name="connsiteX554" fmla="*/ 732015 w 1142190"/>
              <a:gd name="connsiteY554" fmla="*/ 92593 h 1081906"/>
              <a:gd name="connsiteX555" fmla="*/ 731225 w 1142190"/>
              <a:gd name="connsiteY555" fmla="*/ 86211 h 1081906"/>
              <a:gd name="connsiteX556" fmla="*/ 740293 w 1142190"/>
              <a:gd name="connsiteY556" fmla="*/ 80458 h 1081906"/>
              <a:gd name="connsiteX557" fmla="*/ 743817 w 1142190"/>
              <a:gd name="connsiteY557" fmla="*/ 75924 h 1081906"/>
              <a:gd name="connsiteX558" fmla="*/ 747283 w 1142190"/>
              <a:gd name="connsiteY558" fmla="*/ 69704 h 1081906"/>
              <a:gd name="connsiteX559" fmla="*/ 733587 w 1142190"/>
              <a:gd name="connsiteY559" fmla="*/ 66151 h 1081906"/>
              <a:gd name="connsiteX560" fmla="*/ 727853 w 1142190"/>
              <a:gd name="connsiteY560" fmla="*/ 60903 h 1081906"/>
              <a:gd name="connsiteX561" fmla="*/ 722166 w 1142190"/>
              <a:gd name="connsiteY561" fmla="*/ 53159 h 1081906"/>
              <a:gd name="connsiteX562" fmla="*/ 726777 w 1142190"/>
              <a:gd name="connsiteY562" fmla="*/ 48778 h 1081906"/>
              <a:gd name="connsiteX563" fmla="*/ 745217 w 1142190"/>
              <a:gd name="connsiteY563" fmla="*/ 45272 h 1081906"/>
              <a:gd name="connsiteX564" fmla="*/ 750103 w 1142190"/>
              <a:gd name="connsiteY564" fmla="*/ 48206 h 1081906"/>
              <a:gd name="connsiteX565" fmla="*/ 754942 w 1142190"/>
              <a:gd name="connsiteY565" fmla="*/ 53854 h 1081906"/>
              <a:gd name="connsiteX566" fmla="*/ 760304 w 1142190"/>
              <a:gd name="connsiteY566" fmla="*/ 57321 h 1081906"/>
              <a:gd name="connsiteX567" fmla="*/ 765486 w 1142190"/>
              <a:gd name="connsiteY567" fmla="*/ 50016 h 1081906"/>
              <a:gd name="connsiteX568" fmla="*/ 760609 w 1142190"/>
              <a:gd name="connsiteY568" fmla="*/ 46549 h 1081906"/>
              <a:gd name="connsiteX569" fmla="*/ 756247 w 1142190"/>
              <a:gd name="connsiteY569" fmla="*/ 34300 h 1081906"/>
              <a:gd name="connsiteX570" fmla="*/ 755323 w 1142190"/>
              <a:gd name="connsiteY570" fmla="*/ 28175 h 1081906"/>
              <a:gd name="connsiteX571" fmla="*/ 755904 w 1142190"/>
              <a:gd name="connsiteY571" fmla="*/ 23460 h 1081906"/>
              <a:gd name="connsiteX572" fmla="*/ 758190 w 1142190"/>
              <a:gd name="connsiteY572" fmla="*/ 22755 h 1081906"/>
              <a:gd name="connsiteX573" fmla="*/ 759895 w 1142190"/>
              <a:gd name="connsiteY573" fmla="*/ 24803 h 1081906"/>
              <a:gd name="connsiteX574" fmla="*/ 766333 w 1142190"/>
              <a:gd name="connsiteY574" fmla="*/ 36385 h 1081906"/>
              <a:gd name="connsiteX575" fmla="*/ 771220 w 1142190"/>
              <a:gd name="connsiteY575" fmla="*/ 39976 h 1081906"/>
              <a:gd name="connsiteX576" fmla="*/ 772592 w 1142190"/>
              <a:gd name="connsiteY576" fmla="*/ 29308 h 1081906"/>
              <a:gd name="connsiteX577" fmla="*/ 772811 w 1142190"/>
              <a:gd name="connsiteY577" fmla="*/ 24203 h 1081906"/>
              <a:gd name="connsiteX578" fmla="*/ 771916 w 1142190"/>
              <a:gd name="connsiteY578" fmla="*/ 19974 h 1081906"/>
              <a:gd name="connsiteX579" fmla="*/ 769620 w 1142190"/>
              <a:gd name="connsiteY579" fmla="*/ 12144 h 1081906"/>
              <a:gd name="connsiteX580" fmla="*/ 767562 w 1142190"/>
              <a:gd name="connsiteY580" fmla="*/ 2467 h 1081906"/>
              <a:gd name="connsiteX581" fmla="*/ 770744 w 1142190"/>
              <a:gd name="connsiteY581" fmla="*/ 0 h 1081906"/>
              <a:gd name="connsiteX582" fmla="*/ 773896 w 1142190"/>
              <a:gd name="connsiteY582" fmla="*/ 1067 h 1081906"/>
              <a:gd name="connsiteX583" fmla="*/ 780659 w 1142190"/>
              <a:gd name="connsiteY583" fmla="*/ 7715 h 1081906"/>
              <a:gd name="connsiteX584" fmla="*/ 787479 w 1142190"/>
              <a:gd name="connsiteY584" fmla="*/ 12373 h 1081906"/>
              <a:gd name="connsiteX585" fmla="*/ 790594 w 1142190"/>
              <a:gd name="connsiteY585" fmla="*/ 17059 h 1081906"/>
              <a:gd name="connsiteX586" fmla="*/ 796404 w 1142190"/>
              <a:gd name="connsiteY586" fmla="*/ 28680 h 1081906"/>
              <a:gd name="connsiteX587" fmla="*/ 801871 w 1142190"/>
              <a:gd name="connsiteY587" fmla="*/ 36395 h 1081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</a:cxnLst>
            <a:rect l="l" t="t" r="r" b="b"/>
            <a:pathLst>
              <a:path w="1142190" h="1081906">
                <a:moveTo>
                  <a:pt x="3886" y="1081383"/>
                </a:moveTo>
                <a:lnTo>
                  <a:pt x="1419" y="1081907"/>
                </a:lnTo>
                <a:lnTo>
                  <a:pt x="0" y="1080097"/>
                </a:lnTo>
                <a:lnTo>
                  <a:pt x="3591" y="1075125"/>
                </a:lnTo>
                <a:lnTo>
                  <a:pt x="15459" y="1065724"/>
                </a:lnTo>
                <a:lnTo>
                  <a:pt x="20193" y="1056704"/>
                </a:lnTo>
                <a:lnTo>
                  <a:pt x="29337" y="1053589"/>
                </a:lnTo>
                <a:lnTo>
                  <a:pt x="29937" y="1058618"/>
                </a:lnTo>
                <a:lnTo>
                  <a:pt x="29318" y="1064847"/>
                </a:lnTo>
                <a:lnTo>
                  <a:pt x="21288" y="1069781"/>
                </a:lnTo>
                <a:lnTo>
                  <a:pt x="12382" y="1073115"/>
                </a:lnTo>
                <a:lnTo>
                  <a:pt x="3886" y="1081383"/>
                </a:lnTo>
                <a:close/>
                <a:moveTo>
                  <a:pt x="756999" y="762705"/>
                </a:moveTo>
                <a:lnTo>
                  <a:pt x="753770" y="766553"/>
                </a:lnTo>
                <a:lnTo>
                  <a:pt x="748932" y="760752"/>
                </a:lnTo>
                <a:lnTo>
                  <a:pt x="745722" y="753275"/>
                </a:lnTo>
                <a:lnTo>
                  <a:pt x="747427" y="750427"/>
                </a:lnTo>
                <a:lnTo>
                  <a:pt x="756028" y="750046"/>
                </a:lnTo>
                <a:lnTo>
                  <a:pt x="758133" y="753942"/>
                </a:lnTo>
                <a:lnTo>
                  <a:pt x="758485" y="756161"/>
                </a:lnTo>
                <a:lnTo>
                  <a:pt x="756999" y="762705"/>
                </a:lnTo>
                <a:close/>
                <a:moveTo>
                  <a:pt x="820855" y="277730"/>
                </a:moveTo>
                <a:lnTo>
                  <a:pt x="824532" y="280921"/>
                </a:lnTo>
                <a:lnTo>
                  <a:pt x="832485" y="280264"/>
                </a:lnTo>
                <a:lnTo>
                  <a:pt x="836876" y="302943"/>
                </a:lnTo>
                <a:lnTo>
                  <a:pt x="839343" y="326631"/>
                </a:lnTo>
                <a:lnTo>
                  <a:pt x="843343" y="328327"/>
                </a:lnTo>
                <a:lnTo>
                  <a:pt x="850973" y="325088"/>
                </a:lnTo>
                <a:lnTo>
                  <a:pt x="857774" y="323507"/>
                </a:lnTo>
                <a:lnTo>
                  <a:pt x="861260" y="325260"/>
                </a:lnTo>
                <a:lnTo>
                  <a:pt x="867470" y="332108"/>
                </a:lnTo>
                <a:lnTo>
                  <a:pt x="870147" y="336909"/>
                </a:lnTo>
                <a:lnTo>
                  <a:pt x="867813" y="340671"/>
                </a:lnTo>
                <a:lnTo>
                  <a:pt x="862126" y="344872"/>
                </a:lnTo>
                <a:lnTo>
                  <a:pt x="861184" y="357330"/>
                </a:lnTo>
                <a:lnTo>
                  <a:pt x="866908" y="361645"/>
                </a:lnTo>
                <a:lnTo>
                  <a:pt x="876357" y="372170"/>
                </a:lnTo>
                <a:lnTo>
                  <a:pt x="881682" y="373532"/>
                </a:lnTo>
                <a:lnTo>
                  <a:pt x="891178" y="369227"/>
                </a:lnTo>
                <a:lnTo>
                  <a:pt x="900093" y="377381"/>
                </a:lnTo>
                <a:lnTo>
                  <a:pt x="908923" y="387220"/>
                </a:lnTo>
                <a:lnTo>
                  <a:pt x="888282" y="399564"/>
                </a:lnTo>
                <a:lnTo>
                  <a:pt x="886473" y="403012"/>
                </a:lnTo>
                <a:lnTo>
                  <a:pt x="883615" y="412080"/>
                </a:lnTo>
                <a:lnTo>
                  <a:pt x="880577" y="419500"/>
                </a:lnTo>
                <a:lnTo>
                  <a:pt x="877767" y="423863"/>
                </a:lnTo>
                <a:lnTo>
                  <a:pt x="871595" y="431340"/>
                </a:lnTo>
                <a:lnTo>
                  <a:pt x="868270" y="433921"/>
                </a:lnTo>
                <a:lnTo>
                  <a:pt x="860803" y="433349"/>
                </a:lnTo>
                <a:lnTo>
                  <a:pt x="858002" y="436312"/>
                </a:lnTo>
                <a:lnTo>
                  <a:pt x="855412" y="442341"/>
                </a:lnTo>
                <a:lnTo>
                  <a:pt x="852801" y="446665"/>
                </a:lnTo>
                <a:lnTo>
                  <a:pt x="846172" y="447770"/>
                </a:lnTo>
                <a:lnTo>
                  <a:pt x="842791" y="441789"/>
                </a:lnTo>
                <a:lnTo>
                  <a:pt x="843905" y="439941"/>
                </a:lnTo>
                <a:lnTo>
                  <a:pt x="844382" y="436397"/>
                </a:lnTo>
                <a:lnTo>
                  <a:pt x="843200" y="427920"/>
                </a:lnTo>
                <a:lnTo>
                  <a:pt x="849525" y="419205"/>
                </a:lnTo>
                <a:lnTo>
                  <a:pt x="850954" y="414357"/>
                </a:lnTo>
                <a:lnTo>
                  <a:pt x="849696" y="412604"/>
                </a:lnTo>
                <a:lnTo>
                  <a:pt x="847954" y="413080"/>
                </a:lnTo>
                <a:lnTo>
                  <a:pt x="843353" y="410413"/>
                </a:lnTo>
                <a:lnTo>
                  <a:pt x="841991" y="410547"/>
                </a:lnTo>
                <a:lnTo>
                  <a:pt x="838181" y="415652"/>
                </a:lnTo>
                <a:lnTo>
                  <a:pt x="832895" y="419081"/>
                </a:lnTo>
                <a:lnTo>
                  <a:pt x="827532" y="419948"/>
                </a:lnTo>
                <a:lnTo>
                  <a:pt x="805977" y="426501"/>
                </a:lnTo>
                <a:lnTo>
                  <a:pt x="802719" y="424205"/>
                </a:lnTo>
                <a:lnTo>
                  <a:pt x="801252" y="411147"/>
                </a:lnTo>
                <a:lnTo>
                  <a:pt x="810016" y="404403"/>
                </a:lnTo>
                <a:lnTo>
                  <a:pt x="811359" y="392963"/>
                </a:lnTo>
                <a:lnTo>
                  <a:pt x="813568" y="385305"/>
                </a:lnTo>
                <a:lnTo>
                  <a:pt x="816150" y="380209"/>
                </a:lnTo>
                <a:lnTo>
                  <a:pt x="820893" y="366998"/>
                </a:lnTo>
                <a:lnTo>
                  <a:pt x="822084" y="366046"/>
                </a:lnTo>
                <a:lnTo>
                  <a:pt x="810253" y="355502"/>
                </a:lnTo>
                <a:lnTo>
                  <a:pt x="805577" y="348625"/>
                </a:lnTo>
                <a:lnTo>
                  <a:pt x="800481" y="334785"/>
                </a:lnTo>
                <a:lnTo>
                  <a:pt x="798919" y="323498"/>
                </a:lnTo>
                <a:lnTo>
                  <a:pt x="792013" y="313830"/>
                </a:lnTo>
                <a:lnTo>
                  <a:pt x="792861" y="301390"/>
                </a:lnTo>
                <a:lnTo>
                  <a:pt x="787851" y="302371"/>
                </a:lnTo>
                <a:lnTo>
                  <a:pt x="783984" y="293589"/>
                </a:lnTo>
                <a:lnTo>
                  <a:pt x="787584" y="288636"/>
                </a:lnTo>
                <a:lnTo>
                  <a:pt x="805872" y="282997"/>
                </a:lnTo>
                <a:lnTo>
                  <a:pt x="816778" y="277482"/>
                </a:lnTo>
                <a:lnTo>
                  <a:pt x="820855" y="277730"/>
                </a:lnTo>
                <a:close/>
                <a:moveTo>
                  <a:pt x="961682" y="270520"/>
                </a:moveTo>
                <a:lnTo>
                  <a:pt x="957758" y="270853"/>
                </a:lnTo>
                <a:lnTo>
                  <a:pt x="950547" y="260804"/>
                </a:lnTo>
                <a:lnTo>
                  <a:pt x="949157" y="252022"/>
                </a:lnTo>
                <a:lnTo>
                  <a:pt x="950443" y="248422"/>
                </a:lnTo>
                <a:lnTo>
                  <a:pt x="953919" y="248288"/>
                </a:lnTo>
                <a:lnTo>
                  <a:pt x="959339" y="260290"/>
                </a:lnTo>
                <a:lnTo>
                  <a:pt x="965187" y="263900"/>
                </a:lnTo>
                <a:lnTo>
                  <a:pt x="961682" y="270520"/>
                </a:lnTo>
                <a:close/>
                <a:moveTo>
                  <a:pt x="543973" y="275701"/>
                </a:moveTo>
                <a:lnTo>
                  <a:pt x="544278" y="285007"/>
                </a:lnTo>
                <a:lnTo>
                  <a:pt x="548630" y="284083"/>
                </a:lnTo>
                <a:lnTo>
                  <a:pt x="553764" y="293951"/>
                </a:lnTo>
                <a:lnTo>
                  <a:pt x="559365" y="299161"/>
                </a:lnTo>
                <a:lnTo>
                  <a:pt x="560946" y="302724"/>
                </a:lnTo>
                <a:lnTo>
                  <a:pt x="562137" y="307296"/>
                </a:lnTo>
                <a:lnTo>
                  <a:pt x="565528" y="316459"/>
                </a:lnTo>
                <a:lnTo>
                  <a:pt x="567138" y="326060"/>
                </a:lnTo>
                <a:lnTo>
                  <a:pt x="563089" y="327069"/>
                </a:lnTo>
                <a:lnTo>
                  <a:pt x="557517" y="313373"/>
                </a:lnTo>
                <a:lnTo>
                  <a:pt x="552964" y="305533"/>
                </a:lnTo>
                <a:lnTo>
                  <a:pt x="547240" y="298809"/>
                </a:lnTo>
                <a:lnTo>
                  <a:pt x="542611" y="298475"/>
                </a:lnTo>
                <a:lnTo>
                  <a:pt x="540525" y="295532"/>
                </a:lnTo>
                <a:lnTo>
                  <a:pt x="533019" y="271091"/>
                </a:lnTo>
                <a:lnTo>
                  <a:pt x="531638" y="265405"/>
                </a:lnTo>
                <a:lnTo>
                  <a:pt x="527352" y="256213"/>
                </a:lnTo>
                <a:lnTo>
                  <a:pt x="525456" y="244707"/>
                </a:lnTo>
                <a:lnTo>
                  <a:pt x="525466" y="235648"/>
                </a:lnTo>
                <a:lnTo>
                  <a:pt x="531200" y="237792"/>
                </a:lnTo>
                <a:lnTo>
                  <a:pt x="536229" y="243478"/>
                </a:lnTo>
                <a:lnTo>
                  <a:pt x="540591" y="256280"/>
                </a:lnTo>
                <a:lnTo>
                  <a:pt x="541372" y="260233"/>
                </a:lnTo>
                <a:lnTo>
                  <a:pt x="539382" y="265471"/>
                </a:lnTo>
                <a:lnTo>
                  <a:pt x="541429" y="271653"/>
                </a:lnTo>
                <a:lnTo>
                  <a:pt x="543973" y="275701"/>
                </a:lnTo>
                <a:close/>
                <a:moveTo>
                  <a:pt x="1019718" y="234372"/>
                </a:moveTo>
                <a:lnTo>
                  <a:pt x="1027690" y="235248"/>
                </a:lnTo>
                <a:lnTo>
                  <a:pt x="1035701" y="233048"/>
                </a:lnTo>
                <a:lnTo>
                  <a:pt x="1037082" y="235401"/>
                </a:lnTo>
                <a:lnTo>
                  <a:pt x="1026766" y="242697"/>
                </a:lnTo>
                <a:lnTo>
                  <a:pt x="1015279" y="238820"/>
                </a:lnTo>
                <a:lnTo>
                  <a:pt x="1004945" y="237830"/>
                </a:lnTo>
                <a:lnTo>
                  <a:pt x="992743" y="245916"/>
                </a:lnTo>
                <a:lnTo>
                  <a:pt x="988762" y="242688"/>
                </a:lnTo>
                <a:lnTo>
                  <a:pt x="994963" y="234887"/>
                </a:lnTo>
                <a:lnTo>
                  <a:pt x="1001725" y="232296"/>
                </a:lnTo>
                <a:lnTo>
                  <a:pt x="1002811" y="227514"/>
                </a:lnTo>
                <a:lnTo>
                  <a:pt x="1005392" y="226695"/>
                </a:lnTo>
                <a:lnTo>
                  <a:pt x="1014326" y="226200"/>
                </a:lnTo>
                <a:lnTo>
                  <a:pt x="1019718" y="234372"/>
                </a:lnTo>
                <a:close/>
                <a:moveTo>
                  <a:pt x="691972" y="89621"/>
                </a:moveTo>
                <a:lnTo>
                  <a:pt x="693363" y="89926"/>
                </a:lnTo>
                <a:lnTo>
                  <a:pt x="694715" y="88306"/>
                </a:lnTo>
                <a:lnTo>
                  <a:pt x="695697" y="84020"/>
                </a:lnTo>
                <a:lnTo>
                  <a:pt x="696783" y="81648"/>
                </a:lnTo>
                <a:lnTo>
                  <a:pt x="703545" y="84430"/>
                </a:lnTo>
                <a:lnTo>
                  <a:pt x="713137" y="92983"/>
                </a:lnTo>
                <a:lnTo>
                  <a:pt x="715985" y="97184"/>
                </a:lnTo>
                <a:lnTo>
                  <a:pt x="719985" y="105804"/>
                </a:lnTo>
                <a:lnTo>
                  <a:pt x="723233" y="120196"/>
                </a:lnTo>
                <a:lnTo>
                  <a:pt x="720652" y="130512"/>
                </a:lnTo>
                <a:lnTo>
                  <a:pt x="717252" y="140218"/>
                </a:lnTo>
                <a:lnTo>
                  <a:pt x="716051" y="145552"/>
                </a:lnTo>
                <a:lnTo>
                  <a:pt x="717289" y="153181"/>
                </a:lnTo>
                <a:lnTo>
                  <a:pt x="716785" y="160572"/>
                </a:lnTo>
                <a:lnTo>
                  <a:pt x="715546" y="167088"/>
                </a:lnTo>
                <a:lnTo>
                  <a:pt x="720690" y="159658"/>
                </a:lnTo>
                <a:lnTo>
                  <a:pt x="731682" y="135636"/>
                </a:lnTo>
                <a:lnTo>
                  <a:pt x="733320" y="134141"/>
                </a:lnTo>
                <a:lnTo>
                  <a:pt x="735035" y="134960"/>
                </a:lnTo>
                <a:lnTo>
                  <a:pt x="739959" y="139922"/>
                </a:lnTo>
                <a:lnTo>
                  <a:pt x="744426" y="152190"/>
                </a:lnTo>
                <a:lnTo>
                  <a:pt x="745407" y="156229"/>
                </a:lnTo>
                <a:lnTo>
                  <a:pt x="746207" y="161173"/>
                </a:lnTo>
                <a:lnTo>
                  <a:pt x="746665" y="167269"/>
                </a:lnTo>
                <a:lnTo>
                  <a:pt x="746417" y="174222"/>
                </a:lnTo>
                <a:lnTo>
                  <a:pt x="746007" y="179051"/>
                </a:lnTo>
                <a:lnTo>
                  <a:pt x="743674" y="182166"/>
                </a:lnTo>
                <a:lnTo>
                  <a:pt x="742540" y="185004"/>
                </a:lnTo>
                <a:lnTo>
                  <a:pt x="745064" y="185214"/>
                </a:lnTo>
                <a:lnTo>
                  <a:pt x="747950" y="188928"/>
                </a:lnTo>
                <a:lnTo>
                  <a:pt x="750589" y="196796"/>
                </a:lnTo>
                <a:lnTo>
                  <a:pt x="753542" y="199949"/>
                </a:lnTo>
                <a:lnTo>
                  <a:pt x="764257" y="197291"/>
                </a:lnTo>
                <a:lnTo>
                  <a:pt x="771220" y="201397"/>
                </a:lnTo>
                <a:lnTo>
                  <a:pt x="775039" y="214208"/>
                </a:lnTo>
                <a:lnTo>
                  <a:pt x="780926" y="211322"/>
                </a:lnTo>
                <a:lnTo>
                  <a:pt x="780945" y="204492"/>
                </a:lnTo>
                <a:lnTo>
                  <a:pt x="782241" y="201559"/>
                </a:lnTo>
                <a:lnTo>
                  <a:pt x="790137" y="203892"/>
                </a:lnTo>
                <a:lnTo>
                  <a:pt x="794223" y="207083"/>
                </a:lnTo>
                <a:lnTo>
                  <a:pt x="798395" y="213789"/>
                </a:lnTo>
                <a:lnTo>
                  <a:pt x="791270" y="224704"/>
                </a:lnTo>
                <a:lnTo>
                  <a:pt x="797147" y="235106"/>
                </a:lnTo>
                <a:lnTo>
                  <a:pt x="807015" y="242602"/>
                </a:lnTo>
                <a:lnTo>
                  <a:pt x="812968" y="250431"/>
                </a:lnTo>
                <a:lnTo>
                  <a:pt x="814045" y="253698"/>
                </a:lnTo>
                <a:lnTo>
                  <a:pt x="815016" y="258032"/>
                </a:lnTo>
                <a:lnTo>
                  <a:pt x="811139" y="263633"/>
                </a:lnTo>
                <a:lnTo>
                  <a:pt x="807196" y="266786"/>
                </a:lnTo>
                <a:lnTo>
                  <a:pt x="797261" y="267329"/>
                </a:lnTo>
                <a:lnTo>
                  <a:pt x="788232" y="271272"/>
                </a:lnTo>
                <a:lnTo>
                  <a:pt x="771706" y="274063"/>
                </a:lnTo>
                <a:lnTo>
                  <a:pt x="769248" y="275844"/>
                </a:lnTo>
                <a:lnTo>
                  <a:pt x="768668" y="277435"/>
                </a:lnTo>
                <a:lnTo>
                  <a:pt x="767696" y="282254"/>
                </a:lnTo>
                <a:lnTo>
                  <a:pt x="761343" y="293313"/>
                </a:lnTo>
                <a:lnTo>
                  <a:pt x="755189" y="306686"/>
                </a:lnTo>
                <a:lnTo>
                  <a:pt x="752647" y="314687"/>
                </a:lnTo>
                <a:lnTo>
                  <a:pt x="750732" y="325822"/>
                </a:lnTo>
                <a:lnTo>
                  <a:pt x="750027" y="332594"/>
                </a:lnTo>
                <a:lnTo>
                  <a:pt x="751398" y="339128"/>
                </a:lnTo>
                <a:lnTo>
                  <a:pt x="751037" y="345710"/>
                </a:lnTo>
                <a:lnTo>
                  <a:pt x="746407" y="350853"/>
                </a:lnTo>
                <a:lnTo>
                  <a:pt x="743474" y="351053"/>
                </a:lnTo>
                <a:lnTo>
                  <a:pt x="739797" y="350044"/>
                </a:lnTo>
                <a:lnTo>
                  <a:pt x="736178" y="352996"/>
                </a:lnTo>
                <a:lnTo>
                  <a:pt x="735949" y="357426"/>
                </a:lnTo>
                <a:lnTo>
                  <a:pt x="736159" y="363645"/>
                </a:lnTo>
                <a:lnTo>
                  <a:pt x="735235" y="382476"/>
                </a:lnTo>
                <a:lnTo>
                  <a:pt x="734110" y="396526"/>
                </a:lnTo>
                <a:lnTo>
                  <a:pt x="732425" y="409470"/>
                </a:lnTo>
                <a:lnTo>
                  <a:pt x="730529" y="416404"/>
                </a:lnTo>
                <a:lnTo>
                  <a:pt x="728110" y="418328"/>
                </a:lnTo>
                <a:lnTo>
                  <a:pt x="720347" y="419595"/>
                </a:lnTo>
                <a:lnTo>
                  <a:pt x="714365" y="431568"/>
                </a:lnTo>
                <a:lnTo>
                  <a:pt x="709536" y="452752"/>
                </a:lnTo>
                <a:lnTo>
                  <a:pt x="707021" y="460991"/>
                </a:lnTo>
                <a:lnTo>
                  <a:pt x="701783" y="473916"/>
                </a:lnTo>
                <a:lnTo>
                  <a:pt x="702736" y="478479"/>
                </a:lnTo>
                <a:lnTo>
                  <a:pt x="704364" y="483403"/>
                </a:lnTo>
                <a:lnTo>
                  <a:pt x="701507" y="492176"/>
                </a:lnTo>
                <a:lnTo>
                  <a:pt x="697087" y="501967"/>
                </a:lnTo>
                <a:lnTo>
                  <a:pt x="697173" y="505739"/>
                </a:lnTo>
                <a:lnTo>
                  <a:pt x="698659" y="512616"/>
                </a:lnTo>
                <a:lnTo>
                  <a:pt x="699382" y="519741"/>
                </a:lnTo>
                <a:lnTo>
                  <a:pt x="695973" y="525847"/>
                </a:lnTo>
                <a:lnTo>
                  <a:pt x="689705" y="528942"/>
                </a:lnTo>
                <a:lnTo>
                  <a:pt x="683323" y="525475"/>
                </a:lnTo>
                <a:lnTo>
                  <a:pt x="680218" y="521379"/>
                </a:lnTo>
                <a:lnTo>
                  <a:pt x="677342" y="514807"/>
                </a:lnTo>
                <a:lnTo>
                  <a:pt x="674284" y="510502"/>
                </a:lnTo>
                <a:lnTo>
                  <a:pt x="671103" y="507911"/>
                </a:lnTo>
                <a:lnTo>
                  <a:pt x="658863" y="493185"/>
                </a:lnTo>
                <a:lnTo>
                  <a:pt x="647566" y="469611"/>
                </a:lnTo>
                <a:lnTo>
                  <a:pt x="637251" y="460343"/>
                </a:lnTo>
                <a:lnTo>
                  <a:pt x="630526" y="455933"/>
                </a:lnTo>
                <a:lnTo>
                  <a:pt x="627288" y="451647"/>
                </a:lnTo>
                <a:lnTo>
                  <a:pt x="624125" y="445875"/>
                </a:lnTo>
                <a:lnTo>
                  <a:pt x="621392" y="439360"/>
                </a:lnTo>
                <a:lnTo>
                  <a:pt x="618849" y="431102"/>
                </a:lnTo>
                <a:lnTo>
                  <a:pt x="617620" y="425949"/>
                </a:lnTo>
                <a:lnTo>
                  <a:pt x="617391" y="418186"/>
                </a:lnTo>
                <a:lnTo>
                  <a:pt x="618201" y="413614"/>
                </a:lnTo>
                <a:lnTo>
                  <a:pt x="619410" y="411261"/>
                </a:lnTo>
                <a:lnTo>
                  <a:pt x="627602" y="409327"/>
                </a:lnTo>
                <a:lnTo>
                  <a:pt x="630545" y="410423"/>
                </a:lnTo>
                <a:lnTo>
                  <a:pt x="633441" y="414499"/>
                </a:lnTo>
                <a:lnTo>
                  <a:pt x="636079" y="416100"/>
                </a:lnTo>
                <a:lnTo>
                  <a:pt x="642118" y="395707"/>
                </a:lnTo>
                <a:lnTo>
                  <a:pt x="676475" y="383924"/>
                </a:lnTo>
                <a:lnTo>
                  <a:pt x="687514" y="381876"/>
                </a:lnTo>
                <a:lnTo>
                  <a:pt x="698592" y="382000"/>
                </a:lnTo>
                <a:lnTo>
                  <a:pt x="696868" y="376399"/>
                </a:lnTo>
                <a:lnTo>
                  <a:pt x="695401" y="369275"/>
                </a:lnTo>
                <a:lnTo>
                  <a:pt x="693772" y="367541"/>
                </a:lnTo>
                <a:lnTo>
                  <a:pt x="685400" y="371542"/>
                </a:lnTo>
                <a:lnTo>
                  <a:pt x="672579" y="375742"/>
                </a:lnTo>
                <a:lnTo>
                  <a:pt x="666331" y="375742"/>
                </a:lnTo>
                <a:lnTo>
                  <a:pt x="659882" y="372942"/>
                </a:lnTo>
                <a:lnTo>
                  <a:pt x="653453" y="374485"/>
                </a:lnTo>
                <a:lnTo>
                  <a:pt x="646823" y="380571"/>
                </a:lnTo>
                <a:lnTo>
                  <a:pt x="640137" y="384410"/>
                </a:lnTo>
                <a:lnTo>
                  <a:pt x="633641" y="385953"/>
                </a:lnTo>
                <a:lnTo>
                  <a:pt x="619906" y="385334"/>
                </a:lnTo>
                <a:lnTo>
                  <a:pt x="616505" y="382191"/>
                </a:lnTo>
                <a:lnTo>
                  <a:pt x="611924" y="374895"/>
                </a:lnTo>
                <a:lnTo>
                  <a:pt x="610810" y="371142"/>
                </a:lnTo>
                <a:lnTo>
                  <a:pt x="609857" y="366532"/>
                </a:lnTo>
                <a:lnTo>
                  <a:pt x="608962" y="352596"/>
                </a:lnTo>
                <a:lnTo>
                  <a:pt x="609952" y="348786"/>
                </a:lnTo>
                <a:lnTo>
                  <a:pt x="611352" y="346596"/>
                </a:lnTo>
                <a:lnTo>
                  <a:pt x="612791" y="345243"/>
                </a:lnTo>
                <a:lnTo>
                  <a:pt x="615810" y="345176"/>
                </a:lnTo>
                <a:lnTo>
                  <a:pt x="618773" y="347596"/>
                </a:lnTo>
                <a:lnTo>
                  <a:pt x="625707" y="355559"/>
                </a:lnTo>
                <a:lnTo>
                  <a:pt x="624125" y="347015"/>
                </a:lnTo>
                <a:lnTo>
                  <a:pt x="644080" y="336661"/>
                </a:lnTo>
                <a:lnTo>
                  <a:pt x="653348" y="327555"/>
                </a:lnTo>
                <a:lnTo>
                  <a:pt x="658110" y="326022"/>
                </a:lnTo>
                <a:lnTo>
                  <a:pt x="662883" y="326688"/>
                </a:lnTo>
                <a:lnTo>
                  <a:pt x="661835" y="321821"/>
                </a:lnTo>
                <a:lnTo>
                  <a:pt x="661797" y="317297"/>
                </a:lnTo>
                <a:lnTo>
                  <a:pt x="665188" y="313601"/>
                </a:lnTo>
                <a:lnTo>
                  <a:pt x="667626" y="312010"/>
                </a:lnTo>
                <a:lnTo>
                  <a:pt x="674970" y="310191"/>
                </a:lnTo>
                <a:lnTo>
                  <a:pt x="691725" y="310505"/>
                </a:lnTo>
                <a:lnTo>
                  <a:pt x="697763" y="308000"/>
                </a:lnTo>
                <a:lnTo>
                  <a:pt x="702287" y="301657"/>
                </a:lnTo>
                <a:lnTo>
                  <a:pt x="697468" y="303867"/>
                </a:lnTo>
                <a:lnTo>
                  <a:pt x="692639" y="304286"/>
                </a:lnTo>
                <a:lnTo>
                  <a:pt x="690381" y="302971"/>
                </a:lnTo>
                <a:lnTo>
                  <a:pt x="685266" y="297418"/>
                </a:lnTo>
                <a:lnTo>
                  <a:pt x="682943" y="290093"/>
                </a:lnTo>
                <a:lnTo>
                  <a:pt x="689572" y="275368"/>
                </a:lnTo>
                <a:lnTo>
                  <a:pt x="691877" y="268491"/>
                </a:lnTo>
                <a:lnTo>
                  <a:pt x="685133" y="269481"/>
                </a:lnTo>
                <a:lnTo>
                  <a:pt x="682885" y="271891"/>
                </a:lnTo>
                <a:lnTo>
                  <a:pt x="675161" y="285445"/>
                </a:lnTo>
                <a:lnTo>
                  <a:pt x="669455" y="291503"/>
                </a:lnTo>
                <a:lnTo>
                  <a:pt x="662416" y="294408"/>
                </a:lnTo>
                <a:lnTo>
                  <a:pt x="655377" y="294161"/>
                </a:lnTo>
                <a:lnTo>
                  <a:pt x="653843" y="292246"/>
                </a:lnTo>
                <a:lnTo>
                  <a:pt x="651691" y="283312"/>
                </a:lnTo>
                <a:lnTo>
                  <a:pt x="651014" y="278597"/>
                </a:lnTo>
                <a:lnTo>
                  <a:pt x="651300" y="276006"/>
                </a:lnTo>
                <a:lnTo>
                  <a:pt x="653529" y="268557"/>
                </a:lnTo>
                <a:lnTo>
                  <a:pt x="654691" y="260642"/>
                </a:lnTo>
                <a:lnTo>
                  <a:pt x="654491" y="253794"/>
                </a:lnTo>
                <a:lnTo>
                  <a:pt x="652853" y="252413"/>
                </a:lnTo>
                <a:lnTo>
                  <a:pt x="650253" y="259118"/>
                </a:lnTo>
                <a:lnTo>
                  <a:pt x="647900" y="268395"/>
                </a:lnTo>
                <a:lnTo>
                  <a:pt x="644671" y="273025"/>
                </a:lnTo>
                <a:lnTo>
                  <a:pt x="641337" y="271758"/>
                </a:lnTo>
                <a:lnTo>
                  <a:pt x="639918" y="268205"/>
                </a:lnTo>
                <a:lnTo>
                  <a:pt x="638680" y="262757"/>
                </a:lnTo>
                <a:lnTo>
                  <a:pt x="637375" y="260652"/>
                </a:lnTo>
                <a:lnTo>
                  <a:pt x="635927" y="260652"/>
                </a:lnTo>
                <a:lnTo>
                  <a:pt x="632946" y="262833"/>
                </a:lnTo>
                <a:lnTo>
                  <a:pt x="629993" y="266862"/>
                </a:lnTo>
                <a:lnTo>
                  <a:pt x="631012" y="272958"/>
                </a:lnTo>
                <a:lnTo>
                  <a:pt x="631279" y="279711"/>
                </a:lnTo>
                <a:lnTo>
                  <a:pt x="630002" y="285055"/>
                </a:lnTo>
                <a:lnTo>
                  <a:pt x="629041" y="291560"/>
                </a:lnTo>
                <a:lnTo>
                  <a:pt x="632079" y="295647"/>
                </a:lnTo>
                <a:lnTo>
                  <a:pt x="634555" y="301962"/>
                </a:lnTo>
                <a:lnTo>
                  <a:pt x="630841" y="304924"/>
                </a:lnTo>
                <a:lnTo>
                  <a:pt x="627202" y="309229"/>
                </a:lnTo>
                <a:lnTo>
                  <a:pt x="623859" y="315849"/>
                </a:lnTo>
                <a:lnTo>
                  <a:pt x="620439" y="320983"/>
                </a:lnTo>
                <a:lnTo>
                  <a:pt x="615019" y="321526"/>
                </a:lnTo>
                <a:lnTo>
                  <a:pt x="608266" y="324364"/>
                </a:lnTo>
                <a:lnTo>
                  <a:pt x="594770" y="325364"/>
                </a:lnTo>
                <a:lnTo>
                  <a:pt x="588426" y="317011"/>
                </a:lnTo>
                <a:lnTo>
                  <a:pt x="587264" y="313030"/>
                </a:lnTo>
                <a:lnTo>
                  <a:pt x="585997" y="310353"/>
                </a:lnTo>
                <a:lnTo>
                  <a:pt x="581787" y="305943"/>
                </a:lnTo>
                <a:lnTo>
                  <a:pt x="575643" y="292856"/>
                </a:lnTo>
                <a:lnTo>
                  <a:pt x="570909" y="277825"/>
                </a:lnTo>
                <a:lnTo>
                  <a:pt x="567719" y="276358"/>
                </a:lnTo>
                <a:lnTo>
                  <a:pt x="562994" y="271367"/>
                </a:lnTo>
                <a:lnTo>
                  <a:pt x="560422" y="267081"/>
                </a:lnTo>
                <a:lnTo>
                  <a:pt x="557974" y="261337"/>
                </a:lnTo>
                <a:lnTo>
                  <a:pt x="557241" y="254508"/>
                </a:lnTo>
                <a:lnTo>
                  <a:pt x="557479" y="248260"/>
                </a:lnTo>
                <a:lnTo>
                  <a:pt x="560308" y="245478"/>
                </a:lnTo>
                <a:lnTo>
                  <a:pt x="553621" y="238420"/>
                </a:lnTo>
                <a:lnTo>
                  <a:pt x="547059" y="229048"/>
                </a:lnTo>
                <a:lnTo>
                  <a:pt x="549478" y="225885"/>
                </a:lnTo>
                <a:lnTo>
                  <a:pt x="551917" y="224495"/>
                </a:lnTo>
                <a:lnTo>
                  <a:pt x="571367" y="235439"/>
                </a:lnTo>
                <a:lnTo>
                  <a:pt x="572662" y="234077"/>
                </a:lnTo>
                <a:lnTo>
                  <a:pt x="574795" y="228648"/>
                </a:lnTo>
                <a:lnTo>
                  <a:pt x="574034" y="226819"/>
                </a:lnTo>
                <a:lnTo>
                  <a:pt x="570776" y="225562"/>
                </a:lnTo>
                <a:lnTo>
                  <a:pt x="566337" y="225600"/>
                </a:lnTo>
                <a:lnTo>
                  <a:pt x="565232" y="224476"/>
                </a:lnTo>
                <a:lnTo>
                  <a:pt x="563518" y="218561"/>
                </a:lnTo>
                <a:lnTo>
                  <a:pt x="562022" y="211255"/>
                </a:lnTo>
                <a:lnTo>
                  <a:pt x="561384" y="206369"/>
                </a:lnTo>
                <a:lnTo>
                  <a:pt x="561137" y="200625"/>
                </a:lnTo>
                <a:lnTo>
                  <a:pt x="564442" y="191976"/>
                </a:lnTo>
                <a:lnTo>
                  <a:pt x="566252" y="184185"/>
                </a:lnTo>
                <a:lnTo>
                  <a:pt x="563432" y="180565"/>
                </a:lnTo>
                <a:lnTo>
                  <a:pt x="555441" y="180785"/>
                </a:lnTo>
                <a:lnTo>
                  <a:pt x="552783" y="181889"/>
                </a:lnTo>
                <a:lnTo>
                  <a:pt x="553764" y="193081"/>
                </a:lnTo>
                <a:lnTo>
                  <a:pt x="551221" y="200768"/>
                </a:lnTo>
                <a:lnTo>
                  <a:pt x="546344" y="206740"/>
                </a:lnTo>
                <a:lnTo>
                  <a:pt x="542849" y="203835"/>
                </a:lnTo>
                <a:lnTo>
                  <a:pt x="540153" y="189128"/>
                </a:lnTo>
                <a:lnTo>
                  <a:pt x="536629" y="178803"/>
                </a:lnTo>
                <a:lnTo>
                  <a:pt x="535305" y="172260"/>
                </a:lnTo>
                <a:lnTo>
                  <a:pt x="534295" y="162801"/>
                </a:lnTo>
                <a:lnTo>
                  <a:pt x="532867" y="155877"/>
                </a:lnTo>
                <a:lnTo>
                  <a:pt x="530276" y="147476"/>
                </a:lnTo>
                <a:lnTo>
                  <a:pt x="529933" y="142275"/>
                </a:lnTo>
                <a:lnTo>
                  <a:pt x="530257" y="138417"/>
                </a:lnTo>
                <a:lnTo>
                  <a:pt x="532228" y="129635"/>
                </a:lnTo>
                <a:lnTo>
                  <a:pt x="530733" y="122282"/>
                </a:lnTo>
                <a:lnTo>
                  <a:pt x="528904" y="115805"/>
                </a:lnTo>
                <a:lnTo>
                  <a:pt x="528790" y="112100"/>
                </a:lnTo>
                <a:lnTo>
                  <a:pt x="530504" y="107518"/>
                </a:lnTo>
                <a:lnTo>
                  <a:pt x="532047" y="105994"/>
                </a:lnTo>
                <a:lnTo>
                  <a:pt x="533705" y="106328"/>
                </a:lnTo>
                <a:lnTo>
                  <a:pt x="538610" y="111785"/>
                </a:lnTo>
                <a:lnTo>
                  <a:pt x="541306" y="118291"/>
                </a:lnTo>
                <a:lnTo>
                  <a:pt x="542239" y="117767"/>
                </a:lnTo>
                <a:lnTo>
                  <a:pt x="543992" y="108090"/>
                </a:lnTo>
                <a:lnTo>
                  <a:pt x="546478" y="105899"/>
                </a:lnTo>
                <a:lnTo>
                  <a:pt x="556069" y="102699"/>
                </a:lnTo>
                <a:lnTo>
                  <a:pt x="566747" y="115205"/>
                </a:lnTo>
                <a:lnTo>
                  <a:pt x="569509" y="117977"/>
                </a:lnTo>
                <a:lnTo>
                  <a:pt x="571719" y="118872"/>
                </a:lnTo>
                <a:lnTo>
                  <a:pt x="570576" y="113338"/>
                </a:lnTo>
                <a:lnTo>
                  <a:pt x="569881" y="106128"/>
                </a:lnTo>
                <a:lnTo>
                  <a:pt x="571509" y="103394"/>
                </a:lnTo>
                <a:lnTo>
                  <a:pt x="580129" y="109842"/>
                </a:lnTo>
                <a:lnTo>
                  <a:pt x="584168" y="109452"/>
                </a:lnTo>
                <a:lnTo>
                  <a:pt x="593636" y="101013"/>
                </a:lnTo>
                <a:lnTo>
                  <a:pt x="609286" y="96574"/>
                </a:lnTo>
                <a:lnTo>
                  <a:pt x="615201" y="103251"/>
                </a:lnTo>
                <a:lnTo>
                  <a:pt x="615505" y="106804"/>
                </a:lnTo>
                <a:lnTo>
                  <a:pt x="615382" y="111576"/>
                </a:lnTo>
                <a:lnTo>
                  <a:pt x="615000" y="113005"/>
                </a:lnTo>
                <a:lnTo>
                  <a:pt x="611543" y="118539"/>
                </a:lnTo>
                <a:lnTo>
                  <a:pt x="591807" y="123044"/>
                </a:lnTo>
                <a:lnTo>
                  <a:pt x="578872" y="140218"/>
                </a:lnTo>
                <a:lnTo>
                  <a:pt x="596512" y="137465"/>
                </a:lnTo>
                <a:lnTo>
                  <a:pt x="599684" y="139427"/>
                </a:lnTo>
                <a:lnTo>
                  <a:pt x="601018" y="153248"/>
                </a:lnTo>
                <a:lnTo>
                  <a:pt x="602304" y="154696"/>
                </a:lnTo>
                <a:lnTo>
                  <a:pt x="606837" y="156696"/>
                </a:lnTo>
                <a:lnTo>
                  <a:pt x="609914" y="160792"/>
                </a:lnTo>
                <a:lnTo>
                  <a:pt x="613057" y="168564"/>
                </a:lnTo>
                <a:lnTo>
                  <a:pt x="616362" y="173774"/>
                </a:lnTo>
                <a:lnTo>
                  <a:pt x="618296" y="173126"/>
                </a:lnTo>
                <a:lnTo>
                  <a:pt x="619001" y="167478"/>
                </a:lnTo>
                <a:lnTo>
                  <a:pt x="618211" y="160763"/>
                </a:lnTo>
                <a:lnTo>
                  <a:pt x="617801" y="153076"/>
                </a:lnTo>
                <a:lnTo>
                  <a:pt x="618030" y="144742"/>
                </a:lnTo>
                <a:lnTo>
                  <a:pt x="618563" y="137817"/>
                </a:lnTo>
                <a:lnTo>
                  <a:pt x="622268" y="132921"/>
                </a:lnTo>
                <a:lnTo>
                  <a:pt x="627650" y="116929"/>
                </a:lnTo>
                <a:lnTo>
                  <a:pt x="633365" y="105994"/>
                </a:lnTo>
                <a:lnTo>
                  <a:pt x="639727" y="110861"/>
                </a:lnTo>
                <a:lnTo>
                  <a:pt x="645623" y="124501"/>
                </a:lnTo>
                <a:lnTo>
                  <a:pt x="650938" y="143751"/>
                </a:lnTo>
                <a:lnTo>
                  <a:pt x="656091" y="164049"/>
                </a:lnTo>
                <a:lnTo>
                  <a:pt x="661864" y="188843"/>
                </a:lnTo>
                <a:lnTo>
                  <a:pt x="664645" y="197491"/>
                </a:lnTo>
                <a:lnTo>
                  <a:pt x="667169" y="199530"/>
                </a:lnTo>
                <a:lnTo>
                  <a:pt x="678828" y="224742"/>
                </a:lnTo>
                <a:lnTo>
                  <a:pt x="680142" y="225438"/>
                </a:lnTo>
                <a:lnTo>
                  <a:pt x="677733" y="206312"/>
                </a:lnTo>
                <a:lnTo>
                  <a:pt x="671693" y="173384"/>
                </a:lnTo>
                <a:lnTo>
                  <a:pt x="667617" y="147609"/>
                </a:lnTo>
                <a:lnTo>
                  <a:pt x="666692" y="137646"/>
                </a:lnTo>
                <a:lnTo>
                  <a:pt x="666036" y="123539"/>
                </a:lnTo>
                <a:lnTo>
                  <a:pt x="666293" y="119482"/>
                </a:lnTo>
                <a:lnTo>
                  <a:pt x="666816" y="115795"/>
                </a:lnTo>
                <a:lnTo>
                  <a:pt x="669769" y="100498"/>
                </a:lnTo>
                <a:lnTo>
                  <a:pt x="673636" y="93012"/>
                </a:lnTo>
                <a:lnTo>
                  <a:pt x="672465" y="82401"/>
                </a:lnTo>
                <a:lnTo>
                  <a:pt x="673455" y="74200"/>
                </a:lnTo>
                <a:lnTo>
                  <a:pt x="677513" y="67685"/>
                </a:lnTo>
                <a:lnTo>
                  <a:pt x="681285" y="67208"/>
                </a:lnTo>
                <a:lnTo>
                  <a:pt x="684952" y="72161"/>
                </a:lnTo>
                <a:lnTo>
                  <a:pt x="691972" y="89621"/>
                </a:lnTo>
                <a:close/>
                <a:moveTo>
                  <a:pt x="1112711" y="56893"/>
                </a:moveTo>
                <a:lnTo>
                  <a:pt x="1087355" y="62751"/>
                </a:lnTo>
                <a:lnTo>
                  <a:pt x="1084793" y="58645"/>
                </a:lnTo>
                <a:lnTo>
                  <a:pt x="1125884" y="41424"/>
                </a:lnTo>
                <a:lnTo>
                  <a:pt x="1128007" y="39738"/>
                </a:lnTo>
                <a:lnTo>
                  <a:pt x="1135637" y="37586"/>
                </a:lnTo>
                <a:lnTo>
                  <a:pt x="1142190" y="41510"/>
                </a:lnTo>
                <a:lnTo>
                  <a:pt x="1140247" y="44539"/>
                </a:lnTo>
                <a:lnTo>
                  <a:pt x="1112711" y="56893"/>
                </a:lnTo>
                <a:close/>
                <a:moveTo>
                  <a:pt x="744236" y="28318"/>
                </a:moveTo>
                <a:lnTo>
                  <a:pt x="738444" y="37071"/>
                </a:lnTo>
                <a:lnTo>
                  <a:pt x="728748" y="30337"/>
                </a:lnTo>
                <a:lnTo>
                  <a:pt x="729901" y="23403"/>
                </a:lnTo>
                <a:lnTo>
                  <a:pt x="732206" y="19174"/>
                </a:lnTo>
                <a:lnTo>
                  <a:pt x="738292" y="20765"/>
                </a:lnTo>
                <a:lnTo>
                  <a:pt x="744236" y="28318"/>
                </a:lnTo>
                <a:close/>
                <a:moveTo>
                  <a:pt x="801871" y="36395"/>
                </a:moveTo>
                <a:lnTo>
                  <a:pt x="804557" y="38148"/>
                </a:lnTo>
                <a:lnTo>
                  <a:pt x="819283" y="37509"/>
                </a:lnTo>
                <a:lnTo>
                  <a:pt x="822103" y="41358"/>
                </a:lnTo>
                <a:lnTo>
                  <a:pt x="823217" y="50663"/>
                </a:lnTo>
                <a:lnTo>
                  <a:pt x="825465" y="53845"/>
                </a:lnTo>
                <a:lnTo>
                  <a:pt x="828599" y="54835"/>
                </a:lnTo>
                <a:lnTo>
                  <a:pt x="836419" y="66142"/>
                </a:lnTo>
                <a:lnTo>
                  <a:pt x="839076" y="67761"/>
                </a:lnTo>
                <a:lnTo>
                  <a:pt x="841391" y="61493"/>
                </a:lnTo>
                <a:lnTo>
                  <a:pt x="843163" y="45787"/>
                </a:lnTo>
                <a:lnTo>
                  <a:pt x="843258" y="27156"/>
                </a:lnTo>
                <a:lnTo>
                  <a:pt x="842505" y="18050"/>
                </a:lnTo>
                <a:lnTo>
                  <a:pt x="843382" y="12182"/>
                </a:lnTo>
                <a:lnTo>
                  <a:pt x="846001" y="9896"/>
                </a:lnTo>
                <a:lnTo>
                  <a:pt x="849296" y="10506"/>
                </a:lnTo>
                <a:lnTo>
                  <a:pt x="852516" y="7230"/>
                </a:lnTo>
                <a:lnTo>
                  <a:pt x="855297" y="1438"/>
                </a:lnTo>
                <a:lnTo>
                  <a:pt x="858278" y="638"/>
                </a:lnTo>
                <a:lnTo>
                  <a:pt x="864784" y="5039"/>
                </a:lnTo>
                <a:lnTo>
                  <a:pt x="866499" y="8487"/>
                </a:lnTo>
                <a:lnTo>
                  <a:pt x="864755" y="15592"/>
                </a:lnTo>
                <a:lnTo>
                  <a:pt x="864079" y="25679"/>
                </a:lnTo>
                <a:lnTo>
                  <a:pt x="861136" y="46311"/>
                </a:lnTo>
                <a:lnTo>
                  <a:pt x="867518" y="47577"/>
                </a:lnTo>
                <a:lnTo>
                  <a:pt x="876462" y="43234"/>
                </a:lnTo>
                <a:lnTo>
                  <a:pt x="878729" y="37271"/>
                </a:lnTo>
                <a:lnTo>
                  <a:pt x="883539" y="27746"/>
                </a:lnTo>
                <a:lnTo>
                  <a:pt x="888625" y="29251"/>
                </a:lnTo>
                <a:lnTo>
                  <a:pt x="891064" y="27984"/>
                </a:lnTo>
                <a:lnTo>
                  <a:pt x="892292" y="23822"/>
                </a:lnTo>
                <a:lnTo>
                  <a:pt x="892759" y="18860"/>
                </a:lnTo>
                <a:lnTo>
                  <a:pt x="895569" y="19688"/>
                </a:lnTo>
                <a:lnTo>
                  <a:pt x="899417" y="29242"/>
                </a:lnTo>
                <a:lnTo>
                  <a:pt x="901208" y="30718"/>
                </a:lnTo>
                <a:lnTo>
                  <a:pt x="904484" y="28261"/>
                </a:lnTo>
                <a:lnTo>
                  <a:pt x="905808" y="28356"/>
                </a:lnTo>
                <a:lnTo>
                  <a:pt x="909047" y="32156"/>
                </a:lnTo>
                <a:lnTo>
                  <a:pt x="924134" y="39043"/>
                </a:lnTo>
                <a:lnTo>
                  <a:pt x="929364" y="42710"/>
                </a:lnTo>
                <a:lnTo>
                  <a:pt x="931612" y="46130"/>
                </a:lnTo>
                <a:lnTo>
                  <a:pt x="933888" y="48139"/>
                </a:lnTo>
                <a:lnTo>
                  <a:pt x="949937" y="48092"/>
                </a:lnTo>
                <a:lnTo>
                  <a:pt x="961272" y="50511"/>
                </a:lnTo>
                <a:lnTo>
                  <a:pt x="965454" y="55902"/>
                </a:lnTo>
                <a:lnTo>
                  <a:pt x="968959" y="66189"/>
                </a:lnTo>
                <a:lnTo>
                  <a:pt x="970302" y="89649"/>
                </a:lnTo>
                <a:lnTo>
                  <a:pt x="967131" y="95926"/>
                </a:lnTo>
                <a:lnTo>
                  <a:pt x="944175" y="124206"/>
                </a:lnTo>
                <a:lnTo>
                  <a:pt x="938422" y="133188"/>
                </a:lnTo>
                <a:lnTo>
                  <a:pt x="935641" y="141418"/>
                </a:lnTo>
                <a:lnTo>
                  <a:pt x="930945" y="159258"/>
                </a:lnTo>
                <a:lnTo>
                  <a:pt x="928668" y="164611"/>
                </a:lnTo>
                <a:lnTo>
                  <a:pt x="917924" y="173012"/>
                </a:lnTo>
                <a:lnTo>
                  <a:pt x="915409" y="173907"/>
                </a:lnTo>
                <a:lnTo>
                  <a:pt x="907332" y="169802"/>
                </a:lnTo>
                <a:lnTo>
                  <a:pt x="904865" y="170183"/>
                </a:lnTo>
                <a:lnTo>
                  <a:pt x="895045" y="179280"/>
                </a:lnTo>
                <a:lnTo>
                  <a:pt x="891664" y="184756"/>
                </a:lnTo>
                <a:lnTo>
                  <a:pt x="888349" y="191634"/>
                </a:lnTo>
                <a:lnTo>
                  <a:pt x="883396" y="194653"/>
                </a:lnTo>
                <a:lnTo>
                  <a:pt x="878348" y="193034"/>
                </a:lnTo>
                <a:lnTo>
                  <a:pt x="855488" y="189462"/>
                </a:lnTo>
                <a:lnTo>
                  <a:pt x="852430" y="184633"/>
                </a:lnTo>
                <a:lnTo>
                  <a:pt x="849925" y="175317"/>
                </a:lnTo>
                <a:lnTo>
                  <a:pt x="854469" y="163316"/>
                </a:lnTo>
                <a:lnTo>
                  <a:pt x="828970" y="167792"/>
                </a:lnTo>
                <a:lnTo>
                  <a:pt x="800891" y="165364"/>
                </a:lnTo>
                <a:lnTo>
                  <a:pt x="799405" y="163668"/>
                </a:lnTo>
                <a:lnTo>
                  <a:pt x="798204" y="159010"/>
                </a:lnTo>
                <a:lnTo>
                  <a:pt x="788546" y="155819"/>
                </a:lnTo>
                <a:lnTo>
                  <a:pt x="781288" y="151981"/>
                </a:lnTo>
                <a:lnTo>
                  <a:pt x="775192" y="145494"/>
                </a:lnTo>
                <a:lnTo>
                  <a:pt x="769163" y="137036"/>
                </a:lnTo>
                <a:lnTo>
                  <a:pt x="771096" y="133064"/>
                </a:lnTo>
                <a:lnTo>
                  <a:pt x="773077" y="130740"/>
                </a:lnTo>
                <a:lnTo>
                  <a:pt x="778259" y="129759"/>
                </a:lnTo>
                <a:lnTo>
                  <a:pt x="782860" y="130940"/>
                </a:lnTo>
                <a:lnTo>
                  <a:pt x="791051" y="130873"/>
                </a:lnTo>
                <a:lnTo>
                  <a:pt x="792956" y="122272"/>
                </a:lnTo>
                <a:lnTo>
                  <a:pt x="796214" y="119786"/>
                </a:lnTo>
                <a:lnTo>
                  <a:pt x="798814" y="113586"/>
                </a:lnTo>
                <a:lnTo>
                  <a:pt x="790165" y="109661"/>
                </a:lnTo>
                <a:lnTo>
                  <a:pt x="781155" y="109071"/>
                </a:lnTo>
                <a:lnTo>
                  <a:pt x="775145" y="114233"/>
                </a:lnTo>
                <a:lnTo>
                  <a:pt x="768182" y="116567"/>
                </a:lnTo>
                <a:lnTo>
                  <a:pt x="761819" y="116872"/>
                </a:lnTo>
                <a:lnTo>
                  <a:pt x="749579" y="115414"/>
                </a:lnTo>
                <a:lnTo>
                  <a:pt x="743778" y="111747"/>
                </a:lnTo>
                <a:lnTo>
                  <a:pt x="735844" y="102127"/>
                </a:lnTo>
                <a:lnTo>
                  <a:pt x="733082" y="96793"/>
                </a:lnTo>
                <a:lnTo>
                  <a:pt x="732015" y="92593"/>
                </a:lnTo>
                <a:lnTo>
                  <a:pt x="731225" y="86211"/>
                </a:lnTo>
                <a:lnTo>
                  <a:pt x="740293" y="80458"/>
                </a:lnTo>
                <a:lnTo>
                  <a:pt x="743817" y="75924"/>
                </a:lnTo>
                <a:lnTo>
                  <a:pt x="747283" y="69704"/>
                </a:lnTo>
                <a:lnTo>
                  <a:pt x="733587" y="66151"/>
                </a:lnTo>
                <a:lnTo>
                  <a:pt x="727853" y="60903"/>
                </a:lnTo>
                <a:lnTo>
                  <a:pt x="722166" y="53159"/>
                </a:lnTo>
                <a:lnTo>
                  <a:pt x="726777" y="48778"/>
                </a:lnTo>
                <a:lnTo>
                  <a:pt x="745217" y="45272"/>
                </a:lnTo>
                <a:lnTo>
                  <a:pt x="750103" y="48206"/>
                </a:lnTo>
                <a:lnTo>
                  <a:pt x="754942" y="53854"/>
                </a:lnTo>
                <a:lnTo>
                  <a:pt x="760304" y="57321"/>
                </a:lnTo>
                <a:lnTo>
                  <a:pt x="765486" y="50016"/>
                </a:lnTo>
                <a:lnTo>
                  <a:pt x="760609" y="46549"/>
                </a:lnTo>
                <a:lnTo>
                  <a:pt x="756247" y="34300"/>
                </a:lnTo>
                <a:lnTo>
                  <a:pt x="755323" y="28175"/>
                </a:lnTo>
                <a:lnTo>
                  <a:pt x="755904" y="23460"/>
                </a:lnTo>
                <a:lnTo>
                  <a:pt x="758190" y="22755"/>
                </a:lnTo>
                <a:lnTo>
                  <a:pt x="759895" y="24803"/>
                </a:lnTo>
                <a:lnTo>
                  <a:pt x="766333" y="36385"/>
                </a:lnTo>
                <a:lnTo>
                  <a:pt x="771220" y="39976"/>
                </a:lnTo>
                <a:lnTo>
                  <a:pt x="772592" y="29308"/>
                </a:lnTo>
                <a:lnTo>
                  <a:pt x="772811" y="24203"/>
                </a:lnTo>
                <a:lnTo>
                  <a:pt x="771916" y="19974"/>
                </a:lnTo>
                <a:lnTo>
                  <a:pt x="769620" y="12144"/>
                </a:lnTo>
                <a:lnTo>
                  <a:pt x="767562" y="2467"/>
                </a:lnTo>
                <a:lnTo>
                  <a:pt x="770744" y="0"/>
                </a:lnTo>
                <a:lnTo>
                  <a:pt x="773896" y="1067"/>
                </a:lnTo>
                <a:lnTo>
                  <a:pt x="780659" y="7715"/>
                </a:lnTo>
                <a:lnTo>
                  <a:pt x="787479" y="12373"/>
                </a:lnTo>
                <a:lnTo>
                  <a:pt x="790594" y="17059"/>
                </a:lnTo>
                <a:lnTo>
                  <a:pt x="796404" y="28680"/>
                </a:lnTo>
                <a:lnTo>
                  <a:pt x="801871" y="363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8" name="Freeform: Shape 207">
            <a:extLst>
              <a:ext uri="{FF2B5EF4-FFF2-40B4-BE49-F238E27FC236}">
                <a16:creationId xmlns:a16="http://schemas.microsoft.com/office/drawing/2014/main" id="{FAD0E4D3-EE79-D1FF-3CF8-E4D5C3158F48}"/>
              </a:ext>
            </a:extLst>
          </p:cNvPr>
          <p:cNvSpPr/>
          <p:nvPr/>
        </p:nvSpPr>
        <p:spPr>
          <a:xfrm>
            <a:off x="5872480" y="3312160"/>
            <a:ext cx="30508" cy="702"/>
          </a:xfrm>
          <a:custGeom>
            <a:avLst/>
            <a:gdLst>
              <a:gd name="connsiteX0" fmla="*/ 151734 w 151733"/>
              <a:gd name="connsiteY0" fmla="*/ 21479 h 74056"/>
              <a:gd name="connsiteX1" fmla="*/ 151343 w 151733"/>
              <a:gd name="connsiteY1" fmla="*/ 23155 h 74056"/>
              <a:gd name="connsiteX2" fmla="*/ 150248 w 151733"/>
              <a:gd name="connsiteY2" fmla="*/ 25108 h 74056"/>
              <a:gd name="connsiteX3" fmla="*/ 148886 w 151733"/>
              <a:gd name="connsiteY3" fmla="*/ 27127 h 74056"/>
              <a:gd name="connsiteX4" fmla="*/ 147743 w 151733"/>
              <a:gd name="connsiteY4" fmla="*/ 29566 h 74056"/>
              <a:gd name="connsiteX5" fmla="*/ 146218 w 151733"/>
              <a:gd name="connsiteY5" fmla="*/ 34757 h 74056"/>
              <a:gd name="connsiteX6" fmla="*/ 145228 w 151733"/>
              <a:gd name="connsiteY6" fmla="*/ 37157 h 74056"/>
              <a:gd name="connsiteX7" fmla="*/ 141151 w 151733"/>
              <a:gd name="connsiteY7" fmla="*/ 41881 h 74056"/>
              <a:gd name="connsiteX8" fmla="*/ 140865 w 151733"/>
              <a:gd name="connsiteY8" fmla="*/ 48444 h 74056"/>
              <a:gd name="connsiteX9" fmla="*/ 140313 w 151733"/>
              <a:gd name="connsiteY9" fmla="*/ 48921 h 74056"/>
              <a:gd name="connsiteX10" fmla="*/ 131102 w 151733"/>
              <a:gd name="connsiteY10" fmla="*/ 51140 h 74056"/>
              <a:gd name="connsiteX11" fmla="*/ 129893 w 151733"/>
              <a:gd name="connsiteY11" fmla="*/ 50806 h 74056"/>
              <a:gd name="connsiteX12" fmla="*/ 128635 w 151733"/>
              <a:gd name="connsiteY12" fmla="*/ 49530 h 74056"/>
              <a:gd name="connsiteX13" fmla="*/ 127940 w 151733"/>
              <a:gd name="connsiteY13" fmla="*/ 48596 h 74056"/>
              <a:gd name="connsiteX14" fmla="*/ 127511 w 151733"/>
              <a:gd name="connsiteY14" fmla="*/ 47920 h 74056"/>
              <a:gd name="connsiteX15" fmla="*/ 126711 w 151733"/>
              <a:gd name="connsiteY15" fmla="*/ 46101 h 74056"/>
              <a:gd name="connsiteX16" fmla="*/ 125654 w 151733"/>
              <a:gd name="connsiteY16" fmla="*/ 44815 h 74056"/>
              <a:gd name="connsiteX17" fmla="*/ 124092 w 151733"/>
              <a:gd name="connsiteY17" fmla="*/ 43758 h 74056"/>
              <a:gd name="connsiteX18" fmla="*/ 122663 w 151733"/>
              <a:gd name="connsiteY18" fmla="*/ 42539 h 74056"/>
              <a:gd name="connsiteX19" fmla="*/ 120825 w 151733"/>
              <a:gd name="connsiteY19" fmla="*/ 42491 h 74056"/>
              <a:gd name="connsiteX20" fmla="*/ 115853 w 151733"/>
              <a:gd name="connsiteY20" fmla="*/ 44215 h 74056"/>
              <a:gd name="connsiteX21" fmla="*/ 112405 w 151733"/>
              <a:gd name="connsiteY21" fmla="*/ 44406 h 74056"/>
              <a:gd name="connsiteX22" fmla="*/ 110100 w 151733"/>
              <a:gd name="connsiteY22" fmla="*/ 43853 h 74056"/>
              <a:gd name="connsiteX23" fmla="*/ 107032 w 151733"/>
              <a:gd name="connsiteY23" fmla="*/ 42806 h 74056"/>
              <a:gd name="connsiteX24" fmla="*/ 101061 w 151733"/>
              <a:gd name="connsiteY24" fmla="*/ 42643 h 74056"/>
              <a:gd name="connsiteX25" fmla="*/ 96974 w 151733"/>
              <a:gd name="connsiteY25" fmla="*/ 43558 h 74056"/>
              <a:gd name="connsiteX26" fmla="*/ 96564 w 151733"/>
              <a:gd name="connsiteY26" fmla="*/ 44844 h 74056"/>
              <a:gd name="connsiteX27" fmla="*/ 92793 w 151733"/>
              <a:gd name="connsiteY27" fmla="*/ 52845 h 74056"/>
              <a:gd name="connsiteX28" fmla="*/ 87306 w 151733"/>
              <a:gd name="connsiteY28" fmla="*/ 55797 h 74056"/>
              <a:gd name="connsiteX29" fmla="*/ 82544 w 151733"/>
              <a:gd name="connsiteY29" fmla="*/ 58807 h 74056"/>
              <a:gd name="connsiteX30" fmla="*/ 81162 w 151733"/>
              <a:gd name="connsiteY30" fmla="*/ 59417 h 74056"/>
              <a:gd name="connsiteX31" fmla="*/ 78791 w 151733"/>
              <a:gd name="connsiteY31" fmla="*/ 58464 h 74056"/>
              <a:gd name="connsiteX32" fmla="*/ 76095 w 151733"/>
              <a:gd name="connsiteY32" fmla="*/ 56683 h 74056"/>
              <a:gd name="connsiteX33" fmla="*/ 73857 w 151733"/>
              <a:gd name="connsiteY33" fmla="*/ 55750 h 74056"/>
              <a:gd name="connsiteX34" fmla="*/ 72219 w 151733"/>
              <a:gd name="connsiteY34" fmla="*/ 56159 h 74056"/>
              <a:gd name="connsiteX35" fmla="*/ 70438 w 151733"/>
              <a:gd name="connsiteY35" fmla="*/ 58188 h 74056"/>
              <a:gd name="connsiteX36" fmla="*/ 69618 w 151733"/>
              <a:gd name="connsiteY36" fmla="*/ 60236 h 74056"/>
              <a:gd name="connsiteX37" fmla="*/ 64227 w 151733"/>
              <a:gd name="connsiteY37" fmla="*/ 61741 h 74056"/>
              <a:gd name="connsiteX38" fmla="*/ 54845 w 151733"/>
              <a:gd name="connsiteY38" fmla="*/ 62627 h 74056"/>
              <a:gd name="connsiteX39" fmla="*/ 51568 w 151733"/>
              <a:gd name="connsiteY39" fmla="*/ 64646 h 74056"/>
              <a:gd name="connsiteX40" fmla="*/ 50454 w 151733"/>
              <a:gd name="connsiteY40" fmla="*/ 67066 h 74056"/>
              <a:gd name="connsiteX41" fmla="*/ 50407 w 151733"/>
              <a:gd name="connsiteY41" fmla="*/ 68923 h 74056"/>
              <a:gd name="connsiteX42" fmla="*/ 51207 w 151733"/>
              <a:gd name="connsiteY42" fmla="*/ 70504 h 74056"/>
              <a:gd name="connsiteX43" fmla="*/ 50206 w 151733"/>
              <a:gd name="connsiteY43" fmla="*/ 72342 h 74056"/>
              <a:gd name="connsiteX44" fmla="*/ 49768 w 151733"/>
              <a:gd name="connsiteY44" fmla="*/ 73114 h 74056"/>
              <a:gd name="connsiteX45" fmla="*/ 43139 w 151733"/>
              <a:gd name="connsiteY45" fmla="*/ 73514 h 74056"/>
              <a:gd name="connsiteX46" fmla="*/ 34300 w 151733"/>
              <a:gd name="connsiteY46" fmla="*/ 74057 h 74056"/>
              <a:gd name="connsiteX47" fmla="*/ 29013 w 151733"/>
              <a:gd name="connsiteY47" fmla="*/ 73914 h 74056"/>
              <a:gd name="connsiteX48" fmla="*/ 24042 w 151733"/>
              <a:gd name="connsiteY48" fmla="*/ 73790 h 74056"/>
              <a:gd name="connsiteX49" fmla="*/ 20660 w 151733"/>
              <a:gd name="connsiteY49" fmla="*/ 72209 h 74056"/>
              <a:gd name="connsiteX50" fmla="*/ 16526 w 151733"/>
              <a:gd name="connsiteY50" fmla="*/ 69123 h 74056"/>
              <a:gd name="connsiteX51" fmla="*/ 12154 w 151733"/>
              <a:gd name="connsiteY51" fmla="*/ 65018 h 74056"/>
              <a:gd name="connsiteX52" fmla="*/ 11735 w 151733"/>
              <a:gd name="connsiteY52" fmla="*/ 64922 h 74056"/>
              <a:gd name="connsiteX53" fmla="*/ 11087 w 151733"/>
              <a:gd name="connsiteY53" fmla="*/ 64484 h 74056"/>
              <a:gd name="connsiteX54" fmla="*/ 8344 w 151733"/>
              <a:gd name="connsiteY54" fmla="*/ 64170 h 74056"/>
              <a:gd name="connsiteX55" fmla="*/ 7611 w 151733"/>
              <a:gd name="connsiteY55" fmla="*/ 64418 h 74056"/>
              <a:gd name="connsiteX56" fmla="*/ 5972 w 151733"/>
              <a:gd name="connsiteY56" fmla="*/ 63075 h 74056"/>
              <a:gd name="connsiteX57" fmla="*/ 5496 w 151733"/>
              <a:gd name="connsiteY57" fmla="*/ 61331 h 74056"/>
              <a:gd name="connsiteX58" fmla="*/ 2943 w 151733"/>
              <a:gd name="connsiteY58" fmla="*/ 56750 h 74056"/>
              <a:gd name="connsiteX59" fmla="*/ 76 w 151733"/>
              <a:gd name="connsiteY59" fmla="*/ 49187 h 74056"/>
              <a:gd name="connsiteX60" fmla="*/ 0 w 151733"/>
              <a:gd name="connsiteY60" fmla="*/ 46996 h 74056"/>
              <a:gd name="connsiteX61" fmla="*/ 1124 w 151733"/>
              <a:gd name="connsiteY61" fmla="*/ 44501 h 74056"/>
              <a:gd name="connsiteX62" fmla="*/ 2163 w 151733"/>
              <a:gd name="connsiteY62" fmla="*/ 42586 h 74056"/>
              <a:gd name="connsiteX63" fmla="*/ 2315 w 151733"/>
              <a:gd name="connsiteY63" fmla="*/ 41072 h 74056"/>
              <a:gd name="connsiteX64" fmla="*/ 2420 w 151733"/>
              <a:gd name="connsiteY64" fmla="*/ 40662 h 74056"/>
              <a:gd name="connsiteX65" fmla="*/ 3286 w 151733"/>
              <a:gd name="connsiteY65" fmla="*/ 37510 h 74056"/>
              <a:gd name="connsiteX66" fmla="*/ 5363 w 151733"/>
              <a:gd name="connsiteY66" fmla="*/ 33319 h 74056"/>
              <a:gd name="connsiteX67" fmla="*/ 7306 w 151733"/>
              <a:gd name="connsiteY67" fmla="*/ 30880 h 74056"/>
              <a:gd name="connsiteX68" fmla="*/ 8706 w 151733"/>
              <a:gd name="connsiteY68" fmla="*/ 30071 h 74056"/>
              <a:gd name="connsiteX69" fmla="*/ 11611 w 151733"/>
              <a:gd name="connsiteY69" fmla="*/ 30804 h 74056"/>
              <a:gd name="connsiteX70" fmla="*/ 16574 w 151733"/>
              <a:gd name="connsiteY70" fmla="*/ 31413 h 74056"/>
              <a:gd name="connsiteX71" fmla="*/ 20394 w 151733"/>
              <a:gd name="connsiteY71" fmla="*/ 30842 h 74056"/>
              <a:gd name="connsiteX72" fmla="*/ 23956 w 151733"/>
              <a:gd name="connsiteY72" fmla="*/ 28966 h 74056"/>
              <a:gd name="connsiteX73" fmla="*/ 25889 w 151733"/>
              <a:gd name="connsiteY73" fmla="*/ 27327 h 74056"/>
              <a:gd name="connsiteX74" fmla="*/ 27537 w 151733"/>
              <a:gd name="connsiteY74" fmla="*/ 25603 h 74056"/>
              <a:gd name="connsiteX75" fmla="*/ 28090 w 151733"/>
              <a:gd name="connsiteY75" fmla="*/ 24479 h 74056"/>
              <a:gd name="connsiteX76" fmla="*/ 28823 w 151733"/>
              <a:gd name="connsiteY76" fmla="*/ 23946 h 74056"/>
              <a:gd name="connsiteX77" fmla="*/ 31766 w 151733"/>
              <a:gd name="connsiteY77" fmla="*/ 22946 h 74056"/>
              <a:gd name="connsiteX78" fmla="*/ 32709 w 151733"/>
              <a:gd name="connsiteY78" fmla="*/ 21784 h 74056"/>
              <a:gd name="connsiteX79" fmla="*/ 33090 w 151733"/>
              <a:gd name="connsiteY79" fmla="*/ 19574 h 74056"/>
              <a:gd name="connsiteX80" fmla="*/ 33347 w 151733"/>
              <a:gd name="connsiteY80" fmla="*/ 17116 h 74056"/>
              <a:gd name="connsiteX81" fmla="*/ 33947 w 151733"/>
              <a:gd name="connsiteY81" fmla="*/ 15288 h 74056"/>
              <a:gd name="connsiteX82" fmla="*/ 34710 w 151733"/>
              <a:gd name="connsiteY82" fmla="*/ 13944 h 74056"/>
              <a:gd name="connsiteX83" fmla="*/ 40157 w 151733"/>
              <a:gd name="connsiteY83" fmla="*/ 10725 h 74056"/>
              <a:gd name="connsiteX84" fmla="*/ 40653 w 151733"/>
              <a:gd name="connsiteY84" fmla="*/ 9582 h 74056"/>
              <a:gd name="connsiteX85" fmla="*/ 41520 w 151733"/>
              <a:gd name="connsiteY85" fmla="*/ 8487 h 74056"/>
              <a:gd name="connsiteX86" fmla="*/ 43139 w 151733"/>
              <a:gd name="connsiteY86" fmla="*/ 7249 h 74056"/>
              <a:gd name="connsiteX87" fmla="*/ 44701 w 151733"/>
              <a:gd name="connsiteY87" fmla="*/ 5458 h 74056"/>
              <a:gd name="connsiteX88" fmla="*/ 46358 w 151733"/>
              <a:gd name="connsiteY88" fmla="*/ 4363 h 74056"/>
              <a:gd name="connsiteX89" fmla="*/ 48483 w 151733"/>
              <a:gd name="connsiteY89" fmla="*/ 4486 h 74056"/>
              <a:gd name="connsiteX90" fmla="*/ 50445 w 151733"/>
              <a:gd name="connsiteY90" fmla="*/ 4258 h 74056"/>
              <a:gd name="connsiteX91" fmla="*/ 51978 w 151733"/>
              <a:gd name="connsiteY91" fmla="*/ 3629 h 74056"/>
              <a:gd name="connsiteX92" fmla="*/ 52654 w 151733"/>
              <a:gd name="connsiteY92" fmla="*/ 3572 h 74056"/>
              <a:gd name="connsiteX93" fmla="*/ 55483 w 151733"/>
              <a:gd name="connsiteY93" fmla="*/ 4077 h 74056"/>
              <a:gd name="connsiteX94" fmla="*/ 55998 w 151733"/>
              <a:gd name="connsiteY94" fmla="*/ 6134 h 74056"/>
              <a:gd name="connsiteX95" fmla="*/ 56293 w 151733"/>
              <a:gd name="connsiteY95" fmla="*/ 8268 h 74056"/>
              <a:gd name="connsiteX96" fmla="*/ 61132 w 151733"/>
              <a:gd name="connsiteY96" fmla="*/ 8115 h 74056"/>
              <a:gd name="connsiteX97" fmla="*/ 63828 w 151733"/>
              <a:gd name="connsiteY97" fmla="*/ 3543 h 74056"/>
              <a:gd name="connsiteX98" fmla="*/ 65227 w 151733"/>
              <a:gd name="connsiteY98" fmla="*/ 2991 h 74056"/>
              <a:gd name="connsiteX99" fmla="*/ 67466 w 151733"/>
              <a:gd name="connsiteY99" fmla="*/ 1400 h 74056"/>
              <a:gd name="connsiteX100" fmla="*/ 68942 w 151733"/>
              <a:gd name="connsiteY100" fmla="*/ 0 h 74056"/>
              <a:gd name="connsiteX101" fmla="*/ 69961 w 151733"/>
              <a:gd name="connsiteY101" fmla="*/ 867 h 74056"/>
              <a:gd name="connsiteX102" fmla="*/ 71428 w 151733"/>
              <a:gd name="connsiteY102" fmla="*/ 3820 h 74056"/>
              <a:gd name="connsiteX103" fmla="*/ 72990 w 151733"/>
              <a:gd name="connsiteY103" fmla="*/ 6182 h 74056"/>
              <a:gd name="connsiteX104" fmla="*/ 73895 w 151733"/>
              <a:gd name="connsiteY104" fmla="*/ 7115 h 74056"/>
              <a:gd name="connsiteX105" fmla="*/ 73990 w 151733"/>
              <a:gd name="connsiteY105" fmla="*/ 7839 h 74056"/>
              <a:gd name="connsiteX106" fmla="*/ 74895 w 151733"/>
              <a:gd name="connsiteY106" fmla="*/ 8277 h 74056"/>
              <a:gd name="connsiteX107" fmla="*/ 76658 w 151733"/>
              <a:gd name="connsiteY107" fmla="*/ 8534 h 74056"/>
              <a:gd name="connsiteX108" fmla="*/ 77829 w 151733"/>
              <a:gd name="connsiteY108" fmla="*/ 9249 h 74056"/>
              <a:gd name="connsiteX109" fmla="*/ 78172 w 151733"/>
              <a:gd name="connsiteY109" fmla="*/ 11449 h 74056"/>
              <a:gd name="connsiteX110" fmla="*/ 78200 w 151733"/>
              <a:gd name="connsiteY110" fmla="*/ 13430 h 74056"/>
              <a:gd name="connsiteX111" fmla="*/ 77648 w 151733"/>
              <a:gd name="connsiteY111" fmla="*/ 14849 h 74056"/>
              <a:gd name="connsiteX112" fmla="*/ 77362 w 151733"/>
              <a:gd name="connsiteY112" fmla="*/ 16107 h 74056"/>
              <a:gd name="connsiteX113" fmla="*/ 78581 w 151733"/>
              <a:gd name="connsiteY113" fmla="*/ 16602 h 74056"/>
              <a:gd name="connsiteX114" fmla="*/ 80372 w 151733"/>
              <a:gd name="connsiteY114" fmla="*/ 16126 h 74056"/>
              <a:gd name="connsiteX115" fmla="*/ 81629 w 151733"/>
              <a:gd name="connsiteY115" fmla="*/ 15412 h 74056"/>
              <a:gd name="connsiteX116" fmla="*/ 85411 w 151733"/>
              <a:gd name="connsiteY116" fmla="*/ 17050 h 74056"/>
              <a:gd name="connsiteX117" fmla="*/ 86744 w 151733"/>
              <a:gd name="connsiteY117" fmla="*/ 13402 h 74056"/>
              <a:gd name="connsiteX118" fmla="*/ 88249 w 151733"/>
              <a:gd name="connsiteY118" fmla="*/ 11535 h 74056"/>
              <a:gd name="connsiteX119" fmla="*/ 90192 w 151733"/>
              <a:gd name="connsiteY119" fmla="*/ 10659 h 74056"/>
              <a:gd name="connsiteX120" fmla="*/ 91964 w 151733"/>
              <a:gd name="connsiteY120" fmla="*/ 9525 h 74056"/>
              <a:gd name="connsiteX121" fmla="*/ 93574 w 151733"/>
              <a:gd name="connsiteY121" fmla="*/ 8715 h 74056"/>
              <a:gd name="connsiteX122" fmla="*/ 94688 w 151733"/>
              <a:gd name="connsiteY122" fmla="*/ 8763 h 74056"/>
              <a:gd name="connsiteX123" fmla="*/ 95174 w 151733"/>
              <a:gd name="connsiteY123" fmla="*/ 8420 h 74056"/>
              <a:gd name="connsiteX124" fmla="*/ 96555 w 151733"/>
              <a:gd name="connsiteY124" fmla="*/ 8515 h 74056"/>
              <a:gd name="connsiteX125" fmla="*/ 98165 w 151733"/>
              <a:gd name="connsiteY125" fmla="*/ 8877 h 74056"/>
              <a:gd name="connsiteX126" fmla="*/ 100346 w 151733"/>
              <a:gd name="connsiteY126" fmla="*/ 8449 h 74056"/>
              <a:gd name="connsiteX127" fmla="*/ 103356 w 151733"/>
              <a:gd name="connsiteY127" fmla="*/ 9344 h 74056"/>
              <a:gd name="connsiteX128" fmla="*/ 105242 w 151733"/>
              <a:gd name="connsiteY128" fmla="*/ 11030 h 74056"/>
              <a:gd name="connsiteX129" fmla="*/ 107090 w 151733"/>
              <a:gd name="connsiteY129" fmla="*/ 11602 h 74056"/>
              <a:gd name="connsiteX130" fmla="*/ 109195 w 151733"/>
              <a:gd name="connsiteY130" fmla="*/ 11506 h 74056"/>
              <a:gd name="connsiteX131" fmla="*/ 110633 w 151733"/>
              <a:gd name="connsiteY131" fmla="*/ 10573 h 74056"/>
              <a:gd name="connsiteX132" fmla="*/ 112719 w 151733"/>
              <a:gd name="connsiteY132" fmla="*/ 7363 h 74056"/>
              <a:gd name="connsiteX133" fmla="*/ 114243 w 151733"/>
              <a:gd name="connsiteY133" fmla="*/ 7411 h 74056"/>
              <a:gd name="connsiteX134" fmla="*/ 116615 w 151733"/>
              <a:gd name="connsiteY134" fmla="*/ 6906 h 74056"/>
              <a:gd name="connsiteX135" fmla="*/ 119968 w 151733"/>
              <a:gd name="connsiteY135" fmla="*/ 6934 h 74056"/>
              <a:gd name="connsiteX136" fmla="*/ 127702 w 151733"/>
              <a:gd name="connsiteY136" fmla="*/ 7620 h 74056"/>
              <a:gd name="connsiteX137" fmla="*/ 129636 w 151733"/>
              <a:gd name="connsiteY137" fmla="*/ 8849 h 74056"/>
              <a:gd name="connsiteX138" fmla="*/ 134398 w 151733"/>
              <a:gd name="connsiteY138" fmla="*/ 10420 h 74056"/>
              <a:gd name="connsiteX139" fmla="*/ 136474 w 151733"/>
              <a:gd name="connsiteY139" fmla="*/ 12240 h 74056"/>
              <a:gd name="connsiteX140" fmla="*/ 137389 w 151733"/>
              <a:gd name="connsiteY140" fmla="*/ 14402 h 74056"/>
              <a:gd name="connsiteX141" fmla="*/ 137875 w 151733"/>
              <a:gd name="connsiteY141" fmla="*/ 15897 h 74056"/>
              <a:gd name="connsiteX142" fmla="*/ 142751 w 151733"/>
              <a:gd name="connsiteY142" fmla="*/ 18193 h 74056"/>
              <a:gd name="connsiteX143" fmla="*/ 149981 w 151733"/>
              <a:gd name="connsiteY143" fmla="*/ 21117 h 74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151733" h="74056">
                <a:moveTo>
                  <a:pt x="151734" y="21479"/>
                </a:moveTo>
                <a:lnTo>
                  <a:pt x="151343" y="23155"/>
                </a:lnTo>
                <a:lnTo>
                  <a:pt x="150248" y="25108"/>
                </a:lnTo>
                <a:lnTo>
                  <a:pt x="148886" y="27127"/>
                </a:lnTo>
                <a:lnTo>
                  <a:pt x="147743" y="29566"/>
                </a:lnTo>
                <a:lnTo>
                  <a:pt x="146218" y="34757"/>
                </a:lnTo>
                <a:lnTo>
                  <a:pt x="145228" y="37157"/>
                </a:lnTo>
                <a:lnTo>
                  <a:pt x="141151" y="41881"/>
                </a:lnTo>
                <a:lnTo>
                  <a:pt x="140865" y="48444"/>
                </a:lnTo>
                <a:lnTo>
                  <a:pt x="140313" y="48921"/>
                </a:lnTo>
                <a:lnTo>
                  <a:pt x="131102" y="51140"/>
                </a:lnTo>
                <a:lnTo>
                  <a:pt x="129893" y="50806"/>
                </a:lnTo>
                <a:lnTo>
                  <a:pt x="128635" y="49530"/>
                </a:lnTo>
                <a:lnTo>
                  <a:pt x="127940" y="48596"/>
                </a:lnTo>
                <a:lnTo>
                  <a:pt x="127511" y="47920"/>
                </a:lnTo>
                <a:lnTo>
                  <a:pt x="126711" y="46101"/>
                </a:lnTo>
                <a:lnTo>
                  <a:pt x="125654" y="44815"/>
                </a:lnTo>
                <a:lnTo>
                  <a:pt x="124092" y="43758"/>
                </a:lnTo>
                <a:lnTo>
                  <a:pt x="122663" y="42539"/>
                </a:lnTo>
                <a:lnTo>
                  <a:pt x="120825" y="42491"/>
                </a:lnTo>
                <a:lnTo>
                  <a:pt x="115853" y="44215"/>
                </a:lnTo>
                <a:lnTo>
                  <a:pt x="112405" y="44406"/>
                </a:lnTo>
                <a:lnTo>
                  <a:pt x="110100" y="43853"/>
                </a:lnTo>
                <a:lnTo>
                  <a:pt x="107032" y="42806"/>
                </a:lnTo>
                <a:lnTo>
                  <a:pt x="101061" y="42643"/>
                </a:lnTo>
                <a:lnTo>
                  <a:pt x="96974" y="43558"/>
                </a:lnTo>
                <a:lnTo>
                  <a:pt x="96564" y="44844"/>
                </a:lnTo>
                <a:lnTo>
                  <a:pt x="92793" y="52845"/>
                </a:lnTo>
                <a:lnTo>
                  <a:pt x="87306" y="55797"/>
                </a:lnTo>
                <a:lnTo>
                  <a:pt x="82544" y="58807"/>
                </a:lnTo>
                <a:lnTo>
                  <a:pt x="81162" y="59417"/>
                </a:lnTo>
                <a:lnTo>
                  <a:pt x="78791" y="58464"/>
                </a:lnTo>
                <a:lnTo>
                  <a:pt x="76095" y="56683"/>
                </a:lnTo>
                <a:lnTo>
                  <a:pt x="73857" y="55750"/>
                </a:lnTo>
                <a:lnTo>
                  <a:pt x="72219" y="56159"/>
                </a:lnTo>
                <a:lnTo>
                  <a:pt x="70438" y="58188"/>
                </a:lnTo>
                <a:lnTo>
                  <a:pt x="69618" y="60236"/>
                </a:lnTo>
                <a:lnTo>
                  <a:pt x="64227" y="61741"/>
                </a:lnTo>
                <a:lnTo>
                  <a:pt x="54845" y="62627"/>
                </a:lnTo>
                <a:lnTo>
                  <a:pt x="51568" y="64646"/>
                </a:lnTo>
                <a:lnTo>
                  <a:pt x="50454" y="67066"/>
                </a:lnTo>
                <a:lnTo>
                  <a:pt x="50407" y="68923"/>
                </a:lnTo>
                <a:lnTo>
                  <a:pt x="51207" y="70504"/>
                </a:lnTo>
                <a:lnTo>
                  <a:pt x="50206" y="72342"/>
                </a:lnTo>
                <a:lnTo>
                  <a:pt x="49768" y="73114"/>
                </a:lnTo>
                <a:lnTo>
                  <a:pt x="43139" y="73514"/>
                </a:lnTo>
                <a:lnTo>
                  <a:pt x="34300" y="74057"/>
                </a:lnTo>
                <a:lnTo>
                  <a:pt x="29013" y="73914"/>
                </a:lnTo>
                <a:lnTo>
                  <a:pt x="24042" y="73790"/>
                </a:lnTo>
                <a:lnTo>
                  <a:pt x="20660" y="72209"/>
                </a:lnTo>
                <a:lnTo>
                  <a:pt x="16526" y="69123"/>
                </a:lnTo>
                <a:lnTo>
                  <a:pt x="12154" y="65018"/>
                </a:lnTo>
                <a:lnTo>
                  <a:pt x="11735" y="64922"/>
                </a:lnTo>
                <a:lnTo>
                  <a:pt x="11087" y="64484"/>
                </a:lnTo>
                <a:lnTo>
                  <a:pt x="8344" y="64170"/>
                </a:lnTo>
                <a:lnTo>
                  <a:pt x="7611" y="64418"/>
                </a:lnTo>
                <a:lnTo>
                  <a:pt x="5972" y="63075"/>
                </a:lnTo>
                <a:lnTo>
                  <a:pt x="5496" y="61331"/>
                </a:lnTo>
                <a:lnTo>
                  <a:pt x="2943" y="56750"/>
                </a:lnTo>
                <a:lnTo>
                  <a:pt x="76" y="49187"/>
                </a:lnTo>
                <a:lnTo>
                  <a:pt x="0" y="46996"/>
                </a:lnTo>
                <a:lnTo>
                  <a:pt x="1124" y="44501"/>
                </a:lnTo>
                <a:lnTo>
                  <a:pt x="2163" y="42586"/>
                </a:lnTo>
                <a:lnTo>
                  <a:pt x="2315" y="41072"/>
                </a:lnTo>
                <a:lnTo>
                  <a:pt x="2420" y="40662"/>
                </a:lnTo>
                <a:lnTo>
                  <a:pt x="3286" y="37510"/>
                </a:lnTo>
                <a:lnTo>
                  <a:pt x="5363" y="33319"/>
                </a:lnTo>
                <a:lnTo>
                  <a:pt x="7306" y="30880"/>
                </a:lnTo>
                <a:lnTo>
                  <a:pt x="8706" y="30071"/>
                </a:lnTo>
                <a:lnTo>
                  <a:pt x="11611" y="30804"/>
                </a:lnTo>
                <a:lnTo>
                  <a:pt x="16574" y="31413"/>
                </a:lnTo>
                <a:lnTo>
                  <a:pt x="20394" y="30842"/>
                </a:lnTo>
                <a:lnTo>
                  <a:pt x="23956" y="28966"/>
                </a:lnTo>
                <a:lnTo>
                  <a:pt x="25889" y="27327"/>
                </a:lnTo>
                <a:lnTo>
                  <a:pt x="27537" y="25603"/>
                </a:lnTo>
                <a:lnTo>
                  <a:pt x="28090" y="24479"/>
                </a:lnTo>
                <a:lnTo>
                  <a:pt x="28823" y="23946"/>
                </a:lnTo>
                <a:lnTo>
                  <a:pt x="31766" y="22946"/>
                </a:lnTo>
                <a:lnTo>
                  <a:pt x="32709" y="21784"/>
                </a:lnTo>
                <a:lnTo>
                  <a:pt x="33090" y="19574"/>
                </a:lnTo>
                <a:lnTo>
                  <a:pt x="33347" y="17116"/>
                </a:lnTo>
                <a:lnTo>
                  <a:pt x="33947" y="15288"/>
                </a:lnTo>
                <a:lnTo>
                  <a:pt x="34710" y="13944"/>
                </a:lnTo>
                <a:lnTo>
                  <a:pt x="40157" y="10725"/>
                </a:lnTo>
                <a:lnTo>
                  <a:pt x="40653" y="9582"/>
                </a:lnTo>
                <a:lnTo>
                  <a:pt x="41520" y="8487"/>
                </a:lnTo>
                <a:lnTo>
                  <a:pt x="43139" y="7249"/>
                </a:lnTo>
                <a:lnTo>
                  <a:pt x="44701" y="5458"/>
                </a:lnTo>
                <a:lnTo>
                  <a:pt x="46358" y="4363"/>
                </a:lnTo>
                <a:lnTo>
                  <a:pt x="48483" y="4486"/>
                </a:lnTo>
                <a:lnTo>
                  <a:pt x="50445" y="4258"/>
                </a:lnTo>
                <a:lnTo>
                  <a:pt x="51978" y="3629"/>
                </a:lnTo>
                <a:lnTo>
                  <a:pt x="52654" y="3572"/>
                </a:lnTo>
                <a:lnTo>
                  <a:pt x="55483" y="4077"/>
                </a:lnTo>
                <a:lnTo>
                  <a:pt x="55998" y="6134"/>
                </a:lnTo>
                <a:lnTo>
                  <a:pt x="56293" y="8268"/>
                </a:lnTo>
                <a:lnTo>
                  <a:pt x="61132" y="8115"/>
                </a:lnTo>
                <a:lnTo>
                  <a:pt x="63828" y="3543"/>
                </a:lnTo>
                <a:lnTo>
                  <a:pt x="65227" y="2991"/>
                </a:lnTo>
                <a:lnTo>
                  <a:pt x="67466" y="1400"/>
                </a:lnTo>
                <a:lnTo>
                  <a:pt x="68942" y="0"/>
                </a:lnTo>
                <a:lnTo>
                  <a:pt x="69961" y="867"/>
                </a:lnTo>
                <a:lnTo>
                  <a:pt x="71428" y="3820"/>
                </a:lnTo>
                <a:lnTo>
                  <a:pt x="72990" y="6182"/>
                </a:lnTo>
                <a:lnTo>
                  <a:pt x="73895" y="7115"/>
                </a:lnTo>
                <a:lnTo>
                  <a:pt x="73990" y="7839"/>
                </a:lnTo>
                <a:lnTo>
                  <a:pt x="74895" y="8277"/>
                </a:lnTo>
                <a:lnTo>
                  <a:pt x="76658" y="8534"/>
                </a:lnTo>
                <a:lnTo>
                  <a:pt x="77829" y="9249"/>
                </a:lnTo>
                <a:lnTo>
                  <a:pt x="78172" y="11449"/>
                </a:lnTo>
                <a:lnTo>
                  <a:pt x="78200" y="13430"/>
                </a:lnTo>
                <a:lnTo>
                  <a:pt x="77648" y="14849"/>
                </a:lnTo>
                <a:lnTo>
                  <a:pt x="77362" y="16107"/>
                </a:lnTo>
                <a:lnTo>
                  <a:pt x="78581" y="16602"/>
                </a:lnTo>
                <a:lnTo>
                  <a:pt x="80372" y="16126"/>
                </a:lnTo>
                <a:lnTo>
                  <a:pt x="81629" y="15412"/>
                </a:lnTo>
                <a:lnTo>
                  <a:pt x="85411" y="17050"/>
                </a:lnTo>
                <a:lnTo>
                  <a:pt x="86744" y="13402"/>
                </a:lnTo>
                <a:lnTo>
                  <a:pt x="88249" y="11535"/>
                </a:lnTo>
                <a:lnTo>
                  <a:pt x="90192" y="10659"/>
                </a:lnTo>
                <a:lnTo>
                  <a:pt x="91964" y="9525"/>
                </a:lnTo>
                <a:lnTo>
                  <a:pt x="93574" y="8715"/>
                </a:lnTo>
                <a:lnTo>
                  <a:pt x="94688" y="8763"/>
                </a:lnTo>
                <a:lnTo>
                  <a:pt x="95174" y="8420"/>
                </a:lnTo>
                <a:lnTo>
                  <a:pt x="96555" y="8515"/>
                </a:lnTo>
                <a:lnTo>
                  <a:pt x="98165" y="8877"/>
                </a:lnTo>
                <a:lnTo>
                  <a:pt x="100346" y="8449"/>
                </a:lnTo>
                <a:lnTo>
                  <a:pt x="103356" y="9344"/>
                </a:lnTo>
                <a:lnTo>
                  <a:pt x="105242" y="11030"/>
                </a:lnTo>
                <a:lnTo>
                  <a:pt x="107090" y="11602"/>
                </a:lnTo>
                <a:lnTo>
                  <a:pt x="109195" y="11506"/>
                </a:lnTo>
                <a:lnTo>
                  <a:pt x="110633" y="10573"/>
                </a:lnTo>
                <a:lnTo>
                  <a:pt x="112719" y="7363"/>
                </a:lnTo>
                <a:lnTo>
                  <a:pt x="114243" y="7411"/>
                </a:lnTo>
                <a:lnTo>
                  <a:pt x="116615" y="6906"/>
                </a:lnTo>
                <a:lnTo>
                  <a:pt x="119968" y="6934"/>
                </a:lnTo>
                <a:lnTo>
                  <a:pt x="127702" y="7620"/>
                </a:lnTo>
                <a:lnTo>
                  <a:pt x="129636" y="8849"/>
                </a:lnTo>
                <a:lnTo>
                  <a:pt x="134398" y="10420"/>
                </a:lnTo>
                <a:lnTo>
                  <a:pt x="136474" y="12240"/>
                </a:lnTo>
                <a:lnTo>
                  <a:pt x="137389" y="14402"/>
                </a:lnTo>
                <a:lnTo>
                  <a:pt x="137875" y="15897"/>
                </a:lnTo>
                <a:lnTo>
                  <a:pt x="142751" y="18193"/>
                </a:lnTo>
                <a:lnTo>
                  <a:pt x="149981" y="2111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9" name="Freeform: Shape 208">
            <a:extLst>
              <a:ext uri="{FF2B5EF4-FFF2-40B4-BE49-F238E27FC236}">
                <a16:creationId xmlns:a16="http://schemas.microsoft.com/office/drawing/2014/main" id="{ADF0099D-BAD5-2996-B9A4-CEADF03323FD}"/>
              </a:ext>
            </a:extLst>
          </p:cNvPr>
          <p:cNvSpPr/>
          <p:nvPr/>
        </p:nvSpPr>
        <p:spPr>
          <a:xfrm>
            <a:off x="5872480" y="3312160"/>
            <a:ext cx="16169" cy="787"/>
          </a:xfrm>
          <a:custGeom>
            <a:avLst/>
            <a:gdLst>
              <a:gd name="connsiteX0" fmla="*/ 80420 w 80419"/>
              <a:gd name="connsiteY0" fmla="*/ 40748 h 83038"/>
              <a:gd name="connsiteX1" fmla="*/ 80353 w 80419"/>
              <a:gd name="connsiteY1" fmla="*/ 41577 h 83038"/>
              <a:gd name="connsiteX2" fmla="*/ 79581 w 80419"/>
              <a:gd name="connsiteY2" fmla="*/ 45425 h 83038"/>
              <a:gd name="connsiteX3" fmla="*/ 78381 w 80419"/>
              <a:gd name="connsiteY3" fmla="*/ 48720 h 83038"/>
              <a:gd name="connsiteX4" fmla="*/ 77591 w 80419"/>
              <a:gd name="connsiteY4" fmla="*/ 49530 h 83038"/>
              <a:gd name="connsiteX5" fmla="*/ 74190 w 80419"/>
              <a:gd name="connsiteY5" fmla="*/ 50397 h 83038"/>
              <a:gd name="connsiteX6" fmla="*/ 72742 w 80419"/>
              <a:gd name="connsiteY6" fmla="*/ 51845 h 83038"/>
              <a:gd name="connsiteX7" fmla="*/ 71495 w 80419"/>
              <a:gd name="connsiteY7" fmla="*/ 56531 h 83038"/>
              <a:gd name="connsiteX8" fmla="*/ 70695 w 80419"/>
              <a:gd name="connsiteY8" fmla="*/ 60208 h 83038"/>
              <a:gd name="connsiteX9" fmla="*/ 69523 w 80419"/>
              <a:gd name="connsiteY9" fmla="*/ 60827 h 83038"/>
              <a:gd name="connsiteX10" fmla="*/ 64532 w 80419"/>
              <a:gd name="connsiteY10" fmla="*/ 66132 h 83038"/>
              <a:gd name="connsiteX11" fmla="*/ 61265 w 80419"/>
              <a:gd name="connsiteY11" fmla="*/ 68142 h 83038"/>
              <a:gd name="connsiteX12" fmla="*/ 58988 w 80419"/>
              <a:gd name="connsiteY12" fmla="*/ 69875 h 83038"/>
              <a:gd name="connsiteX13" fmla="*/ 56826 w 80419"/>
              <a:gd name="connsiteY13" fmla="*/ 72123 h 83038"/>
              <a:gd name="connsiteX14" fmla="*/ 54112 w 80419"/>
              <a:gd name="connsiteY14" fmla="*/ 74314 h 83038"/>
              <a:gd name="connsiteX15" fmla="*/ 51197 w 80419"/>
              <a:gd name="connsiteY15" fmla="*/ 78010 h 83038"/>
              <a:gd name="connsiteX16" fmla="*/ 49121 w 80419"/>
              <a:gd name="connsiteY16" fmla="*/ 81848 h 83038"/>
              <a:gd name="connsiteX17" fmla="*/ 47701 w 80419"/>
              <a:gd name="connsiteY17" fmla="*/ 83039 h 83038"/>
              <a:gd name="connsiteX18" fmla="*/ 46634 w 80419"/>
              <a:gd name="connsiteY18" fmla="*/ 81953 h 83038"/>
              <a:gd name="connsiteX19" fmla="*/ 41672 w 80419"/>
              <a:gd name="connsiteY19" fmla="*/ 78172 h 83038"/>
              <a:gd name="connsiteX20" fmla="*/ 36433 w 80419"/>
              <a:gd name="connsiteY20" fmla="*/ 75629 h 83038"/>
              <a:gd name="connsiteX21" fmla="*/ 25280 w 80419"/>
              <a:gd name="connsiteY21" fmla="*/ 71399 h 83038"/>
              <a:gd name="connsiteX22" fmla="*/ 21565 w 80419"/>
              <a:gd name="connsiteY22" fmla="*/ 70209 h 83038"/>
              <a:gd name="connsiteX23" fmla="*/ 21698 w 80419"/>
              <a:gd name="connsiteY23" fmla="*/ 68704 h 83038"/>
              <a:gd name="connsiteX24" fmla="*/ 22974 w 80419"/>
              <a:gd name="connsiteY24" fmla="*/ 65951 h 83038"/>
              <a:gd name="connsiteX25" fmla="*/ 20898 w 80419"/>
              <a:gd name="connsiteY25" fmla="*/ 62722 h 83038"/>
              <a:gd name="connsiteX26" fmla="*/ 21698 w 80419"/>
              <a:gd name="connsiteY26" fmla="*/ 60370 h 83038"/>
              <a:gd name="connsiteX27" fmla="*/ 20898 w 80419"/>
              <a:gd name="connsiteY27" fmla="*/ 60370 h 83038"/>
              <a:gd name="connsiteX28" fmla="*/ 19298 w 80419"/>
              <a:gd name="connsiteY28" fmla="*/ 61779 h 83038"/>
              <a:gd name="connsiteX29" fmla="*/ 15897 w 80419"/>
              <a:gd name="connsiteY29" fmla="*/ 61370 h 83038"/>
              <a:gd name="connsiteX30" fmla="*/ 13640 w 80419"/>
              <a:gd name="connsiteY30" fmla="*/ 59350 h 83038"/>
              <a:gd name="connsiteX31" fmla="*/ 11802 w 80419"/>
              <a:gd name="connsiteY31" fmla="*/ 58607 h 83038"/>
              <a:gd name="connsiteX32" fmla="*/ 11001 w 80419"/>
              <a:gd name="connsiteY32" fmla="*/ 57598 h 83038"/>
              <a:gd name="connsiteX33" fmla="*/ 9820 w 80419"/>
              <a:gd name="connsiteY33" fmla="*/ 52273 h 83038"/>
              <a:gd name="connsiteX34" fmla="*/ 8973 w 80419"/>
              <a:gd name="connsiteY34" fmla="*/ 49854 h 83038"/>
              <a:gd name="connsiteX35" fmla="*/ 7268 w 80419"/>
              <a:gd name="connsiteY35" fmla="*/ 48358 h 83038"/>
              <a:gd name="connsiteX36" fmla="*/ 3848 w 80419"/>
              <a:gd name="connsiteY36" fmla="*/ 47987 h 83038"/>
              <a:gd name="connsiteX37" fmla="*/ 2439 w 80419"/>
              <a:gd name="connsiteY37" fmla="*/ 44739 h 83038"/>
              <a:gd name="connsiteX38" fmla="*/ 543 w 80419"/>
              <a:gd name="connsiteY38" fmla="*/ 42215 h 83038"/>
              <a:gd name="connsiteX39" fmla="*/ 857 w 80419"/>
              <a:gd name="connsiteY39" fmla="*/ 40662 h 83038"/>
              <a:gd name="connsiteX40" fmla="*/ 2400 w 80419"/>
              <a:gd name="connsiteY40" fmla="*/ 40748 h 83038"/>
              <a:gd name="connsiteX41" fmla="*/ 3610 w 80419"/>
              <a:gd name="connsiteY41" fmla="*/ 41881 h 83038"/>
              <a:gd name="connsiteX42" fmla="*/ 5563 w 80419"/>
              <a:gd name="connsiteY42" fmla="*/ 42348 h 83038"/>
              <a:gd name="connsiteX43" fmla="*/ 7992 w 80419"/>
              <a:gd name="connsiteY43" fmla="*/ 39614 h 83038"/>
              <a:gd name="connsiteX44" fmla="*/ 10163 w 80419"/>
              <a:gd name="connsiteY44" fmla="*/ 38128 h 83038"/>
              <a:gd name="connsiteX45" fmla="*/ 10668 w 80419"/>
              <a:gd name="connsiteY45" fmla="*/ 36833 h 83038"/>
              <a:gd name="connsiteX46" fmla="*/ 10401 w 80419"/>
              <a:gd name="connsiteY46" fmla="*/ 36119 h 83038"/>
              <a:gd name="connsiteX47" fmla="*/ 9087 w 80419"/>
              <a:gd name="connsiteY47" fmla="*/ 37224 h 83038"/>
              <a:gd name="connsiteX48" fmla="*/ 5487 w 80419"/>
              <a:gd name="connsiteY48" fmla="*/ 36938 h 83038"/>
              <a:gd name="connsiteX49" fmla="*/ 4591 w 80419"/>
              <a:gd name="connsiteY49" fmla="*/ 37929 h 83038"/>
              <a:gd name="connsiteX50" fmla="*/ 2982 w 80419"/>
              <a:gd name="connsiteY50" fmla="*/ 38243 h 83038"/>
              <a:gd name="connsiteX51" fmla="*/ 1734 w 80419"/>
              <a:gd name="connsiteY51" fmla="*/ 35052 h 83038"/>
              <a:gd name="connsiteX52" fmla="*/ 1791 w 80419"/>
              <a:gd name="connsiteY52" fmla="*/ 33166 h 83038"/>
              <a:gd name="connsiteX53" fmla="*/ 2305 w 80419"/>
              <a:gd name="connsiteY53" fmla="*/ 31099 h 83038"/>
              <a:gd name="connsiteX54" fmla="*/ 5934 w 80419"/>
              <a:gd name="connsiteY54" fmla="*/ 30737 h 83038"/>
              <a:gd name="connsiteX55" fmla="*/ 6248 w 80419"/>
              <a:gd name="connsiteY55" fmla="*/ 30071 h 83038"/>
              <a:gd name="connsiteX56" fmla="*/ 3724 w 80419"/>
              <a:gd name="connsiteY56" fmla="*/ 29623 h 83038"/>
              <a:gd name="connsiteX57" fmla="*/ 571 w 80419"/>
              <a:gd name="connsiteY57" fmla="*/ 27213 h 83038"/>
              <a:gd name="connsiteX58" fmla="*/ 0 w 80419"/>
              <a:gd name="connsiteY58" fmla="*/ 25546 h 83038"/>
              <a:gd name="connsiteX59" fmla="*/ 1562 w 80419"/>
              <a:gd name="connsiteY59" fmla="*/ 24984 h 83038"/>
              <a:gd name="connsiteX60" fmla="*/ 3058 w 80419"/>
              <a:gd name="connsiteY60" fmla="*/ 25232 h 83038"/>
              <a:gd name="connsiteX61" fmla="*/ 4353 w 80419"/>
              <a:gd name="connsiteY61" fmla="*/ 25594 h 83038"/>
              <a:gd name="connsiteX62" fmla="*/ 5763 w 80419"/>
              <a:gd name="connsiteY62" fmla="*/ 24994 h 83038"/>
              <a:gd name="connsiteX63" fmla="*/ 7077 w 80419"/>
              <a:gd name="connsiteY63" fmla="*/ 24079 h 83038"/>
              <a:gd name="connsiteX64" fmla="*/ 7868 w 80419"/>
              <a:gd name="connsiteY64" fmla="*/ 22908 h 83038"/>
              <a:gd name="connsiteX65" fmla="*/ 8935 w 80419"/>
              <a:gd name="connsiteY65" fmla="*/ 19774 h 83038"/>
              <a:gd name="connsiteX66" fmla="*/ 12345 w 80419"/>
              <a:gd name="connsiteY66" fmla="*/ 18726 h 83038"/>
              <a:gd name="connsiteX67" fmla="*/ 14354 w 80419"/>
              <a:gd name="connsiteY67" fmla="*/ 16802 h 83038"/>
              <a:gd name="connsiteX68" fmla="*/ 16269 w 80419"/>
              <a:gd name="connsiteY68" fmla="*/ 13821 h 83038"/>
              <a:gd name="connsiteX69" fmla="*/ 17145 w 80419"/>
              <a:gd name="connsiteY69" fmla="*/ 11725 h 83038"/>
              <a:gd name="connsiteX70" fmla="*/ 17936 w 80419"/>
              <a:gd name="connsiteY70" fmla="*/ 10678 h 83038"/>
              <a:gd name="connsiteX71" fmla="*/ 18431 w 80419"/>
              <a:gd name="connsiteY71" fmla="*/ 9773 h 83038"/>
              <a:gd name="connsiteX72" fmla="*/ 18802 w 80419"/>
              <a:gd name="connsiteY72" fmla="*/ 8782 h 83038"/>
              <a:gd name="connsiteX73" fmla="*/ 19660 w 80419"/>
              <a:gd name="connsiteY73" fmla="*/ 7868 h 83038"/>
              <a:gd name="connsiteX74" fmla="*/ 20555 w 80419"/>
              <a:gd name="connsiteY74" fmla="*/ 5648 h 83038"/>
              <a:gd name="connsiteX75" fmla="*/ 21165 w 80419"/>
              <a:gd name="connsiteY75" fmla="*/ 3629 h 83038"/>
              <a:gd name="connsiteX76" fmla="*/ 23127 w 80419"/>
              <a:gd name="connsiteY76" fmla="*/ 2657 h 83038"/>
              <a:gd name="connsiteX77" fmla="*/ 27146 w 80419"/>
              <a:gd name="connsiteY77" fmla="*/ 1800 h 83038"/>
              <a:gd name="connsiteX78" fmla="*/ 30766 w 80419"/>
              <a:gd name="connsiteY78" fmla="*/ 3267 h 83038"/>
              <a:gd name="connsiteX79" fmla="*/ 36633 w 80419"/>
              <a:gd name="connsiteY79" fmla="*/ 1991 h 83038"/>
              <a:gd name="connsiteX80" fmla="*/ 36947 w 80419"/>
              <a:gd name="connsiteY80" fmla="*/ 95 h 83038"/>
              <a:gd name="connsiteX81" fmla="*/ 42320 w 80419"/>
              <a:gd name="connsiteY81" fmla="*/ 67 h 83038"/>
              <a:gd name="connsiteX82" fmla="*/ 48682 w 80419"/>
              <a:gd name="connsiteY82" fmla="*/ 28 h 83038"/>
              <a:gd name="connsiteX83" fmla="*/ 53978 w 80419"/>
              <a:gd name="connsiteY83" fmla="*/ 0 h 83038"/>
              <a:gd name="connsiteX84" fmla="*/ 55797 w 80419"/>
              <a:gd name="connsiteY84" fmla="*/ 505 h 83038"/>
              <a:gd name="connsiteX85" fmla="*/ 56455 w 80419"/>
              <a:gd name="connsiteY85" fmla="*/ 1914 h 83038"/>
              <a:gd name="connsiteX86" fmla="*/ 58198 w 80419"/>
              <a:gd name="connsiteY86" fmla="*/ 4124 h 83038"/>
              <a:gd name="connsiteX87" fmla="*/ 60017 w 80419"/>
              <a:gd name="connsiteY87" fmla="*/ 5658 h 83038"/>
              <a:gd name="connsiteX88" fmla="*/ 62274 w 80419"/>
              <a:gd name="connsiteY88" fmla="*/ 9020 h 83038"/>
              <a:gd name="connsiteX89" fmla="*/ 64903 w 80419"/>
              <a:gd name="connsiteY89" fmla="*/ 12935 h 83038"/>
              <a:gd name="connsiteX90" fmla="*/ 67742 w 80419"/>
              <a:gd name="connsiteY90" fmla="*/ 16469 h 83038"/>
              <a:gd name="connsiteX91" fmla="*/ 69561 w 80419"/>
              <a:gd name="connsiteY91" fmla="*/ 18383 h 83038"/>
              <a:gd name="connsiteX92" fmla="*/ 69771 w 80419"/>
              <a:gd name="connsiteY92" fmla="*/ 19050 h 83038"/>
              <a:gd name="connsiteX93" fmla="*/ 69637 w 80419"/>
              <a:gd name="connsiteY93" fmla="*/ 19812 h 83038"/>
              <a:gd name="connsiteX94" fmla="*/ 68732 w 80419"/>
              <a:gd name="connsiteY94" fmla="*/ 21603 h 83038"/>
              <a:gd name="connsiteX95" fmla="*/ 67961 w 80419"/>
              <a:gd name="connsiteY95" fmla="*/ 23546 h 83038"/>
              <a:gd name="connsiteX96" fmla="*/ 68037 w 80419"/>
              <a:gd name="connsiteY96" fmla="*/ 24279 h 83038"/>
              <a:gd name="connsiteX97" fmla="*/ 68580 w 80419"/>
              <a:gd name="connsiteY97" fmla="*/ 24641 h 83038"/>
              <a:gd name="connsiteX98" fmla="*/ 71552 w 80419"/>
              <a:gd name="connsiteY98" fmla="*/ 25241 h 83038"/>
              <a:gd name="connsiteX99" fmla="*/ 71819 w 80419"/>
              <a:gd name="connsiteY99" fmla="*/ 27404 h 83038"/>
              <a:gd name="connsiteX100" fmla="*/ 71819 w 80419"/>
              <a:gd name="connsiteY100" fmla="*/ 30394 h 83038"/>
              <a:gd name="connsiteX101" fmla="*/ 73257 w 80419"/>
              <a:gd name="connsiteY101" fmla="*/ 33185 h 83038"/>
              <a:gd name="connsiteX102" fmla="*/ 74629 w 80419"/>
              <a:gd name="connsiteY102" fmla="*/ 35233 h 83038"/>
              <a:gd name="connsiteX103" fmla="*/ 74562 w 80419"/>
              <a:gd name="connsiteY103" fmla="*/ 35966 h 83038"/>
              <a:gd name="connsiteX104" fmla="*/ 71209 w 80419"/>
              <a:gd name="connsiteY104" fmla="*/ 39462 h 83038"/>
              <a:gd name="connsiteX105" fmla="*/ 69904 w 80419"/>
              <a:gd name="connsiteY105" fmla="*/ 42939 h 83038"/>
              <a:gd name="connsiteX106" fmla="*/ 69237 w 80419"/>
              <a:gd name="connsiteY106" fmla="*/ 43920 h 83038"/>
              <a:gd name="connsiteX107" fmla="*/ 68971 w 80419"/>
              <a:gd name="connsiteY107" fmla="*/ 44701 h 83038"/>
              <a:gd name="connsiteX108" fmla="*/ 69637 w 80419"/>
              <a:gd name="connsiteY108" fmla="*/ 45072 h 83038"/>
              <a:gd name="connsiteX109" fmla="*/ 70561 w 80419"/>
              <a:gd name="connsiteY109" fmla="*/ 44844 h 83038"/>
              <a:gd name="connsiteX110" fmla="*/ 71857 w 80419"/>
              <a:gd name="connsiteY110" fmla="*/ 45130 h 83038"/>
              <a:gd name="connsiteX111" fmla="*/ 73095 w 80419"/>
              <a:gd name="connsiteY111" fmla="*/ 45234 h 83038"/>
              <a:gd name="connsiteX112" fmla="*/ 74733 w 80419"/>
              <a:gd name="connsiteY112" fmla="*/ 43987 h 83038"/>
              <a:gd name="connsiteX113" fmla="*/ 77467 w 80419"/>
              <a:gd name="connsiteY113" fmla="*/ 40795 h 83038"/>
              <a:gd name="connsiteX114" fmla="*/ 78381 w 80419"/>
              <a:gd name="connsiteY114" fmla="*/ 40405 h 83038"/>
              <a:gd name="connsiteX115" fmla="*/ 80420 w 80419"/>
              <a:gd name="connsiteY115" fmla="*/ 40748 h 83038"/>
              <a:gd name="connsiteX116" fmla="*/ 20460 w 80419"/>
              <a:gd name="connsiteY116" fmla="*/ 68875 h 83038"/>
              <a:gd name="connsiteX117" fmla="*/ 20069 w 80419"/>
              <a:gd name="connsiteY117" fmla="*/ 69571 h 83038"/>
              <a:gd name="connsiteX118" fmla="*/ 18288 w 80419"/>
              <a:gd name="connsiteY118" fmla="*/ 67847 h 83038"/>
              <a:gd name="connsiteX119" fmla="*/ 9077 w 80419"/>
              <a:gd name="connsiteY119" fmla="*/ 65265 h 83038"/>
              <a:gd name="connsiteX120" fmla="*/ 11678 w 80419"/>
              <a:gd name="connsiteY120" fmla="*/ 63894 h 83038"/>
              <a:gd name="connsiteX121" fmla="*/ 18069 w 80419"/>
              <a:gd name="connsiteY121" fmla="*/ 63484 h 83038"/>
              <a:gd name="connsiteX122" fmla="*/ 19974 w 80419"/>
              <a:gd name="connsiteY122" fmla="*/ 64284 h 83038"/>
              <a:gd name="connsiteX123" fmla="*/ 20822 w 80419"/>
              <a:gd name="connsiteY123" fmla="*/ 64951 h 83038"/>
              <a:gd name="connsiteX124" fmla="*/ 21136 w 80419"/>
              <a:gd name="connsiteY124" fmla="*/ 66218 h 83038"/>
              <a:gd name="connsiteX125" fmla="*/ 20460 w 80419"/>
              <a:gd name="connsiteY125" fmla="*/ 68875 h 83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80419" h="83038">
                <a:moveTo>
                  <a:pt x="80420" y="40748"/>
                </a:moveTo>
                <a:lnTo>
                  <a:pt x="80353" y="41577"/>
                </a:lnTo>
                <a:lnTo>
                  <a:pt x="79581" y="45425"/>
                </a:lnTo>
                <a:lnTo>
                  <a:pt x="78381" y="48720"/>
                </a:lnTo>
                <a:lnTo>
                  <a:pt x="77591" y="49530"/>
                </a:lnTo>
                <a:lnTo>
                  <a:pt x="74190" y="50397"/>
                </a:lnTo>
                <a:lnTo>
                  <a:pt x="72742" y="51845"/>
                </a:lnTo>
                <a:lnTo>
                  <a:pt x="71495" y="56531"/>
                </a:lnTo>
                <a:lnTo>
                  <a:pt x="70695" y="60208"/>
                </a:lnTo>
                <a:lnTo>
                  <a:pt x="69523" y="60827"/>
                </a:lnTo>
                <a:lnTo>
                  <a:pt x="64532" y="66132"/>
                </a:lnTo>
                <a:lnTo>
                  <a:pt x="61265" y="68142"/>
                </a:lnTo>
                <a:lnTo>
                  <a:pt x="58988" y="69875"/>
                </a:lnTo>
                <a:lnTo>
                  <a:pt x="56826" y="72123"/>
                </a:lnTo>
                <a:lnTo>
                  <a:pt x="54112" y="74314"/>
                </a:lnTo>
                <a:lnTo>
                  <a:pt x="51197" y="78010"/>
                </a:lnTo>
                <a:lnTo>
                  <a:pt x="49121" y="81848"/>
                </a:lnTo>
                <a:lnTo>
                  <a:pt x="47701" y="83039"/>
                </a:lnTo>
                <a:lnTo>
                  <a:pt x="46634" y="81953"/>
                </a:lnTo>
                <a:lnTo>
                  <a:pt x="41672" y="78172"/>
                </a:lnTo>
                <a:lnTo>
                  <a:pt x="36433" y="75629"/>
                </a:lnTo>
                <a:lnTo>
                  <a:pt x="25280" y="71399"/>
                </a:lnTo>
                <a:lnTo>
                  <a:pt x="21565" y="70209"/>
                </a:lnTo>
                <a:lnTo>
                  <a:pt x="21698" y="68704"/>
                </a:lnTo>
                <a:lnTo>
                  <a:pt x="22974" y="65951"/>
                </a:lnTo>
                <a:lnTo>
                  <a:pt x="20898" y="62722"/>
                </a:lnTo>
                <a:lnTo>
                  <a:pt x="21698" y="60370"/>
                </a:lnTo>
                <a:lnTo>
                  <a:pt x="20898" y="60370"/>
                </a:lnTo>
                <a:lnTo>
                  <a:pt x="19298" y="61779"/>
                </a:lnTo>
                <a:lnTo>
                  <a:pt x="15897" y="61370"/>
                </a:lnTo>
                <a:lnTo>
                  <a:pt x="13640" y="59350"/>
                </a:lnTo>
                <a:lnTo>
                  <a:pt x="11802" y="58607"/>
                </a:lnTo>
                <a:lnTo>
                  <a:pt x="11001" y="57598"/>
                </a:lnTo>
                <a:lnTo>
                  <a:pt x="9820" y="52273"/>
                </a:lnTo>
                <a:lnTo>
                  <a:pt x="8973" y="49854"/>
                </a:lnTo>
                <a:lnTo>
                  <a:pt x="7268" y="48358"/>
                </a:lnTo>
                <a:lnTo>
                  <a:pt x="3848" y="47987"/>
                </a:lnTo>
                <a:lnTo>
                  <a:pt x="2439" y="44739"/>
                </a:lnTo>
                <a:lnTo>
                  <a:pt x="543" y="42215"/>
                </a:lnTo>
                <a:lnTo>
                  <a:pt x="857" y="40662"/>
                </a:lnTo>
                <a:lnTo>
                  <a:pt x="2400" y="40748"/>
                </a:lnTo>
                <a:lnTo>
                  <a:pt x="3610" y="41881"/>
                </a:lnTo>
                <a:lnTo>
                  <a:pt x="5563" y="42348"/>
                </a:lnTo>
                <a:lnTo>
                  <a:pt x="7992" y="39614"/>
                </a:lnTo>
                <a:lnTo>
                  <a:pt x="10163" y="38128"/>
                </a:lnTo>
                <a:lnTo>
                  <a:pt x="10668" y="36833"/>
                </a:lnTo>
                <a:lnTo>
                  <a:pt x="10401" y="36119"/>
                </a:lnTo>
                <a:lnTo>
                  <a:pt x="9087" y="37224"/>
                </a:lnTo>
                <a:lnTo>
                  <a:pt x="5487" y="36938"/>
                </a:lnTo>
                <a:lnTo>
                  <a:pt x="4591" y="37929"/>
                </a:lnTo>
                <a:lnTo>
                  <a:pt x="2982" y="38243"/>
                </a:lnTo>
                <a:lnTo>
                  <a:pt x="1734" y="35052"/>
                </a:lnTo>
                <a:lnTo>
                  <a:pt x="1791" y="33166"/>
                </a:lnTo>
                <a:lnTo>
                  <a:pt x="2305" y="31099"/>
                </a:lnTo>
                <a:lnTo>
                  <a:pt x="5934" y="30737"/>
                </a:lnTo>
                <a:lnTo>
                  <a:pt x="6248" y="30071"/>
                </a:lnTo>
                <a:lnTo>
                  <a:pt x="3724" y="29623"/>
                </a:lnTo>
                <a:lnTo>
                  <a:pt x="571" y="27213"/>
                </a:lnTo>
                <a:lnTo>
                  <a:pt x="0" y="25546"/>
                </a:lnTo>
                <a:lnTo>
                  <a:pt x="1562" y="24984"/>
                </a:lnTo>
                <a:lnTo>
                  <a:pt x="3058" y="25232"/>
                </a:lnTo>
                <a:lnTo>
                  <a:pt x="4353" y="25594"/>
                </a:lnTo>
                <a:lnTo>
                  <a:pt x="5763" y="24994"/>
                </a:lnTo>
                <a:lnTo>
                  <a:pt x="7077" y="24079"/>
                </a:lnTo>
                <a:lnTo>
                  <a:pt x="7868" y="22908"/>
                </a:lnTo>
                <a:lnTo>
                  <a:pt x="8935" y="19774"/>
                </a:lnTo>
                <a:lnTo>
                  <a:pt x="12345" y="18726"/>
                </a:lnTo>
                <a:lnTo>
                  <a:pt x="14354" y="16802"/>
                </a:lnTo>
                <a:lnTo>
                  <a:pt x="16269" y="13821"/>
                </a:lnTo>
                <a:lnTo>
                  <a:pt x="17145" y="11725"/>
                </a:lnTo>
                <a:lnTo>
                  <a:pt x="17936" y="10678"/>
                </a:lnTo>
                <a:lnTo>
                  <a:pt x="18431" y="9773"/>
                </a:lnTo>
                <a:lnTo>
                  <a:pt x="18802" y="8782"/>
                </a:lnTo>
                <a:lnTo>
                  <a:pt x="19660" y="7868"/>
                </a:lnTo>
                <a:lnTo>
                  <a:pt x="20555" y="5648"/>
                </a:lnTo>
                <a:lnTo>
                  <a:pt x="21165" y="3629"/>
                </a:lnTo>
                <a:lnTo>
                  <a:pt x="23127" y="2657"/>
                </a:lnTo>
                <a:lnTo>
                  <a:pt x="27146" y="1800"/>
                </a:lnTo>
                <a:lnTo>
                  <a:pt x="30766" y="3267"/>
                </a:lnTo>
                <a:lnTo>
                  <a:pt x="36633" y="1991"/>
                </a:lnTo>
                <a:lnTo>
                  <a:pt x="36947" y="95"/>
                </a:lnTo>
                <a:lnTo>
                  <a:pt x="42320" y="67"/>
                </a:lnTo>
                <a:lnTo>
                  <a:pt x="48682" y="28"/>
                </a:lnTo>
                <a:lnTo>
                  <a:pt x="53978" y="0"/>
                </a:lnTo>
                <a:lnTo>
                  <a:pt x="55797" y="505"/>
                </a:lnTo>
                <a:lnTo>
                  <a:pt x="56455" y="1914"/>
                </a:lnTo>
                <a:lnTo>
                  <a:pt x="58198" y="4124"/>
                </a:lnTo>
                <a:lnTo>
                  <a:pt x="60017" y="5658"/>
                </a:lnTo>
                <a:lnTo>
                  <a:pt x="62274" y="9020"/>
                </a:lnTo>
                <a:lnTo>
                  <a:pt x="64903" y="12935"/>
                </a:lnTo>
                <a:lnTo>
                  <a:pt x="67742" y="16469"/>
                </a:lnTo>
                <a:lnTo>
                  <a:pt x="69561" y="18383"/>
                </a:lnTo>
                <a:lnTo>
                  <a:pt x="69771" y="19050"/>
                </a:lnTo>
                <a:lnTo>
                  <a:pt x="69637" y="19812"/>
                </a:lnTo>
                <a:lnTo>
                  <a:pt x="68732" y="21603"/>
                </a:lnTo>
                <a:lnTo>
                  <a:pt x="67961" y="23546"/>
                </a:lnTo>
                <a:lnTo>
                  <a:pt x="68037" y="24279"/>
                </a:lnTo>
                <a:lnTo>
                  <a:pt x="68580" y="24641"/>
                </a:lnTo>
                <a:lnTo>
                  <a:pt x="71552" y="25241"/>
                </a:lnTo>
                <a:lnTo>
                  <a:pt x="71819" y="27404"/>
                </a:lnTo>
                <a:lnTo>
                  <a:pt x="71819" y="30394"/>
                </a:lnTo>
                <a:lnTo>
                  <a:pt x="73257" y="33185"/>
                </a:lnTo>
                <a:lnTo>
                  <a:pt x="74629" y="35233"/>
                </a:lnTo>
                <a:lnTo>
                  <a:pt x="74562" y="35966"/>
                </a:lnTo>
                <a:lnTo>
                  <a:pt x="71209" y="39462"/>
                </a:lnTo>
                <a:lnTo>
                  <a:pt x="69904" y="42939"/>
                </a:lnTo>
                <a:lnTo>
                  <a:pt x="69237" y="43920"/>
                </a:lnTo>
                <a:lnTo>
                  <a:pt x="68971" y="44701"/>
                </a:lnTo>
                <a:lnTo>
                  <a:pt x="69637" y="45072"/>
                </a:lnTo>
                <a:lnTo>
                  <a:pt x="70561" y="44844"/>
                </a:lnTo>
                <a:lnTo>
                  <a:pt x="71857" y="45130"/>
                </a:lnTo>
                <a:lnTo>
                  <a:pt x="73095" y="45234"/>
                </a:lnTo>
                <a:lnTo>
                  <a:pt x="74733" y="43987"/>
                </a:lnTo>
                <a:lnTo>
                  <a:pt x="77467" y="40795"/>
                </a:lnTo>
                <a:lnTo>
                  <a:pt x="78381" y="40405"/>
                </a:lnTo>
                <a:lnTo>
                  <a:pt x="80420" y="40748"/>
                </a:lnTo>
                <a:close/>
                <a:moveTo>
                  <a:pt x="20460" y="68875"/>
                </a:moveTo>
                <a:lnTo>
                  <a:pt x="20069" y="69571"/>
                </a:lnTo>
                <a:lnTo>
                  <a:pt x="18288" y="67847"/>
                </a:lnTo>
                <a:lnTo>
                  <a:pt x="9077" y="65265"/>
                </a:lnTo>
                <a:lnTo>
                  <a:pt x="11678" y="63894"/>
                </a:lnTo>
                <a:lnTo>
                  <a:pt x="18069" y="63484"/>
                </a:lnTo>
                <a:lnTo>
                  <a:pt x="19974" y="64284"/>
                </a:lnTo>
                <a:lnTo>
                  <a:pt x="20822" y="64951"/>
                </a:lnTo>
                <a:lnTo>
                  <a:pt x="21136" y="66218"/>
                </a:lnTo>
                <a:lnTo>
                  <a:pt x="20460" y="688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0" name="Freeform: Shape 209">
            <a:extLst>
              <a:ext uri="{FF2B5EF4-FFF2-40B4-BE49-F238E27FC236}">
                <a16:creationId xmlns:a16="http://schemas.microsoft.com/office/drawing/2014/main" id="{DB20E502-A005-6C05-11AC-B1B32E852C48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362 w 3153"/>
              <a:gd name="connsiteY0" fmla="*/ 3267 h 3543"/>
              <a:gd name="connsiteX1" fmla="*/ 791 w 3153"/>
              <a:gd name="connsiteY1" fmla="*/ 3543 h 3543"/>
              <a:gd name="connsiteX2" fmla="*/ 0 w 3153"/>
              <a:gd name="connsiteY2" fmla="*/ 2038 h 3543"/>
              <a:gd name="connsiteX3" fmla="*/ 1181 w 3153"/>
              <a:gd name="connsiteY3" fmla="*/ 276 h 3543"/>
              <a:gd name="connsiteX4" fmla="*/ 2858 w 3153"/>
              <a:gd name="connsiteY4" fmla="*/ 0 h 3543"/>
              <a:gd name="connsiteX5" fmla="*/ 3153 w 3153"/>
              <a:gd name="connsiteY5" fmla="*/ 1362 h 3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53" h="3543">
                <a:moveTo>
                  <a:pt x="2362" y="3267"/>
                </a:moveTo>
                <a:lnTo>
                  <a:pt x="791" y="3543"/>
                </a:lnTo>
                <a:lnTo>
                  <a:pt x="0" y="2038"/>
                </a:lnTo>
                <a:lnTo>
                  <a:pt x="1181" y="276"/>
                </a:lnTo>
                <a:lnTo>
                  <a:pt x="2858" y="0"/>
                </a:lnTo>
                <a:lnTo>
                  <a:pt x="3153" y="136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1" name="Freeform: Shape 210">
            <a:extLst>
              <a:ext uri="{FF2B5EF4-FFF2-40B4-BE49-F238E27FC236}">
                <a16:creationId xmlns:a16="http://schemas.microsoft.com/office/drawing/2014/main" id="{B2A14814-68D5-BB81-4814-2ECC99F24FC5}"/>
              </a:ext>
            </a:extLst>
          </p:cNvPr>
          <p:cNvSpPr/>
          <p:nvPr/>
        </p:nvSpPr>
        <p:spPr>
          <a:xfrm>
            <a:off x="5872480" y="3312160"/>
            <a:ext cx="33069" cy="1132"/>
          </a:xfrm>
          <a:custGeom>
            <a:avLst/>
            <a:gdLst>
              <a:gd name="connsiteX0" fmla="*/ 140475 w 164487"/>
              <a:gd name="connsiteY0" fmla="*/ 51616 h 119414"/>
              <a:gd name="connsiteX1" fmla="*/ 142989 w 164487"/>
              <a:gd name="connsiteY1" fmla="*/ 56026 h 119414"/>
              <a:gd name="connsiteX2" fmla="*/ 142446 w 164487"/>
              <a:gd name="connsiteY2" fmla="*/ 58150 h 119414"/>
              <a:gd name="connsiteX3" fmla="*/ 141875 w 164487"/>
              <a:gd name="connsiteY3" fmla="*/ 61236 h 119414"/>
              <a:gd name="connsiteX4" fmla="*/ 143294 w 164487"/>
              <a:gd name="connsiteY4" fmla="*/ 63484 h 119414"/>
              <a:gd name="connsiteX5" fmla="*/ 144961 w 164487"/>
              <a:gd name="connsiteY5" fmla="*/ 64941 h 119414"/>
              <a:gd name="connsiteX6" fmla="*/ 146152 w 164487"/>
              <a:gd name="connsiteY6" fmla="*/ 66294 h 119414"/>
              <a:gd name="connsiteX7" fmla="*/ 147466 w 164487"/>
              <a:gd name="connsiteY7" fmla="*/ 68142 h 119414"/>
              <a:gd name="connsiteX8" fmla="*/ 147676 w 164487"/>
              <a:gd name="connsiteY8" fmla="*/ 71837 h 119414"/>
              <a:gd name="connsiteX9" fmla="*/ 147437 w 164487"/>
              <a:gd name="connsiteY9" fmla="*/ 74495 h 119414"/>
              <a:gd name="connsiteX10" fmla="*/ 148295 w 164487"/>
              <a:gd name="connsiteY10" fmla="*/ 75695 h 119414"/>
              <a:gd name="connsiteX11" fmla="*/ 149019 w 164487"/>
              <a:gd name="connsiteY11" fmla="*/ 77219 h 119414"/>
              <a:gd name="connsiteX12" fmla="*/ 148876 w 164487"/>
              <a:gd name="connsiteY12" fmla="*/ 78477 h 119414"/>
              <a:gd name="connsiteX13" fmla="*/ 148399 w 164487"/>
              <a:gd name="connsiteY13" fmla="*/ 79600 h 119414"/>
              <a:gd name="connsiteX14" fmla="*/ 146799 w 164487"/>
              <a:gd name="connsiteY14" fmla="*/ 81086 h 119414"/>
              <a:gd name="connsiteX15" fmla="*/ 146532 w 164487"/>
              <a:gd name="connsiteY15" fmla="*/ 83839 h 119414"/>
              <a:gd name="connsiteX16" fmla="*/ 149123 w 164487"/>
              <a:gd name="connsiteY16" fmla="*/ 87173 h 119414"/>
              <a:gd name="connsiteX17" fmla="*/ 150790 w 164487"/>
              <a:gd name="connsiteY17" fmla="*/ 88992 h 119414"/>
              <a:gd name="connsiteX18" fmla="*/ 150781 w 164487"/>
              <a:gd name="connsiteY18" fmla="*/ 90030 h 119414"/>
              <a:gd name="connsiteX19" fmla="*/ 151247 w 164487"/>
              <a:gd name="connsiteY19" fmla="*/ 91173 h 119414"/>
              <a:gd name="connsiteX20" fmla="*/ 152476 w 164487"/>
              <a:gd name="connsiteY20" fmla="*/ 92507 h 119414"/>
              <a:gd name="connsiteX21" fmla="*/ 153238 w 164487"/>
              <a:gd name="connsiteY21" fmla="*/ 92193 h 119414"/>
              <a:gd name="connsiteX22" fmla="*/ 154067 w 164487"/>
              <a:gd name="connsiteY22" fmla="*/ 91107 h 119414"/>
              <a:gd name="connsiteX23" fmla="*/ 154438 w 164487"/>
              <a:gd name="connsiteY23" fmla="*/ 90354 h 119414"/>
              <a:gd name="connsiteX24" fmla="*/ 156686 w 164487"/>
              <a:gd name="connsiteY24" fmla="*/ 90687 h 119414"/>
              <a:gd name="connsiteX25" fmla="*/ 157734 w 164487"/>
              <a:gd name="connsiteY25" fmla="*/ 91030 h 119414"/>
              <a:gd name="connsiteX26" fmla="*/ 159172 w 164487"/>
              <a:gd name="connsiteY26" fmla="*/ 93212 h 119414"/>
              <a:gd name="connsiteX27" fmla="*/ 159696 w 164487"/>
              <a:gd name="connsiteY27" fmla="*/ 94659 h 119414"/>
              <a:gd name="connsiteX28" fmla="*/ 160039 w 164487"/>
              <a:gd name="connsiteY28" fmla="*/ 96479 h 119414"/>
              <a:gd name="connsiteX29" fmla="*/ 161534 w 164487"/>
              <a:gd name="connsiteY29" fmla="*/ 98746 h 119414"/>
              <a:gd name="connsiteX30" fmla="*/ 162839 w 164487"/>
              <a:gd name="connsiteY30" fmla="*/ 100346 h 119414"/>
              <a:gd name="connsiteX31" fmla="*/ 163106 w 164487"/>
              <a:gd name="connsiteY31" fmla="*/ 101346 h 119414"/>
              <a:gd name="connsiteX32" fmla="*/ 164268 w 164487"/>
              <a:gd name="connsiteY32" fmla="*/ 102699 h 119414"/>
              <a:gd name="connsiteX33" fmla="*/ 163554 w 164487"/>
              <a:gd name="connsiteY33" fmla="*/ 105699 h 119414"/>
              <a:gd name="connsiteX34" fmla="*/ 163630 w 164487"/>
              <a:gd name="connsiteY34" fmla="*/ 107232 h 119414"/>
              <a:gd name="connsiteX35" fmla="*/ 162839 w 164487"/>
              <a:gd name="connsiteY35" fmla="*/ 111262 h 119414"/>
              <a:gd name="connsiteX36" fmla="*/ 162658 w 164487"/>
              <a:gd name="connsiteY36" fmla="*/ 113167 h 119414"/>
              <a:gd name="connsiteX37" fmla="*/ 162715 w 164487"/>
              <a:gd name="connsiteY37" fmla="*/ 113862 h 119414"/>
              <a:gd name="connsiteX38" fmla="*/ 164487 w 164487"/>
              <a:gd name="connsiteY38" fmla="*/ 115300 h 119414"/>
              <a:gd name="connsiteX39" fmla="*/ 164297 w 164487"/>
              <a:gd name="connsiteY39" fmla="*/ 117329 h 119414"/>
              <a:gd name="connsiteX40" fmla="*/ 162496 w 164487"/>
              <a:gd name="connsiteY40" fmla="*/ 116977 h 119414"/>
              <a:gd name="connsiteX41" fmla="*/ 159372 w 164487"/>
              <a:gd name="connsiteY41" fmla="*/ 116739 h 119414"/>
              <a:gd name="connsiteX42" fmla="*/ 153114 w 164487"/>
              <a:gd name="connsiteY42" fmla="*/ 117796 h 119414"/>
              <a:gd name="connsiteX43" fmla="*/ 150952 w 164487"/>
              <a:gd name="connsiteY43" fmla="*/ 117367 h 119414"/>
              <a:gd name="connsiteX44" fmla="*/ 146847 w 164487"/>
              <a:gd name="connsiteY44" fmla="*/ 117510 h 119414"/>
              <a:gd name="connsiteX45" fmla="*/ 143913 w 164487"/>
              <a:gd name="connsiteY45" fmla="*/ 118091 h 119414"/>
              <a:gd name="connsiteX46" fmla="*/ 140198 w 164487"/>
              <a:gd name="connsiteY46" fmla="*/ 119415 h 119414"/>
              <a:gd name="connsiteX47" fmla="*/ 137312 w 164487"/>
              <a:gd name="connsiteY47" fmla="*/ 119082 h 119414"/>
              <a:gd name="connsiteX48" fmla="*/ 135750 w 164487"/>
              <a:gd name="connsiteY48" fmla="*/ 118043 h 119414"/>
              <a:gd name="connsiteX49" fmla="*/ 133693 w 164487"/>
              <a:gd name="connsiteY49" fmla="*/ 118120 h 119414"/>
              <a:gd name="connsiteX50" fmla="*/ 131378 w 164487"/>
              <a:gd name="connsiteY50" fmla="*/ 117558 h 119414"/>
              <a:gd name="connsiteX51" fmla="*/ 128921 w 164487"/>
              <a:gd name="connsiteY51" fmla="*/ 116548 h 119414"/>
              <a:gd name="connsiteX52" fmla="*/ 126663 w 164487"/>
              <a:gd name="connsiteY52" fmla="*/ 116043 h 119414"/>
              <a:gd name="connsiteX53" fmla="*/ 124235 w 164487"/>
              <a:gd name="connsiteY53" fmla="*/ 114186 h 119414"/>
              <a:gd name="connsiteX54" fmla="*/ 123101 w 164487"/>
              <a:gd name="connsiteY54" fmla="*/ 113862 h 119414"/>
              <a:gd name="connsiteX55" fmla="*/ 122301 w 164487"/>
              <a:gd name="connsiteY55" fmla="*/ 114348 h 119414"/>
              <a:gd name="connsiteX56" fmla="*/ 121625 w 164487"/>
              <a:gd name="connsiteY56" fmla="*/ 114957 h 119414"/>
              <a:gd name="connsiteX57" fmla="*/ 120929 w 164487"/>
              <a:gd name="connsiteY57" fmla="*/ 115338 h 119414"/>
              <a:gd name="connsiteX58" fmla="*/ 119605 w 164487"/>
              <a:gd name="connsiteY58" fmla="*/ 115005 h 119414"/>
              <a:gd name="connsiteX59" fmla="*/ 119110 w 164487"/>
              <a:gd name="connsiteY59" fmla="*/ 113747 h 119414"/>
              <a:gd name="connsiteX60" fmla="*/ 119529 w 164487"/>
              <a:gd name="connsiteY60" fmla="*/ 112528 h 119414"/>
              <a:gd name="connsiteX61" fmla="*/ 119643 w 164487"/>
              <a:gd name="connsiteY61" fmla="*/ 111605 h 119414"/>
              <a:gd name="connsiteX62" fmla="*/ 119024 w 164487"/>
              <a:gd name="connsiteY62" fmla="*/ 111100 h 119414"/>
              <a:gd name="connsiteX63" fmla="*/ 117548 w 164487"/>
              <a:gd name="connsiteY63" fmla="*/ 110938 h 119414"/>
              <a:gd name="connsiteX64" fmla="*/ 115148 w 164487"/>
              <a:gd name="connsiteY64" fmla="*/ 110938 h 119414"/>
              <a:gd name="connsiteX65" fmla="*/ 111280 w 164487"/>
              <a:gd name="connsiteY65" fmla="*/ 110557 h 119414"/>
              <a:gd name="connsiteX66" fmla="*/ 110404 w 164487"/>
              <a:gd name="connsiteY66" fmla="*/ 110319 h 119414"/>
              <a:gd name="connsiteX67" fmla="*/ 101746 w 164487"/>
              <a:gd name="connsiteY67" fmla="*/ 110004 h 119414"/>
              <a:gd name="connsiteX68" fmla="*/ 92783 w 164487"/>
              <a:gd name="connsiteY68" fmla="*/ 109966 h 119414"/>
              <a:gd name="connsiteX69" fmla="*/ 85182 w 164487"/>
              <a:gd name="connsiteY69" fmla="*/ 109937 h 119414"/>
              <a:gd name="connsiteX70" fmla="*/ 75581 w 164487"/>
              <a:gd name="connsiteY70" fmla="*/ 109890 h 119414"/>
              <a:gd name="connsiteX71" fmla="*/ 68837 w 164487"/>
              <a:gd name="connsiteY71" fmla="*/ 109861 h 119414"/>
              <a:gd name="connsiteX72" fmla="*/ 62541 w 164487"/>
              <a:gd name="connsiteY72" fmla="*/ 109833 h 119414"/>
              <a:gd name="connsiteX73" fmla="*/ 57683 w 164487"/>
              <a:gd name="connsiteY73" fmla="*/ 112319 h 119414"/>
              <a:gd name="connsiteX74" fmla="*/ 52416 w 164487"/>
              <a:gd name="connsiteY74" fmla="*/ 114995 h 119414"/>
              <a:gd name="connsiteX75" fmla="*/ 45339 w 164487"/>
              <a:gd name="connsiteY75" fmla="*/ 116424 h 119414"/>
              <a:gd name="connsiteX76" fmla="*/ 37195 w 164487"/>
              <a:gd name="connsiteY76" fmla="*/ 115891 h 119414"/>
              <a:gd name="connsiteX77" fmla="*/ 34595 w 164487"/>
              <a:gd name="connsiteY77" fmla="*/ 116281 h 119414"/>
              <a:gd name="connsiteX78" fmla="*/ 31899 w 164487"/>
              <a:gd name="connsiteY78" fmla="*/ 117472 h 119414"/>
              <a:gd name="connsiteX79" fmla="*/ 29918 w 164487"/>
              <a:gd name="connsiteY79" fmla="*/ 118329 h 119414"/>
              <a:gd name="connsiteX80" fmla="*/ 27118 w 164487"/>
              <a:gd name="connsiteY80" fmla="*/ 118853 h 119414"/>
              <a:gd name="connsiteX81" fmla="*/ 23488 w 164487"/>
              <a:gd name="connsiteY81" fmla="*/ 118424 h 119414"/>
              <a:gd name="connsiteX82" fmla="*/ 22022 w 164487"/>
              <a:gd name="connsiteY82" fmla="*/ 118681 h 119414"/>
              <a:gd name="connsiteX83" fmla="*/ 21117 w 164487"/>
              <a:gd name="connsiteY83" fmla="*/ 117462 h 119414"/>
              <a:gd name="connsiteX84" fmla="*/ 20069 w 164487"/>
              <a:gd name="connsiteY84" fmla="*/ 115481 h 119414"/>
              <a:gd name="connsiteX85" fmla="*/ 20726 w 164487"/>
              <a:gd name="connsiteY85" fmla="*/ 114033 h 119414"/>
              <a:gd name="connsiteX86" fmla="*/ 22936 w 164487"/>
              <a:gd name="connsiteY86" fmla="*/ 113100 h 119414"/>
              <a:gd name="connsiteX87" fmla="*/ 26260 w 164487"/>
              <a:gd name="connsiteY87" fmla="*/ 111881 h 119414"/>
              <a:gd name="connsiteX88" fmla="*/ 28004 w 164487"/>
              <a:gd name="connsiteY88" fmla="*/ 112509 h 119414"/>
              <a:gd name="connsiteX89" fmla="*/ 29023 w 164487"/>
              <a:gd name="connsiteY89" fmla="*/ 112538 h 119414"/>
              <a:gd name="connsiteX90" fmla="*/ 29213 w 164487"/>
              <a:gd name="connsiteY90" fmla="*/ 111757 h 119414"/>
              <a:gd name="connsiteX91" fmla="*/ 28889 w 164487"/>
              <a:gd name="connsiteY91" fmla="*/ 111338 h 119414"/>
              <a:gd name="connsiteX92" fmla="*/ 26375 w 164487"/>
              <a:gd name="connsiteY92" fmla="*/ 110280 h 119414"/>
              <a:gd name="connsiteX93" fmla="*/ 25079 w 164487"/>
              <a:gd name="connsiteY93" fmla="*/ 108880 h 119414"/>
              <a:gd name="connsiteX94" fmla="*/ 24003 w 164487"/>
              <a:gd name="connsiteY94" fmla="*/ 109699 h 119414"/>
              <a:gd name="connsiteX95" fmla="*/ 23070 w 164487"/>
              <a:gd name="connsiteY95" fmla="*/ 111414 h 119414"/>
              <a:gd name="connsiteX96" fmla="*/ 22298 w 164487"/>
              <a:gd name="connsiteY96" fmla="*/ 111928 h 119414"/>
              <a:gd name="connsiteX97" fmla="*/ 21164 w 164487"/>
              <a:gd name="connsiteY97" fmla="*/ 112404 h 119414"/>
              <a:gd name="connsiteX98" fmla="*/ 20526 w 164487"/>
              <a:gd name="connsiteY98" fmla="*/ 111243 h 119414"/>
              <a:gd name="connsiteX99" fmla="*/ 20241 w 164487"/>
              <a:gd name="connsiteY99" fmla="*/ 110109 h 119414"/>
              <a:gd name="connsiteX100" fmla="*/ 20764 w 164487"/>
              <a:gd name="connsiteY100" fmla="*/ 109223 h 119414"/>
              <a:gd name="connsiteX101" fmla="*/ 20498 w 164487"/>
              <a:gd name="connsiteY101" fmla="*/ 104299 h 119414"/>
              <a:gd name="connsiteX102" fmla="*/ 20803 w 164487"/>
              <a:gd name="connsiteY102" fmla="*/ 101670 h 119414"/>
              <a:gd name="connsiteX103" fmla="*/ 20641 w 164487"/>
              <a:gd name="connsiteY103" fmla="*/ 99374 h 119414"/>
              <a:gd name="connsiteX104" fmla="*/ 22212 w 164487"/>
              <a:gd name="connsiteY104" fmla="*/ 97860 h 119414"/>
              <a:gd name="connsiteX105" fmla="*/ 23708 w 164487"/>
              <a:gd name="connsiteY105" fmla="*/ 96917 h 119414"/>
              <a:gd name="connsiteX106" fmla="*/ 29527 w 164487"/>
              <a:gd name="connsiteY106" fmla="*/ 96831 h 119414"/>
              <a:gd name="connsiteX107" fmla="*/ 34947 w 164487"/>
              <a:gd name="connsiteY107" fmla="*/ 96746 h 119414"/>
              <a:gd name="connsiteX108" fmla="*/ 40167 w 164487"/>
              <a:gd name="connsiteY108" fmla="*/ 96803 h 119414"/>
              <a:gd name="connsiteX109" fmla="*/ 45482 w 164487"/>
              <a:gd name="connsiteY109" fmla="*/ 96850 h 119414"/>
              <a:gd name="connsiteX110" fmla="*/ 46006 w 164487"/>
              <a:gd name="connsiteY110" fmla="*/ 92250 h 119414"/>
              <a:gd name="connsiteX111" fmla="*/ 47692 w 164487"/>
              <a:gd name="connsiteY111" fmla="*/ 91888 h 119414"/>
              <a:gd name="connsiteX112" fmla="*/ 50206 w 164487"/>
              <a:gd name="connsiteY112" fmla="*/ 91412 h 119414"/>
              <a:gd name="connsiteX113" fmla="*/ 54902 w 164487"/>
              <a:gd name="connsiteY113" fmla="*/ 90849 h 119414"/>
              <a:gd name="connsiteX114" fmla="*/ 60131 w 164487"/>
              <a:gd name="connsiteY114" fmla="*/ 90316 h 119414"/>
              <a:gd name="connsiteX115" fmla="*/ 61246 w 164487"/>
              <a:gd name="connsiteY115" fmla="*/ 89411 h 119414"/>
              <a:gd name="connsiteX116" fmla="*/ 62112 w 164487"/>
              <a:gd name="connsiteY116" fmla="*/ 87887 h 119414"/>
              <a:gd name="connsiteX117" fmla="*/ 62655 w 164487"/>
              <a:gd name="connsiteY117" fmla="*/ 86516 h 119414"/>
              <a:gd name="connsiteX118" fmla="*/ 63741 w 164487"/>
              <a:gd name="connsiteY118" fmla="*/ 85935 h 119414"/>
              <a:gd name="connsiteX119" fmla="*/ 65208 w 164487"/>
              <a:gd name="connsiteY119" fmla="*/ 86392 h 119414"/>
              <a:gd name="connsiteX120" fmla="*/ 67123 w 164487"/>
              <a:gd name="connsiteY120" fmla="*/ 87116 h 119414"/>
              <a:gd name="connsiteX121" fmla="*/ 69113 w 164487"/>
              <a:gd name="connsiteY121" fmla="*/ 88220 h 119414"/>
              <a:gd name="connsiteX122" fmla="*/ 71390 w 164487"/>
              <a:gd name="connsiteY122" fmla="*/ 89249 h 119414"/>
              <a:gd name="connsiteX123" fmla="*/ 72904 w 164487"/>
              <a:gd name="connsiteY123" fmla="*/ 89906 h 119414"/>
              <a:gd name="connsiteX124" fmla="*/ 76552 w 164487"/>
              <a:gd name="connsiteY124" fmla="*/ 91526 h 119414"/>
              <a:gd name="connsiteX125" fmla="*/ 82791 w 164487"/>
              <a:gd name="connsiteY125" fmla="*/ 93783 h 119414"/>
              <a:gd name="connsiteX126" fmla="*/ 87916 w 164487"/>
              <a:gd name="connsiteY126" fmla="*/ 94688 h 119414"/>
              <a:gd name="connsiteX127" fmla="*/ 94116 w 164487"/>
              <a:gd name="connsiteY127" fmla="*/ 93031 h 119414"/>
              <a:gd name="connsiteX128" fmla="*/ 98593 w 164487"/>
              <a:gd name="connsiteY128" fmla="*/ 91973 h 119414"/>
              <a:gd name="connsiteX129" fmla="*/ 99146 w 164487"/>
              <a:gd name="connsiteY129" fmla="*/ 89992 h 119414"/>
              <a:gd name="connsiteX130" fmla="*/ 98450 w 164487"/>
              <a:gd name="connsiteY130" fmla="*/ 88059 h 119414"/>
              <a:gd name="connsiteX131" fmla="*/ 95117 w 164487"/>
              <a:gd name="connsiteY131" fmla="*/ 86287 h 119414"/>
              <a:gd name="connsiteX132" fmla="*/ 90583 w 164487"/>
              <a:gd name="connsiteY132" fmla="*/ 86487 h 119414"/>
              <a:gd name="connsiteX133" fmla="*/ 89192 w 164487"/>
              <a:gd name="connsiteY133" fmla="*/ 86963 h 119414"/>
              <a:gd name="connsiteX134" fmla="*/ 87078 w 164487"/>
              <a:gd name="connsiteY134" fmla="*/ 87554 h 119414"/>
              <a:gd name="connsiteX135" fmla="*/ 85810 w 164487"/>
              <a:gd name="connsiteY135" fmla="*/ 87782 h 119414"/>
              <a:gd name="connsiteX136" fmla="*/ 83677 w 164487"/>
              <a:gd name="connsiteY136" fmla="*/ 87373 h 119414"/>
              <a:gd name="connsiteX137" fmla="*/ 80963 w 164487"/>
              <a:gd name="connsiteY137" fmla="*/ 85839 h 119414"/>
              <a:gd name="connsiteX138" fmla="*/ 79257 w 164487"/>
              <a:gd name="connsiteY138" fmla="*/ 84296 h 119414"/>
              <a:gd name="connsiteX139" fmla="*/ 76867 w 164487"/>
              <a:gd name="connsiteY139" fmla="*/ 83582 h 119414"/>
              <a:gd name="connsiteX140" fmla="*/ 74038 w 164487"/>
              <a:gd name="connsiteY140" fmla="*/ 82848 h 119414"/>
              <a:gd name="connsiteX141" fmla="*/ 69494 w 164487"/>
              <a:gd name="connsiteY141" fmla="*/ 79677 h 119414"/>
              <a:gd name="connsiteX142" fmla="*/ 67132 w 164487"/>
              <a:gd name="connsiteY142" fmla="*/ 79105 h 119414"/>
              <a:gd name="connsiteX143" fmla="*/ 64884 w 164487"/>
              <a:gd name="connsiteY143" fmla="*/ 78943 h 119414"/>
              <a:gd name="connsiteX144" fmla="*/ 60579 w 164487"/>
              <a:gd name="connsiteY144" fmla="*/ 79572 h 119414"/>
              <a:gd name="connsiteX145" fmla="*/ 56369 w 164487"/>
              <a:gd name="connsiteY145" fmla="*/ 81267 h 119414"/>
              <a:gd name="connsiteX146" fmla="*/ 54159 w 164487"/>
              <a:gd name="connsiteY146" fmla="*/ 85115 h 119414"/>
              <a:gd name="connsiteX147" fmla="*/ 49949 w 164487"/>
              <a:gd name="connsiteY147" fmla="*/ 85058 h 119414"/>
              <a:gd name="connsiteX148" fmla="*/ 41005 w 164487"/>
              <a:gd name="connsiteY148" fmla="*/ 84944 h 119414"/>
              <a:gd name="connsiteX149" fmla="*/ 32795 w 164487"/>
              <a:gd name="connsiteY149" fmla="*/ 84830 h 119414"/>
              <a:gd name="connsiteX150" fmla="*/ 26022 w 164487"/>
              <a:gd name="connsiteY150" fmla="*/ 85087 h 119414"/>
              <a:gd name="connsiteX151" fmla="*/ 25336 w 164487"/>
              <a:gd name="connsiteY151" fmla="*/ 82296 h 119414"/>
              <a:gd name="connsiteX152" fmla="*/ 23736 w 164487"/>
              <a:gd name="connsiteY152" fmla="*/ 80067 h 119414"/>
              <a:gd name="connsiteX153" fmla="*/ 21126 w 164487"/>
              <a:gd name="connsiteY153" fmla="*/ 78172 h 119414"/>
              <a:gd name="connsiteX154" fmla="*/ 20555 w 164487"/>
              <a:gd name="connsiteY154" fmla="*/ 76400 h 119414"/>
              <a:gd name="connsiteX155" fmla="*/ 21431 w 164487"/>
              <a:gd name="connsiteY155" fmla="*/ 74857 h 119414"/>
              <a:gd name="connsiteX156" fmla="*/ 23955 w 164487"/>
              <a:gd name="connsiteY156" fmla="*/ 73600 h 119414"/>
              <a:gd name="connsiteX157" fmla="*/ 24527 w 164487"/>
              <a:gd name="connsiteY157" fmla="*/ 72685 h 119414"/>
              <a:gd name="connsiteX158" fmla="*/ 23203 w 164487"/>
              <a:gd name="connsiteY158" fmla="*/ 72828 h 119414"/>
              <a:gd name="connsiteX159" fmla="*/ 21212 w 164487"/>
              <a:gd name="connsiteY159" fmla="*/ 73647 h 119414"/>
              <a:gd name="connsiteX160" fmla="*/ 19888 w 164487"/>
              <a:gd name="connsiteY160" fmla="*/ 73685 h 119414"/>
              <a:gd name="connsiteX161" fmla="*/ 19726 w 164487"/>
              <a:gd name="connsiteY161" fmla="*/ 71247 h 119414"/>
              <a:gd name="connsiteX162" fmla="*/ 17516 w 164487"/>
              <a:gd name="connsiteY162" fmla="*/ 68094 h 119414"/>
              <a:gd name="connsiteX163" fmla="*/ 15021 w 164487"/>
              <a:gd name="connsiteY163" fmla="*/ 62751 h 119414"/>
              <a:gd name="connsiteX164" fmla="*/ 12201 w 164487"/>
              <a:gd name="connsiteY164" fmla="*/ 60570 h 119414"/>
              <a:gd name="connsiteX165" fmla="*/ 9830 w 164487"/>
              <a:gd name="connsiteY165" fmla="*/ 56236 h 119414"/>
              <a:gd name="connsiteX166" fmla="*/ 7353 w 164487"/>
              <a:gd name="connsiteY166" fmla="*/ 54578 h 119414"/>
              <a:gd name="connsiteX167" fmla="*/ 5077 w 164487"/>
              <a:gd name="connsiteY167" fmla="*/ 53807 h 119414"/>
              <a:gd name="connsiteX168" fmla="*/ 3134 w 164487"/>
              <a:gd name="connsiteY168" fmla="*/ 53959 h 119414"/>
              <a:gd name="connsiteX169" fmla="*/ 2419 w 164487"/>
              <a:gd name="connsiteY169" fmla="*/ 55940 h 119414"/>
              <a:gd name="connsiteX170" fmla="*/ 0 w 164487"/>
              <a:gd name="connsiteY170" fmla="*/ 53092 h 119414"/>
              <a:gd name="connsiteX171" fmla="*/ 3305 w 164487"/>
              <a:gd name="connsiteY171" fmla="*/ 52073 h 119414"/>
              <a:gd name="connsiteX172" fmla="*/ 10382 w 164487"/>
              <a:gd name="connsiteY172" fmla="*/ 48501 h 119414"/>
              <a:gd name="connsiteX173" fmla="*/ 18507 w 164487"/>
              <a:gd name="connsiteY173" fmla="*/ 38272 h 119414"/>
              <a:gd name="connsiteX174" fmla="*/ 25793 w 164487"/>
              <a:gd name="connsiteY174" fmla="*/ 26127 h 119414"/>
              <a:gd name="connsiteX175" fmla="*/ 26736 w 164487"/>
              <a:gd name="connsiteY175" fmla="*/ 23260 h 119414"/>
              <a:gd name="connsiteX176" fmla="*/ 27632 w 164487"/>
              <a:gd name="connsiteY176" fmla="*/ 21079 h 119414"/>
              <a:gd name="connsiteX177" fmla="*/ 28213 w 164487"/>
              <a:gd name="connsiteY177" fmla="*/ 16107 h 119414"/>
              <a:gd name="connsiteX178" fmla="*/ 29261 w 164487"/>
              <a:gd name="connsiteY178" fmla="*/ 13145 h 119414"/>
              <a:gd name="connsiteX179" fmla="*/ 30242 w 164487"/>
              <a:gd name="connsiteY179" fmla="*/ 12573 h 119414"/>
              <a:gd name="connsiteX180" fmla="*/ 31480 w 164487"/>
              <a:gd name="connsiteY180" fmla="*/ 10296 h 119414"/>
              <a:gd name="connsiteX181" fmla="*/ 32966 w 164487"/>
              <a:gd name="connsiteY181" fmla="*/ 6305 h 119414"/>
              <a:gd name="connsiteX182" fmla="*/ 34661 w 164487"/>
              <a:gd name="connsiteY182" fmla="*/ 4086 h 119414"/>
              <a:gd name="connsiteX183" fmla="*/ 36547 w 164487"/>
              <a:gd name="connsiteY183" fmla="*/ 3648 h 119414"/>
              <a:gd name="connsiteX184" fmla="*/ 38024 w 164487"/>
              <a:gd name="connsiteY184" fmla="*/ 3848 h 119414"/>
              <a:gd name="connsiteX185" fmla="*/ 39071 w 164487"/>
              <a:gd name="connsiteY185" fmla="*/ 4667 h 119414"/>
              <a:gd name="connsiteX186" fmla="*/ 42148 w 164487"/>
              <a:gd name="connsiteY186" fmla="*/ 5182 h 119414"/>
              <a:gd name="connsiteX187" fmla="*/ 47244 w 164487"/>
              <a:gd name="connsiteY187" fmla="*/ 5372 h 119414"/>
              <a:gd name="connsiteX188" fmla="*/ 51187 w 164487"/>
              <a:gd name="connsiteY188" fmla="*/ 4772 h 119414"/>
              <a:gd name="connsiteX189" fmla="*/ 53969 w 164487"/>
              <a:gd name="connsiteY189" fmla="*/ 3391 h 119414"/>
              <a:gd name="connsiteX190" fmla="*/ 57626 w 164487"/>
              <a:gd name="connsiteY190" fmla="*/ 2686 h 119414"/>
              <a:gd name="connsiteX191" fmla="*/ 62151 w 164487"/>
              <a:gd name="connsiteY191" fmla="*/ 2667 h 119414"/>
              <a:gd name="connsiteX192" fmla="*/ 64541 w 164487"/>
              <a:gd name="connsiteY192" fmla="*/ 2086 h 119414"/>
              <a:gd name="connsiteX193" fmla="*/ 64770 w 164487"/>
              <a:gd name="connsiteY193" fmla="*/ 943 h 119414"/>
              <a:gd name="connsiteX194" fmla="*/ 65361 w 164487"/>
              <a:gd name="connsiteY194" fmla="*/ 600 h 119414"/>
              <a:gd name="connsiteX195" fmla="*/ 66304 w 164487"/>
              <a:gd name="connsiteY195" fmla="*/ 1048 h 119414"/>
              <a:gd name="connsiteX196" fmla="*/ 67199 w 164487"/>
              <a:gd name="connsiteY196" fmla="*/ 867 h 119414"/>
              <a:gd name="connsiteX197" fmla="*/ 68028 w 164487"/>
              <a:gd name="connsiteY197" fmla="*/ 48 h 119414"/>
              <a:gd name="connsiteX198" fmla="*/ 68866 w 164487"/>
              <a:gd name="connsiteY198" fmla="*/ 0 h 119414"/>
              <a:gd name="connsiteX199" fmla="*/ 69694 w 164487"/>
              <a:gd name="connsiteY199" fmla="*/ 705 h 119414"/>
              <a:gd name="connsiteX200" fmla="*/ 73485 w 164487"/>
              <a:gd name="connsiteY200" fmla="*/ 914 h 119414"/>
              <a:gd name="connsiteX201" fmla="*/ 80248 w 164487"/>
              <a:gd name="connsiteY201" fmla="*/ 638 h 119414"/>
              <a:gd name="connsiteX202" fmla="*/ 86487 w 164487"/>
              <a:gd name="connsiteY202" fmla="*/ 2734 h 119414"/>
              <a:gd name="connsiteX203" fmla="*/ 92221 w 164487"/>
              <a:gd name="connsiteY203" fmla="*/ 7201 h 119414"/>
              <a:gd name="connsiteX204" fmla="*/ 95183 w 164487"/>
              <a:gd name="connsiteY204" fmla="*/ 10182 h 119414"/>
              <a:gd name="connsiteX205" fmla="*/ 95364 w 164487"/>
              <a:gd name="connsiteY205" fmla="*/ 11678 h 119414"/>
              <a:gd name="connsiteX206" fmla="*/ 96317 w 164487"/>
              <a:gd name="connsiteY206" fmla="*/ 13183 h 119414"/>
              <a:gd name="connsiteX207" fmla="*/ 98031 w 164487"/>
              <a:gd name="connsiteY207" fmla="*/ 14697 h 119414"/>
              <a:gd name="connsiteX208" fmla="*/ 99593 w 164487"/>
              <a:gd name="connsiteY208" fmla="*/ 14973 h 119414"/>
              <a:gd name="connsiteX209" fmla="*/ 101022 w 164487"/>
              <a:gd name="connsiteY209" fmla="*/ 14021 h 119414"/>
              <a:gd name="connsiteX210" fmla="*/ 102137 w 164487"/>
              <a:gd name="connsiteY210" fmla="*/ 14126 h 119414"/>
              <a:gd name="connsiteX211" fmla="*/ 102936 w 164487"/>
              <a:gd name="connsiteY211" fmla="*/ 15288 h 119414"/>
              <a:gd name="connsiteX212" fmla="*/ 104575 w 164487"/>
              <a:gd name="connsiteY212" fmla="*/ 15526 h 119414"/>
              <a:gd name="connsiteX213" fmla="*/ 106394 w 164487"/>
              <a:gd name="connsiteY213" fmla="*/ 14811 h 119414"/>
              <a:gd name="connsiteX214" fmla="*/ 107690 w 164487"/>
              <a:gd name="connsiteY214" fmla="*/ 15059 h 119414"/>
              <a:gd name="connsiteX215" fmla="*/ 107928 w 164487"/>
              <a:gd name="connsiteY215" fmla="*/ 15745 h 119414"/>
              <a:gd name="connsiteX216" fmla="*/ 108232 w 164487"/>
              <a:gd name="connsiteY216" fmla="*/ 16116 h 119414"/>
              <a:gd name="connsiteX217" fmla="*/ 109109 w 164487"/>
              <a:gd name="connsiteY217" fmla="*/ 16278 h 119414"/>
              <a:gd name="connsiteX218" fmla="*/ 110290 w 164487"/>
              <a:gd name="connsiteY218" fmla="*/ 17154 h 119414"/>
              <a:gd name="connsiteX219" fmla="*/ 111957 w 164487"/>
              <a:gd name="connsiteY219" fmla="*/ 19526 h 119414"/>
              <a:gd name="connsiteX220" fmla="*/ 113309 w 164487"/>
              <a:gd name="connsiteY220" fmla="*/ 22831 h 119414"/>
              <a:gd name="connsiteX221" fmla="*/ 114347 w 164487"/>
              <a:gd name="connsiteY221" fmla="*/ 27070 h 119414"/>
              <a:gd name="connsiteX222" fmla="*/ 115729 w 164487"/>
              <a:gd name="connsiteY222" fmla="*/ 29375 h 119414"/>
              <a:gd name="connsiteX223" fmla="*/ 117434 w 164487"/>
              <a:gd name="connsiteY223" fmla="*/ 29746 h 119414"/>
              <a:gd name="connsiteX224" fmla="*/ 118434 w 164487"/>
              <a:gd name="connsiteY224" fmla="*/ 30613 h 119414"/>
              <a:gd name="connsiteX225" fmla="*/ 118624 w 164487"/>
              <a:gd name="connsiteY225" fmla="*/ 31623 h 119414"/>
              <a:gd name="connsiteX226" fmla="*/ 119129 w 164487"/>
              <a:gd name="connsiteY226" fmla="*/ 32309 h 119414"/>
              <a:gd name="connsiteX227" fmla="*/ 119948 w 164487"/>
              <a:gd name="connsiteY227" fmla="*/ 32690 h 119414"/>
              <a:gd name="connsiteX228" fmla="*/ 121396 w 164487"/>
              <a:gd name="connsiteY228" fmla="*/ 32461 h 119414"/>
              <a:gd name="connsiteX229" fmla="*/ 123091 w 164487"/>
              <a:gd name="connsiteY229" fmla="*/ 33890 h 119414"/>
              <a:gd name="connsiteX230" fmla="*/ 124920 w 164487"/>
              <a:gd name="connsiteY230" fmla="*/ 36995 h 119414"/>
              <a:gd name="connsiteX231" fmla="*/ 125206 w 164487"/>
              <a:gd name="connsiteY231" fmla="*/ 38386 h 119414"/>
              <a:gd name="connsiteX232" fmla="*/ 124920 w 164487"/>
              <a:gd name="connsiteY232" fmla="*/ 39138 h 119414"/>
              <a:gd name="connsiteX233" fmla="*/ 125025 w 164487"/>
              <a:gd name="connsiteY233" fmla="*/ 39691 h 119414"/>
              <a:gd name="connsiteX234" fmla="*/ 126244 w 164487"/>
              <a:gd name="connsiteY234" fmla="*/ 40215 h 119414"/>
              <a:gd name="connsiteX235" fmla="*/ 127387 w 164487"/>
              <a:gd name="connsiteY235" fmla="*/ 41224 h 119414"/>
              <a:gd name="connsiteX236" fmla="*/ 128321 w 164487"/>
              <a:gd name="connsiteY236" fmla="*/ 42748 h 119414"/>
              <a:gd name="connsiteX237" fmla="*/ 130340 w 164487"/>
              <a:gd name="connsiteY237" fmla="*/ 44101 h 119414"/>
              <a:gd name="connsiteX238" fmla="*/ 133445 w 164487"/>
              <a:gd name="connsiteY238" fmla="*/ 45291 h 119414"/>
              <a:gd name="connsiteX239" fmla="*/ 135684 w 164487"/>
              <a:gd name="connsiteY239" fmla="*/ 47063 h 119414"/>
              <a:gd name="connsiteX240" fmla="*/ 137055 w 164487"/>
              <a:gd name="connsiteY240" fmla="*/ 49416 h 119414"/>
              <a:gd name="connsiteX241" fmla="*/ 139894 w 164487"/>
              <a:gd name="connsiteY241" fmla="*/ 51397 h 119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</a:cxnLst>
            <a:rect l="l" t="t" r="r" b="b"/>
            <a:pathLst>
              <a:path w="164487" h="119414">
                <a:moveTo>
                  <a:pt x="140475" y="51616"/>
                </a:moveTo>
                <a:lnTo>
                  <a:pt x="142989" y="56026"/>
                </a:lnTo>
                <a:lnTo>
                  <a:pt x="142446" y="58150"/>
                </a:lnTo>
                <a:lnTo>
                  <a:pt x="141875" y="61236"/>
                </a:lnTo>
                <a:lnTo>
                  <a:pt x="143294" y="63484"/>
                </a:lnTo>
                <a:lnTo>
                  <a:pt x="144961" y="64941"/>
                </a:lnTo>
                <a:lnTo>
                  <a:pt x="146152" y="66294"/>
                </a:lnTo>
                <a:lnTo>
                  <a:pt x="147466" y="68142"/>
                </a:lnTo>
                <a:lnTo>
                  <a:pt x="147676" y="71837"/>
                </a:lnTo>
                <a:lnTo>
                  <a:pt x="147437" y="74495"/>
                </a:lnTo>
                <a:lnTo>
                  <a:pt x="148295" y="75695"/>
                </a:lnTo>
                <a:lnTo>
                  <a:pt x="149019" y="77219"/>
                </a:lnTo>
                <a:lnTo>
                  <a:pt x="148876" y="78477"/>
                </a:lnTo>
                <a:lnTo>
                  <a:pt x="148399" y="79600"/>
                </a:lnTo>
                <a:lnTo>
                  <a:pt x="146799" y="81086"/>
                </a:lnTo>
                <a:lnTo>
                  <a:pt x="146532" y="83839"/>
                </a:lnTo>
                <a:lnTo>
                  <a:pt x="149123" y="87173"/>
                </a:lnTo>
                <a:lnTo>
                  <a:pt x="150790" y="88992"/>
                </a:lnTo>
                <a:lnTo>
                  <a:pt x="150781" y="90030"/>
                </a:lnTo>
                <a:lnTo>
                  <a:pt x="151247" y="91173"/>
                </a:lnTo>
                <a:lnTo>
                  <a:pt x="152476" y="92507"/>
                </a:lnTo>
                <a:lnTo>
                  <a:pt x="153238" y="92193"/>
                </a:lnTo>
                <a:lnTo>
                  <a:pt x="154067" y="91107"/>
                </a:lnTo>
                <a:lnTo>
                  <a:pt x="154438" y="90354"/>
                </a:lnTo>
                <a:lnTo>
                  <a:pt x="156686" y="90687"/>
                </a:lnTo>
                <a:lnTo>
                  <a:pt x="157734" y="91030"/>
                </a:lnTo>
                <a:lnTo>
                  <a:pt x="159172" y="93212"/>
                </a:lnTo>
                <a:lnTo>
                  <a:pt x="159696" y="94659"/>
                </a:lnTo>
                <a:lnTo>
                  <a:pt x="160039" y="96479"/>
                </a:lnTo>
                <a:lnTo>
                  <a:pt x="161534" y="98746"/>
                </a:lnTo>
                <a:lnTo>
                  <a:pt x="162839" y="100346"/>
                </a:lnTo>
                <a:lnTo>
                  <a:pt x="163106" y="101346"/>
                </a:lnTo>
                <a:lnTo>
                  <a:pt x="164268" y="102699"/>
                </a:lnTo>
                <a:lnTo>
                  <a:pt x="163554" y="105699"/>
                </a:lnTo>
                <a:lnTo>
                  <a:pt x="163630" y="107232"/>
                </a:lnTo>
                <a:lnTo>
                  <a:pt x="162839" y="111262"/>
                </a:lnTo>
                <a:lnTo>
                  <a:pt x="162658" y="113167"/>
                </a:lnTo>
                <a:lnTo>
                  <a:pt x="162715" y="113862"/>
                </a:lnTo>
                <a:lnTo>
                  <a:pt x="164487" y="115300"/>
                </a:lnTo>
                <a:lnTo>
                  <a:pt x="164297" y="117329"/>
                </a:lnTo>
                <a:lnTo>
                  <a:pt x="162496" y="116977"/>
                </a:lnTo>
                <a:lnTo>
                  <a:pt x="159372" y="116739"/>
                </a:lnTo>
                <a:lnTo>
                  <a:pt x="153114" y="117796"/>
                </a:lnTo>
                <a:lnTo>
                  <a:pt x="150952" y="117367"/>
                </a:lnTo>
                <a:lnTo>
                  <a:pt x="146847" y="117510"/>
                </a:lnTo>
                <a:lnTo>
                  <a:pt x="143913" y="118091"/>
                </a:lnTo>
                <a:lnTo>
                  <a:pt x="140198" y="119415"/>
                </a:lnTo>
                <a:lnTo>
                  <a:pt x="137312" y="119082"/>
                </a:lnTo>
                <a:lnTo>
                  <a:pt x="135750" y="118043"/>
                </a:lnTo>
                <a:lnTo>
                  <a:pt x="133693" y="118120"/>
                </a:lnTo>
                <a:lnTo>
                  <a:pt x="131378" y="117558"/>
                </a:lnTo>
                <a:lnTo>
                  <a:pt x="128921" y="116548"/>
                </a:lnTo>
                <a:lnTo>
                  <a:pt x="126663" y="116043"/>
                </a:lnTo>
                <a:lnTo>
                  <a:pt x="124235" y="114186"/>
                </a:lnTo>
                <a:lnTo>
                  <a:pt x="123101" y="113862"/>
                </a:lnTo>
                <a:lnTo>
                  <a:pt x="122301" y="114348"/>
                </a:lnTo>
                <a:lnTo>
                  <a:pt x="121625" y="114957"/>
                </a:lnTo>
                <a:lnTo>
                  <a:pt x="120929" y="115338"/>
                </a:lnTo>
                <a:lnTo>
                  <a:pt x="119605" y="115005"/>
                </a:lnTo>
                <a:lnTo>
                  <a:pt x="119110" y="113747"/>
                </a:lnTo>
                <a:lnTo>
                  <a:pt x="119529" y="112528"/>
                </a:lnTo>
                <a:lnTo>
                  <a:pt x="119643" y="111605"/>
                </a:lnTo>
                <a:lnTo>
                  <a:pt x="119024" y="111100"/>
                </a:lnTo>
                <a:lnTo>
                  <a:pt x="117548" y="110938"/>
                </a:lnTo>
                <a:lnTo>
                  <a:pt x="115148" y="110938"/>
                </a:lnTo>
                <a:lnTo>
                  <a:pt x="111280" y="110557"/>
                </a:lnTo>
                <a:lnTo>
                  <a:pt x="110404" y="110319"/>
                </a:lnTo>
                <a:lnTo>
                  <a:pt x="101746" y="110004"/>
                </a:lnTo>
                <a:lnTo>
                  <a:pt x="92783" y="109966"/>
                </a:lnTo>
                <a:lnTo>
                  <a:pt x="85182" y="109937"/>
                </a:lnTo>
                <a:lnTo>
                  <a:pt x="75581" y="109890"/>
                </a:lnTo>
                <a:lnTo>
                  <a:pt x="68837" y="109861"/>
                </a:lnTo>
                <a:lnTo>
                  <a:pt x="62541" y="109833"/>
                </a:lnTo>
                <a:lnTo>
                  <a:pt x="57683" y="112319"/>
                </a:lnTo>
                <a:lnTo>
                  <a:pt x="52416" y="114995"/>
                </a:lnTo>
                <a:lnTo>
                  <a:pt x="45339" y="116424"/>
                </a:lnTo>
                <a:lnTo>
                  <a:pt x="37195" y="115891"/>
                </a:lnTo>
                <a:lnTo>
                  <a:pt x="34595" y="116281"/>
                </a:lnTo>
                <a:lnTo>
                  <a:pt x="31899" y="117472"/>
                </a:lnTo>
                <a:lnTo>
                  <a:pt x="29918" y="118329"/>
                </a:lnTo>
                <a:lnTo>
                  <a:pt x="27118" y="118853"/>
                </a:lnTo>
                <a:lnTo>
                  <a:pt x="23488" y="118424"/>
                </a:lnTo>
                <a:lnTo>
                  <a:pt x="22022" y="118681"/>
                </a:lnTo>
                <a:lnTo>
                  <a:pt x="21117" y="117462"/>
                </a:lnTo>
                <a:lnTo>
                  <a:pt x="20069" y="115481"/>
                </a:lnTo>
                <a:lnTo>
                  <a:pt x="20726" y="114033"/>
                </a:lnTo>
                <a:lnTo>
                  <a:pt x="22936" y="113100"/>
                </a:lnTo>
                <a:lnTo>
                  <a:pt x="26260" y="111881"/>
                </a:lnTo>
                <a:lnTo>
                  <a:pt x="28004" y="112509"/>
                </a:lnTo>
                <a:lnTo>
                  <a:pt x="29023" y="112538"/>
                </a:lnTo>
                <a:lnTo>
                  <a:pt x="29213" y="111757"/>
                </a:lnTo>
                <a:lnTo>
                  <a:pt x="28889" y="111338"/>
                </a:lnTo>
                <a:lnTo>
                  <a:pt x="26375" y="110280"/>
                </a:lnTo>
                <a:lnTo>
                  <a:pt x="25079" y="108880"/>
                </a:lnTo>
                <a:lnTo>
                  <a:pt x="24003" y="109699"/>
                </a:lnTo>
                <a:lnTo>
                  <a:pt x="23070" y="111414"/>
                </a:lnTo>
                <a:lnTo>
                  <a:pt x="22298" y="111928"/>
                </a:lnTo>
                <a:lnTo>
                  <a:pt x="21164" y="112404"/>
                </a:lnTo>
                <a:lnTo>
                  <a:pt x="20526" y="111243"/>
                </a:lnTo>
                <a:lnTo>
                  <a:pt x="20241" y="110109"/>
                </a:lnTo>
                <a:lnTo>
                  <a:pt x="20764" y="109223"/>
                </a:lnTo>
                <a:lnTo>
                  <a:pt x="20498" y="104299"/>
                </a:lnTo>
                <a:lnTo>
                  <a:pt x="20803" y="101670"/>
                </a:lnTo>
                <a:lnTo>
                  <a:pt x="20641" y="99374"/>
                </a:lnTo>
                <a:lnTo>
                  <a:pt x="22212" y="97860"/>
                </a:lnTo>
                <a:lnTo>
                  <a:pt x="23708" y="96917"/>
                </a:lnTo>
                <a:lnTo>
                  <a:pt x="29527" y="96831"/>
                </a:lnTo>
                <a:lnTo>
                  <a:pt x="34947" y="96746"/>
                </a:lnTo>
                <a:lnTo>
                  <a:pt x="40167" y="96803"/>
                </a:lnTo>
                <a:lnTo>
                  <a:pt x="45482" y="96850"/>
                </a:lnTo>
                <a:lnTo>
                  <a:pt x="46006" y="92250"/>
                </a:lnTo>
                <a:lnTo>
                  <a:pt x="47692" y="91888"/>
                </a:lnTo>
                <a:lnTo>
                  <a:pt x="50206" y="91412"/>
                </a:lnTo>
                <a:lnTo>
                  <a:pt x="54902" y="90849"/>
                </a:lnTo>
                <a:lnTo>
                  <a:pt x="60131" y="90316"/>
                </a:lnTo>
                <a:lnTo>
                  <a:pt x="61246" y="89411"/>
                </a:lnTo>
                <a:lnTo>
                  <a:pt x="62112" y="87887"/>
                </a:lnTo>
                <a:lnTo>
                  <a:pt x="62655" y="86516"/>
                </a:lnTo>
                <a:lnTo>
                  <a:pt x="63741" y="85935"/>
                </a:lnTo>
                <a:lnTo>
                  <a:pt x="65208" y="86392"/>
                </a:lnTo>
                <a:lnTo>
                  <a:pt x="67123" y="87116"/>
                </a:lnTo>
                <a:lnTo>
                  <a:pt x="69113" y="88220"/>
                </a:lnTo>
                <a:lnTo>
                  <a:pt x="71390" y="89249"/>
                </a:lnTo>
                <a:lnTo>
                  <a:pt x="72904" y="89906"/>
                </a:lnTo>
                <a:lnTo>
                  <a:pt x="76552" y="91526"/>
                </a:lnTo>
                <a:lnTo>
                  <a:pt x="82791" y="93783"/>
                </a:lnTo>
                <a:lnTo>
                  <a:pt x="87916" y="94688"/>
                </a:lnTo>
                <a:lnTo>
                  <a:pt x="94116" y="93031"/>
                </a:lnTo>
                <a:lnTo>
                  <a:pt x="98593" y="91973"/>
                </a:lnTo>
                <a:lnTo>
                  <a:pt x="99146" y="89992"/>
                </a:lnTo>
                <a:lnTo>
                  <a:pt x="98450" y="88059"/>
                </a:lnTo>
                <a:lnTo>
                  <a:pt x="95117" y="86287"/>
                </a:lnTo>
                <a:lnTo>
                  <a:pt x="90583" y="86487"/>
                </a:lnTo>
                <a:lnTo>
                  <a:pt x="89192" y="86963"/>
                </a:lnTo>
                <a:lnTo>
                  <a:pt x="87078" y="87554"/>
                </a:lnTo>
                <a:lnTo>
                  <a:pt x="85810" y="87782"/>
                </a:lnTo>
                <a:lnTo>
                  <a:pt x="83677" y="87373"/>
                </a:lnTo>
                <a:lnTo>
                  <a:pt x="80963" y="85839"/>
                </a:lnTo>
                <a:lnTo>
                  <a:pt x="79257" y="84296"/>
                </a:lnTo>
                <a:lnTo>
                  <a:pt x="76867" y="83582"/>
                </a:lnTo>
                <a:lnTo>
                  <a:pt x="74038" y="82848"/>
                </a:lnTo>
                <a:lnTo>
                  <a:pt x="69494" y="79677"/>
                </a:lnTo>
                <a:lnTo>
                  <a:pt x="67132" y="79105"/>
                </a:lnTo>
                <a:lnTo>
                  <a:pt x="64884" y="78943"/>
                </a:lnTo>
                <a:lnTo>
                  <a:pt x="60579" y="79572"/>
                </a:lnTo>
                <a:lnTo>
                  <a:pt x="56369" y="81267"/>
                </a:lnTo>
                <a:lnTo>
                  <a:pt x="54159" y="85115"/>
                </a:lnTo>
                <a:lnTo>
                  <a:pt x="49949" y="85058"/>
                </a:lnTo>
                <a:lnTo>
                  <a:pt x="41005" y="84944"/>
                </a:lnTo>
                <a:lnTo>
                  <a:pt x="32795" y="84830"/>
                </a:lnTo>
                <a:lnTo>
                  <a:pt x="26022" y="85087"/>
                </a:lnTo>
                <a:lnTo>
                  <a:pt x="25336" y="82296"/>
                </a:lnTo>
                <a:lnTo>
                  <a:pt x="23736" y="80067"/>
                </a:lnTo>
                <a:lnTo>
                  <a:pt x="21126" y="78172"/>
                </a:lnTo>
                <a:lnTo>
                  <a:pt x="20555" y="76400"/>
                </a:lnTo>
                <a:lnTo>
                  <a:pt x="21431" y="74857"/>
                </a:lnTo>
                <a:lnTo>
                  <a:pt x="23955" y="73600"/>
                </a:lnTo>
                <a:lnTo>
                  <a:pt x="24527" y="72685"/>
                </a:lnTo>
                <a:lnTo>
                  <a:pt x="23203" y="72828"/>
                </a:lnTo>
                <a:lnTo>
                  <a:pt x="21212" y="73647"/>
                </a:lnTo>
                <a:lnTo>
                  <a:pt x="19888" y="73685"/>
                </a:lnTo>
                <a:lnTo>
                  <a:pt x="19726" y="71247"/>
                </a:lnTo>
                <a:lnTo>
                  <a:pt x="17516" y="68094"/>
                </a:lnTo>
                <a:lnTo>
                  <a:pt x="15021" y="62751"/>
                </a:lnTo>
                <a:lnTo>
                  <a:pt x="12201" y="60570"/>
                </a:lnTo>
                <a:lnTo>
                  <a:pt x="9830" y="56236"/>
                </a:lnTo>
                <a:lnTo>
                  <a:pt x="7353" y="54578"/>
                </a:lnTo>
                <a:lnTo>
                  <a:pt x="5077" y="53807"/>
                </a:lnTo>
                <a:lnTo>
                  <a:pt x="3134" y="53959"/>
                </a:lnTo>
                <a:lnTo>
                  <a:pt x="2419" y="55940"/>
                </a:lnTo>
                <a:lnTo>
                  <a:pt x="0" y="53092"/>
                </a:lnTo>
                <a:lnTo>
                  <a:pt x="3305" y="52073"/>
                </a:lnTo>
                <a:lnTo>
                  <a:pt x="10382" y="48501"/>
                </a:lnTo>
                <a:lnTo>
                  <a:pt x="18507" y="38272"/>
                </a:lnTo>
                <a:lnTo>
                  <a:pt x="25793" y="26127"/>
                </a:lnTo>
                <a:lnTo>
                  <a:pt x="26736" y="23260"/>
                </a:lnTo>
                <a:lnTo>
                  <a:pt x="27632" y="21079"/>
                </a:lnTo>
                <a:lnTo>
                  <a:pt x="28213" y="16107"/>
                </a:lnTo>
                <a:lnTo>
                  <a:pt x="29261" y="13145"/>
                </a:lnTo>
                <a:lnTo>
                  <a:pt x="30242" y="12573"/>
                </a:lnTo>
                <a:lnTo>
                  <a:pt x="31480" y="10296"/>
                </a:lnTo>
                <a:lnTo>
                  <a:pt x="32966" y="6305"/>
                </a:lnTo>
                <a:lnTo>
                  <a:pt x="34661" y="4086"/>
                </a:lnTo>
                <a:lnTo>
                  <a:pt x="36547" y="3648"/>
                </a:lnTo>
                <a:lnTo>
                  <a:pt x="38024" y="3848"/>
                </a:lnTo>
                <a:lnTo>
                  <a:pt x="39071" y="4667"/>
                </a:lnTo>
                <a:lnTo>
                  <a:pt x="42148" y="5182"/>
                </a:lnTo>
                <a:lnTo>
                  <a:pt x="47244" y="5372"/>
                </a:lnTo>
                <a:lnTo>
                  <a:pt x="51187" y="4772"/>
                </a:lnTo>
                <a:lnTo>
                  <a:pt x="53969" y="3391"/>
                </a:lnTo>
                <a:lnTo>
                  <a:pt x="57626" y="2686"/>
                </a:lnTo>
                <a:lnTo>
                  <a:pt x="62151" y="2667"/>
                </a:lnTo>
                <a:lnTo>
                  <a:pt x="64541" y="2086"/>
                </a:lnTo>
                <a:lnTo>
                  <a:pt x="64770" y="943"/>
                </a:lnTo>
                <a:lnTo>
                  <a:pt x="65361" y="600"/>
                </a:lnTo>
                <a:lnTo>
                  <a:pt x="66304" y="1048"/>
                </a:lnTo>
                <a:lnTo>
                  <a:pt x="67199" y="867"/>
                </a:lnTo>
                <a:lnTo>
                  <a:pt x="68028" y="48"/>
                </a:lnTo>
                <a:lnTo>
                  <a:pt x="68866" y="0"/>
                </a:lnTo>
                <a:lnTo>
                  <a:pt x="69694" y="705"/>
                </a:lnTo>
                <a:lnTo>
                  <a:pt x="73485" y="914"/>
                </a:lnTo>
                <a:lnTo>
                  <a:pt x="80248" y="638"/>
                </a:lnTo>
                <a:lnTo>
                  <a:pt x="86487" y="2734"/>
                </a:lnTo>
                <a:lnTo>
                  <a:pt x="92221" y="7201"/>
                </a:lnTo>
                <a:lnTo>
                  <a:pt x="95183" y="10182"/>
                </a:lnTo>
                <a:lnTo>
                  <a:pt x="95364" y="11678"/>
                </a:lnTo>
                <a:lnTo>
                  <a:pt x="96317" y="13183"/>
                </a:lnTo>
                <a:lnTo>
                  <a:pt x="98031" y="14697"/>
                </a:lnTo>
                <a:lnTo>
                  <a:pt x="99593" y="14973"/>
                </a:lnTo>
                <a:lnTo>
                  <a:pt x="101022" y="14021"/>
                </a:lnTo>
                <a:lnTo>
                  <a:pt x="102137" y="14126"/>
                </a:lnTo>
                <a:lnTo>
                  <a:pt x="102936" y="15288"/>
                </a:lnTo>
                <a:lnTo>
                  <a:pt x="104575" y="15526"/>
                </a:lnTo>
                <a:lnTo>
                  <a:pt x="106394" y="14811"/>
                </a:lnTo>
                <a:lnTo>
                  <a:pt x="107690" y="15059"/>
                </a:lnTo>
                <a:lnTo>
                  <a:pt x="107928" y="15745"/>
                </a:lnTo>
                <a:lnTo>
                  <a:pt x="108232" y="16116"/>
                </a:lnTo>
                <a:lnTo>
                  <a:pt x="109109" y="16278"/>
                </a:lnTo>
                <a:lnTo>
                  <a:pt x="110290" y="17154"/>
                </a:lnTo>
                <a:lnTo>
                  <a:pt x="111957" y="19526"/>
                </a:lnTo>
                <a:lnTo>
                  <a:pt x="113309" y="22831"/>
                </a:lnTo>
                <a:lnTo>
                  <a:pt x="114347" y="27070"/>
                </a:lnTo>
                <a:lnTo>
                  <a:pt x="115729" y="29375"/>
                </a:lnTo>
                <a:lnTo>
                  <a:pt x="117434" y="29746"/>
                </a:lnTo>
                <a:lnTo>
                  <a:pt x="118434" y="30613"/>
                </a:lnTo>
                <a:lnTo>
                  <a:pt x="118624" y="31623"/>
                </a:lnTo>
                <a:lnTo>
                  <a:pt x="119129" y="32309"/>
                </a:lnTo>
                <a:lnTo>
                  <a:pt x="119948" y="32690"/>
                </a:lnTo>
                <a:lnTo>
                  <a:pt x="121396" y="32461"/>
                </a:lnTo>
                <a:lnTo>
                  <a:pt x="123091" y="33890"/>
                </a:lnTo>
                <a:lnTo>
                  <a:pt x="124920" y="36995"/>
                </a:lnTo>
                <a:lnTo>
                  <a:pt x="125206" y="38386"/>
                </a:lnTo>
                <a:lnTo>
                  <a:pt x="124920" y="39138"/>
                </a:lnTo>
                <a:lnTo>
                  <a:pt x="125025" y="39691"/>
                </a:lnTo>
                <a:lnTo>
                  <a:pt x="126244" y="40215"/>
                </a:lnTo>
                <a:lnTo>
                  <a:pt x="127387" y="41224"/>
                </a:lnTo>
                <a:lnTo>
                  <a:pt x="128321" y="42748"/>
                </a:lnTo>
                <a:lnTo>
                  <a:pt x="130340" y="44101"/>
                </a:lnTo>
                <a:lnTo>
                  <a:pt x="133445" y="45291"/>
                </a:lnTo>
                <a:lnTo>
                  <a:pt x="135684" y="47063"/>
                </a:lnTo>
                <a:lnTo>
                  <a:pt x="137055" y="49416"/>
                </a:lnTo>
                <a:lnTo>
                  <a:pt x="139894" y="513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BC9AF5CD-62B7-D443-3900-ABB7737B89FF}"/>
              </a:ext>
            </a:extLst>
          </p:cNvPr>
          <p:cNvSpPr/>
          <p:nvPr/>
        </p:nvSpPr>
        <p:spPr>
          <a:xfrm>
            <a:off x="5872480" y="3312160"/>
            <a:ext cx="56033" cy="3466"/>
          </a:xfrm>
          <a:custGeom>
            <a:avLst/>
            <a:gdLst>
              <a:gd name="connsiteX0" fmla="*/ 15192 w 278701"/>
              <a:gd name="connsiteY0" fmla="*/ 365598 h 365598"/>
              <a:gd name="connsiteX1" fmla="*/ 15316 w 278701"/>
              <a:gd name="connsiteY1" fmla="*/ 363417 h 365598"/>
              <a:gd name="connsiteX2" fmla="*/ 14897 w 278701"/>
              <a:gd name="connsiteY2" fmla="*/ 362331 h 365598"/>
              <a:gd name="connsiteX3" fmla="*/ 12363 w 278701"/>
              <a:gd name="connsiteY3" fmla="*/ 359064 h 365598"/>
              <a:gd name="connsiteX4" fmla="*/ 7629 w 278701"/>
              <a:gd name="connsiteY4" fmla="*/ 352987 h 365598"/>
              <a:gd name="connsiteX5" fmla="*/ 4048 w 278701"/>
              <a:gd name="connsiteY5" fmla="*/ 348386 h 365598"/>
              <a:gd name="connsiteX6" fmla="*/ 381 w 278701"/>
              <a:gd name="connsiteY6" fmla="*/ 343690 h 365598"/>
              <a:gd name="connsiteX7" fmla="*/ 362 w 278701"/>
              <a:gd name="connsiteY7" fmla="*/ 339928 h 365598"/>
              <a:gd name="connsiteX8" fmla="*/ 324 w 278701"/>
              <a:gd name="connsiteY8" fmla="*/ 328736 h 365598"/>
              <a:gd name="connsiteX9" fmla="*/ 228 w 278701"/>
              <a:gd name="connsiteY9" fmla="*/ 306362 h 365598"/>
              <a:gd name="connsiteX10" fmla="*/ 152 w 278701"/>
              <a:gd name="connsiteY10" fmla="*/ 283978 h 365598"/>
              <a:gd name="connsiteX11" fmla="*/ 57 w 278701"/>
              <a:gd name="connsiteY11" fmla="*/ 261595 h 365598"/>
              <a:gd name="connsiteX12" fmla="*/ 9 w 278701"/>
              <a:gd name="connsiteY12" fmla="*/ 250393 h 365598"/>
              <a:gd name="connsiteX13" fmla="*/ 0 w 278701"/>
              <a:gd name="connsiteY13" fmla="*/ 245811 h 365598"/>
              <a:gd name="connsiteX14" fmla="*/ 381 w 278701"/>
              <a:gd name="connsiteY14" fmla="*/ 245068 h 365598"/>
              <a:gd name="connsiteX15" fmla="*/ 4563 w 278701"/>
              <a:gd name="connsiteY15" fmla="*/ 240963 h 365598"/>
              <a:gd name="connsiteX16" fmla="*/ 10087 w 278701"/>
              <a:gd name="connsiteY16" fmla="*/ 235515 h 365598"/>
              <a:gd name="connsiteX17" fmla="*/ 17345 w 278701"/>
              <a:gd name="connsiteY17" fmla="*/ 225180 h 365598"/>
              <a:gd name="connsiteX18" fmla="*/ 21288 w 278701"/>
              <a:gd name="connsiteY18" fmla="*/ 219551 h 365598"/>
              <a:gd name="connsiteX19" fmla="*/ 24584 w 278701"/>
              <a:gd name="connsiteY19" fmla="*/ 214874 h 365598"/>
              <a:gd name="connsiteX20" fmla="*/ 25412 w 278701"/>
              <a:gd name="connsiteY20" fmla="*/ 213446 h 365598"/>
              <a:gd name="connsiteX21" fmla="*/ 28327 w 278701"/>
              <a:gd name="connsiteY21" fmla="*/ 210607 h 365598"/>
              <a:gd name="connsiteX22" fmla="*/ 33785 w 278701"/>
              <a:gd name="connsiteY22" fmla="*/ 208912 h 365598"/>
              <a:gd name="connsiteX23" fmla="*/ 37176 w 278701"/>
              <a:gd name="connsiteY23" fmla="*/ 208626 h 365598"/>
              <a:gd name="connsiteX24" fmla="*/ 48844 w 278701"/>
              <a:gd name="connsiteY24" fmla="*/ 206502 h 365598"/>
              <a:gd name="connsiteX25" fmla="*/ 50578 w 278701"/>
              <a:gd name="connsiteY25" fmla="*/ 205645 h 365598"/>
              <a:gd name="connsiteX26" fmla="*/ 51597 w 278701"/>
              <a:gd name="connsiteY26" fmla="*/ 204664 h 365598"/>
              <a:gd name="connsiteX27" fmla="*/ 52568 w 278701"/>
              <a:gd name="connsiteY27" fmla="*/ 202425 h 365598"/>
              <a:gd name="connsiteX28" fmla="*/ 54836 w 278701"/>
              <a:gd name="connsiteY28" fmla="*/ 199282 h 365598"/>
              <a:gd name="connsiteX29" fmla="*/ 57769 w 278701"/>
              <a:gd name="connsiteY29" fmla="*/ 197110 h 365598"/>
              <a:gd name="connsiteX30" fmla="*/ 63341 w 278701"/>
              <a:gd name="connsiteY30" fmla="*/ 194291 h 365598"/>
              <a:gd name="connsiteX31" fmla="*/ 68799 w 278701"/>
              <a:gd name="connsiteY31" fmla="*/ 191900 h 365598"/>
              <a:gd name="connsiteX32" fmla="*/ 70009 w 278701"/>
              <a:gd name="connsiteY32" fmla="*/ 191510 h 365598"/>
              <a:gd name="connsiteX33" fmla="*/ 76581 w 278701"/>
              <a:gd name="connsiteY33" fmla="*/ 190005 h 365598"/>
              <a:gd name="connsiteX34" fmla="*/ 78191 w 278701"/>
              <a:gd name="connsiteY34" fmla="*/ 189490 h 365598"/>
              <a:gd name="connsiteX35" fmla="*/ 80848 w 278701"/>
              <a:gd name="connsiteY35" fmla="*/ 188966 h 365598"/>
              <a:gd name="connsiteX36" fmla="*/ 81896 w 278701"/>
              <a:gd name="connsiteY36" fmla="*/ 188947 h 365598"/>
              <a:gd name="connsiteX37" fmla="*/ 91021 w 278701"/>
              <a:gd name="connsiteY37" fmla="*/ 189471 h 365598"/>
              <a:gd name="connsiteX38" fmla="*/ 98164 w 278701"/>
              <a:gd name="connsiteY38" fmla="*/ 189890 h 365598"/>
              <a:gd name="connsiteX39" fmla="*/ 105508 w 278701"/>
              <a:gd name="connsiteY39" fmla="*/ 190309 h 365598"/>
              <a:gd name="connsiteX40" fmla="*/ 106289 w 278701"/>
              <a:gd name="connsiteY40" fmla="*/ 189986 h 365598"/>
              <a:gd name="connsiteX41" fmla="*/ 111423 w 278701"/>
              <a:gd name="connsiteY41" fmla="*/ 184404 h 365598"/>
              <a:gd name="connsiteX42" fmla="*/ 119596 w 278701"/>
              <a:gd name="connsiteY42" fmla="*/ 175498 h 365598"/>
              <a:gd name="connsiteX43" fmla="*/ 124816 w 278701"/>
              <a:gd name="connsiteY43" fmla="*/ 169821 h 365598"/>
              <a:gd name="connsiteX44" fmla="*/ 132874 w 278701"/>
              <a:gd name="connsiteY44" fmla="*/ 161039 h 365598"/>
              <a:gd name="connsiteX45" fmla="*/ 139065 w 278701"/>
              <a:gd name="connsiteY45" fmla="*/ 154696 h 365598"/>
              <a:gd name="connsiteX46" fmla="*/ 145913 w 278701"/>
              <a:gd name="connsiteY46" fmla="*/ 147685 h 365598"/>
              <a:gd name="connsiteX47" fmla="*/ 152572 w 278701"/>
              <a:gd name="connsiteY47" fmla="*/ 141265 h 365598"/>
              <a:gd name="connsiteX48" fmla="*/ 160563 w 278701"/>
              <a:gd name="connsiteY48" fmla="*/ 133540 h 365598"/>
              <a:gd name="connsiteX49" fmla="*/ 165611 w 278701"/>
              <a:gd name="connsiteY49" fmla="*/ 128673 h 365598"/>
              <a:gd name="connsiteX50" fmla="*/ 173441 w 278701"/>
              <a:gd name="connsiteY50" fmla="*/ 121110 h 365598"/>
              <a:gd name="connsiteX51" fmla="*/ 180899 w 278701"/>
              <a:gd name="connsiteY51" fmla="*/ 113900 h 365598"/>
              <a:gd name="connsiteX52" fmla="*/ 187490 w 278701"/>
              <a:gd name="connsiteY52" fmla="*/ 107528 h 365598"/>
              <a:gd name="connsiteX53" fmla="*/ 178394 w 278701"/>
              <a:gd name="connsiteY53" fmla="*/ 107528 h 365598"/>
              <a:gd name="connsiteX54" fmla="*/ 169507 w 278701"/>
              <a:gd name="connsiteY54" fmla="*/ 107528 h 365598"/>
              <a:gd name="connsiteX55" fmla="*/ 160754 w 278701"/>
              <a:gd name="connsiteY55" fmla="*/ 107528 h 365598"/>
              <a:gd name="connsiteX56" fmla="*/ 159191 w 278701"/>
              <a:gd name="connsiteY56" fmla="*/ 106756 h 365598"/>
              <a:gd name="connsiteX57" fmla="*/ 151838 w 278701"/>
              <a:gd name="connsiteY57" fmla="*/ 104280 h 365598"/>
              <a:gd name="connsiteX58" fmla="*/ 142523 w 278701"/>
              <a:gd name="connsiteY58" fmla="*/ 101146 h 365598"/>
              <a:gd name="connsiteX59" fmla="*/ 130959 w 278701"/>
              <a:gd name="connsiteY59" fmla="*/ 97260 h 365598"/>
              <a:gd name="connsiteX60" fmla="*/ 122720 w 278701"/>
              <a:gd name="connsiteY60" fmla="*/ 94497 h 365598"/>
              <a:gd name="connsiteX61" fmla="*/ 113938 w 278701"/>
              <a:gd name="connsiteY61" fmla="*/ 91592 h 365598"/>
              <a:gd name="connsiteX62" fmla="*/ 105032 w 278701"/>
              <a:gd name="connsiteY62" fmla="*/ 88659 h 365598"/>
              <a:gd name="connsiteX63" fmla="*/ 98041 w 278701"/>
              <a:gd name="connsiteY63" fmla="*/ 86353 h 365598"/>
              <a:gd name="connsiteX64" fmla="*/ 89325 w 278701"/>
              <a:gd name="connsiteY64" fmla="*/ 83477 h 365598"/>
              <a:gd name="connsiteX65" fmla="*/ 81753 w 278701"/>
              <a:gd name="connsiteY65" fmla="*/ 80972 h 365598"/>
              <a:gd name="connsiteX66" fmla="*/ 80715 w 278701"/>
              <a:gd name="connsiteY66" fmla="*/ 80362 h 365598"/>
              <a:gd name="connsiteX67" fmla="*/ 76515 w 278701"/>
              <a:gd name="connsiteY67" fmla="*/ 76543 h 365598"/>
              <a:gd name="connsiteX68" fmla="*/ 70999 w 278701"/>
              <a:gd name="connsiteY68" fmla="*/ 71523 h 365598"/>
              <a:gd name="connsiteX69" fmla="*/ 69942 w 278701"/>
              <a:gd name="connsiteY69" fmla="*/ 71438 h 365598"/>
              <a:gd name="connsiteX70" fmla="*/ 67313 w 278701"/>
              <a:gd name="connsiteY70" fmla="*/ 70390 h 365598"/>
              <a:gd name="connsiteX71" fmla="*/ 64951 w 278701"/>
              <a:gd name="connsiteY71" fmla="*/ 67675 h 365598"/>
              <a:gd name="connsiteX72" fmla="*/ 62512 w 278701"/>
              <a:gd name="connsiteY72" fmla="*/ 64208 h 365598"/>
              <a:gd name="connsiteX73" fmla="*/ 60255 w 278701"/>
              <a:gd name="connsiteY73" fmla="*/ 59865 h 365598"/>
              <a:gd name="connsiteX74" fmla="*/ 59274 w 278701"/>
              <a:gd name="connsiteY74" fmla="*/ 56912 h 365598"/>
              <a:gd name="connsiteX75" fmla="*/ 56255 w 278701"/>
              <a:gd name="connsiteY75" fmla="*/ 55664 h 365598"/>
              <a:gd name="connsiteX76" fmla="*/ 54807 w 278701"/>
              <a:gd name="connsiteY76" fmla="*/ 53330 h 365598"/>
              <a:gd name="connsiteX77" fmla="*/ 52073 w 278701"/>
              <a:gd name="connsiteY77" fmla="*/ 49873 h 365598"/>
              <a:gd name="connsiteX78" fmla="*/ 50178 w 278701"/>
              <a:gd name="connsiteY78" fmla="*/ 48196 h 365598"/>
              <a:gd name="connsiteX79" fmla="*/ 49502 w 278701"/>
              <a:gd name="connsiteY79" fmla="*/ 46729 h 365598"/>
              <a:gd name="connsiteX80" fmla="*/ 48625 w 278701"/>
              <a:gd name="connsiteY80" fmla="*/ 43701 h 365598"/>
              <a:gd name="connsiteX81" fmla="*/ 47063 w 278701"/>
              <a:gd name="connsiteY81" fmla="*/ 40396 h 365598"/>
              <a:gd name="connsiteX82" fmla="*/ 45568 w 278701"/>
              <a:gd name="connsiteY82" fmla="*/ 38357 h 365598"/>
              <a:gd name="connsiteX83" fmla="*/ 45225 w 278701"/>
              <a:gd name="connsiteY83" fmla="*/ 37471 h 365598"/>
              <a:gd name="connsiteX84" fmla="*/ 45311 w 278701"/>
              <a:gd name="connsiteY84" fmla="*/ 36900 h 365598"/>
              <a:gd name="connsiteX85" fmla="*/ 48082 w 278701"/>
              <a:gd name="connsiteY85" fmla="*/ 32423 h 365598"/>
              <a:gd name="connsiteX86" fmla="*/ 49330 w 278701"/>
              <a:gd name="connsiteY86" fmla="*/ 30823 h 365598"/>
              <a:gd name="connsiteX87" fmla="*/ 50749 w 278701"/>
              <a:gd name="connsiteY87" fmla="*/ 29280 h 365598"/>
              <a:gd name="connsiteX88" fmla="*/ 51901 w 278701"/>
              <a:gd name="connsiteY88" fmla="*/ 27737 h 365598"/>
              <a:gd name="connsiteX89" fmla="*/ 52349 w 278701"/>
              <a:gd name="connsiteY89" fmla="*/ 26679 h 365598"/>
              <a:gd name="connsiteX90" fmla="*/ 55712 w 278701"/>
              <a:gd name="connsiteY90" fmla="*/ 21402 h 365598"/>
              <a:gd name="connsiteX91" fmla="*/ 58674 w 278701"/>
              <a:gd name="connsiteY91" fmla="*/ 16755 h 365598"/>
              <a:gd name="connsiteX92" fmla="*/ 60989 w 278701"/>
              <a:gd name="connsiteY92" fmla="*/ 13125 h 365598"/>
              <a:gd name="connsiteX93" fmla="*/ 66208 w 278701"/>
              <a:gd name="connsiteY93" fmla="*/ 17278 h 365598"/>
              <a:gd name="connsiteX94" fmla="*/ 71285 w 278701"/>
              <a:gd name="connsiteY94" fmla="*/ 25698 h 365598"/>
              <a:gd name="connsiteX95" fmla="*/ 77200 w 278701"/>
              <a:gd name="connsiteY95" fmla="*/ 32499 h 365598"/>
              <a:gd name="connsiteX96" fmla="*/ 85373 w 278701"/>
              <a:gd name="connsiteY96" fmla="*/ 38805 h 365598"/>
              <a:gd name="connsiteX97" fmla="*/ 88611 w 278701"/>
              <a:gd name="connsiteY97" fmla="*/ 40938 h 365598"/>
              <a:gd name="connsiteX98" fmla="*/ 91478 w 278701"/>
              <a:gd name="connsiteY98" fmla="*/ 42062 h 365598"/>
              <a:gd name="connsiteX99" fmla="*/ 106346 w 278701"/>
              <a:gd name="connsiteY99" fmla="*/ 41891 h 365598"/>
              <a:gd name="connsiteX100" fmla="*/ 116900 w 278701"/>
              <a:gd name="connsiteY100" fmla="*/ 36138 h 365598"/>
              <a:gd name="connsiteX101" fmla="*/ 126482 w 278701"/>
              <a:gd name="connsiteY101" fmla="*/ 31966 h 365598"/>
              <a:gd name="connsiteX102" fmla="*/ 129702 w 278701"/>
              <a:gd name="connsiteY102" fmla="*/ 31099 h 365598"/>
              <a:gd name="connsiteX103" fmla="*/ 135264 w 278701"/>
              <a:gd name="connsiteY103" fmla="*/ 32242 h 365598"/>
              <a:gd name="connsiteX104" fmla="*/ 141398 w 278701"/>
              <a:gd name="connsiteY104" fmla="*/ 32585 h 365598"/>
              <a:gd name="connsiteX105" fmla="*/ 146914 w 278701"/>
              <a:gd name="connsiteY105" fmla="*/ 33852 h 365598"/>
              <a:gd name="connsiteX106" fmla="*/ 149714 w 278701"/>
              <a:gd name="connsiteY106" fmla="*/ 33528 h 365598"/>
              <a:gd name="connsiteX107" fmla="*/ 160630 w 278701"/>
              <a:gd name="connsiteY107" fmla="*/ 28680 h 365598"/>
              <a:gd name="connsiteX108" fmla="*/ 167487 w 278701"/>
              <a:gd name="connsiteY108" fmla="*/ 23955 h 365598"/>
              <a:gd name="connsiteX109" fmla="*/ 172164 w 278701"/>
              <a:gd name="connsiteY109" fmla="*/ 21945 h 365598"/>
              <a:gd name="connsiteX110" fmla="*/ 174003 w 278701"/>
              <a:gd name="connsiteY110" fmla="*/ 21927 h 365598"/>
              <a:gd name="connsiteX111" fmla="*/ 180384 w 278701"/>
              <a:gd name="connsiteY111" fmla="*/ 23631 h 365598"/>
              <a:gd name="connsiteX112" fmla="*/ 188586 w 278701"/>
              <a:gd name="connsiteY112" fmla="*/ 22888 h 365598"/>
              <a:gd name="connsiteX113" fmla="*/ 199806 w 278701"/>
              <a:gd name="connsiteY113" fmla="*/ 18812 h 365598"/>
              <a:gd name="connsiteX114" fmla="*/ 203378 w 278701"/>
              <a:gd name="connsiteY114" fmla="*/ 17983 h 365598"/>
              <a:gd name="connsiteX115" fmla="*/ 206102 w 278701"/>
              <a:gd name="connsiteY115" fmla="*/ 17926 h 365598"/>
              <a:gd name="connsiteX116" fmla="*/ 212207 w 278701"/>
              <a:gd name="connsiteY116" fmla="*/ 19764 h 365598"/>
              <a:gd name="connsiteX117" fmla="*/ 213160 w 278701"/>
              <a:gd name="connsiteY117" fmla="*/ 19669 h 365598"/>
              <a:gd name="connsiteX118" fmla="*/ 216465 w 278701"/>
              <a:gd name="connsiteY118" fmla="*/ 19326 h 365598"/>
              <a:gd name="connsiteX119" fmla="*/ 225180 w 278701"/>
              <a:gd name="connsiteY119" fmla="*/ 17383 h 365598"/>
              <a:gd name="connsiteX120" fmla="*/ 231972 w 278701"/>
              <a:gd name="connsiteY120" fmla="*/ 14449 h 365598"/>
              <a:gd name="connsiteX121" fmla="*/ 244478 w 278701"/>
              <a:gd name="connsiteY121" fmla="*/ 12325 h 365598"/>
              <a:gd name="connsiteX122" fmla="*/ 253994 w 278701"/>
              <a:gd name="connsiteY122" fmla="*/ 6953 h 365598"/>
              <a:gd name="connsiteX123" fmla="*/ 255661 w 278701"/>
              <a:gd name="connsiteY123" fmla="*/ 4353 h 365598"/>
              <a:gd name="connsiteX124" fmla="*/ 258537 w 278701"/>
              <a:gd name="connsiteY124" fmla="*/ 1076 h 365598"/>
              <a:gd name="connsiteX125" fmla="*/ 262709 w 278701"/>
              <a:gd name="connsiteY125" fmla="*/ 0 h 365598"/>
              <a:gd name="connsiteX126" fmla="*/ 273377 w 278701"/>
              <a:gd name="connsiteY126" fmla="*/ 3848 h 365598"/>
              <a:gd name="connsiteX127" fmla="*/ 275082 w 278701"/>
              <a:gd name="connsiteY127" fmla="*/ 4153 h 365598"/>
              <a:gd name="connsiteX128" fmla="*/ 274463 w 278701"/>
              <a:gd name="connsiteY128" fmla="*/ 6477 h 365598"/>
              <a:gd name="connsiteX129" fmla="*/ 274091 w 278701"/>
              <a:gd name="connsiteY129" fmla="*/ 8849 h 365598"/>
              <a:gd name="connsiteX130" fmla="*/ 271910 w 278701"/>
              <a:gd name="connsiteY130" fmla="*/ 12982 h 365598"/>
              <a:gd name="connsiteX131" fmla="*/ 270510 w 278701"/>
              <a:gd name="connsiteY131" fmla="*/ 17574 h 365598"/>
              <a:gd name="connsiteX132" fmla="*/ 271539 w 278701"/>
              <a:gd name="connsiteY132" fmla="*/ 24584 h 365598"/>
              <a:gd name="connsiteX133" fmla="*/ 272034 w 278701"/>
              <a:gd name="connsiteY133" fmla="*/ 35938 h 365598"/>
              <a:gd name="connsiteX134" fmla="*/ 271777 w 278701"/>
              <a:gd name="connsiteY134" fmla="*/ 37585 h 365598"/>
              <a:gd name="connsiteX135" fmla="*/ 271072 w 278701"/>
              <a:gd name="connsiteY135" fmla="*/ 39205 h 365598"/>
              <a:gd name="connsiteX136" fmla="*/ 270777 w 278701"/>
              <a:gd name="connsiteY136" fmla="*/ 40491 h 365598"/>
              <a:gd name="connsiteX137" fmla="*/ 269624 w 278701"/>
              <a:gd name="connsiteY137" fmla="*/ 40938 h 365598"/>
              <a:gd name="connsiteX138" fmla="*/ 269119 w 278701"/>
              <a:gd name="connsiteY138" fmla="*/ 41672 h 365598"/>
              <a:gd name="connsiteX139" fmla="*/ 269957 w 278701"/>
              <a:gd name="connsiteY139" fmla="*/ 41958 h 365598"/>
              <a:gd name="connsiteX140" fmla="*/ 273291 w 278701"/>
              <a:gd name="connsiteY140" fmla="*/ 40729 h 365598"/>
              <a:gd name="connsiteX141" fmla="*/ 273234 w 278701"/>
              <a:gd name="connsiteY141" fmla="*/ 39367 h 365598"/>
              <a:gd name="connsiteX142" fmla="*/ 273425 w 278701"/>
              <a:gd name="connsiteY142" fmla="*/ 38700 h 365598"/>
              <a:gd name="connsiteX143" fmla="*/ 276168 w 278701"/>
              <a:gd name="connsiteY143" fmla="*/ 40214 h 365598"/>
              <a:gd name="connsiteX144" fmla="*/ 278130 w 278701"/>
              <a:gd name="connsiteY144" fmla="*/ 40843 h 365598"/>
              <a:gd name="connsiteX145" fmla="*/ 278702 w 278701"/>
              <a:gd name="connsiteY145" fmla="*/ 42272 h 365598"/>
              <a:gd name="connsiteX146" fmla="*/ 278549 w 278701"/>
              <a:gd name="connsiteY146" fmla="*/ 43243 h 365598"/>
              <a:gd name="connsiteX147" fmla="*/ 275434 w 278701"/>
              <a:gd name="connsiteY147" fmla="*/ 42796 h 365598"/>
              <a:gd name="connsiteX148" fmla="*/ 273844 w 278701"/>
              <a:gd name="connsiteY148" fmla="*/ 42043 h 365598"/>
              <a:gd name="connsiteX149" fmla="*/ 269224 w 278701"/>
              <a:gd name="connsiteY149" fmla="*/ 43281 h 365598"/>
              <a:gd name="connsiteX150" fmla="*/ 266395 w 278701"/>
              <a:gd name="connsiteY150" fmla="*/ 44615 h 365598"/>
              <a:gd name="connsiteX151" fmla="*/ 265547 w 278701"/>
              <a:gd name="connsiteY151" fmla="*/ 46844 h 365598"/>
              <a:gd name="connsiteX152" fmla="*/ 264890 w 278701"/>
              <a:gd name="connsiteY152" fmla="*/ 55721 h 365598"/>
              <a:gd name="connsiteX153" fmla="*/ 263795 w 278701"/>
              <a:gd name="connsiteY153" fmla="*/ 61474 h 365598"/>
              <a:gd name="connsiteX154" fmla="*/ 263585 w 278701"/>
              <a:gd name="connsiteY154" fmla="*/ 69085 h 365598"/>
              <a:gd name="connsiteX155" fmla="*/ 259842 w 278701"/>
              <a:gd name="connsiteY155" fmla="*/ 74114 h 365598"/>
              <a:gd name="connsiteX156" fmla="*/ 258585 w 278701"/>
              <a:gd name="connsiteY156" fmla="*/ 77657 h 365598"/>
              <a:gd name="connsiteX157" fmla="*/ 253022 w 278701"/>
              <a:gd name="connsiteY157" fmla="*/ 84763 h 365598"/>
              <a:gd name="connsiteX158" fmla="*/ 250127 w 278701"/>
              <a:gd name="connsiteY158" fmla="*/ 90821 h 365598"/>
              <a:gd name="connsiteX159" fmla="*/ 249174 w 278701"/>
              <a:gd name="connsiteY159" fmla="*/ 93783 h 365598"/>
              <a:gd name="connsiteX160" fmla="*/ 244287 w 278701"/>
              <a:gd name="connsiteY160" fmla="*/ 102089 h 365598"/>
              <a:gd name="connsiteX161" fmla="*/ 237573 w 278701"/>
              <a:gd name="connsiteY161" fmla="*/ 108452 h 365598"/>
              <a:gd name="connsiteX162" fmla="*/ 235153 w 278701"/>
              <a:gd name="connsiteY162" fmla="*/ 116576 h 365598"/>
              <a:gd name="connsiteX163" fmla="*/ 232753 w 278701"/>
              <a:gd name="connsiteY163" fmla="*/ 121672 h 365598"/>
              <a:gd name="connsiteX164" fmla="*/ 230038 w 278701"/>
              <a:gd name="connsiteY164" fmla="*/ 126282 h 365598"/>
              <a:gd name="connsiteX165" fmla="*/ 224114 w 278701"/>
              <a:gd name="connsiteY165" fmla="*/ 134493 h 365598"/>
              <a:gd name="connsiteX166" fmla="*/ 221085 w 278701"/>
              <a:gd name="connsiteY166" fmla="*/ 140189 h 365598"/>
              <a:gd name="connsiteX167" fmla="*/ 217284 w 278701"/>
              <a:gd name="connsiteY167" fmla="*/ 150076 h 365598"/>
              <a:gd name="connsiteX168" fmla="*/ 216112 w 278701"/>
              <a:gd name="connsiteY168" fmla="*/ 156324 h 365598"/>
              <a:gd name="connsiteX169" fmla="*/ 205416 w 278701"/>
              <a:gd name="connsiteY169" fmla="*/ 174460 h 365598"/>
              <a:gd name="connsiteX170" fmla="*/ 194320 w 278701"/>
              <a:gd name="connsiteY170" fmla="*/ 188900 h 365598"/>
              <a:gd name="connsiteX171" fmla="*/ 187414 w 278701"/>
              <a:gd name="connsiteY171" fmla="*/ 201044 h 365598"/>
              <a:gd name="connsiteX172" fmla="*/ 175013 w 278701"/>
              <a:gd name="connsiteY172" fmla="*/ 215122 h 365598"/>
              <a:gd name="connsiteX173" fmla="*/ 158105 w 278701"/>
              <a:gd name="connsiteY173" fmla="*/ 233286 h 365598"/>
              <a:gd name="connsiteX174" fmla="*/ 135970 w 278701"/>
              <a:gd name="connsiteY174" fmla="*/ 254832 h 365598"/>
              <a:gd name="connsiteX175" fmla="*/ 129969 w 278701"/>
              <a:gd name="connsiteY175" fmla="*/ 259223 h 365598"/>
              <a:gd name="connsiteX176" fmla="*/ 105746 w 278701"/>
              <a:gd name="connsiteY176" fmla="*/ 272510 h 365598"/>
              <a:gd name="connsiteX177" fmla="*/ 90040 w 278701"/>
              <a:gd name="connsiteY177" fmla="*/ 283635 h 365598"/>
              <a:gd name="connsiteX178" fmla="*/ 82020 w 278701"/>
              <a:gd name="connsiteY178" fmla="*/ 291208 h 365598"/>
              <a:gd name="connsiteX179" fmla="*/ 73600 w 278701"/>
              <a:gd name="connsiteY179" fmla="*/ 297799 h 365598"/>
              <a:gd name="connsiteX180" fmla="*/ 66913 w 278701"/>
              <a:gd name="connsiteY180" fmla="*/ 304076 h 365598"/>
              <a:gd name="connsiteX181" fmla="*/ 46711 w 278701"/>
              <a:gd name="connsiteY181" fmla="*/ 325241 h 365598"/>
              <a:gd name="connsiteX182" fmla="*/ 44634 w 278701"/>
              <a:gd name="connsiteY182" fmla="*/ 327231 h 365598"/>
              <a:gd name="connsiteX183" fmla="*/ 42672 w 278701"/>
              <a:gd name="connsiteY183" fmla="*/ 329108 h 365598"/>
              <a:gd name="connsiteX184" fmla="*/ 40129 w 278701"/>
              <a:gd name="connsiteY184" fmla="*/ 332699 h 365598"/>
              <a:gd name="connsiteX185" fmla="*/ 38357 w 278701"/>
              <a:gd name="connsiteY185" fmla="*/ 334118 h 365598"/>
              <a:gd name="connsiteX186" fmla="*/ 33537 w 278701"/>
              <a:gd name="connsiteY186" fmla="*/ 340176 h 365598"/>
              <a:gd name="connsiteX187" fmla="*/ 30518 w 278701"/>
              <a:gd name="connsiteY187" fmla="*/ 343310 h 365598"/>
              <a:gd name="connsiteX188" fmla="*/ 27146 w 278701"/>
              <a:gd name="connsiteY188" fmla="*/ 346415 h 365598"/>
              <a:gd name="connsiteX189" fmla="*/ 25708 w 278701"/>
              <a:gd name="connsiteY189" fmla="*/ 348605 h 365598"/>
              <a:gd name="connsiteX190" fmla="*/ 24698 w 278701"/>
              <a:gd name="connsiteY190" fmla="*/ 351129 h 365598"/>
              <a:gd name="connsiteX191" fmla="*/ 23565 w 278701"/>
              <a:gd name="connsiteY191" fmla="*/ 352530 h 365598"/>
              <a:gd name="connsiteX192" fmla="*/ 20526 w 278701"/>
              <a:gd name="connsiteY192" fmla="*/ 358549 h 365598"/>
              <a:gd name="connsiteX193" fmla="*/ 17840 w 278701"/>
              <a:gd name="connsiteY193" fmla="*/ 362493 h 365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278701" h="365598">
                <a:moveTo>
                  <a:pt x="15192" y="365598"/>
                </a:moveTo>
                <a:lnTo>
                  <a:pt x="15316" y="363417"/>
                </a:lnTo>
                <a:lnTo>
                  <a:pt x="14897" y="362331"/>
                </a:lnTo>
                <a:lnTo>
                  <a:pt x="12363" y="359064"/>
                </a:lnTo>
                <a:lnTo>
                  <a:pt x="7629" y="352987"/>
                </a:lnTo>
                <a:lnTo>
                  <a:pt x="4048" y="348386"/>
                </a:lnTo>
                <a:lnTo>
                  <a:pt x="381" y="343690"/>
                </a:lnTo>
                <a:lnTo>
                  <a:pt x="362" y="339928"/>
                </a:lnTo>
                <a:lnTo>
                  <a:pt x="324" y="328736"/>
                </a:lnTo>
                <a:lnTo>
                  <a:pt x="228" y="306362"/>
                </a:lnTo>
                <a:lnTo>
                  <a:pt x="152" y="283978"/>
                </a:lnTo>
                <a:lnTo>
                  <a:pt x="57" y="261595"/>
                </a:lnTo>
                <a:lnTo>
                  <a:pt x="9" y="250393"/>
                </a:lnTo>
                <a:lnTo>
                  <a:pt x="0" y="245811"/>
                </a:lnTo>
                <a:lnTo>
                  <a:pt x="381" y="245068"/>
                </a:lnTo>
                <a:lnTo>
                  <a:pt x="4563" y="240963"/>
                </a:lnTo>
                <a:lnTo>
                  <a:pt x="10087" y="235515"/>
                </a:lnTo>
                <a:lnTo>
                  <a:pt x="17345" y="225180"/>
                </a:lnTo>
                <a:lnTo>
                  <a:pt x="21288" y="219551"/>
                </a:lnTo>
                <a:lnTo>
                  <a:pt x="24584" y="214874"/>
                </a:lnTo>
                <a:lnTo>
                  <a:pt x="25412" y="213446"/>
                </a:lnTo>
                <a:lnTo>
                  <a:pt x="28327" y="210607"/>
                </a:lnTo>
                <a:lnTo>
                  <a:pt x="33785" y="208912"/>
                </a:lnTo>
                <a:lnTo>
                  <a:pt x="37176" y="208626"/>
                </a:lnTo>
                <a:lnTo>
                  <a:pt x="48844" y="206502"/>
                </a:lnTo>
                <a:lnTo>
                  <a:pt x="50578" y="205645"/>
                </a:lnTo>
                <a:lnTo>
                  <a:pt x="51597" y="204664"/>
                </a:lnTo>
                <a:lnTo>
                  <a:pt x="52568" y="202425"/>
                </a:lnTo>
                <a:lnTo>
                  <a:pt x="54836" y="199282"/>
                </a:lnTo>
                <a:lnTo>
                  <a:pt x="57769" y="197110"/>
                </a:lnTo>
                <a:lnTo>
                  <a:pt x="63341" y="194291"/>
                </a:lnTo>
                <a:lnTo>
                  <a:pt x="68799" y="191900"/>
                </a:lnTo>
                <a:lnTo>
                  <a:pt x="70009" y="191510"/>
                </a:lnTo>
                <a:lnTo>
                  <a:pt x="76581" y="190005"/>
                </a:lnTo>
                <a:lnTo>
                  <a:pt x="78191" y="189490"/>
                </a:lnTo>
                <a:lnTo>
                  <a:pt x="80848" y="188966"/>
                </a:lnTo>
                <a:lnTo>
                  <a:pt x="81896" y="188947"/>
                </a:lnTo>
                <a:lnTo>
                  <a:pt x="91021" y="189471"/>
                </a:lnTo>
                <a:lnTo>
                  <a:pt x="98164" y="189890"/>
                </a:lnTo>
                <a:lnTo>
                  <a:pt x="105508" y="190309"/>
                </a:lnTo>
                <a:lnTo>
                  <a:pt x="106289" y="189986"/>
                </a:lnTo>
                <a:lnTo>
                  <a:pt x="111423" y="184404"/>
                </a:lnTo>
                <a:lnTo>
                  <a:pt x="119596" y="175498"/>
                </a:lnTo>
                <a:lnTo>
                  <a:pt x="124816" y="169821"/>
                </a:lnTo>
                <a:lnTo>
                  <a:pt x="132874" y="161039"/>
                </a:lnTo>
                <a:lnTo>
                  <a:pt x="139065" y="154696"/>
                </a:lnTo>
                <a:lnTo>
                  <a:pt x="145913" y="147685"/>
                </a:lnTo>
                <a:lnTo>
                  <a:pt x="152572" y="141265"/>
                </a:lnTo>
                <a:lnTo>
                  <a:pt x="160563" y="133540"/>
                </a:lnTo>
                <a:lnTo>
                  <a:pt x="165611" y="128673"/>
                </a:lnTo>
                <a:lnTo>
                  <a:pt x="173441" y="121110"/>
                </a:lnTo>
                <a:lnTo>
                  <a:pt x="180899" y="113900"/>
                </a:lnTo>
                <a:lnTo>
                  <a:pt x="187490" y="107528"/>
                </a:lnTo>
                <a:lnTo>
                  <a:pt x="178394" y="107528"/>
                </a:lnTo>
                <a:lnTo>
                  <a:pt x="169507" y="107528"/>
                </a:lnTo>
                <a:lnTo>
                  <a:pt x="160754" y="107528"/>
                </a:lnTo>
                <a:lnTo>
                  <a:pt x="159191" y="106756"/>
                </a:lnTo>
                <a:lnTo>
                  <a:pt x="151838" y="104280"/>
                </a:lnTo>
                <a:lnTo>
                  <a:pt x="142523" y="101146"/>
                </a:lnTo>
                <a:lnTo>
                  <a:pt x="130959" y="97260"/>
                </a:lnTo>
                <a:lnTo>
                  <a:pt x="122720" y="94497"/>
                </a:lnTo>
                <a:lnTo>
                  <a:pt x="113938" y="91592"/>
                </a:lnTo>
                <a:lnTo>
                  <a:pt x="105032" y="88659"/>
                </a:lnTo>
                <a:lnTo>
                  <a:pt x="98041" y="86353"/>
                </a:lnTo>
                <a:lnTo>
                  <a:pt x="89325" y="83477"/>
                </a:lnTo>
                <a:lnTo>
                  <a:pt x="81753" y="80972"/>
                </a:lnTo>
                <a:lnTo>
                  <a:pt x="80715" y="80362"/>
                </a:lnTo>
                <a:lnTo>
                  <a:pt x="76515" y="76543"/>
                </a:lnTo>
                <a:lnTo>
                  <a:pt x="70999" y="71523"/>
                </a:lnTo>
                <a:lnTo>
                  <a:pt x="69942" y="71438"/>
                </a:lnTo>
                <a:lnTo>
                  <a:pt x="67313" y="70390"/>
                </a:lnTo>
                <a:lnTo>
                  <a:pt x="64951" y="67675"/>
                </a:lnTo>
                <a:lnTo>
                  <a:pt x="62512" y="64208"/>
                </a:lnTo>
                <a:lnTo>
                  <a:pt x="60255" y="59865"/>
                </a:lnTo>
                <a:lnTo>
                  <a:pt x="59274" y="56912"/>
                </a:lnTo>
                <a:lnTo>
                  <a:pt x="56255" y="55664"/>
                </a:lnTo>
                <a:lnTo>
                  <a:pt x="54807" y="53330"/>
                </a:lnTo>
                <a:lnTo>
                  <a:pt x="52073" y="49873"/>
                </a:lnTo>
                <a:lnTo>
                  <a:pt x="50178" y="48196"/>
                </a:lnTo>
                <a:lnTo>
                  <a:pt x="49502" y="46729"/>
                </a:lnTo>
                <a:lnTo>
                  <a:pt x="48625" y="43701"/>
                </a:lnTo>
                <a:lnTo>
                  <a:pt x="47063" y="40396"/>
                </a:lnTo>
                <a:lnTo>
                  <a:pt x="45568" y="38357"/>
                </a:lnTo>
                <a:lnTo>
                  <a:pt x="45225" y="37471"/>
                </a:lnTo>
                <a:lnTo>
                  <a:pt x="45311" y="36900"/>
                </a:lnTo>
                <a:lnTo>
                  <a:pt x="48082" y="32423"/>
                </a:lnTo>
                <a:lnTo>
                  <a:pt x="49330" y="30823"/>
                </a:lnTo>
                <a:lnTo>
                  <a:pt x="50749" y="29280"/>
                </a:lnTo>
                <a:lnTo>
                  <a:pt x="51901" y="27737"/>
                </a:lnTo>
                <a:lnTo>
                  <a:pt x="52349" y="26679"/>
                </a:lnTo>
                <a:lnTo>
                  <a:pt x="55712" y="21402"/>
                </a:lnTo>
                <a:lnTo>
                  <a:pt x="58674" y="16755"/>
                </a:lnTo>
                <a:lnTo>
                  <a:pt x="60989" y="13125"/>
                </a:lnTo>
                <a:lnTo>
                  <a:pt x="66208" y="17278"/>
                </a:lnTo>
                <a:lnTo>
                  <a:pt x="71285" y="25698"/>
                </a:lnTo>
                <a:lnTo>
                  <a:pt x="77200" y="32499"/>
                </a:lnTo>
                <a:lnTo>
                  <a:pt x="85373" y="38805"/>
                </a:lnTo>
                <a:lnTo>
                  <a:pt x="88611" y="40938"/>
                </a:lnTo>
                <a:lnTo>
                  <a:pt x="91478" y="42062"/>
                </a:lnTo>
                <a:lnTo>
                  <a:pt x="106346" y="41891"/>
                </a:lnTo>
                <a:lnTo>
                  <a:pt x="116900" y="36138"/>
                </a:lnTo>
                <a:lnTo>
                  <a:pt x="126482" y="31966"/>
                </a:lnTo>
                <a:lnTo>
                  <a:pt x="129702" y="31099"/>
                </a:lnTo>
                <a:lnTo>
                  <a:pt x="135264" y="32242"/>
                </a:lnTo>
                <a:lnTo>
                  <a:pt x="141398" y="32585"/>
                </a:lnTo>
                <a:lnTo>
                  <a:pt x="146914" y="33852"/>
                </a:lnTo>
                <a:lnTo>
                  <a:pt x="149714" y="33528"/>
                </a:lnTo>
                <a:lnTo>
                  <a:pt x="160630" y="28680"/>
                </a:lnTo>
                <a:lnTo>
                  <a:pt x="167487" y="23955"/>
                </a:lnTo>
                <a:lnTo>
                  <a:pt x="172164" y="21945"/>
                </a:lnTo>
                <a:lnTo>
                  <a:pt x="174003" y="21927"/>
                </a:lnTo>
                <a:lnTo>
                  <a:pt x="180384" y="23631"/>
                </a:lnTo>
                <a:lnTo>
                  <a:pt x="188586" y="22888"/>
                </a:lnTo>
                <a:lnTo>
                  <a:pt x="199806" y="18812"/>
                </a:lnTo>
                <a:lnTo>
                  <a:pt x="203378" y="17983"/>
                </a:lnTo>
                <a:lnTo>
                  <a:pt x="206102" y="17926"/>
                </a:lnTo>
                <a:lnTo>
                  <a:pt x="212207" y="19764"/>
                </a:lnTo>
                <a:lnTo>
                  <a:pt x="213160" y="19669"/>
                </a:lnTo>
                <a:lnTo>
                  <a:pt x="216465" y="19326"/>
                </a:lnTo>
                <a:lnTo>
                  <a:pt x="225180" y="17383"/>
                </a:lnTo>
                <a:lnTo>
                  <a:pt x="231972" y="14449"/>
                </a:lnTo>
                <a:lnTo>
                  <a:pt x="244478" y="12325"/>
                </a:lnTo>
                <a:lnTo>
                  <a:pt x="253994" y="6953"/>
                </a:lnTo>
                <a:lnTo>
                  <a:pt x="255661" y="4353"/>
                </a:lnTo>
                <a:lnTo>
                  <a:pt x="258537" y="1076"/>
                </a:lnTo>
                <a:lnTo>
                  <a:pt x="262709" y="0"/>
                </a:lnTo>
                <a:lnTo>
                  <a:pt x="273377" y="3848"/>
                </a:lnTo>
                <a:lnTo>
                  <a:pt x="275082" y="4153"/>
                </a:lnTo>
                <a:lnTo>
                  <a:pt x="274463" y="6477"/>
                </a:lnTo>
                <a:lnTo>
                  <a:pt x="274091" y="8849"/>
                </a:lnTo>
                <a:lnTo>
                  <a:pt x="271910" y="12982"/>
                </a:lnTo>
                <a:lnTo>
                  <a:pt x="270510" y="17574"/>
                </a:lnTo>
                <a:lnTo>
                  <a:pt x="271539" y="24584"/>
                </a:lnTo>
                <a:lnTo>
                  <a:pt x="272034" y="35938"/>
                </a:lnTo>
                <a:lnTo>
                  <a:pt x="271777" y="37585"/>
                </a:lnTo>
                <a:lnTo>
                  <a:pt x="271072" y="39205"/>
                </a:lnTo>
                <a:lnTo>
                  <a:pt x="270777" y="40491"/>
                </a:lnTo>
                <a:lnTo>
                  <a:pt x="269624" y="40938"/>
                </a:lnTo>
                <a:lnTo>
                  <a:pt x="269119" y="41672"/>
                </a:lnTo>
                <a:lnTo>
                  <a:pt x="269957" y="41958"/>
                </a:lnTo>
                <a:lnTo>
                  <a:pt x="273291" y="40729"/>
                </a:lnTo>
                <a:lnTo>
                  <a:pt x="273234" y="39367"/>
                </a:lnTo>
                <a:lnTo>
                  <a:pt x="273425" y="38700"/>
                </a:lnTo>
                <a:lnTo>
                  <a:pt x="276168" y="40214"/>
                </a:lnTo>
                <a:lnTo>
                  <a:pt x="278130" y="40843"/>
                </a:lnTo>
                <a:lnTo>
                  <a:pt x="278702" y="42272"/>
                </a:lnTo>
                <a:lnTo>
                  <a:pt x="278549" y="43243"/>
                </a:lnTo>
                <a:lnTo>
                  <a:pt x="275434" y="42796"/>
                </a:lnTo>
                <a:lnTo>
                  <a:pt x="273844" y="42043"/>
                </a:lnTo>
                <a:lnTo>
                  <a:pt x="269224" y="43281"/>
                </a:lnTo>
                <a:lnTo>
                  <a:pt x="266395" y="44615"/>
                </a:lnTo>
                <a:lnTo>
                  <a:pt x="265547" y="46844"/>
                </a:lnTo>
                <a:lnTo>
                  <a:pt x="264890" y="55721"/>
                </a:lnTo>
                <a:lnTo>
                  <a:pt x="263795" y="61474"/>
                </a:lnTo>
                <a:lnTo>
                  <a:pt x="263585" y="69085"/>
                </a:lnTo>
                <a:lnTo>
                  <a:pt x="259842" y="74114"/>
                </a:lnTo>
                <a:lnTo>
                  <a:pt x="258585" y="77657"/>
                </a:lnTo>
                <a:lnTo>
                  <a:pt x="253022" y="84763"/>
                </a:lnTo>
                <a:lnTo>
                  <a:pt x="250127" y="90821"/>
                </a:lnTo>
                <a:lnTo>
                  <a:pt x="249174" y="93783"/>
                </a:lnTo>
                <a:lnTo>
                  <a:pt x="244287" y="102089"/>
                </a:lnTo>
                <a:lnTo>
                  <a:pt x="237573" y="108452"/>
                </a:lnTo>
                <a:lnTo>
                  <a:pt x="235153" y="116576"/>
                </a:lnTo>
                <a:lnTo>
                  <a:pt x="232753" y="121672"/>
                </a:lnTo>
                <a:lnTo>
                  <a:pt x="230038" y="126282"/>
                </a:lnTo>
                <a:lnTo>
                  <a:pt x="224114" y="134493"/>
                </a:lnTo>
                <a:lnTo>
                  <a:pt x="221085" y="140189"/>
                </a:lnTo>
                <a:lnTo>
                  <a:pt x="217284" y="150076"/>
                </a:lnTo>
                <a:lnTo>
                  <a:pt x="216112" y="156324"/>
                </a:lnTo>
                <a:lnTo>
                  <a:pt x="205416" y="174460"/>
                </a:lnTo>
                <a:lnTo>
                  <a:pt x="194320" y="188900"/>
                </a:lnTo>
                <a:lnTo>
                  <a:pt x="187414" y="201044"/>
                </a:lnTo>
                <a:lnTo>
                  <a:pt x="175013" y="215122"/>
                </a:lnTo>
                <a:lnTo>
                  <a:pt x="158105" y="233286"/>
                </a:lnTo>
                <a:lnTo>
                  <a:pt x="135970" y="254832"/>
                </a:lnTo>
                <a:lnTo>
                  <a:pt x="129969" y="259223"/>
                </a:lnTo>
                <a:lnTo>
                  <a:pt x="105746" y="272510"/>
                </a:lnTo>
                <a:lnTo>
                  <a:pt x="90040" y="283635"/>
                </a:lnTo>
                <a:lnTo>
                  <a:pt x="82020" y="291208"/>
                </a:lnTo>
                <a:lnTo>
                  <a:pt x="73600" y="297799"/>
                </a:lnTo>
                <a:lnTo>
                  <a:pt x="66913" y="304076"/>
                </a:lnTo>
                <a:lnTo>
                  <a:pt x="46711" y="325241"/>
                </a:lnTo>
                <a:lnTo>
                  <a:pt x="44634" y="327231"/>
                </a:lnTo>
                <a:lnTo>
                  <a:pt x="42672" y="329108"/>
                </a:lnTo>
                <a:lnTo>
                  <a:pt x="40129" y="332699"/>
                </a:lnTo>
                <a:lnTo>
                  <a:pt x="38357" y="334118"/>
                </a:lnTo>
                <a:lnTo>
                  <a:pt x="33537" y="340176"/>
                </a:lnTo>
                <a:lnTo>
                  <a:pt x="30518" y="343310"/>
                </a:lnTo>
                <a:lnTo>
                  <a:pt x="27146" y="346415"/>
                </a:lnTo>
                <a:lnTo>
                  <a:pt x="25708" y="348605"/>
                </a:lnTo>
                <a:lnTo>
                  <a:pt x="24698" y="351129"/>
                </a:lnTo>
                <a:lnTo>
                  <a:pt x="23565" y="352530"/>
                </a:lnTo>
                <a:lnTo>
                  <a:pt x="20526" y="358549"/>
                </a:lnTo>
                <a:lnTo>
                  <a:pt x="17840" y="36249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3" name="Freeform: Shape 212">
            <a:extLst>
              <a:ext uri="{FF2B5EF4-FFF2-40B4-BE49-F238E27FC236}">
                <a16:creationId xmlns:a16="http://schemas.microsoft.com/office/drawing/2014/main" id="{2B51400A-8E80-4FAE-477D-CB0CF59391C7}"/>
              </a:ext>
            </a:extLst>
          </p:cNvPr>
          <p:cNvSpPr/>
          <p:nvPr/>
        </p:nvSpPr>
        <p:spPr>
          <a:xfrm>
            <a:off x="5872480" y="3312160"/>
            <a:ext cx="21840" cy="1048"/>
          </a:xfrm>
          <a:custGeom>
            <a:avLst/>
            <a:gdLst>
              <a:gd name="connsiteX0" fmla="*/ 104204 w 108632"/>
              <a:gd name="connsiteY0" fmla="*/ 16926 h 110508"/>
              <a:gd name="connsiteX1" fmla="*/ 101956 w 108632"/>
              <a:gd name="connsiteY1" fmla="*/ 18812 h 110508"/>
              <a:gd name="connsiteX2" fmla="*/ 99508 w 108632"/>
              <a:gd name="connsiteY2" fmla="*/ 21498 h 110508"/>
              <a:gd name="connsiteX3" fmla="*/ 96288 w 108632"/>
              <a:gd name="connsiteY3" fmla="*/ 26136 h 110508"/>
              <a:gd name="connsiteX4" fmla="*/ 96431 w 108632"/>
              <a:gd name="connsiteY4" fmla="*/ 27594 h 110508"/>
              <a:gd name="connsiteX5" fmla="*/ 95726 w 108632"/>
              <a:gd name="connsiteY5" fmla="*/ 28775 h 110508"/>
              <a:gd name="connsiteX6" fmla="*/ 95555 w 108632"/>
              <a:gd name="connsiteY6" fmla="*/ 30851 h 110508"/>
              <a:gd name="connsiteX7" fmla="*/ 95783 w 108632"/>
              <a:gd name="connsiteY7" fmla="*/ 33185 h 110508"/>
              <a:gd name="connsiteX8" fmla="*/ 96612 w 108632"/>
              <a:gd name="connsiteY8" fmla="*/ 34709 h 110508"/>
              <a:gd name="connsiteX9" fmla="*/ 96993 w 108632"/>
              <a:gd name="connsiteY9" fmla="*/ 37605 h 110508"/>
              <a:gd name="connsiteX10" fmla="*/ 96355 w 108632"/>
              <a:gd name="connsiteY10" fmla="*/ 40214 h 110508"/>
              <a:gd name="connsiteX11" fmla="*/ 96603 w 108632"/>
              <a:gd name="connsiteY11" fmla="*/ 41738 h 110508"/>
              <a:gd name="connsiteX12" fmla="*/ 97250 w 108632"/>
              <a:gd name="connsiteY12" fmla="*/ 44139 h 110508"/>
              <a:gd name="connsiteX13" fmla="*/ 97784 w 108632"/>
              <a:gd name="connsiteY13" fmla="*/ 46711 h 110508"/>
              <a:gd name="connsiteX14" fmla="*/ 97727 w 108632"/>
              <a:gd name="connsiteY14" fmla="*/ 47739 h 110508"/>
              <a:gd name="connsiteX15" fmla="*/ 98508 w 108632"/>
              <a:gd name="connsiteY15" fmla="*/ 48587 h 110508"/>
              <a:gd name="connsiteX16" fmla="*/ 99231 w 108632"/>
              <a:gd name="connsiteY16" fmla="*/ 49406 h 110508"/>
              <a:gd name="connsiteX17" fmla="*/ 99003 w 108632"/>
              <a:gd name="connsiteY17" fmla="*/ 51692 h 110508"/>
              <a:gd name="connsiteX18" fmla="*/ 101546 w 108632"/>
              <a:gd name="connsiteY18" fmla="*/ 55769 h 110508"/>
              <a:gd name="connsiteX19" fmla="*/ 103099 w 108632"/>
              <a:gd name="connsiteY19" fmla="*/ 57540 h 110508"/>
              <a:gd name="connsiteX20" fmla="*/ 105366 w 108632"/>
              <a:gd name="connsiteY20" fmla="*/ 59274 h 110508"/>
              <a:gd name="connsiteX21" fmla="*/ 106185 w 108632"/>
              <a:gd name="connsiteY21" fmla="*/ 60960 h 110508"/>
              <a:gd name="connsiteX22" fmla="*/ 107461 w 108632"/>
              <a:gd name="connsiteY22" fmla="*/ 62998 h 110508"/>
              <a:gd name="connsiteX23" fmla="*/ 108223 w 108632"/>
              <a:gd name="connsiteY23" fmla="*/ 63236 h 110508"/>
              <a:gd name="connsiteX24" fmla="*/ 108633 w 108632"/>
              <a:gd name="connsiteY24" fmla="*/ 64055 h 110508"/>
              <a:gd name="connsiteX25" fmla="*/ 108214 w 108632"/>
              <a:gd name="connsiteY25" fmla="*/ 65627 h 110508"/>
              <a:gd name="connsiteX26" fmla="*/ 108128 w 108632"/>
              <a:gd name="connsiteY26" fmla="*/ 67808 h 110508"/>
              <a:gd name="connsiteX27" fmla="*/ 106690 w 108632"/>
              <a:gd name="connsiteY27" fmla="*/ 70342 h 110508"/>
              <a:gd name="connsiteX28" fmla="*/ 103356 w 108632"/>
              <a:gd name="connsiteY28" fmla="*/ 74981 h 110508"/>
              <a:gd name="connsiteX29" fmla="*/ 102946 w 108632"/>
              <a:gd name="connsiteY29" fmla="*/ 76057 h 110508"/>
              <a:gd name="connsiteX30" fmla="*/ 103813 w 108632"/>
              <a:gd name="connsiteY30" fmla="*/ 79905 h 110508"/>
              <a:gd name="connsiteX31" fmla="*/ 103356 w 108632"/>
              <a:gd name="connsiteY31" fmla="*/ 83067 h 110508"/>
              <a:gd name="connsiteX32" fmla="*/ 103156 w 108632"/>
              <a:gd name="connsiteY32" fmla="*/ 84582 h 110508"/>
              <a:gd name="connsiteX33" fmla="*/ 101518 w 108632"/>
              <a:gd name="connsiteY33" fmla="*/ 87354 h 110508"/>
              <a:gd name="connsiteX34" fmla="*/ 97631 w 108632"/>
              <a:gd name="connsiteY34" fmla="*/ 94050 h 110508"/>
              <a:gd name="connsiteX35" fmla="*/ 95403 w 108632"/>
              <a:gd name="connsiteY35" fmla="*/ 95259 h 110508"/>
              <a:gd name="connsiteX36" fmla="*/ 94050 w 108632"/>
              <a:gd name="connsiteY36" fmla="*/ 97193 h 110508"/>
              <a:gd name="connsiteX37" fmla="*/ 93183 w 108632"/>
              <a:gd name="connsiteY37" fmla="*/ 97212 h 110508"/>
              <a:gd name="connsiteX38" fmla="*/ 92212 w 108632"/>
              <a:gd name="connsiteY38" fmla="*/ 97393 h 110508"/>
              <a:gd name="connsiteX39" fmla="*/ 91907 w 108632"/>
              <a:gd name="connsiteY39" fmla="*/ 97631 h 110508"/>
              <a:gd name="connsiteX40" fmla="*/ 90688 w 108632"/>
              <a:gd name="connsiteY40" fmla="*/ 97612 h 110508"/>
              <a:gd name="connsiteX41" fmla="*/ 89735 w 108632"/>
              <a:gd name="connsiteY41" fmla="*/ 96755 h 110508"/>
              <a:gd name="connsiteX42" fmla="*/ 89583 w 108632"/>
              <a:gd name="connsiteY42" fmla="*/ 95745 h 110508"/>
              <a:gd name="connsiteX43" fmla="*/ 89078 w 108632"/>
              <a:gd name="connsiteY43" fmla="*/ 94583 h 110508"/>
              <a:gd name="connsiteX44" fmla="*/ 87878 w 108632"/>
              <a:gd name="connsiteY44" fmla="*/ 94231 h 110508"/>
              <a:gd name="connsiteX45" fmla="*/ 85611 w 108632"/>
              <a:gd name="connsiteY45" fmla="*/ 94640 h 110508"/>
              <a:gd name="connsiteX46" fmla="*/ 84954 w 108632"/>
              <a:gd name="connsiteY46" fmla="*/ 94345 h 110508"/>
              <a:gd name="connsiteX47" fmla="*/ 83611 w 108632"/>
              <a:gd name="connsiteY47" fmla="*/ 93107 h 110508"/>
              <a:gd name="connsiteX48" fmla="*/ 82496 w 108632"/>
              <a:gd name="connsiteY48" fmla="*/ 91745 h 110508"/>
              <a:gd name="connsiteX49" fmla="*/ 82210 w 108632"/>
              <a:gd name="connsiteY49" fmla="*/ 90430 h 110508"/>
              <a:gd name="connsiteX50" fmla="*/ 81496 w 108632"/>
              <a:gd name="connsiteY50" fmla="*/ 90554 h 110508"/>
              <a:gd name="connsiteX51" fmla="*/ 79772 w 108632"/>
              <a:gd name="connsiteY51" fmla="*/ 91745 h 110508"/>
              <a:gd name="connsiteX52" fmla="*/ 78591 w 108632"/>
              <a:gd name="connsiteY52" fmla="*/ 91983 h 110508"/>
              <a:gd name="connsiteX53" fmla="*/ 77667 w 108632"/>
              <a:gd name="connsiteY53" fmla="*/ 91678 h 110508"/>
              <a:gd name="connsiteX54" fmla="*/ 76629 w 108632"/>
              <a:gd name="connsiteY54" fmla="*/ 91764 h 110508"/>
              <a:gd name="connsiteX55" fmla="*/ 74000 w 108632"/>
              <a:gd name="connsiteY55" fmla="*/ 93040 h 110508"/>
              <a:gd name="connsiteX56" fmla="*/ 72447 w 108632"/>
              <a:gd name="connsiteY56" fmla="*/ 93326 h 110508"/>
              <a:gd name="connsiteX57" fmla="*/ 71342 w 108632"/>
              <a:gd name="connsiteY57" fmla="*/ 94612 h 110508"/>
              <a:gd name="connsiteX58" fmla="*/ 64037 w 108632"/>
              <a:gd name="connsiteY58" fmla="*/ 95193 h 110508"/>
              <a:gd name="connsiteX59" fmla="*/ 62113 w 108632"/>
              <a:gd name="connsiteY59" fmla="*/ 95526 h 110508"/>
              <a:gd name="connsiteX60" fmla="*/ 57750 w 108632"/>
              <a:gd name="connsiteY60" fmla="*/ 93316 h 110508"/>
              <a:gd name="connsiteX61" fmla="*/ 56626 w 108632"/>
              <a:gd name="connsiteY61" fmla="*/ 92592 h 110508"/>
              <a:gd name="connsiteX62" fmla="*/ 56055 w 108632"/>
              <a:gd name="connsiteY62" fmla="*/ 92488 h 110508"/>
              <a:gd name="connsiteX63" fmla="*/ 55569 w 108632"/>
              <a:gd name="connsiteY63" fmla="*/ 92602 h 110508"/>
              <a:gd name="connsiteX64" fmla="*/ 55093 w 108632"/>
              <a:gd name="connsiteY64" fmla="*/ 93097 h 110508"/>
              <a:gd name="connsiteX65" fmla="*/ 54369 w 108632"/>
              <a:gd name="connsiteY65" fmla="*/ 95878 h 110508"/>
              <a:gd name="connsiteX66" fmla="*/ 53712 w 108632"/>
              <a:gd name="connsiteY66" fmla="*/ 96631 h 110508"/>
              <a:gd name="connsiteX67" fmla="*/ 52569 w 108632"/>
              <a:gd name="connsiteY67" fmla="*/ 97250 h 110508"/>
              <a:gd name="connsiteX68" fmla="*/ 51454 w 108632"/>
              <a:gd name="connsiteY68" fmla="*/ 98355 h 110508"/>
              <a:gd name="connsiteX69" fmla="*/ 51235 w 108632"/>
              <a:gd name="connsiteY69" fmla="*/ 99431 h 110508"/>
              <a:gd name="connsiteX70" fmla="*/ 52950 w 108632"/>
              <a:gd name="connsiteY70" fmla="*/ 100031 h 110508"/>
              <a:gd name="connsiteX71" fmla="*/ 54378 w 108632"/>
              <a:gd name="connsiteY71" fmla="*/ 102117 h 110508"/>
              <a:gd name="connsiteX72" fmla="*/ 55931 w 108632"/>
              <a:gd name="connsiteY72" fmla="*/ 103794 h 110508"/>
              <a:gd name="connsiteX73" fmla="*/ 57179 w 108632"/>
              <a:gd name="connsiteY73" fmla="*/ 105261 h 110508"/>
              <a:gd name="connsiteX74" fmla="*/ 57007 w 108632"/>
              <a:gd name="connsiteY74" fmla="*/ 106937 h 110508"/>
              <a:gd name="connsiteX75" fmla="*/ 56798 w 108632"/>
              <a:gd name="connsiteY75" fmla="*/ 109309 h 110508"/>
              <a:gd name="connsiteX76" fmla="*/ 55893 w 108632"/>
              <a:gd name="connsiteY76" fmla="*/ 110118 h 110508"/>
              <a:gd name="connsiteX77" fmla="*/ 54378 w 108632"/>
              <a:gd name="connsiteY77" fmla="*/ 110509 h 110508"/>
              <a:gd name="connsiteX78" fmla="*/ 48844 w 108632"/>
              <a:gd name="connsiteY78" fmla="*/ 109366 h 110508"/>
              <a:gd name="connsiteX79" fmla="*/ 44596 w 108632"/>
              <a:gd name="connsiteY79" fmla="*/ 108337 h 110508"/>
              <a:gd name="connsiteX80" fmla="*/ 42815 w 108632"/>
              <a:gd name="connsiteY80" fmla="*/ 108118 h 110508"/>
              <a:gd name="connsiteX81" fmla="*/ 42005 w 108632"/>
              <a:gd name="connsiteY81" fmla="*/ 107852 h 110508"/>
              <a:gd name="connsiteX82" fmla="*/ 40948 w 108632"/>
              <a:gd name="connsiteY82" fmla="*/ 106985 h 110508"/>
              <a:gd name="connsiteX83" fmla="*/ 39872 w 108632"/>
              <a:gd name="connsiteY83" fmla="*/ 106185 h 110508"/>
              <a:gd name="connsiteX84" fmla="*/ 38148 w 108632"/>
              <a:gd name="connsiteY84" fmla="*/ 105889 h 110508"/>
              <a:gd name="connsiteX85" fmla="*/ 36090 w 108632"/>
              <a:gd name="connsiteY85" fmla="*/ 105346 h 110508"/>
              <a:gd name="connsiteX86" fmla="*/ 34566 w 108632"/>
              <a:gd name="connsiteY86" fmla="*/ 103261 h 110508"/>
              <a:gd name="connsiteX87" fmla="*/ 32995 w 108632"/>
              <a:gd name="connsiteY87" fmla="*/ 100298 h 110508"/>
              <a:gd name="connsiteX88" fmla="*/ 32442 w 108632"/>
              <a:gd name="connsiteY88" fmla="*/ 98955 h 110508"/>
              <a:gd name="connsiteX89" fmla="*/ 31214 w 108632"/>
              <a:gd name="connsiteY89" fmla="*/ 97660 h 110508"/>
              <a:gd name="connsiteX90" fmla="*/ 30013 w 108632"/>
              <a:gd name="connsiteY90" fmla="*/ 95812 h 110508"/>
              <a:gd name="connsiteX91" fmla="*/ 29642 w 108632"/>
              <a:gd name="connsiteY91" fmla="*/ 94174 h 110508"/>
              <a:gd name="connsiteX92" fmla="*/ 28737 w 108632"/>
              <a:gd name="connsiteY92" fmla="*/ 92678 h 110508"/>
              <a:gd name="connsiteX93" fmla="*/ 28261 w 108632"/>
              <a:gd name="connsiteY93" fmla="*/ 92173 h 110508"/>
              <a:gd name="connsiteX94" fmla="*/ 27556 w 108632"/>
              <a:gd name="connsiteY94" fmla="*/ 90135 h 110508"/>
              <a:gd name="connsiteX95" fmla="*/ 27404 w 108632"/>
              <a:gd name="connsiteY95" fmla="*/ 89373 h 110508"/>
              <a:gd name="connsiteX96" fmla="*/ 27061 w 108632"/>
              <a:gd name="connsiteY96" fmla="*/ 89278 h 110508"/>
              <a:gd name="connsiteX97" fmla="*/ 26565 w 108632"/>
              <a:gd name="connsiteY97" fmla="*/ 88620 h 110508"/>
              <a:gd name="connsiteX98" fmla="*/ 25594 w 108632"/>
              <a:gd name="connsiteY98" fmla="*/ 86439 h 110508"/>
              <a:gd name="connsiteX99" fmla="*/ 25375 w 108632"/>
              <a:gd name="connsiteY99" fmla="*/ 85896 h 110508"/>
              <a:gd name="connsiteX100" fmla="*/ 24946 w 108632"/>
              <a:gd name="connsiteY100" fmla="*/ 85706 h 110508"/>
              <a:gd name="connsiteX101" fmla="*/ 23813 w 108632"/>
              <a:gd name="connsiteY101" fmla="*/ 84172 h 110508"/>
              <a:gd name="connsiteX102" fmla="*/ 22908 w 108632"/>
              <a:gd name="connsiteY102" fmla="*/ 83639 h 110508"/>
              <a:gd name="connsiteX103" fmla="*/ 22574 w 108632"/>
              <a:gd name="connsiteY103" fmla="*/ 82848 h 110508"/>
              <a:gd name="connsiteX104" fmla="*/ 22651 w 108632"/>
              <a:gd name="connsiteY104" fmla="*/ 80715 h 110508"/>
              <a:gd name="connsiteX105" fmla="*/ 22165 w 108632"/>
              <a:gd name="connsiteY105" fmla="*/ 79657 h 110508"/>
              <a:gd name="connsiteX106" fmla="*/ 22022 w 108632"/>
              <a:gd name="connsiteY106" fmla="*/ 77648 h 110508"/>
              <a:gd name="connsiteX107" fmla="*/ 21993 w 108632"/>
              <a:gd name="connsiteY107" fmla="*/ 76848 h 110508"/>
              <a:gd name="connsiteX108" fmla="*/ 21527 w 108632"/>
              <a:gd name="connsiteY108" fmla="*/ 75952 h 110508"/>
              <a:gd name="connsiteX109" fmla="*/ 20755 w 108632"/>
              <a:gd name="connsiteY109" fmla="*/ 75371 h 110508"/>
              <a:gd name="connsiteX110" fmla="*/ 20622 w 108632"/>
              <a:gd name="connsiteY110" fmla="*/ 73914 h 110508"/>
              <a:gd name="connsiteX111" fmla="*/ 20431 w 108632"/>
              <a:gd name="connsiteY111" fmla="*/ 70333 h 110508"/>
              <a:gd name="connsiteX112" fmla="*/ 20060 w 108632"/>
              <a:gd name="connsiteY112" fmla="*/ 69704 h 110508"/>
              <a:gd name="connsiteX113" fmla="*/ 16802 w 108632"/>
              <a:gd name="connsiteY113" fmla="*/ 69752 h 110508"/>
              <a:gd name="connsiteX114" fmla="*/ 16478 w 108632"/>
              <a:gd name="connsiteY114" fmla="*/ 70104 h 110508"/>
              <a:gd name="connsiteX115" fmla="*/ 15069 w 108632"/>
              <a:gd name="connsiteY115" fmla="*/ 70313 h 110508"/>
              <a:gd name="connsiteX116" fmla="*/ 13497 w 108632"/>
              <a:gd name="connsiteY116" fmla="*/ 70352 h 110508"/>
              <a:gd name="connsiteX117" fmla="*/ 12068 w 108632"/>
              <a:gd name="connsiteY117" fmla="*/ 69875 h 110508"/>
              <a:gd name="connsiteX118" fmla="*/ 10897 w 108632"/>
              <a:gd name="connsiteY118" fmla="*/ 69247 h 110508"/>
              <a:gd name="connsiteX119" fmla="*/ 10639 w 108632"/>
              <a:gd name="connsiteY119" fmla="*/ 68466 h 110508"/>
              <a:gd name="connsiteX120" fmla="*/ 10821 w 108632"/>
              <a:gd name="connsiteY120" fmla="*/ 65980 h 110508"/>
              <a:gd name="connsiteX121" fmla="*/ 8925 w 108632"/>
              <a:gd name="connsiteY121" fmla="*/ 64094 h 110508"/>
              <a:gd name="connsiteX122" fmla="*/ 5925 w 108632"/>
              <a:gd name="connsiteY122" fmla="*/ 61760 h 110508"/>
              <a:gd name="connsiteX123" fmla="*/ 5020 w 108632"/>
              <a:gd name="connsiteY123" fmla="*/ 58798 h 110508"/>
              <a:gd name="connsiteX124" fmla="*/ 3915 w 108632"/>
              <a:gd name="connsiteY124" fmla="*/ 56950 h 110508"/>
              <a:gd name="connsiteX125" fmla="*/ 591 w 108632"/>
              <a:gd name="connsiteY125" fmla="*/ 53083 h 110508"/>
              <a:gd name="connsiteX126" fmla="*/ 0 w 108632"/>
              <a:gd name="connsiteY126" fmla="*/ 50435 h 110508"/>
              <a:gd name="connsiteX127" fmla="*/ 0 w 108632"/>
              <a:gd name="connsiteY127" fmla="*/ 48558 h 110508"/>
              <a:gd name="connsiteX128" fmla="*/ 1162 w 108632"/>
              <a:gd name="connsiteY128" fmla="*/ 46844 h 110508"/>
              <a:gd name="connsiteX129" fmla="*/ 2791 w 108632"/>
              <a:gd name="connsiteY129" fmla="*/ 43815 h 110508"/>
              <a:gd name="connsiteX130" fmla="*/ 3467 w 108632"/>
              <a:gd name="connsiteY130" fmla="*/ 41072 h 110508"/>
              <a:gd name="connsiteX131" fmla="*/ 3963 w 108632"/>
              <a:gd name="connsiteY131" fmla="*/ 39643 h 110508"/>
              <a:gd name="connsiteX132" fmla="*/ 4801 w 108632"/>
              <a:gd name="connsiteY132" fmla="*/ 37767 h 110508"/>
              <a:gd name="connsiteX133" fmla="*/ 5563 w 108632"/>
              <a:gd name="connsiteY133" fmla="*/ 35338 h 110508"/>
              <a:gd name="connsiteX134" fmla="*/ 4982 w 108632"/>
              <a:gd name="connsiteY134" fmla="*/ 33842 h 110508"/>
              <a:gd name="connsiteX135" fmla="*/ 3991 w 108632"/>
              <a:gd name="connsiteY135" fmla="*/ 32385 h 110508"/>
              <a:gd name="connsiteX136" fmla="*/ 3667 w 108632"/>
              <a:gd name="connsiteY136" fmla="*/ 31280 h 110508"/>
              <a:gd name="connsiteX137" fmla="*/ 4629 w 108632"/>
              <a:gd name="connsiteY137" fmla="*/ 29680 h 110508"/>
              <a:gd name="connsiteX138" fmla="*/ 5591 w 108632"/>
              <a:gd name="connsiteY138" fmla="*/ 28546 h 110508"/>
              <a:gd name="connsiteX139" fmla="*/ 6687 w 108632"/>
              <a:gd name="connsiteY139" fmla="*/ 28394 h 110508"/>
              <a:gd name="connsiteX140" fmla="*/ 8077 w 108632"/>
              <a:gd name="connsiteY140" fmla="*/ 27708 h 110508"/>
              <a:gd name="connsiteX141" fmla="*/ 9173 w 108632"/>
              <a:gd name="connsiteY141" fmla="*/ 26736 h 110508"/>
              <a:gd name="connsiteX142" fmla="*/ 10839 w 108632"/>
              <a:gd name="connsiteY142" fmla="*/ 26479 h 110508"/>
              <a:gd name="connsiteX143" fmla="*/ 12916 w 108632"/>
              <a:gd name="connsiteY143" fmla="*/ 26375 h 110508"/>
              <a:gd name="connsiteX144" fmla="*/ 17164 w 108632"/>
              <a:gd name="connsiteY144" fmla="*/ 26375 h 110508"/>
              <a:gd name="connsiteX145" fmla="*/ 19336 w 108632"/>
              <a:gd name="connsiteY145" fmla="*/ 25955 h 110508"/>
              <a:gd name="connsiteX146" fmla="*/ 20012 w 108632"/>
              <a:gd name="connsiteY146" fmla="*/ 25174 h 110508"/>
              <a:gd name="connsiteX147" fmla="*/ 19908 w 108632"/>
              <a:gd name="connsiteY147" fmla="*/ 23669 h 110508"/>
              <a:gd name="connsiteX148" fmla="*/ 20984 w 108632"/>
              <a:gd name="connsiteY148" fmla="*/ 22307 h 110508"/>
              <a:gd name="connsiteX149" fmla="*/ 22117 w 108632"/>
              <a:gd name="connsiteY149" fmla="*/ 21736 h 110508"/>
              <a:gd name="connsiteX150" fmla="*/ 22574 w 108632"/>
              <a:gd name="connsiteY150" fmla="*/ 21288 h 110508"/>
              <a:gd name="connsiteX151" fmla="*/ 22641 w 108632"/>
              <a:gd name="connsiteY151" fmla="*/ 20783 h 110508"/>
              <a:gd name="connsiteX152" fmla="*/ 22346 w 108632"/>
              <a:gd name="connsiteY152" fmla="*/ 20326 h 110508"/>
              <a:gd name="connsiteX153" fmla="*/ 21888 w 108632"/>
              <a:gd name="connsiteY153" fmla="*/ 20021 h 110508"/>
              <a:gd name="connsiteX154" fmla="*/ 20707 w 108632"/>
              <a:gd name="connsiteY154" fmla="*/ 19917 h 110508"/>
              <a:gd name="connsiteX155" fmla="*/ 19669 w 108632"/>
              <a:gd name="connsiteY155" fmla="*/ 17554 h 110508"/>
              <a:gd name="connsiteX156" fmla="*/ 20384 w 108632"/>
              <a:gd name="connsiteY156" fmla="*/ 16526 h 110508"/>
              <a:gd name="connsiteX157" fmla="*/ 21298 w 108632"/>
              <a:gd name="connsiteY157" fmla="*/ 14630 h 110508"/>
              <a:gd name="connsiteX158" fmla="*/ 21555 w 108632"/>
              <a:gd name="connsiteY158" fmla="*/ 13554 h 110508"/>
              <a:gd name="connsiteX159" fmla="*/ 22974 w 108632"/>
              <a:gd name="connsiteY159" fmla="*/ 11877 h 110508"/>
              <a:gd name="connsiteX160" fmla="*/ 23317 w 108632"/>
              <a:gd name="connsiteY160" fmla="*/ 12392 h 110508"/>
              <a:gd name="connsiteX161" fmla="*/ 24413 w 108632"/>
              <a:gd name="connsiteY161" fmla="*/ 9325 h 110508"/>
              <a:gd name="connsiteX162" fmla="*/ 24546 w 108632"/>
              <a:gd name="connsiteY162" fmla="*/ 6829 h 110508"/>
              <a:gd name="connsiteX163" fmla="*/ 25384 w 108632"/>
              <a:gd name="connsiteY163" fmla="*/ 4372 h 110508"/>
              <a:gd name="connsiteX164" fmla="*/ 26670 w 108632"/>
              <a:gd name="connsiteY164" fmla="*/ 1457 h 110508"/>
              <a:gd name="connsiteX165" fmla="*/ 28985 w 108632"/>
              <a:gd name="connsiteY165" fmla="*/ 9 h 110508"/>
              <a:gd name="connsiteX166" fmla="*/ 42463 w 108632"/>
              <a:gd name="connsiteY166" fmla="*/ 1486 h 110508"/>
              <a:gd name="connsiteX167" fmla="*/ 48616 w 108632"/>
              <a:gd name="connsiteY167" fmla="*/ 2877 h 110508"/>
              <a:gd name="connsiteX168" fmla="*/ 56531 w 108632"/>
              <a:gd name="connsiteY168" fmla="*/ 5277 h 110508"/>
              <a:gd name="connsiteX169" fmla="*/ 57655 w 108632"/>
              <a:gd name="connsiteY169" fmla="*/ 7848 h 110508"/>
              <a:gd name="connsiteX170" fmla="*/ 57712 w 108632"/>
              <a:gd name="connsiteY170" fmla="*/ 5277 h 110508"/>
              <a:gd name="connsiteX171" fmla="*/ 57322 w 108632"/>
              <a:gd name="connsiteY171" fmla="*/ 2686 h 110508"/>
              <a:gd name="connsiteX172" fmla="*/ 59512 w 108632"/>
              <a:gd name="connsiteY172" fmla="*/ 848 h 110508"/>
              <a:gd name="connsiteX173" fmla="*/ 64313 w 108632"/>
              <a:gd name="connsiteY173" fmla="*/ 200 h 110508"/>
              <a:gd name="connsiteX174" fmla="*/ 71504 w 108632"/>
              <a:gd name="connsiteY174" fmla="*/ 1086 h 110508"/>
              <a:gd name="connsiteX175" fmla="*/ 77686 w 108632"/>
              <a:gd name="connsiteY175" fmla="*/ 0 h 110508"/>
              <a:gd name="connsiteX176" fmla="*/ 86096 w 108632"/>
              <a:gd name="connsiteY176" fmla="*/ 133 h 110508"/>
              <a:gd name="connsiteX177" fmla="*/ 98860 w 108632"/>
              <a:gd name="connsiteY177" fmla="*/ 2229 h 110508"/>
              <a:gd name="connsiteX178" fmla="*/ 104575 w 108632"/>
              <a:gd name="connsiteY178" fmla="*/ 3658 h 110508"/>
              <a:gd name="connsiteX179" fmla="*/ 106928 w 108632"/>
              <a:gd name="connsiteY179" fmla="*/ 4953 h 110508"/>
              <a:gd name="connsiteX180" fmla="*/ 107375 w 108632"/>
              <a:gd name="connsiteY180" fmla="*/ 7277 h 110508"/>
              <a:gd name="connsiteX181" fmla="*/ 107156 w 108632"/>
              <a:gd name="connsiteY181" fmla="*/ 10258 h 110508"/>
              <a:gd name="connsiteX182" fmla="*/ 106223 w 108632"/>
              <a:gd name="connsiteY182" fmla="*/ 13106 h 11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108632" h="110508">
                <a:moveTo>
                  <a:pt x="104204" y="16926"/>
                </a:moveTo>
                <a:lnTo>
                  <a:pt x="101956" y="18812"/>
                </a:lnTo>
                <a:lnTo>
                  <a:pt x="99508" y="21498"/>
                </a:lnTo>
                <a:lnTo>
                  <a:pt x="96288" y="26136"/>
                </a:lnTo>
                <a:lnTo>
                  <a:pt x="96431" y="27594"/>
                </a:lnTo>
                <a:lnTo>
                  <a:pt x="95726" y="28775"/>
                </a:lnTo>
                <a:lnTo>
                  <a:pt x="95555" y="30851"/>
                </a:lnTo>
                <a:lnTo>
                  <a:pt x="95783" y="33185"/>
                </a:lnTo>
                <a:lnTo>
                  <a:pt x="96612" y="34709"/>
                </a:lnTo>
                <a:lnTo>
                  <a:pt x="96993" y="37605"/>
                </a:lnTo>
                <a:lnTo>
                  <a:pt x="96355" y="40214"/>
                </a:lnTo>
                <a:lnTo>
                  <a:pt x="96603" y="41738"/>
                </a:lnTo>
                <a:lnTo>
                  <a:pt x="97250" y="44139"/>
                </a:lnTo>
                <a:lnTo>
                  <a:pt x="97784" y="46711"/>
                </a:lnTo>
                <a:lnTo>
                  <a:pt x="97727" y="47739"/>
                </a:lnTo>
                <a:lnTo>
                  <a:pt x="98508" y="48587"/>
                </a:lnTo>
                <a:lnTo>
                  <a:pt x="99231" y="49406"/>
                </a:lnTo>
                <a:lnTo>
                  <a:pt x="99003" y="51692"/>
                </a:lnTo>
                <a:lnTo>
                  <a:pt x="101546" y="55769"/>
                </a:lnTo>
                <a:lnTo>
                  <a:pt x="103099" y="57540"/>
                </a:lnTo>
                <a:lnTo>
                  <a:pt x="105366" y="59274"/>
                </a:lnTo>
                <a:lnTo>
                  <a:pt x="106185" y="60960"/>
                </a:lnTo>
                <a:lnTo>
                  <a:pt x="107461" y="62998"/>
                </a:lnTo>
                <a:lnTo>
                  <a:pt x="108223" y="63236"/>
                </a:lnTo>
                <a:lnTo>
                  <a:pt x="108633" y="64055"/>
                </a:lnTo>
                <a:lnTo>
                  <a:pt x="108214" y="65627"/>
                </a:lnTo>
                <a:lnTo>
                  <a:pt x="108128" y="67808"/>
                </a:lnTo>
                <a:lnTo>
                  <a:pt x="106690" y="70342"/>
                </a:lnTo>
                <a:lnTo>
                  <a:pt x="103356" y="74981"/>
                </a:lnTo>
                <a:lnTo>
                  <a:pt x="102946" y="76057"/>
                </a:lnTo>
                <a:lnTo>
                  <a:pt x="103813" y="79905"/>
                </a:lnTo>
                <a:lnTo>
                  <a:pt x="103356" y="83067"/>
                </a:lnTo>
                <a:lnTo>
                  <a:pt x="103156" y="84582"/>
                </a:lnTo>
                <a:lnTo>
                  <a:pt x="101518" y="87354"/>
                </a:lnTo>
                <a:lnTo>
                  <a:pt x="97631" y="94050"/>
                </a:lnTo>
                <a:lnTo>
                  <a:pt x="95403" y="95259"/>
                </a:lnTo>
                <a:lnTo>
                  <a:pt x="94050" y="97193"/>
                </a:lnTo>
                <a:lnTo>
                  <a:pt x="93183" y="97212"/>
                </a:lnTo>
                <a:lnTo>
                  <a:pt x="92212" y="97393"/>
                </a:lnTo>
                <a:lnTo>
                  <a:pt x="91907" y="97631"/>
                </a:lnTo>
                <a:lnTo>
                  <a:pt x="90688" y="97612"/>
                </a:lnTo>
                <a:lnTo>
                  <a:pt x="89735" y="96755"/>
                </a:lnTo>
                <a:lnTo>
                  <a:pt x="89583" y="95745"/>
                </a:lnTo>
                <a:lnTo>
                  <a:pt x="89078" y="94583"/>
                </a:lnTo>
                <a:lnTo>
                  <a:pt x="87878" y="94231"/>
                </a:lnTo>
                <a:lnTo>
                  <a:pt x="85611" y="94640"/>
                </a:lnTo>
                <a:lnTo>
                  <a:pt x="84954" y="94345"/>
                </a:lnTo>
                <a:lnTo>
                  <a:pt x="83611" y="93107"/>
                </a:lnTo>
                <a:lnTo>
                  <a:pt x="82496" y="91745"/>
                </a:lnTo>
                <a:lnTo>
                  <a:pt x="82210" y="90430"/>
                </a:lnTo>
                <a:lnTo>
                  <a:pt x="81496" y="90554"/>
                </a:lnTo>
                <a:lnTo>
                  <a:pt x="79772" y="91745"/>
                </a:lnTo>
                <a:lnTo>
                  <a:pt x="78591" y="91983"/>
                </a:lnTo>
                <a:lnTo>
                  <a:pt x="77667" y="91678"/>
                </a:lnTo>
                <a:lnTo>
                  <a:pt x="76629" y="91764"/>
                </a:lnTo>
                <a:lnTo>
                  <a:pt x="74000" y="93040"/>
                </a:lnTo>
                <a:lnTo>
                  <a:pt x="72447" y="93326"/>
                </a:lnTo>
                <a:lnTo>
                  <a:pt x="71342" y="94612"/>
                </a:lnTo>
                <a:lnTo>
                  <a:pt x="64037" y="95193"/>
                </a:lnTo>
                <a:lnTo>
                  <a:pt x="62113" y="95526"/>
                </a:lnTo>
                <a:lnTo>
                  <a:pt x="57750" y="93316"/>
                </a:lnTo>
                <a:lnTo>
                  <a:pt x="56626" y="92592"/>
                </a:lnTo>
                <a:lnTo>
                  <a:pt x="56055" y="92488"/>
                </a:lnTo>
                <a:lnTo>
                  <a:pt x="55569" y="92602"/>
                </a:lnTo>
                <a:lnTo>
                  <a:pt x="55093" y="93097"/>
                </a:lnTo>
                <a:lnTo>
                  <a:pt x="54369" y="95878"/>
                </a:lnTo>
                <a:lnTo>
                  <a:pt x="53712" y="96631"/>
                </a:lnTo>
                <a:lnTo>
                  <a:pt x="52569" y="97250"/>
                </a:lnTo>
                <a:lnTo>
                  <a:pt x="51454" y="98355"/>
                </a:lnTo>
                <a:lnTo>
                  <a:pt x="51235" y="99431"/>
                </a:lnTo>
                <a:lnTo>
                  <a:pt x="52950" y="100031"/>
                </a:lnTo>
                <a:lnTo>
                  <a:pt x="54378" y="102117"/>
                </a:lnTo>
                <a:lnTo>
                  <a:pt x="55931" y="103794"/>
                </a:lnTo>
                <a:lnTo>
                  <a:pt x="57179" y="105261"/>
                </a:lnTo>
                <a:lnTo>
                  <a:pt x="57007" y="106937"/>
                </a:lnTo>
                <a:lnTo>
                  <a:pt x="56798" y="109309"/>
                </a:lnTo>
                <a:lnTo>
                  <a:pt x="55893" y="110118"/>
                </a:lnTo>
                <a:lnTo>
                  <a:pt x="54378" y="110509"/>
                </a:lnTo>
                <a:lnTo>
                  <a:pt x="48844" y="109366"/>
                </a:lnTo>
                <a:lnTo>
                  <a:pt x="44596" y="108337"/>
                </a:lnTo>
                <a:lnTo>
                  <a:pt x="42815" y="108118"/>
                </a:lnTo>
                <a:lnTo>
                  <a:pt x="42005" y="107852"/>
                </a:lnTo>
                <a:lnTo>
                  <a:pt x="40948" y="106985"/>
                </a:lnTo>
                <a:lnTo>
                  <a:pt x="39872" y="106185"/>
                </a:lnTo>
                <a:lnTo>
                  <a:pt x="38148" y="105889"/>
                </a:lnTo>
                <a:lnTo>
                  <a:pt x="36090" y="105346"/>
                </a:lnTo>
                <a:lnTo>
                  <a:pt x="34566" y="103261"/>
                </a:lnTo>
                <a:lnTo>
                  <a:pt x="32995" y="100298"/>
                </a:lnTo>
                <a:lnTo>
                  <a:pt x="32442" y="98955"/>
                </a:lnTo>
                <a:lnTo>
                  <a:pt x="31214" y="97660"/>
                </a:lnTo>
                <a:lnTo>
                  <a:pt x="30013" y="95812"/>
                </a:lnTo>
                <a:lnTo>
                  <a:pt x="29642" y="94174"/>
                </a:lnTo>
                <a:lnTo>
                  <a:pt x="28737" y="92678"/>
                </a:lnTo>
                <a:lnTo>
                  <a:pt x="28261" y="92173"/>
                </a:lnTo>
                <a:lnTo>
                  <a:pt x="27556" y="90135"/>
                </a:lnTo>
                <a:lnTo>
                  <a:pt x="27404" y="89373"/>
                </a:lnTo>
                <a:lnTo>
                  <a:pt x="27061" y="89278"/>
                </a:lnTo>
                <a:lnTo>
                  <a:pt x="26565" y="88620"/>
                </a:lnTo>
                <a:lnTo>
                  <a:pt x="25594" y="86439"/>
                </a:lnTo>
                <a:lnTo>
                  <a:pt x="25375" y="85896"/>
                </a:lnTo>
                <a:lnTo>
                  <a:pt x="24946" y="85706"/>
                </a:lnTo>
                <a:lnTo>
                  <a:pt x="23813" y="84172"/>
                </a:lnTo>
                <a:lnTo>
                  <a:pt x="22908" y="83639"/>
                </a:lnTo>
                <a:lnTo>
                  <a:pt x="22574" y="82848"/>
                </a:lnTo>
                <a:lnTo>
                  <a:pt x="22651" y="80715"/>
                </a:lnTo>
                <a:lnTo>
                  <a:pt x="22165" y="79657"/>
                </a:lnTo>
                <a:lnTo>
                  <a:pt x="22022" y="77648"/>
                </a:lnTo>
                <a:lnTo>
                  <a:pt x="21993" y="76848"/>
                </a:lnTo>
                <a:lnTo>
                  <a:pt x="21527" y="75952"/>
                </a:lnTo>
                <a:lnTo>
                  <a:pt x="20755" y="75371"/>
                </a:lnTo>
                <a:lnTo>
                  <a:pt x="20622" y="73914"/>
                </a:lnTo>
                <a:lnTo>
                  <a:pt x="20431" y="70333"/>
                </a:lnTo>
                <a:lnTo>
                  <a:pt x="20060" y="69704"/>
                </a:lnTo>
                <a:lnTo>
                  <a:pt x="16802" y="69752"/>
                </a:lnTo>
                <a:lnTo>
                  <a:pt x="16478" y="70104"/>
                </a:lnTo>
                <a:lnTo>
                  <a:pt x="15069" y="70313"/>
                </a:lnTo>
                <a:lnTo>
                  <a:pt x="13497" y="70352"/>
                </a:lnTo>
                <a:lnTo>
                  <a:pt x="12068" y="69875"/>
                </a:lnTo>
                <a:lnTo>
                  <a:pt x="10897" y="69247"/>
                </a:lnTo>
                <a:lnTo>
                  <a:pt x="10639" y="68466"/>
                </a:lnTo>
                <a:lnTo>
                  <a:pt x="10821" y="65980"/>
                </a:lnTo>
                <a:lnTo>
                  <a:pt x="8925" y="64094"/>
                </a:lnTo>
                <a:lnTo>
                  <a:pt x="5925" y="61760"/>
                </a:lnTo>
                <a:lnTo>
                  <a:pt x="5020" y="58798"/>
                </a:lnTo>
                <a:lnTo>
                  <a:pt x="3915" y="56950"/>
                </a:lnTo>
                <a:lnTo>
                  <a:pt x="591" y="53083"/>
                </a:lnTo>
                <a:lnTo>
                  <a:pt x="0" y="50435"/>
                </a:lnTo>
                <a:lnTo>
                  <a:pt x="0" y="48558"/>
                </a:lnTo>
                <a:lnTo>
                  <a:pt x="1162" y="46844"/>
                </a:lnTo>
                <a:lnTo>
                  <a:pt x="2791" y="43815"/>
                </a:lnTo>
                <a:lnTo>
                  <a:pt x="3467" y="41072"/>
                </a:lnTo>
                <a:lnTo>
                  <a:pt x="3963" y="39643"/>
                </a:lnTo>
                <a:lnTo>
                  <a:pt x="4801" y="37767"/>
                </a:lnTo>
                <a:lnTo>
                  <a:pt x="5563" y="35338"/>
                </a:lnTo>
                <a:lnTo>
                  <a:pt x="4982" y="33842"/>
                </a:lnTo>
                <a:lnTo>
                  <a:pt x="3991" y="32385"/>
                </a:lnTo>
                <a:lnTo>
                  <a:pt x="3667" y="31280"/>
                </a:lnTo>
                <a:lnTo>
                  <a:pt x="4629" y="29680"/>
                </a:lnTo>
                <a:lnTo>
                  <a:pt x="5591" y="28546"/>
                </a:lnTo>
                <a:lnTo>
                  <a:pt x="6687" y="28394"/>
                </a:lnTo>
                <a:lnTo>
                  <a:pt x="8077" y="27708"/>
                </a:lnTo>
                <a:lnTo>
                  <a:pt x="9173" y="26736"/>
                </a:lnTo>
                <a:lnTo>
                  <a:pt x="10839" y="26479"/>
                </a:lnTo>
                <a:lnTo>
                  <a:pt x="12916" y="26375"/>
                </a:lnTo>
                <a:lnTo>
                  <a:pt x="17164" y="26375"/>
                </a:lnTo>
                <a:lnTo>
                  <a:pt x="19336" y="25955"/>
                </a:lnTo>
                <a:lnTo>
                  <a:pt x="20012" y="25174"/>
                </a:lnTo>
                <a:lnTo>
                  <a:pt x="19908" y="23669"/>
                </a:lnTo>
                <a:lnTo>
                  <a:pt x="20984" y="22307"/>
                </a:lnTo>
                <a:lnTo>
                  <a:pt x="22117" y="21736"/>
                </a:lnTo>
                <a:lnTo>
                  <a:pt x="22574" y="21288"/>
                </a:lnTo>
                <a:lnTo>
                  <a:pt x="22641" y="20783"/>
                </a:lnTo>
                <a:lnTo>
                  <a:pt x="22346" y="20326"/>
                </a:lnTo>
                <a:lnTo>
                  <a:pt x="21888" y="20021"/>
                </a:lnTo>
                <a:lnTo>
                  <a:pt x="20707" y="19917"/>
                </a:lnTo>
                <a:lnTo>
                  <a:pt x="19669" y="17554"/>
                </a:lnTo>
                <a:lnTo>
                  <a:pt x="20384" y="16526"/>
                </a:lnTo>
                <a:lnTo>
                  <a:pt x="21298" y="14630"/>
                </a:lnTo>
                <a:lnTo>
                  <a:pt x="21555" y="13554"/>
                </a:lnTo>
                <a:lnTo>
                  <a:pt x="22974" y="11877"/>
                </a:lnTo>
                <a:lnTo>
                  <a:pt x="23317" y="12392"/>
                </a:lnTo>
                <a:lnTo>
                  <a:pt x="24413" y="9325"/>
                </a:lnTo>
                <a:lnTo>
                  <a:pt x="24546" y="6829"/>
                </a:lnTo>
                <a:lnTo>
                  <a:pt x="25384" y="4372"/>
                </a:lnTo>
                <a:lnTo>
                  <a:pt x="26670" y="1457"/>
                </a:lnTo>
                <a:lnTo>
                  <a:pt x="28985" y="9"/>
                </a:lnTo>
                <a:lnTo>
                  <a:pt x="42463" y="1486"/>
                </a:lnTo>
                <a:lnTo>
                  <a:pt x="48616" y="2877"/>
                </a:lnTo>
                <a:lnTo>
                  <a:pt x="56531" y="5277"/>
                </a:lnTo>
                <a:lnTo>
                  <a:pt x="57655" y="7848"/>
                </a:lnTo>
                <a:lnTo>
                  <a:pt x="57712" y="5277"/>
                </a:lnTo>
                <a:lnTo>
                  <a:pt x="57322" y="2686"/>
                </a:lnTo>
                <a:lnTo>
                  <a:pt x="59512" y="848"/>
                </a:lnTo>
                <a:lnTo>
                  <a:pt x="64313" y="200"/>
                </a:lnTo>
                <a:lnTo>
                  <a:pt x="71504" y="1086"/>
                </a:lnTo>
                <a:lnTo>
                  <a:pt x="77686" y="0"/>
                </a:lnTo>
                <a:lnTo>
                  <a:pt x="86096" y="133"/>
                </a:lnTo>
                <a:lnTo>
                  <a:pt x="98860" y="2229"/>
                </a:lnTo>
                <a:lnTo>
                  <a:pt x="104575" y="3658"/>
                </a:lnTo>
                <a:lnTo>
                  <a:pt x="106928" y="4953"/>
                </a:lnTo>
                <a:lnTo>
                  <a:pt x="107375" y="7277"/>
                </a:lnTo>
                <a:lnTo>
                  <a:pt x="107156" y="10258"/>
                </a:lnTo>
                <a:lnTo>
                  <a:pt x="106223" y="1310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4" name="Freeform: Shape 213">
            <a:extLst>
              <a:ext uri="{FF2B5EF4-FFF2-40B4-BE49-F238E27FC236}">
                <a16:creationId xmlns:a16="http://schemas.microsoft.com/office/drawing/2014/main" id="{F7D86BB8-9F32-A3A2-0573-6D582B60DF5F}"/>
              </a:ext>
            </a:extLst>
          </p:cNvPr>
          <p:cNvSpPr/>
          <p:nvPr/>
        </p:nvSpPr>
        <p:spPr>
          <a:xfrm>
            <a:off x="5872480" y="3312160"/>
            <a:ext cx="59770" cy="2221"/>
          </a:xfrm>
          <a:custGeom>
            <a:avLst/>
            <a:gdLst>
              <a:gd name="connsiteX0" fmla="*/ 262290 w 297284"/>
              <a:gd name="connsiteY0" fmla="*/ 64351 h 234333"/>
              <a:gd name="connsiteX1" fmla="*/ 260566 w 297284"/>
              <a:gd name="connsiteY1" fmla="*/ 67789 h 234333"/>
              <a:gd name="connsiteX2" fmla="*/ 260014 w 297284"/>
              <a:gd name="connsiteY2" fmla="*/ 70237 h 234333"/>
              <a:gd name="connsiteX3" fmla="*/ 259842 w 297284"/>
              <a:gd name="connsiteY3" fmla="*/ 72295 h 234333"/>
              <a:gd name="connsiteX4" fmla="*/ 259947 w 297284"/>
              <a:gd name="connsiteY4" fmla="*/ 73485 h 234333"/>
              <a:gd name="connsiteX5" fmla="*/ 260138 w 297284"/>
              <a:gd name="connsiteY5" fmla="*/ 74248 h 234333"/>
              <a:gd name="connsiteX6" fmla="*/ 260223 w 297284"/>
              <a:gd name="connsiteY6" fmla="*/ 74428 h 234333"/>
              <a:gd name="connsiteX7" fmla="*/ 260299 w 297284"/>
              <a:gd name="connsiteY7" fmla="*/ 74552 h 234333"/>
              <a:gd name="connsiteX8" fmla="*/ 260375 w 297284"/>
              <a:gd name="connsiteY8" fmla="*/ 74638 h 234333"/>
              <a:gd name="connsiteX9" fmla="*/ 260461 w 297284"/>
              <a:gd name="connsiteY9" fmla="*/ 74666 h 234333"/>
              <a:gd name="connsiteX10" fmla="*/ 265433 w 297284"/>
              <a:gd name="connsiteY10" fmla="*/ 74686 h 234333"/>
              <a:gd name="connsiteX11" fmla="*/ 265462 w 297284"/>
              <a:gd name="connsiteY11" fmla="*/ 74686 h 234333"/>
              <a:gd name="connsiteX12" fmla="*/ 265462 w 297284"/>
              <a:gd name="connsiteY12" fmla="*/ 74686 h 234333"/>
              <a:gd name="connsiteX13" fmla="*/ 265433 w 297284"/>
              <a:gd name="connsiteY13" fmla="*/ 75781 h 234333"/>
              <a:gd name="connsiteX14" fmla="*/ 265633 w 297284"/>
              <a:gd name="connsiteY14" fmla="*/ 81229 h 234333"/>
              <a:gd name="connsiteX15" fmla="*/ 265805 w 297284"/>
              <a:gd name="connsiteY15" fmla="*/ 85992 h 234333"/>
              <a:gd name="connsiteX16" fmla="*/ 266091 w 297284"/>
              <a:gd name="connsiteY16" fmla="*/ 93774 h 234333"/>
              <a:gd name="connsiteX17" fmla="*/ 266100 w 297284"/>
              <a:gd name="connsiteY17" fmla="*/ 95803 h 234333"/>
              <a:gd name="connsiteX18" fmla="*/ 265909 w 297284"/>
              <a:gd name="connsiteY18" fmla="*/ 98327 h 234333"/>
              <a:gd name="connsiteX19" fmla="*/ 265319 w 297284"/>
              <a:gd name="connsiteY19" fmla="*/ 99327 h 234333"/>
              <a:gd name="connsiteX20" fmla="*/ 263909 w 297284"/>
              <a:gd name="connsiteY20" fmla="*/ 100755 h 234333"/>
              <a:gd name="connsiteX21" fmla="*/ 262128 w 297284"/>
              <a:gd name="connsiteY21" fmla="*/ 102060 h 234333"/>
              <a:gd name="connsiteX22" fmla="*/ 257633 w 297284"/>
              <a:gd name="connsiteY22" fmla="*/ 102394 h 234333"/>
              <a:gd name="connsiteX23" fmla="*/ 253879 w 297284"/>
              <a:gd name="connsiteY23" fmla="*/ 102346 h 234333"/>
              <a:gd name="connsiteX24" fmla="*/ 251222 w 297284"/>
              <a:gd name="connsiteY24" fmla="*/ 102060 h 234333"/>
              <a:gd name="connsiteX25" fmla="*/ 247584 w 297284"/>
              <a:gd name="connsiteY25" fmla="*/ 101946 h 234333"/>
              <a:gd name="connsiteX26" fmla="*/ 244164 w 297284"/>
              <a:gd name="connsiteY26" fmla="*/ 102222 h 234333"/>
              <a:gd name="connsiteX27" fmla="*/ 242907 w 297284"/>
              <a:gd name="connsiteY27" fmla="*/ 103327 h 234333"/>
              <a:gd name="connsiteX28" fmla="*/ 241059 w 297284"/>
              <a:gd name="connsiteY28" fmla="*/ 107223 h 234333"/>
              <a:gd name="connsiteX29" fmla="*/ 238392 w 297284"/>
              <a:gd name="connsiteY29" fmla="*/ 112871 h 234333"/>
              <a:gd name="connsiteX30" fmla="*/ 236982 w 297284"/>
              <a:gd name="connsiteY30" fmla="*/ 115262 h 234333"/>
              <a:gd name="connsiteX31" fmla="*/ 236620 w 297284"/>
              <a:gd name="connsiteY31" fmla="*/ 116653 h 234333"/>
              <a:gd name="connsiteX32" fmla="*/ 237039 w 297284"/>
              <a:gd name="connsiteY32" fmla="*/ 117481 h 234333"/>
              <a:gd name="connsiteX33" fmla="*/ 238802 w 297284"/>
              <a:gd name="connsiteY33" fmla="*/ 118681 h 234333"/>
              <a:gd name="connsiteX34" fmla="*/ 242688 w 297284"/>
              <a:gd name="connsiteY34" fmla="*/ 120377 h 234333"/>
              <a:gd name="connsiteX35" fmla="*/ 247136 w 297284"/>
              <a:gd name="connsiteY35" fmla="*/ 121368 h 234333"/>
              <a:gd name="connsiteX36" fmla="*/ 250450 w 297284"/>
              <a:gd name="connsiteY36" fmla="*/ 121796 h 234333"/>
              <a:gd name="connsiteX37" fmla="*/ 252708 w 297284"/>
              <a:gd name="connsiteY37" fmla="*/ 122263 h 234333"/>
              <a:gd name="connsiteX38" fmla="*/ 254451 w 297284"/>
              <a:gd name="connsiteY38" fmla="*/ 122777 h 234333"/>
              <a:gd name="connsiteX39" fmla="*/ 260766 w 297284"/>
              <a:gd name="connsiteY39" fmla="*/ 127102 h 234333"/>
              <a:gd name="connsiteX40" fmla="*/ 262785 w 297284"/>
              <a:gd name="connsiteY40" fmla="*/ 129111 h 234333"/>
              <a:gd name="connsiteX41" fmla="*/ 263919 w 297284"/>
              <a:gd name="connsiteY41" fmla="*/ 130893 h 234333"/>
              <a:gd name="connsiteX42" fmla="*/ 264186 w 297284"/>
              <a:gd name="connsiteY42" fmla="*/ 132788 h 234333"/>
              <a:gd name="connsiteX43" fmla="*/ 265090 w 297284"/>
              <a:gd name="connsiteY43" fmla="*/ 134703 h 234333"/>
              <a:gd name="connsiteX44" fmla="*/ 268738 w 297284"/>
              <a:gd name="connsiteY44" fmla="*/ 138484 h 234333"/>
              <a:gd name="connsiteX45" fmla="*/ 270843 w 297284"/>
              <a:gd name="connsiteY45" fmla="*/ 140665 h 234333"/>
              <a:gd name="connsiteX46" fmla="*/ 276320 w 297284"/>
              <a:gd name="connsiteY46" fmla="*/ 143466 h 234333"/>
              <a:gd name="connsiteX47" fmla="*/ 278425 w 297284"/>
              <a:gd name="connsiteY47" fmla="*/ 146637 h 234333"/>
              <a:gd name="connsiteX48" fmla="*/ 280454 w 297284"/>
              <a:gd name="connsiteY48" fmla="*/ 148171 h 234333"/>
              <a:gd name="connsiteX49" fmla="*/ 282378 w 297284"/>
              <a:gd name="connsiteY49" fmla="*/ 149828 h 234333"/>
              <a:gd name="connsiteX50" fmla="*/ 283407 w 297284"/>
              <a:gd name="connsiteY50" fmla="*/ 152295 h 234333"/>
              <a:gd name="connsiteX51" fmla="*/ 285779 w 297284"/>
              <a:gd name="connsiteY51" fmla="*/ 159448 h 234333"/>
              <a:gd name="connsiteX52" fmla="*/ 287379 w 297284"/>
              <a:gd name="connsiteY52" fmla="*/ 163201 h 234333"/>
              <a:gd name="connsiteX53" fmla="*/ 289017 w 297284"/>
              <a:gd name="connsiteY53" fmla="*/ 166268 h 234333"/>
              <a:gd name="connsiteX54" fmla="*/ 289665 w 297284"/>
              <a:gd name="connsiteY54" fmla="*/ 171250 h 234333"/>
              <a:gd name="connsiteX55" fmla="*/ 290960 w 297284"/>
              <a:gd name="connsiteY55" fmla="*/ 173479 h 234333"/>
              <a:gd name="connsiteX56" fmla="*/ 292294 w 297284"/>
              <a:gd name="connsiteY56" fmla="*/ 176194 h 234333"/>
              <a:gd name="connsiteX57" fmla="*/ 294504 w 297284"/>
              <a:gd name="connsiteY57" fmla="*/ 178651 h 234333"/>
              <a:gd name="connsiteX58" fmla="*/ 296856 w 297284"/>
              <a:gd name="connsiteY58" fmla="*/ 180518 h 234333"/>
              <a:gd name="connsiteX59" fmla="*/ 297285 w 297284"/>
              <a:gd name="connsiteY59" fmla="*/ 181023 h 234333"/>
              <a:gd name="connsiteX60" fmla="*/ 292370 w 297284"/>
              <a:gd name="connsiteY60" fmla="*/ 185833 h 234333"/>
              <a:gd name="connsiteX61" fmla="*/ 286855 w 297284"/>
              <a:gd name="connsiteY61" fmla="*/ 191224 h 234333"/>
              <a:gd name="connsiteX62" fmla="*/ 280483 w 297284"/>
              <a:gd name="connsiteY62" fmla="*/ 197472 h 234333"/>
              <a:gd name="connsiteX63" fmla="*/ 273539 w 297284"/>
              <a:gd name="connsiteY63" fmla="*/ 204254 h 234333"/>
              <a:gd name="connsiteX64" fmla="*/ 268101 w 297284"/>
              <a:gd name="connsiteY64" fmla="*/ 209626 h 234333"/>
              <a:gd name="connsiteX65" fmla="*/ 262738 w 297284"/>
              <a:gd name="connsiteY65" fmla="*/ 214922 h 234333"/>
              <a:gd name="connsiteX66" fmla="*/ 256470 w 297284"/>
              <a:gd name="connsiteY66" fmla="*/ 221180 h 234333"/>
              <a:gd name="connsiteX67" fmla="*/ 251841 w 297284"/>
              <a:gd name="connsiteY67" fmla="*/ 225800 h 234333"/>
              <a:gd name="connsiteX68" fmla="*/ 251070 w 297284"/>
              <a:gd name="connsiteY68" fmla="*/ 226448 h 234333"/>
              <a:gd name="connsiteX69" fmla="*/ 249727 w 297284"/>
              <a:gd name="connsiteY69" fmla="*/ 227305 h 234333"/>
              <a:gd name="connsiteX70" fmla="*/ 245316 w 297284"/>
              <a:gd name="connsiteY70" fmla="*/ 227324 h 234333"/>
              <a:gd name="connsiteX71" fmla="*/ 240764 w 297284"/>
              <a:gd name="connsiteY71" fmla="*/ 226781 h 234333"/>
              <a:gd name="connsiteX72" fmla="*/ 236573 w 297284"/>
              <a:gd name="connsiteY72" fmla="*/ 223971 h 234333"/>
              <a:gd name="connsiteX73" fmla="*/ 232315 w 297284"/>
              <a:gd name="connsiteY73" fmla="*/ 226152 h 234333"/>
              <a:gd name="connsiteX74" fmla="*/ 229619 w 297284"/>
              <a:gd name="connsiteY74" fmla="*/ 226838 h 234333"/>
              <a:gd name="connsiteX75" fmla="*/ 228009 w 297284"/>
              <a:gd name="connsiteY75" fmla="*/ 227086 h 234333"/>
              <a:gd name="connsiteX76" fmla="*/ 224209 w 297284"/>
              <a:gd name="connsiteY76" fmla="*/ 227438 h 234333"/>
              <a:gd name="connsiteX77" fmla="*/ 218885 w 297284"/>
              <a:gd name="connsiteY77" fmla="*/ 228610 h 234333"/>
              <a:gd name="connsiteX78" fmla="*/ 216475 w 297284"/>
              <a:gd name="connsiteY78" fmla="*/ 230067 h 234333"/>
              <a:gd name="connsiteX79" fmla="*/ 215170 w 297284"/>
              <a:gd name="connsiteY79" fmla="*/ 231219 h 234333"/>
              <a:gd name="connsiteX80" fmla="*/ 214093 w 297284"/>
              <a:gd name="connsiteY80" fmla="*/ 233344 h 234333"/>
              <a:gd name="connsiteX81" fmla="*/ 213551 w 297284"/>
              <a:gd name="connsiteY81" fmla="*/ 233562 h 234333"/>
              <a:gd name="connsiteX82" fmla="*/ 212570 w 297284"/>
              <a:gd name="connsiteY82" fmla="*/ 233315 h 234333"/>
              <a:gd name="connsiteX83" fmla="*/ 211207 w 297284"/>
              <a:gd name="connsiteY83" fmla="*/ 232458 h 234333"/>
              <a:gd name="connsiteX84" fmla="*/ 208359 w 297284"/>
              <a:gd name="connsiteY84" fmla="*/ 231229 h 234333"/>
              <a:gd name="connsiteX85" fmla="*/ 206921 w 297284"/>
              <a:gd name="connsiteY85" fmla="*/ 228524 h 234333"/>
              <a:gd name="connsiteX86" fmla="*/ 205607 w 297284"/>
              <a:gd name="connsiteY86" fmla="*/ 226895 h 234333"/>
              <a:gd name="connsiteX87" fmla="*/ 204511 w 297284"/>
              <a:gd name="connsiteY87" fmla="*/ 226038 h 234333"/>
              <a:gd name="connsiteX88" fmla="*/ 199997 w 297284"/>
              <a:gd name="connsiteY88" fmla="*/ 228733 h 234333"/>
              <a:gd name="connsiteX89" fmla="*/ 197806 w 297284"/>
              <a:gd name="connsiteY89" fmla="*/ 229362 h 234333"/>
              <a:gd name="connsiteX90" fmla="*/ 196015 w 297284"/>
              <a:gd name="connsiteY90" fmla="*/ 229286 h 234333"/>
              <a:gd name="connsiteX91" fmla="*/ 192739 w 297284"/>
              <a:gd name="connsiteY91" fmla="*/ 227771 h 234333"/>
              <a:gd name="connsiteX92" fmla="*/ 189119 w 297284"/>
              <a:gd name="connsiteY92" fmla="*/ 226476 h 234333"/>
              <a:gd name="connsiteX93" fmla="*/ 187252 w 297284"/>
              <a:gd name="connsiteY93" fmla="*/ 226486 h 234333"/>
              <a:gd name="connsiteX94" fmla="*/ 184461 w 297284"/>
              <a:gd name="connsiteY94" fmla="*/ 228105 h 234333"/>
              <a:gd name="connsiteX95" fmla="*/ 181290 w 297284"/>
              <a:gd name="connsiteY95" fmla="*/ 230524 h 234333"/>
              <a:gd name="connsiteX96" fmla="*/ 179661 w 297284"/>
              <a:gd name="connsiteY96" fmla="*/ 232915 h 234333"/>
              <a:gd name="connsiteX97" fmla="*/ 178870 w 297284"/>
              <a:gd name="connsiteY97" fmla="*/ 234334 h 234333"/>
              <a:gd name="connsiteX98" fmla="*/ 178289 w 297284"/>
              <a:gd name="connsiteY98" fmla="*/ 233201 h 234333"/>
              <a:gd name="connsiteX99" fmla="*/ 177755 w 297284"/>
              <a:gd name="connsiteY99" fmla="*/ 232143 h 234333"/>
              <a:gd name="connsiteX100" fmla="*/ 176689 w 297284"/>
              <a:gd name="connsiteY100" fmla="*/ 230791 h 234333"/>
              <a:gd name="connsiteX101" fmla="*/ 175156 w 297284"/>
              <a:gd name="connsiteY101" fmla="*/ 230257 h 234333"/>
              <a:gd name="connsiteX102" fmla="*/ 173765 w 297284"/>
              <a:gd name="connsiteY102" fmla="*/ 230524 h 234333"/>
              <a:gd name="connsiteX103" fmla="*/ 172136 w 297284"/>
              <a:gd name="connsiteY103" fmla="*/ 230791 h 234333"/>
              <a:gd name="connsiteX104" fmla="*/ 171402 w 297284"/>
              <a:gd name="connsiteY104" fmla="*/ 230019 h 234333"/>
              <a:gd name="connsiteX105" fmla="*/ 171250 w 297284"/>
              <a:gd name="connsiteY105" fmla="*/ 228162 h 234333"/>
              <a:gd name="connsiteX106" fmla="*/ 170802 w 297284"/>
              <a:gd name="connsiteY106" fmla="*/ 226448 h 234333"/>
              <a:gd name="connsiteX107" fmla="*/ 170040 w 297284"/>
              <a:gd name="connsiteY107" fmla="*/ 225162 h 234333"/>
              <a:gd name="connsiteX108" fmla="*/ 167697 w 297284"/>
              <a:gd name="connsiteY108" fmla="*/ 223876 h 234333"/>
              <a:gd name="connsiteX109" fmla="*/ 161659 w 297284"/>
              <a:gd name="connsiteY109" fmla="*/ 221266 h 234333"/>
              <a:gd name="connsiteX110" fmla="*/ 157020 w 297284"/>
              <a:gd name="connsiteY110" fmla="*/ 216056 h 234333"/>
              <a:gd name="connsiteX111" fmla="*/ 154686 w 297284"/>
              <a:gd name="connsiteY111" fmla="*/ 213636 h 234333"/>
              <a:gd name="connsiteX112" fmla="*/ 152981 w 297284"/>
              <a:gd name="connsiteY112" fmla="*/ 212074 h 234333"/>
              <a:gd name="connsiteX113" fmla="*/ 150562 w 297284"/>
              <a:gd name="connsiteY113" fmla="*/ 207978 h 234333"/>
              <a:gd name="connsiteX114" fmla="*/ 147809 w 297284"/>
              <a:gd name="connsiteY114" fmla="*/ 205159 h 234333"/>
              <a:gd name="connsiteX115" fmla="*/ 144475 w 297284"/>
              <a:gd name="connsiteY115" fmla="*/ 203845 h 234333"/>
              <a:gd name="connsiteX116" fmla="*/ 142275 w 297284"/>
              <a:gd name="connsiteY116" fmla="*/ 204492 h 234333"/>
              <a:gd name="connsiteX117" fmla="*/ 140008 w 297284"/>
              <a:gd name="connsiteY117" fmla="*/ 207512 h 234333"/>
              <a:gd name="connsiteX118" fmla="*/ 135731 w 297284"/>
              <a:gd name="connsiteY118" fmla="*/ 210350 h 234333"/>
              <a:gd name="connsiteX119" fmla="*/ 133769 w 297284"/>
              <a:gd name="connsiteY119" fmla="*/ 210445 h 234333"/>
              <a:gd name="connsiteX120" fmla="*/ 131255 w 297284"/>
              <a:gd name="connsiteY120" fmla="*/ 208912 h 234333"/>
              <a:gd name="connsiteX121" fmla="*/ 128092 w 297284"/>
              <a:gd name="connsiteY121" fmla="*/ 207816 h 234333"/>
              <a:gd name="connsiteX122" fmla="*/ 122425 w 297284"/>
              <a:gd name="connsiteY122" fmla="*/ 207340 h 234333"/>
              <a:gd name="connsiteX123" fmla="*/ 120082 w 297284"/>
              <a:gd name="connsiteY123" fmla="*/ 208683 h 234333"/>
              <a:gd name="connsiteX124" fmla="*/ 117015 w 297284"/>
              <a:gd name="connsiteY124" fmla="*/ 210855 h 234333"/>
              <a:gd name="connsiteX125" fmla="*/ 114415 w 297284"/>
              <a:gd name="connsiteY125" fmla="*/ 212150 h 234333"/>
              <a:gd name="connsiteX126" fmla="*/ 112805 w 297284"/>
              <a:gd name="connsiteY126" fmla="*/ 212303 h 234333"/>
              <a:gd name="connsiteX127" fmla="*/ 111300 w 297284"/>
              <a:gd name="connsiteY127" fmla="*/ 211779 h 234333"/>
              <a:gd name="connsiteX128" fmla="*/ 109595 w 297284"/>
              <a:gd name="connsiteY128" fmla="*/ 211503 h 234333"/>
              <a:gd name="connsiteX129" fmla="*/ 108118 w 297284"/>
              <a:gd name="connsiteY129" fmla="*/ 211455 h 234333"/>
              <a:gd name="connsiteX130" fmla="*/ 105090 w 297284"/>
              <a:gd name="connsiteY130" fmla="*/ 209474 h 234333"/>
              <a:gd name="connsiteX131" fmla="*/ 103518 w 297284"/>
              <a:gd name="connsiteY131" fmla="*/ 208016 h 234333"/>
              <a:gd name="connsiteX132" fmla="*/ 102470 w 297284"/>
              <a:gd name="connsiteY132" fmla="*/ 206616 h 234333"/>
              <a:gd name="connsiteX133" fmla="*/ 100755 w 297284"/>
              <a:gd name="connsiteY133" fmla="*/ 205664 h 234333"/>
              <a:gd name="connsiteX134" fmla="*/ 98756 w 297284"/>
              <a:gd name="connsiteY134" fmla="*/ 204864 h 234333"/>
              <a:gd name="connsiteX135" fmla="*/ 97327 w 297284"/>
              <a:gd name="connsiteY135" fmla="*/ 203616 h 234333"/>
              <a:gd name="connsiteX136" fmla="*/ 96612 w 297284"/>
              <a:gd name="connsiteY136" fmla="*/ 202054 h 234333"/>
              <a:gd name="connsiteX137" fmla="*/ 95478 w 297284"/>
              <a:gd name="connsiteY137" fmla="*/ 200053 h 234333"/>
              <a:gd name="connsiteX138" fmla="*/ 94012 w 297284"/>
              <a:gd name="connsiteY138" fmla="*/ 198253 h 234333"/>
              <a:gd name="connsiteX139" fmla="*/ 89383 w 297284"/>
              <a:gd name="connsiteY139" fmla="*/ 195015 h 234333"/>
              <a:gd name="connsiteX140" fmla="*/ 88002 w 297284"/>
              <a:gd name="connsiteY140" fmla="*/ 193100 h 234333"/>
              <a:gd name="connsiteX141" fmla="*/ 87030 w 297284"/>
              <a:gd name="connsiteY141" fmla="*/ 191233 h 234333"/>
              <a:gd name="connsiteX142" fmla="*/ 85144 w 297284"/>
              <a:gd name="connsiteY142" fmla="*/ 189176 h 234333"/>
              <a:gd name="connsiteX143" fmla="*/ 83115 w 297284"/>
              <a:gd name="connsiteY143" fmla="*/ 186423 h 234333"/>
              <a:gd name="connsiteX144" fmla="*/ 82468 w 297284"/>
              <a:gd name="connsiteY144" fmla="*/ 182394 h 234333"/>
              <a:gd name="connsiteX145" fmla="*/ 82382 w 297284"/>
              <a:gd name="connsiteY145" fmla="*/ 179146 h 234333"/>
              <a:gd name="connsiteX146" fmla="*/ 81953 w 297284"/>
              <a:gd name="connsiteY146" fmla="*/ 177641 h 234333"/>
              <a:gd name="connsiteX147" fmla="*/ 81096 w 297284"/>
              <a:gd name="connsiteY147" fmla="*/ 176136 h 234333"/>
              <a:gd name="connsiteX148" fmla="*/ 80096 w 297284"/>
              <a:gd name="connsiteY148" fmla="*/ 174860 h 234333"/>
              <a:gd name="connsiteX149" fmla="*/ 78486 w 297284"/>
              <a:gd name="connsiteY149" fmla="*/ 173431 h 234333"/>
              <a:gd name="connsiteX150" fmla="*/ 74714 w 297284"/>
              <a:gd name="connsiteY150" fmla="*/ 171345 h 234333"/>
              <a:gd name="connsiteX151" fmla="*/ 70809 w 297284"/>
              <a:gd name="connsiteY151" fmla="*/ 168926 h 234333"/>
              <a:gd name="connsiteX152" fmla="*/ 68942 w 297284"/>
              <a:gd name="connsiteY152" fmla="*/ 167516 h 234333"/>
              <a:gd name="connsiteX153" fmla="*/ 65389 w 297284"/>
              <a:gd name="connsiteY153" fmla="*/ 167002 h 234333"/>
              <a:gd name="connsiteX154" fmla="*/ 63265 w 297284"/>
              <a:gd name="connsiteY154" fmla="*/ 165621 h 234333"/>
              <a:gd name="connsiteX155" fmla="*/ 61484 w 297284"/>
              <a:gd name="connsiteY155" fmla="*/ 162582 h 234333"/>
              <a:gd name="connsiteX156" fmla="*/ 60770 w 297284"/>
              <a:gd name="connsiteY156" fmla="*/ 160153 h 234333"/>
              <a:gd name="connsiteX157" fmla="*/ 58970 w 297284"/>
              <a:gd name="connsiteY157" fmla="*/ 158258 h 234333"/>
              <a:gd name="connsiteX158" fmla="*/ 58198 w 297284"/>
              <a:gd name="connsiteY158" fmla="*/ 156886 h 234333"/>
              <a:gd name="connsiteX159" fmla="*/ 57769 w 297284"/>
              <a:gd name="connsiteY159" fmla="*/ 155305 h 234333"/>
              <a:gd name="connsiteX160" fmla="*/ 59198 w 297284"/>
              <a:gd name="connsiteY160" fmla="*/ 150495 h 234333"/>
              <a:gd name="connsiteX161" fmla="*/ 57131 w 297284"/>
              <a:gd name="connsiteY161" fmla="*/ 148790 h 234333"/>
              <a:gd name="connsiteX162" fmla="*/ 54054 w 297284"/>
              <a:gd name="connsiteY162" fmla="*/ 146580 h 234333"/>
              <a:gd name="connsiteX163" fmla="*/ 51845 w 297284"/>
              <a:gd name="connsiteY163" fmla="*/ 144161 h 234333"/>
              <a:gd name="connsiteX164" fmla="*/ 50502 w 297284"/>
              <a:gd name="connsiteY164" fmla="*/ 141942 h 234333"/>
              <a:gd name="connsiteX165" fmla="*/ 46549 w 297284"/>
              <a:gd name="connsiteY165" fmla="*/ 139008 h 234333"/>
              <a:gd name="connsiteX166" fmla="*/ 37938 w 297284"/>
              <a:gd name="connsiteY166" fmla="*/ 134617 h 234333"/>
              <a:gd name="connsiteX167" fmla="*/ 32966 w 297284"/>
              <a:gd name="connsiteY167" fmla="*/ 131816 h 234333"/>
              <a:gd name="connsiteX168" fmla="*/ 30252 w 297284"/>
              <a:gd name="connsiteY168" fmla="*/ 129302 h 234333"/>
              <a:gd name="connsiteX169" fmla="*/ 27880 w 297284"/>
              <a:gd name="connsiteY169" fmla="*/ 126835 h 234333"/>
              <a:gd name="connsiteX170" fmla="*/ 27642 w 297284"/>
              <a:gd name="connsiteY170" fmla="*/ 125825 h 234333"/>
              <a:gd name="connsiteX171" fmla="*/ 29175 w 297284"/>
              <a:gd name="connsiteY171" fmla="*/ 123368 h 234333"/>
              <a:gd name="connsiteX172" fmla="*/ 29404 w 297284"/>
              <a:gd name="connsiteY172" fmla="*/ 121339 h 234333"/>
              <a:gd name="connsiteX173" fmla="*/ 28147 w 297284"/>
              <a:gd name="connsiteY173" fmla="*/ 119110 h 234333"/>
              <a:gd name="connsiteX174" fmla="*/ 22984 w 297284"/>
              <a:gd name="connsiteY174" fmla="*/ 114900 h 234333"/>
              <a:gd name="connsiteX175" fmla="*/ 18869 w 297284"/>
              <a:gd name="connsiteY175" fmla="*/ 110271 h 234333"/>
              <a:gd name="connsiteX176" fmla="*/ 15754 w 297284"/>
              <a:gd name="connsiteY176" fmla="*/ 108823 h 234333"/>
              <a:gd name="connsiteX177" fmla="*/ 8249 w 297284"/>
              <a:gd name="connsiteY177" fmla="*/ 107537 h 234333"/>
              <a:gd name="connsiteX178" fmla="*/ 6096 w 297284"/>
              <a:gd name="connsiteY178" fmla="*/ 107023 h 234333"/>
              <a:gd name="connsiteX179" fmla="*/ 3848 w 297284"/>
              <a:gd name="connsiteY179" fmla="*/ 106137 h 234333"/>
              <a:gd name="connsiteX180" fmla="*/ 1629 w 297284"/>
              <a:gd name="connsiteY180" fmla="*/ 104051 h 234333"/>
              <a:gd name="connsiteX181" fmla="*/ 877 w 297284"/>
              <a:gd name="connsiteY181" fmla="*/ 101584 h 234333"/>
              <a:gd name="connsiteX182" fmla="*/ 1962 w 297284"/>
              <a:gd name="connsiteY182" fmla="*/ 97631 h 234333"/>
              <a:gd name="connsiteX183" fmla="*/ 1267 w 297284"/>
              <a:gd name="connsiteY183" fmla="*/ 96422 h 234333"/>
              <a:gd name="connsiteX184" fmla="*/ 0 w 297284"/>
              <a:gd name="connsiteY184" fmla="*/ 96088 h 234333"/>
              <a:gd name="connsiteX185" fmla="*/ 0 w 297284"/>
              <a:gd name="connsiteY185" fmla="*/ 96088 h 234333"/>
              <a:gd name="connsiteX186" fmla="*/ 343 w 297284"/>
              <a:gd name="connsiteY186" fmla="*/ 95269 h 234333"/>
              <a:gd name="connsiteX187" fmla="*/ 1762 w 297284"/>
              <a:gd name="connsiteY187" fmla="*/ 93345 h 234333"/>
              <a:gd name="connsiteX188" fmla="*/ 4077 w 297284"/>
              <a:gd name="connsiteY188" fmla="*/ 92097 h 234333"/>
              <a:gd name="connsiteX189" fmla="*/ 10278 w 297284"/>
              <a:gd name="connsiteY189" fmla="*/ 90145 h 234333"/>
              <a:gd name="connsiteX190" fmla="*/ 10620 w 297284"/>
              <a:gd name="connsiteY190" fmla="*/ 89392 h 234333"/>
              <a:gd name="connsiteX191" fmla="*/ 10744 w 297284"/>
              <a:gd name="connsiteY191" fmla="*/ 86925 h 234333"/>
              <a:gd name="connsiteX192" fmla="*/ 11249 w 297284"/>
              <a:gd name="connsiteY192" fmla="*/ 85715 h 234333"/>
              <a:gd name="connsiteX193" fmla="*/ 13383 w 297284"/>
              <a:gd name="connsiteY193" fmla="*/ 82287 h 234333"/>
              <a:gd name="connsiteX194" fmla="*/ 13688 w 297284"/>
              <a:gd name="connsiteY194" fmla="*/ 80924 h 234333"/>
              <a:gd name="connsiteX195" fmla="*/ 13783 w 297284"/>
              <a:gd name="connsiteY195" fmla="*/ 78010 h 234333"/>
              <a:gd name="connsiteX196" fmla="*/ 14068 w 297284"/>
              <a:gd name="connsiteY196" fmla="*/ 76629 h 234333"/>
              <a:gd name="connsiteX197" fmla="*/ 14687 w 297284"/>
              <a:gd name="connsiteY197" fmla="*/ 75648 h 234333"/>
              <a:gd name="connsiteX198" fmla="*/ 16383 w 297284"/>
              <a:gd name="connsiteY198" fmla="*/ 73952 h 234333"/>
              <a:gd name="connsiteX199" fmla="*/ 16974 w 297284"/>
              <a:gd name="connsiteY199" fmla="*/ 72914 h 234333"/>
              <a:gd name="connsiteX200" fmla="*/ 17231 w 297284"/>
              <a:gd name="connsiteY200" fmla="*/ 70676 h 234333"/>
              <a:gd name="connsiteX201" fmla="*/ 17050 w 297284"/>
              <a:gd name="connsiteY201" fmla="*/ 66256 h 234333"/>
              <a:gd name="connsiteX202" fmla="*/ 17917 w 297284"/>
              <a:gd name="connsiteY202" fmla="*/ 64503 h 234333"/>
              <a:gd name="connsiteX203" fmla="*/ 21822 w 297284"/>
              <a:gd name="connsiteY203" fmla="*/ 60484 h 234333"/>
              <a:gd name="connsiteX204" fmla="*/ 22870 w 297284"/>
              <a:gd name="connsiteY204" fmla="*/ 58684 h 234333"/>
              <a:gd name="connsiteX205" fmla="*/ 23222 w 297284"/>
              <a:gd name="connsiteY205" fmla="*/ 57074 h 234333"/>
              <a:gd name="connsiteX206" fmla="*/ 23184 w 297284"/>
              <a:gd name="connsiteY206" fmla="*/ 55436 h 234333"/>
              <a:gd name="connsiteX207" fmla="*/ 23422 w 297284"/>
              <a:gd name="connsiteY207" fmla="*/ 53816 h 234333"/>
              <a:gd name="connsiteX208" fmla="*/ 24584 w 297284"/>
              <a:gd name="connsiteY208" fmla="*/ 52254 h 234333"/>
              <a:gd name="connsiteX209" fmla="*/ 25575 w 297284"/>
              <a:gd name="connsiteY209" fmla="*/ 51768 h 234333"/>
              <a:gd name="connsiteX210" fmla="*/ 28451 w 297284"/>
              <a:gd name="connsiteY210" fmla="*/ 51273 h 234333"/>
              <a:gd name="connsiteX211" fmla="*/ 30413 w 297284"/>
              <a:gd name="connsiteY211" fmla="*/ 51588 h 234333"/>
              <a:gd name="connsiteX212" fmla="*/ 44129 w 297284"/>
              <a:gd name="connsiteY212" fmla="*/ 48835 h 234333"/>
              <a:gd name="connsiteX213" fmla="*/ 45739 w 297284"/>
              <a:gd name="connsiteY213" fmla="*/ 49206 h 234333"/>
              <a:gd name="connsiteX214" fmla="*/ 46454 w 297284"/>
              <a:gd name="connsiteY214" fmla="*/ 50835 h 234333"/>
              <a:gd name="connsiteX215" fmla="*/ 46387 w 297284"/>
              <a:gd name="connsiteY215" fmla="*/ 53445 h 234333"/>
              <a:gd name="connsiteX216" fmla="*/ 46625 w 297284"/>
              <a:gd name="connsiteY216" fmla="*/ 54711 h 234333"/>
              <a:gd name="connsiteX217" fmla="*/ 47359 w 297284"/>
              <a:gd name="connsiteY217" fmla="*/ 55607 h 234333"/>
              <a:gd name="connsiteX218" fmla="*/ 49539 w 297284"/>
              <a:gd name="connsiteY218" fmla="*/ 56845 h 234333"/>
              <a:gd name="connsiteX219" fmla="*/ 51045 w 297284"/>
              <a:gd name="connsiteY219" fmla="*/ 58922 h 234333"/>
              <a:gd name="connsiteX220" fmla="*/ 51854 w 297284"/>
              <a:gd name="connsiteY220" fmla="*/ 59684 h 234333"/>
              <a:gd name="connsiteX221" fmla="*/ 54054 w 297284"/>
              <a:gd name="connsiteY221" fmla="*/ 61103 h 234333"/>
              <a:gd name="connsiteX222" fmla="*/ 64256 w 297284"/>
              <a:gd name="connsiteY222" fmla="*/ 72952 h 234333"/>
              <a:gd name="connsiteX223" fmla="*/ 67133 w 297284"/>
              <a:gd name="connsiteY223" fmla="*/ 74076 h 234333"/>
              <a:gd name="connsiteX224" fmla="*/ 69923 w 297284"/>
              <a:gd name="connsiteY224" fmla="*/ 73666 h 234333"/>
              <a:gd name="connsiteX225" fmla="*/ 75467 w 297284"/>
              <a:gd name="connsiteY225" fmla="*/ 71209 h 234333"/>
              <a:gd name="connsiteX226" fmla="*/ 78238 w 297284"/>
              <a:gd name="connsiteY226" fmla="*/ 70590 h 234333"/>
              <a:gd name="connsiteX227" fmla="*/ 97631 w 297284"/>
              <a:gd name="connsiteY227" fmla="*/ 71285 h 234333"/>
              <a:gd name="connsiteX228" fmla="*/ 99803 w 297284"/>
              <a:gd name="connsiteY228" fmla="*/ 70914 h 234333"/>
              <a:gd name="connsiteX229" fmla="*/ 99936 w 297284"/>
              <a:gd name="connsiteY229" fmla="*/ 70971 h 234333"/>
              <a:gd name="connsiteX230" fmla="*/ 102889 w 297284"/>
              <a:gd name="connsiteY230" fmla="*/ 76914 h 234333"/>
              <a:gd name="connsiteX231" fmla="*/ 104290 w 297284"/>
              <a:gd name="connsiteY231" fmla="*/ 78267 h 234333"/>
              <a:gd name="connsiteX232" fmla="*/ 125559 w 297284"/>
              <a:gd name="connsiteY232" fmla="*/ 78334 h 234333"/>
              <a:gd name="connsiteX233" fmla="*/ 125159 w 297284"/>
              <a:gd name="connsiteY233" fmla="*/ 76638 h 234333"/>
              <a:gd name="connsiteX234" fmla="*/ 125425 w 297284"/>
              <a:gd name="connsiteY234" fmla="*/ 74752 h 234333"/>
              <a:gd name="connsiteX235" fmla="*/ 127911 w 297284"/>
              <a:gd name="connsiteY235" fmla="*/ 72323 h 234333"/>
              <a:gd name="connsiteX236" fmla="*/ 129169 w 297284"/>
              <a:gd name="connsiteY236" fmla="*/ 71114 h 234333"/>
              <a:gd name="connsiteX237" fmla="*/ 129169 w 297284"/>
              <a:gd name="connsiteY237" fmla="*/ 71123 h 234333"/>
              <a:gd name="connsiteX238" fmla="*/ 129702 w 297284"/>
              <a:gd name="connsiteY238" fmla="*/ 70685 h 234333"/>
              <a:gd name="connsiteX239" fmla="*/ 132988 w 297284"/>
              <a:gd name="connsiteY239" fmla="*/ 68942 h 234333"/>
              <a:gd name="connsiteX240" fmla="*/ 136198 w 297284"/>
              <a:gd name="connsiteY240" fmla="*/ 67780 h 234333"/>
              <a:gd name="connsiteX241" fmla="*/ 142370 w 297284"/>
              <a:gd name="connsiteY241" fmla="*/ 66418 h 234333"/>
              <a:gd name="connsiteX242" fmla="*/ 144619 w 297284"/>
              <a:gd name="connsiteY242" fmla="*/ 64265 h 234333"/>
              <a:gd name="connsiteX243" fmla="*/ 145866 w 297284"/>
              <a:gd name="connsiteY243" fmla="*/ 62303 h 234333"/>
              <a:gd name="connsiteX244" fmla="*/ 145904 w 297284"/>
              <a:gd name="connsiteY244" fmla="*/ 58426 h 234333"/>
              <a:gd name="connsiteX245" fmla="*/ 146723 w 297284"/>
              <a:gd name="connsiteY245" fmla="*/ 57788 h 234333"/>
              <a:gd name="connsiteX246" fmla="*/ 148190 w 297284"/>
              <a:gd name="connsiteY246" fmla="*/ 56893 h 234333"/>
              <a:gd name="connsiteX247" fmla="*/ 155324 w 297284"/>
              <a:gd name="connsiteY247" fmla="*/ 53426 h 234333"/>
              <a:gd name="connsiteX248" fmla="*/ 156534 w 297284"/>
              <a:gd name="connsiteY248" fmla="*/ 52692 h 234333"/>
              <a:gd name="connsiteX249" fmla="*/ 169145 w 297284"/>
              <a:gd name="connsiteY249" fmla="*/ 60741 h 234333"/>
              <a:gd name="connsiteX250" fmla="*/ 176213 w 297284"/>
              <a:gd name="connsiteY250" fmla="*/ 67113 h 234333"/>
              <a:gd name="connsiteX251" fmla="*/ 176642 w 297284"/>
              <a:gd name="connsiteY251" fmla="*/ 67428 h 234333"/>
              <a:gd name="connsiteX252" fmla="*/ 177013 w 297284"/>
              <a:gd name="connsiteY252" fmla="*/ 67542 h 234333"/>
              <a:gd name="connsiteX253" fmla="*/ 177384 w 297284"/>
              <a:gd name="connsiteY253" fmla="*/ 67323 h 234333"/>
              <a:gd name="connsiteX254" fmla="*/ 177698 w 297284"/>
              <a:gd name="connsiteY254" fmla="*/ 67027 h 234333"/>
              <a:gd name="connsiteX255" fmla="*/ 178213 w 297284"/>
              <a:gd name="connsiteY255" fmla="*/ 66837 h 234333"/>
              <a:gd name="connsiteX256" fmla="*/ 178556 w 297284"/>
              <a:gd name="connsiteY256" fmla="*/ 66751 h 234333"/>
              <a:gd name="connsiteX257" fmla="*/ 181585 w 297284"/>
              <a:gd name="connsiteY257" fmla="*/ 66665 h 234333"/>
              <a:gd name="connsiteX258" fmla="*/ 187310 w 297284"/>
              <a:gd name="connsiteY258" fmla="*/ 66351 h 234333"/>
              <a:gd name="connsiteX259" fmla="*/ 189195 w 297284"/>
              <a:gd name="connsiteY259" fmla="*/ 65589 h 234333"/>
              <a:gd name="connsiteX260" fmla="*/ 200692 w 297284"/>
              <a:gd name="connsiteY260" fmla="*/ 54207 h 234333"/>
              <a:gd name="connsiteX261" fmla="*/ 203616 w 297284"/>
              <a:gd name="connsiteY261" fmla="*/ 50578 h 234333"/>
              <a:gd name="connsiteX262" fmla="*/ 204350 w 297284"/>
              <a:gd name="connsiteY262" fmla="*/ 49835 h 234333"/>
              <a:gd name="connsiteX263" fmla="*/ 206017 w 297284"/>
              <a:gd name="connsiteY263" fmla="*/ 47254 h 234333"/>
              <a:gd name="connsiteX264" fmla="*/ 207769 w 297284"/>
              <a:gd name="connsiteY264" fmla="*/ 42796 h 234333"/>
              <a:gd name="connsiteX265" fmla="*/ 208122 w 297284"/>
              <a:gd name="connsiteY265" fmla="*/ 42291 h 234333"/>
              <a:gd name="connsiteX266" fmla="*/ 220723 w 297284"/>
              <a:gd name="connsiteY266" fmla="*/ 31604 h 234333"/>
              <a:gd name="connsiteX267" fmla="*/ 221161 w 297284"/>
              <a:gd name="connsiteY267" fmla="*/ 30756 h 234333"/>
              <a:gd name="connsiteX268" fmla="*/ 221285 w 297284"/>
              <a:gd name="connsiteY268" fmla="*/ 30080 h 234333"/>
              <a:gd name="connsiteX269" fmla="*/ 219380 w 297284"/>
              <a:gd name="connsiteY269" fmla="*/ 26479 h 234333"/>
              <a:gd name="connsiteX270" fmla="*/ 218970 w 297284"/>
              <a:gd name="connsiteY270" fmla="*/ 24651 h 234333"/>
              <a:gd name="connsiteX271" fmla="*/ 218894 w 297284"/>
              <a:gd name="connsiteY271" fmla="*/ 21831 h 234333"/>
              <a:gd name="connsiteX272" fmla="*/ 219266 w 297284"/>
              <a:gd name="connsiteY272" fmla="*/ 17450 h 234333"/>
              <a:gd name="connsiteX273" fmla="*/ 219133 w 297284"/>
              <a:gd name="connsiteY273" fmla="*/ 14678 h 234333"/>
              <a:gd name="connsiteX274" fmla="*/ 219085 w 297284"/>
              <a:gd name="connsiteY274" fmla="*/ 14354 h 234333"/>
              <a:gd name="connsiteX275" fmla="*/ 218961 w 297284"/>
              <a:gd name="connsiteY275" fmla="*/ 13926 h 234333"/>
              <a:gd name="connsiteX276" fmla="*/ 218875 w 297284"/>
              <a:gd name="connsiteY276" fmla="*/ 13764 h 234333"/>
              <a:gd name="connsiteX277" fmla="*/ 211846 w 297284"/>
              <a:gd name="connsiteY277" fmla="*/ 5877 h 234333"/>
              <a:gd name="connsiteX278" fmla="*/ 229610 w 297284"/>
              <a:gd name="connsiteY278" fmla="*/ 5801 h 234333"/>
              <a:gd name="connsiteX279" fmla="*/ 229648 w 297284"/>
              <a:gd name="connsiteY279" fmla="*/ 5144 h 234333"/>
              <a:gd name="connsiteX280" fmla="*/ 229629 w 297284"/>
              <a:gd name="connsiteY280" fmla="*/ 4801 h 234333"/>
              <a:gd name="connsiteX281" fmla="*/ 229581 w 297284"/>
              <a:gd name="connsiteY281" fmla="*/ 4486 h 234333"/>
              <a:gd name="connsiteX282" fmla="*/ 229248 w 297284"/>
              <a:gd name="connsiteY282" fmla="*/ 3543 h 234333"/>
              <a:gd name="connsiteX283" fmla="*/ 229048 w 297284"/>
              <a:gd name="connsiteY283" fmla="*/ 2277 h 234333"/>
              <a:gd name="connsiteX284" fmla="*/ 229038 w 297284"/>
              <a:gd name="connsiteY284" fmla="*/ 1934 h 234333"/>
              <a:gd name="connsiteX285" fmla="*/ 229067 w 297284"/>
              <a:gd name="connsiteY285" fmla="*/ 1581 h 234333"/>
              <a:gd name="connsiteX286" fmla="*/ 229162 w 297284"/>
              <a:gd name="connsiteY286" fmla="*/ 933 h 234333"/>
              <a:gd name="connsiteX287" fmla="*/ 229171 w 297284"/>
              <a:gd name="connsiteY287" fmla="*/ 581 h 234333"/>
              <a:gd name="connsiteX288" fmla="*/ 229153 w 297284"/>
              <a:gd name="connsiteY288" fmla="*/ 410 h 234333"/>
              <a:gd name="connsiteX289" fmla="*/ 229124 w 297284"/>
              <a:gd name="connsiteY289" fmla="*/ 257 h 234333"/>
              <a:gd name="connsiteX290" fmla="*/ 229134 w 297284"/>
              <a:gd name="connsiteY290" fmla="*/ 114 h 234333"/>
              <a:gd name="connsiteX291" fmla="*/ 229210 w 297284"/>
              <a:gd name="connsiteY291" fmla="*/ 0 h 234333"/>
              <a:gd name="connsiteX292" fmla="*/ 241973 w 297284"/>
              <a:gd name="connsiteY292" fmla="*/ 162 h 234333"/>
              <a:gd name="connsiteX293" fmla="*/ 241802 w 297284"/>
              <a:gd name="connsiteY293" fmla="*/ 2400 h 234333"/>
              <a:gd name="connsiteX294" fmla="*/ 240259 w 297284"/>
              <a:gd name="connsiteY294" fmla="*/ 7649 h 234333"/>
              <a:gd name="connsiteX295" fmla="*/ 240287 w 297284"/>
              <a:gd name="connsiteY295" fmla="*/ 10792 h 234333"/>
              <a:gd name="connsiteX296" fmla="*/ 239916 w 297284"/>
              <a:gd name="connsiteY296" fmla="*/ 14392 h 234333"/>
              <a:gd name="connsiteX297" fmla="*/ 239830 w 297284"/>
              <a:gd name="connsiteY297" fmla="*/ 14678 h 234333"/>
              <a:gd name="connsiteX298" fmla="*/ 239478 w 297284"/>
              <a:gd name="connsiteY298" fmla="*/ 15459 h 234333"/>
              <a:gd name="connsiteX299" fmla="*/ 239173 w 297284"/>
              <a:gd name="connsiteY299" fmla="*/ 15897 h 234333"/>
              <a:gd name="connsiteX300" fmla="*/ 238820 w 297284"/>
              <a:gd name="connsiteY300" fmla="*/ 16326 h 234333"/>
              <a:gd name="connsiteX301" fmla="*/ 238725 w 297284"/>
              <a:gd name="connsiteY301" fmla="*/ 16488 h 234333"/>
              <a:gd name="connsiteX302" fmla="*/ 238611 w 297284"/>
              <a:gd name="connsiteY302" fmla="*/ 16755 h 234333"/>
              <a:gd name="connsiteX303" fmla="*/ 238601 w 297284"/>
              <a:gd name="connsiteY303" fmla="*/ 17145 h 234333"/>
              <a:gd name="connsiteX304" fmla="*/ 241249 w 297284"/>
              <a:gd name="connsiteY304" fmla="*/ 37224 h 234333"/>
              <a:gd name="connsiteX305" fmla="*/ 241145 w 297284"/>
              <a:gd name="connsiteY305" fmla="*/ 37729 h 234333"/>
              <a:gd name="connsiteX306" fmla="*/ 241049 w 297284"/>
              <a:gd name="connsiteY306" fmla="*/ 38052 h 234333"/>
              <a:gd name="connsiteX307" fmla="*/ 240345 w 297284"/>
              <a:gd name="connsiteY307" fmla="*/ 39310 h 234333"/>
              <a:gd name="connsiteX308" fmla="*/ 240163 w 297284"/>
              <a:gd name="connsiteY308" fmla="*/ 39719 h 234333"/>
              <a:gd name="connsiteX309" fmla="*/ 240125 w 297284"/>
              <a:gd name="connsiteY309" fmla="*/ 40034 h 234333"/>
              <a:gd name="connsiteX310" fmla="*/ 240411 w 297284"/>
              <a:gd name="connsiteY310" fmla="*/ 40253 h 234333"/>
              <a:gd name="connsiteX311" fmla="*/ 246288 w 297284"/>
              <a:gd name="connsiteY311" fmla="*/ 42424 h 234333"/>
              <a:gd name="connsiteX312" fmla="*/ 246574 w 297284"/>
              <a:gd name="connsiteY312" fmla="*/ 42558 h 234333"/>
              <a:gd name="connsiteX313" fmla="*/ 246802 w 297284"/>
              <a:gd name="connsiteY313" fmla="*/ 42729 h 234333"/>
              <a:gd name="connsiteX314" fmla="*/ 248917 w 297284"/>
              <a:gd name="connsiteY314" fmla="*/ 45310 h 234333"/>
              <a:gd name="connsiteX315" fmla="*/ 260490 w 297284"/>
              <a:gd name="connsiteY315" fmla="*/ 54807 h 234333"/>
              <a:gd name="connsiteX316" fmla="*/ 260890 w 297284"/>
              <a:gd name="connsiteY316" fmla="*/ 55283 h 234333"/>
              <a:gd name="connsiteX317" fmla="*/ 262090 w 297284"/>
              <a:gd name="connsiteY317" fmla="*/ 58264 h 234333"/>
              <a:gd name="connsiteX318" fmla="*/ 262224 w 297284"/>
              <a:gd name="connsiteY318" fmla="*/ 58722 h 234333"/>
              <a:gd name="connsiteX319" fmla="*/ 262261 w 297284"/>
              <a:gd name="connsiteY319" fmla="*/ 59427 h 234333"/>
              <a:gd name="connsiteX320" fmla="*/ 262233 w 297284"/>
              <a:gd name="connsiteY320" fmla="*/ 59979 h 234333"/>
              <a:gd name="connsiteX321" fmla="*/ 261938 w 297284"/>
              <a:gd name="connsiteY321" fmla="*/ 61770 h 234333"/>
              <a:gd name="connsiteX322" fmla="*/ 262033 w 297284"/>
              <a:gd name="connsiteY322" fmla="*/ 62570 h 234333"/>
              <a:gd name="connsiteX323" fmla="*/ 262233 w 297284"/>
              <a:gd name="connsiteY323" fmla="*/ 63103 h 234333"/>
              <a:gd name="connsiteX324" fmla="*/ 262395 w 297284"/>
              <a:gd name="connsiteY324" fmla="*/ 63722 h 234333"/>
              <a:gd name="connsiteX325" fmla="*/ 262395 w 297284"/>
              <a:gd name="connsiteY325" fmla="*/ 63903 h 234333"/>
              <a:gd name="connsiteX326" fmla="*/ 262376 w 297284"/>
              <a:gd name="connsiteY326" fmla="*/ 64065 h 234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</a:cxnLst>
            <a:rect l="l" t="t" r="r" b="b"/>
            <a:pathLst>
              <a:path w="297284" h="234333">
                <a:moveTo>
                  <a:pt x="262290" y="64351"/>
                </a:moveTo>
                <a:lnTo>
                  <a:pt x="260566" y="67789"/>
                </a:lnTo>
                <a:lnTo>
                  <a:pt x="260014" y="70237"/>
                </a:lnTo>
                <a:lnTo>
                  <a:pt x="259842" y="72295"/>
                </a:lnTo>
                <a:lnTo>
                  <a:pt x="259947" y="73485"/>
                </a:lnTo>
                <a:lnTo>
                  <a:pt x="260138" y="74248"/>
                </a:lnTo>
                <a:lnTo>
                  <a:pt x="260223" y="74428"/>
                </a:lnTo>
                <a:lnTo>
                  <a:pt x="260299" y="74552"/>
                </a:lnTo>
                <a:lnTo>
                  <a:pt x="260375" y="74638"/>
                </a:lnTo>
                <a:lnTo>
                  <a:pt x="260461" y="74666"/>
                </a:lnTo>
                <a:lnTo>
                  <a:pt x="265433" y="74686"/>
                </a:lnTo>
                <a:lnTo>
                  <a:pt x="265462" y="74686"/>
                </a:lnTo>
                <a:lnTo>
                  <a:pt x="265462" y="74686"/>
                </a:lnTo>
                <a:lnTo>
                  <a:pt x="265433" y="75781"/>
                </a:lnTo>
                <a:lnTo>
                  <a:pt x="265633" y="81229"/>
                </a:lnTo>
                <a:lnTo>
                  <a:pt x="265805" y="85992"/>
                </a:lnTo>
                <a:lnTo>
                  <a:pt x="266091" y="93774"/>
                </a:lnTo>
                <a:lnTo>
                  <a:pt x="266100" y="95803"/>
                </a:lnTo>
                <a:lnTo>
                  <a:pt x="265909" y="98327"/>
                </a:lnTo>
                <a:lnTo>
                  <a:pt x="265319" y="99327"/>
                </a:lnTo>
                <a:lnTo>
                  <a:pt x="263909" y="100755"/>
                </a:lnTo>
                <a:lnTo>
                  <a:pt x="262128" y="102060"/>
                </a:lnTo>
                <a:lnTo>
                  <a:pt x="257633" y="102394"/>
                </a:lnTo>
                <a:lnTo>
                  <a:pt x="253879" y="102346"/>
                </a:lnTo>
                <a:lnTo>
                  <a:pt x="251222" y="102060"/>
                </a:lnTo>
                <a:lnTo>
                  <a:pt x="247584" y="101946"/>
                </a:lnTo>
                <a:lnTo>
                  <a:pt x="244164" y="102222"/>
                </a:lnTo>
                <a:lnTo>
                  <a:pt x="242907" y="103327"/>
                </a:lnTo>
                <a:lnTo>
                  <a:pt x="241059" y="107223"/>
                </a:lnTo>
                <a:lnTo>
                  <a:pt x="238392" y="112871"/>
                </a:lnTo>
                <a:lnTo>
                  <a:pt x="236982" y="115262"/>
                </a:lnTo>
                <a:lnTo>
                  <a:pt x="236620" y="116653"/>
                </a:lnTo>
                <a:lnTo>
                  <a:pt x="237039" y="117481"/>
                </a:lnTo>
                <a:lnTo>
                  <a:pt x="238802" y="118681"/>
                </a:lnTo>
                <a:lnTo>
                  <a:pt x="242688" y="120377"/>
                </a:lnTo>
                <a:lnTo>
                  <a:pt x="247136" y="121368"/>
                </a:lnTo>
                <a:lnTo>
                  <a:pt x="250450" y="121796"/>
                </a:lnTo>
                <a:lnTo>
                  <a:pt x="252708" y="122263"/>
                </a:lnTo>
                <a:lnTo>
                  <a:pt x="254451" y="122777"/>
                </a:lnTo>
                <a:lnTo>
                  <a:pt x="260766" y="127102"/>
                </a:lnTo>
                <a:lnTo>
                  <a:pt x="262785" y="129111"/>
                </a:lnTo>
                <a:lnTo>
                  <a:pt x="263919" y="130893"/>
                </a:lnTo>
                <a:lnTo>
                  <a:pt x="264186" y="132788"/>
                </a:lnTo>
                <a:lnTo>
                  <a:pt x="265090" y="134703"/>
                </a:lnTo>
                <a:lnTo>
                  <a:pt x="268738" y="138484"/>
                </a:lnTo>
                <a:lnTo>
                  <a:pt x="270843" y="140665"/>
                </a:lnTo>
                <a:lnTo>
                  <a:pt x="276320" y="143466"/>
                </a:lnTo>
                <a:lnTo>
                  <a:pt x="278425" y="146637"/>
                </a:lnTo>
                <a:lnTo>
                  <a:pt x="280454" y="148171"/>
                </a:lnTo>
                <a:lnTo>
                  <a:pt x="282378" y="149828"/>
                </a:lnTo>
                <a:lnTo>
                  <a:pt x="283407" y="152295"/>
                </a:lnTo>
                <a:lnTo>
                  <a:pt x="285779" y="159448"/>
                </a:lnTo>
                <a:lnTo>
                  <a:pt x="287379" y="163201"/>
                </a:lnTo>
                <a:lnTo>
                  <a:pt x="289017" y="166268"/>
                </a:lnTo>
                <a:lnTo>
                  <a:pt x="289665" y="171250"/>
                </a:lnTo>
                <a:lnTo>
                  <a:pt x="290960" y="173479"/>
                </a:lnTo>
                <a:lnTo>
                  <a:pt x="292294" y="176194"/>
                </a:lnTo>
                <a:lnTo>
                  <a:pt x="294504" y="178651"/>
                </a:lnTo>
                <a:lnTo>
                  <a:pt x="296856" y="180518"/>
                </a:lnTo>
                <a:lnTo>
                  <a:pt x="297285" y="181023"/>
                </a:lnTo>
                <a:lnTo>
                  <a:pt x="292370" y="185833"/>
                </a:lnTo>
                <a:lnTo>
                  <a:pt x="286855" y="191224"/>
                </a:lnTo>
                <a:lnTo>
                  <a:pt x="280483" y="197472"/>
                </a:lnTo>
                <a:lnTo>
                  <a:pt x="273539" y="204254"/>
                </a:lnTo>
                <a:lnTo>
                  <a:pt x="268101" y="209626"/>
                </a:lnTo>
                <a:lnTo>
                  <a:pt x="262738" y="214922"/>
                </a:lnTo>
                <a:lnTo>
                  <a:pt x="256470" y="221180"/>
                </a:lnTo>
                <a:lnTo>
                  <a:pt x="251841" y="225800"/>
                </a:lnTo>
                <a:lnTo>
                  <a:pt x="251070" y="226448"/>
                </a:lnTo>
                <a:lnTo>
                  <a:pt x="249727" y="227305"/>
                </a:lnTo>
                <a:lnTo>
                  <a:pt x="245316" y="227324"/>
                </a:lnTo>
                <a:lnTo>
                  <a:pt x="240764" y="226781"/>
                </a:lnTo>
                <a:lnTo>
                  <a:pt x="236573" y="223971"/>
                </a:lnTo>
                <a:lnTo>
                  <a:pt x="232315" y="226152"/>
                </a:lnTo>
                <a:lnTo>
                  <a:pt x="229619" y="226838"/>
                </a:lnTo>
                <a:lnTo>
                  <a:pt x="228009" y="227086"/>
                </a:lnTo>
                <a:lnTo>
                  <a:pt x="224209" y="227438"/>
                </a:lnTo>
                <a:lnTo>
                  <a:pt x="218885" y="228610"/>
                </a:lnTo>
                <a:lnTo>
                  <a:pt x="216475" y="230067"/>
                </a:lnTo>
                <a:lnTo>
                  <a:pt x="215170" y="231219"/>
                </a:lnTo>
                <a:lnTo>
                  <a:pt x="214093" y="233344"/>
                </a:lnTo>
                <a:lnTo>
                  <a:pt x="213551" y="233562"/>
                </a:lnTo>
                <a:lnTo>
                  <a:pt x="212570" y="233315"/>
                </a:lnTo>
                <a:lnTo>
                  <a:pt x="211207" y="232458"/>
                </a:lnTo>
                <a:lnTo>
                  <a:pt x="208359" y="231229"/>
                </a:lnTo>
                <a:lnTo>
                  <a:pt x="206921" y="228524"/>
                </a:lnTo>
                <a:lnTo>
                  <a:pt x="205607" y="226895"/>
                </a:lnTo>
                <a:lnTo>
                  <a:pt x="204511" y="226038"/>
                </a:lnTo>
                <a:lnTo>
                  <a:pt x="199997" y="228733"/>
                </a:lnTo>
                <a:lnTo>
                  <a:pt x="197806" y="229362"/>
                </a:lnTo>
                <a:lnTo>
                  <a:pt x="196015" y="229286"/>
                </a:lnTo>
                <a:lnTo>
                  <a:pt x="192739" y="227771"/>
                </a:lnTo>
                <a:lnTo>
                  <a:pt x="189119" y="226476"/>
                </a:lnTo>
                <a:lnTo>
                  <a:pt x="187252" y="226486"/>
                </a:lnTo>
                <a:lnTo>
                  <a:pt x="184461" y="228105"/>
                </a:lnTo>
                <a:lnTo>
                  <a:pt x="181290" y="230524"/>
                </a:lnTo>
                <a:lnTo>
                  <a:pt x="179661" y="232915"/>
                </a:lnTo>
                <a:lnTo>
                  <a:pt x="178870" y="234334"/>
                </a:lnTo>
                <a:lnTo>
                  <a:pt x="178289" y="233201"/>
                </a:lnTo>
                <a:lnTo>
                  <a:pt x="177755" y="232143"/>
                </a:lnTo>
                <a:lnTo>
                  <a:pt x="176689" y="230791"/>
                </a:lnTo>
                <a:lnTo>
                  <a:pt x="175156" y="230257"/>
                </a:lnTo>
                <a:lnTo>
                  <a:pt x="173765" y="230524"/>
                </a:lnTo>
                <a:lnTo>
                  <a:pt x="172136" y="230791"/>
                </a:lnTo>
                <a:lnTo>
                  <a:pt x="171402" y="230019"/>
                </a:lnTo>
                <a:lnTo>
                  <a:pt x="171250" y="228162"/>
                </a:lnTo>
                <a:lnTo>
                  <a:pt x="170802" y="226448"/>
                </a:lnTo>
                <a:lnTo>
                  <a:pt x="170040" y="225162"/>
                </a:lnTo>
                <a:lnTo>
                  <a:pt x="167697" y="223876"/>
                </a:lnTo>
                <a:lnTo>
                  <a:pt x="161659" y="221266"/>
                </a:lnTo>
                <a:lnTo>
                  <a:pt x="157020" y="216056"/>
                </a:lnTo>
                <a:lnTo>
                  <a:pt x="154686" y="213636"/>
                </a:lnTo>
                <a:lnTo>
                  <a:pt x="152981" y="212074"/>
                </a:lnTo>
                <a:lnTo>
                  <a:pt x="150562" y="207978"/>
                </a:lnTo>
                <a:lnTo>
                  <a:pt x="147809" y="205159"/>
                </a:lnTo>
                <a:lnTo>
                  <a:pt x="144475" y="203845"/>
                </a:lnTo>
                <a:lnTo>
                  <a:pt x="142275" y="204492"/>
                </a:lnTo>
                <a:lnTo>
                  <a:pt x="140008" y="207512"/>
                </a:lnTo>
                <a:lnTo>
                  <a:pt x="135731" y="210350"/>
                </a:lnTo>
                <a:lnTo>
                  <a:pt x="133769" y="210445"/>
                </a:lnTo>
                <a:lnTo>
                  <a:pt x="131255" y="208912"/>
                </a:lnTo>
                <a:lnTo>
                  <a:pt x="128092" y="207816"/>
                </a:lnTo>
                <a:lnTo>
                  <a:pt x="122425" y="207340"/>
                </a:lnTo>
                <a:lnTo>
                  <a:pt x="120082" y="208683"/>
                </a:lnTo>
                <a:lnTo>
                  <a:pt x="117015" y="210855"/>
                </a:lnTo>
                <a:lnTo>
                  <a:pt x="114415" y="212150"/>
                </a:lnTo>
                <a:lnTo>
                  <a:pt x="112805" y="212303"/>
                </a:lnTo>
                <a:lnTo>
                  <a:pt x="111300" y="211779"/>
                </a:lnTo>
                <a:lnTo>
                  <a:pt x="109595" y="211503"/>
                </a:lnTo>
                <a:lnTo>
                  <a:pt x="108118" y="211455"/>
                </a:lnTo>
                <a:lnTo>
                  <a:pt x="105090" y="209474"/>
                </a:lnTo>
                <a:lnTo>
                  <a:pt x="103518" y="208016"/>
                </a:lnTo>
                <a:lnTo>
                  <a:pt x="102470" y="206616"/>
                </a:lnTo>
                <a:lnTo>
                  <a:pt x="100755" y="205664"/>
                </a:lnTo>
                <a:lnTo>
                  <a:pt x="98756" y="204864"/>
                </a:lnTo>
                <a:lnTo>
                  <a:pt x="97327" y="203616"/>
                </a:lnTo>
                <a:lnTo>
                  <a:pt x="96612" y="202054"/>
                </a:lnTo>
                <a:lnTo>
                  <a:pt x="95478" y="200053"/>
                </a:lnTo>
                <a:lnTo>
                  <a:pt x="94012" y="198253"/>
                </a:lnTo>
                <a:lnTo>
                  <a:pt x="89383" y="195015"/>
                </a:lnTo>
                <a:lnTo>
                  <a:pt x="88002" y="193100"/>
                </a:lnTo>
                <a:lnTo>
                  <a:pt x="87030" y="191233"/>
                </a:lnTo>
                <a:lnTo>
                  <a:pt x="85144" y="189176"/>
                </a:lnTo>
                <a:lnTo>
                  <a:pt x="83115" y="186423"/>
                </a:lnTo>
                <a:lnTo>
                  <a:pt x="82468" y="182394"/>
                </a:lnTo>
                <a:lnTo>
                  <a:pt x="82382" y="179146"/>
                </a:lnTo>
                <a:lnTo>
                  <a:pt x="81953" y="177641"/>
                </a:lnTo>
                <a:lnTo>
                  <a:pt x="81096" y="176136"/>
                </a:lnTo>
                <a:lnTo>
                  <a:pt x="80096" y="174860"/>
                </a:lnTo>
                <a:lnTo>
                  <a:pt x="78486" y="173431"/>
                </a:lnTo>
                <a:lnTo>
                  <a:pt x="74714" y="171345"/>
                </a:lnTo>
                <a:lnTo>
                  <a:pt x="70809" y="168926"/>
                </a:lnTo>
                <a:lnTo>
                  <a:pt x="68942" y="167516"/>
                </a:lnTo>
                <a:lnTo>
                  <a:pt x="65389" y="167002"/>
                </a:lnTo>
                <a:lnTo>
                  <a:pt x="63265" y="165621"/>
                </a:lnTo>
                <a:lnTo>
                  <a:pt x="61484" y="162582"/>
                </a:lnTo>
                <a:lnTo>
                  <a:pt x="60770" y="160153"/>
                </a:lnTo>
                <a:lnTo>
                  <a:pt x="58970" y="158258"/>
                </a:lnTo>
                <a:lnTo>
                  <a:pt x="58198" y="156886"/>
                </a:lnTo>
                <a:lnTo>
                  <a:pt x="57769" y="155305"/>
                </a:lnTo>
                <a:lnTo>
                  <a:pt x="59198" y="150495"/>
                </a:lnTo>
                <a:lnTo>
                  <a:pt x="57131" y="148790"/>
                </a:lnTo>
                <a:lnTo>
                  <a:pt x="54054" y="146580"/>
                </a:lnTo>
                <a:lnTo>
                  <a:pt x="51845" y="144161"/>
                </a:lnTo>
                <a:lnTo>
                  <a:pt x="50502" y="141942"/>
                </a:lnTo>
                <a:lnTo>
                  <a:pt x="46549" y="139008"/>
                </a:lnTo>
                <a:lnTo>
                  <a:pt x="37938" y="134617"/>
                </a:lnTo>
                <a:lnTo>
                  <a:pt x="32966" y="131816"/>
                </a:lnTo>
                <a:lnTo>
                  <a:pt x="30252" y="129302"/>
                </a:lnTo>
                <a:lnTo>
                  <a:pt x="27880" y="126835"/>
                </a:lnTo>
                <a:lnTo>
                  <a:pt x="27642" y="125825"/>
                </a:lnTo>
                <a:lnTo>
                  <a:pt x="29175" y="123368"/>
                </a:lnTo>
                <a:lnTo>
                  <a:pt x="29404" y="121339"/>
                </a:lnTo>
                <a:lnTo>
                  <a:pt x="28147" y="119110"/>
                </a:lnTo>
                <a:lnTo>
                  <a:pt x="22984" y="114900"/>
                </a:lnTo>
                <a:lnTo>
                  <a:pt x="18869" y="110271"/>
                </a:lnTo>
                <a:lnTo>
                  <a:pt x="15754" y="108823"/>
                </a:lnTo>
                <a:lnTo>
                  <a:pt x="8249" y="107537"/>
                </a:lnTo>
                <a:lnTo>
                  <a:pt x="6096" y="107023"/>
                </a:lnTo>
                <a:lnTo>
                  <a:pt x="3848" y="106137"/>
                </a:lnTo>
                <a:lnTo>
                  <a:pt x="1629" y="104051"/>
                </a:lnTo>
                <a:lnTo>
                  <a:pt x="877" y="101584"/>
                </a:lnTo>
                <a:lnTo>
                  <a:pt x="1962" y="97631"/>
                </a:lnTo>
                <a:lnTo>
                  <a:pt x="1267" y="96422"/>
                </a:lnTo>
                <a:lnTo>
                  <a:pt x="0" y="96088"/>
                </a:lnTo>
                <a:lnTo>
                  <a:pt x="0" y="96088"/>
                </a:lnTo>
                <a:lnTo>
                  <a:pt x="343" y="95269"/>
                </a:lnTo>
                <a:lnTo>
                  <a:pt x="1762" y="93345"/>
                </a:lnTo>
                <a:lnTo>
                  <a:pt x="4077" y="92097"/>
                </a:lnTo>
                <a:lnTo>
                  <a:pt x="10278" y="90145"/>
                </a:lnTo>
                <a:lnTo>
                  <a:pt x="10620" y="89392"/>
                </a:lnTo>
                <a:lnTo>
                  <a:pt x="10744" y="86925"/>
                </a:lnTo>
                <a:lnTo>
                  <a:pt x="11249" y="85715"/>
                </a:lnTo>
                <a:lnTo>
                  <a:pt x="13383" y="82287"/>
                </a:lnTo>
                <a:lnTo>
                  <a:pt x="13688" y="80924"/>
                </a:lnTo>
                <a:lnTo>
                  <a:pt x="13783" y="78010"/>
                </a:lnTo>
                <a:lnTo>
                  <a:pt x="14068" y="76629"/>
                </a:lnTo>
                <a:lnTo>
                  <a:pt x="14687" y="75648"/>
                </a:lnTo>
                <a:lnTo>
                  <a:pt x="16383" y="73952"/>
                </a:lnTo>
                <a:lnTo>
                  <a:pt x="16974" y="72914"/>
                </a:lnTo>
                <a:lnTo>
                  <a:pt x="17231" y="70676"/>
                </a:lnTo>
                <a:lnTo>
                  <a:pt x="17050" y="66256"/>
                </a:lnTo>
                <a:lnTo>
                  <a:pt x="17917" y="64503"/>
                </a:lnTo>
                <a:lnTo>
                  <a:pt x="21822" y="60484"/>
                </a:lnTo>
                <a:lnTo>
                  <a:pt x="22870" y="58684"/>
                </a:lnTo>
                <a:lnTo>
                  <a:pt x="23222" y="57074"/>
                </a:lnTo>
                <a:lnTo>
                  <a:pt x="23184" y="55436"/>
                </a:lnTo>
                <a:lnTo>
                  <a:pt x="23422" y="53816"/>
                </a:lnTo>
                <a:lnTo>
                  <a:pt x="24584" y="52254"/>
                </a:lnTo>
                <a:lnTo>
                  <a:pt x="25575" y="51768"/>
                </a:lnTo>
                <a:lnTo>
                  <a:pt x="28451" y="51273"/>
                </a:lnTo>
                <a:lnTo>
                  <a:pt x="30413" y="51588"/>
                </a:lnTo>
                <a:lnTo>
                  <a:pt x="44129" y="48835"/>
                </a:lnTo>
                <a:lnTo>
                  <a:pt x="45739" y="49206"/>
                </a:lnTo>
                <a:lnTo>
                  <a:pt x="46454" y="50835"/>
                </a:lnTo>
                <a:lnTo>
                  <a:pt x="46387" y="53445"/>
                </a:lnTo>
                <a:lnTo>
                  <a:pt x="46625" y="54711"/>
                </a:lnTo>
                <a:lnTo>
                  <a:pt x="47359" y="55607"/>
                </a:lnTo>
                <a:lnTo>
                  <a:pt x="49539" y="56845"/>
                </a:lnTo>
                <a:lnTo>
                  <a:pt x="51045" y="58922"/>
                </a:lnTo>
                <a:lnTo>
                  <a:pt x="51854" y="59684"/>
                </a:lnTo>
                <a:lnTo>
                  <a:pt x="54054" y="61103"/>
                </a:lnTo>
                <a:lnTo>
                  <a:pt x="64256" y="72952"/>
                </a:lnTo>
                <a:lnTo>
                  <a:pt x="67133" y="74076"/>
                </a:lnTo>
                <a:lnTo>
                  <a:pt x="69923" y="73666"/>
                </a:lnTo>
                <a:lnTo>
                  <a:pt x="75467" y="71209"/>
                </a:lnTo>
                <a:lnTo>
                  <a:pt x="78238" y="70590"/>
                </a:lnTo>
                <a:lnTo>
                  <a:pt x="97631" y="71285"/>
                </a:lnTo>
                <a:lnTo>
                  <a:pt x="99803" y="70914"/>
                </a:lnTo>
                <a:lnTo>
                  <a:pt x="99936" y="70971"/>
                </a:lnTo>
                <a:lnTo>
                  <a:pt x="102889" y="76914"/>
                </a:lnTo>
                <a:lnTo>
                  <a:pt x="104290" y="78267"/>
                </a:lnTo>
                <a:lnTo>
                  <a:pt x="125559" y="78334"/>
                </a:lnTo>
                <a:lnTo>
                  <a:pt x="125159" y="76638"/>
                </a:lnTo>
                <a:lnTo>
                  <a:pt x="125425" y="74752"/>
                </a:lnTo>
                <a:lnTo>
                  <a:pt x="127911" y="72323"/>
                </a:lnTo>
                <a:lnTo>
                  <a:pt x="129169" y="71114"/>
                </a:lnTo>
                <a:lnTo>
                  <a:pt x="129169" y="71123"/>
                </a:lnTo>
                <a:lnTo>
                  <a:pt x="129702" y="70685"/>
                </a:lnTo>
                <a:lnTo>
                  <a:pt x="132988" y="68942"/>
                </a:lnTo>
                <a:lnTo>
                  <a:pt x="136198" y="67780"/>
                </a:lnTo>
                <a:lnTo>
                  <a:pt x="142370" y="66418"/>
                </a:lnTo>
                <a:lnTo>
                  <a:pt x="144619" y="64265"/>
                </a:lnTo>
                <a:lnTo>
                  <a:pt x="145866" y="62303"/>
                </a:lnTo>
                <a:lnTo>
                  <a:pt x="145904" y="58426"/>
                </a:lnTo>
                <a:lnTo>
                  <a:pt x="146723" y="57788"/>
                </a:lnTo>
                <a:lnTo>
                  <a:pt x="148190" y="56893"/>
                </a:lnTo>
                <a:lnTo>
                  <a:pt x="155324" y="53426"/>
                </a:lnTo>
                <a:lnTo>
                  <a:pt x="156534" y="52692"/>
                </a:lnTo>
                <a:lnTo>
                  <a:pt x="169145" y="60741"/>
                </a:lnTo>
                <a:lnTo>
                  <a:pt x="176213" y="67113"/>
                </a:lnTo>
                <a:lnTo>
                  <a:pt x="176642" y="67428"/>
                </a:lnTo>
                <a:lnTo>
                  <a:pt x="177013" y="67542"/>
                </a:lnTo>
                <a:lnTo>
                  <a:pt x="177384" y="67323"/>
                </a:lnTo>
                <a:lnTo>
                  <a:pt x="177698" y="67027"/>
                </a:lnTo>
                <a:lnTo>
                  <a:pt x="178213" y="66837"/>
                </a:lnTo>
                <a:lnTo>
                  <a:pt x="178556" y="66751"/>
                </a:lnTo>
                <a:lnTo>
                  <a:pt x="181585" y="66665"/>
                </a:lnTo>
                <a:lnTo>
                  <a:pt x="187310" y="66351"/>
                </a:lnTo>
                <a:lnTo>
                  <a:pt x="189195" y="65589"/>
                </a:lnTo>
                <a:lnTo>
                  <a:pt x="200692" y="54207"/>
                </a:lnTo>
                <a:lnTo>
                  <a:pt x="203616" y="50578"/>
                </a:lnTo>
                <a:lnTo>
                  <a:pt x="204350" y="49835"/>
                </a:lnTo>
                <a:lnTo>
                  <a:pt x="206017" y="47254"/>
                </a:lnTo>
                <a:lnTo>
                  <a:pt x="207769" y="42796"/>
                </a:lnTo>
                <a:lnTo>
                  <a:pt x="208122" y="42291"/>
                </a:lnTo>
                <a:lnTo>
                  <a:pt x="220723" y="31604"/>
                </a:lnTo>
                <a:lnTo>
                  <a:pt x="221161" y="30756"/>
                </a:lnTo>
                <a:lnTo>
                  <a:pt x="221285" y="30080"/>
                </a:lnTo>
                <a:lnTo>
                  <a:pt x="219380" y="26479"/>
                </a:lnTo>
                <a:lnTo>
                  <a:pt x="218970" y="24651"/>
                </a:lnTo>
                <a:lnTo>
                  <a:pt x="218894" y="21831"/>
                </a:lnTo>
                <a:lnTo>
                  <a:pt x="219266" y="17450"/>
                </a:lnTo>
                <a:lnTo>
                  <a:pt x="219133" y="14678"/>
                </a:lnTo>
                <a:lnTo>
                  <a:pt x="219085" y="14354"/>
                </a:lnTo>
                <a:lnTo>
                  <a:pt x="218961" y="13926"/>
                </a:lnTo>
                <a:lnTo>
                  <a:pt x="218875" y="13764"/>
                </a:lnTo>
                <a:lnTo>
                  <a:pt x="211846" y="5877"/>
                </a:lnTo>
                <a:lnTo>
                  <a:pt x="229610" y="5801"/>
                </a:lnTo>
                <a:lnTo>
                  <a:pt x="229648" y="5144"/>
                </a:lnTo>
                <a:lnTo>
                  <a:pt x="229629" y="4801"/>
                </a:lnTo>
                <a:lnTo>
                  <a:pt x="229581" y="4486"/>
                </a:lnTo>
                <a:lnTo>
                  <a:pt x="229248" y="3543"/>
                </a:lnTo>
                <a:lnTo>
                  <a:pt x="229048" y="2277"/>
                </a:lnTo>
                <a:lnTo>
                  <a:pt x="229038" y="1934"/>
                </a:lnTo>
                <a:lnTo>
                  <a:pt x="229067" y="1581"/>
                </a:lnTo>
                <a:lnTo>
                  <a:pt x="229162" y="933"/>
                </a:lnTo>
                <a:lnTo>
                  <a:pt x="229171" y="581"/>
                </a:lnTo>
                <a:lnTo>
                  <a:pt x="229153" y="410"/>
                </a:lnTo>
                <a:lnTo>
                  <a:pt x="229124" y="257"/>
                </a:lnTo>
                <a:lnTo>
                  <a:pt x="229134" y="114"/>
                </a:lnTo>
                <a:lnTo>
                  <a:pt x="229210" y="0"/>
                </a:lnTo>
                <a:lnTo>
                  <a:pt x="241973" y="162"/>
                </a:lnTo>
                <a:lnTo>
                  <a:pt x="241802" y="2400"/>
                </a:lnTo>
                <a:lnTo>
                  <a:pt x="240259" y="7649"/>
                </a:lnTo>
                <a:lnTo>
                  <a:pt x="240287" y="10792"/>
                </a:lnTo>
                <a:lnTo>
                  <a:pt x="239916" y="14392"/>
                </a:lnTo>
                <a:lnTo>
                  <a:pt x="239830" y="14678"/>
                </a:lnTo>
                <a:lnTo>
                  <a:pt x="239478" y="15459"/>
                </a:lnTo>
                <a:lnTo>
                  <a:pt x="239173" y="15897"/>
                </a:lnTo>
                <a:lnTo>
                  <a:pt x="238820" y="16326"/>
                </a:lnTo>
                <a:lnTo>
                  <a:pt x="238725" y="16488"/>
                </a:lnTo>
                <a:lnTo>
                  <a:pt x="238611" y="16755"/>
                </a:lnTo>
                <a:lnTo>
                  <a:pt x="238601" y="17145"/>
                </a:lnTo>
                <a:lnTo>
                  <a:pt x="241249" y="37224"/>
                </a:lnTo>
                <a:lnTo>
                  <a:pt x="241145" y="37729"/>
                </a:lnTo>
                <a:lnTo>
                  <a:pt x="241049" y="38052"/>
                </a:lnTo>
                <a:lnTo>
                  <a:pt x="240345" y="39310"/>
                </a:lnTo>
                <a:lnTo>
                  <a:pt x="240163" y="39719"/>
                </a:lnTo>
                <a:lnTo>
                  <a:pt x="240125" y="40034"/>
                </a:lnTo>
                <a:lnTo>
                  <a:pt x="240411" y="40253"/>
                </a:lnTo>
                <a:lnTo>
                  <a:pt x="246288" y="42424"/>
                </a:lnTo>
                <a:lnTo>
                  <a:pt x="246574" y="42558"/>
                </a:lnTo>
                <a:lnTo>
                  <a:pt x="246802" y="42729"/>
                </a:lnTo>
                <a:lnTo>
                  <a:pt x="248917" y="45310"/>
                </a:lnTo>
                <a:lnTo>
                  <a:pt x="260490" y="54807"/>
                </a:lnTo>
                <a:lnTo>
                  <a:pt x="260890" y="55283"/>
                </a:lnTo>
                <a:lnTo>
                  <a:pt x="262090" y="58264"/>
                </a:lnTo>
                <a:lnTo>
                  <a:pt x="262224" y="58722"/>
                </a:lnTo>
                <a:lnTo>
                  <a:pt x="262261" y="59427"/>
                </a:lnTo>
                <a:lnTo>
                  <a:pt x="262233" y="59979"/>
                </a:lnTo>
                <a:lnTo>
                  <a:pt x="261938" y="61770"/>
                </a:lnTo>
                <a:lnTo>
                  <a:pt x="262033" y="62570"/>
                </a:lnTo>
                <a:lnTo>
                  <a:pt x="262233" y="63103"/>
                </a:lnTo>
                <a:lnTo>
                  <a:pt x="262395" y="63722"/>
                </a:lnTo>
                <a:lnTo>
                  <a:pt x="262395" y="63903"/>
                </a:lnTo>
                <a:lnTo>
                  <a:pt x="262376" y="6406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5" name="Freeform: Shape 214">
            <a:extLst>
              <a:ext uri="{FF2B5EF4-FFF2-40B4-BE49-F238E27FC236}">
                <a16:creationId xmlns:a16="http://schemas.microsoft.com/office/drawing/2014/main" id="{EDF63AC5-B7F6-20DB-1841-C6C9EEE85258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5555 w 26326"/>
              <a:gd name="connsiteY0" fmla="*/ 3496 h 43862"/>
              <a:gd name="connsiteX1" fmla="*/ 24565 w 26326"/>
              <a:gd name="connsiteY1" fmla="*/ 4191 h 43862"/>
              <a:gd name="connsiteX2" fmla="*/ 23384 w 26326"/>
              <a:gd name="connsiteY2" fmla="*/ 3601 h 43862"/>
              <a:gd name="connsiteX3" fmla="*/ 23070 w 26326"/>
              <a:gd name="connsiteY3" fmla="*/ 2543 h 43862"/>
              <a:gd name="connsiteX4" fmla="*/ 24594 w 26326"/>
              <a:gd name="connsiteY4" fmla="*/ 505 h 43862"/>
              <a:gd name="connsiteX5" fmla="*/ 25317 w 26326"/>
              <a:gd name="connsiteY5" fmla="*/ 0 h 43862"/>
              <a:gd name="connsiteX6" fmla="*/ 25917 w 26326"/>
              <a:gd name="connsiteY6" fmla="*/ 429 h 43862"/>
              <a:gd name="connsiteX7" fmla="*/ 26280 w 26326"/>
              <a:gd name="connsiteY7" fmla="*/ 991 h 43862"/>
              <a:gd name="connsiteX8" fmla="*/ 26327 w 26326"/>
              <a:gd name="connsiteY8" fmla="*/ 1810 h 43862"/>
              <a:gd name="connsiteX9" fmla="*/ 25555 w 26326"/>
              <a:gd name="connsiteY9" fmla="*/ 3496 h 43862"/>
              <a:gd name="connsiteX10" fmla="*/ 5134 w 26326"/>
              <a:gd name="connsiteY10" fmla="*/ 41920 h 43862"/>
              <a:gd name="connsiteX11" fmla="*/ 2372 w 26326"/>
              <a:gd name="connsiteY11" fmla="*/ 43863 h 43862"/>
              <a:gd name="connsiteX12" fmla="*/ 1381 w 26326"/>
              <a:gd name="connsiteY12" fmla="*/ 43358 h 43862"/>
              <a:gd name="connsiteX13" fmla="*/ 771 w 26326"/>
              <a:gd name="connsiteY13" fmla="*/ 42005 h 43862"/>
              <a:gd name="connsiteX14" fmla="*/ 0 w 26326"/>
              <a:gd name="connsiteY14" fmla="*/ 39081 h 43862"/>
              <a:gd name="connsiteX15" fmla="*/ 248 w 26326"/>
              <a:gd name="connsiteY15" fmla="*/ 37681 h 43862"/>
              <a:gd name="connsiteX16" fmla="*/ 1495 w 26326"/>
              <a:gd name="connsiteY16" fmla="*/ 36081 h 43862"/>
              <a:gd name="connsiteX17" fmla="*/ 4210 w 26326"/>
              <a:gd name="connsiteY17" fmla="*/ 34490 h 43862"/>
              <a:gd name="connsiteX18" fmla="*/ 5839 w 26326"/>
              <a:gd name="connsiteY18" fmla="*/ 34376 h 43862"/>
              <a:gd name="connsiteX19" fmla="*/ 7515 w 26326"/>
              <a:gd name="connsiteY19" fmla="*/ 36471 h 43862"/>
              <a:gd name="connsiteX20" fmla="*/ 7525 w 26326"/>
              <a:gd name="connsiteY20" fmla="*/ 38653 h 43862"/>
              <a:gd name="connsiteX21" fmla="*/ 5134 w 26326"/>
              <a:gd name="connsiteY21" fmla="*/ 41920 h 43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6326" h="43862">
                <a:moveTo>
                  <a:pt x="25555" y="3496"/>
                </a:moveTo>
                <a:lnTo>
                  <a:pt x="24565" y="4191"/>
                </a:lnTo>
                <a:lnTo>
                  <a:pt x="23384" y="3601"/>
                </a:lnTo>
                <a:lnTo>
                  <a:pt x="23070" y="2543"/>
                </a:lnTo>
                <a:lnTo>
                  <a:pt x="24594" y="505"/>
                </a:lnTo>
                <a:lnTo>
                  <a:pt x="25317" y="0"/>
                </a:lnTo>
                <a:lnTo>
                  <a:pt x="25917" y="429"/>
                </a:lnTo>
                <a:lnTo>
                  <a:pt x="26280" y="991"/>
                </a:lnTo>
                <a:lnTo>
                  <a:pt x="26327" y="1810"/>
                </a:lnTo>
                <a:lnTo>
                  <a:pt x="25555" y="3496"/>
                </a:lnTo>
                <a:close/>
                <a:moveTo>
                  <a:pt x="5134" y="41920"/>
                </a:moveTo>
                <a:lnTo>
                  <a:pt x="2372" y="43863"/>
                </a:lnTo>
                <a:lnTo>
                  <a:pt x="1381" y="43358"/>
                </a:lnTo>
                <a:lnTo>
                  <a:pt x="771" y="42005"/>
                </a:lnTo>
                <a:lnTo>
                  <a:pt x="0" y="39081"/>
                </a:lnTo>
                <a:lnTo>
                  <a:pt x="248" y="37681"/>
                </a:lnTo>
                <a:lnTo>
                  <a:pt x="1495" y="36081"/>
                </a:lnTo>
                <a:lnTo>
                  <a:pt x="4210" y="34490"/>
                </a:lnTo>
                <a:lnTo>
                  <a:pt x="5839" y="34376"/>
                </a:lnTo>
                <a:lnTo>
                  <a:pt x="7515" y="36471"/>
                </a:lnTo>
                <a:lnTo>
                  <a:pt x="7525" y="38653"/>
                </a:lnTo>
                <a:lnTo>
                  <a:pt x="5134" y="4192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6" name="Freeform: Shape 215">
            <a:extLst>
              <a:ext uri="{FF2B5EF4-FFF2-40B4-BE49-F238E27FC236}">
                <a16:creationId xmlns:a16="http://schemas.microsoft.com/office/drawing/2014/main" id="{6B956D36-8159-FD65-2519-3082552ADA13}"/>
              </a:ext>
            </a:extLst>
          </p:cNvPr>
          <p:cNvSpPr/>
          <p:nvPr/>
        </p:nvSpPr>
        <p:spPr>
          <a:xfrm>
            <a:off x="5872480" y="3312160"/>
            <a:ext cx="12850" cy="457"/>
          </a:xfrm>
          <a:custGeom>
            <a:avLst/>
            <a:gdLst>
              <a:gd name="connsiteX0" fmla="*/ 19879 w 63912"/>
              <a:gd name="connsiteY0" fmla="*/ 410 h 34661"/>
              <a:gd name="connsiteX1" fmla="*/ 20555 w 63912"/>
              <a:gd name="connsiteY1" fmla="*/ 543 h 34661"/>
              <a:gd name="connsiteX2" fmla="*/ 25022 w 63912"/>
              <a:gd name="connsiteY2" fmla="*/ 1943 h 34661"/>
              <a:gd name="connsiteX3" fmla="*/ 26346 w 63912"/>
              <a:gd name="connsiteY3" fmla="*/ 1667 h 34661"/>
              <a:gd name="connsiteX4" fmla="*/ 28042 w 63912"/>
              <a:gd name="connsiteY4" fmla="*/ 2791 h 34661"/>
              <a:gd name="connsiteX5" fmla="*/ 28851 w 63912"/>
              <a:gd name="connsiteY5" fmla="*/ 3677 h 34661"/>
              <a:gd name="connsiteX6" fmla="*/ 29566 w 63912"/>
              <a:gd name="connsiteY6" fmla="*/ 4896 h 34661"/>
              <a:gd name="connsiteX7" fmla="*/ 33090 w 63912"/>
              <a:gd name="connsiteY7" fmla="*/ 7325 h 34661"/>
              <a:gd name="connsiteX8" fmla="*/ 33680 w 63912"/>
              <a:gd name="connsiteY8" fmla="*/ 8392 h 34661"/>
              <a:gd name="connsiteX9" fmla="*/ 36319 w 63912"/>
              <a:gd name="connsiteY9" fmla="*/ 9830 h 34661"/>
              <a:gd name="connsiteX10" fmla="*/ 37386 w 63912"/>
              <a:gd name="connsiteY10" fmla="*/ 10935 h 34661"/>
              <a:gd name="connsiteX11" fmla="*/ 38510 w 63912"/>
              <a:gd name="connsiteY11" fmla="*/ 11382 h 34661"/>
              <a:gd name="connsiteX12" fmla="*/ 40710 w 63912"/>
              <a:gd name="connsiteY12" fmla="*/ 11811 h 34661"/>
              <a:gd name="connsiteX13" fmla="*/ 42596 w 63912"/>
              <a:gd name="connsiteY13" fmla="*/ 12392 h 34661"/>
              <a:gd name="connsiteX14" fmla="*/ 42815 w 63912"/>
              <a:gd name="connsiteY14" fmla="*/ 12792 h 34661"/>
              <a:gd name="connsiteX15" fmla="*/ 42996 w 63912"/>
              <a:gd name="connsiteY15" fmla="*/ 14431 h 34661"/>
              <a:gd name="connsiteX16" fmla="*/ 43396 w 63912"/>
              <a:gd name="connsiteY16" fmla="*/ 15802 h 34661"/>
              <a:gd name="connsiteX17" fmla="*/ 44291 w 63912"/>
              <a:gd name="connsiteY17" fmla="*/ 15888 h 34661"/>
              <a:gd name="connsiteX18" fmla="*/ 45377 w 63912"/>
              <a:gd name="connsiteY18" fmla="*/ 15221 h 34661"/>
              <a:gd name="connsiteX19" fmla="*/ 48920 w 63912"/>
              <a:gd name="connsiteY19" fmla="*/ 13383 h 34661"/>
              <a:gd name="connsiteX20" fmla="*/ 52264 w 63912"/>
              <a:gd name="connsiteY20" fmla="*/ 12154 h 34661"/>
              <a:gd name="connsiteX21" fmla="*/ 54150 w 63912"/>
              <a:gd name="connsiteY21" fmla="*/ 12887 h 34661"/>
              <a:gd name="connsiteX22" fmla="*/ 55264 w 63912"/>
              <a:gd name="connsiteY22" fmla="*/ 14421 h 34661"/>
              <a:gd name="connsiteX23" fmla="*/ 56540 w 63912"/>
              <a:gd name="connsiteY23" fmla="*/ 15107 h 34661"/>
              <a:gd name="connsiteX24" fmla="*/ 59188 w 63912"/>
              <a:gd name="connsiteY24" fmla="*/ 14687 h 34661"/>
              <a:gd name="connsiteX25" fmla="*/ 61589 w 63912"/>
              <a:gd name="connsiteY25" fmla="*/ 14821 h 34661"/>
              <a:gd name="connsiteX26" fmla="*/ 63475 w 63912"/>
              <a:gd name="connsiteY26" fmla="*/ 16164 h 34661"/>
              <a:gd name="connsiteX27" fmla="*/ 63913 w 63912"/>
              <a:gd name="connsiteY27" fmla="*/ 16936 h 34661"/>
              <a:gd name="connsiteX28" fmla="*/ 62751 w 63912"/>
              <a:gd name="connsiteY28" fmla="*/ 21393 h 34661"/>
              <a:gd name="connsiteX29" fmla="*/ 62332 w 63912"/>
              <a:gd name="connsiteY29" fmla="*/ 23289 h 34661"/>
              <a:gd name="connsiteX30" fmla="*/ 62132 w 63912"/>
              <a:gd name="connsiteY30" fmla="*/ 24898 h 34661"/>
              <a:gd name="connsiteX31" fmla="*/ 62808 w 63912"/>
              <a:gd name="connsiteY31" fmla="*/ 25327 h 34661"/>
              <a:gd name="connsiteX32" fmla="*/ 63475 w 63912"/>
              <a:gd name="connsiteY32" fmla="*/ 25946 h 34661"/>
              <a:gd name="connsiteX33" fmla="*/ 63332 w 63912"/>
              <a:gd name="connsiteY33" fmla="*/ 26813 h 34661"/>
              <a:gd name="connsiteX34" fmla="*/ 61265 w 63912"/>
              <a:gd name="connsiteY34" fmla="*/ 28242 h 34661"/>
              <a:gd name="connsiteX35" fmla="*/ 60617 w 63912"/>
              <a:gd name="connsiteY35" fmla="*/ 28603 h 34661"/>
              <a:gd name="connsiteX36" fmla="*/ 61093 w 63912"/>
              <a:gd name="connsiteY36" fmla="*/ 31347 h 34661"/>
              <a:gd name="connsiteX37" fmla="*/ 59560 w 63912"/>
              <a:gd name="connsiteY37" fmla="*/ 33014 h 34661"/>
              <a:gd name="connsiteX38" fmla="*/ 58150 w 63912"/>
              <a:gd name="connsiteY38" fmla="*/ 34204 h 34661"/>
              <a:gd name="connsiteX39" fmla="*/ 55674 w 63912"/>
              <a:gd name="connsiteY39" fmla="*/ 34528 h 34661"/>
              <a:gd name="connsiteX40" fmla="*/ 51473 w 63912"/>
              <a:gd name="connsiteY40" fmla="*/ 34662 h 34661"/>
              <a:gd name="connsiteX41" fmla="*/ 45149 w 63912"/>
              <a:gd name="connsiteY41" fmla="*/ 33309 h 34661"/>
              <a:gd name="connsiteX42" fmla="*/ 40481 w 63912"/>
              <a:gd name="connsiteY42" fmla="*/ 31461 h 34661"/>
              <a:gd name="connsiteX43" fmla="*/ 37976 w 63912"/>
              <a:gd name="connsiteY43" fmla="*/ 31452 h 34661"/>
              <a:gd name="connsiteX44" fmla="*/ 38767 w 63912"/>
              <a:gd name="connsiteY44" fmla="*/ 32061 h 34661"/>
              <a:gd name="connsiteX45" fmla="*/ 40758 w 63912"/>
              <a:gd name="connsiteY45" fmla="*/ 32452 h 34661"/>
              <a:gd name="connsiteX46" fmla="*/ 43367 w 63912"/>
              <a:gd name="connsiteY46" fmla="*/ 33747 h 34661"/>
              <a:gd name="connsiteX47" fmla="*/ 42615 w 63912"/>
              <a:gd name="connsiteY47" fmla="*/ 34109 h 34661"/>
              <a:gd name="connsiteX48" fmla="*/ 33118 w 63912"/>
              <a:gd name="connsiteY48" fmla="*/ 31404 h 34661"/>
              <a:gd name="connsiteX49" fmla="*/ 22146 w 63912"/>
              <a:gd name="connsiteY49" fmla="*/ 26080 h 34661"/>
              <a:gd name="connsiteX50" fmla="*/ 15583 w 63912"/>
              <a:gd name="connsiteY50" fmla="*/ 25232 h 34661"/>
              <a:gd name="connsiteX51" fmla="*/ 8068 w 63912"/>
              <a:gd name="connsiteY51" fmla="*/ 23841 h 34661"/>
              <a:gd name="connsiteX52" fmla="*/ 3629 w 63912"/>
              <a:gd name="connsiteY52" fmla="*/ 20479 h 34661"/>
              <a:gd name="connsiteX53" fmla="*/ 295 w 63912"/>
              <a:gd name="connsiteY53" fmla="*/ 19022 h 34661"/>
              <a:gd name="connsiteX54" fmla="*/ 0 w 63912"/>
              <a:gd name="connsiteY54" fmla="*/ 17745 h 34661"/>
              <a:gd name="connsiteX55" fmla="*/ 38 w 63912"/>
              <a:gd name="connsiteY55" fmla="*/ 16335 h 34661"/>
              <a:gd name="connsiteX56" fmla="*/ 1543 w 63912"/>
              <a:gd name="connsiteY56" fmla="*/ 14440 h 34661"/>
              <a:gd name="connsiteX57" fmla="*/ 4363 w 63912"/>
              <a:gd name="connsiteY57" fmla="*/ 11887 h 34661"/>
              <a:gd name="connsiteX58" fmla="*/ 6239 w 63912"/>
              <a:gd name="connsiteY58" fmla="*/ 10563 h 34661"/>
              <a:gd name="connsiteX59" fmla="*/ 7115 w 63912"/>
              <a:gd name="connsiteY59" fmla="*/ 10306 h 34661"/>
              <a:gd name="connsiteX60" fmla="*/ 8353 w 63912"/>
              <a:gd name="connsiteY60" fmla="*/ 10439 h 34661"/>
              <a:gd name="connsiteX61" fmla="*/ 9535 w 63912"/>
              <a:gd name="connsiteY61" fmla="*/ 9697 h 34661"/>
              <a:gd name="connsiteX62" fmla="*/ 10554 w 63912"/>
              <a:gd name="connsiteY62" fmla="*/ 7944 h 34661"/>
              <a:gd name="connsiteX63" fmla="*/ 11621 w 63912"/>
              <a:gd name="connsiteY63" fmla="*/ 6810 h 34661"/>
              <a:gd name="connsiteX64" fmla="*/ 14326 w 63912"/>
              <a:gd name="connsiteY64" fmla="*/ 5658 h 34661"/>
              <a:gd name="connsiteX65" fmla="*/ 14945 w 63912"/>
              <a:gd name="connsiteY65" fmla="*/ 5201 h 34661"/>
              <a:gd name="connsiteX66" fmla="*/ 14735 w 63912"/>
              <a:gd name="connsiteY66" fmla="*/ 4220 h 34661"/>
              <a:gd name="connsiteX67" fmla="*/ 14145 w 63912"/>
              <a:gd name="connsiteY67" fmla="*/ 2305 h 34661"/>
              <a:gd name="connsiteX68" fmla="*/ 14240 w 63912"/>
              <a:gd name="connsiteY68" fmla="*/ 1124 h 34661"/>
              <a:gd name="connsiteX69" fmla="*/ 15116 w 63912"/>
              <a:gd name="connsiteY69" fmla="*/ 581 h 34661"/>
              <a:gd name="connsiteX70" fmla="*/ 16183 w 63912"/>
              <a:gd name="connsiteY70" fmla="*/ 476 h 34661"/>
              <a:gd name="connsiteX71" fmla="*/ 18374 w 63912"/>
              <a:gd name="connsiteY71" fmla="*/ 0 h 34661"/>
              <a:gd name="connsiteX72" fmla="*/ 19326 w 63912"/>
              <a:gd name="connsiteY72" fmla="*/ 95 h 3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63912" h="34661">
                <a:moveTo>
                  <a:pt x="19879" y="410"/>
                </a:moveTo>
                <a:lnTo>
                  <a:pt x="20555" y="543"/>
                </a:lnTo>
                <a:lnTo>
                  <a:pt x="25022" y="1943"/>
                </a:lnTo>
                <a:lnTo>
                  <a:pt x="26346" y="1667"/>
                </a:lnTo>
                <a:lnTo>
                  <a:pt x="28042" y="2791"/>
                </a:lnTo>
                <a:lnTo>
                  <a:pt x="28851" y="3677"/>
                </a:lnTo>
                <a:lnTo>
                  <a:pt x="29566" y="4896"/>
                </a:lnTo>
                <a:lnTo>
                  <a:pt x="33090" y="7325"/>
                </a:lnTo>
                <a:lnTo>
                  <a:pt x="33680" y="8392"/>
                </a:lnTo>
                <a:lnTo>
                  <a:pt x="36319" y="9830"/>
                </a:lnTo>
                <a:lnTo>
                  <a:pt x="37386" y="10935"/>
                </a:lnTo>
                <a:lnTo>
                  <a:pt x="38510" y="11382"/>
                </a:lnTo>
                <a:lnTo>
                  <a:pt x="40710" y="11811"/>
                </a:lnTo>
                <a:lnTo>
                  <a:pt x="42596" y="12392"/>
                </a:lnTo>
                <a:lnTo>
                  <a:pt x="42815" y="12792"/>
                </a:lnTo>
                <a:lnTo>
                  <a:pt x="42996" y="14431"/>
                </a:lnTo>
                <a:lnTo>
                  <a:pt x="43396" y="15802"/>
                </a:lnTo>
                <a:lnTo>
                  <a:pt x="44291" y="15888"/>
                </a:lnTo>
                <a:lnTo>
                  <a:pt x="45377" y="15221"/>
                </a:lnTo>
                <a:lnTo>
                  <a:pt x="48920" y="13383"/>
                </a:lnTo>
                <a:lnTo>
                  <a:pt x="52264" y="12154"/>
                </a:lnTo>
                <a:lnTo>
                  <a:pt x="54150" y="12887"/>
                </a:lnTo>
                <a:lnTo>
                  <a:pt x="55264" y="14421"/>
                </a:lnTo>
                <a:lnTo>
                  <a:pt x="56540" y="15107"/>
                </a:lnTo>
                <a:lnTo>
                  <a:pt x="59188" y="14687"/>
                </a:lnTo>
                <a:lnTo>
                  <a:pt x="61589" y="14821"/>
                </a:lnTo>
                <a:lnTo>
                  <a:pt x="63475" y="16164"/>
                </a:lnTo>
                <a:lnTo>
                  <a:pt x="63913" y="16936"/>
                </a:lnTo>
                <a:lnTo>
                  <a:pt x="62751" y="21393"/>
                </a:lnTo>
                <a:lnTo>
                  <a:pt x="62332" y="23289"/>
                </a:lnTo>
                <a:lnTo>
                  <a:pt x="62132" y="24898"/>
                </a:lnTo>
                <a:lnTo>
                  <a:pt x="62808" y="25327"/>
                </a:lnTo>
                <a:lnTo>
                  <a:pt x="63475" y="25946"/>
                </a:lnTo>
                <a:lnTo>
                  <a:pt x="63332" y="26813"/>
                </a:lnTo>
                <a:lnTo>
                  <a:pt x="61265" y="28242"/>
                </a:lnTo>
                <a:lnTo>
                  <a:pt x="60617" y="28603"/>
                </a:lnTo>
                <a:lnTo>
                  <a:pt x="61093" y="31347"/>
                </a:lnTo>
                <a:lnTo>
                  <a:pt x="59560" y="33014"/>
                </a:lnTo>
                <a:lnTo>
                  <a:pt x="58150" y="34204"/>
                </a:lnTo>
                <a:lnTo>
                  <a:pt x="55674" y="34528"/>
                </a:lnTo>
                <a:lnTo>
                  <a:pt x="51473" y="34662"/>
                </a:lnTo>
                <a:lnTo>
                  <a:pt x="45149" y="33309"/>
                </a:lnTo>
                <a:lnTo>
                  <a:pt x="40481" y="31461"/>
                </a:lnTo>
                <a:lnTo>
                  <a:pt x="37976" y="31452"/>
                </a:lnTo>
                <a:lnTo>
                  <a:pt x="38767" y="32061"/>
                </a:lnTo>
                <a:lnTo>
                  <a:pt x="40758" y="32452"/>
                </a:lnTo>
                <a:lnTo>
                  <a:pt x="43367" y="33747"/>
                </a:lnTo>
                <a:lnTo>
                  <a:pt x="42615" y="34109"/>
                </a:lnTo>
                <a:lnTo>
                  <a:pt x="33118" y="31404"/>
                </a:lnTo>
                <a:lnTo>
                  <a:pt x="22146" y="26080"/>
                </a:lnTo>
                <a:lnTo>
                  <a:pt x="15583" y="25232"/>
                </a:lnTo>
                <a:lnTo>
                  <a:pt x="8068" y="23841"/>
                </a:lnTo>
                <a:lnTo>
                  <a:pt x="3629" y="20479"/>
                </a:lnTo>
                <a:lnTo>
                  <a:pt x="295" y="19022"/>
                </a:lnTo>
                <a:lnTo>
                  <a:pt x="0" y="17745"/>
                </a:lnTo>
                <a:lnTo>
                  <a:pt x="38" y="16335"/>
                </a:lnTo>
                <a:lnTo>
                  <a:pt x="1543" y="14440"/>
                </a:lnTo>
                <a:lnTo>
                  <a:pt x="4363" y="11887"/>
                </a:lnTo>
                <a:lnTo>
                  <a:pt x="6239" y="10563"/>
                </a:lnTo>
                <a:lnTo>
                  <a:pt x="7115" y="10306"/>
                </a:lnTo>
                <a:lnTo>
                  <a:pt x="8353" y="10439"/>
                </a:lnTo>
                <a:lnTo>
                  <a:pt x="9535" y="9697"/>
                </a:lnTo>
                <a:lnTo>
                  <a:pt x="10554" y="7944"/>
                </a:lnTo>
                <a:lnTo>
                  <a:pt x="11621" y="6810"/>
                </a:lnTo>
                <a:lnTo>
                  <a:pt x="14326" y="5658"/>
                </a:lnTo>
                <a:lnTo>
                  <a:pt x="14945" y="5201"/>
                </a:lnTo>
                <a:lnTo>
                  <a:pt x="14735" y="4220"/>
                </a:lnTo>
                <a:lnTo>
                  <a:pt x="14145" y="2305"/>
                </a:lnTo>
                <a:lnTo>
                  <a:pt x="14240" y="1124"/>
                </a:lnTo>
                <a:lnTo>
                  <a:pt x="15116" y="581"/>
                </a:lnTo>
                <a:lnTo>
                  <a:pt x="16183" y="476"/>
                </a:lnTo>
                <a:lnTo>
                  <a:pt x="18374" y="0"/>
                </a:lnTo>
                <a:lnTo>
                  <a:pt x="19326" y="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7" name="Freeform: Shape 216">
            <a:extLst>
              <a:ext uri="{FF2B5EF4-FFF2-40B4-BE49-F238E27FC236}">
                <a16:creationId xmlns:a16="http://schemas.microsoft.com/office/drawing/2014/main" id="{914F4292-1CED-D25C-EF03-4C125AE50E6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8 w 3028"/>
              <a:gd name="connsiteY0" fmla="*/ 0 h 1390"/>
              <a:gd name="connsiteX1" fmla="*/ 3029 w 3028"/>
              <a:gd name="connsiteY1" fmla="*/ 0 h 1390"/>
              <a:gd name="connsiteX2" fmla="*/ 3000 w 3028"/>
              <a:gd name="connsiteY2" fmla="*/ 657 h 1390"/>
              <a:gd name="connsiteX3" fmla="*/ 2715 w 3028"/>
              <a:gd name="connsiteY3" fmla="*/ 1391 h 1390"/>
              <a:gd name="connsiteX4" fmla="*/ 914 w 3028"/>
              <a:gd name="connsiteY4" fmla="*/ 771 h 1390"/>
              <a:gd name="connsiteX5" fmla="*/ 0 w 3028"/>
              <a:gd name="connsiteY5" fmla="*/ 124 h 1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28" h="1390">
                <a:moveTo>
                  <a:pt x="38" y="0"/>
                </a:moveTo>
                <a:lnTo>
                  <a:pt x="3029" y="0"/>
                </a:lnTo>
                <a:lnTo>
                  <a:pt x="3000" y="657"/>
                </a:lnTo>
                <a:lnTo>
                  <a:pt x="2715" y="1391"/>
                </a:lnTo>
                <a:lnTo>
                  <a:pt x="914" y="771"/>
                </a:lnTo>
                <a:lnTo>
                  <a:pt x="0" y="12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8" name="Freeform: Shape 217">
            <a:extLst>
              <a:ext uri="{FF2B5EF4-FFF2-40B4-BE49-F238E27FC236}">
                <a16:creationId xmlns:a16="http://schemas.microsoft.com/office/drawing/2014/main" id="{F96E8E03-7A62-9C15-7905-7900D245BD98}"/>
              </a:ext>
            </a:extLst>
          </p:cNvPr>
          <p:cNvSpPr/>
          <p:nvPr/>
        </p:nvSpPr>
        <p:spPr>
          <a:xfrm>
            <a:off x="5872480" y="3312160"/>
            <a:ext cx="35444" cy="1531"/>
          </a:xfrm>
          <a:custGeom>
            <a:avLst/>
            <a:gdLst>
              <a:gd name="connsiteX0" fmla="*/ 176289 w 176288"/>
              <a:gd name="connsiteY0" fmla="*/ 6305 h 161496"/>
              <a:gd name="connsiteX1" fmla="*/ 176289 w 176288"/>
              <a:gd name="connsiteY1" fmla="*/ 6753 h 161496"/>
              <a:gd name="connsiteX2" fmla="*/ 176050 w 176288"/>
              <a:gd name="connsiteY2" fmla="*/ 7906 h 161496"/>
              <a:gd name="connsiteX3" fmla="*/ 173031 w 176288"/>
              <a:gd name="connsiteY3" fmla="*/ 11221 h 161496"/>
              <a:gd name="connsiteX4" fmla="*/ 168935 w 176288"/>
              <a:gd name="connsiteY4" fmla="*/ 15716 h 161496"/>
              <a:gd name="connsiteX5" fmla="*/ 165992 w 176288"/>
              <a:gd name="connsiteY5" fmla="*/ 18555 h 161496"/>
              <a:gd name="connsiteX6" fmla="*/ 161039 w 176288"/>
              <a:gd name="connsiteY6" fmla="*/ 23317 h 161496"/>
              <a:gd name="connsiteX7" fmla="*/ 157334 w 176288"/>
              <a:gd name="connsiteY7" fmla="*/ 24336 h 161496"/>
              <a:gd name="connsiteX8" fmla="*/ 151105 w 176288"/>
              <a:gd name="connsiteY8" fmla="*/ 26051 h 161496"/>
              <a:gd name="connsiteX9" fmla="*/ 149428 w 176288"/>
              <a:gd name="connsiteY9" fmla="*/ 27708 h 161496"/>
              <a:gd name="connsiteX10" fmla="*/ 147866 w 176288"/>
              <a:gd name="connsiteY10" fmla="*/ 30394 h 161496"/>
              <a:gd name="connsiteX11" fmla="*/ 146952 w 176288"/>
              <a:gd name="connsiteY11" fmla="*/ 34061 h 161496"/>
              <a:gd name="connsiteX12" fmla="*/ 146685 w 176288"/>
              <a:gd name="connsiteY12" fmla="*/ 36347 h 161496"/>
              <a:gd name="connsiteX13" fmla="*/ 146523 w 176288"/>
              <a:gd name="connsiteY13" fmla="*/ 40615 h 161496"/>
              <a:gd name="connsiteX14" fmla="*/ 147981 w 176288"/>
              <a:gd name="connsiteY14" fmla="*/ 45044 h 161496"/>
              <a:gd name="connsiteX15" fmla="*/ 149380 w 176288"/>
              <a:gd name="connsiteY15" fmla="*/ 49282 h 161496"/>
              <a:gd name="connsiteX16" fmla="*/ 149561 w 176288"/>
              <a:gd name="connsiteY16" fmla="*/ 52083 h 161496"/>
              <a:gd name="connsiteX17" fmla="*/ 149419 w 176288"/>
              <a:gd name="connsiteY17" fmla="*/ 54835 h 161496"/>
              <a:gd name="connsiteX18" fmla="*/ 148066 w 176288"/>
              <a:gd name="connsiteY18" fmla="*/ 57779 h 161496"/>
              <a:gd name="connsiteX19" fmla="*/ 146590 w 176288"/>
              <a:gd name="connsiteY19" fmla="*/ 61808 h 161496"/>
              <a:gd name="connsiteX20" fmla="*/ 145742 w 176288"/>
              <a:gd name="connsiteY20" fmla="*/ 66351 h 161496"/>
              <a:gd name="connsiteX21" fmla="*/ 145294 w 176288"/>
              <a:gd name="connsiteY21" fmla="*/ 74838 h 161496"/>
              <a:gd name="connsiteX22" fmla="*/ 145285 w 176288"/>
              <a:gd name="connsiteY22" fmla="*/ 82048 h 161496"/>
              <a:gd name="connsiteX23" fmla="*/ 145161 w 176288"/>
              <a:gd name="connsiteY23" fmla="*/ 83220 h 161496"/>
              <a:gd name="connsiteX24" fmla="*/ 142599 w 176288"/>
              <a:gd name="connsiteY24" fmla="*/ 88287 h 161496"/>
              <a:gd name="connsiteX25" fmla="*/ 139608 w 176288"/>
              <a:gd name="connsiteY25" fmla="*/ 94212 h 161496"/>
              <a:gd name="connsiteX26" fmla="*/ 138217 w 176288"/>
              <a:gd name="connsiteY26" fmla="*/ 95574 h 161496"/>
              <a:gd name="connsiteX27" fmla="*/ 131654 w 176288"/>
              <a:gd name="connsiteY27" fmla="*/ 97336 h 161496"/>
              <a:gd name="connsiteX28" fmla="*/ 124492 w 176288"/>
              <a:gd name="connsiteY28" fmla="*/ 101660 h 161496"/>
              <a:gd name="connsiteX29" fmla="*/ 116481 w 176288"/>
              <a:gd name="connsiteY29" fmla="*/ 106489 h 161496"/>
              <a:gd name="connsiteX30" fmla="*/ 109214 w 176288"/>
              <a:gd name="connsiteY30" fmla="*/ 110862 h 161496"/>
              <a:gd name="connsiteX31" fmla="*/ 101584 w 176288"/>
              <a:gd name="connsiteY31" fmla="*/ 115443 h 161496"/>
              <a:gd name="connsiteX32" fmla="*/ 93669 w 176288"/>
              <a:gd name="connsiteY32" fmla="*/ 120187 h 161496"/>
              <a:gd name="connsiteX33" fmla="*/ 88011 w 176288"/>
              <a:gd name="connsiteY33" fmla="*/ 123568 h 161496"/>
              <a:gd name="connsiteX34" fmla="*/ 80439 w 176288"/>
              <a:gd name="connsiteY34" fmla="*/ 128092 h 161496"/>
              <a:gd name="connsiteX35" fmla="*/ 73543 w 176288"/>
              <a:gd name="connsiteY35" fmla="*/ 132407 h 161496"/>
              <a:gd name="connsiteX36" fmla="*/ 66560 w 176288"/>
              <a:gd name="connsiteY36" fmla="*/ 136779 h 161496"/>
              <a:gd name="connsiteX37" fmla="*/ 61246 w 176288"/>
              <a:gd name="connsiteY37" fmla="*/ 140084 h 161496"/>
              <a:gd name="connsiteX38" fmla="*/ 53187 w 176288"/>
              <a:gd name="connsiteY38" fmla="*/ 145313 h 161496"/>
              <a:gd name="connsiteX39" fmla="*/ 48463 w 176288"/>
              <a:gd name="connsiteY39" fmla="*/ 148380 h 161496"/>
              <a:gd name="connsiteX40" fmla="*/ 41520 w 176288"/>
              <a:gd name="connsiteY40" fmla="*/ 152876 h 161496"/>
              <a:gd name="connsiteX41" fmla="*/ 35404 w 176288"/>
              <a:gd name="connsiteY41" fmla="*/ 156829 h 161496"/>
              <a:gd name="connsiteX42" fmla="*/ 28175 w 176288"/>
              <a:gd name="connsiteY42" fmla="*/ 161496 h 161496"/>
              <a:gd name="connsiteX43" fmla="*/ 19107 w 176288"/>
              <a:gd name="connsiteY43" fmla="*/ 160115 h 161496"/>
              <a:gd name="connsiteX44" fmla="*/ 16240 w 176288"/>
              <a:gd name="connsiteY44" fmla="*/ 159306 h 161496"/>
              <a:gd name="connsiteX45" fmla="*/ 13897 w 176288"/>
              <a:gd name="connsiteY45" fmla="*/ 157086 h 161496"/>
              <a:gd name="connsiteX46" fmla="*/ 12173 w 176288"/>
              <a:gd name="connsiteY46" fmla="*/ 155896 h 161496"/>
              <a:gd name="connsiteX47" fmla="*/ 7887 w 176288"/>
              <a:gd name="connsiteY47" fmla="*/ 154676 h 161496"/>
              <a:gd name="connsiteX48" fmla="*/ 5134 w 176288"/>
              <a:gd name="connsiteY48" fmla="*/ 150476 h 161496"/>
              <a:gd name="connsiteX49" fmla="*/ 3486 w 176288"/>
              <a:gd name="connsiteY49" fmla="*/ 148990 h 161496"/>
              <a:gd name="connsiteX50" fmla="*/ 609 w 176288"/>
              <a:gd name="connsiteY50" fmla="*/ 148323 h 161496"/>
              <a:gd name="connsiteX51" fmla="*/ 991 w 176288"/>
              <a:gd name="connsiteY51" fmla="*/ 146818 h 161496"/>
              <a:gd name="connsiteX52" fmla="*/ 2477 w 176288"/>
              <a:gd name="connsiteY52" fmla="*/ 144285 h 161496"/>
              <a:gd name="connsiteX53" fmla="*/ 3981 w 176288"/>
              <a:gd name="connsiteY53" fmla="*/ 141522 h 161496"/>
              <a:gd name="connsiteX54" fmla="*/ 3143 w 176288"/>
              <a:gd name="connsiteY54" fmla="*/ 139989 h 161496"/>
              <a:gd name="connsiteX55" fmla="*/ 2867 w 176288"/>
              <a:gd name="connsiteY55" fmla="*/ 138674 h 161496"/>
              <a:gd name="connsiteX56" fmla="*/ 2772 w 176288"/>
              <a:gd name="connsiteY56" fmla="*/ 137112 h 161496"/>
              <a:gd name="connsiteX57" fmla="*/ 3800 w 176288"/>
              <a:gd name="connsiteY57" fmla="*/ 135617 h 161496"/>
              <a:gd name="connsiteX58" fmla="*/ 3314 w 176288"/>
              <a:gd name="connsiteY58" fmla="*/ 133807 h 161496"/>
              <a:gd name="connsiteX59" fmla="*/ 2524 w 176288"/>
              <a:gd name="connsiteY59" fmla="*/ 131997 h 161496"/>
              <a:gd name="connsiteX60" fmla="*/ 1943 w 176288"/>
              <a:gd name="connsiteY60" fmla="*/ 131083 h 161496"/>
              <a:gd name="connsiteX61" fmla="*/ 1943 w 176288"/>
              <a:gd name="connsiteY61" fmla="*/ 129416 h 161496"/>
              <a:gd name="connsiteX62" fmla="*/ 2324 w 176288"/>
              <a:gd name="connsiteY62" fmla="*/ 128140 h 161496"/>
              <a:gd name="connsiteX63" fmla="*/ 2800 w 176288"/>
              <a:gd name="connsiteY63" fmla="*/ 126187 h 161496"/>
              <a:gd name="connsiteX64" fmla="*/ 4020 w 176288"/>
              <a:gd name="connsiteY64" fmla="*/ 125120 h 161496"/>
              <a:gd name="connsiteX65" fmla="*/ 4334 w 176288"/>
              <a:gd name="connsiteY65" fmla="*/ 124006 h 161496"/>
              <a:gd name="connsiteX66" fmla="*/ 5429 w 176288"/>
              <a:gd name="connsiteY66" fmla="*/ 122911 h 161496"/>
              <a:gd name="connsiteX67" fmla="*/ 6886 w 176288"/>
              <a:gd name="connsiteY67" fmla="*/ 122015 h 161496"/>
              <a:gd name="connsiteX68" fmla="*/ 7220 w 176288"/>
              <a:gd name="connsiteY68" fmla="*/ 121301 h 161496"/>
              <a:gd name="connsiteX69" fmla="*/ 7010 w 176288"/>
              <a:gd name="connsiteY69" fmla="*/ 120891 h 161496"/>
              <a:gd name="connsiteX70" fmla="*/ 5543 w 176288"/>
              <a:gd name="connsiteY70" fmla="*/ 120082 h 161496"/>
              <a:gd name="connsiteX71" fmla="*/ 4753 w 176288"/>
              <a:gd name="connsiteY71" fmla="*/ 118663 h 161496"/>
              <a:gd name="connsiteX72" fmla="*/ 5458 w 176288"/>
              <a:gd name="connsiteY72" fmla="*/ 116596 h 161496"/>
              <a:gd name="connsiteX73" fmla="*/ 5925 w 176288"/>
              <a:gd name="connsiteY73" fmla="*/ 115948 h 161496"/>
              <a:gd name="connsiteX74" fmla="*/ 6801 w 176288"/>
              <a:gd name="connsiteY74" fmla="*/ 114938 h 161496"/>
              <a:gd name="connsiteX75" fmla="*/ 8763 w 176288"/>
              <a:gd name="connsiteY75" fmla="*/ 113414 h 161496"/>
              <a:gd name="connsiteX76" fmla="*/ 10296 w 176288"/>
              <a:gd name="connsiteY76" fmla="*/ 113166 h 161496"/>
              <a:gd name="connsiteX77" fmla="*/ 11620 w 176288"/>
              <a:gd name="connsiteY77" fmla="*/ 113157 h 161496"/>
              <a:gd name="connsiteX78" fmla="*/ 13868 w 176288"/>
              <a:gd name="connsiteY78" fmla="*/ 113290 h 161496"/>
              <a:gd name="connsiteX79" fmla="*/ 15611 w 176288"/>
              <a:gd name="connsiteY79" fmla="*/ 113567 h 161496"/>
              <a:gd name="connsiteX80" fmla="*/ 16059 w 176288"/>
              <a:gd name="connsiteY80" fmla="*/ 113166 h 161496"/>
              <a:gd name="connsiteX81" fmla="*/ 15993 w 176288"/>
              <a:gd name="connsiteY81" fmla="*/ 112662 h 161496"/>
              <a:gd name="connsiteX82" fmla="*/ 13840 w 176288"/>
              <a:gd name="connsiteY82" fmla="*/ 111414 h 161496"/>
              <a:gd name="connsiteX83" fmla="*/ 13725 w 176288"/>
              <a:gd name="connsiteY83" fmla="*/ 110414 h 161496"/>
              <a:gd name="connsiteX84" fmla="*/ 14259 w 176288"/>
              <a:gd name="connsiteY84" fmla="*/ 109347 h 161496"/>
              <a:gd name="connsiteX85" fmla="*/ 15783 w 176288"/>
              <a:gd name="connsiteY85" fmla="*/ 107652 h 161496"/>
              <a:gd name="connsiteX86" fmla="*/ 17602 w 176288"/>
              <a:gd name="connsiteY86" fmla="*/ 106413 h 161496"/>
              <a:gd name="connsiteX87" fmla="*/ 18526 w 176288"/>
              <a:gd name="connsiteY87" fmla="*/ 106194 h 161496"/>
              <a:gd name="connsiteX88" fmla="*/ 20602 w 176288"/>
              <a:gd name="connsiteY88" fmla="*/ 103699 h 161496"/>
              <a:gd name="connsiteX89" fmla="*/ 21936 w 176288"/>
              <a:gd name="connsiteY89" fmla="*/ 100908 h 161496"/>
              <a:gd name="connsiteX90" fmla="*/ 19774 w 176288"/>
              <a:gd name="connsiteY90" fmla="*/ 94107 h 161496"/>
              <a:gd name="connsiteX91" fmla="*/ 18479 w 176288"/>
              <a:gd name="connsiteY91" fmla="*/ 93011 h 161496"/>
              <a:gd name="connsiteX92" fmla="*/ 16364 w 176288"/>
              <a:gd name="connsiteY92" fmla="*/ 92078 h 161496"/>
              <a:gd name="connsiteX93" fmla="*/ 15116 w 176288"/>
              <a:gd name="connsiteY93" fmla="*/ 91935 h 161496"/>
              <a:gd name="connsiteX94" fmla="*/ 15021 w 176288"/>
              <a:gd name="connsiteY94" fmla="*/ 91488 h 161496"/>
              <a:gd name="connsiteX95" fmla="*/ 16688 w 176288"/>
              <a:gd name="connsiteY95" fmla="*/ 89764 h 161496"/>
              <a:gd name="connsiteX96" fmla="*/ 17869 w 176288"/>
              <a:gd name="connsiteY96" fmla="*/ 88249 h 161496"/>
              <a:gd name="connsiteX97" fmla="*/ 16564 w 176288"/>
              <a:gd name="connsiteY97" fmla="*/ 86820 h 161496"/>
              <a:gd name="connsiteX98" fmla="*/ 14211 w 176288"/>
              <a:gd name="connsiteY98" fmla="*/ 86144 h 161496"/>
              <a:gd name="connsiteX99" fmla="*/ 13345 w 176288"/>
              <a:gd name="connsiteY99" fmla="*/ 87630 h 161496"/>
              <a:gd name="connsiteX100" fmla="*/ 10334 w 176288"/>
              <a:gd name="connsiteY100" fmla="*/ 87763 h 161496"/>
              <a:gd name="connsiteX101" fmla="*/ 5667 w 176288"/>
              <a:gd name="connsiteY101" fmla="*/ 87744 h 161496"/>
              <a:gd name="connsiteX102" fmla="*/ 3610 w 176288"/>
              <a:gd name="connsiteY102" fmla="*/ 80524 h 161496"/>
              <a:gd name="connsiteX103" fmla="*/ 3296 w 176288"/>
              <a:gd name="connsiteY103" fmla="*/ 77391 h 161496"/>
              <a:gd name="connsiteX104" fmla="*/ 3353 w 176288"/>
              <a:gd name="connsiteY104" fmla="*/ 73761 h 161496"/>
              <a:gd name="connsiteX105" fmla="*/ 4772 w 176288"/>
              <a:gd name="connsiteY105" fmla="*/ 68447 h 161496"/>
              <a:gd name="connsiteX106" fmla="*/ 4105 w 176288"/>
              <a:gd name="connsiteY106" fmla="*/ 65980 h 161496"/>
              <a:gd name="connsiteX107" fmla="*/ 4048 w 176288"/>
              <a:gd name="connsiteY107" fmla="*/ 64313 h 161496"/>
              <a:gd name="connsiteX108" fmla="*/ 3686 w 176288"/>
              <a:gd name="connsiteY108" fmla="*/ 62027 h 161496"/>
              <a:gd name="connsiteX109" fmla="*/ 0 w 176288"/>
              <a:gd name="connsiteY109" fmla="*/ 57093 h 161496"/>
              <a:gd name="connsiteX110" fmla="*/ 2010 w 176288"/>
              <a:gd name="connsiteY110" fmla="*/ 47987 h 161496"/>
              <a:gd name="connsiteX111" fmla="*/ 3429 w 176288"/>
              <a:gd name="connsiteY111" fmla="*/ 45777 h 161496"/>
              <a:gd name="connsiteX112" fmla="*/ 5429 w 176288"/>
              <a:gd name="connsiteY112" fmla="*/ 45987 h 161496"/>
              <a:gd name="connsiteX113" fmla="*/ 9697 w 176288"/>
              <a:gd name="connsiteY113" fmla="*/ 48578 h 161496"/>
              <a:gd name="connsiteX114" fmla="*/ 10401 w 176288"/>
              <a:gd name="connsiteY114" fmla="*/ 48501 h 161496"/>
              <a:gd name="connsiteX115" fmla="*/ 11696 w 176288"/>
              <a:gd name="connsiteY115" fmla="*/ 45091 h 161496"/>
              <a:gd name="connsiteX116" fmla="*/ 12954 w 176288"/>
              <a:gd name="connsiteY116" fmla="*/ 43939 h 161496"/>
              <a:gd name="connsiteX117" fmla="*/ 15583 w 176288"/>
              <a:gd name="connsiteY117" fmla="*/ 42919 h 161496"/>
              <a:gd name="connsiteX118" fmla="*/ 16335 w 176288"/>
              <a:gd name="connsiteY118" fmla="*/ 37395 h 161496"/>
              <a:gd name="connsiteX119" fmla="*/ 17564 w 176288"/>
              <a:gd name="connsiteY119" fmla="*/ 36338 h 161496"/>
              <a:gd name="connsiteX120" fmla="*/ 19050 w 176288"/>
              <a:gd name="connsiteY120" fmla="*/ 35766 h 161496"/>
              <a:gd name="connsiteX121" fmla="*/ 21336 w 176288"/>
              <a:gd name="connsiteY121" fmla="*/ 35652 h 161496"/>
              <a:gd name="connsiteX122" fmla="*/ 23317 w 176288"/>
              <a:gd name="connsiteY122" fmla="*/ 35328 h 161496"/>
              <a:gd name="connsiteX123" fmla="*/ 23441 w 176288"/>
              <a:gd name="connsiteY123" fmla="*/ 34357 h 161496"/>
              <a:gd name="connsiteX124" fmla="*/ 20660 w 176288"/>
              <a:gd name="connsiteY124" fmla="*/ 27946 h 161496"/>
              <a:gd name="connsiteX125" fmla="*/ 20907 w 176288"/>
              <a:gd name="connsiteY125" fmla="*/ 26318 h 161496"/>
              <a:gd name="connsiteX126" fmla="*/ 22250 w 176288"/>
              <a:gd name="connsiteY126" fmla="*/ 19860 h 161496"/>
              <a:gd name="connsiteX127" fmla="*/ 23098 w 176288"/>
              <a:gd name="connsiteY127" fmla="*/ 17326 h 161496"/>
              <a:gd name="connsiteX128" fmla="*/ 23908 w 176288"/>
              <a:gd name="connsiteY128" fmla="*/ 16497 h 161496"/>
              <a:gd name="connsiteX129" fmla="*/ 27061 w 176288"/>
              <a:gd name="connsiteY129" fmla="*/ 16821 h 161496"/>
              <a:gd name="connsiteX130" fmla="*/ 31471 w 176288"/>
              <a:gd name="connsiteY130" fmla="*/ 17964 h 161496"/>
              <a:gd name="connsiteX131" fmla="*/ 32642 w 176288"/>
              <a:gd name="connsiteY131" fmla="*/ 19821 h 161496"/>
              <a:gd name="connsiteX132" fmla="*/ 34804 w 176288"/>
              <a:gd name="connsiteY132" fmla="*/ 21479 h 161496"/>
              <a:gd name="connsiteX133" fmla="*/ 38033 w 176288"/>
              <a:gd name="connsiteY133" fmla="*/ 21365 h 161496"/>
              <a:gd name="connsiteX134" fmla="*/ 41777 w 176288"/>
              <a:gd name="connsiteY134" fmla="*/ 21679 h 161496"/>
              <a:gd name="connsiteX135" fmla="*/ 44691 w 176288"/>
              <a:gd name="connsiteY135" fmla="*/ 21784 h 161496"/>
              <a:gd name="connsiteX136" fmla="*/ 47025 w 176288"/>
              <a:gd name="connsiteY136" fmla="*/ 20622 h 161496"/>
              <a:gd name="connsiteX137" fmla="*/ 52292 w 176288"/>
              <a:gd name="connsiteY137" fmla="*/ 18450 h 161496"/>
              <a:gd name="connsiteX138" fmla="*/ 54893 w 176288"/>
              <a:gd name="connsiteY138" fmla="*/ 17726 h 161496"/>
              <a:gd name="connsiteX139" fmla="*/ 57264 w 176288"/>
              <a:gd name="connsiteY139" fmla="*/ 16764 h 161496"/>
              <a:gd name="connsiteX140" fmla="*/ 64884 w 176288"/>
              <a:gd name="connsiteY140" fmla="*/ 13202 h 161496"/>
              <a:gd name="connsiteX141" fmla="*/ 67942 w 176288"/>
              <a:gd name="connsiteY141" fmla="*/ 13478 h 161496"/>
              <a:gd name="connsiteX142" fmla="*/ 70028 w 176288"/>
              <a:gd name="connsiteY142" fmla="*/ 13944 h 161496"/>
              <a:gd name="connsiteX143" fmla="*/ 71628 w 176288"/>
              <a:gd name="connsiteY143" fmla="*/ 14516 h 161496"/>
              <a:gd name="connsiteX144" fmla="*/ 75209 w 176288"/>
              <a:gd name="connsiteY144" fmla="*/ 16945 h 161496"/>
              <a:gd name="connsiteX145" fmla="*/ 78171 w 176288"/>
              <a:gd name="connsiteY145" fmla="*/ 19402 h 161496"/>
              <a:gd name="connsiteX146" fmla="*/ 80257 w 176288"/>
              <a:gd name="connsiteY146" fmla="*/ 20136 h 161496"/>
              <a:gd name="connsiteX147" fmla="*/ 83991 w 176288"/>
              <a:gd name="connsiteY147" fmla="*/ 20079 h 161496"/>
              <a:gd name="connsiteX148" fmla="*/ 89392 w 176288"/>
              <a:gd name="connsiteY148" fmla="*/ 20555 h 161496"/>
              <a:gd name="connsiteX149" fmla="*/ 96021 w 176288"/>
              <a:gd name="connsiteY149" fmla="*/ 20517 h 161496"/>
              <a:gd name="connsiteX150" fmla="*/ 99898 w 176288"/>
              <a:gd name="connsiteY150" fmla="*/ 19831 h 161496"/>
              <a:gd name="connsiteX151" fmla="*/ 104842 w 176288"/>
              <a:gd name="connsiteY151" fmla="*/ 18621 h 161496"/>
              <a:gd name="connsiteX152" fmla="*/ 113662 w 176288"/>
              <a:gd name="connsiteY152" fmla="*/ 15716 h 161496"/>
              <a:gd name="connsiteX153" fmla="*/ 125263 w 176288"/>
              <a:gd name="connsiteY153" fmla="*/ 9630 h 161496"/>
              <a:gd name="connsiteX154" fmla="*/ 132083 w 176288"/>
              <a:gd name="connsiteY154" fmla="*/ 6667 h 161496"/>
              <a:gd name="connsiteX155" fmla="*/ 135026 w 176288"/>
              <a:gd name="connsiteY155" fmla="*/ 6315 h 161496"/>
              <a:gd name="connsiteX156" fmla="*/ 138855 w 176288"/>
              <a:gd name="connsiteY156" fmla="*/ 6287 h 161496"/>
              <a:gd name="connsiteX157" fmla="*/ 142684 w 176288"/>
              <a:gd name="connsiteY157" fmla="*/ 7058 h 161496"/>
              <a:gd name="connsiteX158" fmla="*/ 147028 w 176288"/>
              <a:gd name="connsiteY158" fmla="*/ 7611 h 161496"/>
              <a:gd name="connsiteX159" fmla="*/ 149037 w 176288"/>
              <a:gd name="connsiteY159" fmla="*/ 7563 h 161496"/>
              <a:gd name="connsiteX160" fmla="*/ 153734 w 176288"/>
              <a:gd name="connsiteY160" fmla="*/ 6953 h 161496"/>
              <a:gd name="connsiteX161" fmla="*/ 159829 w 176288"/>
              <a:gd name="connsiteY161" fmla="*/ 5715 h 161496"/>
              <a:gd name="connsiteX162" fmla="*/ 163659 w 176288"/>
              <a:gd name="connsiteY162" fmla="*/ 4705 h 161496"/>
              <a:gd name="connsiteX163" fmla="*/ 168287 w 176288"/>
              <a:gd name="connsiteY163" fmla="*/ 3048 h 161496"/>
              <a:gd name="connsiteX164" fmla="*/ 171174 w 176288"/>
              <a:gd name="connsiteY164" fmla="*/ 286 h 161496"/>
              <a:gd name="connsiteX165" fmla="*/ 172107 w 176288"/>
              <a:gd name="connsiteY165" fmla="*/ 0 h 161496"/>
              <a:gd name="connsiteX166" fmla="*/ 173307 w 176288"/>
              <a:gd name="connsiteY166" fmla="*/ 505 h 161496"/>
              <a:gd name="connsiteX167" fmla="*/ 173869 w 176288"/>
              <a:gd name="connsiteY167" fmla="*/ 695 h 161496"/>
              <a:gd name="connsiteX168" fmla="*/ 175050 w 176288"/>
              <a:gd name="connsiteY168" fmla="*/ 2257 h 161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176288" h="161496">
                <a:moveTo>
                  <a:pt x="176289" y="6305"/>
                </a:moveTo>
                <a:lnTo>
                  <a:pt x="176289" y="6753"/>
                </a:lnTo>
                <a:lnTo>
                  <a:pt x="176050" y="7906"/>
                </a:lnTo>
                <a:lnTo>
                  <a:pt x="173031" y="11221"/>
                </a:lnTo>
                <a:lnTo>
                  <a:pt x="168935" y="15716"/>
                </a:lnTo>
                <a:lnTo>
                  <a:pt x="165992" y="18555"/>
                </a:lnTo>
                <a:lnTo>
                  <a:pt x="161039" y="23317"/>
                </a:lnTo>
                <a:lnTo>
                  <a:pt x="157334" y="24336"/>
                </a:lnTo>
                <a:lnTo>
                  <a:pt x="151105" y="26051"/>
                </a:lnTo>
                <a:lnTo>
                  <a:pt x="149428" y="27708"/>
                </a:lnTo>
                <a:lnTo>
                  <a:pt x="147866" y="30394"/>
                </a:lnTo>
                <a:lnTo>
                  <a:pt x="146952" y="34061"/>
                </a:lnTo>
                <a:lnTo>
                  <a:pt x="146685" y="36347"/>
                </a:lnTo>
                <a:lnTo>
                  <a:pt x="146523" y="40615"/>
                </a:lnTo>
                <a:lnTo>
                  <a:pt x="147981" y="45044"/>
                </a:lnTo>
                <a:lnTo>
                  <a:pt x="149380" y="49282"/>
                </a:lnTo>
                <a:lnTo>
                  <a:pt x="149561" y="52083"/>
                </a:lnTo>
                <a:lnTo>
                  <a:pt x="149419" y="54835"/>
                </a:lnTo>
                <a:lnTo>
                  <a:pt x="148066" y="57779"/>
                </a:lnTo>
                <a:lnTo>
                  <a:pt x="146590" y="61808"/>
                </a:lnTo>
                <a:lnTo>
                  <a:pt x="145742" y="66351"/>
                </a:lnTo>
                <a:lnTo>
                  <a:pt x="145294" y="74838"/>
                </a:lnTo>
                <a:lnTo>
                  <a:pt x="145285" y="82048"/>
                </a:lnTo>
                <a:lnTo>
                  <a:pt x="145161" y="83220"/>
                </a:lnTo>
                <a:lnTo>
                  <a:pt x="142599" y="88287"/>
                </a:lnTo>
                <a:lnTo>
                  <a:pt x="139608" y="94212"/>
                </a:lnTo>
                <a:lnTo>
                  <a:pt x="138217" y="95574"/>
                </a:lnTo>
                <a:lnTo>
                  <a:pt x="131654" y="97336"/>
                </a:lnTo>
                <a:lnTo>
                  <a:pt x="124492" y="101660"/>
                </a:lnTo>
                <a:lnTo>
                  <a:pt x="116481" y="106489"/>
                </a:lnTo>
                <a:lnTo>
                  <a:pt x="109214" y="110862"/>
                </a:lnTo>
                <a:lnTo>
                  <a:pt x="101584" y="115443"/>
                </a:lnTo>
                <a:lnTo>
                  <a:pt x="93669" y="120187"/>
                </a:lnTo>
                <a:lnTo>
                  <a:pt x="88011" y="123568"/>
                </a:lnTo>
                <a:lnTo>
                  <a:pt x="80439" y="128092"/>
                </a:lnTo>
                <a:lnTo>
                  <a:pt x="73543" y="132407"/>
                </a:lnTo>
                <a:lnTo>
                  <a:pt x="66560" y="136779"/>
                </a:lnTo>
                <a:lnTo>
                  <a:pt x="61246" y="140084"/>
                </a:lnTo>
                <a:lnTo>
                  <a:pt x="53187" y="145313"/>
                </a:lnTo>
                <a:lnTo>
                  <a:pt x="48463" y="148380"/>
                </a:lnTo>
                <a:lnTo>
                  <a:pt x="41520" y="152876"/>
                </a:lnTo>
                <a:lnTo>
                  <a:pt x="35404" y="156829"/>
                </a:lnTo>
                <a:lnTo>
                  <a:pt x="28175" y="161496"/>
                </a:lnTo>
                <a:lnTo>
                  <a:pt x="19107" y="160115"/>
                </a:lnTo>
                <a:lnTo>
                  <a:pt x="16240" y="159306"/>
                </a:lnTo>
                <a:lnTo>
                  <a:pt x="13897" y="157086"/>
                </a:lnTo>
                <a:lnTo>
                  <a:pt x="12173" y="155896"/>
                </a:lnTo>
                <a:lnTo>
                  <a:pt x="7887" y="154676"/>
                </a:lnTo>
                <a:lnTo>
                  <a:pt x="5134" y="150476"/>
                </a:lnTo>
                <a:lnTo>
                  <a:pt x="3486" y="148990"/>
                </a:lnTo>
                <a:lnTo>
                  <a:pt x="609" y="148323"/>
                </a:lnTo>
                <a:lnTo>
                  <a:pt x="991" y="146818"/>
                </a:lnTo>
                <a:lnTo>
                  <a:pt x="2477" y="144285"/>
                </a:lnTo>
                <a:lnTo>
                  <a:pt x="3981" y="141522"/>
                </a:lnTo>
                <a:lnTo>
                  <a:pt x="3143" y="139989"/>
                </a:lnTo>
                <a:lnTo>
                  <a:pt x="2867" y="138674"/>
                </a:lnTo>
                <a:lnTo>
                  <a:pt x="2772" y="137112"/>
                </a:lnTo>
                <a:lnTo>
                  <a:pt x="3800" y="135617"/>
                </a:lnTo>
                <a:lnTo>
                  <a:pt x="3314" y="133807"/>
                </a:lnTo>
                <a:lnTo>
                  <a:pt x="2524" y="131997"/>
                </a:lnTo>
                <a:lnTo>
                  <a:pt x="1943" y="131083"/>
                </a:lnTo>
                <a:lnTo>
                  <a:pt x="1943" y="129416"/>
                </a:lnTo>
                <a:lnTo>
                  <a:pt x="2324" y="128140"/>
                </a:lnTo>
                <a:lnTo>
                  <a:pt x="2800" y="126187"/>
                </a:lnTo>
                <a:lnTo>
                  <a:pt x="4020" y="125120"/>
                </a:lnTo>
                <a:lnTo>
                  <a:pt x="4334" y="124006"/>
                </a:lnTo>
                <a:lnTo>
                  <a:pt x="5429" y="122911"/>
                </a:lnTo>
                <a:lnTo>
                  <a:pt x="6886" y="122015"/>
                </a:lnTo>
                <a:lnTo>
                  <a:pt x="7220" y="121301"/>
                </a:lnTo>
                <a:lnTo>
                  <a:pt x="7010" y="120891"/>
                </a:lnTo>
                <a:lnTo>
                  <a:pt x="5543" y="120082"/>
                </a:lnTo>
                <a:lnTo>
                  <a:pt x="4753" y="118663"/>
                </a:lnTo>
                <a:lnTo>
                  <a:pt x="5458" y="116596"/>
                </a:lnTo>
                <a:lnTo>
                  <a:pt x="5925" y="115948"/>
                </a:lnTo>
                <a:lnTo>
                  <a:pt x="6801" y="114938"/>
                </a:lnTo>
                <a:lnTo>
                  <a:pt x="8763" y="113414"/>
                </a:lnTo>
                <a:lnTo>
                  <a:pt x="10296" y="113166"/>
                </a:lnTo>
                <a:lnTo>
                  <a:pt x="11620" y="113157"/>
                </a:lnTo>
                <a:lnTo>
                  <a:pt x="13868" y="113290"/>
                </a:lnTo>
                <a:lnTo>
                  <a:pt x="15611" y="113567"/>
                </a:lnTo>
                <a:lnTo>
                  <a:pt x="16059" y="113166"/>
                </a:lnTo>
                <a:lnTo>
                  <a:pt x="15993" y="112662"/>
                </a:lnTo>
                <a:lnTo>
                  <a:pt x="13840" y="111414"/>
                </a:lnTo>
                <a:lnTo>
                  <a:pt x="13725" y="110414"/>
                </a:lnTo>
                <a:lnTo>
                  <a:pt x="14259" y="109347"/>
                </a:lnTo>
                <a:lnTo>
                  <a:pt x="15783" y="107652"/>
                </a:lnTo>
                <a:lnTo>
                  <a:pt x="17602" y="106413"/>
                </a:lnTo>
                <a:lnTo>
                  <a:pt x="18526" y="106194"/>
                </a:lnTo>
                <a:lnTo>
                  <a:pt x="20602" y="103699"/>
                </a:lnTo>
                <a:lnTo>
                  <a:pt x="21936" y="100908"/>
                </a:lnTo>
                <a:lnTo>
                  <a:pt x="19774" y="94107"/>
                </a:lnTo>
                <a:lnTo>
                  <a:pt x="18479" y="93011"/>
                </a:lnTo>
                <a:lnTo>
                  <a:pt x="16364" y="92078"/>
                </a:lnTo>
                <a:lnTo>
                  <a:pt x="15116" y="91935"/>
                </a:lnTo>
                <a:lnTo>
                  <a:pt x="15021" y="91488"/>
                </a:lnTo>
                <a:lnTo>
                  <a:pt x="16688" y="89764"/>
                </a:lnTo>
                <a:lnTo>
                  <a:pt x="17869" y="88249"/>
                </a:lnTo>
                <a:lnTo>
                  <a:pt x="16564" y="86820"/>
                </a:lnTo>
                <a:lnTo>
                  <a:pt x="14211" y="86144"/>
                </a:lnTo>
                <a:lnTo>
                  <a:pt x="13345" y="87630"/>
                </a:lnTo>
                <a:lnTo>
                  <a:pt x="10334" y="87763"/>
                </a:lnTo>
                <a:lnTo>
                  <a:pt x="5667" y="87744"/>
                </a:lnTo>
                <a:lnTo>
                  <a:pt x="3610" y="80524"/>
                </a:lnTo>
                <a:lnTo>
                  <a:pt x="3296" y="77391"/>
                </a:lnTo>
                <a:lnTo>
                  <a:pt x="3353" y="73761"/>
                </a:lnTo>
                <a:lnTo>
                  <a:pt x="4772" y="68447"/>
                </a:lnTo>
                <a:lnTo>
                  <a:pt x="4105" y="65980"/>
                </a:lnTo>
                <a:lnTo>
                  <a:pt x="4048" y="64313"/>
                </a:lnTo>
                <a:lnTo>
                  <a:pt x="3686" y="62027"/>
                </a:lnTo>
                <a:lnTo>
                  <a:pt x="0" y="57093"/>
                </a:lnTo>
                <a:lnTo>
                  <a:pt x="2010" y="47987"/>
                </a:lnTo>
                <a:lnTo>
                  <a:pt x="3429" y="45777"/>
                </a:lnTo>
                <a:lnTo>
                  <a:pt x="5429" y="45987"/>
                </a:lnTo>
                <a:lnTo>
                  <a:pt x="9697" y="48578"/>
                </a:lnTo>
                <a:lnTo>
                  <a:pt x="10401" y="48501"/>
                </a:lnTo>
                <a:lnTo>
                  <a:pt x="11696" y="45091"/>
                </a:lnTo>
                <a:lnTo>
                  <a:pt x="12954" y="43939"/>
                </a:lnTo>
                <a:lnTo>
                  <a:pt x="15583" y="42919"/>
                </a:lnTo>
                <a:lnTo>
                  <a:pt x="16335" y="37395"/>
                </a:lnTo>
                <a:lnTo>
                  <a:pt x="17564" y="36338"/>
                </a:lnTo>
                <a:lnTo>
                  <a:pt x="19050" y="35766"/>
                </a:lnTo>
                <a:lnTo>
                  <a:pt x="21336" y="35652"/>
                </a:lnTo>
                <a:lnTo>
                  <a:pt x="23317" y="35328"/>
                </a:lnTo>
                <a:lnTo>
                  <a:pt x="23441" y="34357"/>
                </a:lnTo>
                <a:lnTo>
                  <a:pt x="20660" y="27946"/>
                </a:lnTo>
                <a:lnTo>
                  <a:pt x="20907" y="26318"/>
                </a:lnTo>
                <a:lnTo>
                  <a:pt x="22250" y="19860"/>
                </a:lnTo>
                <a:lnTo>
                  <a:pt x="23098" y="17326"/>
                </a:lnTo>
                <a:lnTo>
                  <a:pt x="23908" y="16497"/>
                </a:lnTo>
                <a:lnTo>
                  <a:pt x="27061" y="16821"/>
                </a:lnTo>
                <a:lnTo>
                  <a:pt x="31471" y="17964"/>
                </a:lnTo>
                <a:lnTo>
                  <a:pt x="32642" y="19821"/>
                </a:lnTo>
                <a:lnTo>
                  <a:pt x="34804" y="21479"/>
                </a:lnTo>
                <a:lnTo>
                  <a:pt x="38033" y="21365"/>
                </a:lnTo>
                <a:lnTo>
                  <a:pt x="41777" y="21679"/>
                </a:lnTo>
                <a:lnTo>
                  <a:pt x="44691" y="21784"/>
                </a:lnTo>
                <a:lnTo>
                  <a:pt x="47025" y="20622"/>
                </a:lnTo>
                <a:lnTo>
                  <a:pt x="52292" y="18450"/>
                </a:lnTo>
                <a:lnTo>
                  <a:pt x="54893" y="17726"/>
                </a:lnTo>
                <a:lnTo>
                  <a:pt x="57264" y="16764"/>
                </a:lnTo>
                <a:lnTo>
                  <a:pt x="64884" y="13202"/>
                </a:lnTo>
                <a:lnTo>
                  <a:pt x="67942" y="13478"/>
                </a:lnTo>
                <a:lnTo>
                  <a:pt x="70028" y="13944"/>
                </a:lnTo>
                <a:lnTo>
                  <a:pt x="71628" y="14516"/>
                </a:lnTo>
                <a:lnTo>
                  <a:pt x="75209" y="16945"/>
                </a:lnTo>
                <a:lnTo>
                  <a:pt x="78171" y="19402"/>
                </a:lnTo>
                <a:lnTo>
                  <a:pt x="80257" y="20136"/>
                </a:lnTo>
                <a:lnTo>
                  <a:pt x="83991" y="20079"/>
                </a:lnTo>
                <a:lnTo>
                  <a:pt x="89392" y="20555"/>
                </a:lnTo>
                <a:lnTo>
                  <a:pt x="96021" y="20517"/>
                </a:lnTo>
                <a:lnTo>
                  <a:pt x="99898" y="19831"/>
                </a:lnTo>
                <a:lnTo>
                  <a:pt x="104842" y="18621"/>
                </a:lnTo>
                <a:lnTo>
                  <a:pt x="113662" y="15716"/>
                </a:lnTo>
                <a:lnTo>
                  <a:pt x="125263" y="9630"/>
                </a:lnTo>
                <a:lnTo>
                  <a:pt x="132083" y="6667"/>
                </a:lnTo>
                <a:lnTo>
                  <a:pt x="135026" y="6315"/>
                </a:lnTo>
                <a:lnTo>
                  <a:pt x="138855" y="6287"/>
                </a:lnTo>
                <a:lnTo>
                  <a:pt x="142684" y="7058"/>
                </a:lnTo>
                <a:lnTo>
                  <a:pt x="147028" y="7611"/>
                </a:lnTo>
                <a:lnTo>
                  <a:pt x="149037" y="7563"/>
                </a:lnTo>
                <a:lnTo>
                  <a:pt x="153734" y="6953"/>
                </a:lnTo>
                <a:lnTo>
                  <a:pt x="159829" y="5715"/>
                </a:lnTo>
                <a:lnTo>
                  <a:pt x="163659" y="4705"/>
                </a:lnTo>
                <a:lnTo>
                  <a:pt x="168287" y="3048"/>
                </a:lnTo>
                <a:lnTo>
                  <a:pt x="171174" y="286"/>
                </a:lnTo>
                <a:lnTo>
                  <a:pt x="172107" y="0"/>
                </a:lnTo>
                <a:lnTo>
                  <a:pt x="173307" y="505"/>
                </a:lnTo>
                <a:lnTo>
                  <a:pt x="173869" y="695"/>
                </a:lnTo>
                <a:lnTo>
                  <a:pt x="175050" y="22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9" name="Freeform: Shape 218">
            <a:extLst>
              <a:ext uri="{FF2B5EF4-FFF2-40B4-BE49-F238E27FC236}">
                <a16:creationId xmlns:a16="http://schemas.microsoft.com/office/drawing/2014/main" id="{BB69619A-96BB-88EA-C3AA-976ABD9F5885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1032 w 35433"/>
              <a:gd name="connsiteY0" fmla="*/ 6344 h 46568"/>
              <a:gd name="connsiteX1" fmla="*/ 31566 w 35433"/>
              <a:gd name="connsiteY1" fmla="*/ 6772 h 46568"/>
              <a:gd name="connsiteX2" fmla="*/ 34033 w 35433"/>
              <a:gd name="connsiteY2" fmla="*/ 8134 h 46568"/>
              <a:gd name="connsiteX3" fmla="*/ 34252 w 35433"/>
              <a:gd name="connsiteY3" fmla="*/ 10859 h 46568"/>
              <a:gd name="connsiteX4" fmla="*/ 34014 w 35433"/>
              <a:gd name="connsiteY4" fmla="*/ 13964 h 46568"/>
              <a:gd name="connsiteX5" fmla="*/ 33518 w 35433"/>
              <a:gd name="connsiteY5" fmla="*/ 15926 h 46568"/>
              <a:gd name="connsiteX6" fmla="*/ 33709 w 35433"/>
              <a:gd name="connsiteY6" fmla="*/ 17879 h 46568"/>
              <a:gd name="connsiteX7" fmla="*/ 34500 w 35433"/>
              <a:gd name="connsiteY7" fmla="*/ 20927 h 46568"/>
              <a:gd name="connsiteX8" fmla="*/ 35252 w 35433"/>
              <a:gd name="connsiteY8" fmla="*/ 23013 h 46568"/>
              <a:gd name="connsiteX9" fmla="*/ 35433 w 35433"/>
              <a:gd name="connsiteY9" fmla="*/ 32518 h 46568"/>
              <a:gd name="connsiteX10" fmla="*/ 34595 w 35433"/>
              <a:gd name="connsiteY10" fmla="*/ 32080 h 46568"/>
              <a:gd name="connsiteX11" fmla="*/ 33081 w 35433"/>
              <a:gd name="connsiteY11" fmla="*/ 31671 h 46568"/>
              <a:gd name="connsiteX12" fmla="*/ 32271 w 35433"/>
              <a:gd name="connsiteY12" fmla="*/ 31861 h 46568"/>
              <a:gd name="connsiteX13" fmla="*/ 31538 w 35433"/>
              <a:gd name="connsiteY13" fmla="*/ 36138 h 46568"/>
              <a:gd name="connsiteX14" fmla="*/ 30966 w 35433"/>
              <a:gd name="connsiteY14" fmla="*/ 42491 h 46568"/>
              <a:gd name="connsiteX15" fmla="*/ 31309 w 35433"/>
              <a:gd name="connsiteY15" fmla="*/ 46444 h 46568"/>
              <a:gd name="connsiteX16" fmla="*/ 25537 w 35433"/>
              <a:gd name="connsiteY16" fmla="*/ 46568 h 46568"/>
              <a:gd name="connsiteX17" fmla="*/ 18240 w 35433"/>
              <a:gd name="connsiteY17" fmla="*/ 46139 h 46568"/>
              <a:gd name="connsiteX18" fmla="*/ 13011 w 35433"/>
              <a:gd name="connsiteY18" fmla="*/ 44425 h 46568"/>
              <a:gd name="connsiteX19" fmla="*/ 7372 w 35433"/>
              <a:gd name="connsiteY19" fmla="*/ 40662 h 46568"/>
              <a:gd name="connsiteX20" fmla="*/ 4029 w 35433"/>
              <a:gd name="connsiteY20" fmla="*/ 34795 h 46568"/>
              <a:gd name="connsiteX21" fmla="*/ 2562 w 35433"/>
              <a:gd name="connsiteY21" fmla="*/ 31118 h 46568"/>
              <a:gd name="connsiteX22" fmla="*/ 515 w 35433"/>
              <a:gd name="connsiteY22" fmla="*/ 30909 h 46568"/>
              <a:gd name="connsiteX23" fmla="*/ 181 w 35433"/>
              <a:gd name="connsiteY23" fmla="*/ 30280 h 46568"/>
              <a:gd name="connsiteX24" fmla="*/ 0 w 35433"/>
              <a:gd name="connsiteY24" fmla="*/ 25794 h 46568"/>
              <a:gd name="connsiteX25" fmla="*/ 38 w 35433"/>
              <a:gd name="connsiteY25" fmla="*/ 21098 h 46568"/>
              <a:gd name="connsiteX26" fmla="*/ 428 w 35433"/>
              <a:gd name="connsiteY26" fmla="*/ 19850 h 46568"/>
              <a:gd name="connsiteX27" fmla="*/ 4220 w 35433"/>
              <a:gd name="connsiteY27" fmla="*/ 14068 h 46568"/>
              <a:gd name="connsiteX28" fmla="*/ 6572 w 35433"/>
              <a:gd name="connsiteY28" fmla="*/ 10487 h 46568"/>
              <a:gd name="connsiteX29" fmla="*/ 8039 w 35433"/>
              <a:gd name="connsiteY29" fmla="*/ 7030 h 46568"/>
              <a:gd name="connsiteX30" fmla="*/ 11230 w 35433"/>
              <a:gd name="connsiteY30" fmla="*/ 2963 h 46568"/>
              <a:gd name="connsiteX31" fmla="*/ 14640 w 35433"/>
              <a:gd name="connsiteY31" fmla="*/ 371 h 46568"/>
              <a:gd name="connsiteX32" fmla="*/ 15907 w 35433"/>
              <a:gd name="connsiteY32" fmla="*/ 0 h 46568"/>
              <a:gd name="connsiteX33" fmla="*/ 16783 w 35433"/>
              <a:gd name="connsiteY33" fmla="*/ 105 h 46568"/>
              <a:gd name="connsiteX34" fmla="*/ 22803 w 35433"/>
              <a:gd name="connsiteY34" fmla="*/ 3667 h 46568"/>
              <a:gd name="connsiteX35" fmla="*/ 28975 w 35433"/>
              <a:gd name="connsiteY35" fmla="*/ 7048 h 46568"/>
              <a:gd name="connsiteX36" fmla="*/ 30328 w 35433"/>
              <a:gd name="connsiteY36" fmla="*/ 6668 h 46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5433" h="46568">
                <a:moveTo>
                  <a:pt x="31032" y="6344"/>
                </a:moveTo>
                <a:lnTo>
                  <a:pt x="31566" y="6772"/>
                </a:lnTo>
                <a:lnTo>
                  <a:pt x="34033" y="8134"/>
                </a:lnTo>
                <a:lnTo>
                  <a:pt x="34252" y="10859"/>
                </a:lnTo>
                <a:lnTo>
                  <a:pt x="34014" y="13964"/>
                </a:lnTo>
                <a:lnTo>
                  <a:pt x="33518" y="15926"/>
                </a:lnTo>
                <a:lnTo>
                  <a:pt x="33709" y="17879"/>
                </a:lnTo>
                <a:lnTo>
                  <a:pt x="34500" y="20927"/>
                </a:lnTo>
                <a:lnTo>
                  <a:pt x="35252" y="23013"/>
                </a:lnTo>
                <a:lnTo>
                  <a:pt x="35433" y="32518"/>
                </a:lnTo>
                <a:lnTo>
                  <a:pt x="34595" y="32080"/>
                </a:lnTo>
                <a:lnTo>
                  <a:pt x="33081" y="31671"/>
                </a:lnTo>
                <a:lnTo>
                  <a:pt x="32271" y="31861"/>
                </a:lnTo>
                <a:lnTo>
                  <a:pt x="31538" y="36138"/>
                </a:lnTo>
                <a:lnTo>
                  <a:pt x="30966" y="42491"/>
                </a:lnTo>
                <a:lnTo>
                  <a:pt x="31309" y="46444"/>
                </a:lnTo>
                <a:lnTo>
                  <a:pt x="25537" y="46568"/>
                </a:lnTo>
                <a:lnTo>
                  <a:pt x="18240" y="46139"/>
                </a:lnTo>
                <a:lnTo>
                  <a:pt x="13011" y="44425"/>
                </a:lnTo>
                <a:lnTo>
                  <a:pt x="7372" y="40662"/>
                </a:lnTo>
                <a:lnTo>
                  <a:pt x="4029" y="34795"/>
                </a:lnTo>
                <a:lnTo>
                  <a:pt x="2562" y="31118"/>
                </a:lnTo>
                <a:lnTo>
                  <a:pt x="515" y="30909"/>
                </a:lnTo>
                <a:lnTo>
                  <a:pt x="181" y="30280"/>
                </a:lnTo>
                <a:lnTo>
                  <a:pt x="0" y="25794"/>
                </a:lnTo>
                <a:lnTo>
                  <a:pt x="38" y="21098"/>
                </a:lnTo>
                <a:lnTo>
                  <a:pt x="428" y="19850"/>
                </a:lnTo>
                <a:lnTo>
                  <a:pt x="4220" y="14068"/>
                </a:lnTo>
                <a:lnTo>
                  <a:pt x="6572" y="10487"/>
                </a:lnTo>
                <a:lnTo>
                  <a:pt x="8039" y="7030"/>
                </a:lnTo>
                <a:lnTo>
                  <a:pt x="11230" y="2963"/>
                </a:lnTo>
                <a:lnTo>
                  <a:pt x="14640" y="371"/>
                </a:lnTo>
                <a:lnTo>
                  <a:pt x="15907" y="0"/>
                </a:lnTo>
                <a:lnTo>
                  <a:pt x="16783" y="105"/>
                </a:lnTo>
                <a:lnTo>
                  <a:pt x="22803" y="3667"/>
                </a:lnTo>
                <a:lnTo>
                  <a:pt x="28975" y="7048"/>
                </a:lnTo>
                <a:lnTo>
                  <a:pt x="30328" y="666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0" name="Freeform: Shape 219">
            <a:extLst>
              <a:ext uri="{FF2B5EF4-FFF2-40B4-BE49-F238E27FC236}">
                <a16:creationId xmlns:a16="http://schemas.microsoft.com/office/drawing/2014/main" id="{FD438AF4-D6FF-10AE-D5C7-082257CFCC6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2354 w 18859"/>
              <a:gd name="connsiteY0" fmla="*/ 3191 h 5733"/>
              <a:gd name="connsiteX1" fmla="*/ 11887 w 18859"/>
              <a:gd name="connsiteY1" fmla="*/ 3496 h 5733"/>
              <a:gd name="connsiteX2" fmla="*/ 10335 w 18859"/>
              <a:gd name="connsiteY2" fmla="*/ 2505 h 5733"/>
              <a:gd name="connsiteX3" fmla="*/ 10116 w 18859"/>
              <a:gd name="connsiteY3" fmla="*/ 1714 h 5733"/>
              <a:gd name="connsiteX4" fmla="*/ 9563 w 18859"/>
              <a:gd name="connsiteY4" fmla="*/ 1676 h 5733"/>
              <a:gd name="connsiteX5" fmla="*/ 8639 w 18859"/>
              <a:gd name="connsiteY5" fmla="*/ 962 h 5733"/>
              <a:gd name="connsiteX6" fmla="*/ 8858 w 18859"/>
              <a:gd name="connsiteY6" fmla="*/ 38 h 5733"/>
              <a:gd name="connsiteX7" fmla="*/ 10973 w 18859"/>
              <a:gd name="connsiteY7" fmla="*/ 0 h 5733"/>
              <a:gd name="connsiteX8" fmla="*/ 11821 w 18859"/>
              <a:gd name="connsiteY8" fmla="*/ 2562 h 5733"/>
              <a:gd name="connsiteX9" fmla="*/ 12354 w 18859"/>
              <a:gd name="connsiteY9" fmla="*/ 3191 h 5733"/>
              <a:gd name="connsiteX10" fmla="*/ 18202 w 18859"/>
              <a:gd name="connsiteY10" fmla="*/ 5344 h 5733"/>
              <a:gd name="connsiteX11" fmla="*/ 18098 w 18859"/>
              <a:gd name="connsiteY11" fmla="*/ 5734 h 5733"/>
              <a:gd name="connsiteX12" fmla="*/ 16583 w 18859"/>
              <a:gd name="connsiteY12" fmla="*/ 4629 h 5733"/>
              <a:gd name="connsiteX13" fmla="*/ 13678 w 18859"/>
              <a:gd name="connsiteY13" fmla="*/ 4620 h 5733"/>
              <a:gd name="connsiteX14" fmla="*/ 13221 w 18859"/>
              <a:gd name="connsiteY14" fmla="*/ 3105 h 5733"/>
              <a:gd name="connsiteX15" fmla="*/ 14335 w 18859"/>
              <a:gd name="connsiteY15" fmla="*/ 2857 h 5733"/>
              <a:gd name="connsiteX16" fmla="*/ 18021 w 18859"/>
              <a:gd name="connsiteY16" fmla="*/ 3391 h 5733"/>
              <a:gd name="connsiteX17" fmla="*/ 18860 w 18859"/>
              <a:gd name="connsiteY17" fmla="*/ 4705 h 5733"/>
              <a:gd name="connsiteX18" fmla="*/ 18202 w 18859"/>
              <a:gd name="connsiteY18" fmla="*/ 5344 h 5733"/>
              <a:gd name="connsiteX19" fmla="*/ 248 w 18859"/>
              <a:gd name="connsiteY19" fmla="*/ 2886 h 5733"/>
              <a:gd name="connsiteX20" fmla="*/ 3305 w 18859"/>
              <a:gd name="connsiteY20" fmla="*/ 4467 h 5733"/>
              <a:gd name="connsiteX21" fmla="*/ 5144 w 18859"/>
              <a:gd name="connsiteY21" fmla="*/ 4229 h 5733"/>
              <a:gd name="connsiteX22" fmla="*/ 5296 w 18859"/>
              <a:gd name="connsiteY22" fmla="*/ 4572 h 5733"/>
              <a:gd name="connsiteX23" fmla="*/ 4306 w 18859"/>
              <a:gd name="connsiteY23" fmla="*/ 4934 h 5733"/>
              <a:gd name="connsiteX24" fmla="*/ 4058 w 18859"/>
              <a:gd name="connsiteY24" fmla="*/ 5229 h 5733"/>
              <a:gd name="connsiteX25" fmla="*/ 1114 w 18859"/>
              <a:gd name="connsiteY25" fmla="*/ 5639 h 5733"/>
              <a:gd name="connsiteX26" fmla="*/ 191 w 18859"/>
              <a:gd name="connsiteY26" fmla="*/ 5563 h 5733"/>
              <a:gd name="connsiteX27" fmla="*/ 0 w 18859"/>
              <a:gd name="connsiteY27" fmla="*/ 4496 h 5733"/>
              <a:gd name="connsiteX28" fmla="*/ 248 w 18859"/>
              <a:gd name="connsiteY28" fmla="*/ 2886 h 5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8859" h="5733">
                <a:moveTo>
                  <a:pt x="12354" y="3191"/>
                </a:moveTo>
                <a:lnTo>
                  <a:pt x="11887" y="3496"/>
                </a:lnTo>
                <a:lnTo>
                  <a:pt x="10335" y="2505"/>
                </a:lnTo>
                <a:lnTo>
                  <a:pt x="10116" y="1714"/>
                </a:lnTo>
                <a:lnTo>
                  <a:pt x="9563" y="1676"/>
                </a:lnTo>
                <a:lnTo>
                  <a:pt x="8639" y="962"/>
                </a:lnTo>
                <a:lnTo>
                  <a:pt x="8858" y="38"/>
                </a:lnTo>
                <a:lnTo>
                  <a:pt x="10973" y="0"/>
                </a:lnTo>
                <a:lnTo>
                  <a:pt x="11821" y="2562"/>
                </a:lnTo>
                <a:lnTo>
                  <a:pt x="12354" y="3191"/>
                </a:lnTo>
                <a:close/>
                <a:moveTo>
                  <a:pt x="18202" y="5344"/>
                </a:moveTo>
                <a:lnTo>
                  <a:pt x="18098" y="5734"/>
                </a:lnTo>
                <a:lnTo>
                  <a:pt x="16583" y="4629"/>
                </a:lnTo>
                <a:lnTo>
                  <a:pt x="13678" y="4620"/>
                </a:lnTo>
                <a:lnTo>
                  <a:pt x="13221" y="3105"/>
                </a:lnTo>
                <a:lnTo>
                  <a:pt x="14335" y="2857"/>
                </a:lnTo>
                <a:lnTo>
                  <a:pt x="18021" y="3391"/>
                </a:lnTo>
                <a:lnTo>
                  <a:pt x="18860" y="4705"/>
                </a:lnTo>
                <a:lnTo>
                  <a:pt x="18202" y="5344"/>
                </a:lnTo>
                <a:close/>
                <a:moveTo>
                  <a:pt x="248" y="2886"/>
                </a:moveTo>
                <a:lnTo>
                  <a:pt x="3305" y="4467"/>
                </a:lnTo>
                <a:lnTo>
                  <a:pt x="5144" y="4229"/>
                </a:lnTo>
                <a:lnTo>
                  <a:pt x="5296" y="4572"/>
                </a:lnTo>
                <a:lnTo>
                  <a:pt x="4306" y="4934"/>
                </a:lnTo>
                <a:lnTo>
                  <a:pt x="4058" y="5229"/>
                </a:lnTo>
                <a:lnTo>
                  <a:pt x="1114" y="5639"/>
                </a:lnTo>
                <a:lnTo>
                  <a:pt x="191" y="5563"/>
                </a:lnTo>
                <a:lnTo>
                  <a:pt x="0" y="4496"/>
                </a:lnTo>
                <a:lnTo>
                  <a:pt x="248" y="28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1" name="Freeform: Shape 220">
            <a:extLst>
              <a:ext uri="{FF2B5EF4-FFF2-40B4-BE49-F238E27FC236}">
                <a16:creationId xmlns:a16="http://schemas.microsoft.com/office/drawing/2014/main" id="{FF9B8BE7-6EE9-34DD-C416-068407AA7635}"/>
              </a:ext>
            </a:extLst>
          </p:cNvPr>
          <p:cNvSpPr/>
          <p:nvPr/>
        </p:nvSpPr>
        <p:spPr>
          <a:xfrm>
            <a:off x="5872480" y="3312160"/>
            <a:ext cx="56622" cy="4189"/>
          </a:xfrm>
          <a:custGeom>
            <a:avLst/>
            <a:gdLst>
              <a:gd name="connsiteX0" fmla="*/ 281540 w 281625"/>
              <a:gd name="connsiteY0" fmla="*/ 112795 h 441845"/>
              <a:gd name="connsiteX1" fmla="*/ 281550 w 281625"/>
              <a:gd name="connsiteY1" fmla="*/ 125349 h 441845"/>
              <a:gd name="connsiteX2" fmla="*/ 281559 w 281625"/>
              <a:gd name="connsiteY2" fmla="*/ 137874 h 441845"/>
              <a:gd name="connsiteX3" fmla="*/ 281568 w 281625"/>
              <a:gd name="connsiteY3" fmla="*/ 150362 h 441845"/>
              <a:gd name="connsiteX4" fmla="*/ 281578 w 281625"/>
              <a:gd name="connsiteY4" fmla="*/ 162820 h 441845"/>
              <a:gd name="connsiteX5" fmla="*/ 281587 w 281625"/>
              <a:gd name="connsiteY5" fmla="*/ 175250 h 441845"/>
              <a:gd name="connsiteX6" fmla="*/ 281597 w 281625"/>
              <a:gd name="connsiteY6" fmla="*/ 187643 h 441845"/>
              <a:gd name="connsiteX7" fmla="*/ 281607 w 281625"/>
              <a:gd name="connsiteY7" fmla="*/ 200006 h 441845"/>
              <a:gd name="connsiteX8" fmla="*/ 281616 w 281625"/>
              <a:gd name="connsiteY8" fmla="*/ 212350 h 441845"/>
              <a:gd name="connsiteX9" fmla="*/ 281626 w 281625"/>
              <a:gd name="connsiteY9" fmla="*/ 216427 h 441845"/>
              <a:gd name="connsiteX10" fmla="*/ 281283 w 281625"/>
              <a:gd name="connsiteY10" fmla="*/ 218046 h 441845"/>
              <a:gd name="connsiteX11" fmla="*/ 281140 w 281625"/>
              <a:gd name="connsiteY11" fmla="*/ 218275 h 441845"/>
              <a:gd name="connsiteX12" fmla="*/ 280616 w 281625"/>
              <a:gd name="connsiteY12" fmla="*/ 218551 h 441845"/>
              <a:gd name="connsiteX13" fmla="*/ 274263 w 281625"/>
              <a:gd name="connsiteY13" fmla="*/ 217408 h 441845"/>
              <a:gd name="connsiteX14" fmla="*/ 271482 w 281625"/>
              <a:gd name="connsiteY14" fmla="*/ 217379 h 441845"/>
              <a:gd name="connsiteX15" fmla="*/ 267576 w 281625"/>
              <a:gd name="connsiteY15" fmla="*/ 218256 h 441845"/>
              <a:gd name="connsiteX16" fmla="*/ 261842 w 281625"/>
              <a:gd name="connsiteY16" fmla="*/ 218723 h 441845"/>
              <a:gd name="connsiteX17" fmla="*/ 258146 w 281625"/>
              <a:gd name="connsiteY17" fmla="*/ 218580 h 441845"/>
              <a:gd name="connsiteX18" fmla="*/ 255575 w 281625"/>
              <a:gd name="connsiteY18" fmla="*/ 220694 h 441845"/>
              <a:gd name="connsiteX19" fmla="*/ 253565 w 281625"/>
              <a:gd name="connsiteY19" fmla="*/ 223247 h 441845"/>
              <a:gd name="connsiteX20" fmla="*/ 254518 w 281625"/>
              <a:gd name="connsiteY20" fmla="*/ 229362 h 441845"/>
              <a:gd name="connsiteX21" fmla="*/ 254298 w 281625"/>
              <a:gd name="connsiteY21" fmla="*/ 231372 h 441845"/>
              <a:gd name="connsiteX22" fmla="*/ 253527 w 281625"/>
              <a:gd name="connsiteY22" fmla="*/ 233467 h 441845"/>
              <a:gd name="connsiteX23" fmla="*/ 251784 w 281625"/>
              <a:gd name="connsiteY23" fmla="*/ 235268 h 441845"/>
              <a:gd name="connsiteX24" fmla="*/ 250041 w 281625"/>
              <a:gd name="connsiteY24" fmla="*/ 236706 h 441845"/>
              <a:gd name="connsiteX25" fmla="*/ 249002 w 281625"/>
              <a:gd name="connsiteY25" fmla="*/ 237963 h 441845"/>
              <a:gd name="connsiteX26" fmla="*/ 247717 w 281625"/>
              <a:gd name="connsiteY26" fmla="*/ 240725 h 441845"/>
              <a:gd name="connsiteX27" fmla="*/ 246755 w 281625"/>
              <a:gd name="connsiteY27" fmla="*/ 242011 h 441845"/>
              <a:gd name="connsiteX28" fmla="*/ 246840 w 281625"/>
              <a:gd name="connsiteY28" fmla="*/ 243745 h 441845"/>
              <a:gd name="connsiteX29" fmla="*/ 246536 w 281625"/>
              <a:gd name="connsiteY29" fmla="*/ 245554 h 441845"/>
              <a:gd name="connsiteX30" fmla="*/ 245488 w 281625"/>
              <a:gd name="connsiteY30" fmla="*/ 246507 h 441845"/>
              <a:gd name="connsiteX31" fmla="*/ 242831 w 281625"/>
              <a:gd name="connsiteY31" fmla="*/ 247193 h 441845"/>
              <a:gd name="connsiteX32" fmla="*/ 241106 w 281625"/>
              <a:gd name="connsiteY32" fmla="*/ 248002 h 441845"/>
              <a:gd name="connsiteX33" fmla="*/ 239725 w 281625"/>
              <a:gd name="connsiteY33" fmla="*/ 249326 h 441845"/>
              <a:gd name="connsiteX34" fmla="*/ 238801 w 281625"/>
              <a:gd name="connsiteY34" fmla="*/ 250279 h 441845"/>
              <a:gd name="connsiteX35" fmla="*/ 239287 w 281625"/>
              <a:gd name="connsiteY35" fmla="*/ 251546 h 441845"/>
              <a:gd name="connsiteX36" fmla="*/ 239963 w 281625"/>
              <a:gd name="connsiteY36" fmla="*/ 253279 h 441845"/>
              <a:gd name="connsiteX37" fmla="*/ 240344 w 281625"/>
              <a:gd name="connsiteY37" fmla="*/ 255994 h 441845"/>
              <a:gd name="connsiteX38" fmla="*/ 240611 w 281625"/>
              <a:gd name="connsiteY38" fmla="*/ 257585 h 441845"/>
              <a:gd name="connsiteX39" fmla="*/ 241925 w 281625"/>
              <a:gd name="connsiteY39" fmla="*/ 258880 h 441845"/>
              <a:gd name="connsiteX40" fmla="*/ 242725 w 281625"/>
              <a:gd name="connsiteY40" fmla="*/ 259804 h 441845"/>
              <a:gd name="connsiteX41" fmla="*/ 243002 w 281625"/>
              <a:gd name="connsiteY41" fmla="*/ 260937 h 441845"/>
              <a:gd name="connsiteX42" fmla="*/ 242240 w 281625"/>
              <a:gd name="connsiteY42" fmla="*/ 261880 h 441845"/>
              <a:gd name="connsiteX43" fmla="*/ 238982 w 281625"/>
              <a:gd name="connsiteY43" fmla="*/ 263843 h 441845"/>
              <a:gd name="connsiteX44" fmla="*/ 237677 w 281625"/>
              <a:gd name="connsiteY44" fmla="*/ 264576 h 441845"/>
              <a:gd name="connsiteX45" fmla="*/ 236182 w 281625"/>
              <a:gd name="connsiteY45" fmla="*/ 265576 h 441845"/>
              <a:gd name="connsiteX46" fmla="*/ 235611 w 281625"/>
              <a:gd name="connsiteY46" fmla="*/ 265947 h 441845"/>
              <a:gd name="connsiteX47" fmla="*/ 233229 w 281625"/>
              <a:gd name="connsiteY47" fmla="*/ 267814 h 441845"/>
              <a:gd name="connsiteX48" fmla="*/ 232029 w 281625"/>
              <a:gd name="connsiteY48" fmla="*/ 269472 h 441845"/>
              <a:gd name="connsiteX49" fmla="*/ 231448 w 281625"/>
              <a:gd name="connsiteY49" fmla="*/ 270843 h 441845"/>
              <a:gd name="connsiteX50" fmla="*/ 231477 w 281625"/>
              <a:gd name="connsiteY50" fmla="*/ 272748 h 441845"/>
              <a:gd name="connsiteX51" fmla="*/ 232686 w 281625"/>
              <a:gd name="connsiteY51" fmla="*/ 275587 h 441845"/>
              <a:gd name="connsiteX52" fmla="*/ 234010 w 281625"/>
              <a:gd name="connsiteY52" fmla="*/ 277997 h 441845"/>
              <a:gd name="connsiteX53" fmla="*/ 234515 w 281625"/>
              <a:gd name="connsiteY53" fmla="*/ 279816 h 441845"/>
              <a:gd name="connsiteX54" fmla="*/ 234820 w 281625"/>
              <a:gd name="connsiteY54" fmla="*/ 281807 h 441845"/>
              <a:gd name="connsiteX55" fmla="*/ 234705 w 281625"/>
              <a:gd name="connsiteY55" fmla="*/ 283693 h 441845"/>
              <a:gd name="connsiteX56" fmla="*/ 234019 w 281625"/>
              <a:gd name="connsiteY56" fmla="*/ 285340 h 441845"/>
              <a:gd name="connsiteX57" fmla="*/ 232829 w 281625"/>
              <a:gd name="connsiteY57" fmla="*/ 286817 h 441845"/>
              <a:gd name="connsiteX58" fmla="*/ 228343 w 281625"/>
              <a:gd name="connsiteY58" fmla="*/ 289608 h 441845"/>
              <a:gd name="connsiteX59" fmla="*/ 226143 w 281625"/>
              <a:gd name="connsiteY59" fmla="*/ 292656 h 441845"/>
              <a:gd name="connsiteX60" fmla="*/ 224371 w 281625"/>
              <a:gd name="connsiteY60" fmla="*/ 296370 h 441845"/>
              <a:gd name="connsiteX61" fmla="*/ 223933 w 281625"/>
              <a:gd name="connsiteY61" fmla="*/ 298390 h 441845"/>
              <a:gd name="connsiteX62" fmla="*/ 224409 w 281625"/>
              <a:gd name="connsiteY62" fmla="*/ 299742 h 441845"/>
              <a:gd name="connsiteX63" fmla="*/ 225352 w 281625"/>
              <a:gd name="connsiteY63" fmla="*/ 300876 h 441845"/>
              <a:gd name="connsiteX64" fmla="*/ 226676 w 281625"/>
              <a:gd name="connsiteY64" fmla="*/ 301457 h 441845"/>
              <a:gd name="connsiteX65" fmla="*/ 228619 w 281625"/>
              <a:gd name="connsiteY65" fmla="*/ 301628 h 441845"/>
              <a:gd name="connsiteX66" fmla="*/ 231838 w 281625"/>
              <a:gd name="connsiteY66" fmla="*/ 301009 h 441845"/>
              <a:gd name="connsiteX67" fmla="*/ 234839 w 281625"/>
              <a:gd name="connsiteY67" fmla="*/ 300599 h 441845"/>
              <a:gd name="connsiteX68" fmla="*/ 238020 w 281625"/>
              <a:gd name="connsiteY68" fmla="*/ 301933 h 441845"/>
              <a:gd name="connsiteX69" fmla="*/ 239677 w 281625"/>
              <a:gd name="connsiteY69" fmla="*/ 305038 h 441845"/>
              <a:gd name="connsiteX70" fmla="*/ 239039 w 281625"/>
              <a:gd name="connsiteY70" fmla="*/ 307305 h 441845"/>
              <a:gd name="connsiteX71" fmla="*/ 240239 w 281625"/>
              <a:gd name="connsiteY71" fmla="*/ 311420 h 441845"/>
              <a:gd name="connsiteX72" fmla="*/ 241306 w 281625"/>
              <a:gd name="connsiteY72" fmla="*/ 316382 h 441845"/>
              <a:gd name="connsiteX73" fmla="*/ 241230 w 281625"/>
              <a:gd name="connsiteY73" fmla="*/ 318049 h 441845"/>
              <a:gd name="connsiteX74" fmla="*/ 241697 w 281625"/>
              <a:gd name="connsiteY74" fmla="*/ 318678 h 441845"/>
              <a:gd name="connsiteX75" fmla="*/ 243687 w 281625"/>
              <a:gd name="connsiteY75" fmla="*/ 319002 h 441845"/>
              <a:gd name="connsiteX76" fmla="*/ 244135 w 281625"/>
              <a:gd name="connsiteY76" fmla="*/ 320164 h 441845"/>
              <a:gd name="connsiteX77" fmla="*/ 243478 w 281625"/>
              <a:gd name="connsiteY77" fmla="*/ 328860 h 441845"/>
              <a:gd name="connsiteX78" fmla="*/ 244402 w 281625"/>
              <a:gd name="connsiteY78" fmla="*/ 331289 h 441845"/>
              <a:gd name="connsiteX79" fmla="*/ 245736 w 281625"/>
              <a:gd name="connsiteY79" fmla="*/ 333023 h 441845"/>
              <a:gd name="connsiteX80" fmla="*/ 247240 w 281625"/>
              <a:gd name="connsiteY80" fmla="*/ 333928 h 441845"/>
              <a:gd name="connsiteX81" fmla="*/ 248764 w 281625"/>
              <a:gd name="connsiteY81" fmla="*/ 335089 h 441845"/>
              <a:gd name="connsiteX82" fmla="*/ 249545 w 281625"/>
              <a:gd name="connsiteY82" fmla="*/ 335890 h 441845"/>
              <a:gd name="connsiteX83" fmla="*/ 251298 w 281625"/>
              <a:gd name="connsiteY83" fmla="*/ 336080 h 441845"/>
              <a:gd name="connsiteX84" fmla="*/ 253269 w 281625"/>
              <a:gd name="connsiteY84" fmla="*/ 337661 h 441845"/>
              <a:gd name="connsiteX85" fmla="*/ 253803 w 281625"/>
              <a:gd name="connsiteY85" fmla="*/ 339766 h 441845"/>
              <a:gd name="connsiteX86" fmla="*/ 253670 w 281625"/>
              <a:gd name="connsiteY86" fmla="*/ 341805 h 441845"/>
              <a:gd name="connsiteX87" fmla="*/ 252527 w 281625"/>
              <a:gd name="connsiteY87" fmla="*/ 346205 h 441845"/>
              <a:gd name="connsiteX88" fmla="*/ 251593 w 281625"/>
              <a:gd name="connsiteY88" fmla="*/ 349167 h 441845"/>
              <a:gd name="connsiteX89" fmla="*/ 250450 w 281625"/>
              <a:gd name="connsiteY89" fmla="*/ 348967 h 441845"/>
              <a:gd name="connsiteX90" fmla="*/ 248126 w 281625"/>
              <a:gd name="connsiteY90" fmla="*/ 348234 h 441845"/>
              <a:gd name="connsiteX91" fmla="*/ 245288 w 281625"/>
              <a:gd name="connsiteY91" fmla="*/ 347605 h 441845"/>
              <a:gd name="connsiteX92" fmla="*/ 241802 w 281625"/>
              <a:gd name="connsiteY92" fmla="*/ 347101 h 441845"/>
              <a:gd name="connsiteX93" fmla="*/ 238487 w 281625"/>
              <a:gd name="connsiteY93" fmla="*/ 348310 h 441845"/>
              <a:gd name="connsiteX94" fmla="*/ 234905 w 281625"/>
              <a:gd name="connsiteY94" fmla="*/ 349863 h 441845"/>
              <a:gd name="connsiteX95" fmla="*/ 233782 w 281625"/>
              <a:gd name="connsiteY95" fmla="*/ 351015 h 441845"/>
              <a:gd name="connsiteX96" fmla="*/ 232781 w 281625"/>
              <a:gd name="connsiteY96" fmla="*/ 351701 h 441845"/>
              <a:gd name="connsiteX97" fmla="*/ 231200 w 281625"/>
              <a:gd name="connsiteY97" fmla="*/ 351587 h 441845"/>
              <a:gd name="connsiteX98" fmla="*/ 229752 w 281625"/>
              <a:gd name="connsiteY98" fmla="*/ 351787 h 441845"/>
              <a:gd name="connsiteX99" fmla="*/ 228971 w 281625"/>
              <a:gd name="connsiteY99" fmla="*/ 352892 h 441845"/>
              <a:gd name="connsiteX100" fmla="*/ 227657 w 281625"/>
              <a:gd name="connsiteY100" fmla="*/ 354121 h 441845"/>
              <a:gd name="connsiteX101" fmla="*/ 222495 w 281625"/>
              <a:gd name="connsiteY101" fmla="*/ 356654 h 441845"/>
              <a:gd name="connsiteX102" fmla="*/ 221409 w 281625"/>
              <a:gd name="connsiteY102" fmla="*/ 357578 h 441845"/>
              <a:gd name="connsiteX103" fmla="*/ 220761 w 281625"/>
              <a:gd name="connsiteY103" fmla="*/ 358492 h 441845"/>
              <a:gd name="connsiteX104" fmla="*/ 220761 w 281625"/>
              <a:gd name="connsiteY104" fmla="*/ 359493 h 441845"/>
              <a:gd name="connsiteX105" fmla="*/ 221285 w 281625"/>
              <a:gd name="connsiteY105" fmla="*/ 361550 h 441845"/>
              <a:gd name="connsiteX106" fmla="*/ 221275 w 281625"/>
              <a:gd name="connsiteY106" fmla="*/ 364112 h 441845"/>
              <a:gd name="connsiteX107" fmla="*/ 220123 w 281625"/>
              <a:gd name="connsiteY107" fmla="*/ 366189 h 441845"/>
              <a:gd name="connsiteX108" fmla="*/ 218789 w 281625"/>
              <a:gd name="connsiteY108" fmla="*/ 367579 h 441845"/>
              <a:gd name="connsiteX109" fmla="*/ 217256 w 281625"/>
              <a:gd name="connsiteY109" fmla="*/ 368113 h 441845"/>
              <a:gd name="connsiteX110" fmla="*/ 215989 w 281625"/>
              <a:gd name="connsiteY110" fmla="*/ 368408 h 441845"/>
              <a:gd name="connsiteX111" fmla="*/ 215151 w 281625"/>
              <a:gd name="connsiteY111" fmla="*/ 369265 h 441845"/>
              <a:gd name="connsiteX112" fmla="*/ 212455 w 281625"/>
              <a:gd name="connsiteY112" fmla="*/ 373971 h 441845"/>
              <a:gd name="connsiteX113" fmla="*/ 211293 w 281625"/>
              <a:gd name="connsiteY113" fmla="*/ 374837 h 441845"/>
              <a:gd name="connsiteX114" fmla="*/ 208922 w 281625"/>
              <a:gd name="connsiteY114" fmla="*/ 374695 h 441845"/>
              <a:gd name="connsiteX115" fmla="*/ 202120 w 281625"/>
              <a:gd name="connsiteY115" fmla="*/ 381733 h 441845"/>
              <a:gd name="connsiteX116" fmla="*/ 201444 w 281625"/>
              <a:gd name="connsiteY116" fmla="*/ 383810 h 441845"/>
              <a:gd name="connsiteX117" fmla="*/ 198958 w 281625"/>
              <a:gd name="connsiteY117" fmla="*/ 386753 h 441845"/>
              <a:gd name="connsiteX118" fmla="*/ 195815 w 281625"/>
              <a:gd name="connsiteY118" fmla="*/ 390020 h 441845"/>
              <a:gd name="connsiteX119" fmla="*/ 193005 w 281625"/>
              <a:gd name="connsiteY119" fmla="*/ 391601 h 441845"/>
              <a:gd name="connsiteX120" fmla="*/ 192777 w 281625"/>
              <a:gd name="connsiteY120" fmla="*/ 392211 h 441845"/>
              <a:gd name="connsiteX121" fmla="*/ 192024 w 281625"/>
              <a:gd name="connsiteY121" fmla="*/ 392830 h 441845"/>
              <a:gd name="connsiteX122" fmla="*/ 190290 w 281625"/>
              <a:gd name="connsiteY122" fmla="*/ 393535 h 441845"/>
              <a:gd name="connsiteX123" fmla="*/ 184290 w 281625"/>
              <a:gd name="connsiteY123" fmla="*/ 397516 h 441845"/>
              <a:gd name="connsiteX124" fmla="*/ 177079 w 281625"/>
              <a:gd name="connsiteY124" fmla="*/ 397355 h 441845"/>
              <a:gd name="connsiteX125" fmla="*/ 173898 w 281625"/>
              <a:gd name="connsiteY125" fmla="*/ 398917 h 441845"/>
              <a:gd name="connsiteX126" fmla="*/ 170802 w 281625"/>
              <a:gd name="connsiteY126" fmla="*/ 399602 h 441845"/>
              <a:gd name="connsiteX127" fmla="*/ 166268 w 281625"/>
              <a:gd name="connsiteY127" fmla="*/ 400374 h 441845"/>
              <a:gd name="connsiteX128" fmla="*/ 164916 w 281625"/>
              <a:gd name="connsiteY128" fmla="*/ 400298 h 441845"/>
              <a:gd name="connsiteX129" fmla="*/ 159105 w 281625"/>
              <a:gd name="connsiteY129" fmla="*/ 400621 h 441845"/>
              <a:gd name="connsiteX130" fmla="*/ 152295 w 281625"/>
              <a:gd name="connsiteY130" fmla="*/ 400507 h 441845"/>
              <a:gd name="connsiteX131" fmla="*/ 149685 w 281625"/>
              <a:gd name="connsiteY131" fmla="*/ 401069 h 441845"/>
              <a:gd name="connsiteX132" fmla="*/ 147238 w 281625"/>
              <a:gd name="connsiteY132" fmla="*/ 402574 h 441845"/>
              <a:gd name="connsiteX133" fmla="*/ 145418 w 281625"/>
              <a:gd name="connsiteY133" fmla="*/ 403898 h 441845"/>
              <a:gd name="connsiteX134" fmla="*/ 145161 w 281625"/>
              <a:gd name="connsiteY134" fmla="*/ 404346 h 441845"/>
              <a:gd name="connsiteX135" fmla="*/ 145428 w 281625"/>
              <a:gd name="connsiteY135" fmla="*/ 404898 h 441845"/>
              <a:gd name="connsiteX136" fmla="*/ 145361 w 281625"/>
              <a:gd name="connsiteY136" fmla="*/ 405336 h 441845"/>
              <a:gd name="connsiteX137" fmla="*/ 150123 w 281625"/>
              <a:gd name="connsiteY137" fmla="*/ 408584 h 441845"/>
              <a:gd name="connsiteX138" fmla="*/ 151314 w 281625"/>
              <a:gd name="connsiteY138" fmla="*/ 410175 h 441845"/>
              <a:gd name="connsiteX139" fmla="*/ 150114 w 281625"/>
              <a:gd name="connsiteY139" fmla="*/ 411718 h 441845"/>
              <a:gd name="connsiteX140" fmla="*/ 149543 w 281625"/>
              <a:gd name="connsiteY140" fmla="*/ 411947 h 441845"/>
              <a:gd name="connsiteX141" fmla="*/ 149476 w 281625"/>
              <a:gd name="connsiteY141" fmla="*/ 412042 h 441845"/>
              <a:gd name="connsiteX142" fmla="*/ 148695 w 281625"/>
              <a:gd name="connsiteY142" fmla="*/ 413261 h 441845"/>
              <a:gd name="connsiteX143" fmla="*/ 145904 w 281625"/>
              <a:gd name="connsiteY143" fmla="*/ 416919 h 441845"/>
              <a:gd name="connsiteX144" fmla="*/ 141656 w 281625"/>
              <a:gd name="connsiteY144" fmla="*/ 421243 h 441845"/>
              <a:gd name="connsiteX145" fmla="*/ 139484 w 281625"/>
              <a:gd name="connsiteY145" fmla="*/ 422481 h 441845"/>
              <a:gd name="connsiteX146" fmla="*/ 138617 w 281625"/>
              <a:gd name="connsiteY146" fmla="*/ 423291 h 441845"/>
              <a:gd name="connsiteX147" fmla="*/ 137484 w 281625"/>
              <a:gd name="connsiteY147" fmla="*/ 426158 h 441845"/>
              <a:gd name="connsiteX148" fmla="*/ 136760 w 281625"/>
              <a:gd name="connsiteY148" fmla="*/ 426558 h 441845"/>
              <a:gd name="connsiteX149" fmla="*/ 133835 w 281625"/>
              <a:gd name="connsiteY149" fmla="*/ 426929 h 441845"/>
              <a:gd name="connsiteX150" fmla="*/ 128064 w 281625"/>
              <a:gd name="connsiteY150" fmla="*/ 427244 h 441845"/>
              <a:gd name="connsiteX151" fmla="*/ 120072 w 281625"/>
              <a:gd name="connsiteY151" fmla="*/ 428177 h 441845"/>
              <a:gd name="connsiteX152" fmla="*/ 115281 w 281625"/>
              <a:gd name="connsiteY152" fmla="*/ 428492 h 441845"/>
              <a:gd name="connsiteX153" fmla="*/ 112300 w 281625"/>
              <a:gd name="connsiteY153" fmla="*/ 428225 h 441845"/>
              <a:gd name="connsiteX154" fmla="*/ 108109 w 281625"/>
              <a:gd name="connsiteY154" fmla="*/ 430206 h 441845"/>
              <a:gd name="connsiteX155" fmla="*/ 106613 w 281625"/>
              <a:gd name="connsiteY155" fmla="*/ 430711 h 441845"/>
              <a:gd name="connsiteX156" fmla="*/ 105699 w 281625"/>
              <a:gd name="connsiteY156" fmla="*/ 430882 h 441845"/>
              <a:gd name="connsiteX157" fmla="*/ 101546 w 281625"/>
              <a:gd name="connsiteY157" fmla="*/ 432797 h 441845"/>
              <a:gd name="connsiteX158" fmla="*/ 98098 w 281625"/>
              <a:gd name="connsiteY158" fmla="*/ 435778 h 441845"/>
              <a:gd name="connsiteX159" fmla="*/ 96869 w 281625"/>
              <a:gd name="connsiteY159" fmla="*/ 436340 h 441845"/>
              <a:gd name="connsiteX160" fmla="*/ 92011 w 281625"/>
              <a:gd name="connsiteY160" fmla="*/ 437607 h 441845"/>
              <a:gd name="connsiteX161" fmla="*/ 90078 w 281625"/>
              <a:gd name="connsiteY161" fmla="*/ 439655 h 441845"/>
              <a:gd name="connsiteX162" fmla="*/ 89192 w 281625"/>
              <a:gd name="connsiteY162" fmla="*/ 439826 h 441845"/>
              <a:gd name="connsiteX163" fmla="*/ 86077 w 281625"/>
              <a:gd name="connsiteY163" fmla="*/ 437121 h 441845"/>
              <a:gd name="connsiteX164" fmla="*/ 83953 w 281625"/>
              <a:gd name="connsiteY164" fmla="*/ 434673 h 441845"/>
              <a:gd name="connsiteX165" fmla="*/ 82915 w 281625"/>
              <a:gd name="connsiteY165" fmla="*/ 432187 h 441845"/>
              <a:gd name="connsiteX166" fmla="*/ 82791 w 281625"/>
              <a:gd name="connsiteY166" fmla="*/ 431397 h 441845"/>
              <a:gd name="connsiteX167" fmla="*/ 82201 w 281625"/>
              <a:gd name="connsiteY167" fmla="*/ 431540 h 441845"/>
              <a:gd name="connsiteX168" fmla="*/ 80496 w 281625"/>
              <a:gd name="connsiteY168" fmla="*/ 432645 h 441845"/>
              <a:gd name="connsiteX169" fmla="*/ 79020 w 281625"/>
              <a:gd name="connsiteY169" fmla="*/ 433892 h 441845"/>
              <a:gd name="connsiteX170" fmla="*/ 78343 w 281625"/>
              <a:gd name="connsiteY170" fmla="*/ 436274 h 441845"/>
              <a:gd name="connsiteX171" fmla="*/ 73323 w 281625"/>
              <a:gd name="connsiteY171" fmla="*/ 437874 h 441845"/>
              <a:gd name="connsiteX172" fmla="*/ 69028 w 281625"/>
              <a:gd name="connsiteY172" fmla="*/ 439255 h 441845"/>
              <a:gd name="connsiteX173" fmla="*/ 67075 w 281625"/>
              <a:gd name="connsiteY173" fmla="*/ 440989 h 441845"/>
              <a:gd name="connsiteX174" fmla="*/ 64065 w 281625"/>
              <a:gd name="connsiteY174" fmla="*/ 441846 h 441845"/>
              <a:gd name="connsiteX175" fmla="*/ 60227 w 281625"/>
              <a:gd name="connsiteY175" fmla="*/ 441493 h 441845"/>
              <a:gd name="connsiteX176" fmla="*/ 57235 w 281625"/>
              <a:gd name="connsiteY176" fmla="*/ 440789 h 441845"/>
              <a:gd name="connsiteX177" fmla="*/ 54311 w 281625"/>
              <a:gd name="connsiteY177" fmla="*/ 440550 h 441845"/>
              <a:gd name="connsiteX178" fmla="*/ 55712 w 281625"/>
              <a:gd name="connsiteY178" fmla="*/ 438388 h 441845"/>
              <a:gd name="connsiteX179" fmla="*/ 56255 w 281625"/>
              <a:gd name="connsiteY179" fmla="*/ 436778 h 441845"/>
              <a:gd name="connsiteX180" fmla="*/ 56388 w 281625"/>
              <a:gd name="connsiteY180" fmla="*/ 434807 h 441845"/>
              <a:gd name="connsiteX181" fmla="*/ 56179 w 281625"/>
              <a:gd name="connsiteY181" fmla="*/ 433473 h 441845"/>
              <a:gd name="connsiteX182" fmla="*/ 54426 w 281625"/>
              <a:gd name="connsiteY182" fmla="*/ 432806 h 441845"/>
              <a:gd name="connsiteX183" fmla="*/ 53321 w 281625"/>
              <a:gd name="connsiteY183" fmla="*/ 431759 h 441845"/>
              <a:gd name="connsiteX184" fmla="*/ 50806 w 281625"/>
              <a:gd name="connsiteY184" fmla="*/ 425539 h 441845"/>
              <a:gd name="connsiteX185" fmla="*/ 48225 w 281625"/>
              <a:gd name="connsiteY185" fmla="*/ 419138 h 441845"/>
              <a:gd name="connsiteX186" fmla="*/ 44586 w 281625"/>
              <a:gd name="connsiteY186" fmla="*/ 412833 h 441845"/>
              <a:gd name="connsiteX187" fmla="*/ 40624 w 281625"/>
              <a:gd name="connsiteY187" fmla="*/ 408804 h 441845"/>
              <a:gd name="connsiteX188" fmla="*/ 37757 w 281625"/>
              <a:gd name="connsiteY188" fmla="*/ 406346 h 441845"/>
              <a:gd name="connsiteX189" fmla="*/ 36843 w 281625"/>
              <a:gd name="connsiteY189" fmla="*/ 406032 h 441845"/>
              <a:gd name="connsiteX190" fmla="*/ 35366 w 281625"/>
              <a:gd name="connsiteY190" fmla="*/ 405260 h 441845"/>
              <a:gd name="connsiteX191" fmla="*/ 34337 w 281625"/>
              <a:gd name="connsiteY191" fmla="*/ 404546 h 441845"/>
              <a:gd name="connsiteX192" fmla="*/ 29080 w 281625"/>
              <a:gd name="connsiteY192" fmla="*/ 400260 h 441845"/>
              <a:gd name="connsiteX193" fmla="*/ 23632 w 281625"/>
              <a:gd name="connsiteY193" fmla="*/ 395459 h 441845"/>
              <a:gd name="connsiteX194" fmla="*/ 22231 w 281625"/>
              <a:gd name="connsiteY194" fmla="*/ 393268 h 441845"/>
              <a:gd name="connsiteX195" fmla="*/ 19507 w 281625"/>
              <a:gd name="connsiteY195" fmla="*/ 390001 h 441845"/>
              <a:gd name="connsiteX196" fmla="*/ 16459 w 281625"/>
              <a:gd name="connsiteY196" fmla="*/ 386629 h 441845"/>
              <a:gd name="connsiteX197" fmla="*/ 14878 w 281625"/>
              <a:gd name="connsiteY197" fmla="*/ 385096 h 441845"/>
              <a:gd name="connsiteX198" fmla="*/ 14144 w 281625"/>
              <a:gd name="connsiteY198" fmla="*/ 382324 h 441845"/>
              <a:gd name="connsiteX199" fmla="*/ 16240 w 281625"/>
              <a:gd name="connsiteY199" fmla="*/ 379819 h 441845"/>
              <a:gd name="connsiteX200" fmla="*/ 18488 w 281625"/>
              <a:gd name="connsiteY200" fmla="*/ 376657 h 441845"/>
              <a:gd name="connsiteX201" fmla="*/ 21250 w 281625"/>
              <a:gd name="connsiteY201" fmla="*/ 374552 h 441845"/>
              <a:gd name="connsiteX202" fmla="*/ 24832 w 281625"/>
              <a:gd name="connsiteY202" fmla="*/ 374409 h 441845"/>
              <a:gd name="connsiteX203" fmla="*/ 30728 w 281625"/>
              <a:gd name="connsiteY203" fmla="*/ 375275 h 441845"/>
              <a:gd name="connsiteX204" fmla="*/ 37090 w 281625"/>
              <a:gd name="connsiteY204" fmla="*/ 375580 h 441845"/>
              <a:gd name="connsiteX205" fmla="*/ 43396 w 281625"/>
              <a:gd name="connsiteY205" fmla="*/ 374923 h 441845"/>
              <a:gd name="connsiteX206" fmla="*/ 45025 w 281625"/>
              <a:gd name="connsiteY206" fmla="*/ 374466 h 441845"/>
              <a:gd name="connsiteX207" fmla="*/ 46644 w 281625"/>
              <a:gd name="connsiteY207" fmla="*/ 374504 h 441845"/>
              <a:gd name="connsiteX208" fmla="*/ 50035 w 281625"/>
              <a:gd name="connsiteY208" fmla="*/ 375237 h 441845"/>
              <a:gd name="connsiteX209" fmla="*/ 55940 w 281625"/>
              <a:gd name="connsiteY209" fmla="*/ 375075 h 441845"/>
              <a:gd name="connsiteX210" fmla="*/ 58988 w 281625"/>
              <a:gd name="connsiteY210" fmla="*/ 373799 h 441845"/>
              <a:gd name="connsiteX211" fmla="*/ 55702 w 281625"/>
              <a:gd name="connsiteY211" fmla="*/ 371618 h 441845"/>
              <a:gd name="connsiteX212" fmla="*/ 52168 w 281625"/>
              <a:gd name="connsiteY212" fmla="*/ 368160 h 441845"/>
              <a:gd name="connsiteX213" fmla="*/ 48863 w 281625"/>
              <a:gd name="connsiteY213" fmla="*/ 364369 h 441845"/>
              <a:gd name="connsiteX214" fmla="*/ 46854 w 281625"/>
              <a:gd name="connsiteY214" fmla="*/ 360931 h 441845"/>
              <a:gd name="connsiteX215" fmla="*/ 45015 w 281625"/>
              <a:gd name="connsiteY215" fmla="*/ 356502 h 441845"/>
              <a:gd name="connsiteX216" fmla="*/ 43319 w 281625"/>
              <a:gd name="connsiteY216" fmla="*/ 351025 h 441845"/>
              <a:gd name="connsiteX217" fmla="*/ 42281 w 281625"/>
              <a:gd name="connsiteY217" fmla="*/ 343919 h 441845"/>
              <a:gd name="connsiteX218" fmla="*/ 42434 w 281625"/>
              <a:gd name="connsiteY218" fmla="*/ 339890 h 441845"/>
              <a:gd name="connsiteX219" fmla="*/ 42967 w 281625"/>
              <a:gd name="connsiteY219" fmla="*/ 337023 h 441845"/>
              <a:gd name="connsiteX220" fmla="*/ 44739 w 281625"/>
              <a:gd name="connsiteY220" fmla="*/ 332337 h 441845"/>
              <a:gd name="connsiteX221" fmla="*/ 43567 w 281625"/>
              <a:gd name="connsiteY221" fmla="*/ 329594 h 441845"/>
              <a:gd name="connsiteX222" fmla="*/ 43825 w 281625"/>
              <a:gd name="connsiteY222" fmla="*/ 327374 h 441845"/>
              <a:gd name="connsiteX223" fmla="*/ 43653 w 281625"/>
              <a:gd name="connsiteY223" fmla="*/ 324088 h 441845"/>
              <a:gd name="connsiteX224" fmla="*/ 43082 w 281625"/>
              <a:gd name="connsiteY224" fmla="*/ 322412 h 441845"/>
              <a:gd name="connsiteX225" fmla="*/ 40786 w 281625"/>
              <a:gd name="connsiteY225" fmla="*/ 316954 h 441845"/>
              <a:gd name="connsiteX226" fmla="*/ 40319 w 281625"/>
              <a:gd name="connsiteY226" fmla="*/ 316354 h 441845"/>
              <a:gd name="connsiteX227" fmla="*/ 38291 w 281625"/>
              <a:gd name="connsiteY227" fmla="*/ 312573 h 441845"/>
              <a:gd name="connsiteX228" fmla="*/ 37395 w 281625"/>
              <a:gd name="connsiteY228" fmla="*/ 306248 h 441845"/>
              <a:gd name="connsiteX229" fmla="*/ 35100 w 281625"/>
              <a:gd name="connsiteY229" fmla="*/ 302066 h 441845"/>
              <a:gd name="connsiteX230" fmla="*/ 31413 w 281625"/>
              <a:gd name="connsiteY230" fmla="*/ 300047 h 441845"/>
              <a:gd name="connsiteX231" fmla="*/ 29318 w 281625"/>
              <a:gd name="connsiteY231" fmla="*/ 297580 h 441845"/>
              <a:gd name="connsiteX232" fmla="*/ 28547 w 281625"/>
              <a:gd name="connsiteY232" fmla="*/ 293237 h 441845"/>
              <a:gd name="connsiteX233" fmla="*/ 27089 w 281625"/>
              <a:gd name="connsiteY233" fmla="*/ 292094 h 441845"/>
              <a:gd name="connsiteX234" fmla="*/ 21298 w 281625"/>
              <a:gd name="connsiteY234" fmla="*/ 290579 h 441845"/>
              <a:gd name="connsiteX235" fmla="*/ 16459 w 281625"/>
              <a:gd name="connsiteY235" fmla="*/ 290541 h 441845"/>
              <a:gd name="connsiteX236" fmla="*/ 12945 w 281625"/>
              <a:gd name="connsiteY236" fmla="*/ 285636 h 441845"/>
              <a:gd name="connsiteX237" fmla="*/ 8430 w 281625"/>
              <a:gd name="connsiteY237" fmla="*/ 279321 h 441845"/>
              <a:gd name="connsiteX238" fmla="*/ 4229 w 281625"/>
              <a:gd name="connsiteY238" fmla="*/ 273453 h 441845"/>
              <a:gd name="connsiteX239" fmla="*/ 1543 w 281625"/>
              <a:gd name="connsiteY239" fmla="*/ 261680 h 441845"/>
              <a:gd name="connsiteX240" fmla="*/ 0 w 281625"/>
              <a:gd name="connsiteY240" fmla="*/ 254937 h 441845"/>
              <a:gd name="connsiteX241" fmla="*/ 1743 w 281625"/>
              <a:gd name="connsiteY241" fmla="*/ 252889 h 441845"/>
              <a:gd name="connsiteX242" fmla="*/ 5191 w 281625"/>
              <a:gd name="connsiteY242" fmla="*/ 248079 h 441845"/>
              <a:gd name="connsiteX243" fmla="*/ 9592 w 281625"/>
              <a:gd name="connsiteY243" fmla="*/ 238858 h 441845"/>
              <a:gd name="connsiteX244" fmla="*/ 19507 w 281625"/>
              <a:gd name="connsiteY244" fmla="*/ 224580 h 441845"/>
              <a:gd name="connsiteX245" fmla="*/ 24584 w 281625"/>
              <a:gd name="connsiteY245" fmla="*/ 217256 h 441845"/>
              <a:gd name="connsiteX246" fmla="*/ 34709 w 281625"/>
              <a:gd name="connsiteY246" fmla="*/ 206302 h 441845"/>
              <a:gd name="connsiteX247" fmla="*/ 47149 w 281625"/>
              <a:gd name="connsiteY247" fmla="*/ 192815 h 441845"/>
              <a:gd name="connsiteX248" fmla="*/ 54159 w 281625"/>
              <a:gd name="connsiteY248" fmla="*/ 185195 h 441845"/>
              <a:gd name="connsiteX249" fmla="*/ 55293 w 281625"/>
              <a:gd name="connsiteY249" fmla="*/ 171288 h 441845"/>
              <a:gd name="connsiteX250" fmla="*/ 56492 w 281625"/>
              <a:gd name="connsiteY250" fmla="*/ 156543 h 441845"/>
              <a:gd name="connsiteX251" fmla="*/ 57398 w 281625"/>
              <a:gd name="connsiteY251" fmla="*/ 145370 h 441845"/>
              <a:gd name="connsiteX252" fmla="*/ 58521 w 281625"/>
              <a:gd name="connsiteY252" fmla="*/ 132083 h 441845"/>
              <a:gd name="connsiteX253" fmla="*/ 59474 w 281625"/>
              <a:gd name="connsiteY253" fmla="*/ 120958 h 441845"/>
              <a:gd name="connsiteX254" fmla="*/ 60160 w 281625"/>
              <a:gd name="connsiteY254" fmla="*/ 112833 h 441845"/>
              <a:gd name="connsiteX255" fmla="*/ 61131 w 281625"/>
              <a:gd name="connsiteY255" fmla="*/ 101298 h 441845"/>
              <a:gd name="connsiteX256" fmla="*/ 61960 w 281625"/>
              <a:gd name="connsiteY256" fmla="*/ 99079 h 441845"/>
              <a:gd name="connsiteX257" fmla="*/ 66847 w 281625"/>
              <a:gd name="connsiteY257" fmla="*/ 90002 h 441845"/>
              <a:gd name="connsiteX258" fmla="*/ 67227 w 281625"/>
              <a:gd name="connsiteY258" fmla="*/ 88783 h 441845"/>
              <a:gd name="connsiteX259" fmla="*/ 66323 w 281625"/>
              <a:gd name="connsiteY259" fmla="*/ 87259 h 441845"/>
              <a:gd name="connsiteX260" fmla="*/ 59350 w 281625"/>
              <a:gd name="connsiteY260" fmla="*/ 79524 h 441845"/>
              <a:gd name="connsiteX261" fmla="*/ 57178 w 281625"/>
              <a:gd name="connsiteY261" fmla="*/ 77800 h 441845"/>
              <a:gd name="connsiteX262" fmla="*/ 55921 w 281625"/>
              <a:gd name="connsiteY262" fmla="*/ 73771 h 441845"/>
              <a:gd name="connsiteX263" fmla="*/ 57712 w 281625"/>
              <a:gd name="connsiteY263" fmla="*/ 71514 h 441845"/>
              <a:gd name="connsiteX264" fmla="*/ 49330 w 281625"/>
              <a:gd name="connsiteY264" fmla="*/ 58484 h 441845"/>
              <a:gd name="connsiteX265" fmla="*/ 47254 w 281625"/>
              <a:gd name="connsiteY265" fmla="*/ 56883 h 441845"/>
              <a:gd name="connsiteX266" fmla="*/ 46339 w 281625"/>
              <a:gd name="connsiteY266" fmla="*/ 55293 h 441845"/>
              <a:gd name="connsiteX267" fmla="*/ 46234 w 281625"/>
              <a:gd name="connsiteY267" fmla="*/ 52930 h 441845"/>
              <a:gd name="connsiteX268" fmla="*/ 46082 w 281625"/>
              <a:gd name="connsiteY268" fmla="*/ 43882 h 441845"/>
              <a:gd name="connsiteX269" fmla="*/ 43853 w 281625"/>
              <a:gd name="connsiteY269" fmla="*/ 29642 h 441845"/>
              <a:gd name="connsiteX270" fmla="*/ 40920 w 281625"/>
              <a:gd name="connsiteY270" fmla="*/ 12992 h 441845"/>
              <a:gd name="connsiteX271" fmla="*/ 50768 w 281625"/>
              <a:gd name="connsiteY271" fmla="*/ 8239 h 441845"/>
              <a:gd name="connsiteX272" fmla="*/ 58245 w 281625"/>
              <a:gd name="connsiteY272" fmla="*/ 4619 h 441845"/>
              <a:gd name="connsiteX273" fmla="*/ 67789 w 281625"/>
              <a:gd name="connsiteY273" fmla="*/ 0 h 441845"/>
              <a:gd name="connsiteX274" fmla="*/ 76628 w 281625"/>
              <a:gd name="connsiteY274" fmla="*/ 4734 h 441845"/>
              <a:gd name="connsiteX275" fmla="*/ 89440 w 281625"/>
              <a:gd name="connsiteY275" fmla="*/ 11573 h 441845"/>
              <a:gd name="connsiteX276" fmla="*/ 102251 w 281625"/>
              <a:gd name="connsiteY276" fmla="*/ 18393 h 441845"/>
              <a:gd name="connsiteX277" fmla="*/ 115052 w 281625"/>
              <a:gd name="connsiteY277" fmla="*/ 25213 h 441845"/>
              <a:gd name="connsiteX278" fmla="*/ 127864 w 281625"/>
              <a:gd name="connsiteY278" fmla="*/ 32023 h 441845"/>
              <a:gd name="connsiteX279" fmla="*/ 140665 w 281625"/>
              <a:gd name="connsiteY279" fmla="*/ 38814 h 441845"/>
              <a:gd name="connsiteX280" fmla="*/ 153476 w 281625"/>
              <a:gd name="connsiteY280" fmla="*/ 45587 h 441845"/>
              <a:gd name="connsiteX281" fmla="*/ 166278 w 281625"/>
              <a:gd name="connsiteY281" fmla="*/ 52359 h 441845"/>
              <a:gd name="connsiteX282" fmla="*/ 179089 w 281625"/>
              <a:gd name="connsiteY282" fmla="*/ 59122 h 441845"/>
              <a:gd name="connsiteX283" fmla="*/ 191891 w 281625"/>
              <a:gd name="connsiteY283" fmla="*/ 65865 h 441845"/>
              <a:gd name="connsiteX284" fmla="*/ 204701 w 281625"/>
              <a:gd name="connsiteY284" fmla="*/ 72600 h 441845"/>
              <a:gd name="connsiteX285" fmla="*/ 217504 w 281625"/>
              <a:gd name="connsiteY285" fmla="*/ 79324 h 441845"/>
              <a:gd name="connsiteX286" fmla="*/ 230314 w 281625"/>
              <a:gd name="connsiteY286" fmla="*/ 86039 h 441845"/>
              <a:gd name="connsiteX287" fmla="*/ 243116 w 281625"/>
              <a:gd name="connsiteY287" fmla="*/ 92745 h 441845"/>
              <a:gd name="connsiteX288" fmla="*/ 255927 w 281625"/>
              <a:gd name="connsiteY288" fmla="*/ 99441 h 441845"/>
              <a:gd name="connsiteX289" fmla="*/ 268729 w 281625"/>
              <a:gd name="connsiteY289" fmla="*/ 106118 h 441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</a:cxnLst>
            <a:rect l="l" t="t" r="r" b="b"/>
            <a:pathLst>
              <a:path w="281625" h="441845">
                <a:moveTo>
                  <a:pt x="281540" y="112795"/>
                </a:moveTo>
                <a:lnTo>
                  <a:pt x="281550" y="125349"/>
                </a:lnTo>
                <a:lnTo>
                  <a:pt x="281559" y="137874"/>
                </a:lnTo>
                <a:lnTo>
                  <a:pt x="281568" y="150362"/>
                </a:lnTo>
                <a:lnTo>
                  <a:pt x="281578" y="162820"/>
                </a:lnTo>
                <a:lnTo>
                  <a:pt x="281587" y="175250"/>
                </a:lnTo>
                <a:lnTo>
                  <a:pt x="281597" y="187643"/>
                </a:lnTo>
                <a:lnTo>
                  <a:pt x="281607" y="200006"/>
                </a:lnTo>
                <a:lnTo>
                  <a:pt x="281616" y="212350"/>
                </a:lnTo>
                <a:lnTo>
                  <a:pt x="281626" y="216427"/>
                </a:lnTo>
                <a:lnTo>
                  <a:pt x="281283" y="218046"/>
                </a:lnTo>
                <a:lnTo>
                  <a:pt x="281140" y="218275"/>
                </a:lnTo>
                <a:lnTo>
                  <a:pt x="280616" y="218551"/>
                </a:lnTo>
                <a:lnTo>
                  <a:pt x="274263" y="217408"/>
                </a:lnTo>
                <a:lnTo>
                  <a:pt x="271482" y="217379"/>
                </a:lnTo>
                <a:lnTo>
                  <a:pt x="267576" y="218256"/>
                </a:lnTo>
                <a:lnTo>
                  <a:pt x="261842" y="218723"/>
                </a:lnTo>
                <a:lnTo>
                  <a:pt x="258146" y="218580"/>
                </a:lnTo>
                <a:lnTo>
                  <a:pt x="255575" y="220694"/>
                </a:lnTo>
                <a:lnTo>
                  <a:pt x="253565" y="223247"/>
                </a:lnTo>
                <a:lnTo>
                  <a:pt x="254518" y="229362"/>
                </a:lnTo>
                <a:lnTo>
                  <a:pt x="254298" y="231372"/>
                </a:lnTo>
                <a:lnTo>
                  <a:pt x="253527" y="233467"/>
                </a:lnTo>
                <a:lnTo>
                  <a:pt x="251784" y="235268"/>
                </a:lnTo>
                <a:lnTo>
                  <a:pt x="250041" y="236706"/>
                </a:lnTo>
                <a:lnTo>
                  <a:pt x="249002" y="237963"/>
                </a:lnTo>
                <a:lnTo>
                  <a:pt x="247717" y="240725"/>
                </a:lnTo>
                <a:lnTo>
                  <a:pt x="246755" y="242011"/>
                </a:lnTo>
                <a:lnTo>
                  <a:pt x="246840" y="243745"/>
                </a:lnTo>
                <a:lnTo>
                  <a:pt x="246536" y="245554"/>
                </a:lnTo>
                <a:lnTo>
                  <a:pt x="245488" y="246507"/>
                </a:lnTo>
                <a:lnTo>
                  <a:pt x="242831" y="247193"/>
                </a:lnTo>
                <a:lnTo>
                  <a:pt x="241106" y="248002"/>
                </a:lnTo>
                <a:lnTo>
                  <a:pt x="239725" y="249326"/>
                </a:lnTo>
                <a:lnTo>
                  <a:pt x="238801" y="250279"/>
                </a:lnTo>
                <a:lnTo>
                  <a:pt x="239287" y="251546"/>
                </a:lnTo>
                <a:lnTo>
                  <a:pt x="239963" y="253279"/>
                </a:lnTo>
                <a:lnTo>
                  <a:pt x="240344" y="255994"/>
                </a:lnTo>
                <a:lnTo>
                  <a:pt x="240611" y="257585"/>
                </a:lnTo>
                <a:lnTo>
                  <a:pt x="241925" y="258880"/>
                </a:lnTo>
                <a:lnTo>
                  <a:pt x="242725" y="259804"/>
                </a:lnTo>
                <a:lnTo>
                  <a:pt x="243002" y="260937"/>
                </a:lnTo>
                <a:lnTo>
                  <a:pt x="242240" y="261880"/>
                </a:lnTo>
                <a:lnTo>
                  <a:pt x="238982" y="263843"/>
                </a:lnTo>
                <a:lnTo>
                  <a:pt x="237677" y="264576"/>
                </a:lnTo>
                <a:lnTo>
                  <a:pt x="236182" y="265576"/>
                </a:lnTo>
                <a:lnTo>
                  <a:pt x="235611" y="265947"/>
                </a:lnTo>
                <a:lnTo>
                  <a:pt x="233229" y="267814"/>
                </a:lnTo>
                <a:lnTo>
                  <a:pt x="232029" y="269472"/>
                </a:lnTo>
                <a:lnTo>
                  <a:pt x="231448" y="270843"/>
                </a:lnTo>
                <a:lnTo>
                  <a:pt x="231477" y="272748"/>
                </a:lnTo>
                <a:lnTo>
                  <a:pt x="232686" y="275587"/>
                </a:lnTo>
                <a:lnTo>
                  <a:pt x="234010" y="277997"/>
                </a:lnTo>
                <a:lnTo>
                  <a:pt x="234515" y="279816"/>
                </a:lnTo>
                <a:lnTo>
                  <a:pt x="234820" y="281807"/>
                </a:lnTo>
                <a:lnTo>
                  <a:pt x="234705" y="283693"/>
                </a:lnTo>
                <a:lnTo>
                  <a:pt x="234019" y="285340"/>
                </a:lnTo>
                <a:lnTo>
                  <a:pt x="232829" y="286817"/>
                </a:lnTo>
                <a:lnTo>
                  <a:pt x="228343" y="289608"/>
                </a:lnTo>
                <a:lnTo>
                  <a:pt x="226143" y="292656"/>
                </a:lnTo>
                <a:lnTo>
                  <a:pt x="224371" y="296370"/>
                </a:lnTo>
                <a:lnTo>
                  <a:pt x="223933" y="298390"/>
                </a:lnTo>
                <a:lnTo>
                  <a:pt x="224409" y="299742"/>
                </a:lnTo>
                <a:lnTo>
                  <a:pt x="225352" y="300876"/>
                </a:lnTo>
                <a:lnTo>
                  <a:pt x="226676" y="301457"/>
                </a:lnTo>
                <a:lnTo>
                  <a:pt x="228619" y="301628"/>
                </a:lnTo>
                <a:lnTo>
                  <a:pt x="231838" y="301009"/>
                </a:lnTo>
                <a:lnTo>
                  <a:pt x="234839" y="300599"/>
                </a:lnTo>
                <a:lnTo>
                  <a:pt x="238020" y="301933"/>
                </a:lnTo>
                <a:lnTo>
                  <a:pt x="239677" y="305038"/>
                </a:lnTo>
                <a:lnTo>
                  <a:pt x="239039" y="307305"/>
                </a:lnTo>
                <a:lnTo>
                  <a:pt x="240239" y="311420"/>
                </a:lnTo>
                <a:lnTo>
                  <a:pt x="241306" y="316382"/>
                </a:lnTo>
                <a:lnTo>
                  <a:pt x="241230" y="318049"/>
                </a:lnTo>
                <a:lnTo>
                  <a:pt x="241697" y="318678"/>
                </a:lnTo>
                <a:lnTo>
                  <a:pt x="243687" y="319002"/>
                </a:lnTo>
                <a:lnTo>
                  <a:pt x="244135" y="320164"/>
                </a:lnTo>
                <a:lnTo>
                  <a:pt x="243478" y="328860"/>
                </a:lnTo>
                <a:lnTo>
                  <a:pt x="244402" y="331289"/>
                </a:lnTo>
                <a:lnTo>
                  <a:pt x="245736" y="333023"/>
                </a:lnTo>
                <a:lnTo>
                  <a:pt x="247240" y="333928"/>
                </a:lnTo>
                <a:lnTo>
                  <a:pt x="248764" y="335089"/>
                </a:lnTo>
                <a:lnTo>
                  <a:pt x="249545" y="335890"/>
                </a:lnTo>
                <a:lnTo>
                  <a:pt x="251298" y="336080"/>
                </a:lnTo>
                <a:lnTo>
                  <a:pt x="253269" y="337661"/>
                </a:lnTo>
                <a:lnTo>
                  <a:pt x="253803" y="339766"/>
                </a:lnTo>
                <a:lnTo>
                  <a:pt x="253670" y="341805"/>
                </a:lnTo>
                <a:lnTo>
                  <a:pt x="252527" y="346205"/>
                </a:lnTo>
                <a:lnTo>
                  <a:pt x="251593" y="349167"/>
                </a:lnTo>
                <a:lnTo>
                  <a:pt x="250450" y="348967"/>
                </a:lnTo>
                <a:lnTo>
                  <a:pt x="248126" y="348234"/>
                </a:lnTo>
                <a:lnTo>
                  <a:pt x="245288" y="347605"/>
                </a:lnTo>
                <a:lnTo>
                  <a:pt x="241802" y="347101"/>
                </a:lnTo>
                <a:lnTo>
                  <a:pt x="238487" y="348310"/>
                </a:lnTo>
                <a:lnTo>
                  <a:pt x="234905" y="349863"/>
                </a:lnTo>
                <a:lnTo>
                  <a:pt x="233782" y="351015"/>
                </a:lnTo>
                <a:lnTo>
                  <a:pt x="232781" y="351701"/>
                </a:lnTo>
                <a:lnTo>
                  <a:pt x="231200" y="351587"/>
                </a:lnTo>
                <a:lnTo>
                  <a:pt x="229752" y="351787"/>
                </a:lnTo>
                <a:lnTo>
                  <a:pt x="228971" y="352892"/>
                </a:lnTo>
                <a:lnTo>
                  <a:pt x="227657" y="354121"/>
                </a:lnTo>
                <a:lnTo>
                  <a:pt x="222495" y="356654"/>
                </a:lnTo>
                <a:lnTo>
                  <a:pt x="221409" y="357578"/>
                </a:lnTo>
                <a:lnTo>
                  <a:pt x="220761" y="358492"/>
                </a:lnTo>
                <a:lnTo>
                  <a:pt x="220761" y="359493"/>
                </a:lnTo>
                <a:lnTo>
                  <a:pt x="221285" y="361550"/>
                </a:lnTo>
                <a:lnTo>
                  <a:pt x="221275" y="364112"/>
                </a:lnTo>
                <a:lnTo>
                  <a:pt x="220123" y="366189"/>
                </a:lnTo>
                <a:lnTo>
                  <a:pt x="218789" y="367579"/>
                </a:lnTo>
                <a:lnTo>
                  <a:pt x="217256" y="368113"/>
                </a:lnTo>
                <a:lnTo>
                  <a:pt x="215989" y="368408"/>
                </a:lnTo>
                <a:lnTo>
                  <a:pt x="215151" y="369265"/>
                </a:lnTo>
                <a:lnTo>
                  <a:pt x="212455" y="373971"/>
                </a:lnTo>
                <a:lnTo>
                  <a:pt x="211293" y="374837"/>
                </a:lnTo>
                <a:lnTo>
                  <a:pt x="208922" y="374695"/>
                </a:lnTo>
                <a:lnTo>
                  <a:pt x="202120" y="381733"/>
                </a:lnTo>
                <a:lnTo>
                  <a:pt x="201444" y="383810"/>
                </a:lnTo>
                <a:lnTo>
                  <a:pt x="198958" y="386753"/>
                </a:lnTo>
                <a:lnTo>
                  <a:pt x="195815" y="390020"/>
                </a:lnTo>
                <a:lnTo>
                  <a:pt x="193005" y="391601"/>
                </a:lnTo>
                <a:lnTo>
                  <a:pt x="192777" y="392211"/>
                </a:lnTo>
                <a:lnTo>
                  <a:pt x="192024" y="392830"/>
                </a:lnTo>
                <a:lnTo>
                  <a:pt x="190290" y="393535"/>
                </a:lnTo>
                <a:lnTo>
                  <a:pt x="184290" y="397516"/>
                </a:lnTo>
                <a:lnTo>
                  <a:pt x="177079" y="397355"/>
                </a:lnTo>
                <a:lnTo>
                  <a:pt x="173898" y="398917"/>
                </a:lnTo>
                <a:lnTo>
                  <a:pt x="170802" y="399602"/>
                </a:lnTo>
                <a:lnTo>
                  <a:pt x="166268" y="400374"/>
                </a:lnTo>
                <a:lnTo>
                  <a:pt x="164916" y="400298"/>
                </a:lnTo>
                <a:lnTo>
                  <a:pt x="159105" y="400621"/>
                </a:lnTo>
                <a:lnTo>
                  <a:pt x="152295" y="400507"/>
                </a:lnTo>
                <a:lnTo>
                  <a:pt x="149685" y="401069"/>
                </a:lnTo>
                <a:lnTo>
                  <a:pt x="147238" y="402574"/>
                </a:lnTo>
                <a:lnTo>
                  <a:pt x="145418" y="403898"/>
                </a:lnTo>
                <a:lnTo>
                  <a:pt x="145161" y="404346"/>
                </a:lnTo>
                <a:lnTo>
                  <a:pt x="145428" y="404898"/>
                </a:lnTo>
                <a:lnTo>
                  <a:pt x="145361" y="405336"/>
                </a:lnTo>
                <a:lnTo>
                  <a:pt x="150123" y="408584"/>
                </a:lnTo>
                <a:lnTo>
                  <a:pt x="151314" y="410175"/>
                </a:lnTo>
                <a:lnTo>
                  <a:pt x="150114" y="411718"/>
                </a:lnTo>
                <a:lnTo>
                  <a:pt x="149543" y="411947"/>
                </a:lnTo>
                <a:lnTo>
                  <a:pt x="149476" y="412042"/>
                </a:lnTo>
                <a:lnTo>
                  <a:pt x="148695" y="413261"/>
                </a:lnTo>
                <a:lnTo>
                  <a:pt x="145904" y="416919"/>
                </a:lnTo>
                <a:lnTo>
                  <a:pt x="141656" y="421243"/>
                </a:lnTo>
                <a:lnTo>
                  <a:pt x="139484" y="422481"/>
                </a:lnTo>
                <a:lnTo>
                  <a:pt x="138617" y="423291"/>
                </a:lnTo>
                <a:lnTo>
                  <a:pt x="137484" y="426158"/>
                </a:lnTo>
                <a:lnTo>
                  <a:pt x="136760" y="426558"/>
                </a:lnTo>
                <a:lnTo>
                  <a:pt x="133835" y="426929"/>
                </a:lnTo>
                <a:lnTo>
                  <a:pt x="128064" y="427244"/>
                </a:lnTo>
                <a:lnTo>
                  <a:pt x="120072" y="428177"/>
                </a:lnTo>
                <a:lnTo>
                  <a:pt x="115281" y="428492"/>
                </a:lnTo>
                <a:lnTo>
                  <a:pt x="112300" y="428225"/>
                </a:lnTo>
                <a:lnTo>
                  <a:pt x="108109" y="430206"/>
                </a:lnTo>
                <a:lnTo>
                  <a:pt x="106613" y="430711"/>
                </a:lnTo>
                <a:lnTo>
                  <a:pt x="105699" y="430882"/>
                </a:lnTo>
                <a:lnTo>
                  <a:pt x="101546" y="432797"/>
                </a:lnTo>
                <a:lnTo>
                  <a:pt x="98098" y="435778"/>
                </a:lnTo>
                <a:lnTo>
                  <a:pt x="96869" y="436340"/>
                </a:lnTo>
                <a:lnTo>
                  <a:pt x="92011" y="437607"/>
                </a:lnTo>
                <a:lnTo>
                  <a:pt x="90078" y="439655"/>
                </a:lnTo>
                <a:lnTo>
                  <a:pt x="89192" y="439826"/>
                </a:lnTo>
                <a:lnTo>
                  <a:pt x="86077" y="437121"/>
                </a:lnTo>
                <a:lnTo>
                  <a:pt x="83953" y="434673"/>
                </a:lnTo>
                <a:lnTo>
                  <a:pt x="82915" y="432187"/>
                </a:lnTo>
                <a:lnTo>
                  <a:pt x="82791" y="431397"/>
                </a:lnTo>
                <a:lnTo>
                  <a:pt x="82201" y="431540"/>
                </a:lnTo>
                <a:lnTo>
                  <a:pt x="80496" y="432645"/>
                </a:lnTo>
                <a:lnTo>
                  <a:pt x="79020" y="433892"/>
                </a:lnTo>
                <a:lnTo>
                  <a:pt x="78343" y="436274"/>
                </a:lnTo>
                <a:lnTo>
                  <a:pt x="73323" y="437874"/>
                </a:lnTo>
                <a:lnTo>
                  <a:pt x="69028" y="439255"/>
                </a:lnTo>
                <a:lnTo>
                  <a:pt x="67075" y="440989"/>
                </a:lnTo>
                <a:lnTo>
                  <a:pt x="64065" y="441846"/>
                </a:lnTo>
                <a:lnTo>
                  <a:pt x="60227" y="441493"/>
                </a:lnTo>
                <a:lnTo>
                  <a:pt x="57235" y="440789"/>
                </a:lnTo>
                <a:lnTo>
                  <a:pt x="54311" y="440550"/>
                </a:lnTo>
                <a:lnTo>
                  <a:pt x="55712" y="438388"/>
                </a:lnTo>
                <a:lnTo>
                  <a:pt x="56255" y="436778"/>
                </a:lnTo>
                <a:lnTo>
                  <a:pt x="56388" y="434807"/>
                </a:lnTo>
                <a:lnTo>
                  <a:pt x="56179" y="433473"/>
                </a:lnTo>
                <a:lnTo>
                  <a:pt x="54426" y="432806"/>
                </a:lnTo>
                <a:lnTo>
                  <a:pt x="53321" y="431759"/>
                </a:lnTo>
                <a:lnTo>
                  <a:pt x="50806" y="425539"/>
                </a:lnTo>
                <a:lnTo>
                  <a:pt x="48225" y="419138"/>
                </a:lnTo>
                <a:lnTo>
                  <a:pt x="44586" y="412833"/>
                </a:lnTo>
                <a:lnTo>
                  <a:pt x="40624" y="408804"/>
                </a:lnTo>
                <a:lnTo>
                  <a:pt x="37757" y="406346"/>
                </a:lnTo>
                <a:lnTo>
                  <a:pt x="36843" y="406032"/>
                </a:lnTo>
                <a:lnTo>
                  <a:pt x="35366" y="405260"/>
                </a:lnTo>
                <a:lnTo>
                  <a:pt x="34337" y="404546"/>
                </a:lnTo>
                <a:lnTo>
                  <a:pt x="29080" y="400260"/>
                </a:lnTo>
                <a:lnTo>
                  <a:pt x="23632" y="395459"/>
                </a:lnTo>
                <a:lnTo>
                  <a:pt x="22231" y="393268"/>
                </a:lnTo>
                <a:lnTo>
                  <a:pt x="19507" y="390001"/>
                </a:lnTo>
                <a:lnTo>
                  <a:pt x="16459" y="386629"/>
                </a:lnTo>
                <a:lnTo>
                  <a:pt x="14878" y="385096"/>
                </a:lnTo>
                <a:lnTo>
                  <a:pt x="14144" y="382324"/>
                </a:lnTo>
                <a:lnTo>
                  <a:pt x="16240" y="379819"/>
                </a:lnTo>
                <a:lnTo>
                  <a:pt x="18488" y="376657"/>
                </a:lnTo>
                <a:lnTo>
                  <a:pt x="21250" y="374552"/>
                </a:lnTo>
                <a:lnTo>
                  <a:pt x="24832" y="374409"/>
                </a:lnTo>
                <a:lnTo>
                  <a:pt x="30728" y="375275"/>
                </a:lnTo>
                <a:lnTo>
                  <a:pt x="37090" y="375580"/>
                </a:lnTo>
                <a:lnTo>
                  <a:pt x="43396" y="374923"/>
                </a:lnTo>
                <a:lnTo>
                  <a:pt x="45025" y="374466"/>
                </a:lnTo>
                <a:lnTo>
                  <a:pt x="46644" y="374504"/>
                </a:lnTo>
                <a:lnTo>
                  <a:pt x="50035" y="375237"/>
                </a:lnTo>
                <a:lnTo>
                  <a:pt x="55940" y="375075"/>
                </a:lnTo>
                <a:lnTo>
                  <a:pt x="58988" y="373799"/>
                </a:lnTo>
                <a:lnTo>
                  <a:pt x="55702" y="371618"/>
                </a:lnTo>
                <a:lnTo>
                  <a:pt x="52168" y="368160"/>
                </a:lnTo>
                <a:lnTo>
                  <a:pt x="48863" y="364369"/>
                </a:lnTo>
                <a:lnTo>
                  <a:pt x="46854" y="360931"/>
                </a:lnTo>
                <a:lnTo>
                  <a:pt x="45015" y="356502"/>
                </a:lnTo>
                <a:lnTo>
                  <a:pt x="43319" y="351025"/>
                </a:lnTo>
                <a:lnTo>
                  <a:pt x="42281" y="343919"/>
                </a:lnTo>
                <a:lnTo>
                  <a:pt x="42434" y="339890"/>
                </a:lnTo>
                <a:lnTo>
                  <a:pt x="42967" y="337023"/>
                </a:lnTo>
                <a:lnTo>
                  <a:pt x="44739" y="332337"/>
                </a:lnTo>
                <a:lnTo>
                  <a:pt x="43567" y="329594"/>
                </a:lnTo>
                <a:lnTo>
                  <a:pt x="43825" y="327374"/>
                </a:lnTo>
                <a:lnTo>
                  <a:pt x="43653" y="324088"/>
                </a:lnTo>
                <a:lnTo>
                  <a:pt x="43082" y="322412"/>
                </a:lnTo>
                <a:lnTo>
                  <a:pt x="40786" y="316954"/>
                </a:lnTo>
                <a:lnTo>
                  <a:pt x="40319" y="316354"/>
                </a:lnTo>
                <a:lnTo>
                  <a:pt x="38291" y="312573"/>
                </a:lnTo>
                <a:lnTo>
                  <a:pt x="37395" y="306248"/>
                </a:lnTo>
                <a:lnTo>
                  <a:pt x="35100" y="302066"/>
                </a:lnTo>
                <a:lnTo>
                  <a:pt x="31413" y="300047"/>
                </a:lnTo>
                <a:lnTo>
                  <a:pt x="29318" y="297580"/>
                </a:lnTo>
                <a:lnTo>
                  <a:pt x="28547" y="293237"/>
                </a:lnTo>
                <a:lnTo>
                  <a:pt x="27089" y="292094"/>
                </a:lnTo>
                <a:lnTo>
                  <a:pt x="21298" y="290579"/>
                </a:lnTo>
                <a:lnTo>
                  <a:pt x="16459" y="290541"/>
                </a:lnTo>
                <a:lnTo>
                  <a:pt x="12945" y="285636"/>
                </a:lnTo>
                <a:lnTo>
                  <a:pt x="8430" y="279321"/>
                </a:lnTo>
                <a:lnTo>
                  <a:pt x="4229" y="273453"/>
                </a:lnTo>
                <a:lnTo>
                  <a:pt x="1543" y="261680"/>
                </a:lnTo>
                <a:lnTo>
                  <a:pt x="0" y="254937"/>
                </a:lnTo>
                <a:lnTo>
                  <a:pt x="1743" y="252889"/>
                </a:lnTo>
                <a:lnTo>
                  <a:pt x="5191" y="248079"/>
                </a:lnTo>
                <a:lnTo>
                  <a:pt x="9592" y="238858"/>
                </a:lnTo>
                <a:lnTo>
                  <a:pt x="19507" y="224580"/>
                </a:lnTo>
                <a:lnTo>
                  <a:pt x="24584" y="217256"/>
                </a:lnTo>
                <a:lnTo>
                  <a:pt x="34709" y="206302"/>
                </a:lnTo>
                <a:lnTo>
                  <a:pt x="47149" y="192815"/>
                </a:lnTo>
                <a:lnTo>
                  <a:pt x="54159" y="185195"/>
                </a:lnTo>
                <a:lnTo>
                  <a:pt x="55293" y="171288"/>
                </a:lnTo>
                <a:lnTo>
                  <a:pt x="56492" y="156543"/>
                </a:lnTo>
                <a:lnTo>
                  <a:pt x="57398" y="145370"/>
                </a:lnTo>
                <a:lnTo>
                  <a:pt x="58521" y="132083"/>
                </a:lnTo>
                <a:lnTo>
                  <a:pt x="59474" y="120958"/>
                </a:lnTo>
                <a:lnTo>
                  <a:pt x="60160" y="112833"/>
                </a:lnTo>
                <a:lnTo>
                  <a:pt x="61131" y="101298"/>
                </a:lnTo>
                <a:lnTo>
                  <a:pt x="61960" y="99079"/>
                </a:lnTo>
                <a:lnTo>
                  <a:pt x="66847" y="90002"/>
                </a:lnTo>
                <a:lnTo>
                  <a:pt x="67227" y="88783"/>
                </a:lnTo>
                <a:lnTo>
                  <a:pt x="66323" y="87259"/>
                </a:lnTo>
                <a:lnTo>
                  <a:pt x="59350" y="79524"/>
                </a:lnTo>
                <a:lnTo>
                  <a:pt x="57178" y="77800"/>
                </a:lnTo>
                <a:lnTo>
                  <a:pt x="55921" y="73771"/>
                </a:lnTo>
                <a:lnTo>
                  <a:pt x="57712" y="71514"/>
                </a:lnTo>
                <a:lnTo>
                  <a:pt x="49330" y="58484"/>
                </a:lnTo>
                <a:lnTo>
                  <a:pt x="47254" y="56883"/>
                </a:lnTo>
                <a:lnTo>
                  <a:pt x="46339" y="55293"/>
                </a:lnTo>
                <a:lnTo>
                  <a:pt x="46234" y="52930"/>
                </a:lnTo>
                <a:lnTo>
                  <a:pt x="46082" y="43882"/>
                </a:lnTo>
                <a:lnTo>
                  <a:pt x="43853" y="29642"/>
                </a:lnTo>
                <a:lnTo>
                  <a:pt x="40920" y="12992"/>
                </a:lnTo>
                <a:lnTo>
                  <a:pt x="50768" y="8239"/>
                </a:lnTo>
                <a:lnTo>
                  <a:pt x="58245" y="4619"/>
                </a:lnTo>
                <a:lnTo>
                  <a:pt x="67789" y="0"/>
                </a:lnTo>
                <a:lnTo>
                  <a:pt x="76628" y="4734"/>
                </a:lnTo>
                <a:lnTo>
                  <a:pt x="89440" y="11573"/>
                </a:lnTo>
                <a:lnTo>
                  <a:pt x="102251" y="18393"/>
                </a:lnTo>
                <a:lnTo>
                  <a:pt x="115052" y="25213"/>
                </a:lnTo>
                <a:lnTo>
                  <a:pt x="127864" y="32023"/>
                </a:lnTo>
                <a:lnTo>
                  <a:pt x="140665" y="38814"/>
                </a:lnTo>
                <a:lnTo>
                  <a:pt x="153476" y="45587"/>
                </a:lnTo>
                <a:lnTo>
                  <a:pt x="166278" y="52359"/>
                </a:lnTo>
                <a:lnTo>
                  <a:pt x="179089" y="59122"/>
                </a:lnTo>
                <a:lnTo>
                  <a:pt x="191891" y="65865"/>
                </a:lnTo>
                <a:lnTo>
                  <a:pt x="204701" y="72600"/>
                </a:lnTo>
                <a:lnTo>
                  <a:pt x="217504" y="79324"/>
                </a:lnTo>
                <a:lnTo>
                  <a:pt x="230314" y="86039"/>
                </a:lnTo>
                <a:lnTo>
                  <a:pt x="243116" y="92745"/>
                </a:lnTo>
                <a:lnTo>
                  <a:pt x="255927" y="99441"/>
                </a:lnTo>
                <a:lnTo>
                  <a:pt x="268729" y="1061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2" name="Freeform: Shape 221">
            <a:extLst>
              <a:ext uri="{FF2B5EF4-FFF2-40B4-BE49-F238E27FC236}">
                <a16:creationId xmlns:a16="http://schemas.microsoft.com/office/drawing/2014/main" id="{D3636B3E-4080-BE7D-F1BF-748033873D1D}"/>
              </a:ext>
            </a:extLst>
          </p:cNvPr>
          <p:cNvSpPr/>
          <p:nvPr/>
        </p:nvSpPr>
        <p:spPr>
          <a:xfrm>
            <a:off x="5872480" y="3312160"/>
            <a:ext cx="101555" cy="1278"/>
          </a:xfrm>
          <a:custGeom>
            <a:avLst/>
            <a:gdLst>
              <a:gd name="connsiteX0" fmla="*/ 4686 w 505120"/>
              <a:gd name="connsiteY0" fmla="*/ 4353 h 134855"/>
              <a:gd name="connsiteX1" fmla="*/ 2734 w 505120"/>
              <a:gd name="connsiteY1" fmla="*/ 4696 h 134855"/>
              <a:gd name="connsiteX2" fmla="*/ 991 w 505120"/>
              <a:gd name="connsiteY2" fmla="*/ 3906 h 134855"/>
              <a:gd name="connsiteX3" fmla="*/ 0 w 505120"/>
              <a:gd name="connsiteY3" fmla="*/ 1800 h 134855"/>
              <a:gd name="connsiteX4" fmla="*/ 2200 w 505120"/>
              <a:gd name="connsiteY4" fmla="*/ 0 h 134855"/>
              <a:gd name="connsiteX5" fmla="*/ 3334 w 505120"/>
              <a:gd name="connsiteY5" fmla="*/ 1238 h 134855"/>
              <a:gd name="connsiteX6" fmla="*/ 4172 w 505120"/>
              <a:gd name="connsiteY6" fmla="*/ 2620 h 134855"/>
              <a:gd name="connsiteX7" fmla="*/ 4686 w 505120"/>
              <a:gd name="connsiteY7" fmla="*/ 4353 h 134855"/>
              <a:gd name="connsiteX8" fmla="*/ 468487 w 505120"/>
              <a:gd name="connsiteY8" fmla="*/ 110252 h 134855"/>
              <a:gd name="connsiteX9" fmla="*/ 470639 w 505120"/>
              <a:gd name="connsiteY9" fmla="*/ 110480 h 134855"/>
              <a:gd name="connsiteX10" fmla="*/ 471954 w 505120"/>
              <a:gd name="connsiteY10" fmla="*/ 110109 h 134855"/>
              <a:gd name="connsiteX11" fmla="*/ 477850 w 505120"/>
              <a:gd name="connsiteY11" fmla="*/ 104747 h 134855"/>
              <a:gd name="connsiteX12" fmla="*/ 479393 w 505120"/>
              <a:gd name="connsiteY12" fmla="*/ 104613 h 134855"/>
              <a:gd name="connsiteX13" fmla="*/ 479241 w 505120"/>
              <a:gd name="connsiteY13" fmla="*/ 108718 h 134855"/>
              <a:gd name="connsiteX14" fmla="*/ 480755 w 505120"/>
              <a:gd name="connsiteY14" fmla="*/ 110567 h 134855"/>
              <a:gd name="connsiteX15" fmla="*/ 478841 w 505120"/>
              <a:gd name="connsiteY15" fmla="*/ 111043 h 134855"/>
              <a:gd name="connsiteX16" fmla="*/ 475202 w 505120"/>
              <a:gd name="connsiteY16" fmla="*/ 110843 h 134855"/>
              <a:gd name="connsiteX17" fmla="*/ 474373 w 505120"/>
              <a:gd name="connsiteY17" fmla="*/ 113195 h 134855"/>
              <a:gd name="connsiteX18" fmla="*/ 478041 w 505120"/>
              <a:gd name="connsiteY18" fmla="*/ 116205 h 134855"/>
              <a:gd name="connsiteX19" fmla="*/ 479870 w 505120"/>
              <a:gd name="connsiteY19" fmla="*/ 116615 h 134855"/>
              <a:gd name="connsiteX20" fmla="*/ 481355 w 505120"/>
              <a:gd name="connsiteY20" fmla="*/ 116586 h 134855"/>
              <a:gd name="connsiteX21" fmla="*/ 484146 w 505120"/>
              <a:gd name="connsiteY21" fmla="*/ 115900 h 134855"/>
              <a:gd name="connsiteX22" fmla="*/ 486375 w 505120"/>
              <a:gd name="connsiteY22" fmla="*/ 114815 h 134855"/>
              <a:gd name="connsiteX23" fmla="*/ 489832 w 505120"/>
              <a:gd name="connsiteY23" fmla="*/ 112300 h 134855"/>
              <a:gd name="connsiteX24" fmla="*/ 491909 w 505120"/>
              <a:gd name="connsiteY24" fmla="*/ 111319 h 134855"/>
              <a:gd name="connsiteX25" fmla="*/ 495833 w 505120"/>
              <a:gd name="connsiteY25" fmla="*/ 111280 h 134855"/>
              <a:gd name="connsiteX26" fmla="*/ 497881 w 505120"/>
              <a:gd name="connsiteY26" fmla="*/ 108899 h 134855"/>
              <a:gd name="connsiteX27" fmla="*/ 498834 w 505120"/>
              <a:gd name="connsiteY27" fmla="*/ 108166 h 134855"/>
              <a:gd name="connsiteX28" fmla="*/ 501129 w 505120"/>
              <a:gd name="connsiteY28" fmla="*/ 108271 h 134855"/>
              <a:gd name="connsiteX29" fmla="*/ 503215 w 505120"/>
              <a:gd name="connsiteY29" fmla="*/ 109204 h 134855"/>
              <a:gd name="connsiteX30" fmla="*/ 504463 w 505120"/>
              <a:gd name="connsiteY30" fmla="*/ 111366 h 134855"/>
              <a:gd name="connsiteX31" fmla="*/ 505120 w 505120"/>
              <a:gd name="connsiteY31" fmla="*/ 113995 h 134855"/>
              <a:gd name="connsiteX32" fmla="*/ 504615 w 505120"/>
              <a:gd name="connsiteY32" fmla="*/ 116605 h 134855"/>
              <a:gd name="connsiteX33" fmla="*/ 503225 w 505120"/>
              <a:gd name="connsiteY33" fmla="*/ 119149 h 134855"/>
              <a:gd name="connsiteX34" fmla="*/ 500682 w 505120"/>
              <a:gd name="connsiteY34" fmla="*/ 120701 h 134855"/>
              <a:gd name="connsiteX35" fmla="*/ 501262 w 505120"/>
              <a:gd name="connsiteY35" fmla="*/ 122558 h 134855"/>
              <a:gd name="connsiteX36" fmla="*/ 500586 w 505120"/>
              <a:gd name="connsiteY36" fmla="*/ 123501 h 134855"/>
              <a:gd name="connsiteX37" fmla="*/ 499310 w 505120"/>
              <a:gd name="connsiteY37" fmla="*/ 123558 h 134855"/>
              <a:gd name="connsiteX38" fmla="*/ 498224 w 505120"/>
              <a:gd name="connsiteY38" fmla="*/ 123130 h 134855"/>
              <a:gd name="connsiteX39" fmla="*/ 496624 w 505120"/>
              <a:gd name="connsiteY39" fmla="*/ 120948 h 134855"/>
              <a:gd name="connsiteX40" fmla="*/ 494699 w 505120"/>
              <a:gd name="connsiteY40" fmla="*/ 119786 h 134855"/>
              <a:gd name="connsiteX41" fmla="*/ 490090 w 505120"/>
              <a:gd name="connsiteY41" fmla="*/ 119862 h 134855"/>
              <a:gd name="connsiteX42" fmla="*/ 488013 w 505120"/>
              <a:gd name="connsiteY42" fmla="*/ 120015 h 134855"/>
              <a:gd name="connsiteX43" fmla="*/ 487651 w 505120"/>
              <a:gd name="connsiteY43" fmla="*/ 121682 h 134855"/>
              <a:gd name="connsiteX44" fmla="*/ 486556 w 505120"/>
              <a:gd name="connsiteY44" fmla="*/ 122968 h 134855"/>
              <a:gd name="connsiteX45" fmla="*/ 485413 w 505120"/>
              <a:gd name="connsiteY45" fmla="*/ 123673 h 134855"/>
              <a:gd name="connsiteX46" fmla="*/ 483860 w 505120"/>
              <a:gd name="connsiteY46" fmla="*/ 123368 h 134855"/>
              <a:gd name="connsiteX47" fmla="*/ 483575 w 505120"/>
              <a:gd name="connsiteY47" fmla="*/ 124073 h 134855"/>
              <a:gd name="connsiteX48" fmla="*/ 484403 w 505120"/>
              <a:gd name="connsiteY48" fmla="*/ 125825 h 134855"/>
              <a:gd name="connsiteX49" fmla="*/ 486423 w 505120"/>
              <a:gd name="connsiteY49" fmla="*/ 128035 h 134855"/>
              <a:gd name="connsiteX50" fmla="*/ 489908 w 505120"/>
              <a:gd name="connsiteY50" fmla="*/ 129578 h 134855"/>
              <a:gd name="connsiteX51" fmla="*/ 491957 w 505120"/>
              <a:gd name="connsiteY51" fmla="*/ 129893 h 134855"/>
              <a:gd name="connsiteX52" fmla="*/ 492233 w 505120"/>
              <a:gd name="connsiteY52" fmla="*/ 126949 h 134855"/>
              <a:gd name="connsiteX53" fmla="*/ 494709 w 505120"/>
              <a:gd name="connsiteY53" fmla="*/ 126606 h 134855"/>
              <a:gd name="connsiteX54" fmla="*/ 496891 w 505120"/>
              <a:gd name="connsiteY54" fmla="*/ 127483 h 134855"/>
              <a:gd name="connsiteX55" fmla="*/ 498481 w 505120"/>
              <a:gd name="connsiteY55" fmla="*/ 129654 h 134855"/>
              <a:gd name="connsiteX56" fmla="*/ 497186 w 505120"/>
              <a:gd name="connsiteY56" fmla="*/ 130369 h 134855"/>
              <a:gd name="connsiteX57" fmla="*/ 496052 w 505120"/>
              <a:gd name="connsiteY57" fmla="*/ 131521 h 134855"/>
              <a:gd name="connsiteX58" fmla="*/ 495814 w 505120"/>
              <a:gd name="connsiteY58" fmla="*/ 133007 h 134855"/>
              <a:gd name="connsiteX59" fmla="*/ 493604 w 505120"/>
              <a:gd name="connsiteY59" fmla="*/ 134627 h 134855"/>
              <a:gd name="connsiteX60" fmla="*/ 492280 w 505120"/>
              <a:gd name="connsiteY60" fmla="*/ 134807 h 134855"/>
              <a:gd name="connsiteX61" fmla="*/ 488109 w 505120"/>
              <a:gd name="connsiteY61" fmla="*/ 134008 h 134855"/>
              <a:gd name="connsiteX62" fmla="*/ 485623 w 505120"/>
              <a:gd name="connsiteY62" fmla="*/ 132188 h 134855"/>
              <a:gd name="connsiteX63" fmla="*/ 485032 w 505120"/>
              <a:gd name="connsiteY63" fmla="*/ 130893 h 134855"/>
              <a:gd name="connsiteX64" fmla="*/ 483498 w 505120"/>
              <a:gd name="connsiteY64" fmla="*/ 130407 h 134855"/>
              <a:gd name="connsiteX65" fmla="*/ 481774 w 505120"/>
              <a:gd name="connsiteY65" fmla="*/ 132074 h 134855"/>
              <a:gd name="connsiteX66" fmla="*/ 479927 w 505120"/>
              <a:gd name="connsiteY66" fmla="*/ 132436 h 134855"/>
              <a:gd name="connsiteX67" fmla="*/ 476307 w 505120"/>
              <a:gd name="connsiteY67" fmla="*/ 131045 h 134855"/>
              <a:gd name="connsiteX68" fmla="*/ 472964 w 505120"/>
              <a:gd name="connsiteY68" fmla="*/ 128816 h 134855"/>
              <a:gd name="connsiteX69" fmla="*/ 470878 w 505120"/>
              <a:gd name="connsiteY69" fmla="*/ 127978 h 134855"/>
              <a:gd name="connsiteX70" fmla="*/ 467630 w 505120"/>
              <a:gd name="connsiteY70" fmla="*/ 127445 h 134855"/>
              <a:gd name="connsiteX71" fmla="*/ 465830 w 505120"/>
              <a:gd name="connsiteY71" fmla="*/ 132502 h 134855"/>
              <a:gd name="connsiteX72" fmla="*/ 463343 w 505120"/>
              <a:gd name="connsiteY72" fmla="*/ 134655 h 134855"/>
              <a:gd name="connsiteX73" fmla="*/ 460124 w 505120"/>
              <a:gd name="connsiteY73" fmla="*/ 134855 h 134855"/>
              <a:gd name="connsiteX74" fmla="*/ 458581 w 505120"/>
              <a:gd name="connsiteY74" fmla="*/ 134436 h 134855"/>
              <a:gd name="connsiteX75" fmla="*/ 457724 w 505120"/>
              <a:gd name="connsiteY75" fmla="*/ 132445 h 134855"/>
              <a:gd name="connsiteX76" fmla="*/ 457943 w 505120"/>
              <a:gd name="connsiteY76" fmla="*/ 130321 h 134855"/>
              <a:gd name="connsiteX77" fmla="*/ 458467 w 505120"/>
              <a:gd name="connsiteY77" fmla="*/ 128283 h 134855"/>
              <a:gd name="connsiteX78" fmla="*/ 459476 w 505120"/>
              <a:gd name="connsiteY78" fmla="*/ 126206 h 134855"/>
              <a:gd name="connsiteX79" fmla="*/ 460105 w 505120"/>
              <a:gd name="connsiteY79" fmla="*/ 123940 h 134855"/>
              <a:gd name="connsiteX80" fmla="*/ 459838 w 505120"/>
              <a:gd name="connsiteY80" fmla="*/ 121796 h 134855"/>
              <a:gd name="connsiteX81" fmla="*/ 458676 w 505120"/>
              <a:gd name="connsiteY81" fmla="*/ 120234 h 134855"/>
              <a:gd name="connsiteX82" fmla="*/ 459286 w 505120"/>
              <a:gd name="connsiteY82" fmla="*/ 117424 h 134855"/>
              <a:gd name="connsiteX83" fmla="*/ 458143 w 505120"/>
              <a:gd name="connsiteY83" fmla="*/ 115234 h 134855"/>
              <a:gd name="connsiteX84" fmla="*/ 458543 w 505120"/>
              <a:gd name="connsiteY84" fmla="*/ 113624 h 134855"/>
              <a:gd name="connsiteX85" fmla="*/ 460400 w 505120"/>
              <a:gd name="connsiteY85" fmla="*/ 112519 h 134855"/>
              <a:gd name="connsiteX86" fmla="*/ 459610 w 505120"/>
              <a:gd name="connsiteY86" fmla="*/ 111547 h 134855"/>
              <a:gd name="connsiteX87" fmla="*/ 458619 w 505120"/>
              <a:gd name="connsiteY87" fmla="*/ 111300 h 134855"/>
              <a:gd name="connsiteX88" fmla="*/ 457905 w 505120"/>
              <a:gd name="connsiteY88" fmla="*/ 110024 h 134855"/>
              <a:gd name="connsiteX89" fmla="*/ 457352 w 505120"/>
              <a:gd name="connsiteY89" fmla="*/ 108481 h 134855"/>
              <a:gd name="connsiteX90" fmla="*/ 458076 w 505120"/>
              <a:gd name="connsiteY90" fmla="*/ 105585 h 134855"/>
              <a:gd name="connsiteX91" fmla="*/ 459152 w 505120"/>
              <a:gd name="connsiteY91" fmla="*/ 102804 h 134855"/>
              <a:gd name="connsiteX92" fmla="*/ 459019 w 505120"/>
              <a:gd name="connsiteY92" fmla="*/ 99670 h 134855"/>
              <a:gd name="connsiteX93" fmla="*/ 460838 w 505120"/>
              <a:gd name="connsiteY93" fmla="*/ 96707 h 134855"/>
              <a:gd name="connsiteX94" fmla="*/ 462400 w 505120"/>
              <a:gd name="connsiteY94" fmla="*/ 93393 h 134855"/>
              <a:gd name="connsiteX95" fmla="*/ 463562 w 505120"/>
              <a:gd name="connsiteY95" fmla="*/ 92078 h 134855"/>
              <a:gd name="connsiteX96" fmla="*/ 465029 w 505120"/>
              <a:gd name="connsiteY96" fmla="*/ 91878 h 134855"/>
              <a:gd name="connsiteX97" fmla="*/ 465668 w 505120"/>
              <a:gd name="connsiteY97" fmla="*/ 92802 h 134855"/>
              <a:gd name="connsiteX98" fmla="*/ 465982 w 505120"/>
              <a:gd name="connsiteY98" fmla="*/ 94602 h 134855"/>
              <a:gd name="connsiteX99" fmla="*/ 465401 w 505120"/>
              <a:gd name="connsiteY99" fmla="*/ 95774 h 134855"/>
              <a:gd name="connsiteX100" fmla="*/ 466773 w 505120"/>
              <a:gd name="connsiteY100" fmla="*/ 96307 h 134855"/>
              <a:gd name="connsiteX101" fmla="*/ 467134 w 505120"/>
              <a:gd name="connsiteY101" fmla="*/ 100146 h 134855"/>
              <a:gd name="connsiteX102" fmla="*/ 466277 w 505120"/>
              <a:gd name="connsiteY102" fmla="*/ 101727 h 134855"/>
              <a:gd name="connsiteX103" fmla="*/ 466144 w 505120"/>
              <a:gd name="connsiteY103" fmla="*/ 103251 h 134855"/>
              <a:gd name="connsiteX104" fmla="*/ 464362 w 505120"/>
              <a:gd name="connsiteY104" fmla="*/ 106499 h 134855"/>
              <a:gd name="connsiteX105" fmla="*/ 464877 w 505120"/>
              <a:gd name="connsiteY105" fmla="*/ 109109 h 134855"/>
              <a:gd name="connsiteX106" fmla="*/ 468487 w 505120"/>
              <a:gd name="connsiteY106" fmla="*/ 110252 h 134855"/>
              <a:gd name="connsiteX107" fmla="*/ 471097 w 505120"/>
              <a:gd name="connsiteY107" fmla="*/ 108195 h 134855"/>
              <a:gd name="connsiteX108" fmla="*/ 469449 w 505120"/>
              <a:gd name="connsiteY108" fmla="*/ 108509 h 134855"/>
              <a:gd name="connsiteX109" fmla="*/ 468935 w 505120"/>
              <a:gd name="connsiteY109" fmla="*/ 107185 h 134855"/>
              <a:gd name="connsiteX110" fmla="*/ 468992 w 505120"/>
              <a:gd name="connsiteY110" fmla="*/ 105433 h 134855"/>
              <a:gd name="connsiteX111" fmla="*/ 468077 w 505120"/>
              <a:gd name="connsiteY111" fmla="*/ 104042 h 134855"/>
              <a:gd name="connsiteX112" fmla="*/ 467553 w 505120"/>
              <a:gd name="connsiteY112" fmla="*/ 102498 h 134855"/>
              <a:gd name="connsiteX113" fmla="*/ 468011 w 505120"/>
              <a:gd name="connsiteY113" fmla="*/ 101042 h 134855"/>
              <a:gd name="connsiteX114" fmla="*/ 470658 w 505120"/>
              <a:gd name="connsiteY114" fmla="*/ 100870 h 134855"/>
              <a:gd name="connsiteX115" fmla="*/ 473392 w 505120"/>
              <a:gd name="connsiteY115" fmla="*/ 101337 h 134855"/>
              <a:gd name="connsiteX116" fmla="*/ 474088 w 505120"/>
              <a:gd name="connsiteY116" fmla="*/ 103804 h 134855"/>
              <a:gd name="connsiteX117" fmla="*/ 472116 w 505120"/>
              <a:gd name="connsiteY117" fmla="*/ 107175 h 134855"/>
              <a:gd name="connsiteX118" fmla="*/ 471097 w 505120"/>
              <a:gd name="connsiteY118" fmla="*/ 108195 h 134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505120" h="134855">
                <a:moveTo>
                  <a:pt x="4686" y="4353"/>
                </a:moveTo>
                <a:lnTo>
                  <a:pt x="2734" y="4696"/>
                </a:lnTo>
                <a:lnTo>
                  <a:pt x="991" y="3906"/>
                </a:lnTo>
                <a:lnTo>
                  <a:pt x="0" y="1800"/>
                </a:lnTo>
                <a:lnTo>
                  <a:pt x="2200" y="0"/>
                </a:lnTo>
                <a:lnTo>
                  <a:pt x="3334" y="1238"/>
                </a:lnTo>
                <a:lnTo>
                  <a:pt x="4172" y="2620"/>
                </a:lnTo>
                <a:lnTo>
                  <a:pt x="4686" y="4353"/>
                </a:lnTo>
                <a:close/>
                <a:moveTo>
                  <a:pt x="468487" y="110252"/>
                </a:moveTo>
                <a:lnTo>
                  <a:pt x="470639" y="110480"/>
                </a:lnTo>
                <a:lnTo>
                  <a:pt x="471954" y="110109"/>
                </a:lnTo>
                <a:lnTo>
                  <a:pt x="477850" y="104747"/>
                </a:lnTo>
                <a:lnTo>
                  <a:pt x="479393" y="104613"/>
                </a:lnTo>
                <a:lnTo>
                  <a:pt x="479241" y="108718"/>
                </a:lnTo>
                <a:lnTo>
                  <a:pt x="480755" y="110567"/>
                </a:lnTo>
                <a:lnTo>
                  <a:pt x="478841" y="111043"/>
                </a:lnTo>
                <a:lnTo>
                  <a:pt x="475202" y="110843"/>
                </a:lnTo>
                <a:lnTo>
                  <a:pt x="474373" y="113195"/>
                </a:lnTo>
                <a:lnTo>
                  <a:pt x="478041" y="116205"/>
                </a:lnTo>
                <a:lnTo>
                  <a:pt x="479870" y="116615"/>
                </a:lnTo>
                <a:lnTo>
                  <a:pt x="481355" y="116586"/>
                </a:lnTo>
                <a:lnTo>
                  <a:pt x="484146" y="115900"/>
                </a:lnTo>
                <a:lnTo>
                  <a:pt x="486375" y="114815"/>
                </a:lnTo>
                <a:lnTo>
                  <a:pt x="489832" y="112300"/>
                </a:lnTo>
                <a:lnTo>
                  <a:pt x="491909" y="111319"/>
                </a:lnTo>
                <a:lnTo>
                  <a:pt x="495833" y="111280"/>
                </a:lnTo>
                <a:lnTo>
                  <a:pt x="497881" y="108899"/>
                </a:lnTo>
                <a:lnTo>
                  <a:pt x="498834" y="108166"/>
                </a:lnTo>
                <a:lnTo>
                  <a:pt x="501129" y="108271"/>
                </a:lnTo>
                <a:lnTo>
                  <a:pt x="503215" y="109204"/>
                </a:lnTo>
                <a:lnTo>
                  <a:pt x="504463" y="111366"/>
                </a:lnTo>
                <a:lnTo>
                  <a:pt x="505120" y="113995"/>
                </a:lnTo>
                <a:lnTo>
                  <a:pt x="504615" y="116605"/>
                </a:lnTo>
                <a:lnTo>
                  <a:pt x="503225" y="119149"/>
                </a:lnTo>
                <a:lnTo>
                  <a:pt x="500682" y="120701"/>
                </a:lnTo>
                <a:lnTo>
                  <a:pt x="501262" y="122558"/>
                </a:lnTo>
                <a:lnTo>
                  <a:pt x="500586" y="123501"/>
                </a:lnTo>
                <a:lnTo>
                  <a:pt x="499310" y="123558"/>
                </a:lnTo>
                <a:lnTo>
                  <a:pt x="498224" y="123130"/>
                </a:lnTo>
                <a:lnTo>
                  <a:pt x="496624" y="120948"/>
                </a:lnTo>
                <a:lnTo>
                  <a:pt x="494699" y="119786"/>
                </a:lnTo>
                <a:lnTo>
                  <a:pt x="490090" y="119862"/>
                </a:lnTo>
                <a:lnTo>
                  <a:pt x="488013" y="120015"/>
                </a:lnTo>
                <a:lnTo>
                  <a:pt x="487651" y="121682"/>
                </a:lnTo>
                <a:lnTo>
                  <a:pt x="486556" y="122968"/>
                </a:lnTo>
                <a:lnTo>
                  <a:pt x="485413" y="123673"/>
                </a:lnTo>
                <a:lnTo>
                  <a:pt x="483860" y="123368"/>
                </a:lnTo>
                <a:lnTo>
                  <a:pt x="483575" y="124073"/>
                </a:lnTo>
                <a:lnTo>
                  <a:pt x="484403" y="125825"/>
                </a:lnTo>
                <a:lnTo>
                  <a:pt x="486423" y="128035"/>
                </a:lnTo>
                <a:lnTo>
                  <a:pt x="489908" y="129578"/>
                </a:lnTo>
                <a:lnTo>
                  <a:pt x="491957" y="129893"/>
                </a:lnTo>
                <a:lnTo>
                  <a:pt x="492233" y="126949"/>
                </a:lnTo>
                <a:lnTo>
                  <a:pt x="494709" y="126606"/>
                </a:lnTo>
                <a:lnTo>
                  <a:pt x="496891" y="127483"/>
                </a:lnTo>
                <a:lnTo>
                  <a:pt x="498481" y="129654"/>
                </a:lnTo>
                <a:lnTo>
                  <a:pt x="497186" y="130369"/>
                </a:lnTo>
                <a:lnTo>
                  <a:pt x="496052" y="131521"/>
                </a:lnTo>
                <a:lnTo>
                  <a:pt x="495814" y="133007"/>
                </a:lnTo>
                <a:lnTo>
                  <a:pt x="493604" y="134627"/>
                </a:lnTo>
                <a:lnTo>
                  <a:pt x="492280" y="134807"/>
                </a:lnTo>
                <a:lnTo>
                  <a:pt x="488109" y="134008"/>
                </a:lnTo>
                <a:lnTo>
                  <a:pt x="485623" y="132188"/>
                </a:lnTo>
                <a:lnTo>
                  <a:pt x="485032" y="130893"/>
                </a:lnTo>
                <a:lnTo>
                  <a:pt x="483498" y="130407"/>
                </a:lnTo>
                <a:lnTo>
                  <a:pt x="481774" y="132074"/>
                </a:lnTo>
                <a:lnTo>
                  <a:pt x="479927" y="132436"/>
                </a:lnTo>
                <a:lnTo>
                  <a:pt x="476307" y="131045"/>
                </a:lnTo>
                <a:lnTo>
                  <a:pt x="472964" y="128816"/>
                </a:lnTo>
                <a:lnTo>
                  <a:pt x="470878" y="127978"/>
                </a:lnTo>
                <a:lnTo>
                  <a:pt x="467630" y="127445"/>
                </a:lnTo>
                <a:lnTo>
                  <a:pt x="465830" y="132502"/>
                </a:lnTo>
                <a:lnTo>
                  <a:pt x="463343" y="134655"/>
                </a:lnTo>
                <a:lnTo>
                  <a:pt x="460124" y="134855"/>
                </a:lnTo>
                <a:lnTo>
                  <a:pt x="458581" y="134436"/>
                </a:lnTo>
                <a:lnTo>
                  <a:pt x="457724" y="132445"/>
                </a:lnTo>
                <a:lnTo>
                  <a:pt x="457943" y="130321"/>
                </a:lnTo>
                <a:lnTo>
                  <a:pt x="458467" y="128283"/>
                </a:lnTo>
                <a:lnTo>
                  <a:pt x="459476" y="126206"/>
                </a:lnTo>
                <a:lnTo>
                  <a:pt x="460105" y="123940"/>
                </a:lnTo>
                <a:lnTo>
                  <a:pt x="459838" y="121796"/>
                </a:lnTo>
                <a:lnTo>
                  <a:pt x="458676" y="120234"/>
                </a:lnTo>
                <a:lnTo>
                  <a:pt x="459286" y="117424"/>
                </a:lnTo>
                <a:lnTo>
                  <a:pt x="458143" y="115234"/>
                </a:lnTo>
                <a:lnTo>
                  <a:pt x="458543" y="113624"/>
                </a:lnTo>
                <a:lnTo>
                  <a:pt x="460400" y="112519"/>
                </a:lnTo>
                <a:lnTo>
                  <a:pt x="459610" y="111547"/>
                </a:lnTo>
                <a:lnTo>
                  <a:pt x="458619" y="111300"/>
                </a:lnTo>
                <a:lnTo>
                  <a:pt x="457905" y="110024"/>
                </a:lnTo>
                <a:lnTo>
                  <a:pt x="457352" y="108481"/>
                </a:lnTo>
                <a:lnTo>
                  <a:pt x="458076" y="105585"/>
                </a:lnTo>
                <a:lnTo>
                  <a:pt x="459152" y="102804"/>
                </a:lnTo>
                <a:lnTo>
                  <a:pt x="459019" y="99670"/>
                </a:lnTo>
                <a:lnTo>
                  <a:pt x="460838" y="96707"/>
                </a:lnTo>
                <a:lnTo>
                  <a:pt x="462400" y="93393"/>
                </a:lnTo>
                <a:lnTo>
                  <a:pt x="463562" y="92078"/>
                </a:lnTo>
                <a:lnTo>
                  <a:pt x="465029" y="91878"/>
                </a:lnTo>
                <a:lnTo>
                  <a:pt x="465668" y="92802"/>
                </a:lnTo>
                <a:lnTo>
                  <a:pt x="465982" y="94602"/>
                </a:lnTo>
                <a:lnTo>
                  <a:pt x="465401" y="95774"/>
                </a:lnTo>
                <a:lnTo>
                  <a:pt x="466773" y="96307"/>
                </a:lnTo>
                <a:lnTo>
                  <a:pt x="467134" y="100146"/>
                </a:lnTo>
                <a:lnTo>
                  <a:pt x="466277" y="101727"/>
                </a:lnTo>
                <a:lnTo>
                  <a:pt x="466144" y="103251"/>
                </a:lnTo>
                <a:lnTo>
                  <a:pt x="464362" y="106499"/>
                </a:lnTo>
                <a:lnTo>
                  <a:pt x="464877" y="109109"/>
                </a:lnTo>
                <a:lnTo>
                  <a:pt x="468487" y="110252"/>
                </a:lnTo>
                <a:close/>
                <a:moveTo>
                  <a:pt x="471097" y="108195"/>
                </a:moveTo>
                <a:lnTo>
                  <a:pt x="469449" y="108509"/>
                </a:lnTo>
                <a:lnTo>
                  <a:pt x="468935" y="107185"/>
                </a:lnTo>
                <a:lnTo>
                  <a:pt x="468992" y="105433"/>
                </a:lnTo>
                <a:lnTo>
                  <a:pt x="468077" y="104042"/>
                </a:lnTo>
                <a:lnTo>
                  <a:pt x="467553" y="102498"/>
                </a:lnTo>
                <a:lnTo>
                  <a:pt x="468011" y="101042"/>
                </a:lnTo>
                <a:lnTo>
                  <a:pt x="470658" y="100870"/>
                </a:lnTo>
                <a:lnTo>
                  <a:pt x="473392" y="101337"/>
                </a:lnTo>
                <a:lnTo>
                  <a:pt x="474088" y="103804"/>
                </a:lnTo>
                <a:lnTo>
                  <a:pt x="472116" y="107175"/>
                </a:lnTo>
                <a:lnTo>
                  <a:pt x="471097" y="10819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3" name="Freeform: Shape 222">
            <a:extLst>
              <a:ext uri="{FF2B5EF4-FFF2-40B4-BE49-F238E27FC236}">
                <a16:creationId xmlns:a16="http://schemas.microsoft.com/office/drawing/2014/main" id="{D4ABD701-A8BB-3952-6097-2A96755DB57E}"/>
              </a:ext>
            </a:extLst>
          </p:cNvPr>
          <p:cNvSpPr/>
          <p:nvPr/>
        </p:nvSpPr>
        <p:spPr>
          <a:xfrm>
            <a:off x="5872480" y="3312160"/>
            <a:ext cx="10041" cy="1281"/>
          </a:xfrm>
          <a:custGeom>
            <a:avLst/>
            <a:gdLst>
              <a:gd name="connsiteX0" fmla="*/ 26489 w 49939"/>
              <a:gd name="connsiteY0" fmla="*/ 3315 h 135054"/>
              <a:gd name="connsiteX1" fmla="*/ 25803 w 49939"/>
              <a:gd name="connsiteY1" fmla="*/ 6229 h 135054"/>
              <a:gd name="connsiteX2" fmla="*/ 24384 w 49939"/>
              <a:gd name="connsiteY2" fmla="*/ 9830 h 135054"/>
              <a:gd name="connsiteX3" fmla="*/ 23469 w 49939"/>
              <a:gd name="connsiteY3" fmla="*/ 10973 h 135054"/>
              <a:gd name="connsiteX4" fmla="*/ 22822 w 49939"/>
              <a:gd name="connsiteY4" fmla="*/ 19717 h 135054"/>
              <a:gd name="connsiteX5" fmla="*/ 23270 w 49939"/>
              <a:gd name="connsiteY5" fmla="*/ 20441 h 135054"/>
              <a:gd name="connsiteX6" fmla="*/ 23593 w 49939"/>
              <a:gd name="connsiteY6" fmla="*/ 20659 h 135054"/>
              <a:gd name="connsiteX7" fmla="*/ 28032 w 49939"/>
              <a:gd name="connsiteY7" fmla="*/ 23612 h 135054"/>
              <a:gd name="connsiteX8" fmla="*/ 33852 w 49939"/>
              <a:gd name="connsiteY8" fmla="*/ 27489 h 135054"/>
              <a:gd name="connsiteX9" fmla="*/ 37967 w 49939"/>
              <a:gd name="connsiteY9" fmla="*/ 30223 h 135054"/>
              <a:gd name="connsiteX10" fmla="*/ 38310 w 49939"/>
              <a:gd name="connsiteY10" fmla="*/ 31147 h 135054"/>
              <a:gd name="connsiteX11" fmla="*/ 38376 w 49939"/>
              <a:gd name="connsiteY11" fmla="*/ 36881 h 135054"/>
              <a:gd name="connsiteX12" fmla="*/ 38424 w 49939"/>
              <a:gd name="connsiteY12" fmla="*/ 41805 h 135054"/>
              <a:gd name="connsiteX13" fmla="*/ 39271 w 49939"/>
              <a:gd name="connsiteY13" fmla="*/ 44615 h 135054"/>
              <a:gd name="connsiteX14" fmla="*/ 39453 w 49939"/>
              <a:gd name="connsiteY14" fmla="*/ 47349 h 135054"/>
              <a:gd name="connsiteX15" fmla="*/ 40491 w 49939"/>
              <a:gd name="connsiteY15" fmla="*/ 49406 h 135054"/>
              <a:gd name="connsiteX16" fmla="*/ 44282 w 49939"/>
              <a:gd name="connsiteY16" fmla="*/ 53378 h 135054"/>
              <a:gd name="connsiteX17" fmla="*/ 45186 w 49939"/>
              <a:gd name="connsiteY17" fmla="*/ 55721 h 135054"/>
              <a:gd name="connsiteX18" fmla="*/ 45291 w 49939"/>
              <a:gd name="connsiteY18" fmla="*/ 63227 h 135054"/>
              <a:gd name="connsiteX19" fmla="*/ 45358 w 49939"/>
              <a:gd name="connsiteY19" fmla="*/ 68913 h 135054"/>
              <a:gd name="connsiteX20" fmla="*/ 45844 w 49939"/>
              <a:gd name="connsiteY20" fmla="*/ 76657 h 135054"/>
              <a:gd name="connsiteX21" fmla="*/ 45844 w 49939"/>
              <a:gd name="connsiteY21" fmla="*/ 83115 h 135054"/>
              <a:gd name="connsiteX22" fmla="*/ 45844 w 49939"/>
              <a:gd name="connsiteY22" fmla="*/ 91269 h 135054"/>
              <a:gd name="connsiteX23" fmla="*/ 45844 w 49939"/>
              <a:gd name="connsiteY23" fmla="*/ 100832 h 135054"/>
              <a:gd name="connsiteX24" fmla="*/ 45844 w 49939"/>
              <a:gd name="connsiteY24" fmla="*/ 110785 h 135054"/>
              <a:gd name="connsiteX25" fmla="*/ 43339 w 49939"/>
              <a:gd name="connsiteY25" fmla="*/ 110909 h 135054"/>
              <a:gd name="connsiteX26" fmla="*/ 44710 w 49939"/>
              <a:gd name="connsiteY26" fmla="*/ 114005 h 135054"/>
              <a:gd name="connsiteX27" fmla="*/ 44939 w 49939"/>
              <a:gd name="connsiteY27" fmla="*/ 116805 h 135054"/>
              <a:gd name="connsiteX28" fmla="*/ 45263 w 49939"/>
              <a:gd name="connsiteY28" fmla="*/ 117719 h 135054"/>
              <a:gd name="connsiteX29" fmla="*/ 44587 w 49939"/>
              <a:gd name="connsiteY29" fmla="*/ 119072 h 135054"/>
              <a:gd name="connsiteX30" fmla="*/ 45148 w 49939"/>
              <a:gd name="connsiteY30" fmla="*/ 121139 h 135054"/>
              <a:gd name="connsiteX31" fmla="*/ 46234 w 49939"/>
              <a:gd name="connsiteY31" fmla="*/ 121901 h 135054"/>
              <a:gd name="connsiteX32" fmla="*/ 49016 w 49939"/>
              <a:gd name="connsiteY32" fmla="*/ 126054 h 135054"/>
              <a:gd name="connsiteX33" fmla="*/ 49939 w 49939"/>
              <a:gd name="connsiteY33" fmla="*/ 129569 h 135054"/>
              <a:gd name="connsiteX34" fmla="*/ 45482 w 49939"/>
              <a:gd name="connsiteY34" fmla="*/ 130740 h 135054"/>
              <a:gd name="connsiteX35" fmla="*/ 45787 w 49939"/>
              <a:gd name="connsiteY35" fmla="*/ 131645 h 135054"/>
              <a:gd name="connsiteX36" fmla="*/ 37452 w 49939"/>
              <a:gd name="connsiteY36" fmla="*/ 133512 h 135054"/>
              <a:gd name="connsiteX37" fmla="*/ 34157 w 49939"/>
              <a:gd name="connsiteY37" fmla="*/ 135055 h 135054"/>
              <a:gd name="connsiteX38" fmla="*/ 34090 w 49939"/>
              <a:gd name="connsiteY38" fmla="*/ 133569 h 135054"/>
              <a:gd name="connsiteX39" fmla="*/ 32880 w 49939"/>
              <a:gd name="connsiteY39" fmla="*/ 133302 h 135054"/>
              <a:gd name="connsiteX40" fmla="*/ 31404 w 49939"/>
              <a:gd name="connsiteY40" fmla="*/ 132797 h 135054"/>
              <a:gd name="connsiteX41" fmla="*/ 30480 w 49939"/>
              <a:gd name="connsiteY41" fmla="*/ 132026 h 135054"/>
              <a:gd name="connsiteX42" fmla="*/ 29204 w 49939"/>
              <a:gd name="connsiteY42" fmla="*/ 130264 h 135054"/>
              <a:gd name="connsiteX43" fmla="*/ 28747 w 49939"/>
              <a:gd name="connsiteY43" fmla="*/ 128883 h 135054"/>
              <a:gd name="connsiteX44" fmla="*/ 26803 w 49939"/>
              <a:gd name="connsiteY44" fmla="*/ 128664 h 135054"/>
              <a:gd name="connsiteX45" fmla="*/ 24403 w 49939"/>
              <a:gd name="connsiteY45" fmla="*/ 127120 h 135054"/>
              <a:gd name="connsiteX46" fmla="*/ 22117 w 49939"/>
              <a:gd name="connsiteY46" fmla="*/ 125349 h 135054"/>
              <a:gd name="connsiteX47" fmla="*/ 21317 w 49939"/>
              <a:gd name="connsiteY47" fmla="*/ 123577 h 135054"/>
              <a:gd name="connsiteX48" fmla="*/ 21545 w 49939"/>
              <a:gd name="connsiteY48" fmla="*/ 122768 h 135054"/>
              <a:gd name="connsiteX49" fmla="*/ 21184 w 49939"/>
              <a:gd name="connsiteY49" fmla="*/ 121920 h 135054"/>
              <a:gd name="connsiteX50" fmla="*/ 20403 w 49939"/>
              <a:gd name="connsiteY50" fmla="*/ 121606 h 135054"/>
              <a:gd name="connsiteX51" fmla="*/ 18345 w 49939"/>
              <a:gd name="connsiteY51" fmla="*/ 117605 h 135054"/>
              <a:gd name="connsiteX52" fmla="*/ 17059 w 49939"/>
              <a:gd name="connsiteY52" fmla="*/ 115995 h 135054"/>
              <a:gd name="connsiteX53" fmla="*/ 16469 w 49939"/>
              <a:gd name="connsiteY53" fmla="*/ 114700 h 135054"/>
              <a:gd name="connsiteX54" fmla="*/ 16678 w 49939"/>
              <a:gd name="connsiteY54" fmla="*/ 113700 h 135054"/>
              <a:gd name="connsiteX55" fmla="*/ 16393 w 49939"/>
              <a:gd name="connsiteY55" fmla="*/ 112347 h 135054"/>
              <a:gd name="connsiteX56" fmla="*/ 16793 w 49939"/>
              <a:gd name="connsiteY56" fmla="*/ 111252 h 135054"/>
              <a:gd name="connsiteX57" fmla="*/ 17907 w 49939"/>
              <a:gd name="connsiteY57" fmla="*/ 110604 h 135054"/>
              <a:gd name="connsiteX58" fmla="*/ 18250 w 49939"/>
              <a:gd name="connsiteY58" fmla="*/ 109804 h 135054"/>
              <a:gd name="connsiteX59" fmla="*/ 18355 w 49939"/>
              <a:gd name="connsiteY59" fmla="*/ 108118 h 135054"/>
              <a:gd name="connsiteX60" fmla="*/ 18974 w 49939"/>
              <a:gd name="connsiteY60" fmla="*/ 104651 h 135054"/>
              <a:gd name="connsiteX61" fmla="*/ 19383 w 49939"/>
              <a:gd name="connsiteY61" fmla="*/ 101241 h 135054"/>
              <a:gd name="connsiteX62" fmla="*/ 18212 w 49939"/>
              <a:gd name="connsiteY62" fmla="*/ 100308 h 135054"/>
              <a:gd name="connsiteX63" fmla="*/ 16783 w 49939"/>
              <a:gd name="connsiteY63" fmla="*/ 100041 h 135054"/>
              <a:gd name="connsiteX64" fmla="*/ 16040 w 49939"/>
              <a:gd name="connsiteY64" fmla="*/ 99060 h 135054"/>
              <a:gd name="connsiteX65" fmla="*/ 15754 w 49939"/>
              <a:gd name="connsiteY65" fmla="*/ 97460 h 135054"/>
              <a:gd name="connsiteX66" fmla="*/ 15783 w 49939"/>
              <a:gd name="connsiteY66" fmla="*/ 96069 h 135054"/>
              <a:gd name="connsiteX67" fmla="*/ 18593 w 49939"/>
              <a:gd name="connsiteY67" fmla="*/ 91211 h 135054"/>
              <a:gd name="connsiteX68" fmla="*/ 18012 w 49939"/>
              <a:gd name="connsiteY68" fmla="*/ 80010 h 135054"/>
              <a:gd name="connsiteX69" fmla="*/ 18431 w 49939"/>
              <a:gd name="connsiteY69" fmla="*/ 78305 h 135054"/>
              <a:gd name="connsiteX70" fmla="*/ 19717 w 49939"/>
              <a:gd name="connsiteY70" fmla="*/ 77124 h 135054"/>
              <a:gd name="connsiteX71" fmla="*/ 20803 w 49939"/>
              <a:gd name="connsiteY71" fmla="*/ 75762 h 135054"/>
              <a:gd name="connsiteX72" fmla="*/ 20755 w 49939"/>
              <a:gd name="connsiteY72" fmla="*/ 74400 h 135054"/>
              <a:gd name="connsiteX73" fmla="*/ 18888 w 49939"/>
              <a:gd name="connsiteY73" fmla="*/ 71056 h 135054"/>
              <a:gd name="connsiteX74" fmla="*/ 15335 w 49939"/>
              <a:gd name="connsiteY74" fmla="*/ 68485 h 135054"/>
              <a:gd name="connsiteX75" fmla="*/ 13516 w 49939"/>
              <a:gd name="connsiteY75" fmla="*/ 66408 h 135054"/>
              <a:gd name="connsiteX76" fmla="*/ 12535 w 49939"/>
              <a:gd name="connsiteY76" fmla="*/ 64541 h 135054"/>
              <a:gd name="connsiteX77" fmla="*/ 12373 w 49939"/>
              <a:gd name="connsiteY77" fmla="*/ 63541 h 135054"/>
              <a:gd name="connsiteX78" fmla="*/ 14526 w 49939"/>
              <a:gd name="connsiteY78" fmla="*/ 62074 h 135054"/>
              <a:gd name="connsiteX79" fmla="*/ 15478 w 49939"/>
              <a:gd name="connsiteY79" fmla="*/ 61065 h 135054"/>
              <a:gd name="connsiteX80" fmla="*/ 15602 w 49939"/>
              <a:gd name="connsiteY80" fmla="*/ 59893 h 135054"/>
              <a:gd name="connsiteX81" fmla="*/ 14726 w 49939"/>
              <a:gd name="connsiteY81" fmla="*/ 57769 h 135054"/>
              <a:gd name="connsiteX82" fmla="*/ 14878 w 49939"/>
              <a:gd name="connsiteY82" fmla="*/ 53969 h 135054"/>
              <a:gd name="connsiteX83" fmla="*/ 15707 w 49939"/>
              <a:gd name="connsiteY83" fmla="*/ 51120 h 135054"/>
              <a:gd name="connsiteX84" fmla="*/ 16555 w 49939"/>
              <a:gd name="connsiteY84" fmla="*/ 47434 h 135054"/>
              <a:gd name="connsiteX85" fmla="*/ 16469 w 49939"/>
              <a:gd name="connsiteY85" fmla="*/ 46358 h 135054"/>
              <a:gd name="connsiteX86" fmla="*/ 14383 w 49939"/>
              <a:gd name="connsiteY86" fmla="*/ 44148 h 135054"/>
              <a:gd name="connsiteX87" fmla="*/ 13249 w 49939"/>
              <a:gd name="connsiteY87" fmla="*/ 43853 h 135054"/>
              <a:gd name="connsiteX88" fmla="*/ 12335 w 49939"/>
              <a:gd name="connsiteY88" fmla="*/ 44005 h 135054"/>
              <a:gd name="connsiteX89" fmla="*/ 10154 w 49939"/>
              <a:gd name="connsiteY89" fmla="*/ 45453 h 135054"/>
              <a:gd name="connsiteX90" fmla="*/ 9363 w 49939"/>
              <a:gd name="connsiteY90" fmla="*/ 45606 h 135054"/>
              <a:gd name="connsiteX91" fmla="*/ 8868 w 49939"/>
              <a:gd name="connsiteY91" fmla="*/ 45186 h 135054"/>
              <a:gd name="connsiteX92" fmla="*/ 8649 w 49939"/>
              <a:gd name="connsiteY92" fmla="*/ 44605 h 135054"/>
              <a:gd name="connsiteX93" fmla="*/ 9420 w 49939"/>
              <a:gd name="connsiteY93" fmla="*/ 43739 h 135054"/>
              <a:gd name="connsiteX94" fmla="*/ 9134 w 49939"/>
              <a:gd name="connsiteY94" fmla="*/ 42662 h 135054"/>
              <a:gd name="connsiteX95" fmla="*/ 9782 w 49939"/>
              <a:gd name="connsiteY95" fmla="*/ 41719 h 135054"/>
              <a:gd name="connsiteX96" fmla="*/ 11163 w 49939"/>
              <a:gd name="connsiteY96" fmla="*/ 41291 h 135054"/>
              <a:gd name="connsiteX97" fmla="*/ 11573 w 49939"/>
              <a:gd name="connsiteY97" fmla="*/ 40814 h 135054"/>
              <a:gd name="connsiteX98" fmla="*/ 9706 w 49939"/>
              <a:gd name="connsiteY98" fmla="*/ 40367 h 135054"/>
              <a:gd name="connsiteX99" fmla="*/ 9487 w 49939"/>
              <a:gd name="connsiteY99" fmla="*/ 39719 h 135054"/>
              <a:gd name="connsiteX100" fmla="*/ 9620 w 49939"/>
              <a:gd name="connsiteY100" fmla="*/ 39100 h 135054"/>
              <a:gd name="connsiteX101" fmla="*/ 10163 w 49939"/>
              <a:gd name="connsiteY101" fmla="*/ 38976 h 135054"/>
              <a:gd name="connsiteX102" fmla="*/ 10744 w 49939"/>
              <a:gd name="connsiteY102" fmla="*/ 39014 h 135054"/>
              <a:gd name="connsiteX103" fmla="*/ 11068 w 49939"/>
              <a:gd name="connsiteY103" fmla="*/ 38567 h 135054"/>
              <a:gd name="connsiteX104" fmla="*/ 11363 w 49939"/>
              <a:gd name="connsiteY104" fmla="*/ 35433 h 135054"/>
              <a:gd name="connsiteX105" fmla="*/ 11582 w 49939"/>
              <a:gd name="connsiteY105" fmla="*/ 34337 h 135054"/>
              <a:gd name="connsiteX106" fmla="*/ 11820 w 49939"/>
              <a:gd name="connsiteY106" fmla="*/ 32166 h 135054"/>
              <a:gd name="connsiteX107" fmla="*/ 12106 w 49939"/>
              <a:gd name="connsiteY107" fmla="*/ 23765 h 135054"/>
              <a:gd name="connsiteX108" fmla="*/ 12535 w 49939"/>
              <a:gd name="connsiteY108" fmla="*/ 22898 h 135054"/>
              <a:gd name="connsiteX109" fmla="*/ 12602 w 49939"/>
              <a:gd name="connsiteY109" fmla="*/ 22269 h 135054"/>
              <a:gd name="connsiteX110" fmla="*/ 11287 w 49939"/>
              <a:gd name="connsiteY110" fmla="*/ 21860 h 135054"/>
              <a:gd name="connsiteX111" fmla="*/ 8191 w 49939"/>
              <a:gd name="connsiteY111" fmla="*/ 19602 h 135054"/>
              <a:gd name="connsiteX112" fmla="*/ 6382 w 49939"/>
              <a:gd name="connsiteY112" fmla="*/ 17869 h 135054"/>
              <a:gd name="connsiteX113" fmla="*/ 4801 w 49939"/>
              <a:gd name="connsiteY113" fmla="*/ 16097 h 135054"/>
              <a:gd name="connsiteX114" fmla="*/ 3477 w 49939"/>
              <a:gd name="connsiteY114" fmla="*/ 14926 h 135054"/>
              <a:gd name="connsiteX115" fmla="*/ 876 w 49939"/>
              <a:gd name="connsiteY115" fmla="*/ 13125 h 135054"/>
              <a:gd name="connsiteX116" fmla="*/ 114 w 49939"/>
              <a:gd name="connsiteY116" fmla="*/ 11973 h 135054"/>
              <a:gd name="connsiteX117" fmla="*/ 0 w 49939"/>
              <a:gd name="connsiteY117" fmla="*/ 10830 h 135054"/>
              <a:gd name="connsiteX118" fmla="*/ 791 w 49939"/>
              <a:gd name="connsiteY118" fmla="*/ 8525 h 135054"/>
              <a:gd name="connsiteX119" fmla="*/ 2048 w 49939"/>
              <a:gd name="connsiteY119" fmla="*/ 6077 h 135054"/>
              <a:gd name="connsiteX120" fmla="*/ 2667 w 49939"/>
              <a:gd name="connsiteY120" fmla="*/ 2562 h 135054"/>
              <a:gd name="connsiteX121" fmla="*/ 2286 w 49939"/>
              <a:gd name="connsiteY121" fmla="*/ 1629 h 135054"/>
              <a:gd name="connsiteX122" fmla="*/ 581 w 49939"/>
              <a:gd name="connsiteY122" fmla="*/ 0 h 135054"/>
              <a:gd name="connsiteX123" fmla="*/ 6667 w 49939"/>
              <a:gd name="connsiteY123" fmla="*/ 1248 h 135054"/>
              <a:gd name="connsiteX124" fmla="*/ 15354 w 49939"/>
              <a:gd name="connsiteY124" fmla="*/ 3353 h 135054"/>
              <a:gd name="connsiteX125" fmla="*/ 15535 w 49939"/>
              <a:gd name="connsiteY125" fmla="*/ 3724 h 135054"/>
              <a:gd name="connsiteX126" fmla="*/ 15592 w 49939"/>
              <a:gd name="connsiteY126" fmla="*/ 4353 h 135054"/>
              <a:gd name="connsiteX127" fmla="*/ 17097 w 49939"/>
              <a:gd name="connsiteY127" fmla="*/ 4334 h 135054"/>
              <a:gd name="connsiteX128" fmla="*/ 19602 w 49939"/>
              <a:gd name="connsiteY128" fmla="*/ 3591 h 1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49939" h="135054">
                <a:moveTo>
                  <a:pt x="26489" y="3315"/>
                </a:moveTo>
                <a:lnTo>
                  <a:pt x="25803" y="6229"/>
                </a:lnTo>
                <a:lnTo>
                  <a:pt x="24384" y="9830"/>
                </a:lnTo>
                <a:lnTo>
                  <a:pt x="23469" y="10973"/>
                </a:lnTo>
                <a:lnTo>
                  <a:pt x="22822" y="19717"/>
                </a:lnTo>
                <a:lnTo>
                  <a:pt x="23270" y="20441"/>
                </a:lnTo>
                <a:lnTo>
                  <a:pt x="23593" y="20659"/>
                </a:lnTo>
                <a:lnTo>
                  <a:pt x="28032" y="23612"/>
                </a:lnTo>
                <a:lnTo>
                  <a:pt x="33852" y="27489"/>
                </a:lnTo>
                <a:lnTo>
                  <a:pt x="37967" y="30223"/>
                </a:lnTo>
                <a:lnTo>
                  <a:pt x="38310" y="31147"/>
                </a:lnTo>
                <a:lnTo>
                  <a:pt x="38376" y="36881"/>
                </a:lnTo>
                <a:lnTo>
                  <a:pt x="38424" y="41805"/>
                </a:lnTo>
                <a:lnTo>
                  <a:pt x="39271" y="44615"/>
                </a:lnTo>
                <a:lnTo>
                  <a:pt x="39453" y="47349"/>
                </a:lnTo>
                <a:lnTo>
                  <a:pt x="40491" y="49406"/>
                </a:lnTo>
                <a:lnTo>
                  <a:pt x="44282" y="53378"/>
                </a:lnTo>
                <a:lnTo>
                  <a:pt x="45186" y="55721"/>
                </a:lnTo>
                <a:lnTo>
                  <a:pt x="45291" y="63227"/>
                </a:lnTo>
                <a:lnTo>
                  <a:pt x="45358" y="68913"/>
                </a:lnTo>
                <a:lnTo>
                  <a:pt x="45844" y="76657"/>
                </a:lnTo>
                <a:lnTo>
                  <a:pt x="45844" y="83115"/>
                </a:lnTo>
                <a:lnTo>
                  <a:pt x="45844" y="91269"/>
                </a:lnTo>
                <a:lnTo>
                  <a:pt x="45844" y="100832"/>
                </a:lnTo>
                <a:lnTo>
                  <a:pt x="45844" y="110785"/>
                </a:lnTo>
                <a:lnTo>
                  <a:pt x="43339" y="110909"/>
                </a:lnTo>
                <a:lnTo>
                  <a:pt x="44710" y="114005"/>
                </a:lnTo>
                <a:lnTo>
                  <a:pt x="44939" y="116805"/>
                </a:lnTo>
                <a:lnTo>
                  <a:pt x="45263" y="117719"/>
                </a:lnTo>
                <a:lnTo>
                  <a:pt x="44587" y="119072"/>
                </a:lnTo>
                <a:lnTo>
                  <a:pt x="45148" y="121139"/>
                </a:lnTo>
                <a:lnTo>
                  <a:pt x="46234" y="121901"/>
                </a:lnTo>
                <a:lnTo>
                  <a:pt x="49016" y="126054"/>
                </a:lnTo>
                <a:lnTo>
                  <a:pt x="49939" y="129569"/>
                </a:lnTo>
                <a:lnTo>
                  <a:pt x="45482" y="130740"/>
                </a:lnTo>
                <a:lnTo>
                  <a:pt x="45787" y="131645"/>
                </a:lnTo>
                <a:lnTo>
                  <a:pt x="37452" y="133512"/>
                </a:lnTo>
                <a:lnTo>
                  <a:pt x="34157" y="135055"/>
                </a:lnTo>
                <a:lnTo>
                  <a:pt x="34090" y="133569"/>
                </a:lnTo>
                <a:lnTo>
                  <a:pt x="32880" y="133302"/>
                </a:lnTo>
                <a:lnTo>
                  <a:pt x="31404" y="132797"/>
                </a:lnTo>
                <a:lnTo>
                  <a:pt x="30480" y="132026"/>
                </a:lnTo>
                <a:lnTo>
                  <a:pt x="29204" y="130264"/>
                </a:lnTo>
                <a:lnTo>
                  <a:pt x="28747" y="128883"/>
                </a:lnTo>
                <a:lnTo>
                  <a:pt x="26803" y="128664"/>
                </a:lnTo>
                <a:lnTo>
                  <a:pt x="24403" y="127120"/>
                </a:lnTo>
                <a:lnTo>
                  <a:pt x="22117" y="125349"/>
                </a:lnTo>
                <a:lnTo>
                  <a:pt x="21317" y="123577"/>
                </a:lnTo>
                <a:lnTo>
                  <a:pt x="21545" y="122768"/>
                </a:lnTo>
                <a:lnTo>
                  <a:pt x="21184" y="121920"/>
                </a:lnTo>
                <a:lnTo>
                  <a:pt x="20403" y="121606"/>
                </a:lnTo>
                <a:lnTo>
                  <a:pt x="18345" y="117605"/>
                </a:lnTo>
                <a:lnTo>
                  <a:pt x="17059" y="115995"/>
                </a:lnTo>
                <a:lnTo>
                  <a:pt x="16469" y="114700"/>
                </a:lnTo>
                <a:lnTo>
                  <a:pt x="16678" y="113700"/>
                </a:lnTo>
                <a:lnTo>
                  <a:pt x="16393" y="112347"/>
                </a:lnTo>
                <a:lnTo>
                  <a:pt x="16793" y="111252"/>
                </a:lnTo>
                <a:lnTo>
                  <a:pt x="17907" y="110604"/>
                </a:lnTo>
                <a:lnTo>
                  <a:pt x="18250" y="109804"/>
                </a:lnTo>
                <a:lnTo>
                  <a:pt x="18355" y="108118"/>
                </a:lnTo>
                <a:lnTo>
                  <a:pt x="18974" y="104651"/>
                </a:lnTo>
                <a:lnTo>
                  <a:pt x="19383" y="101241"/>
                </a:lnTo>
                <a:lnTo>
                  <a:pt x="18212" y="100308"/>
                </a:lnTo>
                <a:lnTo>
                  <a:pt x="16783" y="100041"/>
                </a:lnTo>
                <a:lnTo>
                  <a:pt x="16040" y="99060"/>
                </a:lnTo>
                <a:lnTo>
                  <a:pt x="15754" y="97460"/>
                </a:lnTo>
                <a:lnTo>
                  <a:pt x="15783" y="96069"/>
                </a:lnTo>
                <a:lnTo>
                  <a:pt x="18593" y="91211"/>
                </a:lnTo>
                <a:lnTo>
                  <a:pt x="18012" y="80010"/>
                </a:lnTo>
                <a:lnTo>
                  <a:pt x="18431" y="78305"/>
                </a:lnTo>
                <a:lnTo>
                  <a:pt x="19717" y="77124"/>
                </a:lnTo>
                <a:lnTo>
                  <a:pt x="20803" y="75762"/>
                </a:lnTo>
                <a:lnTo>
                  <a:pt x="20755" y="74400"/>
                </a:lnTo>
                <a:lnTo>
                  <a:pt x="18888" y="71056"/>
                </a:lnTo>
                <a:lnTo>
                  <a:pt x="15335" y="68485"/>
                </a:lnTo>
                <a:lnTo>
                  <a:pt x="13516" y="66408"/>
                </a:lnTo>
                <a:lnTo>
                  <a:pt x="12535" y="64541"/>
                </a:lnTo>
                <a:lnTo>
                  <a:pt x="12373" y="63541"/>
                </a:lnTo>
                <a:lnTo>
                  <a:pt x="14526" y="62074"/>
                </a:lnTo>
                <a:lnTo>
                  <a:pt x="15478" y="61065"/>
                </a:lnTo>
                <a:lnTo>
                  <a:pt x="15602" y="59893"/>
                </a:lnTo>
                <a:lnTo>
                  <a:pt x="14726" y="57769"/>
                </a:lnTo>
                <a:lnTo>
                  <a:pt x="14878" y="53969"/>
                </a:lnTo>
                <a:lnTo>
                  <a:pt x="15707" y="51120"/>
                </a:lnTo>
                <a:lnTo>
                  <a:pt x="16555" y="47434"/>
                </a:lnTo>
                <a:lnTo>
                  <a:pt x="16469" y="46358"/>
                </a:lnTo>
                <a:lnTo>
                  <a:pt x="14383" y="44148"/>
                </a:lnTo>
                <a:lnTo>
                  <a:pt x="13249" y="43853"/>
                </a:lnTo>
                <a:lnTo>
                  <a:pt x="12335" y="44005"/>
                </a:lnTo>
                <a:lnTo>
                  <a:pt x="10154" y="45453"/>
                </a:lnTo>
                <a:lnTo>
                  <a:pt x="9363" y="45606"/>
                </a:lnTo>
                <a:lnTo>
                  <a:pt x="8868" y="45186"/>
                </a:lnTo>
                <a:lnTo>
                  <a:pt x="8649" y="44605"/>
                </a:lnTo>
                <a:lnTo>
                  <a:pt x="9420" y="43739"/>
                </a:lnTo>
                <a:lnTo>
                  <a:pt x="9134" y="42662"/>
                </a:lnTo>
                <a:lnTo>
                  <a:pt x="9782" y="41719"/>
                </a:lnTo>
                <a:lnTo>
                  <a:pt x="11163" y="41291"/>
                </a:lnTo>
                <a:lnTo>
                  <a:pt x="11573" y="40814"/>
                </a:lnTo>
                <a:lnTo>
                  <a:pt x="9706" y="40367"/>
                </a:lnTo>
                <a:lnTo>
                  <a:pt x="9487" y="39719"/>
                </a:lnTo>
                <a:lnTo>
                  <a:pt x="9620" y="39100"/>
                </a:lnTo>
                <a:lnTo>
                  <a:pt x="10163" y="38976"/>
                </a:lnTo>
                <a:lnTo>
                  <a:pt x="10744" y="39014"/>
                </a:lnTo>
                <a:lnTo>
                  <a:pt x="11068" y="38567"/>
                </a:lnTo>
                <a:lnTo>
                  <a:pt x="11363" y="35433"/>
                </a:lnTo>
                <a:lnTo>
                  <a:pt x="11582" y="34337"/>
                </a:lnTo>
                <a:lnTo>
                  <a:pt x="11820" y="32166"/>
                </a:lnTo>
                <a:lnTo>
                  <a:pt x="12106" y="23765"/>
                </a:lnTo>
                <a:lnTo>
                  <a:pt x="12535" y="22898"/>
                </a:lnTo>
                <a:lnTo>
                  <a:pt x="12602" y="22269"/>
                </a:lnTo>
                <a:lnTo>
                  <a:pt x="11287" y="21860"/>
                </a:lnTo>
                <a:lnTo>
                  <a:pt x="8191" y="19602"/>
                </a:lnTo>
                <a:lnTo>
                  <a:pt x="6382" y="17869"/>
                </a:lnTo>
                <a:lnTo>
                  <a:pt x="4801" y="16097"/>
                </a:lnTo>
                <a:lnTo>
                  <a:pt x="3477" y="14926"/>
                </a:lnTo>
                <a:lnTo>
                  <a:pt x="876" y="13125"/>
                </a:lnTo>
                <a:lnTo>
                  <a:pt x="114" y="11973"/>
                </a:lnTo>
                <a:lnTo>
                  <a:pt x="0" y="10830"/>
                </a:lnTo>
                <a:lnTo>
                  <a:pt x="791" y="8525"/>
                </a:lnTo>
                <a:lnTo>
                  <a:pt x="2048" y="6077"/>
                </a:lnTo>
                <a:lnTo>
                  <a:pt x="2667" y="2562"/>
                </a:lnTo>
                <a:lnTo>
                  <a:pt x="2286" y="1629"/>
                </a:lnTo>
                <a:lnTo>
                  <a:pt x="581" y="0"/>
                </a:lnTo>
                <a:lnTo>
                  <a:pt x="6667" y="1248"/>
                </a:lnTo>
                <a:lnTo>
                  <a:pt x="15354" y="3353"/>
                </a:lnTo>
                <a:lnTo>
                  <a:pt x="15535" y="3724"/>
                </a:lnTo>
                <a:lnTo>
                  <a:pt x="15592" y="4353"/>
                </a:lnTo>
                <a:lnTo>
                  <a:pt x="17097" y="4334"/>
                </a:lnTo>
                <a:lnTo>
                  <a:pt x="19602" y="359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4" name="Freeform: Shape 223">
            <a:extLst>
              <a:ext uri="{FF2B5EF4-FFF2-40B4-BE49-F238E27FC236}">
                <a16:creationId xmlns:a16="http://schemas.microsoft.com/office/drawing/2014/main" id="{70811174-F840-5486-7881-201C49F8AF87}"/>
              </a:ext>
            </a:extLst>
          </p:cNvPr>
          <p:cNvSpPr/>
          <p:nvPr/>
        </p:nvSpPr>
        <p:spPr>
          <a:xfrm>
            <a:off x="5872480" y="3312160"/>
            <a:ext cx="44430" cy="3834"/>
          </a:xfrm>
          <a:custGeom>
            <a:avLst/>
            <a:gdLst>
              <a:gd name="connsiteX0" fmla="*/ 73438 w 220980"/>
              <a:gd name="connsiteY0" fmla="*/ 3172 h 404479"/>
              <a:gd name="connsiteX1" fmla="*/ 73238 w 220980"/>
              <a:gd name="connsiteY1" fmla="*/ 4839 h 404479"/>
              <a:gd name="connsiteX2" fmla="*/ 73895 w 220980"/>
              <a:gd name="connsiteY2" fmla="*/ 5191 h 404479"/>
              <a:gd name="connsiteX3" fmla="*/ 74819 w 220980"/>
              <a:gd name="connsiteY3" fmla="*/ 4410 h 404479"/>
              <a:gd name="connsiteX4" fmla="*/ 75991 w 220980"/>
              <a:gd name="connsiteY4" fmla="*/ 2515 h 404479"/>
              <a:gd name="connsiteX5" fmla="*/ 77277 w 220980"/>
              <a:gd name="connsiteY5" fmla="*/ 1448 h 404479"/>
              <a:gd name="connsiteX6" fmla="*/ 78667 w 220980"/>
              <a:gd name="connsiteY6" fmla="*/ 1210 h 404479"/>
              <a:gd name="connsiteX7" fmla="*/ 80143 w 220980"/>
              <a:gd name="connsiteY7" fmla="*/ 2505 h 404479"/>
              <a:gd name="connsiteX8" fmla="*/ 81705 w 220980"/>
              <a:gd name="connsiteY8" fmla="*/ 5325 h 404479"/>
              <a:gd name="connsiteX9" fmla="*/ 83306 w 220980"/>
              <a:gd name="connsiteY9" fmla="*/ 6925 h 404479"/>
              <a:gd name="connsiteX10" fmla="*/ 84058 w 220980"/>
              <a:gd name="connsiteY10" fmla="*/ 7106 h 404479"/>
              <a:gd name="connsiteX11" fmla="*/ 84601 w 220980"/>
              <a:gd name="connsiteY11" fmla="*/ 8392 h 404479"/>
              <a:gd name="connsiteX12" fmla="*/ 84687 w 220980"/>
              <a:gd name="connsiteY12" fmla="*/ 9630 h 404479"/>
              <a:gd name="connsiteX13" fmla="*/ 83925 w 220980"/>
              <a:gd name="connsiteY13" fmla="*/ 12240 h 404479"/>
              <a:gd name="connsiteX14" fmla="*/ 82639 w 220980"/>
              <a:gd name="connsiteY14" fmla="*/ 15269 h 404479"/>
              <a:gd name="connsiteX15" fmla="*/ 80801 w 220980"/>
              <a:gd name="connsiteY15" fmla="*/ 19022 h 404479"/>
              <a:gd name="connsiteX16" fmla="*/ 81401 w 220980"/>
              <a:gd name="connsiteY16" fmla="*/ 22174 h 404479"/>
              <a:gd name="connsiteX17" fmla="*/ 83906 w 220980"/>
              <a:gd name="connsiteY17" fmla="*/ 24746 h 404479"/>
              <a:gd name="connsiteX18" fmla="*/ 86887 w 220980"/>
              <a:gd name="connsiteY18" fmla="*/ 26261 h 404479"/>
              <a:gd name="connsiteX19" fmla="*/ 90050 w 220980"/>
              <a:gd name="connsiteY19" fmla="*/ 25841 h 404479"/>
              <a:gd name="connsiteX20" fmla="*/ 91736 w 220980"/>
              <a:gd name="connsiteY20" fmla="*/ 25070 h 404479"/>
              <a:gd name="connsiteX21" fmla="*/ 93116 w 220980"/>
              <a:gd name="connsiteY21" fmla="*/ 23860 h 404479"/>
              <a:gd name="connsiteX22" fmla="*/ 94393 w 220980"/>
              <a:gd name="connsiteY22" fmla="*/ 23289 h 404479"/>
              <a:gd name="connsiteX23" fmla="*/ 96012 w 220980"/>
              <a:gd name="connsiteY23" fmla="*/ 23136 h 404479"/>
              <a:gd name="connsiteX24" fmla="*/ 101042 w 220980"/>
              <a:gd name="connsiteY24" fmla="*/ 24022 h 404479"/>
              <a:gd name="connsiteX25" fmla="*/ 102575 w 220980"/>
              <a:gd name="connsiteY25" fmla="*/ 24898 h 404479"/>
              <a:gd name="connsiteX26" fmla="*/ 102804 w 220980"/>
              <a:gd name="connsiteY26" fmla="*/ 26641 h 404479"/>
              <a:gd name="connsiteX27" fmla="*/ 102184 w 220980"/>
              <a:gd name="connsiteY27" fmla="*/ 31109 h 404479"/>
              <a:gd name="connsiteX28" fmla="*/ 102965 w 220980"/>
              <a:gd name="connsiteY28" fmla="*/ 34385 h 404479"/>
              <a:gd name="connsiteX29" fmla="*/ 104385 w 220980"/>
              <a:gd name="connsiteY29" fmla="*/ 37833 h 404479"/>
              <a:gd name="connsiteX30" fmla="*/ 104556 w 220980"/>
              <a:gd name="connsiteY30" fmla="*/ 40977 h 404479"/>
              <a:gd name="connsiteX31" fmla="*/ 102794 w 220980"/>
              <a:gd name="connsiteY31" fmla="*/ 46149 h 404479"/>
              <a:gd name="connsiteX32" fmla="*/ 101327 w 220980"/>
              <a:gd name="connsiteY32" fmla="*/ 51045 h 404479"/>
              <a:gd name="connsiteX33" fmla="*/ 99746 w 220980"/>
              <a:gd name="connsiteY33" fmla="*/ 53426 h 404479"/>
              <a:gd name="connsiteX34" fmla="*/ 98517 w 220980"/>
              <a:gd name="connsiteY34" fmla="*/ 54959 h 404479"/>
              <a:gd name="connsiteX35" fmla="*/ 98155 w 220980"/>
              <a:gd name="connsiteY35" fmla="*/ 55997 h 404479"/>
              <a:gd name="connsiteX36" fmla="*/ 98260 w 220980"/>
              <a:gd name="connsiteY36" fmla="*/ 56979 h 404479"/>
              <a:gd name="connsiteX37" fmla="*/ 99384 w 220980"/>
              <a:gd name="connsiteY37" fmla="*/ 58446 h 404479"/>
              <a:gd name="connsiteX38" fmla="*/ 100584 w 220980"/>
              <a:gd name="connsiteY38" fmla="*/ 60341 h 404479"/>
              <a:gd name="connsiteX39" fmla="*/ 100879 w 220980"/>
              <a:gd name="connsiteY39" fmla="*/ 62151 h 404479"/>
              <a:gd name="connsiteX40" fmla="*/ 100746 w 220980"/>
              <a:gd name="connsiteY40" fmla="*/ 64370 h 404479"/>
              <a:gd name="connsiteX41" fmla="*/ 99927 w 220980"/>
              <a:gd name="connsiteY41" fmla="*/ 67418 h 404479"/>
              <a:gd name="connsiteX42" fmla="*/ 96879 w 220980"/>
              <a:gd name="connsiteY42" fmla="*/ 74019 h 404479"/>
              <a:gd name="connsiteX43" fmla="*/ 94459 w 220980"/>
              <a:gd name="connsiteY43" fmla="*/ 79972 h 404479"/>
              <a:gd name="connsiteX44" fmla="*/ 95726 w 220980"/>
              <a:gd name="connsiteY44" fmla="*/ 81163 h 404479"/>
              <a:gd name="connsiteX45" fmla="*/ 98127 w 220980"/>
              <a:gd name="connsiteY45" fmla="*/ 82029 h 404479"/>
              <a:gd name="connsiteX46" fmla="*/ 99717 w 220980"/>
              <a:gd name="connsiteY46" fmla="*/ 82877 h 404479"/>
              <a:gd name="connsiteX47" fmla="*/ 101385 w 220980"/>
              <a:gd name="connsiteY47" fmla="*/ 82334 h 404479"/>
              <a:gd name="connsiteX48" fmla="*/ 104918 w 220980"/>
              <a:gd name="connsiteY48" fmla="*/ 78820 h 404479"/>
              <a:gd name="connsiteX49" fmla="*/ 107957 w 220980"/>
              <a:gd name="connsiteY49" fmla="*/ 76210 h 404479"/>
              <a:gd name="connsiteX50" fmla="*/ 111738 w 220980"/>
              <a:gd name="connsiteY50" fmla="*/ 73600 h 404479"/>
              <a:gd name="connsiteX51" fmla="*/ 111957 w 220980"/>
              <a:gd name="connsiteY51" fmla="*/ 73371 h 404479"/>
              <a:gd name="connsiteX52" fmla="*/ 115271 w 220980"/>
              <a:gd name="connsiteY52" fmla="*/ 71447 h 404479"/>
              <a:gd name="connsiteX53" fmla="*/ 116786 w 220980"/>
              <a:gd name="connsiteY53" fmla="*/ 69675 h 404479"/>
              <a:gd name="connsiteX54" fmla="*/ 117606 w 220980"/>
              <a:gd name="connsiteY54" fmla="*/ 67418 h 404479"/>
              <a:gd name="connsiteX55" fmla="*/ 118777 w 220980"/>
              <a:gd name="connsiteY55" fmla="*/ 66551 h 404479"/>
              <a:gd name="connsiteX56" fmla="*/ 120291 w 220980"/>
              <a:gd name="connsiteY56" fmla="*/ 67056 h 404479"/>
              <a:gd name="connsiteX57" fmla="*/ 122215 w 220980"/>
              <a:gd name="connsiteY57" fmla="*/ 66075 h 404479"/>
              <a:gd name="connsiteX58" fmla="*/ 124549 w 220980"/>
              <a:gd name="connsiteY58" fmla="*/ 63598 h 404479"/>
              <a:gd name="connsiteX59" fmla="*/ 126340 w 220980"/>
              <a:gd name="connsiteY59" fmla="*/ 62455 h 404479"/>
              <a:gd name="connsiteX60" fmla="*/ 127588 w 220980"/>
              <a:gd name="connsiteY60" fmla="*/ 62646 h 404479"/>
              <a:gd name="connsiteX61" fmla="*/ 129816 w 220980"/>
              <a:gd name="connsiteY61" fmla="*/ 64180 h 404479"/>
              <a:gd name="connsiteX62" fmla="*/ 133036 w 220980"/>
              <a:gd name="connsiteY62" fmla="*/ 67056 h 404479"/>
              <a:gd name="connsiteX63" fmla="*/ 135893 w 220980"/>
              <a:gd name="connsiteY63" fmla="*/ 68771 h 404479"/>
              <a:gd name="connsiteX64" fmla="*/ 138399 w 220980"/>
              <a:gd name="connsiteY64" fmla="*/ 69323 h 404479"/>
              <a:gd name="connsiteX65" fmla="*/ 139627 w 220980"/>
              <a:gd name="connsiteY65" fmla="*/ 70390 h 404479"/>
              <a:gd name="connsiteX66" fmla="*/ 139561 w 220980"/>
              <a:gd name="connsiteY66" fmla="*/ 71980 h 404479"/>
              <a:gd name="connsiteX67" fmla="*/ 140122 w 220980"/>
              <a:gd name="connsiteY67" fmla="*/ 72990 h 404479"/>
              <a:gd name="connsiteX68" fmla="*/ 141294 w 220980"/>
              <a:gd name="connsiteY68" fmla="*/ 73419 h 404479"/>
              <a:gd name="connsiteX69" fmla="*/ 141818 w 220980"/>
              <a:gd name="connsiteY69" fmla="*/ 73247 h 404479"/>
              <a:gd name="connsiteX70" fmla="*/ 141684 w 220980"/>
              <a:gd name="connsiteY70" fmla="*/ 72476 h 404479"/>
              <a:gd name="connsiteX71" fmla="*/ 142818 w 220980"/>
              <a:gd name="connsiteY71" fmla="*/ 71342 h 404479"/>
              <a:gd name="connsiteX72" fmla="*/ 145218 w 220980"/>
              <a:gd name="connsiteY72" fmla="*/ 69856 h 404479"/>
              <a:gd name="connsiteX73" fmla="*/ 147657 w 220980"/>
              <a:gd name="connsiteY73" fmla="*/ 68980 h 404479"/>
              <a:gd name="connsiteX74" fmla="*/ 150133 w 220980"/>
              <a:gd name="connsiteY74" fmla="*/ 68723 h 404479"/>
              <a:gd name="connsiteX75" fmla="*/ 151743 w 220980"/>
              <a:gd name="connsiteY75" fmla="*/ 67542 h 404479"/>
              <a:gd name="connsiteX76" fmla="*/ 152800 w 220980"/>
              <a:gd name="connsiteY76" fmla="*/ 64475 h 404479"/>
              <a:gd name="connsiteX77" fmla="*/ 154334 w 220980"/>
              <a:gd name="connsiteY77" fmla="*/ 62141 h 404479"/>
              <a:gd name="connsiteX78" fmla="*/ 155706 w 220980"/>
              <a:gd name="connsiteY78" fmla="*/ 61084 h 404479"/>
              <a:gd name="connsiteX79" fmla="*/ 157401 w 220980"/>
              <a:gd name="connsiteY79" fmla="*/ 60551 h 404479"/>
              <a:gd name="connsiteX80" fmla="*/ 157849 w 220980"/>
              <a:gd name="connsiteY80" fmla="*/ 59808 h 404479"/>
              <a:gd name="connsiteX81" fmla="*/ 157029 w 220980"/>
              <a:gd name="connsiteY81" fmla="*/ 58855 h 404479"/>
              <a:gd name="connsiteX82" fmla="*/ 157106 w 220980"/>
              <a:gd name="connsiteY82" fmla="*/ 57884 h 404479"/>
              <a:gd name="connsiteX83" fmla="*/ 158087 w 220980"/>
              <a:gd name="connsiteY83" fmla="*/ 56902 h 404479"/>
              <a:gd name="connsiteX84" fmla="*/ 160191 w 220980"/>
              <a:gd name="connsiteY84" fmla="*/ 56483 h 404479"/>
              <a:gd name="connsiteX85" fmla="*/ 163430 w 220980"/>
              <a:gd name="connsiteY85" fmla="*/ 56626 h 404479"/>
              <a:gd name="connsiteX86" fmla="*/ 167211 w 220980"/>
              <a:gd name="connsiteY86" fmla="*/ 57617 h 404479"/>
              <a:gd name="connsiteX87" fmla="*/ 171555 w 220980"/>
              <a:gd name="connsiteY87" fmla="*/ 59465 h 404479"/>
              <a:gd name="connsiteX88" fmla="*/ 174403 w 220980"/>
              <a:gd name="connsiteY88" fmla="*/ 60065 h 404479"/>
              <a:gd name="connsiteX89" fmla="*/ 175765 w 220980"/>
              <a:gd name="connsiteY89" fmla="*/ 59398 h 404479"/>
              <a:gd name="connsiteX90" fmla="*/ 178413 w 220980"/>
              <a:gd name="connsiteY90" fmla="*/ 62256 h 404479"/>
              <a:gd name="connsiteX91" fmla="*/ 182356 w 220980"/>
              <a:gd name="connsiteY91" fmla="*/ 68637 h 404479"/>
              <a:gd name="connsiteX92" fmla="*/ 185728 w 220980"/>
              <a:gd name="connsiteY92" fmla="*/ 73457 h 404479"/>
              <a:gd name="connsiteX93" fmla="*/ 188557 w 220980"/>
              <a:gd name="connsiteY93" fmla="*/ 76715 h 404479"/>
              <a:gd name="connsiteX94" fmla="*/ 191529 w 220980"/>
              <a:gd name="connsiteY94" fmla="*/ 79210 h 404479"/>
              <a:gd name="connsiteX95" fmla="*/ 194643 w 220980"/>
              <a:gd name="connsiteY95" fmla="*/ 80953 h 404479"/>
              <a:gd name="connsiteX96" fmla="*/ 196882 w 220980"/>
              <a:gd name="connsiteY96" fmla="*/ 83325 h 404479"/>
              <a:gd name="connsiteX97" fmla="*/ 198920 w 220980"/>
              <a:gd name="connsiteY97" fmla="*/ 87821 h 404479"/>
              <a:gd name="connsiteX98" fmla="*/ 197396 w 220980"/>
              <a:gd name="connsiteY98" fmla="*/ 94021 h 404479"/>
              <a:gd name="connsiteX99" fmla="*/ 196987 w 220980"/>
              <a:gd name="connsiteY99" fmla="*/ 99384 h 404479"/>
              <a:gd name="connsiteX100" fmla="*/ 197177 w 220980"/>
              <a:gd name="connsiteY100" fmla="*/ 105947 h 404479"/>
              <a:gd name="connsiteX101" fmla="*/ 199016 w 220980"/>
              <a:gd name="connsiteY101" fmla="*/ 110976 h 404479"/>
              <a:gd name="connsiteX102" fmla="*/ 202502 w 220980"/>
              <a:gd name="connsiteY102" fmla="*/ 114472 h 404479"/>
              <a:gd name="connsiteX103" fmla="*/ 204531 w 220980"/>
              <a:gd name="connsiteY103" fmla="*/ 117291 h 404479"/>
              <a:gd name="connsiteX104" fmla="*/ 205102 w 220980"/>
              <a:gd name="connsiteY104" fmla="*/ 119444 h 404479"/>
              <a:gd name="connsiteX105" fmla="*/ 207816 w 220980"/>
              <a:gd name="connsiteY105" fmla="*/ 121291 h 404479"/>
              <a:gd name="connsiteX106" fmla="*/ 212684 w 220980"/>
              <a:gd name="connsiteY106" fmla="*/ 122825 h 404479"/>
              <a:gd name="connsiteX107" fmla="*/ 214712 w 220980"/>
              <a:gd name="connsiteY107" fmla="*/ 124216 h 404479"/>
              <a:gd name="connsiteX108" fmla="*/ 213884 w 220980"/>
              <a:gd name="connsiteY108" fmla="*/ 125463 h 404479"/>
              <a:gd name="connsiteX109" fmla="*/ 213817 w 220980"/>
              <a:gd name="connsiteY109" fmla="*/ 126911 h 404479"/>
              <a:gd name="connsiteX110" fmla="*/ 214503 w 220980"/>
              <a:gd name="connsiteY110" fmla="*/ 128559 h 404479"/>
              <a:gd name="connsiteX111" fmla="*/ 216198 w 220980"/>
              <a:gd name="connsiteY111" fmla="*/ 129931 h 404479"/>
              <a:gd name="connsiteX112" fmla="*/ 218875 w 220980"/>
              <a:gd name="connsiteY112" fmla="*/ 131007 h 404479"/>
              <a:gd name="connsiteX113" fmla="*/ 220476 w 220980"/>
              <a:gd name="connsiteY113" fmla="*/ 132150 h 404479"/>
              <a:gd name="connsiteX114" fmla="*/ 220980 w 220980"/>
              <a:gd name="connsiteY114" fmla="*/ 133350 h 404479"/>
              <a:gd name="connsiteX115" fmla="*/ 220923 w 220980"/>
              <a:gd name="connsiteY115" fmla="*/ 135303 h 404479"/>
              <a:gd name="connsiteX116" fmla="*/ 220304 w 220980"/>
              <a:gd name="connsiteY116" fmla="*/ 137998 h 404479"/>
              <a:gd name="connsiteX117" fmla="*/ 219190 w 220980"/>
              <a:gd name="connsiteY117" fmla="*/ 140065 h 404479"/>
              <a:gd name="connsiteX118" fmla="*/ 217570 w 220980"/>
              <a:gd name="connsiteY118" fmla="*/ 141504 h 404479"/>
              <a:gd name="connsiteX119" fmla="*/ 217370 w 220980"/>
              <a:gd name="connsiteY119" fmla="*/ 142647 h 404479"/>
              <a:gd name="connsiteX120" fmla="*/ 216951 w 220980"/>
              <a:gd name="connsiteY120" fmla="*/ 144380 h 404479"/>
              <a:gd name="connsiteX121" fmla="*/ 216951 w 220980"/>
              <a:gd name="connsiteY121" fmla="*/ 147933 h 404479"/>
              <a:gd name="connsiteX122" fmla="*/ 218104 w 220980"/>
              <a:gd name="connsiteY122" fmla="*/ 150295 h 404479"/>
              <a:gd name="connsiteX123" fmla="*/ 218456 w 220980"/>
              <a:gd name="connsiteY123" fmla="*/ 153296 h 404479"/>
              <a:gd name="connsiteX124" fmla="*/ 217827 w 220980"/>
              <a:gd name="connsiteY124" fmla="*/ 155743 h 404479"/>
              <a:gd name="connsiteX125" fmla="*/ 217218 w 220980"/>
              <a:gd name="connsiteY125" fmla="*/ 160744 h 404479"/>
              <a:gd name="connsiteX126" fmla="*/ 217141 w 220980"/>
              <a:gd name="connsiteY126" fmla="*/ 162678 h 404479"/>
              <a:gd name="connsiteX127" fmla="*/ 216561 w 220980"/>
              <a:gd name="connsiteY127" fmla="*/ 164344 h 404479"/>
              <a:gd name="connsiteX128" fmla="*/ 215151 w 220980"/>
              <a:gd name="connsiteY128" fmla="*/ 165945 h 404479"/>
              <a:gd name="connsiteX129" fmla="*/ 212989 w 220980"/>
              <a:gd name="connsiteY129" fmla="*/ 167450 h 404479"/>
              <a:gd name="connsiteX130" fmla="*/ 210360 w 220980"/>
              <a:gd name="connsiteY130" fmla="*/ 168793 h 404479"/>
              <a:gd name="connsiteX131" fmla="*/ 208750 w 220980"/>
              <a:gd name="connsiteY131" fmla="*/ 169383 h 404479"/>
              <a:gd name="connsiteX132" fmla="*/ 208369 w 220980"/>
              <a:gd name="connsiteY132" fmla="*/ 169659 h 404479"/>
              <a:gd name="connsiteX133" fmla="*/ 207216 w 220980"/>
              <a:gd name="connsiteY133" fmla="*/ 171174 h 404479"/>
              <a:gd name="connsiteX134" fmla="*/ 205826 w 220980"/>
              <a:gd name="connsiteY134" fmla="*/ 172641 h 404479"/>
              <a:gd name="connsiteX135" fmla="*/ 204750 w 220980"/>
              <a:gd name="connsiteY135" fmla="*/ 172641 h 404479"/>
              <a:gd name="connsiteX136" fmla="*/ 203940 w 220980"/>
              <a:gd name="connsiteY136" fmla="*/ 171898 h 404479"/>
              <a:gd name="connsiteX137" fmla="*/ 203368 w 220980"/>
              <a:gd name="connsiteY137" fmla="*/ 170936 h 404479"/>
              <a:gd name="connsiteX138" fmla="*/ 203035 w 220980"/>
              <a:gd name="connsiteY138" fmla="*/ 168831 h 404479"/>
              <a:gd name="connsiteX139" fmla="*/ 200606 w 220980"/>
              <a:gd name="connsiteY139" fmla="*/ 167792 h 404479"/>
              <a:gd name="connsiteX140" fmla="*/ 197939 w 220980"/>
              <a:gd name="connsiteY140" fmla="*/ 167135 h 404479"/>
              <a:gd name="connsiteX141" fmla="*/ 192510 w 220980"/>
              <a:gd name="connsiteY141" fmla="*/ 168173 h 404479"/>
              <a:gd name="connsiteX142" fmla="*/ 188119 w 220980"/>
              <a:gd name="connsiteY142" fmla="*/ 168736 h 404479"/>
              <a:gd name="connsiteX143" fmla="*/ 183195 w 220980"/>
              <a:gd name="connsiteY143" fmla="*/ 168021 h 404479"/>
              <a:gd name="connsiteX144" fmla="*/ 178565 w 220980"/>
              <a:gd name="connsiteY144" fmla="*/ 168916 h 404479"/>
              <a:gd name="connsiteX145" fmla="*/ 176632 w 220980"/>
              <a:gd name="connsiteY145" fmla="*/ 169050 h 404479"/>
              <a:gd name="connsiteX146" fmla="*/ 174413 w 220980"/>
              <a:gd name="connsiteY146" fmla="*/ 168907 h 404479"/>
              <a:gd name="connsiteX147" fmla="*/ 172260 w 220980"/>
              <a:gd name="connsiteY147" fmla="*/ 168926 h 404479"/>
              <a:gd name="connsiteX148" fmla="*/ 170212 w 220980"/>
              <a:gd name="connsiteY148" fmla="*/ 168602 h 404479"/>
              <a:gd name="connsiteX149" fmla="*/ 166440 w 220980"/>
              <a:gd name="connsiteY149" fmla="*/ 167316 h 404479"/>
              <a:gd name="connsiteX150" fmla="*/ 164992 w 220980"/>
              <a:gd name="connsiteY150" fmla="*/ 167421 h 404479"/>
              <a:gd name="connsiteX151" fmla="*/ 161953 w 220980"/>
              <a:gd name="connsiteY151" fmla="*/ 168488 h 404479"/>
              <a:gd name="connsiteX152" fmla="*/ 158772 w 220980"/>
              <a:gd name="connsiteY152" fmla="*/ 169231 h 404479"/>
              <a:gd name="connsiteX153" fmla="*/ 155724 w 220980"/>
              <a:gd name="connsiteY153" fmla="*/ 169745 h 404479"/>
              <a:gd name="connsiteX154" fmla="*/ 151219 w 220980"/>
              <a:gd name="connsiteY154" fmla="*/ 171936 h 404479"/>
              <a:gd name="connsiteX155" fmla="*/ 147961 w 220980"/>
              <a:gd name="connsiteY155" fmla="*/ 175108 h 404479"/>
              <a:gd name="connsiteX156" fmla="*/ 147000 w 220980"/>
              <a:gd name="connsiteY156" fmla="*/ 177346 h 404479"/>
              <a:gd name="connsiteX157" fmla="*/ 145380 w 220980"/>
              <a:gd name="connsiteY157" fmla="*/ 179604 h 404479"/>
              <a:gd name="connsiteX158" fmla="*/ 143142 w 220980"/>
              <a:gd name="connsiteY158" fmla="*/ 183175 h 404479"/>
              <a:gd name="connsiteX159" fmla="*/ 140237 w 220980"/>
              <a:gd name="connsiteY159" fmla="*/ 186595 h 404479"/>
              <a:gd name="connsiteX160" fmla="*/ 138217 w 220980"/>
              <a:gd name="connsiteY160" fmla="*/ 188157 h 404479"/>
              <a:gd name="connsiteX161" fmla="*/ 138779 w 220980"/>
              <a:gd name="connsiteY161" fmla="*/ 189081 h 404479"/>
              <a:gd name="connsiteX162" fmla="*/ 138275 w 220980"/>
              <a:gd name="connsiteY162" fmla="*/ 190186 h 404479"/>
              <a:gd name="connsiteX163" fmla="*/ 135112 w 220980"/>
              <a:gd name="connsiteY163" fmla="*/ 190681 h 404479"/>
              <a:gd name="connsiteX164" fmla="*/ 132645 w 220980"/>
              <a:gd name="connsiteY164" fmla="*/ 190881 h 404479"/>
              <a:gd name="connsiteX165" fmla="*/ 132198 w 220980"/>
              <a:gd name="connsiteY165" fmla="*/ 191434 h 404479"/>
              <a:gd name="connsiteX166" fmla="*/ 132493 w 220980"/>
              <a:gd name="connsiteY166" fmla="*/ 198311 h 404479"/>
              <a:gd name="connsiteX167" fmla="*/ 133360 w 220980"/>
              <a:gd name="connsiteY167" fmla="*/ 200911 h 404479"/>
              <a:gd name="connsiteX168" fmla="*/ 134950 w 220980"/>
              <a:gd name="connsiteY168" fmla="*/ 204045 h 404479"/>
              <a:gd name="connsiteX169" fmla="*/ 135989 w 220980"/>
              <a:gd name="connsiteY169" fmla="*/ 205769 h 404479"/>
              <a:gd name="connsiteX170" fmla="*/ 136770 w 220980"/>
              <a:gd name="connsiteY170" fmla="*/ 210855 h 404479"/>
              <a:gd name="connsiteX171" fmla="*/ 136998 w 220980"/>
              <a:gd name="connsiteY171" fmla="*/ 215170 h 404479"/>
              <a:gd name="connsiteX172" fmla="*/ 140475 w 220980"/>
              <a:gd name="connsiteY172" fmla="*/ 217894 h 404479"/>
              <a:gd name="connsiteX173" fmla="*/ 142437 w 220980"/>
              <a:gd name="connsiteY173" fmla="*/ 219971 h 404479"/>
              <a:gd name="connsiteX174" fmla="*/ 143837 w 220980"/>
              <a:gd name="connsiteY174" fmla="*/ 221799 h 404479"/>
              <a:gd name="connsiteX175" fmla="*/ 143351 w 220980"/>
              <a:gd name="connsiteY175" fmla="*/ 222961 h 404479"/>
              <a:gd name="connsiteX176" fmla="*/ 142513 w 220980"/>
              <a:gd name="connsiteY176" fmla="*/ 226438 h 404479"/>
              <a:gd name="connsiteX177" fmla="*/ 143323 w 220980"/>
              <a:gd name="connsiteY177" fmla="*/ 230943 h 404479"/>
              <a:gd name="connsiteX178" fmla="*/ 148180 w 220980"/>
              <a:gd name="connsiteY178" fmla="*/ 240659 h 404479"/>
              <a:gd name="connsiteX179" fmla="*/ 148600 w 220980"/>
              <a:gd name="connsiteY179" fmla="*/ 241345 h 404479"/>
              <a:gd name="connsiteX180" fmla="*/ 148019 w 220980"/>
              <a:gd name="connsiteY180" fmla="*/ 241421 h 404479"/>
              <a:gd name="connsiteX181" fmla="*/ 147257 w 220980"/>
              <a:gd name="connsiteY181" fmla="*/ 239554 h 404479"/>
              <a:gd name="connsiteX182" fmla="*/ 144789 w 220980"/>
              <a:gd name="connsiteY182" fmla="*/ 236401 h 404479"/>
              <a:gd name="connsiteX183" fmla="*/ 144028 w 220980"/>
              <a:gd name="connsiteY183" fmla="*/ 233039 h 404479"/>
              <a:gd name="connsiteX184" fmla="*/ 141132 w 220980"/>
              <a:gd name="connsiteY184" fmla="*/ 229334 h 404479"/>
              <a:gd name="connsiteX185" fmla="*/ 139513 w 220980"/>
              <a:gd name="connsiteY185" fmla="*/ 227867 h 404479"/>
              <a:gd name="connsiteX186" fmla="*/ 138989 w 220980"/>
              <a:gd name="connsiteY186" fmla="*/ 229095 h 404479"/>
              <a:gd name="connsiteX187" fmla="*/ 138065 w 220980"/>
              <a:gd name="connsiteY187" fmla="*/ 230410 h 404479"/>
              <a:gd name="connsiteX188" fmla="*/ 135227 w 220980"/>
              <a:gd name="connsiteY188" fmla="*/ 228505 h 404479"/>
              <a:gd name="connsiteX189" fmla="*/ 132788 w 220980"/>
              <a:gd name="connsiteY189" fmla="*/ 226514 h 404479"/>
              <a:gd name="connsiteX190" fmla="*/ 130550 w 220980"/>
              <a:gd name="connsiteY190" fmla="*/ 222656 h 404479"/>
              <a:gd name="connsiteX191" fmla="*/ 130264 w 220980"/>
              <a:gd name="connsiteY191" fmla="*/ 223552 h 404479"/>
              <a:gd name="connsiteX192" fmla="*/ 129759 w 220980"/>
              <a:gd name="connsiteY192" fmla="*/ 224362 h 404479"/>
              <a:gd name="connsiteX193" fmla="*/ 127207 w 220980"/>
              <a:gd name="connsiteY193" fmla="*/ 221332 h 404479"/>
              <a:gd name="connsiteX194" fmla="*/ 124539 w 220980"/>
              <a:gd name="connsiteY194" fmla="*/ 218913 h 404479"/>
              <a:gd name="connsiteX195" fmla="*/ 122139 w 220980"/>
              <a:gd name="connsiteY195" fmla="*/ 218046 h 404479"/>
              <a:gd name="connsiteX196" fmla="*/ 120663 w 220980"/>
              <a:gd name="connsiteY196" fmla="*/ 217246 h 404479"/>
              <a:gd name="connsiteX197" fmla="*/ 119234 w 220980"/>
              <a:gd name="connsiteY197" fmla="*/ 215960 h 404479"/>
              <a:gd name="connsiteX198" fmla="*/ 116243 w 220980"/>
              <a:gd name="connsiteY198" fmla="*/ 214627 h 404479"/>
              <a:gd name="connsiteX199" fmla="*/ 108795 w 220980"/>
              <a:gd name="connsiteY199" fmla="*/ 216551 h 404479"/>
              <a:gd name="connsiteX200" fmla="*/ 99317 w 220980"/>
              <a:gd name="connsiteY200" fmla="*/ 215055 h 404479"/>
              <a:gd name="connsiteX201" fmla="*/ 95669 w 220980"/>
              <a:gd name="connsiteY201" fmla="*/ 216484 h 404479"/>
              <a:gd name="connsiteX202" fmla="*/ 94174 w 220980"/>
              <a:gd name="connsiteY202" fmla="*/ 215598 h 404479"/>
              <a:gd name="connsiteX203" fmla="*/ 93250 w 220980"/>
              <a:gd name="connsiteY203" fmla="*/ 213951 h 404479"/>
              <a:gd name="connsiteX204" fmla="*/ 94136 w 220980"/>
              <a:gd name="connsiteY204" fmla="*/ 211131 h 404479"/>
              <a:gd name="connsiteX205" fmla="*/ 94336 w 220980"/>
              <a:gd name="connsiteY205" fmla="*/ 205226 h 404479"/>
              <a:gd name="connsiteX206" fmla="*/ 95469 w 220980"/>
              <a:gd name="connsiteY206" fmla="*/ 201073 h 404479"/>
              <a:gd name="connsiteX207" fmla="*/ 94936 w 220980"/>
              <a:gd name="connsiteY207" fmla="*/ 197911 h 404479"/>
              <a:gd name="connsiteX208" fmla="*/ 95488 w 220980"/>
              <a:gd name="connsiteY208" fmla="*/ 196425 h 404479"/>
              <a:gd name="connsiteX209" fmla="*/ 95908 w 220980"/>
              <a:gd name="connsiteY209" fmla="*/ 194396 h 404479"/>
              <a:gd name="connsiteX210" fmla="*/ 94412 w 220980"/>
              <a:gd name="connsiteY210" fmla="*/ 193567 h 404479"/>
              <a:gd name="connsiteX211" fmla="*/ 87716 w 220980"/>
              <a:gd name="connsiteY211" fmla="*/ 191957 h 404479"/>
              <a:gd name="connsiteX212" fmla="*/ 86306 w 220980"/>
              <a:gd name="connsiteY212" fmla="*/ 190681 h 404479"/>
              <a:gd name="connsiteX213" fmla="*/ 84515 w 220980"/>
              <a:gd name="connsiteY213" fmla="*/ 192148 h 404479"/>
              <a:gd name="connsiteX214" fmla="*/ 76476 w 220980"/>
              <a:gd name="connsiteY214" fmla="*/ 192967 h 404479"/>
              <a:gd name="connsiteX215" fmla="*/ 73447 w 220980"/>
              <a:gd name="connsiteY215" fmla="*/ 194196 h 404479"/>
              <a:gd name="connsiteX216" fmla="*/ 70647 w 220980"/>
              <a:gd name="connsiteY216" fmla="*/ 196558 h 404479"/>
              <a:gd name="connsiteX217" fmla="*/ 69923 w 220980"/>
              <a:gd name="connsiteY217" fmla="*/ 199549 h 404479"/>
              <a:gd name="connsiteX218" fmla="*/ 71542 w 220980"/>
              <a:gd name="connsiteY218" fmla="*/ 201521 h 404479"/>
              <a:gd name="connsiteX219" fmla="*/ 72580 w 220980"/>
              <a:gd name="connsiteY219" fmla="*/ 204940 h 404479"/>
              <a:gd name="connsiteX220" fmla="*/ 69695 w 220980"/>
              <a:gd name="connsiteY220" fmla="*/ 212408 h 404479"/>
              <a:gd name="connsiteX221" fmla="*/ 69209 w 220980"/>
              <a:gd name="connsiteY221" fmla="*/ 214627 h 404479"/>
              <a:gd name="connsiteX222" fmla="*/ 70323 w 220980"/>
              <a:gd name="connsiteY222" fmla="*/ 223752 h 404479"/>
              <a:gd name="connsiteX223" fmla="*/ 69875 w 220980"/>
              <a:gd name="connsiteY223" fmla="*/ 228753 h 404479"/>
              <a:gd name="connsiteX224" fmla="*/ 68304 w 220980"/>
              <a:gd name="connsiteY224" fmla="*/ 232105 h 404479"/>
              <a:gd name="connsiteX225" fmla="*/ 65818 w 220980"/>
              <a:gd name="connsiteY225" fmla="*/ 235115 h 404479"/>
              <a:gd name="connsiteX226" fmla="*/ 64789 w 220980"/>
              <a:gd name="connsiteY226" fmla="*/ 240211 h 404479"/>
              <a:gd name="connsiteX227" fmla="*/ 62837 w 220980"/>
              <a:gd name="connsiteY227" fmla="*/ 242573 h 404479"/>
              <a:gd name="connsiteX228" fmla="*/ 60217 w 220980"/>
              <a:gd name="connsiteY228" fmla="*/ 247965 h 404479"/>
              <a:gd name="connsiteX229" fmla="*/ 58445 w 220980"/>
              <a:gd name="connsiteY229" fmla="*/ 254680 h 404479"/>
              <a:gd name="connsiteX230" fmla="*/ 57188 w 220980"/>
              <a:gd name="connsiteY230" fmla="*/ 257785 h 404479"/>
              <a:gd name="connsiteX231" fmla="*/ 56455 w 220980"/>
              <a:gd name="connsiteY231" fmla="*/ 263500 h 404479"/>
              <a:gd name="connsiteX232" fmla="*/ 51054 w 220980"/>
              <a:gd name="connsiteY232" fmla="*/ 272158 h 404479"/>
              <a:gd name="connsiteX233" fmla="*/ 49787 w 220980"/>
              <a:gd name="connsiteY233" fmla="*/ 277044 h 404479"/>
              <a:gd name="connsiteX234" fmla="*/ 47853 w 220980"/>
              <a:gd name="connsiteY234" fmla="*/ 278892 h 404479"/>
              <a:gd name="connsiteX235" fmla="*/ 48530 w 220980"/>
              <a:gd name="connsiteY235" fmla="*/ 280349 h 404479"/>
              <a:gd name="connsiteX236" fmla="*/ 48644 w 220980"/>
              <a:gd name="connsiteY236" fmla="*/ 282788 h 404479"/>
              <a:gd name="connsiteX237" fmla="*/ 47968 w 220980"/>
              <a:gd name="connsiteY237" fmla="*/ 289293 h 404479"/>
              <a:gd name="connsiteX238" fmla="*/ 47749 w 220980"/>
              <a:gd name="connsiteY238" fmla="*/ 294685 h 404479"/>
              <a:gd name="connsiteX239" fmla="*/ 48568 w 220980"/>
              <a:gd name="connsiteY239" fmla="*/ 297571 h 404479"/>
              <a:gd name="connsiteX240" fmla="*/ 51149 w 220980"/>
              <a:gd name="connsiteY240" fmla="*/ 303295 h 404479"/>
              <a:gd name="connsiteX241" fmla="*/ 50540 w 220980"/>
              <a:gd name="connsiteY241" fmla="*/ 304953 h 404479"/>
              <a:gd name="connsiteX242" fmla="*/ 50235 w 220980"/>
              <a:gd name="connsiteY242" fmla="*/ 307315 h 404479"/>
              <a:gd name="connsiteX243" fmla="*/ 52416 w 220980"/>
              <a:gd name="connsiteY243" fmla="*/ 308381 h 404479"/>
              <a:gd name="connsiteX244" fmla="*/ 53978 w 220980"/>
              <a:gd name="connsiteY244" fmla="*/ 308696 h 404479"/>
              <a:gd name="connsiteX245" fmla="*/ 62798 w 220980"/>
              <a:gd name="connsiteY245" fmla="*/ 305991 h 404479"/>
              <a:gd name="connsiteX246" fmla="*/ 65780 w 220980"/>
              <a:gd name="connsiteY246" fmla="*/ 306686 h 404479"/>
              <a:gd name="connsiteX247" fmla="*/ 66903 w 220980"/>
              <a:gd name="connsiteY247" fmla="*/ 309210 h 404479"/>
              <a:gd name="connsiteX248" fmla="*/ 67628 w 220980"/>
              <a:gd name="connsiteY248" fmla="*/ 311410 h 404479"/>
              <a:gd name="connsiteX249" fmla="*/ 69123 w 220980"/>
              <a:gd name="connsiteY249" fmla="*/ 323279 h 404479"/>
              <a:gd name="connsiteX250" fmla="*/ 69895 w 220980"/>
              <a:gd name="connsiteY250" fmla="*/ 325479 h 404479"/>
              <a:gd name="connsiteX251" fmla="*/ 71676 w 220980"/>
              <a:gd name="connsiteY251" fmla="*/ 327574 h 404479"/>
              <a:gd name="connsiteX252" fmla="*/ 73629 w 220980"/>
              <a:gd name="connsiteY252" fmla="*/ 329803 h 404479"/>
              <a:gd name="connsiteX253" fmla="*/ 74295 w 220980"/>
              <a:gd name="connsiteY253" fmla="*/ 329403 h 404479"/>
              <a:gd name="connsiteX254" fmla="*/ 74419 w 220980"/>
              <a:gd name="connsiteY254" fmla="*/ 328574 h 404479"/>
              <a:gd name="connsiteX255" fmla="*/ 74552 w 220980"/>
              <a:gd name="connsiteY255" fmla="*/ 327641 h 404479"/>
              <a:gd name="connsiteX256" fmla="*/ 76295 w 220980"/>
              <a:gd name="connsiteY256" fmla="*/ 329889 h 404479"/>
              <a:gd name="connsiteX257" fmla="*/ 77657 w 220980"/>
              <a:gd name="connsiteY257" fmla="*/ 334080 h 404479"/>
              <a:gd name="connsiteX258" fmla="*/ 82305 w 220980"/>
              <a:gd name="connsiteY258" fmla="*/ 356226 h 404479"/>
              <a:gd name="connsiteX259" fmla="*/ 83649 w 220980"/>
              <a:gd name="connsiteY259" fmla="*/ 359035 h 404479"/>
              <a:gd name="connsiteX260" fmla="*/ 84763 w 220980"/>
              <a:gd name="connsiteY260" fmla="*/ 361998 h 404479"/>
              <a:gd name="connsiteX261" fmla="*/ 81925 w 220980"/>
              <a:gd name="connsiteY261" fmla="*/ 360559 h 404479"/>
              <a:gd name="connsiteX262" fmla="*/ 81162 w 220980"/>
              <a:gd name="connsiteY262" fmla="*/ 355645 h 404479"/>
              <a:gd name="connsiteX263" fmla="*/ 80353 w 220980"/>
              <a:gd name="connsiteY263" fmla="*/ 353578 h 404479"/>
              <a:gd name="connsiteX264" fmla="*/ 79353 w 220980"/>
              <a:gd name="connsiteY264" fmla="*/ 353273 h 404479"/>
              <a:gd name="connsiteX265" fmla="*/ 77772 w 220980"/>
              <a:gd name="connsiteY265" fmla="*/ 353311 h 404479"/>
              <a:gd name="connsiteX266" fmla="*/ 77667 w 220980"/>
              <a:gd name="connsiteY266" fmla="*/ 352435 h 404479"/>
              <a:gd name="connsiteX267" fmla="*/ 78857 w 220980"/>
              <a:gd name="connsiteY267" fmla="*/ 350834 h 404479"/>
              <a:gd name="connsiteX268" fmla="*/ 78667 w 220980"/>
              <a:gd name="connsiteY268" fmla="*/ 348910 h 404479"/>
              <a:gd name="connsiteX269" fmla="*/ 77038 w 220980"/>
              <a:gd name="connsiteY269" fmla="*/ 347329 h 404479"/>
              <a:gd name="connsiteX270" fmla="*/ 74409 w 220980"/>
              <a:gd name="connsiteY270" fmla="*/ 348587 h 404479"/>
              <a:gd name="connsiteX271" fmla="*/ 74486 w 220980"/>
              <a:gd name="connsiteY271" fmla="*/ 352035 h 404479"/>
              <a:gd name="connsiteX272" fmla="*/ 75657 w 220980"/>
              <a:gd name="connsiteY272" fmla="*/ 354673 h 404479"/>
              <a:gd name="connsiteX273" fmla="*/ 80115 w 220980"/>
              <a:gd name="connsiteY273" fmla="*/ 360579 h 404479"/>
              <a:gd name="connsiteX274" fmla="*/ 81505 w 220980"/>
              <a:gd name="connsiteY274" fmla="*/ 363046 h 404479"/>
              <a:gd name="connsiteX275" fmla="*/ 83277 w 220980"/>
              <a:gd name="connsiteY275" fmla="*/ 363750 h 404479"/>
              <a:gd name="connsiteX276" fmla="*/ 85859 w 220980"/>
              <a:gd name="connsiteY276" fmla="*/ 363360 h 404479"/>
              <a:gd name="connsiteX277" fmla="*/ 88945 w 220980"/>
              <a:gd name="connsiteY277" fmla="*/ 365874 h 404479"/>
              <a:gd name="connsiteX278" fmla="*/ 91373 w 220980"/>
              <a:gd name="connsiteY278" fmla="*/ 368208 h 404479"/>
              <a:gd name="connsiteX279" fmla="*/ 97403 w 220980"/>
              <a:gd name="connsiteY279" fmla="*/ 371780 h 404479"/>
              <a:gd name="connsiteX280" fmla="*/ 101051 w 220980"/>
              <a:gd name="connsiteY280" fmla="*/ 371399 h 404479"/>
              <a:gd name="connsiteX281" fmla="*/ 104994 w 220980"/>
              <a:gd name="connsiteY281" fmla="*/ 370513 h 404479"/>
              <a:gd name="connsiteX282" fmla="*/ 107632 w 220980"/>
              <a:gd name="connsiteY282" fmla="*/ 370742 h 404479"/>
              <a:gd name="connsiteX283" fmla="*/ 110224 w 220980"/>
              <a:gd name="connsiteY283" fmla="*/ 371656 h 404479"/>
              <a:gd name="connsiteX284" fmla="*/ 113338 w 220980"/>
              <a:gd name="connsiteY284" fmla="*/ 374637 h 404479"/>
              <a:gd name="connsiteX285" fmla="*/ 118282 w 220980"/>
              <a:gd name="connsiteY285" fmla="*/ 382105 h 404479"/>
              <a:gd name="connsiteX286" fmla="*/ 126359 w 220980"/>
              <a:gd name="connsiteY286" fmla="*/ 388315 h 404479"/>
              <a:gd name="connsiteX287" fmla="*/ 125482 w 220980"/>
              <a:gd name="connsiteY287" fmla="*/ 389858 h 404479"/>
              <a:gd name="connsiteX288" fmla="*/ 125130 w 220980"/>
              <a:gd name="connsiteY288" fmla="*/ 392211 h 404479"/>
              <a:gd name="connsiteX289" fmla="*/ 121949 w 220980"/>
              <a:gd name="connsiteY289" fmla="*/ 395345 h 404479"/>
              <a:gd name="connsiteX290" fmla="*/ 121434 w 220980"/>
              <a:gd name="connsiteY290" fmla="*/ 397155 h 404479"/>
              <a:gd name="connsiteX291" fmla="*/ 120272 w 220980"/>
              <a:gd name="connsiteY291" fmla="*/ 399450 h 404479"/>
              <a:gd name="connsiteX292" fmla="*/ 118063 w 220980"/>
              <a:gd name="connsiteY292" fmla="*/ 400679 h 404479"/>
              <a:gd name="connsiteX293" fmla="*/ 116157 w 220980"/>
              <a:gd name="connsiteY293" fmla="*/ 400908 h 404479"/>
              <a:gd name="connsiteX294" fmla="*/ 115062 w 220980"/>
              <a:gd name="connsiteY294" fmla="*/ 400688 h 404479"/>
              <a:gd name="connsiteX295" fmla="*/ 114300 w 220980"/>
              <a:gd name="connsiteY295" fmla="*/ 400231 h 404479"/>
              <a:gd name="connsiteX296" fmla="*/ 113005 w 220980"/>
              <a:gd name="connsiteY296" fmla="*/ 398059 h 404479"/>
              <a:gd name="connsiteX297" fmla="*/ 112348 w 220980"/>
              <a:gd name="connsiteY297" fmla="*/ 397402 h 404479"/>
              <a:gd name="connsiteX298" fmla="*/ 111795 w 220980"/>
              <a:gd name="connsiteY298" fmla="*/ 397250 h 404479"/>
              <a:gd name="connsiteX299" fmla="*/ 107728 w 220980"/>
              <a:gd name="connsiteY299" fmla="*/ 398745 h 404479"/>
              <a:gd name="connsiteX300" fmla="*/ 103794 w 220980"/>
              <a:gd name="connsiteY300" fmla="*/ 400403 h 404479"/>
              <a:gd name="connsiteX301" fmla="*/ 103070 w 220980"/>
              <a:gd name="connsiteY301" fmla="*/ 401889 h 404479"/>
              <a:gd name="connsiteX302" fmla="*/ 102022 w 220980"/>
              <a:gd name="connsiteY302" fmla="*/ 403622 h 404479"/>
              <a:gd name="connsiteX303" fmla="*/ 100879 w 220980"/>
              <a:gd name="connsiteY303" fmla="*/ 404308 h 404479"/>
              <a:gd name="connsiteX304" fmla="*/ 99975 w 220980"/>
              <a:gd name="connsiteY304" fmla="*/ 404479 h 404479"/>
              <a:gd name="connsiteX305" fmla="*/ 99108 w 220980"/>
              <a:gd name="connsiteY305" fmla="*/ 403460 h 404479"/>
              <a:gd name="connsiteX306" fmla="*/ 97603 w 220980"/>
              <a:gd name="connsiteY306" fmla="*/ 402136 h 404479"/>
              <a:gd name="connsiteX307" fmla="*/ 96441 w 220980"/>
              <a:gd name="connsiteY307" fmla="*/ 400898 h 404479"/>
              <a:gd name="connsiteX308" fmla="*/ 96736 w 220980"/>
              <a:gd name="connsiteY308" fmla="*/ 398897 h 404479"/>
              <a:gd name="connsiteX309" fmla="*/ 98946 w 220980"/>
              <a:gd name="connsiteY309" fmla="*/ 395954 h 404479"/>
              <a:gd name="connsiteX310" fmla="*/ 99232 w 220980"/>
              <a:gd name="connsiteY310" fmla="*/ 393897 h 404479"/>
              <a:gd name="connsiteX311" fmla="*/ 98956 w 220980"/>
              <a:gd name="connsiteY311" fmla="*/ 390354 h 404479"/>
              <a:gd name="connsiteX312" fmla="*/ 98355 w 220980"/>
              <a:gd name="connsiteY312" fmla="*/ 388315 h 404479"/>
              <a:gd name="connsiteX313" fmla="*/ 97717 w 220980"/>
              <a:gd name="connsiteY313" fmla="*/ 388249 h 404479"/>
              <a:gd name="connsiteX314" fmla="*/ 96631 w 220980"/>
              <a:gd name="connsiteY314" fmla="*/ 387915 h 404479"/>
              <a:gd name="connsiteX315" fmla="*/ 93564 w 220980"/>
              <a:gd name="connsiteY315" fmla="*/ 388249 h 404479"/>
              <a:gd name="connsiteX316" fmla="*/ 92030 w 220980"/>
              <a:gd name="connsiteY316" fmla="*/ 385944 h 404479"/>
              <a:gd name="connsiteX317" fmla="*/ 91430 w 220980"/>
              <a:gd name="connsiteY317" fmla="*/ 383410 h 404479"/>
              <a:gd name="connsiteX318" fmla="*/ 90383 w 220980"/>
              <a:gd name="connsiteY318" fmla="*/ 382505 h 404479"/>
              <a:gd name="connsiteX319" fmla="*/ 89345 w 220980"/>
              <a:gd name="connsiteY319" fmla="*/ 381953 h 404479"/>
              <a:gd name="connsiteX320" fmla="*/ 87049 w 220980"/>
              <a:gd name="connsiteY320" fmla="*/ 382829 h 404479"/>
              <a:gd name="connsiteX321" fmla="*/ 85287 w 220980"/>
              <a:gd name="connsiteY321" fmla="*/ 382305 h 404479"/>
              <a:gd name="connsiteX322" fmla="*/ 79448 w 220980"/>
              <a:gd name="connsiteY322" fmla="*/ 380105 h 404479"/>
              <a:gd name="connsiteX323" fmla="*/ 77210 w 220980"/>
              <a:gd name="connsiteY323" fmla="*/ 376552 h 404479"/>
              <a:gd name="connsiteX324" fmla="*/ 76010 w 220980"/>
              <a:gd name="connsiteY324" fmla="*/ 376447 h 404479"/>
              <a:gd name="connsiteX325" fmla="*/ 74952 w 220980"/>
              <a:gd name="connsiteY325" fmla="*/ 376838 h 404479"/>
              <a:gd name="connsiteX326" fmla="*/ 74533 w 220980"/>
              <a:gd name="connsiteY326" fmla="*/ 377647 h 404479"/>
              <a:gd name="connsiteX327" fmla="*/ 73914 w 220980"/>
              <a:gd name="connsiteY327" fmla="*/ 381734 h 404479"/>
              <a:gd name="connsiteX328" fmla="*/ 73409 w 220980"/>
              <a:gd name="connsiteY328" fmla="*/ 382981 h 404479"/>
              <a:gd name="connsiteX329" fmla="*/ 66713 w 220980"/>
              <a:gd name="connsiteY329" fmla="*/ 374752 h 404479"/>
              <a:gd name="connsiteX330" fmla="*/ 62103 w 220980"/>
              <a:gd name="connsiteY330" fmla="*/ 371361 h 404479"/>
              <a:gd name="connsiteX331" fmla="*/ 62751 w 220980"/>
              <a:gd name="connsiteY331" fmla="*/ 365217 h 404479"/>
              <a:gd name="connsiteX332" fmla="*/ 61351 w 220980"/>
              <a:gd name="connsiteY332" fmla="*/ 364027 h 404479"/>
              <a:gd name="connsiteX333" fmla="*/ 59598 w 220980"/>
              <a:gd name="connsiteY333" fmla="*/ 363912 h 404479"/>
              <a:gd name="connsiteX334" fmla="*/ 58274 w 220980"/>
              <a:gd name="connsiteY334" fmla="*/ 362207 h 404479"/>
              <a:gd name="connsiteX335" fmla="*/ 59446 w 220980"/>
              <a:gd name="connsiteY335" fmla="*/ 358550 h 404479"/>
              <a:gd name="connsiteX336" fmla="*/ 57636 w 220980"/>
              <a:gd name="connsiteY336" fmla="*/ 359245 h 404479"/>
              <a:gd name="connsiteX337" fmla="*/ 55131 w 220980"/>
              <a:gd name="connsiteY337" fmla="*/ 359112 h 404479"/>
              <a:gd name="connsiteX338" fmla="*/ 53074 w 220980"/>
              <a:gd name="connsiteY338" fmla="*/ 358102 h 404479"/>
              <a:gd name="connsiteX339" fmla="*/ 51521 w 220980"/>
              <a:gd name="connsiteY339" fmla="*/ 353035 h 404479"/>
              <a:gd name="connsiteX340" fmla="*/ 50530 w 220980"/>
              <a:gd name="connsiteY340" fmla="*/ 351492 h 404479"/>
              <a:gd name="connsiteX341" fmla="*/ 48387 w 220980"/>
              <a:gd name="connsiteY341" fmla="*/ 348834 h 404479"/>
              <a:gd name="connsiteX342" fmla="*/ 45558 w 220980"/>
              <a:gd name="connsiteY342" fmla="*/ 348834 h 404479"/>
              <a:gd name="connsiteX343" fmla="*/ 44615 w 220980"/>
              <a:gd name="connsiteY343" fmla="*/ 347558 h 404479"/>
              <a:gd name="connsiteX344" fmla="*/ 44844 w 220980"/>
              <a:gd name="connsiteY344" fmla="*/ 344281 h 404479"/>
              <a:gd name="connsiteX345" fmla="*/ 42777 w 220980"/>
              <a:gd name="connsiteY345" fmla="*/ 342272 h 404479"/>
              <a:gd name="connsiteX346" fmla="*/ 40062 w 220980"/>
              <a:gd name="connsiteY346" fmla="*/ 340633 h 404479"/>
              <a:gd name="connsiteX347" fmla="*/ 37834 w 220980"/>
              <a:gd name="connsiteY347" fmla="*/ 339671 h 404479"/>
              <a:gd name="connsiteX348" fmla="*/ 35557 w 220980"/>
              <a:gd name="connsiteY348" fmla="*/ 334385 h 404479"/>
              <a:gd name="connsiteX349" fmla="*/ 33767 w 220980"/>
              <a:gd name="connsiteY349" fmla="*/ 333089 h 404479"/>
              <a:gd name="connsiteX350" fmla="*/ 32242 w 220980"/>
              <a:gd name="connsiteY350" fmla="*/ 332032 h 404479"/>
              <a:gd name="connsiteX351" fmla="*/ 30118 w 220980"/>
              <a:gd name="connsiteY351" fmla="*/ 332747 h 404479"/>
              <a:gd name="connsiteX352" fmla="*/ 29423 w 220980"/>
              <a:gd name="connsiteY352" fmla="*/ 334651 h 404479"/>
              <a:gd name="connsiteX353" fmla="*/ 28013 w 220980"/>
              <a:gd name="connsiteY353" fmla="*/ 336490 h 404479"/>
              <a:gd name="connsiteX354" fmla="*/ 26404 w 220980"/>
              <a:gd name="connsiteY354" fmla="*/ 336261 h 404479"/>
              <a:gd name="connsiteX355" fmla="*/ 24927 w 220980"/>
              <a:gd name="connsiteY355" fmla="*/ 335214 h 404479"/>
              <a:gd name="connsiteX356" fmla="*/ 23127 w 220980"/>
              <a:gd name="connsiteY356" fmla="*/ 329927 h 404479"/>
              <a:gd name="connsiteX357" fmla="*/ 22832 w 220980"/>
              <a:gd name="connsiteY357" fmla="*/ 326689 h 404479"/>
              <a:gd name="connsiteX358" fmla="*/ 23232 w 220980"/>
              <a:gd name="connsiteY358" fmla="*/ 320669 h 404479"/>
              <a:gd name="connsiteX359" fmla="*/ 25479 w 220980"/>
              <a:gd name="connsiteY359" fmla="*/ 315268 h 404479"/>
              <a:gd name="connsiteX360" fmla="*/ 26689 w 220980"/>
              <a:gd name="connsiteY360" fmla="*/ 306619 h 404479"/>
              <a:gd name="connsiteX361" fmla="*/ 28603 w 220980"/>
              <a:gd name="connsiteY361" fmla="*/ 301181 h 404479"/>
              <a:gd name="connsiteX362" fmla="*/ 29947 w 220980"/>
              <a:gd name="connsiteY362" fmla="*/ 299333 h 404479"/>
              <a:gd name="connsiteX363" fmla="*/ 31785 w 220980"/>
              <a:gd name="connsiteY363" fmla="*/ 291894 h 404479"/>
              <a:gd name="connsiteX364" fmla="*/ 35547 w 220980"/>
              <a:gd name="connsiteY364" fmla="*/ 282378 h 404479"/>
              <a:gd name="connsiteX365" fmla="*/ 35976 w 220980"/>
              <a:gd name="connsiteY365" fmla="*/ 280340 h 404479"/>
              <a:gd name="connsiteX366" fmla="*/ 36738 w 220980"/>
              <a:gd name="connsiteY366" fmla="*/ 278054 h 404479"/>
              <a:gd name="connsiteX367" fmla="*/ 37309 w 220980"/>
              <a:gd name="connsiteY367" fmla="*/ 275892 h 404479"/>
              <a:gd name="connsiteX368" fmla="*/ 37500 w 220980"/>
              <a:gd name="connsiteY368" fmla="*/ 272482 h 404479"/>
              <a:gd name="connsiteX369" fmla="*/ 37014 w 220980"/>
              <a:gd name="connsiteY369" fmla="*/ 270691 h 404479"/>
              <a:gd name="connsiteX370" fmla="*/ 37014 w 220980"/>
              <a:gd name="connsiteY370" fmla="*/ 269682 h 404479"/>
              <a:gd name="connsiteX371" fmla="*/ 37805 w 220980"/>
              <a:gd name="connsiteY371" fmla="*/ 268396 h 404479"/>
              <a:gd name="connsiteX372" fmla="*/ 40481 w 220980"/>
              <a:gd name="connsiteY372" fmla="*/ 266233 h 404479"/>
              <a:gd name="connsiteX373" fmla="*/ 44187 w 220980"/>
              <a:gd name="connsiteY373" fmla="*/ 262671 h 404479"/>
              <a:gd name="connsiteX374" fmla="*/ 48587 w 220980"/>
              <a:gd name="connsiteY374" fmla="*/ 257661 h 404479"/>
              <a:gd name="connsiteX375" fmla="*/ 53102 w 220980"/>
              <a:gd name="connsiteY375" fmla="*/ 249965 h 404479"/>
              <a:gd name="connsiteX376" fmla="*/ 55340 w 220980"/>
              <a:gd name="connsiteY376" fmla="*/ 245498 h 404479"/>
              <a:gd name="connsiteX377" fmla="*/ 56283 w 220980"/>
              <a:gd name="connsiteY377" fmla="*/ 243916 h 404479"/>
              <a:gd name="connsiteX378" fmla="*/ 57274 w 220980"/>
              <a:gd name="connsiteY378" fmla="*/ 243421 h 404479"/>
              <a:gd name="connsiteX379" fmla="*/ 58817 w 220980"/>
              <a:gd name="connsiteY379" fmla="*/ 241888 h 404479"/>
              <a:gd name="connsiteX380" fmla="*/ 59874 w 220980"/>
              <a:gd name="connsiteY380" fmla="*/ 240192 h 404479"/>
              <a:gd name="connsiteX381" fmla="*/ 59931 w 220980"/>
              <a:gd name="connsiteY381" fmla="*/ 239335 h 404479"/>
              <a:gd name="connsiteX382" fmla="*/ 57484 w 220980"/>
              <a:gd name="connsiteY382" fmla="*/ 230962 h 404479"/>
              <a:gd name="connsiteX383" fmla="*/ 55874 w 220980"/>
              <a:gd name="connsiteY383" fmla="*/ 228229 h 404479"/>
              <a:gd name="connsiteX384" fmla="*/ 55064 w 220980"/>
              <a:gd name="connsiteY384" fmla="*/ 225000 h 404479"/>
              <a:gd name="connsiteX385" fmla="*/ 54626 w 220980"/>
              <a:gd name="connsiteY385" fmla="*/ 222666 h 404479"/>
              <a:gd name="connsiteX386" fmla="*/ 54036 w 220980"/>
              <a:gd name="connsiteY386" fmla="*/ 220523 h 404479"/>
              <a:gd name="connsiteX387" fmla="*/ 54321 w 220980"/>
              <a:gd name="connsiteY387" fmla="*/ 218504 h 404479"/>
              <a:gd name="connsiteX388" fmla="*/ 53435 w 220980"/>
              <a:gd name="connsiteY388" fmla="*/ 217246 h 404479"/>
              <a:gd name="connsiteX389" fmla="*/ 51435 w 220980"/>
              <a:gd name="connsiteY389" fmla="*/ 215656 h 404479"/>
              <a:gd name="connsiteX390" fmla="*/ 49359 w 220980"/>
              <a:gd name="connsiteY390" fmla="*/ 213284 h 404479"/>
              <a:gd name="connsiteX391" fmla="*/ 48120 w 220980"/>
              <a:gd name="connsiteY391" fmla="*/ 209407 h 404479"/>
              <a:gd name="connsiteX392" fmla="*/ 48120 w 220980"/>
              <a:gd name="connsiteY392" fmla="*/ 207245 h 404479"/>
              <a:gd name="connsiteX393" fmla="*/ 46797 w 220980"/>
              <a:gd name="connsiteY393" fmla="*/ 205350 h 404479"/>
              <a:gd name="connsiteX394" fmla="*/ 46349 w 220980"/>
              <a:gd name="connsiteY394" fmla="*/ 203368 h 404479"/>
              <a:gd name="connsiteX395" fmla="*/ 47149 w 220980"/>
              <a:gd name="connsiteY395" fmla="*/ 201473 h 404479"/>
              <a:gd name="connsiteX396" fmla="*/ 48187 w 220980"/>
              <a:gd name="connsiteY396" fmla="*/ 199835 h 404479"/>
              <a:gd name="connsiteX397" fmla="*/ 48063 w 220980"/>
              <a:gd name="connsiteY397" fmla="*/ 192634 h 404479"/>
              <a:gd name="connsiteX398" fmla="*/ 47644 w 220980"/>
              <a:gd name="connsiteY398" fmla="*/ 190481 h 404479"/>
              <a:gd name="connsiteX399" fmla="*/ 47130 w 220980"/>
              <a:gd name="connsiteY399" fmla="*/ 186633 h 404479"/>
              <a:gd name="connsiteX400" fmla="*/ 45777 w 220980"/>
              <a:gd name="connsiteY400" fmla="*/ 183728 h 404479"/>
              <a:gd name="connsiteX401" fmla="*/ 43863 w 220980"/>
              <a:gd name="connsiteY401" fmla="*/ 180327 h 404479"/>
              <a:gd name="connsiteX402" fmla="*/ 41691 w 220980"/>
              <a:gd name="connsiteY402" fmla="*/ 177518 h 404479"/>
              <a:gd name="connsiteX403" fmla="*/ 36014 w 220980"/>
              <a:gd name="connsiteY403" fmla="*/ 172431 h 404479"/>
              <a:gd name="connsiteX404" fmla="*/ 31966 w 220980"/>
              <a:gd name="connsiteY404" fmla="*/ 169031 h 404479"/>
              <a:gd name="connsiteX405" fmla="*/ 29966 w 220980"/>
              <a:gd name="connsiteY405" fmla="*/ 165926 h 404479"/>
              <a:gd name="connsiteX406" fmla="*/ 27423 w 220980"/>
              <a:gd name="connsiteY406" fmla="*/ 162354 h 404479"/>
              <a:gd name="connsiteX407" fmla="*/ 25603 w 220980"/>
              <a:gd name="connsiteY407" fmla="*/ 159782 h 404479"/>
              <a:gd name="connsiteX408" fmla="*/ 23308 w 220980"/>
              <a:gd name="connsiteY408" fmla="*/ 156534 h 404479"/>
              <a:gd name="connsiteX409" fmla="*/ 22136 w 220980"/>
              <a:gd name="connsiteY409" fmla="*/ 152105 h 404479"/>
              <a:gd name="connsiteX410" fmla="*/ 21489 w 220980"/>
              <a:gd name="connsiteY410" fmla="*/ 147381 h 404479"/>
              <a:gd name="connsiteX411" fmla="*/ 21841 w 220980"/>
              <a:gd name="connsiteY411" fmla="*/ 145818 h 404479"/>
              <a:gd name="connsiteX412" fmla="*/ 22936 w 220980"/>
              <a:gd name="connsiteY412" fmla="*/ 144790 h 404479"/>
              <a:gd name="connsiteX413" fmla="*/ 24375 w 220980"/>
              <a:gd name="connsiteY413" fmla="*/ 143961 h 404479"/>
              <a:gd name="connsiteX414" fmla="*/ 25537 w 220980"/>
              <a:gd name="connsiteY414" fmla="*/ 143771 h 404479"/>
              <a:gd name="connsiteX415" fmla="*/ 28813 w 220980"/>
              <a:gd name="connsiteY415" fmla="*/ 141599 h 404479"/>
              <a:gd name="connsiteX416" fmla="*/ 31090 w 220980"/>
              <a:gd name="connsiteY416" fmla="*/ 141789 h 404479"/>
              <a:gd name="connsiteX417" fmla="*/ 31623 w 220980"/>
              <a:gd name="connsiteY417" fmla="*/ 141322 h 404479"/>
              <a:gd name="connsiteX418" fmla="*/ 31842 w 220980"/>
              <a:gd name="connsiteY418" fmla="*/ 140332 h 404479"/>
              <a:gd name="connsiteX419" fmla="*/ 31547 w 220980"/>
              <a:gd name="connsiteY419" fmla="*/ 136027 h 404479"/>
              <a:gd name="connsiteX420" fmla="*/ 31652 w 220980"/>
              <a:gd name="connsiteY420" fmla="*/ 130264 h 404479"/>
              <a:gd name="connsiteX421" fmla="*/ 32071 w 220980"/>
              <a:gd name="connsiteY421" fmla="*/ 125568 h 404479"/>
              <a:gd name="connsiteX422" fmla="*/ 32566 w 220980"/>
              <a:gd name="connsiteY422" fmla="*/ 122472 h 404479"/>
              <a:gd name="connsiteX423" fmla="*/ 38605 w 220980"/>
              <a:gd name="connsiteY423" fmla="*/ 118872 h 404479"/>
              <a:gd name="connsiteX424" fmla="*/ 39872 w 220980"/>
              <a:gd name="connsiteY424" fmla="*/ 117310 h 404479"/>
              <a:gd name="connsiteX425" fmla="*/ 40481 w 220980"/>
              <a:gd name="connsiteY425" fmla="*/ 115624 h 404479"/>
              <a:gd name="connsiteX426" fmla="*/ 40481 w 220980"/>
              <a:gd name="connsiteY426" fmla="*/ 114138 h 404479"/>
              <a:gd name="connsiteX427" fmla="*/ 39967 w 220980"/>
              <a:gd name="connsiteY427" fmla="*/ 112967 h 404479"/>
              <a:gd name="connsiteX428" fmla="*/ 39062 w 220980"/>
              <a:gd name="connsiteY428" fmla="*/ 112319 h 404479"/>
              <a:gd name="connsiteX429" fmla="*/ 35157 w 220980"/>
              <a:gd name="connsiteY429" fmla="*/ 115424 h 404479"/>
              <a:gd name="connsiteX430" fmla="*/ 34395 w 220980"/>
              <a:gd name="connsiteY430" fmla="*/ 114738 h 404479"/>
              <a:gd name="connsiteX431" fmla="*/ 32604 w 220980"/>
              <a:gd name="connsiteY431" fmla="*/ 109633 h 404479"/>
              <a:gd name="connsiteX432" fmla="*/ 31833 w 220980"/>
              <a:gd name="connsiteY432" fmla="*/ 108071 h 404479"/>
              <a:gd name="connsiteX433" fmla="*/ 30718 w 220980"/>
              <a:gd name="connsiteY433" fmla="*/ 106204 h 404479"/>
              <a:gd name="connsiteX434" fmla="*/ 29518 w 220980"/>
              <a:gd name="connsiteY434" fmla="*/ 103594 h 404479"/>
              <a:gd name="connsiteX435" fmla="*/ 29328 w 220980"/>
              <a:gd name="connsiteY435" fmla="*/ 99079 h 404479"/>
              <a:gd name="connsiteX436" fmla="*/ 28461 w 220980"/>
              <a:gd name="connsiteY436" fmla="*/ 96841 h 404479"/>
              <a:gd name="connsiteX437" fmla="*/ 23584 w 220980"/>
              <a:gd name="connsiteY437" fmla="*/ 92069 h 404479"/>
              <a:gd name="connsiteX438" fmla="*/ 21403 w 220980"/>
              <a:gd name="connsiteY438" fmla="*/ 89497 h 404479"/>
              <a:gd name="connsiteX439" fmla="*/ 18422 w 220980"/>
              <a:gd name="connsiteY439" fmla="*/ 85782 h 404479"/>
              <a:gd name="connsiteX440" fmla="*/ 14850 w 220980"/>
              <a:gd name="connsiteY440" fmla="*/ 81325 h 404479"/>
              <a:gd name="connsiteX441" fmla="*/ 11202 w 220980"/>
              <a:gd name="connsiteY441" fmla="*/ 77200 h 404479"/>
              <a:gd name="connsiteX442" fmla="*/ 9487 w 220980"/>
              <a:gd name="connsiteY442" fmla="*/ 74562 h 404479"/>
              <a:gd name="connsiteX443" fmla="*/ 8887 w 220980"/>
              <a:gd name="connsiteY443" fmla="*/ 73962 h 404479"/>
              <a:gd name="connsiteX444" fmla="*/ 8687 w 220980"/>
              <a:gd name="connsiteY444" fmla="*/ 72943 h 404479"/>
              <a:gd name="connsiteX445" fmla="*/ 9792 w 220980"/>
              <a:gd name="connsiteY445" fmla="*/ 70104 h 404479"/>
              <a:gd name="connsiteX446" fmla="*/ 9240 w 220980"/>
              <a:gd name="connsiteY446" fmla="*/ 67246 h 404479"/>
              <a:gd name="connsiteX447" fmla="*/ 7430 w 220980"/>
              <a:gd name="connsiteY447" fmla="*/ 63437 h 404479"/>
              <a:gd name="connsiteX448" fmla="*/ 6648 w 220980"/>
              <a:gd name="connsiteY448" fmla="*/ 61074 h 404479"/>
              <a:gd name="connsiteX449" fmla="*/ 6906 w 220980"/>
              <a:gd name="connsiteY449" fmla="*/ 60170 h 404479"/>
              <a:gd name="connsiteX450" fmla="*/ 6029 w 220980"/>
              <a:gd name="connsiteY450" fmla="*/ 59817 h 404479"/>
              <a:gd name="connsiteX451" fmla="*/ 4001 w 220980"/>
              <a:gd name="connsiteY451" fmla="*/ 60017 h 404479"/>
              <a:gd name="connsiteX452" fmla="*/ 2057 w 220980"/>
              <a:gd name="connsiteY452" fmla="*/ 58226 h 404479"/>
              <a:gd name="connsiteX453" fmla="*/ 181 w 220980"/>
              <a:gd name="connsiteY453" fmla="*/ 54455 h 404479"/>
              <a:gd name="connsiteX454" fmla="*/ 0 w 220980"/>
              <a:gd name="connsiteY454" fmla="*/ 53788 h 404479"/>
              <a:gd name="connsiteX455" fmla="*/ 610 w 220980"/>
              <a:gd name="connsiteY455" fmla="*/ 53797 h 404479"/>
              <a:gd name="connsiteX456" fmla="*/ 2963 w 220980"/>
              <a:gd name="connsiteY456" fmla="*/ 54445 h 404479"/>
              <a:gd name="connsiteX457" fmla="*/ 3763 w 220980"/>
              <a:gd name="connsiteY457" fmla="*/ 54350 h 404479"/>
              <a:gd name="connsiteX458" fmla="*/ 5429 w 220980"/>
              <a:gd name="connsiteY458" fmla="*/ 53483 h 404479"/>
              <a:gd name="connsiteX459" fmla="*/ 7954 w 220980"/>
              <a:gd name="connsiteY459" fmla="*/ 52569 h 404479"/>
              <a:gd name="connsiteX460" fmla="*/ 9449 w 220980"/>
              <a:gd name="connsiteY460" fmla="*/ 52264 h 404479"/>
              <a:gd name="connsiteX461" fmla="*/ 9944 w 220980"/>
              <a:gd name="connsiteY461" fmla="*/ 51816 h 404479"/>
              <a:gd name="connsiteX462" fmla="*/ 10154 w 220980"/>
              <a:gd name="connsiteY462" fmla="*/ 50902 h 404479"/>
              <a:gd name="connsiteX463" fmla="*/ 8868 w 220980"/>
              <a:gd name="connsiteY463" fmla="*/ 42177 h 404479"/>
              <a:gd name="connsiteX464" fmla="*/ 9087 w 220980"/>
              <a:gd name="connsiteY464" fmla="*/ 40357 h 404479"/>
              <a:gd name="connsiteX465" fmla="*/ 11478 w 220980"/>
              <a:gd name="connsiteY465" fmla="*/ 36586 h 404479"/>
              <a:gd name="connsiteX466" fmla="*/ 11211 w 220980"/>
              <a:gd name="connsiteY466" fmla="*/ 32776 h 404479"/>
              <a:gd name="connsiteX467" fmla="*/ 11821 w 220980"/>
              <a:gd name="connsiteY467" fmla="*/ 27308 h 404479"/>
              <a:gd name="connsiteX468" fmla="*/ 14487 w 220980"/>
              <a:gd name="connsiteY468" fmla="*/ 23565 h 404479"/>
              <a:gd name="connsiteX469" fmla="*/ 16488 w 220980"/>
              <a:gd name="connsiteY469" fmla="*/ 21841 h 404479"/>
              <a:gd name="connsiteX470" fmla="*/ 17116 w 220980"/>
              <a:gd name="connsiteY470" fmla="*/ 19136 h 404479"/>
              <a:gd name="connsiteX471" fmla="*/ 18031 w 220980"/>
              <a:gd name="connsiteY471" fmla="*/ 18564 h 404479"/>
              <a:gd name="connsiteX472" fmla="*/ 19688 w 220980"/>
              <a:gd name="connsiteY472" fmla="*/ 18774 h 404479"/>
              <a:gd name="connsiteX473" fmla="*/ 23108 w 220980"/>
              <a:gd name="connsiteY473" fmla="*/ 20793 h 404479"/>
              <a:gd name="connsiteX474" fmla="*/ 24565 w 220980"/>
              <a:gd name="connsiteY474" fmla="*/ 20889 h 404479"/>
              <a:gd name="connsiteX475" fmla="*/ 26641 w 220980"/>
              <a:gd name="connsiteY475" fmla="*/ 20831 h 404479"/>
              <a:gd name="connsiteX476" fmla="*/ 28870 w 220980"/>
              <a:gd name="connsiteY476" fmla="*/ 20679 h 404479"/>
              <a:gd name="connsiteX477" fmla="*/ 29909 w 220980"/>
              <a:gd name="connsiteY477" fmla="*/ 20488 h 404479"/>
              <a:gd name="connsiteX478" fmla="*/ 37043 w 220980"/>
              <a:gd name="connsiteY478" fmla="*/ 18517 h 404479"/>
              <a:gd name="connsiteX479" fmla="*/ 38615 w 220980"/>
              <a:gd name="connsiteY479" fmla="*/ 18307 h 404479"/>
              <a:gd name="connsiteX480" fmla="*/ 40120 w 220980"/>
              <a:gd name="connsiteY480" fmla="*/ 18555 h 404479"/>
              <a:gd name="connsiteX481" fmla="*/ 41215 w 220980"/>
              <a:gd name="connsiteY481" fmla="*/ 18460 h 404479"/>
              <a:gd name="connsiteX482" fmla="*/ 42310 w 220980"/>
              <a:gd name="connsiteY482" fmla="*/ 17555 h 404479"/>
              <a:gd name="connsiteX483" fmla="*/ 43091 w 220980"/>
              <a:gd name="connsiteY483" fmla="*/ 15964 h 404479"/>
              <a:gd name="connsiteX484" fmla="*/ 43987 w 220980"/>
              <a:gd name="connsiteY484" fmla="*/ 10859 h 404479"/>
              <a:gd name="connsiteX485" fmla="*/ 44501 w 220980"/>
              <a:gd name="connsiteY485" fmla="*/ 9954 h 404479"/>
              <a:gd name="connsiteX486" fmla="*/ 45425 w 220980"/>
              <a:gd name="connsiteY486" fmla="*/ 9230 h 404479"/>
              <a:gd name="connsiteX487" fmla="*/ 46940 w 220980"/>
              <a:gd name="connsiteY487" fmla="*/ 8744 h 404479"/>
              <a:gd name="connsiteX488" fmla="*/ 48711 w 220980"/>
              <a:gd name="connsiteY488" fmla="*/ 8782 h 404479"/>
              <a:gd name="connsiteX489" fmla="*/ 51025 w 220980"/>
              <a:gd name="connsiteY489" fmla="*/ 9763 h 404479"/>
              <a:gd name="connsiteX490" fmla="*/ 52474 w 220980"/>
              <a:gd name="connsiteY490" fmla="*/ 9801 h 404479"/>
              <a:gd name="connsiteX491" fmla="*/ 54112 w 220980"/>
              <a:gd name="connsiteY491" fmla="*/ 9392 h 404479"/>
              <a:gd name="connsiteX492" fmla="*/ 55502 w 220980"/>
              <a:gd name="connsiteY492" fmla="*/ 8687 h 404479"/>
              <a:gd name="connsiteX493" fmla="*/ 56426 w 220980"/>
              <a:gd name="connsiteY493" fmla="*/ 7792 h 404479"/>
              <a:gd name="connsiteX494" fmla="*/ 56845 w 220980"/>
              <a:gd name="connsiteY494" fmla="*/ 6715 h 404479"/>
              <a:gd name="connsiteX495" fmla="*/ 56474 w 220980"/>
              <a:gd name="connsiteY495" fmla="*/ 4648 h 404479"/>
              <a:gd name="connsiteX496" fmla="*/ 55416 w 220980"/>
              <a:gd name="connsiteY496" fmla="*/ 2057 h 404479"/>
              <a:gd name="connsiteX497" fmla="*/ 55712 w 220980"/>
              <a:gd name="connsiteY497" fmla="*/ 1743 h 404479"/>
              <a:gd name="connsiteX498" fmla="*/ 57655 w 220980"/>
              <a:gd name="connsiteY498" fmla="*/ 2315 h 404479"/>
              <a:gd name="connsiteX499" fmla="*/ 60513 w 220980"/>
              <a:gd name="connsiteY499" fmla="*/ 2953 h 404479"/>
              <a:gd name="connsiteX500" fmla="*/ 62694 w 220980"/>
              <a:gd name="connsiteY500" fmla="*/ 2810 h 404479"/>
              <a:gd name="connsiteX501" fmla="*/ 64113 w 220980"/>
              <a:gd name="connsiteY501" fmla="*/ 2362 h 404479"/>
              <a:gd name="connsiteX502" fmla="*/ 65504 w 220980"/>
              <a:gd name="connsiteY502" fmla="*/ 1134 h 404479"/>
              <a:gd name="connsiteX503" fmla="*/ 67256 w 220980"/>
              <a:gd name="connsiteY503" fmla="*/ 0 h 404479"/>
              <a:gd name="connsiteX504" fmla="*/ 68961 w 220980"/>
              <a:gd name="connsiteY504" fmla="*/ 257 h 404479"/>
              <a:gd name="connsiteX505" fmla="*/ 70285 w 220980"/>
              <a:gd name="connsiteY505" fmla="*/ 1267 h 404479"/>
              <a:gd name="connsiteX506" fmla="*/ 73438 w 220980"/>
              <a:gd name="connsiteY506" fmla="*/ 3172 h 404479"/>
              <a:gd name="connsiteX507" fmla="*/ 135036 w 220980"/>
              <a:gd name="connsiteY507" fmla="*/ 233753 h 404479"/>
              <a:gd name="connsiteX508" fmla="*/ 135122 w 220980"/>
              <a:gd name="connsiteY508" fmla="*/ 234401 h 404479"/>
              <a:gd name="connsiteX509" fmla="*/ 133731 w 220980"/>
              <a:gd name="connsiteY509" fmla="*/ 233905 h 404479"/>
              <a:gd name="connsiteX510" fmla="*/ 133245 w 220980"/>
              <a:gd name="connsiteY510" fmla="*/ 234134 h 404479"/>
              <a:gd name="connsiteX511" fmla="*/ 131693 w 220980"/>
              <a:gd name="connsiteY511" fmla="*/ 233953 h 404479"/>
              <a:gd name="connsiteX512" fmla="*/ 130931 w 220980"/>
              <a:gd name="connsiteY512" fmla="*/ 230191 h 404479"/>
              <a:gd name="connsiteX513" fmla="*/ 131045 w 220980"/>
              <a:gd name="connsiteY513" fmla="*/ 229305 h 404479"/>
              <a:gd name="connsiteX514" fmla="*/ 132150 w 220980"/>
              <a:gd name="connsiteY514" fmla="*/ 229581 h 404479"/>
              <a:gd name="connsiteX515" fmla="*/ 133731 w 220980"/>
              <a:gd name="connsiteY515" fmla="*/ 231448 h 404479"/>
              <a:gd name="connsiteX516" fmla="*/ 134541 w 220980"/>
              <a:gd name="connsiteY516" fmla="*/ 232743 h 404479"/>
              <a:gd name="connsiteX517" fmla="*/ 135036 w 220980"/>
              <a:gd name="connsiteY517" fmla="*/ 233753 h 404479"/>
              <a:gd name="connsiteX518" fmla="*/ 139837 w 220980"/>
              <a:gd name="connsiteY518" fmla="*/ 242221 h 404479"/>
              <a:gd name="connsiteX519" fmla="*/ 139398 w 220980"/>
              <a:gd name="connsiteY519" fmla="*/ 245050 h 404479"/>
              <a:gd name="connsiteX520" fmla="*/ 137875 w 220980"/>
              <a:gd name="connsiteY520" fmla="*/ 243888 h 404479"/>
              <a:gd name="connsiteX521" fmla="*/ 138236 w 220980"/>
              <a:gd name="connsiteY521" fmla="*/ 242459 h 404479"/>
              <a:gd name="connsiteX522" fmla="*/ 138836 w 220980"/>
              <a:gd name="connsiteY522" fmla="*/ 241811 h 404479"/>
              <a:gd name="connsiteX523" fmla="*/ 139837 w 220980"/>
              <a:gd name="connsiteY523" fmla="*/ 242221 h 404479"/>
              <a:gd name="connsiteX524" fmla="*/ 72152 w 220980"/>
              <a:gd name="connsiteY524" fmla="*/ 295732 h 404479"/>
              <a:gd name="connsiteX525" fmla="*/ 71895 w 220980"/>
              <a:gd name="connsiteY525" fmla="*/ 296180 h 404479"/>
              <a:gd name="connsiteX526" fmla="*/ 70857 w 220980"/>
              <a:gd name="connsiteY526" fmla="*/ 295323 h 404479"/>
              <a:gd name="connsiteX527" fmla="*/ 70123 w 220980"/>
              <a:gd name="connsiteY527" fmla="*/ 294351 h 404479"/>
              <a:gd name="connsiteX528" fmla="*/ 69733 w 220980"/>
              <a:gd name="connsiteY528" fmla="*/ 293113 h 404479"/>
              <a:gd name="connsiteX529" fmla="*/ 71333 w 220980"/>
              <a:gd name="connsiteY529" fmla="*/ 293161 h 404479"/>
              <a:gd name="connsiteX530" fmla="*/ 72124 w 220980"/>
              <a:gd name="connsiteY530" fmla="*/ 294304 h 404479"/>
              <a:gd name="connsiteX531" fmla="*/ 72152 w 220980"/>
              <a:gd name="connsiteY531" fmla="*/ 295732 h 404479"/>
              <a:gd name="connsiteX532" fmla="*/ 72057 w 220980"/>
              <a:gd name="connsiteY532" fmla="*/ 298714 h 404479"/>
              <a:gd name="connsiteX533" fmla="*/ 72180 w 220980"/>
              <a:gd name="connsiteY533" fmla="*/ 300238 h 404479"/>
              <a:gd name="connsiteX534" fmla="*/ 71600 w 220980"/>
              <a:gd name="connsiteY534" fmla="*/ 302066 h 404479"/>
              <a:gd name="connsiteX535" fmla="*/ 69161 w 220980"/>
              <a:gd name="connsiteY535" fmla="*/ 303143 h 404479"/>
              <a:gd name="connsiteX536" fmla="*/ 68323 w 220980"/>
              <a:gd name="connsiteY536" fmla="*/ 301676 h 404479"/>
              <a:gd name="connsiteX537" fmla="*/ 68542 w 220980"/>
              <a:gd name="connsiteY537" fmla="*/ 299418 h 404479"/>
              <a:gd name="connsiteX538" fmla="*/ 68913 w 220980"/>
              <a:gd name="connsiteY538" fmla="*/ 298847 h 404479"/>
              <a:gd name="connsiteX539" fmla="*/ 71304 w 220980"/>
              <a:gd name="connsiteY539" fmla="*/ 298961 h 404479"/>
              <a:gd name="connsiteX540" fmla="*/ 72057 w 220980"/>
              <a:gd name="connsiteY540" fmla="*/ 298714 h 404479"/>
              <a:gd name="connsiteX541" fmla="*/ 24927 w 220980"/>
              <a:gd name="connsiteY541" fmla="*/ 313106 h 404479"/>
              <a:gd name="connsiteX542" fmla="*/ 23413 w 220980"/>
              <a:gd name="connsiteY542" fmla="*/ 313392 h 404479"/>
              <a:gd name="connsiteX543" fmla="*/ 23613 w 220980"/>
              <a:gd name="connsiteY543" fmla="*/ 311925 h 404479"/>
              <a:gd name="connsiteX544" fmla="*/ 24012 w 220980"/>
              <a:gd name="connsiteY544" fmla="*/ 311001 h 404479"/>
              <a:gd name="connsiteX545" fmla="*/ 24746 w 220980"/>
              <a:gd name="connsiteY545" fmla="*/ 310753 h 404479"/>
              <a:gd name="connsiteX546" fmla="*/ 25051 w 220980"/>
              <a:gd name="connsiteY546" fmla="*/ 312334 h 404479"/>
              <a:gd name="connsiteX547" fmla="*/ 24927 w 220980"/>
              <a:gd name="connsiteY547" fmla="*/ 313106 h 404479"/>
              <a:gd name="connsiteX548" fmla="*/ 27642 w 220980"/>
              <a:gd name="connsiteY548" fmla="*/ 343967 h 404479"/>
              <a:gd name="connsiteX549" fmla="*/ 27356 w 220980"/>
              <a:gd name="connsiteY549" fmla="*/ 345938 h 404479"/>
              <a:gd name="connsiteX550" fmla="*/ 26261 w 220980"/>
              <a:gd name="connsiteY550" fmla="*/ 345910 h 404479"/>
              <a:gd name="connsiteX551" fmla="*/ 25146 w 220980"/>
              <a:gd name="connsiteY551" fmla="*/ 347177 h 404479"/>
              <a:gd name="connsiteX552" fmla="*/ 24622 w 220980"/>
              <a:gd name="connsiteY552" fmla="*/ 347348 h 404479"/>
              <a:gd name="connsiteX553" fmla="*/ 23717 w 220980"/>
              <a:gd name="connsiteY553" fmla="*/ 343329 h 404479"/>
              <a:gd name="connsiteX554" fmla="*/ 24755 w 220980"/>
              <a:gd name="connsiteY554" fmla="*/ 337690 h 404479"/>
              <a:gd name="connsiteX555" fmla="*/ 25318 w 220980"/>
              <a:gd name="connsiteY555" fmla="*/ 336890 h 404479"/>
              <a:gd name="connsiteX556" fmla="*/ 26089 w 220980"/>
              <a:gd name="connsiteY556" fmla="*/ 338385 h 404479"/>
              <a:gd name="connsiteX557" fmla="*/ 28327 w 220980"/>
              <a:gd name="connsiteY557" fmla="*/ 339052 h 404479"/>
              <a:gd name="connsiteX558" fmla="*/ 27356 w 220980"/>
              <a:gd name="connsiteY558" fmla="*/ 342300 h 404479"/>
              <a:gd name="connsiteX559" fmla="*/ 27642 w 220980"/>
              <a:gd name="connsiteY559" fmla="*/ 343967 h 404479"/>
              <a:gd name="connsiteX560" fmla="*/ 32518 w 220980"/>
              <a:gd name="connsiteY560" fmla="*/ 343110 h 404479"/>
              <a:gd name="connsiteX561" fmla="*/ 32204 w 220980"/>
              <a:gd name="connsiteY561" fmla="*/ 343557 h 404479"/>
              <a:gd name="connsiteX562" fmla="*/ 30842 w 220980"/>
              <a:gd name="connsiteY562" fmla="*/ 338423 h 404479"/>
              <a:gd name="connsiteX563" fmla="*/ 32852 w 220980"/>
              <a:gd name="connsiteY563" fmla="*/ 339805 h 404479"/>
              <a:gd name="connsiteX564" fmla="*/ 32518 w 220980"/>
              <a:gd name="connsiteY564" fmla="*/ 343110 h 404479"/>
              <a:gd name="connsiteX565" fmla="*/ 45530 w 220980"/>
              <a:gd name="connsiteY565" fmla="*/ 352273 h 404479"/>
              <a:gd name="connsiteX566" fmla="*/ 46225 w 220980"/>
              <a:gd name="connsiteY566" fmla="*/ 355502 h 404479"/>
              <a:gd name="connsiteX567" fmla="*/ 45244 w 220980"/>
              <a:gd name="connsiteY567" fmla="*/ 354844 h 404479"/>
              <a:gd name="connsiteX568" fmla="*/ 44434 w 220980"/>
              <a:gd name="connsiteY568" fmla="*/ 353435 h 404479"/>
              <a:gd name="connsiteX569" fmla="*/ 44444 w 220980"/>
              <a:gd name="connsiteY569" fmla="*/ 351368 h 404479"/>
              <a:gd name="connsiteX570" fmla="*/ 44644 w 220980"/>
              <a:gd name="connsiteY570" fmla="*/ 351082 h 404479"/>
              <a:gd name="connsiteX571" fmla="*/ 45530 w 220980"/>
              <a:gd name="connsiteY571" fmla="*/ 352273 h 404479"/>
              <a:gd name="connsiteX572" fmla="*/ 61151 w 220980"/>
              <a:gd name="connsiteY572" fmla="*/ 380905 h 404479"/>
              <a:gd name="connsiteX573" fmla="*/ 60646 w 220980"/>
              <a:gd name="connsiteY573" fmla="*/ 381067 h 404479"/>
              <a:gd name="connsiteX574" fmla="*/ 59646 w 220980"/>
              <a:gd name="connsiteY574" fmla="*/ 378905 h 404479"/>
              <a:gd name="connsiteX575" fmla="*/ 60913 w 220980"/>
              <a:gd name="connsiteY575" fmla="*/ 375771 h 404479"/>
              <a:gd name="connsiteX576" fmla="*/ 62179 w 220980"/>
              <a:gd name="connsiteY576" fmla="*/ 379609 h 404479"/>
              <a:gd name="connsiteX577" fmla="*/ 61151 w 220980"/>
              <a:gd name="connsiteY577" fmla="*/ 380905 h 404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</a:cxnLst>
            <a:rect l="l" t="t" r="r" b="b"/>
            <a:pathLst>
              <a:path w="220980" h="404479">
                <a:moveTo>
                  <a:pt x="73438" y="3172"/>
                </a:moveTo>
                <a:lnTo>
                  <a:pt x="73238" y="4839"/>
                </a:lnTo>
                <a:lnTo>
                  <a:pt x="73895" y="5191"/>
                </a:lnTo>
                <a:lnTo>
                  <a:pt x="74819" y="4410"/>
                </a:lnTo>
                <a:lnTo>
                  <a:pt x="75991" y="2515"/>
                </a:lnTo>
                <a:lnTo>
                  <a:pt x="77277" y="1448"/>
                </a:lnTo>
                <a:lnTo>
                  <a:pt x="78667" y="1210"/>
                </a:lnTo>
                <a:lnTo>
                  <a:pt x="80143" y="2505"/>
                </a:lnTo>
                <a:lnTo>
                  <a:pt x="81705" y="5325"/>
                </a:lnTo>
                <a:lnTo>
                  <a:pt x="83306" y="6925"/>
                </a:lnTo>
                <a:lnTo>
                  <a:pt x="84058" y="7106"/>
                </a:lnTo>
                <a:lnTo>
                  <a:pt x="84601" y="8392"/>
                </a:lnTo>
                <a:lnTo>
                  <a:pt x="84687" y="9630"/>
                </a:lnTo>
                <a:lnTo>
                  <a:pt x="83925" y="12240"/>
                </a:lnTo>
                <a:lnTo>
                  <a:pt x="82639" y="15269"/>
                </a:lnTo>
                <a:lnTo>
                  <a:pt x="80801" y="19022"/>
                </a:lnTo>
                <a:lnTo>
                  <a:pt x="81401" y="22174"/>
                </a:lnTo>
                <a:lnTo>
                  <a:pt x="83906" y="24746"/>
                </a:lnTo>
                <a:lnTo>
                  <a:pt x="86887" y="26261"/>
                </a:lnTo>
                <a:lnTo>
                  <a:pt x="90050" y="25841"/>
                </a:lnTo>
                <a:lnTo>
                  <a:pt x="91736" y="25070"/>
                </a:lnTo>
                <a:lnTo>
                  <a:pt x="93116" y="23860"/>
                </a:lnTo>
                <a:lnTo>
                  <a:pt x="94393" y="23289"/>
                </a:lnTo>
                <a:lnTo>
                  <a:pt x="96012" y="23136"/>
                </a:lnTo>
                <a:lnTo>
                  <a:pt x="101042" y="24022"/>
                </a:lnTo>
                <a:lnTo>
                  <a:pt x="102575" y="24898"/>
                </a:lnTo>
                <a:lnTo>
                  <a:pt x="102804" y="26641"/>
                </a:lnTo>
                <a:lnTo>
                  <a:pt x="102184" y="31109"/>
                </a:lnTo>
                <a:lnTo>
                  <a:pt x="102965" y="34385"/>
                </a:lnTo>
                <a:lnTo>
                  <a:pt x="104385" y="37833"/>
                </a:lnTo>
                <a:lnTo>
                  <a:pt x="104556" y="40977"/>
                </a:lnTo>
                <a:lnTo>
                  <a:pt x="102794" y="46149"/>
                </a:lnTo>
                <a:lnTo>
                  <a:pt x="101327" y="51045"/>
                </a:lnTo>
                <a:lnTo>
                  <a:pt x="99746" y="53426"/>
                </a:lnTo>
                <a:lnTo>
                  <a:pt x="98517" y="54959"/>
                </a:lnTo>
                <a:lnTo>
                  <a:pt x="98155" y="55997"/>
                </a:lnTo>
                <a:lnTo>
                  <a:pt x="98260" y="56979"/>
                </a:lnTo>
                <a:lnTo>
                  <a:pt x="99384" y="58446"/>
                </a:lnTo>
                <a:lnTo>
                  <a:pt x="100584" y="60341"/>
                </a:lnTo>
                <a:lnTo>
                  <a:pt x="100879" y="62151"/>
                </a:lnTo>
                <a:lnTo>
                  <a:pt x="100746" y="64370"/>
                </a:lnTo>
                <a:lnTo>
                  <a:pt x="99927" y="67418"/>
                </a:lnTo>
                <a:lnTo>
                  <a:pt x="96879" y="74019"/>
                </a:lnTo>
                <a:lnTo>
                  <a:pt x="94459" y="79972"/>
                </a:lnTo>
                <a:lnTo>
                  <a:pt x="95726" y="81163"/>
                </a:lnTo>
                <a:lnTo>
                  <a:pt x="98127" y="82029"/>
                </a:lnTo>
                <a:lnTo>
                  <a:pt x="99717" y="82877"/>
                </a:lnTo>
                <a:lnTo>
                  <a:pt x="101385" y="82334"/>
                </a:lnTo>
                <a:lnTo>
                  <a:pt x="104918" y="78820"/>
                </a:lnTo>
                <a:lnTo>
                  <a:pt x="107957" y="76210"/>
                </a:lnTo>
                <a:lnTo>
                  <a:pt x="111738" y="73600"/>
                </a:lnTo>
                <a:lnTo>
                  <a:pt x="111957" y="73371"/>
                </a:lnTo>
                <a:lnTo>
                  <a:pt x="115271" y="71447"/>
                </a:lnTo>
                <a:lnTo>
                  <a:pt x="116786" y="69675"/>
                </a:lnTo>
                <a:lnTo>
                  <a:pt x="117606" y="67418"/>
                </a:lnTo>
                <a:lnTo>
                  <a:pt x="118777" y="66551"/>
                </a:lnTo>
                <a:lnTo>
                  <a:pt x="120291" y="67056"/>
                </a:lnTo>
                <a:lnTo>
                  <a:pt x="122215" y="66075"/>
                </a:lnTo>
                <a:lnTo>
                  <a:pt x="124549" y="63598"/>
                </a:lnTo>
                <a:lnTo>
                  <a:pt x="126340" y="62455"/>
                </a:lnTo>
                <a:lnTo>
                  <a:pt x="127588" y="62646"/>
                </a:lnTo>
                <a:lnTo>
                  <a:pt x="129816" y="64180"/>
                </a:lnTo>
                <a:lnTo>
                  <a:pt x="133036" y="67056"/>
                </a:lnTo>
                <a:lnTo>
                  <a:pt x="135893" y="68771"/>
                </a:lnTo>
                <a:lnTo>
                  <a:pt x="138399" y="69323"/>
                </a:lnTo>
                <a:lnTo>
                  <a:pt x="139627" y="70390"/>
                </a:lnTo>
                <a:lnTo>
                  <a:pt x="139561" y="71980"/>
                </a:lnTo>
                <a:lnTo>
                  <a:pt x="140122" y="72990"/>
                </a:lnTo>
                <a:lnTo>
                  <a:pt x="141294" y="73419"/>
                </a:lnTo>
                <a:lnTo>
                  <a:pt x="141818" y="73247"/>
                </a:lnTo>
                <a:lnTo>
                  <a:pt x="141684" y="72476"/>
                </a:lnTo>
                <a:lnTo>
                  <a:pt x="142818" y="71342"/>
                </a:lnTo>
                <a:lnTo>
                  <a:pt x="145218" y="69856"/>
                </a:lnTo>
                <a:lnTo>
                  <a:pt x="147657" y="68980"/>
                </a:lnTo>
                <a:lnTo>
                  <a:pt x="150133" y="68723"/>
                </a:lnTo>
                <a:lnTo>
                  <a:pt x="151743" y="67542"/>
                </a:lnTo>
                <a:lnTo>
                  <a:pt x="152800" y="64475"/>
                </a:lnTo>
                <a:lnTo>
                  <a:pt x="154334" y="62141"/>
                </a:lnTo>
                <a:lnTo>
                  <a:pt x="155706" y="61084"/>
                </a:lnTo>
                <a:lnTo>
                  <a:pt x="157401" y="60551"/>
                </a:lnTo>
                <a:lnTo>
                  <a:pt x="157849" y="59808"/>
                </a:lnTo>
                <a:lnTo>
                  <a:pt x="157029" y="58855"/>
                </a:lnTo>
                <a:lnTo>
                  <a:pt x="157106" y="57884"/>
                </a:lnTo>
                <a:lnTo>
                  <a:pt x="158087" y="56902"/>
                </a:lnTo>
                <a:lnTo>
                  <a:pt x="160191" y="56483"/>
                </a:lnTo>
                <a:lnTo>
                  <a:pt x="163430" y="56626"/>
                </a:lnTo>
                <a:lnTo>
                  <a:pt x="167211" y="57617"/>
                </a:lnTo>
                <a:lnTo>
                  <a:pt x="171555" y="59465"/>
                </a:lnTo>
                <a:lnTo>
                  <a:pt x="174403" y="60065"/>
                </a:lnTo>
                <a:lnTo>
                  <a:pt x="175765" y="59398"/>
                </a:lnTo>
                <a:lnTo>
                  <a:pt x="178413" y="62256"/>
                </a:lnTo>
                <a:lnTo>
                  <a:pt x="182356" y="68637"/>
                </a:lnTo>
                <a:lnTo>
                  <a:pt x="185728" y="73457"/>
                </a:lnTo>
                <a:lnTo>
                  <a:pt x="188557" y="76715"/>
                </a:lnTo>
                <a:lnTo>
                  <a:pt x="191529" y="79210"/>
                </a:lnTo>
                <a:lnTo>
                  <a:pt x="194643" y="80953"/>
                </a:lnTo>
                <a:lnTo>
                  <a:pt x="196882" y="83325"/>
                </a:lnTo>
                <a:lnTo>
                  <a:pt x="198920" y="87821"/>
                </a:lnTo>
                <a:lnTo>
                  <a:pt x="197396" y="94021"/>
                </a:lnTo>
                <a:lnTo>
                  <a:pt x="196987" y="99384"/>
                </a:lnTo>
                <a:lnTo>
                  <a:pt x="197177" y="105947"/>
                </a:lnTo>
                <a:lnTo>
                  <a:pt x="199016" y="110976"/>
                </a:lnTo>
                <a:lnTo>
                  <a:pt x="202502" y="114472"/>
                </a:lnTo>
                <a:lnTo>
                  <a:pt x="204531" y="117291"/>
                </a:lnTo>
                <a:lnTo>
                  <a:pt x="205102" y="119444"/>
                </a:lnTo>
                <a:lnTo>
                  <a:pt x="207816" y="121291"/>
                </a:lnTo>
                <a:lnTo>
                  <a:pt x="212684" y="122825"/>
                </a:lnTo>
                <a:lnTo>
                  <a:pt x="214712" y="124216"/>
                </a:lnTo>
                <a:lnTo>
                  <a:pt x="213884" y="125463"/>
                </a:lnTo>
                <a:lnTo>
                  <a:pt x="213817" y="126911"/>
                </a:lnTo>
                <a:lnTo>
                  <a:pt x="214503" y="128559"/>
                </a:lnTo>
                <a:lnTo>
                  <a:pt x="216198" y="129931"/>
                </a:lnTo>
                <a:lnTo>
                  <a:pt x="218875" y="131007"/>
                </a:lnTo>
                <a:lnTo>
                  <a:pt x="220476" y="132150"/>
                </a:lnTo>
                <a:lnTo>
                  <a:pt x="220980" y="133350"/>
                </a:lnTo>
                <a:lnTo>
                  <a:pt x="220923" y="135303"/>
                </a:lnTo>
                <a:lnTo>
                  <a:pt x="220304" y="137998"/>
                </a:lnTo>
                <a:lnTo>
                  <a:pt x="219190" y="140065"/>
                </a:lnTo>
                <a:lnTo>
                  <a:pt x="217570" y="141504"/>
                </a:lnTo>
                <a:lnTo>
                  <a:pt x="217370" y="142647"/>
                </a:lnTo>
                <a:lnTo>
                  <a:pt x="216951" y="144380"/>
                </a:lnTo>
                <a:lnTo>
                  <a:pt x="216951" y="147933"/>
                </a:lnTo>
                <a:lnTo>
                  <a:pt x="218104" y="150295"/>
                </a:lnTo>
                <a:lnTo>
                  <a:pt x="218456" y="153296"/>
                </a:lnTo>
                <a:lnTo>
                  <a:pt x="217827" y="155743"/>
                </a:lnTo>
                <a:lnTo>
                  <a:pt x="217218" y="160744"/>
                </a:lnTo>
                <a:lnTo>
                  <a:pt x="217141" y="162678"/>
                </a:lnTo>
                <a:lnTo>
                  <a:pt x="216561" y="164344"/>
                </a:lnTo>
                <a:lnTo>
                  <a:pt x="215151" y="165945"/>
                </a:lnTo>
                <a:lnTo>
                  <a:pt x="212989" y="167450"/>
                </a:lnTo>
                <a:lnTo>
                  <a:pt x="210360" y="168793"/>
                </a:lnTo>
                <a:lnTo>
                  <a:pt x="208750" y="169383"/>
                </a:lnTo>
                <a:lnTo>
                  <a:pt x="208369" y="169659"/>
                </a:lnTo>
                <a:lnTo>
                  <a:pt x="207216" y="171174"/>
                </a:lnTo>
                <a:lnTo>
                  <a:pt x="205826" y="172641"/>
                </a:lnTo>
                <a:lnTo>
                  <a:pt x="204750" y="172641"/>
                </a:lnTo>
                <a:lnTo>
                  <a:pt x="203940" y="171898"/>
                </a:lnTo>
                <a:lnTo>
                  <a:pt x="203368" y="170936"/>
                </a:lnTo>
                <a:lnTo>
                  <a:pt x="203035" y="168831"/>
                </a:lnTo>
                <a:lnTo>
                  <a:pt x="200606" y="167792"/>
                </a:lnTo>
                <a:lnTo>
                  <a:pt x="197939" y="167135"/>
                </a:lnTo>
                <a:lnTo>
                  <a:pt x="192510" y="168173"/>
                </a:lnTo>
                <a:lnTo>
                  <a:pt x="188119" y="168736"/>
                </a:lnTo>
                <a:lnTo>
                  <a:pt x="183195" y="168021"/>
                </a:lnTo>
                <a:lnTo>
                  <a:pt x="178565" y="168916"/>
                </a:lnTo>
                <a:lnTo>
                  <a:pt x="176632" y="169050"/>
                </a:lnTo>
                <a:lnTo>
                  <a:pt x="174413" y="168907"/>
                </a:lnTo>
                <a:lnTo>
                  <a:pt x="172260" y="168926"/>
                </a:lnTo>
                <a:lnTo>
                  <a:pt x="170212" y="168602"/>
                </a:lnTo>
                <a:lnTo>
                  <a:pt x="166440" y="167316"/>
                </a:lnTo>
                <a:lnTo>
                  <a:pt x="164992" y="167421"/>
                </a:lnTo>
                <a:lnTo>
                  <a:pt x="161953" y="168488"/>
                </a:lnTo>
                <a:lnTo>
                  <a:pt x="158772" y="169231"/>
                </a:lnTo>
                <a:lnTo>
                  <a:pt x="155724" y="169745"/>
                </a:lnTo>
                <a:lnTo>
                  <a:pt x="151219" y="171936"/>
                </a:lnTo>
                <a:lnTo>
                  <a:pt x="147961" y="175108"/>
                </a:lnTo>
                <a:lnTo>
                  <a:pt x="147000" y="177346"/>
                </a:lnTo>
                <a:lnTo>
                  <a:pt x="145380" y="179604"/>
                </a:lnTo>
                <a:lnTo>
                  <a:pt x="143142" y="183175"/>
                </a:lnTo>
                <a:lnTo>
                  <a:pt x="140237" y="186595"/>
                </a:lnTo>
                <a:lnTo>
                  <a:pt x="138217" y="188157"/>
                </a:lnTo>
                <a:lnTo>
                  <a:pt x="138779" y="189081"/>
                </a:lnTo>
                <a:lnTo>
                  <a:pt x="138275" y="190186"/>
                </a:lnTo>
                <a:lnTo>
                  <a:pt x="135112" y="190681"/>
                </a:lnTo>
                <a:lnTo>
                  <a:pt x="132645" y="190881"/>
                </a:lnTo>
                <a:lnTo>
                  <a:pt x="132198" y="191434"/>
                </a:lnTo>
                <a:lnTo>
                  <a:pt x="132493" y="198311"/>
                </a:lnTo>
                <a:lnTo>
                  <a:pt x="133360" y="200911"/>
                </a:lnTo>
                <a:lnTo>
                  <a:pt x="134950" y="204045"/>
                </a:lnTo>
                <a:lnTo>
                  <a:pt x="135989" y="205769"/>
                </a:lnTo>
                <a:lnTo>
                  <a:pt x="136770" y="210855"/>
                </a:lnTo>
                <a:lnTo>
                  <a:pt x="136998" y="215170"/>
                </a:lnTo>
                <a:lnTo>
                  <a:pt x="140475" y="217894"/>
                </a:lnTo>
                <a:lnTo>
                  <a:pt x="142437" y="219971"/>
                </a:lnTo>
                <a:lnTo>
                  <a:pt x="143837" y="221799"/>
                </a:lnTo>
                <a:lnTo>
                  <a:pt x="143351" y="222961"/>
                </a:lnTo>
                <a:lnTo>
                  <a:pt x="142513" y="226438"/>
                </a:lnTo>
                <a:lnTo>
                  <a:pt x="143323" y="230943"/>
                </a:lnTo>
                <a:lnTo>
                  <a:pt x="148180" y="240659"/>
                </a:lnTo>
                <a:lnTo>
                  <a:pt x="148600" y="241345"/>
                </a:lnTo>
                <a:lnTo>
                  <a:pt x="148019" y="241421"/>
                </a:lnTo>
                <a:lnTo>
                  <a:pt x="147257" y="239554"/>
                </a:lnTo>
                <a:lnTo>
                  <a:pt x="144789" y="236401"/>
                </a:lnTo>
                <a:lnTo>
                  <a:pt x="144028" y="233039"/>
                </a:lnTo>
                <a:lnTo>
                  <a:pt x="141132" y="229334"/>
                </a:lnTo>
                <a:lnTo>
                  <a:pt x="139513" y="227867"/>
                </a:lnTo>
                <a:lnTo>
                  <a:pt x="138989" y="229095"/>
                </a:lnTo>
                <a:lnTo>
                  <a:pt x="138065" y="230410"/>
                </a:lnTo>
                <a:lnTo>
                  <a:pt x="135227" y="228505"/>
                </a:lnTo>
                <a:lnTo>
                  <a:pt x="132788" y="226514"/>
                </a:lnTo>
                <a:lnTo>
                  <a:pt x="130550" y="222656"/>
                </a:lnTo>
                <a:lnTo>
                  <a:pt x="130264" y="223552"/>
                </a:lnTo>
                <a:lnTo>
                  <a:pt x="129759" y="224362"/>
                </a:lnTo>
                <a:lnTo>
                  <a:pt x="127207" y="221332"/>
                </a:lnTo>
                <a:lnTo>
                  <a:pt x="124539" y="218913"/>
                </a:lnTo>
                <a:lnTo>
                  <a:pt x="122139" y="218046"/>
                </a:lnTo>
                <a:lnTo>
                  <a:pt x="120663" y="217246"/>
                </a:lnTo>
                <a:lnTo>
                  <a:pt x="119234" y="215960"/>
                </a:lnTo>
                <a:lnTo>
                  <a:pt x="116243" y="214627"/>
                </a:lnTo>
                <a:lnTo>
                  <a:pt x="108795" y="216551"/>
                </a:lnTo>
                <a:lnTo>
                  <a:pt x="99317" y="215055"/>
                </a:lnTo>
                <a:lnTo>
                  <a:pt x="95669" y="216484"/>
                </a:lnTo>
                <a:lnTo>
                  <a:pt x="94174" y="215598"/>
                </a:lnTo>
                <a:lnTo>
                  <a:pt x="93250" y="213951"/>
                </a:lnTo>
                <a:lnTo>
                  <a:pt x="94136" y="211131"/>
                </a:lnTo>
                <a:lnTo>
                  <a:pt x="94336" y="205226"/>
                </a:lnTo>
                <a:lnTo>
                  <a:pt x="95469" y="201073"/>
                </a:lnTo>
                <a:lnTo>
                  <a:pt x="94936" y="197911"/>
                </a:lnTo>
                <a:lnTo>
                  <a:pt x="95488" y="196425"/>
                </a:lnTo>
                <a:lnTo>
                  <a:pt x="95908" y="194396"/>
                </a:lnTo>
                <a:lnTo>
                  <a:pt x="94412" y="193567"/>
                </a:lnTo>
                <a:lnTo>
                  <a:pt x="87716" y="191957"/>
                </a:lnTo>
                <a:lnTo>
                  <a:pt x="86306" y="190681"/>
                </a:lnTo>
                <a:lnTo>
                  <a:pt x="84515" y="192148"/>
                </a:lnTo>
                <a:lnTo>
                  <a:pt x="76476" y="192967"/>
                </a:lnTo>
                <a:lnTo>
                  <a:pt x="73447" y="194196"/>
                </a:lnTo>
                <a:lnTo>
                  <a:pt x="70647" y="196558"/>
                </a:lnTo>
                <a:lnTo>
                  <a:pt x="69923" y="199549"/>
                </a:lnTo>
                <a:lnTo>
                  <a:pt x="71542" y="201521"/>
                </a:lnTo>
                <a:lnTo>
                  <a:pt x="72580" y="204940"/>
                </a:lnTo>
                <a:lnTo>
                  <a:pt x="69695" y="212408"/>
                </a:lnTo>
                <a:lnTo>
                  <a:pt x="69209" y="214627"/>
                </a:lnTo>
                <a:lnTo>
                  <a:pt x="70323" y="223752"/>
                </a:lnTo>
                <a:lnTo>
                  <a:pt x="69875" y="228753"/>
                </a:lnTo>
                <a:lnTo>
                  <a:pt x="68304" y="232105"/>
                </a:lnTo>
                <a:lnTo>
                  <a:pt x="65818" y="235115"/>
                </a:lnTo>
                <a:lnTo>
                  <a:pt x="64789" y="240211"/>
                </a:lnTo>
                <a:lnTo>
                  <a:pt x="62837" y="242573"/>
                </a:lnTo>
                <a:lnTo>
                  <a:pt x="60217" y="247965"/>
                </a:lnTo>
                <a:lnTo>
                  <a:pt x="58445" y="254680"/>
                </a:lnTo>
                <a:lnTo>
                  <a:pt x="57188" y="257785"/>
                </a:lnTo>
                <a:lnTo>
                  <a:pt x="56455" y="263500"/>
                </a:lnTo>
                <a:lnTo>
                  <a:pt x="51054" y="272158"/>
                </a:lnTo>
                <a:lnTo>
                  <a:pt x="49787" y="277044"/>
                </a:lnTo>
                <a:lnTo>
                  <a:pt x="47853" y="278892"/>
                </a:lnTo>
                <a:lnTo>
                  <a:pt x="48530" y="280349"/>
                </a:lnTo>
                <a:lnTo>
                  <a:pt x="48644" y="282788"/>
                </a:lnTo>
                <a:lnTo>
                  <a:pt x="47968" y="289293"/>
                </a:lnTo>
                <a:lnTo>
                  <a:pt x="47749" y="294685"/>
                </a:lnTo>
                <a:lnTo>
                  <a:pt x="48568" y="297571"/>
                </a:lnTo>
                <a:lnTo>
                  <a:pt x="51149" y="303295"/>
                </a:lnTo>
                <a:lnTo>
                  <a:pt x="50540" y="304953"/>
                </a:lnTo>
                <a:lnTo>
                  <a:pt x="50235" y="307315"/>
                </a:lnTo>
                <a:lnTo>
                  <a:pt x="52416" y="308381"/>
                </a:lnTo>
                <a:lnTo>
                  <a:pt x="53978" y="308696"/>
                </a:lnTo>
                <a:lnTo>
                  <a:pt x="62798" y="305991"/>
                </a:lnTo>
                <a:lnTo>
                  <a:pt x="65780" y="306686"/>
                </a:lnTo>
                <a:lnTo>
                  <a:pt x="66903" y="309210"/>
                </a:lnTo>
                <a:lnTo>
                  <a:pt x="67628" y="311410"/>
                </a:lnTo>
                <a:lnTo>
                  <a:pt x="69123" y="323279"/>
                </a:lnTo>
                <a:lnTo>
                  <a:pt x="69895" y="325479"/>
                </a:lnTo>
                <a:lnTo>
                  <a:pt x="71676" y="327574"/>
                </a:lnTo>
                <a:lnTo>
                  <a:pt x="73629" y="329803"/>
                </a:lnTo>
                <a:lnTo>
                  <a:pt x="74295" y="329403"/>
                </a:lnTo>
                <a:lnTo>
                  <a:pt x="74419" y="328574"/>
                </a:lnTo>
                <a:lnTo>
                  <a:pt x="74552" y="327641"/>
                </a:lnTo>
                <a:lnTo>
                  <a:pt x="76295" y="329889"/>
                </a:lnTo>
                <a:lnTo>
                  <a:pt x="77657" y="334080"/>
                </a:lnTo>
                <a:lnTo>
                  <a:pt x="82305" y="356226"/>
                </a:lnTo>
                <a:lnTo>
                  <a:pt x="83649" y="359035"/>
                </a:lnTo>
                <a:lnTo>
                  <a:pt x="84763" y="361998"/>
                </a:lnTo>
                <a:lnTo>
                  <a:pt x="81925" y="360559"/>
                </a:lnTo>
                <a:lnTo>
                  <a:pt x="81162" y="355645"/>
                </a:lnTo>
                <a:lnTo>
                  <a:pt x="80353" y="353578"/>
                </a:lnTo>
                <a:lnTo>
                  <a:pt x="79353" y="353273"/>
                </a:lnTo>
                <a:lnTo>
                  <a:pt x="77772" y="353311"/>
                </a:lnTo>
                <a:lnTo>
                  <a:pt x="77667" y="352435"/>
                </a:lnTo>
                <a:lnTo>
                  <a:pt x="78857" y="350834"/>
                </a:lnTo>
                <a:lnTo>
                  <a:pt x="78667" y="348910"/>
                </a:lnTo>
                <a:lnTo>
                  <a:pt x="77038" y="347329"/>
                </a:lnTo>
                <a:lnTo>
                  <a:pt x="74409" y="348587"/>
                </a:lnTo>
                <a:lnTo>
                  <a:pt x="74486" y="352035"/>
                </a:lnTo>
                <a:lnTo>
                  <a:pt x="75657" y="354673"/>
                </a:lnTo>
                <a:lnTo>
                  <a:pt x="80115" y="360579"/>
                </a:lnTo>
                <a:lnTo>
                  <a:pt x="81505" y="363046"/>
                </a:lnTo>
                <a:lnTo>
                  <a:pt x="83277" y="363750"/>
                </a:lnTo>
                <a:lnTo>
                  <a:pt x="85859" y="363360"/>
                </a:lnTo>
                <a:lnTo>
                  <a:pt x="88945" y="365874"/>
                </a:lnTo>
                <a:lnTo>
                  <a:pt x="91373" y="368208"/>
                </a:lnTo>
                <a:lnTo>
                  <a:pt x="97403" y="371780"/>
                </a:lnTo>
                <a:lnTo>
                  <a:pt x="101051" y="371399"/>
                </a:lnTo>
                <a:lnTo>
                  <a:pt x="104994" y="370513"/>
                </a:lnTo>
                <a:lnTo>
                  <a:pt x="107632" y="370742"/>
                </a:lnTo>
                <a:lnTo>
                  <a:pt x="110224" y="371656"/>
                </a:lnTo>
                <a:lnTo>
                  <a:pt x="113338" y="374637"/>
                </a:lnTo>
                <a:lnTo>
                  <a:pt x="118282" y="382105"/>
                </a:lnTo>
                <a:lnTo>
                  <a:pt x="126359" y="388315"/>
                </a:lnTo>
                <a:lnTo>
                  <a:pt x="125482" y="389858"/>
                </a:lnTo>
                <a:lnTo>
                  <a:pt x="125130" y="392211"/>
                </a:lnTo>
                <a:lnTo>
                  <a:pt x="121949" y="395345"/>
                </a:lnTo>
                <a:lnTo>
                  <a:pt x="121434" y="397155"/>
                </a:lnTo>
                <a:lnTo>
                  <a:pt x="120272" y="399450"/>
                </a:lnTo>
                <a:lnTo>
                  <a:pt x="118063" y="400679"/>
                </a:lnTo>
                <a:lnTo>
                  <a:pt x="116157" y="400908"/>
                </a:lnTo>
                <a:lnTo>
                  <a:pt x="115062" y="400688"/>
                </a:lnTo>
                <a:lnTo>
                  <a:pt x="114300" y="400231"/>
                </a:lnTo>
                <a:lnTo>
                  <a:pt x="113005" y="398059"/>
                </a:lnTo>
                <a:lnTo>
                  <a:pt x="112348" y="397402"/>
                </a:lnTo>
                <a:lnTo>
                  <a:pt x="111795" y="397250"/>
                </a:lnTo>
                <a:lnTo>
                  <a:pt x="107728" y="398745"/>
                </a:lnTo>
                <a:lnTo>
                  <a:pt x="103794" y="400403"/>
                </a:lnTo>
                <a:lnTo>
                  <a:pt x="103070" y="401889"/>
                </a:lnTo>
                <a:lnTo>
                  <a:pt x="102022" y="403622"/>
                </a:lnTo>
                <a:lnTo>
                  <a:pt x="100879" y="404308"/>
                </a:lnTo>
                <a:lnTo>
                  <a:pt x="99975" y="404479"/>
                </a:lnTo>
                <a:lnTo>
                  <a:pt x="99108" y="403460"/>
                </a:lnTo>
                <a:lnTo>
                  <a:pt x="97603" y="402136"/>
                </a:lnTo>
                <a:lnTo>
                  <a:pt x="96441" y="400898"/>
                </a:lnTo>
                <a:lnTo>
                  <a:pt x="96736" y="398897"/>
                </a:lnTo>
                <a:lnTo>
                  <a:pt x="98946" y="395954"/>
                </a:lnTo>
                <a:lnTo>
                  <a:pt x="99232" y="393897"/>
                </a:lnTo>
                <a:lnTo>
                  <a:pt x="98956" y="390354"/>
                </a:lnTo>
                <a:lnTo>
                  <a:pt x="98355" y="388315"/>
                </a:lnTo>
                <a:lnTo>
                  <a:pt x="97717" y="388249"/>
                </a:lnTo>
                <a:lnTo>
                  <a:pt x="96631" y="387915"/>
                </a:lnTo>
                <a:lnTo>
                  <a:pt x="93564" y="388249"/>
                </a:lnTo>
                <a:lnTo>
                  <a:pt x="92030" y="385944"/>
                </a:lnTo>
                <a:lnTo>
                  <a:pt x="91430" y="383410"/>
                </a:lnTo>
                <a:lnTo>
                  <a:pt x="90383" y="382505"/>
                </a:lnTo>
                <a:lnTo>
                  <a:pt x="89345" y="381953"/>
                </a:lnTo>
                <a:lnTo>
                  <a:pt x="87049" y="382829"/>
                </a:lnTo>
                <a:lnTo>
                  <a:pt x="85287" y="382305"/>
                </a:lnTo>
                <a:lnTo>
                  <a:pt x="79448" y="380105"/>
                </a:lnTo>
                <a:lnTo>
                  <a:pt x="77210" y="376552"/>
                </a:lnTo>
                <a:lnTo>
                  <a:pt x="76010" y="376447"/>
                </a:lnTo>
                <a:lnTo>
                  <a:pt x="74952" y="376838"/>
                </a:lnTo>
                <a:lnTo>
                  <a:pt x="74533" y="377647"/>
                </a:lnTo>
                <a:lnTo>
                  <a:pt x="73914" y="381734"/>
                </a:lnTo>
                <a:lnTo>
                  <a:pt x="73409" y="382981"/>
                </a:lnTo>
                <a:lnTo>
                  <a:pt x="66713" y="374752"/>
                </a:lnTo>
                <a:lnTo>
                  <a:pt x="62103" y="371361"/>
                </a:lnTo>
                <a:lnTo>
                  <a:pt x="62751" y="365217"/>
                </a:lnTo>
                <a:lnTo>
                  <a:pt x="61351" y="364027"/>
                </a:lnTo>
                <a:lnTo>
                  <a:pt x="59598" y="363912"/>
                </a:lnTo>
                <a:lnTo>
                  <a:pt x="58274" y="362207"/>
                </a:lnTo>
                <a:lnTo>
                  <a:pt x="59446" y="358550"/>
                </a:lnTo>
                <a:lnTo>
                  <a:pt x="57636" y="359245"/>
                </a:lnTo>
                <a:lnTo>
                  <a:pt x="55131" y="359112"/>
                </a:lnTo>
                <a:lnTo>
                  <a:pt x="53074" y="358102"/>
                </a:lnTo>
                <a:lnTo>
                  <a:pt x="51521" y="353035"/>
                </a:lnTo>
                <a:lnTo>
                  <a:pt x="50530" y="351492"/>
                </a:lnTo>
                <a:lnTo>
                  <a:pt x="48387" y="348834"/>
                </a:lnTo>
                <a:lnTo>
                  <a:pt x="45558" y="348834"/>
                </a:lnTo>
                <a:lnTo>
                  <a:pt x="44615" y="347558"/>
                </a:lnTo>
                <a:lnTo>
                  <a:pt x="44844" y="344281"/>
                </a:lnTo>
                <a:lnTo>
                  <a:pt x="42777" y="342272"/>
                </a:lnTo>
                <a:lnTo>
                  <a:pt x="40062" y="340633"/>
                </a:lnTo>
                <a:lnTo>
                  <a:pt x="37834" y="339671"/>
                </a:lnTo>
                <a:lnTo>
                  <a:pt x="35557" y="334385"/>
                </a:lnTo>
                <a:lnTo>
                  <a:pt x="33767" y="333089"/>
                </a:lnTo>
                <a:lnTo>
                  <a:pt x="32242" y="332032"/>
                </a:lnTo>
                <a:lnTo>
                  <a:pt x="30118" y="332747"/>
                </a:lnTo>
                <a:lnTo>
                  <a:pt x="29423" y="334651"/>
                </a:lnTo>
                <a:lnTo>
                  <a:pt x="28013" y="336490"/>
                </a:lnTo>
                <a:lnTo>
                  <a:pt x="26404" y="336261"/>
                </a:lnTo>
                <a:lnTo>
                  <a:pt x="24927" y="335214"/>
                </a:lnTo>
                <a:lnTo>
                  <a:pt x="23127" y="329927"/>
                </a:lnTo>
                <a:lnTo>
                  <a:pt x="22832" y="326689"/>
                </a:lnTo>
                <a:lnTo>
                  <a:pt x="23232" y="320669"/>
                </a:lnTo>
                <a:lnTo>
                  <a:pt x="25479" y="315268"/>
                </a:lnTo>
                <a:lnTo>
                  <a:pt x="26689" y="306619"/>
                </a:lnTo>
                <a:lnTo>
                  <a:pt x="28603" y="301181"/>
                </a:lnTo>
                <a:lnTo>
                  <a:pt x="29947" y="299333"/>
                </a:lnTo>
                <a:lnTo>
                  <a:pt x="31785" y="291894"/>
                </a:lnTo>
                <a:lnTo>
                  <a:pt x="35547" y="282378"/>
                </a:lnTo>
                <a:lnTo>
                  <a:pt x="35976" y="280340"/>
                </a:lnTo>
                <a:lnTo>
                  <a:pt x="36738" y="278054"/>
                </a:lnTo>
                <a:lnTo>
                  <a:pt x="37309" y="275892"/>
                </a:lnTo>
                <a:lnTo>
                  <a:pt x="37500" y="272482"/>
                </a:lnTo>
                <a:lnTo>
                  <a:pt x="37014" y="270691"/>
                </a:lnTo>
                <a:lnTo>
                  <a:pt x="37014" y="269682"/>
                </a:lnTo>
                <a:lnTo>
                  <a:pt x="37805" y="268396"/>
                </a:lnTo>
                <a:lnTo>
                  <a:pt x="40481" y="266233"/>
                </a:lnTo>
                <a:lnTo>
                  <a:pt x="44187" y="262671"/>
                </a:lnTo>
                <a:lnTo>
                  <a:pt x="48587" y="257661"/>
                </a:lnTo>
                <a:lnTo>
                  <a:pt x="53102" y="249965"/>
                </a:lnTo>
                <a:lnTo>
                  <a:pt x="55340" y="245498"/>
                </a:lnTo>
                <a:lnTo>
                  <a:pt x="56283" y="243916"/>
                </a:lnTo>
                <a:lnTo>
                  <a:pt x="57274" y="243421"/>
                </a:lnTo>
                <a:lnTo>
                  <a:pt x="58817" y="241888"/>
                </a:lnTo>
                <a:lnTo>
                  <a:pt x="59874" y="240192"/>
                </a:lnTo>
                <a:lnTo>
                  <a:pt x="59931" y="239335"/>
                </a:lnTo>
                <a:lnTo>
                  <a:pt x="57484" y="230962"/>
                </a:lnTo>
                <a:lnTo>
                  <a:pt x="55874" y="228229"/>
                </a:lnTo>
                <a:lnTo>
                  <a:pt x="55064" y="225000"/>
                </a:lnTo>
                <a:lnTo>
                  <a:pt x="54626" y="222666"/>
                </a:lnTo>
                <a:lnTo>
                  <a:pt x="54036" y="220523"/>
                </a:lnTo>
                <a:lnTo>
                  <a:pt x="54321" y="218504"/>
                </a:lnTo>
                <a:lnTo>
                  <a:pt x="53435" y="217246"/>
                </a:lnTo>
                <a:lnTo>
                  <a:pt x="51435" y="215656"/>
                </a:lnTo>
                <a:lnTo>
                  <a:pt x="49359" y="213284"/>
                </a:lnTo>
                <a:lnTo>
                  <a:pt x="48120" y="209407"/>
                </a:lnTo>
                <a:lnTo>
                  <a:pt x="48120" y="207245"/>
                </a:lnTo>
                <a:lnTo>
                  <a:pt x="46797" y="205350"/>
                </a:lnTo>
                <a:lnTo>
                  <a:pt x="46349" y="203368"/>
                </a:lnTo>
                <a:lnTo>
                  <a:pt x="47149" y="201473"/>
                </a:lnTo>
                <a:lnTo>
                  <a:pt x="48187" y="199835"/>
                </a:lnTo>
                <a:lnTo>
                  <a:pt x="48063" y="192634"/>
                </a:lnTo>
                <a:lnTo>
                  <a:pt x="47644" y="190481"/>
                </a:lnTo>
                <a:lnTo>
                  <a:pt x="47130" y="186633"/>
                </a:lnTo>
                <a:lnTo>
                  <a:pt x="45777" y="183728"/>
                </a:lnTo>
                <a:lnTo>
                  <a:pt x="43863" y="180327"/>
                </a:lnTo>
                <a:lnTo>
                  <a:pt x="41691" y="177518"/>
                </a:lnTo>
                <a:lnTo>
                  <a:pt x="36014" y="172431"/>
                </a:lnTo>
                <a:lnTo>
                  <a:pt x="31966" y="169031"/>
                </a:lnTo>
                <a:lnTo>
                  <a:pt x="29966" y="165926"/>
                </a:lnTo>
                <a:lnTo>
                  <a:pt x="27423" y="162354"/>
                </a:lnTo>
                <a:lnTo>
                  <a:pt x="25603" y="159782"/>
                </a:lnTo>
                <a:lnTo>
                  <a:pt x="23308" y="156534"/>
                </a:lnTo>
                <a:lnTo>
                  <a:pt x="22136" y="152105"/>
                </a:lnTo>
                <a:lnTo>
                  <a:pt x="21489" y="147381"/>
                </a:lnTo>
                <a:lnTo>
                  <a:pt x="21841" y="145818"/>
                </a:lnTo>
                <a:lnTo>
                  <a:pt x="22936" y="144790"/>
                </a:lnTo>
                <a:lnTo>
                  <a:pt x="24375" y="143961"/>
                </a:lnTo>
                <a:lnTo>
                  <a:pt x="25537" y="143771"/>
                </a:lnTo>
                <a:lnTo>
                  <a:pt x="28813" y="141599"/>
                </a:lnTo>
                <a:lnTo>
                  <a:pt x="31090" y="141789"/>
                </a:lnTo>
                <a:lnTo>
                  <a:pt x="31623" y="141322"/>
                </a:lnTo>
                <a:lnTo>
                  <a:pt x="31842" y="140332"/>
                </a:lnTo>
                <a:lnTo>
                  <a:pt x="31547" y="136027"/>
                </a:lnTo>
                <a:lnTo>
                  <a:pt x="31652" y="130264"/>
                </a:lnTo>
                <a:lnTo>
                  <a:pt x="32071" y="125568"/>
                </a:lnTo>
                <a:lnTo>
                  <a:pt x="32566" y="122472"/>
                </a:lnTo>
                <a:lnTo>
                  <a:pt x="38605" y="118872"/>
                </a:lnTo>
                <a:lnTo>
                  <a:pt x="39872" y="117310"/>
                </a:lnTo>
                <a:lnTo>
                  <a:pt x="40481" y="115624"/>
                </a:lnTo>
                <a:lnTo>
                  <a:pt x="40481" y="114138"/>
                </a:lnTo>
                <a:lnTo>
                  <a:pt x="39967" y="112967"/>
                </a:lnTo>
                <a:lnTo>
                  <a:pt x="39062" y="112319"/>
                </a:lnTo>
                <a:lnTo>
                  <a:pt x="35157" y="115424"/>
                </a:lnTo>
                <a:lnTo>
                  <a:pt x="34395" y="114738"/>
                </a:lnTo>
                <a:lnTo>
                  <a:pt x="32604" y="109633"/>
                </a:lnTo>
                <a:lnTo>
                  <a:pt x="31833" y="108071"/>
                </a:lnTo>
                <a:lnTo>
                  <a:pt x="30718" y="106204"/>
                </a:lnTo>
                <a:lnTo>
                  <a:pt x="29518" y="103594"/>
                </a:lnTo>
                <a:lnTo>
                  <a:pt x="29328" y="99079"/>
                </a:lnTo>
                <a:lnTo>
                  <a:pt x="28461" y="96841"/>
                </a:lnTo>
                <a:lnTo>
                  <a:pt x="23584" y="92069"/>
                </a:lnTo>
                <a:lnTo>
                  <a:pt x="21403" y="89497"/>
                </a:lnTo>
                <a:lnTo>
                  <a:pt x="18422" y="85782"/>
                </a:lnTo>
                <a:lnTo>
                  <a:pt x="14850" y="81325"/>
                </a:lnTo>
                <a:lnTo>
                  <a:pt x="11202" y="77200"/>
                </a:lnTo>
                <a:lnTo>
                  <a:pt x="9487" y="74562"/>
                </a:lnTo>
                <a:lnTo>
                  <a:pt x="8887" y="73962"/>
                </a:lnTo>
                <a:lnTo>
                  <a:pt x="8687" y="72943"/>
                </a:lnTo>
                <a:lnTo>
                  <a:pt x="9792" y="70104"/>
                </a:lnTo>
                <a:lnTo>
                  <a:pt x="9240" y="67246"/>
                </a:lnTo>
                <a:lnTo>
                  <a:pt x="7430" y="63437"/>
                </a:lnTo>
                <a:lnTo>
                  <a:pt x="6648" y="61074"/>
                </a:lnTo>
                <a:lnTo>
                  <a:pt x="6906" y="60170"/>
                </a:lnTo>
                <a:lnTo>
                  <a:pt x="6029" y="59817"/>
                </a:lnTo>
                <a:lnTo>
                  <a:pt x="4001" y="60017"/>
                </a:lnTo>
                <a:lnTo>
                  <a:pt x="2057" y="58226"/>
                </a:lnTo>
                <a:lnTo>
                  <a:pt x="181" y="54455"/>
                </a:lnTo>
                <a:lnTo>
                  <a:pt x="0" y="53788"/>
                </a:lnTo>
                <a:lnTo>
                  <a:pt x="610" y="53797"/>
                </a:lnTo>
                <a:lnTo>
                  <a:pt x="2963" y="54445"/>
                </a:lnTo>
                <a:lnTo>
                  <a:pt x="3763" y="54350"/>
                </a:lnTo>
                <a:lnTo>
                  <a:pt x="5429" y="53483"/>
                </a:lnTo>
                <a:lnTo>
                  <a:pt x="7954" y="52569"/>
                </a:lnTo>
                <a:lnTo>
                  <a:pt x="9449" y="52264"/>
                </a:lnTo>
                <a:lnTo>
                  <a:pt x="9944" y="51816"/>
                </a:lnTo>
                <a:lnTo>
                  <a:pt x="10154" y="50902"/>
                </a:lnTo>
                <a:lnTo>
                  <a:pt x="8868" y="42177"/>
                </a:lnTo>
                <a:lnTo>
                  <a:pt x="9087" y="40357"/>
                </a:lnTo>
                <a:lnTo>
                  <a:pt x="11478" y="36586"/>
                </a:lnTo>
                <a:lnTo>
                  <a:pt x="11211" y="32776"/>
                </a:lnTo>
                <a:lnTo>
                  <a:pt x="11821" y="27308"/>
                </a:lnTo>
                <a:lnTo>
                  <a:pt x="14487" y="23565"/>
                </a:lnTo>
                <a:lnTo>
                  <a:pt x="16488" y="21841"/>
                </a:lnTo>
                <a:lnTo>
                  <a:pt x="17116" y="19136"/>
                </a:lnTo>
                <a:lnTo>
                  <a:pt x="18031" y="18564"/>
                </a:lnTo>
                <a:lnTo>
                  <a:pt x="19688" y="18774"/>
                </a:lnTo>
                <a:lnTo>
                  <a:pt x="23108" y="20793"/>
                </a:lnTo>
                <a:lnTo>
                  <a:pt x="24565" y="20889"/>
                </a:lnTo>
                <a:lnTo>
                  <a:pt x="26641" y="20831"/>
                </a:lnTo>
                <a:lnTo>
                  <a:pt x="28870" y="20679"/>
                </a:lnTo>
                <a:lnTo>
                  <a:pt x="29909" y="20488"/>
                </a:lnTo>
                <a:lnTo>
                  <a:pt x="37043" y="18517"/>
                </a:lnTo>
                <a:lnTo>
                  <a:pt x="38615" y="18307"/>
                </a:lnTo>
                <a:lnTo>
                  <a:pt x="40120" y="18555"/>
                </a:lnTo>
                <a:lnTo>
                  <a:pt x="41215" y="18460"/>
                </a:lnTo>
                <a:lnTo>
                  <a:pt x="42310" y="17555"/>
                </a:lnTo>
                <a:lnTo>
                  <a:pt x="43091" y="15964"/>
                </a:lnTo>
                <a:lnTo>
                  <a:pt x="43987" y="10859"/>
                </a:lnTo>
                <a:lnTo>
                  <a:pt x="44501" y="9954"/>
                </a:lnTo>
                <a:lnTo>
                  <a:pt x="45425" y="9230"/>
                </a:lnTo>
                <a:lnTo>
                  <a:pt x="46940" y="8744"/>
                </a:lnTo>
                <a:lnTo>
                  <a:pt x="48711" y="8782"/>
                </a:lnTo>
                <a:lnTo>
                  <a:pt x="51025" y="9763"/>
                </a:lnTo>
                <a:lnTo>
                  <a:pt x="52474" y="9801"/>
                </a:lnTo>
                <a:lnTo>
                  <a:pt x="54112" y="9392"/>
                </a:lnTo>
                <a:lnTo>
                  <a:pt x="55502" y="8687"/>
                </a:lnTo>
                <a:lnTo>
                  <a:pt x="56426" y="7792"/>
                </a:lnTo>
                <a:lnTo>
                  <a:pt x="56845" y="6715"/>
                </a:lnTo>
                <a:lnTo>
                  <a:pt x="56474" y="4648"/>
                </a:lnTo>
                <a:lnTo>
                  <a:pt x="55416" y="2057"/>
                </a:lnTo>
                <a:lnTo>
                  <a:pt x="55712" y="1743"/>
                </a:lnTo>
                <a:lnTo>
                  <a:pt x="57655" y="2315"/>
                </a:lnTo>
                <a:lnTo>
                  <a:pt x="60513" y="2953"/>
                </a:lnTo>
                <a:lnTo>
                  <a:pt x="62694" y="2810"/>
                </a:lnTo>
                <a:lnTo>
                  <a:pt x="64113" y="2362"/>
                </a:lnTo>
                <a:lnTo>
                  <a:pt x="65504" y="1134"/>
                </a:lnTo>
                <a:lnTo>
                  <a:pt x="67256" y="0"/>
                </a:lnTo>
                <a:lnTo>
                  <a:pt x="68961" y="257"/>
                </a:lnTo>
                <a:lnTo>
                  <a:pt x="70285" y="1267"/>
                </a:lnTo>
                <a:lnTo>
                  <a:pt x="73438" y="3172"/>
                </a:lnTo>
                <a:close/>
                <a:moveTo>
                  <a:pt x="135036" y="233753"/>
                </a:moveTo>
                <a:lnTo>
                  <a:pt x="135122" y="234401"/>
                </a:lnTo>
                <a:lnTo>
                  <a:pt x="133731" y="233905"/>
                </a:lnTo>
                <a:lnTo>
                  <a:pt x="133245" y="234134"/>
                </a:lnTo>
                <a:lnTo>
                  <a:pt x="131693" y="233953"/>
                </a:lnTo>
                <a:lnTo>
                  <a:pt x="130931" y="230191"/>
                </a:lnTo>
                <a:lnTo>
                  <a:pt x="131045" y="229305"/>
                </a:lnTo>
                <a:lnTo>
                  <a:pt x="132150" y="229581"/>
                </a:lnTo>
                <a:lnTo>
                  <a:pt x="133731" y="231448"/>
                </a:lnTo>
                <a:lnTo>
                  <a:pt x="134541" y="232743"/>
                </a:lnTo>
                <a:lnTo>
                  <a:pt x="135036" y="233753"/>
                </a:lnTo>
                <a:close/>
                <a:moveTo>
                  <a:pt x="139837" y="242221"/>
                </a:moveTo>
                <a:lnTo>
                  <a:pt x="139398" y="245050"/>
                </a:lnTo>
                <a:lnTo>
                  <a:pt x="137875" y="243888"/>
                </a:lnTo>
                <a:lnTo>
                  <a:pt x="138236" y="242459"/>
                </a:lnTo>
                <a:lnTo>
                  <a:pt x="138836" y="241811"/>
                </a:lnTo>
                <a:lnTo>
                  <a:pt x="139837" y="242221"/>
                </a:lnTo>
                <a:close/>
                <a:moveTo>
                  <a:pt x="72152" y="295732"/>
                </a:moveTo>
                <a:lnTo>
                  <a:pt x="71895" y="296180"/>
                </a:lnTo>
                <a:lnTo>
                  <a:pt x="70857" y="295323"/>
                </a:lnTo>
                <a:lnTo>
                  <a:pt x="70123" y="294351"/>
                </a:lnTo>
                <a:lnTo>
                  <a:pt x="69733" y="293113"/>
                </a:lnTo>
                <a:lnTo>
                  <a:pt x="71333" y="293161"/>
                </a:lnTo>
                <a:lnTo>
                  <a:pt x="72124" y="294304"/>
                </a:lnTo>
                <a:lnTo>
                  <a:pt x="72152" y="295732"/>
                </a:lnTo>
                <a:close/>
                <a:moveTo>
                  <a:pt x="72057" y="298714"/>
                </a:moveTo>
                <a:lnTo>
                  <a:pt x="72180" y="300238"/>
                </a:lnTo>
                <a:lnTo>
                  <a:pt x="71600" y="302066"/>
                </a:lnTo>
                <a:lnTo>
                  <a:pt x="69161" y="303143"/>
                </a:lnTo>
                <a:lnTo>
                  <a:pt x="68323" y="301676"/>
                </a:lnTo>
                <a:lnTo>
                  <a:pt x="68542" y="299418"/>
                </a:lnTo>
                <a:lnTo>
                  <a:pt x="68913" y="298847"/>
                </a:lnTo>
                <a:lnTo>
                  <a:pt x="71304" y="298961"/>
                </a:lnTo>
                <a:lnTo>
                  <a:pt x="72057" y="298714"/>
                </a:lnTo>
                <a:close/>
                <a:moveTo>
                  <a:pt x="24927" y="313106"/>
                </a:moveTo>
                <a:lnTo>
                  <a:pt x="23413" y="313392"/>
                </a:lnTo>
                <a:lnTo>
                  <a:pt x="23613" y="311925"/>
                </a:lnTo>
                <a:lnTo>
                  <a:pt x="24012" y="311001"/>
                </a:lnTo>
                <a:lnTo>
                  <a:pt x="24746" y="310753"/>
                </a:lnTo>
                <a:lnTo>
                  <a:pt x="25051" y="312334"/>
                </a:lnTo>
                <a:lnTo>
                  <a:pt x="24927" y="313106"/>
                </a:lnTo>
                <a:close/>
                <a:moveTo>
                  <a:pt x="27642" y="343967"/>
                </a:moveTo>
                <a:lnTo>
                  <a:pt x="27356" y="345938"/>
                </a:lnTo>
                <a:lnTo>
                  <a:pt x="26261" y="345910"/>
                </a:lnTo>
                <a:lnTo>
                  <a:pt x="25146" y="347177"/>
                </a:lnTo>
                <a:lnTo>
                  <a:pt x="24622" y="347348"/>
                </a:lnTo>
                <a:lnTo>
                  <a:pt x="23717" y="343329"/>
                </a:lnTo>
                <a:lnTo>
                  <a:pt x="24755" y="337690"/>
                </a:lnTo>
                <a:lnTo>
                  <a:pt x="25318" y="336890"/>
                </a:lnTo>
                <a:lnTo>
                  <a:pt x="26089" y="338385"/>
                </a:lnTo>
                <a:lnTo>
                  <a:pt x="28327" y="339052"/>
                </a:lnTo>
                <a:lnTo>
                  <a:pt x="27356" y="342300"/>
                </a:lnTo>
                <a:lnTo>
                  <a:pt x="27642" y="343967"/>
                </a:lnTo>
                <a:close/>
                <a:moveTo>
                  <a:pt x="32518" y="343110"/>
                </a:moveTo>
                <a:lnTo>
                  <a:pt x="32204" y="343557"/>
                </a:lnTo>
                <a:lnTo>
                  <a:pt x="30842" y="338423"/>
                </a:lnTo>
                <a:lnTo>
                  <a:pt x="32852" y="339805"/>
                </a:lnTo>
                <a:lnTo>
                  <a:pt x="32518" y="343110"/>
                </a:lnTo>
                <a:close/>
                <a:moveTo>
                  <a:pt x="45530" y="352273"/>
                </a:moveTo>
                <a:lnTo>
                  <a:pt x="46225" y="355502"/>
                </a:lnTo>
                <a:lnTo>
                  <a:pt x="45244" y="354844"/>
                </a:lnTo>
                <a:lnTo>
                  <a:pt x="44434" y="353435"/>
                </a:lnTo>
                <a:lnTo>
                  <a:pt x="44444" y="351368"/>
                </a:lnTo>
                <a:lnTo>
                  <a:pt x="44644" y="351082"/>
                </a:lnTo>
                <a:lnTo>
                  <a:pt x="45530" y="352273"/>
                </a:lnTo>
                <a:close/>
                <a:moveTo>
                  <a:pt x="61151" y="380905"/>
                </a:moveTo>
                <a:lnTo>
                  <a:pt x="60646" y="381067"/>
                </a:lnTo>
                <a:lnTo>
                  <a:pt x="59646" y="378905"/>
                </a:lnTo>
                <a:lnTo>
                  <a:pt x="60913" y="375771"/>
                </a:lnTo>
                <a:lnTo>
                  <a:pt x="62179" y="379609"/>
                </a:lnTo>
                <a:lnTo>
                  <a:pt x="61151" y="3809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5" name="Freeform: Shape 224">
            <a:extLst>
              <a:ext uri="{FF2B5EF4-FFF2-40B4-BE49-F238E27FC236}">
                <a16:creationId xmlns:a16="http://schemas.microsoft.com/office/drawing/2014/main" id="{7964C268-486E-73C4-D64F-0372D2D2A8CB}"/>
              </a:ext>
            </a:extLst>
          </p:cNvPr>
          <p:cNvSpPr/>
          <p:nvPr/>
        </p:nvSpPr>
        <p:spPr>
          <a:xfrm>
            <a:off x="5872480" y="3312160"/>
            <a:ext cx="41746" cy="1411"/>
          </a:xfrm>
          <a:custGeom>
            <a:avLst/>
            <a:gdLst>
              <a:gd name="connsiteX0" fmla="*/ 96402 w 207635"/>
              <a:gd name="connsiteY0" fmla="*/ 27946 h 148828"/>
              <a:gd name="connsiteX1" fmla="*/ 96488 w 207635"/>
              <a:gd name="connsiteY1" fmla="*/ 28584 h 148828"/>
              <a:gd name="connsiteX2" fmla="*/ 96098 w 207635"/>
              <a:gd name="connsiteY2" fmla="*/ 29737 h 148828"/>
              <a:gd name="connsiteX3" fmla="*/ 90544 w 207635"/>
              <a:gd name="connsiteY3" fmla="*/ 31699 h 148828"/>
              <a:gd name="connsiteX4" fmla="*/ 88021 w 207635"/>
              <a:gd name="connsiteY4" fmla="*/ 33356 h 148828"/>
              <a:gd name="connsiteX5" fmla="*/ 87478 w 207635"/>
              <a:gd name="connsiteY5" fmla="*/ 36300 h 148828"/>
              <a:gd name="connsiteX6" fmla="*/ 86811 w 207635"/>
              <a:gd name="connsiteY6" fmla="*/ 37147 h 148828"/>
              <a:gd name="connsiteX7" fmla="*/ 85687 w 207635"/>
              <a:gd name="connsiteY7" fmla="*/ 37843 h 148828"/>
              <a:gd name="connsiteX8" fmla="*/ 84573 w 207635"/>
              <a:gd name="connsiteY8" fmla="*/ 38005 h 148828"/>
              <a:gd name="connsiteX9" fmla="*/ 82868 w 207635"/>
              <a:gd name="connsiteY9" fmla="*/ 34547 h 148828"/>
              <a:gd name="connsiteX10" fmla="*/ 80924 w 207635"/>
              <a:gd name="connsiteY10" fmla="*/ 33833 h 148828"/>
              <a:gd name="connsiteX11" fmla="*/ 78134 w 207635"/>
              <a:gd name="connsiteY11" fmla="*/ 32613 h 148828"/>
              <a:gd name="connsiteX12" fmla="*/ 72714 w 207635"/>
              <a:gd name="connsiteY12" fmla="*/ 30251 h 148828"/>
              <a:gd name="connsiteX13" fmla="*/ 69914 w 207635"/>
              <a:gd name="connsiteY13" fmla="*/ 29223 h 148828"/>
              <a:gd name="connsiteX14" fmla="*/ 64532 w 207635"/>
              <a:gd name="connsiteY14" fmla="*/ 30766 h 148828"/>
              <a:gd name="connsiteX15" fmla="*/ 58245 w 207635"/>
              <a:gd name="connsiteY15" fmla="*/ 32880 h 148828"/>
              <a:gd name="connsiteX16" fmla="*/ 57265 w 207635"/>
              <a:gd name="connsiteY16" fmla="*/ 34166 h 148828"/>
              <a:gd name="connsiteX17" fmla="*/ 56598 w 207635"/>
              <a:gd name="connsiteY17" fmla="*/ 35547 h 148828"/>
              <a:gd name="connsiteX18" fmla="*/ 56664 w 207635"/>
              <a:gd name="connsiteY18" fmla="*/ 36595 h 148828"/>
              <a:gd name="connsiteX19" fmla="*/ 57122 w 207635"/>
              <a:gd name="connsiteY19" fmla="*/ 37995 h 148828"/>
              <a:gd name="connsiteX20" fmla="*/ 56807 w 207635"/>
              <a:gd name="connsiteY20" fmla="*/ 39062 h 148828"/>
              <a:gd name="connsiteX21" fmla="*/ 55626 w 207635"/>
              <a:gd name="connsiteY21" fmla="*/ 39405 h 148828"/>
              <a:gd name="connsiteX22" fmla="*/ 53845 w 207635"/>
              <a:gd name="connsiteY22" fmla="*/ 38109 h 148828"/>
              <a:gd name="connsiteX23" fmla="*/ 52292 w 207635"/>
              <a:gd name="connsiteY23" fmla="*/ 37357 h 148828"/>
              <a:gd name="connsiteX24" fmla="*/ 51530 w 207635"/>
              <a:gd name="connsiteY24" fmla="*/ 39129 h 148828"/>
              <a:gd name="connsiteX25" fmla="*/ 50616 w 207635"/>
              <a:gd name="connsiteY25" fmla="*/ 42272 h 148828"/>
              <a:gd name="connsiteX26" fmla="*/ 50197 w 207635"/>
              <a:gd name="connsiteY26" fmla="*/ 44558 h 148828"/>
              <a:gd name="connsiteX27" fmla="*/ 51568 w 207635"/>
              <a:gd name="connsiteY27" fmla="*/ 47853 h 148828"/>
              <a:gd name="connsiteX28" fmla="*/ 52035 w 207635"/>
              <a:gd name="connsiteY28" fmla="*/ 52721 h 148828"/>
              <a:gd name="connsiteX29" fmla="*/ 54550 w 207635"/>
              <a:gd name="connsiteY29" fmla="*/ 52464 h 148828"/>
              <a:gd name="connsiteX30" fmla="*/ 56464 w 207635"/>
              <a:gd name="connsiteY30" fmla="*/ 52473 h 148828"/>
              <a:gd name="connsiteX31" fmla="*/ 60084 w 207635"/>
              <a:gd name="connsiteY31" fmla="*/ 51035 h 148828"/>
              <a:gd name="connsiteX32" fmla="*/ 61903 w 207635"/>
              <a:gd name="connsiteY32" fmla="*/ 50997 h 148828"/>
              <a:gd name="connsiteX33" fmla="*/ 64713 w 207635"/>
              <a:gd name="connsiteY33" fmla="*/ 51625 h 148828"/>
              <a:gd name="connsiteX34" fmla="*/ 69637 w 207635"/>
              <a:gd name="connsiteY34" fmla="*/ 51749 h 148828"/>
              <a:gd name="connsiteX35" fmla="*/ 73523 w 207635"/>
              <a:gd name="connsiteY35" fmla="*/ 51492 h 148828"/>
              <a:gd name="connsiteX36" fmla="*/ 74466 w 207635"/>
              <a:gd name="connsiteY36" fmla="*/ 51597 h 148828"/>
              <a:gd name="connsiteX37" fmla="*/ 75390 w 207635"/>
              <a:gd name="connsiteY37" fmla="*/ 50673 h 148828"/>
              <a:gd name="connsiteX38" fmla="*/ 76409 w 207635"/>
              <a:gd name="connsiteY38" fmla="*/ 50997 h 148828"/>
              <a:gd name="connsiteX39" fmla="*/ 77362 w 207635"/>
              <a:gd name="connsiteY39" fmla="*/ 52111 h 148828"/>
              <a:gd name="connsiteX40" fmla="*/ 81296 w 207635"/>
              <a:gd name="connsiteY40" fmla="*/ 50759 h 148828"/>
              <a:gd name="connsiteX41" fmla="*/ 84220 w 207635"/>
              <a:gd name="connsiteY41" fmla="*/ 50568 h 148828"/>
              <a:gd name="connsiteX42" fmla="*/ 86011 w 207635"/>
              <a:gd name="connsiteY42" fmla="*/ 50968 h 148828"/>
              <a:gd name="connsiteX43" fmla="*/ 87068 w 207635"/>
              <a:gd name="connsiteY43" fmla="*/ 51368 h 148828"/>
              <a:gd name="connsiteX44" fmla="*/ 88964 w 207635"/>
              <a:gd name="connsiteY44" fmla="*/ 54588 h 148828"/>
              <a:gd name="connsiteX45" fmla="*/ 90411 w 207635"/>
              <a:gd name="connsiteY45" fmla="*/ 56579 h 148828"/>
              <a:gd name="connsiteX46" fmla="*/ 92183 w 207635"/>
              <a:gd name="connsiteY46" fmla="*/ 57217 h 148828"/>
              <a:gd name="connsiteX47" fmla="*/ 97679 w 207635"/>
              <a:gd name="connsiteY47" fmla="*/ 56626 h 148828"/>
              <a:gd name="connsiteX48" fmla="*/ 99289 w 207635"/>
              <a:gd name="connsiteY48" fmla="*/ 53816 h 148828"/>
              <a:gd name="connsiteX49" fmla="*/ 100699 w 207635"/>
              <a:gd name="connsiteY49" fmla="*/ 53121 h 148828"/>
              <a:gd name="connsiteX50" fmla="*/ 102965 w 207635"/>
              <a:gd name="connsiteY50" fmla="*/ 52911 h 148828"/>
              <a:gd name="connsiteX51" fmla="*/ 104832 w 207635"/>
              <a:gd name="connsiteY51" fmla="*/ 52368 h 148828"/>
              <a:gd name="connsiteX52" fmla="*/ 106318 w 207635"/>
              <a:gd name="connsiteY52" fmla="*/ 51216 h 148828"/>
              <a:gd name="connsiteX53" fmla="*/ 108347 w 207635"/>
              <a:gd name="connsiteY53" fmla="*/ 50206 h 148828"/>
              <a:gd name="connsiteX54" fmla="*/ 110118 w 207635"/>
              <a:gd name="connsiteY54" fmla="*/ 50006 h 148828"/>
              <a:gd name="connsiteX55" fmla="*/ 110995 w 207635"/>
              <a:gd name="connsiteY55" fmla="*/ 50749 h 148828"/>
              <a:gd name="connsiteX56" fmla="*/ 111376 w 207635"/>
              <a:gd name="connsiteY56" fmla="*/ 51730 h 148828"/>
              <a:gd name="connsiteX57" fmla="*/ 111071 w 207635"/>
              <a:gd name="connsiteY57" fmla="*/ 52997 h 148828"/>
              <a:gd name="connsiteX58" fmla="*/ 111004 w 207635"/>
              <a:gd name="connsiteY58" fmla="*/ 54321 h 148828"/>
              <a:gd name="connsiteX59" fmla="*/ 112147 w 207635"/>
              <a:gd name="connsiteY59" fmla="*/ 55207 h 148828"/>
              <a:gd name="connsiteX60" fmla="*/ 115519 w 207635"/>
              <a:gd name="connsiteY60" fmla="*/ 55416 h 148828"/>
              <a:gd name="connsiteX61" fmla="*/ 117110 w 207635"/>
              <a:gd name="connsiteY61" fmla="*/ 56245 h 148828"/>
              <a:gd name="connsiteX62" fmla="*/ 117205 w 207635"/>
              <a:gd name="connsiteY62" fmla="*/ 57807 h 148828"/>
              <a:gd name="connsiteX63" fmla="*/ 116948 w 207635"/>
              <a:gd name="connsiteY63" fmla="*/ 60255 h 148828"/>
              <a:gd name="connsiteX64" fmla="*/ 118358 w 207635"/>
              <a:gd name="connsiteY64" fmla="*/ 61246 h 148828"/>
              <a:gd name="connsiteX65" fmla="*/ 119091 w 207635"/>
              <a:gd name="connsiteY65" fmla="*/ 61331 h 148828"/>
              <a:gd name="connsiteX66" fmla="*/ 124034 w 207635"/>
              <a:gd name="connsiteY66" fmla="*/ 58741 h 148828"/>
              <a:gd name="connsiteX67" fmla="*/ 125425 w 207635"/>
              <a:gd name="connsiteY67" fmla="*/ 58703 h 148828"/>
              <a:gd name="connsiteX68" fmla="*/ 126530 w 207635"/>
              <a:gd name="connsiteY68" fmla="*/ 60131 h 148828"/>
              <a:gd name="connsiteX69" fmla="*/ 128216 w 207635"/>
              <a:gd name="connsiteY69" fmla="*/ 61846 h 148828"/>
              <a:gd name="connsiteX70" fmla="*/ 130426 w 207635"/>
              <a:gd name="connsiteY70" fmla="*/ 63675 h 148828"/>
              <a:gd name="connsiteX71" fmla="*/ 130959 w 207635"/>
              <a:gd name="connsiteY71" fmla="*/ 63389 h 148828"/>
              <a:gd name="connsiteX72" fmla="*/ 131950 w 207635"/>
              <a:gd name="connsiteY72" fmla="*/ 61398 h 148828"/>
              <a:gd name="connsiteX73" fmla="*/ 133836 w 207635"/>
              <a:gd name="connsiteY73" fmla="*/ 59226 h 148828"/>
              <a:gd name="connsiteX74" fmla="*/ 137379 w 207635"/>
              <a:gd name="connsiteY74" fmla="*/ 58512 h 148828"/>
              <a:gd name="connsiteX75" fmla="*/ 139332 w 207635"/>
              <a:gd name="connsiteY75" fmla="*/ 57836 h 148828"/>
              <a:gd name="connsiteX76" fmla="*/ 141380 w 207635"/>
              <a:gd name="connsiteY76" fmla="*/ 57531 h 148828"/>
              <a:gd name="connsiteX77" fmla="*/ 147590 w 207635"/>
              <a:gd name="connsiteY77" fmla="*/ 58407 h 148828"/>
              <a:gd name="connsiteX78" fmla="*/ 149647 w 207635"/>
              <a:gd name="connsiteY78" fmla="*/ 58521 h 148828"/>
              <a:gd name="connsiteX79" fmla="*/ 153924 w 207635"/>
              <a:gd name="connsiteY79" fmla="*/ 58350 h 148828"/>
              <a:gd name="connsiteX80" fmla="*/ 157286 w 207635"/>
              <a:gd name="connsiteY80" fmla="*/ 57912 h 148828"/>
              <a:gd name="connsiteX81" fmla="*/ 159991 w 207635"/>
              <a:gd name="connsiteY81" fmla="*/ 56607 h 148828"/>
              <a:gd name="connsiteX82" fmla="*/ 161363 w 207635"/>
              <a:gd name="connsiteY82" fmla="*/ 55559 h 148828"/>
              <a:gd name="connsiteX83" fmla="*/ 163582 w 207635"/>
              <a:gd name="connsiteY83" fmla="*/ 54950 h 148828"/>
              <a:gd name="connsiteX84" fmla="*/ 166392 w 207635"/>
              <a:gd name="connsiteY84" fmla="*/ 55054 h 148828"/>
              <a:gd name="connsiteX85" fmla="*/ 167887 w 207635"/>
              <a:gd name="connsiteY85" fmla="*/ 55359 h 148828"/>
              <a:gd name="connsiteX86" fmla="*/ 168021 w 207635"/>
              <a:gd name="connsiteY86" fmla="*/ 57150 h 148828"/>
              <a:gd name="connsiteX87" fmla="*/ 167669 w 207635"/>
              <a:gd name="connsiteY87" fmla="*/ 60550 h 148828"/>
              <a:gd name="connsiteX88" fmla="*/ 167240 w 207635"/>
              <a:gd name="connsiteY88" fmla="*/ 62912 h 148828"/>
              <a:gd name="connsiteX89" fmla="*/ 169459 w 207635"/>
              <a:gd name="connsiteY89" fmla="*/ 67189 h 148828"/>
              <a:gd name="connsiteX90" fmla="*/ 170879 w 207635"/>
              <a:gd name="connsiteY90" fmla="*/ 69247 h 148828"/>
              <a:gd name="connsiteX91" fmla="*/ 172269 w 207635"/>
              <a:gd name="connsiteY91" fmla="*/ 70704 h 148828"/>
              <a:gd name="connsiteX92" fmla="*/ 172526 w 207635"/>
              <a:gd name="connsiteY92" fmla="*/ 71857 h 148828"/>
              <a:gd name="connsiteX93" fmla="*/ 172241 w 207635"/>
              <a:gd name="connsiteY93" fmla="*/ 72790 h 148828"/>
              <a:gd name="connsiteX94" fmla="*/ 170516 w 207635"/>
              <a:gd name="connsiteY94" fmla="*/ 73704 h 148828"/>
              <a:gd name="connsiteX95" fmla="*/ 169897 w 207635"/>
              <a:gd name="connsiteY95" fmla="*/ 74676 h 148828"/>
              <a:gd name="connsiteX96" fmla="*/ 169612 w 207635"/>
              <a:gd name="connsiteY96" fmla="*/ 75771 h 148828"/>
              <a:gd name="connsiteX97" fmla="*/ 170174 w 207635"/>
              <a:gd name="connsiteY97" fmla="*/ 77038 h 148828"/>
              <a:gd name="connsiteX98" fmla="*/ 171165 w 207635"/>
              <a:gd name="connsiteY98" fmla="*/ 81077 h 148828"/>
              <a:gd name="connsiteX99" fmla="*/ 172441 w 207635"/>
              <a:gd name="connsiteY99" fmla="*/ 84211 h 148828"/>
              <a:gd name="connsiteX100" fmla="*/ 174241 w 207635"/>
              <a:gd name="connsiteY100" fmla="*/ 85715 h 148828"/>
              <a:gd name="connsiteX101" fmla="*/ 176936 w 207635"/>
              <a:gd name="connsiteY101" fmla="*/ 86706 h 148828"/>
              <a:gd name="connsiteX102" fmla="*/ 178413 w 207635"/>
              <a:gd name="connsiteY102" fmla="*/ 86496 h 148828"/>
              <a:gd name="connsiteX103" fmla="*/ 179470 w 207635"/>
              <a:gd name="connsiteY103" fmla="*/ 84153 h 148828"/>
              <a:gd name="connsiteX104" fmla="*/ 181242 w 207635"/>
              <a:gd name="connsiteY104" fmla="*/ 82363 h 148828"/>
              <a:gd name="connsiteX105" fmla="*/ 182737 w 207635"/>
              <a:gd name="connsiteY105" fmla="*/ 82487 h 148828"/>
              <a:gd name="connsiteX106" fmla="*/ 185147 w 207635"/>
              <a:gd name="connsiteY106" fmla="*/ 82410 h 148828"/>
              <a:gd name="connsiteX107" fmla="*/ 191471 w 207635"/>
              <a:gd name="connsiteY107" fmla="*/ 84439 h 148828"/>
              <a:gd name="connsiteX108" fmla="*/ 197644 w 207635"/>
              <a:gd name="connsiteY108" fmla="*/ 87506 h 148828"/>
              <a:gd name="connsiteX109" fmla="*/ 199434 w 207635"/>
              <a:gd name="connsiteY109" fmla="*/ 89202 h 148828"/>
              <a:gd name="connsiteX110" fmla="*/ 200063 w 207635"/>
              <a:gd name="connsiteY110" fmla="*/ 91107 h 148828"/>
              <a:gd name="connsiteX111" fmla="*/ 198358 w 207635"/>
              <a:gd name="connsiteY111" fmla="*/ 95507 h 148828"/>
              <a:gd name="connsiteX112" fmla="*/ 198434 w 207635"/>
              <a:gd name="connsiteY112" fmla="*/ 98307 h 148828"/>
              <a:gd name="connsiteX113" fmla="*/ 198825 w 207635"/>
              <a:gd name="connsiteY113" fmla="*/ 101298 h 148828"/>
              <a:gd name="connsiteX114" fmla="*/ 200234 w 207635"/>
              <a:gd name="connsiteY114" fmla="*/ 103508 h 148828"/>
              <a:gd name="connsiteX115" fmla="*/ 201530 w 207635"/>
              <a:gd name="connsiteY115" fmla="*/ 107299 h 148828"/>
              <a:gd name="connsiteX116" fmla="*/ 201778 w 207635"/>
              <a:gd name="connsiteY116" fmla="*/ 110433 h 148828"/>
              <a:gd name="connsiteX117" fmla="*/ 202339 w 207635"/>
              <a:gd name="connsiteY117" fmla="*/ 111366 h 148828"/>
              <a:gd name="connsiteX118" fmla="*/ 202797 w 207635"/>
              <a:gd name="connsiteY118" fmla="*/ 112461 h 148828"/>
              <a:gd name="connsiteX119" fmla="*/ 202111 w 207635"/>
              <a:gd name="connsiteY119" fmla="*/ 115329 h 148828"/>
              <a:gd name="connsiteX120" fmla="*/ 201625 w 207635"/>
              <a:gd name="connsiteY120" fmla="*/ 118215 h 148828"/>
              <a:gd name="connsiteX121" fmla="*/ 202206 w 207635"/>
              <a:gd name="connsiteY121" fmla="*/ 119177 h 148828"/>
              <a:gd name="connsiteX122" fmla="*/ 204092 w 207635"/>
              <a:gd name="connsiteY122" fmla="*/ 120596 h 148828"/>
              <a:gd name="connsiteX123" fmla="*/ 207064 w 207635"/>
              <a:gd name="connsiteY123" fmla="*/ 123254 h 148828"/>
              <a:gd name="connsiteX124" fmla="*/ 207636 w 207635"/>
              <a:gd name="connsiteY124" fmla="*/ 125444 h 148828"/>
              <a:gd name="connsiteX125" fmla="*/ 206578 w 207635"/>
              <a:gd name="connsiteY125" fmla="*/ 126835 h 148828"/>
              <a:gd name="connsiteX126" fmla="*/ 204692 w 207635"/>
              <a:gd name="connsiteY126" fmla="*/ 128530 h 148828"/>
              <a:gd name="connsiteX127" fmla="*/ 202273 w 207635"/>
              <a:gd name="connsiteY127" fmla="*/ 129988 h 148828"/>
              <a:gd name="connsiteX128" fmla="*/ 201559 w 207635"/>
              <a:gd name="connsiteY128" fmla="*/ 130597 h 148828"/>
              <a:gd name="connsiteX129" fmla="*/ 201130 w 207635"/>
              <a:gd name="connsiteY129" fmla="*/ 130254 h 148828"/>
              <a:gd name="connsiteX130" fmla="*/ 199930 w 207635"/>
              <a:gd name="connsiteY130" fmla="*/ 128778 h 148828"/>
              <a:gd name="connsiteX131" fmla="*/ 197263 w 207635"/>
              <a:gd name="connsiteY131" fmla="*/ 126397 h 148828"/>
              <a:gd name="connsiteX132" fmla="*/ 195367 w 207635"/>
              <a:gd name="connsiteY132" fmla="*/ 125139 h 148828"/>
              <a:gd name="connsiteX133" fmla="*/ 191748 w 207635"/>
              <a:gd name="connsiteY133" fmla="*/ 125539 h 148828"/>
              <a:gd name="connsiteX134" fmla="*/ 189624 w 207635"/>
              <a:gd name="connsiteY134" fmla="*/ 125101 h 148828"/>
              <a:gd name="connsiteX135" fmla="*/ 187061 w 207635"/>
              <a:gd name="connsiteY135" fmla="*/ 124320 h 148828"/>
              <a:gd name="connsiteX136" fmla="*/ 184671 w 207635"/>
              <a:gd name="connsiteY136" fmla="*/ 124435 h 148828"/>
              <a:gd name="connsiteX137" fmla="*/ 183166 w 207635"/>
              <a:gd name="connsiteY137" fmla="*/ 125873 h 148828"/>
              <a:gd name="connsiteX138" fmla="*/ 182194 w 207635"/>
              <a:gd name="connsiteY138" fmla="*/ 127311 h 148828"/>
              <a:gd name="connsiteX139" fmla="*/ 179804 w 207635"/>
              <a:gd name="connsiteY139" fmla="*/ 127749 h 148828"/>
              <a:gd name="connsiteX140" fmla="*/ 176365 w 207635"/>
              <a:gd name="connsiteY140" fmla="*/ 128854 h 148828"/>
              <a:gd name="connsiteX141" fmla="*/ 171031 w 207635"/>
              <a:gd name="connsiteY141" fmla="*/ 130578 h 148828"/>
              <a:gd name="connsiteX142" fmla="*/ 168459 w 207635"/>
              <a:gd name="connsiteY142" fmla="*/ 130321 h 148828"/>
              <a:gd name="connsiteX143" fmla="*/ 167764 w 207635"/>
              <a:gd name="connsiteY143" fmla="*/ 129578 h 148828"/>
              <a:gd name="connsiteX144" fmla="*/ 168345 w 207635"/>
              <a:gd name="connsiteY144" fmla="*/ 128588 h 148828"/>
              <a:gd name="connsiteX145" fmla="*/ 170164 w 207635"/>
              <a:gd name="connsiteY145" fmla="*/ 127302 h 148828"/>
              <a:gd name="connsiteX146" fmla="*/ 170612 w 207635"/>
              <a:gd name="connsiteY146" fmla="*/ 125749 h 148828"/>
              <a:gd name="connsiteX147" fmla="*/ 170259 w 207635"/>
              <a:gd name="connsiteY147" fmla="*/ 124311 h 148828"/>
              <a:gd name="connsiteX148" fmla="*/ 168554 w 207635"/>
              <a:gd name="connsiteY148" fmla="*/ 123920 h 148828"/>
              <a:gd name="connsiteX149" fmla="*/ 167907 w 207635"/>
              <a:gd name="connsiteY149" fmla="*/ 123692 h 148828"/>
              <a:gd name="connsiteX150" fmla="*/ 167154 w 207635"/>
              <a:gd name="connsiteY150" fmla="*/ 123396 h 148828"/>
              <a:gd name="connsiteX151" fmla="*/ 163859 w 207635"/>
              <a:gd name="connsiteY151" fmla="*/ 122539 h 148828"/>
              <a:gd name="connsiteX152" fmla="*/ 161230 w 207635"/>
              <a:gd name="connsiteY152" fmla="*/ 122853 h 148828"/>
              <a:gd name="connsiteX153" fmla="*/ 156648 w 207635"/>
              <a:gd name="connsiteY153" fmla="*/ 124654 h 148828"/>
              <a:gd name="connsiteX154" fmla="*/ 148209 w 207635"/>
              <a:gd name="connsiteY154" fmla="*/ 129378 h 148828"/>
              <a:gd name="connsiteX155" fmla="*/ 144504 w 207635"/>
              <a:gd name="connsiteY155" fmla="*/ 132550 h 148828"/>
              <a:gd name="connsiteX156" fmla="*/ 141837 w 207635"/>
              <a:gd name="connsiteY156" fmla="*/ 137341 h 148828"/>
              <a:gd name="connsiteX157" fmla="*/ 133855 w 207635"/>
              <a:gd name="connsiteY157" fmla="*/ 138884 h 148828"/>
              <a:gd name="connsiteX158" fmla="*/ 128368 w 207635"/>
              <a:gd name="connsiteY158" fmla="*/ 141627 h 148828"/>
              <a:gd name="connsiteX159" fmla="*/ 122711 w 207635"/>
              <a:gd name="connsiteY159" fmla="*/ 146085 h 148828"/>
              <a:gd name="connsiteX160" fmla="*/ 118967 w 207635"/>
              <a:gd name="connsiteY160" fmla="*/ 148485 h 148828"/>
              <a:gd name="connsiteX161" fmla="*/ 117148 w 207635"/>
              <a:gd name="connsiteY161" fmla="*/ 148828 h 148828"/>
              <a:gd name="connsiteX162" fmla="*/ 115329 w 207635"/>
              <a:gd name="connsiteY162" fmla="*/ 148399 h 148828"/>
              <a:gd name="connsiteX163" fmla="*/ 113509 w 207635"/>
              <a:gd name="connsiteY163" fmla="*/ 147209 h 148828"/>
              <a:gd name="connsiteX164" fmla="*/ 111728 w 207635"/>
              <a:gd name="connsiteY164" fmla="*/ 143475 h 148828"/>
              <a:gd name="connsiteX165" fmla="*/ 110147 w 207635"/>
              <a:gd name="connsiteY165" fmla="*/ 137817 h 148828"/>
              <a:gd name="connsiteX166" fmla="*/ 109109 w 207635"/>
              <a:gd name="connsiteY166" fmla="*/ 134064 h 148828"/>
              <a:gd name="connsiteX167" fmla="*/ 109700 w 207635"/>
              <a:gd name="connsiteY167" fmla="*/ 129245 h 148828"/>
              <a:gd name="connsiteX168" fmla="*/ 110366 w 207635"/>
              <a:gd name="connsiteY168" fmla="*/ 123749 h 148828"/>
              <a:gd name="connsiteX169" fmla="*/ 111043 w 207635"/>
              <a:gd name="connsiteY169" fmla="*/ 118148 h 148828"/>
              <a:gd name="connsiteX170" fmla="*/ 112138 w 207635"/>
              <a:gd name="connsiteY170" fmla="*/ 111662 h 148828"/>
              <a:gd name="connsiteX171" fmla="*/ 113052 w 207635"/>
              <a:gd name="connsiteY171" fmla="*/ 109347 h 148828"/>
              <a:gd name="connsiteX172" fmla="*/ 113100 w 207635"/>
              <a:gd name="connsiteY172" fmla="*/ 107804 h 148828"/>
              <a:gd name="connsiteX173" fmla="*/ 112290 w 207635"/>
              <a:gd name="connsiteY173" fmla="*/ 107023 h 148828"/>
              <a:gd name="connsiteX174" fmla="*/ 110576 w 207635"/>
              <a:gd name="connsiteY174" fmla="*/ 107061 h 148828"/>
              <a:gd name="connsiteX175" fmla="*/ 107956 w 207635"/>
              <a:gd name="connsiteY175" fmla="*/ 107928 h 148828"/>
              <a:gd name="connsiteX176" fmla="*/ 106099 w 207635"/>
              <a:gd name="connsiteY176" fmla="*/ 108080 h 148828"/>
              <a:gd name="connsiteX177" fmla="*/ 104994 w 207635"/>
              <a:gd name="connsiteY177" fmla="*/ 107518 h 148828"/>
              <a:gd name="connsiteX178" fmla="*/ 105108 w 207635"/>
              <a:gd name="connsiteY178" fmla="*/ 104499 h 148828"/>
              <a:gd name="connsiteX179" fmla="*/ 106442 w 207635"/>
              <a:gd name="connsiteY179" fmla="*/ 99003 h 148828"/>
              <a:gd name="connsiteX180" fmla="*/ 104394 w 207635"/>
              <a:gd name="connsiteY180" fmla="*/ 94374 h 148828"/>
              <a:gd name="connsiteX181" fmla="*/ 98946 w 207635"/>
              <a:gd name="connsiteY181" fmla="*/ 90602 h 148828"/>
              <a:gd name="connsiteX182" fmla="*/ 94316 w 207635"/>
              <a:gd name="connsiteY182" fmla="*/ 89287 h 148828"/>
              <a:gd name="connsiteX183" fmla="*/ 90497 w 207635"/>
              <a:gd name="connsiteY183" fmla="*/ 90440 h 148828"/>
              <a:gd name="connsiteX184" fmla="*/ 87287 w 207635"/>
              <a:gd name="connsiteY184" fmla="*/ 93431 h 148828"/>
              <a:gd name="connsiteX185" fmla="*/ 84697 w 207635"/>
              <a:gd name="connsiteY185" fmla="*/ 98260 h 148828"/>
              <a:gd name="connsiteX186" fmla="*/ 82001 w 207635"/>
              <a:gd name="connsiteY186" fmla="*/ 102203 h 148828"/>
              <a:gd name="connsiteX187" fmla="*/ 79210 w 207635"/>
              <a:gd name="connsiteY187" fmla="*/ 105261 h 148828"/>
              <a:gd name="connsiteX188" fmla="*/ 77210 w 207635"/>
              <a:gd name="connsiteY188" fmla="*/ 106737 h 148828"/>
              <a:gd name="connsiteX189" fmla="*/ 76571 w 207635"/>
              <a:gd name="connsiteY189" fmla="*/ 107309 h 148828"/>
              <a:gd name="connsiteX190" fmla="*/ 76172 w 207635"/>
              <a:gd name="connsiteY190" fmla="*/ 108604 h 148828"/>
              <a:gd name="connsiteX191" fmla="*/ 77648 w 207635"/>
              <a:gd name="connsiteY191" fmla="*/ 112671 h 148828"/>
              <a:gd name="connsiteX192" fmla="*/ 77553 w 207635"/>
              <a:gd name="connsiteY192" fmla="*/ 116072 h 148828"/>
              <a:gd name="connsiteX193" fmla="*/ 75876 w 207635"/>
              <a:gd name="connsiteY193" fmla="*/ 118824 h 148828"/>
              <a:gd name="connsiteX194" fmla="*/ 74038 w 207635"/>
              <a:gd name="connsiteY194" fmla="*/ 120129 h 148828"/>
              <a:gd name="connsiteX195" fmla="*/ 72028 w 207635"/>
              <a:gd name="connsiteY195" fmla="*/ 120005 h 148828"/>
              <a:gd name="connsiteX196" fmla="*/ 70428 w 207635"/>
              <a:gd name="connsiteY196" fmla="*/ 119367 h 148828"/>
              <a:gd name="connsiteX197" fmla="*/ 69247 w 207635"/>
              <a:gd name="connsiteY197" fmla="*/ 118215 h 148828"/>
              <a:gd name="connsiteX198" fmla="*/ 66047 w 207635"/>
              <a:gd name="connsiteY198" fmla="*/ 117900 h 148828"/>
              <a:gd name="connsiteX199" fmla="*/ 60827 w 207635"/>
              <a:gd name="connsiteY199" fmla="*/ 118424 h 148828"/>
              <a:gd name="connsiteX200" fmla="*/ 57255 w 207635"/>
              <a:gd name="connsiteY200" fmla="*/ 119796 h 148828"/>
              <a:gd name="connsiteX201" fmla="*/ 55331 w 207635"/>
              <a:gd name="connsiteY201" fmla="*/ 122025 h 148828"/>
              <a:gd name="connsiteX202" fmla="*/ 54769 w 207635"/>
              <a:gd name="connsiteY202" fmla="*/ 124958 h 148828"/>
              <a:gd name="connsiteX203" fmla="*/ 55579 w 207635"/>
              <a:gd name="connsiteY203" fmla="*/ 128588 h 148828"/>
              <a:gd name="connsiteX204" fmla="*/ 55179 w 207635"/>
              <a:gd name="connsiteY204" fmla="*/ 131369 h 148828"/>
              <a:gd name="connsiteX205" fmla="*/ 53550 w 207635"/>
              <a:gd name="connsiteY205" fmla="*/ 133302 h 148828"/>
              <a:gd name="connsiteX206" fmla="*/ 52216 w 207635"/>
              <a:gd name="connsiteY206" fmla="*/ 134407 h 148828"/>
              <a:gd name="connsiteX207" fmla="*/ 51178 w 207635"/>
              <a:gd name="connsiteY207" fmla="*/ 134693 h 148828"/>
              <a:gd name="connsiteX208" fmla="*/ 48911 w 207635"/>
              <a:gd name="connsiteY208" fmla="*/ 133026 h 148828"/>
              <a:gd name="connsiteX209" fmla="*/ 45434 w 207635"/>
              <a:gd name="connsiteY209" fmla="*/ 129407 h 148828"/>
              <a:gd name="connsiteX210" fmla="*/ 43043 w 207635"/>
              <a:gd name="connsiteY210" fmla="*/ 127445 h 148828"/>
              <a:gd name="connsiteX211" fmla="*/ 41739 w 207635"/>
              <a:gd name="connsiteY211" fmla="*/ 127149 h 148828"/>
              <a:gd name="connsiteX212" fmla="*/ 41034 w 207635"/>
              <a:gd name="connsiteY212" fmla="*/ 127349 h 148828"/>
              <a:gd name="connsiteX213" fmla="*/ 40234 w 207635"/>
              <a:gd name="connsiteY213" fmla="*/ 127730 h 148828"/>
              <a:gd name="connsiteX214" fmla="*/ 39777 w 207635"/>
              <a:gd name="connsiteY214" fmla="*/ 128197 h 148828"/>
              <a:gd name="connsiteX215" fmla="*/ 39386 w 207635"/>
              <a:gd name="connsiteY215" fmla="*/ 129273 h 148828"/>
              <a:gd name="connsiteX216" fmla="*/ 38272 w 207635"/>
              <a:gd name="connsiteY216" fmla="*/ 129702 h 148828"/>
              <a:gd name="connsiteX217" fmla="*/ 36700 w 207635"/>
              <a:gd name="connsiteY217" fmla="*/ 129359 h 148828"/>
              <a:gd name="connsiteX218" fmla="*/ 35262 w 207635"/>
              <a:gd name="connsiteY218" fmla="*/ 129683 h 148828"/>
              <a:gd name="connsiteX219" fmla="*/ 34395 w 207635"/>
              <a:gd name="connsiteY219" fmla="*/ 130816 h 148828"/>
              <a:gd name="connsiteX220" fmla="*/ 31975 w 207635"/>
              <a:gd name="connsiteY220" fmla="*/ 132188 h 148828"/>
              <a:gd name="connsiteX221" fmla="*/ 27708 w 207635"/>
              <a:gd name="connsiteY221" fmla="*/ 133721 h 148828"/>
              <a:gd name="connsiteX222" fmla="*/ 25375 w 207635"/>
              <a:gd name="connsiteY222" fmla="*/ 135360 h 148828"/>
              <a:gd name="connsiteX223" fmla="*/ 24984 w 207635"/>
              <a:gd name="connsiteY223" fmla="*/ 137103 h 148828"/>
              <a:gd name="connsiteX224" fmla="*/ 24355 w 207635"/>
              <a:gd name="connsiteY224" fmla="*/ 137884 h 148828"/>
              <a:gd name="connsiteX225" fmla="*/ 23041 w 207635"/>
              <a:gd name="connsiteY225" fmla="*/ 137598 h 148828"/>
              <a:gd name="connsiteX226" fmla="*/ 19193 w 207635"/>
              <a:gd name="connsiteY226" fmla="*/ 139989 h 148828"/>
              <a:gd name="connsiteX227" fmla="*/ 16250 w 207635"/>
              <a:gd name="connsiteY227" fmla="*/ 139246 h 148828"/>
              <a:gd name="connsiteX228" fmla="*/ 12945 w 207635"/>
              <a:gd name="connsiteY228" fmla="*/ 136169 h 148828"/>
              <a:gd name="connsiteX229" fmla="*/ 11116 w 207635"/>
              <a:gd name="connsiteY229" fmla="*/ 133636 h 148828"/>
              <a:gd name="connsiteX230" fmla="*/ 10925 w 207635"/>
              <a:gd name="connsiteY230" fmla="*/ 132569 h 148828"/>
              <a:gd name="connsiteX231" fmla="*/ 11963 w 207635"/>
              <a:gd name="connsiteY231" fmla="*/ 130140 h 148828"/>
              <a:gd name="connsiteX232" fmla="*/ 12402 w 207635"/>
              <a:gd name="connsiteY232" fmla="*/ 122034 h 148828"/>
              <a:gd name="connsiteX233" fmla="*/ 13725 w 207635"/>
              <a:gd name="connsiteY233" fmla="*/ 119224 h 148828"/>
              <a:gd name="connsiteX234" fmla="*/ 17659 w 207635"/>
              <a:gd name="connsiteY234" fmla="*/ 114176 h 148828"/>
              <a:gd name="connsiteX235" fmla="*/ 19708 w 207635"/>
              <a:gd name="connsiteY235" fmla="*/ 110319 h 148828"/>
              <a:gd name="connsiteX236" fmla="*/ 22022 w 207635"/>
              <a:gd name="connsiteY236" fmla="*/ 107175 h 148828"/>
              <a:gd name="connsiteX237" fmla="*/ 23689 w 207635"/>
              <a:gd name="connsiteY237" fmla="*/ 106128 h 148828"/>
              <a:gd name="connsiteX238" fmla="*/ 25232 w 207635"/>
              <a:gd name="connsiteY238" fmla="*/ 103651 h 148828"/>
              <a:gd name="connsiteX239" fmla="*/ 26489 w 207635"/>
              <a:gd name="connsiteY239" fmla="*/ 100812 h 148828"/>
              <a:gd name="connsiteX240" fmla="*/ 26841 w 207635"/>
              <a:gd name="connsiteY240" fmla="*/ 99022 h 148828"/>
              <a:gd name="connsiteX241" fmla="*/ 26727 w 207635"/>
              <a:gd name="connsiteY241" fmla="*/ 97622 h 148828"/>
              <a:gd name="connsiteX242" fmla="*/ 26270 w 207635"/>
              <a:gd name="connsiteY242" fmla="*/ 96717 h 148828"/>
              <a:gd name="connsiteX243" fmla="*/ 24089 w 207635"/>
              <a:gd name="connsiteY243" fmla="*/ 94793 h 148828"/>
              <a:gd name="connsiteX244" fmla="*/ 21222 w 207635"/>
              <a:gd name="connsiteY244" fmla="*/ 91792 h 148828"/>
              <a:gd name="connsiteX245" fmla="*/ 19698 w 207635"/>
              <a:gd name="connsiteY245" fmla="*/ 88716 h 148828"/>
              <a:gd name="connsiteX246" fmla="*/ 18869 w 207635"/>
              <a:gd name="connsiteY246" fmla="*/ 84791 h 148828"/>
              <a:gd name="connsiteX247" fmla="*/ 18650 w 207635"/>
              <a:gd name="connsiteY247" fmla="*/ 82048 h 148828"/>
              <a:gd name="connsiteX248" fmla="*/ 21336 w 207635"/>
              <a:gd name="connsiteY248" fmla="*/ 74495 h 148828"/>
              <a:gd name="connsiteX249" fmla="*/ 20907 w 207635"/>
              <a:gd name="connsiteY249" fmla="*/ 73228 h 148828"/>
              <a:gd name="connsiteX250" fmla="*/ 20136 w 207635"/>
              <a:gd name="connsiteY250" fmla="*/ 72057 h 148828"/>
              <a:gd name="connsiteX251" fmla="*/ 18555 w 207635"/>
              <a:gd name="connsiteY251" fmla="*/ 71314 h 148828"/>
              <a:gd name="connsiteX252" fmla="*/ 16297 w 207635"/>
              <a:gd name="connsiteY252" fmla="*/ 70999 h 148828"/>
              <a:gd name="connsiteX253" fmla="*/ 14049 w 207635"/>
              <a:gd name="connsiteY253" fmla="*/ 71342 h 148828"/>
              <a:gd name="connsiteX254" fmla="*/ 11182 w 207635"/>
              <a:gd name="connsiteY254" fmla="*/ 71371 h 148828"/>
              <a:gd name="connsiteX255" fmla="*/ 9201 w 207635"/>
              <a:gd name="connsiteY255" fmla="*/ 70942 h 148828"/>
              <a:gd name="connsiteX256" fmla="*/ 8725 w 207635"/>
              <a:gd name="connsiteY256" fmla="*/ 70466 h 148828"/>
              <a:gd name="connsiteX257" fmla="*/ 8477 w 207635"/>
              <a:gd name="connsiteY257" fmla="*/ 67018 h 148828"/>
              <a:gd name="connsiteX258" fmla="*/ 7972 w 207635"/>
              <a:gd name="connsiteY258" fmla="*/ 66265 h 148828"/>
              <a:gd name="connsiteX259" fmla="*/ 7125 w 207635"/>
              <a:gd name="connsiteY259" fmla="*/ 65608 h 148828"/>
              <a:gd name="connsiteX260" fmla="*/ 1343 w 207635"/>
              <a:gd name="connsiteY260" fmla="*/ 64017 h 148828"/>
              <a:gd name="connsiteX261" fmla="*/ 209 w 207635"/>
              <a:gd name="connsiteY261" fmla="*/ 63332 h 148828"/>
              <a:gd name="connsiteX262" fmla="*/ 0 w 207635"/>
              <a:gd name="connsiteY262" fmla="*/ 62455 h 148828"/>
              <a:gd name="connsiteX263" fmla="*/ 2048 w 207635"/>
              <a:gd name="connsiteY263" fmla="*/ 54759 h 148828"/>
              <a:gd name="connsiteX264" fmla="*/ 2934 w 207635"/>
              <a:gd name="connsiteY264" fmla="*/ 54178 h 148828"/>
              <a:gd name="connsiteX265" fmla="*/ 3800 w 207635"/>
              <a:gd name="connsiteY265" fmla="*/ 52921 h 148828"/>
              <a:gd name="connsiteX266" fmla="*/ 5162 w 207635"/>
              <a:gd name="connsiteY266" fmla="*/ 51578 h 148828"/>
              <a:gd name="connsiteX267" fmla="*/ 9877 w 207635"/>
              <a:gd name="connsiteY267" fmla="*/ 49378 h 148828"/>
              <a:gd name="connsiteX268" fmla="*/ 14945 w 207635"/>
              <a:gd name="connsiteY268" fmla="*/ 50330 h 148828"/>
              <a:gd name="connsiteX269" fmla="*/ 19450 w 207635"/>
              <a:gd name="connsiteY269" fmla="*/ 51349 h 148828"/>
              <a:gd name="connsiteX270" fmla="*/ 23946 w 207635"/>
              <a:gd name="connsiteY270" fmla="*/ 51902 h 148828"/>
              <a:gd name="connsiteX271" fmla="*/ 25498 w 207635"/>
              <a:gd name="connsiteY271" fmla="*/ 52273 h 148828"/>
              <a:gd name="connsiteX272" fmla="*/ 28060 w 207635"/>
              <a:gd name="connsiteY272" fmla="*/ 52578 h 148828"/>
              <a:gd name="connsiteX273" fmla="*/ 29785 w 207635"/>
              <a:gd name="connsiteY273" fmla="*/ 52311 h 148828"/>
              <a:gd name="connsiteX274" fmla="*/ 30956 w 207635"/>
              <a:gd name="connsiteY274" fmla="*/ 51406 h 148828"/>
              <a:gd name="connsiteX275" fmla="*/ 33071 w 207635"/>
              <a:gd name="connsiteY275" fmla="*/ 48911 h 148828"/>
              <a:gd name="connsiteX276" fmla="*/ 33718 w 207635"/>
              <a:gd name="connsiteY276" fmla="*/ 45158 h 148828"/>
              <a:gd name="connsiteX277" fmla="*/ 34480 w 207635"/>
              <a:gd name="connsiteY277" fmla="*/ 41843 h 148828"/>
              <a:gd name="connsiteX278" fmla="*/ 35766 w 207635"/>
              <a:gd name="connsiteY278" fmla="*/ 41586 h 148828"/>
              <a:gd name="connsiteX279" fmla="*/ 37062 w 207635"/>
              <a:gd name="connsiteY279" fmla="*/ 41938 h 148828"/>
              <a:gd name="connsiteX280" fmla="*/ 37672 w 207635"/>
              <a:gd name="connsiteY280" fmla="*/ 41272 h 148828"/>
              <a:gd name="connsiteX281" fmla="*/ 37929 w 207635"/>
              <a:gd name="connsiteY281" fmla="*/ 40357 h 148828"/>
              <a:gd name="connsiteX282" fmla="*/ 38185 w 207635"/>
              <a:gd name="connsiteY282" fmla="*/ 39576 h 148828"/>
              <a:gd name="connsiteX283" fmla="*/ 38719 w 207635"/>
              <a:gd name="connsiteY283" fmla="*/ 39405 h 148828"/>
              <a:gd name="connsiteX284" fmla="*/ 39653 w 207635"/>
              <a:gd name="connsiteY284" fmla="*/ 40262 h 148828"/>
              <a:gd name="connsiteX285" fmla="*/ 40186 w 207635"/>
              <a:gd name="connsiteY285" fmla="*/ 40034 h 148828"/>
              <a:gd name="connsiteX286" fmla="*/ 40624 w 207635"/>
              <a:gd name="connsiteY286" fmla="*/ 39453 h 148828"/>
              <a:gd name="connsiteX287" fmla="*/ 40491 w 207635"/>
              <a:gd name="connsiteY287" fmla="*/ 38767 h 148828"/>
              <a:gd name="connsiteX288" fmla="*/ 39443 w 207635"/>
              <a:gd name="connsiteY288" fmla="*/ 37605 h 148828"/>
              <a:gd name="connsiteX289" fmla="*/ 38500 w 207635"/>
              <a:gd name="connsiteY289" fmla="*/ 35785 h 148828"/>
              <a:gd name="connsiteX290" fmla="*/ 38595 w 207635"/>
              <a:gd name="connsiteY290" fmla="*/ 35157 h 148828"/>
              <a:gd name="connsiteX291" fmla="*/ 38910 w 207635"/>
              <a:gd name="connsiteY291" fmla="*/ 34499 h 148828"/>
              <a:gd name="connsiteX292" fmla="*/ 41681 w 207635"/>
              <a:gd name="connsiteY292" fmla="*/ 33880 h 148828"/>
              <a:gd name="connsiteX293" fmla="*/ 42948 w 207635"/>
              <a:gd name="connsiteY293" fmla="*/ 33766 h 148828"/>
              <a:gd name="connsiteX294" fmla="*/ 43386 w 207635"/>
              <a:gd name="connsiteY294" fmla="*/ 33118 h 148828"/>
              <a:gd name="connsiteX295" fmla="*/ 43225 w 207635"/>
              <a:gd name="connsiteY295" fmla="*/ 32090 h 148828"/>
              <a:gd name="connsiteX296" fmla="*/ 42176 w 207635"/>
              <a:gd name="connsiteY296" fmla="*/ 31509 h 148828"/>
              <a:gd name="connsiteX297" fmla="*/ 38386 w 207635"/>
              <a:gd name="connsiteY297" fmla="*/ 31823 h 148828"/>
              <a:gd name="connsiteX298" fmla="*/ 34509 w 207635"/>
              <a:gd name="connsiteY298" fmla="*/ 31756 h 148828"/>
              <a:gd name="connsiteX299" fmla="*/ 34042 w 207635"/>
              <a:gd name="connsiteY299" fmla="*/ 31128 h 148828"/>
              <a:gd name="connsiteX300" fmla="*/ 34261 w 207635"/>
              <a:gd name="connsiteY300" fmla="*/ 30432 h 148828"/>
              <a:gd name="connsiteX301" fmla="*/ 34852 w 207635"/>
              <a:gd name="connsiteY301" fmla="*/ 29889 h 148828"/>
              <a:gd name="connsiteX302" fmla="*/ 42853 w 207635"/>
              <a:gd name="connsiteY302" fmla="*/ 28499 h 148828"/>
              <a:gd name="connsiteX303" fmla="*/ 47092 w 207635"/>
              <a:gd name="connsiteY303" fmla="*/ 28985 h 148828"/>
              <a:gd name="connsiteX304" fmla="*/ 50245 w 207635"/>
              <a:gd name="connsiteY304" fmla="*/ 29718 h 148828"/>
              <a:gd name="connsiteX305" fmla="*/ 51483 w 207635"/>
              <a:gd name="connsiteY305" fmla="*/ 29356 h 148828"/>
              <a:gd name="connsiteX306" fmla="*/ 50016 w 207635"/>
              <a:gd name="connsiteY306" fmla="*/ 26213 h 148828"/>
              <a:gd name="connsiteX307" fmla="*/ 52016 w 207635"/>
              <a:gd name="connsiteY307" fmla="*/ 25917 h 148828"/>
              <a:gd name="connsiteX308" fmla="*/ 52273 w 207635"/>
              <a:gd name="connsiteY308" fmla="*/ 24841 h 148828"/>
              <a:gd name="connsiteX309" fmla="*/ 49654 w 207635"/>
              <a:gd name="connsiteY309" fmla="*/ 16469 h 148828"/>
              <a:gd name="connsiteX310" fmla="*/ 51092 w 207635"/>
              <a:gd name="connsiteY310" fmla="*/ 15726 h 148828"/>
              <a:gd name="connsiteX311" fmla="*/ 52531 w 207635"/>
              <a:gd name="connsiteY311" fmla="*/ 14078 h 148828"/>
              <a:gd name="connsiteX312" fmla="*/ 52407 w 207635"/>
              <a:gd name="connsiteY312" fmla="*/ 10944 h 148828"/>
              <a:gd name="connsiteX313" fmla="*/ 53683 w 207635"/>
              <a:gd name="connsiteY313" fmla="*/ 9420 h 148828"/>
              <a:gd name="connsiteX314" fmla="*/ 55197 w 207635"/>
              <a:gd name="connsiteY314" fmla="*/ 8372 h 148828"/>
              <a:gd name="connsiteX315" fmla="*/ 57445 w 207635"/>
              <a:gd name="connsiteY315" fmla="*/ 9430 h 148828"/>
              <a:gd name="connsiteX316" fmla="*/ 60931 w 207635"/>
              <a:gd name="connsiteY316" fmla="*/ 12525 h 148828"/>
              <a:gd name="connsiteX317" fmla="*/ 62056 w 207635"/>
              <a:gd name="connsiteY317" fmla="*/ 13125 h 148828"/>
              <a:gd name="connsiteX318" fmla="*/ 63179 w 207635"/>
              <a:gd name="connsiteY318" fmla="*/ 13297 h 148828"/>
              <a:gd name="connsiteX319" fmla="*/ 64798 w 207635"/>
              <a:gd name="connsiteY319" fmla="*/ 12335 h 148828"/>
              <a:gd name="connsiteX320" fmla="*/ 71009 w 207635"/>
              <a:gd name="connsiteY320" fmla="*/ 9277 h 148828"/>
              <a:gd name="connsiteX321" fmla="*/ 74495 w 207635"/>
              <a:gd name="connsiteY321" fmla="*/ 7553 h 148828"/>
              <a:gd name="connsiteX322" fmla="*/ 78667 w 207635"/>
              <a:gd name="connsiteY322" fmla="*/ 5048 h 148828"/>
              <a:gd name="connsiteX323" fmla="*/ 79381 w 207635"/>
              <a:gd name="connsiteY323" fmla="*/ 4076 h 148828"/>
              <a:gd name="connsiteX324" fmla="*/ 80810 w 207635"/>
              <a:gd name="connsiteY324" fmla="*/ 257 h 148828"/>
              <a:gd name="connsiteX325" fmla="*/ 81591 w 207635"/>
              <a:gd name="connsiteY325" fmla="*/ 0 h 148828"/>
              <a:gd name="connsiteX326" fmla="*/ 82648 w 207635"/>
              <a:gd name="connsiteY326" fmla="*/ 410 h 148828"/>
              <a:gd name="connsiteX327" fmla="*/ 86306 w 207635"/>
              <a:gd name="connsiteY327" fmla="*/ 4362 h 148828"/>
              <a:gd name="connsiteX328" fmla="*/ 88421 w 207635"/>
              <a:gd name="connsiteY328" fmla="*/ 6896 h 148828"/>
              <a:gd name="connsiteX329" fmla="*/ 88421 w 207635"/>
              <a:gd name="connsiteY329" fmla="*/ 7763 h 148828"/>
              <a:gd name="connsiteX330" fmla="*/ 87821 w 207635"/>
              <a:gd name="connsiteY330" fmla="*/ 8411 h 148828"/>
              <a:gd name="connsiteX331" fmla="*/ 87935 w 207635"/>
              <a:gd name="connsiteY331" fmla="*/ 9039 h 148828"/>
              <a:gd name="connsiteX332" fmla="*/ 90926 w 207635"/>
              <a:gd name="connsiteY332" fmla="*/ 10411 h 148828"/>
              <a:gd name="connsiteX333" fmla="*/ 90926 w 207635"/>
              <a:gd name="connsiteY333" fmla="*/ 11030 h 148828"/>
              <a:gd name="connsiteX334" fmla="*/ 90249 w 207635"/>
              <a:gd name="connsiteY334" fmla="*/ 12220 h 148828"/>
              <a:gd name="connsiteX335" fmla="*/ 89888 w 207635"/>
              <a:gd name="connsiteY335" fmla="*/ 12878 h 148828"/>
              <a:gd name="connsiteX336" fmla="*/ 89516 w 207635"/>
              <a:gd name="connsiteY336" fmla="*/ 13154 h 148828"/>
              <a:gd name="connsiteX337" fmla="*/ 85516 w 207635"/>
              <a:gd name="connsiteY337" fmla="*/ 16602 h 148828"/>
              <a:gd name="connsiteX338" fmla="*/ 81077 w 207635"/>
              <a:gd name="connsiteY338" fmla="*/ 20431 h 148828"/>
              <a:gd name="connsiteX339" fmla="*/ 80924 w 207635"/>
              <a:gd name="connsiteY339" fmla="*/ 20926 h 148828"/>
              <a:gd name="connsiteX340" fmla="*/ 80724 w 207635"/>
              <a:gd name="connsiteY340" fmla="*/ 21879 h 148828"/>
              <a:gd name="connsiteX341" fmla="*/ 80772 w 207635"/>
              <a:gd name="connsiteY341" fmla="*/ 22850 h 148828"/>
              <a:gd name="connsiteX342" fmla="*/ 81486 w 207635"/>
              <a:gd name="connsiteY342" fmla="*/ 23651 h 148828"/>
              <a:gd name="connsiteX343" fmla="*/ 83401 w 207635"/>
              <a:gd name="connsiteY343" fmla="*/ 24212 h 148828"/>
              <a:gd name="connsiteX344" fmla="*/ 85106 w 207635"/>
              <a:gd name="connsiteY344" fmla="*/ 24936 h 148828"/>
              <a:gd name="connsiteX345" fmla="*/ 85973 w 207635"/>
              <a:gd name="connsiteY345" fmla="*/ 26937 h 148828"/>
              <a:gd name="connsiteX346" fmla="*/ 86963 w 207635"/>
              <a:gd name="connsiteY346" fmla="*/ 28785 h 148828"/>
              <a:gd name="connsiteX347" fmla="*/ 88306 w 207635"/>
              <a:gd name="connsiteY347" fmla="*/ 29242 h 148828"/>
              <a:gd name="connsiteX348" fmla="*/ 94888 w 207635"/>
              <a:gd name="connsiteY348" fmla="*/ 28070 h 148828"/>
              <a:gd name="connsiteX349" fmla="*/ 96402 w 207635"/>
              <a:gd name="connsiteY349" fmla="*/ 27946 h 148828"/>
              <a:gd name="connsiteX350" fmla="*/ 88239 w 207635"/>
              <a:gd name="connsiteY350" fmla="*/ 3486 h 148828"/>
              <a:gd name="connsiteX351" fmla="*/ 87439 w 207635"/>
              <a:gd name="connsiteY351" fmla="*/ 3562 h 148828"/>
              <a:gd name="connsiteX352" fmla="*/ 86001 w 207635"/>
              <a:gd name="connsiteY352" fmla="*/ 1896 h 148828"/>
              <a:gd name="connsiteX353" fmla="*/ 85497 w 207635"/>
              <a:gd name="connsiteY353" fmla="*/ 724 h 148828"/>
              <a:gd name="connsiteX354" fmla="*/ 86087 w 207635"/>
              <a:gd name="connsiteY354" fmla="*/ 371 h 148828"/>
              <a:gd name="connsiteX355" fmla="*/ 87325 w 207635"/>
              <a:gd name="connsiteY355" fmla="*/ 1181 h 148828"/>
              <a:gd name="connsiteX356" fmla="*/ 88154 w 207635"/>
              <a:gd name="connsiteY356" fmla="*/ 2619 h 148828"/>
              <a:gd name="connsiteX357" fmla="*/ 88239 w 207635"/>
              <a:gd name="connsiteY357" fmla="*/ 3486 h 148828"/>
              <a:gd name="connsiteX358" fmla="*/ 89554 w 207635"/>
              <a:gd name="connsiteY358" fmla="*/ 42329 h 148828"/>
              <a:gd name="connsiteX359" fmla="*/ 87154 w 207635"/>
              <a:gd name="connsiteY359" fmla="*/ 43662 h 148828"/>
              <a:gd name="connsiteX360" fmla="*/ 85753 w 207635"/>
              <a:gd name="connsiteY360" fmla="*/ 43520 h 148828"/>
              <a:gd name="connsiteX361" fmla="*/ 84668 w 207635"/>
              <a:gd name="connsiteY361" fmla="*/ 42224 h 148828"/>
              <a:gd name="connsiteX362" fmla="*/ 83877 w 207635"/>
              <a:gd name="connsiteY362" fmla="*/ 41015 h 148828"/>
              <a:gd name="connsiteX363" fmla="*/ 83706 w 207635"/>
              <a:gd name="connsiteY363" fmla="*/ 40329 h 148828"/>
              <a:gd name="connsiteX364" fmla="*/ 84106 w 207635"/>
              <a:gd name="connsiteY364" fmla="*/ 40338 h 148828"/>
              <a:gd name="connsiteX365" fmla="*/ 85953 w 207635"/>
              <a:gd name="connsiteY365" fmla="*/ 40891 h 148828"/>
              <a:gd name="connsiteX366" fmla="*/ 88545 w 207635"/>
              <a:gd name="connsiteY366" fmla="*/ 41272 h 148828"/>
              <a:gd name="connsiteX367" fmla="*/ 89459 w 207635"/>
              <a:gd name="connsiteY367" fmla="*/ 41605 h 148828"/>
              <a:gd name="connsiteX368" fmla="*/ 89554 w 207635"/>
              <a:gd name="connsiteY368" fmla="*/ 42329 h 148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</a:cxnLst>
            <a:rect l="l" t="t" r="r" b="b"/>
            <a:pathLst>
              <a:path w="207635" h="148828">
                <a:moveTo>
                  <a:pt x="96402" y="27946"/>
                </a:moveTo>
                <a:lnTo>
                  <a:pt x="96488" y="28584"/>
                </a:lnTo>
                <a:lnTo>
                  <a:pt x="96098" y="29737"/>
                </a:lnTo>
                <a:lnTo>
                  <a:pt x="90544" y="31699"/>
                </a:lnTo>
                <a:lnTo>
                  <a:pt x="88021" y="33356"/>
                </a:lnTo>
                <a:lnTo>
                  <a:pt x="87478" y="36300"/>
                </a:lnTo>
                <a:lnTo>
                  <a:pt x="86811" y="37147"/>
                </a:lnTo>
                <a:lnTo>
                  <a:pt x="85687" y="37843"/>
                </a:lnTo>
                <a:lnTo>
                  <a:pt x="84573" y="38005"/>
                </a:lnTo>
                <a:lnTo>
                  <a:pt x="82868" y="34547"/>
                </a:lnTo>
                <a:lnTo>
                  <a:pt x="80924" y="33833"/>
                </a:lnTo>
                <a:lnTo>
                  <a:pt x="78134" y="32613"/>
                </a:lnTo>
                <a:lnTo>
                  <a:pt x="72714" y="30251"/>
                </a:lnTo>
                <a:lnTo>
                  <a:pt x="69914" y="29223"/>
                </a:lnTo>
                <a:lnTo>
                  <a:pt x="64532" y="30766"/>
                </a:lnTo>
                <a:lnTo>
                  <a:pt x="58245" y="32880"/>
                </a:lnTo>
                <a:lnTo>
                  <a:pt x="57265" y="34166"/>
                </a:lnTo>
                <a:lnTo>
                  <a:pt x="56598" y="35547"/>
                </a:lnTo>
                <a:lnTo>
                  <a:pt x="56664" y="36595"/>
                </a:lnTo>
                <a:lnTo>
                  <a:pt x="57122" y="37995"/>
                </a:lnTo>
                <a:lnTo>
                  <a:pt x="56807" y="39062"/>
                </a:lnTo>
                <a:lnTo>
                  <a:pt x="55626" y="39405"/>
                </a:lnTo>
                <a:lnTo>
                  <a:pt x="53845" y="38109"/>
                </a:lnTo>
                <a:lnTo>
                  <a:pt x="52292" y="37357"/>
                </a:lnTo>
                <a:lnTo>
                  <a:pt x="51530" y="39129"/>
                </a:lnTo>
                <a:lnTo>
                  <a:pt x="50616" y="42272"/>
                </a:lnTo>
                <a:lnTo>
                  <a:pt x="50197" y="44558"/>
                </a:lnTo>
                <a:lnTo>
                  <a:pt x="51568" y="47853"/>
                </a:lnTo>
                <a:lnTo>
                  <a:pt x="52035" y="52721"/>
                </a:lnTo>
                <a:lnTo>
                  <a:pt x="54550" y="52464"/>
                </a:lnTo>
                <a:lnTo>
                  <a:pt x="56464" y="52473"/>
                </a:lnTo>
                <a:lnTo>
                  <a:pt x="60084" y="51035"/>
                </a:lnTo>
                <a:lnTo>
                  <a:pt x="61903" y="50997"/>
                </a:lnTo>
                <a:lnTo>
                  <a:pt x="64713" y="51625"/>
                </a:lnTo>
                <a:lnTo>
                  <a:pt x="69637" y="51749"/>
                </a:lnTo>
                <a:lnTo>
                  <a:pt x="73523" y="51492"/>
                </a:lnTo>
                <a:lnTo>
                  <a:pt x="74466" y="51597"/>
                </a:lnTo>
                <a:lnTo>
                  <a:pt x="75390" y="50673"/>
                </a:lnTo>
                <a:lnTo>
                  <a:pt x="76409" y="50997"/>
                </a:lnTo>
                <a:lnTo>
                  <a:pt x="77362" y="52111"/>
                </a:lnTo>
                <a:lnTo>
                  <a:pt x="81296" y="50759"/>
                </a:lnTo>
                <a:lnTo>
                  <a:pt x="84220" y="50568"/>
                </a:lnTo>
                <a:lnTo>
                  <a:pt x="86011" y="50968"/>
                </a:lnTo>
                <a:lnTo>
                  <a:pt x="87068" y="51368"/>
                </a:lnTo>
                <a:lnTo>
                  <a:pt x="88964" y="54588"/>
                </a:lnTo>
                <a:lnTo>
                  <a:pt x="90411" y="56579"/>
                </a:lnTo>
                <a:lnTo>
                  <a:pt x="92183" y="57217"/>
                </a:lnTo>
                <a:lnTo>
                  <a:pt x="97679" y="56626"/>
                </a:lnTo>
                <a:lnTo>
                  <a:pt x="99289" y="53816"/>
                </a:lnTo>
                <a:lnTo>
                  <a:pt x="100699" y="53121"/>
                </a:lnTo>
                <a:lnTo>
                  <a:pt x="102965" y="52911"/>
                </a:lnTo>
                <a:lnTo>
                  <a:pt x="104832" y="52368"/>
                </a:lnTo>
                <a:lnTo>
                  <a:pt x="106318" y="51216"/>
                </a:lnTo>
                <a:lnTo>
                  <a:pt x="108347" y="50206"/>
                </a:lnTo>
                <a:lnTo>
                  <a:pt x="110118" y="50006"/>
                </a:lnTo>
                <a:lnTo>
                  <a:pt x="110995" y="50749"/>
                </a:lnTo>
                <a:lnTo>
                  <a:pt x="111376" y="51730"/>
                </a:lnTo>
                <a:lnTo>
                  <a:pt x="111071" y="52997"/>
                </a:lnTo>
                <a:lnTo>
                  <a:pt x="111004" y="54321"/>
                </a:lnTo>
                <a:lnTo>
                  <a:pt x="112147" y="55207"/>
                </a:lnTo>
                <a:lnTo>
                  <a:pt x="115519" y="55416"/>
                </a:lnTo>
                <a:lnTo>
                  <a:pt x="117110" y="56245"/>
                </a:lnTo>
                <a:lnTo>
                  <a:pt x="117205" y="57807"/>
                </a:lnTo>
                <a:lnTo>
                  <a:pt x="116948" y="60255"/>
                </a:lnTo>
                <a:lnTo>
                  <a:pt x="118358" y="61246"/>
                </a:lnTo>
                <a:lnTo>
                  <a:pt x="119091" y="61331"/>
                </a:lnTo>
                <a:lnTo>
                  <a:pt x="124034" y="58741"/>
                </a:lnTo>
                <a:lnTo>
                  <a:pt x="125425" y="58703"/>
                </a:lnTo>
                <a:lnTo>
                  <a:pt x="126530" y="60131"/>
                </a:lnTo>
                <a:lnTo>
                  <a:pt x="128216" y="61846"/>
                </a:lnTo>
                <a:lnTo>
                  <a:pt x="130426" y="63675"/>
                </a:lnTo>
                <a:lnTo>
                  <a:pt x="130959" y="63389"/>
                </a:lnTo>
                <a:lnTo>
                  <a:pt x="131950" y="61398"/>
                </a:lnTo>
                <a:lnTo>
                  <a:pt x="133836" y="59226"/>
                </a:lnTo>
                <a:lnTo>
                  <a:pt x="137379" y="58512"/>
                </a:lnTo>
                <a:lnTo>
                  <a:pt x="139332" y="57836"/>
                </a:lnTo>
                <a:lnTo>
                  <a:pt x="141380" y="57531"/>
                </a:lnTo>
                <a:lnTo>
                  <a:pt x="147590" y="58407"/>
                </a:lnTo>
                <a:lnTo>
                  <a:pt x="149647" y="58521"/>
                </a:lnTo>
                <a:lnTo>
                  <a:pt x="153924" y="58350"/>
                </a:lnTo>
                <a:lnTo>
                  <a:pt x="157286" y="57912"/>
                </a:lnTo>
                <a:lnTo>
                  <a:pt x="159991" y="56607"/>
                </a:lnTo>
                <a:lnTo>
                  <a:pt x="161363" y="55559"/>
                </a:lnTo>
                <a:lnTo>
                  <a:pt x="163582" y="54950"/>
                </a:lnTo>
                <a:lnTo>
                  <a:pt x="166392" y="55054"/>
                </a:lnTo>
                <a:lnTo>
                  <a:pt x="167887" y="55359"/>
                </a:lnTo>
                <a:lnTo>
                  <a:pt x="168021" y="57150"/>
                </a:lnTo>
                <a:lnTo>
                  <a:pt x="167669" y="60550"/>
                </a:lnTo>
                <a:lnTo>
                  <a:pt x="167240" y="62912"/>
                </a:lnTo>
                <a:lnTo>
                  <a:pt x="169459" y="67189"/>
                </a:lnTo>
                <a:lnTo>
                  <a:pt x="170879" y="69247"/>
                </a:lnTo>
                <a:lnTo>
                  <a:pt x="172269" y="70704"/>
                </a:lnTo>
                <a:lnTo>
                  <a:pt x="172526" y="71857"/>
                </a:lnTo>
                <a:lnTo>
                  <a:pt x="172241" y="72790"/>
                </a:lnTo>
                <a:lnTo>
                  <a:pt x="170516" y="73704"/>
                </a:lnTo>
                <a:lnTo>
                  <a:pt x="169897" y="74676"/>
                </a:lnTo>
                <a:lnTo>
                  <a:pt x="169612" y="75771"/>
                </a:lnTo>
                <a:lnTo>
                  <a:pt x="170174" y="77038"/>
                </a:lnTo>
                <a:lnTo>
                  <a:pt x="171165" y="81077"/>
                </a:lnTo>
                <a:lnTo>
                  <a:pt x="172441" y="84211"/>
                </a:lnTo>
                <a:lnTo>
                  <a:pt x="174241" y="85715"/>
                </a:lnTo>
                <a:lnTo>
                  <a:pt x="176936" y="86706"/>
                </a:lnTo>
                <a:lnTo>
                  <a:pt x="178413" y="86496"/>
                </a:lnTo>
                <a:lnTo>
                  <a:pt x="179470" y="84153"/>
                </a:lnTo>
                <a:lnTo>
                  <a:pt x="181242" y="82363"/>
                </a:lnTo>
                <a:lnTo>
                  <a:pt x="182737" y="82487"/>
                </a:lnTo>
                <a:lnTo>
                  <a:pt x="185147" y="82410"/>
                </a:lnTo>
                <a:lnTo>
                  <a:pt x="191471" y="84439"/>
                </a:lnTo>
                <a:lnTo>
                  <a:pt x="197644" y="87506"/>
                </a:lnTo>
                <a:lnTo>
                  <a:pt x="199434" y="89202"/>
                </a:lnTo>
                <a:lnTo>
                  <a:pt x="200063" y="91107"/>
                </a:lnTo>
                <a:lnTo>
                  <a:pt x="198358" y="95507"/>
                </a:lnTo>
                <a:lnTo>
                  <a:pt x="198434" y="98307"/>
                </a:lnTo>
                <a:lnTo>
                  <a:pt x="198825" y="101298"/>
                </a:lnTo>
                <a:lnTo>
                  <a:pt x="200234" y="103508"/>
                </a:lnTo>
                <a:lnTo>
                  <a:pt x="201530" y="107299"/>
                </a:lnTo>
                <a:lnTo>
                  <a:pt x="201778" y="110433"/>
                </a:lnTo>
                <a:lnTo>
                  <a:pt x="202339" y="111366"/>
                </a:lnTo>
                <a:lnTo>
                  <a:pt x="202797" y="112461"/>
                </a:lnTo>
                <a:lnTo>
                  <a:pt x="202111" y="115329"/>
                </a:lnTo>
                <a:lnTo>
                  <a:pt x="201625" y="118215"/>
                </a:lnTo>
                <a:lnTo>
                  <a:pt x="202206" y="119177"/>
                </a:lnTo>
                <a:lnTo>
                  <a:pt x="204092" y="120596"/>
                </a:lnTo>
                <a:lnTo>
                  <a:pt x="207064" y="123254"/>
                </a:lnTo>
                <a:lnTo>
                  <a:pt x="207636" y="125444"/>
                </a:lnTo>
                <a:lnTo>
                  <a:pt x="206578" y="126835"/>
                </a:lnTo>
                <a:lnTo>
                  <a:pt x="204692" y="128530"/>
                </a:lnTo>
                <a:lnTo>
                  <a:pt x="202273" y="129988"/>
                </a:lnTo>
                <a:lnTo>
                  <a:pt x="201559" y="130597"/>
                </a:lnTo>
                <a:lnTo>
                  <a:pt x="201130" y="130254"/>
                </a:lnTo>
                <a:lnTo>
                  <a:pt x="199930" y="128778"/>
                </a:lnTo>
                <a:lnTo>
                  <a:pt x="197263" y="126397"/>
                </a:lnTo>
                <a:lnTo>
                  <a:pt x="195367" y="125139"/>
                </a:lnTo>
                <a:lnTo>
                  <a:pt x="191748" y="125539"/>
                </a:lnTo>
                <a:lnTo>
                  <a:pt x="189624" y="125101"/>
                </a:lnTo>
                <a:lnTo>
                  <a:pt x="187061" y="124320"/>
                </a:lnTo>
                <a:lnTo>
                  <a:pt x="184671" y="124435"/>
                </a:lnTo>
                <a:lnTo>
                  <a:pt x="183166" y="125873"/>
                </a:lnTo>
                <a:lnTo>
                  <a:pt x="182194" y="127311"/>
                </a:lnTo>
                <a:lnTo>
                  <a:pt x="179804" y="127749"/>
                </a:lnTo>
                <a:lnTo>
                  <a:pt x="176365" y="128854"/>
                </a:lnTo>
                <a:lnTo>
                  <a:pt x="171031" y="130578"/>
                </a:lnTo>
                <a:lnTo>
                  <a:pt x="168459" y="130321"/>
                </a:lnTo>
                <a:lnTo>
                  <a:pt x="167764" y="129578"/>
                </a:lnTo>
                <a:lnTo>
                  <a:pt x="168345" y="128588"/>
                </a:lnTo>
                <a:lnTo>
                  <a:pt x="170164" y="127302"/>
                </a:lnTo>
                <a:lnTo>
                  <a:pt x="170612" y="125749"/>
                </a:lnTo>
                <a:lnTo>
                  <a:pt x="170259" y="124311"/>
                </a:lnTo>
                <a:lnTo>
                  <a:pt x="168554" y="123920"/>
                </a:lnTo>
                <a:lnTo>
                  <a:pt x="167907" y="123692"/>
                </a:lnTo>
                <a:lnTo>
                  <a:pt x="167154" y="123396"/>
                </a:lnTo>
                <a:lnTo>
                  <a:pt x="163859" y="122539"/>
                </a:lnTo>
                <a:lnTo>
                  <a:pt x="161230" y="122853"/>
                </a:lnTo>
                <a:lnTo>
                  <a:pt x="156648" y="124654"/>
                </a:lnTo>
                <a:lnTo>
                  <a:pt x="148209" y="129378"/>
                </a:lnTo>
                <a:lnTo>
                  <a:pt x="144504" y="132550"/>
                </a:lnTo>
                <a:lnTo>
                  <a:pt x="141837" y="137341"/>
                </a:lnTo>
                <a:lnTo>
                  <a:pt x="133855" y="138884"/>
                </a:lnTo>
                <a:lnTo>
                  <a:pt x="128368" y="141627"/>
                </a:lnTo>
                <a:lnTo>
                  <a:pt x="122711" y="146085"/>
                </a:lnTo>
                <a:lnTo>
                  <a:pt x="118967" y="148485"/>
                </a:lnTo>
                <a:lnTo>
                  <a:pt x="117148" y="148828"/>
                </a:lnTo>
                <a:lnTo>
                  <a:pt x="115329" y="148399"/>
                </a:lnTo>
                <a:lnTo>
                  <a:pt x="113509" y="147209"/>
                </a:lnTo>
                <a:lnTo>
                  <a:pt x="111728" y="143475"/>
                </a:lnTo>
                <a:lnTo>
                  <a:pt x="110147" y="137817"/>
                </a:lnTo>
                <a:lnTo>
                  <a:pt x="109109" y="134064"/>
                </a:lnTo>
                <a:lnTo>
                  <a:pt x="109700" y="129245"/>
                </a:lnTo>
                <a:lnTo>
                  <a:pt x="110366" y="123749"/>
                </a:lnTo>
                <a:lnTo>
                  <a:pt x="111043" y="118148"/>
                </a:lnTo>
                <a:lnTo>
                  <a:pt x="112138" y="111662"/>
                </a:lnTo>
                <a:lnTo>
                  <a:pt x="113052" y="109347"/>
                </a:lnTo>
                <a:lnTo>
                  <a:pt x="113100" y="107804"/>
                </a:lnTo>
                <a:lnTo>
                  <a:pt x="112290" y="107023"/>
                </a:lnTo>
                <a:lnTo>
                  <a:pt x="110576" y="107061"/>
                </a:lnTo>
                <a:lnTo>
                  <a:pt x="107956" y="107928"/>
                </a:lnTo>
                <a:lnTo>
                  <a:pt x="106099" y="108080"/>
                </a:lnTo>
                <a:lnTo>
                  <a:pt x="104994" y="107518"/>
                </a:lnTo>
                <a:lnTo>
                  <a:pt x="105108" y="104499"/>
                </a:lnTo>
                <a:lnTo>
                  <a:pt x="106442" y="99003"/>
                </a:lnTo>
                <a:lnTo>
                  <a:pt x="104394" y="94374"/>
                </a:lnTo>
                <a:lnTo>
                  <a:pt x="98946" y="90602"/>
                </a:lnTo>
                <a:lnTo>
                  <a:pt x="94316" y="89287"/>
                </a:lnTo>
                <a:lnTo>
                  <a:pt x="90497" y="90440"/>
                </a:lnTo>
                <a:lnTo>
                  <a:pt x="87287" y="93431"/>
                </a:lnTo>
                <a:lnTo>
                  <a:pt x="84697" y="98260"/>
                </a:lnTo>
                <a:lnTo>
                  <a:pt x="82001" y="102203"/>
                </a:lnTo>
                <a:lnTo>
                  <a:pt x="79210" y="105261"/>
                </a:lnTo>
                <a:lnTo>
                  <a:pt x="77210" y="106737"/>
                </a:lnTo>
                <a:lnTo>
                  <a:pt x="76571" y="107309"/>
                </a:lnTo>
                <a:lnTo>
                  <a:pt x="76172" y="108604"/>
                </a:lnTo>
                <a:lnTo>
                  <a:pt x="77648" y="112671"/>
                </a:lnTo>
                <a:lnTo>
                  <a:pt x="77553" y="116072"/>
                </a:lnTo>
                <a:lnTo>
                  <a:pt x="75876" y="118824"/>
                </a:lnTo>
                <a:lnTo>
                  <a:pt x="74038" y="120129"/>
                </a:lnTo>
                <a:lnTo>
                  <a:pt x="72028" y="120005"/>
                </a:lnTo>
                <a:lnTo>
                  <a:pt x="70428" y="119367"/>
                </a:lnTo>
                <a:lnTo>
                  <a:pt x="69247" y="118215"/>
                </a:lnTo>
                <a:lnTo>
                  <a:pt x="66047" y="117900"/>
                </a:lnTo>
                <a:lnTo>
                  <a:pt x="60827" y="118424"/>
                </a:lnTo>
                <a:lnTo>
                  <a:pt x="57255" y="119796"/>
                </a:lnTo>
                <a:lnTo>
                  <a:pt x="55331" y="122025"/>
                </a:lnTo>
                <a:lnTo>
                  <a:pt x="54769" y="124958"/>
                </a:lnTo>
                <a:lnTo>
                  <a:pt x="55579" y="128588"/>
                </a:lnTo>
                <a:lnTo>
                  <a:pt x="55179" y="131369"/>
                </a:lnTo>
                <a:lnTo>
                  <a:pt x="53550" y="133302"/>
                </a:lnTo>
                <a:lnTo>
                  <a:pt x="52216" y="134407"/>
                </a:lnTo>
                <a:lnTo>
                  <a:pt x="51178" y="134693"/>
                </a:lnTo>
                <a:lnTo>
                  <a:pt x="48911" y="133026"/>
                </a:lnTo>
                <a:lnTo>
                  <a:pt x="45434" y="129407"/>
                </a:lnTo>
                <a:lnTo>
                  <a:pt x="43043" y="127445"/>
                </a:lnTo>
                <a:lnTo>
                  <a:pt x="41739" y="127149"/>
                </a:lnTo>
                <a:lnTo>
                  <a:pt x="41034" y="127349"/>
                </a:lnTo>
                <a:lnTo>
                  <a:pt x="40234" y="127730"/>
                </a:lnTo>
                <a:lnTo>
                  <a:pt x="39777" y="128197"/>
                </a:lnTo>
                <a:lnTo>
                  <a:pt x="39386" y="129273"/>
                </a:lnTo>
                <a:lnTo>
                  <a:pt x="38272" y="129702"/>
                </a:lnTo>
                <a:lnTo>
                  <a:pt x="36700" y="129359"/>
                </a:lnTo>
                <a:lnTo>
                  <a:pt x="35262" y="129683"/>
                </a:lnTo>
                <a:lnTo>
                  <a:pt x="34395" y="130816"/>
                </a:lnTo>
                <a:lnTo>
                  <a:pt x="31975" y="132188"/>
                </a:lnTo>
                <a:lnTo>
                  <a:pt x="27708" y="133721"/>
                </a:lnTo>
                <a:lnTo>
                  <a:pt x="25375" y="135360"/>
                </a:lnTo>
                <a:lnTo>
                  <a:pt x="24984" y="137103"/>
                </a:lnTo>
                <a:lnTo>
                  <a:pt x="24355" y="137884"/>
                </a:lnTo>
                <a:lnTo>
                  <a:pt x="23041" y="137598"/>
                </a:lnTo>
                <a:lnTo>
                  <a:pt x="19193" y="139989"/>
                </a:lnTo>
                <a:lnTo>
                  <a:pt x="16250" y="139246"/>
                </a:lnTo>
                <a:lnTo>
                  <a:pt x="12945" y="136169"/>
                </a:lnTo>
                <a:lnTo>
                  <a:pt x="11116" y="133636"/>
                </a:lnTo>
                <a:lnTo>
                  <a:pt x="10925" y="132569"/>
                </a:lnTo>
                <a:lnTo>
                  <a:pt x="11963" y="130140"/>
                </a:lnTo>
                <a:lnTo>
                  <a:pt x="12402" y="122034"/>
                </a:lnTo>
                <a:lnTo>
                  <a:pt x="13725" y="119224"/>
                </a:lnTo>
                <a:lnTo>
                  <a:pt x="17659" y="114176"/>
                </a:lnTo>
                <a:lnTo>
                  <a:pt x="19708" y="110319"/>
                </a:lnTo>
                <a:lnTo>
                  <a:pt x="22022" y="107175"/>
                </a:lnTo>
                <a:lnTo>
                  <a:pt x="23689" y="106128"/>
                </a:lnTo>
                <a:lnTo>
                  <a:pt x="25232" y="103651"/>
                </a:lnTo>
                <a:lnTo>
                  <a:pt x="26489" y="100812"/>
                </a:lnTo>
                <a:lnTo>
                  <a:pt x="26841" y="99022"/>
                </a:lnTo>
                <a:lnTo>
                  <a:pt x="26727" y="97622"/>
                </a:lnTo>
                <a:lnTo>
                  <a:pt x="26270" y="96717"/>
                </a:lnTo>
                <a:lnTo>
                  <a:pt x="24089" y="94793"/>
                </a:lnTo>
                <a:lnTo>
                  <a:pt x="21222" y="91792"/>
                </a:lnTo>
                <a:lnTo>
                  <a:pt x="19698" y="88716"/>
                </a:lnTo>
                <a:lnTo>
                  <a:pt x="18869" y="84791"/>
                </a:lnTo>
                <a:lnTo>
                  <a:pt x="18650" y="82048"/>
                </a:lnTo>
                <a:lnTo>
                  <a:pt x="21336" y="74495"/>
                </a:lnTo>
                <a:lnTo>
                  <a:pt x="20907" y="73228"/>
                </a:lnTo>
                <a:lnTo>
                  <a:pt x="20136" y="72057"/>
                </a:lnTo>
                <a:lnTo>
                  <a:pt x="18555" y="71314"/>
                </a:lnTo>
                <a:lnTo>
                  <a:pt x="16297" y="70999"/>
                </a:lnTo>
                <a:lnTo>
                  <a:pt x="14049" y="71342"/>
                </a:lnTo>
                <a:lnTo>
                  <a:pt x="11182" y="71371"/>
                </a:lnTo>
                <a:lnTo>
                  <a:pt x="9201" y="70942"/>
                </a:lnTo>
                <a:lnTo>
                  <a:pt x="8725" y="70466"/>
                </a:lnTo>
                <a:lnTo>
                  <a:pt x="8477" y="67018"/>
                </a:lnTo>
                <a:lnTo>
                  <a:pt x="7972" y="66265"/>
                </a:lnTo>
                <a:lnTo>
                  <a:pt x="7125" y="65608"/>
                </a:lnTo>
                <a:lnTo>
                  <a:pt x="1343" y="64017"/>
                </a:lnTo>
                <a:lnTo>
                  <a:pt x="209" y="63332"/>
                </a:lnTo>
                <a:lnTo>
                  <a:pt x="0" y="62455"/>
                </a:lnTo>
                <a:lnTo>
                  <a:pt x="2048" y="54759"/>
                </a:lnTo>
                <a:lnTo>
                  <a:pt x="2934" y="54178"/>
                </a:lnTo>
                <a:lnTo>
                  <a:pt x="3800" y="52921"/>
                </a:lnTo>
                <a:lnTo>
                  <a:pt x="5162" y="51578"/>
                </a:lnTo>
                <a:lnTo>
                  <a:pt x="9877" y="49378"/>
                </a:lnTo>
                <a:lnTo>
                  <a:pt x="14945" y="50330"/>
                </a:lnTo>
                <a:lnTo>
                  <a:pt x="19450" y="51349"/>
                </a:lnTo>
                <a:lnTo>
                  <a:pt x="23946" y="51902"/>
                </a:lnTo>
                <a:lnTo>
                  <a:pt x="25498" y="52273"/>
                </a:lnTo>
                <a:lnTo>
                  <a:pt x="28060" y="52578"/>
                </a:lnTo>
                <a:lnTo>
                  <a:pt x="29785" y="52311"/>
                </a:lnTo>
                <a:lnTo>
                  <a:pt x="30956" y="51406"/>
                </a:lnTo>
                <a:lnTo>
                  <a:pt x="33071" y="48911"/>
                </a:lnTo>
                <a:lnTo>
                  <a:pt x="33718" y="45158"/>
                </a:lnTo>
                <a:lnTo>
                  <a:pt x="34480" y="41843"/>
                </a:lnTo>
                <a:lnTo>
                  <a:pt x="35766" y="41586"/>
                </a:lnTo>
                <a:lnTo>
                  <a:pt x="37062" y="41938"/>
                </a:lnTo>
                <a:lnTo>
                  <a:pt x="37672" y="41272"/>
                </a:lnTo>
                <a:lnTo>
                  <a:pt x="37929" y="40357"/>
                </a:lnTo>
                <a:lnTo>
                  <a:pt x="38185" y="39576"/>
                </a:lnTo>
                <a:lnTo>
                  <a:pt x="38719" y="39405"/>
                </a:lnTo>
                <a:lnTo>
                  <a:pt x="39653" y="40262"/>
                </a:lnTo>
                <a:lnTo>
                  <a:pt x="40186" y="40034"/>
                </a:lnTo>
                <a:lnTo>
                  <a:pt x="40624" y="39453"/>
                </a:lnTo>
                <a:lnTo>
                  <a:pt x="40491" y="38767"/>
                </a:lnTo>
                <a:lnTo>
                  <a:pt x="39443" y="37605"/>
                </a:lnTo>
                <a:lnTo>
                  <a:pt x="38500" y="35785"/>
                </a:lnTo>
                <a:lnTo>
                  <a:pt x="38595" y="35157"/>
                </a:lnTo>
                <a:lnTo>
                  <a:pt x="38910" y="34499"/>
                </a:lnTo>
                <a:lnTo>
                  <a:pt x="41681" y="33880"/>
                </a:lnTo>
                <a:lnTo>
                  <a:pt x="42948" y="33766"/>
                </a:lnTo>
                <a:lnTo>
                  <a:pt x="43386" y="33118"/>
                </a:lnTo>
                <a:lnTo>
                  <a:pt x="43225" y="32090"/>
                </a:lnTo>
                <a:lnTo>
                  <a:pt x="42176" y="31509"/>
                </a:lnTo>
                <a:lnTo>
                  <a:pt x="38386" y="31823"/>
                </a:lnTo>
                <a:lnTo>
                  <a:pt x="34509" y="31756"/>
                </a:lnTo>
                <a:lnTo>
                  <a:pt x="34042" y="31128"/>
                </a:lnTo>
                <a:lnTo>
                  <a:pt x="34261" y="30432"/>
                </a:lnTo>
                <a:lnTo>
                  <a:pt x="34852" y="29889"/>
                </a:lnTo>
                <a:lnTo>
                  <a:pt x="42853" y="28499"/>
                </a:lnTo>
                <a:lnTo>
                  <a:pt x="47092" y="28985"/>
                </a:lnTo>
                <a:lnTo>
                  <a:pt x="50245" y="29718"/>
                </a:lnTo>
                <a:lnTo>
                  <a:pt x="51483" y="29356"/>
                </a:lnTo>
                <a:lnTo>
                  <a:pt x="50016" y="26213"/>
                </a:lnTo>
                <a:lnTo>
                  <a:pt x="52016" y="25917"/>
                </a:lnTo>
                <a:lnTo>
                  <a:pt x="52273" y="24841"/>
                </a:lnTo>
                <a:lnTo>
                  <a:pt x="49654" y="16469"/>
                </a:lnTo>
                <a:lnTo>
                  <a:pt x="51092" y="15726"/>
                </a:lnTo>
                <a:lnTo>
                  <a:pt x="52531" y="14078"/>
                </a:lnTo>
                <a:lnTo>
                  <a:pt x="52407" y="10944"/>
                </a:lnTo>
                <a:lnTo>
                  <a:pt x="53683" y="9420"/>
                </a:lnTo>
                <a:lnTo>
                  <a:pt x="55197" y="8372"/>
                </a:lnTo>
                <a:lnTo>
                  <a:pt x="57445" y="9430"/>
                </a:lnTo>
                <a:lnTo>
                  <a:pt x="60931" y="12525"/>
                </a:lnTo>
                <a:lnTo>
                  <a:pt x="62056" y="13125"/>
                </a:lnTo>
                <a:lnTo>
                  <a:pt x="63179" y="13297"/>
                </a:lnTo>
                <a:lnTo>
                  <a:pt x="64798" y="12335"/>
                </a:lnTo>
                <a:lnTo>
                  <a:pt x="71009" y="9277"/>
                </a:lnTo>
                <a:lnTo>
                  <a:pt x="74495" y="7553"/>
                </a:lnTo>
                <a:lnTo>
                  <a:pt x="78667" y="5048"/>
                </a:lnTo>
                <a:lnTo>
                  <a:pt x="79381" y="4076"/>
                </a:lnTo>
                <a:lnTo>
                  <a:pt x="80810" y="257"/>
                </a:lnTo>
                <a:lnTo>
                  <a:pt x="81591" y="0"/>
                </a:lnTo>
                <a:lnTo>
                  <a:pt x="82648" y="410"/>
                </a:lnTo>
                <a:lnTo>
                  <a:pt x="86306" y="4362"/>
                </a:lnTo>
                <a:lnTo>
                  <a:pt x="88421" y="6896"/>
                </a:lnTo>
                <a:lnTo>
                  <a:pt x="88421" y="7763"/>
                </a:lnTo>
                <a:lnTo>
                  <a:pt x="87821" y="8411"/>
                </a:lnTo>
                <a:lnTo>
                  <a:pt x="87935" y="9039"/>
                </a:lnTo>
                <a:lnTo>
                  <a:pt x="90926" y="10411"/>
                </a:lnTo>
                <a:lnTo>
                  <a:pt x="90926" y="11030"/>
                </a:lnTo>
                <a:lnTo>
                  <a:pt x="90249" y="12220"/>
                </a:lnTo>
                <a:lnTo>
                  <a:pt x="89888" y="12878"/>
                </a:lnTo>
                <a:lnTo>
                  <a:pt x="89516" y="13154"/>
                </a:lnTo>
                <a:lnTo>
                  <a:pt x="85516" y="16602"/>
                </a:lnTo>
                <a:lnTo>
                  <a:pt x="81077" y="20431"/>
                </a:lnTo>
                <a:lnTo>
                  <a:pt x="80924" y="20926"/>
                </a:lnTo>
                <a:lnTo>
                  <a:pt x="80724" y="21879"/>
                </a:lnTo>
                <a:lnTo>
                  <a:pt x="80772" y="22850"/>
                </a:lnTo>
                <a:lnTo>
                  <a:pt x="81486" y="23651"/>
                </a:lnTo>
                <a:lnTo>
                  <a:pt x="83401" y="24212"/>
                </a:lnTo>
                <a:lnTo>
                  <a:pt x="85106" y="24936"/>
                </a:lnTo>
                <a:lnTo>
                  <a:pt x="85973" y="26937"/>
                </a:lnTo>
                <a:lnTo>
                  <a:pt x="86963" y="28785"/>
                </a:lnTo>
                <a:lnTo>
                  <a:pt x="88306" y="29242"/>
                </a:lnTo>
                <a:lnTo>
                  <a:pt x="94888" y="28070"/>
                </a:lnTo>
                <a:lnTo>
                  <a:pt x="96402" y="27946"/>
                </a:lnTo>
                <a:close/>
                <a:moveTo>
                  <a:pt x="88239" y="3486"/>
                </a:moveTo>
                <a:lnTo>
                  <a:pt x="87439" y="3562"/>
                </a:lnTo>
                <a:lnTo>
                  <a:pt x="86001" y="1896"/>
                </a:lnTo>
                <a:lnTo>
                  <a:pt x="85497" y="724"/>
                </a:lnTo>
                <a:lnTo>
                  <a:pt x="86087" y="371"/>
                </a:lnTo>
                <a:lnTo>
                  <a:pt x="87325" y="1181"/>
                </a:lnTo>
                <a:lnTo>
                  <a:pt x="88154" y="2619"/>
                </a:lnTo>
                <a:lnTo>
                  <a:pt x="88239" y="3486"/>
                </a:lnTo>
                <a:close/>
                <a:moveTo>
                  <a:pt x="89554" y="42329"/>
                </a:moveTo>
                <a:lnTo>
                  <a:pt x="87154" y="43662"/>
                </a:lnTo>
                <a:lnTo>
                  <a:pt x="85753" y="43520"/>
                </a:lnTo>
                <a:lnTo>
                  <a:pt x="84668" y="42224"/>
                </a:lnTo>
                <a:lnTo>
                  <a:pt x="83877" y="41015"/>
                </a:lnTo>
                <a:lnTo>
                  <a:pt x="83706" y="40329"/>
                </a:lnTo>
                <a:lnTo>
                  <a:pt x="84106" y="40338"/>
                </a:lnTo>
                <a:lnTo>
                  <a:pt x="85953" y="40891"/>
                </a:lnTo>
                <a:lnTo>
                  <a:pt x="88545" y="41272"/>
                </a:lnTo>
                <a:lnTo>
                  <a:pt x="89459" y="41605"/>
                </a:lnTo>
                <a:lnTo>
                  <a:pt x="89554" y="4232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6" name="Freeform: Shape 225">
            <a:extLst>
              <a:ext uri="{FF2B5EF4-FFF2-40B4-BE49-F238E27FC236}">
                <a16:creationId xmlns:a16="http://schemas.microsoft.com/office/drawing/2014/main" id="{629E900A-FC0C-0AE3-6C5B-41EF8DA636D5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534 w 35090"/>
              <a:gd name="connsiteY0" fmla="*/ 924 h 21831"/>
              <a:gd name="connsiteX1" fmla="*/ 410 w 35090"/>
              <a:gd name="connsiteY1" fmla="*/ 981 h 21831"/>
              <a:gd name="connsiteX2" fmla="*/ 286 w 35090"/>
              <a:gd name="connsiteY2" fmla="*/ 676 h 21831"/>
              <a:gd name="connsiteX3" fmla="*/ 124 w 35090"/>
              <a:gd name="connsiteY3" fmla="*/ 343 h 21831"/>
              <a:gd name="connsiteX4" fmla="*/ 0 w 35090"/>
              <a:gd name="connsiteY4" fmla="*/ 38 h 21831"/>
              <a:gd name="connsiteX5" fmla="*/ 0 w 35090"/>
              <a:gd name="connsiteY5" fmla="*/ 0 h 21831"/>
              <a:gd name="connsiteX6" fmla="*/ 258 w 35090"/>
              <a:gd name="connsiteY6" fmla="*/ 257 h 21831"/>
              <a:gd name="connsiteX7" fmla="*/ 429 w 35090"/>
              <a:gd name="connsiteY7" fmla="*/ 562 h 21831"/>
              <a:gd name="connsiteX8" fmla="*/ 524 w 35090"/>
              <a:gd name="connsiteY8" fmla="*/ 924 h 21831"/>
              <a:gd name="connsiteX9" fmla="*/ 35090 w 35090"/>
              <a:gd name="connsiteY9" fmla="*/ 21755 h 21831"/>
              <a:gd name="connsiteX10" fmla="*/ 34995 w 35090"/>
              <a:gd name="connsiteY10" fmla="*/ 21831 h 21831"/>
              <a:gd name="connsiteX11" fmla="*/ 34871 w 35090"/>
              <a:gd name="connsiteY11" fmla="*/ 21669 h 21831"/>
              <a:gd name="connsiteX12" fmla="*/ 34680 w 35090"/>
              <a:gd name="connsiteY12" fmla="*/ 21460 h 21831"/>
              <a:gd name="connsiteX13" fmla="*/ 34557 w 35090"/>
              <a:gd name="connsiteY13" fmla="*/ 21155 h 21831"/>
              <a:gd name="connsiteX14" fmla="*/ 34652 w 35090"/>
              <a:gd name="connsiteY14" fmla="*/ 21136 h 21831"/>
              <a:gd name="connsiteX15" fmla="*/ 34852 w 35090"/>
              <a:gd name="connsiteY15" fmla="*/ 21307 h 21831"/>
              <a:gd name="connsiteX16" fmla="*/ 34995 w 35090"/>
              <a:gd name="connsiteY16" fmla="*/ 21517 h 21831"/>
              <a:gd name="connsiteX17" fmla="*/ 35090 w 35090"/>
              <a:gd name="connsiteY17" fmla="*/ 21755 h 21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5090" h="21831">
                <a:moveTo>
                  <a:pt x="534" y="924"/>
                </a:moveTo>
                <a:lnTo>
                  <a:pt x="410" y="981"/>
                </a:lnTo>
                <a:lnTo>
                  <a:pt x="286" y="676"/>
                </a:lnTo>
                <a:lnTo>
                  <a:pt x="124" y="343"/>
                </a:lnTo>
                <a:lnTo>
                  <a:pt x="0" y="38"/>
                </a:lnTo>
                <a:lnTo>
                  <a:pt x="0" y="0"/>
                </a:lnTo>
                <a:lnTo>
                  <a:pt x="258" y="257"/>
                </a:lnTo>
                <a:lnTo>
                  <a:pt x="429" y="562"/>
                </a:lnTo>
                <a:lnTo>
                  <a:pt x="524" y="924"/>
                </a:lnTo>
                <a:close/>
                <a:moveTo>
                  <a:pt x="35090" y="21755"/>
                </a:moveTo>
                <a:lnTo>
                  <a:pt x="34995" y="21831"/>
                </a:lnTo>
                <a:lnTo>
                  <a:pt x="34871" y="21669"/>
                </a:lnTo>
                <a:lnTo>
                  <a:pt x="34680" y="21460"/>
                </a:lnTo>
                <a:lnTo>
                  <a:pt x="34557" y="21155"/>
                </a:lnTo>
                <a:lnTo>
                  <a:pt x="34652" y="21136"/>
                </a:lnTo>
                <a:lnTo>
                  <a:pt x="34852" y="21307"/>
                </a:lnTo>
                <a:lnTo>
                  <a:pt x="34995" y="21517"/>
                </a:lnTo>
                <a:lnTo>
                  <a:pt x="35090" y="217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7" name="Freeform: Shape 226">
            <a:extLst>
              <a:ext uri="{FF2B5EF4-FFF2-40B4-BE49-F238E27FC236}">
                <a16:creationId xmlns:a16="http://schemas.microsoft.com/office/drawing/2014/main" id="{C16DBCF9-ECB3-156D-47D9-8FECDBD534A7}"/>
              </a:ext>
            </a:extLst>
          </p:cNvPr>
          <p:cNvSpPr/>
          <p:nvPr/>
        </p:nvSpPr>
        <p:spPr>
          <a:xfrm>
            <a:off x="5872480" y="3312160"/>
            <a:ext cx="17519" cy="457"/>
          </a:xfrm>
          <a:custGeom>
            <a:avLst/>
            <a:gdLst>
              <a:gd name="connsiteX0" fmla="*/ 43034 w 87144"/>
              <a:gd name="connsiteY0" fmla="*/ 0 h 36871"/>
              <a:gd name="connsiteX1" fmla="*/ 41243 w 87144"/>
              <a:gd name="connsiteY1" fmla="*/ 4610 h 36871"/>
              <a:gd name="connsiteX2" fmla="*/ 39309 w 87144"/>
              <a:gd name="connsiteY2" fmla="*/ 3629 h 36871"/>
              <a:gd name="connsiteX3" fmla="*/ 41367 w 87144"/>
              <a:gd name="connsiteY3" fmla="*/ 1038 h 36871"/>
              <a:gd name="connsiteX4" fmla="*/ 42357 w 87144"/>
              <a:gd name="connsiteY4" fmla="*/ 267 h 36871"/>
              <a:gd name="connsiteX5" fmla="*/ 43034 w 87144"/>
              <a:gd name="connsiteY5" fmla="*/ 0 h 36871"/>
              <a:gd name="connsiteX6" fmla="*/ 27574 w 87144"/>
              <a:gd name="connsiteY6" fmla="*/ 36871 h 36871"/>
              <a:gd name="connsiteX7" fmla="*/ 26651 w 87144"/>
              <a:gd name="connsiteY7" fmla="*/ 33366 h 36871"/>
              <a:gd name="connsiteX8" fmla="*/ 25670 w 87144"/>
              <a:gd name="connsiteY8" fmla="*/ 31861 h 36871"/>
              <a:gd name="connsiteX9" fmla="*/ 24908 w 87144"/>
              <a:gd name="connsiteY9" fmla="*/ 31004 h 36871"/>
              <a:gd name="connsiteX10" fmla="*/ 24650 w 87144"/>
              <a:gd name="connsiteY10" fmla="*/ 29937 h 36871"/>
              <a:gd name="connsiteX11" fmla="*/ 24689 w 87144"/>
              <a:gd name="connsiteY11" fmla="*/ 28842 h 36871"/>
              <a:gd name="connsiteX12" fmla="*/ 25155 w 87144"/>
              <a:gd name="connsiteY12" fmla="*/ 28337 h 36871"/>
              <a:gd name="connsiteX13" fmla="*/ 28451 w 87144"/>
              <a:gd name="connsiteY13" fmla="*/ 28194 h 36871"/>
              <a:gd name="connsiteX14" fmla="*/ 29756 w 87144"/>
              <a:gd name="connsiteY14" fmla="*/ 26394 h 36871"/>
              <a:gd name="connsiteX15" fmla="*/ 29746 w 87144"/>
              <a:gd name="connsiteY15" fmla="*/ 24232 h 36871"/>
              <a:gd name="connsiteX16" fmla="*/ 29089 w 87144"/>
              <a:gd name="connsiteY16" fmla="*/ 23498 h 36871"/>
              <a:gd name="connsiteX17" fmla="*/ 28451 w 87144"/>
              <a:gd name="connsiteY17" fmla="*/ 23193 h 36871"/>
              <a:gd name="connsiteX18" fmla="*/ 25060 w 87144"/>
              <a:gd name="connsiteY18" fmla="*/ 24812 h 36871"/>
              <a:gd name="connsiteX19" fmla="*/ 24079 w 87144"/>
              <a:gd name="connsiteY19" fmla="*/ 24517 h 36871"/>
              <a:gd name="connsiteX20" fmla="*/ 23498 w 87144"/>
              <a:gd name="connsiteY20" fmla="*/ 23927 h 36871"/>
              <a:gd name="connsiteX21" fmla="*/ 23689 w 87144"/>
              <a:gd name="connsiteY21" fmla="*/ 21536 h 36871"/>
              <a:gd name="connsiteX22" fmla="*/ 26489 w 87144"/>
              <a:gd name="connsiteY22" fmla="*/ 19298 h 36871"/>
              <a:gd name="connsiteX23" fmla="*/ 28860 w 87144"/>
              <a:gd name="connsiteY23" fmla="*/ 15240 h 36871"/>
              <a:gd name="connsiteX24" fmla="*/ 30527 w 87144"/>
              <a:gd name="connsiteY24" fmla="*/ 13621 h 36871"/>
              <a:gd name="connsiteX25" fmla="*/ 34404 w 87144"/>
              <a:gd name="connsiteY25" fmla="*/ 12106 h 36871"/>
              <a:gd name="connsiteX26" fmla="*/ 35976 w 87144"/>
              <a:gd name="connsiteY26" fmla="*/ 11677 h 36871"/>
              <a:gd name="connsiteX27" fmla="*/ 47272 w 87144"/>
              <a:gd name="connsiteY27" fmla="*/ 9439 h 36871"/>
              <a:gd name="connsiteX28" fmla="*/ 49968 w 87144"/>
              <a:gd name="connsiteY28" fmla="*/ 9287 h 36871"/>
              <a:gd name="connsiteX29" fmla="*/ 57122 w 87144"/>
              <a:gd name="connsiteY29" fmla="*/ 9353 h 36871"/>
              <a:gd name="connsiteX30" fmla="*/ 66703 w 87144"/>
              <a:gd name="connsiteY30" fmla="*/ 8868 h 36871"/>
              <a:gd name="connsiteX31" fmla="*/ 69066 w 87144"/>
              <a:gd name="connsiteY31" fmla="*/ 8563 h 36871"/>
              <a:gd name="connsiteX32" fmla="*/ 72133 w 87144"/>
              <a:gd name="connsiteY32" fmla="*/ 7572 h 36871"/>
              <a:gd name="connsiteX33" fmla="*/ 75114 w 87144"/>
              <a:gd name="connsiteY33" fmla="*/ 6353 h 36871"/>
              <a:gd name="connsiteX34" fmla="*/ 76685 w 87144"/>
              <a:gd name="connsiteY34" fmla="*/ 5391 h 36871"/>
              <a:gd name="connsiteX35" fmla="*/ 78343 w 87144"/>
              <a:gd name="connsiteY35" fmla="*/ 4696 h 36871"/>
              <a:gd name="connsiteX36" fmla="*/ 80810 w 87144"/>
              <a:gd name="connsiteY36" fmla="*/ 5572 h 36871"/>
              <a:gd name="connsiteX37" fmla="*/ 84982 w 87144"/>
              <a:gd name="connsiteY37" fmla="*/ 6229 h 36871"/>
              <a:gd name="connsiteX38" fmla="*/ 86106 w 87144"/>
              <a:gd name="connsiteY38" fmla="*/ 6810 h 36871"/>
              <a:gd name="connsiteX39" fmla="*/ 87144 w 87144"/>
              <a:gd name="connsiteY39" fmla="*/ 7610 h 36871"/>
              <a:gd name="connsiteX40" fmla="*/ 82296 w 87144"/>
              <a:gd name="connsiteY40" fmla="*/ 11877 h 36871"/>
              <a:gd name="connsiteX41" fmla="*/ 76962 w 87144"/>
              <a:gd name="connsiteY41" fmla="*/ 15421 h 36871"/>
              <a:gd name="connsiteX42" fmla="*/ 73676 w 87144"/>
              <a:gd name="connsiteY42" fmla="*/ 16488 h 36871"/>
              <a:gd name="connsiteX43" fmla="*/ 70285 w 87144"/>
              <a:gd name="connsiteY43" fmla="*/ 17212 h 36871"/>
              <a:gd name="connsiteX44" fmla="*/ 67694 w 87144"/>
              <a:gd name="connsiteY44" fmla="*/ 18583 h 36871"/>
              <a:gd name="connsiteX45" fmla="*/ 65513 w 87144"/>
              <a:gd name="connsiteY45" fmla="*/ 20726 h 36871"/>
              <a:gd name="connsiteX46" fmla="*/ 62722 w 87144"/>
              <a:gd name="connsiteY46" fmla="*/ 21927 h 36871"/>
              <a:gd name="connsiteX47" fmla="*/ 59579 w 87144"/>
              <a:gd name="connsiteY47" fmla="*/ 22336 h 36871"/>
              <a:gd name="connsiteX48" fmla="*/ 56883 w 87144"/>
              <a:gd name="connsiteY48" fmla="*/ 22974 h 36871"/>
              <a:gd name="connsiteX49" fmla="*/ 54445 w 87144"/>
              <a:gd name="connsiteY49" fmla="*/ 24232 h 36871"/>
              <a:gd name="connsiteX50" fmla="*/ 51063 w 87144"/>
              <a:gd name="connsiteY50" fmla="*/ 26394 h 36871"/>
              <a:gd name="connsiteX51" fmla="*/ 49682 w 87144"/>
              <a:gd name="connsiteY51" fmla="*/ 26613 h 36871"/>
              <a:gd name="connsiteX52" fmla="*/ 48234 w 87144"/>
              <a:gd name="connsiteY52" fmla="*/ 26565 h 36871"/>
              <a:gd name="connsiteX53" fmla="*/ 45425 w 87144"/>
              <a:gd name="connsiteY53" fmla="*/ 27394 h 36871"/>
              <a:gd name="connsiteX54" fmla="*/ 36671 w 87144"/>
              <a:gd name="connsiteY54" fmla="*/ 30480 h 36871"/>
              <a:gd name="connsiteX55" fmla="*/ 31385 w 87144"/>
              <a:gd name="connsiteY55" fmla="*/ 33919 h 36871"/>
              <a:gd name="connsiteX56" fmla="*/ 27574 w 87144"/>
              <a:gd name="connsiteY56" fmla="*/ 36871 h 36871"/>
              <a:gd name="connsiteX57" fmla="*/ 0 w 87144"/>
              <a:gd name="connsiteY57" fmla="*/ 32290 h 36871"/>
              <a:gd name="connsiteX58" fmla="*/ 4324 w 87144"/>
              <a:gd name="connsiteY58" fmla="*/ 29994 h 36871"/>
              <a:gd name="connsiteX59" fmla="*/ 10906 w 87144"/>
              <a:gd name="connsiteY59" fmla="*/ 28222 h 36871"/>
              <a:gd name="connsiteX60" fmla="*/ 10734 w 87144"/>
              <a:gd name="connsiteY60" fmla="*/ 29518 h 36871"/>
              <a:gd name="connsiteX61" fmla="*/ 10068 w 87144"/>
              <a:gd name="connsiteY61" fmla="*/ 31556 h 36871"/>
              <a:gd name="connsiteX62" fmla="*/ 9077 w 87144"/>
              <a:gd name="connsiteY62" fmla="*/ 32518 h 36871"/>
              <a:gd name="connsiteX63" fmla="*/ 7572 w 87144"/>
              <a:gd name="connsiteY63" fmla="*/ 34242 h 36871"/>
              <a:gd name="connsiteX64" fmla="*/ 6582 w 87144"/>
              <a:gd name="connsiteY64" fmla="*/ 34623 h 36871"/>
              <a:gd name="connsiteX65" fmla="*/ 2638 w 87144"/>
              <a:gd name="connsiteY65" fmla="*/ 34242 h 36871"/>
              <a:gd name="connsiteX66" fmla="*/ 2124 w 87144"/>
              <a:gd name="connsiteY66" fmla="*/ 34490 h 36871"/>
              <a:gd name="connsiteX67" fmla="*/ 1448 w 87144"/>
              <a:gd name="connsiteY67" fmla="*/ 34309 h 36871"/>
              <a:gd name="connsiteX68" fmla="*/ 448 w 87144"/>
              <a:gd name="connsiteY68" fmla="*/ 33204 h 36871"/>
              <a:gd name="connsiteX69" fmla="*/ 0 w 87144"/>
              <a:gd name="connsiteY69" fmla="*/ 32290 h 36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87144" h="36871">
                <a:moveTo>
                  <a:pt x="43034" y="0"/>
                </a:moveTo>
                <a:lnTo>
                  <a:pt x="41243" y="4610"/>
                </a:lnTo>
                <a:lnTo>
                  <a:pt x="39309" y="3629"/>
                </a:lnTo>
                <a:lnTo>
                  <a:pt x="41367" y="1038"/>
                </a:lnTo>
                <a:lnTo>
                  <a:pt x="42357" y="267"/>
                </a:lnTo>
                <a:lnTo>
                  <a:pt x="43034" y="0"/>
                </a:lnTo>
                <a:close/>
                <a:moveTo>
                  <a:pt x="27574" y="36871"/>
                </a:moveTo>
                <a:lnTo>
                  <a:pt x="26651" y="33366"/>
                </a:lnTo>
                <a:lnTo>
                  <a:pt x="25670" y="31861"/>
                </a:lnTo>
                <a:lnTo>
                  <a:pt x="24908" y="31004"/>
                </a:lnTo>
                <a:lnTo>
                  <a:pt x="24650" y="29937"/>
                </a:lnTo>
                <a:lnTo>
                  <a:pt x="24689" y="28842"/>
                </a:lnTo>
                <a:lnTo>
                  <a:pt x="25155" y="28337"/>
                </a:lnTo>
                <a:lnTo>
                  <a:pt x="28451" y="28194"/>
                </a:lnTo>
                <a:lnTo>
                  <a:pt x="29756" y="26394"/>
                </a:lnTo>
                <a:lnTo>
                  <a:pt x="29746" y="24232"/>
                </a:lnTo>
                <a:lnTo>
                  <a:pt x="29089" y="23498"/>
                </a:lnTo>
                <a:lnTo>
                  <a:pt x="28451" y="23193"/>
                </a:lnTo>
                <a:lnTo>
                  <a:pt x="25060" y="24812"/>
                </a:lnTo>
                <a:lnTo>
                  <a:pt x="24079" y="24517"/>
                </a:lnTo>
                <a:lnTo>
                  <a:pt x="23498" y="23927"/>
                </a:lnTo>
                <a:lnTo>
                  <a:pt x="23689" y="21536"/>
                </a:lnTo>
                <a:lnTo>
                  <a:pt x="26489" y="19298"/>
                </a:lnTo>
                <a:lnTo>
                  <a:pt x="28860" y="15240"/>
                </a:lnTo>
                <a:lnTo>
                  <a:pt x="30527" y="13621"/>
                </a:lnTo>
                <a:lnTo>
                  <a:pt x="34404" y="12106"/>
                </a:lnTo>
                <a:lnTo>
                  <a:pt x="35976" y="11677"/>
                </a:lnTo>
                <a:lnTo>
                  <a:pt x="47272" y="9439"/>
                </a:lnTo>
                <a:lnTo>
                  <a:pt x="49968" y="9287"/>
                </a:lnTo>
                <a:lnTo>
                  <a:pt x="57122" y="9353"/>
                </a:lnTo>
                <a:lnTo>
                  <a:pt x="66703" y="8868"/>
                </a:lnTo>
                <a:lnTo>
                  <a:pt x="69066" y="8563"/>
                </a:lnTo>
                <a:lnTo>
                  <a:pt x="72133" y="7572"/>
                </a:lnTo>
                <a:lnTo>
                  <a:pt x="75114" y="6353"/>
                </a:lnTo>
                <a:lnTo>
                  <a:pt x="76685" y="5391"/>
                </a:lnTo>
                <a:lnTo>
                  <a:pt x="78343" y="4696"/>
                </a:lnTo>
                <a:lnTo>
                  <a:pt x="80810" y="5572"/>
                </a:lnTo>
                <a:lnTo>
                  <a:pt x="84982" y="6229"/>
                </a:lnTo>
                <a:lnTo>
                  <a:pt x="86106" y="6810"/>
                </a:lnTo>
                <a:lnTo>
                  <a:pt x="87144" y="7610"/>
                </a:lnTo>
                <a:lnTo>
                  <a:pt x="82296" y="11877"/>
                </a:lnTo>
                <a:lnTo>
                  <a:pt x="76962" y="15421"/>
                </a:lnTo>
                <a:lnTo>
                  <a:pt x="73676" y="16488"/>
                </a:lnTo>
                <a:lnTo>
                  <a:pt x="70285" y="17212"/>
                </a:lnTo>
                <a:lnTo>
                  <a:pt x="67694" y="18583"/>
                </a:lnTo>
                <a:lnTo>
                  <a:pt x="65513" y="20726"/>
                </a:lnTo>
                <a:lnTo>
                  <a:pt x="62722" y="21927"/>
                </a:lnTo>
                <a:lnTo>
                  <a:pt x="59579" y="22336"/>
                </a:lnTo>
                <a:lnTo>
                  <a:pt x="56883" y="22974"/>
                </a:lnTo>
                <a:lnTo>
                  <a:pt x="54445" y="24232"/>
                </a:lnTo>
                <a:lnTo>
                  <a:pt x="51063" y="26394"/>
                </a:lnTo>
                <a:lnTo>
                  <a:pt x="49682" y="26613"/>
                </a:lnTo>
                <a:lnTo>
                  <a:pt x="48234" y="26565"/>
                </a:lnTo>
                <a:lnTo>
                  <a:pt x="45425" y="27394"/>
                </a:lnTo>
                <a:lnTo>
                  <a:pt x="36671" y="30480"/>
                </a:lnTo>
                <a:lnTo>
                  <a:pt x="31385" y="33919"/>
                </a:lnTo>
                <a:lnTo>
                  <a:pt x="27574" y="36871"/>
                </a:lnTo>
                <a:close/>
                <a:moveTo>
                  <a:pt x="0" y="32290"/>
                </a:moveTo>
                <a:lnTo>
                  <a:pt x="4324" y="29994"/>
                </a:lnTo>
                <a:lnTo>
                  <a:pt x="10906" y="28222"/>
                </a:lnTo>
                <a:lnTo>
                  <a:pt x="10734" y="29518"/>
                </a:lnTo>
                <a:lnTo>
                  <a:pt x="10068" y="31556"/>
                </a:lnTo>
                <a:lnTo>
                  <a:pt x="9077" y="32518"/>
                </a:lnTo>
                <a:lnTo>
                  <a:pt x="7572" y="34242"/>
                </a:lnTo>
                <a:lnTo>
                  <a:pt x="6582" y="34623"/>
                </a:lnTo>
                <a:lnTo>
                  <a:pt x="2638" y="34242"/>
                </a:lnTo>
                <a:lnTo>
                  <a:pt x="2124" y="34490"/>
                </a:lnTo>
                <a:lnTo>
                  <a:pt x="1448" y="34309"/>
                </a:lnTo>
                <a:lnTo>
                  <a:pt x="448" y="33204"/>
                </a:lnTo>
                <a:lnTo>
                  <a:pt x="0" y="3229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8" name="Freeform: Shape 227">
            <a:extLst>
              <a:ext uri="{FF2B5EF4-FFF2-40B4-BE49-F238E27FC236}">
                <a16:creationId xmlns:a16="http://schemas.microsoft.com/office/drawing/2014/main" id="{236ACD8F-83E0-AA86-ACD2-2C973FC5F1D6}"/>
              </a:ext>
            </a:extLst>
          </p:cNvPr>
          <p:cNvSpPr/>
          <p:nvPr/>
        </p:nvSpPr>
        <p:spPr>
          <a:xfrm>
            <a:off x="5872480" y="3312160"/>
            <a:ext cx="75978" cy="2474"/>
          </a:xfrm>
          <a:custGeom>
            <a:avLst/>
            <a:gdLst>
              <a:gd name="connsiteX0" fmla="*/ 375065 w 377904"/>
              <a:gd name="connsiteY0" fmla="*/ 189071 h 260966"/>
              <a:gd name="connsiteX1" fmla="*/ 373713 w 377904"/>
              <a:gd name="connsiteY1" fmla="*/ 189195 h 260966"/>
              <a:gd name="connsiteX2" fmla="*/ 370465 w 377904"/>
              <a:gd name="connsiteY2" fmla="*/ 188414 h 260966"/>
              <a:gd name="connsiteX3" fmla="*/ 363998 w 377904"/>
              <a:gd name="connsiteY3" fmla="*/ 186852 h 260966"/>
              <a:gd name="connsiteX4" fmla="*/ 358444 w 377904"/>
              <a:gd name="connsiteY4" fmla="*/ 183718 h 260966"/>
              <a:gd name="connsiteX5" fmla="*/ 354816 w 377904"/>
              <a:gd name="connsiteY5" fmla="*/ 181670 h 260966"/>
              <a:gd name="connsiteX6" fmla="*/ 354244 w 377904"/>
              <a:gd name="connsiteY6" fmla="*/ 181946 h 260966"/>
              <a:gd name="connsiteX7" fmla="*/ 352615 w 377904"/>
              <a:gd name="connsiteY7" fmla="*/ 183347 h 260966"/>
              <a:gd name="connsiteX8" fmla="*/ 351501 w 377904"/>
              <a:gd name="connsiteY8" fmla="*/ 185071 h 260966"/>
              <a:gd name="connsiteX9" fmla="*/ 350615 w 377904"/>
              <a:gd name="connsiteY9" fmla="*/ 188404 h 260966"/>
              <a:gd name="connsiteX10" fmla="*/ 349196 w 377904"/>
              <a:gd name="connsiteY10" fmla="*/ 192329 h 260966"/>
              <a:gd name="connsiteX11" fmla="*/ 342481 w 377904"/>
              <a:gd name="connsiteY11" fmla="*/ 192481 h 260966"/>
              <a:gd name="connsiteX12" fmla="*/ 336756 w 377904"/>
              <a:gd name="connsiteY12" fmla="*/ 192776 h 260966"/>
              <a:gd name="connsiteX13" fmla="*/ 333060 w 377904"/>
              <a:gd name="connsiteY13" fmla="*/ 194262 h 260966"/>
              <a:gd name="connsiteX14" fmla="*/ 329441 w 377904"/>
              <a:gd name="connsiteY14" fmla="*/ 196310 h 260966"/>
              <a:gd name="connsiteX15" fmla="*/ 328536 w 377904"/>
              <a:gd name="connsiteY15" fmla="*/ 198739 h 260966"/>
              <a:gd name="connsiteX16" fmla="*/ 327755 w 377904"/>
              <a:gd name="connsiteY16" fmla="*/ 201892 h 260966"/>
              <a:gd name="connsiteX17" fmla="*/ 325641 w 377904"/>
              <a:gd name="connsiteY17" fmla="*/ 209026 h 260966"/>
              <a:gd name="connsiteX18" fmla="*/ 323726 w 377904"/>
              <a:gd name="connsiteY18" fmla="*/ 215522 h 260966"/>
              <a:gd name="connsiteX19" fmla="*/ 322736 w 377904"/>
              <a:gd name="connsiteY19" fmla="*/ 219723 h 260966"/>
              <a:gd name="connsiteX20" fmla="*/ 321278 w 377904"/>
              <a:gd name="connsiteY20" fmla="*/ 222599 h 260966"/>
              <a:gd name="connsiteX21" fmla="*/ 317182 w 377904"/>
              <a:gd name="connsiteY21" fmla="*/ 226381 h 260966"/>
              <a:gd name="connsiteX22" fmla="*/ 312544 w 377904"/>
              <a:gd name="connsiteY22" fmla="*/ 228924 h 260966"/>
              <a:gd name="connsiteX23" fmla="*/ 310076 w 377904"/>
              <a:gd name="connsiteY23" fmla="*/ 230114 h 260966"/>
              <a:gd name="connsiteX24" fmla="*/ 308991 w 377904"/>
              <a:gd name="connsiteY24" fmla="*/ 231600 h 260966"/>
              <a:gd name="connsiteX25" fmla="*/ 308753 w 377904"/>
              <a:gd name="connsiteY25" fmla="*/ 233001 h 260966"/>
              <a:gd name="connsiteX26" fmla="*/ 307877 w 377904"/>
              <a:gd name="connsiteY26" fmla="*/ 233429 h 260966"/>
              <a:gd name="connsiteX27" fmla="*/ 305962 w 377904"/>
              <a:gd name="connsiteY27" fmla="*/ 233181 h 260966"/>
              <a:gd name="connsiteX28" fmla="*/ 303943 w 377904"/>
              <a:gd name="connsiteY28" fmla="*/ 233419 h 260966"/>
              <a:gd name="connsiteX29" fmla="*/ 299504 w 377904"/>
              <a:gd name="connsiteY29" fmla="*/ 234887 h 260966"/>
              <a:gd name="connsiteX30" fmla="*/ 294704 w 377904"/>
              <a:gd name="connsiteY30" fmla="*/ 236687 h 260966"/>
              <a:gd name="connsiteX31" fmla="*/ 288950 w 377904"/>
              <a:gd name="connsiteY31" fmla="*/ 238477 h 260966"/>
              <a:gd name="connsiteX32" fmla="*/ 285664 w 377904"/>
              <a:gd name="connsiteY32" fmla="*/ 238477 h 260966"/>
              <a:gd name="connsiteX33" fmla="*/ 284359 w 377904"/>
              <a:gd name="connsiteY33" fmla="*/ 238878 h 260966"/>
              <a:gd name="connsiteX34" fmla="*/ 283778 w 377904"/>
              <a:gd name="connsiteY34" fmla="*/ 239782 h 260966"/>
              <a:gd name="connsiteX35" fmla="*/ 284359 w 377904"/>
              <a:gd name="connsiteY35" fmla="*/ 241487 h 260966"/>
              <a:gd name="connsiteX36" fmla="*/ 284921 w 377904"/>
              <a:gd name="connsiteY36" fmla="*/ 242754 h 260966"/>
              <a:gd name="connsiteX37" fmla="*/ 285426 w 377904"/>
              <a:gd name="connsiteY37" fmla="*/ 244392 h 260966"/>
              <a:gd name="connsiteX38" fmla="*/ 284073 w 377904"/>
              <a:gd name="connsiteY38" fmla="*/ 245716 h 260966"/>
              <a:gd name="connsiteX39" fmla="*/ 283130 w 377904"/>
              <a:gd name="connsiteY39" fmla="*/ 247993 h 260966"/>
              <a:gd name="connsiteX40" fmla="*/ 282397 w 377904"/>
              <a:gd name="connsiteY40" fmla="*/ 251993 h 260966"/>
              <a:gd name="connsiteX41" fmla="*/ 280358 w 377904"/>
              <a:gd name="connsiteY41" fmla="*/ 253184 h 260966"/>
              <a:gd name="connsiteX42" fmla="*/ 277082 w 377904"/>
              <a:gd name="connsiteY42" fmla="*/ 255127 h 260966"/>
              <a:gd name="connsiteX43" fmla="*/ 273472 w 377904"/>
              <a:gd name="connsiteY43" fmla="*/ 257680 h 260966"/>
              <a:gd name="connsiteX44" fmla="*/ 272539 w 377904"/>
              <a:gd name="connsiteY44" fmla="*/ 258204 h 260966"/>
              <a:gd name="connsiteX45" fmla="*/ 270462 w 377904"/>
              <a:gd name="connsiteY45" fmla="*/ 258928 h 260966"/>
              <a:gd name="connsiteX46" fmla="*/ 268395 w 377904"/>
              <a:gd name="connsiteY46" fmla="*/ 258708 h 260966"/>
              <a:gd name="connsiteX47" fmla="*/ 266519 w 377904"/>
              <a:gd name="connsiteY47" fmla="*/ 258337 h 260966"/>
              <a:gd name="connsiteX48" fmla="*/ 264480 w 377904"/>
              <a:gd name="connsiteY48" fmla="*/ 258994 h 260966"/>
              <a:gd name="connsiteX49" fmla="*/ 262366 w 377904"/>
              <a:gd name="connsiteY49" fmla="*/ 260966 h 260966"/>
              <a:gd name="connsiteX50" fmla="*/ 261385 w 377904"/>
              <a:gd name="connsiteY50" fmla="*/ 260366 h 260966"/>
              <a:gd name="connsiteX51" fmla="*/ 260889 w 377904"/>
              <a:gd name="connsiteY51" fmla="*/ 258375 h 260966"/>
              <a:gd name="connsiteX52" fmla="*/ 259832 w 377904"/>
              <a:gd name="connsiteY52" fmla="*/ 257080 h 260966"/>
              <a:gd name="connsiteX53" fmla="*/ 256527 w 377904"/>
              <a:gd name="connsiteY53" fmla="*/ 254155 h 260966"/>
              <a:gd name="connsiteX54" fmla="*/ 253698 w 377904"/>
              <a:gd name="connsiteY54" fmla="*/ 252070 h 260966"/>
              <a:gd name="connsiteX55" fmla="*/ 252479 w 377904"/>
              <a:gd name="connsiteY55" fmla="*/ 251927 h 260966"/>
              <a:gd name="connsiteX56" fmla="*/ 249888 w 377904"/>
              <a:gd name="connsiteY56" fmla="*/ 252469 h 260966"/>
              <a:gd name="connsiteX57" fmla="*/ 246640 w 377904"/>
              <a:gd name="connsiteY57" fmla="*/ 252860 h 260966"/>
              <a:gd name="connsiteX58" fmla="*/ 244002 w 377904"/>
              <a:gd name="connsiteY58" fmla="*/ 252441 h 260966"/>
              <a:gd name="connsiteX59" fmla="*/ 241906 w 377904"/>
              <a:gd name="connsiteY59" fmla="*/ 251603 h 260966"/>
              <a:gd name="connsiteX60" fmla="*/ 238677 w 377904"/>
              <a:gd name="connsiteY60" fmla="*/ 248726 h 260966"/>
              <a:gd name="connsiteX61" fmla="*/ 237496 w 377904"/>
              <a:gd name="connsiteY61" fmla="*/ 247174 h 260966"/>
              <a:gd name="connsiteX62" fmla="*/ 236611 w 377904"/>
              <a:gd name="connsiteY62" fmla="*/ 245983 h 260966"/>
              <a:gd name="connsiteX63" fmla="*/ 234410 w 377904"/>
              <a:gd name="connsiteY63" fmla="*/ 246307 h 260966"/>
              <a:gd name="connsiteX64" fmla="*/ 233791 w 377904"/>
              <a:gd name="connsiteY64" fmla="*/ 245012 h 260966"/>
              <a:gd name="connsiteX65" fmla="*/ 233706 w 377904"/>
              <a:gd name="connsiteY65" fmla="*/ 243487 h 260966"/>
              <a:gd name="connsiteX66" fmla="*/ 234315 w 377904"/>
              <a:gd name="connsiteY66" fmla="*/ 241649 h 260966"/>
              <a:gd name="connsiteX67" fmla="*/ 234134 w 377904"/>
              <a:gd name="connsiteY67" fmla="*/ 238173 h 260966"/>
              <a:gd name="connsiteX68" fmla="*/ 232896 w 377904"/>
              <a:gd name="connsiteY68" fmla="*/ 235677 h 260966"/>
              <a:gd name="connsiteX69" fmla="*/ 231486 w 377904"/>
              <a:gd name="connsiteY69" fmla="*/ 234591 h 260966"/>
              <a:gd name="connsiteX70" fmla="*/ 231667 w 377904"/>
              <a:gd name="connsiteY70" fmla="*/ 233829 h 260966"/>
              <a:gd name="connsiteX71" fmla="*/ 232286 w 377904"/>
              <a:gd name="connsiteY71" fmla="*/ 232086 h 260966"/>
              <a:gd name="connsiteX72" fmla="*/ 233076 w 377904"/>
              <a:gd name="connsiteY72" fmla="*/ 230562 h 260966"/>
              <a:gd name="connsiteX73" fmla="*/ 233067 w 377904"/>
              <a:gd name="connsiteY73" fmla="*/ 227552 h 260966"/>
              <a:gd name="connsiteX74" fmla="*/ 232077 w 377904"/>
              <a:gd name="connsiteY74" fmla="*/ 224285 h 260966"/>
              <a:gd name="connsiteX75" fmla="*/ 231686 w 377904"/>
              <a:gd name="connsiteY75" fmla="*/ 219551 h 260966"/>
              <a:gd name="connsiteX76" fmla="*/ 231934 w 377904"/>
              <a:gd name="connsiteY76" fmla="*/ 214932 h 260966"/>
              <a:gd name="connsiteX77" fmla="*/ 230591 w 377904"/>
              <a:gd name="connsiteY77" fmla="*/ 212598 h 260966"/>
              <a:gd name="connsiteX78" fmla="*/ 219580 w 377904"/>
              <a:gd name="connsiteY78" fmla="*/ 212588 h 260966"/>
              <a:gd name="connsiteX79" fmla="*/ 209788 w 377904"/>
              <a:gd name="connsiteY79" fmla="*/ 212769 h 260966"/>
              <a:gd name="connsiteX80" fmla="*/ 209235 w 377904"/>
              <a:gd name="connsiteY80" fmla="*/ 212236 h 260966"/>
              <a:gd name="connsiteX81" fmla="*/ 205425 w 377904"/>
              <a:gd name="connsiteY81" fmla="*/ 206397 h 260966"/>
              <a:gd name="connsiteX82" fmla="*/ 202339 w 377904"/>
              <a:gd name="connsiteY82" fmla="*/ 201959 h 260966"/>
              <a:gd name="connsiteX83" fmla="*/ 199291 w 377904"/>
              <a:gd name="connsiteY83" fmla="*/ 199339 h 260966"/>
              <a:gd name="connsiteX84" fmla="*/ 192310 w 377904"/>
              <a:gd name="connsiteY84" fmla="*/ 196110 h 260966"/>
              <a:gd name="connsiteX85" fmla="*/ 188966 w 377904"/>
              <a:gd name="connsiteY85" fmla="*/ 194758 h 260966"/>
              <a:gd name="connsiteX86" fmla="*/ 186099 w 377904"/>
              <a:gd name="connsiteY86" fmla="*/ 192291 h 260966"/>
              <a:gd name="connsiteX87" fmla="*/ 183756 w 377904"/>
              <a:gd name="connsiteY87" fmla="*/ 189576 h 260966"/>
              <a:gd name="connsiteX88" fmla="*/ 183156 w 377904"/>
              <a:gd name="connsiteY88" fmla="*/ 185861 h 260966"/>
              <a:gd name="connsiteX89" fmla="*/ 182680 w 377904"/>
              <a:gd name="connsiteY89" fmla="*/ 184642 h 260966"/>
              <a:gd name="connsiteX90" fmla="*/ 182003 w 377904"/>
              <a:gd name="connsiteY90" fmla="*/ 183652 h 260966"/>
              <a:gd name="connsiteX91" fmla="*/ 181270 w 377904"/>
              <a:gd name="connsiteY91" fmla="*/ 183213 h 260966"/>
              <a:gd name="connsiteX92" fmla="*/ 180375 w 377904"/>
              <a:gd name="connsiteY92" fmla="*/ 183309 h 260966"/>
              <a:gd name="connsiteX93" fmla="*/ 172259 w 377904"/>
              <a:gd name="connsiteY93" fmla="*/ 178984 h 260966"/>
              <a:gd name="connsiteX94" fmla="*/ 169002 w 377904"/>
              <a:gd name="connsiteY94" fmla="*/ 177841 h 260966"/>
              <a:gd name="connsiteX95" fmla="*/ 165935 w 377904"/>
              <a:gd name="connsiteY95" fmla="*/ 178756 h 260966"/>
              <a:gd name="connsiteX96" fmla="*/ 164582 w 377904"/>
              <a:gd name="connsiteY96" fmla="*/ 178918 h 260966"/>
              <a:gd name="connsiteX97" fmla="*/ 161915 w 377904"/>
              <a:gd name="connsiteY97" fmla="*/ 177689 h 260966"/>
              <a:gd name="connsiteX98" fmla="*/ 158848 w 377904"/>
              <a:gd name="connsiteY98" fmla="*/ 179356 h 260966"/>
              <a:gd name="connsiteX99" fmla="*/ 157543 w 377904"/>
              <a:gd name="connsiteY99" fmla="*/ 179461 h 260966"/>
              <a:gd name="connsiteX100" fmla="*/ 155714 w 377904"/>
              <a:gd name="connsiteY100" fmla="*/ 179060 h 260966"/>
              <a:gd name="connsiteX101" fmla="*/ 154200 w 377904"/>
              <a:gd name="connsiteY101" fmla="*/ 178441 h 260966"/>
              <a:gd name="connsiteX102" fmla="*/ 150114 w 377904"/>
              <a:gd name="connsiteY102" fmla="*/ 174488 h 260966"/>
              <a:gd name="connsiteX103" fmla="*/ 146685 w 377904"/>
              <a:gd name="connsiteY103" fmla="*/ 172898 h 260966"/>
              <a:gd name="connsiteX104" fmla="*/ 144218 w 377904"/>
              <a:gd name="connsiteY104" fmla="*/ 171878 h 260966"/>
              <a:gd name="connsiteX105" fmla="*/ 139465 w 377904"/>
              <a:gd name="connsiteY105" fmla="*/ 170374 h 260966"/>
              <a:gd name="connsiteX106" fmla="*/ 134407 w 377904"/>
              <a:gd name="connsiteY106" fmla="*/ 169593 h 260966"/>
              <a:gd name="connsiteX107" fmla="*/ 131806 w 377904"/>
              <a:gd name="connsiteY107" fmla="*/ 168945 h 260966"/>
              <a:gd name="connsiteX108" fmla="*/ 129940 w 377904"/>
              <a:gd name="connsiteY108" fmla="*/ 168078 h 260966"/>
              <a:gd name="connsiteX109" fmla="*/ 129454 w 377904"/>
              <a:gd name="connsiteY109" fmla="*/ 167516 h 260966"/>
              <a:gd name="connsiteX110" fmla="*/ 129483 w 377904"/>
              <a:gd name="connsiteY110" fmla="*/ 166068 h 260966"/>
              <a:gd name="connsiteX111" fmla="*/ 129340 w 377904"/>
              <a:gd name="connsiteY111" fmla="*/ 164163 h 260966"/>
              <a:gd name="connsiteX112" fmla="*/ 128721 w 377904"/>
              <a:gd name="connsiteY112" fmla="*/ 162773 h 260966"/>
              <a:gd name="connsiteX113" fmla="*/ 127435 w 377904"/>
              <a:gd name="connsiteY113" fmla="*/ 161106 h 260966"/>
              <a:gd name="connsiteX114" fmla="*/ 125653 w 377904"/>
              <a:gd name="connsiteY114" fmla="*/ 159858 h 260966"/>
              <a:gd name="connsiteX115" fmla="*/ 122587 w 377904"/>
              <a:gd name="connsiteY115" fmla="*/ 160077 h 260966"/>
              <a:gd name="connsiteX116" fmla="*/ 117986 w 377904"/>
              <a:gd name="connsiteY116" fmla="*/ 159972 h 260966"/>
              <a:gd name="connsiteX117" fmla="*/ 114462 w 377904"/>
              <a:gd name="connsiteY117" fmla="*/ 158725 h 260966"/>
              <a:gd name="connsiteX118" fmla="*/ 111661 w 377904"/>
              <a:gd name="connsiteY118" fmla="*/ 158505 h 260966"/>
              <a:gd name="connsiteX119" fmla="*/ 108289 w 377904"/>
              <a:gd name="connsiteY119" fmla="*/ 158744 h 260966"/>
              <a:gd name="connsiteX120" fmla="*/ 105527 w 377904"/>
              <a:gd name="connsiteY120" fmla="*/ 158744 h 260966"/>
              <a:gd name="connsiteX121" fmla="*/ 103556 w 377904"/>
              <a:gd name="connsiteY121" fmla="*/ 159658 h 260966"/>
              <a:gd name="connsiteX122" fmla="*/ 102412 w 377904"/>
              <a:gd name="connsiteY122" fmla="*/ 160725 h 260966"/>
              <a:gd name="connsiteX123" fmla="*/ 101689 w 377904"/>
              <a:gd name="connsiteY123" fmla="*/ 163982 h 260966"/>
              <a:gd name="connsiteX124" fmla="*/ 101022 w 377904"/>
              <a:gd name="connsiteY124" fmla="*/ 164468 h 260966"/>
              <a:gd name="connsiteX125" fmla="*/ 99869 w 377904"/>
              <a:gd name="connsiteY125" fmla="*/ 164706 h 260966"/>
              <a:gd name="connsiteX126" fmla="*/ 98336 w 377904"/>
              <a:gd name="connsiteY126" fmla="*/ 164535 h 260966"/>
              <a:gd name="connsiteX127" fmla="*/ 95098 w 377904"/>
              <a:gd name="connsiteY127" fmla="*/ 164564 h 260966"/>
              <a:gd name="connsiteX128" fmla="*/ 89506 w 377904"/>
              <a:gd name="connsiteY128" fmla="*/ 163982 h 260966"/>
              <a:gd name="connsiteX129" fmla="*/ 82486 w 377904"/>
              <a:gd name="connsiteY129" fmla="*/ 163811 h 260966"/>
              <a:gd name="connsiteX130" fmla="*/ 77200 w 377904"/>
              <a:gd name="connsiteY130" fmla="*/ 165459 h 260966"/>
              <a:gd name="connsiteX131" fmla="*/ 73028 w 377904"/>
              <a:gd name="connsiteY131" fmla="*/ 167821 h 260966"/>
              <a:gd name="connsiteX132" fmla="*/ 69046 w 377904"/>
              <a:gd name="connsiteY132" fmla="*/ 170479 h 260966"/>
              <a:gd name="connsiteX133" fmla="*/ 64360 w 377904"/>
              <a:gd name="connsiteY133" fmla="*/ 174669 h 260966"/>
              <a:gd name="connsiteX134" fmla="*/ 62979 w 377904"/>
              <a:gd name="connsiteY134" fmla="*/ 176536 h 260966"/>
              <a:gd name="connsiteX135" fmla="*/ 60217 w 377904"/>
              <a:gd name="connsiteY135" fmla="*/ 183956 h 260966"/>
              <a:gd name="connsiteX136" fmla="*/ 58988 w 377904"/>
              <a:gd name="connsiteY136" fmla="*/ 185023 h 260966"/>
              <a:gd name="connsiteX137" fmla="*/ 57388 w 377904"/>
              <a:gd name="connsiteY137" fmla="*/ 185871 h 260966"/>
              <a:gd name="connsiteX138" fmla="*/ 55769 w 377904"/>
              <a:gd name="connsiteY138" fmla="*/ 186023 h 260966"/>
              <a:gd name="connsiteX139" fmla="*/ 52549 w 377904"/>
              <a:gd name="connsiteY139" fmla="*/ 187119 h 260966"/>
              <a:gd name="connsiteX140" fmla="*/ 48301 w 377904"/>
              <a:gd name="connsiteY140" fmla="*/ 188928 h 260966"/>
              <a:gd name="connsiteX141" fmla="*/ 45415 w 377904"/>
              <a:gd name="connsiteY141" fmla="*/ 189633 h 260966"/>
              <a:gd name="connsiteX142" fmla="*/ 37995 w 377904"/>
              <a:gd name="connsiteY142" fmla="*/ 189262 h 260966"/>
              <a:gd name="connsiteX143" fmla="*/ 37557 w 377904"/>
              <a:gd name="connsiteY143" fmla="*/ 186909 h 260966"/>
              <a:gd name="connsiteX144" fmla="*/ 36223 w 377904"/>
              <a:gd name="connsiteY144" fmla="*/ 178318 h 260966"/>
              <a:gd name="connsiteX145" fmla="*/ 35576 w 377904"/>
              <a:gd name="connsiteY145" fmla="*/ 169612 h 260966"/>
              <a:gd name="connsiteX146" fmla="*/ 35614 w 377904"/>
              <a:gd name="connsiteY146" fmla="*/ 165592 h 260966"/>
              <a:gd name="connsiteX147" fmla="*/ 36395 w 377904"/>
              <a:gd name="connsiteY147" fmla="*/ 157505 h 260966"/>
              <a:gd name="connsiteX148" fmla="*/ 36328 w 377904"/>
              <a:gd name="connsiteY148" fmla="*/ 153419 h 260966"/>
              <a:gd name="connsiteX149" fmla="*/ 36014 w 377904"/>
              <a:gd name="connsiteY149" fmla="*/ 149714 h 260966"/>
              <a:gd name="connsiteX150" fmla="*/ 36319 w 377904"/>
              <a:gd name="connsiteY150" fmla="*/ 146075 h 260966"/>
              <a:gd name="connsiteX151" fmla="*/ 36919 w 377904"/>
              <a:gd name="connsiteY151" fmla="*/ 141980 h 260966"/>
              <a:gd name="connsiteX152" fmla="*/ 37223 w 377904"/>
              <a:gd name="connsiteY152" fmla="*/ 137808 h 260966"/>
              <a:gd name="connsiteX153" fmla="*/ 36776 w 377904"/>
              <a:gd name="connsiteY153" fmla="*/ 134893 h 260966"/>
              <a:gd name="connsiteX154" fmla="*/ 35347 w 377904"/>
              <a:gd name="connsiteY154" fmla="*/ 132540 h 260966"/>
              <a:gd name="connsiteX155" fmla="*/ 32918 w 377904"/>
              <a:gd name="connsiteY155" fmla="*/ 129626 h 260966"/>
              <a:gd name="connsiteX156" fmla="*/ 32537 w 377904"/>
              <a:gd name="connsiteY156" fmla="*/ 127892 h 260966"/>
              <a:gd name="connsiteX157" fmla="*/ 32395 w 377904"/>
              <a:gd name="connsiteY157" fmla="*/ 125968 h 260966"/>
              <a:gd name="connsiteX158" fmla="*/ 30070 w 377904"/>
              <a:gd name="connsiteY158" fmla="*/ 125749 h 260966"/>
              <a:gd name="connsiteX159" fmla="*/ 27975 w 377904"/>
              <a:gd name="connsiteY159" fmla="*/ 123758 h 260966"/>
              <a:gd name="connsiteX160" fmla="*/ 26251 w 377904"/>
              <a:gd name="connsiteY160" fmla="*/ 122672 h 260966"/>
              <a:gd name="connsiteX161" fmla="*/ 22536 w 377904"/>
              <a:gd name="connsiteY161" fmla="*/ 121463 h 260966"/>
              <a:gd name="connsiteX162" fmla="*/ 20688 w 377904"/>
              <a:gd name="connsiteY162" fmla="*/ 121406 h 260966"/>
              <a:gd name="connsiteX163" fmla="*/ 18983 w 377904"/>
              <a:gd name="connsiteY163" fmla="*/ 122291 h 260966"/>
              <a:gd name="connsiteX164" fmla="*/ 17736 w 377904"/>
              <a:gd name="connsiteY164" fmla="*/ 124073 h 260966"/>
              <a:gd name="connsiteX165" fmla="*/ 16859 w 377904"/>
              <a:gd name="connsiteY165" fmla="*/ 121263 h 260966"/>
              <a:gd name="connsiteX166" fmla="*/ 16888 w 377904"/>
              <a:gd name="connsiteY166" fmla="*/ 118320 h 260966"/>
              <a:gd name="connsiteX167" fmla="*/ 19850 w 377904"/>
              <a:gd name="connsiteY167" fmla="*/ 112233 h 260966"/>
              <a:gd name="connsiteX168" fmla="*/ 21707 w 377904"/>
              <a:gd name="connsiteY168" fmla="*/ 114014 h 260966"/>
              <a:gd name="connsiteX169" fmla="*/ 23965 w 377904"/>
              <a:gd name="connsiteY169" fmla="*/ 114728 h 260966"/>
              <a:gd name="connsiteX170" fmla="*/ 26841 w 377904"/>
              <a:gd name="connsiteY170" fmla="*/ 114833 h 260966"/>
              <a:gd name="connsiteX171" fmla="*/ 29670 w 377904"/>
              <a:gd name="connsiteY171" fmla="*/ 114367 h 260966"/>
              <a:gd name="connsiteX172" fmla="*/ 29118 w 377904"/>
              <a:gd name="connsiteY172" fmla="*/ 112281 h 260966"/>
              <a:gd name="connsiteX173" fmla="*/ 27804 w 377904"/>
              <a:gd name="connsiteY173" fmla="*/ 111090 h 260966"/>
              <a:gd name="connsiteX174" fmla="*/ 26165 w 377904"/>
              <a:gd name="connsiteY174" fmla="*/ 110157 h 260966"/>
              <a:gd name="connsiteX175" fmla="*/ 25584 w 377904"/>
              <a:gd name="connsiteY175" fmla="*/ 107394 h 260966"/>
              <a:gd name="connsiteX176" fmla="*/ 25784 w 377904"/>
              <a:gd name="connsiteY176" fmla="*/ 104527 h 260966"/>
              <a:gd name="connsiteX177" fmla="*/ 26555 w 377904"/>
              <a:gd name="connsiteY177" fmla="*/ 101813 h 260966"/>
              <a:gd name="connsiteX178" fmla="*/ 25670 w 377904"/>
              <a:gd name="connsiteY178" fmla="*/ 100717 h 260966"/>
              <a:gd name="connsiteX179" fmla="*/ 24336 w 377904"/>
              <a:gd name="connsiteY179" fmla="*/ 100041 h 260966"/>
              <a:gd name="connsiteX180" fmla="*/ 21241 w 377904"/>
              <a:gd name="connsiteY180" fmla="*/ 100117 h 260966"/>
              <a:gd name="connsiteX181" fmla="*/ 17230 w 377904"/>
              <a:gd name="connsiteY181" fmla="*/ 99403 h 260966"/>
              <a:gd name="connsiteX182" fmla="*/ 13192 w 377904"/>
              <a:gd name="connsiteY182" fmla="*/ 99088 h 260966"/>
              <a:gd name="connsiteX183" fmla="*/ 12239 w 377904"/>
              <a:gd name="connsiteY183" fmla="*/ 102289 h 260966"/>
              <a:gd name="connsiteX184" fmla="*/ 14468 w 377904"/>
              <a:gd name="connsiteY184" fmla="*/ 106480 h 260966"/>
              <a:gd name="connsiteX185" fmla="*/ 12582 w 377904"/>
              <a:gd name="connsiteY185" fmla="*/ 104422 h 260966"/>
              <a:gd name="connsiteX186" fmla="*/ 10792 w 377904"/>
              <a:gd name="connsiteY186" fmla="*/ 101698 h 260966"/>
              <a:gd name="connsiteX187" fmla="*/ 8296 w 377904"/>
              <a:gd name="connsiteY187" fmla="*/ 96783 h 260966"/>
              <a:gd name="connsiteX188" fmla="*/ 6686 w 377904"/>
              <a:gd name="connsiteY188" fmla="*/ 91011 h 260966"/>
              <a:gd name="connsiteX189" fmla="*/ 6401 w 377904"/>
              <a:gd name="connsiteY189" fmla="*/ 84763 h 260966"/>
              <a:gd name="connsiteX190" fmla="*/ 7763 w 377904"/>
              <a:gd name="connsiteY190" fmla="*/ 79591 h 260966"/>
              <a:gd name="connsiteX191" fmla="*/ 9515 w 377904"/>
              <a:gd name="connsiteY191" fmla="*/ 74714 h 260966"/>
              <a:gd name="connsiteX192" fmla="*/ 10563 w 377904"/>
              <a:gd name="connsiteY192" fmla="*/ 68456 h 260966"/>
              <a:gd name="connsiteX193" fmla="*/ 12011 w 377904"/>
              <a:gd name="connsiteY193" fmla="*/ 62303 h 260966"/>
              <a:gd name="connsiteX194" fmla="*/ 13449 w 377904"/>
              <a:gd name="connsiteY194" fmla="*/ 65065 h 260966"/>
              <a:gd name="connsiteX195" fmla="*/ 15107 w 377904"/>
              <a:gd name="connsiteY195" fmla="*/ 67542 h 260966"/>
              <a:gd name="connsiteX196" fmla="*/ 17393 w 377904"/>
              <a:gd name="connsiteY196" fmla="*/ 69818 h 260966"/>
              <a:gd name="connsiteX197" fmla="*/ 18650 w 377904"/>
              <a:gd name="connsiteY197" fmla="*/ 70361 h 260966"/>
              <a:gd name="connsiteX198" fmla="*/ 22422 w 377904"/>
              <a:gd name="connsiteY198" fmla="*/ 71304 h 260966"/>
              <a:gd name="connsiteX199" fmla="*/ 24851 w 377904"/>
              <a:gd name="connsiteY199" fmla="*/ 70952 h 260966"/>
              <a:gd name="connsiteX200" fmla="*/ 27432 w 377904"/>
              <a:gd name="connsiteY200" fmla="*/ 69599 h 260966"/>
              <a:gd name="connsiteX201" fmla="*/ 29975 w 377904"/>
              <a:gd name="connsiteY201" fmla="*/ 70037 h 260966"/>
              <a:gd name="connsiteX202" fmla="*/ 32080 w 377904"/>
              <a:gd name="connsiteY202" fmla="*/ 72571 h 260966"/>
              <a:gd name="connsiteX203" fmla="*/ 33947 w 377904"/>
              <a:gd name="connsiteY203" fmla="*/ 75409 h 260966"/>
              <a:gd name="connsiteX204" fmla="*/ 36786 w 377904"/>
              <a:gd name="connsiteY204" fmla="*/ 76009 h 260966"/>
              <a:gd name="connsiteX205" fmla="*/ 42633 w 377904"/>
              <a:gd name="connsiteY205" fmla="*/ 73961 h 260966"/>
              <a:gd name="connsiteX206" fmla="*/ 45415 w 377904"/>
              <a:gd name="connsiteY206" fmla="*/ 73495 h 260966"/>
              <a:gd name="connsiteX207" fmla="*/ 47834 w 377904"/>
              <a:gd name="connsiteY207" fmla="*/ 74438 h 260966"/>
              <a:gd name="connsiteX208" fmla="*/ 49082 w 377904"/>
              <a:gd name="connsiteY208" fmla="*/ 74609 h 260966"/>
              <a:gd name="connsiteX209" fmla="*/ 50349 w 377904"/>
              <a:gd name="connsiteY209" fmla="*/ 74447 h 260966"/>
              <a:gd name="connsiteX210" fmla="*/ 49253 w 377904"/>
              <a:gd name="connsiteY210" fmla="*/ 71933 h 260966"/>
              <a:gd name="connsiteX211" fmla="*/ 48806 w 377904"/>
              <a:gd name="connsiteY211" fmla="*/ 69485 h 260966"/>
              <a:gd name="connsiteX212" fmla="*/ 50273 w 377904"/>
              <a:gd name="connsiteY212" fmla="*/ 68189 h 260966"/>
              <a:gd name="connsiteX213" fmla="*/ 54883 w 377904"/>
              <a:gd name="connsiteY213" fmla="*/ 69570 h 260966"/>
              <a:gd name="connsiteX214" fmla="*/ 57826 w 377904"/>
              <a:gd name="connsiteY214" fmla="*/ 68656 h 260966"/>
              <a:gd name="connsiteX215" fmla="*/ 58578 w 377904"/>
              <a:gd name="connsiteY215" fmla="*/ 68142 h 260966"/>
              <a:gd name="connsiteX216" fmla="*/ 59236 w 377904"/>
              <a:gd name="connsiteY216" fmla="*/ 67504 h 260966"/>
              <a:gd name="connsiteX217" fmla="*/ 59588 w 377904"/>
              <a:gd name="connsiteY217" fmla="*/ 65389 h 260966"/>
              <a:gd name="connsiteX218" fmla="*/ 59445 w 377904"/>
              <a:gd name="connsiteY218" fmla="*/ 63208 h 260966"/>
              <a:gd name="connsiteX219" fmla="*/ 59064 w 377904"/>
              <a:gd name="connsiteY219" fmla="*/ 61160 h 260966"/>
              <a:gd name="connsiteX220" fmla="*/ 58207 w 377904"/>
              <a:gd name="connsiteY220" fmla="*/ 59360 h 260966"/>
              <a:gd name="connsiteX221" fmla="*/ 56083 w 377904"/>
              <a:gd name="connsiteY221" fmla="*/ 56836 h 260966"/>
              <a:gd name="connsiteX222" fmla="*/ 47863 w 377904"/>
              <a:gd name="connsiteY222" fmla="*/ 50806 h 260966"/>
              <a:gd name="connsiteX223" fmla="*/ 45091 w 377904"/>
              <a:gd name="connsiteY223" fmla="*/ 48396 h 260966"/>
              <a:gd name="connsiteX224" fmla="*/ 42786 w 377904"/>
              <a:gd name="connsiteY224" fmla="*/ 45272 h 260966"/>
              <a:gd name="connsiteX225" fmla="*/ 41319 w 377904"/>
              <a:gd name="connsiteY225" fmla="*/ 40862 h 260966"/>
              <a:gd name="connsiteX226" fmla="*/ 40128 w 377904"/>
              <a:gd name="connsiteY226" fmla="*/ 36252 h 260966"/>
              <a:gd name="connsiteX227" fmla="*/ 39024 w 377904"/>
              <a:gd name="connsiteY227" fmla="*/ 32823 h 260966"/>
              <a:gd name="connsiteX228" fmla="*/ 36157 w 377904"/>
              <a:gd name="connsiteY228" fmla="*/ 24841 h 260966"/>
              <a:gd name="connsiteX229" fmla="*/ 35042 w 377904"/>
              <a:gd name="connsiteY229" fmla="*/ 23889 h 260966"/>
              <a:gd name="connsiteX230" fmla="*/ 33642 w 377904"/>
              <a:gd name="connsiteY230" fmla="*/ 23469 h 260966"/>
              <a:gd name="connsiteX231" fmla="*/ 30242 w 377904"/>
              <a:gd name="connsiteY231" fmla="*/ 23222 h 260966"/>
              <a:gd name="connsiteX232" fmla="*/ 26794 w 377904"/>
              <a:gd name="connsiteY232" fmla="*/ 23803 h 260966"/>
              <a:gd name="connsiteX233" fmla="*/ 21155 w 377904"/>
              <a:gd name="connsiteY233" fmla="*/ 25184 h 260966"/>
              <a:gd name="connsiteX234" fmla="*/ 17926 w 377904"/>
              <a:gd name="connsiteY234" fmla="*/ 24755 h 260966"/>
              <a:gd name="connsiteX235" fmla="*/ 16430 w 377904"/>
              <a:gd name="connsiteY235" fmla="*/ 25603 h 260966"/>
              <a:gd name="connsiteX236" fmla="*/ 12735 w 377904"/>
              <a:gd name="connsiteY236" fmla="*/ 28975 h 260966"/>
              <a:gd name="connsiteX237" fmla="*/ 11001 w 377904"/>
              <a:gd name="connsiteY237" fmla="*/ 31852 h 260966"/>
              <a:gd name="connsiteX238" fmla="*/ 8582 w 377904"/>
              <a:gd name="connsiteY238" fmla="*/ 38424 h 260966"/>
              <a:gd name="connsiteX239" fmla="*/ 10410 w 377904"/>
              <a:gd name="connsiteY239" fmla="*/ 40538 h 260966"/>
              <a:gd name="connsiteX240" fmla="*/ 10373 w 377904"/>
              <a:gd name="connsiteY240" fmla="*/ 41929 h 260966"/>
              <a:gd name="connsiteX241" fmla="*/ 8982 w 377904"/>
              <a:gd name="connsiteY241" fmla="*/ 51587 h 260966"/>
              <a:gd name="connsiteX242" fmla="*/ 9830 w 377904"/>
              <a:gd name="connsiteY242" fmla="*/ 56264 h 260966"/>
              <a:gd name="connsiteX243" fmla="*/ 9525 w 377904"/>
              <a:gd name="connsiteY243" fmla="*/ 56607 h 260966"/>
              <a:gd name="connsiteX244" fmla="*/ 8867 w 377904"/>
              <a:gd name="connsiteY244" fmla="*/ 55521 h 260966"/>
              <a:gd name="connsiteX245" fmla="*/ 6772 w 377904"/>
              <a:gd name="connsiteY245" fmla="*/ 50759 h 260966"/>
              <a:gd name="connsiteX246" fmla="*/ 3086 w 377904"/>
              <a:gd name="connsiteY246" fmla="*/ 44930 h 260966"/>
              <a:gd name="connsiteX247" fmla="*/ 0 w 377904"/>
              <a:gd name="connsiteY247" fmla="*/ 35985 h 260966"/>
              <a:gd name="connsiteX248" fmla="*/ 5419 w 377904"/>
              <a:gd name="connsiteY248" fmla="*/ 30118 h 260966"/>
              <a:gd name="connsiteX249" fmla="*/ 10058 w 377904"/>
              <a:gd name="connsiteY249" fmla="*/ 25946 h 260966"/>
              <a:gd name="connsiteX250" fmla="*/ 13849 w 377904"/>
              <a:gd name="connsiteY250" fmla="*/ 23431 h 260966"/>
              <a:gd name="connsiteX251" fmla="*/ 15011 w 377904"/>
              <a:gd name="connsiteY251" fmla="*/ 22822 h 260966"/>
              <a:gd name="connsiteX252" fmla="*/ 20202 w 377904"/>
              <a:gd name="connsiteY252" fmla="*/ 20736 h 260966"/>
              <a:gd name="connsiteX253" fmla="*/ 26898 w 377904"/>
              <a:gd name="connsiteY253" fmla="*/ 18850 h 260966"/>
              <a:gd name="connsiteX254" fmla="*/ 31842 w 377904"/>
              <a:gd name="connsiteY254" fmla="*/ 17459 h 260966"/>
              <a:gd name="connsiteX255" fmla="*/ 38281 w 377904"/>
              <a:gd name="connsiteY255" fmla="*/ 16269 h 260966"/>
              <a:gd name="connsiteX256" fmla="*/ 40395 w 377904"/>
              <a:gd name="connsiteY256" fmla="*/ 16050 h 260966"/>
              <a:gd name="connsiteX257" fmla="*/ 43491 w 377904"/>
              <a:gd name="connsiteY257" fmla="*/ 16068 h 260966"/>
              <a:gd name="connsiteX258" fmla="*/ 46005 w 377904"/>
              <a:gd name="connsiteY258" fmla="*/ 17183 h 260966"/>
              <a:gd name="connsiteX259" fmla="*/ 47520 w 377904"/>
              <a:gd name="connsiteY259" fmla="*/ 18059 h 260966"/>
              <a:gd name="connsiteX260" fmla="*/ 52892 w 377904"/>
              <a:gd name="connsiteY260" fmla="*/ 21650 h 260966"/>
              <a:gd name="connsiteX261" fmla="*/ 58369 w 377904"/>
              <a:gd name="connsiteY261" fmla="*/ 25308 h 260966"/>
              <a:gd name="connsiteX262" fmla="*/ 63075 w 377904"/>
              <a:gd name="connsiteY262" fmla="*/ 29356 h 260966"/>
              <a:gd name="connsiteX263" fmla="*/ 64408 w 377904"/>
              <a:gd name="connsiteY263" fmla="*/ 31004 h 260966"/>
              <a:gd name="connsiteX264" fmla="*/ 65151 w 377904"/>
              <a:gd name="connsiteY264" fmla="*/ 32976 h 260966"/>
              <a:gd name="connsiteX265" fmla="*/ 65713 w 377904"/>
              <a:gd name="connsiteY265" fmla="*/ 34909 h 260966"/>
              <a:gd name="connsiteX266" fmla="*/ 69704 w 377904"/>
              <a:gd name="connsiteY266" fmla="*/ 41024 h 260966"/>
              <a:gd name="connsiteX267" fmla="*/ 71323 w 377904"/>
              <a:gd name="connsiteY267" fmla="*/ 43815 h 260966"/>
              <a:gd name="connsiteX268" fmla="*/ 73657 w 377904"/>
              <a:gd name="connsiteY268" fmla="*/ 47444 h 260966"/>
              <a:gd name="connsiteX269" fmla="*/ 75533 w 377904"/>
              <a:gd name="connsiteY269" fmla="*/ 49216 h 260966"/>
              <a:gd name="connsiteX270" fmla="*/ 77362 w 377904"/>
              <a:gd name="connsiteY270" fmla="*/ 51397 h 260966"/>
              <a:gd name="connsiteX271" fmla="*/ 78591 w 377904"/>
              <a:gd name="connsiteY271" fmla="*/ 53187 h 260966"/>
              <a:gd name="connsiteX272" fmla="*/ 79991 w 377904"/>
              <a:gd name="connsiteY272" fmla="*/ 54035 h 260966"/>
              <a:gd name="connsiteX273" fmla="*/ 81553 w 377904"/>
              <a:gd name="connsiteY273" fmla="*/ 54369 h 260966"/>
              <a:gd name="connsiteX274" fmla="*/ 85115 w 377904"/>
              <a:gd name="connsiteY274" fmla="*/ 53797 h 260966"/>
              <a:gd name="connsiteX275" fmla="*/ 89402 w 377904"/>
              <a:gd name="connsiteY275" fmla="*/ 52664 h 260966"/>
              <a:gd name="connsiteX276" fmla="*/ 91964 w 377904"/>
              <a:gd name="connsiteY276" fmla="*/ 52188 h 260966"/>
              <a:gd name="connsiteX277" fmla="*/ 93107 w 377904"/>
              <a:gd name="connsiteY277" fmla="*/ 52254 h 260966"/>
              <a:gd name="connsiteX278" fmla="*/ 100174 w 377904"/>
              <a:gd name="connsiteY278" fmla="*/ 52654 h 260966"/>
              <a:gd name="connsiteX279" fmla="*/ 106537 w 377904"/>
              <a:gd name="connsiteY279" fmla="*/ 53016 h 260966"/>
              <a:gd name="connsiteX280" fmla="*/ 114385 w 377904"/>
              <a:gd name="connsiteY280" fmla="*/ 53464 h 260966"/>
              <a:gd name="connsiteX281" fmla="*/ 116719 w 377904"/>
              <a:gd name="connsiteY281" fmla="*/ 53883 h 260966"/>
              <a:gd name="connsiteX282" fmla="*/ 119519 w 377904"/>
              <a:gd name="connsiteY282" fmla="*/ 54273 h 260966"/>
              <a:gd name="connsiteX283" fmla="*/ 120910 w 377904"/>
              <a:gd name="connsiteY283" fmla="*/ 54331 h 260966"/>
              <a:gd name="connsiteX284" fmla="*/ 122148 w 377904"/>
              <a:gd name="connsiteY284" fmla="*/ 52778 h 260966"/>
              <a:gd name="connsiteX285" fmla="*/ 122967 w 377904"/>
              <a:gd name="connsiteY285" fmla="*/ 51930 h 260966"/>
              <a:gd name="connsiteX286" fmla="*/ 123606 w 377904"/>
              <a:gd name="connsiteY286" fmla="*/ 51254 h 260966"/>
              <a:gd name="connsiteX287" fmla="*/ 123472 w 377904"/>
              <a:gd name="connsiteY287" fmla="*/ 50492 h 260966"/>
              <a:gd name="connsiteX288" fmla="*/ 122482 w 377904"/>
              <a:gd name="connsiteY288" fmla="*/ 49844 h 260966"/>
              <a:gd name="connsiteX289" fmla="*/ 120920 w 377904"/>
              <a:gd name="connsiteY289" fmla="*/ 47692 h 260966"/>
              <a:gd name="connsiteX290" fmla="*/ 120024 w 377904"/>
              <a:gd name="connsiteY290" fmla="*/ 39910 h 260966"/>
              <a:gd name="connsiteX291" fmla="*/ 119462 w 377904"/>
              <a:gd name="connsiteY291" fmla="*/ 33223 h 260966"/>
              <a:gd name="connsiteX292" fmla="*/ 121320 w 377904"/>
              <a:gd name="connsiteY292" fmla="*/ 31137 h 260966"/>
              <a:gd name="connsiteX293" fmla="*/ 123463 w 377904"/>
              <a:gd name="connsiteY293" fmla="*/ 29623 h 260966"/>
              <a:gd name="connsiteX294" fmla="*/ 126539 w 377904"/>
              <a:gd name="connsiteY294" fmla="*/ 25060 h 260966"/>
              <a:gd name="connsiteX295" fmla="*/ 128197 w 377904"/>
              <a:gd name="connsiteY295" fmla="*/ 23651 h 260966"/>
              <a:gd name="connsiteX296" fmla="*/ 130626 w 377904"/>
              <a:gd name="connsiteY296" fmla="*/ 22479 h 260966"/>
              <a:gd name="connsiteX297" fmla="*/ 138760 w 377904"/>
              <a:gd name="connsiteY297" fmla="*/ 22174 h 260966"/>
              <a:gd name="connsiteX298" fmla="*/ 142189 w 377904"/>
              <a:gd name="connsiteY298" fmla="*/ 21279 h 260966"/>
              <a:gd name="connsiteX299" fmla="*/ 143294 w 377904"/>
              <a:gd name="connsiteY299" fmla="*/ 19803 h 260966"/>
              <a:gd name="connsiteX300" fmla="*/ 145094 w 377904"/>
              <a:gd name="connsiteY300" fmla="*/ 16050 h 260966"/>
              <a:gd name="connsiteX301" fmla="*/ 145694 w 377904"/>
              <a:gd name="connsiteY301" fmla="*/ 12992 h 260966"/>
              <a:gd name="connsiteX302" fmla="*/ 146704 w 377904"/>
              <a:gd name="connsiteY302" fmla="*/ 11592 h 260966"/>
              <a:gd name="connsiteX303" fmla="*/ 147914 w 377904"/>
              <a:gd name="connsiteY303" fmla="*/ 10554 h 260966"/>
              <a:gd name="connsiteX304" fmla="*/ 149161 w 377904"/>
              <a:gd name="connsiteY304" fmla="*/ 10592 h 260966"/>
              <a:gd name="connsiteX305" fmla="*/ 151571 w 377904"/>
              <a:gd name="connsiteY305" fmla="*/ 11487 h 260966"/>
              <a:gd name="connsiteX306" fmla="*/ 153400 w 377904"/>
              <a:gd name="connsiteY306" fmla="*/ 11992 h 260966"/>
              <a:gd name="connsiteX307" fmla="*/ 154705 w 377904"/>
              <a:gd name="connsiteY307" fmla="*/ 12668 h 260966"/>
              <a:gd name="connsiteX308" fmla="*/ 155896 w 377904"/>
              <a:gd name="connsiteY308" fmla="*/ 13754 h 260966"/>
              <a:gd name="connsiteX309" fmla="*/ 157048 w 377904"/>
              <a:gd name="connsiteY309" fmla="*/ 15630 h 260966"/>
              <a:gd name="connsiteX310" fmla="*/ 157229 w 377904"/>
              <a:gd name="connsiteY310" fmla="*/ 16869 h 260966"/>
              <a:gd name="connsiteX311" fmla="*/ 157762 w 377904"/>
              <a:gd name="connsiteY311" fmla="*/ 17583 h 260966"/>
              <a:gd name="connsiteX312" fmla="*/ 158686 w 377904"/>
              <a:gd name="connsiteY312" fmla="*/ 17593 h 260966"/>
              <a:gd name="connsiteX313" fmla="*/ 159372 w 377904"/>
              <a:gd name="connsiteY313" fmla="*/ 17602 h 260966"/>
              <a:gd name="connsiteX314" fmla="*/ 159839 w 377904"/>
              <a:gd name="connsiteY314" fmla="*/ 17336 h 260966"/>
              <a:gd name="connsiteX315" fmla="*/ 160134 w 377904"/>
              <a:gd name="connsiteY315" fmla="*/ 16707 h 260966"/>
              <a:gd name="connsiteX316" fmla="*/ 159905 w 377904"/>
              <a:gd name="connsiteY316" fmla="*/ 15869 h 260966"/>
              <a:gd name="connsiteX317" fmla="*/ 158334 w 377904"/>
              <a:gd name="connsiteY317" fmla="*/ 13468 h 260966"/>
              <a:gd name="connsiteX318" fmla="*/ 154877 w 377904"/>
              <a:gd name="connsiteY318" fmla="*/ 9115 h 260966"/>
              <a:gd name="connsiteX319" fmla="*/ 152619 w 377904"/>
              <a:gd name="connsiteY319" fmla="*/ 7334 h 260966"/>
              <a:gd name="connsiteX320" fmla="*/ 151495 w 377904"/>
              <a:gd name="connsiteY320" fmla="*/ 6372 h 260966"/>
              <a:gd name="connsiteX321" fmla="*/ 151219 w 377904"/>
              <a:gd name="connsiteY321" fmla="*/ 5458 h 260966"/>
              <a:gd name="connsiteX322" fmla="*/ 152685 w 377904"/>
              <a:gd name="connsiteY322" fmla="*/ 4077 h 260966"/>
              <a:gd name="connsiteX323" fmla="*/ 154105 w 377904"/>
              <a:gd name="connsiteY323" fmla="*/ 3286 h 260966"/>
              <a:gd name="connsiteX324" fmla="*/ 156600 w 377904"/>
              <a:gd name="connsiteY324" fmla="*/ 3877 h 260966"/>
              <a:gd name="connsiteX325" fmla="*/ 159925 w 377904"/>
              <a:gd name="connsiteY325" fmla="*/ 4201 h 260966"/>
              <a:gd name="connsiteX326" fmla="*/ 161391 w 377904"/>
              <a:gd name="connsiteY326" fmla="*/ 3505 h 260966"/>
              <a:gd name="connsiteX327" fmla="*/ 162906 w 377904"/>
              <a:gd name="connsiteY327" fmla="*/ 0 h 260966"/>
              <a:gd name="connsiteX328" fmla="*/ 166678 w 377904"/>
              <a:gd name="connsiteY328" fmla="*/ 3715 h 260966"/>
              <a:gd name="connsiteX329" fmla="*/ 170602 w 377904"/>
              <a:gd name="connsiteY329" fmla="*/ 7868 h 260966"/>
              <a:gd name="connsiteX330" fmla="*/ 172041 w 377904"/>
              <a:gd name="connsiteY330" fmla="*/ 8639 h 260966"/>
              <a:gd name="connsiteX331" fmla="*/ 174850 w 377904"/>
              <a:gd name="connsiteY331" fmla="*/ 9077 h 260966"/>
              <a:gd name="connsiteX332" fmla="*/ 177184 w 377904"/>
              <a:gd name="connsiteY332" fmla="*/ 9230 h 260966"/>
              <a:gd name="connsiteX333" fmla="*/ 178165 w 377904"/>
              <a:gd name="connsiteY333" fmla="*/ 9677 h 260966"/>
              <a:gd name="connsiteX334" fmla="*/ 179213 w 377904"/>
              <a:gd name="connsiteY334" fmla="*/ 10754 h 260966"/>
              <a:gd name="connsiteX335" fmla="*/ 181289 w 377904"/>
              <a:gd name="connsiteY335" fmla="*/ 15287 h 260966"/>
              <a:gd name="connsiteX336" fmla="*/ 183366 w 377904"/>
              <a:gd name="connsiteY336" fmla="*/ 16478 h 260966"/>
              <a:gd name="connsiteX337" fmla="*/ 185947 w 377904"/>
              <a:gd name="connsiteY337" fmla="*/ 17336 h 260966"/>
              <a:gd name="connsiteX338" fmla="*/ 194281 w 377904"/>
              <a:gd name="connsiteY338" fmla="*/ 17259 h 260966"/>
              <a:gd name="connsiteX339" fmla="*/ 196843 w 377904"/>
              <a:gd name="connsiteY339" fmla="*/ 17488 h 260966"/>
              <a:gd name="connsiteX340" fmla="*/ 198930 w 377904"/>
              <a:gd name="connsiteY340" fmla="*/ 19612 h 260966"/>
              <a:gd name="connsiteX341" fmla="*/ 200234 w 377904"/>
              <a:gd name="connsiteY341" fmla="*/ 20488 h 260966"/>
              <a:gd name="connsiteX342" fmla="*/ 200796 w 377904"/>
              <a:gd name="connsiteY342" fmla="*/ 21241 h 260966"/>
              <a:gd name="connsiteX343" fmla="*/ 200653 w 377904"/>
              <a:gd name="connsiteY343" fmla="*/ 22174 h 260966"/>
              <a:gd name="connsiteX344" fmla="*/ 200139 w 377904"/>
              <a:gd name="connsiteY344" fmla="*/ 23365 h 260966"/>
              <a:gd name="connsiteX345" fmla="*/ 200073 w 377904"/>
              <a:gd name="connsiteY345" fmla="*/ 25651 h 260966"/>
              <a:gd name="connsiteX346" fmla="*/ 199939 w 377904"/>
              <a:gd name="connsiteY346" fmla="*/ 27422 h 260966"/>
              <a:gd name="connsiteX347" fmla="*/ 199272 w 377904"/>
              <a:gd name="connsiteY347" fmla="*/ 28261 h 260966"/>
              <a:gd name="connsiteX348" fmla="*/ 199072 w 377904"/>
              <a:gd name="connsiteY348" fmla="*/ 29042 h 260966"/>
              <a:gd name="connsiteX349" fmla="*/ 199625 w 377904"/>
              <a:gd name="connsiteY349" fmla="*/ 29728 h 260966"/>
              <a:gd name="connsiteX350" fmla="*/ 203482 w 377904"/>
              <a:gd name="connsiteY350" fmla="*/ 31404 h 260966"/>
              <a:gd name="connsiteX351" fmla="*/ 204788 w 377904"/>
              <a:gd name="connsiteY351" fmla="*/ 33204 h 260966"/>
              <a:gd name="connsiteX352" fmla="*/ 205768 w 377904"/>
              <a:gd name="connsiteY352" fmla="*/ 34004 h 260966"/>
              <a:gd name="connsiteX353" fmla="*/ 205997 w 377904"/>
              <a:gd name="connsiteY353" fmla="*/ 35128 h 260966"/>
              <a:gd name="connsiteX354" fmla="*/ 205349 w 377904"/>
              <a:gd name="connsiteY354" fmla="*/ 35871 h 260966"/>
              <a:gd name="connsiteX355" fmla="*/ 203539 w 377904"/>
              <a:gd name="connsiteY355" fmla="*/ 35500 h 260966"/>
              <a:gd name="connsiteX356" fmla="*/ 202654 w 377904"/>
              <a:gd name="connsiteY356" fmla="*/ 36681 h 260966"/>
              <a:gd name="connsiteX357" fmla="*/ 202654 w 377904"/>
              <a:gd name="connsiteY357" fmla="*/ 38795 h 260966"/>
              <a:gd name="connsiteX358" fmla="*/ 203949 w 377904"/>
              <a:gd name="connsiteY358" fmla="*/ 40777 h 260966"/>
              <a:gd name="connsiteX359" fmla="*/ 204330 w 377904"/>
              <a:gd name="connsiteY359" fmla="*/ 42586 h 260966"/>
              <a:gd name="connsiteX360" fmla="*/ 203473 w 377904"/>
              <a:gd name="connsiteY360" fmla="*/ 44329 h 260966"/>
              <a:gd name="connsiteX361" fmla="*/ 202473 w 377904"/>
              <a:gd name="connsiteY361" fmla="*/ 46787 h 260966"/>
              <a:gd name="connsiteX362" fmla="*/ 202444 w 377904"/>
              <a:gd name="connsiteY362" fmla="*/ 48520 h 260966"/>
              <a:gd name="connsiteX363" fmla="*/ 203035 w 377904"/>
              <a:gd name="connsiteY363" fmla="*/ 49511 h 260966"/>
              <a:gd name="connsiteX364" fmla="*/ 205997 w 377904"/>
              <a:gd name="connsiteY364" fmla="*/ 51302 h 260966"/>
              <a:gd name="connsiteX365" fmla="*/ 212807 w 377904"/>
              <a:gd name="connsiteY365" fmla="*/ 55816 h 260966"/>
              <a:gd name="connsiteX366" fmla="*/ 214379 w 377904"/>
              <a:gd name="connsiteY366" fmla="*/ 56007 h 260966"/>
              <a:gd name="connsiteX367" fmla="*/ 220827 w 377904"/>
              <a:gd name="connsiteY367" fmla="*/ 54959 h 260966"/>
              <a:gd name="connsiteX368" fmla="*/ 223828 w 377904"/>
              <a:gd name="connsiteY368" fmla="*/ 54855 h 260966"/>
              <a:gd name="connsiteX369" fmla="*/ 225600 w 377904"/>
              <a:gd name="connsiteY369" fmla="*/ 55559 h 260966"/>
              <a:gd name="connsiteX370" fmla="*/ 230591 w 377904"/>
              <a:gd name="connsiteY370" fmla="*/ 56197 h 260966"/>
              <a:gd name="connsiteX371" fmla="*/ 232172 w 377904"/>
              <a:gd name="connsiteY371" fmla="*/ 56921 h 260966"/>
              <a:gd name="connsiteX372" fmla="*/ 233867 w 377904"/>
              <a:gd name="connsiteY372" fmla="*/ 56969 h 260966"/>
              <a:gd name="connsiteX373" fmla="*/ 236172 w 377904"/>
              <a:gd name="connsiteY373" fmla="*/ 56759 h 260966"/>
              <a:gd name="connsiteX374" fmla="*/ 237734 w 377904"/>
              <a:gd name="connsiteY374" fmla="*/ 54740 h 260966"/>
              <a:gd name="connsiteX375" fmla="*/ 238534 w 377904"/>
              <a:gd name="connsiteY375" fmla="*/ 54283 h 260966"/>
              <a:gd name="connsiteX376" fmla="*/ 239239 w 377904"/>
              <a:gd name="connsiteY376" fmla="*/ 53950 h 260966"/>
              <a:gd name="connsiteX377" fmla="*/ 240659 w 377904"/>
              <a:gd name="connsiteY377" fmla="*/ 53902 h 260966"/>
              <a:gd name="connsiteX378" fmla="*/ 244602 w 377904"/>
              <a:gd name="connsiteY378" fmla="*/ 55188 h 260966"/>
              <a:gd name="connsiteX379" fmla="*/ 248764 w 377904"/>
              <a:gd name="connsiteY379" fmla="*/ 57893 h 260966"/>
              <a:gd name="connsiteX380" fmla="*/ 251507 w 377904"/>
              <a:gd name="connsiteY380" fmla="*/ 60360 h 260966"/>
              <a:gd name="connsiteX381" fmla="*/ 252869 w 377904"/>
              <a:gd name="connsiteY381" fmla="*/ 62589 h 260966"/>
              <a:gd name="connsiteX382" fmla="*/ 254584 w 377904"/>
              <a:gd name="connsiteY382" fmla="*/ 67408 h 260966"/>
              <a:gd name="connsiteX383" fmla="*/ 256661 w 377904"/>
              <a:gd name="connsiteY383" fmla="*/ 74809 h 260966"/>
              <a:gd name="connsiteX384" fmla="*/ 259156 w 377904"/>
              <a:gd name="connsiteY384" fmla="*/ 79791 h 260966"/>
              <a:gd name="connsiteX385" fmla="*/ 262090 w 377904"/>
              <a:gd name="connsiteY385" fmla="*/ 82372 h 260966"/>
              <a:gd name="connsiteX386" fmla="*/ 264147 w 377904"/>
              <a:gd name="connsiteY386" fmla="*/ 87116 h 260966"/>
              <a:gd name="connsiteX387" fmla="*/ 265938 w 377904"/>
              <a:gd name="connsiteY387" fmla="*/ 97431 h 260966"/>
              <a:gd name="connsiteX388" fmla="*/ 267043 w 377904"/>
              <a:gd name="connsiteY388" fmla="*/ 99536 h 260966"/>
              <a:gd name="connsiteX389" fmla="*/ 268176 w 377904"/>
              <a:gd name="connsiteY389" fmla="*/ 100632 h 260966"/>
              <a:gd name="connsiteX390" fmla="*/ 271529 w 377904"/>
              <a:gd name="connsiteY390" fmla="*/ 103603 h 260966"/>
              <a:gd name="connsiteX391" fmla="*/ 278377 w 377904"/>
              <a:gd name="connsiteY391" fmla="*/ 108518 h 260966"/>
              <a:gd name="connsiteX392" fmla="*/ 282416 w 377904"/>
              <a:gd name="connsiteY392" fmla="*/ 111414 h 260966"/>
              <a:gd name="connsiteX393" fmla="*/ 288664 w 377904"/>
              <a:gd name="connsiteY393" fmla="*/ 116024 h 260966"/>
              <a:gd name="connsiteX394" fmla="*/ 294398 w 377904"/>
              <a:gd name="connsiteY394" fmla="*/ 120244 h 260966"/>
              <a:gd name="connsiteX395" fmla="*/ 300142 w 377904"/>
              <a:gd name="connsiteY395" fmla="*/ 126740 h 260966"/>
              <a:gd name="connsiteX396" fmla="*/ 301285 w 377904"/>
              <a:gd name="connsiteY396" fmla="*/ 127692 h 260966"/>
              <a:gd name="connsiteX397" fmla="*/ 306334 w 377904"/>
              <a:gd name="connsiteY397" fmla="*/ 131197 h 260966"/>
              <a:gd name="connsiteX398" fmla="*/ 311953 w 377904"/>
              <a:gd name="connsiteY398" fmla="*/ 134779 h 260966"/>
              <a:gd name="connsiteX399" fmla="*/ 315887 w 377904"/>
              <a:gd name="connsiteY399" fmla="*/ 133969 h 260966"/>
              <a:gd name="connsiteX400" fmla="*/ 321812 w 377904"/>
              <a:gd name="connsiteY400" fmla="*/ 139475 h 260966"/>
              <a:gd name="connsiteX401" fmla="*/ 324222 w 377904"/>
              <a:gd name="connsiteY401" fmla="*/ 141513 h 260966"/>
              <a:gd name="connsiteX402" fmla="*/ 325241 w 377904"/>
              <a:gd name="connsiteY402" fmla="*/ 142208 h 260966"/>
              <a:gd name="connsiteX403" fmla="*/ 329536 w 377904"/>
              <a:gd name="connsiteY403" fmla="*/ 144380 h 260966"/>
              <a:gd name="connsiteX404" fmla="*/ 336375 w 377904"/>
              <a:gd name="connsiteY404" fmla="*/ 148914 h 260966"/>
              <a:gd name="connsiteX405" fmla="*/ 345005 w 377904"/>
              <a:gd name="connsiteY405" fmla="*/ 155391 h 260966"/>
              <a:gd name="connsiteX406" fmla="*/ 350720 w 377904"/>
              <a:gd name="connsiteY406" fmla="*/ 159134 h 260966"/>
              <a:gd name="connsiteX407" fmla="*/ 352263 w 377904"/>
              <a:gd name="connsiteY407" fmla="*/ 159572 h 260966"/>
              <a:gd name="connsiteX408" fmla="*/ 353806 w 377904"/>
              <a:gd name="connsiteY408" fmla="*/ 159553 h 260966"/>
              <a:gd name="connsiteX409" fmla="*/ 355454 w 377904"/>
              <a:gd name="connsiteY409" fmla="*/ 158753 h 260966"/>
              <a:gd name="connsiteX410" fmla="*/ 357244 w 377904"/>
              <a:gd name="connsiteY410" fmla="*/ 158124 h 260966"/>
              <a:gd name="connsiteX411" fmla="*/ 360293 w 377904"/>
              <a:gd name="connsiteY411" fmla="*/ 158953 h 260966"/>
              <a:gd name="connsiteX412" fmla="*/ 363598 w 377904"/>
              <a:gd name="connsiteY412" fmla="*/ 160449 h 260966"/>
              <a:gd name="connsiteX413" fmla="*/ 365703 w 377904"/>
              <a:gd name="connsiteY413" fmla="*/ 161582 h 260966"/>
              <a:gd name="connsiteX414" fmla="*/ 368122 w 377904"/>
              <a:gd name="connsiteY414" fmla="*/ 163220 h 260966"/>
              <a:gd name="connsiteX415" fmla="*/ 370037 w 377904"/>
              <a:gd name="connsiteY415" fmla="*/ 164782 h 260966"/>
              <a:gd name="connsiteX416" fmla="*/ 371484 w 377904"/>
              <a:gd name="connsiteY416" fmla="*/ 165497 h 260966"/>
              <a:gd name="connsiteX417" fmla="*/ 376428 w 377904"/>
              <a:gd name="connsiteY417" fmla="*/ 166859 h 260966"/>
              <a:gd name="connsiteX418" fmla="*/ 377276 w 377904"/>
              <a:gd name="connsiteY418" fmla="*/ 167669 h 260966"/>
              <a:gd name="connsiteX419" fmla="*/ 377818 w 377904"/>
              <a:gd name="connsiteY419" fmla="*/ 168573 h 260966"/>
              <a:gd name="connsiteX420" fmla="*/ 377904 w 377904"/>
              <a:gd name="connsiteY420" fmla="*/ 169516 h 260966"/>
              <a:gd name="connsiteX421" fmla="*/ 375123 w 377904"/>
              <a:gd name="connsiteY421" fmla="*/ 174450 h 260966"/>
              <a:gd name="connsiteX422" fmla="*/ 374752 w 377904"/>
              <a:gd name="connsiteY422" fmla="*/ 180727 h 260966"/>
              <a:gd name="connsiteX423" fmla="*/ 374732 w 377904"/>
              <a:gd name="connsiteY423" fmla="*/ 185442 h 260966"/>
              <a:gd name="connsiteX424" fmla="*/ 375065 w 377904"/>
              <a:gd name="connsiteY424" fmla="*/ 189071 h 260966"/>
              <a:gd name="connsiteX425" fmla="*/ 16516 w 377904"/>
              <a:gd name="connsiteY425" fmla="*/ 139875 h 260966"/>
              <a:gd name="connsiteX426" fmla="*/ 16269 w 377904"/>
              <a:gd name="connsiteY426" fmla="*/ 141475 h 260966"/>
              <a:gd name="connsiteX427" fmla="*/ 14821 w 377904"/>
              <a:gd name="connsiteY427" fmla="*/ 136655 h 260966"/>
              <a:gd name="connsiteX428" fmla="*/ 14097 w 377904"/>
              <a:gd name="connsiteY428" fmla="*/ 131331 h 260966"/>
              <a:gd name="connsiteX429" fmla="*/ 15021 w 377904"/>
              <a:gd name="connsiteY429" fmla="*/ 129826 h 260966"/>
              <a:gd name="connsiteX430" fmla="*/ 16059 w 377904"/>
              <a:gd name="connsiteY430" fmla="*/ 129912 h 260966"/>
              <a:gd name="connsiteX431" fmla="*/ 15068 w 377904"/>
              <a:gd name="connsiteY431" fmla="*/ 131836 h 260966"/>
              <a:gd name="connsiteX432" fmla="*/ 16516 w 377904"/>
              <a:gd name="connsiteY432" fmla="*/ 139875 h 260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</a:cxnLst>
            <a:rect l="l" t="t" r="r" b="b"/>
            <a:pathLst>
              <a:path w="377904" h="260966">
                <a:moveTo>
                  <a:pt x="375065" y="189071"/>
                </a:moveTo>
                <a:lnTo>
                  <a:pt x="373713" y="189195"/>
                </a:lnTo>
                <a:lnTo>
                  <a:pt x="370465" y="188414"/>
                </a:lnTo>
                <a:lnTo>
                  <a:pt x="363998" y="186852"/>
                </a:lnTo>
                <a:lnTo>
                  <a:pt x="358444" y="183718"/>
                </a:lnTo>
                <a:lnTo>
                  <a:pt x="354816" y="181670"/>
                </a:lnTo>
                <a:lnTo>
                  <a:pt x="354244" y="181946"/>
                </a:lnTo>
                <a:lnTo>
                  <a:pt x="352615" y="183347"/>
                </a:lnTo>
                <a:lnTo>
                  <a:pt x="351501" y="185071"/>
                </a:lnTo>
                <a:lnTo>
                  <a:pt x="350615" y="188404"/>
                </a:lnTo>
                <a:lnTo>
                  <a:pt x="349196" y="192329"/>
                </a:lnTo>
                <a:lnTo>
                  <a:pt x="342481" y="192481"/>
                </a:lnTo>
                <a:lnTo>
                  <a:pt x="336756" y="192776"/>
                </a:lnTo>
                <a:lnTo>
                  <a:pt x="333060" y="194262"/>
                </a:lnTo>
                <a:lnTo>
                  <a:pt x="329441" y="196310"/>
                </a:lnTo>
                <a:lnTo>
                  <a:pt x="328536" y="198739"/>
                </a:lnTo>
                <a:lnTo>
                  <a:pt x="327755" y="201892"/>
                </a:lnTo>
                <a:lnTo>
                  <a:pt x="325641" y="209026"/>
                </a:lnTo>
                <a:lnTo>
                  <a:pt x="323726" y="215522"/>
                </a:lnTo>
                <a:lnTo>
                  <a:pt x="322736" y="219723"/>
                </a:lnTo>
                <a:lnTo>
                  <a:pt x="321278" y="222599"/>
                </a:lnTo>
                <a:lnTo>
                  <a:pt x="317182" y="226381"/>
                </a:lnTo>
                <a:lnTo>
                  <a:pt x="312544" y="228924"/>
                </a:lnTo>
                <a:lnTo>
                  <a:pt x="310076" y="230114"/>
                </a:lnTo>
                <a:lnTo>
                  <a:pt x="308991" y="231600"/>
                </a:lnTo>
                <a:lnTo>
                  <a:pt x="308753" y="233001"/>
                </a:lnTo>
                <a:lnTo>
                  <a:pt x="307877" y="233429"/>
                </a:lnTo>
                <a:lnTo>
                  <a:pt x="305962" y="233181"/>
                </a:lnTo>
                <a:lnTo>
                  <a:pt x="303943" y="233419"/>
                </a:lnTo>
                <a:lnTo>
                  <a:pt x="299504" y="234887"/>
                </a:lnTo>
                <a:lnTo>
                  <a:pt x="294704" y="236687"/>
                </a:lnTo>
                <a:lnTo>
                  <a:pt x="288950" y="238477"/>
                </a:lnTo>
                <a:lnTo>
                  <a:pt x="285664" y="238477"/>
                </a:lnTo>
                <a:lnTo>
                  <a:pt x="284359" y="238878"/>
                </a:lnTo>
                <a:lnTo>
                  <a:pt x="283778" y="239782"/>
                </a:lnTo>
                <a:lnTo>
                  <a:pt x="284359" y="241487"/>
                </a:lnTo>
                <a:lnTo>
                  <a:pt x="284921" y="242754"/>
                </a:lnTo>
                <a:lnTo>
                  <a:pt x="285426" y="244392"/>
                </a:lnTo>
                <a:lnTo>
                  <a:pt x="284073" y="245716"/>
                </a:lnTo>
                <a:lnTo>
                  <a:pt x="283130" y="247993"/>
                </a:lnTo>
                <a:lnTo>
                  <a:pt x="282397" y="251993"/>
                </a:lnTo>
                <a:lnTo>
                  <a:pt x="280358" y="253184"/>
                </a:lnTo>
                <a:lnTo>
                  <a:pt x="277082" y="255127"/>
                </a:lnTo>
                <a:lnTo>
                  <a:pt x="273472" y="257680"/>
                </a:lnTo>
                <a:lnTo>
                  <a:pt x="272539" y="258204"/>
                </a:lnTo>
                <a:lnTo>
                  <a:pt x="270462" y="258928"/>
                </a:lnTo>
                <a:lnTo>
                  <a:pt x="268395" y="258708"/>
                </a:lnTo>
                <a:lnTo>
                  <a:pt x="266519" y="258337"/>
                </a:lnTo>
                <a:lnTo>
                  <a:pt x="264480" y="258994"/>
                </a:lnTo>
                <a:lnTo>
                  <a:pt x="262366" y="260966"/>
                </a:lnTo>
                <a:lnTo>
                  <a:pt x="261385" y="260366"/>
                </a:lnTo>
                <a:lnTo>
                  <a:pt x="260889" y="258375"/>
                </a:lnTo>
                <a:lnTo>
                  <a:pt x="259832" y="257080"/>
                </a:lnTo>
                <a:lnTo>
                  <a:pt x="256527" y="254155"/>
                </a:lnTo>
                <a:lnTo>
                  <a:pt x="253698" y="252070"/>
                </a:lnTo>
                <a:lnTo>
                  <a:pt x="252479" y="251927"/>
                </a:lnTo>
                <a:lnTo>
                  <a:pt x="249888" y="252469"/>
                </a:lnTo>
                <a:lnTo>
                  <a:pt x="246640" y="252860"/>
                </a:lnTo>
                <a:lnTo>
                  <a:pt x="244002" y="252441"/>
                </a:lnTo>
                <a:lnTo>
                  <a:pt x="241906" y="251603"/>
                </a:lnTo>
                <a:lnTo>
                  <a:pt x="238677" y="248726"/>
                </a:lnTo>
                <a:lnTo>
                  <a:pt x="237496" y="247174"/>
                </a:lnTo>
                <a:lnTo>
                  <a:pt x="236611" y="245983"/>
                </a:lnTo>
                <a:lnTo>
                  <a:pt x="234410" y="246307"/>
                </a:lnTo>
                <a:lnTo>
                  <a:pt x="233791" y="245012"/>
                </a:lnTo>
                <a:lnTo>
                  <a:pt x="233706" y="243487"/>
                </a:lnTo>
                <a:lnTo>
                  <a:pt x="234315" y="241649"/>
                </a:lnTo>
                <a:lnTo>
                  <a:pt x="234134" y="238173"/>
                </a:lnTo>
                <a:lnTo>
                  <a:pt x="232896" y="235677"/>
                </a:lnTo>
                <a:lnTo>
                  <a:pt x="231486" y="234591"/>
                </a:lnTo>
                <a:lnTo>
                  <a:pt x="231667" y="233829"/>
                </a:lnTo>
                <a:lnTo>
                  <a:pt x="232286" y="232086"/>
                </a:lnTo>
                <a:lnTo>
                  <a:pt x="233076" y="230562"/>
                </a:lnTo>
                <a:lnTo>
                  <a:pt x="233067" y="227552"/>
                </a:lnTo>
                <a:lnTo>
                  <a:pt x="232077" y="224285"/>
                </a:lnTo>
                <a:lnTo>
                  <a:pt x="231686" y="219551"/>
                </a:lnTo>
                <a:lnTo>
                  <a:pt x="231934" y="214932"/>
                </a:lnTo>
                <a:lnTo>
                  <a:pt x="230591" y="212598"/>
                </a:lnTo>
                <a:lnTo>
                  <a:pt x="219580" y="212588"/>
                </a:lnTo>
                <a:lnTo>
                  <a:pt x="209788" y="212769"/>
                </a:lnTo>
                <a:lnTo>
                  <a:pt x="209235" y="212236"/>
                </a:lnTo>
                <a:lnTo>
                  <a:pt x="205425" y="206397"/>
                </a:lnTo>
                <a:lnTo>
                  <a:pt x="202339" y="201959"/>
                </a:lnTo>
                <a:lnTo>
                  <a:pt x="199291" y="199339"/>
                </a:lnTo>
                <a:lnTo>
                  <a:pt x="192310" y="196110"/>
                </a:lnTo>
                <a:lnTo>
                  <a:pt x="188966" y="194758"/>
                </a:lnTo>
                <a:lnTo>
                  <a:pt x="186099" y="192291"/>
                </a:lnTo>
                <a:lnTo>
                  <a:pt x="183756" y="189576"/>
                </a:lnTo>
                <a:lnTo>
                  <a:pt x="183156" y="185861"/>
                </a:lnTo>
                <a:lnTo>
                  <a:pt x="182680" y="184642"/>
                </a:lnTo>
                <a:lnTo>
                  <a:pt x="182003" y="183652"/>
                </a:lnTo>
                <a:lnTo>
                  <a:pt x="181270" y="183213"/>
                </a:lnTo>
                <a:lnTo>
                  <a:pt x="180375" y="183309"/>
                </a:lnTo>
                <a:lnTo>
                  <a:pt x="172259" y="178984"/>
                </a:lnTo>
                <a:lnTo>
                  <a:pt x="169002" y="177841"/>
                </a:lnTo>
                <a:lnTo>
                  <a:pt x="165935" y="178756"/>
                </a:lnTo>
                <a:lnTo>
                  <a:pt x="164582" y="178918"/>
                </a:lnTo>
                <a:lnTo>
                  <a:pt x="161915" y="177689"/>
                </a:lnTo>
                <a:lnTo>
                  <a:pt x="158848" y="179356"/>
                </a:lnTo>
                <a:lnTo>
                  <a:pt x="157543" y="179461"/>
                </a:lnTo>
                <a:lnTo>
                  <a:pt x="155714" y="179060"/>
                </a:lnTo>
                <a:lnTo>
                  <a:pt x="154200" y="178441"/>
                </a:lnTo>
                <a:lnTo>
                  <a:pt x="150114" y="174488"/>
                </a:lnTo>
                <a:lnTo>
                  <a:pt x="146685" y="172898"/>
                </a:lnTo>
                <a:lnTo>
                  <a:pt x="144218" y="171878"/>
                </a:lnTo>
                <a:lnTo>
                  <a:pt x="139465" y="170374"/>
                </a:lnTo>
                <a:lnTo>
                  <a:pt x="134407" y="169593"/>
                </a:lnTo>
                <a:lnTo>
                  <a:pt x="131806" y="168945"/>
                </a:lnTo>
                <a:lnTo>
                  <a:pt x="129940" y="168078"/>
                </a:lnTo>
                <a:lnTo>
                  <a:pt x="129454" y="167516"/>
                </a:lnTo>
                <a:lnTo>
                  <a:pt x="129483" y="166068"/>
                </a:lnTo>
                <a:lnTo>
                  <a:pt x="129340" y="164163"/>
                </a:lnTo>
                <a:lnTo>
                  <a:pt x="128721" y="162773"/>
                </a:lnTo>
                <a:lnTo>
                  <a:pt x="127435" y="161106"/>
                </a:lnTo>
                <a:lnTo>
                  <a:pt x="125653" y="159858"/>
                </a:lnTo>
                <a:lnTo>
                  <a:pt x="122587" y="160077"/>
                </a:lnTo>
                <a:lnTo>
                  <a:pt x="117986" y="159972"/>
                </a:lnTo>
                <a:lnTo>
                  <a:pt x="114462" y="158725"/>
                </a:lnTo>
                <a:lnTo>
                  <a:pt x="111661" y="158505"/>
                </a:lnTo>
                <a:lnTo>
                  <a:pt x="108289" y="158744"/>
                </a:lnTo>
                <a:lnTo>
                  <a:pt x="105527" y="158744"/>
                </a:lnTo>
                <a:lnTo>
                  <a:pt x="103556" y="159658"/>
                </a:lnTo>
                <a:lnTo>
                  <a:pt x="102412" y="160725"/>
                </a:lnTo>
                <a:lnTo>
                  <a:pt x="101689" y="163982"/>
                </a:lnTo>
                <a:lnTo>
                  <a:pt x="101022" y="164468"/>
                </a:lnTo>
                <a:lnTo>
                  <a:pt x="99869" y="164706"/>
                </a:lnTo>
                <a:lnTo>
                  <a:pt x="98336" y="164535"/>
                </a:lnTo>
                <a:lnTo>
                  <a:pt x="95098" y="164564"/>
                </a:lnTo>
                <a:lnTo>
                  <a:pt x="89506" y="163982"/>
                </a:lnTo>
                <a:lnTo>
                  <a:pt x="82486" y="163811"/>
                </a:lnTo>
                <a:lnTo>
                  <a:pt x="77200" y="165459"/>
                </a:lnTo>
                <a:lnTo>
                  <a:pt x="73028" y="167821"/>
                </a:lnTo>
                <a:lnTo>
                  <a:pt x="69046" y="170479"/>
                </a:lnTo>
                <a:lnTo>
                  <a:pt x="64360" y="174669"/>
                </a:lnTo>
                <a:lnTo>
                  <a:pt x="62979" y="176536"/>
                </a:lnTo>
                <a:lnTo>
                  <a:pt x="60217" y="183956"/>
                </a:lnTo>
                <a:lnTo>
                  <a:pt x="58988" y="185023"/>
                </a:lnTo>
                <a:lnTo>
                  <a:pt x="57388" y="185871"/>
                </a:lnTo>
                <a:lnTo>
                  <a:pt x="55769" y="186023"/>
                </a:lnTo>
                <a:lnTo>
                  <a:pt x="52549" y="187119"/>
                </a:lnTo>
                <a:lnTo>
                  <a:pt x="48301" y="188928"/>
                </a:lnTo>
                <a:lnTo>
                  <a:pt x="45415" y="189633"/>
                </a:lnTo>
                <a:lnTo>
                  <a:pt x="37995" y="189262"/>
                </a:lnTo>
                <a:lnTo>
                  <a:pt x="37557" y="186909"/>
                </a:lnTo>
                <a:lnTo>
                  <a:pt x="36223" y="178318"/>
                </a:lnTo>
                <a:lnTo>
                  <a:pt x="35576" y="169612"/>
                </a:lnTo>
                <a:lnTo>
                  <a:pt x="35614" y="165592"/>
                </a:lnTo>
                <a:lnTo>
                  <a:pt x="36395" y="157505"/>
                </a:lnTo>
                <a:lnTo>
                  <a:pt x="36328" y="153419"/>
                </a:lnTo>
                <a:lnTo>
                  <a:pt x="36014" y="149714"/>
                </a:lnTo>
                <a:lnTo>
                  <a:pt x="36319" y="146075"/>
                </a:lnTo>
                <a:lnTo>
                  <a:pt x="36919" y="141980"/>
                </a:lnTo>
                <a:lnTo>
                  <a:pt x="37223" y="137808"/>
                </a:lnTo>
                <a:lnTo>
                  <a:pt x="36776" y="134893"/>
                </a:lnTo>
                <a:lnTo>
                  <a:pt x="35347" y="132540"/>
                </a:lnTo>
                <a:lnTo>
                  <a:pt x="32918" y="129626"/>
                </a:lnTo>
                <a:lnTo>
                  <a:pt x="32537" y="127892"/>
                </a:lnTo>
                <a:lnTo>
                  <a:pt x="32395" y="125968"/>
                </a:lnTo>
                <a:lnTo>
                  <a:pt x="30070" y="125749"/>
                </a:lnTo>
                <a:lnTo>
                  <a:pt x="27975" y="123758"/>
                </a:lnTo>
                <a:lnTo>
                  <a:pt x="26251" y="122672"/>
                </a:lnTo>
                <a:lnTo>
                  <a:pt x="22536" y="121463"/>
                </a:lnTo>
                <a:lnTo>
                  <a:pt x="20688" y="121406"/>
                </a:lnTo>
                <a:lnTo>
                  <a:pt x="18983" y="122291"/>
                </a:lnTo>
                <a:lnTo>
                  <a:pt x="17736" y="124073"/>
                </a:lnTo>
                <a:lnTo>
                  <a:pt x="16859" y="121263"/>
                </a:lnTo>
                <a:lnTo>
                  <a:pt x="16888" y="118320"/>
                </a:lnTo>
                <a:lnTo>
                  <a:pt x="19850" y="112233"/>
                </a:lnTo>
                <a:lnTo>
                  <a:pt x="21707" y="114014"/>
                </a:lnTo>
                <a:lnTo>
                  <a:pt x="23965" y="114728"/>
                </a:lnTo>
                <a:lnTo>
                  <a:pt x="26841" y="114833"/>
                </a:lnTo>
                <a:lnTo>
                  <a:pt x="29670" y="114367"/>
                </a:lnTo>
                <a:lnTo>
                  <a:pt x="29118" y="112281"/>
                </a:lnTo>
                <a:lnTo>
                  <a:pt x="27804" y="111090"/>
                </a:lnTo>
                <a:lnTo>
                  <a:pt x="26165" y="110157"/>
                </a:lnTo>
                <a:lnTo>
                  <a:pt x="25584" y="107394"/>
                </a:lnTo>
                <a:lnTo>
                  <a:pt x="25784" y="104527"/>
                </a:lnTo>
                <a:lnTo>
                  <a:pt x="26555" y="101813"/>
                </a:lnTo>
                <a:lnTo>
                  <a:pt x="25670" y="100717"/>
                </a:lnTo>
                <a:lnTo>
                  <a:pt x="24336" y="100041"/>
                </a:lnTo>
                <a:lnTo>
                  <a:pt x="21241" y="100117"/>
                </a:lnTo>
                <a:lnTo>
                  <a:pt x="17230" y="99403"/>
                </a:lnTo>
                <a:lnTo>
                  <a:pt x="13192" y="99088"/>
                </a:lnTo>
                <a:lnTo>
                  <a:pt x="12239" y="102289"/>
                </a:lnTo>
                <a:lnTo>
                  <a:pt x="14468" y="106480"/>
                </a:lnTo>
                <a:lnTo>
                  <a:pt x="12582" y="104422"/>
                </a:lnTo>
                <a:lnTo>
                  <a:pt x="10792" y="101698"/>
                </a:lnTo>
                <a:lnTo>
                  <a:pt x="8296" y="96783"/>
                </a:lnTo>
                <a:lnTo>
                  <a:pt x="6686" y="91011"/>
                </a:lnTo>
                <a:lnTo>
                  <a:pt x="6401" y="84763"/>
                </a:lnTo>
                <a:lnTo>
                  <a:pt x="7763" y="79591"/>
                </a:lnTo>
                <a:lnTo>
                  <a:pt x="9515" y="74714"/>
                </a:lnTo>
                <a:lnTo>
                  <a:pt x="10563" y="68456"/>
                </a:lnTo>
                <a:lnTo>
                  <a:pt x="12011" y="62303"/>
                </a:lnTo>
                <a:lnTo>
                  <a:pt x="13449" y="65065"/>
                </a:lnTo>
                <a:lnTo>
                  <a:pt x="15107" y="67542"/>
                </a:lnTo>
                <a:lnTo>
                  <a:pt x="17393" y="69818"/>
                </a:lnTo>
                <a:lnTo>
                  <a:pt x="18650" y="70361"/>
                </a:lnTo>
                <a:lnTo>
                  <a:pt x="22422" y="71304"/>
                </a:lnTo>
                <a:lnTo>
                  <a:pt x="24851" y="70952"/>
                </a:lnTo>
                <a:lnTo>
                  <a:pt x="27432" y="69599"/>
                </a:lnTo>
                <a:lnTo>
                  <a:pt x="29975" y="70037"/>
                </a:lnTo>
                <a:lnTo>
                  <a:pt x="32080" y="72571"/>
                </a:lnTo>
                <a:lnTo>
                  <a:pt x="33947" y="75409"/>
                </a:lnTo>
                <a:lnTo>
                  <a:pt x="36786" y="76009"/>
                </a:lnTo>
                <a:lnTo>
                  <a:pt x="42633" y="73961"/>
                </a:lnTo>
                <a:lnTo>
                  <a:pt x="45415" y="73495"/>
                </a:lnTo>
                <a:lnTo>
                  <a:pt x="47834" y="74438"/>
                </a:lnTo>
                <a:lnTo>
                  <a:pt x="49082" y="74609"/>
                </a:lnTo>
                <a:lnTo>
                  <a:pt x="50349" y="74447"/>
                </a:lnTo>
                <a:lnTo>
                  <a:pt x="49253" y="71933"/>
                </a:lnTo>
                <a:lnTo>
                  <a:pt x="48806" y="69485"/>
                </a:lnTo>
                <a:lnTo>
                  <a:pt x="50273" y="68189"/>
                </a:lnTo>
                <a:lnTo>
                  <a:pt x="54883" y="69570"/>
                </a:lnTo>
                <a:lnTo>
                  <a:pt x="57826" y="68656"/>
                </a:lnTo>
                <a:lnTo>
                  <a:pt x="58578" y="68142"/>
                </a:lnTo>
                <a:lnTo>
                  <a:pt x="59236" y="67504"/>
                </a:lnTo>
                <a:lnTo>
                  <a:pt x="59588" y="65389"/>
                </a:lnTo>
                <a:lnTo>
                  <a:pt x="59445" y="63208"/>
                </a:lnTo>
                <a:lnTo>
                  <a:pt x="59064" y="61160"/>
                </a:lnTo>
                <a:lnTo>
                  <a:pt x="58207" y="59360"/>
                </a:lnTo>
                <a:lnTo>
                  <a:pt x="56083" y="56836"/>
                </a:lnTo>
                <a:lnTo>
                  <a:pt x="47863" y="50806"/>
                </a:lnTo>
                <a:lnTo>
                  <a:pt x="45091" y="48396"/>
                </a:lnTo>
                <a:lnTo>
                  <a:pt x="42786" y="45272"/>
                </a:lnTo>
                <a:lnTo>
                  <a:pt x="41319" y="40862"/>
                </a:lnTo>
                <a:lnTo>
                  <a:pt x="40128" y="36252"/>
                </a:lnTo>
                <a:lnTo>
                  <a:pt x="39024" y="32823"/>
                </a:lnTo>
                <a:lnTo>
                  <a:pt x="36157" y="24841"/>
                </a:lnTo>
                <a:lnTo>
                  <a:pt x="35042" y="23889"/>
                </a:lnTo>
                <a:lnTo>
                  <a:pt x="33642" y="23469"/>
                </a:lnTo>
                <a:lnTo>
                  <a:pt x="30242" y="23222"/>
                </a:lnTo>
                <a:lnTo>
                  <a:pt x="26794" y="23803"/>
                </a:lnTo>
                <a:lnTo>
                  <a:pt x="21155" y="25184"/>
                </a:lnTo>
                <a:lnTo>
                  <a:pt x="17926" y="24755"/>
                </a:lnTo>
                <a:lnTo>
                  <a:pt x="16430" y="25603"/>
                </a:lnTo>
                <a:lnTo>
                  <a:pt x="12735" y="28975"/>
                </a:lnTo>
                <a:lnTo>
                  <a:pt x="11001" y="31852"/>
                </a:lnTo>
                <a:lnTo>
                  <a:pt x="8582" y="38424"/>
                </a:lnTo>
                <a:lnTo>
                  <a:pt x="10410" y="40538"/>
                </a:lnTo>
                <a:lnTo>
                  <a:pt x="10373" y="41929"/>
                </a:lnTo>
                <a:lnTo>
                  <a:pt x="8982" y="51587"/>
                </a:lnTo>
                <a:lnTo>
                  <a:pt x="9830" y="56264"/>
                </a:lnTo>
                <a:lnTo>
                  <a:pt x="9525" y="56607"/>
                </a:lnTo>
                <a:lnTo>
                  <a:pt x="8867" y="55521"/>
                </a:lnTo>
                <a:lnTo>
                  <a:pt x="6772" y="50759"/>
                </a:lnTo>
                <a:lnTo>
                  <a:pt x="3086" y="44930"/>
                </a:lnTo>
                <a:lnTo>
                  <a:pt x="0" y="35985"/>
                </a:lnTo>
                <a:lnTo>
                  <a:pt x="5419" y="30118"/>
                </a:lnTo>
                <a:lnTo>
                  <a:pt x="10058" y="25946"/>
                </a:lnTo>
                <a:lnTo>
                  <a:pt x="13849" y="23431"/>
                </a:lnTo>
                <a:lnTo>
                  <a:pt x="15011" y="22822"/>
                </a:lnTo>
                <a:lnTo>
                  <a:pt x="20202" y="20736"/>
                </a:lnTo>
                <a:lnTo>
                  <a:pt x="26898" y="18850"/>
                </a:lnTo>
                <a:lnTo>
                  <a:pt x="31842" y="17459"/>
                </a:lnTo>
                <a:lnTo>
                  <a:pt x="38281" y="16269"/>
                </a:lnTo>
                <a:lnTo>
                  <a:pt x="40395" y="16050"/>
                </a:lnTo>
                <a:lnTo>
                  <a:pt x="43491" y="16068"/>
                </a:lnTo>
                <a:lnTo>
                  <a:pt x="46005" y="17183"/>
                </a:lnTo>
                <a:lnTo>
                  <a:pt x="47520" y="18059"/>
                </a:lnTo>
                <a:lnTo>
                  <a:pt x="52892" y="21650"/>
                </a:lnTo>
                <a:lnTo>
                  <a:pt x="58369" y="25308"/>
                </a:lnTo>
                <a:lnTo>
                  <a:pt x="63075" y="29356"/>
                </a:lnTo>
                <a:lnTo>
                  <a:pt x="64408" y="31004"/>
                </a:lnTo>
                <a:lnTo>
                  <a:pt x="65151" y="32976"/>
                </a:lnTo>
                <a:lnTo>
                  <a:pt x="65713" y="34909"/>
                </a:lnTo>
                <a:lnTo>
                  <a:pt x="69704" y="41024"/>
                </a:lnTo>
                <a:lnTo>
                  <a:pt x="71323" y="43815"/>
                </a:lnTo>
                <a:lnTo>
                  <a:pt x="73657" y="47444"/>
                </a:lnTo>
                <a:lnTo>
                  <a:pt x="75533" y="49216"/>
                </a:lnTo>
                <a:lnTo>
                  <a:pt x="77362" y="51397"/>
                </a:lnTo>
                <a:lnTo>
                  <a:pt x="78591" y="53187"/>
                </a:lnTo>
                <a:lnTo>
                  <a:pt x="79991" y="54035"/>
                </a:lnTo>
                <a:lnTo>
                  <a:pt x="81553" y="54369"/>
                </a:lnTo>
                <a:lnTo>
                  <a:pt x="85115" y="53797"/>
                </a:lnTo>
                <a:lnTo>
                  <a:pt x="89402" y="52664"/>
                </a:lnTo>
                <a:lnTo>
                  <a:pt x="91964" y="52188"/>
                </a:lnTo>
                <a:lnTo>
                  <a:pt x="93107" y="52254"/>
                </a:lnTo>
                <a:lnTo>
                  <a:pt x="100174" y="52654"/>
                </a:lnTo>
                <a:lnTo>
                  <a:pt x="106537" y="53016"/>
                </a:lnTo>
                <a:lnTo>
                  <a:pt x="114385" y="53464"/>
                </a:lnTo>
                <a:lnTo>
                  <a:pt x="116719" y="53883"/>
                </a:lnTo>
                <a:lnTo>
                  <a:pt x="119519" y="54273"/>
                </a:lnTo>
                <a:lnTo>
                  <a:pt x="120910" y="54331"/>
                </a:lnTo>
                <a:lnTo>
                  <a:pt x="122148" y="52778"/>
                </a:lnTo>
                <a:lnTo>
                  <a:pt x="122967" y="51930"/>
                </a:lnTo>
                <a:lnTo>
                  <a:pt x="123606" y="51254"/>
                </a:lnTo>
                <a:lnTo>
                  <a:pt x="123472" y="50492"/>
                </a:lnTo>
                <a:lnTo>
                  <a:pt x="122482" y="49844"/>
                </a:lnTo>
                <a:lnTo>
                  <a:pt x="120920" y="47692"/>
                </a:lnTo>
                <a:lnTo>
                  <a:pt x="120024" y="39910"/>
                </a:lnTo>
                <a:lnTo>
                  <a:pt x="119462" y="33223"/>
                </a:lnTo>
                <a:lnTo>
                  <a:pt x="121320" y="31137"/>
                </a:lnTo>
                <a:lnTo>
                  <a:pt x="123463" y="29623"/>
                </a:lnTo>
                <a:lnTo>
                  <a:pt x="126539" y="25060"/>
                </a:lnTo>
                <a:lnTo>
                  <a:pt x="128197" y="23651"/>
                </a:lnTo>
                <a:lnTo>
                  <a:pt x="130626" y="22479"/>
                </a:lnTo>
                <a:lnTo>
                  <a:pt x="138760" y="22174"/>
                </a:lnTo>
                <a:lnTo>
                  <a:pt x="142189" y="21279"/>
                </a:lnTo>
                <a:lnTo>
                  <a:pt x="143294" y="19803"/>
                </a:lnTo>
                <a:lnTo>
                  <a:pt x="145094" y="16050"/>
                </a:lnTo>
                <a:lnTo>
                  <a:pt x="145694" y="12992"/>
                </a:lnTo>
                <a:lnTo>
                  <a:pt x="146704" y="11592"/>
                </a:lnTo>
                <a:lnTo>
                  <a:pt x="147914" y="10554"/>
                </a:lnTo>
                <a:lnTo>
                  <a:pt x="149161" y="10592"/>
                </a:lnTo>
                <a:lnTo>
                  <a:pt x="151571" y="11487"/>
                </a:lnTo>
                <a:lnTo>
                  <a:pt x="153400" y="11992"/>
                </a:lnTo>
                <a:lnTo>
                  <a:pt x="154705" y="12668"/>
                </a:lnTo>
                <a:lnTo>
                  <a:pt x="155896" y="13754"/>
                </a:lnTo>
                <a:lnTo>
                  <a:pt x="157048" y="15630"/>
                </a:lnTo>
                <a:lnTo>
                  <a:pt x="157229" y="16869"/>
                </a:lnTo>
                <a:lnTo>
                  <a:pt x="157762" y="17583"/>
                </a:lnTo>
                <a:lnTo>
                  <a:pt x="158686" y="17593"/>
                </a:lnTo>
                <a:lnTo>
                  <a:pt x="159372" y="17602"/>
                </a:lnTo>
                <a:lnTo>
                  <a:pt x="159839" y="17336"/>
                </a:lnTo>
                <a:lnTo>
                  <a:pt x="160134" y="16707"/>
                </a:lnTo>
                <a:lnTo>
                  <a:pt x="159905" y="15869"/>
                </a:lnTo>
                <a:lnTo>
                  <a:pt x="158334" y="13468"/>
                </a:lnTo>
                <a:lnTo>
                  <a:pt x="154877" y="9115"/>
                </a:lnTo>
                <a:lnTo>
                  <a:pt x="152619" y="7334"/>
                </a:lnTo>
                <a:lnTo>
                  <a:pt x="151495" y="6372"/>
                </a:lnTo>
                <a:lnTo>
                  <a:pt x="151219" y="5458"/>
                </a:lnTo>
                <a:lnTo>
                  <a:pt x="152685" y="4077"/>
                </a:lnTo>
                <a:lnTo>
                  <a:pt x="154105" y="3286"/>
                </a:lnTo>
                <a:lnTo>
                  <a:pt x="156600" y="3877"/>
                </a:lnTo>
                <a:lnTo>
                  <a:pt x="159925" y="4201"/>
                </a:lnTo>
                <a:lnTo>
                  <a:pt x="161391" y="3505"/>
                </a:lnTo>
                <a:lnTo>
                  <a:pt x="162906" y="0"/>
                </a:lnTo>
                <a:lnTo>
                  <a:pt x="166678" y="3715"/>
                </a:lnTo>
                <a:lnTo>
                  <a:pt x="170602" y="7868"/>
                </a:lnTo>
                <a:lnTo>
                  <a:pt x="172041" y="8639"/>
                </a:lnTo>
                <a:lnTo>
                  <a:pt x="174850" y="9077"/>
                </a:lnTo>
                <a:lnTo>
                  <a:pt x="177184" y="9230"/>
                </a:lnTo>
                <a:lnTo>
                  <a:pt x="178165" y="9677"/>
                </a:lnTo>
                <a:lnTo>
                  <a:pt x="179213" y="10754"/>
                </a:lnTo>
                <a:lnTo>
                  <a:pt x="181289" y="15287"/>
                </a:lnTo>
                <a:lnTo>
                  <a:pt x="183366" y="16478"/>
                </a:lnTo>
                <a:lnTo>
                  <a:pt x="185947" y="17336"/>
                </a:lnTo>
                <a:lnTo>
                  <a:pt x="194281" y="17259"/>
                </a:lnTo>
                <a:lnTo>
                  <a:pt x="196843" y="17488"/>
                </a:lnTo>
                <a:lnTo>
                  <a:pt x="198930" y="19612"/>
                </a:lnTo>
                <a:lnTo>
                  <a:pt x="200234" y="20488"/>
                </a:lnTo>
                <a:lnTo>
                  <a:pt x="200796" y="21241"/>
                </a:lnTo>
                <a:lnTo>
                  <a:pt x="200653" y="22174"/>
                </a:lnTo>
                <a:lnTo>
                  <a:pt x="200139" y="23365"/>
                </a:lnTo>
                <a:lnTo>
                  <a:pt x="200073" y="25651"/>
                </a:lnTo>
                <a:lnTo>
                  <a:pt x="199939" y="27422"/>
                </a:lnTo>
                <a:lnTo>
                  <a:pt x="199272" y="28261"/>
                </a:lnTo>
                <a:lnTo>
                  <a:pt x="199072" y="29042"/>
                </a:lnTo>
                <a:lnTo>
                  <a:pt x="199625" y="29728"/>
                </a:lnTo>
                <a:lnTo>
                  <a:pt x="203482" y="31404"/>
                </a:lnTo>
                <a:lnTo>
                  <a:pt x="204788" y="33204"/>
                </a:lnTo>
                <a:lnTo>
                  <a:pt x="205768" y="34004"/>
                </a:lnTo>
                <a:lnTo>
                  <a:pt x="205997" y="35128"/>
                </a:lnTo>
                <a:lnTo>
                  <a:pt x="205349" y="35871"/>
                </a:lnTo>
                <a:lnTo>
                  <a:pt x="203539" y="35500"/>
                </a:lnTo>
                <a:lnTo>
                  <a:pt x="202654" y="36681"/>
                </a:lnTo>
                <a:lnTo>
                  <a:pt x="202654" y="38795"/>
                </a:lnTo>
                <a:lnTo>
                  <a:pt x="203949" y="40777"/>
                </a:lnTo>
                <a:lnTo>
                  <a:pt x="204330" y="42586"/>
                </a:lnTo>
                <a:lnTo>
                  <a:pt x="203473" y="44329"/>
                </a:lnTo>
                <a:lnTo>
                  <a:pt x="202473" y="46787"/>
                </a:lnTo>
                <a:lnTo>
                  <a:pt x="202444" y="48520"/>
                </a:lnTo>
                <a:lnTo>
                  <a:pt x="203035" y="49511"/>
                </a:lnTo>
                <a:lnTo>
                  <a:pt x="205997" y="51302"/>
                </a:lnTo>
                <a:lnTo>
                  <a:pt x="212807" y="55816"/>
                </a:lnTo>
                <a:lnTo>
                  <a:pt x="214379" y="56007"/>
                </a:lnTo>
                <a:lnTo>
                  <a:pt x="220827" y="54959"/>
                </a:lnTo>
                <a:lnTo>
                  <a:pt x="223828" y="54855"/>
                </a:lnTo>
                <a:lnTo>
                  <a:pt x="225600" y="55559"/>
                </a:lnTo>
                <a:lnTo>
                  <a:pt x="230591" y="56197"/>
                </a:lnTo>
                <a:lnTo>
                  <a:pt x="232172" y="56921"/>
                </a:lnTo>
                <a:lnTo>
                  <a:pt x="233867" y="56969"/>
                </a:lnTo>
                <a:lnTo>
                  <a:pt x="236172" y="56759"/>
                </a:lnTo>
                <a:lnTo>
                  <a:pt x="237734" y="54740"/>
                </a:lnTo>
                <a:lnTo>
                  <a:pt x="238534" y="54283"/>
                </a:lnTo>
                <a:lnTo>
                  <a:pt x="239239" y="53950"/>
                </a:lnTo>
                <a:lnTo>
                  <a:pt x="240659" y="53902"/>
                </a:lnTo>
                <a:lnTo>
                  <a:pt x="244602" y="55188"/>
                </a:lnTo>
                <a:lnTo>
                  <a:pt x="248764" y="57893"/>
                </a:lnTo>
                <a:lnTo>
                  <a:pt x="251507" y="60360"/>
                </a:lnTo>
                <a:lnTo>
                  <a:pt x="252869" y="62589"/>
                </a:lnTo>
                <a:lnTo>
                  <a:pt x="254584" y="67408"/>
                </a:lnTo>
                <a:lnTo>
                  <a:pt x="256661" y="74809"/>
                </a:lnTo>
                <a:lnTo>
                  <a:pt x="259156" y="79791"/>
                </a:lnTo>
                <a:lnTo>
                  <a:pt x="262090" y="82372"/>
                </a:lnTo>
                <a:lnTo>
                  <a:pt x="264147" y="87116"/>
                </a:lnTo>
                <a:lnTo>
                  <a:pt x="265938" y="97431"/>
                </a:lnTo>
                <a:lnTo>
                  <a:pt x="267043" y="99536"/>
                </a:lnTo>
                <a:lnTo>
                  <a:pt x="268176" y="100632"/>
                </a:lnTo>
                <a:lnTo>
                  <a:pt x="271529" y="103603"/>
                </a:lnTo>
                <a:lnTo>
                  <a:pt x="278377" y="108518"/>
                </a:lnTo>
                <a:lnTo>
                  <a:pt x="282416" y="111414"/>
                </a:lnTo>
                <a:lnTo>
                  <a:pt x="288664" y="116024"/>
                </a:lnTo>
                <a:lnTo>
                  <a:pt x="294398" y="120244"/>
                </a:lnTo>
                <a:lnTo>
                  <a:pt x="300142" y="126740"/>
                </a:lnTo>
                <a:lnTo>
                  <a:pt x="301285" y="127692"/>
                </a:lnTo>
                <a:lnTo>
                  <a:pt x="306334" y="131197"/>
                </a:lnTo>
                <a:lnTo>
                  <a:pt x="311953" y="134779"/>
                </a:lnTo>
                <a:lnTo>
                  <a:pt x="315887" y="133969"/>
                </a:lnTo>
                <a:lnTo>
                  <a:pt x="321812" y="139475"/>
                </a:lnTo>
                <a:lnTo>
                  <a:pt x="324222" y="141513"/>
                </a:lnTo>
                <a:lnTo>
                  <a:pt x="325241" y="142208"/>
                </a:lnTo>
                <a:lnTo>
                  <a:pt x="329536" y="144380"/>
                </a:lnTo>
                <a:lnTo>
                  <a:pt x="336375" y="148914"/>
                </a:lnTo>
                <a:lnTo>
                  <a:pt x="345005" y="155391"/>
                </a:lnTo>
                <a:lnTo>
                  <a:pt x="350720" y="159134"/>
                </a:lnTo>
                <a:lnTo>
                  <a:pt x="352263" y="159572"/>
                </a:lnTo>
                <a:lnTo>
                  <a:pt x="353806" y="159553"/>
                </a:lnTo>
                <a:lnTo>
                  <a:pt x="355454" y="158753"/>
                </a:lnTo>
                <a:lnTo>
                  <a:pt x="357244" y="158124"/>
                </a:lnTo>
                <a:lnTo>
                  <a:pt x="360293" y="158953"/>
                </a:lnTo>
                <a:lnTo>
                  <a:pt x="363598" y="160449"/>
                </a:lnTo>
                <a:lnTo>
                  <a:pt x="365703" y="161582"/>
                </a:lnTo>
                <a:lnTo>
                  <a:pt x="368122" y="163220"/>
                </a:lnTo>
                <a:lnTo>
                  <a:pt x="370037" y="164782"/>
                </a:lnTo>
                <a:lnTo>
                  <a:pt x="371484" y="165497"/>
                </a:lnTo>
                <a:lnTo>
                  <a:pt x="376428" y="166859"/>
                </a:lnTo>
                <a:lnTo>
                  <a:pt x="377276" y="167669"/>
                </a:lnTo>
                <a:lnTo>
                  <a:pt x="377818" y="168573"/>
                </a:lnTo>
                <a:lnTo>
                  <a:pt x="377904" y="169516"/>
                </a:lnTo>
                <a:lnTo>
                  <a:pt x="375123" y="174450"/>
                </a:lnTo>
                <a:lnTo>
                  <a:pt x="374752" y="180727"/>
                </a:lnTo>
                <a:lnTo>
                  <a:pt x="374732" y="185442"/>
                </a:lnTo>
                <a:lnTo>
                  <a:pt x="375065" y="189071"/>
                </a:lnTo>
                <a:close/>
                <a:moveTo>
                  <a:pt x="16516" y="139875"/>
                </a:moveTo>
                <a:lnTo>
                  <a:pt x="16269" y="141475"/>
                </a:lnTo>
                <a:lnTo>
                  <a:pt x="14821" y="136655"/>
                </a:lnTo>
                <a:lnTo>
                  <a:pt x="14097" y="131331"/>
                </a:lnTo>
                <a:lnTo>
                  <a:pt x="15021" y="129826"/>
                </a:lnTo>
                <a:lnTo>
                  <a:pt x="16059" y="129912"/>
                </a:lnTo>
                <a:lnTo>
                  <a:pt x="15068" y="131836"/>
                </a:lnTo>
                <a:lnTo>
                  <a:pt x="16516" y="13987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29" name="Freeform: Shape 228">
            <a:extLst>
              <a:ext uri="{FF2B5EF4-FFF2-40B4-BE49-F238E27FC236}">
                <a16:creationId xmlns:a16="http://schemas.microsoft.com/office/drawing/2014/main" id="{CD9AAC75-4B79-8256-6CB5-C91117670A52}"/>
              </a:ext>
            </a:extLst>
          </p:cNvPr>
          <p:cNvSpPr/>
          <p:nvPr/>
        </p:nvSpPr>
        <p:spPr>
          <a:xfrm>
            <a:off x="5872480" y="3312160"/>
            <a:ext cx="21722" cy="2161"/>
          </a:xfrm>
          <a:custGeom>
            <a:avLst/>
            <a:gdLst>
              <a:gd name="connsiteX0" fmla="*/ 107204 w 108041"/>
              <a:gd name="connsiteY0" fmla="*/ 135617 h 227952"/>
              <a:gd name="connsiteX1" fmla="*/ 107147 w 108041"/>
              <a:gd name="connsiteY1" fmla="*/ 136455 h 227952"/>
              <a:gd name="connsiteX2" fmla="*/ 106204 w 108041"/>
              <a:gd name="connsiteY2" fmla="*/ 142484 h 227952"/>
              <a:gd name="connsiteX3" fmla="*/ 105994 w 108041"/>
              <a:gd name="connsiteY3" fmla="*/ 144647 h 227952"/>
              <a:gd name="connsiteX4" fmla="*/ 105851 w 108041"/>
              <a:gd name="connsiteY4" fmla="*/ 148314 h 227952"/>
              <a:gd name="connsiteX5" fmla="*/ 105851 w 108041"/>
              <a:gd name="connsiteY5" fmla="*/ 152714 h 227952"/>
              <a:gd name="connsiteX6" fmla="*/ 107985 w 108041"/>
              <a:gd name="connsiteY6" fmla="*/ 156429 h 227952"/>
              <a:gd name="connsiteX7" fmla="*/ 108042 w 108041"/>
              <a:gd name="connsiteY7" fmla="*/ 158058 h 227952"/>
              <a:gd name="connsiteX8" fmla="*/ 107213 w 108041"/>
              <a:gd name="connsiteY8" fmla="*/ 159944 h 227952"/>
              <a:gd name="connsiteX9" fmla="*/ 103279 w 108041"/>
              <a:gd name="connsiteY9" fmla="*/ 162097 h 227952"/>
              <a:gd name="connsiteX10" fmla="*/ 98203 w 108041"/>
              <a:gd name="connsiteY10" fmla="*/ 164878 h 227952"/>
              <a:gd name="connsiteX11" fmla="*/ 93840 w 108041"/>
              <a:gd name="connsiteY11" fmla="*/ 167516 h 227952"/>
              <a:gd name="connsiteX12" fmla="*/ 89059 w 108041"/>
              <a:gd name="connsiteY12" fmla="*/ 170412 h 227952"/>
              <a:gd name="connsiteX13" fmla="*/ 87592 w 108041"/>
              <a:gd name="connsiteY13" fmla="*/ 172279 h 227952"/>
              <a:gd name="connsiteX14" fmla="*/ 85220 w 108041"/>
              <a:gd name="connsiteY14" fmla="*/ 173717 h 227952"/>
              <a:gd name="connsiteX15" fmla="*/ 83239 w 108041"/>
              <a:gd name="connsiteY15" fmla="*/ 175155 h 227952"/>
              <a:gd name="connsiteX16" fmla="*/ 82877 w 108041"/>
              <a:gd name="connsiteY16" fmla="*/ 176536 h 227952"/>
              <a:gd name="connsiteX17" fmla="*/ 81486 w 108041"/>
              <a:gd name="connsiteY17" fmla="*/ 179137 h 227952"/>
              <a:gd name="connsiteX18" fmla="*/ 79677 w 108041"/>
              <a:gd name="connsiteY18" fmla="*/ 181213 h 227952"/>
              <a:gd name="connsiteX19" fmla="*/ 75133 w 108041"/>
              <a:gd name="connsiteY19" fmla="*/ 182194 h 227952"/>
              <a:gd name="connsiteX20" fmla="*/ 74295 w 108041"/>
              <a:gd name="connsiteY20" fmla="*/ 182813 h 227952"/>
              <a:gd name="connsiteX21" fmla="*/ 72190 w 108041"/>
              <a:gd name="connsiteY21" fmla="*/ 185937 h 227952"/>
              <a:gd name="connsiteX22" fmla="*/ 71218 w 108041"/>
              <a:gd name="connsiteY22" fmla="*/ 187157 h 227952"/>
              <a:gd name="connsiteX23" fmla="*/ 70018 w 108041"/>
              <a:gd name="connsiteY23" fmla="*/ 189719 h 227952"/>
              <a:gd name="connsiteX24" fmla="*/ 71561 w 108041"/>
              <a:gd name="connsiteY24" fmla="*/ 196348 h 227952"/>
              <a:gd name="connsiteX25" fmla="*/ 73447 w 108041"/>
              <a:gd name="connsiteY25" fmla="*/ 203149 h 227952"/>
              <a:gd name="connsiteX26" fmla="*/ 73819 w 108041"/>
              <a:gd name="connsiteY26" fmla="*/ 205978 h 227952"/>
              <a:gd name="connsiteX27" fmla="*/ 73790 w 108041"/>
              <a:gd name="connsiteY27" fmla="*/ 208331 h 227952"/>
              <a:gd name="connsiteX28" fmla="*/ 72733 w 108041"/>
              <a:gd name="connsiteY28" fmla="*/ 210864 h 227952"/>
              <a:gd name="connsiteX29" fmla="*/ 70313 w 108041"/>
              <a:gd name="connsiteY29" fmla="*/ 214484 h 227952"/>
              <a:gd name="connsiteX30" fmla="*/ 68542 w 108041"/>
              <a:gd name="connsiteY30" fmla="*/ 217141 h 227952"/>
              <a:gd name="connsiteX31" fmla="*/ 65141 w 108041"/>
              <a:gd name="connsiteY31" fmla="*/ 221913 h 227952"/>
              <a:gd name="connsiteX32" fmla="*/ 64141 w 108041"/>
              <a:gd name="connsiteY32" fmla="*/ 223095 h 227952"/>
              <a:gd name="connsiteX33" fmla="*/ 61798 w 108041"/>
              <a:gd name="connsiteY33" fmla="*/ 224485 h 227952"/>
              <a:gd name="connsiteX34" fmla="*/ 57274 w 108041"/>
              <a:gd name="connsiteY34" fmla="*/ 226323 h 227952"/>
              <a:gd name="connsiteX35" fmla="*/ 54083 w 108041"/>
              <a:gd name="connsiteY35" fmla="*/ 227952 h 227952"/>
              <a:gd name="connsiteX36" fmla="*/ 52464 w 108041"/>
              <a:gd name="connsiteY36" fmla="*/ 220675 h 227952"/>
              <a:gd name="connsiteX37" fmla="*/ 51073 w 108041"/>
              <a:gd name="connsiteY37" fmla="*/ 214455 h 227952"/>
              <a:gd name="connsiteX38" fmla="*/ 49930 w 108041"/>
              <a:gd name="connsiteY38" fmla="*/ 209312 h 227952"/>
              <a:gd name="connsiteX39" fmla="*/ 47920 w 108041"/>
              <a:gd name="connsiteY39" fmla="*/ 200235 h 227952"/>
              <a:gd name="connsiteX40" fmla="*/ 46206 w 108041"/>
              <a:gd name="connsiteY40" fmla="*/ 192500 h 227952"/>
              <a:gd name="connsiteX41" fmla="*/ 44501 w 108041"/>
              <a:gd name="connsiteY41" fmla="*/ 184775 h 227952"/>
              <a:gd name="connsiteX42" fmla="*/ 42948 w 108041"/>
              <a:gd name="connsiteY42" fmla="*/ 177746 h 227952"/>
              <a:gd name="connsiteX43" fmla="*/ 41386 w 108041"/>
              <a:gd name="connsiteY43" fmla="*/ 170650 h 227952"/>
              <a:gd name="connsiteX44" fmla="*/ 40719 w 108041"/>
              <a:gd name="connsiteY44" fmla="*/ 169612 h 227952"/>
              <a:gd name="connsiteX45" fmla="*/ 36043 w 108041"/>
              <a:gd name="connsiteY45" fmla="*/ 166259 h 227952"/>
              <a:gd name="connsiteX46" fmla="*/ 31737 w 108041"/>
              <a:gd name="connsiteY46" fmla="*/ 163163 h 227952"/>
              <a:gd name="connsiteX47" fmla="*/ 27251 w 108041"/>
              <a:gd name="connsiteY47" fmla="*/ 159639 h 227952"/>
              <a:gd name="connsiteX48" fmla="*/ 22393 w 108041"/>
              <a:gd name="connsiteY48" fmla="*/ 155820 h 227952"/>
              <a:gd name="connsiteX49" fmla="*/ 21612 w 108041"/>
              <a:gd name="connsiteY49" fmla="*/ 151000 h 227952"/>
              <a:gd name="connsiteX50" fmla="*/ 19117 w 108041"/>
              <a:gd name="connsiteY50" fmla="*/ 143704 h 227952"/>
              <a:gd name="connsiteX51" fmla="*/ 16488 w 108041"/>
              <a:gd name="connsiteY51" fmla="*/ 139627 h 227952"/>
              <a:gd name="connsiteX52" fmla="*/ 15497 w 108041"/>
              <a:gd name="connsiteY52" fmla="*/ 138560 h 227952"/>
              <a:gd name="connsiteX53" fmla="*/ 10192 w 108041"/>
              <a:gd name="connsiteY53" fmla="*/ 135922 h 227952"/>
              <a:gd name="connsiteX54" fmla="*/ 7134 w 108041"/>
              <a:gd name="connsiteY54" fmla="*/ 133979 h 227952"/>
              <a:gd name="connsiteX55" fmla="*/ 6296 w 108041"/>
              <a:gd name="connsiteY55" fmla="*/ 132845 h 227952"/>
              <a:gd name="connsiteX56" fmla="*/ 5705 w 108041"/>
              <a:gd name="connsiteY56" fmla="*/ 129864 h 227952"/>
              <a:gd name="connsiteX57" fmla="*/ 3524 w 108041"/>
              <a:gd name="connsiteY57" fmla="*/ 123920 h 227952"/>
              <a:gd name="connsiteX58" fmla="*/ 1038 w 108041"/>
              <a:gd name="connsiteY58" fmla="*/ 118510 h 227952"/>
              <a:gd name="connsiteX59" fmla="*/ 124 w 108041"/>
              <a:gd name="connsiteY59" fmla="*/ 114843 h 227952"/>
              <a:gd name="connsiteX60" fmla="*/ 0 w 108041"/>
              <a:gd name="connsiteY60" fmla="*/ 110223 h 227952"/>
              <a:gd name="connsiteX61" fmla="*/ 486 w 108041"/>
              <a:gd name="connsiteY61" fmla="*/ 106880 h 227952"/>
              <a:gd name="connsiteX62" fmla="*/ 1571 w 108041"/>
              <a:gd name="connsiteY62" fmla="*/ 105451 h 227952"/>
              <a:gd name="connsiteX63" fmla="*/ 6753 w 108041"/>
              <a:gd name="connsiteY63" fmla="*/ 101279 h 227952"/>
              <a:gd name="connsiteX64" fmla="*/ 9154 w 108041"/>
              <a:gd name="connsiteY64" fmla="*/ 96260 h 227952"/>
              <a:gd name="connsiteX65" fmla="*/ 12125 w 108041"/>
              <a:gd name="connsiteY65" fmla="*/ 94374 h 227952"/>
              <a:gd name="connsiteX66" fmla="*/ 14697 w 108041"/>
              <a:gd name="connsiteY66" fmla="*/ 92955 h 227952"/>
              <a:gd name="connsiteX67" fmla="*/ 16783 w 108041"/>
              <a:gd name="connsiteY67" fmla="*/ 91297 h 227952"/>
              <a:gd name="connsiteX68" fmla="*/ 18631 w 108041"/>
              <a:gd name="connsiteY68" fmla="*/ 88640 h 227952"/>
              <a:gd name="connsiteX69" fmla="*/ 20040 w 108041"/>
              <a:gd name="connsiteY69" fmla="*/ 85801 h 227952"/>
              <a:gd name="connsiteX70" fmla="*/ 20279 w 108041"/>
              <a:gd name="connsiteY70" fmla="*/ 82725 h 227952"/>
              <a:gd name="connsiteX71" fmla="*/ 20869 w 108041"/>
              <a:gd name="connsiteY71" fmla="*/ 77838 h 227952"/>
              <a:gd name="connsiteX72" fmla="*/ 21812 w 108041"/>
              <a:gd name="connsiteY72" fmla="*/ 74419 h 227952"/>
              <a:gd name="connsiteX73" fmla="*/ 24003 w 108041"/>
              <a:gd name="connsiteY73" fmla="*/ 70542 h 227952"/>
              <a:gd name="connsiteX74" fmla="*/ 23079 w 108041"/>
              <a:gd name="connsiteY74" fmla="*/ 67418 h 227952"/>
              <a:gd name="connsiteX75" fmla="*/ 21917 w 108041"/>
              <a:gd name="connsiteY75" fmla="*/ 64046 h 227952"/>
              <a:gd name="connsiteX76" fmla="*/ 22250 w 108041"/>
              <a:gd name="connsiteY76" fmla="*/ 58188 h 227952"/>
              <a:gd name="connsiteX77" fmla="*/ 21955 w 108041"/>
              <a:gd name="connsiteY77" fmla="*/ 55807 h 227952"/>
              <a:gd name="connsiteX78" fmla="*/ 21012 w 108041"/>
              <a:gd name="connsiteY78" fmla="*/ 53702 h 227952"/>
              <a:gd name="connsiteX79" fmla="*/ 20050 w 108041"/>
              <a:gd name="connsiteY79" fmla="*/ 50997 h 227952"/>
              <a:gd name="connsiteX80" fmla="*/ 20021 w 108041"/>
              <a:gd name="connsiteY80" fmla="*/ 48739 h 227952"/>
              <a:gd name="connsiteX81" fmla="*/ 20945 w 108041"/>
              <a:gd name="connsiteY81" fmla="*/ 42805 h 227952"/>
              <a:gd name="connsiteX82" fmla="*/ 21650 w 108041"/>
              <a:gd name="connsiteY82" fmla="*/ 38262 h 227952"/>
              <a:gd name="connsiteX83" fmla="*/ 22774 w 108041"/>
              <a:gd name="connsiteY83" fmla="*/ 32347 h 227952"/>
              <a:gd name="connsiteX84" fmla="*/ 22374 w 108041"/>
              <a:gd name="connsiteY84" fmla="*/ 30689 h 227952"/>
              <a:gd name="connsiteX85" fmla="*/ 21536 w 108041"/>
              <a:gd name="connsiteY85" fmla="*/ 29451 h 227952"/>
              <a:gd name="connsiteX86" fmla="*/ 19021 w 108041"/>
              <a:gd name="connsiteY86" fmla="*/ 28146 h 227952"/>
              <a:gd name="connsiteX87" fmla="*/ 18993 w 108041"/>
              <a:gd name="connsiteY87" fmla="*/ 27356 h 227952"/>
              <a:gd name="connsiteX88" fmla="*/ 19602 w 108041"/>
              <a:gd name="connsiteY88" fmla="*/ 26479 h 227952"/>
              <a:gd name="connsiteX89" fmla="*/ 23317 w 108041"/>
              <a:gd name="connsiteY89" fmla="*/ 23584 h 227952"/>
              <a:gd name="connsiteX90" fmla="*/ 25308 w 108041"/>
              <a:gd name="connsiteY90" fmla="*/ 19326 h 227952"/>
              <a:gd name="connsiteX91" fmla="*/ 26975 w 108041"/>
              <a:gd name="connsiteY91" fmla="*/ 18440 h 227952"/>
              <a:gd name="connsiteX92" fmla="*/ 29508 w 108041"/>
              <a:gd name="connsiteY92" fmla="*/ 16897 h 227952"/>
              <a:gd name="connsiteX93" fmla="*/ 29413 w 108041"/>
              <a:gd name="connsiteY93" fmla="*/ 15240 h 227952"/>
              <a:gd name="connsiteX94" fmla="*/ 28842 w 108041"/>
              <a:gd name="connsiteY94" fmla="*/ 13459 h 227952"/>
              <a:gd name="connsiteX95" fmla="*/ 35442 w 108041"/>
              <a:gd name="connsiteY95" fmla="*/ 11449 h 227952"/>
              <a:gd name="connsiteX96" fmla="*/ 41729 w 108041"/>
              <a:gd name="connsiteY96" fmla="*/ 6172 h 227952"/>
              <a:gd name="connsiteX97" fmla="*/ 43948 w 108041"/>
              <a:gd name="connsiteY97" fmla="*/ 4877 h 227952"/>
              <a:gd name="connsiteX98" fmla="*/ 58541 w 108041"/>
              <a:gd name="connsiteY98" fmla="*/ 0 h 227952"/>
              <a:gd name="connsiteX99" fmla="*/ 60436 w 108041"/>
              <a:gd name="connsiteY99" fmla="*/ 333 h 227952"/>
              <a:gd name="connsiteX100" fmla="*/ 62560 w 108041"/>
              <a:gd name="connsiteY100" fmla="*/ 1048 h 227952"/>
              <a:gd name="connsiteX101" fmla="*/ 61951 w 108041"/>
              <a:gd name="connsiteY101" fmla="*/ 2867 h 227952"/>
              <a:gd name="connsiteX102" fmla="*/ 61112 w 108041"/>
              <a:gd name="connsiteY102" fmla="*/ 4305 h 227952"/>
              <a:gd name="connsiteX103" fmla="*/ 62351 w 108041"/>
              <a:gd name="connsiteY103" fmla="*/ 6848 h 227952"/>
              <a:gd name="connsiteX104" fmla="*/ 64122 w 108041"/>
              <a:gd name="connsiteY104" fmla="*/ 5296 h 227952"/>
              <a:gd name="connsiteX105" fmla="*/ 63675 w 108041"/>
              <a:gd name="connsiteY105" fmla="*/ 4258 h 227952"/>
              <a:gd name="connsiteX106" fmla="*/ 63570 w 108041"/>
              <a:gd name="connsiteY106" fmla="*/ 2877 h 227952"/>
              <a:gd name="connsiteX107" fmla="*/ 66570 w 108041"/>
              <a:gd name="connsiteY107" fmla="*/ 2753 h 227952"/>
              <a:gd name="connsiteX108" fmla="*/ 69227 w 108041"/>
              <a:gd name="connsiteY108" fmla="*/ 2972 h 227952"/>
              <a:gd name="connsiteX109" fmla="*/ 72142 w 108041"/>
              <a:gd name="connsiteY109" fmla="*/ 4486 h 227952"/>
              <a:gd name="connsiteX110" fmla="*/ 71942 w 108041"/>
              <a:gd name="connsiteY110" fmla="*/ 10230 h 227952"/>
              <a:gd name="connsiteX111" fmla="*/ 75829 w 108041"/>
              <a:gd name="connsiteY111" fmla="*/ 15840 h 227952"/>
              <a:gd name="connsiteX112" fmla="*/ 74733 w 108041"/>
              <a:gd name="connsiteY112" fmla="*/ 18631 h 227952"/>
              <a:gd name="connsiteX113" fmla="*/ 77914 w 108041"/>
              <a:gd name="connsiteY113" fmla="*/ 20279 h 227952"/>
              <a:gd name="connsiteX114" fmla="*/ 80743 w 108041"/>
              <a:gd name="connsiteY114" fmla="*/ 18297 h 227952"/>
              <a:gd name="connsiteX115" fmla="*/ 82162 w 108041"/>
              <a:gd name="connsiteY115" fmla="*/ 15373 h 227952"/>
              <a:gd name="connsiteX116" fmla="*/ 87373 w 108041"/>
              <a:gd name="connsiteY116" fmla="*/ 13678 h 227952"/>
              <a:gd name="connsiteX117" fmla="*/ 92326 w 108041"/>
              <a:gd name="connsiteY117" fmla="*/ 9373 h 227952"/>
              <a:gd name="connsiteX118" fmla="*/ 95069 w 108041"/>
              <a:gd name="connsiteY118" fmla="*/ 8934 h 227952"/>
              <a:gd name="connsiteX119" fmla="*/ 95688 w 108041"/>
              <a:gd name="connsiteY119" fmla="*/ 12468 h 227952"/>
              <a:gd name="connsiteX120" fmla="*/ 97012 w 108041"/>
              <a:gd name="connsiteY120" fmla="*/ 15554 h 227952"/>
              <a:gd name="connsiteX121" fmla="*/ 95135 w 108041"/>
              <a:gd name="connsiteY121" fmla="*/ 16640 h 227952"/>
              <a:gd name="connsiteX122" fmla="*/ 92754 w 108041"/>
              <a:gd name="connsiteY122" fmla="*/ 19917 h 227952"/>
              <a:gd name="connsiteX123" fmla="*/ 88230 w 108041"/>
              <a:gd name="connsiteY123" fmla="*/ 28204 h 227952"/>
              <a:gd name="connsiteX124" fmla="*/ 84068 w 108041"/>
              <a:gd name="connsiteY124" fmla="*/ 30632 h 227952"/>
              <a:gd name="connsiteX125" fmla="*/ 80943 w 108041"/>
              <a:gd name="connsiteY125" fmla="*/ 33814 h 227952"/>
              <a:gd name="connsiteX126" fmla="*/ 79934 w 108041"/>
              <a:gd name="connsiteY126" fmla="*/ 36071 h 227952"/>
              <a:gd name="connsiteX127" fmla="*/ 79629 w 108041"/>
              <a:gd name="connsiteY127" fmla="*/ 38700 h 227952"/>
              <a:gd name="connsiteX128" fmla="*/ 80410 w 108041"/>
              <a:gd name="connsiteY128" fmla="*/ 43405 h 227952"/>
              <a:gd name="connsiteX129" fmla="*/ 82687 w 108041"/>
              <a:gd name="connsiteY129" fmla="*/ 48177 h 227952"/>
              <a:gd name="connsiteX130" fmla="*/ 85315 w 108041"/>
              <a:gd name="connsiteY130" fmla="*/ 51054 h 227952"/>
              <a:gd name="connsiteX131" fmla="*/ 87849 w 108041"/>
              <a:gd name="connsiteY131" fmla="*/ 51949 h 227952"/>
              <a:gd name="connsiteX132" fmla="*/ 93745 w 108041"/>
              <a:gd name="connsiteY132" fmla="*/ 56483 h 227952"/>
              <a:gd name="connsiteX133" fmla="*/ 93650 w 108041"/>
              <a:gd name="connsiteY133" fmla="*/ 59169 h 227952"/>
              <a:gd name="connsiteX134" fmla="*/ 94469 w 108041"/>
              <a:gd name="connsiteY134" fmla="*/ 62360 h 227952"/>
              <a:gd name="connsiteX135" fmla="*/ 94783 w 108041"/>
              <a:gd name="connsiteY135" fmla="*/ 66237 h 227952"/>
              <a:gd name="connsiteX136" fmla="*/ 96831 w 108041"/>
              <a:gd name="connsiteY136" fmla="*/ 69332 h 227952"/>
              <a:gd name="connsiteX137" fmla="*/ 92450 w 108041"/>
              <a:gd name="connsiteY137" fmla="*/ 76057 h 227952"/>
              <a:gd name="connsiteX138" fmla="*/ 90049 w 108041"/>
              <a:gd name="connsiteY138" fmla="*/ 80905 h 227952"/>
              <a:gd name="connsiteX139" fmla="*/ 85363 w 108041"/>
              <a:gd name="connsiteY139" fmla="*/ 87573 h 227952"/>
              <a:gd name="connsiteX140" fmla="*/ 81191 w 108041"/>
              <a:gd name="connsiteY140" fmla="*/ 91897 h 227952"/>
              <a:gd name="connsiteX141" fmla="*/ 72257 w 108041"/>
              <a:gd name="connsiteY141" fmla="*/ 98307 h 227952"/>
              <a:gd name="connsiteX142" fmla="*/ 70066 w 108041"/>
              <a:gd name="connsiteY142" fmla="*/ 100432 h 227952"/>
              <a:gd name="connsiteX143" fmla="*/ 68637 w 108041"/>
              <a:gd name="connsiteY143" fmla="*/ 102632 h 227952"/>
              <a:gd name="connsiteX144" fmla="*/ 67980 w 108041"/>
              <a:gd name="connsiteY144" fmla="*/ 104927 h 227952"/>
              <a:gd name="connsiteX145" fmla="*/ 68218 w 108041"/>
              <a:gd name="connsiteY145" fmla="*/ 107623 h 227952"/>
              <a:gd name="connsiteX146" fmla="*/ 71161 w 108041"/>
              <a:gd name="connsiteY146" fmla="*/ 114243 h 227952"/>
              <a:gd name="connsiteX147" fmla="*/ 75076 w 108041"/>
              <a:gd name="connsiteY147" fmla="*/ 118138 h 227952"/>
              <a:gd name="connsiteX148" fmla="*/ 79057 w 108041"/>
              <a:gd name="connsiteY148" fmla="*/ 120244 h 227952"/>
              <a:gd name="connsiteX149" fmla="*/ 85982 w 108041"/>
              <a:gd name="connsiteY149" fmla="*/ 119396 h 227952"/>
              <a:gd name="connsiteX150" fmla="*/ 85744 w 108041"/>
              <a:gd name="connsiteY150" fmla="*/ 121939 h 227952"/>
              <a:gd name="connsiteX151" fmla="*/ 86239 w 108041"/>
              <a:gd name="connsiteY151" fmla="*/ 124978 h 227952"/>
              <a:gd name="connsiteX152" fmla="*/ 89049 w 108041"/>
              <a:gd name="connsiteY152" fmla="*/ 124835 h 227952"/>
              <a:gd name="connsiteX153" fmla="*/ 90935 w 108041"/>
              <a:gd name="connsiteY153" fmla="*/ 124358 h 227952"/>
              <a:gd name="connsiteX154" fmla="*/ 92526 w 108041"/>
              <a:gd name="connsiteY154" fmla="*/ 121396 h 227952"/>
              <a:gd name="connsiteX155" fmla="*/ 95907 w 108041"/>
              <a:gd name="connsiteY155" fmla="*/ 123425 h 227952"/>
              <a:gd name="connsiteX156" fmla="*/ 97669 w 108041"/>
              <a:gd name="connsiteY156" fmla="*/ 129597 h 227952"/>
              <a:gd name="connsiteX157" fmla="*/ 100536 w 108041"/>
              <a:gd name="connsiteY157" fmla="*/ 131521 h 227952"/>
              <a:gd name="connsiteX158" fmla="*/ 100870 w 108041"/>
              <a:gd name="connsiteY158" fmla="*/ 132236 h 227952"/>
              <a:gd name="connsiteX159" fmla="*/ 99860 w 108041"/>
              <a:gd name="connsiteY159" fmla="*/ 132712 h 227952"/>
              <a:gd name="connsiteX160" fmla="*/ 99069 w 108041"/>
              <a:gd name="connsiteY160" fmla="*/ 133417 h 227952"/>
              <a:gd name="connsiteX161" fmla="*/ 99917 w 108041"/>
              <a:gd name="connsiteY161" fmla="*/ 133921 h 227952"/>
              <a:gd name="connsiteX162" fmla="*/ 102689 w 108041"/>
              <a:gd name="connsiteY162" fmla="*/ 134683 h 227952"/>
              <a:gd name="connsiteX163" fmla="*/ 104365 w 108041"/>
              <a:gd name="connsiteY163" fmla="*/ 134198 h 227952"/>
              <a:gd name="connsiteX164" fmla="*/ 107204 w 108041"/>
              <a:gd name="connsiteY164" fmla="*/ 135617 h 227952"/>
              <a:gd name="connsiteX165" fmla="*/ 101146 w 108041"/>
              <a:gd name="connsiteY165" fmla="*/ 85192 h 227952"/>
              <a:gd name="connsiteX166" fmla="*/ 97021 w 108041"/>
              <a:gd name="connsiteY166" fmla="*/ 87525 h 227952"/>
              <a:gd name="connsiteX167" fmla="*/ 97812 w 108041"/>
              <a:gd name="connsiteY167" fmla="*/ 85496 h 227952"/>
              <a:gd name="connsiteX168" fmla="*/ 100536 w 108041"/>
              <a:gd name="connsiteY168" fmla="*/ 83039 h 227952"/>
              <a:gd name="connsiteX169" fmla="*/ 101241 w 108041"/>
              <a:gd name="connsiteY169" fmla="*/ 83629 h 227952"/>
              <a:gd name="connsiteX170" fmla="*/ 101146 w 108041"/>
              <a:gd name="connsiteY170" fmla="*/ 85192 h 227952"/>
              <a:gd name="connsiteX171" fmla="*/ 92583 w 108041"/>
              <a:gd name="connsiteY171" fmla="*/ 118396 h 227952"/>
              <a:gd name="connsiteX172" fmla="*/ 91878 w 108041"/>
              <a:gd name="connsiteY172" fmla="*/ 118548 h 227952"/>
              <a:gd name="connsiteX173" fmla="*/ 90583 w 108041"/>
              <a:gd name="connsiteY173" fmla="*/ 119415 h 227952"/>
              <a:gd name="connsiteX174" fmla="*/ 89897 w 108041"/>
              <a:gd name="connsiteY174" fmla="*/ 119510 h 227952"/>
              <a:gd name="connsiteX175" fmla="*/ 87954 w 108041"/>
              <a:gd name="connsiteY175" fmla="*/ 118529 h 227952"/>
              <a:gd name="connsiteX176" fmla="*/ 87211 w 108041"/>
              <a:gd name="connsiteY176" fmla="*/ 118539 h 227952"/>
              <a:gd name="connsiteX177" fmla="*/ 86277 w 108041"/>
              <a:gd name="connsiteY177" fmla="*/ 117853 h 227952"/>
              <a:gd name="connsiteX178" fmla="*/ 86592 w 108041"/>
              <a:gd name="connsiteY178" fmla="*/ 114119 h 227952"/>
              <a:gd name="connsiteX179" fmla="*/ 86896 w 108041"/>
              <a:gd name="connsiteY179" fmla="*/ 113062 h 227952"/>
              <a:gd name="connsiteX180" fmla="*/ 91621 w 108041"/>
              <a:gd name="connsiteY180" fmla="*/ 112919 h 227952"/>
              <a:gd name="connsiteX181" fmla="*/ 94183 w 108041"/>
              <a:gd name="connsiteY181" fmla="*/ 115157 h 227952"/>
              <a:gd name="connsiteX182" fmla="*/ 94602 w 108041"/>
              <a:gd name="connsiteY182" fmla="*/ 115748 h 227952"/>
              <a:gd name="connsiteX183" fmla="*/ 94707 w 108041"/>
              <a:gd name="connsiteY183" fmla="*/ 116386 h 227952"/>
              <a:gd name="connsiteX184" fmla="*/ 93516 w 108041"/>
              <a:gd name="connsiteY184" fmla="*/ 117634 h 227952"/>
              <a:gd name="connsiteX185" fmla="*/ 92583 w 108041"/>
              <a:gd name="connsiteY185" fmla="*/ 118396 h 22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108041" h="227952">
                <a:moveTo>
                  <a:pt x="107204" y="135617"/>
                </a:moveTo>
                <a:lnTo>
                  <a:pt x="107147" y="136455"/>
                </a:lnTo>
                <a:lnTo>
                  <a:pt x="106204" y="142484"/>
                </a:lnTo>
                <a:lnTo>
                  <a:pt x="105994" y="144647"/>
                </a:lnTo>
                <a:lnTo>
                  <a:pt x="105851" y="148314"/>
                </a:lnTo>
                <a:lnTo>
                  <a:pt x="105851" y="152714"/>
                </a:lnTo>
                <a:lnTo>
                  <a:pt x="107985" y="156429"/>
                </a:lnTo>
                <a:lnTo>
                  <a:pt x="108042" y="158058"/>
                </a:lnTo>
                <a:lnTo>
                  <a:pt x="107213" y="159944"/>
                </a:lnTo>
                <a:lnTo>
                  <a:pt x="103279" y="162097"/>
                </a:lnTo>
                <a:lnTo>
                  <a:pt x="98203" y="164878"/>
                </a:lnTo>
                <a:lnTo>
                  <a:pt x="93840" y="167516"/>
                </a:lnTo>
                <a:lnTo>
                  <a:pt x="89059" y="170412"/>
                </a:lnTo>
                <a:lnTo>
                  <a:pt x="87592" y="172279"/>
                </a:lnTo>
                <a:lnTo>
                  <a:pt x="85220" y="173717"/>
                </a:lnTo>
                <a:lnTo>
                  <a:pt x="83239" y="175155"/>
                </a:lnTo>
                <a:lnTo>
                  <a:pt x="82877" y="176536"/>
                </a:lnTo>
                <a:lnTo>
                  <a:pt x="81486" y="179137"/>
                </a:lnTo>
                <a:lnTo>
                  <a:pt x="79677" y="181213"/>
                </a:lnTo>
                <a:lnTo>
                  <a:pt x="75133" y="182194"/>
                </a:lnTo>
                <a:lnTo>
                  <a:pt x="74295" y="182813"/>
                </a:lnTo>
                <a:lnTo>
                  <a:pt x="72190" y="185937"/>
                </a:lnTo>
                <a:lnTo>
                  <a:pt x="71218" y="187157"/>
                </a:lnTo>
                <a:lnTo>
                  <a:pt x="70018" y="189719"/>
                </a:lnTo>
                <a:lnTo>
                  <a:pt x="71561" y="196348"/>
                </a:lnTo>
                <a:lnTo>
                  <a:pt x="73447" y="203149"/>
                </a:lnTo>
                <a:lnTo>
                  <a:pt x="73819" y="205978"/>
                </a:lnTo>
                <a:lnTo>
                  <a:pt x="73790" y="208331"/>
                </a:lnTo>
                <a:lnTo>
                  <a:pt x="72733" y="210864"/>
                </a:lnTo>
                <a:lnTo>
                  <a:pt x="70313" y="214484"/>
                </a:lnTo>
                <a:lnTo>
                  <a:pt x="68542" y="217141"/>
                </a:lnTo>
                <a:lnTo>
                  <a:pt x="65141" y="221913"/>
                </a:lnTo>
                <a:lnTo>
                  <a:pt x="64141" y="223095"/>
                </a:lnTo>
                <a:lnTo>
                  <a:pt x="61798" y="224485"/>
                </a:lnTo>
                <a:lnTo>
                  <a:pt x="57274" y="226323"/>
                </a:lnTo>
                <a:lnTo>
                  <a:pt x="54083" y="227952"/>
                </a:lnTo>
                <a:lnTo>
                  <a:pt x="52464" y="220675"/>
                </a:lnTo>
                <a:lnTo>
                  <a:pt x="51073" y="214455"/>
                </a:lnTo>
                <a:lnTo>
                  <a:pt x="49930" y="209312"/>
                </a:lnTo>
                <a:lnTo>
                  <a:pt x="47920" y="200235"/>
                </a:lnTo>
                <a:lnTo>
                  <a:pt x="46206" y="192500"/>
                </a:lnTo>
                <a:lnTo>
                  <a:pt x="44501" y="184775"/>
                </a:lnTo>
                <a:lnTo>
                  <a:pt x="42948" y="177746"/>
                </a:lnTo>
                <a:lnTo>
                  <a:pt x="41386" y="170650"/>
                </a:lnTo>
                <a:lnTo>
                  <a:pt x="40719" y="169612"/>
                </a:lnTo>
                <a:lnTo>
                  <a:pt x="36043" y="166259"/>
                </a:lnTo>
                <a:lnTo>
                  <a:pt x="31737" y="163163"/>
                </a:lnTo>
                <a:lnTo>
                  <a:pt x="27251" y="159639"/>
                </a:lnTo>
                <a:lnTo>
                  <a:pt x="22393" y="155820"/>
                </a:lnTo>
                <a:lnTo>
                  <a:pt x="21612" y="151000"/>
                </a:lnTo>
                <a:lnTo>
                  <a:pt x="19117" y="143704"/>
                </a:lnTo>
                <a:lnTo>
                  <a:pt x="16488" y="139627"/>
                </a:lnTo>
                <a:lnTo>
                  <a:pt x="15497" y="138560"/>
                </a:lnTo>
                <a:lnTo>
                  <a:pt x="10192" y="135922"/>
                </a:lnTo>
                <a:lnTo>
                  <a:pt x="7134" y="133979"/>
                </a:lnTo>
                <a:lnTo>
                  <a:pt x="6296" y="132845"/>
                </a:lnTo>
                <a:lnTo>
                  <a:pt x="5705" y="129864"/>
                </a:lnTo>
                <a:lnTo>
                  <a:pt x="3524" y="123920"/>
                </a:lnTo>
                <a:lnTo>
                  <a:pt x="1038" y="118510"/>
                </a:lnTo>
                <a:lnTo>
                  <a:pt x="124" y="114843"/>
                </a:lnTo>
                <a:lnTo>
                  <a:pt x="0" y="110223"/>
                </a:lnTo>
                <a:lnTo>
                  <a:pt x="486" y="106880"/>
                </a:lnTo>
                <a:lnTo>
                  <a:pt x="1571" y="105451"/>
                </a:lnTo>
                <a:lnTo>
                  <a:pt x="6753" y="101279"/>
                </a:lnTo>
                <a:lnTo>
                  <a:pt x="9154" y="96260"/>
                </a:lnTo>
                <a:lnTo>
                  <a:pt x="12125" y="94374"/>
                </a:lnTo>
                <a:lnTo>
                  <a:pt x="14697" y="92955"/>
                </a:lnTo>
                <a:lnTo>
                  <a:pt x="16783" y="91297"/>
                </a:lnTo>
                <a:lnTo>
                  <a:pt x="18631" y="88640"/>
                </a:lnTo>
                <a:lnTo>
                  <a:pt x="20040" y="85801"/>
                </a:lnTo>
                <a:lnTo>
                  <a:pt x="20279" y="82725"/>
                </a:lnTo>
                <a:lnTo>
                  <a:pt x="20869" y="77838"/>
                </a:lnTo>
                <a:lnTo>
                  <a:pt x="21812" y="74419"/>
                </a:lnTo>
                <a:lnTo>
                  <a:pt x="24003" y="70542"/>
                </a:lnTo>
                <a:lnTo>
                  <a:pt x="23079" y="67418"/>
                </a:lnTo>
                <a:lnTo>
                  <a:pt x="21917" y="64046"/>
                </a:lnTo>
                <a:lnTo>
                  <a:pt x="22250" y="58188"/>
                </a:lnTo>
                <a:lnTo>
                  <a:pt x="21955" y="55807"/>
                </a:lnTo>
                <a:lnTo>
                  <a:pt x="21012" y="53702"/>
                </a:lnTo>
                <a:lnTo>
                  <a:pt x="20050" y="50997"/>
                </a:lnTo>
                <a:lnTo>
                  <a:pt x="20021" y="48739"/>
                </a:lnTo>
                <a:lnTo>
                  <a:pt x="20945" y="42805"/>
                </a:lnTo>
                <a:lnTo>
                  <a:pt x="21650" y="38262"/>
                </a:lnTo>
                <a:lnTo>
                  <a:pt x="22774" y="32347"/>
                </a:lnTo>
                <a:lnTo>
                  <a:pt x="22374" y="30689"/>
                </a:lnTo>
                <a:lnTo>
                  <a:pt x="21536" y="29451"/>
                </a:lnTo>
                <a:lnTo>
                  <a:pt x="19021" y="28146"/>
                </a:lnTo>
                <a:lnTo>
                  <a:pt x="18993" y="27356"/>
                </a:lnTo>
                <a:lnTo>
                  <a:pt x="19602" y="26479"/>
                </a:lnTo>
                <a:lnTo>
                  <a:pt x="23317" y="23584"/>
                </a:lnTo>
                <a:lnTo>
                  <a:pt x="25308" y="19326"/>
                </a:lnTo>
                <a:lnTo>
                  <a:pt x="26975" y="18440"/>
                </a:lnTo>
                <a:lnTo>
                  <a:pt x="29508" y="16897"/>
                </a:lnTo>
                <a:lnTo>
                  <a:pt x="29413" y="15240"/>
                </a:lnTo>
                <a:lnTo>
                  <a:pt x="28842" y="13459"/>
                </a:lnTo>
                <a:lnTo>
                  <a:pt x="35442" y="11449"/>
                </a:lnTo>
                <a:lnTo>
                  <a:pt x="41729" y="6172"/>
                </a:lnTo>
                <a:lnTo>
                  <a:pt x="43948" y="4877"/>
                </a:lnTo>
                <a:lnTo>
                  <a:pt x="58541" y="0"/>
                </a:lnTo>
                <a:lnTo>
                  <a:pt x="60436" y="333"/>
                </a:lnTo>
                <a:lnTo>
                  <a:pt x="62560" y="1048"/>
                </a:lnTo>
                <a:lnTo>
                  <a:pt x="61951" y="2867"/>
                </a:lnTo>
                <a:lnTo>
                  <a:pt x="61112" y="4305"/>
                </a:lnTo>
                <a:lnTo>
                  <a:pt x="62351" y="6848"/>
                </a:lnTo>
                <a:lnTo>
                  <a:pt x="64122" y="5296"/>
                </a:lnTo>
                <a:lnTo>
                  <a:pt x="63675" y="4258"/>
                </a:lnTo>
                <a:lnTo>
                  <a:pt x="63570" y="2877"/>
                </a:lnTo>
                <a:lnTo>
                  <a:pt x="66570" y="2753"/>
                </a:lnTo>
                <a:lnTo>
                  <a:pt x="69227" y="2972"/>
                </a:lnTo>
                <a:lnTo>
                  <a:pt x="72142" y="4486"/>
                </a:lnTo>
                <a:lnTo>
                  <a:pt x="71942" y="10230"/>
                </a:lnTo>
                <a:lnTo>
                  <a:pt x="75829" y="15840"/>
                </a:lnTo>
                <a:lnTo>
                  <a:pt x="74733" y="18631"/>
                </a:lnTo>
                <a:lnTo>
                  <a:pt x="77914" y="20279"/>
                </a:lnTo>
                <a:lnTo>
                  <a:pt x="80743" y="18297"/>
                </a:lnTo>
                <a:lnTo>
                  <a:pt x="82162" y="15373"/>
                </a:lnTo>
                <a:lnTo>
                  <a:pt x="87373" y="13678"/>
                </a:lnTo>
                <a:lnTo>
                  <a:pt x="92326" y="9373"/>
                </a:lnTo>
                <a:lnTo>
                  <a:pt x="95069" y="8934"/>
                </a:lnTo>
                <a:lnTo>
                  <a:pt x="95688" y="12468"/>
                </a:lnTo>
                <a:lnTo>
                  <a:pt x="97012" y="15554"/>
                </a:lnTo>
                <a:lnTo>
                  <a:pt x="95135" y="16640"/>
                </a:lnTo>
                <a:lnTo>
                  <a:pt x="92754" y="19917"/>
                </a:lnTo>
                <a:lnTo>
                  <a:pt x="88230" y="28204"/>
                </a:lnTo>
                <a:lnTo>
                  <a:pt x="84068" y="30632"/>
                </a:lnTo>
                <a:lnTo>
                  <a:pt x="80943" y="33814"/>
                </a:lnTo>
                <a:lnTo>
                  <a:pt x="79934" y="36071"/>
                </a:lnTo>
                <a:lnTo>
                  <a:pt x="79629" y="38700"/>
                </a:lnTo>
                <a:lnTo>
                  <a:pt x="80410" y="43405"/>
                </a:lnTo>
                <a:lnTo>
                  <a:pt x="82687" y="48177"/>
                </a:lnTo>
                <a:lnTo>
                  <a:pt x="85315" y="51054"/>
                </a:lnTo>
                <a:lnTo>
                  <a:pt x="87849" y="51949"/>
                </a:lnTo>
                <a:lnTo>
                  <a:pt x="93745" y="56483"/>
                </a:lnTo>
                <a:lnTo>
                  <a:pt x="93650" y="59169"/>
                </a:lnTo>
                <a:lnTo>
                  <a:pt x="94469" y="62360"/>
                </a:lnTo>
                <a:lnTo>
                  <a:pt x="94783" y="66237"/>
                </a:lnTo>
                <a:lnTo>
                  <a:pt x="96831" y="69332"/>
                </a:lnTo>
                <a:lnTo>
                  <a:pt x="92450" y="76057"/>
                </a:lnTo>
                <a:lnTo>
                  <a:pt x="90049" y="80905"/>
                </a:lnTo>
                <a:lnTo>
                  <a:pt x="85363" y="87573"/>
                </a:lnTo>
                <a:lnTo>
                  <a:pt x="81191" y="91897"/>
                </a:lnTo>
                <a:lnTo>
                  <a:pt x="72257" y="98307"/>
                </a:lnTo>
                <a:lnTo>
                  <a:pt x="70066" y="100432"/>
                </a:lnTo>
                <a:lnTo>
                  <a:pt x="68637" y="102632"/>
                </a:lnTo>
                <a:lnTo>
                  <a:pt x="67980" y="104927"/>
                </a:lnTo>
                <a:lnTo>
                  <a:pt x="68218" y="107623"/>
                </a:lnTo>
                <a:lnTo>
                  <a:pt x="71161" y="114243"/>
                </a:lnTo>
                <a:lnTo>
                  <a:pt x="75076" y="118138"/>
                </a:lnTo>
                <a:lnTo>
                  <a:pt x="79057" y="120244"/>
                </a:lnTo>
                <a:lnTo>
                  <a:pt x="85982" y="119396"/>
                </a:lnTo>
                <a:lnTo>
                  <a:pt x="85744" y="121939"/>
                </a:lnTo>
                <a:lnTo>
                  <a:pt x="86239" y="124978"/>
                </a:lnTo>
                <a:lnTo>
                  <a:pt x="89049" y="124835"/>
                </a:lnTo>
                <a:lnTo>
                  <a:pt x="90935" y="124358"/>
                </a:lnTo>
                <a:lnTo>
                  <a:pt x="92526" y="121396"/>
                </a:lnTo>
                <a:lnTo>
                  <a:pt x="95907" y="123425"/>
                </a:lnTo>
                <a:lnTo>
                  <a:pt x="97669" y="129597"/>
                </a:lnTo>
                <a:lnTo>
                  <a:pt x="100536" y="131521"/>
                </a:lnTo>
                <a:lnTo>
                  <a:pt x="100870" y="132236"/>
                </a:lnTo>
                <a:lnTo>
                  <a:pt x="99860" y="132712"/>
                </a:lnTo>
                <a:lnTo>
                  <a:pt x="99069" y="133417"/>
                </a:lnTo>
                <a:lnTo>
                  <a:pt x="99917" y="133921"/>
                </a:lnTo>
                <a:lnTo>
                  <a:pt x="102689" y="134683"/>
                </a:lnTo>
                <a:lnTo>
                  <a:pt x="104365" y="134198"/>
                </a:lnTo>
                <a:lnTo>
                  <a:pt x="107204" y="135617"/>
                </a:lnTo>
                <a:close/>
                <a:moveTo>
                  <a:pt x="101146" y="85192"/>
                </a:moveTo>
                <a:lnTo>
                  <a:pt x="97021" y="87525"/>
                </a:lnTo>
                <a:lnTo>
                  <a:pt x="97812" y="85496"/>
                </a:lnTo>
                <a:lnTo>
                  <a:pt x="100536" y="83039"/>
                </a:lnTo>
                <a:lnTo>
                  <a:pt x="101241" y="83629"/>
                </a:lnTo>
                <a:lnTo>
                  <a:pt x="101146" y="85192"/>
                </a:lnTo>
                <a:close/>
                <a:moveTo>
                  <a:pt x="92583" y="118396"/>
                </a:moveTo>
                <a:lnTo>
                  <a:pt x="91878" y="118548"/>
                </a:lnTo>
                <a:lnTo>
                  <a:pt x="90583" y="119415"/>
                </a:lnTo>
                <a:lnTo>
                  <a:pt x="89897" y="119510"/>
                </a:lnTo>
                <a:lnTo>
                  <a:pt x="87954" y="118529"/>
                </a:lnTo>
                <a:lnTo>
                  <a:pt x="87211" y="118539"/>
                </a:lnTo>
                <a:lnTo>
                  <a:pt x="86277" y="117853"/>
                </a:lnTo>
                <a:lnTo>
                  <a:pt x="86592" y="114119"/>
                </a:lnTo>
                <a:lnTo>
                  <a:pt x="86896" y="113062"/>
                </a:lnTo>
                <a:lnTo>
                  <a:pt x="91621" y="112919"/>
                </a:lnTo>
                <a:lnTo>
                  <a:pt x="94183" y="115157"/>
                </a:lnTo>
                <a:lnTo>
                  <a:pt x="94602" y="115748"/>
                </a:lnTo>
                <a:lnTo>
                  <a:pt x="94707" y="116386"/>
                </a:lnTo>
                <a:lnTo>
                  <a:pt x="93516" y="117634"/>
                </a:lnTo>
                <a:lnTo>
                  <a:pt x="92583" y="11839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0" name="Freeform: Shape 229">
            <a:extLst>
              <a:ext uri="{FF2B5EF4-FFF2-40B4-BE49-F238E27FC236}">
                <a16:creationId xmlns:a16="http://schemas.microsoft.com/office/drawing/2014/main" id="{BEBCFCCF-0BC4-8BB5-0A5E-888E2E27E6D1}"/>
              </a:ext>
            </a:extLst>
          </p:cNvPr>
          <p:cNvSpPr/>
          <p:nvPr/>
        </p:nvSpPr>
        <p:spPr>
          <a:xfrm>
            <a:off x="5872480" y="3312160"/>
            <a:ext cx="9144" cy="774"/>
          </a:xfrm>
          <a:custGeom>
            <a:avLst/>
            <a:gdLst>
              <a:gd name="connsiteX0" fmla="*/ 37672 w 38528"/>
              <a:gd name="connsiteY0" fmla="*/ 2077 h 81610"/>
              <a:gd name="connsiteX1" fmla="*/ 36662 w 38528"/>
              <a:gd name="connsiteY1" fmla="*/ 3733 h 81610"/>
              <a:gd name="connsiteX2" fmla="*/ 36176 w 38528"/>
              <a:gd name="connsiteY2" fmla="*/ 3715 h 81610"/>
              <a:gd name="connsiteX3" fmla="*/ 35004 w 38528"/>
              <a:gd name="connsiteY3" fmla="*/ 2753 h 81610"/>
              <a:gd name="connsiteX4" fmla="*/ 34576 w 38528"/>
              <a:gd name="connsiteY4" fmla="*/ 2105 h 81610"/>
              <a:gd name="connsiteX5" fmla="*/ 36366 w 38528"/>
              <a:gd name="connsiteY5" fmla="*/ 152 h 81610"/>
              <a:gd name="connsiteX6" fmla="*/ 37290 w 38528"/>
              <a:gd name="connsiteY6" fmla="*/ 0 h 81610"/>
              <a:gd name="connsiteX7" fmla="*/ 38528 w 38528"/>
              <a:gd name="connsiteY7" fmla="*/ 657 h 81610"/>
              <a:gd name="connsiteX8" fmla="*/ 38471 w 38528"/>
              <a:gd name="connsiteY8" fmla="*/ 1210 h 81610"/>
              <a:gd name="connsiteX9" fmla="*/ 37672 w 38528"/>
              <a:gd name="connsiteY9" fmla="*/ 2077 h 81610"/>
              <a:gd name="connsiteX10" fmla="*/ 5362 w 38528"/>
              <a:gd name="connsiteY10" fmla="*/ 73590 h 81610"/>
              <a:gd name="connsiteX11" fmla="*/ 5743 w 38528"/>
              <a:gd name="connsiteY11" fmla="*/ 73590 h 81610"/>
              <a:gd name="connsiteX12" fmla="*/ 6162 w 38528"/>
              <a:gd name="connsiteY12" fmla="*/ 72752 h 81610"/>
              <a:gd name="connsiteX13" fmla="*/ 7601 w 38528"/>
              <a:gd name="connsiteY13" fmla="*/ 72447 h 81610"/>
              <a:gd name="connsiteX14" fmla="*/ 7439 w 38528"/>
              <a:gd name="connsiteY14" fmla="*/ 73352 h 81610"/>
              <a:gd name="connsiteX15" fmla="*/ 5496 w 38528"/>
              <a:gd name="connsiteY15" fmla="*/ 76285 h 81610"/>
              <a:gd name="connsiteX16" fmla="*/ 4276 w 38528"/>
              <a:gd name="connsiteY16" fmla="*/ 75143 h 81610"/>
              <a:gd name="connsiteX17" fmla="*/ 714 w 38528"/>
              <a:gd name="connsiteY17" fmla="*/ 73266 h 81610"/>
              <a:gd name="connsiteX18" fmla="*/ 0 w 38528"/>
              <a:gd name="connsiteY18" fmla="*/ 71818 h 81610"/>
              <a:gd name="connsiteX19" fmla="*/ 1181 w 38528"/>
              <a:gd name="connsiteY19" fmla="*/ 70723 h 81610"/>
              <a:gd name="connsiteX20" fmla="*/ 1057 w 38528"/>
              <a:gd name="connsiteY20" fmla="*/ 71609 h 81610"/>
              <a:gd name="connsiteX21" fmla="*/ 1657 w 38528"/>
              <a:gd name="connsiteY21" fmla="*/ 72009 h 81610"/>
              <a:gd name="connsiteX22" fmla="*/ 3667 w 38528"/>
              <a:gd name="connsiteY22" fmla="*/ 72161 h 81610"/>
              <a:gd name="connsiteX23" fmla="*/ 5458 w 38528"/>
              <a:gd name="connsiteY23" fmla="*/ 72952 h 81610"/>
              <a:gd name="connsiteX24" fmla="*/ 4343 w 38528"/>
              <a:gd name="connsiteY24" fmla="*/ 73209 h 81610"/>
              <a:gd name="connsiteX25" fmla="*/ 5362 w 38528"/>
              <a:gd name="connsiteY25" fmla="*/ 73590 h 81610"/>
              <a:gd name="connsiteX26" fmla="*/ 12020 w 38528"/>
              <a:gd name="connsiteY26" fmla="*/ 77324 h 81610"/>
              <a:gd name="connsiteX27" fmla="*/ 11868 w 38528"/>
              <a:gd name="connsiteY27" fmla="*/ 81610 h 81610"/>
              <a:gd name="connsiteX28" fmla="*/ 10563 w 38528"/>
              <a:gd name="connsiteY28" fmla="*/ 79648 h 81610"/>
              <a:gd name="connsiteX29" fmla="*/ 10411 w 38528"/>
              <a:gd name="connsiteY29" fmla="*/ 78734 h 81610"/>
              <a:gd name="connsiteX30" fmla="*/ 11735 w 38528"/>
              <a:gd name="connsiteY30" fmla="*/ 77410 h 81610"/>
              <a:gd name="connsiteX31" fmla="*/ 12020 w 38528"/>
              <a:gd name="connsiteY31" fmla="*/ 77324 h 8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8528" h="81610">
                <a:moveTo>
                  <a:pt x="37672" y="2077"/>
                </a:moveTo>
                <a:lnTo>
                  <a:pt x="36662" y="3733"/>
                </a:lnTo>
                <a:lnTo>
                  <a:pt x="36176" y="3715"/>
                </a:lnTo>
                <a:lnTo>
                  <a:pt x="35004" y="2753"/>
                </a:lnTo>
                <a:lnTo>
                  <a:pt x="34576" y="2105"/>
                </a:lnTo>
                <a:lnTo>
                  <a:pt x="36366" y="152"/>
                </a:lnTo>
                <a:lnTo>
                  <a:pt x="37290" y="0"/>
                </a:lnTo>
                <a:lnTo>
                  <a:pt x="38528" y="657"/>
                </a:lnTo>
                <a:lnTo>
                  <a:pt x="38471" y="1210"/>
                </a:lnTo>
                <a:lnTo>
                  <a:pt x="37672" y="2077"/>
                </a:lnTo>
                <a:close/>
                <a:moveTo>
                  <a:pt x="5362" y="73590"/>
                </a:moveTo>
                <a:lnTo>
                  <a:pt x="5743" y="73590"/>
                </a:lnTo>
                <a:lnTo>
                  <a:pt x="6162" y="72752"/>
                </a:lnTo>
                <a:lnTo>
                  <a:pt x="7601" y="72447"/>
                </a:lnTo>
                <a:lnTo>
                  <a:pt x="7439" y="73352"/>
                </a:lnTo>
                <a:lnTo>
                  <a:pt x="5496" y="76285"/>
                </a:lnTo>
                <a:lnTo>
                  <a:pt x="4276" y="75143"/>
                </a:lnTo>
                <a:lnTo>
                  <a:pt x="714" y="73266"/>
                </a:lnTo>
                <a:lnTo>
                  <a:pt x="0" y="71818"/>
                </a:lnTo>
                <a:lnTo>
                  <a:pt x="1181" y="70723"/>
                </a:lnTo>
                <a:lnTo>
                  <a:pt x="1057" y="71609"/>
                </a:lnTo>
                <a:lnTo>
                  <a:pt x="1657" y="72009"/>
                </a:lnTo>
                <a:lnTo>
                  <a:pt x="3667" y="72161"/>
                </a:lnTo>
                <a:lnTo>
                  <a:pt x="5458" y="72952"/>
                </a:lnTo>
                <a:lnTo>
                  <a:pt x="4343" y="73209"/>
                </a:lnTo>
                <a:lnTo>
                  <a:pt x="5362" y="73590"/>
                </a:lnTo>
                <a:close/>
                <a:moveTo>
                  <a:pt x="12020" y="77324"/>
                </a:moveTo>
                <a:lnTo>
                  <a:pt x="11868" y="81610"/>
                </a:lnTo>
                <a:lnTo>
                  <a:pt x="10563" y="79648"/>
                </a:lnTo>
                <a:lnTo>
                  <a:pt x="10411" y="78734"/>
                </a:lnTo>
                <a:lnTo>
                  <a:pt x="11735" y="77410"/>
                </a:lnTo>
                <a:lnTo>
                  <a:pt x="12020" y="7732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1" name="Freeform: Shape 230">
            <a:extLst>
              <a:ext uri="{FF2B5EF4-FFF2-40B4-BE49-F238E27FC236}">
                <a16:creationId xmlns:a16="http://schemas.microsoft.com/office/drawing/2014/main" id="{53DBDD81-5C33-9827-1B42-261FDBD2C0DD}"/>
              </a:ext>
            </a:extLst>
          </p:cNvPr>
          <p:cNvSpPr/>
          <p:nvPr/>
        </p:nvSpPr>
        <p:spPr>
          <a:xfrm>
            <a:off x="5872480" y="3312160"/>
            <a:ext cx="102917" cy="2035"/>
          </a:xfrm>
          <a:custGeom>
            <a:avLst/>
            <a:gdLst>
              <a:gd name="connsiteX0" fmla="*/ 62703 w 511892"/>
              <a:gd name="connsiteY0" fmla="*/ 4476 h 214693"/>
              <a:gd name="connsiteX1" fmla="*/ 61979 w 511892"/>
              <a:gd name="connsiteY1" fmla="*/ 8563 h 214693"/>
              <a:gd name="connsiteX2" fmla="*/ 63665 w 511892"/>
              <a:gd name="connsiteY2" fmla="*/ 13059 h 214693"/>
              <a:gd name="connsiteX3" fmla="*/ 67609 w 511892"/>
              <a:gd name="connsiteY3" fmla="*/ 19278 h 214693"/>
              <a:gd name="connsiteX4" fmla="*/ 71581 w 511892"/>
              <a:gd name="connsiteY4" fmla="*/ 22412 h 214693"/>
              <a:gd name="connsiteX5" fmla="*/ 87630 w 511892"/>
              <a:gd name="connsiteY5" fmla="*/ 30146 h 214693"/>
              <a:gd name="connsiteX6" fmla="*/ 90583 w 511892"/>
              <a:gd name="connsiteY6" fmla="*/ 30804 h 214693"/>
              <a:gd name="connsiteX7" fmla="*/ 89916 w 511892"/>
              <a:gd name="connsiteY7" fmla="*/ 33966 h 214693"/>
              <a:gd name="connsiteX8" fmla="*/ 88945 w 511892"/>
              <a:gd name="connsiteY8" fmla="*/ 36766 h 214693"/>
              <a:gd name="connsiteX9" fmla="*/ 87887 w 511892"/>
              <a:gd name="connsiteY9" fmla="*/ 38633 h 214693"/>
              <a:gd name="connsiteX10" fmla="*/ 83182 w 511892"/>
              <a:gd name="connsiteY10" fmla="*/ 39833 h 214693"/>
              <a:gd name="connsiteX11" fmla="*/ 70209 w 511892"/>
              <a:gd name="connsiteY11" fmla="*/ 36395 h 214693"/>
              <a:gd name="connsiteX12" fmla="*/ 66923 w 511892"/>
              <a:gd name="connsiteY12" fmla="*/ 36071 h 214693"/>
              <a:gd name="connsiteX13" fmla="*/ 64608 w 511892"/>
              <a:gd name="connsiteY13" fmla="*/ 36757 h 214693"/>
              <a:gd name="connsiteX14" fmla="*/ 60322 w 511892"/>
              <a:gd name="connsiteY14" fmla="*/ 39252 h 214693"/>
              <a:gd name="connsiteX15" fmla="*/ 55569 w 511892"/>
              <a:gd name="connsiteY15" fmla="*/ 38452 h 214693"/>
              <a:gd name="connsiteX16" fmla="*/ 48939 w 511892"/>
              <a:gd name="connsiteY16" fmla="*/ 39862 h 214693"/>
              <a:gd name="connsiteX17" fmla="*/ 47091 w 511892"/>
              <a:gd name="connsiteY17" fmla="*/ 44558 h 214693"/>
              <a:gd name="connsiteX18" fmla="*/ 42491 w 511892"/>
              <a:gd name="connsiteY18" fmla="*/ 49921 h 214693"/>
              <a:gd name="connsiteX19" fmla="*/ 34919 w 511892"/>
              <a:gd name="connsiteY19" fmla="*/ 54245 h 214693"/>
              <a:gd name="connsiteX20" fmla="*/ 29509 w 511892"/>
              <a:gd name="connsiteY20" fmla="*/ 56559 h 214693"/>
              <a:gd name="connsiteX21" fmla="*/ 21374 w 511892"/>
              <a:gd name="connsiteY21" fmla="*/ 64827 h 214693"/>
              <a:gd name="connsiteX22" fmla="*/ 17688 w 511892"/>
              <a:gd name="connsiteY22" fmla="*/ 69637 h 214693"/>
              <a:gd name="connsiteX23" fmla="*/ 16135 w 511892"/>
              <a:gd name="connsiteY23" fmla="*/ 70571 h 214693"/>
              <a:gd name="connsiteX24" fmla="*/ 14288 w 511892"/>
              <a:gd name="connsiteY24" fmla="*/ 71314 h 214693"/>
              <a:gd name="connsiteX25" fmla="*/ 14907 w 511892"/>
              <a:gd name="connsiteY25" fmla="*/ 68999 h 214693"/>
              <a:gd name="connsiteX26" fmla="*/ 15821 w 511892"/>
              <a:gd name="connsiteY26" fmla="*/ 66884 h 214693"/>
              <a:gd name="connsiteX27" fmla="*/ 15611 w 511892"/>
              <a:gd name="connsiteY27" fmla="*/ 65284 h 214693"/>
              <a:gd name="connsiteX28" fmla="*/ 15650 w 511892"/>
              <a:gd name="connsiteY28" fmla="*/ 62960 h 214693"/>
              <a:gd name="connsiteX29" fmla="*/ 18355 w 511892"/>
              <a:gd name="connsiteY29" fmla="*/ 60322 h 214693"/>
              <a:gd name="connsiteX30" fmla="*/ 20821 w 511892"/>
              <a:gd name="connsiteY30" fmla="*/ 58407 h 214693"/>
              <a:gd name="connsiteX31" fmla="*/ 28108 w 511892"/>
              <a:gd name="connsiteY31" fmla="*/ 54931 h 214693"/>
              <a:gd name="connsiteX32" fmla="*/ 30032 w 511892"/>
              <a:gd name="connsiteY32" fmla="*/ 52035 h 214693"/>
              <a:gd name="connsiteX33" fmla="*/ 24317 w 511892"/>
              <a:gd name="connsiteY33" fmla="*/ 52101 h 214693"/>
              <a:gd name="connsiteX34" fmla="*/ 18507 w 511892"/>
              <a:gd name="connsiteY34" fmla="*/ 52740 h 214693"/>
              <a:gd name="connsiteX35" fmla="*/ 14859 w 511892"/>
              <a:gd name="connsiteY35" fmla="*/ 52330 h 214693"/>
              <a:gd name="connsiteX36" fmla="*/ 11678 w 511892"/>
              <a:gd name="connsiteY36" fmla="*/ 52568 h 214693"/>
              <a:gd name="connsiteX37" fmla="*/ 10677 w 511892"/>
              <a:gd name="connsiteY37" fmla="*/ 50035 h 214693"/>
              <a:gd name="connsiteX38" fmla="*/ 9906 w 511892"/>
              <a:gd name="connsiteY38" fmla="*/ 48511 h 214693"/>
              <a:gd name="connsiteX39" fmla="*/ 10735 w 511892"/>
              <a:gd name="connsiteY39" fmla="*/ 48035 h 214693"/>
              <a:gd name="connsiteX40" fmla="*/ 11782 w 511892"/>
              <a:gd name="connsiteY40" fmla="*/ 47701 h 214693"/>
              <a:gd name="connsiteX41" fmla="*/ 13649 w 511892"/>
              <a:gd name="connsiteY41" fmla="*/ 44996 h 214693"/>
              <a:gd name="connsiteX42" fmla="*/ 15316 w 511892"/>
              <a:gd name="connsiteY42" fmla="*/ 43005 h 214693"/>
              <a:gd name="connsiteX43" fmla="*/ 17716 w 511892"/>
              <a:gd name="connsiteY43" fmla="*/ 40491 h 214693"/>
              <a:gd name="connsiteX44" fmla="*/ 18326 w 511892"/>
              <a:gd name="connsiteY44" fmla="*/ 38986 h 214693"/>
              <a:gd name="connsiteX45" fmla="*/ 18326 w 511892"/>
              <a:gd name="connsiteY45" fmla="*/ 37585 h 214693"/>
              <a:gd name="connsiteX46" fmla="*/ 17745 w 511892"/>
              <a:gd name="connsiteY46" fmla="*/ 36614 h 214693"/>
              <a:gd name="connsiteX47" fmla="*/ 17631 w 511892"/>
              <a:gd name="connsiteY47" fmla="*/ 35452 h 214693"/>
              <a:gd name="connsiteX48" fmla="*/ 17555 w 511892"/>
              <a:gd name="connsiteY48" fmla="*/ 33823 h 214693"/>
              <a:gd name="connsiteX49" fmla="*/ 17688 w 511892"/>
              <a:gd name="connsiteY49" fmla="*/ 30442 h 214693"/>
              <a:gd name="connsiteX50" fmla="*/ 23193 w 511892"/>
              <a:gd name="connsiteY50" fmla="*/ 26746 h 214693"/>
              <a:gd name="connsiteX51" fmla="*/ 24955 w 511892"/>
              <a:gd name="connsiteY51" fmla="*/ 26356 h 214693"/>
              <a:gd name="connsiteX52" fmla="*/ 25555 w 511892"/>
              <a:gd name="connsiteY52" fmla="*/ 24660 h 214693"/>
              <a:gd name="connsiteX53" fmla="*/ 25155 w 511892"/>
              <a:gd name="connsiteY53" fmla="*/ 20736 h 214693"/>
              <a:gd name="connsiteX54" fmla="*/ 24393 w 511892"/>
              <a:gd name="connsiteY54" fmla="*/ 17564 h 214693"/>
              <a:gd name="connsiteX55" fmla="*/ 23403 w 511892"/>
              <a:gd name="connsiteY55" fmla="*/ 17354 h 214693"/>
              <a:gd name="connsiteX56" fmla="*/ 22079 w 511892"/>
              <a:gd name="connsiteY56" fmla="*/ 16430 h 214693"/>
              <a:gd name="connsiteX57" fmla="*/ 21212 w 511892"/>
              <a:gd name="connsiteY57" fmla="*/ 15354 h 214693"/>
              <a:gd name="connsiteX58" fmla="*/ 19821 w 511892"/>
              <a:gd name="connsiteY58" fmla="*/ 14183 h 214693"/>
              <a:gd name="connsiteX59" fmla="*/ 17431 w 511892"/>
              <a:gd name="connsiteY59" fmla="*/ 13459 h 214693"/>
              <a:gd name="connsiteX60" fmla="*/ 17355 w 511892"/>
              <a:gd name="connsiteY60" fmla="*/ 12459 h 214693"/>
              <a:gd name="connsiteX61" fmla="*/ 17602 w 511892"/>
              <a:gd name="connsiteY61" fmla="*/ 11458 h 214693"/>
              <a:gd name="connsiteX62" fmla="*/ 18488 w 511892"/>
              <a:gd name="connsiteY62" fmla="*/ 10430 h 214693"/>
              <a:gd name="connsiteX63" fmla="*/ 22527 w 511892"/>
              <a:gd name="connsiteY63" fmla="*/ 9544 h 214693"/>
              <a:gd name="connsiteX64" fmla="*/ 23003 w 511892"/>
              <a:gd name="connsiteY64" fmla="*/ 8820 h 214693"/>
              <a:gd name="connsiteX65" fmla="*/ 23546 w 511892"/>
              <a:gd name="connsiteY65" fmla="*/ 7029 h 214693"/>
              <a:gd name="connsiteX66" fmla="*/ 24346 w 511892"/>
              <a:gd name="connsiteY66" fmla="*/ 5201 h 214693"/>
              <a:gd name="connsiteX67" fmla="*/ 25298 w 511892"/>
              <a:gd name="connsiteY67" fmla="*/ 4600 h 214693"/>
              <a:gd name="connsiteX68" fmla="*/ 27004 w 511892"/>
              <a:gd name="connsiteY68" fmla="*/ 4658 h 214693"/>
              <a:gd name="connsiteX69" fmla="*/ 30242 w 511892"/>
              <a:gd name="connsiteY69" fmla="*/ 4238 h 214693"/>
              <a:gd name="connsiteX70" fmla="*/ 32499 w 511892"/>
              <a:gd name="connsiteY70" fmla="*/ 3638 h 214693"/>
              <a:gd name="connsiteX71" fmla="*/ 34737 w 511892"/>
              <a:gd name="connsiteY71" fmla="*/ 2381 h 214693"/>
              <a:gd name="connsiteX72" fmla="*/ 35890 w 511892"/>
              <a:gd name="connsiteY72" fmla="*/ 1238 h 214693"/>
              <a:gd name="connsiteX73" fmla="*/ 40748 w 511892"/>
              <a:gd name="connsiteY73" fmla="*/ 581 h 214693"/>
              <a:gd name="connsiteX74" fmla="*/ 42110 w 511892"/>
              <a:gd name="connsiteY74" fmla="*/ 0 h 214693"/>
              <a:gd name="connsiteX75" fmla="*/ 43462 w 511892"/>
              <a:gd name="connsiteY75" fmla="*/ 495 h 214693"/>
              <a:gd name="connsiteX76" fmla="*/ 45282 w 511892"/>
              <a:gd name="connsiteY76" fmla="*/ 2448 h 214693"/>
              <a:gd name="connsiteX77" fmla="*/ 48273 w 511892"/>
              <a:gd name="connsiteY77" fmla="*/ 5248 h 214693"/>
              <a:gd name="connsiteX78" fmla="*/ 49873 w 511892"/>
              <a:gd name="connsiteY78" fmla="*/ 6182 h 214693"/>
              <a:gd name="connsiteX79" fmla="*/ 51073 w 511892"/>
              <a:gd name="connsiteY79" fmla="*/ 5753 h 214693"/>
              <a:gd name="connsiteX80" fmla="*/ 53245 w 511892"/>
              <a:gd name="connsiteY80" fmla="*/ 4734 h 214693"/>
              <a:gd name="connsiteX81" fmla="*/ 55321 w 511892"/>
              <a:gd name="connsiteY81" fmla="*/ 4734 h 214693"/>
              <a:gd name="connsiteX82" fmla="*/ 56998 w 511892"/>
              <a:gd name="connsiteY82" fmla="*/ 4915 h 214693"/>
              <a:gd name="connsiteX83" fmla="*/ 57807 w 511892"/>
              <a:gd name="connsiteY83" fmla="*/ 4029 h 214693"/>
              <a:gd name="connsiteX84" fmla="*/ 59074 w 511892"/>
              <a:gd name="connsiteY84" fmla="*/ 3838 h 214693"/>
              <a:gd name="connsiteX85" fmla="*/ 62703 w 511892"/>
              <a:gd name="connsiteY85" fmla="*/ 4476 h 214693"/>
              <a:gd name="connsiteX86" fmla="*/ 423463 w 511892"/>
              <a:gd name="connsiteY86" fmla="*/ 20593 h 214693"/>
              <a:gd name="connsiteX87" fmla="*/ 425234 w 511892"/>
              <a:gd name="connsiteY87" fmla="*/ 21307 h 214693"/>
              <a:gd name="connsiteX88" fmla="*/ 428587 w 511892"/>
              <a:gd name="connsiteY88" fmla="*/ 22222 h 214693"/>
              <a:gd name="connsiteX89" fmla="*/ 430663 w 511892"/>
              <a:gd name="connsiteY89" fmla="*/ 23326 h 214693"/>
              <a:gd name="connsiteX90" fmla="*/ 431845 w 511892"/>
              <a:gd name="connsiteY90" fmla="*/ 23622 h 214693"/>
              <a:gd name="connsiteX91" fmla="*/ 434578 w 511892"/>
              <a:gd name="connsiteY91" fmla="*/ 21374 h 214693"/>
              <a:gd name="connsiteX92" fmla="*/ 438636 w 511892"/>
              <a:gd name="connsiteY92" fmla="*/ 21431 h 214693"/>
              <a:gd name="connsiteX93" fmla="*/ 442208 w 511892"/>
              <a:gd name="connsiteY93" fmla="*/ 21688 h 214693"/>
              <a:gd name="connsiteX94" fmla="*/ 444046 w 511892"/>
              <a:gd name="connsiteY94" fmla="*/ 22107 h 214693"/>
              <a:gd name="connsiteX95" fmla="*/ 446304 w 511892"/>
              <a:gd name="connsiteY95" fmla="*/ 22850 h 214693"/>
              <a:gd name="connsiteX96" fmla="*/ 449027 w 511892"/>
              <a:gd name="connsiteY96" fmla="*/ 23355 h 214693"/>
              <a:gd name="connsiteX97" fmla="*/ 450142 w 511892"/>
              <a:gd name="connsiteY97" fmla="*/ 22279 h 214693"/>
              <a:gd name="connsiteX98" fmla="*/ 451733 w 511892"/>
              <a:gd name="connsiteY98" fmla="*/ 19107 h 214693"/>
              <a:gd name="connsiteX99" fmla="*/ 452351 w 511892"/>
              <a:gd name="connsiteY99" fmla="*/ 18707 h 214693"/>
              <a:gd name="connsiteX100" fmla="*/ 452790 w 511892"/>
              <a:gd name="connsiteY100" fmla="*/ 18421 h 214693"/>
              <a:gd name="connsiteX101" fmla="*/ 454809 w 511892"/>
              <a:gd name="connsiteY101" fmla="*/ 18174 h 214693"/>
              <a:gd name="connsiteX102" fmla="*/ 456724 w 511892"/>
              <a:gd name="connsiteY102" fmla="*/ 18412 h 214693"/>
              <a:gd name="connsiteX103" fmla="*/ 457628 w 511892"/>
              <a:gd name="connsiteY103" fmla="*/ 18955 h 214693"/>
              <a:gd name="connsiteX104" fmla="*/ 458534 w 511892"/>
              <a:gd name="connsiteY104" fmla="*/ 21498 h 214693"/>
              <a:gd name="connsiteX105" fmla="*/ 460810 w 511892"/>
              <a:gd name="connsiteY105" fmla="*/ 22403 h 214693"/>
              <a:gd name="connsiteX106" fmla="*/ 464830 w 511892"/>
              <a:gd name="connsiteY106" fmla="*/ 26451 h 214693"/>
              <a:gd name="connsiteX107" fmla="*/ 467287 w 511892"/>
              <a:gd name="connsiteY107" fmla="*/ 28070 h 214693"/>
              <a:gd name="connsiteX108" fmla="*/ 467887 w 511892"/>
              <a:gd name="connsiteY108" fmla="*/ 28746 h 214693"/>
              <a:gd name="connsiteX109" fmla="*/ 467077 w 511892"/>
              <a:gd name="connsiteY109" fmla="*/ 29565 h 214693"/>
              <a:gd name="connsiteX110" fmla="*/ 467401 w 511892"/>
              <a:gd name="connsiteY110" fmla="*/ 30575 h 214693"/>
              <a:gd name="connsiteX111" fmla="*/ 468802 w 511892"/>
              <a:gd name="connsiteY111" fmla="*/ 31890 h 214693"/>
              <a:gd name="connsiteX112" fmla="*/ 470773 w 511892"/>
              <a:gd name="connsiteY112" fmla="*/ 32385 h 214693"/>
              <a:gd name="connsiteX113" fmla="*/ 472907 w 511892"/>
              <a:gd name="connsiteY113" fmla="*/ 32204 h 214693"/>
              <a:gd name="connsiteX114" fmla="*/ 474069 w 511892"/>
              <a:gd name="connsiteY114" fmla="*/ 32680 h 214693"/>
              <a:gd name="connsiteX115" fmla="*/ 474897 w 511892"/>
              <a:gd name="connsiteY115" fmla="*/ 33423 h 214693"/>
              <a:gd name="connsiteX116" fmla="*/ 475116 w 511892"/>
              <a:gd name="connsiteY116" fmla="*/ 34471 h 214693"/>
              <a:gd name="connsiteX117" fmla="*/ 475059 w 511892"/>
              <a:gd name="connsiteY117" fmla="*/ 35138 h 214693"/>
              <a:gd name="connsiteX118" fmla="*/ 475479 w 511892"/>
              <a:gd name="connsiteY118" fmla="*/ 36633 h 214693"/>
              <a:gd name="connsiteX119" fmla="*/ 477145 w 511892"/>
              <a:gd name="connsiteY119" fmla="*/ 38748 h 214693"/>
              <a:gd name="connsiteX120" fmla="*/ 479127 w 511892"/>
              <a:gd name="connsiteY120" fmla="*/ 40043 h 214693"/>
              <a:gd name="connsiteX121" fmla="*/ 480193 w 511892"/>
              <a:gd name="connsiteY121" fmla="*/ 41424 h 214693"/>
              <a:gd name="connsiteX122" fmla="*/ 481927 w 511892"/>
              <a:gd name="connsiteY122" fmla="*/ 46177 h 214693"/>
              <a:gd name="connsiteX123" fmla="*/ 482632 w 511892"/>
              <a:gd name="connsiteY123" fmla="*/ 48796 h 214693"/>
              <a:gd name="connsiteX124" fmla="*/ 482365 w 511892"/>
              <a:gd name="connsiteY124" fmla="*/ 51320 h 214693"/>
              <a:gd name="connsiteX125" fmla="*/ 481165 w 511892"/>
              <a:gd name="connsiteY125" fmla="*/ 53902 h 214693"/>
              <a:gd name="connsiteX126" fmla="*/ 478536 w 511892"/>
              <a:gd name="connsiteY126" fmla="*/ 57112 h 214693"/>
              <a:gd name="connsiteX127" fmla="*/ 479184 w 511892"/>
              <a:gd name="connsiteY127" fmla="*/ 58455 h 214693"/>
              <a:gd name="connsiteX128" fmla="*/ 479774 w 511892"/>
              <a:gd name="connsiteY128" fmla="*/ 60227 h 214693"/>
              <a:gd name="connsiteX129" fmla="*/ 479574 w 511892"/>
              <a:gd name="connsiteY129" fmla="*/ 61512 h 214693"/>
              <a:gd name="connsiteX130" fmla="*/ 481441 w 511892"/>
              <a:gd name="connsiteY130" fmla="*/ 65608 h 214693"/>
              <a:gd name="connsiteX131" fmla="*/ 482289 w 511892"/>
              <a:gd name="connsiteY131" fmla="*/ 68151 h 214693"/>
              <a:gd name="connsiteX132" fmla="*/ 481584 w 511892"/>
              <a:gd name="connsiteY132" fmla="*/ 68742 h 214693"/>
              <a:gd name="connsiteX133" fmla="*/ 481127 w 511892"/>
              <a:gd name="connsiteY133" fmla="*/ 69551 h 214693"/>
              <a:gd name="connsiteX134" fmla="*/ 484480 w 511892"/>
              <a:gd name="connsiteY134" fmla="*/ 71504 h 214693"/>
              <a:gd name="connsiteX135" fmla="*/ 488499 w 511892"/>
              <a:gd name="connsiteY135" fmla="*/ 73142 h 214693"/>
              <a:gd name="connsiteX136" fmla="*/ 490195 w 511892"/>
              <a:gd name="connsiteY136" fmla="*/ 73457 h 214693"/>
              <a:gd name="connsiteX137" fmla="*/ 494805 w 511892"/>
              <a:gd name="connsiteY137" fmla="*/ 72704 h 214693"/>
              <a:gd name="connsiteX138" fmla="*/ 497777 w 511892"/>
              <a:gd name="connsiteY138" fmla="*/ 72542 h 214693"/>
              <a:gd name="connsiteX139" fmla="*/ 500729 w 511892"/>
              <a:gd name="connsiteY139" fmla="*/ 74095 h 214693"/>
              <a:gd name="connsiteX140" fmla="*/ 505025 w 511892"/>
              <a:gd name="connsiteY140" fmla="*/ 77857 h 214693"/>
              <a:gd name="connsiteX141" fmla="*/ 509664 w 511892"/>
              <a:gd name="connsiteY141" fmla="*/ 82753 h 214693"/>
              <a:gd name="connsiteX142" fmla="*/ 510587 w 511892"/>
              <a:gd name="connsiteY142" fmla="*/ 84239 h 214693"/>
              <a:gd name="connsiteX143" fmla="*/ 510987 w 511892"/>
              <a:gd name="connsiteY143" fmla="*/ 84896 h 214693"/>
              <a:gd name="connsiteX144" fmla="*/ 511893 w 511892"/>
              <a:gd name="connsiteY144" fmla="*/ 86077 h 214693"/>
              <a:gd name="connsiteX145" fmla="*/ 510950 w 511892"/>
              <a:gd name="connsiteY145" fmla="*/ 86058 h 214693"/>
              <a:gd name="connsiteX146" fmla="*/ 509425 w 511892"/>
              <a:gd name="connsiteY146" fmla="*/ 85001 h 214693"/>
              <a:gd name="connsiteX147" fmla="*/ 505739 w 511892"/>
              <a:gd name="connsiteY147" fmla="*/ 81991 h 214693"/>
              <a:gd name="connsiteX148" fmla="*/ 503854 w 511892"/>
              <a:gd name="connsiteY148" fmla="*/ 83286 h 214693"/>
              <a:gd name="connsiteX149" fmla="*/ 502225 w 511892"/>
              <a:gd name="connsiteY149" fmla="*/ 85515 h 214693"/>
              <a:gd name="connsiteX150" fmla="*/ 500443 w 511892"/>
              <a:gd name="connsiteY150" fmla="*/ 93964 h 214693"/>
              <a:gd name="connsiteX151" fmla="*/ 499005 w 511892"/>
              <a:gd name="connsiteY151" fmla="*/ 94859 h 214693"/>
              <a:gd name="connsiteX152" fmla="*/ 496462 w 511892"/>
              <a:gd name="connsiteY152" fmla="*/ 94840 h 214693"/>
              <a:gd name="connsiteX153" fmla="*/ 493347 w 511892"/>
              <a:gd name="connsiteY153" fmla="*/ 94545 h 214693"/>
              <a:gd name="connsiteX154" fmla="*/ 491204 w 511892"/>
              <a:gd name="connsiteY154" fmla="*/ 94964 h 214693"/>
              <a:gd name="connsiteX155" fmla="*/ 490652 w 511892"/>
              <a:gd name="connsiteY155" fmla="*/ 95497 h 214693"/>
              <a:gd name="connsiteX156" fmla="*/ 490937 w 511892"/>
              <a:gd name="connsiteY156" fmla="*/ 96402 h 214693"/>
              <a:gd name="connsiteX157" fmla="*/ 491576 w 511892"/>
              <a:gd name="connsiteY157" fmla="*/ 97793 h 214693"/>
              <a:gd name="connsiteX158" fmla="*/ 492023 w 511892"/>
              <a:gd name="connsiteY158" fmla="*/ 99546 h 214693"/>
              <a:gd name="connsiteX159" fmla="*/ 492157 w 511892"/>
              <a:gd name="connsiteY159" fmla="*/ 100974 h 214693"/>
              <a:gd name="connsiteX160" fmla="*/ 493281 w 511892"/>
              <a:gd name="connsiteY160" fmla="*/ 102270 h 214693"/>
              <a:gd name="connsiteX161" fmla="*/ 494795 w 511892"/>
              <a:gd name="connsiteY161" fmla="*/ 103499 h 214693"/>
              <a:gd name="connsiteX162" fmla="*/ 494862 w 511892"/>
              <a:gd name="connsiteY162" fmla="*/ 104756 h 214693"/>
              <a:gd name="connsiteX163" fmla="*/ 494633 w 511892"/>
              <a:gd name="connsiteY163" fmla="*/ 106537 h 214693"/>
              <a:gd name="connsiteX164" fmla="*/ 494281 w 511892"/>
              <a:gd name="connsiteY164" fmla="*/ 107890 h 214693"/>
              <a:gd name="connsiteX165" fmla="*/ 493900 w 511892"/>
              <a:gd name="connsiteY165" fmla="*/ 108661 h 214693"/>
              <a:gd name="connsiteX166" fmla="*/ 494605 w 511892"/>
              <a:gd name="connsiteY166" fmla="*/ 110719 h 214693"/>
              <a:gd name="connsiteX167" fmla="*/ 496252 w 511892"/>
              <a:gd name="connsiteY167" fmla="*/ 113147 h 214693"/>
              <a:gd name="connsiteX168" fmla="*/ 497300 w 511892"/>
              <a:gd name="connsiteY168" fmla="*/ 114081 h 214693"/>
              <a:gd name="connsiteX169" fmla="*/ 496910 w 511892"/>
              <a:gd name="connsiteY169" fmla="*/ 118700 h 214693"/>
              <a:gd name="connsiteX170" fmla="*/ 497529 w 511892"/>
              <a:gd name="connsiteY170" fmla="*/ 120748 h 214693"/>
              <a:gd name="connsiteX171" fmla="*/ 498005 w 511892"/>
              <a:gd name="connsiteY171" fmla="*/ 123568 h 214693"/>
              <a:gd name="connsiteX172" fmla="*/ 497814 w 511892"/>
              <a:gd name="connsiteY172" fmla="*/ 128254 h 214693"/>
              <a:gd name="connsiteX173" fmla="*/ 498014 w 511892"/>
              <a:gd name="connsiteY173" fmla="*/ 129407 h 214693"/>
              <a:gd name="connsiteX174" fmla="*/ 498577 w 511892"/>
              <a:gd name="connsiteY174" fmla="*/ 129797 h 214693"/>
              <a:gd name="connsiteX175" fmla="*/ 500082 w 511892"/>
              <a:gd name="connsiteY175" fmla="*/ 129978 h 214693"/>
              <a:gd name="connsiteX176" fmla="*/ 501548 w 511892"/>
              <a:gd name="connsiteY176" fmla="*/ 130407 h 214693"/>
              <a:gd name="connsiteX177" fmla="*/ 502063 w 511892"/>
              <a:gd name="connsiteY177" fmla="*/ 131178 h 214693"/>
              <a:gd name="connsiteX178" fmla="*/ 502053 w 511892"/>
              <a:gd name="connsiteY178" fmla="*/ 131740 h 214693"/>
              <a:gd name="connsiteX179" fmla="*/ 500215 w 511892"/>
              <a:gd name="connsiteY179" fmla="*/ 133883 h 214693"/>
              <a:gd name="connsiteX180" fmla="*/ 499996 w 511892"/>
              <a:gd name="connsiteY180" fmla="*/ 135407 h 214693"/>
              <a:gd name="connsiteX181" fmla="*/ 499358 w 511892"/>
              <a:gd name="connsiteY181" fmla="*/ 137550 h 214693"/>
              <a:gd name="connsiteX182" fmla="*/ 498834 w 511892"/>
              <a:gd name="connsiteY182" fmla="*/ 138808 h 214693"/>
              <a:gd name="connsiteX183" fmla="*/ 497195 w 511892"/>
              <a:gd name="connsiteY183" fmla="*/ 141189 h 214693"/>
              <a:gd name="connsiteX184" fmla="*/ 496158 w 511892"/>
              <a:gd name="connsiteY184" fmla="*/ 143608 h 214693"/>
              <a:gd name="connsiteX185" fmla="*/ 495681 w 511892"/>
              <a:gd name="connsiteY185" fmla="*/ 145599 h 214693"/>
              <a:gd name="connsiteX186" fmla="*/ 495995 w 511892"/>
              <a:gd name="connsiteY186" fmla="*/ 146542 h 214693"/>
              <a:gd name="connsiteX187" fmla="*/ 499024 w 511892"/>
              <a:gd name="connsiteY187" fmla="*/ 146828 h 214693"/>
              <a:gd name="connsiteX188" fmla="*/ 500662 w 511892"/>
              <a:gd name="connsiteY188" fmla="*/ 148256 h 214693"/>
              <a:gd name="connsiteX189" fmla="*/ 505034 w 511892"/>
              <a:gd name="connsiteY189" fmla="*/ 151104 h 214693"/>
              <a:gd name="connsiteX190" fmla="*/ 505806 w 511892"/>
              <a:gd name="connsiteY190" fmla="*/ 152257 h 214693"/>
              <a:gd name="connsiteX191" fmla="*/ 504615 w 511892"/>
              <a:gd name="connsiteY191" fmla="*/ 154010 h 214693"/>
              <a:gd name="connsiteX192" fmla="*/ 504634 w 511892"/>
              <a:gd name="connsiteY192" fmla="*/ 154743 h 214693"/>
              <a:gd name="connsiteX193" fmla="*/ 505206 w 511892"/>
              <a:gd name="connsiteY193" fmla="*/ 155677 h 214693"/>
              <a:gd name="connsiteX194" fmla="*/ 505473 w 511892"/>
              <a:gd name="connsiteY194" fmla="*/ 157305 h 214693"/>
              <a:gd name="connsiteX195" fmla="*/ 505368 w 511892"/>
              <a:gd name="connsiteY195" fmla="*/ 159105 h 214693"/>
              <a:gd name="connsiteX196" fmla="*/ 505387 w 511892"/>
              <a:gd name="connsiteY196" fmla="*/ 161487 h 214693"/>
              <a:gd name="connsiteX197" fmla="*/ 506187 w 511892"/>
              <a:gd name="connsiteY197" fmla="*/ 161877 h 214693"/>
              <a:gd name="connsiteX198" fmla="*/ 509159 w 511892"/>
              <a:gd name="connsiteY198" fmla="*/ 164106 h 214693"/>
              <a:gd name="connsiteX199" fmla="*/ 511273 w 511892"/>
              <a:gd name="connsiteY199" fmla="*/ 166335 h 214693"/>
              <a:gd name="connsiteX200" fmla="*/ 511340 w 511892"/>
              <a:gd name="connsiteY200" fmla="*/ 167030 h 214693"/>
              <a:gd name="connsiteX201" fmla="*/ 510321 w 511892"/>
              <a:gd name="connsiteY201" fmla="*/ 168792 h 214693"/>
              <a:gd name="connsiteX202" fmla="*/ 510540 w 511892"/>
              <a:gd name="connsiteY202" fmla="*/ 170821 h 214693"/>
              <a:gd name="connsiteX203" fmla="*/ 510502 w 511892"/>
              <a:gd name="connsiteY203" fmla="*/ 171288 h 214693"/>
              <a:gd name="connsiteX204" fmla="*/ 509588 w 511892"/>
              <a:gd name="connsiteY204" fmla="*/ 170526 h 214693"/>
              <a:gd name="connsiteX205" fmla="*/ 507940 w 511892"/>
              <a:gd name="connsiteY205" fmla="*/ 170250 h 214693"/>
              <a:gd name="connsiteX206" fmla="*/ 506244 w 511892"/>
              <a:gd name="connsiteY206" fmla="*/ 170164 h 214693"/>
              <a:gd name="connsiteX207" fmla="*/ 505177 w 511892"/>
              <a:gd name="connsiteY207" fmla="*/ 170764 h 214693"/>
              <a:gd name="connsiteX208" fmla="*/ 503311 w 511892"/>
              <a:gd name="connsiteY208" fmla="*/ 172355 h 214693"/>
              <a:gd name="connsiteX209" fmla="*/ 500796 w 511892"/>
              <a:gd name="connsiteY209" fmla="*/ 174088 h 214693"/>
              <a:gd name="connsiteX210" fmla="*/ 498757 w 511892"/>
              <a:gd name="connsiteY210" fmla="*/ 175679 h 214693"/>
              <a:gd name="connsiteX211" fmla="*/ 497586 w 511892"/>
              <a:gd name="connsiteY211" fmla="*/ 176774 h 214693"/>
              <a:gd name="connsiteX212" fmla="*/ 496614 w 511892"/>
              <a:gd name="connsiteY212" fmla="*/ 176593 h 214693"/>
              <a:gd name="connsiteX213" fmla="*/ 495862 w 511892"/>
              <a:gd name="connsiteY213" fmla="*/ 175641 h 214693"/>
              <a:gd name="connsiteX214" fmla="*/ 495443 w 511892"/>
              <a:gd name="connsiteY214" fmla="*/ 174307 h 214693"/>
              <a:gd name="connsiteX215" fmla="*/ 495624 w 511892"/>
              <a:gd name="connsiteY215" fmla="*/ 169269 h 214693"/>
              <a:gd name="connsiteX216" fmla="*/ 495176 w 511892"/>
              <a:gd name="connsiteY216" fmla="*/ 167687 h 214693"/>
              <a:gd name="connsiteX217" fmla="*/ 494224 w 511892"/>
              <a:gd name="connsiteY217" fmla="*/ 166583 h 214693"/>
              <a:gd name="connsiteX218" fmla="*/ 493100 w 511892"/>
              <a:gd name="connsiteY218" fmla="*/ 165954 h 214693"/>
              <a:gd name="connsiteX219" fmla="*/ 491766 w 511892"/>
              <a:gd name="connsiteY219" fmla="*/ 165602 h 214693"/>
              <a:gd name="connsiteX220" fmla="*/ 490385 w 511892"/>
              <a:gd name="connsiteY220" fmla="*/ 165563 h 214693"/>
              <a:gd name="connsiteX221" fmla="*/ 488432 w 511892"/>
              <a:gd name="connsiteY221" fmla="*/ 167040 h 214693"/>
              <a:gd name="connsiteX222" fmla="*/ 485660 w 511892"/>
              <a:gd name="connsiteY222" fmla="*/ 168573 h 214693"/>
              <a:gd name="connsiteX223" fmla="*/ 481365 w 511892"/>
              <a:gd name="connsiteY223" fmla="*/ 168450 h 214693"/>
              <a:gd name="connsiteX224" fmla="*/ 478479 w 511892"/>
              <a:gd name="connsiteY224" fmla="*/ 168164 h 214693"/>
              <a:gd name="connsiteX225" fmla="*/ 477088 w 511892"/>
              <a:gd name="connsiteY225" fmla="*/ 167878 h 214693"/>
              <a:gd name="connsiteX226" fmla="*/ 471497 w 511892"/>
              <a:gd name="connsiteY226" fmla="*/ 165535 h 214693"/>
              <a:gd name="connsiteX227" fmla="*/ 470335 w 511892"/>
              <a:gd name="connsiteY227" fmla="*/ 165478 h 214693"/>
              <a:gd name="connsiteX228" fmla="*/ 468249 w 511892"/>
              <a:gd name="connsiteY228" fmla="*/ 164525 h 214693"/>
              <a:gd name="connsiteX229" fmla="*/ 465773 w 511892"/>
              <a:gd name="connsiteY229" fmla="*/ 163773 h 214693"/>
              <a:gd name="connsiteX230" fmla="*/ 461600 w 511892"/>
              <a:gd name="connsiteY230" fmla="*/ 165202 h 214693"/>
              <a:gd name="connsiteX231" fmla="*/ 459800 w 511892"/>
              <a:gd name="connsiteY231" fmla="*/ 164859 h 214693"/>
              <a:gd name="connsiteX232" fmla="*/ 457276 w 511892"/>
              <a:gd name="connsiteY232" fmla="*/ 163620 h 214693"/>
              <a:gd name="connsiteX233" fmla="*/ 456381 w 511892"/>
              <a:gd name="connsiteY233" fmla="*/ 163954 h 214693"/>
              <a:gd name="connsiteX234" fmla="*/ 453561 w 511892"/>
              <a:gd name="connsiteY234" fmla="*/ 167726 h 214693"/>
              <a:gd name="connsiteX235" fmla="*/ 448761 w 511892"/>
              <a:gd name="connsiteY235" fmla="*/ 171755 h 214693"/>
              <a:gd name="connsiteX236" fmla="*/ 446170 w 511892"/>
              <a:gd name="connsiteY236" fmla="*/ 172431 h 214693"/>
              <a:gd name="connsiteX237" fmla="*/ 444941 w 511892"/>
              <a:gd name="connsiteY237" fmla="*/ 168383 h 214693"/>
              <a:gd name="connsiteX238" fmla="*/ 443751 w 511892"/>
              <a:gd name="connsiteY238" fmla="*/ 166811 h 214693"/>
              <a:gd name="connsiteX239" fmla="*/ 443189 w 511892"/>
              <a:gd name="connsiteY239" fmla="*/ 166621 h 214693"/>
              <a:gd name="connsiteX240" fmla="*/ 441989 w 511892"/>
              <a:gd name="connsiteY240" fmla="*/ 166116 h 214693"/>
              <a:gd name="connsiteX241" fmla="*/ 441055 w 511892"/>
              <a:gd name="connsiteY241" fmla="*/ 166401 h 214693"/>
              <a:gd name="connsiteX242" fmla="*/ 438169 w 511892"/>
              <a:gd name="connsiteY242" fmla="*/ 169164 h 214693"/>
              <a:gd name="connsiteX243" fmla="*/ 433540 w 511892"/>
              <a:gd name="connsiteY243" fmla="*/ 170821 h 214693"/>
              <a:gd name="connsiteX244" fmla="*/ 429711 w 511892"/>
              <a:gd name="connsiteY244" fmla="*/ 171831 h 214693"/>
              <a:gd name="connsiteX245" fmla="*/ 423615 w 511892"/>
              <a:gd name="connsiteY245" fmla="*/ 173060 h 214693"/>
              <a:gd name="connsiteX246" fmla="*/ 418909 w 511892"/>
              <a:gd name="connsiteY246" fmla="*/ 173669 h 214693"/>
              <a:gd name="connsiteX247" fmla="*/ 416909 w 511892"/>
              <a:gd name="connsiteY247" fmla="*/ 173717 h 214693"/>
              <a:gd name="connsiteX248" fmla="*/ 412566 w 511892"/>
              <a:gd name="connsiteY248" fmla="*/ 173164 h 214693"/>
              <a:gd name="connsiteX249" fmla="*/ 408737 w 511892"/>
              <a:gd name="connsiteY249" fmla="*/ 172393 h 214693"/>
              <a:gd name="connsiteX250" fmla="*/ 404908 w 511892"/>
              <a:gd name="connsiteY250" fmla="*/ 172421 h 214693"/>
              <a:gd name="connsiteX251" fmla="*/ 401964 w 511892"/>
              <a:gd name="connsiteY251" fmla="*/ 172774 h 214693"/>
              <a:gd name="connsiteX252" fmla="*/ 395145 w 511892"/>
              <a:gd name="connsiteY252" fmla="*/ 175736 h 214693"/>
              <a:gd name="connsiteX253" fmla="*/ 383543 w 511892"/>
              <a:gd name="connsiteY253" fmla="*/ 181823 h 214693"/>
              <a:gd name="connsiteX254" fmla="*/ 374723 w 511892"/>
              <a:gd name="connsiteY254" fmla="*/ 184728 h 214693"/>
              <a:gd name="connsiteX255" fmla="*/ 369780 w 511892"/>
              <a:gd name="connsiteY255" fmla="*/ 185937 h 214693"/>
              <a:gd name="connsiteX256" fmla="*/ 365903 w 511892"/>
              <a:gd name="connsiteY256" fmla="*/ 186623 h 214693"/>
              <a:gd name="connsiteX257" fmla="*/ 359273 w 511892"/>
              <a:gd name="connsiteY257" fmla="*/ 186661 h 214693"/>
              <a:gd name="connsiteX258" fmla="*/ 353873 w 511892"/>
              <a:gd name="connsiteY258" fmla="*/ 186194 h 214693"/>
              <a:gd name="connsiteX259" fmla="*/ 350129 w 511892"/>
              <a:gd name="connsiteY259" fmla="*/ 186242 h 214693"/>
              <a:gd name="connsiteX260" fmla="*/ 348053 w 511892"/>
              <a:gd name="connsiteY260" fmla="*/ 185509 h 214693"/>
              <a:gd name="connsiteX261" fmla="*/ 345091 w 511892"/>
              <a:gd name="connsiteY261" fmla="*/ 183051 h 214693"/>
              <a:gd name="connsiteX262" fmla="*/ 341509 w 511892"/>
              <a:gd name="connsiteY262" fmla="*/ 180622 h 214693"/>
              <a:gd name="connsiteX263" fmla="*/ 339909 w 511892"/>
              <a:gd name="connsiteY263" fmla="*/ 180051 h 214693"/>
              <a:gd name="connsiteX264" fmla="*/ 337823 w 511892"/>
              <a:gd name="connsiteY264" fmla="*/ 179584 h 214693"/>
              <a:gd name="connsiteX265" fmla="*/ 334775 w 511892"/>
              <a:gd name="connsiteY265" fmla="*/ 179308 h 214693"/>
              <a:gd name="connsiteX266" fmla="*/ 327155 w 511892"/>
              <a:gd name="connsiteY266" fmla="*/ 182870 h 214693"/>
              <a:gd name="connsiteX267" fmla="*/ 324784 w 511892"/>
              <a:gd name="connsiteY267" fmla="*/ 183842 h 214693"/>
              <a:gd name="connsiteX268" fmla="*/ 322173 w 511892"/>
              <a:gd name="connsiteY268" fmla="*/ 184566 h 214693"/>
              <a:gd name="connsiteX269" fmla="*/ 316906 w 511892"/>
              <a:gd name="connsiteY269" fmla="*/ 186737 h 214693"/>
              <a:gd name="connsiteX270" fmla="*/ 314573 w 511892"/>
              <a:gd name="connsiteY270" fmla="*/ 187900 h 214693"/>
              <a:gd name="connsiteX271" fmla="*/ 311648 w 511892"/>
              <a:gd name="connsiteY271" fmla="*/ 187795 h 214693"/>
              <a:gd name="connsiteX272" fmla="*/ 307915 w 511892"/>
              <a:gd name="connsiteY272" fmla="*/ 187490 h 214693"/>
              <a:gd name="connsiteX273" fmla="*/ 304676 w 511892"/>
              <a:gd name="connsiteY273" fmla="*/ 187595 h 214693"/>
              <a:gd name="connsiteX274" fmla="*/ 302514 w 511892"/>
              <a:gd name="connsiteY274" fmla="*/ 185947 h 214693"/>
              <a:gd name="connsiteX275" fmla="*/ 301343 w 511892"/>
              <a:gd name="connsiteY275" fmla="*/ 184090 h 214693"/>
              <a:gd name="connsiteX276" fmla="*/ 296932 w 511892"/>
              <a:gd name="connsiteY276" fmla="*/ 182946 h 214693"/>
              <a:gd name="connsiteX277" fmla="*/ 293780 w 511892"/>
              <a:gd name="connsiteY277" fmla="*/ 182613 h 214693"/>
              <a:gd name="connsiteX278" fmla="*/ 292970 w 511892"/>
              <a:gd name="connsiteY278" fmla="*/ 183442 h 214693"/>
              <a:gd name="connsiteX279" fmla="*/ 292132 w 511892"/>
              <a:gd name="connsiteY279" fmla="*/ 185976 h 214693"/>
              <a:gd name="connsiteX280" fmla="*/ 290789 w 511892"/>
              <a:gd name="connsiteY280" fmla="*/ 192443 h 214693"/>
              <a:gd name="connsiteX281" fmla="*/ 290541 w 511892"/>
              <a:gd name="connsiteY281" fmla="*/ 194062 h 214693"/>
              <a:gd name="connsiteX282" fmla="*/ 293322 w 511892"/>
              <a:gd name="connsiteY282" fmla="*/ 200473 h 214693"/>
              <a:gd name="connsiteX283" fmla="*/ 293198 w 511892"/>
              <a:gd name="connsiteY283" fmla="*/ 201444 h 214693"/>
              <a:gd name="connsiteX284" fmla="*/ 291217 w 511892"/>
              <a:gd name="connsiteY284" fmla="*/ 201778 h 214693"/>
              <a:gd name="connsiteX285" fmla="*/ 288941 w 511892"/>
              <a:gd name="connsiteY285" fmla="*/ 201892 h 214693"/>
              <a:gd name="connsiteX286" fmla="*/ 287455 w 511892"/>
              <a:gd name="connsiteY286" fmla="*/ 202463 h 214693"/>
              <a:gd name="connsiteX287" fmla="*/ 286226 w 511892"/>
              <a:gd name="connsiteY287" fmla="*/ 203520 h 214693"/>
              <a:gd name="connsiteX288" fmla="*/ 285483 w 511892"/>
              <a:gd name="connsiteY288" fmla="*/ 209045 h 214693"/>
              <a:gd name="connsiteX289" fmla="*/ 282845 w 511892"/>
              <a:gd name="connsiteY289" fmla="*/ 210055 h 214693"/>
              <a:gd name="connsiteX290" fmla="*/ 281587 w 511892"/>
              <a:gd name="connsiteY290" fmla="*/ 211207 h 214693"/>
              <a:gd name="connsiteX291" fmla="*/ 280292 w 511892"/>
              <a:gd name="connsiteY291" fmla="*/ 214617 h 214693"/>
              <a:gd name="connsiteX292" fmla="*/ 279587 w 511892"/>
              <a:gd name="connsiteY292" fmla="*/ 214693 h 214693"/>
              <a:gd name="connsiteX293" fmla="*/ 275320 w 511892"/>
              <a:gd name="connsiteY293" fmla="*/ 212112 h 214693"/>
              <a:gd name="connsiteX294" fmla="*/ 273320 w 511892"/>
              <a:gd name="connsiteY294" fmla="*/ 211902 h 214693"/>
              <a:gd name="connsiteX295" fmla="*/ 275044 w 511892"/>
              <a:gd name="connsiteY295" fmla="*/ 209226 h 214693"/>
              <a:gd name="connsiteX296" fmla="*/ 273177 w 511892"/>
              <a:gd name="connsiteY296" fmla="*/ 203921 h 214693"/>
              <a:gd name="connsiteX297" fmla="*/ 271139 w 511892"/>
              <a:gd name="connsiteY297" fmla="*/ 198949 h 214693"/>
              <a:gd name="connsiteX298" fmla="*/ 273062 w 511892"/>
              <a:gd name="connsiteY298" fmla="*/ 195767 h 214693"/>
              <a:gd name="connsiteX299" fmla="*/ 277044 w 511892"/>
              <a:gd name="connsiteY299" fmla="*/ 191919 h 214693"/>
              <a:gd name="connsiteX300" fmla="*/ 281226 w 511892"/>
              <a:gd name="connsiteY300" fmla="*/ 187404 h 214693"/>
              <a:gd name="connsiteX301" fmla="*/ 281226 w 511892"/>
              <a:gd name="connsiteY301" fmla="*/ 184613 h 214693"/>
              <a:gd name="connsiteX302" fmla="*/ 281007 w 511892"/>
              <a:gd name="connsiteY302" fmla="*/ 182480 h 214693"/>
              <a:gd name="connsiteX303" fmla="*/ 279806 w 511892"/>
              <a:gd name="connsiteY303" fmla="*/ 181003 h 214693"/>
              <a:gd name="connsiteX304" fmla="*/ 277501 w 511892"/>
              <a:gd name="connsiteY304" fmla="*/ 179041 h 214693"/>
              <a:gd name="connsiteX305" fmla="*/ 273644 w 511892"/>
              <a:gd name="connsiteY305" fmla="*/ 181137 h 214693"/>
              <a:gd name="connsiteX306" fmla="*/ 270891 w 511892"/>
              <a:gd name="connsiteY306" fmla="*/ 183451 h 214693"/>
              <a:gd name="connsiteX307" fmla="*/ 269091 w 511892"/>
              <a:gd name="connsiteY307" fmla="*/ 183918 h 214693"/>
              <a:gd name="connsiteX308" fmla="*/ 267138 w 511892"/>
              <a:gd name="connsiteY308" fmla="*/ 185233 h 214693"/>
              <a:gd name="connsiteX309" fmla="*/ 266186 w 511892"/>
              <a:gd name="connsiteY309" fmla="*/ 187614 h 214693"/>
              <a:gd name="connsiteX310" fmla="*/ 263823 w 511892"/>
              <a:gd name="connsiteY310" fmla="*/ 189462 h 214693"/>
              <a:gd name="connsiteX311" fmla="*/ 259966 w 511892"/>
              <a:gd name="connsiteY311" fmla="*/ 190185 h 214693"/>
              <a:gd name="connsiteX312" fmla="*/ 254165 w 511892"/>
              <a:gd name="connsiteY312" fmla="*/ 188204 h 214693"/>
              <a:gd name="connsiteX313" fmla="*/ 247935 w 511892"/>
              <a:gd name="connsiteY313" fmla="*/ 185195 h 214693"/>
              <a:gd name="connsiteX314" fmla="*/ 244411 w 511892"/>
              <a:gd name="connsiteY314" fmla="*/ 182746 h 214693"/>
              <a:gd name="connsiteX315" fmla="*/ 241535 w 511892"/>
              <a:gd name="connsiteY315" fmla="*/ 182156 h 214693"/>
              <a:gd name="connsiteX316" fmla="*/ 238801 w 511892"/>
              <a:gd name="connsiteY316" fmla="*/ 183232 h 214693"/>
              <a:gd name="connsiteX317" fmla="*/ 230734 w 511892"/>
              <a:gd name="connsiteY317" fmla="*/ 189214 h 214693"/>
              <a:gd name="connsiteX318" fmla="*/ 223351 w 511892"/>
              <a:gd name="connsiteY318" fmla="*/ 197939 h 214693"/>
              <a:gd name="connsiteX319" fmla="*/ 221523 w 511892"/>
              <a:gd name="connsiteY319" fmla="*/ 199444 h 214693"/>
              <a:gd name="connsiteX320" fmla="*/ 214569 w 511892"/>
              <a:gd name="connsiteY320" fmla="*/ 203187 h 214693"/>
              <a:gd name="connsiteX321" fmla="*/ 209978 w 511892"/>
              <a:gd name="connsiteY321" fmla="*/ 204435 h 214693"/>
              <a:gd name="connsiteX322" fmla="*/ 207816 w 511892"/>
              <a:gd name="connsiteY322" fmla="*/ 204149 h 214693"/>
              <a:gd name="connsiteX323" fmla="*/ 198663 w 511892"/>
              <a:gd name="connsiteY323" fmla="*/ 205787 h 214693"/>
              <a:gd name="connsiteX324" fmla="*/ 194120 w 511892"/>
              <a:gd name="connsiteY324" fmla="*/ 206026 h 214693"/>
              <a:gd name="connsiteX325" fmla="*/ 190519 w 511892"/>
              <a:gd name="connsiteY325" fmla="*/ 207997 h 214693"/>
              <a:gd name="connsiteX326" fmla="*/ 183537 w 511892"/>
              <a:gd name="connsiteY326" fmla="*/ 205864 h 214693"/>
              <a:gd name="connsiteX327" fmla="*/ 179365 w 511892"/>
              <a:gd name="connsiteY327" fmla="*/ 203130 h 214693"/>
              <a:gd name="connsiteX328" fmla="*/ 176851 w 511892"/>
              <a:gd name="connsiteY328" fmla="*/ 200349 h 214693"/>
              <a:gd name="connsiteX329" fmla="*/ 172755 w 511892"/>
              <a:gd name="connsiteY329" fmla="*/ 194358 h 214693"/>
              <a:gd name="connsiteX330" fmla="*/ 169850 w 511892"/>
              <a:gd name="connsiteY330" fmla="*/ 191510 h 214693"/>
              <a:gd name="connsiteX331" fmla="*/ 163325 w 511892"/>
              <a:gd name="connsiteY331" fmla="*/ 188938 h 214693"/>
              <a:gd name="connsiteX332" fmla="*/ 151952 w 511892"/>
              <a:gd name="connsiteY332" fmla="*/ 182689 h 214693"/>
              <a:gd name="connsiteX333" fmla="*/ 148961 w 511892"/>
              <a:gd name="connsiteY333" fmla="*/ 182003 h 214693"/>
              <a:gd name="connsiteX334" fmla="*/ 141198 w 511892"/>
              <a:gd name="connsiteY334" fmla="*/ 181108 h 214693"/>
              <a:gd name="connsiteX335" fmla="*/ 133017 w 511892"/>
              <a:gd name="connsiteY335" fmla="*/ 180537 h 214693"/>
              <a:gd name="connsiteX336" fmla="*/ 131359 w 511892"/>
              <a:gd name="connsiteY336" fmla="*/ 182813 h 214693"/>
              <a:gd name="connsiteX337" fmla="*/ 130730 w 511892"/>
              <a:gd name="connsiteY337" fmla="*/ 191814 h 214693"/>
              <a:gd name="connsiteX338" fmla="*/ 129330 w 511892"/>
              <a:gd name="connsiteY338" fmla="*/ 194281 h 214693"/>
              <a:gd name="connsiteX339" fmla="*/ 128731 w 511892"/>
              <a:gd name="connsiteY339" fmla="*/ 198939 h 214693"/>
              <a:gd name="connsiteX340" fmla="*/ 127730 w 511892"/>
              <a:gd name="connsiteY340" fmla="*/ 200272 h 214693"/>
              <a:gd name="connsiteX341" fmla="*/ 126159 w 511892"/>
              <a:gd name="connsiteY341" fmla="*/ 201149 h 214693"/>
              <a:gd name="connsiteX342" fmla="*/ 123701 w 511892"/>
              <a:gd name="connsiteY342" fmla="*/ 199682 h 214693"/>
              <a:gd name="connsiteX343" fmla="*/ 121996 w 511892"/>
              <a:gd name="connsiteY343" fmla="*/ 199034 h 214693"/>
              <a:gd name="connsiteX344" fmla="*/ 118024 w 511892"/>
              <a:gd name="connsiteY344" fmla="*/ 200949 h 214693"/>
              <a:gd name="connsiteX345" fmla="*/ 110166 w 511892"/>
              <a:gd name="connsiteY345" fmla="*/ 203625 h 214693"/>
              <a:gd name="connsiteX346" fmla="*/ 107489 w 511892"/>
              <a:gd name="connsiteY346" fmla="*/ 204006 h 214693"/>
              <a:gd name="connsiteX347" fmla="*/ 98384 w 511892"/>
              <a:gd name="connsiteY347" fmla="*/ 200635 h 214693"/>
              <a:gd name="connsiteX348" fmla="*/ 95050 w 511892"/>
              <a:gd name="connsiteY348" fmla="*/ 198463 h 214693"/>
              <a:gd name="connsiteX349" fmla="*/ 92897 w 511892"/>
              <a:gd name="connsiteY349" fmla="*/ 196062 h 214693"/>
              <a:gd name="connsiteX350" fmla="*/ 92173 w 511892"/>
              <a:gd name="connsiteY350" fmla="*/ 191995 h 214693"/>
              <a:gd name="connsiteX351" fmla="*/ 90821 w 511892"/>
              <a:gd name="connsiteY351" fmla="*/ 189681 h 214693"/>
              <a:gd name="connsiteX352" fmla="*/ 90621 w 511892"/>
              <a:gd name="connsiteY352" fmla="*/ 188090 h 214693"/>
              <a:gd name="connsiteX353" fmla="*/ 90088 w 511892"/>
              <a:gd name="connsiteY353" fmla="*/ 186261 h 214693"/>
              <a:gd name="connsiteX354" fmla="*/ 88249 w 511892"/>
              <a:gd name="connsiteY354" fmla="*/ 185537 h 214693"/>
              <a:gd name="connsiteX355" fmla="*/ 86277 w 511892"/>
              <a:gd name="connsiteY355" fmla="*/ 186928 h 214693"/>
              <a:gd name="connsiteX356" fmla="*/ 84163 w 511892"/>
              <a:gd name="connsiteY356" fmla="*/ 186871 h 214693"/>
              <a:gd name="connsiteX357" fmla="*/ 81515 w 511892"/>
              <a:gd name="connsiteY357" fmla="*/ 186023 h 214693"/>
              <a:gd name="connsiteX358" fmla="*/ 75257 w 511892"/>
              <a:gd name="connsiteY358" fmla="*/ 182604 h 214693"/>
              <a:gd name="connsiteX359" fmla="*/ 70456 w 511892"/>
              <a:gd name="connsiteY359" fmla="*/ 182328 h 214693"/>
              <a:gd name="connsiteX360" fmla="*/ 67561 w 511892"/>
              <a:gd name="connsiteY360" fmla="*/ 186499 h 214693"/>
              <a:gd name="connsiteX361" fmla="*/ 65313 w 511892"/>
              <a:gd name="connsiteY361" fmla="*/ 187823 h 214693"/>
              <a:gd name="connsiteX362" fmla="*/ 62855 w 511892"/>
              <a:gd name="connsiteY362" fmla="*/ 188223 h 214693"/>
              <a:gd name="connsiteX363" fmla="*/ 62712 w 511892"/>
              <a:gd name="connsiteY363" fmla="*/ 187042 h 214693"/>
              <a:gd name="connsiteX364" fmla="*/ 64579 w 511892"/>
              <a:gd name="connsiteY364" fmla="*/ 184337 h 214693"/>
              <a:gd name="connsiteX365" fmla="*/ 57083 w 511892"/>
              <a:gd name="connsiteY365" fmla="*/ 184833 h 214693"/>
              <a:gd name="connsiteX366" fmla="*/ 53130 w 511892"/>
              <a:gd name="connsiteY366" fmla="*/ 186890 h 214693"/>
              <a:gd name="connsiteX367" fmla="*/ 50044 w 511892"/>
              <a:gd name="connsiteY367" fmla="*/ 186566 h 214693"/>
              <a:gd name="connsiteX368" fmla="*/ 47730 w 511892"/>
              <a:gd name="connsiteY368" fmla="*/ 185642 h 214693"/>
              <a:gd name="connsiteX369" fmla="*/ 48073 w 511892"/>
              <a:gd name="connsiteY369" fmla="*/ 184509 h 214693"/>
              <a:gd name="connsiteX370" fmla="*/ 50416 w 511892"/>
              <a:gd name="connsiteY370" fmla="*/ 184090 h 214693"/>
              <a:gd name="connsiteX371" fmla="*/ 52454 w 511892"/>
              <a:gd name="connsiteY371" fmla="*/ 183166 h 214693"/>
              <a:gd name="connsiteX372" fmla="*/ 60570 w 511892"/>
              <a:gd name="connsiteY372" fmla="*/ 182413 h 214693"/>
              <a:gd name="connsiteX373" fmla="*/ 62465 w 511892"/>
              <a:gd name="connsiteY373" fmla="*/ 181661 h 214693"/>
              <a:gd name="connsiteX374" fmla="*/ 64541 w 511892"/>
              <a:gd name="connsiteY374" fmla="*/ 178717 h 214693"/>
              <a:gd name="connsiteX375" fmla="*/ 68313 w 511892"/>
              <a:gd name="connsiteY375" fmla="*/ 176184 h 214693"/>
              <a:gd name="connsiteX376" fmla="*/ 68799 w 511892"/>
              <a:gd name="connsiteY376" fmla="*/ 175098 h 214693"/>
              <a:gd name="connsiteX377" fmla="*/ 65894 w 511892"/>
              <a:gd name="connsiteY377" fmla="*/ 175088 h 214693"/>
              <a:gd name="connsiteX378" fmla="*/ 53454 w 511892"/>
              <a:gd name="connsiteY378" fmla="*/ 175822 h 214693"/>
              <a:gd name="connsiteX379" fmla="*/ 44920 w 511892"/>
              <a:gd name="connsiteY379" fmla="*/ 175422 h 214693"/>
              <a:gd name="connsiteX380" fmla="*/ 43910 w 511892"/>
              <a:gd name="connsiteY380" fmla="*/ 176679 h 214693"/>
              <a:gd name="connsiteX381" fmla="*/ 42624 w 511892"/>
              <a:gd name="connsiteY381" fmla="*/ 176860 h 214693"/>
              <a:gd name="connsiteX382" fmla="*/ 42272 w 511892"/>
              <a:gd name="connsiteY382" fmla="*/ 173441 h 214693"/>
              <a:gd name="connsiteX383" fmla="*/ 43625 w 511892"/>
              <a:gd name="connsiteY383" fmla="*/ 171850 h 214693"/>
              <a:gd name="connsiteX384" fmla="*/ 45434 w 511892"/>
              <a:gd name="connsiteY384" fmla="*/ 172002 h 214693"/>
              <a:gd name="connsiteX385" fmla="*/ 49902 w 511892"/>
              <a:gd name="connsiteY385" fmla="*/ 170621 h 214693"/>
              <a:gd name="connsiteX386" fmla="*/ 49502 w 511892"/>
              <a:gd name="connsiteY386" fmla="*/ 167773 h 214693"/>
              <a:gd name="connsiteX387" fmla="*/ 46311 w 511892"/>
              <a:gd name="connsiteY387" fmla="*/ 165849 h 214693"/>
              <a:gd name="connsiteX388" fmla="*/ 45663 w 511892"/>
              <a:gd name="connsiteY388" fmla="*/ 164706 h 214693"/>
              <a:gd name="connsiteX389" fmla="*/ 43339 w 511892"/>
              <a:gd name="connsiteY389" fmla="*/ 164439 h 214693"/>
              <a:gd name="connsiteX390" fmla="*/ 41462 w 511892"/>
              <a:gd name="connsiteY390" fmla="*/ 163077 h 214693"/>
              <a:gd name="connsiteX391" fmla="*/ 41053 w 511892"/>
              <a:gd name="connsiteY391" fmla="*/ 159648 h 214693"/>
              <a:gd name="connsiteX392" fmla="*/ 39557 w 511892"/>
              <a:gd name="connsiteY392" fmla="*/ 155877 h 214693"/>
              <a:gd name="connsiteX393" fmla="*/ 37424 w 511892"/>
              <a:gd name="connsiteY393" fmla="*/ 154057 h 214693"/>
              <a:gd name="connsiteX394" fmla="*/ 37690 w 511892"/>
              <a:gd name="connsiteY394" fmla="*/ 153057 h 214693"/>
              <a:gd name="connsiteX395" fmla="*/ 41605 w 511892"/>
              <a:gd name="connsiteY395" fmla="*/ 151781 h 214693"/>
              <a:gd name="connsiteX396" fmla="*/ 42415 w 511892"/>
              <a:gd name="connsiteY396" fmla="*/ 146494 h 214693"/>
              <a:gd name="connsiteX397" fmla="*/ 41815 w 511892"/>
              <a:gd name="connsiteY397" fmla="*/ 143246 h 214693"/>
              <a:gd name="connsiteX398" fmla="*/ 39843 w 511892"/>
              <a:gd name="connsiteY398" fmla="*/ 142970 h 214693"/>
              <a:gd name="connsiteX399" fmla="*/ 34100 w 511892"/>
              <a:gd name="connsiteY399" fmla="*/ 140398 h 214693"/>
              <a:gd name="connsiteX400" fmla="*/ 32356 w 511892"/>
              <a:gd name="connsiteY400" fmla="*/ 140675 h 214693"/>
              <a:gd name="connsiteX401" fmla="*/ 30452 w 511892"/>
              <a:gd name="connsiteY401" fmla="*/ 137846 h 214693"/>
              <a:gd name="connsiteX402" fmla="*/ 27118 w 511892"/>
              <a:gd name="connsiteY402" fmla="*/ 135817 h 214693"/>
              <a:gd name="connsiteX403" fmla="*/ 25470 w 511892"/>
              <a:gd name="connsiteY403" fmla="*/ 136560 h 214693"/>
              <a:gd name="connsiteX404" fmla="*/ 24432 w 511892"/>
              <a:gd name="connsiteY404" fmla="*/ 137484 h 214693"/>
              <a:gd name="connsiteX405" fmla="*/ 22889 w 511892"/>
              <a:gd name="connsiteY405" fmla="*/ 137045 h 214693"/>
              <a:gd name="connsiteX406" fmla="*/ 20307 w 511892"/>
              <a:gd name="connsiteY406" fmla="*/ 135283 h 214693"/>
              <a:gd name="connsiteX407" fmla="*/ 17764 w 511892"/>
              <a:gd name="connsiteY407" fmla="*/ 134331 h 214693"/>
              <a:gd name="connsiteX408" fmla="*/ 16640 w 511892"/>
              <a:gd name="connsiteY408" fmla="*/ 133150 h 214693"/>
              <a:gd name="connsiteX409" fmla="*/ 18050 w 511892"/>
              <a:gd name="connsiteY409" fmla="*/ 129997 h 214693"/>
              <a:gd name="connsiteX410" fmla="*/ 19993 w 511892"/>
              <a:gd name="connsiteY410" fmla="*/ 130073 h 214693"/>
              <a:gd name="connsiteX411" fmla="*/ 20345 w 511892"/>
              <a:gd name="connsiteY411" fmla="*/ 127606 h 214693"/>
              <a:gd name="connsiteX412" fmla="*/ 18812 w 511892"/>
              <a:gd name="connsiteY412" fmla="*/ 123482 h 214693"/>
              <a:gd name="connsiteX413" fmla="*/ 18964 w 511892"/>
              <a:gd name="connsiteY413" fmla="*/ 121358 h 214693"/>
              <a:gd name="connsiteX414" fmla="*/ 20660 w 511892"/>
              <a:gd name="connsiteY414" fmla="*/ 120777 h 214693"/>
              <a:gd name="connsiteX415" fmla="*/ 22593 w 511892"/>
              <a:gd name="connsiteY415" fmla="*/ 121177 h 214693"/>
              <a:gd name="connsiteX416" fmla="*/ 24546 w 511892"/>
              <a:gd name="connsiteY416" fmla="*/ 123644 h 214693"/>
              <a:gd name="connsiteX417" fmla="*/ 25184 w 511892"/>
              <a:gd name="connsiteY417" fmla="*/ 126025 h 214693"/>
              <a:gd name="connsiteX418" fmla="*/ 24775 w 511892"/>
              <a:gd name="connsiteY418" fmla="*/ 128349 h 214693"/>
              <a:gd name="connsiteX419" fmla="*/ 26013 w 511892"/>
              <a:gd name="connsiteY419" fmla="*/ 130597 h 214693"/>
              <a:gd name="connsiteX420" fmla="*/ 26898 w 511892"/>
              <a:gd name="connsiteY420" fmla="*/ 131169 h 214693"/>
              <a:gd name="connsiteX421" fmla="*/ 27489 w 511892"/>
              <a:gd name="connsiteY421" fmla="*/ 128797 h 214693"/>
              <a:gd name="connsiteX422" fmla="*/ 28318 w 511892"/>
              <a:gd name="connsiteY422" fmla="*/ 128349 h 214693"/>
              <a:gd name="connsiteX423" fmla="*/ 29461 w 511892"/>
              <a:gd name="connsiteY423" fmla="*/ 129378 h 214693"/>
              <a:gd name="connsiteX424" fmla="*/ 31909 w 511892"/>
              <a:gd name="connsiteY424" fmla="*/ 129892 h 214693"/>
              <a:gd name="connsiteX425" fmla="*/ 38252 w 511892"/>
              <a:gd name="connsiteY425" fmla="*/ 128444 h 214693"/>
              <a:gd name="connsiteX426" fmla="*/ 39471 w 511892"/>
              <a:gd name="connsiteY426" fmla="*/ 127216 h 214693"/>
              <a:gd name="connsiteX427" fmla="*/ 34823 w 511892"/>
              <a:gd name="connsiteY427" fmla="*/ 127359 h 214693"/>
              <a:gd name="connsiteX428" fmla="*/ 33128 w 511892"/>
              <a:gd name="connsiteY428" fmla="*/ 126206 h 214693"/>
              <a:gd name="connsiteX429" fmla="*/ 31280 w 511892"/>
              <a:gd name="connsiteY429" fmla="*/ 123625 h 214693"/>
              <a:gd name="connsiteX430" fmla="*/ 30146 w 511892"/>
              <a:gd name="connsiteY430" fmla="*/ 121282 h 214693"/>
              <a:gd name="connsiteX431" fmla="*/ 29946 w 511892"/>
              <a:gd name="connsiteY431" fmla="*/ 120129 h 214693"/>
              <a:gd name="connsiteX432" fmla="*/ 29309 w 511892"/>
              <a:gd name="connsiteY432" fmla="*/ 118443 h 214693"/>
              <a:gd name="connsiteX433" fmla="*/ 30013 w 511892"/>
              <a:gd name="connsiteY433" fmla="*/ 117538 h 214693"/>
              <a:gd name="connsiteX434" fmla="*/ 33194 w 511892"/>
              <a:gd name="connsiteY434" fmla="*/ 116186 h 214693"/>
              <a:gd name="connsiteX435" fmla="*/ 35986 w 511892"/>
              <a:gd name="connsiteY435" fmla="*/ 112385 h 214693"/>
              <a:gd name="connsiteX436" fmla="*/ 34814 w 511892"/>
              <a:gd name="connsiteY436" fmla="*/ 111290 h 214693"/>
              <a:gd name="connsiteX437" fmla="*/ 33481 w 511892"/>
              <a:gd name="connsiteY437" fmla="*/ 110766 h 214693"/>
              <a:gd name="connsiteX438" fmla="*/ 32032 w 511892"/>
              <a:gd name="connsiteY438" fmla="*/ 111157 h 214693"/>
              <a:gd name="connsiteX439" fmla="*/ 30661 w 511892"/>
              <a:gd name="connsiteY439" fmla="*/ 109852 h 214693"/>
              <a:gd name="connsiteX440" fmla="*/ 30480 w 511892"/>
              <a:gd name="connsiteY440" fmla="*/ 108042 h 214693"/>
              <a:gd name="connsiteX441" fmla="*/ 31575 w 511892"/>
              <a:gd name="connsiteY441" fmla="*/ 106575 h 214693"/>
              <a:gd name="connsiteX442" fmla="*/ 31690 w 511892"/>
              <a:gd name="connsiteY442" fmla="*/ 104556 h 214693"/>
              <a:gd name="connsiteX443" fmla="*/ 28099 w 511892"/>
              <a:gd name="connsiteY443" fmla="*/ 99574 h 214693"/>
              <a:gd name="connsiteX444" fmla="*/ 27098 w 511892"/>
              <a:gd name="connsiteY444" fmla="*/ 98488 h 214693"/>
              <a:gd name="connsiteX445" fmla="*/ 27880 w 511892"/>
              <a:gd name="connsiteY445" fmla="*/ 96859 h 214693"/>
              <a:gd name="connsiteX446" fmla="*/ 30623 w 511892"/>
              <a:gd name="connsiteY446" fmla="*/ 94126 h 214693"/>
              <a:gd name="connsiteX447" fmla="*/ 33233 w 511892"/>
              <a:gd name="connsiteY447" fmla="*/ 90735 h 214693"/>
              <a:gd name="connsiteX448" fmla="*/ 32918 w 511892"/>
              <a:gd name="connsiteY448" fmla="*/ 89621 h 214693"/>
              <a:gd name="connsiteX449" fmla="*/ 30985 w 511892"/>
              <a:gd name="connsiteY449" fmla="*/ 89163 h 214693"/>
              <a:gd name="connsiteX450" fmla="*/ 21822 w 511892"/>
              <a:gd name="connsiteY450" fmla="*/ 90621 h 214693"/>
              <a:gd name="connsiteX451" fmla="*/ 18259 w 511892"/>
              <a:gd name="connsiteY451" fmla="*/ 91878 h 214693"/>
              <a:gd name="connsiteX452" fmla="*/ 11906 w 511892"/>
              <a:gd name="connsiteY452" fmla="*/ 92459 h 214693"/>
              <a:gd name="connsiteX453" fmla="*/ 11449 w 511892"/>
              <a:gd name="connsiteY453" fmla="*/ 90611 h 214693"/>
              <a:gd name="connsiteX454" fmla="*/ 11592 w 511892"/>
              <a:gd name="connsiteY454" fmla="*/ 88954 h 214693"/>
              <a:gd name="connsiteX455" fmla="*/ 13021 w 511892"/>
              <a:gd name="connsiteY455" fmla="*/ 85925 h 214693"/>
              <a:gd name="connsiteX456" fmla="*/ 12887 w 511892"/>
              <a:gd name="connsiteY456" fmla="*/ 78438 h 214693"/>
              <a:gd name="connsiteX457" fmla="*/ 13735 w 511892"/>
              <a:gd name="connsiteY457" fmla="*/ 74371 h 214693"/>
              <a:gd name="connsiteX458" fmla="*/ 17269 w 511892"/>
              <a:gd name="connsiteY458" fmla="*/ 73152 h 214693"/>
              <a:gd name="connsiteX459" fmla="*/ 21603 w 511892"/>
              <a:gd name="connsiteY459" fmla="*/ 67161 h 214693"/>
              <a:gd name="connsiteX460" fmla="*/ 28623 w 511892"/>
              <a:gd name="connsiteY460" fmla="*/ 60074 h 214693"/>
              <a:gd name="connsiteX461" fmla="*/ 35957 w 511892"/>
              <a:gd name="connsiteY461" fmla="*/ 60207 h 214693"/>
              <a:gd name="connsiteX462" fmla="*/ 38891 w 511892"/>
              <a:gd name="connsiteY462" fmla="*/ 58245 h 214693"/>
              <a:gd name="connsiteX463" fmla="*/ 43243 w 511892"/>
              <a:gd name="connsiteY463" fmla="*/ 58131 h 214693"/>
              <a:gd name="connsiteX464" fmla="*/ 44034 w 511892"/>
              <a:gd name="connsiteY464" fmla="*/ 59550 h 214693"/>
              <a:gd name="connsiteX465" fmla="*/ 44529 w 511892"/>
              <a:gd name="connsiteY465" fmla="*/ 60912 h 214693"/>
              <a:gd name="connsiteX466" fmla="*/ 48349 w 511892"/>
              <a:gd name="connsiteY466" fmla="*/ 62874 h 214693"/>
              <a:gd name="connsiteX467" fmla="*/ 55093 w 511892"/>
              <a:gd name="connsiteY467" fmla="*/ 62560 h 214693"/>
              <a:gd name="connsiteX468" fmla="*/ 56731 w 511892"/>
              <a:gd name="connsiteY468" fmla="*/ 61789 h 214693"/>
              <a:gd name="connsiteX469" fmla="*/ 58321 w 511892"/>
              <a:gd name="connsiteY469" fmla="*/ 60712 h 214693"/>
              <a:gd name="connsiteX470" fmla="*/ 55197 w 511892"/>
              <a:gd name="connsiteY470" fmla="*/ 57226 h 214693"/>
              <a:gd name="connsiteX471" fmla="*/ 56188 w 511892"/>
              <a:gd name="connsiteY471" fmla="*/ 56236 h 214693"/>
              <a:gd name="connsiteX472" fmla="*/ 59017 w 511892"/>
              <a:gd name="connsiteY472" fmla="*/ 56121 h 214693"/>
              <a:gd name="connsiteX473" fmla="*/ 62084 w 511892"/>
              <a:gd name="connsiteY473" fmla="*/ 56940 h 214693"/>
              <a:gd name="connsiteX474" fmla="*/ 62227 w 511892"/>
              <a:gd name="connsiteY474" fmla="*/ 57740 h 214693"/>
              <a:gd name="connsiteX475" fmla="*/ 61417 w 511892"/>
              <a:gd name="connsiteY475" fmla="*/ 58836 h 214693"/>
              <a:gd name="connsiteX476" fmla="*/ 60465 w 511892"/>
              <a:gd name="connsiteY476" fmla="*/ 60750 h 214693"/>
              <a:gd name="connsiteX477" fmla="*/ 61370 w 511892"/>
              <a:gd name="connsiteY477" fmla="*/ 61122 h 214693"/>
              <a:gd name="connsiteX478" fmla="*/ 70095 w 511892"/>
              <a:gd name="connsiteY478" fmla="*/ 59960 h 214693"/>
              <a:gd name="connsiteX479" fmla="*/ 79220 w 511892"/>
              <a:gd name="connsiteY479" fmla="*/ 60893 h 214693"/>
              <a:gd name="connsiteX480" fmla="*/ 82125 w 511892"/>
              <a:gd name="connsiteY480" fmla="*/ 60388 h 214693"/>
              <a:gd name="connsiteX481" fmla="*/ 89297 w 511892"/>
              <a:gd name="connsiteY481" fmla="*/ 60427 h 214693"/>
              <a:gd name="connsiteX482" fmla="*/ 90583 w 511892"/>
              <a:gd name="connsiteY482" fmla="*/ 59226 h 214693"/>
              <a:gd name="connsiteX483" fmla="*/ 88411 w 511892"/>
              <a:gd name="connsiteY483" fmla="*/ 57712 h 214693"/>
              <a:gd name="connsiteX484" fmla="*/ 86287 w 511892"/>
              <a:gd name="connsiteY484" fmla="*/ 57188 h 214693"/>
              <a:gd name="connsiteX485" fmla="*/ 84858 w 511892"/>
              <a:gd name="connsiteY485" fmla="*/ 56454 h 214693"/>
              <a:gd name="connsiteX486" fmla="*/ 83429 w 511892"/>
              <a:gd name="connsiteY486" fmla="*/ 55378 h 214693"/>
              <a:gd name="connsiteX487" fmla="*/ 87982 w 511892"/>
              <a:gd name="connsiteY487" fmla="*/ 51997 h 214693"/>
              <a:gd name="connsiteX488" fmla="*/ 90554 w 511892"/>
              <a:gd name="connsiteY488" fmla="*/ 51349 h 214693"/>
              <a:gd name="connsiteX489" fmla="*/ 102679 w 511892"/>
              <a:gd name="connsiteY489" fmla="*/ 49263 h 214693"/>
              <a:gd name="connsiteX490" fmla="*/ 111700 w 511892"/>
              <a:gd name="connsiteY490" fmla="*/ 48225 h 214693"/>
              <a:gd name="connsiteX491" fmla="*/ 111814 w 511892"/>
              <a:gd name="connsiteY491" fmla="*/ 47444 h 214693"/>
              <a:gd name="connsiteX492" fmla="*/ 110509 w 511892"/>
              <a:gd name="connsiteY492" fmla="*/ 47444 h 214693"/>
              <a:gd name="connsiteX493" fmla="*/ 98860 w 511892"/>
              <a:gd name="connsiteY493" fmla="*/ 45710 h 214693"/>
              <a:gd name="connsiteX494" fmla="*/ 96050 w 511892"/>
              <a:gd name="connsiteY494" fmla="*/ 44377 h 214693"/>
              <a:gd name="connsiteX495" fmla="*/ 92154 w 511892"/>
              <a:gd name="connsiteY495" fmla="*/ 41186 h 214693"/>
              <a:gd name="connsiteX496" fmla="*/ 91307 w 511892"/>
              <a:gd name="connsiteY496" fmla="*/ 40281 h 214693"/>
              <a:gd name="connsiteX497" fmla="*/ 90325 w 511892"/>
              <a:gd name="connsiteY497" fmla="*/ 38719 h 214693"/>
              <a:gd name="connsiteX498" fmla="*/ 90916 w 511892"/>
              <a:gd name="connsiteY498" fmla="*/ 35395 h 214693"/>
              <a:gd name="connsiteX499" fmla="*/ 91640 w 511892"/>
              <a:gd name="connsiteY499" fmla="*/ 32718 h 214693"/>
              <a:gd name="connsiteX500" fmla="*/ 93078 w 511892"/>
              <a:gd name="connsiteY500" fmla="*/ 31166 h 214693"/>
              <a:gd name="connsiteX501" fmla="*/ 97736 w 511892"/>
              <a:gd name="connsiteY501" fmla="*/ 30927 h 214693"/>
              <a:gd name="connsiteX502" fmla="*/ 113700 w 511892"/>
              <a:gd name="connsiteY502" fmla="*/ 33652 h 214693"/>
              <a:gd name="connsiteX503" fmla="*/ 125073 w 511892"/>
              <a:gd name="connsiteY503" fmla="*/ 32023 h 214693"/>
              <a:gd name="connsiteX504" fmla="*/ 137503 w 511892"/>
              <a:gd name="connsiteY504" fmla="*/ 35985 h 214693"/>
              <a:gd name="connsiteX505" fmla="*/ 149400 w 511892"/>
              <a:gd name="connsiteY505" fmla="*/ 35185 h 214693"/>
              <a:gd name="connsiteX506" fmla="*/ 151848 w 511892"/>
              <a:gd name="connsiteY506" fmla="*/ 33404 h 214693"/>
              <a:gd name="connsiteX507" fmla="*/ 154829 w 511892"/>
              <a:gd name="connsiteY507" fmla="*/ 27661 h 214693"/>
              <a:gd name="connsiteX508" fmla="*/ 171631 w 511892"/>
              <a:gd name="connsiteY508" fmla="*/ 18097 h 214693"/>
              <a:gd name="connsiteX509" fmla="*/ 177508 w 511892"/>
              <a:gd name="connsiteY509" fmla="*/ 13097 h 214693"/>
              <a:gd name="connsiteX510" fmla="*/ 183813 w 511892"/>
              <a:gd name="connsiteY510" fmla="*/ 10353 h 214693"/>
              <a:gd name="connsiteX511" fmla="*/ 194624 w 511892"/>
              <a:gd name="connsiteY511" fmla="*/ 7306 h 214693"/>
              <a:gd name="connsiteX512" fmla="*/ 203664 w 511892"/>
              <a:gd name="connsiteY512" fmla="*/ 3267 h 214693"/>
              <a:gd name="connsiteX513" fmla="*/ 206245 w 511892"/>
              <a:gd name="connsiteY513" fmla="*/ 2800 h 214693"/>
              <a:gd name="connsiteX514" fmla="*/ 227942 w 511892"/>
              <a:gd name="connsiteY514" fmla="*/ 4734 h 214693"/>
              <a:gd name="connsiteX515" fmla="*/ 242849 w 511892"/>
              <a:gd name="connsiteY515" fmla="*/ 4981 h 214693"/>
              <a:gd name="connsiteX516" fmla="*/ 249688 w 511892"/>
              <a:gd name="connsiteY516" fmla="*/ 1162 h 214693"/>
              <a:gd name="connsiteX517" fmla="*/ 253660 w 511892"/>
              <a:gd name="connsiteY517" fmla="*/ 2448 h 214693"/>
              <a:gd name="connsiteX518" fmla="*/ 253289 w 511892"/>
              <a:gd name="connsiteY518" fmla="*/ 3810 h 214693"/>
              <a:gd name="connsiteX519" fmla="*/ 252565 w 511892"/>
              <a:gd name="connsiteY519" fmla="*/ 4981 h 214693"/>
              <a:gd name="connsiteX520" fmla="*/ 252784 w 511892"/>
              <a:gd name="connsiteY520" fmla="*/ 7334 h 214693"/>
              <a:gd name="connsiteX521" fmla="*/ 255108 w 511892"/>
              <a:gd name="connsiteY521" fmla="*/ 10792 h 214693"/>
              <a:gd name="connsiteX522" fmla="*/ 257480 w 511892"/>
              <a:gd name="connsiteY522" fmla="*/ 13144 h 214693"/>
              <a:gd name="connsiteX523" fmla="*/ 264433 w 511892"/>
              <a:gd name="connsiteY523" fmla="*/ 16516 h 214693"/>
              <a:gd name="connsiteX524" fmla="*/ 274101 w 511892"/>
              <a:gd name="connsiteY524" fmla="*/ 13678 h 214693"/>
              <a:gd name="connsiteX525" fmla="*/ 275663 w 511892"/>
              <a:gd name="connsiteY525" fmla="*/ 13992 h 214693"/>
              <a:gd name="connsiteX526" fmla="*/ 277635 w 511892"/>
              <a:gd name="connsiteY526" fmla="*/ 14783 h 214693"/>
              <a:gd name="connsiteX527" fmla="*/ 281044 w 511892"/>
              <a:gd name="connsiteY527" fmla="*/ 23898 h 214693"/>
              <a:gd name="connsiteX528" fmla="*/ 283693 w 511892"/>
              <a:gd name="connsiteY528" fmla="*/ 27108 h 214693"/>
              <a:gd name="connsiteX529" fmla="*/ 287084 w 511892"/>
              <a:gd name="connsiteY529" fmla="*/ 29289 h 214693"/>
              <a:gd name="connsiteX530" fmla="*/ 289874 w 511892"/>
              <a:gd name="connsiteY530" fmla="*/ 29718 h 214693"/>
              <a:gd name="connsiteX531" fmla="*/ 291941 w 511892"/>
              <a:gd name="connsiteY531" fmla="*/ 27441 h 214693"/>
              <a:gd name="connsiteX532" fmla="*/ 293541 w 511892"/>
              <a:gd name="connsiteY532" fmla="*/ 26527 h 214693"/>
              <a:gd name="connsiteX533" fmla="*/ 297037 w 511892"/>
              <a:gd name="connsiteY533" fmla="*/ 26136 h 214693"/>
              <a:gd name="connsiteX534" fmla="*/ 302762 w 511892"/>
              <a:gd name="connsiteY534" fmla="*/ 29261 h 214693"/>
              <a:gd name="connsiteX535" fmla="*/ 304743 w 511892"/>
              <a:gd name="connsiteY535" fmla="*/ 32480 h 214693"/>
              <a:gd name="connsiteX536" fmla="*/ 314487 w 511892"/>
              <a:gd name="connsiteY536" fmla="*/ 34966 h 214693"/>
              <a:gd name="connsiteX537" fmla="*/ 323431 w 511892"/>
              <a:gd name="connsiteY537" fmla="*/ 36214 h 214693"/>
              <a:gd name="connsiteX538" fmla="*/ 327289 w 511892"/>
              <a:gd name="connsiteY538" fmla="*/ 38938 h 214693"/>
              <a:gd name="connsiteX539" fmla="*/ 339880 w 511892"/>
              <a:gd name="connsiteY539" fmla="*/ 41662 h 214693"/>
              <a:gd name="connsiteX540" fmla="*/ 344586 w 511892"/>
              <a:gd name="connsiteY540" fmla="*/ 41243 h 214693"/>
              <a:gd name="connsiteX541" fmla="*/ 352473 w 511892"/>
              <a:gd name="connsiteY541" fmla="*/ 38386 h 214693"/>
              <a:gd name="connsiteX542" fmla="*/ 367827 w 511892"/>
              <a:gd name="connsiteY542" fmla="*/ 35252 h 214693"/>
              <a:gd name="connsiteX543" fmla="*/ 378028 w 511892"/>
              <a:gd name="connsiteY543" fmla="*/ 39624 h 214693"/>
              <a:gd name="connsiteX544" fmla="*/ 380790 w 511892"/>
              <a:gd name="connsiteY544" fmla="*/ 40195 h 214693"/>
              <a:gd name="connsiteX545" fmla="*/ 383171 w 511892"/>
              <a:gd name="connsiteY545" fmla="*/ 39814 h 214693"/>
              <a:gd name="connsiteX546" fmla="*/ 386601 w 511892"/>
              <a:gd name="connsiteY546" fmla="*/ 41015 h 214693"/>
              <a:gd name="connsiteX547" fmla="*/ 390258 w 511892"/>
              <a:gd name="connsiteY547" fmla="*/ 40367 h 214693"/>
              <a:gd name="connsiteX548" fmla="*/ 401545 w 511892"/>
              <a:gd name="connsiteY548" fmla="*/ 35204 h 214693"/>
              <a:gd name="connsiteX549" fmla="*/ 405079 w 511892"/>
              <a:gd name="connsiteY549" fmla="*/ 32270 h 214693"/>
              <a:gd name="connsiteX550" fmla="*/ 408823 w 511892"/>
              <a:gd name="connsiteY550" fmla="*/ 31518 h 214693"/>
              <a:gd name="connsiteX551" fmla="*/ 412137 w 511892"/>
              <a:gd name="connsiteY551" fmla="*/ 29756 h 214693"/>
              <a:gd name="connsiteX552" fmla="*/ 420977 w 511892"/>
              <a:gd name="connsiteY552" fmla="*/ 23993 h 214693"/>
              <a:gd name="connsiteX553" fmla="*/ 423463 w 511892"/>
              <a:gd name="connsiteY553" fmla="*/ 20593 h 214693"/>
              <a:gd name="connsiteX554" fmla="*/ 8048 w 511892"/>
              <a:gd name="connsiteY554" fmla="*/ 69199 h 214693"/>
              <a:gd name="connsiteX555" fmla="*/ 1905 w 511892"/>
              <a:gd name="connsiteY555" fmla="*/ 70275 h 214693"/>
              <a:gd name="connsiteX556" fmla="*/ 0 w 511892"/>
              <a:gd name="connsiteY556" fmla="*/ 69218 h 214693"/>
              <a:gd name="connsiteX557" fmla="*/ 1924 w 511892"/>
              <a:gd name="connsiteY557" fmla="*/ 67113 h 214693"/>
              <a:gd name="connsiteX558" fmla="*/ 5505 w 511892"/>
              <a:gd name="connsiteY558" fmla="*/ 65808 h 214693"/>
              <a:gd name="connsiteX559" fmla="*/ 6668 w 511892"/>
              <a:gd name="connsiteY559" fmla="*/ 65656 h 214693"/>
              <a:gd name="connsiteX560" fmla="*/ 8239 w 511892"/>
              <a:gd name="connsiteY560" fmla="*/ 67751 h 214693"/>
              <a:gd name="connsiteX561" fmla="*/ 8048 w 511892"/>
              <a:gd name="connsiteY561" fmla="*/ 69199 h 214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</a:cxnLst>
            <a:rect l="l" t="t" r="r" b="b"/>
            <a:pathLst>
              <a:path w="511892" h="214693">
                <a:moveTo>
                  <a:pt x="62703" y="4476"/>
                </a:moveTo>
                <a:lnTo>
                  <a:pt x="61979" y="8563"/>
                </a:lnTo>
                <a:lnTo>
                  <a:pt x="63665" y="13059"/>
                </a:lnTo>
                <a:lnTo>
                  <a:pt x="67609" y="19278"/>
                </a:lnTo>
                <a:lnTo>
                  <a:pt x="71581" y="22412"/>
                </a:lnTo>
                <a:lnTo>
                  <a:pt x="87630" y="30146"/>
                </a:lnTo>
                <a:lnTo>
                  <a:pt x="90583" y="30804"/>
                </a:lnTo>
                <a:lnTo>
                  <a:pt x="89916" y="33966"/>
                </a:lnTo>
                <a:lnTo>
                  <a:pt x="88945" y="36766"/>
                </a:lnTo>
                <a:lnTo>
                  <a:pt x="87887" y="38633"/>
                </a:lnTo>
                <a:lnTo>
                  <a:pt x="83182" y="39833"/>
                </a:lnTo>
                <a:lnTo>
                  <a:pt x="70209" y="36395"/>
                </a:lnTo>
                <a:lnTo>
                  <a:pt x="66923" y="36071"/>
                </a:lnTo>
                <a:lnTo>
                  <a:pt x="64608" y="36757"/>
                </a:lnTo>
                <a:lnTo>
                  <a:pt x="60322" y="39252"/>
                </a:lnTo>
                <a:lnTo>
                  <a:pt x="55569" y="38452"/>
                </a:lnTo>
                <a:lnTo>
                  <a:pt x="48939" y="39862"/>
                </a:lnTo>
                <a:lnTo>
                  <a:pt x="47091" y="44558"/>
                </a:lnTo>
                <a:lnTo>
                  <a:pt x="42491" y="49921"/>
                </a:lnTo>
                <a:lnTo>
                  <a:pt x="34919" y="54245"/>
                </a:lnTo>
                <a:lnTo>
                  <a:pt x="29509" y="56559"/>
                </a:lnTo>
                <a:lnTo>
                  <a:pt x="21374" y="64827"/>
                </a:lnTo>
                <a:lnTo>
                  <a:pt x="17688" y="69637"/>
                </a:lnTo>
                <a:lnTo>
                  <a:pt x="16135" y="70571"/>
                </a:lnTo>
                <a:lnTo>
                  <a:pt x="14288" y="71314"/>
                </a:lnTo>
                <a:lnTo>
                  <a:pt x="14907" y="68999"/>
                </a:lnTo>
                <a:lnTo>
                  <a:pt x="15821" y="66884"/>
                </a:lnTo>
                <a:lnTo>
                  <a:pt x="15611" y="65284"/>
                </a:lnTo>
                <a:lnTo>
                  <a:pt x="15650" y="62960"/>
                </a:lnTo>
                <a:lnTo>
                  <a:pt x="18355" y="60322"/>
                </a:lnTo>
                <a:lnTo>
                  <a:pt x="20821" y="58407"/>
                </a:lnTo>
                <a:lnTo>
                  <a:pt x="28108" y="54931"/>
                </a:lnTo>
                <a:lnTo>
                  <a:pt x="30032" y="52035"/>
                </a:lnTo>
                <a:lnTo>
                  <a:pt x="24317" y="52101"/>
                </a:lnTo>
                <a:lnTo>
                  <a:pt x="18507" y="52740"/>
                </a:lnTo>
                <a:lnTo>
                  <a:pt x="14859" y="52330"/>
                </a:lnTo>
                <a:lnTo>
                  <a:pt x="11678" y="52568"/>
                </a:lnTo>
                <a:lnTo>
                  <a:pt x="10677" y="50035"/>
                </a:lnTo>
                <a:lnTo>
                  <a:pt x="9906" y="48511"/>
                </a:lnTo>
                <a:lnTo>
                  <a:pt x="10735" y="48035"/>
                </a:lnTo>
                <a:lnTo>
                  <a:pt x="11782" y="47701"/>
                </a:lnTo>
                <a:lnTo>
                  <a:pt x="13649" y="44996"/>
                </a:lnTo>
                <a:lnTo>
                  <a:pt x="15316" y="43005"/>
                </a:lnTo>
                <a:lnTo>
                  <a:pt x="17716" y="40491"/>
                </a:lnTo>
                <a:lnTo>
                  <a:pt x="18326" y="38986"/>
                </a:lnTo>
                <a:lnTo>
                  <a:pt x="18326" y="37585"/>
                </a:lnTo>
                <a:lnTo>
                  <a:pt x="17745" y="36614"/>
                </a:lnTo>
                <a:lnTo>
                  <a:pt x="17631" y="35452"/>
                </a:lnTo>
                <a:lnTo>
                  <a:pt x="17555" y="33823"/>
                </a:lnTo>
                <a:lnTo>
                  <a:pt x="17688" y="30442"/>
                </a:lnTo>
                <a:lnTo>
                  <a:pt x="23193" y="26746"/>
                </a:lnTo>
                <a:lnTo>
                  <a:pt x="24955" y="26356"/>
                </a:lnTo>
                <a:lnTo>
                  <a:pt x="25555" y="24660"/>
                </a:lnTo>
                <a:lnTo>
                  <a:pt x="25155" y="20736"/>
                </a:lnTo>
                <a:lnTo>
                  <a:pt x="24393" y="17564"/>
                </a:lnTo>
                <a:lnTo>
                  <a:pt x="23403" y="17354"/>
                </a:lnTo>
                <a:lnTo>
                  <a:pt x="22079" y="16430"/>
                </a:lnTo>
                <a:lnTo>
                  <a:pt x="21212" y="15354"/>
                </a:lnTo>
                <a:lnTo>
                  <a:pt x="19821" y="14183"/>
                </a:lnTo>
                <a:lnTo>
                  <a:pt x="17431" y="13459"/>
                </a:lnTo>
                <a:lnTo>
                  <a:pt x="17355" y="12459"/>
                </a:lnTo>
                <a:lnTo>
                  <a:pt x="17602" y="11458"/>
                </a:lnTo>
                <a:lnTo>
                  <a:pt x="18488" y="10430"/>
                </a:lnTo>
                <a:lnTo>
                  <a:pt x="22527" y="9544"/>
                </a:lnTo>
                <a:lnTo>
                  <a:pt x="23003" y="8820"/>
                </a:lnTo>
                <a:lnTo>
                  <a:pt x="23546" y="7029"/>
                </a:lnTo>
                <a:lnTo>
                  <a:pt x="24346" y="5201"/>
                </a:lnTo>
                <a:lnTo>
                  <a:pt x="25298" y="4600"/>
                </a:lnTo>
                <a:lnTo>
                  <a:pt x="27004" y="4658"/>
                </a:lnTo>
                <a:lnTo>
                  <a:pt x="30242" y="4238"/>
                </a:lnTo>
                <a:lnTo>
                  <a:pt x="32499" y="3638"/>
                </a:lnTo>
                <a:lnTo>
                  <a:pt x="34737" y="2381"/>
                </a:lnTo>
                <a:lnTo>
                  <a:pt x="35890" y="1238"/>
                </a:lnTo>
                <a:lnTo>
                  <a:pt x="40748" y="581"/>
                </a:lnTo>
                <a:lnTo>
                  <a:pt x="42110" y="0"/>
                </a:lnTo>
                <a:lnTo>
                  <a:pt x="43462" y="495"/>
                </a:lnTo>
                <a:lnTo>
                  <a:pt x="45282" y="2448"/>
                </a:lnTo>
                <a:lnTo>
                  <a:pt x="48273" y="5248"/>
                </a:lnTo>
                <a:lnTo>
                  <a:pt x="49873" y="6182"/>
                </a:lnTo>
                <a:lnTo>
                  <a:pt x="51073" y="5753"/>
                </a:lnTo>
                <a:lnTo>
                  <a:pt x="53245" y="4734"/>
                </a:lnTo>
                <a:lnTo>
                  <a:pt x="55321" y="4734"/>
                </a:lnTo>
                <a:lnTo>
                  <a:pt x="56998" y="4915"/>
                </a:lnTo>
                <a:lnTo>
                  <a:pt x="57807" y="4029"/>
                </a:lnTo>
                <a:lnTo>
                  <a:pt x="59074" y="3838"/>
                </a:lnTo>
                <a:lnTo>
                  <a:pt x="62703" y="4476"/>
                </a:lnTo>
                <a:close/>
                <a:moveTo>
                  <a:pt x="423463" y="20593"/>
                </a:moveTo>
                <a:lnTo>
                  <a:pt x="425234" y="21307"/>
                </a:lnTo>
                <a:lnTo>
                  <a:pt x="428587" y="22222"/>
                </a:lnTo>
                <a:lnTo>
                  <a:pt x="430663" y="23326"/>
                </a:lnTo>
                <a:lnTo>
                  <a:pt x="431845" y="23622"/>
                </a:lnTo>
                <a:lnTo>
                  <a:pt x="434578" y="21374"/>
                </a:lnTo>
                <a:lnTo>
                  <a:pt x="438636" y="21431"/>
                </a:lnTo>
                <a:lnTo>
                  <a:pt x="442208" y="21688"/>
                </a:lnTo>
                <a:lnTo>
                  <a:pt x="444046" y="22107"/>
                </a:lnTo>
                <a:lnTo>
                  <a:pt x="446304" y="22850"/>
                </a:lnTo>
                <a:lnTo>
                  <a:pt x="449027" y="23355"/>
                </a:lnTo>
                <a:lnTo>
                  <a:pt x="450142" y="22279"/>
                </a:lnTo>
                <a:lnTo>
                  <a:pt x="451733" y="19107"/>
                </a:lnTo>
                <a:lnTo>
                  <a:pt x="452351" y="18707"/>
                </a:lnTo>
                <a:lnTo>
                  <a:pt x="452790" y="18421"/>
                </a:lnTo>
                <a:lnTo>
                  <a:pt x="454809" y="18174"/>
                </a:lnTo>
                <a:lnTo>
                  <a:pt x="456724" y="18412"/>
                </a:lnTo>
                <a:lnTo>
                  <a:pt x="457628" y="18955"/>
                </a:lnTo>
                <a:lnTo>
                  <a:pt x="458534" y="21498"/>
                </a:lnTo>
                <a:lnTo>
                  <a:pt x="460810" y="22403"/>
                </a:lnTo>
                <a:lnTo>
                  <a:pt x="464830" y="26451"/>
                </a:lnTo>
                <a:lnTo>
                  <a:pt x="467287" y="28070"/>
                </a:lnTo>
                <a:lnTo>
                  <a:pt x="467887" y="28746"/>
                </a:lnTo>
                <a:lnTo>
                  <a:pt x="467077" y="29565"/>
                </a:lnTo>
                <a:lnTo>
                  <a:pt x="467401" y="30575"/>
                </a:lnTo>
                <a:lnTo>
                  <a:pt x="468802" y="31890"/>
                </a:lnTo>
                <a:lnTo>
                  <a:pt x="470773" y="32385"/>
                </a:lnTo>
                <a:lnTo>
                  <a:pt x="472907" y="32204"/>
                </a:lnTo>
                <a:lnTo>
                  <a:pt x="474069" y="32680"/>
                </a:lnTo>
                <a:lnTo>
                  <a:pt x="474897" y="33423"/>
                </a:lnTo>
                <a:lnTo>
                  <a:pt x="475116" y="34471"/>
                </a:lnTo>
                <a:lnTo>
                  <a:pt x="475059" y="35138"/>
                </a:lnTo>
                <a:lnTo>
                  <a:pt x="475479" y="36633"/>
                </a:lnTo>
                <a:lnTo>
                  <a:pt x="477145" y="38748"/>
                </a:lnTo>
                <a:lnTo>
                  <a:pt x="479127" y="40043"/>
                </a:lnTo>
                <a:lnTo>
                  <a:pt x="480193" y="41424"/>
                </a:lnTo>
                <a:lnTo>
                  <a:pt x="481927" y="46177"/>
                </a:lnTo>
                <a:lnTo>
                  <a:pt x="482632" y="48796"/>
                </a:lnTo>
                <a:lnTo>
                  <a:pt x="482365" y="51320"/>
                </a:lnTo>
                <a:lnTo>
                  <a:pt x="481165" y="53902"/>
                </a:lnTo>
                <a:lnTo>
                  <a:pt x="478536" y="57112"/>
                </a:lnTo>
                <a:lnTo>
                  <a:pt x="479184" y="58455"/>
                </a:lnTo>
                <a:lnTo>
                  <a:pt x="479774" y="60227"/>
                </a:lnTo>
                <a:lnTo>
                  <a:pt x="479574" y="61512"/>
                </a:lnTo>
                <a:lnTo>
                  <a:pt x="481441" y="65608"/>
                </a:lnTo>
                <a:lnTo>
                  <a:pt x="482289" y="68151"/>
                </a:lnTo>
                <a:lnTo>
                  <a:pt x="481584" y="68742"/>
                </a:lnTo>
                <a:lnTo>
                  <a:pt x="481127" y="69551"/>
                </a:lnTo>
                <a:lnTo>
                  <a:pt x="484480" y="71504"/>
                </a:lnTo>
                <a:lnTo>
                  <a:pt x="488499" y="73142"/>
                </a:lnTo>
                <a:lnTo>
                  <a:pt x="490195" y="73457"/>
                </a:lnTo>
                <a:lnTo>
                  <a:pt x="494805" y="72704"/>
                </a:lnTo>
                <a:lnTo>
                  <a:pt x="497777" y="72542"/>
                </a:lnTo>
                <a:lnTo>
                  <a:pt x="500729" y="74095"/>
                </a:lnTo>
                <a:lnTo>
                  <a:pt x="505025" y="77857"/>
                </a:lnTo>
                <a:lnTo>
                  <a:pt x="509664" y="82753"/>
                </a:lnTo>
                <a:lnTo>
                  <a:pt x="510587" y="84239"/>
                </a:lnTo>
                <a:lnTo>
                  <a:pt x="510987" y="84896"/>
                </a:lnTo>
                <a:lnTo>
                  <a:pt x="511893" y="86077"/>
                </a:lnTo>
                <a:lnTo>
                  <a:pt x="510950" y="86058"/>
                </a:lnTo>
                <a:lnTo>
                  <a:pt x="509425" y="85001"/>
                </a:lnTo>
                <a:lnTo>
                  <a:pt x="505739" y="81991"/>
                </a:lnTo>
                <a:lnTo>
                  <a:pt x="503854" y="83286"/>
                </a:lnTo>
                <a:lnTo>
                  <a:pt x="502225" y="85515"/>
                </a:lnTo>
                <a:lnTo>
                  <a:pt x="500443" y="93964"/>
                </a:lnTo>
                <a:lnTo>
                  <a:pt x="499005" y="94859"/>
                </a:lnTo>
                <a:lnTo>
                  <a:pt x="496462" y="94840"/>
                </a:lnTo>
                <a:lnTo>
                  <a:pt x="493347" y="94545"/>
                </a:lnTo>
                <a:lnTo>
                  <a:pt x="491204" y="94964"/>
                </a:lnTo>
                <a:lnTo>
                  <a:pt x="490652" y="95497"/>
                </a:lnTo>
                <a:lnTo>
                  <a:pt x="490937" y="96402"/>
                </a:lnTo>
                <a:lnTo>
                  <a:pt x="491576" y="97793"/>
                </a:lnTo>
                <a:lnTo>
                  <a:pt x="492023" y="99546"/>
                </a:lnTo>
                <a:lnTo>
                  <a:pt x="492157" y="100974"/>
                </a:lnTo>
                <a:lnTo>
                  <a:pt x="493281" y="102270"/>
                </a:lnTo>
                <a:lnTo>
                  <a:pt x="494795" y="103499"/>
                </a:lnTo>
                <a:lnTo>
                  <a:pt x="494862" y="104756"/>
                </a:lnTo>
                <a:lnTo>
                  <a:pt x="494633" y="106537"/>
                </a:lnTo>
                <a:lnTo>
                  <a:pt x="494281" y="107890"/>
                </a:lnTo>
                <a:lnTo>
                  <a:pt x="493900" y="108661"/>
                </a:lnTo>
                <a:lnTo>
                  <a:pt x="494605" y="110719"/>
                </a:lnTo>
                <a:lnTo>
                  <a:pt x="496252" y="113147"/>
                </a:lnTo>
                <a:lnTo>
                  <a:pt x="497300" y="114081"/>
                </a:lnTo>
                <a:lnTo>
                  <a:pt x="496910" y="118700"/>
                </a:lnTo>
                <a:lnTo>
                  <a:pt x="497529" y="120748"/>
                </a:lnTo>
                <a:lnTo>
                  <a:pt x="498005" y="123568"/>
                </a:lnTo>
                <a:lnTo>
                  <a:pt x="497814" y="128254"/>
                </a:lnTo>
                <a:lnTo>
                  <a:pt x="498014" y="129407"/>
                </a:lnTo>
                <a:lnTo>
                  <a:pt x="498577" y="129797"/>
                </a:lnTo>
                <a:lnTo>
                  <a:pt x="500082" y="129978"/>
                </a:lnTo>
                <a:lnTo>
                  <a:pt x="501548" y="130407"/>
                </a:lnTo>
                <a:lnTo>
                  <a:pt x="502063" y="131178"/>
                </a:lnTo>
                <a:lnTo>
                  <a:pt x="502053" y="131740"/>
                </a:lnTo>
                <a:lnTo>
                  <a:pt x="500215" y="133883"/>
                </a:lnTo>
                <a:lnTo>
                  <a:pt x="499996" y="135407"/>
                </a:lnTo>
                <a:lnTo>
                  <a:pt x="499358" y="137550"/>
                </a:lnTo>
                <a:lnTo>
                  <a:pt x="498834" y="138808"/>
                </a:lnTo>
                <a:lnTo>
                  <a:pt x="497195" y="141189"/>
                </a:lnTo>
                <a:lnTo>
                  <a:pt x="496158" y="143608"/>
                </a:lnTo>
                <a:lnTo>
                  <a:pt x="495681" y="145599"/>
                </a:lnTo>
                <a:lnTo>
                  <a:pt x="495995" y="146542"/>
                </a:lnTo>
                <a:lnTo>
                  <a:pt x="499024" y="146828"/>
                </a:lnTo>
                <a:lnTo>
                  <a:pt x="500662" y="148256"/>
                </a:lnTo>
                <a:lnTo>
                  <a:pt x="505034" y="151104"/>
                </a:lnTo>
                <a:lnTo>
                  <a:pt x="505806" y="152257"/>
                </a:lnTo>
                <a:lnTo>
                  <a:pt x="504615" y="154010"/>
                </a:lnTo>
                <a:lnTo>
                  <a:pt x="504634" y="154743"/>
                </a:lnTo>
                <a:lnTo>
                  <a:pt x="505206" y="155677"/>
                </a:lnTo>
                <a:lnTo>
                  <a:pt x="505473" y="157305"/>
                </a:lnTo>
                <a:lnTo>
                  <a:pt x="505368" y="159105"/>
                </a:lnTo>
                <a:lnTo>
                  <a:pt x="505387" y="161487"/>
                </a:lnTo>
                <a:lnTo>
                  <a:pt x="506187" y="161877"/>
                </a:lnTo>
                <a:lnTo>
                  <a:pt x="509159" y="164106"/>
                </a:lnTo>
                <a:lnTo>
                  <a:pt x="511273" y="166335"/>
                </a:lnTo>
                <a:lnTo>
                  <a:pt x="511340" y="167030"/>
                </a:lnTo>
                <a:lnTo>
                  <a:pt x="510321" y="168792"/>
                </a:lnTo>
                <a:lnTo>
                  <a:pt x="510540" y="170821"/>
                </a:lnTo>
                <a:lnTo>
                  <a:pt x="510502" y="171288"/>
                </a:lnTo>
                <a:lnTo>
                  <a:pt x="509588" y="170526"/>
                </a:lnTo>
                <a:lnTo>
                  <a:pt x="507940" y="170250"/>
                </a:lnTo>
                <a:lnTo>
                  <a:pt x="506244" y="170164"/>
                </a:lnTo>
                <a:lnTo>
                  <a:pt x="505177" y="170764"/>
                </a:lnTo>
                <a:lnTo>
                  <a:pt x="503311" y="172355"/>
                </a:lnTo>
                <a:lnTo>
                  <a:pt x="500796" y="174088"/>
                </a:lnTo>
                <a:lnTo>
                  <a:pt x="498757" y="175679"/>
                </a:lnTo>
                <a:lnTo>
                  <a:pt x="497586" y="176774"/>
                </a:lnTo>
                <a:lnTo>
                  <a:pt x="496614" y="176593"/>
                </a:lnTo>
                <a:lnTo>
                  <a:pt x="495862" y="175641"/>
                </a:lnTo>
                <a:lnTo>
                  <a:pt x="495443" y="174307"/>
                </a:lnTo>
                <a:lnTo>
                  <a:pt x="495624" y="169269"/>
                </a:lnTo>
                <a:lnTo>
                  <a:pt x="495176" y="167687"/>
                </a:lnTo>
                <a:lnTo>
                  <a:pt x="494224" y="166583"/>
                </a:lnTo>
                <a:lnTo>
                  <a:pt x="493100" y="165954"/>
                </a:lnTo>
                <a:lnTo>
                  <a:pt x="491766" y="165602"/>
                </a:lnTo>
                <a:lnTo>
                  <a:pt x="490385" y="165563"/>
                </a:lnTo>
                <a:lnTo>
                  <a:pt x="488432" y="167040"/>
                </a:lnTo>
                <a:lnTo>
                  <a:pt x="485660" y="168573"/>
                </a:lnTo>
                <a:lnTo>
                  <a:pt x="481365" y="168450"/>
                </a:lnTo>
                <a:lnTo>
                  <a:pt x="478479" y="168164"/>
                </a:lnTo>
                <a:lnTo>
                  <a:pt x="477088" y="167878"/>
                </a:lnTo>
                <a:lnTo>
                  <a:pt x="471497" y="165535"/>
                </a:lnTo>
                <a:lnTo>
                  <a:pt x="470335" y="165478"/>
                </a:lnTo>
                <a:lnTo>
                  <a:pt x="468249" y="164525"/>
                </a:lnTo>
                <a:lnTo>
                  <a:pt x="465773" y="163773"/>
                </a:lnTo>
                <a:lnTo>
                  <a:pt x="461600" y="165202"/>
                </a:lnTo>
                <a:lnTo>
                  <a:pt x="459800" y="164859"/>
                </a:lnTo>
                <a:lnTo>
                  <a:pt x="457276" y="163620"/>
                </a:lnTo>
                <a:lnTo>
                  <a:pt x="456381" y="163954"/>
                </a:lnTo>
                <a:lnTo>
                  <a:pt x="453561" y="167726"/>
                </a:lnTo>
                <a:lnTo>
                  <a:pt x="448761" y="171755"/>
                </a:lnTo>
                <a:lnTo>
                  <a:pt x="446170" y="172431"/>
                </a:lnTo>
                <a:lnTo>
                  <a:pt x="444941" y="168383"/>
                </a:lnTo>
                <a:lnTo>
                  <a:pt x="443751" y="166811"/>
                </a:lnTo>
                <a:lnTo>
                  <a:pt x="443189" y="166621"/>
                </a:lnTo>
                <a:lnTo>
                  <a:pt x="441989" y="166116"/>
                </a:lnTo>
                <a:lnTo>
                  <a:pt x="441055" y="166401"/>
                </a:lnTo>
                <a:lnTo>
                  <a:pt x="438169" y="169164"/>
                </a:lnTo>
                <a:lnTo>
                  <a:pt x="433540" y="170821"/>
                </a:lnTo>
                <a:lnTo>
                  <a:pt x="429711" y="171831"/>
                </a:lnTo>
                <a:lnTo>
                  <a:pt x="423615" y="173060"/>
                </a:lnTo>
                <a:lnTo>
                  <a:pt x="418909" y="173669"/>
                </a:lnTo>
                <a:lnTo>
                  <a:pt x="416909" y="173717"/>
                </a:lnTo>
                <a:lnTo>
                  <a:pt x="412566" y="173164"/>
                </a:lnTo>
                <a:lnTo>
                  <a:pt x="408737" y="172393"/>
                </a:lnTo>
                <a:lnTo>
                  <a:pt x="404908" y="172421"/>
                </a:lnTo>
                <a:lnTo>
                  <a:pt x="401964" y="172774"/>
                </a:lnTo>
                <a:lnTo>
                  <a:pt x="395145" y="175736"/>
                </a:lnTo>
                <a:lnTo>
                  <a:pt x="383543" y="181823"/>
                </a:lnTo>
                <a:lnTo>
                  <a:pt x="374723" y="184728"/>
                </a:lnTo>
                <a:lnTo>
                  <a:pt x="369780" y="185937"/>
                </a:lnTo>
                <a:lnTo>
                  <a:pt x="365903" y="186623"/>
                </a:lnTo>
                <a:lnTo>
                  <a:pt x="359273" y="186661"/>
                </a:lnTo>
                <a:lnTo>
                  <a:pt x="353873" y="186194"/>
                </a:lnTo>
                <a:lnTo>
                  <a:pt x="350129" y="186242"/>
                </a:lnTo>
                <a:lnTo>
                  <a:pt x="348053" y="185509"/>
                </a:lnTo>
                <a:lnTo>
                  <a:pt x="345091" y="183051"/>
                </a:lnTo>
                <a:lnTo>
                  <a:pt x="341509" y="180622"/>
                </a:lnTo>
                <a:lnTo>
                  <a:pt x="339909" y="180051"/>
                </a:lnTo>
                <a:lnTo>
                  <a:pt x="337823" y="179584"/>
                </a:lnTo>
                <a:lnTo>
                  <a:pt x="334775" y="179308"/>
                </a:lnTo>
                <a:lnTo>
                  <a:pt x="327155" y="182870"/>
                </a:lnTo>
                <a:lnTo>
                  <a:pt x="324784" y="183842"/>
                </a:lnTo>
                <a:lnTo>
                  <a:pt x="322173" y="184566"/>
                </a:lnTo>
                <a:lnTo>
                  <a:pt x="316906" y="186737"/>
                </a:lnTo>
                <a:lnTo>
                  <a:pt x="314573" y="187900"/>
                </a:lnTo>
                <a:lnTo>
                  <a:pt x="311648" y="187795"/>
                </a:lnTo>
                <a:lnTo>
                  <a:pt x="307915" y="187490"/>
                </a:lnTo>
                <a:lnTo>
                  <a:pt x="304676" y="187595"/>
                </a:lnTo>
                <a:lnTo>
                  <a:pt x="302514" y="185947"/>
                </a:lnTo>
                <a:lnTo>
                  <a:pt x="301343" y="184090"/>
                </a:lnTo>
                <a:lnTo>
                  <a:pt x="296932" y="182946"/>
                </a:lnTo>
                <a:lnTo>
                  <a:pt x="293780" y="182613"/>
                </a:lnTo>
                <a:lnTo>
                  <a:pt x="292970" y="183442"/>
                </a:lnTo>
                <a:lnTo>
                  <a:pt x="292132" y="185976"/>
                </a:lnTo>
                <a:lnTo>
                  <a:pt x="290789" y="192443"/>
                </a:lnTo>
                <a:lnTo>
                  <a:pt x="290541" y="194062"/>
                </a:lnTo>
                <a:lnTo>
                  <a:pt x="293322" y="200473"/>
                </a:lnTo>
                <a:lnTo>
                  <a:pt x="293198" y="201444"/>
                </a:lnTo>
                <a:lnTo>
                  <a:pt x="291217" y="201778"/>
                </a:lnTo>
                <a:lnTo>
                  <a:pt x="288941" y="201892"/>
                </a:lnTo>
                <a:lnTo>
                  <a:pt x="287455" y="202463"/>
                </a:lnTo>
                <a:lnTo>
                  <a:pt x="286226" y="203520"/>
                </a:lnTo>
                <a:lnTo>
                  <a:pt x="285483" y="209045"/>
                </a:lnTo>
                <a:lnTo>
                  <a:pt x="282845" y="210055"/>
                </a:lnTo>
                <a:lnTo>
                  <a:pt x="281587" y="211207"/>
                </a:lnTo>
                <a:lnTo>
                  <a:pt x="280292" y="214617"/>
                </a:lnTo>
                <a:lnTo>
                  <a:pt x="279587" y="214693"/>
                </a:lnTo>
                <a:lnTo>
                  <a:pt x="275320" y="212112"/>
                </a:lnTo>
                <a:lnTo>
                  <a:pt x="273320" y="211902"/>
                </a:lnTo>
                <a:lnTo>
                  <a:pt x="275044" y="209226"/>
                </a:lnTo>
                <a:lnTo>
                  <a:pt x="273177" y="203921"/>
                </a:lnTo>
                <a:lnTo>
                  <a:pt x="271139" y="198949"/>
                </a:lnTo>
                <a:lnTo>
                  <a:pt x="273062" y="195767"/>
                </a:lnTo>
                <a:lnTo>
                  <a:pt x="277044" y="191919"/>
                </a:lnTo>
                <a:lnTo>
                  <a:pt x="281226" y="187404"/>
                </a:lnTo>
                <a:lnTo>
                  <a:pt x="281226" y="184613"/>
                </a:lnTo>
                <a:lnTo>
                  <a:pt x="281007" y="182480"/>
                </a:lnTo>
                <a:lnTo>
                  <a:pt x="279806" y="181003"/>
                </a:lnTo>
                <a:lnTo>
                  <a:pt x="277501" y="179041"/>
                </a:lnTo>
                <a:lnTo>
                  <a:pt x="273644" y="181137"/>
                </a:lnTo>
                <a:lnTo>
                  <a:pt x="270891" y="183451"/>
                </a:lnTo>
                <a:lnTo>
                  <a:pt x="269091" y="183918"/>
                </a:lnTo>
                <a:lnTo>
                  <a:pt x="267138" y="185233"/>
                </a:lnTo>
                <a:lnTo>
                  <a:pt x="266186" y="187614"/>
                </a:lnTo>
                <a:lnTo>
                  <a:pt x="263823" y="189462"/>
                </a:lnTo>
                <a:lnTo>
                  <a:pt x="259966" y="190185"/>
                </a:lnTo>
                <a:lnTo>
                  <a:pt x="254165" y="188204"/>
                </a:lnTo>
                <a:lnTo>
                  <a:pt x="247935" y="185195"/>
                </a:lnTo>
                <a:lnTo>
                  <a:pt x="244411" y="182746"/>
                </a:lnTo>
                <a:lnTo>
                  <a:pt x="241535" y="182156"/>
                </a:lnTo>
                <a:lnTo>
                  <a:pt x="238801" y="183232"/>
                </a:lnTo>
                <a:lnTo>
                  <a:pt x="230734" y="189214"/>
                </a:lnTo>
                <a:lnTo>
                  <a:pt x="223351" y="197939"/>
                </a:lnTo>
                <a:lnTo>
                  <a:pt x="221523" y="199444"/>
                </a:lnTo>
                <a:lnTo>
                  <a:pt x="214569" y="203187"/>
                </a:lnTo>
                <a:lnTo>
                  <a:pt x="209978" y="204435"/>
                </a:lnTo>
                <a:lnTo>
                  <a:pt x="207816" y="204149"/>
                </a:lnTo>
                <a:lnTo>
                  <a:pt x="198663" y="205787"/>
                </a:lnTo>
                <a:lnTo>
                  <a:pt x="194120" y="206026"/>
                </a:lnTo>
                <a:lnTo>
                  <a:pt x="190519" y="207997"/>
                </a:lnTo>
                <a:lnTo>
                  <a:pt x="183537" y="205864"/>
                </a:lnTo>
                <a:lnTo>
                  <a:pt x="179365" y="203130"/>
                </a:lnTo>
                <a:lnTo>
                  <a:pt x="176851" y="200349"/>
                </a:lnTo>
                <a:lnTo>
                  <a:pt x="172755" y="194358"/>
                </a:lnTo>
                <a:lnTo>
                  <a:pt x="169850" y="191510"/>
                </a:lnTo>
                <a:lnTo>
                  <a:pt x="163325" y="188938"/>
                </a:lnTo>
                <a:lnTo>
                  <a:pt x="151952" y="182689"/>
                </a:lnTo>
                <a:lnTo>
                  <a:pt x="148961" y="182003"/>
                </a:lnTo>
                <a:lnTo>
                  <a:pt x="141198" y="181108"/>
                </a:lnTo>
                <a:lnTo>
                  <a:pt x="133017" y="180537"/>
                </a:lnTo>
                <a:lnTo>
                  <a:pt x="131359" y="182813"/>
                </a:lnTo>
                <a:lnTo>
                  <a:pt x="130730" y="191814"/>
                </a:lnTo>
                <a:lnTo>
                  <a:pt x="129330" y="194281"/>
                </a:lnTo>
                <a:lnTo>
                  <a:pt x="128731" y="198939"/>
                </a:lnTo>
                <a:lnTo>
                  <a:pt x="127730" y="200272"/>
                </a:lnTo>
                <a:lnTo>
                  <a:pt x="126159" y="201149"/>
                </a:lnTo>
                <a:lnTo>
                  <a:pt x="123701" y="199682"/>
                </a:lnTo>
                <a:lnTo>
                  <a:pt x="121996" y="199034"/>
                </a:lnTo>
                <a:lnTo>
                  <a:pt x="118024" y="200949"/>
                </a:lnTo>
                <a:lnTo>
                  <a:pt x="110166" y="203625"/>
                </a:lnTo>
                <a:lnTo>
                  <a:pt x="107489" y="204006"/>
                </a:lnTo>
                <a:lnTo>
                  <a:pt x="98384" y="200635"/>
                </a:lnTo>
                <a:lnTo>
                  <a:pt x="95050" y="198463"/>
                </a:lnTo>
                <a:lnTo>
                  <a:pt x="92897" y="196062"/>
                </a:lnTo>
                <a:lnTo>
                  <a:pt x="92173" y="191995"/>
                </a:lnTo>
                <a:lnTo>
                  <a:pt x="90821" y="189681"/>
                </a:lnTo>
                <a:lnTo>
                  <a:pt x="90621" y="188090"/>
                </a:lnTo>
                <a:lnTo>
                  <a:pt x="90088" y="186261"/>
                </a:lnTo>
                <a:lnTo>
                  <a:pt x="88249" y="185537"/>
                </a:lnTo>
                <a:lnTo>
                  <a:pt x="86277" y="186928"/>
                </a:lnTo>
                <a:lnTo>
                  <a:pt x="84163" y="186871"/>
                </a:lnTo>
                <a:lnTo>
                  <a:pt x="81515" y="186023"/>
                </a:lnTo>
                <a:lnTo>
                  <a:pt x="75257" y="182604"/>
                </a:lnTo>
                <a:lnTo>
                  <a:pt x="70456" y="182328"/>
                </a:lnTo>
                <a:lnTo>
                  <a:pt x="67561" y="186499"/>
                </a:lnTo>
                <a:lnTo>
                  <a:pt x="65313" y="187823"/>
                </a:lnTo>
                <a:lnTo>
                  <a:pt x="62855" y="188223"/>
                </a:lnTo>
                <a:lnTo>
                  <a:pt x="62712" y="187042"/>
                </a:lnTo>
                <a:lnTo>
                  <a:pt x="64579" y="184337"/>
                </a:lnTo>
                <a:lnTo>
                  <a:pt x="57083" y="184833"/>
                </a:lnTo>
                <a:lnTo>
                  <a:pt x="53130" y="186890"/>
                </a:lnTo>
                <a:lnTo>
                  <a:pt x="50044" y="186566"/>
                </a:lnTo>
                <a:lnTo>
                  <a:pt x="47730" y="185642"/>
                </a:lnTo>
                <a:lnTo>
                  <a:pt x="48073" y="184509"/>
                </a:lnTo>
                <a:lnTo>
                  <a:pt x="50416" y="184090"/>
                </a:lnTo>
                <a:lnTo>
                  <a:pt x="52454" y="183166"/>
                </a:lnTo>
                <a:lnTo>
                  <a:pt x="60570" y="182413"/>
                </a:lnTo>
                <a:lnTo>
                  <a:pt x="62465" y="181661"/>
                </a:lnTo>
                <a:lnTo>
                  <a:pt x="64541" y="178717"/>
                </a:lnTo>
                <a:lnTo>
                  <a:pt x="68313" y="176184"/>
                </a:lnTo>
                <a:lnTo>
                  <a:pt x="68799" y="175098"/>
                </a:lnTo>
                <a:lnTo>
                  <a:pt x="65894" y="175088"/>
                </a:lnTo>
                <a:lnTo>
                  <a:pt x="53454" y="175822"/>
                </a:lnTo>
                <a:lnTo>
                  <a:pt x="44920" y="175422"/>
                </a:lnTo>
                <a:lnTo>
                  <a:pt x="43910" y="176679"/>
                </a:lnTo>
                <a:lnTo>
                  <a:pt x="42624" y="176860"/>
                </a:lnTo>
                <a:lnTo>
                  <a:pt x="42272" y="173441"/>
                </a:lnTo>
                <a:lnTo>
                  <a:pt x="43625" y="171850"/>
                </a:lnTo>
                <a:lnTo>
                  <a:pt x="45434" y="172002"/>
                </a:lnTo>
                <a:lnTo>
                  <a:pt x="49902" y="170621"/>
                </a:lnTo>
                <a:lnTo>
                  <a:pt x="49502" y="167773"/>
                </a:lnTo>
                <a:lnTo>
                  <a:pt x="46311" y="165849"/>
                </a:lnTo>
                <a:lnTo>
                  <a:pt x="45663" y="164706"/>
                </a:lnTo>
                <a:lnTo>
                  <a:pt x="43339" y="164439"/>
                </a:lnTo>
                <a:lnTo>
                  <a:pt x="41462" y="163077"/>
                </a:lnTo>
                <a:lnTo>
                  <a:pt x="41053" y="159648"/>
                </a:lnTo>
                <a:lnTo>
                  <a:pt x="39557" y="155877"/>
                </a:lnTo>
                <a:lnTo>
                  <a:pt x="37424" y="154057"/>
                </a:lnTo>
                <a:lnTo>
                  <a:pt x="37690" y="153057"/>
                </a:lnTo>
                <a:lnTo>
                  <a:pt x="41605" y="151781"/>
                </a:lnTo>
                <a:lnTo>
                  <a:pt x="42415" y="146494"/>
                </a:lnTo>
                <a:lnTo>
                  <a:pt x="41815" y="143246"/>
                </a:lnTo>
                <a:lnTo>
                  <a:pt x="39843" y="142970"/>
                </a:lnTo>
                <a:lnTo>
                  <a:pt x="34100" y="140398"/>
                </a:lnTo>
                <a:lnTo>
                  <a:pt x="32356" y="140675"/>
                </a:lnTo>
                <a:lnTo>
                  <a:pt x="30452" y="137846"/>
                </a:lnTo>
                <a:lnTo>
                  <a:pt x="27118" y="135817"/>
                </a:lnTo>
                <a:lnTo>
                  <a:pt x="25470" y="136560"/>
                </a:lnTo>
                <a:lnTo>
                  <a:pt x="24432" y="137484"/>
                </a:lnTo>
                <a:lnTo>
                  <a:pt x="22889" y="137045"/>
                </a:lnTo>
                <a:lnTo>
                  <a:pt x="20307" y="135283"/>
                </a:lnTo>
                <a:lnTo>
                  <a:pt x="17764" y="134331"/>
                </a:lnTo>
                <a:lnTo>
                  <a:pt x="16640" y="133150"/>
                </a:lnTo>
                <a:lnTo>
                  <a:pt x="18050" y="129997"/>
                </a:lnTo>
                <a:lnTo>
                  <a:pt x="19993" y="130073"/>
                </a:lnTo>
                <a:lnTo>
                  <a:pt x="20345" y="127606"/>
                </a:lnTo>
                <a:lnTo>
                  <a:pt x="18812" y="123482"/>
                </a:lnTo>
                <a:lnTo>
                  <a:pt x="18964" y="121358"/>
                </a:lnTo>
                <a:lnTo>
                  <a:pt x="20660" y="120777"/>
                </a:lnTo>
                <a:lnTo>
                  <a:pt x="22593" y="121177"/>
                </a:lnTo>
                <a:lnTo>
                  <a:pt x="24546" y="123644"/>
                </a:lnTo>
                <a:lnTo>
                  <a:pt x="25184" y="126025"/>
                </a:lnTo>
                <a:lnTo>
                  <a:pt x="24775" y="128349"/>
                </a:lnTo>
                <a:lnTo>
                  <a:pt x="26013" y="130597"/>
                </a:lnTo>
                <a:lnTo>
                  <a:pt x="26898" y="131169"/>
                </a:lnTo>
                <a:lnTo>
                  <a:pt x="27489" y="128797"/>
                </a:lnTo>
                <a:lnTo>
                  <a:pt x="28318" y="128349"/>
                </a:lnTo>
                <a:lnTo>
                  <a:pt x="29461" y="129378"/>
                </a:lnTo>
                <a:lnTo>
                  <a:pt x="31909" y="129892"/>
                </a:lnTo>
                <a:lnTo>
                  <a:pt x="38252" y="128444"/>
                </a:lnTo>
                <a:lnTo>
                  <a:pt x="39471" y="127216"/>
                </a:lnTo>
                <a:lnTo>
                  <a:pt x="34823" y="127359"/>
                </a:lnTo>
                <a:lnTo>
                  <a:pt x="33128" y="126206"/>
                </a:lnTo>
                <a:lnTo>
                  <a:pt x="31280" y="123625"/>
                </a:lnTo>
                <a:lnTo>
                  <a:pt x="30146" y="121282"/>
                </a:lnTo>
                <a:lnTo>
                  <a:pt x="29946" y="120129"/>
                </a:lnTo>
                <a:lnTo>
                  <a:pt x="29309" y="118443"/>
                </a:lnTo>
                <a:lnTo>
                  <a:pt x="30013" y="117538"/>
                </a:lnTo>
                <a:lnTo>
                  <a:pt x="33194" y="116186"/>
                </a:lnTo>
                <a:lnTo>
                  <a:pt x="35986" y="112385"/>
                </a:lnTo>
                <a:lnTo>
                  <a:pt x="34814" y="111290"/>
                </a:lnTo>
                <a:lnTo>
                  <a:pt x="33481" y="110766"/>
                </a:lnTo>
                <a:lnTo>
                  <a:pt x="32032" y="111157"/>
                </a:lnTo>
                <a:lnTo>
                  <a:pt x="30661" y="109852"/>
                </a:lnTo>
                <a:lnTo>
                  <a:pt x="30480" y="108042"/>
                </a:lnTo>
                <a:lnTo>
                  <a:pt x="31575" y="106575"/>
                </a:lnTo>
                <a:lnTo>
                  <a:pt x="31690" y="104556"/>
                </a:lnTo>
                <a:lnTo>
                  <a:pt x="28099" y="99574"/>
                </a:lnTo>
                <a:lnTo>
                  <a:pt x="27098" y="98488"/>
                </a:lnTo>
                <a:lnTo>
                  <a:pt x="27880" y="96859"/>
                </a:lnTo>
                <a:lnTo>
                  <a:pt x="30623" y="94126"/>
                </a:lnTo>
                <a:lnTo>
                  <a:pt x="33233" y="90735"/>
                </a:lnTo>
                <a:lnTo>
                  <a:pt x="32918" y="89621"/>
                </a:lnTo>
                <a:lnTo>
                  <a:pt x="30985" y="89163"/>
                </a:lnTo>
                <a:lnTo>
                  <a:pt x="21822" y="90621"/>
                </a:lnTo>
                <a:lnTo>
                  <a:pt x="18259" y="91878"/>
                </a:lnTo>
                <a:lnTo>
                  <a:pt x="11906" y="92459"/>
                </a:lnTo>
                <a:lnTo>
                  <a:pt x="11449" y="90611"/>
                </a:lnTo>
                <a:lnTo>
                  <a:pt x="11592" y="88954"/>
                </a:lnTo>
                <a:lnTo>
                  <a:pt x="13021" y="85925"/>
                </a:lnTo>
                <a:lnTo>
                  <a:pt x="12887" y="78438"/>
                </a:lnTo>
                <a:lnTo>
                  <a:pt x="13735" y="74371"/>
                </a:lnTo>
                <a:lnTo>
                  <a:pt x="17269" y="73152"/>
                </a:lnTo>
                <a:lnTo>
                  <a:pt x="21603" y="67161"/>
                </a:lnTo>
                <a:lnTo>
                  <a:pt x="28623" y="60074"/>
                </a:lnTo>
                <a:lnTo>
                  <a:pt x="35957" y="60207"/>
                </a:lnTo>
                <a:lnTo>
                  <a:pt x="38891" y="58245"/>
                </a:lnTo>
                <a:lnTo>
                  <a:pt x="43243" y="58131"/>
                </a:lnTo>
                <a:lnTo>
                  <a:pt x="44034" y="59550"/>
                </a:lnTo>
                <a:lnTo>
                  <a:pt x="44529" y="60912"/>
                </a:lnTo>
                <a:lnTo>
                  <a:pt x="48349" y="62874"/>
                </a:lnTo>
                <a:lnTo>
                  <a:pt x="55093" y="62560"/>
                </a:lnTo>
                <a:lnTo>
                  <a:pt x="56731" y="61789"/>
                </a:lnTo>
                <a:lnTo>
                  <a:pt x="58321" y="60712"/>
                </a:lnTo>
                <a:lnTo>
                  <a:pt x="55197" y="57226"/>
                </a:lnTo>
                <a:lnTo>
                  <a:pt x="56188" y="56236"/>
                </a:lnTo>
                <a:lnTo>
                  <a:pt x="59017" y="56121"/>
                </a:lnTo>
                <a:lnTo>
                  <a:pt x="62084" y="56940"/>
                </a:lnTo>
                <a:lnTo>
                  <a:pt x="62227" y="57740"/>
                </a:lnTo>
                <a:lnTo>
                  <a:pt x="61417" y="58836"/>
                </a:lnTo>
                <a:lnTo>
                  <a:pt x="60465" y="60750"/>
                </a:lnTo>
                <a:lnTo>
                  <a:pt x="61370" y="61122"/>
                </a:lnTo>
                <a:lnTo>
                  <a:pt x="70095" y="59960"/>
                </a:lnTo>
                <a:lnTo>
                  <a:pt x="79220" y="60893"/>
                </a:lnTo>
                <a:lnTo>
                  <a:pt x="82125" y="60388"/>
                </a:lnTo>
                <a:lnTo>
                  <a:pt x="89297" y="60427"/>
                </a:lnTo>
                <a:lnTo>
                  <a:pt x="90583" y="59226"/>
                </a:lnTo>
                <a:lnTo>
                  <a:pt x="88411" y="57712"/>
                </a:lnTo>
                <a:lnTo>
                  <a:pt x="86287" y="57188"/>
                </a:lnTo>
                <a:lnTo>
                  <a:pt x="84858" y="56454"/>
                </a:lnTo>
                <a:lnTo>
                  <a:pt x="83429" y="55378"/>
                </a:lnTo>
                <a:lnTo>
                  <a:pt x="87982" y="51997"/>
                </a:lnTo>
                <a:lnTo>
                  <a:pt x="90554" y="51349"/>
                </a:lnTo>
                <a:lnTo>
                  <a:pt x="102679" y="49263"/>
                </a:lnTo>
                <a:lnTo>
                  <a:pt x="111700" y="48225"/>
                </a:lnTo>
                <a:lnTo>
                  <a:pt x="111814" y="47444"/>
                </a:lnTo>
                <a:lnTo>
                  <a:pt x="110509" y="47444"/>
                </a:lnTo>
                <a:lnTo>
                  <a:pt x="98860" y="45710"/>
                </a:lnTo>
                <a:lnTo>
                  <a:pt x="96050" y="44377"/>
                </a:lnTo>
                <a:lnTo>
                  <a:pt x="92154" y="41186"/>
                </a:lnTo>
                <a:lnTo>
                  <a:pt x="91307" y="40281"/>
                </a:lnTo>
                <a:lnTo>
                  <a:pt x="90325" y="38719"/>
                </a:lnTo>
                <a:lnTo>
                  <a:pt x="90916" y="35395"/>
                </a:lnTo>
                <a:lnTo>
                  <a:pt x="91640" y="32718"/>
                </a:lnTo>
                <a:lnTo>
                  <a:pt x="93078" y="31166"/>
                </a:lnTo>
                <a:lnTo>
                  <a:pt x="97736" y="30927"/>
                </a:lnTo>
                <a:lnTo>
                  <a:pt x="113700" y="33652"/>
                </a:lnTo>
                <a:lnTo>
                  <a:pt x="125073" y="32023"/>
                </a:lnTo>
                <a:lnTo>
                  <a:pt x="137503" y="35985"/>
                </a:lnTo>
                <a:lnTo>
                  <a:pt x="149400" y="35185"/>
                </a:lnTo>
                <a:lnTo>
                  <a:pt x="151848" y="33404"/>
                </a:lnTo>
                <a:lnTo>
                  <a:pt x="154829" y="27661"/>
                </a:lnTo>
                <a:lnTo>
                  <a:pt x="171631" y="18097"/>
                </a:lnTo>
                <a:lnTo>
                  <a:pt x="177508" y="13097"/>
                </a:lnTo>
                <a:lnTo>
                  <a:pt x="183813" y="10353"/>
                </a:lnTo>
                <a:lnTo>
                  <a:pt x="194624" y="7306"/>
                </a:lnTo>
                <a:lnTo>
                  <a:pt x="203664" y="3267"/>
                </a:lnTo>
                <a:lnTo>
                  <a:pt x="206245" y="2800"/>
                </a:lnTo>
                <a:lnTo>
                  <a:pt x="227942" y="4734"/>
                </a:lnTo>
                <a:lnTo>
                  <a:pt x="242849" y="4981"/>
                </a:lnTo>
                <a:lnTo>
                  <a:pt x="249688" y="1162"/>
                </a:lnTo>
                <a:lnTo>
                  <a:pt x="253660" y="2448"/>
                </a:lnTo>
                <a:lnTo>
                  <a:pt x="253289" y="3810"/>
                </a:lnTo>
                <a:lnTo>
                  <a:pt x="252565" y="4981"/>
                </a:lnTo>
                <a:lnTo>
                  <a:pt x="252784" y="7334"/>
                </a:lnTo>
                <a:lnTo>
                  <a:pt x="255108" y="10792"/>
                </a:lnTo>
                <a:lnTo>
                  <a:pt x="257480" y="13144"/>
                </a:lnTo>
                <a:lnTo>
                  <a:pt x="264433" y="16516"/>
                </a:lnTo>
                <a:lnTo>
                  <a:pt x="274101" y="13678"/>
                </a:lnTo>
                <a:lnTo>
                  <a:pt x="275663" y="13992"/>
                </a:lnTo>
                <a:lnTo>
                  <a:pt x="277635" y="14783"/>
                </a:lnTo>
                <a:lnTo>
                  <a:pt x="281044" y="23898"/>
                </a:lnTo>
                <a:lnTo>
                  <a:pt x="283693" y="27108"/>
                </a:lnTo>
                <a:lnTo>
                  <a:pt x="287084" y="29289"/>
                </a:lnTo>
                <a:lnTo>
                  <a:pt x="289874" y="29718"/>
                </a:lnTo>
                <a:lnTo>
                  <a:pt x="291941" y="27441"/>
                </a:lnTo>
                <a:lnTo>
                  <a:pt x="293541" y="26527"/>
                </a:lnTo>
                <a:lnTo>
                  <a:pt x="297037" y="26136"/>
                </a:lnTo>
                <a:lnTo>
                  <a:pt x="302762" y="29261"/>
                </a:lnTo>
                <a:lnTo>
                  <a:pt x="304743" y="32480"/>
                </a:lnTo>
                <a:lnTo>
                  <a:pt x="314487" y="34966"/>
                </a:lnTo>
                <a:lnTo>
                  <a:pt x="323431" y="36214"/>
                </a:lnTo>
                <a:lnTo>
                  <a:pt x="327289" y="38938"/>
                </a:lnTo>
                <a:lnTo>
                  <a:pt x="339880" y="41662"/>
                </a:lnTo>
                <a:lnTo>
                  <a:pt x="344586" y="41243"/>
                </a:lnTo>
                <a:lnTo>
                  <a:pt x="352473" y="38386"/>
                </a:lnTo>
                <a:lnTo>
                  <a:pt x="367827" y="35252"/>
                </a:lnTo>
                <a:lnTo>
                  <a:pt x="378028" y="39624"/>
                </a:lnTo>
                <a:lnTo>
                  <a:pt x="380790" y="40195"/>
                </a:lnTo>
                <a:lnTo>
                  <a:pt x="383171" y="39814"/>
                </a:lnTo>
                <a:lnTo>
                  <a:pt x="386601" y="41015"/>
                </a:lnTo>
                <a:lnTo>
                  <a:pt x="390258" y="40367"/>
                </a:lnTo>
                <a:lnTo>
                  <a:pt x="401545" y="35204"/>
                </a:lnTo>
                <a:lnTo>
                  <a:pt x="405079" y="32270"/>
                </a:lnTo>
                <a:lnTo>
                  <a:pt x="408823" y="31518"/>
                </a:lnTo>
                <a:lnTo>
                  <a:pt x="412137" y="29756"/>
                </a:lnTo>
                <a:lnTo>
                  <a:pt x="420977" y="23993"/>
                </a:lnTo>
                <a:lnTo>
                  <a:pt x="423463" y="20593"/>
                </a:lnTo>
                <a:close/>
                <a:moveTo>
                  <a:pt x="8048" y="69199"/>
                </a:moveTo>
                <a:lnTo>
                  <a:pt x="1905" y="70275"/>
                </a:lnTo>
                <a:lnTo>
                  <a:pt x="0" y="69218"/>
                </a:lnTo>
                <a:lnTo>
                  <a:pt x="1924" y="67113"/>
                </a:lnTo>
                <a:lnTo>
                  <a:pt x="5505" y="65808"/>
                </a:lnTo>
                <a:lnTo>
                  <a:pt x="6668" y="65656"/>
                </a:lnTo>
                <a:lnTo>
                  <a:pt x="8239" y="67751"/>
                </a:lnTo>
                <a:lnTo>
                  <a:pt x="8048" y="691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2" name="Freeform: Shape 231">
            <a:extLst>
              <a:ext uri="{FF2B5EF4-FFF2-40B4-BE49-F238E27FC236}">
                <a16:creationId xmlns:a16="http://schemas.microsoft.com/office/drawing/2014/main" id="{1142CFE9-D207-A699-FFA6-72596DBC8FB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0737 w 36900"/>
              <a:gd name="connsiteY0" fmla="*/ 3972 h 34070"/>
              <a:gd name="connsiteX1" fmla="*/ 29280 w 36900"/>
              <a:gd name="connsiteY1" fmla="*/ 4238 h 34070"/>
              <a:gd name="connsiteX2" fmla="*/ 29451 w 36900"/>
              <a:gd name="connsiteY2" fmla="*/ 3162 h 34070"/>
              <a:gd name="connsiteX3" fmla="*/ 32004 w 36900"/>
              <a:gd name="connsiteY3" fmla="*/ 1305 h 34070"/>
              <a:gd name="connsiteX4" fmla="*/ 35909 w 36900"/>
              <a:gd name="connsiteY4" fmla="*/ 47 h 34070"/>
              <a:gd name="connsiteX5" fmla="*/ 36900 w 36900"/>
              <a:gd name="connsiteY5" fmla="*/ 0 h 34070"/>
              <a:gd name="connsiteX6" fmla="*/ 36338 w 36900"/>
              <a:gd name="connsiteY6" fmla="*/ 1667 h 34070"/>
              <a:gd name="connsiteX7" fmla="*/ 30737 w 36900"/>
              <a:gd name="connsiteY7" fmla="*/ 3972 h 34070"/>
              <a:gd name="connsiteX8" fmla="*/ 23898 w 36900"/>
              <a:gd name="connsiteY8" fmla="*/ 32194 h 34070"/>
              <a:gd name="connsiteX9" fmla="*/ 19565 w 36900"/>
              <a:gd name="connsiteY9" fmla="*/ 33709 h 34070"/>
              <a:gd name="connsiteX10" fmla="*/ 8268 w 36900"/>
              <a:gd name="connsiteY10" fmla="*/ 34071 h 34070"/>
              <a:gd name="connsiteX11" fmla="*/ 3591 w 36900"/>
              <a:gd name="connsiteY11" fmla="*/ 33518 h 34070"/>
              <a:gd name="connsiteX12" fmla="*/ 0 w 36900"/>
              <a:gd name="connsiteY12" fmla="*/ 33947 h 34070"/>
              <a:gd name="connsiteX13" fmla="*/ 6544 w 36900"/>
              <a:gd name="connsiteY13" fmla="*/ 30642 h 34070"/>
              <a:gd name="connsiteX14" fmla="*/ 7315 w 36900"/>
              <a:gd name="connsiteY14" fmla="*/ 29251 h 34070"/>
              <a:gd name="connsiteX15" fmla="*/ 10096 w 36900"/>
              <a:gd name="connsiteY15" fmla="*/ 28994 h 34070"/>
              <a:gd name="connsiteX16" fmla="*/ 10887 w 36900"/>
              <a:gd name="connsiteY16" fmla="*/ 28575 h 34070"/>
              <a:gd name="connsiteX17" fmla="*/ 11811 w 36900"/>
              <a:gd name="connsiteY17" fmla="*/ 21269 h 34070"/>
              <a:gd name="connsiteX18" fmla="*/ 11449 w 36900"/>
              <a:gd name="connsiteY18" fmla="*/ 19526 h 34070"/>
              <a:gd name="connsiteX19" fmla="*/ 10897 w 36900"/>
              <a:gd name="connsiteY19" fmla="*/ 18564 h 34070"/>
              <a:gd name="connsiteX20" fmla="*/ 9773 w 36900"/>
              <a:gd name="connsiteY20" fmla="*/ 17869 h 34070"/>
              <a:gd name="connsiteX21" fmla="*/ 7249 w 36900"/>
              <a:gd name="connsiteY21" fmla="*/ 16926 h 34070"/>
              <a:gd name="connsiteX22" fmla="*/ 6830 w 36900"/>
              <a:gd name="connsiteY22" fmla="*/ 16421 h 34070"/>
              <a:gd name="connsiteX23" fmla="*/ 8420 w 36900"/>
              <a:gd name="connsiteY23" fmla="*/ 15611 h 34070"/>
              <a:gd name="connsiteX24" fmla="*/ 11811 w 36900"/>
              <a:gd name="connsiteY24" fmla="*/ 15164 h 34070"/>
              <a:gd name="connsiteX25" fmla="*/ 14345 w 36900"/>
              <a:gd name="connsiteY25" fmla="*/ 14288 h 34070"/>
              <a:gd name="connsiteX26" fmla="*/ 19593 w 36900"/>
              <a:gd name="connsiteY26" fmla="*/ 14106 h 34070"/>
              <a:gd name="connsiteX27" fmla="*/ 22146 w 36900"/>
              <a:gd name="connsiteY27" fmla="*/ 13325 h 34070"/>
              <a:gd name="connsiteX28" fmla="*/ 26441 w 36900"/>
              <a:gd name="connsiteY28" fmla="*/ 13106 h 34070"/>
              <a:gd name="connsiteX29" fmla="*/ 24327 w 36900"/>
              <a:gd name="connsiteY29" fmla="*/ 16468 h 34070"/>
              <a:gd name="connsiteX30" fmla="*/ 23336 w 36900"/>
              <a:gd name="connsiteY30" fmla="*/ 17716 h 34070"/>
              <a:gd name="connsiteX31" fmla="*/ 23727 w 36900"/>
              <a:gd name="connsiteY31" fmla="*/ 20736 h 34070"/>
              <a:gd name="connsiteX32" fmla="*/ 23241 w 36900"/>
              <a:gd name="connsiteY32" fmla="*/ 22784 h 34070"/>
              <a:gd name="connsiteX33" fmla="*/ 23803 w 36900"/>
              <a:gd name="connsiteY33" fmla="*/ 25375 h 34070"/>
              <a:gd name="connsiteX34" fmla="*/ 25089 w 36900"/>
              <a:gd name="connsiteY34" fmla="*/ 27079 h 34070"/>
              <a:gd name="connsiteX35" fmla="*/ 24260 w 36900"/>
              <a:gd name="connsiteY35" fmla="*/ 28746 h 34070"/>
              <a:gd name="connsiteX36" fmla="*/ 24136 w 36900"/>
              <a:gd name="connsiteY36" fmla="*/ 31280 h 34070"/>
              <a:gd name="connsiteX37" fmla="*/ 23898 w 36900"/>
              <a:gd name="connsiteY37" fmla="*/ 32194 h 34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6900" h="34070">
                <a:moveTo>
                  <a:pt x="30737" y="3972"/>
                </a:moveTo>
                <a:lnTo>
                  <a:pt x="29280" y="4238"/>
                </a:lnTo>
                <a:lnTo>
                  <a:pt x="29451" y="3162"/>
                </a:lnTo>
                <a:lnTo>
                  <a:pt x="32004" y="1305"/>
                </a:lnTo>
                <a:lnTo>
                  <a:pt x="35909" y="47"/>
                </a:lnTo>
                <a:lnTo>
                  <a:pt x="36900" y="0"/>
                </a:lnTo>
                <a:lnTo>
                  <a:pt x="36338" y="1667"/>
                </a:lnTo>
                <a:lnTo>
                  <a:pt x="30737" y="3972"/>
                </a:lnTo>
                <a:close/>
                <a:moveTo>
                  <a:pt x="23898" y="32194"/>
                </a:moveTo>
                <a:lnTo>
                  <a:pt x="19565" y="33709"/>
                </a:lnTo>
                <a:lnTo>
                  <a:pt x="8268" y="34071"/>
                </a:lnTo>
                <a:lnTo>
                  <a:pt x="3591" y="33518"/>
                </a:lnTo>
                <a:lnTo>
                  <a:pt x="0" y="33947"/>
                </a:lnTo>
                <a:lnTo>
                  <a:pt x="6544" y="30642"/>
                </a:lnTo>
                <a:lnTo>
                  <a:pt x="7315" y="29251"/>
                </a:lnTo>
                <a:lnTo>
                  <a:pt x="10096" y="28994"/>
                </a:lnTo>
                <a:lnTo>
                  <a:pt x="10887" y="28575"/>
                </a:lnTo>
                <a:lnTo>
                  <a:pt x="11811" y="21269"/>
                </a:lnTo>
                <a:lnTo>
                  <a:pt x="11449" y="19526"/>
                </a:lnTo>
                <a:lnTo>
                  <a:pt x="10897" y="18564"/>
                </a:lnTo>
                <a:lnTo>
                  <a:pt x="9773" y="17869"/>
                </a:lnTo>
                <a:lnTo>
                  <a:pt x="7249" y="16926"/>
                </a:lnTo>
                <a:lnTo>
                  <a:pt x="6830" y="16421"/>
                </a:lnTo>
                <a:lnTo>
                  <a:pt x="8420" y="15611"/>
                </a:lnTo>
                <a:lnTo>
                  <a:pt x="11811" y="15164"/>
                </a:lnTo>
                <a:lnTo>
                  <a:pt x="14345" y="14288"/>
                </a:lnTo>
                <a:lnTo>
                  <a:pt x="19593" y="14106"/>
                </a:lnTo>
                <a:lnTo>
                  <a:pt x="22146" y="13325"/>
                </a:lnTo>
                <a:lnTo>
                  <a:pt x="26441" y="13106"/>
                </a:lnTo>
                <a:lnTo>
                  <a:pt x="24327" y="16468"/>
                </a:lnTo>
                <a:lnTo>
                  <a:pt x="23336" y="17716"/>
                </a:lnTo>
                <a:lnTo>
                  <a:pt x="23727" y="20736"/>
                </a:lnTo>
                <a:lnTo>
                  <a:pt x="23241" y="22784"/>
                </a:lnTo>
                <a:lnTo>
                  <a:pt x="23803" y="25375"/>
                </a:lnTo>
                <a:lnTo>
                  <a:pt x="25089" y="27079"/>
                </a:lnTo>
                <a:lnTo>
                  <a:pt x="24260" y="28746"/>
                </a:lnTo>
                <a:lnTo>
                  <a:pt x="24136" y="31280"/>
                </a:lnTo>
                <a:lnTo>
                  <a:pt x="23898" y="3219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3" name="Freeform: Shape 232">
            <a:extLst>
              <a:ext uri="{FF2B5EF4-FFF2-40B4-BE49-F238E27FC236}">
                <a16:creationId xmlns:a16="http://schemas.microsoft.com/office/drawing/2014/main" id="{D70A59A8-E48F-2DE2-0CF8-D6BD39EB4032}"/>
              </a:ext>
            </a:extLst>
          </p:cNvPr>
          <p:cNvSpPr/>
          <p:nvPr/>
        </p:nvSpPr>
        <p:spPr>
          <a:xfrm>
            <a:off x="5872480" y="3312160"/>
            <a:ext cx="15789" cy="628"/>
          </a:xfrm>
          <a:custGeom>
            <a:avLst/>
            <a:gdLst>
              <a:gd name="connsiteX0" fmla="*/ 26746 w 78533"/>
              <a:gd name="connsiteY0" fmla="*/ 657 h 66188"/>
              <a:gd name="connsiteX1" fmla="*/ 26594 w 78533"/>
              <a:gd name="connsiteY1" fmla="*/ 667 h 66188"/>
              <a:gd name="connsiteX2" fmla="*/ 26355 w 78533"/>
              <a:gd name="connsiteY2" fmla="*/ 543 h 66188"/>
              <a:gd name="connsiteX3" fmla="*/ 26270 w 78533"/>
              <a:gd name="connsiteY3" fmla="*/ 267 h 66188"/>
              <a:gd name="connsiteX4" fmla="*/ 26355 w 78533"/>
              <a:gd name="connsiteY4" fmla="*/ 0 h 66188"/>
              <a:gd name="connsiteX5" fmla="*/ 27003 w 78533"/>
              <a:gd name="connsiteY5" fmla="*/ 438 h 66188"/>
              <a:gd name="connsiteX6" fmla="*/ 26746 w 78533"/>
              <a:gd name="connsiteY6" fmla="*/ 657 h 66188"/>
              <a:gd name="connsiteX7" fmla="*/ 448 w 78533"/>
              <a:gd name="connsiteY7" fmla="*/ 5153 h 66188"/>
              <a:gd name="connsiteX8" fmla="*/ 295 w 78533"/>
              <a:gd name="connsiteY8" fmla="*/ 5324 h 66188"/>
              <a:gd name="connsiteX9" fmla="*/ 95 w 78533"/>
              <a:gd name="connsiteY9" fmla="*/ 5239 h 66188"/>
              <a:gd name="connsiteX10" fmla="*/ 0 w 78533"/>
              <a:gd name="connsiteY10" fmla="*/ 4962 h 66188"/>
              <a:gd name="connsiteX11" fmla="*/ 285 w 78533"/>
              <a:gd name="connsiteY11" fmla="*/ 4572 h 66188"/>
              <a:gd name="connsiteX12" fmla="*/ 448 w 78533"/>
              <a:gd name="connsiteY12" fmla="*/ 5153 h 66188"/>
              <a:gd name="connsiteX13" fmla="*/ 64332 w 78533"/>
              <a:gd name="connsiteY13" fmla="*/ 37062 h 66188"/>
              <a:gd name="connsiteX14" fmla="*/ 64170 w 78533"/>
              <a:gd name="connsiteY14" fmla="*/ 37300 h 66188"/>
              <a:gd name="connsiteX15" fmla="*/ 63979 w 78533"/>
              <a:gd name="connsiteY15" fmla="*/ 37214 h 66188"/>
              <a:gd name="connsiteX16" fmla="*/ 63979 w 78533"/>
              <a:gd name="connsiteY16" fmla="*/ 36862 h 66188"/>
              <a:gd name="connsiteX17" fmla="*/ 64332 w 78533"/>
              <a:gd name="connsiteY17" fmla="*/ 37062 h 66188"/>
              <a:gd name="connsiteX18" fmla="*/ 78248 w 78533"/>
              <a:gd name="connsiteY18" fmla="*/ 65999 h 66188"/>
              <a:gd name="connsiteX19" fmla="*/ 78010 w 78533"/>
              <a:gd name="connsiteY19" fmla="*/ 66189 h 66188"/>
              <a:gd name="connsiteX20" fmla="*/ 77724 w 78533"/>
              <a:gd name="connsiteY20" fmla="*/ 63617 h 66188"/>
              <a:gd name="connsiteX21" fmla="*/ 78152 w 78533"/>
              <a:gd name="connsiteY21" fmla="*/ 64055 h 66188"/>
              <a:gd name="connsiteX22" fmla="*/ 78334 w 78533"/>
              <a:gd name="connsiteY22" fmla="*/ 64332 h 66188"/>
              <a:gd name="connsiteX23" fmla="*/ 78495 w 78533"/>
              <a:gd name="connsiteY23" fmla="*/ 64675 h 66188"/>
              <a:gd name="connsiteX24" fmla="*/ 78534 w 78533"/>
              <a:gd name="connsiteY24" fmla="*/ 65036 h 66188"/>
              <a:gd name="connsiteX25" fmla="*/ 78514 w 78533"/>
              <a:gd name="connsiteY25" fmla="*/ 65437 h 66188"/>
              <a:gd name="connsiteX26" fmla="*/ 78419 w 78533"/>
              <a:gd name="connsiteY26" fmla="*/ 65703 h 66188"/>
              <a:gd name="connsiteX27" fmla="*/ 78248 w 78533"/>
              <a:gd name="connsiteY27" fmla="*/ 65999 h 66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8533" h="66188">
                <a:moveTo>
                  <a:pt x="26746" y="657"/>
                </a:moveTo>
                <a:lnTo>
                  <a:pt x="26594" y="667"/>
                </a:lnTo>
                <a:lnTo>
                  <a:pt x="26355" y="543"/>
                </a:lnTo>
                <a:lnTo>
                  <a:pt x="26270" y="267"/>
                </a:lnTo>
                <a:lnTo>
                  <a:pt x="26355" y="0"/>
                </a:lnTo>
                <a:lnTo>
                  <a:pt x="27003" y="438"/>
                </a:lnTo>
                <a:lnTo>
                  <a:pt x="26746" y="657"/>
                </a:lnTo>
                <a:close/>
                <a:moveTo>
                  <a:pt x="448" y="5153"/>
                </a:moveTo>
                <a:lnTo>
                  <a:pt x="295" y="5324"/>
                </a:lnTo>
                <a:lnTo>
                  <a:pt x="95" y="5239"/>
                </a:lnTo>
                <a:lnTo>
                  <a:pt x="0" y="4962"/>
                </a:lnTo>
                <a:lnTo>
                  <a:pt x="285" y="4572"/>
                </a:lnTo>
                <a:lnTo>
                  <a:pt x="448" y="5153"/>
                </a:lnTo>
                <a:close/>
                <a:moveTo>
                  <a:pt x="64332" y="37062"/>
                </a:moveTo>
                <a:lnTo>
                  <a:pt x="64170" y="37300"/>
                </a:lnTo>
                <a:lnTo>
                  <a:pt x="63979" y="37214"/>
                </a:lnTo>
                <a:lnTo>
                  <a:pt x="63979" y="36862"/>
                </a:lnTo>
                <a:lnTo>
                  <a:pt x="64332" y="37062"/>
                </a:lnTo>
                <a:close/>
                <a:moveTo>
                  <a:pt x="78248" y="65999"/>
                </a:moveTo>
                <a:lnTo>
                  <a:pt x="78010" y="66189"/>
                </a:lnTo>
                <a:lnTo>
                  <a:pt x="77724" y="63617"/>
                </a:lnTo>
                <a:lnTo>
                  <a:pt x="78152" y="64055"/>
                </a:lnTo>
                <a:lnTo>
                  <a:pt x="78334" y="64332"/>
                </a:lnTo>
                <a:lnTo>
                  <a:pt x="78495" y="64675"/>
                </a:lnTo>
                <a:lnTo>
                  <a:pt x="78534" y="65036"/>
                </a:lnTo>
                <a:lnTo>
                  <a:pt x="78514" y="65437"/>
                </a:lnTo>
                <a:lnTo>
                  <a:pt x="78419" y="65703"/>
                </a:lnTo>
                <a:lnTo>
                  <a:pt x="78248" y="659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4" name="Freeform: Shape 233">
            <a:extLst>
              <a:ext uri="{FF2B5EF4-FFF2-40B4-BE49-F238E27FC236}">
                <a16:creationId xmlns:a16="http://schemas.microsoft.com/office/drawing/2014/main" id="{910859B6-1BAC-302E-1F38-E23069D434BC}"/>
              </a:ext>
            </a:extLst>
          </p:cNvPr>
          <p:cNvSpPr/>
          <p:nvPr/>
        </p:nvSpPr>
        <p:spPr>
          <a:xfrm>
            <a:off x="5872480" y="3312160"/>
            <a:ext cx="19579" cy="922"/>
          </a:xfrm>
          <a:custGeom>
            <a:avLst/>
            <a:gdLst>
              <a:gd name="connsiteX0" fmla="*/ 72761 w 97383"/>
              <a:gd name="connsiteY0" fmla="*/ 77257 h 97221"/>
              <a:gd name="connsiteX1" fmla="*/ 71104 w 97383"/>
              <a:gd name="connsiteY1" fmla="*/ 80629 h 97221"/>
              <a:gd name="connsiteX2" fmla="*/ 69771 w 97383"/>
              <a:gd name="connsiteY2" fmla="*/ 84191 h 97221"/>
              <a:gd name="connsiteX3" fmla="*/ 69237 w 97383"/>
              <a:gd name="connsiteY3" fmla="*/ 87554 h 97221"/>
              <a:gd name="connsiteX4" fmla="*/ 69266 w 97383"/>
              <a:gd name="connsiteY4" fmla="*/ 91011 h 97221"/>
              <a:gd name="connsiteX5" fmla="*/ 68885 w 97383"/>
              <a:gd name="connsiteY5" fmla="*/ 94136 h 97221"/>
              <a:gd name="connsiteX6" fmla="*/ 68237 w 97383"/>
              <a:gd name="connsiteY6" fmla="*/ 97222 h 97221"/>
              <a:gd name="connsiteX7" fmla="*/ 65646 w 97383"/>
              <a:gd name="connsiteY7" fmla="*/ 96336 h 97221"/>
              <a:gd name="connsiteX8" fmla="*/ 64246 w 97383"/>
              <a:gd name="connsiteY8" fmla="*/ 94126 h 97221"/>
              <a:gd name="connsiteX9" fmla="*/ 63922 w 97383"/>
              <a:gd name="connsiteY9" fmla="*/ 90497 h 97221"/>
              <a:gd name="connsiteX10" fmla="*/ 62046 w 97383"/>
              <a:gd name="connsiteY10" fmla="*/ 86115 h 97221"/>
              <a:gd name="connsiteX11" fmla="*/ 61341 w 97383"/>
              <a:gd name="connsiteY11" fmla="*/ 84858 h 97221"/>
              <a:gd name="connsiteX12" fmla="*/ 58626 w 97383"/>
              <a:gd name="connsiteY12" fmla="*/ 82401 h 97221"/>
              <a:gd name="connsiteX13" fmla="*/ 56159 w 97383"/>
              <a:gd name="connsiteY13" fmla="*/ 81181 h 97221"/>
              <a:gd name="connsiteX14" fmla="*/ 54254 w 97383"/>
              <a:gd name="connsiteY14" fmla="*/ 79362 h 97221"/>
              <a:gd name="connsiteX15" fmla="*/ 54502 w 97383"/>
              <a:gd name="connsiteY15" fmla="*/ 79515 h 97221"/>
              <a:gd name="connsiteX16" fmla="*/ 53092 w 97383"/>
              <a:gd name="connsiteY16" fmla="*/ 77067 h 97221"/>
              <a:gd name="connsiteX17" fmla="*/ 52025 w 97383"/>
              <a:gd name="connsiteY17" fmla="*/ 74466 h 97221"/>
              <a:gd name="connsiteX18" fmla="*/ 49825 w 97383"/>
              <a:gd name="connsiteY18" fmla="*/ 67056 h 97221"/>
              <a:gd name="connsiteX19" fmla="*/ 49063 w 97383"/>
              <a:gd name="connsiteY19" fmla="*/ 65265 h 97221"/>
              <a:gd name="connsiteX20" fmla="*/ 48044 w 97383"/>
              <a:gd name="connsiteY20" fmla="*/ 63627 h 97221"/>
              <a:gd name="connsiteX21" fmla="*/ 47758 w 97383"/>
              <a:gd name="connsiteY21" fmla="*/ 62008 h 97221"/>
              <a:gd name="connsiteX22" fmla="*/ 48101 w 97383"/>
              <a:gd name="connsiteY22" fmla="*/ 60207 h 97221"/>
              <a:gd name="connsiteX23" fmla="*/ 49063 w 97383"/>
              <a:gd name="connsiteY23" fmla="*/ 57512 h 97221"/>
              <a:gd name="connsiteX24" fmla="*/ 49644 w 97383"/>
              <a:gd name="connsiteY24" fmla="*/ 54797 h 97221"/>
              <a:gd name="connsiteX25" fmla="*/ 49177 w 97383"/>
              <a:gd name="connsiteY25" fmla="*/ 51102 h 97221"/>
              <a:gd name="connsiteX26" fmla="*/ 49359 w 97383"/>
              <a:gd name="connsiteY26" fmla="*/ 47444 h 97221"/>
              <a:gd name="connsiteX27" fmla="*/ 50073 w 97383"/>
              <a:gd name="connsiteY27" fmla="*/ 45815 h 97221"/>
              <a:gd name="connsiteX28" fmla="*/ 62655 w 97383"/>
              <a:gd name="connsiteY28" fmla="*/ 23412 h 97221"/>
              <a:gd name="connsiteX29" fmla="*/ 66065 w 97383"/>
              <a:gd name="connsiteY29" fmla="*/ 18621 h 97221"/>
              <a:gd name="connsiteX30" fmla="*/ 68170 w 97383"/>
              <a:gd name="connsiteY30" fmla="*/ 16268 h 97221"/>
              <a:gd name="connsiteX31" fmla="*/ 69932 w 97383"/>
              <a:gd name="connsiteY31" fmla="*/ 13611 h 97221"/>
              <a:gd name="connsiteX32" fmla="*/ 71599 w 97383"/>
              <a:gd name="connsiteY32" fmla="*/ 10249 h 97221"/>
              <a:gd name="connsiteX33" fmla="*/ 73647 w 97383"/>
              <a:gd name="connsiteY33" fmla="*/ 7172 h 97221"/>
              <a:gd name="connsiteX34" fmla="*/ 75105 w 97383"/>
              <a:gd name="connsiteY34" fmla="*/ 6220 h 97221"/>
              <a:gd name="connsiteX35" fmla="*/ 82334 w 97383"/>
              <a:gd name="connsiteY35" fmla="*/ 3457 h 97221"/>
              <a:gd name="connsiteX36" fmla="*/ 84572 w 97383"/>
              <a:gd name="connsiteY36" fmla="*/ 819 h 97221"/>
              <a:gd name="connsiteX37" fmla="*/ 86373 w 97383"/>
              <a:gd name="connsiteY37" fmla="*/ 0 h 97221"/>
              <a:gd name="connsiteX38" fmla="*/ 88421 w 97383"/>
              <a:gd name="connsiteY38" fmla="*/ 47 h 97221"/>
              <a:gd name="connsiteX39" fmla="*/ 89745 w 97383"/>
              <a:gd name="connsiteY39" fmla="*/ 1305 h 97221"/>
              <a:gd name="connsiteX40" fmla="*/ 90925 w 97383"/>
              <a:gd name="connsiteY40" fmla="*/ 2800 h 97221"/>
              <a:gd name="connsiteX41" fmla="*/ 92164 w 97383"/>
              <a:gd name="connsiteY41" fmla="*/ 3600 h 97221"/>
              <a:gd name="connsiteX42" fmla="*/ 95355 w 97383"/>
              <a:gd name="connsiteY42" fmla="*/ 5058 h 97221"/>
              <a:gd name="connsiteX43" fmla="*/ 96755 w 97383"/>
              <a:gd name="connsiteY43" fmla="*/ 6467 h 97221"/>
              <a:gd name="connsiteX44" fmla="*/ 97384 w 97383"/>
              <a:gd name="connsiteY44" fmla="*/ 8887 h 97221"/>
              <a:gd name="connsiteX45" fmla="*/ 95441 w 97383"/>
              <a:gd name="connsiteY45" fmla="*/ 11192 h 97221"/>
              <a:gd name="connsiteX46" fmla="*/ 94469 w 97383"/>
              <a:gd name="connsiteY46" fmla="*/ 13268 h 97221"/>
              <a:gd name="connsiteX47" fmla="*/ 94288 w 97383"/>
              <a:gd name="connsiteY47" fmla="*/ 15554 h 97221"/>
              <a:gd name="connsiteX48" fmla="*/ 94631 w 97383"/>
              <a:gd name="connsiteY48" fmla="*/ 18650 h 97221"/>
              <a:gd name="connsiteX49" fmla="*/ 94679 w 97383"/>
              <a:gd name="connsiteY49" fmla="*/ 21755 h 97221"/>
              <a:gd name="connsiteX50" fmla="*/ 92240 w 97383"/>
              <a:gd name="connsiteY50" fmla="*/ 29023 h 97221"/>
              <a:gd name="connsiteX51" fmla="*/ 89640 w 97383"/>
              <a:gd name="connsiteY51" fmla="*/ 33547 h 97221"/>
              <a:gd name="connsiteX52" fmla="*/ 88935 w 97383"/>
              <a:gd name="connsiteY52" fmla="*/ 35795 h 97221"/>
              <a:gd name="connsiteX53" fmla="*/ 88144 w 97383"/>
              <a:gd name="connsiteY53" fmla="*/ 41377 h 97221"/>
              <a:gd name="connsiteX54" fmla="*/ 86611 w 97383"/>
              <a:gd name="connsiteY54" fmla="*/ 46968 h 97221"/>
              <a:gd name="connsiteX55" fmla="*/ 85306 w 97383"/>
              <a:gd name="connsiteY55" fmla="*/ 54045 h 97221"/>
              <a:gd name="connsiteX56" fmla="*/ 83172 w 97383"/>
              <a:gd name="connsiteY56" fmla="*/ 61331 h 97221"/>
              <a:gd name="connsiteX57" fmla="*/ 81962 w 97383"/>
              <a:gd name="connsiteY57" fmla="*/ 64370 h 97221"/>
              <a:gd name="connsiteX58" fmla="*/ 80457 w 97383"/>
              <a:gd name="connsiteY58" fmla="*/ 67275 h 97221"/>
              <a:gd name="connsiteX59" fmla="*/ 76857 w 97383"/>
              <a:gd name="connsiteY59" fmla="*/ 72761 h 97221"/>
              <a:gd name="connsiteX60" fmla="*/ 72761 w 97383"/>
              <a:gd name="connsiteY60" fmla="*/ 77257 h 97221"/>
              <a:gd name="connsiteX61" fmla="*/ 3220 w 97383"/>
              <a:gd name="connsiteY61" fmla="*/ 22107 h 97221"/>
              <a:gd name="connsiteX62" fmla="*/ 4381 w 97383"/>
              <a:gd name="connsiteY62" fmla="*/ 24051 h 97221"/>
              <a:gd name="connsiteX63" fmla="*/ 3886 w 97383"/>
              <a:gd name="connsiteY63" fmla="*/ 25251 h 97221"/>
              <a:gd name="connsiteX64" fmla="*/ 209 w 97383"/>
              <a:gd name="connsiteY64" fmla="*/ 24612 h 97221"/>
              <a:gd name="connsiteX65" fmla="*/ 0 w 97383"/>
              <a:gd name="connsiteY65" fmla="*/ 23441 h 97221"/>
              <a:gd name="connsiteX66" fmla="*/ 1391 w 97383"/>
              <a:gd name="connsiteY66" fmla="*/ 23650 h 97221"/>
              <a:gd name="connsiteX67" fmla="*/ 3220 w 97383"/>
              <a:gd name="connsiteY67" fmla="*/ 22107 h 97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97383" h="97221">
                <a:moveTo>
                  <a:pt x="72761" y="77257"/>
                </a:moveTo>
                <a:lnTo>
                  <a:pt x="71104" y="80629"/>
                </a:lnTo>
                <a:lnTo>
                  <a:pt x="69771" y="84191"/>
                </a:lnTo>
                <a:lnTo>
                  <a:pt x="69237" y="87554"/>
                </a:lnTo>
                <a:lnTo>
                  <a:pt x="69266" y="91011"/>
                </a:lnTo>
                <a:lnTo>
                  <a:pt x="68885" y="94136"/>
                </a:lnTo>
                <a:lnTo>
                  <a:pt x="68237" y="97222"/>
                </a:lnTo>
                <a:lnTo>
                  <a:pt x="65646" y="96336"/>
                </a:lnTo>
                <a:lnTo>
                  <a:pt x="64246" y="94126"/>
                </a:lnTo>
                <a:lnTo>
                  <a:pt x="63922" y="90497"/>
                </a:lnTo>
                <a:lnTo>
                  <a:pt x="62046" y="86115"/>
                </a:lnTo>
                <a:lnTo>
                  <a:pt x="61341" y="84858"/>
                </a:lnTo>
                <a:lnTo>
                  <a:pt x="58626" y="82401"/>
                </a:lnTo>
                <a:lnTo>
                  <a:pt x="56159" y="81181"/>
                </a:lnTo>
                <a:lnTo>
                  <a:pt x="54254" y="79362"/>
                </a:lnTo>
                <a:lnTo>
                  <a:pt x="54502" y="79515"/>
                </a:lnTo>
                <a:lnTo>
                  <a:pt x="53092" y="77067"/>
                </a:lnTo>
                <a:lnTo>
                  <a:pt x="52025" y="74466"/>
                </a:lnTo>
                <a:lnTo>
                  <a:pt x="49825" y="67056"/>
                </a:lnTo>
                <a:lnTo>
                  <a:pt x="49063" y="65265"/>
                </a:lnTo>
                <a:lnTo>
                  <a:pt x="48044" y="63627"/>
                </a:lnTo>
                <a:lnTo>
                  <a:pt x="47758" y="62008"/>
                </a:lnTo>
                <a:lnTo>
                  <a:pt x="48101" y="60207"/>
                </a:lnTo>
                <a:lnTo>
                  <a:pt x="49063" y="57512"/>
                </a:lnTo>
                <a:lnTo>
                  <a:pt x="49644" y="54797"/>
                </a:lnTo>
                <a:lnTo>
                  <a:pt x="49177" y="51102"/>
                </a:lnTo>
                <a:lnTo>
                  <a:pt x="49359" y="47444"/>
                </a:lnTo>
                <a:lnTo>
                  <a:pt x="50073" y="45815"/>
                </a:lnTo>
                <a:lnTo>
                  <a:pt x="62655" y="23412"/>
                </a:lnTo>
                <a:lnTo>
                  <a:pt x="66065" y="18621"/>
                </a:lnTo>
                <a:lnTo>
                  <a:pt x="68170" y="16268"/>
                </a:lnTo>
                <a:lnTo>
                  <a:pt x="69932" y="13611"/>
                </a:lnTo>
                <a:lnTo>
                  <a:pt x="71599" y="10249"/>
                </a:lnTo>
                <a:lnTo>
                  <a:pt x="73647" y="7172"/>
                </a:lnTo>
                <a:lnTo>
                  <a:pt x="75105" y="6220"/>
                </a:lnTo>
                <a:lnTo>
                  <a:pt x="82334" y="3457"/>
                </a:lnTo>
                <a:lnTo>
                  <a:pt x="84572" y="819"/>
                </a:lnTo>
                <a:lnTo>
                  <a:pt x="86373" y="0"/>
                </a:lnTo>
                <a:lnTo>
                  <a:pt x="88421" y="47"/>
                </a:lnTo>
                <a:lnTo>
                  <a:pt x="89745" y="1305"/>
                </a:lnTo>
                <a:lnTo>
                  <a:pt x="90925" y="2800"/>
                </a:lnTo>
                <a:lnTo>
                  <a:pt x="92164" y="3600"/>
                </a:lnTo>
                <a:lnTo>
                  <a:pt x="95355" y="5058"/>
                </a:lnTo>
                <a:lnTo>
                  <a:pt x="96755" y="6467"/>
                </a:lnTo>
                <a:lnTo>
                  <a:pt x="97384" y="8887"/>
                </a:lnTo>
                <a:lnTo>
                  <a:pt x="95441" y="11192"/>
                </a:lnTo>
                <a:lnTo>
                  <a:pt x="94469" y="13268"/>
                </a:lnTo>
                <a:lnTo>
                  <a:pt x="94288" y="15554"/>
                </a:lnTo>
                <a:lnTo>
                  <a:pt x="94631" y="18650"/>
                </a:lnTo>
                <a:lnTo>
                  <a:pt x="94679" y="21755"/>
                </a:lnTo>
                <a:lnTo>
                  <a:pt x="92240" y="29023"/>
                </a:lnTo>
                <a:lnTo>
                  <a:pt x="89640" y="33547"/>
                </a:lnTo>
                <a:lnTo>
                  <a:pt x="88935" y="35795"/>
                </a:lnTo>
                <a:lnTo>
                  <a:pt x="88144" y="41377"/>
                </a:lnTo>
                <a:lnTo>
                  <a:pt x="86611" y="46968"/>
                </a:lnTo>
                <a:lnTo>
                  <a:pt x="85306" y="54045"/>
                </a:lnTo>
                <a:lnTo>
                  <a:pt x="83172" y="61331"/>
                </a:lnTo>
                <a:lnTo>
                  <a:pt x="81962" y="64370"/>
                </a:lnTo>
                <a:lnTo>
                  <a:pt x="80457" y="67275"/>
                </a:lnTo>
                <a:lnTo>
                  <a:pt x="76857" y="72761"/>
                </a:lnTo>
                <a:lnTo>
                  <a:pt x="72761" y="77257"/>
                </a:lnTo>
                <a:close/>
                <a:moveTo>
                  <a:pt x="3220" y="22107"/>
                </a:moveTo>
                <a:lnTo>
                  <a:pt x="4381" y="24051"/>
                </a:lnTo>
                <a:lnTo>
                  <a:pt x="3886" y="25251"/>
                </a:lnTo>
                <a:lnTo>
                  <a:pt x="209" y="24612"/>
                </a:lnTo>
                <a:lnTo>
                  <a:pt x="0" y="23441"/>
                </a:lnTo>
                <a:lnTo>
                  <a:pt x="1391" y="23650"/>
                </a:lnTo>
                <a:lnTo>
                  <a:pt x="3220" y="2210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44494C65-7220-9042-B9F2-30E7A6B19026}"/>
              </a:ext>
            </a:extLst>
          </p:cNvPr>
          <p:cNvSpPr/>
          <p:nvPr/>
        </p:nvSpPr>
        <p:spPr>
          <a:xfrm>
            <a:off x="5872480" y="3312160"/>
            <a:ext cx="59865" cy="2719"/>
          </a:xfrm>
          <a:custGeom>
            <a:avLst/>
            <a:gdLst>
              <a:gd name="connsiteX0" fmla="*/ 277644 w 297760"/>
              <a:gd name="connsiteY0" fmla="*/ 186042 h 286864"/>
              <a:gd name="connsiteX1" fmla="*/ 276197 w 297760"/>
              <a:gd name="connsiteY1" fmla="*/ 186395 h 286864"/>
              <a:gd name="connsiteX2" fmla="*/ 275634 w 297760"/>
              <a:gd name="connsiteY2" fmla="*/ 186052 h 286864"/>
              <a:gd name="connsiteX3" fmla="*/ 274749 w 297760"/>
              <a:gd name="connsiteY3" fmla="*/ 184928 h 286864"/>
              <a:gd name="connsiteX4" fmla="*/ 276292 w 297760"/>
              <a:gd name="connsiteY4" fmla="*/ 183975 h 286864"/>
              <a:gd name="connsiteX5" fmla="*/ 277787 w 297760"/>
              <a:gd name="connsiteY5" fmla="*/ 182128 h 286864"/>
              <a:gd name="connsiteX6" fmla="*/ 281264 w 297760"/>
              <a:gd name="connsiteY6" fmla="*/ 179413 h 286864"/>
              <a:gd name="connsiteX7" fmla="*/ 282454 w 297760"/>
              <a:gd name="connsiteY7" fmla="*/ 177622 h 286864"/>
              <a:gd name="connsiteX8" fmla="*/ 282883 w 297760"/>
              <a:gd name="connsiteY8" fmla="*/ 177241 h 286864"/>
              <a:gd name="connsiteX9" fmla="*/ 282636 w 297760"/>
              <a:gd name="connsiteY9" fmla="*/ 179356 h 286864"/>
              <a:gd name="connsiteX10" fmla="*/ 280673 w 297760"/>
              <a:gd name="connsiteY10" fmla="*/ 183975 h 286864"/>
              <a:gd name="connsiteX11" fmla="*/ 278997 w 297760"/>
              <a:gd name="connsiteY11" fmla="*/ 184280 h 286864"/>
              <a:gd name="connsiteX12" fmla="*/ 277644 w 297760"/>
              <a:gd name="connsiteY12" fmla="*/ 186042 h 286864"/>
              <a:gd name="connsiteX13" fmla="*/ 271901 w 297760"/>
              <a:gd name="connsiteY13" fmla="*/ 137798 h 286864"/>
              <a:gd name="connsiteX14" fmla="*/ 273948 w 297760"/>
              <a:gd name="connsiteY14" fmla="*/ 143485 h 286864"/>
              <a:gd name="connsiteX15" fmla="*/ 273691 w 297760"/>
              <a:gd name="connsiteY15" fmla="*/ 144552 h 286864"/>
              <a:gd name="connsiteX16" fmla="*/ 272244 w 297760"/>
              <a:gd name="connsiteY16" fmla="*/ 145199 h 286864"/>
              <a:gd name="connsiteX17" fmla="*/ 271491 w 297760"/>
              <a:gd name="connsiteY17" fmla="*/ 145256 h 286864"/>
              <a:gd name="connsiteX18" fmla="*/ 270596 w 297760"/>
              <a:gd name="connsiteY18" fmla="*/ 144342 h 286864"/>
              <a:gd name="connsiteX19" fmla="*/ 269967 w 297760"/>
              <a:gd name="connsiteY19" fmla="*/ 142427 h 286864"/>
              <a:gd name="connsiteX20" fmla="*/ 268872 w 297760"/>
              <a:gd name="connsiteY20" fmla="*/ 142885 h 286864"/>
              <a:gd name="connsiteX21" fmla="*/ 267005 w 297760"/>
              <a:gd name="connsiteY21" fmla="*/ 140589 h 286864"/>
              <a:gd name="connsiteX22" fmla="*/ 265157 w 297760"/>
              <a:gd name="connsiteY22" fmla="*/ 140475 h 286864"/>
              <a:gd name="connsiteX23" fmla="*/ 263519 w 297760"/>
              <a:gd name="connsiteY23" fmla="*/ 137741 h 286864"/>
              <a:gd name="connsiteX24" fmla="*/ 264157 w 297760"/>
              <a:gd name="connsiteY24" fmla="*/ 135360 h 286864"/>
              <a:gd name="connsiteX25" fmla="*/ 263786 w 297760"/>
              <a:gd name="connsiteY25" fmla="*/ 131293 h 286864"/>
              <a:gd name="connsiteX26" fmla="*/ 265776 w 297760"/>
              <a:gd name="connsiteY26" fmla="*/ 129216 h 286864"/>
              <a:gd name="connsiteX27" fmla="*/ 266900 w 297760"/>
              <a:gd name="connsiteY27" fmla="*/ 125711 h 286864"/>
              <a:gd name="connsiteX28" fmla="*/ 268195 w 297760"/>
              <a:gd name="connsiteY28" fmla="*/ 128102 h 286864"/>
              <a:gd name="connsiteX29" fmla="*/ 268491 w 297760"/>
              <a:gd name="connsiteY29" fmla="*/ 131836 h 286864"/>
              <a:gd name="connsiteX30" fmla="*/ 270234 w 297760"/>
              <a:gd name="connsiteY30" fmla="*/ 136217 h 286864"/>
              <a:gd name="connsiteX31" fmla="*/ 271691 w 297760"/>
              <a:gd name="connsiteY31" fmla="*/ 137570 h 286864"/>
              <a:gd name="connsiteX32" fmla="*/ 271901 w 297760"/>
              <a:gd name="connsiteY32" fmla="*/ 137798 h 286864"/>
              <a:gd name="connsiteX33" fmla="*/ 281750 w 297760"/>
              <a:gd name="connsiteY33" fmla="*/ 103956 h 286864"/>
              <a:gd name="connsiteX34" fmla="*/ 281911 w 297760"/>
              <a:gd name="connsiteY34" fmla="*/ 105299 h 286864"/>
              <a:gd name="connsiteX35" fmla="*/ 281502 w 297760"/>
              <a:gd name="connsiteY35" fmla="*/ 106566 h 286864"/>
              <a:gd name="connsiteX36" fmla="*/ 281587 w 297760"/>
              <a:gd name="connsiteY36" fmla="*/ 110595 h 286864"/>
              <a:gd name="connsiteX37" fmla="*/ 281426 w 297760"/>
              <a:gd name="connsiteY37" fmla="*/ 113272 h 286864"/>
              <a:gd name="connsiteX38" fmla="*/ 279902 w 297760"/>
              <a:gd name="connsiteY38" fmla="*/ 116977 h 286864"/>
              <a:gd name="connsiteX39" fmla="*/ 278654 w 297760"/>
              <a:gd name="connsiteY39" fmla="*/ 118301 h 286864"/>
              <a:gd name="connsiteX40" fmla="*/ 277539 w 297760"/>
              <a:gd name="connsiteY40" fmla="*/ 117910 h 286864"/>
              <a:gd name="connsiteX41" fmla="*/ 276625 w 297760"/>
              <a:gd name="connsiteY41" fmla="*/ 117300 h 286864"/>
              <a:gd name="connsiteX42" fmla="*/ 275910 w 297760"/>
              <a:gd name="connsiteY42" fmla="*/ 116281 h 286864"/>
              <a:gd name="connsiteX43" fmla="*/ 277359 w 297760"/>
              <a:gd name="connsiteY43" fmla="*/ 109490 h 286864"/>
              <a:gd name="connsiteX44" fmla="*/ 276616 w 297760"/>
              <a:gd name="connsiteY44" fmla="*/ 104518 h 286864"/>
              <a:gd name="connsiteX45" fmla="*/ 279482 w 297760"/>
              <a:gd name="connsiteY45" fmla="*/ 104994 h 286864"/>
              <a:gd name="connsiteX46" fmla="*/ 281750 w 297760"/>
              <a:gd name="connsiteY46" fmla="*/ 103956 h 286864"/>
              <a:gd name="connsiteX47" fmla="*/ 40062 w 297760"/>
              <a:gd name="connsiteY47" fmla="*/ 57 h 286864"/>
              <a:gd name="connsiteX48" fmla="*/ 40624 w 297760"/>
              <a:gd name="connsiteY48" fmla="*/ 133 h 286864"/>
              <a:gd name="connsiteX49" fmla="*/ 43425 w 297760"/>
              <a:gd name="connsiteY49" fmla="*/ 133 h 286864"/>
              <a:gd name="connsiteX50" fmla="*/ 48177 w 297760"/>
              <a:gd name="connsiteY50" fmla="*/ 133 h 286864"/>
              <a:gd name="connsiteX51" fmla="*/ 52930 w 297760"/>
              <a:gd name="connsiteY51" fmla="*/ 133 h 286864"/>
              <a:gd name="connsiteX52" fmla="*/ 57684 w 297760"/>
              <a:gd name="connsiteY52" fmla="*/ 133 h 286864"/>
              <a:gd name="connsiteX53" fmla="*/ 62436 w 297760"/>
              <a:gd name="connsiteY53" fmla="*/ 133 h 286864"/>
              <a:gd name="connsiteX54" fmla="*/ 67190 w 297760"/>
              <a:gd name="connsiteY54" fmla="*/ 133 h 286864"/>
              <a:gd name="connsiteX55" fmla="*/ 71943 w 297760"/>
              <a:gd name="connsiteY55" fmla="*/ 133 h 286864"/>
              <a:gd name="connsiteX56" fmla="*/ 76695 w 297760"/>
              <a:gd name="connsiteY56" fmla="*/ 133 h 286864"/>
              <a:gd name="connsiteX57" fmla="*/ 81449 w 297760"/>
              <a:gd name="connsiteY57" fmla="*/ 133 h 286864"/>
              <a:gd name="connsiteX58" fmla="*/ 86201 w 297760"/>
              <a:gd name="connsiteY58" fmla="*/ 133 h 286864"/>
              <a:gd name="connsiteX59" fmla="*/ 90954 w 297760"/>
              <a:gd name="connsiteY59" fmla="*/ 133 h 286864"/>
              <a:gd name="connsiteX60" fmla="*/ 95708 w 297760"/>
              <a:gd name="connsiteY60" fmla="*/ 133 h 286864"/>
              <a:gd name="connsiteX61" fmla="*/ 100460 w 297760"/>
              <a:gd name="connsiteY61" fmla="*/ 133 h 286864"/>
              <a:gd name="connsiteX62" fmla="*/ 105213 w 297760"/>
              <a:gd name="connsiteY62" fmla="*/ 133 h 286864"/>
              <a:gd name="connsiteX63" fmla="*/ 109966 w 297760"/>
              <a:gd name="connsiteY63" fmla="*/ 133 h 286864"/>
              <a:gd name="connsiteX64" fmla="*/ 114719 w 297760"/>
              <a:gd name="connsiteY64" fmla="*/ 133 h 286864"/>
              <a:gd name="connsiteX65" fmla="*/ 119472 w 297760"/>
              <a:gd name="connsiteY65" fmla="*/ 133 h 286864"/>
              <a:gd name="connsiteX66" fmla="*/ 122397 w 297760"/>
              <a:gd name="connsiteY66" fmla="*/ 133 h 286864"/>
              <a:gd name="connsiteX67" fmla="*/ 124435 w 297760"/>
              <a:gd name="connsiteY67" fmla="*/ 133 h 286864"/>
              <a:gd name="connsiteX68" fmla="*/ 126359 w 297760"/>
              <a:gd name="connsiteY68" fmla="*/ 1134 h 286864"/>
              <a:gd name="connsiteX69" fmla="*/ 128502 w 297760"/>
              <a:gd name="connsiteY69" fmla="*/ 2324 h 286864"/>
              <a:gd name="connsiteX70" fmla="*/ 134208 w 297760"/>
              <a:gd name="connsiteY70" fmla="*/ 5487 h 286864"/>
              <a:gd name="connsiteX71" fmla="*/ 139903 w 297760"/>
              <a:gd name="connsiteY71" fmla="*/ 8649 h 286864"/>
              <a:gd name="connsiteX72" fmla="*/ 145599 w 297760"/>
              <a:gd name="connsiteY72" fmla="*/ 11811 h 286864"/>
              <a:gd name="connsiteX73" fmla="*/ 151295 w 297760"/>
              <a:gd name="connsiteY73" fmla="*/ 14974 h 286864"/>
              <a:gd name="connsiteX74" fmla="*/ 156991 w 297760"/>
              <a:gd name="connsiteY74" fmla="*/ 18136 h 286864"/>
              <a:gd name="connsiteX75" fmla="*/ 162696 w 297760"/>
              <a:gd name="connsiteY75" fmla="*/ 21298 h 286864"/>
              <a:gd name="connsiteX76" fmla="*/ 168393 w 297760"/>
              <a:gd name="connsiteY76" fmla="*/ 24460 h 286864"/>
              <a:gd name="connsiteX77" fmla="*/ 174098 w 297760"/>
              <a:gd name="connsiteY77" fmla="*/ 27623 h 286864"/>
              <a:gd name="connsiteX78" fmla="*/ 179794 w 297760"/>
              <a:gd name="connsiteY78" fmla="*/ 30785 h 286864"/>
              <a:gd name="connsiteX79" fmla="*/ 185490 w 297760"/>
              <a:gd name="connsiteY79" fmla="*/ 33947 h 286864"/>
              <a:gd name="connsiteX80" fmla="*/ 191186 w 297760"/>
              <a:gd name="connsiteY80" fmla="*/ 37110 h 286864"/>
              <a:gd name="connsiteX81" fmla="*/ 196882 w 297760"/>
              <a:gd name="connsiteY81" fmla="*/ 40272 h 286864"/>
              <a:gd name="connsiteX82" fmla="*/ 202587 w 297760"/>
              <a:gd name="connsiteY82" fmla="*/ 43434 h 286864"/>
              <a:gd name="connsiteX83" fmla="*/ 208283 w 297760"/>
              <a:gd name="connsiteY83" fmla="*/ 46597 h 286864"/>
              <a:gd name="connsiteX84" fmla="*/ 213979 w 297760"/>
              <a:gd name="connsiteY84" fmla="*/ 49759 h 286864"/>
              <a:gd name="connsiteX85" fmla="*/ 219675 w 297760"/>
              <a:gd name="connsiteY85" fmla="*/ 52921 h 286864"/>
              <a:gd name="connsiteX86" fmla="*/ 222399 w 297760"/>
              <a:gd name="connsiteY86" fmla="*/ 54436 h 286864"/>
              <a:gd name="connsiteX87" fmla="*/ 222809 w 297760"/>
              <a:gd name="connsiteY87" fmla="*/ 55093 h 286864"/>
              <a:gd name="connsiteX88" fmla="*/ 223276 w 297760"/>
              <a:gd name="connsiteY88" fmla="*/ 57979 h 286864"/>
              <a:gd name="connsiteX89" fmla="*/ 223571 w 297760"/>
              <a:gd name="connsiteY89" fmla="*/ 59779 h 286864"/>
              <a:gd name="connsiteX90" fmla="*/ 223409 w 297760"/>
              <a:gd name="connsiteY90" fmla="*/ 61370 h 286864"/>
              <a:gd name="connsiteX91" fmla="*/ 221895 w 297760"/>
              <a:gd name="connsiteY91" fmla="*/ 64065 h 286864"/>
              <a:gd name="connsiteX92" fmla="*/ 221456 w 297760"/>
              <a:gd name="connsiteY92" fmla="*/ 65475 h 286864"/>
              <a:gd name="connsiteX93" fmla="*/ 221447 w 297760"/>
              <a:gd name="connsiteY93" fmla="*/ 66456 h 286864"/>
              <a:gd name="connsiteX94" fmla="*/ 221818 w 297760"/>
              <a:gd name="connsiteY94" fmla="*/ 66847 h 286864"/>
              <a:gd name="connsiteX95" fmla="*/ 223104 w 297760"/>
              <a:gd name="connsiteY95" fmla="*/ 66990 h 286864"/>
              <a:gd name="connsiteX96" fmla="*/ 224200 w 297760"/>
              <a:gd name="connsiteY96" fmla="*/ 67628 h 286864"/>
              <a:gd name="connsiteX97" fmla="*/ 224600 w 297760"/>
              <a:gd name="connsiteY97" fmla="*/ 68132 h 286864"/>
              <a:gd name="connsiteX98" fmla="*/ 225438 w 297760"/>
              <a:gd name="connsiteY98" fmla="*/ 70161 h 286864"/>
              <a:gd name="connsiteX99" fmla="*/ 226495 w 297760"/>
              <a:gd name="connsiteY99" fmla="*/ 71181 h 286864"/>
              <a:gd name="connsiteX100" fmla="*/ 228905 w 297760"/>
              <a:gd name="connsiteY100" fmla="*/ 72905 h 286864"/>
              <a:gd name="connsiteX101" fmla="*/ 233010 w 297760"/>
              <a:gd name="connsiteY101" fmla="*/ 75848 h 286864"/>
              <a:gd name="connsiteX102" fmla="*/ 237115 w 297760"/>
              <a:gd name="connsiteY102" fmla="*/ 78791 h 286864"/>
              <a:gd name="connsiteX103" fmla="*/ 241221 w 297760"/>
              <a:gd name="connsiteY103" fmla="*/ 81734 h 286864"/>
              <a:gd name="connsiteX104" fmla="*/ 245326 w 297760"/>
              <a:gd name="connsiteY104" fmla="*/ 84677 h 286864"/>
              <a:gd name="connsiteX105" fmla="*/ 249431 w 297760"/>
              <a:gd name="connsiteY105" fmla="*/ 87621 h 286864"/>
              <a:gd name="connsiteX106" fmla="*/ 253536 w 297760"/>
              <a:gd name="connsiteY106" fmla="*/ 90564 h 286864"/>
              <a:gd name="connsiteX107" fmla="*/ 257642 w 297760"/>
              <a:gd name="connsiteY107" fmla="*/ 93507 h 286864"/>
              <a:gd name="connsiteX108" fmla="*/ 261747 w 297760"/>
              <a:gd name="connsiteY108" fmla="*/ 96450 h 286864"/>
              <a:gd name="connsiteX109" fmla="*/ 263738 w 297760"/>
              <a:gd name="connsiteY109" fmla="*/ 97889 h 286864"/>
              <a:gd name="connsiteX110" fmla="*/ 264586 w 297760"/>
              <a:gd name="connsiteY110" fmla="*/ 98288 h 286864"/>
              <a:gd name="connsiteX111" fmla="*/ 264052 w 297760"/>
              <a:gd name="connsiteY111" fmla="*/ 100527 h 286864"/>
              <a:gd name="connsiteX112" fmla="*/ 261947 w 297760"/>
              <a:gd name="connsiteY112" fmla="*/ 105966 h 286864"/>
              <a:gd name="connsiteX113" fmla="*/ 261824 w 297760"/>
              <a:gd name="connsiteY113" fmla="*/ 108233 h 286864"/>
              <a:gd name="connsiteX114" fmla="*/ 261004 w 297760"/>
              <a:gd name="connsiteY114" fmla="*/ 110900 h 286864"/>
              <a:gd name="connsiteX115" fmla="*/ 260214 w 297760"/>
              <a:gd name="connsiteY115" fmla="*/ 112662 h 286864"/>
              <a:gd name="connsiteX116" fmla="*/ 258070 w 297760"/>
              <a:gd name="connsiteY116" fmla="*/ 120320 h 286864"/>
              <a:gd name="connsiteX117" fmla="*/ 256280 w 297760"/>
              <a:gd name="connsiteY117" fmla="*/ 123187 h 286864"/>
              <a:gd name="connsiteX118" fmla="*/ 253832 w 297760"/>
              <a:gd name="connsiteY118" fmla="*/ 129902 h 286864"/>
              <a:gd name="connsiteX119" fmla="*/ 253442 w 297760"/>
              <a:gd name="connsiteY119" fmla="*/ 135046 h 286864"/>
              <a:gd name="connsiteX120" fmla="*/ 254794 w 297760"/>
              <a:gd name="connsiteY120" fmla="*/ 138646 h 286864"/>
              <a:gd name="connsiteX121" fmla="*/ 255289 w 297760"/>
              <a:gd name="connsiteY121" fmla="*/ 142018 h 286864"/>
              <a:gd name="connsiteX122" fmla="*/ 258166 w 297760"/>
              <a:gd name="connsiteY122" fmla="*/ 145333 h 286864"/>
              <a:gd name="connsiteX123" fmla="*/ 260461 w 297760"/>
              <a:gd name="connsiteY123" fmla="*/ 146514 h 286864"/>
              <a:gd name="connsiteX124" fmla="*/ 262014 w 297760"/>
              <a:gd name="connsiteY124" fmla="*/ 148028 h 286864"/>
              <a:gd name="connsiteX125" fmla="*/ 264766 w 297760"/>
              <a:gd name="connsiteY125" fmla="*/ 151486 h 286864"/>
              <a:gd name="connsiteX126" fmla="*/ 266348 w 297760"/>
              <a:gd name="connsiteY126" fmla="*/ 154953 h 286864"/>
              <a:gd name="connsiteX127" fmla="*/ 271291 w 297760"/>
              <a:gd name="connsiteY127" fmla="*/ 156658 h 286864"/>
              <a:gd name="connsiteX128" fmla="*/ 273263 w 297760"/>
              <a:gd name="connsiteY128" fmla="*/ 160554 h 286864"/>
              <a:gd name="connsiteX129" fmla="*/ 272548 w 297760"/>
              <a:gd name="connsiteY129" fmla="*/ 163230 h 286864"/>
              <a:gd name="connsiteX130" fmla="*/ 270253 w 297760"/>
              <a:gd name="connsiteY130" fmla="*/ 165450 h 286864"/>
              <a:gd name="connsiteX131" fmla="*/ 268110 w 297760"/>
              <a:gd name="connsiteY131" fmla="*/ 169040 h 286864"/>
              <a:gd name="connsiteX132" fmla="*/ 266385 w 297760"/>
              <a:gd name="connsiteY132" fmla="*/ 173765 h 286864"/>
              <a:gd name="connsiteX133" fmla="*/ 266348 w 297760"/>
              <a:gd name="connsiteY133" fmla="*/ 180994 h 286864"/>
              <a:gd name="connsiteX134" fmla="*/ 267510 w 297760"/>
              <a:gd name="connsiteY134" fmla="*/ 179899 h 286864"/>
              <a:gd name="connsiteX135" fmla="*/ 270129 w 297760"/>
              <a:gd name="connsiteY135" fmla="*/ 181671 h 286864"/>
              <a:gd name="connsiteX136" fmla="*/ 270463 w 297760"/>
              <a:gd name="connsiteY136" fmla="*/ 186995 h 286864"/>
              <a:gd name="connsiteX137" fmla="*/ 267767 w 297760"/>
              <a:gd name="connsiteY137" fmla="*/ 193196 h 286864"/>
              <a:gd name="connsiteX138" fmla="*/ 266938 w 297760"/>
              <a:gd name="connsiteY138" fmla="*/ 196101 h 286864"/>
              <a:gd name="connsiteX139" fmla="*/ 266805 w 297760"/>
              <a:gd name="connsiteY139" fmla="*/ 198596 h 286864"/>
              <a:gd name="connsiteX140" fmla="*/ 268767 w 297760"/>
              <a:gd name="connsiteY140" fmla="*/ 206035 h 286864"/>
              <a:gd name="connsiteX141" fmla="*/ 271739 w 297760"/>
              <a:gd name="connsiteY141" fmla="*/ 209817 h 286864"/>
              <a:gd name="connsiteX142" fmla="*/ 271463 w 297760"/>
              <a:gd name="connsiteY142" fmla="*/ 210979 h 286864"/>
              <a:gd name="connsiteX143" fmla="*/ 270691 w 297760"/>
              <a:gd name="connsiteY143" fmla="*/ 211970 h 286864"/>
              <a:gd name="connsiteX144" fmla="*/ 275777 w 297760"/>
              <a:gd name="connsiteY144" fmla="*/ 218675 h 286864"/>
              <a:gd name="connsiteX145" fmla="*/ 275358 w 297760"/>
              <a:gd name="connsiteY145" fmla="*/ 224514 h 286864"/>
              <a:gd name="connsiteX146" fmla="*/ 277263 w 297760"/>
              <a:gd name="connsiteY146" fmla="*/ 229067 h 286864"/>
              <a:gd name="connsiteX147" fmla="*/ 278092 w 297760"/>
              <a:gd name="connsiteY147" fmla="*/ 233010 h 286864"/>
              <a:gd name="connsiteX148" fmla="*/ 279349 w 297760"/>
              <a:gd name="connsiteY148" fmla="*/ 236039 h 286864"/>
              <a:gd name="connsiteX149" fmla="*/ 279588 w 297760"/>
              <a:gd name="connsiteY149" fmla="*/ 238125 h 286864"/>
              <a:gd name="connsiteX150" fmla="*/ 278016 w 297760"/>
              <a:gd name="connsiteY150" fmla="*/ 240440 h 286864"/>
              <a:gd name="connsiteX151" fmla="*/ 281721 w 297760"/>
              <a:gd name="connsiteY151" fmla="*/ 241021 h 286864"/>
              <a:gd name="connsiteX152" fmla="*/ 283902 w 297760"/>
              <a:gd name="connsiteY152" fmla="*/ 242916 h 286864"/>
              <a:gd name="connsiteX153" fmla="*/ 284931 w 297760"/>
              <a:gd name="connsiteY153" fmla="*/ 244726 h 286864"/>
              <a:gd name="connsiteX154" fmla="*/ 287607 w 297760"/>
              <a:gd name="connsiteY154" fmla="*/ 244650 h 286864"/>
              <a:gd name="connsiteX155" fmla="*/ 289055 w 297760"/>
              <a:gd name="connsiteY155" fmla="*/ 245888 h 286864"/>
              <a:gd name="connsiteX156" fmla="*/ 291151 w 297760"/>
              <a:gd name="connsiteY156" fmla="*/ 246917 h 286864"/>
              <a:gd name="connsiteX157" fmla="*/ 295770 w 297760"/>
              <a:gd name="connsiteY157" fmla="*/ 249965 h 286864"/>
              <a:gd name="connsiteX158" fmla="*/ 297018 w 297760"/>
              <a:gd name="connsiteY158" fmla="*/ 251498 h 286864"/>
              <a:gd name="connsiteX159" fmla="*/ 297466 w 297760"/>
              <a:gd name="connsiteY159" fmla="*/ 252384 h 286864"/>
              <a:gd name="connsiteX160" fmla="*/ 297761 w 297760"/>
              <a:gd name="connsiteY160" fmla="*/ 252965 h 286864"/>
              <a:gd name="connsiteX161" fmla="*/ 294656 w 297760"/>
              <a:gd name="connsiteY161" fmla="*/ 255327 h 286864"/>
              <a:gd name="connsiteX162" fmla="*/ 289817 w 297760"/>
              <a:gd name="connsiteY162" fmla="*/ 259004 h 286864"/>
              <a:gd name="connsiteX163" fmla="*/ 285065 w 297760"/>
              <a:gd name="connsiteY163" fmla="*/ 262604 h 286864"/>
              <a:gd name="connsiteX164" fmla="*/ 280483 w 297760"/>
              <a:gd name="connsiteY164" fmla="*/ 265081 h 286864"/>
              <a:gd name="connsiteX165" fmla="*/ 277206 w 297760"/>
              <a:gd name="connsiteY165" fmla="*/ 266233 h 286864"/>
              <a:gd name="connsiteX166" fmla="*/ 273701 w 297760"/>
              <a:gd name="connsiteY166" fmla="*/ 266872 h 286864"/>
              <a:gd name="connsiteX167" fmla="*/ 270377 w 297760"/>
              <a:gd name="connsiteY167" fmla="*/ 268386 h 286864"/>
              <a:gd name="connsiteX168" fmla="*/ 267234 w 297760"/>
              <a:gd name="connsiteY168" fmla="*/ 270767 h 286864"/>
              <a:gd name="connsiteX169" fmla="*/ 263204 w 297760"/>
              <a:gd name="connsiteY169" fmla="*/ 271967 h 286864"/>
              <a:gd name="connsiteX170" fmla="*/ 258299 w 297760"/>
              <a:gd name="connsiteY170" fmla="*/ 271977 h 286864"/>
              <a:gd name="connsiteX171" fmla="*/ 253146 w 297760"/>
              <a:gd name="connsiteY171" fmla="*/ 273644 h 286864"/>
              <a:gd name="connsiteX172" fmla="*/ 248031 w 297760"/>
              <a:gd name="connsiteY172" fmla="*/ 276797 h 286864"/>
              <a:gd name="connsiteX173" fmla="*/ 245050 w 297760"/>
              <a:gd name="connsiteY173" fmla="*/ 278635 h 286864"/>
              <a:gd name="connsiteX174" fmla="*/ 240325 w 297760"/>
              <a:gd name="connsiteY174" fmla="*/ 275863 h 286864"/>
              <a:gd name="connsiteX175" fmla="*/ 236620 w 297760"/>
              <a:gd name="connsiteY175" fmla="*/ 274987 h 286864"/>
              <a:gd name="connsiteX176" fmla="*/ 232363 w 297760"/>
              <a:gd name="connsiteY176" fmla="*/ 275082 h 286864"/>
              <a:gd name="connsiteX177" fmla="*/ 229771 w 297760"/>
              <a:gd name="connsiteY177" fmla="*/ 275425 h 286864"/>
              <a:gd name="connsiteX178" fmla="*/ 228838 w 297760"/>
              <a:gd name="connsiteY178" fmla="*/ 276025 h 286864"/>
              <a:gd name="connsiteX179" fmla="*/ 228029 w 297760"/>
              <a:gd name="connsiteY179" fmla="*/ 277721 h 286864"/>
              <a:gd name="connsiteX180" fmla="*/ 227343 w 297760"/>
              <a:gd name="connsiteY180" fmla="*/ 280502 h 286864"/>
              <a:gd name="connsiteX181" fmla="*/ 224552 w 297760"/>
              <a:gd name="connsiteY181" fmla="*/ 283178 h 286864"/>
              <a:gd name="connsiteX182" fmla="*/ 219656 w 297760"/>
              <a:gd name="connsiteY182" fmla="*/ 285741 h 286864"/>
              <a:gd name="connsiteX183" fmla="*/ 215142 w 297760"/>
              <a:gd name="connsiteY183" fmla="*/ 286703 h 286864"/>
              <a:gd name="connsiteX184" fmla="*/ 211007 w 297760"/>
              <a:gd name="connsiteY184" fmla="*/ 286055 h 286864"/>
              <a:gd name="connsiteX185" fmla="*/ 208216 w 297760"/>
              <a:gd name="connsiteY185" fmla="*/ 284988 h 286864"/>
              <a:gd name="connsiteX186" fmla="*/ 206759 w 297760"/>
              <a:gd name="connsiteY186" fmla="*/ 283502 h 286864"/>
              <a:gd name="connsiteX187" fmla="*/ 204616 w 297760"/>
              <a:gd name="connsiteY187" fmla="*/ 282816 h 286864"/>
              <a:gd name="connsiteX188" fmla="*/ 201778 w 297760"/>
              <a:gd name="connsiteY188" fmla="*/ 282940 h 286864"/>
              <a:gd name="connsiteX189" fmla="*/ 199054 w 297760"/>
              <a:gd name="connsiteY189" fmla="*/ 283998 h 286864"/>
              <a:gd name="connsiteX190" fmla="*/ 196453 w 297760"/>
              <a:gd name="connsiteY190" fmla="*/ 285998 h 286864"/>
              <a:gd name="connsiteX191" fmla="*/ 192310 w 297760"/>
              <a:gd name="connsiteY191" fmla="*/ 286864 h 286864"/>
              <a:gd name="connsiteX192" fmla="*/ 186614 w 297760"/>
              <a:gd name="connsiteY192" fmla="*/ 286598 h 286864"/>
              <a:gd name="connsiteX193" fmla="*/ 183556 w 297760"/>
              <a:gd name="connsiteY193" fmla="*/ 285626 h 286864"/>
              <a:gd name="connsiteX194" fmla="*/ 183137 w 297760"/>
              <a:gd name="connsiteY194" fmla="*/ 283959 h 286864"/>
              <a:gd name="connsiteX195" fmla="*/ 180642 w 297760"/>
              <a:gd name="connsiteY195" fmla="*/ 282007 h 286864"/>
              <a:gd name="connsiteX196" fmla="*/ 176079 w 297760"/>
              <a:gd name="connsiteY196" fmla="*/ 279768 h 286864"/>
              <a:gd name="connsiteX197" fmla="*/ 172707 w 297760"/>
              <a:gd name="connsiteY197" fmla="*/ 279721 h 286864"/>
              <a:gd name="connsiteX198" fmla="*/ 170545 w 297760"/>
              <a:gd name="connsiteY198" fmla="*/ 281874 h 286864"/>
              <a:gd name="connsiteX199" fmla="*/ 168573 w 297760"/>
              <a:gd name="connsiteY199" fmla="*/ 283226 h 286864"/>
              <a:gd name="connsiteX200" fmla="*/ 166792 w 297760"/>
              <a:gd name="connsiteY200" fmla="*/ 283778 h 286864"/>
              <a:gd name="connsiteX201" fmla="*/ 165192 w 297760"/>
              <a:gd name="connsiteY201" fmla="*/ 283845 h 286864"/>
              <a:gd name="connsiteX202" fmla="*/ 163773 w 297760"/>
              <a:gd name="connsiteY202" fmla="*/ 283436 h 286864"/>
              <a:gd name="connsiteX203" fmla="*/ 162887 w 297760"/>
              <a:gd name="connsiteY203" fmla="*/ 283264 h 286864"/>
              <a:gd name="connsiteX204" fmla="*/ 156591 w 297760"/>
              <a:gd name="connsiteY204" fmla="*/ 283036 h 286864"/>
              <a:gd name="connsiteX205" fmla="*/ 150629 w 297760"/>
              <a:gd name="connsiteY205" fmla="*/ 283121 h 286864"/>
              <a:gd name="connsiteX206" fmla="*/ 150438 w 297760"/>
              <a:gd name="connsiteY206" fmla="*/ 282188 h 286864"/>
              <a:gd name="connsiteX207" fmla="*/ 150029 w 297760"/>
              <a:gd name="connsiteY207" fmla="*/ 280006 h 286864"/>
              <a:gd name="connsiteX208" fmla="*/ 148790 w 297760"/>
              <a:gd name="connsiteY208" fmla="*/ 278111 h 286864"/>
              <a:gd name="connsiteX209" fmla="*/ 147724 w 297760"/>
              <a:gd name="connsiteY209" fmla="*/ 276978 h 286864"/>
              <a:gd name="connsiteX210" fmla="*/ 146390 w 297760"/>
              <a:gd name="connsiteY210" fmla="*/ 276682 h 286864"/>
              <a:gd name="connsiteX211" fmla="*/ 145666 w 297760"/>
              <a:gd name="connsiteY211" fmla="*/ 276701 h 286864"/>
              <a:gd name="connsiteX212" fmla="*/ 145085 w 297760"/>
              <a:gd name="connsiteY212" fmla="*/ 275825 h 286864"/>
              <a:gd name="connsiteX213" fmla="*/ 144399 w 297760"/>
              <a:gd name="connsiteY213" fmla="*/ 273891 h 286864"/>
              <a:gd name="connsiteX214" fmla="*/ 143390 w 297760"/>
              <a:gd name="connsiteY214" fmla="*/ 272253 h 286864"/>
              <a:gd name="connsiteX215" fmla="*/ 142047 w 297760"/>
              <a:gd name="connsiteY215" fmla="*/ 270891 h 286864"/>
              <a:gd name="connsiteX216" fmla="*/ 141237 w 297760"/>
              <a:gd name="connsiteY216" fmla="*/ 269624 h 286864"/>
              <a:gd name="connsiteX217" fmla="*/ 140961 w 297760"/>
              <a:gd name="connsiteY217" fmla="*/ 268462 h 286864"/>
              <a:gd name="connsiteX218" fmla="*/ 141170 w 297760"/>
              <a:gd name="connsiteY218" fmla="*/ 267186 h 286864"/>
              <a:gd name="connsiteX219" fmla="*/ 142418 w 297760"/>
              <a:gd name="connsiteY219" fmla="*/ 264014 h 286864"/>
              <a:gd name="connsiteX220" fmla="*/ 142818 w 297760"/>
              <a:gd name="connsiteY220" fmla="*/ 261833 h 286864"/>
              <a:gd name="connsiteX221" fmla="*/ 142675 w 297760"/>
              <a:gd name="connsiteY221" fmla="*/ 259604 h 286864"/>
              <a:gd name="connsiteX222" fmla="*/ 141999 w 297760"/>
              <a:gd name="connsiteY222" fmla="*/ 257318 h 286864"/>
              <a:gd name="connsiteX223" fmla="*/ 140589 w 297760"/>
              <a:gd name="connsiteY223" fmla="*/ 254603 h 286864"/>
              <a:gd name="connsiteX224" fmla="*/ 140751 w 297760"/>
              <a:gd name="connsiteY224" fmla="*/ 253822 h 286864"/>
              <a:gd name="connsiteX225" fmla="*/ 140275 w 297760"/>
              <a:gd name="connsiteY225" fmla="*/ 251974 h 286864"/>
              <a:gd name="connsiteX226" fmla="*/ 140227 w 297760"/>
              <a:gd name="connsiteY226" fmla="*/ 250679 h 286864"/>
              <a:gd name="connsiteX227" fmla="*/ 140504 w 297760"/>
              <a:gd name="connsiteY227" fmla="*/ 249060 h 286864"/>
              <a:gd name="connsiteX228" fmla="*/ 140237 w 297760"/>
              <a:gd name="connsiteY228" fmla="*/ 246936 h 286864"/>
              <a:gd name="connsiteX229" fmla="*/ 139018 w 297760"/>
              <a:gd name="connsiteY229" fmla="*/ 242402 h 286864"/>
              <a:gd name="connsiteX230" fmla="*/ 139018 w 297760"/>
              <a:gd name="connsiteY230" fmla="*/ 241240 h 286864"/>
              <a:gd name="connsiteX231" fmla="*/ 137732 w 297760"/>
              <a:gd name="connsiteY231" fmla="*/ 239049 h 286864"/>
              <a:gd name="connsiteX232" fmla="*/ 133769 w 297760"/>
              <a:gd name="connsiteY232" fmla="*/ 233867 h 286864"/>
              <a:gd name="connsiteX233" fmla="*/ 133578 w 297760"/>
              <a:gd name="connsiteY233" fmla="*/ 233191 h 286864"/>
              <a:gd name="connsiteX234" fmla="*/ 127368 w 297760"/>
              <a:gd name="connsiteY234" fmla="*/ 227972 h 286864"/>
              <a:gd name="connsiteX235" fmla="*/ 124882 w 297760"/>
              <a:gd name="connsiteY235" fmla="*/ 226829 h 286864"/>
              <a:gd name="connsiteX236" fmla="*/ 123987 w 297760"/>
              <a:gd name="connsiteY236" fmla="*/ 227810 h 286864"/>
              <a:gd name="connsiteX237" fmla="*/ 123654 w 297760"/>
              <a:gd name="connsiteY237" fmla="*/ 228715 h 286864"/>
              <a:gd name="connsiteX238" fmla="*/ 123911 w 297760"/>
              <a:gd name="connsiteY238" fmla="*/ 230391 h 286864"/>
              <a:gd name="connsiteX239" fmla="*/ 123758 w 297760"/>
              <a:gd name="connsiteY239" fmla="*/ 231220 h 286864"/>
              <a:gd name="connsiteX240" fmla="*/ 123501 w 297760"/>
              <a:gd name="connsiteY240" fmla="*/ 231600 h 286864"/>
              <a:gd name="connsiteX241" fmla="*/ 122025 w 297760"/>
              <a:gd name="connsiteY241" fmla="*/ 231543 h 286864"/>
              <a:gd name="connsiteX242" fmla="*/ 121101 w 297760"/>
              <a:gd name="connsiteY242" fmla="*/ 231353 h 286864"/>
              <a:gd name="connsiteX243" fmla="*/ 118748 w 297760"/>
              <a:gd name="connsiteY243" fmla="*/ 229953 h 286864"/>
              <a:gd name="connsiteX244" fmla="*/ 116920 w 297760"/>
              <a:gd name="connsiteY244" fmla="*/ 229610 h 286864"/>
              <a:gd name="connsiteX245" fmla="*/ 112366 w 297760"/>
              <a:gd name="connsiteY245" fmla="*/ 229857 h 286864"/>
              <a:gd name="connsiteX246" fmla="*/ 110776 w 297760"/>
              <a:gd name="connsiteY246" fmla="*/ 230191 h 286864"/>
              <a:gd name="connsiteX247" fmla="*/ 109528 w 297760"/>
              <a:gd name="connsiteY247" fmla="*/ 229876 h 286864"/>
              <a:gd name="connsiteX248" fmla="*/ 107118 w 297760"/>
              <a:gd name="connsiteY248" fmla="*/ 227486 h 286864"/>
              <a:gd name="connsiteX249" fmla="*/ 104299 w 297760"/>
              <a:gd name="connsiteY249" fmla="*/ 226981 h 286864"/>
              <a:gd name="connsiteX250" fmla="*/ 101765 w 297760"/>
              <a:gd name="connsiteY250" fmla="*/ 226857 h 286864"/>
              <a:gd name="connsiteX251" fmla="*/ 97584 w 297760"/>
              <a:gd name="connsiteY251" fmla="*/ 224142 h 286864"/>
              <a:gd name="connsiteX252" fmla="*/ 96603 w 297760"/>
              <a:gd name="connsiteY252" fmla="*/ 224266 h 286864"/>
              <a:gd name="connsiteX253" fmla="*/ 96136 w 297760"/>
              <a:gd name="connsiteY253" fmla="*/ 224476 h 286864"/>
              <a:gd name="connsiteX254" fmla="*/ 94622 w 297760"/>
              <a:gd name="connsiteY254" fmla="*/ 223761 h 286864"/>
              <a:gd name="connsiteX255" fmla="*/ 91773 w 297760"/>
              <a:gd name="connsiteY255" fmla="*/ 222180 h 286864"/>
              <a:gd name="connsiteX256" fmla="*/ 87811 w 297760"/>
              <a:gd name="connsiteY256" fmla="*/ 220790 h 286864"/>
              <a:gd name="connsiteX257" fmla="*/ 84573 w 297760"/>
              <a:gd name="connsiteY257" fmla="*/ 219237 h 286864"/>
              <a:gd name="connsiteX258" fmla="*/ 83125 w 297760"/>
              <a:gd name="connsiteY258" fmla="*/ 217722 h 286864"/>
              <a:gd name="connsiteX259" fmla="*/ 80086 w 297760"/>
              <a:gd name="connsiteY259" fmla="*/ 217142 h 286864"/>
              <a:gd name="connsiteX260" fmla="*/ 77457 w 297760"/>
              <a:gd name="connsiteY260" fmla="*/ 216894 h 286864"/>
              <a:gd name="connsiteX261" fmla="*/ 75019 w 297760"/>
              <a:gd name="connsiteY261" fmla="*/ 215484 h 286864"/>
              <a:gd name="connsiteX262" fmla="*/ 72495 w 297760"/>
              <a:gd name="connsiteY262" fmla="*/ 215322 h 286864"/>
              <a:gd name="connsiteX263" fmla="*/ 70018 w 297760"/>
              <a:gd name="connsiteY263" fmla="*/ 214960 h 286864"/>
              <a:gd name="connsiteX264" fmla="*/ 69466 w 297760"/>
              <a:gd name="connsiteY264" fmla="*/ 214036 h 286864"/>
              <a:gd name="connsiteX265" fmla="*/ 69380 w 297760"/>
              <a:gd name="connsiteY265" fmla="*/ 211960 h 286864"/>
              <a:gd name="connsiteX266" fmla="*/ 68513 w 297760"/>
              <a:gd name="connsiteY266" fmla="*/ 211417 h 286864"/>
              <a:gd name="connsiteX267" fmla="*/ 66694 w 297760"/>
              <a:gd name="connsiteY267" fmla="*/ 210884 h 286864"/>
              <a:gd name="connsiteX268" fmla="*/ 64732 w 297760"/>
              <a:gd name="connsiteY268" fmla="*/ 210912 h 286864"/>
              <a:gd name="connsiteX269" fmla="*/ 63541 w 297760"/>
              <a:gd name="connsiteY269" fmla="*/ 211207 h 286864"/>
              <a:gd name="connsiteX270" fmla="*/ 62836 w 297760"/>
              <a:gd name="connsiteY270" fmla="*/ 211055 h 286864"/>
              <a:gd name="connsiteX271" fmla="*/ 61208 w 297760"/>
              <a:gd name="connsiteY271" fmla="*/ 209836 h 286864"/>
              <a:gd name="connsiteX272" fmla="*/ 59693 w 297760"/>
              <a:gd name="connsiteY272" fmla="*/ 208283 h 286864"/>
              <a:gd name="connsiteX273" fmla="*/ 59122 w 297760"/>
              <a:gd name="connsiteY273" fmla="*/ 205807 h 286864"/>
              <a:gd name="connsiteX274" fmla="*/ 56835 w 297760"/>
              <a:gd name="connsiteY274" fmla="*/ 204216 h 286864"/>
              <a:gd name="connsiteX275" fmla="*/ 54197 w 297760"/>
              <a:gd name="connsiteY275" fmla="*/ 202959 h 286864"/>
              <a:gd name="connsiteX276" fmla="*/ 46863 w 297760"/>
              <a:gd name="connsiteY276" fmla="*/ 203092 h 286864"/>
              <a:gd name="connsiteX277" fmla="*/ 45711 w 297760"/>
              <a:gd name="connsiteY277" fmla="*/ 202711 h 286864"/>
              <a:gd name="connsiteX278" fmla="*/ 43968 w 297760"/>
              <a:gd name="connsiteY278" fmla="*/ 201454 h 286864"/>
              <a:gd name="connsiteX279" fmla="*/ 41929 w 297760"/>
              <a:gd name="connsiteY279" fmla="*/ 199377 h 286864"/>
              <a:gd name="connsiteX280" fmla="*/ 40291 w 297760"/>
              <a:gd name="connsiteY280" fmla="*/ 197006 h 286864"/>
              <a:gd name="connsiteX281" fmla="*/ 38853 w 297760"/>
              <a:gd name="connsiteY281" fmla="*/ 193796 h 286864"/>
              <a:gd name="connsiteX282" fmla="*/ 38167 w 297760"/>
              <a:gd name="connsiteY282" fmla="*/ 191853 h 286864"/>
              <a:gd name="connsiteX283" fmla="*/ 37357 w 297760"/>
              <a:gd name="connsiteY283" fmla="*/ 189462 h 286864"/>
              <a:gd name="connsiteX284" fmla="*/ 35566 w 297760"/>
              <a:gd name="connsiteY284" fmla="*/ 185881 h 286864"/>
              <a:gd name="connsiteX285" fmla="*/ 33033 w 297760"/>
              <a:gd name="connsiteY285" fmla="*/ 180813 h 286864"/>
              <a:gd name="connsiteX286" fmla="*/ 31071 w 297760"/>
              <a:gd name="connsiteY286" fmla="*/ 176660 h 286864"/>
              <a:gd name="connsiteX287" fmla="*/ 28966 w 297760"/>
              <a:gd name="connsiteY287" fmla="*/ 172203 h 286864"/>
              <a:gd name="connsiteX288" fmla="*/ 28108 w 297760"/>
              <a:gd name="connsiteY288" fmla="*/ 168936 h 286864"/>
              <a:gd name="connsiteX289" fmla="*/ 26470 w 297760"/>
              <a:gd name="connsiteY289" fmla="*/ 165326 h 286864"/>
              <a:gd name="connsiteX290" fmla="*/ 23784 w 297760"/>
              <a:gd name="connsiteY290" fmla="*/ 160887 h 286864"/>
              <a:gd name="connsiteX291" fmla="*/ 22422 w 297760"/>
              <a:gd name="connsiteY291" fmla="*/ 159153 h 286864"/>
              <a:gd name="connsiteX292" fmla="*/ 20936 w 297760"/>
              <a:gd name="connsiteY292" fmla="*/ 157601 h 286864"/>
              <a:gd name="connsiteX293" fmla="*/ 17079 w 297760"/>
              <a:gd name="connsiteY293" fmla="*/ 154610 h 286864"/>
              <a:gd name="connsiteX294" fmla="*/ 12706 w 297760"/>
              <a:gd name="connsiteY294" fmla="*/ 151638 h 286864"/>
              <a:gd name="connsiteX295" fmla="*/ 10335 w 297760"/>
              <a:gd name="connsiteY295" fmla="*/ 149638 h 286864"/>
              <a:gd name="connsiteX296" fmla="*/ 7154 w 297760"/>
              <a:gd name="connsiteY296" fmla="*/ 143685 h 286864"/>
              <a:gd name="connsiteX297" fmla="*/ 5820 w 297760"/>
              <a:gd name="connsiteY297" fmla="*/ 141532 h 286864"/>
              <a:gd name="connsiteX298" fmla="*/ 4896 w 297760"/>
              <a:gd name="connsiteY298" fmla="*/ 137751 h 286864"/>
              <a:gd name="connsiteX299" fmla="*/ 4201 w 297760"/>
              <a:gd name="connsiteY299" fmla="*/ 133826 h 286864"/>
              <a:gd name="connsiteX300" fmla="*/ 4486 w 297760"/>
              <a:gd name="connsiteY300" fmla="*/ 132236 h 286864"/>
              <a:gd name="connsiteX301" fmla="*/ 7306 w 297760"/>
              <a:gd name="connsiteY301" fmla="*/ 127178 h 286864"/>
              <a:gd name="connsiteX302" fmla="*/ 7591 w 297760"/>
              <a:gd name="connsiteY302" fmla="*/ 125759 h 286864"/>
              <a:gd name="connsiteX303" fmla="*/ 7248 w 297760"/>
              <a:gd name="connsiteY303" fmla="*/ 123844 h 286864"/>
              <a:gd name="connsiteX304" fmla="*/ 5858 w 297760"/>
              <a:gd name="connsiteY304" fmla="*/ 119815 h 286864"/>
              <a:gd name="connsiteX305" fmla="*/ 4819 w 297760"/>
              <a:gd name="connsiteY305" fmla="*/ 117186 h 286864"/>
              <a:gd name="connsiteX306" fmla="*/ 4096 w 297760"/>
              <a:gd name="connsiteY306" fmla="*/ 114938 h 286864"/>
              <a:gd name="connsiteX307" fmla="*/ 2591 w 297760"/>
              <a:gd name="connsiteY307" fmla="*/ 111195 h 286864"/>
              <a:gd name="connsiteX308" fmla="*/ 524 w 297760"/>
              <a:gd name="connsiteY308" fmla="*/ 106042 h 286864"/>
              <a:gd name="connsiteX309" fmla="*/ 0 w 297760"/>
              <a:gd name="connsiteY309" fmla="*/ 103794 h 286864"/>
              <a:gd name="connsiteX310" fmla="*/ 67 w 297760"/>
              <a:gd name="connsiteY310" fmla="*/ 102108 h 286864"/>
              <a:gd name="connsiteX311" fmla="*/ 1181 w 297760"/>
              <a:gd name="connsiteY311" fmla="*/ 97660 h 286864"/>
              <a:gd name="connsiteX312" fmla="*/ 2162 w 297760"/>
              <a:gd name="connsiteY312" fmla="*/ 93078 h 286864"/>
              <a:gd name="connsiteX313" fmla="*/ 2134 w 297760"/>
              <a:gd name="connsiteY313" fmla="*/ 91821 h 286864"/>
              <a:gd name="connsiteX314" fmla="*/ 10544 w 297760"/>
              <a:gd name="connsiteY314" fmla="*/ 91993 h 286864"/>
              <a:gd name="connsiteX315" fmla="*/ 11925 w 297760"/>
              <a:gd name="connsiteY315" fmla="*/ 90992 h 286864"/>
              <a:gd name="connsiteX316" fmla="*/ 16679 w 297760"/>
              <a:gd name="connsiteY316" fmla="*/ 88040 h 286864"/>
              <a:gd name="connsiteX317" fmla="*/ 22022 w 297760"/>
              <a:gd name="connsiteY317" fmla="*/ 82125 h 286864"/>
              <a:gd name="connsiteX318" fmla="*/ 23089 w 297760"/>
              <a:gd name="connsiteY318" fmla="*/ 79667 h 286864"/>
              <a:gd name="connsiteX319" fmla="*/ 25270 w 297760"/>
              <a:gd name="connsiteY319" fmla="*/ 75876 h 286864"/>
              <a:gd name="connsiteX320" fmla="*/ 27404 w 297760"/>
              <a:gd name="connsiteY320" fmla="*/ 74000 h 286864"/>
              <a:gd name="connsiteX321" fmla="*/ 28223 w 297760"/>
              <a:gd name="connsiteY321" fmla="*/ 72695 h 286864"/>
              <a:gd name="connsiteX322" fmla="*/ 28785 w 297760"/>
              <a:gd name="connsiteY322" fmla="*/ 70647 h 286864"/>
              <a:gd name="connsiteX323" fmla="*/ 29451 w 297760"/>
              <a:gd name="connsiteY323" fmla="*/ 68914 h 286864"/>
              <a:gd name="connsiteX324" fmla="*/ 32252 w 297760"/>
              <a:gd name="connsiteY324" fmla="*/ 66351 h 286864"/>
              <a:gd name="connsiteX325" fmla="*/ 34976 w 297760"/>
              <a:gd name="connsiteY325" fmla="*/ 64380 h 286864"/>
              <a:gd name="connsiteX326" fmla="*/ 34776 w 297760"/>
              <a:gd name="connsiteY326" fmla="*/ 63589 h 286864"/>
              <a:gd name="connsiteX327" fmla="*/ 34414 w 297760"/>
              <a:gd name="connsiteY327" fmla="*/ 62998 h 286864"/>
              <a:gd name="connsiteX328" fmla="*/ 34814 w 297760"/>
              <a:gd name="connsiteY328" fmla="*/ 62494 h 286864"/>
              <a:gd name="connsiteX329" fmla="*/ 36300 w 297760"/>
              <a:gd name="connsiteY329" fmla="*/ 61484 h 286864"/>
              <a:gd name="connsiteX330" fmla="*/ 39195 w 297760"/>
              <a:gd name="connsiteY330" fmla="*/ 60560 h 286864"/>
              <a:gd name="connsiteX331" fmla="*/ 39767 w 297760"/>
              <a:gd name="connsiteY331" fmla="*/ 58588 h 286864"/>
              <a:gd name="connsiteX332" fmla="*/ 39757 w 297760"/>
              <a:gd name="connsiteY332" fmla="*/ 56350 h 286864"/>
              <a:gd name="connsiteX333" fmla="*/ 39291 w 297760"/>
              <a:gd name="connsiteY333" fmla="*/ 55102 h 286864"/>
              <a:gd name="connsiteX334" fmla="*/ 39377 w 297760"/>
              <a:gd name="connsiteY334" fmla="*/ 53664 h 286864"/>
              <a:gd name="connsiteX335" fmla="*/ 38929 w 297760"/>
              <a:gd name="connsiteY335" fmla="*/ 52864 h 286864"/>
              <a:gd name="connsiteX336" fmla="*/ 37033 w 297760"/>
              <a:gd name="connsiteY336" fmla="*/ 52664 h 286864"/>
              <a:gd name="connsiteX337" fmla="*/ 34223 w 297760"/>
              <a:gd name="connsiteY337" fmla="*/ 51549 h 286864"/>
              <a:gd name="connsiteX338" fmla="*/ 31842 w 297760"/>
              <a:gd name="connsiteY338" fmla="*/ 51083 h 286864"/>
              <a:gd name="connsiteX339" fmla="*/ 30252 w 297760"/>
              <a:gd name="connsiteY339" fmla="*/ 50435 h 286864"/>
              <a:gd name="connsiteX340" fmla="*/ 29661 w 297760"/>
              <a:gd name="connsiteY340" fmla="*/ 49940 h 286864"/>
              <a:gd name="connsiteX341" fmla="*/ 29404 w 297760"/>
              <a:gd name="connsiteY341" fmla="*/ 48597 h 286864"/>
              <a:gd name="connsiteX342" fmla="*/ 29870 w 297760"/>
              <a:gd name="connsiteY342" fmla="*/ 47130 h 286864"/>
              <a:gd name="connsiteX343" fmla="*/ 30109 w 297760"/>
              <a:gd name="connsiteY343" fmla="*/ 46711 h 286864"/>
              <a:gd name="connsiteX344" fmla="*/ 30718 w 297760"/>
              <a:gd name="connsiteY344" fmla="*/ 45139 h 286864"/>
              <a:gd name="connsiteX345" fmla="*/ 29680 w 297760"/>
              <a:gd name="connsiteY345" fmla="*/ 44196 h 286864"/>
              <a:gd name="connsiteX346" fmla="*/ 29413 w 297760"/>
              <a:gd name="connsiteY346" fmla="*/ 43739 h 286864"/>
              <a:gd name="connsiteX347" fmla="*/ 29889 w 297760"/>
              <a:gd name="connsiteY347" fmla="*/ 42986 h 286864"/>
              <a:gd name="connsiteX348" fmla="*/ 32338 w 297760"/>
              <a:gd name="connsiteY348" fmla="*/ 38015 h 286864"/>
              <a:gd name="connsiteX349" fmla="*/ 32871 w 297760"/>
              <a:gd name="connsiteY349" fmla="*/ 37319 h 286864"/>
              <a:gd name="connsiteX350" fmla="*/ 33937 w 297760"/>
              <a:gd name="connsiteY350" fmla="*/ 37233 h 286864"/>
              <a:gd name="connsiteX351" fmla="*/ 35623 w 297760"/>
              <a:gd name="connsiteY351" fmla="*/ 36624 h 286864"/>
              <a:gd name="connsiteX352" fmla="*/ 37186 w 297760"/>
              <a:gd name="connsiteY352" fmla="*/ 36347 h 286864"/>
              <a:gd name="connsiteX353" fmla="*/ 38462 w 297760"/>
              <a:gd name="connsiteY353" fmla="*/ 36557 h 286864"/>
              <a:gd name="connsiteX354" fmla="*/ 39405 w 297760"/>
              <a:gd name="connsiteY354" fmla="*/ 36319 h 286864"/>
              <a:gd name="connsiteX355" fmla="*/ 40234 w 297760"/>
              <a:gd name="connsiteY355" fmla="*/ 35681 h 286864"/>
              <a:gd name="connsiteX356" fmla="*/ 40939 w 297760"/>
              <a:gd name="connsiteY356" fmla="*/ 33738 h 286864"/>
              <a:gd name="connsiteX357" fmla="*/ 41520 w 297760"/>
              <a:gd name="connsiteY357" fmla="*/ 30499 h 286864"/>
              <a:gd name="connsiteX358" fmla="*/ 41196 w 297760"/>
              <a:gd name="connsiteY358" fmla="*/ 27861 h 286864"/>
              <a:gd name="connsiteX359" fmla="*/ 39977 w 297760"/>
              <a:gd name="connsiteY359" fmla="*/ 25823 h 286864"/>
              <a:gd name="connsiteX360" fmla="*/ 39643 w 297760"/>
              <a:gd name="connsiteY360" fmla="*/ 22717 h 286864"/>
              <a:gd name="connsiteX361" fmla="*/ 40205 w 297760"/>
              <a:gd name="connsiteY361" fmla="*/ 18545 h 286864"/>
              <a:gd name="connsiteX362" fmla="*/ 39805 w 297760"/>
              <a:gd name="connsiteY362" fmla="*/ 15078 h 286864"/>
              <a:gd name="connsiteX363" fmla="*/ 38452 w 297760"/>
              <a:gd name="connsiteY363" fmla="*/ 12307 h 286864"/>
              <a:gd name="connsiteX364" fmla="*/ 37072 w 297760"/>
              <a:gd name="connsiteY364" fmla="*/ 10659 h 286864"/>
              <a:gd name="connsiteX365" fmla="*/ 34966 w 297760"/>
              <a:gd name="connsiteY365" fmla="*/ 9878 h 286864"/>
              <a:gd name="connsiteX366" fmla="*/ 31652 w 297760"/>
              <a:gd name="connsiteY366" fmla="*/ 5648 h 286864"/>
              <a:gd name="connsiteX367" fmla="*/ 30642 w 297760"/>
              <a:gd name="connsiteY367" fmla="*/ 3601 h 286864"/>
              <a:gd name="connsiteX368" fmla="*/ 30823 w 297760"/>
              <a:gd name="connsiteY368" fmla="*/ 2324 h 286864"/>
              <a:gd name="connsiteX369" fmla="*/ 31699 w 297760"/>
              <a:gd name="connsiteY369" fmla="*/ 1915 h 286864"/>
              <a:gd name="connsiteX370" fmla="*/ 31966 w 297760"/>
              <a:gd name="connsiteY370" fmla="*/ 1791 h 286864"/>
              <a:gd name="connsiteX371" fmla="*/ 34080 w 297760"/>
              <a:gd name="connsiteY371" fmla="*/ 1981 h 286864"/>
              <a:gd name="connsiteX372" fmla="*/ 36062 w 297760"/>
              <a:gd name="connsiteY372" fmla="*/ 1496 h 286864"/>
              <a:gd name="connsiteX373" fmla="*/ 37909 w 297760"/>
              <a:gd name="connsiteY373" fmla="*/ 333 h 286864"/>
              <a:gd name="connsiteX374" fmla="*/ 39700 w 297760"/>
              <a:gd name="connsiteY374" fmla="*/ 0 h 286864"/>
              <a:gd name="connsiteX375" fmla="*/ 40062 w 297760"/>
              <a:gd name="connsiteY375" fmla="*/ 57 h 28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</a:cxnLst>
            <a:rect l="l" t="t" r="r" b="b"/>
            <a:pathLst>
              <a:path w="297760" h="286864">
                <a:moveTo>
                  <a:pt x="277644" y="186042"/>
                </a:moveTo>
                <a:lnTo>
                  <a:pt x="276197" y="186395"/>
                </a:lnTo>
                <a:lnTo>
                  <a:pt x="275634" y="186052"/>
                </a:lnTo>
                <a:lnTo>
                  <a:pt x="274749" y="184928"/>
                </a:lnTo>
                <a:lnTo>
                  <a:pt x="276292" y="183975"/>
                </a:lnTo>
                <a:lnTo>
                  <a:pt x="277787" y="182128"/>
                </a:lnTo>
                <a:lnTo>
                  <a:pt x="281264" y="179413"/>
                </a:lnTo>
                <a:lnTo>
                  <a:pt x="282454" y="177622"/>
                </a:lnTo>
                <a:lnTo>
                  <a:pt x="282883" y="177241"/>
                </a:lnTo>
                <a:lnTo>
                  <a:pt x="282636" y="179356"/>
                </a:lnTo>
                <a:lnTo>
                  <a:pt x="280673" y="183975"/>
                </a:lnTo>
                <a:lnTo>
                  <a:pt x="278997" y="184280"/>
                </a:lnTo>
                <a:lnTo>
                  <a:pt x="277644" y="186042"/>
                </a:lnTo>
                <a:close/>
                <a:moveTo>
                  <a:pt x="271901" y="137798"/>
                </a:moveTo>
                <a:lnTo>
                  <a:pt x="273948" y="143485"/>
                </a:lnTo>
                <a:lnTo>
                  <a:pt x="273691" y="144552"/>
                </a:lnTo>
                <a:lnTo>
                  <a:pt x="272244" y="145199"/>
                </a:lnTo>
                <a:lnTo>
                  <a:pt x="271491" y="145256"/>
                </a:lnTo>
                <a:lnTo>
                  <a:pt x="270596" y="144342"/>
                </a:lnTo>
                <a:lnTo>
                  <a:pt x="269967" y="142427"/>
                </a:lnTo>
                <a:lnTo>
                  <a:pt x="268872" y="142885"/>
                </a:lnTo>
                <a:lnTo>
                  <a:pt x="267005" y="140589"/>
                </a:lnTo>
                <a:lnTo>
                  <a:pt x="265157" y="140475"/>
                </a:lnTo>
                <a:lnTo>
                  <a:pt x="263519" y="137741"/>
                </a:lnTo>
                <a:lnTo>
                  <a:pt x="264157" y="135360"/>
                </a:lnTo>
                <a:lnTo>
                  <a:pt x="263786" y="131293"/>
                </a:lnTo>
                <a:lnTo>
                  <a:pt x="265776" y="129216"/>
                </a:lnTo>
                <a:lnTo>
                  <a:pt x="266900" y="125711"/>
                </a:lnTo>
                <a:lnTo>
                  <a:pt x="268195" y="128102"/>
                </a:lnTo>
                <a:lnTo>
                  <a:pt x="268491" y="131836"/>
                </a:lnTo>
                <a:lnTo>
                  <a:pt x="270234" y="136217"/>
                </a:lnTo>
                <a:lnTo>
                  <a:pt x="271691" y="137570"/>
                </a:lnTo>
                <a:lnTo>
                  <a:pt x="271901" y="137798"/>
                </a:lnTo>
                <a:close/>
                <a:moveTo>
                  <a:pt x="281750" y="103956"/>
                </a:moveTo>
                <a:lnTo>
                  <a:pt x="281911" y="105299"/>
                </a:lnTo>
                <a:lnTo>
                  <a:pt x="281502" y="106566"/>
                </a:lnTo>
                <a:lnTo>
                  <a:pt x="281587" y="110595"/>
                </a:lnTo>
                <a:lnTo>
                  <a:pt x="281426" y="113272"/>
                </a:lnTo>
                <a:lnTo>
                  <a:pt x="279902" y="116977"/>
                </a:lnTo>
                <a:lnTo>
                  <a:pt x="278654" y="118301"/>
                </a:lnTo>
                <a:lnTo>
                  <a:pt x="277539" y="117910"/>
                </a:lnTo>
                <a:lnTo>
                  <a:pt x="276625" y="117300"/>
                </a:lnTo>
                <a:lnTo>
                  <a:pt x="275910" y="116281"/>
                </a:lnTo>
                <a:lnTo>
                  <a:pt x="277359" y="109490"/>
                </a:lnTo>
                <a:lnTo>
                  <a:pt x="276616" y="104518"/>
                </a:lnTo>
                <a:lnTo>
                  <a:pt x="279482" y="104994"/>
                </a:lnTo>
                <a:lnTo>
                  <a:pt x="281750" y="103956"/>
                </a:lnTo>
                <a:close/>
                <a:moveTo>
                  <a:pt x="40062" y="57"/>
                </a:moveTo>
                <a:lnTo>
                  <a:pt x="40624" y="133"/>
                </a:lnTo>
                <a:lnTo>
                  <a:pt x="43425" y="133"/>
                </a:lnTo>
                <a:lnTo>
                  <a:pt x="48177" y="133"/>
                </a:lnTo>
                <a:lnTo>
                  <a:pt x="52930" y="133"/>
                </a:lnTo>
                <a:lnTo>
                  <a:pt x="57684" y="133"/>
                </a:lnTo>
                <a:lnTo>
                  <a:pt x="62436" y="133"/>
                </a:lnTo>
                <a:lnTo>
                  <a:pt x="67190" y="133"/>
                </a:lnTo>
                <a:lnTo>
                  <a:pt x="71943" y="133"/>
                </a:lnTo>
                <a:lnTo>
                  <a:pt x="76695" y="133"/>
                </a:lnTo>
                <a:lnTo>
                  <a:pt x="81449" y="133"/>
                </a:lnTo>
                <a:lnTo>
                  <a:pt x="86201" y="133"/>
                </a:lnTo>
                <a:lnTo>
                  <a:pt x="90954" y="133"/>
                </a:lnTo>
                <a:lnTo>
                  <a:pt x="95708" y="133"/>
                </a:lnTo>
                <a:lnTo>
                  <a:pt x="100460" y="133"/>
                </a:lnTo>
                <a:lnTo>
                  <a:pt x="105213" y="133"/>
                </a:lnTo>
                <a:lnTo>
                  <a:pt x="109966" y="133"/>
                </a:lnTo>
                <a:lnTo>
                  <a:pt x="114719" y="133"/>
                </a:lnTo>
                <a:lnTo>
                  <a:pt x="119472" y="133"/>
                </a:lnTo>
                <a:lnTo>
                  <a:pt x="122397" y="133"/>
                </a:lnTo>
                <a:lnTo>
                  <a:pt x="124435" y="133"/>
                </a:lnTo>
                <a:lnTo>
                  <a:pt x="126359" y="1134"/>
                </a:lnTo>
                <a:lnTo>
                  <a:pt x="128502" y="2324"/>
                </a:lnTo>
                <a:lnTo>
                  <a:pt x="134208" y="5487"/>
                </a:lnTo>
                <a:lnTo>
                  <a:pt x="139903" y="8649"/>
                </a:lnTo>
                <a:lnTo>
                  <a:pt x="145599" y="11811"/>
                </a:lnTo>
                <a:lnTo>
                  <a:pt x="151295" y="14974"/>
                </a:lnTo>
                <a:lnTo>
                  <a:pt x="156991" y="18136"/>
                </a:lnTo>
                <a:lnTo>
                  <a:pt x="162696" y="21298"/>
                </a:lnTo>
                <a:lnTo>
                  <a:pt x="168393" y="24460"/>
                </a:lnTo>
                <a:lnTo>
                  <a:pt x="174098" y="27623"/>
                </a:lnTo>
                <a:lnTo>
                  <a:pt x="179794" y="30785"/>
                </a:lnTo>
                <a:lnTo>
                  <a:pt x="185490" y="33947"/>
                </a:lnTo>
                <a:lnTo>
                  <a:pt x="191186" y="37110"/>
                </a:lnTo>
                <a:lnTo>
                  <a:pt x="196882" y="40272"/>
                </a:lnTo>
                <a:lnTo>
                  <a:pt x="202587" y="43434"/>
                </a:lnTo>
                <a:lnTo>
                  <a:pt x="208283" y="46597"/>
                </a:lnTo>
                <a:lnTo>
                  <a:pt x="213979" y="49759"/>
                </a:lnTo>
                <a:lnTo>
                  <a:pt x="219675" y="52921"/>
                </a:lnTo>
                <a:lnTo>
                  <a:pt x="222399" y="54436"/>
                </a:lnTo>
                <a:lnTo>
                  <a:pt x="222809" y="55093"/>
                </a:lnTo>
                <a:lnTo>
                  <a:pt x="223276" y="57979"/>
                </a:lnTo>
                <a:lnTo>
                  <a:pt x="223571" y="59779"/>
                </a:lnTo>
                <a:lnTo>
                  <a:pt x="223409" y="61370"/>
                </a:lnTo>
                <a:lnTo>
                  <a:pt x="221895" y="64065"/>
                </a:lnTo>
                <a:lnTo>
                  <a:pt x="221456" y="65475"/>
                </a:lnTo>
                <a:lnTo>
                  <a:pt x="221447" y="66456"/>
                </a:lnTo>
                <a:lnTo>
                  <a:pt x="221818" y="66847"/>
                </a:lnTo>
                <a:lnTo>
                  <a:pt x="223104" y="66990"/>
                </a:lnTo>
                <a:lnTo>
                  <a:pt x="224200" y="67628"/>
                </a:lnTo>
                <a:lnTo>
                  <a:pt x="224600" y="68132"/>
                </a:lnTo>
                <a:lnTo>
                  <a:pt x="225438" y="70161"/>
                </a:lnTo>
                <a:lnTo>
                  <a:pt x="226495" y="71181"/>
                </a:lnTo>
                <a:lnTo>
                  <a:pt x="228905" y="72905"/>
                </a:lnTo>
                <a:lnTo>
                  <a:pt x="233010" y="75848"/>
                </a:lnTo>
                <a:lnTo>
                  <a:pt x="237115" y="78791"/>
                </a:lnTo>
                <a:lnTo>
                  <a:pt x="241221" y="81734"/>
                </a:lnTo>
                <a:lnTo>
                  <a:pt x="245326" y="84677"/>
                </a:lnTo>
                <a:lnTo>
                  <a:pt x="249431" y="87621"/>
                </a:lnTo>
                <a:lnTo>
                  <a:pt x="253536" y="90564"/>
                </a:lnTo>
                <a:lnTo>
                  <a:pt x="257642" y="93507"/>
                </a:lnTo>
                <a:lnTo>
                  <a:pt x="261747" y="96450"/>
                </a:lnTo>
                <a:lnTo>
                  <a:pt x="263738" y="97889"/>
                </a:lnTo>
                <a:lnTo>
                  <a:pt x="264586" y="98288"/>
                </a:lnTo>
                <a:lnTo>
                  <a:pt x="264052" y="100527"/>
                </a:lnTo>
                <a:lnTo>
                  <a:pt x="261947" y="105966"/>
                </a:lnTo>
                <a:lnTo>
                  <a:pt x="261824" y="108233"/>
                </a:lnTo>
                <a:lnTo>
                  <a:pt x="261004" y="110900"/>
                </a:lnTo>
                <a:lnTo>
                  <a:pt x="260214" y="112662"/>
                </a:lnTo>
                <a:lnTo>
                  <a:pt x="258070" y="120320"/>
                </a:lnTo>
                <a:lnTo>
                  <a:pt x="256280" y="123187"/>
                </a:lnTo>
                <a:lnTo>
                  <a:pt x="253832" y="129902"/>
                </a:lnTo>
                <a:lnTo>
                  <a:pt x="253442" y="135046"/>
                </a:lnTo>
                <a:lnTo>
                  <a:pt x="254794" y="138646"/>
                </a:lnTo>
                <a:lnTo>
                  <a:pt x="255289" y="142018"/>
                </a:lnTo>
                <a:lnTo>
                  <a:pt x="258166" y="145333"/>
                </a:lnTo>
                <a:lnTo>
                  <a:pt x="260461" y="146514"/>
                </a:lnTo>
                <a:lnTo>
                  <a:pt x="262014" y="148028"/>
                </a:lnTo>
                <a:lnTo>
                  <a:pt x="264766" y="151486"/>
                </a:lnTo>
                <a:lnTo>
                  <a:pt x="266348" y="154953"/>
                </a:lnTo>
                <a:lnTo>
                  <a:pt x="271291" y="156658"/>
                </a:lnTo>
                <a:lnTo>
                  <a:pt x="273263" y="160554"/>
                </a:lnTo>
                <a:lnTo>
                  <a:pt x="272548" y="163230"/>
                </a:lnTo>
                <a:lnTo>
                  <a:pt x="270253" y="165450"/>
                </a:lnTo>
                <a:lnTo>
                  <a:pt x="268110" y="169040"/>
                </a:lnTo>
                <a:lnTo>
                  <a:pt x="266385" y="173765"/>
                </a:lnTo>
                <a:lnTo>
                  <a:pt x="266348" y="180994"/>
                </a:lnTo>
                <a:lnTo>
                  <a:pt x="267510" y="179899"/>
                </a:lnTo>
                <a:lnTo>
                  <a:pt x="270129" y="181671"/>
                </a:lnTo>
                <a:lnTo>
                  <a:pt x="270463" y="186995"/>
                </a:lnTo>
                <a:lnTo>
                  <a:pt x="267767" y="193196"/>
                </a:lnTo>
                <a:lnTo>
                  <a:pt x="266938" y="196101"/>
                </a:lnTo>
                <a:lnTo>
                  <a:pt x="266805" y="198596"/>
                </a:lnTo>
                <a:lnTo>
                  <a:pt x="268767" y="206035"/>
                </a:lnTo>
                <a:lnTo>
                  <a:pt x="271739" y="209817"/>
                </a:lnTo>
                <a:lnTo>
                  <a:pt x="271463" y="210979"/>
                </a:lnTo>
                <a:lnTo>
                  <a:pt x="270691" y="211970"/>
                </a:lnTo>
                <a:lnTo>
                  <a:pt x="275777" y="218675"/>
                </a:lnTo>
                <a:lnTo>
                  <a:pt x="275358" y="224514"/>
                </a:lnTo>
                <a:lnTo>
                  <a:pt x="277263" y="229067"/>
                </a:lnTo>
                <a:lnTo>
                  <a:pt x="278092" y="233010"/>
                </a:lnTo>
                <a:lnTo>
                  <a:pt x="279349" y="236039"/>
                </a:lnTo>
                <a:lnTo>
                  <a:pt x="279588" y="238125"/>
                </a:lnTo>
                <a:lnTo>
                  <a:pt x="278016" y="240440"/>
                </a:lnTo>
                <a:lnTo>
                  <a:pt x="281721" y="241021"/>
                </a:lnTo>
                <a:lnTo>
                  <a:pt x="283902" y="242916"/>
                </a:lnTo>
                <a:lnTo>
                  <a:pt x="284931" y="244726"/>
                </a:lnTo>
                <a:lnTo>
                  <a:pt x="287607" y="244650"/>
                </a:lnTo>
                <a:lnTo>
                  <a:pt x="289055" y="245888"/>
                </a:lnTo>
                <a:lnTo>
                  <a:pt x="291151" y="246917"/>
                </a:lnTo>
                <a:lnTo>
                  <a:pt x="295770" y="249965"/>
                </a:lnTo>
                <a:lnTo>
                  <a:pt x="297018" y="251498"/>
                </a:lnTo>
                <a:lnTo>
                  <a:pt x="297466" y="252384"/>
                </a:lnTo>
                <a:lnTo>
                  <a:pt x="297761" y="252965"/>
                </a:lnTo>
                <a:lnTo>
                  <a:pt x="294656" y="255327"/>
                </a:lnTo>
                <a:lnTo>
                  <a:pt x="289817" y="259004"/>
                </a:lnTo>
                <a:lnTo>
                  <a:pt x="285065" y="262604"/>
                </a:lnTo>
                <a:lnTo>
                  <a:pt x="280483" y="265081"/>
                </a:lnTo>
                <a:lnTo>
                  <a:pt x="277206" y="266233"/>
                </a:lnTo>
                <a:lnTo>
                  <a:pt x="273701" y="266872"/>
                </a:lnTo>
                <a:lnTo>
                  <a:pt x="270377" y="268386"/>
                </a:lnTo>
                <a:lnTo>
                  <a:pt x="267234" y="270767"/>
                </a:lnTo>
                <a:lnTo>
                  <a:pt x="263204" y="271967"/>
                </a:lnTo>
                <a:lnTo>
                  <a:pt x="258299" y="271977"/>
                </a:lnTo>
                <a:lnTo>
                  <a:pt x="253146" y="273644"/>
                </a:lnTo>
                <a:lnTo>
                  <a:pt x="248031" y="276797"/>
                </a:lnTo>
                <a:lnTo>
                  <a:pt x="245050" y="278635"/>
                </a:lnTo>
                <a:lnTo>
                  <a:pt x="240325" y="275863"/>
                </a:lnTo>
                <a:lnTo>
                  <a:pt x="236620" y="274987"/>
                </a:lnTo>
                <a:lnTo>
                  <a:pt x="232363" y="275082"/>
                </a:lnTo>
                <a:lnTo>
                  <a:pt x="229771" y="275425"/>
                </a:lnTo>
                <a:lnTo>
                  <a:pt x="228838" y="276025"/>
                </a:lnTo>
                <a:lnTo>
                  <a:pt x="228029" y="277721"/>
                </a:lnTo>
                <a:lnTo>
                  <a:pt x="227343" y="280502"/>
                </a:lnTo>
                <a:lnTo>
                  <a:pt x="224552" y="283178"/>
                </a:lnTo>
                <a:lnTo>
                  <a:pt x="219656" y="285741"/>
                </a:lnTo>
                <a:lnTo>
                  <a:pt x="215142" y="286703"/>
                </a:lnTo>
                <a:lnTo>
                  <a:pt x="211007" y="286055"/>
                </a:lnTo>
                <a:lnTo>
                  <a:pt x="208216" y="284988"/>
                </a:lnTo>
                <a:lnTo>
                  <a:pt x="206759" y="283502"/>
                </a:lnTo>
                <a:lnTo>
                  <a:pt x="204616" y="282816"/>
                </a:lnTo>
                <a:lnTo>
                  <a:pt x="201778" y="282940"/>
                </a:lnTo>
                <a:lnTo>
                  <a:pt x="199054" y="283998"/>
                </a:lnTo>
                <a:lnTo>
                  <a:pt x="196453" y="285998"/>
                </a:lnTo>
                <a:lnTo>
                  <a:pt x="192310" y="286864"/>
                </a:lnTo>
                <a:lnTo>
                  <a:pt x="186614" y="286598"/>
                </a:lnTo>
                <a:lnTo>
                  <a:pt x="183556" y="285626"/>
                </a:lnTo>
                <a:lnTo>
                  <a:pt x="183137" y="283959"/>
                </a:lnTo>
                <a:lnTo>
                  <a:pt x="180642" y="282007"/>
                </a:lnTo>
                <a:lnTo>
                  <a:pt x="176079" y="279768"/>
                </a:lnTo>
                <a:lnTo>
                  <a:pt x="172707" y="279721"/>
                </a:lnTo>
                <a:lnTo>
                  <a:pt x="170545" y="281874"/>
                </a:lnTo>
                <a:lnTo>
                  <a:pt x="168573" y="283226"/>
                </a:lnTo>
                <a:lnTo>
                  <a:pt x="166792" y="283778"/>
                </a:lnTo>
                <a:lnTo>
                  <a:pt x="165192" y="283845"/>
                </a:lnTo>
                <a:lnTo>
                  <a:pt x="163773" y="283436"/>
                </a:lnTo>
                <a:lnTo>
                  <a:pt x="162887" y="283264"/>
                </a:lnTo>
                <a:lnTo>
                  <a:pt x="156591" y="283036"/>
                </a:lnTo>
                <a:lnTo>
                  <a:pt x="150629" y="283121"/>
                </a:lnTo>
                <a:lnTo>
                  <a:pt x="150438" y="282188"/>
                </a:lnTo>
                <a:lnTo>
                  <a:pt x="150029" y="280006"/>
                </a:lnTo>
                <a:lnTo>
                  <a:pt x="148790" y="278111"/>
                </a:lnTo>
                <a:lnTo>
                  <a:pt x="147724" y="276978"/>
                </a:lnTo>
                <a:lnTo>
                  <a:pt x="146390" y="276682"/>
                </a:lnTo>
                <a:lnTo>
                  <a:pt x="145666" y="276701"/>
                </a:lnTo>
                <a:lnTo>
                  <a:pt x="145085" y="275825"/>
                </a:lnTo>
                <a:lnTo>
                  <a:pt x="144399" y="273891"/>
                </a:lnTo>
                <a:lnTo>
                  <a:pt x="143390" y="272253"/>
                </a:lnTo>
                <a:lnTo>
                  <a:pt x="142047" y="270891"/>
                </a:lnTo>
                <a:lnTo>
                  <a:pt x="141237" y="269624"/>
                </a:lnTo>
                <a:lnTo>
                  <a:pt x="140961" y="268462"/>
                </a:lnTo>
                <a:lnTo>
                  <a:pt x="141170" y="267186"/>
                </a:lnTo>
                <a:lnTo>
                  <a:pt x="142418" y="264014"/>
                </a:lnTo>
                <a:lnTo>
                  <a:pt x="142818" y="261833"/>
                </a:lnTo>
                <a:lnTo>
                  <a:pt x="142675" y="259604"/>
                </a:lnTo>
                <a:lnTo>
                  <a:pt x="141999" y="257318"/>
                </a:lnTo>
                <a:lnTo>
                  <a:pt x="140589" y="254603"/>
                </a:lnTo>
                <a:lnTo>
                  <a:pt x="140751" y="253822"/>
                </a:lnTo>
                <a:lnTo>
                  <a:pt x="140275" y="251974"/>
                </a:lnTo>
                <a:lnTo>
                  <a:pt x="140227" y="250679"/>
                </a:lnTo>
                <a:lnTo>
                  <a:pt x="140504" y="249060"/>
                </a:lnTo>
                <a:lnTo>
                  <a:pt x="140237" y="246936"/>
                </a:lnTo>
                <a:lnTo>
                  <a:pt x="139018" y="242402"/>
                </a:lnTo>
                <a:lnTo>
                  <a:pt x="139018" y="241240"/>
                </a:lnTo>
                <a:lnTo>
                  <a:pt x="137732" y="239049"/>
                </a:lnTo>
                <a:lnTo>
                  <a:pt x="133769" y="233867"/>
                </a:lnTo>
                <a:lnTo>
                  <a:pt x="133578" y="233191"/>
                </a:lnTo>
                <a:lnTo>
                  <a:pt x="127368" y="227972"/>
                </a:lnTo>
                <a:lnTo>
                  <a:pt x="124882" y="226829"/>
                </a:lnTo>
                <a:lnTo>
                  <a:pt x="123987" y="227810"/>
                </a:lnTo>
                <a:lnTo>
                  <a:pt x="123654" y="228715"/>
                </a:lnTo>
                <a:lnTo>
                  <a:pt x="123911" y="230391"/>
                </a:lnTo>
                <a:lnTo>
                  <a:pt x="123758" y="231220"/>
                </a:lnTo>
                <a:lnTo>
                  <a:pt x="123501" y="231600"/>
                </a:lnTo>
                <a:lnTo>
                  <a:pt x="122025" y="231543"/>
                </a:lnTo>
                <a:lnTo>
                  <a:pt x="121101" y="231353"/>
                </a:lnTo>
                <a:lnTo>
                  <a:pt x="118748" y="229953"/>
                </a:lnTo>
                <a:lnTo>
                  <a:pt x="116920" y="229610"/>
                </a:lnTo>
                <a:lnTo>
                  <a:pt x="112366" y="229857"/>
                </a:lnTo>
                <a:lnTo>
                  <a:pt x="110776" y="230191"/>
                </a:lnTo>
                <a:lnTo>
                  <a:pt x="109528" y="229876"/>
                </a:lnTo>
                <a:lnTo>
                  <a:pt x="107118" y="227486"/>
                </a:lnTo>
                <a:lnTo>
                  <a:pt x="104299" y="226981"/>
                </a:lnTo>
                <a:lnTo>
                  <a:pt x="101765" y="226857"/>
                </a:lnTo>
                <a:lnTo>
                  <a:pt x="97584" y="224142"/>
                </a:lnTo>
                <a:lnTo>
                  <a:pt x="96603" y="224266"/>
                </a:lnTo>
                <a:lnTo>
                  <a:pt x="96136" y="224476"/>
                </a:lnTo>
                <a:lnTo>
                  <a:pt x="94622" y="223761"/>
                </a:lnTo>
                <a:lnTo>
                  <a:pt x="91773" y="222180"/>
                </a:lnTo>
                <a:lnTo>
                  <a:pt x="87811" y="220790"/>
                </a:lnTo>
                <a:lnTo>
                  <a:pt x="84573" y="219237"/>
                </a:lnTo>
                <a:lnTo>
                  <a:pt x="83125" y="217722"/>
                </a:lnTo>
                <a:lnTo>
                  <a:pt x="80086" y="217142"/>
                </a:lnTo>
                <a:lnTo>
                  <a:pt x="77457" y="216894"/>
                </a:lnTo>
                <a:lnTo>
                  <a:pt x="75019" y="215484"/>
                </a:lnTo>
                <a:lnTo>
                  <a:pt x="72495" y="215322"/>
                </a:lnTo>
                <a:lnTo>
                  <a:pt x="70018" y="214960"/>
                </a:lnTo>
                <a:lnTo>
                  <a:pt x="69466" y="214036"/>
                </a:lnTo>
                <a:lnTo>
                  <a:pt x="69380" y="211960"/>
                </a:lnTo>
                <a:lnTo>
                  <a:pt x="68513" y="211417"/>
                </a:lnTo>
                <a:lnTo>
                  <a:pt x="66694" y="210884"/>
                </a:lnTo>
                <a:lnTo>
                  <a:pt x="64732" y="210912"/>
                </a:lnTo>
                <a:lnTo>
                  <a:pt x="63541" y="211207"/>
                </a:lnTo>
                <a:lnTo>
                  <a:pt x="62836" y="211055"/>
                </a:lnTo>
                <a:lnTo>
                  <a:pt x="61208" y="209836"/>
                </a:lnTo>
                <a:lnTo>
                  <a:pt x="59693" y="208283"/>
                </a:lnTo>
                <a:lnTo>
                  <a:pt x="59122" y="205807"/>
                </a:lnTo>
                <a:lnTo>
                  <a:pt x="56835" y="204216"/>
                </a:lnTo>
                <a:lnTo>
                  <a:pt x="54197" y="202959"/>
                </a:lnTo>
                <a:lnTo>
                  <a:pt x="46863" y="203092"/>
                </a:lnTo>
                <a:lnTo>
                  <a:pt x="45711" y="202711"/>
                </a:lnTo>
                <a:lnTo>
                  <a:pt x="43968" y="201454"/>
                </a:lnTo>
                <a:lnTo>
                  <a:pt x="41929" y="199377"/>
                </a:lnTo>
                <a:lnTo>
                  <a:pt x="40291" y="197006"/>
                </a:lnTo>
                <a:lnTo>
                  <a:pt x="38853" y="193796"/>
                </a:lnTo>
                <a:lnTo>
                  <a:pt x="38167" y="191853"/>
                </a:lnTo>
                <a:lnTo>
                  <a:pt x="37357" y="189462"/>
                </a:lnTo>
                <a:lnTo>
                  <a:pt x="35566" y="185881"/>
                </a:lnTo>
                <a:lnTo>
                  <a:pt x="33033" y="180813"/>
                </a:lnTo>
                <a:lnTo>
                  <a:pt x="31071" y="176660"/>
                </a:lnTo>
                <a:lnTo>
                  <a:pt x="28966" y="172203"/>
                </a:lnTo>
                <a:lnTo>
                  <a:pt x="28108" y="168936"/>
                </a:lnTo>
                <a:lnTo>
                  <a:pt x="26470" y="165326"/>
                </a:lnTo>
                <a:lnTo>
                  <a:pt x="23784" y="160887"/>
                </a:lnTo>
                <a:lnTo>
                  <a:pt x="22422" y="159153"/>
                </a:lnTo>
                <a:lnTo>
                  <a:pt x="20936" y="157601"/>
                </a:lnTo>
                <a:lnTo>
                  <a:pt x="17079" y="154610"/>
                </a:lnTo>
                <a:lnTo>
                  <a:pt x="12706" y="151638"/>
                </a:lnTo>
                <a:lnTo>
                  <a:pt x="10335" y="149638"/>
                </a:lnTo>
                <a:lnTo>
                  <a:pt x="7154" y="143685"/>
                </a:lnTo>
                <a:lnTo>
                  <a:pt x="5820" y="141532"/>
                </a:lnTo>
                <a:lnTo>
                  <a:pt x="4896" y="137751"/>
                </a:lnTo>
                <a:lnTo>
                  <a:pt x="4201" y="133826"/>
                </a:lnTo>
                <a:lnTo>
                  <a:pt x="4486" y="132236"/>
                </a:lnTo>
                <a:lnTo>
                  <a:pt x="7306" y="127178"/>
                </a:lnTo>
                <a:lnTo>
                  <a:pt x="7591" y="125759"/>
                </a:lnTo>
                <a:lnTo>
                  <a:pt x="7248" y="123844"/>
                </a:lnTo>
                <a:lnTo>
                  <a:pt x="5858" y="119815"/>
                </a:lnTo>
                <a:lnTo>
                  <a:pt x="4819" y="117186"/>
                </a:lnTo>
                <a:lnTo>
                  <a:pt x="4096" y="114938"/>
                </a:lnTo>
                <a:lnTo>
                  <a:pt x="2591" y="111195"/>
                </a:lnTo>
                <a:lnTo>
                  <a:pt x="524" y="106042"/>
                </a:lnTo>
                <a:lnTo>
                  <a:pt x="0" y="103794"/>
                </a:lnTo>
                <a:lnTo>
                  <a:pt x="67" y="102108"/>
                </a:lnTo>
                <a:lnTo>
                  <a:pt x="1181" y="97660"/>
                </a:lnTo>
                <a:lnTo>
                  <a:pt x="2162" y="93078"/>
                </a:lnTo>
                <a:lnTo>
                  <a:pt x="2134" y="91821"/>
                </a:lnTo>
                <a:lnTo>
                  <a:pt x="10544" y="91993"/>
                </a:lnTo>
                <a:lnTo>
                  <a:pt x="11925" y="90992"/>
                </a:lnTo>
                <a:lnTo>
                  <a:pt x="16679" y="88040"/>
                </a:lnTo>
                <a:lnTo>
                  <a:pt x="22022" y="82125"/>
                </a:lnTo>
                <a:lnTo>
                  <a:pt x="23089" y="79667"/>
                </a:lnTo>
                <a:lnTo>
                  <a:pt x="25270" y="75876"/>
                </a:lnTo>
                <a:lnTo>
                  <a:pt x="27404" y="74000"/>
                </a:lnTo>
                <a:lnTo>
                  <a:pt x="28223" y="72695"/>
                </a:lnTo>
                <a:lnTo>
                  <a:pt x="28785" y="70647"/>
                </a:lnTo>
                <a:lnTo>
                  <a:pt x="29451" y="68914"/>
                </a:lnTo>
                <a:lnTo>
                  <a:pt x="32252" y="66351"/>
                </a:lnTo>
                <a:lnTo>
                  <a:pt x="34976" y="64380"/>
                </a:lnTo>
                <a:lnTo>
                  <a:pt x="34776" y="63589"/>
                </a:lnTo>
                <a:lnTo>
                  <a:pt x="34414" y="62998"/>
                </a:lnTo>
                <a:lnTo>
                  <a:pt x="34814" y="62494"/>
                </a:lnTo>
                <a:lnTo>
                  <a:pt x="36300" y="61484"/>
                </a:lnTo>
                <a:lnTo>
                  <a:pt x="39195" y="60560"/>
                </a:lnTo>
                <a:lnTo>
                  <a:pt x="39767" y="58588"/>
                </a:lnTo>
                <a:lnTo>
                  <a:pt x="39757" y="56350"/>
                </a:lnTo>
                <a:lnTo>
                  <a:pt x="39291" y="55102"/>
                </a:lnTo>
                <a:lnTo>
                  <a:pt x="39377" y="53664"/>
                </a:lnTo>
                <a:lnTo>
                  <a:pt x="38929" y="52864"/>
                </a:lnTo>
                <a:lnTo>
                  <a:pt x="37033" y="52664"/>
                </a:lnTo>
                <a:lnTo>
                  <a:pt x="34223" y="51549"/>
                </a:lnTo>
                <a:lnTo>
                  <a:pt x="31842" y="51083"/>
                </a:lnTo>
                <a:lnTo>
                  <a:pt x="30252" y="50435"/>
                </a:lnTo>
                <a:lnTo>
                  <a:pt x="29661" y="49940"/>
                </a:lnTo>
                <a:lnTo>
                  <a:pt x="29404" y="48597"/>
                </a:lnTo>
                <a:lnTo>
                  <a:pt x="29870" y="47130"/>
                </a:lnTo>
                <a:lnTo>
                  <a:pt x="30109" y="46711"/>
                </a:lnTo>
                <a:lnTo>
                  <a:pt x="30718" y="45139"/>
                </a:lnTo>
                <a:lnTo>
                  <a:pt x="29680" y="44196"/>
                </a:lnTo>
                <a:lnTo>
                  <a:pt x="29413" y="43739"/>
                </a:lnTo>
                <a:lnTo>
                  <a:pt x="29889" y="42986"/>
                </a:lnTo>
                <a:lnTo>
                  <a:pt x="32338" y="38015"/>
                </a:lnTo>
                <a:lnTo>
                  <a:pt x="32871" y="37319"/>
                </a:lnTo>
                <a:lnTo>
                  <a:pt x="33937" y="37233"/>
                </a:lnTo>
                <a:lnTo>
                  <a:pt x="35623" y="36624"/>
                </a:lnTo>
                <a:lnTo>
                  <a:pt x="37186" y="36347"/>
                </a:lnTo>
                <a:lnTo>
                  <a:pt x="38462" y="36557"/>
                </a:lnTo>
                <a:lnTo>
                  <a:pt x="39405" y="36319"/>
                </a:lnTo>
                <a:lnTo>
                  <a:pt x="40234" y="35681"/>
                </a:lnTo>
                <a:lnTo>
                  <a:pt x="40939" y="33738"/>
                </a:lnTo>
                <a:lnTo>
                  <a:pt x="41520" y="30499"/>
                </a:lnTo>
                <a:lnTo>
                  <a:pt x="41196" y="27861"/>
                </a:lnTo>
                <a:lnTo>
                  <a:pt x="39977" y="25823"/>
                </a:lnTo>
                <a:lnTo>
                  <a:pt x="39643" y="22717"/>
                </a:lnTo>
                <a:lnTo>
                  <a:pt x="40205" y="18545"/>
                </a:lnTo>
                <a:lnTo>
                  <a:pt x="39805" y="15078"/>
                </a:lnTo>
                <a:lnTo>
                  <a:pt x="38452" y="12307"/>
                </a:lnTo>
                <a:lnTo>
                  <a:pt x="37072" y="10659"/>
                </a:lnTo>
                <a:lnTo>
                  <a:pt x="34966" y="9878"/>
                </a:lnTo>
                <a:lnTo>
                  <a:pt x="31652" y="5648"/>
                </a:lnTo>
                <a:lnTo>
                  <a:pt x="30642" y="3601"/>
                </a:lnTo>
                <a:lnTo>
                  <a:pt x="30823" y="2324"/>
                </a:lnTo>
                <a:lnTo>
                  <a:pt x="31699" y="1915"/>
                </a:lnTo>
                <a:lnTo>
                  <a:pt x="31966" y="1791"/>
                </a:lnTo>
                <a:lnTo>
                  <a:pt x="34080" y="1981"/>
                </a:lnTo>
                <a:lnTo>
                  <a:pt x="36062" y="1496"/>
                </a:lnTo>
                <a:lnTo>
                  <a:pt x="37909" y="333"/>
                </a:lnTo>
                <a:lnTo>
                  <a:pt x="39700" y="0"/>
                </a:lnTo>
                <a:lnTo>
                  <a:pt x="40062" y="5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8E6AF998-BC8F-044F-DE88-DA20F228DD81}"/>
              </a:ext>
            </a:extLst>
          </p:cNvPr>
          <p:cNvSpPr/>
          <p:nvPr/>
        </p:nvSpPr>
        <p:spPr>
          <a:xfrm>
            <a:off x="5872480" y="3312160"/>
            <a:ext cx="96736" cy="3039"/>
          </a:xfrm>
          <a:custGeom>
            <a:avLst/>
            <a:gdLst>
              <a:gd name="connsiteX0" fmla="*/ 429977 w 481145"/>
              <a:gd name="connsiteY0" fmla="*/ 217304 h 320544"/>
              <a:gd name="connsiteX1" fmla="*/ 429006 w 481145"/>
              <a:gd name="connsiteY1" fmla="*/ 217742 h 320544"/>
              <a:gd name="connsiteX2" fmla="*/ 419662 w 481145"/>
              <a:gd name="connsiteY2" fmla="*/ 217132 h 320544"/>
              <a:gd name="connsiteX3" fmla="*/ 412032 w 481145"/>
              <a:gd name="connsiteY3" fmla="*/ 217961 h 320544"/>
              <a:gd name="connsiteX4" fmla="*/ 406593 w 481145"/>
              <a:gd name="connsiteY4" fmla="*/ 224123 h 320544"/>
              <a:gd name="connsiteX5" fmla="*/ 403355 w 481145"/>
              <a:gd name="connsiteY5" fmla="*/ 224104 h 320544"/>
              <a:gd name="connsiteX6" fmla="*/ 398793 w 481145"/>
              <a:gd name="connsiteY6" fmla="*/ 225705 h 320544"/>
              <a:gd name="connsiteX7" fmla="*/ 395697 w 481145"/>
              <a:gd name="connsiteY7" fmla="*/ 227695 h 320544"/>
              <a:gd name="connsiteX8" fmla="*/ 392030 w 481145"/>
              <a:gd name="connsiteY8" fmla="*/ 232001 h 320544"/>
              <a:gd name="connsiteX9" fmla="*/ 389191 w 481145"/>
              <a:gd name="connsiteY9" fmla="*/ 230067 h 320544"/>
              <a:gd name="connsiteX10" fmla="*/ 385715 w 481145"/>
              <a:gd name="connsiteY10" fmla="*/ 230124 h 320544"/>
              <a:gd name="connsiteX11" fmla="*/ 382324 w 481145"/>
              <a:gd name="connsiteY11" fmla="*/ 231296 h 320544"/>
              <a:gd name="connsiteX12" fmla="*/ 378247 w 481145"/>
              <a:gd name="connsiteY12" fmla="*/ 234172 h 320544"/>
              <a:gd name="connsiteX13" fmla="*/ 375980 w 481145"/>
              <a:gd name="connsiteY13" fmla="*/ 234677 h 320544"/>
              <a:gd name="connsiteX14" fmla="*/ 371447 w 481145"/>
              <a:gd name="connsiteY14" fmla="*/ 233858 h 320544"/>
              <a:gd name="connsiteX15" fmla="*/ 366160 w 481145"/>
              <a:gd name="connsiteY15" fmla="*/ 235506 h 320544"/>
              <a:gd name="connsiteX16" fmla="*/ 354749 w 481145"/>
              <a:gd name="connsiteY16" fmla="*/ 244907 h 320544"/>
              <a:gd name="connsiteX17" fmla="*/ 350911 w 481145"/>
              <a:gd name="connsiteY17" fmla="*/ 251755 h 320544"/>
              <a:gd name="connsiteX18" fmla="*/ 349510 w 481145"/>
              <a:gd name="connsiteY18" fmla="*/ 253089 h 320544"/>
              <a:gd name="connsiteX19" fmla="*/ 347586 w 481145"/>
              <a:gd name="connsiteY19" fmla="*/ 254756 h 320544"/>
              <a:gd name="connsiteX20" fmla="*/ 345529 w 481145"/>
              <a:gd name="connsiteY20" fmla="*/ 255594 h 320544"/>
              <a:gd name="connsiteX21" fmla="*/ 344443 w 481145"/>
              <a:gd name="connsiteY21" fmla="*/ 255518 h 320544"/>
              <a:gd name="connsiteX22" fmla="*/ 349882 w 481145"/>
              <a:gd name="connsiteY22" fmla="*/ 250660 h 320544"/>
              <a:gd name="connsiteX23" fmla="*/ 351548 w 481145"/>
              <a:gd name="connsiteY23" fmla="*/ 248841 h 320544"/>
              <a:gd name="connsiteX24" fmla="*/ 351834 w 481145"/>
              <a:gd name="connsiteY24" fmla="*/ 247498 h 320544"/>
              <a:gd name="connsiteX25" fmla="*/ 351863 w 481145"/>
              <a:gd name="connsiteY25" fmla="*/ 245316 h 320544"/>
              <a:gd name="connsiteX26" fmla="*/ 350215 w 481145"/>
              <a:gd name="connsiteY26" fmla="*/ 242611 h 320544"/>
              <a:gd name="connsiteX27" fmla="*/ 345767 w 481145"/>
              <a:gd name="connsiteY27" fmla="*/ 249307 h 320544"/>
              <a:gd name="connsiteX28" fmla="*/ 343242 w 481145"/>
              <a:gd name="connsiteY28" fmla="*/ 250279 h 320544"/>
              <a:gd name="connsiteX29" fmla="*/ 340033 w 481145"/>
              <a:gd name="connsiteY29" fmla="*/ 252289 h 320544"/>
              <a:gd name="connsiteX30" fmla="*/ 339871 w 481145"/>
              <a:gd name="connsiteY30" fmla="*/ 256756 h 320544"/>
              <a:gd name="connsiteX31" fmla="*/ 340243 w 481145"/>
              <a:gd name="connsiteY31" fmla="*/ 260071 h 320544"/>
              <a:gd name="connsiteX32" fmla="*/ 341557 w 481145"/>
              <a:gd name="connsiteY32" fmla="*/ 264233 h 320544"/>
              <a:gd name="connsiteX33" fmla="*/ 344662 w 481145"/>
              <a:gd name="connsiteY33" fmla="*/ 271024 h 320544"/>
              <a:gd name="connsiteX34" fmla="*/ 351005 w 481145"/>
              <a:gd name="connsiteY34" fmla="*/ 280692 h 320544"/>
              <a:gd name="connsiteX35" fmla="*/ 354044 w 481145"/>
              <a:gd name="connsiteY35" fmla="*/ 284236 h 320544"/>
              <a:gd name="connsiteX36" fmla="*/ 356273 w 481145"/>
              <a:gd name="connsiteY36" fmla="*/ 285645 h 320544"/>
              <a:gd name="connsiteX37" fmla="*/ 358959 w 481145"/>
              <a:gd name="connsiteY37" fmla="*/ 285845 h 320544"/>
              <a:gd name="connsiteX38" fmla="*/ 364121 w 481145"/>
              <a:gd name="connsiteY38" fmla="*/ 282864 h 320544"/>
              <a:gd name="connsiteX39" fmla="*/ 366322 w 481145"/>
              <a:gd name="connsiteY39" fmla="*/ 282397 h 320544"/>
              <a:gd name="connsiteX40" fmla="*/ 371122 w 481145"/>
              <a:gd name="connsiteY40" fmla="*/ 283531 h 320544"/>
              <a:gd name="connsiteX41" fmla="*/ 372837 w 481145"/>
              <a:gd name="connsiteY41" fmla="*/ 281550 h 320544"/>
              <a:gd name="connsiteX42" fmla="*/ 375332 w 481145"/>
              <a:gd name="connsiteY42" fmla="*/ 280445 h 320544"/>
              <a:gd name="connsiteX43" fmla="*/ 378533 w 481145"/>
              <a:gd name="connsiteY43" fmla="*/ 280302 h 320544"/>
              <a:gd name="connsiteX44" fmla="*/ 382191 w 481145"/>
              <a:gd name="connsiteY44" fmla="*/ 281197 h 320544"/>
              <a:gd name="connsiteX45" fmla="*/ 386153 w 481145"/>
              <a:gd name="connsiteY45" fmla="*/ 282702 h 320544"/>
              <a:gd name="connsiteX46" fmla="*/ 384524 w 481145"/>
              <a:gd name="connsiteY46" fmla="*/ 286103 h 320544"/>
              <a:gd name="connsiteX47" fmla="*/ 382828 w 481145"/>
              <a:gd name="connsiteY47" fmla="*/ 288808 h 320544"/>
              <a:gd name="connsiteX48" fmla="*/ 382228 w 481145"/>
              <a:gd name="connsiteY48" fmla="*/ 291798 h 320544"/>
              <a:gd name="connsiteX49" fmla="*/ 381285 w 481145"/>
              <a:gd name="connsiteY49" fmla="*/ 295123 h 320544"/>
              <a:gd name="connsiteX50" fmla="*/ 376914 w 481145"/>
              <a:gd name="connsiteY50" fmla="*/ 296609 h 320544"/>
              <a:gd name="connsiteX51" fmla="*/ 372237 w 481145"/>
              <a:gd name="connsiteY51" fmla="*/ 296428 h 320544"/>
              <a:gd name="connsiteX52" fmla="*/ 367303 w 481145"/>
              <a:gd name="connsiteY52" fmla="*/ 297390 h 320544"/>
              <a:gd name="connsiteX53" fmla="*/ 365522 w 481145"/>
              <a:gd name="connsiteY53" fmla="*/ 296104 h 320544"/>
              <a:gd name="connsiteX54" fmla="*/ 364341 w 481145"/>
              <a:gd name="connsiteY54" fmla="*/ 294923 h 320544"/>
              <a:gd name="connsiteX55" fmla="*/ 362150 w 481145"/>
              <a:gd name="connsiteY55" fmla="*/ 293742 h 320544"/>
              <a:gd name="connsiteX56" fmla="*/ 359264 w 481145"/>
              <a:gd name="connsiteY56" fmla="*/ 293094 h 320544"/>
              <a:gd name="connsiteX57" fmla="*/ 356673 w 481145"/>
              <a:gd name="connsiteY57" fmla="*/ 293884 h 320544"/>
              <a:gd name="connsiteX58" fmla="*/ 353606 w 481145"/>
              <a:gd name="connsiteY58" fmla="*/ 298409 h 320544"/>
              <a:gd name="connsiteX59" fmla="*/ 348176 w 481145"/>
              <a:gd name="connsiteY59" fmla="*/ 301495 h 320544"/>
              <a:gd name="connsiteX60" fmla="*/ 346386 w 481145"/>
              <a:gd name="connsiteY60" fmla="*/ 305019 h 320544"/>
              <a:gd name="connsiteX61" fmla="*/ 341043 w 481145"/>
              <a:gd name="connsiteY61" fmla="*/ 304229 h 320544"/>
              <a:gd name="connsiteX62" fmla="*/ 336470 w 481145"/>
              <a:gd name="connsiteY62" fmla="*/ 304848 h 320544"/>
              <a:gd name="connsiteX63" fmla="*/ 329869 w 481145"/>
              <a:gd name="connsiteY63" fmla="*/ 308058 h 320544"/>
              <a:gd name="connsiteX64" fmla="*/ 324841 w 481145"/>
              <a:gd name="connsiteY64" fmla="*/ 314916 h 320544"/>
              <a:gd name="connsiteX65" fmla="*/ 319297 w 481145"/>
              <a:gd name="connsiteY65" fmla="*/ 319192 h 320544"/>
              <a:gd name="connsiteX66" fmla="*/ 314906 w 481145"/>
              <a:gd name="connsiteY66" fmla="*/ 320545 h 320544"/>
              <a:gd name="connsiteX67" fmla="*/ 310782 w 481145"/>
              <a:gd name="connsiteY67" fmla="*/ 320126 h 320544"/>
              <a:gd name="connsiteX68" fmla="*/ 308114 w 481145"/>
              <a:gd name="connsiteY68" fmla="*/ 318849 h 320544"/>
              <a:gd name="connsiteX69" fmla="*/ 302628 w 481145"/>
              <a:gd name="connsiteY69" fmla="*/ 314354 h 320544"/>
              <a:gd name="connsiteX70" fmla="*/ 302952 w 481145"/>
              <a:gd name="connsiteY70" fmla="*/ 312744 h 320544"/>
              <a:gd name="connsiteX71" fmla="*/ 303714 w 481145"/>
              <a:gd name="connsiteY71" fmla="*/ 311934 h 320544"/>
              <a:gd name="connsiteX72" fmla="*/ 304752 w 481145"/>
              <a:gd name="connsiteY72" fmla="*/ 309610 h 320544"/>
              <a:gd name="connsiteX73" fmla="*/ 306943 w 481145"/>
              <a:gd name="connsiteY73" fmla="*/ 301076 h 320544"/>
              <a:gd name="connsiteX74" fmla="*/ 306648 w 481145"/>
              <a:gd name="connsiteY74" fmla="*/ 298295 h 320544"/>
              <a:gd name="connsiteX75" fmla="*/ 305419 w 481145"/>
              <a:gd name="connsiteY75" fmla="*/ 293922 h 320544"/>
              <a:gd name="connsiteX76" fmla="*/ 301066 w 481145"/>
              <a:gd name="connsiteY76" fmla="*/ 290513 h 320544"/>
              <a:gd name="connsiteX77" fmla="*/ 297570 w 481145"/>
              <a:gd name="connsiteY77" fmla="*/ 291160 h 320544"/>
              <a:gd name="connsiteX78" fmla="*/ 295580 w 481145"/>
              <a:gd name="connsiteY78" fmla="*/ 290256 h 320544"/>
              <a:gd name="connsiteX79" fmla="*/ 288407 w 481145"/>
              <a:gd name="connsiteY79" fmla="*/ 284445 h 320544"/>
              <a:gd name="connsiteX80" fmla="*/ 284502 w 481145"/>
              <a:gd name="connsiteY80" fmla="*/ 284036 h 320544"/>
              <a:gd name="connsiteX81" fmla="*/ 280187 w 481145"/>
              <a:gd name="connsiteY81" fmla="*/ 285207 h 320544"/>
              <a:gd name="connsiteX82" fmla="*/ 278596 w 481145"/>
              <a:gd name="connsiteY82" fmla="*/ 284359 h 320544"/>
              <a:gd name="connsiteX83" fmla="*/ 277425 w 481145"/>
              <a:gd name="connsiteY83" fmla="*/ 282331 h 320544"/>
              <a:gd name="connsiteX84" fmla="*/ 285978 w 481145"/>
              <a:gd name="connsiteY84" fmla="*/ 275139 h 320544"/>
              <a:gd name="connsiteX85" fmla="*/ 294380 w 481145"/>
              <a:gd name="connsiteY85" fmla="*/ 269186 h 320544"/>
              <a:gd name="connsiteX86" fmla="*/ 298066 w 481145"/>
              <a:gd name="connsiteY86" fmla="*/ 268577 h 320544"/>
              <a:gd name="connsiteX87" fmla="*/ 303038 w 481145"/>
              <a:gd name="connsiteY87" fmla="*/ 265795 h 320544"/>
              <a:gd name="connsiteX88" fmla="*/ 308353 w 481145"/>
              <a:gd name="connsiteY88" fmla="*/ 261623 h 320544"/>
              <a:gd name="connsiteX89" fmla="*/ 307600 w 481145"/>
              <a:gd name="connsiteY89" fmla="*/ 258337 h 320544"/>
              <a:gd name="connsiteX90" fmla="*/ 306457 w 481145"/>
              <a:gd name="connsiteY90" fmla="*/ 255899 h 320544"/>
              <a:gd name="connsiteX91" fmla="*/ 303914 w 481145"/>
              <a:gd name="connsiteY91" fmla="*/ 256565 h 320544"/>
              <a:gd name="connsiteX92" fmla="*/ 302066 w 481145"/>
              <a:gd name="connsiteY92" fmla="*/ 257375 h 320544"/>
              <a:gd name="connsiteX93" fmla="*/ 297618 w 481145"/>
              <a:gd name="connsiteY93" fmla="*/ 254765 h 320544"/>
              <a:gd name="connsiteX94" fmla="*/ 295989 w 481145"/>
              <a:gd name="connsiteY94" fmla="*/ 252841 h 320544"/>
              <a:gd name="connsiteX95" fmla="*/ 289027 w 481145"/>
              <a:gd name="connsiteY95" fmla="*/ 254841 h 320544"/>
              <a:gd name="connsiteX96" fmla="*/ 285149 w 481145"/>
              <a:gd name="connsiteY96" fmla="*/ 254546 h 320544"/>
              <a:gd name="connsiteX97" fmla="*/ 276597 w 481145"/>
              <a:gd name="connsiteY97" fmla="*/ 256385 h 320544"/>
              <a:gd name="connsiteX98" fmla="*/ 272662 w 481145"/>
              <a:gd name="connsiteY98" fmla="*/ 254594 h 320544"/>
              <a:gd name="connsiteX99" fmla="*/ 264804 w 481145"/>
              <a:gd name="connsiteY99" fmla="*/ 249565 h 320544"/>
              <a:gd name="connsiteX100" fmla="*/ 261851 w 481145"/>
              <a:gd name="connsiteY100" fmla="*/ 248555 h 320544"/>
              <a:gd name="connsiteX101" fmla="*/ 259337 w 481145"/>
              <a:gd name="connsiteY101" fmla="*/ 248774 h 320544"/>
              <a:gd name="connsiteX102" fmla="*/ 257966 w 481145"/>
              <a:gd name="connsiteY102" fmla="*/ 247117 h 320544"/>
              <a:gd name="connsiteX103" fmla="*/ 259642 w 481145"/>
              <a:gd name="connsiteY103" fmla="*/ 246288 h 320544"/>
              <a:gd name="connsiteX104" fmla="*/ 261595 w 481145"/>
              <a:gd name="connsiteY104" fmla="*/ 246193 h 320544"/>
              <a:gd name="connsiteX105" fmla="*/ 263623 w 481145"/>
              <a:gd name="connsiteY105" fmla="*/ 245583 h 320544"/>
              <a:gd name="connsiteX106" fmla="*/ 264195 w 481145"/>
              <a:gd name="connsiteY106" fmla="*/ 244707 h 320544"/>
              <a:gd name="connsiteX107" fmla="*/ 264071 w 481145"/>
              <a:gd name="connsiteY107" fmla="*/ 243050 h 320544"/>
              <a:gd name="connsiteX108" fmla="*/ 259985 w 481145"/>
              <a:gd name="connsiteY108" fmla="*/ 241792 h 320544"/>
              <a:gd name="connsiteX109" fmla="*/ 256184 w 481145"/>
              <a:gd name="connsiteY109" fmla="*/ 241430 h 320544"/>
              <a:gd name="connsiteX110" fmla="*/ 253775 w 481145"/>
              <a:gd name="connsiteY110" fmla="*/ 239944 h 320544"/>
              <a:gd name="connsiteX111" fmla="*/ 251936 w 481145"/>
              <a:gd name="connsiteY111" fmla="*/ 238240 h 320544"/>
              <a:gd name="connsiteX112" fmla="*/ 256241 w 481145"/>
              <a:gd name="connsiteY112" fmla="*/ 238211 h 320544"/>
              <a:gd name="connsiteX113" fmla="*/ 260575 w 481145"/>
              <a:gd name="connsiteY113" fmla="*/ 239506 h 320544"/>
              <a:gd name="connsiteX114" fmla="*/ 267348 w 481145"/>
              <a:gd name="connsiteY114" fmla="*/ 239982 h 320544"/>
              <a:gd name="connsiteX115" fmla="*/ 273501 w 481145"/>
              <a:gd name="connsiteY115" fmla="*/ 241316 h 320544"/>
              <a:gd name="connsiteX116" fmla="*/ 275034 w 481145"/>
              <a:gd name="connsiteY116" fmla="*/ 239659 h 320544"/>
              <a:gd name="connsiteX117" fmla="*/ 278606 w 481145"/>
              <a:gd name="connsiteY117" fmla="*/ 236782 h 320544"/>
              <a:gd name="connsiteX118" fmla="*/ 279282 w 481145"/>
              <a:gd name="connsiteY118" fmla="*/ 235868 h 320544"/>
              <a:gd name="connsiteX119" fmla="*/ 273301 w 481145"/>
              <a:gd name="connsiteY119" fmla="*/ 237839 h 320544"/>
              <a:gd name="connsiteX120" fmla="*/ 267233 w 481145"/>
              <a:gd name="connsiteY120" fmla="*/ 236582 h 320544"/>
              <a:gd name="connsiteX121" fmla="*/ 265023 w 481145"/>
              <a:gd name="connsiteY121" fmla="*/ 234830 h 320544"/>
              <a:gd name="connsiteX122" fmla="*/ 263147 w 481145"/>
              <a:gd name="connsiteY122" fmla="*/ 232248 h 320544"/>
              <a:gd name="connsiteX123" fmla="*/ 262357 w 481145"/>
              <a:gd name="connsiteY123" fmla="*/ 229305 h 320544"/>
              <a:gd name="connsiteX124" fmla="*/ 262871 w 481145"/>
              <a:gd name="connsiteY124" fmla="*/ 226562 h 320544"/>
              <a:gd name="connsiteX125" fmla="*/ 262214 w 481145"/>
              <a:gd name="connsiteY125" fmla="*/ 221599 h 320544"/>
              <a:gd name="connsiteX126" fmla="*/ 260213 w 481145"/>
              <a:gd name="connsiteY126" fmla="*/ 217170 h 320544"/>
              <a:gd name="connsiteX127" fmla="*/ 259509 w 481145"/>
              <a:gd name="connsiteY127" fmla="*/ 214741 h 320544"/>
              <a:gd name="connsiteX128" fmla="*/ 257394 w 481145"/>
              <a:gd name="connsiteY128" fmla="*/ 212560 h 320544"/>
              <a:gd name="connsiteX129" fmla="*/ 259470 w 481145"/>
              <a:gd name="connsiteY129" fmla="*/ 217494 h 320544"/>
              <a:gd name="connsiteX130" fmla="*/ 260242 w 481145"/>
              <a:gd name="connsiteY130" fmla="*/ 220771 h 320544"/>
              <a:gd name="connsiteX131" fmla="*/ 261490 w 481145"/>
              <a:gd name="connsiteY131" fmla="*/ 223781 h 320544"/>
              <a:gd name="connsiteX132" fmla="*/ 261195 w 481145"/>
              <a:gd name="connsiteY132" fmla="*/ 231743 h 320544"/>
              <a:gd name="connsiteX133" fmla="*/ 260423 w 481145"/>
              <a:gd name="connsiteY133" fmla="*/ 234534 h 320544"/>
              <a:gd name="connsiteX134" fmla="*/ 257927 w 481145"/>
              <a:gd name="connsiteY134" fmla="*/ 235239 h 320544"/>
              <a:gd name="connsiteX135" fmla="*/ 254651 w 481145"/>
              <a:gd name="connsiteY135" fmla="*/ 234820 h 320544"/>
              <a:gd name="connsiteX136" fmla="*/ 251317 w 481145"/>
              <a:gd name="connsiteY136" fmla="*/ 233953 h 320544"/>
              <a:gd name="connsiteX137" fmla="*/ 252146 w 481145"/>
              <a:gd name="connsiteY137" fmla="*/ 229581 h 320544"/>
              <a:gd name="connsiteX138" fmla="*/ 250364 w 481145"/>
              <a:gd name="connsiteY138" fmla="*/ 231096 h 320544"/>
              <a:gd name="connsiteX139" fmla="*/ 247859 w 481145"/>
              <a:gd name="connsiteY139" fmla="*/ 235353 h 320544"/>
              <a:gd name="connsiteX140" fmla="*/ 245650 w 481145"/>
              <a:gd name="connsiteY140" fmla="*/ 235982 h 320544"/>
              <a:gd name="connsiteX141" fmla="*/ 240744 w 481145"/>
              <a:gd name="connsiteY141" fmla="*/ 235515 h 320544"/>
              <a:gd name="connsiteX142" fmla="*/ 231638 w 481145"/>
              <a:gd name="connsiteY142" fmla="*/ 238325 h 320544"/>
              <a:gd name="connsiteX143" fmla="*/ 231010 w 481145"/>
              <a:gd name="connsiteY143" fmla="*/ 241383 h 320544"/>
              <a:gd name="connsiteX144" fmla="*/ 229638 w 481145"/>
              <a:gd name="connsiteY144" fmla="*/ 245507 h 320544"/>
              <a:gd name="connsiteX145" fmla="*/ 228314 w 481145"/>
              <a:gd name="connsiteY145" fmla="*/ 247907 h 320544"/>
              <a:gd name="connsiteX146" fmla="*/ 227905 w 481145"/>
              <a:gd name="connsiteY146" fmla="*/ 249355 h 320544"/>
              <a:gd name="connsiteX147" fmla="*/ 224028 w 481145"/>
              <a:gd name="connsiteY147" fmla="*/ 255556 h 320544"/>
              <a:gd name="connsiteX148" fmla="*/ 223532 w 481145"/>
              <a:gd name="connsiteY148" fmla="*/ 256147 h 320544"/>
              <a:gd name="connsiteX149" fmla="*/ 216208 w 481145"/>
              <a:gd name="connsiteY149" fmla="*/ 264709 h 320544"/>
              <a:gd name="connsiteX150" fmla="*/ 215274 w 481145"/>
              <a:gd name="connsiteY150" fmla="*/ 265347 h 320544"/>
              <a:gd name="connsiteX151" fmla="*/ 210531 w 481145"/>
              <a:gd name="connsiteY151" fmla="*/ 267338 h 320544"/>
              <a:gd name="connsiteX152" fmla="*/ 207721 w 481145"/>
              <a:gd name="connsiteY152" fmla="*/ 269081 h 320544"/>
              <a:gd name="connsiteX153" fmla="*/ 205568 w 481145"/>
              <a:gd name="connsiteY153" fmla="*/ 269862 h 320544"/>
              <a:gd name="connsiteX154" fmla="*/ 201930 w 481145"/>
              <a:gd name="connsiteY154" fmla="*/ 268996 h 320544"/>
              <a:gd name="connsiteX155" fmla="*/ 200415 w 481145"/>
              <a:gd name="connsiteY155" fmla="*/ 270225 h 320544"/>
              <a:gd name="connsiteX156" fmla="*/ 199701 w 481145"/>
              <a:gd name="connsiteY156" fmla="*/ 271748 h 320544"/>
              <a:gd name="connsiteX157" fmla="*/ 199691 w 481145"/>
              <a:gd name="connsiteY157" fmla="*/ 274901 h 320544"/>
              <a:gd name="connsiteX158" fmla="*/ 201539 w 481145"/>
              <a:gd name="connsiteY158" fmla="*/ 277159 h 320544"/>
              <a:gd name="connsiteX159" fmla="*/ 203054 w 481145"/>
              <a:gd name="connsiteY159" fmla="*/ 284655 h 320544"/>
              <a:gd name="connsiteX160" fmla="*/ 202492 w 481145"/>
              <a:gd name="connsiteY160" fmla="*/ 287817 h 320544"/>
              <a:gd name="connsiteX161" fmla="*/ 201053 w 481145"/>
              <a:gd name="connsiteY161" fmla="*/ 285769 h 320544"/>
              <a:gd name="connsiteX162" fmla="*/ 198796 w 481145"/>
              <a:gd name="connsiteY162" fmla="*/ 283607 h 320544"/>
              <a:gd name="connsiteX163" fmla="*/ 194414 w 481145"/>
              <a:gd name="connsiteY163" fmla="*/ 281759 h 320544"/>
              <a:gd name="connsiteX164" fmla="*/ 189605 w 481145"/>
              <a:gd name="connsiteY164" fmla="*/ 282397 h 320544"/>
              <a:gd name="connsiteX165" fmla="*/ 184356 w 481145"/>
              <a:gd name="connsiteY165" fmla="*/ 285522 h 320544"/>
              <a:gd name="connsiteX166" fmla="*/ 180794 w 481145"/>
              <a:gd name="connsiteY166" fmla="*/ 286684 h 320544"/>
              <a:gd name="connsiteX167" fmla="*/ 178927 w 481145"/>
              <a:gd name="connsiteY167" fmla="*/ 285883 h 320544"/>
              <a:gd name="connsiteX168" fmla="*/ 177784 w 481145"/>
              <a:gd name="connsiteY168" fmla="*/ 285931 h 320544"/>
              <a:gd name="connsiteX169" fmla="*/ 177384 w 481145"/>
              <a:gd name="connsiteY169" fmla="*/ 286826 h 320544"/>
              <a:gd name="connsiteX170" fmla="*/ 177469 w 481145"/>
              <a:gd name="connsiteY170" fmla="*/ 287560 h 320544"/>
              <a:gd name="connsiteX171" fmla="*/ 178041 w 481145"/>
              <a:gd name="connsiteY171" fmla="*/ 288131 h 320544"/>
              <a:gd name="connsiteX172" fmla="*/ 177965 w 481145"/>
              <a:gd name="connsiteY172" fmla="*/ 288541 h 320544"/>
              <a:gd name="connsiteX173" fmla="*/ 177222 w 481145"/>
              <a:gd name="connsiteY173" fmla="*/ 288798 h 320544"/>
              <a:gd name="connsiteX174" fmla="*/ 168954 w 481145"/>
              <a:gd name="connsiteY174" fmla="*/ 286598 h 320544"/>
              <a:gd name="connsiteX175" fmla="*/ 165382 w 481145"/>
              <a:gd name="connsiteY175" fmla="*/ 284512 h 320544"/>
              <a:gd name="connsiteX176" fmla="*/ 162573 w 481145"/>
              <a:gd name="connsiteY176" fmla="*/ 280597 h 320544"/>
              <a:gd name="connsiteX177" fmla="*/ 163973 w 481145"/>
              <a:gd name="connsiteY177" fmla="*/ 279330 h 320544"/>
              <a:gd name="connsiteX178" fmla="*/ 165192 w 481145"/>
              <a:gd name="connsiteY178" fmla="*/ 278768 h 320544"/>
              <a:gd name="connsiteX179" fmla="*/ 169497 w 481145"/>
              <a:gd name="connsiteY179" fmla="*/ 278444 h 320544"/>
              <a:gd name="connsiteX180" fmla="*/ 170240 w 481145"/>
              <a:gd name="connsiteY180" fmla="*/ 278044 h 320544"/>
              <a:gd name="connsiteX181" fmla="*/ 170316 w 481145"/>
              <a:gd name="connsiteY181" fmla="*/ 277139 h 320544"/>
              <a:gd name="connsiteX182" fmla="*/ 170640 w 481145"/>
              <a:gd name="connsiteY182" fmla="*/ 275958 h 320544"/>
              <a:gd name="connsiteX183" fmla="*/ 170526 w 481145"/>
              <a:gd name="connsiteY183" fmla="*/ 274234 h 320544"/>
              <a:gd name="connsiteX184" fmla="*/ 170050 w 481145"/>
              <a:gd name="connsiteY184" fmla="*/ 272405 h 320544"/>
              <a:gd name="connsiteX185" fmla="*/ 171935 w 481145"/>
              <a:gd name="connsiteY185" fmla="*/ 269729 h 320544"/>
              <a:gd name="connsiteX186" fmla="*/ 174746 w 481145"/>
              <a:gd name="connsiteY186" fmla="*/ 267519 h 320544"/>
              <a:gd name="connsiteX187" fmla="*/ 176393 w 481145"/>
              <a:gd name="connsiteY187" fmla="*/ 265300 h 320544"/>
              <a:gd name="connsiteX188" fmla="*/ 176641 w 481145"/>
              <a:gd name="connsiteY188" fmla="*/ 262042 h 320544"/>
              <a:gd name="connsiteX189" fmla="*/ 179603 w 481145"/>
              <a:gd name="connsiteY189" fmla="*/ 260452 h 320544"/>
              <a:gd name="connsiteX190" fmla="*/ 182223 w 481145"/>
              <a:gd name="connsiteY190" fmla="*/ 257718 h 320544"/>
              <a:gd name="connsiteX191" fmla="*/ 182870 w 481145"/>
              <a:gd name="connsiteY191" fmla="*/ 254737 h 320544"/>
              <a:gd name="connsiteX192" fmla="*/ 183794 w 481145"/>
              <a:gd name="connsiteY192" fmla="*/ 252860 h 320544"/>
              <a:gd name="connsiteX193" fmla="*/ 182118 w 481145"/>
              <a:gd name="connsiteY193" fmla="*/ 248546 h 320544"/>
              <a:gd name="connsiteX194" fmla="*/ 181766 w 481145"/>
              <a:gd name="connsiteY194" fmla="*/ 245698 h 320544"/>
              <a:gd name="connsiteX195" fmla="*/ 181689 w 481145"/>
              <a:gd name="connsiteY195" fmla="*/ 243307 h 320544"/>
              <a:gd name="connsiteX196" fmla="*/ 182508 w 481145"/>
              <a:gd name="connsiteY196" fmla="*/ 241983 h 320544"/>
              <a:gd name="connsiteX197" fmla="*/ 184956 w 481145"/>
              <a:gd name="connsiteY197" fmla="*/ 240487 h 320544"/>
              <a:gd name="connsiteX198" fmla="*/ 187528 w 481145"/>
              <a:gd name="connsiteY198" fmla="*/ 239325 h 320544"/>
              <a:gd name="connsiteX199" fmla="*/ 188595 w 481145"/>
              <a:gd name="connsiteY199" fmla="*/ 239439 h 320544"/>
              <a:gd name="connsiteX200" fmla="*/ 188986 w 481145"/>
              <a:gd name="connsiteY200" fmla="*/ 240173 h 320544"/>
              <a:gd name="connsiteX201" fmla="*/ 189080 w 481145"/>
              <a:gd name="connsiteY201" fmla="*/ 245031 h 320544"/>
              <a:gd name="connsiteX202" fmla="*/ 189595 w 481145"/>
              <a:gd name="connsiteY202" fmla="*/ 245126 h 320544"/>
              <a:gd name="connsiteX203" fmla="*/ 190414 w 481145"/>
              <a:gd name="connsiteY203" fmla="*/ 244526 h 320544"/>
              <a:gd name="connsiteX204" fmla="*/ 191757 w 481145"/>
              <a:gd name="connsiteY204" fmla="*/ 241668 h 320544"/>
              <a:gd name="connsiteX205" fmla="*/ 192681 w 481145"/>
              <a:gd name="connsiteY205" fmla="*/ 242497 h 320544"/>
              <a:gd name="connsiteX206" fmla="*/ 194110 w 481145"/>
              <a:gd name="connsiteY206" fmla="*/ 242811 h 320544"/>
              <a:gd name="connsiteX207" fmla="*/ 195176 w 481145"/>
              <a:gd name="connsiteY207" fmla="*/ 242068 h 320544"/>
              <a:gd name="connsiteX208" fmla="*/ 195872 w 481145"/>
              <a:gd name="connsiteY208" fmla="*/ 242154 h 320544"/>
              <a:gd name="connsiteX209" fmla="*/ 196729 w 481145"/>
              <a:gd name="connsiteY209" fmla="*/ 242888 h 320544"/>
              <a:gd name="connsiteX210" fmla="*/ 198444 w 481145"/>
              <a:gd name="connsiteY210" fmla="*/ 243926 h 320544"/>
              <a:gd name="connsiteX211" fmla="*/ 200044 w 481145"/>
              <a:gd name="connsiteY211" fmla="*/ 244269 h 320544"/>
              <a:gd name="connsiteX212" fmla="*/ 201368 w 481145"/>
              <a:gd name="connsiteY212" fmla="*/ 243583 h 320544"/>
              <a:gd name="connsiteX213" fmla="*/ 202502 w 481145"/>
              <a:gd name="connsiteY213" fmla="*/ 242345 h 320544"/>
              <a:gd name="connsiteX214" fmla="*/ 203711 w 481145"/>
              <a:gd name="connsiteY214" fmla="*/ 242764 h 320544"/>
              <a:gd name="connsiteX215" fmla="*/ 206007 w 481145"/>
              <a:gd name="connsiteY215" fmla="*/ 246136 h 320544"/>
              <a:gd name="connsiteX216" fmla="*/ 207073 w 481145"/>
              <a:gd name="connsiteY216" fmla="*/ 245764 h 320544"/>
              <a:gd name="connsiteX217" fmla="*/ 212360 w 481145"/>
              <a:gd name="connsiteY217" fmla="*/ 245088 h 320544"/>
              <a:gd name="connsiteX218" fmla="*/ 213207 w 481145"/>
              <a:gd name="connsiteY218" fmla="*/ 244173 h 320544"/>
              <a:gd name="connsiteX219" fmla="*/ 213836 w 481145"/>
              <a:gd name="connsiteY219" fmla="*/ 243345 h 320544"/>
              <a:gd name="connsiteX220" fmla="*/ 208312 w 481145"/>
              <a:gd name="connsiteY220" fmla="*/ 238868 h 320544"/>
              <a:gd name="connsiteX221" fmla="*/ 208588 w 481145"/>
              <a:gd name="connsiteY221" fmla="*/ 235525 h 320544"/>
              <a:gd name="connsiteX222" fmla="*/ 208797 w 481145"/>
              <a:gd name="connsiteY222" fmla="*/ 231686 h 320544"/>
              <a:gd name="connsiteX223" fmla="*/ 208140 w 481145"/>
              <a:gd name="connsiteY223" fmla="*/ 229400 h 320544"/>
              <a:gd name="connsiteX224" fmla="*/ 207064 w 481145"/>
              <a:gd name="connsiteY224" fmla="*/ 227590 h 320544"/>
              <a:gd name="connsiteX225" fmla="*/ 202844 w 481145"/>
              <a:gd name="connsiteY225" fmla="*/ 225485 h 320544"/>
              <a:gd name="connsiteX226" fmla="*/ 199577 w 481145"/>
              <a:gd name="connsiteY226" fmla="*/ 223304 h 320544"/>
              <a:gd name="connsiteX227" fmla="*/ 198891 w 481145"/>
              <a:gd name="connsiteY227" fmla="*/ 222314 h 320544"/>
              <a:gd name="connsiteX228" fmla="*/ 198806 w 481145"/>
              <a:gd name="connsiteY228" fmla="*/ 221037 h 320544"/>
              <a:gd name="connsiteX229" fmla="*/ 198663 w 481145"/>
              <a:gd name="connsiteY229" fmla="*/ 219056 h 320544"/>
              <a:gd name="connsiteX230" fmla="*/ 197368 w 481145"/>
              <a:gd name="connsiteY230" fmla="*/ 217351 h 320544"/>
              <a:gd name="connsiteX231" fmla="*/ 197262 w 481145"/>
              <a:gd name="connsiteY231" fmla="*/ 215903 h 320544"/>
              <a:gd name="connsiteX232" fmla="*/ 198082 w 481145"/>
              <a:gd name="connsiteY232" fmla="*/ 213646 h 320544"/>
              <a:gd name="connsiteX233" fmla="*/ 198282 w 481145"/>
              <a:gd name="connsiteY233" fmla="*/ 211246 h 320544"/>
              <a:gd name="connsiteX234" fmla="*/ 198005 w 481145"/>
              <a:gd name="connsiteY234" fmla="*/ 210293 h 320544"/>
              <a:gd name="connsiteX235" fmla="*/ 197244 w 481145"/>
              <a:gd name="connsiteY235" fmla="*/ 209512 h 320544"/>
              <a:gd name="connsiteX236" fmla="*/ 195776 w 481145"/>
              <a:gd name="connsiteY236" fmla="*/ 209436 h 320544"/>
              <a:gd name="connsiteX237" fmla="*/ 193843 w 481145"/>
              <a:gd name="connsiteY237" fmla="*/ 208045 h 320544"/>
              <a:gd name="connsiteX238" fmla="*/ 192519 w 481145"/>
              <a:gd name="connsiteY238" fmla="*/ 206169 h 320544"/>
              <a:gd name="connsiteX239" fmla="*/ 188956 w 481145"/>
              <a:gd name="connsiteY239" fmla="*/ 203464 h 320544"/>
              <a:gd name="connsiteX240" fmla="*/ 187871 w 481145"/>
              <a:gd name="connsiteY240" fmla="*/ 203025 h 320544"/>
              <a:gd name="connsiteX241" fmla="*/ 187204 w 481145"/>
              <a:gd name="connsiteY241" fmla="*/ 201682 h 320544"/>
              <a:gd name="connsiteX242" fmla="*/ 186880 w 481145"/>
              <a:gd name="connsiteY242" fmla="*/ 200082 h 320544"/>
              <a:gd name="connsiteX243" fmla="*/ 187633 w 481145"/>
              <a:gd name="connsiteY243" fmla="*/ 198092 h 320544"/>
              <a:gd name="connsiteX244" fmla="*/ 188576 w 481145"/>
              <a:gd name="connsiteY244" fmla="*/ 195015 h 320544"/>
              <a:gd name="connsiteX245" fmla="*/ 189233 w 481145"/>
              <a:gd name="connsiteY245" fmla="*/ 192129 h 320544"/>
              <a:gd name="connsiteX246" fmla="*/ 189243 w 481145"/>
              <a:gd name="connsiteY246" fmla="*/ 190405 h 320544"/>
              <a:gd name="connsiteX247" fmla="*/ 188814 w 481145"/>
              <a:gd name="connsiteY247" fmla="*/ 186138 h 320544"/>
              <a:gd name="connsiteX248" fmla="*/ 186957 w 481145"/>
              <a:gd name="connsiteY248" fmla="*/ 182871 h 320544"/>
              <a:gd name="connsiteX249" fmla="*/ 186090 w 481145"/>
              <a:gd name="connsiteY249" fmla="*/ 182442 h 320544"/>
              <a:gd name="connsiteX250" fmla="*/ 184595 w 481145"/>
              <a:gd name="connsiteY250" fmla="*/ 183356 h 320544"/>
              <a:gd name="connsiteX251" fmla="*/ 182889 w 481145"/>
              <a:gd name="connsiteY251" fmla="*/ 184128 h 320544"/>
              <a:gd name="connsiteX252" fmla="*/ 181546 w 481145"/>
              <a:gd name="connsiteY252" fmla="*/ 183404 h 320544"/>
              <a:gd name="connsiteX253" fmla="*/ 180013 w 481145"/>
              <a:gd name="connsiteY253" fmla="*/ 181632 h 320544"/>
              <a:gd name="connsiteX254" fmla="*/ 177555 w 481145"/>
              <a:gd name="connsiteY254" fmla="*/ 176689 h 320544"/>
              <a:gd name="connsiteX255" fmla="*/ 172955 w 481145"/>
              <a:gd name="connsiteY255" fmla="*/ 175698 h 320544"/>
              <a:gd name="connsiteX256" fmla="*/ 171050 w 481145"/>
              <a:gd name="connsiteY256" fmla="*/ 175460 h 320544"/>
              <a:gd name="connsiteX257" fmla="*/ 169250 w 481145"/>
              <a:gd name="connsiteY257" fmla="*/ 177841 h 320544"/>
              <a:gd name="connsiteX258" fmla="*/ 168687 w 481145"/>
              <a:gd name="connsiteY258" fmla="*/ 177117 h 320544"/>
              <a:gd name="connsiteX259" fmla="*/ 168183 w 481145"/>
              <a:gd name="connsiteY259" fmla="*/ 175594 h 320544"/>
              <a:gd name="connsiteX260" fmla="*/ 167230 w 481145"/>
              <a:gd name="connsiteY260" fmla="*/ 174993 h 320544"/>
              <a:gd name="connsiteX261" fmla="*/ 165973 w 481145"/>
              <a:gd name="connsiteY261" fmla="*/ 175698 h 320544"/>
              <a:gd name="connsiteX262" fmla="*/ 165611 w 481145"/>
              <a:gd name="connsiteY262" fmla="*/ 175022 h 320544"/>
              <a:gd name="connsiteX263" fmla="*/ 166154 w 481145"/>
              <a:gd name="connsiteY263" fmla="*/ 172955 h 320544"/>
              <a:gd name="connsiteX264" fmla="*/ 164659 w 481145"/>
              <a:gd name="connsiteY264" fmla="*/ 171936 h 320544"/>
              <a:gd name="connsiteX265" fmla="*/ 161124 w 481145"/>
              <a:gd name="connsiteY265" fmla="*/ 171955 h 320544"/>
              <a:gd name="connsiteX266" fmla="*/ 159239 w 481145"/>
              <a:gd name="connsiteY266" fmla="*/ 171193 h 320544"/>
              <a:gd name="connsiteX267" fmla="*/ 159020 w 481145"/>
              <a:gd name="connsiteY267" fmla="*/ 169641 h 320544"/>
              <a:gd name="connsiteX268" fmla="*/ 157905 w 481145"/>
              <a:gd name="connsiteY268" fmla="*/ 168621 h 320544"/>
              <a:gd name="connsiteX269" fmla="*/ 155905 w 481145"/>
              <a:gd name="connsiteY269" fmla="*/ 168126 h 320544"/>
              <a:gd name="connsiteX270" fmla="*/ 153952 w 481145"/>
              <a:gd name="connsiteY270" fmla="*/ 166859 h 320544"/>
              <a:gd name="connsiteX271" fmla="*/ 152066 w 481145"/>
              <a:gd name="connsiteY271" fmla="*/ 164811 h 320544"/>
              <a:gd name="connsiteX272" fmla="*/ 149237 w 481145"/>
              <a:gd name="connsiteY272" fmla="*/ 163478 h 320544"/>
              <a:gd name="connsiteX273" fmla="*/ 145475 w 481145"/>
              <a:gd name="connsiteY273" fmla="*/ 162859 h 320544"/>
              <a:gd name="connsiteX274" fmla="*/ 145170 w 481145"/>
              <a:gd name="connsiteY274" fmla="*/ 162639 h 320544"/>
              <a:gd name="connsiteX275" fmla="*/ 144818 w 481145"/>
              <a:gd name="connsiteY275" fmla="*/ 162344 h 320544"/>
              <a:gd name="connsiteX276" fmla="*/ 142389 w 481145"/>
              <a:gd name="connsiteY276" fmla="*/ 163735 h 320544"/>
              <a:gd name="connsiteX277" fmla="*/ 140932 w 481145"/>
              <a:gd name="connsiteY277" fmla="*/ 164840 h 320544"/>
              <a:gd name="connsiteX278" fmla="*/ 139141 w 481145"/>
              <a:gd name="connsiteY278" fmla="*/ 164154 h 320544"/>
              <a:gd name="connsiteX279" fmla="*/ 136245 w 481145"/>
              <a:gd name="connsiteY279" fmla="*/ 166611 h 320544"/>
              <a:gd name="connsiteX280" fmla="*/ 130359 w 481145"/>
              <a:gd name="connsiteY280" fmla="*/ 166735 h 320544"/>
              <a:gd name="connsiteX281" fmla="*/ 127473 w 481145"/>
              <a:gd name="connsiteY281" fmla="*/ 166583 h 320544"/>
              <a:gd name="connsiteX282" fmla="*/ 126044 w 481145"/>
              <a:gd name="connsiteY282" fmla="*/ 165973 h 320544"/>
              <a:gd name="connsiteX283" fmla="*/ 120519 w 481145"/>
              <a:gd name="connsiteY283" fmla="*/ 169707 h 320544"/>
              <a:gd name="connsiteX284" fmla="*/ 119939 w 481145"/>
              <a:gd name="connsiteY284" fmla="*/ 171079 h 320544"/>
              <a:gd name="connsiteX285" fmla="*/ 118700 w 481145"/>
              <a:gd name="connsiteY285" fmla="*/ 171536 h 320544"/>
              <a:gd name="connsiteX286" fmla="*/ 115224 w 481145"/>
              <a:gd name="connsiteY286" fmla="*/ 172279 h 320544"/>
              <a:gd name="connsiteX287" fmla="*/ 111566 w 481145"/>
              <a:gd name="connsiteY287" fmla="*/ 173327 h 320544"/>
              <a:gd name="connsiteX288" fmla="*/ 110794 w 481145"/>
              <a:gd name="connsiteY288" fmla="*/ 176937 h 320544"/>
              <a:gd name="connsiteX289" fmla="*/ 109709 w 481145"/>
              <a:gd name="connsiteY289" fmla="*/ 178889 h 320544"/>
              <a:gd name="connsiteX290" fmla="*/ 107746 w 481145"/>
              <a:gd name="connsiteY290" fmla="*/ 181747 h 320544"/>
              <a:gd name="connsiteX291" fmla="*/ 100955 w 481145"/>
              <a:gd name="connsiteY291" fmla="*/ 182737 h 320544"/>
              <a:gd name="connsiteX292" fmla="*/ 95088 w 481145"/>
              <a:gd name="connsiteY292" fmla="*/ 184128 h 320544"/>
              <a:gd name="connsiteX293" fmla="*/ 89078 w 481145"/>
              <a:gd name="connsiteY293" fmla="*/ 184995 h 320544"/>
              <a:gd name="connsiteX294" fmla="*/ 81200 w 481145"/>
              <a:gd name="connsiteY294" fmla="*/ 188481 h 320544"/>
              <a:gd name="connsiteX295" fmla="*/ 78638 w 481145"/>
              <a:gd name="connsiteY295" fmla="*/ 191548 h 320544"/>
              <a:gd name="connsiteX296" fmla="*/ 76105 w 481145"/>
              <a:gd name="connsiteY296" fmla="*/ 192405 h 320544"/>
              <a:gd name="connsiteX297" fmla="*/ 73809 w 481145"/>
              <a:gd name="connsiteY297" fmla="*/ 192662 h 320544"/>
              <a:gd name="connsiteX298" fmla="*/ 72323 w 481145"/>
              <a:gd name="connsiteY298" fmla="*/ 190948 h 320544"/>
              <a:gd name="connsiteX299" fmla="*/ 67323 w 481145"/>
              <a:gd name="connsiteY299" fmla="*/ 186357 h 320544"/>
              <a:gd name="connsiteX300" fmla="*/ 65398 w 481145"/>
              <a:gd name="connsiteY300" fmla="*/ 184185 h 320544"/>
              <a:gd name="connsiteX301" fmla="*/ 62865 w 481145"/>
              <a:gd name="connsiteY301" fmla="*/ 183547 h 320544"/>
              <a:gd name="connsiteX302" fmla="*/ 60112 w 481145"/>
              <a:gd name="connsiteY302" fmla="*/ 183909 h 320544"/>
              <a:gd name="connsiteX303" fmla="*/ 57464 w 481145"/>
              <a:gd name="connsiteY303" fmla="*/ 184976 h 320544"/>
              <a:gd name="connsiteX304" fmla="*/ 54683 w 481145"/>
              <a:gd name="connsiteY304" fmla="*/ 185176 h 320544"/>
              <a:gd name="connsiteX305" fmla="*/ 51530 w 481145"/>
              <a:gd name="connsiteY305" fmla="*/ 183633 h 320544"/>
              <a:gd name="connsiteX306" fmla="*/ 51197 w 481145"/>
              <a:gd name="connsiteY306" fmla="*/ 183785 h 320544"/>
              <a:gd name="connsiteX307" fmla="*/ 49987 w 481145"/>
              <a:gd name="connsiteY307" fmla="*/ 183995 h 320544"/>
              <a:gd name="connsiteX308" fmla="*/ 42157 w 481145"/>
              <a:gd name="connsiteY308" fmla="*/ 182128 h 320544"/>
              <a:gd name="connsiteX309" fmla="*/ 41434 w 481145"/>
              <a:gd name="connsiteY309" fmla="*/ 181813 h 320544"/>
              <a:gd name="connsiteX310" fmla="*/ 41091 w 481145"/>
              <a:gd name="connsiteY310" fmla="*/ 181737 h 320544"/>
              <a:gd name="connsiteX311" fmla="*/ 40014 w 481145"/>
              <a:gd name="connsiteY311" fmla="*/ 181594 h 320544"/>
              <a:gd name="connsiteX312" fmla="*/ 34118 w 481145"/>
              <a:gd name="connsiteY312" fmla="*/ 181823 h 320544"/>
              <a:gd name="connsiteX313" fmla="*/ 28623 w 481145"/>
              <a:gd name="connsiteY313" fmla="*/ 178051 h 320544"/>
              <a:gd name="connsiteX314" fmla="*/ 26937 w 481145"/>
              <a:gd name="connsiteY314" fmla="*/ 177937 h 320544"/>
              <a:gd name="connsiteX315" fmla="*/ 25632 w 481145"/>
              <a:gd name="connsiteY315" fmla="*/ 179461 h 320544"/>
              <a:gd name="connsiteX316" fmla="*/ 24669 w 481145"/>
              <a:gd name="connsiteY316" fmla="*/ 181156 h 320544"/>
              <a:gd name="connsiteX317" fmla="*/ 20878 w 481145"/>
              <a:gd name="connsiteY317" fmla="*/ 182842 h 320544"/>
              <a:gd name="connsiteX318" fmla="*/ 19907 w 481145"/>
              <a:gd name="connsiteY318" fmla="*/ 183518 h 320544"/>
              <a:gd name="connsiteX319" fmla="*/ 19355 w 481145"/>
              <a:gd name="connsiteY319" fmla="*/ 182994 h 320544"/>
              <a:gd name="connsiteX320" fmla="*/ 19098 w 481145"/>
              <a:gd name="connsiteY320" fmla="*/ 181537 h 320544"/>
              <a:gd name="connsiteX321" fmla="*/ 19383 w 481145"/>
              <a:gd name="connsiteY321" fmla="*/ 180242 h 320544"/>
              <a:gd name="connsiteX322" fmla="*/ 18821 w 481145"/>
              <a:gd name="connsiteY322" fmla="*/ 179023 h 320544"/>
              <a:gd name="connsiteX323" fmla="*/ 17383 w 481145"/>
              <a:gd name="connsiteY323" fmla="*/ 177632 h 320544"/>
              <a:gd name="connsiteX324" fmla="*/ 17030 w 481145"/>
              <a:gd name="connsiteY324" fmla="*/ 177051 h 320544"/>
              <a:gd name="connsiteX325" fmla="*/ 15221 w 481145"/>
              <a:gd name="connsiteY325" fmla="*/ 177155 h 320544"/>
              <a:gd name="connsiteX326" fmla="*/ 14725 w 481145"/>
              <a:gd name="connsiteY326" fmla="*/ 177289 h 320544"/>
              <a:gd name="connsiteX327" fmla="*/ 14544 w 481145"/>
              <a:gd name="connsiteY327" fmla="*/ 177260 h 320544"/>
              <a:gd name="connsiteX328" fmla="*/ 12030 w 481145"/>
              <a:gd name="connsiteY328" fmla="*/ 176079 h 320544"/>
              <a:gd name="connsiteX329" fmla="*/ 10373 w 481145"/>
              <a:gd name="connsiteY329" fmla="*/ 173231 h 320544"/>
              <a:gd name="connsiteX330" fmla="*/ 7791 w 481145"/>
              <a:gd name="connsiteY330" fmla="*/ 171717 h 320544"/>
              <a:gd name="connsiteX331" fmla="*/ 5819 w 481145"/>
              <a:gd name="connsiteY331" fmla="*/ 171202 h 320544"/>
              <a:gd name="connsiteX332" fmla="*/ 4924 w 481145"/>
              <a:gd name="connsiteY332" fmla="*/ 169974 h 320544"/>
              <a:gd name="connsiteX333" fmla="*/ 4343 w 481145"/>
              <a:gd name="connsiteY333" fmla="*/ 168345 h 320544"/>
              <a:gd name="connsiteX334" fmla="*/ 3733 w 481145"/>
              <a:gd name="connsiteY334" fmla="*/ 167116 h 320544"/>
              <a:gd name="connsiteX335" fmla="*/ 3667 w 481145"/>
              <a:gd name="connsiteY335" fmla="*/ 166992 h 320544"/>
              <a:gd name="connsiteX336" fmla="*/ 3248 w 481145"/>
              <a:gd name="connsiteY336" fmla="*/ 165126 h 320544"/>
              <a:gd name="connsiteX337" fmla="*/ 2648 w 481145"/>
              <a:gd name="connsiteY337" fmla="*/ 164935 h 320544"/>
              <a:gd name="connsiteX338" fmla="*/ 2543 w 481145"/>
              <a:gd name="connsiteY338" fmla="*/ 164887 h 320544"/>
              <a:gd name="connsiteX339" fmla="*/ 0 w 481145"/>
              <a:gd name="connsiteY339" fmla="*/ 165211 h 320544"/>
              <a:gd name="connsiteX340" fmla="*/ 295 w 481145"/>
              <a:gd name="connsiteY340" fmla="*/ 158648 h 320544"/>
              <a:gd name="connsiteX341" fmla="*/ 4363 w 481145"/>
              <a:gd name="connsiteY341" fmla="*/ 153915 h 320544"/>
              <a:gd name="connsiteX342" fmla="*/ 5362 w 481145"/>
              <a:gd name="connsiteY342" fmla="*/ 151524 h 320544"/>
              <a:gd name="connsiteX343" fmla="*/ 6886 w 481145"/>
              <a:gd name="connsiteY343" fmla="*/ 146333 h 320544"/>
              <a:gd name="connsiteX344" fmla="*/ 8029 w 481145"/>
              <a:gd name="connsiteY344" fmla="*/ 143894 h 320544"/>
              <a:gd name="connsiteX345" fmla="*/ 9401 w 481145"/>
              <a:gd name="connsiteY345" fmla="*/ 141875 h 320544"/>
              <a:gd name="connsiteX346" fmla="*/ 10496 w 481145"/>
              <a:gd name="connsiteY346" fmla="*/ 139922 h 320544"/>
              <a:gd name="connsiteX347" fmla="*/ 10887 w 481145"/>
              <a:gd name="connsiteY347" fmla="*/ 138246 h 320544"/>
              <a:gd name="connsiteX348" fmla="*/ 11992 w 481145"/>
              <a:gd name="connsiteY348" fmla="*/ 138056 h 320544"/>
              <a:gd name="connsiteX349" fmla="*/ 15230 w 481145"/>
              <a:gd name="connsiteY349" fmla="*/ 139570 h 320544"/>
              <a:gd name="connsiteX350" fmla="*/ 18136 w 481145"/>
              <a:gd name="connsiteY350" fmla="*/ 140351 h 320544"/>
              <a:gd name="connsiteX351" fmla="*/ 18935 w 481145"/>
              <a:gd name="connsiteY351" fmla="*/ 139608 h 320544"/>
              <a:gd name="connsiteX352" fmla="*/ 19269 w 481145"/>
              <a:gd name="connsiteY352" fmla="*/ 138637 h 320544"/>
              <a:gd name="connsiteX353" fmla="*/ 19135 w 481145"/>
              <a:gd name="connsiteY353" fmla="*/ 137884 h 320544"/>
              <a:gd name="connsiteX354" fmla="*/ 16811 w 481145"/>
              <a:gd name="connsiteY354" fmla="*/ 135646 h 320544"/>
              <a:gd name="connsiteX355" fmla="*/ 15354 w 481145"/>
              <a:gd name="connsiteY355" fmla="*/ 134217 h 320544"/>
              <a:gd name="connsiteX356" fmla="*/ 15259 w 481145"/>
              <a:gd name="connsiteY356" fmla="*/ 133341 h 320544"/>
              <a:gd name="connsiteX357" fmla="*/ 15783 w 481145"/>
              <a:gd name="connsiteY357" fmla="*/ 131369 h 320544"/>
              <a:gd name="connsiteX358" fmla="*/ 16068 w 481145"/>
              <a:gd name="connsiteY358" fmla="*/ 129159 h 320544"/>
              <a:gd name="connsiteX359" fmla="*/ 15735 w 481145"/>
              <a:gd name="connsiteY359" fmla="*/ 126759 h 320544"/>
              <a:gd name="connsiteX360" fmla="*/ 14144 w 481145"/>
              <a:gd name="connsiteY360" fmla="*/ 121434 h 320544"/>
              <a:gd name="connsiteX361" fmla="*/ 13849 w 481145"/>
              <a:gd name="connsiteY361" fmla="*/ 119167 h 320544"/>
              <a:gd name="connsiteX362" fmla="*/ 15364 w 481145"/>
              <a:gd name="connsiteY362" fmla="*/ 116405 h 320544"/>
              <a:gd name="connsiteX363" fmla="*/ 20298 w 481145"/>
              <a:gd name="connsiteY363" fmla="*/ 109814 h 320544"/>
              <a:gd name="connsiteX364" fmla="*/ 21945 w 481145"/>
              <a:gd name="connsiteY364" fmla="*/ 107328 h 320544"/>
              <a:gd name="connsiteX365" fmla="*/ 24193 w 481145"/>
              <a:gd name="connsiteY365" fmla="*/ 104327 h 320544"/>
              <a:gd name="connsiteX366" fmla="*/ 30299 w 481145"/>
              <a:gd name="connsiteY366" fmla="*/ 97127 h 320544"/>
              <a:gd name="connsiteX367" fmla="*/ 34147 w 481145"/>
              <a:gd name="connsiteY367" fmla="*/ 92926 h 320544"/>
              <a:gd name="connsiteX368" fmla="*/ 36757 w 481145"/>
              <a:gd name="connsiteY368" fmla="*/ 90592 h 320544"/>
              <a:gd name="connsiteX369" fmla="*/ 40577 w 481145"/>
              <a:gd name="connsiteY369" fmla="*/ 86544 h 320544"/>
              <a:gd name="connsiteX370" fmla="*/ 42253 w 481145"/>
              <a:gd name="connsiteY370" fmla="*/ 84439 h 320544"/>
              <a:gd name="connsiteX371" fmla="*/ 49225 w 481145"/>
              <a:gd name="connsiteY371" fmla="*/ 83068 h 320544"/>
              <a:gd name="connsiteX372" fmla="*/ 50092 w 481145"/>
              <a:gd name="connsiteY372" fmla="*/ 81096 h 320544"/>
              <a:gd name="connsiteX373" fmla="*/ 51368 w 481145"/>
              <a:gd name="connsiteY373" fmla="*/ 78943 h 320544"/>
              <a:gd name="connsiteX374" fmla="*/ 52359 w 481145"/>
              <a:gd name="connsiteY374" fmla="*/ 78019 h 320544"/>
              <a:gd name="connsiteX375" fmla="*/ 52492 w 481145"/>
              <a:gd name="connsiteY375" fmla="*/ 74391 h 320544"/>
              <a:gd name="connsiteX376" fmla="*/ 51197 w 481145"/>
              <a:gd name="connsiteY376" fmla="*/ 69942 h 320544"/>
              <a:gd name="connsiteX377" fmla="*/ 50159 w 481145"/>
              <a:gd name="connsiteY377" fmla="*/ 68371 h 320544"/>
              <a:gd name="connsiteX378" fmla="*/ 49387 w 481145"/>
              <a:gd name="connsiteY378" fmla="*/ 67294 h 320544"/>
              <a:gd name="connsiteX379" fmla="*/ 49892 w 481145"/>
              <a:gd name="connsiteY379" fmla="*/ 66294 h 320544"/>
              <a:gd name="connsiteX380" fmla="*/ 50663 w 481145"/>
              <a:gd name="connsiteY380" fmla="*/ 66008 h 320544"/>
              <a:gd name="connsiteX381" fmla="*/ 51616 w 481145"/>
              <a:gd name="connsiteY381" fmla="*/ 65865 h 320544"/>
              <a:gd name="connsiteX382" fmla="*/ 52797 w 481145"/>
              <a:gd name="connsiteY382" fmla="*/ 64789 h 320544"/>
              <a:gd name="connsiteX383" fmla="*/ 52530 w 481145"/>
              <a:gd name="connsiteY383" fmla="*/ 63618 h 320544"/>
              <a:gd name="connsiteX384" fmla="*/ 49587 w 481145"/>
              <a:gd name="connsiteY384" fmla="*/ 60760 h 320544"/>
              <a:gd name="connsiteX385" fmla="*/ 48310 w 481145"/>
              <a:gd name="connsiteY385" fmla="*/ 58560 h 320544"/>
              <a:gd name="connsiteX386" fmla="*/ 46320 w 481145"/>
              <a:gd name="connsiteY386" fmla="*/ 52883 h 320544"/>
              <a:gd name="connsiteX387" fmla="*/ 42281 w 481145"/>
              <a:gd name="connsiteY387" fmla="*/ 46977 h 320544"/>
              <a:gd name="connsiteX388" fmla="*/ 41005 w 481145"/>
              <a:gd name="connsiteY388" fmla="*/ 45063 h 320544"/>
              <a:gd name="connsiteX389" fmla="*/ 40824 w 481145"/>
              <a:gd name="connsiteY389" fmla="*/ 43253 h 320544"/>
              <a:gd name="connsiteX390" fmla="*/ 41414 w 481145"/>
              <a:gd name="connsiteY390" fmla="*/ 41443 h 320544"/>
              <a:gd name="connsiteX391" fmla="*/ 40853 w 481145"/>
              <a:gd name="connsiteY391" fmla="*/ 39129 h 320544"/>
              <a:gd name="connsiteX392" fmla="*/ 39424 w 481145"/>
              <a:gd name="connsiteY392" fmla="*/ 36176 h 320544"/>
              <a:gd name="connsiteX393" fmla="*/ 39652 w 481145"/>
              <a:gd name="connsiteY393" fmla="*/ 35852 h 320544"/>
              <a:gd name="connsiteX394" fmla="*/ 39510 w 481145"/>
              <a:gd name="connsiteY394" fmla="*/ 32204 h 320544"/>
              <a:gd name="connsiteX395" fmla="*/ 40529 w 481145"/>
              <a:gd name="connsiteY395" fmla="*/ 31413 h 320544"/>
              <a:gd name="connsiteX396" fmla="*/ 42138 w 481145"/>
              <a:gd name="connsiteY396" fmla="*/ 30880 h 320544"/>
              <a:gd name="connsiteX397" fmla="*/ 44405 w 481145"/>
              <a:gd name="connsiteY397" fmla="*/ 31061 h 320544"/>
              <a:gd name="connsiteX398" fmla="*/ 46348 w 481145"/>
              <a:gd name="connsiteY398" fmla="*/ 31623 h 320544"/>
              <a:gd name="connsiteX399" fmla="*/ 48673 w 481145"/>
              <a:gd name="connsiteY399" fmla="*/ 33290 h 320544"/>
              <a:gd name="connsiteX400" fmla="*/ 49396 w 481145"/>
              <a:gd name="connsiteY400" fmla="*/ 33023 h 320544"/>
              <a:gd name="connsiteX401" fmla="*/ 53368 w 481145"/>
              <a:gd name="connsiteY401" fmla="*/ 29880 h 320544"/>
              <a:gd name="connsiteX402" fmla="*/ 57464 w 481145"/>
              <a:gd name="connsiteY402" fmla="*/ 25137 h 320544"/>
              <a:gd name="connsiteX403" fmla="*/ 58636 w 481145"/>
              <a:gd name="connsiteY403" fmla="*/ 22384 h 320544"/>
              <a:gd name="connsiteX404" fmla="*/ 59655 w 481145"/>
              <a:gd name="connsiteY404" fmla="*/ 21127 h 320544"/>
              <a:gd name="connsiteX405" fmla="*/ 63217 w 481145"/>
              <a:gd name="connsiteY405" fmla="*/ 20460 h 320544"/>
              <a:gd name="connsiteX406" fmla="*/ 66322 w 481145"/>
              <a:gd name="connsiteY406" fmla="*/ 20184 h 320544"/>
              <a:gd name="connsiteX407" fmla="*/ 68294 w 481145"/>
              <a:gd name="connsiteY407" fmla="*/ 20231 h 320544"/>
              <a:gd name="connsiteX408" fmla="*/ 73142 w 481145"/>
              <a:gd name="connsiteY408" fmla="*/ 19764 h 320544"/>
              <a:gd name="connsiteX409" fmla="*/ 76009 w 481145"/>
              <a:gd name="connsiteY409" fmla="*/ 19241 h 320544"/>
              <a:gd name="connsiteX410" fmla="*/ 78495 w 481145"/>
              <a:gd name="connsiteY410" fmla="*/ 18402 h 320544"/>
              <a:gd name="connsiteX411" fmla="*/ 83858 w 481145"/>
              <a:gd name="connsiteY411" fmla="*/ 18088 h 320544"/>
              <a:gd name="connsiteX412" fmla="*/ 92221 w 481145"/>
              <a:gd name="connsiteY412" fmla="*/ 18650 h 320544"/>
              <a:gd name="connsiteX413" fmla="*/ 97717 w 481145"/>
              <a:gd name="connsiteY413" fmla="*/ 18688 h 320544"/>
              <a:gd name="connsiteX414" fmla="*/ 101451 w 481145"/>
              <a:gd name="connsiteY414" fmla="*/ 19136 h 320544"/>
              <a:gd name="connsiteX415" fmla="*/ 110585 w 481145"/>
              <a:gd name="connsiteY415" fmla="*/ 21660 h 320544"/>
              <a:gd name="connsiteX416" fmla="*/ 113985 w 481145"/>
              <a:gd name="connsiteY416" fmla="*/ 22117 h 320544"/>
              <a:gd name="connsiteX417" fmla="*/ 115567 w 481145"/>
              <a:gd name="connsiteY417" fmla="*/ 23460 h 320544"/>
              <a:gd name="connsiteX418" fmla="*/ 118605 w 481145"/>
              <a:gd name="connsiteY418" fmla="*/ 23956 h 320544"/>
              <a:gd name="connsiteX419" fmla="*/ 124130 w 481145"/>
              <a:gd name="connsiteY419" fmla="*/ 25298 h 320544"/>
              <a:gd name="connsiteX420" fmla="*/ 128921 w 481145"/>
              <a:gd name="connsiteY420" fmla="*/ 26023 h 320544"/>
              <a:gd name="connsiteX421" fmla="*/ 132159 w 481145"/>
              <a:gd name="connsiteY421" fmla="*/ 25727 h 320544"/>
              <a:gd name="connsiteX422" fmla="*/ 133969 w 481145"/>
              <a:gd name="connsiteY422" fmla="*/ 26108 h 320544"/>
              <a:gd name="connsiteX423" fmla="*/ 137398 w 481145"/>
              <a:gd name="connsiteY423" fmla="*/ 32061 h 320544"/>
              <a:gd name="connsiteX424" fmla="*/ 138103 w 481145"/>
              <a:gd name="connsiteY424" fmla="*/ 32757 h 320544"/>
              <a:gd name="connsiteX425" fmla="*/ 139475 w 481145"/>
              <a:gd name="connsiteY425" fmla="*/ 32899 h 320544"/>
              <a:gd name="connsiteX426" fmla="*/ 142274 w 481145"/>
              <a:gd name="connsiteY426" fmla="*/ 32385 h 320544"/>
              <a:gd name="connsiteX427" fmla="*/ 146256 w 481145"/>
              <a:gd name="connsiteY427" fmla="*/ 32585 h 320544"/>
              <a:gd name="connsiteX428" fmla="*/ 148618 w 481145"/>
              <a:gd name="connsiteY428" fmla="*/ 33833 h 320544"/>
              <a:gd name="connsiteX429" fmla="*/ 148275 w 481145"/>
              <a:gd name="connsiteY429" fmla="*/ 37367 h 320544"/>
              <a:gd name="connsiteX430" fmla="*/ 148894 w 481145"/>
              <a:gd name="connsiteY430" fmla="*/ 37881 h 320544"/>
              <a:gd name="connsiteX431" fmla="*/ 150000 w 481145"/>
              <a:gd name="connsiteY431" fmla="*/ 37681 h 320544"/>
              <a:gd name="connsiteX432" fmla="*/ 151266 w 481145"/>
              <a:gd name="connsiteY432" fmla="*/ 35690 h 320544"/>
              <a:gd name="connsiteX433" fmla="*/ 152333 w 481145"/>
              <a:gd name="connsiteY433" fmla="*/ 33623 h 320544"/>
              <a:gd name="connsiteX434" fmla="*/ 153124 w 481145"/>
              <a:gd name="connsiteY434" fmla="*/ 32976 h 320544"/>
              <a:gd name="connsiteX435" fmla="*/ 157191 w 481145"/>
              <a:gd name="connsiteY435" fmla="*/ 34376 h 320544"/>
              <a:gd name="connsiteX436" fmla="*/ 159048 w 481145"/>
              <a:gd name="connsiteY436" fmla="*/ 34147 h 320544"/>
              <a:gd name="connsiteX437" fmla="*/ 160763 w 481145"/>
              <a:gd name="connsiteY437" fmla="*/ 32576 h 320544"/>
              <a:gd name="connsiteX438" fmla="*/ 161810 w 481145"/>
              <a:gd name="connsiteY438" fmla="*/ 32309 h 320544"/>
              <a:gd name="connsiteX439" fmla="*/ 164696 w 481145"/>
              <a:gd name="connsiteY439" fmla="*/ 33423 h 320544"/>
              <a:gd name="connsiteX440" fmla="*/ 168250 w 481145"/>
              <a:gd name="connsiteY440" fmla="*/ 34204 h 320544"/>
              <a:gd name="connsiteX441" fmla="*/ 171126 w 481145"/>
              <a:gd name="connsiteY441" fmla="*/ 34252 h 320544"/>
              <a:gd name="connsiteX442" fmla="*/ 172917 w 481145"/>
              <a:gd name="connsiteY442" fmla="*/ 35100 h 320544"/>
              <a:gd name="connsiteX443" fmla="*/ 174221 w 481145"/>
              <a:gd name="connsiteY443" fmla="*/ 38786 h 320544"/>
              <a:gd name="connsiteX444" fmla="*/ 175355 w 481145"/>
              <a:gd name="connsiteY444" fmla="*/ 39548 h 320544"/>
              <a:gd name="connsiteX445" fmla="*/ 176450 w 481145"/>
              <a:gd name="connsiteY445" fmla="*/ 39777 h 320544"/>
              <a:gd name="connsiteX446" fmla="*/ 178108 w 481145"/>
              <a:gd name="connsiteY446" fmla="*/ 36481 h 320544"/>
              <a:gd name="connsiteX447" fmla="*/ 179613 w 481145"/>
              <a:gd name="connsiteY447" fmla="*/ 35205 h 320544"/>
              <a:gd name="connsiteX448" fmla="*/ 181699 w 481145"/>
              <a:gd name="connsiteY448" fmla="*/ 34262 h 320544"/>
              <a:gd name="connsiteX449" fmla="*/ 183042 w 481145"/>
              <a:gd name="connsiteY449" fmla="*/ 33852 h 320544"/>
              <a:gd name="connsiteX450" fmla="*/ 183994 w 481145"/>
              <a:gd name="connsiteY450" fmla="*/ 32680 h 320544"/>
              <a:gd name="connsiteX451" fmla="*/ 185271 w 481145"/>
              <a:gd name="connsiteY451" fmla="*/ 31547 h 320544"/>
              <a:gd name="connsiteX452" fmla="*/ 186375 w 481145"/>
              <a:gd name="connsiteY452" fmla="*/ 31452 h 320544"/>
              <a:gd name="connsiteX453" fmla="*/ 187271 w 481145"/>
              <a:gd name="connsiteY453" fmla="*/ 31890 h 320544"/>
              <a:gd name="connsiteX454" fmla="*/ 188300 w 481145"/>
              <a:gd name="connsiteY454" fmla="*/ 33461 h 320544"/>
              <a:gd name="connsiteX455" fmla="*/ 189805 w 481145"/>
              <a:gd name="connsiteY455" fmla="*/ 37043 h 320544"/>
              <a:gd name="connsiteX456" fmla="*/ 191633 w 481145"/>
              <a:gd name="connsiteY456" fmla="*/ 40634 h 320544"/>
              <a:gd name="connsiteX457" fmla="*/ 192910 w 481145"/>
              <a:gd name="connsiteY457" fmla="*/ 41939 h 320544"/>
              <a:gd name="connsiteX458" fmla="*/ 196205 w 481145"/>
              <a:gd name="connsiteY458" fmla="*/ 40834 h 320544"/>
              <a:gd name="connsiteX459" fmla="*/ 198434 w 481145"/>
              <a:gd name="connsiteY459" fmla="*/ 39710 h 320544"/>
              <a:gd name="connsiteX460" fmla="*/ 202520 w 481145"/>
              <a:gd name="connsiteY460" fmla="*/ 39500 h 320544"/>
              <a:gd name="connsiteX461" fmla="*/ 207940 w 481145"/>
              <a:gd name="connsiteY461" fmla="*/ 38710 h 320544"/>
              <a:gd name="connsiteX462" fmla="*/ 212084 w 481145"/>
              <a:gd name="connsiteY462" fmla="*/ 37681 h 320544"/>
              <a:gd name="connsiteX463" fmla="*/ 214674 w 481145"/>
              <a:gd name="connsiteY463" fmla="*/ 37862 h 320544"/>
              <a:gd name="connsiteX464" fmla="*/ 216246 w 481145"/>
              <a:gd name="connsiteY464" fmla="*/ 39005 h 320544"/>
              <a:gd name="connsiteX465" fmla="*/ 218637 w 481145"/>
              <a:gd name="connsiteY465" fmla="*/ 41205 h 320544"/>
              <a:gd name="connsiteX466" fmla="*/ 219284 w 481145"/>
              <a:gd name="connsiteY466" fmla="*/ 44368 h 320544"/>
              <a:gd name="connsiteX467" fmla="*/ 222389 w 481145"/>
              <a:gd name="connsiteY467" fmla="*/ 46549 h 320544"/>
              <a:gd name="connsiteX468" fmla="*/ 224933 w 481145"/>
              <a:gd name="connsiteY468" fmla="*/ 46949 h 320544"/>
              <a:gd name="connsiteX469" fmla="*/ 225800 w 481145"/>
              <a:gd name="connsiteY469" fmla="*/ 44682 h 320544"/>
              <a:gd name="connsiteX470" fmla="*/ 227286 w 481145"/>
              <a:gd name="connsiteY470" fmla="*/ 43101 h 320544"/>
              <a:gd name="connsiteX471" fmla="*/ 226723 w 481145"/>
              <a:gd name="connsiteY471" fmla="*/ 40920 h 320544"/>
              <a:gd name="connsiteX472" fmla="*/ 226476 w 481145"/>
              <a:gd name="connsiteY472" fmla="*/ 38138 h 320544"/>
              <a:gd name="connsiteX473" fmla="*/ 225361 w 481145"/>
              <a:gd name="connsiteY473" fmla="*/ 35557 h 320544"/>
              <a:gd name="connsiteX474" fmla="*/ 224618 w 481145"/>
              <a:gd name="connsiteY474" fmla="*/ 32776 h 320544"/>
              <a:gd name="connsiteX475" fmla="*/ 225980 w 481145"/>
              <a:gd name="connsiteY475" fmla="*/ 28794 h 320544"/>
              <a:gd name="connsiteX476" fmla="*/ 227466 w 481145"/>
              <a:gd name="connsiteY476" fmla="*/ 25308 h 320544"/>
              <a:gd name="connsiteX477" fmla="*/ 228209 w 481145"/>
              <a:gd name="connsiteY477" fmla="*/ 23413 h 320544"/>
              <a:gd name="connsiteX478" fmla="*/ 230562 w 481145"/>
              <a:gd name="connsiteY478" fmla="*/ 19908 h 320544"/>
              <a:gd name="connsiteX479" fmla="*/ 232972 w 481145"/>
              <a:gd name="connsiteY479" fmla="*/ 17402 h 320544"/>
              <a:gd name="connsiteX480" fmla="*/ 236581 w 481145"/>
              <a:gd name="connsiteY480" fmla="*/ 13373 h 320544"/>
              <a:gd name="connsiteX481" fmla="*/ 239220 w 481145"/>
              <a:gd name="connsiteY481" fmla="*/ 12040 h 320544"/>
              <a:gd name="connsiteX482" fmla="*/ 241602 w 481145"/>
              <a:gd name="connsiteY482" fmla="*/ 12649 h 320544"/>
              <a:gd name="connsiteX483" fmla="*/ 242925 w 481145"/>
              <a:gd name="connsiteY483" fmla="*/ 13202 h 320544"/>
              <a:gd name="connsiteX484" fmla="*/ 246345 w 481145"/>
              <a:gd name="connsiteY484" fmla="*/ 10811 h 320544"/>
              <a:gd name="connsiteX485" fmla="*/ 252431 w 481145"/>
              <a:gd name="connsiteY485" fmla="*/ 10687 h 320544"/>
              <a:gd name="connsiteX486" fmla="*/ 257499 w 481145"/>
              <a:gd name="connsiteY486" fmla="*/ 10992 h 320544"/>
              <a:gd name="connsiteX487" fmla="*/ 258013 w 481145"/>
              <a:gd name="connsiteY487" fmla="*/ 11068 h 320544"/>
              <a:gd name="connsiteX488" fmla="*/ 260509 w 481145"/>
              <a:gd name="connsiteY488" fmla="*/ 12307 h 320544"/>
              <a:gd name="connsiteX489" fmla="*/ 263128 w 481145"/>
              <a:gd name="connsiteY489" fmla="*/ 13354 h 320544"/>
              <a:gd name="connsiteX490" fmla="*/ 264938 w 481145"/>
              <a:gd name="connsiteY490" fmla="*/ 13421 h 320544"/>
              <a:gd name="connsiteX491" fmla="*/ 267090 w 481145"/>
              <a:gd name="connsiteY491" fmla="*/ 13183 h 320544"/>
              <a:gd name="connsiteX492" fmla="*/ 269624 w 481145"/>
              <a:gd name="connsiteY492" fmla="*/ 11782 h 320544"/>
              <a:gd name="connsiteX493" fmla="*/ 271386 w 481145"/>
              <a:gd name="connsiteY493" fmla="*/ 10430 h 320544"/>
              <a:gd name="connsiteX494" fmla="*/ 273529 w 481145"/>
              <a:gd name="connsiteY494" fmla="*/ 3553 h 320544"/>
              <a:gd name="connsiteX495" fmla="*/ 274291 w 481145"/>
              <a:gd name="connsiteY495" fmla="*/ 2562 h 320544"/>
              <a:gd name="connsiteX496" fmla="*/ 275472 w 481145"/>
              <a:gd name="connsiteY496" fmla="*/ 2019 h 320544"/>
              <a:gd name="connsiteX497" fmla="*/ 277406 w 481145"/>
              <a:gd name="connsiteY497" fmla="*/ 1962 h 320544"/>
              <a:gd name="connsiteX498" fmla="*/ 281083 w 481145"/>
              <a:gd name="connsiteY498" fmla="*/ 3248 h 320544"/>
              <a:gd name="connsiteX499" fmla="*/ 285388 w 481145"/>
              <a:gd name="connsiteY499" fmla="*/ 4401 h 320544"/>
              <a:gd name="connsiteX500" fmla="*/ 287884 w 481145"/>
              <a:gd name="connsiteY500" fmla="*/ 4239 h 320544"/>
              <a:gd name="connsiteX501" fmla="*/ 294532 w 481145"/>
              <a:gd name="connsiteY501" fmla="*/ 572 h 320544"/>
              <a:gd name="connsiteX502" fmla="*/ 298237 w 481145"/>
              <a:gd name="connsiteY502" fmla="*/ 0 h 320544"/>
              <a:gd name="connsiteX503" fmla="*/ 302638 w 481145"/>
              <a:gd name="connsiteY503" fmla="*/ 858 h 320544"/>
              <a:gd name="connsiteX504" fmla="*/ 306962 w 481145"/>
              <a:gd name="connsiteY504" fmla="*/ 905 h 320544"/>
              <a:gd name="connsiteX505" fmla="*/ 310219 w 481145"/>
              <a:gd name="connsiteY505" fmla="*/ 371 h 320544"/>
              <a:gd name="connsiteX506" fmla="*/ 312458 w 481145"/>
              <a:gd name="connsiteY506" fmla="*/ 1639 h 320544"/>
              <a:gd name="connsiteX507" fmla="*/ 315220 w 481145"/>
              <a:gd name="connsiteY507" fmla="*/ 4439 h 320544"/>
              <a:gd name="connsiteX508" fmla="*/ 317716 w 481145"/>
              <a:gd name="connsiteY508" fmla="*/ 8592 h 320544"/>
              <a:gd name="connsiteX509" fmla="*/ 320326 w 481145"/>
              <a:gd name="connsiteY509" fmla="*/ 16240 h 320544"/>
              <a:gd name="connsiteX510" fmla="*/ 327936 w 481145"/>
              <a:gd name="connsiteY510" fmla="*/ 24841 h 320544"/>
              <a:gd name="connsiteX511" fmla="*/ 328060 w 481145"/>
              <a:gd name="connsiteY511" fmla="*/ 26518 h 320544"/>
              <a:gd name="connsiteX512" fmla="*/ 327440 w 481145"/>
              <a:gd name="connsiteY512" fmla="*/ 27594 h 320544"/>
              <a:gd name="connsiteX513" fmla="*/ 323698 w 481145"/>
              <a:gd name="connsiteY513" fmla="*/ 28632 h 320544"/>
              <a:gd name="connsiteX514" fmla="*/ 320535 w 481145"/>
              <a:gd name="connsiteY514" fmla="*/ 29194 h 320544"/>
              <a:gd name="connsiteX515" fmla="*/ 320383 w 481145"/>
              <a:gd name="connsiteY515" fmla="*/ 30661 h 320544"/>
              <a:gd name="connsiteX516" fmla="*/ 321221 w 481145"/>
              <a:gd name="connsiteY516" fmla="*/ 32252 h 320544"/>
              <a:gd name="connsiteX517" fmla="*/ 322669 w 481145"/>
              <a:gd name="connsiteY517" fmla="*/ 34576 h 320544"/>
              <a:gd name="connsiteX518" fmla="*/ 322888 w 481145"/>
              <a:gd name="connsiteY518" fmla="*/ 37567 h 320544"/>
              <a:gd name="connsiteX519" fmla="*/ 322812 w 481145"/>
              <a:gd name="connsiteY519" fmla="*/ 40310 h 320544"/>
              <a:gd name="connsiteX520" fmla="*/ 323431 w 481145"/>
              <a:gd name="connsiteY520" fmla="*/ 42729 h 320544"/>
              <a:gd name="connsiteX521" fmla="*/ 324641 w 481145"/>
              <a:gd name="connsiteY521" fmla="*/ 43720 h 320544"/>
              <a:gd name="connsiteX522" fmla="*/ 324793 w 481145"/>
              <a:gd name="connsiteY522" fmla="*/ 44930 h 320544"/>
              <a:gd name="connsiteX523" fmla="*/ 323402 w 481145"/>
              <a:gd name="connsiteY523" fmla="*/ 46415 h 320544"/>
              <a:gd name="connsiteX524" fmla="*/ 323012 w 481145"/>
              <a:gd name="connsiteY524" fmla="*/ 47330 h 320544"/>
              <a:gd name="connsiteX525" fmla="*/ 323555 w 481145"/>
              <a:gd name="connsiteY525" fmla="*/ 47825 h 320544"/>
              <a:gd name="connsiteX526" fmla="*/ 330422 w 481145"/>
              <a:gd name="connsiteY526" fmla="*/ 48111 h 320544"/>
              <a:gd name="connsiteX527" fmla="*/ 333784 w 481145"/>
              <a:gd name="connsiteY527" fmla="*/ 49549 h 320544"/>
              <a:gd name="connsiteX528" fmla="*/ 336337 w 481145"/>
              <a:gd name="connsiteY528" fmla="*/ 50864 h 320544"/>
              <a:gd name="connsiteX529" fmla="*/ 337623 w 481145"/>
              <a:gd name="connsiteY529" fmla="*/ 50988 h 320544"/>
              <a:gd name="connsiteX530" fmla="*/ 340519 w 481145"/>
              <a:gd name="connsiteY530" fmla="*/ 50149 h 320544"/>
              <a:gd name="connsiteX531" fmla="*/ 343776 w 481145"/>
              <a:gd name="connsiteY531" fmla="*/ 49616 h 320544"/>
              <a:gd name="connsiteX532" fmla="*/ 345748 w 481145"/>
              <a:gd name="connsiteY532" fmla="*/ 49540 h 320544"/>
              <a:gd name="connsiteX533" fmla="*/ 346510 w 481145"/>
              <a:gd name="connsiteY533" fmla="*/ 50511 h 320544"/>
              <a:gd name="connsiteX534" fmla="*/ 347120 w 481145"/>
              <a:gd name="connsiteY534" fmla="*/ 53054 h 320544"/>
              <a:gd name="connsiteX535" fmla="*/ 348262 w 481145"/>
              <a:gd name="connsiteY535" fmla="*/ 55597 h 320544"/>
              <a:gd name="connsiteX536" fmla="*/ 349329 w 481145"/>
              <a:gd name="connsiteY536" fmla="*/ 56322 h 320544"/>
              <a:gd name="connsiteX537" fmla="*/ 351234 w 481145"/>
              <a:gd name="connsiteY537" fmla="*/ 56198 h 320544"/>
              <a:gd name="connsiteX538" fmla="*/ 352377 w 481145"/>
              <a:gd name="connsiteY538" fmla="*/ 56322 h 320544"/>
              <a:gd name="connsiteX539" fmla="*/ 352987 w 481145"/>
              <a:gd name="connsiteY539" fmla="*/ 57283 h 320544"/>
              <a:gd name="connsiteX540" fmla="*/ 352301 w 481145"/>
              <a:gd name="connsiteY540" fmla="*/ 58731 h 320544"/>
              <a:gd name="connsiteX541" fmla="*/ 352454 w 481145"/>
              <a:gd name="connsiteY541" fmla="*/ 60303 h 320544"/>
              <a:gd name="connsiteX542" fmla="*/ 353292 w 481145"/>
              <a:gd name="connsiteY542" fmla="*/ 62227 h 320544"/>
              <a:gd name="connsiteX543" fmla="*/ 354282 w 481145"/>
              <a:gd name="connsiteY543" fmla="*/ 66675 h 320544"/>
              <a:gd name="connsiteX544" fmla="*/ 355196 w 481145"/>
              <a:gd name="connsiteY544" fmla="*/ 67999 h 320544"/>
              <a:gd name="connsiteX545" fmla="*/ 355806 w 481145"/>
              <a:gd name="connsiteY545" fmla="*/ 69675 h 320544"/>
              <a:gd name="connsiteX546" fmla="*/ 355806 w 481145"/>
              <a:gd name="connsiteY546" fmla="*/ 71600 h 320544"/>
              <a:gd name="connsiteX547" fmla="*/ 355044 w 481145"/>
              <a:gd name="connsiteY547" fmla="*/ 73276 h 320544"/>
              <a:gd name="connsiteX548" fmla="*/ 354511 w 481145"/>
              <a:gd name="connsiteY548" fmla="*/ 74591 h 320544"/>
              <a:gd name="connsiteX549" fmla="*/ 355044 w 481145"/>
              <a:gd name="connsiteY549" fmla="*/ 77581 h 320544"/>
              <a:gd name="connsiteX550" fmla="*/ 357101 w 481145"/>
              <a:gd name="connsiteY550" fmla="*/ 80924 h 320544"/>
              <a:gd name="connsiteX551" fmla="*/ 358626 w 481145"/>
              <a:gd name="connsiteY551" fmla="*/ 81753 h 320544"/>
              <a:gd name="connsiteX552" fmla="*/ 359845 w 481145"/>
              <a:gd name="connsiteY552" fmla="*/ 84735 h 320544"/>
              <a:gd name="connsiteX553" fmla="*/ 362055 w 481145"/>
              <a:gd name="connsiteY553" fmla="*/ 85687 h 320544"/>
              <a:gd name="connsiteX554" fmla="*/ 365331 w 481145"/>
              <a:gd name="connsiteY554" fmla="*/ 83182 h 320544"/>
              <a:gd name="connsiteX555" fmla="*/ 367846 w 481145"/>
              <a:gd name="connsiteY555" fmla="*/ 81867 h 320544"/>
              <a:gd name="connsiteX556" fmla="*/ 370989 w 481145"/>
              <a:gd name="connsiteY556" fmla="*/ 82601 h 320544"/>
              <a:gd name="connsiteX557" fmla="*/ 373894 w 481145"/>
              <a:gd name="connsiteY557" fmla="*/ 83068 h 320544"/>
              <a:gd name="connsiteX558" fmla="*/ 375847 w 481145"/>
              <a:gd name="connsiteY558" fmla="*/ 84773 h 320544"/>
              <a:gd name="connsiteX559" fmla="*/ 377285 w 481145"/>
              <a:gd name="connsiteY559" fmla="*/ 87116 h 320544"/>
              <a:gd name="connsiteX560" fmla="*/ 378961 w 481145"/>
              <a:gd name="connsiteY560" fmla="*/ 88421 h 320544"/>
              <a:gd name="connsiteX561" fmla="*/ 380638 w 481145"/>
              <a:gd name="connsiteY561" fmla="*/ 87735 h 320544"/>
              <a:gd name="connsiteX562" fmla="*/ 384134 w 481145"/>
              <a:gd name="connsiteY562" fmla="*/ 88421 h 320544"/>
              <a:gd name="connsiteX563" fmla="*/ 385734 w 481145"/>
              <a:gd name="connsiteY563" fmla="*/ 90316 h 320544"/>
              <a:gd name="connsiteX564" fmla="*/ 387334 w 481145"/>
              <a:gd name="connsiteY564" fmla="*/ 91383 h 320544"/>
              <a:gd name="connsiteX565" fmla="*/ 389391 w 481145"/>
              <a:gd name="connsiteY565" fmla="*/ 89840 h 320544"/>
              <a:gd name="connsiteX566" fmla="*/ 391068 w 481145"/>
              <a:gd name="connsiteY566" fmla="*/ 87935 h 320544"/>
              <a:gd name="connsiteX567" fmla="*/ 397202 w 481145"/>
              <a:gd name="connsiteY567" fmla="*/ 85944 h 320544"/>
              <a:gd name="connsiteX568" fmla="*/ 401012 w 481145"/>
              <a:gd name="connsiteY568" fmla="*/ 85449 h 320544"/>
              <a:gd name="connsiteX569" fmla="*/ 402078 w 481145"/>
              <a:gd name="connsiteY569" fmla="*/ 85058 h 320544"/>
              <a:gd name="connsiteX570" fmla="*/ 404317 w 481145"/>
              <a:gd name="connsiteY570" fmla="*/ 83629 h 320544"/>
              <a:gd name="connsiteX571" fmla="*/ 406679 w 481145"/>
              <a:gd name="connsiteY571" fmla="*/ 82677 h 320544"/>
              <a:gd name="connsiteX572" fmla="*/ 408804 w 481145"/>
              <a:gd name="connsiteY572" fmla="*/ 82934 h 320544"/>
              <a:gd name="connsiteX573" fmla="*/ 410899 w 481145"/>
              <a:gd name="connsiteY573" fmla="*/ 85897 h 320544"/>
              <a:gd name="connsiteX574" fmla="*/ 413071 w 481145"/>
              <a:gd name="connsiteY574" fmla="*/ 87935 h 320544"/>
              <a:gd name="connsiteX575" fmla="*/ 413680 w 481145"/>
              <a:gd name="connsiteY575" fmla="*/ 91145 h 320544"/>
              <a:gd name="connsiteX576" fmla="*/ 416328 w 481145"/>
              <a:gd name="connsiteY576" fmla="*/ 95545 h 320544"/>
              <a:gd name="connsiteX577" fmla="*/ 422910 w 481145"/>
              <a:gd name="connsiteY577" fmla="*/ 101556 h 320544"/>
              <a:gd name="connsiteX578" fmla="*/ 425491 w 481145"/>
              <a:gd name="connsiteY578" fmla="*/ 103384 h 320544"/>
              <a:gd name="connsiteX579" fmla="*/ 427244 w 481145"/>
              <a:gd name="connsiteY579" fmla="*/ 103061 h 320544"/>
              <a:gd name="connsiteX580" fmla="*/ 428158 w 481145"/>
              <a:gd name="connsiteY580" fmla="*/ 102584 h 320544"/>
              <a:gd name="connsiteX581" fmla="*/ 428587 w 481145"/>
              <a:gd name="connsiteY581" fmla="*/ 101956 h 320544"/>
              <a:gd name="connsiteX582" fmla="*/ 428987 w 481145"/>
              <a:gd name="connsiteY582" fmla="*/ 99013 h 320544"/>
              <a:gd name="connsiteX583" fmla="*/ 429816 w 481145"/>
              <a:gd name="connsiteY583" fmla="*/ 97927 h 320544"/>
              <a:gd name="connsiteX584" fmla="*/ 431149 w 481145"/>
              <a:gd name="connsiteY584" fmla="*/ 97898 h 320544"/>
              <a:gd name="connsiteX585" fmla="*/ 436302 w 481145"/>
              <a:gd name="connsiteY585" fmla="*/ 101556 h 320544"/>
              <a:gd name="connsiteX586" fmla="*/ 438998 w 481145"/>
              <a:gd name="connsiteY586" fmla="*/ 101956 h 320544"/>
              <a:gd name="connsiteX587" fmla="*/ 441560 w 481145"/>
              <a:gd name="connsiteY587" fmla="*/ 102023 h 320544"/>
              <a:gd name="connsiteX588" fmla="*/ 445008 w 481145"/>
              <a:gd name="connsiteY588" fmla="*/ 104861 h 320544"/>
              <a:gd name="connsiteX589" fmla="*/ 448789 w 481145"/>
              <a:gd name="connsiteY589" fmla="*/ 107328 h 320544"/>
              <a:gd name="connsiteX590" fmla="*/ 451713 w 481145"/>
              <a:gd name="connsiteY590" fmla="*/ 107585 h 320544"/>
              <a:gd name="connsiteX591" fmla="*/ 454047 w 481145"/>
              <a:gd name="connsiteY591" fmla="*/ 106614 h 320544"/>
              <a:gd name="connsiteX592" fmla="*/ 455647 w 481145"/>
              <a:gd name="connsiteY592" fmla="*/ 106023 h 320544"/>
              <a:gd name="connsiteX593" fmla="*/ 456638 w 481145"/>
              <a:gd name="connsiteY593" fmla="*/ 106966 h 320544"/>
              <a:gd name="connsiteX594" fmla="*/ 457552 w 481145"/>
              <a:gd name="connsiteY594" fmla="*/ 109090 h 320544"/>
              <a:gd name="connsiteX595" fmla="*/ 459076 w 481145"/>
              <a:gd name="connsiteY595" fmla="*/ 110738 h 320544"/>
              <a:gd name="connsiteX596" fmla="*/ 460829 w 481145"/>
              <a:gd name="connsiteY596" fmla="*/ 111205 h 320544"/>
              <a:gd name="connsiteX597" fmla="*/ 463353 w 481145"/>
              <a:gd name="connsiteY597" fmla="*/ 111309 h 320544"/>
              <a:gd name="connsiteX598" fmla="*/ 467734 w 481145"/>
              <a:gd name="connsiteY598" fmla="*/ 114491 h 320544"/>
              <a:gd name="connsiteX599" fmla="*/ 471849 w 481145"/>
              <a:gd name="connsiteY599" fmla="*/ 117729 h 320544"/>
              <a:gd name="connsiteX600" fmla="*/ 474421 w 481145"/>
              <a:gd name="connsiteY600" fmla="*/ 117910 h 320544"/>
              <a:gd name="connsiteX601" fmla="*/ 476602 w 481145"/>
              <a:gd name="connsiteY601" fmla="*/ 116958 h 320544"/>
              <a:gd name="connsiteX602" fmla="*/ 478526 w 481145"/>
              <a:gd name="connsiteY602" fmla="*/ 116710 h 320544"/>
              <a:gd name="connsiteX603" fmla="*/ 479870 w 481145"/>
              <a:gd name="connsiteY603" fmla="*/ 117529 h 320544"/>
              <a:gd name="connsiteX604" fmla="*/ 480250 w 481145"/>
              <a:gd name="connsiteY604" fmla="*/ 118929 h 320544"/>
              <a:gd name="connsiteX605" fmla="*/ 479260 w 481145"/>
              <a:gd name="connsiteY605" fmla="*/ 120806 h 320544"/>
              <a:gd name="connsiteX606" fmla="*/ 479260 w 481145"/>
              <a:gd name="connsiteY606" fmla="*/ 123492 h 320544"/>
              <a:gd name="connsiteX607" fmla="*/ 481089 w 481145"/>
              <a:gd name="connsiteY607" fmla="*/ 126064 h 320544"/>
              <a:gd name="connsiteX608" fmla="*/ 481146 w 481145"/>
              <a:gd name="connsiteY608" fmla="*/ 128588 h 320544"/>
              <a:gd name="connsiteX609" fmla="*/ 480622 w 481145"/>
              <a:gd name="connsiteY609" fmla="*/ 130864 h 320544"/>
              <a:gd name="connsiteX610" fmla="*/ 479584 w 481145"/>
              <a:gd name="connsiteY610" fmla="*/ 132960 h 320544"/>
              <a:gd name="connsiteX611" fmla="*/ 477078 w 481145"/>
              <a:gd name="connsiteY611" fmla="*/ 135836 h 320544"/>
              <a:gd name="connsiteX612" fmla="*/ 474764 w 481145"/>
              <a:gd name="connsiteY612" fmla="*/ 138513 h 320544"/>
              <a:gd name="connsiteX613" fmla="*/ 471288 w 481145"/>
              <a:gd name="connsiteY613" fmla="*/ 139627 h 320544"/>
              <a:gd name="connsiteX614" fmla="*/ 469335 w 481145"/>
              <a:gd name="connsiteY614" fmla="*/ 140799 h 320544"/>
              <a:gd name="connsiteX615" fmla="*/ 469849 w 481145"/>
              <a:gd name="connsiteY615" fmla="*/ 142761 h 320544"/>
              <a:gd name="connsiteX616" fmla="*/ 471125 w 481145"/>
              <a:gd name="connsiteY616" fmla="*/ 144590 h 320544"/>
              <a:gd name="connsiteX617" fmla="*/ 474078 w 481145"/>
              <a:gd name="connsiteY617" fmla="*/ 146066 h 320544"/>
              <a:gd name="connsiteX618" fmla="*/ 477431 w 481145"/>
              <a:gd name="connsiteY618" fmla="*/ 147142 h 320544"/>
              <a:gd name="connsiteX619" fmla="*/ 477821 w 481145"/>
              <a:gd name="connsiteY619" fmla="*/ 148333 h 320544"/>
              <a:gd name="connsiteX620" fmla="*/ 477307 w 481145"/>
              <a:gd name="connsiteY620" fmla="*/ 148933 h 320544"/>
              <a:gd name="connsiteX621" fmla="*/ 475155 w 481145"/>
              <a:gd name="connsiteY621" fmla="*/ 149485 h 320544"/>
              <a:gd name="connsiteX622" fmla="*/ 472183 w 481145"/>
              <a:gd name="connsiteY622" fmla="*/ 148923 h 320544"/>
              <a:gd name="connsiteX623" fmla="*/ 471192 w 481145"/>
              <a:gd name="connsiteY623" fmla="*/ 149962 h 320544"/>
              <a:gd name="connsiteX624" fmla="*/ 469820 w 481145"/>
              <a:gd name="connsiteY624" fmla="*/ 151686 h 320544"/>
              <a:gd name="connsiteX625" fmla="*/ 468906 w 481145"/>
              <a:gd name="connsiteY625" fmla="*/ 154791 h 320544"/>
              <a:gd name="connsiteX626" fmla="*/ 468220 w 481145"/>
              <a:gd name="connsiteY626" fmla="*/ 157667 h 320544"/>
              <a:gd name="connsiteX627" fmla="*/ 471449 w 481145"/>
              <a:gd name="connsiteY627" fmla="*/ 158448 h 320544"/>
              <a:gd name="connsiteX628" fmla="*/ 473326 w 481145"/>
              <a:gd name="connsiteY628" fmla="*/ 159620 h 320544"/>
              <a:gd name="connsiteX629" fmla="*/ 473916 w 481145"/>
              <a:gd name="connsiteY629" fmla="*/ 161973 h 320544"/>
              <a:gd name="connsiteX630" fmla="*/ 474583 w 481145"/>
              <a:gd name="connsiteY630" fmla="*/ 164592 h 320544"/>
              <a:gd name="connsiteX631" fmla="*/ 474783 w 481145"/>
              <a:gd name="connsiteY631" fmla="*/ 166945 h 320544"/>
              <a:gd name="connsiteX632" fmla="*/ 473716 w 481145"/>
              <a:gd name="connsiteY632" fmla="*/ 168088 h 320544"/>
              <a:gd name="connsiteX633" fmla="*/ 473650 w 481145"/>
              <a:gd name="connsiteY633" fmla="*/ 169259 h 320544"/>
              <a:gd name="connsiteX634" fmla="*/ 474154 w 481145"/>
              <a:gd name="connsiteY634" fmla="*/ 169841 h 320544"/>
              <a:gd name="connsiteX635" fmla="*/ 475545 w 481145"/>
              <a:gd name="connsiteY635" fmla="*/ 170097 h 320544"/>
              <a:gd name="connsiteX636" fmla="*/ 476602 w 481145"/>
              <a:gd name="connsiteY636" fmla="*/ 170622 h 320544"/>
              <a:gd name="connsiteX637" fmla="*/ 476688 w 481145"/>
              <a:gd name="connsiteY637" fmla="*/ 171860 h 320544"/>
              <a:gd name="connsiteX638" fmla="*/ 474659 w 481145"/>
              <a:gd name="connsiteY638" fmla="*/ 174641 h 320544"/>
              <a:gd name="connsiteX639" fmla="*/ 472764 w 481145"/>
              <a:gd name="connsiteY639" fmla="*/ 179956 h 320544"/>
              <a:gd name="connsiteX640" fmla="*/ 471744 w 481145"/>
              <a:gd name="connsiteY640" fmla="*/ 182775 h 320544"/>
              <a:gd name="connsiteX641" fmla="*/ 471821 w 481145"/>
              <a:gd name="connsiteY641" fmla="*/ 185833 h 320544"/>
              <a:gd name="connsiteX642" fmla="*/ 470678 w 481145"/>
              <a:gd name="connsiteY642" fmla="*/ 187528 h 320544"/>
              <a:gd name="connsiteX643" fmla="*/ 468573 w 481145"/>
              <a:gd name="connsiteY643" fmla="*/ 187748 h 320544"/>
              <a:gd name="connsiteX644" fmla="*/ 461429 w 481145"/>
              <a:gd name="connsiteY644" fmla="*/ 188043 h 320544"/>
              <a:gd name="connsiteX645" fmla="*/ 455209 w 481145"/>
              <a:gd name="connsiteY645" fmla="*/ 187890 h 320544"/>
              <a:gd name="connsiteX646" fmla="*/ 452523 w 481145"/>
              <a:gd name="connsiteY646" fmla="*/ 187452 h 320544"/>
              <a:gd name="connsiteX647" fmla="*/ 448313 w 481145"/>
              <a:gd name="connsiteY647" fmla="*/ 187185 h 320544"/>
              <a:gd name="connsiteX648" fmla="*/ 446227 w 481145"/>
              <a:gd name="connsiteY648" fmla="*/ 187909 h 320544"/>
              <a:gd name="connsiteX649" fmla="*/ 443465 w 481145"/>
              <a:gd name="connsiteY649" fmla="*/ 192786 h 320544"/>
              <a:gd name="connsiteX650" fmla="*/ 441369 w 481145"/>
              <a:gd name="connsiteY650" fmla="*/ 194691 h 320544"/>
              <a:gd name="connsiteX651" fmla="*/ 437912 w 481145"/>
              <a:gd name="connsiteY651" fmla="*/ 196415 h 320544"/>
              <a:gd name="connsiteX652" fmla="*/ 434111 w 481145"/>
              <a:gd name="connsiteY652" fmla="*/ 196910 h 320544"/>
              <a:gd name="connsiteX653" fmla="*/ 431930 w 481145"/>
              <a:gd name="connsiteY653" fmla="*/ 198911 h 320544"/>
              <a:gd name="connsiteX654" fmla="*/ 431159 w 481145"/>
              <a:gd name="connsiteY654" fmla="*/ 202054 h 320544"/>
              <a:gd name="connsiteX655" fmla="*/ 431102 w 481145"/>
              <a:gd name="connsiteY655" fmla="*/ 204835 h 320544"/>
              <a:gd name="connsiteX656" fmla="*/ 430749 w 481145"/>
              <a:gd name="connsiteY656" fmla="*/ 206226 h 320544"/>
              <a:gd name="connsiteX657" fmla="*/ 429930 w 481145"/>
              <a:gd name="connsiteY657" fmla="*/ 207445 h 320544"/>
              <a:gd name="connsiteX658" fmla="*/ 429634 w 481145"/>
              <a:gd name="connsiteY658" fmla="*/ 208312 h 320544"/>
              <a:gd name="connsiteX659" fmla="*/ 429816 w 481145"/>
              <a:gd name="connsiteY659" fmla="*/ 209264 h 320544"/>
              <a:gd name="connsiteX660" fmla="*/ 430701 w 481145"/>
              <a:gd name="connsiteY660" fmla="*/ 209607 h 320544"/>
              <a:gd name="connsiteX661" fmla="*/ 431759 w 481145"/>
              <a:gd name="connsiteY661" fmla="*/ 210045 h 320544"/>
              <a:gd name="connsiteX662" fmla="*/ 431759 w 481145"/>
              <a:gd name="connsiteY662" fmla="*/ 210731 h 320544"/>
              <a:gd name="connsiteX663" fmla="*/ 431349 w 481145"/>
              <a:gd name="connsiteY663" fmla="*/ 211598 h 320544"/>
              <a:gd name="connsiteX664" fmla="*/ 430168 w 481145"/>
              <a:gd name="connsiteY664" fmla="*/ 212550 h 320544"/>
              <a:gd name="connsiteX665" fmla="*/ 429634 w 481145"/>
              <a:gd name="connsiteY665" fmla="*/ 214017 h 320544"/>
              <a:gd name="connsiteX666" fmla="*/ 429758 w 481145"/>
              <a:gd name="connsiteY666" fmla="*/ 215580 h 320544"/>
              <a:gd name="connsiteX667" fmla="*/ 429977 w 481145"/>
              <a:gd name="connsiteY667" fmla="*/ 217304 h 320544"/>
              <a:gd name="connsiteX668" fmla="*/ 264185 w 481145"/>
              <a:gd name="connsiteY668" fmla="*/ 251755 h 320544"/>
              <a:gd name="connsiteX669" fmla="*/ 267871 w 481145"/>
              <a:gd name="connsiteY669" fmla="*/ 253651 h 320544"/>
              <a:gd name="connsiteX670" fmla="*/ 264109 w 481145"/>
              <a:gd name="connsiteY670" fmla="*/ 253146 h 320544"/>
              <a:gd name="connsiteX671" fmla="*/ 255851 w 481145"/>
              <a:gd name="connsiteY671" fmla="*/ 251365 h 320544"/>
              <a:gd name="connsiteX672" fmla="*/ 252203 w 481145"/>
              <a:gd name="connsiteY672" fmla="*/ 249679 h 320544"/>
              <a:gd name="connsiteX673" fmla="*/ 251260 w 481145"/>
              <a:gd name="connsiteY673" fmla="*/ 247793 h 320544"/>
              <a:gd name="connsiteX674" fmla="*/ 250727 w 481145"/>
              <a:gd name="connsiteY674" fmla="*/ 245221 h 320544"/>
              <a:gd name="connsiteX675" fmla="*/ 252765 w 481145"/>
              <a:gd name="connsiteY675" fmla="*/ 247917 h 320544"/>
              <a:gd name="connsiteX676" fmla="*/ 254193 w 481145"/>
              <a:gd name="connsiteY676" fmla="*/ 249098 h 320544"/>
              <a:gd name="connsiteX677" fmla="*/ 264185 w 481145"/>
              <a:gd name="connsiteY677" fmla="*/ 251755 h 32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</a:cxnLst>
            <a:rect l="l" t="t" r="r" b="b"/>
            <a:pathLst>
              <a:path w="481145" h="320544">
                <a:moveTo>
                  <a:pt x="429977" y="217304"/>
                </a:moveTo>
                <a:lnTo>
                  <a:pt x="429006" y="217742"/>
                </a:lnTo>
                <a:lnTo>
                  <a:pt x="419662" y="217132"/>
                </a:lnTo>
                <a:lnTo>
                  <a:pt x="412032" y="217961"/>
                </a:lnTo>
                <a:lnTo>
                  <a:pt x="406593" y="224123"/>
                </a:lnTo>
                <a:lnTo>
                  <a:pt x="403355" y="224104"/>
                </a:lnTo>
                <a:lnTo>
                  <a:pt x="398793" y="225705"/>
                </a:lnTo>
                <a:lnTo>
                  <a:pt x="395697" y="227695"/>
                </a:lnTo>
                <a:lnTo>
                  <a:pt x="392030" y="232001"/>
                </a:lnTo>
                <a:lnTo>
                  <a:pt x="389191" y="230067"/>
                </a:lnTo>
                <a:lnTo>
                  <a:pt x="385715" y="230124"/>
                </a:lnTo>
                <a:lnTo>
                  <a:pt x="382324" y="231296"/>
                </a:lnTo>
                <a:lnTo>
                  <a:pt x="378247" y="234172"/>
                </a:lnTo>
                <a:lnTo>
                  <a:pt x="375980" y="234677"/>
                </a:lnTo>
                <a:lnTo>
                  <a:pt x="371447" y="233858"/>
                </a:lnTo>
                <a:lnTo>
                  <a:pt x="366160" y="235506"/>
                </a:lnTo>
                <a:lnTo>
                  <a:pt x="354749" y="244907"/>
                </a:lnTo>
                <a:lnTo>
                  <a:pt x="350911" y="251755"/>
                </a:lnTo>
                <a:lnTo>
                  <a:pt x="349510" y="253089"/>
                </a:lnTo>
                <a:lnTo>
                  <a:pt x="347586" y="254756"/>
                </a:lnTo>
                <a:lnTo>
                  <a:pt x="345529" y="255594"/>
                </a:lnTo>
                <a:lnTo>
                  <a:pt x="344443" y="255518"/>
                </a:lnTo>
                <a:lnTo>
                  <a:pt x="349882" y="250660"/>
                </a:lnTo>
                <a:lnTo>
                  <a:pt x="351548" y="248841"/>
                </a:lnTo>
                <a:lnTo>
                  <a:pt x="351834" y="247498"/>
                </a:lnTo>
                <a:lnTo>
                  <a:pt x="351863" y="245316"/>
                </a:lnTo>
                <a:lnTo>
                  <a:pt x="350215" y="242611"/>
                </a:lnTo>
                <a:lnTo>
                  <a:pt x="345767" y="249307"/>
                </a:lnTo>
                <a:lnTo>
                  <a:pt x="343242" y="250279"/>
                </a:lnTo>
                <a:lnTo>
                  <a:pt x="340033" y="252289"/>
                </a:lnTo>
                <a:lnTo>
                  <a:pt x="339871" y="256756"/>
                </a:lnTo>
                <a:lnTo>
                  <a:pt x="340243" y="260071"/>
                </a:lnTo>
                <a:lnTo>
                  <a:pt x="341557" y="264233"/>
                </a:lnTo>
                <a:lnTo>
                  <a:pt x="344662" y="271024"/>
                </a:lnTo>
                <a:lnTo>
                  <a:pt x="351005" y="280692"/>
                </a:lnTo>
                <a:lnTo>
                  <a:pt x="354044" y="284236"/>
                </a:lnTo>
                <a:lnTo>
                  <a:pt x="356273" y="285645"/>
                </a:lnTo>
                <a:lnTo>
                  <a:pt x="358959" y="285845"/>
                </a:lnTo>
                <a:lnTo>
                  <a:pt x="364121" y="282864"/>
                </a:lnTo>
                <a:lnTo>
                  <a:pt x="366322" y="282397"/>
                </a:lnTo>
                <a:lnTo>
                  <a:pt x="371122" y="283531"/>
                </a:lnTo>
                <a:lnTo>
                  <a:pt x="372837" y="281550"/>
                </a:lnTo>
                <a:lnTo>
                  <a:pt x="375332" y="280445"/>
                </a:lnTo>
                <a:lnTo>
                  <a:pt x="378533" y="280302"/>
                </a:lnTo>
                <a:lnTo>
                  <a:pt x="382191" y="281197"/>
                </a:lnTo>
                <a:lnTo>
                  <a:pt x="386153" y="282702"/>
                </a:lnTo>
                <a:lnTo>
                  <a:pt x="384524" y="286103"/>
                </a:lnTo>
                <a:lnTo>
                  <a:pt x="382828" y="288808"/>
                </a:lnTo>
                <a:lnTo>
                  <a:pt x="382228" y="291798"/>
                </a:lnTo>
                <a:lnTo>
                  <a:pt x="381285" y="295123"/>
                </a:lnTo>
                <a:lnTo>
                  <a:pt x="376914" y="296609"/>
                </a:lnTo>
                <a:lnTo>
                  <a:pt x="372237" y="296428"/>
                </a:lnTo>
                <a:lnTo>
                  <a:pt x="367303" y="297390"/>
                </a:lnTo>
                <a:lnTo>
                  <a:pt x="365522" y="296104"/>
                </a:lnTo>
                <a:lnTo>
                  <a:pt x="364341" y="294923"/>
                </a:lnTo>
                <a:lnTo>
                  <a:pt x="362150" y="293742"/>
                </a:lnTo>
                <a:lnTo>
                  <a:pt x="359264" y="293094"/>
                </a:lnTo>
                <a:lnTo>
                  <a:pt x="356673" y="293884"/>
                </a:lnTo>
                <a:lnTo>
                  <a:pt x="353606" y="298409"/>
                </a:lnTo>
                <a:lnTo>
                  <a:pt x="348176" y="301495"/>
                </a:lnTo>
                <a:lnTo>
                  <a:pt x="346386" y="305019"/>
                </a:lnTo>
                <a:lnTo>
                  <a:pt x="341043" y="304229"/>
                </a:lnTo>
                <a:lnTo>
                  <a:pt x="336470" y="304848"/>
                </a:lnTo>
                <a:lnTo>
                  <a:pt x="329869" y="308058"/>
                </a:lnTo>
                <a:lnTo>
                  <a:pt x="324841" y="314916"/>
                </a:lnTo>
                <a:lnTo>
                  <a:pt x="319297" y="319192"/>
                </a:lnTo>
                <a:lnTo>
                  <a:pt x="314906" y="320545"/>
                </a:lnTo>
                <a:lnTo>
                  <a:pt x="310782" y="320126"/>
                </a:lnTo>
                <a:lnTo>
                  <a:pt x="308114" y="318849"/>
                </a:lnTo>
                <a:lnTo>
                  <a:pt x="302628" y="314354"/>
                </a:lnTo>
                <a:lnTo>
                  <a:pt x="302952" y="312744"/>
                </a:lnTo>
                <a:lnTo>
                  <a:pt x="303714" y="311934"/>
                </a:lnTo>
                <a:lnTo>
                  <a:pt x="304752" y="309610"/>
                </a:lnTo>
                <a:lnTo>
                  <a:pt x="306943" y="301076"/>
                </a:lnTo>
                <a:lnTo>
                  <a:pt x="306648" y="298295"/>
                </a:lnTo>
                <a:lnTo>
                  <a:pt x="305419" y="293922"/>
                </a:lnTo>
                <a:lnTo>
                  <a:pt x="301066" y="290513"/>
                </a:lnTo>
                <a:lnTo>
                  <a:pt x="297570" y="291160"/>
                </a:lnTo>
                <a:lnTo>
                  <a:pt x="295580" y="290256"/>
                </a:lnTo>
                <a:lnTo>
                  <a:pt x="288407" y="284445"/>
                </a:lnTo>
                <a:lnTo>
                  <a:pt x="284502" y="284036"/>
                </a:lnTo>
                <a:lnTo>
                  <a:pt x="280187" y="285207"/>
                </a:lnTo>
                <a:lnTo>
                  <a:pt x="278596" y="284359"/>
                </a:lnTo>
                <a:lnTo>
                  <a:pt x="277425" y="282331"/>
                </a:lnTo>
                <a:lnTo>
                  <a:pt x="285978" y="275139"/>
                </a:lnTo>
                <a:lnTo>
                  <a:pt x="294380" y="269186"/>
                </a:lnTo>
                <a:lnTo>
                  <a:pt x="298066" y="268577"/>
                </a:lnTo>
                <a:lnTo>
                  <a:pt x="303038" y="265795"/>
                </a:lnTo>
                <a:lnTo>
                  <a:pt x="308353" y="261623"/>
                </a:lnTo>
                <a:lnTo>
                  <a:pt x="307600" y="258337"/>
                </a:lnTo>
                <a:lnTo>
                  <a:pt x="306457" y="255899"/>
                </a:lnTo>
                <a:lnTo>
                  <a:pt x="303914" y="256565"/>
                </a:lnTo>
                <a:lnTo>
                  <a:pt x="302066" y="257375"/>
                </a:lnTo>
                <a:lnTo>
                  <a:pt x="297618" y="254765"/>
                </a:lnTo>
                <a:lnTo>
                  <a:pt x="295989" y="252841"/>
                </a:lnTo>
                <a:lnTo>
                  <a:pt x="289027" y="254841"/>
                </a:lnTo>
                <a:lnTo>
                  <a:pt x="285149" y="254546"/>
                </a:lnTo>
                <a:lnTo>
                  <a:pt x="276597" y="256385"/>
                </a:lnTo>
                <a:lnTo>
                  <a:pt x="272662" y="254594"/>
                </a:lnTo>
                <a:lnTo>
                  <a:pt x="264804" y="249565"/>
                </a:lnTo>
                <a:lnTo>
                  <a:pt x="261851" y="248555"/>
                </a:lnTo>
                <a:lnTo>
                  <a:pt x="259337" y="248774"/>
                </a:lnTo>
                <a:lnTo>
                  <a:pt x="257966" y="247117"/>
                </a:lnTo>
                <a:lnTo>
                  <a:pt x="259642" y="246288"/>
                </a:lnTo>
                <a:lnTo>
                  <a:pt x="261595" y="246193"/>
                </a:lnTo>
                <a:lnTo>
                  <a:pt x="263623" y="245583"/>
                </a:lnTo>
                <a:lnTo>
                  <a:pt x="264195" y="244707"/>
                </a:lnTo>
                <a:lnTo>
                  <a:pt x="264071" y="243050"/>
                </a:lnTo>
                <a:lnTo>
                  <a:pt x="259985" y="241792"/>
                </a:lnTo>
                <a:lnTo>
                  <a:pt x="256184" y="241430"/>
                </a:lnTo>
                <a:lnTo>
                  <a:pt x="253775" y="239944"/>
                </a:lnTo>
                <a:lnTo>
                  <a:pt x="251936" y="238240"/>
                </a:lnTo>
                <a:lnTo>
                  <a:pt x="256241" y="238211"/>
                </a:lnTo>
                <a:lnTo>
                  <a:pt x="260575" y="239506"/>
                </a:lnTo>
                <a:lnTo>
                  <a:pt x="267348" y="239982"/>
                </a:lnTo>
                <a:lnTo>
                  <a:pt x="273501" y="241316"/>
                </a:lnTo>
                <a:lnTo>
                  <a:pt x="275034" y="239659"/>
                </a:lnTo>
                <a:lnTo>
                  <a:pt x="278606" y="236782"/>
                </a:lnTo>
                <a:lnTo>
                  <a:pt x="279282" y="235868"/>
                </a:lnTo>
                <a:lnTo>
                  <a:pt x="273301" y="237839"/>
                </a:lnTo>
                <a:lnTo>
                  <a:pt x="267233" y="236582"/>
                </a:lnTo>
                <a:lnTo>
                  <a:pt x="265023" y="234830"/>
                </a:lnTo>
                <a:lnTo>
                  <a:pt x="263147" y="232248"/>
                </a:lnTo>
                <a:lnTo>
                  <a:pt x="262357" y="229305"/>
                </a:lnTo>
                <a:lnTo>
                  <a:pt x="262871" y="226562"/>
                </a:lnTo>
                <a:lnTo>
                  <a:pt x="262214" y="221599"/>
                </a:lnTo>
                <a:lnTo>
                  <a:pt x="260213" y="217170"/>
                </a:lnTo>
                <a:lnTo>
                  <a:pt x="259509" y="214741"/>
                </a:lnTo>
                <a:lnTo>
                  <a:pt x="257394" y="212560"/>
                </a:lnTo>
                <a:lnTo>
                  <a:pt x="259470" y="217494"/>
                </a:lnTo>
                <a:lnTo>
                  <a:pt x="260242" y="220771"/>
                </a:lnTo>
                <a:lnTo>
                  <a:pt x="261490" y="223781"/>
                </a:lnTo>
                <a:lnTo>
                  <a:pt x="261195" y="231743"/>
                </a:lnTo>
                <a:lnTo>
                  <a:pt x="260423" y="234534"/>
                </a:lnTo>
                <a:lnTo>
                  <a:pt x="257927" y="235239"/>
                </a:lnTo>
                <a:lnTo>
                  <a:pt x="254651" y="234820"/>
                </a:lnTo>
                <a:lnTo>
                  <a:pt x="251317" y="233953"/>
                </a:lnTo>
                <a:lnTo>
                  <a:pt x="252146" y="229581"/>
                </a:lnTo>
                <a:lnTo>
                  <a:pt x="250364" y="231096"/>
                </a:lnTo>
                <a:lnTo>
                  <a:pt x="247859" y="235353"/>
                </a:lnTo>
                <a:lnTo>
                  <a:pt x="245650" y="235982"/>
                </a:lnTo>
                <a:lnTo>
                  <a:pt x="240744" y="235515"/>
                </a:lnTo>
                <a:lnTo>
                  <a:pt x="231638" y="238325"/>
                </a:lnTo>
                <a:lnTo>
                  <a:pt x="231010" y="241383"/>
                </a:lnTo>
                <a:lnTo>
                  <a:pt x="229638" y="245507"/>
                </a:lnTo>
                <a:lnTo>
                  <a:pt x="228314" y="247907"/>
                </a:lnTo>
                <a:lnTo>
                  <a:pt x="227905" y="249355"/>
                </a:lnTo>
                <a:lnTo>
                  <a:pt x="224028" y="255556"/>
                </a:lnTo>
                <a:lnTo>
                  <a:pt x="223532" y="256147"/>
                </a:lnTo>
                <a:lnTo>
                  <a:pt x="216208" y="264709"/>
                </a:lnTo>
                <a:lnTo>
                  <a:pt x="215274" y="265347"/>
                </a:lnTo>
                <a:lnTo>
                  <a:pt x="210531" y="267338"/>
                </a:lnTo>
                <a:lnTo>
                  <a:pt x="207721" y="269081"/>
                </a:lnTo>
                <a:lnTo>
                  <a:pt x="205568" y="269862"/>
                </a:lnTo>
                <a:lnTo>
                  <a:pt x="201930" y="268996"/>
                </a:lnTo>
                <a:lnTo>
                  <a:pt x="200415" y="270225"/>
                </a:lnTo>
                <a:lnTo>
                  <a:pt x="199701" y="271748"/>
                </a:lnTo>
                <a:lnTo>
                  <a:pt x="199691" y="274901"/>
                </a:lnTo>
                <a:lnTo>
                  <a:pt x="201539" y="277159"/>
                </a:lnTo>
                <a:lnTo>
                  <a:pt x="203054" y="284655"/>
                </a:lnTo>
                <a:lnTo>
                  <a:pt x="202492" y="287817"/>
                </a:lnTo>
                <a:lnTo>
                  <a:pt x="201053" y="285769"/>
                </a:lnTo>
                <a:lnTo>
                  <a:pt x="198796" y="283607"/>
                </a:lnTo>
                <a:lnTo>
                  <a:pt x="194414" y="281759"/>
                </a:lnTo>
                <a:lnTo>
                  <a:pt x="189605" y="282397"/>
                </a:lnTo>
                <a:lnTo>
                  <a:pt x="184356" y="285522"/>
                </a:lnTo>
                <a:lnTo>
                  <a:pt x="180794" y="286684"/>
                </a:lnTo>
                <a:lnTo>
                  <a:pt x="178927" y="285883"/>
                </a:lnTo>
                <a:lnTo>
                  <a:pt x="177784" y="285931"/>
                </a:lnTo>
                <a:lnTo>
                  <a:pt x="177384" y="286826"/>
                </a:lnTo>
                <a:lnTo>
                  <a:pt x="177469" y="287560"/>
                </a:lnTo>
                <a:lnTo>
                  <a:pt x="178041" y="288131"/>
                </a:lnTo>
                <a:lnTo>
                  <a:pt x="177965" y="288541"/>
                </a:lnTo>
                <a:lnTo>
                  <a:pt x="177222" y="288798"/>
                </a:lnTo>
                <a:lnTo>
                  <a:pt x="168954" y="286598"/>
                </a:lnTo>
                <a:lnTo>
                  <a:pt x="165382" y="284512"/>
                </a:lnTo>
                <a:lnTo>
                  <a:pt x="162573" y="280597"/>
                </a:lnTo>
                <a:lnTo>
                  <a:pt x="163973" y="279330"/>
                </a:lnTo>
                <a:lnTo>
                  <a:pt x="165192" y="278768"/>
                </a:lnTo>
                <a:lnTo>
                  <a:pt x="169497" y="278444"/>
                </a:lnTo>
                <a:lnTo>
                  <a:pt x="170240" y="278044"/>
                </a:lnTo>
                <a:lnTo>
                  <a:pt x="170316" y="277139"/>
                </a:lnTo>
                <a:lnTo>
                  <a:pt x="170640" y="275958"/>
                </a:lnTo>
                <a:lnTo>
                  <a:pt x="170526" y="274234"/>
                </a:lnTo>
                <a:lnTo>
                  <a:pt x="170050" y="272405"/>
                </a:lnTo>
                <a:lnTo>
                  <a:pt x="171935" y="269729"/>
                </a:lnTo>
                <a:lnTo>
                  <a:pt x="174746" y="267519"/>
                </a:lnTo>
                <a:lnTo>
                  <a:pt x="176393" y="265300"/>
                </a:lnTo>
                <a:lnTo>
                  <a:pt x="176641" y="262042"/>
                </a:lnTo>
                <a:lnTo>
                  <a:pt x="179603" y="260452"/>
                </a:lnTo>
                <a:lnTo>
                  <a:pt x="182223" y="257718"/>
                </a:lnTo>
                <a:lnTo>
                  <a:pt x="182870" y="254737"/>
                </a:lnTo>
                <a:lnTo>
                  <a:pt x="183794" y="252860"/>
                </a:lnTo>
                <a:lnTo>
                  <a:pt x="182118" y="248546"/>
                </a:lnTo>
                <a:lnTo>
                  <a:pt x="181766" y="245698"/>
                </a:lnTo>
                <a:lnTo>
                  <a:pt x="181689" y="243307"/>
                </a:lnTo>
                <a:lnTo>
                  <a:pt x="182508" y="241983"/>
                </a:lnTo>
                <a:lnTo>
                  <a:pt x="184956" y="240487"/>
                </a:lnTo>
                <a:lnTo>
                  <a:pt x="187528" y="239325"/>
                </a:lnTo>
                <a:lnTo>
                  <a:pt x="188595" y="239439"/>
                </a:lnTo>
                <a:lnTo>
                  <a:pt x="188986" y="240173"/>
                </a:lnTo>
                <a:lnTo>
                  <a:pt x="189080" y="245031"/>
                </a:lnTo>
                <a:lnTo>
                  <a:pt x="189595" y="245126"/>
                </a:lnTo>
                <a:lnTo>
                  <a:pt x="190414" y="244526"/>
                </a:lnTo>
                <a:lnTo>
                  <a:pt x="191757" y="241668"/>
                </a:lnTo>
                <a:lnTo>
                  <a:pt x="192681" y="242497"/>
                </a:lnTo>
                <a:lnTo>
                  <a:pt x="194110" y="242811"/>
                </a:lnTo>
                <a:lnTo>
                  <a:pt x="195176" y="242068"/>
                </a:lnTo>
                <a:lnTo>
                  <a:pt x="195872" y="242154"/>
                </a:lnTo>
                <a:lnTo>
                  <a:pt x="196729" y="242888"/>
                </a:lnTo>
                <a:lnTo>
                  <a:pt x="198444" y="243926"/>
                </a:lnTo>
                <a:lnTo>
                  <a:pt x="200044" y="244269"/>
                </a:lnTo>
                <a:lnTo>
                  <a:pt x="201368" y="243583"/>
                </a:lnTo>
                <a:lnTo>
                  <a:pt x="202502" y="242345"/>
                </a:lnTo>
                <a:lnTo>
                  <a:pt x="203711" y="242764"/>
                </a:lnTo>
                <a:lnTo>
                  <a:pt x="206007" y="246136"/>
                </a:lnTo>
                <a:lnTo>
                  <a:pt x="207073" y="245764"/>
                </a:lnTo>
                <a:lnTo>
                  <a:pt x="212360" y="245088"/>
                </a:lnTo>
                <a:lnTo>
                  <a:pt x="213207" y="244173"/>
                </a:lnTo>
                <a:lnTo>
                  <a:pt x="213836" y="243345"/>
                </a:lnTo>
                <a:lnTo>
                  <a:pt x="208312" y="238868"/>
                </a:lnTo>
                <a:lnTo>
                  <a:pt x="208588" y="235525"/>
                </a:lnTo>
                <a:lnTo>
                  <a:pt x="208797" y="231686"/>
                </a:lnTo>
                <a:lnTo>
                  <a:pt x="208140" y="229400"/>
                </a:lnTo>
                <a:lnTo>
                  <a:pt x="207064" y="227590"/>
                </a:lnTo>
                <a:lnTo>
                  <a:pt x="202844" y="225485"/>
                </a:lnTo>
                <a:lnTo>
                  <a:pt x="199577" y="223304"/>
                </a:lnTo>
                <a:lnTo>
                  <a:pt x="198891" y="222314"/>
                </a:lnTo>
                <a:lnTo>
                  <a:pt x="198806" y="221037"/>
                </a:lnTo>
                <a:lnTo>
                  <a:pt x="198663" y="219056"/>
                </a:lnTo>
                <a:lnTo>
                  <a:pt x="197368" y="217351"/>
                </a:lnTo>
                <a:lnTo>
                  <a:pt x="197262" y="215903"/>
                </a:lnTo>
                <a:lnTo>
                  <a:pt x="198082" y="213646"/>
                </a:lnTo>
                <a:lnTo>
                  <a:pt x="198282" y="211246"/>
                </a:lnTo>
                <a:lnTo>
                  <a:pt x="198005" y="210293"/>
                </a:lnTo>
                <a:lnTo>
                  <a:pt x="197244" y="209512"/>
                </a:lnTo>
                <a:lnTo>
                  <a:pt x="195776" y="209436"/>
                </a:lnTo>
                <a:lnTo>
                  <a:pt x="193843" y="208045"/>
                </a:lnTo>
                <a:lnTo>
                  <a:pt x="192519" y="206169"/>
                </a:lnTo>
                <a:lnTo>
                  <a:pt x="188956" y="203464"/>
                </a:lnTo>
                <a:lnTo>
                  <a:pt x="187871" y="203025"/>
                </a:lnTo>
                <a:lnTo>
                  <a:pt x="187204" y="201682"/>
                </a:lnTo>
                <a:lnTo>
                  <a:pt x="186880" y="200082"/>
                </a:lnTo>
                <a:lnTo>
                  <a:pt x="187633" y="198092"/>
                </a:lnTo>
                <a:lnTo>
                  <a:pt x="188576" y="195015"/>
                </a:lnTo>
                <a:lnTo>
                  <a:pt x="189233" y="192129"/>
                </a:lnTo>
                <a:lnTo>
                  <a:pt x="189243" y="190405"/>
                </a:lnTo>
                <a:lnTo>
                  <a:pt x="188814" y="186138"/>
                </a:lnTo>
                <a:lnTo>
                  <a:pt x="186957" y="182871"/>
                </a:lnTo>
                <a:lnTo>
                  <a:pt x="186090" y="182442"/>
                </a:lnTo>
                <a:lnTo>
                  <a:pt x="184595" y="183356"/>
                </a:lnTo>
                <a:lnTo>
                  <a:pt x="182889" y="184128"/>
                </a:lnTo>
                <a:lnTo>
                  <a:pt x="181546" y="183404"/>
                </a:lnTo>
                <a:lnTo>
                  <a:pt x="180013" y="181632"/>
                </a:lnTo>
                <a:lnTo>
                  <a:pt x="177555" y="176689"/>
                </a:lnTo>
                <a:lnTo>
                  <a:pt x="172955" y="175698"/>
                </a:lnTo>
                <a:lnTo>
                  <a:pt x="171050" y="175460"/>
                </a:lnTo>
                <a:lnTo>
                  <a:pt x="169250" y="177841"/>
                </a:lnTo>
                <a:lnTo>
                  <a:pt x="168687" y="177117"/>
                </a:lnTo>
                <a:lnTo>
                  <a:pt x="168183" y="175594"/>
                </a:lnTo>
                <a:lnTo>
                  <a:pt x="167230" y="174993"/>
                </a:lnTo>
                <a:lnTo>
                  <a:pt x="165973" y="175698"/>
                </a:lnTo>
                <a:lnTo>
                  <a:pt x="165611" y="175022"/>
                </a:lnTo>
                <a:lnTo>
                  <a:pt x="166154" y="172955"/>
                </a:lnTo>
                <a:lnTo>
                  <a:pt x="164659" y="171936"/>
                </a:lnTo>
                <a:lnTo>
                  <a:pt x="161124" y="171955"/>
                </a:lnTo>
                <a:lnTo>
                  <a:pt x="159239" y="171193"/>
                </a:lnTo>
                <a:lnTo>
                  <a:pt x="159020" y="169641"/>
                </a:lnTo>
                <a:lnTo>
                  <a:pt x="157905" y="168621"/>
                </a:lnTo>
                <a:lnTo>
                  <a:pt x="155905" y="168126"/>
                </a:lnTo>
                <a:lnTo>
                  <a:pt x="153952" y="166859"/>
                </a:lnTo>
                <a:lnTo>
                  <a:pt x="152066" y="164811"/>
                </a:lnTo>
                <a:lnTo>
                  <a:pt x="149237" y="163478"/>
                </a:lnTo>
                <a:lnTo>
                  <a:pt x="145475" y="162859"/>
                </a:lnTo>
                <a:lnTo>
                  <a:pt x="145170" y="162639"/>
                </a:lnTo>
                <a:lnTo>
                  <a:pt x="144818" y="162344"/>
                </a:lnTo>
                <a:lnTo>
                  <a:pt x="142389" y="163735"/>
                </a:lnTo>
                <a:lnTo>
                  <a:pt x="140932" y="164840"/>
                </a:lnTo>
                <a:lnTo>
                  <a:pt x="139141" y="164154"/>
                </a:lnTo>
                <a:lnTo>
                  <a:pt x="136245" y="166611"/>
                </a:lnTo>
                <a:lnTo>
                  <a:pt x="130359" y="166735"/>
                </a:lnTo>
                <a:lnTo>
                  <a:pt x="127473" y="166583"/>
                </a:lnTo>
                <a:lnTo>
                  <a:pt x="126044" y="165973"/>
                </a:lnTo>
                <a:lnTo>
                  <a:pt x="120519" y="169707"/>
                </a:lnTo>
                <a:lnTo>
                  <a:pt x="119939" y="171079"/>
                </a:lnTo>
                <a:lnTo>
                  <a:pt x="118700" y="171536"/>
                </a:lnTo>
                <a:lnTo>
                  <a:pt x="115224" y="172279"/>
                </a:lnTo>
                <a:lnTo>
                  <a:pt x="111566" y="173327"/>
                </a:lnTo>
                <a:lnTo>
                  <a:pt x="110794" y="176937"/>
                </a:lnTo>
                <a:lnTo>
                  <a:pt x="109709" y="178889"/>
                </a:lnTo>
                <a:lnTo>
                  <a:pt x="107746" y="181747"/>
                </a:lnTo>
                <a:lnTo>
                  <a:pt x="100955" y="182737"/>
                </a:lnTo>
                <a:lnTo>
                  <a:pt x="95088" y="184128"/>
                </a:lnTo>
                <a:lnTo>
                  <a:pt x="89078" y="184995"/>
                </a:lnTo>
                <a:lnTo>
                  <a:pt x="81200" y="188481"/>
                </a:lnTo>
                <a:lnTo>
                  <a:pt x="78638" y="191548"/>
                </a:lnTo>
                <a:lnTo>
                  <a:pt x="76105" y="192405"/>
                </a:lnTo>
                <a:lnTo>
                  <a:pt x="73809" y="192662"/>
                </a:lnTo>
                <a:lnTo>
                  <a:pt x="72323" y="190948"/>
                </a:lnTo>
                <a:lnTo>
                  <a:pt x="67323" y="186357"/>
                </a:lnTo>
                <a:lnTo>
                  <a:pt x="65398" y="184185"/>
                </a:lnTo>
                <a:lnTo>
                  <a:pt x="62865" y="183547"/>
                </a:lnTo>
                <a:lnTo>
                  <a:pt x="60112" y="183909"/>
                </a:lnTo>
                <a:lnTo>
                  <a:pt x="57464" y="184976"/>
                </a:lnTo>
                <a:lnTo>
                  <a:pt x="54683" y="185176"/>
                </a:lnTo>
                <a:lnTo>
                  <a:pt x="51530" y="183633"/>
                </a:lnTo>
                <a:lnTo>
                  <a:pt x="51197" y="183785"/>
                </a:lnTo>
                <a:lnTo>
                  <a:pt x="49987" y="183995"/>
                </a:lnTo>
                <a:lnTo>
                  <a:pt x="42157" y="182128"/>
                </a:lnTo>
                <a:lnTo>
                  <a:pt x="41434" y="181813"/>
                </a:lnTo>
                <a:lnTo>
                  <a:pt x="41091" y="181737"/>
                </a:lnTo>
                <a:lnTo>
                  <a:pt x="40014" y="181594"/>
                </a:lnTo>
                <a:lnTo>
                  <a:pt x="34118" y="181823"/>
                </a:lnTo>
                <a:lnTo>
                  <a:pt x="28623" y="178051"/>
                </a:lnTo>
                <a:lnTo>
                  <a:pt x="26937" y="177937"/>
                </a:lnTo>
                <a:lnTo>
                  <a:pt x="25632" y="179461"/>
                </a:lnTo>
                <a:lnTo>
                  <a:pt x="24669" y="181156"/>
                </a:lnTo>
                <a:lnTo>
                  <a:pt x="20878" y="182842"/>
                </a:lnTo>
                <a:lnTo>
                  <a:pt x="19907" y="183518"/>
                </a:lnTo>
                <a:lnTo>
                  <a:pt x="19355" y="182994"/>
                </a:lnTo>
                <a:lnTo>
                  <a:pt x="19098" y="181537"/>
                </a:lnTo>
                <a:lnTo>
                  <a:pt x="19383" y="180242"/>
                </a:lnTo>
                <a:lnTo>
                  <a:pt x="18821" y="179023"/>
                </a:lnTo>
                <a:lnTo>
                  <a:pt x="17383" y="177632"/>
                </a:lnTo>
                <a:lnTo>
                  <a:pt x="17030" y="177051"/>
                </a:lnTo>
                <a:lnTo>
                  <a:pt x="15221" y="177155"/>
                </a:lnTo>
                <a:lnTo>
                  <a:pt x="14725" y="177289"/>
                </a:lnTo>
                <a:lnTo>
                  <a:pt x="14544" y="177260"/>
                </a:lnTo>
                <a:lnTo>
                  <a:pt x="12030" y="176079"/>
                </a:lnTo>
                <a:lnTo>
                  <a:pt x="10373" y="173231"/>
                </a:lnTo>
                <a:lnTo>
                  <a:pt x="7791" y="171717"/>
                </a:lnTo>
                <a:lnTo>
                  <a:pt x="5819" y="171202"/>
                </a:lnTo>
                <a:lnTo>
                  <a:pt x="4924" y="169974"/>
                </a:lnTo>
                <a:lnTo>
                  <a:pt x="4343" y="168345"/>
                </a:lnTo>
                <a:lnTo>
                  <a:pt x="3733" y="167116"/>
                </a:lnTo>
                <a:lnTo>
                  <a:pt x="3667" y="166992"/>
                </a:lnTo>
                <a:lnTo>
                  <a:pt x="3248" y="165126"/>
                </a:lnTo>
                <a:lnTo>
                  <a:pt x="2648" y="164935"/>
                </a:lnTo>
                <a:lnTo>
                  <a:pt x="2543" y="164887"/>
                </a:lnTo>
                <a:lnTo>
                  <a:pt x="0" y="165211"/>
                </a:lnTo>
                <a:lnTo>
                  <a:pt x="295" y="158648"/>
                </a:lnTo>
                <a:lnTo>
                  <a:pt x="4363" y="153915"/>
                </a:lnTo>
                <a:lnTo>
                  <a:pt x="5362" y="151524"/>
                </a:lnTo>
                <a:lnTo>
                  <a:pt x="6886" y="146333"/>
                </a:lnTo>
                <a:lnTo>
                  <a:pt x="8029" y="143894"/>
                </a:lnTo>
                <a:lnTo>
                  <a:pt x="9401" y="141875"/>
                </a:lnTo>
                <a:lnTo>
                  <a:pt x="10496" y="139922"/>
                </a:lnTo>
                <a:lnTo>
                  <a:pt x="10887" y="138246"/>
                </a:lnTo>
                <a:lnTo>
                  <a:pt x="11992" y="138056"/>
                </a:lnTo>
                <a:lnTo>
                  <a:pt x="15230" y="139570"/>
                </a:lnTo>
                <a:lnTo>
                  <a:pt x="18136" y="140351"/>
                </a:lnTo>
                <a:lnTo>
                  <a:pt x="18935" y="139608"/>
                </a:lnTo>
                <a:lnTo>
                  <a:pt x="19269" y="138637"/>
                </a:lnTo>
                <a:lnTo>
                  <a:pt x="19135" y="137884"/>
                </a:lnTo>
                <a:lnTo>
                  <a:pt x="16811" y="135646"/>
                </a:lnTo>
                <a:lnTo>
                  <a:pt x="15354" y="134217"/>
                </a:lnTo>
                <a:lnTo>
                  <a:pt x="15259" y="133341"/>
                </a:lnTo>
                <a:lnTo>
                  <a:pt x="15783" y="131369"/>
                </a:lnTo>
                <a:lnTo>
                  <a:pt x="16068" y="129159"/>
                </a:lnTo>
                <a:lnTo>
                  <a:pt x="15735" y="126759"/>
                </a:lnTo>
                <a:lnTo>
                  <a:pt x="14144" y="121434"/>
                </a:lnTo>
                <a:lnTo>
                  <a:pt x="13849" y="119167"/>
                </a:lnTo>
                <a:lnTo>
                  <a:pt x="15364" y="116405"/>
                </a:lnTo>
                <a:lnTo>
                  <a:pt x="20298" y="109814"/>
                </a:lnTo>
                <a:lnTo>
                  <a:pt x="21945" y="107328"/>
                </a:lnTo>
                <a:lnTo>
                  <a:pt x="24193" y="104327"/>
                </a:lnTo>
                <a:lnTo>
                  <a:pt x="30299" y="97127"/>
                </a:lnTo>
                <a:lnTo>
                  <a:pt x="34147" y="92926"/>
                </a:lnTo>
                <a:lnTo>
                  <a:pt x="36757" y="90592"/>
                </a:lnTo>
                <a:lnTo>
                  <a:pt x="40577" y="86544"/>
                </a:lnTo>
                <a:lnTo>
                  <a:pt x="42253" y="84439"/>
                </a:lnTo>
                <a:lnTo>
                  <a:pt x="49225" y="83068"/>
                </a:lnTo>
                <a:lnTo>
                  <a:pt x="50092" y="81096"/>
                </a:lnTo>
                <a:lnTo>
                  <a:pt x="51368" y="78943"/>
                </a:lnTo>
                <a:lnTo>
                  <a:pt x="52359" y="78019"/>
                </a:lnTo>
                <a:lnTo>
                  <a:pt x="52492" y="74391"/>
                </a:lnTo>
                <a:lnTo>
                  <a:pt x="51197" y="69942"/>
                </a:lnTo>
                <a:lnTo>
                  <a:pt x="50159" y="68371"/>
                </a:lnTo>
                <a:lnTo>
                  <a:pt x="49387" y="67294"/>
                </a:lnTo>
                <a:lnTo>
                  <a:pt x="49892" y="66294"/>
                </a:lnTo>
                <a:lnTo>
                  <a:pt x="50663" y="66008"/>
                </a:lnTo>
                <a:lnTo>
                  <a:pt x="51616" y="65865"/>
                </a:lnTo>
                <a:lnTo>
                  <a:pt x="52797" y="64789"/>
                </a:lnTo>
                <a:lnTo>
                  <a:pt x="52530" y="63618"/>
                </a:lnTo>
                <a:lnTo>
                  <a:pt x="49587" y="60760"/>
                </a:lnTo>
                <a:lnTo>
                  <a:pt x="48310" y="58560"/>
                </a:lnTo>
                <a:lnTo>
                  <a:pt x="46320" y="52883"/>
                </a:lnTo>
                <a:lnTo>
                  <a:pt x="42281" y="46977"/>
                </a:lnTo>
                <a:lnTo>
                  <a:pt x="41005" y="45063"/>
                </a:lnTo>
                <a:lnTo>
                  <a:pt x="40824" y="43253"/>
                </a:lnTo>
                <a:lnTo>
                  <a:pt x="41414" y="41443"/>
                </a:lnTo>
                <a:lnTo>
                  <a:pt x="40853" y="39129"/>
                </a:lnTo>
                <a:lnTo>
                  <a:pt x="39424" y="36176"/>
                </a:lnTo>
                <a:lnTo>
                  <a:pt x="39652" y="35852"/>
                </a:lnTo>
                <a:lnTo>
                  <a:pt x="39510" y="32204"/>
                </a:lnTo>
                <a:lnTo>
                  <a:pt x="40529" y="31413"/>
                </a:lnTo>
                <a:lnTo>
                  <a:pt x="42138" y="30880"/>
                </a:lnTo>
                <a:lnTo>
                  <a:pt x="44405" y="31061"/>
                </a:lnTo>
                <a:lnTo>
                  <a:pt x="46348" y="31623"/>
                </a:lnTo>
                <a:lnTo>
                  <a:pt x="48673" y="33290"/>
                </a:lnTo>
                <a:lnTo>
                  <a:pt x="49396" y="33023"/>
                </a:lnTo>
                <a:lnTo>
                  <a:pt x="53368" y="29880"/>
                </a:lnTo>
                <a:lnTo>
                  <a:pt x="57464" y="25137"/>
                </a:lnTo>
                <a:lnTo>
                  <a:pt x="58636" y="22384"/>
                </a:lnTo>
                <a:lnTo>
                  <a:pt x="59655" y="21127"/>
                </a:lnTo>
                <a:lnTo>
                  <a:pt x="63217" y="20460"/>
                </a:lnTo>
                <a:lnTo>
                  <a:pt x="66322" y="20184"/>
                </a:lnTo>
                <a:lnTo>
                  <a:pt x="68294" y="20231"/>
                </a:lnTo>
                <a:lnTo>
                  <a:pt x="73142" y="19764"/>
                </a:lnTo>
                <a:lnTo>
                  <a:pt x="76009" y="19241"/>
                </a:lnTo>
                <a:lnTo>
                  <a:pt x="78495" y="18402"/>
                </a:lnTo>
                <a:lnTo>
                  <a:pt x="83858" y="18088"/>
                </a:lnTo>
                <a:lnTo>
                  <a:pt x="92221" y="18650"/>
                </a:lnTo>
                <a:lnTo>
                  <a:pt x="97717" y="18688"/>
                </a:lnTo>
                <a:lnTo>
                  <a:pt x="101451" y="19136"/>
                </a:lnTo>
                <a:lnTo>
                  <a:pt x="110585" y="21660"/>
                </a:lnTo>
                <a:lnTo>
                  <a:pt x="113985" y="22117"/>
                </a:lnTo>
                <a:lnTo>
                  <a:pt x="115567" y="23460"/>
                </a:lnTo>
                <a:lnTo>
                  <a:pt x="118605" y="23956"/>
                </a:lnTo>
                <a:lnTo>
                  <a:pt x="124130" y="25298"/>
                </a:lnTo>
                <a:lnTo>
                  <a:pt x="128921" y="26023"/>
                </a:lnTo>
                <a:lnTo>
                  <a:pt x="132159" y="25727"/>
                </a:lnTo>
                <a:lnTo>
                  <a:pt x="133969" y="26108"/>
                </a:lnTo>
                <a:lnTo>
                  <a:pt x="137398" y="32061"/>
                </a:lnTo>
                <a:lnTo>
                  <a:pt x="138103" y="32757"/>
                </a:lnTo>
                <a:lnTo>
                  <a:pt x="139475" y="32899"/>
                </a:lnTo>
                <a:lnTo>
                  <a:pt x="142274" y="32385"/>
                </a:lnTo>
                <a:lnTo>
                  <a:pt x="146256" y="32585"/>
                </a:lnTo>
                <a:lnTo>
                  <a:pt x="148618" y="33833"/>
                </a:lnTo>
                <a:lnTo>
                  <a:pt x="148275" y="37367"/>
                </a:lnTo>
                <a:lnTo>
                  <a:pt x="148894" y="37881"/>
                </a:lnTo>
                <a:lnTo>
                  <a:pt x="150000" y="37681"/>
                </a:lnTo>
                <a:lnTo>
                  <a:pt x="151266" y="35690"/>
                </a:lnTo>
                <a:lnTo>
                  <a:pt x="152333" y="33623"/>
                </a:lnTo>
                <a:lnTo>
                  <a:pt x="153124" y="32976"/>
                </a:lnTo>
                <a:lnTo>
                  <a:pt x="157191" y="34376"/>
                </a:lnTo>
                <a:lnTo>
                  <a:pt x="159048" y="34147"/>
                </a:lnTo>
                <a:lnTo>
                  <a:pt x="160763" y="32576"/>
                </a:lnTo>
                <a:lnTo>
                  <a:pt x="161810" y="32309"/>
                </a:lnTo>
                <a:lnTo>
                  <a:pt x="164696" y="33423"/>
                </a:lnTo>
                <a:lnTo>
                  <a:pt x="168250" y="34204"/>
                </a:lnTo>
                <a:lnTo>
                  <a:pt x="171126" y="34252"/>
                </a:lnTo>
                <a:lnTo>
                  <a:pt x="172917" y="35100"/>
                </a:lnTo>
                <a:lnTo>
                  <a:pt x="174221" y="38786"/>
                </a:lnTo>
                <a:lnTo>
                  <a:pt x="175355" y="39548"/>
                </a:lnTo>
                <a:lnTo>
                  <a:pt x="176450" y="39777"/>
                </a:lnTo>
                <a:lnTo>
                  <a:pt x="178108" y="36481"/>
                </a:lnTo>
                <a:lnTo>
                  <a:pt x="179613" y="35205"/>
                </a:lnTo>
                <a:lnTo>
                  <a:pt x="181699" y="34262"/>
                </a:lnTo>
                <a:lnTo>
                  <a:pt x="183042" y="33852"/>
                </a:lnTo>
                <a:lnTo>
                  <a:pt x="183994" y="32680"/>
                </a:lnTo>
                <a:lnTo>
                  <a:pt x="185271" y="31547"/>
                </a:lnTo>
                <a:lnTo>
                  <a:pt x="186375" y="31452"/>
                </a:lnTo>
                <a:lnTo>
                  <a:pt x="187271" y="31890"/>
                </a:lnTo>
                <a:lnTo>
                  <a:pt x="188300" y="33461"/>
                </a:lnTo>
                <a:lnTo>
                  <a:pt x="189805" y="37043"/>
                </a:lnTo>
                <a:lnTo>
                  <a:pt x="191633" y="40634"/>
                </a:lnTo>
                <a:lnTo>
                  <a:pt x="192910" y="41939"/>
                </a:lnTo>
                <a:lnTo>
                  <a:pt x="196205" y="40834"/>
                </a:lnTo>
                <a:lnTo>
                  <a:pt x="198434" y="39710"/>
                </a:lnTo>
                <a:lnTo>
                  <a:pt x="202520" y="39500"/>
                </a:lnTo>
                <a:lnTo>
                  <a:pt x="207940" y="38710"/>
                </a:lnTo>
                <a:lnTo>
                  <a:pt x="212084" y="37681"/>
                </a:lnTo>
                <a:lnTo>
                  <a:pt x="214674" y="37862"/>
                </a:lnTo>
                <a:lnTo>
                  <a:pt x="216246" y="39005"/>
                </a:lnTo>
                <a:lnTo>
                  <a:pt x="218637" y="41205"/>
                </a:lnTo>
                <a:lnTo>
                  <a:pt x="219284" y="44368"/>
                </a:lnTo>
                <a:lnTo>
                  <a:pt x="222389" y="46549"/>
                </a:lnTo>
                <a:lnTo>
                  <a:pt x="224933" y="46949"/>
                </a:lnTo>
                <a:lnTo>
                  <a:pt x="225800" y="44682"/>
                </a:lnTo>
                <a:lnTo>
                  <a:pt x="227286" y="43101"/>
                </a:lnTo>
                <a:lnTo>
                  <a:pt x="226723" y="40920"/>
                </a:lnTo>
                <a:lnTo>
                  <a:pt x="226476" y="38138"/>
                </a:lnTo>
                <a:lnTo>
                  <a:pt x="225361" y="35557"/>
                </a:lnTo>
                <a:lnTo>
                  <a:pt x="224618" y="32776"/>
                </a:lnTo>
                <a:lnTo>
                  <a:pt x="225980" y="28794"/>
                </a:lnTo>
                <a:lnTo>
                  <a:pt x="227466" y="25308"/>
                </a:lnTo>
                <a:lnTo>
                  <a:pt x="228209" y="23413"/>
                </a:lnTo>
                <a:lnTo>
                  <a:pt x="230562" y="19908"/>
                </a:lnTo>
                <a:lnTo>
                  <a:pt x="232972" y="17402"/>
                </a:lnTo>
                <a:lnTo>
                  <a:pt x="236581" y="13373"/>
                </a:lnTo>
                <a:lnTo>
                  <a:pt x="239220" y="12040"/>
                </a:lnTo>
                <a:lnTo>
                  <a:pt x="241602" y="12649"/>
                </a:lnTo>
                <a:lnTo>
                  <a:pt x="242925" y="13202"/>
                </a:lnTo>
                <a:lnTo>
                  <a:pt x="246345" y="10811"/>
                </a:lnTo>
                <a:lnTo>
                  <a:pt x="252431" y="10687"/>
                </a:lnTo>
                <a:lnTo>
                  <a:pt x="257499" y="10992"/>
                </a:lnTo>
                <a:lnTo>
                  <a:pt x="258013" y="11068"/>
                </a:lnTo>
                <a:lnTo>
                  <a:pt x="260509" y="12307"/>
                </a:lnTo>
                <a:lnTo>
                  <a:pt x="263128" y="13354"/>
                </a:lnTo>
                <a:lnTo>
                  <a:pt x="264938" y="13421"/>
                </a:lnTo>
                <a:lnTo>
                  <a:pt x="267090" y="13183"/>
                </a:lnTo>
                <a:lnTo>
                  <a:pt x="269624" y="11782"/>
                </a:lnTo>
                <a:lnTo>
                  <a:pt x="271386" y="10430"/>
                </a:lnTo>
                <a:lnTo>
                  <a:pt x="273529" y="3553"/>
                </a:lnTo>
                <a:lnTo>
                  <a:pt x="274291" y="2562"/>
                </a:lnTo>
                <a:lnTo>
                  <a:pt x="275472" y="2019"/>
                </a:lnTo>
                <a:lnTo>
                  <a:pt x="277406" y="1962"/>
                </a:lnTo>
                <a:lnTo>
                  <a:pt x="281083" y="3248"/>
                </a:lnTo>
                <a:lnTo>
                  <a:pt x="285388" y="4401"/>
                </a:lnTo>
                <a:lnTo>
                  <a:pt x="287884" y="4239"/>
                </a:lnTo>
                <a:lnTo>
                  <a:pt x="294532" y="572"/>
                </a:lnTo>
                <a:lnTo>
                  <a:pt x="298237" y="0"/>
                </a:lnTo>
                <a:lnTo>
                  <a:pt x="302638" y="858"/>
                </a:lnTo>
                <a:lnTo>
                  <a:pt x="306962" y="905"/>
                </a:lnTo>
                <a:lnTo>
                  <a:pt x="310219" y="371"/>
                </a:lnTo>
                <a:lnTo>
                  <a:pt x="312458" y="1639"/>
                </a:lnTo>
                <a:lnTo>
                  <a:pt x="315220" y="4439"/>
                </a:lnTo>
                <a:lnTo>
                  <a:pt x="317716" y="8592"/>
                </a:lnTo>
                <a:lnTo>
                  <a:pt x="320326" y="16240"/>
                </a:lnTo>
                <a:lnTo>
                  <a:pt x="327936" y="24841"/>
                </a:lnTo>
                <a:lnTo>
                  <a:pt x="328060" y="26518"/>
                </a:lnTo>
                <a:lnTo>
                  <a:pt x="327440" y="27594"/>
                </a:lnTo>
                <a:lnTo>
                  <a:pt x="323698" y="28632"/>
                </a:lnTo>
                <a:lnTo>
                  <a:pt x="320535" y="29194"/>
                </a:lnTo>
                <a:lnTo>
                  <a:pt x="320383" y="30661"/>
                </a:lnTo>
                <a:lnTo>
                  <a:pt x="321221" y="32252"/>
                </a:lnTo>
                <a:lnTo>
                  <a:pt x="322669" y="34576"/>
                </a:lnTo>
                <a:lnTo>
                  <a:pt x="322888" y="37567"/>
                </a:lnTo>
                <a:lnTo>
                  <a:pt x="322812" y="40310"/>
                </a:lnTo>
                <a:lnTo>
                  <a:pt x="323431" y="42729"/>
                </a:lnTo>
                <a:lnTo>
                  <a:pt x="324641" y="43720"/>
                </a:lnTo>
                <a:lnTo>
                  <a:pt x="324793" y="44930"/>
                </a:lnTo>
                <a:lnTo>
                  <a:pt x="323402" y="46415"/>
                </a:lnTo>
                <a:lnTo>
                  <a:pt x="323012" y="47330"/>
                </a:lnTo>
                <a:lnTo>
                  <a:pt x="323555" y="47825"/>
                </a:lnTo>
                <a:lnTo>
                  <a:pt x="330422" y="48111"/>
                </a:lnTo>
                <a:lnTo>
                  <a:pt x="333784" y="49549"/>
                </a:lnTo>
                <a:lnTo>
                  <a:pt x="336337" y="50864"/>
                </a:lnTo>
                <a:lnTo>
                  <a:pt x="337623" y="50988"/>
                </a:lnTo>
                <a:lnTo>
                  <a:pt x="340519" y="50149"/>
                </a:lnTo>
                <a:lnTo>
                  <a:pt x="343776" y="49616"/>
                </a:lnTo>
                <a:lnTo>
                  <a:pt x="345748" y="49540"/>
                </a:lnTo>
                <a:lnTo>
                  <a:pt x="346510" y="50511"/>
                </a:lnTo>
                <a:lnTo>
                  <a:pt x="347120" y="53054"/>
                </a:lnTo>
                <a:lnTo>
                  <a:pt x="348262" y="55597"/>
                </a:lnTo>
                <a:lnTo>
                  <a:pt x="349329" y="56322"/>
                </a:lnTo>
                <a:lnTo>
                  <a:pt x="351234" y="56198"/>
                </a:lnTo>
                <a:lnTo>
                  <a:pt x="352377" y="56322"/>
                </a:lnTo>
                <a:lnTo>
                  <a:pt x="352987" y="57283"/>
                </a:lnTo>
                <a:lnTo>
                  <a:pt x="352301" y="58731"/>
                </a:lnTo>
                <a:lnTo>
                  <a:pt x="352454" y="60303"/>
                </a:lnTo>
                <a:lnTo>
                  <a:pt x="353292" y="62227"/>
                </a:lnTo>
                <a:lnTo>
                  <a:pt x="354282" y="66675"/>
                </a:lnTo>
                <a:lnTo>
                  <a:pt x="355196" y="67999"/>
                </a:lnTo>
                <a:lnTo>
                  <a:pt x="355806" y="69675"/>
                </a:lnTo>
                <a:lnTo>
                  <a:pt x="355806" y="71600"/>
                </a:lnTo>
                <a:lnTo>
                  <a:pt x="355044" y="73276"/>
                </a:lnTo>
                <a:lnTo>
                  <a:pt x="354511" y="74591"/>
                </a:lnTo>
                <a:lnTo>
                  <a:pt x="355044" y="77581"/>
                </a:lnTo>
                <a:lnTo>
                  <a:pt x="357101" y="80924"/>
                </a:lnTo>
                <a:lnTo>
                  <a:pt x="358626" y="81753"/>
                </a:lnTo>
                <a:lnTo>
                  <a:pt x="359845" y="84735"/>
                </a:lnTo>
                <a:lnTo>
                  <a:pt x="362055" y="85687"/>
                </a:lnTo>
                <a:lnTo>
                  <a:pt x="365331" y="83182"/>
                </a:lnTo>
                <a:lnTo>
                  <a:pt x="367846" y="81867"/>
                </a:lnTo>
                <a:lnTo>
                  <a:pt x="370989" y="82601"/>
                </a:lnTo>
                <a:lnTo>
                  <a:pt x="373894" y="83068"/>
                </a:lnTo>
                <a:lnTo>
                  <a:pt x="375847" y="84773"/>
                </a:lnTo>
                <a:lnTo>
                  <a:pt x="377285" y="87116"/>
                </a:lnTo>
                <a:lnTo>
                  <a:pt x="378961" y="88421"/>
                </a:lnTo>
                <a:lnTo>
                  <a:pt x="380638" y="87735"/>
                </a:lnTo>
                <a:lnTo>
                  <a:pt x="384134" y="88421"/>
                </a:lnTo>
                <a:lnTo>
                  <a:pt x="385734" y="90316"/>
                </a:lnTo>
                <a:lnTo>
                  <a:pt x="387334" y="91383"/>
                </a:lnTo>
                <a:lnTo>
                  <a:pt x="389391" y="89840"/>
                </a:lnTo>
                <a:lnTo>
                  <a:pt x="391068" y="87935"/>
                </a:lnTo>
                <a:lnTo>
                  <a:pt x="397202" y="85944"/>
                </a:lnTo>
                <a:lnTo>
                  <a:pt x="401012" y="85449"/>
                </a:lnTo>
                <a:lnTo>
                  <a:pt x="402078" y="85058"/>
                </a:lnTo>
                <a:lnTo>
                  <a:pt x="404317" y="83629"/>
                </a:lnTo>
                <a:lnTo>
                  <a:pt x="406679" y="82677"/>
                </a:lnTo>
                <a:lnTo>
                  <a:pt x="408804" y="82934"/>
                </a:lnTo>
                <a:lnTo>
                  <a:pt x="410899" y="85897"/>
                </a:lnTo>
                <a:lnTo>
                  <a:pt x="413071" y="87935"/>
                </a:lnTo>
                <a:lnTo>
                  <a:pt x="413680" y="91145"/>
                </a:lnTo>
                <a:lnTo>
                  <a:pt x="416328" y="95545"/>
                </a:lnTo>
                <a:lnTo>
                  <a:pt x="422910" y="101556"/>
                </a:lnTo>
                <a:lnTo>
                  <a:pt x="425491" y="103384"/>
                </a:lnTo>
                <a:lnTo>
                  <a:pt x="427244" y="103061"/>
                </a:lnTo>
                <a:lnTo>
                  <a:pt x="428158" y="102584"/>
                </a:lnTo>
                <a:lnTo>
                  <a:pt x="428587" y="101956"/>
                </a:lnTo>
                <a:lnTo>
                  <a:pt x="428987" y="99013"/>
                </a:lnTo>
                <a:lnTo>
                  <a:pt x="429816" y="97927"/>
                </a:lnTo>
                <a:lnTo>
                  <a:pt x="431149" y="97898"/>
                </a:lnTo>
                <a:lnTo>
                  <a:pt x="436302" y="101556"/>
                </a:lnTo>
                <a:lnTo>
                  <a:pt x="438998" y="101956"/>
                </a:lnTo>
                <a:lnTo>
                  <a:pt x="441560" y="102023"/>
                </a:lnTo>
                <a:lnTo>
                  <a:pt x="445008" y="104861"/>
                </a:lnTo>
                <a:lnTo>
                  <a:pt x="448789" y="107328"/>
                </a:lnTo>
                <a:lnTo>
                  <a:pt x="451713" y="107585"/>
                </a:lnTo>
                <a:lnTo>
                  <a:pt x="454047" y="106614"/>
                </a:lnTo>
                <a:lnTo>
                  <a:pt x="455647" y="106023"/>
                </a:lnTo>
                <a:lnTo>
                  <a:pt x="456638" y="106966"/>
                </a:lnTo>
                <a:lnTo>
                  <a:pt x="457552" y="109090"/>
                </a:lnTo>
                <a:lnTo>
                  <a:pt x="459076" y="110738"/>
                </a:lnTo>
                <a:lnTo>
                  <a:pt x="460829" y="111205"/>
                </a:lnTo>
                <a:lnTo>
                  <a:pt x="463353" y="111309"/>
                </a:lnTo>
                <a:lnTo>
                  <a:pt x="467734" y="114491"/>
                </a:lnTo>
                <a:lnTo>
                  <a:pt x="471849" y="117729"/>
                </a:lnTo>
                <a:lnTo>
                  <a:pt x="474421" y="117910"/>
                </a:lnTo>
                <a:lnTo>
                  <a:pt x="476602" y="116958"/>
                </a:lnTo>
                <a:lnTo>
                  <a:pt x="478526" y="116710"/>
                </a:lnTo>
                <a:lnTo>
                  <a:pt x="479870" y="117529"/>
                </a:lnTo>
                <a:lnTo>
                  <a:pt x="480250" y="118929"/>
                </a:lnTo>
                <a:lnTo>
                  <a:pt x="479260" y="120806"/>
                </a:lnTo>
                <a:lnTo>
                  <a:pt x="479260" y="123492"/>
                </a:lnTo>
                <a:lnTo>
                  <a:pt x="481089" y="126064"/>
                </a:lnTo>
                <a:lnTo>
                  <a:pt x="481146" y="128588"/>
                </a:lnTo>
                <a:lnTo>
                  <a:pt x="480622" y="130864"/>
                </a:lnTo>
                <a:lnTo>
                  <a:pt x="479584" y="132960"/>
                </a:lnTo>
                <a:lnTo>
                  <a:pt x="477078" y="135836"/>
                </a:lnTo>
                <a:lnTo>
                  <a:pt x="474764" y="138513"/>
                </a:lnTo>
                <a:lnTo>
                  <a:pt x="471288" y="139627"/>
                </a:lnTo>
                <a:lnTo>
                  <a:pt x="469335" y="140799"/>
                </a:lnTo>
                <a:lnTo>
                  <a:pt x="469849" y="142761"/>
                </a:lnTo>
                <a:lnTo>
                  <a:pt x="471125" y="144590"/>
                </a:lnTo>
                <a:lnTo>
                  <a:pt x="474078" y="146066"/>
                </a:lnTo>
                <a:lnTo>
                  <a:pt x="477431" y="147142"/>
                </a:lnTo>
                <a:lnTo>
                  <a:pt x="477821" y="148333"/>
                </a:lnTo>
                <a:lnTo>
                  <a:pt x="477307" y="148933"/>
                </a:lnTo>
                <a:lnTo>
                  <a:pt x="475155" y="149485"/>
                </a:lnTo>
                <a:lnTo>
                  <a:pt x="472183" y="148923"/>
                </a:lnTo>
                <a:lnTo>
                  <a:pt x="471192" y="149962"/>
                </a:lnTo>
                <a:lnTo>
                  <a:pt x="469820" y="151686"/>
                </a:lnTo>
                <a:lnTo>
                  <a:pt x="468906" y="154791"/>
                </a:lnTo>
                <a:lnTo>
                  <a:pt x="468220" y="157667"/>
                </a:lnTo>
                <a:lnTo>
                  <a:pt x="471449" y="158448"/>
                </a:lnTo>
                <a:lnTo>
                  <a:pt x="473326" y="159620"/>
                </a:lnTo>
                <a:lnTo>
                  <a:pt x="473916" y="161973"/>
                </a:lnTo>
                <a:lnTo>
                  <a:pt x="474583" y="164592"/>
                </a:lnTo>
                <a:lnTo>
                  <a:pt x="474783" y="166945"/>
                </a:lnTo>
                <a:lnTo>
                  <a:pt x="473716" y="168088"/>
                </a:lnTo>
                <a:lnTo>
                  <a:pt x="473650" y="169259"/>
                </a:lnTo>
                <a:lnTo>
                  <a:pt x="474154" y="169841"/>
                </a:lnTo>
                <a:lnTo>
                  <a:pt x="475545" y="170097"/>
                </a:lnTo>
                <a:lnTo>
                  <a:pt x="476602" y="170622"/>
                </a:lnTo>
                <a:lnTo>
                  <a:pt x="476688" y="171860"/>
                </a:lnTo>
                <a:lnTo>
                  <a:pt x="474659" y="174641"/>
                </a:lnTo>
                <a:lnTo>
                  <a:pt x="472764" y="179956"/>
                </a:lnTo>
                <a:lnTo>
                  <a:pt x="471744" y="182775"/>
                </a:lnTo>
                <a:lnTo>
                  <a:pt x="471821" y="185833"/>
                </a:lnTo>
                <a:lnTo>
                  <a:pt x="470678" y="187528"/>
                </a:lnTo>
                <a:lnTo>
                  <a:pt x="468573" y="187748"/>
                </a:lnTo>
                <a:lnTo>
                  <a:pt x="461429" y="188043"/>
                </a:lnTo>
                <a:lnTo>
                  <a:pt x="455209" y="187890"/>
                </a:lnTo>
                <a:lnTo>
                  <a:pt x="452523" y="187452"/>
                </a:lnTo>
                <a:lnTo>
                  <a:pt x="448313" y="187185"/>
                </a:lnTo>
                <a:lnTo>
                  <a:pt x="446227" y="187909"/>
                </a:lnTo>
                <a:lnTo>
                  <a:pt x="443465" y="192786"/>
                </a:lnTo>
                <a:lnTo>
                  <a:pt x="441369" y="194691"/>
                </a:lnTo>
                <a:lnTo>
                  <a:pt x="437912" y="196415"/>
                </a:lnTo>
                <a:lnTo>
                  <a:pt x="434111" y="196910"/>
                </a:lnTo>
                <a:lnTo>
                  <a:pt x="431930" y="198911"/>
                </a:lnTo>
                <a:lnTo>
                  <a:pt x="431159" y="202054"/>
                </a:lnTo>
                <a:lnTo>
                  <a:pt x="431102" y="204835"/>
                </a:lnTo>
                <a:lnTo>
                  <a:pt x="430749" y="206226"/>
                </a:lnTo>
                <a:lnTo>
                  <a:pt x="429930" y="207445"/>
                </a:lnTo>
                <a:lnTo>
                  <a:pt x="429634" y="208312"/>
                </a:lnTo>
                <a:lnTo>
                  <a:pt x="429816" y="209264"/>
                </a:lnTo>
                <a:lnTo>
                  <a:pt x="430701" y="209607"/>
                </a:lnTo>
                <a:lnTo>
                  <a:pt x="431759" y="210045"/>
                </a:lnTo>
                <a:lnTo>
                  <a:pt x="431759" y="210731"/>
                </a:lnTo>
                <a:lnTo>
                  <a:pt x="431349" y="211598"/>
                </a:lnTo>
                <a:lnTo>
                  <a:pt x="430168" y="212550"/>
                </a:lnTo>
                <a:lnTo>
                  <a:pt x="429634" y="214017"/>
                </a:lnTo>
                <a:lnTo>
                  <a:pt x="429758" y="215580"/>
                </a:lnTo>
                <a:lnTo>
                  <a:pt x="429977" y="217304"/>
                </a:lnTo>
                <a:close/>
                <a:moveTo>
                  <a:pt x="264185" y="251755"/>
                </a:moveTo>
                <a:lnTo>
                  <a:pt x="267871" y="253651"/>
                </a:lnTo>
                <a:lnTo>
                  <a:pt x="264109" y="253146"/>
                </a:lnTo>
                <a:lnTo>
                  <a:pt x="255851" y="251365"/>
                </a:lnTo>
                <a:lnTo>
                  <a:pt x="252203" y="249679"/>
                </a:lnTo>
                <a:lnTo>
                  <a:pt x="251260" y="247793"/>
                </a:lnTo>
                <a:lnTo>
                  <a:pt x="250727" y="245221"/>
                </a:lnTo>
                <a:lnTo>
                  <a:pt x="252765" y="247917"/>
                </a:lnTo>
                <a:lnTo>
                  <a:pt x="254193" y="249098"/>
                </a:lnTo>
                <a:lnTo>
                  <a:pt x="264185" y="25175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F766E0EF-E829-42B1-184F-0862597B30C1}"/>
              </a:ext>
            </a:extLst>
          </p:cNvPr>
          <p:cNvSpPr/>
          <p:nvPr/>
        </p:nvSpPr>
        <p:spPr>
          <a:xfrm>
            <a:off x="5872480" y="3312160"/>
            <a:ext cx="29109" cy="1433"/>
          </a:xfrm>
          <a:custGeom>
            <a:avLst/>
            <a:gdLst>
              <a:gd name="connsiteX0" fmla="*/ 116052 w 144779"/>
              <a:gd name="connsiteY0" fmla="*/ 138770 h 151199"/>
              <a:gd name="connsiteX1" fmla="*/ 113128 w 144779"/>
              <a:gd name="connsiteY1" fmla="*/ 138770 h 151199"/>
              <a:gd name="connsiteX2" fmla="*/ 108375 w 144779"/>
              <a:gd name="connsiteY2" fmla="*/ 138770 h 151199"/>
              <a:gd name="connsiteX3" fmla="*/ 103622 w 144779"/>
              <a:gd name="connsiteY3" fmla="*/ 138770 h 151199"/>
              <a:gd name="connsiteX4" fmla="*/ 98869 w 144779"/>
              <a:gd name="connsiteY4" fmla="*/ 138770 h 151199"/>
              <a:gd name="connsiteX5" fmla="*/ 94116 w 144779"/>
              <a:gd name="connsiteY5" fmla="*/ 138770 h 151199"/>
              <a:gd name="connsiteX6" fmla="*/ 89373 w 144779"/>
              <a:gd name="connsiteY6" fmla="*/ 138770 h 151199"/>
              <a:gd name="connsiteX7" fmla="*/ 84620 w 144779"/>
              <a:gd name="connsiteY7" fmla="*/ 138770 h 151199"/>
              <a:gd name="connsiteX8" fmla="*/ 79867 w 144779"/>
              <a:gd name="connsiteY8" fmla="*/ 138770 h 151199"/>
              <a:gd name="connsiteX9" fmla="*/ 75114 w 144779"/>
              <a:gd name="connsiteY9" fmla="*/ 138770 h 151199"/>
              <a:gd name="connsiteX10" fmla="*/ 70361 w 144779"/>
              <a:gd name="connsiteY10" fmla="*/ 138770 h 151199"/>
              <a:gd name="connsiteX11" fmla="*/ 65608 w 144779"/>
              <a:gd name="connsiteY11" fmla="*/ 138770 h 151199"/>
              <a:gd name="connsiteX12" fmla="*/ 60855 w 144779"/>
              <a:gd name="connsiteY12" fmla="*/ 138770 h 151199"/>
              <a:gd name="connsiteX13" fmla="*/ 56102 w 144779"/>
              <a:gd name="connsiteY13" fmla="*/ 138770 h 151199"/>
              <a:gd name="connsiteX14" fmla="*/ 51358 w 144779"/>
              <a:gd name="connsiteY14" fmla="*/ 138770 h 151199"/>
              <a:gd name="connsiteX15" fmla="*/ 46605 w 144779"/>
              <a:gd name="connsiteY15" fmla="*/ 138770 h 151199"/>
              <a:gd name="connsiteX16" fmla="*/ 41853 w 144779"/>
              <a:gd name="connsiteY16" fmla="*/ 138770 h 151199"/>
              <a:gd name="connsiteX17" fmla="*/ 37099 w 144779"/>
              <a:gd name="connsiteY17" fmla="*/ 138770 h 151199"/>
              <a:gd name="connsiteX18" fmla="*/ 34290 w 144779"/>
              <a:gd name="connsiteY18" fmla="*/ 138770 h 151199"/>
              <a:gd name="connsiteX19" fmla="*/ 33728 w 144779"/>
              <a:gd name="connsiteY19" fmla="*/ 138694 h 151199"/>
              <a:gd name="connsiteX20" fmla="*/ 33338 w 144779"/>
              <a:gd name="connsiteY20" fmla="*/ 138579 h 151199"/>
              <a:gd name="connsiteX21" fmla="*/ 31546 w 144779"/>
              <a:gd name="connsiteY21" fmla="*/ 138913 h 151199"/>
              <a:gd name="connsiteX22" fmla="*/ 29689 w 144779"/>
              <a:gd name="connsiteY22" fmla="*/ 140084 h 151199"/>
              <a:gd name="connsiteX23" fmla="*/ 27717 w 144779"/>
              <a:gd name="connsiteY23" fmla="*/ 140561 h 151199"/>
              <a:gd name="connsiteX24" fmla="*/ 25603 w 144779"/>
              <a:gd name="connsiteY24" fmla="*/ 140380 h 151199"/>
              <a:gd name="connsiteX25" fmla="*/ 25336 w 144779"/>
              <a:gd name="connsiteY25" fmla="*/ 140503 h 151199"/>
              <a:gd name="connsiteX26" fmla="*/ 24269 w 144779"/>
              <a:gd name="connsiteY26" fmla="*/ 140475 h 151199"/>
              <a:gd name="connsiteX27" fmla="*/ 22727 w 144779"/>
              <a:gd name="connsiteY27" fmla="*/ 140389 h 151199"/>
              <a:gd name="connsiteX28" fmla="*/ 21336 w 144779"/>
              <a:gd name="connsiteY28" fmla="*/ 140694 h 151199"/>
              <a:gd name="connsiteX29" fmla="*/ 20278 w 144779"/>
              <a:gd name="connsiteY29" fmla="*/ 141713 h 151199"/>
              <a:gd name="connsiteX30" fmla="*/ 19192 w 144779"/>
              <a:gd name="connsiteY30" fmla="*/ 143466 h 151199"/>
              <a:gd name="connsiteX31" fmla="*/ 17240 w 144779"/>
              <a:gd name="connsiteY31" fmla="*/ 145466 h 151199"/>
              <a:gd name="connsiteX32" fmla="*/ 15716 w 144779"/>
              <a:gd name="connsiteY32" fmla="*/ 147247 h 151199"/>
              <a:gd name="connsiteX33" fmla="*/ 14421 w 144779"/>
              <a:gd name="connsiteY33" fmla="*/ 148504 h 151199"/>
              <a:gd name="connsiteX34" fmla="*/ 11458 w 144779"/>
              <a:gd name="connsiteY34" fmla="*/ 150590 h 151199"/>
              <a:gd name="connsiteX35" fmla="*/ 9839 w 144779"/>
              <a:gd name="connsiteY35" fmla="*/ 151200 h 151199"/>
              <a:gd name="connsiteX36" fmla="*/ 9039 w 144779"/>
              <a:gd name="connsiteY36" fmla="*/ 151105 h 151199"/>
              <a:gd name="connsiteX37" fmla="*/ 8544 w 144779"/>
              <a:gd name="connsiteY37" fmla="*/ 150714 h 151199"/>
              <a:gd name="connsiteX38" fmla="*/ 7610 w 144779"/>
              <a:gd name="connsiteY38" fmla="*/ 148057 h 151199"/>
              <a:gd name="connsiteX39" fmla="*/ 7039 w 144779"/>
              <a:gd name="connsiteY39" fmla="*/ 147628 h 151199"/>
              <a:gd name="connsiteX40" fmla="*/ 1276 w 144779"/>
              <a:gd name="connsiteY40" fmla="*/ 149000 h 151199"/>
              <a:gd name="connsiteX41" fmla="*/ 400 w 144779"/>
              <a:gd name="connsiteY41" fmla="*/ 149019 h 151199"/>
              <a:gd name="connsiteX42" fmla="*/ 476 w 144779"/>
              <a:gd name="connsiteY42" fmla="*/ 148190 h 151199"/>
              <a:gd name="connsiteX43" fmla="*/ 47 w 144779"/>
              <a:gd name="connsiteY43" fmla="*/ 141942 h 151199"/>
              <a:gd name="connsiteX44" fmla="*/ 0 w 144779"/>
              <a:gd name="connsiteY44" fmla="*/ 138113 h 151199"/>
              <a:gd name="connsiteX45" fmla="*/ 752 w 144779"/>
              <a:gd name="connsiteY45" fmla="*/ 135722 h 151199"/>
              <a:gd name="connsiteX46" fmla="*/ 1191 w 144779"/>
              <a:gd name="connsiteY46" fmla="*/ 132960 h 151199"/>
              <a:gd name="connsiteX47" fmla="*/ 1238 w 144779"/>
              <a:gd name="connsiteY47" fmla="*/ 130521 h 151199"/>
              <a:gd name="connsiteX48" fmla="*/ 2295 w 144779"/>
              <a:gd name="connsiteY48" fmla="*/ 126378 h 151199"/>
              <a:gd name="connsiteX49" fmla="*/ 1905 w 144779"/>
              <a:gd name="connsiteY49" fmla="*/ 123892 h 151199"/>
              <a:gd name="connsiteX50" fmla="*/ 3267 w 144779"/>
              <a:gd name="connsiteY50" fmla="*/ 115176 h 151199"/>
              <a:gd name="connsiteX51" fmla="*/ 3629 w 144779"/>
              <a:gd name="connsiteY51" fmla="*/ 113757 h 151199"/>
              <a:gd name="connsiteX52" fmla="*/ 4162 w 144779"/>
              <a:gd name="connsiteY52" fmla="*/ 109547 h 151199"/>
              <a:gd name="connsiteX53" fmla="*/ 5010 w 144779"/>
              <a:gd name="connsiteY53" fmla="*/ 108252 h 151199"/>
              <a:gd name="connsiteX54" fmla="*/ 5772 w 144779"/>
              <a:gd name="connsiteY54" fmla="*/ 107747 h 151199"/>
              <a:gd name="connsiteX55" fmla="*/ 6753 w 144779"/>
              <a:gd name="connsiteY55" fmla="*/ 105166 h 151199"/>
              <a:gd name="connsiteX56" fmla="*/ 8648 w 144779"/>
              <a:gd name="connsiteY56" fmla="*/ 101032 h 151199"/>
              <a:gd name="connsiteX57" fmla="*/ 9953 w 144779"/>
              <a:gd name="connsiteY57" fmla="*/ 98908 h 151199"/>
              <a:gd name="connsiteX58" fmla="*/ 9667 w 144779"/>
              <a:gd name="connsiteY58" fmla="*/ 94269 h 151199"/>
              <a:gd name="connsiteX59" fmla="*/ 9887 w 144779"/>
              <a:gd name="connsiteY59" fmla="*/ 91107 h 151199"/>
              <a:gd name="connsiteX60" fmla="*/ 10182 w 144779"/>
              <a:gd name="connsiteY60" fmla="*/ 90411 h 151199"/>
              <a:gd name="connsiteX61" fmla="*/ 12973 w 144779"/>
              <a:gd name="connsiteY61" fmla="*/ 89230 h 151199"/>
              <a:gd name="connsiteX62" fmla="*/ 16592 w 144779"/>
              <a:gd name="connsiteY62" fmla="*/ 86316 h 151199"/>
              <a:gd name="connsiteX63" fmla="*/ 18126 w 144779"/>
              <a:gd name="connsiteY63" fmla="*/ 82877 h 151199"/>
              <a:gd name="connsiteX64" fmla="*/ 20288 w 144779"/>
              <a:gd name="connsiteY64" fmla="*/ 80686 h 151199"/>
              <a:gd name="connsiteX65" fmla="*/ 24479 w 144779"/>
              <a:gd name="connsiteY65" fmla="*/ 79267 h 151199"/>
              <a:gd name="connsiteX66" fmla="*/ 24489 w 144779"/>
              <a:gd name="connsiteY66" fmla="*/ 79258 h 151199"/>
              <a:gd name="connsiteX67" fmla="*/ 36909 w 144779"/>
              <a:gd name="connsiteY67" fmla="*/ 67475 h 151199"/>
              <a:gd name="connsiteX68" fmla="*/ 42681 w 144779"/>
              <a:gd name="connsiteY68" fmla="*/ 61122 h 151199"/>
              <a:gd name="connsiteX69" fmla="*/ 45196 w 144779"/>
              <a:gd name="connsiteY69" fmla="*/ 57864 h 151199"/>
              <a:gd name="connsiteX70" fmla="*/ 45282 w 144779"/>
              <a:gd name="connsiteY70" fmla="*/ 56693 h 151199"/>
              <a:gd name="connsiteX71" fmla="*/ 45768 w 144779"/>
              <a:gd name="connsiteY71" fmla="*/ 55159 h 151199"/>
              <a:gd name="connsiteX72" fmla="*/ 44758 w 144779"/>
              <a:gd name="connsiteY72" fmla="*/ 53959 h 151199"/>
              <a:gd name="connsiteX73" fmla="*/ 43558 w 144779"/>
              <a:gd name="connsiteY73" fmla="*/ 52873 h 151199"/>
              <a:gd name="connsiteX74" fmla="*/ 43148 w 144779"/>
              <a:gd name="connsiteY74" fmla="*/ 51864 h 151199"/>
              <a:gd name="connsiteX75" fmla="*/ 42120 w 144779"/>
              <a:gd name="connsiteY75" fmla="*/ 51368 h 151199"/>
              <a:gd name="connsiteX76" fmla="*/ 40634 w 144779"/>
              <a:gd name="connsiteY76" fmla="*/ 51388 h 151199"/>
              <a:gd name="connsiteX77" fmla="*/ 39652 w 144779"/>
              <a:gd name="connsiteY77" fmla="*/ 50654 h 151199"/>
              <a:gd name="connsiteX78" fmla="*/ 38538 w 144779"/>
              <a:gd name="connsiteY78" fmla="*/ 49225 h 151199"/>
              <a:gd name="connsiteX79" fmla="*/ 37423 w 144779"/>
              <a:gd name="connsiteY79" fmla="*/ 48330 h 151199"/>
              <a:gd name="connsiteX80" fmla="*/ 33899 w 144779"/>
              <a:gd name="connsiteY80" fmla="*/ 48406 h 151199"/>
              <a:gd name="connsiteX81" fmla="*/ 31185 w 144779"/>
              <a:gd name="connsiteY81" fmla="*/ 46939 h 151199"/>
              <a:gd name="connsiteX82" fmla="*/ 31223 w 144779"/>
              <a:gd name="connsiteY82" fmla="*/ 44948 h 151199"/>
              <a:gd name="connsiteX83" fmla="*/ 32280 w 144779"/>
              <a:gd name="connsiteY83" fmla="*/ 41024 h 151199"/>
              <a:gd name="connsiteX84" fmla="*/ 34337 w 144779"/>
              <a:gd name="connsiteY84" fmla="*/ 36529 h 151199"/>
              <a:gd name="connsiteX85" fmla="*/ 34451 w 144779"/>
              <a:gd name="connsiteY85" fmla="*/ 35290 h 151199"/>
              <a:gd name="connsiteX86" fmla="*/ 34157 w 144779"/>
              <a:gd name="connsiteY86" fmla="*/ 34233 h 151199"/>
              <a:gd name="connsiteX87" fmla="*/ 33661 w 144779"/>
              <a:gd name="connsiteY87" fmla="*/ 33328 h 151199"/>
              <a:gd name="connsiteX88" fmla="*/ 32737 w 144779"/>
              <a:gd name="connsiteY88" fmla="*/ 32433 h 151199"/>
              <a:gd name="connsiteX89" fmla="*/ 31861 w 144779"/>
              <a:gd name="connsiteY89" fmla="*/ 31356 h 151199"/>
              <a:gd name="connsiteX90" fmla="*/ 32537 w 144779"/>
              <a:gd name="connsiteY90" fmla="*/ 28118 h 151199"/>
              <a:gd name="connsiteX91" fmla="*/ 33832 w 144779"/>
              <a:gd name="connsiteY91" fmla="*/ 24955 h 151199"/>
              <a:gd name="connsiteX92" fmla="*/ 34900 w 144779"/>
              <a:gd name="connsiteY92" fmla="*/ 23365 h 151199"/>
              <a:gd name="connsiteX93" fmla="*/ 35937 w 144779"/>
              <a:gd name="connsiteY93" fmla="*/ 21593 h 151199"/>
              <a:gd name="connsiteX94" fmla="*/ 35642 w 144779"/>
              <a:gd name="connsiteY94" fmla="*/ 20136 h 151199"/>
              <a:gd name="connsiteX95" fmla="*/ 34128 w 144779"/>
              <a:gd name="connsiteY95" fmla="*/ 19412 h 151199"/>
              <a:gd name="connsiteX96" fmla="*/ 34918 w 144779"/>
              <a:gd name="connsiteY96" fmla="*/ 17993 h 151199"/>
              <a:gd name="connsiteX97" fmla="*/ 36547 w 144779"/>
              <a:gd name="connsiteY97" fmla="*/ 15602 h 151199"/>
              <a:gd name="connsiteX98" fmla="*/ 39719 w 144779"/>
              <a:gd name="connsiteY98" fmla="*/ 13183 h 151199"/>
              <a:gd name="connsiteX99" fmla="*/ 42510 w 144779"/>
              <a:gd name="connsiteY99" fmla="*/ 11564 h 151199"/>
              <a:gd name="connsiteX100" fmla="*/ 44377 w 144779"/>
              <a:gd name="connsiteY100" fmla="*/ 11554 h 151199"/>
              <a:gd name="connsiteX101" fmla="*/ 47996 w 144779"/>
              <a:gd name="connsiteY101" fmla="*/ 12849 h 151199"/>
              <a:gd name="connsiteX102" fmla="*/ 51273 w 144779"/>
              <a:gd name="connsiteY102" fmla="*/ 14364 h 151199"/>
              <a:gd name="connsiteX103" fmla="*/ 53064 w 144779"/>
              <a:gd name="connsiteY103" fmla="*/ 14440 h 151199"/>
              <a:gd name="connsiteX104" fmla="*/ 55254 w 144779"/>
              <a:gd name="connsiteY104" fmla="*/ 13811 h 151199"/>
              <a:gd name="connsiteX105" fmla="*/ 59769 w 144779"/>
              <a:gd name="connsiteY105" fmla="*/ 11116 h 151199"/>
              <a:gd name="connsiteX106" fmla="*/ 60864 w 144779"/>
              <a:gd name="connsiteY106" fmla="*/ 11973 h 151199"/>
              <a:gd name="connsiteX107" fmla="*/ 62179 w 144779"/>
              <a:gd name="connsiteY107" fmla="*/ 13602 h 151199"/>
              <a:gd name="connsiteX108" fmla="*/ 63617 w 144779"/>
              <a:gd name="connsiteY108" fmla="*/ 16307 h 151199"/>
              <a:gd name="connsiteX109" fmla="*/ 66465 w 144779"/>
              <a:gd name="connsiteY109" fmla="*/ 17536 h 151199"/>
              <a:gd name="connsiteX110" fmla="*/ 67827 w 144779"/>
              <a:gd name="connsiteY110" fmla="*/ 18393 h 151199"/>
              <a:gd name="connsiteX111" fmla="*/ 68809 w 144779"/>
              <a:gd name="connsiteY111" fmla="*/ 18640 h 151199"/>
              <a:gd name="connsiteX112" fmla="*/ 69351 w 144779"/>
              <a:gd name="connsiteY112" fmla="*/ 18422 h 151199"/>
              <a:gd name="connsiteX113" fmla="*/ 70428 w 144779"/>
              <a:gd name="connsiteY113" fmla="*/ 16297 h 151199"/>
              <a:gd name="connsiteX114" fmla="*/ 71732 w 144779"/>
              <a:gd name="connsiteY114" fmla="*/ 15145 h 151199"/>
              <a:gd name="connsiteX115" fmla="*/ 74143 w 144779"/>
              <a:gd name="connsiteY115" fmla="*/ 13688 h 151199"/>
              <a:gd name="connsiteX116" fmla="*/ 79467 w 144779"/>
              <a:gd name="connsiteY116" fmla="*/ 12516 h 151199"/>
              <a:gd name="connsiteX117" fmla="*/ 83267 w 144779"/>
              <a:gd name="connsiteY117" fmla="*/ 12164 h 151199"/>
              <a:gd name="connsiteX118" fmla="*/ 84877 w 144779"/>
              <a:gd name="connsiteY118" fmla="*/ 11916 h 151199"/>
              <a:gd name="connsiteX119" fmla="*/ 87573 w 144779"/>
              <a:gd name="connsiteY119" fmla="*/ 11230 h 151199"/>
              <a:gd name="connsiteX120" fmla="*/ 91830 w 144779"/>
              <a:gd name="connsiteY120" fmla="*/ 9049 h 151199"/>
              <a:gd name="connsiteX121" fmla="*/ 96021 w 144779"/>
              <a:gd name="connsiteY121" fmla="*/ 11859 h 151199"/>
              <a:gd name="connsiteX122" fmla="*/ 100574 w 144779"/>
              <a:gd name="connsiteY122" fmla="*/ 12402 h 151199"/>
              <a:gd name="connsiteX123" fmla="*/ 104984 w 144779"/>
              <a:gd name="connsiteY123" fmla="*/ 12383 h 151199"/>
              <a:gd name="connsiteX124" fmla="*/ 106327 w 144779"/>
              <a:gd name="connsiteY124" fmla="*/ 11525 h 151199"/>
              <a:gd name="connsiteX125" fmla="*/ 107099 w 144779"/>
              <a:gd name="connsiteY125" fmla="*/ 10878 h 151199"/>
              <a:gd name="connsiteX126" fmla="*/ 111728 w 144779"/>
              <a:gd name="connsiteY126" fmla="*/ 6258 h 151199"/>
              <a:gd name="connsiteX127" fmla="*/ 117996 w 144779"/>
              <a:gd name="connsiteY127" fmla="*/ 0 h 151199"/>
              <a:gd name="connsiteX128" fmla="*/ 122168 w 144779"/>
              <a:gd name="connsiteY128" fmla="*/ 8811 h 151199"/>
              <a:gd name="connsiteX129" fmla="*/ 123606 w 144779"/>
              <a:gd name="connsiteY129" fmla="*/ 9335 h 151199"/>
              <a:gd name="connsiteX130" fmla="*/ 123396 w 144779"/>
              <a:gd name="connsiteY130" fmla="*/ 10096 h 151199"/>
              <a:gd name="connsiteX131" fmla="*/ 123044 w 144779"/>
              <a:gd name="connsiteY131" fmla="*/ 10839 h 151199"/>
              <a:gd name="connsiteX132" fmla="*/ 125777 w 144779"/>
              <a:gd name="connsiteY132" fmla="*/ 12963 h 151199"/>
              <a:gd name="connsiteX133" fmla="*/ 129140 w 144779"/>
              <a:gd name="connsiteY133" fmla="*/ 14078 h 151199"/>
              <a:gd name="connsiteX134" fmla="*/ 130340 w 144779"/>
              <a:gd name="connsiteY134" fmla="*/ 15164 h 151199"/>
              <a:gd name="connsiteX135" fmla="*/ 130444 w 144779"/>
              <a:gd name="connsiteY135" fmla="*/ 16335 h 151199"/>
              <a:gd name="connsiteX136" fmla="*/ 129311 w 144779"/>
              <a:gd name="connsiteY136" fmla="*/ 21489 h 151199"/>
              <a:gd name="connsiteX137" fmla="*/ 129521 w 144779"/>
              <a:gd name="connsiteY137" fmla="*/ 22955 h 151199"/>
              <a:gd name="connsiteX138" fmla="*/ 130607 w 144779"/>
              <a:gd name="connsiteY138" fmla="*/ 28118 h 151199"/>
              <a:gd name="connsiteX139" fmla="*/ 132607 w 144779"/>
              <a:gd name="connsiteY139" fmla="*/ 29270 h 151199"/>
              <a:gd name="connsiteX140" fmla="*/ 134378 w 144779"/>
              <a:gd name="connsiteY140" fmla="*/ 34471 h 151199"/>
              <a:gd name="connsiteX141" fmla="*/ 137969 w 144779"/>
              <a:gd name="connsiteY141" fmla="*/ 36671 h 151199"/>
              <a:gd name="connsiteX142" fmla="*/ 138484 w 144779"/>
              <a:gd name="connsiteY142" fmla="*/ 37300 h 151199"/>
              <a:gd name="connsiteX143" fmla="*/ 139312 w 144779"/>
              <a:gd name="connsiteY143" fmla="*/ 39814 h 151199"/>
              <a:gd name="connsiteX144" fmla="*/ 140408 w 144779"/>
              <a:gd name="connsiteY144" fmla="*/ 42577 h 151199"/>
              <a:gd name="connsiteX145" fmla="*/ 141265 w 144779"/>
              <a:gd name="connsiteY145" fmla="*/ 43215 h 151199"/>
              <a:gd name="connsiteX146" fmla="*/ 141789 w 144779"/>
              <a:gd name="connsiteY146" fmla="*/ 43377 h 151199"/>
              <a:gd name="connsiteX147" fmla="*/ 142846 w 144779"/>
              <a:gd name="connsiteY147" fmla="*/ 46292 h 151199"/>
              <a:gd name="connsiteX148" fmla="*/ 142237 w 144779"/>
              <a:gd name="connsiteY148" fmla="*/ 47940 h 151199"/>
              <a:gd name="connsiteX149" fmla="*/ 143065 w 144779"/>
              <a:gd name="connsiteY149" fmla="*/ 52930 h 151199"/>
              <a:gd name="connsiteX150" fmla="*/ 144408 w 144779"/>
              <a:gd name="connsiteY150" fmla="*/ 57388 h 151199"/>
              <a:gd name="connsiteX151" fmla="*/ 144770 w 144779"/>
              <a:gd name="connsiteY151" fmla="*/ 62713 h 151199"/>
              <a:gd name="connsiteX152" fmla="*/ 144780 w 144779"/>
              <a:gd name="connsiteY152" fmla="*/ 65056 h 151199"/>
              <a:gd name="connsiteX153" fmla="*/ 144732 w 144779"/>
              <a:gd name="connsiteY153" fmla="*/ 66494 h 151199"/>
              <a:gd name="connsiteX154" fmla="*/ 144437 w 144779"/>
              <a:gd name="connsiteY154" fmla="*/ 68513 h 151199"/>
              <a:gd name="connsiteX155" fmla="*/ 143799 w 144779"/>
              <a:gd name="connsiteY155" fmla="*/ 69685 h 151199"/>
              <a:gd name="connsiteX156" fmla="*/ 142656 w 144779"/>
              <a:gd name="connsiteY156" fmla="*/ 70828 h 151199"/>
              <a:gd name="connsiteX157" fmla="*/ 141379 w 144779"/>
              <a:gd name="connsiteY157" fmla="*/ 72619 h 151199"/>
              <a:gd name="connsiteX158" fmla="*/ 140275 w 144779"/>
              <a:gd name="connsiteY158" fmla="*/ 74543 h 151199"/>
              <a:gd name="connsiteX159" fmla="*/ 139579 w 144779"/>
              <a:gd name="connsiteY159" fmla="*/ 75486 h 151199"/>
              <a:gd name="connsiteX160" fmla="*/ 140122 w 144779"/>
              <a:gd name="connsiteY160" fmla="*/ 78362 h 151199"/>
              <a:gd name="connsiteX161" fmla="*/ 139979 w 144779"/>
              <a:gd name="connsiteY161" fmla="*/ 79115 h 151199"/>
              <a:gd name="connsiteX162" fmla="*/ 139693 w 144779"/>
              <a:gd name="connsiteY162" fmla="*/ 79477 h 151199"/>
              <a:gd name="connsiteX163" fmla="*/ 138065 w 144779"/>
              <a:gd name="connsiteY163" fmla="*/ 79915 h 151199"/>
              <a:gd name="connsiteX164" fmla="*/ 135988 w 144779"/>
              <a:gd name="connsiteY164" fmla="*/ 80686 h 151199"/>
              <a:gd name="connsiteX165" fmla="*/ 134731 w 144779"/>
              <a:gd name="connsiteY165" fmla="*/ 81448 h 151199"/>
              <a:gd name="connsiteX166" fmla="*/ 132940 w 144779"/>
              <a:gd name="connsiteY166" fmla="*/ 82915 h 151199"/>
              <a:gd name="connsiteX167" fmla="*/ 131511 w 144779"/>
              <a:gd name="connsiteY167" fmla="*/ 84487 h 151199"/>
              <a:gd name="connsiteX168" fmla="*/ 129616 w 144779"/>
              <a:gd name="connsiteY168" fmla="*/ 89125 h 151199"/>
              <a:gd name="connsiteX169" fmla="*/ 126454 w 144779"/>
              <a:gd name="connsiteY169" fmla="*/ 92745 h 151199"/>
              <a:gd name="connsiteX170" fmla="*/ 125920 w 144779"/>
              <a:gd name="connsiteY170" fmla="*/ 93936 h 151199"/>
              <a:gd name="connsiteX171" fmla="*/ 122939 w 144779"/>
              <a:gd name="connsiteY171" fmla="*/ 96088 h 151199"/>
              <a:gd name="connsiteX172" fmla="*/ 121625 w 144779"/>
              <a:gd name="connsiteY172" fmla="*/ 98746 h 151199"/>
              <a:gd name="connsiteX173" fmla="*/ 120786 w 144779"/>
              <a:gd name="connsiteY173" fmla="*/ 102003 h 151199"/>
              <a:gd name="connsiteX174" fmla="*/ 119634 w 144779"/>
              <a:gd name="connsiteY174" fmla="*/ 104337 h 151199"/>
              <a:gd name="connsiteX175" fmla="*/ 117110 w 144779"/>
              <a:gd name="connsiteY175" fmla="*/ 107547 h 151199"/>
              <a:gd name="connsiteX176" fmla="*/ 116538 w 144779"/>
              <a:gd name="connsiteY176" fmla="*/ 112614 h 151199"/>
              <a:gd name="connsiteX177" fmla="*/ 116614 w 144779"/>
              <a:gd name="connsiteY177" fmla="*/ 122720 h 151199"/>
              <a:gd name="connsiteX178" fmla="*/ 115957 w 144779"/>
              <a:gd name="connsiteY178" fmla="*/ 134245 h 151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</a:cxnLst>
            <a:rect l="l" t="t" r="r" b="b"/>
            <a:pathLst>
              <a:path w="144779" h="151199">
                <a:moveTo>
                  <a:pt x="116052" y="138770"/>
                </a:moveTo>
                <a:lnTo>
                  <a:pt x="113128" y="138770"/>
                </a:lnTo>
                <a:lnTo>
                  <a:pt x="108375" y="138770"/>
                </a:lnTo>
                <a:lnTo>
                  <a:pt x="103622" y="138770"/>
                </a:lnTo>
                <a:lnTo>
                  <a:pt x="98869" y="138770"/>
                </a:lnTo>
                <a:lnTo>
                  <a:pt x="94116" y="138770"/>
                </a:lnTo>
                <a:lnTo>
                  <a:pt x="89373" y="138770"/>
                </a:lnTo>
                <a:lnTo>
                  <a:pt x="84620" y="138770"/>
                </a:lnTo>
                <a:lnTo>
                  <a:pt x="79867" y="138770"/>
                </a:lnTo>
                <a:lnTo>
                  <a:pt x="75114" y="138770"/>
                </a:lnTo>
                <a:lnTo>
                  <a:pt x="70361" y="138770"/>
                </a:lnTo>
                <a:lnTo>
                  <a:pt x="65608" y="138770"/>
                </a:lnTo>
                <a:lnTo>
                  <a:pt x="60855" y="138770"/>
                </a:lnTo>
                <a:lnTo>
                  <a:pt x="56102" y="138770"/>
                </a:lnTo>
                <a:lnTo>
                  <a:pt x="51358" y="138770"/>
                </a:lnTo>
                <a:lnTo>
                  <a:pt x="46605" y="138770"/>
                </a:lnTo>
                <a:lnTo>
                  <a:pt x="41853" y="138770"/>
                </a:lnTo>
                <a:lnTo>
                  <a:pt x="37099" y="138770"/>
                </a:lnTo>
                <a:lnTo>
                  <a:pt x="34290" y="138770"/>
                </a:lnTo>
                <a:lnTo>
                  <a:pt x="33728" y="138694"/>
                </a:lnTo>
                <a:lnTo>
                  <a:pt x="33338" y="138579"/>
                </a:lnTo>
                <a:lnTo>
                  <a:pt x="31546" y="138913"/>
                </a:lnTo>
                <a:lnTo>
                  <a:pt x="29689" y="140084"/>
                </a:lnTo>
                <a:lnTo>
                  <a:pt x="27717" y="140561"/>
                </a:lnTo>
                <a:lnTo>
                  <a:pt x="25603" y="140380"/>
                </a:lnTo>
                <a:lnTo>
                  <a:pt x="25336" y="140503"/>
                </a:lnTo>
                <a:lnTo>
                  <a:pt x="24269" y="140475"/>
                </a:lnTo>
                <a:lnTo>
                  <a:pt x="22727" y="140389"/>
                </a:lnTo>
                <a:lnTo>
                  <a:pt x="21336" y="140694"/>
                </a:lnTo>
                <a:lnTo>
                  <a:pt x="20278" y="141713"/>
                </a:lnTo>
                <a:lnTo>
                  <a:pt x="19192" y="143466"/>
                </a:lnTo>
                <a:lnTo>
                  <a:pt x="17240" y="145466"/>
                </a:lnTo>
                <a:lnTo>
                  <a:pt x="15716" y="147247"/>
                </a:lnTo>
                <a:lnTo>
                  <a:pt x="14421" y="148504"/>
                </a:lnTo>
                <a:lnTo>
                  <a:pt x="11458" y="150590"/>
                </a:lnTo>
                <a:lnTo>
                  <a:pt x="9839" y="151200"/>
                </a:lnTo>
                <a:lnTo>
                  <a:pt x="9039" y="151105"/>
                </a:lnTo>
                <a:lnTo>
                  <a:pt x="8544" y="150714"/>
                </a:lnTo>
                <a:lnTo>
                  <a:pt x="7610" y="148057"/>
                </a:lnTo>
                <a:lnTo>
                  <a:pt x="7039" y="147628"/>
                </a:lnTo>
                <a:lnTo>
                  <a:pt x="1276" y="149000"/>
                </a:lnTo>
                <a:lnTo>
                  <a:pt x="400" y="149019"/>
                </a:lnTo>
                <a:lnTo>
                  <a:pt x="476" y="148190"/>
                </a:lnTo>
                <a:lnTo>
                  <a:pt x="47" y="141942"/>
                </a:lnTo>
                <a:lnTo>
                  <a:pt x="0" y="138113"/>
                </a:lnTo>
                <a:lnTo>
                  <a:pt x="752" y="135722"/>
                </a:lnTo>
                <a:lnTo>
                  <a:pt x="1191" y="132960"/>
                </a:lnTo>
                <a:lnTo>
                  <a:pt x="1238" y="130521"/>
                </a:lnTo>
                <a:lnTo>
                  <a:pt x="2295" y="126378"/>
                </a:lnTo>
                <a:lnTo>
                  <a:pt x="1905" y="123892"/>
                </a:lnTo>
                <a:lnTo>
                  <a:pt x="3267" y="115176"/>
                </a:lnTo>
                <a:lnTo>
                  <a:pt x="3629" y="113757"/>
                </a:lnTo>
                <a:lnTo>
                  <a:pt x="4162" y="109547"/>
                </a:lnTo>
                <a:lnTo>
                  <a:pt x="5010" y="108252"/>
                </a:lnTo>
                <a:lnTo>
                  <a:pt x="5772" y="107747"/>
                </a:lnTo>
                <a:lnTo>
                  <a:pt x="6753" y="105166"/>
                </a:lnTo>
                <a:lnTo>
                  <a:pt x="8648" y="101032"/>
                </a:lnTo>
                <a:lnTo>
                  <a:pt x="9953" y="98908"/>
                </a:lnTo>
                <a:lnTo>
                  <a:pt x="9667" y="94269"/>
                </a:lnTo>
                <a:lnTo>
                  <a:pt x="9887" y="91107"/>
                </a:lnTo>
                <a:lnTo>
                  <a:pt x="10182" y="90411"/>
                </a:lnTo>
                <a:lnTo>
                  <a:pt x="12973" y="89230"/>
                </a:lnTo>
                <a:lnTo>
                  <a:pt x="16592" y="86316"/>
                </a:lnTo>
                <a:lnTo>
                  <a:pt x="18126" y="82877"/>
                </a:lnTo>
                <a:lnTo>
                  <a:pt x="20288" y="80686"/>
                </a:lnTo>
                <a:lnTo>
                  <a:pt x="24479" y="79267"/>
                </a:lnTo>
                <a:lnTo>
                  <a:pt x="24489" y="79258"/>
                </a:lnTo>
                <a:lnTo>
                  <a:pt x="36909" y="67475"/>
                </a:lnTo>
                <a:lnTo>
                  <a:pt x="42681" y="61122"/>
                </a:lnTo>
                <a:lnTo>
                  <a:pt x="45196" y="57864"/>
                </a:lnTo>
                <a:lnTo>
                  <a:pt x="45282" y="56693"/>
                </a:lnTo>
                <a:lnTo>
                  <a:pt x="45768" y="55159"/>
                </a:lnTo>
                <a:lnTo>
                  <a:pt x="44758" y="53959"/>
                </a:lnTo>
                <a:lnTo>
                  <a:pt x="43558" y="52873"/>
                </a:lnTo>
                <a:lnTo>
                  <a:pt x="43148" y="51864"/>
                </a:lnTo>
                <a:lnTo>
                  <a:pt x="42120" y="51368"/>
                </a:lnTo>
                <a:lnTo>
                  <a:pt x="40634" y="51388"/>
                </a:lnTo>
                <a:lnTo>
                  <a:pt x="39652" y="50654"/>
                </a:lnTo>
                <a:lnTo>
                  <a:pt x="38538" y="49225"/>
                </a:lnTo>
                <a:lnTo>
                  <a:pt x="37423" y="48330"/>
                </a:lnTo>
                <a:lnTo>
                  <a:pt x="33899" y="48406"/>
                </a:lnTo>
                <a:lnTo>
                  <a:pt x="31185" y="46939"/>
                </a:lnTo>
                <a:lnTo>
                  <a:pt x="31223" y="44948"/>
                </a:lnTo>
                <a:lnTo>
                  <a:pt x="32280" y="41024"/>
                </a:lnTo>
                <a:lnTo>
                  <a:pt x="34337" y="36529"/>
                </a:lnTo>
                <a:lnTo>
                  <a:pt x="34451" y="35290"/>
                </a:lnTo>
                <a:lnTo>
                  <a:pt x="34157" y="34233"/>
                </a:lnTo>
                <a:lnTo>
                  <a:pt x="33661" y="33328"/>
                </a:lnTo>
                <a:lnTo>
                  <a:pt x="32737" y="32433"/>
                </a:lnTo>
                <a:lnTo>
                  <a:pt x="31861" y="31356"/>
                </a:lnTo>
                <a:lnTo>
                  <a:pt x="32537" y="28118"/>
                </a:lnTo>
                <a:lnTo>
                  <a:pt x="33832" y="24955"/>
                </a:lnTo>
                <a:lnTo>
                  <a:pt x="34900" y="23365"/>
                </a:lnTo>
                <a:lnTo>
                  <a:pt x="35937" y="21593"/>
                </a:lnTo>
                <a:lnTo>
                  <a:pt x="35642" y="20136"/>
                </a:lnTo>
                <a:lnTo>
                  <a:pt x="34128" y="19412"/>
                </a:lnTo>
                <a:lnTo>
                  <a:pt x="34918" y="17993"/>
                </a:lnTo>
                <a:lnTo>
                  <a:pt x="36547" y="15602"/>
                </a:lnTo>
                <a:lnTo>
                  <a:pt x="39719" y="13183"/>
                </a:lnTo>
                <a:lnTo>
                  <a:pt x="42510" y="11564"/>
                </a:lnTo>
                <a:lnTo>
                  <a:pt x="44377" y="11554"/>
                </a:lnTo>
                <a:lnTo>
                  <a:pt x="47996" y="12849"/>
                </a:lnTo>
                <a:lnTo>
                  <a:pt x="51273" y="14364"/>
                </a:lnTo>
                <a:lnTo>
                  <a:pt x="53064" y="14440"/>
                </a:lnTo>
                <a:lnTo>
                  <a:pt x="55254" y="13811"/>
                </a:lnTo>
                <a:lnTo>
                  <a:pt x="59769" y="11116"/>
                </a:lnTo>
                <a:lnTo>
                  <a:pt x="60864" y="11973"/>
                </a:lnTo>
                <a:lnTo>
                  <a:pt x="62179" y="13602"/>
                </a:lnTo>
                <a:lnTo>
                  <a:pt x="63617" y="16307"/>
                </a:lnTo>
                <a:lnTo>
                  <a:pt x="66465" y="17536"/>
                </a:lnTo>
                <a:lnTo>
                  <a:pt x="67827" y="18393"/>
                </a:lnTo>
                <a:lnTo>
                  <a:pt x="68809" y="18640"/>
                </a:lnTo>
                <a:lnTo>
                  <a:pt x="69351" y="18422"/>
                </a:lnTo>
                <a:lnTo>
                  <a:pt x="70428" y="16297"/>
                </a:lnTo>
                <a:lnTo>
                  <a:pt x="71732" y="15145"/>
                </a:lnTo>
                <a:lnTo>
                  <a:pt x="74143" y="13688"/>
                </a:lnTo>
                <a:lnTo>
                  <a:pt x="79467" y="12516"/>
                </a:lnTo>
                <a:lnTo>
                  <a:pt x="83267" y="12164"/>
                </a:lnTo>
                <a:lnTo>
                  <a:pt x="84877" y="11916"/>
                </a:lnTo>
                <a:lnTo>
                  <a:pt x="87573" y="11230"/>
                </a:lnTo>
                <a:lnTo>
                  <a:pt x="91830" y="9049"/>
                </a:lnTo>
                <a:lnTo>
                  <a:pt x="96021" y="11859"/>
                </a:lnTo>
                <a:lnTo>
                  <a:pt x="100574" y="12402"/>
                </a:lnTo>
                <a:lnTo>
                  <a:pt x="104984" y="12383"/>
                </a:lnTo>
                <a:lnTo>
                  <a:pt x="106327" y="11525"/>
                </a:lnTo>
                <a:lnTo>
                  <a:pt x="107099" y="10878"/>
                </a:lnTo>
                <a:lnTo>
                  <a:pt x="111728" y="6258"/>
                </a:lnTo>
                <a:lnTo>
                  <a:pt x="117996" y="0"/>
                </a:lnTo>
                <a:lnTo>
                  <a:pt x="122168" y="8811"/>
                </a:lnTo>
                <a:lnTo>
                  <a:pt x="123606" y="9335"/>
                </a:lnTo>
                <a:lnTo>
                  <a:pt x="123396" y="10096"/>
                </a:lnTo>
                <a:lnTo>
                  <a:pt x="123044" y="10839"/>
                </a:lnTo>
                <a:lnTo>
                  <a:pt x="125777" y="12963"/>
                </a:lnTo>
                <a:lnTo>
                  <a:pt x="129140" y="14078"/>
                </a:lnTo>
                <a:lnTo>
                  <a:pt x="130340" y="15164"/>
                </a:lnTo>
                <a:lnTo>
                  <a:pt x="130444" y="16335"/>
                </a:lnTo>
                <a:lnTo>
                  <a:pt x="129311" y="21489"/>
                </a:lnTo>
                <a:lnTo>
                  <a:pt x="129521" y="22955"/>
                </a:lnTo>
                <a:lnTo>
                  <a:pt x="130607" y="28118"/>
                </a:lnTo>
                <a:lnTo>
                  <a:pt x="132607" y="29270"/>
                </a:lnTo>
                <a:lnTo>
                  <a:pt x="134378" y="34471"/>
                </a:lnTo>
                <a:lnTo>
                  <a:pt x="137969" y="36671"/>
                </a:lnTo>
                <a:lnTo>
                  <a:pt x="138484" y="37300"/>
                </a:lnTo>
                <a:lnTo>
                  <a:pt x="139312" y="39814"/>
                </a:lnTo>
                <a:lnTo>
                  <a:pt x="140408" y="42577"/>
                </a:lnTo>
                <a:lnTo>
                  <a:pt x="141265" y="43215"/>
                </a:lnTo>
                <a:lnTo>
                  <a:pt x="141789" y="43377"/>
                </a:lnTo>
                <a:lnTo>
                  <a:pt x="142846" y="46292"/>
                </a:lnTo>
                <a:lnTo>
                  <a:pt x="142237" y="47940"/>
                </a:lnTo>
                <a:lnTo>
                  <a:pt x="143065" y="52930"/>
                </a:lnTo>
                <a:lnTo>
                  <a:pt x="144408" y="57388"/>
                </a:lnTo>
                <a:lnTo>
                  <a:pt x="144770" y="62713"/>
                </a:lnTo>
                <a:lnTo>
                  <a:pt x="144780" y="65056"/>
                </a:lnTo>
                <a:lnTo>
                  <a:pt x="144732" y="66494"/>
                </a:lnTo>
                <a:lnTo>
                  <a:pt x="144437" y="68513"/>
                </a:lnTo>
                <a:lnTo>
                  <a:pt x="143799" y="69685"/>
                </a:lnTo>
                <a:lnTo>
                  <a:pt x="142656" y="70828"/>
                </a:lnTo>
                <a:lnTo>
                  <a:pt x="141379" y="72619"/>
                </a:lnTo>
                <a:lnTo>
                  <a:pt x="140275" y="74543"/>
                </a:lnTo>
                <a:lnTo>
                  <a:pt x="139579" y="75486"/>
                </a:lnTo>
                <a:lnTo>
                  <a:pt x="140122" y="78362"/>
                </a:lnTo>
                <a:lnTo>
                  <a:pt x="139979" y="79115"/>
                </a:lnTo>
                <a:lnTo>
                  <a:pt x="139693" y="79477"/>
                </a:lnTo>
                <a:lnTo>
                  <a:pt x="138065" y="79915"/>
                </a:lnTo>
                <a:lnTo>
                  <a:pt x="135988" y="80686"/>
                </a:lnTo>
                <a:lnTo>
                  <a:pt x="134731" y="81448"/>
                </a:lnTo>
                <a:lnTo>
                  <a:pt x="132940" y="82915"/>
                </a:lnTo>
                <a:lnTo>
                  <a:pt x="131511" y="84487"/>
                </a:lnTo>
                <a:lnTo>
                  <a:pt x="129616" y="89125"/>
                </a:lnTo>
                <a:lnTo>
                  <a:pt x="126454" y="92745"/>
                </a:lnTo>
                <a:lnTo>
                  <a:pt x="125920" y="93936"/>
                </a:lnTo>
                <a:lnTo>
                  <a:pt x="122939" y="96088"/>
                </a:lnTo>
                <a:lnTo>
                  <a:pt x="121625" y="98746"/>
                </a:lnTo>
                <a:lnTo>
                  <a:pt x="120786" y="102003"/>
                </a:lnTo>
                <a:lnTo>
                  <a:pt x="119634" y="104337"/>
                </a:lnTo>
                <a:lnTo>
                  <a:pt x="117110" y="107547"/>
                </a:lnTo>
                <a:lnTo>
                  <a:pt x="116538" y="112614"/>
                </a:lnTo>
                <a:lnTo>
                  <a:pt x="116614" y="122720"/>
                </a:lnTo>
                <a:lnTo>
                  <a:pt x="115957" y="13424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656C8D42-7D49-BF02-E22E-39FE7C64CFB7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638 w 952"/>
              <a:gd name="connsiteY0" fmla="*/ 629 h 628"/>
              <a:gd name="connsiteX1" fmla="*/ 457 w 952"/>
              <a:gd name="connsiteY1" fmla="*/ 629 h 628"/>
              <a:gd name="connsiteX2" fmla="*/ 48 w 952"/>
              <a:gd name="connsiteY2" fmla="*/ 476 h 628"/>
              <a:gd name="connsiteX3" fmla="*/ 0 w 952"/>
              <a:gd name="connsiteY3" fmla="*/ 153 h 628"/>
              <a:gd name="connsiteX4" fmla="*/ 295 w 952"/>
              <a:gd name="connsiteY4" fmla="*/ 0 h 628"/>
              <a:gd name="connsiteX5" fmla="*/ 733 w 952"/>
              <a:gd name="connsiteY5" fmla="*/ 10 h 628"/>
              <a:gd name="connsiteX6" fmla="*/ 953 w 952"/>
              <a:gd name="connsiteY6" fmla="*/ 276 h 628"/>
              <a:gd name="connsiteX7" fmla="*/ 857 w 952"/>
              <a:gd name="connsiteY7" fmla="*/ 571 h 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52" h="628">
                <a:moveTo>
                  <a:pt x="638" y="629"/>
                </a:moveTo>
                <a:lnTo>
                  <a:pt x="457" y="629"/>
                </a:lnTo>
                <a:lnTo>
                  <a:pt x="48" y="476"/>
                </a:lnTo>
                <a:lnTo>
                  <a:pt x="0" y="153"/>
                </a:lnTo>
                <a:lnTo>
                  <a:pt x="295" y="0"/>
                </a:lnTo>
                <a:lnTo>
                  <a:pt x="733" y="10"/>
                </a:lnTo>
                <a:lnTo>
                  <a:pt x="953" y="276"/>
                </a:lnTo>
                <a:lnTo>
                  <a:pt x="857" y="571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DA43135D-50E6-0F1D-4BA6-D968DD03079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05 w 304"/>
              <a:gd name="connsiteY0" fmla="*/ 0 h 190"/>
              <a:gd name="connsiteX1" fmla="*/ 162 w 304"/>
              <a:gd name="connsiteY1" fmla="*/ 191 h 190"/>
              <a:gd name="connsiteX2" fmla="*/ 0 w 304"/>
              <a:gd name="connsiteY2" fmla="*/ 86 h 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" h="190">
                <a:moveTo>
                  <a:pt x="305" y="0"/>
                </a:moveTo>
                <a:lnTo>
                  <a:pt x="162" y="191"/>
                </a:lnTo>
                <a:lnTo>
                  <a:pt x="0" y="8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753C5429-256D-5A43-C148-4939DF636364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24 w 323"/>
              <a:gd name="connsiteY0" fmla="*/ 353 h 486"/>
              <a:gd name="connsiteX1" fmla="*/ 190 w 323"/>
              <a:gd name="connsiteY1" fmla="*/ 486 h 486"/>
              <a:gd name="connsiteX2" fmla="*/ 0 w 323"/>
              <a:gd name="connsiteY2" fmla="*/ 400 h 486"/>
              <a:gd name="connsiteX3" fmla="*/ 9 w 323"/>
              <a:gd name="connsiteY3" fmla="*/ 10 h 486"/>
              <a:gd name="connsiteX4" fmla="*/ 276 w 323"/>
              <a:gd name="connsiteY4" fmla="*/ 0 h 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3" h="486">
                <a:moveTo>
                  <a:pt x="324" y="353"/>
                </a:moveTo>
                <a:lnTo>
                  <a:pt x="190" y="486"/>
                </a:lnTo>
                <a:lnTo>
                  <a:pt x="0" y="400"/>
                </a:lnTo>
                <a:lnTo>
                  <a:pt x="9" y="10"/>
                </a:lnTo>
                <a:lnTo>
                  <a:pt x="27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AB893642-FE43-69E7-4885-5058F6858A73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00 w 399"/>
              <a:gd name="connsiteY0" fmla="*/ 0 h 171"/>
              <a:gd name="connsiteX1" fmla="*/ 0 w 399"/>
              <a:gd name="connsiteY1" fmla="*/ 172 h 171"/>
              <a:gd name="connsiteX2" fmla="*/ 0 w 399"/>
              <a:gd name="connsiteY2" fmla="*/ 19 h 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9" h="171">
                <a:moveTo>
                  <a:pt x="400" y="0"/>
                </a:moveTo>
                <a:lnTo>
                  <a:pt x="0" y="172"/>
                </a:lnTo>
                <a:lnTo>
                  <a:pt x="0" y="1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D0ACE87F-C893-117A-4818-1D49EE4CA227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200 w 933"/>
              <a:gd name="connsiteY0" fmla="*/ 1067 h 1133"/>
              <a:gd name="connsiteX1" fmla="*/ 66 w 933"/>
              <a:gd name="connsiteY1" fmla="*/ 1133 h 1133"/>
              <a:gd name="connsiteX2" fmla="*/ 0 w 933"/>
              <a:gd name="connsiteY2" fmla="*/ 1029 h 1133"/>
              <a:gd name="connsiteX3" fmla="*/ 209 w 933"/>
              <a:gd name="connsiteY3" fmla="*/ 219 h 1133"/>
              <a:gd name="connsiteX4" fmla="*/ 591 w 933"/>
              <a:gd name="connsiteY4" fmla="*/ 0 h 1133"/>
              <a:gd name="connsiteX5" fmla="*/ 933 w 933"/>
              <a:gd name="connsiteY5" fmla="*/ 38 h 1133"/>
              <a:gd name="connsiteX6" fmla="*/ 838 w 933"/>
              <a:gd name="connsiteY6" fmla="*/ 533 h 1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3" h="1133">
                <a:moveTo>
                  <a:pt x="200" y="1067"/>
                </a:moveTo>
                <a:lnTo>
                  <a:pt x="66" y="1133"/>
                </a:lnTo>
                <a:lnTo>
                  <a:pt x="0" y="1029"/>
                </a:lnTo>
                <a:lnTo>
                  <a:pt x="209" y="219"/>
                </a:lnTo>
                <a:lnTo>
                  <a:pt x="591" y="0"/>
                </a:lnTo>
                <a:lnTo>
                  <a:pt x="933" y="38"/>
                </a:lnTo>
                <a:lnTo>
                  <a:pt x="838" y="533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37BE0958-27C2-A9E5-CB0A-DE6C19AD97E2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343 w 1428"/>
              <a:gd name="connsiteY0" fmla="*/ 1171 h 1266"/>
              <a:gd name="connsiteX1" fmla="*/ 914 w 1428"/>
              <a:gd name="connsiteY1" fmla="*/ 1267 h 1266"/>
              <a:gd name="connsiteX2" fmla="*/ 133 w 1428"/>
              <a:gd name="connsiteY2" fmla="*/ 771 h 1266"/>
              <a:gd name="connsiteX3" fmla="*/ 0 w 1428"/>
              <a:gd name="connsiteY3" fmla="*/ 495 h 1266"/>
              <a:gd name="connsiteX4" fmla="*/ 505 w 1428"/>
              <a:gd name="connsiteY4" fmla="*/ 0 h 1266"/>
              <a:gd name="connsiteX5" fmla="*/ 1114 w 1428"/>
              <a:gd name="connsiteY5" fmla="*/ 200 h 1266"/>
              <a:gd name="connsiteX6" fmla="*/ 1343 w 1428"/>
              <a:gd name="connsiteY6" fmla="*/ 362 h 1266"/>
              <a:gd name="connsiteX7" fmla="*/ 1428 w 1428"/>
              <a:gd name="connsiteY7" fmla="*/ 752 h 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28" h="1266">
                <a:moveTo>
                  <a:pt x="1343" y="1171"/>
                </a:moveTo>
                <a:lnTo>
                  <a:pt x="914" y="1267"/>
                </a:lnTo>
                <a:lnTo>
                  <a:pt x="133" y="771"/>
                </a:lnTo>
                <a:lnTo>
                  <a:pt x="0" y="495"/>
                </a:lnTo>
                <a:lnTo>
                  <a:pt x="505" y="0"/>
                </a:lnTo>
                <a:lnTo>
                  <a:pt x="1114" y="200"/>
                </a:lnTo>
                <a:lnTo>
                  <a:pt x="1343" y="362"/>
                </a:lnTo>
                <a:lnTo>
                  <a:pt x="1428" y="75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B29374A-284C-E11C-80B4-6CD372FD68BC}"/>
              </a:ext>
            </a:extLst>
          </p:cNvPr>
          <p:cNvSpPr/>
          <p:nvPr/>
        </p:nvSpPr>
        <p:spPr>
          <a:xfrm>
            <a:off x="5872480" y="3312160"/>
            <a:ext cx="548743" cy="21321"/>
          </a:xfrm>
          <a:custGeom>
            <a:avLst/>
            <a:gdLst>
              <a:gd name="connsiteX0" fmla="*/ 750808 w 2729341"/>
              <a:gd name="connsiteY0" fmla="*/ 140932 h 2249100"/>
              <a:gd name="connsiteX1" fmla="*/ 750808 w 2729341"/>
              <a:gd name="connsiteY1" fmla="*/ 163220 h 2249100"/>
              <a:gd name="connsiteX2" fmla="*/ 750808 w 2729341"/>
              <a:gd name="connsiteY2" fmla="*/ 185214 h 2249100"/>
              <a:gd name="connsiteX3" fmla="*/ 750808 w 2729341"/>
              <a:gd name="connsiteY3" fmla="*/ 206912 h 2249100"/>
              <a:gd name="connsiteX4" fmla="*/ 750808 w 2729341"/>
              <a:gd name="connsiteY4" fmla="*/ 228333 h 2249100"/>
              <a:gd name="connsiteX5" fmla="*/ 750808 w 2729341"/>
              <a:gd name="connsiteY5" fmla="*/ 249479 h 2249100"/>
              <a:gd name="connsiteX6" fmla="*/ 750808 w 2729341"/>
              <a:gd name="connsiteY6" fmla="*/ 270348 h 2249100"/>
              <a:gd name="connsiteX7" fmla="*/ 750808 w 2729341"/>
              <a:gd name="connsiteY7" fmla="*/ 290960 h 2249100"/>
              <a:gd name="connsiteX8" fmla="*/ 750808 w 2729341"/>
              <a:gd name="connsiteY8" fmla="*/ 311315 h 2249100"/>
              <a:gd name="connsiteX9" fmla="*/ 750808 w 2729341"/>
              <a:gd name="connsiteY9" fmla="*/ 331423 h 2249100"/>
              <a:gd name="connsiteX10" fmla="*/ 750808 w 2729341"/>
              <a:gd name="connsiteY10" fmla="*/ 351292 h 2249100"/>
              <a:gd name="connsiteX11" fmla="*/ 750808 w 2729341"/>
              <a:gd name="connsiteY11" fmla="*/ 370932 h 2249100"/>
              <a:gd name="connsiteX12" fmla="*/ 750808 w 2729341"/>
              <a:gd name="connsiteY12" fmla="*/ 390335 h 2249100"/>
              <a:gd name="connsiteX13" fmla="*/ 750808 w 2729341"/>
              <a:gd name="connsiteY13" fmla="*/ 409518 h 2249100"/>
              <a:gd name="connsiteX14" fmla="*/ 750808 w 2729341"/>
              <a:gd name="connsiteY14" fmla="*/ 428482 h 2249100"/>
              <a:gd name="connsiteX15" fmla="*/ 750808 w 2729341"/>
              <a:gd name="connsiteY15" fmla="*/ 447237 h 2249100"/>
              <a:gd name="connsiteX16" fmla="*/ 750808 w 2729341"/>
              <a:gd name="connsiteY16" fmla="*/ 465782 h 2249100"/>
              <a:gd name="connsiteX17" fmla="*/ 750808 w 2729341"/>
              <a:gd name="connsiteY17" fmla="*/ 484127 h 2249100"/>
              <a:gd name="connsiteX18" fmla="*/ 750808 w 2729341"/>
              <a:gd name="connsiteY18" fmla="*/ 502272 h 2249100"/>
              <a:gd name="connsiteX19" fmla="*/ 750808 w 2729341"/>
              <a:gd name="connsiteY19" fmla="*/ 520227 h 2249100"/>
              <a:gd name="connsiteX20" fmla="*/ 750808 w 2729341"/>
              <a:gd name="connsiteY20" fmla="*/ 537991 h 2249100"/>
              <a:gd name="connsiteX21" fmla="*/ 750808 w 2729341"/>
              <a:gd name="connsiteY21" fmla="*/ 555565 h 2249100"/>
              <a:gd name="connsiteX22" fmla="*/ 750808 w 2729341"/>
              <a:gd name="connsiteY22" fmla="*/ 572967 h 2249100"/>
              <a:gd name="connsiteX23" fmla="*/ 750808 w 2729341"/>
              <a:gd name="connsiteY23" fmla="*/ 590198 h 2249100"/>
              <a:gd name="connsiteX24" fmla="*/ 750808 w 2729341"/>
              <a:gd name="connsiteY24" fmla="*/ 607257 h 2249100"/>
              <a:gd name="connsiteX25" fmla="*/ 750808 w 2729341"/>
              <a:gd name="connsiteY25" fmla="*/ 624145 h 2249100"/>
              <a:gd name="connsiteX26" fmla="*/ 750808 w 2729341"/>
              <a:gd name="connsiteY26" fmla="*/ 640861 h 2249100"/>
              <a:gd name="connsiteX27" fmla="*/ 750808 w 2729341"/>
              <a:gd name="connsiteY27" fmla="*/ 657425 h 2249100"/>
              <a:gd name="connsiteX28" fmla="*/ 750808 w 2729341"/>
              <a:gd name="connsiteY28" fmla="*/ 673827 h 2249100"/>
              <a:gd name="connsiteX29" fmla="*/ 750808 w 2729341"/>
              <a:gd name="connsiteY29" fmla="*/ 690086 h 2249100"/>
              <a:gd name="connsiteX30" fmla="*/ 750808 w 2729341"/>
              <a:gd name="connsiteY30" fmla="*/ 706184 h 2249100"/>
              <a:gd name="connsiteX31" fmla="*/ 750808 w 2729341"/>
              <a:gd name="connsiteY31" fmla="*/ 722138 h 2249100"/>
              <a:gd name="connsiteX32" fmla="*/ 750808 w 2729341"/>
              <a:gd name="connsiteY32" fmla="*/ 737949 h 2249100"/>
              <a:gd name="connsiteX33" fmla="*/ 757209 w 2729341"/>
              <a:gd name="connsiteY33" fmla="*/ 740159 h 2249100"/>
              <a:gd name="connsiteX34" fmla="*/ 763553 w 2729341"/>
              <a:gd name="connsiteY34" fmla="*/ 742350 h 2249100"/>
              <a:gd name="connsiteX35" fmla="*/ 765496 w 2729341"/>
              <a:gd name="connsiteY35" fmla="*/ 737978 h 2249100"/>
              <a:gd name="connsiteX36" fmla="*/ 772335 w 2729341"/>
              <a:gd name="connsiteY36" fmla="*/ 741331 h 2249100"/>
              <a:gd name="connsiteX37" fmla="*/ 778307 w 2729341"/>
              <a:gd name="connsiteY37" fmla="*/ 744255 h 2249100"/>
              <a:gd name="connsiteX38" fmla="*/ 782117 w 2729341"/>
              <a:gd name="connsiteY38" fmla="*/ 740502 h 2249100"/>
              <a:gd name="connsiteX39" fmla="*/ 786241 w 2729341"/>
              <a:gd name="connsiteY39" fmla="*/ 736435 h 2249100"/>
              <a:gd name="connsiteX40" fmla="*/ 791804 w 2729341"/>
              <a:gd name="connsiteY40" fmla="*/ 736149 h 2249100"/>
              <a:gd name="connsiteX41" fmla="*/ 798043 w 2729341"/>
              <a:gd name="connsiteY41" fmla="*/ 735825 h 2249100"/>
              <a:gd name="connsiteX42" fmla="*/ 802205 w 2729341"/>
              <a:gd name="connsiteY42" fmla="*/ 735616 h 2249100"/>
              <a:gd name="connsiteX43" fmla="*/ 802205 w 2729341"/>
              <a:gd name="connsiteY43" fmla="*/ 739083 h 2249100"/>
              <a:gd name="connsiteX44" fmla="*/ 800662 w 2729341"/>
              <a:gd name="connsiteY44" fmla="*/ 744817 h 2249100"/>
              <a:gd name="connsiteX45" fmla="*/ 799376 w 2729341"/>
              <a:gd name="connsiteY45" fmla="*/ 749589 h 2249100"/>
              <a:gd name="connsiteX46" fmla="*/ 803167 w 2729341"/>
              <a:gd name="connsiteY46" fmla="*/ 754418 h 2249100"/>
              <a:gd name="connsiteX47" fmla="*/ 807834 w 2729341"/>
              <a:gd name="connsiteY47" fmla="*/ 756952 h 2249100"/>
              <a:gd name="connsiteX48" fmla="*/ 812197 w 2729341"/>
              <a:gd name="connsiteY48" fmla="*/ 759324 h 2249100"/>
              <a:gd name="connsiteX49" fmla="*/ 814159 w 2729341"/>
              <a:gd name="connsiteY49" fmla="*/ 765858 h 2249100"/>
              <a:gd name="connsiteX50" fmla="*/ 818931 w 2729341"/>
              <a:gd name="connsiteY50" fmla="*/ 770887 h 2249100"/>
              <a:gd name="connsiteX51" fmla="*/ 822560 w 2729341"/>
              <a:gd name="connsiteY51" fmla="*/ 774697 h 2249100"/>
              <a:gd name="connsiteX52" fmla="*/ 826046 w 2729341"/>
              <a:gd name="connsiteY52" fmla="*/ 778345 h 2249100"/>
              <a:gd name="connsiteX53" fmla="*/ 831028 w 2729341"/>
              <a:gd name="connsiteY53" fmla="*/ 783546 h 2249100"/>
              <a:gd name="connsiteX54" fmla="*/ 834514 w 2729341"/>
              <a:gd name="connsiteY54" fmla="*/ 787184 h 2249100"/>
              <a:gd name="connsiteX55" fmla="*/ 839162 w 2729341"/>
              <a:gd name="connsiteY55" fmla="*/ 792013 h 2249100"/>
              <a:gd name="connsiteX56" fmla="*/ 841924 w 2729341"/>
              <a:gd name="connsiteY56" fmla="*/ 794880 h 2249100"/>
              <a:gd name="connsiteX57" fmla="*/ 843248 w 2729341"/>
              <a:gd name="connsiteY57" fmla="*/ 800443 h 2249100"/>
              <a:gd name="connsiteX58" fmla="*/ 844839 w 2729341"/>
              <a:gd name="connsiteY58" fmla="*/ 807101 h 2249100"/>
              <a:gd name="connsiteX59" fmla="*/ 843858 w 2729341"/>
              <a:gd name="connsiteY59" fmla="*/ 811025 h 2249100"/>
              <a:gd name="connsiteX60" fmla="*/ 846058 w 2729341"/>
              <a:gd name="connsiteY60" fmla="*/ 811654 h 2249100"/>
              <a:gd name="connsiteX61" fmla="*/ 850363 w 2729341"/>
              <a:gd name="connsiteY61" fmla="*/ 807254 h 2249100"/>
              <a:gd name="connsiteX62" fmla="*/ 854412 w 2729341"/>
              <a:gd name="connsiteY62" fmla="*/ 804520 h 2249100"/>
              <a:gd name="connsiteX63" fmla="*/ 859412 w 2729341"/>
              <a:gd name="connsiteY63" fmla="*/ 801138 h 2249100"/>
              <a:gd name="connsiteX64" fmla="*/ 862784 w 2729341"/>
              <a:gd name="connsiteY64" fmla="*/ 798852 h 2249100"/>
              <a:gd name="connsiteX65" fmla="*/ 869051 w 2729341"/>
              <a:gd name="connsiteY65" fmla="*/ 798738 h 2249100"/>
              <a:gd name="connsiteX66" fmla="*/ 872042 w 2729341"/>
              <a:gd name="connsiteY66" fmla="*/ 792080 h 2249100"/>
              <a:gd name="connsiteX67" fmla="*/ 872052 w 2729341"/>
              <a:gd name="connsiteY67" fmla="*/ 782698 h 2249100"/>
              <a:gd name="connsiteX68" fmla="*/ 875224 w 2729341"/>
              <a:gd name="connsiteY68" fmla="*/ 782860 h 2249100"/>
              <a:gd name="connsiteX69" fmla="*/ 877091 w 2729341"/>
              <a:gd name="connsiteY69" fmla="*/ 781583 h 2249100"/>
              <a:gd name="connsiteX70" fmla="*/ 877910 w 2729341"/>
              <a:gd name="connsiteY70" fmla="*/ 778812 h 2249100"/>
              <a:gd name="connsiteX71" fmla="*/ 875919 w 2729341"/>
              <a:gd name="connsiteY71" fmla="*/ 775021 h 2249100"/>
              <a:gd name="connsiteX72" fmla="*/ 881920 w 2729341"/>
              <a:gd name="connsiteY72" fmla="*/ 773249 h 2249100"/>
              <a:gd name="connsiteX73" fmla="*/ 886263 w 2729341"/>
              <a:gd name="connsiteY73" fmla="*/ 771963 h 2249100"/>
              <a:gd name="connsiteX74" fmla="*/ 892464 w 2729341"/>
              <a:gd name="connsiteY74" fmla="*/ 768468 h 2249100"/>
              <a:gd name="connsiteX75" fmla="*/ 898522 w 2729341"/>
              <a:gd name="connsiteY75" fmla="*/ 765048 h 2249100"/>
              <a:gd name="connsiteX76" fmla="*/ 901408 w 2729341"/>
              <a:gd name="connsiteY76" fmla="*/ 767696 h 2249100"/>
              <a:gd name="connsiteX77" fmla="*/ 904265 w 2729341"/>
              <a:gd name="connsiteY77" fmla="*/ 770249 h 2249100"/>
              <a:gd name="connsiteX78" fmla="*/ 909876 w 2729341"/>
              <a:gd name="connsiteY78" fmla="*/ 776392 h 2249100"/>
              <a:gd name="connsiteX79" fmla="*/ 910257 w 2729341"/>
              <a:gd name="connsiteY79" fmla="*/ 777869 h 2249100"/>
              <a:gd name="connsiteX80" fmla="*/ 909876 w 2729341"/>
              <a:gd name="connsiteY80" fmla="*/ 780745 h 2249100"/>
              <a:gd name="connsiteX81" fmla="*/ 909323 w 2729341"/>
              <a:gd name="connsiteY81" fmla="*/ 783612 h 2249100"/>
              <a:gd name="connsiteX82" fmla="*/ 912733 w 2729341"/>
              <a:gd name="connsiteY82" fmla="*/ 791632 h 2249100"/>
              <a:gd name="connsiteX83" fmla="*/ 913714 w 2729341"/>
              <a:gd name="connsiteY83" fmla="*/ 792528 h 2249100"/>
              <a:gd name="connsiteX84" fmla="*/ 916515 w 2729341"/>
              <a:gd name="connsiteY84" fmla="*/ 793633 h 2249100"/>
              <a:gd name="connsiteX85" fmla="*/ 919858 w 2729341"/>
              <a:gd name="connsiteY85" fmla="*/ 796281 h 2249100"/>
              <a:gd name="connsiteX86" fmla="*/ 921334 w 2729341"/>
              <a:gd name="connsiteY86" fmla="*/ 798567 h 2249100"/>
              <a:gd name="connsiteX87" fmla="*/ 926173 w 2729341"/>
              <a:gd name="connsiteY87" fmla="*/ 802205 h 2249100"/>
              <a:gd name="connsiteX88" fmla="*/ 926992 w 2729341"/>
              <a:gd name="connsiteY88" fmla="*/ 803710 h 2249100"/>
              <a:gd name="connsiteX89" fmla="*/ 927449 w 2729341"/>
              <a:gd name="connsiteY89" fmla="*/ 806148 h 2249100"/>
              <a:gd name="connsiteX90" fmla="*/ 928240 w 2729341"/>
              <a:gd name="connsiteY90" fmla="*/ 808244 h 2249100"/>
              <a:gd name="connsiteX91" fmla="*/ 929145 w 2729341"/>
              <a:gd name="connsiteY91" fmla="*/ 809739 h 2249100"/>
              <a:gd name="connsiteX92" fmla="*/ 930021 w 2729341"/>
              <a:gd name="connsiteY92" fmla="*/ 811873 h 2249100"/>
              <a:gd name="connsiteX93" fmla="*/ 932117 w 2729341"/>
              <a:gd name="connsiteY93" fmla="*/ 814388 h 2249100"/>
              <a:gd name="connsiteX94" fmla="*/ 936107 w 2729341"/>
              <a:gd name="connsiteY94" fmla="*/ 817188 h 2249100"/>
              <a:gd name="connsiteX95" fmla="*/ 938879 w 2729341"/>
              <a:gd name="connsiteY95" fmla="*/ 819131 h 2249100"/>
              <a:gd name="connsiteX96" fmla="*/ 942756 w 2729341"/>
              <a:gd name="connsiteY96" fmla="*/ 821846 h 2249100"/>
              <a:gd name="connsiteX97" fmla="*/ 946680 w 2729341"/>
              <a:gd name="connsiteY97" fmla="*/ 827380 h 2249100"/>
              <a:gd name="connsiteX98" fmla="*/ 950090 w 2729341"/>
              <a:gd name="connsiteY98" fmla="*/ 832171 h 2249100"/>
              <a:gd name="connsiteX99" fmla="*/ 953976 w 2729341"/>
              <a:gd name="connsiteY99" fmla="*/ 836895 h 2249100"/>
              <a:gd name="connsiteX100" fmla="*/ 953405 w 2729341"/>
              <a:gd name="connsiteY100" fmla="*/ 840658 h 2249100"/>
              <a:gd name="connsiteX101" fmla="*/ 957339 w 2729341"/>
              <a:gd name="connsiteY101" fmla="*/ 846449 h 2249100"/>
              <a:gd name="connsiteX102" fmla="*/ 961482 w 2729341"/>
              <a:gd name="connsiteY102" fmla="*/ 853793 h 2249100"/>
              <a:gd name="connsiteX103" fmla="*/ 964663 w 2729341"/>
              <a:gd name="connsiteY103" fmla="*/ 860279 h 2249100"/>
              <a:gd name="connsiteX104" fmla="*/ 966921 w 2729341"/>
              <a:gd name="connsiteY104" fmla="*/ 863899 h 2249100"/>
              <a:gd name="connsiteX105" fmla="*/ 969636 w 2729341"/>
              <a:gd name="connsiteY105" fmla="*/ 869118 h 2249100"/>
              <a:gd name="connsiteX106" fmla="*/ 972950 w 2729341"/>
              <a:gd name="connsiteY106" fmla="*/ 875490 h 2249100"/>
              <a:gd name="connsiteX107" fmla="*/ 976722 w 2729341"/>
              <a:gd name="connsiteY107" fmla="*/ 882720 h 2249100"/>
              <a:gd name="connsiteX108" fmla="*/ 979608 w 2729341"/>
              <a:gd name="connsiteY108" fmla="*/ 887340 h 2249100"/>
              <a:gd name="connsiteX109" fmla="*/ 983371 w 2729341"/>
              <a:gd name="connsiteY109" fmla="*/ 893788 h 2249100"/>
              <a:gd name="connsiteX110" fmla="*/ 985228 w 2729341"/>
              <a:gd name="connsiteY110" fmla="*/ 897626 h 2249100"/>
              <a:gd name="connsiteX111" fmla="*/ 983961 w 2729341"/>
              <a:gd name="connsiteY111" fmla="*/ 900246 h 2249100"/>
              <a:gd name="connsiteX112" fmla="*/ 982399 w 2729341"/>
              <a:gd name="connsiteY112" fmla="*/ 903485 h 2249100"/>
              <a:gd name="connsiteX113" fmla="*/ 987238 w 2729341"/>
              <a:gd name="connsiteY113" fmla="*/ 905018 h 2249100"/>
              <a:gd name="connsiteX114" fmla="*/ 990590 w 2729341"/>
              <a:gd name="connsiteY114" fmla="*/ 906075 h 2249100"/>
              <a:gd name="connsiteX115" fmla="*/ 989752 w 2729341"/>
              <a:gd name="connsiteY115" fmla="*/ 909657 h 2249100"/>
              <a:gd name="connsiteX116" fmla="*/ 988647 w 2729341"/>
              <a:gd name="connsiteY116" fmla="*/ 914381 h 2249100"/>
              <a:gd name="connsiteX117" fmla="*/ 992438 w 2729341"/>
              <a:gd name="connsiteY117" fmla="*/ 916238 h 2249100"/>
              <a:gd name="connsiteX118" fmla="*/ 995010 w 2729341"/>
              <a:gd name="connsiteY118" fmla="*/ 917505 h 2249100"/>
              <a:gd name="connsiteX119" fmla="*/ 994477 w 2729341"/>
              <a:gd name="connsiteY119" fmla="*/ 919972 h 2249100"/>
              <a:gd name="connsiteX120" fmla="*/ 995896 w 2729341"/>
              <a:gd name="connsiteY120" fmla="*/ 922753 h 2249100"/>
              <a:gd name="connsiteX121" fmla="*/ 996125 w 2729341"/>
              <a:gd name="connsiteY121" fmla="*/ 927354 h 2249100"/>
              <a:gd name="connsiteX122" fmla="*/ 1000744 w 2729341"/>
              <a:gd name="connsiteY122" fmla="*/ 927059 h 2249100"/>
              <a:gd name="connsiteX123" fmla="*/ 1002783 w 2729341"/>
              <a:gd name="connsiteY123" fmla="*/ 926926 h 2249100"/>
              <a:gd name="connsiteX124" fmla="*/ 1005545 w 2729341"/>
              <a:gd name="connsiteY124" fmla="*/ 928964 h 2249100"/>
              <a:gd name="connsiteX125" fmla="*/ 1009183 w 2729341"/>
              <a:gd name="connsiteY125" fmla="*/ 931650 h 2249100"/>
              <a:gd name="connsiteX126" fmla="*/ 1012831 w 2729341"/>
              <a:gd name="connsiteY126" fmla="*/ 934164 h 2249100"/>
              <a:gd name="connsiteX127" fmla="*/ 1015946 w 2729341"/>
              <a:gd name="connsiteY127" fmla="*/ 936308 h 2249100"/>
              <a:gd name="connsiteX128" fmla="*/ 1020032 w 2729341"/>
              <a:gd name="connsiteY128" fmla="*/ 937574 h 2249100"/>
              <a:gd name="connsiteX129" fmla="*/ 1025071 w 2729341"/>
              <a:gd name="connsiteY129" fmla="*/ 939394 h 2249100"/>
              <a:gd name="connsiteX130" fmla="*/ 1027548 w 2729341"/>
              <a:gd name="connsiteY130" fmla="*/ 943108 h 2249100"/>
              <a:gd name="connsiteX131" fmla="*/ 1032139 w 2729341"/>
              <a:gd name="connsiteY131" fmla="*/ 944699 h 2249100"/>
              <a:gd name="connsiteX132" fmla="*/ 1033853 w 2729341"/>
              <a:gd name="connsiteY132" fmla="*/ 949871 h 2249100"/>
              <a:gd name="connsiteX133" fmla="*/ 1039158 w 2729341"/>
              <a:gd name="connsiteY133" fmla="*/ 951767 h 2249100"/>
              <a:gd name="connsiteX134" fmla="*/ 1042283 w 2729341"/>
              <a:gd name="connsiteY134" fmla="*/ 950500 h 2249100"/>
              <a:gd name="connsiteX135" fmla="*/ 1043407 w 2729341"/>
              <a:gd name="connsiteY135" fmla="*/ 952605 h 2249100"/>
              <a:gd name="connsiteX136" fmla="*/ 1044292 w 2729341"/>
              <a:gd name="connsiteY136" fmla="*/ 955024 h 2249100"/>
              <a:gd name="connsiteX137" fmla="*/ 1044531 w 2729341"/>
              <a:gd name="connsiteY137" fmla="*/ 958072 h 2249100"/>
              <a:gd name="connsiteX138" fmla="*/ 1044235 w 2729341"/>
              <a:gd name="connsiteY138" fmla="*/ 961044 h 2249100"/>
              <a:gd name="connsiteX139" fmla="*/ 1042911 w 2729341"/>
              <a:gd name="connsiteY139" fmla="*/ 963520 h 2249100"/>
              <a:gd name="connsiteX140" fmla="*/ 1041911 w 2729341"/>
              <a:gd name="connsiteY140" fmla="*/ 966187 h 2249100"/>
              <a:gd name="connsiteX141" fmla="*/ 1041244 w 2729341"/>
              <a:gd name="connsiteY141" fmla="*/ 969055 h 2249100"/>
              <a:gd name="connsiteX142" fmla="*/ 1040987 w 2729341"/>
              <a:gd name="connsiteY142" fmla="*/ 972122 h 2249100"/>
              <a:gd name="connsiteX143" fmla="*/ 1041149 w 2729341"/>
              <a:gd name="connsiteY143" fmla="*/ 975398 h 2249100"/>
              <a:gd name="connsiteX144" fmla="*/ 1041683 w 2729341"/>
              <a:gd name="connsiteY144" fmla="*/ 978256 h 2249100"/>
              <a:gd name="connsiteX145" fmla="*/ 1043311 w 2729341"/>
              <a:gd name="connsiteY145" fmla="*/ 983533 h 2249100"/>
              <a:gd name="connsiteX146" fmla="*/ 1043854 w 2729341"/>
              <a:gd name="connsiteY146" fmla="*/ 986761 h 2249100"/>
              <a:gd name="connsiteX147" fmla="*/ 1043921 w 2729341"/>
              <a:gd name="connsiteY147" fmla="*/ 988905 h 2249100"/>
              <a:gd name="connsiteX148" fmla="*/ 1040311 w 2729341"/>
              <a:gd name="connsiteY148" fmla="*/ 996429 h 2249100"/>
              <a:gd name="connsiteX149" fmla="*/ 1039063 w 2729341"/>
              <a:gd name="connsiteY149" fmla="*/ 1000001 h 2249100"/>
              <a:gd name="connsiteX150" fmla="*/ 1039178 w 2729341"/>
              <a:gd name="connsiteY150" fmla="*/ 1001602 h 2249100"/>
              <a:gd name="connsiteX151" fmla="*/ 1036549 w 2729341"/>
              <a:gd name="connsiteY151" fmla="*/ 1005316 h 2249100"/>
              <a:gd name="connsiteX152" fmla="*/ 1031719 w 2729341"/>
              <a:gd name="connsiteY152" fmla="*/ 1010498 h 2249100"/>
              <a:gd name="connsiteX153" fmla="*/ 1029529 w 2729341"/>
              <a:gd name="connsiteY153" fmla="*/ 1013479 h 2249100"/>
              <a:gd name="connsiteX154" fmla="*/ 1028443 w 2729341"/>
              <a:gd name="connsiteY154" fmla="*/ 1012489 h 2249100"/>
              <a:gd name="connsiteX155" fmla="*/ 1022194 w 2729341"/>
              <a:gd name="connsiteY155" fmla="*/ 1011717 h 2249100"/>
              <a:gd name="connsiteX156" fmla="*/ 1019928 w 2729341"/>
              <a:gd name="connsiteY156" fmla="*/ 1005097 h 2249100"/>
              <a:gd name="connsiteX157" fmla="*/ 1018727 w 2729341"/>
              <a:gd name="connsiteY157" fmla="*/ 999944 h 2249100"/>
              <a:gd name="connsiteX158" fmla="*/ 1016908 w 2729341"/>
              <a:gd name="connsiteY158" fmla="*/ 995448 h 2249100"/>
              <a:gd name="connsiteX159" fmla="*/ 1016956 w 2729341"/>
              <a:gd name="connsiteY159" fmla="*/ 994429 h 2249100"/>
              <a:gd name="connsiteX160" fmla="*/ 1018613 w 2729341"/>
              <a:gd name="connsiteY160" fmla="*/ 991419 h 2249100"/>
              <a:gd name="connsiteX161" fmla="*/ 1024861 w 2729341"/>
              <a:gd name="connsiteY161" fmla="*/ 988943 h 2249100"/>
              <a:gd name="connsiteX162" fmla="*/ 1024919 w 2729341"/>
              <a:gd name="connsiteY162" fmla="*/ 987952 h 2249100"/>
              <a:gd name="connsiteX163" fmla="*/ 1022595 w 2729341"/>
              <a:gd name="connsiteY163" fmla="*/ 987295 h 2249100"/>
              <a:gd name="connsiteX164" fmla="*/ 1022033 w 2729341"/>
              <a:gd name="connsiteY164" fmla="*/ 986218 h 2249100"/>
              <a:gd name="connsiteX165" fmla="*/ 1021394 w 2729341"/>
              <a:gd name="connsiteY165" fmla="*/ 981313 h 2249100"/>
              <a:gd name="connsiteX166" fmla="*/ 1021566 w 2729341"/>
              <a:gd name="connsiteY166" fmla="*/ 976998 h 2249100"/>
              <a:gd name="connsiteX167" fmla="*/ 1021404 w 2729341"/>
              <a:gd name="connsiteY167" fmla="*/ 974131 h 2249100"/>
              <a:gd name="connsiteX168" fmla="*/ 1020366 w 2729341"/>
              <a:gd name="connsiteY168" fmla="*/ 968264 h 2249100"/>
              <a:gd name="connsiteX169" fmla="*/ 1018804 w 2729341"/>
              <a:gd name="connsiteY169" fmla="*/ 964663 h 2249100"/>
              <a:gd name="connsiteX170" fmla="*/ 1014774 w 2729341"/>
              <a:gd name="connsiteY170" fmla="*/ 957615 h 2249100"/>
              <a:gd name="connsiteX171" fmla="*/ 1014432 w 2729341"/>
              <a:gd name="connsiteY171" fmla="*/ 955834 h 2249100"/>
              <a:gd name="connsiteX172" fmla="*/ 1016203 w 2729341"/>
              <a:gd name="connsiteY172" fmla="*/ 953595 h 2249100"/>
              <a:gd name="connsiteX173" fmla="*/ 1017308 w 2729341"/>
              <a:gd name="connsiteY173" fmla="*/ 951510 h 2249100"/>
              <a:gd name="connsiteX174" fmla="*/ 1010498 w 2729341"/>
              <a:gd name="connsiteY174" fmla="*/ 955138 h 2249100"/>
              <a:gd name="connsiteX175" fmla="*/ 1001201 w 2729341"/>
              <a:gd name="connsiteY175" fmla="*/ 958939 h 2249100"/>
              <a:gd name="connsiteX176" fmla="*/ 997220 w 2729341"/>
              <a:gd name="connsiteY176" fmla="*/ 961587 h 2249100"/>
              <a:gd name="connsiteX177" fmla="*/ 996382 w 2729341"/>
              <a:gd name="connsiteY177" fmla="*/ 962644 h 2249100"/>
              <a:gd name="connsiteX178" fmla="*/ 996096 w 2729341"/>
              <a:gd name="connsiteY178" fmla="*/ 963540 h 2249100"/>
              <a:gd name="connsiteX179" fmla="*/ 996820 w 2729341"/>
              <a:gd name="connsiteY179" fmla="*/ 966035 h 2249100"/>
              <a:gd name="connsiteX180" fmla="*/ 996706 w 2729341"/>
              <a:gd name="connsiteY180" fmla="*/ 966835 h 2249100"/>
              <a:gd name="connsiteX181" fmla="*/ 995896 w 2729341"/>
              <a:gd name="connsiteY181" fmla="*/ 968312 h 2249100"/>
              <a:gd name="connsiteX182" fmla="*/ 994934 w 2729341"/>
              <a:gd name="connsiteY182" fmla="*/ 972464 h 2249100"/>
              <a:gd name="connsiteX183" fmla="*/ 992915 w 2729341"/>
              <a:gd name="connsiteY183" fmla="*/ 976856 h 2249100"/>
              <a:gd name="connsiteX184" fmla="*/ 991895 w 2729341"/>
              <a:gd name="connsiteY184" fmla="*/ 977760 h 2249100"/>
              <a:gd name="connsiteX185" fmla="*/ 988266 w 2729341"/>
              <a:gd name="connsiteY185" fmla="*/ 976122 h 2249100"/>
              <a:gd name="connsiteX186" fmla="*/ 987295 w 2729341"/>
              <a:gd name="connsiteY186" fmla="*/ 974722 h 2249100"/>
              <a:gd name="connsiteX187" fmla="*/ 985476 w 2729341"/>
              <a:gd name="connsiteY187" fmla="*/ 968978 h 2249100"/>
              <a:gd name="connsiteX188" fmla="*/ 985895 w 2729341"/>
              <a:gd name="connsiteY188" fmla="*/ 967445 h 2249100"/>
              <a:gd name="connsiteX189" fmla="*/ 987219 w 2729341"/>
              <a:gd name="connsiteY189" fmla="*/ 966149 h 2249100"/>
              <a:gd name="connsiteX190" fmla="*/ 989019 w 2729341"/>
              <a:gd name="connsiteY190" fmla="*/ 963359 h 2249100"/>
              <a:gd name="connsiteX191" fmla="*/ 991286 w 2729341"/>
              <a:gd name="connsiteY191" fmla="*/ 959053 h 2249100"/>
              <a:gd name="connsiteX192" fmla="*/ 995620 w 2729341"/>
              <a:gd name="connsiteY192" fmla="*/ 948071 h 2249100"/>
              <a:gd name="connsiteX193" fmla="*/ 998449 w 2729341"/>
              <a:gd name="connsiteY193" fmla="*/ 948023 h 2249100"/>
              <a:gd name="connsiteX194" fmla="*/ 1003440 w 2729341"/>
              <a:gd name="connsiteY194" fmla="*/ 945842 h 2249100"/>
              <a:gd name="connsiteX195" fmla="*/ 995610 w 2729341"/>
              <a:gd name="connsiteY195" fmla="*/ 944747 h 2249100"/>
              <a:gd name="connsiteX196" fmla="*/ 994439 w 2729341"/>
              <a:gd name="connsiteY196" fmla="*/ 944175 h 2249100"/>
              <a:gd name="connsiteX197" fmla="*/ 993391 w 2729341"/>
              <a:gd name="connsiteY197" fmla="*/ 942670 h 2249100"/>
              <a:gd name="connsiteX198" fmla="*/ 992457 w 2729341"/>
              <a:gd name="connsiteY198" fmla="*/ 940232 h 2249100"/>
              <a:gd name="connsiteX199" fmla="*/ 990867 w 2729341"/>
              <a:gd name="connsiteY199" fmla="*/ 937517 h 2249100"/>
              <a:gd name="connsiteX200" fmla="*/ 987885 w 2729341"/>
              <a:gd name="connsiteY200" fmla="*/ 936565 h 2249100"/>
              <a:gd name="connsiteX201" fmla="*/ 986580 w 2729341"/>
              <a:gd name="connsiteY201" fmla="*/ 935565 h 2249100"/>
              <a:gd name="connsiteX202" fmla="*/ 984609 w 2729341"/>
              <a:gd name="connsiteY202" fmla="*/ 932260 h 2249100"/>
              <a:gd name="connsiteX203" fmla="*/ 983285 w 2729341"/>
              <a:gd name="connsiteY203" fmla="*/ 930774 h 2249100"/>
              <a:gd name="connsiteX204" fmla="*/ 982561 w 2729341"/>
              <a:gd name="connsiteY204" fmla="*/ 928935 h 2249100"/>
              <a:gd name="connsiteX205" fmla="*/ 982437 w 2729341"/>
              <a:gd name="connsiteY205" fmla="*/ 926744 h 2249100"/>
              <a:gd name="connsiteX206" fmla="*/ 981875 w 2729341"/>
              <a:gd name="connsiteY206" fmla="*/ 925640 h 2249100"/>
              <a:gd name="connsiteX207" fmla="*/ 979827 w 2729341"/>
              <a:gd name="connsiteY207" fmla="*/ 925240 h 2249100"/>
              <a:gd name="connsiteX208" fmla="*/ 978722 w 2729341"/>
              <a:gd name="connsiteY208" fmla="*/ 924487 h 2249100"/>
              <a:gd name="connsiteX209" fmla="*/ 978418 w 2729341"/>
              <a:gd name="connsiteY209" fmla="*/ 918810 h 2249100"/>
              <a:gd name="connsiteX210" fmla="*/ 974341 w 2729341"/>
              <a:gd name="connsiteY210" fmla="*/ 917353 h 2249100"/>
              <a:gd name="connsiteX211" fmla="*/ 972674 w 2729341"/>
              <a:gd name="connsiteY211" fmla="*/ 916095 h 2249100"/>
              <a:gd name="connsiteX212" fmla="*/ 969988 w 2729341"/>
              <a:gd name="connsiteY212" fmla="*/ 912533 h 2249100"/>
              <a:gd name="connsiteX213" fmla="*/ 969245 w 2729341"/>
              <a:gd name="connsiteY213" fmla="*/ 910800 h 2249100"/>
              <a:gd name="connsiteX214" fmla="*/ 969007 w 2729341"/>
              <a:gd name="connsiteY214" fmla="*/ 909352 h 2249100"/>
              <a:gd name="connsiteX215" fmla="*/ 969664 w 2729341"/>
              <a:gd name="connsiteY215" fmla="*/ 905409 h 2249100"/>
              <a:gd name="connsiteX216" fmla="*/ 969388 w 2729341"/>
              <a:gd name="connsiteY216" fmla="*/ 904666 h 2249100"/>
              <a:gd name="connsiteX217" fmla="*/ 967007 w 2729341"/>
              <a:gd name="connsiteY217" fmla="*/ 905066 h 2249100"/>
              <a:gd name="connsiteX218" fmla="*/ 952243 w 2729341"/>
              <a:gd name="connsiteY218" fmla="*/ 898941 h 2249100"/>
              <a:gd name="connsiteX219" fmla="*/ 953024 w 2729341"/>
              <a:gd name="connsiteY219" fmla="*/ 890816 h 2249100"/>
              <a:gd name="connsiteX220" fmla="*/ 950290 w 2729341"/>
              <a:gd name="connsiteY220" fmla="*/ 880044 h 2249100"/>
              <a:gd name="connsiteX221" fmla="*/ 947357 w 2729341"/>
              <a:gd name="connsiteY221" fmla="*/ 875662 h 2249100"/>
              <a:gd name="connsiteX222" fmla="*/ 947938 w 2729341"/>
              <a:gd name="connsiteY222" fmla="*/ 873947 h 2249100"/>
              <a:gd name="connsiteX223" fmla="*/ 948566 w 2729341"/>
              <a:gd name="connsiteY223" fmla="*/ 873043 h 2249100"/>
              <a:gd name="connsiteX224" fmla="*/ 949881 w 2729341"/>
              <a:gd name="connsiteY224" fmla="*/ 873024 h 2249100"/>
              <a:gd name="connsiteX225" fmla="*/ 955548 w 2729341"/>
              <a:gd name="connsiteY225" fmla="*/ 876214 h 2249100"/>
              <a:gd name="connsiteX226" fmla="*/ 960882 w 2729341"/>
              <a:gd name="connsiteY226" fmla="*/ 879986 h 2249100"/>
              <a:gd name="connsiteX227" fmla="*/ 961568 w 2729341"/>
              <a:gd name="connsiteY227" fmla="*/ 879434 h 2249100"/>
              <a:gd name="connsiteX228" fmla="*/ 953043 w 2729341"/>
              <a:gd name="connsiteY228" fmla="*/ 871414 h 2249100"/>
              <a:gd name="connsiteX229" fmla="*/ 950909 w 2729341"/>
              <a:gd name="connsiteY229" fmla="*/ 869013 h 2249100"/>
              <a:gd name="connsiteX230" fmla="*/ 950376 w 2729341"/>
              <a:gd name="connsiteY230" fmla="*/ 866118 h 2249100"/>
              <a:gd name="connsiteX231" fmla="*/ 950347 w 2729341"/>
              <a:gd name="connsiteY231" fmla="*/ 864565 h 2249100"/>
              <a:gd name="connsiteX232" fmla="*/ 951024 w 2729341"/>
              <a:gd name="connsiteY232" fmla="*/ 863756 h 2249100"/>
              <a:gd name="connsiteX233" fmla="*/ 959015 w 2729341"/>
              <a:gd name="connsiteY233" fmla="*/ 864480 h 2249100"/>
              <a:gd name="connsiteX234" fmla="*/ 959491 w 2729341"/>
              <a:gd name="connsiteY234" fmla="*/ 863879 h 2249100"/>
              <a:gd name="connsiteX235" fmla="*/ 951386 w 2729341"/>
              <a:gd name="connsiteY235" fmla="*/ 861517 h 2249100"/>
              <a:gd name="connsiteX236" fmla="*/ 949728 w 2729341"/>
              <a:gd name="connsiteY236" fmla="*/ 861527 h 2249100"/>
              <a:gd name="connsiteX237" fmla="*/ 947957 w 2729341"/>
              <a:gd name="connsiteY237" fmla="*/ 864918 h 2249100"/>
              <a:gd name="connsiteX238" fmla="*/ 947118 w 2729341"/>
              <a:gd name="connsiteY238" fmla="*/ 865718 h 2249100"/>
              <a:gd name="connsiteX239" fmla="*/ 945375 w 2729341"/>
              <a:gd name="connsiteY239" fmla="*/ 865556 h 2249100"/>
              <a:gd name="connsiteX240" fmla="*/ 944785 w 2729341"/>
              <a:gd name="connsiteY240" fmla="*/ 865032 h 2249100"/>
              <a:gd name="connsiteX241" fmla="*/ 942727 w 2729341"/>
              <a:gd name="connsiteY241" fmla="*/ 860927 h 2249100"/>
              <a:gd name="connsiteX242" fmla="*/ 940765 w 2729341"/>
              <a:gd name="connsiteY242" fmla="*/ 858060 h 2249100"/>
              <a:gd name="connsiteX243" fmla="*/ 937117 w 2729341"/>
              <a:gd name="connsiteY243" fmla="*/ 854088 h 2249100"/>
              <a:gd name="connsiteX244" fmla="*/ 936431 w 2729341"/>
              <a:gd name="connsiteY244" fmla="*/ 851249 h 2249100"/>
              <a:gd name="connsiteX245" fmla="*/ 936250 w 2729341"/>
              <a:gd name="connsiteY245" fmla="*/ 847068 h 2249100"/>
              <a:gd name="connsiteX246" fmla="*/ 936736 w 2729341"/>
              <a:gd name="connsiteY246" fmla="*/ 843105 h 2249100"/>
              <a:gd name="connsiteX247" fmla="*/ 939718 w 2729341"/>
              <a:gd name="connsiteY247" fmla="*/ 834019 h 2249100"/>
              <a:gd name="connsiteX248" fmla="*/ 940927 w 2729341"/>
              <a:gd name="connsiteY248" fmla="*/ 832437 h 2249100"/>
              <a:gd name="connsiteX249" fmla="*/ 941241 w 2729341"/>
              <a:gd name="connsiteY249" fmla="*/ 831447 h 2249100"/>
              <a:gd name="connsiteX250" fmla="*/ 940318 w 2729341"/>
              <a:gd name="connsiteY250" fmla="*/ 831599 h 2249100"/>
              <a:gd name="connsiteX251" fmla="*/ 939441 w 2729341"/>
              <a:gd name="connsiteY251" fmla="*/ 832466 h 2249100"/>
              <a:gd name="connsiteX252" fmla="*/ 936974 w 2729341"/>
              <a:gd name="connsiteY252" fmla="*/ 836695 h 2249100"/>
              <a:gd name="connsiteX253" fmla="*/ 934431 w 2729341"/>
              <a:gd name="connsiteY253" fmla="*/ 843610 h 2249100"/>
              <a:gd name="connsiteX254" fmla="*/ 932355 w 2729341"/>
              <a:gd name="connsiteY254" fmla="*/ 845963 h 2249100"/>
              <a:gd name="connsiteX255" fmla="*/ 931050 w 2729341"/>
              <a:gd name="connsiteY255" fmla="*/ 845392 h 2249100"/>
              <a:gd name="connsiteX256" fmla="*/ 929078 w 2729341"/>
              <a:gd name="connsiteY256" fmla="*/ 842582 h 2249100"/>
              <a:gd name="connsiteX257" fmla="*/ 924963 w 2729341"/>
              <a:gd name="connsiteY257" fmla="*/ 839143 h 2249100"/>
              <a:gd name="connsiteX258" fmla="*/ 920201 w 2729341"/>
              <a:gd name="connsiteY258" fmla="*/ 838257 h 2249100"/>
              <a:gd name="connsiteX259" fmla="*/ 917191 w 2729341"/>
              <a:gd name="connsiteY259" fmla="*/ 834733 h 2249100"/>
              <a:gd name="connsiteX260" fmla="*/ 912743 w 2729341"/>
              <a:gd name="connsiteY260" fmla="*/ 824884 h 2249100"/>
              <a:gd name="connsiteX261" fmla="*/ 912143 w 2729341"/>
              <a:gd name="connsiteY261" fmla="*/ 819960 h 2249100"/>
              <a:gd name="connsiteX262" fmla="*/ 911571 w 2729341"/>
              <a:gd name="connsiteY262" fmla="*/ 818750 h 2249100"/>
              <a:gd name="connsiteX263" fmla="*/ 909161 w 2729341"/>
              <a:gd name="connsiteY263" fmla="*/ 817150 h 2249100"/>
              <a:gd name="connsiteX264" fmla="*/ 907675 w 2729341"/>
              <a:gd name="connsiteY264" fmla="*/ 814778 h 2249100"/>
              <a:gd name="connsiteX265" fmla="*/ 905389 w 2729341"/>
              <a:gd name="connsiteY265" fmla="*/ 802681 h 2249100"/>
              <a:gd name="connsiteX266" fmla="*/ 902370 w 2729341"/>
              <a:gd name="connsiteY266" fmla="*/ 794223 h 2249100"/>
              <a:gd name="connsiteX267" fmla="*/ 901618 w 2729341"/>
              <a:gd name="connsiteY267" fmla="*/ 789737 h 2249100"/>
              <a:gd name="connsiteX268" fmla="*/ 901865 w 2729341"/>
              <a:gd name="connsiteY268" fmla="*/ 785279 h 2249100"/>
              <a:gd name="connsiteX269" fmla="*/ 901475 w 2729341"/>
              <a:gd name="connsiteY269" fmla="*/ 784784 h 2249100"/>
              <a:gd name="connsiteX270" fmla="*/ 900436 w 2729341"/>
              <a:gd name="connsiteY270" fmla="*/ 788260 h 2249100"/>
              <a:gd name="connsiteX271" fmla="*/ 900170 w 2729341"/>
              <a:gd name="connsiteY271" fmla="*/ 790070 h 2249100"/>
              <a:gd name="connsiteX272" fmla="*/ 898265 w 2729341"/>
              <a:gd name="connsiteY272" fmla="*/ 790585 h 2249100"/>
              <a:gd name="connsiteX273" fmla="*/ 900055 w 2729341"/>
              <a:gd name="connsiteY273" fmla="*/ 794099 h 2249100"/>
              <a:gd name="connsiteX274" fmla="*/ 900503 w 2729341"/>
              <a:gd name="connsiteY274" fmla="*/ 795852 h 2249100"/>
              <a:gd name="connsiteX275" fmla="*/ 899608 w 2729341"/>
              <a:gd name="connsiteY275" fmla="*/ 795709 h 2249100"/>
              <a:gd name="connsiteX276" fmla="*/ 897779 w 2729341"/>
              <a:gd name="connsiteY276" fmla="*/ 796147 h 2249100"/>
              <a:gd name="connsiteX277" fmla="*/ 900884 w 2729341"/>
              <a:gd name="connsiteY277" fmla="*/ 802120 h 2249100"/>
              <a:gd name="connsiteX278" fmla="*/ 902275 w 2729341"/>
              <a:gd name="connsiteY278" fmla="*/ 811340 h 2249100"/>
              <a:gd name="connsiteX279" fmla="*/ 904332 w 2729341"/>
              <a:gd name="connsiteY279" fmla="*/ 818140 h 2249100"/>
              <a:gd name="connsiteX280" fmla="*/ 905666 w 2729341"/>
              <a:gd name="connsiteY280" fmla="*/ 823636 h 2249100"/>
              <a:gd name="connsiteX281" fmla="*/ 906266 w 2729341"/>
              <a:gd name="connsiteY281" fmla="*/ 827799 h 2249100"/>
              <a:gd name="connsiteX282" fmla="*/ 907142 w 2729341"/>
              <a:gd name="connsiteY282" fmla="*/ 831771 h 2249100"/>
              <a:gd name="connsiteX283" fmla="*/ 909542 w 2729341"/>
              <a:gd name="connsiteY283" fmla="*/ 840505 h 2249100"/>
              <a:gd name="connsiteX284" fmla="*/ 909866 w 2729341"/>
              <a:gd name="connsiteY284" fmla="*/ 842239 h 2249100"/>
              <a:gd name="connsiteX285" fmla="*/ 909580 w 2729341"/>
              <a:gd name="connsiteY285" fmla="*/ 843648 h 2249100"/>
              <a:gd name="connsiteX286" fmla="*/ 908790 w 2729341"/>
              <a:gd name="connsiteY286" fmla="*/ 845325 h 2249100"/>
              <a:gd name="connsiteX287" fmla="*/ 907418 w 2729341"/>
              <a:gd name="connsiteY287" fmla="*/ 845953 h 2249100"/>
              <a:gd name="connsiteX288" fmla="*/ 903113 w 2729341"/>
              <a:gd name="connsiteY288" fmla="*/ 844811 h 2249100"/>
              <a:gd name="connsiteX289" fmla="*/ 901494 w 2729341"/>
              <a:gd name="connsiteY289" fmla="*/ 842658 h 2249100"/>
              <a:gd name="connsiteX290" fmla="*/ 899170 w 2729341"/>
              <a:gd name="connsiteY290" fmla="*/ 838695 h 2249100"/>
              <a:gd name="connsiteX291" fmla="*/ 895912 w 2729341"/>
              <a:gd name="connsiteY291" fmla="*/ 836867 h 2249100"/>
              <a:gd name="connsiteX292" fmla="*/ 887844 w 2729341"/>
              <a:gd name="connsiteY292" fmla="*/ 837771 h 2249100"/>
              <a:gd name="connsiteX293" fmla="*/ 887197 w 2729341"/>
              <a:gd name="connsiteY293" fmla="*/ 837467 h 2249100"/>
              <a:gd name="connsiteX294" fmla="*/ 887225 w 2729341"/>
              <a:gd name="connsiteY294" fmla="*/ 834228 h 2249100"/>
              <a:gd name="connsiteX295" fmla="*/ 888149 w 2729341"/>
              <a:gd name="connsiteY295" fmla="*/ 828446 h 2249100"/>
              <a:gd name="connsiteX296" fmla="*/ 887406 w 2729341"/>
              <a:gd name="connsiteY296" fmla="*/ 826103 h 2249100"/>
              <a:gd name="connsiteX297" fmla="*/ 883234 w 2729341"/>
              <a:gd name="connsiteY297" fmla="*/ 817559 h 2249100"/>
              <a:gd name="connsiteX298" fmla="*/ 883301 w 2729341"/>
              <a:gd name="connsiteY298" fmla="*/ 815883 h 2249100"/>
              <a:gd name="connsiteX299" fmla="*/ 889092 w 2729341"/>
              <a:gd name="connsiteY299" fmla="*/ 811940 h 2249100"/>
              <a:gd name="connsiteX300" fmla="*/ 886282 w 2729341"/>
              <a:gd name="connsiteY300" fmla="*/ 811645 h 2249100"/>
              <a:gd name="connsiteX301" fmla="*/ 884015 w 2729341"/>
              <a:gd name="connsiteY301" fmla="*/ 813187 h 2249100"/>
              <a:gd name="connsiteX302" fmla="*/ 883139 w 2729341"/>
              <a:gd name="connsiteY302" fmla="*/ 812197 h 2249100"/>
              <a:gd name="connsiteX303" fmla="*/ 881767 w 2729341"/>
              <a:gd name="connsiteY303" fmla="*/ 806682 h 2249100"/>
              <a:gd name="connsiteX304" fmla="*/ 880882 w 2729341"/>
              <a:gd name="connsiteY304" fmla="*/ 804625 h 2249100"/>
              <a:gd name="connsiteX305" fmla="*/ 880443 w 2729341"/>
              <a:gd name="connsiteY305" fmla="*/ 804186 h 2249100"/>
              <a:gd name="connsiteX306" fmla="*/ 880196 w 2729341"/>
              <a:gd name="connsiteY306" fmla="*/ 809434 h 2249100"/>
              <a:gd name="connsiteX307" fmla="*/ 881158 w 2729341"/>
              <a:gd name="connsiteY307" fmla="*/ 812187 h 2249100"/>
              <a:gd name="connsiteX308" fmla="*/ 881301 w 2729341"/>
              <a:gd name="connsiteY308" fmla="*/ 813778 h 2249100"/>
              <a:gd name="connsiteX309" fmla="*/ 881148 w 2729341"/>
              <a:gd name="connsiteY309" fmla="*/ 815997 h 2249100"/>
              <a:gd name="connsiteX310" fmla="*/ 880548 w 2729341"/>
              <a:gd name="connsiteY310" fmla="*/ 817588 h 2249100"/>
              <a:gd name="connsiteX311" fmla="*/ 879491 w 2729341"/>
              <a:gd name="connsiteY311" fmla="*/ 818550 h 2249100"/>
              <a:gd name="connsiteX312" fmla="*/ 878434 w 2729341"/>
              <a:gd name="connsiteY312" fmla="*/ 818788 h 2249100"/>
              <a:gd name="connsiteX313" fmla="*/ 876481 w 2729341"/>
              <a:gd name="connsiteY313" fmla="*/ 817683 h 2249100"/>
              <a:gd name="connsiteX314" fmla="*/ 874309 w 2729341"/>
              <a:gd name="connsiteY314" fmla="*/ 815597 h 2249100"/>
              <a:gd name="connsiteX315" fmla="*/ 872414 w 2729341"/>
              <a:gd name="connsiteY315" fmla="*/ 814616 h 2249100"/>
              <a:gd name="connsiteX316" fmla="*/ 871709 w 2729341"/>
              <a:gd name="connsiteY316" fmla="*/ 813787 h 2249100"/>
              <a:gd name="connsiteX317" fmla="*/ 870814 w 2729341"/>
              <a:gd name="connsiteY317" fmla="*/ 811482 h 2249100"/>
              <a:gd name="connsiteX318" fmla="*/ 869347 w 2729341"/>
              <a:gd name="connsiteY318" fmla="*/ 809730 h 2249100"/>
              <a:gd name="connsiteX319" fmla="*/ 862270 w 2729341"/>
              <a:gd name="connsiteY319" fmla="*/ 807510 h 2249100"/>
              <a:gd name="connsiteX320" fmla="*/ 858050 w 2729341"/>
              <a:gd name="connsiteY320" fmla="*/ 804882 h 2249100"/>
              <a:gd name="connsiteX321" fmla="*/ 857698 w 2729341"/>
              <a:gd name="connsiteY321" fmla="*/ 805577 h 2249100"/>
              <a:gd name="connsiteX322" fmla="*/ 859012 w 2729341"/>
              <a:gd name="connsiteY322" fmla="*/ 808377 h 2249100"/>
              <a:gd name="connsiteX323" fmla="*/ 859136 w 2729341"/>
              <a:gd name="connsiteY323" fmla="*/ 810035 h 2249100"/>
              <a:gd name="connsiteX324" fmla="*/ 858069 w 2729341"/>
              <a:gd name="connsiteY324" fmla="*/ 810539 h 2249100"/>
              <a:gd name="connsiteX325" fmla="*/ 856164 w 2729341"/>
              <a:gd name="connsiteY325" fmla="*/ 813197 h 2249100"/>
              <a:gd name="connsiteX326" fmla="*/ 856717 w 2729341"/>
              <a:gd name="connsiteY326" fmla="*/ 813559 h 2249100"/>
              <a:gd name="connsiteX327" fmla="*/ 858726 w 2729341"/>
              <a:gd name="connsiteY327" fmla="*/ 812683 h 2249100"/>
              <a:gd name="connsiteX328" fmla="*/ 860974 w 2729341"/>
              <a:gd name="connsiteY328" fmla="*/ 812787 h 2249100"/>
              <a:gd name="connsiteX329" fmla="*/ 864689 w 2729341"/>
              <a:gd name="connsiteY329" fmla="*/ 814397 h 2249100"/>
              <a:gd name="connsiteX330" fmla="*/ 868061 w 2729341"/>
              <a:gd name="connsiteY330" fmla="*/ 816512 h 2249100"/>
              <a:gd name="connsiteX331" fmla="*/ 869280 w 2729341"/>
              <a:gd name="connsiteY331" fmla="*/ 817693 h 2249100"/>
              <a:gd name="connsiteX332" fmla="*/ 869785 w 2729341"/>
              <a:gd name="connsiteY332" fmla="*/ 819446 h 2249100"/>
              <a:gd name="connsiteX333" fmla="*/ 870204 w 2729341"/>
              <a:gd name="connsiteY333" fmla="*/ 820064 h 2249100"/>
              <a:gd name="connsiteX334" fmla="*/ 873500 w 2729341"/>
              <a:gd name="connsiteY334" fmla="*/ 822103 h 2249100"/>
              <a:gd name="connsiteX335" fmla="*/ 873662 w 2729341"/>
              <a:gd name="connsiteY335" fmla="*/ 823170 h 2249100"/>
              <a:gd name="connsiteX336" fmla="*/ 871538 w 2729341"/>
              <a:gd name="connsiteY336" fmla="*/ 826351 h 2249100"/>
              <a:gd name="connsiteX337" fmla="*/ 875919 w 2729341"/>
              <a:gd name="connsiteY337" fmla="*/ 825999 h 2249100"/>
              <a:gd name="connsiteX338" fmla="*/ 878462 w 2729341"/>
              <a:gd name="connsiteY338" fmla="*/ 827132 h 2249100"/>
              <a:gd name="connsiteX339" fmla="*/ 881720 w 2729341"/>
              <a:gd name="connsiteY339" fmla="*/ 832047 h 2249100"/>
              <a:gd name="connsiteX340" fmla="*/ 882825 w 2729341"/>
              <a:gd name="connsiteY340" fmla="*/ 834781 h 2249100"/>
              <a:gd name="connsiteX341" fmla="*/ 882977 w 2729341"/>
              <a:gd name="connsiteY341" fmla="*/ 838276 h 2249100"/>
              <a:gd name="connsiteX342" fmla="*/ 882301 w 2729341"/>
              <a:gd name="connsiteY342" fmla="*/ 839286 h 2249100"/>
              <a:gd name="connsiteX343" fmla="*/ 881005 w 2729341"/>
              <a:gd name="connsiteY343" fmla="*/ 839991 h 2249100"/>
              <a:gd name="connsiteX344" fmla="*/ 872109 w 2729341"/>
              <a:gd name="connsiteY344" fmla="*/ 841134 h 2249100"/>
              <a:gd name="connsiteX345" fmla="*/ 868899 w 2729341"/>
              <a:gd name="connsiteY345" fmla="*/ 845334 h 2249100"/>
              <a:gd name="connsiteX346" fmla="*/ 868232 w 2729341"/>
              <a:gd name="connsiteY346" fmla="*/ 845392 h 2249100"/>
              <a:gd name="connsiteX347" fmla="*/ 865784 w 2729341"/>
              <a:gd name="connsiteY347" fmla="*/ 844248 h 2249100"/>
              <a:gd name="connsiteX348" fmla="*/ 861346 w 2729341"/>
              <a:gd name="connsiteY348" fmla="*/ 840896 h 2249100"/>
              <a:gd name="connsiteX349" fmla="*/ 855812 w 2729341"/>
              <a:gd name="connsiteY349" fmla="*/ 837705 h 2249100"/>
              <a:gd name="connsiteX350" fmla="*/ 843191 w 2729341"/>
              <a:gd name="connsiteY350" fmla="*/ 828208 h 2249100"/>
              <a:gd name="connsiteX351" fmla="*/ 842848 w 2729341"/>
              <a:gd name="connsiteY351" fmla="*/ 827761 h 2249100"/>
              <a:gd name="connsiteX352" fmla="*/ 842639 w 2729341"/>
              <a:gd name="connsiteY352" fmla="*/ 825922 h 2249100"/>
              <a:gd name="connsiteX353" fmla="*/ 841772 w 2729341"/>
              <a:gd name="connsiteY353" fmla="*/ 824979 h 2249100"/>
              <a:gd name="connsiteX354" fmla="*/ 840057 w 2729341"/>
              <a:gd name="connsiteY354" fmla="*/ 824179 h 2249100"/>
              <a:gd name="connsiteX355" fmla="*/ 837676 w 2729341"/>
              <a:gd name="connsiteY355" fmla="*/ 821760 h 2249100"/>
              <a:gd name="connsiteX356" fmla="*/ 834638 w 2729341"/>
              <a:gd name="connsiteY356" fmla="*/ 817721 h 2249100"/>
              <a:gd name="connsiteX357" fmla="*/ 832761 w 2729341"/>
              <a:gd name="connsiteY357" fmla="*/ 814559 h 2249100"/>
              <a:gd name="connsiteX358" fmla="*/ 832047 w 2729341"/>
              <a:gd name="connsiteY358" fmla="*/ 812283 h 2249100"/>
              <a:gd name="connsiteX359" fmla="*/ 830275 w 2729341"/>
              <a:gd name="connsiteY359" fmla="*/ 809673 h 2249100"/>
              <a:gd name="connsiteX360" fmla="*/ 824560 w 2729341"/>
              <a:gd name="connsiteY360" fmla="*/ 804215 h 2249100"/>
              <a:gd name="connsiteX361" fmla="*/ 821569 w 2729341"/>
              <a:gd name="connsiteY361" fmla="*/ 802120 h 2249100"/>
              <a:gd name="connsiteX362" fmla="*/ 818931 w 2729341"/>
              <a:gd name="connsiteY362" fmla="*/ 800929 h 2249100"/>
              <a:gd name="connsiteX363" fmla="*/ 816635 w 2729341"/>
              <a:gd name="connsiteY363" fmla="*/ 800672 h 2249100"/>
              <a:gd name="connsiteX364" fmla="*/ 816016 w 2729341"/>
              <a:gd name="connsiteY364" fmla="*/ 799938 h 2249100"/>
              <a:gd name="connsiteX365" fmla="*/ 817074 w 2729341"/>
              <a:gd name="connsiteY365" fmla="*/ 798738 h 2249100"/>
              <a:gd name="connsiteX366" fmla="*/ 817236 w 2729341"/>
              <a:gd name="connsiteY366" fmla="*/ 798033 h 2249100"/>
              <a:gd name="connsiteX367" fmla="*/ 812168 w 2729341"/>
              <a:gd name="connsiteY367" fmla="*/ 796900 h 2249100"/>
              <a:gd name="connsiteX368" fmla="*/ 807358 w 2729341"/>
              <a:gd name="connsiteY368" fmla="*/ 794328 h 2249100"/>
              <a:gd name="connsiteX369" fmla="*/ 795157 w 2729341"/>
              <a:gd name="connsiteY369" fmla="*/ 787079 h 2249100"/>
              <a:gd name="connsiteX370" fmla="*/ 788851 w 2729341"/>
              <a:gd name="connsiteY370" fmla="*/ 782527 h 2249100"/>
              <a:gd name="connsiteX371" fmla="*/ 785174 w 2729341"/>
              <a:gd name="connsiteY371" fmla="*/ 780345 h 2249100"/>
              <a:gd name="connsiteX372" fmla="*/ 783603 w 2729341"/>
              <a:gd name="connsiteY372" fmla="*/ 779117 h 2249100"/>
              <a:gd name="connsiteX373" fmla="*/ 782907 w 2729341"/>
              <a:gd name="connsiteY373" fmla="*/ 778116 h 2249100"/>
              <a:gd name="connsiteX374" fmla="*/ 783793 w 2729341"/>
              <a:gd name="connsiteY374" fmla="*/ 777069 h 2249100"/>
              <a:gd name="connsiteX375" fmla="*/ 786251 w 2729341"/>
              <a:gd name="connsiteY375" fmla="*/ 775983 h 2249100"/>
              <a:gd name="connsiteX376" fmla="*/ 787918 w 2729341"/>
              <a:gd name="connsiteY376" fmla="*/ 774745 h 2249100"/>
              <a:gd name="connsiteX377" fmla="*/ 790546 w 2729341"/>
              <a:gd name="connsiteY377" fmla="*/ 770106 h 2249100"/>
              <a:gd name="connsiteX378" fmla="*/ 790746 w 2729341"/>
              <a:gd name="connsiteY378" fmla="*/ 768610 h 2249100"/>
              <a:gd name="connsiteX379" fmla="*/ 789337 w 2729341"/>
              <a:gd name="connsiteY379" fmla="*/ 765229 h 2249100"/>
              <a:gd name="connsiteX380" fmla="*/ 788708 w 2729341"/>
              <a:gd name="connsiteY380" fmla="*/ 762143 h 2249100"/>
              <a:gd name="connsiteX381" fmla="*/ 788737 w 2729341"/>
              <a:gd name="connsiteY381" fmla="*/ 760428 h 2249100"/>
              <a:gd name="connsiteX382" fmla="*/ 789108 w 2729341"/>
              <a:gd name="connsiteY382" fmla="*/ 758714 h 2249100"/>
              <a:gd name="connsiteX383" fmla="*/ 789508 w 2729341"/>
              <a:gd name="connsiteY383" fmla="*/ 757600 h 2249100"/>
              <a:gd name="connsiteX384" fmla="*/ 790623 w 2729341"/>
              <a:gd name="connsiteY384" fmla="*/ 756523 h 2249100"/>
              <a:gd name="connsiteX385" fmla="*/ 791404 w 2729341"/>
              <a:gd name="connsiteY385" fmla="*/ 755980 h 2249100"/>
              <a:gd name="connsiteX386" fmla="*/ 792375 w 2729341"/>
              <a:gd name="connsiteY386" fmla="*/ 756352 h 2249100"/>
              <a:gd name="connsiteX387" fmla="*/ 795471 w 2729341"/>
              <a:gd name="connsiteY387" fmla="*/ 760600 h 2249100"/>
              <a:gd name="connsiteX388" fmla="*/ 795909 w 2729341"/>
              <a:gd name="connsiteY388" fmla="*/ 762143 h 2249100"/>
              <a:gd name="connsiteX389" fmla="*/ 795766 w 2729341"/>
              <a:gd name="connsiteY389" fmla="*/ 767934 h 2249100"/>
              <a:gd name="connsiteX390" fmla="*/ 796652 w 2729341"/>
              <a:gd name="connsiteY390" fmla="*/ 774687 h 2249100"/>
              <a:gd name="connsiteX391" fmla="*/ 796938 w 2729341"/>
              <a:gd name="connsiteY391" fmla="*/ 774192 h 2249100"/>
              <a:gd name="connsiteX392" fmla="*/ 797223 w 2729341"/>
              <a:gd name="connsiteY392" fmla="*/ 771963 h 2249100"/>
              <a:gd name="connsiteX393" fmla="*/ 797404 w 2729341"/>
              <a:gd name="connsiteY393" fmla="*/ 767696 h 2249100"/>
              <a:gd name="connsiteX394" fmla="*/ 797757 w 2729341"/>
              <a:gd name="connsiteY394" fmla="*/ 765639 h 2249100"/>
              <a:gd name="connsiteX395" fmla="*/ 798424 w 2729341"/>
              <a:gd name="connsiteY395" fmla="*/ 763638 h 2249100"/>
              <a:gd name="connsiteX396" fmla="*/ 799548 w 2729341"/>
              <a:gd name="connsiteY396" fmla="*/ 762581 h 2249100"/>
              <a:gd name="connsiteX397" fmla="*/ 803043 w 2729341"/>
              <a:gd name="connsiteY397" fmla="*/ 763191 h 2249100"/>
              <a:gd name="connsiteX398" fmla="*/ 804653 w 2729341"/>
              <a:gd name="connsiteY398" fmla="*/ 762829 h 2249100"/>
              <a:gd name="connsiteX399" fmla="*/ 797852 w 2729341"/>
              <a:gd name="connsiteY399" fmla="*/ 759762 h 2249100"/>
              <a:gd name="connsiteX400" fmla="*/ 793575 w 2729341"/>
              <a:gd name="connsiteY400" fmla="*/ 753999 h 2249100"/>
              <a:gd name="connsiteX401" fmla="*/ 792804 w 2729341"/>
              <a:gd name="connsiteY401" fmla="*/ 753399 h 2249100"/>
              <a:gd name="connsiteX402" fmla="*/ 790461 w 2729341"/>
              <a:gd name="connsiteY402" fmla="*/ 753142 h 2249100"/>
              <a:gd name="connsiteX403" fmla="*/ 787984 w 2729341"/>
              <a:gd name="connsiteY403" fmla="*/ 755475 h 2249100"/>
              <a:gd name="connsiteX404" fmla="*/ 781612 w 2729341"/>
              <a:gd name="connsiteY404" fmla="*/ 763067 h 2249100"/>
              <a:gd name="connsiteX405" fmla="*/ 779821 w 2729341"/>
              <a:gd name="connsiteY405" fmla="*/ 764400 h 2249100"/>
              <a:gd name="connsiteX406" fmla="*/ 771811 w 2729341"/>
              <a:gd name="connsiteY406" fmla="*/ 768591 h 2249100"/>
              <a:gd name="connsiteX407" fmla="*/ 766382 w 2729341"/>
              <a:gd name="connsiteY407" fmla="*/ 769430 h 2249100"/>
              <a:gd name="connsiteX408" fmla="*/ 760266 w 2729341"/>
              <a:gd name="connsiteY408" fmla="*/ 768772 h 2249100"/>
              <a:gd name="connsiteX409" fmla="*/ 755056 w 2729341"/>
              <a:gd name="connsiteY409" fmla="*/ 767410 h 2249100"/>
              <a:gd name="connsiteX410" fmla="*/ 741988 w 2729341"/>
              <a:gd name="connsiteY410" fmla="*/ 760781 h 2249100"/>
              <a:gd name="connsiteX411" fmla="*/ 739950 w 2729341"/>
              <a:gd name="connsiteY411" fmla="*/ 759238 h 2249100"/>
              <a:gd name="connsiteX412" fmla="*/ 742988 w 2729341"/>
              <a:gd name="connsiteY412" fmla="*/ 755123 h 2249100"/>
              <a:gd name="connsiteX413" fmla="*/ 743112 w 2729341"/>
              <a:gd name="connsiteY413" fmla="*/ 753837 h 2249100"/>
              <a:gd name="connsiteX414" fmla="*/ 742055 w 2729341"/>
              <a:gd name="connsiteY414" fmla="*/ 749637 h 2249100"/>
              <a:gd name="connsiteX415" fmla="*/ 741178 w 2729341"/>
              <a:gd name="connsiteY415" fmla="*/ 748436 h 2249100"/>
              <a:gd name="connsiteX416" fmla="*/ 739940 w 2729341"/>
              <a:gd name="connsiteY416" fmla="*/ 747770 h 2249100"/>
              <a:gd name="connsiteX417" fmla="*/ 739588 w 2729341"/>
              <a:gd name="connsiteY417" fmla="*/ 748246 h 2249100"/>
              <a:gd name="connsiteX418" fmla="*/ 739578 w 2729341"/>
              <a:gd name="connsiteY418" fmla="*/ 749494 h 2249100"/>
              <a:gd name="connsiteX419" fmla="*/ 739912 w 2729341"/>
              <a:gd name="connsiteY419" fmla="*/ 751808 h 2249100"/>
              <a:gd name="connsiteX420" fmla="*/ 738911 w 2729341"/>
              <a:gd name="connsiteY420" fmla="*/ 753028 h 2249100"/>
              <a:gd name="connsiteX421" fmla="*/ 736692 w 2729341"/>
              <a:gd name="connsiteY421" fmla="*/ 754342 h 2249100"/>
              <a:gd name="connsiteX422" fmla="*/ 732949 w 2729341"/>
              <a:gd name="connsiteY422" fmla="*/ 755676 h 2249100"/>
              <a:gd name="connsiteX423" fmla="*/ 721347 w 2729341"/>
              <a:gd name="connsiteY423" fmla="*/ 752285 h 2249100"/>
              <a:gd name="connsiteX424" fmla="*/ 709460 w 2729341"/>
              <a:gd name="connsiteY424" fmla="*/ 749475 h 2249100"/>
              <a:gd name="connsiteX425" fmla="*/ 698849 w 2729341"/>
              <a:gd name="connsiteY425" fmla="*/ 748894 h 2249100"/>
              <a:gd name="connsiteX426" fmla="*/ 683866 w 2729341"/>
              <a:gd name="connsiteY426" fmla="*/ 751132 h 2249100"/>
              <a:gd name="connsiteX427" fmla="*/ 675875 w 2729341"/>
              <a:gd name="connsiteY427" fmla="*/ 753380 h 2249100"/>
              <a:gd name="connsiteX428" fmla="*/ 671217 w 2729341"/>
              <a:gd name="connsiteY428" fmla="*/ 753599 h 2249100"/>
              <a:gd name="connsiteX429" fmla="*/ 666731 w 2729341"/>
              <a:gd name="connsiteY429" fmla="*/ 753199 h 2249100"/>
              <a:gd name="connsiteX430" fmla="*/ 666359 w 2729341"/>
              <a:gd name="connsiteY430" fmla="*/ 751627 h 2249100"/>
              <a:gd name="connsiteX431" fmla="*/ 668407 w 2729341"/>
              <a:gd name="connsiteY431" fmla="*/ 750703 h 2249100"/>
              <a:gd name="connsiteX432" fmla="*/ 668293 w 2729341"/>
              <a:gd name="connsiteY432" fmla="*/ 749560 h 2249100"/>
              <a:gd name="connsiteX433" fmla="*/ 665702 w 2729341"/>
              <a:gd name="connsiteY433" fmla="*/ 745998 h 2249100"/>
              <a:gd name="connsiteX434" fmla="*/ 661768 w 2729341"/>
              <a:gd name="connsiteY434" fmla="*/ 743836 h 2249100"/>
              <a:gd name="connsiteX435" fmla="*/ 656492 w 2729341"/>
              <a:gd name="connsiteY435" fmla="*/ 743074 h 2249100"/>
              <a:gd name="connsiteX436" fmla="*/ 653472 w 2729341"/>
              <a:gd name="connsiteY436" fmla="*/ 742026 h 2249100"/>
              <a:gd name="connsiteX437" fmla="*/ 652710 w 2729341"/>
              <a:gd name="connsiteY437" fmla="*/ 740702 h 2249100"/>
              <a:gd name="connsiteX438" fmla="*/ 650843 w 2729341"/>
              <a:gd name="connsiteY438" fmla="*/ 739445 h 2249100"/>
              <a:gd name="connsiteX439" fmla="*/ 647871 w 2729341"/>
              <a:gd name="connsiteY439" fmla="*/ 738245 h 2249100"/>
              <a:gd name="connsiteX440" fmla="*/ 646567 w 2729341"/>
              <a:gd name="connsiteY440" fmla="*/ 736083 h 2249100"/>
              <a:gd name="connsiteX441" fmla="*/ 647605 w 2729341"/>
              <a:gd name="connsiteY441" fmla="*/ 729377 h 2249100"/>
              <a:gd name="connsiteX442" fmla="*/ 648614 w 2729341"/>
              <a:gd name="connsiteY442" fmla="*/ 725348 h 2249100"/>
              <a:gd name="connsiteX443" fmla="*/ 649624 w 2729341"/>
              <a:gd name="connsiteY443" fmla="*/ 722576 h 2249100"/>
              <a:gd name="connsiteX444" fmla="*/ 652177 w 2729341"/>
              <a:gd name="connsiteY444" fmla="*/ 717976 h 2249100"/>
              <a:gd name="connsiteX445" fmla="*/ 651291 w 2729341"/>
              <a:gd name="connsiteY445" fmla="*/ 718318 h 2249100"/>
              <a:gd name="connsiteX446" fmla="*/ 647586 w 2729341"/>
              <a:gd name="connsiteY446" fmla="*/ 721690 h 2249100"/>
              <a:gd name="connsiteX447" fmla="*/ 644357 w 2729341"/>
              <a:gd name="connsiteY447" fmla="*/ 725167 h 2249100"/>
              <a:gd name="connsiteX448" fmla="*/ 641366 w 2729341"/>
              <a:gd name="connsiteY448" fmla="*/ 729682 h 2249100"/>
              <a:gd name="connsiteX449" fmla="*/ 639585 w 2729341"/>
              <a:gd name="connsiteY449" fmla="*/ 731749 h 2249100"/>
              <a:gd name="connsiteX450" fmla="*/ 637299 w 2729341"/>
              <a:gd name="connsiteY450" fmla="*/ 733654 h 2249100"/>
              <a:gd name="connsiteX451" fmla="*/ 633727 w 2729341"/>
              <a:gd name="connsiteY451" fmla="*/ 733206 h 2249100"/>
              <a:gd name="connsiteX452" fmla="*/ 628879 w 2729341"/>
              <a:gd name="connsiteY452" fmla="*/ 730387 h 2249100"/>
              <a:gd name="connsiteX453" fmla="*/ 624726 w 2729341"/>
              <a:gd name="connsiteY453" fmla="*/ 728929 h 2249100"/>
              <a:gd name="connsiteX454" fmla="*/ 621268 w 2729341"/>
              <a:gd name="connsiteY454" fmla="*/ 728844 h 2249100"/>
              <a:gd name="connsiteX455" fmla="*/ 619897 w 2729341"/>
              <a:gd name="connsiteY455" fmla="*/ 728358 h 2249100"/>
              <a:gd name="connsiteX456" fmla="*/ 622259 w 2729341"/>
              <a:gd name="connsiteY456" fmla="*/ 725834 h 2249100"/>
              <a:gd name="connsiteX457" fmla="*/ 623621 w 2729341"/>
              <a:gd name="connsiteY457" fmla="*/ 723805 h 2249100"/>
              <a:gd name="connsiteX458" fmla="*/ 625478 w 2729341"/>
              <a:gd name="connsiteY458" fmla="*/ 720547 h 2249100"/>
              <a:gd name="connsiteX459" fmla="*/ 625888 w 2729341"/>
              <a:gd name="connsiteY459" fmla="*/ 718957 h 2249100"/>
              <a:gd name="connsiteX460" fmla="*/ 613210 w 2729341"/>
              <a:gd name="connsiteY460" fmla="*/ 718433 h 2249100"/>
              <a:gd name="connsiteX461" fmla="*/ 612743 w 2729341"/>
              <a:gd name="connsiteY461" fmla="*/ 716709 h 2249100"/>
              <a:gd name="connsiteX462" fmla="*/ 612724 w 2729341"/>
              <a:gd name="connsiteY462" fmla="*/ 715442 h 2249100"/>
              <a:gd name="connsiteX463" fmla="*/ 612324 w 2729341"/>
              <a:gd name="connsiteY463" fmla="*/ 714394 h 2249100"/>
              <a:gd name="connsiteX464" fmla="*/ 610486 w 2729341"/>
              <a:gd name="connsiteY464" fmla="*/ 713613 h 2249100"/>
              <a:gd name="connsiteX465" fmla="*/ 607914 w 2729341"/>
              <a:gd name="connsiteY465" fmla="*/ 714213 h 2249100"/>
              <a:gd name="connsiteX466" fmla="*/ 603752 w 2729341"/>
              <a:gd name="connsiteY466" fmla="*/ 716252 h 2249100"/>
              <a:gd name="connsiteX467" fmla="*/ 601951 w 2729341"/>
              <a:gd name="connsiteY467" fmla="*/ 714699 h 2249100"/>
              <a:gd name="connsiteX468" fmla="*/ 602590 w 2729341"/>
              <a:gd name="connsiteY468" fmla="*/ 713832 h 2249100"/>
              <a:gd name="connsiteX469" fmla="*/ 603952 w 2729341"/>
              <a:gd name="connsiteY469" fmla="*/ 713194 h 2249100"/>
              <a:gd name="connsiteX470" fmla="*/ 606723 w 2729341"/>
              <a:gd name="connsiteY470" fmla="*/ 710232 h 2249100"/>
              <a:gd name="connsiteX471" fmla="*/ 602980 w 2729341"/>
              <a:gd name="connsiteY471" fmla="*/ 708698 h 2249100"/>
              <a:gd name="connsiteX472" fmla="*/ 601066 w 2729341"/>
              <a:gd name="connsiteY472" fmla="*/ 706936 h 2249100"/>
              <a:gd name="connsiteX473" fmla="*/ 600132 w 2729341"/>
              <a:gd name="connsiteY473" fmla="*/ 705488 h 2249100"/>
              <a:gd name="connsiteX474" fmla="*/ 600199 w 2729341"/>
              <a:gd name="connsiteY474" fmla="*/ 700259 h 2249100"/>
              <a:gd name="connsiteX475" fmla="*/ 601189 w 2729341"/>
              <a:gd name="connsiteY475" fmla="*/ 696897 h 2249100"/>
              <a:gd name="connsiteX476" fmla="*/ 609590 w 2729341"/>
              <a:gd name="connsiteY476" fmla="*/ 693630 h 2249100"/>
              <a:gd name="connsiteX477" fmla="*/ 606933 w 2729341"/>
              <a:gd name="connsiteY477" fmla="*/ 692353 h 2249100"/>
              <a:gd name="connsiteX478" fmla="*/ 601628 w 2729341"/>
              <a:gd name="connsiteY478" fmla="*/ 692791 h 2249100"/>
              <a:gd name="connsiteX479" fmla="*/ 598065 w 2729341"/>
              <a:gd name="connsiteY479" fmla="*/ 695573 h 2249100"/>
              <a:gd name="connsiteX480" fmla="*/ 593836 w 2729341"/>
              <a:gd name="connsiteY480" fmla="*/ 699573 h 2249100"/>
              <a:gd name="connsiteX481" fmla="*/ 590998 w 2729341"/>
              <a:gd name="connsiteY481" fmla="*/ 701069 h 2249100"/>
              <a:gd name="connsiteX482" fmla="*/ 589550 w 2729341"/>
              <a:gd name="connsiteY482" fmla="*/ 700059 h 2249100"/>
              <a:gd name="connsiteX483" fmla="*/ 587635 w 2729341"/>
              <a:gd name="connsiteY483" fmla="*/ 699707 h 2249100"/>
              <a:gd name="connsiteX484" fmla="*/ 585254 w 2729341"/>
              <a:gd name="connsiteY484" fmla="*/ 700021 h 2249100"/>
              <a:gd name="connsiteX485" fmla="*/ 583654 w 2729341"/>
              <a:gd name="connsiteY485" fmla="*/ 701040 h 2249100"/>
              <a:gd name="connsiteX486" fmla="*/ 582835 w 2729341"/>
              <a:gd name="connsiteY486" fmla="*/ 702774 h 2249100"/>
              <a:gd name="connsiteX487" fmla="*/ 581882 w 2729341"/>
              <a:gd name="connsiteY487" fmla="*/ 703945 h 2249100"/>
              <a:gd name="connsiteX488" fmla="*/ 580806 w 2729341"/>
              <a:gd name="connsiteY488" fmla="*/ 704545 h 2249100"/>
              <a:gd name="connsiteX489" fmla="*/ 580025 w 2729341"/>
              <a:gd name="connsiteY489" fmla="*/ 704345 h 2249100"/>
              <a:gd name="connsiteX490" fmla="*/ 578882 w 2729341"/>
              <a:gd name="connsiteY490" fmla="*/ 702574 h 2249100"/>
              <a:gd name="connsiteX491" fmla="*/ 576482 w 2729341"/>
              <a:gd name="connsiteY491" fmla="*/ 701469 h 2249100"/>
              <a:gd name="connsiteX492" fmla="*/ 575301 w 2729341"/>
              <a:gd name="connsiteY492" fmla="*/ 700116 h 2249100"/>
              <a:gd name="connsiteX493" fmla="*/ 574624 w 2729341"/>
              <a:gd name="connsiteY493" fmla="*/ 700964 h 2249100"/>
              <a:gd name="connsiteX494" fmla="*/ 573805 w 2729341"/>
              <a:gd name="connsiteY494" fmla="*/ 703517 h 2249100"/>
              <a:gd name="connsiteX495" fmla="*/ 572938 w 2729341"/>
              <a:gd name="connsiteY495" fmla="*/ 704812 h 2249100"/>
              <a:gd name="connsiteX496" fmla="*/ 568881 w 2729341"/>
              <a:gd name="connsiteY496" fmla="*/ 706136 h 2249100"/>
              <a:gd name="connsiteX497" fmla="*/ 566652 w 2729341"/>
              <a:gd name="connsiteY497" fmla="*/ 705888 h 2249100"/>
              <a:gd name="connsiteX498" fmla="*/ 563985 w 2729341"/>
              <a:gd name="connsiteY498" fmla="*/ 702688 h 2249100"/>
              <a:gd name="connsiteX499" fmla="*/ 563604 w 2729341"/>
              <a:gd name="connsiteY499" fmla="*/ 701573 h 2249100"/>
              <a:gd name="connsiteX500" fmla="*/ 564509 w 2729341"/>
              <a:gd name="connsiteY500" fmla="*/ 698792 h 2249100"/>
              <a:gd name="connsiteX501" fmla="*/ 570367 w 2729341"/>
              <a:gd name="connsiteY501" fmla="*/ 687743 h 2249100"/>
              <a:gd name="connsiteX502" fmla="*/ 569776 w 2729341"/>
              <a:gd name="connsiteY502" fmla="*/ 687810 h 2249100"/>
              <a:gd name="connsiteX503" fmla="*/ 567881 w 2729341"/>
              <a:gd name="connsiteY503" fmla="*/ 689553 h 2249100"/>
              <a:gd name="connsiteX504" fmla="*/ 564099 w 2729341"/>
              <a:gd name="connsiteY504" fmla="*/ 693972 h 2249100"/>
              <a:gd name="connsiteX505" fmla="*/ 562413 w 2729341"/>
              <a:gd name="connsiteY505" fmla="*/ 695287 h 2249100"/>
              <a:gd name="connsiteX506" fmla="*/ 559508 w 2729341"/>
              <a:gd name="connsiteY506" fmla="*/ 695458 h 2249100"/>
              <a:gd name="connsiteX507" fmla="*/ 558156 w 2729341"/>
              <a:gd name="connsiteY507" fmla="*/ 694982 h 2249100"/>
              <a:gd name="connsiteX508" fmla="*/ 556517 w 2729341"/>
              <a:gd name="connsiteY508" fmla="*/ 695344 h 2249100"/>
              <a:gd name="connsiteX509" fmla="*/ 554593 w 2729341"/>
              <a:gd name="connsiteY509" fmla="*/ 696525 h 2249100"/>
              <a:gd name="connsiteX510" fmla="*/ 553345 w 2729341"/>
              <a:gd name="connsiteY510" fmla="*/ 697821 h 2249100"/>
              <a:gd name="connsiteX511" fmla="*/ 552755 w 2729341"/>
              <a:gd name="connsiteY511" fmla="*/ 699221 h 2249100"/>
              <a:gd name="connsiteX512" fmla="*/ 553155 w 2729341"/>
              <a:gd name="connsiteY512" fmla="*/ 699459 h 2249100"/>
              <a:gd name="connsiteX513" fmla="*/ 556050 w 2729341"/>
              <a:gd name="connsiteY513" fmla="*/ 697859 h 2249100"/>
              <a:gd name="connsiteX514" fmla="*/ 557698 w 2729341"/>
              <a:gd name="connsiteY514" fmla="*/ 697430 h 2249100"/>
              <a:gd name="connsiteX515" fmla="*/ 558156 w 2729341"/>
              <a:gd name="connsiteY515" fmla="*/ 698211 h 2249100"/>
              <a:gd name="connsiteX516" fmla="*/ 555898 w 2729341"/>
              <a:gd name="connsiteY516" fmla="*/ 703174 h 2249100"/>
              <a:gd name="connsiteX517" fmla="*/ 554526 w 2729341"/>
              <a:gd name="connsiteY517" fmla="*/ 707908 h 2249100"/>
              <a:gd name="connsiteX518" fmla="*/ 553222 w 2729341"/>
              <a:gd name="connsiteY518" fmla="*/ 709098 h 2249100"/>
              <a:gd name="connsiteX519" fmla="*/ 551145 w 2729341"/>
              <a:gd name="connsiteY519" fmla="*/ 708898 h 2249100"/>
              <a:gd name="connsiteX520" fmla="*/ 548869 w 2729341"/>
              <a:gd name="connsiteY520" fmla="*/ 709365 h 2249100"/>
              <a:gd name="connsiteX521" fmla="*/ 548840 w 2729341"/>
              <a:gd name="connsiteY521" fmla="*/ 710689 h 2249100"/>
              <a:gd name="connsiteX522" fmla="*/ 553079 w 2729341"/>
              <a:gd name="connsiteY522" fmla="*/ 714451 h 2249100"/>
              <a:gd name="connsiteX523" fmla="*/ 554612 w 2729341"/>
              <a:gd name="connsiteY523" fmla="*/ 714985 h 2249100"/>
              <a:gd name="connsiteX524" fmla="*/ 556574 w 2729341"/>
              <a:gd name="connsiteY524" fmla="*/ 716328 h 2249100"/>
              <a:gd name="connsiteX525" fmla="*/ 556879 w 2729341"/>
              <a:gd name="connsiteY525" fmla="*/ 717661 h 2249100"/>
              <a:gd name="connsiteX526" fmla="*/ 556136 w 2729341"/>
              <a:gd name="connsiteY526" fmla="*/ 721252 h 2249100"/>
              <a:gd name="connsiteX527" fmla="*/ 555584 w 2729341"/>
              <a:gd name="connsiteY527" fmla="*/ 722662 h 2249100"/>
              <a:gd name="connsiteX528" fmla="*/ 554688 w 2729341"/>
              <a:gd name="connsiteY528" fmla="*/ 723395 h 2249100"/>
              <a:gd name="connsiteX529" fmla="*/ 551231 w 2729341"/>
              <a:gd name="connsiteY529" fmla="*/ 723271 h 2249100"/>
              <a:gd name="connsiteX530" fmla="*/ 550107 w 2729341"/>
              <a:gd name="connsiteY530" fmla="*/ 723643 h 2249100"/>
              <a:gd name="connsiteX531" fmla="*/ 547783 w 2729341"/>
              <a:gd name="connsiteY531" fmla="*/ 725891 h 2249100"/>
              <a:gd name="connsiteX532" fmla="*/ 546621 w 2729341"/>
              <a:gd name="connsiteY532" fmla="*/ 727748 h 2249100"/>
              <a:gd name="connsiteX533" fmla="*/ 547040 w 2729341"/>
              <a:gd name="connsiteY533" fmla="*/ 727910 h 2249100"/>
              <a:gd name="connsiteX534" fmla="*/ 549050 w 2729341"/>
              <a:gd name="connsiteY534" fmla="*/ 726377 h 2249100"/>
              <a:gd name="connsiteX535" fmla="*/ 551974 w 2729341"/>
              <a:gd name="connsiteY535" fmla="*/ 725557 h 2249100"/>
              <a:gd name="connsiteX536" fmla="*/ 555812 w 2729341"/>
              <a:gd name="connsiteY536" fmla="*/ 725443 h 2249100"/>
              <a:gd name="connsiteX537" fmla="*/ 558670 w 2729341"/>
              <a:gd name="connsiteY537" fmla="*/ 724634 h 2249100"/>
              <a:gd name="connsiteX538" fmla="*/ 560546 w 2729341"/>
              <a:gd name="connsiteY538" fmla="*/ 723110 h 2249100"/>
              <a:gd name="connsiteX539" fmla="*/ 562375 w 2729341"/>
              <a:gd name="connsiteY539" fmla="*/ 723538 h 2249100"/>
              <a:gd name="connsiteX540" fmla="*/ 564156 w 2729341"/>
              <a:gd name="connsiteY540" fmla="*/ 725919 h 2249100"/>
              <a:gd name="connsiteX541" fmla="*/ 564690 w 2729341"/>
              <a:gd name="connsiteY541" fmla="*/ 728005 h 2249100"/>
              <a:gd name="connsiteX542" fmla="*/ 563966 w 2729341"/>
              <a:gd name="connsiteY542" fmla="*/ 729796 h 2249100"/>
              <a:gd name="connsiteX543" fmla="*/ 562499 w 2729341"/>
              <a:gd name="connsiteY543" fmla="*/ 731072 h 2249100"/>
              <a:gd name="connsiteX544" fmla="*/ 560280 w 2729341"/>
              <a:gd name="connsiteY544" fmla="*/ 731834 h 2249100"/>
              <a:gd name="connsiteX545" fmla="*/ 558879 w 2729341"/>
              <a:gd name="connsiteY545" fmla="*/ 732977 h 2249100"/>
              <a:gd name="connsiteX546" fmla="*/ 558289 w 2729341"/>
              <a:gd name="connsiteY546" fmla="*/ 734501 h 2249100"/>
              <a:gd name="connsiteX547" fmla="*/ 557955 w 2729341"/>
              <a:gd name="connsiteY547" fmla="*/ 736759 h 2249100"/>
              <a:gd name="connsiteX548" fmla="*/ 557879 w 2729341"/>
              <a:gd name="connsiteY548" fmla="*/ 739740 h 2249100"/>
              <a:gd name="connsiteX549" fmla="*/ 558441 w 2729341"/>
              <a:gd name="connsiteY549" fmla="*/ 745103 h 2249100"/>
              <a:gd name="connsiteX550" fmla="*/ 558013 w 2729341"/>
              <a:gd name="connsiteY550" fmla="*/ 745827 h 2249100"/>
              <a:gd name="connsiteX551" fmla="*/ 557174 w 2729341"/>
              <a:gd name="connsiteY551" fmla="*/ 746227 h 2249100"/>
              <a:gd name="connsiteX552" fmla="*/ 555936 w 2729341"/>
              <a:gd name="connsiteY552" fmla="*/ 746293 h 2249100"/>
              <a:gd name="connsiteX553" fmla="*/ 554822 w 2729341"/>
              <a:gd name="connsiteY553" fmla="*/ 747551 h 2249100"/>
              <a:gd name="connsiteX554" fmla="*/ 552212 w 2729341"/>
              <a:gd name="connsiteY554" fmla="*/ 754656 h 2249100"/>
              <a:gd name="connsiteX555" fmla="*/ 551288 w 2729341"/>
              <a:gd name="connsiteY555" fmla="*/ 755428 h 2249100"/>
              <a:gd name="connsiteX556" fmla="*/ 550193 w 2729341"/>
              <a:gd name="connsiteY556" fmla="*/ 754666 h 2249100"/>
              <a:gd name="connsiteX557" fmla="*/ 549221 w 2729341"/>
              <a:gd name="connsiteY557" fmla="*/ 754752 h 2249100"/>
              <a:gd name="connsiteX558" fmla="*/ 548373 w 2729341"/>
              <a:gd name="connsiteY558" fmla="*/ 755676 h 2249100"/>
              <a:gd name="connsiteX559" fmla="*/ 546516 w 2729341"/>
              <a:gd name="connsiteY559" fmla="*/ 756380 h 2249100"/>
              <a:gd name="connsiteX560" fmla="*/ 543649 w 2729341"/>
              <a:gd name="connsiteY560" fmla="*/ 756866 h 2249100"/>
              <a:gd name="connsiteX561" fmla="*/ 541191 w 2729341"/>
              <a:gd name="connsiteY561" fmla="*/ 756685 h 2249100"/>
              <a:gd name="connsiteX562" fmla="*/ 536877 w 2729341"/>
              <a:gd name="connsiteY562" fmla="*/ 755152 h 2249100"/>
              <a:gd name="connsiteX563" fmla="*/ 535115 w 2729341"/>
              <a:gd name="connsiteY563" fmla="*/ 754066 h 2249100"/>
              <a:gd name="connsiteX564" fmla="*/ 533743 w 2729341"/>
              <a:gd name="connsiteY564" fmla="*/ 752285 h 2249100"/>
              <a:gd name="connsiteX565" fmla="*/ 529866 w 2729341"/>
              <a:gd name="connsiteY565" fmla="*/ 754171 h 2249100"/>
              <a:gd name="connsiteX566" fmla="*/ 528847 w 2729341"/>
              <a:gd name="connsiteY566" fmla="*/ 753351 h 2249100"/>
              <a:gd name="connsiteX567" fmla="*/ 526437 w 2729341"/>
              <a:gd name="connsiteY567" fmla="*/ 748427 h 2249100"/>
              <a:gd name="connsiteX568" fmla="*/ 525913 w 2729341"/>
              <a:gd name="connsiteY568" fmla="*/ 748722 h 2249100"/>
              <a:gd name="connsiteX569" fmla="*/ 525447 w 2729341"/>
              <a:gd name="connsiteY569" fmla="*/ 754028 h 2249100"/>
              <a:gd name="connsiteX570" fmla="*/ 524713 w 2729341"/>
              <a:gd name="connsiteY570" fmla="*/ 755885 h 2249100"/>
              <a:gd name="connsiteX571" fmla="*/ 522322 w 2729341"/>
              <a:gd name="connsiteY571" fmla="*/ 759714 h 2249100"/>
              <a:gd name="connsiteX572" fmla="*/ 521018 w 2729341"/>
              <a:gd name="connsiteY572" fmla="*/ 766286 h 2249100"/>
              <a:gd name="connsiteX573" fmla="*/ 520617 w 2729341"/>
              <a:gd name="connsiteY573" fmla="*/ 766486 h 2249100"/>
              <a:gd name="connsiteX574" fmla="*/ 520170 w 2729341"/>
              <a:gd name="connsiteY574" fmla="*/ 765534 h 2249100"/>
              <a:gd name="connsiteX575" fmla="*/ 518693 w 2729341"/>
              <a:gd name="connsiteY575" fmla="*/ 759657 h 2249100"/>
              <a:gd name="connsiteX576" fmla="*/ 517912 w 2729341"/>
              <a:gd name="connsiteY576" fmla="*/ 758362 h 2249100"/>
              <a:gd name="connsiteX577" fmla="*/ 515750 w 2729341"/>
              <a:gd name="connsiteY577" fmla="*/ 761753 h 2249100"/>
              <a:gd name="connsiteX578" fmla="*/ 515512 w 2729341"/>
              <a:gd name="connsiteY578" fmla="*/ 762981 h 2249100"/>
              <a:gd name="connsiteX579" fmla="*/ 516084 w 2729341"/>
              <a:gd name="connsiteY579" fmla="*/ 767353 h 2249100"/>
              <a:gd name="connsiteX580" fmla="*/ 515579 w 2729341"/>
              <a:gd name="connsiteY580" fmla="*/ 768010 h 2249100"/>
              <a:gd name="connsiteX581" fmla="*/ 511207 w 2729341"/>
              <a:gd name="connsiteY581" fmla="*/ 765658 h 2249100"/>
              <a:gd name="connsiteX582" fmla="*/ 510130 w 2729341"/>
              <a:gd name="connsiteY582" fmla="*/ 765543 h 2249100"/>
              <a:gd name="connsiteX583" fmla="*/ 509845 w 2729341"/>
              <a:gd name="connsiteY583" fmla="*/ 765943 h 2249100"/>
              <a:gd name="connsiteX584" fmla="*/ 511340 w 2729341"/>
              <a:gd name="connsiteY584" fmla="*/ 769325 h 2249100"/>
              <a:gd name="connsiteX585" fmla="*/ 511169 w 2729341"/>
              <a:gd name="connsiteY585" fmla="*/ 770544 h 2249100"/>
              <a:gd name="connsiteX586" fmla="*/ 504977 w 2729341"/>
              <a:gd name="connsiteY586" fmla="*/ 777059 h 2249100"/>
              <a:gd name="connsiteX587" fmla="*/ 503368 w 2729341"/>
              <a:gd name="connsiteY587" fmla="*/ 776831 h 2249100"/>
              <a:gd name="connsiteX588" fmla="*/ 502358 w 2729341"/>
              <a:gd name="connsiteY588" fmla="*/ 776183 h 2249100"/>
              <a:gd name="connsiteX589" fmla="*/ 501244 w 2729341"/>
              <a:gd name="connsiteY589" fmla="*/ 776288 h 2249100"/>
              <a:gd name="connsiteX590" fmla="*/ 497310 w 2729341"/>
              <a:gd name="connsiteY590" fmla="*/ 778707 h 2249100"/>
              <a:gd name="connsiteX591" fmla="*/ 496224 w 2729341"/>
              <a:gd name="connsiteY591" fmla="*/ 778602 h 2249100"/>
              <a:gd name="connsiteX592" fmla="*/ 494738 w 2729341"/>
              <a:gd name="connsiteY592" fmla="*/ 777173 h 2249100"/>
              <a:gd name="connsiteX593" fmla="*/ 494052 w 2729341"/>
              <a:gd name="connsiteY593" fmla="*/ 777231 h 2249100"/>
              <a:gd name="connsiteX594" fmla="*/ 493681 w 2729341"/>
              <a:gd name="connsiteY594" fmla="*/ 778726 h 2249100"/>
              <a:gd name="connsiteX595" fmla="*/ 493633 w 2729341"/>
              <a:gd name="connsiteY595" fmla="*/ 781641 h 2249100"/>
              <a:gd name="connsiteX596" fmla="*/ 492176 w 2729341"/>
              <a:gd name="connsiteY596" fmla="*/ 784403 h 2249100"/>
              <a:gd name="connsiteX597" fmla="*/ 487490 w 2729341"/>
              <a:gd name="connsiteY597" fmla="*/ 788861 h 2249100"/>
              <a:gd name="connsiteX598" fmla="*/ 486251 w 2729341"/>
              <a:gd name="connsiteY598" fmla="*/ 790908 h 2249100"/>
              <a:gd name="connsiteX599" fmla="*/ 485308 w 2729341"/>
              <a:gd name="connsiteY599" fmla="*/ 793709 h 2249100"/>
              <a:gd name="connsiteX600" fmla="*/ 484603 w 2729341"/>
              <a:gd name="connsiteY600" fmla="*/ 793976 h 2249100"/>
              <a:gd name="connsiteX601" fmla="*/ 481851 w 2729341"/>
              <a:gd name="connsiteY601" fmla="*/ 792175 h 2249100"/>
              <a:gd name="connsiteX602" fmla="*/ 478669 w 2729341"/>
              <a:gd name="connsiteY602" fmla="*/ 791004 h 2249100"/>
              <a:gd name="connsiteX603" fmla="*/ 478231 w 2729341"/>
              <a:gd name="connsiteY603" fmla="*/ 791585 h 2249100"/>
              <a:gd name="connsiteX604" fmla="*/ 479203 w 2729341"/>
              <a:gd name="connsiteY604" fmla="*/ 793290 h 2249100"/>
              <a:gd name="connsiteX605" fmla="*/ 479003 w 2729341"/>
              <a:gd name="connsiteY605" fmla="*/ 794337 h 2249100"/>
              <a:gd name="connsiteX606" fmla="*/ 477622 w 2729341"/>
              <a:gd name="connsiteY606" fmla="*/ 794728 h 2249100"/>
              <a:gd name="connsiteX607" fmla="*/ 475879 w 2729341"/>
              <a:gd name="connsiteY607" fmla="*/ 794576 h 2249100"/>
              <a:gd name="connsiteX608" fmla="*/ 473764 w 2729341"/>
              <a:gd name="connsiteY608" fmla="*/ 793880 h 2249100"/>
              <a:gd name="connsiteX609" fmla="*/ 470802 w 2729341"/>
              <a:gd name="connsiteY609" fmla="*/ 794661 h 2249100"/>
              <a:gd name="connsiteX610" fmla="*/ 467001 w 2729341"/>
              <a:gd name="connsiteY610" fmla="*/ 796919 h 2249100"/>
              <a:gd name="connsiteX611" fmla="*/ 463829 w 2729341"/>
              <a:gd name="connsiteY611" fmla="*/ 796852 h 2249100"/>
              <a:gd name="connsiteX612" fmla="*/ 459400 w 2729341"/>
              <a:gd name="connsiteY612" fmla="*/ 793137 h 2249100"/>
              <a:gd name="connsiteX613" fmla="*/ 458181 w 2729341"/>
              <a:gd name="connsiteY613" fmla="*/ 792861 h 2249100"/>
              <a:gd name="connsiteX614" fmla="*/ 457791 w 2729341"/>
              <a:gd name="connsiteY614" fmla="*/ 791813 h 2249100"/>
              <a:gd name="connsiteX615" fmla="*/ 458657 w 2729341"/>
              <a:gd name="connsiteY615" fmla="*/ 788803 h 2249100"/>
              <a:gd name="connsiteX616" fmla="*/ 459915 w 2729341"/>
              <a:gd name="connsiteY616" fmla="*/ 786517 h 2249100"/>
              <a:gd name="connsiteX617" fmla="*/ 460839 w 2729341"/>
              <a:gd name="connsiteY617" fmla="*/ 785470 h 2249100"/>
              <a:gd name="connsiteX618" fmla="*/ 465039 w 2729341"/>
              <a:gd name="connsiteY618" fmla="*/ 782536 h 2249100"/>
              <a:gd name="connsiteX619" fmla="*/ 469849 w 2729341"/>
              <a:gd name="connsiteY619" fmla="*/ 781460 h 2249100"/>
              <a:gd name="connsiteX620" fmla="*/ 472869 w 2729341"/>
              <a:gd name="connsiteY620" fmla="*/ 779688 h 2249100"/>
              <a:gd name="connsiteX621" fmla="*/ 476545 w 2729341"/>
              <a:gd name="connsiteY621" fmla="*/ 776040 h 2249100"/>
              <a:gd name="connsiteX622" fmla="*/ 478488 w 2729341"/>
              <a:gd name="connsiteY622" fmla="*/ 773297 h 2249100"/>
              <a:gd name="connsiteX623" fmla="*/ 482308 w 2729341"/>
              <a:gd name="connsiteY623" fmla="*/ 766201 h 2249100"/>
              <a:gd name="connsiteX624" fmla="*/ 482022 w 2729341"/>
              <a:gd name="connsiteY624" fmla="*/ 765648 h 2249100"/>
              <a:gd name="connsiteX625" fmla="*/ 481165 w 2729341"/>
              <a:gd name="connsiteY625" fmla="*/ 765258 h 2249100"/>
              <a:gd name="connsiteX626" fmla="*/ 472764 w 2729341"/>
              <a:gd name="connsiteY626" fmla="*/ 771992 h 2249100"/>
              <a:gd name="connsiteX627" fmla="*/ 471526 w 2729341"/>
              <a:gd name="connsiteY627" fmla="*/ 772611 h 2249100"/>
              <a:gd name="connsiteX628" fmla="*/ 469859 w 2729341"/>
              <a:gd name="connsiteY628" fmla="*/ 772563 h 2249100"/>
              <a:gd name="connsiteX629" fmla="*/ 463144 w 2729341"/>
              <a:gd name="connsiteY629" fmla="*/ 769982 h 2249100"/>
              <a:gd name="connsiteX630" fmla="*/ 461724 w 2729341"/>
              <a:gd name="connsiteY630" fmla="*/ 768877 h 2249100"/>
              <a:gd name="connsiteX631" fmla="*/ 460753 w 2729341"/>
              <a:gd name="connsiteY631" fmla="*/ 765639 h 2249100"/>
              <a:gd name="connsiteX632" fmla="*/ 462620 w 2729341"/>
              <a:gd name="connsiteY632" fmla="*/ 758247 h 2249100"/>
              <a:gd name="connsiteX633" fmla="*/ 463925 w 2729341"/>
              <a:gd name="connsiteY633" fmla="*/ 754666 h 2249100"/>
              <a:gd name="connsiteX634" fmla="*/ 467201 w 2729341"/>
              <a:gd name="connsiteY634" fmla="*/ 749122 h 2249100"/>
              <a:gd name="connsiteX635" fmla="*/ 471487 w 2729341"/>
              <a:gd name="connsiteY635" fmla="*/ 743188 h 2249100"/>
              <a:gd name="connsiteX636" fmla="*/ 472973 w 2729341"/>
              <a:gd name="connsiteY636" fmla="*/ 739331 h 2249100"/>
              <a:gd name="connsiteX637" fmla="*/ 475202 w 2729341"/>
              <a:gd name="connsiteY637" fmla="*/ 728967 h 2249100"/>
              <a:gd name="connsiteX638" fmla="*/ 475069 w 2729341"/>
              <a:gd name="connsiteY638" fmla="*/ 724243 h 2249100"/>
              <a:gd name="connsiteX639" fmla="*/ 474069 w 2729341"/>
              <a:gd name="connsiteY639" fmla="*/ 718471 h 2249100"/>
              <a:gd name="connsiteX640" fmla="*/ 474031 w 2729341"/>
              <a:gd name="connsiteY640" fmla="*/ 715032 h 2249100"/>
              <a:gd name="connsiteX641" fmla="*/ 474964 w 2729341"/>
              <a:gd name="connsiteY641" fmla="*/ 713946 h 2249100"/>
              <a:gd name="connsiteX642" fmla="*/ 484803 w 2729341"/>
              <a:gd name="connsiteY642" fmla="*/ 708574 h 2249100"/>
              <a:gd name="connsiteX643" fmla="*/ 489461 w 2729341"/>
              <a:gd name="connsiteY643" fmla="*/ 704536 h 2249100"/>
              <a:gd name="connsiteX644" fmla="*/ 498500 w 2729341"/>
              <a:gd name="connsiteY644" fmla="*/ 698554 h 2249100"/>
              <a:gd name="connsiteX645" fmla="*/ 500958 w 2729341"/>
              <a:gd name="connsiteY645" fmla="*/ 698602 h 2249100"/>
              <a:gd name="connsiteX646" fmla="*/ 502768 w 2729341"/>
              <a:gd name="connsiteY646" fmla="*/ 700659 h 2249100"/>
              <a:gd name="connsiteX647" fmla="*/ 504873 w 2729341"/>
              <a:gd name="connsiteY647" fmla="*/ 702307 h 2249100"/>
              <a:gd name="connsiteX648" fmla="*/ 507273 w 2729341"/>
              <a:gd name="connsiteY648" fmla="*/ 703536 h 2249100"/>
              <a:gd name="connsiteX649" fmla="*/ 510359 w 2729341"/>
              <a:gd name="connsiteY649" fmla="*/ 703412 h 2249100"/>
              <a:gd name="connsiteX650" fmla="*/ 514131 w 2729341"/>
              <a:gd name="connsiteY650" fmla="*/ 701916 h 2249100"/>
              <a:gd name="connsiteX651" fmla="*/ 520113 w 2729341"/>
              <a:gd name="connsiteY651" fmla="*/ 702488 h 2249100"/>
              <a:gd name="connsiteX652" fmla="*/ 532400 w 2729341"/>
              <a:gd name="connsiteY652" fmla="*/ 706422 h 2249100"/>
              <a:gd name="connsiteX653" fmla="*/ 535010 w 2729341"/>
              <a:gd name="connsiteY653" fmla="*/ 706641 h 2249100"/>
              <a:gd name="connsiteX654" fmla="*/ 535115 w 2729341"/>
              <a:gd name="connsiteY654" fmla="*/ 706145 h 2249100"/>
              <a:gd name="connsiteX655" fmla="*/ 533219 w 2729341"/>
              <a:gd name="connsiteY655" fmla="*/ 703393 h 2249100"/>
              <a:gd name="connsiteX656" fmla="*/ 524751 w 2729341"/>
              <a:gd name="connsiteY656" fmla="*/ 701793 h 2249100"/>
              <a:gd name="connsiteX657" fmla="*/ 521179 w 2729341"/>
              <a:gd name="connsiteY657" fmla="*/ 700192 h 2249100"/>
              <a:gd name="connsiteX658" fmla="*/ 511150 w 2729341"/>
              <a:gd name="connsiteY658" fmla="*/ 693134 h 2249100"/>
              <a:gd name="connsiteX659" fmla="*/ 508864 w 2729341"/>
              <a:gd name="connsiteY659" fmla="*/ 690401 h 2249100"/>
              <a:gd name="connsiteX660" fmla="*/ 509788 w 2729341"/>
              <a:gd name="connsiteY660" fmla="*/ 689124 h 2249100"/>
              <a:gd name="connsiteX661" fmla="*/ 512245 w 2729341"/>
              <a:gd name="connsiteY661" fmla="*/ 688067 h 2249100"/>
              <a:gd name="connsiteX662" fmla="*/ 513083 w 2729341"/>
              <a:gd name="connsiteY662" fmla="*/ 687048 h 2249100"/>
              <a:gd name="connsiteX663" fmla="*/ 513436 w 2729341"/>
              <a:gd name="connsiteY663" fmla="*/ 685267 h 2249100"/>
              <a:gd name="connsiteX664" fmla="*/ 514845 w 2729341"/>
              <a:gd name="connsiteY664" fmla="*/ 682838 h 2249100"/>
              <a:gd name="connsiteX665" fmla="*/ 517312 w 2729341"/>
              <a:gd name="connsiteY665" fmla="*/ 679733 h 2249100"/>
              <a:gd name="connsiteX666" fmla="*/ 521084 w 2729341"/>
              <a:gd name="connsiteY666" fmla="*/ 676732 h 2249100"/>
              <a:gd name="connsiteX667" fmla="*/ 528218 w 2729341"/>
              <a:gd name="connsiteY667" fmla="*/ 672256 h 2249100"/>
              <a:gd name="connsiteX668" fmla="*/ 525428 w 2729341"/>
              <a:gd name="connsiteY668" fmla="*/ 672065 h 2249100"/>
              <a:gd name="connsiteX669" fmla="*/ 520294 w 2729341"/>
              <a:gd name="connsiteY669" fmla="*/ 672894 h 2249100"/>
              <a:gd name="connsiteX670" fmla="*/ 518427 w 2729341"/>
              <a:gd name="connsiteY670" fmla="*/ 673741 h 2249100"/>
              <a:gd name="connsiteX671" fmla="*/ 514998 w 2729341"/>
              <a:gd name="connsiteY671" fmla="*/ 676942 h 2249100"/>
              <a:gd name="connsiteX672" fmla="*/ 513664 w 2729341"/>
              <a:gd name="connsiteY672" fmla="*/ 679190 h 2249100"/>
              <a:gd name="connsiteX673" fmla="*/ 511750 w 2729341"/>
              <a:gd name="connsiteY673" fmla="*/ 683571 h 2249100"/>
              <a:gd name="connsiteX674" fmla="*/ 510931 w 2729341"/>
              <a:gd name="connsiteY674" fmla="*/ 684400 h 2249100"/>
              <a:gd name="connsiteX675" fmla="*/ 507368 w 2729341"/>
              <a:gd name="connsiteY675" fmla="*/ 685029 h 2249100"/>
              <a:gd name="connsiteX676" fmla="*/ 497662 w 2729341"/>
              <a:gd name="connsiteY676" fmla="*/ 685467 h 2249100"/>
              <a:gd name="connsiteX677" fmla="*/ 496024 w 2729341"/>
              <a:gd name="connsiteY677" fmla="*/ 683228 h 2249100"/>
              <a:gd name="connsiteX678" fmla="*/ 495119 w 2729341"/>
              <a:gd name="connsiteY678" fmla="*/ 682866 h 2249100"/>
              <a:gd name="connsiteX679" fmla="*/ 493919 w 2729341"/>
              <a:gd name="connsiteY679" fmla="*/ 683181 h 2249100"/>
              <a:gd name="connsiteX680" fmla="*/ 485003 w 2729341"/>
              <a:gd name="connsiteY680" fmla="*/ 688896 h 2249100"/>
              <a:gd name="connsiteX681" fmla="*/ 481813 w 2729341"/>
              <a:gd name="connsiteY681" fmla="*/ 691801 h 2249100"/>
              <a:gd name="connsiteX682" fmla="*/ 479536 w 2729341"/>
              <a:gd name="connsiteY682" fmla="*/ 695116 h 2249100"/>
              <a:gd name="connsiteX683" fmla="*/ 476012 w 2729341"/>
              <a:gd name="connsiteY683" fmla="*/ 697535 h 2249100"/>
              <a:gd name="connsiteX684" fmla="*/ 471249 w 2729341"/>
              <a:gd name="connsiteY684" fmla="*/ 699068 h 2249100"/>
              <a:gd name="connsiteX685" fmla="*/ 467687 w 2729341"/>
              <a:gd name="connsiteY685" fmla="*/ 700964 h 2249100"/>
              <a:gd name="connsiteX686" fmla="*/ 463934 w 2729341"/>
              <a:gd name="connsiteY686" fmla="*/ 704745 h 2249100"/>
              <a:gd name="connsiteX687" fmla="*/ 462658 w 2729341"/>
              <a:gd name="connsiteY687" fmla="*/ 707641 h 2249100"/>
              <a:gd name="connsiteX688" fmla="*/ 462582 w 2729341"/>
              <a:gd name="connsiteY688" fmla="*/ 709003 h 2249100"/>
              <a:gd name="connsiteX689" fmla="*/ 463496 w 2729341"/>
              <a:gd name="connsiteY689" fmla="*/ 713280 h 2249100"/>
              <a:gd name="connsiteX690" fmla="*/ 462563 w 2729341"/>
              <a:gd name="connsiteY690" fmla="*/ 714080 h 2249100"/>
              <a:gd name="connsiteX691" fmla="*/ 460400 w 2729341"/>
              <a:gd name="connsiteY691" fmla="*/ 714413 h 2249100"/>
              <a:gd name="connsiteX692" fmla="*/ 456924 w 2729341"/>
              <a:gd name="connsiteY692" fmla="*/ 717242 h 2249100"/>
              <a:gd name="connsiteX693" fmla="*/ 449580 w 2729341"/>
              <a:gd name="connsiteY693" fmla="*/ 725624 h 2249100"/>
              <a:gd name="connsiteX694" fmla="*/ 448618 w 2729341"/>
              <a:gd name="connsiteY694" fmla="*/ 728653 h 2249100"/>
              <a:gd name="connsiteX695" fmla="*/ 448656 w 2729341"/>
              <a:gd name="connsiteY695" fmla="*/ 729691 h 2249100"/>
              <a:gd name="connsiteX696" fmla="*/ 449847 w 2729341"/>
              <a:gd name="connsiteY696" fmla="*/ 732053 h 2249100"/>
              <a:gd name="connsiteX697" fmla="*/ 449018 w 2729341"/>
              <a:gd name="connsiteY697" fmla="*/ 733587 h 2249100"/>
              <a:gd name="connsiteX698" fmla="*/ 446951 w 2729341"/>
              <a:gd name="connsiteY698" fmla="*/ 736006 h 2249100"/>
              <a:gd name="connsiteX699" fmla="*/ 442351 w 2729341"/>
              <a:gd name="connsiteY699" fmla="*/ 739826 h 2249100"/>
              <a:gd name="connsiteX700" fmla="*/ 439331 w 2729341"/>
              <a:gd name="connsiteY700" fmla="*/ 741274 h 2249100"/>
              <a:gd name="connsiteX701" fmla="*/ 437369 w 2729341"/>
              <a:gd name="connsiteY701" fmla="*/ 741350 h 2249100"/>
              <a:gd name="connsiteX702" fmla="*/ 435483 w 2729341"/>
              <a:gd name="connsiteY702" fmla="*/ 740807 h 2249100"/>
              <a:gd name="connsiteX703" fmla="*/ 432130 w 2729341"/>
              <a:gd name="connsiteY703" fmla="*/ 738350 h 2249100"/>
              <a:gd name="connsiteX704" fmla="*/ 429416 w 2729341"/>
              <a:gd name="connsiteY704" fmla="*/ 738197 h 2249100"/>
              <a:gd name="connsiteX705" fmla="*/ 429244 w 2729341"/>
              <a:gd name="connsiteY705" fmla="*/ 738540 h 2249100"/>
              <a:gd name="connsiteX706" fmla="*/ 432940 w 2729341"/>
              <a:gd name="connsiteY706" fmla="*/ 741169 h 2249100"/>
              <a:gd name="connsiteX707" fmla="*/ 436702 w 2729341"/>
              <a:gd name="connsiteY707" fmla="*/ 744541 h 2249100"/>
              <a:gd name="connsiteX708" fmla="*/ 439045 w 2729341"/>
              <a:gd name="connsiteY708" fmla="*/ 747341 h 2249100"/>
              <a:gd name="connsiteX709" fmla="*/ 439969 w 2729341"/>
              <a:gd name="connsiteY709" fmla="*/ 749560 h 2249100"/>
              <a:gd name="connsiteX710" fmla="*/ 440007 w 2729341"/>
              <a:gd name="connsiteY710" fmla="*/ 751846 h 2249100"/>
              <a:gd name="connsiteX711" fmla="*/ 439160 w 2729341"/>
              <a:gd name="connsiteY711" fmla="*/ 754190 h 2249100"/>
              <a:gd name="connsiteX712" fmla="*/ 436502 w 2729341"/>
              <a:gd name="connsiteY712" fmla="*/ 758257 h 2249100"/>
              <a:gd name="connsiteX713" fmla="*/ 433902 w 2729341"/>
              <a:gd name="connsiteY713" fmla="*/ 759466 h 2249100"/>
              <a:gd name="connsiteX714" fmla="*/ 427244 w 2729341"/>
              <a:gd name="connsiteY714" fmla="*/ 760686 h 2249100"/>
              <a:gd name="connsiteX715" fmla="*/ 425101 w 2729341"/>
              <a:gd name="connsiteY715" fmla="*/ 761657 h 2249100"/>
              <a:gd name="connsiteX716" fmla="*/ 424434 w 2729341"/>
              <a:gd name="connsiteY716" fmla="*/ 762410 h 2249100"/>
              <a:gd name="connsiteX717" fmla="*/ 429006 w 2729341"/>
              <a:gd name="connsiteY717" fmla="*/ 764124 h 2249100"/>
              <a:gd name="connsiteX718" fmla="*/ 429416 w 2729341"/>
              <a:gd name="connsiteY718" fmla="*/ 765000 h 2249100"/>
              <a:gd name="connsiteX719" fmla="*/ 428787 w 2729341"/>
              <a:gd name="connsiteY719" fmla="*/ 768391 h 2249100"/>
              <a:gd name="connsiteX720" fmla="*/ 427577 w 2729341"/>
              <a:gd name="connsiteY720" fmla="*/ 769496 h 2249100"/>
              <a:gd name="connsiteX721" fmla="*/ 423767 w 2729341"/>
              <a:gd name="connsiteY721" fmla="*/ 771516 h 2249100"/>
              <a:gd name="connsiteX722" fmla="*/ 420357 w 2729341"/>
              <a:gd name="connsiteY722" fmla="*/ 772106 h 2249100"/>
              <a:gd name="connsiteX723" fmla="*/ 419833 w 2729341"/>
              <a:gd name="connsiteY723" fmla="*/ 771716 h 2249100"/>
              <a:gd name="connsiteX724" fmla="*/ 420472 w 2729341"/>
              <a:gd name="connsiteY724" fmla="*/ 769058 h 2249100"/>
              <a:gd name="connsiteX725" fmla="*/ 420291 w 2729341"/>
              <a:gd name="connsiteY725" fmla="*/ 768401 h 2249100"/>
              <a:gd name="connsiteX726" fmla="*/ 419005 w 2729341"/>
              <a:gd name="connsiteY726" fmla="*/ 767858 h 2249100"/>
              <a:gd name="connsiteX727" fmla="*/ 417185 w 2729341"/>
              <a:gd name="connsiteY727" fmla="*/ 768868 h 2249100"/>
              <a:gd name="connsiteX728" fmla="*/ 412642 w 2729341"/>
              <a:gd name="connsiteY728" fmla="*/ 772782 h 2249100"/>
              <a:gd name="connsiteX729" fmla="*/ 412156 w 2729341"/>
              <a:gd name="connsiteY729" fmla="*/ 773421 h 2249100"/>
              <a:gd name="connsiteX730" fmla="*/ 413795 w 2729341"/>
              <a:gd name="connsiteY730" fmla="*/ 774468 h 2249100"/>
              <a:gd name="connsiteX731" fmla="*/ 413452 w 2729341"/>
              <a:gd name="connsiteY731" fmla="*/ 775335 h 2249100"/>
              <a:gd name="connsiteX732" fmla="*/ 410994 w 2729341"/>
              <a:gd name="connsiteY732" fmla="*/ 778135 h 2249100"/>
              <a:gd name="connsiteX733" fmla="*/ 409975 w 2729341"/>
              <a:gd name="connsiteY733" fmla="*/ 780002 h 2249100"/>
              <a:gd name="connsiteX734" fmla="*/ 408327 w 2729341"/>
              <a:gd name="connsiteY734" fmla="*/ 781898 h 2249100"/>
              <a:gd name="connsiteX735" fmla="*/ 400993 w 2729341"/>
              <a:gd name="connsiteY735" fmla="*/ 787689 h 2249100"/>
              <a:gd name="connsiteX736" fmla="*/ 401555 w 2729341"/>
              <a:gd name="connsiteY736" fmla="*/ 789099 h 2249100"/>
              <a:gd name="connsiteX737" fmla="*/ 399650 w 2729341"/>
              <a:gd name="connsiteY737" fmla="*/ 794118 h 2249100"/>
              <a:gd name="connsiteX738" fmla="*/ 398583 w 2729341"/>
              <a:gd name="connsiteY738" fmla="*/ 798548 h 2249100"/>
              <a:gd name="connsiteX739" fmla="*/ 399879 w 2729341"/>
              <a:gd name="connsiteY739" fmla="*/ 800405 h 2249100"/>
              <a:gd name="connsiteX740" fmla="*/ 406032 w 2729341"/>
              <a:gd name="connsiteY740" fmla="*/ 802576 h 2249100"/>
              <a:gd name="connsiteX741" fmla="*/ 409013 w 2729341"/>
              <a:gd name="connsiteY741" fmla="*/ 803101 h 2249100"/>
              <a:gd name="connsiteX742" fmla="*/ 412528 w 2729341"/>
              <a:gd name="connsiteY742" fmla="*/ 804615 h 2249100"/>
              <a:gd name="connsiteX743" fmla="*/ 418890 w 2729341"/>
              <a:gd name="connsiteY743" fmla="*/ 808692 h 2249100"/>
              <a:gd name="connsiteX744" fmla="*/ 421015 w 2729341"/>
              <a:gd name="connsiteY744" fmla="*/ 811349 h 2249100"/>
              <a:gd name="connsiteX745" fmla="*/ 421329 w 2729341"/>
              <a:gd name="connsiteY745" fmla="*/ 812597 h 2249100"/>
              <a:gd name="connsiteX746" fmla="*/ 421129 w 2729341"/>
              <a:gd name="connsiteY746" fmla="*/ 813959 h 2249100"/>
              <a:gd name="connsiteX747" fmla="*/ 420367 w 2729341"/>
              <a:gd name="connsiteY747" fmla="*/ 815797 h 2249100"/>
              <a:gd name="connsiteX748" fmla="*/ 418376 w 2729341"/>
              <a:gd name="connsiteY748" fmla="*/ 819264 h 2249100"/>
              <a:gd name="connsiteX749" fmla="*/ 413566 w 2729341"/>
              <a:gd name="connsiteY749" fmla="*/ 824408 h 2249100"/>
              <a:gd name="connsiteX750" fmla="*/ 411394 w 2729341"/>
              <a:gd name="connsiteY750" fmla="*/ 825865 h 2249100"/>
              <a:gd name="connsiteX751" fmla="*/ 408108 w 2729341"/>
              <a:gd name="connsiteY751" fmla="*/ 827008 h 2249100"/>
              <a:gd name="connsiteX752" fmla="*/ 407032 w 2729341"/>
              <a:gd name="connsiteY752" fmla="*/ 827837 h 2249100"/>
              <a:gd name="connsiteX753" fmla="*/ 402812 w 2729341"/>
              <a:gd name="connsiteY753" fmla="*/ 832685 h 2249100"/>
              <a:gd name="connsiteX754" fmla="*/ 401669 w 2729341"/>
              <a:gd name="connsiteY754" fmla="*/ 835295 h 2249100"/>
              <a:gd name="connsiteX755" fmla="*/ 401850 w 2729341"/>
              <a:gd name="connsiteY755" fmla="*/ 837571 h 2249100"/>
              <a:gd name="connsiteX756" fmla="*/ 401041 w 2729341"/>
              <a:gd name="connsiteY756" fmla="*/ 839162 h 2249100"/>
              <a:gd name="connsiteX757" fmla="*/ 395611 w 2729341"/>
              <a:gd name="connsiteY757" fmla="*/ 842286 h 2249100"/>
              <a:gd name="connsiteX758" fmla="*/ 395802 w 2729341"/>
              <a:gd name="connsiteY758" fmla="*/ 842839 h 2249100"/>
              <a:gd name="connsiteX759" fmla="*/ 397774 w 2729341"/>
              <a:gd name="connsiteY759" fmla="*/ 843077 h 2249100"/>
              <a:gd name="connsiteX760" fmla="*/ 397050 w 2729341"/>
              <a:gd name="connsiteY760" fmla="*/ 845830 h 2249100"/>
              <a:gd name="connsiteX761" fmla="*/ 396726 w 2729341"/>
              <a:gd name="connsiteY761" fmla="*/ 849640 h 2249100"/>
              <a:gd name="connsiteX762" fmla="*/ 395783 w 2729341"/>
              <a:gd name="connsiteY762" fmla="*/ 850278 h 2249100"/>
              <a:gd name="connsiteX763" fmla="*/ 392392 w 2729341"/>
              <a:gd name="connsiteY763" fmla="*/ 850249 h 2249100"/>
              <a:gd name="connsiteX764" fmla="*/ 388077 w 2729341"/>
              <a:gd name="connsiteY764" fmla="*/ 851726 h 2249100"/>
              <a:gd name="connsiteX765" fmla="*/ 387772 w 2729341"/>
              <a:gd name="connsiteY765" fmla="*/ 852145 h 2249100"/>
              <a:gd name="connsiteX766" fmla="*/ 387696 w 2729341"/>
              <a:gd name="connsiteY766" fmla="*/ 854879 h 2249100"/>
              <a:gd name="connsiteX767" fmla="*/ 376418 w 2729341"/>
              <a:gd name="connsiteY767" fmla="*/ 856879 h 2249100"/>
              <a:gd name="connsiteX768" fmla="*/ 373952 w 2729341"/>
              <a:gd name="connsiteY768" fmla="*/ 862041 h 2249100"/>
              <a:gd name="connsiteX769" fmla="*/ 372666 w 2729341"/>
              <a:gd name="connsiteY769" fmla="*/ 863622 h 2249100"/>
              <a:gd name="connsiteX770" fmla="*/ 368246 w 2729341"/>
              <a:gd name="connsiteY770" fmla="*/ 867366 h 2249100"/>
              <a:gd name="connsiteX771" fmla="*/ 365541 w 2729341"/>
              <a:gd name="connsiteY771" fmla="*/ 868871 h 2249100"/>
              <a:gd name="connsiteX772" fmla="*/ 362445 w 2729341"/>
              <a:gd name="connsiteY772" fmla="*/ 869785 h 2249100"/>
              <a:gd name="connsiteX773" fmla="*/ 360826 w 2729341"/>
              <a:gd name="connsiteY773" fmla="*/ 871052 h 2249100"/>
              <a:gd name="connsiteX774" fmla="*/ 360674 w 2729341"/>
              <a:gd name="connsiteY774" fmla="*/ 872671 h 2249100"/>
              <a:gd name="connsiteX775" fmla="*/ 359797 w 2729341"/>
              <a:gd name="connsiteY775" fmla="*/ 874071 h 2249100"/>
              <a:gd name="connsiteX776" fmla="*/ 357121 w 2729341"/>
              <a:gd name="connsiteY776" fmla="*/ 876386 h 2249100"/>
              <a:gd name="connsiteX777" fmla="*/ 355806 w 2729341"/>
              <a:gd name="connsiteY777" fmla="*/ 879291 h 2249100"/>
              <a:gd name="connsiteX778" fmla="*/ 354854 w 2729341"/>
              <a:gd name="connsiteY778" fmla="*/ 879748 h 2249100"/>
              <a:gd name="connsiteX779" fmla="*/ 349872 w 2729341"/>
              <a:gd name="connsiteY779" fmla="*/ 880444 h 2249100"/>
              <a:gd name="connsiteX780" fmla="*/ 348882 w 2729341"/>
              <a:gd name="connsiteY780" fmla="*/ 881367 h 2249100"/>
              <a:gd name="connsiteX781" fmla="*/ 348396 w 2729341"/>
              <a:gd name="connsiteY781" fmla="*/ 885282 h 2249100"/>
              <a:gd name="connsiteX782" fmla="*/ 347472 w 2729341"/>
              <a:gd name="connsiteY782" fmla="*/ 885406 h 2249100"/>
              <a:gd name="connsiteX783" fmla="*/ 345700 w 2729341"/>
              <a:gd name="connsiteY783" fmla="*/ 884492 h 2249100"/>
              <a:gd name="connsiteX784" fmla="*/ 343395 w 2729341"/>
              <a:gd name="connsiteY784" fmla="*/ 885196 h 2249100"/>
              <a:gd name="connsiteX785" fmla="*/ 338214 w 2729341"/>
              <a:gd name="connsiteY785" fmla="*/ 889616 h 2249100"/>
              <a:gd name="connsiteX786" fmla="*/ 337080 w 2729341"/>
              <a:gd name="connsiteY786" fmla="*/ 891207 h 2249100"/>
              <a:gd name="connsiteX787" fmla="*/ 337204 w 2729341"/>
              <a:gd name="connsiteY787" fmla="*/ 892054 h 2249100"/>
              <a:gd name="connsiteX788" fmla="*/ 338004 w 2729341"/>
              <a:gd name="connsiteY788" fmla="*/ 892893 h 2249100"/>
              <a:gd name="connsiteX789" fmla="*/ 339233 w 2729341"/>
              <a:gd name="connsiteY789" fmla="*/ 895512 h 2249100"/>
              <a:gd name="connsiteX790" fmla="*/ 339157 w 2729341"/>
              <a:gd name="connsiteY790" fmla="*/ 897274 h 2249100"/>
              <a:gd name="connsiteX791" fmla="*/ 337166 w 2729341"/>
              <a:gd name="connsiteY791" fmla="*/ 902179 h 2249100"/>
              <a:gd name="connsiteX792" fmla="*/ 336461 w 2729341"/>
              <a:gd name="connsiteY792" fmla="*/ 902942 h 2249100"/>
              <a:gd name="connsiteX793" fmla="*/ 334042 w 2729341"/>
              <a:gd name="connsiteY793" fmla="*/ 904151 h 2249100"/>
              <a:gd name="connsiteX794" fmla="*/ 333051 w 2729341"/>
              <a:gd name="connsiteY794" fmla="*/ 906856 h 2249100"/>
              <a:gd name="connsiteX795" fmla="*/ 330822 w 2729341"/>
              <a:gd name="connsiteY795" fmla="*/ 906561 h 2249100"/>
              <a:gd name="connsiteX796" fmla="*/ 329022 w 2729341"/>
              <a:gd name="connsiteY796" fmla="*/ 907075 h 2249100"/>
              <a:gd name="connsiteX797" fmla="*/ 327841 w 2729341"/>
              <a:gd name="connsiteY797" fmla="*/ 908876 h 2249100"/>
              <a:gd name="connsiteX798" fmla="*/ 326565 w 2729341"/>
              <a:gd name="connsiteY798" fmla="*/ 909914 h 2249100"/>
              <a:gd name="connsiteX799" fmla="*/ 325183 w 2729341"/>
              <a:gd name="connsiteY799" fmla="*/ 910181 h 2249100"/>
              <a:gd name="connsiteX800" fmla="*/ 323440 w 2729341"/>
              <a:gd name="connsiteY800" fmla="*/ 911609 h 2249100"/>
              <a:gd name="connsiteX801" fmla="*/ 321354 w 2729341"/>
              <a:gd name="connsiteY801" fmla="*/ 914181 h 2249100"/>
              <a:gd name="connsiteX802" fmla="*/ 319411 w 2729341"/>
              <a:gd name="connsiteY802" fmla="*/ 915819 h 2249100"/>
              <a:gd name="connsiteX803" fmla="*/ 317630 w 2729341"/>
              <a:gd name="connsiteY803" fmla="*/ 916524 h 2249100"/>
              <a:gd name="connsiteX804" fmla="*/ 315897 w 2729341"/>
              <a:gd name="connsiteY804" fmla="*/ 916705 h 2249100"/>
              <a:gd name="connsiteX805" fmla="*/ 314211 w 2729341"/>
              <a:gd name="connsiteY805" fmla="*/ 916343 h 2249100"/>
              <a:gd name="connsiteX806" fmla="*/ 312696 w 2729341"/>
              <a:gd name="connsiteY806" fmla="*/ 916638 h 2249100"/>
              <a:gd name="connsiteX807" fmla="*/ 311353 w 2729341"/>
              <a:gd name="connsiteY807" fmla="*/ 917591 h 2249100"/>
              <a:gd name="connsiteX808" fmla="*/ 310039 w 2729341"/>
              <a:gd name="connsiteY808" fmla="*/ 919077 h 2249100"/>
              <a:gd name="connsiteX809" fmla="*/ 308991 w 2729341"/>
              <a:gd name="connsiteY809" fmla="*/ 923287 h 2249100"/>
              <a:gd name="connsiteX810" fmla="*/ 307667 w 2729341"/>
              <a:gd name="connsiteY810" fmla="*/ 925163 h 2249100"/>
              <a:gd name="connsiteX811" fmla="*/ 306829 w 2729341"/>
              <a:gd name="connsiteY811" fmla="*/ 925487 h 2249100"/>
              <a:gd name="connsiteX812" fmla="*/ 305114 w 2729341"/>
              <a:gd name="connsiteY812" fmla="*/ 925211 h 2249100"/>
              <a:gd name="connsiteX813" fmla="*/ 302524 w 2729341"/>
              <a:gd name="connsiteY813" fmla="*/ 924325 h 2249100"/>
              <a:gd name="connsiteX814" fmla="*/ 299895 w 2729341"/>
              <a:gd name="connsiteY814" fmla="*/ 924639 h 2249100"/>
              <a:gd name="connsiteX815" fmla="*/ 295646 w 2729341"/>
              <a:gd name="connsiteY815" fmla="*/ 927221 h 2249100"/>
              <a:gd name="connsiteX816" fmla="*/ 294294 w 2729341"/>
              <a:gd name="connsiteY816" fmla="*/ 929164 h 2249100"/>
              <a:gd name="connsiteX817" fmla="*/ 296970 w 2729341"/>
              <a:gd name="connsiteY817" fmla="*/ 929593 h 2249100"/>
              <a:gd name="connsiteX818" fmla="*/ 298294 w 2729341"/>
              <a:gd name="connsiteY818" fmla="*/ 930145 h 2249100"/>
              <a:gd name="connsiteX819" fmla="*/ 298266 w 2729341"/>
              <a:gd name="connsiteY819" fmla="*/ 930688 h 2249100"/>
              <a:gd name="connsiteX820" fmla="*/ 296875 w 2729341"/>
              <a:gd name="connsiteY820" fmla="*/ 931212 h 2249100"/>
              <a:gd name="connsiteX821" fmla="*/ 294494 w 2729341"/>
              <a:gd name="connsiteY821" fmla="*/ 931174 h 2249100"/>
              <a:gd name="connsiteX822" fmla="*/ 293065 w 2729341"/>
              <a:gd name="connsiteY822" fmla="*/ 931621 h 2249100"/>
              <a:gd name="connsiteX823" fmla="*/ 291332 w 2729341"/>
              <a:gd name="connsiteY823" fmla="*/ 932726 h 2249100"/>
              <a:gd name="connsiteX824" fmla="*/ 286969 w 2729341"/>
              <a:gd name="connsiteY824" fmla="*/ 933917 h 2249100"/>
              <a:gd name="connsiteX825" fmla="*/ 285312 w 2729341"/>
              <a:gd name="connsiteY825" fmla="*/ 934765 h 2249100"/>
              <a:gd name="connsiteX826" fmla="*/ 282026 w 2729341"/>
              <a:gd name="connsiteY826" fmla="*/ 939603 h 2249100"/>
              <a:gd name="connsiteX827" fmla="*/ 281626 w 2729341"/>
              <a:gd name="connsiteY827" fmla="*/ 940699 h 2249100"/>
              <a:gd name="connsiteX828" fmla="*/ 282045 w 2729341"/>
              <a:gd name="connsiteY828" fmla="*/ 940937 h 2249100"/>
              <a:gd name="connsiteX829" fmla="*/ 283893 w 2729341"/>
              <a:gd name="connsiteY829" fmla="*/ 940432 h 2249100"/>
              <a:gd name="connsiteX830" fmla="*/ 286064 w 2729341"/>
              <a:gd name="connsiteY830" fmla="*/ 941232 h 2249100"/>
              <a:gd name="connsiteX831" fmla="*/ 287188 w 2729341"/>
              <a:gd name="connsiteY831" fmla="*/ 942251 h 2249100"/>
              <a:gd name="connsiteX832" fmla="*/ 287912 w 2729341"/>
              <a:gd name="connsiteY832" fmla="*/ 943509 h 2249100"/>
              <a:gd name="connsiteX833" fmla="*/ 288598 w 2729341"/>
              <a:gd name="connsiteY833" fmla="*/ 945928 h 2249100"/>
              <a:gd name="connsiteX834" fmla="*/ 289017 w 2729341"/>
              <a:gd name="connsiteY834" fmla="*/ 946290 h 2249100"/>
              <a:gd name="connsiteX835" fmla="*/ 284845 w 2729341"/>
              <a:gd name="connsiteY835" fmla="*/ 950347 h 2249100"/>
              <a:gd name="connsiteX836" fmla="*/ 283664 w 2729341"/>
              <a:gd name="connsiteY836" fmla="*/ 952071 h 2249100"/>
              <a:gd name="connsiteX837" fmla="*/ 282902 w 2729341"/>
              <a:gd name="connsiteY837" fmla="*/ 952710 h 2249100"/>
              <a:gd name="connsiteX838" fmla="*/ 282397 w 2729341"/>
              <a:gd name="connsiteY838" fmla="*/ 952214 h 2249100"/>
              <a:gd name="connsiteX839" fmla="*/ 281883 w 2729341"/>
              <a:gd name="connsiteY839" fmla="*/ 947700 h 2249100"/>
              <a:gd name="connsiteX840" fmla="*/ 281569 w 2729341"/>
              <a:gd name="connsiteY840" fmla="*/ 946928 h 2249100"/>
              <a:gd name="connsiteX841" fmla="*/ 280578 w 2729341"/>
              <a:gd name="connsiteY841" fmla="*/ 946852 h 2249100"/>
              <a:gd name="connsiteX842" fmla="*/ 279625 w 2729341"/>
              <a:gd name="connsiteY842" fmla="*/ 948281 h 2249100"/>
              <a:gd name="connsiteX843" fmla="*/ 277539 w 2729341"/>
              <a:gd name="connsiteY843" fmla="*/ 953615 h 2249100"/>
              <a:gd name="connsiteX844" fmla="*/ 275263 w 2729341"/>
              <a:gd name="connsiteY844" fmla="*/ 956301 h 2249100"/>
              <a:gd name="connsiteX845" fmla="*/ 258166 w 2729341"/>
              <a:gd name="connsiteY845" fmla="*/ 963159 h 2249100"/>
              <a:gd name="connsiteX846" fmla="*/ 255708 w 2729341"/>
              <a:gd name="connsiteY846" fmla="*/ 964740 h 2249100"/>
              <a:gd name="connsiteX847" fmla="*/ 255222 w 2729341"/>
              <a:gd name="connsiteY847" fmla="*/ 967654 h 2249100"/>
              <a:gd name="connsiteX848" fmla="*/ 254518 w 2729341"/>
              <a:gd name="connsiteY848" fmla="*/ 970178 h 2249100"/>
              <a:gd name="connsiteX849" fmla="*/ 253384 w 2729341"/>
              <a:gd name="connsiteY849" fmla="*/ 972179 h 2249100"/>
              <a:gd name="connsiteX850" fmla="*/ 252060 w 2729341"/>
              <a:gd name="connsiteY850" fmla="*/ 973446 h 2249100"/>
              <a:gd name="connsiteX851" fmla="*/ 251774 w 2729341"/>
              <a:gd name="connsiteY851" fmla="*/ 972541 h 2249100"/>
              <a:gd name="connsiteX852" fmla="*/ 251908 w 2729341"/>
              <a:gd name="connsiteY852" fmla="*/ 965444 h 2249100"/>
              <a:gd name="connsiteX853" fmla="*/ 251555 w 2729341"/>
              <a:gd name="connsiteY853" fmla="*/ 964035 h 2249100"/>
              <a:gd name="connsiteX854" fmla="*/ 249831 w 2729341"/>
              <a:gd name="connsiteY854" fmla="*/ 963130 h 2249100"/>
              <a:gd name="connsiteX855" fmla="*/ 249069 w 2729341"/>
              <a:gd name="connsiteY855" fmla="*/ 963254 h 2249100"/>
              <a:gd name="connsiteX856" fmla="*/ 248031 w 2729341"/>
              <a:gd name="connsiteY856" fmla="*/ 963654 h 2249100"/>
              <a:gd name="connsiteX857" fmla="*/ 246316 w 2729341"/>
              <a:gd name="connsiteY857" fmla="*/ 965197 h 2249100"/>
              <a:gd name="connsiteX858" fmla="*/ 245269 w 2729341"/>
              <a:gd name="connsiteY858" fmla="*/ 965578 h 2249100"/>
              <a:gd name="connsiteX859" fmla="*/ 243964 w 2729341"/>
              <a:gd name="connsiteY859" fmla="*/ 965454 h 2249100"/>
              <a:gd name="connsiteX860" fmla="*/ 241735 w 2729341"/>
              <a:gd name="connsiteY860" fmla="*/ 966968 h 2249100"/>
              <a:gd name="connsiteX861" fmla="*/ 236439 w 2729341"/>
              <a:gd name="connsiteY861" fmla="*/ 971817 h 2249100"/>
              <a:gd name="connsiteX862" fmla="*/ 232982 w 2729341"/>
              <a:gd name="connsiteY862" fmla="*/ 973017 h 2249100"/>
              <a:gd name="connsiteX863" fmla="*/ 232067 w 2729341"/>
              <a:gd name="connsiteY863" fmla="*/ 974017 h 2249100"/>
              <a:gd name="connsiteX864" fmla="*/ 230591 w 2729341"/>
              <a:gd name="connsiteY864" fmla="*/ 976665 h 2249100"/>
              <a:gd name="connsiteX865" fmla="*/ 229610 w 2729341"/>
              <a:gd name="connsiteY865" fmla="*/ 977636 h 2249100"/>
              <a:gd name="connsiteX866" fmla="*/ 228162 w 2729341"/>
              <a:gd name="connsiteY866" fmla="*/ 977722 h 2249100"/>
              <a:gd name="connsiteX867" fmla="*/ 226238 w 2729341"/>
              <a:gd name="connsiteY867" fmla="*/ 976932 h 2249100"/>
              <a:gd name="connsiteX868" fmla="*/ 224695 w 2729341"/>
              <a:gd name="connsiteY868" fmla="*/ 977494 h 2249100"/>
              <a:gd name="connsiteX869" fmla="*/ 223523 w 2729341"/>
              <a:gd name="connsiteY869" fmla="*/ 979418 h 2249100"/>
              <a:gd name="connsiteX870" fmla="*/ 222333 w 2729341"/>
              <a:gd name="connsiteY870" fmla="*/ 980180 h 2249100"/>
              <a:gd name="connsiteX871" fmla="*/ 218970 w 2729341"/>
              <a:gd name="connsiteY871" fmla="*/ 978760 h 2249100"/>
              <a:gd name="connsiteX872" fmla="*/ 217484 w 2729341"/>
              <a:gd name="connsiteY872" fmla="*/ 979732 h 2249100"/>
              <a:gd name="connsiteX873" fmla="*/ 215560 w 2729341"/>
              <a:gd name="connsiteY873" fmla="*/ 982209 h 2249100"/>
              <a:gd name="connsiteX874" fmla="*/ 213551 w 2729341"/>
              <a:gd name="connsiteY874" fmla="*/ 983837 h 2249100"/>
              <a:gd name="connsiteX875" fmla="*/ 211455 w 2729341"/>
              <a:gd name="connsiteY875" fmla="*/ 984628 h 2249100"/>
              <a:gd name="connsiteX876" fmla="*/ 206007 w 2729341"/>
              <a:gd name="connsiteY876" fmla="*/ 985447 h 2249100"/>
              <a:gd name="connsiteX877" fmla="*/ 203816 w 2729341"/>
              <a:gd name="connsiteY877" fmla="*/ 984923 h 2249100"/>
              <a:gd name="connsiteX878" fmla="*/ 203368 w 2729341"/>
              <a:gd name="connsiteY878" fmla="*/ 984209 h 2249100"/>
              <a:gd name="connsiteX879" fmla="*/ 203473 w 2729341"/>
              <a:gd name="connsiteY879" fmla="*/ 981056 h 2249100"/>
              <a:gd name="connsiteX880" fmla="*/ 204349 w 2729341"/>
              <a:gd name="connsiteY880" fmla="*/ 978780 h 2249100"/>
              <a:gd name="connsiteX881" fmla="*/ 205159 w 2729341"/>
              <a:gd name="connsiteY881" fmla="*/ 977703 h 2249100"/>
              <a:gd name="connsiteX882" fmla="*/ 206245 w 2729341"/>
              <a:gd name="connsiteY882" fmla="*/ 976751 h 2249100"/>
              <a:gd name="connsiteX883" fmla="*/ 207836 w 2729341"/>
              <a:gd name="connsiteY883" fmla="*/ 976636 h 2249100"/>
              <a:gd name="connsiteX884" fmla="*/ 210807 w 2729341"/>
              <a:gd name="connsiteY884" fmla="*/ 977351 h 2249100"/>
              <a:gd name="connsiteX885" fmla="*/ 210464 w 2729341"/>
              <a:gd name="connsiteY885" fmla="*/ 976589 h 2249100"/>
              <a:gd name="connsiteX886" fmla="*/ 209388 w 2729341"/>
              <a:gd name="connsiteY886" fmla="*/ 975684 h 2249100"/>
              <a:gd name="connsiteX887" fmla="*/ 206654 w 2729341"/>
              <a:gd name="connsiteY887" fmla="*/ 974112 h 2249100"/>
              <a:gd name="connsiteX888" fmla="*/ 203940 w 2729341"/>
              <a:gd name="connsiteY888" fmla="*/ 973312 h 2249100"/>
              <a:gd name="connsiteX889" fmla="*/ 202387 w 2729341"/>
              <a:gd name="connsiteY889" fmla="*/ 973826 h 2249100"/>
              <a:gd name="connsiteX890" fmla="*/ 200206 w 2729341"/>
              <a:gd name="connsiteY890" fmla="*/ 975027 h 2249100"/>
              <a:gd name="connsiteX891" fmla="*/ 198720 w 2729341"/>
              <a:gd name="connsiteY891" fmla="*/ 976417 h 2249100"/>
              <a:gd name="connsiteX892" fmla="*/ 197939 w 2729341"/>
              <a:gd name="connsiteY892" fmla="*/ 977999 h 2249100"/>
              <a:gd name="connsiteX893" fmla="*/ 196958 w 2729341"/>
              <a:gd name="connsiteY893" fmla="*/ 983142 h 2249100"/>
              <a:gd name="connsiteX894" fmla="*/ 196386 w 2729341"/>
              <a:gd name="connsiteY894" fmla="*/ 984533 h 2249100"/>
              <a:gd name="connsiteX895" fmla="*/ 190005 w 2729341"/>
              <a:gd name="connsiteY895" fmla="*/ 993553 h 2249100"/>
              <a:gd name="connsiteX896" fmla="*/ 187500 w 2729341"/>
              <a:gd name="connsiteY896" fmla="*/ 996325 h 2249100"/>
              <a:gd name="connsiteX897" fmla="*/ 185023 w 2729341"/>
              <a:gd name="connsiteY897" fmla="*/ 996115 h 2249100"/>
              <a:gd name="connsiteX898" fmla="*/ 183823 w 2729341"/>
              <a:gd name="connsiteY898" fmla="*/ 997163 h 2249100"/>
              <a:gd name="connsiteX899" fmla="*/ 182137 w 2729341"/>
              <a:gd name="connsiteY899" fmla="*/ 999401 h 2249100"/>
              <a:gd name="connsiteX900" fmla="*/ 180575 w 2729341"/>
              <a:gd name="connsiteY900" fmla="*/ 1000477 h 2249100"/>
              <a:gd name="connsiteX901" fmla="*/ 179146 w 2729341"/>
              <a:gd name="connsiteY901" fmla="*/ 1000382 h 2249100"/>
              <a:gd name="connsiteX902" fmla="*/ 178032 w 2729341"/>
              <a:gd name="connsiteY902" fmla="*/ 999954 h 2249100"/>
              <a:gd name="connsiteX903" fmla="*/ 177241 w 2729341"/>
              <a:gd name="connsiteY903" fmla="*/ 999201 h 2249100"/>
              <a:gd name="connsiteX904" fmla="*/ 177375 w 2729341"/>
              <a:gd name="connsiteY904" fmla="*/ 998496 h 2249100"/>
              <a:gd name="connsiteX905" fmla="*/ 178441 w 2729341"/>
              <a:gd name="connsiteY905" fmla="*/ 997839 h 2249100"/>
              <a:gd name="connsiteX906" fmla="*/ 178060 w 2729341"/>
              <a:gd name="connsiteY906" fmla="*/ 996048 h 2249100"/>
              <a:gd name="connsiteX907" fmla="*/ 176232 w 2729341"/>
              <a:gd name="connsiteY907" fmla="*/ 993096 h 2249100"/>
              <a:gd name="connsiteX908" fmla="*/ 174984 w 2729341"/>
              <a:gd name="connsiteY908" fmla="*/ 991495 h 2249100"/>
              <a:gd name="connsiteX909" fmla="*/ 172612 w 2729341"/>
              <a:gd name="connsiteY909" fmla="*/ 991305 h 2249100"/>
              <a:gd name="connsiteX910" fmla="*/ 172241 w 2729341"/>
              <a:gd name="connsiteY910" fmla="*/ 992648 h 2249100"/>
              <a:gd name="connsiteX911" fmla="*/ 173041 w 2729341"/>
              <a:gd name="connsiteY911" fmla="*/ 999487 h 2249100"/>
              <a:gd name="connsiteX912" fmla="*/ 172917 w 2729341"/>
              <a:gd name="connsiteY912" fmla="*/ 1001030 h 2249100"/>
              <a:gd name="connsiteX913" fmla="*/ 171440 w 2729341"/>
              <a:gd name="connsiteY913" fmla="*/ 1002973 h 2249100"/>
              <a:gd name="connsiteX914" fmla="*/ 167554 w 2729341"/>
              <a:gd name="connsiteY914" fmla="*/ 1005145 h 2249100"/>
              <a:gd name="connsiteX915" fmla="*/ 166345 w 2729341"/>
              <a:gd name="connsiteY915" fmla="*/ 1004935 h 2249100"/>
              <a:gd name="connsiteX916" fmla="*/ 162849 w 2729341"/>
              <a:gd name="connsiteY916" fmla="*/ 1000659 h 2249100"/>
              <a:gd name="connsiteX917" fmla="*/ 159534 w 2729341"/>
              <a:gd name="connsiteY917" fmla="*/ 999811 h 2249100"/>
              <a:gd name="connsiteX918" fmla="*/ 159315 w 2729341"/>
              <a:gd name="connsiteY918" fmla="*/ 1001202 h 2249100"/>
              <a:gd name="connsiteX919" fmla="*/ 160058 w 2729341"/>
              <a:gd name="connsiteY919" fmla="*/ 1004049 h 2249100"/>
              <a:gd name="connsiteX920" fmla="*/ 159229 w 2729341"/>
              <a:gd name="connsiteY920" fmla="*/ 1006697 h 2249100"/>
              <a:gd name="connsiteX921" fmla="*/ 156839 w 2729341"/>
              <a:gd name="connsiteY921" fmla="*/ 1009164 h 2249100"/>
              <a:gd name="connsiteX922" fmla="*/ 155019 w 2729341"/>
              <a:gd name="connsiteY922" fmla="*/ 1010355 h 2249100"/>
              <a:gd name="connsiteX923" fmla="*/ 153772 w 2729341"/>
              <a:gd name="connsiteY923" fmla="*/ 1010279 h 2249100"/>
              <a:gd name="connsiteX924" fmla="*/ 153705 w 2729341"/>
              <a:gd name="connsiteY924" fmla="*/ 1008555 h 2249100"/>
              <a:gd name="connsiteX925" fmla="*/ 154819 w 2729341"/>
              <a:gd name="connsiteY925" fmla="*/ 1005173 h 2249100"/>
              <a:gd name="connsiteX926" fmla="*/ 155105 w 2729341"/>
              <a:gd name="connsiteY926" fmla="*/ 1002354 h 2249100"/>
              <a:gd name="connsiteX927" fmla="*/ 154562 w 2729341"/>
              <a:gd name="connsiteY927" fmla="*/ 1000087 h 2249100"/>
              <a:gd name="connsiteX928" fmla="*/ 154629 w 2729341"/>
              <a:gd name="connsiteY928" fmla="*/ 998353 h 2249100"/>
              <a:gd name="connsiteX929" fmla="*/ 155286 w 2729341"/>
              <a:gd name="connsiteY929" fmla="*/ 997144 h 2249100"/>
              <a:gd name="connsiteX930" fmla="*/ 159677 w 2729341"/>
              <a:gd name="connsiteY930" fmla="*/ 993772 h 2249100"/>
              <a:gd name="connsiteX931" fmla="*/ 161525 w 2729341"/>
              <a:gd name="connsiteY931" fmla="*/ 993267 h 2249100"/>
              <a:gd name="connsiteX932" fmla="*/ 162516 w 2729341"/>
              <a:gd name="connsiteY932" fmla="*/ 994096 h 2249100"/>
              <a:gd name="connsiteX933" fmla="*/ 163744 w 2729341"/>
              <a:gd name="connsiteY933" fmla="*/ 994239 h 2249100"/>
              <a:gd name="connsiteX934" fmla="*/ 165230 w 2729341"/>
              <a:gd name="connsiteY934" fmla="*/ 993686 h 2249100"/>
              <a:gd name="connsiteX935" fmla="*/ 166164 w 2729341"/>
              <a:gd name="connsiteY935" fmla="*/ 992610 h 2249100"/>
              <a:gd name="connsiteX936" fmla="*/ 166554 w 2729341"/>
              <a:gd name="connsiteY936" fmla="*/ 991000 h 2249100"/>
              <a:gd name="connsiteX937" fmla="*/ 168450 w 2729341"/>
              <a:gd name="connsiteY937" fmla="*/ 988943 h 2249100"/>
              <a:gd name="connsiteX938" fmla="*/ 171850 w 2729341"/>
              <a:gd name="connsiteY938" fmla="*/ 986419 h 2249100"/>
              <a:gd name="connsiteX939" fmla="*/ 175746 w 2729341"/>
              <a:gd name="connsiteY939" fmla="*/ 981761 h 2249100"/>
              <a:gd name="connsiteX940" fmla="*/ 180127 w 2729341"/>
              <a:gd name="connsiteY940" fmla="*/ 974941 h 2249100"/>
              <a:gd name="connsiteX941" fmla="*/ 185261 w 2729341"/>
              <a:gd name="connsiteY941" fmla="*/ 969045 h 2249100"/>
              <a:gd name="connsiteX942" fmla="*/ 191157 w 2729341"/>
              <a:gd name="connsiteY942" fmla="*/ 964083 h 2249100"/>
              <a:gd name="connsiteX943" fmla="*/ 197549 w 2729341"/>
              <a:gd name="connsiteY943" fmla="*/ 960130 h 2249100"/>
              <a:gd name="connsiteX944" fmla="*/ 210426 w 2729341"/>
              <a:gd name="connsiteY944" fmla="*/ 954691 h 2249100"/>
              <a:gd name="connsiteX945" fmla="*/ 211417 w 2729341"/>
              <a:gd name="connsiteY945" fmla="*/ 955024 h 2249100"/>
              <a:gd name="connsiteX946" fmla="*/ 210236 w 2729341"/>
              <a:gd name="connsiteY946" fmla="*/ 956796 h 2249100"/>
              <a:gd name="connsiteX947" fmla="*/ 211036 w 2729341"/>
              <a:gd name="connsiteY947" fmla="*/ 957901 h 2249100"/>
              <a:gd name="connsiteX948" fmla="*/ 212303 w 2729341"/>
              <a:gd name="connsiteY948" fmla="*/ 958044 h 2249100"/>
              <a:gd name="connsiteX949" fmla="*/ 217018 w 2729341"/>
              <a:gd name="connsiteY949" fmla="*/ 957167 h 2249100"/>
              <a:gd name="connsiteX950" fmla="*/ 218894 w 2729341"/>
              <a:gd name="connsiteY950" fmla="*/ 956024 h 2249100"/>
              <a:gd name="connsiteX951" fmla="*/ 219446 w 2729341"/>
              <a:gd name="connsiteY951" fmla="*/ 957129 h 2249100"/>
              <a:gd name="connsiteX952" fmla="*/ 218789 w 2729341"/>
              <a:gd name="connsiteY952" fmla="*/ 958520 h 2249100"/>
              <a:gd name="connsiteX953" fmla="*/ 215960 w 2729341"/>
              <a:gd name="connsiteY953" fmla="*/ 959930 h 2249100"/>
              <a:gd name="connsiteX954" fmla="*/ 216037 w 2729341"/>
              <a:gd name="connsiteY954" fmla="*/ 961101 h 2249100"/>
              <a:gd name="connsiteX955" fmla="*/ 220161 w 2729341"/>
              <a:gd name="connsiteY955" fmla="*/ 966578 h 2249100"/>
              <a:gd name="connsiteX956" fmla="*/ 221456 w 2729341"/>
              <a:gd name="connsiteY956" fmla="*/ 967407 h 2249100"/>
              <a:gd name="connsiteX957" fmla="*/ 222533 w 2729341"/>
              <a:gd name="connsiteY957" fmla="*/ 967302 h 2249100"/>
              <a:gd name="connsiteX958" fmla="*/ 222990 w 2729341"/>
              <a:gd name="connsiteY958" fmla="*/ 966597 h 2249100"/>
              <a:gd name="connsiteX959" fmla="*/ 222647 w 2729341"/>
              <a:gd name="connsiteY959" fmla="*/ 962644 h 2249100"/>
              <a:gd name="connsiteX960" fmla="*/ 224038 w 2729341"/>
              <a:gd name="connsiteY960" fmla="*/ 961892 h 2249100"/>
              <a:gd name="connsiteX961" fmla="*/ 226886 w 2729341"/>
              <a:gd name="connsiteY961" fmla="*/ 961701 h 2249100"/>
              <a:gd name="connsiteX962" fmla="*/ 228743 w 2729341"/>
              <a:gd name="connsiteY962" fmla="*/ 962216 h 2249100"/>
              <a:gd name="connsiteX963" fmla="*/ 229610 w 2729341"/>
              <a:gd name="connsiteY963" fmla="*/ 963425 h 2249100"/>
              <a:gd name="connsiteX964" fmla="*/ 231238 w 2729341"/>
              <a:gd name="connsiteY964" fmla="*/ 964425 h 2249100"/>
              <a:gd name="connsiteX965" fmla="*/ 233629 w 2729341"/>
              <a:gd name="connsiteY965" fmla="*/ 965226 h 2249100"/>
              <a:gd name="connsiteX966" fmla="*/ 235115 w 2729341"/>
              <a:gd name="connsiteY966" fmla="*/ 964978 h 2249100"/>
              <a:gd name="connsiteX967" fmla="*/ 235696 w 2729341"/>
              <a:gd name="connsiteY967" fmla="*/ 963692 h 2249100"/>
              <a:gd name="connsiteX968" fmla="*/ 234677 w 2729341"/>
              <a:gd name="connsiteY968" fmla="*/ 962158 h 2249100"/>
              <a:gd name="connsiteX969" fmla="*/ 230095 w 2729341"/>
              <a:gd name="connsiteY969" fmla="*/ 958787 h 2249100"/>
              <a:gd name="connsiteX970" fmla="*/ 228819 w 2729341"/>
              <a:gd name="connsiteY970" fmla="*/ 957377 h 2249100"/>
              <a:gd name="connsiteX971" fmla="*/ 228514 w 2729341"/>
              <a:gd name="connsiteY971" fmla="*/ 955405 h 2249100"/>
              <a:gd name="connsiteX972" fmla="*/ 229162 w 2729341"/>
              <a:gd name="connsiteY972" fmla="*/ 952881 h 2249100"/>
              <a:gd name="connsiteX973" fmla="*/ 230600 w 2729341"/>
              <a:gd name="connsiteY973" fmla="*/ 949128 h 2249100"/>
              <a:gd name="connsiteX974" fmla="*/ 232829 w 2729341"/>
              <a:gd name="connsiteY974" fmla="*/ 944147 h 2249100"/>
              <a:gd name="connsiteX975" fmla="*/ 234848 w 2729341"/>
              <a:gd name="connsiteY975" fmla="*/ 940660 h 2249100"/>
              <a:gd name="connsiteX976" fmla="*/ 238935 w 2729341"/>
              <a:gd name="connsiteY976" fmla="*/ 936698 h 2249100"/>
              <a:gd name="connsiteX977" fmla="*/ 241687 w 2729341"/>
              <a:gd name="connsiteY977" fmla="*/ 934736 h 2249100"/>
              <a:gd name="connsiteX978" fmla="*/ 248669 w 2729341"/>
              <a:gd name="connsiteY978" fmla="*/ 928716 h 2249100"/>
              <a:gd name="connsiteX979" fmla="*/ 262090 w 2729341"/>
              <a:gd name="connsiteY979" fmla="*/ 922563 h 2249100"/>
              <a:gd name="connsiteX980" fmla="*/ 265405 w 2729341"/>
              <a:gd name="connsiteY980" fmla="*/ 918601 h 2249100"/>
              <a:gd name="connsiteX981" fmla="*/ 269910 w 2729341"/>
              <a:gd name="connsiteY981" fmla="*/ 914219 h 2249100"/>
              <a:gd name="connsiteX982" fmla="*/ 271844 w 2729341"/>
              <a:gd name="connsiteY982" fmla="*/ 913143 h 2249100"/>
              <a:gd name="connsiteX983" fmla="*/ 271844 w 2729341"/>
              <a:gd name="connsiteY983" fmla="*/ 914838 h 2249100"/>
              <a:gd name="connsiteX984" fmla="*/ 272463 w 2729341"/>
              <a:gd name="connsiteY984" fmla="*/ 916353 h 2249100"/>
              <a:gd name="connsiteX985" fmla="*/ 275473 w 2729341"/>
              <a:gd name="connsiteY985" fmla="*/ 917362 h 2249100"/>
              <a:gd name="connsiteX986" fmla="*/ 277435 w 2729341"/>
              <a:gd name="connsiteY986" fmla="*/ 917715 h 2249100"/>
              <a:gd name="connsiteX987" fmla="*/ 278340 w 2729341"/>
              <a:gd name="connsiteY987" fmla="*/ 917410 h 2249100"/>
              <a:gd name="connsiteX988" fmla="*/ 278587 w 2729341"/>
              <a:gd name="connsiteY988" fmla="*/ 915800 h 2249100"/>
              <a:gd name="connsiteX989" fmla="*/ 278187 w 2729341"/>
              <a:gd name="connsiteY989" fmla="*/ 912876 h 2249100"/>
              <a:gd name="connsiteX990" fmla="*/ 278082 w 2729341"/>
              <a:gd name="connsiteY990" fmla="*/ 910114 h 2249100"/>
              <a:gd name="connsiteX991" fmla="*/ 278282 w 2729341"/>
              <a:gd name="connsiteY991" fmla="*/ 907513 h 2249100"/>
              <a:gd name="connsiteX992" fmla="*/ 278721 w 2729341"/>
              <a:gd name="connsiteY992" fmla="*/ 905456 h 2249100"/>
              <a:gd name="connsiteX993" fmla="*/ 280730 w 2729341"/>
              <a:gd name="connsiteY993" fmla="*/ 901789 h 2249100"/>
              <a:gd name="connsiteX994" fmla="*/ 283721 w 2729341"/>
              <a:gd name="connsiteY994" fmla="*/ 897608 h 2249100"/>
              <a:gd name="connsiteX995" fmla="*/ 287807 w 2729341"/>
              <a:gd name="connsiteY995" fmla="*/ 892740 h 2249100"/>
              <a:gd name="connsiteX996" fmla="*/ 290389 w 2729341"/>
              <a:gd name="connsiteY996" fmla="*/ 890530 h 2249100"/>
              <a:gd name="connsiteX997" fmla="*/ 292818 w 2729341"/>
              <a:gd name="connsiteY997" fmla="*/ 889349 h 2249100"/>
              <a:gd name="connsiteX998" fmla="*/ 295170 w 2729341"/>
              <a:gd name="connsiteY998" fmla="*/ 887216 h 2249100"/>
              <a:gd name="connsiteX999" fmla="*/ 299218 w 2729341"/>
              <a:gd name="connsiteY999" fmla="*/ 882158 h 2249100"/>
              <a:gd name="connsiteX1000" fmla="*/ 300514 w 2729341"/>
              <a:gd name="connsiteY1000" fmla="*/ 881329 h 2249100"/>
              <a:gd name="connsiteX1001" fmla="*/ 303419 w 2729341"/>
              <a:gd name="connsiteY1001" fmla="*/ 880329 h 2249100"/>
              <a:gd name="connsiteX1002" fmla="*/ 304486 w 2729341"/>
              <a:gd name="connsiteY1002" fmla="*/ 880767 h 2249100"/>
              <a:gd name="connsiteX1003" fmla="*/ 305105 w 2729341"/>
              <a:gd name="connsiteY1003" fmla="*/ 882044 h 2249100"/>
              <a:gd name="connsiteX1004" fmla="*/ 305867 w 2729341"/>
              <a:gd name="connsiteY1004" fmla="*/ 882834 h 2249100"/>
              <a:gd name="connsiteX1005" fmla="*/ 308810 w 2729341"/>
              <a:gd name="connsiteY1005" fmla="*/ 883549 h 2249100"/>
              <a:gd name="connsiteX1006" fmla="*/ 310772 w 2729341"/>
              <a:gd name="connsiteY1006" fmla="*/ 882425 h 2249100"/>
              <a:gd name="connsiteX1007" fmla="*/ 310448 w 2729341"/>
              <a:gd name="connsiteY1007" fmla="*/ 881825 h 2249100"/>
              <a:gd name="connsiteX1008" fmla="*/ 308858 w 2729341"/>
              <a:gd name="connsiteY1008" fmla="*/ 881434 h 2249100"/>
              <a:gd name="connsiteX1009" fmla="*/ 307838 w 2729341"/>
              <a:gd name="connsiteY1009" fmla="*/ 880701 h 2249100"/>
              <a:gd name="connsiteX1010" fmla="*/ 306876 w 2729341"/>
              <a:gd name="connsiteY1010" fmla="*/ 877681 h 2249100"/>
              <a:gd name="connsiteX1011" fmla="*/ 304924 w 2729341"/>
              <a:gd name="connsiteY1011" fmla="*/ 875862 h 2249100"/>
              <a:gd name="connsiteX1012" fmla="*/ 304486 w 2729341"/>
              <a:gd name="connsiteY1012" fmla="*/ 873795 h 2249100"/>
              <a:gd name="connsiteX1013" fmla="*/ 304838 w 2729341"/>
              <a:gd name="connsiteY1013" fmla="*/ 870576 h 2249100"/>
              <a:gd name="connsiteX1014" fmla="*/ 306515 w 2729341"/>
              <a:gd name="connsiteY1014" fmla="*/ 862994 h 2249100"/>
              <a:gd name="connsiteX1015" fmla="*/ 306791 w 2729341"/>
              <a:gd name="connsiteY1015" fmla="*/ 855164 h 2249100"/>
              <a:gd name="connsiteX1016" fmla="*/ 308286 w 2729341"/>
              <a:gd name="connsiteY1016" fmla="*/ 850659 h 2249100"/>
              <a:gd name="connsiteX1017" fmla="*/ 311287 w 2729341"/>
              <a:gd name="connsiteY1017" fmla="*/ 849030 h 2249100"/>
              <a:gd name="connsiteX1018" fmla="*/ 317945 w 2729341"/>
              <a:gd name="connsiteY1018" fmla="*/ 847916 h 2249100"/>
              <a:gd name="connsiteX1019" fmla="*/ 314049 w 2729341"/>
              <a:gd name="connsiteY1019" fmla="*/ 845877 h 2249100"/>
              <a:gd name="connsiteX1020" fmla="*/ 312601 w 2729341"/>
              <a:gd name="connsiteY1020" fmla="*/ 845868 h 2249100"/>
              <a:gd name="connsiteX1021" fmla="*/ 310067 w 2729341"/>
              <a:gd name="connsiteY1021" fmla="*/ 844906 h 2249100"/>
              <a:gd name="connsiteX1022" fmla="*/ 309105 w 2729341"/>
              <a:gd name="connsiteY1022" fmla="*/ 839972 h 2249100"/>
              <a:gd name="connsiteX1023" fmla="*/ 309124 w 2729341"/>
              <a:gd name="connsiteY1023" fmla="*/ 836381 h 2249100"/>
              <a:gd name="connsiteX1024" fmla="*/ 310801 w 2729341"/>
              <a:gd name="connsiteY1024" fmla="*/ 832209 h 2249100"/>
              <a:gd name="connsiteX1025" fmla="*/ 317002 w 2729341"/>
              <a:gd name="connsiteY1025" fmla="*/ 825151 h 2249100"/>
              <a:gd name="connsiteX1026" fmla="*/ 323793 w 2729341"/>
              <a:gd name="connsiteY1026" fmla="*/ 820245 h 2249100"/>
              <a:gd name="connsiteX1027" fmla="*/ 322869 w 2729341"/>
              <a:gd name="connsiteY1027" fmla="*/ 819845 h 2249100"/>
              <a:gd name="connsiteX1028" fmla="*/ 322031 w 2729341"/>
              <a:gd name="connsiteY1028" fmla="*/ 818388 h 2249100"/>
              <a:gd name="connsiteX1029" fmla="*/ 325164 w 2729341"/>
              <a:gd name="connsiteY1029" fmla="*/ 808520 h 2249100"/>
              <a:gd name="connsiteX1030" fmla="*/ 328222 w 2729341"/>
              <a:gd name="connsiteY1030" fmla="*/ 799671 h 2249100"/>
              <a:gd name="connsiteX1031" fmla="*/ 324098 w 2729341"/>
              <a:gd name="connsiteY1031" fmla="*/ 807215 h 2249100"/>
              <a:gd name="connsiteX1032" fmla="*/ 319326 w 2729341"/>
              <a:gd name="connsiteY1032" fmla="*/ 812968 h 2249100"/>
              <a:gd name="connsiteX1033" fmla="*/ 305324 w 2729341"/>
              <a:gd name="connsiteY1033" fmla="*/ 819626 h 2249100"/>
              <a:gd name="connsiteX1034" fmla="*/ 295799 w 2729341"/>
              <a:gd name="connsiteY1034" fmla="*/ 825189 h 2249100"/>
              <a:gd name="connsiteX1035" fmla="*/ 291284 w 2729341"/>
              <a:gd name="connsiteY1035" fmla="*/ 826513 h 2249100"/>
              <a:gd name="connsiteX1036" fmla="*/ 288303 w 2729341"/>
              <a:gd name="connsiteY1036" fmla="*/ 825103 h 2249100"/>
              <a:gd name="connsiteX1037" fmla="*/ 285979 w 2729341"/>
              <a:gd name="connsiteY1037" fmla="*/ 819769 h 2249100"/>
              <a:gd name="connsiteX1038" fmla="*/ 284645 w 2729341"/>
              <a:gd name="connsiteY1038" fmla="*/ 817864 h 2249100"/>
              <a:gd name="connsiteX1039" fmla="*/ 282940 w 2729341"/>
              <a:gd name="connsiteY1039" fmla="*/ 814378 h 2249100"/>
              <a:gd name="connsiteX1040" fmla="*/ 283664 w 2729341"/>
              <a:gd name="connsiteY1040" fmla="*/ 809825 h 2249100"/>
              <a:gd name="connsiteX1041" fmla="*/ 285017 w 2729341"/>
              <a:gd name="connsiteY1041" fmla="*/ 806672 h 2249100"/>
              <a:gd name="connsiteX1042" fmla="*/ 287988 w 2729341"/>
              <a:gd name="connsiteY1042" fmla="*/ 806158 h 2249100"/>
              <a:gd name="connsiteX1043" fmla="*/ 291341 w 2729341"/>
              <a:gd name="connsiteY1043" fmla="*/ 807682 h 2249100"/>
              <a:gd name="connsiteX1044" fmla="*/ 294246 w 2729341"/>
              <a:gd name="connsiteY1044" fmla="*/ 807815 h 2249100"/>
              <a:gd name="connsiteX1045" fmla="*/ 290503 w 2729341"/>
              <a:gd name="connsiteY1045" fmla="*/ 804701 h 2249100"/>
              <a:gd name="connsiteX1046" fmla="*/ 285102 w 2729341"/>
              <a:gd name="connsiteY1046" fmla="*/ 801977 h 2249100"/>
              <a:gd name="connsiteX1047" fmla="*/ 282654 w 2729341"/>
              <a:gd name="connsiteY1047" fmla="*/ 802862 h 2249100"/>
              <a:gd name="connsiteX1048" fmla="*/ 280778 w 2729341"/>
              <a:gd name="connsiteY1048" fmla="*/ 807272 h 2249100"/>
              <a:gd name="connsiteX1049" fmla="*/ 278273 w 2729341"/>
              <a:gd name="connsiteY1049" fmla="*/ 810292 h 2249100"/>
              <a:gd name="connsiteX1050" fmla="*/ 276073 w 2729341"/>
              <a:gd name="connsiteY1050" fmla="*/ 809216 h 2249100"/>
              <a:gd name="connsiteX1051" fmla="*/ 274768 w 2729341"/>
              <a:gd name="connsiteY1051" fmla="*/ 807987 h 2249100"/>
              <a:gd name="connsiteX1052" fmla="*/ 275673 w 2729341"/>
              <a:gd name="connsiteY1052" fmla="*/ 811673 h 2249100"/>
              <a:gd name="connsiteX1053" fmla="*/ 274006 w 2729341"/>
              <a:gd name="connsiteY1053" fmla="*/ 817274 h 2249100"/>
              <a:gd name="connsiteX1054" fmla="*/ 273377 w 2729341"/>
              <a:gd name="connsiteY1054" fmla="*/ 821141 h 2249100"/>
              <a:gd name="connsiteX1055" fmla="*/ 275758 w 2729341"/>
              <a:gd name="connsiteY1055" fmla="*/ 831313 h 2249100"/>
              <a:gd name="connsiteX1056" fmla="*/ 275320 w 2729341"/>
              <a:gd name="connsiteY1056" fmla="*/ 835362 h 2249100"/>
              <a:gd name="connsiteX1057" fmla="*/ 270986 w 2729341"/>
              <a:gd name="connsiteY1057" fmla="*/ 837219 h 2249100"/>
              <a:gd name="connsiteX1058" fmla="*/ 267452 w 2729341"/>
              <a:gd name="connsiteY1058" fmla="*/ 833895 h 2249100"/>
              <a:gd name="connsiteX1059" fmla="*/ 260090 w 2729341"/>
              <a:gd name="connsiteY1059" fmla="*/ 821017 h 2249100"/>
              <a:gd name="connsiteX1060" fmla="*/ 257518 w 2729341"/>
              <a:gd name="connsiteY1060" fmla="*/ 817331 h 2249100"/>
              <a:gd name="connsiteX1061" fmla="*/ 251746 w 2729341"/>
              <a:gd name="connsiteY1061" fmla="*/ 811235 h 2249100"/>
              <a:gd name="connsiteX1062" fmla="*/ 249841 w 2729341"/>
              <a:gd name="connsiteY1062" fmla="*/ 812101 h 2249100"/>
              <a:gd name="connsiteX1063" fmla="*/ 247412 w 2729341"/>
              <a:gd name="connsiteY1063" fmla="*/ 815111 h 2249100"/>
              <a:gd name="connsiteX1064" fmla="*/ 245059 w 2729341"/>
              <a:gd name="connsiteY1064" fmla="*/ 815940 h 2249100"/>
              <a:gd name="connsiteX1065" fmla="*/ 238849 w 2729341"/>
              <a:gd name="connsiteY1065" fmla="*/ 811502 h 2249100"/>
              <a:gd name="connsiteX1066" fmla="*/ 235953 w 2729341"/>
              <a:gd name="connsiteY1066" fmla="*/ 808111 h 2249100"/>
              <a:gd name="connsiteX1067" fmla="*/ 233220 w 2729341"/>
              <a:gd name="connsiteY1067" fmla="*/ 803986 h 2249100"/>
              <a:gd name="connsiteX1068" fmla="*/ 229029 w 2729341"/>
              <a:gd name="connsiteY1068" fmla="*/ 806263 h 2249100"/>
              <a:gd name="connsiteX1069" fmla="*/ 225371 w 2729341"/>
              <a:gd name="connsiteY1069" fmla="*/ 808968 h 2249100"/>
              <a:gd name="connsiteX1070" fmla="*/ 221085 w 2729341"/>
              <a:gd name="connsiteY1070" fmla="*/ 813273 h 2249100"/>
              <a:gd name="connsiteX1071" fmla="*/ 218218 w 2729341"/>
              <a:gd name="connsiteY1071" fmla="*/ 813235 h 2249100"/>
              <a:gd name="connsiteX1072" fmla="*/ 210426 w 2729341"/>
              <a:gd name="connsiteY1072" fmla="*/ 816921 h 2249100"/>
              <a:gd name="connsiteX1073" fmla="*/ 209598 w 2729341"/>
              <a:gd name="connsiteY1073" fmla="*/ 816997 h 2249100"/>
              <a:gd name="connsiteX1074" fmla="*/ 208502 w 2729341"/>
              <a:gd name="connsiteY1074" fmla="*/ 818979 h 2249100"/>
              <a:gd name="connsiteX1075" fmla="*/ 207426 w 2729341"/>
              <a:gd name="connsiteY1075" fmla="*/ 819864 h 2249100"/>
              <a:gd name="connsiteX1076" fmla="*/ 206540 w 2729341"/>
              <a:gd name="connsiteY1076" fmla="*/ 823675 h 2249100"/>
              <a:gd name="connsiteX1077" fmla="*/ 196005 w 2729341"/>
              <a:gd name="connsiteY1077" fmla="*/ 826627 h 2249100"/>
              <a:gd name="connsiteX1078" fmla="*/ 185595 w 2729341"/>
              <a:gd name="connsiteY1078" fmla="*/ 824979 h 2249100"/>
              <a:gd name="connsiteX1079" fmla="*/ 189233 w 2729341"/>
              <a:gd name="connsiteY1079" fmla="*/ 822884 h 2249100"/>
              <a:gd name="connsiteX1080" fmla="*/ 193300 w 2729341"/>
              <a:gd name="connsiteY1080" fmla="*/ 821236 h 2249100"/>
              <a:gd name="connsiteX1081" fmla="*/ 196834 w 2729341"/>
              <a:gd name="connsiteY1081" fmla="*/ 817264 h 2249100"/>
              <a:gd name="connsiteX1082" fmla="*/ 195329 w 2729341"/>
              <a:gd name="connsiteY1082" fmla="*/ 811940 h 2249100"/>
              <a:gd name="connsiteX1083" fmla="*/ 195072 w 2729341"/>
              <a:gd name="connsiteY1083" fmla="*/ 809225 h 2249100"/>
              <a:gd name="connsiteX1084" fmla="*/ 195110 w 2729341"/>
              <a:gd name="connsiteY1084" fmla="*/ 805786 h 2249100"/>
              <a:gd name="connsiteX1085" fmla="*/ 198968 w 2729341"/>
              <a:gd name="connsiteY1085" fmla="*/ 800948 h 2249100"/>
              <a:gd name="connsiteX1086" fmla="*/ 194958 w 2729341"/>
              <a:gd name="connsiteY1086" fmla="*/ 800957 h 2249100"/>
              <a:gd name="connsiteX1087" fmla="*/ 192376 w 2729341"/>
              <a:gd name="connsiteY1087" fmla="*/ 802691 h 2249100"/>
              <a:gd name="connsiteX1088" fmla="*/ 189967 w 2729341"/>
              <a:gd name="connsiteY1088" fmla="*/ 799052 h 2249100"/>
              <a:gd name="connsiteX1089" fmla="*/ 188833 w 2729341"/>
              <a:gd name="connsiteY1089" fmla="*/ 791870 h 2249100"/>
              <a:gd name="connsiteX1090" fmla="*/ 191595 w 2729341"/>
              <a:gd name="connsiteY1090" fmla="*/ 787603 h 2249100"/>
              <a:gd name="connsiteX1091" fmla="*/ 192872 w 2729341"/>
              <a:gd name="connsiteY1091" fmla="*/ 784308 h 2249100"/>
              <a:gd name="connsiteX1092" fmla="*/ 193958 w 2729341"/>
              <a:gd name="connsiteY1092" fmla="*/ 779774 h 2249100"/>
              <a:gd name="connsiteX1093" fmla="*/ 194034 w 2729341"/>
              <a:gd name="connsiteY1093" fmla="*/ 775869 h 2249100"/>
              <a:gd name="connsiteX1094" fmla="*/ 191900 w 2729341"/>
              <a:gd name="connsiteY1094" fmla="*/ 769239 h 2249100"/>
              <a:gd name="connsiteX1095" fmla="*/ 185766 w 2729341"/>
              <a:gd name="connsiteY1095" fmla="*/ 755114 h 2249100"/>
              <a:gd name="connsiteX1096" fmla="*/ 182975 w 2729341"/>
              <a:gd name="connsiteY1096" fmla="*/ 744503 h 2249100"/>
              <a:gd name="connsiteX1097" fmla="*/ 178194 w 2729341"/>
              <a:gd name="connsiteY1097" fmla="*/ 738826 h 2249100"/>
              <a:gd name="connsiteX1098" fmla="*/ 181766 w 2729341"/>
              <a:gd name="connsiteY1098" fmla="*/ 729491 h 2249100"/>
              <a:gd name="connsiteX1099" fmla="*/ 185747 w 2729341"/>
              <a:gd name="connsiteY1099" fmla="*/ 720947 h 2249100"/>
              <a:gd name="connsiteX1100" fmla="*/ 190891 w 2729341"/>
              <a:gd name="connsiteY1100" fmla="*/ 717109 h 2249100"/>
              <a:gd name="connsiteX1101" fmla="*/ 190481 w 2729341"/>
              <a:gd name="connsiteY1101" fmla="*/ 716537 h 2249100"/>
              <a:gd name="connsiteX1102" fmla="*/ 187642 w 2729341"/>
              <a:gd name="connsiteY1102" fmla="*/ 716566 h 2249100"/>
              <a:gd name="connsiteX1103" fmla="*/ 185776 w 2729341"/>
              <a:gd name="connsiteY1103" fmla="*/ 717071 h 2249100"/>
              <a:gd name="connsiteX1104" fmla="*/ 184128 w 2729341"/>
              <a:gd name="connsiteY1104" fmla="*/ 719861 h 2249100"/>
              <a:gd name="connsiteX1105" fmla="*/ 182385 w 2729341"/>
              <a:gd name="connsiteY1105" fmla="*/ 721986 h 2249100"/>
              <a:gd name="connsiteX1106" fmla="*/ 176946 w 2729341"/>
              <a:gd name="connsiteY1106" fmla="*/ 732854 h 2249100"/>
              <a:gd name="connsiteX1107" fmla="*/ 173441 w 2729341"/>
              <a:gd name="connsiteY1107" fmla="*/ 738130 h 2249100"/>
              <a:gd name="connsiteX1108" fmla="*/ 171164 w 2729341"/>
              <a:gd name="connsiteY1108" fmla="*/ 739635 h 2249100"/>
              <a:gd name="connsiteX1109" fmla="*/ 174831 w 2729341"/>
              <a:gd name="connsiteY1109" fmla="*/ 741674 h 2249100"/>
              <a:gd name="connsiteX1110" fmla="*/ 175393 w 2729341"/>
              <a:gd name="connsiteY1110" fmla="*/ 743388 h 2249100"/>
              <a:gd name="connsiteX1111" fmla="*/ 176098 w 2729341"/>
              <a:gd name="connsiteY1111" fmla="*/ 747284 h 2249100"/>
              <a:gd name="connsiteX1112" fmla="*/ 175155 w 2729341"/>
              <a:gd name="connsiteY1112" fmla="*/ 751999 h 2249100"/>
              <a:gd name="connsiteX1113" fmla="*/ 174212 w 2729341"/>
              <a:gd name="connsiteY1113" fmla="*/ 754599 h 2249100"/>
              <a:gd name="connsiteX1114" fmla="*/ 169888 w 2729341"/>
              <a:gd name="connsiteY1114" fmla="*/ 754390 h 2249100"/>
              <a:gd name="connsiteX1115" fmla="*/ 166002 w 2729341"/>
              <a:gd name="connsiteY1115" fmla="*/ 758171 h 2249100"/>
              <a:gd name="connsiteX1116" fmla="*/ 156877 w 2729341"/>
              <a:gd name="connsiteY1116" fmla="*/ 762276 h 2249100"/>
              <a:gd name="connsiteX1117" fmla="*/ 144551 w 2729341"/>
              <a:gd name="connsiteY1117" fmla="*/ 764619 h 2249100"/>
              <a:gd name="connsiteX1118" fmla="*/ 138494 w 2729341"/>
              <a:gd name="connsiteY1118" fmla="*/ 764343 h 2249100"/>
              <a:gd name="connsiteX1119" fmla="*/ 132188 w 2729341"/>
              <a:gd name="connsiteY1119" fmla="*/ 759562 h 2249100"/>
              <a:gd name="connsiteX1120" fmla="*/ 132236 w 2729341"/>
              <a:gd name="connsiteY1120" fmla="*/ 756780 h 2249100"/>
              <a:gd name="connsiteX1121" fmla="*/ 132493 w 2729341"/>
              <a:gd name="connsiteY1121" fmla="*/ 754371 h 2249100"/>
              <a:gd name="connsiteX1122" fmla="*/ 123434 w 2729341"/>
              <a:gd name="connsiteY1122" fmla="*/ 746074 h 2249100"/>
              <a:gd name="connsiteX1123" fmla="*/ 118310 w 2729341"/>
              <a:gd name="connsiteY1123" fmla="*/ 737769 h 2249100"/>
              <a:gd name="connsiteX1124" fmla="*/ 114624 w 2729341"/>
              <a:gd name="connsiteY1124" fmla="*/ 737588 h 2249100"/>
              <a:gd name="connsiteX1125" fmla="*/ 111423 w 2729341"/>
              <a:gd name="connsiteY1125" fmla="*/ 735368 h 2249100"/>
              <a:gd name="connsiteX1126" fmla="*/ 107642 w 2729341"/>
              <a:gd name="connsiteY1126" fmla="*/ 731911 h 2249100"/>
              <a:gd name="connsiteX1127" fmla="*/ 107975 w 2729341"/>
              <a:gd name="connsiteY1127" fmla="*/ 729120 h 2249100"/>
              <a:gd name="connsiteX1128" fmla="*/ 108575 w 2729341"/>
              <a:gd name="connsiteY1128" fmla="*/ 727148 h 2249100"/>
              <a:gd name="connsiteX1129" fmla="*/ 106251 w 2729341"/>
              <a:gd name="connsiteY1129" fmla="*/ 725767 h 2249100"/>
              <a:gd name="connsiteX1130" fmla="*/ 103280 w 2729341"/>
              <a:gd name="connsiteY1130" fmla="*/ 725900 h 2249100"/>
              <a:gd name="connsiteX1131" fmla="*/ 99822 w 2729341"/>
              <a:gd name="connsiteY1131" fmla="*/ 724948 h 2249100"/>
              <a:gd name="connsiteX1132" fmla="*/ 108852 w 2729341"/>
              <a:gd name="connsiteY1132" fmla="*/ 714128 h 2249100"/>
              <a:gd name="connsiteX1133" fmla="*/ 111957 w 2729341"/>
              <a:gd name="connsiteY1133" fmla="*/ 706841 h 2249100"/>
              <a:gd name="connsiteX1134" fmla="*/ 114491 w 2729341"/>
              <a:gd name="connsiteY1134" fmla="*/ 705803 h 2249100"/>
              <a:gd name="connsiteX1135" fmla="*/ 117777 w 2729341"/>
              <a:gd name="connsiteY1135" fmla="*/ 706927 h 2249100"/>
              <a:gd name="connsiteX1136" fmla="*/ 122311 w 2729341"/>
              <a:gd name="connsiteY1136" fmla="*/ 709803 h 2249100"/>
              <a:gd name="connsiteX1137" fmla="*/ 126130 w 2729341"/>
              <a:gd name="connsiteY1137" fmla="*/ 711070 h 2249100"/>
              <a:gd name="connsiteX1138" fmla="*/ 127511 w 2729341"/>
              <a:gd name="connsiteY1138" fmla="*/ 712423 h 2249100"/>
              <a:gd name="connsiteX1139" fmla="*/ 128921 w 2729341"/>
              <a:gd name="connsiteY1139" fmla="*/ 714966 h 2249100"/>
              <a:gd name="connsiteX1140" fmla="*/ 127435 w 2729341"/>
              <a:gd name="connsiteY1140" fmla="*/ 719223 h 2249100"/>
              <a:gd name="connsiteX1141" fmla="*/ 126073 w 2729341"/>
              <a:gd name="connsiteY1141" fmla="*/ 722205 h 2249100"/>
              <a:gd name="connsiteX1142" fmla="*/ 127749 w 2729341"/>
              <a:gd name="connsiteY1142" fmla="*/ 721405 h 2249100"/>
              <a:gd name="connsiteX1143" fmla="*/ 132502 w 2729341"/>
              <a:gd name="connsiteY1143" fmla="*/ 716785 h 2249100"/>
              <a:gd name="connsiteX1144" fmla="*/ 136046 w 2729341"/>
              <a:gd name="connsiteY1144" fmla="*/ 712718 h 2249100"/>
              <a:gd name="connsiteX1145" fmla="*/ 137741 w 2729341"/>
              <a:gd name="connsiteY1145" fmla="*/ 713137 h 2249100"/>
              <a:gd name="connsiteX1146" fmla="*/ 138846 w 2729341"/>
              <a:gd name="connsiteY1146" fmla="*/ 713851 h 2249100"/>
              <a:gd name="connsiteX1147" fmla="*/ 140818 w 2729341"/>
              <a:gd name="connsiteY1147" fmla="*/ 718042 h 2249100"/>
              <a:gd name="connsiteX1148" fmla="*/ 143256 w 2729341"/>
              <a:gd name="connsiteY1148" fmla="*/ 722300 h 2249100"/>
              <a:gd name="connsiteX1149" fmla="*/ 148638 w 2729341"/>
              <a:gd name="connsiteY1149" fmla="*/ 718242 h 2249100"/>
              <a:gd name="connsiteX1150" fmla="*/ 151514 w 2729341"/>
              <a:gd name="connsiteY1150" fmla="*/ 713175 h 2249100"/>
              <a:gd name="connsiteX1151" fmla="*/ 149085 w 2729341"/>
              <a:gd name="connsiteY1151" fmla="*/ 710956 h 2249100"/>
              <a:gd name="connsiteX1152" fmla="*/ 146114 w 2729341"/>
              <a:gd name="connsiteY1152" fmla="*/ 709632 h 2249100"/>
              <a:gd name="connsiteX1153" fmla="*/ 138532 w 2729341"/>
              <a:gd name="connsiteY1153" fmla="*/ 707908 h 2249100"/>
              <a:gd name="connsiteX1154" fmla="*/ 140379 w 2729341"/>
              <a:gd name="connsiteY1154" fmla="*/ 706450 h 2249100"/>
              <a:gd name="connsiteX1155" fmla="*/ 145247 w 2729341"/>
              <a:gd name="connsiteY1155" fmla="*/ 706612 h 2249100"/>
              <a:gd name="connsiteX1156" fmla="*/ 147076 w 2729341"/>
              <a:gd name="connsiteY1156" fmla="*/ 705222 h 2249100"/>
              <a:gd name="connsiteX1157" fmla="*/ 145151 w 2729341"/>
              <a:gd name="connsiteY1157" fmla="*/ 703288 h 2249100"/>
              <a:gd name="connsiteX1158" fmla="*/ 142742 w 2729341"/>
              <a:gd name="connsiteY1158" fmla="*/ 701554 h 2249100"/>
              <a:gd name="connsiteX1159" fmla="*/ 136179 w 2729341"/>
              <a:gd name="connsiteY1159" fmla="*/ 707317 h 2249100"/>
              <a:gd name="connsiteX1160" fmla="*/ 124235 w 2729341"/>
              <a:gd name="connsiteY1160" fmla="*/ 707031 h 2249100"/>
              <a:gd name="connsiteX1161" fmla="*/ 115891 w 2729341"/>
              <a:gd name="connsiteY1161" fmla="*/ 703659 h 2249100"/>
              <a:gd name="connsiteX1162" fmla="*/ 107556 w 2729341"/>
              <a:gd name="connsiteY1162" fmla="*/ 704250 h 2249100"/>
              <a:gd name="connsiteX1163" fmla="*/ 106242 w 2729341"/>
              <a:gd name="connsiteY1163" fmla="*/ 703583 h 2249100"/>
              <a:gd name="connsiteX1164" fmla="*/ 104623 w 2729341"/>
              <a:gd name="connsiteY1164" fmla="*/ 701783 h 2249100"/>
              <a:gd name="connsiteX1165" fmla="*/ 109318 w 2729341"/>
              <a:gd name="connsiteY1165" fmla="*/ 697487 h 2249100"/>
              <a:gd name="connsiteX1166" fmla="*/ 112643 w 2729341"/>
              <a:gd name="connsiteY1166" fmla="*/ 695106 h 2249100"/>
              <a:gd name="connsiteX1167" fmla="*/ 112824 w 2729341"/>
              <a:gd name="connsiteY1167" fmla="*/ 693725 h 2249100"/>
              <a:gd name="connsiteX1168" fmla="*/ 110890 w 2729341"/>
              <a:gd name="connsiteY1168" fmla="*/ 693553 h 2249100"/>
              <a:gd name="connsiteX1169" fmla="*/ 107261 w 2729341"/>
              <a:gd name="connsiteY1169" fmla="*/ 694696 h 2249100"/>
              <a:gd name="connsiteX1170" fmla="*/ 105642 w 2729341"/>
              <a:gd name="connsiteY1170" fmla="*/ 692715 h 2249100"/>
              <a:gd name="connsiteX1171" fmla="*/ 105908 w 2729341"/>
              <a:gd name="connsiteY1171" fmla="*/ 689267 h 2249100"/>
              <a:gd name="connsiteX1172" fmla="*/ 105308 w 2729341"/>
              <a:gd name="connsiteY1172" fmla="*/ 689581 h 2249100"/>
              <a:gd name="connsiteX1173" fmla="*/ 103870 w 2729341"/>
              <a:gd name="connsiteY1173" fmla="*/ 691467 h 2249100"/>
              <a:gd name="connsiteX1174" fmla="*/ 101841 w 2729341"/>
              <a:gd name="connsiteY1174" fmla="*/ 690534 h 2249100"/>
              <a:gd name="connsiteX1175" fmla="*/ 100079 w 2729341"/>
              <a:gd name="connsiteY1175" fmla="*/ 688915 h 2249100"/>
              <a:gd name="connsiteX1176" fmla="*/ 100994 w 2729341"/>
              <a:gd name="connsiteY1176" fmla="*/ 687257 h 2249100"/>
              <a:gd name="connsiteX1177" fmla="*/ 102784 w 2729341"/>
              <a:gd name="connsiteY1177" fmla="*/ 684971 h 2249100"/>
              <a:gd name="connsiteX1178" fmla="*/ 101994 w 2729341"/>
              <a:gd name="connsiteY1178" fmla="*/ 684629 h 2249100"/>
              <a:gd name="connsiteX1179" fmla="*/ 100393 w 2729341"/>
              <a:gd name="connsiteY1179" fmla="*/ 685114 h 2249100"/>
              <a:gd name="connsiteX1180" fmla="*/ 98831 w 2729341"/>
              <a:gd name="connsiteY1180" fmla="*/ 688096 h 2249100"/>
              <a:gd name="connsiteX1181" fmla="*/ 99174 w 2729341"/>
              <a:gd name="connsiteY1181" fmla="*/ 690505 h 2249100"/>
              <a:gd name="connsiteX1182" fmla="*/ 99136 w 2729341"/>
              <a:gd name="connsiteY1182" fmla="*/ 693963 h 2249100"/>
              <a:gd name="connsiteX1183" fmla="*/ 96469 w 2729341"/>
              <a:gd name="connsiteY1183" fmla="*/ 694592 h 2249100"/>
              <a:gd name="connsiteX1184" fmla="*/ 94183 w 2729341"/>
              <a:gd name="connsiteY1184" fmla="*/ 694182 h 2249100"/>
              <a:gd name="connsiteX1185" fmla="*/ 92535 w 2729341"/>
              <a:gd name="connsiteY1185" fmla="*/ 690706 h 2249100"/>
              <a:gd name="connsiteX1186" fmla="*/ 90830 w 2729341"/>
              <a:gd name="connsiteY1186" fmla="*/ 683238 h 2249100"/>
              <a:gd name="connsiteX1187" fmla="*/ 86220 w 2729341"/>
              <a:gd name="connsiteY1187" fmla="*/ 681247 h 2249100"/>
              <a:gd name="connsiteX1188" fmla="*/ 85087 w 2729341"/>
              <a:gd name="connsiteY1188" fmla="*/ 677456 h 2249100"/>
              <a:gd name="connsiteX1189" fmla="*/ 88001 w 2729341"/>
              <a:gd name="connsiteY1189" fmla="*/ 672570 h 2249100"/>
              <a:gd name="connsiteX1190" fmla="*/ 86716 w 2729341"/>
              <a:gd name="connsiteY1190" fmla="*/ 670046 h 2249100"/>
              <a:gd name="connsiteX1191" fmla="*/ 83610 w 2729341"/>
              <a:gd name="connsiteY1191" fmla="*/ 669227 h 2249100"/>
              <a:gd name="connsiteX1192" fmla="*/ 80067 w 2729341"/>
              <a:gd name="connsiteY1192" fmla="*/ 671694 h 2249100"/>
              <a:gd name="connsiteX1193" fmla="*/ 78496 w 2729341"/>
              <a:gd name="connsiteY1193" fmla="*/ 669503 h 2249100"/>
              <a:gd name="connsiteX1194" fmla="*/ 78210 w 2729341"/>
              <a:gd name="connsiteY1194" fmla="*/ 667093 h 2249100"/>
              <a:gd name="connsiteX1195" fmla="*/ 78086 w 2729341"/>
              <a:gd name="connsiteY1195" fmla="*/ 663626 h 2249100"/>
              <a:gd name="connsiteX1196" fmla="*/ 79077 w 2729341"/>
              <a:gd name="connsiteY1196" fmla="*/ 663254 h 2249100"/>
              <a:gd name="connsiteX1197" fmla="*/ 79896 w 2729341"/>
              <a:gd name="connsiteY1197" fmla="*/ 663940 h 2249100"/>
              <a:gd name="connsiteX1198" fmla="*/ 87011 w 2729341"/>
              <a:gd name="connsiteY1198" fmla="*/ 662016 h 2249100"/>
              <a:gd name="connsiteX1199" fmla="*/ 87697 w 2729341"/>
              <a:gd name="connsiteY1199" fmla="*/ 661073 h 2249100"/>
              <a:gd name="connsiteX1200" fmla="*/ 82058 w 2729341"/>
              <a:gd name="connsiteY1200" fmla="*/ 658130 h 2249100"/>
              <a:gd name="connsiteX1201" fmla="*/ 80486 w 2729341"/>
              <a:gd name="connsiteY1201" fmla="*/ 655034 h 2249100"/>
              <a:gd name="connsiteX1202" fmla="*/ 82820 w 2729341"/>
              <a:gd name="connsiteY1202" fmla="*/ 653272 h 2249100"/>
              <a:gd name="connsiteX1203" fmla="*/ 87030 w 2729341"/>
              <a:gd name="connsiteY1203" fmla="*/ 653120 h 2249100"/>
              <a:gd name="connsiteX1204" fmla="*/ 92935 w 2729341"/>
              <a:gd name="connsiteY1204" fmla="*/ 651281 h 2249100"/>
              <a:gd name="connsiteX1205" fmla="*/ 90449 w 2729341"/>
              <a:gd name="connsiteY1205" fmla="*/ 647986 h 2249100"/>
              <a:gd name="connsiteX1206" fmla="*/ 89926 w 2729341"/>
              <a:gd name="connsiteY1206" fmla="*/ 646176 h 2249100"/>
              <a:gd name="connsiteX1207" fmla="*/ 89430 w 2729341"/>
              <a:gd name="connsiteY1207" fmla="*/ 643204 h 2249100"/>
              <a:gd name="connsiteX1208" fmla="*/ 90411 w 2729341"/>
              <a:gd name="connsiteY1208" fmla="*/ 638147 h 2249100"/>
              <a:gd name="connsiteX1209" fmla="*/ 97355 w 2729341"/>
              <a:gd name="connsiteY1209" fmla="*/ 626497 h 2249100"/>
              <a:gd name="connsiteX1210" fmla="*/ 104118 w 2729341"/>
              <a:gd name="connsiteY1210" fmla="*/ 616725 h 2249100"/>
              <a:gd name="connsiteX1211" fmla="*/ 106223 w 2729341"/>
              <a:gd name="connsiteY1211" fmla="*/ 614467 h 2249100"/>
              <a:gd name="connsiteX1212" fmla="*/ 109318 w 2729341"/>
              <a:gd name="connsiteY1212" fmla="*/ 613248 h 2249100"/>
              <a:gd name="connsiteX1213" fmla="*/ 112205 w 2729341"/>
              <a:gd name="connsiteY1213" fmla="*/ 614191 h 2249100"/>
              <a:gd name="connsiteX1214" fmla="*/ 115214 w 2729341"/>
              <a:gd name="connsiteY1214" fmla="*/ 616296 h 2249100"/>
              <a:gd name="connsiteX1215" fmla="*/ 115786 w 2729341"/>
              <a:gd name="connsiteY1215" fmla="*/ 615391 h 2249100"/>
              <a:gd name="connsiteX1216" fmla="*/ 114767 w 2729341"/>
              <a:gd name="connsiteY1216" fmla="*/ 614534 h 2249100"/>
              <a:gd name="connsiteX1217" fmla="*/ 113481 w 2729341"/>
              <a:gd name="connsiteY1217" fmla="*/ 610515 h 2249100"/>
              <a:gd name="connsiteX1218" fmla="*/ 117662 w 2729341"/>
              <a:gd name="connsiteY1218" fmla="*/ 608933 h 2249100"/>
              <a:gd name="connsiteX1219" fmla="*/ 120110 w 2729341"/>
              <a:gd name="connsiteY1219" fmla="*/ 604380 h 2249100"/>
              <a:gd name="connsiteX1220" fmla="*/ 120291 w 2729341"/>
              <a:gd name="connsiteY1220" fmla="*/ 603056 h 2249100"/>
              <a:gd name="connsiteX1221" fmla="*/ 117634 w 2729341"/>
              <a:gd name="connsiteY1221" fmla="*/ 604952 h 2249100"/>
              <a:gd name="connsiteX1222" fmla="*/ 114862 w 2729341"/>
              <a:gd name="connsiteY1222" fmla="*/ 608067 h 2249100"/>
              <a:gd name="connsiteX1223" fmla="*/ 114167 w 2729341"/>
              <a:gd name="connsiteY1223" fmla="*/ 604933 h 2249100"/>
              <a:gd name="connsiteX1224" fmla="*/ 113452 w 2729341"/>
              <a:gd name="connsiteY1224" fmla="*/ 597713 h 2249100"/>
              <a:gd name="connsiteX1225" fmla="*/ 114671 w 2729341"/>
              <a:gd name="connsiteY1225" fmla="*/ 590864 h 2249100"/>
              <a:gd name="connsiteX1226" fmla="*/ 115624 w 2729341"/>
              <a:gd name="connsiteY1226" fmla="*/ 587778 h 2249100"/>
              <a:gd name="connsiteX1227" fmla="*/ 117939 w 2729341"/>
              <a:gd name="connsiteY1227" fmla="*/ 584845 h 2249100"/>
              <a:gd name="connsiteX1228" fmla="*/ 124606 w 2729341"/>
              <a:gd name="connsiteY1228" fmla="*/ 583664 h 2249100"/>
              <a:gd name="connsiteX1229" fmla="*/ 125787 w 2729341"/>
              <a:gd name="connsiteY1229" fmla="*/ 584254 h 2249100"/>
              <a:gd name="connsiteX1230" fmla="*/ 126025 w 2729341"/>
              <a:gd name="connsiteY1230" fmla="*/ 582863 h 2249100"/>
              <a:gd name="connsiteX1231" fmla="*/ 122015 w 2729341"/>
              <a:gd name="connsiteY1231" fmla="*/ 578520 h 2249100"/>
              <a:gd name="connsiteX1232" fmla="*/ 123663 w 2729341"/>
              <a:gd name="connsiteY1232" fmla="*/ 575120 h 2249100"/>
              <a:gd name="connsiteX1233" fmla="*/ 125111 w 2729341"/>
              <a:gd name="connsiteY1233" fmla="*/ 573348 h 2249100"/>
              <a:gd name="connsiteX1234" fmla="*/ 133169 w 2729341"/>
              <a:gd name="connsiteY1234" fmla="*/ 570586 h 2249100"/>
              <a:gd name="connsiteX1235" fmla="*/ 137570 w 2729341"/>
              <a:gd name="connsiteY1235" fmla="*/ 571443 h 2249100"/>
              <a:gd name="connsiteX1236" fmla="*/ 143094 w 2729341"/>
              <a:gd name="connsiteY1236" fmla="*/ 574662 h 2249100"/>
              <a:gd name="connsiteX1237" fmla="*/ 146304 w 2729341"/>
              <a:gd name="connsiteY1237" fmla="*/ 578663 h 2249100"/>
              <a:gd name="connsiteX1238" fmla="*/ 145837 w 2729341"/>
              <a:gd name="connsiteY1238" fmla="*/ 580711 h 2249100"/>
              <a:gd name="connsiteX1239" fmla="*/ 145047 w 2729341"/>
              <a:gd name="connsiteY1239" fmla="*/ 581901 h 2249100"/>
              <a:gd name="connsiteX1240" fmla="*/ 143389 w 2729341"/>
              <a:gd name="connsiteY1240" fmla="*/ 583225 h 2249100"/>
              <a:gd name="connsiteX1241" fmla="*/ 142770 w 2729341"/>
              <a:gd name="connsiteY1241" fmla="*/ 584254 h 2249100"/>
              <a:gd name="connsiteX1242" fmla="*/ 143066 w 2729341"/>
              <a:gd name="connsiteY1242" fmla="*/ 585073 h 2249100"/>
              <a:gd name="connsiteX1243" fmla="*/ 145437 w 2729341"/>
              <a:gd name="connsiteY1243" fmla="*/ 582692 h 2249100"/>
              <a:gd name="connsiteX1244" fmla="*/ 149314 w 2729341"/>
              <a:gd name="connsiteY1244" fmla="*/ 579796 h 2249100"/>
              <a:gd name="connsiteX1245" fmla="*/ 151486 w 2729341"/>
              <a:gd name="connsiteY1245" fmla="*/ 581054 h 2249100"/>
              <a:gd name="connsiteX1246" fmla="*/ 153200 w 2729341"/>
              <a:gd name="connsiteY1246" fmla="*/ 583340 h 2249100"/>
              <a:gd name="connsiteX1247" fmla="*/ 155096 w 2729341"/>
              <a:gd name="connsiteY1247" fmla="*/ 583302 h 2249100"/>
              <a:gd name="connsiteX1248" fmla="*/ 161125 w 2729341"/>
              <a:gd name="connsiteY1248" fmla="*/ 581339 h 2249100"/>
              <a:gd name="connsiteX1249" fmla="*/ 164182 w 2729341"/>
              <a:gd name="connsiteY1249" fmla="*/ 579263 h 2249100"/>
              <a:gd name="connsiteX1250" fmla="*/ 167926 w 2729341"/>
              <a:gd name="connsiteY1250" fmla="*/ 573843 h 2249100"/>
              <a:gd name="connsiteX1251" fmla="*/ 172898 w 2729341"/>
              <a:gd name="connsiteY1251" fmla="*/ 570338 h 2249100"/>
              <a:gd name="connsiteX1252" fmla="*/ 179899 w 2729341"/>
              <a:gd name="connsiteY1252" fmla="*/ 559213 h 2249100"/>
              <a:gd name="connsiteX1253" fmla="*/ 181956 w 2729341"/>
              <a:gd name="connsiteY1253" fmla="*/ 554631 h 2249100"/>
              <a:gd name="connsiteX1254" fmla="*/ 184347 w 2729341"/>
              <a:gd name="connsiteY1254" fmla="*/ 553927 h 2249100"/>
              <a:gd name="connsiteX1255" fmla="*/ 186509 w 2729341"/>
              <a:gd name="connsiteY1255" fmla="*/ 554327 h 2249100"/>
              <a:gd name="connsiteX1256" fmla="*/ 188014 w 2729341"/>
              <a:gd name="connsiteY1256" fmla="*/ 558089 h 2249100"/>
              <a:gd name="connsiteX1257" fmla="*/ 190214 w 2729341"/>
              <a:gd name="connsiteY1257" fmla="*/ 559184 h 2249100"/>
              <a:gd name="connsiteX1258" fmla="*/ 202740 w 2729341"/>
              <a:gd name="connsiteY1258" fmla="*/ 558270 h 2249100"/>
              <a:gd name="connsiteX1259" fmla="*/ 209140 w 2729341"/>
              <a:gd name="connsiteY1259" fmla="*/ 556546 h 2249100"/>
              <a:gd name="connsiteX1260" fmla="*/ 213589 w 2729341"/>
              <a:gd name="connsiteY1260" fmla="*/ 552898 h 2249100"/>
              <a:gd name="connsiteX1261" fmla="*/ 218218 w 2729341"/>
              <a:gd name="connsiteY1261" fmla="*/ 546735 h 2249100"/>
              <a:gd name="connsiteX1262" fmla="*/ 220894 w 2729341"/>
              <a:gd name="connsiteY1262" fmla="*/ 542592 h 2249100"/>
              <a:gd name="connsiteX1263" fmla="*/ 222180 w 2729341"/>
              <a:gd name="connsiteY1263" fmla="*/ 537181 h 2249100"/>
              <a:gd name="connsiteX1264" fmla="*/ 220523 w 2729341"/>
              <a:gd name="connsiteY1264" fmla="*/ 530152 h 2249100"/>
              <a:gd name="connsiteX1265" fmla="*/ 218827 w 2729341"/>
              <a:gd name="connsiteY1265" fmla="*/ 524294 h 2249100"/>
              <a:gd name="connsiteX1266" fmla="*/ 216599 w 2729341"/>
              <a:gd name="connsiteY1266" fmla="*/ 510826 h 2249100"/>
              <a:gd name="connsiteX1267" fmla="*/ 210379 w 2729341"/>
              <a:gd name="connsiteY1267" fmla="*/ 501872 h 2249100"/>
              <a:gd name="connsiteX1268" fmla="*/ 205959 w 2729341"/>
              <a:gd name="connsiteY1268" fmla="*/ 499186 h 2249100"/>
              <a:gd name="connsiteX1269" fmla="*/ 203149 w 2729341"/>
              <a:gd name="connsiteY1269" fmla="*/ 499567 h 2249100"/>
              <a:gd name="connsiteX1270" fmla="*/ 205178 w 2729341"/>
              <a:gd name="connsiteY1270" fmla="*/ 493824 h 2249100"/>
              <a:gd name="connsiteX1271" fmla="*/ 211103 w 2729341"/>
              <a:gd name="connsiteY1271" fmla="*/ 494443 h 2249100"/>
              <a:gd name="connsiteX1272" fmla="*/ 214960 w 2729341"/>
              <a:gd name="connsiteY1272" fmla="*/ 493319 h 2249100"/>
              <a:gd name="connsiteX1273" fmla="*/ 218084 w 2729341"/>
              <a:gd name="connsiteY1273" fmla="*/ 490547 h 2249100"/>
              <a:gd name="connsiteX1274" fmla="*/ 219104 w 2729341"/>
              <a:gd name="connsiteY1274" fmla="*/ 488442 h 2249100"/>
              <a:gd name="connsiteX1275" fmla="*/ 220647 w 2729341"/>
              <a:gd name="connsiteY1275" fmla="*/ 484137 h 2249100"/>
              <a:gd name="connsiteX1276" fmla="*/ 220113 w 2729341"/>
              <a:gd name="connsiteY1276" fmla="*/ 479536 h 2249100"/>
              <a:gd name="connsiteX1277" fmla="*/ 219285 w 2729341"/>
              <a:gd name="connsiteY1277" fmla="*/ 477031 h 2249100"/>
              <a:gd name="connsiteX1278" fmla="*/ 217132 w 2729341"/>
              <a:gd name="connsiteY1278" fmla="*/ 474269 h 2249100"/>
              <a:gd name="connsiteX1279" fmla="*/ 214570 w 2729341"/>
              <a:gd name="connsiteY1279" fmla="*/ 470221 h 2249100"/>
              <a:gd name="connsiteX1280" fmla="*/ 212779 w 2729341"/>
              <a:gd name="connsiteY1280" fmla="*/ 468868 h 2249100"/>
              <a:gd name="connsiteX1281" fmla="*/ 211265 w 2729341"/>
              <a:gd name="connsiteY1281" fmla="*/ 468954 h 2249100"/>
              <a:gd name="connsiteX1282" fmla="*/ 203797 w 2729341"/>
              <a:gd name="connsiteY1282" fmla="*/ 477079 h 2249100"/>
              <a:gd name="connsiteX1283" fmla="*/ 199311 w 2729341"/>
              <a:gd name="connsiteY1283" fmla="*/ 477231 h 2249100"/>
              <a:gd name="connsiteX1284" fmla="*/ 195958 w 2729341"/>
              <a:gd name="connsiteY1284" fmla="*/ 475745 h 2249100"/>
              <a:gd name="connsiteX1285" fmla="*/ 193043 w 2729341"/>
              <a:gd name="connsiteY1285" fmla="*/ 480355 h 2249100"/>
              <a:gd name="connsiteX1286" fmla="*/ 184918 w 2729341"/>
              <a:gd name="connsiteY1286" fmla="*/ 484394 h 2249100"/>
              <a:gd name="connsiteX1287" fmla="*/ 180575 w 2729341"/>
              <a:gd name="connsiteY1287" fmla="*/ 488461 h 2249100"/>
              <a:gd name="connsiteX1288" fmla="*/ 172526 w 2729341"/>
              <a:gd name="connsiteY1288" fmla="*/ 498520 h 2249100"/>
              <a:gd name="connsiteX1289" fmla="*/ 170517 w 2729341"/>
              <a:gd name="connsiteY1289" fmla="*/ 503053 h 2249100"/>
              <a:gd name="connsiteX1290" fmla="*/ 167945 w 2729341"/>
              <a:gd name="connsiteY1290" fmla="*/ 503253 h 2249100"/>
              <a:gd name="connsiteX1291" fmla="*/ 166087 w 2729341"/>
              <a:gd name="connsiteY1291" fmla="*/ 494452 h 2249100"/>
              <a:gd name="connsiteX1292" fmla="*/ 157334 w 2729341"/>
              <a:gd name="connsiteY1292" fmla="*/ 486013 h 2249100"/>
              <a:gd name="connsiteX1293" fmla="*/ 154686 w 2729341"/>
              <a:gd name="connsiteY1293" fmla="*/ 488890 h 2249100"/>
              <a:gd name="connsiteX1294" fmla="*/ 156143 w 2729341"/>
              <a:gd name="connsiteY1294" fmla="*/ 491538 h 2249100"/>
              <a:gd name="connsiteX1295" fmla="*/ 158125 w 2729341"/>
              <a:gd name="connsiteY1295" fmla="*/ 493424 h 2249100"/>
              <a:gd name="connsiteX1296" fmla="*/ 161392 w 2729341"/>
              <a:gd name="connsiteY1296" fmla="*/ 494243 h 2249100"/>
              <a:gd name="connsiteX1297" fmla="*/ 159982 w 2729341"/>
              <a:gd name="connsiteY1297" fmla="*/ 496796 h 2249100"/>
              <a:gd name="connsiteX1298" fmla="*/ 158915 w 2729341"/>
              <a:gd name="connsiteY1298" fmla="*/ 500186 h 2249100"/>
              <a:gd name="connsiteX1299" fmla="*/ 155639 w 2729341"/>
              <a:gd name="connsiteY1299" fmla="*/ 497005 h 2249100"/>
              <a:gd name="connsiteX1300" fmla="*/ 149781 w 2729341"/>
              <a:gd name="connsiteY1300" fmla="*/ 492376 h 2249100"/>
              <a:gd name="connsiteX1301" fmla="*/ 143713 w 2729341"/>
              <a:gd name="connsiteY1301" fmla="*/ 489985 h 2249100"/>
              <a:gd name="connsiteX1302" fmla="*/ 127921 w 2729341"/>
              <a:gd name="connsiteY1302" fmla="*/ 490252 h 2249100"/>
              <a:gd name="connsiteX1303" fmla="*/ 117558 w 2729341"/>
              <a:gd name="connsiteY1303" fmla="*/ 495005 h 2249100"/>
              <a:gd name="connsiteX1304" fmla="*/ 116605 w 2729341"/>
              <a:gd name="connsiteY1304" fmla="*/ 494014 h 2249100"/>
              <a:gd name="connsiteX1305" fmla="*/ 115605 w 2729341"/>
              <a:gd name="connsiteY1305" fmla="*/ 493624 h 2249100"/>
              <a:gd name="connsiteX1306" fmla="*/ 113871 w 2729341"/>
              <a:gd name="connsiteY1306" fmla="*/ 494757 h 2249100"/>
              <a:gd name="connsiteX1307" fmla="*/ 113128 w 2729341"/>
              <a:gd name="connsiteY1307" fmla="*/ 496691 h 2249100"/>
              <a:gd name="connsiteX1308" fmla="*/ 111995 w 2729341"/>
              <a:gd name="connsiteY1308" fmla="*/ 497900 h 2249100"/>
              <a:gd name="connsiteX1309" fmla="*/ 109880 w 2729341"/>
              <a:gd name="connsiteY1309" fmla="*/ 498329 h 2249100"/>
              <a:gd name="connsiteX1310" fmla="*/ 105613 w 2729341"/>
              <a:gd name="connsiteY1310" fmla="*/ 497615 h 2249100"/>
              <a:gd name="connsiteX1311" fmla="*/ 97384 w 2729341"/>
              <a:gd name="connsiteY1311" fmla="*/ 494662 h 2249100"/>
              <a:gd name="connsiteX1312" fmla="*/ 78762 w 2729341"/>
              <a:gd name="connsiteY1312" fmla="*/ 490318 h 2249100"/>
              <a:gd name="connsiteX1313" fmla="*/ 73885 w 2729341"/>
              <a:gd name="connsiteY1313" fmla="*/ 487642 h 2249100"/>
              <a:gd name="connsiteX1314" fmla="*/ 69713 w 2729341"/>
              <a:gd name="connsiteY1314" fmla="*/ 481251 h 2249100"/>
              <a:gd name="connsiteX1315" fmla="*/ 69799 w 2729341"/>
              <a:gd name="connsiteY1315" fmla="*/ 476898 h 2249100"/>
              <a:gd name="connsiteX1316" fmla="*/ 71657 w 2729341"/>
              <a:gd name="connsiteY1316" fmla="*/ 475050 h 2249100"/>
              <a:gd name="connsiteX1317" fmla="*/ 71476 w 2729341"/>
              <a:gd name="connsiteY1317" fmla="*/ 468792 h 2249100"/>
              <a:gd name="connsiteX1318" fmla="*/ 67856 w 2729341"/>
              <a:gd name="connsiteY1318" fmla="*/ 467125 h 2249100"/>
              <a:gd name="connsiteX1319" fmla="*/ 60474 w 2729341"/>
              <a:gd name="connsiteY1319" fmla="*/ 458076 h 2249100"/>
              <a:gd name="connsiteX1320" fmla="*/ 57760 w 2729341"/>
              <a:gd name="connsiteY1320" fmla="*/ 454209 h 2249100"/>
              <a:gd name="connsiteX1321" fmla="*/ 58350 w 2729341"/>
              <a:gd name="connsiteY1321" fmla="*/ 453781 h 2249100"/>
              <a:gd name="connsiteX1322" fmla="*/ 59674 w 2729341"/>
              <a:gd name="connsiteY1322" fmla="*/ 454828 h 2249100"/>
              <a:gd name="connsiteX1323" fmla="*/ 62198 w 2729341"/>
              <a:gd name="connsiteY1323" fmla="*/ 455619 h 2249100"/>
              <a:gd name="connsiteX1324" fmla="*/ 68390 w 2729341"/>
              <a:gd name="connsiteY1324" fmla="*/ 454362 h 2249100"/>
              <a:gd name="connsiteX1325" fmla="*/ 70514 w 2729341"/>
              <a:gd name="connsiteY1325" fmla="*/ 448466 h 2249100"/>
              <a:gd name="connsiteX1326" fmla="*/ 75105 w 2729341"/>
              <a:gd name="connsiteY1326" fmla="*/ 446780 h 2249100"/>
              <a:gd name="connsiteX1327" fmla="*/ 79334 w 2729341"/>
              <a:gd name="connsiteY1327" fmla="*/ 447608 h 2249100"/>
              <a:gd name="connsiteX1328" fmla="*/ 78381 w 2729341"/>
              <a:gd name="connsiteY1328" fmla="*/ 446008 h 2249100"/>
              <a:gd name="connsiteX1329" fmla="*/ 77305 w 2729341"/>
              <a:gd name="connsiteY1329" fmla="*/ 444751 h 2249100"/>
              <a:gd name="connsiteX1330" fmla="*/ 66294 w 2729341"/>
              <a:gd name="connsiteY1330" fmla="*/ 441731 h 2249100"/>
              <a:gd name="connsiteX1331" fmla="*/ 64799 w 2729341"/>
              <a:gd name="connsiteY1331" fmla="*/ 442655 h 2249100"/>
              <a:gd name="connsiteX1332" fmla="*/ 45053 w 2729341"/>
              <a:gd name="connsiteY1332" fmla="*/ 437283 h 2249100"/>
              <a:gd name="connsiteX1333" fmla="*/ 29461 w 2729341"/>
              <a:gd name="connsiteY1333" fmla="*/ 427911 h 2249100"/>
              <a:gd name="connsiteX1334" fmla="*/ 28184 w 2729341"/>
              <a:gd name="connsiteY1334" fmla="*/ 426110 h 2249100"/>
              <a:gd name="connsiteX1335" fmla="*/ 26765 w 2729341"/>
              <a:gd name="connsiteY1335" fmla="*/ 422091 h 2249100"/>
              <a:gd name="connsiteX1336" fmla="*/ 28870 w 2729341"/>
              <a:gd name="connsiteY1336" fmla="*/ 418110 h 2249100"/>
              <a:gd name="connsiteX1337" fmla="*/ 30985 w 2729341"/>
              <a:gd name="connsiteY1337" fmla="*/ 416224 h 2249100"/>
              <a:gd name="connsiteX1338" fmla="*/ 31080 w 2729341"/>
              <a:gd name="connsiteY1338" fmla="*/ 418414 h 2249100"/>
              <a:gd name="connsiteX1339" fmla="*/ 31423 w 2729341"/>
              <a:gd name="connsiteY1339" fmla="*/ 420567 h 2249100"/>
              <a:gd name="connsiteX1340" fmla="*/ 40357 w 2729341"/>
              <a:gd name="connsiteY1340" fmla="*/ 415566 h 2249100"/>
              <a:gd name="connsiteX1341" fmla="*/ 45034 w 2729341"/>
              <a:gd name="connsiteY1341" fmla="*/ 408984 h 2249100"/>
              <a:gd name="connsiteX1342" fmla="*/ 53883 w 2729341"/>
              <a:gd name="connsiteY1342" fmla="*/ 407823 h 2249100"/>
              <a:gd name="connsiteX1343" fmla="*/ 55940 w 2729341"/>
              <a:gd name="connsiteY1343" fmla="*/ 406003 h 2249100"/>
              <a:gd name="connsiteX1344" fmla="*/ 58693 w 2729341"/>
              <a:gd name="connsiteY1344" fmla="*/ 402450 h 2249100"/>
              <a:gd name="connsiteX1345" fmla="*/ 62617 w 2729341"/>
              <a:gd name="connsiteY1345" fmla="*/ 396364 h 2249100"/>
              <a:gd name="connsiteX1346" fmla="*/ 68170 w 2729341"/>
              <a:gd name="connsiteY1346" fmla="*/ 393154 h 2249100"/>
              <a:gd name="connsiteX1347" fmla="*/ 71952 w 2729341"/>
              <a:gd name="connsiteY1347" fmla="*/ 390268 h 2249100"/>
              <a:gd name="connsiteX1348" fmla="*/ 76876 w 2729341"/>
              <a:gd name="connsiteY1348" fmla="*/ 388553 h 2249100"/>
              <a:gd name="connsiteX1349" fmla="*/ 81077 w 2729341"/>
              <a:gd name="connsiteY1349" fmla="*/ 391401 h 2249100"/>
              <a:gd name="connsiteX1350" fmla="*/ 82372 w 2729341"/>
              <a:gd name="connsiteY1350" fmla="*/ 391792 h 2249100"/>
              <a:gd name="connsiteX1351" fmla="*/ 89992 w 2729341"/>
              <a:gd name="connsiteY1351" fmla="*/ 392373 h 2249100"/>
              <a:gd name="connsiteX1352" fmla="*/ 92497 w 2729341"/>
              <a:gd name="connsiteY1352" fmla="*/ 391144 h 2249100"/>
              <a:gd name="connsiteX1353" fmla="*/ 93564 w 2729341"/>
              <a:gd name="connsiteY1353" fmla="*/ 390230 h 2249100"/>
              <a:gd name="connsiteX1354" fmla="*/ 94364 w 2729341"/>
              <a:gd name="connsiteY1354" fmla="*/ 388782 h 2249100"/>
              <a:gd name="connsiteX1355" fmla="*/ 86878 w 2729341"/>
              <a:gd name="connsiteY1355" fmla="*/ 383619 h 2249100"/>
              <a:gd name="connsiteX1356" fmla="*/ 87640 w 2729341"/>
              <a:gd name="connsiteY1356" fmla="*/ 380743 h 2249100"/>
              <a:gd name="connsiteX1357" fmla="*/ 88592 w 2729341"/>
              <a:gd name="connsiteY1357" fmla="*/ 378714 h 2249100"/>
              <a:gd name="connsiteX1358" fmla="*/ 97326 w 2729341"/>
              <a:gd name="connsiteY1358" fmla="*/ 372666 h 2249100"/>
              <a:gd name="connsiteX1359" fmla="*/ 104042 w 2729341"/>
              <a:gd name="connsiteY1359" fmla="*/ 370665 h 2249100"/>
              <a:gd name="connsiteX1360" fmla="*/ 107632 w 2729341"/>
              <a:gd name="connsiteY1360" fmla="*/ 370808 h 2249100"/>
              <a:gd name="connsiteX1361" fmla="*/ 118053 w 2729341"/>
              <a:gd name="connsiteY1361" fmla="*/ 362960 h 2249100"/>
              <a:gd name="connsiteX1362" fmla="*/ 123758 w 2729341"/>
              <a:gd name="connsiteY1362" fmla="*/ 360712 h 2249100"/>
              <a:gd name="connsiteX1363" fmla="*/ 134512 w 2729341"/>
              <a:gd name="connsiteY1363" fmla="*/ 359216 h 2249100"/>
              <a:gd name="connsiteX1364" fmla="*/ 143351 w 2729341"/>
              <a:gd name="connsiteY1364" fmla="*/ 358826 h 2249100"/>
              <a:gd name="connsiteX1365" fmla="*/ 145742 w 2729341"/>
              <a:gd name="connsiteY1365" fmla="*/ 361636 h 2249100"/>
              <a:gd name="connsiteX1366" fmla="*/ 140989 w 2729341"/>
              <a:gd name="connsiteY1366" fmla="*/ 361045 h 2249100"/>
              <a:gd name="connsiteX1367" fmla="*/ 138903 w 2729341"/>
              <a:gd name="connsiteY1367" fmla="*/ 361560 h 2249100"/>
              <a:gd name="connsiteX1368" fmla="*/ 140389 w 2729341"/>
              <a:gd name="connsiteY1368" fmla="*/ 362522 h 2249100"/>
              <a:gd name="connsiteX1369" fmla="*/ 142065 w 2729341"/>
              <a:gd name="connsiteY1369" fmla="*/ 364569 h 2249100"/>
              <a:gd name="connsiteX1370" fmla="*/ 141580 w 2729341"/>
              <a:gd name="connsiteY1370" fmla="*/ 367151 h 2249100"/>
              <a:gd name="connsiteX1371" fmla="*/ 138665 w 2729341"/>
              <a:gd name="connsiteY1371" fmla="*/ 374780 h 2249100"/>
              <a:gd name="connsiteX1372" fmla="*/ 138903 w 2729341"/>
              <a:gd name="connsiteY1372" fmla="*/ 380867 h 2249100"/>
              <a:gd name="connsiteX1373" fmla="*/ 137008 w 2729341"/>
              <a:gd name="connsiteY1373" fmla="*/ 382838 h 2249100"/>
              <a:gd name="connsiteX1374" fmla="*/ 135169 w 2729341"/>
              <a:gd name="connsiteY1374" fmla="*/ 385610 h 2249100"/>
              <a:gd name="connsiteX1375" fmla="*/ 144218 w 2729341"/>
              <a:gd name="connsiteY1375" fmla="*/ 394306 h 2249100"/>
              <a:gd name="connsiteX1376" fmla="*/ 158220 w 2729341"/>
              <a:gd name="connsiteY1376" fmla="*/ 394859 h 2249100"/>
              <a:gd name="connsiteX1377" fmla="*/ 165840 w 2729341"/>
              <a:gd name="connsiteY1377" fmla="*/ 393287 h 2249100"/>
              <a:gd name="connsiteX1378" fmla="*/ 170240 w 2729341"/>
              <a:gd name="connsiteY1378" fmla="*/ 395878 h 2249100"/>
              <a:gd name="connsiteX1379" fmla="*/ 173841 w 2729341"/>
              <a:gd name="connsiteY1379" fmla="*/ 396469 h 2249100"/>
              <a:gd name="connsiteX1380" fmla="*/ 183804 w 2729341"/>
              <a:gd name="connsiteY1380" fmla="*/ 395135 h 2249100"/>
              <a:gd name="connsiteX1381" fmla="*/ 191310 w 2729341"/>
              <a:gd name="connsiteY1381" fmla="*/ 396983 h 2249100"/>
              <a:gd name="connsiteX1382" fmla="*/ 194443 w 2729341"/>
              <a:gd name="connsiteY1382" fmla="*/ 396278 h 2249100"/>
              <a:gd name="connsiteX1383" fmla="*/ 201387 w 2729341"/>
              <a:gd name="connsiteY1383" fmla="*/ 383277 h 2249100"/>
              <a:gd name="connsiteX1384" fmla="*/ 204102 w 2729341"/>
              <a:gd name="connsiteY1384" fmla="*/ 381229 h 2249100"/>
              <a:gd name="connsiteX1385" fmla="*/ 207054 w 2729341"/>
              <a:gd name="connsiteY1385" fmla="*/ 383496 h 2249100"/>
              <a:gd name="connsiteX1386" fmla="*/ 210903 w 2729341"/>
              <a:gd name="connsiteY1386" fmla="*/ 385334 h 2249100"/>
              <a:gd name="connsiteX1387" fmla="*/ 213360 w 2729341"/>
              <a:gd name="connsiteY1387" fmla="*/ 384000 h 2249100"/>
              <a:gd name="connsiteX1388" fmla="*/ 215360 w 2729341"/>
              <a:gd name="connsiteY1388" fmla="*/ 387363 h 2249100"/>
              <a:gd name="connsiteX1389" fmla="*/ 214417 w 2729341"/>
              <a:gd name="connsiteY1389" fmla="*/ 380352 h 2249100"/>
              <a:gd name="connsiteX1390" fmla="*/ 213055 w 2729341"/>
              <a:gd name="connsiteY1390" fmla="*/ 377714 h 2249100"/>
              <a:gd name="connsiteX1391" fmla="*/ 201720 w 2729341"/>
              <a:gd name="connsiteY1391" fmla="*/ 372866 h 2249100"/>
              <a:gd name="connsiteX1392" fmla="*/ 194139 w 2729341"/>
              <a:gd name="connsiteY1392" fmla="*/ 375276 h 2249100"/>
              <a:gd name="connsiteX1393" fmla="*/ 191767 w 2729341"/>
              <a:gd name="connsiteY1393" fmla="*/ 372542 h 2249100"/>
              <a:gd name="connsiteX1394" fmla="*/ 192557 w 2729341"/>
              <a:gd name="connsiteY1394" fmla="*/ 367113 h 2249100"/>
              <a:gd name="connsiteX1395" fmla="*/ 184442 w 2729341"/>
              <a:gd name="connsiteY1395" fmla="*/ 353663 h 2249100"/>
              <a:gd name="connsiteX1396" fmla="*/ 181061 w 2729341"/>
              <a:gd name="connsiteY1396" fmla="*/ 350920 h 2249100"/>
              <a:gd name="connsiteX1397" fmla="*/ 177060 w 2729341"/>
              <a:gd name="connsiteY1397" fmla="*/ 350787 h 2249100"/>
              <a:gd name="connsiteX1398" fmla="*/ 175022 w 2729341"/>
              <a:gd name="connsiteY1398" fmla="*/ 346082 h 2249100"/>
              <a:gd name="connsiteX1399" fmla="*/ 173317 w 2729341"/>
              <a:gd name="connsiteY1399" fmla="*/ 340024 h 2249100"/>
              <a:gd name="connsiteX1400" fmla="*/ 176765 w 2729341"/>
              <a:gd name="connsiteY1400" fmla="*/ 337538 h 2249100"/>
              <a:gd name="connsiteX1401" fmla="*/ 179889 w 2729341"/>
              <a:gd name="connsiteY1401" fmla="*/ 336413 h 2249100"/>
              <a:gd name="connsiteX1402" fmla="*/ 182775 w 2729341"/>
              <a:gd name="connsiteY1402" fmla="*/ 338376 h 2249100"/>
              <a:gd name="connsiteX1403" fmla="*/ 186042 w 2729341"/>
              <a:gd name="connsiteY1403" fmla="*/ 346339 h 2249100"/>
              <a:gd name="connsiteX1404" fmla="*/ 189081 w 2729341"/>
              <a:gd name="connsiteY1404" fmla="*/ 347510 h 2249100"/>
              <a:gd name="connsiteX1405" fmla="*/ 188195 w 2729341"/>
              <a:gd name="connsiteY1405" fmla="*/ 355406 h 2249100"/>
              <a:gd name="connsiteX1406" fmla="*/ 191967 w 2729341"/>
              <a:gd name="connsiteY1406" fmla="*/ 362655 h 2249100"/>
              <a:gd name="connsiteX1407" fmla="*/ 200482 w 2729341"/>
              <a:gd name="connsiteY1407" fmla="*/ 369360 h 2249100"/>
              <a:gd name="connsiteX1408" fmla="*/ 207302 w 2729341"/>
              <a:gd name="connsiteY1408" fmla="*/ 366894 h 2249100"/>
              <a:gd name="connsiteX1409" fmla="*/ 212122 w 2729341"/>
              <a:gd name="connsiteY1409" fmla="*/ 366970 h 2249100"/>
              <a:gd name="connsiteX1410" fmla="*/ 214998 w 2729341"/>
              <a:gd name="connsiteY1410" fmla="*/ 368379 h 2249100"/>
              <a:gd name="connsiteX1411" fmla="*/ 222047 w 2729341"/>
              <a:gd name="connsiteY1411" fmla="*/ 374380 h 2249100"/>
              <a:gd name="connsiteX1412" fmla="*/ 225628 w 2729341"/>
              <a:gd name="connsiteY1412" fmla="*/ 375133 h 2249100"/>
              <a:gd name="connsiteX1413" fmla="*/ 236820 w 2729341"/>
              <a:gd name="connsiteY1413" fmla="*/ 371989 h 2249100"/>
              <a:gd name="connsiteX1414" fmla="*/ 236934 w 2729341"/>
              <a:gd name="connsiteY1414" fmla="*/ 366084 h 2249100"/>
              <a:gd name="connsiteX1415" fmla="*/ 235991 w 2729341"/>
              <a:gd name="connsiteY1415" fmla="*/ 361798 h 2249100"/>
              <a:gd name="connsiteX1416" fmla="*/ 233363 w 2729341"/>
              <a:gd name="connsiteY1416" fmla="*/ 359102 h 2249100"/>
              <a:gd name="connsiteX1417" fmla="*/ 225800 w 2729341"/>
              <a:gd name="connsiteY1417" fmla="*/ 359607 h 2249100"/>
              <a:gd name="connsiteX1418" fmla="*/ 219913 w 2729341"/>
              <a:gd name="connsiteY1418" fmla="*/ 355168 h 2249100"/>
              <a:gd name="connsiteX1419" fmla="*/ 214903 w 2729341"/>
              <a:gd name="connsiteY1419" fmla="*/ 356387 h 2249100"/>
              <a:gd name="connsiteX1420" fmla="*/ 205635 w 2729341"/>
              <a:gd name="connsiteY1420" fmla="*/ 363179 h 2249100"/>
              <a:gd name="connsiteX1421" fmla="*/ 200997 w 2729341"/>
              <a:gd name="connsiteY1421" fmla="*/ 360512 h 2249100"/>
              <a:gd name="connsiteX1422" fmla="*/ 198082 w 2729341"/>
              <a:gd name="connsiteY1422" fmla="*/ 356883 h 2249100"/>
              <a:gd name="connsiteX1423" fmla="*/ 193377 w 2729341"/>
              <a:gd name="connsiteY1423" fmla="*/ 353187 h 2249100"/>
              <a:gd name="connsiteX1424" fmla="*/ 192786 w 2729341"/>
              <a:gd name="connsiteY1424" fmla="*/ 346177 h 2249100"/>
              <a:gd name="connsiteX1425" fmla="*/ 196729 w 2729341"/>
              <a:gd name="connsiteY1425" fmla="*/ 338099 h 2249100"/>
              <a:gd name="connsiteX1426" fmla="*/ 199644 w 2729341"/>
              <a:gd name="connsiteY1426" fmla="*/ 334242 h 2249100"/>
              <a:gd name="connsiteX1427" fmla="*/ 197034 w 2729341"/>
              <a:gd name="connsiteY1427" fmla="*/ 331423 h 2249100"/>
              <a:gd name="connsiteX1428" fmla="*/ 190471 w 2729341"/>
              <a:gd name="connsiteY1428" fmla="*/ 329441 h 2249100"/>
              <a:gd name="connsiteX1429" fmla="*/ 179080 w 2729341"/>
              <a:gd name="connsiteY1429" fmla="*/ 331470 h 2249100"/>
              <a:gd name="connsiteX1430" fmla="*/ 178546 w 2729341"/>
              <a:gd name="connsiteY1430" fmla="*/ 328698 h 2249100"/>
              <a:gd name="connsiteX1431" fmla="*/ 178603 w 2729341"/>
              <a:gd name="connsiteY1431" fmla="*/ 325707 h 2249100"/>
              <a:gd name="connsiteX1432" fmla="*/ 173965 w 2729341"/>
              <a:gd name="connsiteY1432" fmla="*/ 331565 h 2249100"/>
              <a:gd name="connsiteX1433" fmla="*/ 169202 w 2729341"/>
              <a:gd name="connsiteY1433" fmla="*/ 330337 h 2249100"/>
              <a:gd name="connsiteX1434" fmla="*/ 162782 w 2729341"/>
              <a:gd name="connsiteY1434" fmla="*/ 330965 h 2249100"/>
              <a:gd name="connsiteX1435" fmla="*/ 148609 w 2729341"/>
              <a:gd name="connsiteY1435" fmla="*/ 325803 h 2249100"/>
              <a:gd name="connsiteX1436" fmla="*/ 143561 w 2729341"/>
              <a:gd name="connsiteY1436" fmla="*/ 319411 h 2249100"/>
              <a:gd name="connsiteX1437" fmla="*/ 141446 w 2729341"/>
              <a:gd name="connsiteY1437" fmla="*/ 314211 h 2249100"/>
              <a:gd name="connsiteX1438" fmla="*/ 137627 w 2729341"/>
              <a:gd name="connsiteY1438" fmla="*/ 299866 h 2249100"/>
              <a:gd name="connsiteX1439" fmla="*/ 132750 w 2729341"/>
              <a:gd name="connsiteY1439" fmla="*/ 290836 h 2249100"/>
              <a:gd name="connsiteX1440" fmla="*/ 99041 w 2729341"/>
              <a:gd name="connsiteY1440" fmla="*/ 259775 h 2249100"/>
              <a:gd name="connsiteX1441" fmla="*/ 83706 w 2729341"/>
              <a:gd name="connsiteY1441" fmla="*/ 251879 h 2249100"/>
              <a:gd name="connsiteX1442" fmla="*/ 76324 w 2729341"/>
              <a:gd name="connsiteY1442" fmla="*/ 243097 h 2249100"/>
              <a:gd name="connsiteX1443" fmla="*/ 71695 w 2729341"/>
              <a:gd name="connsiteY1443" fmla="*/ 240925 h 2249100"/>
              <a:gd name="connsiteX1444" fmla="*/ 67275 w 2729341"/>
              <a:gd name="connsiteY1444" fmla="*/ 240040 h 2249100"/>
              <a:gd name="connsiteX1445" fmla="*/ 61608 w 2729341"/>
              <a:gd name="connsiteY1445" fmla="*/ 237192 h 2249100"/>
              <a:gd name="connsiteX1446" fmla="*/ 65418 w 2729341"/>
              <a:gd name="connsiteY1446" fmla="*/ 233686 h 2249100"/>
              <a:gd name="connsiteX1447" fmla="*/ 68037 w 2729341"/>
              <a:gd name="connsiteY1447" fmla="*/ 232496 h 2249100"/>
              <a:gd name="connsiteX1448" fmla="*/ 65313 w 2729341"/>
              <a:gd name="connsiteY1448" fmla="*/ 236163 h 2249100"/>
              <a:gd name="connsiteX1449" fmla="*/ 67380 w 2729341"/>
              <a:gd name="connsiteY1449" fmla="*/ 237087 h 2249100"/>
              <a:gd name="connsiteX1450" fmla="*/ 70676 w 2729341"/>
              <a:gd name="connsiteY1450" fmla="*/ 234972 h 2249100"/>
              <a:gd name="connsiteX1451" fmla="*/ 72457 w 2729341"/>
              <a:gd name="connsiteY1451" fmla="*/ 232439 h 2249100"/>
              <a:gd name="connsiteX1452" fmla="*/ 75067 w 2729341"/>
              <a:gd name="connsiteY1452" fmla="*/ 221647 h 2249100"/>
              <a:gd name="connsiteX1453" fmla="*/ 77762 w 2729341"/>
              <a:gd name="connsiteY1453" fmla="*/ 205188 h 2249100"/>
              <a:gd name="connsiteX1454" fmla="*/ 77038 w 2729341"/>
              <a:gd name="connsiteY1454" fmla="*/ 198663 h 2249100"/>
              <a:gd name="connsiteX1455" fmla="*/ 95736 w 2729341"/>
              <a:gd name="connsiteY1455" fmla="*/ 199977 h 2249100"/>
              <a:gd name="connsiteX1456" fmla="*/ 108185 w 2729341"/>
              <a:gd name="connsiteY1456" fmla="*/ 198873 h 2249100"/>
              <a:gd name="connsiteX1457" fmla="*/ 112309 w 2729341"/>
              <a:gd name="connsiteY1457" fmla="*/ 197387 h 2249100"/>
              <a:gd name="connsiteX1458" fmla="*/ 128006 w 2729341"/>
              <a:gd name="connsiteY1458" fmla="*/ 194863 h 2249100"/>
              <a:gd name="connsiteX1459" fmla="*/ 132074 w 2729341"/>
              <a:gd name="connsiteY1459" fmla="*/ 193034 h 2249100"/>
              <a:gd name="connsiteX1460" fmla="*/ 139617 w 2729341"/>
              <a:gd name="connsiteY1460" fmla="*/ 187404 h 2249100"/>
              <a:gd name="connsiteX1461" fmla="*/ 148504 w 2729341"/>
              <a:gd name="connsiteY1461" fmla="*/ 177413 h 2249100"/>
              <a:gd name="connsiteX1462" fmla="*/ 156124 w 2729341"/>
              <a:gd name="connsiteY1462" fmla="*/ 164192 h 2249100"/>
              <a:gd name="connsiteX1463" fmla="*/ 157334 w 2729341"/>
              <a:gd name="connsiteY1463" fmla="*/ 160620 h 2249100"/>
              <a:gd name="connsiteX1464" fmla="*/ 157820 w 2729341"/>
              <a:gd name="connsiteY1464" fmla="*/ 161535 h 2249100"/>
              <a:gd name="connsiteX1465" fmla="*/ 158506 w 2729341"/>
              <a:gd name="connsiteY1465" fmla="*/ 160963 h 2249100"/>
              <a:gd name="connsiteX1466" fmla="*/ 159315 w 2729341"/>
              <a:gd name="connsiteY1466" fmla="*/ 155915 h 2249100"/>
              <a:gd name="connsiteX1467" fmla="*/ 160315 w 2729341"/>
              <a:gd name="connsiteY1467" fmla="*/ 143980 h 2249100"/>
              <a:gd name="connsiteX1468" fmla="*/ 164097 w 2729341"/>
              <a:gd name="connsiteY1468" fmla="*/ 132636 h 2249100"/>
              <a:gd name="connsiteX1469" fmla="*/ 180184 w 2729341"/>
              <a:gd name="connsiteY1469" fmla="*/ 106490 h 2249100"/>
              <a:gd name="connsiteX1470" fmla="*/ 187652 w 2729341"/>
              <a:gd name="connsiteY1470" fmla="*/ 96012 h 2249100"/>
              <a:gd name="connsiteX1471" fmla="*/ 190138 w 2729341"/>
              <a:gd name="connsiteY1471" fmla="*/ 91230 h 2249100"/>
              <a:gd name="connsiteX1472" fmla="*/ 192729 w 2729341"/>
              <a:gd name="connsiteY1472" fmla="*/ 87735 h 2249100"/>
              <a:gd name="connsiteX1473" fmla="*/ 194558 w 2729341"/>
              <a:gd name="connsiteY1473" fmla="*/ 91059 h 2249100"/>
              <a:gd name="connsiteX1474" fmla="*/ 195424 w 2729341"/>
              <a:gd name="connsiteY1474" fmla="*/ 92050 h 2249100"/>
              <a:gd name="connsiteX1475" fmla="*/ 195929 w 2729341"/>
              <a:gd name="connsiteY1475" fmla="*/ 93612 h 2249100"/>
              <a:gd name="connsiteX1476" fmla="*/ 194396 w 2729341"/>
              <a:gd name="connsiteY1476" fmla="*/ 94336 h 2249100"/>
              <a:gd name="connsiteX1477" fmla="*/ 191900 w 2729341"/>
              <a:gd name="connsiteY1477" fmla="*/ 97727 h 2249100"/>
              <a:gd name="connsiteX1478" fmla="*/ 188414 w 2729341"/>
              <a:gd name="connsiteY1478" fmla="*/ 99993 h 2249100"/>
              <a:gd name="connsiteX1479" fmla="*/ 187576 w 2729341"/>
              <a:gd name="connsiteY1479" fmla="*/ 101156 h 2249100"/>
              <a:gd name="connsiteX1480" fmla="*/ 189624 w 2729341"/>
              <a:gd name="connsiteY1480" fmla="*/ 100898 h 2249100"/>
              <a:gd name="connsiteX1481" fmla="*/ 195748 w 2729341"/>
              <a:gd name="connsiteY1481" fmla="*/ 98431 h 2249100"/>
              <a:gd name="connsiteX1482" fmla="*/ 199206 w 2729341"/>
              <a:gd name="connsiteY1482" fmla="*/ 95441 h 2249100"/>
              <a:gd name="connsiteX1483" fmla="*/ 216389 w 2729341"/>
              <a:gd name="connsiteY1483" fmla="*/ 89888 h 2249100"/>
              <a:gd name="connsiteX1484" fmla="*/ 225704 w 2729341"/>
              <a:gd name="connsiteY1484" fmla="*/ 80677 h 2249100"/>
              <a:gd name="connsiteX1485" fmla="*/ 226066 w 2729341"/>
              <a:gd name="connsiteY1485" fmla="*/ 78619 h 2249100"/>
              <a:gd name="connsiteX1486" fmla="*/ 239887 w 2729341"/>
              <a:gd name="connsiteY1486" fmla="*/ 67018 h 2249100"/>
              <a:gd name="connsiteX1487" fmla="*/ 241802 w 2729341"/>
              <a:gd name="connsiteY1487" fmla="*/ 67466 h 2249100"/>
              <a:gd name="connsiteX1488" fmla="*/ 244002 w 2729341"/>
              <a:gd name="connsiteY1488" fmla="*/ 68866 h 2249100"/>
              <a:gd name="connsiteX1489" fmla="*/ 240173 w 2729341"/>
              <a:gd name="connsiteY1489" fmla="*/ 76524 h 2249100"/>
              <a:gd name="connsiteX1490" fmla="*/ 242868 w 2729341"/>
              <a:gd name="connsiteY1490" fmla="*/ 78524 h 2249100"/>
              <a:gd name="connsiteX1491" fmla="*/ 240478 w 2729341"/>
              <a:gd name="connsiteY1491" fmla="*/ 87621 h 2249100"/>
              <a:gd name="connsiteX1492" fmla="*/ 245488 w 2729341"/>
              <a:gd name="connsiteY1492" fmla="*/ 87763 h 2249100"/>
              <a:gd name="connsiteX1493" fmla="*/ 246612 w 2729341"/>
              <a:gd name="connsiteY1493" fmla="*/ 91935 h 2249100"/>
              <a:gd name="connsiteX1494" fmla="*/ 246888 w 2729341"/>
              <a:gd name="connsiteY1494" fmla="*/ 88344 h 2249100"/>
              <a:gd name="connsiteX1495" fmla="*/ 246831 w 2729341"/>
              <a:gd name="connsiteY1495" fmla="*/ 83182 h 2249100"/>
              <a:gd name="connsiteX1496" fmla="*/ 247231 w 2729341"/>
              <a:gd name="connsiteY1496" fmla="*/ 78096 h 2249100"/>
              <a:gd name="connsiteX1497" fmla="*/ 247974 w 2729341"/>
              <a:gd name="connsiteY1497" fmla="*/ 74571 h 2249100"/>
              <a:gd name="connsiteX1498" fmla="*/ 251498 w 2729341"/>
              <a:gd name="connsiteY1498" fmla="*/ 76162 h 2249100"/>
              <a:gd name="connsiteX1499" fmla="*/ 259432 w 2729341"/>
              <a:gd name="connsiteY1499" fmla="*/ 72371 h 2249100"/>
              <a:gd name="connsiteX1500" fmla="*/ 249822 w 2729341"/>
              <a:gd name="connsiteY1500" fmla="*/ 71895 h 2249100"/>
              <a:gd name="connsiteX1501" fmla="*/ 244059 w 2729341"/>
              <a:gd name="connsiteY1501" fmla="*/ 63570 h 2249100"/>
              <a:gd name="connsiteX1502" fmla="*/ 240859 w 2729341"/>
              <a:gd name="connsiteY1502" fmla="*/ 63503 h 2249100"/>
              <a:gd name="connsiteX1503" fmla="*/ 251574 w 2729341"/>
              <a:gd name="connsiteY1503" fmla="*/ 51216 h 2249100"/>
              <a:gd name="connsiteX1504" fmla="*/ 261366 w 2729341"/>
              <a:gd name="connsiteY1504" fmla="*/ 43748 h 2249100"/>
              <a:gd name="connsiteX1505" fmla="*/ 263576 w 2729341"/>
              <a:gd name="connsiteY1505" fmla="*/ 43891 h 2249100"/>
              <a:gd name="connsiteX1506" fmla="*/ 264643 w 2729341"/>
              <a:gd name="connsiteY1506" fmla="*/ 45282 h 2249100"/>
              <a:gd name="connsiteX1507" fmla="*/ 264871 w 2729341"/>
              <a:gd name="connsiteY1507" fmla="*/ 47539 h 2249100"/>
              <a:gd name="connsiteX1508" fmla="*/ 262757 w 2729341"/>
              <a:gd name="connsiteY1508" fmla="*/ 49006 h 2249100"/>
              <a:gd name="connsiteX1509" fmla="*/ 260680 w 2729341"/>
              <a:gd name="connsiteY1509" fmla="*/ 51654 h 2249100"/>
              <a:gd name="connsiteX1510" fmla="*/ 261633 w 2729341"/>
              <a:gd name="connsiteY1510" fmla="*/ 53988 h 2249100"/>
              <a:gd name="connsiteX1511" fmla="*/ 263052 w 2729341"/>
              <a:gd name="connsiteY1511" fmla="*/ 54321 h 2249100"/>
              <a:gd name="connsiteX1512" fmla="*/ 267757 w 2729341"/>
              <a:gd name="connsiteY1512" fmla="*/ 52407 h 2249100"/>
              <a:gd name="connsiteX1513" fmla="*/ 269862 w 2729341"/>
              <a:gd name="connsiteY1513" fmla="*/ 50006 h 2249100"/>
              <a:gd name="connsiteX1514" fmla="*/ 279892 w 2729341"/>
              <a:gd name="connsiteY1514" fmla="*/ 50216 h 2249100"/>
              <a:gd name="connsiteX1515" fmla="*/ 282835 w 2729341"/>
              <a:gd name="connsiteY1515" fmla="*/ 48501 h 2249100"/>
              <a:gd name="connsiteX1516" fmla="*/ 283540 w 2729341"/>
              <a:gd name="connsiteY1516" fmla="*/ 46796 h 2249100"/>
              <a:gd name="connsiteX1517" fmla="*/ 296532 w 2729341"/>
              <a:gd name="connsiteY1517" fmla="*/ 46454 h 2249100"/>
              <a:gd name="connsiteX1518" fmla="*/ 298914 w 2729341"/>
              <a:gd name="connsiteY1518" fmla="*/ 45253 h 2249100"/>
              <a:gd name="connsiteX1519" fmla="*/ 307038 w 2729341"/>
              <a:gd name="connsiteY1519" fmla="*/ 38624 h 2249100"/>
              <a:gd name="connsiteX1520" fmla="*/ 314554 w 2729341"/>
              <a:gd name="connsiteY1520" fmla="*/ 30556 h 2249100"/>
              <a:gd name="connsiteX1521" fmla="*/ 318011 w 2729341"/>
              <a:gd name="connsiteY1521" fmla="*/ 26137 h 2249100"/>
              <a:gd name="connsiteX1522" fmla="*/ 323945 w 2729341"/>
              <a:gd name="connsiteY1522" fmla="*/ 14821 h 2249100"/>
              <a:gd name="connsiteX1523" fmla="*/ 329032 w 2729341"/>
              <a:gd name="connsiteY1523" fmla="*/ 7420 h 2249100"/>
              <a:gd name="connsiteX1524" fmla="*/ 337395 w 2729341"/>
              <a:gd name="connsiteY1524" fmla="*/ 0 h 2249100"/>
              <a:gd name="connsiteX1525" fmla="*/ 339395 w 2729341"/>
              <a:gd name="connsiteY1525" fmla="*/ 924 h 2249100"/>
              <a:gd name="connsiteX1526" fmla="*/ 336680 w 2729341"/>
              <a:gd name="connsiteY1526" fmla="*/ 2400 h 2249100"/>
              <a:gd name="connsiteX1527" fmla="*/ 334794 w 2729341"/>
              <a:gd name="connsiteY1527" fmla="*/ 5544 h 2249100"/>
              <a:gd name="connsiteX1528" fmla="*/ 337395 w 2729341"/>
              <a:gd name="connsiteY1528" fmla="*/ 9716 h 2249100"/>
              <a:gd name="connsiteX1529" fmla="*/ 355006 w 2729341"/>
              <a:gd name="connsiteY1529" fmla="*/ 18279 h 2249100"/>
              <a:gd name="connsiteX1530" fmla="*/ 359435 w 2729341"/>
              <a:gd name="connsiteY1530" fmla="*/ 18745 h 2249100"/>
              <a:gd name="connsiteX1531" fmla="*/ 361207 w 2729341"/>
              <a:gd name="connsiteY1531" fmla="*/ 23851 h 2249100"/>
              <a:gd name="connsiteX1532" fmla="*/ 359731 w 2729341"/>
              <a:gd name="connsiteY1532" fmla="*/ 28756 h 2249100"/>
              <a:gd name="connsiteX1533" fmla="*/ 355187 w 2729341"/>
              <a:gd name="connsiteY1533" fmla="*/ 34185 h 2249100"/>
              <a:gd name="connsiteX1534" fmla="*/ 346043 w 2729341"/>
              <a:gd name="connsiteY1534" fmla="*/ 39729 h 2249100"/>
              <a:gd name="connsiteX1535" fmla="*/ 348844 w 2729341"/>
              <a:gd name="connsiteY1535" fmla="*/ 41815 h 2249100"/>
              <a:gd name="connsiteX1536" fmla="*/ 350672 w 2729341"/>
              <a:gd name="connsiteY1536" fmla="*/ 46730 h 2249100"/>
              <a:gd name="connsiteX1537" fmla="*/ 353378 w 2729341"/>
              <a:gd name="connsiteY1537" fmla="*/ 47330 h 2249100"/>
              <a:gd name="connsiteX1538" fmla="*/ 357769 w 2729341"/>
              <a:gd name="connsiteY1538" fmla="*/ 45482 h 2249100"/>
              <a:gd name="connsiteX1539" fmla="*/ 361207 w 2729341"/>
              <a:gd name="connsiteY1539" fmla="*/ 42463 h 2249100"/>
              <a:gd name="connsiteX1540" fmla="*/ 368322 w 2729341"/>
              <a:gd name="connsiteY1540" fmla="*/ 32585 h 2249100"/>
              <a:gd name="connsiteX1541" fmla="*/ 370561 w 2729341"/>
              <a:gd name="connsiteY1541" fmla="*/ 27051 h 2249100"/>
              <a:gd name="connsiteX1542" fmla="*/ 372237 w 2729341"/>
              <a:gd name="connsiteY1542" fmla="*/ 25651 h 2249100"/>
              <a:gd name="connsiteX1543" fmla="*/ 378200 w 2729341"/>
              <a:gd name="connsiteY1543" fmla="*/ 26984 h 2249100"/>
              <a:gd name="connsiteX1544" fmla="*/ 381572 w 2729341"/>
              <a:gd name="connsiteY1544" fmla="*/ 29832 h 2249100"/>
              <a:gd name="connsiteX1545" fmla="*/ 385420 w 2729341"/>
              <a:gd name="connsiteY1545" fmla="*/ 34871 h 2249100"/>
              <a:gd name="connsiteX1546" fmla="*/ 384010 w 2729341"/>
              <a:gd name="connsiteY1546" fmla="*/ 39729 h 2249100"/>
              <a:gd name="connsiteX1547" fmla="*/ 382438 w 2729341"/>
              <a:gd name="connsiteY1547" fmla="*/ 42463 h 2249100"/>
              <a:gd name="connsiteX1548" fmla="*/ 387420 w 2729341"/>
              <a:gd name="connsiteY1548" fmla="*/ 46234 h 2249100"/>
              <a:gd name="connsiteX1549" fmla="*/ 392944 w 2729341"/>
              <a:gd name="connsiteY1549" fmla="*/ 47025 h 2249100"/>
              <a:gd name="connsiteX1550" fmla="*/ 398212 w 2729341"/>
              <a:gd name="connsiteY1550" fmla="*/ 50054 h 2249100"/>
              <a:gd name="connsiteX1551" fmla="*/ 405613 w 2729341"/>
              <a:gd name="connsiteY1551" fmla="*/ 43853 h 2249100"/>
              <a:gd name="connsiteX1552" fmla="*/ 411413 w 2729341"/>
              <a:gd name="connsiteY1552" fmla="*/ 42529 h 2249100"/>
              <a:gd name="connsiteX1553" fmla="*/ 416852 w 2729341"/>
              <a:gd name="connsiteY1553" fmla="*/ 42729 h 2249100"/>
              <a:gd name="connsiteX1554" fmla="*/ 423929 w 2729341"/>
              <a:gd name="connsiteY1554" fmla="*/ 39338 h 2249100"/>
              <a:gd name="connsiteX1555" fmla="*/ 435902 w 2729341"/>
              <a:gd name="connsiteY1555" fmla="*/ 43958 h 2249100"/>
              <a:gd name="connsiteX1556" fmla="*/ 438950 w 2729341"/>
              <a:gd name="connsiteY1556" fmla="*/ 42758 h 2249100"/>
              <a:gd name="connsiteX1557" fmla="*/ 443751 w 2729341"/>
              <a:gd name="connsiteY1557" fmla="*/ 43558 h 2249100"/>
              <a:gd name="connsiteX1558" fmla="*/ 448856 w 2729341"/>
              <a:gd name="connsiteY1558" fmla="*/ 46339 h 2249100"/>
              <a:gd name="connsiteX1559" fmla="*/ 450656 w 2729341"/>
              <a:gd name="connsiteY1559" fmla="*/ 49301 h 2249100"/>
              <a:gd name="connsiteX1560" fmla="*/ 445189 w 2729341"/>
              <a:gd name="connsiteY1560" fmla="*/ 55559 h 2249100"/>
              <a:gd name="connsiteX1561" fmla="*/ 444303 w 2729341"/>
              <a:gd name="connsiteY1561" fmla="*/ 61989 h 2249100"/>
              <a:gd name="connsiteX1562" fmla="*/ 446208 w 2729341"/>
              <a:gd name="connsiteY1562" fmla="*/ 64665 h 2249100"/>
              <a:gd name="connsiteX1563" fmla="*/ 449666 w 2729341"/>
              <a:gd name="connsiteY1563" fmla="*/ 65122 h 2249100"/>
              <a:gd name="connsiteX1564" fmla="*/ 450104 w 2729341"/>
              <a:gd name="connsiteY1564" fmla="*/ 68866 h 2249100"/>
              <a:gd name="connsiteX1565" fmla="*/ 452257 w 2729341"/>
              <a:gd name="connsiteY1565" fmla="*/ 69799 h 2249100"/>
              <a:gd name="connsiteX1566" fmla="*/ 463058 w 2729341"/>
              <a:gd name="connsiteY1566" fmla="*/ 69523 h 2249100"/>
              <a:gd name="connsiteX1567" fmla="*/ 462229 w 2729341"/>
              <a:gd name="connsiteY1567" fmla="*/ 71304 h 2249100"/>
              <a:gd name="connsiteX1568" fmla="*/ 461705 w 2729341"/>
              <a:gd name="connsiteY1568" fmla="*/ 73447 h 2249100"/>
              <a:gd name="connsiteX1569" fmla="*/ 458362 w 2729341"/>
              <a:gd name="connsiteY1569" fmla="*/ 78181 h 2249100"/>
              <a:gd name="connsiteX1570" fmla="*/ 477612 w 2729341"/>
              <a:gd name="connsiteY1570" fmla="*/ 80839 h 2249100"/>
              <a:gd name="connsiteX1571" fmla="*/ 480193 w 2729341"/>
              <a:gd name="connsiteY1571" fmla="*/ 78219 h 2249100"/>
              <a:gd name="connsiteX1572" fmla="*/ 484175 w 2729341"/>
              <a:gd name="connsiteY1572" fmla="*/ 77181 h 2249100"/>
              <a:gd name="connsiteX1573" fmla="*/ 492633 w 2729341"/>
              <a:gd name="connsiteY1573" fmla="*/ 73562 h 2249100"/>
              <a:gd name="connsiteX1574" fmla="*/ 495814 w 2729341"/>
              <a:gd name="connsiteY1574" fmla="*/ 75143 h 2249100"/>
              <a:gd name="connsiteX1575" fmla="*/ 499567 w 2729341"/>
              <a:gd name="connsiteY1575" fmla="*/ 78839 h 2249100"/>
              <a:gd name="connsiteX1576" fmla="*/ 503034 w 2729341"/>
              <a:gd name="connsiteY1576" fmla="*/ 79610 h 2249100"/>
              <a:gd name="connsiteX1577" fmla="*/ 506273 w 2729341"/>
              <a:gd name="connsiteY1577" fmla="*/ 78858 h 2249100"/>
              <a:gd name="connsiteX1578" fmla="*/ 513817 w 2729341"/>
              <a:gd name="connsiteY1578" fmla="*/ 73581 h 2249100"/>
              <a:gd name="connsiteX1579" fmla="*/ 522532 w 2729341"/>
              <a:gd name="connsiteY1579" fmla="*/ 73324 h 2249100"/>
              <a:gd name="connsiteX1580" fmla="*/ 526104 w 2729341"/>
              <a:gd name="connsiteY1580" fmla="*/ 75048 h 2249100"/>
              <a:gd name="connsiteX1581" fmla="*/ 529876 w 2729341"/>
              <a:gd name="connsiteY1581" fmla="*/ 74295 h 2249100"/>
              <a:gd name="connsiteX1582" fmla="*/ 541230 w 2729341"/>
              <a:gd name="connsiteY1582" fmla="*/ 80334 h 2249100"/>
              <a:gd name="connsiteX1583" fmla="*/ 545411 w 2729341"/>
              <a:gd name="connsiteY1583" fmla="*/ 81039 h 2249100"/>
              <a:gd name="connsiteX1584" fmla="*/ 551002 w 2729341"/>
              <a:gd name="connsiteY1584" fmla="*/ 88859 h 2249100"/>
              <a:gd name="connsiteX1585" fmla="*/ 553888 w 2729341"/>
              <a:gd name="connsiteY1585" fmla="*/ 89087 h 2249100"/>
              <a:gd name="connsiteX1586" fmla="*/ 557155 w 2729341"/>
              <a:gd name="connsiteY1586" fmla="*/ 85773 h 2249100"/>
              <a:gd name="connsiteX1587" fmla="*/ 559994 w 2729341"/>
              <a:gd name="connsiteY1587" fmla="*/ 85877 h 2249100"/>
              <a:gd name="connsiteX1588" fmla="*/ 562766 w 2729341"/>
              <a:gd name="connsiteY1588" fmla="*/ 89049 h 2249100"/>
              <a:gd name="connsiteX1589" fmla="*/ 567300 w 2729341"/>
              <a:gd name="connsiteY1589" fmla="*/ 90021 h 2249100"/>
              <a:gd name="connsiteX1590" fmla="*/ 569414 w 2729341"/>
              <a:gd name="connsiteY1590" fmla="*/ 95012 h 2249100"/>
              <a:gd name="connsiteX1591" fmla="*/ 571691 w 2729341"/>
              <a:gd name="connsiteY1591" fmla="*/ 96822 h 2249100"/>
              <a:gd name="connsiteX1592" fmla="*/ 588864 w 2729341"/>
              <a:gd name="connsiteY1592" fmla="*/ 100517 h 2249100"/>
              <a:gd name="connsiteX1593" fmla="*/ 597370 w 2729341"/>
              <a:gd name="connsiteY1593" fmla="*/ 98831 h 2249100"/>
              <a:gd name="connsiteX1594" fmla="*/ 609762 w 2729341"/>
              <a:gd name="connsiteY1594" fmla="*/ 99270 h 2249100"/>
              <a:gd name="connsiteX1595" fmla="*/ 615734 w 2729341"/>
              <a:gd name="connsiteY1595" fmla="*/ 101632 h 2249100"/>
              <a:gd name="connsiteX1596" fmla="*/ 622002 w 2729341"/>
              <a:gd name="connsiteY1596" fmla="*/ 101327 h 2249100"/>
              <a:gd name="connsiteX1597" fmla="*/ 632241 w 2729341"/>
              <a:gd name="connsiteY1597" fmla="*/ 109890 h 2249100"/>
              <a:gd name="connsiteX1598" fmla="*/ 637670 w 2729341"/>
              <a:gd name="connsiteY1598" fmla="*/ 111223 h 2249100"/>
              <a:gd name="connsiteX1599" fmla="*/ 638727 w 2729341"/>
              <a:gd name="connsiteY1599" fmla="*/ 113195 h 2249100"/>
              <a:gd name="connsiteX1600" fmla="*/ 654187 w 2729341"/>
              <a:gd name="connsiteY1600" fmla="*/ 115272 h 2249100"/>
              <a:gd name="connsiteX1601" fmla="*/ 659597 w 2729341"/>
              <a:gd name="connsiteY1601" fmla="*/ 110823 h 2249100"/>
              <a:gd name="connsiteX1602" fmla="*/ 669026 w 2729341"/>
              <a:gd name="connsiteY1602" fmla="*/ 109642 h 2249100"/>
              <a:gd name="connsiteX1603" fmla="*/ 677513 w 2729341"/>
              <a:gd name="connsiteY1603" fmla="*/ 105889 h 2249100"/>
              <a:gd name="connsiteX1604" fmla="*/ 682323 w 2729341"/>
              <a:gd name="connsiteY1604" fmla="*/ 105928 h 2249100"/>
              <a:gd name="connsiteX1605" fmla="*/ 687924 w 2729341"/>
              <a:gd name="connsiteY1605" fmla="*/ 106861 h 2249100"/>
              <a:gd name="connsiteX1606" fmla="*/ 690077 w 2729341"/>
              <a:gd name="connsiteY1606" fmla="*/ 106413 h 2249100"/>
              <a:gd name="connsiteX1607" fmla="*/ 691629 w 2729341"/>
              <a:gd name="connsiteY1607" fmla="*/ 104775 h 2249100"/>
              <a:gd name="connsiteX1608" fmla="*/ 705279 w 2729341"/>
              <a:gd name="connsiteY1608" fmla="*/ 111233 h 2249100"/>
              <a:gd name="connsiteX1609" fmla="*/ 712918 w 2729341"/>
              <a:gd name="connsiteY1609" fmla="*/ 118586 h 2249100"/>
              <a:gd name="connsiteX1610" fmla="*/ 716261 w 2729341"/>
              <a:gd name="connsiteY1610" fmla="*/ 123997 h 2249100"/>
              <a:gd name="connsiteX1611" fmla="*/ 732244 w 2729341"/>
              <a:gd name="connsiteY1611" fmla="*/ 131702 h 2249100"/>
              <a:gd name="connsiteX1612" fmla="*/ 736864 w 2729341"/>
              <a:gd name="connsiteY1612" fmla="*/ 135998 h 2249100"/>
              <a:gd name="connsiteX1613" fmla="*/ 740026 w 2729341"/>
              <a:gd name="connsiteY1613" fmla="*/ 140722 h 2249100"/>
              <a:gd name="connsiteX1614" fmla="*/ 741883 w 2729341"/>
              <a:gd name="connsiteY1614" fmla="*/ 141227 h 2249100"/>
              <a:gd name="connsiteX1615" fmla="*/ 743188 w 2729341"/>
              <a:gd name="connsiteY1615" fmla="*/ 139846 h 2249100"/>
              <a:gd name="connsiteX1616" fmla="*/ 748770 w 2729341"/>
              <a:gd name="connsiteY1616" fmla="*/ 140246 h 2249100"/>
              <a:gd name="connsiteX1617" fmla="*/ 750808 w 2729341"/>
              <a:gd name="connsiteY1617" fmla="*/ 140932 h 2249100"/>
              <a:gd name="connsiteX1618" fmla="*/ 79629 w 2729341"/>
              <a:gd name="connsiteY1618" fmla="*/ 384829 h 2249100"/>
              <a:gd name="connsiteX1619" fmla="*/ 78600 w 2729341"/>
              <a:gd name="connsiteY1619" fmla="*/ 385201 h 2249100"/>
              <a:gd name="connsiteX1620" fmla="*/ 78657 w 2729341"/>
              <a:gd name="connsiteY1620" fmla="*/ 384191 h 2249100"/>
              <a:gd name="connsiteX1621" fmla="*/ 81705 w 2729341"/>
              <a:gd name="connsiteY1621" fmla="*/ 381495 h 2249100"/>
              <a:gd name="connsiteX1622" fmla="*/ 87325 w 2729341"/>
              <a:gd name="connsiteY1622" fmla="*/ 378152 h 2249100"/>
              <a:gd name="connsiteX1623" fmla="*/ 87116 w 2729341"/>
              <a:gd name="connsiteY1623" fmla="*/ 378876 h 2249100"/>
              <a:gd name="connsiteX1624" fmla="*/ 84115 w 2729341"/>
              <a:gd name="connsiteY1624" fmla="*/ 381467 h 2249100"/>
              <a:gd name="connsiteX1625" fmla="*/ 79629 w 2729341"/>
              <a:gd name="connsiteY1625" fmla="*/ 384829 h 2249100"/>
              <a:gd name="connsiteX1626" fmla="*/ 565595 w 2729341"/>
              <a:gd name="connsiteY1626" fmla="*/ 709384 h 2249100"/>
              <a:gd name="connsiteX1627" fmla="*/ 562213 w 2729341"/>
              <a:gd name="connsiteY1627" fmla="*/ 709832 h 2249100"/>
              <a:gd name="connsiteX1628" fmla="*/ 560661 w 2729341"/>
              <a:gd name="connsiteY1628" fmla="*/ 709136 h 2249100"/>
              <a:gd name="connsiteX1629" fmla="*/ 560441 w 2729341"/>
              <a:gd name="connsiteY1629" fmla="*/ 708384 h 2249100"/>
              <a:gd name="connsiteX1630" fmla="*/ 561080 w 2729341"/>
              <a:gd name="connsiteY1630" fmla="*/ 705612 h 2249100"/>
              <a:gd name="connsiteX1631" fmla="*/ 561032 w 2729341"/>
              <a:gd name="connsiteY1631" fmla="*/ 704440 h 2249100"/>
              <a:gd name="connsiteX1632" fmla="*/ 562737 w 2729341"/>
              <a:gd name="connsiteY1632" fmla="*/ 704002 h 2249100"/>
              <a:gd name="connsiteX1633" fmla="*/ 564699 w 2729341"/>
              <a:gd name="connsiteY1633" fmla="*/ 705317 h 2249100"/>
              <a:gd name="connsiteX1634" fmla="*/ 565271 w 2729341"/>
              <a:gd name="connsiteY1634" fmla="*/ 706679 h 2249100"/>
              <a:gd name="connsiteX1635" fmla="*/ 565595 w 2729341"/>
              <a:gd name="connsiteY1635" fmla="*/ 709384 h 2249100"/>
              <a:gd name="connsiteX1636" fmla="*/ 456257 w 2729341"/>
              <a:gd name="connsiteY1636" fmla="*/ 734625 h 2249100"/>
              <a:gd name="connsiteX1637" fmla="*/ 454971 w 2729341"/>
              <a:gd name="connsiteY1637" fmla="*/ 734825 h 2249100"/>
              <a:gd name="connsiteX1638" fmla="*/ 456695 w 2729341"/>
              <a:gd name="connsiteY1638" fmla="*/ 732158 h 2249100"/>
              <a:gd name="connsiteX1639" fmla="*/ 457895 w 2729341"/>
              <a:gd name="connsiteY1639" fmla="*/ 726948 h 2249100"/>
              <a:gd name="connsiteX1640" fmla="*/ 459505 w 2729341"/>
              <a:gd name="connsiteY1640" fmla="*/ 727672 h 2249100"/>
              <a:gd name="connsiteX1641" fmla="*/ 459829 w 2729341"/>
              <a:gd name="connsiteY1641" fmla="*/ 728624 h 2249100"/>
              <a:gd name="connsiteX1642" fmla="*/ 457171 w 2729341"/>
              <a:gd name="connsiteY1642" fmla="*/ 733968 h 2249100"/>
              <a:gd name="connsiteX1643" fmla="*/ 456257 w 2729341"/>
              <a:gd name="connsiteY1643" fmla="*/ 734625 h 2249100"/>
              <a:gd name="connsiteX1644" fmla="*/ 572872 w 2729341"/>
              <a:gd name="connsiteY1644" fmla="*/ 729834 h 2249100"/>
              <a:gd name="connsiteX1645" fmla="*/ 572862 w 2729341"/>
              <a:gd name="connsiteY1645" fmla="*/ 731253 h 2249100"/>
              <a:gd name="connsiteX1646" fmla="*/ 572024 w 2729341"/>
              <a:gd name="connsiteY1646" fmla="*/ 732625 h 2249100"/>
              <a:gd name="connsiteX1647" fmla="*/ 572824 w 2729341"/>
              <a:gd name="connsiteY1647" fmla="*/ 735130 h 2249100"/>
              <a:gd name="connsiteX1648" fmla="*/ 571433 w 2729341"/>
              <a:gd name="connsiteY1648" fmla="*/ 739426 h 2249100"/>
              <a:gd name="connsiteX1649" fmla="*/ 570900 w 2729341"/>
              <a:gd name="connsiteY1649" fmla="*/ 742150 h 2249100"/>
              <a:gd name="connsiteX1650" fmla="*/ 570157 w 2729341"/>
              <a:gd name="connsiteY1650" fmla="*/ 743865 h 2249100"/>
              <a:gd name="connsiteX1651" fmla="*/ 569414 w 2729341"/>
              <a:gd name="connsiteY1651" fmla="*/ 744522 h 2249100"/>
              <a:gd name="connsiteX1652" fmla="*/ 568662 w 2729341"/>
              <a:gd name="connsiteY1652" fmla="*/ 744131 h 2249100"/>
              <a:gd name="connsiteX1653" fmla="*/ 568500 w 2729341"/>
              <a:gd name="connsiteY1653" fmla="*/ 743188 h 2249100"/>
              <a:gd name="connsiteX1654" fmla="*/ 568938 w 2729341"/>
              <a:gd name="connsiteY1654" fmla="*/ 741683 h 2249100"/>
              <a:gd name="connsiteX1655" fmla="*/ 567176 w 2729341"/>
              <a:gd name="connsiteY1655" fmla="*/ 741731 h 2249100"/>
              <a:gd name="connsiteX1656" fmla="*/ 566633 w 2729341"/>
              <a:gd name="connsiteY1656" fmla="*/ 737978 h 2249100"/>
              <a:gd name="connsiteX1657" fmla="*/ 567614 w 2729341"/>
              <a:gd name="connsiteY1657" fmla="*/ 736787 h 2249100"/>
              <a:gd name="connsiteX1658" fmla="*/ 567966 w 2729341"/>
              <a:gd name="connsiteY1658" fmla="*/ 735187 h 2249100"/>
              <a:gd name="connsiteX1659" fmla="*/ 568081 w 2729341"/>
              <a:gd name="connsiteY1659" fmla="*/ 734101 h 2249100"/>
              <a:gd name="connsiteX1660" fmla="*/ 569233 w 2729341"/>
              <a:gd name="connsiteY1660" fmla="*/ 729310 h 2249100"/>
              <a:gd name="connsiteX1661" fmla="*/ 569643 w 2729341"/>
              <a:gd name="connsiteY1661" fmla="*/ 728977 h 2249100"/>
              <a:gd name="connsiteX1662" fmla="*/ 569776 w 2729341"/>
              <a:gd name="connsiteY1662" fmla="*/ 730120 h 2249100"/>
              <a:gd name="connsiteX1663" fmla="*/ 570147 w 2729341"/>
              <a:gd name="connsiteY1663" fmla="*/ 730453 h 2249100"/>
              <a:gd name="connsiteX1664" fmla="*/ 570757 w 2729341"/>
              <a:gd name="connsiteY1664" fmla="*/ 729987 h 2249100"/>
              <a:gd name="connsiteX1665" fmla="*/ 571671 w 2729341"/>
              <a:gd name="connsiteY1665" fmla="*/ 727853 h 2249100"/>
              <a:gd name="connsiteX1666" fmla="*/ 572062 w 2729341"/>
              <a:gd name="connsiteY1666" fmla="*/ 727605 h 2249100"/>
              <a:gd name="connsiteX1667" fmla="*/ 572872 w 2729341"/>
              <a:gd name="connsiteY1667" fmla="*/ 729834 h 2249100"/>
              <a:gd name="connsiteX1668" fmla="*/ 606676 w 2729341"/>
              <a:gd name="connsiteY1668" fmla="*/ 729882 h 2249100"/>
              <a:gd name="connsiteX1669" fmla="*/ 607276 w 2729341"/>
              <a:gd name="connsiteY1669" fmla="*/ 731368 h 2249100"/>
              <a:gd name="connsiteX1670" fmla="*/ 612419 w 2729341"/>
              <a:gd name="connsiteY1670" fmla="*/ 731006 h 2249100"/>
              <a:gd name="connsiteX1671" fmla="*/ 613896 w 2729341"/>
              <a:gd name="connsiteY1671" fmla="*/ 731272 h 2249100"/>
              <a:gd name="connsiteX1672" fmla="*/ 614486 w 2729341"/>
              <a:gd name="connsiteY1672" fmla="*/ 731958 h 2249100"/>
              <a:gd name="connsiteX1673" fmla="*/ 613791 w 2729341"/>
              <a:gd name="connsiteY1673" fmla="*/ 732958 h 2249100"/>
              <a:gd name="connsiteX1674" fmla="*/ 611810 w 2729341"/>
              <a:gd name="connsiteY1674" fmla="*/ 734282 h 2249100"/>
              <a:gd name="connsiteX1675" fmla="*/ 606019 w 2729341"/>
              <a:gd name="connsiteY1675" fmla="*/ 736607 h 2249100"/>
              <a:gd name="connsiteX1676" fmla="*/ 601313 w 2729341"/>
              <a:gd name="connsiteY1676" fmla="*/ 739654 h 2249100"/>
              <a:gd name="connsiteX1677" fmla="*/ 600704 w 2729341"/>
              <a:gd name="connsiteY1677" fmla="*/ 739369 h 2249100"/>
              <a:gd name="connsiteX1678" fmla="*/ 599846 w 2729341"/>
              <a:gd name="connsiteY1678" fmla="*/ 736035 h 2249100"/>
              <a:gd name="connsiteX1679" fmla="*/ 598980 w 2729341"/>
              <a:gd name="connsiteY1679" fmla="*/ 734682 h 2249100"/>
              <a:gd name="connsiteX1680" fmla="*/ 598446 w 2729341"/>
              <a:gd name="connsiteY1680" fmla="*/ 732796 h 2249100"/>
              <a:gd name="connsiteX1681" fmla="*/ 598446 w 2729341"/>
              <a:gd name="connsiteY1681" fmla="*/ 732092 h 2249100"/>
              <a:gd name="connsiteX1682" fmla="*/ 599313 w 2729341"/>
              <a:gd name="connsiteY1682" fmla="*/ 730787 h 2249100"/>
              <a:gd name="connsiteX1683" fmla="*/ 601037 w 2729341"/>
              <a:gd name="connsiteY1683" fmla="*/ 728882 h 2249100"/>
              <a:gd name="connsiteX1684" fmla="*/ 602256 w 2729341"/>
              <a:gd name="connsiteY1684" fmla="*/ 728196 h 2249100"/>
              <a:gd name="connsiteX1685" fmla="*/ 606676 w 2729341"/>
              <a:gd name="connsiteY1685" fmla="*/ 729882 h 2249100"/>
              <a:gd name="connsiteX1686" fmla="*/ 640766 w 2729341"/>
              <a:gd name="connsiteY1686" fmla="*/ 735959 h 2249100"/>
              <a:gd name="connsiteX1687" fmla="*/ 639909 w 2729341"/>
              <a:gd name="connsiteY1687" fmla="*/ 737273 h 2249100"/>
              <a:gd name="connsiteX1688" fmla="*/ 637575 w 2729341"/>
              <a:gd name="connsiteY1688" fmla="*/ 736807 h 2249100"/>
              <a:gd name="connsiteX1689" fmla="*/ 636327 w 2729341"/>
              <a:gd name="connsiteY1689" fmla="*/ 735968 h 2249100"/>
              <a:gd name="connsiteX1690" fmla="*/ 640499 w 2729341"/>
              <a:gd name="connsiteY1690" fmla="*/ 732501 h 2249100"/>
              <a:gd name="connsiteX1691" fmla="*/ 641185 w 2729341"/>
              <a:gd name="connsiteY1691" fmla="*/ 733197 h 2249100"/>
              <a:gd name="connsiteX1692" fmla="*/ 640766 w 2729341"/>
              <a:gd name="connsiteY1692" fmla="*/ 735959 h 2249100"/>
              <a:gd name="connsiteX1693" fmla="*/ 78943 w 2729341"/>
              <a:gd name="connsiteY1693" fmla="*/ 733454 h 2249100"/>
              <a:gd name="connsiteX1694" fmla="*/ 81401 w 2729341"/>
              <a:gd name="connsiteY1694" fmla="*/ 736130 h 2249100"/>
              <a:gd name="connsiteX1695" fmla="*/ 82706 w 2729341"/>
              <a:gd name="connsiteY1695" fmla="*/ 736283 h 2249100"/>
              <a:gd name="connsiteX1696" fmla="*/ 86820 w 2729341"/>
              <a:gd name="connsiteY1696" fmla="*/ 735473 h 2249100"/>
              <a:gd name="connsiteX1697" fmla="*/ 88335 w 2729341"/>
              <a:gd name="connsiteY1697" fmla="*/ 736044 h 2249100"/>
              <a:gd name="connsiteX1698" fmla="*/ 89792 w 2729341"/>
              <a:gd name="connsiteY1698" fmla="*/ 737197 h 2249100"/>
              <a:gd name="connsiteX1699" fmla="*/ 90697 w 2729341"/>
              <a:gd name="connsiteY1699" fmla="*/ 738959 h 2249100"/>
              <a:gd name="connsiteX1700" fmla="*/ 90869 w 2729341"/>
              <a:gd name="connsiteY1700" fmla="*/ 742045 h 2249100"/>
              <a:gd name="connsiteX1701" fmla="*/ 90202 w 2729341"/>
              <a:gd name="connsiteY1701" fmla="*/ 744798 h 2249100"/>
              <a:gd name="connsiteX1702" fmla="*/ 90402 w 2729341"/>
              <a:gd name="connsiteY1702" fmla="*/ 748675 h 2249100"/>
              <a:gd name="connsiteX1703" fmla="*/ 90259 w 2729341"/>
              <a:gd name="connsiteY1703" fmla="*/ 750341 h 2249100"/>
              <a:gd name="connsiteX1704" fmla="*/ 92440 w 2729341"/>
              <a:gd name="connsiteY1704" fmla="*/ 752532 h 2249100"/>
              <a:gd name="connsiteX1705" fmla="*/ 93126 w 2729341"/>
              <a:gd name="connsiteY1705" fmla="*/ 755494 h 2249100"/>
              <a:gd name="connsiteX1706" fmla="*/ 93478 w 2729341"/>
              <a:gd name="connsiteY1706" fmla="*/ 758676 h 2249100"/>
              <a:gd name="connsiteX1707" fmla="*/ 88735 w 2729341"/>
              <a:gd name="connsiteY1707" fmla="*/ 759733 h 2249100"/>
              <a:gd name="connsiteX1708" fmla="*/ 83991 w 2729341"/>
              <a:gd name="connsiteY1708" fmla="*/ 759905 h 2249100"/>
              <a:gd name="connsiteX1709" fmla="*/ 79896 w 2729341"/>
              <a:gd name="connsiteY1709" fmla="*/ 762057 h 2249100"/>
              <a:gd name="connsiteX1710" fmla="*/ 79058 w 2729341"/>
              <a:gd name="connsiteY1710" fmla="*/ 763648 h 2249100"/>
              <a:gd name="connsiteX1711" fmla="*/ 79715 w 2729341"/>
              <a:gd name="connsiteY1711" fmla="*/ 766001 h 2249100"/>
              <a:gd name="connsiteX1712" fmla="*/ 78591 w 2729341"/>
              <a:gd name="connsiteY1712" fmla="*/ 766601 h 2249100"/>
              <a:gd name="connsiteX1713" fmla="*/ 77553 w 2729341"/>
              <a:gd name="connsiteY1713" fmla="*/ 766086 h 2249100"/>
              <a:gd name="connsiteX1714" fmla="*/ 75571 w 2729341"/>
              <a:gd name="connsiteY1714" fmla="*/ 763905 h 2249100"/>
              <a:gd name="connsiteX1715" fmla="*/ 73400 w 2729341"/>
              <a:gd name="connsiteY1715" fmla="*/ 762867 h 2249100"/>
              <a:gd name="connsiteX1716" fmla="*/ 65789 w 2729341"/>
              <a:gd name="connsiteY1716" fmla="*/ 761257 h 2249100"/>
              <a:gd name="connsiteX1717" fmla="*/ 56236 w 2729341"/>
              <a:gd name="connsiteY1717" fmla="*/ 754904 h 2249100"/>
              <a:gd name="connsiteX1718" fmla="*/ 52121 w 2729341"/>
              <a:gd name="connsiteY1718" fmla="*/ 753589 h 2249100"/>
              <a:gd name="connsiteX1719" fmla="*/ 47949 w 2729341"/>
              <a:gd name="connsiteY1719" fmla="*/ 748922 h 2249100"/>
              <a:gd name="connsiteX1720" fmla="*/ 44177 w 2729341"/>
              <a:gd name="connsiteY1720" fmla="*/ 742969 h 2249100"/>
              <a:gd name="connsiteX1721" fmla="*/ 46634 w 2729341"/>
              <a:gd name="connsiteY1721" fmla="*/ 742007 h 2249100"/>
              <a:gd name="connsiteX1722" fmla="*/ 49111 w 2729341"/>
              <a:gd name="connsiteY1722" fmla="*/ 741521 h 2249100"/>
              <a:gd name="connsiteX1723" fmla="*/ 60217 w 2729341"/>
              <a:gd name="connsiteY1723" fmla="*/ 742407 h 2249100"/>
              <a:gd name="connsiteX1724" fmla="*/ 61608 w 2729341"/>
              <a:gd name="connsiteY1724" fmla="*/ 738130 h 2249100"/>
              <a:gd name="connsiteX1725" fmla="*/ 63036 w 2729341"/>
              <a:gd name="connsiteY1725" fmla="*/ 737064 h 2249100"/>
              <a:gd name="connsiteX1726" fmla="*/ 66561 w 2729341"/>
              <a:gd name="connsiteY1726" fmla="*/ 735854 h 2249100"/>
              <a:gd name="connsiteX1727" fmla="*/ 69856 w 2729341"/>
              <a:gd name="connsiteY1727" fmla="*/ 733473 h 2249100"/>
              <a:gd name="connsiteX1728" fmla="*/ 71333 w 2729341"/>
              <a:gd name="connsiteY1728" fmla="*/ 733530 h 2249100"/>
              <a:gd name="connsiteX1729" fmla="*/ 72838 w 2729341"/>
              <a:gd name="connsiteY1729" fmla="*/ 734444 h 2249100"/>
              <a:gd name="connsiteX1730" fmla="*/ 75962 w 2729341"/>
              <a:gd name="connsiteY1730" fmla="*/ 733025 h 2249100"/>
              <a:gd name="connsiteX1731" fmla="*/ 77619 w 2729341"/>
              <a:gd name="connsiteY1731" fmla="*/ 732720 h 2249100"/>
              <a:gd name="connsiteX1732" fmla="*/ 78943 w 2729341"/>
              <a:gd name="connsiteY1732" fmla="*/ 733454 h 2249100"/>
              <a:gd name="connsiteX1733" fmla="*/ 570805 w 2729341"/>
              <a:gd name="connsiteY1733" fmla="*/ 763981 h 2249100"/>
              <a:gd name="connsiteX1734" fmla="*/ 567852 w 2729341"/>
              <a:gd name="connsiteY1734" fmla="*/ 764753 h 2249100"/>
              <a:gd name="connsiteX1735" fmla="*/ 567157 w 2729341"/>
              <a:gd name="connsiteY1735" fmla="*/ 763181 h 2249100"/>
              <a:gd name="connsiteX1736" fmla="*/ 568709 w 2729341"/>
              <a:gd name="connsiteY1736" fmla="*/ 759266 h 2249100"/>
              <a:gd name="connsiteX1737" fmla="*/ 569947 w 2729341"/>
              <a:gd name="connsiteY1737" fmla="*/ 757047 h 2249100"/>
              <a:gd name="connsiteX1738" fmla="*/ 570871 w 2729341"/>
              <a:gd name="connsiteY1738" fmla="*/ 756523 h 2249100"/>
              <a:gd name="connsiteX1739" fmla="*/ 574262 w 2729341"/>
              <a:gd name="connsiteY1739" fmla="*/ 752094 h 2249100"/>
              <a:gd name="connsiteX1740" fmla="*/ 578025 w 2729341"/>
              <a:gd name="connsiteY1740" fmla="*/ 748865 h 2249100"/>
              <a:gd name="connsiteX1741" fmla="*/ 581482 w 2729341"/>
              <a:gd name="connsiteY1741" fmla="*/ 744131 h 2249100"/>
              <a:gd name="connsiteX1742" fmla="*/ 584987 w 2729341"/>
              <a:gd name="connsiteY1742" fmla="*/ 737359 h 2249100"/>
              <a:gd name="connsiteX1743" fmla="*/ 585635 w 2729341"/>
              <a:gd name="connsiteY1743" fmla="*/ 734825 h 2249100"/>
              <a:gd name="connsiteX1744" fmla="*/ 587264 w 2729341"/>
              <a:gd name="connsiteY1744" fmla="*/ 734559 h 2249100"/>
              <a:gd name="connsiteX1745" fmla="*/ 589940 w 2729341"/>
              <a:gd name="connsiteY1745" fmla="*/ 736225 h 2249100"/>
              <a:gd name="connsiteX1746" fmla="*/ 591598 w 2729341"/>
              <a:gd name="connsiteY1746" fmla="*/ 738569 h 2249100"/>
              <a:gd name="connsiteX1747" fmla="*/ 590826 w 2729341"/>
              <a:gd name="connsiteY1747" fmla="*/ 740426 h 2249100"/>
              <a:gd name="connsiteX1748" fmla="*/ 581958 w 2729341"/>
              <a:gd name="connsiteY1748" fmla="*/ 750027 h 2249100"/>
              <a:gd name="connsiteX1749" fmla="*/ 581216 w 2729341"/>
              <a:gd name="connsiteY1749" fmla="*/ 751275 h 2249100"/>
              <a:gd name="connsiteX1750" fmla="*/ 580415 w 2729341"/>
              <a:gd name="connsiteY1750" fmla="*/ 754523 h 2249100"/>
              <a:gd name="connsiteX1751" fmla="*/ 579682 w 2729341"/>
              <a:gd name="connsiteY1751" fmla="*/ 755657 h 2249100"/>
              <a:gd name="connsiteX1752" fmla="*/ 578510 w 2729341"/>
              <a:gd name="connsiteY1752" fmla="*/ 756171 h 2249100"/>
              <a:gd name="connsiteX1753" fmla="*/ 577663 w 2729341"/>
              <a:gd name="connsiteY1753" fmla="*/ 757581 h 2249100"/>
              <a:gd name="connsiteX1754" fmla="*/ 577129 w 2729341"/>
              <a:gd name="connsiteY1754" fmla="*/ 759895 h 2249100"/>
              <a:gd name="connsiteX1755" fmla="*/ 576034 w 2729341"/>
              <a:gd name="connsiteY1755" fmla="*/ 761105 h 2249100"/>
              <a:gd name="connsiteX1756" fmla="*/ 574377 w 2729341"/>
              <a:gd name="connsiteY1756" fmla="*/ 761210 h 2249100"/>
              <a:gd name="connsiteX1757" fmla="*/ 573234 w 2729341"/>
              <a:gd name="connsiteY1757" fmla="*/ 761848 h 2249100"/>
              <a:gd name="connsiteX1758" fmla="*/ 572595 w 2729341"/>
              <a:gd name="connsiteY1758" fmla="*/ 763019 h 2249100"/>
              <a:gd name="connsiteX1759" fmla="*/ 570805 w 2729341"/>
              <a:gd name="connsiteY1759" fmla="*/ 763981 h 2249100"/>
              <a:gd name="connsiteX1760" fmla="*/ 563156 w 2729341"/>
              <a:gd name="connsiteY1760" fmla="*/ 750551 h 2249100"/>
              <a:gd name="connsiteX1761" fmla="*/ 561756 w 2729341"/>
              <a:gd name="connsiteY1761" fmla="*/ 752189 h 2249100"/>
              <a:gd name="connsiteX1762" fmla="*/ 556470 w 2729341"/>
              <a:gd name="connsiteY1762" fmla="*/ 751199 h 2249100"/>
              <a:gd name="connsiteX1763" fmla="*/ 557565 w 2729341"/>
              <a:gd name="connsiteY1763" fmla="*/ 747970 h 2249100"/>
              <a:gd name="connsiteX1764" fmla="*/ 561604 w 2729341"/>
              <a:gd name="connsiteY1764" fmla="*/ 745931 h 2249100"/>
              <a:gd name="connsiteX1765" fmla="*/ 566023 w 2729341"/>
              <a:gd name="connsiteY1765" fmla="*/ 749103 h 2249100"/>
              <a:gd name="connsiteX1766" fmla="*/ 563156 w 2729341"/>
              <a:gd name="connsiteY1766" fmla="*/ 750551 h 2249100"/>
              <a:gd name="connsiteX1767" fmla="*/ 655549 w 2729341"/>
              <a:gd name="connsiteY1767" fmla="*/ 763715 h 2249100"/>
              <a:gd name="connsiteX1768" fmla="*/ 654263 w 2729341"/>
              <a:gd name="connsiteY1768" fmla="*/ 764019 h 2249100"/>
              <a:gd name="connsiteX1769" fmla="*/ 656187 w 2729341"/>
              <a:gd name="connsiteY1769" fmla="*/ 760533 h 2249100"/>
              <a:gd name="connsiteX1770" fmla="*/ 658768 w 2729341"/>
              <a:gd name="connsiteY1770" fmla="*/ 756676 h 2249100"/>
              <a:gd name="connsiteX1771" fmla="*/ 661197 w 2729341"/>
              <a:gd name="connsiteY1771" fmla="*/ 754256 h 2249100"/>
              <a:gd name="connsiteX1772" fmla="*/ 664359 w 2729341"/>
              <a:gd name="connsiteY1772" fmla="*/ 753247 h 2249100"/>
              <a:gd name="connsiteX1773" fmla="*/ 664007 w 2729341"/>
              <a:gd name="connsiteY1773" fmla="*/ 755009 h 2249100"/>
              <a:gd name="connsiteX1774" fmla="*/ 659882 w 2729341"/>
              <a:gd name="connsiteY1774" fmla="*/ 758266 h 2249100"/>
              <a:gd name="connsiteX1775" fmla="*/ 655549 w 2729341"/>
              <a:gd name="connsiteY1775" fmla="*/ 763715 h 2249100"/>
              <a:gd name="connsiteX1776" fmla="*/ 218399 w 2729341"/>
              <a:gd name="connsiteY1776" fmla="*/ 828408 h 2249100"/>
              <a:gd name="connsiteX1777" fmla="*/ 216437 w 2729341"/>
              <a:gd name="connsiteY1777" fmla="*/ 829227 h 2249100"/>
              <a:gd name="connsiteX1778" fmla="*/ 214360 w 2729341"/>
              <a:gd name="connsiteY1778" fmla="*/ 828818 h 2249100"/>
              <a:gd name="connsiteX1779" fmla="*/ 212722 w 2729341"/>
              <a:gd name="connsiteY1779" fmla="*/ 823741 h 2249100"/>
              <a:gd name="connsiteX1780" fmla="*/ 213979 w 2729341"/>
              <a:gd name="connsiteY1780" fmla="*/ 823579 h 2249100"/>
              <a:gd name="connsiteX1781" fmla="*/ 216608 w 2729341"/>
              <a:gd name="connsiteY1781" fmla="*/ 820227 h 2249100"/>
              <a:gd name="connsiteX1782" fmla="*/ 222428 w 2729341"/>
              <a:gd name="connsiteY1782" fmla="*/ 817512 h 2249100"/>
              <a:gd name="connsiteX1783" fmla="*/ 223857 w 2729341"/>
              <a:gd name="connsiteY1783" fmla="*/ 817207 h 2249100"/>
              <a:gd name="connsiteX1784" fmla="*/ 218399 w 2729341"/>
              <a:gd name="connsiteY1784" fmla="*/ 828408 h 2249100"/>
              <a:gd name="connsiteX1785" fmla="*/ 443827 w 2729341"/>
              <a:gd name="connsiteY1785" fmla="*/ 833114 h 2249100"/>
              <a:gd name="connsiteX1786" fmla="*/ 443036 w 2729341"/>
              <a:gd name="connsiteY1786" fmla="*/ 833438 h 2249100"/>
              <a:gd name="connsiteX1787" fmla="*/ 441084 w 2729341"/>
              <a:gd name="connsiteY1787" fmla="*/ 831876 h 2249100"/>
              <a:gd name="connsiteX1788" fmla="*/ 439798 w 2729341"/>
              <a:gd name="connsiteY1788" fmla="*/ 830218 h 2249100"/>
              <a:gd name="connsiteX1789" fmla="*/ 440646 w 2729341"/>
              <a:gd name="connsiteY1789" fmla="*/ 828951 h 2249100"/>
              <a:gd name="connsiteX1790" fmla="*/ 444427 w 2729341"/>
              <a:gd name="connsiteY1790" fmla="*/ 826284 h 2249100"/>
              <a:gd name="connsiteX1791" fmla="*/ 446237 w 2729341"/>
              <a:gd name="connsiteY1791" fmla="*/ 826237 h 2249100"/>
              <a:gd name="connsiteX1792" fmla="*/ 446980 w 2729341"/>
              <a:gd name="connsiteY1792" fmla="*/ 826656 h 2249100"/>
              <a:gd name="connsiteX1793" fmla="*/ 447275 w 2729341"/>
              <a:gd name="connsiteY1793" fmla="*/ 827485 h 2249100"/>
              <a:gd name="connsiteX1794" fmla="*/ 447132 w 2729341"/>
              <a:gd name="connsiteY1794" fmla="*/ 828713 h 2249100"/>
              <a:gd name="connsiteX1795" fmla="*/ 446322 w 2729341"/>
              <a:gd name="connsiteY1795" fmla="*/ 830247 h 2249100"/>
              <a:gd name="connsiteX1796" fmla="*/ 443827 w 2729341"/>
              <a:gd name="connsiteY1796" fmla="*/ 833114 h 2249100"/>
              <a:gd name="connsiteX1797" fmla="*/ 445665 w 2729341"/>
              <a:gd name="connsiteY1797" fmla="*/ 839467 h 2249100"/>
              <a:gd name="connsiteX1798" fmla="*/ 446637 w 2729341"/>
              <a:gd name="connsiteY1798" fmla="*/ 839877 h 2249100"/>
              <a:gd name="connsiteX1799" fmla="*/ 447646 w 2729341"/>
              <a:gd name="connsiteY1799" fmla="*/ 836848 h 2249100"/>
              <a:gd name="connsiteX1800" fmla="*/ 448361 w 2729341"/>
              <a:gd name="connsiteY1800" fmla="*/ 836752 h 2249100"/>
              <a:gd name="connsiteX1801" fmla="*/ 451523 w 2729341"/>
              <a:gd name="connsiteY1801" fmla="*/ 839315 h 2249100"/>
              <a:gd name="connsiteX1802" fmla="*/ 453466 w 2729341"/>
              <a:gd name="connsiteY1802" fmla="*/ 838743 h 2249100"/>
              <a:gd name="connsiteX1803" fmla="*/ 454714 w 2729341"/>
              <a:gd name="connsiteY1803" fmla="*/ 841896 h 2249100"/>
              <a:gd name="connsiteX1804" fmla="*/ 455838 w 2729341"/>
              <a:gd name="connsiteY1804" fmla="*/ 842182 h 2249100"/>
              <a:gd name="connsiteX1805" fmla="*/ 456876 w 2729341"/>
              <a:gd name="connsiteY1805" fmla="*/ 841801 h 2249100"/>
              <a:gd name="connsiteX1806" fmla="*/ 457505 w 2729341"/>
              <a:gd name="connsiteY1806" fmla="*/ 842020 h 2249100"/>
              <a:gd name="connsiteX1807" fmla="*/ 457286 w 2729341"/>
              <a:gd name="connsiteY1807" fmla="*/ 845344 h 2249100"/>
              <a:gd name="connsiteX1808" fmla="*/ 454971 w 2729341"/>
              <a:gd name="connsiteY1808" fmla="*/ 848706 h 2249100"/>
              <a:gd name="connsiteX1809" fmla="*/ 453895 w 2729341"/>
              <a:gd name="connsiteY1809" fmla="*/ 849554 h 2249100"/>
              <a:gd name="connsiteX1810" fmla="*/ 452390 w 2729341"/>
              <a:gd name="connsiteY1810" fmla="*/ 848687 h 2249100"/>
              <a:gd name="connsiteX1811" fmla="*/ 451828 w 2729341"/>
              <a:gd name="connsiteY1811" fmla="*/ 848363 h 2249100"/>
              <a:gd name="connsiteX1812" fmla="*/ 450837 w 2729341"/>
              <a:gd name="connsiteY1812" fmla="*/ 846877 h 2249100"/>
              <a:gd name="connsiteX1813" fmla="*/ 450085 w 2729341"/>
              <a:gd name="connsiteY1813" fmla="*/ 845001 h 2249100"/>
              <a:gd name="connsiteX1814" fmla="*/ 449637 w 2729341"/>
              <a:gd name="connsiteY1814" fmla="*/ 844972 h 2249100"/>
              <a:gd name="connsiteX1815" fmla="*/ 447875 w 2729341"/>
              <a:gd name="connsiteY1815" fmla="*/ 847182 h 2249100"/>
              <a:gd name="connsiteX1816" fmla="*/ 447913 w 2729341"/>
              <a:gd name="connsiteY1816" fmla="*/ 848277 h 2249100"/>
              <a:gd name="connsiteX1817" fmla="*/ 448647 w 2729341"/>
              <a:gd name="connsiteY1817" fmla="*/ 849916 h 2249100"/>
              <a:gd name="connsiteX1818" fmla="*/ 448542 w 2729341"/>
              <a:gd name="connsiteY1818" fmla="*/ 850935 h 2249100"/>
              <a:gd name="connsiteX1819" fmla="*/ 446618 w 2729341"/>
              <a:gd name="connsiteY1819" fmla="*/ 851421 h 2249100"/>
              <a:gd name="connsiteX1820" fmla="*/ 444732 w 2729341"/>
              <a:gd name="connsiteY1820" fmla="*/ 851164 h 2249100"/>
              <a:gd name="connsiteX1821" fmla="*/ 442427 w 2729341"/>
              <a:gd name="connsiteY1821" fmla="*/ 852592 h 2249100"/>
              <a:gd name="connsiteX1822" fmla="*/ 441874 w 2729341"/>
              <a:gd name="connsiteY1822" fmla="*/ 851707 h 2249100"/>
              <a:gd name="connsiteX1823" fmla="*/ 441522 w 2729341"/>
              <a:gd name="connsiteY1823" fmla="*/ 849202 h 2249100"/>
              <a:gd name="connsiteX1824" fmla="*/ 440808 w 2729341"/>
              <a:gd name="connsiteY1824" fmla="*/ 849487 h 2249100"/>
              <a:gd name="connsiteX1825" fmla="*/ 439722 w 2729341"/>
              <a:gd name="connsiteY1825" fmla="*/ 852554 h 2249100"/>
              <a:gd name="connsiteX1826" fmla="*/ 438531 w 2729341"/>
              <a:gd name="connsiteY1826" fmla="*/ 854497 h 2249100"/>
              <a:gd name="connsiteX1827" fmla="*/ 436369 w 2729341"/>
              <a:gd name="connsiteY1827" fmla="*/ 856107 h 2249100"/>
              <a:gd name="connsiteX1828" fmla="*/ 435893 w 2729341"/>
              <a:gd name="connsiteY1828" fmla="*/ 856888 h 2249100"/>
              <a:gd name="connsiteX1829" fmla="*/ 434311 w 2729341"/>
              <a:gd name="connsiteY1829" fmla="*/ 856993 h 2249100"/>
              <a:gd name="connsiteX1830" fmla="*/ 431968 w 2729341"/>
              <a:gd name="connsiteY1830" fmla="*/ 858002 h 2249100"/>
              <a:gd name="connsiteX1831" fmla="*/ 430520 w 2729341"/>
              <a:gd name="connsiteY1831" fmla="*/ 857831 h 2249100"/>
              <a:gd name="connsiteX1832" fmla="*/ 421891 w 2729341"/>
              <a:gd name="connsiteY1832" fmla="*/ 854507 h 2249100"/>
              <a:gd name="connsiteX1833" fmla="*/ 419862 w 2729341"/>
              <a:gd name="connsiteY1833" fmla="*/ 853288 h 2249100"/>
              <a:gd name="connsiteX1834" fmla="*/ 426958 w 2729341"/>
              <a:gd name="connsiteY1834" fmla="*/ 845639 h 2249100"/>
              <a:gd name="connsiteX1835" fmla="*/ 430692 w 2729341"/>
              <a:gd name="connsiteY1835" fmla="*/ 842667 h 2249100"/>
              <a:gd name="connsiteX1836" fmla="*/ 432854 w 2729341"/>
              <a:gd name="connsiteY1836" fmla="*/ 842829 h 2249100"/>
              <a:gd name="connsiteX1837" fmla="*/ 435016 w 2729341"/>
              <a:gd name="connsiteY1837" fmla="*/ 843753 h 2249100"/>
              <a:gd name="connsiteX1838" fmla="*/ 436159 w 2729341"/>
              <a:gd name="connsiteY1838" fmla="*/ 843601 h 2249100"/>
              <a:gd name="connsiteX1839" fmla="*/ 436245 w 2729341"/>
              <a:gd name="connsiteY1839" fmla="*/ 840200 h 2249100"/>
              <a:gd name="connsiteX1840" fmla="*/ 434235 w 2729341"/>
              <a:gd name="connsiteY1840" fmla="*/ 837657 h 2249100"/>
              <a:gd name="connsiteX1841" fmla="*/ 434311 w 2729341"/>
              <a:gd name="connsiteY1841" fmla="*/ 836600 h 2249100"/>
              <a:gd name="connsiteX1842" fmla="*/ 438760 w 2729341"/>
              <a:gd name="connsiteY1842" fmla="*/ 834857 h 2249100"/>
              <a:gd name="connsiteX1843" fmla="*/ 440426 w 2729341"/>
              <a:gd name="connsiteY1843" fmla="*/ 835104 h 2249100"/>
              <a:gd name="connsiteX1844" fmla="*/ 442265 w 2729341"/>
              <a:gd name="connsiteY1844" fmla="*/ 836000 h 2249100"/>
              <a:gd name="connsiteX1845" fmla="*/ 444008 w 2729341"/>
              <a:gd name="connsiteY1845" fmla="*/ 837448 h 2249100"/>
              <a:gd name="connsiteX1846" fmla="*/ 445665 w 2729341"/>
              <a:gd name="connsiteY1846" fmla="*/ 839467 h 2249100"/>
              <a:gd name="connsiteX1847" fmla="*/ 919801 w 2729341"/>
              <a:gd name="connsiteY1847" fmla="*/ 849535 h 2249100"/>
              <a:gd name="connsiteX1848" fmla="*/ 926592 w 2729341"/>
              <a:gd name="connsiteY1848" fmla="*/ 850687 h 2249100"/>
              <a:gd name="connsiteX1849" fmla="*/ 931564 w 2729341"/>
              <a:gd name="connsiteY1849" fmla="*/ 850430 h 2249100"/>
              <a:gd name="connsiteX1850" fmla="*/ 936107 w 2729341"/>
              <a:gd name="connsiteY1850" fmla="*/ 857974 h 2249100"/>
              <a:gd name="connsiteX1851" fmla="*/ 938898 w 2729341"/>
              <a:gd name="connsiteY1851" fmla="*/ 864041 h 2249100"/>
              <a:gd name="connsiteX1852" fmla="*/ 940537 w 2729341"/>
              <a:gd name="connsiteY1852" fmla="*/ 868280 h 2249100"/>
              <a:gd name="connsiteX1853" fmla="*/ 941470 w 2729341"/>
              <a:gd name="connsiteY1853" fmla="*/ 872366 h 2249100"/>
              <a:gd name="connsiteX1854" fmla="*/ 942718 w 2729341"/>
              <a:gd name="connsiteY1854" fmla="*/ 876300 h 2249100"/>
              <a:gd name="connsiteX1855" fmla="*/ 942604 w 2729341"/>
              <a:gd name="connsiteY1855" fmla="*/ 876852 h 2249100"/>
              <a:gd name="connsiteX1856" fmla="*/ 939984 w 2729341"/>
              <a:gd name="connsiteY1856" fmla="*/ 874205 h 2249100"/>
              <a:gd name="connsiteX1857" fmla="*/ 938098 w 2729341"/>
              <a:gd name="connsiteY1857" fmla="*/ 868823 h 2249100"/>
              <a:gd name="connsiteX1858" fmla="*/ 937136 w 2729341"/>
              <a:gd name="connsiteY1858" fmla="*/ 866718 h 2249100"/>
              <a:gd name="connsiteX1859" fmla="*/ 936184 w 2729341"/>
              <a:gd name="connsiteY1859" fmla="*/ 865765 h 2249100"/>
              <a:gd name="connsiteX1860" fmla="*/ 935184 w 2729341"/>
              <a:gd name="connsiteY1860" fmla="*/ 863775 h 2249100"/>
              <a:gd name="connsiteX1861" fmla="*/ 933231 w 2729341"/>
              <a:gd name="connsiteY1861" fmla="*/ 858612 h 2249100"/>
              <a:gd name="connsiteX1862" fmla="*/ 933164 w 2729341"/>
              <a:gd name="connsiteY1862" fmla="*/ 857155 h 2249100"/>
              <a:gd name="connsiteX1863" fmla="*/ 932297 w 2729341"/>
              <a:gd name="connsiteY1863" fmla="*/ 855802 h 2249100"/>
              <a:gd name="connsiteX1864" fmla="*/ 931297 w 2729341"/>
              <a:gd name="connsiteY1864" fmla="*/ 855240 h 2249100"/>
              <a:gd name="connsiteX1865" fmla="*/ 930164 w 2729341"/>
              <a:gd name="connsiteY1865" fmla="*/ 855459 h 2249100"/>
              <a:gd name="connsiteX1866" fmla="*/ 929773 w 2729341"/>
              <a:gd name="connsiteY1866" fmla="*/ 855983 h 2249100"/>
              <a:gd name="connsiteX1867" fmla="*/ 929945 w 2729341"/>
              <a:gd name="connsiteY1867" fmla="*/ 859555 h 2249100"/>
              <a:gd name="connsiteX1868" fmla="*/ 930840 w 2729341"/>
              <a:gd name="connsiteY1868" fmla="*/ 863518 h 2249100"/>
              <a:gd name="connsiteX1869" fmla="*/ 935746 w 2729341"/>
              <a:gd name="connsiteY1869" fmla="*/ 872147 h 2249100"/>
              <a:gd name="connsiteX1870" fmla="*/ 939022 w 2729341"/>
              <a:gd name="connsiteY1870" fmla="*/ 877043 h 2249100"/>
              <a:gd name="connsiteX1871" fmla="*/ 939670 w 2729341"/>
              <a:gd name="connsiteY1871" fmla="*/ 878662 h 2249100"/>
              <a:gd name="connsiteX1872" fmla="*/ 940098 w 2729341"/>
              <a:gd name="connsiteY1872" fmla="*/ 883120 h 2249100"/>
              <a:gd name="connsiteX1873" fmla="*/ 938689 w 2729341"/>
              <a:gd name="connsiteY1873" fmla="*/ 885130 h 2249100"/>
              <a:gd name="connsiteX1874" fmla="*/ 940422 w 2729341"/>
              <a:gd name="connsiteY1874" fmla="*/ 889226 h 2249100"/>
              <a:gd name="connsiteX1875" fmla="*/ 940356 w 2729341"/>
              <a:gd name="connsiteY1875" fmla="*/ 890026 h 2249100"/>
              <a:gd name="connsiteX1876" fmla="*/ 939975 w 2729341"/>
              <a:gd name="connsiteY1876" fmla="*/ 890807 h 2249100"/>
              <a:gd name="connsiteX1877" fmla="*/ 935307 w 2729341"/>
              <a:gd name="connsiteY1877" fmla="*/ 892616 h 2249100"/>
              <a:gd name="connsiteX1878" fmla="*/ 931031 w 2729341"/>
              <a:gd name="connsiteY1878" fmla="*/ 900170 h 2249100"/>
              <a:gd name="connsiteX1879" fmla="*/ 926344 w 2729341"/>
              <a:gd name="connsiteY1879" fmla="*/ 904580 h 2249100"/>
              <a:gd name="connsiteX1880" fmla="*/ 924182 w 2729341"/>
              <a:gd name="connsiteY1880" fmla="*/ 905285 h 2249100"/>
              <a:gd name="connsiteX1881" fmla="*/ 923144 w 2729341"/>
              <a:gd name="connsiteY1881" fmla="*/ 904551 h 2249100"/>
              <a:gd name="connsiteX1882" fmla="*/ 922163 w 2729341"/>
              <a:gd name="connsiteY1882" fmla="*/ 902865 h 2249100"/>
              <a:gd name="connsiteX1883" fmla="*/ 921582 w 2729341"/>
              <a:gd name="connsiteY1883" fmla="*/ 900608 h 2249100"/>
              <a:gd name="connsiteX1884" fmla="*/ 921410 w 2729341"/>
              <a:gd name="connsiteY1884" fmla="*/ 897779 h 2249100"/>
              <a:gd name="connsiteX1885" fmla="*/ 922582 w 2729341"/>
              <a:gd name="connsiteY1885" fmla="*/ 895988 h 2249100"/>
              <a:gd name="connsiteX1886" fmla="*/ 924897 w 2729341"/>
              <a:gd name="connsiteY1886" fmla="*/ 886673 h 2249100"/>
              <a:gd name="connsiteX1887" fmla="*/ 924963 w 2729341"/>
              <a:gd name="connsiteY1887" fmla="*/ 883606 h 2249100"/>
              <a:gd name="connsiteX1888" fmla="*/ 922077 w 2729341"/>
              <a:gd name="connsiteY1888" fmla="*/ 879339 h 2249100"/>
              <a:gd name="connsiteX1889" fmla="*/ 920334 w 2729341"/>
              <a:gd name="connsiteY1889" fmla="*/ 875843 h 2249100"/>
              <a:gd name="connsiteX1890" fmla="*/ 919391 w 2729341"/>
              <a:gd name="connsiteY1890" fmla="*/ 870957 h 2249100"/>
              <a:gd name="connsiteX1891" fmla="*/ 917810 w 2729341"/>
              <a:gd name="connsiteY1891" fmla="*/ 857964 h 2249100"/>
              <a:gd name="connsiteX1892" fmla="*/ 917077 w 2729341"/>
              <a:gd name="connsiteY1892" fmla="*/ 853793 h 2249100"/>
              <a:gd name="connsiteX1893" fmla="*/ 916048 w 2729341"/>
              <a:gd name="connsiteY1893" fmla="*/ 850306 h 2249100"/>
              <a:gd name="connsiteX1894" fmla="*/ 914714 w 2729341"/>
              <a:gd name="connsiteY1894" fmla="*/ 847516 h 2249100"/>
              <a:gd name="connsiteX1895" fmla="*/ 913714 w 2729341"/>
              <a:gd name="connsiteY1895" fmla="*/ 844439 h 2249100"/>
              <a:gd name="connsiteX1896" fmla="*/ 913028 w 2729341"/>
              <a:gd name="connsiteY1896" fmla="*/ 841077 h 2249100"/>
              <a:gd name="connsiteX1897" fmla="*/ 913286 w 2729341"/>
              <a:gd name="connsiteY1897" fmla="*/ 839772 h 2249100"/>
              <a:gd name="connsiteX1898" fmla="*/ 915600 w 2729341"/>
              <a:gd name="connsiteY1898" fmla="*/ 841524 h 2249100"/>
              <a:gd name="connsiteX1899" fmla="*/ 918381 w 2729341"/>
              <a:gd name="connsiteY1899" fmla="*/ 846344 h 2249100"/>
              <a:gd name="connsiteX1900" fmla="*/ 919801 w 2729341"/>
              <a:gd name="connsiteY1900" fmla="*/ 849535 h 2249100"/>
              <a:gd name="connsiteX1901" fmla="*/ 929621 w 2729341"/>
              <a:gd name="connsiteY1901" fmla="*/ 846134 h 2249100"/>
              <a:gd name="connsiteX1902" fmla="*/ 929430 w 2729341"/>
              <a:gd name="connsiteY1902" fmla="*/ 847392 h 2249100"/>
              <a:gd name="connsiteX1903" fmla="*/ 925782 w 2729341"/>
              <a:gd name="connsiteY1903" fmla="*/ 847268 h 2249100"/>
              <a:gd name="connsiteX1904" fmla="*/ 922106 w 2729341"/>
              <a:gd name="connsiteY1904" fmla="*/ 845420 h 2249100"/>
              <a:gd name="connsiteX1905" fmla="*/ 920296 w 2729341"/>
              <a:gd name="connsiteY1905" fmla="*/ 842991 h 2249100"/>
              <a:gd name="connsiteX1906" fmla="*/ 920658 w 2729341"/>
              <a:gd name="connsiteY1906" fmla="*/ 841896 h 2249100"/>
              <a:gd name="connsiteX1907" fmla="*/ 924077 w 2729341"/>
              <a:gd name="connsiteY1907" fmla="*/ 840877 h 2249100"/>
              <a:gd name="connsiteX1908" fmla="*/ 927316 w 2729341"/>
              <a:gd name="connsiteY1908" fmla="*/ 843182 h 2249100"/>
              <a:gd name="connsiteX1909" fmla="*/ 929621 w 2729341"/>
              <a:gd name="connsiteY1909" fmla="*/ 846134 h 2249100"/>
              <a:gd name="connsiteX1910" fmla="*/ 891731 w 2729341"/>
              <a:gd name="connsiteY1910" fmla="*/ 845354 h 2249100"/>
              <a:gd name="connsiteX1911" fmla="*/ 895550 w 2729341"/>
              <a:gd name="connsiteY1911" fmla="*/ 850287 h 2249100"/>
              <a:gd name="connsiteX1912" fmla="*/ 895579 w 2729341"/>
              <a:gd name="connsiteY1912" fmla="*/ 851421 h 2249100"/>
              <a:gd name="connsiteX1913" fmla="*/ 894798 w 2729341"/>
              <a:gd name="connsiteY1913" fmla="*/ 854802 h 2249100"/>
              <a:gd name="connsiteX1914" fmla="*/ 892721 w 2729341"/>
              <a:gd name="connsiteY1914" fmla="*/ 855755 h 2249100"/>
              <a:gd name="connsiteX1915" fmla="*/ 893312 w 2729341"/>
              <a:gd name="connsiteY1915" fmla="*/ 857098 h 2249100"/>
              <a:gd name="connsiteX1916" fmla="*/ 894855 w 2729341"/>
              <a:gd name="connsiteY1916" fmla="*/ 858107 h 2249100"/>
              <a:gd name="connsiteX1917" fmla="*/ 895960 w 2729341"/>
              <a:gd name="connsiteY1917" fmla="*/ 857269 h 2249100"/>
              <a:gd name="connsiteX1918" fmla="*/ 899989 w 2729341"/>
              <a:gd name="connsiteY1918" fmla="*/ 852535 h 2249100"/>
              <a:gd name="connsiteX1919" fmla="*/ 901227 w 2729341"/>
              <a:gd name="connsiteY1919" fmla="*/ 851545 h 2249100"/>
              <a:gd name="connsiteX1920" fmla="*/ 901979 w 2729341"/>
              <a:gd name="connsiteY1920" fmla="*/ 851440 h 2249100"/>
              <a:gd name="connsiteX1921" fmla="*/ 906894 w 2729341"/>
              <a:gd name="connsiteY1921" fmla="*/ 852868 h 2249100"/>
              <a:gd name="connsiteX1922" fmla="*/ 911190 w 2729341"/>
              <a:gd name="connsiteY1922" fmla="*/ 855126 h 2249100"/>
              <a:gd name="connsiteX1923" fmla="*/ 912457 w 2729341"/>
              <a:gd name="connsiteY1923" fmla="*/ 856926 h 2249100"/>
              <a:gd name="connsiteX1924" fmla="*/ 913171 w 2729341"/>
              <a:gd name="connsiteY1924" fmla="*/ 860079 h 2249100"/>
              <a:gd name="connsiteX1925" fmla="*/ 912028 w 2729341"/>
              <a:gd name="connsiteY1925" fmla="*/ 866880 h 2249100"/>
              <a:gd name="connsiteX1926" fmla="*/ 908504 w 2729341"/>
              <a:gd name="connsiteY1926" fmla="*/ 868061 h 2249100"/>
              <a:gd name="connsiteX1927" fmla="*/ 906837 w 2729341"/>
              <a:gd name="connsiteY1927" fmla="*/ 867937 h 2249100"/>
              <a:gd name="connsiteX1928" fmla="*/ 905056 w 2729341"/>
              <a:gd name="connsiteY1928" fmla="*/ 866947 h 2249100"/>
              <a:gd name="connsiteX1929" fmla="*/ 902189 w 2729341"/>
              <a:gd name="connsiteY1929" fmla="*/ 869309 h 2249100"/>
              <a:gd name="connsiteX1930" fmla="*/ 904570 w 2729341"/>
              <a:gd name="connsiteY1930" fmla="*/ 871109 h 2249100"/>
              <a:gd name="connsiteX1931" fmla="*/ 911809 w 2729341"/>
              <a:gd name="connsiteY1931" fmla="*/ 871518 h 2249100"/>
              <a:gd name="connsiteX1932" fmla="*/ 914000 w 2729341"/>
              <a:gd name="connsiteY1932" fmla="*/ 875328 h 2249100"/>
              <a:gd name="connsiteX1933" fmla="*/ 914629 w 2729341"/>
              <a:gd name="connsiteY1933" fmla="*/ 878262 h 2249100"/>
              <a:gd name="connsiteX1934" fmla="*/ 913067 w 2729341"/>
              <a:gd name="connsiteY1934" fmla="*/ 883634 h 2249100"/>
              <a:gd name="connsiteX1935" fmla="*/ 908961 w 2729341"/>
              <a:gd name="connsiteY1935" fmla="*/ 882148 h 2249100"/>
              <a:gd name="connsiteX1936" fmla="*/ 905342 w 2729341"/>
              <a:gd name="connsiteY1936" fmla="*/ 879034 h 2249100"/>
              <a:gd name="connsiteX1937" fmla="*/ 897922 w 2729341"/>
              <a:gd name="connsiteY1937" fmla="*/ 874614 h 2249100"/>
              <a:gd name="connsiteX1938" fmla="*/ 896141 w 2729341"/>
              <a:gd name="connsiteY1938" fmla="*/ 874414 h 2249100"/>
              <a:gd name="connsiteX1939" fmla="*/ 894950 w 2729341"/>
              <a:gd name="connsiteY1939" fmla="*/ 875195 h 2249100"/>
              <a:gd name="connsiteX1940" fmla="*/ 894626 w 2729341"/>
              <a:gd name="connsiteY1940" fmla="*/ 877872 h 2249100"/>
              <a:gd name="connsiteX1941" fmla="*/ 894702 w 2729341"/>
              <a:gd name="connsiteY1941" fmla="*/ 883663 h 2249100"/>
              <a:gd name="connsiteX1942" fmla="*/ 892721 w 2729341"/>
              <a:gd name="connsiteY1942" fmla="*/ 886663 h 2249100"/>
              <a:gd name="connsiteX1943" fmla="*/ 886873 w 2729341"/>
              <a:gd name="connsiteY1943" fmla="*/ 885339 h 2249100"/>
              <a:gd name="connsiteX1944" fmla="*/ 884577 w 2729341"/>
              <a:gd name="connsiteY1944" fmla="*/ 880958 h 2249100"/>
              <a:gd name="connsiteX1945" fmla="*/ 882434 w 2729341"/>
              <a:gd name="connsiteY1945" fmla="*/ 874005 h 2249100"/>
              <a:gd name="connsiteX1946" fmla="*/ 874366 w 2729341"/>
              <a:gd name="connsiteY1946" fmla="*/ 865727 h 2249100"/>
              <a:gd name="connsiteX1947" fmla="*/ 872185 w 2729341"/>
              <a:gd name="connsiteY1947" fmla="*/ 864070 h 2249100"/>
              <a:gd name="connsiteX1948" fmla="*/ 869280 w 2729341"/>
              <a:gd name="connsiteY1948" fmla="*/ 859098 h 2249100"/>
              <a:gd name="connsiteX1949" fmla="*/ 870442 w 2729341"/>
              <a:gd name="connsiteY1949" fmla="*/ 855145 h 2249100"/>
              <a:gd name="connsiteX1950" fmla="*/ 870785 w 2729341"/>
              <a:gd name="connsiteY1950" fmla="*/ 852859 h 2249100"/>
              <a:gd name="connsiteX1951" fmla="*/ 872338 w 2729341"/>
              <a:gd name="connsiteY1951" fmla="*/ 852250 h 2249100"/>
              <a:gd name="connsiteX1952" fmla="*/ 874605 w 2729341"/>
              <a:gd name="connsiteY1952" fmla="*/ 850478 h 2249100"/>
              <a:gd name="connsiteX1953" fmla="*/ 875871 w 2729341"/>
              <a:gd name="connsiteY1953" fmla="*/ 846639 h 2249100"/>
              <a:gd name="connsiteX1954" fmla="*/ 877910 w 2729341"/>
              <a:gd name="connsiteY1954" fmla="*/ 849745 h 2249100"/>
              <a:gd name="connsiteX1955" fmla="*/ 880634 w 2729341"/>
              <a:gd name="connsiteY1955" fmla="*/ 852726 h 2249100"/>
              <a:gd name="connsiteX1956" fmla="*/ 880672 w 2729341"/>
              <a:gd name="connsiteY1956" fmla="*/ 849925 h 2249100"/>
              <a:gd name="connsiteX1957" fmla="*/ 881958 w 2729341"/>
              <a:gd name="connsiteY1957" fmla="*/ 847687 h 2249100"/>
              <a:gd name="connsiteX1958" fmla="*/ 884634 w 2729341"/>
              <a:gd name="connsiteY1958" fmla="*/ 847773 h 2249100"/>
              <a:gd name="connsiteX1959" fmla="*/ 885892 w 2729341"/>
              <a:gd name="connsiteY1959" fmla="*/ 847306 h 2249100"/>
              <a:gd name="connsiteX1960" fmla="*/ 887644 w 2729341"/>
              <a:gd name="connsiteY1960" fmla="*/ 845211 h 2249100"/>
              <a:gd name="connsiteX1961" fmla="*/ 890178 w 2729341"/>
              <a:gd name="connsiteY1961" fmla="*/ 844125 h 2249100"/>
              <a:gd name="connsiteX1962" fmla="*/ 891731 w 2729341"/>
              <a:gd name="connsiteY1962" fmla="*/ 845354 h 2249100"/>
              <a:gd name="connsiteX1963" fmla="*/ 432807 w 2729341"/>
              <a:gd name="connsiteY1963" fmla="*/ 866537 h 2249100"/>
              <a:gd name="connsiteX1964" fmla="*/ 432997 w 2729341"/>
              <a:gd name="connsiteY1964" fmla="*/ 869290 h 2249100"/>
              <a:gd name="connsiteX1965" fmla="*/ 434083 w 2729341"/>
              <a:gd name="connsiteY1965" fmla="*/ 868956 h 2249100"/>
              <a:gd name="connsiteX1966" fmla="*/ 438198 w 2729341"/>
              <a:gd name="connsiteY1966" fmla="*/ 866128 h 2249100"/>
              <a:gd name="connsiteX1967" fmla="*/ 440341 w 2729341"/>
              <a:gd name="connsiteY1967" fmla="*/ 865299 h 2249100"/>
              <a:gd name="connsiteX1968" fmla="*/ 443132 w 2729341"/>
              <a:gd name="connsiteY1968" fmla="*/ 865165 h 2249100"/>
              <a:gd name="connsiteX1969" fmla="*/ 445341 w 2729341"/>
              <a:gd name="connsiteY1969" fmla="*/ 866461 h 2249100"/>
              <a:gd name="connsiteX1970" fmla="*/ 445789 w 2729341"/>
              <a:gd name="connsiteY1970" fmla="*/ 867451 h 2249100"/>
              <a:gd name="connsiteX1971" fmla="*/ 445589 w 2729341"/>
              <a:gd name="connsiteY1971" fmla="*/ 868632 h 2249100"/>
              <a:gd name="connsiteX1972" fmla="*/ 443817 w 2729341"/>
              <a:gd name="connsiteY1972" fmla="*/ 871023 h 2249100"/>
              <a:gd name="connsiteX1973" fmla="*/ 443894 w 2729341"/>
              <a:gd name="connsiteY1973" fmla="*/ 872576 h 2249100"/>
              <a:gd name="connsiteX1974" fmla="*/ 445799 w 2729341"/>
              <a:gd name="connsiteY1974" fmla="*/ 875433 h 2249100"/>
              <a:gd name="connsiteX1975" fmla="*/ 450475 w 2729341"/>
              <a:gd name="connsiteY1975" fmla="*/ 876986 h 2249100"/>
              <a:gd name="connsiteX1976" fmla="*/ 451047 w 2729341"/>
              <a:gd name="connsiteY1976" fmla="*/ 877843 h 2249100"/>
              <a:gd name="connsiteX1977" fmla="*/ 451028 w 2729341"/>
              <a:gd name="connsiteY1977" fmla="*/ 878872 h 2249100"/>
              <a:gd name="connsiteX1978" fmla="*/ 447808 w 2729341"/>
              <a:gd name="connsiteY1978" fmla="*/ 883587 h 2249100"/>
              <a:gd name="connsiteX1979" fmla="*/ 446627 w 2729341"/>
              <a:gd name="connsiteY1979" fmla="*/ 884682 h 2249100"/>
              <a:gd name="connsiteX1980" fmla="*/ 445789 w 2729341"/>
              <a:gd name="connsiteY1980" fmla="*/ 884949 h 2249100"/>
              <a:gd name="connsiteX1981" fmla="*/ 439941 w 2729341"/>
              <a:gd name="connsiteY1981" fmla="*/ 884101 h 2249100"/>
              <a:gd name="connsiteX1982" fmla="*/ 434588 w 2729341"/>
              <a:gd name="connsiteY1982" fmla="*/ 882558 h 2249100"/>
              <a:gd name="connsiteX1983" fmla="*/ 432425 w 2729341"/>
              <a:gd name="connsiteY1983" fmla="*/ 882291 h 2249100"/>
              <a:gd name="connsiteX1984" fmla="*/ 431654 w 2729341"/>
              <a:gd name="connsiteY1984" fmla="*/ 882796 h 2249100"/>
              <a:gd name="connsiteX1985" fmla="*/ 430139 w 2729341"/>
              <a:gd name="connsiteY1985" fmla="*/ 884244 h 2249100"/>
              <a:gd name="connsiteX1986" fmla="*/ 431225 w 2729341"/>
              <a:gd name="connsiteY1986" fmla="*/ 884673 h 2249100"/>
              <a:gd name="connsiteX1987" fmla="*/ 435912 w 2729341"/>
              <a:gd name="connsiteY1987" fmla="*/ 885015 h 2249100"/>
              <a:gd name="connsiteX1988" fmla="*/ 437569 w 2729341"/>
              <a:gd name="connsiteY1988" fmla="*/ 887120 h 2249100"/>
              <a:gd name="connsiteX1989" fmla="*/ 438293 w 2729341"/>
              <a:gd name="connsiteY1989" fmla="*/ 888673 h 2249100"/>
              <a:gd name="connsiteX1990" fmla="*/ 438655 w 2729341"/>
              <a:gd name="connsiteY1990" fmla="*/ 890378 h 2249100"/>
              <a:gd name="connsiteX1991" fmla="*/ 437721 w 2729341"/>
              <a:gd name="connsiteY1991" fmla="*/ 891073 h 2249100"/>
              <a:gd name="connsiteX1992" fmla="*/ 435721 w 2729341"/>
              <a:gd name="connsiteY1992" fmla="*/ 891588 h 2249100"/>
              <a:gd name="connsiteX1993" fmla="*/ 433321 w 2729341"/>
              <a:gd name="connsiteY1993" fmla="*/ 891578 h 2249100"/>
              <a:gd name="connsiteX1994" fmla="*/ 430349 w 2729341"/>
              <a:gd name="connsiteY1994" fmla="*/ 893493 h 2249100"/>
              <a:gd name="connsiteX1995" fmla="*/ 428711 w 2729341"/>
              <a:gd name="connsiteY1995" fmla="*/ 895684 h 2249100"/>
              <a:gd name="connsiteX1996" fmla="*/ 422758 w 2729341"/>
              <a:gd name="connsiteY1996" fmla="*/ 896236 h 2249100"/>
              <a:gd name="connsiteX1997" fmla="*/ 418224 w 2729341"/>
              <a:gd name="connsiteY1997" fmla="*/ 899151 h 2249100"/>
              <a:gd name="connsiteX1998" fmla="*/ 416633 w 2729341"/>
              <a:gd name="connsiteY1998" fmla="*/ 900589 h 2249100"/>
              <a:gd name="connsiteX1999" fmla="*/ 416071 w 2729341"/>
              <a:gd name="connsiteY1999" fmla="*/ 902303 h 2249100"/>
              <a:gd name="connsiteX2000" fmla="*/ 414357 w 2729341"/>
              <a:gd name="connsiteY2000" fmla="*/ 903542 h 2249100"/>
              <a:gd name="connsiteX2001" fmla="*/ 410499 w 2729341"/>
              <a:gd name="connsiteY2001" fmla="*/ 904789 h 2249100"/>
              <a:gd name="connsiteX2002" fmla="*/ 412804 w 2729341"/>
              <a:gd name="connsiteY2002" fmla="*/ 905904 h 2249100"/>
              <a:gd name="connsiteX2003" fmla="*/ 413166 w 2729341"/>
              <a:gd name="connsiteY2003" fmla="*/ 906847 h 2249100"/>
              <a:gd name="connsiteX2004" fmla="*/ 413204 w 2729341"/>
              <a:gd name="connsiteY2004" fmla="*/ 908152 h 2249100"/>
              <a:gd name="connsiteX2005" fmla="*/ 412890 w 2729341"/>
              <a:gd name="connsiteY2005" fmla="*/ 909276 h 2249100"/>
              <a:gd name="connsiteX2006" fmla="*/ 409842 w 2729341"/>
              <a:gd name="connsiteY2006" fmla="*/ 914276 h 2249100"/>
              <a:gd name="connsiteX2007" fmla="*/ 404089 w 2729341"/>
              <a:gd name="connsiteY2007" fmla="*/ 918382 h 2249100"/>
              <a:gd name="connsiteX2008" fmla="*/ 402631 w 2729341"/>
              <a:gd name="connsiteY2008" fmla="*/ 918191 h 2249100"/>
              <a:gd name="connsiteX2009" fmla="*/ 402003 w 2729341"/>
              <a:gd name="connsiteY2009" fmla="*/ 917677 h 2249100"/>
              <a:gd name="connsiteX2010" fmla="*/ 401488 w 2729341"/>
              <a:gd name="connsiteY2010" fmla="*/ 916896 h 2249100"/>
              <a:gd name="connsiteX2011" fmla="*/ 401469 w 2729341"/>
              <a:gd name="connsiteY2011" fmla="*/ 916105 h 2249100"/>
              <a:gd name="connsiteX2012" fmla="*/ 408889 w 2729341"/>
              <a:gd name="connsiteY2012" fmla="*/ 907856 h 2249100"/>
              <a:gd name="connsiteX2013" fmla="*/ 408594 w 2729341"/>
              <a:gd name="connsiteY2013" fmla="*/ 907456 h 2249100"/>
              <a:gd name="connsiteX2014" fmla="*/ 406575 w 2729341"/>
              <a:gd name="connsiteY2014" fmla="*/ 907180 h 2249100"/>
              <a:gd name="connsiteX2015" fmla="*/ 403384 w 2729341"/>
              <a:gd name="connsiteY2015" fmla="*/ 904904 h 2249100"/>
              <a:gd name="connsiteX2016" fmla="*/ 401126 w 2729341"/>
              <a:gd name="connsiteY2016" fmla="*/ 906370 h 2249100"/>
              <a:gd name="connsiteX2017" fmla="*/ 400612 w 2729341"/>
              <a:gd name="connsiteY2017" fmla="*/ 906313 h 2249100"/>
              <a:gd name="connsiteX2018" fmla="*/ 401212 w 2729341"/>
              <a:gd name="connsiteY2018" fmla="*/ 904361 h 2249100"/>
              <a:gd name="connsiteX2019" fmla="*/ 402679 w 2729341"/>
              <a:gd name="connsiteY2019" fmla="*/ 902037 h 2249100"/>
              <a:gd name="connsiteX2020" fmla="*/ 402422 w 2729341"/>
              <a:gd name="connsiteY2020" fmla="*/ 901379 h 2249100"/>
              <a:gd name="connsiteX2021" fmla="*/ 401612 w 2729341"/>
              <a:gd name="connsiteY2021" fmla="*/ 900798 h 2249100"/>
              <a:gd name="connsiteX2022" fmla="*/ 399755 w 2729341"/>
              <a:gd name="connsiteY2022" fmla="*/ 900446 h 2249100"/>
              <a:gd name="connsiteX2023" fmla="*/ 396840 w 2729341"/>
              <a:gd name="connsiteY2023" fmla="*/ 900332 h 2249100"/>
              <a:gd name="connsiteX2024" fmla="*/ 394678 w 2729341"/>
              <a:gd name="connsiteY2024" fmla="*/ 900884 h 2249100"/>
              <a:gd name="connsiteX2025" fmla="*/ 393278 w 2729341"/>
              <a:gd name="connsiteY2025" fmla="*/ 902103 h 2249100"/>
              <a:gd name="connsiteX2026" fmla="*/ 393163 w 2729341"/>
              <a:gd name="connsiteY2026" fmla="*/ 902618 h 2249100"/>
              <a:gd name="connsiteX2027" fmla="*/ 396145 w 2729341"/>
              <a:gd name="connsiteY2027" fmla="*/ 902475 h 2249100"/>
              <a:gd name="connsiteX2028" fmla="*/ 396954 w 2729341"/>
              <a:gd name="connsiteY2028" fmla="*/ 903094 h 2249100"/>
              <a:gd name="connsiteX2029" fmla="*/ 397754 w 2729341"/>
              <a:gd name="connsiteY2029" fmla="*/ 904246 h 2249100"/>
              <a:gd name="connsiteX2030" fmla="*/ 398240 w 2729341"/>
              <a:gd name="connsiteY2030" fmla="*/ 905580 h 2249100"/>
              <a:gd name="connsiteX2031" fmla="*/ 398421 w 2729341"/>
              <a:gd name="connsiteY2031" fmla="*/ 907095 h 2249100"/>
              <a:gd name="connsiteX2032" fmla="*/ 397793 w 2729341"/>
              <a:gd name="connsiteY2032" fmla="*/ 909123 h 2249100"/>
              <a:gd name="connsiteX2033" fmla="*/ 396373 w 2729341"/>
              <a:gd name="connsiteY2033" fmla="*/ 911666 h 2249100"/>
              <a:gd name="connsiteX2034" fmla="*/ 394287 w 2729341"/>
              <a:gd name="connsiteY2034" fmla="*/ 911219 h 2249100"/>
              <a:gd name="connsiteX2035" fmla="*/ 390011 w 2729341"/>
              <a:gd name="connsiteY2035" fmla="*/ 905551 h 2249100"/>
              <a:gd name="connsiteX2036" fmla="*/ 388125 w 2729341"/>
              <a:gd name="connsiteY2036" fmla="*/ 897227 h 2249100"/>
              <a:gd name="connsiteX2037" fmla="*/ 384467 w 2729341"/>
              <a:gd name="connsiteY2037" fmla="*/ 890845 h 2249100"/>
              <a:gd name="connsiteX2038" fmla="*/ 384305 w 2729341"/>
              <a:gd name="connsiteY2038" fmla="*/ 889311 h 2249100"/>
              <a:gd name="connsiteX2039" fmla="*/ 385343 w 2729341"/>
              <a:gd name="connsiteY2039" fmla="*/ 885358 h 2249100"/>
              <a:gd name="connsiteX2040" fmla="*/ 389030 w 2729341"/>
              <a:gd name="connsiteY2040" fmla="*/ 879729 h 2249100"/>
              <a:gd name="connsiteX2041" fmla="*/ 392992 w 2729341"/>
              <a:gd name="connsiteY2041" fmla="*/ 878186 h 2249100"/>
              <a:gd name="connsiteX2042" fmla="*/ 395811 w 2729341"/>
              <a:gd name="connsiteY2042" fmla="*/ 875814 h 2249100"/>
              <a:gd name="connsiteX2043" fmla="*/ 398545 w 2729341"/>
              <a:gd name="connsiteY2043" fmla="*/ 875100 h 2249100"/>
              <a:gd name="connsiteX2044" fmla="*/ 400231 w 2729341"/>
              <a:gd name="connsiteY2044" fmla="*/ 875157 h 2249100"/>
              <a:gd name="connsiteX2045" fmla="*/ 402546 w 2729341"/>
              <a:gd name="connsiteY2045" fmla="*/ 876176 h 2249100"/>
              <a:gd name="connsiteX2046" fmla="*/ 403479 w 2729341"/>
              <a:gd name="connsiteY2046" fmla="*/ 878338 h 2249100"/>
              <a:gd name="connsiteX2047" fmla="*/ 402917 w 2729341"/>
              <a:gd name="connsiteY2047" fmla="*/ 879348 h 2249100"/>
              <a:gd name="connsiteX2048" fmla="*/ 403127 w 2729341"/>
              <a:gd name="connsiteY2048" fmla="*/ 879882 h 2249100"/>
              <a:gd name="connsiteX2049" fmla="*/ 404746 w 2729341"/>
              <a:gd name="connsiteY2049" fmla="*/ 881177 h 2249100"/>
              <a:gd name="connsiteX2050" fmla="*/ 406498 w 2729341"/>
              <a:gd name="connsiteY2050" fmla="*/ 885701 h 2249100"/>
              <a:gd name="connsiteX2051" fmla="*/ 408537 w 2729341"/>
              <a:gd name="connsiteY2051" fmla="*/ 889702 h 2249100"/>
              <a:gd name="connsiteX2052" fmla="*/ 409899 w 2729341"/>
              <a:gd name="connsiteY2052" fmla="*/ 891321 h 2249100"/>
              <a:gd name="connsiteX2053" fmla="*/ 411690 w 2729341"/>
              <a:gd name="connsiteY2053" fmla="*/ 892321 h 2249100"/>
              <a:gd name="connsiteX2054" fmla="*/ 409842 w 2729341"/>
              <a:gd name="connsiteY2054" fmla="*/ 889273 h 2249100"/>
              <a:gd name="connsiteX2055" fmla="*/ 408746 w 2729341"/>
              <a:gd name="connsiteY2055" fmla="*/ 885492 h 2249100"/>
              <a:gd name="connsiteX2056" fmla="*/ 408194 w 2729341"/>
              <a:gd name="connsiteY2056" fmla="*/ 877929 h 2249100"/>
              <a:gd name="connsiteX2057" fmla="*/ 407660 w 2729341"/>
              <a:gd name="connsiteY2057" fmla="*/ 875919 h 2249100"/>
              <a:gd name="connsiteX2058" fmla="*/ 408699 w 2729341"/>
              <a:gd name="connsiteY2058" fmla="*/ 875386 h 2249100"/>
              <a:gd name="connsiteX2059" fmla="*/ 411623 w 2729341"/>
              <a:gd name="connsiteY2059" fmla="*/ 875681 h 2249100"/>
              <a:gd name="connsiteX2060" fmla="*/ 411547 w 2729341"/>
              <a:gd name="connsiteY2060" fmla="*/ 874547 h 2249100"/>
              <a:gd name="connsiteX2061" fmla="*/ 408461 w 2729341"/>
              <a:gd name="connsiteY2061" fmla="*/ 871985 h 2249100"/>
              <a:gd name="connsiteX2062" fmla="*/ 406565 w 2729341"/>
              <a:gd name="connsiteY2062" fmla="*/ 869861 h 2249100"/>
              <a:gd name="connsiteX2063" fmla="*/ 405851 w 2729341"/>
              <a:gd name="connsiteY2063" fmla="*/ 868185 h 2249100"/>
              <a:gd name="connsiteX2064" fmla="*/ 405889 w 2729341"/>
              <a:gd name="connsiteY2064" fmla="*/ 866728 h 2249100"/>
              <a:gd name="connsiteX2065" fmla="*/ 407575 w 2729341"/>
              <a:gd name="connsiteY2065" fmla="*/ 864575 h 2249100"/>
              <a:gd name="connsiteX2066" fmla="*/ 408527 w 2729341"/>
              <a:gd name="connsiteY2066" fmla="*/ 863965 h 2249100"/>
              <a:gd name="connsiteX2067" fmla="*/ 409518 w 2729341"/>
              <a:gd name="connsiteY2067" fmla="*/ 863699 h 2249100"/>
              <a:gd name="connsiteX2068" fmla="*/ 411480 w 2729341"/>
              <a:gd name="connsiteY2068" fmla="*/ 864156 h 2249100"/>
              <a:gd name="connsiteX2069" fmla="*/ 412356 w 2729341"/>
              <a:gd name="connsiteY2069" fmla="*/ 864832 h 2249100"/>
              <a:gd name="connsiteX2070" fmla="*/ 414871 w 2729341"/>
              <a:gd name="connsiteY2070" fmla="*/ 869671 h 2249100"/>
              <a:gd name="connsiteX2071" fmla="*/ 416052 w 2729341"/>
              <a:gd name="connsiteY2071" fmla="*/ 871176 h 2249100"/>
              <a:gd name="connsiteX2072" fmla="*/ 417033 w 2729341"/>
              <a:gd name="connsiteY2072" fmla="*/ 871176 h 2249100"/>
              <a:gd name="connsiteX2073" fmla="*/ 417938 w 2729341"/>
              <a:gd name="connsiteY2073" fmla="*/ 870376 h 2249100"/>
              <a:gd name="connsiteX2074" fmla="*/ 418776 w 2729341"/>
              <a:gd name="connsiteY2074" fmla="*/ 868775 h 2249100"/>
              <a:gd name="connsiteX2075" fmla="*/ 419643 w 2729341"/>
              <a:gd name="connsiteY2075" fmla="*/ 867813 h 2249100"/>
              <a:gd name="connsiteX2076" fmla="*/ 420529 w 2729341"/>
              <a:gd name="connsiteY2076" fmla="*/ 867499 h 2249100"/>
              <a:gd name="connsiteX2077" fmla="*/ 423329 w 2729341"/>
              <a:gd name="connsiteY2077" fmla="*/ 868213 h 2249100"/>
              <a:gd name="connsiteX2078" fmla="*/ 424263 w 2729341"/>
              <a:gd name="connsiteY2078" fmla="*/ 867947 h 2249100"/>
              <a:gd name="connsiteX2079" fmla="*/ 424720 w 2729341"/>
              <a:gd name="connsiteY2079" fmla="*/ 866737 h 2249100"/>
              <a:gd name="connsiteX2080" fmla="*/ 424701 w 2729341"/>
              <a:gd name="connsiteY2080" fmla="*/ 864565 h 2249100"/>
              <a:gd name="connsiteX2081" fmla="*/ 425396 w 2729341"/>
              <a:gd name="connsiteY2081" fmla="*/ 863784 h 2249100"/>
              <a:gd name="connsiteX2082" fmla="*/ 425567 w 2729341"/>
              <a:gd name="connsiteY2082" fmla="*/ 862184 h 2249100"/>
              <a:gd name="connsiteX2083" fmla="*/ 424043 w 2729341"/>
              <a:gd name="connsiteY2083" fmla="*/ 859822 h 2249100"/>
              <a:gd name="connsiteX2084" fmla="*/ 425796 w 2729341"/>
              <a:gd name="connsiteY2084" fmla="*/ 859098 h 2249100"/>
              <a:gd name="connsiteX2085" fmla="*/ 431606 w 2729341"/>
              <a:gd name="connsiteY2085" fmla="*/ 860898 h 2249100"/>
              <a:gd name="connsiteX2086" fmla="*/ 434092 w 2729341"/>
              <a:gd name="connsiteY2086" fmla="*/ 862870 h 2249100"/>
              <a:gd name="connsiteX2087" fmla="*/ 432807 w 2729341"/>
              <a:gd name="connsiteY2087" fmla="*/ 866537 h 2249100"/>
              <a:gd name="connsiteX2088" fmla="*/ 423653 w 2729341"/>
              <a:gd name="connsiteY2088" fmla="*/ 865232 h 2249100"/>
              <a:gd name="connsiteX2089" fmla="*/ 422900 w 2729341"/>
              <a:gd name="connsiteY2089" fmla="*/ 866623 h 2249100"/>
              <a:gd name="connsiteX2090" fmla="*/ 422196 w 2729341"/>
              <a:gd name="connsiteY2090" fmla="*/ 866261 h 2249100"/>
              <a:gd name="connsiteX2091" fmla="*/ 420700 w 2729341"/>
              <a:gd name="connsiteY2091" fmla="*/ 864632 h 2249100"/>
              <a:gd name="connsiteX2092" fmla="*/ 417652 w 2729341"/>
              <a:gd name="connsiteY2092" fmla="*/ 862251 h 2249100"/>
              <a:gd name="connsiteX2093" fmla="*/ 416262 w 2729341"/>
              <a:gd name="connsiteY2093" fmla="*/ 860622 h 2249100"/>
              <a:gd name="connsiteX2094" fmla="*/ 416176 w 2729341"/>
              <a:gd name="connsiteY2094" fmla="*/ 859927 h 2249100"/>
              <a:gd name="connsiteX2095" fmla="*/ 417224 w 2729341"/>
              <a:gd name="connsiteY2095" fmla="*/ 859155 h 2249100"/>
              <a:gd name="connsiteX2096" fmla="*/ 420805 w 2729341"/>
              <a:gd name="connsiteY2096" fmla="*/ 861079 h 2249100"/>
              <a:gd name="connsiteX2097" fmla="*/ 422329 w 2729341"/>
              <a:gd name="connsiteY2097" fmla="*/ 862832 h 2249100"/>
              <a:gd name="connsiteX2098" fmla="*/ 423653 w 2729341"/>
              <a:gd name="connsiteY2098" fmla="*/ 865232 h 2249100"/>
              <a:gd name="connsiteX2099" fmla="*/ 912066 w 2729341"/>
              <a:gd name="connsiteY2099" fmla="*/ 890064 h 2249100"/>
              <a:gd name="connsiteX2100" fmla="*/ 914333 w 2729341"/>
              <a:gd name="connsiteY2100" fmla="*/ 895483 h 2249100"/>
              <a:gd name="connsiteX2101" fmla="*/ 915981 w 2729341"/>
              <a:gd name="connsiteY2101" fmla="*/ 899674 h 2249100"/>
              <a:gd name="connsiteX2102" fmla="*/ 917448 w 2729341"/>
              <a:gd name="connsiteY2102" fmla="*/ 904704 h 2249100"/>
              <a:gd name="connsiteX2103" fmla="*/ 919896 w 2729341"/>
              <a:gd name="connsiteY2103" fmla="*/ 915076 h 2249100"/>
              <a:gd name="connsiteX2104" fmla="*/ 921039 w 2729341"/>
              <a:gd name="connsiteY2104" fmla="*/ 918982 h 2249100"/>
              <a:gd name="connsiteX2105" fmla="*/ 921401 w 2729341"/>
              <a:gd name="connsiteY2105" fmla="*/ 921115 h 2249100"/>
              <a:gd name="connsiteX2106" fmla="*/ 921668 w 2729341"/>
              <a:gd name="connsiteY2106" fmla="*/ 926687 h 2249100"/>
              <a:gd name="connsiteX2107" fmla="*/ 921296 w 2729341"/>
              <a:gd name="connsiteY2107" fmla="*/ 927887 h 2249100"/>
              <a:gd name="connsiteX2108" fmla="*/ 920563 w 2729341"/>
              <a:gd name="connsiteY2108" fmla="*/ 928983 h 2249100"/>
              <a:gd name="connsiteX2109" fmla="*/ 920420 w 2729341"/>
              <a:gd name="connsiteY2109" fmla="*/ 930574 h 2249100"/>
              <a:gd name="connsiteX2110" fmla="*/ 921096 w 2729341"/>
              <a:gd name="connsiteY2110" fmla="*/ 934803 h 2249100"/>
              <a:gd name="connsiteX2111" fmla="*/ 921134 w 2729341"/>
              <a:gd name="connsiteY2111" fmla="*/ 941213 h 2249100"/>
              <a:gd name="connsiteX2112" fmla="*/ 920496 w 2729341"/>
              <a:gd name="connsiteY2112" fmla="*/ 944813 h 2249100"/>
              <a:gd name="connsiteX2113" fmla="*/ 919744 w 2729341"/>
              <a:gd name="connsiteY2113" fmla="*/ 945356 h 2249100"/>
              <a:gd name="connsiteX2114" fmla="*/ 917915 w 2729341"/>
              <a:gd name="connsiteY2114" fmla="*/ 944175 h 2249100"/>
              <a:gd name="connsiteX2115" fmla="*/ 916410 w 2729341"/>
              <a:gd name="connsiteY2115" fmla="*/ 942223 h 2249100"/>
              <a:gd name="connsiteX2116" fmla="*/ 915305 w 2729341"/>
              <a:gd name="connsiteY2116" fmla="*/ 940194 h 2249100"/>
              <a:gd name="connsiteX2117" fmla="*/ 912571 w 2729341"/>
              <a:gd name="connsiteY2117" fmla="*/ 933764 h 2249100"/>
              <a:gd name="connsiteX2118" fmla="*/ 911762 w 2729341"/>
              <a:gd name="connsiteY2118" fmla="*/ 930764 h 2249100"/>
              <a:gd name="connsiteX2119" fmla="*/ 911714 w 2729341"/>
              <a:gd name="connsiteY2119" fmla="*/ 928602 h 2249100"/>
              <a:gd name="connsiteX2120" fmla="*/ 912133 w 2729341"/>
              <a:gd name="connsiteY2120" fmla="*/ 927021 h 2249100"/>
              <a:gd name="connsiteX2121" fmla="*/ 913028 w 2729341"/>
              <a:gd name="connsiteY2121" fmla="*/ 926040 h 2249100"/>
              <a:gd name="connsiteX2122" fmla="*/ 914581 w 2729341"/>
              <a:gd name="connsiteY2122" fmla="*/ 923411 h 2249100"/>
              <a:gd name="connsiteX2123" fmla="*/ 914362 w 2729341"/>
              <a:gd name="connsiteY2123" fmla="*/ 922992 h 2249100"/>
              <a:gd name="connsiteX2124" fmla="*/ 913181 w 2729341"/>
              <a:gd name="connsiteY2124" fmla="*/ 923582 h 2249100"/>
              <a:gd name="connsiteX2125" fmla="*/ 910771 w 2729341"/>
              <a:gd name="connsiteY2125" fmla="*/ 923916 h 2249100"/>
              <a:gd name="connsiteX2126" fmla="*/ 908647 w 2729341"/>
              <a:gd name="connsiteY2126" fmla="*/ 921839 h 2249100"/>
              <a:gd name="connsiteX2127" fmla="*/ 906990 w 2729341"/>
              <a:gd name="connsiteY2127" fmla="*/ 920744 h 2249100"/>
              <a:gd name="connsiteX2128" fmla="*/ 907323 w 2729341"/>
              <a:gd name="connsiteY2128" fmla="*/ 916991 h 2249100"/>
              <a:gd name="connsiteX2129" fmla="*/ 906885 w 2729341"/>
              <a:gd name="connsiteY2129" fmla="*/ 915934 h 2249100"/>
              <a:gd name="connsiteX2130" fmla="*/ 903627 w 2729341"/>
              <a:gd name="connsiteY2130" fmla="*/ 917096 h 2249100"/>
              <a:gd name="connsiteX2131" fmla="*/ 902408 w 2729341"/>
              <a:gd name="connsiteY2131" fmla="*/ 916048 h 2249100"/>
              <a:gd name="connsiteX2132" fmla="*/ 902141 w 2729341"/>
              <a:gd name="connsiteY2132" fmla="*/ 914638 h 2249100"/>
              <a:gd name="connsiteX2133" fmla="*/ 902199 w 2729341"/>
              <a:gd name="connsiteY2133" fmla="*/ 912533 h 2249100"/>
              <a:gd name="connsiteX2134" fmla="*/ 902818 w 2729341"/>
              <a:gd name="connsiteY2134" fmla="*/ 910685 h 2249100"/>
              <a:gd name="connsiteX2135" fmla="*/ 905904 w 2729341"/>
              <a:gd name="connsiteY2135" fmla="*/ 906009 h 2249100"/>
              <a:gd name="connsiteX2136" fmla="*/ 905589 w 2729341"/>
              <a:gd name="connsiteY2136" fmla="*/ 905142 h 2249100"/>
              <a:gd name="connsiteX2137" fmla="*/ 904084 w 2729341"/>
              <a:gd name="connsiteY2137" fmla="*/ 904951 h 2249100"/>
              <a:gd name="connsiteX2138" fmla="*/ 902103 w 2729341"/>
              <a:gd name="connsiteY2138" fmla="*/ 903351 h 2249100"/>
              <a:gd name="connsiteX2139" fmla="*/ 901198 w 2729341"/>
              <a:gd name="connsiteY2139" fmla="*/ 898093 h 2249100"/>
              <a:gd name="connsiteX2140" fmla="*/ 899065 w 2729341"/>
              <a:gd name="connsiteY2140" fmla="*/ 895093 h 2249100"/>
              <a:gd name="connsiteX2141" fmla="*/ 897807 w 2729341"/>
              <a:gd name="connsiteY2141" fmla="*/ 895369 h 2249100"/>
              <a:gd name="connsiteX2142" fmla="*/ 894950 w 2729341"/>
              <a:gd name="connsiteY2142" fmla="*/ 903846 h 2249100"/>
              <a:gd name="connsiteX2143" fmla="*/ 893540 w 2729341"/>
              <a:gd name="connsiteY2143" fmla="*/ 905694 h 2249100"/>
              <a:gd name="connsiteX2144" fmla="*/ 889521 w 2729341"/>
              <a:gd name="connsiteY2144" fmla="*/ 906885 h 2249100"/>
              <a:gd name="connsiteX2145" fmla="*/ 890340 w 2729341"/>
              <a:gd name="connsiteY2145" fmla="*/ 904532 h 2249100"/>
              <a:gd name="connsiteX2146" fmla="*/ 890721 w 2729341"/>
              <a:gd name="connsiteY2146" fmla="*/ 902427 h 2249100"/>
              <a:gd name="connsiteX2147" fmla="*/ 889292 w 2729341"/>
              <a:gd name="connsiteY2147" fmla="*/ 896036 h 2249100"/>
              <a:gd name="connsiteX2148" fmla="*/ 889254 w 2729341"/>
              <a:gd name="connsiteY2148" fmla="*/ 893569 h 2249100"/>
              <a:gd name="connsiteX2149" fmla="*/ 890207 w 2729341"/>
              <a:gd name="connsiteY2149" fmla="*/ 891750 h 2249100"/>
              <a:gd name="connsiteX2150" fmla="*/ 893045 w 2729341"/>
              <a:gd name="connsiteY2150" fmla="*/ 890988 h 2249100"/>
              <a:gd name="connsiteX2151" fmla="*/ 894550 w 2729341"/>
              <a:gd name="connsiteY2151" fmla="*/ 889911 h 2249100"/>
              <a:gd name="connsiteX2152" fmla="*/ 895722 w 2729341"/>
              <a:gd name="connsiteY2152" fmla="*/ 888149 h 2249100"/>
              <a:gd name="connsiteX2153" fmla="*/ 896017 w 2729341"/>
              <a:gd name="connsiteY2153" fmla="*/ 886435 h 2249100"/>
              <a:gd name="connsiteX2154" fmla="*/ 898217 w 2729341"/>
              <a:gd name="connsiteY2154" fmla="*/ 881882 h 2249100"/>
              <a:gd name="connsiteX2155" fmla="*/ 899246 w 2729341"/>
              <a:gd name="connsiteY2155" fmla="*/ 880996 h 2249100"/>
              <a:gd name="connsiteX2156" fmla="*/ 901989 w 2729341"/>
              <a:gd name="connsiteY2156" fmla="*/ 881053 h 2249100"/>
              <a:gd name="connsiteX2157" fmla="*/ 907752 w 2729341"/>
              <a:gd name="connsiteY2157" fmla="*/ 886092 h 2249100"/>
              <a:gd name="connsiteX2158" fmla="*/ 909504 w 2729341"/>
              <a:gd name="connsiteY2158" fmla="*/ 886835 h 2249100"/>
              <a:gd name="connsiteX2159" fmla="*/ 912066 w 2729341"/>
              <a:gd name="connsiteY2159" fmla="*/ 890064 h 2249100"/>
              <a:gd name="connsiteX2160" fmla="*/ 429892 w 2729341"/>
              <a:gd name="connsiteY2160" fmla="*/ 901236 h 2249100"/>
              <a:gd name="connsiteX2161" fmla="*/ 426491 w 2729341"/>
              <a:gd name="connsiteY2161" fmla="*/ 902818 h 2249100"/>
              <a:gd name="connsiteX2162" fmla="*/ 425891 w 2729341"/>
              <a:gd name="connsiteY2162" fmla="*/ 902751 h 2249100"/>
              <a:gd name="connsiteX2163" fmla="*/ 423796 w 2729341"/>
              <a:gd name="connsiteY2163" fmla="*/ 905952 h 2249100"/>
              <a:gd name="connsiteX2164" fmla="*/ 422196 w 2729341"/>
              <a:gd name="connsiteY2164" fmla="*/ 907333 h 2249100"/>
              <a:gd name="connsiteX2165" fmla="*/ 420081 w 2729341"/>
              <a:gd name="connsiteY2165" fmla="*/ 904808 h 2249100"/>
              <a:gd name="connsiteX2166" fmla="*/ 420624 w 2729341"/>
              <a:gd name="connsiteY2166" fmla="*/ 900884 h 2249100"/>
              <a:gd name="connsiteX2167" fmla="*/ 422472 w 2729341"/>
              <a:gd name="connsiteY2167" fmla="*/ 898274 h 2249100"/>
              <a:gd name="connsiteX2168" fmla="*/ 431825 w 2729341"/>
              <a:gd name="connsiteY2168" fmla="*/ 899151 h 2249100"/>
              <a:gd name="connsiteX2169" fmla="*/ 432549 w 2729341"/>
              <a:gd name="connsiteY2169" fmla="*/ 899884 h 2249100"/>
              <a:gd name="connsiteX2170" fmla="*/ 432568 w 2729341"/>
              <a:gd name="connsiteY2170" fmla="*/ 900503 h 2249100"/>
              <a:gd name="connsiteX2171" fmla="*/ 431883 w 2729341"/>
              <a:gd name="connsiteY2171" fmla="*/ 901018 h 2249100"/>
              <a:gd name="connsiteX2172" fmla="*/ 429892 w 2729341"/>
              <a:gd name="connsiteY2172" fmla="*/ 901236 h 2249100"/>
              <a:gd name="connsiteX2173" fmla="*/ 954929 w 2729341"/>
              <a:gd name="connsiteY2173" fmla="*/ 907190 h 2249100"/>
              <a:gd name="connsiteX2174" fmla="*/ 956710 w 2729341"/>
              <a:gd name="connsiteY2174" fmla="*/ 908723 h 2249100"/>
              <a:gd name="connsiteX2175" fmla="*/ 957682 w 2729341"/>
              <a:gd name="connsiteY2175" fmla="*/ 907113 h 2249100"/>
              <a:gd name="connsiteX2176" fmla="*/ 959482 w 2729341"/>
              <a:gd name="connsiteY2176" fmla="*/ 907190 h 2249100"/>
              <a:gd name="connsiteX2177" fmla="*/ 962835 w 2729341"/>
              <a:gd name="connsiteY2177" fmla="*/ 908619 h 2249100"/>
              <a:gd name="connsiteX2178" fmla="*/ 964825 w 2729341"/>
              <a:gd name="connsiteY2178" fmla="*/ 910761 h 2249100"/>
              <a:gd name="connsiteX2179" fmla="*/ 965949 w 2729341"/>
              <a:gd name="connsiteY2179" fmla="*/ 913210 h 2249100"/>
              <a:gd name="connsiteX2180" fmla="*/ 966045 w 2729341"/>
              <a:gd name="connsiteY2180" fmla="*/ 914667 h 2249100"/>
              <a:gd name="connsiteX2181" fmla="*/ 965702 w 2729341"/>
              <a:gd name="connsiteY2181" fmla="*/ 917972 h 2249100"/>
              <a:gd name="connsiteX2182" fmla="*/ 965949 w 2729341"/>
              <a:gd name="connsiteY2182" fmla="*/ 921353 h 2249100"/>
              <a:gd name="connsiteX2183" fmla="*/ 965806 w 2729341"/>
              <a:gd name="connsiteY2183" fmla="*/ 923106 h 2249100"/>
              <a:gd name="connsiteX2184" fmla="*/ 965359 w 2729341"/>
              <a:gd name="connsiteY2184" fmla="*/ 924554 h 2249100"/>
              <a:gd name="connsiteX2185" fmla="*/ 964606 w 2729341"/>
              <a:gd name="connsiteY2185" fmla="*/ 925697 h 2249100"/>
              <a:gd name="connsiteX2186" fmla="*/ 963787 w 2729341"/>
              <a:gd name="connsiteY2186" fmla="*/ 925840 h 2249100"/>
              <a:gd name="connsiteX2187" fmla="*/ 961187 w 2729341"/>
              <a:gd name="connsiteY2187" fmla="*/ 922811 h 2249100"/>
              <a:gd name="connsiteX2188" fmla="*/ 958206 w 2729341"/>
              <a:gd name="connsiteY2188" fmla="*/ 917334 h 2249100"/>
              <a:gd name="connsiteX2189" fmla="*/ 955939 w 2729341"/>
              <a:gd name="connsiteY2189" fmla="*/ 915667 h 2249100"/>
              <a:gd name="connsiteX2190" fmla="*/ 955843 w 2729341"/>
              <a:gd name="connsiteY2190" fmla="*/ 916238 h 2249100"/>
              <a:gd name="connsiteX2191" fmla="*/ 956462 w 2729341"/>
              <a:gd name="connsiteY2191" fmla="*/ 917810 h 2249100"/>
              <a:gd name="connsiteX2192" fmla="*/ 958320 w 2729341"/>
              <a:gd name="connsiteY2192" fmla="*/ 920763 h 2249100"/>
              <a:gd name="connsiteX2193" fmla="*/ 958653 w 2729341"/>
              <a:gd name="connsiteY2193" fmla="*/ 922535 h 2249100"/>
              <a:gd name="connsiteX2194" fmla="*/ 959958 w 2729341"/>
              <a:gd name="connsiteY2194" fmla="*/ 924697 h 2249100"/>
              <a:gd name="connsiteX2195" fmla="*/ 960539 w 2729341"/>
              <a:gd name="connsiteY2195" fmla="*/ 926325 h 2249100"/>
              <a:gd name="connsiteX2196" fmla="*/ 960873 w 2729341"/>
              <a:gd name="connsiteY2196" fmla="*/ 928469 h 2249100"/>
              <a:gd name="connsiteX2197" fmla="*/ 960863 w 2729341"/>
              <a:gd name="connsiteY2197" fmla="*/ 930336 h 2249100"/>
              <a:gd name="connsiteX2198" fmla="*/ 960501 w 2729341"/>
              <a:gd name="connsiteY2198" fmla="*/ 931936 h 2249100"/>
              <a:gd name="connsiteX2199" fmla="*/ 959901 w 2729341"/>
              <a:gd name="connsiteY2199" fmla="*/ 932955 h 2249100"/>
              <a:gd name="connsiteX2200" fmla="*/ 959053 w 2729341"/>
              <a:gd name="connsiteY2200" fmla="*/ 933403 h 2249100"/>
              <a:gd name="connsiteX2201" fmla="*/ 954500 w 2729341"/>
              <a:gd name="connsiteY2201" fmla="*/ 932955 h 2249100"/>
              <a:gd name="connsiteX2202" fmla="*/ 951786 w 2729341"/>
              <a:gd name="connsiteY2202" fmla="*/ 934022 h 2249100"/>
              <a:gd name="connsiteX2203" fmla="*/ 948614 w 2729341"/>
              <a:gd name="connsiteY2203" fmla="*/ 933421 h 2249100"/>
              <a:gd name="connsiteX2204" fmla="*/ 947852 w 2729341"/>
              <a:gd name="connsiteY2204" fmla="*/ 932450 h 2249100"/>
              <a:gd name="connsiteX2205" fmla="*/ 947376 w 2729341"/>
              <a:gd name="connsiteY2205" fmla="*/ 930869 h 2249100"/>
              <a:gd name="connsiteX2206" fmla="*/ 947137 w 2729341"/>
              <a:gd name="connsiteY2206" fmla="*/ 927021 h 2249100"/>
              <a:gd name="connsiteX2207" fmla="*/ 946337 w 2729341"/>
              <a:gd name="connsiteY2207" fmla="*/ 921496 h 2249100"/>
              <a:gd name="connsiteX2208" fmla="*/ 946528 w 2729341"/>
              <a:gd name="connsiteY2208" fmla="*/ 917239 h 2249100"/>
              <a:gd name="connsiteX2209" fmla="*/ 944480 w 2729341"/>
              <a:gd name="connsiteY2209" fmla="*/ 913381 h 2249100"/>
              <a:gd name="connsiteX2210" fmla="*/ 942727 w 2729341"/>
              <a:gd name="connsiteY2210" fmla="*/ 911047 h 2249100"/>
              <a:gd name="connsiteX2211" fmla="*/ 940203 w 2729341"/>
              <a:gd name="connsiteY2211" fmla="*/ 908961 h 2249100"/>
              <a:gd name="connsiteX2212" fmla="*/ 938546 w 2729341"/>
              <a:gd name="connsiteY2212" fmla="*/ 906885 h 2249100"/>
              <a:gd name="connsiteX2213" fmla="*/ 939003 w 2729341"/>
              <a:gd name="connsiteY2213" fmla="*/ 905227 h 2249100"/>
              <a:gd name="connsiteX2214" fmla="*/ 941584 w 2729341"/>
              <a:gd name="connsiteY2214" fmla="*/ 903989 h 2249100"/>
              <a:gd name="connsiteX2215" fmla="*/ 945814 w 2729341"/>
              <a:gd name="connsiteY2215" fmla="*/ 904285 h 2249100"/>
              <a:gd name="connsiteX2216" fmla="*/ 954929 w 2729341"/>
              <a:gd name="connsiteY2216" fmla="*/ 907190 h 2249100"/>
              <a:gd name="connsiteX2217" fmla="*/ 938270 w 2729341"/>
              <a:gd name="connsiteY2217" fmla="*/ 914934 h 2249100"/>
              <a:gd name="connsiteX2218" fmla="*/ 940003 w 2729341"/>
              <a:gd name="connsiteY2218" fmla="*/ 918305 h 2249100"/>
              <a:gd name="connsiteX2219" fmla="*/ 942518 w 2729341"/>
              <a:gd name="connsiteY2219" fmla="*/ 918029 h 2249100"/>
              <a:gd name="connsiteX2220" fmla="*/ 943928 w 2729341"/>
              <a:gd name="connsiteY2220" fmla="*/ 920582 h 2249100"/>
              <a:gd name="connsiteX2221" fmla="*/ 944994 w 2729341"/>
              <a:gd name="connsiteY2221" fmla="*/ 924392 h 2249100"/>
              <a:gd name="connsiteX2222" fmla="*/ 944213 w 2729341"/>
              <a:gd name="connsiteY2222" fmla="*/ 926830 h 2249100"/>
              <a:gd name="connsiteX2223" fmla="*/ 943099 w 2729341"/>
              <a:gd name="connsiteY2223" fmla="*/ 926287 h 2249100"/>
              <a:gd name="connsiteX2224" fmla="*/ 941861 w 2729341"/>
              <a:gd name="connsiteY2224" fmla="*/ 927697 h 2249100"/>
              <a:gd name="connsiteX2225" fmla="*/ 941099 w 2729341"/>
              <a:gd name="connsiteY2225" fmla="*/ 932374 h 2249100"/>
              <a:gd name="connsiteX2226" fmla="*/ 941451 w 2729341"/>
              <a:gd name="connsiteY2226" fmla="*/ 937051 h 2249100"/>
              <a:gd name="connsiteX2227" fmla="*/ 941070 w 2729341"/>
              <a:gd name="connsiteY2227" fmla="*/ 941699 h 2249100"/>
              <a:gd name="connsiteX2228" fmla="*/ 939632 w 2729341"/>
              <a:gd name="connsiteY2228" fmla="*/ 946423 h 2249100"/>
              <a:gd name="connsiteX2229" fmla="*/ 939337 w 2729341"/>
              <a:gd name="connsiteY2229" fmla="*/ 949586 h 2249100"/>
              <a:gd name="connsiteX2230" fmla="*/ 938774 w 2729341"/>
              <a:gd name="connsiteY2230" fmla="*/ 950528 h 2249100"/>
              <a:gd name="connsiteX2231" fmla="*/ 938155 w 2729341"/>
              <a:gd name="connsiteY2231" fmla="*/ 950852 h 2249100"/>
              <a:gd name="connsiteX2232" fmla="*/ 937355 w 2729341"/>
              <a:gd name="connsiteY2232" fmla="*/ 949995 h 2249100"/>
              <a:gd name="connsiteX2233" fmla="*/ 936193 w 2729341"/>
              <a:gd name="connsiteY2233" fmla="*/ 949328 h 2249100"/>
              <a:gd name="connsiteX2234" fmla="*/ 934726 w 2729341"/>
              <a:gd name="connsiteY2234" fmla="*/ 951986 h 2249100"/>
              <a:gd name="connsiteX2235" fmla="*/ 932936 w 2729341"/>
              <a:gd name="connsiteY2235" fmla="*/ 952005 h 2249100"/>
              <a:gd name="connsiteX2236" fmla="*/ 931450 w 2729341"/>
              <a:gd name="connsiteY2236" fmla="*/ 945956 h 2249100"/>
              <a:gd name="connsiteX2237" fmla="*/ 932774 w 2729341"/>
              <a:gd name="connsiteY2237" fmla="*/ 935841 h 2249100"/>
              <a:gd name="connsiteX2238" fmla="*/ 935746 w 2729341"/>
              <a:gd name="connsiteY2238" fmla="*/ 933774 h 2249100"/>
              <a:gd name="connsiteX2239" fmla="*/ 933974 w 2729341"/>
              <a:gd name="connsiteY2239" fmla="*/ 931012 h 2249100"/>
              <a:gd name="connsiteX2240" fmla="*/ 930240 w 2729341"/>
              <a:gd name="connsiteY2240" fmla="*/ 927792 h 2249100"/>
              <a:gd name="connsiteX2241" fmla="*/ 930554 w 2729341"/>
              <a:gd name="connsiteY2241" fmla="*/ 926002 h 2249100"/>
              <a:gd name="connsiteX2242" fmla="*/ 927716 w 2729341"/>
              <a:gd name="connsiteY2242" fmla="*/ 920811 h 2249100"/>
              <a:gd name="connsiteX2243" fmla="*/ 927554 w 2729341"/>
              <a:gd name="connsiteY2243" fmla="*/ 919572 h 2249100"/>
              <a:gd name="connsiteX2244" fmla="*/ 928002 w 2729341"/>
              <a:gd name="connsiteY2244" fmla="*/ 915229 h 2249100"/>
              <a:gd name="connsiteX2245" fmla="*/ 930650 w 2729341"/>
              <a:gd name="connsiteY2245" fmla="*/ 911343 h 2249100"/>
              <a:gd name="connsiteX2246" fmla="*/ 934155 w 2729341"/>
              <a:gd name="connsiteY2246" fmla="*/ 910657 h 2249100"/>
              <a:gd name="connsiteX2247" fmla="*/ 936603 w 2729341"/>
              <a:gd name="connsiteY2247" fmla="*/ 912324 h 2249100"/>
              <a:gd name="connsiteX2248" fmla="*/ 937974 w 2729341"/>
              <a:gd name="connsiteY2248" fmla="*/ 913743 h 2249100"/>
              <a:gd name="connsiteX2249" fmla="*/ 938270 w 2729341"/>
              <a:gd name="connsiteY2249" fmla="*/ 914934 h 2249100"/>
              <a:gd name="connsiteX2250" fmla="*/ 971483 w 2729341"/>
              <a:gd name="connsiteY2250" fmla="*/ 930440 h 2249100"/>
              <a:gd name="connsiteX2251" fmla="*/ 971198 w 2729341"/>
              <a:gd name="connsiteY2251" fmla="*/ 931145 h 2249100"/>
              <a:gd name="connsiteX2252" fmla="*/ 967797 w 2729341"/>
              <a:gd name="connsiteY2252" fmla="*/ 931079 h 2249100"/>
              <a:gd name="connsiteX2253" fmla="*/ 966568 w 2729341"/>
              <a:gd name="connsiteY2253" fmla="*/ 930497 h 2249100"/>
              <a:gd name="connsiteX2254" fmla="*/ 966111 w 2729341"/>
              <a:gd name="connsiteY2254" fmla="*/ 928430 h 2249100"/>
              <a:gd name="connsiteX2255" fmla="*/ 966426 w 2729341"/>
              <a:gd name="connsiteY2255" fmla="*/ 926516 h 2249100"/>
              <a:gd name="connsiteX2256" fmla="*/ 967216 w 2729341"/>
              <a:gd name="connsiteY2256" fmla="*/ 925030 h 2249100"/>
              <a:gd name="connsiteX2257" fmla="*/ 968178 w 2729341"/>
              <a:gd name="connsiteY2257" fmla="*/ 922163 h 2249100"/>
              <a:gd name="connsiteX2258" fmla="*/ 968931 w 2729341"/>
              <a:gd name="connsiteY2258" fmla="*/ 917381 h 2249100"/>
              <a:gd name="connsiteX2259" fmla="*/ 973912 w 2729341"/>
              <a:gd name="connsiteY2259" fmla="*/ 922735 h 2249100"/>
              <a:gd name="connsiteX2260" fmla="*/ 975446 w 2729341"/>
              <a:gd name="connsiteY2260" fmla="*/ 925116 h 2249100"/>
              <a:gd name="connsiteX2261" fmla="*/ 976265 w 2729341"/>
              <a:gd name="connsiteY2261" fmla="*/ 928021 h 2249100"/>
              <a:gd name="connsiteX2262" fmla="*/ 974493 w 2729341"/>
              <a:gd name="connsiteY2262" fmla="*/ 929107 h 2249100"/>
              <a:gd name="connsiteX2263" fmla="*/ 972350 w 2729341"/>
              <a:gd name="connsiteY2263" fmla="*/ 929631 h 2249100"/>
              <a:gd name="connsiteX2264" fmla="*/ 971483 w 2729341"/>
              <a:gd name="connsiteY2264" fmla="*/ 930440 h 2249100"/>
              <a:gd name="connsiteX2265" fmla="*/ 397774 w 2729341"/>
              <a:gd name="connsiteY2265" fmla="*/ 930964 h 2249100"/>
              <a:gd name="connsiteX2266" fmla="*/ 396459 w 2729341"/>
              <a:gd name="connsiteY2266" fmla="*/ 931069 h 2249100"/>
              <a:gd name="connsiteX2267" fmla="*/ 394478 w 2729341"/>
              <a:gd name="connsiteY2267" fmla="*/ 929793 h 2249100"/>
              <a:gd name="connsiteX2268" fmla="*/ 394745 w 2729341"/>
              <a:gd name="connsiteY2268" fmla="*/ 928259 h 2249100"/>
              <a:gd name="connsiteX2269" fmla="*/ 397564 w 2729341"/>
              <a:gd name="connsiteY2269" fmla="*/ 926411 h 2249100"/>
              <a:gd name="connsiteX2270" fmla="*/ 400412 w 2729341"/>
              <a:gd name="connsiteY2270" fmla="*/ 926697 h 2249100"/>
              <a:gd name="connsiteX2271" fmla="*/ 400622 w 2729341"/>
              <a:gd name="connsiteY2271" fmla="*/ 927726 h 2249100"/>
              <a:gd name="connsiteX2272" fmla="*/ 400488 w 2729341"/>
              <a:gd name="connsiteY2272" fmla="*/ 928888 h 2249100"/>
              <a:gd name="connsiteX2273" fmla="*/ 400260 w 2729341"/>
              <a:gd name="connsiteY2273" fmla="*/ 929554 h 2249100"/>
              <a:gd name="connsiteX2274" fmla="*/ 399355 w 2729341"/>
              <a:gd name="connsiteY2274" fmla="*/ 930250 h 2249100"/>
              <a:gd name="connsiteX2275" fmla="*/ 397774 w 2729341"/>
              <a:gd name="connsiteY2275" fmla="*/ 930964 h 2249100"/>
              <a:gd name="connsiteX2276" fmla="*/ 385096 w 2729341"/>
              <a:gd name="connsiteY2276" fmla="*/ 934784 h 2249100"/>
              <a:gd name="connsiteX2277" fmla="*/ 383267 w 2729341"/>
              <a:gd name="connsiteY2277" fmla="*/ 935926 h 2249100"/>
              <a:gd name="connsiteX2278" fmla="*/ 382667 w 2729341"/>
              <a:gd name="connsiteY2278" fmla="*/ 935527 h 2249100"/>
              <a:gd name="connsiteX2279" fmla="*/ 382581 w 2729341"/>
              <a:gd name="connsiteY2279" fmla="*/ 934584 h 2249100"/>
              <a:gd name="connsiteX2280" fmla="*/ 383010 w 2729341"/>
              <a:gd name="connsiteY2280" fmla="*/ 933079 h 2249100"/>
              <a:gd name="connsiteX2281" fmla="*/ 383858 w 2729341"/>
              <a:gd name="connsiteY2281" fmla="*/ 931574 h 2249100"/>
              <a:gd name="connsiteX2282" fmla="*/ 386677 w 2729341"/>
              <a:gd name="connsiteY2282" fmla="*/ 928716 h 2249100"/>
              <a:gd name="connsiteX2283" fmla="*/ 389515 w 2729341"/>
              <a:gd name="connsiteY2283" fmla="*/ 926821 h 2249100"/>
              <a:gd name="connsiteX2284" fmla="*/ 390963 w 2729341"/>
              <a:gd name="connsiteY2284" fmla="*/ 926935 h 2249100"/>
              <a:gd name="connsiteX2285" fmla="*/ 391458 w 2729341"/>
              <a:gd name="connsiteY2285" fmla="*/ 928145 h 2249100"/>
              <a:gd name="connsiteX2286" fmla="*/ 389687 w 2729341"/>
              <a:gd name="connsiteY2286" fmla="*/ 930650 h 2249100"/>
              <a:gd name="connsiteX2287" fmla="*/ 385096 w 2729341"/>
              <a:gd name="connsiteY2287" fmla="*/ 934784 h 2249100"/>
              <a:gd name="connsiteX2288" fmla="*/ 988447 w 2729341"/>
              <a:gd name="connsiteY2288" fmla="*/ 950462 h 2249100"/>
              <a:gd name="connsiteX2289" fmla="*/ 987895 w 2729341"/>
              <a:gd name="connsiteY2289" fmla="*/ 958396 h 2249100"/>
              <a:gd name="connsiteX2290" fmla="*/ 986838 w 2729341"/>
              <a:gd name="connsiteY2290" fmla="*/ 957948 h 2249100"/>
              <a:gd name="connsiteX2291" fmla="*/ 985828 w 2729341"/>
              <a:gd name="connsiteY2291" fmla="*/ 957939 h 2249100"/>
              <a:gd name="connsiteX2292" fmla="*/ 983771 w 2729341"/>
              <a:gd name="connsiteY2292" fmla="*/ 959063 h 2249100"/>
              <a:gd name="connsiteX2293" fmla="*/ 981599 w 2729341"/>
              <a:gd name="connsiteY2293" fmla="*/ 958568 h 2249100"/>
              <a:gd name="connsiteX2294" fmla="*/ 980580 w 2729341"/>
              <a:gd name="connsiteY2294" fmla="*/ 957691 h 2249100"/>
              <a:gd name="connsiteX2295" fmla="*/ 980208 w 2729341"/>
              <a:gd name="connsiteY2295" fmla="*/ 956672 h 2249100"/>
              <a:gd name="connsiteX2296" fmla="*/ 980599 w 2729341"/>
              <a:gd name="connsiteY2296" fmla="*/ 954310 h 2249100"/>
              <a:gd name="connsiteX2297" fmla="*/ 979399 w 2729341"/>
              <a:gd name="connsiteY2297" fmla="*/ 952995 h 2249100"/>
              <a:gd name="connsiteX2298" fmla="*/ 975341 w 2729341"/>
              <a:gd name="connsiteY2298" fmla="*/ 952519 h 2249100"/>
              <a:gd name="connsiteX2299" fmla="*/ 973817 w 2729341"/>
              <a:gd name="connsiteY2299" fmla="*/ 951957 h 2249100"/>
              <a:gd name="connsiteX2300" fmla="*/ 972979 w 2729341"/>
              <a:gd name="connsiteY2300" fmla="*/ 949471 h 2249100"/>
              <a:gd name="connsiteX2301" fmla="*/ 972779 w 2729341"/>
              <a:gd name="connsiteY2301" fmla="*/ 946214 h 2249100"/>
              <a:gd name="connsiteX2302" fmla="*/ 973417 w 2729341"/>
              <a:gd name="connsiteY2302" fmla="*/ 944995 h 2249100"/>
              <a:gd name="connsiteX2303" fmla="*/ 975465 w 2729341"/>
              <a:gd name="connsiteY2303" fmla="*/ 944137 h 2249100"/>
              <a:gd name="connsiteX2304" fmla="*/ 977055 w 2729341"/>
              <a:gd name="connsiteY2304" fmla="*/ 940165 h 2249100"/>
              <a:gd name="connsiteX2305" fmla="*/ 977941 w 2729341"/>
              <a:gd name="connsiteY2305" fmla="*/ 939632 h 2249100"/>
              <a:gd name="connsiteX2306" fmla="*/ 981313 w 2729341"/>
              <a:gd name="connsiteY2306" fmla="*/ 931745 h 2249100"/>
              <a:gd name="connsiteX2307" fmla="*/ 983009 w 2729341"/>
              <a:gd name="connsiteY2307" fmla="*/ 932298 h 2249100"/>
              <a:gd name="connsiteX2308" fmla="*/ 985971 w 2729341"/>
              <a:gd name="connsiteY2308" fmla="*/ 937098 h 2249100"/>
              <a:gd name="connsiteX2309" fmla="*/ 989686 w 2729341"/>
              <a:gd name="connsiteY2309" fmla="*/ 944013 h 2249100"/>
              <a:gd name="connsiteX2310" fmla="*/ 988447 w 2729341"/>
              <a:gd name="connsiteY2310" fmla="*/ 950462 h 2249100"/>
              <a:gd name="connsiteX2311" fmla="*/ 970607 w 2729341"/>
              <a:gd name="connsiteY2311" fmla="*/ 943861 h 2249100"/>
              <a:gd name="connsiteX2312" fmla="*/ 969235 w 2729341"/>
              <a:gd name="connsiteY2312" fmla="*/ 944013 h 2249100"/>
              <a:gd name="connsiteX2313" fmla="*/ 967616 w 2729341"/>
              <a:gd name="connsiteY2313" fmla="*/ 943280 h 2249100"/>
              <a:gd name="connsiteX2314" fmla="*/ 963778 w 2729341"/>
              <a:gd name="connsiteY2314" fmla="*/ 939365 h 2249100"/>
              <a:gd name="connsiteX2315" fmla="*/ 963711 w 2729341"/>
              <a:gd name="connsiteY2315" fmla="*/ 938213 h 2249100"/>
              <a:gd name="connsiteX2316" fmla="*/ 964263 w 2729341"/>
              <a:gd name="connsiteY2316" fmla="*/ 936898 h 2249100"/>
              <a:gd name="connsiteX2317" fmla="*/ 966445 w 2729341"/>
              <a:gd name="connsiteY2317" fmla="*/ 934498 h 2249100"/>
              <a:gd name="connsiteX2318" fmla="*/ 967340 w 2729341"/>
              <a:gd name="connsiteY2318" fmla="*/ 933917 h 2249100"/>
              <a:gd name="connsiteX2319" fmla="*/ 972579 w 2729341"/>
              <a:gd name="connsiteY2319" fmla="*/ 934174 h 2249100"/>
              <a:gd name="connsiteX2320" fmla="*/ 974255 w 2729341"/>
              <a:gd name="connsiteY2320" fmla="*/ 934812 h 2249100"/>
              <a:gd name="connsiteX2321" fmla="*/ 974636 w 2729341"/>
              <a:gd name="connsiteY2321" fmla="*/ 935936 h 2249100"/>
              <a:gd name="connsiteX2322" fmla="*/ 974550 w 2729341"/>
              <a:gd name="connsiteY2322" fmla="*/ 937079 h 2249100"/>
              <a:gd name="connsiteX2323" fmla="*/ 973998 w 2729341"/>
              <a:gd name="connsiteY2323" fmla="*/ 938232 h 2249100"/>
              <a:gd name="connsiteX2324" fmla="*/ 973874 w 2729341"/>
              <a:gd name="connsiteY2324" fmla="*/ 939432 h 2249100"/>
              <a:gd name="connsiteX2325" fmla="*/ 974169 w 2729341"/>
              <a:gd name="connsiteY2325" fmla="*/ 940689 h 2249100"/>
              <a:gd name="connsiteX2326" fmla="*/ 973560 w 2729341"/>
              <a:gd name="connsiteY2326" fmla="*/ 941937 h 2249100"/>
              <a:gd name="connsiteX2327" fmla="*/ 970607 w 2729341"/>
              <a:gd name="connsiteY2327" fmla="*/ 943861 h 2249100"/>
              <a:gd name="connsiteX2328" fmla="*/ 949585 w 2729341"/>
              <a:gd name="connsiteY2328" fmla="*/ 939441 h 2249100"/>
              <a:gd name="connsiteX2329" fmla="*/ 954653 w 2729341"/>
              <a:gd name="connsiteY2329" fmla="*/ 940470 h 2249100"/>
              <a:gd name="connsiteX2330" fmla="*/ 959291 w 2729341"/>
              <a:gd name="connsiteY2330" fmla="*/ 940365 h 2249100"/>
              <a:gd name="connsiteX2331" fmla="*/ 960882 w 2729341"/>
              <a:gd name="connsiteY2331" fmla="*/ 942346 h 2249100"/>
              <a:gd name="connsiteX2332" fmla="*/ 961930 w 2729341"/>
              <a:gd name="connsiteY2332" fmla="*/ 944432 h 2249100"/>
              <a:gd name="connsiteX2333" fmla="*/ 962539 w 2729341"/>
              <a:gd name="connsiteY2333" fmla="*/ 946394 h 2249100"/>
              <a:gd name="connsiteX2334" fmla="*/ 962711 w 2729341"/>
              <a:gd name="connsiteY2334" fmla="*/ 948233 h 2249100"/>
              <a:gd name="connsiteX2335" fmla="*/ 962587 w 2729341"/>
              <a:gd name="connsiteY2335" fmla="*/ 949528 h 2249100"/>
              <a:gd name="connsiteX2336" fmla="*/ 962025 w 2729341"/>
              <a:gd name="connsiteY2336" fmla="*/ 950919 h 2249100"/>
              <a:gd name="connsiteX2337" fmla="*/ 962149 w 2729341"/>
              <a:gd name="connsiteY2337" fmla="*/ 951386 h 2249100"/>
              <a:gd name="connsiteX2338" fmla="*/ 971217 w 2729341"/>
              <a:gd name="connsiteY2338" fmla="*/ 955929 h 2249100"/>
              <a:gd name="connsiteX2339" fmla="*/ 975493 w 2729341"/>
              <a:gd name="connsiteY2339" fmla="*/ 960692 h 2249100"/>
              <a:gd name="connsiteX2340" fmla="*/ 977198 w 2729341"/>
              <a:gd name="connsiteY2340" fmla="*/ 963187 h 2249100"/>
              <a:gd name="connsiteX2341" fmla="*/ 978189 w 2729341"/>
              <a:gd name="connsiteY2341" fmla="*/ 965292 h 2249100"/>
              <a:gd name="connsiteX2342" fmla="*/ 979980 w 2729341"/>
              <a:gd name="connsiteY2342" fmla="*/ 970560 h 2249100"/>
              <a:gd name="connsiteX2343" fmla="*/ 983752 w 2729341"/>
              <a:gd name="connsiteY2343" fmla="*/ 976655 h 2249100"/>
              <a:gd name="connsiteX2344" fmla="*/ 985733 w 2729341"/>
              <a:gd name="connsiteY2344" fmla="*/ 978503 h 2249100"/>
              <a:gd name="connsiteX2345" fmla="*/ 986857 w 2729341"/>
              <a:gd name="connsiteY2345" fmla="*/ 980304 h 2249100"/>
              <a:gd name="connsiteX2346" fmla="*/ 986228 w 2729341"/>
              <a:gd name="connsiteY2346" fmla="*/ 980370 h 2249100"/>
              <a:gd name="connsiteX2347" fmla="*/ 983571 w 2729341"/>
              <a:gd name="connsiteY2347" fmla="*/ 979037 h 2249100"/>
              <a:gd name="connsiteX2348" fmla="*/ 977818 w 2729341"/>
              <a:gd name="connsiteY2348" fmla="*/ 974960 h 2249100"/>
              <a:gd name="connsiteX2349" fmla="*/ 977341 w 2729341"/>
              <a:gd name="connsiteY2349" fmla="*/ 975122 h 2249100"/>
              <a:gd name="connsiteX2350" fmla="*/ 976817 w 2729341"/>
              <a:gd name="connsiteY2350" fmla="*/ 977332 h 2249100"/>
              <a:gd name="connsiteX2351" fmla="*/ 975922 w 2729341"/>
              <a:gd name="connsiteY2351" fmla="*/ 979265 h 2249100"/>
              <a:gd name="connsiteX2352" fmla="*/ 974598 w 2729341"/>
              <a:gd name="connsiteY2352" fmla="*/ 980656 h 2249100"/>
              <a:gd name="connsiteX2353" fmla="*/ 975655 w 2729341"/>
              <a:gd name="connsiteY2353" fmla="*/ 981066 h 2249100"/>
              <a:gd name="connsiteX2354" fmla="*/ 980294 w 2729341"/>
              <a:gd name="connsiteY2354" fmla="*/ 980189 h 2249100"/>
              <a:gd name="connsiteX2355" fmla="*/ 984199 w 2729341"/>
              <a:gd name="connsiteY2355" fmla="*/ 984152 h 2249100"/>
              <a:gd name="connsiteX2356" fmla="*/ 985714 w 2729341"/>
              <a:gd name="connsiteY2356" fmla="*/ 984866 h 2249100"/>
              <a:gd name="connsiteX2357" fmla="*/ 987181 w 2729341"/>
              <a:gd name="connsiteY2357" fmla="*/ 987704 h 2249100"/>
              <a:gd name="connsiteX2358" fmla="*/ 987228 w 2729341"/>
              <a:gd name="connsiteY2358" fmla="*/ 988790 h 2249100"/>
              <a:gd name="connsiteX2359" fmla="*/ 986371 w 2729341"/>
              <a:gd name="connsiteY2359" fmla="*/ 990886 h 2249100"/>
              <a:gd name="connsiteX2360" fmla="*/ 985714 w 2729341"/>
              <a:gd name="connsiteY2360" fmla="*/ 991743 h 2249100"/>
              <a:gd name="connsiteX2361" fmla="*/ 985933 w 2729341"/>
              <a:gd name="connsiteY2361" fmla="*/ 992324 h 2249100"/>
              <a:gd name="connsiteX2362" fmla="*/ 987019 w 2729341"/>
              <a:gd name="connsiteY2362" fmla="*/ 992620 h 2249100"/>
              <a:gd name="connsiteX2363" fmla="*/ 991324 w 2729341"/>
              <a:gd name="connsiteY2363" fmla="*/ 992029 h 2249100"/>
              <a:gd name="connsiteX2364" fmla="*/ 992095 w 2729341"/>
              <a:gd name="connsiteY2364" fmla="*/ 993058 h 2249100"/>
              <a:gd name="connsiteX2365" fmla="*/ 991457 w 2729341"/>
              <a:gd name="connsiteY2365" fmla="*/ 1001211 h 2249100"/>
              <a:gd name="connsiteX2366" fmla="*/ 992067 w 2729341"/>
              <a:gd name="connsiteY2366" fmla="*/ 1004202 h 2249100"/>
              <a:gd name="connsiteX2367" fmla="*/ 992057 w 2729341"/>
              <a:gd name="connsiteY2367" fmla="*/ 1005564 h 2249100"/>
              <a:gd name="connsiteX2368" fmla="*/ 991562 w 2729341"/>
              <a:gd name="connsiteY2368" fmla="*/ 1007364 h 2249100"/>
              <a:gd name="connsiteX2369" fmla="*/ 991543 w 2729341"/>
              <a:gd name="connsiteY2369" fmla="*/ 1008888 h 2249100"/>
              <a:gd name="connsiteX2370" fmla="*/ 991934 w 2729341"/>
              <a:gd name="connsiteY2370" fmla="*/ 1010450 h 2249100"/>
              <a:gd name="connsiteX2371" fmla="*/ 991981 w 2729341"/>
              <a:gd name="connsiteY2371" fmla="*/ 1011841 h 2249100"/>
              <a:gd name="connsiteX2372" fmla="*/ 990886 w 2729341"/>
              <a:gd name="connsiteY2372" fmla="*/ 1015470 h 2249100"/>
              <a:gd name="connsiteX2373" fmla="*/ 989733 w 2729341"/>
              <a:gd name="connsiteY2373" fmla="*/ 1016079 h 2249100"/>
              <a:gd name="connsiteX2374" fmla="*/ 987876 w 2729341"/>
              <a:gd name="connsiteY2374" fmla="*/ 1016108 h 2249100"/>
              <a:gd name="connsiteX2375" fmla="*/ 986409 w 2729341"/>
              <a:gd name="connsiteY2375" fmla="*/ 1015079 h 2249100"/>
              <a:gd name="connsiteX2376" fmla="*/ 984352 w 2729341"/>
              <a:gd name="connsiteY2376" fmla="*/ 1011955 h 2249100"/>
              <a:gd name="connsiteX2377" fmla="*/ 982351 w 2729341"/>
              <a:gd name="connsiteY2377" fmla="*/ 1007097 h 2249100"/>
              <a:gd name="connsiteX2378" fmla="*/ 981580 w 2729341"/>
              <a:gd name="connsiteY2378" fmla="*/ 1006402 h 2249100"/>
              <a:gd name="connsiteX2379" fmla="*/ 978951 w 2729341"/>
              <a:gd name="connsiteY2379" fmla="*/ 1005669 h 2249100"/>
              <a:gd name="connsiteX2380" fmla="*/ 978475 w 2729341"/>
              <a:gd name="connsiteY2380" fmla="*/ 1005088 h 2249100"/>
              <a:gd name="connsiteX2381" fmla="*/ 976798 w 2729341"/>
              <a:gd name="connsiteY2381" fmla="*/ 1004983 h 2249100"/>
              <a:gd name="connsiteX2382" fmla="*/ 975608 w 2729341"/>
              <a:gd name="connsiteY2382" fmla="*/ 1002983 h 2249100"/>
              <a:gd name="connsiteX2383" fmla="*/ 975751 w 2729341"/>
              <a:gd name="connsiteY2383" fmla="*/ 1000354 h 2249100"/>
              <a:gd name="connsiteX2384" fmla="*/ 974722 w 2729341"/>
              <a:gd name="connsiteY2384" fmla="*/ 997658 h 2249100"/>
              <a:gd name="connsiteX2385" fmla="*/ 974846 w 2729341"/>
              <a:gd name="connsiteY2385" fmla="*/ 996458 h 2249100"/>
              <a:gd name="connsiteX2386" fmla="*/ 973693 w 2729341"/>
              <a:gd name="connsiteY2386" fmla="*/ 995953 h 2249100"/>
              <a:gd name="connsiteX2387" fmla="*/ 972722 w 2729341"/>
              <a:gd name="connsiteY2387" fmla="*/ 996715 h 2249100"/>
              <a:gd name="connsiteX2388" fmla="*/ 973226 w 2729341"/>
              <a:gd name="connsiteY2388" fmla="*/ 999354 h 2249100"/>
              <a:gd name="connsiteX2389" fmla="*/ 972655 w 2729341"/>
              <a:gd name="connsiteY2389" fmla="*/ 1001392 h 2249100"/>
              <a:gd name="connsiteX2390" fmla="*/ 970569 w 2729341"/>
              <a:gd name="connsiteY2390" fmla="*/ 1000535 h 2249100"/>
              <a:gd name="connsiteX2391" fmla="*/ 967083 w 2729341"/>
              <a:gd name="connsiteY2391" fmla="*/ 994001 h 2249100"/>
              <a:gd name="connsiteX2392" fmla="*/ 963120 w 2729341"/>
              <a:gd name="connsiteY2392" fmla="*/ 988743 h 2249100"/>
              <a:gd name="connsiteX2393" fmla="*/ 961568 w 2729341"/>
              <a:gd name="connsiteY2393" fmla="*/ 987495 h 2249100"/>
              <a:gd name="connsiteX2394" fmla="*/ 961977 w 2729341"/>
              <a:gd name="connsiteY2394" fmla="*/ 985962 h 2249100"/>
              <a:gd name="connsiteX2395" fmla="*/ 963930 w 2729341"/>
              <a:gd name="connsiteY2395" fmla="*/ 985152 h 2249100"/>
              <a:gd name="connsiteX2396" fmla="*/ 965511 w 2729341"/>
              <a:gd name="connsiteY2396" fmla="*/ 985219 h 2249100"/>
              <a:gd name="connsiteX2397" fmla="*/ 965835 w 2729341"/>
              <a:gd name="connsiteY2397" fmla="*/ 984304 h 2249100"/>
              <a:gd name="connsiteX2398" fmla="*/ 962530 w 2729341"/>
              <a:gd name="connsiteY2398" fmla="*/ 979199 h 2249100"/>
              <a:gd name="connsiteX2399" fmla="*/ 962644 w 2729341"/>
              <a:gd name="connsiteY2399" fmla="*/ 977751 h 2249100"/>
              <a:gd name="connsiteX2400" fmla="*/ 963844 w 2729341"/>
              <a:gd name="connsiteY2400" fmla="*/ 975170 h 2249100"/>
              <a:gd name="connsiteX2401" fmla="*/ 962339 w 2729341"/>
              <a:gd name="connsiteY2401" fmla="*/ 974093 h 2249100"/>
              <a:gd name="connsiteX2402" fmla="*/ 958215 w 2729341"/>
              <a:gd name="connsiteY2402" fmla="*/ 974903 h 2249100"/>
              <a:gd name="connsiteX2403" fmla="*/ 956758 w 2729341"/>
              <a:gd name="connsiteY2403" fmla="*/ 974360 h 2249100"/>
              <a:gd name="connsiteX2404" fmla="*/ 955567 w 2729341"/>
              <a:gd name="connsiteY2404" fmla="*/ 972284 h 2249100"/>
              <a:gd name="connsiteX2405" fmla="*/ 954872 w 2729341"/>
              <a:gd name="connsiteY2405" fmla="*/ 970483 h 2249100"/>
              <a:gd name="connsiteX2406" fmla="*/ 951300 w 2729341"/>
              <a:gd name="connsiteY2406" fmla="*/ 970160 h 2249100"/>
              <a:gd name="connsiteX2407" fmla="*/ 949947 w 2729341"/>
              <a:gd name="connsiteY2407" fmla="*/ 970378 h 2249100"/>
              <a:gd name="connsiteX2408" fmla="*/ 947614 w 2729341"/>
              <a:gd name="connsiteY2408" fmla="*/ 967645 h 2249100"/>
              <a:gd name="connsiteX2409" fmla="*/ 946556 w 2729341"/>
              <a:gd name="connsiteY2409" fmla="*/ 965921 h 2249100"/>
              <a:gd name="connsiteX2410" fmla="*/ 946975 w 2729341"/>
              <a:gd name="connsiteY2410" fmla="*/ 965035 h 2249100"/>
              <a:gd name="connsiteX2411" fmla="*/ 949119 w 2729341"/>
              <a:gd name="connsiteY2411" fmla="*/ 963482 h 2249100"/>
              <a:gd name="connsiteX2412" fmla="*/ 950376 w 2729341"/>
              <a:gd name="connsiteY2412" fmla="*/ 963702 h 2249100"/>
              <a:gd name="connsiteX2413" fmla="*/ 952786 w 2729341"/>
              <a:gd name="connsiteY2413" fmla="*/ 965359 h 2249100"/>
              <a:gd name="connsiteX2414" fmla="*/ 953729 w 2729341"/>
              <a:gd name="connsiteY2414" fmla="*/ 965302 h 2249100"/>
              <a:gd name="connsiteX2415" fmla="*/ 956120 w 2729341"/>
              <a:gd name="connsiteY2415" fmla="*/ 963102 h 2249100"/>
              <a:gd name="connsiteX2416" fmla="*/ 956482 w 2729341"/>
              <a:gd name="connsiteY2416" fmla="*/ 961120 h 2249100"/>
              <a:gd name="connsiteX2417" fmla="*/ 958272 w 2729341"/>
              <a:gd name="connsiteY2417" fmla="*/ 959482 h 2249100"/>
              <a:gd name="connsiteX2418" fmla="*/ 957986 w 2729341"/>
              <a:gd name="connsiteY2418" fmla="*/ 957758 h 2249100"/>
              <a:gd name="connsiteX2419" fmla="*/ 956996 w 2729341"/>
              <a:gd name="connsiteY2419" fmla="*/ 954815 h 2249100"/>
              <a:gd name="connsiteX2420" fmla="*/ 954805 w 2729341"/>
              <a:gd name="connsiteY2420" fmla="*/ 953995 h 2249100"/>
              <a:gd name="connsiteX2421" fmla="*/ 950328 w 2729341"/>
              <a:gd name="connsiteY2421" fmla="*/ 955748 h 2249100"/>
              <a:gd name="connsiteX2422" fmla="*/ 946433 w 2729341"/>
              <a:gd name="connsiteY2422" fmla="*/ 958444 h 2249100"/>
              <a:gd name="connsiteX2423" fmla="*/ 944870 w 2729341"/>
              <a:gd name="connsiteY2423" fmla="*/ 957396 h 2249100"/>
              <a:gd name="connsiteX2424" fmla="*/ 944528 w 2729341"/>
              <a:gd name="connsiteY2424" fmla="*/ 955748 h 2249100"/>
              <a:gd name="connsiteX2425" fmla="*/ 948700 w 2729341"/>
              <a:gd name="connsiteY2425" fmla="*/ 951252 h 2249100"/>
              <a:gd name="connsiteX2426" fmla="*/ 950528 w 2729341"/>
              <a:gd name="connsiteY2426" fmla="*/ 948766 h 2249100"/>
              <a:gd name="connsiteX2427" fmla="*/ 950176 w 2729341"/>
              <a:gd name="connsiteY2427" fmla="*/ 947290 h 2249100"/>
              <a:gd name="connsiteX2428" fmla="*/ 948833 w 2729341"/>
              <a:gd name="connsiteY2428" fmla="*/ 945375 h 2249100"/>
              <a:gd name="connsiteX2429" fmla="*/ 948719 w 2729341"/>
              <a:gd name="connsiteY2429" fmla="*/ 940584 h 2249100"/>
              <a:gd name="connsiteX2430" fmla="*/ 949585 w 2729341"/>
              <a:gd name="connsiteY2430" fmla="*/ 939441 h 2249100"/>
              <a:gd name="connsiteX2431" fmla="*/ 1018737 w 2729341"/>
              <a:gd name="connsiteY2431" fmla="*/ 979903 h 2249100"/>
              <a:gd name="connsiteX2432" fmla="*/ 1017803 w 2729341"/>
              <a:gd name="connsiteY2432" fmla="*/ 985066 h 2249100"/>
              <a:gd name="connsiteX2433" fmla="*/ 1015965 w 2729341"/>
              <a:gd name="connsiteY2433" fmla="*/ 990333 h 2249100"/>
              <a:gd name="connsiteX2434" fmla="*/ 1013155 w 2729341"/>
              <a:gd name="connsiteY2434" fmla="*/ 993162 h 2249100"/>
              <a:gd name="connsiteX2435" fmla="*/ 1011174 w 2729341"/>
              <a:gd name="connsiteY2435" fmla="*/ 992534 h 2249100"/>
              <a:gd name="connsiteX2436" fmla="*/ 1009717 w 2729341"/>
              <a:gd name="connsiteY2436" fmla="*/ 990248 h 2249100"/>
              <a:gd name="connsiteX2437" fmla="*/ 1008364 w 2729341"/>
              <a:gd name="connsiteY2437" fmla="*/ 990371 h 2249100"/>
              <a:gd name="connsiteX2438" fmla="*/ 1006926 w 2729341"/>
              <a:gd name="connsiteY2438" fmla="*/ 989905 h 2249100"/>
              <a:gd name="connsiteX2439" fmla="*/ 1006116 w 2729341"/>
              <a:gd name="connsiteY2439" fmla="*/ 988009 h 2249100"/>
              <a:gd name="connsiteX2440" fmla="*/ 1006878 w 2729341"/>
              <a:gd name="connsiteY2440" fmla="*/ 985561 h 2249100"/>
              <a:gd name="connsiteX2441" fmla="*/ 1006202 w 2729341"/>
              <a:gd name="connsiteY2441" fmla="*/ 983666 h 2249100"/>
              <a:gd name="connsiteX2442" fmla="*/ 1005488 w 2729341"/>
              <a:gd name="connsiteY2442" fmla="*/ 985323 h 2249100"/>
              <a:gd name="connsiteX2443" fmla="*/ 1004221 w 2729341"/>
              <a:gd name="connsiteY2443" fmla="*/ 986838 h 2249100"/>
              <a:gd name="connsiteX2444" fmla="*/ 1001030 w 2729341"/>
              <a:gd name="connsiteY2444" fmla="*/ 988819 h 2249100"/>
              <a:gd name="connsiteX2445" fmla="*/ 998830 w 2729341"/>
              <a:gd name="connsiteY2445" fmla="*/ 992591 h 2249100"/>
              <a:gd name="connsiteX2446" fmla="*/ 997791 w 2729341"/>
              <a:gd name="connsiteY2446" fmla="*/ 995048 h 2249100"/>
              <a:gd name="connsiteX2447" fmla="*/ 996496 w 2729341"/>
              <a:gd name="connsiteY2447" fmla="*/ 992372 h 2249100"/>
              <a:gd name="connsiteX2448" fmla="*/ 995667 w 2729341"/>
              <a:gd name="connsiteY2448" fmla="*/ 986018 h 2249100"/>
              <a:gd name="connsiteX2449" fmla="*/ 995563 w 2729341"/>
              <a:gd name="connsiteY2449" fmla="*/ 983313 h 2249100"/>
              <a:gd name="connsiteX2450" fmla="*/ 997877 w 2729341"/>
              <a:gd name="connsiteY2450" fmla="*/ 979227 h 2249100"/>
              <a:gd name="connsiteX2451" fmla="*/ 1000868 w 2729341"/>
              <a:gd name="connsiteY2451" fmla="*/ 975341 h 2249100"/>
              <a:gd name="connsiteX2452" fmla="*/ 1001468 w 2729341"/>
              <a:gd name="connsiteY2452" fmla="*/ 963692 h 2249100"/>
              <a:gd name="connsiteX2453" fmla="*/ 1010974 w 2729341"/>
              <a:gd name="connsiteY2453" fmla="*/ 957806 h 2249100"/>
              <a:gd name="connsiteX2454" fmla="*/ 1011860 w 2729341"/>
              <a:gd name="connsiteY2454" fmla="*/ 958110 h 2249100"/>
              <a:gd name="connsiteX2455" fmla="*/ 1014946 w 2729341"/>
              <a:gd name="connsiteY2455" fmla="*/ 962501 h 2249100"/>
              <a:gd name="connsiteX2456" fmla="*/ 1018232 w 2729341"/>
              <a:gd name="connsiteY2456" fmla="*/ 968626 h 2249100"/>
              <a:gd name="connsiteX2457" fmla="*/ 1019080 w 2729341"/>
              <a:gd name="connsiteY2457" fmla="*/ 971379 h 2249100"/>
              <a:gd name="connsiteX2458" fmla="*/ 1019099 w 2729341"/>
              <a:gd name="connsiteY2458" fmla="*/ 976170 h 2249100"/>
              <a:gd name="connsiteX2459" fmla="*/ 1018737 w 2729341"/>
              <a:gd name="connsiteY2459" fmla="*/ 979903 h 2249100"/>
              <a:gd name="connsiteX2460" fmla="*/ 361483 w 2729341"/>
              <a:gd name="connsiteY2460" fmla="*/ 964206 h 2249100"/>
              <a:gd name="connsiteX2461" fmla="*/ 360445 w 2729341"/>
              <a:gd name="connsiteY2461" fmla="*/ 965702 h 2249100"/>
              <a:gd name="connsiteX2462" fmla="*/ 358416 w 2729341"/>
              <a:gd name="connsiteY2462" fmla="*/ 965597 h 2249100"/>
              <a:gd name="connsiteX2463" fmla="*/ 357283 w 2729341"/>
              <a:gd name="connsiteY2463" fmla="*/ 965111 h 2249100"/>
              <a:gd name="connsiteX2464" fmla="*/ 356902 w 2729341"/>
              <a:gd name="connsiteY2464" fmla="*/ 963797 h 2249100"/>
              <a:gd name="connsiteX2465" fmla="*/ 360026 w 2729341"/>
              <a:gd name="connsiteY2465" fmla="*/ 959834 h 2249100"/>
              <a:gd name="connsiteX2466" fmla="*/ 360740 w 2729341"/>
              <a:gd name="connsiteY2466" fmla="*/ 959301 h 2249100"/>
              <a:gd name="connsiteX2467" fmla="*/ 361302 w 2729341"/>
              <a:gd name="connsiteY2467" fmla="*/ 959453 h 2249100"/>
              <a:gd name="connsiteX2468" fmla="*/ 361550 w 2729341"/>
              <a:gd name="connsiteY2468" fmla="*/ 961092 h 2249100"/>
              <a:gd name="connsiteX2469" fmla="*/ 361483 w 2729341"/>
              <a:gd name="connsiteY2469" fmla="*/ 964206 h 2249100"/>
              <a:gd name="connsiteX2470" fmla="*/ 956567 w 2729341"/>
              <a:gd name="connsiteY2470" fmla="*/ 977332 h 2249100"/>
              <a:gd name="connsiteX2471" fmla="*/ 957158 w 2729341"/>
              <a:gd name="connsiteY2471" fmla="*/ 978656 h 2249100"/>
              <a:gd name="connsiteX2472" fmla="*/ 957196 w 2729341"/>
              <a:gd name="connsiteY2472" fmla="*/ 979494 h 2249100"/>
              <a:gd name="connsiteX2473" fmla="*/ 953329 w 2729341"/>
              <a:gd name="connsiteY2473" fmla="*/ 982618 h 2249100"/>
              <a:gd name="connsiteX2474" fmla="*/ 953262 w 2729341"/>
              <a:gd name="connsiteY2474" fmla="*/ 983266 h 2249100"/>
              <a:gd name="connsiteX2475" fmla="*/ 952357 w 2729341"/>
              <a:gd name="connsiteY2475" fmla="*/ 985190 h 2249100"/>
              <a:gd name="connsiteX2476" fmla="*/ 951548 w 2729341"/>
              <a:gd name="connsiteY2476" fmla="*/ 985895 h 2249100"/>
              <a:gd name="connsiteX2477" fmla="*/ 950109 w 2729341"/>
              <a:gd name="connsiteY2477" fmla="*/ 987981 h 2249100"/>
              <a:gd name="connsiteX2478" fmla="*/ 947357 w 2729341"/>
              <a:gd name="connsiteY2478" fmla="*/ 990229 h 2249100"/>
              <a:gd name="connsiteX2479" fmla="*/ 947766 w 2729341"/>
              <a:gd name="connsiteY2479" fmla="*/ 983475 h 2249100"/>
              <a:gd name="connsiteX2480" fmla="*/ 945032 w 2729341"/>
              <a:gd name="connsiteY2480" fmla="*/ 979542 h 2249100"/>
              <a:gd name="connsiteX2481" fmla="*/ 947785 w 2729341"/>
              <a:gd name="connsiteY2481" fmla="*/ 977551 h 2249100"/>
              <a:gd name="connsiteX2482" fmla="*/ 949585 w 2729341"/>
              <a:gd name="connsiteY2482" fmla="*/ 978122 h 2249100"/>
              <a:gd name="connsiteX2483" fmla="*/ 952576 w 2729341"/>
              <a:gd name="connsiteY2483" fmla="*/ 978351 h 2249100"/>
              <a:gd name="connsiteX2484" fmla="*/ 955491 w 2729341"/>
              <a:gd name="connsiteY2484" fmla="*/ 976617 h 2249100"/>
              <a:gd name="connsiteX2485" fmla="*/ 956567 w 2729341"/>
              <a:gd name="connsiteY2485" fmla="*/ 977332 h 2249100"/>
              <a:gd name="connsiteX2486" fmla="*/ 224647 w 2729341"/>
              <a:gd name="connsiteY2486" fmla="*/ 988095 h 2249100"/>
              <a:gd name="connsiteX2487" fmla="*/ 225057 w 2729341"/>
              <a:gd name="connsiteY2487" fmla="*/ 988124 h 2249100"/>
              <a:gd name="connsiteX2488" fmla="*/ 225876 w 2729341"/>
              <a:gd name="connsiteY2488" fmla="*/ 987762 h 2249100"/>
              <a:gd name="connsiteX2489" fmla="*/ 227609 w 2729341"/>
              <a:gd name="connsiteY2489" fmla="*/ 985123 h 2249100"/>
              <a:gd name="connsiteX2490" fmla="*/ 228181 w 2729341"/>
              <a:gd name="connsiteY2490" fmla="*/ 985009 h 2249100"/>
              <a:gd name="connsiteX2491" fmla="*/ 228190 w 2729341"/>
              <a:gd name="connsiteY2491" fmla="*/ 985818 h 2249100"/>
              <a:gd name="connsiteX2492" fmla="*/ 227371 w 2729341"/>
              <a:gd name="connsiteY2492" fmla="*/ 988429 h 2249100"/>
              <a:gd name="connsiteX2493" fmla="*/ 228762 w 2729341"/>
              <a:gd name="connsiteY2493" fmla="*/ 991915 h 2249100"/>
              <a:gd name="connsiteX2494" fmla="*/ 230057 w 2729341"/>
              <a:gd name="connsiteY2494" fmla="*/ 993581 h 2249100"/>
              <a:gd name="connsiteX2495" fmla="*/ 229924 w 2729341"/>
              <a:gd name="connsiteY2495" fmla="*/ 994172 h 2249100"/>
              <a:gd name="connsiteX2496" fmla="*/ 226676 w 2729341"/>
              <a:gd name="connsiteY2496" fmla="*/ 995372 h 2249100"/>
              <a:gd name="connsiteX2497" fmla="*/ 224199 w 2729341"/>
              <a:gd name="connsiteY2497" fmla="*/ 994505 h 2249100"/>
              <a:gd name="connsiteX2498" fmla="*/ 222895 w 2729341"/>
              <a:gd name="connsiteY2498" fmla="*/ 994810 h 2249100"/>
              <a:gd name="connsiteX2499" fmla="*/ 221704 w 2729341"/>
              <a:gd name="connsiteY2499" fmla="*/ 996020 h 2249100"/>
              <a:gd name="connsiteX2500" fmla="*/ 220894 w 2729341"/>
              <a:gd name="connsiteY2500" fmla="*/ 994677 h 2249100"/>
              <a:gd name="connsiteX2501" fmla="*/ 220332 w 2729341"/>
              <a:gd name="connsiteY2501" fmla="*/ 988247 h 2249100"/>
              <a:gd name="connsiteX2502" fmla="*/ 220523 w 2729341"/>
              <a:gd name="connsiteY2502" fmla="*/ 987123 h 2249100"/>
              <a:gd name="connsiteX2503" fmla="*/ 221875 w 2729341"/>
              <a:gd name="connsiteY2503" fmla="*/ 984885 h 2249100"/>
              <a:gd name="connsiteX2504" fmla="*/ 223618 w 2729341"/>
              <a:gd name="connsiteY2504" fmla="*/ 983876 h 2249100"/>
              <a:gd name="connsiteX2505" fmla="*/ 224371 w 2729341"/>
              <a:gd name="connsiteY2505" fmla="*/ 984171 h 2249100"/>
              <a:gd name="connsiteX2506" fmla="*/ 225000 w 2729341"/>
              <a:gd name="connsiteY2506" fmla="*/ 985066 h 2249100"/>
              <a:gd name="connsiteX2507" fmla="*/ 225161 w 2729341"/>
              <a:gd name="connsiteY2507" fmla="*/ 986000 h 2249100"/>
              <a:gd name="connsiteX2508" fmla="*/ 224647 w 2729341"/>
              <a:gd name="connsiteY2508" fmla="*/ 988095 h 2249100"/>
              <a:gd name="connsiteX2509" fmla="*/ 234153 w 2729341"/>
              <a:gd name="connsiteY2509" fmla="*/ 987019 h 2249100"/>
              <a:gd name="connsiteX2510" fmla="*/ 233782 w 2729341"/>
              <a:gd name="connsiteY2510" fmla="*/ 990714 h 2249100"/>
              <a:gd name="connsiteX2511" fmla="*/ 230105 w 2729341"/>
              <a:gd name="connsiteY2511" fmla="*/ 988362 h 2249100"/>
              <a:gd name="connsiteX2512" fmla="*/ 229124 w 2729341"/>
              <a:gd name="connsiteY2512" fmla="*/ 987190 h 2249100"/>
              <a:gd name="connsiteX2513" fmla="*/ 229781 w 2729341"/>
              <a:gd name="connsiteY2513" fmla="*/ 986323 h 2249100"/>
              <a:gd name="connsiteX2514" fmla="*/ 233277 w 2729341"/>
              <a:gd name="connsiteY2514" fmla="*/ 986104 h 2249100"/>
              <a:gd name="connsiteX2515" fmla="*/ 234153 w 2729341"/>
              <a:gd name="connsiteY2515" fmla="*/ 987019 h 2249100"/>
              <a:gd name="connsiteX2516" fmla="*/ 968397 w 2729341"/>
              <a:gd name="connsiteY2516" fmla="*/ 1007688 h 2249100"/>
              <a:gd name="connsiteX2517" fmla="*/ 969055 w 2729341"/>
              <a:gd name="connsiteY2517" fmla="*/ 1008317 h 2249100"/>
              <a:gd name="connsiteX2518" fmla="*/ 969721 w 2729341"/>
              <a:gd name="connsiteY2518" fmla="*/ 1007878 h 2249100"/>
              <a:gd name="connsiteX2519" fmla="*/ 970807 w 2729341"/>
              <a:gd name="connsiteY2519" fmla="*/ 1006231 h 2249100"/>
              <a:gd name="connsiteX2520" fmla="*/ 972722 w 2729341"/>
              <a:gd name="connsiteY2520" fmla="*/ 1006554 h 2249100"/>
              <a:gd name="connsiteX2521" fmla="*/ 974112 w 2729341"/>
              <a:gd name="connsiteY2521" fmla="*/ 1007107 h 2249100"/>
              <a:gd name="connsiteX2522" fmla="*/ 974960 w 2729341"/>
              <a:gd name="connsiteY2522" fmla="*/ 1007793 h 2249100"/>
              <a:gd name="connsiteX2523" fmla="*/ 974512 w 2729341"/>
              <a:gd name="connsiteY2523" fmla="*/ 1010193 h 2249100"/>
              <a:gd name="connsiteX2524" fmla="*/ 974169 w 2729341"/>
              <a:gd name="connsiteY2524" fmla="*/ 1014098 h 2249100"/>
              <a:gd name="connsiteX2525" fmla="*/ 973379 w 2729341"/>
              <a:gd name="connsiteY2525" fmla="*/ 1015479 h 2249100"/>
              <a:gd name="connsiteX2526" fmla="*/ 972598 w 2729341"/>
              <a:gd name="connsiteY2526" fmla="*/ 1017422 h 2249100"/>
              <a:gd name="connsiteX2527" fmla="*/ 969883 w 2729341"/>
              <a:gd name="connsiteY2527" fmla="*/ 1016270 h 2249100"/>
              <a:gd name="connsiteX2528" fmla="*/ 967683 w 2729341"/>
              <a:gd name="connsiteY2528" fmla="*/ 1013794 h 2249100"/>
              <a:gd name="connsiteX2529" fmla="*/ 964492 w 2729341"/>
              <a:gd name="connsiteY2529" fmla="*/ 1009526 h 2249100"/>
              <a:gd name="connsiteX2530" fmla="*/ 962711 w 2729341"/>
              <a:gd name="connsiteY2530" fmla="*/ 1006440 h 2249100"/>
              <a:gd name="connsiteX2531" fmla="*/ 962568 w 2729341"/>
              <a:gd name="connsiteY2531" fmla="*/ 1005135 h 2249100"/>
              <a:gd name="connsiteX2532" fmla="*/ 961444 w 2729341"/>
              <a:gd name="connsiteY2532" fmla="*/ 1004192 h 2249100"/>
              <a:gd name="connsiteX2533" fmla="*/ 959253 w 2729341"/>
              <a:gd name="connsiteY2533" fmla="*/ 998858 h 2249100"/>
              <a:gd name="connsiteX2534" fmla="*/ 958015 w 2729341"/>
              <a:gd name="connsiteY2534" fmla="*/ 994629 h 2249100"/>
              <a:gd name="connsiteX2535" fmla="*/ 956043 w 2729341"/>
              <a:gd name="connsiteY2535" fmla="*/ 994143 h 2249100"/>
              <a:gd name="connsiteX2536" fmla="*/ 953557 w 2729341"/>
              <a:gd name="connsiteY2536" fmla="*/ 992962 h 2249100"/>
              <a:gd name="connsiteX2537" fmla="*/ 952595 w 2729341"/>
              <a:gd name="connsiteY2537" fmla="*/ 990638 h 2249100"/>
              <a:gd name="connsiteX2538" fmla="*/ 953262 w 2729341"/>
              <a:gd name="connsiteY2538" fmla="*/ 988600 h 2249100"/>
              <a:gd name="connsiteX2539" fmla="*/ 956805 w 2729341"/>
              <a:gd name="connsiteY2539" fmla="*/ 987571 h 2249100"/>
              <a:gd name="connsiteX2540" fmla="*/ 962130 w 2729341"/>
              <a:gd name="connsiteY2540" fmla="*/ 992810 h 2249100"/>
              <a:gd name="connsiteX2541" fmla="*/ 962939 w 2729341"/>
              <a:gd name="connsiteY2541" fmla="*/ 995029 h 2249100"/>
              <a:gd name="connsiteX2542" fmla="*/ 964844 w 2729341"/>
              <a:gd name="connsiteY2542" fmla="*/ 997620 h 2249100"/>
              <a:gd name="connsiteX2543" fmla="*/ 965206 w 2729341"/>
              <a:gd name="connsiteY2543" fmla="*/ 1001230 h 2249100"/>
              <a:gd name="connsiteX2544" fmla="*/ 966178 w 2729341"/>
              <a:gd name="connsiteY2544" fmla="*/ 1002640 h 2249100"/>
              <a:gd name="connsiteX2545" fmla="*/ 968397 w 2729341"/>
              <a:gd name="connsiteY2545" fmla="*/ 1007688 h 2249100"/>
              <a:gd name="connsiteX2546" fmla="*/ 246355 w 2729341"/>
              <a:gd name="connsiteY2546" fmla="*/ 996791 h 2249100"/>
              <a:gd name="connsiteX2547" fmla="*/ 244726 w 2729341"/>
              <a:gd name="connsiteY2547" fmla="*/ 997810 h 2249100"/>
              <a:gd name="connsiteX2548" fmla="*/ 244211 w 2729341"/>
              <a:gd name="connsiteY2548" fmla="*/ 999106 h 2249100"/>
              <a:gd name="connsiteX2549" fmla="*/ 242973 w 2729341"/>
              <a:gd name="connsiteY2549" fmla="*/ 999658 h 2249100"/>
              <a:gd name="connsiteX2550" fmla="*/ 241935 w 2729341"/>
              <a:gd name="connsiteY2550" fmla="*/ 1000716 h 2249100"/>
              <a:gd name="connsiteX2551" fmla="*/ 238430 w 2729341"/>
              <a:gd name="connsiteY2551" fmla="*/ 1005497 h 2249100"/>
              <a:gd name="connsiteX2552" fmla="*/ 236896 w 2729341"/>
              <a:gd name="connsiteY2552" fmla="*/ 1006374 h 2249100"/>
              <a:gd name="connsiteX2553" fmla="*/ 238592 w 2729341"/>
              <a:gd name="connsiteY2553" fmla="*/ 1002297 h 2249100"/>
              <a:gd name="connsiteX2554" fmla="*/ 238858 w 2729341"/>
              <a:gd name="connsiteY2554" fmla="*/ 1001001 h 2249100"/>
              <a:gd name="connsiteX2555" fmla="*/ 238887 w 2729341"/>
              <a:gd name="connsiteY2555" fmla="*/ 1000135 h 2249100"/>
              <a:gd name="connsiteX2556" fmla="*/ 238363 w 2729341"/>
              <a:gd name="connsiteY2556" fmla="*/ 997049 h 2249100"/>
              <a:gd name="connsiteX2557" fmla="*/ 239382 w 2729341"/>
              <a:gd name="connsiteY2557" fmla="*/ 997182 h 2249100"/>
              <a:gd name="connsiteX2558" fmla="*/ 240221 w 2729341"/>
              <a:gd name="connsiteY2558" fmla="*/ 996544 h 2249100"/>
              <a:gd name="connsiteX2559" fmla="*/ 241916 w 2729341"/>
              <a:gd name="connsiteY2559" fmla="*/ 993801 h 2249100"/>
              <a:gd name="connsiteX2560" fmla="*/ 243440 w 2729341"/>
              <a:gd name="connsiteY2560" fmla="*/ 993562 h 2249100"/>
              <a:gd name="connsiteX2561" fmla="*/ 245078 w 2729341"/>
              <a:gd name="connsiteY2561" fmla="*/ 990295 h 2249100"/>
              <a:gd name="connsiteX2562" fmla="*/ 245964 w 2729341"/>
              <a:gd name="connsiteY2562" fmla="*/ 990038 h 2249100"/>
              <a:gd name="connsiteX2563" fmla="*/ 246402 w 2729341"/>
              <a:gd name="connsiteY2563" fmla="*/ 990476 h 2249100"/>
              <a:gd name="connsiteX2564" fmla="*/ 245678 w 2729341"/>
              <a:gd name="connsiteY2564" fmla="*/ 992457 h 2249100"/>
              <a:gd name="connsiteX2565" fmla="*/ 247250 w 2729341"/>
              <a:gd name="connsiteY2565" fmla="*/ 994277 h 2249100"/>
              <a:gd name="connsiteX2566" fmla="*/ 246850 w 2729341"/>
              <a:gd name="connsiteY2566" fmla="*/ 996039 h 2249100"/>
              <a:gd name="connsiteX2567" fmla="*/ 246355 w 2729341"/>
              <a:gd name="connsiteY2567" fmla="*/ 996791 h 2249100"/>
              <a:gd name="connsiteX2568" fmla="*/ 1009098 w 2729341"/>
              <a:gd name="connsiteY2568" fmla="*/ 999077 h 2249100"/>
              <a:gd name="connsiteX2569" fmla="*/ 1011831 w 2729341"/>
              <a:gd name="connsiteY2569" fmla="*/ 1005145 h 2249100"/>
              <a:gd name="connsiteX2570" fmla="*/ 1011974 w 2729341"/>
              <a:gd name="connsiteY2570" fmla="*/ 1007269 h 2249100"/>
              <a:gd name="connsiteX2571" fmla="*/ 1009374 w 2729341"/>
              <a:gd name="connsiteY2571" fmla="*/ 1008012 h 2249100"/>
              <a:gd name="connsiteX2572" fmla="*/ 1007326 w 2729341"/>
              <a:gd name="connsiteY2572" fmla="*/ 1007707 h 2249100"/>
              <a:gd name="connsiteX2573" fmla="*/ 1006269 w 2729341"/>
              <a:gd name="connsiteY2573" fmla="*/ 1007012 h 2249100"/>
              <a:gd name="connsiteX2574" fmla="*/ 1005992 w 2729341"/>
              <a:gd name="connsiteY2574" fmla="*/ 1006021 h 2249100"/>
              <a:gd name="connsiteX2575" fmla="*/ 1006659 w 2729341"/>
              <a:gd name="connsiteY2575" fmla="*/ 1002954 h 2249100"/>
              <a:gd name="connsiteX2576" fmla="*/ 1005307 w 2729341"/>
              <a:gd name="connsiteY2576" fmla="*/ 1001154 h 2249100"/>
              <a:gd name="connsiteX2577" fmla="*/ 1003745 w 2729341"/>
              <a:gd name="connsiteY2577" fmla="*/ 1000535 h 2249100"/>
              <a:gd name="connsiteX2578" fmla="*/ 1002354 w 2729341"/>
              <a:gd name="connsiteY2578" fmla="*/ 1001592 h 2249100"/>
              <a:gd name="connsiteX2579" fmla="*/ 1002278 w 2729341"/>
              <a:gd name="connsiteY2579" fmla="*/ 998563 h 2249100"/>
              <a:gd name="connsiteX2580" fmla="*/ 1003325 w 2729341"/>
              <a:gd name="connsiteY2580" fmla="*/ 996382 h 2249100"/>
              <a:gd name="connsiteX2581" fmla="*/ 1002744 w 2729341"/>
              <a:gd name="connsiteY2581" fmla="*/ 993419 h 2249100"/>
              <a:gd name="connsiteX2582" fmla="*/ 1002725 w 2729341"/>
              <a:gd name="connsiteY2582" fmla="*/ 991181 h 2249100"/>
              <a:gd name="connsiteX2583" fmla="*/ 1003078 w 2729341"/>
              <a:gd name="connsiteY2583" fmla="*/ 990467 h 2249100"/>
              <a:gd name="connsiteX2584" fmla="*/ 1004487 w 2729341"/>
              <a:gd name="connsiteY2584" fmla="*/ 990533 h 2249100"/>
              <a:gd name="connsiteX2585" fmla="*/ 1007374 w 2729341"/>
              <a:gd name="connsiteY2585" fmla="*/ 992848 h 2249100"/>
              <a:gd name="connsiteX2586" fmla="*/ 1009098 w 2729341"/>
              <a:gd name="connsiteY2586" fmla="*/ 999077 h 2249100"/>
              <a:gd name="connsiteX2587" fmla="*/ 255918 w 2729341"/>
              <a:gd name="connsiteY2587" fmla="*/ 995715 h 2249100"/>
              <a:gd name="connsiteX2588" fmla="*/ 255775 w 2729341"/>
              <a:gd name="connsiteY2588" fmla="*/ 999430 h 2249100"/>
              <a:gd name="connsiteX2589" fmla="*/ 255384 w 2729341"/>
              <a:gd name="connsiteY2589" fmla="*/ 1000011 h 2249100"/>
              <a:gd name="connsiteX2590" fmla="*/ 254670 w 2729341"/>
              <a:gd name="connsiteY2590" fmla="*/ 999020 h 2249100"/>
              <a:gd name="connsiteX2591" fmla="*/ 253165 w 2729341"/>
              <a:gd name="connsiteY2591" fmla="*/ 1000125 h 2249100"/>
              <a:gd name="connsiteX2592" fmla="*/ 252346 w 2729341"/>
              <a:gd name="connsiteY2592" fmla="*/ 999325 h 2249100"/>
              <a:gd name="connsiteX2593" fmla="*/ 252698 w 2729341"/>
              <a:gd name="connsiteY2593" fmla="*/ 998030 h 2249100"/>
              <a:gd name="connsiteX2594" fmla="*/ 252584 w 2729341"/>
              <a:gd name="connsiteY2594" fmla="*/ 997020 h 2249100"/>
              <a:gd name="connsiteX2595" fmla="*/ 253698 w 2729341"/>
              <a:gd name="connsiteY2595" fmla="*/ 996934 h 2249100"/>
              <a:gd name="connsiteX2596" fmla="*/ 253965 w 2729341"/>
              <a:gd name="connsiteY2596" fmla="*/ 995086 h 2249100"/>
              <a:gd name="connsiteX2597" fmla="*/ 253765 w 2729341"/>
              <a:gd name="connsiteY2597" fmla="*/ 994305 h 2249100"/>
              <a:gd name="connsiteX2598" fmla="*/ 254317 w 2729341"/>
              <a:gd name="connsiteY2598" fmla="*/ 992638 h 2249100"/>
              <a:gd name="connsiteX2599" fmla="*/ 255108 w 2729341"/>
              <a:gd name="connsiteY2599" fmla="*/ 992248 h 2249100"/>
              <a:gd name="connsiteX2600" fmla="*/ 255918 w 2729341"/>
              <a:gd name="connsiteY2600" fmla="*/ 995715 h 2249100"/>
              <a:gd name="connsiteX2601" fmla="*/ 260013 w 2729341"/>
              <a:gd name="connsiteY2601" fmla="*/ 1004069 h 2249100"/>
              <a:gd name="connsiteX2602" fmla="*/ 259147 w 2729341"/>
              <a:gd name="connsiteY2602" fmla="*/ 1004307 h 2249100"/>
              <a:gd name="connsiteX2603" fmla="*/ 258432 w 2729341"/>
              <a:gd name="connsiteY2603" fmla="*/ 1003802 h 2249100"/>
              <a:gd name="connsiteX2604" fmla="*/ 257442 w 2729341"/>
              <a:gd name="connsiteY2604" fmla="*/ 1001163 h 2249100"/>
              <a:gd name="connsiteX2605" fmla="*/ 257356 w 2729341"/>
              <a:gd name="connsiteY2605" fmla="*/ 1000049 h 2249100"/>
              <a:gd name="connsiteX2606" fmla="*/ 259271 w 2729341"/>
              <a:gd name="connsiteY2606" fmla="*/ 1000877 h 2249100"/>
              <a:gd name="connsiteX2607" fmla="*/ 259994 w 2729341"/>
              <a:gd name="connsiteY2607" fmla="*/ 1002802 h 2249100"/>
              <a:gd name="connsiteX2608" fmla="*/ 260013 w 2729341"/>
              <a:gd name="connsiteY2608" fmla="*/ 1004069 h 2249100"/>
              <a:gd name="connsiteX2609" fmla="*/ 150038 w 2729341"/>
              <a:gd name="connsiteY2609" fmla="*/ 1003687 h 2249100"/>
              <a:gd name="connsiteX2610" fmla="*/ 152629 w 2729341"/>
              <a:gd name="connsiteY2610" fmla="*/ 1011355 h 2249100"/>
              <a:gd name="connsiteX2611" fmla="*/ 153753 w 2729341"/>
              <a:gd name="connsiteY2611" fmla="*/ 1012851 h 2249100"/>
              <a:gd name="connsiteX2612" fmla="*/ 155419 w 2729341"/>
              <a:gd name="connsiteY2612" fmla="*/ 1013660 h 2249100"/>
              <a:gd name="connsiteX2613" fmla="*/ 157763 w 2729341"/>
              <a:gd name="connsiteY2613" fmla="*/ 1014479 h 2249100"/>
              <a:gd name="connsiteX2614" fmla="*/ 159153 w 2729341"/>
              <a:gd name="connsiteY2614" fmla="*/ 1015613 h 2249100"/>
              <a:gd name="connsiteX2615" fmla="*/ 160372 w 2729341"/>
              <a:gd name="connsiteY2615" fmla="*/ 1017337 h 2249100"/>
              <a:gd name="connsiteX2616" fmla="*/ 160534 w 2729341"/>
              <a:gd name="connsiteY2616" fmla="*/ 1018127 h 2249100"/>
              <a:gd name="connsiteX2617" fmla="*/ 153191 w 2729341"/>
              <a:gd name="connsiteY2617" fmla="*/ 1015051 h 2249100"/>
              <a:gd name="connsiteX2618" fmla="*/ 148571 w 2729341"/>
              <a:gd name="connsiteY2618" fmla="*/ 1019547 h 2249100"/>
              <a:gd name="connsiteX2619" fmla="*/ 147180 w 2729341"/>
              <a:gd name="connsiteY2619" fmla="*/ 1020137 h 2249100"/>
              <a:gd name="connsiteX2620" fmla="*/ 134074 w 2729341"/>
              <a:gd name="connsiteY2620" fmla="*/ 1020347 h 2249100"/>
              <a:gd name="connsiteX2621" fmla="*/ 131455 w 2729341"/>
              <a:gd name="connsiteY2621" fmla="*/ 1021175 h 2249100"/>
              <a:gd name="connsiteX2622" fmla="*/ 129759 w 2729341"/>
              <a:gd name="connsiteY2622" fmla="*/ 1022633 h 2249100"/>
              <a:gd name="connsiteX2623" fmla="*/ 126768 w 2729341"/>
              <a:gd name="connsiteY2623" fmla="*/ 1026719 h 2249100"/>
              <a:gd name="connsiteX2624" fmla="*/ 125244 w 2729341"/>
              <a:gd name="connsiteY2624" fmla="*/ 1028310 h 2249100"/>
              <a:gd name="connsiteX2625" fmla="*/ 123644 w 2729341"/>
              <a:gd name="connsiteY2625" fmla="*/ 1029252 h 2249100"/>
              <a:gd name="connsiteX2626" fmla="*/ 120244 w 2729341"/>
              <a:gd name="connsiteY2626" fmla="*/ 1030300 h 2249100"/>
              <a:gd name="connsiteX2627" fmla="*/ 116157 w 2729341"/>
              <a:gd name="connsiteY2627" fmla="*/ 1030157 h 2249100"/>
              <a:gd name="connsiteX2628" fmla="*/ 114024 w 2729341"/>
              <a:gd name="connsiteY2628" fmla="*/ 1029624 h 2249100"/>
              <a:gd name="connsiteX2629" fmla="*/ 112881 w 2729341"/>
              <a:gd name="connsiteY2629" fmla="*/ 1027681 h 2249100"/>
              <a:gd name="connsiteX2630" fmla="*/ 111871 w 2729341"/>
              <a:gd name="connsiteY2630" fmla="*/ 1023852 h 2249100"/>
              <a:gd name="connsiteX2631" fmla="*/ 111871 w 2729341"/>
              <a:gd name="connsiteY2631" fmla="*/ 1022785 h 2249100"/>
              <a:gd name="connsiteX2632" fmla="*/ 112300 w 2729341"/>
              <a:gd name="connsiteY2632" fmla="*/ 1020947 h 2249100"/>
              <a:gd name="connsiteX2633" fmla="*/ 115938 w 2729341"/>
              <a:gd name="connsiteY2633" fmla="*/ 1018413 h 2249100"/>
              <a:gd name="connsiteX2634" fmla="*/ 117148 w 2729341"/>
              <a:gd name="connsiteY2634" fmla="*/ 1017070 h 2249100"/>
              <a:gd name="connsiteX2635" fmla="*/ 121863 w 2729341"/>
              <a:gd name="connsiteY2635" fmla="*/ 1008336 h 2249100"/>
              <a:gd name="connsiteX2636" fmla="*/ 123234 w 2729341"/>
              <a:gd name="connsiteY2636" fmla="*/ 1007136 h 2249100"/>
              <a:gd name="connsiteX2637" fmla="*/ 124682 w 2729341"/>
              <a:gd name="connsiteY2637" fmla="*/ 1006840 h 2249100"/>
              <a:gd name="connsiteX2638" fmla="*/ 128711 w 2729341"/>
              <a:gd name="connsiteY2638" fmla="*/ 1007450 h 2249100"/>
              <a:gd name="connsiteX2639" fmla="*/ 132150 w 2729341"/>
              <a:gd name="connsiteY2639" fmla="*/ 1004888 h 2249100"/>
              <a:gd name="connsiteX2640" fmla="*/ 139560 w 2729341"/>
              <a:gd name="connsiteY2640" fmla="*/ 1000982 h 2249100"/>
              <a:gd name="connsiteX2641" fmla="*/ 141189 w 2729341"/>
              <a:gd name="connsiteY2641" fmla="*/ 1000516 h 2249100"/>
              <a:gd name="connsiteX2642" fmla="*/ 146523 w 2729341"/>
              <a:gd name="connsiteY2642" fmla="*/ 1000430 h 2249100"/>
              <a:gd name="connsiteX2643" fmla="*/ 147980 w 2729341"/>
              <a:gd name="connsiteY2643" fmla="*/ 1001039 h 2249100"/>
              <a:gd name="connsiteX2644" fmla="*/ 149104 w 2729341"/>
              <a:gd name="connsiteY2644" fmla="*/ 1002135 h 2249100"/>
              <a:gd name="connsiteX2645" fmla="*/ 150038 w 2729341"/>
              <a:gd name="connsiteY2645" fmla="*/ 1003687 h 2249100"/>
              <a:gd name="connsiteX2646" fmla="*/ 181527 w 2729341"/>
              <a:gd name="connsiteY2646" fmla="*/ 1009888 h 2249100"/>
              <a:gd name="connsiteX2647" fmla="*/ 180889 w 2729341"/>
              <a:gd name="connsiteY2647" fmla="*/ 1010098 h 2249100"/>
              <a:gd name="connsiteX2648" fmla="*/ 179051 w 2729341"/>
              <a:gd name="connsiteY2648" fmla="*/ 1008678 h 2249100"/>
              <a:gd name="connsiteX2649" fmla="*/ 178384 w 2729341"/>
              <a:gd name="connsiteY2649" fmla="*/ 1007621 h 2249100"/>
              <a:gd name="connsiteX2650" fmla="*/ 177898 w 2729341"/>
              <a:gd name="connsiteY2650" fmla="*/ 1005964 h 2249100"/>
              <a:gd name="connsiteX2651" fmla="*/ 181651 w 2729341"/>
              <a:gd name="connsiteY2651" fmla="*/ 1003583 h 2249100"/>
              <a:gd name="connsiteX2652" fmla="*/ 182432 w 2729341"/>
              <a:gd name="connsiteY2652" fmla="*/ 1003554 h 2249100"/>
              <a:gd name="connsiteX2653" fmla="*/ 183137 w 2729341"/>
              <a:gd name="connsiteY2653" fmla="*/ 1004897 h 2249100"/>
              <a:gd name="connsiteX2654" fmla="*/ 183261 w 2729341"/>
              <a:gd name="connsiteY2654" fmla="*/ 1005945 h 2249100"/>
              <a:gd name="connsiteX2655" fmla="*/ 182223 w 2729341"/>
              <a:gd name="connsiteY2655" fmla="*/ 1008955 h 2249100"/>
              <a:gd name="connsiteX2656" fmla="*/ 181527 w 2729341"/>
              <a:gd name="connsiteY2656" fmla="*/ 1009888 h 2249100"/>
              <a:gd name="connsiteX2657" fmla="*/ 174679 w 2729341"/>
              <a:gd name="connsiteY2657" fmla="*/ 1030424 h 2249100"/>
              <a:gd name="connsiteX2658" fmla="*/ 172364 w 2729341"/>
              <a:gd name="connsiteY2658" fmla="*/ 1031424 h 2249100"/>
              <a:gd name="connsiteX2659" fmla="*/ 169907 w 2729341"/>
              <a:gd name="connsiteY2659" fmla="*/ 1030377 h 2249100"/>
              <a:gd name="connsiteX2660" fmla="*/ 167802 w 2729341"/>
              <a:gd name="connsiteY2660" fmla="*/ 1028443 h 2249100"/>
              <a:gd name="connsiteX2661" fmla="*/ 167564 w 2729341"/>
              <a:gd name="connsiteY2661" fmla="*/ 1026138 h 2249100"/>
              <a:gd name="connsiteX2662" fmla="*/ 172250 w 2729341"/>
              <a:gd name="connsiteY2662" fmla="*/ 1027633 h 2249100"/>
              <a:gd name="connsiteX2663" fmla="*/ 173250 w 2729341"/>
              <a:gd name="connsiteY2663" fmla="*/ 1028338 h 2249100"/>
              <a:gd name="connsiteX2664" fmla="*/ 174679 w 2729341"/>
              <a:gd name="connsiteY2664" fmla="*/ 1030424 h 2249100"/>
              <a:gd name="connsiteX2665" fmla="*/ 94298 w 2729341"/>
              <a:gd name="connsiteY2665" fmla="*/ 1042511 h 2249100"/>
              <a:gd name="connsiteX2666" fmla="*/ 93126 w 2729341"/>
              <a:gd name="connsiteY2666" fmla="*/ 1042854 h 2249100"/>
              <a:gd name="connsiteX2667" fmla="*/ 92850 w 2729341"/>
              <a:gd name="connsiteY2667" fmla="*/ 1042387 h 2249100"/>
              <a:gd name="connsiteX2668" fmla="*/ 92707 w 2729341"/>
              <a:gd name="connsiteY2668" fmla="*/ 1040387 h 2249100"/>
              <a:gd name="connsiteX2669" fmla="*/ 91811 w 2729341"/>
              <a:gd name="connsiteY2669" fmla="*/ 1037206 h 2249100"/>
              <a:gd name="connsiteX2670" fmla="*/ 93516 w 2729341"/>
              <a:gd name="connsiteY2670" fmla="*/ 1036054 h 2249100"/>
              <a:gd name="connsiteX2671" fmla="*/ 94583 w 2729341"/>
              <a:gd name="connsiteY2671" fmla="*/ 1035787 h 2249100"/>
              <a:gd name="connsiteX2672" fmla="*/ 95031 w 2729341"/>
              <a:gd name="connsiteY2672" fmla="*/ 1036272 h 2249100"/>
              <a:gd name="connsiteX2673" fmla="*/ 96260 w 2729341"/>
              <a:gd name="connsiteY2673" fmla="*/ 1038654 h 2249100"/>
              <a:gd name="connsiteX2674" fmla="*/ 97488 w 2729341"/>
              <a:gd name="connsiteY2674" fmla="*/ 1039282 h 2249100"/>
              <a:gd name="connsiteX2675" fmla="*/ 98393 w 2729341"/>
              <a:gd name="connsiteY2675" fmla="*/ 1039787 h 2249100"/>
              <a:gd name="connsiteX2676" fmla="*/ 96803 w 2729341"/>
              <a:gd name="connsiteY2676" fmla="*/ 1040511 h 2249100"/>
              <a:gd name="connsiteX2677" fmla="*/ 94298 w 2729341"/>
              <a:gd name="connsiteY2677" fmla="*/ 1042511 h 2249100"/>
              <a:gd name="connsiteX2678" fmla="*/ 86811 w 2729341"/>
              <a:gd name="connsiteY2678" fmla="*/ 1045512 h 2249100"/>
              <a:gd name="connsiteX2679" fmla="*/ 85801 w 2729341"/>
              <a:gd name="connsiteY2679" fmla="*/ 1046312 h 2249100"/>
              <a:gd name="connsiteX2680" fmla="*/ 84992 w 2729341"/>
              <a:gd name="connsiteY2680" fmla="*/ 1046483 h 2249100"/>
              <a:gd name="connsiteX2681" fmla="*/ 84382 w 2729341"/>
              <a:gd name="connsiteY2681" fmla="*/ 1046035 h 2249100"/>
              <a:gd name="connsiteX2682" fmla="*/ 81591 w 2729341"/>
              <a:gd name="connsiteY2682" fmla="*/ 1046578 h 2249100"/>
              <a:gd name="connsiteX2683" fmla="*/ 81048 w 2729341"/>
              <a:gd name="connsiteY2683" fmla="*/ 1046255 h 2249100"/>
              <a:gd name="connsiteX2684" fmla="*/ 79820 w 2729341"/>
              <a:gd name="connsiteY2684" fmla="*/ 1043540 h 2249100"/>
              <a:gd name="connsiteX2685" fmla="*/ 79743 w 2729341"/>
              <a:gd name="connsiteY2685" fmla="*/ 1042140 h 2249100"/>
              <a:gd name="connsiteX2686" fmla="*/ 80229 w 2729341"/>
              <a:gd name="connsiteY2686" fmla="*/ 1041035 h 2249100"/>
              <a:gd name="connsiteX2687" fmla="*/ 81467 w 2729341"/>
              <a:gd name="connsiteY2687" fmla="*/ 1040025 h 2249100"/>
              <a:gd name="connsiteX2688" fmla="*/ 83468 w 2729341"/>
              <a:gd name="connsiteY2688" fmla="*/ 1039120 h 2249100"/>
              <a:gd name="connsiteX2689" fmla="*/ 85439 w 2729341"/>
              <a:gd name="connsiteY2689" fmla="*/ 1039311 h 2249100"/>
              <a:gd name="connsiteX2690" fmla="*/ 88868 w 2729341"/>
              <a:gd name="connsiteY2690" fmla="*/ 1041816 h 2249100"/>
              <a:gd name="connsiteX2691" fmla="*/ 90478 w 2729341"/>
              <a:gd name="connsiteY2691" fmla="*/ 1043283 h 2249100"/>
              <a:gd name="connsiteX2692" fmla="*/ 90783 w 2729341"/>
              <a:gd name="connsiteY2692" fmla="*/ 1044188 h 2249100"/>
              <a:gd name="connsiteX2693" fmla="*/ 89583 w 2729341"/>
              <a:gd name="connsiteY2693" fmla="*/ 1045045 h 2249100"/>
              <a:gd name="connsiteX2694" fmla="*/ 86811 w 2729341"/>
              <a:gd name="connsiteY2694" fmla="*/ 1045512 h 2249100"/>
              <a:gd name="connsiteX2695" fmla="*/ 66123 w 2729341"/>
              <a:gd name="connsiteY2695" fmla="*/ 1053208 h 2249100"/>
              <a:gd name="connsiteX2696" fmla="*/ 67275 w 2729341"/>
              <a:gd name="connsiteY2696" fmla="*/ 1055360 h 2249100"/>
              <a:gd name="connsiteX2697" fmla="*/ 69266 w 2729341"/>
              <a:gd name="connsiteY2697" fmla="*/ 1053999 h 2249100"/>
              <a:gd name="connsiteX2698" fmla="*/ 70733 w 2729341"/>
              <a:gd name="connsiteY2698" fmla="*/ 1052132 h 2249100"/>
              <a:gd name="connsiteX2699" fmla="*/ 71876 w 2729341"/>
              <a:gd name="connsiteY2699" fmla="*/ 1049722 h 2249100"/>
              <a:gd name="connsiteX2700" fmla="*/ 72619 w 2729341"/>
              <a:gd name="connsiteY2700" fmla="*/ 1048769 h 2249100"/>
              <a:gd name="connsiteX2701" fmla="*/ 73600 w 2729341"/>
              <a:gd name="connsiteY2701" fmla="*/ 1050046 h 2249100"/>
              <a:gd name="connsiteX2702" fmla="*/ 76400 w 2729341"/>
              <a:gd name="connsiteY2702" fmla="*/ 1051779 h 2249100"/>
              <a:gd name="connsiteX2703" fmla="*/ 74038 w 2729341"/>
              <a:gd name="connsiteY2703" fmla="*/ 1054446 h 2249100"/>
              <a:gd name="connsiteX2704" fmla="*/ 69504 w 2729341"/>
              <a:gd name="connsiteY2704" fmla="*/ 1058428 h 2249100"/>
              <a:gd name="connsiteX2705" fmla="*/ 67980 w 2729341"/>
              <a:gd name="connsiteY2705" fmla="*/ 1061095 h 2249100"/>
              <a:gd name="connsiteX2706" fmla="*/ 67885 w 2729341"/>
              <a:gd name="connsiteY2706" fmla="*/ 1062247 h 2249100"/>
              <a:gd name="connsiteX2707" fmla="*/ 72285 w 2729341"/>
              <a:gd name="connsiteY2707" fmla="*/ 1061371 h 2249100"/>
              <a:gd name="connsiteX2708" fmla="*/ 73514 w 2729341"/>
              <a:gd name="connsiteY2708" fmla="*/ 1061495 h 2249100"/>
              <a:gd name="connsiteX2709" fmla="*/ 74295 w 2729341"/>
              <a:gd name="connsiteY2709" fmla="*/ 1062409 h 2249100"/>
              <a:gd name="connsiteX2710" fmla="*/ 73095 w 2729341"/>
              <a:gd name="connsiteY2710" fmla="*/ 1063485 h 2249100"/>
              <a:gd name="connsiteX2711" fmla="*/ 70704 w 2729341"/>
              <a:gd name="connsiteY2711" fmla="*/ 1064467 h 2249100"/>
              <a:gd name="connsiteX2712" fmla="*/ 68628 w 2729341"/>
              <a:gd name="connsiteY2712" fmla="*/ 1066362 h 2249100"/>
              <a:gd name="connsiteX2713" fmla="*/ 63808 w 2729341"/>
              <a:gd name="connsiteY2713" fmla="*/ 1069639 h 2249100"/>
              <a:gd name="connsiteX2714" fmla="*/ 61989 w 2729341"/>
              <a:gd name="connsiteY2714" fmla="*/ 1072363 h 2249100"/>
              <a:gd name="connsiteX2715" fmla="*/ 59836 w 2729341"/>
              <a:gd name="connsiteY2715" fmla="*/ 1073401 h 2249100"/>
              <a:gd name="connsiteX2716" fmla="*/ 56902 w 2729341"/>
              <a:gd name="connsiteY2716" fmla="*/ 1073649 h 2249100"/>
              <a:gd name="connsiteX2717" fmla="*/ 51740 w 2729341"/>
              <a:gd name="connsiteY2717" fmla="*/ 1075420 h 2249100"/>
              <a:gd name="connsiteX2718" fmla="*/ 48606 w 2729341"/>
              <a:gd name="connsiteY2718" fmla="*/ 1077087 h 2249100"/>
              <a:gd name="connsiteX2719" fmla="*/ 47816 w 2729341"/>
              <a:gd name="connsiteY2719" fmla="*/ 1077982 h 2249100"/>
              <a:gd name="connsiteX2720" fmla="*/ 46825 w 2729341"/>
              <a:gd name="connsiteY2720" fmla="*/ 1078392 h 2249100"/>
              <a:gd name="connsiteX2721" fmla="*/ 45644 w 2729341"/>
              <a:gd name="connsiteY2721" fmla="*/ 1078345 h 2249100"/>
              <a:gd name="connsiteX2722" fmla="*/ 44377 w 2729341"/>
              <a:gd name="connsiteY2722" fmla="*/ 1079078 h 2249100"/>
              <a:gd name="connsiteX2723" fmla="*/ 43005 w 2729341"/>
              <a:gd name="connsiteY2723" fmla="*/ 1080583 h 2249100"/>
              <a:gd name="connsiteX2724" fmla="*/ 41862 w 2729341"/>
              <a:gd name="connsiteY2724" fmla="*/ 1081288 h 2249100"/>
              <a:gd name="connsiteX2725" fmla="*/ 39995 w 2729341"/>
              <a:gd name="connsiteY2725" fmla="*/ 1081450 h 2249100"/>
              <a:gd name="connsiteX2726" fmla="*/ 39024 w 2729341"/>
              <a:gd name="connsiteY2726" fmla="*/ 1082040 h 2249100"/>
              <a:gd name="connsiteX2727" fmla="*/ 37938 w 2729341"/>
              <a:gd name="connsiteY2727" fmla="*/ 1082021 h 2249100"/>
              <a:gd name="connsiteX2728" fmla="*/ 34957 w 2729341"/>
              <a:gd name="connsiteY2728" fmla="*/ 1080221 h 2249100"/>
              <a:gd name="connsiteX2729" fmla="*/ 34214 w 2729341"/>
              <a:gd name="connsiteY2729" fmla="*/ 1079173 h 2249100"/>
              <a:gd name="connsiteX2730" fmla="*/ 36852 w 2729341"/>
              <a:gd name="connsiteY2730" fmla="*/ 1077068 h 2249100"/>
              <a:gd name="connsiteX2731" fmla="*/ 38757 w 2729341"/>
              <a:gd name="connsiteY2731" fmla="*/ 1076363 h 2249100"/>
              <a:gd name="connsiteX2732" fmla="*/ 41662 w 2729341"/>
              <a:gd name="connsiteY2732" fmla="*/ 1076049 h 2249100"/>
              <a:gd name="connsiteX2733" fmla="*/ 44510 w 2729341"/>
              <a:gd name="connsiteY2733" fmla="*/ 1074096 h 2249100"/>
              <a:gd name="connsiteX2734" fmla="*/ 50378 w 2729341"/>
              <a:gd name="connsiteY2734" fmla="*/ 1071515 h 2249100"/>
              <a:gd name="connsiteX2735" fmla="*/ 52197 w 2729341"/>
              <a:gd name="connsiteY2735" fmla="*/ 1070105 h 2249100"/>
              <a:gd name="connsiteX2736" fmla="*/ 53369 w 2729341"/>
              <a:gd name="connsiteY2736" fmla="*/ 1065181 h 2249100"/>
              <a:gd name="connsiteX2737" fmla="*/ 54702 w 2729341"/>
              <a:gd name="connsiteY2737" fmla="*/ 1064343 h 2249100"/>
              <a:gd name="connsiteX2738" fmla="*/ 55416 w 2729341"/>
              <a:gd name="connsiteY2738" fmla="*/ 1062371 h 2249100"/>
              <a:gd name="connsiteX2739" fmla="*/ 58664 w 2729341"/>
              <a:gd name="connsiteY2739" fmla="*/ 1062428 h 2249100"/>
              <a:gd name="connsiteX2740" fmla="*/ 60150 w 2729341"/>
              <a:gd name="connsiteY2740" fmla="*/ 1064638 h 2249100"/>
              <a:gd name="connsiteX2741" fmla="*/ 60674 w 2729341"/>
              <a:gd name="connsiteY2741" fmla="*/ 1064943 h 2249100"/>
              <a:gd name="connsiteX2742" fmla="*/ 60931 w 2729341"/>
              <a:gd name="connsiteY2742" fmla="*/ 1064733 h 2249100"/>
              <a:gd name="connsiteX2743" fmla="*/ 61074 w 2729341"/>
              <a:gd name="connsiteY2743" fmla="*/ 1062961 h 2249100"/>
              <a:gd name="connsiteX2744" fmla="*/ 62741 w 2729341"/>
              <a:gd name="connsiteY2744" fmla="*/ 1061723 h 2249100"/>
              <a:gd name="connsiteX2745" fmla="*/ 61779 w 2729341"/>
              <a:gd name="connsiteY2745" fmla="*/ 1060809 h 2249100"/>
              <a:gd name="connsiteX2746" fmla="*/ 58779 w 2729341"/>
              <a:gd name="connsiteY2746" fmla="*/ 1059666 h 2249100"/>
              <a:gd name="connsiteX2747" fmla="*/ 56550 w 2729341"/>
              <a:gd name="connsiteY2747" fmla="*/ 1059123 h 2249100"/>
              <a:gd name="connsiteX2748" fmla="*/ 55093 w 2729341"/>
              <a:gd name="connsiteY2748" fmla="*/ 1059190 h 2249100"/>
              <a:gd name="connsiteX2749" fmla="*/ 53912 w 2729341"/>
              <a:gd name="connsiteY2749" fmla="*/ 1058552 h 2249100"/>
              <a:gd name="connsiteX2750" fmla="*/ 52997 w 2729341"/>
              <a:gd name="connsiteY2750" fmla="*/ 1057199 h 2249100"/>
              <a:gd name="connsiteX2751" fmla="*/ 52588 w 2729341"/>
              <a:gd name="connsiteY2751" fmla="*/ 1055856 h 2249100"/>
              <a:gd name="connsiteX2752" fmla="*/ 52664 w 2729341"/>
              <a:gd name="connsiteY2752" fmla="*/ 1054522 h 2249100"/>
              <a:gd name="connsiteX2753" fmla="*/ 53407 w 2729341"/>
              <a:gd name="connsiteY2753" fmla="*/ 1053027 h 2249100"/>
              <a:gd name="connsiteX2754" fmla="*/ 54807 w 2729341"/>
              <a:gd name="connsiteY2754" fmla="*/ 1051370 h 2249100"/>
              <a:gd name="connsiteX2755" fmla="*/ 56407 w 2729341"/>
              <a:gd name="connsiteY2755" fmla="*/ 1050427 h 2249100"/>
              <a:gd name="connsiteX2756" fmla="*/ 59865 w 2729341"/>
              <a:gd name="connsiteY2756" fmla="*/ 1049750 h 2249100"/>
              <a:gd name="connsiteX2757" fmla="*/ 62932 w 2729341"/>
              <a:gd name="connsiteY2757" fmla="*/ 1048646 h 2249100"/>
              <a:gd name="connsiteX2758" fmla="*/ 64551 w 2729341"/>
              <a:gd name="connsiteY2758" fmla="*/ 1048474 h 2249100"/>
              <a:gd name="connsiteX2759" fmla="*/ 65780 w 2729341"/>
              <a:gd name="connsiteY2759" fmla="*/ 1048941 h 2249100"/>
              <a:gd name="connsiteX2760" fmla="*/ 66123 w 2729341"/>
              <a:gd name="connsiteY2760" fmla="*/ 1053208 h 2249100"/>
              <a:gd name="connsiteX2761" fmla="*/ 76962 w 2729341"/>
              <a:gd name="connsiteY2761" fmla="*/ 1061237 h 2249100"/>
              <a:gd name="connsiteX2762" fmla="*/ 76581 w 2729341"/>
              <a:gd name="connsiteY2762" fmla="*/ 1061371 h 2249100"/>
              <a:gd name="connsiteX2763" fmla="*/ 75895 w 2729341"/>
              <a:gd name="connsiteY2763" fmla="*/ 1060256 h 2249100"/>
              <a:gd name="connsiteX2764" fmla="*/ 75867 w 2729341"/>
              <a:gd name="connsiteY2764" fmla="*/ 1059237 h 2249100"/>
              <a:gd name="connsiteX2765" fmla="*/ 76305 w 2729341"/>
              <a:gd name="connsiteY2765" fmla="*/ 1058494 h 2249100"/>
              <a:gd name="connsiteX2766" fmla="*/ 77553 w 2729341"/>
              <a:gd name="connsiteY2766" fmla="*/ 1056761 h 2249100"/>
              <a:gd name="connsiteX2767" fmla="*/ 78438 w 2729341"/>
              <a:gd name="connsiteY2767" fmla="*/ 1056151 h 2249100"/>
              <a:gd name="connsiteX2768" fmla="*/ 79534 w 2729341"/>
              <a:gd name="connsiteY2768" fmla="*/ 1055837 h 2249100"/>
              <a:gd name="connsiteX2769" fmla="*/ 79829 w 2729341"/>
              <a:gd name="connsiteY2769" fmla="*/ 1056303 h 2249100"/>
              <a:gd name="connsiteX2770" fmla="*/ 78867 w 2729341"/>
              <a:gd name="connsiteY2770" fmla="*/ 1058352 h 2249100"/>
              <a:gd name="connsiteX2771" fmla="*/ 77667 w 2729341"/>
              <a:gd name="connsiteY2771" fmla="*/ 1059733 h 2249100"/>
              <a:gd name="connsiteX2772" fmla="*/ 76962 w 2729341"/>
              <a:gd name="connsiteY2772" fmla="*/ 1061237 h 2249100"/>
              <a:gd name="connsiteX2773" fmla="*/ 30061 w 2729341"/>
              <a:gd name="connsiteY2773" fmla="*/ 1078202 h 2249100"/>
              <a:gd name="connsiteX2774" fmla="*/ 21879 w 2729341"/>
              <a:gd name="connsiteY2774" fmla="*/ 1082974 h 2249100"/>
              <a:gd name="connsiteX2775" fmla="*/ 19221 w 2729341"/>
              <a:gd name="connsiteY2775" fmla="*/ 1086460 h 2249100"/>
              <a:gd name="connsiteX2776" fmla="*/ 17193 w 2729341"/>
              <a:gd name="connsiteY2776" fmla="*/ 1089812 h 2249100"/>
              <a:gd name="connsiteX2777" fmla="*/ 15602 w 2729341"/>
              <a:gd name="connsiteY2777" fmla="*/ 1091641 h 2249100"/>
              <a:gd name="connsiteX2778" fmla="*/ 14440 w 2729341"/>
              <a:gd name="connsiteY2778" fmla="*/ 1091956 h 2249100"/>
              <a:gd name="connsiteX2779" fmla="*/ 13144 w 2729341"/>
              <a:gd name="connsiteY2779" fmla="*/ 1092841 h 2249100"/>
              <a:gd name="connsiteX2780" fmla="*/ 10439 w 2729341"/>
              <a:gd name="connsiteY2780" fmla="*/ 1095175 h 2249100"/>
              <a:gd name="connsiteX2781" fmla="*/ 9296 w 2729341"/>
              <a:gd name="connsiteY2781" fmla="*/ 1095461 h 2249100"/>
              <a:gd name="connsiteX2782" fmla="*/ 610 w 2729341"/>
              <a:gd name="connsiteY2782" fmla="*/ 1100900 h 2249100"/>
              <a:gd name="connsiteX2783" fmla="*/ 0 w 2729341"/>
              <a:gd name="connsiteY2783" fmla="*/ 1100985 h 2249100"/>
              <a:gd name="connsiteX2784" fmla="*/ 419 w 2729341"/>
              <a:gd name="connsiteY2784" fmla="*/ 1099566 h 2249100"/>
              <a:gd name="connsiteX2785" fmla="*/ 3067 w 2729341"/>
              <a:gd name="connsiteY2785" fmla="*/ 1097556 h 2249100"/>
              <a:gd name="connsiteX2786" fmla="*/ 4801 w 2729341"/>
              <a:gd name="connsiteY2786" fmla="*/ 1095718 h 2249100"/>
              <a:gd name="connsiteX2787" fmla="*/ 6753 w 2729341"/>
              <a:gd name="connsiteY2787" fmla="*/ 1092689 h 2249100"/>
              <a:gd name="connsiteX2788" fmla="*/ 7830 w 2729341"/>
              <a:gd name="connsiteY2788" fmla="*/ 1091565 h 2249100"/>
              <a:gd name="connsiteX2789" fmla="*/ 8172 w 2729341"/>
              <a:gd name="connsiteY2789" fmla="*/ 1090041 h 2249100"/>
              <a:gd name="connsiteX2790" fmla="*/ 8315 w 2729341"/>
              <a:gd name="connsiteY2790" fmla="*/ 1086955 h 2249100"/>
              <a:gd name="connsiteX2791" fmla="*/ 8801 w 2729341"/>
              <a:gd name="connsiteY2791" fmla="*/ 1085783 h 2249100"/>
              <a:gd name="connsiteX2792" fmla="*/ 10668 w 2729341"/>
              <a:gd name="connsiteY2792" fmla="*/ 1083459 h 2249100"/>
              <a:gd name="connsiteX2793" fmla="*/ 12030 w 2729341"/>
              <a:gd name="connsiteY2793" fmla="*/ 1082193 h 2249100"/>
              <a:gd name="connsiteX2794" fmla="*/ 13821 w 2729341"/>
              <a:gd name="connsiteY2794" fmla="*/ 1081754 h 2249100"/>
              <a:gd name="connsiteX2795" fmla="*/ 17440 w 2729341"/>
              <a:gd name="connsiteY2795" fmla="*/ 1082145 h 2249100"/>
              <a:gd name="connsiteX2796" fmla="*/ 18945 w 2729341"/>
              <a:gd name="connsiteY2796" fmla="*/ 1080954 h 2249100"/>
              <a:gd name="connsiteX2797" fmla="*/ 19412 w 2729341"/>
              <a:gd name="connsiteY2797" fmla="*/ 1080059 h 2249100"/>
              <a:gd name="connsiteX2798" fmla="*/ 18498 w 2729341"/>
              <a:gd name="connsiteY2798" fmla="*/ 1079240 h 2249100"/>
              <a:gd name="connsiteX2799" fmla="*/ 18288 w 2729341"/>
              <a:gd name="connsiteY2799" fmla="*/ 1077820 h 2249100"/>
              <a:gd name="connsiteX2800" fmla="*/ 18526 w 2729341"/>
              <a:gd name="connsiteY2800" fmla="*/ 1075363 h 2249100"/>
              <a:gd name="connsiteX2801" fmla="*/ 19574 w 2729341"/>
              <a:gd name="connsiteY2801" fmla="*/ 1073182 h 2249100"/>
              <a:gd name="connsiteX2802" fmla="*/ 21431 w 2729341"/>
              <a:gd name="connsiteY2802" fmla="*/ 1071277 h 2249100"/>
              <a:gd name="connsiteX2803" fmla="*/ 23965 w 2729341"/>
              <a:gd name="connsiteY2803" fmla="*/ 1069791 h 2249100"/>
              <a:gd name="connsiteX2804" fmla="*/ 27165 w 2729341"/>
              <a:gd name="connsiteY2804" fmla="*/ 1068724 h 2249100"/>
              <a:gd name="connsiteX2805" fmla="*/ 29508 w 2729341"/>
              <a:gd name="connsiteY2805" fmla="*/ 1068677 h 2249100"/>
              <a:gd name="connsiteX2806" fmla="*/ 33719 w 2729341"/>
              <a:gd name="connsiteY2806" fmla="*/ 1070924 h 2249100"/>
              <a:gd name="connsiteX2807" fmla="*/ 34338 w 2729341"/>
              <a:gd name="connsiteY2807" fmla="*/ 1071953 h 2249100"/>
              <a:gd name="connsiteX2808" fmla="*/ 33299 w 2729341"/>
              <a:gd name="connsiteY2808" fmla="*/ 1074201 h 2249100"/>
              <a:gd name="connsiteX2809" fmla="*/ 32709 w 2729341"/>
              <a:gd name="connsiteY2809" fmla="*/ 1076316 h 2249100"/>
              <a:gd name="connsiteX2810" fmla="*/ 30061 w 2729341"/>
              <a:gd name="connsiteY2810" fmla="*/ 1078202 h 2249100"/>
              <a:gd name="connsiteX2811" fmla="*/ 2023891 w 2729341"/>
              <a:gd name="connsiteY2811" fmla="*/ 1278674 h 2249100"/>
              <a:gd name="connsiteX2812" fmla="*/ 2027092 w 2729341"/>
              <a:gd name="connsiteY2812" fmla="*/ 1278179 h 2249100"/>
              <a:gd name="connsiteX2813" fmla="*/ 2029844 w 2729341"/>
              <a:gd name="connsiteY2813" fmla="*/ 1278322 h 2249100"/>
              <a:gd name="connsiteX2814" fmla="*/ 2032616 w 2729341"/>
              <a:gd name="connsiteY2814" fmla="*/ 1278541 h 2249100"/>
              <a:gd name="connsiteX2815" fmla="*/ 2034092 w 2729341"/>
              <a:gd name="connsiteY2815" fmla="*/ 1278865 h 2249100"/>
              <a:gd name="connsiteX2816" fmla="*/ 2038360 w 2729341"/>
              <a:gd name="connsiteY2816" fmla="*/ 1280636 h 2249100"/>
              <a:gd name="connsiteX2817" fmla="*/ 2041141 w 2729341"/>
              <a:gd name="connsiteY2817" fmla="*/ 1282084 h 2249100"/>
              <a:gd name="connsiteX2818" fmla="*/ 2045132 w 2729341"/>
              <a:gd name="connsiteY2818" fmla="*/ 1284770 h 2249100"/>
              <a:gd name="connsiteX2819" fmla="*/ 2047342 w 2729341"/>
              <a:gd name="connsiteY2819" fmla="*/ 1285961 h 2249100"/>
              <a:gd name="connsiteX2820" fmla="*/ 2048408 w 2729341"/>
              <a:gd name="connsiteY2820" fmla="*/ 1288752 h 2249100"/>
              <a:gd name="connsiteX2821" fmla="*/ 2049647 w 2729341"/>
              <a:gd name="connsiteY2821" fmla="*/ 1292324 h 2249100"/>
              <a:gd name="connsiteX2822" fmla="*/ 2051418 w 2729341"/>
              <a:gd name="connsiteY2822" fmla="*/ 1292324 h 2249100"/>
              <a:gd name="connsiteX2823" fmla="*/ 2052752 w 2729341"/>
              <a:gd name="connsiteY2823" fmla="*/ 1290228 h 2249100"/>
              <a:gd name="connsiteX2824" fmla="*/ 2056143 w 2729341"/>
              <a:gd name="connsiteY2824" fmla="*/ 1289847 h 2249100"/>
              <a:gd name="connsiteX2825" fmla="*/ 2060600 w 2729341"/>
              <a:gd name="connsiteY2825" fmla="*/ 1291314 h 2249100"/>
              <a:gd name="connsiteX2826" fmla="*/ 2064525 w 2729341"/>
              <a:gd name="connsiteY2826" fmla="*/ 1295486 h 2249100"/>
              <a:gd name="connsiteX2827" fmla="*/ 2070164 w 2729341"/>
              <a:gd name="connsiteY2827" fmla="*/ 1299201 h 2249100"/>
              <a:gd name="connsiteX2828" fmla="*/ 2073612 w 2729341"/>
              <a:gd name="connsiteY2828" fmla="*/ 1301048 h 2249100"/>
              <a:gd name="connsiteX2829" fmla="*/ 2077117 w 2729341"/>
              <a:gd name="connsiteY2829" fmla="*/ 1301039 h 2249100"/>
              <a:gd name="connsiteX2830" fmla="*/ 2081565 w 2729341"/>
              <a:gd name="connsiteY2830" fmla="*/ 1299201 h 2249100"/>
              <a:gd name="connsiteX2831" fmla="*/ 2086299 w 2729341"/>
              <a:gd name="connsiteY2831" fmla="*/ 1295638 h 2249100"/>
              <a:gd name="connsiteX2832" fmla="*/ 2089709 w 2729341"/>
              <a:gd name="connsiteY2832" fmla="*/ 1295019 h 2249100"/>
              <a:gd name="connsiteX2833" fmla="*/ 2091728 w 2729341"/>
              <a:gd name="connsiteY2833" fmla="*/ 1295371 h 2249100"/>
              <a:gd name="connsiteX2834" fmla="*/ 2092881 w 2729341"/>
              <a:gd name="connsiteY2834" fmla="*/ 1298143 h 2249100"/>
              <a:gd name="connsiteX2835" fmla="*/ 2094290 w 2729341"/>
              <a:gd name="connsiteY2835" fmla="*/ 1299201 h 2249100"/>
              <a:gd name="connsiteX2836" fmla="*/ 2097967 w 2729341"/>
              <a:gd name="connsiteY2836" fmla="*/ 1298886 h 2249100"/>
              <a:gd name="connsiteX2837" fmla="*/ 2105635 w 2729341"/>
              <a:gd name="connsiteY2837" fmla="*/ 1299420 h 2249100"/>
              <a:gd name="connsiteX2838" fmla="*/ 2111740 w 2729341"/>
              <a:gd name="connsiteY2838" fmla="*/ 1298667 h 2249100"/>
              <a:gd name="connsiteX2839" fmla="*/ 2113131 w 2729341"/>
              <a:gd name="connsiteY2839" fmla="*/ 1300258 h 2249100"/>
              <a:gd name="connsiteX2840" fmla="*/ 2114369 w 2729341"/>
              <a:gd name="connsiteY2840" fmla="*/ 1302763 h 2249100"/>
              <a:gd name="connsiteX2841" fmla="*/ 2116846 w 2729341"/>
              <a:gd name="connsiteY2841" fmla="*/ 1303553 h 2249100"/>
              <a:gd name="connsiteX2842" fmla="*/ 2120208 w 2729341"/>
              <a:gd name="connsiteY2842" fmla="*/ 1302763 h 2249100"/>
              <a:gd name="connsiteX2843" fmla="*/ 2125494 w 2729341"/>
              <a:gd name="connsiteY2843" fmla="*/ 1303306 h 2249100"/>
              <a:gd name="connsiteX2844" fmla="*/ 2124770 w 2729341"/>
              <a:gd name="connsiteY2844" fmla="*/ 1303706 h 2249100"/>
              <a:gd name="connsiteX2845" fmla="*/ 2123989 w 2729341"/>
              <a:gd name="connsiteY2845" fmla="*/ 1303620 h 2249100"/>
              <a:gd name="connsiteX2846" fmla="*/ 2122970 w 2729341"/>
              <a:gd name="connsiteY2846" fmla="*/ 1304220 h 2249100"/>
              <a:gd name="connsiteX2847" fmla="*/ 2121703 w 2729341"/>
              <a:gd name="connsiteY2847" fmla="*/ 1305497 h 2249100"/>
              <a:gd name="connsiteX2848" fmla="*/ 2118779 w 2729341"/>
              <a:gd name="connsiteY2848" fmla="*/ 1307316 h 2249100"/>
              <a:gd name="connsiteX2849" fmla="*/ 2114207 w 2729341"/>
              <a:gd name="connsiteY2849" fmla="*/ 1309688 h 2249100"/>
              <a:gd name="connsiteX2850" fmla="*/ 2108930 w 2729341"/>
              <a:gd name="connsiteY2850" fmla="*/ 1311859 h 2249100"/>
              <a:gd name="connsiteX2851" fmla="*/ 2098234 w 2729341"/>
              <a:gd name="connsiteY2851" fmla="*/ 1315774 h 2249100"/>
              <a:gd name="connsiteX2852" fmla="*/ 2091566 w 2729341"/>
              <a:gd name="connsiteY2852" fmla="*/ 1319832 h 2249100"/>
              <a:gd name="connsiteX2853" fmla="*/ 2088614 w 2729341"/>
              <a:gd name="connsiteY2853" fmla="*/ 1322260 h 2249100"/>
              <a:gd name="connsiteX2854" fmla="*/ 2077136 w 2729341"/>
              <a:gd name="connsiteY2854" fmla="*/ 1334414 h 2249100"/>
              <a:gd name="connsiteX2855" fmla="*/ 2070211 w 2729341"/>
              <a:gd name="connsiteY2855" fmla="*/ 1340863 h 2249100"/>
              <a:gd name="connsiteX2856" fmla="*/ 2059000 w 2729341"/>
              <a:gd name="connsiteY2856" fmla="*/ 1349893 h 2249100"/>
              <a:gd name="connsiteX2857" fmla="*/ 2057933 w 2729341"/>
              <a:gd name="connsiteY2857" fmla="*/ 1351036 h 2249100"/>
              <a:gd name="connsiteX2858" fmla="*/ 2057867 w 2729341"/>
              <a:gd name="connsiteY2858" fmla="*/ 1352103 h 2249100"/>
              <a:gd name="connsiteX2859" fmla="*/ 2058781 w 2729341"/>
              <a:gd name="connsiteY2859" fmla="*/ 1353102 h 2249100"/>
              <a:gd name="connsiteX2860" fmla="*/ 2061067 w 2729341"/>
              <a:gd name="connsiteY2860" fmla="*/ 1354550 h 2249100"/>
              <a:gd name="connsiteX2861" fmla="*/ 2062848 w 2729341"/>
              <a:gd name="connsiteY2861" fmla="*/ 1354731 h 2249100"/>
              <a:gd name="connsiteX2862" fmla="*/ 2065125 w 2729341"/>
              <a:gd name="connsiteY2862" fmla="*/ 1354436 h 2249100"/>
              <a:gd name="connsiteX2863" fmla="*/ 2074126 w 2729341"/>
              <a:gd name="connsiteY2863" fmla="*/ 1351941 h 2249100"/>
              <a:gd name="connsiteX2864" fmla="*/ 2077917 w 2729341"/>
              <a:gd name="connsiteY2864" fmla="*/ 1350207 h 2249100"/>
              <a:gd name="connsiteX2865" fmla="*/ 2081641 w 2729341"/>
              <a:gd name="connsiteY2865" fmla="*/ 1347292 h 2249100"/>
              <a:gd name="connsiteX2866" fmla="*/ 2082022 w 2729341"/>
              <a:gd name="connsiteY2866" fmla="*/ 1347197 h 2249100"/>
              <a:gd name="connsiteX2867" fmla="*/ 2083575 w 2729341"/>
              <a:gd name="connsiteY2867" fmla="*/ 1347730 h 2249100"/>
              <a:gd name="connsiteX2868" fmla="*/ 2084060 w 2729341"/>
              <a:gd name="connsiteY2868" fmla="*/ 1347988 h 2249100"/>
              <a:gd name="connsiteX2869" fmla="*/ 2088899 w 2729341"/>
              <a:gd name="connsiteY2869" fmla="*/ 1344625 h 2249100"/>
              <a:gd name="connsiteX2870" fmla="*/ 2090490 w 2729341"/>
              <a:gd name="connsiteY2870" fmla="*/ 1344197 h 2249100"/>
              <a:gd name="connsiteX2871" fmla="*/ 2091738 w 2729341"/>
              <a:gd name="connsiteY2871" fmla="*/ 1344282 h 2249100"/>
              <a:gd name="connsiteX2872" fmla="*/ 2093290 w 2729341"/>
              <a:gd name="connsiteY2872" fmla="*/ 1345606 h 2249100"/>
              <a:gd name="connsiteX2873" fmla="*/ 2093652 w 2729341"/>
              <a:gd name="connsiteY2873" fmla="*/ 1346406 h 2249100"/>
              <a:gd name="connsiteX2874" fmla="*/ 2093128 w 2729341"/>
              <a:gd name="connsiteY2874" fmla="*/ 1347950 h 2249100"/>
              <a:gd name="connsiteX2875" fmla="*/ 2091738 w 2729341"/>
              <a:gd name="connsiteY2875" fmla="*/ 1350226 h 2249100"/>
              <a:gd name="connsiteX2876" fmla="*/ 2091061 w 2729341"/>
              <a:gd name="connsiteY2876" fmla="*/ 1352141 h 2249100"/>
              <a:gd name="connsiteX2877" fmla="*/ 2091100 w 2729341"/>
              <a:gd name="connsiteY2877" fmla="*/ 1353693 h 2249100"/>
              <a:gd name="connsiteX2878" fmla="*/ 2090499 w 2729341"/>
              <a:gd name="connsiteY2878" fmla="*/ 1355370 h 2249100"/>
              <a:gd name="connsiteX2879" fmla="*/ 2088975 w 2729341"/>
              <a:gd name="connsiteY2879" fmla="*/ 1357646 h 2249100"/>
              <a:gd name="connsiteX2880" fmla="*/ 2089528 w 2729341"/>
              <a:gd name="connsiteY2880" fmla="*/ 1358256 h 2249100"/>
              <a:gd name="connsiteX2881" fmla="*/ 2093614 w 2729341"/>
              <a:gd name="connsiteY2881" fmla="*/ 1356617 h 2249100"/>
              <a:gd name="connsiteX2882" fmla="*/ 2094214 w 2729341"/>
              <a:gd name="connsiteY2882" fmla="*/ 1355979 h 2249100"/>
              <a:gd name="connsiteX2883" fmla="*/ 2094281 w 2729341"/>
              <a:gd name="connsiteY2883" fmla="*/ 1355598 h 2249100"/>
              <a:gd name="connsiteX2884" fmla="*/ 2094033 w 2729341"/>
              <a:gd name="connsiteY2884" fmla="*/ 1355141 h 2249100"/>
              <a:gd name="connsiteX2885" fmla="*/ 2094500 w 2729341"/>
              <a:gd name="connsiteY2885" fmla="*/ 1354931 h 2249100"/>
              <a:gd name="connsiteX2886" fmla="*/ 2097719 w 2729341"/>
              <a:gd name="connsiteY2886" fmla="*/ 1357170 h 2249100"/>
              <a:gd name="connsiteX2887" fmla="*/ 2099863 w 2729341"/>
              <a:gd name="connsiteY2887" fmla="*/ 1358408 h 2249100"/>
              <a:gd name="connsiteX2888" fmla="*/ 2101663 w 2729341"/>
              <a:gd name="connsiteY2888" fmla="*/ 1358999 h 2249100"/>
              <a:gd name="connsiteX2889" fmla="*/ 2105073 w 2729341"/>
              <a:gd name="connsiteY2889" fmla="*/ 1358284 h 2249100"/>
              <a:gd name="connsiteX2890" fmla="*/ 2110092 w 2729341"/>
              <a:gd name="connsiteY2890" fmla="*/ 1356265 h 2249100"/>
              <a:gd name="connsiteX2891" fmla="*/ 2114379 w 2729341"/>
              <a:gd name="connsiteY2891" fmla="*/ 1353807 h 2249100"/>
              <a:gd name="connsiteX2892" fmla="*/ 2117922 w 2729341"/>
              <a:gd name="connsiteY2892" fmla="*/ 1350893 h 2249100"/>
              <a:gd name="connsiteX2893" fmla="*/ 2122342 w 2729341"/>
              <a:gd name="connsiteY2893" fmla="*/ 1349102 h 2249100"/>
              <a:gd name="connsiteX2894" fmla="*/ 2127647 w 2729341"/>
              <a:gd name="connsiteY2894" fmla="*/ 1348445 h 2249100"/>
              <a:gd name="connsiteX2895" fmla="*/ 2131438 w 2729341"/>
              <a:gd name="connsiteY2895" fmla="*/ 1347416 h 2249100"/>
              <a:gd name="connsiteX2896" fmla="*/ 2133724 w 2729341"/>
              <a:gd name="connsiteY2896" fmla="*/ 1346006 h 2249100"/>
              <a:gd name="connsiteX2897" fmla="*/ 2136791 w 2729341"/>
              <a:gd name="connsiteY2897" fmla="*/ 1343254 h 2249100"/>
              <a:gd name="connsiteX2898" fmla="*/ 2138515 w 2729341"/>
              <a:gd name="connsiteY2898" fmla="*/ 1342444 h 2249100"/>
              <a:gd name="connsiteX2899" fmla="*/ 2140687 w 2729341"/>
              <a:gd name="connsiteY2899" fmla="*/ 1342196 h 2249100"/>
              <a:gd name="connsiteX2900" fmla="*/ 2142316 w 2729341"/>
              <a:gd name="connsiteY2900" fmla="*/ 1341130 h 2249100"/>
              <a:gd name="connsiteX2901" fmla="*/ 2143411 w 2729341"/>
              <a:gd name="connsiteY2901" fmla="*/ 1339244 h 2249100"/>
              <a:gd name="connsiteX2902" fmla="*/ 2145487 w 2729341"/>
              <a:gd name="connsiteY2902" fmla="*/ 1337101 h 2249100"/>
              <a:gd name="connsiteX2903" fmla="*/ 2148535 w 2729341"/>
              <a:gd name="connsiteY2903" fmla="*/ 1334700 h 2249100"/>
              <a:gd name="connsiteX2904" fmla="*/ 2150278 w 2729341"/>
              <a:gd name="connsiteY2904" fmla="*/ 1333729 h 2249100"/>
              <a:gd name="connsiteX2905" fmla="*/ 2150707 w 2729341"/>
              <a:gd name="connsiteY2905" fmla="*/ 1334186 h 2249100"/>
              <a:gd name="connsiteX2906" fmla="*/ 2150869 w 2729341"/>
              <a:gd name="connsiteY2906" fmla="*/ 1335034 h 2249100"/>
              <a:gd name="connsiteX2907" fmla="*/ 2150755 w 2729341"/>
              <a:gd name="connsiteY2907" fmla="*/ 1336281 h 2249100"/>
              <a:gd name="connsiteX2908" fmla="*/ 2151517 w 2729341"/>
              <a:gd name="connsiteY2908" fmla="*/ 1337282 h 2249100"/>
              <a:gd name="connsiteX2909" fmla="*/ 2153145 w 2729341"/>
              <a:gd name="connsiteY2909" fmla="*/ 1338053 h 2249100"/>
              <a:gd name="connsiteX2910" fmla="*/ 2153888 w 2729341"/>
              <a:gd name="connsiteY2910" fmla="*/ 1339072 h 2249100"/>
              <a:gd name="connsiteX2911" fmla="*/ 2153746 w 2729341"/>
              <a:gd name="connsiteY2911" fmla="*/ 1340339 h 2249100"/>
              <a:gd name="connsiteX2912" fmla="*/ 2154184 w 2729341"/>
              <a:gd name="connsiteY2912" fmla="*/ 1341415 h 2249100"/>
              <a:gd name="connsiteX2913" fmla="*/ 2155212 w 2729341"/>
              <a:gd name="connsiteY2913" fmla="*/ 1342311 h 2249100"/>
              <a:gd name="connsiteX2914" fmla="*/ 2155479 w 2729341"/>
              <a:gd name="connsiteY2914" fmla="*/ 1344254 h 2249100"/>
              <a:gd name="connsiteX2915" fmla="*/ 2155003 w 2729341"/>
              <a:gd name="connsiteY2915" fmla="*/ 1347235 h 2249100"/>
              <a:gd name="connsiteX2916" fmla="*/ 2154946 w 2729341"/>
              <a:gd name="connsiteY2916" fmla="*/ 1349169 h 2249100"/>
              <a:gd name="connsiteX2917" fmla="*/ 2155308 w 2729341"/>
              <a:gd name="connsiteY2917" fmla="*/ 1350045 h 2249100"/>
              <a:gd name="connsiteX2918" fmla="*/ 2155670 w 2729341"/>
              <a:gd name="connsiteY2918" fmla="*/ 1350540 h 2249100"/>
              <a:gd name="connsiteX2919" fmla="*/ 2156251 w 2729341"/>
              <a:gd name="connsiteY2919" fmla="*/ 1350064 h 2249100"/>
              <a:gd name="connsiteX2920" fmla="*/ 2156984 w 2729341"/>
              <a:gd name="connsiteY2920" fmla="*/ 1349016 h 2249100"/>
              <a:gd name="connsiteX2921" fmla="*/ 2157251 w 2729341"/>
              <a:gd name="connsiteY2921" fmla="*/ 1348369 h 2249100"/>
              <a:gd name="connsiteX2922" fmla="*/ 2157441 w 2729341"/>
              <a:gd name="connsiteY2922" fmla="*/ 1347712 h 2249100"/>
              <a:gd name="connsiteX2923" fmla="*/ 2161899 w 2729341"/>
              <a:gd name="connsiteY2923" fmla="*/ 1344702 h 2249100"/>
              <a:gd name="connsiteX2924" fmla="*/ 2162766 w 2729341"/>
              <a:gd name="connsiteY2924" fmla="*/ 1344549 h 2249100"/>
              <a:gd name="connsiteX2925" fmla="*/ 2164223 w 2729341"/>
              <a:gd name="connsiteY2925" fmla="*/ 1345330 h 2249100"/>
              <a:gd name="connsiteX2926" fmla="*/ 2170967 w 2729341"/>
              <a:gd name="connsiteY2926" fmla="*/ 1346416 h 2249100"/>
              <a:gd name="connsiteX2927" fmla="*/ 2173624 w 2729341"/>
              <a:gd name="connsiteY2927" fmla="*/ 1347187 h 2249100"/>
              <a:gd name="connsiteX2928" fmla="*/ 2176415 w 2729341"/>
              <a:gd name="connsiteY2928" fmla="*/ 1348911 h 2249100"/>
              <a:gd name="connsiteX2929" fmla="*/ 2177367 w 2729341"/>
              <a:gd name="connsiteY2929" fmla="*/ 1349578 h 2249100"/>
              <a:gd name="connsiteX2930" fmla="*/ 2180787 w 2729341"/>
              <a:gd name="connsiteY2930" fmla="*/ 1355141 h 2249100"/>
              <a:gd name="connsiteX2931" fmla="*/ 2182349 w 2729341"/>
              <a:gd name="connsiteY2931" fmla="*/ 1357313 h 2249100"/>
              <a:gd name="connsiteX2932" fmla="*/ 2183321 w 2729341"/>
              <a:gd name="connsiteY2932" fmla="*/ 1357913 h 2249100"/>
              <a:gd name="connsiteX2933" fmla="*/ 2183873 w 2729341"/>
              <a:gd name="connsiteY2933" fmla="*/ 1358760 h 2249100"/>
              <a:gd name="connsiteX2934" fmla="*/ 2184311 w 2729341"/>
              <a:gd name="connsiteY2934" fmla="*/ 1360723 h 2249100"/>
              <a:gd name="connsiteX2935" fmla="*/ 2184845 w 2729341"/>
              <a:gd name="connsiteY2935" fmla="*/ 1361313 h 2249100"/>
              <a:gd name="connsiteX2936" fmla="*/ 2189855 w 2729341"/>
              <a:gd name="connsiteY2936" fmla="*/ 1361732 h 2249100"/>
              <a:gd name="connsiteX2937" fmla="*/ 2192122 w 2729341"/>
              <a:gd name="connsiteY2937" fmla="*/ 1361380 h 2249100"/>
              <a:gd name="connsiteX2938" fmla="*/ 2193503 w 2729341"/>
              <a:gd name="connsiteY2938" fmla="*/ 1360589 h 2249100"/>
              <a:gd name="connsiteX2939" fmla="*/ 2195036 w 2729341"/>
              <a:gd name="connsiteY2939" fmla="*/ 1361103 h 2249100"/>
              <a:gd name="connsiteX2940" fmla="*/ 2196722 w 2729341"/>
              <a:gd name="connsiteY2940" fmla="*/ 1362913 h 2249100"/>
              <a:gd name="connsiteX2941" fmla="*/ 2198380 w 2729341"/>
              <a:gd name="connsiteY2941" fmla="*/ 1363418 h 2249100"/>
              <a:gd name="connsiteX2942" fmla="*/ 2200008 w 2729341"/>
              <a:gd name="connsiteY2942" fmla="*/ 1362627 h 2249100"/>
              <a:gd name="connsiteX2943" fmla="*/ 2201542 w 2729341"/>
              <a:gd name="connsiteY2943" fmla="*/ 1362647 h 2249100"/>
              <a:gd name="connsiteX2944" fmla="*/ 2202980 w 2729341"/>
              <a:gd name="connsiteY2944" fmla="*/ 1363494 h 2249100"/>
              <a:gd name="connsiteX2945" fmla="*/ 2203647 w 2729341"/>
              <a:gd name="connsiteY2945" fmla="*/ 1364104 h 2249100"/>
              <a:gd name="connsiteX2946" fmla="*/ 2204085 w 2729341"/>
              <a:gd name="connsiteY2946" fmla="*/ 1364075 h 2249100"/>
              <a:gd name="connsiteX2947" fmla="*/ 2206933 w 2729341"/>
              <a:gd name="connsiteY2947" fmla="*/ 1361313 h 2249100"/>
              <a:gd name="connsiteX2948" fmla="*/ 2210362 w 2729341"/>
              <a:gd name="connsiteY2948" fmla="*/ 1358856 h 2249100"/>
              <a:gd name="connsiteX2949" fmla="*/ 2214944 w 2729341"/>
              <a:gd name="connsiteY2949" fmla="*/ 1356198 h 2249100"/>
              <a:gd name="connsiteX2950" fmla="*/ 2217601 w 2729341"/>
              <a:gd name="connsiteY2950" fmla="*/ 1355017 h 2249100"/>
              <a:gd name="connsiteX2951" fmla="*/ 2218334 w 2729341"/>
              <a:gd name="connsiteY2951" fmla="*/ 1355303 h 2249100"/>
              <a:gd name="connsiteX2952" fmla="*/ 2222554 w 2729341"/>
              <a:gd name="connsiteY2952" fmla="*/ 1354417 h 2249100"/>
              <a:gd name="connsiteX2953" fmla="*/ 2226355 w 2729341"/>
              <a:gd name="connsiteY2953" fmla="*/ 1354341 h 2249100"/>
              <a:gd name="connsiteX2954" fmla="*/ 2231393 w 2729341"/>
              <a:gd name="connsiteY2954" fmla="*/ 1354874 h 2249100"/>
              <a:gd name="connsiteX2955" fmla="*/ 2236061 w 2729341"/>
              <a:gd name="connsiteY2955" fmla="*/ 1354255 h 2249100"/>
              <a:gd name="connsiteX2956" fmla="*/ 2240356 w 2729341"/>
              <a:gd name="connsiteY2956" fmla="*/ 1352474 h 2249100"/>
              <a:gd name="connsiteX2957" fmla="*/ 2244157 w 2729341"/>
              <a:gd name="connsiteY2957" fmla="*/ 1351483 h 2249100"/>
              <a:gd name="connsiteX2958" fmla="*/ 2247462 w 2729341"/>
              <a:gd name="connsiteY2958" fmla="*/ 1351274 h 2249100"/>
              <a:gd name="connsiteX2959" fmla="*/ 2248710 w 2729341"/>
              <a:gd name="connsiteY2959" fmla="*/ 1351769 h 2249100"/>
              <a:gd name="connsiteX2960" fmla="*/ 2247900 w 2729341"/>
              <a:gd name="connsiteY2960" fmla="*/ 1352979 h 2249100"/>
              <a:gd name="connsiteX2961" fmla="*/ 2247462 w 2729341"/>
              <a:gd name="connsiteY2961" fmla="*/ 1355046 h 2249100"/>
              <a:gd name="connsiteX2962" fmla="*/ 2247405 w 2729341"/>
              <a:gd name="connsiteY2962" fmla="*/ 1357979 h 2249100"/>
              <a:gd name="connsiteX2963" fmla="*/ 2247119 w 2729341"/>
              <a:gd name="connsiteY2963" fmla="*/ 1359827 h 2249100"/>
              <a:gd name="connsiteX2964" fmla="*/ 2246614 w 2729341"/>
              <a:gd name="connsiteY2964" fmla="*/ 1360608 h 2249100"/>
              <a:gd name="connsiteX2965" fmla="*/ 2246557 w 2729341"/>
              <a:gd name="connsiteY2965" fmla="*/ 1361351 h 2249100"/>
              <a:gd name="connsiteX2966" fmla="*/ 2246938 w 2729341"/>
              <a:gd name="connsiteY2966" fmla="*/ 1362056 h 2249100"/>
              <a:gd name="connsiteX2967" fmla="*/ 2250148 w 2729341"/>
              <a:gd name="connsiteY2967" fmla="*/ 1362513 h 2249100"/>
              <a:gd name="connsiteX2968" fmla="*/ 2251834 w 2729341"/>
              <a:gd name="connsiteY2968" fmla="*/ 1363466 h 2249100"/>
              <a:gd name="connsiteX2969" fmla="*/ 2253767 w 2729341"/>
              <a:gd name="connsiteY2969" fmla="*/ 1363504 h 2249100"/>
              <a:gd name="connsiteX2970" fmla="*/ 2255949 w 2729341"/>
              <a:gd name="connsiteY2970" fmla="*/ 1362637 h 2249100"/>
              <a:gd name="connsiteX2971" fmla="*/ 2257616 w 2729341"/>
              <a:gd name="connsiteY2971" fmla="*/ 1362971 h 2249100"/>
              <a:gd name="connsiteX2972" fmla="*/ 2258778 w 2729341"/>
              <a:gd name="connsiteY2972" fmla="*/ 1364485 h 2249100"/>
              <a:gd name="connsiteX2973" fmla="*/ 2260464 w 2729341"/>
              <a:gd name="connsiteY2973" fmla="*/ 1364761 h 2249100"/>
              <a:gd name="connsiteX2974" fmla="*/ 2262102 w 2729341"/>
              <a:gd name="connsiteY2974" fmla="*/ 1363675 h 2249100"/>
              <a:gd name="connsiteX2975" fmla="*/ 2263254 w 2729341"/>
              <a:gd name="connsiteY2975" fmla="*/ 1362656 h 2249100"/>
              <a:gd name="connsiteX2976" fmla="*/ 2264245 w 2729341"/>
              <a:gd name="connsiteY2976" fmla="*/ 1362208 h 2249100"/>
              <a:gd name="connsiteX2977" fmla="*/ 2265017 w 2729341"/>
              <a:gd name="connsiteY2977" fmla="*/ 1362113 h 2249100"/>
              <a:gd name="connsiteX2978" fmla="*/ 2265836 w 2729341"/>
              <a:gd name="connsiteY2978" fmla="*/ 1362627 h 2249100"/>
              <a:gd name="connsiteX2979" fmla="*/ 2266388 w 2729341"/>
              <a:gd name="connsiteY2979" fmla="*/ 1363494 h 2249100"/>
              <a:gd name="connsiteX2980" fmla="*/ 2267779 w 2729341"/>
              <a:gd name="connsiteY2980" fmla="*/ 1365876 h 2249100"/>
              <a:gd name="connsiteX2981" fmla="*/ 2268465 w 2729341"/>
              <a:gd name="connsiteY2981" fmla="*/ 1367485 h 2249100"/>
              <a:gd name="connsiteX2982" fmla="*/ 2268884 w 2729341"/>
              <a:gd name="connsiteY2982" fmla="*/ 1369876 h 2249100"/>
              <a:gd name="connsiteX2983" fmla="*/ 2269179 w 2729341"/>
              <a:gd name="connsiteY2983" fmla="*/ 1370667 h 2249100"/>
              <a:gd name="connsiteX2984" fmla="*/ 2269141 w 2729341"/>
              <a:gd name="connsiteY2984" fmla="*/ 1372057 h 2249100"/>
              <a:gd name="connsiteX2985" fmla="*/ 2268207 w 2729341"/>
              <a:gd name="connsiteY2985" fmla="*/ 1373000 h 2249100"/>
              <a:gd name="connsiteX2986" fmla="*/ 2267960 w 2729341"/>
              <a:gd name="connsiteY2986" fmla="*/ 1373753 h 2249100"/>
              <a:gd name="connsiteX2987" fmla="*/ 2268522 w 2729341"/>
              <a:gd name="connsiteY2987" fmla="*/ 1374505 h 2249100"/>
              <a:gd name="connsiteX2988" fmla="*/ 2271684 w 2729341"/>
              <a:gd name="connsiteY2988" fmla="*/ 1374715 h 2249100"/>
              <a:gd name="connsiteX2989" fmla="*/ 2273122 w 2729341"/>
              <a:gd name="connsiteY2989" fmla="*/ 1375458 h 2249100"/>
              <a:gd name="connsiteX2990" fmla="*/ 2273656 w 2729341"/>
              <a:gd name="connsiteY2990" fmla="*/ 1376287 h 2249100"/>
              <a:gd name="connsiteX2991" fmla="*/ 2273294 w 2729341"/>
              <a:gd name="connsiteY2991" fmla="*/ 1377201 h 2249100"/>
              <a:gd name="connsiteX2992" fmla="*/ 2273494 w 2729341"/>
              <a:gd name="connsiteY2992" fmla="*/ 1378182 h 2249100"/>
              <a:gd name="connsiteX2993" fmla="*/ 2274265 w 2729341"/>
              <a:gd name="connsiteY2993" fmla="*/ 1379210 h 2249100"/>
              <a:gd name="connsiteX2994" fmla="*/ 2276799 w 2729341"/>
              <a:gd name="connsiteY2994" fmla="*/ 1380773 h 2249100"/>
              <a:gd name="connsiteX2995" fmla="*/ 2277418 w 2729341"/>
              <a:gd name="connsiteY2995" fmla="*/ 1381516 h 2249100"/>
              <a:gd name="connsiteX2996" fmla="*/ 2277237 w 2729341"/>
              <a:gd name="connsiteY2996" fmla="*/ 1382306 h 2249100"/>
              <a:gd name="connsiteX2997" fmla="*/ 2276485 w 2729341"/>
              <a:gd name="connsiteY2997" fmla="*/ 1382811 h 2249100"/>
              <a:gd name="connsiteX2998" fmla="*/ 2275161 w 2729341"/>
              <a:gd name="connsiteY2998" fmla="*/ 1383040 h 2249100"/>
              <a:gd name="connsiteX2999" fmla="*/ 2265483 w 2729341"/>
              <a:gd name="connsiteY2999" fmla="*/ 1381573 h 2249100"/>
              <a:gd name="connsiteX3000" fmla="*/ 2262635 w 2729341"/>
              <a:gd name="connsiteY3000" fmla="*/ 1381335 h 2249100"/>
              <a:gd name="connsiteX3001" fmla="*/ 2262216 w 2729341"/>
              <a:gd name="connsiteY3001" fmla="*/ 1381877 h 2249100"/>
              <a:gd name="connsiteX3002" fmla="*/ 2261950 w 2729341"/>
              <a:gd name="connsiteY3002" fmla="*/ 1381954 h 2249100"/>
              <a:gd name="connsiteX3003" fmla="*/ 2261492 w 2729341"/>
              <a:gd name="connsiteY3003" fmla="*/ 1381811 h 2249100"/>
              <a:gd name="connsiteX3004" fmla="*/ 2260664 w 2729341"/>
              <a:gd name="connsiteY3004" fmla="*/ 1381782 h 2249100"/>
              <a:gd name="connsiteX3005" fmla="*/ 2260245 w 2729341"/>
              <a:gd name="connsiteY3005" fmla="*/ 1381430 h 2249100"/>
              <a:gd name="connsiteX3006" fmla="*/ 2259892 w 2729341"/>
              <a:gd name="connsiteY3006" fmla="*/ 1380449 h 2249100"/>
              <a:gd name="connsiteX3007" fmla="*/ 2259054 w 2729341"/>
              <a:gd name="connsiteY3007" fmla="*/ 1379820 h 2249100"/>
              <a:gd name="connsiteX3008" fmla="*/ 2257711 w 2729341"/>
              <a:gd name="connsiteY3008" fmla="*/ 1379544 h 2249100"/>
              <a:gd name="connsiteX3009" fmla="*/ 2256558 w 2729341"/>
              <a:gd name="connsiteY3009" fmla="*/ 1380287 h 2249100"/>
              <a:gd name="connsiteX3010" fmla="*/ 2255215 w 2729341"/>
              <a:gd name="connsiteY3010" fmla="*/ 1383192 h 2249100"/>
              <a:gd name="connsiteX3011" fmla="*/ 2255425 w 2729341"/>
              <a:gd name="connsiteY3011" fmla="*/ 1383735 h 2249100"/>
              <a:gd name="connsiteX3012" fmla="*/ 2255206 w 2729341"/>
              <a:gd name="connsiteY3012" fmla="*/ 1385592 h 2249100"/>
              <a:gd name="connsiteX3013" fmla="*/ 2255549 w 2729341"/>
              <a:gd name="connsiteY3013" fmla="*/ 1386097 h 2249100"/>
              <a:gd name="connsiteX3014" fmla="*/ 2255530 w 2729341"/>
              <a:gd name="connsiteY3014" fmla="*/ 1386516 h 2249100"/>
              <a:gd name="connsiteX3015" fmla="*/ 2255149 w 2729341"/>
              <a:gd name="connsiteY3015" fmla="*/ 1386869 h 2249100"/>
              <a:gd name="connsiteX3016" fmla="*/ 2254358 w 2729341"/>
              <a:gd name="connsiteY3016" fmla="*/ 1386821 h 2249100"/>
              <a:gd name="connsiteX3017" fmla="*/ 2253158 w 2729341"/>
              <a:gd name="connsiteY3017" fmla="*/ 1386383 h 2249100"/>
              <a:gd name="connsiteX3018" fmla="*/ 2248614 w 2729341"/>
              <a:gd name="connsiteY3018" fmla="*/ 1381992 h 2249100"/>
              <a:gd name="connsiteX3019" fmla="*/ 2245176 w 2729341"/>
              <a:gd name="connsiteY3019" fmla="*/ 1379801 h 2249100"/>
              <a:gd name="connsiteX3020" fmla="*/ 2240918 w 2729341"/>
              <a:gd name="connsiteY3020" fmla="*/ 1378191 h 2249100"/>
              <a:gd name="connsiteX3021" fmla="*/ 2237547 w 2729341"/>
              <a:gd name="connsiteY3021" fmla="*/ 1377401 h 2249100"/>
              <a:gd name="connsiteX3022" fmla="*/ 2235070 w 2729341"/>
              <a:gd name="connsiteY3022" fmla="*/ 1377439 h 2249100"/>
              <a:gd name="connsiteX3023" fmla="*/ 2233032 w 2729341"/>
              <a:gd name="connsiteY3023" fmla="*/ 1378572 h 2249100"/>
              <a:gd name="connsiteX3024" fmla="*/ 2231441 w 2729341"/>
              <a:gd name="connsiteY3024" fmla="*/ 1380782 h 2249100"/>
              <a:gd name="connsiteX3025" fmla="*/ 2228955 w 2729341"/>
              <a:gd name="connsiteY3025" fmla="*/ 1382039 h 2249100"/>
              <a:gd name="connsiteX3026" fmla="*/ 2225574 w 2729341"/>
              <a:gd name="connsiteY3026" fmla="*/ 1382344 h 2249100"/>
              <a:gd name="connsiteX3027" fmla="*/ 2223745 w 2729341"/>
              <a:gd name="connsiteY3027" fmla="*/ 1382944 h 2249100"/>
              <a:gd name="connsiteX3028" fmla="*/ 2223459 w 2729341"/>
              <a:gd name="connsiteY3028" fmla="*/ 1383830 h 2249100"/>
              <a:gd name="connsiteX3029" fmla="*/ 2222240 w 2729341"/>
              <a:gd name="connsiteY3029" fmla="*/ 1383849 h 2249100"/>
              <a:gd name="connsiteX3030" fmla="*/ 2220087 w 2729341"/>
              <a:gd name="connsiteY3030" fmla="*/ 1383011 h 2249100"/>
              <a:gd name="connsiteX3031" fmla="*/ 2217868 w 2729341"/>
              <a:gd name="connsiteY3031" fmla="*/ 1382773 h 2249100"/>
              <a:gd name="connsiteX3032" fmla="*/ 2215572 w 2729341"/>
              <a:gd name="connsiteY3032" fmla="*/ 1383145 h 2249100"/>
              <a:gd name="connsiteX3033" fmla="*/ 2213896 w 2729341"/>
              <a:gd name="connsiteY3033" fmla="*/ 1384011 h 2249100"/>
              <a:gd name="connsiteX3034" fmla="*/ 2212115 w 2729341"/>
              <a:gd name="connsiteY3034" fmla="*/ 1386726 h 2249100"/>
              <a:gd name="connsiteX3035" fmla="*/ 2211762 w 2729341"/>
              <a:gd name="connsiteY3035" fmla="*/ 1388059 h 2249100"/>
              <a:gd name="connsiteX3036" fmla="*/ 2210476 w 2729341"/>
              <a:gd name="connsiteY3036" fmla="*/ 1389222 h 2249100"/>
              <a:gd name="connsiteX3037" fmla="*/ 2207057 w 2729341"/>
              <a:gd name="connsiteY3037" fmla="*/ 1391031 h 2249100"/>
              <a:gd name="connsiteX3038" fmla="*/ 2206885 w 2729341"/>
              <a:gd name="connsiteY3038" fmla="*/ 1391698 h 2249100"/>
              <a:gd name="connsiteX3039" fmla="*/ 2205085 w 2729341"/>
              <a:gd name="connsiteY3039" fmla="*/ 1393755 h 2249100"/>
              <a:gd name="connsiteX3040" fmla="*/ 2204514 w 2729341"/>
              <a:gd name="connsiteY3040" fmla="*/ 1394889 h 2249100"/>
              <a:gd name="connsiteX3041" fmla="*/ 2204523 w 2729341"/>
              <a:gd name="connsiteY3041" fmla="*/ 1396003 h 2249100"/>
              <a:gd name="connsiteX3042" fmla="*/ 2203923 w 2729341"/>
              <a:gd name="connsiteY3042" fmla="*/ 1395937 h 2249100"/>
              <a:gd name="connsiteX3043" fmla="*/ 2202713 w 2729341"/>
              <a:gd name="connsiteY3043" fmla="*/ 1394689 h 2249100"/>
              <a:gd name="connsiteX3044" fmla="*/ 2202666 w 2729341"/>
              <a:gd name="connsiteY3044" fmla="*/ 1393012 h 2249100"/>
              <a:gd name="connsiteX3045" fmla="*/ 2203780 w 2729341"/>
              <a:gd name="connsiteY3045" fmla="*/ 1390898 h 2249100"/>
              <a:gd name="connsiteX3046" fmla="*/ 2204781 w 2729341"/>
              <a:gd name="connsiteY3046" fmla="*/ 1389879 h 2249100"/>
              <a:gd name="connsiteX3047" fmla="*/ 2205657 w 2729341"/>
              <a:gd name="connsiteY3047" fmla="*/ 1389945 h 2249100"/>
              <a:gd name="connsiteX3048" fmla="*/ 2206200 w 2729341"/>
              <a:gd name="connsiteY3048" fmla="*/ 1389002 h 2249100"/>
              <a:gd name="connsiteX3049" fmla="*/ 2206409 w 2729341"/>
              <a:gd name="connsiteY3049" fmla="*/ 1387059 h 2249100"/>
              <a:gd name="connsiteX3050" fmla="*/ 2206095 w 2729341"/>
              <a:gd name="connsiteY3050" fmla="*/ 1386088 h 2249100"/>
              <a:gd name="connsiteX3051" fmla="*/ 2204390 w 2729341"/>
              <a:gd name="connsiteY3051" fmla="*/ 1386469 h 2249100"/>
              <a:gd name="connsiteX3052" fmla="*/ 2203495 w 2729341"/>
              <a:gd name="connsiteY3052" fmla="*/ 1387240 h 2249100"/>
              <a:gd name="connsiteX3053" fmla="*/ 2202361 w 2729341"/>
              <a:gd name="connsiteY3053" fmla="*/ 1387412 h 2249100"/>
              <a:gd name="connsiteX3054" fmla="*/ 2200999 w 2729341"/>
              <a:gd name="connsiteY3054" fmla="*/ 1386973 h 2249100"/>
              <a:gd name="connsiteX3055" fmla="*/ 2199799 w 2729341"/>
              <a:gd name="connsiteY3055" fmla="*/ 1388031 h 2249100"/>
              <a:gd name="connsiteX3056" fmla="*/ 2198761 w 2729341"/>
              <a:gd name="connsiteY3056" fmla="*/ 1390593 h 2249100"/>
              <a:gd name="connsiteX3057" fmla="*/ 2197522 w 2729341"/>
              <a:gd name="connsiteY3057" fmla="*/ 1392269 h 2249100"/>
              <a:gd name="connsiteX3058" fmla="*/ 2196084 w 2729341"/>
              <a:gd name="connsiteY3058" fmla="*/ 1393060 h 2249100"/>
              <a:gd name="connsiteX3059" fmla="*/ 2195113 w 2729341"/>
              <a:gd name="connsiteY3059" fmla="*/ 1392184 h 2249100"/>
              <a:gd name="connsiteX3060" fmla="*/ 2194617 w 2729341"/>
              <a:gd name="connsiteY3060" fmla="*/ 1389640 h 2249100"/>
              <a:gd name="connsiteX3061" fmla="*/ 2194617 w 2729341"/>
              <a:gd name="connsiteY3061" fmla="*/ 1387650 h 2249100"/>
              <a:gd name="connsiteX3062" fmla="*/ 2195198 w 2729341"/>
              <a:gd name="connsiteY3062" fmla="*/ 1385240 h 2249100"/>
              <a:gd name="connsiteX3063" fmla="*/ 2194903 w 2729341"/>
              <a:gd name="connsiteY3063" fmla="*/ 1384773 h 2249100"/>
              <a:gd name="connsiteX3064" fmla="*/ 2194293 w 2729341"/>
              <a:gd name="connsiteY3064" fmla="*/ 1385545 h 2249100"/>
              <a:gd name="connsiteX3065" fmla="*/ 2193379 w 2729341"/>
              <a:gd name="connsiteY3065" fmla="*/ 1387554 h 2249100"/>
              <a:gd name="connsiteX3066" fmla="*/ 2192160 w 2729341"/>
              <a:gd name="connsiteY3066" fmla="*/ 1391936 h 2249100"/>
              <a:gd name="connsiteX3067" fmla="*/ 2191379 w 2729341"/>
              <a:gd name="connsiteY3067" fmla="*/ 1393355 h 2249100"/>
              <a:gd name="connsiteX3068" fmla="*/ 2190322 w 2729341"/>
              <a:gd name="connsiteY3068" fmla="*/ 1393955 h 2249100"/>
              <a:gd name="connsiteX3069" fmla="*/ 2188645 w 2729341"/>
              <a:gd name="connsiteY3069" fmla="*/ 1396603 h 2249100"/>
              <a:gd name="connsiteX3070" fmla="*/ 2186359 w 2729341"/>
              <a:gd name="connsiteY3070" fmla="*/ 1401290 h 2249100"/>
              <a:gd name="connsiteX3071" fmla="*/ 2183778 w 2729341"/>
              <a:gd name="connsiteY3071" fmla="*/ 1405833 h 2249100"/>
              <a:gd name="connsiteX3072" fmla="*/ 2180901 w 2729341"/>
              <a:gd name="connsiteY3072" fmla="*/ 1410214 h 2249100"/>
              <a:gd name="connsiteX3073" fmla="*/ 2179168 w 2729341"/>
              <a:gd name="connsiteY3073" fmla="*/ 1412567 h 2249100"/>
              <a:gd name="connsiteX3074" fmla="*/ 2178587 w 2729341"/>
              <a:gd name="connsiteY3074" fmla="*/ 1412901 h 2249100"/>
              <a:gd name="connsiteX3075" fmla="*/ 2178330 w 2729341"/>
              <a:gd name="connsiteY3075" fmla="*/ 1413682 h 2249100"/>
              <a:gd name="connsiteX3076" fmla="*/ 2178187 w 2729341"/>
              <a:gd name="connsiteY3076" fmla="*/ 1416491 h 2249100"/>
              <a:gd name="connsiteX3077" fmla="*/ 2177672 w 2729341"/>
              <a:gd name="connsiteY3077" fmla="*/ 1418396 h 2249100"/>
              <a:gd name="connsiteX3078" fmla="*/ 2176167 w 2729341"/>
              <a:gd name="connsiteY3078" fmla="*/ 1419892 h 2249100"/>
              <a:gd name="connsiteX3079" fmla="*/ 2172234 w 2729341"/>
              <a:gd name="connsiteY3079" fmla="*/ 1421778 h 2249100"/>
              <a:gd name="connsiteX3080" fmla="*/ 2171614 w 2729341"/>
              <a:gd name="connsiteY3080" fmla="*/ 1423064 h 2249100"/>
              <a:gd name="connsiteX3081" fmla="*/ 2171529 w 2729341"/>
              <a:gd name="connsiteY3081" fmla="*/ 1424121 h 2249100"/>
              <a:gd name="connsiteX3082" fmla="*/ 2168995 w 2729341"/>
              <a:gd name="connsiteY3082" fmla="*/ 1428493 h 2249100"/>
              <a:gd name="connsiteX3083" fmla="*/ 2167757 w 2729341"/>
              <a:gd name="connsiteY3083" fmla="*/ 1431170 h 2249100"/>
              <a:gd name="connsiteX3084" fmla="*/ 2166947 w 2729341"/>
              <a:gd name="connsiteY3084" fmla="*/ 1433951 h 2249100"/>
              <a:gd name="connsiteX3085" fmla="*/ 2167204 w 2729341"/>
              <a:gd name="connsiteY3085" fmla="*/ 1435703 h 2249100"/>
              <a:gd name="connsiteX3086" fmla="*/ 2168528 w 2729341"/>
              <a:gd name="connsiteY3086" fmla="*/ 1436418 h 2249100"/>
              <a:gd name="connsiteX3087" fmla="*/ 2169605 w 2729341"/>
              <a:gd name="connsiteY3087" fmla="*/ 1436142 h 2249100"/>
              <a:gd name="connsiteX3088" fmla="*/ 2170424 w 2729341"/>
              <a:gd name="connsiteY3088" fmla="*/ 1434875 h 2249100"/>
              <a:gd name="connsiteX3089" fmla="*/ 2171681 w 2729341"/>
              <a:gd name="connsiteY3089" fmla="*/ 1433722 h 2249100"/>
              <a:gd name="connsiteX3090" fmla="*/ 2173386 w 2729341"/>
              <a:gd name="connsiteY3090" fmla="*/ 1432694 h 2249100"/>
              <a:gd name="connsiteX3091" fmla="*/ 2174624 w 2729341"/>
              <a:gd name="connsiteY3091" fmla="*/ 1431179 h 2249100"/>
              <a:gd name="connsiteX3092" fmla="*/ 2176348 w 2729341"/>
              <a:gd name="connsiteY3092" fmla="*/ 1427493 h 2249100"/>
              <a:gd name="connsiteX3093" fmla="*/ 2178282 w 2729341"/>
              <a:gd name="connsiteY3093" fmla="*/ 1425369 h 2249100"/>
              <a:gd name="connsiteX3094" fmla="*/ 2179311 w 2729341"/>
              <a:gd name="connsiteY3094" fmla="*/ 1425245 h 2249100"/>
              <a:gd name="connsiteX3095" fmla="*/ 2179596 w 2729341"/>
              <a:gd name="connsiteY3095" fmla="*/ 1425302 h 2249100"/>
              <a:gd name="connsiteX3096" fmla="*/ 2181606 w 2729341"/>
              <a:gd name="connsiteY3096" fmla="*/ 1424340 h 2249100"/>
              <a:gd name="connsiteX3097" fmla="*/ 2183225 w 2729341"/>
              <a:gd name="connsiteY3097" fmla="*/ 1424654 h 2249100"/>
              <a:gd name="connsiteX3098" fmla="*/ 2184206 w 2729341"/>
              <a:gd name="connsiteY3098" fmla="*/ 1426102 h 2249100"/>
              <a:gd name="connsiteX3099" fmla="*/ 2185207 w 2729341"/>
              <a:gd name="connsiteY3099" fmla="*/ 1427093 h 2249100"/>
              <a:gd name="connsiteX3100" fmla="*/ 2185426 w 2729341"/>
              <a:gd name="connsiteY3100" fmla="*/ 1428026 h 2249100"/>
              <a:gd name="connsiteX3101" fmla="*/ 2184930 w 2729341"/>
              <a:gd name="connsiteY3101" fmla="*/ 1430103 h 2249100"/>
              <a:gd name="connsiteX3102" fmla="*/ 2184006 w 2729341"/>
              <a:gd name="connsiteY3102" fmla="*/ 1432293 h 2249100"/>
              <a:gd name="connsiteX3103" fmla="*/ 2182663 w 2729341"/>
              <a:gd name="connsiteY3103" fmla="*/ 1434589 h 2249100"/>
              <a:gd name="connsiteX3104" fmla="*/ 2181444 w 2729341"/>
              <a:gd name="connsiteY3104" fmla="*/ 1438028 h 2249100"/>
              <a:gd name="connsiteX3105" fmla="*/ 2180349 w 2729341"/>
              <a:gd name="connsiteY3105" fmla="*/ 1442609 h 2249100"/>
              <a:gd name="connsiteX3106" fmla="*/ 2180120 w 2729341"/>
              <a:gd name="connsiteY3106" fmla="*/ 1446067 h 2249100"/>
              <a:gd name="connsiteX3107" fmla="*/ 2180749 w 2729341"/>
              <a:gd name="connsiteY3107" fmla="*/ 1448400 h 2249100"/>
              <a:gd name="connsiteX3108" fmla="*/ 2180149 w 2729341"/>
              <a:gd name="connsiteY3108" fmla="*/ 1450486 h 2249100"/>
              <a:gd name="connsiteX3109" fmla="*/ 2178320 w 2729341"/>
              <a:gd name="connsiteY3109" fmla="*/ 1452315 h 2249100"/>
              <a:gd name="connsiteX3110" fmla="*/ 2176844 w 2729341"/>
              <a:gd name="connsiteY3110" fmla="*/ 1454763 h 2249100"/>
              <a:gd name="connsiteX3111" fmla="*/ 2175729 w 2729341"/>
              <a:gd name="connsiteY3111" fmla="*/ 1457821 h 2249100"/>
              <a:gd name="connsiteX3112" fmla="*/ 2175101 w 2729341"/>
              <a:gd name="connsiteY3112" fmla="*/ 1460383 h 2249100"/>
              <a:gd name="connsiteX3113" fmla="*/ 2174948 w 2729341"/>
              <a:gd name="connsiteY3113" fmla="*/ 1462459 h 2249100"/>
              <a:gd name="connsiteX3114" fmla="*/ 2175110 w 2729341"/>
              <a:gd name="connsiteY3114" fmla="*/ 1464012 h 2249100"/>
              <a:gd name="connsiteX3115" fmla="*/ 2175796 w 2729341"/>
              <a:gd name="connsiteY3115" fmla="*/ 1466107 h 2249100"/>
              <a:gd name="connsiteX3116" fmla="*/ 2175748 w 2729341"/>
              <a:gd name="connsiteY3116" fmla="*/ 1467164 h 2249100"/>
              <a:gd name="connsiteX3117" fmla="*/ 2173767 w 2729341"/>
              <a:gd name="connsiteY3117" fmla="*/ 1471765 h 2249100"/>
              <a:gd name="connsiteX3118" fmla="*/ 2173053 w 2729341"/>
              <a:gd name="connsiteY3118" fmla="*/ 1473994 h 2249100"/>
              <a:gd name="connsiteX3119" fmla="*/ 2172929 w 2729341"/>
              <a:gd name="connsiteY3119" fmla="*/ 1475756 h 2249100"/>
              <a:gd name="connsiteX3120" fmla="*/ 2172433 w 2729341"/>
              <a:gd name="connsiteY3120" fmla="*/ 1477490 h 2249100"/>
              <a:gd name="connsiteX3121" fmla="*/ 2170919 w 2729341"/>
              <a:gd name="connsiteY3121" fmla="*/ 1481004 h 2249100"/>
              <a:gd name="connsiteX3122" fmla="*/ 2170443 w 2729341"/>
              <a:gd name="connsiteY3122" fmla="*/ 1482957 h 2249100"/>
              <a:gd name="connsiteX3123" fmla="*/ 2170357 w 2729341"/>
              <a:gd name="connsiteY3123" fmla="*/ 1484748 h 2249100"/>
              <a:gd name="connsiteX3124" fmla="*/ 2170700 w 2729341"/>
              <a:gd name="connsiteY3124" fmla="*/ 1487681 h 2249100"/>
              <a:gd name="connsiteX3125" fmla="*/ 2170509 w 2729341"/>
              <a:gd name="connsiteY3125" fmla="*/ 1488672 h 2249100"/>
              <a:gd name="connsiteX3126" fmla="*/ 2170595 w 2729341"/>
              <a:gd name="connsiteY3126" fmla="*/ 1489424 h 2249100"/>
              <a:gd name="connsiteX3127" fmla="*/ 2170967 w 2729341"/>
              <a:gd name="connsiteY3127" fmla="*/ 1489929 h 2249100"/>
              <a:gd name="connsiteX3128" fmla="*/ 2170967 w 2729341"/>
              <a:gd name="connsiteY3128" fmla="*/ 1490853 h 2249100"/>
              <a:gd name="connsiteX3129" fmla="*/ 2170576 w 2729341"/>
              <a:gd name="connsiteY3129" fmla="*/ 1492196 h 2249100"/>
              <a:gd name="connsiteX3130" fmla="*/ 2170729 w 2729341"/>
              <a:gd name="connsiteY3130" fmla="*/ 1493234 h 2249100"/>
              <a:gd name="connsiteX3131" fmla="*/ 2171414 w 2729341"/>
              <a:gd name="connsiteY3131" fmla="*/ 1493977 h 2249100"/>
              <a:gd name="connsiteX3132" fmla="*/ 2171853 w 2729341"/>
              <a:gd name="connsiteY3132" fmla="*/ 1495396 h 2249100"/>
              <a:gd name="connsiteX3133" fmla="*/ 2172053 w 2729341"/>
              <a:gd name="connsiteY3133" fmla="*/ 1497483 h 2249100"/>
              <a:gd name="connsiteX3134" fmla="*/ 2172577 w 2729341"/>
              <a:gd name="connsiteY3134" fmla="*/ 1499226 h 2249100"/>
              <a:gd name="connsiteX3135" fmla="*/ 2173424 w 2729341"/>
              <a:gd name="connsiteY3135" fmla="*/ 1500616 h 2249100"/>
              <a:gd name="connsiteX3136" fmla="*/ 2173577 w 2729341"/>
              <a:gd name="connsiteY3136" fmla="*/ 1502645 h 2249100"/>
              <a:gd name="connsiteX3137" fmla="*/ 2173034 w 2729341"/>
              <a:gd name="connsiteY3137" fmla="*/ 1505293 h 2249100"/>
              <a:gd name="connsiteX3138" fmla="*/ 2172757 w 2729341"/>
              <a:gd name="connsiteY3138" fmla="*/ 1510265 h 2249100"/>
              <a:gd name="connsiteX3139" fmla="*/ 2172748 w 2729341"/>
              <a:gd name="connsiteY3139" fmla="*/ 1517552 h 2249100"/>
              <a:gd name="connsiteX3140" fmla="*/ 2173148 w 2729341"/>
              <a:gd name="connsiteY3140" fmla="*/ 1522219 h 2249100"/>
              <a:gd name="connsiteX3141" fmla="*/ 2173967 w 2729341"/>
              <a:gd name="connsiteY3141" fmla="*/ 1524286 h 2249100"/>
              <a:gd name="connsiteX3142" fmla="*/ 2174881 w 2729341"/>
              <a:gd name="connsiteY3142" fmla="*/ 1525810 h 2249100"/>
              <a:gd name="connsiteX3143" fmla="*/ 2175891 w 2729341"/>
              <a:gd name="connsiteY3143" fmla="*/ 1526791 h 2249100"/>
              <a:gd name="connsiteX3144" fmla="*/ 2177053 w 2729341"/>
              <a:gd name="connsiteY3144" fmla="*/ 1529801 h 2249100"/>
              <a:gd name="connsiteX3145" fmla="*/ 2178368 w 2729341"/>
              <a:gd name="connsiteY3145" fmla="*/ 1534849 h 2249100"/>
              <a:gd name="connsiteX3146" fmla="*/ 2179577 w 2729341"/>
              <a:gd name="connsiteY3146" fmla="*/ 1538183 h 2249100"/>
              <a:gd name="connsiteX3147" fmla="*/ 2180701 w 2729341"/>
              <a:gd name="connsiteY3147" fmla="*/ 1539802 h 2249100"/>
              <a:gd name="connsiteX3148" fmla="*/ 2181711 w 2729341"/>
              <a:gd name="connsiteY3148" fmla="*/ 1540697 h 2249100"/>
              <a:gd name="connsiteX3149" fmla="*/ 2182511 w 2729341"/>
              <a:gd name="connsiteY3149" fmla="*/ 1541221 h 2249100"/>
              <a:gd name="connsiteX3150" fmla="*/ 2183102 w 2729341"/>
              <a:gd name="connsiteY3150" fmla="*/ 1541297 h 2249100"/>
              <a:gd name="connsiteX3151" fmla="*/ 2183435 w 2729341"/>
              <a:gd name="connsiteY3151" fmla="*/ 1542088 h 2249100"/>
              <a:gd name="connsiteX3152" fmla="*/ 2184940 w 2729341"/>
              <a:gd name="connsiteY3152" fmla="*/ 1542564 h 2249100"/>
              <a:gd name="connsiteX3153" fmla="*/ 2187693 w 2729341"/>
              <a:gd name="connsiteY3153" fmla="*/ 1542764 h 2249100"/>
              <a:gd name="connsiteX3154" fmla="*/ 2190226 w 2729341"/>
              <a:gd name="connsiteY3154" fmla="*/ 1542450 h 2249100"/>
              <a:gd name="connsiteX3155" fmla="*/ 2192531 w 2729341"/>
              <a:gd name="connsiteY3155" fmla="*/ 1541631 h 2249100"/>
              <a:gd name="connsiteX3156" fmla="*/ 2199866 w 2729341"/>
              <a:gd name="connsiteY3156" fmla="*/ 1537383 h 2249100"/>
              <a:gd name="connsiteX3157" fmla="*/ 2202713 w 2729341"/>
              <a:gd name="connsiteY3157" fmla="*/ 1535068 h 2249100"/>
              <a:gd name="connsiteX3158" fmla="*/ 2204295 w 2729341"/>
              <a:gd name="connsiteY3158" fmla="*/ 1532992 h 2249100"/>
              <a:gd name="connsiteX3159" fmla="*/ 2205828 w 2729341"/>
              <a:gd name="connsiteY3159" fmla="*/ 1530258 h 2249100"/>
              <a:gd name="connsiteX3160" fmla="*/ 2207305 w 2729341"/>
              <a:gd name="connsiteY3160" fmla="*/ 1526867 h 2249100"/>
              <a:gd name="connsiteX3161" fmla="*/ 2210314 w 2729341"/>
              <a:gd name="connsiteY3161" fmla="*/ 1521781 h 2249100"/>
              <a:gd name="connsiteX3162" fmla="*/ 2211781 w 2729341"/>
              <a:gd name="connsiteY3162" fmla="*/ 1518704 h 2249100"/>
              <a:gd name="connsiteX3163" fmla="*/ 2213191 w 2729341"/>
              <a:gd name="connsiteY3163" fmla="*/ 1514799 h 2249100"/>
              <a:gd name="connsiteX3164" fmla="*/ 2214258 w 2729341"/>
              <a:gd name="connsiteY3164" fmla="*/ 1510703 h 2249100"/>
              <a:gd name="connsiteX3165" fmla="*/ 2214972 w 2729341"/>
              <a:gd name="connsiteY3165" fmla="*/ 1506407 h 2249100"/>
              <a:gd name="connsiteX3166" fmla="*/ 2215315 w 2729341"/>
              <a:gd name="connsiteY3166" fmla="*/ 1501940 h 2249100"/>
              <a:gd name="connsiteX3167" fmla="*/ 2215277 w 2729341"/>
              <a:gd name="connsiteY3167" fmla="*/ 1497311 h 2249100"/>
              <a:gd name="connsiteX3168" fmla="*/ 2214553 w 2729341"/>
              <a:gd name="connsiteY3168" fmla="*/ 1492644 h 2249100"/>
              <a:gd name="connsiteX3169" fmla="*/ 2213153 w 2729341"/>
              <a:gd name="connsiteY3169" fmla="*/ 1487929 h 2249100"/>
              <a:gd name="connsiteX3170" fmla="*/ 2212401 w 2729341"/>
              <a:gd name="connsiteY3170" fmla="*/ 1485519 h 2249100"/>
              <a:gd name="connsiteX3171" fmla="*/ 2212105 w 2729341"/>
              <a:gd name="connsiteY3171" fmla="*/ 1484881 h 2249100"/>
              <a:gd name="connsiteX3172" fmla="*/ 2209571 w 2729341"/>
              <a:gd name="connsiteY3172" fmla="*/ 1478823 h 2249100"/>
              <a:gd name="connsiteX3173" fmla="*/ 2206714 w 2729341"/>
              <a:gd name="connsiteY3173" fmla="*/ 1470365 h 2249100"/>
              <a:gd name="connsiteX3174" fmla="*/ 2206752 w 2729341"/>
              <a:gd name="connsiteY3174" fmla="*/ 1469641 h 2249100"/>
              <a:gd name="connsiteX3175" fmla="*/ 2209419 w 2729341"/>
              <a:gd name="connsiteY3175" fmla="*/ 1464583 h 2249100"/>
              <a:gd name="connsiteX3176" fmla="*/ 2209486 w 2729341"/>
              <a:gd name="connsiteY3176" fmla="*/ 1463897 h 2249100"/>
              <a:gd name="connsiteX3177" fmla="*/ 2209200 w 2729341"/>
              <a:gd name="connsiteY3177" fmla="*/ 1459783 h 2249100"/>
              <a:gd name="connsiteX3178" fmla="*/ 2208629 w 2729341"/>
              <a:gd name="connsiteY3178" fmla="*/ 1457716 h 2249100"/>
              <a:gd name="connsiteX3179" fmla="*/ 2207267 w 2729341"/>
              <a:gd name="connsiteY3179" fmla="*/ 1454934 h 2249100"/>
              <a:gd name="connsiteX3180" fmla="*/ 2207314 w 2729341"/>
              <a:gd name="connsiteY3180" fmla="*/ 1454229 h 2249100"/>
              <a:gd name="connsiteX3181" fmla="*/ 2210086 w 2729341"/>
              <a:gd name="connsiteY3181" fmla="*/ 1450677 h 2249100"/>
              <a:gd name="connsiteX3182" fmla="*/ 2211762 w 2729341"/>
              <a:gd name="connsiteY3182" fmla="*/ 1447972 h 2249100"/>
              <a:gd name="connsiteX3183" fmla="*/ 2213286 w 2729341"/>
              <a:gd name="connsiteY3183" fmla="*/ 1444686 h 2249100"/>
              <a:gd name="connsiteX3184" fmla="*/ 2214277 w 2729341"/>
              <a:gd name="connsiteY3184" fmla="*/ 1440847 h 2249100"/>
              <a:gd name="connsiteX3185" fmla="*/ 2214725 w 2729341"/>
              <a:gd name="connsiteY3185" fmla="*/ 1436456 h 2249100"/>
              <a:gd name="connsiteX3186" fmla="*/ 2214715 w 2729341"/>
              <a:gd name="connsiteY3186" fmla="*/ 1433522 h 2249100"/>
              <a:gd name="connsiteX3187" fmla="*/ 2214229 w 2729341"/>
              <a:gd name="connsiteY3187" fmla="*/ 1432055 h 2249100"/>
              <a:gd name="connsiteX3188" fmla="*/ 2214277 w 2729341"/>
              <a:gd name="connsiteY3188" fmla="*/ 1430922 h 2249100"/>
              <a:gd name="connsiteX3189" fmla="*/ 2214858 w 2729341"/>
              <a:gd name="connsiteY3189" fmla="*/ 1430131 h 2249100"/>
              <a:gd name="connsiteX3190" fmla="*/ 2217830 w 2729341"/>
              <a:gd name="connsiteY3190" fmla="*/ 1429103 h 2249100"/>
              <a:gd name="connsiteX3191" fmla="*/ 2218830 w 2729341"/>
              <a:gd name="connsiteY3191" fmla="*/ 1427360 h 2249100"/>
              <a:gd name="connsiteX3192" fmla="*/ 2219039 w 2729341"/>
              <a:gd name="connsiteY3192" fmla="*/ 1424292 h 2249100"/>
              <a:gd name="connsiteX3193" fmla="*/ 2219649 w 2729341"/>
              <a:gd name="connsiteY3193" fmla="*/ 1422768 h 2249100"/>
              <a:gd name="connsiteX3194" fmla="*/ 2220659 w 2729341"/>
              <a:gd name="connsiteY3194" fmla="*/ 1422797 h 2249100"/>
              <a:gd name="connsiteX3195" fmla="*/ 2221592 w 2729341"/>
              <a:gd name="connsiteY3195" fmla="*/ 1422168 h 2249100"/>
              <a:gd name="connsiteX3196" fmla="*/ 2222449 w 2729341"/>
              <a:gd name="connsiteY3196" fmla="*/ 1420882 h 2249100"/>
              <a:gd name="connsiteX3197" fmla="*/ 2223583 w 2729341"/>
              <a:gd name="connsiteY3197" fmla="*/ 1420511 h 2249100"/>
              <a:gd name="connsiteX3198" fmla="*/ 2224992 w 2729341"/>
              <a:gd name="connsiteY3198" fmla="*/ 1421073 h 2249100"/>
              <a:gd name="connsiteX3199" fmla="*/ 2226964 w 2729341"/>
              <a:gd name="connsiteY3199" fmla="*/ 1419168 h 2249100"/>
              <a:gd name="connsiteX3200" fmla="*/ 2229498 w 2729341"/>
              <a:gd name="connsiteY3200" fmla="*/ 1414796 h 2249100"/>
              <a:gd name="connsiteX3201" fmla="*/ 2231441 w 2729341"/>
              <a:gd name="connsiteY3201" fmla="*/ 1412348 h 2249100"/>
              <a:gd name="connsiteX3202" fmla="*/ 2232803 w 2729341"/>
              <a:gd name="connsiteY3202" fmla="*/ 1411834 h 2249100"/>
              <a:gd name="connsiteX3203" fmla="*/ 2233060 w 2729341"/>
              <a:gd name="connsiteY3203" fmla="*/ 1412234 h 2249100"/>
              <a:gd name="connsiteX3204" fmla="*/ 2232222 w 2729341"/>
              <a:gd name="connsiteY3204" fmla="*/ 1413539 h 2249100"/>
              <a:gd name="connsiteX3205" fmla="*/ 2231965 w 2729341"/>
              <a:gd name="connsiteY3205" fmla="*/ 1414977 h 2249100"/>
              <a:gd name="connsiteX3206" fmla="*/ 2232289 w 2729341"/>
              <a:gd name="connsiteY3206" fmla="*/ 1416539 h 2249100"/>
              <a:gd name="connsiteX3207" fmla="*/ 2232003 w 2729341"/>
              <a:gd name="connsiteY3207" fmla="*/ 1418053 h 2249100"/>
              <a:gd name="connsiteX3208" fmla="*/ 2231374 w 2729341"/>
              <a:gd name="connsiteY3208" fmla="*/ 1420121 h 2249100"/>
              <a:gd name="connsiteX3209" fmla="*/ 2231765 w 2729341"/>
              <a:gd name="connsiteY3209" fmla="*/ 1420768 h 2249100"/>
              <a:gd name="connsiteX3210" fmla="*/ 2230679 w 2729341"/>
              <a:gd name="connsiteY3210" fmla="*/ 1424092 h 2249100"/>
              <a:gd name="connsiteX3211" fmla="*/ 2230631 w 2729341"/>
              <a:gd name="connsiteY3211" fmla="*/ 1425750 h 2249100"/>
              <a:gd name="connsiteX3212" fmla="*/ 2231288 w 2729341"/>
              <a:gd name="connsiteY3212" fmla="*/ 1427007 h 2249100"/>
              <a:gd name="connsiteX3213" fmla="*/ 2232070 w 2729341"/>
              <a:gd name="connsiteY3213" fmla="*/ 1426569 h 2249100"/>
              <a:gd name="connsiteX3214" fmla="*/ 2232974 w 2729341"/>
              <a:gd name="connsiteY3214" fmla="*/ 1424426 h 2249100"/>
              <a:gd name="connsiteX3215" fmla="*/ 2233251 w 2729341"/>
              <a:gd name="connsiteY3215" fmla="*/ 1423283 h 2249100"/>
              <a:gd name="connsiteX3216" fmla="*/ 2232879 w 2729341"/>
              <a:gd name="connsiteY3216" fmla="*/ 1423140 h 2249100"/>
              <a:gd name="connsiteX3217" fmla="*/ 2233022 w 2729341"/>
              <a:gd name="connsiteY3217" fmla="*/ 1422226 h 2249100"/>
              <a:gd name="connsiteX3218" fmla="*/ 2233660 w 2729341"/>
              <a:gd name="connsiteY3218" fmla="*/ 1420549 h 2249100"/>
              <a:gd name="connsiteX3219" fmla="*/ 2234232 w 2729341"/>
              <a:gd name="connsiteY3219" fmla="*/ 1419749 h 2249100"/>
              <a:gd name="connsiteX3220" fmla="*/ 2234727 w 2729341"/>
              <a:gd name="connsiteY3220" fmla="*/ 1419844 h 2249100"/>
              <a:gd name="connsiteX3221" fmla="*/ 2234860 w 2729341"/>
              <a:gd name="connsiteY3221" fmla="*/ 1420759 h 2249100"/>
              <a:gd name="connsiteX3222" fmla="*/ 2234641 w 2729341"/>
              <a:gd name="connsiteY3222" fmla="*/ 1422502 h 2249100"/>
              <a:gd name="connsiteX3223" fmla="*/ 2233203 w 2729341"/>
              <a:gd name="connsiteY3223" fmla="*/ 1426607 h 2249100"/>
              <a:gd name="connsiteX3224" fmla="*/ 2232917 w 2729341"/>
              <a:gd name="connsiteY3224" fmla="*/ 1427855 h 2249100"/>
              <a:gd name="connsiteX3225" fmla="*/ 2233241 w 2729341"/>
              <a:gd name="connsiteY3225" fmla="*/ 1428207 h 2249100"/>
              <a:gd name="connsiteX3226" fmla="*/ 2234975 w 2729341"/>
              <a:gd name="connsiteY3226" fmla="*/ 1425636 h 2249100"/>
              <a:gd name="connsiteX3227" fmla="*/ 2236422 w 2729341"/>
              <a:gd name="connsiteY3227" fmla="*/ 1421540 h 2249100"/>
              <a:gd name="connsiteX3228" fmla="*/ 2237527 w 2729341"/>
              <a:gd name="connsiteY3228" fmla="*/ 1418396 h 2249100"/>
              <a:gd name="connsiteX3229" fmla="*/ 2237727 w 2729341"/>
              <a:gd name="connsiteY3229" fmla="*/ 1416682 h 2249100"/>
              <a:gd name="connsiteX3230" fmla="*/ 2237394 w 2729341"/>
              <a:gd name="connsiteY3230" fmla="*/ 1412253 h 2249100"/>
              <a:gd name="connsiteX3231" fmla="*/ 2237461 w 2729341"/>
              <a:gd name="connsiteY3231" fmla="*/ 1410434 h 2249100"/>
              <a:gd name="connsiteX3232" fmla="*/ 2237880 w 2729341"/>
              <a:gd name="connsiteY3232" fmla="*/ 1409176 h 2249100"/>
              <a:gd name="connsiteX3233" fmla="*/ 2239385 w 2729341"/>
              <a:gd name="connsiteY3233" fmla="*/ 1407757 h 2249100"/>
              <a:gd name="connsiteX3234" fmla="*/ 2241966 w 2729341"/>
              <a:gd name="connsiteY3234" fmla="*/ 1406176 h 2249100"/>
              <a:gd name="connsiteX3235" fmla="*/ 2244519 w 2729341"/>
              <a:gd name="connsiteY3235" fmla="*/ 1405328 h 2249100"/>
              <a:gd name="connsiteX3236" fmla="*/ 2247043 w 2729341"/>
              <a:gd name="connsiteY3236" fmla="*/ 1405223 h 2249100"/>
              <a:gd name="connsiteX3237" fmla="*/ 2248805 w 2729341"/>
              <a:gd name="connsiteY3237" fmla="*/ 1404795 h 2249100"/>
              <a:gd name="connsiteX3238" fmla="*/ 2249805 w 2729341"/>
              <a:gd name="connsiteY3238" fmla="*/ 1404042 h 2249100"/>
              <a:gd name="connsiteX3239" fmla="*/ 2249453 w 2729341"/>
              <a:gd name="connsiteY3239" fmla="*/ 1403433 h 2249100"/>
              <a:gd name="connsiteX3240" fmla="*/ 2247757 w 2729341"/>
              <a:gd name="connsiteY3240" fmla="*/ 1402985 h 2249100"/>
              <a:gd name="connsiteX3241" fmla="*/ 2246462 w 2729341"/>
              <a:gd name="connsiteY3241" fmla="*/ 1401994 h 2249100"/>
              <a:gd name="connsiteX3242" fmla="*/ 2245586 w 2729341"/>
              <a:gd name="connsiteY3242" fmla="*/ 1400461 h 2249100"/>
              <a:gd name="connsiteX3243" fmla="*/ 2245290 w 2729341"/>
              <a:gd name="connsiteY3243" fmla="*/ 1398699 h 2249100"/>
              <a:gd name="connsiteX3244" fmla="*/ 2245586 w 2729341"/>
              <a:gd name="connsiteY3244" fmla="*/ 1396718 h 2249100"/>
              <a:gd name="connsiteX3245" fmla="*/ 2246662 w 2729341"/>
              <a:gd name="connsiteY3245" fmla="*/ 1394765 h 2249100"/>
              <a:gd name="connsiteX3246" fmla="*/ 2248529 w 2729341"/>
              <a:gd name="connsiteY3246" fmla="*/ 1392850 h 2249100"/>
              <a:gd name="connsiteX3247" fmla="*/ 2249119 w 2729341"/>
              <a:gd name="connsiteY3247" fmla="*/ 1391450 h 2249100"/>
              <a:gd name="connsiteX3248" fmla="*/ 2248424 w 2729341"/>
              <a:gd name="connsiteY3248" fmla="*/ 1390545 h 2249100"/>
              <a:gd name="connsiteX3249" fmla="*/ 2249224 w 2729341"/>
              <a:gd name="connsiteY3249" fmla="*/ 1390221 h 2249100"/>
              <a:gd name="connsiteX3250" fmla="*/ 2251510 w 2729341"/>
              <a:gd name="connsiteY3250" fmla="*/ 1390479 h 2249100"/>
              <a:gd name="connsiteX3251" fmla="*/ 2253110 w 2729341"/>
              <a:gd name="connsiteY3251" fmla="*/ 1390231 h 2249100"/>
              <a:gd name="connsiteX3252" fmla="*/ 2254015 w 2729341"/>
              <a:gd name="connsiteY3252" fmla="*/ 1389478 h 2249100"/>
              <a:gd name="connsiteX3253" fmla="*/ 2254263 w 2729341"/>
              <a:gd name="connsiteY3253" fmla="*/ 1389574 h 2249100"/>
              <a:gd name="connsiteX3254" fmla="*/ 2256177 w 2729341"/>
              <a:gd name="connsiteY3254" fmla="*/ 1390288 h 2249100"/>
              <a:gd name="connsiteX3255" fmla="*/ 2259597 w 2729341"/>
              <a:gd name="connsiteY3255" fmla="*/ 1392641 h 2249100"/>
              <a:gd name="connsiteX3256" fmla="*/ 2262845 w 2729341"/>
              <a:gd name="connsiteY3256" fmla="*/ 1394013 h 2249100"/>
              <a:gd name="connsiteX3257" fmla="*/ 2265921 w 2729341"/>
              <a:gd name="connsiteY3257" fmla="*/ 1394403 h 2249100"/>
              <a:gd name="connsiteX3258" fmla="*/ 2268169 w 2729341"/>
              <a:gd name="connsiteY3258" fmla="*/ 1395232 h 2249100"/>
              <a:gd name="connsiteX3259" fmla="*/ 2269579 w 2729341"/>
              <a:gd name="connsiteY3259" fmla="*/ 1396498 h 2249100"/>
              <a:gd name="connsiteX3260" fmla="*/ 2270598 w 2729341"/>
              <a:gd name="connsiteY3260" fmla="*/ 1397918 h 2249100"/>
              <a:gd name="connsiteX3261" fmla="*/ 2271217 w 2729341"/>
              <a:gd name="connsiteY3261" fmla="*/ 1399489 h 2249100"/>
              <a:gd name="connsiteX3262" fmla="*/ 2272684 w 2729341"/>
              <a:gd name="connsiteY3262" fmla="*/ 1400375 h 2249100"/>
              <a:gd name="connsiteX3263" fmla="*/ 2274999 w 2729341"/>
              <a:gd name="connsiteY3263" fmla="*/ 1400575 h 2249100"/>
              <a:gd name="connsiteX3264" fmla="*/ 2276818 w 2729341"/>
              <a:gd name="connsiteY3264" fmla="*/ 1401242 h 2249100"/>
              <a:gd name="connsiteX3265" fmla="*/ 2278142 w 2729341"/>
              <a:gd name="connsiteY3265" fmla="*/ 1402375 h 2249100"/>
              <a:gd name="connsiteX3266" fmla="*/ 2285495 w 2729341"/>
              <a:gd name="connsiteY3266" fmla="*/ 1405300 h 2249100"/>
              <a:gd name="connsiteX3267" fmla="*/ 2288572 w 2729341"/>
              <a:gd name="connsiteY3267" fmla="*/ 1406843 h 2249100"/>
              <a:gd name="connsiteX3268" fmla="*/ 2290267 w 2729341"/>
              <a:gd name="connsiteY3268" fmla="*/ 1408348 h 2249100"/>
              <a:gd name="connsiteX3269" fmla="*/ 2290744 w 2729341"/>
              <a:gd name="connsiteY3269" fmla="*/ 1409319 h 2249100"/>
              <a:gd name="connsiteX3270" fmla="*/ 2290601 w 2729341"/>
              <a:gd name="connsiteY3270" fmla="*/ 1410272 h 2249100"/>
              <a:gd name="connsiteX3271" fmla="*/ 2290772 w 2729341"/>
              <a:gd name="connsiteY3271" fmla="*/ 1411291 h 2249100"/>
              <a:gd name="connsiteX3272" fmla="*/ 2292030 w 2729341"/>
              <a:gd name="connsiteY3272" fmla="*/ 1413272 h 2249100"/>
              <a:gd name="connsiteX3273" fmla="*/ 2292506 w 2729341"/>
              <a:gd name="connsiteY3273" fmla="*/ 1413453 h 2249100"/>
              <a:gd name="connsiteX3274" fmla="*/ 2292801 w 2729341"/>
              <a:gd name="connsiteY3274" fmla="*/ 1414405 h 2249100"/>
              <a:gd name="connsiteX3275" fmla="*/ 2292906 w 2729341"/>
              <a:gd name="connsiteY3275" fmla="*/ 1416139 h 2249100"/>
              <a:gd name="connsiteX3276" fmla="*/ 2293277 w 2729341"/>
              <a:gd name="connsiteY3276" fmla="*/ 1417301 h 2249100"/>
              <a:gd name="connsiteX3277" fmla="*/ 2293906 w 2729341"/>
              <a:gd name="connsiteY3277" fmla="*/ 1417892 h 2249100"/>
              <a:gd name="connsiteX3278" fmla="*/ 2293515 w 2729341"/>
              <a:gd name="connsiteY3278" fmla="*/ 1418130 h 2249100"/>
              <a:gd name="connsiteX3279" fmla="*/ 2291248 w 2729341"/>
              <a:gd name="connsiteY3279" fmla="*/ 1417130 h 2249100"/>
              <a:gd name="connsiteX3280" fmla="*/ 2289963 w 2729341"/>
              <a:gd name="connsiteY3280" fmla="*/ 1417434 h 2249100"/>
              <a:gd name="connsiteX3281" fmla="*/ 2289362 w 2729341"/>
              <a:gd name="connsiteY3281" fmla="*/ 1418730 h 2249100"/>
              <a:gd name="connsiteX3282" fmla="*/ 2289267 w 2729341"/>
              <a:gd name="connsiteY3282" fmla="*/ 1419959 h 2249100"/>
              <a:gd name="connsiteX3283" fmla="*/ 2289677 w 2729341"/>
              <a:gd name="connsiteY3283" fmla="*/ 1421111 h 2249100"/>
              <a:gd name="connsiteX3284" fmla="*/ 2292572 w 2729341"/>
              <a:gd name="connsiteY3284" fmla="*/ 1424578 h 2249100"/>
              <a:gd name="connsiteX3285" fmla="*/ 2293325 w 2729341"/>
              <a:gd name="connsiteY3285" fmla="*/ 1427740 h 2249100"/>
              <a:gd name="connsiteX3286" fmla="*/ 2293468 w 2729341"/>
              <a:gd name="connsiteY3286" fmla="*/ 1431560 h 2249100"/>
              <a:gd name="connsiteX3287" fmla="*/ 2293106 w 2729341"/>
              <a:gd name="connsiteY3287" fmla="*/ 1433046 h 2249100"/>
              <a:gd name="connsiteX3288" fmla="*/ 2292801 w 2729341"/>
              <a:gd name="connsiteY3288" fmla="*/ 1436313 h 2249100"/>
              <a:gd name="connsiteX3289" fmla="*/ 2292553 w 2729341"/>
              <a:gd name="connsiteY3289" fmla="*/ 1441361 h 2249100"/>
              <a:gd name="connsiteX3290" fmla="*/ 2292496 w 2729341"/>
              <a:gd name="connsiteY3290" fmla="*/ 1443085 h 2249100"/>
              <a:gd name="connsiteX3291" fmla="*/ 2291544 w 2729341"/>
              <a:gd name="connsiteY3291" fmla="*/ 1444771 h 2249100"/>
              <a:gd name="connsiteX3292" fmla="*/ 2288962 w 2729341"/>
              <a:gd name="connsiteY3292" fmla="*/ 1447191 h 2249100"/>
              <a:gd name="connsiteX3293" fmla="*/ 2288924 w 2729341"/>
              <a:gd name="connsiteY3293" fmla="*/ 1446733 h 2249100"/>
              <a:gd name="connsiteX3294" fmla="*/ 2288305 w 2729341"/>
              <a:gd name="connsiteY3294" fmla="*/ 1446610 h 2249100"/>
              <a:gd name="connsiteX3295" fmla="*/ 2287638 w 2729341"/>
              <a:gd name="connsiteY3295" fmla="*/ 1446981 h 2249100"/>
              <a:gd name="connsiteX3296" fmla="*/ 2286705 w 2729341"/>
              <a:gd name="connsiteY3296" fmla="*/ 1449048 h 2249100"/>
              <a:gd name="connsiteX3297" fmla="*/ 2285905 w 2729341"/>
              <a:gd name="connsiteY3297" fmla="*/ 1452820 h 2249100"/>
              <a:gd name="connsiteX3298" fmla="*/ 2284933 w 2729341"/>
              <a:gd name="connsiteY3298" fmla="*/ 1454868 h 2249100"/>
              <a:gd name="connsiteX3299" fmla="*/ 2283781 w 2729341"/>
              <a:gd name="connsiteY3299" fmla="*/ 1455192 h 2249100"/>
              <a:gd name="connsiteX3300" fmla="*/ 2283085 w 2729341"/>
              <a:gd name="connsiteY3300" fmla="*/ 1455734 h 2249100"/>
              <a:gd name="connsiteX3301" fmla="*/ 2282857 w 2729341"/>
              <a:gd name="connsiteY3301" fmla="*/ 1456496 h 2249100"/>
              <a:gd name="connsiteX3302" fmla="*/ 2281628 w 2729341"/>
              <a:gd name="connsiteY3302" fmla="*/ 1457011 h 2249100"/>
              <a:gd name="connsiteX3303" fmla="*/ 2279390 w 2729341"/>
              <a:gd name="connsiteY3303" fmla="*/ 1457278 h 2249100"/>
              <a:gd name="connsiteX3304" fmla="*/ 2277856 w 2729341"/>
              <a:gd name="connsiteY3304" fmla="*/ 1458420 h 2249100"/>
              <a:gd name="connsiteX3305" fmla="*/ 2276713 w 2729341"/>
              <a:gd name="connsiteY3305" fmla="*/ 1461640 h 2249100"/>
              <a:gd name="connsiteX3306" fmla="*/ 2276761 w 2729341"/>
              <a:gd name="connsiteY3306" fmla="*/ 1463183 h 2249100"/>
              <a:gd name="connsiteX3307" fmla="*/ 2276227 w 2729341"/>
              <a:gd name="connsiteY3307" fmla="*/ 1465097 h 2249100"/>
              <a:gd name="connsiteX3308" fmla="*/ 2276266 w 2729341"/>
              <a:gd name="connsiteY3308" fmla="*/ 1466736 h 2249100"/>
              <a:gd name="connsiteX3309" fmla="*/ 2276866 w 2729341"/>
              <a:gd name="connsiteY3309" fmla="*/ 1468098 h 2249100"/>
              <a:gd name="connsiteX3310" fmla="*/ 2278675 w 2729341"/>
              <a:gd name="connsiteY3310" fmla="*/ 1469460 h 2249100"/>
              <a:gd name="connsiteX3311" fmla="*/ 2281685 w 2729341"/>
              <a:gd name="connsiteY3311" fmla="*/ 1470822 h 2249100"/>
              <a:gd name="connsiteX3312" fmla="*/ 2283486 w 2729341"/>
              <a:gd name="connsiteY3312" fmla="*/ 1471032 h 2249100"/>
              <a:gd name="connsiteX3313" fmla="*/ 2284724 w 2729341"/>
              <a:gd name="connsiteY3313" fmla="*/ 1470460 h 2249100"/>
              <a:gd name="connsiteX3314" fmla="*/ 2286019 w 2729341"/>
              <a:gd name="connsiteY3314" fmla="*/ 1468231 h 2249100"/>
              <a:gd name="connsiteX3315" fmla="*/ 2287276 w 2729341"/>
              <a:gd name="connsiteY3315" fmla="*/ 1467355 h 2249100"/>
              <a:gd name="connsiteX3316" fmla="*/ 2288810 w 2729341"/>
              <a:gd name="connsiteY3316" fmla="*/ 1466983 h 2249100"/>
              <a:gd name="connsiteX3317" fmla="*/ 2289391 w 2729341"/>
              <a:gd name="connsiteY3317" fmla="*/ 1465974 h 2249100"/>
              <a:gd name="connsiteX3318" fmla="*/ 2291915 w 2729341"/>
              <a:gd name="connsiteY3318" fmla="*/ 1461507 h 2249100"/>
              <a:gd name="connsiteX3319" fmla="*/ 2291915 w 2729341"/>
              <a:gd name="connsiteY3319" fmla="*/ 1460516 h 2249100"/>
              <a:gd name="connsiteX3320" fmla="*/ 2290991 w 2729341"/>
              <a:gd name="connsiteY3320" fmla="*/ 1460135 h 2249100"/>
              <a:gd name="connsiteX3321" fmla="*/ 2291125 w 2729341"/>
              <a:gd name="connsiteY3321" fmla="*/ 1459859 h 2249100"/>
              <a:gd name="connsiteX3322" fmla="*/ 2292315 w 2729341"/>
              <a:gd name="connsiteY3322" fmla="*/ 1459678 h 2249100"/>
              <a:gd name="connsiteX3323" fmla="*/ 2293344 w 2729341"/>
              <a:gd name="connsiteY3323" fmla="*/ 1459078 h 2249100"/>
              <a:gd name="connsiteX3324" fmla="*/ 2294220 w 2729341"/>
              <a:gd name="connsiteY3324" fmla="*/ 1458049 h 2249100"/>
              <a:gd name="connsiteX3325" fmla="*/ 2295754 w 2729341"/>
              <a:gd name="connsiteY3325" fmla="*/ 1457287 h 2249100"/>
              <a:gd name="connsiteX3326" fmla="*/ 2299488 w 2729341"/>
              <a:gd name="connsiteY3326" fmla="*/ 1456115 h 2249100"/>
              <a:gd name="connsiteX3327" fmla="*/ 2301488 w 2729341"/>
              <a:gd name="connsiteY3327" fmla="*/ 1454782 h 2249100"/>
              <a:gd name="connsiteX3328" fmla="*/ 2302755 w 2729341"/>
              <a:gd name="connsiteY3328" fmla="*/ 1454563 h 2249100"/>
              <a:gd name="connsiteX3329" fmla="*/ 2304602 w 2729341"/>
              <a:gd name="connsiteY3329" fmla="*/ 1455277 h 2249100"/>
              <a:gd name="connsiteX3330" fmla="*/ 2307022 w 2729341"/>
              <a:gd name="connsiteY3330" fmla="*/ 1456916 h 2249100"/>
              <a:gd name="connsiteX3331" fmla="*/ 2308936 w 2729341"/>
              <a:gd name="connsiteY3331" fmla="*/ 1459306 h 2249100"/>
              <a:gd name="connsiteX3332" fmla="*/ 2310346 w 2729341"/>
              <a:gd name="connsiteY3332" fmla="*/ 1462440 h 2249100"/>
              <a:gd name="connsiteX3333" fmla="*/ 2312127 w 2729341"/>
              <a:gd name="connsiteY3333" fmla="*/ 1470546 h 2249100"/>
              <a:gd name="connsiteX3334" fmla="*/ 2314280 w 2729341"/>
              <a:gd name="connsiteY3334" fmla="*/ 1483567 h 2249100"/>
              <a:gd name="connsiteX3335" fmla="*/ 2315747 w 2729341"/>
              <a:gd name="connsiteY3335" fmla="*/ 1490825 h 2249100"/>
              <a:gd name="connsiteX3336" fmla="*/ 2316537 w 2729341"/>
              <a:gd name="connsiteY3336" fmla="*/ 1492368 h 2249100"/>
              <a:gd name="connsiteX3337" fmla="*/ 2316928 w 2729341"/>
              <a:gd name="connsiteY3337" fmla="*/ 1493139 h 2249100"/>
              <a:gd name="connsiteX3338" fmla="*/ 2315032 w 2729341"/>
              <a:gd name="connsiteY3338" fmla="*/ 1503245 h 2249100"/>
              <a:gd name="connsiteX3339" fmla="*/ 2313508 w 2729341"/>
              <a:gd name="connsiteY3339" fmla="*/ 1507408 h 2249100"/>
              <a:gd name="connsiteX3340" fmla="*/ 2310841 w 2729341"/>
              <a:gd name="connsiteY3340" fmla="*/ 1509817 h 2249100"/>
              <a:gd name="connsiteX3341" fmla="*/ 2308193 w 2729341"/>
              <a:gd name="connsiteY3341" fmla="*/ 1512151 h 2249100"/>
              <a:gd name="connsiteX3342" fmla="*/ 2304888 w 2729341"/>
              <a:gd name="connsiteY3342" fmla="*/ 1516056 h 2249100"/>
              <a:gd name="connsiteX3343" fmla="*/ 2301259 w 2729341"/>
              <a:gd name="connsiteY3343" fmla="*/ 1517980 h 2249100"/>
              <a:gd name="connsiteX3344" fmla="*/ 2299402 w 2729341"/>
              <a:gd name="connsiteY3344" fmla="*/ 1519114 h 2249100"/>
              <a:gd name="connsiteX3345" fmla="*/ 2299002 w 2729341"/>
              <a:gd name="connsiteY3345" fmla="*/ 1519847 h 2249100"/>
              <a:gd name="connsiteX3346" fmla="*/ 2298554 w 2729341"/>
              <a:gd name="connsiteY3346" fmla="*/ 1519618 h 2249100"/>
              <a:gd name="connsiteX3347" fmla="*/ 2297564 w 2729341"/>
              <a:gd name="connsiteY3347" fmla="*/ 1521733 h 2249100"/>
              <a:gd name="connsiteX3348" fmla="*/ 2296678 w 2729341"/>
              <a:gd name="connsiteY3348" fmla="*/ 1524657 h 2249100"/>
              <a:gd name="connsiteX3349" fmla="*/ 2296325 w 2729341"/>
              <a:gd name="connsiteY3349" fmla="*/ 1526915 h 2249100"/>
              <a:gd name="connsiteX3350" fmla="*/ 2296640 w 2729341"/>
              <a:gd name="connsiteY3350" fmla="*/ 1528153 h 2249100"/>
              <a:gd name="connsiteX3351" fmla="*/ 2295887 w 2729341"/>
              <a:gd name="connsiteY3351" fmla="*/ 1528944 h 2249100"/>
              <a:gd name="connsiteX3352" fmla="*/ 2294525 w 2729341"/>
              <a:gd name="connsiteY3352" fmla="*/ 1530429 h 2249100"/>
              <a:gd name="connsiteX3353" fmla="*/ 2294268 w 2729341"/>
              <a:gd name="connsiteY3353" fmla="*/ 1530972 h 2249100"/>
              <a:gd name="connsiteX3354" fmla="*/ 2294363 w 2729341"/>
              <a:gd name="connsiteY3354" fmla="*/ 1531839 h 2249100"/>
              <a:gd name="connsiteX3355" fmla="*/ 2294077 w 2729341"/>
              <a:gd name="connsiteY3355" fmla="*/ 1532258 h 2249100"/>
              <a:gd name="connsiteX3356" fmla="*/ 2293420 w 2729341"/>
              <a:gd name="connsiteY3356" fmla="*/ 1532239 h 2249100"/>
              <a:gd name="connsiteX3357" fmla="*/ 2292915 w 2729341"/>
              <a:gd name="connsiteY3357" fmla="*/ 1532658 h 2249100"/>
              <a:gd name="connsiteX3358" fmla="*/ 2291687 w 2729341"/>
              <a:gd name="connsiteY3358" fmla="*/ 1534211 h 2249100"/>
              <a:gd name="connsiteX3359" fmla="*/ 2289572 w 2729341"/>
              <a:gd name="connsiteY3359" fmla="*/ 1538269 h 2249100"/>
              <a:gd name="connsiteX3360" fmla="*/ 2289172 w 2729341"/>
              <a:gd name="connsiteY3360" fmla="*/ 1539116 h 2249100"/>
              <a:gd name="connsiteX3361" fmla="*/ 2289524 w 2729341"/>
              <a:gd name="connsiteY3361" fmla="*/ 1539745 h 2249100"/>
              <a:gd name="connsiteX3362" fmla="*/ 2291944 w 2729341"/>
              <a:gd name="connsiteY3362" fmla="*/ 1540136 h 2249100"/>
              <a:gd name="connsiteX3363" fmla="*/ 2293592 w 2729341"/>
              <a:gd name="connsiteY3363" fmla="*/ 1540879 h 2249100"/>
              <a:gd name="connsiteX3364" fmla="*/ 2294877 w 2729341"/>
              <a:gd name="connsiteY3364" fmla="*/ 1541993 h 2249100"/>
              <a:gd name="connsiteX3365" fmla="*/ 2299516 w 2729341"/>
              <a:gd name="connsiteY3365" fmla="*/ 1544174 h 2249100"/>
              <a:gd name="connsiteX3366" fmla="*/ 2300935 w 2729341"/>
              <a:gd name="connsiteY3366" fmla="*/ 1545527 h 2249100"/>
              <a:gd name="connsiteX3367" fmla="*/ 2302345 w 2729341"/>
              <a:gd name="connsiteY3367" fmla="*/ 1546269 h 2249100"/>
              <a:gd name="connsiteX3368" fmla="*/ 2303745 w 2729341"/>
              <a:gd name="connsiteY3368" fmla="*/ 1546403 h 2249100"/>
              <a:gd name="connsiteX3369" fmla="*/ 2304707 w 2729341"/>
              <a:gd name="connsiteY3369" fmla="*/ 1545974 h 2249100"/>
              <a:gd name="connsiteX3370" fmla="*/ 2305222 w 2729341"/>
              <a:gd name="connsiteY3370" fmla="*/ 1544984 h 2249100"/>
              <a:gd name="connsiteX3371" fmla="*/ 2305879 w 2729341"/>
              <a:gd name="connsiteY3371" fmla="*/ 1544917 h 2249100"/>
              <a:gd name="connsiteX3372" fmla="*/ 2306679 w 2729341"/>
              <a:gd name="connsiteY3372" fmla="*/ 1545774 h 2249100"/>
              <a:gd name="connsiteX3373" fmla="*/ 2309289 w 2729341"/>
              <a:gd name="connsiteY3373" fmla="*/ 1546708 h 2249100"/>
              <a:gd name="connsiteX3374" fmla="*/ 2309375 w 2729341"/>
              <a:gd name="connsiteY3374" fmla="*/ 1547003 h 2249100"/>
              <a:gd name="connsiteX3375" fmla="*/ 2302135 w 2729341"/>
              <a:gd name="connsiteY3375" fmla="*/ 1548622 h 2249100"/>
              <a:gd name="connsiteX3376" fmla="*/ 2300621 w 2729341"/>
              <a:gd name="connsiteY3376" fmla="*/ 1549375 h 2249100"/>
              <a:gd name="connsiteX3377" fmla="*/ 2302431 w 2729341"/>
              <a:gd name="connsiteY3377" fmla="*/ 1549899 h 2249100"/>
              <a:gd name="connsiteX3378" fmla="*/ 2304260 w 2729341"/>
              <a:gd name="connsiteY3378" fmla="*/ 1549775 h 2249100"/>
              <a:gd name="connsiteX3379" fmla="*/ 2306098 w 2729341"/>
              <a:gd name="connsiteY3379" fmla="*/ 1548994 h 2249100"/>
              <a:gd name="connsiteX3380" fmla="*/ 2308212 w 2729341"/>
              <a:gd name="connsiteY3380" fmla="*/ 1549032 h 2249100"/>
              <a:gd name="connsiteX3381" fmla="*/ 2310070 w 2729341"/>
              <a:gd name="connsiteY3381" fmla="*/ 1549403 h 2249100"/>
              <a:gd name="connsiteX3382" fmla="*/ 2310660 w 2729341"/>
              <a:gd name="connsiteY3382" fmla="*/ 1549089 h 2249100"/>
              <a:gd name="connsiteX3383" fmla="*/ 2310898 w 2729341"/>
              <a:gd name="connsiteY3383" fmla="*/ 1548927 h 2249100"/>
              <a:gd name="connsiteX3384" fmla="*/ 2314061 w 2729341"/>
              <a:gd name="connsiteY3384" fmla="*/ 1551051 h 2249100"/>
              <a:gd name="connsiteX3385" fmla="*/ 2315242 w 2729341"/>
              <a:gd name="connsiteY3385" fmla="*/ 1551365 h 2249100"/>
              <a:gd name="connsiteX3386" fmla="*/ 2316471 w 2729341"/>
              <a:gd name="connsiteY3386" fmla="*/ 1551127 h 2249100"/>
              <a:gd name="connsiteX3387" fmla="*/ 2317737 w 2729341"/>
              <a:gd name="connsiteY3387" fmla="*/ 1550327 h 2249100"/>
              <a:gd name="connsiteX3388" fmla="*/ 2320528 w 2729341"/>
              <a:gd name="connsiteY3388" fmla="*/ 1549289 h 2249100"/>
              <a:gd name="connsiteX3389" fmla="*/ 2324833 w 2729341"/>
              <a:gd name="connsiteY3389" fmla="*/ 1548003 h 2249100"/>
              <a:gd name="connsiteX3390" fmla="*/ 2328977 w 2729341"/>
              <a:gd name="connsiteY3390" fmla="*/ 1547479 h 2249100"/>
              <a:gd name="connsiteX3391" fmla="*/ 2332958 w 2729341"/>
              <a:gd name="connsiteY3391" fmla="*/ 1547717 h 2249100"/>
              <a:gd name="connsiteX3392" fmla="*/ 2335473 w 2729341"/>
              <a:gd name="connsiteY3392" fmla="*/ 1547355 h 2249100"/>
              <a:gd name="connsiteX3393" fmla="*/ 2337778 w 2729341"/>
              <a:gd name="connsiteY3393" fmla="*/ 1546022 h 2249100"/>
              <a:gd name="connsiteX3394" fmla="*/ 2342864 w 2729341"/>
              <a:gd name="connsiteY3394" fmla="*/ 1541640 h 2249100"/>
              <a:gd name="connsiteX3395" fmla="*/ 2348703 w 2729341"/>
              <a:gd name="connsiteY3395" fmla="*/ 1538107 h 2249100"/>
              <a:gd name="connsiteX3396" fmla="*/ 2358314 w 2729341"/>
              <a:gd name="connsiteY3396" fmla="*/ 1533716 h 2249100"/>
              <a:gd name="connsiteX3397" fmla="*/ 2372602 w 2729341"/>
              <a:gd name="connsiteY3397" fmla="*/ 1528429 h 2249100"/>
              <a:gd name="connsiteX3398" fmla="*/ 2374811 w 2729341"/>
              <a:gd name="connsiteY3398" fmla="*/ 1527201 h 2249100"/>
              <a:gd name="connsiteX3399" fmla="*/ 2377050 w 2729341"/>
              <a:gd name="connsiteY3399" fmla="*/ 1525991 h 2249100"/>
              <a:gd name="connsiteX3400" fmla="*/ 2378212 w 2729341"/>
              <a:gd name="connsiteY3400" fmla="*/ 1525295 h 2249100"/>
              <a:gd name="connsiteX3401" fmla="*/ 2379507 w 2729341"/>
              <a:gd name="connsiteY3401" fmla="*/ 1524667 h 2249100"/>
              <a:gd name="connsiteX3402" fmla="*/ 2389451 w 2729341"/>
              <a:gd name="connsiteY3402" fmla="*/ 1519123 h 2249100"/>
              <a:gd name="connsiteX3403" fmla="*/ 2394576 w 2729341"/>
              <a:gd name="connsiteY3403" fmla="*/ 1515847 h 2249100"/>
              <a:gd name="connsiteX3404" fmla="*/ 2397138 w 2729341"/>
              <a:gd name="connsiteY3404" fmla="*/ 1513465 h 2249100"/>
              <a:gd name="connsiteX3405" fmla="*/ 2399843 w 2729341"/>
              <a:gd name="connsiteY3405" fmla="*/ 1511484 h 2249100"/>
              <a:gd name="connsiteX3406" fmla="*/ 2402681 w 2729341"/>
              <a:gd name="connsiteY3406" fmla="*/ 1509903 h 2249100"/>
              <a:gd name="connsiteX3407" fmla="*/ 2404929 w 2729341"/>
              <a:gd name="connsiteY3407" fmla="*/ 1507874 h 2249100"/>
              <a:gd name="connsiteX3408" fmla="*/ 2406596 w 2729341"/>
              <a:gd name="connsiteY3408" fmla="*/ 1505398 h 2249100"/>
              <a:gd name="connsiteX3409" fmla="*/ 2408434 w 2729341"/>
              <a:gd name="connsiteY3409" fmla="*/ 1503550 h 2249100"/>
              <a:gd name="connsiteX3410" fmla="*/ 2410444 w 2729341"/>
              <a:gd name="connsiteY3410" fmla="*/ 1502340 h 2249100"/>
              <a:gd name="connsiteX3411" fmla="*/ 2411530 w 2729341"/>
              <a:gd name="connsiteY3411" fmla="*/ 1501064 h 2249100"/>
              <a:gd name="connsiteX3412" fmla="*/ 2411683 w 2729341"/>
              <a:gd name="connsiteY3412" fmla="*/ 1499730 h 2249100"/>
              <a:gd name="connsiteX3413" fmla="*/ 2411301 w 2729341"/>
              <a:gd name="connsiteY3413" fmla="*/ 1497921 h 2249100"/>
              <a:gd name="connsiteX3414" fmla="*/ 2410406 w 2729341"/>
              <a:gd name="connsiteY3414" fmla="*/ 1495644 h 2249100"/>
              <a:gd name="connsiteX3415" fmla="*/ 2410282 w 2729341"/>
              <a:gd name="connsiteY3415" fmla="*/ 1493854 h 2249100"/>
              <a:gd name="connsiteX3416" fmla="*/ 2410930 w 2729341"/>
              <a:gd name="connsiteY3416" fmla="*/ 1492539 h 2249100"/>
              <a:gd name="connsiteX3417" fmla="*/ 2411073 w 2729341"/>
              <a:gd name="connsiteY3417" fmla="*/ 1491653 h 2249100"/>
              <a:gd name="connsiteX3418" fmla="*/ 2410711 w 2729341"/>
              <a:gd name="connsiteY3418" fmla="*/ 1491196 h 2249100"/>
              <a:gd name="connsiteX3419" fmla="*/ 2406491 w 2729341"/>
              <a:gd name="connsiteY3419" fmla="*/ 1489891 h 2249100"/>
              <a:gd name="connsiteX3420" fmla="*/ 2406672 w 2729341"/>
              <a:gd name="connsiteY3420" fmla="*/ 1483605 h 2249100"/>
              <a:gd name="connsiteX3421" fmla="*/ 2406615 w 2729341"/>
              <a:gd name="connsiteY3421" fmla="*/ 1483424 h 2249100"/>
              <a:gd name="connsiteX3422" fmla="*/ 2406834 w 2729341"/>
              <a:gd name="connsiteY3422" fmla="*/ 1483347 h 2249100"/>
              <a:gd name="connsiteX3423" fmla="*/ 2416559 w 2729341"/>
              <a:gd name="connsiteY3423" fmla="*/ 1480557 h 2249100"/>
              <a:gd name="connsiteX3424" fmla="*/ 2422760 w 2729341"/>
              <a:gd name="connsiteY3424" fmla="*/ 1479594 h 2249100"/>
              <a:gd name="connsiteX3425" fmla="*/ 2430313 w 2729341"/>
              <a:gd name="connsiteY3425" fmla="*/ 1479338 h 2249100"/>
              <a:gd name="connsiteX3426" fmla="*/ 2439314 w 2729341"/>
              <a:gd name="connsiteY3426" fmla="*/ 1480719 h 2249100"/>
              <a:gd name="connsiteX3427" fmla="*/ 2442810 w 2729341"/>
              <a:gd name="connsiteY3427" fmla="*/ 1481976 h 2249100"/>
              <a:gd name="connsiteX3428" fmla="*/ 2445020 w 2729341"/>
              <a:gd name="connsiteY3428" fmla="*/ 1483576 h 2249100"/>
              <a:gd name="connsiteX3429" fmla="*/ 2447573 w 2729341"/>
              <a:gd name="connsiteY3429" fmla="*/ 1484005 h 2249100"/>
              <a:gd name="connsiteX3430" fmla="*/ 2450468 w 2729341"/>
              <a:gd name="connsiteY3430" fmla="*/ 1483262 h 2249100"/>
              <a:gd name="connsiteX3431" fmla="*/ 2454478 w 2729341"/>
              <a:gd name="connsiteY3431" fmla="*/ 1483014 h 2249100"/>
              <a:gd name="connsiteX3432" fmla="*/ 2459612 w 2729341"/>
              <a:gd name="connsiteY3432" fmla="*/ 1483262 h 2249100"/>
              <a:gd name="connsiteX3433" fmla="*/ 2462355 w 2729341"/>
              <a:gd name="connsiteY3433" fmla="*/ 1483643 h 2249100"/>
              <a:gd name="connsiteX3434" fmla="*/ 2462717 w 2729341"/>
              <a:gd name="connsiteY3434" fmla="*/ 1484147 h 2249100"/>
              <a:gd name="connsiteX3435" fmla="*/ 2463070 w 2729341"/>
              <a:gd name="connsiteY3435" fmla="*/ 1483995 h 2249100"/>
              <a:gd name="connsiteX3436" fmla="*/ 2463422 w 2729341"/>
              <a:gd name="connsiteY3436" fmla="*/ 1483195 h 2249100"/>
              <a:gd name="connsiteX3437" fmla="*/ 2464794 w 2729341"/>
              <a:gd name="connsiteY3437" fmla="*/ 1482309 h 2249100"/>
              <a:gd name="connsiteX3438" fmla="*/ 2468642 w 2729341"/>
              <a:gd name="connsiteY3438" fmla="*/ 1480985 h 2249100"/>
              <a:gd name="connsiteX3439" fmla="*/ 2469156 w 2729341"/>
              <a:gd name="connsiteY3439" fmla="*/ 1481262 h 2249100"/>
              <a:gd name="connsiteX3440" fmla="*/ 2469947 w 2729341"/>
              <a:gd name="connsiteY3440" fmla="*/ 1480595 h 2249100"/>
              <a:gd name="connsiteX3441" fmla="*/ 2471014 w 2729341"/>
              <a:gd name="connsiteY3441" fmla="*/ 1478975 h 2249100"/>
              <a:gd name="connsiteX3442" fmla="*/ 2472976 w 2729341"/>
              <a:gd name="connsiteY3442" fmla="*/ 1477185 h 2249100"/>
              <a:gd name="connsiteX3443" fmla="*/ 2475833 w 2729341"/>
              <a:gd name="connsiteY3443" fmla="*/ 1475223 h 2249100"/>
              <a:gd name="connsiteX3444" fmla="*/ 2478415 w 2729341"/>
              <a:gd name="connsiteY3444" fmla="*/ 1474204 h 2249100"/>
              <a:gd name="connsiteX3445" fmla="*/ 2480729 w 2729341"/>
              <a:gd name="connsiteY3445" fmla="*/ 1474118 h 2249100"/>
              <a:gd name="connsiteX3446" fmla="*/ 2482272 w 2729341"/>
              <a:gd name="connsiteY3446" fmla="*/ 1473641 h 2249100"/>
              <a:gd name="connsiteX3447" fmla="*/ 2483053 w 2729341"/>
              <a:gd name="connsiteY3447" fmla="*/ 1472756 h 2249100"/>
              <a:gd name="connsiteX3448" fmla="*/ 2483291 w 2729341"/>
              <a:gd name="connsiteY3448" fmla="*/ 1471975 h 2249100"/>
              <a:gd name="connsiteX3449" fmla="*/ 2482987 w 2729341"/>
              <a:gd name="connsiteY3449" fmla="*/ 1471298 h 2249100"/>
              <a:gd name="connsiteX3450" fmla="*/ 2483120 w 2729341"/>
              <a:gd name="connsiteY3450" fmla="*/ 1470546 h 2249100"/>
              <a:gd name="connsiteX3451" fmla="*/ 2483253 w 2729341"/>
              <a:gd name="connsiteY3451" fmla="*/ 1470174 h 2249100"/>
              <a:gd name="connsiteX3452" fmla="*/ 2483139 w 2729341"/>
              <a:gd name="connsiteY3452" fmla="*/ 1469870 h 2249100"/>
              <a:gd name="connsiteX3453" fmla="*/ 2482863 w 2729341"/>
              <a:gd name="connsiteY3453" fmla="*/ 1469231 h 2249100"/>
              <a:gd name="connsiteX3454" fmla="*/ 2482644 w 2729341"/>
              <a:gd name="connsiteY3454" fmla="*/ 1466012 h 2249100"/>
              <a:gd name="connsiteX3455" fmla="*/ 2482196 w 2729341"/>
              <a:gd name="connsiteY3455" fmla="*/ 1464497 h 2249100"/>
              <a:gd name="connsiteX3456" fmla="*/ 2481567 w 2729341"/>
              <a:gd name="connsiteY3456" fmla="*/ 1463373 h 2249100"/>
              <a:gd name="connsiteX3457" fmla="*/ 2480767 w 2729341"/>
              <a:gd name="connsiteY3457" fmla="*/ 1462650 h 2249100"/>
              <a:gd name="connsiteX3458" fmla="*/ 2480862 w 2729341"/>
              <a:gd name="connsiteY3458" fmla="*/ 1461897 h 2249100"/>
              <a:gd name="connsiteX3459" fmla="*/ 2482253 w 2729341"/>
              <a:gd name="connsiteY3459" fmla="*/ 1460964 h 2249100"/>
              <a:gd name="connsiteX3460" fmla="*/ 2482148 w 2729341"/>
              <a:gd name="connsiteY3460" fmla="*/ 1461830 h 2249100"/>
              <a:gd name="connsiteX3461" fmla="*/ 2482510 w 2729341"/>
              <a:gd name="connsiteY3461" fmla="*/ 1462097 h 2249100"/>
              <a:gd name="connsiteX3462" fmla="*/ 2483158 w 2729341"/>
              <a:gd name="connsiteY3462" fmla="*/ 1461697 h 2249100"/>
              <a:gd name="connsiteX3463" fmla="*/ 2484644 w 2729341"/>
              <a:gd name="connsiteY3463" fmla="*/ 1459754 h 2249100"/>
              <a:gd name="connsiteX3464" fmla="*/ 2484815 w 2729341"/>
              <a:gd name="connsiteY3464" fmla="*/ 1459020 h 2249100"/>
              <a:gd name="connsiteX3465" fmla="*/ 2485825 w 2729341"/>
              <a:gd name="connsiteY3465" fmla="*/ 1458268 h 2249100"/>
              <a:gd name="connsiteX3466" fmla="*/ 2486578 w 2729341"/>
              <a:gd name="connsiteY3466" fmla="*/ 1457096 h 2249100"/>
              <a:gd name="connsiteX3467" fmla="*/ 2485749 w 2729341"/>
              <a:gd name="connsiteY3467" fmla="*/ 1456925 h 2249100"/>
              <a:gd name="connsiteX3468" fmla="*/ 2483777 w 2729341"/>
              <a:gd name="connsiteY3468" fmla="*/ 1457278 h 2249100"/>
              <a:gd name="connsiteX3469" fmla="*/ 2483329 w 2729341"/>
              <a:gd name="connsiteY3469" fmla="*/ 1456925 h 2249100"/>
              <a:gd name="connsiteX3470" fmla="*/ 2484349 w 2729341"/>
              <a:gd name="connsiteY3470" fmla="*/ 1455363 h 2249100"/>
              <a:gd name="connsiteX3471" fmla="*/ 2484158 w 2729341"/>
              <a:gd name="connsiteY3471" fmla="*/ 1454477 h 2249100"/>
              <a:gd name="connsiteX3472" fmla="*/ 2483834 w 2729341"/>
              <a:gd name="connsiteY3472" fmla="*/ 1454106 h 2249100"/>
              <a:gd name="connsiteX3473" fmla="*/ 2483187 w 2729341"/>
              <a:gd name="connsiteY3473" fmla="*/ 1453953 h 2249100"/>
              <a:gd name="connsiteX3474" fmla="*/ 2480967 w 2729341"/>
              <a:gd name="connsiteY3474" fmla="*/ 1455325 h 2249100"/>
              <a:gd name="connsiteX3475" fmla="*/ 2480282 w 2729341"/>
              <a:gd name="connsiteY3475" fmla="*/ 1455449 h 2249100"/>
              <a:gd name="connsiteX3476" fmla="*/ 2480186 w 2729341"/>
              <a:gd name="connsiteY3476" fmla="*/ 1454725 h 2249100"/>
              <a:gd name="connsiteX3477" fmla="*/ 2479043 w 2729341"/>
              <a:gd name="connsiteY3477" fmla="*/ 1453115 h 2249100"/>
              <a:gd name="connsiteX3478" fmla="*/ 2482110 w 2729341"/>
              <a:gd name="connsiteY3478" fmla="*/ 1450258 h 2249100"/>
              <a:gd name="connsiteX3479" fmla="*/ 2492950 w 2729341"/>
              <a:gd name="connsiteY3479" fmla="*/ 1442285 h 2249100"/>
              <a:gd name="connsiteX3480" fmla="*/ 2494055 w 2729341"/>
              <a:gd name="connsiteY3480" fmla="*/ 1441076 h 2249100"/>
              <a:gd name="connsiteX3481" fmla="*/ 2494464 w 2729341"/>
              <a:gd name="connsiteY3481" fmla="*/ 1439990 h 2249100"/>
              <a:gd name="connsiteX3482" fmla="*/ 2494169 w 2729341"/>
              <a:gd name="connsiteY3482" fmla="*/ 1439037 h 2249100"/>
              <a:gd name="connsiteX3483" fmla="*/ 2493864 w 2729341"/>
              <a:gd name="connsiteY3483" fmla="*/ 1438799 h 2249100"/>
              <a:gd name="connsiteX3484" fmla="*/ 2494026 w 2729341"/>
              <a:gd name="connsiteY3484" fmla="*/ 1438561 h 2249100"/>
              <a:gd name="connsiteX3485" fmla="*/ 2504475 w 2729341"/>
              <a:gd name="connsiteY3485" fmla="*/ 1428255 h 2249100"/>
              <a:gd name="connsiteX3486" fmla="*/ 2510409 w 2729341"/>
              <a:gd name="connsiteY3486" fmla="*/ 1423483 h 2249100"/>
              <a:gd name="connsiteX3487" fmla="*/ 2515305 w 2729341"/>
              <a:gd name="connsiteY3487" fmla="*/ 1420816 h 2249100"/>
              <a:gd name="connsiteX3488" fmla="*/ 2519039 w 2729341"/>
              <a:gd name="connsiteY3488" fmla="*/ 1419549 h 2249100"/>
              <a:gd name="connsiteX3489" fmla="*/ 2521563 w 2729341"/>
              <a:gd name="connsiteY3489" fmla="*/ 1419730 h 2249100"/>
              <a:gd name="connsiteX3490" fmla="*/ 2522992 w 2729341"/>
              <a:gd name="connsiteY3490" fmla="*/ 1419549 h 2249100"/>
              <a:gd name="connsiteX3491" fmla="*/ 2524211 w 2729341"/>
              <a:gd name="connsiteY3491" fmla="*/ 1419549 h 2249100"/>
              <a:gd name="connsiteX3492" fmla="*/ 2530431 w 2729341"/>
              <a:gd name="connsiteY3492" fmla="*/ 1419539 h 2249100"/>
              <a:gd name="connsiteX3493" fmla="*/ 2541556 w 2729341"/>
              <a:gd name="connsiteY3493" fmla="*/ 1419521 h 2249100"/>
              <a:gd name="connsiteX3494" fmla="*/ 2552681 w 2729341"/>
              <a:gd name="connsiteY3494" fmla="*/ 1419511 h 2249100"/>
              <a:gd name="connsiteX3495" fmla="*/ 2563806 w 2729341"/>
              <a:gd name="connsiteY3495" fmla="*/ 1419492 h 2249100"/>
              <a:gd name="connsiteX3496" fmla="*/ 2574922 w 2729341"/>
              <a:gd name="connsiteY3496" fmla="*/ 1419473 h 2249100"/>
              <a:gd name="connsiteX3497" fmla="*/ 2586047 w 2729341"/>
              <a:gd name="connsiteY3497" fmla="*/ 1419454 h 2249100"/>
              <a:gd name="connsiteX3498" fmla="*/ 2597172 w 2729341"/>
              <a:gd name="connsiteY3498" fmla="*/ 1419435 h 2249100"/>
              <a:gd name="connsiteX3499" fmla="*/ 2608288 w 2729341"/>
              <a:gd name="connsiteY3499" fmla="*/ 1419416 h 2249100"/>
              <a:gd name="connsiteX3500" fmla="*/ 2610926 w 2729341"/>
              <a:gd name="connsiteY3500" fmla="*/ 1412138 h 2249100"/>
              <a:gd name="connsiteX3501" fmla="*/ 2613374 w 2729341"/>
              <a:gd name="connsiteY3501" fmla="*/ 1408738 h 2249100"/>
              <a:gd name="connsiteX3502" fmla="*/ 2616737 w 2729341"/>
              <a:gd name="connsiteY3502" fmla="*/ 1409862 h 2249100"/>
              <a:gd name="connsiteX3503" fmla="*/ 2618527 w 2729341"/>
              <a:gd name="connsiteY3503" fmla="*/ 1409767 h 2249100"/>
              <a:gd name="connsiteX3504" fmla="*/ 2620518 w 2729341"/>
              <a:gd name="connsiteY3504" fmla="*/ 1408014 h 2249100"/>
              <a:gd name="connsiteX3505" fmla="*/ 2622128 w 2729341"/>
              <a:gd name="connsiteY3505" fmla="*/ 1406947 h 2249100"/>
              <a:gd name="connsiteX3506" fmla="*/ 2623185 w 2729341"/>
              <a:gd name="connsiteY3506" fmla="*/ 1407109 h 2249100"/>
              <a:gd name="connsiteX3507" fmla="*/ 2624090 w 2729341"/>
              <a:gd name="connsiteY3507" fmla="*/ 1408710 h 2249100"/>
              <a:gd name="connsiteX3508" fmla="*/ 2624842 w 2729341"/>
              <a:gd name="connsiteY3508" fmla="*/ 1409776 h 2249100"/>
              <a:gd name="connsiteX3509" fmla="*/ 2625728 w 2729341"/>
              <a:gd name="connsiteY3509" fmla="*/ 1409462 h 2249100"/>
              <a:gd name="connsiteX3510" fmla="*/ 2626481 w 2729341"/>
              <a:gd name="connsiteY3510" fmla="*/ 1407947 h 2249100"/>
              <a:gd name="connsiteX3511" fmla="*/ 2626452 w 2729341"/>
              <a:gd name="connsiteY3511" fmla="*/ 1405843 h 2249100"/>
              <a:gd name="connsiteX3512" fmla="*/ 2627481 w 2729341"/>
              <a:gd name="connsiteY3512" fmla="*/ 1404376 h 2249100"/>
              <a:gd name="connsiteX3513" fmla="*/ 2628710 w 2729341"/>
              <a:gd name="connsiteY3513" fmla="*/ 1404157 h 2249100"/>
              <a:gd name="connsiteX3514" fmla="*/ 2629843 w 2729341"/>
              <a:gd name="connsiteY3514" fmla="*/ 1404204 h 2249100"/>
              <a:gd name="connsiteX3515" fmla="*/ 2630415 w 2729341"/>
              <a:gd name="connsiteY3515" fmla="*/ 1403490 h 2249100"/>
              <a:gd name="connsiteX3516" fmla="*/ 2630348 w 2729341"/>
              <a:gd name="connsiteY3516" fmla="*/ 1402471 h 2249100"/>
              <a:gd name="connsiteX3517" fmla="*/ 2629948 w 2729341"/>
              <a:gd name="connsiteY3517" fmla="*/ 1400813 h 2249100"/>
              <a:gd name="connsiteX3518" fmla="*/ 2630091 w 2729341"/>
              <a:gd name="connsiteY3518" fmla="*/ 1398823 h 2249100"/>
              <a:gd name="connsiteX3519" fmla="*/ 2632920 w 2729341"/>
              <a:gd name="connsiteY3519" fmla="*/ 1395289 h 2249100"/>
              <a:gd name="connsiteX3520" fmla="*/ 2636387 w 2729341"/>
              <a:gd name="connsiteY3520" fmla="*/ 1392898 h 2249100"/>
              <a:gd name="connsiteX3521" fmla="*/ 2637597 w 2729341"/>
              <a:gd name="connsiteY3521" fmla="*/ 1391698 h 2249100"/>
              <a:gd name="connsiteX3522" fmla="*/ 2637949 w 2729341"/>
              <a:gd name="connsiteY3522" fmla="*/ 1389269 h 2249100"/>
              <a:gd name="connsiteX3523" fmla="*/ 2639940 w 2729341"/>
              <a:gd name="connsiteY3523" fmla="*/ 1386745 h 2249100"/>
              <a:gd name="connsiteX3524" fmla="*/ 2640930 w 2729341"/>
              <a:gd name="connsiteY3524" fmla="*/ 1385287 h 2249100"/>
              <a:gd name="connsiteX3525" fmla="*/ 2641168 w 2729341"/>
              <a:gd name="connsiteY3525" fmla="*/ 1384021 h 2249100"/>
              <a:gd name="connsiteX3526" fmla="*/ 2640654 w 2729341"/>
              <a:gd name="connsiteY3526" fmla="*/ 1382459 h 2249100"/>
              <a:gd name="connsiteX3527" fmla="*/ 2640702 w 2729341"/>
              <a:gd name="connsiteY3527" fmla="*/ 1379477 h 2249100"/>
              <a:gd name="connsiteX3528" fmla="*/ 2641387 w 2729341"/>
              <a:gd name="connsiteY3528" fmla="*/ 1375915 h 2249100"/>
              <a:gd name="connsiteX3529" fmla="*/ 2642207 w 2729341"/>
              <a:gd name="connsiteY3529" fmla="*/ 1372029 h 2249100"/>
              <a:gd name="connsiteX3530" fmla="*/ 2644035 w 2729341"/>
              <a:gd name="connsiteY3530" fmla="*/ 1368524 h 2249100"/>
              <a:gd name="connsiteX3531" fmla="*/ 2647036 w 2729341"/>
              <a:gd name="connsiteY3531" fmla="*/ 1364695 h 2249100"/>
              <a:gd name="connsiteX3532" fmla="*/ 2647817 w 2729341"/>
              <a:gd name="connsiteY3532" fmla="*/ 1359646 h 2249100"/>
              <a:gd name="connsiteX3533" fmla="*/ 2648626 w 2729341"/>
              <a:gd name="connsiteY3533" fmla="*/ 1354312 h 2249100"/>
              <a:gd name="connsiteX3534" fmla="*/ 2652265 w 2729341"/>
              <a:gd name="connsiteY3534" fmla="*/ 1349102 h 2249100"/>
              <a:gd name="connsiteX3535" fmla="*/ 2656389 w 2729341"/>
              <a:gd name="connsiteY3535" fmla="*/ 1343168 h 2249100"/>
              <a:gd name="connsiteX3536" fmla="*/ 2658742 w 2729341"/>
              <a:gd name="connsiteY3536" fmla="*/ 1339787 h 2249100"/>
              <a:gd name="connsiteX3537" fmla="*/ 2662971 w 2729341"/>
              <a:gd name="connsiteY3537" fmla="*/ 1333624 h 2249100"/>
              <a:gd name="connsiteX3538" fmla="*/ 2665981 w 2729341"/>
              <a:gd name="connsiteY3538" fmla="*/ 1329223 h 2249100"/>
              <a:gd name="connsiteX3539" fmla="*/ 2667496 w 2729341"/>
              <a:gd name="connsiteY3539" fmla="*/ 1327204 h 2249100"/>
              <a:gd name="connsiteX3540" fmla="*/ 2669077 w 2729341"/>
              <a:gd name="connsiteY3540" fmla="*/ 1324804 h 2249100"/>
              <a:gd name="connsiteX3541" fmla="*/ 2671658 w 2729341"/>
              <a:gd name="connsiteY3541" fmla="*/ 1325528 h 2249100"/>
              <a:gd name="connsiteX3542" fmla="*/ 2674230 w 2729341"/>
              <a:gd name="connsiteY3542" fmla="*/ 1326242 h 2249100"/>
              <a:gd name="connsiteX3543" fmla="*/ 2673849 w 2729341"/>
              <a:gd name="connsiteY3543" fmla="*/ 1329728 h 2249100"/>
              <a:gd name="connsiteX3544" fmla="*/ 2674268 w 2729341"/>
              <a:gd name="connsiteY3544" fmla="*/ 1332262 h 2249100"/>
              <a:gd name="connsiteX3545" fmla="*/ 2675487 w 2729341"/>
              <a:gd name="connsiteY3545" fmla="*/ 1333719 h 2249100"/>
              <a:gd name="connsiteX3546" fmla="*/ 2677249 w 2729341"/>
              <a:gd name="connsiteY3546" fmla="*/ 1334710 h 2249100"/>
              <a:gd name="connsiteX3547" fmla="*/ 2678582 w 2729341"/>
              <a:gd name="connsiteY3547" fmla="*/ 1335043 h 2249100"/>
              <a:gd name="connsiteX3548" fmla="*/ 2680154 w 2729341"/>
              <a:gd name="connsiteY3548" fmla="*/ 1335024 h 2249100"/>
              <a:gd name="connsiteX3549" fmla="*/ 2684440 w 2729341"/>
              <a:gd name="connsiteY3549" fmla="*/ 1333053 h 2249100"/>
              <a:gd name="connsiteX3550" fmla="*/ 2689470 w 2729341"/>
              <a:gd name="connsiteY3550" fmla="*/ 1331776 h 2249100"/>
              <a:gd name="connsiteX3551" fmla="*/ 2692241 w 2729341"/>
              <a:gd name="connsiteY3551" fmla="*/ 1330586 h 2249100"/>
              <a:gd name="connsiteX3552" fmla="*/ 2692746 w 2729341"/>
              <a:gd name="connsiteY3552" fmla="*/ 1329471 h 2249100"/>
              <a:gd name="connsiteX3553" fmla="*/ 2694004 w 2729341"/>
              <a:gd name="connsiteY3553" fmla="*/ 1329080 h 2249100"/>
              <a:gd name="connsiteX3554" fmla="*/ 2696013 w 2729341"/>
              <a:gd name="connsiteY3554" fmla="*/ 1329414 h 2249100"/>
              <a:gd name="connsiteX3555" fmla="*/ 2699728 w 2729341"/>
              <a:gd name="connsiteY3555" fmla="*/ 1332205 h 2249100"/>
              <a:gd name="connsiteX3556" fmla="*/ 2704062 w 2729341"/>
              <a:gd name="connsiteY3556" fmla="*/ 1336415 h 2249100"/>
              <a:gd name="connsiteX3557" fmla="*/ 2707482 w 2729341"/>
              <a:gd name="connsiteY3557" fmla="*/ 1339739 h 2249100"/>
              <a:gd name="connsiteX3558" fmla="*/ 2707586 w 2729341"/>
              <a:gd name="connsiteY3558" fmla="*/ 1345492 h 2249100"/>
              <a:gd name="connsiteX3559" fmla="*/ 2707653 w 2729341"/>
              <a:gd name="connsiteY3559" fmla="*/ 1351569 h 2249100"/>
              <a:gd name="connsiteX3560" fmla="*/ 2707720 w 2729341"/>
              <a:gd name="connsiteY3560" fmla="*/ 1357951 h 2249100"/>
              <a:gd name="connsiteX3561" fmla="*/ 2707767 w 2729341"/>
              <a:gd name="connsiteY3561" fmla="*/ 1362494 h 2249100"/>
              <a:gd name="connsiteX3562" fmla="*/ 2707853 w 2729341"/>
              <a:gd name="connsiteY3562" fmla="*/ 1368724 h 2249100"/>
              <a:gd name="connsiteX3563" fmla="*/ 2707920 w 2729341"/>
              <a:gd name="connsiteY3563" fmla="*/ 1373658 h 2249100"/>
              <a:gd name="connsiteX3564" fmla="*/ 2708005 w 2729341"/>
              <a:gd name="connsiteY3564" fmla="*/ 1380087 h 2249100"/>
              <a:gd name="connsiteX3565" fmla="*/ 2708053 w 2729341"/>
              <a:gd name="connsiteY3565" fmla="*/ 1383516 h 2249100"/>
              <a:gd name="connsiteX3566" fmla="*/ 2708520 w 2729341"/>
              <a:gd name="connsiteY3566" fmla="*/ 1384506 h 2249100"/>
              <a:gd name="connsiteX3567" fmla="*/ 2708234 w 2729341"/>
              <a:gd name="connsiteY3567" fmla="*/ 1385850 h 2249100"/>
              <a:gd name="connsiteX3568" fmla="*/ 2708110 w 2729341"/>
              <a:gd name="connsiteY3568" fmla="*/ 1386526 h 2249100"/>
              <a:gd name="connsiteX3569" fmla="*/ 2708139 w 2729341"/>
              <a:gd name="connsiteY3569" fmla="*/ 1387069 h 2249100"/>
              <a:gd name="connsiteX3570" fmla="*/ 2708329 w 2729341"/>
              <a:gd name="connsiteY3570" fmla="*/ 1387745 h 2249100"/>
              <a:gd name="connsiteX3571" fmla="*/ 2708301 w 2729341"/>
              <a:gd name="connsiteY3571" fmla="*/ 1388688 h 2249100"/>
              <a:gd name="connsiteX3572" fmla="*/ 2707862 w 2729341"/>
              <a:gd name="connsiteY3572" fmla="*/ 1389536 h 2249100"/>
              <a:gd name="connsiteX3573" fmla="*/ 2707643 w 2729341"/>
              <a:gd name="connsiteY3573" fmla="*/ 1390526 h 2249100"/>
              <a:gd name="connsiteX3574" fmla="*/ 2707586 w 2729341"/>
              <a:gd name="connsiteY3574" fmla="*/ 1392136 h 2249100"/>
              <a:gd name="connsiteX3575" fmla="*/ 2708053 w 2729341"/>
              <a:gd name="connsiteY3575" fmla="*/ 1393127 h 2249100"/>
              <a:gd name="connsiteX3576" fmla="*/ 2708834 w 2729341"/>
              <a:gd name="connsiteY3576" fmla="*/ 1393708 h 2249100"/>
              <a:gd name="connsiteX3577" fmla="*/ 2709491 w 2729341"/>
              <a:gd name="connsiteY3577" fmla="*/ 1393708 h 2249100"/>
              <a:gd name="connsiteX3578" fmla="*/ 2710339 w 2729341"/>
              <a:gd name="connsiteY3578" fmla="*/ 1394289 h 2249100"/>
              <a:gd name="connsiteX3579" fmla="*/ 2711434 w 2729341"/>
              <a:gd name="connsiteY3579" fmla="*/ 1395317 h 2249100"/>
              <a:gd name="connsiteX3580" fmla="*/ 2713101 w 2729341"/>
              <a:gd name="connsiteY3580" fmla="*/ 1396213 h 2249100"/>
              <a:gd name="connsiteX3581" fmla="*/ 2714825 w 2729341"/>
              <a:gd name="connsiteY3581" fmla="*/ 1396527 h 2249100"/>
              <a:gd name="connsiteX3582" fmla="*/ 2716016 w 2729341"/>
              <a:gd name="connsiteY3582" fmla="*/ 1396308 h 2249100"/>
              <a:gd name="connsiteX3583" fmla="*/ 2717454 w 2729341"/>
              <a:gd name="connsiteY3583" fmla="*/ 1396889 h 2249100"/>
              <a:gd name="connsiteX3584" fmla="*/ 2717959 w 2729341"/>
              <a:gd name="connsiteY3584" fmla="*/ 1398318 h 2249100"/>
              <a:gd name="connsiteX3585" fmla="*/ 2717673 w 2729341"/>
              <a:gd name="connsiteY3585" fmla="*/ 1399661 h 2249100"/>
              <a:gd name="connsiteX3586" fmla="*/ 2716863 w 2729341"/>
              <a:gd name="connsiteY3586" fmla="*/ 1400289 h 2249100"/>
              <a:gd name="connsiteX3587" fmla="*/ 2715987 w 2729341"/>
              <a:gd name="connsiteY3587" fmla="*/ 1400775 h 2249100"/>
              <a:gd name="connsiteX3588" fmla="*/ 2715825 w 2729341"/>
              <a:gd name="connsiteY3588" fmla="*/ 1401804 h 2249100"/>
              <a:gd name="connsiteX3589" fmla="*/ 2716264 w 2729341"/>
              <a:gd name="connsiteY3589" fmla="*/ 1402871 h 2249100"/>
              <a:gd name="connsiteX3590" fmla="*/ 2716892 w 2729341"/>
              <a:gd name="connsiteY3590" fmla="*/ 1403804 h 2249100"/>
              <a:gd name="connsiteX3591" fmla="*/ 2717578 w 2729341"/>
              <a:gd name="connsiteY3591" fmla="*/ 1405442 h 2249100"/>
              <a:gd name="connsiteX3592" fmla="*/ 2717292 w 2729341"/>
              <a:gd name="connsiteY3592" fmla="*/ 1406871 h 2249100"/>
              <a:gd name="connsiteX3593" fmla="*/ 2716664 w 2729341"/>
              <a:gd name="connsiteY3593" fmla="*/ 1408071 h 2249100"/>
              <a:gd name="connsiteX3594" fmla="*/ 2716387 w 2729341"/>
              <a:gd name="connsiteY3594" fmla="*/ 1409310 h 2249100"/>
              <a:gd name="connsiteX3595" fmla="*/ 2716921 w 2729341"/>
              <a:gd name="connsiteY3595" fmla="*/ 1410376 h 2249100"/>
              <a:gd name="connsiteX3596" fmla="*/ 2718330 w 2729341"/>
              <a:gd name="connsiteY3596" fmla="*/ 1411796 h 2249100"/>
              <a:gd name="connsiteX3597" fmla="*/ 2719207 w 2729341"/>
              <a:gd name="connsiteY3597" fmla="*/ 1413167 h 2249100"/>
              <a:gd name="connsiteX3598" fmla="*/ 2720588 w 2729341"/>
              <a:gd name="connsiteY3598" fmla="*/ 1413920 h 2249100"/>
              <a:gd name="connsiteX3599" fmla="*/ 2721245 w 2729341"/>
              <a:gd name="connsiteY3599" fmla="*/ 1413386 h 2249100"/>
              <a:gd name="connsiteX3600" fmla="*/ 2721778 w 2729341"/>
              <a:gd name="connsiteY3600" fmla="*/ 1412672 h 2249100"/>
              <a:gd name="connsiteX3601" fmla="*/ 2722340 w 2729341"/>
              <a:gd name="connsiteY3601" fmla="*/ 1412138 h 2249100"/>
              <a:gd name="connsiteX3602" fmla="*/ 2723312 w 2729341"/>
              <a:gd name="connsiteY3602" fmla="*/ 1412453 h 2249100"/>
              <a:gd name="connsiteX3603" fmla="*/ 2724445 w 2729341"/>
              <a:gd name="connsiteY3603" fmla="*/ 1412853 h 2249100"/>
              <a:gd name="connsiteX3604" fmla="*/ 2725674 w 2729341"/>
              <a:gd name="connsiteY3604" fmla="*/ 1413329 h 2249100"/>
              <a:gd name="connsiteX3605" fmla="*/ 2725522 w 2729341"/>
              <a:gd name="connsiteY3605" fmla="*/ 1414482 h 2249100"/>
              <a:gd name="connsiteX3606" fmla="*/ 2726274 w 2729341"/>
              <a:gd name="connsiteY3606" fmla="*/ 1416415 h 2249100"/>
              <a:gd name="connsiteX3607" fmla="*/ 2726855 w 2729341"/>
              <a:gd name="connsiteY3607" fmla="*/ 1420130 h 2249100"/>
              <a:gd name="connsiteX3608" fmla="*/ 2725960 w 2729341"/>
              <a:gd name="connsiteY3608" fmla="*/ 1421816 h 2249100"/>
              <a:gd name="connsiteX3609" fmla="*/ 2726150 w 2729341"/>
              <a:gd name="connsiteY3609" fmla="*/ 1424045 h 2249100"/>
              <a:gd name="connsiteX3610" fmla="*/ 2728627 w 2729341"/>
              <a:gd name="connsiteY3610" fmla="*/ 1424693 h 2249100"/>
              <a:gd name="connsiteX3611" fmla="*/ 2729227 w 2729341"/>
              <a:gd name="connsiteY3611" fmla="*/ 1425378 h 2249100"/>
              <a:gd name="connsiteX3612" fmla="*/ 2729341 w 2729341"/>
              <a:gd name="connsiteY3612" fmla="*/ 1426197 h 2249100"/>
              <a:gd name="connsiteX3613" fmla="*/ 2723883 w 2729341"/>
              <a:gd name="connsiteY3613" fmla="*/ 1431903 h 2249100"/>
              <a:gd name="connsiteX3614" fmla="*/ 2719264 w 2729341"/>
              <a:gd name="connsiteY3614" fmla="*/ 1431112 h 2249100"/>
              <a:gd name="connsiteX3615" fmla="*/ 2716759 w 2729341"/>
              <a:gd name="connsiteY3615" fmla="*/ 1432627 h 2249100"/>
              <a:gd name="connsiteX3616" fmla="*/ 2714139 w 2729341"/>
              <a:gd name="connsiteY3616" fmla="*/ 1433065 h 2249100"/>
              <a:gd name="connsiteX3617" fmla="*/ 2712987 w 2729341"/>
              <a:gd name="connsiteY3617" fmla="*/ 1435608 h 2249100"/>
              <a:gd name="connsiteX3618" fmla="*/ 2711549 w 2729341"/>
              <a:gd name="connsiteY3618" fmla="*/ 1436151 h 2249100"/>
              <a:gd name="connsiteX3619" fmla="*/ 2709577 w 2729341"/>
              <a:gd name="connsiteY3619" fmla="*/ 1435999 h 2249100"/>
              <a:gd name="connsiteX3620" fmla="*/ 2707872 w 2729341"/>
              <a:gd name="connsiteY3620" fmla="*/ 1435284 h 2249100"/>
              <a:gd name="connsiteX3621" fmla="*/ 2706577 w 2729341"/>
              <a:gd name="connsiteY3621" fmla="*/ 1435637 h 2249100"/>
              <a:gd name="connsiteX3622" fmla="*/ 2704757 w 2729341"/>
              <a:gd name="connsiteY3622" fmla="*/ 1440218 h 2249100"/>
              <a:gd name="connsiteX3623" fmla="*/ 2703271 w 2729341"/>
              <a:gd name="connsiteY3623" fmla="*/ 1439818 h 2249100"/>
              <a:gd name="connsiteX3624" fmla="*/ 2702681 w 2729341"/>
              <a:gd name="connsiteY3624" fmla="*/ 1441466 h 2249100"/>
              <a:gd name="connsiteX3625" fmla="*/ 2701900 w 2729341"/>
              <a:gd name="connsiteY3625" fmla="*/ 1442190 h 2249100"/>
              <a:gd name="connsiteX3626" fmla="*/ 2700757 w 2729341"/>
              <a:gd name="connsiteY3626" fmla="*/ 1442800 h 2249100"/>
              <a:gd name="connsiteX3627" fmla="*/ 2699766 w 2729341"/>
              <a:gd name="connsiteY3627" fmla="*/ 1440771 h 2249100"/>
              <a:gd name="connsiteX3628" fmla="*/ 2699138 w 2729341"/>
              <a:gd name="connsiteY3628" fmla="*/ 1438837 h 2249100"/>
              <a:gd name="connsiteX3629" fmla="*/ 2698204 w 2729341"/>
              <a:gd name="connsiteY3629" fmla="*/ 1438418 h 2249100"/>
              <a:gd name="connsiteX3630" fmla="*/ 2696966 w 2729341"/>
              <a:gd name="connsiteY3630" fmla="*/ 1437923 h 2249100"/>
              <a:gd name="connsiteX3631" fmla="*/ 2695699 w 2729341"/>
              <a:gd name="connsiteY3631" fmla="*/ 1437942 h 2249100"/>
              <a:gd name="connsiteX3632" fmla="*/ 2694851 w 2729341"/>
              <a:gd name="connsiteY3632" fmla="*/ 1438218 h 2249100"/>
              <a:gd name="connsiteX3633" fmla="*/ 2693794 w 2729341"/>
              <a:gd name="connsiteY3633" fmla="*/ 1439466 h 2249100"/>
              <a:gd name="connsiteX3634" fmla="*/ 2692270 w 2729341"/>
              <a:gd name="connsiteY3634" fmla="*/ 1440542 h 2249100"/>
              <a:gd name="connsiteX3635" fmla="*/ 2691117 w 2729341"/>
              <a:gd name="connsiteY3635" fmla="*/ 1439647 h 2249100"/>
              <a:gd name="connsiteX3636" fmla="*/ 2690212 w 2729341"/>
              <a:gd name="connsiteY3636" fmla="*/ 1438208 h 2249100"/>
              <a:gd name="connsiteX3637" fmla="*/ 2689441 w 2729341"/>
              <a:gd name="connsiteY3637" fmla="*/ 1440523 h 2249100"/>
              <a:gd name="connsiteX3638" fmla="*/ 2688317 w 2729341"/>
              <a:gd name="connsiteY3638" fmla="*/ 1442962 h 2249100"/>
              <a:gd name="connsiteX3639" fmla="*/ 2688508 w 2729341"/>
              <a:gd name="connsiteY3639" fmla="*/ 1445800 h 2249100"/>
              <a:gd name="connsiteX3640" fmla="*/ 2688022 w 2729341"/>
              <a:gd name="connsiteY3640" fmla="*/ 1447486 h 2249100"/>
              <a:gd name="connsiteX3641" fmla="*/ 2686955 w 2729341"/>
              <a:gd name="connsiteY3641" fmla="*/ 1447038 h 2249100"/>
              <a:gd name="connsiteX3642" fmla="*/ 2685898 w 2729341"/>
              <a:gd name="connsiteY3642" fmla="*/ 1445562 h 2249100"/>
              <a:gd name="connsiteX3643" fmla="*/ 2682926 w 2729341"/>
              <a:gd name="connsiteY3643" fmla="*/ 1444381 h 2249100"/>
              <a:gd name="connsiteX3644" fmla="*/ 2680554 w 2729341"/>
              <a:gd name="connsiteY3644" fmla="*/ 1444485 h 2249100"/>
              <a:gd name="connsiteX3645" fmla="*/ 2681040 w 2729341"/>
              <a:gd name="connsiteY3645" fmla="*/ 1442904 h 2249100"/>
              <a:gd name="connsiteX3646" fmla="*/ 2683278 w 2729341"/>
              <a:gd name="connsiteY3646" fmla="*/ 1440637 h 2249100"/>
              <a:gd name="connsiteX3647" fmla="*/ 2682583 w 2729341"/>
              <a:gd name="connsiteY3647" fmla="*/ 1440199 h 2249100"/>
              <a:gd name="connsiteX3648" fmla="*/ 2681488 w 2729341"/>
              <a:gd name="connsiteY3648" fmla="*/ 1440513 h 2249100"/>
              <a:gd name="connsiteX3649" fmla="*/ 2681011 w 2729341"/>
              <a:gd name="connsiteY3649" fmla="*/ 1440199 h 2249100"/>
              <a:gd name="connsiteX3650" fmla="*/ 2681802 w 2729341"/>
              <a:gd name="connsiteY3650" fmla="*/ 1438132 h 2249100"/>
              <a:gd name="connsiteX3651" fmla="*/ 2681878 w 2729341"/>
              <a:gd name="connsiteY3651" fmla="*/ 1435856 h 2249100"/>
              <a:gd name="connsiteX3652" fmla="*/ 2680878 w 2729341"/>
              <a:gd name="connsiteY3652" fmla="*/ 1436646 h 2249100"/>
              <a:gd name="connsiteX3653" fmla="*/ 2679621 w 2729341"/>
              <a:gd name="connsiteY3653" fmla="*/ 1439047 h 2249100"/>
              <a:gd name="connsiteX3654" fmla="*/ 2676573 w 2729341"/>
              <a:gd name="connsiteY3654" fmla="*/ 1440961 h 2249100"/>
              <a:gd name="connsiteX3655" fmla="*/ 2676716 w 2729341"/>
              <a:gd name="connsiteY3655" fmla="*/ 1444161 h 2249100"/>
              <a:gd name="connsiteX3656" fmla="*/ 2673849 w 2729341"/>
              <a:gd name="connsiteY3656" fmla="*/ 1450696 h 2249100"/>
              <a:gd name="connsiteX3657" fmla="*/ 2673715 w 2729341"/>
              <a:gd name="connsiteY3657" fmla="*/ 1453477 h 2249100"/>
              <a:gd name="connsiteX3658" fmla="*/ 2671877 w 2729341"/>
              <a:gd name="connsiteY3658" fmla="*/ 1455687 h 2249100"/>
              <a:gd name="connsiteX3659" fmla="*/ 2669496 w 2729341"/>
              <a:gd name="connsiteY3659" fmla="*/ 1457592 h 2249100"/>
              <a:gd name="connsiteX3660" fmla="*/ 2666324 w 2729341"/>
              <a:gd name="connsiteY3660" fmla="*/ 1457058 h 2249100"/>
              <a:gd name="connsiteX3661" fmla="*/ 2663905 w 2729341"/>
              <a:gd name="connsiteY3661" fmla="*/ 1458706 h 2249100"/>
              <a:gd name="connsiteX3662" fmla="*/ 2662676 w 2729341"/>
              <a:gd name="connsiteY3662" fmla="*/ 1460602 h 2249100"/>
              <a:gd name="connsiteX3663" fmla="*/ 2661609 w 2729341"/>
              <a:gd name="connsiteY3663" fmla="*/ 1460887 h 2249100"/>
              <a:gd name="connsiteX3664" fmla="*/ 2661056 w 2729341"/>
              <a:gd name="connsiteY3664" fmla="*/ 1458478 h 2249100"/>
              <a:gd name="connsiteX3665" fmla="*/ 2660656 w 2729341"/>
              <a:gd name="connsiteY3665" fmla="*/ 1457735 h 2249100"/>
              <a:gd name="connsiteX3666" fmla="*/ 2659761 w 2729341"/>
              <a:gd name="connsiteY3666" fmla="*/ 1461297 h 2249100"/>
              <a:gd name="connsiteX3667" fmla="*/ 2658856 w 2729341"/>
              <a:gd name="connsiteY3667" fmla="*/ 1461516 h 2249100"/>
              <a:gd name="connsiteX3668" fmla="*/ 2658513 w 2729341"/>
              <a:gd name="connsiteY3668" fmla="*/ 1458992 h 2249100"/>
              <a:gd name="connsiteX3669" fmla="*/ 2658085 w 2729341"/>
              <a:gd name="connsiteY3669" fmla="*/ 1457325 h 2249100"/>
              <a:gd name="connsiteX3670" fmla="*/ 2656847 w 2729341"/>
              <a:gd name="connsiteY3670" fmla="*/ 1458763 h 2249100"/>
              <a:gd name="connsiteX3671" fmla="*/ 2656027 w 2729341"/>
              <a:gd name="connsiteY3671" fmla="*/ 1462573 h 2249100"/>
              <a:gd name="connsiteX3672" fmla="*/ 2655170 w 2729341"/>
              <a:gd name="connsiteY3672" fmla="*/ 1462250 h 2249100"/>
              <a:gd name="connsiteX3673" fmla="*/ 2654894 w 2729341"/>
              <a:gd name="connsiteY3673" fmla="*/ 1460840 h 2249100"/>
              <a:gd name="connsiteX3674" fmla="*/ 2654275 w 2729341"/>
              <a:gd name="connsiteY3674" fmla="*/ 1460411 h 2249100"/>
              <a:gd name="connsiteX3675" fmla="*/ 2654065 w 2729341"/>
              <a:gd name="connsiteY3675" fmla="*/ 1462030 h 2249100"/>
              <a:gd name="connsiteX3676" fmla="*/ 2654370 w 2729341"/>
              <a:gd name="connsiteY3676" fmla="*/ 1464307 h 2249100"/>
              <a:gd name="connsiteX3677" fmla="*/ 2653922 w 2729341"/>
              <a:gd name="connsiteY3677" fmla="*/ 1465517 h 2249100"/>
              <a:gd name="connsiteX3678" fmla="*/ 2653065 w 2729341"/>
              <a:gd name="connsiteY3678" fmla="*/ 1464869 h 2249100"/>
              <a:gd name="connsiteX3679" fmla="*/ 2652208 w 2729341"/>
              <a:gd name="connsiteY3679" fmla="*/ 1463774 h 2249100"/>
              <a:gd name="connsiteX3680" fmla="*/ 2650788 w 2729341"/>
              <a:gd name="connsiteY3680" fmla="*/ 1464602 h 2249100"/>
              <a:gd name="connsiteX3681" fmla="*/ 2649484 w 2729341"/>
              <a:gd name="connsiteY3681" fmla="*/ 1464935 h 2249100"/>
              <a:gd name="connsiteX3682" fmla="*/ 2649484 w 2729341"/>
              <a:gd name="connsiteY3682" fmla="*/ 1463821 h 2249100"/>
              <a:gd name="connsiteX3683" fmla="*/ 2649731 w 2729341"/>
              <a:gd name="connsiteY3683" fmla="*/ 1462450 h 2249100"/>
              <a:gd name="connsiteX3684" fmla="*/ 2647140 w 2729341"/>
              <a:gd name="connsiteY3684" fmla="*/ 1463202 h 2249100"/>
              <a:gd name="connsiteX3685" fmla="*/ 2644026 w 2729341"/>
              <a:gd name="connsiteY3685" fmla="*/ 1465726 h 2249100"/>
              <a:gd name="connsiteX3686" fmla="*/ 2641606 w 2729341"/>
              <a:gd name="connsiteY3686" fmla="*/ 1469212 h 2249100"/>
              <a:gd name="connsiteX3687" fmla="*/ 2642445 w 2729341"/>
              <a:gd name="connsiteY3687" fmla="*/ 1469793 h 2249100"/>
              <a:gd name="connsiteX3688" fmla="*/ 2643388 w 2729341"/>
              <a:gd name="connsiteY3688" fmla="*/ 1470898 h 2249100"/>
              <a:gd name="connsiteX3689" fmla="*/ 2639187 w 2729341"/>
              <a:gd name="connsiteY3689" fmla="*/ 1476261 h 2249100"/>
              <a:gd name="connsiteX3690" fmla="*/ 2634882 w 2729341"/>
              <a:gd name="connsiteY3690" fmla="*/ 1481080 h 2249100"/>
              <a:gd name="connsiteX3691" fmla="*/ 2631634 w 2729341"/>
              <a:gd name="connsiteY3691" fmla="*/ 1488920 h 2249100"/>
              <a:gd name="connsiteX3692" fmla="*/ 2630329 w 2729341"/>
              <a:gd name="connsiteY3692" fmla="*/ 1489834 h 2249100"/>
              <a:gd name="connsiteX3693" fmla="*/ 2629205 w 2729341"/>
              <a:gd name="connsiteY3693" fmla="*/ 1491263 h 2249100"/>
              <a:gd name="connsiteX3694" fmla="*/ 2628014 w 2729341"/>
              <a:gd name="connsiteY3694" fmla="*/ 1495977 h 2249100"/>
              <a:gd name="connsiteX3695" fmla="*/ 2626643 w 2729341"/>
              <a:gd name="connsiteY3695" fmla="*/ 1500159 h 2249100"/>
              <a:gd name="connsiteX3696" fmla="*/ 2627414 w 2729341"/>
              <a:gd name="connsiteY3696" fmla="*/ 1502026 h 2249100"/>
              <a:gd name="connsiteX3697" fmla="*/ 2627919 w 2729341"/>
              <a:gd name="connsiteY3697" fmla="*/ 1503940 h 2249100"/>
              <a:gd name="connsiteX3698" fmla="*/ 2629138 w 2729341"/>
              <a:gd name="connsiteY3698" fmla="*/ 1505826 h 2249100"/>
              <a:gd name="connsiteX3699" fmla="*/ 2630177 w 2729341"/>
              <a:gd name="connsiteY3699" fmla="*/ 1505998 h 2249100"/>
              <a:gd name="connsiteX3700" fmla="*/ 2631300 w 2729341"/>
              <a:gd name="connsiteY3700" fmla="*/ 1505655 h 2249100"/>
              <a:gd name="connsiteX3701" fmla="*/ 2632120 w 2729341"/>
              <a:gd name="connsiteY3701" fmla="*/ 1505731 h 2249100"/>
              <a:gd name="connsiteX3702" fmla="*/ 2632653 w 2729341"/>
              <a:gd name="connsiteY3702" fmla="*/ 1506531 h 2249100"/>
              <a:gd name="connsiteX3703" fmla="*/ 2632424 w 2729341"/>
              <a:gd name="connsiteY3703" fmla="*/ 1507493 h 2249100"/>
              <a:gd name="connsiteX3704" fmla="*/ 2631129 w 2729341"/>
              <a:gd name="connsiteY3704" fmla="*/ 1507731 h 2249100"/>
              <a:gd name="connsiteX3705" fmla="*/ 2628710 w 2729341"/>
              <a:gd name="connsiteY3705" fmla="*/ 1509408 h 2249100"/>
              <a:gd name="connsiteX3706" fmla="*/ 2626586 w 2729341"/>
              <a:gd name="connsiteY3706" fmla="*/ 1510055 h 2249100"/>
              <a:gd name="connsiteX3707" fmla="*/ 2625528 w 2729341"/>
              <a:gd name="connsiteY3707" fmla="*/ 1512075 h 2249100"/>
              <a:gd name="connsiteX3708" fmla="*/ 2623937 w 2729341"/>
              <a:gd name="connsiteY3708" fmla="*/ 1514408 h 2249100"/>
              <a:gd name="connsiteX3709" fmla="*/ 2620842 w 2729341"/>
              <a:gd name="connsiteY3709" fmla="*/ 1518047 h 2249100"/>
              <a:gd name="connsiteX3710" fmla="*/ 2622166 w 2729341"/>
              <a:gd name="connsiteY3710" fmla="*/ 1519171 h 2249100"/>
              <a:gd name="connsiteX3711" fmla="*/ 2626938 w 2729341"/>
              <a:gd name="connsiteY3711" fmla="*/ 1520428 h 2249100"/>
              <a:gd name="connsiteX3712" fmla="*/ 2629071 w 2729341"/>
              <a:gd name="connsiteY3712" fmla="*/ 1521724 h 2249100"/>
              <a:gd name="connsiteX3713" fmla="*/ 2632291 w 2729341"/>
              <a:gd name="connsiteY3713" fmla="*/ 1528486 h 2249100"/>
              <a:gd name="connsiteX3714" fmla="*/ 2631558 w 2729341"/>
              <a:gd name="connsiteY3714" fmla="*/ 1529163 h 2249100"/>
              <a:gd name="connsiteX3715" fmla="*/ 2631262 w 2729341"/>
              <a:gd name="connsiteY3715" fmla="*/ 1530401 h 2249100"/>
              <a:gd name="connsiteX3716" fmla="*/ 2634129 w 2729341"/>
              <a:gd name="connsiteY3716" fmla="*/ 1532135 h 2249100"/>
              <a:gd name="connsiteX3717" fmla="*/ 2635044 w 2729341"/>
              <a:gd name="connsiteY3717" fmla="*/ 1536973 h 2249100"/>
              <a:gd name="connsiteX3718" fmla="*/ 2637397 w 2729341"/>
              <a:gd name="connsiteY3718" fmla="*/ 1538621 h 2249100"/>
              <a:gd name="connsiteX3719" fmla="*/ 2640902 w 2729341"/>
              <a:gd name="connsiteY3719" fmla="*/ 1539631 h 2249100"/>
              <a:gd name="connsiteX3720" fmla="*/ 2645198 w 2729341"/>
              <a:gd name="connsiteY3720" fmla="*/ 1538173 h 2249100"/>
              <a:gd name="connsiteX3721" fmla="*/ 2648769 w 2729341"/>
              <a:gd name="connsiteY3721" fmla="*/ 1536163 h 2249100"/>
              <a:gd name="connsiteX3722" fmla="*/ 2648646 w 2729341"/>
              <a:gd name="connsiteY3722" fmla="*/ 1534516 h 2249100"/>
              <a:gd name="connsiteX3723" fmla="*/ 2646397 w 2729341"/>
              <a:gd name="connsiteY3723" fmla="*/ 1530668 h 2249100"/>
              <a:gd name="connsiteX3724" fmla="*/ 2645855 w 2729341"/>
              <a:gd name="connsiteY3724" fmla="*/ 1528867 h 2249100"/>
              <a:gd name="connsiteX3725" fmla="*/ 2644188 w 2729341"/>
              <a:gd name="connsiteY3725" fmla="*/ 1527696 h 2249100"/>
              <a:gd name="connsiteX3726" fmla="*/ 2643559 w 2729341"/>
              <a:gd name="connsiteY3726" fmla="*/ 1528687 h 2249100"/>
              <a:gd name="connsiteX3727" fmla="*/ 2642483 w 2729341"/>
              <a:gd name="connsiteY3727" fmla="*/ 1527401 h 2249100"/>
              <a:gd name="connsiteX3728" fmla="*/ 2642359 w 2729341"/>
              <a:gd name="connsiteY3728" fmla="*/ 1526677 h 2249100"/>
              <a:gd name="connsiteX3729" fmla="*/ 2643359 w 2729341"/>
              <a:gd name="connsiteY3729" fmla="*/ 1526324 h 2249100"/>
              <a:gd name="connsiteX3730" fmla="*/ 2644531 w 2729341"/>
              <a:gd name="connsiteY3730" fmla="*/ 1526467 h 2249100"/>
              <a:gd name="connsiteX3731" fmla="*/ 2645893 w 2729341"/>
              <a:gd name="connsiteY3731" fmla="*/ 1527143 h 2249100"/>
              <a:gd name="connsiteX3732" fmla="*/ 2649398 w 2729341"/>
              <a:gd name="connsiteY3732" fmla="*/ 1531344 h 2249100"/>
              <a:gd name="connsiteX3733" fmla="*/ 2650370 w 2729341"/>
              <a:gd name="connsiteY3733" fmla="*/ 1536830 h 2249100"/>
              <a:gd name="connsiteX3734" fmla="*/ 2650579 w 2729341"/>
              <a:gd name="connsiteY3734" fmla="*/ 1540307 h 2249100"/>
              <a:gd name="connsiteX3735" fmla="*/ 2650179 w 2729341"/>
              <a:gd name="connsiteY3735" fmla="*/ 1541498 h 2249100"/>
              <a:gd name="connsiteX3736" fmla="*/ 2649160 w 2729341"/>
              <a:gd name="connsiteY3736" fmla="*/ 1541250 h 2249100"/>
              <a:gd name="connsiteX3737" fmla="*/ 2647217 w 2729341"/>
              <a:gd name="connsiteY3737" fmla="*/ 1541488 h 2249100"/>
              <a:gd name="connsiteX3738" fmla="*/ 2637987 w 2729341"/>
              <a:gd name="connsiteY3738" fmla="*/ 1543288 h 2249100"/>
              <a:gd name="connsiteX3739" fmla="*/ 2635939 w 2729341"/>
              <a:gd name="connsiteY3739" fmla="*/ 1544869 h 2249100"/>
              <a:gd name="connsiteX3740" fmla="*/ 2631243 w 2729341"/>
              <a:gd name="connsiteY3740" fmla="*/ 1546584 h 2249100"/>
              <a:gd name="connsiteX3741" fmla="*/ 2630948 w 2729341"/>
              <a:gd name="connsiteY3741" fmla="*/ 1545727 h 2249100"/>
              <a:gd name="connsiteX3742" fmla="*/ 2631291 w 2729341"/>
              <a:gd name="connsiteY3742" fmla="*/ 1543955 h 2249100"/>
              <a:gd name="connsiteX3743" fmla="*/ 2630996 w 2729341"/>
              <a:gd name="connsiteY3743" fmla="*/ 1540316 h 2249100"/>
              <a:gd name="connsiteX3744" fmla="*/ 2630072 w 2729341"/>
              <a:gd name="connsiteY3744" fmla="*/ 1540145 h 2249100"/>
              <a:gd name="connsiteX3745" fmla="*/ 2622766 w 2729341"/>
              <a:gd name="connsiteY3745" fmla="*/ 1546079 h 2249100"/>
              <a:gd name="connsiteX3746" fmla="*/ 2619947 w 2729341"/>
              <a:gd name="connsiteY3746" fmla="*/ 1546451 h 2249100"/>
              <a:gd name="connsiteX3747" fmla="*/ 2617575 w 2729341"/>
              <a:gd name="connsiteY3747" fmla="*/ 1548184 h 2249100"/>
              <a:gd name="connsiteX3748" fmla="*/ 2617041 w 2729341"/>
              <a:gd name="connsiteY3748" fmla="*/ 1547222 h 2249100"/>
              <a:gd name="connsiteX3749" fmla="*/ 2616623 w 2729341"/>
              <a:gd name="connsiteY3749" fmla="*/ 1542783 h 2249100"/>
              <a:gd name="connsiteX3750" fmla="*/ 2618108 w 2729341"/>
              <a:gd name="connsiteY3750" fmla="*/ 1539050 h 2249100"/>
              <a:gd name="connsiteX3751" fmla="*/ 2617318 w 2729341"/>
              <a:gd name="connsiteY3751" fmla="*/ 1539107 h 2249100"/>
              <a:gd name="connsiteX3752" fmla="*/ 2614841 w 2729341"/>
              <a:gd name="connsiteY3752" fmla="*/ 1541345 h 2249100"/>
              <a:gd name="connsiteX3753" fmla="*/ 2613784 w 2729341"/>
              <a:gd name="connsiteY3753" fmla="*/ 1539964 h 2249100"/>
              <a:gd name="connsiteX3754" fmla="*/ 2613251 w 2729341"/>
              <a:gd name="connsiteY3754" fmla="*/ 1538450 h 2249100"/>
              <a:gd name="connsiteX3755" fmla="*/ 2612488 w 2729341"/>
              <a:gd name="connsiteY3755" fmla="*/ 1537592 h 2249100"/>
              <a:gd name="connsiteX3756" fmla="*/ 2611660 w 2729341"/>
              <a:gd name="connsiteY3756" fmla="*/ 1537269 h 2249100"/>
              <a:gd name="connsiteX3757" fmla="*/ 2612374 w 2729341"/>
              <a:gd name="connsiteY3757" fmla="*/ 1540574 h 2249100"/>
              <a:gd name="connsiteX3758" fmla="*/ 2610688 w 2729341"/>
              <a:gd name="connsiteY3758" fmla="*/ 1543050 h 2249100"/>
              <a:gd name="connsiteX3759" fmla="*/ 2610231 w 2729341"/>
              <a:gd name="connsiteY3759" fmla="*/ 1549441 h 2249100"/>
              <a:gd name="connsiteX3760" fmla="*/ 2608117 w 2729341"/>
              <a:gd name="connsiteY3760" fmla="*/ 1552089 h 2249100"/>
              <a:gd name="connsiteX3761" fmla="*/ 2601525 w 2729341"/>
              <a:gd name="connsiteY3761" fmla="*/ 1553794 h 2249100"/>
              <a:gd name="connsiteX3762" fmla="*/ 2597230 w 2729341"/>
              <a:gd name="connsiteY3762" fmla="*/ 1553432 h 2249100"/>
              <a:gd name="connsiteX3763" fmla="*/ 2593381 w 2729341"/>
              <a:gd name="connsiteY3763" fmla="*/ 1553966 h 2249100"/>
              <a:gd name="connsiteX3764" fmla="*/ 2588266 w 2729341"/>
              <a:gd name="connsiteY3764" fmla="*/ 1555185 h 2249100"/>
              <a:gd name="connsiteX3765" fmla="*/ 2585437 w 2729341"/>
              <a:gd name="connsiteY3765" fmla="*/ 1554461 h 2249100"/>
              <a:gd name="connsiteX3766" fmla="*/ 2582542 w 2729341"/>
              <a:gd name="connsiteY3766" fmla="*/ 1555747 h 2249100"/>
              <a:gd name="connsiteX3767" fmla="*/ 2572712 w 2729341"/>
              <a:gd name="connsiteY3767" fmla="*/ 1556099 h 2249100"/>
              <a:gd name="connsiteX3768" fmla="*/ 2570636 w 2729341"/>
              <a:gd name="connsiteY3768" fmla="*/ 1555414 h 2249100"/>
              <a:gd name="connsiteX3769" fmla="*/ 2567988 w 2729341"/>
              <a:gd name="connsiteY3769" fmla="*/ 1557842 h 2249100"/>
              <a:gd name="connsiteX3770" fmla="*/ 2563749 w 2729341"/>
              <a:gd name="connsiteY3770" fmla="*/ 1559281 h 2249100"/>
              <a:gd name="connsiteX3771" fmla="*/ 2553033 w 2729341"/>
              <a:gd name="connsiteY3771" fmla="*/ 1564720 h 2249100"/>
              <a:gd name="connsiteX3772" fmla="*/ 2550671 w 2729341"/>
              <a:gd name="connsiteY3772" fmla="*/ 1566701 h 2249100"/>
              <a:gd name="connsiteX3773" fmla="*/ 2547795 w 2729341"/>
              <a:gd name="connsiteY3773" fmla="*/ 1569777 h 2249100"/>
              <a:gd name="connsiteX3774" fmla="*/ 2545861 w 2729341"/>
              <a:gd name="connsiteY3774" fmla="*/ 1571435 h 2249100"/>
              <a:gd name="connsiteX3775" fmla="*/ 2544271 w 2729341"/>
              <a:gd name="connsiteY3775" fmla="*/ 1571978 h 2249100"/>
              <a:gd name="connsiteX3776" fmla="*/ 2543289 w 2729341"/>
              <a:gd name="connsiteY3776" fmla="*/ 1573359 h 2249100"/>
              <a:gd name="connsiteX3777" fmla="*/ 2542223 w 2729341"/>
              <a:gd name="connsiteY3777" fmla="*/ 1574254 h 2249100"/>
              <a:gd name="connsiteX3778" fmla="*/ 2543251 w 2729341"/>
              <a:gd name="connsiteY3778" fmla="*/ 1571187 h 2249100"/>
              <a:gd name="connsiteX3779" fmla="*/ 2544366 w 2729341"/>
              <a:gd name="connsiteY3779" fmla="*/ 1568596 h 2249100"/>
              <a:gd name="connsiteX3780" fmla="*/ 2545299 w 2729341"/>
              <a:gd name="connsiteY3780" fmla="*/ 1563557 h 2249100"/>
              <a:gd name="connsiteX3781" fmla="*/ 2545023 w 2729341"/>
              <a:gd name="connsiteY3781" fmla="*/ 1559481 h 2249100"/>
              <a:gd name="connsiteX3782" fmla="*/ 2543871 w 2729341"/>
              <a:gd name="connsiteY3782" fmla="*/ 1557804 h 2249100"/>
              <a:gd name="connsiteX3783" fmla="*/ 2542680 w 2729341"/>
              <a:gd name="connsiteY3783" fmla="*/ 1556680 h 2249100"/>
              <a:gd name="connsiteX3784" fmla="*/ 2544071 w 2729341"/>
              <a:gd name="connsiteY3784" fmla="*/ 1560710 h 2249100"/>
              <a:gd name="connsiteX3785" fmla="*/ 2544299 w 2729341"/>
              <a:gd name="connsiteY3785" fmla="*/ 1565643 h 2249100"/>
              <a:gd name="connsiteX3786" fmla="*/ 2543813 w 2729341"/>
              <a:gd name="connsiteY3786" fmla="*/ 1568529 h 2249100"/>
              <a:gd name="connsiteX3787" fmla="*/ 2541184 w 2729341"/>
              <a:gd name="connsiteY3787" fmla="*/ 1574083 h 2249100"/>
              <a:gd name="connsiteX3788" fmla="*/ 2540070 w 2729341"/>
              <a:gd name="connsiteY3788" fmla="*/ 1575369 h 2249100"/>
              <a:gd name="connsiteX3789" fmla="*/ 2538765 w 2729341"/>
              <a:gd name="connsiteY3789" fmla="*/ 1576512 h 2249100"/>
              <a:gd name="connsiteX3790" fmla="*/ 2537774 w 2729341"/>
              <a:gd name="connsiteY3790" fmla="*/ 1576997 h 2249100"/>
              <a:gd name="connsiteX3791" fmla="*/ 2536860 w 2729341"/>
              <a:gd name="connsiteY3791" fmla="*/ 1577883 h 2249100"/>
              <a:gd name="connsiteX3792" fmla="*/ 2535803 w 2729341"/>
              <a:gd name="connsiteY3792" fmla="*/ 1579283 h 2249100"/>
              <a:gd name="connsiteX3793" fmla="*/ 2534803 w 2729341"/>
              <a:gd name="connsiteY3793" fmla="*/ 1582064 h 2249100"/>
              <a:gd name="connsiteX3794" fmla="*/ 2535412 w 2729341"/>
              <a:gd name="connsiteY3794" fmla="*/ 1584598 h 2249100"/>
              <a:gd name="connsiteX3795" fmla="*/ 2540537 w 2729341"/>
              <a:gd name="connsiteY3795" fmla="*/ 1585522 h 2249100"/>
              <a:gd name="connsiteX3796" fmla="*/ 2541918 w 2729341"/>
              <a:gd name="connsiteY3796" fmla="*/ 1584741 h 2249100"/>
              <a:gd name="connsiteX3797" fmla="*/ 2542613 w 2729341"/>
              <a:gd name="connsiteY3797" fmla="*/ 1586551 h 2249100"/>
              <a:gd name="connsiteX3798" fmla="*/ 2543013 w 2729341"/>
              <a:gd name="connsiteY3798" fmla="*/ 1589065 h 2249100"/>
              <a:gd name="connsiteX3799" fmla="*/ 2542623 w 2729341"/>
              <a:gd name="connsiteY3799" fmla="*/ 1591790 h 2249100"/>
              <a:gd name="connsiteX3800" fmla="*/ 2541765 w 2729341"/>
              <a:gd name="connsiteY3800" fmla="*/ 1594552 h 2249100"/>
              <a:gd name="connsiteX3801" fmla="*/ 2541118 w 2729341"/>
              <a:gd name="connsiteY3801" fmla="*/ 1597981 h 2249100"/>
              <a:gd name="connsiteX3802" fmla="*/ 2540565 w 2729341"/>
              <a:gd name="connsiteY3802" fmla="*/ 1603191 h 2249100"/>
              <a:gd name="connsiteX3803" fmla="*/ 2539737 w 2729341"/>
              <a:gd name="connsiteY3803" fmla="*/ 1607868 h 2249100"/>
              <a:gd name="connsiteX3804" fmla="*/ 2539622 w 2729341"/>
              <a:gd name="connsiteY3804" fmla="*/ 1606449 h 2249100"/>
              <a:gd name="connsiteX3805" fmla="*/ 2540146 w 2729341"/>
              <a:gd name="connsiteY3805" fmla="*/ 1600752 h 2249100"/>
              <a:gd name="connsiteX3806" fmla="*/ 2539308 w 2729341"/>
              <a:gd name="connsiteY3806" fmla="*/ 1601353 h 2249100"/>
              <a:gd name="connsiteX3807" fmla="*/ 2538727 w 2729341"/>
              <a:gd name="connsiteY3807" fmla="*/ 1602667 h 2249100"/>
              <a:gd name="connsiteX3808" fmla="*/ 2537165 w 2729341"/>
              <a:gd name="connsiteY3808" fmla="*/ 1610001 h 2249100"/>
              <a:gd name="connsiteX3809" fmla="*/ 2535012 w 2729341"/>
              <a:gd name="connsiteY3809" fmla="*/ 1613897 h 2249100"/>
              <a:gd name="connsiteX3810" fmla="*/ 2533031 w 2729341"/>
              <a:gd name="connsiteY3810" fmla="*/ 1616593 h 2249100"/>
              <a:gd name="connsiteX3811" fmla="*/ 2530983 w 2729341"/>
              <a:gd name="connsiteY3811" fmla="*/ 1616145 h 2249100"/>
              <a:gd name="connsiteX3812" fmla="*/ 2531440 w 2729341"/>
              <a:gd name="connsiteY3812" fmla="*/ 1618288 h 2249100"/>
              <a:gd name="connsiteX3813" fmla="*/ 2530878 w 2729341"/>
              <a:gd name="connsiteY3813" fmla="*/ 1619403 h 2249100"/>
              <a:gd name="connsiteX3814" fmla="*/ 2530402 w 2729341"/>
              <a:gd name="connsiteY3814" fmla="*/ 1621727 h 2249100"/>
              <a:gd name="connsiteX3815" fmla="*/ 2529183 w 2729341"/>
              <a:gd name="connsiteY3815" fmla="*/ 1623260 h 2249100"/>
              <a:gd name="connsiteX3816" fmla="*/ 2528040 w 2729341"/>
              <a:gd name="connsiteY3816" fmla="*/ 1623117 h 2249100"/>
              <a:gd name="connsiteX3817" fmla="*/ 2526402 w 2729341"/>
              <a:gd name="connsiteY3817" fmla="*/ 1624175 h 2249100"/>
              <a:gd name="connsiteX3818" fmla="*/ 2525754 w 2729341"/>
              <a:gd name="connsiteY3818" fmla="*/ 1624984 h 2249100"/>
              <a:gd name="connsiteX3819" fmla="*/ 2525706 w 2729341"/>
              <a:gd name="connsiteY3819" fmla="*/ 1626537 h 2249100"/>
              <a:gd name="connsiteX3820" fmla="*/ 2524601 w 2729341"/>
              <a:gd name="connsiteY3820" fmla="*/ 1627899 h 2249100"/>
              <a:gd name="connsiteX3821" fmla="*/ 2520630 w 2729341"/>
              <a:gd name="connsiteY3821" fmla="*/ 1634966 h 2249100"/>
              <a:gd name="connsiteX3822" fmla="*/ 2517181 w 2729341"/>
              <a:gd name="connsiteY3822" fmla="*/ 1637043 h 2249100"/>
              <a:gd name="connsiteX3823" fmla="*/ 2516362 w 2729341"/>
              <a:gd name="connsiteY3823" fmla="*/ 1636738 h 2249100"/>
              <a:gd name="connsiteX3824" fmla="*/ 2517267 w 2729341"/>
              <a:gd name="connsiteY3824" fmla="*/ 1633404 h 2249100"/>
              <a:gd name="connsiteX3825" fmla="*/ 2517886 w 2729341"/>
              <a:gd name="connsiteY3825" fmla="*/ 1630032 h 2249100"/>
              <a:gd name="connsiteX3826" fmla="*/ 2515791 w 2729341"/>
              <a:gd name="connsiteY3826" fmla="*/ 1628566 h 2249100"/>
              <a:gd name="connsiteX3827" fmla="*/ 2513790 w 2729341"/>
              <a:gd name="connsiteY3827" fmla="*/ 1627785 h 2249100"/>
              <a:gd name="connsiteX3828" fmla="*/ 2511495 w 2729341"/>
              <a:gd name="connsiteY3828" fmla="*/ 1627889 h 2249100"/>
              <a:gd name="connsiteX3829" fmla="*/ 2508952 w 2729341"/>
              <a:gd name="connsiteY3829" fmla="*/ 1625260 h 2249100"/>
              <a:gd name="connsiteX3830" fmla="*/ 2505685 w 2729341"/>
              <a:gd name="connsiteY3830" fmla="*/ 1623355 h 2249100"/>
              <a:gd name="connsiteX3831" fmla="*/ 2501122 w 2729341"/>
              <a:gd name="connsiteY3831" fmla="*/ 1618174 h 2249100"/>
              <a:gd name="connsiteX3832" fmla="*/ 2501256 w 2729341"/>
              <a:gd name="connsiteY3832" fmla="*/ 1616736 h 2249100"/>
              <a:gd name="connsiteX3833" fmla="*/ 2501141 w 2729341"/>
              <a:gd name="connsiteY3833" fmla="*/ 1614316 h 2249100"/>
              <a:gd name="connsiteX3834" fmla="*/ 2502532 w 2729341"/>
              <a:gd name="connsiteY3834" fmla="*/ 1610497 h 2249100"/>
              <a:gd name="connsiteX3835" fmla="*/ 2503856 w 2729341"/>
              <a:gd name="connsiteY3835" fmla="*/ 1607820 h 2249100"/>
              <a:gd name="connsiteX3836" fmla="*/ 2505694 w 2729341"/>
              <a:gd name="connsiteY3836" fmla="*/ 1606429 h 2249100"/>
              <a:gd name="connsiteX3837" fmla="*/ 2511028 w 2729341"/>
              <a:gd name="connsiteY3837" fmla="*/ 1605020 h 2249100"/>
              <a:gd name="connsiteX3838" fmla="*/ 2512362 w 2729341"/>
              <a:gd name="connsiteY3838" fmla="*/ 1602896 h 2249100"/>
              <a:gd name="connsiteX3839" fmla="*/ 2513152 w 2729341"/>
              <a:gd name="connsiteY3839" fmla="*/ 1601105 h 2249100"/>
              <a:gd name="connsiteX3840" fmla="*/ 2510514 w 2729341"/>
              <a:gd name="connsiteY3840" fmla="*/ 1604182 h 2249100"/>
              <a:gd name="connsiteX3841" fmla="*/ 2506561 w 2729341"/>
              <a:gd name="connsiteY3841" fmla="*/ 1605229 h 2249100"/>
              <a:gd name="connsiteX3842" fmla="*/ 2504427 w 2729341"/>
              <a:gd name="connsiteY3842" fmla="*/ 1606382 h 2249100"/>
              <a:gd name="connsiteX3843" fmla="*/ 2502722 w 2729341"/>
              <a:gd name="connsiteY3843" fmla="*/ 1608134 h 2249100"/>
              <a:gd name="connsiteX3844" fmla="*/ 2501713 w 2729341"/>
              <a:gd name="connsiteY3844" fmla="*/ 1610335 h 2249100"/>
              <a:gd name="connsiteX3845" fmla="*/ 2499427 w 2729341"/>
              <a:gd name="connsiteY3845" fmla="*/ 1612983 h 2249100"/>
              <a:gd name="connsiteX3846" fmla="*/ 2499589 w 2729341"/>
              <a:gd name="connsiteY3846" fmla="*/ 1614754 h 2249100"/>
              <a:gd name="connsiteX3847" fmla="*/ 2499970 w 2729341"/>
              <a:gd name="connsiteY3847" fmla="*/ 1616012 h 2249100"/>
              <a:gd name="connsiteX3848" fmla="*/ 2499789 w 2729341"/>
              <a:gd name="connsiteY3848" fmla="*/ 1618641 h 2249100"/>
              <a:gd name="connsiteX3849" fmla="*/ 2501237 w 2729341"/>
              <a:gd name="connsiteY3849" fmla="*/ 1621193 h 2249100"/>
              <a:gd name="connsiteX3850" fmla="*/ 2504094 w 2729341"/>
              <a:gd name="connsiteY3850" fmla="*/ 1625375 h 2249100"/>
              <a:gd name="connsiteX3851" fmla="*/ 2504647 w 2729341"/>
              <a:gd name="connsiteY3851" fmla="*/ 1631852 h 2249100"/>
              <a:gd name="connsiteX3852" fmla="*/ 2506828 w 2729341"/>
              <a:gd name="connsiteY3852" fmla="*/ 1636176 h 2249100"/>
              <a:gd name="connsiteX3853" fmla="*/ 2510180 w 2729341"/>
              <a:gd name="connsiteY3853" fmla="*/ 1641205 h 2249100"/>
              <a:gd name="connsiteX3854" fmla="*/ 2512752 w 2729341"/>
              <a:gd name="connsiteY3854" fmla="*/ 1642634 h 2249100"/>
              <a:gd name="connsiteX3855" fmla="*/ 2512886 w 2729341"/>
              <a:gd name="connsiteY3855" fmla="*/ 1644501 h 2249100"/>
              <a:gd name="connsiteX3856" fmla="*/ 2511695 w 2729341"/>
              <a:gd name="connsiteY3856" fmla="*/ 1647587 h 2249100"/>
              <a:gd name="connsiteX3857" fmla="*/ 2510123 w 2729341"/>
              <a:gd name="connsiteY3857" fmla="*/ 1648997 h 2249100"/>
              <a:gd name="connsiteX3858" fmla="*/ 2512162 w 2729341"/>
              <a:gd name="connsiteY3858" fmla="*/ 1648711 h 2249100"/>
              <a:gd name="connsiteX3859" fmla="*/ 2513171 w 2729341"/>
              <a:gd name="connsiteY3859" fmla="*/ 1649416 h 2249100"/>
              <a:gd name="connsiteX3860" fmla="*/ 2514162 w 2729341"/>
              <a:gd name="connsiteY3860" fmla="*/ 1651987 h 2249100"/>
              <a:gd name="connsiteX3861" fmla="*/ 2514086 w 2729341"/>
              <a:gd name="connsiteY3861" fmla="*/ 1654607 h 2249100"/>
              <a:gd name="connsiteX3862" fmla="*/ 2513752 w 2729341"/>
              <a:gd name="connsiteY3862" fmla="*/ 1656074 h 2249100"/>
              <a:gd name="connsiteX3863" fmla="*/ 2513133 w 2729341"/>
              <a:gd name="connsiteY3863" fmla="*/ 1656664 h 2249100"/>
              <a:gd name="connsiteX3864" fmla="*/ 2513152 w 2729341"/>
              <a:gd name="connsiteY3864" fmla="*/ 1655159 h 2249100"/>
              <a:gd name="connsiteX3865" fmla="*/ 2512714 w 2729341"/>
              <a:gd name="connsiteY3865" fmla="*/ 1654636 h 2249100"/>
              <a:gd name="connsiteX3866" fmla="*/ 2511990 w 2729341"/>
              <a:gd name="connsiteY3866" fmla="*/ 1655283 h 2249100"/>
              <a:gd name="connsiteX3867" fmla="*/ 2511524 w 2729341"/>
              <a:gd name="connsiteY3867" fmla="*/ 1656026 h 2249100"/>
              <a:gd name="connsiteX3868" fmla="*/ 2511323 w 2729341"/>
              <a:gd name="connsiteY3868" fmla="*/ 1658950 h 2249100"/>
              <a:gd name="connsiteX3869" fmla="*/ 2510828 w 2729341"/>
              <a:gd name="connsiteY3869" fmla="*/ 1660408 h 2249100"/>
              <a:gd name="connsiteX3870" fmla="*/ 2509076 w 2729341"/>
              <a:gd name="connsiteY3870" fmla="*/ 1660836 h 2249100"/>
              <a:gd name="connsiteX3871" fmla="*/ 2507295 w 2729341"/>
              <a:gd name="connsiteY3871" fmla="*/ 1664665 h 2249100"/>
              <a:gd name="connsiteX3872" fmla="*/ 2505647 w 2729341"/>
              <a:gd name="connsiteY3872" fmla="*/ 1666837 h 2249100"/>
              <a:gd name="connsiteX3873" fmla="*/ 2499160 w 2729341"/>
              <a:gd name="connsiteY3873" fmla="*/ 1681467 h 2249100"/>
              <a:gd name="connsiteX3874" fmla="*/ 2499408 w 2729341"/>
              <a:gd name="connsiteY3874" fmla="*/ 1683906 h 2249100"/>
              <a:gd name="connsiteX3875" fmla="*/ 2498217 w 2729341"/>
              <a:gd name="connsiteY3875" fmla="*/ 1684687 h 2249100"/>
              <a:gd name="connsiteX3876" fmla="*/ 2496426 w 2729341"/>
              <a:gd name="connsiteY3876" fmla="*/ 1685325 h 2249100"/>
              <a:gd name="connsiteX3877" fmla="*/ 2494607 w 2729341"/>
              <a:gd name="connsiteY3877" fmla="*/ 1686782 h 2249100"/>
              <a:gd name="connsiteX3878" fmla="*/ 2493397 w 2729341"/>
              <a:gd name="connsiteY3878" fmla="*/ 1688383 h 2249100"/>
              <a:gd name="connsiteX3879" fmla="*/ 2492273 w 2729341"/>
              <a:gd name="connsiteY3879" fmla="*/ 1692688 h 2249100"/>
              <a:gd name="connsiteX3880" fmla="*/ 2490121 w 2729341"/>
              <a:gd name="connsiteY3880" fmla="*/ 1697527 h 2249100"/>
              <a:gd name="connsiteX3881" fmla="*/ 2488778 w 2729341"/>
              <a:gd name="connsiteY3881" fmla="*/ 1695517 h 2249100"/>
              <a:gd name="connsiteX3882" fmla="*/ 2488435 w 2729341"/>
              <a:gd name="connsiteY3882" fmla="*/ 1693793 h 2249100"/>
              <a:gd name="connsiteX3883" fmla="*/ 2489035 w 2729341"/>
              <a:gd name="connsiteY3883" fmla="*/ 1689278 h 2249100"/>
              <a:gd name="connsiteX3884" fmla="*/ 2491359 w 2729341"/>
              <a:gd name="connsiteY3884" fmla="*/ 1681877 h 2249100"/>
              <a:gd name="connsiteX3885" fmla="*/ 2493921 w 2729341"/>
              <a:gd name="connsiteY3885" fmla="*/ 1677267 h 2249100"/>
              <a:gd name="connsiteX3886" fmla="*/ 2495874 w 2729341"/>
              <a:gd name="connsiteY3886" fmla="*/ 1675076 h 2249100"/>
              <a:gd name="connsiteX3887" fmla="*/ 2497474 w 2729341"/>
              <a:gd name="connsiteY3887" fmla="*/ 1670599 h 2249100"/>
              <a:gd name="connsiteX3888" fmla="*/ 2495445 w 2729341"/>
              <a:gd name="connsiteY3888" fmla="*/ 1669933 h 2249100"/>
              <a:gd name="connsiteX3889" fmla="*/ 2492350 w 2729341"/>
              <a:gd name="connsiteY3889" fmla="*/ 1670009 h 2249100"/>
              <a:gd name="connsiteX3890" fmla="*/ 2492931 w 2729341"/>
              <a:gd name="connsiteY3890" fmla="*/ 1667942 h 2249100"/>
              <a:gd name="connsiteX3891" fmla="*/ 2493836 w 2729341"/>
              <a:gd name="connsiteY3891" fmla="*/ 1666123 h 2249100"/>
              <a:gd name="connsiteX3892" fmla="*/ 2492226 w 2729341"/>
              <a:gd name="connsiteY3892" fmla="*/ 1664303 h 2249100"/>
              <a:gd name="connsiteX3893" fmla="*/ 2491273 w 2729341"/>
              <a:gd name="connsiteY3893" fmla="*/ 1664075 h 2249100"/>
              <a:gd name="connsiteX3894" fmla="*/ 2490292 w 2729341"/>
              <a:gd name="connsiteY3894" fmla="*/ 1663332 h 2249100"/>
              <a:gd name="connsiteX3895" fmla="*/ 2491445 w 2729341"/>
              <a:gd name="connsiteY3895" fmla="*/ 1661817 h 2249100"/>
              <a:gd name="connsiteX3896" fmla="*/ 2492007 w 2729341"/>
              <a:gd name="connsiteY3896" fmla="*/ 1660217 h 2249100"/>
              <a:gd name="connsiteX3897" fmla="*/ 2491664 w 2729341"/>
              <a:gd name="connsiteY3897" fmla="*/ 1658264 h 2249100"/>
              <a:gd name="connsiteX3898" fmla="*/ 2492150 w 2729341"/>
              <a:gd name="connsiteY3898" fmla="*/ 1656788 h 2249100"/>
              <a:gd name="connsiteX3899" fmla="*/ 2491350 w 2729341"/>
              <a:gd name="connsiteY3899" fmla="*/ 1657007 h 2249100"/>
              <a:gd name="connsiteX3900" fmla="*/ 2490054 w 2729341"/>
              <a:gd name="connsiteY3900" fmla="*/ 1658569 h 2249100"/>
              <a:gd name="connsiteX3901" fmla="*/ 2489254 w 2729341"/>
              <a:gd name="connsiteY3901" fmla="*/ 1659188 h 2249100"/>
              <a:gd name="connsiteX3902" fmla="*/ 2488768 w 2729341"/>
              <a:gd name="connsiteY3902" fmla="*/ 1657807 h 2249100"/>
              <a:gd name="connsiteX3903" fmla="*/ 2488206 w 2729341"/>
              <a:gd name="connsiteY3903" fmla="*/ 1658122 h 2249100"/>
              <a:gd name="connsiteX3904" fmla="*/ 2487844 w 2729341"/>
              <a:gd name="connsiteY3904" fmla="*/ 1659074 h 2249100"/>
              <a:gd name="connsiteX3905" fmla="*/ 2487016 w 2729341"/>
              <a:gd name="connsiteY3905" fmla="*/ 1659588 h 2249100"/>
              <a:gd name="connsiteX3906" fmla="*/ 2485273 w 2729341"/>
              <a:gd name="connsiteY3906" fmla="*/ 1658293 h 2249100"/>
              <a:gd name="connsiteX3907" fmla="*/ 2482730 w 2729341"/>
              <a:gd name="connsiteY3907" fmla="*/ 1656817 h 2249100"/>
              <a:gd name="connsiteX3908" fmla="*/ 2481320 w 2729341"/>
              <a:gd name="connsiteY3908" fmla="*/ 1654264 h 2249100"/>
              <a:gd name="connsiteX3909" fmla="*/ 2480510 w 2729341"/>
              <a:gd name="connsiteY3909" fmla="*/ 1652283 h 2249100"/>
              <a:gd name="connsiteX3910" fmla="*/ 2481329 w 2729341"/>
              <a:gd name="connsiteY3910" fmla="*/ 1648701 h 2249100"/>
              <a:gd name="connsiteX3911" fmla="*/ 2483091 w 2729341"/>
              <a:gd name="connsiteY3911" fmla="*/ 1648063 h 2249100"/>
              <a:gd name="connsiteX3912" fmla="*/ 2485377 w 2729341"/>
              <a:gd name="connsiteY3912" fmla="*/ 1648644 h 2249100"/>
              <a:gd name="connsiteX3913" fmla="*/ 2488368 w 2729341"/>
              <a:gd name="connsiteY3913" fmla="*/ 1648644 h 2249100"/>
              <a:gd name="connsiteX3914" fmla="*/ 2487940 w 2729341"/>
              <a:gd name="connsiteY3914" fmla="*/ 1647854 h 2249100"/>
              <a:gd name="connsiteX3915" fmla="*/ 2486873 w 2729341"/>
              <a:gd name="connsiteY3915" fmla="*/ 1647987 h 2249100"/>
              <a:gd name="connsiteX3916" fmla="*/ 2483720 w 2729341"/>
              <a:gd name="connsiteY3916" fmla="*/ 1645072 h 2249100"/>
              <a:gd name="connsiteX3917" fmla="*/ 2482701 w 2729341"/>
              <a:gd name="connsiteY3917" fmla="*/ 1643310 h 2249100"/>
              <a:gd name="connsiteX3918" fmla="*/ 2480958 w 2729341"/>
              <a:gd name="connsiteY3918" fmla="*/ 1642825 h 2249100"/>
              <a:gd name="connsiteX3919" fmla="*/ 2480167 w 2729341"/>
              <a:gd name="connsiteY3919" fmla="*/ 1644520 h 2249100"/>
              <a:gd name="connsiteX3920" fmla="*/ 2479281 w 2729341"/>
              <a:gd name="connsiteY3920" fmla="*/ 1644968 h 2249100"/>
              <a:gd name="connsiteX3921" fmla="*/ 2480367 w 2729341"/>
              <a:gd name="connsiteY3921" fmla="*/ 1641263 h 2249100"/>
              <a:gd name="connsiteX3922" fmla="*/ 2481796 w 2729341"/>
              <a:gd name="connsiteY3922" fmla="*/ 1641110 h 2249100"/>
              <a:gd name="connsiteX3923" fmla="*/ 2483901 w 2729341"/>
              <a:gd name="connsiteY3923" fmla="*/ 1640081 h 2249100"/>
              <a:gd name="connsiteX3924" fmla="*/ 2483291 w 2729341"/>
              <a:gd name="connsiteY3924" fmla="*/ 1637929 h 2249100"/>
              <a:gd name="connsiteX3925" fmla="*/ 2481958 w 2729341"/>
              <a:gd name="connsiteY3925" fmla="*/ 1636986 h 2249100"/>
              <a:gd name="connsiteX3926" fmla="*/ 2479558 w 2729341"/>
              <a:gd name="connsiteY3926" fmla="*/ 1638167 h 2249100"/>
              <a:gd name="connsiteX3927" fmla="*/ 2479586 w 2729341"/>
              <a:gd name="connsiteY3927" fmla="*/ 1636652 h 2249100"/>
              <a:gd name="connsiteX3928" fmla="*/ 2480034 w 2729341"/>
              <a:gd name="connsiteY3928" fmla="*/ 1634719 h 2249100"/>
              <a:gd name="connsiteX3929" fmla="*/ 2481844 w 2729341"/>
              <a:gd name="connsiteY3929" fmla="*/ 1634719 h 2249100"/>
              <a:gd name="connsiteX3930" fmla="*/ 2483434 w 2729341"/>
              <a:gd name="connsiteY3930" fmla="*/ 1635347 h 2249100"/>
              <a:gd name="connsiteX3931" fmla="*/ 2484787 w 2729341"/>
              <a:gd name="connsiteY3931" fmla="*/ 1632214 h 2249100"/>
              <a:gd name="connsiteX3932" fmla="*/ 2484844 w 2729341"/>
              <a:gd name="connsiteY3932" fmla="*/ 1630813 h 2249100"/>
              <a:gd name="connsiteX3933" fmla="*/ 2482606 w 2729341"/>
              <a:gd name="connsiteY3933" fmla="*/ 1632852 h 2249100"/>
              <a:gd name="connsiteX3934" fmla="*/ 2482101 w 2729341"/>
              <a:gd name="connsiteY3934" fmla="*/ 1628461 h 2249100"/>
              <a:gd name="connsiteX3935" fmla="*/ 2484301 w 2729341"/>
              <a:gd name="connsiteY3935" fmla="*/ 1624222 h 2249100"/>
              <a:gd name="connsiteX3936" fmla="*/ 2486406 w 2729341"/>
              <a:gd name="connsiteY3936" fmla="*/ 1622365 h 2249100"/>
              <a:gd name="connsiteX3937" fmla="*/ 2489035 w 2729341"/>
              <a:gd name="connsiteY3937" fmla="*/ 1622422 h 2249100"/>
              <a:gd name="connsiteX3938" fmla="*/ 2491702 w 2729341"/>
              <a:gd name="connsiteY3938" fmla="*/ 1622127 h 2249100"/>
              <a:gd name="connsiteX3939" fmla="*/ 2490026 w 2729341"/>
              <a:gd name="connsiteY3939" fmla="*/ 1621346 h 2249100"/>
              <a:gd name="connsiteX3940" fmla="*/ 2488302 w 2729341"/>
              <a:gd name="connsiteY3940" fmla="*/ 1620927 h 2249100"/>
              <a:gd name="connsiteX3941" fmla="*/ 2489597 w 2729341"/>
              <a:gd name="connsiteY3941" fmla="*/ 1619241 h 2249100"/>
              <a:gd name="connsiteX3942" fmla="*/ 2490702 w 2729341"/>
              <a:gd name="connsiteY3942" fmla="*/ 1618936 h 2249100"/>
              <a:gd name="connsiteX3943" fmla="*/ 2491788 w 2729341"/>
              <a:gd name="connsiteY3943" fmla="*/ 1617469 h 2249100"/>
              <a:gd name="connsiteX3944" fmla="*/ 2489188 w 2729341"/>
              <a:gd name="connsiteY3944" fmla="*/ 1617688 h 2249100"/>
              <a:gd name="connsiteX3945" fmla="*/ 2489492 w 2729341"/>
              <a:gd name="connsiteY3945" fmla="*/ 1614907 h 2249100"/>
              <a:gd name="connsiteX3946" fmla="*/ 2488225 w 2729341"/>
              <a:gd name="connsiteY3946" fmla="*/ 1615478 h 2249100"/>
              <a:gd name="connsiteX3947" fmla="*/ 2486711 w 2729341"/>
              <a:gd name="connsiteY3947" fmla="*/ 1615735 h 2249100"/>
              <a:gd name="connsiteX3948" fmla="*/ 2486120 w 2729341"/>
              <a:gd name="connsiteY3948" fmla="*/ 1616917 h 2249100"/>
              <a:gd name="connsiteX3949" fmla="*/ 2486235 w 2729341"/>
              <a:gd name="connsiteY3949" fmla="*/ 1618879 h 2249100"/>
              <a:gd name="connsiteX3950" fmla="*/ 2485796 w 2729341"/>
              <a:gd name="connsiteY3950" fmla="*/ 1620164 h 2249100"/>
              <a:gd name="connsiteX3951" fmla="*/ 2484615 w 2729341"/>
              <a:gd name="connsiteY3951" fmla="*/ 1621193 h 2249100"/>
              <a:gd name="connsiteX3952" fmla="*/ 2482625 w 2729341"/>
              <a:gd name="connsiteY3952" fmla="*/ 1621993 h 2249100"/>
              <a:gd name="connsiteX3953" fmla="*/ 2482434 w 2729341"/>
              <a:gd name="connsiteY3953" fmla="*/ 1620603 h 2249100"/>
              <a:gd name="connsiteX3954" fmla="*/ 2481777 w 2729341"/>
              <a:gd name="connsiteY3954" fmla="*/ 1619974 h 2249100"/>
              <a:gd name="connsiteX3955" fmla="*/ 2481529 w 2729341"/>
              <a:gd name="connsiteY3955" fmla="*/ 1622955 h 2249100"/>
              <a:gd name="connsiteX3956" fmla="*/ 2481006 w 2729341"/>
              <a:gd name="connsiteY3956" fmla="*/ 1623965 h 2249100"/>
              <a:gd name="connsiteX3957" fmla="*/ 2479548 w 2729341"/>
              <a:gd name="connsiteY3957" fmla="*/ 1621174 h 2249100"/>
              <a:gd name="connsiteX3958" fmla="*/ 2479110 w 2729341"/>
              <a:gd name="connsiteY3958" fmla="*/ 1621736 h 2249100"/>
              <a:gd name="connsiteX3959" fmla="*/ 2479167 w 2729341"/>
              <a:gd name="connsiteY3959" fmla="*/ 1622527 h 2249100"/>
              <a:gd name="connsiteX3960" fmla="*/ 2478796 w 2729341"/>
              <a:gd name="connsiteY3960" fmla="*/ 1623898 h 2249100"/>
              <a:gd name="connsiteX3961" fmla="*/ 2477548 w 2729341"/>
              <a:gd name="connsiteY3961" fmla="*/ 1624613 h 2249100"/>
              <a:gd name="connsiteX3962" fmla="*/ 2477624 w 2729341"/>
              <a:gd name="connsiteY3962" fmla="*/ 1626365 h 2249100"/>
              <a:gd name="connsiteX3963" fmla="*/ 2477138 w 2729341"/>
              <a:gd name="connsiteY3963" fmla="*/ 1627327 h 2249100"/>
              <a:gd name="connsiteX3964" fmla="*/ 2473147 w 2729341"/>
              <a:gd name="connsiteY3964" fmla="*/ 1625803 h 2249100"/>
              <a:gd name="connsiteX3965" fmla="*/ 2473052 w 2729341"/>
              <a:gd name="connsiteY3965" fmla="*/ 1626318 h 2249100"/>
              <a:gd name="connsiteX3966" fmla="*/ 2475310 w 2729341"/>
              <a:gd name="connsiteY3966" fmla="*/ 1629604 h 2249100"/>
              <a:gd name="connsiteX3967" fmla="*/ 2476957 w 2729341"/>
              <a:gd name="connsiteY3967" fmla="*/ 1630728 h 2249100"/>
              <a:gd name="connsiteX3968" fmla="*/ 2477157 w 2729341"/>
              <a:gd name="connsiteY3968" fmla="*/ 1632519 h 2249100"/>
              <a:gd name="connsiteX3969" fmla="*/ 2475738 w 2729341"/>
              <a:gd name="connsiteY3969" fmla="*/ 1634004 h 2249100"/>
              <a:gd name="connsiteX3970" fmla="*/ 2473786 w 2729341"/>
              <a:gd name="connsiteY3970" fmla="*/ 1632728 h 2249100"/>
              <a:gd name="connsiteX3971" fmla="*/ 2473452 w 2729341"/>
              <a:gd name="connsiteY3971" fmla="*/ 1632823 h 2249100"/>
              <a:gd name="connsiteX3972" fmla="*/ 2474519 w 2729341"/>
              <a:gd name="connsiteY3972" fmla="*/ 1635014 h 2249100"/>
              <a:gd name="connsiteX3973" fmla="*/ 2475186 w 2729341"/>
              <a:gd name="connsiteY3973" fmla="*/ 1636928 h 2249100"/>
              <a:gd name="connsiteX3974" fmla="*/ 2474500 w 2729341"/>
              <a:gd name="connsiteY3974" fmla="*/ 1638529 h 2249100"/>
              <a:gd name="connsiteX3975" fmla="*/ 2474605 w 2729341"/>
              <a:gd name="connsiteY3975" fmla="*/ 1640510 h 2249100"/>
              <a:gd name="connsiteX3976" fmla="*/ 2474452 w 2729341"/>
              <a:gd name="connsiteY3976" fmla="*/ 1642301 h 2249100"/>
              <a:gd name="connsiteX3977" fmla="*/ 2474033 w 2729341"/>
              <a:gd name="connsiteY3977" fmla="*/ 1643863 h 2249100"/>
              <a:gd name="connsiteX3978" fmla="*/ 2474986 w 2729341"/>
              <a:gd name="connsiteY3978" fmla="*/ 1651035 h 2249100"/>
              <a:gd name="connsiteX3979" fmla="*/ 2476129 w 2729341"/>
              <a:gd name="connsiteY3979" fmla="*/ 1652988 h 2249100"/>
              <a:gd name="connsiteX3980" fmla="*/ 2477253 w 2729341"/>
              <a:gd name="connsiteY3980" fmla="*/ 1654845 h 2249100"/>
              <a:gd name="connsiteX3981" fmla="*/ 2477853 w 2729341"/>
              <a:gd name="connsiteY3981" fmla="*/ 1656588 h 2249100"/>
              <a:gd name="connsiteX3982" fmla="*/ 2476662 w 2729341"/>
              <a:gd name="connsiteY3982" fmla="*/ 1656836 h 2249100"/>
              <a:gd name="connsiteX3983" fmla="*/ 2474757 w 2729341"/>
              <a:gd name="connsiteY3983" fmla="*/ 1655407 h 2249100"/>
              <a:gd name="connsiteX3984" fmla="*/ 2473081 w 2729341"/>
              <a:gd name="connsiteY3984" fmla="*/ 1654312 h 2249100"/>
              <a:gd name="connsiteX3985" fmla="*/ 2471090 w 2729341"/>
              <a:gd name="connsiteY3985" fmla="*/ 1650816 h 2249100"/>
              <a:gd name="connsiteX3986" fmla="*/ 2470766 w 2729341"/>
              <a:gd name="connsiteY3986" fmla="*/ 1649416 h 2249100"/>
              <a:gd name="connsiteX3987" fmla="*/ 2470280 w 2729341"/>
              <a:gd name="connsiteY3987" fmla="*/ 1648311 h 2249100"/>
              <a:gd name="connsiteX3988" fmla="*/ 2470509 w 2729341"/>
              <a:gd name="connsiteY3988" fmla="*/ 1650845 h 2249100"/>
              <a:gd name="connsiteX3989" fmla="*/ 2471223 w 2729341"/>
              <a:gd name="connsiteY3989" fmla="*/ 1653673 h 2249100"/>
              <a:gd name="connsiteX3990" fmla="*/ 2477453 w 2729341"/>
              <a:gd name="connsiteY3990" fmla="*/ 1659998 h 2249100"/>
              <a:gd name="connsiteX3991" fmla="*/ 2478605 w 2729341"/>
              <a:gd name="connsiteY3991" fmla="*/ 1662417 h 2249100"/>
              <a:gd name="connsiteX3992" fmla="*/ 2479481 w 2729341"/>
              <a:gd name="connsiteY3992" fmla="*/ 1664322 h 2249100"/>
              <a:gd name="connsiteX3993" fmla="*/ 2479262 w 2729341"/>
              <a:gd name="connsiteY3993" fmla="*/ 1666132 h 2249100"/>
              <a:gd name="connsiteX3994" fmla="*/ 2477634 w 2729341"/>
              <a:gd name="connsiteY3994" fmla="*/ 1664846 h 2249100"/>
              <a:gd name="connsiteX3995" fmla="*/ 2476233 w 2729341"/>
              <a:gd name="connsiteY3995" fmla="*/ 1663208 h 2249100"/>
              <a:gd name="connsiteX3996" fmla="*/ 2472509 w 2729341"/>
              <a:gd name="connsiteY3996" fmla="*/ 1661351 h 2249100"/>
              <a:gd name="connsiteX3997" fmla="*/ 2467813 w 2729341"/>
              <a:gd name="connsiteY3997" fmla="*/ 1660179 h 2249100"/>
              <a:gd name="connsiteX3998" fmla="*/ 2465165 w 2729341"/>
              <a:gd name="connsiteY3998" fmla="*/ 1655855 h 2249100"/>
              <a:gd name="connsiteX3999" fmla="*/ 2465175 w 2729341"/>
              <a:gd name="connsiteY3999" fmla="*/ 1657655 h 2249100"/>
              <a:gd name="connsiteX4000" fmla="*/ 2464584 w 2729341"/>
              <a:gd name="connsiteY4000" fmla="*/ 1659188 h 2249100"/>
              <a:gd name="connsiteX4001" fmla="*/ 2462965 w 2729341"/>
              <a:gd name="connsiteY4001" fmla="*/ 1657321 h 2249100"/>
              <a:gd name="connsiteX4002" fmla="*/ 2461946 w 2729341"/>
              <a:gd name="connsiteY4002" fmla="*/ 1655731 h 2249100"/>
              <a:gd name="connsiteX4003" fmla="*/ 2461603 w 2729341"/>
              <a:gd name="connsiteY4003" fmla="*/ 1653988 h 2249100"/>
              <a:gd name="connsiteX4004" fmla="*/ 2459584 w 2729341"/>
              <a:gd name="connsiteY4004" fmla="*/ 1654102 h 2249100"/>
              <a:gd name="connsiteX4005" fmla="*/ 2457469 w 2729341"/>
              <a:gd name="connsiteY4005" fmla="*/ 1655626 h 2249100"/>
              <a:gd name="connsiteX4006" fmla="*/ 2455421 w 2729341"/>
              <a:gd name="connsiteY4006" fmla="*/ 1655264 h 2249100"/>
              <a:gd name="connsiteX4007" fmla="*/ 2455183 w 2729341"/>
              <a:gd name="connsiteY4007" fmla="*/ 1652302 h 2249100"/>
              <a:gd name="connsiteX4008" fmla="*/ 2455736 w 2729341"/>
              <a:gd name="connsiteY4008" fmla="*/ 1650730 h 2249100"/>
              <a:gd name="connsiteX4009" fmla="*/ 2458031 w 2729341"/>
              <a:gd name="connsiteY4009" fmla="*/ 1647015 h 2249100"/>
              <a:gd name="connsiteX4010" fmla="*/ 2460203 w 2729341"/>
              <a:gd name="connsiteY4010" fmla="*/ 1645111 h 2249100"/>
              <a:gd name="connsiteX4011" fmla="*/ 2461155 w 2729341"/>
              <a:gd name="connsiteY4011" fmla="*/ 1642653 h 2249100"/>
              <a:gd name="connsiteX4012" fmla="*/ 2460831 w 2729341"/>
              <a:gd name="connsiteY4012" fmla="*/ 1638843 h 2249100"/>
              <a:gd name="connsiteX4013" fmla="*/ 2460431 w 2729341"/>
              <a:gd name="connsiteY4013" fmla="*/ 1642720 h 2249100"/>
              <a:gd name="connsiteX4014" fmla="*/ 2459193 w 2729341"/>
              <a:gd name="connsiteY4014" fmla="*/ 1644634 h 2249100"/>
              <a:gd name="connsiteX4015" fmla="*/ 2457241 w 2729341"/>
              <a:gd name="connsiteY4015" fmla="*/ 1646101 h 2249100"/>
              <a:gd name="connsiteX4016" fmla="*/ 2454678 w 2729341"/>
              <a:gd name="connsiteY4016" fmla="*/ 1648711 h 2249100"/>
              <a:gd name="connsiteX4017" fmla="*/ 2454059 w 2729341"/>
              <a:gd name="connsiteY4017" fmla="*/ 1651121 h 2249100"/>
              <a:gd name="connsiteX4018" fmla="*/ 2453259 w 2729341"/>
              <a:gd name="connsiteY4018" fmla="*/ 1655626 h 2249100"/>
              <a:gd name="connsiteX4019" fmla="*/ 2454335 w 2729341"/>
              <a:gd name="connsiteY4019" fmla="*/ 1657150 h 2249100"/>
              <a:gd name="connsiteX4020" fmla="*/ 2455440 w 2729341"/>
              <a:gd name="connsiteY4020" fmla="*/ 1657550 h 2249100"/>
              <a:gd name="connsiteX4021" fmla="*/ 2458698 w 2729341"/>
              <a:gd name="connsiteY4021" fmla="*/ 1656531 h 2249100"/>
              <a:gd name="connsiteX4022" fmla="*/ 2460384 w 2729341"/>
              <a:gd name="connsiteY4022" fmla="*/ 1656988 h 2249100"/>
              <a:gd name="connsiteX4023" fmla="*/ 2464137 w 2729341"/>
              <a:gd name="connsiteY4023" fmla="*/ 1662398 h 2249100"/>
              <a:gd name="connsiteX4024" fmla="*/ 2471128 w 2729341"/>
              <a:gd name="connsiteY4024" fmla="*/ 1664532 h 2249100"/>
              <a:gd name="connsiteX4025" fmla="*/ 2473681 w 2729341"/>
              <a:gd name="connsiteY4025" fmla="*/ 1665865 h 2249100"/>
              <a:gd name="connsiteX4026" fmla="*/ 2475757 w 2729341"/>
              <a:gd name="connsiteY4026" fmla="*/ 1668685 h 2249100"/>
              <a:gd name="connsiteX4027" fmla="*/ 2478882 w 2729341"/>
              <a:gd name="connsiteY4027" fmla="*/ 1670304 h 2249100"/>
              <a:gd name="connsiteX4028" fmla="*/ 2481310 w 2729341"/>
              <a:gd name="connsiteY4028" fmla="*/ 1672657 h 2249100"/>
              <a:gd name="connsiteX4029" fmla="*/ 2481377 w 2729341"/>
              <a:gd name="connsiteY4029" fmla="*/ 1674190 h 2249100"/>
              <a:gd name="connsiteX4030" fmla="*/ 2480539 w 2729341"/>
              <a:gd name="connsiteY4030" fmla="*/ 1676000 h 2249100"/>
              <a:gd name="connsiteX4031" fmla="*/ 2480205 w 2729341"/>
              <a:gd name="connsiteY4031" fmla="*/ 1678448 h 2249100"/>
              <a:gd name="connsiteX4032" fmla="*/ 2479177 w 2729341"/>
              <a:gd name="connsiteY4032" fmla="*/ 1679991 h 2249100"/>
              <a:gd name="connsiteX4033" fmla="*/ 2476710 w 2729341"/>
              <a:gd name="connsiteY4033" fmla="*/ 1680172 h 2249100"/>
              <a:gd name="connsiteX4034" fmla="*/ 2475214 w 2729341"/>
              <a:gd name="connsiteY4034" fmla="*/ 1679772 h 2249100"/>
              <a:gd name="connsiteX4035" fmla="*/ 2467185 w 2729341"/>
              <a:gd name="connsiteY4035" fmla="*/ 1671152 h 2249100"/>
              <a:gd name="connsiteX4036" fmla="*/ 2466223 w 2729341"/>
              <a:gd name="connsiteY4036" fmla="*/ 1670361 h 2249100"/>
              <a:gd name="connsiteX4037" fmla="*/ 2463241 w 2729341"/>
              <a:gd name="connsiteY4037" fmla="*/ 1665837 h 2249100"/>
              <a:gd name="connsiteX4038" fmla="*/ 2459746 w 2729341"/>
              <a:gd name="connsiteY4038" fmla="*/ 1663408 h 2249100"/>
              <a:gd name="connsiteX4039" fmla="*/ 2458660 w 2729341"/>
              <a:gd name="connsiteY4039" fmla="*/ 1663456 h 2249100"/>
              <a:gd name="connsiteX4040" fmla="*/ 2463632 w 2729341"/>
              <a:gd name="connsiteY4040" fmla="*/ 1667942 h 2249100"/>
              <a:gd name="connsiteX4041" fmla="*/ 2465661 w 2729341"/>
              <a:gd name="connsiteY4041" fmla="*/ 1671076 h 2249100"/>
              <a:gd name="connsiteX4042" fmla="*/ 2469233 w 2729341"/>
              <a:gd name="connsiteY4042" fmla="*/ 1675457 h 2249100"/>
              <a:gd name="connsiteX4043" fmla="*/ 2471785 w 2729341"/>
              <a:gd name="connsiteY4043" fmla="*/ 1677314 h 2249100"/>
              <a:gd name="connsiteX4044" fmla="*/ 2473662 w 2729341"/>
              <a:gd name="connsiteY4044" fmla="*/ 1680210 h 2249100"/>
              <a:gd name="connsiteX4045" fmla="*/ 2475414 w 2729341"/>
              <a:gd name="connsiteY4045" fmla="*/ 1681563 h 2249100"/>
              <a:gd name="connsiteX4046" fmla="*/ 2480186 w 2729341"/>
              <a:gd name="connsiteY4046" fmla="*/ 1683487 h 2249100"/>
              <a:gd name="connsiteX4047" fmla="*/ 2478529 w 2729341"/>
              <a:gd name="connsiteY4047" fmla="*/ 1684877 h 2249100"/>
              <a:gd name="connsiteX4048" fmla="*/ 2481177 w 2729341"/>
              <a:gd name="connsiteY4048" fmla="*/ 1686058 h 2249100"/>
              <a:gd name="connsiteX4049" fmla="*/ 2481558 w 2729341"/>
              <a:gd name="connsiteY4049" fmla="*/ 1688221 h 2249100"/>
              <a:gd name="connsiteX4050" fmla="*/ 2481320 w 2729341"/>
              <a:gd name="connsiteY4050" fmla="*/ 1690688 h 2249100"/>
              <a:gd name="connsiteX4051" fmla="*/ 2477643 w 2729341"/>
              <a:gd name="connsiteY4051" fmla="*/ 1689707 h 2249100"/>
              <a:gd name="connsiteX4052" fmla="*/ 2477519 w 2729341"/>
              <a:gd name="connsiteY4052" fmla="*/ 1691526 h 2249100"/>
              <a:gd name="connsiteX4053" fmla="*/ 2477853 w 2729341"/>
              <a:gd name="connsiteY4053" fmla="*/ 1692593 h 2249100"/>
              <a:gd name="connsiteX4054" fmla="*/ 2476233 w 2729341"/>
              <a:gd name="connsiteY4054" fmla="*/ 1693479 h 2249100"/>
              <a:gd name="connsiteX4055" fmla="*/ 2473976 w 2729341"/>
              <a:gd name="connsiteY4055" fmla="*/ 1692278 h 2249100"/>
              <a:gd name="connsiteX4056" fmla="*/ 2468118 w 2729341"/>
              <a:gd name="connsiteY4056" fmla="*/ 1685706 h 2249100"/>
              <a:gd name="connsiteX4057" fmla="*/ 2468166 w 2729341"/>
              <a:gd name="connsiteY4057" fmla="*/ 1686582 h 2249100"/>
              <a:gd name="connsiteX4058" fmla="*/ 2468642 w 2729341"/>
              <a:gd name="connsiteY4058" fmla="*/ 1687602 h 2249100"/>
              <a:gd name="connsiteX4059" fmla="*/ 2472042 w 2729341"/>
              <a:gd name="connsiteY4059" fmla="*/ 1691831 h 2249100"/>
              <a:gd name="connsiteX4060" fmla="*/ 2475081 w 2729341"/>
              <a:gd name="connsiteY4060" fmla="*/ 1694364 h 2249100"/>
              <a:gd name="connsiteX4061" fmla="*/ 2477653 w 2729341"/>
              <a:gd name="connsiteY4061" fmla="*/ 1695507 h 2249100"/>
              <a:gd name="connsiteX4062" fmla="*/ 2479634 w 2729341"/>
              <a:gd name="connsiteY4062" fmla="*/ 1697631 h 2249100"/>
              <a:gd name="connsiteX4063" fmla="*/ 2480339 w 2729341"/>
              <a:gd name="connsiteY4063" fmla="*/ 1698908 h 2249100"/>
              <a:gd name="connsiteX4064" fmla="*/ 2480806 w 2729341"/>
              <a:gd name="connsiteY4064" fmla="*/ 1700851 h 2249100"/>
              <a:gd name="connsiteX4065" fmla="*/ 2479338 w 2729341"/>
              <a:gd name="connsiteY4065" fmla="*/ 1702165 h 2249100"/>
              <a:gd name="connsiteX4066" fmla="*/ 2477662 w 2729341"/>
              <a:gd name="connsiteY4066" fmla="*/ 1702899 h 2249100"/>
              <a:gd name="connsiteX4067" fmla="*/ 2476033 w 2729341"/>
              <a:gd name="connsiteY4067" fmla="*/ 1701584 h 2249100"/>
              <a:gd name="connsiteX4068" fmla="*/ 2474833 w 2729341"/>
              <a:gd name="connsiteY4068" fmla="*/ 1700194 h 2249100"/>
              <a:gd name="connsiteX4069" fmla="*/ 2472280 w 2729341"/>
              <a:gd name="connsiteY4069" fmla="*/ 1697841 h 2249100"/>
              <a:gd name="connsiteX4070" fmla="*/ 2471509 w 2729341"/>
              <a:gd name="connsiteY4070" fmla="*/ 1695203 h 2249100"/>
              <a:gd name="connsiteX4071" fmla="*/ 2469566 w 2729341"/>
              <a:gd name="connsiteY4071" fmla="*/ 1695336 h 2249100"/>
              <a:gd name="connsiteX4072" fmla="*/ 2461451 w 2729341"/>
              <a:gd name="connsiteY4072" fmla="*/ 1691993 h 2249100"/>
              <a:gd name="connsiteX4073" fmla="*/ 2454926 w 2729341"/>
              <a:gd name="connsiteY4073" fmla="*/ 1691602 h 2249100"/>
              <a:gd name="connsiteX4074" fmla="*/ 2455564 w 2729341"/>
              <a:gd name="connsiteY4074" fmla="*/ 1692278 h 2249100"/>
              <a:gd name="connsiteX4075" fmla="*/ 2456383 w 2729341"/>
              <a:gd name="connsiteY4075" fmla="*/ 1692726 h 2249100"/>
              <a:gd name="connsiteX4076" fmla="*/ 2461574 w 2729341"/>
              <a:gd name="connsiteY4076" fmla="*/ 1693545 h 2249100"/>
              <a:gd name="connsiteX4077" fmla="*/ 2463622 w 2729341"/>
              <a:gd name="connsiteY4077" fmla="*/ 1695088 h 2249100"/>
              <a:gd name="connsiteX4078" fmla="*/ 2467889 w 2729341"/>
              <a:gd name="connsiteY4078" fmla="*/ 1696460 h 2249100"/>
              <a:gd name="connsiteX4079" fmla="*/ 2470395 w 2729341"/>
              <a:gd name="connsiteY4079" fmla="*/ 1696831 h 2249100"/>
              <a:gd name="connsiteX4080" fmla="*/ 2471404 w 2729341"/>
              <a:gd name="connsiteY4080" fmla="*/ 1701022 h 2249100"/>
              <a:gd name="connsiteX4081" fmla="*/ 2474862 w 2729341"/>
              <a:gd name="connsiteY4081" fmla="*/ 1703908 h 2249100"/>
              <a:gd name="connsiteX4082" fmla="*/ 2475310 w 2729341"/>
              <a:gd name="connsiteY4082" fmla="*/ 1706042 h 2249100"/>
              <a:gd name="connsiteX4083" fmla="*/ 2477672 w 2729341"/>
              <a:gd name="connsiteY4083" fmla="*/ 1706280 h 2249100"/>
              <a:gd name="connsiteX4084" fmla="*/ 2481825 w 2729341"/>
              <a:gd name="connsiteY4084" fmla="*/ 1704194 h 2249100"/>
              <a:gd name="connsiteX4085" fmla="*/ 2484501 w 2729341"/>
              <a:gd name="connsiteY4085" fmla="*/ 1704928 h 2249100"/>
              <a:gd name="connsiteX4086" fmla="*/ 2488368 w 2729341"/>
              <a:gd name="connsiteY4086" fmla="*/ 1705527 h 2249100"/>
              <a:gd name="connsiteX4087" fmla="*/ 2489254 w 2729341"/>
              <a:gd name="connsiteY4087" fmla="*/ 1707213 h 2249100"/>
              <a:gd name="connsiteX4088" fmla="*/ 2489911 w 2729341"/>
              <a:gd name="connsiteY4088" fmla="*/ 1710414 h 2249100"/>
              <a:gd name="connsiteX4089" fmla="*/ 2491283 w 2729341"/>
              <a:gd name="connsiteY4089" fmla="*/ 1714014 h 2249100"/>
              <a:gd name="connsiteX4090" fmla="*/ 2494826 w 2729341"/>
              <a:gd name="connsiteY4090" fmla="*/ 1728169 h 2249100"/>
              <a:gd name="connsiteX4091" fmla="*/ 2500151 w 2729341"/>
              <a:gd name="connsiteY4091" fmla="*/ 1739684 h 2249100"/>
              <a:gd name="connsiteX4092" fmla="*/ 2500808 w 2729341"/>
              <a:gd name="connsiteY4092" fmla="*/ 1741665 h 2249100"/>
              <a:gd name="connsiteX4093" fmla="*/ 2499570 w 2729341"/>
              <a:gd name="connsiteY4093" fmla="*/ 1739922 h 2249100"/>
              <a:gd name="connsiteX4094" fmla="*/ 2495617 w 2729341"/>
              <a:gd name="connsiteY4094" fmla="*/ 1732302 h 2249100"/>
              <a:gd name="connsiteX4095" fmla="*/ 2493436 w 2729341"/>
              <a:gd name="connsiteY4095" fmla="*/ 1726778 h 2249100"/>
              <a:gd name="connsiteX4096" fmla="*/ 2491197 w 2729341"/>
              <a:gd name="connsiteY4096" fmla="*/ 1717005 h 2249100"/>
              <a:gd name="connsiteX4097" fmla="*/ 2490549 w 2729341"/>
              <a:gd name="connsiteY4097" fmla="*/ 1714814 h 2249100"/>
              <a:gd name="connsiteX4098" fmla="*/ 2489778 w 2729341"/>
              <a:gd name="connsiteY4098" fmla="*/ 1713938 h 2249100"/>
              <a:gd name="connsiteX4099" fmla="*/ 2489273 w 2729341"/>
              <a:gd name="connsiteY4099" fmla="*/ 1714653 h 2249100"/>
              <a:gd name="connsiteX4100" fmla="*/ 2489054 w 2729341"/>
              <a:gd name="connsiteY4100" fmla="*/ 1715900 h 2249100"/>
              <a:gd name="connsiteX4101" fmla="*/ 2489426 w 2729341"/>
              <a:gd name="connsiteY4101" fmla="*/ 1716862 h 2249100"/>
              <a:gd name="connsiteX4102" fmla="*/ 2488540 w 2729341"/>
              <a:gd name="connsiteY4102" fmla="*/ 1720082 h 2249100"/>
              <a:gd name="connsiteX4103" fmla="*/ 2488921 w 2729341"/>
              <a:gd name="connsiteY4103" fmla="*/ 1721558 h 2249100"/>
              <a:gd name="connsiteX4104" fmla="*/ 2490349 w 2729341"/>
              <a:gd name="connsiteY4104" fmla="*/ 1723082 h 2249100"/>
              <a:gd name="connsiteX4105" fmla="*/ 2491912 w 2729341"/>
              <a:gd name="connsiteY4105" fmla="*/ 1726883 h 2249100"/>
              <a:gd name="connsiteX4106" fmla="*/ 2493159 w 2729341"/>
              <a:gd name="connsiteY4106" fmla="*/ 1731998 h 2249100"/>
              <a:gd name="connsiteX4107" fmla="*/ 2491473 w 2729341"/>
              <a:gd name="connsiteY4107" fmla="*/ 1729921 h 2249100"/>
              <a:gd name="connsiteX4108" fmla="*/ 2489683 w 2729341"/>
              <a:gd name="connsiteY4108" fmla="*/ 1728826 h 2249100"/>
              <a:gd name="connsiteX4109" fmla="*/ 2486892 w 2729341"/>
              <a:gd name="connsiteY4109" fmla="*/ 1727987 h 2249100"/>
              <a:gd name="connsiteX4110" fmla="*/ 2484406 w 2729341"/>
              <a:gd name="connsiteY4110" fmla="*/ 1726511 h 2249100"/>
              <a:gd name="connsiteX4111" fmla="*/ 2484587 w 2729341"/>
              <a:gd name="connsiteY4111" fmla="*/ 1728626 h 2249100"/>
              <a:gd name="connsiteX4112" fmla="*/ 2484349 w 2729341"/>
              <a:gd name="connsiteY4112" fmla="*/ 1730912 h 2249100"/>
              <a:gd name="connsiteX4113" fmla="*/ 2482434 w 2729341"/>
              <a:gd name="connsiteY4113" fmla="*/ 1730216 h 2249100"/>
              <a:gd name="connsiteX4114" fmla="*/ 2481129 w 2729341"/>
              <a:gd name="connsiteY4114" fmla="*/ 1729454 h 2249100"/>
              <a:gd name="connsiteX4115" fmla="*/ 2482291 w 2729341"/>
              <a:gd name="connsiteY4115" fmla="*/ 1731883 h 2249100"/>
              <a:gd name="connsiteX4116" fmla="*/ 2479786 w 2729341"/>
              <a:gd name="connsiteY4116" fmla="*/ 1731159 h 2249100"/>
              <a:gd name="connsiteX4117" fmla="*/ 2478110 w 2729341"/>
              <a:gd name="connsiteY4117" fmla="*/ 1731312 h 2249100"/>
              <a:gd name="connsiteX4118" fmla="*/ 2477024 w 2729341"/>
              <a:gd name="connsiteY4118" fmla="*/ 1733474 h 2249100"/>
              <a:gd name="connsiteX4119" fmla="*/ 2475567 w 2729341"/>
              <a:gd name="connsiteY4119" fmla="*/ 1734779 h 2249100"/>
              <a:gd name="connsiteX4120" fmla="*/ 2473414 w 2729341"/>
              <a:gd name="connsiteY4120" fmla="*/ 1735198 h 2249100"/>
              <a:gd name="connsiteX4121" fmla="*/ 2470214 w 2729341"/>
              <a:gd name="connsiteY4121" fmla="*/ 1733226 h 2249100"/>
              <a:gd name="connsiteX4122" fmla="*/ 2469185 w 2729341"/>
              <a:gd name="connsiteY4122" fmla="*/ 1730826 h 2249100"/>
              <a:gd name="connsiteX4123" fmla="*/ 2468756 w 2729341"/>
              <a:gd name="connsiteY4123" fmla="*/ 1728149 h 2249100"/>
              <a:gd name="connsiteX4124" fmla="*/ 2468585 w 2729341"/>
              <a:gd name="connsiteY4124" fmla="*/ 1731312 h 2249100"/>
              <a:gd name="connsiteX4125" fmla="*/ 2469156 w 2729341"/>
              <a:gd name="connsiteY4125" fmla="*/ 1734598 h 2249100"/>
              <a:gd name="connsiteX4126" fmla="*/ 2468956 w 2729341"/>
              <a:gd name="connsiteY4126" fmla="*/ 1737093 h 2249100"/>
              <a:gd name="connsiteX4127" fmla="*/ 2472033 w 2729341"/>
              <a:gd name="connsiteY4127" fmla="*/ 1737551 h 2249100"/>
              <a:gd name="connsiteX4128" fmla="*/ 2474909 w 2729341"/>
              <a:gd name="connsiteY4128" fmla="*/ 1737151 h 2249100"/>
              <a:gd name="connsiteX4129" fmla="*/ 2478796 w 2729341"/>
              <a:gd name="connsiteY4129" fmla="*/ 1737255 h 2249100"/>
              <a:gd name="connsiteX4130" fmla="*/ 2481329 w 2729341"/>
              <a:gd name="connsiteY4130" fmla="*/ 1736789 h 2249100"/>
              <a:gd name="connsiteX4131" fmla="*/ 2482853 w 2729341"/>
              <a:gd name="connsiteY4131" fmla="*/ 1735998 h 2249100"/>
              <a:gd name="connsiteX4132" fmla="*/ 2486511 w 2729341"/>
              <a:gd name="connsiteY4132" fmla="*/ 1736684 h 2249100"/>
              <a:gd name="connsiteX4133" fmla="*/ 2486768 w 2729341"/>
              <a:gd name="connsiteY4133" fmla="*/ 1739694 h 2249100"/>
              <a:gd name="connsiteX4134" fmla="*/ 2486349 w 2729341"/>
              <a:gd name="connsiteY4134" fmla="*/ 1742685 h 2249100"/>
              <a:gd name="connsiteX4135" fmla="*/ 2486139 w 2729341"/>
              <a:gd name="connsiteY4135" fmla="*/ 1745856 h 2249100"/>
              <a:gd name="connsiteX4136" fmla="*/ 2487149 w 2729341"/>
              <a:gd name="connsiteY4136" fmla="*/ 1745837 h 2249100"/>
              <a:gd name="connsiteX4137" fmla="*/ 2488340 w 2729341"/>
              <a:gd name="connsiteY4137" fmla="*/ 1744818 h 2249100"/>
              <a:gd name="connsiteX4138" fmla="*/ 2488940 w 2729341"/>
              <a:gd name="connsiteY4138" fmla="*/ 1739113 h 2249100"/>
              <a:gd name="connsiteX4139" fmla="*/ 2492283 w 2729341"/>
              <a:gd name="connsiteY4139" fmla="*/ 1736998 h 2249100"/>
              <a:gd name="connsiteX4140" fmla="*/ 2493407 w 2729341"/>
              <a:gd name="connsiteY4140" fmla="*/ 1737151 h 2249100"/>
              <a:gd name="connsiteX4141" fmla="*/ 2494474 w 2729341"/>
              <a:gd name="connsiteY4141" fmla="*/ 1738979 h 2249100"/>
              <a:gd name="connsiteX4142" fmla="*/ 2494836 w 2729341"/>
              <a:gd name="connsiteY4142" fmla="*/ 1740837 h 2249100"/>
              <a:gd name="connsiteX4143" fmla="*/ 2495217 w 2729341"/>
              <a:gd name="connsiteY4143" fmla="*/ 1743389 h 2249100"/>
              <a:gd name="connsiteX4144" fmla="*/ 2494436 w 2729341"/>
              <a:gd name="connsiteY4144" fmla="*/ 1747276 h 2249100"/>
              <a:gd name="connsiteX4145" fmla="*/ 2489302 w 2729341"/>
              <a:gd name="connsiteY4145" fmla="*/ 1751810 h 2249100"/>
              <a:gd name="connsiteX4146" fmla="*/ 2485625 w 2729341"/>
              <a:gd name="connsiteY4146" fmla="*/ 1755991 h 2249100"/>
              <a:gd name="connsiteX4147" fmla="*/ 2483739 w 2729341"/>
              <a:gd name="connsiteY4147" fmla="*/ 1756839 h 2249100"/>
              <a:gd name="connsiteX4148" fmla="*/ 2481034 w 2729341"/>
              <a:gd name="connsiteY4148" fmla="*/ 1756353 h 2249100"/>
              <a:gd name="connsiteX4149" fmla="*/ 2477957 w 2729341"/>
              <a:gd name="connsiteY4149" fmla="*/ 1755305 h 2249100"/>
              <a:gd name="connsiteX4150" fmla="*/ 2476443 w 2729341"/>
              <a:gd name="connsiteY4150" fmla="*/ 1755096 h 2249100"/>
              <a:gd name="connsiteX4151" fmla="*/ 2475300 w 2729341"/>
              <a:gd name="connsiteY4151" fmla="*/ 1755448 h 2249100"/>
              <a:gd name="connsiteX4152" fmla="*/ 2474605 w 2729341"/>
              <a:gd name="connsiteY4152" fmla="*/ 1754153 h 2249100"/>
              <a:gd name="connsiteX4153" fmla="*/ 2474157 w 2729341"/>
              <a:gd name="connsiteY4153" fmla="*/ 1751800 h 2249100"/>
              <a:gd name="connsiteX4154" fmla="*/ 2472966 w 2729341"/>
              <a:gd name="connsiteY4154" fmla="*/ 1751019 h 2249100"/>
              <a:gd name="connsiteX4155" fmla="*/ 2472062 w 2729341"/>
              <a:gd name="connsiteY4155" fmla="*/ 1751105 h 2249100"/>
              <a:gd name="connsiteX4156" fmla="*/ 2471452 w 2729341"/>
              <a:gd name="connsiteY4156" fmla="*/ 1753600 h 2249100"/>
              <a:gd name="connsiteX4157" fmla="*/ 2468585 w 2729341"/>
              <a:gd name="connsiteY4157" fmla="*/ 1754315 h 2249100"/>
              <a:gd name="connsiteX4158" fmla="*/ 2464689 w 2729341"/>
              <a:gd name="connsiteY4158" fmla="*/ 1753276 h 2249100"/>
              <a:gd name="connsiteX4159" fmla="*/ 2460603 w 2729341"/>
              <a:gd name="connsiteY4159" fmla="*/ 1751181 h 2249100"/>
              <a:gd name="connsiteX4160" fmla="*/ 2462355 w 2729341"/>
              <a:gd name="connsiteY4160" fmla="*/ 1753429 h 2249100"/>
              <a:gd name="connsiteX4161" fmla="*/ 2472481 w 2729341"/>
              <a:gd name="connsiteY4161" fmla="*/ 1757629 h 2249100"/>
              <a:gd name="connsiteX4162" fmla="*/ 2473624 w 2729341"/>
              <a:gd name="connsiteY4162" fmla="*/ 1758420 h 2249100"/>
              <a:gd name="connsiteX4163" fmla="*/ 2474690 w 2729341"/>
              <a:gd name="connsiteY4163" fmla="*/ 1759563 h 2249100"/>
              <a:gd name="connsiteX4164" fmla="*/ 2473281 w 2729341"/>
              <a:gd name="connsiteY4164" fmla="*/ 1761363 h 2249100"/>
              <a:gd name="connsiteX4165" fmla="*/ 2472166 w 2729341"/>
              <a:gd name="connsiteY4165" fmla="*/ 1763392 h 2249100"/>
              <a:gd name="connsiteX4166" fmla="*/ 2472004 w 2729341"/>
              <a:gd name="connsiteY4166" fmla="*/ 1764983 h 2249100"/>
              <a:gd name="connsiteX4167" fmla="*/ 2471614 w 2729341"/>
              <a:gd name="connsiteY4167" fmla="*/ 1765983 h 2249100"/>
              <a:gd name="connsiteX4168" fmla="*/ 2467575 w 2729341"/>
              <a:gd name="connsiteY4168" fmla="*/ 1768678 h 2249100"/>
              <a:gd name="connsiteX4169" fmla="*/ 2465394 w 2729341"/>
              <a:gd name="connsiteY4169" fmla="*/ 1768202 h 2249100"/>
              <a:gd name="connsiteX4170" fmla="*/ 2459803 w 2729341"/>
              <a:gd name="connsiteY4170" fmla="*/ 1763335 h 2249100"/>
              <a:gd name="connsiteX4171" fmla="*/ 2462355 w 2729341"/>
              <a:gd name="connsiteY4171" fmla="*/ 1767545 h 2249100"/>
              <a:gd name="connsiteX4172" fmla="*/ 2464394 w 2729341"/>
              <a:gd name="connsiteY4172" fmla="*/ 1769326 h 2249100"/>
              <a:gd name="connsiteX4173" fmla="*/ 2468509 w 2729341"/>
              <a:gd name="connsiteY4173" fmla="*/ 1770278 h 2249100"/>
              <a:gd name="connsiteX4174" fmla="*/ 2476215 w 2729341"/>
              <a:gd name="connsiteY4174" fmla="*/ 1768707 h 2249100"/>
              <a:gd name="connsiteX4175" fmla="*/ 2478748 w 2729341"/>
              <a:gd name="connsiteY4175" fmla="*/ 1770422 h 2249100"/>
              <a:gd name="connsiteX4176" fmla="*/ 2476671 w 2729341"/>
              <a:gd name="connsiteY4176" fmla="*/ 1773460 h 2249100"/>
              <a:gd name="connsiteX4177" fmla="*/ 2474614 w 2729341"/>
              <a:gd name="connsiteY4177" fmla="*/ 1775584 h 2249100"/>
              <a:gd name="connsiteX4178" fmla="*/ 2471909 w 2729341"/>
              <a:gd name="connsiteY4178" fmla="*/ 1775822 h 2249100"/>
              <a:gd name="connsiteX4179" fmla="*/ 2469528 w 2729341"/>
              <a:gd name="connsiteY4179" fmla="*/ 1776403 h 2249100"/>
              <a:gd name="connsiteX4180" fmla="*/ 2468823 w 2729341"/>
              <a:gd name="connsiteY4180" fmla="*/ 1777860 h 2249100"/>
              <a:gd name="connsiteX4181" fmla="*/ 2467128 w 2729341"/>
              <a:gd name="connsiteY4181" fmla="*/ 1777956 h 2249100"/>
              <a:gd name="connsiteX4182" fmla="*/ 2464470 w 2729341"/>
              <a:gd name="connsiteY4182" fmla="*/ 1778041 h 2249100"/>
              <a:gd name="connsiteX4183" fmla="*/ 2460365 w 2729341"/>
              <a:gd name="connsiteY4183" fmla="*/ 1778175 h 2249100"/>
              <a:gd name="connsiteX4184" fmla="*/ 2458107 w 2729341"/>
              <a:gd name="connsiteY4184" fmla="*/ 1777832 h 2249100"/>
              <a:gd name="connsiteX4185" fmla="*/ 2454954 w 2729341"/>
              <a:gd name="connsiteY4185" fmla="*/ 1780813 h 2249100"/>
              <a:gd name="connsiteX4186" fmla="*/ 2453764 w 2729341"/>
              <a:gd name="connsiteY4186" fmla="*/ 1781223 h 2249100"/>
              <a:gd name="connsiteX4187" fmla="*/ 2452107 w 2729341"/>
              <a:gd name="connsiteY4187" fmla="*/ 1780661 h 2249100"/>
              <a:gd name="connsiteX4188" fmla="*/ 2451411 w 2729341"/>
              <a:gd name="connsiteY4188" fmla="*/ 1778261 h 2249100"/>
              <a:gd name="connsiteX4189" fmla="*/ 2450668 w 2729341"/>
              <a:gd name="connsiteY4189" fmla="*/ 1777079 h 2249100"/>
              <a:gd name="connsiteX4190" fmla="*/ 2450649 w 2729341"/>
              <a:gd name="connsiteY4190" fmla="*/ 1781566 h 2249100"/>
              <a:gd name="connsiteX4191" fmla="*/ 2450945 w 2729341"/>
              <a:gd name="connsiteY4191" fmla="*/ 1782775 h 2249100"/>
              <a:gd name="connsiteX4192" fmla="*/ 2451545 w 2729341"/>
              <a:gd name="connsiteY4192" fmla="*/ 1783680 h 2249100"/>
              <a:gd name="connsiteX4193" fmla="*/ 2447858 w 2729341"/>
              <a:gd name="connsiteY4193" fmla="*/ 1786109 h 2249100"/>
              <a:gd name="connsiteX4194" fmla="*/ 2444325 w 2729341"/>
              <a:gd name="connsiteY4194" fmla="*/ 1789138 h 2249100"/>
              <a:gd name="connsiteX4195" fmla="*/ 2443058 w 2729341"/>
              <a:gd name="connsiteY4195" fmla="*/ 1789957 h 2249100"/>
              <a:gd name="connsiteX4196" fmla="*/ 2441620 w 2729341"/>
              <a:gd name="connsiteY4196" fmla="*/ 1791472 h 2249100"/>
              <a:gd name="connsiteX4197" fmla="*/ 2438676 w 2729341"/>
              <a:gd name="connsiteY4197" fmla="*/ 1795843 h 2249100"/>
              <a:gd name="connsiteX4198" fmla="*/ 2437953 w 2729341"/>
              <a:gd name="connsiteY4198" fmla="*/ 1799025 h 2249100"/>
              <a:gd name="connsiteX4199" fmla="*/ 2436886 w 2729341"/>
              <a:gd name="connsiteY4199" fmla="*/ 1802568 h 2249100"/>
              <a:gd name="connsiteX4200" fmla="*/ 2436752 w 2729341"/>
              <a:gd name="connsiteY4200" fmla="*/ 1800977 h 2249100"/>
              <a:gd name="connsiteX4201" fmla="*/ 2436933 w 2729341"/>
              <a:gd name="connsiteY4201" fmla="*/ 1798292 h 2249100"/>
              <a:gd name="connsiteX4202" fmla="*/ 2436209 w 2729341"/>
              <a:gd name="connsiteY4202" fmla="*/ 1795215 h 2249100"/>
              <a:gd name="connsiteX4203" fmla="*/ 2435743 w 2729341"/>
              <a:gd name="connsiteY4203" fmla="*/ 1800854 h 2249100"/>
              <a:gd name="connsiteX4204" fmla="*/ 2434600 w 2729341"/>
              <a:gd name="connsiteY4204" fmla="*/ 1803464 h 2249100"/>
              <a:gd name="connsiteX4205" fmla="*/ 2424103 w 2729341"/>
              <a:gd name="connsiteY4205" fmla="*/ 1803283 h 2249100"/>
              <a:gd name="connsiteX4206" fmla="*/ 2419512 w 2729341"/>
              <a:gd name="connsiteY4206" fmla="*/ 1804702 h 2249100"/>
              <a:gd name="connsiteX4207" fmla="*/ 2412464 w 2729341"/>
              <a:gd name="connsiteY4207" fmla="*/ 1809474 h 2249100"/>
              <a:gd name="connsiteX4208" fmla="*/ 2410359 w 2729341"/>
              <a:gd name="connsiteY4208" fmla="*/ 1811569 h 2249100"/>
              <a:gd name="connsiteX4209" fmla="*/ 2404529 w 2729341"/>
              <a:gd name="connsiteY4209" fmla="*/ 1819637 h 2249100"/>
              <a:gd name="connsiteX4210" fmla="*/ 2403043 w 2729341"/>
              <a:gd name="connsiteY4210" fmla="*/ 1824790 h 2249100"/>
              <a:gd name="connsiteX4211" fmla="*/ 2401853 w 2729341"/>
              <a:gd name="connsiteY4211" fmla="*/ 1822628 h 2249100"/>
              <a:gd name="connsiteX4212" fmla="*/ 2402148 w 2729341"/>
              <a:gd name="connsiteY4212" fmla="*/ 1821009 h 2249100"/>
              <a:gd name="connsiteX4213" fmla="*/ 2402167 w 2729341"/>
              <a:gd name="connsiteY4213" fmla="*/ 1819675 h 2249100"/>
              <a:gd name="connsiteX4214" fmla="*/ 2400710 w 2729341"/>
              <a:gd name="connsiteY4214" fmla="*/ 1822390 h 2249100"/>
              <a:gd name="connsiteX4215" fmla="*/ 2402100 w 2729341"/>
              <a:gd name="connsiteY4215" fmla="*/ 1826543 h 2249100"/>
              <a:gd name="connsiteX4216" fmla="*/ 2400853 w 2729341"/>
              <a:gd name="connsiteY4216" fmla="*/ 1828124 h 2249100"/>
              <a:gd name="connsiteX4217" fmla="*/ 2397005 w 2729341"/>
              <a:gd name="connsiteY4217" fmla="*/ 1831077 h 2249100"/>
              <a:gd name="connsiteX4218" fmla="*/ 2394899 w 2729341"/>
              <a:gd name="connsiteY4218" fmla="*/ 1831553 h 2249100"/>
              <a:gd name="connsiteX4219" fmla="*/ 2392537 w 2729341"/>
              <a:gd name="connsiteY4219" fmla="*/ 1832391 h 2249100"/>
              <a:gd name="connsiteX4220" fmla="*/ 2391794 w 2729341"/>
              <a:gd name="connsiteY4220" fmla="*/ 1835296 h 2249100"/>
              <a:gd name="connsiteX4221" fmla="*/ 2388584 w 2729341"/>
              <a:gd name="connsiteY4221" fmla="*/ 1837973 h 2249100"/>
              <a:gd name="connsiteX4222" fmla="*/ 2386718 w 2729341"/>
              <a:gd name="connsiteY4222" fmla="*/ 1839154 h 2249100"/>
              <a:gd name="connsiteX4223" fmla="*/ 2383289 w 2729341"/>
              <a:gd name="connsiteY4223" fmla="*/ 1838439 h 2249100"/>
              <a:gd name="connsiteX4224" fmla="*/ 2384346 w 2729341"/>
              <a:gd name="connsiteY4224" fmla="*/ 1841011 h 2249100"/>
              <a:gd name="connsiteX4225" fmla="*/ 2383089 w 2729341"/>
              <a:gd name="connsiteY4225" fmla="*/ 1842964 h 2249100"/>
              <a:gd name="connsiteX4226" fmla="*/ 2380917 w 2729341"/>
              <a:gd name="connsiteY4226" fmla="*/ 1844459 h 2249100"/>
              <a:gd name="connsiteX4227" fmla="*/ 2378221 w 2729341"/>
              <a:gd name="connsiteY4227" fmla="*/ 1845431 h 2249100"/>
              <a:gd name="connsiteX4228" fmla="*/ 2376678 w 2729341"/>
              <a:gd name="connsiteY4228" fmla="*/ 1845307 h 2249100"/>
              <a:gd name="connsiteX4229" fmla="*/ 2375364 w 2729341"/>
              <a:gd name="connsiteY4229" fmla="*/ 1845821 h 2249100"/>
              <a:gd name="connsiteX4230" fmla="*/ 2374326 w 2729341"/>
              <a:gd name="connsiteY4230" fmla="*/ 1847060 h 2249100"/>
              <a:gd name="connsiteX4231" fmla="*/ 2371801 w 2729341"/>
              <a:gd name="connsiteY4231" fmla="*/ 1848222 h 2249100"/>
              <a:gd name="connsiteX4232" fmla="*/ 2369182 w 2729341"/>
              <a:gd name="connsiteY4232" fmla="*/ 1847574 h 2249100"/>
              <a:gd name="connsiteX4233" fmla="*/ 2366210 w 2729341"/>
              <a:gd name="connsiteY4233" fmla="*/ 1847183 h 2249100"/>
              <a:gd name="connsiteX4234" fmla="*/ 2364553 w 2729341"/>
              <a:gd name="connsiteY4234" fmla="*/ 1847879 h 2249100"/>
              <a:gd name="connsiteX4235" fmla="*/ 2367334 w 2729341"/>
              <a:gd name="connsiteY4235" fmla="*/ 1849031 h 2249100"/>
              <a:gd name="connsiteX4236" fmla="*/ 2368830 w 2729341"/>
              <a:gd name="connsiteY4236" fmla="*/ 1850689 h 2249100"/>
              <a:gd name="connsiteX4237" fmla="*/ 2368525 w 2729341"/>
              <a:gd name="connsiteY4237" fmla="*/ 1852927 h 2249100"/>
              <a:gd name="connsiteX4238" fmla="*/ 2367782 w 2729341"/>
              <a:gd name="connsiteY4238" fmla="*/ 1853784 h 2249100"/>
              <a:gd name="connsiteX4239" fmla="*/ 2366020 w 2729341"/>
              <a:gd name="connsiteY4239" fmla="*/ 1854956 h 2249100"/>
              <a:gd name="connsiteX4240" fmla="*/ 2365248 w 2729341"/>
              <a:gd name="connsiteY4240" fmla="*/ 1854784 h 2249100"/>
              <a:gd name="connsiteX4241" fmla="*/ 2364781 w 2729341"/>
              <a:gd name="connsiteY4241" fmla="*/ 1853736 h 2249100"/>
              <a:gd name="connsiteX4242" fmla="*/ 2364210 w 2729341"/>
              <a:gd name="connsiteY4242" fmla="*/ 1851546 h 2249100"/>
              <a:gd name="connsiteX4243" fmla="*/ 2363391 w 2729341"/>
              <a:gd name="connsiteY4243" fmla="*/ 1852012 h 2249100"/>
              <a:gd name="connsiteX4244" fmla="*/ 2363248 w 2729341"/>
              <a:gd name="connsiteY4244" fmla="*/ 1853032 h 2249100"/>
              <a:gd name="connsiteX4245" fmla="*/ 2362543 w 2729341"/>
              <a:gd name="connsiteY4245" fmla="*/ 1853403 h 2249100"/>
              <a:gd name="connsiteX4246" fmla="*/ 2360047 w 2729341"/>
              <a:gd name="connsiteY4246" fmla="*/ 1849908 h 2249100"/>
              <a:gd name="connsiteX4247" fmla="*/ 2360171 w 2729341"/>
              <a:gd name="connsiteY4247" fmla="*/ 1852575 h 2249100"/>
              <a:gd name="connsiteX4248" fmla="*/ 2361038 w 2729341"/>
              <a:gd name="connsiteY4248" fmla="*/ 1854622 h 2249100"/>
              <a:gd name="connsiteX4249" fmla="*/ 2361876 w 2729341"/>
              <a:gd name="connsiteY4249" fmla="*/ 1855660 h 2249100"/>
              <a:gd name="connsiteX4250" fmla="*/ 2362724 w 2729341"/>
              <a:gd name="connsiteY4250" fmla="*/ 1856270 h 2249100"/>
              <a:gd name="connsiteX4251" fmla="*/ 2362933 w 2729341"/>
              <a:gd name="connsiteY4251" fmla="*/ 1857223 h 2249100"/>
              <a:gd name="connsiteX4252" fmla="*/ 2361229 w 2729341"/>
              <a:gd name="connsiteY4252" fmla="*/ 1859537 h 2249100"/>
              <a:gd name="connsiteX4253" fmla="*/ 2360352 w 2729341"/>
              <a:gd name="connsiteY4253" fmla="*/ 1860052 h 2249100"/>
              <a:gd name="connsiteX4254" fmla="*/ 2358790 w 2729341"/>
              <a:gd name="connsiteY4254" fmla="*/ 1860423 h 2249100"/>
              <a:gd name="connsiteX4255" fmla="*/ 2357914 w 2729341"/>
              <a:gd name="connsiteY4255" fmla="*/ 1861842 h 2249100"/>
              <a:gd name="connsiteX4256" fmla="*/ 2358171 w 2729341"/>
              <a:gd name="connsiteY4256" fmla="*/ 1863071 h 2249100"/>
              <a:gd name="connsiteX4257" fmla="*/ 2356799 w 2729341"/>
              <a:gd name="connsiteY4257" fmla="*/ 1865728 h 2249100"/>
              <a:gd name="connsiteX4258" fmla="*/ 2353532 w 2729341"/>
              <a:gd name="connsiteY4258" fmla="*/ 1867386 h 2249100"/>
              <a:gd name="connsiteX4259" fmla="*/ 2352542 w 2729341"/>
              <a:gd name="connsiteY4259" fmla="*/ 1867319 h 2249100"/>
              <a:gd name="connsiteX4260" fmla="*/ 2351732 w 2729341"/>
              <a:gd name="connsiteY4260" fmla="*/ 1867805 h 2249100"/>
              <a:gd name="connsiteX4261" fmla="*/ 2352208 w 2729341"/>
              <a:gd name="connsiteY4261" fmla="*/ 1868986 h 2249100"/>
              <a:gd name="connsiteX4262" fmla="*/ 2353018 w 2729341"/>
              <a:gd name="connsiteY4262" fmla="*/ 1869843 h 2249100"/>
              <a:gd name="connsiteX4263" fmla="*/ 2352989 w 2729341"/>
              <a:gd name="connsiteY4263" fmla="*/ 1870644 h 2249100"/>
              <a:gd name="connsiteX4264" fmla="*/ 2352132 w 2729341"/>
              <a:gd name="connsiteY4264" fmla="*/ 1871729 h 2249100"/>
              <a:gd name="connsiteX4265" fmla="*/ 2350427 w 2729341"/>
              <a:gd name="connsiteY4265" fmla="*/ 1872034 h 2249100"/>
              <a:gd name="connsiteX4266" fmla="*/ 2349475 w 2729341"/>
              <a:gd name="connsiteY4266" fmla="*/ 1873263 h 2249100"/>
              <a:gd name="connsiteX4267" fmla="*/ 2349780 w 2729341"/>
              <a:gd name="connsiteY4267" fmla="*/ 1874434 h 2249100"/>
              <a:gd name="connsiteX4268" fmla="*/ 2350342 w 2729341"/>
              <a:gd name="connsiteY4268" fmla="*/ 1875082 h 2249100"/>
              <a:gd name="connsiteX4269" fmla="*/ 2350218 w 2729341"/>
              <a:gd name="connsiteY4269" fmla="*/ 1876196 h 2249100"/>
              <a:gd name="connsiteX4270" fmla="*/ 2348284 w 2729341"/>
              <a:gd name="connsiteY4270" fmla="*/ 1877321 h 2249100"/>
              <a:gd name="connsiteX4271" fmla="*/ 2347827 w 2729341"/>
              <a:gd name="connsiteY4271" fmla="*/ 1878425 h 2249100"/>
              <a:gd name="connsiteX4272" fmla="*/ 2348789 w 2729341"/>
              <a:gd name="connsiteY4272" fmla="*/ 1878749 h 2249100"/>
              <a:gd name="connsiteX4273" fmla="*/ 2349532 w 2729341"/>
              <a:gd name="connsiteY4273" fmla="*/ 1878425 h 2249100"/>
              <a:gd name="connsiteX4274" fmla="*/ 2350075 w 2729341"/>
              <a:gd name="connsiteY4274" fmla="*/ 1878663 h 2249100"/>
              <a:gd name="connsiteX4275" fmla="*/ 2348913 w 2729341"/>
              <a:gd name="connsiteY4275" fmla="*/ 1880511 h 2249100"/>
              <a:gd name="connsiteX4276" fmla="*/ 2347875 w 2729341"/>
              <a:gd name="connsiteY4276" fmla="*/ 1881635 h 2249100"/>
              <a:gd name="connsiteX4277" fmla="*/ 2346884 w 2729341"/>
              <a:gd name="connsiteY4277" fmla="*/ 1883655 h 2249100"/>
              <a:gd name="connsiteX4278" fmla="*/ 2344588 w 2729341"/>
              <a:gd name="connsiteY4278" fmla="*/ 1884217 h 2249100"/>
              <a:gd name="connsiteX4279" fmla="*/ 2344674 w 2729341"/>
              <a:gd name="connsiteY4279" fmla="*/ 1884874 h 2249100"/>
              <a:gd name="connsiteX4280" fmla="*/ 2345970 w 2729341"/>
              <a:gd name="connsiteY4280" fmla="*/ 1885455 h 2249100"/>
              <a:gd name="connsiteX4281" fmla="*/ 2347055 w 2729341"/>
              <a:gd name="connsiteY4281" fmla="*/ 1887007 h 2249100"/>
              <a:gd name="connsiteX4282" fmla="*/ 2345017 w 2729341"/>
              <a:gd name="connsiteY4282" fmla="*/ 1889874 h 2249100"/>
              <a:gd name="connsiteX4283" fmla="*/ 2343741 w 2729341"/>
              <a:gd name="connsiteY4283" fmla="*/ 1889636 h 2249100"/>
              <a:gd name="connsiteX4284" fmla="*/ 2342960 w 2729341"/>
              <a:gd name="connsiteY4284" fmla="*/ 1889008 h 2249100"/>
              <a:gd name="connsiteX4285" fmla="*/ 2342464 w 2729341"/>
              <a:gd name="connsiteY4285" fmla="*/ 1891265 h 2249100"/>
              <a:gd name="connsiteX4286" fmla="*/ 2342655 w 2729341"/>
              <a:gd name="connsiteY4286" fmla="*/ 1892465 h 2249100"/>
              <a:gd name="connsiteX4287" fmla="*/ 2342169 w 2729341"/>
              <a:gd name="connsiteY4287" fmla="*/ 1894932 h 2249100"/>
              <a:gd name="connsiteX4288" fmla="*/ 2341388 w 2729341"/>
              <a:gd name="connsiteY4288" fmla="*/ 1897885 h 2249100"/>
              <a:gd name="connsiteX4289" fmla="*/ 2340855 w 2729341"/>
              <a:gd name="connsiteY4289" fmla="*/ 1899095 h 2249100"/>
              <a:gd name="connsiteX4290" fmla="*/ 2340969 w 2729341"/>
              <a:gd name="connsiteY4290" fmla="*/ 1901352 h 2249100"/>
              <a:gd name="connsiteX4291" fmla="*/ 2341302 w 2729341"/>
              <a:gd name="connsiteY4291" fmla="*/ 1903533 h 2249100"/>
              <a:gd name="connsiteX4292" fmla="*/ 2342550 w 2729341"/>
              <a:gd name="connsiteY4292" fmla="*/ 1906334 h 2249100"/>
              <a:gd name="connsiteX4293" fmla="*/ 2344465 w 2729341"/>
              <a:gd name="connsiteY4293" fmla="*/ 1917773 h 2249100"/>
              <a:gd name="connsiteX4294" fmla="*/ 2345770 w 2729341"/>
              <a:gd name="connsiteY4294" fmla="*/ 1921736 h 2249100"/>
              <a:gd name="connsiteX4295" fmla="*/ 2348113 w 2729341"/>
              <a:gd name="connsiteY4295" fmla="*/ 1932403 h 2249100"/>
              <a:gd name="connsiteX4296" fmla="*/ 2351989 w 2729341"/>
              <a:gd name="connsiteY4296" fmla="*/ 1942710 h 2249100"/>
              <a:gd name="connsiteX4297" fmla="*/ 2357457 w 2729341"/>
              <a:gd name="connsiteY4297" fmla="*/ 1955121 h 2249100"/>
              <a:gd name="connsiteX4298" fmla="*/ 2366429 w 2729341"/>
              <a:gd name="connsiteY4298" fmla="*/ 1970094 h 2249100"/>
              <a:gd name="connsiteX4299" fmla="*/ 2367506 w 2729341"/>
              <a:gd name="connsiteY4299" fmla="*/ 1972218 h 2249100"/>
              <a:gd name="connsiteX4300" fmla="*/ 2366334 w 2729341"/>
              <a:gd name="connsiteY4300" fmla="*/ 1974018 h 2249100"/>
              <a:gd name="connsiteX4301" fmla="*/ 2365982 w 2729341"/>
              <a:gd name="connsiteY4301" fmla="*/ 1975885 h 2249100"/>
              <a:gd name="connsiteX4302" fmla="*/ 2365877 w 2729341"/>
              <a:gd name="connsiteY4302" fmla="*/ 1978695 h 2249100"/>
              <a:gd name="connsiteX4303" fmla="*/ 2366201 w 2729341"/>
              <a:gd name="connsiteY4303" fmla="*/ 1981438 h 2249100"/>
              <a:gd name="connsiteX4304" fmla="*/ 2367258 w 2729341"/>
              <a:gd name="connsiteY4304" fmla="*/ 1984782 h 2249100"/>
              <a:gd name="connsiteX4305" fmla="*/ 2369296 w 2729341"/>
              <a:gd name="connsiteY4305" fmla="*/ 1989887 h 2249100"/>
              <a:gd name="connsiteX4306" fmla="*/ 2368153 w 2729341"/>
              <a:gd name="connsiteY4306" fmla="*/ 1988877 h 2249100"/>
              <a:gd name="connsiteX4307" fmla="*/ 2365201 w 2729341"/>
              <a:gd name="connsiteY4307" fmla="*/ 1981543 h 2249100"/>
              <a:gd name="connsiteX4308" fmla="*/ 2364858 w 2729341"/>
              <a:gd name="connsiteY4308" fmla="*/ 1977238 h 2249100"/>
              <a:gd name="connsiteX4309" fmla="*/ 2365277 w 2729341"/>
              <a:gd name="connsiteY4309" fmla="*/ 1971113 h 2249100"/>
              <a:gd name="connsiteX4310" fmla="*/ 2364581 w 2729341"/>
              <a:gd name="connsiteY4310" fmla="*/ 1971266 h 2249100"/>
              <a:gd name="connsiteX4311" fmla="*/ 2364019 w 2729341"/>
              <a:gd name="connsiteY4311" fmla="*/ 1973256 h 2249100"/>
              <a:gd name="connsiteX4312" fmla="*/ 2363705 w 2729341"/>
              <a:gd name="connsiteY4312" fmla="*/ 1975590 h 2249100"/>
              <a:gd name="connsiteX4313" fmla="*/ 2362953 w 2729341"/>
              <a:gd name="connsiteY4313" fmla="*/ 1976495 h 2249100"/>
              <a:gd name="connsiteX4314" fmla="*/ 2361933 w 2729341"/>
              <a:gd name="connsiteY4314" fmla="*/ 1972923 h 2249100"/>
              <a:gd name="connsiteX4315" fmla="*/ 2362010 w 2729341"/>
              <a:gd name="connsiteY4315" fmla="*/ 1971313 h 2249100"/>
              <a:gd name="connsiteX4316" fmla="*/ 2363096 w 2729341"/>
              <a:gd name="connsiteY4316" fmla="*/ 1969427 h 2249100"/>
              <a:gd name="connsiteX4317" fmla="*/ 2362781 w 2729341"/>
              <a:gd name="connsiteY4317" fmla="*/ 1968751 h 2249100"/>
              <a:gd name="connsiteX4318" fmla="*/ 2361019 w 2729341"/>
              <a:gd name="connsiteY4318" fmla="*/ 1967780 h 2249100"/>
              <a:gd name="connsiteX4319" fmla="*/ 2360648 w 2729341"/>
              <a:gd name="connsiteY4319" fmla="*/ 1966265 h 2249100"/>
              <a:gd name="connsiteX4320" fmla="*/ 2360886 w 2729341"/>
              <a:gd name="connsiteY4320" fmla="*/ 1964760 h 2249100"/>
              <a:gd name="connsiteX4321" fmla="*/ 2359886 w 2729341"/>
              <a:gd name="connsiteY4321" fmla="*/ 1963960 h 2249100"/>
              <a:gd name="connsiteX4322" fmla="*/ 2359095 w 2729341"/>
              <a:gd name="connsiteY4322" fmla="*/ 1963998 h 2249100"/>
              <a:gd name="connsiteX4323" fmla="*/ 2359628 w 2729341"/>
              <a:gd name="connsiteY4323" fmla="*/ 1967703 h 2249100"/>
              <a:gd name="connsiteX4324" fmla="*/ 2360457 w 2729341"/>
              <a:gd name="connsiteY4324" fmla="*/ 1969970 h 2249100"/>
              <a:gd name="connsiteX4325" fmla="*/ 2361486 w 2729341"/>
              <a:gd name="connsiteY4325" fmla="*/ 1975409 h 2249100"/>
              <a:gd name="connsiteX4326" fmla="*/ 2363153 w 2729341"/>
              <a:gd name="connsiteY4326" fmla="*/ 1978695 h 2249100"/>
              <a:gd name="connsiteX4327" fmla="*/ 2364124 w 2729341"/>
              <a:gd name="connsiteY4327" fmla="*/ 1981448 h 2249100"/>
              <a:gd name="connsiteX4328" fmla="*/ 2375459 w 2729341"/>
              <a:gd name="connsiteY4328" fmla="*/ 2010689 h 2249100"/>
              <a:gd name="connsiteX4329" fmla="*/ 2378145 w 2729341"/>
              <a:gd name="connsiteY4329" fmla="*/ 2014395 h 2249100"/>
              <a:gd name="connsiteX4330" fmla="*/ 2379136 w 2729341"/>
              <a:gd name="connsiteY4330" fmla="*/ 2017052 h 2249100"/>
              <a:gd name="connsiteX4331" fmla="*/ 2380164 w 2729341"/>
              <a:gd name="connsiteY4331" fmla="*/ 2022605 h 2249100"/>
              <a:gd name="connsiteX4332" fmla="*/ 2380393 w 2729341"/>
              <a:gd name="connsiteY4332" fmla="*/ 2029721 h 2249100"/>
              <a:gd name="connsiteX4333" fmla="*/ 2378545 w 2729341"/>
              <a:gd name="connsiteY4333" fmla="*/ 2042684 h 2249100"/>
              <a:gd name="connsiteX4334" fmla="*/ 2378126 w 2729341"/>
              <a:gd name="connsiteY4334" fmla="*/ 2051495 h 2249100"/>
              <a:gd name="connsiteX4335" fmla="*/ 2377859 w 2729341"/>
              <a:gd name="connsiteY4335" fmla="*/ 2051228 h 2249100"/>
              <a:gd name="connsiteX4336" fmla="*/ 2377678 w 2729341"/>
              <a:gd name="connsiteY4336" fmla="*/ 2050295 h 2249100"/>
              <a:gd name="connsiteX4337" fmla="*/ 2377250 w 2729341"/>
              <a:gd name="connsiteY4337" fmla="*/ 2050171 h 2249100"/>
              <a:gd name="connsiteX4338" fmla="*/ 2375649 w 2729341"/>
              <a:gd name="connsiteY4338" fmla="*/ 2054200 h 2249100"/>
              <a:gd name="connsiteX4339" fmla="*/ 2373468 w 2729341"/>
              <a:gd name="connsiteY4339" fmla="*/ 2057829 h 2249100"/>
              <a:gd name="connsiteX4340" fmla="*/ 2372744 w 2729341"/>
              <a:gd name="connsiteY4340" fmla="*/ 2063468 h 2249100"/>
              <a:gd name="connsiteX4341" fmla="*/ 2371697 w 2729341"/>
              <a:gd name="connsiteY4341" fmla="*/ 2066287 h 2249100"/>
              <a:gd name="connsiteX4342" fmla="*/ 2368544 w 2729341"/>
              <a:gd name="connsiteY4342" fmla="*/ 2069268 h 2249100"/>
              <a:gd name="connsiteX4343" fmla="*/ 2366591 w 2729341"/>
              <a:gd name="connsiteY4343" fmla="*/ 2069192 h 2249100"/>
              <a:gd name="connsiteX4344" fmla="*/ 2361810 w 2729341"/>
              <a:gd name="connsiteY4344" fmla="*/ 2071430 h 2249100"/>
              <a:gd name="connsiteX4345" fmla="*/ 2358447 w 2729341"/>
              <a:gd name="connsiteY4345" fmla="*/ 2070849 h 2249100"/>
              <a:gd name="connsiteX4346" fmla="*/ 2354447 w 2729341"/>
              <a:gd name="connsiteY4346" fmla="*/ 2072107 h 2249100"/>
              <a:gd name="connsiteX4347" fmla="*/ 2351818 w 2729341"/>
              <a:gd name="connsiteY4347" fmla="*/ 2071964 h 2249100"/>
              <a:gd name="connsiteX4348" fmla="*/ 2350294 w 2729341"/>
              <a:gd name="connsiteY4348" fmla="*/ 2069306 h 2249100"/>
              <a:gd name="connsiteX4349" fmla="*/ 2350522 w 2729341"/>
              <a:gd name="connsiteY4349" fmla="*/ 2068116 h 2249100"/>
              <a:gd name="connsiteX4350" fmla="*/ 2351123 w 2729341"/>
              <a:gd name="connsiteY4350" fmla="*/ 2066925 h 2249100"/>
              <a:gd name="connsiteX4351" fmla="*/ 2352151 w 2729341"/>
              <a:gd name="connsiteY4351" fmla="*/ 2066649 h 2249100"/>
              <a:gd name="connsiteX4352" fmla="*/ 2355685 w 2729341"/>
              <a:gd name="connsiteY4352" fmla="*/ 2069440 h 2249100"/>
              <a:gd name="connsiteX4353" fmla="*/ 2356352 w 2729341"/>
              <a:gd name="connsiteY4353" fmla="*/ 2068259 h 2249100"/>
              <a:gd name="connsiteX4354" fmla="*/ 2355285 w 2729341"/>
              <a:gd name="connsiteY4354" fmla="*/ 2066868 h 2249100"/>
              <a:gd name="connsiteX4355" fmla="*/ 2353237 w 2729341"/>
              <a:gd name="connsiteY4355" fmla="*/ 2066087 h 2249100"/>
              <a:gd name="connsiteX4356" fmla="*/ 2351732 w 2729341"/>
              <a:gd name="connsiteY4356" fmla="*/ 2065230 h 2249100"/>
              <a:gd name="connsiteX4357" fmla="*/ 2348694 w 2729341"/>
              <a:gd name="connsiteY4357" fmla="*/ 2058867 h 2249100"/>
              <a:gd name="connsiteX4358" fmla="*/ 2345541 w 2729341"/>
              <a:gd name="connsiteY4358" fmla="*/ 2054495 h 2249100"/>
              <a:gd name="connsiteX4359" fmla="*/ 2345008 w 2729341"/>
              <a:gd name="connsiteY4359" fmla="*/ 2051561 h 2249100"/>
              <a:gd name="connsiteX4360" fmla="*/ 2339569 w 2729341"/>
              <a:gd name="connsiteY4360" fmla="*/ 2049771 h 2249100"/>
              <a:gd name="connsiteX4361" fmla="*/ 2335635 w 2729341"/>
              <a:gd name="connsiteY4361" fmla="*/ 2047056 h 2249100"/>
              <a:gd name="connsiteX4362" fmla="*/ 2333063 w 2729341"/>
              <a:gd name="connsiteY4362" fmla="*/ 2042236 h 2249100"/>
              <a:gd name="connsiteX4363" fmla="*/ 2331587 w 2729341"/>
              <a:gd name="connsiteY4363" fmla="*/ 2033673 h 2249100"/>
              <a:gd name="connsiteX4364" fmla="*/ 2329853 w 2729341"/>
              <a:gd name="connsiteY4364" fmla="*/ 2032711 h 2249100"/>
              <a:gd name="connsiteX4365" fmla="*/ 2329120 w 2729341"/>
              <a:gd name="connsiteY4365" fmla="*/ 2032044 h 2249100"/>
              <a:gd name="connsiteX4366" fmla="*/ 2330815 w 2729341"/>
              <a:gd name="connsiteY4366" fmla="*/ 2028854 h 2249100"/>
              <a:gd name="connsiteX4367" fmla="*/ 2332606 w 2729341"/>
              <a:gd name="connsiteY4367" fmla="*/ 2026177 h 2249100"/>
              <a:gd name="connsiteX4368" fmla="*/ 2331196 w 2729341"/>
              <a:gd name="connsiteY4368" fmla="*/ 2026844 h 2249100"/>
              <a:gd name="connsiteX4369" fmla="*/ 2330158 w 2729341"/>
              <a:gd name="connsiteY4369" fmla="*/ 2027835 h 2249100"/>
              <a:gd name="connsiteX4370" fmla="*/ 2328834 w 2729341"/>
              <a:gd name="connsiteY4370" fmla="*/ 2030197 h 2249100"/>
              <a:gd name="connsiteX4371" fmla="*/ 2327863 w 2729341"/>
              <a:gd name="connsiteY4371" fmla="*/ 2030559 h 2249100"/>
              <a:gd name="connsiteX4372" fmla="*/ 2326977 w 2729341"/>
              <a:gd name="connsiteY4372" fmla="*/ 2030197 h 2249100"/>
              <a:gd name="connsiteX4373" fmla="*/ 2325958 w 2729341"/>
              <a:gd name="connsiteY4373" fmla="*/ 2025663 h 2249100"/>
              <a:gd name="connsiteX4374" fmla="*/ 2326253 w 2729341"/>
              <a:gd name="connsiteY4374" fmla="*/ 2020091 h 2249100"/>
              <a:gd name="connsiteX4375" fmla="*/ 2327682 w 2729341"/>
              <a:gd name="connsiteY4375" fmla="*/ 2018005 h 2249100"/>
              <a:gd name="connsiteX4376" fmla="*/ 2325481 w 2729341"/>
              <a:gd name="connsiteY4376" fmla="*/ 2017948 h 2249100"/>
              <a:gd name="connsiteX4377" fmla="*/ 2323205 w 2729341"/>
              <a:gd name="connsiteY4377" fmla="*/ 2018738 h 2249100"/>
              <a:gd name="connsiteX4378" fmla="*/ 2323538 w 2729341"/>
              <a:gd name="connsiteY4378" fmla="*/ 2020595 h 2249100"/>
              <a:gd name="connsiteX4379" fmla="*/ 2323214 w 2729341"/>
              <a:gd name="connsiteY4379" fmla="*/ 2021615 h 2249100"/>
              <a:gd name="connsiteX4380" fmla="*/ 2321557 w 2729341"/>
              <a:gd name="connsiteY4380" fmla="*/ 2021348 h 2249100"/>
              <a:gd name="connsiteX4381" fmla="*/ 2320290 w 2729341"/>
              <a:gd name="connsiteY4381" fmla="*/ 2020700 h 2249100"/>
              <a:gd name="connsiteX4382" fmla="*/ 2318585 w 2729341"/>
              <a:gd name="connsiteY4382" fmla="*/ 2018757 h 2249100"/>
              <a:gd name="connsiteX4383" fmla="*/ 2316252 w 2729341"/>
              <a:gd name="connsiteY4383" fmla="*/ 2015062 h 2249100"/>
              <a:gd name="connsiteX4384" fmla="*/ 2311460 w 2729341"/>
              <a:gd name="connsiteY4384" fmla="*/ 2004851 h 2249100"/>
              <a:gd name="connsiteX4385" fmla="*/ 2310527 w 2729341"/>
              <a:gd name="connsiteY4385" fmla="*/ 2003413 h 2249100"/>
              <a:gd name="connsiteX4386" fmla="*/ 2308936 w 2729341"/>
              <a:gd name="connsiteY4386" fmla="*/ 2001898 h 2249100"/>
              <a:gd name="connsiteX4387" fmla="*/ 2309689 w 2729341"/>
              <a:gd name="connsiteY4387" fmla="*/ 2001431 h 2249100"/>
              <a:gd name="connsiteX4388" fmla="*/ 2311051 w 2729341"/>
              <a:gd name="connsiteY4388" fmla="*/ 2001155 h 2249100"/>
              <a:gd name="connsiteX4389" fmla="*/ 2314127 w 2729341"/>
              <a:gd name="connsiteY4389" fmla="*/ 1996545 h 2249100"/>
              <a:gd name="connsiteX4390" fmla="*/ 2316537 w 2729341"/>
              <a:gd name="connsiteY4390" fmla="*/ 1993754 h 2249100"/>
              <a:gd name="connsiteX4391" fmla="*/ 2317337 w 2729341"/>
              <a:gd name="connsiteY4391" fmla="*/ 1991820 h 2249100"/>
              <a:gd name="connsiteX4392" fmla="*/ 2317195 w 2729341"/>
              <a:gd name="connsiteY4392" fmla="*/ 1990992 h 2249100"/>
              <a:gd name="connsiteX4393" fmla="*/ 2316128 w 2729341"/>
              <a:gd name="connsiteY4393" fmla="*/ 1989792 h 2249100"/>
              <a:gd name="connsiteX4394" fmla="*/ 2314728 w 2729341"/>
              <a:gd name="connsiteY4394" fmla="*/ 1990839 h 2249100"/>
              <a:gd name="connsiteX4395" fmla="*/ 2314127 w 2729341"/>
              <a:gd name="connsiteY4395" fmla="*/ 1990544 h 2249100"/>
              <a:gd name="connsiteX4396" fmla="*/ 2312546 w 2729341"/>
              <a:gd name="connsiteY4396" fmla="*/ 1988115 h 2249100"/>
              <a:gd name="connsiteX4397" fmla="*/ 2311041 w 2729341"/>
              <a:gd name="connsiteY4397" fmla="*/ 1987429 h 2249100"/>
              <a:gd name="connsiteX4398" fmla="*/ 2309994 w 2729341"/>
              <a:gd name="connsiteY4398" fmla="*/ 1987953 h 2249100"/>
              <a:gd name="connsiteX4399" fmla="*/ 2311099 w 2729341"/>
              <a:gd name="connsiteY4399" fmla="*/ 1989935 h 2249100"/>
              <a:gd name="connsiteX4400" fmla="*/ 2312089 w 2729341"/>
              <a:gd name="connsiteY4400" fmla="*/ 1990678 h 2249100"/>
              <a:gd name="connsiteX4401" fmla="*/ 2311699 w 2729341"/>
              <a:gd name="connsiteY4401" fmla="*/ 1993564 h 2249100"/>
              <a:gd name="connsiteX4402" fmla="*/ 2311299 w 2729341"/>
              <a:gd name="connsiteY4402" fmla="*/ 1994497 h 2249100"/>
              <a:gd name="connsiteX4403" fmla="*/ 2310365 w 2729341"/>
              <a:gd name="connsiteY4403" fmla="*/ 1995326 h 2249100"/>
              <a:gd name="connsiteX4404" fmla="*/ 2308908 w 2729341"/>
              <a:gd name="connsiteY4404" fmla="*/ 1994878 h 2249100"/>
              <a:gd name="connsiteX4405" fmla="*/ 2308174 w 2729341"/>
              <a:gd name="connsiteY4405" fmla="*/ 1995592 h 2249100"/>
              <a:gd name="connsiteX4406" fmla="*/ 2307308 w 2729341"/>
              <a:gd name="connsiteY4406" fmla="*/ 1994840 h 2249100"/>
              <a:gd name="connsiteX4407" fmla="*/ 2306450 w 2729341"/>
              <a:gd name="connsiteY4407" fmla="*/ 1993573 h 2249100"/>
              <a:gd name="connsiteX4408" fmla="*/ 2305488 w 2729341"/>
              <a:gd name="connsiteY4408" fmla="*/ 1991487 h 2249100"/>
              <a:gd name="connsiteX4409" fmla="*/ 2308031 w 2729341"/>
              <a:gd name="connsiteY4409" fmla="*/ 1979714 h 2249100"/>
              <a:gd name="connsiteX4410" fmla="*/ 2310384 w 2729341"/>
              <a:gd name="connsiteY4410" fmla="*/ 1972189 h 2249100"/>
              <a:gd name="connsiteX4411" fmla="*/ 2310651 w 2729341"/>
              <a:gd name="connsiteY4411" fmla="*/ 1963579 h 2249100"/>
              <a:gd name="connsiteX4412" fmla="*/ 2310832 w 2729341"/>
              <a:gd name="connsiteY4412" fmla="*/ 1962303 h 2249100"/>
              <a:gd name="connsiteX4413" fmla="*/ 2310632 w 2729341"/>
              <a:gd name="connsiteY4413" fmla="*/ 1960007 h 2249100"/>
              <a:gd name="connsiteX4414" fmla="*/ 2307479 w 2729341"/>
              <a:gd name="connsiteY4414" fmla="*/ 1955025 h 2249100"/>
              <a:gd name="connsiteX4415" fmla="*/ 2293544 w 2729341"/>
              <a:gd name="connsiteY4415" fmla="*/ 1942824 h 2249100"/>
              <a:gd name="connsiteX4416" fmla="*/ 2282752 w 2729341"/>
              <a:gd name="connsiteY4416" fmla="*/ 1928308 h 2249100"/>
              <a:gd name="connsiteX4417" fmla="*/ 2273399 w 2729341"/>
              <a:gd name="connsiteY4417" fmla="*/ 1922850 h 2249100"/>
              <a:gd name="connsiteX4418" fmla="*/ 2266302 w 2729341"/>
              <a:gd name="connsiteY4418" fmla="*/ 1924050 h 2249100"/>
              <a:gd name="connsiteX4419" fmla="*/ 2265074 w 2729341"/>
              <a:gd name="connsiteY4419" fmla="*/ 1925145 h 2249100"/>
              <a:gd name="connsiteX4420" fmla="*/ 2264550 w 2729341"/>
              <a:gd name="connsiteY4420" fmla="*/ 1926574 h 2249100"/>
              <a:gd name="connsiteX4421" fmla="*/ 2264988 w 2729341"/>
              <a:gd name="connsiteY4421" fmla="*/ 1928203 h 2249100"/>
              <a:gd name="connsiteX4422" fmla="*/ 2264350 w 2729341"/>
              <a:gd name="connsiteY4422" fmla="*/ 1928879 h 2249100"/>
              <a:gd name="connsiteX4423" fmla="*/ 2262445 w 2729341"/>
              <a:gd name="connsiteY4423" fmla="*/ 1928794 h 2249100"/>
              <a:gd name="connsiteX4424" fmla="*/ 2259883 w 2729341"/>
              <a:gd name="connsiteY4424" fmla="*/ 1929175 h 2249100"/>
              <a:gd name="connsiteX4425" fmla="*/ 2253187 w 2729341"/>
              <a:gd name="connsiteY4425" fmla="*/ 1932994 h 2249100"/>
              <a:gd name="connsiteX4426" fmla="*/ 2250824 w 2729341"/>
              <a:gd name="connsiteY4426" fmla="*/ 1932851 h 2249100"/>
              <a:gd name="connsiteX4427" fmla="*/ 2248681 w 2729341"/>
              <a:gd name="connsiteY4427" fmla="*/ 1933842 h 2249100"/>
              <a:gd name="connsiteX4428" fmla="*/ 2247072 w 2729341"/>
              <a:gd name="connsiteY4428" fmla="*/ 1934585 h 2249100"/>
              <a:gd name="connsiteX4429" fmla="*/ 2242881 w 2729341"/>
              <a:gd name="connsiteY4429" fmla="*/ 1934985 h 2249100"/>
              <a:gd name="connsiteX4430" fmla="*/ 2239328 w 2729341"/>
              <a:gd name="connsiteY4430" fmla="*/ 1935833 h 2249100"/>
              <a:gd name="connsiteX4431" fmla="*/ 2237794 w 2729341"/>
              <a:gd name="connsiteY4431" fmla="*/ 1935375 h 2249100"/>
              <a:gd name="connsiteX4432" fmla="*/ 2236794 w 2729341"/>
              <a:gd name="connsiteY4432" fmla="*/ 1933156 h 2249100"/>
              <a:gd name="connsiteX4433" fmla="*/ 2236794 w 2729341"/>
              <a:gd name="connsiteY4433" fmla="*/ 1930861 h 2249100"/>
              <a:gd name="connsiteX4434" fmla="*/ 2237604 w 2729341"/>
              <a:gd name="connsiteY4434" fmla="*/ 1932623 h 2249100"/>
              <a:gd name="connsiteX4435" fmla="*/ 2238861 w 2729341"/>
              <a:gd name="connsiteY4435" fmla="*/ 1934004 h 2249100"/>
              <a:gd name="connsiteX4436" fmla="*/ 2239442 w 2729341"/>
              <a:gd name="connsiteY4436" fmla="*/ 1933451 h 2249100"/>
              <a:gd name="connsiteX4437" fmla="*/ 2239651 w 2729341"/>
              <a:gd name="connsiteY4437" fmla="*/ 1932232 h 2249100"/>
              <a:gd name="connsiteX4438" fmla="*/ 2238404 w 2729341"/>
              <a:gd name="connsiteY4438" fmla="*/ 1929841 h 2249100"/>
              <a:gd name="connsiteX4439" fmla="*/ 2234375 w 2729341"/>
              <a:gd name="connsiteY4439" fmla="*/ 1926774 h 2249100"/>
              <a:gd name="connsiteX4440" fmla="*/ 2229793 w 2729341"/>
              <a:gd name="connsiteY4440" fmla="*/ 1922288 h 2249100"/>
              <a:gd name="connsiteX4441" fmla="*/ 2231193 w 2729341"/>
              <a:gd name="connsiteY4441" fmla="*/ 1922440 h 2249100"/>
              <a:gd name="connsiteX4442" fmla="*/ 2231546 w 2729341"/>
              <a:gd name="connsiteY4442" fmla="*/ 1921478 h 2249100"/>
              <a:gd name="connsiteX4443" fmla="*/ 2230126 w 2729341"/>
              <a:gd name="connsiteY4443" fmla="*/ 1920211 h 2249100"/>
              <a:gd name="connsiteX4444" fmla="*/ 2230727 w 2729341"/>
              <a:gd name="connsiteY4444" fmla="*/ 1918754 h 2249100"/>
              <a:gd name="connsiteX4445" fmla="*/ 2231727 w 2729341"/>
              <a:gd name="connsiteY4445" fmla="*/ 1917221 h 2249100"/>
              <a:gd name="connsiteX4446" fmla="*/ 2229793 w 2729341"/>
              <a:gd name="connsiteY4446" fmla="*/ 1917449 h 2249100"/>
              <a:gd name="connsiteX4447" fmla="*/ 2228050 w 2729341"/>
              <a:gd name="connsiteY4447" fmla="*/ 1918526 h 2249100"/>
              <a:gd name="connsiteX4448" fmla="*/ 2227993 w 2729341"/>
              <a:gd name="connsiteY4448" fmla="*/ 1919850 h 2249100"/>
              <a:gd name="connsiteX4449" fmla="*/ 2227650 w 2729341"/>
              <a:gd name="connsiteY4449" fmla="*/ 1920907 h 2249100"/>
              <a:gd name="connsiteX4450" fmla="*/ 2226717 w 2729341"/>
              <a:gd name="connsiteY4450" fmla="*/ 1920754 h 2249100"/>
              <a:gd name="connsiteX4451" fmla="*/ 2224983 w 2729341"/>
              <a:gd name="connsiteY4451" fmla="*/ 1919450 h 2249100"/>
              <a:gd name="connsiteX4452" fmla="*/ 2216449 w 2729341"/>
              <a:gd name="connsiteY4452" fmla="*/ 1915811 h 2249100"/>
              <a:gd name="connsiteX4453" fmla="*/ 2208981 w 2729341"/>
              <a:gd name="connsiteY4453" fmla="*/ 1913754 h 2249100"/>
              <a:gd name="connsiteX4454" fmla="*/ 2214715 w 2729341"/>
              <a:gd name="connsiteY4454" fmla="*/ 1912830 h 2249100"/>
              <a:gd name="connsiteX4455" fmla="*/ 2217820 w 2729341"/>
              <a:gd name="connsiteY4455" fmla="*/ 1913544 h 2249100"/>
              <a:gd name="connsiteX4456" fmla="*/ 2217449 w 2729341"/>
              <a:gd name="connsiteY4456" fmla="*/ 1912439 h 2249100"/>
              <a:gd name="connsiteX4457" fmla="*/ 2216696 w 2729341"/>
              <a:gd name="connsiteY4457" fmla="*/ 1911734 h 2249100"/>
              <a:gd name="connsiteX4458" fmla="*/ 2214248 w 2729341"/>
              <a:gd name="connsiteY4458" fmla="*/ 1910848 h 2249100"/>
              <a:gd name="connsiteX4459" fmla="*/ 2211124 w 2729341"/>
              <a:gd name="connsiteY4459" fmla="*/ 1911182 h 2249100"/>
              <a:gd name="connsiteX4460" fmla="*/ 2209152 w 2729341"/>
              <a:gd name="connsiteY4460" fmla="*/ 1910763 h 2249100"/>
              <a:gd name="connsiteX4461" fmla="*/ 2207143 w 2729341"/>
              <a:gd name="connsiteY4461" fmla="*/ 1911649 h 2249100"/>
              <a:gd name="connsiteX4462" fmla="*/ 2204933 w 2729341"/>
              <a:gd name="connsiteY4462" fmla="*/ 1912954 h 2249100"/>
              <a:gd name="connsiteX4463" fmla="*/ 2202961 w 2729341"/>
              <a:gd name="connsiteY4463" fmla="*/ 1913620 h 2249100"/>
              <a:gd name="connsiteX4464" fmla="*/ 2195265 w 2729341"/>
              <a:gd name="connsiteY4464" fmla="*/ 1914563 h 2249100"/>
              <a:gd name="connsiteX4465" fmla="*/ 2189026 w 2729341"/>
              <a:gd name="connsiteY4465" fmla="*/ 1915582 h 2249100"/>
              <a:gd name="connsiteX4466" fmla="*/ 2190026 w 2729341"/>
              <a:gd name="connsiteY4466" fmla="*/ 1914506 h 2249100"/>
              <a:gd name="connsiteX4467" fmla="*/ 2191093 w 2729341"/>
              <a:gd name="connsiteY4467" fmla="*/ 1913811 h 2249100"/>
              <a:gd name="connsiteX4468" fmla="*/ 2194779 w 2729341"/>
              <a:gd name="connsiteY4468" fmla="*/ 1912754 h 2249100"/>
              <a:gd name="connsiteX4469" fmla="*/ 2195332 w 2729341"/>
              <a:gd name="connsiteY4469" fmla="*/ 1910563 h 2249100"/>
              <a:gd name="connsiteX4470" fmla="*/ 2194465 w 2729341"/>
              <a:gd name="connsiteY4470" fmla="*/ 1908448 h 2249100"/>
              <a:gd name="connsiteX4471" fmla="*/ 2193493 w 2729341"/>
              <a:gd name="connsiteY4471" fmla="*/ 1908953 h 2249100"/>
              <a:gd name="connsiteX4472" fmla="*/ 2192474 w 2729341"/>
              <a:gd name="connsiteY4472" fmla="*/ 1910601 h 2249100"/>
              <a:gd name="connsiteX4473" fmla="*/ 2191226 w 2729341"/>
              <a:gd name="connsiteY4473" fmla="*/ 1909410 h 2249100"/>
              <a:gd name="connsiteX4474" fmla="*/ 2189845 w 2729341"/>
              <a:gd name="connsiteY4474" fmla="*/ 1909420 h 2249100"/>
              <a:gd name="connsiteX4475" fmla="*/ 2189464 w 2729341"/>
              <a:gd name="connsiteY4475" fmla="*/ 1912039 h 2249100"/>
              <a:gd name="connsiteX4476" fmla="*/ 2187683 w 2729341"/>
              <a:gd name="connsiteY4476" fmla="*/ 1913801 h 2249100"/>
              <a:gd name="connsiteX4477" fmla="*/ 2186883 w 2729341"/>
              <a:gd name="connsiteY4477" fmla="*/ 1915573 h 2249100"/>
              <a:gd name="connsiteX4478" fmla="*/ 2181673 w 2729341"/>
              <a:gd name="connsiteY4478" fmla="*/ 1916963 h 2249100"/>
              <a:gd name="connsiteX4479" fmla="*/ 2181006 w 2729341"/>
              <a:gd name="connsiteY4479" fmla="*/ 1916506 h 2249100"/>
              <a:gd name="connsiteX4480" fmla="*/ 2182530 w 2729341"/>
              <a:gd name="connsiteY4480" fmla="*/ 1914821 h 2249100"/>
              <a:gd name="connsiteX4481" fmla="*/ 2182406 w 2729341"/>
              <a:gd name="connsiteY4481" fmla="*/ 1913887 h 2249100"/>
              <a:gd name="connsiteX4482" fmla="*/ 2180673 w 2729341"/>
              <a:gd name="connsiteY4482" fmla="*/ 1914687 h 2249100"/>
              <a:gd name="connsiteX4483" fmla="*/ 2177758 w 2729341"/>
              <a:gd name="connsiteY4483" fmla="*/ 1917868 h 2249100"/>
              <a:gd name="connsiteX4484" fmla="*/ 2167500 w 2729341"/>
              <a:gd name="connsiteY4484" fmla="*/ 1918907 h 2249100"/>
              <a:gd name="connsiteX4485" fmla="*/ 2168062 w 2729341"/>
              <a:gd name="connsiteY4485" fmla="*/ 1918183 h 2249100"/>
              <a:gd name="connsiteX4486" fmla="*/ 2170233 w 2729341"/>
              <a:gd name="connsiteY4486" fmla="*/ 1918030 h 2249100"/>
              <a:gd name="connsiteX4487" fmla="*/ 2173272 w 2729341"/>
              <a:gd name="connsiteY4487" fmla="*/ 1917030 h 2249100"/>
              <a:gd name="connsiteX4488" fmla="*/ 2172653 w 2729341"/>
              <a:gd name="connsiteY4488" fmla="*/ 1915335 h 2249100"/>
              <a:gd name="connsiteX4489" fmla="*/ 2171481 w 2729341"/>
              <a:gd name="connsiteY4489" fmla="*/ 1913468 h 2249100"/>
              <a:gd name="connsiteX4490" fmla="*/ 2170395 w 2729341"/>
              <a:gd name="connsiteY4490" fmla="*/ 1913258 h 2249100"/>
              <a:gd name="connsiteX4491" fmla="*/ 2169681 w 2729341"/>
              <a:gd name="connsiteY4491" fmla="*/ 1912163 h 2249100"/>
              <a:gd name="connsiteX4492" fmla="*/ 2169719 w 2729341"/>
              <a:gd name="connsiteY4492" fmla="*/ 1908715 h 2249100"/>
              <a:gd name="connsiteX4493" fmla="*/ 2169024 w 2729341"/>
              <a:gd name="connsiteY4493" fmla="*/ 1906695 h 2249100"/>
              <a:gd name="connsiteX4494" fmla="*/ 2167357 w 2729341"/>
              <a:gd name="connsiteY4494" fmla="*/ 1904619 h 2249100"/>
              <a:gd name="connsiteX4495" fmla="*/ 2166795 w 2729341"/>
              <a:gd name="connsiteY4495" fmla="*/ 1905019 h 2249100"/>
              <a:gd name="connsiteX4496" fmla="*/ 2165566 w 2729341"/>
              <a:gd name="connsiteY4496" fmla="*/ 1908582 h 2249100"/>
              <a:gd name="connsiteX4497" fmla="*/ 2164547 w 2729341"/>
              <a:gd name="connsiteY4497" fmla="*/ 1913239 h 2249100"/>
              <a:gd name="connsiteX4498" fmla="*/ 2164042 w 2729341"/>
              <a:gd name="connsiteY4498" fmla="*/ 1914744 h 2249100"/>
              <a:gd name="connsiteX4499" fmla="*/ 2161004 w 2729341"/>
              <a:gd name="connsiteY4499" fmla="*/ 1914849 h 2249100"/>
              <a:gd name="connsiteX4500" fmla="*/ 2158308 w 2729341"/>
              <a:gd name="connsiteY4500" fmla="*/ 1914525 h 2249100"/>
              <a:gd name="connsiteX4501" fmla="*/ 2149164 w 2729341"/>
              <a:gd name="connsiteY4501" fmla="*/ 1915087 h 2249100"/>
              <a:gd name="connsiteX4502" fmla="*/ 2145754 w 2729341"/>
              <a:gd name="connsiteY4502" fmla="*/ 1913506 h 2249100"/>
              <a:gd name="connsiteX4503" fmla="*/ 2144335 w 2729341"/>
              <a:gd name="connsiteY4503" fmla="*/ 1913201 h 2249100"/>
              <a:gd name="connsiteX4504" fmla="*/ 2143468 w 2729341"/>
              <a:gd name="connsiteY4504" fmla="*/ 1913239 h 2249100"/>
              <a:gd name="connsiteX4505" fmla="*/ 2139496 w 2729341"/>
              <a:gd name="connsiteY4505" fmla="*/ 1914687 h 2249100"/>
              <a:gd name="connsiteX4506" fmla="*/ 2134962 w 2729341"/>
              <a:gd name="connsiteY4506" fmla="*/ 1915792 h 2249100"/>
              <a:gd name="connsiteX4507" fmla="*/ 2133895 w 2729341"/>
              <a:gd name="connsiteY4507" fmla="*/ 1915439 h 2249100"/>
              <a:gd name="connsiteX4508" fmla="*/ 2132371 w 2729341"/>
              <a:gd name="connsiteY4508" fmla="*/ 1915392 h 2249100"/>
              <a:gd name="connsiteX4509" fmla="*/ 2129085 w 2729341"/>
              <a:gd name="connsiteY4509" fmla="*/ 1919154 h 2249100"/>
              <a:gd name="connsiteX4510" fmla="*/ 2125209 w 2729341"/>
              <a:gd name="connsiteY4510" fmla="*/ 1920916 h 2249100"/>
              <a:gd name="connsiteX4511" fmla="*/ 2115436 w 2729341"/>
              <a:gd name="connsiteY4511" fmla="*/ 1917744 h 2249100"/>
              <a:gd name="connsiteX4512" fmla="*/ 2113007 w 2729341"/>
              <a:gd name="connsiteY4512" fmla="*/ 1915201 h 2249100"/>
              <a:gd name="connsiteX4513" fmla="*/ 2110845 w 2729341"/>
              <a:gd name="connsiteY4513" fmla="*/ 1914658 h 2249100"/>
              <a:gd name="connsiteX4514" fmla="*/ 2108187 w 2729341"/>
              <a:gd name="connsiteY4514" fmla="*/ 1914344 h 2249100"/>
              <a:gd name="connsiteX4515" fmla="*/ 2105339 w 2729341"/>
              <a:gd name="connsiteY4515" fmla="*/ 1917478 h 2249100"/>
              <a:gd name="connsiteX4516" fmla="*/ 2103168 w 2729341"/>
              <a:gd name="connsiteY4516" fmla="*/ 1921697 h 2249100"/>
              <a:gd name="connsiteX4517" fmla="*/ 2106587 w 2729341"/>
              <a:gd name="connsiteY4517" fmla="*/ 1924012 h 2249100"/>
              <a:gd name="connsiteX4518" fmla="*/ 2109521 w 2729341"/>
              <a:gd name="connsiteY4518" fmla="*/ 1925117 h 2249100"/>
              <a:gd name="connsiteX4519" fmla="*/ 2114360 w 2729341"/>
              <a:gd name="connsiteY4519" fmla="*/ 1924193 h 2249100"/>
              <a:gd name="connsiteX4520" fmla="*/ 2117036 w 2729341"/>
              <a:gd name="connsiteY4520" fmla="*/ 1922145 h 2249100"/>
              <a:gd name="connsiteX4521" fmla="*/ 2119217 w 2729341"/>
              <a:gd name="connsiteY4521" fmla="*/ 1922212 h 2249100"/>
              <a:gd name="connsiteX4522" fmla="*/ 2120265 w 2729341"/>
              <a:gd name="connsiteY4522" fmla="*/ 1921802 h 2249100"/>
              <a:gd name="connsiteX4523" fmla="*/ 2121218 w 2729341"/>
              <a:gd name="connsiteY4523" fmla="*/ 1920735 h 2249100"/>
              <a:gd name="connsiteX4524" fmla="*/ 2123084 w 2729341"/>
              <a:gd name="connsiteY4524" fmla="*/ 1921574 h 2249100"/>
              <a:gd name="connsiteX4525" fmla="*/ 2123151 w 2729341"/>
              <a:gd name="connsiteY4525" fmla="*/ 1922421 h 2249100"/>
              <a:gd name="connsiteX4526" fmla="*/ 2121827 w 2729341"/>
              <a:gd name="connsiteY4526" fmla="*/ 1923612 h 2249100"/>
              <a:gd name="connsiteX4527" fmla="*/ 2120151 w 2729341"/>
              <a:gd name="connsiteY4527" fmla="*/ 1924612 h 2249100"/>
              <a:gd name="connsiteX4528" fmla="*/ 2119141 w 2729341"/>
              <a:gd name="connsiteY4528" fmla="*/ 1925793 h 2249100"/>
              <a:gd name="connsiteX4529" fmla="*/ 2121046 w 2729341"/>
              <a:gd name="connsiteY4529" fmla="*/ 1928165 h 2249100"/>
              <a:gd name="connsiteX4530" fmla="*/ 2124047 w 2729341"/>
              <a:gd name="connsiteY4530" fmla="*/ 1928965 h 2249100"/>
              <a:gd name="connsiteX4531" fmla="*/ 2125171 w 2729341"/>
              <a:gd name="connsiteY4531" fmla="*/ 1928622 h 2249100"/>
              <a:gd name="connsiteX4532" fmla="*/ 2125866 w 2729341"/>
              <a:gd name="connsiteY4532" fmla="*/ 1925955 h 2249100"/>
              <a:gd name="connsiteX4533" fmla="*/ 2127714 w 2729341"/>
              <a:gd name="connsiteY4533" fmla="*/ 1924231 h 2249100"/>
              <a:gd name="connsiteX4534" fmla="*/ 2130219 w 2729341"/>
              <a:gd name="connsiteY4534" fmla="*/ 1924602 h 2249100"/>
              <a:gd name="connsiteX4535" fmla="*/ 2129866 w 2729341"/>
              <a:gd name="connsiteY4535" fmla="*/ 1925688 h 2249100"/>
              <a:gd name="connsiteX4536" fmla="*/ 2130219 w 2729341"/>
              <a:gd name="connsiteY4536" fmla="*/ 1926708 h 2249100"/>
              <a:gd name="connsiteX4537" fmla="*/ 2131371 w 2729341"/>
              <a:gd name="connsiteY4537" fmla="*/ 1928451 h 2249100"/>
              <a:gd name="connsiteX4538" fmla="*/ 2131238 w 2729341"/>
              <a:gd name="connsiteY4538" fmla="*/ 1930946 h 2249100"/>
              <a:gd name="connsiteX4539" fmla="*/ 2131457 w 2729341"/>
              <a:gd name="connsiteY4539" fmla="*/ 1931546 h 2249100"/>
              <a:gd name="connsiteX4540" fmla="*/ 2128761 w 2729341"/>
              <a:gd name="connsiteY4540" fmla="*/ 1932642 h 2249100"/>
              <a:gd name="connsiteX4541" fmla="*/ 2126752 w 2729341"/>
              <a:gd name="connsiteY4541" fmla="*/ 1933013 h 2249100"/>
              <a:gd name="connsiteX4542" fmla="*/ 2125142 w 2729341"/>
              <a:gd name="connsiteY4542" fmla="*/ 1934451 h 2249100"/>
              <a:gd name="connsiteX4543" fmla="*/ 2125990 w 2729341"/>
              <a:gd name="connsiteY4543" fmla="*/ 1935280 h 2249100"/>
              <a:gd name="connsiteX4544" fmla="*/ 2124351 w 2729341"/>
              <a:gd name="connsiteY4544" fmla="*/ 1936013 h 2249100"/>
              <a:gd name="connsiteX4545" fmla="*/ 2123247 w 2729341"/>
              <a:gd name="connsiteY4545" fmla="*/ 1935718 h 2249100"/>
              <a:gd name="connsiteX4546" fmla="*/ 2122684 w 2729341"/>
              <a:gd name="connsiteY4546" fmla="*/ 1935985 h 2249100"/>
              <a:gd name="connsiteX4547" fmla="*/ 2122513 w 2729341"/>
              <a:gd name="connsiteY4547" fmla="*/ 1936871 h 2249100"/>
              <a:gd name="connsiteX4548" fmla="*/ 2121665 w 2729341"/>
              <a:gd name="connsiteY4548" fmla="*/ 1937680 h 2249100"/>
              <a:gd name="connsiteX4549" fmla="*/ 2122894 w 2729341"/>
              <a:gd name="connsiteY4549" fmla="*/ 1940147 h 2249100"/>
              <a:gd name="connsiteX4550" fmla="*/ 2125418 w 2729341"/>
              <a:gd name="connsiteY4550" fmla="*/ 1941748 h 2249100"/>
              <a:gd name="connsiteX4551" fmla="*/ 2127199 w 2729341"/>
              <a:gd name="connsiteY4551" fmla="*/ 1943767 h 2249100"/>
              <a:gd name="connsiteX4552" fmla="*/ 2134362 w 2729341"/>
              <a:gd name="connsiteY4552" fmla="*/ 1946415 h 2249100"/>
              <a:gd name="connsiteX4553" fmla="*/ 2136096 w 2729341"/>
              <a:gd name="connsiteY4553" fmla="*/ 1946339 h 2249100"/>
              <a:gd name="connsiteX4554" fmla="*/ 2137801 w 2729341"/>
              <a:gd name="connsiteY4554" fmla="*/ 1949006 h 2249100"/>
              <a:gd name="connsiteX4555" fmla="*/ 2139182 w 2729341"/>
              <a:gd name="connsiteY4555" fmla="*/ 1949920 h 2249100"/>
              <a:gd name="connsiteX4556" fmla="*/ 2140506 w 2729341"/>
              <a:gd name="connsiteY4556" fmla="*/ 1950387 h 2249100"/>
              <a:gd name="connsiteX4557" fmla="*/ 2140353 w 2729341"/>
              <a:gd name="connsiteY4557" fmla="*/ 1952216 h 2249100"/>
              <a:gd name="connsiteX4558" fmla="*/ 2137991 w 2729341"/>
              <a:gd name="connsiteY4558" fmla="*/ 1953559 h 2249100"/>
              <a:gd name="connsiteX4559" fmla="*/ 2137353 w 2729341"/>
              <a:gd name="connsiteY4559" fmla="*/ 1955159 h 2249100"/>
              <a:gd name="connsiteX4560" fmla="*/ 2136762 w 2729341"/>
              <a:gd name="connsiteY4560" fmla="*/ 1956054 h 2249100"/>
              <a:gd name="connsiteX4561" fmla="*/ 2135696 w 2729341"/>
              <a:gd name="connsiteY4561" fmla="*/ 1954921 h 2249100"/>
              <a:gd name="connsiteX4562" fmla="*/ 2134610 w 2729341"/>
              <a:gd name="connsiteY4562" fmla="*/ 1954092 h 2249100"/>
              <a:gd name="connsiteX4563" fmla="*/ 2132086 w 2729341"/>
              <a:gd name="connsiteY4563" fmla="*/ 1956597 h 2249100"/>
              <a:gd name="connsiteX4564" fmla="*/ 2130866 w 2729341"/>
              <a:gd name="connsiteY4564" fmla="*/ 1957130 h 2249100"/>
              <a:gd name="connsiteX4565" fmla="*/ 2131467 w 2729341"/>
              <a:gd name="connsiteY4565" fmla="*/ 1954425 h 2249100"/>
              <a:gd name="connsiteX4566" fmla="*/ 2130514 w 2729341"/>
              <a:gd name="connsiteY4566" fmla="*/ 1953368 h 2249100"/>
              <a:gd name="connsiteX4567" fmla="*/ 2129076 w 2729341"/>
              <a:gd name="connsiteY4567" fmla="*/ 1950654 h 2249100"/>
              <a:gd name="connsiteX4568" fmla="*/ 2126971 w 2729341"/>
              <a:gd name="connsiteY4568" fmla="*/ 1948977 h 2249100"/>
              <a:gd name="connsiteX4569" fmla="*/ 2125485 w 2729341"/>
              <a:gd name="connsiteY4569" fmla="*/ 1948415 h 2249100"/>
              <a:gd name="connsiteX4570" fmla="*/ 2124332 w 2729341"/>
              <a:gd name="connsiteY4570" fmla="*/ 1947358 h 2249100"/>
              <a:gd name="connsiteX4571" fmla="*/ 2122932 w 2729341"/>
              <a:gd name="connsiteY4571" fmla="*/ 1946929 h 2249100"/>
              <a:gd name="connsiteX4572" fmla="*/ 2121742 w 2729341"/>
              <a:gd name="connsiteY4572" fmla="*/ 1947044 h 2249100"/>
              <a:gd name="connsiteX4573" fmla="*/ 2119722 w 2729341"/>
              <a:gd name="connsiteY4573" fmla="*/ 1946424 h 2249100"/>
              <a:gd name="connsiteX4574" fmla="*/ 2119589 w 2729341"/>
              <a:gd name="connsiteY4574" fmla="*/ 1944977 h 2249100"/>
              <a:gd name="connsiteX4575" fmla="*/ 2119027 w 2729341"/>
              <a:gd name="connsiteY4575" fmla="*/ 1943891 h 2249100"/>
              <a:gd name="connsiteX4576" fmla="*/ 2117446 w 2729341"/>
              <a:gd name="connsiteY4576" fmla="*/ 1942614 h 2249100"/>
              <a:gd name="connsiteX4577" fmla="*/ 2109911 w 2729341"/>
              <a:gd name="connsiteY4577" fmla="*/ 1940195 h 2249100"/>
              <a:gd name="connsiteX4578" fmla="*/ 2109864 w 2729341"/>
              <a:gd name="connsiteY4578" fmla="*/ 1941195 h 2249100"/>
              <a:gd name="connsiteX4579" fmla="*/ 2110388 w 2729341"/>
              <a:gd name="connsiteY4579" fmla="*/ 1941948 h 2249100"/>
              <a:gd name="connsiteX4580" fmla="*/ 2111474 w 2729341"/>
              <a:gd name="connsiteY4580" fmla="*/ 1942453 h 2249100"/>
              <a:gd name="connsiteX4581" fmla="*/ 2112769 w 2729341"/>
              <a:gd name="connsiteY4581" fmla="*/ 1943424 h 2249100"/>
              <a:gd name="connsiteX4582" fmla="*/ 2112759 w 2729341"/>
              <a:gd name="connsiteY4582" fmla="*/ 1946310 h 2249100"/>
              <a:gd name="connsiteX4583" fmla="*/ 2112197 w 2729341"/>
              <a:gd name="connsiteY4583" fmla="*/ 1947529 h 2249100"/>
              <a:gd name="connsiteX4584" fmla="*/ 2111959 w 2729341"/>
              <a:gd name="connsiteY4584" fmla="*/ 1949263 h 2249100"/>
              <a:gd name="connsiteX4585" fmla="*/ 2111455 w 2729341"/>
              <a:gd name="connsiteY4585" fmla="*/ 1951034 h 2249100"/>
              <a:gd name="connsiteX4586" fmla="*/ 2110531 w 2729341"/>
              <a:gd name="connsiteY4586" fmla="*/ 1952425 h 2249100"/>
              <a:gd name="connsiteX4587" fmla="*/ 2108473 w 2729341"/>
              <a:gd name="connsiteY4587" fmla="*/ 1953368 h 2249100"/>
              <a:gd name="connsiteX4588" fmla="*/ 2107568 w 2729341"/>
              <a:gd name="connsiteY4588" fmla="*/ 1952578 h 2249100"/>
              <a:gd name="connsiteX4589" fmla="*/ 2106101 w 2729341"/>
              <a:gd name="connsiteY4589" fmla="*/ 1948777 h 2249100"/>
              <a:gd name="connsiteX4590" fmla="*/ 2104025 w 2729341"/>
              <a:gd name="connsiteY4590" fmla="*/ 1947586 h 2249100"/>
              <a:gd name="connsiteX4591" fmla="*/ 2100729 w 2729341"/>
              <a:gd name="connsiteY4591" fmla="*/ 1947444 h 2249100"/>
              <a:gd name="connsiteX4592" fmla="*/ 2098491 w 2729341"/>
              <a:gd name="connsiteY4592" fmla="*/ 1948301 h 2249100"/>
              <a:gd name="connsiteX4593" fmla="*/ 2096052 w 2729341"/>
              <a:gd name="connsiteY4593" fmla="*/ 1951987 h 2249100"/>
              <a:gd name="connsiteX4594" fmla="*/ 2094081 w 2729341"/>
              <a:gd name="connsiteY4594" fmla="*/ 1952587 h 2249100"/>
              <a:gd name="connsiteX4595" fmla="*/ 2087347 w 2729341"/>
              <a:gd name="connsiteY4595" fmla="*/ 1950682 h 2249100"/>
              <a:gd name="connsiteX4596" fmla="*/ 2079669 w 2729341"/>
              <a:gd name="connsiteY4596" fmla="*/ 1947767 h 2249100"/>
              <a:gd name="connsiteX4597" fmla="*/ 2079870 w 2729341"/>
              <a:gd name="connsiteY4597" fmla="*/ 1946796 h 2249100"/>
              <a:gd name="connsiteX4598" fmla="*/ 2081079 w 2729341"/>
              <a:gd name="connsiteY4598" fmla="*/ 1946481 h 2249100"/>
              <a:gd name="connsiteX4599" fmla="*/ 2083403 w 2729341"/>
              <a:gd name="connsiteY4599" fmla="*/ 1946882 h 2249100"/>
              <a:gd name="connsiteX4600" fmla="*/ 2083280 w 2729341"/>
              <a:gd name="connsiteY4600" fmla="*/ 1945881 h 2249100"/>
              <a:gd name="connsiteX4601" fmla="*/ 2080908 w 2729341"/>
              <a:gd name="connsiteY4601" fmla="*/ 1942624 h 2249100"/>
              <a:gd name="connsiteX4602" fmla="*/ 2080479 w 2729341"/>
              <a:gd name="connsiteY4602" fmla="*/ 1941157 h 2249100"/>
              <a:gd name="connsiteX4603" fmla="*/ 2080784 w 2729341"/>
              <a:gd name="connsiteY4603" fmla="*/ 1939366 h 2249100"/>
              <a:gd name="connsiteX4604" fmla="*/ 2080012 w 2729341"/>
              <a:gd name="connsiteY4604" fmla="*/ 1939405 h 2249100"/>
              <a:gd name="connsiteX4605" fmla="*/ 2078593 w 2729341"/>
              <a:gd name="connsiteY4605" fmla="*/ 1940909 h 2249100"/>
              <a:gd name="connsiteX4606" fmla="*/ 2073697 w 2729341"/>
              <a:gd name="connsiteY4606" fmla="*/ 1939633 h 2249100"/>
              <a:gd name="connsiteX4607" fmla="*/ 2072345 w 2729341"/>
              <a:gd name="connsiteY4607" fmla="*/ 1938100 h 2249100"/>
              <a:gd name="connsiteX4608" fmla="*/ 2069468 w 2729341"/>
              <a:gd name="connsiteY4608" fmla="*/ 1933794 h 2249100"/>
              <a:gd name="connsiteX4609" fmla="*/ 2065411 w 2729341"/>
              <a:gd name="connsiteY4609" fmla="*/ 1933651 h 2249100"/>
              <a:gd name="connsiteX4610" fmla="*/ 2063572 w 2729341"/>
              <a:gd name="connsiteY4610" fmla="*/ 1931041 h 2249100"/>
              <a:gd name="connsiteX4611" fmla="*/ 2060248 w 2729341"/>
              <a:gd name="connsiteY4611" fmla="*/ 1932137 h 2249100"/>
              <a:gd name="connsiteX4612" fmla="*/ 2058572 w 2729341"/>
              <a:gd name="connsiteY4612" fmla="*/ 1933346 h 2249100"/>
              <a:gd name="connsiteX4613" fmla="*/ 2057095 w 2729341"/>
              <a:gd name="connsiteY4613" fmla="*/ 1935223 h 2249100"/>
              <a:gd name="connsiteX4614" fmla="*/ 2057667 w 2729341"/>
              <a:gd name="connsiteY4614" fmla="*/ 1936195 h 2249100"/>
              <a:gd name="connsiteX4615" fmla="*/ 2059143 w 2729341"/>
              <a:gd name="connsiteY4615" fmla="*/ 1937737 h 2249100"/>
              <a:gd name="connsiteX4616" fmla="*/ 2058476 w 2729341"/>
              <a:gd name="connsiteY4616" fmla="*/ 1938490 h 2249100"/>
              <a:gd name="connsiteX4617" fmla="*/ 2053742 w 2729341"/>
              <a:gd name="connsiteY4617" fmla="*/ 1939585 h 2249100"/>
              <a:gd name="connsiteX4618" fmla="*/ 2042770 w 2729341"/>
              <a:gd name="connsiteY4618" fmla="*/ 1938357 h 2249100"/>
              <a:gd name="connsiteX4619" fmla="*/ 2039560 w 2729341"/>
              <a:gd name="connsiteY4619" fmla="*/ 1937204 h 2249100"/>
              <a:gd name="connsiteX4620" fmla="*/ 2035254 w 2729341"/>
              <a:gd name="connsiteY4620" fmla="*/ 1934766 h 2249100"/>
              <a:gd name="connsiteX4621" fmla="*/ 2029292 w 2729341"/>
              <a:gd name="connsiteY4621" fmla="*/ 1932785 h 2249100"/>
              <a:gd name="connsiteX4622" fmla="*/ 2026415 w 2729341"/>
              <a:gd name="connsiteY4622" fmla="*/ 1932461 h 2249100"/>
              <a:gd name="connsiteX4623" fmla="*/ 2023605 w 2729341"/>
              <a:gd name="connsiteY4623" fmla="*/ 1932851 h 2249100"/>
              <a:gd name="connsiteX4624" fmla="*/ 2015414 w 2729341"/>
              <a:gd name="connsiteY4624" fmla="*/ 1933051 h 2249100"/>
              <a:gd name="connsiteX4625" fmla="*/ 2013518 w 2729341"/>
              <a:gd name="connsiteY4625" fmla="*/ 1933575 h 2249100"/>
              <a:gd name="connsiteX4626" fmla="*/ 2011899 w 2729341"/>
              <a:gd name="connsiteY4626" fmla="*/ 1934423 h 2249100"/>
              <a:gd name="connsiteX4627" fmla="*/ 2010851 w 2729341"/>
              <a:gd name="connsiteY4627" fmla="*/ 1933489 h 2249100"/>
              <a:gd name="connsiteX4628" fmla="*/ 2010366 w 2729341"/>
              <a:gd name="connsiteY4628" fmla="*/ 1931822 h 2249100"/>
              <a:gd name="connsiteX4629" fmla="*/ 2011318 w 2729341"/>
              <a:gd name="connsiteY4629" fmla="*/ 1931556 h 2249100"/>
              <a:gd name="connsiteX4630" fmla="*/ 2012375 w 2729341"/>
              <a:gd name="connsiteY4630" fmla="*/ 1930575 h 2249100"/>
              <a:gd name="connsiteX4631" fmla="*/ 2013328 w 2729341"/>
              <a:gd name="connsiteY4631" fmla="*/ 1928632 h 2249100"/>
              <a:gd name="connsiteX4632" fmla="*/ 2013442 w 2729341"/>
              <a:gd name="connsiteY4632" fmla="*/ 1927451 h 2249100"/>
              <a:gd name="connsiteX4633" fmla="*/ 2012775 w 2729341"/>
              <a:gd name="connsiteY4633" fmla="*/ 1926688 h 2249100"/>
              <a:gd name="connsiteX4634" fmla="*/ 2011509 w 2729341"/>
              <a:gd name="connsiteY4634" fmla="*/ 1926612 h 2249100"/>
              <a:gd name="connsiteX4635" fmla="*/ 2008708 w 2729341"/>
              <a:gd name="connsiteY4635" fmla="*/ 1931670 h 2249100"/>
              <a:gd name="connsiteX4636" fmla="*/ 2010308 w 2729341"/>
              <a:gd name="connsiteY4636" fmla="*/ 1934499 h 2249100"/>
              <a:gd name="connsiteX4637" fmla="*/ 2010204 w 2729341"/>
              <a:gd name="connsiteY4637" fmla="*/ 1935518 h 2249100"/>
              <a:gd name="connsiteX4638" fmla="*/ 2004613 w 2729341"/>
              <a:gd name="connsiteY4638" fmla="*/ 1936099 h 2249100"/>
              <a:gd name="connsiteX4639" fmla="*/ 1991916 w 2729341"/>
              <a:gd name="connsiteY4639" fmla="*/ 1941786 h 2249100"/>
              <a:gd name="connsiteX4640" fmla="*/ 1986963 w 2729341"/>
              <a:gd name="connsiteY4640" fmla="*/ 1944853 h 2249100"/>
              <a:gd name="connsiteX4641" fmla="*/ 1987220 w 2729341"/>
              <a:gd name="connsiteY4641" fmla="*/ 1943824 h 2249100"/>
              <a:gd name="connsiteX4642" fmla="*/ 1993202 w 2729341"/>
              <a:gd name="connsiteY4642" fmla="*/ 1939852 h 2249100"/>
              <a:gd name="connsiteX4643" fmla="*/ 1991087 w 2729341"/>
              <a:gd name="connsiteY4643" fmla="*/ 1939243 h 2249100"/>
              <a:gd name="connsiteX4644" fmla="*/ 1987687 w 2729341"/>
              <a:gd name="connsiteY4644" fmla="*/ 1940233 h 2249100"/>
              <a:gd name="connsiteX4645" fmla="*/ 1986467 w 2729341"/>
              <a:gd name="connsiteY4645" fmla="*/ 1939852 h 2249100"/>
              <a:gd name="connsiteX4646" fmla="*/ 1987906 w 2729341"/>
              <a:gd name="connsiteY4646" fmla="*/ 1936566 h 2249100"/>
              <a:gd name="connsiteX4647" fmla="*/ 1987439 w 2729341"/>
              <a:gd name="connsiteY4647" fmla="*/ 1933661 h 2249100"/>
              <a:gd name="connsiteX4648" fmla="*/ 1985020 w 2729341"/>
              <a:gd name="connsiteY4648" fmla="*/ 1933585 h 2249100"/>
              <a:gd name="connsiteX4649" fmla="*/ 1983477 w 2729341"/>
              <a:gd name="connsiteY4649" fmla="*/ 1935899 h 2249100"/>
              <a:gd name="connsiteX4650" fmla="*/ 1982410 w 2729341"/>
              <a:gd name="connsiteY4650" fmla="*/ 1935804 h 2249100"/>
              <a:gd name="connsiteX4651" fmla="*/ 1981010 w 2729341"/>
              <a:gd name="connsiteY4651" fmla="*/ 1934814 h 2249100"/>
              <a:gd name="connsiteX4652" fmla="*/ 1979924 w 2729341"/>
              <a:gd name="connsiteY4652" fmla="*/ 1935128 h 2249100"/>
              <a:gd name="connsiteX4653" fmla="*/ 1980724 w 2729341"/>
              <a:gd name="connsiteY4653" fmla="*/ 1940376 h 2249100"/>
              <a:gd name="connsiteX4654" fmla="*/ 1982248 w 2729341"/>
              <a:gd name="connsiteY4654" fmla="*/ 1942529 h 2249100"/>
              <a:gd name="connsiteX4655" fmla="*/ 1983524 w 2729341"/>
              <a:gd name="connsiteY4655" fmla="*/ 1945281 h 2249100"/>
              <a:gd name="connsiteX4656" fmla="*/ 1980048 w 2729341"/>
              <a:gd name="connsiteY4656" fmla="*/ 1948663 h 2249100"/>
              <a:gd name="connsiteX4657" fmla="*/ 1976819 w 2729341"/>
              <a:gd name="connsiteY4657" fmla="*/ 1951453 h 2249100"/>
              <a:gd name="connsiteX4658" fmla="*/ 1976466 w 2729341"/>
              <a:gd name="connsiteY4658" fmla="*/ 1954149 h 2249100"/>
              <a:gd name="connsiteX4659" fmla="*/ 1973218 w 2729341"/>
              <a:gd name="connsiteY4659" fmla="*/ 1957654 h 2249100"/>
              <a:gd name="connsiteX4660" fmla="*/ 1970170 w 2729341"/>
              <a:gd name="connsiteY4660" fmla="*/ 1959645 h 2249100"/>
              <a:gd name="connsiteX4661" fmla="*/ 1962998 w 2729341"/>
              <a:gd name="connsiteY4661" fmla="*/ 1964312 h 2249100"/>
              <a:gd name="connsiteX4662" fmla="*/ 1960950 w 2729341"/>
              <a:gd name="connsiteY4662" fmla="*/ 1965303 h 2249100"/>
              <a:gd name="connsiteX4663" fmla="*/ 1957711 w 2729341"/>
              <a:gd name="connsiteY4663" fmla="*/ 1967465 h 2249100"/>
              <a:gd name="connsiteX4664" fmla="*/ 1953254 w 2729341"/>
              <a:gd name="connsiteY4664" fmla="*/ 1969084 h 2249100"/>
              <a:gd name="connsiteX4665" fmla="*/ 1948967 w 2729341"/>
              <a:gd name="connsiteY4665" fmla="*/ 1971656 h 2249100"/>
              <a:gd name="connsiteX4666" fmla="*/ 1947529 w 2729341"/>
              <a:gd name="connsiteY4666" fmla="*/ 1972047 h 2249100"/>
              <a:gd name="connsiteX4667" fmla="*/ 1950263 w 2729341"/>
              <a:gd name="connsiteY4667" fmla="*/ 1969865 h 2249100"/>
              <a:gd name="connsiteX4668" fmla="*/ 1953501 w 2729341"/>
              <a:gd name="connsiteY4668" fmla="*/ 1967713 h 2249100"/>
              <a:gd name="connsiteX4669" fmla="*/ 1950720 w 2729341"/>
              <a:gd name="connsiteY4669" fmla="*/ 1968008 h 2249100"/>
              <a:gd name="connsiteX4670" fmla="*/ 1946434 w 2729341"/>
              <a:gd name="connsiteY4670" fmla="*/ 1967017 h 2249100"/>
              <a:gd name="connsiteX4671" fmla="*/ 1943814 w 2729341"/>
              <a:gd name="connsiteY4671" fmla="*/ 1966960 h 2249100"/>
              <a:gd name="connsiteX4672" fmla="*/ 1943805 w 2729341"/>
              <a:gd name="connsiteY4672" fmla="*/ 1967751 h 2249100"/>
              <a:gd name="connsiteX4673" fmla="*/ 1941814 w 2729341"/>
              <a:gd name="connsiteY4673" fmla="*/ 1968865 h 2249100"/>
              <a:gd name="connsiteX4674" fmla="*/ 1939747 w 2729341"/>
              <a:gd name="connsiteY4674" fmla="*/ 1967237 h 2249100"/>
              <a:gd name="connsiteX4675" fmla="*/ 1938852 w 2729341"/>
              <a:gd name="connsiteY4675" fmla="*/ 1966141 h 2249100"/>
              <a:gd name="connsiteX4676" fmla="*/ 1938423 w 2729341"/>
              <a:gd name="connsiteY4676" fmla="*/ 1965189 h 2249100"/>
              <a:gd name="connsiteX4677" fmla="*/ 1937547 w 2729341"/>
              <a:gd name="connsiteY4677" fmla="*/ 1964960 h 2249100"/>
              <a:gd name="connsiteX4678" fmla="*/ 1936709 w 2729341"/>
              <a:gd name="connsiteY4678" fmla="*/ 1965398 h 2249100"/>
              <a:gd name="connsiteX4679" fmla="*/ 1939795 w 2729341"/>
              <a:gd name="connsiteY4679" fmla="*/ 1972066 h 2249100"/>
              <a:gd name="connsiteX4680" fmla="*/ 1941109 w 2729341"/>
              <a:gd name="connsiteY4680" fmla="*/ 1972351 h 2249100"/>
              <a:gd name="connsiteX4681" fmla="*/ 1942557 w 2729341"/>
              <a:gd name="connsiteY4681" fmla="*/ 1973009 h 2249100"/>
              <a:gd name="connsiteX4682" fmla="*/ 1940747 w 2729341"/>
              <a:gd name="connsiteY4682" fmla="*/ 1974561 h 2249100"/>
              <a:gd name="connsiteX4683" fmla="*/ 1938795 w 2729341"/>
              <a:gd name="connsiteY4683" fmla="*/ 1975742 h 2249100"/>
              <a:gd name="connsiteX4684" fmla="*/ 1935728 w 2729341"/>
              <a:gd name="connsiteY4684" fmla="*/ 1976523 h 2249100"/>
              <a:gd name="connsiteX4685" fmla="*/ 1933137 w 2729341"/>
              <a:gd name="connsiteY4685" fmla="*/ 1974095 h 2249100"/>
              <a:gd name="connsiteX4686" fmla="*/ 1932575 w 2729341"/>
              <a:gd name="connsiteY4686" fmla="*/ 1977143 h 2249100"/>
              <a:gd name="connsiteX4687" fmla="*/ 1932242 w 2729341"/>
              <a:gd name="connsiteY4687" fmla="*/ 1980181 h 2249100"/>
              <a:gd name="connsiteX4688" fmla="*/ 1931375 w 2729341"/>
              <a:gd name="connsiteY4688" fmla="*/ 1980962 h 2249100"/>
              <a:gd name="connsiteX4689" fmla="*/ 1929984 w 2729341"/>
              <a:gd name="connsiteY4689" fmla="*/ 1982076 h 2249100"/>
              <a:gd name="connsiteX4690" fmla="*/ 1929232 w 2729341"/>
              <a:gd name="connsiteY4690" fmla="*/ 1981238 h 2249100"/>
              <a:gd name="connsiteX4691" fmla="*/ 1928870 w 2729341"/>
              <a:gd name="connsiteY4691" fmla="*/ 1980057 h 2249100"/>
              <a:gd name="connsiteX4692" fmla="*/ 1927974 w 2729341"/>
              <a:gd name="connsiteY4692" fmla="*/ 1981105 h 2249100"/>
              <a:gd name="connsiteX4693" fmla="*/ 1926670 w 2729341"/>
              <a:gd name="connsiteY4693" fmla="*/ 1981896 h 2249100"/>
              <a:gd name="connsiteX4694" fmla="*/ 1924517 w 2729341"/>
              <a:gd name="connsiteY4694" fmla="*/ 1982057 h 2249100"/>
              <a:gd name="connsiteX4695" fmla="*/ 1922907 w 2729341"/>
              <a:gd name="connsiteY4695" fmla="*/ 1982477 h 2249100"/>
              <a:gd name="connsiteX4696" fmla="*/ 1922945 w 2729341"/>
              <a:gd name="connsiteY4696" fmla="*/ 1983734 h 2249100"/>
              <a:gd name="connsiteX4697" fmla="*/ 1923317 w 2729341"/>
              <a:gd name="connsiteY4697" fmla="*/ 1985001 h 2249100"/>
              <a:gd name="connsiteX4698" fmla="*/ 1926174 w 2729341"/>
              <a:gd name="connsiteY4698" fmla="*/ 1984001 h 2249100"/>
              <a:gd name="connsiteX4699" fmla="*/ 1925136 w 2729341"/>
              <a:gd name="connsiteY4699" fmla="*/ 1987248 h 2249100"/>
              <a:gd name="connsiteX4700" fmla="*/ 1922507 w 2729341"/>
              <a:gd name="connsiteY4700" fmla="*/ 1990458 h 2249100"/>
              <a:gd name="connsiteX4701" fmla="*/ 1920364 w 2729341"/>
              <a:gd name="connsiteY4701" fmla="*/ 1991211 h 2249100"/>
              <a:gd name="connsiteX4702" fmla="*/ 1917087 w 2729341"/>
              <a:gd name="connsiteY4702" fmla="*/ 1990744 h 2249100"/>
              <a:gd name="connsiteX4703" fmla="*/ 1916278 w 2729341"/>
              <a:gd name="connsiteY4703" fmla="*/ 1991068 h 2249100"/>
              <a:gd name="connsiteX4704" fmla="*/ 1915554 w 2729341"/>
              <a:gd name="connsiteY4704" fmla="*/ 1991735 h 2249100"/>
              <a:gd name="connsiteX4705" fmla="*/ 1919373 w 2729341"/>
              <a:gd name="connsiteY4705" fmla="*/ 1996735 h 2249100"/>
              <a:gd name="connsiteX4706" fmla="*/ 1916916 w 2729341"/>
              <a:gd name="connsiteY4706" fmla="*/ 2004270 h 2249100"/>
              <a:gd name="connsiteX4707" fmla="*/ 1915344 w 2729341"/>
              <a:gd name="connsiteY4707" fmla="*/ 2007003 h 2249100"/>
              <a:gd name="connsiteX4708" fmla="*/ 1914258 w 2729341"/>
              <a:gd name="connsiteY4708" fmla="*/ 2007356 h 2249100"/>
              <a:gd name="connsiteX4709" fmla="*/ 1913058 w 2729341"/>
              <a:gd name="connsiteY4709" fmla="*/ 2007442 h 2249100"/>
              <a:gd name="connsiteX4710" fmla="*/ 1908829 w 2729341"/>
              <a:gd name="connsiteY4710" fmla="*/ 2005022 h 2249100"/>
              <a:gd name="connsiteX4711" fmla="*/ 1906524 w 2729341"/>
              <a:gd name="connsiteY4711" fmla="*/ 2003146 h 2249100"/>
              <a:gd name="connsiteX4712" fmla="*/ 1908562 w 2729341"/>
              <a:gd name="connsiteY4712" fmla="*/ 2008242 h 2249100"/>
              <a:gd name="connsiteX4713" fmla="*/ 1914106 w 2729341"/>
              <a:gd name="connsiteY4713" fmla="*/ 2009728 h 2249100"/>
              <a:gd name="connsiteX4714" fmla="*/ 1914392 w 2729341"/>
              <a:gd name="connsiteY4714" fmla="*/ 2011661 h 2249100"/>
              <a:gd name="connsiteX4715" fmla="*/ 1914363 w 2729341"/>
              <a:gd name="connsiteY4715" fmla="*/ 2013299 h 2249100"/>
              <a:gd name="connsiteX4716" fmla="*/ 1913268 w 2729341"/>
              <a:gd name="connsiteY4716" fmla="*/ 2015233 h 2249100"/>
              <a:gd name="connsiteX4717" fmla="*/ 1912249 w 2729341"/>
              <a:gd name="connsiteY4717" fmla="*/ 2017795 h 2249100"/>
              <a:gd name="connsiteX4718" fmla="*/ 1913001 w 2729341"/>
              <a:gd name="connsiteY4718" fmla="*/ 2019576 h 2249100"/>
              <a:gd name="connsiteX4719" fmla="*/ 1913877 w 2729341"/>
              <a:gd name="connsiteY4719" fmla="*/ 2023987 h 2249100"/>
              <a:gd name="connsiteX4720" fmla="*/ 1914630 w 2729341"/>
              <a:gd name="connsiteY4720" fmla="*/ 2026006 h 2249100"/>
              <a:gd name="connsiteX4721" fmla="*/ 1915449 w 2729341"/>
              <a:gd name="connsiteY4721" fmla="*/ 2032130 h 2249100"/>
              <a:gd name="connsiteX4722" fmla="*/ 1916325 w 2729341"/>
              <a:gd name="connsiteY4722" fmla="*/ 2034778 h 2249100"/>
              <a:gd name="connsiteX4723" fmla="*/ 1921364 w 2729341"/>
              <a:gd name="connsiteY4723" fmla="*/ 2044513 h 2249100"/>
              <a:gd name="connsiteX4724" fmla="*/ 1923059 w 2729341"/>
              <a:gd name="connsiteY4724" fmla="*/ 2044589 h 2249100"/>
              <a:gd name="connsiteX4725" fmla="*/ 1923326 w 2729341"/>
              <a:gd name="connsiteY4725" fmla="*/ 2045637 h 2249100"/>
              <a:gd name="connsiteX4726" fmla="*/ 1923164 w 2729341"/>
              <a:gd name="connsiteY4726" fmla="*/ 2047656 h 2249100"/>
              <a:gd name="connsiteX4727" fmla="*/ 1919545 w 2729341"/>
              <a:gd name="connsiteY4727" fmla="*/ 2048247 h 2249100"/>
              <a:gd name="connsiteX4728" fmla="*/ 1918021 w 2729341"/>
              <a:gd name="connsiteY4728" fmla="*/ 2049142 h 2249100"/>
              <a:gd name="connsiteX4729" fmla="*/ 1917725 w 2729341"/>
              <a:gd name="connsiteY4729" fmla="*/ 2049923 h 2249100"/>
              <a:gd name="connsiteX4730" fmla="*/ 1917506 w 2729341"/>
              <a:gd name="connsiteY4730" fmla="*/ 2050342 h 2249100"/>
              <a:gd name="connsiteX4731" fmla="*/ 1917040 w 2729341"/>
              <a:gd name="connsiteY4731" fmla="*/ 2050304 h 2249100"/>
              <a:gd name="connsiteX4732" fmla="*/ 1915316 w 2729341"/>
              <a:gd name="connsiteY4732" fmla="*/ 2049742 h 2249100"/>
              <a:gd name="connsiteX4733" fmla="*/ 1911382 w 2729341"/>
              <a:gd name="connsiteY4733" fmla="*/ 2046980 h 2249100"/>
              <a:gd name="connsiteX4734" fmla="*/ 1905657 w 2729341"/>
              <a:gd name="connsiteY4734" fmla="*/ 2045265 h 2249100"/>
              <a:gd name="connsiteX4735" fmla="*/ 1898133 w 2729341"/>
              <a:gd name="connsiteY4735" fmla="*/ 2044599 h 2249100"/>
              <a:gd name="connsiteX4736" fmla="*/ 1892989 w 2729341"/>
              <a:gd name="connsiteY4736" fmla="*/ 2043217 h 2249100"/>
              <a:gd name="connsiteX4737" fmla="*/ 1890227 w 2729341"/>
              <a:gd name="connsiteY4737" fmla="*/ 2041112 h 2249100"/>
              <a:gd name="connsiteX4738" fmla="*/ 1887350 w 2729341"/>
              <a:gd name="connsiteY4738" fmla="*/ 2039855 h 2249100"/>
              <a:gd name="connsiteX4739" fmla="*/ 1884350 w 2729341"/>
              <a:gd name="connsiteY4739" fmla="*/ 2039465 h 2249100"/>
              <a:gd name="connsiteX4740" fmla="*/ 1881854 w 2729341"/>
              <a:gd name="connsiteY4740" fmla="*/ 2038321 h 2249100"/>
              <a:gd name="connsiteX4741" fmla="*/ 1879883 w 2729341"/>
              <a:gd name="connsiteY4741" fmla="*/ 2036426 h 2249100"/>
              <a:gd name="connsiteX4742" fmla="*/ 1876997 w 2729341"/>
              <a:gd name="connsiteY4742" fmla="*/ 2035216 h 2249100"/>
              <a:gd name="connsiteX4743" fmla="*/ 1873196 w 2729341"/>
              <a:gd name="connsiteY4743" fmla="*/ 2034683 h 2249100"/>
              <a:gd name="connsiteX4744" fmla="*/ 1870720 w 2729341"/>
              <a:gd name="connsiteY4744" fmla="*/ 2033264 h 2249100"/>
              <a:gd name="connsiteX4745" fmla="*/ 1869005 w 2729341"/>
              <a:gd name="connsiteY4745" fmla="*/ 2029778 h 2249100"/>
              <a:gd name="connsiteX4746" fmla="*/ 1868996 w 2729341"/>
              <a:gd name="connsiteY4746" fmla="*/ 2029730 h 2249100"/>
              <a:gd name="connsiteX4747" fmla="*/ 1867452 w 2729341"/>
              <a:gd name="connsiteY4747" fmla="*/ 2023901 h 2249100"/>
              <a:gd name="connsiteX4748" fmla="*/ 1865509 w 2729341"/>
              <a:gd name="connsiteY4748" fmla="*/ 2020243 h 2249100"/>
              <a:gd name="connsiteX4749" fmla="*/ 1861738 w 2729341"/>
              <a:gd name="connsiteY4749" fmla="*/ 2015709 h 2249100"/>
              <a:gd name="connsiteX4750" fmla="*/ 1861395 w 2729341"/>
              <a:gd name="connsiteY4750" fmla="*/ 2015109 h 2249100"/>
              <a:gd name="connsiteX4751" fmla="*/ 1861395 w 2729341"/>
              <a:gd name="connsiteY4751" fmla="*/ 2015109 h 2249100"/>
              <a:gd name="connsiteX4752" fmla="*/ 1861366 w 2729341"/>
              <a:gd name="connsiteY4752" fmla="*/ 2014366 h 2249100"/>
              <a:gd name="connsiteX4753" fmla="*/ 1861833 w 2729341"/>
              <a:gd name="connsiteY4753" fmla="*/ 2011728 h 2249100"/>
              <a:gd name="connsiteX4754" fmla="*/ 1861433 w 2729341"/>
              <a:gd name="connsiteY4754" fmla="*/ 2009823 h 2249100"/>
              <a:gd name="connsiteX4755" fmla="*/ 1860242 w 2729341"/>
              <a:gd name="connsiteY4755" fmla="*/ 2008270 h 2249100"/>
              <a:gd name="connsiteX4756" fmla="*/ 1859966 w 2729341"/>
              <a:gd name="connsiteY4756" fmla="*/ 2006632 h 2249100"/>
              <a:gd name="connsiteX4757" fmla="*/ 1860614 w 2729341"/>
              <a:gd name="connsiteY4757" fmla="*/ 2004908 h 2249100"/>
              <a:gd name="connsiteX4758" fmla="*/ 1860652 w 2729341"/>
              <a:gd name="connsiteY4758" fmla="*/ 2002831 h 2249100"/>
              <a:gd name="connsiteX4759" fmla="*/ 1860090 w 2729341"/>
              <a:gd name="connsiteY4759" fmla="*/ 2000403 h 2249100"/>
              <a:gd name="connsiteX4760" fmla="*/ 1857689 w 2729341"/>
              <a:gd name="connsiteY4760" fmla="*/ 1997774 h 2249100"/>
              <a:gd name="connsiteX4761" fmla="*/ 1853441 w 2729341"/>
              <a:gd name="connsiteY4761" fmla="*/ 1994954 h 2249100"/>
              <a:gd name="connsiteX4762" fmla="*/ 1849822 w 2729341"/>
              <a:gd name="connsiteY4762" fmla="*/ 1990820 h 2249100"/>
              <a:gd name="connsiteX4763" fmla="*/ 1846840 w 2729341"/>
              <a:gd name="connsiteY4763" fmla="*/ 1985382 h 2249100"/>
              <a:gd name="connsiteX4764" fmla="*/ 1843888 w 2729341"/>
              <a:gd name="connsiteY4764" fmla="*/ 1981610 h 2249100"/>
              <a:gd name="connsiteX4765" fmla="*/ 1840964 w 2729341"/>
              <a:gd name="connsiteY4765" fmla="*/ 1979505 h 2249100"/>
              <a:gd name="connsiteX4766" fmla="*/ 1838973 w 2729341"/>
              <a:gd name="connsiteY4766" fmla="*/ 1976933 h 2249100"/>
              <a:gd name="connsiteX4767" fmla="*/ 1837896 w 2729341"/>
              <a:gd name="connsiteY4767" fmla="*/ 1973895 h 2249100"/>
              <a:gd name="connsiteX4768" fmla="*/ 1837582 w 2729341"/>
              <a:gd name="connsiteY4768" fmla="*/ 1972132 h 2249100"/>
              <a:gd name="connsiteX4769" fmla="*/ 1838020 w 2729341"/>
              <a:gd name="connsiteY4769" fmla="*/ 1971646 h 2249100"/>
              <a:gd name="connsiteX4770" fmla="*/ 1836230 w 2729341"/>
              <a:gd name="connsiteY4770" fmla="*/ 1968265 h 2249100"/>
              <a:gd name="connsiteX4771" fmla="*/ 1832201 w 2729341"/>
              <a:gd name="connsiteY4771" fmla="*/ 1961988 h 2249100"/>
              <a:gd name="connsiteX4772" fmla="*/ 1829886 w 2729341"/>
              <a:gd name="connsiteY4772" fmla="*/ 1957388 h 2249100"/>
              <a:gd name="connsiteX4773" fmla="*/ 1829286 w 2729341"/>
              <a:gd name="connsiteY4773" fmla="*/ 1954473 h 2249100"/>
              <a:gd name="connsiteX4774" fmla="*/ 1826724 w 2729341"/>
              <a:gd name="connsiteY4774" fmla="*/ 1951006 h 2249100"/>
              <a:gd name="connsiteX4775" fmla="*/ 1822190 w 2729341"/>
              <a:gd name="connsiteY4775" fmla="*/ 1946977 h 2249100"/>
              <a:gd name="connsiteX4776" fmla="*/ 1819732 w 2729341"/>
              <a:gd name="connsiteY4776" fmla="*/ 1944357 h 2249100"/>
              <a:gd name="connsiteX4777" fmla="*/ 1819132 w 2729341"/>
              <a:gd name="connsiteY4777" fmla="*/ 1942538 h 2249100"/>
              <a:gd name="connsiteX4778" fmla="*/ 1819123 w 2729341"/>
              <a:gd name="connsiteY4778" fmla="*/ 1942538 h 2249100"/>
              <a:gd name="connsiteX4779" fmla="*/ 1812055 w 2729341"/>
              <a:gd name="connsiteY4779" fmla="*/ 1937223 h 2249100"/>
              <a:gd name="connsiteX4780" fmla="*/ 1809998 w 2729341"/>
              <a:gd name="connsiteY4780" fmla="*/ 1933899 h 2249100"/>
              <a:gd name="connsiteX4781" fmla="*/ 1808398 w 2729341"/>
              <a:gd name="connsiteY4781" fmla="*/ 1932851 h 2249100"/>
              <a:gd name="connsiteX4782" fmla="*/ 1806559 w 2729341"/>
              <a:gd name="connsiteY4782" fmla="*/ 1932966 h 2249100"/>
              <a:gd name="connsiteX4783" fmla="*/ 1805616 w 2729341"/>
              <a:gd name="connsiteY4783" fmla="*/ 1932642 h 2249100"/>
              <a:gd name="connsiteX4784" fmla="*/ 1805569 w 2729341"/>
              <a:gd name="connsiteY4784" fmla="*/ 1931889 h 2249100"/>
              <a:gd name="connsiteX4785" fmla="*/ 1804969 w 2729341"/>
              <a:gd name="connsiteY4785" fmla="*/ 1931851 h 2249100"/>
              <a:gd name="connsiteX4786" fmla="*/ 1803816 w 2729341"/>
              <a:gd name="connsiteY4786" fmla="*/ 1932537 h 2249100"/>
              <a:gd name="connsiteX4787" fmla="*/ 1800054 w 2729341"/>
              <a:gd name="connsiteY4787" fmla="*/ 1932670 h 2249100"/>
              <a:gd name="connsiteX4788" fmla="*/ 1793681 w 2729341"/>
              <a:gd name="connsiteY4788" fmla="*/ 1932270 h 2249100"/>
              <a:gd name="connsiteX4789" fmla="*/ 1789081 w 2729341"/>
              <a:gd name="connsiteY4789" fmla="*/ 1931365 h 2249100"/>
              <a:gd name="connsiteX4790" fmla="*/ 1786252 w 2729341"/>
              <a:gd name="connsiteY4790" fmla="*/ 1929965 h 2249100"/>
              <a:gd name="connsiteX4791" fmla="*/ 1784271 w 2729341"/>
              <a:gd name="connsiteY4791" fmla="*/ 1930156 h 2249100"/>
              <a:gd name="connsiteX4792" fmla="*/ 1783128 w 2729341"/>
              <a:gd name="connsiteY4792" fmla="*/ 1931946 h 2249100"/>
              <a:gd name="connsiteX4793" fmla="*/ 1780708 w 2729341"/>
              <a:gd name="connsiteY4793" fmla="*/ 1933099 h 2249100"/>
              <a:gd name="connsiteX4794" fmla="*/ 1777003 w 2729341"/>
              <a:gd name="connsiteY4794" fmla="*/ 1933613 h 2249100"/>
              <a:gd name="connsiteX4795" fmla="*/ 1773822 w 2729341"/>
              <a:gd name="connsiteY4795" fmla="*/ 1936928 h 2249100"/>
              <a:gd name="connsiteX4796" fmla="*/ 1771155 w 2729341"/>
              <a:gd name="connsiteY4796" fmla="*/ 1943043 h 2249100"/>
              <a:gd name="connsiteX4797" fmla="*/ 1769983 w 2729341"/>
              <a:gd name="connsiteY4797" fmla="*/ 1946967 h 2249100"/>
              <a:gd name="connsiteX4798" fmla="*/ 1770307 w 2729341"/>
              <a:gd name="connsiteY4798" fmla="*/ 1948720 h 2249100"/>
              <a:gd name="connsiteX4799" fmla="*/ 1769602 w 2729341"/>
              <a:gd name="connsiteY4799" fmla="*/ 1949987 h 2249100"/>
              <a:gd name="connsiteX4800" fmla="*/ 1767869 w 2729341"/>
              <a:gd name="connsiteY4800" fmla="*/ 1950777 h 2249100"/>
              <a:gd name="connsiteX4801" fmla="*/ 1766106 w 2729341"/>
              <a:gd name="connsiteY4801" fmla="*/ 1952549 h 2249100"/>
              <a:gd name="connsiteX4802" fmla="*/ 1764316 w 2729341"/>
              <a:gd name="connsiteY4802" fmla="*/ 1955302 h 2249100"/>
              <a:gd name="connsiteX4803" fmla="*/ 1762220 w 2729341"/>
              <a:gd name="connsiteY4803" fmla="*/ 1956635 h 2249100"/>
              <a:gd name="connsiteX4804" fmla="*/ 1759830 w 2729341"/>
              <a:gd name="connsiteY4804" fmla="*/ 1956540 h 2249100"/>
              <a:gd name="connsiteX4805" fmla="*/ 1755410 w 2729341"/>
              <a:gd name="connsiteY4805" fmla="*/ 1954425 h 2249100"/>
              <a:gd name="connsiteX4806" fmla="*/ 1748971 w 2729341"/>
              <a:gd name="connsiteY4806" fmla="*/ 1950272 h 2249100"/>
              <a:gd name="connsiteX4807" fmla="*/ 1743923 w 2729341"/>
              <a:gd name="connsiteY4807" fmla="*/ 1947701 h 2249100"/>
              <a:gd name="connsiteX4808" fmla="*/ 1740265 w 2729341"/>
              <a:gd name="connsiteY4808" fmla="*/ 1946720 h 2249100"/>
              <a:gd name="connsiteX4809" fmla="*/ 1737036 w 2729341"/>
              <a:gd name="connsiteY4809" fmla="*/ 1944795 h 2249100"/>
              <a:gd name="connsiteX4810" fmla="*/ 1734236 w 2729341"/>
              <a:gd name="connsiteY4810" fmla="*/ 1941928 h 2249100"/>
              <a:gd name="connsiteX4811" fmla="*/ 1731655 w 2729341"/>
              <a:gd name="connsiteY4811" fmla="*/ 1940014 h 2249100"/>
              <a:gd name="connsiteX4812" fmla="*/ 1729292 w 2729341"/>
              <a:gd name="connsiteY4812" fmla="*/ 1939052 h 2249100"/>
              <a:gd name="connsiteX4813" fmla="*/ 1726530 w 2729341"/>
              <a:gd name="connsiteY4813" fmla="*/ 1935871 h 2249100"/>
              <a:gd name="connsiteX4814" fmla="*/ 1723368 w 2729341"/>
              <a:gd name="connsiteY4814" fmla="*/ 1930461 h 2249100"/>
              <a:gd name="connsiteX4815" fmla="*/ 1721787 w 2729341"/>
              <a:gd name="connsiteY4815" fmla="*/ 1926279 h 2249100"/>
              <a:gd name="connsiteX4816" fmla="*/ 1721787 w 2729341"/>
              <a:gd name="connsiteY4816" fmla="*/ 1921859 h 2249100"/>
              <a:gd name="connsiteX4817" fmla="*/ 1717653 w 2729341"/>
              <a:gd name="connsiteY4817" fmla="*/ 1912211 h 2249100"/>
              <a:gd name="connsiteX4818" fmla="*/ 1715462 w 2729341"/>
              <a:gd name="connsiteY4818" fmla="*/ 1908020 h 2249100"/>
              <a:gd name="connsiteX4819" fmla="*/ 1713833 w 2729341"/>
              <a:gd name="connsiteY4819" fmla="*/ 1906086 h 2249100"/>
              <a:gd name="connsiteX4820" fmla="*/ 1710652 w 2729341"/>
              <a:gd name="connsiteY4820" fmla="*/ 1903781 h 2249100"/>
              <a:gd name="connsiteX4821" fmla="*/ 1705899 w 2729341"/>
              <a:gd name="connsiteY4821" fmla="*/ 1901095 h 2249100"/>
              <a:gd name="connsiteX4822" fmla="*/ 1699536 w 2729341"/>
              <a:gd name="connsiteY4822" fmla="*/ 1895723 h 2249100"/>
              <a:gd name="connsiteX4823" fmla="*/ 1691554 w 2729341"/>
              <a:gd name="connsiteY4823" fmla="*/ 1887636 h 2249100"/>
              <a:gd name="connsiteX4824" fmla="*/ 1685906 w 2729341"/>
              <a:gd name="connsiteY4824" fmla="*/ 1882759 h 2249100"/>
              <a:gd name="connsiteX4825" fmla="*/ 1682591 w 2729341"/>
              <a:gd name="connsiteY4825" fmla="*/ 1881102 h 2249100"/>
              <a:gd name="connsiteX4826" fmla="*/ 1679715 w 2729341"/>
              <a:gd name="connsiteY4826" fmla="*/ 1878178 h 2249100"/>
              <a:gd name="connsiteX4827" fmla="*/ 1677276 w 2729341"/>
              <a:gd name="connsiteY4827" fmla="*/ 1873987 h 2249100"/>
              <a:gd name="connsiteX4828" fmla="*/ 1674895 w 2729341"/>
              <a:gd name="connsiteY4828" fmla="*/ 1871310 h 2249100"/>
              <a:gd name="connsiteX4829" fmla="*/ 1674648 w 2729341"/>
              <a:gd name="connsiteY4829" fmla="*/ 1871186 h 2249100"/>
              <a:gd name="connsiteX4830" fmla="*/ 1674438 w 2729341"/>
              <a:gd name="connsiteY4830" fmla="*/ 1871129 h 2249100"/>
              <a:gd name="connsiteX4831" fmla="*/ 1668561 w 2729341"/>
              <a:gd name="connsiteY4831" fmla="*/ 1871091 h 2249100"/>
              <a:gd name="connsiteX4832" fmla="*/ 1662684 w 2729341"/>
              <a:gd name="connsiteY4832" fmla="*/ 1871053 h 2249100"/>
              <a:gd name="connsiteX4833" fmla="*/ 1656807 w 2729341"/>
              <a:gd name="connsiteY4833" fmla="*/ 1871015 h 2249100"/>
              <a:gd name="connsiteX4834" fmla="*/ 1650930 w 2729341"/>
              <a:gd name="connsiteY4834" fmla="*/ 1870986 h 2249100"/>
              <a:gd name="connsiteX4835" fmla="*/ 1645053 w 2729341"/>
              <a:gd name="connsiteY4835" fmla="*/ 1870948 h 2249100"/>
              <a:gd name="connsiteX4836" fmla="*/ 1639176 w 2729341"/>
              <a:gd name="connsiteY4836" fmla="*/ 1870920 h 2249100"/>
              <a:gd name="connsiteX4837" fmla="*/ 1633299 w 2729341"/>
              <a:gd name="connsiteY4837" fmla="*/ 1870882 h 2249100"/>
              <a:gd name="connsiteX4838" fmla="*/ 1627423 w 2729341"/>
              <a:gd name="connsiteY4838" fmla="*/ 1870844 h 2249100"/>
              <a:gd name="connsiteX4839" fmla="*/ 1627403 w 2729341"/>
              <a:gd name="connsiteY4839" fmla="*/ 1874358 h 2249100"/>
              <a:gd name="connsiteX4840" fmla="*/ 1627308 w 2729341"/>
              <a:gd name="connsiteY4840" fmla="*/ 1877902 h 2249100"/>
              <a:gd name="connsiteX4841" fmla="*/ 1627299 w 2729341"/>
              <a:gd name="connsiteY4841" fmla="*/ 1881407 h 2249100"/>
              <a:gd name="connsiteX4842" fmla="*/ 1627280 w 2729341"/>
              <a:gd name="connsiteY4842" fmla="*/ 1884912 h 2249100"/>
              <a:gd name="connsiteX4843" fmla="*/ 1617831 w 2729341"/>
              <a:gd name="connsiteY4843" fmla="*/ 1884931 h 2249100"/>
              <a:gd name="connsiteX4844" fmla="*/ 1608382 w 2729341"/>
              <a:gd name="connsiteY4844" fmla="*/ 1884950 h 2249100"/>
              <a:gd name="connsiteX4845" fmla="*/ 1598933 w 2729341"/>
              <a:gd name="connsiteY4845" fmla="*/ 1884969 h 2249100"/>
              <a:gd name="connsiteX4846" fmla="*/ 1589484 w 2729341"/>
              <a:gd name="connsiteY4846" fmla="*/ 1884988 h 2249100"/>
              <a:gd name="connsiteX4847" fmla="*/ 1580036 w 2729341"/>
              <a:gd name="connsiteY4847" fmla="*/ 1885007 h 2249100"/>
              <a:gd name="connsiteX4848" fmla="*/ 1570587 w 2729341"/>
              <a:gd name="connsiteY4848" fmla="*/ 1885026 h 2249100"/>
              <a:gd name="connsiteX4849" fmla="*/ 1561138 w 2729341"/>
              <a:gd name="connsiteY4849" fmla="*/ 1885045 h 2249100"/>
              <a:gd name="connsiteX4850" fmla="*/ 1551689 w 2729341"/>
              <a:gd name="connsiteY4850" fmla="*/ 1885064 h 2249100"/>
              <a:gd name="connsiteX4851" fmla="*/ 1539011 w 2729341"/>
              <a:gd name="connsiteY4851" fmla="*/ 1880454 h 2249100"/>
              <a:gd name="connsiteX4852" fmla="*/ 1526334 w 2729341"/>
              <a:gd name="connsiteY4852" fmla="*/ 1875835 h 2249100"/>
              <a:gd name="connsiteX4853" fmla="*/ 1513656 w 2729341"/>
              <a:gd name="connsiteY4853" fmla="*/ 1871205 h 2249100"/>
              <a:gd name="connsiteX4854" fmla="*/ 1500978 w 2729341"/>
              <a:gd name="connsiteY4854" fmla="*/ 1866567 h 2249100"/>
              <a:gd name="connsiteX4855" fmla="*/ 1488300 w 2729341"/>
              <a:gd name="connsiteY4855" fmla="*/ 1861928 h 2249100"/>
              <a:gd name="connsiteX4856" fmla="*/ 1475623 w 2729341"/>
              <a:gd name="connsiteY4856" fmla="*/ 1857280 h 2249100"/>
              <a:gd name="connsiteX4857" fmla="*/ 1462945 w 2729341"/>
              <a:gd name="connsiteY4857" fmla="*/ 1852622 h 2249100"/>
              <a:gd name="connsiteX4858" fmla="*/ 1450267 w 2729341"/>
              <a:gd name="connsiteY4858" fmla="*/ 1847955 h 2249100"/>
              <a:gd name="connsiteX4859" fmla="*/ 1451543 w 2729341"/>
              <a:gd name="connsiteY4859" fmla="*/ 1846174 h 2249100"/>
              <a:gd name="connsiteX4860" fmla="*/ 1453239 w 2729341"/>
              <a:gd name="connsiteY4860" fmla="*/ 1841411 h 2249100"/>
              <a:gd name="connsiteX4861" fmla="*/ 1450181 w 2729341"/>
              <a:gd name="connsiteY4861" fmla="*/ 1841754 h 2249100"/>
              <a:gd name="connsiteX4862" fmla="*/ 1442533 w 2729341"/>
              <a:gd name="connsiteY4862" fmla="*/ 1842430 h 2249100"/>
              <a:gd name="connsiteX4863" fmla="*/ 1434884 w 2729341"/>
              <a:gd name="connsiteY4863" fmla="*/ 1843107 h 2249100"/>
              <a:gd name="connsiteX4864" fmla="*/ 1427236 w 2729341"/>
              <a:gd name="connsiteY4864" fmla="*/ 1843783 h 2249100"/>
              <a:gd name="connsiteX4865" fmla="*/ 1419587 w 2729341"/>
              <a:gd name="connsiteY4865" fmla="*/ 1844459 h 2249100"/>
              <a:gd name="connsiteX4866" fmla="*/ 1411938 w 2729341"/>
              <a:gd name="connsiteY4866" fmla="*/ 1845136 h 2249100"/>
              <a:gd name="connsiteX4867" fmla="*/ 1404290 w 2729341"/>
              <a:gd name="connsiteY4867" fmla="*/ 1845812 h 2249100"/>
              <a:gd name="connsiteX4868" fmla="*/ 1396641 w 2729341"/>
              <a:gd name="connsiteY4868" fmla="*/ 1846488 h 2249100"/>
              <a:gd name="connsiteX4869" fmla="*/ 1388993 w 2729341"/>
              <a:gd name="connsiteY4869" fmla="*/ 1847164 h 2249100"/>
              <a:gd name="connsiteX4870" fmla="*/ 1388936 w 2729341"/>
              <a:gd name="connsiteY4870" fmla="*/ 1846964 h 2249100"/>
              <a:gd name="connsiteX4871" fmla="*/ 1388745 w 2729341"/>
              <a:gd name="connsiteY4871" fmla="*/ 1843507 h 2249100"/>
              <a:gd name="connsiteX4872" fmla="*/ 1387507 w 2729341"/>
              <a:gd name="connsiteY4872" fmla="*/ 1842287 h 2249100"/>
              <a:gd name="connsiteX4873" fmla="*/ 1385916 w 2729341"/>
              <a:gd name="connsiteY4873" fmla="*/ 1843040 h 2249100"/>
              <a:gd name="connsiteX4874" fmla="*/ 1385192 w 2729341"/>
              <a:gd name="connsiteY4874" fmla="*/ 1838544 h 2249100"/>
              <a:gd name="connsiteX4875" fmla="*/ 1385592 w 2729341"/>
              <a:gd name="connsiteY4875" fmla="*/ 1836420 h 2249100"/>
              <a:gd name="connsiteX4876" fmla="*/ 1385402 w 2729341"/>
              <a:gd name="connsiteY4876" fmla="*/ 1834344 h 2249100"/>
              <a:gd name="connsiteX4877" fmla="*/ 1383906 w 2729341"/>
              <a:gd name="connsiteY4877" fmla="*/ 1829229 h 2249100"/>
              <a:gd name="connsiteX4878" fmla="*/ 1379934 w 2729341"/>
              <a:gd name="connsiteY4878" fmla="*/ 1823019 h 2249100"/>
              <a:gd name="connsiteX4879" fmla="*/ 1371352 w 2729341"/>
              <a:gd name="connsiteY4879" fmla="*/ 1815275 h 2249100"/>
              <a:gd name="connsiteX4880" fmla="*/ 1366980 w 2729341"/>
              <a:gd name="connsiteY4880" fmla="*/ 1812684 h 2249100"/>
              <a:gd name="connsiteX4881" fmla="*/ 1363551 w 2729341"/>
              <a:gd name="connsiteY4881" fmla="*/ 1809407 h 2249100"/>
              <a:gd name="connsiteX4882" fmla="*/ 1361370 w 2729341"/>
              <a:gd name="connsiteY4882" fmla="*/ 1808493 h 2249100"/>
              <a:gd name="connsiteX4883" fmla="*/ 1358627 w 2729341"/>
              <a:gd name="connsiteY4883" fmla="*/ 1808245 h 2249100"/>
              <a:gd name="connsiteX4884" fmla="*/ 1357836 w 2729341"/>
              <a:gd name="connsiteY4884" fmla="*/ 1809721 h 2249100"/>
              <a:gd name="connsiteX4885" fmla="*/ 1354731 w 2729341"/>
              <a:gd name="connsiteY4885" fmla="*/ 1808712 h 2249100"/>
              <a:gd name="connsiteX4886" fmla="*/ 1355198 w 2729341"/>
              <a:gd name="connsiteY4886" fmla="*/ 1805045 h 2249100"/>
              <a:gd name="connsiteX4887" fmla="*/ 1352169 w 2729341"/>
              <a:gd name="connsiteY4887" fmla="*/ 1799939 h 2249100"/>
              <a:gd name="connsiteX4888" fmla="*/ 1349693 w 2729341"/>
              <a:gd name="connsiteY4888" fmla="*/ 1799368 h 2249100"/>
              <a:gd name="connsiteX4889" fmla="*/ 1343454 w 2729341"/>
              <a:gd name="connsiteY4889" fmla="*/ 1799711 h 2249100"/>
              <a:gd name="connsiteX4890" fmla="*/ 1335119 w 2729341"/>
              <a:gd name="connsiteY4890" fmla="*/ 1796901 h 2249100"/>
              <a:gd name="connsiteX4891" fmla="*/ 1332662 w 2729341"/>
              <a:gd name="connsiteY4891" fmla="*/ 1795225 h 2249100"/>
              <a:gd name="connsiteX4892" fmla="*/ 1331814 w 2729341"/>
              <a:gd name="connsiteY4892" fmla="*/ 1792224 h 2249100"/>
              <a:gd name="connsiteX4893" fmla="*/ 1327909 w 2729341"/>
              <a:gd name="connsiteY4893" fmla="*/ 1789614 h 2249100"/>
              <a:gd name="connsiteX4894" fmla="*/ 1322765 w 2729341"/>
              <a:gd name="connsiteY4894" fmla="*/ 1787052 h 2249100"/>
              <a:gd name="connsiteX4895" fmla="*/ 1319898 w 2729341"/>
              <a:gd name="connsiteY4895" fmla="*/ 1787652 h 2249100"/>
              <a:gd name="connsiteX4896" fmla="*/ 1316155 w 2729341"/>
              <a:gd name="connsiteY4896" fmla="*/ 1787252 h 2249100"/>
              <a:gd name="connsiteX4897" fmla="*/ 1310811 w 2729341"/>
              <a:gd name="connsiteY4897" fmla="*/ 1785404 h 2249100"/>
              <a:gd name="connsiteX4898" fmla="*/ 1307697 w 2729341"/>
              <a:gd name="connsiteY4898" fmla="*/ 1785176 h 2249100"/>
              <a:gd name="connsiteX4899" fmla="*/ 1301629 w 2729341"/>
              <a:gd name="connsiteY4899" fmla="*/ 1785719 h 2249100"/>
              <a:gd name="connsiteX4900" fmla="*/ 1299362 w 2729341"/>
              <a:gd name="connsiteY4900" fmla="*/ 1785328 h 2249100"/>
              <a:gd name="connsiteX4901" fmla="*/ 1297257 w 2729341"/>
              <a:gd name="connsiteY4901" fmla="*/ 1782994 h 2249100"/>
              <a:gd name="connsiteX4902" fmla="*/ 1294990 w 2729341"/>
              <a:gd name="connsiteY4902" fmla="*/ 1781823 h 2249100"/>
              <a:gd name="connsiteX4903" fmla="*/ 1295467 w 2729341"/>
              <a:gd name="connsiteY4903" fmla="*/ 1778946 h 2249100"/>
              <a:gd name="connsiteX4904" fmla="*/ 1295181 w 2729341"/>
              <a:gd name="connsiteY4904" fmla="*/ 1776346 h 2249100"/>
              <a:gd name="connsiteX4905" fmla="*/ 1295524 w 2729341"/>
              <a:gd name="connsiteY4905" fmla="*/ 1774317 h 2249100"/>
              <a:gd name="connsiteX4906" fmla="*/ 1294505 w 2729341"/>
              <a:gd name="connsiteY4906" fmla="*/ 1769869 h 2249100"/>
              <a:gd name="connsiteX4907" fmla="*/ 1295295 w 2729341"/>
              <a:gd name="connsiteY4907" fmla="*/ 1765735 h 2249100"/>
              <a:gd name="connsiteX4908" fmla="*/ 1294610 w 2729341"/>
              <a:gd name="connsiteY4908" fmla="*/ 1764240 h 2249100"/>
              <a:gd name="connsiteX4909" fmla="*/ 1293324 w 2729341"/>
              <a:gd name="connsiteY4909" fmla="*/ 1763087 h 2249100"/>
              <a:gd name="connsiteX4910" fmla="*/ 1289304 w 2729341"/>
              <a:gd name="connsiteY4910" fmla="*/ 1761392 h 2249100"/>
              <a:gd name="connsiteX4911" fmla="*/ 1288571 w 2729341"/>
              <a:gd name="connsiteY4911" fmla="*/ 1759268 h 2249100"/>
              <a:gd name="connsiteX4912" fmla="*/ 1289228 w 2729341"/>
              <a:gd name="connsiteY4912" fmla="*/ 1756315 h 2249100"/>
              <a:gd name="connsiteX4913" fmla="*/ 1288180 w 2729341"/>
              <a:gd name="connsiteY4913" fmla="*/ 1754362 h 2249100"/>
              <a:gd name="connsiteX4914" fmla="*/ 1284884 w 2729341"/>
              <a:gd name="connsiteY4914" fmla="*/ 1752543 h 2249100"/>
              <a:gd name="connsiteX4915" fmla="*/ 1281808 w 2729341"/>
              <a:gd name="connsiteY4915" fmla="*/ 1748409 h 2249100"/>
              <a:gd name="connsiteX4916" fmla="*/ 1277903 w 2729341"/>
              <a:gd name="connsiteY4916" fmla="*/ 1746142 h 2249100"/>
              <a:gd name="connsiteX4917" fmla="*/ 1276303 w 2729341"/>
              <a:gd name="connsiteY4917" fmla="*/ 1742342 h 2249100"/>
              <a:gd name="connsiteX4918" fmla="*/ 1273902 w 2729341"/>
              <a:gd name="connsiteY4918" fmla="*/ 1739989 h 2249100"/>
              <a:gd name="connsiteX4919" fmla="*/ 1273064 w 2729341"/>
              <a:gd name="connsiteY4919" fmla="*/ 1737903 h 2249100"/>
              <a:gd name="connsiteX4920" fmla="*/ 1267730 w 2729341"/>
              <a:gd name="connsiteY4920" fmla="*/ 1730445 h 2249100"/>
              <a:gd name="connsiteX4921" fmla="*/ 1262034 w 2729341"/>
              <a:gd name="connsiteY4921" fmla="*/ 1724606 h 2249100"/>
              <a:gd name="connsiteX4922" fmla="*/ 1261158 w 2729341"/>
              <a:gd name="connsiteY4922" fmla="*/ 1721234 h 2249100"/>
              <a:gd name="connsiteX4923" fmla="*/ 1260939 w 2729341"/>
              <a:gd name="connsiteY4923" fmla="*/ 1716615 h 2249100"/>
              <a:gd name="connsiteX4924" fmla="*/ 1263167 w 2729341"/>
              <a:gd name="connsiteY4924" fmla="*/ 1713795 h 2249100"/>
              <a:gd name="connsiteX4925" fmla="*/ 1264368 w 2729341"/>
              <a:gd name="connsiteY4925" fmla="*/ 1711309 h 2249100"/>
              <a:gd name="connsiteX4926" fmla="*/ 1264244 w 2729341"/>
              <a:gd name="connsiteY4926" fmla="*/ 1709033 h 2249100"/>
              <a:gd name="connsiteX4927" fmla="*/ 1263901 w 2729341"/>
              <a:gd name="connsiteY4927" fmla="*/ 1707356 h 2249100"/>
              <a:gd name="connsiteX4928" fmla="*/ 1261939 w 2729341"/>
              <a:gd name="connsiteY4928" fmla="*/ 1704442 h 2249100"/>
              <a:gd name="connsiteX4929" fmla="*/ 1254357 w 2729341"/>
              <a:gd name="connsiteY4929" fmla="*/ 1702708 h 2249100"/>
              <a:gd name="connsiteX4930" fmla="*/ 1248194 w 2729341"/>
              <a:gd name="connsiteY4930" fmla="*/ 1695479 h 2249100"/>
              <a:gd name="connsiteX4931" fmla="*/ 1247832 w 2729341"/>
              <a:gd name="connsiteY4931" fmla="*/ 1689935 h 2249100"/>
              <a:gd name="connsiteX4932" fmla="*/ 1245413 w 2729341"/>
              <a:gd name="connsiteY4932" fmla="*/ 1684258 h 2249100"/>
              <a:gd name="connsiteX4933" fmla="*/ 1245384 w 2729341"/>
              <a:gd name="connsiteY4933" fmla="*/ 1680553 h 2249100"/>
              <a:gd name="connsiteX4934" fmla="*/ 1245013 w 2729341"/>
              <a:gd name="connsiteY4934" fmla="*/ 1676543 h 2249100"/>
              <a:gd name="connsiteX4935" fmla="*/ 1246851 w 2729341"/>
              <a:gd name="connsiteY4935" fmla="*/ 1675667 h 2249100"/>
              <a:gd name="connsiteX4936" fmla="*/ 1248489 w 2729341"/>
              <a:gd name="connsiteY4936" fmla="*/ 1675991 h 2249100"/>
              <a:gd name="connsiteX4937" fmla="*/ 1248327 w 2729341"/>
              <a:gd name="connsiteY4937" fmla="*/ 1677581 h 2249100"/>
              <a:gd name="connsiteX4938" fmla="*/ 1248880 w 2729341"/>
              <a:gd name="connsiteY4938" fmla="*/ 1680448 h 2249100"/>
              <a:gd name="connsiteX4939" fmla="*/ 1250814 w 2729341"/>
              <a:gd name="connsiteY4939" fmla="*/ 1682601 h 2249100"/>
              <a:gd name="connsiteX4940" fmla="*/ 1252652 w 2729341"/>
              <a:gd name="connsiteY4940" fmla="*/ 1683544 h 2249100"/>
              <a:gd name="connsiteX4941" fmla="*/ 1254328 w 2729341"/>
              <a:gd name="connsiteY4941" fmla="*/ 1685630 h 2249100"/>
              <a:gd name="connsiteX4942" fmla="*/ 1255586 w 2729341"/>
              <a:gd name="connsiteY4942" fmla="*/ 1686259 h 2249100"/>
              <a:gd name="connsiteX4943" fmla="*/ 1256881 w 2729341"/>
              <a:gd name="connsiteY4943" fmla="*/ 1686411 h 2249100"/>
              <a:gd name="connsiteX4944" fmla="*/ 1256186 w 2729341"/>
              <a:gd name="connsiteY4944" fmla="*/ 1685068 h 2249100"/>
              <a:gd name="connsiteX4945" fmla="*/ 1255443 w 2729341"/>
              <a:gd name="connsiteY4945" fmla="*/ 1684210 h 2249100"/>
              <a:gd name="connsiteX4946" fmla="*/ 1254538 w 2729341"/>
              <a:gd name="connsiteY4946" fmla="*/ 1681429 h 2249100"/>
              <a:gd name="connsiteX4947" fmla="*/ 1252823 w 2729341"/>
              <a:gd name="connsiteY4947" fmla="*/ 1677877 h 2249100"/>
              <a:gd name="connsiteX4948" fmla="*/ 1250852 w 2729341"/>
              <a:gd name="connsiteY4948" fmla="*/ 1675914 h 2249100"/>
              <a:gd name="connsiteX4949" fmla="*/ 1249852 w 2729341"/>
              <a:gd name="connsiteY4949" fmla="*/ 1672333 h 2249100"/>
              <a:gd name="connsiteX4950" fmla="*/ 1248994 w 2729341"/>
              <a:gd name="connsiteY4950" fmla="*/ 1671504 h 2249100"/>
              <a:gd name="connsiteX4951" fmla="*/ 1248461 w 2729341"/>
              <a:gd name="connsiteY4951" fmla="*/ 1670171 h 2249100"/>
              <a:gd name="connsiteX4952" fmla="*/ 1250366 w 2729341"/>
              <a:gd name="connsiteY4952" fmla="*/ 1668590 h 2249100"/>
              <a:gd name="connsiteX4953" fmla="*/ 1252966 w 2729341"/>
              <a:gd name="connsiteY4953" fmla="*/ 1667466 h 2249100"/>
              <a:gd name="connsiteX4954" fmla="*/ 1256452 w 2729341"/>
              <a:gd name="connsiteY4954" fmla="*/ 1667161 h 2249100"/>
              <a:gd name="connsiteX4955" fmla="*/ 1266339 w 2729341"/>
              <a:gd name="connsiteY4955" fmla="*/ 1667694 h 2249100"/>
              <a:gd name="connsiteX4956" fmla="*/ 1268444 w 2729341"/>
              <a:gd name="connsiteY4956" fmla="*/ 1666770 h 2249100"/>
              <a:gd name="connsiteX4957" fmla="*/ 1270187 w 2729341"/>
              <a:gd name="connsiteY4957" fmla="*/ 1667066 h 2249100"/>
              <a:gd name="connsiteX4958" fmla="*/ 1271464 w 2729341"/>
              <a:gd name="connsiteY4958" fmla="*/ 1666951 h 2249100"/>
              <a:gd name="connsiteX4959" fmla="*/ 1268778 w 2729341"/>
              <a:gd name="connsiteY4959" fmla="*/ 1665999 h 2249100"/>
              <a:gd name="connsiteX4960" fmla="*/ 1267273 w 2729341"/>
              <a:gd name="connsiteY4960" fmla="*/ 1666313 h 2249100"/>
              <a:gd name="connsiteX4961" fmla="*/ 1265492 w 2729341"/>
              <a:gd name="connsiteY4961" fmla="*/ 1666113 h 2249100"/>
              <a:gd name="connsiteX4962" fmla="*/ 1261958 w 2729341"/>
              <a:gd name="connsiteY4962" fmla="*/ 1666304 h 2249100"/>
              <a:gd name="connsiteX4963" fmla="*/ 1260529 w 2729341"/>
              <a:gd name="connsiteY4963" fmla="*/ 1665903 h 2249100"/>
              <a:gd name="connsiteX4964" fmla="*/ 1258957 w 2729341"/>
              <a:gd name="connsiteY4964" fmla="*/ 1664780 h 2249100"/>
              <a:gd name="connsiteX4965" fmla="*/ 1257929 w 2729341"/>
              <a:gd name="connsiteY4965" fmla="*/ 1664665 h 2249100"/>
              <a:gd name="connsiteX4966" fmla="*/ 1254662 w 2729341"/>
              <a:gd name="connsiteY4966" fmla="*/ 1666628 h 2249100"/>
              <a:gd name="connsiteX4967" fmla="*/ 1253204 w 2729341"/>
              <a:gd name="connsiteY4967" fmla="*/ 1666389 h 2249100"/>
              <a:gd name="connsiteX4968" fmla="*/ 1249756 w 2729341"/>
              <a:gd name="connsiteY4968" fmla="*/ 1664246 h 2249100"/>
              <a:gd name="connsiteX4969" fmla="*/ 1248251 w 2729341"/>
              <a:gd name="connsiteY4969" fmla="*/ 1663941 h 2249100"/>
              <a:gd name="connsiteX4970" fmla="*/ 1245832 w 2729341"/>
              <a:gd name="connsiteY4970" fmla="*/ 1665160 h 2249100"/>
              <a:gd name="connsiteX4971" fmla="*/ 1245537 w 2729341"/>
              <a:gd name="connsiteY4971" fmla="*/ 1670409 h 2249100"/>
              <a:gd name="connsiteX4972" fmla="*/ 1246289 w 2729341"/>
              <a:gd name="connsiteY4972" fmla="*/ 1674305 h 2249100"/>
              <a:gd name="connsiteX4973" fmla="*/ 1244841 w 2729341"/>
              <a:gd name="connsiteY4973" fmla="*/ 1674705 h 2249100"/>
              <a:gd name="connsiteX4974" fmla="*/ 1243155 w 2729341"/>
              <a:gd name="connsiteY4974" fmla="*/ 1673104 h 2249100"/>
              <a:gd name="connsiteX4975" fmla="*/ 1240574 w 2729341"/>
              <a:gd name="connsiteY4975" fmla="*/ 1672152 h 2249100"/>
              <a:gd name="connsiteX4976" fmla="*/ 1238441 w 2729341"/>
              <a:gd name="connsiteY4976" fmla="*/ 1670695 h 2249100"/>
              <a:gd name="connsiteX4977" fmla="*/ 1235431 w 2729341"/>
              <a:gd name="connsiteY4977" fmla="*/ 1667980 h 2249100"/>
              <a:gd name="connsiteX4978" fmla="*/ 1233850 w 2729341"/>
              <a:gd name="connsiteY4978" fmla="*/ 1666989 h 2249100"/>
              <a:gd name="connsiteX4979" fmla="*/ 1232059 w 2729341"/>
              <a:gd name="connsiteY4979" fmla="*/ 1669247 h 2249100"/>
              <a:gd name="connsiteX4980" fmla="*/ 1231992 w 2729341"/>
              <a:gd name="connsiteY4980" fmla="*/ 1668209 h 2249100"/>
              <a:gd name="connsiteX4981" fmla="*/ 1232878 w 2729341"/>
              <a:gd name="connsiteY4981" fmla="*/ 1665580 h 2249100"/>
              <a:gd name="connsiteX4982" fmla="*/ 1232630 w 2729341"/>
              <a:gd name="connsiteY4982" fmla="*/ 1661170 h 2249100"/>
              <a:gd name="connsiteX4983" fmla="*/ 1235326 w 2729341"/>
              <a:gd name="connsiteY4983" fmla="*/ 1664694 h 2249100"/>
              <a:gd name="connsiteX4984" fmla="*/ 1234488 w 2729341"/>
              <a:gd name="connsiteY4984" fmla="*/ 1662217 h 2249100"/>
              <a:gd name="connsiteX4985" fmla="*/ 1232392 w 2729341"/>
              <a:gd name="connsiteY4985" fmla="*/ 1659484 h 2249100"/>
              <a:gd name="connsiteX4986" fmla="*/ 1230802 w 2729341"/>
              <a:gd name="connsiteY4986" fmla="*/ 1658531 h 2249100"/>
              <a:gd name="connsiteX4987" fmla="*/ 1228801 w 2729341"/>
              <a:gd name="connsiteY4987" fmla="*/ 1653635 h 2249100"/>
              <a:gd name="connsiteX4988" fmla="*/ 1224296 w 2729341"/>
              <a:gd name="connsiteY4988" fmla="*/ 1650692 h 2249100"/>
              <a:gd name="connsiteX4989" fmla="*/ 1220686 w 2729341"/>
              <a:gd name="connsiteY4989" fmla="*/ 1645930 h 2249100"/>
              <a:gd name="connsiteX4990" fmla="*/ 1213295 w 2729341"/>
              <a:gd name="connsiteY4990" fmla="*/ 1638014 h 2249100"/>
              <a:gd name="connsiteX4991" fmla="*/ 1212809 w 2729341"/>
              <a:gd name="connsiteY4991" fmla="*/ 1631042 h 2249100"/>
              <a:gd name="connsiteX4992" fmla="*/ 1210113 w 2729341"/>
              <a:gd name="connsiteY4992" fmla="*/ 1622193 h 2249100"/>
              <a:gd name="connsiteX4993" fmla="*/ 1211247 w 2729341"/>
              <a:gd name="connsiteY4993" fmla="*/ 1617145 h 2249100"/>
              <a:gd name="connsiteX4994" fmla="*/ 1211094 w 2729341"/>
              <a:gd name="connsiteY4994" fmla="*/ 1613564 h 2249100"/>
              <a:gd name="connsiteX4995" fmla="*/ 1209770 w 2729341"/>
              <a:gd name="connsiteY4995" fmla="*/ 1608134 h 2249100"/>
              <a:gd name="connsiteX4996" fmla="*/ 1208389 w 2729341"/>
              <a:gd name="connsiteY4996" fmla="*/ 1605182 h 2249100"/>
              <a:gd name="connsiteX4997" fmla="*/ 1202398 w 2729341"/>
              <a:gd name="connsiteY4997" fmla="*/ 1597057 h 2249100"/>
              <a:gd name="connsiteX4998" fmla="*/ 1196635 w 2729341"/>
              <a:gd name="connsiteY4998" fmla="*/ 1591571 h 2249100"/>
              <a:gd name="connsiteX4999" fmla="*/ 1195769 w 2729341"/>
              <a:gd name="connsiteY4999" fmla="*/ 1587408 h 2249100"/>
              <a:gd name="connsiteX5000" fmla="*/ 1195369 w 2729341"/>
              <a:gd name="connsiteY5000" fmla="*/ 1583208 h 2249100"/>
              <a:gd name="connsiteX5001" fmla="*/ 1196626 w 2729341"/>
              <a:gd name="connsiteY5001" fmla="*/ 1579464 h 2249100"/>
              <a:gd name="connsiteX5002" fmla="*/ 1197721 w 2729341"/>
              <a:gd name="connsiteY5002" fmla="*/ 1575511 h 2249100"/>
              <a:gd name="connsiteX5003" fmla="*/ 1198512 w 2729341"/>
              <a:gd name="connsiteY5003" fmla="*/ 1574464 h 2249100"/>
              <a:gd name="connsiteX5004" fmla="*/ 1198826 w 2729341"/>
              <a:gd name="connsiteY5004" fmla="*/ 1574902 h 2249100"/>
              <a:gd name="connsiteX5005" fmla="*/ 1198607 w 2729341"/>
              <a:gd name="connsiteY5005" fmla="*/ 1575740 h 2249100"/>
              <a:gd name="connsiteX5006" fmla="*/ 1199426 w 2729341"/>
              <a:gd name="connsiteY5006" fmla="*/ 1575997 h 2249100"/>
              <a:gd name="connsiteX5007" fmla="*/ 1199740 w 2729341"/>
              <a:gd name="connsiteY5007" fmla="*/ 1574254 h 2249100"/>
              <a:gd name="connsiteX5008" fmla="*/ 1200226 w 2729341"/>
              <a:gd name="connsiteY5008" fmla="*/ 1573359 h 2249100"/>
              <a:gd name="connsiteX5009" fmla="*/ 1199369 w 2729341"/>
              <a:gd name="connsiteY5009" fmla="*/ 1573244 h 2249100"/>
              <a:gd name="connsiteX5010" fmla="*/ 1199455 w 2729341"/>
              <a:gd name="connsiteY5010" fmla="*/ 1572692 h 2249100"/>
              <a:gd name="connsiteX5011" fmla="*/ 1199969 w 2729341"/>
              <a:gd name="connsiteY5011" fmla="*/ 1571587 h 2249100"/>
              <a:gd name="connsiteX5012" fmla="*/ 1201760 w 2729341"/>
              <a:gd name="connsiteY5012" fmla="*/ 1566386 h 2249100"/>
              <a:gd name="connsiteX5013" fmla="*/ 1201569 w 2729341"/>
              <a:gd name="connsiteY5013" fmla="*/ 1559814 h 2249100"/>
              <a:gd name="connsiteX5014" fmla="*/ 1203484 w 2729341"/>
              <a:gd name="connsiteY5014" fmla="*/ 1551727 h 2249100"/>
              <a:gd name="connsiteX5015" fmla="*/ 1203389 w 2729341"/>
              <a:gd name="connsiteY5015" fmla="*/ 1549051 h 2249100"/>
              <a:gd name="connsiteX5016" fmla="*/ 1202169 w 2729341"/>
              <a:gd name="connsiteY5016" fmla="*/ 1543279 h 2249100"/>
              <a:gd name="connsiteX5017" fmla="*/ 1200950 w 2729341"/>
              <a:gd name="connsiteY5017" fmla="*/ 1539812 h 2249100"/>
              <a:gd name="connsiteX5018" fmla="*/ 1198778 w 2729341"/>
              <a:gd name="connsiteY5018" fmla="*/ 1537354 h 2249100"/>
              <a:gd name="connsiteX5019" fmla="*/ 1199740 w 2729341"/>
              <a:gd name="connsiteY5019" fmla="*/ 1533754 h 2249100"/>
              <a:gd name="connsiteX5020" fmla="*/ 1199664 w 2729341"/>
              <a:gd name="connsiteY5020" fmla="*/ 1530315 h 2249100"/>
              <a:gd name="connsiteX5021" fmla="*/ 1195826 w 2729341"/>
              <a:gd name="connsiteY5021" fmla="*/ 1525353 h 2249100"/>
              <a:gd name="connsiteX5022" fmla="*/ 1194359 w 2729341"/>
              <a:gd name="connsiteY5022" fmla="*/ 1518828 h 2249100"/>
              <a:gd name="connsiteX5023" fmla="*/ 1194083 w 2729341"/>
              <a:gd name="connsiteY5023" fmla="*/ 1516066 h 2249100"/>
              <a:gd name="connsiteX5024" fmla="*/ 1194464 w 2729341"/>
              <a:gd name="connsiteY5024" fmla="*/ 1508751 h 2249100"/>
              <a:gd name="connsiteX5025" fmla="*/ 1193464 w 2729341"/>
              <a:gd name="connsiteY5025" fmla="*/ 1505617 h 2249100"/>
              <a:gd name="connsiteX5026" fmla="*/ 1190901 w 2729341"/>
              <a:gd name="connsiteY5026" fmla="*/ 1500445 h 2249100"/>
              <a:gd name="connsiteX5027" fmla="*/ 1191997 w 2729341"/>
              <a:gd name="connsiteY5027" fmla="*/ 1495939 h 2249100"/>
              <a:gd name="connsiteX5028" fmla="*/ 1193178 w 2729341"/>
              <a:gd name="connsiteY5028" fmla="*/ 1493187 h 2249100"/>
              <a:gd name="connsiteX5029" fmla="*/ 1196064 w 2729341"/>
              <a:gd name="connsiteY5029" fmla="*/ 1481157 h 2249100"/>
              <a:gd name="connsiteX5030" fmla="*/ 1196759 w 2729341"/>
              <a:gd name="connsiteY5030" fmla="*/ 1480176 h 2249100"/>
              <a:gd name="connsiteX5031" fmla="*/ 1197959 w 2729341"/>
              <a:gd name="connsiteY5031" fmla="*/ 1480204 h 2249100"/>
              <a:gd name="connsiteX5032" fmla="*/ 1200064 w 2729341"/>
              <a:gd name="connsiteY5032" fmla="*/ 1478156 h 2249100"/>
              <a:gd name="connsiteX5033" fmla="*/ 1199093 w 2729341"/>
              <a:gd name="connsiteY5033" fmla="*/ 1477680 h 2249100"/>
              <a:gd name="connsiteX5034" fmla="*/ 1197626 w 2729341"/>
              <a:gd name="connsiteY5034" fmla="*/ 1478661 h 2249100"/>
              <a:gd name="connsiteX5035" fmla="*/ 1198931 w 2729341"/>
              <a:gd name="connsiteY5035" fmla="*/ 1473880 h 2249100"/>
              <a:gd name="connsiteX5036" fmla="*/ 1200398 w 2729341"/>
              <a:gd name="connsiteY5036" fmla="*/ 1469774 h 2249100"/>
              <a:gd name="connsiteX5037" fmla="*/ 1201350 w 2729341"/>
              <a:gd name="connsiteY5037" fmla="*/ 1468298 h 2249100"/>
              <a:gd name="connsiteX5038" fmla="*/ 1201836 w 2729341"/>
              <a:gd name="connsiteY5038" fmla="*/ 1454849 h 2249100"/>
              <a:gd name="connsiteX5039" fmla="*/ 1202674 w 2729341"/>
              <a:gd name="connsiteY5039" fmla="*/ 1444514 h 2249100"/>
              <a:gd name="connsiteX5040" fmla="*/ 1204055 w 2729341"/>
              <a:gd name="connsiteY5040" fmla="*/ 1441095 h 2249100"/>
              <a:gd name="connsiteX5041" fmla="*/ 1203570 w 2729341"/>
              <a:gd name="connsiteY5041" fmla="*/ 1437561 h 2249100"/>
              <a:gd name="connsiteX5042" fmla="*/ 1204132 w 2729341"/>
              <a:gd name="connsiteY5042" fmla="*/ 1432770 h 2249100"/>
              <a:gd name="connsiteX5043" fmla="*/ 1203732 w 2729341"/>
              <a:gd name="connsiteY5043" fmla="*/ 1427912 h 2249100"/>
              <a:gd name="connsiteX5044" fmla="*/ 1206694 w 2729341"/>
              <a:gd name="connsiteY5044" fmla="*/ 1404395 h 2249100"/>
              <a:gd name="connsiteX5045" fmla="*/ 1206303 w 2729341"/>
              <a:gd name="connsiteY5045" fmla="*/ 1401537 h 2249100"/>
              <a:gd name="connsiteX5046" fmla="*/ 1207208 w 2729341"/>
              <a:gd name="connsiteY5046" fmla="*/ 1397699 h 2249100"/>
              <a:gd name="connsiteX5047" fmla="*/ 1206360 w 2729341"/>
              <a:gd name="connsiteY5047" fmla="*/ 1387554 h 2249100"/>
              <a:gd name="connsiteX5048" fmla="*/ 1206741 w 2729341"/>
              <a:gd name="connsiteY5048" fmla="*/ 1376144 h 2249100"/>
              <a:gd name="connsiteX5049" fmla="*/ 1205989 w 2729341"/>
              <a:gd name="connsiteY5049" fmla="*/ 1374686 h 2249100"/>
              <a:gd name="connsiteX5050" fmla="*/ 1205608 w 2729341"/>
              <a:gd name="connsiteY5050" fmla="*/ 1373105 h 2249100"/>
              <a:gd name="connsiteX5051" fmla="*/ 1206313 w 2729341"/>
              <a:gd name="connsiteY5051" fmla="*/ 1372867 h 2249100"/>
              <a:gd name="connsiteX5052" fmla="*/ 1207684 w 2729341"/>
              <a:gd name="connsiteY5052" fmla="*/ 1374534 h 2249100"/>
              <a:gd name="connsiteX5053" fmla="*/ 1214047 w 2729341"/>
              <a:gd name="connsiteY5053" fmla="*/ 1374515 h 2249100"/>
              <a:gd name="connsiteX5054" fmla="*/ 1218105 w 2729341"/>
              <a:gd name="connsiteY5054" fmla="*/ 1372972 h 2249100"/>
              <a:gd name="connsiteX5055" fmla="*/ 1219581 w 2729341"/>
              <a:gd name="connsiteY5055" fmla="*/ 1373477 h 2249100"/>
              <a:gd name="connsiteX5056" fmla="*/ 1221296 w 2729341"/>
              <a:gd name="connsiteY5056" fmla="*/ 1375572 h 2249100"/>
              <a:gd name="connsiteX5057" fmla="*/ 1223458 w 2729341"/>
              <a:gd name="connsiteY5057" fmla="*/ 1375991 h 2249100"/>
              <a:gd name="connsiteX5058" fmla="*/ 1226153 w 2729341"/>
              <a:gd name="connsiteY5058" fmla="*/ 1375620 h 2249100"/>
              <a:gd name="connsiteX5059" fmla="*/ 1225334 w 2729341"/>
              <a:gd name="connsiteY5059" fmla="*/ 1375096 h 2249100"/>
              <a:gd name="connsiteX5060" fmla="*/ 1224067 w 2729341"/>
              <a:gd name="connsiteY5060" fmla="*/ 1374953 h 2249100"/>
              <a:gd name="connsiteX5061" fmla="*/ 1221229 w 2729341"/>
              <a:gd name="connsiteY5061" fmla="*/ 1373019 h 2249100"/>
              <a:gd name="connsiteX5062" fmla="*/ 1219619 w 2729341"/>
              <a:gd name="connsiteY5062" fmla="*/ 1371086 h 2249100"/>
              <a:gd name="connsiteX5063" fmla="*/ 1214657 w 2729341"/>
              <a:gd name="connsiteY5063" fmla="*/ 1371219 h 2249100"/>
              <a:gd name="connsiteX5064" fmla="*/ 1213647 w 2729341"/>
              <a:gd name="connsiteY5064" fmla="*/ 1369981 h 2249100"/>
              <a:gd name="connsiteX5065" fmla="*/ 1208103 w 2729341"/>
              <a:gd name="connsiteY5065" fmla="*/ 1371219 h 2249100"/>
              <a:gd name="connsiteX5066" fmla="*/ 1206389 w 2729341"/>
              <a:gd name="connsiteY5066" fmla="*/ 1369952 h 2249100"/>
              <a:gd name="connsiteX5067" fmla="*/ 1203370 w 2729341"/>
              <a:gd name="connsiteY5067" fmla="*/ 1370771 h 2249100"/>
              <a:gd name="connsiteX5068" fmla="*/ 1204112 w 2729341"/>
              <a:gd name="connsiteY5068" fmla="*/ 1367171 h 2249100"/>
              <a:gd name="connsiteX5069" fmla="*/ 1203979 w 2729341"/>
              <a:gd name="connsiteY5069" fmla="*/ 1362618 h 2249100"/>
              <a:gd name="connsiteX5070" fmla="*/ 1204141 w 2729341"/>
              <a:gd name="connsiteY5070" fmla="*/ 1358180 h 2249100"/>
              <a:gd name="connsiteX5071" fmla="*/ 1204884 w 2729341"/>
              <a:gd name="connsiteY5071" fmla="*/ 1361418 h 2249100"/>
              <a:gd name="connsiteX5072" fmla="*/ 1206760 w 2729341"/>
              <a:gd name="connsiteY5072" fmla="*/ 1364856 h 2249100"/>
              <a:gd name="connsiteX5073" fmla="*/ 1207665 w 2729341"/>
              <a:gd name="connsiteY5073" fmla="*/ 1360961 h 2249100"/>
              <a:gd name="connsiteX5074" fmla="*/ 1208284 w 2729341"/>
              <a:gd name="connsiteY5074" fmla="*/ 1356046 h 2249100"/>
              <a:gd name="connsiteX5075" fmla="*/ 1206456 w 2729341"/>
              <a:gd name="connsiteY5075" fmla="*/ 1354160 h 2249100"/>
              <a:gd name="connsiteX5076" fmla="*/ 1203408 w 2729341"/>
              <a:gd name="connsiteY5076" fmla="*/ 1352760 h 2249100"/>
              <a:gd name="connsiteX5077" fmla="*/ 1202312 w 2729341"/>
              <a:gd name="connsiteY5077" fmla="*/ 1348168 h 2249100"/>
              <a:gd name="connsiteX5078" fmla="*/ 1209523 w 2729341"/>
              <a:gd name="connsiteY5078" fmla="*/ 1344244 h 2249100"/>
              <a:gd name="connsiteX5079" fmla="*/ 1205694 w 2729341"/>
              <a:gd name="connsiteY5079" fmla="*/ 1343416 h 2249100"/>
              <a:gd name="connsiteX5080" fmla="*/ 1204189 w 2729341"/>
              <a:gd name="connsiteY5080" fmla="*/ 1341653 h 2249100"/>
              <a:gd name="connsiteX5081" fmla="*/ 1202331 w 2729341"/>
              <a:gd name="connsiteY5081" fmla="*/ 1341434 h 2249100"/>
              <a:gd name="connsiteX5082" fmla="*/ 1202188 w 2729341"/>
              <a:gd name="connsiteY5082" fmla="*/ 1342796 h 2249100"/>
              <a:gd name="connsiteX5083" fmla="*/ 1201588 w 2729341"/>
              <a:gd name="connsiteY5083" fmla="*/ 1344578 h 2249100"/>
              <a:gd name="connsiteX5084" fmla="*/ 1200941 w 2729341"/>
              <a:gd name="connsiteY5084" fmla="*/ 1342206 h 2249100"/>
              <a:gd name="connsiteX5085" fmla="*/ 1200750 w 2729341"/>
              <a:gd name="connsiteY5085" fmla="*/ 1339415 h 2249100"/>
              <a:gd name="connsiteX5086" fmla="*/ 1199988 w 2729341"/>
              <a:gd name="connsiteY5086" fmla="*/ 1334643 h 2249100"/>
              <a:gd name="connsiteX5087" fmla="*/ 1197035 w 2729341"/>
              <a:gd name="connsiteY5087" fmla="*/ 1326938 h 2249100"/>
              <a:gd name="connsiteX5088" fmla="*/ 1195245 w 2729341"/>
              <a:gd name="connsiteY5088" fmla="*/ 1316908 h 2249100"/>
              <a:gd name="connsiteX5089" fmla="*/ 1192997 w 2729341"/>
              <a:gd name="connsiteY5089" fmla="*/ 1311936 h 2249100"/>
              <a:gd name="connsiteX5090" fmla="*/ 1188692 w 2729341"/>
              <a:gd name="connsiteY5090" fmla="*/ 1307173 h 2249100"/>
              <a:gd name="connsiteX5091" fmla="*/ 1187568 w 2729341"/>
              <a:gd name="connsiteY5091" fmla="*/ 1304392 h 2249100"/>
              <a:gd name="connsiteX5092" fmla="*/ 1186539 w 2729341"/>
              <a:gd name="connsiteY5092" fmla="*/ 1297315 h 2249100"/>
              <a:gd name="connsiteX5093" fmla="*/ 1187120 w 2729341"/>
              <a:gd name="connsiteY5093" fmla="*/ 1291943 h 2249100"/>
              <a:gd name="connsiteX5094" fmla="*/ 1186320 w 2729341"/>
              <a:gd name="connsiteY5094" fmla="*/ 1288152 h 2249100"/>
              <a:gd name="connsiteX5095" fmla="*/ 1188387 w 2729341"/>
              <a:gd name="connsiteY5095" fmla="*/ 1288371 h 2249100"/>
              <a:gd name="connsiteX5096" fmla="*/ 1193826 w 2729341"/>
              <a:gd name="connsiteY5096" fmla="*/ 1291352 h 2249100"/>
              <a:gd name="connsiteX5097" fmla="*/ 1200598 w 2729341"/>
              <a:gd name="connsiteY5097" fmla="*/ 1293685 h 2249100"/>
              <a:gd name="connsiteX5098" fmla="*/ 1202646 w 2729341"/>
              <a:gd name="connsiteY5098" fmla="*/ 1295381 h 2249100"/>
              <a:gd name="connsiteX5099" fmla="*/ 1205932 w 2729341"/>
              <a:gd name="connsiteY5099" fmla="*/ 1296639 h 2249100"/>
              <a:gd name="connsiteX5100" fmla="*/ 1224143 w 2729341"/>
              <a:gd name="connsiteY5100" fmla="*/ 1298591 h 2249100"/>
              <a:gd name="connsiteX5101" fmla="*/ 1225334 w 2729341"/>
              <a:gd name="connsiteY5101" fmla="*/ 1298401 h 2249100"/>
              <a:gd name="connsiteX5102" fmla="*/ 1227687 w 2729341"/>
              <a:gd name="connsiteY5102" fmla="*/ 1297191 h 2249100"/>
              <a:gd name="connsiteX5103" fmla="*/ 1228687 w 2729341"/>
              <a:gd name="connsiteY5103" fmla="*/ 1297343 h 2249100"/>
              <a:gd name="connsiteX5104" fmla="*/ 1231364 w 2729341"/>
              <a:gd name="connsiteY5104" fmla="*/ 1300115 h 2249100"/>
              <a:gd name="connsiteX5105" fmla="*/ 1232706 w 2729341"/>
              <a:gd name="connsiteY5105" fmla="*/ 1300448 h 2249100"/>
              <a:gd name="connsiteX5106" fmla="*/ 1234450 w 2729341"/>
              <a:gd name="connsiteY5106" fmla="*/ 1300305 h 2249100"/>
              <a:gd name="connsiteX5107" fmla="*/ 1235736 w 2729341"/>
              <a:gd name="connsiteY5107" fmla="*/ 1299782 h 2249100"/>
              <a:gd name="connsiteX5108" fmla="*/ 1237936 w 2729341"/>
              <a:gd name="connsiteY5108" fmla="*/ 1297886 h 2249100"/>
              <a:gd name="connsiteX5109" fmla="*/ 1238231 w 2729341"/>
              <a:gd name="connsiteY5109" fmla="*/ 1298591 h 2249100"/>
              <a:gd name="connsiteX5110" fmla="*/ 1238193 w 2729341"/>
              <a:gd name="connsiteY5110" fmla="*/ 1300353 h 2249100"/>
              <a:gd name="connsiteX5111" fmla="*/ 1238974 w 2729341"/>
              <a:gd name="connsiteY5111" fmla="*/ 1302858 h 2249100"/>
              <a:gd name="connsiteX5112" fmla="*/ 1240584 w 2729341"/>
              <a:gd name="connsiteY5112" fmla="*/ 1306097 h 2249100"/>
              <a:gd name="connsiteX5113" fmla="*/ 1241193 w 2729341"/>
              <a:gd name="connsiteY5113" fmla="*/ 1308106 h 2249100"/>
              <a:gd name="connsiteX5114" fmla="*/ 1237936 w 2729341"/>
              <a:gd name="connsiteY5114" fmla="*/ 1313764 h 2249100"/>
              <a:gd name="connsiteX5115" fmla="*/ 1237317 w 2729341"/>
              <a:gd name="connsiteY5115" fmla="*/ 1313888 h 2249100"/>
              <a:gd name="connsiteX5116" fmla="*/ 1237221 w 2729341"/>
              <a:gd name="connsiteY5116" fmla="*/ 1311974 h 2249100"/>
              <a:gd name="connsiteX5117" fmla="*/ 1236793 w 2729341"/>
              <a:gd name="connsiteY5117" fmla="*/ 1311593 h 2249100"/>
              <a:gd name="connsiteX5118" fmla="*/ 1230659 w 2729341"/>
              <a:gd name="connsiteY5118" fmla="*/ 1321137 h 2249100"/>
              <a:gd name="connsiteX5119" fmla="*/ 1228506 w 2729341"/>
              <a:gd name="connsiteY5119" fmla="*/ 1325642 h 2249100"/>
              <a:gd name="connsiteX5120" fmla="*/ 1228296 w 2729341"/>
              <a:gd name="connsiteY5120" fmla="*/ 1327671 h 2249100"/>
              <a:gd name="connsiteX5121" fmla="*/ 1228373 w 2729341"/>
              <a:gd name="connsiteY5121" fmla="*/ 1328862 h 2249100"/>
              <a:gd name="connsiteX5122" fmla="*/ 1229230 w 2729341"/>
              <a:gd name="connsiteY5122" fmla="*/ 1329157 h 2249100"/>
              <a:gd name="connsiteX5123" fmla="*/ 1231192 w 2729341"/>
              <a:gd name="connsiteY5123" fmla="*/ 1328690 h 2249100"/>
              <a:gd name="connsiteX5124" fmla="*/ 1234097 w 2729341"/>
              <a:gd name="connsiteY5124" fmla="*/ 1326823 h 2249100"/>
              <a:gd name="connsiteX5125" fmla="*/ 1234240 w 2729341"/>
              <a:gd name="connsiteY5125" fmla="*/ 1326413 h 2249100"/>
              <a:gd name="connsiteX5126" fmla="*/ 1231535 w 2729341"/>
              <a:gd name="connsiteY5126" fmla="*/ 1327080 h 2249100"/>
              <a:gd name="connsiteX5127" fmla="*/ 1230239 w 2729341"/>
              <a:gd name="connsiteY5127" fmla="*/ 1327138 h 2249100"/>
              <a:gd name="connsiteX5128" fmla="*/ 1230421 w 2729341"/>
              <a:gd name="connsiteY5128" fmla="*/ 1325004 h 2249100"/>
              <a:gd name="connsiteX5129" fmla="*/ 1230725 w 2729341"/>
              <a:gd name="connsiteY5129" fmla="*/ 1323994 h 2249100"/>
              <a:gd name="connsiteX5130" fmla="*/ 1232497 w 2729341"/>
              <a:gd name="connsiteY5130" fmla="*/ 1320832 h 2249100"/>
              <a:gd name="connsiteX5131" fmla="*/ 1234354 w 2729341"/>
              <a:gd name="connsiteY5131" fmla="*/ 1318936 h 2249100"/>
              <a:gd name="connsiteX5132" fmla="*/ 1236993 w 2729341"/>
              <a:gd name="connsiteY5132" fmla="*/ 1316917 h 2249100"/>
              <a:gd name="connsiteX5133" fmla="*/ 1238517 w 2729341"/>
              <a:gd name="connsiteY5133" fmla="*/ 1315250 h 2249100"/>
              <a:gd name="connsiteX5134" fmla="*/ 1239565 w 2729341"/>
              <a:gd name="connsiteY5134" fmla="*/ 1312812 h 2249100"/>
              <a:gd name="connsiteX5135" fmla="*/ 1242498 w 2729341"/>
              <a:gd name="connsiteY5135" fmla="*/ 1309897 h 2249100"/>
              <a:gd name="connsiteX5136" fmla="*/ 1243041 w 2729341"/>
              <a:gd name="connsiteY5136" fmla="*/ 1309087 h 2249100"/>
              <a:gd name="connsiteX5137" fmla="*/ 1242917 w 2729341"/>
              <a:gd name="connsiteY5137" fmla="*/ 1306687 h 2249100"/>
              <a:gd name="connsiteX5138" fmla="*/ 1243098 w 2729341"/>
              <a:gd name="connsiteY5138" fmla="*/ 1306230 h 2249100"/>
              <a:gd name="connsiteX5139" fmla="*/ 1244518 w 2729341"/>
              <a:gd name="connsiteY5139" fmla="*/ 1306554 h 2249100"/>
              <a:gd name="connsiteX5140" fmla="*/ 1245108 w 2729341"/>
              <a:gd name="connsiteY5140" fmla="*/ 1310688 h 2249100"/>
              <a:gd name="connsiteX5141" fmla="*/ 1244756 w 2729341"/>
              <a:gd name="connsiteY5141" fmla="*/ 1312526 h 2249100"/>
              <a:gd name="connsiteX5142" fmla="*/ 1242222 w 2729341"/>
              <a:gd name="connsiteY5142" fmla="*/ 1314764 h 2249100"/>
              <a:gd name="connsiteX5143" fmla="*/ 1241908 w 2729341"/>
              <a:gd name="connsiteY5143" fmla="*/ 1315555 h 2249100"/>
              <a:gd name="connsiteX5144" fmla="*/ 1242346 w 2729341"/>
              <a:gd name="connsiteY5144" fmla="*/ 1318612 h 2249100"/>
              <a:gd name="connsiteX5145" fmla="*/ 1241955 w 2729341"/>
              <a:gd name="connsiteY5145" fmla="*/ 1318908 h 2249100"/>
              <a:gd name="connsiteX5146" fmla="*/ 1240993 w 2729341"/>
              <a:gd name="connsiteY5146" fmla="*/ 1318546 h 2249100"/>
              <a:gd name="connsiteX5147" fmla="*/ 1240698 w 2729341"/>
              <a:gd name="connsiteY5147" fmla="*/ 1318746 h 2249100"/>
              <a:gd name="connsiteX5148" fmla="*/ 1243089 w 2729341"/>
              <a:gd name="connsiteY5148" fmla="*/ 1322060 h 2249100"/>
              <a:gd name="connsiteX5149" fmla="*/ 1243851 w 2729341"/>
              <a:gd name="connsiteY5149" fmla="*/ 1324632 h 2249100"/>
              <a:gd name="connsiteX5150" fmla="*/ 1243956 w 2729341"/>
              <a:gd name="connsiteY5150" fmla="*/ 1326928 h 2249100"/>
              <a:gd name="connsiteX5151" fmla="*/ 1243308 w 2729341"/>
              <a:gd name="connsiteY5151" fmla="*/ 1331319 h 2249100"/>
              <a:gd name="connsiteX5152" fmla="*/ 1242613 w 2729341"/>
              <a:gd name="connsiteY5152" fmla="*/ 1332052 h 2249100"/>
              <a:gd name="connsiteX5153" fmla="*/ 1241422 w 2729341"/>
              <a:gd name="connsiteY5153" fmla="*/ 1331785 h 2249100"/>
              <a:gd name="connsiteX5154" fmla="*/ 1239841 w 2729341"/>
              <a:gd name="connsiteY5154" fmla="*/ 1330414 h 2249100"/>
              <a:gd name="connsiteX5155" fmla="*/ 1239488 w 2729341"/>
              <a:gd name="connsiteY5155" fmla="*/ 1330852 h 2249100"/>
              <a:gd name="connsiteX5156" fmla="*/ 1238231 w 2729341"/>
              <a:gd name="connsiteY5156" fmla="*/ 1334262 h 2249100"/>
              <a:gd name="connsiteX5157" fmla="*/ 1237821 w 2729341"/>
              <a:gd name="connsiteY5157" fmla="*/ 1333967 h 2249100"/>
              <a:gd name="connsiteX5158" fmla="*/ 1237040 w 2729341"/>
              <a:gd name="connsiteY5158" fmla="*/ 1329919 h 2249100"/>
              <a:gd name="connsiteX5159" fmla="*/ 1236612 w 2729341"/>
              <a:gd name="connsiteY5159" fmla="*/ 1329614 h 2249100"/>
              <a:gd name="connsiteX5160" fmla="*/ 1234183 w 2729341"/>
              <a:gd name="connsiteY5160" fmla="*/ 1331462 h 2249100"/>
              <a:gd name="connsiteX5161" fmla="*/ 1233202 w 2729341"/>
              <a:gd name="connsiteY5161" fmla="*/ 1333233 h 2249100"/>
              <a:gd name="connsiteX5162" fmla="*/ 1232364 w 2729341"/>
              <a:gd name="connsiteY5162" fmla="*/ 1336053 h 2249100"/>
              <a:gd name="connsiteX5163" fmla="*/ 1231297 w 2729341"/>
              <a:gd name="connsiteY5163" fmla="*/ 1337377 h 2249100"/>
              <a:gd name="connsiteX5164" fmla="*/ 1234326 w 2729341"/>
              <a:gd name="connsiteY5164" fmla="*/ 1337662 h 2249100"/>
              <a:gd name="connsiteX5165" fmla="*/ 1237059 w 2729341"/>
              <a:gd name="connsiteY5165" fmla="*/ 1337091 h 2249100"/>
              <a:gd name="connsiteX5166" fmla="*/ 1239250 w 2729341"/>
              <a:gd name="connsiteY5166" fmla="*/ 1338434 h 2249100"/>
              <a:gd name="connsiteX5167" fmla="*/ 1239993 w 2729341"/>
              <a:gd name="connsiteY5167" fmla="*/ 1338472 h 2249100"/>
              <a:gd name="connsiteX5168" fmla="*/ 1241993 w 2729341"/>
              <a:gd name="connsiteY5168" fmla="*/ 1337158 h 2249100"/>
              <a:gd name="connsiteX5169" fmla="*/ 1242603 w 2729341"/>
              <a:gd name="connsiteY5169" fmla="*/ 1336272 h 2249100"/>
              <a:gd name="connsiteX5170" fmla="*/ 1244260 w 2729341"/>
              <a:gd name="connsiteY5170" fmla="*/ 1332014 h 2249100"/>
              <a:gd name="connsiteX5171" fmla="*/ 1245089 w 2729341"/>
              <a:gd name="connsiteY5171" fmla="*/ 1331252 h 2249100"/>
              <a:gd name="connsiteX5172" fmla="*/ 1246318 w 2729341"/>
              <a:gd name="connsiteY5172" fmla="*/ 1331224 h 2249100"/>
              <a:gd name="connsiteX5173" fmla="*/ 1247508 w 2729341"/>
              <a:gd name="connsiteY5173" fmla="*/ 1330586 h 2249100"/>
              <a:gd name="connsiteX5174" fmla="*/ 1249280 w 2729341"/>
              <a:gd name="connsiteY5174" fmla="*/ 1328242 h 2249100"/>
              <a:gd name="connsiteX5175" fmla="*/ 1249356 w 2729341"/>
              <a:gd name="connsiteY5175" fmla="*/ 1327309 h 2249100"/>
              <a:gd name="connsiteX5176" fmla="*/ 1248709 w 2729341"/>
              <a:gd name="connsiteY5176" fmla="*/ 1322060 h 2249100"/>
              <a:gd name="connsiteX5177" fmla="*/ 1248899 w 2729341"/>
              <a:gd name="connsiteY5177" fmla="*/ 1319079 h 2249100"/>
              <a:gd name="connsiteX5178" fmla="*/ 1248566 w 2729341"/>
              <a:gd name="connsiteY5178" fmla="*/ 1318136 h 2249100"/>
              <a:gd name="connsiteX5179" fmla="*/ 1247775 w 2729341"/>
              <a:gd name="connsiteY5179" fmla="*/ 1317155 h 2249100"/>
              <a:gd name="connsiteX5180" fmla="*/ 1247870 w 2729341"/>
              <a:gd name="connsiteY5180" fmla="*/ 1316203 h 2249100"/>
              <a:gd name="connsiteX5181" fmla="*/ 1248489 w 2729341"/>
              <a:gd name="connsiteY5181" fmla="*/ 1314631 h 2249100"/>
              <a:gd name="connsiteX5182" fmla="*/ 1248537 w 2729341"/>
              <a:gd name="connsiteY5182" fmla="*/ 1313212 h 2249100"/>
              <a:gd name="connsiteX5183" fmla="*/ 1248004 w 2729341"/>
              <a:gd name="connsiteY5183" fmla="*/ 1311945 h 2249100"/>
              <a:gd name="connsiteX5184" fmla="*/ 1248242 w 2729341"/>
              <a:gd name="connsiteY5184" fmla="*/ 1310507 h 2249100"/>
              <a:gd name="connsiteX5185" fmla="*/ 1249918 w 2729341"/>
              <a:gd name="connsiteY5185" fmla="*/ 1307402 h 2249100"/>
              <a:gd name="connsiteX5186" fmla="*/ 1250233 w 2729341"/>
              <a:gd name="connsiteY5186" fmla="*/ 1306030 h 2249100"/>
              <a:gd name="connsiteX5187" fmla="*/ 1252271 w 2729341"/>
              <a:gd name="connsiteY5187" fmla="*/ 1302934 h 2249100"/>
              <a:gd name="connsiteX5188" fmla="*/ 1251756 w 2729341"/>
              <a:gd name="connsiteY5188" fmla="*/ 1301687 h 2249100"/>
              <a:gd name="connsiteX5189" fmla="*/ 1250252 w 2729341"/>
              <a:gd name="connsiteY5189" fmla="*/ 1300163 h 2249100"/>
              <a:gd name="connsiteX5190" fmla="*/ 1249299 w 2729341"/>
              <a:gd name="connsiteY5190" fmla="*/ 1298819 h 2249100"/>
              <a:gd name="connsiteX5191" fmla="*/ 1248347 w 2729341"/>
              <a:gd name="connsiteY5191" fmla="*/ 1296724 h 2249100"/>
              <a:gd name="connsiteX5192" fmla="*/ 1247623 w 2729341"/>
              <a:gd name="connsiteY5192" fmla="*/ 1296019 h 2249100"/>
              <a:gd name="connsiteX5193" fmla="*/ 1247385 w 2729341"/>
              <a:gd name="connsiteY5193" fmla="*/ 1296343 h 2249100"/>
              <a:gd name="connsiteX5194" fmla="*/ 1248404 w 2729341"/>
              <a:gd name="connsiteY5194" fmla="*/ 1299772 h 2249100"/>
              <a:gd name="connsiteX5195" fmla="*/ 1248185 w 2729341"/>
              <a:gd name="connsiteY5195" fmla="*/ 1300001 h 2249100"/>
              <a:gd name="connsiteX5196" fmla="*/ 1245537 w 2729341"/>
              <a:gd name="connsiteY5196" fmla="*/ 1298153 h 2249100"/>
              <a:gd name="connsiteX5197" fmla="*/ 1244918 w 2729341"/>
              <a:gd name="connsiteY5197" fmla="*/ 1296981 h 2249100"/>
              <a:gd name="connsiteX5198" fmla="*/ 1244594 w 2729341"/>
              <a:gd name="connsiteY5198" fmla="*/ 1295391 h 2249100"/>
              <a:gd name="connsiteX5199" fmla="*/ 1244822 w 2729341"/>
              <a:gd name="connsiteY5199" fmla="*/ 1294200 h 2249100"/>
              <a:gd name="connsiteX5200" fmla="*/ 1246251 w 2729341"/>
              <a:gd name="connsiteY5200" fmla="*/ 1293019 h 2249100"/>
              <a:gd name="connsiteX5201" fmla="*/ 1247956 w 2729341"/>
              <a:gd name="connsiteY5201" fmla="*/ 1292590 h 2249100"/>
              <a:gd name="connsiteX5202" fmla="*/ 1247813 w 2729341"/>
              <a:gd name="connsiteY5202" fmla="*/ 1291600 h 2249100"/>
              <a:gd name="connsiteX5203" fmla="*/ 1245680 w 2729341"/>
              <a:gd name="connsiteY5203" fmla="*/ 1288380 h 2249100"/>
              <a:gd name="connsiteX5204" fmla="*/ 1244260 w 2729341"/>
              <a:gd name="connsiteY5204" fmla="*/ 1286913 h 2249100"/>
              <a:gd name="connsiteX5205" fmla="*/ 1243165 w 2729341"/>
              <a:gd name="connsiteY5205" fmla="*/ 1286199 h 2249100"/>
              <a:gd name="connsiteX5206" fmla="*/ 1241689 w 2729341"/>
              <a:gd name="connsiteY5206" fmla="*/ 1286008 h 2249100"/>
              <a:gd name="connsiteX5207" fmla="*/ 1241031 w 2729341"/>
              <a:gd name="connsiteY5207" fmla="*/ 1285485 h 2249100"/>
              <a:gd name="connsiteX5208" fmla="*/ 1240860 w 2729341"/>
              <a:gd name="connsiteY5208" fmla="*/ 1284732 h 2249100"/>
              <a:gd name="connsiteX5209" fmla="*/ 1241174 w 2729341"/>
              <a:gd name="connsiteY5209" fmla="*/ 1283742 h 2249100"/>
              <a:gd name="connsiteX5210" fmla="*/ 1241965 w 2729341"/>
              <a:gd name="connsiteY5210" fmla="*/ 1283418 h 2249100"/>
              <a:gd name="connsiteX5211" fmla="*/ 1244241 w 2729341"/>
              <a:gd name="connsiteY5211" fmla="*/ 1283818 h 2249100"/>
              <a:gd name="connsiteX5212" fmla="*/ 1245470 w 2729341"/>
              <a:gd name="connsiteY5212" fmla="*/ 1283113 h 2249100"/>
              <a:gd name="connsiteX5213" fmla="*/ 1245356 w 2729341"/>
              <a:gd name="connsiteY5213" fmla="*/ 1281827 h 2249100"/>
              <a:gd name="connsiteX5214" fmla="*/ 1244984 w 2729341"/>
              <a:gd name="connsiteY5214" fmla="*/ 1281113 h 2249100"/>
              <a:gd name="connsiteX5215" fmla="*/ 1245041 w 2729341"/>
              <a:gd name="connsiteY5215" fmla="*/ 1276503 h 2249100"/>
              <a:gd name="connsiteX5216" fmla="*/ 1244175 w 2729341"/>
              <a:gd name="connsiteY5216" fmla="*/ 1272750 h 2249100"/>
              <a:gd name="connsiteX5217" fmla="*/ 1243727 w 2729341"/>
              <a:gd name="connsiteY5217" fmla="*/ 1272112 h 2249100"/>
              <a:gd name="connsiteX5218" fmla="*/ 1243241 w 2729341"/>
              <a:gd name="connsiteY5218" fmla="*/ 1272045 h 2249100"/>
              <a:gd name="connsiteX5219" fmla="*/ 1242727 w 2729341"/>
              <a:gd name="connsiteY5219" fmla="*/ 1272550 h 2249100"/>
              <a:gd name="connsiteX5220" fmla="*/ 1241298 w 2729341"/>
              <a:gd name="connsiteY5220" fmla="*/ 1272683 h 2249100"/>
              <a:gd name="connsiteX5221" fmla="*/ 1240412 w 2729341"/>
              <a:gd name="connsiteY5221" fmla="*/ 1271454 h 2249100"/>
              <a:gd name="connsiteX5222" fmla="*/ 1239431 w 2729341"/>
              <a:gd name="connsiteY5222" fmla="*/ 1269073 h 2249100"/>
              <a:gd name="connsiteX5223" fmla="*/ 1237660 w 2729341"/>
              <a:gd name="connsiteY5223" fmla="*/ 1263396 h 2249100"/>
              <a:gd name="connsiteX5224" fmla="*/ 1240403 w 2729341"/>
              <a:gd name="connsiteY5224" fmla="*/ 1263396 h 2249100"/>
              <a:gd name="connsiteX5225" fmla="*/ 1251804 w 2729341"/>
              <a:gd name="connsiteY5225" fmla="*/ 1263396 h 2249100"/>
              <a:gd name="connsiteX5226" fmla="*/ 1263196 w 2729341"/>
              <a:gd name="connsiteY5226" fmla="*/ 1263396 h 2249100"/>
              <a:gd name="connsiteX5227" fmla="*/ 1274598 w 2729341"/>
              <a:gd name="connsiteY5227" fmla="*/ 1263396 h 2249100"/>
              <a:gd name="connsiteX5228" fmla="*/ 1285999 w 2729341"/>
              <a:gd name="connsiteY5228" fmla="*/ 1263396 h 2249100"/>
              <a:gd name="connsiteX5229" fmla="*/ 1297391 w 2729341"/>
              <a:gd name="connsiteY5229" fmla="*/ 1263396 h 2249100"/>
              <a:gd name="connsiteX5230" fmla="*/ 1308792 w 2729341"/>
              <a:gd name="connsiteY5230" fmla="*/ 1263396 h 2249100"/>
              <a:gd name="connsiteX5231" fmla="*/ 1320194 w 2729341"/>
              <a:gd name="connsiteY5231" fmla="*/ 1263396 h 2249100"/>
              <a:gd name="connsiteX5232" fmla="*/ 1331595 w 2729341"/>
              <a:gd name="connsiteY5232" fmla="*/ 1263396 h 2249100"/>
              <a:gd name="connsiteX5233" fmla="*/ 1342987 w 2729341"/>
              <a:gd name="connsiteY5233" fmla="*/ 1263396 h 2249100"/>
              <a:gd name="connsiteX5234" fmla="*/ 1354388 w 2729341"/>
              <a:gd name="connsiteY5234" fmla="*/ 1263396 h 2249100"/>
              <a:gd name="connsiteX5235" fmla="*/ 1365790 w 2729341"/>
              <a:gd name="connsiteY5235" fmla="*/ 1263396 h 2249100"/>
              <a:gd name="connsiteX5236" fmla="*/ 1377182 w 2729341"/>
              <a:gd name="connsiteY5236" fmla="*/ 1263396 h 2249100"/>
              <a:gd name="connsiteX5237" fmla="*/ 1388583 w 2729341"/>
              <a:gd name="connsiteY5237" fmla="*/ 1263396 h 2249100"/>
              <a:gd name="connsiteX5238" fmla="*/ 1399985 w 2729341"/>
              <a:gd name="connsiteY5238" fmla="*/ 1263396 h 2249100"/>
              <a:gd name="connsiteX5239" fmla="*/ 1411386 w 2729341"/>
              <a:gd name="connsiteY5239" fmla="*/ 1263396 h 2249100"/>
              <a:gd name="connsiteX5240" fmla="*/ 1422778 w 2729341"/>
              <a:gd name="connsiteY5240" fmla="*/ 1263396 h 2249100"/>
              <a:gd name="connsiteX5241" fmla="*/ 1434179 w 2729341"/>
              <a:gd name="connsiteY5241" fmla="*/ 1263396 h 2249100"/>
              <a:gd name="connsiteX5242" fmla="*/ 1445581 w 2729341"/>
              <a:gd name="connsiteY5242" fmla="*/ 1263396 h 2249100"/>
              <a:gd name="connsiteX5243" fmla="*/ 1456973 w 2729341"/>
              <a:gd name="connsiteY5243" fmla="*/ 1263396 h 2249100"/>
              <a:gd name="connsiteX5244" fmla="*/ 1468374 w 2729341"/>
              <a:gd name="connsiteY5244" fmla="*/ 1263396 h 2249100"/>
              <a:gd name="connsiteX5245" fmla="*/ 1479776 w 2729341"/>
              <a:gd name="connsiteY5245" fmla="*/ 1263396 h 2249100"/>
              <a:gd name="connsiteX5246" fmla="*/ 1491177 w 2729341"/>
              <a:gd name="connsiteY5246" fmla="*/ 1263396 h 2249100"/>
              <a:gd name="connsiteX5247" fmla="*/ 1502569 w 2729341"/>
              <a:gd name="connsiteY5247" fmla="*/ 1263396 h 2249100"/>
              <a:gd name="connsiteX5248" fmla="*/ 1513970 w 2729341"/>
              <a:gd name="connsiteY5248" fmla="*/ 1263396 h 2249100"/>
              <a:gd name="connsiteX5249" fmla="*/ 1525372 w 2729341"/>
              <a:gd name="connsiteY5249" fmla="*/ 1263396 h 2249100"/>
              <a:gd name="connsiteX5250" fmla="*/ 1536764 w 2729341"/>
              <a:gd name="connsiteY5250" fmla="*/ 1263396 h 2249100"/>
              <a:gd name="connsiteX5251" fmla="*/ 1548165 w 2729341"/>
              <a:gd name="connsiteY5251" fmla="*/ 1263396 h 2249100"/>
              <a:gd name="connsiteX5252" fmla="*/ 1559566 w 2729341"/>
              <a:gd name="connsiteY5252" fmla="*/ 1263396 h 2249100"/>
              <a:gd name="connsiteX5253" fmla="*/ 1570968 w 2729341"/>
              <a:gd name="connsiteY5253" fmla="*/ 1263396 h 2249100"/>
              <a:gd name="connsiteX5254" fmla="*/ 1582360 w 2729341"/>
              <a:gd name="connsiteY5254" fmla="*/ 1263396 h 2249100"/>
              <a:gd name="connsiteX5255" fmla="*/ 1593761 w 2729341"/>
              <a:gd name="connsiteY5255" fmla="*/ 1263396 h 2249100"/>
              <a:gd name="connsiteX5256" fmla="*/ 1605163 w 2729341"/>
              <a:gd name="connsiteY5256" fmla="*/ 1263396 h 2249100"/>
              <a:gd name="connsiteX5257" fmla="*/ 1616555 w 2729341"/>
              <a:gd name="connsiteY5257" fmla="*/ 1263396 h 2249100"/>
              <a:gd name="connsiteX5258" fmla="*/ 1627956 w 2729341"/>
              <a:gd name="connsiteY5258" fmla="*/ 1263396 h 2249100"/>
              <a:gd name="connsiteX5259" fmla="*/ 1639357 w 2729341"/>
              <a:gd name="connsiteY5259" fmla="*/ 1263396 h 2249100"/>
              <a:gd name="connsiteX5260" fmla="*/ 1650759 w 2729341"/>
              <a:gd name="connsiteY5260" fmla="*/ 1263396 h 2249100"/>
              <a:gd name="connsiteX5261" fmla="*/ 1662151 w 2729341"/>
              <a:gd name="connsiteY5261" fmla="*/ 1263396 h 2249100"/>
              <a:gd name="connsiteX5262" fmla="*/ 1673552 w 2729341"/>
              <a:gd name="connsiteY5262" fmla="*/ 1263396 h 2249100"/>
              <a:gd name="connsiteX5263" fmla="*/ 1684954 w 2729341"/>
              <a:gd name="connsiteY5263" fmla="*/ 1263396 h 2249100"/>
              <a:gd name="connsiteX5264" fmla="*/ 1696345 w 2729341"/>
              <a:gd name="connsiteY5264" fmla="*/ 1263396 h 2249100"/>
              <a:gd name="connsiteX5265" fmla="*/ 1707747 w 2729341"/>
              <a:gd name="connsiteY5265" fmla="*/ 1263396 h 2249100"/>
              <a:gd name="connsiteX5266" fmla="*/ 1719148 w 2729341"/>
              <a:gd name="connsiteY5266" fmla="*/ 1263396 h 2249100"/>
              <a:gd name="connsiteX5267" fmla="*/ 1730540 w 2729341"/>
              <a:gd name="connsiteY5267" fmla="*/ 1263396 h 2249100"/>
              <a:gd name="connsiteX5268" fmla="*/ 1741942 w 2729341"/>
              <a:gd name="connsiteY5268" fmla="*/ 1263396 h 2249100"/>
              <a:gd name="connsiteX5269" fmla="*/ 1753343 w 2729341"/>
              <a:gd name="connsiteY5269" fmla="*/ 1263396 h 2249100"/>
              <a:gd name="connsiteX5270" fmla="*/ 1764745 w 2729341"/>
              <a:gd name="connsiteY5270" fmla="*/ 1263396 h 2249100"/>
              <a:gd name="connsiteX5271" fmla="*/ 1776136 w 2729341"/>
              <a:gd name="connsiteY5271" fmla="*/ 1263396 h 2249100"/>
              <a:gd name="connsiteX5272" fmla="*/ 1787538 w 2729341"/>
              <a:gd name="connsiteY5272" fmla="*/ 1263396 h 2249100"/>
              <a:gd name="connsiteX5273" fmla="*/ 1798939 w 2729341"/>
              <a:gd name="connsiteY5273" fmla="*/ 1263396 h 2249100"/>
              <a:gd name="connsiteX5274" fmla="*/ 1810331 w 2729341"/>
              <a:gd name="connsiteY5274" fmla="*/ 1263396 h 2249100"/>
              <a:gd name="connsiteX5275" fmla="*/ 1821733 w 2729341"/>
              <a:gd name="connsiteY5275" fmla="*/ 1263396 h 2249100"/>
              <a:gd name="connsiteX5276" fmla="*/ 1833134 w 2729341"/>
              <a:gd name="connsiteY5276" fmla="*/ 1263396 h 2249100"/>
              <a:gd name="connsiteX5277" fmla="*/ 1844535 w 2729341"/>
              <a:gd name="connsiteY5277" fmla="*/ 1263396 h 2249100"/>
              <a:gd name="connsiteX5278" fmla="*/ 1855908 w 2729341"/>
              <a:gd name="connsiteY5278" fmla="*/ 1263396 h 2249100"/>
              <a:gd name="connsiteX5279" fmla="*/ 1867310 w 2729341"/>
              <a:gd name="connsiteY5279" fmla="*/ 1263396 h 2249100"/>
              <a:gd name="connsiteX5280" fmla="*/ 1878711 w 2729341"/>
              <a:gd name="connsiteY5280" fmla="*/ 1263396 h 2249100"/>
              <a:gd name="connsiteX5281" fmla="*/ 1890103 w 2729341"/>
              <a:gd name="connsiteY5281" fmla="*/ 1263396 h 2249100"/>
              <a:gd name="connsiteX5282" fmla="*/ 1901504 w 2729341"/>
              <a:gd name="connsiteY5282" fmla="*/ 1263396 h 2249100"/>
              <a:gd name="connsiteX5283" fmla="*/ 1912906 w 2729341"/>
              <a:gd name="connsiteY5283" fmla="*/ 1263396 h 2249100"/>
              <a:gd name="connsiteX5284" fmla="*/ 1924307 w 2729341"/>
              <a:gd name="connsiteY5284" fmla="*/ 1263396 h 2249100"/>
              <a:gd name="connsiteX5285" fmla="*/ 1935699 w 2729341"/>
              <a:gd name="connsiteY5285" fmla="*/ 1263396 h 2249100"/>
              <a:gd name="connsiteX5286" fmla="*/ 1947101 w 2729341"/>
              <a:gd name="connsiteY5286" fmla="*/ 1263396 h 2249100"/>
              <a:gd name="connsiteX5287" fmla="*/ 1958502 w 2729341"/>
              <a:gd name="connsiteY5287" fmla="*/ 1263396 h 2249100"/>
              <a:gd name="connsiteX5288" fmla="*/ 1969894 w 2729341"/>
              <a:gd name="connsiteY5288" fmla="*/ 1263396 h 2249100"/>
              <a:gd name="connsiteX5289" fmla="*/ 1976199 w 2729341"/>
              <a:gd name="connsiteY5289" fmla="*/ 1263453 h 2249100"/>
              <a:gd name="connsiteX5290" fmla="*/ 1976304 w 2729341"/>
              <a:gd name="connsiteY5290" fmla="*/ 1254852 h 2249100"/>
              <a:gd name="connsiteX5291" fmla="*/ 1976380 w 2729341"/>
              <a:gd name="connsiteY5291" fmla="*/ 1248051 h 2249100"/>
              <a:gd name="connsiteX5292" fmla="*/ 1982153 w 2729341"/>
              <a:gd name="connsiteY5292" fmla="*/ 1248880 h 2249100"/>
              <a:gd name="connsiteX5293" fmla="*/ 1983877 w 2729341"/>
              <a:gd name="connsiteY5293" fmla="*/ 1250118 h 2249100"/>
              <a:gd name="connsiteX5294" fmla="*/ 1984429 w 2729341"/>
              <a:gd name="connsiteY5294" fmla="*/ 1250709 h 2249100"/>
              <a:gd name="connsiteX5295" fmla="*/ 1984267 w 2729341"/>
              <a:gd name="connsiteY5295" fmla="*/ 1252585 h 2249100"/>
              <a:gd name="connsiteX5296" fmla="*/ 1984743 w 2729341"/>
              <a:gd name="connsiteY5296" fmla="*/ 1258272 h 2249100"/>
              <a:gd name="connsiteX5297" fmla="*/ 1985791 w 2729341"/>
              <a:gd name="connsiteY5297" fmla="*/ 1262996 h 2249100"/>
              <a:gd name="connsiteX5298" fmla="*/ 1988211 w 2729341"/>
              <a:gd name="connsiteY5298" fmla="*/ 1268663 h 2249100"/>
              <a:gd name="connsiteX5299" fmla="*/ 1988220 w 2729341"/>
              <a:gd name="connsiteY5299" fmla="*/ 1268673 h 2249100"/>
              <a:gd name="connsiteX5300" fmla="*/ 1988420 w 2729341"/>
              <a:gd name="connsiteY5300" fmla="*/ 1270883 h 2249100"/>
              <a:gd name="connsiteX5301" fmla="*/ 1989211 w 2729341"/>
              <a:gd name="connsiteY5301" fmla="*/ 1272264 h 2249100"/>
              <a:gd name="connsiteX5302" fmla="*/ 1990668 w 2729341"/>
              <a:gd name="connsiteY5302" fmla="*/ 1273550 h 2249100"/>
              <a:gd name="connsiteX5303" fmla="*/ 1996192 w 2729341"/>
              <a:gd name="connsiteY5303" fmla="*/ 1275102 h 2249100"/>
              <a:gd name="connsiteX5304" fmla="*/ 2005784 w 2729341"/>
              <a:gd name="connsiteY5304" fmla="*/ 1276922 h 2249100"/>
              <a:gd name="connsiteX5305" fmla="*/ 2011223 w 2729341"/>
              <a:gd name="connsiteY5305" fmla="*/ 1279008 h 2249100"/>
              <a:gd name="connsiteX5306" fmla="*/ 2012509 w 2729341"/>
              <a:gd name="connsiteY5306" fmla="*/ 1281360 h 2249100"/>
              <a:gd name="connsiteX5307" fmla="*/ 2015071 w 2729341"/>
              <a:gd name="connsiteY5307" fmla="*/ 1282303 h 2249100"/>
              <a:gd name="connsiteX5308" fmla="*/ 2018910 w 2729341"/>
              <a:gd name="connsiteY5308" fmla="*/ 1281846 h 2249100"/>
              <a:gd name="connsiteX5309" fmla="*/ 2021596 w 2729341"/>
              <a:gd name="connsiteY5309" fmla="*/ 1280865 h 2249100"/>
              <a:gd name="connsiteX5310" fmla="*/ 2023891 w 2729341"/>
              <a:gd name="connsiteY5310" fmla="*/ 1278674 h 2249100"/>
              <a:gd name="connsiteX5311" fmla="*/ 1237860 w 2729341"/>
              <a:gd name="connsiteY5311" fmla="*/ 1276407 h 2249100"/>
              <a:gd name="connsiteX5312" fmla="*/ 1238212 w 2729341"/>
              <a:gd name="connsiteY5312" fmla="*/ 1277284 h 2249100"/>
              <a:gd name="connsiteX5313" fmla="*/ 1237136 w 2729341"/>
              <a:gd name="connsiteY5313" fmla="*/ 1278141 h 2249100"/>
              <a:gd name="connsiteX5314" fmla="*/ 1236374 w 2729341"/>
              <a:gd name="connsiteY5314" fmla="*/ 1278274 h 2249100"/>
              <a:gd name="connsiteX5315" fmla="*/ 1235154 w 2729341"/>
              <a:gd name="connsiteY5315" fmla="*/ 1276902 h 2249100"/>
              <a:gd name="connsiteX5316" fmla="*/ 1234621 w 2729341"/>
              <a:gd name="connsiteY5316" fmla="*/ 1276731 h 2249100"/>
              <a:gd name="connsiteX5317" fmla="*/ 1235050 w 2729341"/>
              <a:gd name="connsiteY5317" fmla="*/ 1278846 h 2249100"/>
              <a:gd name="connsiteX5318" fmla="*/ 1234897 w 2729341"/>
              <a:gd name="connsiteY5318" fmla="*/ 1279569 h 2249100"/>
              <a:gd name="connsiteX5319" fmla="*/ 1232411 w 2729341"/>
              <a:gd name="connsiteY5319" fmla="*/ 1278274 h 2249100"/>
              <a:gd name="connsiteX5320" fmla="*/ 1231954 w 2729341"/>
              <a:gd name="connsiteY5320" fmla="*/ 1277246 h 2249100"/>
              <a:gd name="connsiteX5321" fmla="*/ 1232649 w 2729341"/>
              <a:gd name="connsiteY5321" fmla="*/ 1276160 h 2249100"/>
              <a:gd name="connsiteX5322" fmla="*/ 1234221 w 2729341"/>
              <a:gd name="connsiteY5322" fmla="*/ 1275036 h 2249100"/>
              <a:gd name="connsiteX5323" fmla="*/ 1234764 w 2729341"/>
              <a:gd name="connsiteY5323" fmla="*/ 1274902 h 2249100"/>
              <a:gd name="connsiteX5324" fmla="*/ 1237860 w 2729341"/>
              <a:gd name="connsiteY5324" fmla="*/ 1276407 h 2249100"/>
              <a:gd name="connsiteX5325" fmla="*/ 1231687 w 2729341"/>
              <a:gd name="connsiteY5325" fmla="*/ 1283332 h 2249100"/>
              <a:gd name="connsiteX5326" fmla="*/ 1232392 w 2729341"/>
              <a:gd name="connsiteY5326" fmla="*/ 1284656 h 2249100"/>
              <a:gd name="connsiteX5327" fmla="*/ 1229516 w 2729341"/>
              <a:gd name="connsiteY5327" fmla="*/ 1283808 h 2249100"/>
              <a:gd name="connsiteX5328" fmla="*/ 1228306 w 2729341"/>
              <a:gd name="connsiteY5328" fmla="*/ 1283046 h 2249100"/>
              <a:gd name="connsiteX5329" fmla="*/ 1227944 w 2729341"/>
              <a:gd name="connsiteY5329" fmla="*/ 1282303 h 2249100"/>
              <a:gd name="connsiteX5330" fmla="*/ 1227515 w 2729341"/>
              <a:gd name="connsiteY5330" fmla="*/ 1279874 h 2249100"/>
              <a:gd name="connsiteX5331" fmla="*/ 1227715 w 2729341"/>
              <a:gd name="connsiteY5331" fmla="*/ 1279084 h 2249100"/>
              <a:gd name="connsiteX5332" fmla="*/ 1229001 w 2729341"/>
              <a:gd name="connsiteY5332" fmla="*/ 1278808 h 2249100"/>
              <a:gd name="connsiteX5333" fmla="*/ 1231402 w 2729341"/>
              <a:gd name="connsiteY5333" fmla="*/ 1281818 h 2249100"/>
              <a:gd name="connsiteX5334" fmla="*/ 1231687 w 2729341"/>
              <a:gd name="connsiteY5334" fmla="*/ 1283332 h 2249100"/>
              <a:gd name="connsiteX5335" fmla="*/ 1236821 w 2729341"/>
              <a:gd name="connsiteY5335" fmla="*/ 1286123 h 2249100"/>
              <a:gd name="connsiteX5336" fmla="*/ 1236402 w 2729341"/>
              <a:gd name="connsiteY5336" fmla="*/ 1286523 h 2249100"/>
              <a:gd name="connsiteX5337" fmla="*/ 1234974 w 2729341"/>
              <a:gd name="connsiteY5337" fmla="*/ 1285999 h 2249100"/>
              <a:gd name="connsiteX5338" fmla="*/ 1234135 w 2729341"/>
              <a:gd name="connsiteY5338" fmla="*/ 1285104 h 2249100"/>
              <a:gd name="connsiteX5339" fmla="*/ 1233850 w 2729341"/>
              <a:gd name="connsiteY5339" fmla="*/ 1283989 h 2249100"/>
              <a:gd name="connsiteX5340" fmla="*/ 1234383 w 2729341"/>
              <a:gd name="connsiteY5340" fmla="*/ 1281846 h 2249100"/>
              <a:gd name="connsiteX5341" fmla="*/ 1235097 w 2729341"/>
              <a:gd name="connsiteY5341" fmla="*/ 1281294 h 2249100"/>
              <a:gd name="connsiteX5342" fmla="*/ 1235545 w 2729341"/>
              <a:gd name="connsiteY5342" fmla="*/ 1281417 h 2249100"/>
              <a:gd name="connsiteX5343" fmla="*/ 1235736 w 2729341"/>
              <a:gd name="connsiteY5343" fmla="*/ 1283303 h 2249100"/>
              <a:gd name="connsiteX5344" fmla="*/ 1237002 w 2729341"/>
              <a:gd name="connsiteY5344" fmla="*/ 1285294 h 2249100"/>
              <a:gd name="connsiteX5345" fmla="*/ 1236821 w 2729341"/>
              <a:gd name="connsiteY5345" fmla="*/ 1286123 h 2249100"/>
              <a:gd name="connsiteX5346" fmla="*/ 1243460 w 2729341"/>
              <a:gd name="connsiteY5346" fmla="*/ 1297134 h 2249100"/>
              <a:gd name="connsiteX5347" fmla="*/ 1244765 w 2729341"/>
              <a:gd name="connsiteY5347" fmla="*/ 1302363 h 2249100"/>
              <a:gd name="connsiteX5348" fmla="*/ 1245327 w 2729341"/>
              <a:gd name="connsiteY5348" fmla="*/ 1300182 h 2249100"/>
              <a:gd name="connsiteX5349" fmla="*/ 1248966 w 2729341"/>
              <a:gd name="connsiteY5349" fmla="*/ 1303953 h 2249100"/>
              <a:gd name="connsiteX5350" fmla="*/ 1248966 w 2729341"/>
              <a:gd name="connsiteY5350" fmla="*/ 1305811 h 2249100"/>
              <a:gd name="connsiteX5351" fmla="*/ 1248528 w 2729341"/>
              <a:gd name="connsiteY5351" fmla="*/ 1306430 h 2249100"/>
              <a:gd name="connsiteX5352" fmla="*/ 1247766 w 2729341"/>
              <a:gd name="connsiteY5352" fmla="*/ 1306649 h 2249100"/>
              <a:gd name="connsiteX5353" fmla="*/ 1247070 w 2729341"/>
              <a:gd name="connsiteY5353" fmla="*/ 1306106 h 2249100"/>
              <a:gd name="connsiteX5354" fmla="*/ 1246432 w 2729341"/>
              <a:gd name="connsiteY5354" fmla="*/ 1304801 h 2249100"/>
              <a:gd name="connsiteX5355" fmla="*/ 1245613 w 2729341"/>
              <a:gd name="connsiteY5355" fmla="*/ 1304115 h 2249100"/>
              <a:gd name="connsiteX5356" fmla="*/ 1243870 w 2729341"/>
              <a:gd name="connsiteY5356" fmla="*/ 1303677 h 2249100"/>
              <a:gd name="connsiteX5357" fmla="*/ 1242965 w 2729341"/>
              <a:gd name="connsiteY5357" fmla="*/ 1302191 h 2249100"/>
              <a:gd name="connsiteX5358" fmla="*/ 1242651 w 2729341"/>
              <a:gd name="connsiteY5358" fmla="*/ 1301182 h 2249100"/>
              <a:gd name="connsiteX5359" fmla="*/ 1242565 w 2729341"/>
              <a:gd name="connsiteY5359" fmla="*/ 1298248 h 2249100"/>
              <a:gd name="connsiteX5360" fmla="*/ 1242127 w 2729341"/>
              <a:gd name="connsiteY5360" fmla="*/ 1297334 h 2249100"/>
              <a:gd name="connsiteX5361" fmla="*/ 1241203 w 2729341"/>
              <a:gd name="connsiteY5361" fmla="*/ 1297134 h 2249100"/>
              <a:gd name="connsiteX5362" fmla="*/ 1240317 w 2729341"/>
              <a:gd name="connsiteY5362" fmla="*/ 1296438 h 2249100"/>
              <a:gd name="connsiteX5363" fmla="*/ 1238945 w 2729341"/>
              <a:gd name="connsiteY5363" fmla="*/ 1294381 h 2249100"/>
              <a:gd name="connsiteX5364" fmla="*/ 1238755 w 2729341"/>
              <a:gd name="connsiteY5364" fmla="*/ 1293829 h 2249100"/>
              <a:gd name="connsiteX5365" fmla="*/ 1239403 w 2729341"/>
              <a:gd name="connsiteY5365" fmla="*/ 1292152 h 2249100"/>
              <a:gd name="connsiteX5366" fmla="*/ 1240889 w 2729341"/>
              <a:gd name="connsiteY5366" fmla="*/ 1289342 h 2249100"/>
              <a:gd name="connsiteX5367" fmla="*/ 1241965 w 2729341"/>
              <a:gd name="connsiteY5367" fmla="*/ 1288009 h 2249100"/>
              <a:gd name="connsiteX5368" fmla="*/ 1242632 w 2729341"/>
              <a:gd name="connsiteY5368" fmla="*/ 1288152 h 2249100"/>
              <a:gd name="connsiteX5369" fmla="*/ 1243460 w 2729341"/>
              <a:gd name="connsiteY5369" fmla="*/ 1288999 h 2249100"/>
              <a:gd name="connsiteX5370" fmla="*/ 1244451 w 2729341"/>
              <a:gd name="connsiteY5370" fmla="*/ 1290542 h 2249100"/>
              <a:gd name="connsiteX5371" fmla="*/ 1244260 w 2729341"/>
              <a:gd name="connsiteY5371" fmla="*/ 1291628 h 2249100"/>
              <a:gd name="connsiteX5372" fmla="*/ 1240260 w 2729341"/>
              <a:gd name="connsiteY5372" fmla="*/ 1293752 h 2249100"/>
              <a:gd name="connsiteX5373" fmla="*/ 1240127 w 2729341"/>
              <a:gd name="connsiteY5373" fmla="*/ 1294248 h 2249100"/>
              <a:gd name="connsiteX5374" fmla="*/ 1242070 w 2729341"/>
              <a:gd name="connsiteY5374" fmla="*/ 1294848 h 2249100"/>
              <a:gd name="connsiteX5375" fmla="*/ 1242784 w 2729341"/>
              <a:gd name="connsiteY5375" fmla="*/ 1295381 h 2249100"/>
              <a:gd name="connsiteX5376" fmla="*/ 1243460 w 2729341"/>
              <a:gd name="connsiteY5376" fmla="*/ 1297134 h 2249100"/>
              <a:gd name="connsiteX5377" fmla="*/ 2142115 w 2729341"/>
              <a:gd name="connsiteY5377" fmla="*/ 1306325 h 2249100"/>
              <a:gd name="connsiteX5378" fmla="*/ 2141982 w 2729341"/>
              <a:gd name="connsiteY5378" fmla="*/ 1306983 h 2249100"/>
              <a:gd name="connsiteX5379" fmla="*/ 2142954 w 2729341"/>
              <a:gd name="connsiteY5379" fmla="*/ 1307183 h 2249100"/>
              <a:gd name="connsiteX5380" fmla="*/ 2142773 w 2729341"/>
              <a:gd name="connsiteY5380" fmla="*/ 1307516 h 2249100"/>
              <a:gd name="connsiteX5381" fmla="*/ 2141715 w 2729341"/>
              <a:gd name="connsiteY5381" fmla="*/ 1308116 h 2249100"/>
              <a:gd name="connsiteX5382" fmla="*/ 2138725 w 2729341"/>
              <a:gd name="connsiteY5382" fmla="*/ 1309335 h 2249100"/>
              <a:gd name="connsiteX5383" fmla="*/ 2136724 w 2729341"/>
              <a:gd name="connsiteY5383" fmla="*/ 1309726 h 2249100"/>
              <a:gd name="connsiteX5384" fmla="*/ 2135696 w 2729341"/>
              <a:gd name="connsiteY5384" fmla="*/ 1309287 h 2249100"/>
              <a:gd name="connsiteX5385" fmla="*/ 2135591 w 2729341"/>
              <a:gd name="connsiteY5385" fmla="*/ 1308478 h 2249100"/>
              <a:gd name="connsiteX5386" fmla="*/ 2136401 w 2729341"/>
              <a:gd name="connsiteY5386" fmla="*/ 1307287 h 2249100"/>
              <a:gd name="connsiteX5387" fmla="*/ 2136401 w 2729341"/>
              <a:gd name="connsiteY5387" fmla="*/ 1306697 h 2249100"/>
              <a:gd name="connsiteX5388" fmla="*/ 2135572 w 2729341"/>
              <a:gd name="connsiteY5388" fmla="*/ 1306697 h 2249100"/>
              <a:gd name="connsiteX5389" fmla="*/ 2135772 w 2729341"/>
              <a:gd name="connsiteY5389" fmla="*/ 1306220 h 2249100"/>
              <a:gd name="connsiteX5390" fmla="*/ 2137001 w 2729341"/>
              <a:gd name="connsiteY5390" fmla="*/ 1305278 h 2249100"/>
              <a:gd name="connsiteX5391" fmla="*/ 2147459 w 2729341"/>
              <a:gd name="connsiteY5391" fmla="*/ 1299267 h 2249100"/>
              <a:gd name="connsiteX5392" fmla="*/ 2151926 w 2729341"/>
              <a:gd name="connsiteY5392" fmla="*/ 1297077 h 2249100"/>
              <a:gd name="connsiteX5393" fmla="*/ 2154307 w 2729341"/>
              <a:gd name="connsiteY5393" fmla="*/ 1296381 h 2249100"/>
              <a:gd name="connsiteX5394" fmla="*/ 2154689 w 2729341"/>
              <a:gd name="connsiteY5394" fmla="*/ 1296724 h 2249100"/>
              <a:gd name="connsiteX5395" fmla="*/ 2152107 w 2729341"/>
              <a:gd name="connsiteY5395" fmla="*/ 1298991 h 2249100"/>
              <a:gd name="connsiteX5396" fmla="*/ 2151698 w 2729341"/>
              <a:gd name="connsiteY5396" fmla="*/ 1299915 h 2249100"/>
              <a:gd name="connsiteX5397" fmla="*/ 2151793 w 2729341"/>
              <a:gd name="connsiteY5397" fmla="*/ 1300534 h 2249100"/>
              <a:gd name="connsiteX5398" fmla="*/ 2150945 w 2729341"/>
              <a:gd name="connsiteY5398" fmla="*/ 1301725 h 2249100"/>
              <a:gd name="connsiteX5399" fmla="*/ 2143297 w 2729341"/>
              <a:gd name="connsiteY5399" fmla="*/ 1305935 h 2249100"/>
              <a:gd name="connsiteX5400" fmla="*/ 2142115 w 2729341"/>
              <a:gd name="connsiteY5400" fmla="*/ 1306325 h 2249100"/>
              <a:gd name="connsiteX5401" fmla="*/ 1245480 w 2729341"/>
              <a:gd name="connsiteY5401" fmla="*/ 1319460 h 2249100"/>
              <a:gd name="connsiteX5402" fmla="*/ 1245337 w 2729341"/>
              <a:gd name="connsiteY5402" fmla="*/ 1320222 h 2249100"/>
              <a:gd name="connsiteX5403" fmla="*/ 1243860 w 2729341"/>
              <a:gd name="connsiteY5403" fmla="*/ 1319317 h 2249100"/>
              <a:gd name="connsiteX5404" fmla="*/ 1243375 w 2729341"/>
              <a:gd name="connsiteY5404" fmla="*/ 1318479 h 2249100"/>
              <a:gd name="connsiteX5405" fmla="*/ 1243432 w 2729341"/>
              <a:gd name="connsiteY5405" fmla="*/ 1316603 h 2249100"/>
              <a:gd name="connsiteX5406" fmla="*/ 1243803 w 2729341"/>
              <a:gd name="connsiteY5406" fmla="*/ 1315384 h 2249100"/>
              <a:gd name="connsiteX5407" fmla="*/ 1244079 w 2729341"/>
              <a:gd name="connsiteY5407" fmla="*/ 1315136 h 2249100"/>
              <a:gd name="connsiteX5408" fmla="*/ 1244946 w 2729341"/>
              <a:gd name="connsiteY5408" fmla="*/ 1315669 h 2249100"/>
              <a:gd name="connsiteX5409" fmla="*/ 1245194 w 2729341"/>
              <a:gd name="connsiteY5409" fmla="*/ 1315984 h 2249100"/>
              <a:gd name="connsiteX5410" fmla="*/ 1245480 w 2729341"/>
              <a:gd name="connsiteY5410" fmla="*/ 1319460 h 2249100"/>
              <a:gd name="connsiteX5411" fmla="*/ 1248232 w 2729341"/>
              <a:gd name="connsiteY5411" fmla="*/ 1327328 h 2249100"/>
              <a:gd name="connsiteX5412" fmla="*/ 1248108 w 2729341"/>
              <a:gd name="connsiteY5412" fmla="*/ 1328223 h 2249100"/>
              <a:gd name="connsiteX5413" fmla="*/ 1247089 w 2729341"/>
              <a:gd name="connsiteY5413" fmla="*/ 1328919 h 2249100"/>
              <a:gd name="connsiteX5414" fmla="*/ 1246556 w 2729341"/>
              <a:gd name="connsiteY5414" fmla="*/ 1328738 h 2249100"/>
              <a:gd name="connsiteX5415" fmla="*/ 1246518 w 2729341"/>
              <a:gd name="connsiteY5415" fmla="*/ 1327680 h 2249100"/>
              <a:gd name="connsiteX5416" fmla="*/ 1246242 w 2729341"/>
              <a:gd name="connsiteY5416" fmla="*/ 1327518 h 2249100"/>
              <a:gd name="connsiteX5417" fmla="*/ 1245137 w 2729341"/>
              <a:gd name="connsiteY5417" fmla="*/ 1328785 h 2249100"/>
              <a:gd name="connsiteX5418" fmla="*/ 1245222 w 2729341"/>
              <a:gd name="connsiteY5418" fmla="*/ 1326280 h 2249100"/>
              <a:gd name="connsiteX5419" fmla="*/ 1245765 w 2729341"/>
              <a:gd name="connsiteY5419" fmla="*/ 1323642 h 2249100"/>
              <a:gd name="connsiteX5420" fmla="*/ 1246242 w 2729341"/>
              <a:gd name="connsiteY5420" fmla="*/ 1323594 h 2249100"/>
              <a:gd name="connsiteX5421" fmla="*/ 1246946 w 2729341"/>
              <a:gd name="connsiteY5421" fmla="*/ 1325328 h 2249100"/>
              <a:gd name="connsiteX5422" fmla="*/ 1248232 w 2729341"/>
              <a:gd name="connsiteY5422" fmla="*/ 1327328 h 2249100"/>
              <a:gd name="connsiteX5423" fmla="*/ 2161718 w 2729341"/>
              <a:gd name="connsiteY5423" fmla="*/ 1334586 h 2249100"/>
              <a:gd name="connsiteX5424" fmla="*/ 2161223 w 2729341"/>
              <a:gd name="connsiteY5424" fmla="*/ 1335853 h 2249100"/>
              <a:gd name="connsiteX5425" fmla="*/ 2161318 w 2729341"/>
              <a:gd name="connsiteY5425" fmla="*/ 1336615 h 2249100"/>
              <a:gd name="connsiteX5426" fmla="*/ 2158070 w 2729341"/>
              <a:gd name="connsiteY5426" fmla="*/ 1339968 h 2249100"/>
              <a:gd name="connsiteX5427" fmla="*/ 2156889 w 2729341"/>
              <a:gd name="connsiteY5427" fmla="*/ 1342082 h 2249100"/>
              <a:gd name="connsiteX5428" fmla="*/ 2155908 w 2729341"/>
              <a:gd name="connsiteY5428" fmla="*/ 1342416 h 2249100"/>
              <a:gd name="connsiteX5429" fmla="*/ 2155117 w 2729341"/>
              <a:gd name="connsiteY5429" fmla="*/ 1340977 h 2249100"/>
              <a:gd name="connsiteX5430" fmla="*/ 2155117 w 2729341"/>
              <a:gd name="connsiteY5430" fmla="*/ 1339815 h 2249100"/>
              <a:gd name="connsiteX5431" fmla="*/ 2155917 w 2729341"/>
              <a:gd name="connsiteY5431" fmla="*/ 1338939 h 2249100"/>
              <a:gd name="connsiteX5432" fmla="*/ 2156708 w 2729341"/>
              <a:gd name="connsiteY5432" fmla="*/ 1337691 h 2249100"/>
              <a:gd name="connsiteX5433" fmla="*/ 2156803 w 2729341"/>
              <a:gd name="connsiteY5433" fmla="*/ 1335967 h 2249100"/>
              <a:gd name="connsiteX5434" fmla="*/ 2156498 w 2729341"/>
              <a:gd name="connsiteY5434" fmla="*/ 1335338 h 2249100"/>
              <a:gd name="connsiteX5435" fmla="*/ 2155508 w 2729341"/>
              <a:gd name="connsiteY5435" fmla="*/ 1336891 h 2249100"/>
              <a:gd name="connsiteX5436" fmla="*/ 2156060 w 2729341"/>
              <a:gd name="connsiteY5436" fmla="*/ 1337224 h 2249100"/>
              <a:gd name="connsiteX5437" fmla="*/ 2156222 w 2729341"/>
              <a:gd name="connsiteY5437" fmla="*/ 1337491 h 2249100"/>
              <a:gd name="connsiteX5438" fmla="*/ 2156031 w 2729341"/>
              <a:gd name="connsiteY5438" fmla="*/ 1338053 h 2249100"/>
              <a:gd name="connsiteX5439" fmla="*/ 2152298 w 2729341"/>
              <a:gd name="connsiteY5439" fmla="*/ 1337224 h 2249100"/>
              <a:gd name="connsiteX5440" fmla="*/ 2151183 w 2729341"/>
              <a:gd name="connsiteY5440" fmla="*/ 1336015 h 2249100"/>
              <a:gd name="connsiteX5441" fmla="*/ 2151374 w 2729341"/>
              <a:gd name="connsiteY5441" fmla="*/ 1334329 h 2249100"/>
              <a:gd name="connsiteX5442" fmla="*/ 2152622 w 2729341"/>
              <a:gd name="connsiteY5442" fmla="*/ 1332167 h 2249100"/>
              <a:gd name="connsiteX5443" fmla="*/ 2157108 w 2729341"/>
              <a:gd name="connsiteY5443" fmla="*/ 1327585 h 2249100"/>
              <a:gd name="connsiteX5444" fmla="*/ 2159089 w 2729341"/>
              <a:gd name="connsiteY5444" fmla="*/ 1326309 h 2249100"/>
              <a:gd name="connsiteX5445" fmla="*/ 2164709 w 2729341"/>
              <a:gd name="connsiteY5445" fmla="*/ 1324289 h 2249100"/>
              <a:gd name="connsiteX5446" fmla="*/ 2167804 w 2729341"/>
              <a:gd name="connsiteY5446" fmla="*/ 1323823 h 2249100"/>
              <a:gd name="connsiteX5447" fmla="*/ 2170919 w 2729341"/>
              <a:gd name="connsiteY5447" fmla="*/ 1323823 h 2249100"/>
              <a:gd name="connsiteX5448" fmla="*/ 2173176 w 2729341"/>
              <a:gd name="connsiteY5448" fmla="*/ 1324489 h 2249100"/>
              <a:gd name="connsiteX5449" fmla="*/ 2174577 w 2729341"/>
              <a:gd name="connsiteY5449" fmla="*/ 1325813 h 2249100"/>
              <a:gd name="connsiteX5450" fmla="*/ 2173253 w 2729341"/>
              <a:gd name="connsiteY5450" fmla="*/ 1326690 h 2249100"/>
              <a:gd name="connsiteX5451" fmla="*/ 2167100 w 2729341"/>
              <a:gd name="connsiteY5451" fmla="*/ 1327442 h 2249100"/>
              <a:gd name="connsiteX5452" fmla="*/ 2166928 w 2729341"/>
              <a:gd name="connsiteY5452" fmla="*/ 1327680 h 2249100"/>
              <a:gd name="connsiteX5453" fmla="*/ 2168109 w 2729341"/>
              <a:gd name="connsiteY5453" fmla="*/ 1328404 h 2249100"/>
              <a:gd name="connsiteX5454" fmla="*/ 2168328 w 2729341"/>
              <a:gd name="connsiteY5454" fmla="*/ 1328919 h 2249100"/>
              <a:gd name="connsiteX5455" fmla="*/ 2167242 w 2729341"/>
              <a:gd name="connsiteY5455" fmla="*/ 1330262 h 2249100"/>
              <a:gd name="connsiteX5456" fmla="*/ 2161718 w 2729341"/>
              <a:gd name="connsiteY5456" fmla="*/ 1334586 h 2249100"/>
              <a:gd name="connsiteX5457" fmla="*/ 1235964 w 2729341"/>
              <a:gd name="connsiteY5457" fmla="*/ 1334815 h 2249100"/>
              <a:gd name="connsiteX5458" fmla="*/ 1235707 w 2729341"/>
              <a:gd name="connsiteY5458" fmla="*/ 1335586 h 2249100"/>
              <a:gd name="connsiteX5459" fmla="*/ 1235326 w 2729341"/>
              <a:gd name="connsiteY5459" fmla="*/ 1335548 h 2249100"/>
              <a:gd name="connsiteX5460" fmla="*/ 1234488 w 2729341"/>
              <a:gd name="connsiteY5460" fmla="*/ 1333976 h 2249100"/>
              <a:gd name="connsiteX5461" fmla="*/ 1234383 w 2729341"/>
              <a:gd name="connsiteY5461" fmla="*/ 1332871 h 2249100"/>
              <a:gd name="connsiteX5462" fmla="*/ 1235097 w 2729341"/>
              <a:gd name="connsiteY5462" fmla="*/ 1332072 h 2249100"/>
              <a:gd name="connsiteX5463" fmla="*/ 1236059 w 2729341"/>
              <a:gd name="connsiteY5463" fmla="*/ 1334367 h 2249100"/>
              <a:gd name="connsiteX5464" fmla="*/ 1235964 w 2729341"/>
              <a:gd name="connsiteY5464" fmla="*/ 1334815 h 2249100"/>
              <a:gd name="connsiteX5465" fmla="*/ 2102777 w 2729341"/>
              <a:gd name="connsiteY5465" fmla="*/ 1341815 h 2249100"/>
              <a:gd name="connsiteX5466" fmla="*/ 2101901 w 2729341"/>
              <a:gd name="connsiteY5466" fmla="*/ 1342425 h 2249100"/>
              <a:gd name="connsiteX5467" fmla="*/ 2101568 w 2729341"/>
              <a:gd name="connsiteY5467" fmla="*/ 1342139 h 2249100"/>
              <a:gd name="connsiteX5468" fmla="*/ 2101777 w 2729341"/>
              <a:gd name="connsiteY5468" fmla="*/ 1340939 h 2249100"/>
              <a:gd name="connsiteX5469" fmla="*/ 2102215 w 2729341"/>
              <a:gd name="connsiteY5469" fmla="*/ 1340244 h 2249100"/>
              <a:gd name="connsiteX5470" fmla="*/ 2102892 w 2729341"/>
              <a:gd name="connsiteY5470" fmla="*/ 1340044 h 2249100"/>
              <a:gd name="connsiteX5471" fmla="*/ 2103225 w 2729341"/>
              <a:gd name="connsiteY5471" fmla="*/ 1340339 h 2249100"/>
              <a:gd name="connsiteX5472" fmla="*/ 2103215 w 2729341"/>
              <a:gd name="connsiteY5472" fmla="*/ 1341120 h 2249100"/>
              <a:gd name="connsiteX5473" fmla="*/ 2102777 w 2729341"/>
              <a:gd name="connsiteY5473" fmla="*/ 1341815 h 2249100"/>
              <a:gd name="connsiteX5474" fmla="*/ 2095262 w 2729341"/>
              <a:gd name="connsiteY5474" fmla="*/ 1345663 h 2249100"/>
              <a:gd name="connsiteX5475" fmla="*/ 2094862 w 2729341"/>
              <a:gd name="connsiteY5475" fmla="*/ 1345940 h 2249100"/>
              <a:gd name="connsiteX5476" fmla="*/ 2093843 w 2729341"/>
              <a:gd name="connsiteY5476" fmla="*/ 1345283 h 2249100"/>
              <a:gd name="connsiteX5477" fmla="*/ 2093700 w 2729341"/>
              <a:gd name="connsiteY5477" fmla="*/ 1344740 h 2249100"/>
              <a:gd name="connsiteX5478" fmla="*/ 2093976 w 2729341"/>
              <a:gd name="connsiteY5478" fmla="*/ 1344197 h 2249100"/>
              <a:gd name="connsiteX5479" fmla="*/ 2094452 w 2729341"/>
              <a:gd name="connsiteY5479" fmla="*/ 1344320 h 2249100"/>
              <a:gd name="connsiteX5480" fmla="*/ 2095119 w 2729341"/>
              <a:gd name="connsiteY5480" fmla="*/ 1345111 h 2249100"/>
              <a:gd name="connsiteX5481" fmla="*/ 2095262 w 2729341"/>
              <a:gd name="connsiteY5481" fmla="*/ 1345663 h 2249100"/>
              <a:gd name="connsiteX5482" fmla="*/ 2099577 w 2729341"/>
              <a:gd name="connsiteY5482" fmla="*/ 1345978 h 2249100"/>
              <a:gd name="connsiteX5483" fmla="*/ 2098681 w 2729341"/>
              <a:gd name="connsiteY5483" fmla="*/ 1346197 h 2249100"/>
              <a:gd name="connsiteX5484" fmla="*/ 2096767 w 2729341"/>
              <a:gd name="connsiteY5484" fmla="*/ 1345854 h 2249100"/>
              <a:gd name="connsiteX5485" fmla="*/ 2096795 w 2729341"/>
              <a:gd name="connsiteY5485" fmla="*/ 1345283 h 2249100"/>
              <a:gd name="connsiteX5486" fmla="*/ 2098786 w 2729341"/>
              <a:gd name="connsiteY5486" fmla="*/ 1344492 h 2249100"/>
              <a:gd name="connsiteX5487" fmla="*/ 2099672 w 2729341"/>
              <a:gd name="connsiteY5487" fmla="*/ 1344273 h 2249100"/>
              <a:gd name="connsiteX5488" fmla="*/ 2099882 w 2729341"/>
              <a:gd name="connsiteY5488" fmla="*/ 1344606 h 2249100"/>
              <a:gd name="connsiteX5489" fmla="*/ 2099577 w 2729341"/>
              <a:gd name="connsiteY5489" fmla="*/ 1345978 h 2249100"/>
              <a:gd name="connsiteX5490" fmla="*/ 2095195 w 2729341"/>
              <a:gd name="connsiteY5490" fmla="*/ 1351274 h 2249100"/>
              <a:gd name="connsiteX5491" fmla="*/ 2093662 w 2729341"/>
              <a:gd name="connsiteY5491" fmla="*/ 1351807 h 2249100"/>
              <a:gd name="connsiteX5492" fmla="*/ 2093024 w 2729341"/>
              <a:gd name="connsiteY5492" fmla="*/ 1351712 h 2249100"/>
              <a:gd name="connsiteX5493" fmla="*/ 2093281 w 2729341"/>
              <a:gd name="connsiteY5493" fmla="*/ 1350979 h 2249100"/>
              <a:gd name="connsiteX5494" fmla="*/ 2094071 w 2729341"/>
              <a:gd name="connsiteY5494" fmla="*/ 1350102 h 2249100"/>
              <a:gd name="connsiteX5495" fmla="*/ 2097634 w 2729341"/>
              <a:gd name="connsiteY5495" fmla="*/ 1347912 h 2249100"/>
              <a:gd name="connsiteX5496" fmla="*/ 2098253 w 2729341"/>
              <a:gd name="connsiteY5496" fmla="*/ 1347950 h 2249100"/>
              <a:gd name="connsiteX5497" fmla="*/ 2098443 w 2729341"/>
              <a:gd name="connsiteY5497" fmla="*/ 1348473 h 2249100"/>
              <a:gd name="connsiteX5498" fmla="*/ 2096719 w 2729341"/>
              <a:gd name="connsiteY5498" fmla="*/ 1349550 h 2249100"/>
              <a:gd name="connsiteX5499" fmla="*/ 2096072 w 2729341"/>
              <a:gd name="connsiteY5499" fmla="*/ 1350121 h 2249100"/>
              <a:gd name="connsiteX5500" fmla="*/ 2095995 w 2729341"/>
              <a:gd name="connsiteY5500" fmla="*/ 1350721 h 2249100"/>
              <a:gd name="connsiteX5501" fmla="*/ 2095195 w 2729341"/>
              <a:gd name="connsiteY5501" fmla="*/ 1351274 h 2249100"/>
              <a:gd name="connsiteX5502" fmla="*/ 2271027 w 2729341"/>
              <a:gd name="connsiteY5502" fmla="*/ 1367600 h 2249100"/>
              <a:gd name="connsiteX5503" fmla="*/ 2271027 w 2729341"/>
              <a:gd name="connsiteY5503" fmla="*/ 1368428 h 2249100"/>
              <a:gd name="connsiteX5504" fmla="*/ 2270208 w 2729341"/>
              <a:gd name="connsiteY5504" fmla="*/ 1368238 h 2249100"/>
              <a:gd name="connsiteX5505" fmla="*/ 2269522 w 2729341"/>
              <a:gd name="connsiteY5505" fmla="*/ 1367676 h 2249100"/>
              <a:gd name="connsiteX5506" fmla="*/ 2268969 w 2729341"/>
              <a:gd name="connsiteY5506" fmla="*/ 1366742 h 2249100"/>
              <a:gd name="connsiteX5507" fmla="*/ 2268284 w 2729341"/>
              <a:gd name="connsiteY5507" fmla="*/ 1364409 h 2249100"/>
              <a:gd name="connsiteX5508" fmla="*/ 2267236 w 2729341"/>
              <a:gd name="connsiteY5508" fmla="*/ 1362751 h 2249100"/>
              <a:gd name="connsiteX5509" fmla="*/ 2268808 w 2729341"/>
              <a:gd name="connsiteY5509" fmla="*/ 1360875 h 2249100"/>
              <a:gd name="connsiteX5510" fmla="*/ 2269751 w 2729341"/>
              <a:gd name="connsiteY5510" fmla="*/ 1360656 h 2249100"/>
              <a:gd name="connsiteX5511" fmla="*/ 2270760 w 2729341"/>
              <a:gd name="connsiteY5511" fmla="*/ 1361075 h 2249100"/>
              <a:gd name="connsiteX5512" fmla="*/ 2270903 w 2729341"/>
              <a:gd name="connsiteY5512" fmla="*/ 1362170 h 2249100"/>
              <a:gd name="connsiteX5513" fmla="*/ 2270160 w 2729341"/>
              <a:gd name="connsiteY5513" fmla="*/ 1363942 h 2249100"/>
              <a:gd name="connsiteX5514" fmla="*/ 2270198 w 2729341"/>
              <a:gd name="connsiteY5514" fmla="*/ 1365752 h 2249100"/>
              <a:gd name="connsiteX5515" fmla="*/ 2271027 w 2729341"/>
              <a:gd name="connsiteY5515" fmla="*/ 1367600 h 2249100"/>
              <a:gd name="connsiteX5516" fmla="*/ 2271351 w 2729341"/>
              <a:gd name="connsiteY5516" fmla="*/ 1372086 h 2249100"/>
              <a:gd name="connsiteX5517" fmla="*/ 2270970 w 2729341"/>
              <a:gd name="connsiteY5517" fmla="*/ 1372296 h 2249100"/>
              <a:gd name="connsiteX5518" fmla="*/ 2269627 w 2729341"/>
              <a:gd name="connsiteY5518" fmla="*/ 1370790 h 2249100"/>
              <a:gd name="connsiteX5519" fmla="*/ 2269341 w 2729341"/>
              <a:gd name="connsiteY5519" fmla="*/ 1369867 h 2249100"/>
              <a:gd name="connsiteX5520" fmla="*/ 2269541 w 2729341"/>
              <a:gd name="connsiteY5520" fmla="*/ 1369095 h 2249100"/>
              <a:gd name="connsiteX5521" fmla="*/ 2270055 w 2729341"/>
              <a:gd name="connsiteY5521" fmla="*/ 1369057 h 2249100"/>
              <a:gd name="connsiteX5522" fmla="*/ 2270893 w 2729341"/>
              <a:gd name="connsiteY5522" fmla="*/ 1369762 h 2249100"/>
              <a:gd name="connsiteX5523" fmla="*/ 2271370 w 2729341"/>
              <a:gd name="connsiteY5523" fmla="*/ 1370581 h 2249100"/>
              <a:gd name="connsiteX5524" fmla="*/ 2271475 w 2729341"/>
              <a:gd name="connsiteY5524" fmla="*/ 1371514 h 2249100"/>
              <a:gd name="connsiteX5525" fmla="*/ 2271351 w 2729341"/>
              <a:gd name="connsiteY5525" fmla="*/ 1372086 h 2249100"/>
              <a:gd name="connsiteX5526" fmla="*/ 2287848 w 2729341"/>
              <a:gd name="connsiteY5526" fmla="*/ 1381039 h 2249100"/>
              <a:gd name="connsiteX5527" fmla="*/ 2288105 w 2729341"/>
              <a:gd name="connsiteY5527" fmla="*/ 1381897 h 2249100"/>
              <a:gd name="connsiteX5528" fmla="*/ 2287457 w 2729341"/>
              <a:gd name="connsiteY5528" fmla="*/ 1383154 h 2249100"/>
              <a:gd name="connsiteX5529" fmla="*/ 2285581 w 2729341"/>
              <a:gd name="connsiteY5529" fmla="*/ 1383792 h 2249100"/>
              <a:gd name="connsiteX5530" fmla="*/ 2281771 w 2729341"/>
              <a:gd name="connsiteY5530" fmla="*/ 1383725 h 2249100"/>
              <a:gd name="connsiteX5531" fmla="*/ 2279304 w 2729341"/>
              <a:gd name="connsiteY5531" fmla="*/ 1383240 h 2249100"/>
              <a:gd name="connsiteX5532" fmla="*/ 2278171 w 2729341"/>
              <a:gd name="connsiteY5532" fmla="*/ 1382344 h 2249100"/>
              <a:gd name="connsiteX5533" fmla="*/ 2277923 w 2729341"/>
              <a:gd name="connsiteY5533" fmla="*/ 1381877 h 2249100"/>
              <a:gd name="connsiteX5534" fmla="*/ 2278028 w 2729341"/>
              <a:gd name="connsiteY5534" fmla="*/ 1380878 h 2249100"/>
              <a:gd name="connsiteX5535" fmla="*/ 2278580 w 2729341"/>
              <a:gd name="connsiteY5535" fmla="*/ 1380811 h 2249100"/>
              <a:gd name="connsiteX5536" fmla="*/ 2279390 w 2729341"/>
              <a:gd name="connsiteY5536" fmla="*/ 1381354 h 2249100"/>
              <a:gd name="connsiteX5537" fmla="*/ 2280599 w 2729341"/>
              <a:gd name="connsiteY5537" fmla="*/ 1381125 h 2249100"/>
              <a:gd name="connsiteX5538" fmla="*/ 2282209 w 2729341"/>
              <a:gd name="connsiteY5538" fmla="*/ 1380115 h 2249100"/>
              <a:gd name="connsiteX5539" fmla="*/ 2283057 w 2729341"/>
              <a:gd name="connsiteY5539" fmla="*/ 1379354 h 2249100"/>
              <a:gd name="connsiteX5540" fmla="*/ 2283133 w 2729341"/>
              <a:gd name="connsiteY5540" fmla="*/ 1378849 h 2249100"/>
              <a:gd name="connsiteX5541" fmla="*/ 2282619 w 2729341"/>
              <a:gd name="connsiteY5541" fmla="*/ 1377877 h 2249100"/>
              <a:gd name="connsiteX5542" fmla="*/ 2283028 w 2729341"/>
              <a:gd name="connsiteY5542" fmla="*/ 1377468 h 2249100"/>
              <a:gd name="connsiteX5543" fmla="*/ 2285048 w 2729341"/>
              <a:gd name="connsiteY5543" fmla="*/ 1377849 h 2249100"/>
              <a:gd name="connsiteX5544" fmla="*/ 2285800 w 2729341"/>
              <a:gd name="connsiteY5544" fmla="*/ 1378477 h 2249100"/>
              <a:gd name="connsiteX5545" fmla="*/ 2287162 w 2729341"/>
              <a:gd name="connsiteY5545" fmla="*/ 1380649 h 2249100"/>
              <a:gd name="connsiteX5546" fmla="*/ 2287848 w 2729341"/>
              <a:gd name="connsiteY5546" fmla="*/ 1381039 h 2249100"/>
              <a:gd name="connsiteX5547" fmla="*/ 2259683 w 2729341"/>
              <a:gd name="connsiteY5547" fmla="*/ 1388412 h 2249100"/>
              <a:gd name="connsiteX5548" fmla="*/ 2263102 w 2729341"/>
              <a:gd name="connsiteY5548" fmla="*/ 1388945 h 2249100"/>
              <a:gd name="connsiteX5549" fmla="*/ 2263435 w 2729341"/>
              <a:gd name="connsiteY5549" fmla="*/ 1388650 h 2249100"/>
              <a:gd name="connsiteX5550" fmla="*/ 2264407 w 2729341"/>
              <a:gd name="connsiteY5550" fmla="*/ 1389660 h 2249100"/>
              <a:gd name="connsiteX5551" fmla="*/ 2264559 w 2729341"/>
              <a:gd name="connsiteY5551" fmla="*/ 1390517 h 2249100"/>
              <a:gd name="connsiteX5552" fmla="*/ 2264150 w 2729341"/>
              <a:gd name="connsiteY5552" fmla="*/ 1391231 h 2249100"/>
              <a:gd name="connsiteX5553" fmla="*/ 2263550 w 2729341"/>
              <a:gd name="connsiteY5553" fmla="*/ 1391631 h 2249100"/>
              <a:gd name="connsiteX5554" fmla="*/ 2262778 w 2729341"/>
              <a:gd name="connsiteY5554" fmla="*/ 1391698 h 2249100"/>
              <a:gd name="connsiteX5555" fmla="*/ 2261540 w 2729341"/>
              <a:gd name="connsiteY5555" fmla="*/ 1390974 h 2249100"/>
              <a:gd name="connsiteX5556" fmla="*/ 2259521 w 2729341"/>
              <a:gd name="connsiteY5556" fmla="*/ 1389050 h 2249100"/>
              <a:gd name="connsiteX5557" fmla="*/ 2259683 w 2729341"/>
              <a:gd name="connsiteY5557" fmla="*/ 1388412 h 2249100"/>
              <a:gd name="connsiteX5558" fmla="*/ 2233098 w 2729341"/>
              <a:gd name="connsiteY5558" fmla="*/ 1396736 h 2249100"/>
              <a:gd name="connsiteX5559" fmla="*/ 2232184 w 2729341"/>
              <a:gd name="connsiteY5559" fmla="*/ 1396927 h 2249100"/>
              <a:gd name="connsiteX5560" fmla="*/ 2231489 w 2729341"/>
              <a:gd name="connsiteY5560" fmla="*/ 1396480 h 2249100"/>
              <a:gd name="connsiteX5561" fmla="*/ 2231603 w 2729341"/>
              <a:gd name="connsiteY5561" fmla="*/ 1394689 h 2249100"/>
              <a:gd name="connsiteX5562" fmla="*/ 2232536 w 2729341"/>
              <a:gd name="connsiteY5562" fmla="*/ 1391564 h 2249100"/>
              <a:gd name="connsiteX5563" fmla="*/ 2233451 w 2729341"/>
              <a:gd name="connsiteY5563" fmla="*/ 1390136 h 2249100"/>
              <a:gd name="connsiteX5564" fmla="*/ 2234689 w 2729341"/>
              <a:gd name="connsiteY5564" fmla="*/ 1390717 h 2249100"/>
              <a:gd name="connsiteX5565" fmla="*/ 2234441 w 2729341"/>
              <a:gd name="connsiteY5565" fmla="*/ 1391098 h 2249100"/>
              <a:gd name="connsiteX5566" fmla="*/ 2234689 w 2729341"/>
              <a:gd name="connsiteY5566" fmla="*/ 1394432 h 2249100"/>
              <a:gd name="connsiteX5567" fmla="*/ 2234241 w 2729341"/>
              <a:gd name="connsiteY5567" fmla="*/ 1395889 h 2249100"/>
              <a:gd name="connsiteX5568" fmla="*/ 2233098 w 2729341"/>
              <a:gd name="connsiteY5568" fmla="*/ 1396736 h 2249100"/>
              <a:gd name="connsiteX5569" fmla="*/ 2198075 w 2729341"/>
              <a:gd name="connsiteY5569" fmla="*/ 1406243 h 2249100"/>
              <a:gd name="connsiteX5570" fmla="*/ 2197275 w 2729341"/>
              <a:gd name="connsiteY5570" fmla="*/ 1406624 h 2249100"/>
              <a:gd name="connsiteX5571" fmla="*/ 2195808 w 2729341"/>
              <a:gd name="connsiteY5571" fmla="*/ 1406490 h 2249100"/>
              <a:gd name="connsiteX5572" fmla="*/ 2195275 w 2729341"/>
              <a:gd name="connsiteY5572" fmla="*/ 1405633 h 2249100"/>
              <a:gd name="connsiteX5573" fmla="*/ 2196046 w 2729341"/>
              <a:gd name="connsiteY5573" fmla="*/ 1403452 h 2249100"/>
              <a:gd name="connsiteX5574" fmla="*/ 2196360 w 2729341"/>
              <a:gd name="connsiteY5574" fmla="*/ 1403852 h 2249100"/>
              <a:gd name="connsiteX5575" fmla="*/ 2197637 w 2729341"/>
              <a:gd name="connsiteY5575" fmla="*/ 1403880 h 2249100"/>
              <a:gd name="connsiteX5576" fmla="*/ 2198075 w 2729341"/>
              <a:gd name="connsiteY5576" fmla="*/ 1404090 h 2249100"/>
              <a:gd name="connsiteX5577" fmla="*/ 2198218 w 2729341"/>
              <a:gd name="connsiteY5577" fmla="*/ 1404633 h 2249100"/>
              <a:gd name="connsiteX5578" fmla="*/ 2198075 w 2729341"/>
              <a:gd name="connsiteY5578" fmla="*/ 1406243 h 2249100"/>
              <a:gd name="connsiteX5579" fmla="*/ 2194598 w 2729341"/>
              <a:gd name="connsiteY5579" fmla="*/ 1410452 h 2249100"/>
              <a:gd name="connsiteX5580" fmla="*/ 2194103 w 2729341"/>
              <a:gd name="connsiteY5580" fmla="*/ 1410939 h 2249100"/>
              <a:gd name="connsiteX5581" fmla="*/ 2193274 w 2729341"/>
              <a:gd name="connsiteY5581" fmla="*/ 1410614 h 2249100"/>
              <a:gd name="connsiteX5582" fmla="*/ 2192950 w 2729341"/>
              <a:gd name="connsiteY5582" fmla="*/ 1411329 h 2249100"/>
              <a:gd name="connsiteX5583" fmla="*/ 2193141 w 2729341"/>
              <a:gd name="connsiteY5583" fmla="*/ 1413072 h 2249100"/>
              <a:gd name="connsiteX5584" fmla="*/ 2192865 w 2729341"/>
              <a:gd name="connsiteY5584" fmla="*/ 1413872 h 2249100"/>
              <a:gd name="connsiteX5585" fmla="*/ 2192131 w 2729341"/>
              <a:gd name="connsiteY5585" fmla="*/ 1413739 h 2249100"/>
              <a:gd name="connsiteX5586" fmla="*/ 2192093 w 2729341"/>
              <a:gd name="connsiteY5586" fmla="*/ 1414062 h 2249100"/>
              <a:gd name="connsiteX5587" fmla="*/ 2192741 w 2729341"/>
              <a:gd name="connsiteY5587" fmla="*/ 1414834 h 2249100"/>
              <a:gd name="connsiteX5588" fmla="*/ 2192808 w 2729341"/>
              <a:gd name="connsiteY5588" fmla="*/ 1415682 h 2249100"/>
              <a:gd name="connsiteX5589" fmla="*/ 2192303 w 2729341"/>
              <a:gd name="connsiteY5589" fmla="*/ 1416606 h 2249100"/>
              <a:gd name="connsiteX5590" fmla="*/ 2191807 w 2729341"/>
              <a:gd name="connsiteY5590" fmla="*/ 1417034 h 2249100"/>
              <a:gd name="connsiteX5591" fmla="*/ 2191341 w 2729341"/>
              <a:gd name="connsiteY5591" fmla="*/ 1416968 h 2249100"/>
              <a:gd name="connsiteX5592" fmla="*/ 2190607 w 2729341"/>
              <a:gd name="connsiteY5592" fmla="*/ 1418015 h 2249100"/>
              <a:gd name="connsiteX5593" fmla="*/ 2189617 w 2729341"/>
              <a:gd name="connsiteY5593" fmla="*/ 1420178 h 2249100"/>
              <a:gd name="connsiteX5594" fmla="*/ 2189274 w 2729341"/>
              <a:gd name="connsiteY5594" fmla="*/ 1421425 h 2249100"/>
              <a:gd name="connsiteX5595" fmla="*/ 2189588 w 2729341"/>
              <a:gd name="connsiteY5595" fmla="*/ 1421768 h 2249100"/>
              <a:gd name="connsiteX5596" fmla="*/ 2189359 w 2729341"/>
              <a:gd name="connsiteY5596" fmla="*/ 1422492 h 2249100"/>
              <a:gd name="connsiteX5597" fmla="*/ 2186892 w 2729341"/>
              <a:gd name="connsiteY5597" fmla="*/ 1425769 h 2249100"/>
              <a:gd name="connsiteX5598" fmla="*/ 2185940 w 2729341"/>
              <a:gd name="connsiteY5598" fmla="*/ 1426083 h 2249100"/>
              <a:gd name="connsiteX5599" fmla="*/ 2184902 w 2729341"/>
              <a:gd name="connsiteY5599" fmla="*/ 1425626 h 2249100"/>
              <a:gd name="connsiteX5600" fmla="*/ 2184168 w 2729341"/>
              <a:gd name="connsiteY5600" fmla="*/ 1424673 h 2249100"/>
              <a:gd name="connsiteX5601" fmla="*/ 2183740 w 2729341"/>
              <a:gd name="connsiteY5601" fmla="*/ 1423216 h 2249100"/>
              <a:gd name="connsiteX5602" fmla="*/ 2183616 w 2729341"/>
              <a:gd name="connsiteY5602" fmla="*/ 1422092 h 2249100"/>
              <a:gd name="connsiteX5603" fmla="*/ 2183787 w 2729341"/>
              <a:gd name="connsiteY5603" fmla="*/ 1421292 h 2249100"/>
              <a:gd name="connsiteX5604" fmla="*/ 2185959 w 2729341"/>
              <a:gd name="connsiteY5604" fmla="*/ 1418387 h 2249100"/>
              <a:gd name="connsiteX5605" fmla="*/ 2186921 w 2729341"/>
              <a:gd name="connsiteY5605" fmla="*/ 1416491 h 2249100"/>
              <a:gd name="connsiteX5606" fmla="*/ 2187474 w 2729341"/>
              <a:gd name="connsiteY5606" fmla="*/ 1414358 h 2249100"/>
              <a:gd name="connsiteX5607" fmla="*/ 2188474 w 2729341"/>
              <a:gd name="connsiteY5607" fmla="*/ 1412996 h 2249100"/>
              <a:gd name="connsiteX5608" fmla="*/ 2189941 w 2729341"/>
              <a:gd name="connsiteY5608" fmla="*/ 1412405 h 2249100"/>
              <a:gd name="connsiteX5609" fmla="*/ 2191131 w 2729341"/>
              <a:gd name="connsiteY5609" fmla="*/ 1411081 h 2249100"/>
              <a:gd name="connsiteX5610" fmla="*/ 2192036 w 2729341"/>
              <a:gd name="connsiteY5610" fmla="*/ 1409014 h 2249100"/>
              <a:gd name="connsiteX5611" fmla="*/ 2193084 w 2729341"/>
              <a:gd name="connsiteY5611" fmla="*/ 1408119 h 2249100"/>
              <a:gd name="connsiteX5612" fmla="*/ 2194265 w 2729341"/>
              <a:gd name="connsiteY5612" fmla="*/ 1408386 h 2249100"/>
              <a:gd name="connsiteX5613" fmla="*/ 2194779 w 2729341"/>
              <a:gd name="connsiteY5613" fmla="*/ 1409167 h 2249100"/>
              <a:gd name="connsiteX5614" fmla="*/ 2194598 w 2729341"/>
              <a:gd name="connsiteY5614" fmla="*/ 1410452 h 2249100"/>
              <a:gd name="connsiteX5615" fmla="*/ 2221744 w 2729341"/>
              <a:gd name="connsiteY5615" fmla="*/ 1415701 h 2249100"/>
              <a:gd name="connsiteX5616" fmla="*/ 2221430 w 2729341"/>
              <a:gd name="connsiteY5616" fmla="*/ 1416234 h 2249100"/>
              <a:gd name="connsiteX5617" fmla="*/ 2220687 w 2729341"/>
              <a:gd name="connsiteY5617" fmla="*/ 1416187 h 2249100"/>
              <a:gd name="connsiteX5618" fmla="*/ 2220097 w 2729341"/>
              <a:gd name="connsiteY5618" fmla="*/ 1415672 h 2249100"/>
              <a:gd name="connsiteX5619" fmla="*/ 2219516 w 2729341"/>
              <a:gd name="connsiteY5619" fmla="*/ 1414005 h 2249100"/>
              <a:gd name="connsiteX5620" fmla="*/ 2219706 w 2729341"/>
              <a:gd name="connsiteY5620" fmla="*/ 1413644 h 2249100"/>
              <a:gd name="connsiteX5621" fmla="*/ 2221144 w 2729341"/>
              <a:gd name="connsiteY5621" fmla="*/ 1413882 h 2249100"/>
              <a:gd name="connsiteX5622" fmla="*/ 2221649 w 2729341"/>
              <a:gd name="connsiteY5622" fmla="*/ 1414587 h 2249100"/>
              <a:gd name="connsiteX5623" fmla="*/ 2221744 w 2729341"/>
              <a:gd name="connsiteY5623" fmla="*/ 1415701 h 2249100"/>
              <a:gd name="connsiteX5624" fmla="*/ 2697280 w 2729341"/>
              <a:gd name="connsiteY5624" fmla="*/ 1444562 h 2249100"/>
              <a:gd name="connsiteX5625" fmla="*/ 2695718 w 2729341"/>
              <a:gd name="connsiteY5625" fmla="*/ 1445286 h 2249100"/>
              <a:gd name="connsiteX5626" fmla="*/ 2694013 w 2729341"/>
              <a:gd name="connsiteY5626" fmla="*/ 1444971 h 2249100"/>
              <a:gd name="connsiteX5627" fmla="*/ 2694051 w 2729341"/>
              <a:gd name="connsiteY5627" fmla="*/ 1446933 h 2249100"/>
              <a:gd name="connsiteX5628" fmla="*/ 2693861 w 2729341"/>
              <a:gd name="connsiteY5628" fmla="*/ 1447638 h 2249100"/>
              <a:gd name="connsiteX5629" fmla="*/ 2691975 w 2729341"/>
              <a:gd name="connsiteY5629" fmla="*/ 1446628 h 2249100"/>
              <a:gd name="connsiteX5630" fmla="*/ 2691279 w 2729341"/>
              <a:gd name="connsiteY5630" fmla="*/ 1445981 h 2249100"/>
              <a:gd name="connsiteX5631" fmla="*/ 2691337 w 2729341"/>
              <a:gd name="connsiteY5631" fmla="*/ 1443380 h 2249100"/>
              <a:gd name="connsiteX5632" fmla="*/ 2693003 w 2729341"/>
              <a:gd name="connsiteY5632" fmla="*/ 1440913 h 2249100"/>
              <a:gd name="connsiteX5633" fmla="*/ 2694280 w 2729341"/>
              <a:gd name="connsiteY5633" fmla="*/ 1439932 h 2249100"/>
              <a:gd name="connsiteX5634" fmla="*/ 2695918 w 2729341"/>
              <a:gd name="connsiteY5634" fmla="*/ 1440609 h 2249100"/>
              <a:gd name="connsiteX5635" fmla="*/ 2697175 w 2729341"/>
              <a:gd name="connsiteY5635" fmla="*/ 1443371 h 2249100"/>
              <a:gd name="connsiteX5636" fmla="*/ 2697280 w 2729341"/>
              <a:gd name="connsiteY5636" fmla="*/ 1444562 h 2249100"/>
              <a:gd name="connsiteX5637" fmla="*/ 2485454 w 2729341"/>
              <a:gd name="connsiteY5637" fmla="*/ 1446610 h 2249100"/>
              <a:gd name="connsiteX5638" fmla="*/ 2484615 w 2729341"/>
              <a:gd name="connsiteY5638" fmla="*/ 1446914 h 2249100"/>
              <a:gd name="connsiteX5639" fmla="*/ 2484415 w 2729341"/>
              <a:gd name="connsiteY5639" fmla="*/ 1446476 h 2249100"/>
              <a:gd name="connsiteX5640" fmla="*/ 2484549 w 2729341"/>
              <a:gd name="connsiteY5640" fmla="*/ 1446067 h 2249100"/>
              <a:gd name="connsiteX5641" fmla="*/ 2485244 w 2729341"/>
              <a:gd name="connsiteY5641" fmla="*/ 1445552 h 2249100"/>
              <a:gd name="connsiteX5642" fmla="*/ 2486416 w 2729341"/>
              <a:gd name="connsiteY5642" fmla="*/ 1445552 h 2249100"/>
              <a:gd name="connsiteX5643" fmla="*/ 2486282 w 2729341"/>
              <a:gd name="connsiteY5643" fmla="*/ 1445962 h 2249100"/>
              <a:gd name="connsiteX5644" fmla="*/ 2485454 w 2729341"/>
              <a:gd name="connsiteY5644" fmla="*/ 1446610 h 2249100"/>
              <a:gd name="connsiteX5645" fmla="*/ 2685622 w 2729341"/>
              <a:gd name="connsiteY5645" fmla="*/ 1449638 h 2249100"/>
              <a:gd name="connsiteX5646" fmla="*/ 2684612 w 2729341"/>
              <a:gd name="connsiteY5646" fmla="*/ 1450372 h 2249100"/>
              <a:gd name="connsiteX5647" fmla="*/ 2683526 w 2729341"/>
              <a:gd name="connsiteY5647" fmla="*/ 1450134 h 2249100"/>
              <a:gd name="connsiteX5648" fmla="*/ 2683488 w 2729341"/>
              <a:gd name="connsiteY5648" fmla="*/ 1448305 h 2249100"/>
              <a:gd name="connsiteX5649" fmla="*/ 2683821 w 2729341"/>
              <a:gd name="connsiteY5649" fmla="*/ 1447686 h 2249100"/>
              <a:gd name="connsiteX5650" fmla="*/ 2684193 w 2729341"/>
              <a:gd name="connsiteY5650" fmla="*/ 1447410 h 2249100"/>
              <a:gd name="connsiteX5651" fmla="*/ 2684755 w 2729341"/>
              <a:gd name="connsiteY5651" fmla="*/ 1447924 h 2249100"/>
              <a:gd name="connsiteX5652" fmla="*/ 2685622 w 2729341"/>
              <a:gd name="connsiteY5652" fmla="*/ 1449638 h 2249100"/>
              <a:gd name="connsiteX5653" fmla="*/ 2481425 w 2729341"/>
              <a:gd name="connsiteY5653" fmla="*/ 1457268 h 2249100"/>
              <a:gd name="connsiteX5654" fmla="*/ 2481024 w 2729341"/>
              <a:gd name="connsiteY5654" fmla="*/ 1457382 h 2249100"/>
              <a:gd name="connsiteX5655" fmla="*/ 2481062 w 2729341"/>
              <a:gd name="connsiteY5655" fmla="*/ 1456592 h 2249100"/>
              <a:gd name="connsiteX5656" fmla="*/ 2481472 w 2729341"/>
              <a:gd name="connsiteY5656" fmla="*/ 1456077 h 2249100"/>
              <a:gd name="connsiteX5657" fmla="*/ 2482253 w 2729341"/>
              <a:gd name="connsiteY5657" fmla="*/ 1455849 h 2249100"/>
              <a:gd name="connsiteX5658" fmla="*/ 2482234 w 2729341"/>
              <a:gd name="connsiteY5658" fmla="*/ 1456249 h 2249100"/>
              <a:gd name="connsiteX5659" fmla="*/ 2481425 w 2729341"/>
              <a:gd name="connsiteY5659" fmla="*/ 1457268 h 2249100"/>
              <a:gd name="connsiteX5660" fmla="*/ 2410111 w 2729341"/>
              <a:gd name="connsiteY5660" fmla="*/ 1492815 h 2249100"/>
              <a:gd name="connsiteX5661" fmla="*/ 2409292 w 2729341"/>
              <a:gd name="connsiteY5661" fmla="*/ 1494063 h 2249100"/>
              <a:gd name="connsiteX5662" fmla="*/ 2408501 w 2729341"/>
              <a:gd name="connsiteY5662" fmla="*/ 1493939 h 2249100"/>
              <a:gd name="connsiteX5663" fmla="*/ 2407920 w 2729341"/>
              <a:gd name="connsiteY5663" fmla="*/ 1493539 h 2249100"/>
              <a:gd name="connsiteX5664" fmla="*/ 2407720 w 2729341"/>
              <a:gd name="connsiteY5664" fmla="*/ 1492749 h 2249100"/>
              <a:gd name="connsiteX5665" fmla="*/ 2407863 w 2729341"/>
              <a:gd name="connsiteY5665" fmla="*/ 1491758 h 2249100"/>
              <a:gd name="connsiteX5666" fmla="*/ 2408568 w 2729341"/>
              <a:gd name="connsiteY5666" fmla="*/ 1491320 h 2249100"/>
              <a:gd name="connsiteX5667" fmla="*/ 2410482 w 2729341"/>
              <a:gd name="connsiteY5667" fmla="*/ 1491701 h 2249100"/>
              <a:gd name="connsiteX5668" fmla="*/ 2410549 w 2729341"/>
              <a:gd name="connsiteY5668" fmla="*/ 1492101 h 2249100"/>
              <a:gd name="connsiteX5669" fmla="*/ 2410111 w 2729341"/>
              <a:gd name="connsiteY5669" fmla="*/ 1492815 h 2249100"/>
              <a:gd name="connsiteX5670" fmla="*/ 2615641 w 2729341"/>
              <a:gd name="connsiteY5670" fmla="*/ 1547889 h 2249100"/>
              <a:gd name="connsiteX5671" fmla="*/ 2614317 w 2729341"/>
              <a:gd name="connsiteY5671" fmla="*/ 1548860 h 2249100"/>
              <a:gd name="connsiteX5672" fmla="*/ 2612841 w 2729341"/>
              <a:gd name="connsiteY5672" fmla="*/ 1548689 h 2249100"/>
              <a:gd name="connsiteX5673" fmla="*/ 2613593 w 2729341"/>
              <a:gd name="connsiteY5673" fmla="*/ 1547374 h 2249100"/>
              <a:gd name="connsiteX5674" fmla="*/ 2613879 w 2729341"/>
              <a:gd name="connsiteY5674" fmla="*/ 1545441 h 2249100"/>
              <a:gd name="connsiteX5675" fmla="*/ 2614613 w 2729341"/>
              <a:gd name="connsiteY5675" fmla="*/ 1543317 h 2249100"/>
              <a:gd name="connsiteX5676" fmla="*/ 2615032 w 2729341"/>
              <a:gd name="connsiteY5676" fmla="*/ 1542669 h 2249100"/>
              <a:gd name="connsiteX5677" fmla="*/ 2615898 w 2729341"/>
              <a:gd name="connsiteY5677" fmla="*/ 1542098 h 2249100"/>
              <a:gd name="connsiteX5678" fmla="*/ 2615641 w 2729341"/>
              <a:gd name="connsiteY5678" fmla="*/ 1547889 h 2249100"/>
              <a:gd name="connsiteX5679" fmla="*/ 2612327 w 2729341"/>
              <a:gd name="connsiteY5679" fmla="*/ 1548127 h 2249100"/>
              <a:gd name="connsiteX5680" fmla="*/ 2611584 w 2729341"/>
              <a:gd name="connsiteY5680" fmla="*/ 1548784 h 2249100"/>
              <a:gd name="connsiteX5681" fmla="*/ 2611307 w 2729341"/>
              <a:gd name="connsiteY5681" fmla="*/ 1547070 h 2249100"/>
              <a:gd name="connsiteX5682" fmla="*/ 2611831 w 2729341"/>
              <a:gd name="connsiteY5682" fmla="*/ 1545088 h 2249100"/>
              <a:gd name="connsiteX5683" fmla="*/ 2612355 w 2729341"/>
              <a:gd name="connsiteY5683" fmla="*/ 1545050 h 2249100"/>
              <a:gd name="connsiteX5684" fmla="*/ 2612622 w 2729341"/>
              <a:gd name="connsiteY5684" fmla="*/ 1546098 h 2249100"/>
              <a:gd name="connsiteX5685" fmla="*/ 2612327 w 2729341"/>
              <a:gd name="connsiteY5685" fmla="*/ 1548127 h 2249100"/>
              <a:gd name="connsiteX5686" fmla="*/ 2635186 w 2729341"/>
              <a:gd name="connsiteY5686" fmla="*/ 1551994 h 2249100"/>
              <a:gd name="connsiteX5687" fmla="*/ 2627824 w 2729341"/>
              <a:gd name="connsiteY5687" fmla="*/ 1553728 h 2249100"/>
              <a:gd name="connsiteX5688" fmla="*/ 2626652 w 2729341"/>
              <a:gd name="connsiteY5688" fmla="*/ 1552613 h 2249100"/>
              <a:gd name="connsiteX5689" fmla="*/ 2628491 w 2729341"/>
              <a:gd name="connsiteY5689" fmla="*/ 1552089 h 2249100"/>
              <a:gd name="connsiteX5690" fmla="*/ 2630805 w 2729341"/>
              <a:gd name="connsiteY5690" fmla="*/ 1549432 h 2249100"/>
              <a:gd name="connsiteX5691" fmla="*/ 2632348 w 2729341"/>
              <a:gd name="connsiteY5691" fmla="*/ 1549127 h 2249100"/>
              <a:gd name="connsiteX5692" fmla="*/ 2634768 w 2729341"/>
              <a:gd name="connsiteY5692" fmla="*/ 1550632 h 2249100"/>
              <a:gd name="connsiteX5693" fmla="*/ 2635186 w 2729341"/>
              <a:gd name="connsiteY5693" fmla="*/ 1551994 h 2249100"/>
              <a:gd name="connsiteX5694" fmla="*/ 2649407 w 2729341"/>
              <a:gd name="connsiteY5694" fmla="*/ 1555928 h 2249100"/>
              <a:gd name="connsiteX5695" fmla="*/ 2647350 w 2729341"/>
              <a:gd name="connsiteY5695" fmla="*/ 1556499 h 2249100"/>
              <a:gd name="connsiteX5696" fmla="*/ 2642587 w 2729341"/>
              <a:gd name="connsiteY5696" fmla="*/ 1555195 h 2249100"/>
              <a:gd name="connsiteX5697" fmla="*/ 2646502 w 2729341"/>
              <a:gd name="connsiteY5697" fmla="*/ 1554090 h 2249100"/>
              <a:gd name="connsiteX5698" fmla="*/ 2647140 w 2729341"/>
              <a:gd name="connsiteY5698" fmla="*/ 1553699 h 2249100"/>
              <a:gd name="connsiteX5699" fmla="*/ 2647655 w 2729341"/>
              <a:gd name="connsiteY5699" fmla="*/ 1552070 h 2249100"/>
              <a:gd name="connsiteX5700" fmla="*/ 2647721 w 2729341"/>
              <a:gd name="connsiteY5700" fmla="*/ 1551251 h 2249100"/>
              <a:gd name="connsiteX5701" fmla="*/ 2649207 w 2729341"/>
              <a:gd name="connsiteY5701" fmla="*/ 1554756 h 2249100"/>
              <a:gd name="connsiteX5702" fmla="*/ 2649407 w 2729341"/>
              <a:gd name="connsiteY5702" fmla="*/ 1555928 h 2249100"/>
              <a:gd name="connsiteX5703" fmla="*/ 2581732 w 2729341"/>
              <a:gd name="connsiteY5703" fmla="*/ 1565815 h 2249100"/>
              <a:gd name="connsiteX5704" fmla="*/ 2579837 w 2729341"/>
              <a:gd name="connsiteY5704" fmla="*/ 1568091 h 2249100"/>
              <a:gd name="connsiteX5705" fmla="*/ 2581551 w 2729341"/>
              <a:gd name="connsiteY5705" fmla="*/ 1568320 h 2249100"/>
              <a:gd name="connsiteX5706" fmla="*/ 2583028 w 2729341"/>
              <a:gd name="connsiteY5706" fmla="*/ 1567653 h 2249100"/>
              <a:gd name="connsiteX5707" fmla="*/ 2584418 w 2729341"/>
              <a:gd name="connsiteY5707" fmla="*/ 1566301 h 2249100"/>
              <a:gd name="connsiteX5708" fmla="*/ 2587666 w 2729341"/>
              <a:gd name="connsiteY5708" fmla="*/ 1564472 h 2249100"/>
              <a:gd name="connsiteX5709" fmla="*/ 2590438 w 2729341"/>
              <a:gd name="connsiteY5709" fmla="*/ 1563672 h 2249100"/>
              <a:gd name="connsiteX5710" fmla="*/ 2591305 w 2729341"/>
              <a:gd name="connsiteY5710" fmla="*/ 1563500 h 2249100"/>
              <a:gd name="connsiteX5711" fmla="*/ 2592629 w 2729341"/>
              <a:gd name="connsiteY5711" fmla="*/ 1564786 h 2249100"/>
              <a:gd name="connsiteX5712" fmla="*/ 2595248 w 2729341"/>
              <a:gd name="connsiteY5712" fmla="*/ 1563757 h 2249100"/>
              <a:gd name="connsiteX5713" fmla="*/ 2597944 w 2729341"/>
              <a:gd name="connsiteY5713" fmla="*/ 1563177 h 2249100"/>
              <a:gd name="connsiteX5714" fmla="*/ 2586295 w 2729341"/>
              <a:gd name="connsiteY5714" fmla="*/ 1569053 h 2249100"/>
              <a:gd name="connsiteX5715" fmla="*/ 2583913 w 2729341"/>
              <a:gd name="connsiteY5715" fmla="*/ 1569710 h 2249100"/>
              <a:gd name="connsiteX5716" fmla="*/ 2580503 w 2729341"/>
              <a:gd name="connsiteY5716" fmla="*/ 1571463 h 2249100"/>
              <a:gd name="connsiteX5717" fmla="*/ 2577284 w 2729341"/>
              <a:gd name="connsiteY5717" fmla="*/ 1572702 h 2249100"/>
              <a:gd name="connsiteX5718" fmla="*/ 2574970 w 2729341"/>
              <a:gd name="connsiteY5718" fmla="*/ 1573149 h 2249100"/>
              <a:gd name="connsiteX5719" fmla="*/ 2563435 w 2729341"/>
              <a:gd name="connsiteY5719" fmla="*/ 1577493 h 2249100"/>
              <a:gd name="connsiteX5720" fmla="*/ 2562520 w 2729341"/>
              <a:gd name="connsiteY5720" fmla="*/ 1577588 h 2249100"/>
              <a:gd name="connsiteX5721" fmla="*/ 2561530 w 2729341"/>
              <a:gd name="connsiteY5721" fmla="*/ 1577169 h 2249100"/>
              <a:gd name="connsiteX5722" fmla="*/ 2552024 w 2729341"/>
              <a:gd name="connsiteY5722" fmla="*/ 1579397 h 2249100"/>
              <a:gd name="connsiteX5723" fmla="*/ 2548128 w 2729341"/>
              <a:gd name="connsiteY5723" fmla="*/ 1579645 h 2249100"/>
              <a:gd name="connsiteX5724" fmla="*/ 2544575 w 2729341"/>
              <a:gd name="connsiteY5724" fmla="*/ 1580426 h 2249100"/>
              <a:gd name="connsiteX5725" fmla="*/ 2547204 w 2729341"/>
              <a:gd name="connsiteY5725" fmla="*/ 1578626 h 2249100"/>
              <a:gd name="connsiteX5726" fmla="*/ 2547261 w 2729341"/>
              <a:gd name="connsiteY5726" fmla="*/ 1577950 h 2249100"/>
              <a:gd name="connsiteX5727" fmla="*/ 2546633 w 2729341"/>
              <a:gd name="connsiteY5727" fmla="*/ 1577426 h 2249100"/>
              <a:gd name="connsiteX5728" fmla="*/ 2545232 w 2729341"/>
              <a:gd name="connsiteY5728" fmla="*/ 1577578 h 2249100"/>
              <a:gd name="connsiteX5729" fmla="*/ 2543794 w 2729341"/>
              <a:gd name="connsiteY5729" fmla="*/ 1579426 h 2249100"/>
              <a:gd name="connsiteX5730" fmla="*/ 2541499 w 2729341"/>
              <a:gd name="connsiteY5730" fmla="*/ 1580045 h 2249100"/>
              <a:gd name="connsiteX5731" fmla="*/ 2541042 w 2729341"/>
              <a:gd name="connsiteY5731" fmla="*/ 1578036 h 2249100"/>
              <a:gd name="connsiteX5732" fmla="*/ 2541813 w 2729341"/>
              <a:gd name="connsiteY5732" fmla="*/ 1576473 h 2249100"/>
              <a:gd name="connsiteX5733" fmla="*/ 2542851 w 2729341"/>
              <a:gd name="connsiteY5733" fmla="*/ 1574988 h 2249100"/>
              <a:gd name="connsiteX5734" fmla="*/ 2545128 w 2729341"/>
              <a:gd name="connsiteY5734" fmla="*/ 1572654 h 2249100"/>
              <a:gd name="connsiteX5735" fmla="*/ 2548395 w 2729341"/>
              <a:gd name="connsiteY5735" fmla="*/ 1571178 h 2249100"/>
              <a:gd name="connsiteX5736" fmla="*/ 2550052 w 2729341"/>
              <a:gd name="connsiteY5736" fmla="*/ 1569901 h 2249100"/>
              <a:gd name="connsiteX5737" fmla="*/ 2551205 w 2729341"/>
              <a:gd name="connsiteY5737" fmla="*/ 1571025 h 2249100"/>
              <a:gd name="connsiteX5738" fmla="*/ 2551452 w 2729341"/>
              <a:gd name="connsiteY5738" fmla="*/ 1569501 h 2249100"/>
              <a:gd name="connsiteX5739" fmla="*/ 2552338 w 2729341"/>
              <a:gd name="connsiteY5739" fmla="*/ 1568625 h 2249100"/>
              <a:gd name="connsiteX5740" fmla="*/ 2553300 w 2729341"/>
              <a:gd name="connsiteY5740" fmla="*/ 1568148 h 2249100"/>
              <a:gd name="connsiteX5741" fmla="*/ 2555605 w 2729341"/>
              <a:gd name="connsiteY5741" fmla="*/ 1568139 h 2249100"/>
              <a:gd name="connsiteX5742" fmla="*/ 2556853 w 2729341"/>
              <a:gd name="connsiteY5742" fmla="*/ 1567901 h 2249100"/>
              <a:gd name="connsiteX5743" fmla="*/ 2557748 w 2729341"/>
              <a:gd name="connsiteY5743" fmla="*/ 1567396 h 2249100"/>
              <a:gd name="connsiteX5744" fmla="*/ 2558672 w 2729341"/>
              <a:gd name="connsiteY5744" fmla="*/ 1567301 h 2249100"/>
              <a:gd name="connsiteX5745" fmla="*/ 2561206 w 2729341"/>
              <a:gd name="connsiteY5745" fmla="*/ 1567996 h 2249100"/>
              <a:gd name="connsiteX5746" fmla="*/ 2563673 w 2729341"/>
              <a:gd name="connsiteY5746" fmla="*/ 1567796 h 2249100"/>
              <a:gd name="connsiteX5747" fmla="*/ 2565664 w 2729341"/>
              <a:gd name="connsiteY5747" fmla="*/ 1566844 h 2249100"/>
              <a:gd name="connsiteX5748" fmla="*/ 2567740 w 2729341"/>
              <a:gd name="connsiteY5748" fmla="*/ 1566520 h 2249100"/>
              <a:gd name="connsiteX5749" fmla="*/ 2573217 w 2729341"/>
              <a:gd name="connsiteY5749" fmla="*/ 1566310 h 2249100"/>
              <a:gd name="connsiteX5750" fmla="*/ 2578656 w 2729341"/>
              <a:gd name="connsiteY5750" fmla="*/ 1565615 h 2249100"/>
              <a:gd name="connsiteX5751" fmla="*/ 2580837 w 2729341"/>
              <a:gd name="connsiteY5751" fmla="*/ 1564377 h 2249100"/>
              <a:gd name="connsiteX5752" fmla="*/ 2585409 w 2729341"/>
              <a:gd name="connsiteY5752" fmla="*/ 1560890 h 2249100"/>
              <a:gd name="connsiteX5753" fmla="*/ 2588038 w 2729341"/>
              <a:gd name="connsiteY5753" fmla="*/ 1559919 h 2249100"/>
              <a:gd name="connsiteX5754" fmla="*/ 2583942 w 2729341"/>
              <a:gd name="connsiteY5754" fmla="*/ 1563967 h 2249100"/>
              <a:gd name="connsiteX5755" fmla="*/ 2581732 w 2729341"/>
              <a:gd name="connsiteY5755" fmla="*/ 1565815 h 2249100"/>
              <a:gd name="connsiteX5756" fmla="*/ 2536870 w 2729341"/>
              <a:gd name="connsiteY5756" fmla="*/ 1582093 h 2249100"/>
              <a:gd name="connsiteX5757" fmla="*/ 2535593 w 2729341"/>
              <a:gd name="connsiteY5757" fmla="*/ 1582236 h 2249100"/>
              <a:gd name="connsiteX5758" fmla="*/ 2536870 w 2729341"/>
              <a:gd name="connsiteY5758" fmla="*/ 1578874 h 2249100"/>
              <a:gd name="connsiteX5759" fmla="*/ 2539213 w 2729341"/>
              <a:gd name="connsiteY5759" fmla="*/ 1577331 h 2249100"/>
              <a:gd name="connsiteX5760" fmla="*/ 2540060 w 2729341"/>
              <a:gd name="connsiteY5760" fmla="*/ 1577654 h 2249100"/>
              <a:gd name="connsiteX5761" fmla="*/ 2540089 w 2729341"/>
              <a:gd name="connsiteY5761" fmla="*/ 1578845 h 2249100"/>
              <a:gd name="connsiteX5762" fmla="*/ 2539765 w 2729341"/>
              <a:gd name="connsiteY5762" fmla="*/ 1579855 h 2249100"/>
              <a:gd name="connsiteX5763" fmla="*/ 2538194 w 2729341"/>
              <a:gd name="connsiteY5763" fmla="*/ 1581426 h 2249100"/>
              <a:gd name="connsiteX5764" fmla="*/ 2536870 w 2729341"/>
              <a:gd name="connsiteY5764" fmla="*/ 1582093 h 2249100"/>
              <a:gd name="connsiteX5765" fmla="*/ 2538336 w 2729341"/>
              <a:gd name="connsiteY5765" fmla="*/ 1611411 h 2249100"/>
              <a:gd name="connsiteX5766" fmla="*/ 2535203 w 2729341"/>
              <a:gd name="connsiteY5766" fmla="*/ 1616640 h 2249100"/>
              <a:gd name="connsiteX5767" fmla="*/ 2535136 w 2729341"/>
              <a:gd name="connsiteY5767" fmla="*/ 1615640 h 2249100"/>
              <a:gd name="connsiteX5768" fmla="*/ 2539051 w 2729341"/>
              <a:gd name="connsiteY5768" fmla="*/ 1609144 h 2249100"/>
              <a:gd name="connsiteX5769" fmla="*/ 2538336 w 2729341"/>
              <a:gd name="connsiteY5769" fmla="*/ 1611411 h 2249100"/>
              <a:gd name="connsiteX5770" fmla="*/ 2506256 w 2729341"/>
              <a:gd name="connsiteY5770" fmla="*/ 1672628 h 2249100"/>
              <a:gd name="connsiteX5771" fmla="*/ 2505037 w 2729341"/>
              <a:gd name="connsiteY5771" fmla="*/ 1673181 h 2249100"/>
              <a:gd name="connsiteX5772" fmla="*/ 2509114 w 2729341"/>
              <a:gd name="connsiteY5772" fmla="*/ 1666418 h 2249100"/>
              <a:gd name="connsiteX5773" fmla="*/ 2511485 w 2729341"/>
              <a:gd name="connsiteY5773" fmla="*/ 1660731 h 2249100"/>
              <a:gd name="connsiteX5774" fmla="*/ 2512543 w 2729341"/>
              <a:gd name="connsiteY5774" fmla="*/ 1658760 h 2249100"/>
              <a:gd name="connsiteX5775" fmla="*/ 2511514 w 2729341"/>
              <a:gd name="connsiteY5775" fmla="*/ 1662741 h 2249100"/>
              <a:gd name="connsiteX5776" fmla="*/ 2509723 w 2729341"/>
              <a:gd name="connsiteY5776" fmla="*/ 1666399 h 2249100"/>
              <a:gd name="connsiteX5777" fmla="*/ 2506256 w 2729341"/>
              <a:gd name="connsiteY5777" fmla="*/ 1672628 h 2249100"/>
              <a:gd name="connsiteX5778" fmla="*/ 2498170 w 2729341"/>
              <a:gd name="connsiteY5778" fmla="*/ 1740256 h 2249100"/>
              <a:gd name="connsiteX5779" fmla="*/ 2497770 w 2729341"/>
              <a:gd name="connsiteY5779" fmla="*/ 1740922 h 2249100"/>
              <a:gd name="connsiteX5780" fmla="*/ 2495988 w 2729341"/>
              <a:gd name="connsiteY5780" fmla="*/ 1737294 h 2249100"/>
              <a:gd name="connsiteX5781" fmla="*/ 2497817 w 2729341"/>
              <a:gd name="connsiteY5781" fmla="*/ 1738465 h 2249100"/>
              <a:gd name="connsiteX5782" fmla="*/ 2498141 w 2729341"/>
              <a:gd name="connsiteY5782" fmla="*/ 1739446 h 2249100"/>
              <a:gd name="connsiteX5783" fmla="*/ 2498170 w 2729341"/>
              <a:gd name="connsiteY5783" fmla="*/ 1740256 h 2249100"/>
              <a:gd name="connsiteX5784" fmla="*/ 2500617 w 2729341"/>
              <a:gd name="connsiteY5784" fmla="*/ 1760401 h 2249100"/>
              <a:gd name="connsiteX5785" fmla="*/ 2497036 w 2729341"/>
              <a:gd name="connsiteY5785" fmla="*/ 1761287 h 2249100"/>
              <a:gd name="connsiteX5786" fmla="*/ 2496722 w 2729341"/>
              <a:gd name="connsiteY5786" fmla="*/ 1761001 h 2249100"/>
              <a:gd name="connsiteX5787" fmla="*/ 2500827 w 2729341"/>
              <a:gd name="connsiteY5787" fmla="*/ 1759144 h 2249100"/>
              <a:gd name="connsiteX5788" fmla="*/ 2502123 w 2729341"/>
              <a:gd name="connsiteY5788" fmla="*/ 1752591 h 2249100"/>
              <a:gd name="connsiteX5789" fmla="*/ 2502303 w 2729341"/>
              <a:gd name="connsiteY5789" fmla="*/ 1749562 h 2249100"/>
              <a:gd name="connsiteX5790" fmla="*/ 2501694 w 2729341"/>
              <a:gd name="connsiteY5790" fmla="*/ 1744209 h 2249100"/>
              <a:gd name="connsiteX5791" fmla="*/ 2501713 w 2729341"/>
              <a:gd name="connsiteY5791" fmla="*/ 1743104 h 2249100"/>
              <a:gd name="connsiteX5792" fmla="*/ 2502379 w 2729341"/>
              <a:gd name="connsiteY5792" fmla="*/ 1744828 h 2249100"/>
              <a:gd name="connsiteX5793" fmla="*/ 2502970 w 2729341"/>
              <a:gd name="connsiteY5793" fmla="*/ 1749819 h 2249100"/>
              <a:gd name="connsiteX5794" fmla="*/ 2502751 w 2729341"/>
              <a:gd name="connsiteY5794" fmla="*/ 1753591 h 2249100"/>
              <a:gd name="connsiteX5795" fmla="*/ 2501560 w 2729341"/>
              <a:gd name="connsiteY5795" fmla="*/ 1759087 h 2249100"/>
              <a:gd name="connsiteX5796" fmla="*/ 2500617 w 2729341"/>
              <a:gd name="connsiteY5796" fmla="*/ 1760401 h 2249100"/>
              <a:gd name="connsiteX5797" fmla="*/ 2494264 w 2729341"/>
              <a:gd name="connsiteY5797" fmla="*/ 1762030 h 2249100"/>
              <a:gd name="connsiteX5798" fmla="*/ 2489406 w 2729341"/>
              <a:gd name="connsiteY5798" fmla="*/ 1764354 h 2249100"/>
              <a:gd name="connsiteX5799" fmla="*/ 2488854 w 2729341"/>
              <a:gd name="connsiteY5799" fmla="*/ 1764211 h 2249100"/>
              <a:gd name="connsiteX5800" fmla="*/ 2492045 w 2729341"/>
              <a:gd name="connsiteY5800" fmla="*/ 1762554 h 2249100"/>
              <a:gd name="connsiteX5801" fmla="*/ 2494264 w 2729341"/>
              <a:gd name="connsiteY5801" fmla="*/ 1762030 h 2249100"/>
              <a:gd name="connsiteX5802" fmla="*/ 2474967 w 2729341"/>
              <a:gd name="connsiteY5802" fmla="*/ 1779785 h 2249100"/>
              <a:gd name="connsiteX5803" fmla="*/ 2474300 w 2729341"/>
              <a:gd name="connsiteY5803" fmla="*/ 1780156 h 2249100"/>
              <a:gd name="connsiteX5804" fmla="*/ 2476748 w 2729341"/>
              <a:gd name="connsiteY5804" fmla="*/ 1776117 h 2249100"/>
              <a:gd name="connsiteX5805" fmla="*/ 2481577 w 2729341"/>
              <a:gd name="connsiteY5805" fmla="*/ 1770983 h 2249100"/>
              <a:gd name="connsiteX5806" fmla="*/ 2482882 w 2729341"/>
              <a:gd name="connsiteY5806" fmla="*/ 1770193 h 2249100"/>
              <a:gd name="connsiteX5807" fmla="*/ 2478862 w 2729341"/>
              <a:gd name="connsiteY5807" fmla="*/ 1774574 h 2249100"/>
              <a:gd name="connsiteX5808" fmla="*/ 2474967 w 2729341"/>
              <a:gd name="connsiteY5808" fmla="*/ 1779785 h 2249100"/>
              <a:gd name="connsiteX5809" fmla="*/ 2473833 w 2729341"/>
              <a:gd name="connsiteY5809" fmla="*/ 1779404 h 2249100"/>
              <a:gd name="connsiteX5810" fmla="*/ 2473233 w 2729341"/>
              <a:gd name="connsiteY5810" fmla="*/ 1779480 h 2249100"/>
              <a:gd name="connsiteX5811" fmla="*/ 2472185 w 2729341"/>
              <a:gd name="connsiteY5811" fmla="*/ 1779127 h 2249100"/>
              <a:gd name="connsiteX5812" fmla="*/ 2470738 w 2729341"/>
              <a:gd name="connsiteY5812" fmla="*/ 1778441 h 2249100"/>
              <a:gd name="connsiteX5813" fmla="*/ 2470414 w 2729341"/>
              <a:gd name="connsiteY5813" fmla="*/ 1777937 h 2249100"/>
              <a:gd name="connsiteX5814" fmla="*/ 2471795 w 2729341"/>
              <a:gd name="connsiteY5814" fmla="*/ 1778118 h 2249100"/>
              <a:gd name="connsiteX5815" fmla="*/ 2473833 w 2729341"/>
              <a:gd name="connsiteY5815" fmla="*/ 1779404 h 2249100"/>
              <a:gd name="connsiteX5816" fmla="*/ 1315374 w 2729341"/>
              <a:gd name="connsiteY5816" fmla="*/ 1797949 h 2249100"/>
              <a:gd name="connsiteX5817" fmla="*/ 1320813 w 2729341"/>
              <a:gd name="connsiteY5817" fmla="*/ 1799596 h 2249100"/>
              <a:gd name="connsiteX5818" fmla="*/ 1323746 w 2729341"/>
              <a:gd name="connsiteY5818" fmla="*/ 1798806 h 2249100"/>
              <a:gd name="connsiteX5819" fmla="*/ 1324280 w 2729341"/>
              <a:gd name="connsiteY5819" fmla="*/ 1799596 h 2249100"/>
              <a:gd name="connsiteX5820" fmla="*/ 1323937 w 2729341"/>
              <a:gd name="connsiteY5820" fmla="*/ 1800292 h 2249100"/>
              <a:gd name="connsiteX5821" fmla="*/ 1317327 w 2729341"/>
              <a:gd name="connsiteY5821" fmla="*/ 1801530 h 2249100"/>
              <a:gd name="connsiteX5822" fmla="*/ 1315298 w 2729341"/>
              <a:gd name="connsiteY5822" fmla="*/ 1800663 h 2249100"/>
              <a:gd name="connsiteX5823" fmla="*/ 1315117 w 2729341"/>
              <a:gd name="connsiteY5823" fmla="*/ 1799473 h 2249100"/>
              <a:gd name="connsiteX5824" fmla="*/ 1314431 w 2729341"/>
              <a:gd name="connsiteY5824" fmla="*/ 1798330 h 2249100"/>
              <a:gd name="connsiteX5825" fmla="*/ 1315374 w 2729341"/>
              <a:gd name="connsiteY5825" fmla="*/ 1797949 h 2249100"/>
              <a:gd name="connsiteX5826" fmla="*/ 1304039 w 2729341"/>
              <a:gd name="connsiteY5826" fmla="*/ 1799701 h 2249100"/>
              <a:gd name="connsiteX5827" fmla="*/ 1302620 w 2729341"/>
              <a:gd name="connsiteY5827" fmla="*/ 1799787 h 2249100"/>
              <a:gd name="connsiteX5828" fmla="*/ 1300429 w 2729341"/>
              <a:gd name="connsiteY5828" fmla="*/ 1799444 h 2249100"/>
              <a:gd name="connsiteX5829" fmla="*/ 1301201 w 2729341"/>
              <a:gd name="connsiteY5829" fmla="*/ 1798692 h 2249100"/>
              <a:gd name="connsiteX5830" fmla="*/ 1302411 w 2729341"/>
              <a:gd name="connsiteY5830" fmla="*/ 1798149 h 2249100"/>
              <a:gd name="connsiteX5831" fmla="*/ 1302801 w 2729341"/>
              <a:gd name="connsiteY5831" fmla="*/ 1798558 h 2249100"/>
              <a:gd name="connsiteX5832" fmla="*/ 1304039 w 2729341"/>
              <a:gd name="connsiteY5832" fmla="*/ 1799701 h 2249100"/>
              <a:gd name="connsiteX5833" fmla="*/ 1311069 w 2729341"/>
              <a:gd name="connsiteY5833" fmla="*/ 1803111 h 2249100"/>
              <a:gd name="connsiteX5834" fmla="*/ 1309192 w 2729341"/>
              <a:gd name="connsiteY5834" fmla="*/ 1803559 h 2249100"/>
              <a:gd name="connsiteX5835" fmla="*/ 1307773 w 2729341"/>
              <a:gd name="connsiteY5835" fmla="*/ 1803140 h 2249100"/>
              <a:gd name="connsiteX5836" fmla="*/ 1305506 w 2729341"/>
              <a:gd name="connsiteY5836" fmla="*/ 1800073 h 2249100"/>
              <a:gd name="connsiteX5837" fmla="*/ 1310316 w 2729341"/>
              <a:gd name="connsiteY5837" fmla="*/ 1799663 h 2249100"/>
              <a:gd name="connsiteX5838" fmla="*/ 1312393 w 2729341"/>
              <a:gd name="connsiteY5838" fmla="*/ 1800997 h 2249100"/>
              <a:gd name="connsiteX5839" fmla="*/ 1312669 w 2729341"/>
              <a:gd name="connsiteY5839" fmla="*/ 1801368 h 2249100"/>
              <a:gd name="connsiteX5840" fmla="*/ 1311069 w 2729341"/>
              <a:gd name="connsiteY5840" fmla="*/ 1803111 h 2249100"/>
              <a:gd name="connsiteX5841" fmla="*/ 1356398 w 2729341"/>
              <a:gd name="connsiteY5841" fmla="*/ 1820151 h 2249100"/>
              <a:gd name="connsiteX5842" fmla="*/ 1357751 w 2729341"/>
              <a:gd name="connsiteY5842" fmla="*/ 1822494 h 2249100"/>
              <a:gd name="connsiteX5843" fmla="*/ 1355808 w 2729341"/>
              <a:gd name="connsiteY5843" fmla="*/ 1822209 h 2249100"/>
              <a:gd name="connsiteX5844" fmla="*/ 1353779 w 2729341"/>
              <a:gd name="connsiteY5844" fmla="*/ 1822342 h 2249100"/>
              <a:gd name="connsiteX5845" fmla="*/ 1353160 w 2729341"/>
              <a:gd name="connsiteY5845" fmla="*/ 1821066 h 2249100"/>
              <a:gd name="connsiteX5846" fmla="*/ 1352560 w 2729341"/>
              <a:gd name="connsiteY5846" fmla="*/ 1819285 h 2249100"/>
              <a:gd name="connsiteX5847" fmla="*/ 1352150 w 2729341"/>
              <a:gd name="connsiteY5847" fmla="*/ 1818837 h 2249100"/>
              <a:gd name="connsiteX5848" fmla="*/ 1350759 w 2729341"/>
              <a:gd name="connsiteY5848" fmla="*/ 1818675 h 2249100"/>
              <a:gd name="connsiteX5849" fmla="*/ 1350655 w 2729341"/>
              <a:gd name="connsiteY5849" fmla="*/ 1818513 h 2249100"/>
              <a:gd name="connsiteX5850" fmla="*/ 1350493 w 2729341"/>
              <a:gd name="connsiteY5850" fmla="*/ 1817646 h 2249100"/>
              <a:gd name="connsiteX5851" fmla="*/ 1350883 w 2729341"/>
              <a:gd name="connsiteY5851" fmla="*/ 1817237 h 2249100"/>
              <a:gd name="connsiteX5852" fmla="*/ 1355246 w 2729341"/>
              <a:gd name="connsiteY5852" fmla="*/ 1819218 h 2249100"/>
              <a:gd name="connsiteX5853" fmla="*/ 1356398 w 2729341"/>
              <a:gd name="connsiteY5853" fmla="*/ 1820151 h 2249100"/>
              <a:gd name="connsiteX5854" fmla="*/ 1327252 w 2729341"/>
              <a:gd name="connsiteY5854" fmla="*/ 1825514 h 2249100"/>
              <a:gd name="connsiteX5855" fmla="*/ 1326061 w 2729341"/>
              <a:gd name="connsiteY5855" fmla="*/ 1825571 h 2249100"/>
              <a:gd name="connsiteX5856" fmla="*/ 1324423 w 2729341"/>
              <a:gd name="connsiteY5856" fmla="*/ 1825276 h 2249100"/>
              <a:gd name="connsiteX5857" fmla="*/ 1323585 w 2729341"/>
              <a:gd name="connsiteY5857" fmla="*/ 1823561 h 2249100"/>
              <a:gd name="connsiteX5858" fmla="*/ 1324928 w 2729341"/>
              <a:gd name="connsiteY5858" fmla="*/ 1823447 h 2249100"/>
              <a:gd name="connsiteX5859" fmla="*/ 1326166 w 2729341"/>
              <a:gd name="connsiteY5859" fmla="*/ 1823685 h 2249100"/>
              <a:gd name="connsiteX5860" fmla="*/ 1327147 w 2729341"/>
              <a:gd name="connsiteY5860" fmla="*/ 1825028 h 2249100"/>
              <a:gd name="connsiteX5861" fmla="*/ 1327252 w 2729341"/>
              <a:gd name="connsiteY5861" fmla="*/ 1825514 h 2249100"/>
              <a:gd name="connsiteX5862" fmla="*/ 1356332 w 2729341"/>
              <a:gd name="connsiteY5862" fmla="*/ 1837878 h 2249100"/>
              <a:gd name="connsiteX5863" fmla="*/ 1354769 w 2729341"/>
              <a:gd name="connsiteY5863" fmla="*/ 1838163 h 2249100"/>
              <a:gd name="connsiteX5864" fmla="*/ 1353045 w 2729341"/>
              <a:gd name="connsiteY5864" fmla="*/ 1837515 h 2249100"/>
              <a:gd name="connsiteX5865" fmla="*/ 1351559 w 2729341"/>
              <a:gd name="connsiteY5865" fmla="*/ 1834458 h 2249100"/>
              <a:gd name="connsiteX5866" fmla="*/ 1349921 w 2729341"/>
              <a:gd name="connsiteY5866" fmla="*/ 1832067 h 2249100"/>
              <a:gd name="connsiteX5867" fmla="*/ 1350807 w 2729341"/>
              <a:gd name="connsiteY5867" fmla="*/ 1831381 h 2249100"/>
              <a:gd name="connsiteX5868" fmla="*/ 1352131 w 2729341"/>
              <a:gd name="connsiteY5868" fmla="*/ 1833687 h 2249100"/>
              <a:gd name="connsiteX5869" fmla="*/ 1355455 w 2729341"/>
              <a:gd name="connsiteY5869" fmla="*/ 1837192 h 2249100"/>
              <a:gd name="connsiteX5870" fmla="*/ 1356332 w 2729341"/>
              <a:gd name="connsiteY5870" fmla="*/ 1837878 h 2249100"/>
              <a:gd name="connsiteX5871" fmla="*/ 2343569 w 2729341"/>
              <a:gd name="connsiteY5871" fmla="*/ 1896037 h 2249100"/>
              <a:gd name="connsiteX5872" fmla="*/ 2342379 w 2729341"/>
              <a:gd name="connsiteY5872" fmla="*/ 1903590 h 2249100"/>
              <a:gd name="connsiteX5873" fmla="*/ 2341864 w 2729341"/>
              <a:gd name="connsiteY5873" fmla="*/ 1900914 h 2249100"/>
              <a:gd name="connsiteX5874" fmla="*/ 2341817 w 2729341"/>
              <a:gd name="connsiteY5874" fmla="*/ 1898323 h 2249100"/>
              <a:gd name="connsiteX5875" fmla="*/ 2342712 w 2729341"/>
              <a:gd name="connsiteY5875" fmla="*/ 1896780 h 2249100"/>
              <a:gd name="connsiteX5876" fmla="*/ 2343569 w 2729341"/>
              <a:gd name="connsiteY5876" fmla="*/ 1896037 h 2249100"/>
              <a:gd name="connsiteX5877" fmla="*/ 2165738 w 2729341"/>
              <a:gd name="connsiteY5877" fmla="*/ 1918269 h 2249100"/>
              <a:gd name="connsiteX5878" fmla="*/ 2163385 w 2729341"/>
              <a:gd name="connsiteY5878" fmla="*/ 1918926 h 2249100"/>
              <a:gd name="connsiteX5879" fmla="*/ 2159899 w 2729341"/>
              <a:gd name="connsiteY5879" fmla="*/ 1918859 h 2249100"/>
              <a:gd name="connsiteX5880" fmla="*/ 2159194 w 2729341"/>
              <a:gd name="connsiteY5880" fmla="*/ 1918630 h 2249100"/>
              <a:gd name="connsiteX5881" fmla="*/ 2160585 w 2729341"/>
              <a:gd name="connsiteY5881" fmla="*/ 1918192 h 2249100"/>
              <a:gd name="connsiteX5882" fmla="*/ 2164718 w 2729341"/>
              <a:gd name="connsiteY5882" fmla="*/ 1917602 h 2249100"/>
              <a:gd name="connsiteX5883" fmla="*/ 2165738 w 2729341"/>
              <a:gd name="connsiteY5883" fmla="*/ 1918269 h 2249100"/>
              <a:gd name="connsiteX5884" fmla="*/ 2152736 w 2729341"/>
              <a:gd name="connsiteY5884" fmla="*/ 1919392 h 2249100"/>
              <a:gd name="connsiteX5885" fmla="*/ 2152393 w 2729341"/>
              <a:gd name="connsiteY5885" fmla="*/ 1919735 h 2249100"/>
              <a:gd name="connsiteX5886" fmla="*/ 2150021 w 2729341"/>
              <a:gd name="connsiteY5886" fmla="*/ 1919097 h 2249100"/>
              <a:gd name="connsiteX5887" fmla="*/ 2148583 w 2729341"/>
              <a:gd name="connsiteY5887" fmla="*/ 1918497 h 2249100"/>
              <a:gd name="connsiteX5888" fmla="*/ 2148326 w 2729341"/>
              <a:gd name="connsiteY5888" fmla="*/ 1917897 h 2249100"/>
              <a:gd name="connsiteX5889" fmla="*/ 2152298 w 2729341"/>
              <a:gd name="connsiteY5889" fmla="*/ 1918973 h 2249100"/>
              <a:gd name="connsiteX5890" fmla="*/ 2152736 w 2729341"/>
              <a:gd name="connsiteY5890" fmla="*/ 1919392 h 2249100"/>
              <a:gd name="connsiteX5891" fmla="*/ 2134924 w 2729341"/>
              <a:gd name="connsiteY5891" fmla="*/ 1923441 h 2249100"/>
              <a:gd name="connsiteX5892" fmla="*/ 2135019 w 2729341"/>
              <a:gd name="connsiteY5892" fmla="*/ 1924869 h 2249100"/>
              <a:gd name="connsiteX5893" fmla="*/ 2133705 w 2729341"/>
              <a:gd name="connsiteY5893" fmla="*/ 1924155 h 2249100"/>
              <a:gd name="connsiteX5894" fmla="*/ 2131762 w 2729341"/>
              <a:gd name="connsiteY5894" fmla="*/ 1924088 h 2249100"/>
              <a:gd name="connsiteX5895" fmla="*/ 2132619 w 2729341"/>
              <a:gd name="connsiteY5895" fmla="*/ 1923603 h 2249100"/>
              <a:gd name="connsiteX5896" fmla="*/ 2133219 w 2729341"/>
              <a:gd name="connsiteY5896" fmla="*/ 1923126 h 2249100"/>
              <a:gd name="connsiteX5897" fmla="*/ 2133524 w 2729341"/>
              <a:gd name="connsiteY5897" fmla="*/ 1922612 h 2249100"/>
              <a:gd name="connsiteX5898" fmla="*/ 2135972 w 2729341"/>
              <a:gd name="connsiteY5898" fmla="*/ 1920831 h 2249100"/>
              <a:gd name="connsiteX5899" fmla="*/ 2135277 w 2729341"/>
              <a:gd name="connsiteY5899" fmla="*/ 1922135 h 2249100"/>
              <a:gd name="connsiteX5900" fmla="*/ 2134924 w 2729341"/>
              <a:gd name="connsiteY5900" fmla="*/ 1923441 h 2249100"/>
              <a:gd name="connsiteX5901" fmla="*/ 2145525 w 2729341"/>
              <a:gd name="connsiteY5901" fmla="*/ 1931927 h 2249100"/>
              <a:gd name="connsiteX5902" fmla="*/ 2144773 w 2729341"/>
              <a:gd name="connsiteY5902" fmla="*/ 1932908 h 2249100"/>
              <a:gd name="connsiteX5903" fmla="*/ 2145516 w 2729341"/>
              <a:gd name="connsiteY5903" fmla="*/ 1928232 h 2249100"/>
              <a:gd name="connsiteX5904" fmla="*/ 2144478 w 2729341"/>
              <a:gd name="connsiteY5904" fmla="*/ 1924288 h 2249100"/>
              <a:gd name="connsiteX5905" fmla="*/ 2145573 w 2729341"/>
              <a:gd name="connsiteY5905" fmla="*/ 1926022 h 2249100"/>
              <a:gd name="connsiteX5906" fmla="*/ 2145935 w 2729341"/>
              <a:gd name="connsiteY5906" fmla="*/ 1928079 h 2249100"/>
              <a:gd name="connsiteX5907" fmla="*/ 2145525 w 2729341"/>
              <a:gd name="connsiteY5907" fmla="*/ 1931927 h 2249100"/>
              <a:gd name="connsiteX5908" fmla="*/ 2143878 w 2729341"/>
              <a:gd name="connsiteY5908" fmla="*/ 1934842 h 2249100"/>
              <a:gd name="connsiteX5909" fmla="*/ 2142430 w 2729341"/>
              <a:gd name="connsiteY5909" fmla="*/ 1936442 h 2249100"/>
              <a:gd name="connsiteX5910" fmla="*/ 2142497 w 2729341"/>
              <a:gd name="connsiteY5910" fmla="*/ 1935833 h 2249100"/>
              <a:gd name="connsiteX5911" fmla="*/ 2143563 w 2729341"/>
              <a:gd name="connsiteY5911" fmla="*/ 1934232 h 2249100"/>
              <a:gd name="connsiteX5912" fmla="*/ 2144325 w 2729341"/>
              <a:gd name="connsiteY5912" fmla="*/ 1933604 h 2249100"/>
              <a:gd name="connsiteX5913" fmla="*/ 2143878 w 2729341"/>
              <a:gd name="connsiteY5913" fmla="*/ 1934842 h 2249100"/>
              <a:gd name="connsiteX5914" fmla="*/ 2250310 w 2729341"/>
              <a:gd name="connsiteY5914" fmla="*/ 1936985 h 2249100"/>
              <a:gd name="connsiteX5915" fmla="*/ 2247624 w 2729341"/>
              <a:gd name="connsiteY5915" fmla="*/ 1938090 h 2249100"/>
              <a:gd name="connsiteX5916" fmla="*/ 2244719 w 2729341"/>
              <a:gd name="connsiteY5916" fmla="*/ 1937290 h 2249100"/>
              <a:gd name="connsiteX5917" fmla="*/ 2246519 w 2729341"/>
              <a:gd name="connsiteY5917" fmla="*/ 1937137 h 2249100"/>
              <a:gd name="connsiteX5918" fmla="*/ 2247824 w 2729341"/>
              <a:gd name="connsiteY5918" fmla="*/ 1937461 h 2249100"/>
              <a:gd name="connsiteX5919" fmla="*/ 2251129 w 2729341"/>
              <a:gd name="connsiteY5919" fmla="*/ 1935880 h 2249100"/>
              <a:gd name="connsiteX5920" fmla="*/ 2252863 w 2729341"/>
              <a:gd name="connsiteY5920" fmla="*/ 1934690 h 2249100"/>
              <a:gd name="connsiteX5921" fmla="*/ 2254863 w 2729341"/>
              <a:gd name="connsiteY5921" fmla="*/ 1934242 h 2249100"/>
              <a:gd name="connsiteX5922" fmla="*/ 2250310 w 2729341"/>
              <a:gd name="connsiteY5922" fmla="*/ 1936985 h 2249100"/>
              <a:gd name="connsiteX5923" fmla="*/ 2066239 w 2729341"/>
              <a:gd name="connsiteY5923" fmla="*/ 1941319 h 2249100"/>
              <a:gd name="connsiteX5924" fmla="*/ 2065249 w 2729341"/>
              <a:gd name="connsiteY5924" fmla="*/ 1941757 h 2249100"/>
              <a:gd name="connsiteX5925" fmla="*/ 2060829 w 2729341"/>
              <a:gd name="connsiteY5925" fmla="*/ 1939109 h 2249100"/>
              <a:gd name="connsiteX5926" fmla="*/ 2060553 w 2729341"/>
              <a:gd name="connsiteY5926" fmla="*/ 1937976 h 2249100"/>
              <a:gd name="connsiteX5927" fmla="*/ 2062734 w 2729341"/>
              <a:gd name="connsiteY5927" fmla="*/ 1936947 h 2249100"/>
              <a:gd name="connsiteX5928" fmla="*/ 2064068 w 2729341"/>
              <a:gd name="connsiteY5928" fmla="*/ 1937042 h 2249100"/>
              <a:gd name="connsiteX5929" fmla="*/ 2066173 w 2729341"/>
              <a:gd name="connsiteY5929" fmla="*/ 1938395 h 2249100"/>
              <a:gd name="connsiteX5930" fmla="*/ 2066944 w 2729341"/>
              <a:gd name="connsiteY5930" fmla="*/ 1938766 h 2249100"/>
              <a:gd name="connsiteX5931" fmla="*/ 2067306 w 2729341"/>
              <a:gd name="connsiteY5931" fmla="*/ 1939309 h 2249100"/>
              <a:gd name="connsiteX5932" fmla="*/ 2067106 w 2729341"/>
              <a:gd name="connsiteY5932" fmla="*/ 1940157 h 2249100"/>
              <a:gd name="connsiteX5933" fmla="*/ 2066239 w 2729341"/>
              <a:gd name="connsiteY5933" fmla="*/ 1941319 h 2249100"/>
              <a:gd name="connsiteX5934" fmla="*/ 1979467 w 2729341"/>
              <a:gd name="connsiteY5934" fmla="*/ 1952149 h 2249100"/>
              <a:gd name="connsiteX5935" fmla="*/ 1978133 w 2729341"/>
              <a:gd name="connsiteY5935" fmla="*/ 1952444 h 2249100"/>
              <a:gd name="connsiteX5936" fmla="*/ 1983962 w 2729341"/>
              <a:gd name="connsiteY5936" fmla="*/ 1947758 h 2249100"/>
              <a:gd name="connsiteX5937" fmla="*/ 1985181 w 2729341"/>
              <a:gd name="connsiteY5937" fmla="*/ 1946196 h 2249100"/>
              <a:gd name="connsiteX5938" fmla="*/ 1986744 w 2729341"/>
              <a:gd name="connsiteY5938" fmla="*/ 1946263 h 2249100"/>
              <a:gd name="connsiteX5939" fmla="*/ 1984143 w 2729341"/>
              <a:gd name="connsiteY5939" fmla="*/ 1948882 h 2249100"/>
              <a:gd name="connsiteX5940" fmla="*/ 1979467 w 2729341"/>
              <a:gd name="connsiteY5940" fmla="*/ 1952149 h 2249100"/>
              <a:gd name="connsiteX5941" fmla="*/ 1933356 w 2729341"/>
              <a:gd name="connsiteY5941" fmla="*/ 1982248 h 2249100"/>
              <a:gd name="connsiteX5942" fmla="*/ 1932375 w 2729341"/>
              <a:gd name="connsiteY5942" fmla="*/ 1982372 h 2249100"/>
              <a:gd name="connsiteX5943" fmla="*/ 1933594 w 2729341"/>
              <a:gd name="connsiteY5943" fmla="*/ 1980743 h 2249100"/>
              <a:gd name="connsiteX5944" fmla="*/ 1935575 w 2729341"/>
              <a:gd name="connsiteY5944" fmla="*/ 1979924 h 2249100"/>
              <a:gd name="connsiteX5945" fmla="*/ 1939919 w 2729341"/>
              <a:gd name="connsiteY5945" fmla="*/ 1976790 h 2249100"/>
              <a:gd name="connsiteX5946" fmla="*/ 1941690 w 2729341"/>
              <a:gd name="connsiteY5946" fmla="*/ 1976571 h 2249100"/>
              <a:gd name="connsiteX5947" fmla="*/ 1942614 w 2729341"/>
              <a:gd name="connsiteY5947" fmla="*/ 1975495 h 2249100"/>
              <a:gd name="connsiteX5948" fmla="*/ 1943014 w 2729341"/>
              <a:gd name="connsiteY5948" fmla="*/ 1975333 h 2249100"/>
              <a:gd name="connsiteX5949" fmla="*/ 1942757 w 2729341"/>
              <a:gd name="connsiteY5949" fmla="*/ 1976657 h 2249100"/>
              <a:gd name="connsiteX5950" fmla="*/ 1939271 w 2729341"/>
              <a:gd name="connsiteY5950" fmla="*/ 1978543 h 2249100"/>
              <a:gd name="connsiteX5951" fmla="*/ 1933356 w 2729341"/>
              <a:gd name="connsiteY5951" fmla="*/ 1982248 h 2249100"/>
              <a:gd name="connsiteX5952" fmla="*/ 1926679 w 2729341"/>
              <a:gd name="connsiteY5952" fmla="*/ 1989811 h 2249100"/>
              <a:gd name="connsiteX5953" fmla="*/ 1926098 w 2729341"/>
              <a:gd name="connsiteY5953" fmla="*/ 1989887 h 2249100"/>
              <a:gd name="connsiteX5954" fmla="*/ 1927393 w 2729341"/>
              <a:gd name="connsiteY5954" fmla="*/ 1987420 h 2249100"/>
              <a:gd name="connsiteX5955" fmla="*/ 1927632 w 2729341"/>
              <a:gd name="connsiteY5955" fmla="*/ 1986429 h 2249100"/>
              <a:gd name="connsiteX5956" fmla="*/ 1929756 w 2729341"/>
              <a:gd name="connsiteY5956" fmla="*/ 1983305 h 2249100"/>
              <a:gd name="connsiteX5957" fmla="*/ 1930880 w 2729341"/>
              <a:gd name="connsiteY5957" fmla="*/ 1982838 h 2249100"/>
              <a:gd name="connsiteX5958" fmla="*/ 1931346 w 2729341"/>
              <a:gd name="connsiteY5958" fmla="*/ 1984172 h 2249100"/>
              <a:gd name="connsiteX5959" fmla="*/ 1929165 w 2729341"/>
              <a:gd name="connsiteY5959" fmla="*/ 1986363 h 2249100"/>
              <a:gd name="connsiteX5960" fmla="*/ 1926679 w 2729341"/>
              <a:gd name="connsiteY5960" fmla="*/ 1989811 h 2249100"/>
              <a:gd name="connsiteX5961" fmla="*/ 2376507 w 2729341"/>
              <a:gd name="connsiteY5961" fmla="*/ 2008508 h 2249100"/>
              <a:gd name="connsiteX5962" fmla="*/ 2376945 w 2729341"/>
              <a:gd name="connsiteY5962" fmla="*/ 2010709 h 2249100"/>
              <a:gd name="connsiteX5963" fmla="*/ 2374487 w 2729341"/>
              <a:gd name="connsiteY5963" fmla="*/ 2005594 h 2249100"/>
              <a:gd name="connsiteX5964" fmla="*/ 2371449 w 2729341"/>
              <a:gd name="connsiteY5964" fmla="*/ 1997564 h 2249100"/>
              <a:gd name="connsiteX5965" fmla="*/ 2369830 w 2729341"/>
              <a:gd name="connsiteY5965" fmla="*/ 1991344 h 2249100"/>
              <a:gd name="connsiteX5966" fmla="*/ 2370925 w 2729341"/>
              <a:gd name="connsiteY5966" fmla="*/ 1993030 h 2249100"/>
              <a:gd name="connsiteX5967" fmla="*/ 2372001 w 2729341"/>
              <a:gd name="connsiteY5967" fmla="*/ 1996507 h 2249100"/>
              <a:gd name="connsiteX5968" fmla="*/ 2376507 w 2729341"/>
              <a:gd name="connsiteY5968" fmla="*/ 2008508 h 2249100"/>
              <a:gd name="connsiteX5969" fmla="*/ 1917611 w 2729341"/>
              <a:gd name="connsiteY5969" fmla="*/ 2007860 h 2249100"/>
              <a:gd name="connsiteX5970" fmla="*/ 1916773 w 2729341"/>
              <a:gd name="connsiteY5970" fmla="*/ 2009585 h 2249100"/>
              <a:gd name="connsiteX5971" fmla="*/ 1917002 w 2729341"/>
              <a:gd name="connsiteY5971" fmla="*/ 2007022 h 2249100"/>
              <a:gd name="connsiteX5972" fmla="*/ 1919173 w 2729341"/>
              <a:gd name="connsiteY5972" fmla="*/ 2001184 h 2249100"/>
              <a:gd name="connsiteX5973" fmla="*/ 1923583 w 2729341"/>
              <a:gd name="connsiteY5973" fmla="*/ 1993497 h 2249100"/>
              <a:gd name="connsiteX5974" fmla="*/ 1925441 w 2729341"/>
              <a:gd name="connsiteY5974" fmla="*/ 1992211 h 2249100"/>
              <a:gd name="connsiteX5975" fmla="*/ 1920354 w 2729341"/>
              <a:gd name="connsiteY5975" fmla="*/ 2000641 h 2249100"/>
              <a:gd name="connsiteX5976" fmla="*/ 1917611 w 2729341"/>
              <a:gd name="connsiteY5976" fmla="*/ 2007860 h 2249100"/>
              <a:gd name="connsiteX5977" fmla="*/ 1922498 w 2729341"/>
              <a:gd name="connsiteY5977" fmla="*/ 2041817 h 2249100"/>
              <a:gd name="connsiteX5978" fmla="*/ 1922126 w 2729341"/>
              <a:gd name="connsiteY5978" fmla="*/ 2043198 h 2249100"/>
              <a:gd name="connsiteX5979" fmla="*/ 1919916 w 2729341"/>
              <a:gd name="connsiteY5979" fmla="*/ 2036769 h 2249100"/>
              <a:gd name="connsiteX5980" fmla="*/ 1916316 w 2729341"/>
              <a:gd name="connsiteY5980" fmla="*/ 2022177 h 2249100"/>
              <a:gd name="connsiteX5981" fmla="*/ 1916182 w 2729341"/>
              <a:gd name="connsiteY5981" fmla="*/ 2013833 h 2249100"/>
              <a:gd name="connsiteX5982" fmla="*/ 1916754 w 2729341"/>
              <a:gd name="connsiteY5982" fmla="*/ 2010956 h 2249100"/>
              <a:gd name="connsiteX5983" fmla="*/ 1917678 w 2729341"/>
              <a:gd name="connsiteY5983" fmla="*/ 2022748 h 2249100"/>
              <a:gd name="connsiteX5984" fmla="*/ 1921659 w 2729341"/>
              <a:gd name="connsiteY5984" fmla="*/ 2037655 h 2249100"/>
              <a:gd name="connsiteX5985" fmla="*/ 1922498 w 2729341"/>
              <a:gd name="connsiteY5985" fmla="*/ 2041817 h 2249100"/>
              <a:gd name="connsiteX5986" fmla="*/ 2325805 w 2729341"/>
              <a:gd name="connsiteY5986" fmla="*/ 2030159 h 2249100"/>
              <a:gd name="connsiteX5987" fmla="*/ 2325767 w 2729341"/>
              <a:gd name="connsiteY5987" fmla="*/ 2031902 h 2249100"/>
              <a:gd name="connsiteX5988" fmla="*/ 2324414 w 2729341"/>
              <a:gd name="connsiteY5988" fmla="*/ 2028978 h 2249100"/>
              <a:gd name="connsiteX5989" fmla="*/ 2323519 w 2729341"/>
              <a:gd name="connsiteY5989" fmla="*/ 2025739 h 2249100"/>
              <a:gd name="connsiteX5990" fmla="*/ 2324805 w 2729341"/>
              <a:gd name="connsiteY5990" fmla="*/ 2026787 h 2249100"/>
              <a:gd name="connsiteX5991" fmla="*/ 2325805 w 2729341"/>
              <a:gd name="connsiteY5991" fmla="*/ 2030159 h 2249100"/>
              <a:gd name="connsiteX5992" fmla="*/ 2327043 w 2729341"/>
              <a:gd name="connsiteY5992" fmla="*/ 2033092 h 2249100"/>
              <a:gd name="connsiteX5993" fmla="*/ 2326091 w 2729341"/>
              <a:gd name="connsiteY5993" fmla="*/ 2033873 h 2249100"/>
              <a:gd name="connsiteX5994" fmla="*/ 2324157 w 2729341"/>
              <a:gd name="connsiteY5994" fmla="*/ 2033302 h 2249100"/>
              <a:gd name="connsiteX5995" fmla="*/ 2323109 w 2729341"/>
              <a:gd name="connsiteY5995" fmla="*/ 2032283 h 2249100"/>
              <a:gd name="connsiteX5996" fmla="*/ 2322652 w 2729341"/>
              <a:gd name="connsiteY5996" fmla="*/ 2030292 h 2249100"/>
              <a:gd name="connsiteX5997" fmla="*/ 2324329 w 2729341"/>
              <a:gd name="connsiteY5997" fmla="*/ 2032407 h 2249100"/>
              <a:gd name="connsiteX5998" fmla="*/ 2324929 w 2729341"/>
              <a:gd name="connsiteY5998" fmla="*/ 2032883 h 2249100"/>
              <a:gd name="connsiteX5999" fmla="*/ 2327043 w 2729341"/>
              <a:gd name="connsiteY5999" fmla="*/ 2033092 h 2249100"/>
              <a:gd name="connsiteX6000" fmla="*/ 2371297 w 2729341"/>
              <a:gd name="connsiteY6000" fmla="*/ 2071821 h 2249100"/>
              <a:gd name="connsiteX6001" fmla="*/ 2365982 w 2729341"/>
              <a:gd name="connsiteY6001" fmla="*/ 2077336 h 2249100"/>
              <a:gd name="connsiteX6002" fmla="*/ 2366572 w 2729341"/>
              <a:gd name="connsiteY6002" fmla="*/ 2075955 h 2249100"/>
              <a:gd name="connsiteX6003" fmla="*/ 2368649 w 2729341"/>
              <a:gd name="connsiteY6003" fmla="*/ 2073002 h 2249100"/>
              <a:gd name="connsiteX6004" fmla="*/ 2369315 w 2729341"/>
              <a:gd name="connsiteY6004" fmla="*/ 2071612 h 2249100"/>
              <a:gd name="connsiteX6005" fmla="*/ 2370715 w 2729341"/>
              <a:gd name="connsiteY6005" fmla="*/ 2070735 h 2249100"/>
              <a:gd name="connsiteX6006" fmla="*/ 2372020 w 2729341"/>
              <a:gd name="connsiteY6006" fmla="*/ 2069145 h 2249100"/>
              <a:gd name="connsiteX6007" fmla="*/ 2372116 w 2729341"/>
              <a:gd name="connsiteY6007" fmla="*/ 2067278 h 2249100"/>
              <a:gd name="connsiteX6008" fmla="*/ 2374011 w 2729341"/>
              <a:gd name="connsiteY6008" fmla="*/ 2065973 h 2249100"/>
              <a:gd name="connsiteX6009" fmla="*/ 2374630 w 2729341"/>
              <a:gd name="connsiteY6009" fmla="*/ 2065782 h 2249100"/>
              <a:gd name="connsiteX6010" fmla="*/ 2371297 w 2729341"/>
              <a:gd name="connsiteY6010" fmla="*/ 2071821 h 2249100"/>
              <a:gd name="connsiteX6011" fmla="*/ 2364438 w 2729341"/>
              <a:gd name="connsiteY6011" fmla="*/ 2078831 h 2249100"/>
              <a:gd name="connsiteX6012" fmla="*/ 2363724 w 2729341"/>
              <a:gd name="connsiteY6012" fmla="*/ 2078974 h 2249100"/>
              <a:gd name="connsiteX6013" fmla="*/ 2364781 w 2729341"/>
              <a:gd name="connsiteY6013" fmla="*/ 2077727 h 2249100"/>
              <a:gd name="connsiteX6014" fmla="*/ 2365077 w 2729341"/>
              <a:gd name="connsiteY6014" fmla="*/ 2077822 h 2249100"/>
              <a:gd name="connsiteX6015" fmla="*/ 2364438 w 2729341"/>
              <a:gd name="connsiteY6015" fmla="*/ 2078831 h 2249100"/>
              <a:gd name="connsiteX6016" fmla="*/ 2359333 w 2729341"/>
              <a:gd name="connsiteY6016" fmla="*/ 2081746 h 2249100"/>
              <a:gd name="connsiteX6017" fmla="*/ 2358828 w 2729341"/>
              <a:gd name="connsiteY6017" fmla="*/ 2081746 h 2249100"/>
              <a:gd name="connsiteX6018" fmla="*/ 2359076 w 2729341"/>
              <a:gd name="connsiteY6018" fmla="*/ 2081327 h 2249100"/>
              <a:gd name="connsiteX6019" fmla="*/ 2360133 w 2729341"/>
              <a:gd name="connsiteY6019" fmla="*/ 2080498 h 2249100"/>
              <a:gd name="connsiteX6020" fmla="*/ 2360514 w 2729341"/>
              <a:gd name="connsiteY6020" fmla="*/ 2080822 h 2249100"/>
              <a:gd name="connsiteX6021" fmla="*/ 2360476 w 2729341"/>
              <a:gd name="connsiteY6021" fmla="*/ 2081241 h 2249100"/>
              <a:gd name="connsiteX6022" fmla="*/ 2359333 w 2729341"/>
              <a:gd name="connsiteY6022" fmla="*/ 2081746 h 2249100"/>
              <a:gd name="connsiteX6023" fmla="*/ 2353590 w 2729341"/>
              <a:gd name="connsiteY6023" fmla="*/ 2084289 h 2249100"/>
              <a:gd name="connsiteX6024" fmla="*/ 2352370 w 2729341"/>
              <a:gd name="connsiteY6024" fmla="*/ 2084985 h 2249100"/>
              <a:gd name="connsiteX6025" fmla="*/ 2351104 w 2729341"/>
              <a:gd name="connsiteY6025" fmla="*/ 2084470 h 2249100"/>
              <a:gd name="connsiteX6026" fmla="*/ 2352494 w 2729341"/>
              <a:gd name="connsiteY6026" fmla="*/ 2083775 h 2249100"/>
              <a:gd name="connsiteX6027" fmla="*/ 2356638 w 2729341"/>
              <a:gd name="connsiteY6027" fmla="*/ 2083032 h 2249100"/>
              <a:gd name="connsiteX6028" fmla="*/ 2355075 w 2729341"/>
              <a:gd name="connsiteY6028" fmla="*/ 2083956 h 2249100"/>
              <a:gd name="connsiteX6029" fmla="*/ 2353590 w 2729341"/>
              <a:gd name="connsiteY6029" fmla="*/ 2084289 h 2249100"/>
              <a:gd name="connsiteX6030" fmla="*/ 2345827 w 2729341"/>
              <a:gd name="connsiteY6030" fmla="*/ 2086232 h 2249100"/>
              <a:gd name="connsiteX6031" fmla="*/ 2345027 w 2729341"/>
              <a:gd name="connsiteY6031" fmla="*/ 2086832 h 2249100"/>
              <a:gd name="connsiteX6032" fmla="*/ 2344646 w 2729341"/>
              <a:gd name="connsiteY6032" fmla="*/ 2086642 h 2249100"/>
              <a:gd name="connsiteX6033" fmla="*/ 2344646 w 2729341"/>
              <a:gd name="connsiteY6033" fmla="*/ 2085766 h 2249100"/>
              <a:gd name="connsiteX6034" fmla="*/ 2343503 w 2729341"/>
              <a:gd name="connsiteY6034" fmla="*/ 2083822 h 2249100"/>
              <a:gd name="connsiteX6035" fmla="*/ 2343541 w 2729341"/>
              <a:gd name="connsiteY6035" fmla="*/ 2083318 h 2249100"/>
              <a:gd name="connsiteX6036" fmla="*/ 2346151 w 2729341"/>
              <a:gd name="connsiteY6036" fmla="*/ 2085213 h 2249100"/>
              <a:gd name="connsiteX6037" fmla="*/ 2346217 w 2729341"/>
              <a:gd name="connsiteY6037" fmla="*/ 2085728 h 2249100"/>
              <a:gd name="connsiteX6038" fmla="*/ 2345827 w 2729341"/>
              <a:gd name="connsiteY6038" fmla="*/ 2086232 h 2249100"/>
              <a:gd name="connsiteX6039" fmla="*/ 2339626 w 2729341"/>
              <a:gd name="connsiteY6039" fmla="*/ 2087709 h 2249100"/>
              <a:gd name="connsiteX6040" fmla="*/ 2337892 w 2729341"/>
              <a:gd name="connsiteY6040" fmla="*/ 2087995 h 2249100"/>
              <a:gd name="connsiteX6041" fmla="*/ 2339292 w 2729341"/>
              <a:gd name="connsiteY6041" fmla="*/ 2086842 h 2249100"/>
              <a:gd name="connsiteX6042" fmla="*/ 2339740 w 2729341"/>
              <a:gd name="connsiteY6042" fmla="*/ 2085089 h 2249100"/>
              <a:gd name="connsiteX6043" fmla="*/ 2340559 w 2729341"/>
              <a:gd name="connsiteY6043" fmla="*/ 2086451 h 2249100"/>
              <a:gd name="connsiteX6044" fmla="*/ 2340550 w 2729341"/>
              <a:gd name="connsiteY6044" fmla="*/ 2087280 h 2249100"/>
              <a:gd name="connsiteX6045" fmla="*/ 2339626 w 2729341"/>
              <a:gd name="connsiteY6045" fmla="*/ 2087709 h 2249100"/>
              <a:gd name="connsiteX6046" fmla="*/ 2333816 w 2729341"/>
              <a:gd name="connsiteY6046" fmla="*/ 2089328 h 2249100"/>
              <a:gd name="connsiteX6047" fmla="*/ 2333139 w 2729341"/>
              <a:gd name="connsiteY6047" fmla="*/ 2089394 h 2249100"/>
              <a:gd name="connsiteX6048" fmla="*/ 2333082 w 2729341"/>
              <a:gd name="connsiteY6048" fmla="*/ 2088947 h 2249100"/>
              <a:gd name="connsiteX6049" fmla="*/ 2334254 w 2729341"/>
              <a:gd name="connsiteY6049" fmla="*/ 2088395 h 2249100"/>
              <a:gd name="connsiteX6050" fmla="*/ 2335035 w 2729341"/>
              <a:gd name="connsiteY6050" fmla="*/ 2088433 h 2249100"/>
              <a:gd name="connsiteX6051" fmla="*/ 2335006 w 2729341"/>
              <a:gd name="connsiteY6051" fmla="*/ 2089042 h 2249100"/>
              <a:gd name="connsiteX6052" fmla="*/ 2333816 w 2729341"/>
              <a:gd name="connsiteY6052" fmla="*/ 2089328 h 2249100"/>
              <a:gd name="connsiteX6053" fmla="*/ 259728 w 2729341"/>
              <a:gd name="connsiteY6053" fmla="*/ 2164899 h 2249100"/>
              <a:gd name="connsiteX6054" fmla="*/ 257375 w 2729341"/>
              <a:gd name="connsiteY6054" fmla="*/ 2166509 h 2249100"/>
              <a:gd name="connsiteX6055" fmla="*/ 256003 w 2729341"/>
              <a:gd name="connsiteY6055" fmla="*/ 2165814 h 2249100"/>
              <a:gd name="connsiteX6056" fmla="*/ 253413 w 2729341"/>
              <a:gd name="connsiteY6056" fmla="*/ 2165556 h 2249100"/>
              <a:gd name="connsiteX6057" fmla="*/ 252413 w 2729341"/>
              <a:gd name="connsiteY6057" fmla="*/ 2164347 h 2249100"/>
              <a:gd name="connsiteX6058" fmla="*/ 249698 w 2729341"/>
              <a:gd name="connsiteY6058" fmla="*/ 2163252 h 2249100"/>
              <a:gd name="connsiteX6059" fmla="*/ 248602 w 2729341"/>
              <a:gd name="connsiteY6059" fmla="*/ 2161766 h 2249100"/>
              <a:gd name="connsiteX6060" fmla="*/ 250269 w 2729341"/>
              <a:gd name="connsiteY6060" fmla="*/ 2158946 h 2249100"/>
              <a:gd name="connsiteX6061" fmla="*/ 254213 w 2729341"/>
              <a:gd name="connsiteY6061" fmla="*/ 2156565 h 2249100"/>
              <a:gd name="connsiteX6062" fmla="*/ 260290 w 2729341"/>
              <a:gd name="connsiteY6062" fmla="*/ 2156670 h 2249100"/>
              <a:gd name="connsiteX6063" fmla="*/ 261557 w 2729341"/>
              <a:gd name="connsiteY6063" fmla="*/ 2158546 h 2249100"/>
              <a:gd name="connsiteX6064" fmla="*/ 261671 w 2729341"/>
              <a:gd name="connsiteY6064" fmla="*/ 2159946 h 2249100"/>
              <a:gd name="connsiteX6065" fmla="*/ 260880 w 2729341"/>
              <a:gd name="connsiteY6065" fmla="*/ 2161518 h 2249100"/>
              <a:gd name="connsiteX6066" fmla="*/ 260518 w 2729341"/>
              <a:gd name="connsiteY6066" fmla="*/ 2163728 h 2249100"/>
              <a:gd name="connsiteX6067" fmla="*/ 259728 w 2729341"/>
              <a:gd name="connsiteY6067" fmla="*/ 2164899 h 2249100"/>
              <a:gd name="connsiteX6068" fmla="*/ 238144 w 2729341"/>
              <a:gd name="connsiteY6068" fmla="*/ 2167509 h 2249100"/>
              <a:gd name="connsiteX6069" fmla="*/ 237601 w 2729341"/>
              <a:gd name="connsiteY6069" fmla="*/ 2168776 h 2249100"/>
              <a:gd name="connsiteX6070" fmla="*/ 236677 w 2729341"/>
              <a:gd name="connsiteY6070" fmla="*/ 2168576 h 2249100"/>
              <a:gd name="connsiteX6071" fmla="*/ 236449 w 2729341"/>
              <a:gd name="connsiteY6071" fmla="*/ 2167452 h 2249100"/>
              <a:gd name="connsiteX6072" fmla="*/ 237049 w 2729341"/>
              <a:gd name="connsiteY6072" fmla="*/ 2165899 h 2249100"/>
              <a:gd name="connsiteX6073" fmla="*/ 238573 w 2729341"/>
              <a:gd name="connsiteY6073" fmla="*/ 2164557 h 2249100"/>
              <a:gd name="connsiteX6074" fmla="*/ 240268 w 2729341"/>
              <a:gd name="connsiteY6074" fmla="*/ 2162518 h 2249100"/>
              <a:gd name="connsiteX6075" fmla="*/ 241659 w 2729341"/>
              <a:gd name="connsiteY6075" fmla="*/ 2162823 h 2249100"/>
              <a:gd name="connsiteX6076" fmla="*/ 240906 w 2729341"/>
              <a:gd name="connsiteY6076" fmla="*/ 2164166 h 2249100"/>
              <a:gd name="connsiteX6077" fmla="*/ 240821 w 2729341"/>
              <a:gd name="connsiteY6077" fmla="*/ 2165614 h 2249100"/>
              <a:gd name="connsiteX6078" fmla="*/ 238858 w 2729341"/>
              <a:gd name="connsiteY6078" fmla="*/ 2166433 h 2249100"/>
              <a:gd name="connsiteX6079" fmla="*/ 238144 w 2729341"/>
              <a:gd name="connsiteY6079" fmla="*/ 2167509 h 2249100"/>
              <a:gd name="connsiteX6080" fmla="*/ 301790 w 2729341"/>
              <a:gd name="connsiteY6080" fmla="*/ 2178511 h 2249100"/>
              <a:gd name="connsiteX6081" fmla="*/ 302705 w 2729341"/>
              <a:gd name="connsiteY6081" fmla="*/ 2178673 h 2249100"/>
              <a:gd name="connsiteX6082" fmla="*/ 303886 w 2729341"/>
              <a:gd name="connsiteY6082" fmla="*/ 2178473 h 2249100"/>
              <a:gd name="connsiteX6083" fmla="*/ 304295 w 2729341"/>
              <a:gd name="connsiteY6083" fmla="*/ 2180749 h 2249100"/>
              <a:gd name="connsiteX6084" fmla="*/ 305667 w 2729341"/>
              <a:gd name="connsiteY6084" fmla="*/ 2182006 h 2249100"/>
              <a:gd name="connsiteX6085" fmla="*/ 306172 w 2729341"/>
              <a:gd name="connsiteY6085" fmla="*/ 2182759 h 2249100"/>
              <a:gd name="connsiteX6086" fmla="*/ 304686 w 2729341"/>
              <a:gd name="connsiteY6086" fmla="*/ 2183549 h 2249100"/>
              <a:gd name="connsiteX6087" fmla="*/ 301800 w 2729341"/>
              <a:gd name="connsiteY6087" fmla="*/ 2183863 h 2249100"/>
              <a:gd name="connsiteX6088" fmla="*/ 300447 w 2729341"/>
              <a:gd name="connsiteY6088" fmla="*/ 2183235 h 2249100"/>
              <a:gd name="connsiteX6089" fmla="*/ 299047 w 2729341"/>
              <a:gd name="connsiteY6089" fmla="*/ 2181816 h 2249100"/>
              <a:gd name="connsiteX6090" fmla="*/ 297532 w 2729341"/>
              <a:gd name="connsiteY6090" fmla="*/ 2182206 h 2249100"/>
              <a:gd name="connsiteX6091" fmla="*/ 297266 w 2729341"/>
              <a:gd name="connsiteY6091" fmla="*/ 2181063 h 2249100"/>
              <a:gd name="connsiteX6092" fmla="*/ 296999 w 2729341"/>
              <a:gd name="connsiteY6092" fmla="*/ 2180730 h 2249100"/>
              <a:gd name="connsiteX6093" fmla="*/ 295961 w 2729341"/>
              <a:gd name="connsiteY6093" fmla="*/ 2181035 h 2249100"/>
              <a:gd name="connsiteX6094" fmla="*/ 296932 w 2729341"/>
              <a:gd name="connsiteY6094" fmla="*/ 2182511 h 2249100"/>
              <a:gd name="connsiteX6095" fmla="*/ 294303 w 2729341"/>
              <a:gd name="connsiteY6095" fmla="*/ 2182625 h 2249100"/>
              <a:gd name="connsiteX6096" fmla="*/ 293475 w 2729341"/>
              <a:gd name="connsiteY6096" fmla="*/ 2182444 h 2249100"/>
              <a:gd name="connsiteX6097" fmla="*/ 292741 w 2729341"/>
              <a:gd name="connsiteY6097" fmla="*/ 2180778 h 2249100"/>
              <a:gd name="connsiteX6098" fmla="*/ 290036 w 2729341"/>
              <a:gd name="connsiteY6098" fmla="*/ 2177577 h 2249100"/>
              <a:gd name="connsiteX6099" fmla="*/ 290046 w 2729341"/>
              <a:gd name="connsiteY6099" fmla="*/ 2176329 h 2249100"/>
              <a:gd name="connsiteX6100" fmla="*/ 289122 w 2729341"/>
              <a:gd name="connsiteY6100" fmla="*/ 2174843 h 2249100"/>
              <a:gd name="connsiteX6101" fmla="*/ 293132 w 2729341"/>
              <a:gd name="connsiteY6101" fmla="*/ 2174415 h 2249100"/>
              <a:gd name="connsiteX6102" fmla="*/ 295875 w 2729341"/>
              <a:gd name="connsiteY6102" fmla="*/ 2171795 h 2249100"/>
              <a:gd name="connsiteX6103" fmla="*/ 297428 w 2729341"/>
              <a:gd name="connsiteY6103" fmla="*/ 2171519 h 2249100"/>
              <a:gd name="connsiteX6104" fmla="*/ 300399 w 2729341"/>
              <a:gd name="connsiteY6104" fmla="*/ 2175748 h 2249100"/>
              <a:gd name="connsiteX6105" fmla="*/ 300323 w 2729341"/>
              <a:gd name="connsiteY6105" fmla="*/ 2176929 h 2249100"/>
              <a:gd name="connsiteX6106" fmla="*/ 300980 w 2729341"/>
              <a:gd name="connsiteY6106" fmla="*/ 2178091 h 2249100"/>
              <a:gd name="connsiteX6107" fmla="*/ 301790 w 2729341"/>
              <a:gd name="connsiteY6107" fmla="*/ 2178511 h 2249100"/>
              <a:gd name="connsiteX6108" fmla="*/ 317440 w 2729341"/>
              <a:gd name="connsiteY6108" fmla="*/ 2185388 h 2249100"/>
              <a:gd name="connsiteX6109" fmla="*/ 323088 w 2729341"/>
              <a:gd name="connsiteY6109" fmla="*/ 2186169 h 2249100"/>
              <a:gd name="connsiteX6110" fmla="*/ 324422 w 2729341"/>
              <a:gd name="connsiteY6110" fmla="*/ 2185835 h 2249100"/>
              <a:gd name="connsiteX6111" fmla="*/ 325364 w 2729341"/>
              <a:gd name="connsiteY6111" fmla="*/ 2186473 h 2249100"/>
              <a:gd name="connsiteX6112" fmla="*/ 330041 w 2729341"/>
              <a:gd name="connsiteY6112" fmla="*/ 2186873 h 2249100"/>
              <a:gd name="connsiteX6113" fmla="*/ 330841 w 2729341"/>
              <a:gd name="connsiteY6113" fmla="*/ 2187112 h 2249100"/>
              <a:gd name="connsiteX6114" fmla="*/ 329889 w 2729341"/>
              <a:gd name="connsiteY6114" fmla="*/ 2188579 h 2249100"/>
              <a:gd name="connsiteX6115" fmla="*/ 326898 w 2729341"/>
              <a:gd name="connsiteY6115" fmla="*/ 2189922 h 2249100"/>
              <a:gd name="connsiteX6116" fmla="*/ 322593 w 2729341"/>
              <a:gd name="connsiteY6116" fmla="*/ 2188741 h 2249100"/>
              <a:gd name="connsiteX6117" fmla="*/ 315392 w 2729341"/>
              <a:gd name="connsiteY6117" fmla="*/ 2188321 h 2249100"/>
              <a:gd name="connsiteX6118" fmla="*/ 315687 w 2729341"/>
              <a:gd name="connsiteY6118" fmla="*/ 2187188 h 2249100"/>
              <a:gd name="connsiteX6119" fmla="*/ 316373 w 2729341"/>
              <a:gd name="connsiteY6119" fmla="*/ 2186388 h 2249100"/>
              <a:gd name="connsiteX6120" fmla="*/ 316478 w 2729341"/>
              <a:gd name="connsiteY6120" fmla="*/ 2184988 h 2249100"/>
              <a:gd name="connsiteX6121" fmla="*/ 317440 w 2729341"/>
              <a:gd name="connsiteY6121" fmla="*/ 2185388 h 2249100"/>
              <a:gd name="connsiteX6122" fmla="*/ 336871 w 2729341"/>
              <a:gd name="connsiteY6122" fmla="*/ 2193446 h 2249100"/>
              <a:gd name="connsiteX6123" fmla="*/ 337566 w 2729341"/>
              <a:gd name="connsiteY6123" fmla="*/ 2193951 h 2249100"/>
              <a:gd name="connsiteX6124" fmla="*/ 340414 w 2729341"/>
              <a:gd name="connsiteY6124" fmla="*/ 2193188 h 2249100"/>
              <a:gd name="connsiteX6125" fmla="*/ 342471 w 2729341"/>
              <a:gd name="connsiteY6125" fmla="*/ 2192912 h 2249100"/>
              <a:gd name="connsiteX6126" fmla="*/ 345919 w 2729341"/>
              <a:gd name="connsiteY6126" fmla="*/ 2194789 h 2249100"/>
              <a:gd name="connsiteX6127" fmla="*/ 347120 w 2729341"/>
              <a:gd name="connsiteY6127" fmla="*/ 2196075 h 2249100"/>
              <a:gd name="connsiteX6128" fmla="*/ 349387 w 2729341"/>
              <a:gd name="connsiteY6128" fmla="*/ 2197446 h 2249100"/>
              <a:gd name="connsiteX6129" fmla="*/ 350158 w 2729341"/>
              <a:gd name="connsiteY6129" fmla="*/ 2198437 h 2249100"/>
              <a:gd name="connsiteX6130" fmla="*/ 349529 w 2729341"/>
              <a:gd name="connsiteY6130" fmla="*/ 2199637 h 2249100"/>
              <a:gd name="connsiteX6131" fmla="*/ 347024 w 2729341"/>
              <a:gd name="connsiteY6131" fmla="*/ 2201618 h 2249100"/>
              <a:gd name="connsiteX6132" fmla="*/ 343614 w 2729341"/>
              <a:gd name="connsiteY6132" fmla="*/ 2202075 h 2249100"/>
              <a:gd name="connsiteX6133" fmla="*/ 341605 w 2729341"/>
              <a:gd name="connsiteY6133" fmla="*/ 2202923 h 2249100"/>
              <a:gd name="connsiteX6134" fmla="*/ 338966 w 2729341"/>
              <a:gd name="connsiteY6134" fmla="*/ 2202742 h 2249100"/>
              <a:gd name="connsiteX6135" fmla="*/ 338176 w 2729341"/>
              <a:gd name="connsiteY6135" fmla="*/ 2202380 h 2249100"/>
              <a:gd name="connsiteX6136" fmla="*/ 337890 w 2729341"/>
              <a:gd name="connsiteY6136" fmla="*/ 2199866 h 2249100"/>
              <a:gd name="connsiteX6137" fmla="*/ 337052 w 2729341"/>
              <a:gd name="connsiteY6137" fmla="*/ 2197170 h 2249100"/>
              <a:gd name="connsiteX6138" fmla="*/ 335347 w 2729341"/>
              <a:gd name="connsiteY6138" fmla="*/ 2197484 h 2249100"/>
              <a:gd name="connsiteX6139" fmla="*/ 333432 w 2729341"/>
              <a:gd name="connsiteY6139" fmla="*/ 2196580 h 2249100"/>
              <a:gd name="connsiteX6140" fmla="*/ 331451 w 2729341"/>
              <a:gd name="connsiteY6140" fmla="*/ 2194313 h 2249100"/>
              <a:gd name="connsiteX6141" fmla="*/ 331232 w 2729341"/>
              <a:gd name="connsiteY6141" fmla="*/ 2192960 h 2249100"/>
              <a:gd name="connsiteX6142" fmla="*/ 332327 w 2729341"/>
              <a:gd name="connsiteY6142" fmla="*/ 2190807 h 2249100"/>
              <a:gd name="connsiteX6143" fmla="*/ 334242 w 2729341"/>
              <a:gd name="connsiteY6143" fmla="*/ 2190531 h 2249100"/>
              <a:gd name="connsiteX6144" fmla="*/ 335661 w 2729341"/>
              <a:gd name="connsiteY6144" fmla="*/ 2191722 h 2249100"/>
              <a:gd name="connsiteX6145" fmla="*/ 336871 w 2729341"/>
              <a:gd name="connsiteY6145" fmla="*/ 2193446 h 2249100"/>
              <a:gd name="connsiteX6146" fmla="*/ 327174 w 2729341"/>
              <a:gd name="connsiteY6146" fmla="*/ 2197999 h 2249100"/>
              <a:gd name="connsiteX6147" fmla="*/ 325593 w 2729341"/>
              <a:gd name="connsiteY6147" fmla="*/ 2198799 h 2249100"/>
              <a:gd name="connsiteX6148" fmla="*/ 323869 w 2729341"/>
              <a:gd name="connsiteY6148" fmla="*/ 2198427 h 2249100"/>
              <a:gd name="connsiteX6149" fmla="*/ 323469 w 2729341"/>
              <a:gd name="connsiteY6149" fmla="*/ 2196484 h 2249100"/>
              <a:gd name="connsiteX6150" fmla="*/ 321812 w 2729341"/>
              <a:gd name="connsiteY6150" fmla="*/ 2194017 h 2249100"/>
              <a:gd name="connsiteX6151" fmla="*/ 324726 w 2729341"/>
              <a:gd name="connsiteY6151" fmla="*/ 2193512 h 2249100"/>
              <a:gd name="connsiteX6152" fmla="*/ 326365 w 2729341"/>
              <a:gd name="connsiteY6152" fmla="*/ 2194227 h 2249100"/>
              <a:gd name="connsiteX6153" fmla="*/ 327222 w 2729341"/>
              <a:gd name="connsiteY6153" fmla="*/ 2194998 h 2249100"/>
              <a:gd name="connsiteX6154" fmla="*/ 328260 w 2729341"/>
              <a:gd name="connsiteY6154" fmla="*/ 2196322 h 2249100"/>
              <a:gd name="connsiteX6155" fmla="*/ 327174 w 2729341"/>
              <a:gd name="connsiteY6155" fmla="*/ 2197999 h 2249100"/>
              <a:gd name="connsiteX6156" fmla="*/ 361083 w 2729341"/>
              <a:gd name="connsiteY6156" fmla="*/ 2247748 h 2249100"/>
              <a:gd name="connsiteX6157" fmla="*/ 359902 w 2729341"/>
              <a:gd name="connsiteY6157" fmla="*/ 2249100 h 2249100"/>
              <a:gd name="connsiteX6158" fmla="*/ 358426 w 2729341"/>
              <a:gd name="connsiteY6158" fmla="*/ 2248996 h 2249100"/>
              <a:gd name="connsiteX6159" fmla="*/ 353063 w 2729341"/>
              <a:gd name="connsiteY6159" fmla="*/ 2246100 h 2249100"/>
              <a:gd name="connsiteX6160" fmla="*/ 352415 w 2729341"/>
              <a:gd name="connsiteY6160" fmla="*/ 2244547 h 2249100"/>
              <a:gd name="connsiteX6161" fmla="*/ 352816 w 2729341"/>
              <a:gd name="connsiteY6161" fmla="*/ 2237318 h 2249100"/>
              <a:gd name="connsiteX6162" fmla="*/ 350806 w 2729341"/>
              <a:gd name="connsiteY6162" fmla="*/ 2231450 h 2249100"/>
              <a:gd name="connsiteX6163" fmla="*/ 348596 w 2729341"/>
              <a:gd name="connsiteY6163" fmla="*/ 2226955 h 2249100"/>
              <a:gd name="connsiteX6164" fmla="*/ 350206 w 2729341"/>
              <a:gd name="connsiteY6164" fmla="*/ 2224650 h 2249100"/>
              <a:gd name="connsiteX6165" fmla="*/ 352330 w 2729341"/>
              <a:gd name="connsiteY6165" fmla="*/ 2222859 h 2249100"/>
              <a:gd name="connsiteX6166" fmla="*/ 354701 w 2729341"/>
              <a:gd name="connsiteY6166" fmla="*/ 2219487 h 2249100"/>
              <a:gd name="connsiteX6167" fmla="*/ 352758 w 2729341"/>
              <a:gd name="connsiteY6167" fmla="*/ 2215153 h 2249100"/>
              <a:gd name="connsiteX6168" fmla="*/ 353254 w 2729341"/>
              <a:gd name="connsiteY6168" fmla="*/ 2212534 h 2249100"/>
              <a:gd name="connsiteX6169" fmla="*/ 354397 w 2729341"/>
              <a:gd name="connsiteY6169" fmla="*/ 2212086 h 2249100"/>
              <a:gd name="connsiteX6170" fmla="*/ 359997 w 2729341"/>
              <a:gd name="connsiteY6170" fmla="*/ 2215268 h 2249100"/>
              <a:gd name="connsiteX6171" fmla="*/ 371313 w 2729341"/>
              <a:gd name="connsiteY6171" fmla="*/ 2220049 h 2249100"/>
              <a:gd name="connsiteX6172" fmla="*/ 374323 w 2729341"/>
              <a:gd name="connsiteY6172" fmla="*/ 2223411 h 2249100"/>
              <a:gd name="connsiteX6173" fmla="*/ 374856 w 2729341"/>
              <a:gd name="connsiteY6173" fmla="*/ 2227012 h 2249100"/>
              <a:gd name="connsiteX6174" fmla="*/ 376914 w 2729341"/>
              <a:gd name="connsiteY6174" fmla="*/ 2227469 h 2249100"/>
              <a:gd name="connsiteX6175" fmla="*/ 377895 w 2729341"/>
              <a:gd name="connsiteY6175" fmla="*/ 2229936 h 2249100"/>
              <a:gd name="connsiteX6176" fmla="*/ 380867 w 2729341"/>
              <a:gd name="connsiteY6176" fmla="*/ 2232098 h 2249100"/>
              <a:gd name="connsiteX6177" fmla="*/ 381857 w 2729341"/>
              <a:gd name="connsiteY6177" fmla="*/ 2233327 h 2249100"/>
              <a:gd name="connsiteX6178" fmla="*/ 380629 w 2729341"/>
              <a:gd name="connsiteY6178" fmla="*/ 2235308 h 2249100"/>
              <a:gd name="connsiteX6179" fmla="*/ 375199 w 2729341"/>
              <a:gd name="connsiteY6179" fmla="*/ 2239109 h 2249100"/>
              <a:gd name="connsiteX6180" fmla="*/ 368351 w 2729341"/>
              <a:gd name="connsiteY6180" fmla="*/ 2240766 h 2249100"/>
              <a:gd name="connsiteX6181" fmla="*/ 362321 w 2729341"/>
              <a:gd name="connsiteY6181" fmla="*/ 2245014 h 2249100"/>
              <a:gd name="connsiteX6182" fmla="*/ 361083 w 2729341"/>
              <a:gd name="connsiteY6182" fmla="*/ 2247748 h 224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</a:cxnLst>
            <a:rect l="l" t="t" r="r" b="b"/>
            <a:pathLst>
              <a:path w="2729341" h="2249100">
                <a:moveTo>
                  <a:pt x="750808" y="140932"/>
                </a:moveTo>
                <a:lnTo>
                  <a:pt x="750808" y="163220"/>
                </a:lnTo>
                <a:lnTo>
                  <a:pt x="750808" y="185214"/>
                </a:lnTo>
                <a:lnTo>
                  <a:pt x="750808" y="206912"/>
                </a:lnTo>
                <a:lnTo>
                  <a:pt x="750808" y="228333"/>
                </a:lnTo>
                <a:lnTo>
                  <a:pt x="750808" y="249479"/>
                </a:lnTo>
                <a:lnTo>
                  <a:pt x="750808" y="270348"/>
                </a:lnTo>
                <a:lnTo>
                  <a:pt x="750808" y="290960"/>
                </a:lnTo>
                <a:lnTo>
                  <a:pt x="750808" y="311315"/>
                </a:lnTo>
                <a:lnTo>
                  <a:pt x="750808" y="331423"/>
                </a:lnTo>
                <a:lnTo>
                  <a:pt x="750808" y="351292"/>
                </a:lnTo>
                <a:lnTo>
                  <a:pt x="750808" y="370932"/>
                </a:lnTo>
                <a:lnTo>
                  <a:pt x="750808" y="390335"/>
                </a:lnTo>
                <a:lnTo>
                  <a:pt x="750808" y="409518"/>
                </a:lnTo>
                <a:lnTo>
                  <a:pt x="750808" y="428482"/>
                </a:lnTo>
                <a:lnTo>
                  <a:pt x="750808" y="447237"/>
                </a:lnTo>
                <a:lnTo>
                  <a:pt x="750808" y="465782"/>
                </a:lnTo>
                <a:lnTo>
                  <a:pt x="750808" y="484127"/>
                </a:lnTo>
                <a:lnTo>
                  <a:pt x="750808" y="502272"/>
                </a:lnTo>
                <a:lnTo>
                  <a:pt x="750808" y="520227"/>
                </a:lnTo>
                <a:lnTo>
                  <a:pt x="750808" y="537991"/>
                </a:lnTo>
                <a:lnTo>
                  <a:pt x="750808" y="555565"/>
                </a:lnTo>
                <a:lnTo>
                  <a:pt x="750808" y="572967"/>
                </a:lnTo>
                <a:lnTo>
                  <a:pt x="750808" y="590198"/>
                </a:lnTo>
                <a:lnTo>
                  <a:pt x="750808" y="607257"/>
                </a:lnTo>
                <a:lnTo>
                  <a:pt x="750808" y="624145"/>
                </a:lnTo>
                <a:lnTo>
                  <a:pt x="750808" y="640861"/>
                </a:lnTo>
                <a:lnTo>
                  <a:pt x="750808" y="657425"/>
                </a:lnTo>
                <a:lnTo>
                  <a:pt x="750808" y="673827"/>
                </a:lnTo>
                <a:lnTo>
                  <a:pt x="750808" y="690086"/>
                </a:lnTo>
                <a:lnTo>
                  <a:pt x="750808" y="706184"/>
                </a:lnTo>
                <a:lnTo>
                  <a:pt x="750808" y="722138"/>
                </a:lnTo>
                <a:lnTo>
                  <a:pt x="750808" y="737949"/>
                </a:lnTo>
                <a:lnTo>
                  <a:pt x="757209" y="740159"/>
                </a:lnTo>
                <a:lnTo>
                  <a:pt x="763553" y="742350"/>
                </a:lnTo>
                <a:lnTo>
                  <a:pt x="765496" y="737978"/>
                </a:lnTo>
                <a:lnTo>
                  <a:pt x="772335" y="741331"/>
                </a:lnTo>
                <a:lnTo>
                  <a:pt x="778307" y="744255"/>
                </a:lnTo>
                <a:lnTo>
                  <a:pt x="782117" y="740502"/>
                </a:lnTo>
                <a:lnTo>
                  <a:pt x="786241" y="736435"/>
                </a:lnTo>
                <a:lnTo>
                  <a:pt x="791804" y="736149"/>
                </a:lnTo>
                <a:lnTo>
                  <a:pt x="798043" y="735825"/>
                </a:lnTo>
                <a:lnTo>
                  <a:pt x="802205" y="735616"/>
                </a:lnTo>
                <a:lnTo>
                  <a:pt x="802205" y="739083"/>
                </a:lnTo>
                <a:lnTo>
                  <a:pt x="800662" y="744817"/>
                </a:lnTo>
                <a:lnTo>
                  <a:pt x="799376" y="749589"/>
                </a:lnTo>
                <a:lnTo>
                  <a:pt x="803167" y="754418"/>
                </a:lnTo>
                <a:lnTo>
                  <a:pt x="807834" y="756952"/>
                </a:lnTo>
                <a:lnTo>
                  <a:pt x="812197" y="759324"/>
                </a:lnTo>
                <a:lnTo>
                  <a:pt x="814159" y="765858"/>
                </a:lnTo>
                <a:lnTo>
                  <a:pt x="818931" y="770887"/>
                </a:lnTo>
                <a:lnTo>
                  <a:pt x="822560" y="774697"/>
                </a:lnTo>
                <a:lnTo>
                  <a:pt x="826046" y="778345"/>
                </a:lnTo>
                <a:lnTo>
                  <a:pt x="831028" y="783546"/>
                </a:lnTo>
                <a:lnTo>
                  <a:pt x="834514" y="787184"/>
                </a:lnTo>
                <a:lnTo>
                  <a:pt x="839162" y="792013"/>
                </a:lnTo>
                <a:lnTo>
                  <a:pt x="841924" y="794880"/>
                </a:lnTo>
                <a:lnTo>
                  <a:pt x="843248" y="800443"/>
                </a:lnTo>
                <a:lnTo>
                  <a:pt x="844839" y="807101"/>
                </a:lnTo>
                <a:lnTo>
                  <a:pt x="843858" y="811025"/>
                </a:lnTo>
                <a:lnTo>
                  <a:pt x="846058" y="811654"/>
                </a:lnTo>
                <a:lnTo>
                  <a:pt x="850363" y="807254"/>
                </a:lnTo>
                <a:lnTo>
                  <a:pt x="854412" y="804520"/>
                </a:lnTo>
                <a:lnTo>
                  <a:pt x="859412" y="801138"/>
                </a:lnTo>
                <a:lnTo>
                  <a:pt x="862784" y="798852"/>
                </a:lnTo>
                <a:lnTo>
                  <a:pt x="869051" y="798738"/>
                </a:lnTo>
                <a:lnTo>
                  <a:pt x="872042" y="792080"/>
                </a:lnTo>
                <a:lnTo>
                  <a:pt x="872052" y="782698"/>
                </a:lnTo>
                <a:lnTo>
                  <a:pt x="875224" y="782860"/>
                </a:lnTo>
                <a:lnTo>
                  <a:pt x="877091" y="781583"/>
                </a:lnTo>
                <a:lnTo>
                  <a:pt x="877910" y="778812"/>
                </a:lnTo>
                <a:lnTo>
                  <a:pt x="875919" y="775021"/>
                </a:lnTo>
                <a:lnTo>
                  <a:pt x="881920" y="773249"/>
                </a:lnTo>
                <a:lnTo>
                  <a:pt x="886263" y="771963"/>
                </a:lnTo>
                <a:lnTo>
                  <a:pt x="892464" y="768468"/>
                </a:lnTo>
                <a:lnTo>
                  <a:pt x="898522" y="765048"/>
                </a:lnTo>
                <a:lnTo>
                  <a:pt x="901408" y="767696"/>
                </a:lnTo>
                <a:lnTo>
                  <a:pt x="904265" y="770249"/>
                </a:lnTo>
                <a:lnTo>
                  <a:pt x="909876" y="776392"/>
                </a:lnTo>
                <a:lnTo>
                  <a:pt x="910257" y="777869"/>
                </a:lnTo>
                <a:lnTo>
                  <a:pt x="909876" y="780745"/>
                </a:lnTo>
                <a:lnTo>
                  <a:pt x="909323" y="783612"/>
                </a:lnTo>
                <a:lnTo>
                  <a:pt x="912733" y="791632"/>
                </a:lnTo>
                <a:lnTo>
                  <a:pt x="913714" y="792528"/>
                </a:lnTo>
                <a:lnTo>
                  <a:pt x="916515" y="793633"/>
                </a:lnTo>
                <a:lnTo>
                  <a:pt x="919858" y="796281"/>
                </a:lnTo>
                <a:lnTo>
                  <a:pt x="921334" y="798567"/>
                </a:lnTo>
                <a:lnTo>
                  <a:pt x="926173" y="802205"/>
                </a:lnTo>
                <a:lnTo>
                  <a:pt x="926992" y="803710"/>
                </a:lnTo>
                <a:lnTo>
                  <a:pt x="927449" y="806148"/>
                </a:lnTo>
                <a:lnTo>
                  <a:pt x="928240" y="808244"/>
                </a:lnTo>
                <a:lnTo>
                  <a:pt x="929145" y="809739"/>
                </a:lnTo>
                <a:lnTo>
                  <a:pt x="930021" y="811873"/>
                </a:lnTo>
                <a:lnTo>
                  <a:pt x="932117" y="814388"/>
                </a:lnTo>
                <a:lnTo>
                  <a:pt x="936107" y="817188"/>
                </a:lnTo>
                <a:lnTo>
                  <a:pt x="938879" y="819131"/>
                </a:lnTo>
                <a:lnTo>
                  <a:pt x="942756" y="821846"/>
                </a:lnTo>
                <a:lnTo>
                  <a:pt x="946680" y="827380"/>
                </a:lnTo>
                <a:lnTo>
                  <a:pt x="950090" y="832171"/>
                </a:lnTo>
                <a:lnTo>
                  <a:pt x="953976" y="836895"/>
                </a:lnTo>
                <a:lnTo>
                  <a:pt x="953405" y="840658"/>
                </a:lnTo>
                <a:lnTo>
                  <a:pt x="957339" y="846449"/>
                </a:lnTo>
                <a:lnTo>
                  <a:pt x="961482" y="853793"/>
                </a:lnTo>
                <a:lnTo>
                  <a:pt x="964663" y="860279"/>
                </a:lnTo>
                <a:lnTo>
                  <a:pt x="966921" y="863899"/>
                </a:lnTo>
                <a:lnTo>
                  <a:pt x="969636" y="869118"/>
                </a:lnTo>
                <a:lnTo>
                  <a:pt x="972950" y="875490"/>
                </a:lnTo>
                <a:lnTo>
                  <a:pt x="976722" y="882720"/>
                </a:lnTo>
                <a:lnTo>
                  <a:pt x="979608" y="887340"/>
                </a:lnTo>
                <a:lnTo>
                  <a:pt x="983371" y="893788"/>
                </a:lnTo>
                <a:lnTo>
                  <a:pt x="985228" y="897626"/>
                </a:lnTo>
                <a:lnTo>
                  <a:pt x="983961" y="900246"/>
                </a:lnTo>
                <a:lnTo>
                  <a:pt x="982399" y="903485"/>
                </a:lnTo>
                <a:lnTo>
                  <a:pt x="987238" y="905018"/>
                </a:lnTo>
                <a:lnTo>
                  <a:pt x="990590" y="906075"/>
                </a:lnTo>
                <a:lnTo>
                  <a:pt x="989752" y="909657"/>
                </a:lnTo>
                <a:lnTo>
                  <a:pt x="988647" y="914381"/>
                </a:lnTo>
                <a:lnTo>
                  <a:pt x="992438" y="916238"/>
                </a:lnTo>
                <a:lnTo>
                  <a:pt x="995010" y="917505"/>
                </a:lnTo>
                <a:lnTo>
                  <a:pt x="994477" y="919972"/>
                </a:lnTo>
                <a:lnTo>
                  <a:pt x="995896" y="922753"/>
                </a:lnTo>
                <a:lnTo>
                  <a:pt x="996125" y="927354"/>
                </a:lnTo>
                <a:lnTo>
                  <a:pt x="1000744" y="927059"/>
                </a:lnTo>
                <a:lnTo>
                  <a:pt x="1002783" y="926926"/>
                </a:lnTo>
                <a:lnTo>
                  <a:pt x="1005545" y="928964"/>
                </a:lnTo>
                <a:lnTo>
                  <a:pt x="1009183" y="931650"/>
                </a:lnTo>
                <a:lnTo>
                  <a:pt x="1012831" y="934164"/>
                </a:lnTo>
                <a:lnTo>
                  <a:pt x="1015946" y="936308"/>
                </a:lnTo>
                <a:lnTo>
                  <a:pt x="1020032" y="937574"/>
                </a:lnTo>
                <a:lnTo>
                  <a:pt x="1025071" y="939394"/>
                </a:lnTo>
                <a:lnTo>
                  <a:pt x="1027548" y="943108"/>
                </a:lnTo>
                <a:lnTo>
                  <a:pt x="1032139" y="944699"/>
                </a:lnTo>
                <a:lnTo>
                  <a:pt x="1033853" y="949871"/>
                </a:lnTo>
                <a:lnTo>
                  <a:pt x="1039158" y="951767"/>
                </a:lnTo>
                <a:lnTo>
                  <a:pt x="1042283" y="950500"/>
                </a:lnTo>
                <a:lnTo>
                  <a:pt x="1043407" y="952605"/>
                </a:lnTo>
                <a:lnTo>
                  <a:pt x="1044292" y="955024"/>
                </a:lnTo>
                <a:lnTo>
                  <a:pt x="1044531" y="958072"/>
                </a:lnTo>
                <a:lnTo>
                  <a:pt x="1044235" y="961044"/>
                </a:lnTo>
                <a:lnTo>
                  <a:pt x="1042911" y="963520"/>
                </a:lnTo>
                <a:lnTo>
                  <a:pt x="1041911" y="966187"/>
                </a:lnTo>
                <a:lnTo>
                  <a:pt x="1041244" y="969055"/>
                </a:lnTo>
                <a:lnTo>
                  <a:pt x="1040987" y="972122"/>
                </a:lnTo>
                <a:lnTo>
                  <a:pt x="1041149" y="975398"/>
                </a:lnTo>
                <a:lnTo>
                  <a:pt x="1041683" y="978256"/>
                </a:lnTo>
                <a:lnTo>
                  <a:pt x="1043311" y="983533"/>
                </a:lnTo>
                <a:lnTo>
                  <a:pt x="1043854" y="986761"/>
                </a:lnTo>
                <a:lnTo>
                  <a:pt x="1043921" y="988905"/>
                </a:lnTo>
                <a:lnTo>
                  <a:pt x="1040311" y="996429"/>
                </a:lnTo>
                <a:lnTo>
                  <a:pt x="1039063" y="1000001"/>
                </a:lnTo>
                <a:lnTo>
                  <a:pt x="1039178" y="1001602"/>
                </a:lnTo>
                <a:lnTo>
                  <a:pt x="1036549" y="1005316"/>
                </a:lnTo>
                <a:lnTo>
                  <a:pt x="1031719" y="1010498"/>
                </a:lnTo>
                <a:lnTo>
                  <a:pt x="1029529" y="1013479"/>
                </a:lnTo>
                <a:lnTo>
                  <a:pt x="1028443" y="1012489"/>
                </a:lnTo>
                <a:lnTo>
                  <a:pt x="1022194" y="1011717"/>
                </a:lnTo>
                <a:lnTo>
                  <a:pt x="1019928" y="1005097"/>
                </a:lnTo>
                <a:lnTo>
                  <a:pt x="1018727" y="999944"/>
                </a:lnTo>
                <a:lnTo>
                  <a:pt x="1016908" y="995448"/>
                </a:lnTo>
                <a:lnTo>
                  <a:pt x="1016956" y="994429"/>
                </a:lnTo>
                <a:lnTo>
                  <a:pt x="1018613" y="991419"/>
                </a:lnTo>
                <a:lnTo>
                  <a:pt x="1024861" y="988943"/>
                </a:lnTo>
                <a:lnTo>
                  <a:pt x="1024919" y="987952"/>
                </a:lnTo>
                <a:lnTo>
                  <a:pt x="1022595" y="987295"/>
                </a:lnTo>
                <a:lnTo>
                  <a:pt x="1022033" y="986218"/>
                </a:lnTo>
                <a:lnTo>
                  <a:pt x="1021394" y="981313"/>
                </a:lnTo>
                <a:lnTo>
                  <a:pt x="1021566" y="976998"/>
                </a:lnTo>
                <a:lnTo>
                  <a:pt x="1021404" y="974131"/>
                </a:lnTo>
                <a:lnTo>
                  <a:pt x="1020366" y="968264"/>
                </a:lnTo>
                <a:lnTo>
                  <a:pt x="1018804" y="964663"/>
                </a:lnTo>
                <a:lnTo>
                  <a:pt x="1014774" y="957615"/>
                </a:lnTo>
                <a:lnTo>
                  <a:pt x="1014432" y="955834"/>
                </a:lnTo>
                <a:lnTo>
                  <a:pt x="1016203" y="953595"/>
                </a:lnTo>
                <a:lnTo>
                  <a:pt x="1017308" y="951510"/>
                </a:lnTo>
                <a:lnTo>
                  <a:pt x="1010498" y="955138"/>
                </a:lnTo>
                <a:lnTo>
                  <a:pt x="1001201" y="958939"/>
                </a:lnTo>
                <a:lnTo>
                  <a:pt x="997220" y="961587"/>
                </a:lnTo>
                <a:lnTo>
                  <a:pt x="996382" y="962644"/>
                </a:lnTo>
                <a:lnTo>
                  <a:pt x="996096" y="963540"/>
                </a:lnTo>
                <a:lnTo>
                  <a:pt x="996820" y="966035"/>
                </a:lnTo>
                <a:lnTo>
                  <a:pt x="996706" y="966835"/>
                </a:lnTo>
                <a:lnTo>
                  <a:pt x="995896" y="968312"/>
                </a:lnTo>
                <a:lnTo>
                  <a:pt x="994934" y="972464"/>
                </a:lnTo>
                <a:lnTo>
                  <a:pt x="992915" y="976856"/>
                </a:lnTo>
                <a:lnTo>
                  <a:pt x="991895" y="977760"/>
                </a:lnTo>
                <a:lnTo>
                  <a:pt x="988266" y="976122"/>
                </a:lnTo>
                <a:lnTo>
                  <a:pt x="987295" y="974722"/>
                </a:lnTo>
                <a:lnTo>
                  <a:pt x="985476" y="968978"/>
                </a:lnTo>
                <a:lnTo>
                  <a:pt x="985895" y="967445"/>
                </a:lnTo>
                <a:lnTo>
                  <a:pt x="987219" y="966149"/>
                </a:lnTo>
                <a:lnTo>
                  <a:pt x="989019" y="963359"/>
                </a:lnTo>
                <a:lnTo>
                  <a:pt x="991286" y="959053"/>
                </a:lnTo>
                <a:lnTo>
                  <a:pt x="995620" y="948071"/>
                </a:lnTo>
                <a:lnTo>
                  <a:pt x="998449" y="948023"/>
                </a:lnTo>
                <a:lnTo>
                  <a:pt x="1003440" y="945842"/>
                </a:lnTo>
                <a:lnTo>
                  <a:pt x="995610" y="944747"/>
                </a:lnTo>
                <a:lnTo>
                  <a:pt x="994439" y="944175"/>
                </a:lnTo>
                <a:lnTo>
                  <a:pt x="993391" y="942670"/>
                </a:lnTo>
                <a:lnTo>
                  <a:pt x="992457" y="940232"/>
                </a:lnTo>
                <a:lnTo>
                  <a:pt x="990867" y="937517"/>
                </a:lnTo>
                <a:lnTo>
                  <a:pt x="987885" y="936565"/>
                </a:lnTo>
                <a:lnTo>
                  <a:pt x="986580" y="935565"/>
                </a:lnTo>
                <a:lnTo>
                  <a:pt x="984609" y="932260"/>
                </a:lnTo>
                <a:lnTo>
                  <a:pt x="983285" y="930774"/>
                </a:lnTo>
                <a:lnTo>
                  <a:pt x="982561" y="928935"/>
                </a:lnTo>
                <a:lnTo>
                  <a:pt x="982437" y="926744"/>
                </a:lnTo>
                <a:lnTo>
                  <a:pt x="981875" y="925640"/>
                </a:lnTo>
                <a:lnTo>
                  <a:pt x="979827" y="925240"/>
                </a:lnTo>
                <a:lnTo>
                  <a:pt x="978722" y="924487"/>
                </a:lnTo>
                <a:lnTo>
                  <a:pt x="978418" y="918810"/>
                </a:lnTo>
                <a:lnTo>
                  <a:pt x="974341" y="917353"/>
                </a:lnTo>
                <a:lnTo>
                  <a:pt x="972674" y="916095"/>
                </a:lnTo>
                <a:lnTo>
                  <a:pt x="969988" y="912533"/>
                </a:lnTo>
                <a:lnTo>
                  <a:pt x="969245" y="910800"/>
                </a:lnTo>
                <a:lnTo>
                  <a:pt x="969007" y="909352"/>
                </a:lnTo>
                <a:lnTo>
                  <a:pt x="969664" y="905409"/>
                </a:lnTo>
                <a:lnTo>
                  <a:pt x="969388" y="904666"/>
                </a:lnTo>
                <a:lnTo>
                  <a:pt x="967007" y="905066"/>
                </a:lnTo>
                <a:lnTo>
                  <a:pt x="952243" y="898941"/>
                </a:lnTo>
                <a:lnTo>
                  <a:pt x="953024" y="890816"/>
                </a:lnTo>
                <a:lnTo>
                  <a:pt x="950290" y="880044"/>
                </a:lnTo>
                <a:lnTo>
                  <a:pt x="947357" y="875662"/>
                </a:lnTo>
                <a:lnTo>
                  <a:pt x="947938" y="873947"/>
                </a:lnTo>
                <a:lnTo>
                  <a:pt x="948566" y="873043"/>
                </a:lnTo>
                <a:lnTo>
                  <a:pt x="949881" y="873024"/>
                </a:lnTo>
                <a:lnTo>
                  <a:pt x="955548" y="876214"/>
                </a:lnTo>
                <a:lnTo>
                  <a:pt x="960882" y="879986"/>
                </a:lnTo>
                <a:lnTo>
                  <a:pt x="961568" y="879434"/>
                </a:lnTo>
                <a:lnTo>
                  <a:pt x="953043" y="871414"/>
                </a:lnTo>
                <a:lnTo>
                  <a:pt x="950909" y="869013"/>
                </a:lnTo>
                <a:lnTo>
                  <a:pt x="950376" y="866118"/>
                </a:lnTo>
                <a:lnTo>
                  <a:pt x="950347" y="864565"/>
                </a:lnTo>
                <a:lnTo>
                  <a:pt x="951024" y="863756"/>
                </a:lnTo>
                <a:lnTo>
                  <a:pt x="959015" y="864480"/>
                </a:lnTo>
                <a:lnTo>
                  <a:pt x="959491" y="863879"/>
                </a:lnTo>
                <a:lnTo>
                  <a:pt x="951386" y="861517"/>
                </a:lnTo>
                <a:lnTo>
                  <a:pt x="949728" y="861527"/>
                </a:lnTo>
                <a:lnTo>
                  <a:pt x="947957" y="864918"/>
                </a:lnTo>
                <a:lnTo>
                  <a:pt x="947118" y="865718"/>
                </a:lnTo>
                <a:lnTo>
                  <a:pt x="945375" y="865556"/>
                </a:lnTo>
                <a:lnTo>
                  <a:pt x="944785" y="865032"/>
                </a:lnTo>
                <a:lnTo>
                  <a:pt x="942727" y="860927"/>
                </a:lnTo>
                <a:lnTo>
                  <a:pt x="940765" y="858060"/>
                </a:lnTo>
                <a:lnTo>
                  <a:pt x="937117" y="854088"/>
                </a:lnTo>
                <a:lnTo>
                  <a:pt x="936431" y="851249"/>
                </a:lnTo>
                <a:lnTo>
                  <a:pt x="936250" y="847068"/>
                </a:lnTo>
                <a:lnTo>
                  <a:pt x="936736" y="843105"/>
                </a:lnTo>
                <a:lnTo>
                  <a:pt x="939718" y="834019"/>
                </a:lnTo>
                <a:lnTo>
                  <a:pt x="940927" y="832437"/>
                </a:lnTo>
                <a:lnTo>
                  <a:pt x="941241" y="831447"/>
                </a:lnTo>
                <a:lnTo>
                  <a:pt x="940318" y="831599"/>
                </a:lnTo>
                <a:lnTo>
                  <a:pt x="939441" y="832466"/>
                </a:lnTo>
                <a:lnTo>
                  <a:pt x="936974" y="836695"/>
                </a:lnTo>
                <a:lnTo>
                  <a:pt x="934431" y="843610"/>
                </a:lnTo>
                <a:lnTo>
                  <a:pt x="932355" y="845963"/>
                </a:lnTo>
                <a:lnTo>
                  <a:pt x="931050" y="845392"/>
                </a:lnTo>
                <a:lnTo>
                  <a:pt x="929078" y="842582"/>
                </a:lnTo>
                <a:lnTo>
                  <a:pt x="924963" y="839143"/>
                </a:lnTo>
                <a:lnTo>
                  <a:pt x="920201" y="838257"/>
                </a:lnTo>
                <a:lnTo>
                  <a:pt x="917191" y="834733"/>
                </a:lnTo>
                <a:lnTo>
                  <a:pt x="912743" y="824884"/>
                </a:lnTo>
                <a:lnTo>
                  <a:pt x="912143" y="819960"/>
                </a:lnTo>
                <a:lnTo>
                  <a:pt x="911571" y="818750"/>
                </a:lnTo>
                <a:lnTo>
                  <a:pt x="909161" y="817150"/>
                </a:lnTo>
                <a:lnTo>
                  <a:pt x="907675" y="814778"/>
                </a:lnTo>
                <a:lnTo>
                  <a:pt x="905389" y="802681"/>
                </a:lnTo>
                <a:lnTo>
                  <a:pt x="902370" y="794223"/>
                </a:lnTo>
                <a:lnTo>
                  <a:pt x="901618" y="789737"/>
                </a:lnTo>
                <a:lnTo>
                  <a:pt x="901865" y="785279"/>
                </a:lnTo>
                <a:lnTo>
                  <a:pt x="901475" y="784784"/>
                </a:lnTo>
                <a:lnTo>
                  <a:pt x="900436" y="788260"/>
                </a:lnTo>
                <a:lnTo>
                  <a:pt x="900170" y="790070"/>
                </a:lnTo>
                <a:lnTo>
                  <a:pt x="898265" y="790585"/>
                </a:lnTo>
                <a:lnTo>
                  <a:pt x="900055" y="794099"/>
                </a:lnTo>
                <a:lnTo>
                  <a:pt x="900503" y="795852"/>
                </a:lnTo>
                <a:lnTo>
                  <a:pt x="899608" y="795709"/>
                </a:lnTo>
                <a:lnTo>
                  <a:pt x="897779" y="796147"/>
                </a:lnTo>
                <a:lnTo>
                  <a:pt x="900884" y="802120"/>
                </a:lnTo>
                <a:lnTo>
                  <a:pt x="902275" y="811340"/>
                </a:lnTo>
                <a:lnTo>
                  <a:pt x="904332" y="818140"/>
                </a:lnTo>
                <a:lnTo>
                  <a:pt x="905666" y="823636"/>
                </a:lnTo>
                <a:lnTo>
                  <a:pt x="906266" y="827799"/>
                </a:lnTo>
                <a:lnTo>
                  <a:pt x="907142" y="831771"/>
                </a:lnTo>
                <a:lnTo>
                  <a:pt x="909542" y="840505"/>
                </a:lnTo>
                <a:lnTo>
                  <a:pt x="909866" y="842239"/>
                </a:lnTo>
                <a:lnTo>
                  <a:pt x="909580" y="843648"/>
                </a:lnTo>
                <a:lnTo>
                  <a:pt x="908790" y="845325"/>
                </a:lnTo>
                <a:lnTo>
                  <a:pt x="907418" y="845953"/>
                </a:lnTo>
                <a:lnTo>
                  <a:pt x="903113" y="844811"/>
                </a:lnTo>
                <a:lnTo>
                  <a:pt x="901494" y="842658"/>
                </a:lnTo>
                <a:lnTo>
                  <a:pt x="899170" y="838695"/>
                </a:lnTo>
                <a:lnTo>
                  <a:pt x="895912" y="836867"/>
                </a:lnTo>
                <a:lnTo>
                  <a:pt x="887844" y="837771"/>
                </a:lnTo>
                <a:lnTo>
                  <a:pt x="887197" y="837467"/>
                </a:lnTo>
                <a:lnTo>
                  <a:pt x="887225" y="834228"/>
                </a:lnTo>
                <a:lnTo>
                  <a:pt x="888149" y="828446"/>
                </a:lnTo>
                <a:lnTo>
                  <a:pt x="887406" y="826103"/>
                </a:lnTo>
                <a:lnTo>
                  <a:pt x="883234" y="817559"/>
                </a:lnTo>
                <a:lnTo>
                  <a:pt x="883301" y="815883"/>
                </a:lnTo>
                <a:lnTo>
                  <a:pt x="889092" y="811940"/>
                </a:lnTo>
                <a:lnTo>
                  <a:pt x="886282" y="811645"/>
                </a:lnTo>
                <a:lnTo>
                  <a:pt x="884015" y="813187"/>
                </a:lnTo>
                <a:lnTo>
                  <a:pt x="883139" y="812197"/>
                </a:lnTo>
                <a:lnTo>
                  <a:pt x="881767" y="806682"/>
                </a:lnTo>
                <a:lnTo>
                  <a:pt x="880882" y="804625"/>
                </a:lnTo>
                <a:lnTo>
                  <a:pt x="880443" y="804186"/>
                </a:lnTo>
                <a:lnTo>
                  <a:pt x="880196" y="809434"/>
                </a:lnTo>
                <a:lnTo>
                  <a:pt x="881158" y="812187"/>
                </a:lnTo>
                <a:lnTo>
                  <a:pt x="881301" y="813778"/>
                </a:lnTo>
                <a:lnTo>
                  <a:pt x="881148" y="815997"/>
                </a:lnTo>
                <a:lnTo>
                  <a:pt x="880548" y="817588"/>
                </a:lnTo>
                <a:lnTo>
                  <a:pt x="879491" y="818550"/>
                </a:lnTo>
                <a:lnTo>
                  <a:pt x="878434" y="818788"/>
                </a:lnTo>
                <a:lnTo>
                  <a:pt x="876481" y="817683"/>
                </a:lnTo>
                <a:lnTo>
                  <a:pt x="874309" y="815597"/>
                </a:lnTo>
                <a:lnTo>
                  <a:pt x="872414" y="814616"/>
                </a:lnTo>
                <a:lnTo>
                  <a:pt x="871709" y="813787"/>
                </a:lnTo>
                <a:lnTo>
                  <a:pt x="870814" y="811482"/>
                </a:lnTo>
                <a:lnTo>
                  <a:pt x="869347" y="809730"/>
                </a:lnTo>
                <a:lnTo>
                  <a:pt x="862270" y="807510"/>
                </a:lnTo>
                <a:lnTo>
                  <a:pt x="858050" y="804882"/>
                </a:lnTo>
                <a:lnTo>
                  <a:pt x="857698" y="805577"/>
                </a:lnTo>
                <a:lnTo>
                  <a:pt x="859012" y="808377"/>
                </a:lnTo>
                <a:lnTo>
                  <a:pt x="859136" y="810035"/>
                </a:lnTo>
                <a:lnTo>
                  <a:pt x="858069" y="810539"/>
                </a:lnTo>
                <a:lnTo>
                  <a:pt x="856164" y="813197"/>
                </a:lnTo>
                <a:lnTo>
                  <a:pt x="856717" y="813559"/>
                </a:lnTo>
                <a:lnTo>
                  <a:pt x="858726" y="812683"/>
                </a:lnTo>
                <a:lnTo>
                  <a:pt x="860974" y="812787"/>
                </a:lnTo>
                <a:lnTo>
                  <a:pt x="864689" y="814397"/>
                </a:lnTo>
                <a:lnTo>
                  <a:pt x="868061" y="816512"/>
                </a:lnTo>
                <a:lnTo>
                  <a:pt x="869280" y="817693"/>
                </a:lnTo>
                <a:lnTo>
                  <a:pt x="869785" y="819446"/>
                </a:lnTo>
                <a:lnTo>
                  <a:pt x="870204" y="820064"/>
                </a:lnTo>
                <a:lnTo>
                  <a:pt x="873500" y="822103"/>
                </a:lnTo>
                <a:lnTo>
                  <a:pt x="873662" y="823170"/>
                </a:lnTo>
                <a:lnTo>
                  <a:pt x="871538" y="826351"/>
                </a:lnTo>
                <a:lnTo>
                  <a:pt x="875919" y="825999"/>
                </a:lnTo>
                <a:lnTo>
                  <a:pt x="878462" y="827132"/>
                </a:lnTo>
                <a:lnTo>
                  <a:pt x="881720" y="832047"/>
                </a:lnTo>
                <a:lnTo>
                  <a:pt x="882825" y="834781"/>
                </a:lnTo>
                <a:lnTo>
                  <a:pt x="882977" y="838276"/>
                </a:lnTo>
                <a:lnTo>
                  <a:pt x="882301" y="839286"/>
                </a:lnTo>
                <a:lnTo>
                  <a:pt x="881005" y="839991"/>
                </a:lnTo>
                <a:lnTo>
                  <a:pt x="872109" y="841134"/>
                </a:lnTo>
                <a:lnTo>
                  <a:pt x="868899" y="845334"/>
                </a:lnTo>
                <a:lnTo>
                  <a:pt x="868232" y="845392"/>
                </a:lnTo>
                <a:lnTo>
                  <a:pt x="865784" y="844248"/>
                </a:lnTo>
                <a:lnTo>
                  <a:pt x="861346" y="840896"/>
                </a:lnTo>
                <a:lnTo>
                  <a:pt x="855812" y="837705"/>
                </a:lnTo>
                <a:lnTo>
                  <a:pt x="843191" y="828208"/>
                </a:lnTo>
                <a:lnTo>
                  <a:pt x="842848" y="827761"/>
                </a:lnTo>
                <a:lnTo>
                  <a:pt x="842639" y="825922"/>
                </a:lnTo>
                <a:lnTo>
                  <a:pt x="841772" y="824979"/>
                </a:lnTo>
                <a:lnTo>
                  <a:pt x="840057" y="824179"/>
                </a:lnTo>
                <a:lnTo>
                  <a:pt x="837676" y="821760"/>
                </a:lnTo>
                <a:lnTo>
                  <a:pt x="834638" y="817721"/>
                </a:lnTo>
                <a:lnTo>
                  <a:pt x="832761" y="814559"/>
                </a:lnTo>
                <a:lnTo>
                  <a:pt x="832047" y="812283"/>
                </a:lnTo>
                <a:lnTo>
                  <a:pt x="830275" y="809673"/>
                </a:lnTo>
                <a:lnTo>
                  <a:pt x="824560" y="804215"/>
                </a:lnTo>
                <a:lnTo>
                  <a:pt x="821569" y="802120"/>
                </a:lnTo>
                <a:lnTo>
                  <a:pt x="818931" y="800929"/>
                </a:lnTo>
                <a:lnTo>
                  <a:pt x="816635" y="800672"/>
                </a:lnTo>
                <a:lnTo>
                  <a:pt x="816016" y="799938"/>
                </a:lnTo>
                <a:lnTo>
                  <a:pt x="817074" y="798738"/>
                </a:lnTo>
                <a:lnTo>
                  <a:pt x="817236" y="798033"/>
                </a:lnTo>
                <a:lnTo>
                  <a:pt x="812168" y="796900"/>
                </a:lnTo>
                <a:lnTo>
                  <a:pt x="807358" y="794328"/>
                </a:lnTo>
                <a:lnTo>
                  <a:pt x="795157" y="787079"/>
                </a:lnTo>
                <a:lnTo>
                  <a:pt x="788851" y="782527"/>
                </a:lnTo>
                <a:lnTo>
                  <a:pt x="785174" y="780345"/>
                </a:lnTo>
                <a:lnTo>
                  <a:pt x="783603" y="779117"/>
                </a:lnTo>
                <a:lnTo>
                  <a:pt x="782907" y="778116"/>
                </a:lnTo>
                <a:lnTo>
                  <a:pt x="783793" y="777069"/>
                </a:lnTo>
                <a:lnTo>
                  <a:pt x="786251" y="775983"/>
                </a:lnTo>
                <a:lnTo>
                  <a:pt x="787918" y="774745"/>
                </a:lnTo>
                <a:lnTo>
                  <a:pt x="790546" y="770106"/>
                </a:lnTo>
                <a:lnTo>
                  <a:pt x="790746" y="768610"/>
                </a:lnTo>
                <a:lnTo>
                  <a:pt x="789337" y="765229"/>
                </a:lnTo>
                <a:lnTo>
                  <a:pt x="788708" y="762143"/>
                </a:lnTo>
                <a:lnTo>
                  <a:pt x="788737" y="760428"/>
                </a:lnTo>
                <a:lnTo>
                  <a:pt x="789108" y="758714"/>
                </a:lnTo>
                <a:lnTo>
                  <a:pt x="789508" y="757600"/>
                </a:lnTo>
                <a:lnTo>
                  <a:pt x="790623" y="756523"/>
                </a:lnTo>
                <a:lnTo>
                  <a:pt x="791404" y="755980"/>
                </a:lnTo>
                <a:lnTo>
                  <a:pt x="792375" y="756352"/>
                </a:lnTo>
                <a:lnTo>
                  <a:pt x="795471" y="760600"/>
                </a:lnTo>
                <a:lnTo>
                  <a:pt x="795909" y="762143"/>
                </a:lnTo>
                <a:lnTo>
                  <a:pt x="795766" y="767934"/>
                </a:lnTo>
                <a:lnTo>
                  <a:pt x="796652" y="774687"/>
                </a:lnTo>
                <a:lnTo>
                  <a:pt x="796938" y="774192"/>
                </a:lnTo>
                <a:lnTo>
                  <a:pt x="797223" y="771963"/>
                </a:lnTo>
                <a:lnTo>
                  <a:pt x="797404" y="767696"/>
                </a:lnTo>
                <a:lnTo>
                  <a:pt x="797757" y="765639"/>
                </a:lnTo>
                <a:lnTo>
                  <a:pt x="798424" y="763638"/>
                </a:lnTo>
                <a:lnTo>
                  <a:pt x="799548" y="762581"/>
                </a:lnTo>
                <a:lnTo>
                  <a:pt x="803043" y="763191"/>
                </a:lnTo>
                <a:lnTo>
                  <a:pt x="804653" y="762829"/>
                </a:lnTo>
                <a:lnTo>
                  <a:pt x="797852" y="759762"/>
                </a:lnTo>
                <a:lnTo>
                  <a:pt x="793575" y="753999"/>
                </a:lnTo>
                <a:lnTo>
                  <a:pt x="792804" y="753399"/>
                </a:lnTo>
                <a:lnTo>
                  <a:pt x="790461" y="753142"/>
                </a:lnTo>
                <a:lnTo>
                  <a:pt x="787984" y="755475"/>
                </a:lnTo>
                <a:lnTo>
                  <a:pt x="781612" y="763067"/>
                </a:lnTo>
                <a:lnTo>
                  <a:pt x="779821" y="764400"/>
                </a:lnTo>
                <a:lnTo>
                  <a:pt x="771811" y="768591"/>
                </a:lnTo>
                <a:lnTo>
                  <a:pt x="766382" y="769430"/>
                </a:lnTo>
                <a:lnTo>
                  <a:pt x="760266" y="768772"/>
                </a:lnTo>
                <a:lnTo>
                  <a:pt x="755056" y="767410"/>
                </a:lnTo>
                <a:lnTo>
                  <a:pt x="741988" y="760781"/>
                </a:lnTo>
                <a:lnTo>
                  <a:pt x="739950" y="759238"/>
                </a:lnTo>
                <a:lnTo>
                  <a:pt x="742988" y="755123"/>
                </a:lnTo>
                <a:lnTo>
                  <a:pt x="743112" y="753837"/>
                </a:lnTo>
                <a:lnTo>
                  <a:pt x="742055" y="749637"/>
                </a:lnTo>
                <a:lnTo>
                  <a:pt x="741178" y="748436"/>
                </a:lnTo>
                <a:lnTo>
                  <a:pt x="739940" y="747770"/>
                </a:lnTo>
                <a:lnTo>
                  <a:pt x="739588" y="748246"/>
                </a:lnTo>
                <a:lnTo>
                  <a:pt x="739578" y="749494"/>
                </a:lnTo>
                <a:lnTo>
                  <a:pt x="739912" y="751808"/>
                </a:lnTo>
                <a:lnTo>
                  <a:pt x="738911" y="753028"/>
                </a:lnTo>
                <a:lnTo>
                  <a:pt x="736692" y="754342"/>
                </a:lnTo>
                <a:lnTo>
                  <a:pt x="732949" y="755676"/>
                </a:lnTo>
                <a:lnTo>
                  <a:pt x="721347" y="752285"/>
                </a:lnTo>
                <a:lnTo>
                  <a:pt x="709460" y="749475"/>
                </a:lnTo>
                <a:lnTo>
                  <a:pt x="698849" y="748894"/>
                </a:lnTo>
                <a:lnTo>
                  <a:pt x="683866" y="751132"/>
                </a:lnTo>
                <a:lnTo>
                  <a:pt x="675875" y="753380"/>
                </a:lnTo>
                <a:lnTo>
                  <a:pt x="671217" y="753599"/>
                </a:lnTo>
                <a:lnTo>
                  <a:pt x="666731" y="753199"/>
                </a:lnTo>
                <a:lnTo>
                  <a:pt x="666359" y="751627"/>
                </a:lnTo>
                <a:lnTo>
                  <a:pt x="668407" y="750703"/>
                </a:lnTo>
                <a:lnTo>
                  <a:pt x="668293" y="749560"/>
                </a:lnTo>
                <a:lnTo>
                  <a:pt x="665702" y="745998"/>
                </a:lnTo>
                <a:lnTo>
                  <a:pt x="661768" y="743836"/>
                </a:lnTo>
                <a:lnTo>
                  <a:pt x="656492" y="743074"/>
                </a:lnTo>
                <a:lnTo>
                  <a:pt x="653472" y="742026"/>
                </a:lnTo>
                <a:lnTo>
                  <a:pt x="652710" y="740702"/>
                </a:lnTo>
                <a:lnTo>
                  <a:pt x="650843" y="739445"/>
                </a:lnTo>
                <a:lnTo>
                  <a:pt x="647871" y="738245"/>
                </a:lnTo>
                <a:lnTo>
                  <a:pt x="646567" y="736083"/>
                </a:lnTo>
                <a:lnTo>
                  <a:pt x="647605" y="729377"/>
                </a:lnTo>
                <a:lnTo>
                  <a:pt x="648614" y="725348"/>
                </a:lnTo>
                <a:lnTo>
                  <a:pt x="649624" y="722576"/>
                </a:lnTo>
                <a:lnTo>
                  <a:pt x="652177" y="717976"/>
                </a:lnTo>
                <a:lnTo>
                  <a:pt x="651291" y="718318"/>
                </a:lnTo>
                <a:lnTo>
                  <a:pt x="647586" y="721690"/>
                </a:lnTo>
                <a:lnTo>
                  <a:pt x="644357" y="725167"/>
                </a:lnTo>
                <a:lnTo>
                  <a:pt x="641366" y="729682"/>
                </a:lnTo>
                <a:lnTo>
                  <a:pt x="639585" y="731749"/>
                </a:lnTo>
                <a:lnTo>
                  <a:pt x="637299" y="733654"/>
                </a:lnTo>
                <a:lnTo>
                  <a:pt x="633727" y="733206"/>
                </a:lnTo>
                <a:lnTo>
                  <a:pt x="628879" y="730387"/>
                </a:lnTo>
                <a:lnTo>
                  <a:pt x="624726" y="728929"/>
                </a:lnTo>
                <a:lnTo>
                  <a:pt x="621268" y="728844"/>
                </a:lnTo>
                <a:lnTo>
                  <a:pt x="619897" y="728358"/>
                </a:lnTo>
                <a:lnTo>
                  <a:pt x="622259" y="725834"/>
                </a:lnTo>
                <a:lnTo>
                  <a:pt x="623621" y="723805"/>
                </a:lnTo>
                <a:lnTo>
                  <a:pt x="625478" y="720547"/>
                </a:lnTo>
                <a:lnTo>
                  <a:pt x="625888" y="718957"/>
                </a:lnTo>
                <a:lnTo>
                  <a:pt x="613210" y="718433"/>
                </a:lnTo>
                <a:lnTo>
                  <a:pt x="612743" y="716709"/>
                </a:lnTo>
                <a:lnTo>
                  <a:pt x="612724" y="715442"/>
                </a:lnTo>
                <a:lnTo>
                  <a:pt x="612324" y="714394"/>
                </a:lnTo>
                <a:lnTo>
                  <a:pt x="610486" y="713613"/>
                </a:lnTo>
                <a:lnTo>
                  <a:pt x="607914" y="714213"/>
                </a:lnTo>
                <a:lnTo>
                  <a:pt x="603752" y="716252"/>
                </a:lnTo>
                <a:lnTo>
                  <a:pt x="601951" y="714699"/>
                </a:lnTo>
                <a:lnTo>
                  <a:pt x="602590" y="713832"/>
                </a:lnTo>
                <a:lnTo>
                  <a:pt x="603952" y="713194"/>
                </a:lnTo>
                <a:lnTo>
                  <a:pt x="606723" y="710232"/>
                </a:lnTo>
                <a:lnTo>
                  <a:pt x="602980" y="708698"/>
                </a:lnTo>
                <a:lnTo>
                  <a:pt x="601066" y="706936"/>
                </a:lnTo>
                <a:lnTo>
                  <a:pt x="600132" y="705488"/>
                </a:lnTo>
                <a:lnTo>
                  <a:pt x="600199" y="700259"/>
                </a:lnTo>
                <a:lnTo>
                  <a:pt x="601189" y="696897"/>
                </a:lnTo>
                <a:lnTo>
                  <a:pt x="609590" y="693630"/>
                </a:lnTo>
                <a:lnTo>
                  <a:pt x="606933" y="692353"/>
                </a:lnTo>
                <a:lnTo>
                  <a:pt x="601628" y="692791"/>
                </a:lnTo>
                <a:lnTo>
                  <a:pt x="598065" y="695573"/>
                </a:lnTo>
                <a:lnTo>
                  <a:pt x="593836" y="699573"/>
                </a:lnTo>
                <a:lnTo>
                  <a:pt x="590998" y="701069"/>
                </a:lnTo>
                <a:lnTo>
                  <a:pt x="589550" y="700059"/>
                </a:lnTo>
                <a:lnTo>
                  <a:pt x="587635" y="699707"/>
                </a:lnTo>
                <a:lnTo>
                  <a:pt x="585254" y="700021"/>
                </a:lnTo>
                <a:lnTo>
                  <a:pt x="583654" y="701040"/>
                </a:lnTo>
                <a:lnTo>
                  <a:pt x="582835" y="702774"/>
                </a:lnTo>
                <a:lnTo>
                  <a:pt x="581882" y="703945"/>
                </a:lnTo>
                <a:lnTo>
                  <a:pt x="580806" y="704545"/>
                </a:lnTo>
                <a:lnTo>
                  <a:pt x="580025" y="704345"/>
                </a:lnTo>
                <a:lnTo>
                  <a:pt x="578882" y="702574"/>
                </a:lnTo>
                <a:lnTo>
                  <a:pt x="576482" y="701469"/>
                </a:lnTo>
                <a:lnTo>
                  <a:pt x="575301" y="700116"/>
                </a:lnTo>
                <a:lnTo>
                  <a:pt x="574624" y="700964"/>
                </a:lnTo>
                <a:lnTo>
                  <a:pt x="573805" y="703517"/>
                </a:lnTo>
                <a:lnTo>
                  <a:pt x="572938" y="704812"/>
                </a:lnTo>
                <a:lnTo>
                  <a:pt x="568881" y="706136"/>
                </a:lnTo>
                <a:lnTo>
                  <a:pt x="566652" y="705888"/>
                </a:lnTo>
                <a:lnTo>
                  <a:pt x="563985" y="702688"/>
                </a:lnTo>
                <a:lnTo>
                  <a:pt x="563604" y="701573"/>
                </a:lnTo>
                <a:lnTo>
                  <a:pt x="564509" y="698792"/>
                </a:lnTo>
                <a:lnTo>
                  <a:pt x="570367" y="687743"/>
                </a:lnTo>
                <a:lnTo>
                  <a:pt x="569776" y="687810"/>
                </a:lnTo>
                <a:lnTo>
                  <a:pt x="567881" y="689553"/>
                </a:lnTo>
                <a:lnTo>
                  <a:pt x="564099" y="693972"/>
                </a:lnTo>
                <a:lnTo>
                  <a:pt x="562413" y="695287"/>
                </a:lnTo>
                <a:lnTo>
                  <a:pt x="559508" y="695458"/>
                </a:lnTo>
                <a:lnTo>
                  <a:pt x="558156" y="694982"/>
                </a:lnTo>
                <a:lnTo>
                  <a:pt x="556517" y="695344"/>
                </a:lnTo>
                <a:lnTo>
                  <a:pt x="554593" y="696525"/>
                </a:lnTo>
                <a:lnTo>
                  <a:pt x="553345" y="697821"/>
                </a:lnTo>
                <a:lnTo>
                  <a:pt x="552755" y="699221"/>
                </a:lnTo>
                <a:lnTo>
                  <a:pt x="553155" y="699459"/>
                </a:lnTo>
                <a:lnTo>
                  <a:pt x="556050" y="697859"/>
                </a:lnTo>
                <a:lnTo>
                  <a:pt x="557698" y="697430"/>
                </a:lnTo>
                <a:lnTo>
                  <a:pt x="558156" y="698211"/>
                </a:lnTo>
                <a:lnTo>
                  <a:pt x="555898" y="703174"/>
                </a:lnTo>
                <a:lnTo>
                  <a:pt x="554526" y="707908"/>
                </a:lnTo>
                <a:lnTo>
                  <a:pt x="553222" y="709098"/>
                </a:lnTo>
                <a:lnTo>
                  <a:pt x="551145" y="708898"/>
                </a:lnTo>
                <a:lnTo>
                  <a:pt x="548869" y="709365"/>
                </a:lnTo>
                <a:lnTo>
                  <a:pt x="548840" y="710689"/>
                </a:lnTo>
                <a:lnTo>
                  <a:pt x="553079" y="714451"/>
                </a:lnTo>
                <a:lnTo>
                  <a:pt x="554612" y="714985"/>
                </a:lnTo>
                <a:lnTo>
                  <a:pt x="556574" y="716328"/>
                </a:lnTo>
                <a:lnTo>
                  <a:pt x="556879" y="717661"/>
                </a:lnTo>
                <a:lnTo>
                  <a:pt x="556136" y="721252"/>
                </a:lnTo>
                <a:lnTo>
                  <a:pt x="555584" y="722662"/>
                </a:lnTo>
                <a:lnTo>
                  <a:pt x="554688" y="723395"/>
                </a:lnTo>
                <a:lnTo>
                  <a:pt x="551231" y="723271"/>
                </a:lnTo>
                <a:lnTo>
                  <a:pt x="550107" y="723643"/>
                </a:lnTo>
                <a:lnTo>
                  <a:pt x="547783" y="725891"/>
                </a:lnTo>
                <a:lnTo>
                  <a:pt x="546621" y="727748"/>
                </a:lnTo>
                <a:lnTo>
                  <a:pt x="547040" y="727910"/>
                </a:lnTo>
                <a:lnTo>
                  <a:pt x="549050" y="726377"/>
                </a:lnTo>
                <a:lnTo>
                  <a:pt x="551974" y="725557"/>
                </a:lnTo>
                <a:lnTo>
                  <a:pt x="555812" y="725443"/>
                </a:lnTo>
                <a:lnTo>
                  <a:pt x="558670" y="724634"/>
                </a:lnTo>
                <a:lnTo>
                  <a:pt x="560546" y="723110"/>
                </a:lnTo>
                <a:lnTo>
                  <a:pt x="562375" y="723538"/>
                </a:lnTo>
                <a:lnTo>
                  <a:pt x="564156" y="725919"/>
                </a:lnTo>
                <a:lnTo>
                  <a:pt x="564690" y="728005"/>
                </a:lnTo>
                <a:lnTo>
                  <a:pt x="563966" y="729796"/>
                </a:lnTo>
                <a:lnTo>
                  <a:pt x="562499" y="731072"/>
                </a:lnTo>
                <a:lnTo>
                  <a:pt x="560280" y="731834"/>
                </a:lnTo>
                <a:lnTo>
                  <a:pt x="558879" y="732977"/>
                </a:lnTo>
                <a:lnTo>
                  <a:pt x="558289" y="734501"/>
                </a:lnTo>
                <a:lnTo>
                  <a:pt x="557955" y="736759"/>
                </a:lnTo>
                <a:lnTo>
                  <a:pt x="557879" y="739740"/>
                </a:lnTo>
                <a:lnTo>
                  <a:pt x="558441" y="745103"/>
                </a:lnTo>
                <a:lnTo>
                  <a:pt x="558013" y="745827"/>
                </a:lnTo>
                <a:lnTo>
                  <a:pt x="557174" y="746227"/>
                </a:lnTo>
                <a:lnTo>
                  <a:pt x="555936" y="746293"/>
                </a:lnTo>
                <a:lnTo>
                  <a:pt x="554822" y="747551"/>
                </a:lnTo>
                <a:lnTo>
                  <a:pt x="552212" y="754656"/>
                </a:lnTo>
                <a:lnTo>
                  <a:pt x="551288" y="755428"/>
                </a:lnTo>
                <a:lnTo>
                  <a:pt x="550193" y="754666"/>
                </a:lnTo>
                <a:lnTo>
                  <a:pt x="549221" y="754752"/>
                </a:lnTo>
                <a:lnTo>
                  <a:pt x="548373" y="755676"/>
                </a:lnTo>
                <a:lnTo>
                  <a:pt x="546516" y="756380"/>
                </a:lnTo>
                <a:lnTo>
                  <a:pt x="543649" y="756866"/>
                </a:lnTo>
                <a:lnTo>
                  <a:pt x="541191" y="756685"/>
                </a:lnTo>
                <a:lnTo>
                  <a:pt x="536877" y="755152"/>
                </a:lnTo>
                <a:lnTo>
                  <a:pt x="535115" y="754066"/>
                </a:lnTo>
                <a:lnTo>
                  <a:pt x="533743" y="752285"/>
                </a:lnTo>
                <a:lnTo>
                  <a:pt x="529866" y="754171"/>
                </a:lnTo>
                <a:lnTo>
                  <a:pt x="528847" y="753351"/>
                </a:lnTo>
                <a:lnTo>
                  <a:pt x="526437" y="748427"/>
                </a:lnTo>
                <a:lnTo>
                  <a:pt x="525913" y="748722"/>
                </a:lnTo>
                <a:lnTo>
                  <a:pt x="525447" y="754028"/>
                </a:lnTo>
                <a:lnTo>
                  <a:pt x="524713" y="755885"/>
                </a:lnTo>
                <a:lnTo>
                  <a:pt x="522322" y="759714"/>
                </a:lnTo>
                <a:lnTo>
                  <a:pt x="521018" y="766286"/>
                </a:lnTo>
                <a:lnTo>
                  <a:pt x="520617" y="766486"/>
                </a:lnTo>
                <a:lnTo>
                  <a:pt x="520170" y="765534"/>
                </a:lnTo>
                <a:lnTo>
                  <a:pt x="518693" y="759657"/>
                </a:lnTo>
                <a:lnTo>
                  <a:pt x="517912" y="758362"/>
                </a:lnTo>
                <a:lnTo>
                  <a:pt x="515750" y="761753"/>
                </a:lnTo>
                <a:lnTo>
                  <a:pt x="515512" y="762981"/>
                </a:lnTo>
                <a:lnTo>
                  <a:pt x="516084" y="767353"/>
                </a:lnTo>
                <a:lnTo>
                  <a:pt x="515579" y="768010"/>
                </a:lnTo>
                <a:lnTo>
                  <a:pt x="511207" y="765658"/>
                </a:lnTo>
                <a:lnTo>
                  <a:pt x="510130" y="765543"/>
                </a:lnTo>
                <a:lnTo>
                  <a:pt x="509845" y="765943"/>
                </a:lnTo>
                <a:lnTo>
                  <a:pt x="511340" y="769325"/>
                </a:lnTo>
                <a:lnTo>
                  <a:pt x="511169" y="770544"/>
                </a:lnTo>
                <a:lnTo>
                  <a:pt x="504977" y="777059"/>
                </a:lnTo>
                <a:lnTo>
                  <a:pt x="503368" y="776831"/>
                </a:lnTo>
                <a:lnTo>
                  <a:pt x="502358" y="776183"/>
                </a:lnTo>
                <a:lnTo>
                  <a:pt x="501244" y="776288"/>
                </a:lnTo>
                <a:lnTo>
                  <a:pt x="497310" y="778707"/>
                </a:lnTo>
                <a:lnTo>
                  <a:pt x="496224" y="778602"/>
                </a:lnTo>
                <a:lnTo>
                  <a:pt x="494738" y="777173"/>
                </a:lnTo>
                <a:lnTo>
                  <a:pt x="494052" y="777231"/>
                </a:lnTo>
                <a:lnTo>
                  <a:pt x="493681" y="778726"/>
                </a:lnTo>
                <a:lnTo>
                  <a:pt x="493633" y="781641"/>
                </a:lnTo>
                <a:lnTo>
                  <a:pt x="492176" y="784403"/>
                </a:lnTo>
                <a:lnTo>
                  <a:pt x="487490" y="788861"/>
                </a:lnTo>
                <a:lnTo>
                  <a:pt x="486251" y="790908"/>
                </a:lnTo>
                <a:lnTo>
                  <a:pt x="485308" y="793709"/>
                </a:lnTo>
                <a:lnTo>
                  <a:pt x="484603" y="793976"/>
                </a:lnTo>
                <a:lnTo>
                  <a:pt x="481851" y="792175"/>
                </a:lnTo>
                <a:lnTo>
                  <a:pt x="478669" y="791004"/>
                </a:lnTo>
                <a:lnTo>
                  <a:pt x="478231" y="791585"/>
                </a:lnTo>
                <a:lnTo>
                  <a:pt x="479203" y="793290"/>
                </a:lnTo>
                <a:lnTo>
                  <a:pt x="479003" y="794337"/>
                </a:lnTo>
                <a:lnTo>
                  <a:pt x="477622" y="794728"/>
                </a:lnTo>
                <a:lnTo>
                  <a:pt x="475879" y="794576"/>
                </a:lnTo>
                <a:lnTo>
                  <a:pt x="473764" y="793880"/>
                </a:lnTo>
                <a:lnTo>
                  <a:pt x="470802" y="794661"/>
                </a:lnTo>
                <a:lnTo>
                  <a:pt x="467001" y="796919"/>
                </a:lnTo>
                <a:lnTo>
                  <a:pt x="463829" y="796852"/>
                </a:lnTo>
                <a:lnTo>
                  <a:pt x="459400" y="793137"/>
                </a:lnTo>
                <a:lnTo>
                  <a:pt x="458181" y="792861"/>
                </a:lnTo>
                <a:lnTo>
                  <a:pt x="457791" y="791813"/>
                </a:lnTo>
                <a:lnTo>
                  <a:pt x="458657" y="788803"/>
                </a:lnTo>
                <a:lnTo>
                  <a:pt x="459915" y="786517"/>
                </a:lnTo>
                <a:lnTo>
                  <a:pt x="460839" y="785470"/>
                </a:lnTo>
                <a:lnTo>
                  <a:pt x="465039" y="782536"/>
                </a:lnTo>
                <a:lnTo>
                  <a:pt x="469849" y="781460"/>
                </a:lnTo>
                <a:lnTo>
                  <a:pt x="472869" y="779688"/>
                </a:lnTo>
                <a:lnTo>
                  <a:pt x="476545" y="776040"/>
                </a:lnTo>
                <a:lnTo>
                  <a:pt x="478488" y="773297"/>
                </a:lnTo>
                <a:lnTo>
                  <a:pt x="482308" y="766201"/>
                </a:lnTo>
                <a:lnTo>
                  <a:pt x="482022" y="765648"/>
                </a:lnTo>
                <a:lnTo>
                  <a:pt x="481165" y="765258"/>
                </a:lnTo>
                <a:lnTo>
                  <a:pt x="472764" y="771992"/>
                </a:lnTo>
                <a:lnTo>
                  <a:pt x="471526" y="772611"/>
                </a:lnTo>
                <a:lnTo>
                  <a:pt x="469859" y="772563"/>
                </a:lnTo>
                <a:lnTo>
                  <a:pt x="463144" y="769982"/>
                </a:lnTo>
                <a:lnTo>
                  <a:pt x="461724" y="768877"/>
                </a:lnTo>
                <a:lnTo>
                  <a:pt x="460753" y="765639"/>
                </a:lnTo>
                <a:lnTo>
                  <a:pt x="462620" y="758247"/>
                </a:lnTo>
                <a:lnTo>
                  <a:pt x="463925" y="754666"/>
                </a:lnTo>
                <a:lnTo>
                  <a:pt x="467201" y="749122"/>
                </a:lnTo>
                <a:lnTo>
                  <a:pt x="471487" y="743188"/>
                </a:lnTo>
                <a:lnTo>
                  <a:pt x="472973" y="739331"/>
                </a:lnTo>
                <a:lnTo>
                  <a:pt x="475202" y="728967"/>
                </a:lnTo>
                <a:lnTo>
                  <a:pt x="475069" y="724243"/>
                </a:lnTo>
                <a:lnTo>
                  <a:pt x="474069" y="718471"/>
                </a:lnTo>
                <a:lnTo>
                  <a:pt x="474031" y="715032"/>
                </a:lnTo>
                <a:lnTo>
                  <a:pt x="474964" y="713946"/>
                </a:lnTo>
                <a:lnTo>
                  <a:pt x="484803" y="708574"/>
                </a:lnTo>
                <a:lnTo>
                  <a:pt x="489461" y="704536"/>
                </a:lnTo>
                <a:lnTo>
                  <a:pt x="498500" y="698554"/>
                </a:lnTo>
                <a:lnTo>
                  <a:pt x="500958" y="698602"/>
                </a:lnTo>
                <a:lnTo>
                  <a:pt x="502768" y="700659"/>
                </a:lnTo>
                <a:lnTo>
                  <a:pt x="504873" y="702307"/>
                </a:lnTo>
                <a:lnTo>
                  <a:pt x="507273" y="703536"/>
                </a:lnTo>
                <a:lnTo>
                  <a:pt x="510359" y="703412"/>
                </a:lnTo>
                <a:lnTo>
                  <a:pt x="514131" y="701916"/>
                </a:lnTo>
                <a:lnTo>
                  <a:pt x="520113" y="702488"/>
                </a:lnTo>
                <a:lnTo>
                  <a:pt x="532400" y="706422"/>
                </a:lnTo>
                <a:lnTo>
                  <a:pt x="535010" y="706641"/>
                </a:lnTo>
                <a:lnTo>
                  <a:pt x="535115" y="706145"/>
                </a:lnTo>
                <a:lnTo>
                  <a:pt x="533219" y="703393"/>
                </a:lnTo>
                <a:lnTo>
                  <a:pt x="524751" y="701793"/>
                </a:lnTo>
                <a:lnTo>
                  <a:pt x="521179" y="700192"/>
                </a:lnTo>
                <a:lnTo>
                  <a:pt x="511150" y="693134"/>
                </a:lnTo>
                <a:lnTo>
                  <a:pt x="508864" y="690401"/>
                </a:lnTo>
                <a:lnTo>
                  <a:pt x="509788" y="689124"/>
                </a:lnTo>
                <a:lnTo>
                  <a:pt x="512245" y="688067"/>
                </a:lnTo>
                <a:lnTo>
                  <a:pt x="513083" y="687048"/>
                </a:lnTo>
                <a:lnTo>
                  <a:pt x="513436" y="685267"/>
                </a:lnTo>
                <a:lnTo>
                  <a:pt x="514845" y="682838"/>
                </a:lnTo>
                <a:lnTo>
                  <a:pt x="517312" y="679733"/>
                </a:lnTo>
                <a:lnTo>
                  <a:pt x="521084" y="676732"/>
                </a:lnTo>
                <a:lnTo>
                  <a:pt x="528218" y="672256"/>
                </a:lnTo>
                <a:lnTo>
                  <a:pt x="525428" y="672065"/>
                </a:lnTo>
                <a:lnTo>
                  <a:pt x="520294" y="672894"/>
                </a:lnTo>
                <a:lnTo>
                  <a:pt x="518427" y="673741"/>
                </a:lnTo>
                <a:lnTo>
                  <a:pt x="514998" y="676942"/>
                </a:lnTo>
                <a:lnTo>
                  <a:pt x="513664" y="679190"/>
                </a:lnTo>
                <a:lnTo>
                  <a:pt x="511750" y="683571"/>
                </a:lnTo>
                <a:lnTo>
                  <a:pt x="510931" y="684400"/>
                </a:lnTo>
                <a:lnTo>
                  <a:pt x="507368" y="685029"/>
                </a:lnTo>
                <a:lnTo>
                  <a:pt x="497662" y="685467"/>
                </a:lnTo>
                <a:lnTo>
                  <a:pt x="496024" y="683228"/>
                </a:lnTo>
                <a:lnTo>
                  <a:pt x="495119" y="682866"/>
                </a:lnTo>
                <a:lnTo>
                  <a:pt x="493919" y="683181"/>
                </a:lnTo>
                <a:lnTo>
                  <a:pt x="485003" y="688896"/>
                </a:lnTo>
                <a:lnTo>
                  <a:pt x="481813" y="691801"/>
                </a:lnTo>
                <a:lnTo>
                  <a:pt x="479536" y="695116"/>
                </a:lnTo>
                <a:lnTo>
                  <a:pt x="476012" y="697535"/>
                </a:lnTo>
                <a:lnTo>
                  <a:pt x="471249" y="699068"/>
                </a:lnTo>
                <a:lnTo>
                  <a:pt x="467687" y="700964"/>
                </a:lnTo>
                <a:lnTo>
                  <a:pt x="463934" y="704745"/>
                </a:lnTo>
                <a:lnTo>
                  <a:pt x="462658" y="707641"/>
                </a:lnTo>
                <a:lnTo>
                  <a:pt x="462582" y="709003"/>
                </a:lnTo>
                <a:lnTo>
                  <a:pt x="463496" y="713280"/>
                </a:lnTo>
                <a:lnTo>
                  <a:pt x="462563" y="714080"/>
                </a:lnTo>
                <a:lnTo>
                  <a:pt x="460400" y="714413"/>
                </a:lnTo>
                <a:lnTo>
                  <a:pt x="456924" y="717242"/>
                </a:lnTo>
                <a:lnTo>
                  <a:pt x="449580" y="725624"/>
                </a:lnTo>
                <a:lnTo>
                  <a:pt x="448618" y="728653"/>
                </a:lnTo>
                <a:lnTo>
                  <a:pt x="448656" y="729691"/>
                </a:lnTo>
                <a:lnTo>
                  <a:pt x="449847" y="732053"/>
                </a:lnTo>
                <a:lnTo>
                  <a:pt x="449018" y="733587"/>
                </a:lnTo>
                <a:lnTo>
                  <a:pt x="446951" y="736006"/>
                </a:lnTo>
                <a:lnTo>
                  <a:pt x="442351" y="739826"/>
                </a:lnTo>
                <a:lnTo>
                  <a:pt x="439331" y="741274"/>
                </a:lnTo>
                <a:lnTo>
                  <a:pt x="437369" y="741350"/>
                </a:lnTo>
                <a:lnTo>
                  <a:pt x="435483" y="740807"/>
                </a:lnTo>
                <a:lnTo>
                  <a:pt x="432130" y="738350"/>
                </a:lnTo>
                <a:lnTo>
                  <a:pt x="429416" y="738197"/>
                </a:lnTo>
                <a:lnTo>
                  <a:pt x="429244" y="738540"/>
                </a:lnTo>
                <a:lnTo>
                  <a:pt x="432940" y="741169"/>
                </a:lnTo>
                <a:lnTo>
                  <a:pt x="436702" y="744541"/>
                </a:lnTo>
                <a:lnTo>
                  <a:pt x="439045" y="747341"/>
                </a:lnTo>
                <a:lnTo>
                  <a:pt x="439969" y="749560"/>
                </a:lnTo>
                <a:lnTo>
                  <a:pt x="440007" y="751846"/>
                </a:lnTo>
                <a:lnTo>
                  <a:pt x="439160" y="754190"/>
                </a:lnTo>
                <a:lnTo>
                  <a:pt x="436502" y="758257"/>
                </a:lnTo>
                <a:lnTo>
                  <a:pt x="433902" y="759466"/>
                </a:lnTo>
                <a:lnTo>
                  <a:pt x="427244" y="760686"/>
                </a:lnTo>
                <a:lnTo>
                  <a:pt x="425101" y="761657"/>
                </a:lnTo>
                <a:lnTo>
                  <a:pt x="424434" y="762410"/>
                </a:lnTo>
                <a:lnTo>
                  <a:pt x="429006" y="764124"/>
                </a:lnTo>
                <a:lnTo>
                  <a:pt x="429416" y="765000"/>
                </a:lnTo>
                <a:lnTo>
                  <a:pt x="428787" y="768391"/>
                </a:lnTo>
                <a:lnTo>
                  <a:pt x="427577" y="769496"/>
                </a:lnTo>
                <a:lnTo>
                  <a:pt x="423767" y="771516"/>
                </a:lnTo>
                <a:lnTo>
                  <a:pt x="420357" y="772106"/>
                </a:lnTo>
                <a:lnTo>
                  <a:pt x="419833" y="771716"/>
                </a:lnTo>
                <a:lnTo>
                  <a:pt x="420472" y="769058"/>
                </a:lnTo>
                <a:lnTo>
                  <a:pt x="420291" y="768401"/>
                </a:lnTo>
                <a:lnTo>
                  <a:pt x="419005" y="767858"/>
                </a:lnTo>
                <a:lnTo>
                  <a:pt x="417185" y="768868"/>
                </a:lnTo>
                <a:lnTo>
                  <a:pt x="412642" y="772782"/>
                </a:lnTo>
                <a:lnTo>
                  <a:pt x="412156" y="773421"/>
                </a:lnTo>
                <a:lnTo>
                  <a:pt x="413795" y="774468"/>
                </a:lnTo>
                <a:lnTo>
                  <a:pt x="413452" y="775335"/>
                </a:lnTo>
                <a:lnTo>
                  <a:pt x="410994" y="778135"/>
                </a:lnTo>
                <a:lnTo>
                  <a:pt x="409975" y="780002"/>
                </a:lnTo>
                <a:lnTo>
                  <a:pt x="408327" y="781898"/>
                </a:lnTo>
                <a:lnTo>
                  <a:pt x="400993" y="787689"/>
                </a:lnTo>
                <a:lnTo>
                  <a:pt x="401555" y="789099"/>
                </a:lnTo>
                <a:lnTo>
                  <a:pt x="399650" y="794118"/>
                </a:lnTo>
                <a:lnTo>
                  <a:pt x="398583" y="798548"/>
                </a:lnTo>
                <a:lnTo>
                  <a:pt x="399879" y="800405"/>
                </a:lnTo>
                <a:lnTo>
                  <a:pt x="406032" y="802576"/>
                </a:lnTo>
                <a:lnTo>
                  <a:pt x="409013" y="803101"/>
                </a:lnTo>
                <a:lnTo>
                  <a:pt x="412528" y="804615"/>
                </a:lnTo>
                <a:lnTo>
                  <a:pt x="418890" y="808692"/>
                </a:lnTo>
                <a:lnTo>
                  <a:pt x="421015" y="811349"/>
                </a:lnTo>
                <a:lnTo>
                  <a:pt x="421329" y="812597"/>
                </a:lnTo>
                <a:lnTo>
                  <a:pt x="421129" y="813959"/>
                </a:lnTo>
                <a:lnTo>
                  <a:pt x="420367" y="815797"/>
                </a:lnTo>
                <a:lnTo>
                  <a:pt x="418376" y="819264"/>
                </a:lnTo>
                <a:lnTo>
                  <a:pt x="413566" y="824408"/>
                </a:lnTo>
                <a:lnTo>
                  <a:pt x="411394" y="825865"/>
                </a:lnTo>
                <a:lnTo>
                  <a:pt x="408108" y="827008"/>
                </a:lnTo>
                <a:lnTo>
                  <a:pt x="407032" y="827837"/>
                </a:lnTo>
                <a:lnTo>
                  <a:pt x="402812" y="832685"/>
                </a:lnTo>
                <a:lnTo>
                  <a:pt x="401669" y="835295"/>
                </a:lnTo>
                <a:lnTo>
                  <a:pt x="401850" y="837571"/>
                </a:lnTo>
                <a:lnTo>
                  <a:pt x="401041" y="839162"/>
                </a:lnTo>
                <a:lnTo>
                  <a:pt x="395611" y="842286"/>
                </a:lnTo>
                <a:lnTo>
                  <a:pt x="395802" y="842839"/>
                </a:lnTo>
                <a:lnTo>
                  <a:pt x="397774" y="843077"/>
                </a:lnTo>
                <a:lnTo>
                  <a:pt x="397050" y="845830"/>
                </a:lnTo>
                <a:lnTo>
                  <a:pt x="396726" y="849640"/>
                </a:lnTo>
                <a:lnTo>
                  <a:pt x="395783" y="850278"/>
                </a:lnTo>
                <a:lnTo>
                  <a:pt x="392392" y="850249"/>
                </a:lnTo>
                <a:lnTo>
                  <a:pt x="388077" y="851726"/>
                </a:lnTo>
                <a:lnTo>
                  <a:pt x="387772" y="852145"/>
                </a:lnTo>
                <a:lnTo>
                  <a:pt x="387696" y="854879"/>
                </a:lnTo>
                <a:lnTo>
                  <a:pt x="376418" y="856879"/>
                </a:lnTo>
                <a:lnTo>
                  <a:pt x="373952" y="862041"/>
                </a:lnTo>
                <a:lnTo>
                  <a:pt x="372666" y="863622"/>
                </a:lnTo>
                <a:lnTo>
                  <a:pt x="368246" y="867366"/>
                </a:lnTo>
                <a:lnTo>
                  <a:pt x="365541" y="868871"/>
                </a:lnTo>
                <a:lnTo>
                  <a:pt x="362445" y="869785"/>
                </a:lnTo>
                <a:lnTo>
                  <a:pt x="360826" y="871052"/>
                </a:lnTo>
                <a:lnTo>
                  <a:pt x="360674" y="872671"/>
                </a:lnTo>
                <a:lnTo>
                  <a:pt x="359797" y="874071"/>
                </a:lnTo>
                <a:lnTo>
                  <a:pt x="357121" y="876386"/>
                </a:lnTo>
                <a:lnTo>
                  <a:pt x="355806" y="879291"/>
                </a:lnTo>
                <a:lnTo>
                  <a:pt x="354854" y="879748"/>
                </a:lnTo>
                <a:lnTo>
                  <a:pt x="349872" y="880444"/>
                </a:lnTo>
                <a:lnTo>
                  <a:pt x="348882" y="881367"/>
                </a:lnTo>
                <a:lnTo>
                  <a:pt x="348396" y="885282"/>
                </a:lnTo>
                <a:lnTo>
                  <a:pt x="347472" y="885406"/>
                </a:lnTo>
                <a:lnTo>
                  <a:pt x="345700" y="884492"/>
                </a:lnTo>
                <a:lnTo>
                  <a:pt x="343395" y="885196"/>
                </a:lnTo>
                <a:lnTo>
                  <a:pt x="338214" y="889616"/>
                </a:lnTo>
                <a:lnTo>
                  <a:pt x="337080" y="891207"/>
                </a:lnTo>
                <a:lnTo>
                  <a:pt x="337204" y="892054"/>
                </a:lnTo>
                <a:lnTo>
                  <a:pt x="338004" y="892893"/>
                </a:lnTo>
                <a:lnTo>
                  <a:pt x="339233" y="895512"/>
                </a:lnTo>
                <a:lnTo>
                  <a:pt x="339157" y="897274"/>
                </a:lnTo>
                <a:lnTo>
                  <a:pt x="337166" y="902179"/>
                </a:lnTo>
                <a:lnTo>
                  <a:pt x="336461" y="902942"/>
                </a:lnTo>
                <a:lnTo>
                  <a:pt x="334042" y="904151"/>
                </a:lnTo>
                <a:lnTo>
                  <a:pt x="333051" y="906856"/>
                </a:lnTo>
                <a:lnTo>
                  <a:pt x="330822" y="906561"/>
                </a:lnTo>
                <a:lnTo>
                  <a:pt x="329022" y="907075"/>
                </a:lnTo>
                <a:lnTo>
                  <a:pt x="327841" y="908876"/>
                </a:lnTo>
                <a:lnTo>
                  <a:pt x="326565" y="909914"/>
                </a:lnTo>
                <a:lnTo>
                  <a:pt x="325183" y="910181"/>
                </a:lnTo>
                <a:lnTo>
                  <a:pt x="323440" y="911609"/>
                </a:lnTo>
                <a:lnTo>
                  <a:pt x="321354" y="914181"/>
                </a:lnTo>
                <a:lnTo>
                  <a:pt x="319411" y="915819"/>
                </a:lnTo>
                <a:lnTo>
                  <a:pt x="317630" y="916524"/>
                </a:lnTo>
                <a:lnTo>
                  <a:pt x="315897" y="916705"/>
                </a:lnTo>
                <a:lnTo>
                  <a:pt x="314211" y="916343"/>
                </a:lnTo>
                <a:lnTo>
                  <a:pt x="312696" y="916638"/>
                </a:lnTo>
                <a:lnTo>
                  <a:pt x="311353" y="917591"/>
                </a:lnTo>
                <a:lnTo>
                  <a:pt x="310039" y="919077"/>
                </a:lnTo>
                <a:lnTo>
                  <a:pt x="308991" y="923287"/>
                </a:lnTo>
                <a:lnTo>
                  <a:pt x="307667" y="925163"/>
                </a:lnTo>
                <a:lnTo>
                  <a:pt x="306829" y="925487"/>
                </a:lnTo>
                <a:lnTo>
                  <a:pt x="305114" y="925211"/>
                </a:lnTo>
                <a:lnTo>
                  <a:pt x="302524" y="924325"/>
                </a:lnTo>
                <a:lnTo>
                  <a:pt x="299895" y="924639"/>
                </a:lnTo>
                <a:lnTo>
                  <a:pt x="295646" y="927221"/>
                </a:lnTo>
                <a:lnTo>
                  <a:pt x="294294" y="929164"/>
                </a:lnTo>
                <a:lnTo>
                  <a:pt x="296970" y="929593"/>
                </a:lnTo>
                <a:lnTo>
                  <a:pt x="298294" y="930145"/>
                </a:lnTo>
                <a:lnTo>
                  <a:pt x="298266" y="930688"/>
                </a:lnTo>
                <a:lnTo>
                  <a:pt x="296875" y="931212"/>
                </a:lnTo>
                <a:lnTo>
                  <a:pt x="294494" y="931174"/>
                </a:lnTo>
                <a:lnTo>
                  <a:pt x="293065" y="931621"/>
                </a:lnTo>
                <a:lnTo>
                  <a:pt x="291332" y="932726"/>
                </a:lnTo>
                <a:lnTo>
                  <a:pt x="286969" y="933917"/>
                </a:lnTo>
                <a:lnTo>
                  <a:pt x="285312" y="934765"/>
                </a:lnTo>
                <a:lnTo>
                  <a:pt x="282026" y="939603"/>
                </a:lnTo>
                <a:lnTo>
                  <a:pt x="281626" y="940699"/>
                </a:lnTo>
                <a:lnTo>
                  <a:pt x="282045" y="940937"/>
                </a:lnTo>
                <a:lnTo>
                  <a:pt x="283893" y="940432"/>
                </a:lnTo>
                <a:lnTo>
                  <a:pt x="286064" y="941232"/>
                </a:lnTo>
                <a:lnTo>
                  <a:pt x="287188" y="942251"/>
                </a:lnTo>
                <a:lnTo>
                  <a:pt x="287912" y="943509"/>
                </a:lnTo>
                <a:lnTo>
                  <a:pt x="288598" y="945928"/>
                </a:lnTo>
                <a:lnTo>
                  <a:pt x="289017" y="946290"/>
                </a:lnTo>
                <a:lnTo>
                  <a:pt x="284845" y="950347"/>
                </a:lnTo>
                <a:lnTo>
                  <a:pt x="283664" y="952071"/>
                </a:lnTo>
                <a:lnTo>
                  <a:pt x="282902" y="952710"/>
                </a:lnTo>
                <a:lnTo>
                  <a:pt x="282397" y="952214"/>
                </a:lnTo>
                <a:lnTo>
                  <a:pt x="281883" y="947700"/>
                </a:lnTo>
                <a:lnTo>
                  <a:pt x="281569" y="946928"/>
                </a:lnTo>
                <a:lnTo>
                  <a:pt x="280578" y="946852"/>
                </a:lnTo>
                <a:lnTo>
                  <a:pt x="279625" y="948281"/>
                </a:lnTo>
                <a:lnTo>
                  <a:pt x="277539" y="953615"/>
                </a:lnTo>
                <a:lnTo>
                  <a:pt x="275263" y="956301"/>
                </a:lnTo>
                <a:lnTo>
                  <a:pt x="258166" y="963159"/>
                </a:lnTo>
                <a:lnTo>
                  <a:pt x="255708" y="964740"/>
                </a:lnTo>
                <a:lnTo>
                  <a:pt x="255222" y="967654"/>
                </a:lnTo>
                <a:lnTo>
                  <a:pt x="254518" y="970178"/>
                </a:lnTo>
                <a:lnTo>
                  <a:pt x="253384" y="972179"/>
                </a:lnTo>
                <a:lnTo>
                  <a:pt x="252060" y="973446"/>
                </a:lnTo>
                <a:lnTo>
                  <a:pt x="251774" y="972541"/>
                </a:lnTo>
                <a:lnTo>
                  <a:pt x="251908" y="965444"/>
                </a:lnTo>
                <a:lnTo>
                  <a:pt x="251555" y="964035"/>
                </a:lnTo>
                <a:lnTo>
                  <a:pt x="249831" y="963130"/>
                </a:lnTo>
                <a:lnTo>
                  <a:pt x="249069" y="963254"/>
                </a:lnTo>
                <a:lnTo>
                  <a:pt x="248031" y="963654"/>
                </a:lnTo>
                <a:lnTo>
                  <a:pt x="246316" y="965197"/>
                </a:lnTo>
                <a:lnTo>
                  <a:pt x="245269" y="965578"/>
                </a:lnTo>
                <a:lnTo>
                  <a:pt x="243964" y="965454"/>
                </a:lnTo>
                <a:lnTo>
                  <a:pt x="241735" y="966968"/>
                </a:lnTo>
                <a:lnTo>
                  <a:pt x="236439" y="971817"/>
                </a:lnTo>
                <a:lnTo>
                  <a:pt x="232982" y="973017"/>
                </a:lnTo>
                <a:lnTo>
                  <a:pt x="232067" y="974017"/>
                </a:lnTo>
                <a:lnTo>
                  <a:pt x="230591" y="976665"/>
                </a:lnTo>
                <a:lnTo>
                  <a:pt x="229610" y="977636"/>
                </a:lnTo>
                <a:lnTo>
                  <a:pt x="228162" y="977722"/>
                </a:lnTo>
                <a:lnTo>
                  <a:pt x="226238" y="976932"/>
                </a:lnTo>
                <a:lnTo>
                  <a:pt x="224695" y="977494"/>
                </a:lnTo>
                <a:lnTo>
                  <a:pt x="223523" y="979418"/>
                </a:lnTo>
                <a:lnTo>
                  <a:pt x="222333" y="980180"/>
                </a:lnTo>
                <a:lnTo>
                  <a:pt x="218970" y="978760"/>
                </a:lnTo>
                <a:lnTo>
                  <a:pt x="217484" y="979732"/>
                </a:lnTo>
                <a:lnTo>
                  <a:pt x="215560" y="982209"/>
                </a:lnTo>
                <a:lnTo>
                  <a:pt x="213551" y="983837"/>
                </a:lnTo>
                <a:lnTo>
                  <a:pt x="211455" y="984628"/>
                </a:lnTo>
                <a:lnTo>
                  <a:pt x="206007" y="985447"/>
                </a:lnTo>
                <a:lnTo>
                  <a:pt x="203816" y="984923"/>
                </a:lnTo>
                <a:lnTo>
                  <a:pt x="203368" y="984209"/>
                </a:lnTo>
                <a:lnTo>
                  <a:pt x="203473" y="981056"/>
                </a:lnTo>
                <a:lnTo>
                  <a:pt x="204349" y="978780"/>
                </a:lnTo>
                <a:lnTo>
                  <a:pt x="205159" y="977703"/>
                </a:lnTo>
                <a:lnTo>
                  <a:pt x="206245" y="976751"/>
                </a:lnTo>
                <a:lnTo>
                  <a:pt x="207836" y="976636"/>
                </a:lnTo>
                <a:lnTo>
                  <a:pt x="210807" y="977351"/>
                </a:lnTo>
                <a:lnTo>
                  <a:pt x="210464" y="976589"/>
                </a:lnTo>
                <a:lnTo>
                  <a:pt x="209388" y="975684"/>
                </a:lnTo>
                <a:lnTo>
                  <a:pt x="206654" y="974112"/>
                </a:lnTo>
                <a:lnTo>
                  <a:pt x="203940" y="973312"/>
                </a:lnTo>
                <a:lnTo>
                  <a:pt x="202387" y="973826"/>
                </a:lnTo>
                <a:lnTo>
                  <a:pt x="200206" y="975027"/>
                </a:lnTo>
                <a:lnTo>
                  <a:pt x="198720" y="976417"/>
                </a:lnTo>
                <a:lnTo>
                  <a:pt x="197939" y="977999"/>
                </a:lnTo>
                <a:lnTo>
                  <a:pt x="196958" y="983142"/>
                </a:lnTo>
                <a:lnTo>
                  <a:pt x="196386" y="984533"/>
                </a:lnTo>
                <a:lnTo>
                  <a:pt x="190005" y="993553"/>
                </a:lnTo>
                <a:lnTo>
                  <a:pt x="187500" y="996325"/>
                </a:lnTo>
                <a:lnTo>
                  <a:pt x="185023" y="996115"/>
                </a:lnTo>
                <a:lnTo>
                  <a:pt x="183823" y="997163"/>
                </a:lnTo>
                <a:lnTo>
                  <a:pt x="182137" y="999401"/>
                </a:lnTo>
                <a:lnTo>
                  <a:pt x="180575" y="1000477"/>
                </a:lnTo>
                <a:lnTo>
                  <a:pt x="179146" y="1000382"/>
                </a:lnTo>
                <a:lnTo>
                  <a:pt x="178032" y="999954"/>
                </a:lnTo>
                <a:lnTo>
                  <a:pt x="177241" y="999201"/>
                </a:lnTo>
                <a:lnTo>
                  <a:pt x="177375" y="998496"/>
                </a:lnTo>
                <a:lnTo>
                  <a:pt x="178441" y="997839"/>
                </a:lnTo>
                <a:lnTo>
                  <a:pt x="178060" y="996048"/>
                </a:lnTo>
                <a:lnTo>
                  <a:pt x="176232" y="993096"/>
                </a:lnTo>
                <a:lnTo>
                  <a:pt x="174984" y="991495"/>
                </a:lnTo>
                <a:lnTo>
                  <a:pt x="172612" y="991305"/>
                </a:lnTo>
                <a:lnTo>
                  <a:pt x="172241" y="992648"/>
                </a:lnTo>
                <a:lnTo>
                  <a:pt x="173041" y="999487"/>
                </a:lnTo>
                <a:lnTo>
                  <a:pt x="172917" y="1001030"/>
                </a:lnTo>
                <a:lnTo>
                  <a:pt x="171440" y="1002973"/>
                </a:lnTo>
                <a:lnTo>
                  <a:pt x="167554" y="1005145"/>
                </a:lnTo>
                <a:lnTo>
                  <a:pt x="166345" y="1004935"/>
                </a:lnTo>
                <a:lnTo>
                  <a:pt x="162849" y="1000659"/>
                </a:lnTo>
                <a:lnTo>
                  <a:pt x="159534" y="999811"/>
                </a:lnTo>
                <a:lnTo>
                  <a:pt x="159315" y="1001202"/>
                </a:lnTo>
                <a:lnTo>
                  <a:pt x="160058" y="1004049"/>
                </a:lnTo>
                <a:lnTo>
                  <a:pt x="159229" y="1006697"/>
                </a:lnTo>
                <a:lnTo>
                  <a:pt x="156839" y="1009164"/>
                </a:lnTo>
                <a:lnTo>
                  <a:pt x="155019" y="1010355"/>
                </a:lnTo>
                <a:lnTo>
                  <a:pt x="153772" y="1010279"/>
                </a:lnTo>
                <a:lnTo>
                  <a:pt x="153705" y="1008555"/>
                </a:lnTo>
                <a:lnTo>
                  <a:pt x="154819" y="1005173"/>
                </a:lnTo>
                <a:lnTo>
                  <a:pt x="155105" y="1002354"/>
                </a:lnTo>
                <a:lnTo>
                  <a:pt x="154562" y="1000087"/>
                </a:lnTo>
                <a:lnTo>
                  <a:pt x="154629" y="998353"/>
                </a:lnTo>
                <a:lnTo>
                  <a:pt x="155286" y="997144"/>
                </a:lnTo>
                <a:lnTo>
                  <a:pt x="159677" y="993772"/>
                </a:lnTo>
                <a:lnTo>
                  <a:pt x="161525" y="993267"/>
                </a:lnTo>
                <a:lnTo>
                  <a:pt x="162516" y="994096"/>
                </a:lnTo>
                <a:lnTo>
                  <a:pt x="163744" y="994239"/>
                </a:lnTo>
                <a:lnTo>
                  <a:pt x="165230" y="993686"/>
                </a:lnTo>
                <a:lnTo>
                  <a:pt x="166164" y="992610"/>
                </a:lnTo>
                <a:lnTo>
                  <a:pt x="166554" y="991000"/>
                </a:lnTo>
                <a:lnTo>
                  <a:pt x="168450" y="988943"/>
                </a:lnTo>
                <a:lnTo>
                  <a:pt x="171850" y="986419"/>
                </a:lnTo>
                <a:lnTo>
                  <a:pt x="175746" y="981761"/>
                </a:lnTo>
                <a:lnTo>
                  <a:pt x="180127" y="974941"/>
                </a:lnTo>
                <a:lnTo>
                  <a:pt x="185261" y="969045"/>
                </a:lnTo>
                <a:lnTo>
                  <a:pt x="191157" y="964083"/>
                </a:lnTo>
                <a:lnTo>
                  <a:pt x="197549" y="960130"/>
                </a:lnTo>
                <a:lnTo>
                  <a:pt x="210426" y="954691"/>
                </a:lnTo>
                <a:lnTo>
                  <a:pt x="211417" y="955024"/>
                </a:lnTo>
                <a:lnTo>
                  <a:pt x="210236" y="956796"/>
                </a:lnTo>
                <a:lnTo>
                  <a:pt x="211036" y="957901"/>
                </a:lnTo>
                <a:lnTo>
                  <a:pt x="212303" y="958044"/>
                </a:lnTo>
                <a:lnTo>
                  <a:pt x="217018" y="957167"/>
                </a:lnTo>
                <a:lnTo>
                  <a:pt x="218894" y="956024"/>
                </a:lnTo>
                <a:lnTo>
                  <a:pt x="219446" y="957129"/>
                </a:lnTo>
                <a:lnTo>
                  <a:pt x="218789" y="958520"/>
                </a:lnTo>
                <a:lnTo>
                  <a:pt x="215960" y="959930"/>
                </a:lnTo>
                <a:lnTo>
                  <a:pt x="216037" y="961101"/>
                </a:lnTo>
                <a:lnTo>
                  <a:pt x="220161" y="966578"/>
                </a:lnTo>
                <a:lnTo>
                  <a:pt x="221456" y="967407"/>
                </a:lnTo>
                <a:lnTo>
                  <a:pt x="222533" y="967302"/>
                </a:lnTo>
                <a:lnTo>
                  <a:pt x="222990" y="966597"/>
                </a:lnTo>
                <a:lnTo>
                  <a:pt x="222647" y="962644"/>
                </a:lnTo>
                <a:lnTo>
                  <a:pt x="224038" y="961892"/>
                </a:lnTo>
                <a:lnTo>
                  <a:pt x="226886" y="961701"/>
                </a:lnTo>
                <a:lnTo>
                  <a:pt x="228743" y="962216"/>
                </a:lnTo>
                <a:lnTo>
                  <a:pt x="229610" y="963425"/>
                </a:lnTo>
                <a:lnTo>
                  <a:pt x="231238" y="964425"/>
                </a:lnTo>
                <a:lnTo>
                  <a:pt x="233629" y="965226"/>
                </a:lnTo>
                <a:lnTo>
                  <a:pt x="235115" y="964978"/>
                </a:lnTo>
                <a:lnTo>
                  <a:pt x="235696" y="963692"/>
                </a:lnTo>
                <a:lnTo>
                  <a:pt x="234677" y="962158"/>
                </a:lnTo>
                <a:lnTo>
                  <a:pt x="230095" y="958787"/>
                </a:lnTo>
                <a:lnTo>
                  <a:pt x="228819" y="957377"/>
                </a:lnTo>
                <a:lnTo>
                  <a:pt x="228514" y="955405"/>
                </a:lnTo>
                <a:lnTo>
                  <a:pt x="229162" y="952881"/>
                </a:lnTo>
                <a:lnTo>
                  <a:pt x="230600" y="949128"/>
                </a:lnTo>
                <a:lnTo>
                  <a:pt x="232829" y="944147"/>
                </a:lnTo>
                <a:lnTo>
                  <a:pt x="234848" y="940660"/>
                </a:lnTo>
                <a:lnTo>
                  <a:pt x="238935" y="936698"/>
                </a:lnTo>
                <a:lnTo>
                  <a:pt x="241687" y="934736"/>
                </a:lnTo>
                <a:lnTo>
                  <a:pt x="248669" y="928716"/>
                </a:lnTo>
                <a:lnTo>
                  <a:pt x="262090" y="922563"/>
                </a:lnTo>
                <a:lnTo>
                  <a:pt x="265405" y="918601"/>
                </a:lnTo>
                <a:lnTo>
                  <a:pt x="269910" y="914219"/>
                </a:lnTo>
                <a:lnTo>
                  <a:pt x="271844" y="913143"/>
                </a:lnTo>
                <a:lnTo>
                  <a:pt x="271844" y="914838"/>
                </a:lnTo>
                <a:lnTo>
                  <a:pt x="272463" y="916353"/>
                </a:lnTo>
                <a:lnTo>
                  <a:pt x="275473" y="917362"/>
                </a:lnTo>
                <a:lnTo>
                  <a:pt x="277435" y="917715"/>
                </a:lnTo>
                <a:lnTo>
                  <a:pt x="278340" y="917410"/>
                </a:lnTo>
                <a:lnTo>
                  <a:pt x="278587" y="915800"/>
                </a:lnTo>
                <a:lnTo>
                  <a:pt x="278187" y="912876"/>
                </a:lnTo>
                <a:lnTo>
                  <a:pt x="278082" y="910114"/>
                </a:lnTo>
                <a:lnTo>
                  <a:pt x="278282" y="907513"/>
                </a:lnTo>
                <a:lnTo>
                  <a:pt x="278721" y="905456"/>
                </a:lnTo>
                <a:lnTo>
                  <a:pt x="280730" y="901789"/>
                </a:lnTo>
                <a:lnTo>
                  <a:pt x="283721" y="897608"/>
                </a:lnTo>
                <a:lnTo>
                  <a:pt x="287807" y="892740"/>
                </a:lnTo>
                <a:lnTo>
                  <a:pt x="290389" y="890530"/>
                </a:lnTo>
                <a:lnTo>
                  <a:pt x="292818" y="889349"/>
                </a:lnTo>
                <a:lnTo>
                  <a:pt x="295170" y="887216"/>
                </a:lnTo>
                <a:lnTo>
                  <a:pt x="299218" y="882158"/>
                </a:lnTo>
                <a:lnTo>
                  <a:pt x="300514" y="881329"/>
                </a:lnTo>
                <a:lnTo>
                  <a:pt x="303419" y="880329"/>
                </a:lnTo>
                <a:lnTo>
                  <a:pt x="304486" y="880767"/>
                </a:lnTo>
                <a:lnTo>
                  <a:pt x="305105" y="882044"/>
                </a:lnTo>
                <a:lnTo>
                  <a:pt x="305867" y="882834"/>
                </a:lnTo>
                <a:lnTo>
                  <a:pt x="308810" y="883549"/>
                </a:lnTo>
                <a:lnTo>
                  <a:pt x="310772" y="882425"/>
                </a:lnTo>
                <a:lnTo>
                  <a:pt x="310448" y="881825"/>
                </a:lnTo>
                <a:lnTo>
                  <a:pt x="308858" y="881434"/>
                </a:lnTo>
                <a:lnTo>
                  <a:pt x="307838" y="880701"/>
                </a:lnTo>
                <a:lnTo>
                  <a:pt x="306876" y="877681"/>
                </a:lnTo>
                <a:lnTo>
                  <a:pt x="304924" y="875862"/>
                </a:lnTo>
                <a:lnTo>
                  <a:pt x="304486" y="873795"/>
                </a:lnTo>
                <a:lnTo>
                  <a:pt x="304838" y="870576"/>
                </a:lnTo>
                <a:lnTo>
                  <a:pt x="306515" y="862994"/>
                </a:lnTo>
                <a:lnTo>
                  <a:pt x="306791" y="855164"/>
                </a:lnTo>
                <a:lnTo>
                  <a:pt x="308286" y="850659"/>
                </a:lnTo>
                <a:lnTo>
                  <a:pt x="311287" y="849030"/>
                </a:lnTo>
                <a:lnTo>
                  <a:pt x="317945" y="847916"/>
                </a:lnTo>
                <a:lnTo>
                  <a:pt x="314049" y="845877"/>
                </a:lnTo>
                <a:lnTo>
                  <a:pt x="312601" y="845868"/>
                </a:lnTo>
                <a:lnTo>
                  <a:pt x="310067" y="844906"/>
                </a:lnTo>
                <a:lnTo>
                  <a:pt x="309105" y="839972"/>
                </a:lnTo>
                <a:lnTo>
                  <a:pt x="309124" y="836381"/>
                </a:lnTo>
                <a:lnTo>
                  <a:pt x="310801" y="832209"/>
                </a:lnTo>
                <a:lnTo>
                  <a:pt x="317002" y="825151"/>
                </a:lnTo>
                <a:lnTo>
                  <a:pt x="323793" y="820245"/>
                </a:lnTo>
                <a:lnTo>
                  <a:pt x="322869" y="819845"/>
                </a:lnTo>
                <a:lnTo>
                  <a:pt x="322031" y="818388"/>
                </a:lnTo>
                <a:lnTo>
                  <a:pt x="325164" y="808520"/>
                </a:lnTo>
                <a:lnTo>
                  <a:pt x="328222" y="799671"/>
                </a:lnTo>
                <a:lnTo>
                  <a:pt x="324098" y="807215"/>
                </a:lnTo>
                <a:lnTo>
                  <a:pt x="319326" y="812968"/>
                </a:lnTo>
                <a:lnTo>
                  <a:pt x="305324" y="819626"/>
                </a:lnTo>
                <a:lnTo>
                  <a:pt x="295799" y="825189"/>
                </a:lnTo>
                <a:lnTo>
                  <a:pt x="291284" y="826513"/>
                </a:lnTo>
                <a:lnTo>
                  <a:pt x="288303" y="825103"/>
                </a:lnTo>
                <a:lnTo>
                  <a:pt x="285979" y="819769"/>
                </a:lnTo>
                <a:lnTo>
                  <a:pt x="284645" y="817864"/>
                </a:lnTo>
                <a:lnTo>
                  <a:pt x="282940" y="814378"/>
                </a:lnTo>
                <a:lnTo>
                  <a:pt x="283664" y="809825"/>
                </a:lnTo>
                <a:lnTo>
                  <a:pt x="285017" y="806672"/>
                </a:lnTo>
                <a:lnTo>
                  <a:pt x="287988" y="806158"/>
                </a:lnTo>
                <a:lnTo>
                  <a:pt x="291341" y="807682"/>
                </a:lnTo>
                <a:lnTo>
                  <a:pt x="294246" y="807815"/>
                </a:lnTo>
                <a:lnTo>
                  <a:pt x="290503" y="804701"/>
                </a:lnTo>
                <a:lnTo>
                  <a:pt x="285102" y="801977"/>
                </a:lnTo>
                <a:lnTo>
                  <a:pt x="282654" y="802862"/>
                </a:lnTo>
                <a:lnTo>
                  <a:pt x="280778" y="807272"/>
                </a:lnTo>
                <a:lnTo>
                  <a:pt x="278273" y="810292"/>
                </a:lnTo>
                <a:lnTo>
                  <a:pt x="276073" y="809216"/>
                </a:lnTo>
                <a:lnTo>
                  <a:pt x="274768" y="807987"/>
                </a:lnTo>
                <a:lnTo>
                  <a:pt x="275673" y="811673"/>
                </a:lnTo>
                <a:lnTo>
                  <a:pt x="274006" y="817274"/>
                </a:lnTo>
                <a:lnTo>
                  <a:pt x="273377" y="821141"/>
                </a:lnTo>
                <a:lnTo>
                  <a:pt x="275758" y="831313"/>
                </a:lnTo>
                <a:lnTo>
                  <a:pt x="275320" y="835362"/>
                </a:lnTo>
                <a:lnTo>
                  <a:pt x="270986" y="837219"/>
                </a:lnTo>
                <a:lnTo>
                  <a:pt x="267452" y="833895"/>
                </a:lnTo>
                <a:lnTo>
                  <a:pt x="260090" y="821017"/>
                </a:lnTo>
                <a:lnTo>
                  <a:pt x="257518" y="817331"/>
                </a:lnTo>
                <a:lnTo>
                  <a:pt x="251746" y="811235"/>
                </a:lnTo>
                <a:lnTo>
                  <a:pt x="249841" y="812101"/>
                </a:lnTo>
                <a:lnTo>
                  <a:pt x="247412" y="815111"/>
                </a:lnTo>
                <a:lnTo>
                  <a:pt x="245059" y="815940"/>
                </a:lnTo>
                <a:lnTo>
                  <a:pt x="238849" y="811502"/>
                </a:lnTo>
                <a:lnTo>
                  <a:pt x="235953" y="808111"/>
                </a:lnTo>
                <a:lnTo>
                  <a:pt x="233220" y="803986"/>
                </a:lnTo>
                <a:lnTo>
                  <a:pt x="229029" y="806263"/>
                </a:lnTo>
                <a:lnTo>
                  <a:pt x="225371" y="808968"/>
                </a:lnTo>
                <a:lnTo>
                  <a:pt x="221085" y="813273"/>
                </a:lnTo>
                <a:lnTo>
                  <a:pt x="218218" y="813235"/>
                </a:lnTo>
                <a:lnTo>
                  <a:pt x="210426" y="816921"/>
                </a:lnTo>
                <a:lnTo>
                  <a:pt x="209598" y="816997"/>
                </a:lnTo>
                <a:lnTo>
                  <a:pt x="208502" y="818979"/>
                </a:lnTo>
                <a:lnTo>
                  <a:pt x="207426" y="819864"/>
                </a:lnTo>
                <a:lnTo>
                  <a:pt x="206540" y="823675"/>
                </a:lnTo>
                <a:lnTo>
                  <a:pt x="196005" y="826627"/>
                </a:lnTo>
                <a:lnTo>
                  <a:pt x="185595" y="824979"/>
                </a:lnTo>
                <a:lnTo>
                  <a:pt x="189233" y="822884"/>
                </a:lnTo>
                <a:lnTo>
                  <a:pt x="193300" y="821236"/>
                </a:lnTo>
                <a:lnTo>
                  <a:pt x="196834" y="817264"/>
                </a:lnTo>
                <a:lnTo>
                  <a:pt x="195329" y="811940"/>
                </a:lnTo>
                <a:lnTo>
                  <a:pt x="195072" y="809225"/>
                </a:lnTo>
                <a:lnTo>
                  <a:pt x="195110" y="805786"/>
                </a:lnTo>
                <a:lnTo>
                  <a:pt x="198968" y="800948"/>
                </a:lnTo>
                <a:lnTo>
                  <a:pt x="194958" y="800957"/>
                </a:lnTo>
                <a:lnTo>
                  <a:pt x="192376" y="802691"/>
                </a:lnTo>
                <a:lnTo>
                  <a:pt x="189967" y="799052"/>
                </a:lnTo>
                <a:lnTo>
                  <a:pt x="188833" y="791870"/>
                </a:lnTo>
                <a:lnTo>
                  <a:pt x="191595" y="787603"/>
                </a:lnTo>
                <a:lnTo>
                  <a:pt x="192872" y="784308"/>
                </a:lnTo>
                <a:lnTo>
                  <a:pt x="193958" y="779774"/>
                </a:lnTo>
                <a:lnTo>
                  <a:pt x="194034" y="775869"/>
                </a:lnTo>
                <a:lnTo>
                  <a:pt x="191900" y="769239"/>
                </a:lnTo>
                <a:lnTo>
                  <a:pt x="185766" y="755114"/>
                </a:lnTo>
                <a:lnTo>
                  <a:pt x="182975" y="744503"/>
                </a:lnTo>
                <a:lnTo>
                  <a:pt x="178194" y="738826"/>
                </a:lnTo>
                <a:lnTo>
                  <a:pt x="181766" y="729491"/>
                </a:lnTo>
                <a:lnTo>
                  <a:pt x="185747" y="720947"/>
                </a:lnTo>
                <a:lnTo>
                  <a:pt x="190891" y="717109"/>
                </a:lnTo>
                <a:lnTo>
                  <a:pt x="190481" y="716537"/>
                </a:lnTo>
                <a:lnTo>
                  <a:pt x="187642" y="716566"/>
                </a:lnTo>
                <a:lnTo>
                  <a:pt x="185776" y="717071"/>
                </a:lnTo>
                <a:lnTo>
                  <a:pt x="184128" y="719861"/>
                </a:lnTo>
                <a:lnTo>
                  <a:pt x="182385" y="721986"/>
                </a:lnTo>
                <a:lnTo>
                  <a:pt x="176946" y="732854"/>
                </a:lnTo>
                <a:lnTo>
                  <a:pt x="173441" y="738130"/>
                </a:lnTo>
                <a:lnTo>
                  <a:pt x="171164" y="739635"/>
                </a:lnTo>
                <a:lnTo>
                  <a:pt x="174831" y="741674"/>
                </a:lnTo>
                <a:lnTo>
                  <a:pt x="175393" y="743388"/>
                </a:lnTo>
                <a:lnTo>
                  <a:pt x="176098" y="747284"/>
                </a:lnTo>
                <a:lnTo>
                  <a:pt x="175155" y="751999"/>
                </a:lnTo>
                <a:lnTo>
                  <a:pt x="174212" y="754599"/>
                </a:lnTo>
                <a:lnTo>
                  <a:pt x="169888" y="754390"/>
                </a:lnTo>
                <a:lnTo>
                  <a:pt x="166002" y="758171"/>
                </a:lnTo>
                <a:lnTo>
                  <a:pt x="156877" y="762276"/>
                </a:lnTo>
                <a:lnTo>
                  <a:pt x="144551" y="764619"/>
                </a:lnTo>
                <a:lnTo>
                  <a:pt x="138494" y="764343"/>
                </a:lnTo>
                <a:lnTo>
                  <a:pt x="132188" y="759562"/>
                </a:lnTo>
                <a:lnTo>
                  <a:pt x="132236" y="756780"/>
                </a:lnTo>
                <a:lnTo>
                  <a:pt x="132493" y="754371"/>
                </a:lnTo>
                <a:lnTo>
                  <a:pt x="123434" y="746074"/>
                </a:lnTo>
                <a:lnTo>
                  <a:pt x="118310" y="737769"/>
                </a:lnTo>
                <a:lnTo>
                  <a:pt x="114624" y="737588"/>
                </a:lnTo>
                <a:lnTo>
                  <a:pt x="111423" y="735368"/>
                </a:lnTo>
                <a:lnTo>
                  <a:pt x="107642" y="731911"/>
                </a:lnTo>
                <a:lnTo>
                  <a:pt x="107975" y="729120"/>
                </a:lnTo>
                <a:lnTo>
                  <a:pt x="108575" y="727148"/>
                </a:lnTo>
                <a:lnTo>
                  <a:pt x="106251" y="725767"/>
                </a:lnTo>
                <a:lnTo>
                  <a:pt x="103280" y="725900"/>
                </a:lnTo>
                <a:lnTo>
                  <a:pt x="99822" y="724948"/>
                </a:lnTo>
                <a:lnTo>
                  <a:pt x="108852" y="714128"/>
                </a:lnTo>
                <a:lnTo>
                  <a:pt x="111957" y="706841"/>
                </a:lnTo>
                <a:lnTo>
                  <a:pt x="114491" y="705803"/>
                </a:lnTo>
                <a:lnTo>
                  <a:pt x="117777" y="706927"/>
                </a:lnTo>
                <a:lnTo>
                  <a:pt x="122311" y="709803"/>
                </a:lnTo>
                <a:lnTo>
                  <a:pt x="126130" y="711070"/>
                </a:lnTo>
                <a:lnTo>
                  <a:pt x="127511" y="712423"/>
                </a:lnTo>
                <a:lnTo>
                  <a:pt x="128921" y="714966"/>
                </a:lnTo>
                <a:lnTo>
                  <a:pt x="127435" y="719223"/>
                </a:lnTo>
                <a:lnTo>
                  <a:pt x="126073" y="722205"/>
                </a:lnTo>
                <a:lnTo>
                  <a:pt x="127749" y="721405"/>
                </a:lnTo>
                <a:lnTo>
                  <a:pt x="132502" y="716785"/>
                </a:lnTo>
                <a:lnTo>
                  <a:pt x="136046" y="712718"/>
                </a:lnTo>
                <a:lnTo>
                  <a:pt x="137741" y="713137"/>
                </a:lnTo>
                <a:lnTo>
                  <a:pt x="138846" y="713851"/>
                </a:lnTo>
                <a:lnTo>
                  <a:pt x="140818" y="718042"/>
                </a:lnTo>
                <a:lnTo>
                  <a:pt x="143256" y="722300"/>
                </a:lnTo>
                <a:lnTo>
                  <a:pt x="148638" y="718242"/>
                </a:lnTo>
                <a:lnTo>
                  <a:pt x="151514" y="713175"/>
                </a:lnTo>
                <a:lnTo>
                  <a:pt x="149085" y="710956"/>
                </a:lnTo>
                <a:lnTo>
                  <a:pt x="146114" y="709632"/>
                </a:lnTo>
                <a:lnTo>
                  <a:pt x="138532" y="707908"/>
                </a:lnTo>
                <a:lnTo>
                  <a:pt x="140379" y="706450"/>
                </a:lnTo>
                <a:lnTo>
                  <a:pt x="145247" y="706612"/>
                </a:lnTo>
                <a:lnTo>
                  <a:pt x="147076" y="705222"/>
                </a:lnTo>
                <a:lnTo>
                  <a:pt x="145151" y="703288"/>
                </a:lnTo>
                <a:lnTo>
                  <a:pt x="142742" y="701554"/>
                </a:lnTo>
                <a:lnTo>
                  <a:pt x="136179" y="707317"/>
                </a:lnTo>
                <a:lnTo>
                  <a:pt x="124235" y="707031"/>
                </a:lnTo>
                <a:lnTo>
                  <a:pt x="115891" y="703659"/>
                </a:lnTo>
                <a:lnTo>
                  <a:pt x="107556" y="704250"/>
                </a:lnTo>
                <a:lnTo>
                  <a:pt x="106242" y="703583"/>
                </a:lnTo>
                <a:lnTo>
                  <a:pt x="104623" y="701783"/>
                </a:lnTo>
                <a:lnTo>
                  <a:pt x="109318" y="697487"/>
                </a:lnTo>
                <a:lnTo>
                  <a:pt x="112643" y="695106"/>
                </a:lnTo>
                <a:lnTo>
                  <a:pt x="112824" y="693725"/>
                </a:lnTo>
                <a:lnTo>
                  <a:pt x="110890" y="693553"/>
                </a:lnTo>
                <a:lnTo>
                  <a:pt x="107261" y="694696"/>
                </a:lnTo>
                <a:lnTo>
                  <a:pt x="105642" y="692715"/>
                </a:lnTo>
                <a:lnTo>
                  <a:pt x="105908" y="689267"/>
                </a:lnTo>
                <a:lnTo>
                  <a:pt x="105308" y="689581"/>
                </a:lnTo>
                <a:lnTo>
                  <a:pt x="103870" y="691467"/>
                </a:lnTo>
                <a:lnTo>
                  <a:pt x="101841" y="690534"/>
                </a:lnTo>
                <a:lnTo>
                  <a:pt x="100079" y="688915"/>
                </a:lnTo>
                <a:lnTo>
                  <a:pt x="100994" y="687257"/>
                </a:lnTo>
                <a:lnTo>
                  <a:pt x="102784" y="684971"/>
                </a:lnTo>
                <a:lnTo>
                  <a:pt x="101994" y="684629"/>
                </a:lnTo>
                <a:lnTo>
                  <a:pt x="100393" y="685114"/>
                </a:lnTo>
                <a:lnTo>
                  <a:pt x="98831" y="688096"/>
                </a:lnTo>
                <a:lnTo>
                  <a:pt x="99174" y="690505"/>
                </a:lnTo>
                <a:lnTo>
                  <a:pt x="99136" y="693963"/>
                </a:lnTo>
                <a:lnTo>
                  <a:pt x="96469" y="694592"/>
                </a:lnTo>
                <a:lnTo>
                  <a:pt x="94183" y="694182"/>
                </a:lnTo>
                <a:lnTo>
                  <a:pt x="92535" y="690706"/>
                </a:lnTo>
                <a:lnTo>
                  <a:pt x="90830" y="683238"/>
                </a:lnTo>
                <a:lnTo>
                  <a:pt x="86220" y="681247"/>
                </a:lnTo>
                <a:lnTo>
                  <a:pt x="85087" y="677456"/>
                </a:lnTo>
                <a:lnTo>
                  <a:pt x="88001" y="672570"/>
                </a:lnTo>
                <a:lnTo>
                  <a:pt x="86716" y="670046"/>
                </a:lnTo>
                <a:lnTo>
                  <a:pt x="83610" y="669227"/>
                </a:lnTo>
                <a:lnTo>
                  <a:pt x="80067" y="671694"/>
                </a:lnTo>
                <a:lnTo>
                  <a:pt x="78496" y="669503"/>
                </a:lnTo>
                <a:lnTo>
                  <a:pt x="78210" y="667093"/>
                </a:lnTo>
                <a:lnTo>
                  <a:pt x="78086" y="663626"/>
                </a:lnTo>
                <a:lnTo>
                  <a:pt x="79077" y="663254"/>
                </a:lnTo>
                <a:lnTo>
                  <a:pt x="79896" y="663940"/>
                </a:lnTo>
                <a:lnTo>
                  <a:pt x="87011" y="662016"/>
                </a:lnTo>
                <a:lnTo>
                  <a:pt x="87697" y="661073"/>
                </a:lnTo>
                <a:lnTo>
                  <a:pt x="82058" y="658130"/>
                </a:lnTo>
                <a:lnTo>
                  <a:pt x="80486" y="655034"/>
                </a:lnTo>
                <a:lnTo>
                  <a:pt x="82820" y="653272"/>
                </a:lnTo>
                <a:lnTo>
                  <a:pt x="87030" y="653120"/>
                </a:lnTo>
                <a:lnTo>
                  <a:pt x="92935" y="651281"/>
                </a:lnTo>
                <a:lnTo>
                  <a:pt x="90449" y="647986"/>
                </a:lnTo>
                <a:lnTo>
                  <a:pt x="89926" y="646176"/>
                </a:lnTo>
                <a:lnTo>
                  <a:pt x="89430" y="643204"/>
                </a:lnTo>
                <a:lnTo>
                  <a:pt x="90411" y="638147"/>
                </a:lnTo>
                <a:lnTo>
                  <a:pt x="97355" y="626497"/>
                </a:lnTo>
                <a:lnTo>
                  <a:pt x="104118" y="616725"/>
                </a:lnTo>
                <a:lnTo>
                  <a:pt x="106223" y="614467"/>
                </a:lnTo>
                <a:lnTo>
                  <a:pt x="109318" y="613248"/>
                </a:lnTo>
                <a:lnTo>
                  <a:pt x="112205" y="614191"/>
                </a:lnTo>
                <a:lnTo>
                  <a:pt x="115214" y="616296"/>
                </a:lnTo>
                <a:lnTo>
                  <a:pt x="115786" y="615391"/>
                </a:lnTo>
                <a:lnTo>
                  <a:pt x="114767" y="614534"/>
                </a:lnTo>
                <a:lnTo>
                  <a:pt x="113481" y="610515"/>
                </a:lnTo>
                <a:lnTo>
                  <a:pt x="117662" y="608933"/>
                </a:lnTo>
                <a:lnTo>
                  <a:pt x="120110" y="604380"/>
                </a:lnTo>
                <a:lnTo>
                  <a:pt x="120291" y="603056"/>
                </a:lnTo>
                <a:lnTo>
                  <a:pt x="117634" y="604952"/>
                </a:lnTo>
                <a:lnTo>
                  <a:pt x="114862" y="608067"/>
                </a:lnTo>
                <a:lnTo>
                  <a:pt x="114167" y="604933"/>
                </a:lnTo>
                <a:lnTo>
                  <a:pt x="113452" y="597713"/>
                </a:lnTo>
                <a:lnTo>
                  <a:pt x="114671" y="590864"/>
                </a:lnTo>
                <a:lnTo>
                  <a:pt x="115624" y="587778"/>
                </a:lnTo>
                <a:lnTo>
                  <a:pt x="117939" y="584845"/>
                </a:lnTo>
                <a:lnTo>
                  <a:pt x="124606" y="583664"/>
                </a:lnTo>
                <a:lnTo>
                  <a:pt x="125787" y="584254"/>
                </a:lnTo>
                <a:lnTo>
                  <a:pt x="126025" y="582863"/>
                </a:lnTo>
                <a:lnTo>
                  <a:pt x="122015" y="578520"/>
                </a:lnTo>
                <a:lnTo>
                  <a:pt x="123663" y="575120"/>
                </a:lnTo>
                <a:lnTo>
                  <a:pt x="125111" y="573348"/>
                </a:lnTo>
                <a:lnTo>
                  <a:pt x="133169" y="570586"/>
                </a:lnTo>
                <a:lnTo>
                  <a:pt x="137570" y="571443"/>
                </a:lnTo>
                <a:lnTo>
                  <a:pt x="143094" y="574662"/>
                </a:lnTo>
                <a:lnTo>
                  <a:pt x="146304" y="578663"/>
                </a:lnTo>
                <a:lnTo>
                  <a:pt x="145837" y="580711"/>
                </a:lnTo>
                <a:lnTo>
                  <a:pt x="145047" y="581901"/>
                </a:lnTo>
                <a:lnTo>
                  <a:pt x="143389" y="583225"/>
                </a:lnTo>
                <a:lnTo>
                  <a:pt x="142770" y="584254"/>
                </a:lnTo>
                <a:lnTo>
                  <a:pt x="143066" y="585073"/>
                </a:lnTo>
                <a:lnTo>
                  <a:pt x="145437" y="582692"/>
                </a:lnTo>
                <a:lnTo>
                  <a:pt x="149314" y="579796"/>
                </a:lnTo>
                <a:lnTo>
                  <a:pt x="151486" y="581054"/>
                </a:lnTo>
                <a:lnTo>
                  <a:pt x="153200" y="583340"/>
                </a:lnTo>
                <a:lnTo>
                  <a:pt x="155096" y="583302"/>
                </a:lnTo>
                <a:lnTo>
                  <a:pt x="161125" y="581339"/>
                </a:lnTo>
                <a:lnTo>
                  <a:pt x="164182" y="579263"/>
                </a:lnTo>
                <a:lnTo>
                  <a:pt x="167926" y="573843"/>
                </a:lnTo>
                <a:lnTo>
                  <a:pt x="172898" y="570338"/>
                </a:lnTo>
                <a:lnTo>
                  <a:pt x="179899" y="559213"/>
                </a:lnTo>
                <a:lnTo>
                  <a:pt x="181956" y="554631"/>
                </a:lnTo>
                <a:lnTo>
                  <a:pt x="184347" y="553927"/>
                </a:lnTo>
                <a:lnTo>
                  <a:pt x="186509" y="554327"/>
                </a:lnTo>
                <a:lnTo>
                  <a:pt x="188014" y="558089"/>
                </a:lnTo>
                <a:lnTo>
                  <a:pt x="190214" y="559184"/>
                </a:lnTo>
                <a:lnTo>
                  <a:pt x="202740" y="558270"/>
                </a:lnTo>
                <a:lnTo>
                  <a:pt x="209140" y="556546"/>
                </a:lnTo>
                <a:lnTo>
                  <a:pt x="213589" y="552898"/>
                </a:lnTo>
                <a:lnTo>
                  <a:pt x="218218" y="546735"/>
                </a:lnTo>
                <a:lnTo>
                  <a:pt x="220894" y="542592"/>
                </a:lnTo>
                <a:lnTo>
                  <a:pt x="222180" y="537181"/>
                </a:lnTo>
                <a:lnTo>
                  <a:pt x="220523" y="530152"/>
                </a:lnTo>
                <a:lnTo>
                  <a:pt x="218827" y="524294"/>
                </a:lnTo>
                <a:lnTo>
                  <a:pt x="216599" y="510826"/>
                </a:lnTo>
                <a:lnTo>
                  <a:pt x="210379" y="501872"/>
                </a:lnTo>
                <a:lnTo>
                  <a:pt x="205959" y="499186"/>
                </a:lnTo>
                <a:lnTo>
                  <a:pt x="203149" y="499567"/>
                </a:lnTo>
                <a:lnTo>
                  <a:pt x="205178" y="493824"/>
                </a:lnTo>
                <a:lnTo>
                  <a:pt x="211103" y="494443"/>
                </a:lnTo>
                <a:lnTo>
                  <a:pt x="214960" y="493319"/>
                </a:lnTo>
                <a:lnTo>
                  <a:pt x="218084" y="490547"/>
                </a:lnTo>
                <a:lnTo>
                  <a:pt x="219104" y="488442"/>
                </a:lnTo>
                <a:lnTo>
                  <a:pt x="220647" y="484137"/>
                </a:lnTo>
                <a:lnTo>
                  <a:pt x="220113" y="479536"/>
                </a:lnTo>
                <a:lnTo>
                  <a:pt x="219285" y="477031"/>
                </a:lnTo>
                <a:lnTo>
                  <a:pt x="217132" y="474269"/>
                </a:lnTo>
                <a:lnTo>
                  <a:pt x="214570" y="470221"/>
                </a:lnTo>
                <a:lnTo>
                  <a:pt x="212779" y="468868"/>
                </a:lnTo>
                <a:lnTo>
                  <a:pt x="211265" y="468954"/>
                </a:lnTo>
                <a:lnTo>
                  <a:pt x="203797" y="477079"/>
                </a:lnTo>
                <a:lnTo>
                  <a:pt x="199311" y="477231"/>
                </a:lnTo>
                <a:lnTo>
                  <a:pt x="195958" y="475745"/>
                </a:lnTo>
                <a:lnTo>
                  <a:pt x="193043" y="480355"/>
                </a:lnTo>
                <a:lnTo>
                  <a:pt x="184918" y="484394"/>
                </a:lnTo>
                <a:lnTo>
                  <a:pt x="180575" y="488461"/>
                </a:lnTo>
                <a:lnTo>
                  <a:pt x="172526" y="498520"/>
                </a:lnTo>
                <a:lnTo>
                  <a:pt x="170517" y="503053"/>
                </a:lnTo>
                <a:lnTo>
                  <a:pt x="167945" y="503253"/>
                </a:lnTo>
                <a:lnTo>
                  <a:pt x="166087" y="494452"/>
                </a:lnTo>
                <a:lnTo>
                  <a:pt x="157334" y="486013"/>
                </a:lnTo>
                <a:lnTo>
                  <a:pt x="154686" y="488890"/>
                </a:lnTo>
                <a:lnTo>
                  <a:pt x="156143" y="491538"/>
                </a:lnTo>
                <a:lnTo>
                  <a:pt x="158125" y="493424"/>
                </a:lnTo>
                <a:lnTo>
                  <a:pt x="161392" y="494243"/>
                </a:lnTo>
                <a:lnTo>
                  <a:pt x="159982" y="496796"/>
                </a:lnTo>
                <a:lnTo>
                  <a:pt x="158915" y="500186"/>
                </a:lnTo>
                <a:lnTo>
                  <a:pt x="155639" y="497005"/>
                </a:lnTo>
                <a:lnTo>
                  <a:pt x="149781" y="492376"/>
                </a:lnTo>
                <a:lnTo>
                  <a:pt x="143713" y="489985"/>
                </a:lnTo>
                <a:lnTo>
                  <a:pt x="127921" y="490252"/>
                </a:lnTo>
                <a:lnTo>
                  <a:pt x="117558" y="495005"/>
                </a:lnTo>
                <a:lnTo>
                  <a:pt x="116605" y="494014"/>
                </a:lnTo>
                <a:lnTo>
                  <a:pt x="115605" y="493624"/>
                </a:lnTo>
                <a:lnTo>
                  <a:pt x="113871" y="494757"/>
                </a:lnTo>
                <a:lnTo>
                  <a:pt x="113128" y="496691"/>
                </a:lnTo>
                <a:lnTo>
                  <a:pt x="111995" y="497900"/>
                </a:lnTo>
                <a:lnTo>
                  <a:pt x="109880" y="498329"/>
                </a:lnTo>
                <a:lnTo>
                  <a:pt x="105613" y="497615"/>
                </a:lnTo>
                <a:lnTo>
                  <a:pt x="97384" y="494662"/>
                </a:lnTo>
                <a:lnTo>
                  <a:pt x="78762" y="490318"/>
                </a:lnTo>
                <a:lnTo>
                  <a:pt x="73885" y="487642"/>
                </a:lnTo>
                <a:lnTo>
                  <a:pt x="69713" y="481251"/>
                </a:lnTo>
                <a:lnTo>
                  <a:pt x="69799" y="476898"/>
                </a:lnTo>
                <a:lnTo>
                  <a:pt x="71657" y="475050"/>
                </a:lnTo>
                <a:lnTo>
                  <a:pt x="71476" y="468792"/>
                </a:lnTo>
                <a:lnTo>
                  <a:pt x="67856" y="467125"/>
                </a:lnTo>
                <a:lnTo>
                  <a:pt x="60474" y="458076"/>
                </a:lnTo>
                <a:lnTo>
                  <a:pt x="57760" y="454209"/>
                </a:lnTo>
                <a:lnTo>
                  <a:pt x="58350" y="453781"/>
                </a:lnTo>
                <a:lnTo>
                  <a:pt x="59674" y="454828"/>
                </a:lnTo>
                <a:lnTo>
                  <a:pt x="62198" y="455619"/>
                </a:lnTo>
                <a:lnTo>
                  <a:pt x="68390" y="454362"/>
                </a:lnTo>
                <a:lnTo>
                  <a:pt x="70514" y="448466"/>
                </a:lnTo>
                <a:lnTo>
                  <a:pt x="75105" y="446780"/>
                </a:lnTo>
                <a:lnTo>
                  <a:pt x="79334" y="447608"/>
                </a:lnTo>
                <a:lnTo>
                  <a:pt x="78381" y="446008"/>
                </a:lnTo>
                <a:lnTo>
                  <a:pt x="77305" y="444751"/>
                </a:lnTo>
                <a:lnTo>
                  <a:pt x="66294" y="441731"/>
                </a:lnTo>
                <a:lnTo>
                  <a:pt x="64799" y="442655"/>
                </a:lnTo>
                <a:lnTo>
                  <a:pt x="45053" y="437283"/>
                </a:lnTo>
                <a:lnTo>
                  <a:pt x="29461" y="427911"/>
                </a:lnTo>
                <a:lnTo>
                  <a:pt x="28184" y="426110"/>
                </a:lnTo>
                <a:lnTo>
                  <a:pt x="26765" y="422091"/>
                </a:lnTo>
                <a:lnTo>
                  <a:pt x="28870" y="418110"/>
                </a:lnTo>
                <a:lnTo>
                  <a:pt x="30985" y="416224"/>
                </a:lnTo>
                <a:lnTo>
                  <a:pt x="31080" y="418414"/>
                </a:lnTo>
                <a:lnTo>
                  <a:pt x="31423" y="420567"/>
                </a:lnTo>
                <a:lnTo>
                  <a:pt x="40357" y="415566"/>
                </a:lnTo>
                <a:lnTo>
                  <a:pt x="45034" y="408984"/>
                </a:lnTo>
                <a:lnTo>
                  <a:pt x="53883" y="407823"/>
                </a:lnTo>
                <a:lnTo>
                  <a:pt x="55940" y="406003"/>
                </a:lnTo>
                <a:lnTo>
                  <a:pt x="58693" y="402450"/>
                </a:lnTo>
                <a:lnTo>
                  <a:pt x="62617" y="396364"/>
                </a:lnTo>
                <a:lnTo>
                  <a:pt x="68170" y="393154"/>
                </a:lnTo>
                <a:lnTo>
                  <a:pt x="71952" y="390268"/>
                </a:lnTo>
                <a:lnTo>
                  <a:pt x="76876" y="388553"/>
                </a:lnTo>
                <a:lnTo>
                  <a:pt x="81077" y="391401"/>
                </a:lnTo>
                <a:lnTo>
                  <a:pt x="82372" y="391792"/>
                </a:lnTo>
                <a:lnTo>
                  <a:pt x="89992" y="392373"/>
                </a:lnTo>
                <a:lnTo>
                  <a:pt x="92497" y="391144"/>
                </a:lnTo>
                <a:lnTo>
                  <a:pt x="93564" y="390230"/>
                </a:lnTo>
                <a:lnTo>
                  <a:pt x="94364" y="388782"/>
                </a:lnTo>
                <a:lnTo>
                  <a:pt x="86878" y="383619"/>
                </a:lnTo>
                <a:lnTo>
                  <a:pt x="87640" y="380743"/>
                </a:lnTo>
                <a:lnTo>
                  <a:pt x="88592" y="378714"/>
                </a:lnTo>
                <a:lnTo>
                  <a:pt x="97326" y="372666"/>
                </a:lnTo>
                <a:lnTo>
                  <a:pt x="104042" y="370665"/>
                </a:lnTo>
                <a:lnTo>
                  <a:pt x="107632" y="370808"/>
                </a:lnTo>
                <a:lnTo>
                  <a:pt x="118053" y="362960"/>
                </a:lnTo>
                <a:lnTo>
                  <a:pt x="123758" y="360712"/>
                </a:lnTo>
                <a:lnTo>
                  <a:pt x="134512" y="359216"/>
                </a:lnTo>
                <a:lnTo>
                  <a:pt x="143351" y="358826"/>
                </a:lnTo>
                <a:lnTo>
                  <a:pt x="145742" y="361636"/>
                </a:lnTo>
                <a:lnTo>
                  <a:pt x="140989" y="361045"/>
                </a:lnTo>
                <a:lnTo>
                  <a:pt x="138903" y="361560"/>
                </a:lnTo>
                <a:lnTo>
                  <a:pt x="140389" y="362522"/>
                </a:lnTo>
                <a:lnTo>
                  <a:pt x="142065" y="364569"/>
                </a:lnTo>
                <a:lnTo>
                  <a:pt x="141580" y="367151"/>
                </a:lnTo>
                <a:lnTo>
                  <a:pt x="138665" y="374780"/>
                </a:lnTo>
                <a:lnTo>
                  <a:pt x="138903" y="380867"/>
                </a:lnTo>
                <a:lnTo>
                  <a:pt x="137008" y="382838"/>
                </a:lnTo>
                <a:lnTo>
                  <a:pt x="135169" y="385610"/>
                </a:lnTo>
                <a:lnTo>
                  <a:pt x="144218" y="394306"/>
                </a:lnTo>
                <a:lnTo>
                  <a:pt x="158220" y="394859"/>
                </a:lnTo>
                <a:lnTo>
                  <a:pt x="165840" y="393287"/>
                </a:lnTo>
                <a:lnTo>
                  <a:pt x="170240" y="395878"/>
                </a:lnTo>
                <a:lnTo>
                  <a:pt x="173841" y="396469"/>
                </a:lnTo>
                <a:lnTo>
                  <a:pt x="183804" y="395135"/>
                </a:lnTo>
                <a:lnTo>
                  <a:pt x="191310" y="396983"/>
                </a:lnTo>
                <a:lnTo>
                  <a:pt x="194443" y="396278"/>
                </a:lnTo>
                <a:lnTo>
                  <a:pt x="201387" y="383277"/>
                </a:lnTo>
                <a:lnTo>
                  <a:pt x="204102" y="381229"/>
                </a:lnTo>
                <a:lnTo>
                  <a:pt x="207054" y="383496"/>
                </a:lnTo>
                <a:lnTo>
                  <a:pt x="210903" y="385334"/>
                </a:lnTo>
                <a:lnTo>
                  <a:pt x="213360" y="384000"/>
                </a:lnTo>
                <a:lnTo>
                  <a:pt x="215360" y="387363"/>
                </a:lnTo>
                <a:lnTo>
                  <a:pt x="214417" y="380352"/>
                </a:lnTo>
                <a:lnTo>
                  <a:pt x="213055" y="377714"/>
                </a:lnTo>
                <a:lnTo>
                  <a:pt x="201720" y="372866"/>
                </a:lnTo>
                <a:lnTo>
                  <a:pt x="194139" y="375276"/>
                </a:lnTo>
                <a:lnTo>
                  <a:pt x="191767" y="372542"/>
                </a:lnTo>
                <a:lnTo>
                  <a:pt x="192557" y="367113"/>
                </a:lnTo>
                <a:lnTo>
                  <a:pt x="184442" y="353663"/>
                </a:lnTo>
                <a:lnTo>
                  <a:pt x="181061" y="350920"/>
                </a:lnTo>
                <a:lnTo>
                  <a:pt x="177060" y="350787"/>
                </a:lnTo>
                <a:lnTo>
                  <a:pt x="175022" y="346082"/>
                </a:lnTo>
                <a:lnTo>
                  <a:pt x="173317" y="340024"/>
                </a:lnTo>
                <a:lnTo>
                  <a:pt x="176765" y="337538"/>
                </a:lnTo>
                <a:lnTo>
                  <a:pt x="179889" y="336413"/>
                </a:lnTo>
                <a:lnTo>
                  <a:pt x="182775" y="338376"/>
                </a:lnTo>
                <a:lnTo>
                  <a:pt x="186042" y="346339"/>
                </a:lnTo>
                <a:lnTo>
                  <a:pt x="189081" y="347510"/>
                </a:lnTo>
                <a:lnTo>
                  <a:pt x="188195" y="355406"/>
                </a:lnTo>
                <a:lnTo>
                  <a:pt x="191967" y="362655"/>
                </a:lnTo>
                <a:lnTo>
                  <a:pt x="200482" y="369360"/>
                </a:lnTo>
                <a:lnTo>
                  <a:pt x="207302" y="366894"/>
                </a:lnTo>
                <a:lnTo>
                  <a:pt x="212122" y="366970"/>
                </a:lnTo>
                <a:lnTo>
                  <a:pt x="214998" y="368379"/>
                </a:lnTo>
                <a:lnTo>
                  <a:pt x="222047" y="374380"/>
                </a:lnTo>
                <a:lnTo>
                  <a:pt x="225628" y="375133"/>
                </a:lnTo>
                <a:lnTo>
                  <a:pt x="236820" y="371989"/>
                </a:lnTo>
                <a:lnTo>
                  <a:pt x="236934" y="366084"/>
                </a:lnTo>
                <a:lnTo>
                  <a:pt x="235991" y="361798"/>
                </a:lnTo>
                <a:lnTo>
                  <a:pt x="233363" y="359102"/>
                </a:lnTo>
                <a:lnTo>
                  <a:pt x="225800" y="359607"/>
                </a:lnTo>
                <a:lnTo>
                  <a:pt x="219913" y="355168"/>
                </a:lnTo>
                <a:lnTo>
                  <a:pt x="214903" y="356387"/>
                </a:lnTo>
                <a:lnTo>
                  <a:pt x="205635" y="363179"/>
                </a:lnTo>
                <a:lnTo>
                  <a:pt x="200997" y="360512"/>
                </a:lnTo>
                <a:lnTo>
                  <a:pt x="198082" y="356883"/>
                </a:lnTo>
                <a:lnTo>
                  <a:pt x="193377" y="353187"/>
                </a:lnTo>
                <a:lnTo>
                  <a:pt x="192786" y="346177"/>
                </a:lnTo>
                <a:lnTo>
                  <a:pt x="196729" y="338099"/>
                </a:lnTo>
                <a:lnTo>
                  <a:pt x="199644" y="334242"/>
                </a:lnTo>
                <a:lnTo>
                  <a:pt x="197034" y="331423"/>
                </a:lnTo>
                <a:lnTo>
                  <a:pt x="190471" y="329441"/>
                </a:lnTo>
                <a:lnTo>
                  <a:pt x="179080" y="331470"/>
                </a:lnTo>
                <a:lnTo>
                  <a:pt x="178546" y="328698"/>
                </a:lnTo>
                <a:lnTo>
                  <a:pt x="178603" y="325707"/>
                </a:lnTo>
                <a:lnTo>
                  <a:pt x="173965" y="331565"/>
                </a:lnTo>
                <a:lnTo>
                  <a:pt x="169202" y="330337"/>
                </a:lnTo>
                <a:lnTo>
                  <a:pt x="162782" y="330965"/>
                </a:lnTo>
                <a:lnTo>
                  <a:pt x="148609" y="325803"/>
                </a:lnTo>
                <a:lnTo>
                  <a:pt x="143561" y="319411"/>
                </a:lnTo>
                <a:lnTo>
                  <a:pt x="141446" y="314211"/>
                </a:lnTo>
                <a:lnTo>
                  <a:pt x="137627" y="299866"/>
                </a:lnTo>
                <a:lnTo>
                  <a:pt x="132750" y="290836"/>
                </a:lnTo>
                <a:lnTo>
                  <a:pt x="99041" y="259775"/>
                </a:lnTo>
                <a:lnTo>
                  <a:pt x="83706" y="251879"/>
                </a:lnTo>
                <a:lnTo>
                  <a:pt x="76324" y="243097"/>
                </a:lnTo>
                <a:lnTo>
                  <a:pt x="71695" y="240925"/>
                </a:lnTo>
                <a:lnTo>
                  <a:pt x="67275" y="240040"/>
                </a:lnTo>
                <a:lnTo>
                  <a:pt x="61608" y="237192"/>
                </a:lnTo>
                <a:lnTo>
                  <a:pt x="65418" y="233686"/>
                </a:lnTo>
                <a:lnTo>
                  <a:pt x="68037" y="232496"/>
                </a:lnTo>
                <a:lnTo>
                  <a:pt x="65313" y="236163"/>
                </a:lnTo>
                <a:lnTo>
                  <a:pt x="67380" y="237087"/>
                </a:lnTo>
                <a:lnTo>
                  <a:pt x="70676" y="234972"/>
                </a:lnTo>
                <a:lnTo>
                  <a:pt x="72457" y="232439"/>
                </a:lnTo>
                <a:lnTo>
                  <a:pt x="75067" y="221647"/>
                </a:lnTo>
                <a:lnTo>
                  <a:pt x="77762" y="205188"/>
                </a:lnTo>
                <a:lnTo>
                  <a:pt x="77038" y="198663"/>
                </a:lnTo>
                <a:lnTo>
                  <a:pt x="95736" y="199977"/>
                </a:lnTo>
                <a:lnTo>
                  <a:pt x="108185" y="198873"/>
                </a:lnTo>
                <a:lnTo>
                  <a:pt x="112309" y="197387"/>
                </a:lnTo>
                <a:lnTo>
                  <a:pt x="128006" y="194863"/>
                </a:lnTo>
                <a:lnTo>
                  <a:pt x="132074" y="193034"/>
                </a:lnTo>
                <a:lnTo>
                  <a:pt x="139617" y="187404"/>
                </a:lnTo>
                <a:lnTo>
                  <a:pt x="148504" y="177413"/>
                </a:lnTo>
                <a:lnTo>
                  <a:pt x="156124" y="164192"/>
                </a:lnTo>
                <a:lnTo>
                  <a:pt x="157334" y="160620"/>
                </a:lnTo>
                <a:lnTo>
                  <a:pt x="157820" y="161535"/>
                </a:lnTo>
                <a:lnTo>
                  <a:pt x="158506" y="160963"/>
                </a:lnTo>
                <a:lnTo>
                  <a:pt x="159315" y="155915"/>
                </a:lnTo>
                <a:lnTo>
                  <a:pt x="160315" y="143980"/>
                </a:lnTo>
                <a:lnTo>
                  <a:pt x="164097" y="132636"/>
                </a:lnTo>
                <a:lnTo>
                  <a:pt x="180184" y="106490"/>
                </a:lnTo>
                <a:lnTo>
                  <a:pt x="187652" y="96012"/>
                </a:lnTo>
                <a:lnTo>
                  <a:pt x="190138" y="91230"/>
                </a:lnTo>
                <a:lnTo>
                  <a:pt x="192729" y="87735"/>
                </a:lnTo>
                <a:lnTo>
                  <a:pt x="194558" y="91059"/>
                </a:lnTo>
                <a:lnTo>
                  <a:pt x="195424" y="92050"/>
                </a:lnTo>
                <a:lnTo>
                  <a:pt x="195929" y="93612"/>
                </a:lnTo>
                <a:lnTo>
                  <a:pt x="194396" y="94336"/>
                </a:lnTo>
                <a:lnTo>
                  <a:pt x="191900" y="97727"/>
                </a:lnTo>
                <a:lnTo>
                  <a:pt x="188414" y="99993"/>
                </a:lnTo>
                <a:lnTo>
                  <a:pt x="187576" y="101156"/>
                </a:lnTo>
                <a:lnTo>
                  <a:pt x="189624" y="100898"/>
                </a:lnTo>
                <a:lnTo>
                  <a:pt x="195748" y="98431"/>
                </a:lnTo>
                <a:lnTo>
                  <a:pt x="199206" y="95441"/>
                </a:lnTo>
                <a:lnTo>
                  <a:pt x="216389" y="89888"/>
                </a:lnTo>
                <a:lnTo>
                  <a:pt x="225704" y="80677"/>
                </a:lnTo>
                <a:lnTo>
                  <a:pt x="226066" y="78619"/>
                </a:lnTo>
                <a:lnTo>
                  <a:pt x="239887" y="67018"/>
                </a:lnTo>
                <a:lnTo>
                  <a:pt x="241802" y="67466"/>
                </a:lnTo>
                <a:lnTo>
                  <a:pt x="244002" y="68866"/>
                </a:lnTo>
                <a:lnTo>
                  <a:pt x="240173" y="76524"/>
                </a:lnTo>
                <a:lnTo>
                  <a:pt x="242868" y="78524"/>
                </a:lnTo>
                <a:lnTo>
                  <a:pt x="240478" y="87621"/>
                </a:lnTo>
                <a:lnTo>
                  <a:pt x="245488" y="87763"/>
                </a:lnTo>
                <a:lnTo>
                  <a:pt x="246612" y="91935"/>
                </a:lnTo>
                <a:lnTo>
                  <a:pt x="246888" y="88344"/>
                </a:lnTo>
                <a:lnTo>
                  <a:pt x="246831" y="83182"/>
                </a:lnTo>
                <a:lnTo>
                  <a:pt x="247231" y="78096"/>
                </a:lnTo>
                <a:lnTo>
                  <a:pt x="247974" y="74571"/>
                </a:lnTo>
                <a:lnTo>
                  <a:pt x="251498" y="76162"/>
                </a:lnTo>
                <a:lnTo>
                  <a:pt x="259432" y="72371"/>
                </a:lnTo>
                <a:lnTo>
                  <a:pt x="249822" y="71895"/>
                </a:lnTo>
                <a:lnTo>
                  <a:pt x="244059" y="63570"/>
                </a:lnTo>
                <a:lnTo>
                  <a:pt x="240859" y="63503"/>
                </a:lnTo>
                <a:lnTo>
                  <a:pt x="251574" y="51216"/>
                </a:lnTo>
                <a:lnTo>
                  <a:pt x="261366" y="43748"/>
                </a:lnTo>
                <a:lnTo>
                  <a:pt x="263576" y="43891"/>
                </a:lnTo>
                <a:lnTo>
                  <a:pt x="264643" y="45282"/>
                </a:lnTo>
                <a:lnTo>
                  <a:pt x="264871" y="47539"/>
                </a:lnTo>
                <a:lnTo>
                  <a:pt x="262757" y="49006"/>
                </a:lnTo>
                <a:lnTo>
                  <a:pt x="260680" y="51654"/>
                </a:lnTo>
                <a:lnTo>
                  <a:pt x="261633" y="53988"/>
                </a:lnTo>
                <a:lnTo>
                  <a:pt x="263052" y="54321"/>
                </a:lnTo>
                <a:lnTo>
                  <a:pt x="267757" y="52407"/>
                </a:lnTo>
                <a:lnTo>
                  <a:pt x="269862" y="50006"/>
                </a:lnTo>
                <a:lnTo>
                  <a:pt x="279892" y="50216"/>
                </a:lnTo>
                <a:lnTo>
                  <a:pt x="282835" y="48501"/>
                </a:lnTo>
                <a:lnTo>
                  <a:pt x="283540" y="46796"/>
                </a:lnTo>
                <a:lnTo>
                  <a:pt x="296532" y="46454"/>
                </a:lnTo>
                <a:lnTo>
                  <a:pt x="298914" y="45253"/>
                </a:lnTo>
                <a:lnTo>
                  <a:pt x="307038" y="38624"/>
                </a:lnTo>
                <a:lnTo>
                  <a:pt x="314554" y="30556"/>
                </a:lnTo>
                <a:lnTo>
                  <a:pt x="318011" y="26137"/>
                </a:lnTo>
                <a:lnTo>
                  <a:pt x="323945" y="14821"/>
                </a:lnTo>
                <a:lnTo>
                  <a:pt x="329032" y="7420"/>
                </a:lnTo>
                <a:lnTo>
                  <a:pt x="337395" y="0"/>
                </a:lnTo>
                <a:lnTo>
                  <a:pt x="339395" y="924"/>
                </a:lnTo>
                <a:lnTo>
                  <a:pt x="336680" y="2400"/>
                </a:lnTo>
                <a:lnTo>
                  <a:pt x="334794" y="5544"/>
                </a:lnTo>
                <a:lnTo>
                  <a:pt x="337395" y="9716"/>
                </a:lnTo>
                <a:lnTo>
                  <a:pt x="355006" y="18279"/>
                </a:lnTo>
                <a:lnTo>
                  <a:pt x="359435" y="18745"/>
                </a:lnTo>
                <a:lnTo>
                  <a:pt x="361207" y="23851"/>
                </a:lnTo>
                <a:lnTo>
                  <a:pt x="359731" y="28756"/>
                </a:lnTo>
                <a:lnTo>
                  <a:pt x="355187" y="34185"/>
                </a:lnTo>
                <a:lnTo>
                  <a:pt x="346043" y="39729"/>
                </a:lnTo>
                <a:lnTo>
                  <a:pt x="348844" y="41815"/>
                </a:lnTo>
                <a:lnTo>
                  <a:pt x="350672" y="46730"/>
                </a:lnTo>
                <a:lnTo>
                  <a:pt x="353378" y="47330"/>
                </a:lnTo>
                <a:lnTo>
                  <a:pt x="357769" y="45482"/>
                </a:lnTo>
                <a:lnTo>
                  <a:pt x="361207" y="42463"/>
                </a:lnTo>
                <a:lnTo>
                  <a:pt x="368322" y="32585"/>
                </a:lnTo>
                <a:lnTo>
                  <a:pt x="370561" y="27051"/>
                </a:lnTo>
                <a:lnTo>
                  <a:pt x="372237" y="25651"/>
                </a:lnTo>
                <a:lnTo>
                  <a:pt x="378200" y="26984"/>
                </a:lnTo>
                <a:lnTo>
                  <a:pt x="381572" y="29832"/>
                </a:lnTo>
                <a:lnTo>
                  <a:pt x="385420" y="34871"/>
                </a:lnTo>
                <a:lnTo>
                  <a:pt x="384010" y="39729"/>
                </a:lnTo>
                <a:lnTo>
                  <a:pt x="382438" y="42463"/>
                </a:lnTo>
                <a:lnTo>
                  <a:pt x="387420" y="46234"/>
                </a:lnTo>
                <a:lnTo>
                  <a:pt x="392944" y="47025"/>
                </a:lnTo>
                <a:lnTo>
                  <a:pt x="398212" y="50054"/>
                </a:lnTo>
                <a:lnTo>
                  <a:pt x="405613" y="43853"/>
                </a:lnTo>
                <a:lnTo>
                  <a:pt x="411413" y="42529"/>
                </a:lnTo>
                <a:lnTo>
                  <a:pt x="416852" y="42729"/>
                </a:lnTo>
                <a:lnTo>
                  <a:pt x="423929" y="39338"/>
                </a:lnTo>
                <a:lnTo>
                  <a:pt x="435902" y="43958"/>
                </a:lnTo>
                <a:lnTo>
                  <a:pt x="438950" y="42758"/>
                </a:lnTo>
                <a:lnTo>
                  <a:pt x="443751" y="43558"/>
                </a:lnTo>
                <a:lnTo>
                  <a:pt x="448856" y="46339"/>
                </a:lnTo>
                <a:lnTo>
                  <a:pt x="450656" y="49301"/>
                </a:lnTo>
                <a:lnTo>
                  <a:pt x="445189" y="55559"/>
                </a:lnTo>
                <a:lnTo>
                  <a:pt x="444303" y="61989"/>
                </a:lnTo>
                <a:lnTo>
                  <a:pt x="446208" y="64665"/>
                </a:lnTo>
                <a:lnTo>
                  <a:pt x="449666" y="65122"/>
                </a:lnTo>
                <a:lnTo>
                  <a:pt x="450104" y="68866"/>
                </a:lnTo>
                <a:lnTo>
                  <a:pt x="452257" y="69799"/>
                </a:lnTo>
                <a:lnTo>
                  <a:pt x="463058" y="69523"/>
                </a:lnTo>
                <a:lnTo>
                  <a:pt x="462229" y="71304"/>
                </a:lnTo>
                <a:lnTo>
                  <a:pt x="461705" y="73447"/>
                </a:lnTo>
                <a:lnTo>
                  <a:pt x="458362" y="78181"/>
                </a:lnTo>
                <a:lnTo>
                  <a:pt x="477612" y="80839"/>
                </a:lnTo>
                <a:lnTo>
                  <a:pt x="480193" y="78219"/>
                </a:lnTo>
                <a:lnTo>
                  <a:pt x="484175" y="77181"/>
                </a:lnTo>
                <a:lnTo>
                  <a:pt x="492633" y="73562"/>
                </a:lnTo>
                <a:lnTo>
                  <a:pt x="495814" y="75143"/>
                </a:lnTo>
                <a:lnTo>
                  <a:pt x="499567" y="78839"/>
                </a:lnTo>
                <a:lnTo>
                  <a:pt x="503034" y="79610"/>
                </a:lnTo>
                <a:lnTo>
                  <a:pt x="506273" y="78858"/>
                </a:lnTo>
                <a:lnTo>
                  <a:pt x="513817" y="73581"/>
                </a:lnTo>
                <a:lnTo>
                  <a:pt x="522532" y="73324"/>
                </a:lnTo>
                <a:lnTo>
                  <a:pt x="526104" y="75048"/>
                </a:lnTo>
                <a:lnTo>
                  <a:pt x="529876" y="74295"/>
                </a:lnTo>
                <a:lnTo>
                  <a:pt x="541230" y="80334"/>
                </a:lnTo>
                <a:lnTo>
                  <a:pt x="545411" y="81039"/>
                </a:lnTo>
                <a:lnTo>
                  <a:pt x="551002" y="88859"/>
                </a:lnTo>
                <a:lnTo>
                  <a:pt x="553888" y="89087"/>
                </a:lnTo>
                <a:lnTo>
                  <a:pt x="557155" y="85773"/>
                </a:lnTo>
                <a:lnTo>
                  <a:pt x="559994" y="85877"/>
                </a:lnTo>
                <a:lnTo>
                  <a:pt x="562766" y="89049"/>
                </a:lnTo>
                <a:lnTo>
                  <a:pt x="567300" y="90021"/>
                </a:lnTo>
                <a:lnTo>
                  <a:pt x="569414" y="95012"/>
                </a:lnTo>
                <a:lnTo>
                  <a:pt x="571691" y="96822"/>
                </a:lnTo>
                <a:lnTo>
                  <a:pt x="588864" y="100517"/>
                </a:lnTo>
                <a:lnTo>
                  <a:pt x="597370" y="98831"/>
                </a:lnTo>
                <a:lnTo>
                  <a:pt x="609762" y="99270"/>
                </a:lnTo>
                <a:lnTo>
                  <a:pt x="615734" y="101632"/>
                </a:lnTo>
                <a:lnTo>
                  <a:pt x="622002" y="101327"/>
                </a:lnTo>
                <a:lnTo>
                  <a:pt x="632241" y="109890"/>
                </a:lnTo>
                <a:lnTo>
                  <a:pt x="637670" y="111223"/>
                </a:lnTo>
                <a:lnTo>
                  <a:pt x="638727" y="113195"/>
                </a:lnTo>
                <a:lnTo>
                  <a:pt x="654187" y="115272"/>
                </a:lnTo>
                <a:lnTo>
                  <a:pt x="659597" y="110823"/>
                </a:lnTo>
                <a:lnTo>
                  <a:pt x="669026" y="109642"/>
                </a:lnTo>
                <a:lnTo>
                  <a:pt x="677513" y="105889"/>
                </a:lnTo>
                <a:lnTo>
                  <a:pt x="682323" y="105928"/>
                </a:lnTo>
                <a:lnTo>
                  <a:pt x="687924" y="106861"/>
                </a:lnTo>
                <a:lnTo>
                  <a:pt x="690077" y="106413"/>
                </a:lnTo>
                <a:lnTo>
                  <a:pt x="691629" y="104775"/>
                </a:lnTo>
                <a:lnTo>
                  <a:pt x="705279" y="111233"/>
                </a:lnTo>
                <a:lnTo>
                  <a:pt x="712918" y="118586"/>
                </a:lnTo>
                <a:lnTo>
                  <a:pt x="716261" y="123997"/>
                </a:lnTo>
                <a:lnTo>
                  <a:pt x="732244" y="131702"/>
                </a:lnTo>
                <a:lnTo>
                  <a:pt x="736864" y="135998"/>
                </a:lnTo>
                <a:lnTo>
                  <a:pt x="740026" y="140722"/>
                </a:lnTo>
                <a:lnTo>
                  <a:pt x="741883" y="141227"/>
                </a:lnTo>
                <a:lnTo>
                  <a:pt x="743188" y="139846"/>
                </a:lnTo>
                <a:lnTo>
                  <a:pt x="748770" y="140246"/>
                </a:lnTo>
                <a:lnTo>
                  <a:pt x="750808" y="140932"/>
                </a:lnTo>
                <a:close/>
                <a:moveTo>
                  <a:pt x="79629" y="384829"/>
                </a:moveTo>
                <a:lnTo>
                  <a:pt x="78600" y="385201"/>
                </a:lnTo>
                <a:lnTo>
                  <a:pt x="78657" y="384191"/>
                </a:lnTo>
                <a:lnTo>
                  <a:pt x="81705" y="381495"/>
                </a:lnTo>
                <a:lnTo>
                  <a:pt x="87325" y="378152"/>
                </a:lnTo>
                <a:lnTo>
                  <a:pt x="87116" y="378876"/>
                </a:lnTo>
                <a:lnTo>
                  <a:pt x="84115" y="381467"/>
                </a:lnTo>
                <a:lnTo>
                  <a:pt x="79629" y="384829"/>
                </a:lnTo>
                <a:close/>
                <a:moveTo>
                  <a:pt x="565595" y="709384"/>
                </a:moveTo>
                <a:lnTo>
                  <a:pt x="562213" y="709832"/>
                </a:lnTo>
                <a:lnTo>
                  <a:pt x="560661" y="709136"/>
                </a:lnTo>
                <a:lnTo>
                  <a:pt x="560441" y="708384"/>
                </a:lnTo>
                <a:lnTo>
                  <a:pt x="561080" y="705612"/>
                </a:lnTo>
                <a:lnTo>
                  <a:pt x="561032" y="704440"/>
                </a:lnTo>
                <a:lnTo>
                  <a:pt x="562737" y="704002"/>
                </a:lnTo>
                <a:lnTo>
                  <a:pt x="564699" y="705317"/>
                </a:lnTo>
                <a:lnTo>
                  <a:pt x="565271" y="706679"/>
                </a:lnTo>
                <a:lnTo>
                  <a:pt x="565595" y="709384"/>
                </a:lnTo>
                <a:close/>
                <a:moveTo>
                  <a:pt x="456257" y="734625"/>
                </a:moveTo>
                <a:lnTo>
                  <a:pt x="454971" y="734825"/>
                </a:lnTo>
                <a:lnTo>
                  <a:pt x="456695" y="732158"/>
                </a:lnTo>
                <a:lnTo>
                  <a:pt x="457895" y="726948"/>
                </a:lnTo>
                <a:lnTo>
                  <a:pt x="459505" y="727672"/>
                </a:lnTo>
                <a:lnTo>
                  <a:pt x="459829" y="728624"/>
                </a:lnTo>
                <a:lnTo>
                  <a:pt x="457171" y="733968"/>
                </a:lnTo>
                <a:lnTo>
                  <a:pt x="456257" y="734625"/>
                </a:lnTo>
                <a:close/>
                <a:moveTo>
                  <a:pt x="572872" y="729834"/>
                </a:moveTo>
                <a:lnTo>
                  <a:pt x="572862" y="731253"/>
                </a:lnTo>
                <a:lnTo>
                  <a:pt x="572024" y="732625"/>
                </a:lnTo>
                <a:lnTo>
                  <a:pt x="572824" y="735130"/>
                </a:lnTo>
                <a:lnTo>
                  <a:pt x="571433" y="739426"/>
                </a:lnTo>
                <a:lnTo>
                  <a:pt x="570900" y="742150"/>
                </a:lnTo>
                <a:lnTo>
                  <a:pt x="570157" y="743865"/>
                </a:lnTo>
                <a:lnTo>
                  <a:pt x="569414" y="744522"/>
                </a:lnTo>
                <a:lnTo>
                  <a:pt x="568662" y="744131"/>
                </a:lnTo>
                <a:lnTo>
                  <a:pt x="568500" y="743188"/>
                </a:lnTo>
                <a:lnTo>
                  <a:pt x="568938" y="741683"/>
                </a:lnTo>
                <a:lnTo>
                  <a:pt x="567176" y="741731"/>
                </a:lnTo>
                <a:lnTo>
                  <a:pt x="566633" y="737978"/>
                </a:lnTo>
                <a:lnTo>
                  <a:pt x="567614" y="736787"/>
                </a:lnTo>
                <a:lnTo>
                  <a:pt x="567966" y="735187"/>
                </a:lnTo>
                <a:lnTo>
                  <a:pt x="568081" y="734101"/>
                </a:lnTo>
                <a:lnTo>
                  <a:pt x="569233" y="729310"/>
                </a:lnTo>
                <a:lnTo>
                  <a:pt x="569643" y="728977"/>
                </a:lnTo>
                <a:lnTo>
                  <a:pt x="569776" y="730120"/>
                </a:lnTo>
                <a:lnTo>
                  <a:pt x="570147" y="730453"/>
                </a:lnTo>
                <a:lnTo>
                  <a:pt x="570757" y="729987"/>
                </a:lnTo>
                <a:lnTo>
                  <a:pt x="571671" y="727853"/>
                </a:lnTo>
                <a:lnTo>
                  <a:pt x="572062" y="727605"/>
                </a:lnTo>
                <a:lnTo>
                  <a:pt x="572872" y="729834"/>
                </a:lnTo>
                <a:close/>
                <a:moveTo>
                  <a:pt x="606676" y="729882"/>
                </a:moveTo>
                <a:lnTo>
                  <a:pt x="607276" y="731368"/>
                </a:lnTo>
                <a:lnTo>
                  <a:pt x="612419" y="731006"/>
                </a:lnTo>
                <a:lnTo>
                  <a:pt x="613896" y="731272"/>
                </a:lnTo>
                <a:lnTo>
                  <a:pt x="614486" y="731958"/>
                </a:lnTo>
                <a:lnTo>
                  <a:pt x="613791" y="732958"/>
                </a:lnTo>
                <a:lnTo>
                  <a:pt x="611810" y="734282"/>
                </a:lnTo>
                <a:lnTo>
                  <a:pt x="606019" y="736607"/>
                </a:lnTo>
                <a:lnTo>
                  <a:pt x="601313" y="739654"/>
                </a:lnTo>
                <a:lnTo>
                  <a:pt x="600704" y="739369"/>
                </a:lnTo>
                <a:lnTo>
                  <a:pt x="599846" y="736035"/>
                </a:lnTo>
                <a:lnTo>
                  <a:pt x="598980" y="734682"/>
                </a:lnTo>
                <a:lnTo>
                  <a:pt x="598446" y="732796"/>
                </a:lnTo>
                <a:lnTo>
                  <a:pt x="598446" y="732092"/>
                </a:lnTo>
                <a:lnTo>
                  <a:pt x="599313" y="730787"/>
                </a:lnTo>
                <a:lnTo>
                  <a:pt x="601037" y="728882"/>
                </a:lnTo>
                <a:lnTo>
                  <a:pt x="602256" y="728196"/>
                </a:lnTo>
                <a:lnTo>
                  <a:pt x="606676" y="729882"/>
                </a:lnTo>
                <a:close/>
                <a:moveTo>
                  <a:pt x="640766" y="735959"/>
                </a:moveTo>
                <a:lnTo>
                  <a:pt x="639909" y="737273"/>
                </a:lnTo>
                <a:lnTo>
                  <a:pt x="637575" y="736807"/>
                </a:lnTo>
                <a:lnTo>
                  <a:pt x="636327" y="735968"/>
                </a:lnTo>
                <a:lnTo>
                  <a:pt x="640499" y="732501"/>
                </a:lnTo>
                <a:lnTo>
                  <a:pt x="641185" y="733197"/>
                </a:lnTo>
                <a:lnTo>
                  <a:pt x="640766" y="735959"/>
                </a:lnTo>
                <a:close/>
                <a:moveTo>
                  <a:pt x="78943" y="733454"/>
                </a:moveTo>
                <a:lnTo>
                  <a:pt x="81401" y="736130"/>
                </a:lnTo>
                <a:lnTo>
                  <a:pt x="82706" y="736283"/>
                </a:lnTo>
                <a:lnTo>
                  <a:pt x="86820" y="735473"/>
                </a:lnTo>
                <a:lnTo>
                  <a:pt x="88335" y="736044"/>
                </a:lnTo>
                <a:lnTo>
                  <a:pt x="89792" y="737197"/>
                </a:lnTo>
                <a:lnTo>
                  <a:pt x="90697" y="738959"/>
                </a:lnTo>
                <a:lnTo>
                  <a:pt x="90869" y="742045"/>
                </a:lnTo>
                <a:lnTo>
                  <a:pt x="90202" y="744798"/>
                </a:lnTo>
                <a:lnTo>
                  <a:pt x="90402" y="748675"/>
                </a:lnTo>
                <a:lnTo>
                  <a:pt x="90259" y="750341"/>
                </a:lnTo>
                <a:lnTo>
                  <a:pt x="92440" y="752532"/>
                </a:lnTo>
                <a:lnTo>
                  <a:pt x="93126" y="755494"/>
                </a:lnTo>
                <a:lnTo>
                  <a:pt x="93478" y="758676"/>
                </a:lnTo>
                <a:lnTo>
                  <a:pt x="88735" y="759733"/>
                </a:lnTo>
                <a:lnTo>
                  <a:pt x="83991" y="759905"/>
                </a:lnTo>
                <a:lnTo>
                  <a:pt x="79896" y="762057"/>
                </a:lnTo>
                <a:lnTo>
                  <a:pt x="79058" y="763648"/>
                </a:lnTo>
                <a:lnTo>
                  <a:pt x="79715" y="766001"/>
                </a:lnTo>
                <a:lnTo>
                  <a:pt x="78591" y="766601"/>
                </a:lnTo>
                <a:lnTo>
                  <a:pt x="77553" y="766086"/>
                </a:lnTo>
                <a:lnTo>
                  <a:pt x="75571" y="763905"/>
                </a:lnTo>
                <a:lnTo>
                  <a:pt x="73400" y="762867"/>
                </a:lnTo>
                <a:lnTo>
                  <a:pt x="65789" y="761257"/>
                </a:lnTo>
                <a:lnTo>
                  <a:pt x="56236" y="754904"/>
                </a:lnTo>
                <a:lnTo>
                  <a:pt x="52121" y="753589"/>
                </a:lnTo>
                <a:lnTo>
                  <a:pt x="47949" y="748922"/>
                </a:lnTo>
                <a:lnTo>
                  <a:pt x="44177" y="742969"/>
                </a:lnTo>
                <a:lnTo>
                  <a:pt x="46634" y="742007"/>
                </a:lnTo>
                <a:lnTo>
                  <a:pt x="49111" y="741521"/>
                </a:lnTo>
                <a:lnTo>
                  <a:pt x="60217" y="742407"/>
                </a:lnTo>
                <a:lnTo>
                  <a:pt x="61608" y="738130"/>
                </a:lnTo>
                <a:lnTo>
                  <a:pt x="63036" y="737064"/>
                </a:lnTo>
                <a:lnTo>
                  <a:pt x="66561" y="735854"/>
                </a:lnTo>
                <a:lnTo>
                  <a:pt x="69856" y="733473"/>
                </a:lnTo>
                <a:lnTo>
                  <a:pt x="71333" y="733530"/>
                </a:lnTo>
                <a:lnTo>
                  <a:pt x="72838" y="734444"/>
                </a:lnTo>
                <a:lnTo>
                  <a:pt x="75962" y="733025"/>
                </a:lnTo>
                <a:lnTo>
                  <a:pt x="77619" y="732720"/>
                </a:lnTo>
                <a:lnTo>
                  <a:pt x="78943" y="733454"/>
                </a:lnTo>
                <a:close/>
                <a:moveTo>
                  <a:pt x="570805" y="763981"/>
                </a:moveTo>
                <a:lnTo>
                  <a:pt x="567852" y="764753"/>
                </a:lnTo>
                <a:lnTo>
                  <a:pt x="567157" y="763181"/>
                </a:lnTo>
                <a:lnTo>
                  <a:pt x="568709" y="759266"/>
                </a:lnTo>
                <a:lnTo>
                  <a:pt x="569947" y="757047"/>
                </a:lnTo>
                <a:lnTo>
                  <a:pt x="570871" y="756523"/>
                </a:lnTo>
                <a:lnTo>
                  <a:pt x="574262" y="752094"/>
                </a:lnTo>
                <a:lnTo>
                  <a:pt x="578025" y="748865"/>
                </a:lnTo>
                <a:lnTo>
                  <a:pt x="581482" y="744131"/>
                </a:lnTo>
                <a:lnTo>
                  <a:pt x="584987" y="737359"/>
                </a:lnTo>
                <a:lnTo>
                  <a:pt x="585635" y="734825"/>
                </a:lnTo>
                <a:lnTo>
                  <a:pt x="587264" y="734559"/>
                </a:lnTo>
                <a:lnTo>
                  <a:pt x="589940" y="736225"/>
                </a:lnTo>
                <a:lnTo>
                  <a:pt x="591598" y="738569"/>
                </a:lnTo>
                <a:lnTo>
                  <a:pt x="590826" y="740426"/>
                </a:lnTo>
                <a:lnTo>
                  <a:pt x="581958" y="750027"/>
                </a:lnTo>
                <a:lnTo>
                  <a:pt x="581216" y="751275"/>
                </a:lnTo>
                <a:lnTo>
                  <a:pt x="580415" y="754523"/>
                </a:lnTo>
                <a:lnTo>
                  <a:pt x="579682" y="755657"/>
                </a:lnTo>
                <a:lnTo>
                  <a:pt x="578510" y="756171"/>
                </a:lnTo>
                <a:lnTo>
                  <a:pt x="577663" y="757581"/>
                </a:lnTo>
                <a:lnTo>
                  <a:pt x="577129" y="759895"/>
                </a:lnTo>
                <a:lnTo>
                  <a:pt x="576034" y="761105"/>
                </a:lnTo>
                <a:lnTo>
                  <a:pt x="574377" y="761210"/>
                </a:lnTo>
                <a:lnTo>
                  <a:pt x="573234" y="761848"/>
                </a:lnTo>
                <a:lnTo>
                  <a:pt x="572595" y="763019"/>
                </a:lnTo>
                <a:lnTo>
                  <a:pt x="570805" y="763981"/>
                </a:lnTo>
                <a:close/>
                <a:moveTo>
                  <a:pt x="563156" y="750551"/>
                </a:moveTo>
                <a:lnTo>
                  <a:pt x="561756" y="752189"/>
                </a:lnTo>
                <a:lnTo>
                  <a:pt x="556470" y="751199"/>
                </a:lnTo>
                <a:lnTo>
                  <a:pt x="557565" y="747970"/>
                </a:lnTo>
                <a:lnTo>
                  <a:pt x="561604" y="745931"/>
                </a:lnTo>
                <a:lnTo>
                  <a:pt x="566023" y="749103"/>
                </a:lnTo>
                <a:lnTo>
                  <a:pt x="563156" y="750551"/>
                </a:lnTo>
                <a:close/>
                <a:moveTo>
                  <a:pt x="655549" y="763715"/>
                </a:moveTo>
                <a:lnTo>
                  <a:pt x="654263" y="764019"/>
                </a:lnTo>
                <a:lnTo>
                  <a:pt x="656187" y="760533"/>
                </a:lnTo>
                <a:lnTo>
                  <a:pt x="658768" y="756676"/>
                </a:lnTo>
                <a:lnTo>
                  <a:pt x="661197" y="754256"/>
                </a:lnTo>
                <a:lnTo>
                  <a:pt x="664359" y="753247"/>
                </a:lnTo>
                <a:lnTo>
                  <a:pt x="664007" y="755009"/>
                </a:lnTo>
                <a:lnTo>
                  <a:pt x="659882" y="758266"/>
                </a:lnTo>
                <a:lnTo>
                  <a:pt x="655549" y="763715"/>
                </a:lnTo>
                <a:close/>
                <a:moveTo>
                  <a:pt x="218399" y="828408"/>
                </a:moveTo>
                <a:lnTo>
                  <a:pt x="216437" y="829227"/>
                </a:lnTo>
                <a:lnTo>
                  <a:pt x="214360" y="828818"/>
                </a:lnTo>
                <a:lnTo>
                  <a:pt x="212722" y="823741"/>
                </a:lnTo>
                <a:lnTo>
                  <a:pt x="213979" y="823579"/>
                </a:lnTo>
                <a:lnTo>
                  <a:pt x="216608" y="820227"/>
                </a:lnTo>
                <a:lnTo>
                  <a:pt x="222428" y="817512"/>
                </a:lnTo>
                <a:lnTo>
                  <a:pt x="223857" y="817207"/>
                </a:lnTo>
                <a:lnTo>
                  <a:pt x="218399" y="828408"/>
                </a:lnTo>
                <a:close/>
                <a:moveTo>
                  <a:pt x="443827" y="833114"/>
                </a:moveTo>
                <a:lnTo>
                  <a:pt x="443036" y="833438"/>
                </a:lnTo>
                <a:lnTo>
                  <a:pt x="441084" y="831876"/>
                </a:lnTo>
                <a:lnTo>
                  <a:pt x="439798" y="830218"/>
                </a:lnTo>
                <a:lnTo>
                  <a:pt x="440646" y="828951"/>
                </a:lnTo>
                <a:lnTo>
                  <a:pt x="444427" y="826284"/>
                </a:lnTo>
                <a:lnTo>
                  <a:pt x="446237" y="826237"/>
                </a:lnTo>
                <a:lnTo>
                  <a:pt x="446980" y="826656"/>
                </a:lnTo>
                <a:lnTo>
                  <a:pt x="447275" y="827485"/>
                </a:lnTo>
                <a:lnTo>
                  <a:pt x="447132" y="828713"/>
                </a:lnTo>
                <a:lnTo>
                  <a:pt x="446322" y="830247"/>
                </a:lnTo>
                <a:lnTo>
                  <a:pt x="443827" y="833114"/>
                </a:lnTo>
                <a:close/>
                <a:moveTo>
                  <a:pt x="445665" y="839467"/>
                </a:moveTo>
                <a:lnTo>
                  <a:pt x="446637" y="839877"/>
                </a:lnTo>
                <a:lnTo>
                  <a:pt x="447646" y="836848"/>
                </a:lnTo>
                <a:lnTo>
                  <a:pt x="448361" y="836752"/>
                </a:lnTo>
                <a:lnTo>
                  <a:pt x="451523" y="839315"/>
                </a:lnTo>
                <a:lnTo>
                  <a:pt x="453466" y="838743"/>
                </a:lnTo>
                <a:lnTo>
                  <a:pt x="454714" y="841896"/>
                </a:lnTo>
                <a:lnTo>
                  <a:pt x="455838" y="842182"/>
                </a:lnTo>
                <a:lnTo>
                  <a:pt x="456876" y="841801"/>
                </a:lnTo>
                <a:lnTo>
                  <a:pt x="457505" y="842020"/>
                </a:lnTo>
                <a:lnTo>
                  <a:pt x="457286" y="845344"/>
                </a:lnTo>
                <a:lnTo>
                  <a:pt x="454971" y="848706"/>
                </a:lnTo>
                <a:lnTo>
                  <a:pt x="453895" y="849554"/>
                </a:lnTo>
                <a:lnTo>
                  <a:pt x="452390" y="848687"/>
                </a:lnTo>
                <a:lnTo>
                  <a:pt x="451828" y="848363"/>
                </a:lnTo>
                <a:lnTo>
                  <a:pt x="450837" y="846877"/>
                </a:lnTo>
                <a:lnTo>
                  <a:pt x="450085" y="845001"/>
                </a:lnTo>
                <a:lnTo>
                  <a:pt x="449637" y="844972"/>
                </a:lnTo>
                <a:lnTo>
                  <a:pt x="447875" y="847182"/>
                </a:lnTo>
                <a:lnTo>
                  <a:pt x="447913" y="848277"/>
                </a:lnTo>
                <a:lnTo>
                  <a:pt x="448647" y="849916"/>
                </a:lnTo>
                <a:lnTo>
                  <a:pt x="448542" y="850935"/>
                </a:lnTo>
                <a:lnTo>
                  <a:pt x="446618" y="851421"/>
                </a:lnTo>
                <a:lnTo>
                  <a:pt x="444732" y="851164"/>
                </a:lnTo>
                <a:lnTo>
                  <a:pt x="442427" y="852592"/>
                </a:lnTo>
                <a:lnTo>
                  <a:pt x="441874" y="851707"/>
                </a:lnTo>
                <a:lnTo>
                  <a:pt x="441522" y="849202"/>
                </a:lnTo>
                <a:lnTo>
                  <a:pt x="440808" y="849487"/>
                </a:lnTo>
                <a:lnTo>
                  <a:pt x="439722" y="852554"/>
                </a:lnTo>
                <a:lnTo>
                  <a:pt x="438531" y="854497"/>
                </a:lnTo>
                <a:lnTo>
                  <a:pt x="436369" y="856107"/>
                </a:lnTo>
                <a:lnTo>
                  <a:pt x="435893" y="856888"/>
                </a:lnTo>
                <a:lnTo>
                  <a:pt x="434311" y="856993"/>
                </a:lnTo>
                <a:lnTo>
                  <a:pt x="431968" y="858002"/>
                </a:lnTo>
                <a:lnTo>
                  <a:pt x="430520" y="857831"/>
                </a:lnTo>
                <a:lnTo>
                  <a:pt x="421891" y="854507"/>
                </a:lnTo>
                <a:lnTo>
                  <a:pt x="419862" y="853288"/>
                </a:lnTo>
                <a:lnTo>
                  <a:pt x="426958" y="845639"/>
                </a:lnTo>
                <a:lnTo>
                  <a:pt x="430692" y="842667"/>
                </a:lnTo>
                <a:lnTo>
                  <a:pt x="432854" y="842829"/>
                </a:lnTo>
                <a:lnTo>
                  <a:pt x="435016" y="843753"/>
                </a:lnTo>
                <a:lnTo>
                  <a:pt x="436159" y="843601"/>
                </a:lnTo>
                <a:lnTo>
                  <a:pt x="436245" y="840200"/>
                </a:lnTo>
                <a:lnTo>
                  <a:pt x="434235" y="837657"/>
                </a:lnTo>
                <a:lnTo>
                  <a:pt x="434311" y="836600"/>
                </a:lnTo>
                <a:lnTo>
                  <a:pt x="438760" y="834857"/>
                </a:lnTo>
                <a:lnTo>
                  <a:pt x="440426" y="835104"/>
                </a:lnTo>
                <a:lnTo>
                  <a:pt x="442265" y="836000"/>
                </a:lnTo>
                <a:lnTo>
                  <a:pt x="444008" y="837448"/>
                </a:lnTo>
                <a:lnTo>
                  <a:pt x="445665" y="839467"/>
                </a:lnTo>
                <a:close/>
                <a:moveTo>
                  <a:pt x="919801" y="849535"/>
                </a:moveTo>
                <a:lnTo>
                  <a:pt x="926592" y="850687"/>
                </a:lnTo>
                <a:lnTo>
                  <a:pt x="931564" y="850430"/>
                </a:lnTo>
                <a:lnTo>
                  <a:pt x="936107" y="857974"/>
                </a:lnTo>
                <a:lnTo>
                  <a:pt x="938898" y="864041"/>
                </a:lnTo>
                <a:lnTo>
                  <a:pt x="940537" y="868280"/>
                </a:lnTo>
                <a:lnTo>
                  <a:pt x="941470" y="872366"/>
                </a:lnTo>
                <a:lnTo>
                  <a:pt x="942718" y="876300"/>
                </a:lnTo>
                <a:lnTo>
                  <a:pt x="942604" y="876852"/>
                </a:lnTo>
                <a:lnTo>
                  <a:pt x="939984" y="874205"/>
                </a:lnTo>
                <a:lnTo>
                  <a:pt x="938098" y="868823"/>
                </a:lnTo>
                <a:lnTo>
                  <a:pt x="937136" y="866718"/>
                </a:lnTo>
                <a:lnTo>
                  <a:pt x="936184" y="865765"/>
                </a:lnTo>
                <a:lnTo>
                  <a:pt x="935184" y="863775"/>
                </a:lnTo>
                <a:lnTo>
                  <a:pt x="933231" y="858612"/>
                </a:lnTo>
                <a:lnTo>
                  <a:pt x="933164" y="857155"/>
                </a:lnTo>
                <a:lnTo>
                  <a:pt x="932297" y="855802"/>
                </a:lnTo>
                <a:lnTo>
                  <a:pt x="931297" y="855240"/>
                </a:lnTo>
                <a:lnTo>
                  <a:pt x="930164" y="855459"/>
                </a:lnTo>
                <a:lnTo>
                  <a:pt x="929773" y="855983"/>
                </a:lnTo>
                <a:lnTo>
                  <a:pt x="929945" y="859555"/>
                </a:lnTo>
                <a:lnTo>
                  <a:pt x="930840" y="863518"/>
                </a:lnTo>
                <a:lnTo>
                  <a:pt x="935746" y="872147"/>
                </a:lnTo>
                <a:lnTo>
                  <a:pt x="939022" y="877043"/>
                </a:lnTo>
                <a:lnTo>
                  <a:pt x="939670" y="878662"/>
                </a:lnTo>
                <a:lnTo>
                  <a:pt x="940098" y="883120"/>
                </a:lnTo>
                <a:lnTo>
                  <a:pt x="938689" y="885130"/>
                </a:lnTo>
                <a:lnTo>
                  <a:pt x="940422" y="889226"/>
                </a:lnTo>
                <a:lnTo>
                  <a:pt x="940356" y="890026"/>
                </a:lnTo>
                <a:lnTo>
                  <a:pt x="939975" y="890807"/>
                </a:lnTo>
                <a:lnTo>
                  <a:pt x="935307" y="892616"/>
                </a:lnTo>
                <a:lnTo>
                  <a:pt x="931031" y="900170"/>
                </a:lnTo>
                <a:lnTo>
                  <a:pt x="926344" y="904580"/>
                </a:lnTo>
                <a:lnTo>
                  <a:pt x="924182" y="905285"/>
                </a:lnTo>
                <a:lnTo>
                  <a:pt x="923144" y="904551"/>
                </a:lnTo>
                <a:lnTo>
                  <a:pt x="922163" y="902865"/>
                </a:lnTo>
                <a:lnTo>
                  <a:pt x="921582" y="900608"/>
                </a:lnTo>
                <a:lnTo>
                  <a:pt x="921410" y="897779"/>
                </a:lnTo>
                <a:lnTo>
                  <a:pt x="922582" y="895988"/>
                </a:lnTo>
                <a:lnTo>
                  <a:pt x="924897" y="886673"/>
                </a:lnTo>
                <a:lnTo>
                  <a:pt x="924963" y="883606"/>
                </a:lnTo>
                <a:lnTo>
                  <a:pt x="922077" y="879339"/>
                </a:lnTo>
                <a:lnTo>
                  <a:pt x="920334" y="875843"/>
                </a:lnTo>
                <a:lnTo>
                  <a:pt x="919391" y="870957"/>
                </a:lnTo>
                <a:lnTo>
                  <a:pt x="917810" y="857964"/>
                </a:lnTo>
                <a:lnTo>
                  <a:pt x="917077" y="853793"/>
                </a:lnTo>
                <a:lnTo>
                  <a:pt x="916048" y="850306"/>
                </a:lnTo>
                <a:lnTo>
                  <a:pt x="914714" y="847516"/>
                </a:lnTo>
                <a:lnTo>
                  <a:pt x="913714" y="844439"/>
                </a:lnTo>
                <a:lnTo>
                  <a:pt x="913028" y="841077"/>
                </a:lnTo>
                <a:lnTo>
                  <a:pt x="913286" y="839772"/>
                </a:lnTo>
                <a:lnTo>
                  <a:pt x="915600" y="841524"/>
                </a:lnTo>
                <a:lnTo>
                  <a:pt x="918381" y="846344"/>
                </a:lnTo>
                <a:lnTo>
                  <a:pt x="919801" y="849535"/>
                </a:lnTo>
                <a:close/>
                <a:moveTo>
                  <a:pt x="929621" y="846134"/>
                </a:moveTo>
                <a:lnTo>
                  <a:pt x="929430" y="847392"/>
                </a:lnTo>
                <a:lnTo>
                  <a:pt x="925782" y="847268"/>
                </a:lnTo>
                <a:lnTo>
                  <a:pt x="922106" y="845420"/>
                </a:lnTo>
                <a:lnTo>
                  <a:pt x="920296" y="842991"/>
                </a:lnTo>
                <a:lnTo>
                  <a:pt x="920658" y="841896"/>
                </a:lnTo>
                <a:lnTo>
                  <a:pt x="924077" y="840877"/>
                </a:lnTo>
                <a:lnTo>
                  <a:pt x="927316" y="843182"/>
                </a:lnTo>
                <a:lnTo>
                  <a:pt x="929621" y="846134"/>
                </a:lnTo>
                <a:close/>
                <a:moveTo>
                  <a:pt x="891731" y="845354"/>
                </a:moveTo>
                <a:lnTo>
                  <a:pt x="895550" y="850287"/>
                </a:lnTo>
                <a:lnTo>
                  <a:pt x="895579" y="851421"/>
                </a:lnTo>
                <a:lnTo>
                  <a:pt x="894798" y="854802"/>
                </a:lnTo>
                <a:lnTo>
                  <a:pt x="892721" y="855755"/>
                </a:lnTo>
                <a:lnTo>
                  <a:pt x="893312" y="857098"/>
                </a:lnTo>
                <a:lnTo>
                  <a:pt x="894855" y="858107"/>
                </a:lnTo>
                <a:lnTo>
                  <a:pt x="895960" y="857269"/>
                </a:lnTo>
                <a:lnTo>
                  <a:pt x="899989" y="852535"/>
                </a:lnTo>
                <a:lnTo>
                  <a:pt x="901227" y="851545"/>
                </a:lnTo>
                <a:lnTo>
                  <a:pt x="901979" y="851440"/>
                </a:lnTo>
                <a:lnTo>
                  <a:pt x="906894" y="852868"/>
                </a:lnTo>
                <a:lnTo>
                  <a:pt x="911190" y="855126"/>
                </a:lnTo>
                <a:lnTo>
                  <a:pt x="912457" y="856926"/>
                </a:lnTo>
                <a:lnTo>
                  <a:pt x="913171" y="860079"/>
                </a:lnTo>
                <a:lnTo>
                  <a:pt x="912028" y="866880"/>
                </a:lnTo>
                <a:lnTo>
                  <a:pt x="908504" y="868061"/>
                </a:lnTo>
                <a:lnTo>
                  <a:pt x="906837" y="867937"/>
                </a:lnTo>
                <a:lnTo>
                  <a:pt x="905056" y="866947"/>
                </a:lnTo>
                <a:lnTo>
                  <a:pt x="902189" y="869309"/>
                </a:lnTo>
                <a:lnTo>
                  <a:pt x="904570" y="871109"/>
                </a:lnTo>
                <a:lnTo>
                  <a:pt x="911809" y="871518"/>
                </a:lnTo>
                <a:lnTo>
                  <a:pt x="914000" y="875328"/>
                </a:lnTo>
                <a:lnTo>
                  <a:pt x="914629" y="878262"/>
                </a:lnTo>
                <a:lnTo>
                  <a:pt x="913067" y="883634"/>
                </a:lnTo>
                <a:lnTo>
                  <a:pt x="908961" y="882148"/>
                </a:lnTo>
                <a:lnTo>
                  <a:pt x="905342" y="879034"/>
                </a:lnTo>
                <a:lnTo>
                  <a:pt x="897922" y="874614"/>
                </a:lnTo>
                <a:lnTo>
                  <a:pt x="896141" y="874414"/>
                </a:lnTo>
                <a:lnTo>
                  <a:pt x="894950" y="875195"/>
                </a:lnTo>
                <a:lnTo>
                  <a:pt x="894626" y="877872"/>
                </a:lnTo>
                <a:lnTo>
                  <a:pt x="894702" y="883663"/>
                </a:lnTo>
                <a:lnTo>
                  <a:pt x="892721" y="886663"/>
                </a:lnTo>
                <a:lnTo>
                  <a:pt x="886873" y="885339"/>
                </a:lnTo>
                <a:lnTo>
                  <a:pt x="884577" y="880958"/>
                </a:lnTo>
                <a:lnTo>
                  <a:pt x="882434" y="874005"/>
                </a:lnTo>
                <a:lnTo>
                  <a:pt x="874366" y="865727"/>
                </a:lnTo>
                <a:lnTo>
                  <a:pt x="872185" y="864070"/>
                </a:lnTo>
                <a:lnTo>
                  <a:pt x="869280" y="859098"/>
                </a:lnTo>
                <a:lnTo>
                  <a:pt x="870442" y="855145"/>
                </a:lnTo>
                <a:lnTo>
                  <a:pt x="870785" y="852859"/>
                </a:lnTo>
                <a:lnTo>
                  <a:pt x="872338" y="852250"/>
                </a:lnTo>
                <a:lnTo>
                  <a:pt x="874605" y="850478"/>
                </a:lnTo>
                <a:lnTo>
                  <a:pt x="875871" y="846639"/>
                </a:lnTo>
                <a:lnTo>
                  <a:pt x="877910" y="849745"/>
                </a:lnTo>
                <a:lnTo>
                  <a:pt x="880634" y="852726"/>
                </a:lnTo>
                <a:lnTo>
                  <a:pt x="880672" y="849925"/>
                </a:lnTo>
                <a:lnTo>
                  <a:pt x="881958" y="847687"/>
                </a:lnTo>
                <a:lnTo>
                  <a:pt x="884634" y="847773"/>
                </a:lnTo>
                <a:lnTo>
                  <a:pt x="885892" y="847306"/>
                </a:lnTo>
                <a:lnTo>
                  <a:pt x="887644" y="845211"/>
                </a:lnTo>
                <a:lnTo>
                  <a:pt x="890178" y="844125"/>
                </a:lnTo>
                <a:lnTo>
                  <a:pt x="891731" y="845354"/>
                </a:lnTo>
                <a:close/>
                <a:moveTo>
                  <a:pt x="432807" y="866537"/>
                </a:moveTo>
                <a:lnTo>
                  <a:pt x="432997" y="869290"/>
                </a:lnTo>
                <a:lnTo>
                  <a:pt x="434083" y="868956"/>
                </a:lnTo>
                <a:lnTo>
                  <a:pt x="438198" y="866128"/>
                </a:lnTo>
                <a:lnTo>
                  <a:pt x="440341" y="865299"/>
                </a:lnTo>
                <a:lnTo>
                  <a:pt x="443132" y="865165"/>
                </a:lnTo>
                <a:lnTo>
                  <a:pt x="445341" y="866461"/>
                </a:lnTo>
                <a:lnTo>
                  <a:pt x="445789" y="867451"/>
                </a:lnTo>
                <a:lnTo>
                  <a:pt x="445589" y="868632"/>
                </a:lnTo>
                <a:lnTo>
                  <a:pt x="443817" y="871023"/>
                </a:lnTo>
                <a:lnTo>
                  <a:pt x="443894" y="872576"/>
                </a:lnTo>
                <a:lnTo>
                  <a:pt x="445799" y="875433"/>
                </a:lnTo>
                <a:lnTo>
                  <a:pt x="450475" y="876986"/>
                </a:lnTo>
                <a:lnTo>
                  <a:pt x="451047" y="877843"/>
                </a:lnTo>
                <a:lnTo>
                  <a:pt x="451028" y="878872"/>
                </a:lnTo>
                <a:lnTo>
                  <a:pt x="447808" y="883587"/>
                </a:lnTo>
                <a:lnTo>
                  <a:pt x="446627" y="884682"/>
                </a:lnTo>
                <a:lnTo>
                  <a:pt x="445789" y="884949"/>
                </a:lnTo>
                <a:lnTo>
                  <a:pt x="439941" y="884101"/>
                </a:lnTo>
                <a:lnTo>
                  <a:pt x="434588" y="882558"/>
                </a:lnTo>
                <a:lnTo>
                  <a:pt x="432425" y="882291"/>
                </a:lnTo>
                <a:lnTo>
                  <a:pt x="431654" y="882796"/>
                </a:lnTo>
                <a:lnTo>
                  <a:pt x="430139" y="884244"/>
                </a:lnTo>
                <a:lnTo>
                  <a:pt x="431225" y="884673"/>
                </a:lnTo>
                <a:lnTo>
                  <a:pt x="435912" y="885015"/>
                </a:lnTo>
                <a:lnTo>
                  <a:pt x="437569" y="887120"/>
                </a:lnTo>
                <a:lnTo>
                  <a:pt x="438293" y="888673"/>
                </a:lnTo>
                <a:lnTo>
                  <a:pt x="438655" y="890378"/>
                </a:lnTo>
                <a:lnTo>
                  <a:pt x="437721" y="891073"/>
                </a:lnTo>
                <a:lnTo>
                  <a:pt x="435721" y="891588"/>
                </a:lnTo>
                <a:lnTo>
                  <a:pt x="433321" y="891578"/>
                </a:lnTo>
                <a:lnTo>
                  <a:pt x="430349" y="893493"/>
                </a:lnTo>
                <a:lnTo>
                  <a:pt x="428711" y="895684"/>
                </a:lnTo>
                <a:lnTo>
                  <a:pt x="422758" y="896236"/>
                </a:lnTo>
                <a:lnTo>
                  <a:pt x="418224" y="899151"/>
                </a:lnTo>
                <a:lnTo>
                  <a:pt x="416633" y="900589"/>
                </a:lnTo>
                <a:lnTo>
                  <a:pt x="416071" y="902303"/>
                </a:lnTo>
                <a:lnTo>
                  <a:pt x="414357" y="903542"/>
                </a:lnTo>
                <a:lnTo>
                  <a:pt x="410499" y="904789"/>
                </a:lnTo>
                <a:lnTo>
                  <a:pt x="412804" y="905904"/>
                </a:lnTo>
                <a:lnTo>
                  <a:pt x="413166" y="906847"/>
                </a:lnTo>
                <a:lnTo>
                  <a:pt x="413204" y="908152"/>
                </a:lnTo>
                <a:lnTo>
                  <a:pt x="412890" y="909276"/>
                </a:lnTo>
                <a:lnTo>
                  <a:pt x="409842" y="914276"/>
                </a:lnTo>
                <a:lnTo>
                  <a:pt x="404089" y="918382"/>
                </a:lnTo>
                <a:lnTo>
                  <a:pt x="402631" y="918191"/>
                </a:lnTo>
                <a:lnTo>
                  <a:pt x="402003" y="917677"/>
                </a:lnTo>
                <a:lnTo>
                  <a:pt x="401488" y="916896"/>
                </a:lnTo>
                <a:lnTo>
                  <a:pt x="401469" y="916105"/>
                </a:lnTo>
                <a:lnTo>
                  <a:pt x="408889" y="907856"/>
                </a:lnTo>
                <a:lnTo>
                  <a:pt x="408594" y="907456"/>
                </a:lnTo>
                <a:lnTo>
                  <a:pt x="406575" y="907180"/>
                </a:lnTo>
                <a:lnTo>
                  <a:pt x="403384" y="904904"/>
                </a:lnTo>
                <a:lnTo>
                  <a:pt x="401126" y="906370"/>
                </a:lnTo>
                <a:lnTo>
                  <a:pt x="400612" y="906313"/>
                </a:lnTo>
                <a:lnTo>
                  <a:pt x="401212" y="904361"/>
                </a:lnTo>
                <a:lnTo>
                  <a:pt x="402679" y="902037"/>
                </a:lnTo>
                <a:lnTo>
                  <a:pt x="402422" y="901379"/>
                </a:lnTo>
                <a:lnTo>
                  <a:pt x="401612" y="900798"/>
                </a:lnTo>
                <a:lnTo>
                  <a:pt x="399755" y="900446"/>
                </a:lnTo>
                <a:lnTo>
                  <a:pt x="396840" y="900332"/>
                </a:lnTo>
                <a:lnTo>
                  <a:pt x="394678" y="900884"/>
                </a:lnTo>
                <a:lnTo>
                  <a:pt x="393278" y="902103"/>
                </a:lnTo>
                <a:lnTo>
                  <a:pt x="393163" y="902618"/>
                </a:lnTo>
                <a:lnTo>
                  <a:pt x="396145" y="902475"/>
                </a:lnTo>
                <a:lnTo>
                  <a:pt x="396954" y="903094"/>
                </a:lnTo>
                <a:lnTo>
                  <a:pt x="397754" y="904246"/>
                </a:lnTo>
                <a:lnTo>
                  <a:pt x="398240" y="905580"/>
                </a:lnTo>
                <a:lnTo>
                  <a:pt x="398421" y="907095"/>
                </a:lnTo>
                <a:lnTo>
                  <a:pt x="397793" y="909123"/>
                </a:lnTo>
                <a:lnTo>
                  <a:pt x="396373" y="911666"/>
                </a:lnTo>
                <a:lnTo>
                  <a:pt x="394287" y="911219"/>
                </a:lnTo>
                <a:lnTo>
                  <a:pt x="390011" y="905551"/>
                </a:lnTo>
                <a:lnTo>
                  <a:pt x="388125" y="897227"/>
                </a:lnTo>
                <a:lnTo>
                  <a:pt x="384467" y="890845"/>
                </a:lnTo>
                <a:lnTo>
                  <a:pt x="384305" y="889311"/>
                </a:lnTo>
                <a:lnTo>
                  <a:pt x="385343" y="885358"/>
                </a:lnTo>
                <a:lnTo>
                  <a:pt x="389030" y="879729"/>
                </a:lnTo>
                <a:lnTo>
                  <a:pt x="392992" y="878186"/>
                </a:lnTo>
                <a:lnTo>
                  <a:pt x="395811" y="875814"/>
                </a:lnTo>
                <a:lnTo>
                  <a:pt x="398545" y="875100"/>
                </a:lnTo>
                <a:lnTo>
                  <a:pt x="400231" y="875157"/>
                </a:lnTo>
                <a:lnTo>
                  <a:pt x="402546" y="876176"/>
                </a:lnTo>
                <a:lnTo>
                  <a:pt x="403479" y="878338"/>
                </a:lnTo>
                <a:lnTo>
                  <a:pt x="402917" y="879348"/>
                </a:lnTo>
                <a:lnTo>
                  <a:pt x="403127" y="879882"/>
                </a:lnTo>
                <a:lnTo>
                  <a:pt x="404746" y="881177"/>
                </a:lnTo>
                <a:lnTo>
                  <a:pt x="406498" y="885701"/>
                </a:lnTo>
                <a:lnTo>
                  <a:pt x="408537" y="889702"/>
                </a:lnTo>
                <a:lnTo>
                  <a:pt x="409899" y="891321"/>
                </a:lnTo>
                <a:lnTo>
                  <a:pt x="411690" y="892321"/>
                </a:lnTo>
                <a:lnTo>
                  <a:pt x="409842" y="889273"/>
                </a:lnTo>
                <a:lnTo>
                  <a:pt x="408746" y="885492"/>
                </a:lnTo>
                <a:lnTo>
                  <a:pt x="408194" y="877929"/>
                </a:lnTo>
                <a:lnTo>
                  <a:pt x="407660" y="875919"/>
                </a:lnTo>
                <a:lnTo>
                  <a:pt x="408699" y="875386"/>
                </a:lnTo>
                <a:lnTo>
                  <a:pt x="411623" y="875681"/>
                </a:lnTo>
                <a:lnTo>
                  <a:pt x="411547" y="874547"/>
                </a:lnTo>
                <a:lnTo>
                  <a:pt x="408461" y="871985"/>
                </a:lnTo>
                <a:lnTo>
                  <a:pt x="406565" y="869861"/>
                </a:lnTo>
                <a:lnTo>
                  <a:pt x="405851" y="868185"/>
                </a:lnTo>
                <a:lnTo>
                  <a:pt x="405889" y="866728"/>
                </a:lnTo>
                <a:lnTo>
                  <a:pt x="407575" y="864575"/>
                </a:lnTo>
                <a:lnTo>
                  <a:pt x="408527" y="863965"/>
                </a:lnTo>
                <a:lnTo>
                  <a:pt x="409518" y="863699"/>
                </a:lnTo>
                <a:lnTo>
                  <a:pt x="411480" y="864156"/>
                </a:lnTo>
                <a:lnTo>
                  <a:pt x="412356" y="864832"/>
                </a:lnTo>
                <a:lnTo>
                  <a:pt x="414871" y="869671"/>
                </a:lnTo>
                <a:lnTo>
                  <a:pt x="416052" y="871176"/>
                </a:lnTo>
                <a:lnTo>
                  <a:pt x="417033" y="871176"/>
                </a:lnTo>
                <a:lnTo>
                  <a:pt x="417938" y="870376"/>
                </a:lnTo>
                <a:lnTo>
                  <a:pt x="418776" y="868775"/>
                </a:lnTo>
                <a:lnTo>
                  <a:pt x="419643" y="867813"/>
                </a:lnTo>
                <a:lnTo>
                  <a:pt x="420529" y="867499"/>
                </a:lnTo>
                <a:lnTo>
                  <a:pt x="423329" y="868213"/>
                </a:lnTo>
                <a:lnTo>
                  <a:pt x="424263" y="867947"/>
                </a:lnTo>
                <a:lnTo>
                  <a:pt x="424720" y="866737"/>
                </a:lnTo>
                <a:lnTo>
                  <a:pt x="424701" y="864565"/>
                </a:lnTo>
                <a:lnTo>
                  <a:pt x="425396" y="863784"/>
                </a:lnTo>
                <a:lnTo>
                  <a:pt x="425567" y="862184"/>
                </a:lnTo>
                <a:lnTo>
                  <a:pt x="424043" y="859822"/>
                </a:lnTo>
                <a:lnTo>
                  <a:pt x="425796" y="859098"/>
                </a:lnTo>
                <a:lnTo>
                  <a:pt x="431606" y="860898"/>
                </a:lnTo>
                <a:lnTo>
                  <a:pt x="434092" y="862870"/>
                </a:lnTo>
                <a:lnTo>
                  <a:pt x="432807" y="866537"/>
                </a:lnTo>
                <a:close/>
                <a:moveTo>
                  <a:pt x="423653" y="865232"/>
                </a:moveTo>
                <a:lnTo>
                  <a:pt x="422900" y="866623"/>
                </a:lnTo>
                <a:lnTo>
                  <a:pt x="422196" y="866261"/>
                </a:lnTo>
                <a:lnTo>
                  <a:pt x="420700" y="864632"/>
                </a:lnTo>
                <a:lnTo>
                  <a:pt x="417652" y="862251"/>
                </a:lnTo>
                <a:lnTo>
                  <a:pt x="416262" y="860622"/>
                </a:lnTo>
                <a:lnTo>
                  <a:pt x="416176" y="859927"/>
                </a:lnTo>
                <a:lnTo>
                  <a:pt x="417224" y="859155"/>
                </a:lnTo>
                <a:lnTo>
                  <a:pt x="420805" y="861079"/>
                </a:lnTo>
                <a:lnTo>
                  <a:pt x="422329" y="862832"/>
                </a:lnTo>
                <a:lnTo>
                  <a:pt x="423653" y="865232"/>
                </a:lnTo>
                <a:close/>
                <a:moveTo>
                  <a:pt x="912066" y="890064"/>
                </a:moveTo>
                <a:lnTo>
                  <a:pt x="914333" y="895483"/>
                </a:lnTo>
                <a:lnTo>
                  <a:pt x="915981" y="899674"/>
                </a:lnTo>
                <a:lnTo>
                  <a:pt x="917448" y="904704"/>
                </a:lnTo>
                <a:lnTo>
                  <a:pt x="919896" y="915076"/>
                </a:lnTo>
                <a:lnTo>
                  <a:pt x="921039" y="918982"/>
                </a:lnTo>
                <a:lnTo>
                  <a:pt x="921401" y="921115"/>
                </a:lnTo>
                <a:lnTo>
                  <a:pt x="921668" y="926687"/>
                </a:lnTo>
                <a:lnTo>
                  <a:pt x="921296" y="927887"/>
                </a:lnTo>
                <a:lnTo>
                  <a:pt x="920563" y="928983"/>
                </a:lnTo>
                <a:lnTo>
                  <a:pt x="920420" y="930574"/>
                </a:lnTo>
                <a:lnTo>
                  <a:pt x="921096" y="934803"/>
                </a:lnTo>
                <a:lnTo>
                  <a:pt x="921134" y="941213"/>
                </a:lnTo>
                <a:lnTo>
                  <a:pt x="920496" y="944813"/>
                </a:lnTo>
                <a:lnTo>
                  <a:pt x="919744" y="945356"/>
                </a:lnTo>
                <a:lnTo>
                  <a:pt x="917915" y="944175"/>
                </a:lnTo>
                <a:lnTo>
                  <a:pt x="916410" y="942223"/>
                </a:lnTo>
                <a:lnTo>
                  <a:pt x="915305" y="940194"/>
                </a:lnTo>
                <a:lnTo>
                  <a:pt x="912571" y="933764"/>
                </a:lnTo>
                <a:lnTo>
                  <a:pt x="911762" y="930764"/>
                </a:lnTo>
                <a:lnTo>
                  <a:pt x="911714" y="928602"/>
                </a:lnTo>
                <a:lnTo>
                  <a:pt x="912133" y="927021"/>
                </a:lnTo>
                <a:lnTo>
                  <a:pt x="913028" y="926040"/>
                </a:lnTo>
                <a:lnTo>
                  <a:pt x="914581" y="923411"/>
                </a:lnTo>
                <a:lnTo>
                  <a:pt x="914362" y="922992"/>
                </a:lnTo>
                <a:lnTo>
                  <a:pt x="913181" y="923582"/>
                </a:lnTo>
                <a:lnTo>
                  <a:pt x="910771" y="923916"/>
                </a:lnTo>
                <a:lnTo>
                  <a:pt x="908647" y="921839"/>
                </a:lnTo>
                <a:lnTo>
                  <a:pt x="906990" y="920744"/>
                </a:lnTo>
                <a:lnTo>
                  <a:pt x="907323" y="916991"/>
                </a:lnTo>
                <a:lnTo>
                  <a:pt x="906885" y="915934"/>
                </a:lnTo>
                <a:lnTo>
                  <a:pt x="903627" y="917096"/>
                </a:lnTo>
                <a:lnTo>
                  <a:pt x="902408" y="916048"/>
                </a:lnTo>
                <a:lnTo>
                  <a:pt x="902141" y="914638"/>
                </a:lnTo>
                <a:lnTo>
                  <a:pt x="902199" y="912533"/>
                </a:lnTo>
                <a:lnTo>
                  <a:pt x="902818" y="910685"/>
                </a:lnTo>
                <a:lnTo>
                  <a:pt x="905904" y="906009"/>
                </a:lnTo>
                <a:lnTo>
                  <a:pt x="905589" y="905142"/>
                </a:lnTo>
                <a:lnTo>
                  <a:pt x="904084" y="904951"/>
                </a:lnTo>
                <a:lnTo>
                  <a:pt x="902103" y="903351"/>
                </a:lnTo>
                <a:lnTo>
                  <a:pt x="901198" y="898093"/>
                </a:lnTo>
                <a:lnTo>
                  <a:pt x="899065" y="895093"/>
                </a:lnTo>
                <a:lnTo>
                  <a:pt x="897807" y="895369"/>
                </a:lnTo>
                <a:lnTo>
                  <a:pt x="894950" y="903846"/>
                </a:lnTo>
                <a:lnTo>
                  <a:pt x="893540" y="905694"/>
                </a:lnTo>
                <a:lnTo>
                  <a:pt x="889521" y="906885"/>
                </a:lnTo>
                <a:lnTo>
                  <a:pt x="890340" y="904532"/>
                </a:lnTo>
                <a:lnTo>
                  <a:pt x="890721" y="902427"/>
                </a:lnTo>
                <a:lnTo>
                  <a:pt x="889292" y="896036"/>
                </a:lnTo>
                <a:lnTo>
                  <a:pt x="889254" y="893569"/>
                </a:lnTo>
                <a:lnTo>
                  <a:pt x="890207" y="891750"/>
                </a:lnTo>
                <a:lnTo>
                  <a:pt x="893045" y="890988"/>
                </a:lnTo>
                <a:lnTo>
                  <a:pt x="894550" y="889911"/>
                </a:lnTo>
                <a:lnTo>
                  <a:pt x="895722" y="888149"/>
                </a:lnTo>
                <a:lnTo>
                  <a:pt x="896017" y="886435"/>
                </a:lnTo>
                <a:lnTo>
                  <a:pt x="898217" y="881882"/>
                </a:lnTo>
                <a:lnTo>
                  <a:pt x="899246" y="880996"/>
                </a:lnTo>
                <a:lnTo>
                  <a:pt x="901989" y="881053"/>
                </a:lnTo>
                <a:lnTo>
                  <a:pt x="907752" y="886092"/>
                </a:lnTo>
                <a:lnTo>
                  <a:pt x="909504" y="886835"/>
                </a:lnTo>
                <a:lnTo>
                  <a:pt x="912066" y="890064"/>
                </a:lnTo>
                <a:close/>
                <a:moveTo>
                  <a:pt x="429892" y="901236"/>
                </a:moveTo>
                <a:lnTo>
                  <a:pt x="426491" y="902818"/>
                </a:lnTo>
                <a:lnTo>
                  <a:pt x="425891" y="902751"/>
                </a:lnTo>
                <a:lnTo>
                  <a:pt x="423796" y="905952"/>
                </a:lnTo>
                <a:lnTo>
                  <a:pt x="422196" y="907333"/>
                </a:lnTo>
                <a:lnTo>
                  <a:pt x="420081" y="904808"/>
                </a:lnTo>
                <a:lnTo>
                  <a:pt x="420624" y="900884"/>
                </a:lnTo>
                <a:lnTo>
                  <a:pt x="422472" y="898274"/>
                </a:lnTo>
                <a:lnTo>
                  <a:pt x="431825" y="899151"/>
                </a:lnTo>
                <a:lnTo>
                  <a:pt x="432549" y="899884"/>
                </a:lnTo>
                <a:lnTo>
                  <a:pt x="432568" y="900503"/>
                </a:lnTo>
                <a:lnTo>
                  <a:pt x="431883" y="901018"/>
                </a:lnTo>
                <a:lnTo>
                  <a:pt x="429892" y="901236"/>
                </a:lnTo>
                <a:close/>
                <a:moveTo>
                  <a:pt x="954929" y="907190"/>
                </a:moveTo>
                <a:lnTo>
                  <a:pt x="956710" y="908723"/>
                </a:lnTo>
                <a:lnTo>
                  <a:pt x="957682" y="907113"/>
                </a:lnTo>
                <a:lnTo>
                  <a:pt x="959482" y="907190"/>
                </a:lnTo>
                <a:lnTo>
                  <a:pt x="962835" y="908619"/>
                </a:lnTo>
                <a:lnTo>
                  <a:pt x="964825" y="910761"/>
                </a:lnTo>
                <a:lnTo>
                  <a:pt x="965949" y="913210"/>
                </a:lnTo>
                <a:lnTo>
                  <a:pt x="966045" y="914667"/>
                </a:lnTo>
                <a:lnTo>
                  <a:pt x="965702" y="917972"/>
                </a:lnTo>
                <a:lnTo>
                  <a:pt x="965949" y="921353"/>
                </a:lnTo>
                <a:lnTo>
                  <a:pt x="965806" y="923106"/>
                </a:lnTo>
                <a:lnTo>
                  <a:pt x="965359" y="924554"/>
                </a:lnTo>
                <a:lnTo>
                  <a:pt x="964606" y="925697"/>
                </a:lnTo>
                <a:lnTo>
                  <a:pt x="963787" y="925840"/>
                </a:lnTo>
                <a:lnTo>
                  <a:pt x="961187" y="922811"/>
                </a:lnTo>
                <a:lnTo>
                  <a:pt x="958206" y="917334"/>
                </a:lnTo>
                <a:lnTo>
                  <a:pt x="955939" y="915667"/>
                </a:lnTo>
                <a:lnTo>
                  <a:pt x="955843" y="916238"/>
                </a:lnTo>
                <a:lnTo>
                  <a:pt x="956462" y="917810"/>
                </a:lnTo>
                <a:lnTo>
                  <a:pt x="958320" y="920763"/>
                </a:lnTo>
                <a:lnTo>
                  <a:pt x="958653" y="922535"/>
                </a:lnTo>
                <a:lnTo>
                  <a:pt x="959958" y="924697"/>
                </a:lnTo>
                <a:lnTo>
                  <a:pt x="960539" y="926325"/>
                </a:lnTo>
                <a:lnTo>
                  <a:pt x="960873" y="928469"/>
                </a:lnTo>
                <a:lnTo>
                  <a:pt x="960863" y="930336"/>
                </a:lnTo>
                <a:lnTo>
                  <a:pt x="960501" y="931936"/>
                </a:lnTo>
                <a:lnTo>
                  <a:pt x="959901" y="932955"/>
                </a:lnTo>
                <a:lnTo>
                  <a:pt x="959053" y="933403"/>
                </a:lnTo>
                <a:lnTo>
                  <a:pt x="954500" y="932955"/>
                </a:lnTo>
                <a:lnTo>
                  <a:pt x="951786" y="934022"/>
                </a:lnTo>
                <a:lnTo>
                  <a:pt x="948614" y="933421"/>
                </a:lnTo>
                <a:lnTo>
                  <a:pt x="947852" y="932450"/>
                </a:lnTo>
                <a:lnTo>
                  <a:pt x="947376" y="930869"/>
                </a:lnTo>
                <a:lnTo>
                  <a:pt x="947137" y="927021"/>
                </a:lnTo>
                <a:lnTo>
                  <a:pt x="946337" y="921496"/>
                </a:lnTo>
                <a:lnTo>
                  <a:pt x="946528" y="917239"/>
                </a:lnTo>
                <a:lnTo>
                  <a:pt x="944480" y="913381"/>
                </a:lnTo>
                <a:lnTo>
                  <a:pt x="942727" y="911047"/>
                </a:lnTo>
                <a:lnTo>
                  <a:pt x="940203" y="908961"/>
                </a:lnTo>
                <a:lnTo>
                  <a:pt x="938546" y="906885"/>
                </a:lnTo>
                <a:lnTo>
                  <a:pt x="939003" y="905227"/>
                </a:lnTo>
                <a:lnTo>
                  <a:pt x="941584" y="903989"/>
                </a:lnTo>
                <a:lnTo>
                  <a:pt x="945814" y="904285"/>
                </a:lnTo>
                <a:lnTo>
                  <a:pt x="954929" y="907190"/>
                </a:lnTo>
                <a:close/>
                <a:moveTo>
                  <a:pt x="938270" y="914934"/>
                </a:moveTo>
                <a:lnTo>
                  <a:pt x="940003" y="918305"/>
                </a:lnTo>
                <a:lnTo>
                  <a:pt x="942518" y="918029"/>
                </a:lnTo>
                <a:lnTo>
                  <a:pt x="943928" y="920582"/>
                </a:lnTo>
                <a:lnTo>
                  <a:pt x="944994" y="924392"/>
                </a:lnTo>
                <a:lnTo>
                  <a:pt x="944213" y="926830"/>
                </a:lnTo>
                <a:lnTo>
                  <a:pt x="943099" y="926287"/>
                </a:lnTo>
                <a:lnTo>
                  <a:pt x="941861" y="927697"/>
                </a:lnTo>
                <a:lnTo>
                  <a:pt x="941099" y="932374"/>
                </a:lnTo>
                <a:lnTo>
                  <a:pt x="941451" y="937051"/>
                </a:lnTo>
                <a:lnTo>
                  <a:pt x="941070" y="941699"/>
                </a:lnTo>
                <a:lnTo>
                  <a:pt x="939632" y="946423"/>
                </a:lnTo>
                <a:lnTo>
                  <a:pt x="939337" y="949586"/>
                </a:lnTo>
                <a:lnTo>
                  <a:pt x="938774" y="950528"/>
                </a:lnTo>
                <a:lnTo>
                  <a:pt x="938155" y="950852"/>
                </a:lnTo>
                <a:lnTo>
                  <a:pt x="937355" y="949995"/>
                </a:lnTo>
                <a:lnTo>
                  <a:pt x="936193" y="949328"/>
                </a:lnTo>
                <a:lnTo>
                  <a:pt x="934726" y="951986"/>
                </a:lnTo>
                <a:lnTo>
                  <a:pt x="932936" y="952005"/>
                </a:lnTo>
                <a:lnTo>
                  <a:pt x="931450" y="945956"/>
                </a:lnTo>
                <a:lnTo>
                  <a:pt x="932774" y="935841"/>
                </a:lnTo>
                <a:lnTo>
                  <a:pt x="935746" y="933774"/>
                </a:lnTo>
                <a:lnTo>
                  <a:pt x="933974" y="931012"/>
                </a:lnTo>
                <a:lnTo>
                  <a:pt x="930240" y="927792"/>
                </a:lnTo>
                <a:lnTo>
                  <a:pt x="930554" y="926002"/>
                </a:lnTo>
                <a:lnTo>
                  <a:pt x="927716" y="920811"/>
                </a:lnTo>
                <a:lnTo>
                  <a:pt x="927554" y="919572"/>
                </a:lnTo>
                <a:lnTo>
                  <a:pt x="928002" y="915229"/>
                </a:lnTo>
                <a:lnTo>
                  <a:pt x="930650" y="911343"/>
                </a:lnTo>
                <a:lnTo>
                  <a:pt x="934155" y="910657"/>
                </a:lnTo>
                <a:lnTo>
                  <a:pt x="936603" y="912324"/>
                </a:lnTo>
                <a:lnTo>
                  <a:pt x="937974" y="913743"/>
                </a:lnTo>
                <a:lnTo>
                  <a:pt x="938270" y="914934"/>
                </a:lnTo>
                <a:close/>
                <a:moveTo>
                  <a:pt x="971483" y="930440"/>
                </a:moveTo>
                <a:lnTo>
                  <a:pt x="971198" y="931145"/>
                </a:lnTo>
                <a:lnTo>
                  <a:pt x="967797" y="931079"/>
                </a:lnTo>
                <a:lnTo>
                  <a:pt x="966568" y="930497"/>
                </a:lnTo>
                <a:lnTo>
                  <a:pt x="966111" y="928430"/>
                </a:lnTo>
                <a:lnTo>
                  <a:pt x="966426" y="926516"/>
                </a:lnTo>
                <a:lnTo>
                  <a:pt x="967216" y="925030"/>
                </a:lnTo>
                <a:lnTo>
                  <a:pt x="968178" y="922163"/>
                </a:lnTo>
                <a:lnTo>
                  <a:pt x="968931" y="917381"/>
                </a:lnTo>
                <a:lnTo>
                  <a:pt x="973912" y="922735"/>
                </a:lnTo>
                <a:lnTo>
                  <a:pt x="975446" y="925116"/>
                </a:lnTo>
                <a:lnTo>
                  <a:pt x="976265" y="928021"/>
                </a:lnTo>
                <a:lnTo>
                  <a:pt x="974493" y="929107"/>
                </a:lnTo>
                <a:lnTo>
                  <a:pt x="972350" y="929631"/>
                </a:lnTo>
                <a:lnTo>
                  <a:pt x="971483" y="930440"/>
                </a:lnTo>
                <a:close/>
                <a:moveTo>
                  <a:pt x="397774" y="930964"/>
                </a:moveTo>
                <a:lnTo>
                  <a:pt x="396459" y="931069"/>
                </a:lnTo>
                <a:lnTo>
                  <a:pt x="394478" y="929793"/>
                </a:lnTo>
                <a:lnTo>
                  <a:pt x="394745" y="928259"/>
                </a:lnTo>
                <a:lnTo>
                  <a:pt x="397564" y="926411"/>
                </a:lnTo>
                <a:lnTo>
                  <a:pt x="400412" y="926697"/>
                </a:lnTo>
                <a:lnTo>
                  <a:pt x="400622" y="927726"/>
                </a:lnTo>
                <a:lnTo>
                  <a:pt x="400488" y="928888"/>
                </a:lnTo>
                <a:lnTo>
                  <a:pt x="400260" y="929554"/>
                </a:lnTo>
                <a:lnTo>
                  <a:pt x="399355" y="930250"/>
                </a:lnTo>
                <a:lnTo>
                  <a:pt x="397774" y="930964"/>
                </a:lnTo>
                <a:close/>
                <a:moveTo>
                  <a:pt x="385096" y="934784"/>
                </a:moveTo>
                <a:lnTo>
                  <a:pt x="383267" y="935926"/>
                </a:lnTo>
                <a:lnTo>
                  <a:pt x="382667" y="935527"/>
                </a:lnTo>
                <a:lnTo>
                  <a:pt x="382581" y="934584"/>
                </a:lnTo>
                <a:lnTo>
                  <a:pt x="383010" y="933079"/>
                </a:lnTo>
                <a:lnTo>
                  <a:pt x="383858" y="931574"/>
                </a:lnTo>
                <a:lnTo>
                  <a:pt x="386677" y="928716"/>
                </a:lnTo>
                <a:lnTo>
                  <a:pt x="389515" y="926821"/>
                </a:lnTo>
                <a:lnTo>
                  <a:pt x="390963" y="926935"/>
                </a:lnTo>
                <a:lnTo>
                  <a:pt x="391458" y="928145"/>
                </a:lnTo>
                <a:lnTo>
                  <a:pt x="389687" y="930650"/>
                </a:lnTo>
                <a:lnTo>
                  <a:pt x="385096" y="934784"/>
                </a:lnTo>
                <a:close/>
                <a:moveTo>
                  <a:pt x="988447" y="950462"/>
                </a:moveTo>
                <a:lnTo>
                  <a:pt x="987895" y="958396"/>
                </a:lnTo>
                <a:lnTo>
                  <a:pt x="986838" y="957948"/>
                </a:lnTo>
                <a:lnTo>
                  <a:pt x="985828" y="957939"/>
                </a:lnTo>
                <a:lnTo>
                  <a:pt x="983771" y="959063"/>
                </a:lnTo>
                <a:lnTo>
                  <a:pt x="981599" y="958568"/>
                </a:lnTo>
                <a:lnTo>
                  <a:pt x="980580" y="957691"/>
                </a:lnTo>
                <a:lnTo>
                  <a:pt x="980208" y="956672"/>
                </a:lnTo>
                <a:lnTo>
                  <a:pt x="980599" y="954310"/>
                </a:lnTo>
                <a:lnTo>
                  <a:pt x="979399" y="952995"/>
                </a:lnTo>
                <a:lnTo>
                  <a:pt x="975341" y="952519"/>
                </a:lnTo>
                <a:lnTo>
                  <a:pt x="973817" y="951957"/>
                </a:lnTo>
                <a:lnTo>
                  <a:pt x="972979" y="949471"/>
                </a:lnTo>
                <a:lnTo>
                  <a:pt x="972779" y="946214"/>
                </a:lnTo>
                <a:lnTo>
                  <a:pt x="973417" y="944995"/>
                </a:lnTo>
                <a:lnTo>
                  <a:pt x="975465" y="944137"/>
                </a:lnTo>
                <a:lnTo>
                  <a:pt x="977055" y="940165"/>
                </a:lnTo>
                <a:lnTo>
                  <a:pt x="977941" y="939632"/>
                </a:lnTo>
                <a:lnTo>
                  <a:pt x="981313" y="931745"/>
                </a:lnTo>
                <a:lnTo>
                  <a:pt x="983009" y="932298"/>
                </a:lnTo>
                <a:lnTo>
                  <a:pt x="985971" y="937098"/>
                </a:lnTo>
                <a:lnTo>
                  <a:pt x="989686" y="944013"/>
                </a:lnTo>
                <a:lnTo>
                  <a:pt x="988447" y="950462"/>
                </a:lnTo>
                <a:close/>
                <a:moveTo>
                  <a:pt x="970607" y="943861"/>
                </a:moveTo>
                <a:lnTo>
                  <a:pt x="969235" y="944013"/>
                </a:lnTo>
                <a:lnTo>
                  <a:pt x="967616" y="943280"/>
                </a:lnTo>
                <a:lnTo>
                  <a:pt x="963778" y="939365"/>
                </a:lnTo>
                <a:lnTo>
                  <a:pt x="963711" y="938213"/>
                </a:lnTo>
                <a:lnTo>
                  <a:pt x="964263" y="936898"/>
                </a:lnTo>
                <a:lnTo>
                  <a:pt x="966445" y="934498"/>
                </a:lnTo>
                <a:lnTo>
                  <a:pt x="967340" y="933917"/>
                </a:lnTo>
                <a:lnTo>
                  <a:pt x="972579" y="934174"/>
                </a:lnTo>
                <a:lnTo>
                  <a:pt x="974255" y="934812"/>
                </a:lnTo>
                <a:lnTo>
                  <a:pt x="974636" y="935936"/>
                </a:lnTo>
                <a:lnTo>
                  <a:pt x="974550" y="937079"/>
                </a:lnTo>
                <a:lnTo>
                  <a:pt x="973998" y="938232"/>
                </a:lnTo>
                <a:lnTo>
                  <a:pt x="973874" y="939432"/>
                </a:lnTo>
                <a:lnTo>
                  <a:pt x="974169" y="940689"/>
                </a:lnTo>
                <a:lnTo>
                  <a:pt x="973560" y="941937"/>
                </a:lnTo>
                <a:lnTo>
                  <a:pt x="970607" y="943861"/>
                </a:lnTo>
                <a:close/>
                <a:moveTo>
                  <a:pt x="949585" y="939441"/>
                </a:moveTo>
                <a:lnTo>
                  <a:pt x="954653" y="940470"/>
                </a:lnTo>
                <a:lnTo>
                  <a:pt x="959291" y="940365"/>
                </a:lnTo>
                <a:lnTo>
                  <a:pt x="960882" y="942346"/>
                </a:lnTo>
                <a:lnTo>
                  <a:pt x="961930" y="944432"/>
                </a:lnTo>
                <a:lnTo>
                  <a:pt x="962539" y="946394"/>
                </a:lnTo>
                <a:lnTo>
                  <a:pt x="962711" y="948233"/>
                </a:lnTo>
                <a:lnTo>
                  <a:pt x="962587" y="949528"/>
                </a:lnTo>
                <a:lnTo>
                  <a:pt x="962025" y="950919"/>
                </a:lnTo>
                <a:lnTo>
                  <a:pt x="962149" y="951386"/>
                </a:lnTo>
                <a:lnTo>
                  <a:pt x="971217" y="955929"/>
                </a:lnTo>
                <a:lnTo>
                  <a:pt x="975493" y="960692"/>
                </a:lnTo>
                <a:lnTo>
                  <a:pt x="977198" y="963187"/>
                </a:lnTo>
                <a:lnTo>
                  <a:pt x="978189" y="965292"/>
                </a:lnTo>
                <a:lnTo>
                  <a:pt x="979980" y="970560"/>
                </a:lnTo>
                <a:lnTo>
                  <a:pt x="983752" y="976655"/>
                </a:lnTo>
                <a:lnTo>
                  <a:pt x="985733" y="978503"/>
                </a:lnTo>
                <a:lnTo>
                  <a:pt x="986857" y="980304"/>
                </a:lnTo>
                <a:lnTo>
                  <a:pt x="986228" y="980370"/>
                </a:lnTo>
                <a:lnTo>
                  <a:pt x="983571" y="979037"/>
                </a:lnTo>
                <a:lnTo>
                  <a:pt x="977818" y="974960"/>
                </a:lnTo>
                <a:lnTo>
                  <a:pt x="977341" y="975122"/>
                </a:lnTo>
                <a:lnTo>
                  <a:pt x="976817" y="977332"/>
                </a:lnTo>
                <a:lnTo>
                  <a:pt x="975922" y="979265"/>
                </a:lnTo>
                <a:lnTo>
                  <a:pt x="974598" y="980656"/>
                </a:lnTo>
                <a:lnTo>
                  <a:pt x="975655" y="981066"/>
                </a:lnTo>
                <a:lnTo>
                  <a:pt x="980294" y="980189"/>
                </a:lnTo>
                <a:lnTo>
                  <a:pt x="984199" y="984152"/>
                </a:lnTo>
                <a:lnTo>
                  <a:pt x="985714" y="984866"/>
                </a:lnTo>
                <a:lnTo>
                  <a:pt x="987181" y="987704"/>
                </a:lnTo>
                <a:lnTo>
                  <a:pt x="987228" y="988790"/>
                </a:lnTo>
                <a:lnTo>
                  <a:pt x="986371" y="990886"/>
                </a:lnTo>
                <a:lnTo>
                  <a:pt x="985714" y="991743"/>
                </a:lnTo>
                <a:lnTo>
                  <a:pt x="985933" y="992324"/>
                </a:lnTo>
                <a:lnTo>
                  <a:pt x="987019" y="992620"/>
                </a:lnTo>
                <a:lnTo>
                  <a:pt x="991324" y="992029"/>
                </a:lnTo>
                <a:lnTo>
                  <a:pt x="992095" y="993058"/>
                </a:lnTo>
                <a:lnTo>
                  <a:pt x="991457" y="1001211"/>
                </a:lnTo>
                <a:lnTo>
                  <a:pt x="992067" y="1004202"/>
                </a:lnTo>
                <a:lnTo>
                  <a:pt x="992057" y="1005564"/>
                </a:lnTo>
                <a:lnTo>
                  <a:pt x="991562" y="1007364"/>
                </a:lnTo>
                <a:lnTo>
                  <a:pt x="991543" y="1008888"/>
                </a:lnTo>
                <a:lnTo>
                  <a:pt x="991934" y="1010450"/>
                </a:lnTo>
                <a:lnTo>
                  <a:pt x="991981" y="1011841"/>
                </a:lnTo>
                <a:lnTo>
                  <a:pt x="990886" y="1015470"/>
                </a:lnTo>
                <a:lnTo>
                  <a:pt x="989733" y="1016079"/>
                </a:lnTo>
                <a:lnTo>
                  <a:pt x="987876" y="1016108"/>
                </a:lnTo>
                <a:lnTo>
                  <a:pt x="986409" y="1015079"/>
                </a:lnTo>
                <a:lnTo>
                  <a:pt x="984352" y="1011955"/>
                </a:lnTo>
                <a:lnTo>
                  <a:pt x="982351" y="1007097"/>
                </a:lnTo>
                <a:lnTo>
                  <a:pt x="981580" y="1006402"/>
                </a:lnTo>
                <a:lnTo>
                  <a:pt x="978951" y="1005669"/>
                </a:lnTo>
                <a:lnTo>
                  <a:pt x="978475" y="1005088"/>
                </a:lnTo>
                <a:lnTo>
                  <a:pt x="976798" y="1004983"/>
                </a:lnTo>
                <a:lnTo>
                  <a:pt x="975608" y="1002983"/>
                </a:lnTo>
                <a:lnTo>
                  <a:pt x="975751" y="1000354"/>
                </a:lnTo>
                <a:lnTo>
                  <a:pt x="974722" y="997658"/>
                </a:lnTo>
                <a:lnTo>
                  <a:pt x="974846" y="996458"/>
                </a:lnTo>
                <a:lnTo>
                  <a:pt x="973693" y="995953"/>
                </a:lnTo>
                <a:lnTo>
                  <a:pt x="972722" y="996715"/>
                </a:lnTo>
                <a:lnTo>
                  <a:pt x="973226" y="999354"/>
                </a:lnTo>
                <a:lnTo>
                  <a:pt x="972655" y="1001392"/>
                </a:lnTo>
                <a:lnTo>
                  <a:pt x="970569" y="1000535"/>
                </a:lnTo>
                <a:lnTo>
                  <a:pt x="967083" y="994001"/>
                </a:lnTo>
                <a:lnTo>
                  <a:pt x="963120" y="988743"/>
                </a:lnTo>
                <a:lnTo>
                  <a:pt x="961568" y="987495"/>
                </a:lnTo>
                <a:lnTo>
                  <a:pt x="961977" y="985962"/>
                </a:lnTo>
                <a:lnTo>
                  <a:pt x="963930" y="985152"/>
                </a:lnTo>
                <a:lnTo>
                  <a:pt x="965511" y="985219"/>
                </a:lnTo>
                <a:lnTo>
                  <a:pt x="965835" y="984304"/>
                </a:lnTo>
                <a:lnTo>
                  <a:pt x="962530" y="979199"/>
                </a:lnTo>
                <a:lnTo>
                  <a:pt x="962644" y="977751"/>
                </a:lnTo>
                <a:lnTo>
                  <a:pt x="963844" y="975170"/>
                </a:lnTo>
                <a:lnTo>
                  <a:pt x="962339" y="974093"/>
                </a:lnTo>
                <a:lnTo>
                  <a:pt x="958215" y="974903"/>
                </a:lnTo>
                <a:lnTo>
                  <a:pt x="956758" y="974360"/>
                </a:lnTo>
                <a:lnTo>
                  <a:pt x="955567" y="972284"/>
                </a:lnTo>
                <a:lnTo>
                  <a:pt x="954872" y="970483"/>
                </a:lnTo>
                <a:lnTo>
                  <a:pt x="951300" y="970160"/>
                </a:lnTo>
                <a:lnTo>
                  <a:pt x="949947" y="970378"/>
                </a:lnTo>
                <a:lnTo>
                  <a:pt x="947614" y="967645"/>
                </a:lnTo>
                <a:lnTo>
                  <a:pt x="946556" y="965921"/>
                </a:lnTo>
                <a:lnTo>
                  <a:pt x="946975" y="965035"/>
                </a:lnTo>
                <a:lnTo>
                  <a:pt x="949119" y="963482"/>
                </a:lnTo>
                <a:lnTo>
                  <a:pt x="950376" y="963702"/>
                </a:lnTo>
                <a:lnTo>
                  <a:pt x="952786" y="965359"/>
                </a:lnTo>
                <a:lnTo>
                  <a:pt x="953729" y="965302"/>
                </a:lnTo>
                <a:lnTo>
                  <a:pt x="956120" y="963102"/>
                </a:lnTo>
                <a:lnTo>
                  <a:pt x="956482" y="961120"/>
                </a:lnTo>
                <a:lnTo>
                  <a:pt x="958272" y="959482"/>
                </a:lnTo>
                <a:lnTo>
                  <a:pt x="957986" y="957758"/>
                </a:lnTo>
                <a:lnTo>
                  <a:pt x="956996" y="954815"/>
                </a:lnTo>
                <a:lnTo>
                  <a:pt x="954805" y="953995"/>
                </a:lnTo>
                <a:lnTo>
                  <a:pt x="950328" y="955748"/>
                </a:lnTo>
                <a:lnTo>
                  <a:pt x="946433" y="958444"/>
                </a:lnTo>
                <a:lnTo>
                  <a:pt x="944870" y="957396"/>
                </a:lnTo>
                <a:lnTo>
                  <a:pt x="944528" y="955748"/>
                </a:lnTo>
                <a:lnTo>
                  <a:pt x="948700" y="951252"/>
                </a:lnTo>
                <a:lnTo>
                  <a:pt x="950528" y="948766"/>
                </a:lnTo>
                <a:lnTo>
                  <a:pt x="950176" y="947290"/>
                </a:lnTo>
                <a:lnTo>
                  <a:pt x="948833" y="945375"/>
                </a:lnTo>
                <a:lnTo>
                  <a:pt x="948719" y="940584"/>
                </a:lnTo>
                <a:lnTo>
                  <a:pt x="949585" y="939441"/>
                </a:lnTo>
                <a:close/>
                <a:moveTo>
                  <a:pt x="1018737" y="979903"/>
                </a:moveTo>
                <a:lnTo>
                  <a:pt x="1017803" y="985066"/>
                </a:lnTo>
                <a:lnTo>
                  <a:pt x="1015965" y="990333"/>
                </a:lnTo>
                <a:lnTo>
                  <a:pt x="1013155" y="993162"/>
                </a:lnTo>
                <a:lnTo>
                  <a:pt x="1011174" y="992534"/>
                </a:lnTo>
                <a:lnTo>
                  <a:pt x="1009717" y="990248"/>
                </a:lnTo>
                <a:lnTo>
                  <a:pt x="1008364" y="990371"/>
                </a:lnTo>
                <a:lnTo>
                  <a:pt x="1006926" y="989905"/>
                </a:lnTo>
                <a:lnTo>
                  <a:pt x="1006116" y="988009"/>
                </a:lnTo>
                <a:lnTo>
                  <a:pt x="1006878" y="985561"/>
                </a:lnTo>
                <a:lnTo>
                  <a:pt x="1006202" y="983666"/>
                </a:lnTo>
                <a:lnTo>
                  <a:pt x="1005488" y="985323"/>
                </a:lnTo>
                <a:lnTo>
                  <a:pt x="1004221" y="986838"/>
                </a:lnTo>
                <a:lnTo>
                  <a:pt x="1001030" y="988819"/>
                </a:lnTo>
                <a:lnTo>
                  <a:pt x="998830" y="992591"/>
                </a:lnTo>
                <a:lnTo>
                  <a:pt x="997791" y="995048"/>
                </a:lnTo>
                <a:lnTo>
                  <a:pt x="996496" y="992372"/>
                </a:lnTo>
                <a:lnTo>
                  <a:pt x="995667" y="986018"/>
                </a:lnTo>
                <a:lnTo>
                  <a:pt x="995563" y="983313"/>
                </a:lnTo>
                <a:lnTo>
                  <a:pt x="997877" y="979227"/>
                </a:lnTo>
                <a:lnTo>
                  <a:pt x="1000868" y="975341"/>
                </a:lnTo>
                <a:lnTo>
                  <a:pt x="1001468" y="963692"/>
                </a:lnTo>
                <a:lnTo>
                  <a:pt x="1010974" y="957806"/>
                </a:lnTo>
                <a:lnTo>
                  <a:pt x="1011860" y="958110"/>
                </a:lnTo>
                <a:lnTo>
                  <a:pt x="1014946" y="962501"/>
                </a:lnTo>
                <a:lnTo>
                  <a:pt x="1018232" y="968626"/>
                </a:lnTo>
                <a:lnTo>
                  <a:pt x="1019080" y="971379"/>
                </a:lnTo>
                <a:lnTo>
                  <a:pt x="1019099" y="976170"/>
                </a:lnTo>
                <a:lnTo>
                  <a:pt x="1018737" y="979903"/>
                </a:lnTo>
                <a:close/>
                <a:moveTo>
                  <a:pt x="361483" y="964206"/>
                </a:moveTo>
                <a:lnTo>
                  <a:pt x="360445" y="965702"/>
                </a:lnTo>
                <a:lnTo>
                  <a:pt x="358416" y="965597"/>
                </a:lnTo>
                <a:lnTo>
                  <a:pt x="357283" y="965111"/>
                </a:lnTo>
                <a:lnTo>
                  <a:pt x="356902" y="963797"/>
                </a:lnTo>
                <a:lnTo>
                  <a:pt x="360026" y="959834"/>
                </a:lnTo>
                <a:lnTo>
                  <a:pt x="360740" y="959301"/>
                </a:lnTo>
                <a:lnTo>
                  <a:pt x="361302" y="959453"/>
                </a:lnTo>
                <a:lnTo>
                  <a:pt x="361550" y="961092"/>
                </a:lnTo>
                <a:lnTo>
                  <a:pt x="361483" y="964206"/>
                </a:lnTo>
                <a:close/>
                <a:moveTo>
                  <a:pt x="956567" y="977332"/>
                </a:moveTo>
                <a:lnTo>
                  <a:pt x="957158" y="978656"/>
                </a:lnTo>
                <a:lnTo>
                  <a:pt x="957196" y="979494"/>
                </a:lnTo>
                <a:lnTo>
                  <a:pt x="953329" y="982618"/>
                </a:lnTo>
                <a:lnTo>
                  <a:pt x="953262" y="983266"/>
                </a:lnTo>
                <a:lnTo>
                  <a:pt x="952357" y="985190"/>
                </a:lnTo>
                <a:lnTo>
                  <a:pt x="951548" y="985895"/>
                </a:lnTo>
                <a:lnTo>
                  <a:pt x="950109" y="987981"/>
                </a:lnTo>
                <a:lnTo>
                  <a:pt x="947357" y="990229"/>
                </a:lnTo>
                <a:lnTo>
                  <a:pt x="947766" y="983475"/>
                </a:lnTo>
                <a:lnTo>
                  <a:pt x="945032" y="979542"/>
                </a:lnTo>
                <a:lnTo>
                  <a:pt x="947785" y="977551"/>
                </a:lnTo>
                <a:lnTo>
                  <a:pt x="949585" y="978122"/>
                </a:lnTo>
                <a:lnTo>
                  <a:pt x="952576" y="978351"/>
                </a:lnTo>
                <a:lnTo>
                  <a:pt x="955491" y="976617"/>
                </a:lnTo>
                <a:lnTo>
                  <a:pt x="956567" y="977332"/>
                </a:lnTo>
                <a:close/>
                <a:moveTo>
                  <a:pt x="224647" y="988095"/>
                </a:moveTo>
                <a:lnTo>
                  <a:pt x="225057" y="988124"/>
                </a:lnTo>
                <a:lnTo>
                  <a:pt x="225876" y="987762"/>
                </a:lnTo>
                <a:lnTo>
                  <a:pt x="227609" y="985123"/>
                </a:lnTo>
                <a:lnTo>
                  <a:pt x="228181" y="985009"/>
                </a:lnTo>
                <a:lnTo>
                  <a:pt x="228190" y="985818"/>
                </a:lnTo>
                <a:lnTo>
                  <a:pt x="227371" y="988429"/>
                </a:lnTo>
                <a:lnTo>
                  <a:pt x="228762" y="991915"/>
                </a:lnTo>
                <a:lnTo>
                  <a:pt x="230057" y="993581"/>
                </a:lnTo>
                <a:lnTo>
                  <a:pt x="229924" y="994172"/>
                </a:lnTo>
                <a:lnTo>
                  <a:pt x="226676" y="995372"/>
                </a:lnTo>
                <a:lnTo>
                  <a:pt x="224199" y="994505"/>
                </a:lnTo>
                <a:lnTo>
                  <a:pt x="222895" y="994810"/>
                </a:lnTo>
                <a:lnTo>
                  <a:pt x="221704" y="996020"/>
                </a:lnTo>
                <a:lnTo>
                  <a:pt x="220894" y="994677"/>
                </a:lnTo>
                <a:lnTo>
                  <a:pt x="220332" y="988247"/>
                </a:lnTo>
                <a:lnTo>
                  <a:pt x="220523" y="987123"/>
                </a:lnTo>
                <a:lnTo>
                  <a:pt x="221875" y="984885"/>
                </a:lnTo>
                <a:lnTo>
                  <a:pt x="223618" y="983876"/>
                </a:lnTo>
                <a:lnTo>
                  <a:pt x="224371" y="984171"/>
                </a:lnTo>
                <a:lnTo>
                  <a:pt x="225000" y="985066"/>
                </a:lnTo>
                <a:lnTo>
                  <a:pt x="225161" y="986000"/>
                </a:lnTo>
                <a:lnTo>
                  <a:pt x="224647" y="988095"/>
                </a:lnTo>
                <a:close/>
                <a:moveTo>
                  <a:pt x="234153" y="987019"/>
                </a:moveTo>
                <a:lnTo>
                  <a:pt x="233782" y="990714"/>
                </a:lnTo>
                <a:lnTo>
                  <a:pt x="230105" y="988362"/>
                </a:lnTo>
                <a:lnTo>
                  <a:pt x="229124" y="987190"/>
                </a:lnTo>
                <a:lnTo>
                  <a:pt x="229781" y="986323"/>
                </a:lnTo>
                <a:lnTo>
                  <a:pt x="233277" y="986104"/>
                </a:lnTo>
                <a:lnTo>
                  <a:pt x="234153" y="987019"/>
                </a:lnTo>
                <a:close/>
                <a:moveTo>
                  <a:pt x="968397" y="1007688"/>
                </a:moveTo>
                <a:lnTo>
                  <a:pt x="969055" y="1008317"/>
                </a:lnTo>
                <a:lnTo>
                  <a:pt x="969721" y="1007878"/>
                </a:lnTo>
                <a:lnTo>
                  <a:pt x="970807" y="1006231"/>
                </a:lnTo>
                <a:lnTo>
                  <a:pt x="972722" y="1006554"/>
                </a:lnTo>
                <a:lnTo>
                  <a:pt x="974112" y="1007107"/>
                </a:lnTo>
                <a:lnTo>
                  <a:pt x="974960" y="1007793"/>
                </a:lnTo>
                <a:lnTo>
                  <a:pt x="974512" y="1010193"/>
                </a:lnTo>
                <a:lnTo>
                  <a:pt x="974169" y="1014098"/>
                </a:lnTo>
                <a:lnTo>
                  <a:pt x="973379" y="1015479"/>
                </a:lnTo>
                <a:lnTo>
                  <a:pt x="972598" y="1017422"/>
                </a:lnTo>
                <a:lnTo>
                  <a:pt x="969883" y="1016270"/>
                </a:lnTo>
                <a:lnTo>
                  <a:pt x="967683" y="1013794"/>
                </a:lnTo>
                <a:lnTo>
                  <a:pt x="964492" y="1009526"/>
                </a:lnTo>
                <a:lnTo>
                  <a:pt x="962711" y="1006440"/>
                </a:lnTo>
                <a:lnTo>
                  <a:pt x="962568" y="1005135"/>
                </a:lnTo>
                <a:lnTo>
                  <a:pt x="961444" y="1004192"/>
                </a:lnTo>
                <a:lnTo>
                  <a:pt x="959253" y="998858"/>
                </a:lnTo>
                <a:lnTo>
                  <a:pt x="958015" y="994629"/>
                </a:lnTo>
                <a:lnTo>
                  <a:pt x="956043" y="994143"/>
                </a:lnTo>
                <a:lnTo>
                  <a:pt x="953557" y="992962"/>
                </a:lnTo>
                <a:lnTo>
                  <a:pt x="952595" y="990638"/>
                </a:lnTo>
                <a:lnTo>
                  <a:pt x="953262" y="988600"/>
                </a:lnTo>
                <a:lnTo>
                  <a:pt x="956805" y="987571"/>
                </a:lnTo>
                <a:lnTo>
                  <a:pt x="962130" y="992810"/>
                </a:lnTo>
                <a:lnTo>
                  <a:pt x="962939" y="995029"/>
                </a:lnTo>
                <a:lnTo>
                  <a:pt x="964844" y="997620"/>
                </a:lnTo>
                <a:lnTo>
                  <a:pt x="965206" y="1001230"/>
                </a:lnTo>
                <a:lnTo>
                  <a:pt x="966178" y="1002640"/>
                </a:lnTo>
                <a:lnTo>
                  <a:pt x="968397" y="1007688"/>
                </a:lnTo>
                <a:close/>
                <a:moveTo>
                  <a:pt x="246355" y="996791"/>
                </a:moveTo>
                <a:lnTo>
                  <a:pt x="244726" y="997810"/>
                </a:lnTo>
                <a:lnTo>
                  <a:pt x="244211" y="999106"/>
                </a:lnTo>
                <a:lnTo>
                  <a:pt x="242973" y="999658"/>
                </a:lnTo>
                <a:lnTo>
                  <a:pt x="241935" y="1000716"/>
                </a:lnTo>
                <a:lnTo>
                  <a:pt x="238430" y="1005497"/>
                </a:lnTo>
                <a:lnTo>
                  <a:pt x="236896" y="1006374"/>
                </a:lnTo>
                <a:lnTo>
                  <a:pt x="238592" y="1002297"/>
                </a:lnTo>
                <a:lnTo>
                  <a:pt x="238858" y="1001001"/>
                </a:lnTo>
                <a:lnTo>
                  <a:pt x="238887" y="1000135"/>
                </a:lnTo>
                <a:lnTo>
                  <a:pt x="238363" y="997049"/>
                </a:lnTo>
                <a:lnTo>
                  <a:pt x="239382" y="997182"/>
                </a:lnTo>
                <a:lnTo>
                  <a:pt x="240221" y="996544"/>
                </a:lnTo>
                <a:lnTo>
                  <a:pt x="241916" y="993801"/>
                </a:lnTo>
                <a:lnTo>
                  <a:pt x="243440" y="993562"/>
                </a:lnTo>
                <a:lnTo>
                  <a:pt x="245078" y="990295"/>
                </a:lnTo>
                <a:lnTo>
                  <a:pt x="245964" y="990038"/>
                </a:lnTo>
                <a:lnTo>
                  <a:pt x="246402" y="990476"/>
                </a:lnTo>
                <a:lnTo>
                  <a:pt x="245678" y="992457"/>
                </a:lnTo>
                <a:lnTo>
                  <a:pt x="247250" y="994277"/>
                </a:lnTo>
                <a:lnTo>
                  <a:pt x="246850" y="996039"/>
                </a:lnTo>
                <a:lnTo>
                  <a:pt x="246355" y="996791"/>
                </a:lnTo>
                <a:close/>
                <a:moveTo>
                  <a:pt x="1009098" y="999077"/>
                </a:moveTo>
                <a:lnTo>
                  <a:pt x="1011831" y="1005145"/>
                </a:lnTo>
                <a:lnTo>
                  <a:pt x="1011974" y="1007269"/>
                </a:lnTo>
                <a:lnTo>
                  <a:pt x="1009374" y="1008012"/>
                </a:lnTo>
                <a:lnTo>
                  <a:pt x="1007326" y="1007707"/>
                </a:lnTo>
                <a:lnTo>
                  <a:pt x="1006269" y="1007012"/>
                </a:lnTo>
                <a:lnTo>
                  <a:pt x="1005992" y="1006021"/>
                </a:lnTo>
                <a:lnTo>
                  <a:pt x="1006659" y="1002954"/>
                </a:lnTo>
                <a:lnTo>
                  <a:pt x="1005307" y="1001154"/>
                </a:lnTo>
                <a:lnTo>
                  <a:pt x="1003745" y="1000535"/>
                </a:lnTo>
                <a:lnTo>
                  <a:pt x="1002354" y="1001592"/>
                </a:lnTo>
                <a:lnTo>
                  <a:pt x="1002278" y="998563"/>
                </a:lnTo>
                <a:lnTo>
                  <a:pt x="1003325" y="996382"/>
                </a:lnTo>
                <a:lnTo>
                  <a:pt x="1002744" y="993419"/>
                </a:lnTo>
                <a:lnTo>
                  <a:pt x="1002725" y="991181"/>
                </a:lnTo>
                <a:lnTo>
                  <a:pt x="1003078" y="990467"/>
                </a:lnTo>
                <a:lnTo>
                  <a:pt x="1004487" y="990533"/>
                </a:lnTo>
                <a:lnTo>
                  <a:pt x="1007374" y="992848"/>
                </a:lnTo>
                <a:lnTo>
                  <a:pt x="1009098" y="999077"/>
                </a:lnTo>
                <a:close/>
                <a:moveTo>
                  <a:pt x="255918" y="995715"/>
                </a:moveTo>
                <a:lnTo>
                  <a:pt x="255775" y="999430"/>
                </a:lnTo>
                <a:lnTo>
                  <a:pt x="255384" y="1000011"/>
                </a:lnTo>
                <a:lnTo>
                  <a:pt x="254670" y="999020"/>
                </a:lnTo>
                <a:lnTo>
                  <a:pt x="253165" y="1000125"/>
                </a:lnTo>
                <a:lnTo>
                  <a:pt x="252346" y="999325"/>
                </a:lnTo>
                <a:lnTo>
                  <a:pt x="252698" y="998030"/>
                </a:lnTo>
                <a:lnTo>
                  <a:pt x="252584" y="997020"/>
                </a:lnTo>
                <a:lnTo>
                  <a:pt x="253698" y="996934"/>
                </a:lnTo>
                <a:lnTo>
                  <a:pt x="253965" y="995086"/>
                </a:lnTo>
                <a:lnTo>
                  <a:pt x="253765" y="994305"/>
                </a:lnTo>
                <a:lnTo>
                  <a:pt x="254317" y="992638"/>
                </a:lnTo>
                <a:lnTo>
                  <a:pt x="255108" y="992248"/>
                </a:lnTo>
                <a:lnTo>
                  <a:pt x="255918" y="995715"/>
                </a:lnTo>
                <a:close/>
                <a:moveTo>
                  <a:pt x="260013" y="1004069"/>
                </a:moveTo>
                <a:lnTo>
                  <a:pt x="259147" y="1004307"/>
                </a:lnTo>
                <a:lnTo>
                  <a:pt x="258432" y="1003802"/>
                </a:lnTo>
                <a:lnTo>
                  <a:pt x="257442" y="1001163"/>
                </a:lnTo>
                <a:lnTo>
                  <a:pt x="257356" y="1000049"/>
                </a:lnTo>
                <a:lnTo>
                  <a:pt x="259271" y="1000877"/>
                </a:lnTo>
                <a:lnTo>
                  <a:pt x="259994" y="1002802"/>
                </a:lnTo>
                <a:lnTo>
                  <a:pt x="260013" y="1004069"/>
                </a:lnTo>
                <a:close/>
                <a:moveTo>
                  <a:pt x="150038" y="1003687"/>
                </a:moveTo>
                <a:lnTo>
                  <a:pt x="152629" y="1011355"/>
                </a:lnTo>
                <a:lnTo>
                  <a:pt x="153753" y="1012851"/>
                </a:lnTo>
                <a:lnTo>
                  <a:pt x="155419" y="1013660"/>
                </a:lnTo>
                <a:lnTo>
                  <a:pt x="157763" y="1014479"/>
                </a:lnTo>
                <a:lnTo>
                  <a:pt x="159153" y="1015613"/>
                </a:lnTo>
                <a:lnTo>
                  <a:pt x="160372" y="1017337"/>
                </a:lnTo>
                <a:lnTo>
                  <a:pt x="160534" y="1018127"/>
                </a:lnTo>
                <a:lnTo>
                  <a:pt x="153191" y="1015051"/>
                </a:lnTo>
                <a:lnTo>
                  <a:pt x="148571" y="1019547"/>
                </a:lnTo>
                <a:lnTo>
                  <a:pt x="147180" y="1020137"/>
                </a:lnTo>
                <a:lnTo>
                  <a:pt x="134074" y="1020347"/>
                </a:lnTo>
                <a:lnTo>
                  <a:pt x="131455" y="1021175"/>
                </a:lnTo>
                <a:lnTo>
                  <a:pt x="129759" y="1022633"/>
                </a:lnTo>
                <a:lnTo>
                  <a:pt x="126768" y="1026719"/>
                </a:lnTo>
                <a:lnTo>
                  <a:pt x="125244" y="1028310"/>
                </a:lnTo>
                <a:lnTo>
                  <a:pt x="123644" y="1029252"/>
                </a:lnTo>
                <a:lnTo>
                  <a:pt x="120244" y="1030300"/>
                </a:lnTo>
                <a:lnTo>
                  <a:pt x="116157" y="1030157"/>
                </a:lnTo>
                <a:lnTo>
                  <a:pt x="114024" y="1029624"/>
                </a:lnTo>
                <a:lnTo>
                  <a:pt x="112881" y="1027681"/>
                </a:lnTo>
                <a:lnTo>
                  <a:pt x="111871" y="1023852"/>
                </a:lnTo>
                <a:lnTo>
                  <a:pt x="111871" y="1022785"/>
                </a:lnTo>
                <a:lnTo>
                  <a:pt x="112300" y="1020947"/>
                </a:lnTo>
                <a:lnTo>
                  <a:pt x="115938" y="1018413"/>
                </a:lnTo>
                <a:lnTo>
                  <a:pt x="117148" y="1017070"/>
                </a:lnTo>
                <a:lnTo>
                  <a:pt x="121863" y="1008336"/>
                </a:lnTo>
                <a:lnTo>
                  <a:pt x="123234" y="1007136"/>
                </a:lnTo>
                <a:lnTo>
                  <a:pt x="124682" y="1006840"/>
                </a:lnTo>
                <a:lnTo>
                  <a:pt x="128711" y="1007450"/>
                </a:lnTo>
                <a:lnTo>
                  <a:pt x="132150" y="1004888"/>
                </a:lnTo>
                <a:lnTo>
                  <a:pt x="139560" y="1000982"/>
                </a:lnTo>
                <a:lnTo>
                  <a:pt x="141189" y="1000516"/>
                </a:lnTo>
                <a:lnTo>
                  <a:pt x="146523" y="1000430"/>
                </a:lnTo>
                <a:lnTo>
                  <a:pt x="147980" y="1001039"/>
                </a:lnTo>
                <a:lnTo>
                  <a:pt x="149104" y="1002135"/>
                </a:lnTo>
                <a:lnTo>
                  <a:pt x="150038" y="1003687"/>
                </a:lnTo>
                <a:close/>
                <a:moveTo>
                  <a:pt x="181527" y="1009888"/>
                </a:moveTo>
                <a:lnTo>
                  <a:pt x="180889" y="1010098"/>
                </a:lnTo>
                <a:lnTo>
                  <a:pt x="179051" y="1008678"/>
                </a:lnTo>
                <a:lnTo>
                  <a:pt x="178384" y="1007621"/>
                </a:lnTo>
                <a:lnTo>
                  <a:pt x="177898" y="1005964"/>
                </a:lnTo>
                <a:lnTo>
                  <a:pt x="181651" y="1003583"/>
                </a:lnTo>
                <a:lnTo>
                  <a:pt x="182432" y="1003554"/>
                </a:lnTo>
                <a:lnTo>
                  <a:pt x="183137" y="1004897"/>
                </a:lnTo>
                <a:lnTo>
                  <a:pt x="183261" y="1005945"/>
                </a:lnTo>
                <a:lnTo>
                  <a:pt x="182223" y="1008955"/>
                </a:lnTo>
                <a:lnTo>
                  <a:pt x="181527" y="1009888"/>
                </a:lnTo>
                <a:close/>
                <a:moveTo>
                  <a:pt x="174679" y="1030424"/>
                </a:moveTo>
                <a:lnTo>
                  <a:pt x="172364" y="1031424"/>
                </a:lnTo>
                <a:lnTo>
                  <a:pt x="169907" y="1030377"/>
                </a:lnTo>
                <a:lnTo>
                  <a:pt x="167802" y="1028443"/>
                </a:lnTo>
                <a:lnTo>
                  <a:pt x="167564" y="1026138"/>
                </a:lnTo>
                <a:lnTo>
                  <a:pt x="172250" y="1027633"/>
                </a:lnTo>
                <a:lnTo>
                  <a:pt x="173250" y="1028338"/>
                </a:lnTo>
                <a:lnTo>
                  <a:pt x="174679" y="1030424"/>
                </a:lnTo>
                <a:close/>
                <a:moveTo>
                  <a:pt x="94298" y="1042511"/>
                </a:moveTo>
                <a:lnTo>
                  <a:pt x="93126" y="1042854"/>
                </a:lnTo>
                <a:lnTo>
                  <a:pt x="92850" y="1042387"/>
                </a:lnTo>
                <a:lnTo>
                  <a:pt x="92707" y="1040387"/>
                </a:lnTo>
                <a:lnTo>
                  <a:pt x="91811" y="1037206"/>
                </a:lnTo>
                <a:lnTo>
                  <a:pt x="93516" y="1036054"/>
                </a:lnTo>
                <a:lnTo>
                  <a:pt x="94583" y="1035787"/>
                </a:lnTo>
                <a:lnTo>
                  <a:pt x="95031" y="1036272"/>
                </a:lnTo>
                <a:lnTo>
                  <a:pt x="96260" y="1038654"/>
                </a:lnTo>
                <a:lnTo>
                  <a:pt x="97488" y="1039282"/>
                </a:lnTo>
                <a:lnTo>
                  <a:pt x="98393" y="1039787"/>
                </a:lnTo>
                <a:lnTo>
                  <a:pt x="96803" y="1040511"/>
                </a:lnTo>
                <a:lnTo>
                  <a:pt x="94298" y="1042511"/>
                </a:lnTo>
                <a:close/>
                <a:moveTo>
                  <a:pt x="86811" y="1045512"/>
                </a:moveTo>
                <a:lnTo>
                  <a:pt x="85801" y="1046312"/>
                </a:lnTo>
                <a:lnTo>
                  <a:pt x="84992" y="1046483"/>
                </a:lnTo>
                <a:lnTo>
                  <a:pt x="84382" y="1046035"/>
                </a:lnTo>
                <a:lnTo>
                  <a:pt x="81591" y="1046578"/>
                </a:lnTo>
                <a:lnTo>
                  <a:pt x="81048" y="1046255"/>
                </a:lnTo>
                <a:lnTo>
                  <a:pt x="79820" y="1043540"/>
                </a:lnTo>
                <a:lnTo>
                  <a:pt x="79743" y="1042140"/>
                </a:lnTo>
                <a:lnTo>
                  <a:pt x="80229" y="1041035"/>
                </a:lnTo>
                <a:lnTo>
                  <a:pt x="81467" y="1040025"/>
                </a:lnTo>
                <a:lnTo>
                  <a:pt x="83468" y="1039120"/>
                </a:lnTo>
                <a:lnTo>
                  <a:pt x="85439" y="1039311"/>
                </a:lnTo>
                <a:lnTo>
                  <a:pt x="88868" y="1041816"/>
                </a:lnTo>
                <a:lnTo>
                  <a:pt x="90478" y="1043283"/>
                </a:lnTo>
                <a:lnTo>
                  <a:pt x="90783" y="1044188"/>
                </a:lnTo>
                <a:lnTo>
                  <a:pt x="89583" y="1045045"/>
                </a:lnTo>
                <a:lnTo>
                  <a:pt x="86811" y="1045512"/>
                </a:lnTo>
                <a:close/>
                <a:moveTo>
                  <a:pt x="66123" y="1053208"/>
                </a:moveTo>
                <a:lnTo>
                  <a:pt x="67275" y="1055360"/>
                </a:lnTo>
                <a:lnTo>
                  <a:pt x="69266" y="1053999"/>
                </a:lnTo>
                <a:lnTo>
                  <a:pt x="70733" y="1052132"/>
                </a:lnTo>
                <a:lnTo>
                  <a:pt x="71876" y="1049722"/>
                </a:lnTo>
                <a:lnTo>
                  <a:pt x="72619" y="1048769"/>
                </a:lnTo>
                <a:lnTo>
                  <a:pt x="73600" y="1050046"/>
                </a:lnTo>
                <a:lnTo>
                  <a:pt x="76400" y="1051779"/>
                </a:lnTo>
                <a:lnTo>
                  <a:pt x="74038" y="1054446"/>
                </a:lnTo>
                <a:lnTo>
                  <a:pt x="69504" y="1058428"/>
                </a:lnTo>
                <a:lnTo>
                  <a:pt x="67980" y="1061095"/>
                </a:lnTo>
                <a:lnTo>
                  <a:pt x="67885" y="1062247"/>
                </a:lnTo>
                <a:lnTo>
                  <a:pt x="72285" y="1061371"/>
                </a:lnTo>
                <a:lnTo>
                  <a:pt x="73514" y="1061495"/>
                </a:lnTo>
                <a:lnTo>
                  <a:pt x="74295" y="1062409"/>
                </a:lnTo>
                <a:lnTo>
                  <a:pt x="73095" y="1063485"/>
                </a:lnTo>
                <a:lnTo>
                  <a:pt x="70704" y="1064467"/>
                </a:lnTo>
                <a:lnTo>
                  <a:pt x="68628" y="1066362"/>
                </a:lnTo>
                <a:lnTo>
                  <a:pt x="63808" y="1069639"/>
                </a:lnTo>
                <a:lnTo>
                  <a:pt x="61989" y="1072363"/>
                </a:lnTo>
                <a:lnTo>
                  <a:pt x="59836" y="1073401"/>
                </a:lnTo>
                <a:lnTo>
                  <a:pt x="56902" y="1073649"/>
                </a:lnTo>
                <a:lnTo>
                  <a:pt x="51740" y="1075420"/>
                </a:lnTo>
                <a:lnTo>
                  <a:pt x="48606" y="1077087"/>
                </a:lnTo>
                <a:lnTo>
                  <a:pt x="47816" y="1077982"/>
                </a:lnTo>
                <a:lnTo>
                  <a:pt x="46825" y="1078392"/>
                </a:lnTo>
                <a:lnTo>
                  <a:pt x="45644" y="1078345"/>
                </a:lnTo>
                <a:lnTo>
                  <a:pt x="44377" y="1079078"/>
                </a:lnTo>
                <a:lnTo>
                  <a:pt x="43005" y="1080583"/>
                </a:lnTo>
                <a:lnTo>
                  <a:pt x="41862" y="1081288"/>
                </a:lnTo>
                <a:lnTo>
                  <a:pt x="39995" y="1081450"/>
                </a:lnTo>
                <a:lnTo>
                  <a:pt x="39024" y="1082040"/>
                </a:lnTo>
                <a:lnTo>
                  <a:pt x="37938" y="1082021"/>
                </a:lnTo>
                <a:lnTo>
                  <a:pt x="34957" y="1080221"/>
                </a:lnTo>
                <a:lnTo>
                  <a:pt x="34214" y="1079173"/>
                </a:lnTo>
                <a:lnTo>
                  <a:pt x="36852" y="1077068"/>
                </a:lnTo>
                <a:lnTo>
                  <a:pt x="38757" y="1076363"/>
                </a:lnTo>
                <a:lnTo>
                  <a:pt x="41662" y="1076049"/>
                </a:lnTo>
                <a:lnTo>
                  <a:pt x="44510" y="1074096"/>
                </a:lnTo>
                <a:lnTo>
                  <a:pt x="50378" y="1071515"/>
                </a:lnTo>
                <a:lnTo>
                  <a:pt x="52197" y="1070105"/>
                </a:lnTo>
                <a:lnTo>
                  <a:pt x="53369" y="1065181"/>
                </a:lnTo>
                <a:lnTo>
                  <a:pt x="54702" y="1064343"/>
                </a:lnTo>
                <a:lnTo>
                  <a:pt x="55416" y="1062371"/>
                </a:lnTo>
                <a:lnTo>
                  <a:pt x="58664" y="1062428"/>
                </a:lnTo>
                <a:lnTo>
                  <a:pt x="60150" y="1064638"/>
                </a:lnTo>
                <a:lnTo>
                  <a:pt x="60674" y="1064943"/>
                </a:lnTo>
                <a:lnTo>
                  <a:pt x="60931" y="1064733"/>
                </a:lnTo>
                <a:lnTo>
                  <a:pt x="61074" y="1062961"/>
                </a:lnTo>
                <a:lnTo>
                  <a:pt x="62741" y="1061723"/>
                </a:lnTo>
                <a:lnTo>
                  <a:pt x="61779" y="1060809"/>
                </a:lnTo>
                <a:lnTo>
                  <a:pt x="58779" y="1059666"/>
                </a:lnTo>
                <a:lnTo>
                  <a:pt x="56550" y="1059123"/>
                </a:lnTo>
                <a:lnTo>
                  <a:pt x="55093" y="1059190"/>
                </a:lnTo>
                <a:lnTo>
                  <a:pt x="53912" y="1058552"/>
                </a:lnTo>
                <a:lnTo>
                  <a:pt x="52997" y="1057199"/>
                </a:lnTo>
                <a:lnTo>
                  <a:pt x="52588" y="1055856"/>
                </a:lnTo>
                <a:lnTo>
                  <a:pt x="52664" y="1054522"/>
                </a:lnTo>
                <a:lnTo>
                  <a:pt x="53407" y="1053027"/>
                </a:lnTo>
                <a:lnTo>
                  <a:pt x="54807" y="1051370"/>
                </a:lnTo>
                <a:lnTo>
                  <a:pt x="56407" y="1050427"/>
                </a:lnTo>
                <a:lnTo>
                  <a:pt x="59865" y="1049750"/>
                </a:lnTo>
                <a:lnTo>
                  <a:pt x="62932" y="1048646"/>
                </a:lnTo>
                <a:lnTo>
                  <a:pt x="64551" y="1048474"/>
                </a:lnTo>
                <a:lnTo>
                  <a:pt x="65780" y="1048941"/>
                </a:lnTo>
                <a:lnTo>
                  <a:pt x="66123" y="1053208"/>
                </a:lnTo>
                <a:close/>
                <a:moveTo>
                  <a:pt x="76962" y="1061237"/>
                </a:moveTo>
                <a:lnTo>
                  <a:pt x="76581" y="1061371"/>
                </a:lnTo>
                <a:lnTo>
                  <a:pt x="75895" y="1060256"/>
                </a:lnTo>
                <a:lnTo>
                  <a:pt x="75867" y="1059237"/>
                </a:lnTo>
                <a:lnTo>
                  <a:pt x="76305" y="1058494"/>
                </a:lnTo>
                <a:lnTo>
                  <a:pt x="77553" y="1056761"/>
                </a:lnTo>
                <a:lnTo>
                  <a:pt x="78438" y="1056151"/>
                </a:lnTo>
                <a:lnTo>
                  <a:pt x="79534" y="1055837"/>
                </a:lnTo>
                <a:lnTo>
                  <a:pt x="79829" y="1056303"/>
                </a:lnTo>
                <a:lnTo>
                  <a:pt x="78867" y="1058352"/>
                </a:lnTo>
                <a:lnTo>
                  <a:pt x="77667" y="1059733"/>
                </a:lnTo>
                <a:lnTo>
                  <a:pt x="76962" y="1061237"/>
                </a:lnTo>
                <a:close/>
                <a:moveTo>
                  <a:pt x="30061" y="1078202"/>
                </a:moveTo>
                <a:lnTo>
                  <a:pt x="21879" y="1082974"/>
                </a:lnTo>
                <a:lnTo>
                  <a:pt x="19221" y="1086460"/>
                </a:lnTo>
                <a:lnTo>
                  <a:pt x="17193" y="1089812"/>
                </a:lnTo>
                <a:lnTo>
                  <a:pt x="15602" y="1091641"/>
                </a:lnTo>
                <a:lnTo>
                  <a:pt x="14440" y="1091956"/>
                </a:lnTo>
                <a:lnTo>
                  <a:pt x="13144" y="1092841"/>
                </a:lnTo>
                <a:lnTo>
                  <a:pt x="10439" y="1095175"/>
                </a:lnTo>
                <a:lnTo>
                  <a:pt x="9296" y="1095461"/>
                </a:lnTo>
                <a:lnTo>
                  <a:pt x="610" y="1100900"/>
                </a:lnTo>
                <a:lnTo>
                  <a:pt x="0" y="1100985"/>
                </a:lnTo>
                <a:lnTo>
                  <a:pt x="419" y="1099566"/>
                </a:lnTo>
                <a:lnTo>
                  <a:pt x="3067" y="1097556"/>
                </a:lnTo>
                <a:lnTo>
                  <a:pt x="4801" y="1095718"/>
                </a:lnTo>
                <a:lnTo>
                  <a:pt x="6753" y="1092689"/>
                </a:lnTo>
                <a:lnTo>
                  <a:pt x="7830" y="1091565"/>
                </a:lnTo>
                <a:lnTo>
                  <a:pt x="8172" y="1090041"/>
                </a:lnTo>
                <a:lnTo>
                  <a:pt x="8315" y="1086955"/>
                </a:lnTo>
                <a:lnTo>
                  <a:pt x="8801" y="1085783"/>
                </a:lnTo>
                <a:lnTo>
                  <a:pt x="10668" y="1083459"/>
                </a:lnTo>
                <a:lnTo>
                  <a:pt x="12030" y="1082193"/>
                </a:lnTo>
                <a:lnTo>
                  <a:pt x="13821" y="1081754"/>
                </a:lnTo>
                <a:lnTo>
                  <a:pt x="17440" y="1082145"/>
                </a:lnTo>
                <a:lnTo>
                  <a:pt x="18945" y="1080954"/>
                </a:lnTo>
                <a:lnTo>
                  <a:pt x="19412" y="1080059"/>
                </a:lnTo>
                <a:lnTo>
                  <a:pt x="18498" y="1079240"/>
                </a:lnTo>
                <a:lnTo>
                  <a:pt x="18288" y="1077820"/>
                </a:lnTo>
                <a:lnTo>
                  <a:pt x="18526" y="1075363"/>
                </a:lnTo>
                <a:lnTo>
                  <a:pt x="19574" y="1073182"/>
                </a:lnTo>
                <a:lnTo>
                  <a:pt x="21431" y="1071277"/>
                </a:lnTo>
                <a:lnTo>
                  <a:pt x="23965" y="1069791"/>
                </a:lnTo>
                <a:lnTo>
                  <a:pt x="27165" y="1068724"/>
                </a:lnTo>
                <a:lnTo>
                  <a:pt x="29508" y="1068677"/>
                </a:lnTo>
                <a:lnTo>
                  <a:pt x="33719" y="1070924"/>
                </a:lnTo>
                <a:lnTo>
                  <a:pt x="34338" y="1071953"/>
                </a:lnTo>
                <a:lnTo>
                  <a:pt x="33299" y="1074201"/>
                </a:lnTo>
                <a:lnTo>
                  <a:pt x="32709" y="1076316"/>
                </a:lnTo>
                <a:lnTo>
                  <a:pt x="30061" y="1078202"/>
                </a:lnTo>
                <a:close/>
                <a:moveTo>
                  <a:pt x="2023891" y="1278674"/>
                </a:moveTo>
                <a:lnTo>
                  <a:pt x="2027092" y="1278179"/>
                </a:lnTo>
                <a:lnTo>
                  <a:pt x="2029844" y="1278322"/>
                </a:lnTo>
                <a:lnTo>
                  <a:pt x="2032616" y="1278541"/>
                </a:lnTo>
                <a:lnTo>
                  <a:pt x="2034092" y="1278865"/>
                </a:lnTo>
                <a:lnTo>
                  <a:pt x="2038360" y="1280636"/>
                </a:lnTo>
                <a:lnTo>
                  <a:pt x="2041141" y="1282084"/>
                </a:lnTo>
                <a:lnTo>
                  <a:pt x="2045132" y="1284770"/>
                </a:lnTo>
                <a:lnTo>
                  <a:pt x="2047342" y="1285961"/>
                </a:lnTo>
                <a:lnTo>
                  <a:pt x="2048408" y="1288752"/>
                </a:lnTo>
                <a:lnTo>
                  <a:pt x="2049647" y="1292324"/>
                </a:lnTo>
                <a:lnTo>
                  <a:pt x="2051418" y="1292324"/>
                </a:lnTo>
                <a:lnTo>
                  <a:pt x="2052752" y="1290228"/>
                </a:lnTo>
                <a:lnTo>
                  <a:pt x="2056143" y="1289847"/>
                </a:lnTo>
                <a:lnTo>
                  <a:pt x="2060600" y="1291314"/>
                </a:lnTo>
                <a:lnTo>
                  <a:pt x="2064525" y="1295486"/>
                </a:lnTo>
                <a:lnTo>
                  <a:pt x="2070164" y="1299201"/>
                </a:lnTo>
                <a:lnTo>
                  <a:pt x="2073612" y="1301048"/>
                </a:lnTo>
                <a:lnTo>
                  <a:pt x="2077117" y="1301039"/>
                </a:lnTo>
                <a:lnTo>
                  <a:pt x="2081565" y="1299201"/>
                </a:lnTo>
                <a:lnTo>
                  <a:pt x="2086299" y="1295638"/>
                </a:lnTo>
                <a:lnTo>
                  <a:pt x="2089709" y="1295019"/>
                </a:lnTo>
                <a:lnTo>
                  <a:pt x="2091728" y="1295371"/>
                </a:lnTo>
                <a:lnTo>
                  <a:pt x="2092881" y="1298143"/>
                </a:lnTo>
                <a:lnTo>
                  <a:pt x="2094290" y="1299201"/>
                </a:lnTo>
                <a:lnTo>
                  <a:pt x="2097967" y="1298886"/>
                </a:lnTo>
                <a:lnTo>
                  <a:pt x="2105635" y="1299420"/>
                </a:lnTo>
                <a:lnTo>
                  <a:pt x="2111740" y="1298667"/>
                </a:lnTo>
                <a:lnTo>
                  <a:pt x="2113131" y="1300258"/>
                </a:lnTo>
                <a:lnTo>
                  <a:pt x="2114369" y="1302763"/>
                </a:lnTo>
                <a:lnTo>
                  <a:pt x="2116846" y="1303553"/>
                </a:lnTo>
                <a:lnTo>
                  <a:pt x="2120208" y="1302763"/>
                </a:lnTo>
                <a:lnTo>
                  <a:pt x="2125494" y="1303306"/>
                </a:lnTo>
                <a:lnTo>
                  <a:pt x="2124770" y="1303706"/>
                </a:lnTo>
                <a:lnTo>
                  <a:pt x="2123989" y="1303620"/>
                </a:lnTo>
                <a:lnTo>
                  <a:pt x="2122970" y="1304220"/>
                </a:lnTo>
                <a:lnTo>
                  <a:pt x="2121703" y="1305497"/>
                </a:lnTo>
                <a:lnTo>
                  <a:pt x="2118779" y="1307316"/>
                </a:lnTo>
                <a:lnTo>
                  <a:pt x="2114207" y="1309688"/>
                </a:lnTo>
                <a:lnTo>
                  <a:pt x="2108930" y="1311859"/>
                </a:lnTo>
                <a:lnTo>
                  <a:pt x="2098234" y="1315774"/>
                </a:lnTo>
                <a:lnTo>
                  <a:pt x="2091566" y="1319832"/>
                </a:lnTo>
                <a:lnTo>
                  <a:pt x="2088614" y="1322260"/>
                </a:lnTo>
                <a:lnTo>
                  <a:pt x="2077136" y="1334414"/>
                </a:lnTo>
                <a:lnTo>
                  <a:pt x="2070211" y="1340863"/>
                </a:lnTo>
                <a:lnTo>
                  <a:pt x="2059000" y="1349893"/>
                </a:lnTo>
                <a:lnTo>
                  <a:pt x="2057933" y="1351036"/>
                </a:lnTo>
                <a:lnTo>
                  <a:pt x="2057867" y="1352103"/>
                </a:lnTo>
                <a:lnTo>
                  <a:pt x="2058781" y="1353102"/>
                </a:lnTo>
                <a:lnTo>
                  <a:pt x="2061067" y="1354550"/>
                </a:lnTo>
                <a:lnTo>
                  <a:pt x="2062848" y="1354731"/>
                </a:lnTo>
                <a:lnTo>
                  <a:pt x="2065125" y="1354436"/>
                </a:lnTo>
                <a:lnTo>
                  <a:pt x="2074126" y="1351941"/>
                </a:lnTo>
                <a:lnTo>
                  <a:pt x="2077917" y="1350207"/>
                </a:lnTo>
                <a:lnTo>
                  <a:pt x="2081641" y="1347292"/>
                </a:lnTo>
                <a:lnTo>
                  <a:pt x="2082022" y="1347197"/>
                </a:lnTo>
                <a:lnTo>
                  <a:pt x="2083575" y="1347730"/>
                </a:lnTo>
                <a:lnTo>
                  <a:pt x="2084060" y="1347988"/>
                </a:lnTo>
                <a:lnTo>
                  <a:pt x="2088899" y="1344625"/>
                </a:lnTo>
                <a:lnTo>
                  <a:pt x="2090490" y="1344197"/>
                </a:lnTo>
                <a:lnTo>
                  <a:pt x="2091738" y="1344282"/>
                </a:lnTo>
                <a:lnTo>
                  <a:pt x="2093290" y="1345606"/>
                </a:lnTo>
                <a:lnTo>
                  <a:pt x="2093652" y="1346406"/>
                </a:lnTo>
                <a:lnTo>
                  <a:pt x="2093128" y="1347950"/>
                </a:lnTo>
                <a:lnTo>
                  <a:pt x="2091738" y="1350226"/>
                </a:lnTo>
                <a:lnTo>
                  <a:pt x="2091061" y="1352141"/>
                </a:lnTo>
                <a:lnTo>
                  <a:pt x="2091100" y="1353693"/>
                </a:lnTo>
                <a:lnTo>
                  <a:pt x="2090499" y="1355370"/>
                </a:lnTo>
                <a:lnTo>
                  <a:pt x="2088975" y="1357646"/>
                </a:lnTo>
                <a:lnTo>
                  <a:pt x="2089528" y="1358256"/>
                </a:lnTo>
                <a:lnTo>
                  <a:pt x="2093614" y="1356617"/>
                </a:lnTo>
                <a:lnTo>
                  <a:pt x="2094214" y="1355979"/>
                </a:lnTo>
                <a:lnTo>
                  <a:pt x="2094281" y="1355598"/>
                </a:lnTo>
                <a:lnTo>
                  <a:pt x="2094033" y="1355141"/>
                </a:lnTo>
                <a:lnTo>
                  <a:pt x="2094500" y="1354931"/>
                </a:lnTo>
                <a:lnTo>
                  <a:pt x="2097719" y="1357170"/>
                </a:lnTo>
                <a:lnTo>
                  <a:pt x="2099863" y="1358408"/>
                </a:lnTo>
                <a:lnTo>
                  <a:pt x="2101663" y="1358999"/>
                </a:lnTo>
                <a:lnTo>
                  <a:pt x="2105073" y="1358284"/>
                </a:lnTo>
                <a:lnTo>
                  <a:pt x="2110092" y="1356265"/>
                </a:lnTo>
                <a:lnTo>
                  <a:pt x="2114379" y="1353807"/>
                </a:lnTo>
                <a:lnTo>
                  <a:pt x="2117922" y="1350893"/>
                </a:lnTo>
                <a:lnTo>
                  <a:pt x="2122342" y="1349102"/>
                </a:lnTo>
                <a:lnTo>
                  <a:pt x="2127647" y="1348445"/>
                </a:lnTo>
                <a:lnTo>
                  <a:pt x="2131438" y="1347416"/>
                </a:lnTo>
                <a:lnTo>
                  <a:pt x="2133724" y="1346006"/>
                </a:lnTo>
                <a:lnTo>
                  <a:pt x="2136791" y="1343254"/>
                </a:lnTo>
                <a:lnTo>
                  <a:pt x="2138515" y="1342444"/>
                </a:lnTo>
                <a:lnTo>
                  <a:pt x="2140687" y="1342196"/>
                </a:lnTo>
                <a:lnTo>
                  <a:pt x="2142316" y="1341130"/>
                </a:lnTo>
                <a:lnTo>
                  <a:pt x="2143411" y="1339244"/>
                </a:lnTo>
                <a:lnTo>
                  <a:pt x="2145487" y="1337101"/>
                </a:lnTo>
                <a:lnTo>
                  <a:pt x="2148535" y="1334700"/>
                </a:lnTo>
                <a:lnTo>
                  <a:pt x="2150278" y="1333729"/>
                </a:lnTo>
                <a:lnTo>
                  <a:pt x="2150707" y="1334186"/>
                </a:lnTo>
                <a:lnTo>
                  <a:pt x="2150869" y="1335034"/>
                </a:lnTo>
                <a:lnTo>
                  <a:pt x="2150755" y="1336281"/>
                </a:lnTo>
                <a:lnTo>
                  <a:pt x="2151517" y="1337282"/>
                </a:lnTo>
                <a:lnTo>
                  <a:pt x="2153145" y="1338053"/>
                </a:lnTo>
                <a:lnTo>
                  <a:pt x="2153888" y="1339072"/>
                </a:lnTo>
                <a:lnTo>
                  <a:pt x="2153746" y="1340339"/>
                </a:lnTo>
                <a:lnTo>
                  <a:pt x="2154184" y="1341415"/>
                </a:lnTo>
                <a:lnTo>
                  <a:pt x="2155212" y="1342311"/>
                </a:lnTo>
                <a:lnTo>
                  <a:pt x="2155479" y="1344254"/>
                </a:lnTo>
                <a:lnTo>
                  <a:pt x="2155003" y="1347235"/>
                </a:lnTo>
                <a:lnTo>
                  <a:pt x="2154946" y="1349169"/>
                </a:lnTo>
                <a:lnTo>
                  <a:pt x="2155308" y="1350045"/>
                </a:lnTo>
                <a:lnTo>
                  <a:pt x="2155670" y="1350540"/>
                </a:lnTo>
                <a:lnTo>
                  <a:pt x="2156251" y="1350064"/>
                </a:lnTo>
                <a:lnTo>
                  <a:pt x="2156984" y="1349016"/>
                </a:lnTo>
                <a:lnTo>
                  <a:pt x="2157251" y="1348369"/>
                </a:lnTo>
                <a:lnTo>
                  <a:pt x="2157441" y="1347712"/>
                </a:lnTo>
                <a:lnTo>
                  <a:pt x="2161899" y="1344702"/>
                </a:lnTo>
                <a:lnTo>
                  <a:pt x="2162766" y="1344549"/>
                </a:lnTo>
                <a:lnTo>
                  <a:pt x="2164223" y="1345330"/>
                </a:lnTo>
                <a:lnTo>
                  <a:pt x="2170967" y="1346416"/>
                </a:lnTo>
                <a:lnTo>
                  <a:pt x="2173624" y="1347187"/>
                </a:lnTo>
                <a:lnTo>
                  <a:pt x="2176415" y="1348911"/>
                </a:lnTo>
                <a:lnTo>
                  <a:pt x="2177367" y="1349578"/>
                </a:lnTo>
                <a:lnTo>
                  <a:pt x="2180787" y="1355141"/>
                </a:lnTo>
                <a:lnTo>
                  <a:pt x="2182349" y="1357313"/>
                </a:lnTo>
                <a:lnTo>
                  <a:pt x="2183321" y="1357913"/>
                </a:lnTo>
                <a:lnTo>
                  <a:pt x="2183873" y="1358760"/>
                </a:lnTo>
                <a:lnTo>
                  <a:pt x="2184311" y="1360723"/>
                </a:lnTo>
                <a:lnTo>
                  <a:pt x="2184845" y="1361313"/>
                </a:lnTo>
                <a:lnTo>
                  <a:pt x="2189855" y="1361732"/>
                </a:lnTo>
                <a:lnTo>
                  <a:pt x="2192122" y="1361380"/>
                </a:lnTo>
                <a:lnTo>
                  <a:pt x="2193503" y="1360589"/>
                </a:lnTo>
                <a:lnTo>
                  <a:pt x="2195036" y="1361103"/>
                </a:lnTo>
                <a:lnTo>
                  <a:pt x="2196722" y="1362913"/>
                </a:lnTo>
                <a:lnTo>
                  <a:pt x="2198380" y="1363418"/>
                </a:lnTo>
                <a:lnTo>
                  <a:pt x="2200008" y="1362627"/>
                </a:lnTo>
                <a:lnTo>
                  <a:pt x="2201542" y="1362647"/>
                </a:lnTo>
                <a:lnTo>
                  <a:pt x="2202980" y="1363494"/>
                </a:lnTo>
                <a:lnTo>
                  <a:pt x="2203647" y="1364104"/>
                </a:lnTo>
                <a:lnTo>
                  <a:pt x="2204085" y="1364075"/>
                </a:lnTo>
                <a:lnTo>
                  <a:pt x="2206933" y="1361313"/>
                </a:lnTo>
                <a:lnTo>
                  <a:pt x="2210362" y="1358856"/>
                </a:lnTo>
                <a:lnTo>
                  <a:pt x="2214944" y="1356198"/>
                </a:lnTo>
                <a:lnTo>
                  <a:pt x="2217601" y="1355017"/>
                </a:lnTo>
                <a:lnTo>
                  <a:pt x="2218334" y="1355303"/>
                </a:lnTo>
                <a:lnTo>
                  <a:pt x="2222554" y="1354417"/>
                </a:lnTo>
                <a:lnTo>
                  <a:pt x="2226355" y="1354341"/>
                </a:lnTo>
                <a:lnTo>
                  <a:pt x="2231393" y="1354874"/>
                </a:lnTo>
                <a:lnTo>
                  <a:pt x="2236061" y="1354255"/>
                </a:lnTo>
                <a:lnTo>
                  <a:pt x="2240356" y="1352474"/>
                </a:lnTo>
                <a:lnTo>
                  <a:pt x="2244157" y="1351483"/>
                </a:lnTo>
                <a:lnTo>
                  <a:pt x="2247462" y="1351274"/>
                </a:lnTo>
                <a:lnTo>
                  <a:pt x="2248710" y="1351769"/>
                </a:lnTo>
                <a:lnTo>
                  <a:pt x="2247900" y="1352979"/>
                </a:lnTo>
                <a:lnTo>
                  <a:pt x="2247462" y="1355046"/>
                </a:lnTo>
                <a:lnTo>
                  <a:pt x="2247405" y="1357979"/>
                </a:lnTo>
                <a:lnTo>
                  <a:pt x="2247119" y="1359827"/>
                </a:lnTo>
                <a:lnTo>
                  <a:pt x="2246614" y="1360608"/>
                </a:lnTo>
                <a:lnTo>
                  <a:pt x="2246557" y="1361351"/>
                </a:lnTo>
                <a:lnTo>
                  <a:pt x="2246938" y="1362056"/>
                </a:lnTo>
                <a:lnTo>
                  <a:pt x="2250148" y="1362513"/>
                </a:lnTo>
                <a:lnTo>
                  <a:pt x="2251834" y="1363466"/>
                </a:lnTo>
                <a:lnTo>
                  <a:pt x="2253767" y="1363504"/>
                </a:lnTo>
                <a:lnTo>
                  <a:pt x="2255949" y="1362637"/>
                </a:lnTo>
                <a:lnTo>
                  <a:pt x="2257616" y="1362971"/>
                </a:lnTo>
                <a:lnTo>
                  <a:pt x="2258778" y="1364485"/>
                </a:lnTo>
                <a:lnTo>
                  <a:pt x="2260464" y="1364761"/>
                </a:lnTo>
                <a:lnTo>
                  <a:pt x="2262102" y="1363675"/>
                </a:lnTo>
                <a:lnTo>
                  <a:pt x="2263254" y="1362656"/>
                </a:lnTo>
                <a:lnTo>
                  <a:pt x="2264245" y="1362208"/>
                </a:lnTo>
                <a:lnTo>
                  <a:pt x="2265017" y="1362113"/>
                </a:lnTo>
                <a:lnTo>
                  <a:pt x="2265836" y="1362627"/>
                </a:lnTo>
                <a:lnTo>
                  <a:pt x="2266388" y="1363494"/>
                </a:lnTo>
                <a:lnTo>
                  <a:pt x="2267779" y="1365876"/>
                </a:lnTo>
                <a:lnTo>
                  <a:pt x="2268465" y="1367485"/>
                </a:lnTo>
                <a:lnTo>
                  <a:pt x="2268884" y="1369876"/>
                </a:lnTo>
                <a:lnTo>
                  <a:pt x="2269179" y="1370667"/>
                </a:lnTo>
                <a:lnTo>
                  <a:pt x="2269141" y="1372057"/>
                </a:lnTo>
                <a:lnTo>
                  <a:pt x="2268207" y="1373000"/>
                </a:lnTo>
                <a:lnTo>
                  <a:pt x="2267960" y="1373753"/>
                </a:lnTo>
                <a:lnTo>
                  <a:pt x="2268522" y="1374505"/>
                </a:lnTo>
                <a:lnTo>
                  <a:pt x="2271684" y="1374715"/>
                </a:lnTo>
                <a:lnTo>
                  <a:pt x="2273122" y="1375458"/>
                </a:lnTo>
                <a:lnTo>
                  <a:pt x="2273656" y="1376287"/>
                </a:lnTo>
                <a:lnTo>
                  <a:pt x="2273294" y="1377201"/>
                </a:lnTo>
                <a:lnTo>
                  <a:pt x="2273494" y="1378182"/>
                </a:lnTo>
                <a:lnTo>
                  <a:pt x="2274265" y="1379210"/>
                </a:lnTo>
                <a:lnTo>
                  <a:pt x="2276799" y="1380773"/>
                </a:lnTo>
                <a:lnTo>
                  <a:pt x="2277418" y="1381516"/>
                </a:lnTo>
                <a:lnTo>
                  <a:pt x="2277237" y="1382306"/>
                </a:lnTo>
                <a:lnTo>
                  <a:pt x="2276485" y="1382811"/>
                </a:lnTo>
                <a:lnTo>
                  <a:pt x="2275161" y="1383040"/>
                </a:lnTo>
                <a:lnTo>
                  <a:pt x="2265483" y="1381573"/>
                </a:lnTo>
                <a:lnTo>
                  <a:pt x="2262635" y="1381335"/>
                </a:lnTo>
                <a:lnTo>
                  <a:pt x="2262216" y="1381877"/>
                </a:lnTo>
                <a:lnTo>
                  <a:pt x="2261950" y="1381954"/>
                </a:lnTo>
                <a:lnTo>
                  <a:pt x="2261492" y="1381811"/>
                </a:lnTo>
                <a:lnTo>
                  <a:pt x="2260664" y="1381782"/>
                </a:lnTo>
                <a:lnTo>
                  <a:pt x="2260245" y="1381430"/>
                </a:lnTo>
                <a:lnTo>
                  <a:pt x="2259892" y="1380449"/>
                </a:lnTo>
                <a:lnTo>
                  <a:pt x="2259054" y="1379820"/>
                </a:lnTo>
                <a:lnTo>
                  <a:pt x="2257711" y="1379544"/>
                </a:lnTo>
                <a:lnTo>
                  <a:pt x="2256558" y="1380287"/>
                </a:lnTo>
                <a:lnTo>
                  <a:pt x="2255215" y="1383192"/>
                </a:lnTo>
                <a:lnTo>
                  <a:pt x="2255425" y="1383735"/>
                </a:lnTo>
                <a:lnTo>
                  <a:pt x="2255206" y="1385592"/>
                </a:lnTo>
                <a:lnTo>
                  <a:pt x="2255549" y="1386097"/>
                </a:lnTo>
                <a:lnTo>
                  <a:pt x="2255530" y="1386516"/>
                </a:lnTo>
                <a:lnTo>
                  <a:pt x="2255149" y="1386869"/>
                </a:lnTo>
                <a:lnTo>
                  <a:pt x="2254358" y="1386821"/>
                </a:lnTo>
                <a:lnTo>
                  <a:pt x="2253158" y="1386383"/>
                </a:lnTo>
                <a:lnTo>
                  <a:pt x="2248614" y="1381992"/>
                </a:lnTo>
                <a:lnTo>
                  <a:pt x="2245176" y="1379801"/>
                </a:lnTo>
                <a:lnTo>
                  <a:pt x="2240918" y="1378191"/>
                </a:lnTo>
                <a:lnTo>
                  <a:pt x="2237547" y="1377401"/>
                </a:lnTo>
                <a:lnTo>
                  <a:pt x="2235070" y="1377439"/>
                </a:lnTo>
                <a:lnTo>
                  <a:pt x="2233032" y="1378572"/>
                </a:lnTo>
                <a:lnTo>
                  <a:pt x="2231441" y="1380782"/>
                </a:lnTo>
                <a:lnTo>
                  <a:pt x="2228955" y="1382039"/>
                </a:lnTo>
                <a:lnTo>
                  <a:pt x="2225574" y="1382344"/>
                </a:lnTo>
                <a:lnTo>
                  <a:pt x="2223745" y="1382944"/>
                </a:lnTo>
                <a:lnTo>
                  <a:pt x="2223459" y="1383830"/>
                </a:lnTo>
                <a:lnTo>
                  <a:pt x="2222240" y="1383849"/>
                </a:lnTo>
                <a:lnTo>
                  <a:pt x="2220087" y="1383011"/>
                </a:lnTo>
                <a:lnTo>
                  <a:pt x="2217868" y="1382773"/>
                </a:lnTo>
                <a:lnTo>
                  <a:pt x="2215572" y="1383145"/>
                </a:lnTo>
                <a:lnTo>
                  <a:pt x="2213896" y="1384011"/>
                </a:lnTo>
                <a:lnTo>
                  <a:pt x="2212115" y="1386726"/>
                </a:lnTo>
                <a:lnTo>
                  <a:pt x="2211762" y="1388059"/>
                </a:lnTo>
                <a:lnTo>
                  <a:pt x="2210476" y="1389222"/>
                </a:lnTo>
                <a:lnTo>
                  <a:pt x="2207057" y="1391031"/>
                </a:lnTo>
                <a:lnTo>
                  <a:pt x="2206885" y="1391698"/>
                </a:lnTo>
                <a:lnTo>
                  <a:pt x="2205085" y="1393755"/>
                </a:lnTo>
                <a:lnTo>
                  <a:pt x="2204514" y="1394889"/>
                </a:lnTo>
                <a:lnTo>
                  <a:pt x="2204523" y="1396003"/>
                </a:lnTo>
                <a:lnTo>
                  <a:pt x="2203923" y="1395937"/>
                </a:lnTo>
                <a:lnTo>
                  <a:pt x="2202713" y="1394689"/>
                </a:lnTo>
                <a:lnTo>
                  <a:pt x="2202666" y="1393012"/>
                </a:lnTo>
                <a:lnTo>
                  <a:pt x="2203780" y="1390898"/>
                </a:lnTo>
                <a:lnTo>
                  <a:pt x="2204781" y="1389879"/>
                </a:lnTo>
                <a:lnTo>
                  <a:pt x="2205657" y="1389945"/>
                </a:lnTo>
                <a:lnTo>
                  <a:pt x="2206200" y="1389002"/>
                </a:lnTo>
                <a:lnTo>
                  <a:pt x="2206409" y="1387059"/>
                </a:lnTo>
                <a:lnTo>
                  <a:pt x="2206095" y="1386088"/>
                </a:lnTo>
                <a:lnTo>
                  <a:pt x="2204390" y="1386469"/>
                </a:lnTo>
                <a:lnTo>
                  <a:pt x="2203495" y="1387240"/>
                </a:lnTo>
                <a:lnTo>
                  <a:pt x="2202361" y="1387412"/>
                </a:lnTo>
                <a:lnTo>
                  <a:pt x="2200999" y="1386973"/>
                </a:lnTo>
                <a:lnTo>
                  <a:pt x="2199799" y="1388031"/>
                </a:lnTo>
                <a:lnTo>
                  <a:pt x="2198761" y="1390593"/>
                </a:lnTo>
                <a:lnTo>
                  <a:pt x="2197522" y="1392269"/>
                </a:lnTo>
                <a:lnTo>
                  <a:pt x="2196084" y="1393060"/>
                </a:lnTo>
                <a:lnTo>
                  <a:pt x="2195113" y="1392184"/>
                </a:lnTo>
                <a:lnTo>
                  <a:pt x="2194617" y="1389640"/>
                </a:lnTo>
                <a:lnTo>
                  <a:pt x="2194617" y="1387650"/>
                </a:lnTo>
                <a:lnTo>
                  <a:pt x="2195198" y="1385240"/>
                </a:lnTo>
                <a:lnTo>
                  <a:pt x="2194903" y="1384773"/>
                </a:lnTo>
                <a:lnTo>
                  <a:pt x="2194293" y="1385545"/>
                </a:lnTo>
                <a:lnTo>
                  <a:pt x="2193379" y="1387554"/>
                </a:lnTo>
                <a:lnTo>
                  <a:pt x="2192160" y="1391936"/>
                </a:lnTo>
                <a:lnTo>
                  <a:pt x="2191379" y="1393355"/>
                </a:lnTo>
                <a:lnTo>
                  <a:pt x="2190322" y="1393955"/>
                </a:lnTo>
                <a:lnTo>
                  <a:pt x="2188645" y="1396603"/>
                </a:lnTo>
                <a:lnTo>
                  <a:pt x="2186359" y="1401290"/>
                </a:lnTo>
                <a:lnTo>
                  <a:pt x="2183778" y="1405833"/>
                </a:lnTo>
                <a:lnTo>
                  <a:pt x="2180901" y="1410214"/>
                </a:lnTo>
                <a:lnTo>
                  <a:pt x="2179168" y="1412567"/>
                </a:lnTo>
                <a:lnTo>
                  <a:pt x="2178587" y="1412901"/>
                </a:lnTo>
                <a:lnTo>
                  <a:pt x="2178330" y="1413682"/>
                </a:lnTo>
                <a:lnTo>
                  <a:pt x="2178187" y="1416491"/>
                </a:lnTo>
                <a:lnTo>
                  <a:pt x="2177672" y="1418396"/>
                </a:lnTo>
                <a:lnTo>
                  <a:pt x="2176167" y="1419892"/>
                </a:lnTo>
                <a:lnTo>
                  <a:pt x="2172234" y="1421778"/>
                </a:lnTo>
                <a:lnTo>
                  <a:pt x="2171614" y="1423064"/>
                </a:lnTo>
                <a:lnTo>
                  <a:pt x="2171529" y="1424121"/>
                </a:lnTo>
                <a:lnTo>
                  <a:pt x="2168995" y="1428493"/>
                </a:lnTo>
                <a:lnTo>
                  <a:pt x="2167757" y="1431170"/>
                </a:lnTo>
                <a:lnTo>
                  <a:pt x="2166947" y="1433951"/>
                </a:lnTo>
                <a:lnTo>
                  <a:pt x="2167204" y="1435703"/>
                </a:lnTo>
                <a:lnTo>
                  <a:pt x="2168528" y="1436418"/>
                </a:lnTo>
                <a:lnTo>
                  <a:pt x="2169605" y="1436142"/>
                </a:lnTo>
                <a:lnTo>
                  <a:pt x="2170424" y="1434875"/>
                </a:lnTo>
                <a:lnTo>
                  <a:pt x="2171681" y="1433722"/>
                </a:lnTo>
                <a:lnTo>
                  <a:pt x="2173386" y="1432694"/>
                </a:lnTo>
                <a:lnTo>
                  <a:pt x="2174624" y="1431179"/>
                </a:lnTo>
                <a:lnTo>
                  <a:pt x="2176348" y="1427493"/>
                </a:lnTo>
                <a:lnTo>
                  <a:pt x="2178282" y="1425369"/>
                </a:lnTo>
                <a:lnTo>
                  <a:pt x="2179311" y="1425245"/>
                </a:lnTo>
                <a:lnTo>
                  <a:pt x="2179596" y="1425302"/>
                </a:lnTo>
                <a:lnTo>
                  <a:pt x="2181606" y="1424340"/>
                </a:lnTo>
                <a:lnTo>
                  <a:pt x="2183225" y="1424654"/>
                </a:lnTo>
                <a:lnTo>
                  <a:pt x="2184206" y="1426102"/>
                </a:lnTo>
                <a:lnTo>
                  <a:pt x="2185207" y="1427093"/>
                </a:lnTo>
                <a:lnTo>
                  <a:pt x="2185426" y="1428026"/>
                </a:lnTo>
                <a:lnTo>
                  <a:pt x="2184930" y="1430103"/>
                </a:lnTo>
                <a:lnTo>
                  <a:pt x="2184006" y="1432293"/>
                </a:lnTo>
                <a:lnTo>
                  <a:pt x="2182663" y="1434589"/>
                </a:lnTo>
                <a:lnTo>
                  <a:pt x="2181444" y="1438028"/>
                </a:lnTo>
                <a:lnTo>
                  <a:pt x="2180349" y="1442609"/>
                </a:lnTo>
                <a:lnTo>
                  <a:pt x="2180120" y="1446067"/>
                </a:lnTo>
                <a:lnTo>
                  <a:pt x="2180749" y="1448400"/>
                </a:lnTo>
                <a:lnTo>
                  <a:pt x="2180149" y="1450486"/>
                </a:lnTo>
                <a:lnTo>
                  <a:pt x="2178320" y="1452315"/>
                </a:lnTo>
                <a:lnTo>
                  <a:pt x="2176844" y="1454763"/>
                </a:lnTo>
                <a:lnTo>
                  <a:pt x="2175729" y="1457821"/>
                </a:lnTo>
                <a:lnTo>
                  <a:pt x="2175101" y="1460383"/>
                </a:lnTo>
                <a:lnTo>
                  <a:pt x="2174948" y="1462459"/>
                </a:lnTo>
                <a:lnTo>
                  <a:pt x="2175110" y="1464012"/>
                </a:lnTo>
                <a:lnTo>
                  <a:pt x="2175796" y="1466107"/>
                </a:lnTo>
                <a:lnTo>
                  <a:pt x="2175748" y="1467164"/>
                </a:lnTo>
                <a:lnTo>
                  <a:pt x="2173767" y="1471765"/>
                </a:lnTo>
                <a:lnTo>
                  <a:pt x="2173053" y="1473994"/>
                </a:lnTo>
                <a:lnTo>
                  <a:pt x="2172929" y="1475756"/>
                </a:lnTo>
                <a:lnTo>
                  <a:pt x="2172433" y="1477490"/>
                </a:lnTo>
                <a:lnTo>
                  <a:pt x="2170919" y="1481004"/>
                </a:lnTo>
                <a:lnTo>
                  <a:pt x="2170443" y="1482957"/>
                </a:lnTo>
                <a:lnTo>
                  <a:pt x="2170357" y="1484748"/>
                </a:lnTo>
                <a:lnTo>
                  <a:pt x="2170700" y="1487681"/>
                </a:lnTo>
                <a:lnTo>
                  <a:pt x="2170509" y="1488672"/>
                </a:lnTo>
                <a:lnTo>
                  <a:pt x="2170595" y="1489424"/>
                </a:lnTo>
                <a:lnTo>
                  <a:pt x="2170967" y="1489929"/>
                </a:lnTo>
                <a:lnTo>
                  <a:pt x="2170967" y="1490853"/>
                </a:lnTo>
                <a:lnTo>
                  <a:pt x="2170576" y="1492196"/>
                </a:lnTo>
                <a:lnTo>
                  <a:pt x="2170729" y="1493234"/>
                </a:lnTo>
                <a:lnTo>
                  <a:pt x="2171414" y="1493977"/>
                </a:lnTo>
                <a:lnTo>
                  <a:pt x="2171853" y="1495396"/>
                </a:lnTo>
                <a:lnTo>
                  <a:pt x="2172053" y="1497483"/>
                </a:lnTo>
                <a:lnTo>
                  <a:pt x="2172577" y="1499226"/>
                </a:lnTo>
                <a:lnTo>
                  <a:pt x="2173424" y="1500616"/>
                </a:lnTo>
                <a:lnTo>
                  <a:pt x="2173577" y="1502645"/>
                </a:lnTo>
                <a:lnTo>
                  <a:pt x="2173034" y="1505293"/>
                </a:lnTo>
                <a:lnTo>
                  <a:pt x="2172757" y="1510265"/>
                </a:lnTo>
                <a:lnTo>
                  <a:pt x="2172748" y="1517552"/>
                </a:lnTo>
                <a:lnTo>
                  <a:pt x="2173148" y="1522219"/>
                </a:lnTo>
                <a:lnTo>
                  <a:pt x="2173967" y="1524286"/>
                </a:lnTo>
                <a:lnTo>
                  <a:pt x="2174881" y="1525810"/>
                </a:lnTo>
                <a:lnTo>
                  <a:pt x="2175891" y="1526791"/>
                </a:lnTo>
                <a:lnTo>
                  <a:pt x="2177053" y="1529801"/>
                </a:lnTo>
                <a:lnTo>
                  <a:pt x="2178368" y="1534849"/>
                </a:lnTo>
                <a:lnTo>
                  <a:pt x="2179577" y="1538183"/>
                </a:lnTo>
                <a:lnTo>
                  <a:pt x="2180701" y="1539802"/>
                </a:lnTo>
                <a:lnTo>
                  <a:pt x="2181711" y="1540697"/>
                </a:lnTo>
                <a:lnTo>
                  <a:pt x="2182511" y="1541221"/>
                </a:lnTo>
                <a:lnTo>
                  <a:pt x="2183102" y="1541297"/>
                </a:lnTo>
                <a:lnTo>
                  <a:pt x="2183435" y="1542088"/>
                </a:lnTo>
                <a:lnTo>
                  <a:pt x="2184940" y="1542564"/>
                </a:lnTo>
                <a:lnTo>
                  <a:pt x="2187693" y="1542764"/>
                </a:lnTo>
                <a:lnTo>
                  <a:pt x="2190226" y="1542450"/>
                </a:lnTo>
                <a:lnTo>
                  <a:pt x="2192531" y="1541631"/>
                </a:lnTo>
                <a:lnTo>
                  <a:pt x="2199866" y="1537383"/>
                </a:lnTo>
                <a:lnTo>
                  <a:pt x="2202713" y="1535068"/>
                </a:lnTo>
                <a:lnTo>
                  <a:pt x="2204295" y="1532992"/>
                </a:lnTo>
                <a:lnTo>
                  <a:pt x="2205828" y="1530258"/>
                </a:lnTo>
                <a:lnTo>
                  <a:pt x="2207305" y="1526867"/>
                </a:lnTo>
                <a:lnTo>
                  <a:pt x="2210314" y="1521781"/>
                </a:lnTo>
                <a:lnTo>
                  <a:pt x="2211781" y="1518704"/>
                </a:lnTo>
                <a:lnTo>
                  <a:pt x="2213191" y="1514799"/>
                </a:lnTo>
                <a:lnTo>
                  <a:pt x="2214258" y="1510703"/>
                </a:lnTo>
                <a:lnTo>
                  <a:pt x="2214972" y="1506407"/>
                </a:lnTo>
                <a:lnTo>
                  <a:pt x="2215315" y="1501940"/>
                </a:lnTo>
                <a:lnTo>
                  <a:pt x="2215277" y="1497311"/>
                </a:lnTo>
                <a:lnTo>
                  <a:pt x="2214553" y="1492644"/>
                </a:lnTo>
                <a:lnTo>
                  <a:pt x="2213153" y="1487929"/>
                </a:lnTo>
                <a:lnTo>
                  <a:pt x="2212401" y="1485519"/>
                </a:lnTo>
                <a:lnTo>
                  <a:pt x="2212105" y="1484881"/>
                </a:lnTo>
                <a:lnTo>
                  <a:pt x="2209571" y="1478823"/>
                </a:lnTo>
                <a:lnTo>
                  <a:pt x="2206714" y="1470365"/>
                </a:lnTo>
                <a:lnTo>
                  <a:pt x="2206752" y="1469641"/>
                </a:lnTo>
                <a:lnTo>
                  <a:pt x="2209419" y="1464583"/>
                </a:lnTo>
                <a:lnTo>
                  <a:pt x="2209486" y="1463897"/>
                </a:lnTo>
                <a:lnTo>
                  <a:pt x="2209200" y="1459783"/>
                </a:lnTo>
                <a:lnTo>
                  <a:pt x="2208629" y="1457716"/>
                </a:lnTo>
                <a:lnTo>
                  <a:pt x="2207267" y="1454934"/>
                </a:lnTo>
                <a:lnTo>
                  <a:pt x="2207314" y="1454229"/>
                </a:lnTo>
                <a:lnTo>
                  <a:pt x="2210086" y="1450677"/>
                </a:lnTo>
                <a:lnTo>
                  <a:pt x="2211762" y="1447972"/>
                </a:lnTo>
                <a:lnTo>
                  <a:pt x="2213286" y="1444686"/>
                </a:lnTo>
                <a:lnTo>
                  <a:pt x="2214277" y="1440847"/>
                </a:lnTo>
                <a:lnTo>
                  <a:pt x="2214725" y="1436456"/>
                </a:lnTo>
                <a:lnTo>
                  <a:pt x="2214715" y="1433522"/>
                </a:lnTo>
                <a:lnTo>
                  <a:pt x="2214229" y="1432055"/>
                </a:lnTo>
                <a:lnTo>
                  <a:pt x="2214277" y="1430922"/>
                </a:lnTo>
                <a:lnTo>
                  <a:pt x="2214858" y="1430131"/>
                </a:lnTo>
                <a:lnTo>
                  <a:pt x="2217830" y="1429103"/>
                </a:lnTo>
                <a:lnTo>
                  <a:pt x="2218830" y="1427360"/>
                </a:lnTo>
                <a:lnTo>
                  <a:pt x="2219039" y="1424292"/>
                </a:lnTo>
                <a:lnTo>
                  <a:pt x="2219649" y="1422768"/>
                </a:lnTo>
                <a:lnTo>
                  <a:pt x="2220659" y="1422797"/>
                </a:lnTo>
                <a:lnTo>
                  <a:pt x="2221592" y="1422168"/>
                </a:lnTo>
                <a:lnTo>
                  <a:pt x="2222449" y="1420882"/>
                </a:lnTo>
                <a:lnTo>
                  <a:pt x="2223583" y="1420511"/>
                </a:lnTo>
                <a:lnTo>
                  <a:pt x="2224992" y="1421073"/>
                </a:lnTo>
                <a:lnTo>
                  <a:pt x="2226964" y="1419168"/>
                </a:lnTo>
                <a:lnTo>
                  <a:pt x="2229498" y="1414796"/>
                </a:lnTo>
                <a:lnTo>
                  <a:pt x="2231441" y="1412348"/>
                </a:lnTo>
                <a:lnTo>
                  <a:pt x="2232803" y="1411834"/>
                </a:lnTo>
                <a:lnTo>
                  <a:pt x="2233060" y="1412234"/>
                </a:lnTo>
                <a:lnTo>
                  <a:pt x="2232222" y="1413539"/>
                </a:lnTo>
                <a:lnTo>
                  <a:pt x="2231965" y="1414977"/>
                </a:lnTo>
                <a:lnTo>
                  <a:pt x="2232289" y="1416539"/>
                </a:lnTo>
                <a:lnTo>
                  <a:pt x="2232003" y="1418053"/>
                </a:lnTo>
                <a:lnTo>
                  <a:pt x="2231374" y="1420121"/>
                </a:lnTo>
                <a:lnTo>
                  <a:pt x="2231765" y="1420768"/>
                </a:lnTo>
                <a:lnTo>
                  <a:pt x="2230679" y="1424092"/>
                </a:lnTo>
                <a:lnTo>
                  <a:pt x="2230631" y="1425750"/>
                </a:lnTo>
                <a:lnTo>
                  <a:pt x="2231288" y="1427007"/>
                </a:lnTo>
                <a:lnTo>
                  <a:pt x="2232070" y="1426569"/>
                </a:lnTo>
                <a:lnTo>
                  <a:pt x="2232974" y="1424426"/>
                </a:lnTo>
                <a:lnTo>
                  <a:pt x="2233251" y="1423283"/>
                </a:lnTo>
                <a:lnTo>
                  <a:pt x="2232879" y="1423140"/>
                </a:lnTo>
                <a:lnTo>
                  <a:pt x="2233022" y="1422226"/>
                </a:lnTo>
                <a:lnTo>
                  <a:pt x="2233660" y="1420549"/>
                </a:lnTo>
                <a:lnTo>
                  <a:pt x="2234232" y="1419749"/>
                </a:lnTo>
                <a:lnTo>
                  <a:pt x="2234727" y="1419844"/>
                </a:lnTo>
                <a:lnTo>
                  <a:pt x="2234860" y="1420759"/>
                </a:lnTo>
                <a:lnTo>
                  <a:pt x="2234641" y="1422502"/>
                </a:lnTo>
                <a:lnTo>
                  <a:pt x="2233203" y="1426607"/>
                </a:lnTo>
                <a:lnTo>
                  <a:pt x="2232917" y="1427855"/>
                </a:lnTo>
                <a:lnTo>
                  <a:pt x="2233241" y="1428207"/>
                </a:lnTo>
                <a:lnTo>
                  <a:pt x="2234975" y="1425636"/>
                </a:lnTo>
                <a:lnTo>
                  <a:pt x="2236422" y="1421540"/>
                </a:lnTo>
                <a:lnTo>
                  <a:pt x="2237527" y="1418396"/>
                </a:lnTo>
                <a:lnTo>
                  <a:pt x="2237727" y="1416682"/>
                </a:lnTo>
                <a:lnTo>
                  <a:pt x="2237394" y="1412253"/>
                </a:lnTo>
                <a:lnTo>
                  <a:pt x="2237461" y="1410434"/>
                </a:lnTo>
                <a:lnTo>
                  <a:pt x="2237880" y="1409176"/>
                </a:lnTo>
                <a:lnTo>
                  <a:pt x="2239385" y="1407757"/>
                </a:lnTo>
                <a:lnTo>
                  <a:pt x="2241966" y="1406176"/>
                </a:lnTo>
                <a:lnTo>
                  <a:pt x="2244519" y="1405328"/>
                </a:lnTo>
                <a:lnTo>
                  <a:pt x="2247043" y="1405223"/>
                </a:lnTo>
                <a:lnTo>
                  <a:pt x="2248805" y="1404795"/>
                </a:lnTo>
                <a:lnTo>
                  <a:pt x="2249805" y="1404042"/>
                </a:lnTo>
                <a:lnTo>
                  <a:pt x="2249453" y="1403433"/>
                </a:lnTo>
                <a:lnTo>
                  <a:pt x="2247757" y="1402985"/>
                </a:lnTo>
                <a:lnTo>
                  <a:pt x="2246462" y="1401994"/>
                </a:lnTo>
                <a:lnTo>
                  <a:pt x="2245586" y="1400461"/>
                </a:lnTo>
                <a:lnTo>
                  <a:pt x="2245290" y="1398699"/>
                </a:lnTo>
                <a:lnTo>
                  <a:pt x="2245586" y="1396718"/>
                </a:lnTo>
                <a:lnTo>
                  <a:pt x="2246662" y="1394765"/>
                </a:lnTo>
                <a:lnTo>
                  <a:pt x="2248529" y="1392850"/>
                </a:lnTo>
                <a:lnTo>
                  <a:pt x="2249119" y="1391450"/>
                </a:lnTo>
                <a:lnTo>
                  <a:pt x="2248424" y="1390545"/>
                </a:lnTo>
                <a:lnTo>
                  <a:pt x="2249224" y="1390221"/>
                </a:lnTo>
                <a:lnTo>
                  <a:pt x="2251510" y="1390479"/>
                </a:lnTo>
                <a:lnTo>
                  <a:pt x="2253110" y="1390231"/>
                </a:lnTo>
                <a:lnTo>
                  <a:pt x="2254015" y="1389478"/>
                </a:lnTo>
                <a:lnTo>
                  <a:pt x="2254263" y="1389574"/>
                </a:lnTo>
                <a:lnTo>
                  <a:pt x="2256177" y="1390288"/>
                </a:lnTo>
                <a:lnTo>
                  <a:pt x="2259597" y="1392641"/>
                </a:lnTo>
                <a:lnTo>
                  <a:pt x="2262845" y="1394013"/>
                </a:lnTo>
                <a:lnTo>
                  <a:pt x="2265921" y="1394403"/>
                </a:lnTo>
                <a:lnTo>
                  <a:pt x="2268169" y="1395232"/>
                </a:lnTo>
                <a:lnTo>
                  <a:pt x="2269579" y="1396498"/>
                </a:lnTo>
                <a:lnTo>
                  <a:pt x="2270598" y="1397918"/>
                </a:lnTo>
                <a:lnTo>
                  <a:pt x="2271217" y="1399489"/>
                </a:lnTo>
                <a:lnTo>
                  <a:pt x="2272684" y="1400375"/>
                </a:lnTo>
                <a:lnTo>
                  <a:pt x="2274999" y="1400575"/>
                </a:lnTo>
                <a:lnTo>
                  <a:pt x="2276818" y="1401242"/>
                </a:lnTo>
                <a:lnTo>
                  <a:pt x="2278142" y="1402375"/>
                </a:lnTo>
                <a:lnTo>
                  <a:pt x="2285495" y="1405300"/>
                </a:lnTo>
                <a:lnTo>
                  <a:pt x="2288572" y="1406843"/>
                </a:lnTo>
                <a:lnTo>
                  <a:pt x="2290267" y="1408348"/>
                </a:lnTo>
                <a:lnTo>
                  <a:pt x="2290744" y="1409319"/>
                </a:lnTo>
                <a:lnTo>
                  <a:pt x="2290601" y="1410272"/>
                </a:lnTo>
                <a:lnTo>
                  <a:pt x="2290772" y="1411291"/>
                </a:lnTo>
                <a:lnTo>
                  <a:pt x="2292030" y="1413272"/>
                </a:lnTo>
                <a:lnTo>
                  <a:pt x="2292506" y="1413453"/>
                </a:lnTo>
                <a:lnTo>
                  <a:pt x="2292801" y="1414405"/>
                </a:lnTo>
                <a:lnTo>
                  <a:pt x="2292906" y="1416139"/>
                </a:lnTo>
                <a:lnTo>
                  <a:pt x="2293277" y="1417301"/>
                </a:lnTo>
                <a:lnTo>
                  <a:pt x="2293906" y="1417892"/>
                </a:lnTo>
                <a:lnTo>
                  <a:pt x="2293515" y="1418130"/>
                </a:lnTo>
                <a:lnTo>
                  <a:pt x="2291248" y="1417130"/>
                </a:lnTo>
                <a:lnTo>
                  <a:pt x="2289963" y="1417434"/>
                </a:lnTo>
                <a:lnTo>
                  <a:pt x="2289362" y="1418730"/>
                </a:lnTo>
                <a:lnTo>
                  <a:pt x="2289267" y="1419959"/>
                </a:lnTo>
                <a:lnTo>
                  <a:pt x="2289677" y="1421111"/>
                </a:lnTo>
                <a:lnTo>
                  <a:pt x="2292572" y="1424578"/>
                </a:lnTo>
                <a:lnTo>
                  <a:pt x="2293325" y="1427740"/>
                </a:lnTo>
                <a:lnTo>
                  <a:pt x="2293468" y="1431560"/>
                </a:lnTo>
                <a:lnTo>
                  <a:pt x="2293106" y="1433046"/>
                </a:lnTo>
                <a:lnTo>
                  <a:pt x="2292801" y="1436313"/>
                </a:lnTo>
                <a:lnTo>
                  <a:pt x="2292553" y="1441361"/>
                </a:lnTo>
                <a:lnTo>
                  <a:pt x="2292496" y="1443085"/>
                </a:lnTo>
                <a:lnTo>
                  <a:pt x="2291544" y="1444771"/>
                </a:lnTo>
                <a:lnTo>
                  <a:pt x="2288962" y="1447191"/>
                </a:lnTo>
                <a:lnTo>
                  <a:pt x="2288924" y="1446733"/>
                </a:lnTo>
                <a:lnTo>
                  <a:pt x="2288305" y="1446610"/>
                </a:lnTo>
                <a:lnTo>
                  <a:pt x="2287638" y="1446981"/>
                </a:lnTo>
                <a:lnTo>
                  <a:pt x="2286705" y="1449048"/>
                </a:lnTo>
                <a:lnTo>
                  <a:pt x="2285905" y="1452820"/>
                </a:lnTo>
                <a:lnTo>
                  <a:pt x="2284933" y="1454868"/>
                </a:lnTo>
                <a:lnTo>
                  <a:pt x="2283781" y="1455192"/>
                </a:lnTo>
                <a:lnTo>
                  <a:pt x="2283085" y="1455734"/>
                </a:lnTo>
                <a:lnTo>
                  <a:pt x="2282857" y="1456496"/>
                </a:lnTo>
                <a:lnTo>
                  <a:pt x="2281628" y="1457011"/>
                </a:lnTo>
                <a:lnTo>
                  <a:pt x="2279390" y="1457278"/>
                </a:lnTo>
                <a:lnTo>
                  <a:pt x="2277856" y="1458420"/>
                </a:lnTo>
                <a:lnTo>
                  <a:pt x="2276713" y="1461640"/>
                </a:lnTo>
                <a:lnTo>
                  <a:pt x="2276761" y="1463183"/>
                </a:lnTo>
                <a:lnTo>
                  <a:pt x="2276227" y="1465097"/>
                </a:lnTo>
                <a:lnTo>
                  <a:pt x="2276266" y="1466736"/>
                </a:lnTo>
                <a:lnTo>
                  <a:pt x="2276866" y="1468098"/>
                </a:lnTo>
                <a:lnTo>
                  <a:pt x="2278675" y="1469460"/>
                </a:lnTo>
                <a:lnTo>
                  <a:pt x="2281685" y="1470822"/>
                </a:lnTo>
                <a:lnTo>
                  <a:pt x="2283486" y="1471032"/>
                </a:lnTo>
                <a:lnTo>
                  <a:pt x="2284724" y="1470460"/>
                </a:lnTo>
                <a:lnTo>
                  <a:pt x="2286019" y="1468231"/>
                </a:lnTo>
                <a:lnTo>
                  <a:pt x="2287276" y="1467355"/>
                </a:lnTo>
                <a:lnTo>
                  <a:pt x="2288810" y="1466983"/>
                </a:lnTo>
                <a:lnTo>
                  <a:pt x="2289391" y="1465974"/>
                </a:lnTo>
                <a:lnTo>
                  <a:pt x="2291915" y="1461507"/>
                </a:lnTo>
                <a:lnTo>
                  <a:pt x="2291915" y="1460516"/>
                </a:lnTo>
                <a:lnTo>
                  <a:pt x="2290991" y="1460135"/>
                </a:lnTo>
                <a:lnTo>
                  <a:pt x="2291125" y="1459859"/>
                </a:lnTo>
                <a:lnTo>
                  <a:pt x="2292315" y="1459678"/>
                </a:lnTo>
                <a:lnTo>
                  <a:pt x="2293344" y="1459078"/>
                </a:lnTo>
                <a:lnTo>
                  <a:pt x="2294220" y="1458049"/>
                </a:lnTo>
                <a:lnTo>
                  <a:pt x="2295754" y="1457287"/>
                </a:lnTo>
                <a:lnTo>
                  <a:pt x="2299488" y="1456115"/>
                </a:lnTo>
                <a:lnTo>
                  <a:pt x="2301488" y="1454782"/>
                </a:lnTo>
                <a:lnTo>
                  <a:pt x="2302755" y="1454563"/>
                </a:lnTo>
                <a:lnTo>
                  <a:pt x="2304602" y="1455277"/>
                </a:lnTo>
                <a:lnTo>
                  <a:pt x="2307022" y="1456916"/>
                </a:lnTo>
                <a:lnTo>
                  <a:pt x="2308936" y="1459306"/>
                </a:lnTo>
                <a:lnTo>
                  <a:pt x="2310346" y="1462440"/>
                </a:lnTo>
                <a:lnTo>
                  <a:pt x="2312127" y="1470546"/>
                </a:lnTo>
                <a:lnTo>
                  <a:pt x="2314280" y="1483567"/>
                </a:lnTo>
                <a:lnTo>
                  <a:pt x="2315747" y="1490825"/>
                </a:lnTo>
                <a:lnTo>
                  <a:pt x="2316537" y="1492368"/>
                </a:lnTo>
                <a:lnTo>
                  <a:pt x="2316928" y="1493139"/>
                </a:lnTo>
                <a:lnTo>
                  <a:pt x="2315032" y="1503245"/>
                </a:lnTo>
                <a:lnTo>
                  <a:pt x="2313508" y="1507408"/>
                </a:lnTo>
                <a:lnTo>
                  <a:pt x="2310841" y="1509817"/>
                </a:lnTo>
                <a:lnTo>
                  <a:pt x="2308193" y="1512151"/>
                </a:lnTo>
                <a:lnTo>
                  <a:pt x="2304888" y="1516056"/>
                </a:lnTo>
                <a:lnTo>
                  <a:pt x="2301259" y="1517980"/>
                </a:lnTo>
                <a:lnTo>
                  <a:pt x="2299402" y="1519114"/>
                </a:lnTo>
                <a:lnTo>
                  <a:pt x="2299002" y="1519847"/>
                </a:lnTo>
                <a:lnTo>
                  <a:pt x="2298554" y="1519618"/>
                </a:lnTo>
                <a:lnTo>
                  <a:pt x="2297564" y="1521733"/>
                </a:lnTo>
                <a:lnTo>
                  <a:pt x="2296678" y="1524657"/>
                </a:lnTo>
                <a:lnTo>
                  <a:pt x="2296325" y="1526915"/>
                </a:lnTo>
                <a:lnTo>
                  <a:pt x="2296640" y="1528153"/>
                </a:lnTo>
                <a:lnTo>
                  <a:pt x="2295887" y="1528944"/>
                </a:lnTo>
                <a:lnTo>
                  <a:pt x="2294525" y="1530429"/>
                </a:lnTo>
                <a:lnTo>
                  <a:pt x="2294268" y="1530972"/>
                </a:lnTo>
                <a:lnTo>
                  <a:pt x="2294363" y="1531839"/>
                </a:lnTo>
                <a:lnTo>
                  <a:pt x="2294077" y="1532258"/>
                </a:lnTo>
                <a:lnTo>
                  <a:pt x="2293420" y="1532239"/>
                </a:lnTo>
                <a:lnTo>
                  <a:pt x="2292915" y="1532658"/>
                </a:lnTo>
                <a:lnTo>
                  <a:pt x="2291687" y="1534211"/>
                </a:lnTo>
                <a:lnTo>
                  <a:pt x="2289572" y="1538269"/>
                </a:lnTo>
                <a:lnTo>
                  <a:pt x="2289172" y="1539116"/>
                </a:lnTo>
                <a:lnTo>
                  <a:pt x="2289524" y="1539745"/>
                </a:lnTo>
                <a:lnTo>
                  <a:pt x="2291944" y="1540136"/>
                </a:lnTo>
                <a:lnTo>
                  <a:pt x="2293592" y="1540879"/>
                </a:lnTo>
                <a:lnTo>
                  <a:pt x="2294877" y="1541993"/>
                </a:lnTo>
                <a:lnTo>
                  <a:pt x="2299516" y="1544174"/>
                </a:lnTo>
                <a:lnTo>
                  <a:pt x="2300935" y="1545527"/>
                </a:lnTo>
                <a:lnTo>
                  <a:pt x="2302345" y="1546269"/>
                </a:lnTo>
                <a:lnTo>
                  <a:pt x="2303745" y="1546403"/>
                </a:lnTo>
                <a:lnTo>
                  <a:pt x="2304707" y="1545974"/>
                </a:lnTo>
                <a:lnTo>
                  <a:pt x="2305222" y="1544984"/>
                </a:lnTo>
                <a:lnTo>
                  <a:pt x="2305879" y="1544917"/>
                </a:lnTo>
                <a:lnTo>
                  <a:pt x="2306679" y="1545774"/>
                </a:lnTo>
                <a:lnTo>
                  <a:pt x="2309289" y="1546708"/>
                </a:lnTo>
                <a:lnTo>
                  <a:pt x="2309375" y="1547003"/>
                </a:lnTo>
                <a:lnTo>
                  <a:pt x="2302135" y="1548622"/>
                </a:lnTo>
                <a:lnTo>
                  <a:pt x="2300621" y="1549375"/>
                </a:lnTo>
                <a:lnTo>
                  <a:pt x="2302431" y="1549899"/>
                </a:lnTo>
                <a:lnTo>
                  <a:pt x="2304260" y="1549775"/>
                </a:lnTo>
                <a:lnTo>
                  <a:pt x="2306098" y="1548994"/>
                </a:lnTo>
                <a:lnTo>
                  <a:pt x="2308212" y="1549032"/>
                </a:lnTo>
                <a:lnTo>
                  <a:pt x="2310070" y="1549403"/>
                </a:lnTo>
                <a:lnTo>
                  <a:pt x="2310660" y="1549089"/>
                </a:lnTo>
                <a:lnTo>
                  <a:pt x="2310898" y="1548927"/>
                </a:lnTo>
                <a:lnTo>
                  <a:pt x="2314061" y="1551051"/>
                </a:lnTo>
                <a:lnTo>
                  <a:pt x="2315242" y="1551365"/>
                </a:lnTo>
                <a:lnTo>
                  <a:pt x="2316471" y="1551127"/>
                </a:lnTo>
                <a:lnTo>
                  <a:pt x="2317737" y="1550327"/>
                </a:lnTo>
                <a:lnTo>
                  <a:pt x="2320528" y="1549289"/>
                </a:lnTo>
                <a:lnTo>
                  <a:pt x="2324833" y="1548003"/>
                </a:lnTo>
                <a:lnTo>
                  <a:pt x="2328977" y="1547479"/>
                </a:lnTo>
                <a:lnTo>
                  <a:pt x="2332958" y="1547717"/>
                </a:lnTo>
                <a:lnTo>
                  <a:pt x="2335473" y="1547355"/>
                </a:lnTo>
                <a:lnTo>
                  <a:pt x="2337778" y="1546022"/>
                </a:lnTo>
                <a:lnTo>
                  <a:pt x="2342864" y="1541640"/>
                </a:lnTo>
                <a:lnTo>
                  <a:pt x="2348703" y="1538107"/>
                </a:lnTo>
                <a:lnTo>
                  <a:pt x="2358314" y="1533716"/>
                </a:lnTo>
                <a:lnTo>
                  <a:pt x="2372602" y="1528429"/>
                </a:lnTo>
                <a:lnTo>
                  <a:pt x="2374811" y="1527201"/>
                </a:lnTo>
                <a:lnTo>
                  <a:pt x="2377050" y="1525991"/>
                </a:lnTo>
                <a:lnTo>
                  <a:pt x="2378212" y="1525295"/>
                </a:lnTo>
                <a:lnTo>
                  <a:pt x="2379507" y="1524667"/>
                </a:lnTo>
                <a:lnTo>
                  <a:pt x="2389451" y="1519123"/>
                </a:lnTo>
                <a:lnTo>
                  <a:pt x="2394576" y="1515847"/>
                </a:lnTo>
                <a:lnTo>
                  <a:pt x="2397138" y="1513465"/>
                </a:lnTo>
                <a:lnTo>
                  <a:pt x="2399843" y="1511484"/>
                </a:lnTo>
                <a:lnTo>
                  <a:pt x="2402681" y="1509903"/>
                </a:lnTo>
                <a:lnTo>
                  <a:pt x="2404929" y="1507874"/>
                </a:lnTo>
                <a:lnTo>
                  <a:pt x="2406596" y="1505398"/>
                </a:lnTo>
                <a:lnTo>
                  <a:pt x="2408434" y="1503550"/>
                </a:lnTo>
                <a:lnTo>
                  <a:pt x="2410444" y="1502340"/>
                </a:lnTo>
                <a:lnTo>
                  <a:pt x="2411530" y="1501064"/>
                </a:lnTo>
                <a:lnTo>
                  <a:pt x="2411683" y="1499730"/>
                </a:lnTo>
                <a:lnTo>
                  <a:pt x="2411301" y="1497921"/>
                </a:lnTo>
                <a:lnTo>
                  <a:pt x="2410406" y="1495644"/>
                </a:lnTo>
                <a:lnTo>
                  <a:pt x="2410282" y="1493854"/>
                </a:lnTo>
                <a:lnTo>
                  <a:pt x="2410930" y="1492539"/>
                </a:lnTo>
                <a:lnTo>
                  <a:pt x="2411073" y="1491653"/>
                </a:lnTo>
                <a:lnTo>
                  <a:pt x="2410711" y="1491196"/>
                </a:lnTo>
                <a:lnTo>
                  <a:pt x="2406491" y="1489891"/>
                </a:lnTo>
                <a:lnTo>
                  <a:pt x="2406672" y="1483605"/>
                </a:lnTo>
                <a:lnTo>
                  <a:pt x="2406615" y="1483424"/>
                </a:lnTo>
                <a:lnTo>
                  <a:pt x="2406834" y="1483347"/>
                </a:lnTo>
                <a:lnTo>
                  <a:pt x="2416559" y="1480557"/>
                </a:lnTo>
                <a:lnTo>
                  <a:pt x="2422760" y="1479594"/>
                </a:lnTo>
                <a:lnTo>
                  <a:pt x="2430313" y="1479338"/>
                </a:lnTo>
                <a:lnTo>
                  <a:pt x="2439314" y="1480719"/>
                </a:lnTo>
                <a:lnTo>
                  <a:pt x="2442810" y="1481976"/>
                </a:lnTo>
                <a:lnTo>
                  <a:pt x="2445020" y="1483576"/>
                </a:lnTo>
                <a:lnTo>
                  <a:pt x="2447573" y="1484005"/>
                </a:lnTo>
                <a:lnTo>
                  <a:pt x="2450468" y="1483262"/>
                </a:lnTo>
                <a:lnTo>
                  <a:pt x="2454478" y="1483014"/>
                </a:lnTo>
                <a:lnTo>
                  <a:pt x="2459612" y="1483262"/>
                </a:lnTo>
                <a:lnTo>
                  <a:pt x="2462355" y="1483643"/>
                </a:lnTo>
                <a:lnTo>
                  <a:pt x="2462717" y="1484147"/>
                </a:lnTo>
                <a:lnTo>
                  <a:pt x="2463070" y="1483995"/>
                </a:lnTo>
                <a:lnTo>
                  <a:pt x="2463422" y="1483195"/>
                </a:lnTo>
                <a:lnTo>
                  <a:pt x="2464794" y="1482309"/>
                </a:lnTo>
                <a:lnTo>
                  <a:pt x="2468642" y="1480985"/>
                </a:lnTo>
                <a:lnTo>
                  <a:pt x="2469156" y="1481262"/>
                </a:lnTo>
                <a:lnTo>
                  <a:pt x="2469947" y="1480595"/>
                </a:lnTo>
                <a:lnTo>
                  <a:pt x="2471014" y="1478975"/>
                </a:lnTo>
                <a:lnTo>
                  <a:pt x="2472976" y="1477185"/>
                </a:lnTo>
                <a:lnTo>
                  <a:pt x="2475833" y="1475223"/>
                </a:lnTo>
                <a:lnTo>
                  <a:pt x="2478415" y="1474204"/>
                </a:lnTo>
                <a:lnTo>
                  <a:pt x="2480729" y="1474118"/>
                </a:lnTo>
                <a:lnTo>
                  <a:pt x="2482272" y="1473641"/>
                </a:lnTo>
                <a:lnTo>
                  <a:pt x="2483053" y="1472756"/>
                </a:lnTo>
                <a:lnTo>
                  <a:pt x="2483291" y="1471975"/>
                </a:lnTo>
                <a:lnTo>
                  <a:pt x="2482987" y="1471298"/>
                </a:lnTo>
                <a:lnTo>
                  <a:pt x="2483120" y="1470546"/>
                </a:lnTo>
                <a:lnTo>
                  <a:pt x="2483253" y="1470174"/>
                </a:lnTo>
                <a:lnTo>
                  <a:pt x="2483139" y="1469870"/>
                </a:lnTo>
                <a:lnTo>
                  <a:pt x="2482863" y="1469231"/>
                </a:lnTo>
                <a:lnTo>
                  <a:pt x="2482644" y="1466012"/>
                </a:lnTo>
                <a:lnTo>
                  <a:pt x="2482196" y="1464497"/>
                </a:lnTo>
                <a:lnTo>
                  <a:pt x="2481567" y="1463373"/>
                </a:lnTo>
                <a:lnTo>
                  <a:pt x="2480767" y="1462650"/>
                </a:lnTo>
                <a:lnTo>
                  <a:pt x="2480862" y="1461897"/>
                </a:lnTo>
                <a:lnTo>
                  <a:pt x="2482253" y="1460964"/>
                </a:lnTo>
                <a:lnTo>
                  <a:pt x="2482148" y="1461830"/>
                </a:lnTo>
                <a:lnTo>
                  <a:pt x="2482510" y="1462097"/>
                </a:lnTo>
                <a:lnTo>
                  <a:pt x="2483158" y="1461697"/>
                </a:lnTo>
                <a:lnTo>
                  <a:pt x="2484644" y="1459754"/>
                </a:lnTo>
                <a:lnTo>
                  <a:pt x="2484815" y="1459020"/>
                </a:lnTo>
                <a:lnTo>
                  <a:pt x="2485825" y="1458268"/>
                </a:lnTo>
                <a:lnTo>
                  <a:pt x="2486578" y="1457096"/>
                </a:lnTo>
                <a:lnTo>
                  <a:pt x="2485749" y="1456925"/>
                </a:lnTo>
                <a:lnTo>
                  <a:pt x="2483777" y="1457278"/>
                </a:lnTo>
                <a:lnTo>
                  <a:pt x="2483329" y="1456925"/>
                </a:lnTo>
                <a:lnTo>
                  <a:pt x="2484349" y="1455363"/>
                </a:lnTo>
                <a:lnTo>
                  <a:pt x="2484158" y="1454477"/>
                </a:lnTo>
                <a:lnTo>
                  <a:pt x="2483834" y="1454106"/>
                </a:lnTo>
                <a:lnTo>
                  <a:pt x="2483187" y="1453953"/>
                </a:lnTo>
                <a:lnTo>
                  <a:pt x="2480967" y="1455325"/>
                </a:lnTo>
                <a:lnTo>
                  <a:pt x="2480282" y="1455449"/>
                </a:lnTo>
                <a:lnTo>
                  <a:pt x="2480186" y="1454725"/>
                </a:lnTo>
                <a:lnTo>
                  <a:pt x="2479043" y="1453115"/>
                </a:lnTo>
                <a:lnTo>
                  <a:pt x="2482110" y="1450258"/>
                </a:lnTo>
                <a:lnTo>
                  <a:pt x="2492950" y="1442285"/>
                </a:lnTo>
                <a:lnTo>
                  <a:pt x="2494055" y="1441076"/>
                </a:lnTo>
                <a:lnTo>
                  <a:pt x="2494464" y="1439990"/>
                </a:lnTo>
                <a:lnTo>
                  <a:pt x="2494169" y="1439037"/>
                </a:lnTo>
                <a:lnTo>
                  <a:pt x="2493864" y="1438799"/>
                </a:lnTo>
                <a:lnTo>
                  <a:pt x="2494026" y="1438561"/>
                </a:lnTo>
                <a:lnTo>
                  <a:pt x="2504475" y="1428255"/>
                </a:lnTo>
                <a:lnTo>
                  <a:pt x="2510409" y="1423483"/>
                </a:lnTo>
                <a:lnTo>
                  <a:pt x="2515305" y="1420816"/>
                </a:lnTo>
                <a:lnTo>
                  <a:pt x="2519039" y="1419549"/>
                </a:lnTo>
                <a:lnTo>
                  <a:pt x="2521563" y="1419730"/>
                </a:lnTo>
                <a:lnTo>
                  <a:pt x="2522992" y="1419549"/>
                </a:lnTo>
                <a:lnTo>
                  <a:pt x="2524211" y="1419549"/>
                </a:lnTo>
                <a:lnTo>
                  <a:pt x="2530431" y="1419539"/>
                </a:lnTo>
                <a:lnTo>
                  <a:pt x="2541556" y="1419521"/>
                </a:lnTo>
                <a:lnTo>
                  <a:pt x="2552681" y="1419511"/>
                </a:lnTo>
                <a:lnTo>
                  <a:pt x="2563806" y="1419492"/>
                </a:lnTo>
                <a:lnTo>
                  <a:pt x="2574922" y="1419473"/>
                </a:lnTo>
                <a:lnTo>
                  <a:pt x="2586047" y="1419454"/>
                </a:lnTo>
                <a:lnTo>
                  <a:pt x="2597172" y="1419435"/>
                </a:lnTo>
                <a:lnTo>
                  <a:pt x="2608288" y="1419416"/>
                </a:lnTo>
                <a:lnTo>
                  <a:pt x="2610926" y="1412138"/>
                </a:lnTo>
                <a:lnTo>
                  <a:pt x="2613374" y="1408738"/>
                </a:lnTo>
                <a:lnTo>
                  <a:pt x="2616737" y="1409862"/>
                </a:lnTo>
                <a:lnTo>
                  <a:pt x="2618527" y="1409767"/>
                </a:lnTo>
                <a:lnTo>
                  <a:pt x="2620518" y="1408014"/>
                </a:lnTo>
                <a:lnTo>
                  <a:pt x="2622128" y="1406947"/>
                </a:lnTo>
                <a:lnTo>
                  <a:pt x="2623185" y="1407109"/>
                </a:lnTo>
                <a:lnTo>
                  <a:pt x="2624090" y="1408710"/>
                </a:lnTo>
                <a:lnTo>
                  <a:pt x="2624842" y="1409776"/>
                </a:lnTo>
                <a:lnTo>
                  <a:pt x="2625728" y="1409462"/>
                </a:lnTo>
                <a:lnTo>
                  <a:pt x="2626481" y="1407947"/>
                </a:lnTo>
                <a:lnTo>
                  <a:pt x="2626452" y="1405843"/>
                </a:lnTo>
                <a:lnTo>
                  <a:pt x="2627481" y="1404376"/>
                </a:lnTo>
                <a:lnTo>
                  <a:pt x="2628710" y="1404157"/>
                </a:lnTo>
                <a:lnTo>
                  <a:pt x="2629843" y="1404204"/>
                </a:lnTo>
                <a:lnTo>
                  <a:pt x="2630415" y="1403490"/>
                </a:lnTo>
                <a:lnTo>
                  <a:pt x="2630348" y="1402471"/>
                </a:lnTo>
                <a:lnTo>
                  <a:pt x="2629948" y="1400813"/>
                </a:lnTo>
                <a:lnTo>
                  <a:pt x="2630091" y="1398823"/>
                </a:lnTo>
                <a:lnTo>
                  <a:pt x="2632920" y="1395289"/>
                </a:lnTo>
                <a:lnTo>
                  <a:pt x="2636387" y="1392898"/>
                </a:lnTo>
                <a:lnTo>
                  <a:pt x="2637597" y="1391698"/>
                </a:lnTo>
                <a:lnTo>
                  <a:pt x="2637949" y="1389269"/>
                </a:lnTo>
                <a:lnTo>
                  <a:pt x="2639940" y="1386745"/>
                </a:lnTo>
                <a:lnTo>
                  <a:pt x="2640930" y="1385287"/>
                </a:lnTo>
                <a:lnTo>
                  <a:pt x="2641168" y="1384021"/>
                </a:lnTo>
                <a:lnTo>
                  <a:pt x="2640654" y="1382459"/>
                </a:lnTo>
                <a:lnTo>
                  <a:pt x="2640702" y="1379477"/>
                </a:lnTo>
                <a:lnTo>
                  <a:pt x="2641387" y="1375915"/>
                </a:lnTo>
                <a:lnTo>
                  <a:pt x="2642207" y="1372029"/>
                </a:lnTo>
                <a:lnTo>
                  <a:pt x="2644035" y="1368524"/>
                </a:lnTo>
                <a:lnTo>
                  <a:pt x="2647036" y="1364695"/>
                </a:lnTo>
                <a:lnTo>
                  <a:pt x="2647817" y="1359646"/>
                </a:lnTo>
                <a:lnTo>
                  <a:pt x="2648626" y="1354312"/>
                </a:lnTo>
                <a:lnTo>
                  <a:pt x="2652265" y="1349102"/>
                </a:lnTo>
                <a:lnTo>
                  <a:pt x="2656389" y="1343168"/>
                </a:lnTo>
                <a:lnTo>
                  <a:pt x="2658742" y="1339787"/>
                </a:lnTo>
                <a:lnTo>
                  <a:pt x="2662971" y="1333624"/>
                </a:lnTo>
                <a:lnTo>
                  <a:pt x="2665981" y="1329223"/>
                </a:lnTo>
                <a:lnTo>
                  <a:pt x="2667496" y="1327204"/>
                </a:lnTo>
                <a:lnTo>
                  <a:pt x="2669077" y="1324804"/>
                </a:lnTo>
                <a:lnTo>
                  <a:pt x="2671658" y="1325528"/>
                </a:lnTo>
                <a:lnTo>
                  <a:pt x="2674230" y="1326242"/>
                </a:lnTo>
                <a:lnTo>
                  <a:pt x="2673849" y="1329728"/>
                </a:lnTo>
                <a:lnTo>
                  <a:pt x="2674268" y="1332262"/>
                </a:lnTo>
                <a:lnTo>
                  <a:pt x="2675487" y="1333719"/>
                </a:lnTo>
                <a:lnTo>
                  <a:pt x="2677249" y="1334710"/>
                </a:lnTo>
                <a:lnTo>
                  <a:pt x="2678582" y="1335043"/>
                </a:lnTo>
                <a:lnTo>
                  <a:pt x="2680154" y="1335024"/>
                </a:lnTo>
                <a:lnTo>
                  <a:pt x="2684440" y="1333053"/>
                </a:lnTo>
                <a:lnTo>
                  <a:pt x="2689470" y="1331776"/>
                </a:lnTo>
                <a:lnTo>
                  <a:pt x="2692241" y="1330586"/>
                </a:lnTo>
                <a:lnTo>
                  <a:pt x="2692746" y="1329471"/>
                </a:lnTo>
                <a:lnTo>
                  <a:pt x="2694004" y="1329080"/>
                </a:lnTo>
                <a:lnTo>
                  <a:pt x="2696013" y="1329414"/>
                </a:lnTo>
                <a:lnTo>
                  <a:pt x="2699728" y="1332205"/>
                </a:lnTo>
                <a:lnTo>
                  <a:pt x="2704062" y="1336415"/>
                </a:lnTo>
                <a:lnTo>
                  <a:pt x="2707482" y="1339739"/>
                </a:lnTo>
                <a:lnTo>
                  <a:pt x="2707586" y="1345492"/>
                </a:lnTo>
                <a:lnTo>
                  <a:pt x="2707653" y="1351569"/>
                </a:lnTo>
                <a:lnTo>
                  <a:pt x="2707720" y="1357951"/>
                </a:lnTo>
                <a:lnTo>
                  <a:pt x="2707767" y="1362494"/>
                </a:lnTo>
                <a:lnTo>
                  <a:pt x="2707853" y="1368724"/>
                </a:lnTo>
                <a:lnTo>
                  <a:pt x="2707920" y="1373658"/>
                </a:lnTo>
                <a:lnTo>
                  <a:pt x="2708005" y="1380087"/>
                </a:lnTo>
                <a:lnTo>
                  <a:pt x="2708053" y="1383516"/>
                </a:lnTo>
                <a:lnTo>
                  <a:pt x="2708520" y="1384506"/>
                </a:lnTo>
                <a:lnTo>
                  <a:pt x="2708234" y="1385850"/>
                </a:lnTo>
                <a:lnTo>
                  <a:pt x="2708110" y="1386526"/>
                </a:lnTo>
                <a:lnTo>
                  <a:pt x="2708139" y="1387069"/>
                </a:lnTo>
                <a:lnTo>
                  <a:pt x="2708329" y="1387745"/>
                </a:lnTo>
                <a:lnTo>
                  <a:pt x="2708301" y="1388688"/>
                </a:lnTo>
                <a:lnTo>
                  <a:pt x="2707862" y="1389536"/>
                </a:lnTo>
                <a:lnTo>
                  <a:pt x="2707643" y="1390526"/>
                </a:lnTo>
                <a:lnTo>
                  <a:pt x="2707586" y="1392136"/>
                </a:lnTo>
                <a:lnTo>
                  <a:pt x="2708053" y="1393127"/>
                </a:lnTo>
                <a:lnTo>
                  <a:pt x="2708834" y="1393708"/>
                </a:lnTo>
                <a:lnTo>
                  <a:pt x="2709491" y="1393708"/>
                </a:lnTo>
                <a:lnTo>
                  <a:pt x="2710339" y="1394289"/>
                </a:lnTo>
                <a:lnTo>
                  <a:pt x="2711434" y="1395317"/>
                </a:lnTo>
                <a:lnTo>
                  <a:pt x="2713101" y="1396213"/>
                </a:lnTo>
                <a:lnTo>
                  <a:pt x="2714825" y="1396527"/>
                </a:lnTo>
                <a:lnTo>
                  <a:pt x="2716016" y="1396308"/>
                </a:lnTo>
                <a:lnTo>
                  <a:pt x="2717454" y="1396889"/>
                </a:lnTo>
                <a:lnTo>
                  <a:pt x="2717959" y="1398318"/>
                </a:lnTo>
                <a:lnTo>
                  <a:pt x="2717673" y="1399661"/>
                </a:lnTo>
                <a:lnTo>
                  <a:pt x="2716863" y="1400289"/>
                </a:lnTo>
                <a:lnTo>
                  <a:pt x="2715987" y="1400775"/>
                </a:lnTo>
                <a:lnTo>
                  <a:pt x="2715825" y="1401804"/>
                </a:lnTo>
                <a:lnTo>
                  <a:pt x="2716264" y="1402871"/>
                </a:lnTo>
                <a:lnTo>
                  <a:pt x="2716892" y="1403804"/>
                </a:lnTo>
                <a:lnTo>
                  <a:pt x="2717578" y="1405442"/>
                </a:lnTo>
                <a:lnTo>
                  <a:pt x="2717292" y="1406871"/>
                </a:lnTo>
                <a:lnTo>
                  <a:pt x="2716664" y="1408071"/>
                </a:lnTo>
                <a:lnTo>
                  <a:pt x="2716387" y="1409310"/>
                </a:lnTo>
                <a:lnTo>
                  <a:pt x="2716921" y="1410376"/>
                </a:lnTo>
                <a:lnTo>
                  <a:pt x="2718330" y="1411796"/>
                </a:lnTo>
                <a:lnTo>
                  <a:pt x="2719207" y="1413167"/>
                </a:lnTo>
                <a:lnTo>
                  <a:pt x="2720588" y="1413920"/>
                </a:lnTo>
                <a:lnTo>
                  <a:pt x="2721245" y="1413386"/>
                </a:lnTo>
                <a:lnTo>
                  <a:pt x="2721778" y="1412672"/>
                </a:lnTo>
                <a:lnTo>
                  <a:pt x="2722340" y="1412138"/>
                </a:lnTo>
                <a:lnTo>
                  <a:pt x="2723312" y="1412453"/>
                </a:lnTo>
                <a:lnTo>
                  <a:pt x="2724445" y="1412853"/>
                </a:lnTo>
                <a:lnTo>
                  <a:pt x="2725674" y="1413329"/>
                </a:lnTo>
                <a:lnTo>
                  <a:pt x="2725522" y="1414482"/>
                </a:lnTo>
                <a:lnTo>
                  <a:pt x="2726274" y="1416415"/>
                </a:lnTo>
                <a:lnTo>
                  <a:pt x="2726855" y="1420130"/>
                </a:lnTo>
                <a:lnTo>
                  <a:pt x="2725960" y="1421816"/>
                </a:lnTo>
                <a:lnTo>
                  <a:pt x="2726150" y="1424045"/>
                </a:lnTo>
                <a:lnTo>
                  <a:pt x="2728627" y="1424693"/>
                </a:lnTo>
                <a:lnTo>
                  <a:pt x="2729227" y="1425378"/>
                </a:lnTo>
                <a:lnTo>
                  <a:pt x="2729341" y="1426197"/>
                </a:lnTo>
                <a:lnTo>
                  <a:pt x="2723883" y="1431903"/>
                </a:lnTo>
                <a:lnTo>
                  <a:pt x="2719264" y="1431112"/>
                </a:lnTo>
                <a:lnTo>
                  <a:pt x="2716759" y="1432627"/>
                </a:lnTo>
                <a:lnTo>
                  <a:pt x="2714139" y="1433065"/>
                </a:lnTo>
                <a:lnTo>
                  <a:pt x="2712987" y="1435608"/>
                </a:lnTo>
                <a:lnTo>
                  <a:pt x="2711549" y="1436151"/>
                </a:lnTo>
                <a:lnTo>
                  <a:pt x="2709577" y="1435999"/>
                </a:lnTo>
                <a:lnTo>
                  <a:pt x="2707872" y="1435284"/>
                </a:lnTo>
                <a:lnTo>
                  <a:pt x="2706577" y="1435637"/>
                </a:lnTo>
                <a:lnTo>
                  <a:pt x="2704757" y="1440218"/>
                </a:lnTo>
                <a:lnTo>
                  <a:pt x="2703271" y="1439818"/>
                </a:lnTo>
                <a:lnTo>
                  <a:pt x="2702681" y="1441466"/>
                </a:lnTo>
                <a:lnTo>
                  <a:pt x="2701900" y="1442190"/>
                </a:lnTo>
                <a:lnTo>
                  <a:pt x="2700757" y="1442800"/>
                </a:lnTo>
                <a:lnTo>
                  <a:pt x="2699766" y="1440771"/>
                </a:lnTo>
                <a:lnTo>
                  <a:pt x="2699138" y="1438837"/>
                </a:lnTo>
                <a:lnTo>
                  <a:pt x="2698204" y="1438418"/>
                </a:lnTo>
                <a:lnTo>
                  <a:pt x="2696966" y="1437923"/>
                </a:lnTo>
                <a:lnTo>
                  <a:pt x="2695699" y="1437942"/>
                </a:lnTo>
                <a:lnTo>
                  <a:pt x="2694851" y="1438218"/>
                </a:lnTo>
                <a:lnTo>
                  <a:pt x="2693794" y="1439466"/>
                </a:lnTo>
                <a:lnTo>
                  <a:pt x="2692270" y="1440542"/>
                </a:lnTo>
                <a:lnTo>
                  <a:pt x="2691117" y="1439647"/>
                </a:lnTo>
                <a:lnTo>
                  <a:pt x="2690212" y="1438208"/>
                </a:lnTo>
                <a:lnTo>
                  <a:pt x="2689441" y="1440523"/>
                </a:lnTo>
                <a:lnTo>
                  <a:pt x="2688317" y="1442962"/>
                </a:lnTo>
                <a:lnTo>
                  <a:pt x="2688508" y="1445800"/>
                </a:lnTo>
                <a:lnTo>
                  <a:pt x="2688022" y="1447486"/>
                </a:lnTo>
                <a:lnTo>
                  <a:pt x="2686955" y="1447038"/>
                </a:lnTo>
                <a:lnTo>
                  <a:pt x="2685898" y="1445562"/>
                </a:lnTo>
                <a:lnTo>
                  <a:pt x="2682926" y="1444381"/>
                </a:lnTo>
                <a:lnTo>
                  <a:pt x="2680554" y="1444485"/>
                </a:lnTo>
                <a:lnTo>
                  <a:pt x="2681040" y="1442904"/>
                </a:lnTo>
                <a:lnTo>
                  <a:pt x="2683278" y="1440637"/>
                </a:lnTo>
                <a:lnTo>
                  <a:pt x="2682583" y="1440199"/>
                </a:lnTo>
                <a:lnTo>
                  <a:pt x="2681488" y="1440513"/>
                </a:lnTo>
                <a:lnTo>
                  <a:pt x="2681011" y="1440199"/>
                </a:lnTo>
                <a:lnTo>
                  <a:pt x="2681802" y="1438132"/>
                </a:lnTo>
                <a:lnTo>
                  <a:pt x="2681878" y="1435856"/>
                </a:lnTo>
                <a:lnTo>
                  <a:pt x="2680878" y="1436646"/>
                </a:lnTo>
                <a:lnTo>
                  <a:pt x="2679621" y="1439047"/>
                </a:lnTo>
                <a:lnTo>
                  <a:pt x="2676573" y="1440961"/>
                </a:lnTo>
                <a:lnTo>
                  <a:pt x="2676716" y="1444161"/>
                </a:lnTo>
                <a:lnTo>
                  <a:pt x="2673849" y="1450696"/>
                </a:lnTo>
                <a:lnTo>
                  <a:pt x="2673715" y="1453477"/>
                </a:lnTo>
                <a:lnTo>
                  <a:pt x="2671877" y="1455687"/>
                </a:lnTo>
                <a:lnTo>
                  <a:pt x="2669496" y="1457592"/>
                </a:lnTo>
                <a:lnTo>
                  <a:pt x="2666324" y="1457058"/>
                </a:lnTo>
                <a:lnTo>
                  <a:pt x="2663905" y="1458706"/>
                </a:lnTo>
                <a:lnTo>
                  <a:pt x="2662676" y="1460602"/>
                </a:lnTo>
                <a:lnTo>
                  <a:pt x="2661609" y="1460887"/>
                </a:lnTo>
                <a:lnTo>
                  <a:pt x="2661056" y="1458478"/>
                </a:lnTo>
                <a:lnTo>
                  <a:pt x="2660656" y="1457735"/>
                </a:lnTo>
                <a:lnTo>
                  <a:pt x="2659761" y="1461297"/>
                </a:lnTo>
                <a:lnTo>
                  <a:pt x="2658856" y="1461516"/>
                </a:lnTo>
                <a:lnTo>
                  <a:pt x="2658513" y="1458992"/>
                </a:lnTo>
                <a:lnTo>
                  <a:pt x="2658085" y="1457325"/>
                </a:lnTo>
                <a:lnTo>
                  <a:pt x="2656847" y="1458763"/>
                </a:lnTo>
                <a:lnTo>
                  <a:pt x="2656027" y="1462573"/>
                </a:lnTo>
                <a:lnTo>
                  <a:pt x="2655170" y="1462250"/>
                </a:lnTo>
                <a:lnTo>
                  <a:pt x="2654894" y="1460840"/>
                </a:lnTo>
                <a:lnTo>
                  <a:pt x="2654275" y="1460411"/>
                </a:lnTo>
                <a:lnTo>
                  <a:pt x="2654065" y="1462030"/>
                </a:lnTo>
                <a:lnTo>
                  <a:pt x="2654370" y="1464307"/>
                </a:lnTo>
                <a:lnTo>
                  <a:pt x="2653922" y="1465517"/>
                </a:lnTo>
                <a:lnTo>
                  <a:pt x="2653065" y="1464869"/>
                </a:lnTo>
                <a:lnTo>
                  <a:pt x="2652208" y="1463774"/>
                </a:lnTo>
                <a:lnTo>
                  <a:pt x="2650788" y="1464602"/>
                </a:lnTo>
                <a:lnTo>
                  <a:pt x="2649484" y="1464935"/>
                </a:lnTo>
                <a:lnTo>
                  <a:pt x="2649484" y="1463821"/>
                </a:lnTo>
                <a:lnTo>
                  <a:pt x="2649731" y="1462450"/>
                </a:lnTo>
                <a:lnTo>
                  <a:pt x="2647140" y="1463202"/>
                </a:lnTo>
                <a:lnTo>
                  <a:pt x="2644026" y="1465726"/>
                </a:lnTo>
                <a:lnTo>
                  <a:pt x="2641606" y="1469212"/>
                </a:lnTo>
                <a:lnTo>
                  <a:pt x="2642445" y="1469793"/>
                </a:lnTo>
                <a:lnTo>
                  <a:pt x="2643388" y="1470898"/>
                </a:lnTo>
                <a:lnTo>
                  <a:pt x="2639187" y="1476261"/>
                </a:lnTo>
                <a:lnTo>
                  <a:pt x="2634882" y="1481080"/>
                </a:lnTo>
                <a:lnTo>
                  <a:pt x="2631634" y="1488920"/>
                </a:lnTo>
                <a:lnTo>
                  <a:pt x="2630329" y="1489834"/>
                </a:lnTo>
                <a:lnTo>
                  <a:pt x="2629205" y="1491263"/>
                </a:lnTo>
                <a:lnTo>
                  <a:pt x="2628014" y="1495977"/>
                </a:lnTo>
                <a:lnTo>
                  <a:pt x="2626643" y="1500159"/>
                </a:lnTo>
                <a:lnTo>
                  <a:pt x="2627414" y="1502026"/>
                </a:lnTo>
                <a:lnTo>
                  <a:pt x="2627919" y="1503940"/>
                </a:lnTo>
                <a:lnTo>
                  <a:pt x="2629138" y="1505826"/>
                </a:lnTo>
                <a:lnTo>
                  <a:pt x="2630177" y="1505998"/>
                </a:lnTo>
                <a:lnTo>
                  <a:pt x="2631300" y="1505655"/>
                </a:lnTo>
                <a:lnTo>
                  <a:pt x="2632120" y="1505731"/>
                </a:lnTo>
                <a:lnTo>
                  <a:pt x="2632653" y="1506531"/>
                </a:lnTo>
                <a:lnTo>
                  <a:pt x="2632424" y="1507493"/>
                </a:lnTo>
                <a:lnTo>
                  <a:pt x="2631129" y="1507731"/>
                </a:lnTo>
                <a:lnTo>
                  <a:pt x="2628710" y="1509408"/>
                </a:lnTo>
                <a:lnTo>
                  <a:pt x="2626586" y="1510055"/>
                </a:lnTo>
                <a:lnTo>
                  <a:pt x="2625528" y="1512075"/>
                </a:lnTo>
                <a:lnTo>
                  <a:pt x="2623937" y="1514408"/>
                </a:lnTo>
                <a:lnTo>
                  <a:pt x="2620842" y="1518047"/>
                </a:lnTo>
                <a:lnTo>
                  <a:pt x="2622166" y="1519171"/>
                </a:lnTo>
                <a:lnTo>
                  <a:pt x="2626938" y="1520428"/>
                </a:lnTo>
                <a:lnTo>
                  <a:pt x="2629071" y="1521724"/>
                </a:lnTo>
                <a:lnTo>
                  <a:pt x="2632291" y="1528486"/>
                </a:lnTo>
                <a:lnTo>
                  <a:pt x="2631558" y="1529163"/>
                </a:lnTo>
                <a:lnTo>
                  <a:pt x="2631262" y="1530401"/>
                </a:lnTo>
                <a:lnTo>
                  <a:pt x="2634129" y="1532135"/>
                </a:lnTo>
                <a:lnTo>
                  <a:pt x="2635044" y="1536973"/>
                </a:lnTo>
                <a:lnTo>
                  <a:pt x="2637397" y="1538621"/>
                </a:lnTo>
                <a:lnTo>
                  <a:pt x="2640902" y="1539631"/>
                </a:lnTo>
                <a:lnTo>
                  <a:pt x="2645198" y="1538173"/>
                </a:lnTo>
                <a:lnTo>
                  <a:pt x="2648769" y="1536163"/>
                </a:lnTo>
                <a:lnTo>
                  <a:pt x="2648646" y="1534516"/>
                </a:lnTo>
                <a:lnTo>
                  <a:pt x="2646397" y="1530668"/>
                </a:lnTo>
                <a:lnTo>
                  <a:pt x="2645855" y="1528867"/>
                </a:lnTo>
                <a:lnTo>
                  <a:pt x="2644188" y="1527696"/>
                </a:lnTo>
                <a:lnTo>
                  <a:pt x="2643559" y="1528687"/>
                </a:lnTo>
                <a:lnTo>
                  <a:pt x="2642483" y="1527401"/>
                </a:lnTo>
                <a:lnTo>
                  <a:pt x="2642359" y="1526677"/>
                </a:lnTo>
                <a:lnTo>
                  <a:pt x="2643359" y="1526324"/>
                </a:lnTo>
                <a:lnTo>
                  <a:pt x="2644531" y="1526467"/>
                </a:lnTo>
                <a:lnTo>
                  <a:pt x="2645893" y="1527143"/>
                </a:lnTo>
                <a:lnTo>
                  <a:pt x="2649398" y="1531344"/>
                </a:lnTo>
                <a:lnTo>
                  <a:pt x="2650370" y="1536830"/>
                </a:lnTo>
                <a:lnTo>
                  <a:pt x="2650579" y="1540307"/>
                </a:lnTo>
                <a:lnTo>
                  <a:pt x="2650179" y="1541498"/>
                </a:lnTo>
                <a:lnTo>
                  <a:pt x="2649160" y="1541250"/>
                </a:lnTo>
                <a:lnTo>
                  <a:pt x="2647217" y="1541488"/>
                </a:lnTo>
                <a:lnTo>
                  <a:pt x="2637987" y="1543288"/>
                </a:lnTo>
                <a:lnTo>
                  <a:pt x="2635939" y="1544869"/>
                </a:lnTo>
                <a:lnTo>
                  <a:pt x="2631243" y="1546584"/>
                </a:lnTo>
                <a:lnTo>
                  <a:pt x="2630948" y="1545727"/>
                </a:lnTo>
                <a:lnTo>
                  <a:pt x="2631291" y="1543955"/>
                </a:lnTo>
                <a:lnTo>
                  <a:pt x="2630996" y="1540316"/>
                </a:lnTo>
                <a:lnTo>
                  <a:pt x="2630072" y="1540145"/>
                </a:lnTo>
                <a:lnTo>
                  <a:pt x="2622766" y="1546079"/>
                </a:lnTo>
                <a:lnTo>
                  <a:pt x="2619947" y="1546451"/>
                </a:lnTo>
                <a:lnTo>
                  <a:pt x="2617575" y="1548184"/>
                </a:lnTo>
                <a:lnTo>
                  <a:pt x="2617041" y="1547222"/>
                </a:lnTo>
                <a:lnTo>
                  <a:pt x="2616623" y="1542783"/>
                </a:lnTo>
                <a:lnTo>
                  <a:pt x="2618108" y="1539050"/>
                </a:lnTo>
                <a:lnTo>
                  <a:pt x="2617318" y="1539107"/>
                </a:lnTo>
                <a:lnTo>
                  <a:pt x="2614841" y="1541345"/>
                </a:lnTo>
                <a:lnTo>
                  <a:pt x="2613784" y="1539964"/>
                </a:lnTo>
                <a:lnTo>
                  <a:pt x="2613251" y="1538450"/>
                </a:lnTo>
                <a:lnTo>
                  <a:pt x="2612488" y="1537592"/>
                </a:lnTo>
                <a:lnTo>
                  <a:pt x="2611660" y="1537269"/>
                </a:lnTo>
                <a:lnTo>
                  <a:pt x="2612374" y="1540574"/>
                </a:lnTo>
                <a:lnTo>
                  <a:pt x="2610688" y="1543050"/>
                </a:lnTo>
                <a:lnTo>
                  <a:pt x="2610231" y="1549441"/>
                </a:lnTo>
                <a:lnTo>
                  <a:pt x="2608117" y="1552089"/>
                </a:lnTo>
                <a:lnTo>
                  <a:pt x="2601525" y="1553794"/>
                </a:lnTo>
                <a:lnTo>
                  <a:pt x="2597230" y="1553432"/>
                </a:lnTo>
                <a:lnTo>
                  <a:pt x="2593381" y="1553966"/>
                </a:lnTo>
                <a:lnTo>
                  <a:pt x="2588266" y="1555185"/>
                </a:lnTo>
                <a:lnTo>
                  <a:pt x="2585437" y="1554461"/>
                </a:lnTo>
                <a:lnTo>
                  <a:pt x="2582542" y="1555747"/>
                </a:lnTo>
                <a:lnTo>
                  <a:pt x="2572712" y="1556099"/>
                </a:lnTo>
                <a:lnTo>
                  <a:pt x="2570636" y="1555414"/>
                </a:lnTo>
                <a:lnTo>
                  <a:pt x="2567988" y="1557842"/>
                </a:lnTo>
                <a:lnTo>
                  <a:pt x="2563749" y="1559281"/>
                </a:lnTo>
                <a:lnTo>
                  <a:pt x="2553033" y="1564720"/>
                </a:lnTo>
                <a:lnTo>
                  <a:pt x="2550671" y="1566701"/>
                </a:lnTo>
                <a:lnTo>
                  <a:pt x="2547795" y="1569777"/>
                </a:lnTo>
                <a:lnTo>
                  <a:pt x="2545861" y="1571435"/>
                </a:lnTo>
                <a:lnTo>
                  <a:pt x="2544271" y="1571978"/>
                </a:lnTo>
                <a:lnTo>
                  <a:pt x="2543289" y="1573359"/>
                </a:lnTo>
                <a:lnTo>
                  <a:pt x="2542223" y="1574254"/>
                </a:lnTo>
                <a:lnTo>
                  <a:pt x="2543251" y="1571187"/>
                </a:lnTo>
                <a:lnTo>
                  <a:pt x="2544366" y="1568596"/>
                </a:lnTo>
                <a:lnTo>
                  <a:pt x="2545299" y="1563557"/>
                </a:lnTo>
                <a:lnTo>
                  <a:pt x="2545023" y="1559481"/>
                </a:lnTo>
                <a:lnTo>
                  <a:pt x="2543871" y="1557804"/>
                </a:lnTo>
                <a:lnTo>
                  <a:pt x="2542680" y="1556680"/>
                </a:lnTo>
                <a:lnTo>
                  <a:pt x="2544071" y="1560710"/>
                </a:lnTo>
                <a:lnTo>
                  <a:pt x="2544299" y="1565643"/>
                </a:lnTo>
                <a:lnTo>
                  <a:pt x="2543813" y="1568529"/>
                </a:lnTo>
                <a:lnTo>
                  <a:pt x="2541184" y="1574083"/>
                </a:lnTo>
                <a:lnTo>
                  <a:pt x="2540070" y="1575369"/>
                </a:lnTo>
                <a:lnTo>
                  <a:pt x="2538765" y="1576512"/>
                </a:lnTo>
                <a:lnTo>
                  <a:pt x="2537774" y="1576997"/>
                </a:lnTo>
                <a:lnTo>
                  <a:pt x="2536860" y="1577883"/>
                </a:lnTo>
                <a:lnTo>
                  <a:pt x="2535803" y="1579283"/>
                </a:lnTo>
                <a:lnTo>
                  <a:pt x="2534803" y="1582064"/>
                </a:lnTo>
                <a:lnTo>
                  <a:pt x="2535412" y="1584598"/>
                </a:lnTo>
                <a:lnTo>
                  <a:pt x="2540537" y="1585522"/>
                </a:lnTo>
                <a:lnTo>
                  <a:pt x="2541918" y="1584741"/>
                </a:lnTo>
                <a:lnTo>
                  <a:pt x="2542613" y="1586551"/>
                </a:lnTo>
                <a:lnTo>
                  <a:pt x="2543013" y="1589065"/>
                </a:lnTo>
                <a:lnTo>
                  <a:pt x="2542623" y="1591790"/>
                </a:lnTo>
                <a:lnTo>
                  <a:pt x="2541765" y="1594552"/>
                </a:lnTo>
                <a:lnTo>
                  <a:pt x="2541118" y="1597981"/>
                </a:lnTo>
                <a:lnTo>
                  <a:pt x="2540565" y="1603191"/>
                </a:lnTo>
                <a:lnTo>
                  <a:pt x="2539737" y="1607868"/>
                </a:lnTo>
                <a:lnTo>
                  <a:pt x="2539622" y="1606449"/>
                </a:lnTo>
                <a:lnTo>
                  <a:pt x="2540146" y="1600752"/>
                </a:lnTo>
                <a:lnTo>
                  <a:pt x="2539308" y="1601353"/>
                </a:lnTo>
                <a:lnTo>
                  <a:pt x="2538727" y="1602667"/>
                </a:lnTo>
                <a:lnTo>
                  <a:pt x="2537165" y="1610001"/>
                </a:lnTo>
                <a:lnTo>
                  <a:pt x="2535012" y="1613897"/>
                </a:lnTo>
                <a:lnTo>
                  <a:pt x="2533031" y="1616593"/>
                </a:lnTo>
                <a:lnTo>
                  <a:pt x="2530983" y="1616145"/>
                </a:lnTo>
                <a:lnTo>
                  <a:pt x="2531440" y="1618288"/>
                </a:lnTo>
                <a:lnTo>
                  <a:pt x="2530878" y="1619403"/>
                </a:lnTo>
                <a:lnTo>
                  <a:pt x="2530402" y="1621727"/>
                </a:lnTo>
                <a:lnTo>
                  <a:pt x="2529183" y="1623260"/>
                </a:lnTo>
                <a:lnTo>
                  <a:pt x="2528040" y="1623117"/>
                </a:lnTo>
                <a:lnTo>
                  <a:pt x="2526402" y="1624175"/>
                </a:lnTo>
                <a:lnTo>
                  <a:pt x="2525754" y="1624984"/>
                </a:lnTo>
                <a:lnTo>
                  <a:pt x="2525706" y="1626537"/>
                </a:lnTo>
                <a:lnTo>
                  <a:pt x="2524601" y="1627899"/>
                </a:lnTo>
                <a:lnTo>
                  <a:pt x="2520630" y="1634966"/>
                </a:lnTo>
                <a:lnTo>
                  <a:pt x="2517181" y="1637043"/>
                </a:lnTo>
                <a:lnTo>
                  <a:pt x="2516362" y="1636738"/>
                </a:lnTo>
                <a:lnTo>
                  <a:pt x="2517267" y="1633404"/>
                </a:lnTo>
                <a:lnTo>
                  <a:pt x="2517886" y="1630032"/>
                </a:lnTo>
                <a:lnTo>
                  <a:pt x="2515791" y="1628566"/>
                </a:lnTo>
                <a:lnTo>
                  <a:pt x="2513790" y="1627785"/>
                </a:lnTo>
                <a:lnTo>
                  <a:pt x="2511495" y="1627889"/>
                </a:lnTo>
                <a:lnTo>
                  <a:pt x="2508952" y="1625260"/>
                </a:lnTo>
                <a:lnTo>
                  <a:pt x="2505685" y="1623355"/>
                </a:lnTo>
                <a:lnTo>
                  <a:pt x="2501122" y="1618174"/>
                </a:lnTo>
                <a:lnTo>
                  <a:pt x="2501256" y="1616736"/>
                </a:lnTo>
                <a:lnTo>
                  <a:pt x="2501141" y="1614316"/>
                </a:lnTo>
                <a:lnTo>
                  <a:pt x="2502532" y="1610497"/>
                </a:lnTo>
                <a:lnTo>
                  <a:pt x="2503856" y="1607820"/>
                </a:lnTo>
                <a:lnTo>
                  <a:pt x="2505694" y="1606429"/>
                </a:lnTo>
                <a:lnTo>
                  <a:pt x="2511028" y="1605020"/>
                </a:lnTo>
                <a:lnTo>
                  <a:pt x="2512362" y="1602896"/>
                </a:lnTo>
                <a:lnTo>
                  <a:pt x="2513152" y="1601105"/>
                </a:lnTo>
                <a:lnTo>
                  <a:pt x="2510514" y="1604182"/>
                </a:lnTo>
                <a:lnTo>
                  <a:pt x="2506561" y="1605229"/>
                </a:lnTo>
                <a:lnTo>
                  <a:pt x="2504427" y="1606382"/>
                </a:lnTo>
                <a:lnTo>
                  <a:pt x="2502722" y="1608134"/>
                </a:lnTo>
                <a:lnTo>
                  <a:pt x="2501713" y="1610335"/>
                </a:lnTo>
                <a:lnTo>
                  <a:pt x="2499427" y="1612983"/>
                </a:lnTo>
                <a:lnTo>
                  <a:pt x="2499589" y="1614754"/>
                </a:lnTo>
                <a:lnTo>
                  <a:pt x="2499970" y="1616012"/>
                </a:lnTo>
                <a:lnTo>
                  <a:pt x="2499789" y="1618641"/>
                </a:lnTo>
                <a:lnTo>
                  <a:pt x="2501237" y="1621193"/>
                </a:lnTo>
                <a:lnTo>
                  <a:pt x="2504094" y="1625375"/>
                </a:lnTo>
                <a:lnTo>
                  <a:pt x="2504647" y="1631852"/>
                </a:lnTo>
                <a:lnTo>
                  <a:pt x="2506828" y="1636176"/>
                </a:lnTo>
                <a:lnTo>
                  <a:pt x="2510180" y="1641205"/>
                </a:lnTo>
                <a:lnTo>
                  <a:pt x="2512752" y="1642634"/>
                </a:lnTo>
                <a:lnTo>
                  <a:pt x="2512886" y="1644501"/>
                </a:lnTo>
                <a:lnTo>
                  <a:pt x="2511695" y="1647587"/>
                </a:lnTo>
                <a:lnTo>
                  <a:pt x="2510123" y="1648997"/>
                </a:lnTo>
                <a:lnTo>
                  <a:pt x="2512162" y="1648711"/>
                </a:lnTo>
                <a:lnTo>
                  <a:pt x="2513171" y="1649416"/>
                </a:lnTo>
                <a:lnTo>
                  <a:pt x="2514162" y="1651987"/>
                </a:lnTo>
                <a:lnTo>
                  <a:pt x="2514086" y="1654607"/>
                </a:lnTo>
                <a:lnTo>
                  <a:pt x="2513752" y="1656074"/>
                </a:lnTo>
                <a:lnTo>
                  <a:pt x="2513133" y="1656664"/>
                </a:lnTo>
                <a:lnTo>
                  <a:pt x="2513152" y="1655159"/>
                </a:lnTo>
                <a:lnTo>
                  <a:pt x="2512714" y="1654636"/>
                </a:lnTo>
                <a:lnTo>
                  <a:pt x="2511990" y="1655283"/>
                </a:lnTo>
                <a:lnTo>
                  <a:pt x="2511524" y="1656026"/>
                </a:lnTo>
                <a:lnTo>
                  <a:pt x="2511323" y="1658950"/>
                </a:lnTo>
                <a:lnTo>
                  <a:pt x="2510828" y="1660408"/>
                </a:lnTo>
                <a:lnTo>
                  <a:pt x="2509076" y="1660836"/>
                </a:lnTo>
                <a:lnTo>
                  <a:pt x="2507295" y="1664665"/>
                </a:lnTo>
                <a:lnTo>
                  <a:pt x="2505647" y="1666837"/>
                </a:lnTo>
                <a:lnTo>
                  <a:pt x="2499160" y="1681467"/>
                </a:lnTo>
                <a:lnTo>
                  <a:pt x="2499408" y="1683906"/>
                </a:lnTo>
                <a:lnTo>
                  <a:pt x="2498217" y="1684687"/>
                </a:lnTo>
                <a:lnTo>
                  <a:pt x="2496426" y="1685325"/>
                </a:lnTo>
                <a:lnTo>
                  <a:pt x="2494607" y="1686782"/>
                </a:lnTo>
                <a:lnTo>
                  <a:pt x="2493397" y="1688383"/>
                </a:lnTo>
                <a:lnTo>
                  <a:pt x="2492273" y="1692688"/>
                </a:lnTo>
                <a:lnTo>
                  <a:pt x="2490121" y="1697527"/>
                </a:lnTo>
                <a:lnTo>
                  <a:pt x="2488778" y="1695517"/>
                </a:lnTo>
                <a:lnTo>
                  <a:pt x="2488435" y="1693793"/>
                </a:lnTo>
                <a:lnTo>
                  <a:pt x="2489035" y="1689278"/>
                </a:lnTo>
                <a:lnTo>
                  <a:pt x="2491359" y="1681877"/>
                </a:lnTo>
                <a:lnTo>
                  <a:pt x="2493921" y="1677267"/>
                </a:lnTo>
                <a:lnTo>
                  <a:pt x="2495874" y="1675076"/>
                </a:lnTo>
                <a:lnTo>
                  <a:pt x="2497474" y="1670599"/>
                </a:lnTo>
                <a:lnTo>
                  <a:pt x="2495445" y="1669933"/>
                </a:lnTo>
                <a:lnTo>
                  <a:pt x="2492350" y="1670009"/>
                </a:lnTo>
                <a:lnTo>
                  <a:pt x="2492931" y="1667942"/>
                </a:lnTo>
                <a:lnTo>
                  <a:pt x="2493836" y="1666123"/>
                </a:lnTo>
                <a:lnTo>
                  <a:pt x="2492226" y="1664303"/>
                </a:lnTo>
                <a:lnTo>
                  <a:pt x="2491273" y="1664075"/>
                </a:lnTo>
                <a:lnTo>
                  <a:pt x="2490292" y="1663332"/>
                </a:lnTo>
                <a:lnTo>
                  <a:pt x="2491445" y="1661817"/>
                </a:lnTo>
                <a:lnTo>
                  <a:pt x="2492007" y="1660217"/>
                </a:lnTo>
                <a:lnTo>
                  <a:pt x="2491664" y="1658264"/>
                </a:lnTo>
                <a:lnTo>
                  <a:pt x="2492150" y="1656788"/>
                </a:lnTo>
                <a:lnTo>
                  <a:pt x="2491350" y="1657007"/>
                </a:lnTo>
                <a:lnTo>
                  <a:pt x="2490054" y="1658569"/>
                </a:lnTo>
                <a:lnTo>
                  <a:pt x="2489254" y="1659188"/>
                </a:lnTo>
                <a:lnTo>
                  <a:pt x="2488768" y="1657807"/>
                </a:lnTo>
                <a:lnTo>
                  <a:pt x="2488206" y="1658122"/>
                </a:lnTo>
                <a:lnTo>
                  <a:pt x="2487844" y="1659074"/>
                </a:lnTo>
                <a:lnTo>
                  <a:pt x="2487016" y="1659588"/>
                </a:lnTo>
                <a:lnTo>
                  <a:pt x="2485273" y="1658293"/>
                </a:lnTo>
                <a:lnTo>
                  <a:pt x="2482730" y="1656817"/>
                </a:lnTo>
                <a:lnTo>
                  <a:pt x="2481320" y="1654264"/>
                </a:lnTo>
                <a:lnTo>
                  <a:pt x="2480510" y="1652283"/>
                </a:lnTo>
                <a:lnTo>
                  <a:pt x="2481329" y="1648701"/>
                </a:lnTo>
                <a:lnTo>
                  <a:pt x="2483091" y="1648063"/>
                </a:lnTo>
                <a:lnTo>
                  <a:pt x="2485377" y="1648644"/>
                </a:lnTo>
                <a:lnTo>
                  <a:pt x="2488368" y="1648644"/>
                </a:lnTo>
                <a:lnTo>
                  <a:pt x="2487940" y="1647854"/>
                </a:lnTo>
                <a:lnTo>
                  <a:pt x="2486873" y="1647987"/>
                </a:lnTo>
                <a:lnTo>
                  <a:pt x="2483720" y="1645072"/>
                </a:lnTo>
                <a:lnTo>
                  <a:pt x="2482701" y="1643310"/>
                </a:lnTo>
                <a:lnTo>
                  <a:pt x="2480958" y="1642825"/>
                </a:lnTo>
                <a:lnTo>
                  <a:pt x="2480167" y="1644520"/>
                </a:lnTo>
                <a:lnTo>
                  <a:pt x="2479281" y="1644968"/>
                </a:lnTo>
                <a:lnTo>
                  <a:pt x="2480367" y="1641263"/>
                </a:lnTo>
                <a:lnTo>
                  <a:pt x="2481796" y="1641110"/>
                </a:lnTo>
                <a:lnTo>
                  <a:pt x="2483901" y="1640081"/>
                </a:lnTo>
                <a:lnTo>
                  <a:pt x="2483291" y="1637929"/>
                </a:lnTo>
                <a:lnTo>
                  <a:pt x="2481958" y="1636986"/>
                </a:lnTo>
                <a:lnTo>
                  <a:pt x="2479558" y="1638167"/>
                </a:lnTo>
                <a:lnTo>
                  <a:pt x="2479586" y="1636652"/>
                </a:lnTo>
                <a:lnTo>
                  <a:pt x="2480034" y="1634719"/>
                </a:lnTo>
                <a:lnTo>
                  <a:pt x="2481844" y="1634719"/>
                </a:lnTo>
                <a:lnTo>
                  <a:pt x="2483434" y="1635347"/>
                </a:lnTo>
                <a:lnTo>
                  <a:pt x="2484787" y="1632214"/>
                </a:lnTo>
                <a:lnTo>
                  <a:pt x="2484844" y="1630813"/>
                </a:lnTo>
                <a:lnTo>
                  <a:pt x="2482606" y="1632852"/>
                </a:lnTo>
                <a:lnTo>
                  <a:pt x="2482101" y="1628461"/>
                </a:lnTo>
                <a:lnTo>
                  <a:pt x="2484301" y="1624222"/>
                </a:lnTo>
                <a:lnTo>
                  <a:pt x="2486406" y="1622365"/>
                </a:lnTo>
                <a:lnTo>
                  <a:pt x="2489035" y="1622422"/>
                </a:lnTo>
                <a:lnTo>
                  <a:pt x="2491702" y="1622127"/>
                </a:lnTo>
                <a:lnTo>
                  <a:pt x="2490026" y="1621346"/>
                </a:lnTo>
                <a:lnTo>
                  <a:pt x="2488302" y="1620927"/>
                </a:lnTo>
                <a:lnTo>
                  <a:pt x="2489597" y="1619241"/>
                </a:lnTo>
                <a:lnTo>
                  <a:pt x="2490702" y="1618936"/>
                </a:lnTo>
                <a:lnTo>
                  <a:pt x="2491788" y="1617469"/>
                </a:lnTo>
                <a:lnTo>
                  <a:pt x="2489188" y="1617688"/>
                </a:lnTo>
                <a:lnTo>
                  <a:pt x="2489492" y="1614907"/>
                </a:lnTo>
                <a:lnTo>
                  <a:pt x="2488225" y="1615478"/>
                </a:lnTo>
                <a:lnTo>
                  <a:pt x="2486711" y="1615735"/>
                </a:lnTo>
                <a:lnTo>
                  <a:pt x="2486120" y="1616917"/>
                </a:lnTo>
                <a:lnTo>
                  <a:pt x="2486235" y="1618879"/>
                </a:lnTo>
                <a:lnTo>
                  <a:pt x="2485796" y="1620164"/>
                </a:lnTo>
                <a:lnTo>
                  <a:pt x="2484615" y="1621193"/>
                </a:lnTo>
                <a:lnTo>
                  <a:pt x="2482625" y="1621993"/>
                </a:lnTo>
                <a:lnTo>
                  <a:pt x="2482434" y="1620603"/>
                </a:lnTo>
                <a:lnTo>
                  <a:pt x="2481777" y="1619974"/>
                </a:lnTo>
                <a:lnTo>
                  <a:pt x="2481529" y="1622955"/>
                </a:lnTo>
                <a:lnTo>
                  <a:pt x="2481006" y="1623965"/>
                </a:lnTo>
                <a:lnTo>
                  <a:pt x="2479548" y="1621174"/>
                </a:lnTo>
                <a:lnTo>
                  <a:pt x="2479110" y="1621736"/>
                </a:lnTo>
                <a:lnTo>
                  <a:pt x="2479167" y="1622527"/>
                </a:lnTo>
                <a:lnTo>
                  <a:pt x="2478796" y="1623898"/>
                </a:lnTo>
                <a:lnTo>
                  <a:pt x="2477548" y="1624613"/>
                </a:lnTo>
                <a:lnTo>
                  <a:pt x="2477624" y="1626365"/>
                </a:lnTo>
                <a:lnTo>
                  <a:pt x="2477138" y="1627327"/>
                </a:lnTo>
                <a:lnTo>
                  <a:pt x="2473147" y="1625803"/>
                </a:lnTo>
                <a:lnTo>
                  <a:pt x="2473052" y="1626318"/>
                </a:lnTo>
                <a:lnTo>
                  <a:pt x="2475310" y="1629604"/>
                </a:lnTo>
                <a:lnTo>
                  <a:pt x="2476957" y="1630728"/>
                </a:lnTo>
                <a:lnTo>
                  <a:pt x="2477157" y="1632519"/>
                </a:lnTo>
                <a:lnTo>
                  <a:pt x="2475738" y="1634004"/>
                </a:lnTo>
                <a:lnTo>
                  <a:pt x="2473786" y="1632728"/>
                </a:lnTo>
                <a:lnTo>
                  <a:pt x="2473452" y="1632823"/>
                </a:lnTo>
                <a:lnTo>
                  <a:pt x="2474519" y="1635014"/>
                </a:lnTo>
                <a:lnTo>
                  <a:pt x="2475186" y="1636928"/>
                </a:lnTo>
                <a:lnTo>
                  <a:pt x="2474500" y="1638529"/>
                </a:lnTo>
                <a:lnTo>
                  <a:pt x="2474605" y="1640510"/>
                </a:lnTo>
                <a:lnTo>
                  <a:pt x="2474452" y="1642301"/>
                </a:lnTo>
                <a:lnTo>
                  <a:pt x="2474033" y="1643863"/>
                </a:lnTo>
                <a:lnTo>
                  <a:pt x="2474986" y="1651035"/>
                </a:lnTo>
                <a:lnTo>
                  <a:pt x="2476129" y="1652988"/>
                </a:lnTo>
                <a:lnTo>
                  <a:pt x="2477253" y="1654845"/>
                </a:lnTo>
                <a:lnTo>
                  <a:pt x="2477853" y="1656588"/>
                </a:lnTo>
                <a:lnTo>
                  <a:pt x="2476662" y="1656836"/>
                </a:lnTo>
                <a:lnTo>
                  <a:pt x="2474757" y="1655407"/>
                </a:lnTo>
                <a:lnTo>
                  <a:pt x="2473081" y="1654312"/>
                </a:lnTo>
                <a:lnTo>
                  <a:pt x="2471090" y="1650816"/>
                </a:lnTo>
                <a:lnTo>
                  <a:pt x="2470766" y="1649416"/>
                </a:lnTo>
                <a:lnTo>
                  <a:pt x="2470280" y="1648311"/>
                </a:lnTo>
                <a:lnTo>
                  <a:pt x="2470509" y="1650845"/>
                </a:lnTo>
                <a:lnTo>
                  <a:pt x="2471223" y="1653673"/>
                </a:lnTo>
                <a:lnTo>
                  <a:pt x="2477453" y="1659998"/>
                </a:lnTo>
                <a:lnTo>
                  <a:pt x="2478605" y="1662417"/>
                </a:lnTo>
                <a:lnTo>
                  <a:pt x="2479481" y="1664322"/>
                </a:lnTo>
                <a:lnTo>
                  <a:pt x="2479262" y="1666132"/>
                </a:lnTo>
                <a:lnTo>
                  <a:pt x="2477634" y="1664846"/>
                </a:lnTo>
                <a:lnTo>
                  <a:pt x="2476233" y="1663208"/>
                </a:lnTo>
                <a:lnTo>
                  <a:pt x="2472509" y="1661351"/>
                </a:lnTo>
                <a:lnTo>
                  <a:pt x="2467813" y="1660179"/>
                </a:lnTo>
                <a:lnTo>
                  <a:pt x="2465165" y="1655855"/>
                </a:lnTo>
                <a:lnTo>
                  <a:pt x="2465175" y="1657655"/>
                </a:lnTo>
                <a:lnTo>
                  <a:pt x="2464584" y="1659188"/>
                </a:lnTo>
                <a:lnTo>
                  <a:pt x="2462965" y="1657321"/>
                </a:lnTo>
                <a:lnTo>
                  <a:pt x="2461946" y="1655731"/>
                </a:lnTo>
                <a:lnTo>
                  <a:pt x="2461603" y="1653988"/>
                </a:lnTo>
                <a:lnTo>
                  <a:pt x="2459584" y="1654102"/>
                </a:lnTo>
                <a:lnTo>
                  <a:pt x="2457469" y="1655626"/>
                </a:lnTo>
                <a:lnTo>
                  <a:pt x="2455421" y="1655264"/>
                </a:lnTo>
                <a:lnTo>
                  <a:pt x="2455183" y="1652302"/>
                </a:lnTo>
                <a:lnTo>
                  <a:pt x="2455736" y="1650730"/>
                </a:lnTo>
                <a:lnTo>
                  <a:pt x="2458031" y="1647015"/>
                </a:lnTo>
                <a:lnTo>
                  <a:pt x="2460203" y="1645111"/>
                </a:lnTo>
                <a:lnTo>
                  <a:pt x="2461155" y="1642653"/>
                </a:lnTo>
                <a:lnTo>
                  <a:pt x="2460831" y="1638843"/>
                </a:lnTo>
                <a:lnTo>
                  <a:pt x="2460431" y="1642720"/>
                </a:lnTo>
                <a:lnTo>
                  <a:pt x="2459193" y="1644634"/>
                </a:lnTo>
                <a:lnTo>
                  <a:pt x="2457241" y="1646101"/>
                </a:lnTo>
                <a:lnTo>
                  <a:pt x="2454678" y="1648711"/>
                </a:lnTo>
                <a:lnTo>
                  <a:pt x="2454059" y="1651121"/>
                </a:lnTo>
                <a:lnTo>
                  <a:pt x="2453259" y="1655626"/>
                </a:lnTo>
                <a:lnTo>
                  <a:pt x="2454335" y="1657150"/>
                </a:lnTo>
                <a:lnTo>
                  <a:pt x="2455440" y="1657550"/>
                </a:lnTo>
                <a:lnTo>
                  <a:pt x="2458698" y="1656531"/>
                </a:lnTo>
                <a:lnTo>
                  <a:pt x="2460384" y="1656988"/>
                </a:lnTo>
                <a:lnTo>
                  <a:pt x="2464137" y="1662398"/>
                </a:lnTo>
                <a:lnTo>
                  <a:pt x="2471128" y="1664532"/>
                </a:lnTo>
                <a:lnTo>
                  <a:pt x="2473681" y="1665865"/>
                </a:lnTo>
                <a:lnTo>
                  <a:pt x="2475757" y="1668685"/>
                </a:lnTo>
                <a:lnTo>
                  <a:pt x="2478882" y="1670304"/>
                </a:lnTo>
                <a:lnTo>
                  <a:pt x="2481310" y="1672657"/>
                </a:lnTo>
                <a:lnTo>
                  <a:pt x="2481377" y="1674190"/>
                </a:lnTo>
                <a:lnTo>
                  <a:pt x="2480539" y="1676000"/>
                </a:lnTo>
                <a:lnTo>
                  <a:pt x="2480205" y="1678448"/>
                </a:lnTo>
                <a:lnTo>
                  <a:pt x="2479177" y="1679991"/>
                </a:lnTo>
                <a:lnTo>
                  <a:pt x="2476710" y="1680172"/>
                </a:lnTo>
                <a:lnTo>
                  <a:pt x="2475214" y="1679772"/>
                </a:lnTo>
                <a:lnTo>
                  <a:pt x="2467185" y="1671152"/>
                </a:lnTo>
                <a:lnTo>
                  <a:pt x="2466223" y="1670361"/>
                </a:lnTo>
                <a:lnTo>
                  <a:pt x="2463241" y="1665837"/>
                </a:lnTo>
                <a:lnTo>
                  <a:pt x="2459746" y="1663408"/>
                </a:lnTo>
                <a:lnTo>
                  <a:pt x="2458660" y="1663456"/>
                </a:lnTo>
                <a:lnTo>
                  <a:pt x="2463632" y="1667942"/>
                </a:lnTo>
                <a:lnTo>
                  <a:pt x="2465661" y="1671076"/>
                </a:lnTo>
                <a:lnTo>
                  <a:pt x="2469233" y="1675457"/>
                </a:lnTo>
                <a:lnTo>
                  <a:pt x="2471785" y="1677314"/>
                </a:lnTo>
                <a:lnTo>
                  <a:pt x="2473662" y="1680210"/>
                </a:lnTo>
                <a:lnTo>
                  <a:pt x="2475414" y="1681563"/>
                </a:lnTo>
                <a:lnTo>
                  <a:pt x="2480186" y="1683487"/>
                </a:lnTo>
                <a:lnTo>
                  <a:pt x="2478529" y="1684877"/>
                </a:lnTo>
                <a:lnTo>
                  <a:pt x="2481177" y="1686058"/>
                </a:lnTo>
                <a:lnTo>
                  <a:pt x="2481558" y="1688221"/>
                </a:lnTo>
                <a:lnTo>
                  <a:pt x="2481320" y="1690688"/>
                </a:lnTo>
                <a:lnTo>
                  <a:pt x="2477643" y="1689707"/>
                </a:lnTo>
                <a:lnTo>
                  <a:pt x="2477519" y="1691526"/>
                </a:lnTo>
                <a:lnTo>
                  <a:pt x="2477853" y="1692593"/>
                </a:lnTo>
                <a:lnTo>
                  <a:pt x="2476233" y="1693479"/>
                </a:lnTo>
                <a:lnTo>
                  <a:pt x="2473976" y="1692278"/>
                </a:lnTo>
                <a:lnTo>
                  <a:pt x="2468118" y="1685706"/>
                </a:lnTo>
                <a:lnTo>
                  <a:pt x="2468166" y="1686582"/>
                </a:lnTo>
                <a:lnTo>
                  <a:pt x="2468642" y="1687602"/>
                </a:lnTo>
                <a:lnTo>
                  <a:pt x="2472042" y="1691831"/>
                </a:lnTo>
                <a:lnTo>
                  <a:pt x="2475081" y="1694364"/>
                </a:lnTo>
                <a:lnTo>
                  <a:pt x="2477653" y="1695507"/>
                </a:lnTo>
                <a:lnTo>
                  <a:pt x="2479634" y="1697631"/>
                </a:lnTo>
                <a:lnTo>
                  <a:pt x="2480339" y="1698908"/>
                </a:lnTo>
                <a:lnTo>
                  <a:pt x="2480806" y="1700851"/>
                </a:lnTo>
                <a:lnTo>
                  <a:pt x="2479338" y="1702165"/>
                </a:lnTo>
                <a:lnTo>
                  <a:pt x="2477662" y="1702899"/>
                </a:lnTo>
                <a:lnTo>
                  <a:pt x="2476033" y="1701584"/>
                </a:lnTo>
                <a:lnTo>
                  <a:pt x="2474833" y="1700194"/>
                </a:lnTo>
                <a:lnTo>
                  <a:pt x="2472280" y="1697841"/>
                </a:lnTo>
                <a:lnTo>
                  <a:pt x="2471509" y="1695203"/>
                </a:lnTo>
                <a:lnTo>
                  <a:pt x="2469566" y="1695336"/>
                </a:lnTo>
                <a:lnTo>
                  <a:pt x="2461451" y="1691993"/>
                </a:lnTo>
                <a:lnTo>
                  <a:pt x="2454926" y="1691602"/>
                </a:lnTo>
                <a:lnTo>
                  <a:pt x="2455564" y="1692278"/>
                </a:lnTo>
                <a:lnTo>
                  <a:pt x="2456383" y="1692726"/>
                </a:lnTo>
                <a:lnTo>
                  <a:pt x="2461574" y="1693545"/>
                </a:lnTo>
                <a:lnTo>
                  <a:pt x="2463622" y="1695088"/>
                </a:lnTo>
                <a:lnTo>
                  <a:pt x="2467889" y="1696460"/>
                </a:lnTo>
                <a:lnTo>
                  <a:pt x="2470395" y="1696831"/>
                </a:lnTo>
                <a:lnTo>
                  <a:pt x="2471404" y="1701022"/>
                </a:lnTo>
                <a:lnTo>
                  <a:pt x="2474862" y="1703908"/>
                </a:lnTo>
                <a:lnTo>
                  <a:pt x="2475310" y="1706042"/>
                </a:lnTo>
                <a:lnTo>
                  <a:pt x="2477672" y="1706280"/>
                </a:lnTo>
                <a:lnTo>
                  <a:pt x="2481825" y="1704194"/>
                </a:lnTo>
                <a:lnTo>
                  <a:pt x="2484501" y="1704928"/>
                </a:lnTo>
                <a:lnTo>
                  <a:pt x="2488368" y="1705527"/>
                </a:lnTo>
                <a:lnTo>
                  <a:pt x="2489254" y="1707213"/>
                </a:lnTo>
                <a:lnTo>
                  <a:pt x="2489911" y="1710414"/>
                </a:lnTo>
                <a:lnTo>
                  <a:pt x="2491283" y="1714014"/>
                </a:lnTo>
                <a:lnTo>
                  <a:pt x="2494826" y="1728169"/>
                </a:lnTo>
                <a:lnTo>
                  <a:pt x="2500151" y="1739684"/>
                </a:lnTo>
                <a:lnTo>
                  <a:pt x="2500808" y="1741665"/>
                </a:lnTo>
                <a:lnTo>
                  <a:pt x="2499570" y="1739922"/>
                </a:lnTo>
                <a:lnTo>
                  <a:pt x="2495617" y="1732302"/>
                </a:lnTo>
                <a:lnTo>
                  <a:pt x="2493436" y="1726778"/>
                </a:lnTo>
                <a:lnTo>
                  <a:pt x="2491197" y="1717005"/>
                </a:lnTo>
                <a:lnTo>
                  <a:pt x="2490549" y="1714814"/>
                </a:lnTo>
                <a:lnTo>
                  <a:pt x="2489778" y="1713938"/>
                </a:lnTo>
                <a:lnTo>
                  <a:pt x="2489273" y="1714653"/>
                </a:lnTo>
                <a:lnTo>
                  <a:pt x="2489054" y="1715900"/>
                </a:lnTo>
                <a:lnTo>
                  <a:pt x="2489426" y="1716862"/>
                </a:lnTo>
                <a:lnTo>
                  <a:pt x="2488540" y="1720082"/>
                </a:lnTo>
                <a:lnTo>
                  <a:pt x="2488921" y="1721558"/>
                </a:lnTo>
                <a:lnTo>
                  <a:pt x="2490349" y="1723082"/>
                </a:lnTo>
                <a:lnTo>
                  <a:pt x="2491912" y="1726883"/>
                </a:lnTo>
                <a:lnTo>
                  <a:pt x="2493159" y="1731998"/>
                </a:lnTo>
                <a:lnTo>
                  <a:pt x="2491473" y="1729921"/>
                </a:lnTo>
                <a:lnTo>
                  <a:pt x="2489683" y="1728826"/>
                </a:lnTo>
                <a:lnTo>
                  <a:pt x="2486892" y="1727987"/>
                </a:lnTo>
                <a:lnTo>
                  <a:pt x="2484406" y="1726511"/>
                </a:lnTo>
                <a:lnTo>
                  <a:pt x="2484587" y="1728626"/>
                </a:lnTo>
                <a:lnTo>
                  <a:pt x="2484349" y="1730912"/>
                </a:lnTo>
                <a:lnTo>
                  <a:pt x="2482434" y="1730216"/>
                </a:lnTo>
                <a:lnTo>
                  <a:pt x="2481129" y="1729454"/>
                </a:lnTo>
                <a:lnTo>
                  <a:pt x="2482291" y="1731883"/>
                </a:lnTo>
                <a:lnTo>
                  <a:pt x="2479786" y="1731159"/>
                </a:lnTo>
                <a:lnTo>
                  <a:pt x="2478110" y="1731312"/>
                </a:lnTo>
                <a:lnTo>
                  <a:pt x="2477024" y="1733474"/>
                </a:lnTo>
                <a:lnTo>
                  <a:pt x="2475567" y="1734779"/>
                </a:lnTo>
                <a:lnTo>
                  <a:pt x="2473414" y="1735198"/>
                </a:lnTo>
                <a:lnTo>
                  <a:pt x="2470214" y="1733226"/>
                </a:lnTo>
                <a:lnTo>
                  <a:pt x="2469185" y="1730826"/>
                </a:lnTo>
                <a:lnTo>
                  <a:pt x="2468756" y="1728149"/>
                </a:lnTo>
                <a:lnTo>
                  <a:pt x="2468585" y="1731312"/>
                </a:lnTo>
                <a:lnTo>
                  <a:pt x="2469156" y="1734598"/>
                </a:lnTo>
                <a:lnTo>
                  <a:pt x="2468956" y="1737093"/>
                </a:lnTo>
                <a:lnTo>
                  <a:pt x="2472033" y="1737551"/>
                </a:lnTo>
                <a:lnTo>
                  <a:pt x="2474909" y="1737151"/>
                </a:lnTo>
                <a:lnTo>
                  <a:pt x="2478796" y="1737255"/>
                </a:lnTo>
                <a:lnTo>
                  <a:pt x="2481329" y="1736789"/>
                </a:lnTo>
                <a:lnTo>
                  <a:pt x="2482853" y="1735998"/>
                </a:lnTo>
                <a:lnTo>
                  <a:pt x="2486511" y="1736684"/>
                </a:lnTo>
                <a:lnTo>
                  <a:pt x="2486768" y="1739694"/>
                </a:lnTo>
                <a:lnTo>
                  <a:pt x="2486349" y="1742685"/>
                </a:lnTo>
                <a:lnTo>
                  <a:pt x="2486139" y="1745856"/>
                </a:lnTo>
                <a:lnTo>
                  <a:pt x="2487149" y="1745837"/>
                </a:lnTo>
                <a:lnTo>
                  <a:pt x="2488340" y="1744818"/>
                </a:lnTo>
                <a:lnTo>
                  <a:pt x="2488940" y="1739113"/>
                </a:lnTo>
                <a:lnTo>
                  <a:pt x="2492283" y="1736998"/>
                </a:lnTo>
                <a:lnTo>
                  <a:pt x="2493407" y="1737151"/>
                </a:lnTo>
                <a:lnTo>
                  <a:pt x="2494474" y="1738979"/>
                </a:lnTo>
                <a:lnTo>
                  <a:pt x="2494836" y="1740837"/>
                </a:lnTo>
                <a:lnTo>
                  <a:pt x="2495217" y="1743389"/>
                </a:lnTo>
                <a:lnTo>
                  <a:pt x="2494436" y="1747276"/>
                </a:lnTo>
                <a:lnTo>
                  <a:pt x="2489302" y="1751810"/>
                </a:lnTo>
                <a:lnTo>
                  <a:pt x="2485625" y="1755991"/>
                </a:lnTo>
                <a:lnTo>
                  <a:pt x="2483739" y="1756839"/>
                </a:lnTo>
                <a:lnTo>
                  <a:pt x="2481034" y="1756353"/>
                </a:lnTo>
                <a:lnTo>
                  <a:pt x="2477957" y="1755305"/>
                </a:lnTo>
                <a:lnTo>
                  <a:pt x="2476443" y="1755096"/>
                </a:lnTo>
                <a:lnTo>
                  <a:pt x="2475300" y="1755448"/>
                </a:lnTo>
                <a:lnTo>
                  <a:pt x="2474605" y="1754153"/>
                </a:lnTo>
                <a:lnTo>
                  <a:pt x="2474157" y="1751800"/>
                </a:lnTo>
                <a:lnTo>
                  <a:pt x="2472966" y="1751019"/>
                </a:lnTo>
                <a:lnTo>
                  <a:pt x="2472062" y="1751105"/>
                </a:lnTo>
                <a:lnTo>
                  <a:pt x="2471452" y="1753600"/>
                </a:lnTo>
                <a:lnTo>
                  <a:pt x="2468585" y="1754315"/>
                </a:lnTo>
                <a:lnTo>
                  <a:pt x="2464689" y="1753276"/>
                </a:lnTo>
                <a:lnTo>
                  <a:pt x="2460603" y="1751181"/>
                </a:lnTo>
                <a:lnTo>
                  <a:pt x="2462355" y="1753429"/>
                </a:lnTo>
                <a:lnTo>
                  <a:pt x="2472481" y="1757629"/>
                </a:lnTo>
                <a:lnTo>
                  <a:pt x="2473624" y="1758420"/>
                </a:lnTo>
                <a:lnTo>
                  <a:pt x="2474690" y="1759563"/>
                </a:lnTo>
                <a:lnTo>
                  <a:pt x="2473281" y="1761363"/>
                </a:lnTo>
                <a:lnTo>
                  <a:pt x="2472166" y="1763392"/>
                </a:lnTo>
                <a:lnTo>
                  <a:pt x="2472004" y="1764983"/>
                </a:lnTo>
                <a:lnTo>
                  <a:pt x="2471614" y="1765983"/>
                </a:lnTo>
                <a:lnTo>
                  <a:pt x="2467575" y="1768678"/>
                </a:lnTo>
                <a:lnTo>
                  <a:pt x="2465394" y="1768202"/>
                </a:lnTo>
                <a:lnTo>
                  <a:pt x="2459803" y="1763335"/>
                </a:lnTo>
                <a:lnTo>
                  <a:pt x="2462355" y="1767545"/>
                </a:lnTo>
                <a:lnTo>
                  <a:pt x="2464394" y="1769326"/>
                </a:lnTo>
                <a:lnTo>
                  <a:pt x="2468509" y="1770278"/>
                </a:lnTo>
                <a:lnTo>
                  <a:pt x="2476215" y="1768707"/>
                </a:lnTo>
                <a:lnTo>
                  <a:pt x="2478748" y="1770422"/>
                </a:lnTo>
                <a:lnTo>
                  <a:pt x="2476671" y="1773460"/>
                </a:lnTo>
                <a:lnTo>
                  <a:pt x="2474614" y="1775584"/>
                </a:lnTo>
                <a:lnTo>
                  <a:pt x="2471909" y="1775822"/>
                </a:lnTo>
                <a:lnTo>
                  <a:pt x="2469528" y="1776403"/>
                </a:lnTo>
                <a:lnTo>
                  <a:pt x="2468823" y="1777860"/>
                </a:lnTo>
                <a:lnTo>
                  <a:pt x="2467128" y="1777956"/>
                </a:lnTo>
                <a:lnTo>
                  <a:pt x="2464470" y="1778041"/>
                </a:lnTo>
                <a:lnTo>
                  <a:pt x="2460365" y="1778175"/>
                </a:lnTo>
                <a:lnTo>
                  <a:pt x="2458107" y="1777832"/>
                </a:lnTo>
                <a:lnTo>
                  <a:pt x="2454954" y="1780813"/>
                </a:lnTo>
                <a:lnTo>
                  <a:pt x="2453764" y="1781223"/>
                </a:lnTo>
                <a:lnTo>
                  <a:pt x="2452107" y="1780661"/>
                </a:lnTo>
                <a:lnTo>
                  <a:pt x="2451411" y="1778261"/>
                </a:lnTo>
                <a:lnTo>
                  <a:pt x="2450668" y="1777079"/>
                </a:lnTo>
                <a:lnTo>
                  <a:pt x="2450649" y="1781566"/>
                </a:lnTo>
                <a:lnTo>
                  <a:pt x="2450945" y="1782775"/>
                </a:lnTo>
                <a:lnTo>
                  <a:pt x="2451545" y="1783680"/>
                </a:lnTo>
                <a:lnTo>
                  <a:pt x="2447858" y="1786109"/>
                </a:lnTo>
                <a:lnTo>
                  <a:pt x="2444325" y="1789138"/>
                </a:lnTo>
                <a:lnTo>
                  <a:pt x="2443058" y="1789957"/>
                </a:lnTo>
                <a:lnTo>
                  <a:pt x="2441620" y="1791472"/>
                </a:lnTo>
                <a:lnTo>
                  <a:pt x="2438676" y="1795843"/>
                </a:lnTo>
                <a:lnTo>
                  <a:pt x="2437953" y="1799025"/>
                </a:lnTo>
                <a:lnTo>
                  <a:pt x="2436886" y="1802568"/>
                </a:lnTo>
                <a:lnTo>
                  <a:pt x="2436752" y="1800977"/>
                </a:lnTo>
                <a:lnTo>
                  <a:pt x="2436933" y="1798292"/>
                </a:lnTo>
                <a:lnTo>
                  <a:pt x="2436209" y="1795215"/>
                </a:lnTo>
                <a:lnTo>
                  <a:pt x="2435743" y="1800854"/>
                </a:lnTo>
                <a:lnTo>
                  <a:pt x="2434600" y="1803464"/>
                </a:lnTo>
                <a:lnTo>
                  <a:pt x="2424103" y="1803283"/>
                </a:lnTo>
                <a:lnTo>
                  <a:pt x="2419512" y="1804702"/>
                </a:lnTo>
                <a:lnTo>
                  <a:pt x="2412464" y="1809474"/>
                </a:lnTo>
                <a:lnTo>
                  <a:pt x="2410359" y="1811569"/>
                </a:lnTo>
                <a:lnTo>
                  <a:pt x="2404529" y="1819637"/>
                </a:lnTo>
                <a:lnTo>
                  <a:pt x="2403043" y="1824790"/>
                </a:lnTo>
                <a:lnTo>
                  <a:pt x="2401853" y="1822628"/>
                </a:lnTo>
                <a:lnTo>
                  <a:pt x="2402148" y="1821009"/>
                </a:lnTo>
                <a:lnTo>
                  <a:pt x="2402167" y="1819675"/>
                </a:lnTo>
                <a:lnTo>
                  <a:pt x="2400710" y="1822390"/>
                </a:lnTo>
                <a:lnTo>
                  <a:pt x="2402100" y="1826543"/>
                </a:lnTo>
                <a:lnTo>
                  <a:pt x="2400853" y="1828124"/>
                </a:lnTo>
                <a:lnTo>
                  <a:pt x="2397005" y="1831077"/>
                </a:lnTo>
                <a:lnTo>
                  <a:pt x="2394899" y="1831553"/>
                </a:lnTo>
                <a:lnTo>
                  <a:pt x="2392537" y="1832391"/>
                </a:lnTo>
                <a:lnTo>
                  <a:pt x="2391794" y="1835296"/>
                </a:lnTo>
                <a:lnTo>
                  <a:pt x="2388584" y="1837973"/>
                </a:lnTo>
                <a:lnTo>
                  <a:pt x="2386718" y="1839154"/>
                </a:lnTo>
                <a:lnTo>
                  <a:pt x="2383289" y="1838439"/>
                </a:lnTo>
                <a:lnTo>
                  <a:pt x="2384346" y="1841011"/>
                </a:lnTo>
                <a:lnTo>
                  <a:pt x="2383089" y="1842964"/>
                </a:lnTo>
                <a:lnTo>
                  <a:pt x="2380917" y="1844459"/>
                </a:lnTo>
                <a:lnTo>
                  <a:pt x="2378221" y="1845431"/>
                </a:lnTo>
                <a:lnTo>
                  <a:pt x="2376678" y="1845307"/>
                </a:lnTo>
                <a:lnTo>
                  <a:pt x="2375364" y="1845821"/>
                </a:lnTo>
                <a:lnTo>
                  <a:pt x="2374326" y="1847060"/>
                </a:lnTo>
                <a:lnTo>
                  <a:pt x="2371801" y="1848222"/>
                </a:lnTo>
                <a:lnTo>
                  <a:pt x="2369182" y="1847574"/>
                </a:lnTo>
                <a:lnTo>
                  <a:pt x="2366210" y="1847183"/>
                </a:lnTo>
                <a:lnTo>
                  <a:pt x="2364553" y="1847879"/>
                </a:lnTo>
                <a:lnTo>
                  <a:pt x="2367334" y="1849031"/>
                </a:lnTo>
                <a:lnTo>
                  <a:pt x="2368830" y="1850689"/>
                </a:lnTo>
                <a:lnTo>
                  <a:pt x="2368525" y="1852927"/>
                </a:lnTo>
                <a:lnTo>
                  <a:pt x="2367782" y="1853784"/>
                </a:lnTo>
                <a:lnTo>
                  <a:pt x="2366020" y="1854956"/>
                </a:lnTo>
                <a:lnTo>
                  <a:pt x="2365248" y="1854784"/>
                </a:lnTo>
                <a:lnTo>
                  <a:pt x="2364781" y="1853736"/>
                </a:lnTo>
                <a:lnTo>
                  <a:pt x="2364210" y="1851546"/>
                </a:lnTo>
                <a:lnTo>
                  <a:pt x="2363391" y="1852012"/>
                </a:lnTo>
                <a:lnTo>
                  <a:pt x="2363248" y="1853032"/>
                </a:lnTo>
                <a:lnTo>
                  <a:pt x="2362543" y="1853403"/>
                </a:lnTo>
                <a:lnTo>
                  <a:pt x="2360047" y="1849908"/>
                </a:lnTo>
                <a:lnTo>
                  <a:pt x="2360171" y="1852575"/>
                </a:lnTo>
                <a:lnTo>
                  <a:pt x="2361038" y="1854622"/>
                </a:lnTo>
                <a:lnTo>
                  <a:pt x="2361876" y="1855660"/>
                </a:lnTo>
                <a:lnTo>
                  <a:pt x="2362724" y="1856270"/>
                </a:lnTo>
                <a:lnTo>
                  <a:pt x="2362933" y="1857223"/>
                </a:lnTo>
                <a:lnTo>
                  <a:pt x="2361229" y="1859537"/>
                </a:lnTo>
                <a:lnTo>
                  <a:pt x="2360352" y="1860052"/>
                </a:lnTo>
                <a:lnTo>
                  <a:pt x="2358790" y="1860423"/>
                </a:lnTo>
                <a:lnTo>
                  <a:pt x="2357914" y="1861842"/>
                </a:lnTo>
                <a:lnTo>
                  <a:pt x="2358171" y="1863071"/>
                </a:lnTo>
                <a:lnTo>
                  <a:pt x="2356799" y="1865728"/>
                </a:lnTo>
                <a:lnTo>
                  <a:pt x="2353532" y="1867386"/>
                </a:lnTo>
                <a:lnTo>
                  <a:pt x="2352542" y="1867319"/>
                </a:lnTo>
                <a:lnTo>
                  <a:pt x="2351732" y="1867805"/>
                </a:lnTo>
                <a:lnTo>
                  <a:pt x="2352208" y="1868986"/>
                </a:lnTo>
                <a:lnTo>
                  <a:pt x="2353018" y="1869843"/>
                </a:lnTo>
                <a:lnTo>
                  <a:pt x="2352989" y="1870644"/>
                </a:lnTo>
                <a:lnTo>
                  <a:pt x="2352132" y="1871729"/>
                </a:lnTo>
                <a:lnTo>
                  <a:pt x="2350427" y="1872034"/>
                </a:lnTo>
                <a:lnTo>
                  <a:pt x="2349475" y="1873263"/>
                </a:lnTo>
                <a:lnTo>
                  <a:pt x="2349780" y="1874434"/>
                </a:lnTo>
                <a:lnTo>
                  <a:pt x="2350342" y="1875082"/>
                </a:lnTo>
                <a:lnTo>
                  <a:pt x="2350218" y="1876196"/>
                </a:lnTo>
                <a:lnTo>
                  <a:pt x="2348284" y="1877321"/>
                </a:lnTo>
                <a:lnTo>
                  <a:pt x="2347827" y="1878425"/>
                </a:lnTo>
                <a:lnTo>
                  <a:pt x="2348789" y="1878749"/>
                </a:lnTo>
                <a:lnTo>
                  <a:pt x="2349532" y="1878425"/>
                </a:lnTo>
                <a:lnTo>
                  <a:pt x="2350075" y="1878663"/>
                </a:lnTo>
                <a:lnTo>
                  <a:pt x="2348913" y="1880511"/>
                </a:lnTo>
                <a:lnTo>
                  <a:pt x="2347875" y="1881635"/>
                </a:lnTo>
                <a:lnTo>
                  <a:pt x="2346884" y="1883655"/>
                </a:lnTo>
                <a:lnTo>
                  <a:pt x="2344588" y="1884217"/>
                </a:lnTo>
                <a:lnTo>
                  <a:pt x="2344674" y="1884874"/>
                </a:lnTo>
                <a:lnTo>
                  <a:pt x="2345970" y="1885455"/>
                </a:lnTo>
                <a:lnTo>
                  <a:pt x="2347055" y="1887007"/>
                </a:lnTo>
                <a:lnTo>
                  <a:pt x="2345017" y="1889874"/>
                </a:lnTo>
                <a:lnTo>
                  <a:pt x="2343741" y="1889636"/>
                </a:lnTo>
                <a:lnTo>
                  <a:pt x="2342960" y="1889008"/>
                </a:lnTo>
                <a:lnTo>
                  <a:pt x="2342464" y="1891265"/>
                </a:lnTo>
                <a:lnTo>
                  <a:pt x="2342655" y="1892465"/>
                </a:lnTo>
                <a:lnTo>
                  <a:pt x="2342169" y="1894932"/>
                </a:lnTo>
                <a:lnTo>
                  <a:pt x="2341388" y="1897885"/>
                </a:lnTo>
                <a:lnTo>
                  <a:pt x="2340855" y="1899095"/>
                </a:lnTo>
                <a:lnTo>
                  <a:pt x="2340969" y="1901352"/>
                </a:lnTo>
                <a:lnTo>
                  <a:pt x="2341302" y="1903533"/>
                </a:lnTo>
                <a:lnTo>
                  <a:pt x="2342550" y="1906334"/>
                </a:lnTo>
                <a:lnTo>
                  <a:pt x="2344465" y="1917773"/>
                </a:lnTo>
                <a:lnTo>
                  <a:pt x="2345770" y="1921736"/>
                </a:lnTo>
                <a:lnTo>
                  <a:pt x="2348113" y="1932403"/>
                </a:lnTo>
                <a:lnTo>
                  <a:pt x="2351989" y="1942710"/>
                </a:lnTo>
                <a:lnTo>
                  <a:pt x="2357457" y="1955121"/>
                </a:lnTo>
                <a:lnTo>
                  <a:pt x="2366429" y="1970094"/>
                </a:lnTo>
                <a:lnTo>
                  <a:pt x="2367506" y="1972218"/>
                </a:lnTo>
                <a:lnTo>
                  <a:pt x="2366334" y="1974018"/>
                </a:lnTo>
                <a:lnTo>
                  <a:pt x="2365982" y="1975885"/>
                </a:lnTo>
                <a:lnTo>
                  <a:pt x="2365877" y="1978695"/>
                </a:lnTo>
                <a:lnTo>
                  <a:pt x="2366201" y="1981438"/>
                </a:lnTo>
                <a:lnTo>
                  <a:pt x="2367258" y="1984782"/>
                </a:lnTo>
                <a:lnTo>
                  <a:pt x="2369296" y="1989887"/>
                </a:lnTo>
                <a:lnTo>
                  <a:pt x="2368153" y="1988877"/>
                </a:lnTo>
                <a:lnTo>
                  <a:pt x="2365201" y="1981543"/>
                </a:lnTo>
                <a:lnTo>
                  <a:pt x="2364858" y="1977238"/>
                </a:lnTo>
                <a:lnTo>
                  <a:pt x="2365277" y="1971113"/>
                </a:lnTo>
                <a:lnTo>
                  <a:pt x="2364581" y="1971266"/>
                </a:lnTo>
                <a:lnTo>
                  <a:pt x="2364019" y="1973256"/>
                </a:lnTo>
                <a:lnTo>
                  <a:pt x="2363705" y="1975590"/>
                </a:lnTo>
                <a:lnTo>
                  <a:pt x="2362953" y="1976495"/>
                </a:lnTo>
                <a:lnTo>
                  <a:pt x="2361933" y="1972923"/>
                </a:lnTo>
                <a:lnTo>
                  <a:pt x="2362010" y="1971313"/>
                </a:lnTo>
                <a:lnTo>
                  <a:pt x="2363096" y="1969427"/>
                </a:lnTo>
                <a:lnTo>
                  <a:pt x="2362781" y="1968751"/>
                </a:lnTo>
                <a:lnTo>
                  <a:pt x="2361019" y="1967780"/>
                </a:lnTo>
                <a:lnTo>
                  <a:pt x="2360648" y="1966265"/>
                </a:lnTo>
                <a:lnTo>
                  <a:pt x="2360886" y="1964760"/>
                </a:lnTo>
                <a:lnTo>
                  <a:pt x="2359886" y="1963960"/>
                </a:lnTo>
                <a:lnTo>
                  <a:pt x="2359095" y="1963998"/>
                </a:lnTo>
                <a:lnTo>
                  <a:pt x="2359628" y="1967703"/>
                </a:lnTo>
                <a:lnTo>
                  <a:pt x="2360457" y="1969970"/>
                </a:lnTo>
                <a:lnTo>
                  <a:pt x="2361486" y="1975409"/>
                </a:lnTo>
                <a:lnTo>
                  <a:pt x="2363153" y="1978695"/>
                </a:lnTo>
                <a:lnTo>
                  <a:pt x="2364124" y="1981448"/>
                </a:lnTo>
                <a:lnTo>
                  <a:pt x="2375459" y="2010689"/>
                </a:lnTo>
                <a:lnTo>
                  <a:pt x="2378145" y="2014395"/>
                </a:lnTo>
                <a:lnTo>
                  <a:pt x="2379136" y="2017052"/>
                </a:lnTo>
                <a:lnTo>
                  <a:pt x="2380164" y="2022605"/>
                </a:lnTo>
                <a:lnTo>
                  <a:pt x="2380393" y="2029721"/>
                </a:lnTo>
                <a:lnTo>
                  <a:pt x="2378545" y="2042684"/>
                </a:lnTo>
                <a:lnTo>
                  <a:pt x="2378126" y="2051495"/>
                </a:lnTo>
                <a:lnTo>
                  <a:pt x="2377859" y="2051228"/>
                </a:lnTo>
                <a:lnTo>
                  <a:pt x="2377678" y="2050295"/>
                </a:lnTo>
                <a:lnTo>
                  <a:pt x="2377250" y="2050171"/>
                </a:lnTo>
                <a:lnTo>
                  <a:pt x="2375649" y="2054200"/>
                </a:lnTo>
                <a:lnTo>
                  <a:pt x="2373468" y="2057829"/>
                </a:lnTo>
                <a:lnTo>
                  <a:pt x="2372744" y="2063468"/>
                </a:lnTo>
                <a:lnTo>
                  <a:pt x="2371697" y="2066287"/>
                </a:lnTo>
                <a:lnTo>
                  <a:pt x="2368544" y="2069268"/>
                </a:lnTo>
                <a:lnTo>
                  <a:pt x="2366591" y="2069192"/>
                </a:lnTo>
                <a:lnTo>
                  <a:pt x="2361810" y="2071430"/>
                </a:lnTo>
                <a:lnTo>
                  <a:pt x="2358447" y="2070849"/>
                </a:lnTo>
                <a:lnTo>
                  <a:pt x="2354447" y="2072107"/>
                </a:lnTo>
                <a:lnTo>
                  <a:pt x="2351818" y="2071964"/>
                </a:lnTo>
                <a:lnTo>
                  <a:pt x="2350294" y="2069306"/>
                </a:lnTo>
                <a:lnTo>
                  <a:pt x="2350522" y="2068116"/>
                </a:lnTo>
                <a:lnTo>
                  <a:pt x="2351123" y="2066925"/>
                </a:lnTo>
                <a:lnTo>
                  <a:pt x="2352151" y="2066649"/>
                </a:lnTo>
                <a:lnTo>
                  <a:pt x="2355685" y="2069440"/>
                </a:lnTo>
                <a:lnTo>
                  <a:pt x="2356352" y="2068259"/>
                </a:lnTo>
                <a:lnTo>
                  <a:pt x="2355285" y="2066868"/>
                </a:lnTo>
                <a:lnTo>
                  <a:pt x="2353237" y="2066087"/>
                </a:lnTo>
                <a:lnTo>
                  <a:pt x="2351732" y="2065230"/>
                </a:lnTo>
                <a:lnTo>
                  <a:pt x="2348694" y="2058867"/>
                </a:lnTo>
                <a:lnTo>
                  <a:pt x="2345541" y="2054495"/>
                </a:lnTo>
                <a:lnTo>
                  <a:pt x="2345008" y="2051561"/>
                </a:lnTo>
                <a:lnTo>
                  <a:pt x="2339569" y="2049771"/>
                </a:lnTo>
                <a:lnTo>
                  <a:pt x="2335635" y="2047056"/>
                </a:lnTo>
                <a:lnTo>
                  <a:pt x="2333063" y="2042236"/>
                </a:lnTo>
                <a:lnTo>
                  <a:pt x="2331587" y="2033673"/>
                </a:lnTo>
                <a:lnTo>
                  <a:pt x="2329853" y="2032711"/>
                </a:lnTo>
                <a:lnTo>
                  <a:pt x="2329120" y="2032044"/>
                </a:lnTo>
                <a:lnTo>
                  <a:pt x="2330815" y="2028854"/>
                </a:lnTo>
                <a:lnTo>
                  <a:pt x="2332606" y="2026177"/>
                </a:lnTo>
                <a:lnTo>
                  <a:pt x="2331196" y="2026844"/>
                </a:lnTo>
                <a:lnTo>
                  <a:pt x="2330158" y="2027835"/>
                </a:lnTo>
                <a:lnTo>
                  <a:pt x="2328834" y="2030197"/>
                </a:lnTo>
                <a:lnTo>
                  <a:pt x="2327863" y="2030559"/>
                </a:lnTo>
                <a:lnTo>
                  <a:pt x="2326977" y="2030197"/>
                </a:lnTo>
                <a:lnTo>
                  <a:pt x="2325958" y="2025663"/>
                </a:lnTo>
                <a:lnTo>
                  <a:pt x="2326253" y="2020091"/>
                </a:lnTo>
                <a:lnTo>
                  <a:pt x="2327682" y="2018005"/>
                </a:lnTo>
                <a:lnTo>
                  <a:pt x="2325481" y="2017948"/>
                </a:lnTo>
                <a:lnTo>
                  <a:pt x="2323205" y="2018738"/>
                </a:lnTo>
                <a:lnTo>
                  <a:pt x="2323538" y="2020595"/>
                </a:lnTo>
                <a:lnTo>
                  <a:pt x="2323214" y="2021615"/>
                </a:lnTo>
                <a:lnTo>
                  <a:pt x="2321557" y="2021348"/>
                </a:lnTo>
                <a:lnTo>
                  <a:pt x="2320290" y="2020700"/>
                </a:lnTo>
                <a:lnTo>
                  <a:pt x="2318585" y="2018757"/>
                </a:lnTo>
                <a:lnTo>
                  <a:pt x="2316252" y="2015062"/>
                </a:lnTo>
                <a:lnTo>
                  <a:pt x="2311460" y="2004851"/>
                </a:lnTo>
                <a:lnTo>
                  <a:pt x="2310527" y="2003413"/>
                </a:lnTo>
                <a:lnTo>
                  <a:pt x="2308936" y="2001898"/>
                </a:lnTo>
                <a:lnTo>
                  <a:pt x="2309689" y="2001431"/>
                </a:lnTo>
                <a:lnTo>
                  <a:pt x="2311051" y="2001155"/>
                </a:lnTo>
                <a:lnTo>
                  <a:pt x="2314127" y="1996545"/>
                </a:lnTo>
                <a:lnTo>
                  <a:pt x="2316537" y="1993754"/>
                </a:lnTo>
                <a:lnTo>
                  <a:pt x="2317337" y="1991820"/>
                </a:lnTo>
                <a:lnTo>
                  <a:pt x="2317195" y="1990992"/>
                </a:lnTo>
                <a:lnTo>
                  <a:pt x="2316128" y="1989792"/>
                </a:lnTo>
                <a:lnTo>
                  <a:pt x="2314728" y="1990839"/>
                </a:lnTo>
                <a:lnTo>
                  <a:pt x="2314127" y="1990544"/>
                </a:lnTo>
                <a:lnTo>
                  <a:pt x="2312546" y="1988115"/>
                </a:lnTo>
                <a:lnTo>
                  <a:pt x="2311041" y="1987429"/>
                </a:lnTo>
                <a:lnTo>
                  <a:pt x="2309994" y="1987953"/>
                </a:lnTo>
                <a:lnTo>
                  <a:pt x="2311099" y="1989935"/>
                </a:lnTo>
                <a:lnTo>
                  <a:pt x="2312089" y="1990678"/>
                </a:lnTo>
                <a:lnTo>
                  <a:pt x="2311699" y="1993564"/>
                </a:lnTo>
                <a:lnTo>
                  <a:pt x="2311299" y="1994497"/>
                </a:lnTo>
                <a:lnTo>
                  <a:pt x="2310365" y="1995326"/>
                </a:lnTo>
                <a:lnTo>
                  <a:pt x="2308908" y="1994878"/>
                </a:lnTo>
                <a:lnTo>
                  <a:pt x="2308174" y="1995592"/>
                </a:lnTo>
                <a:lnTo>
                  <a:pt x="2307308" y="1994840"/>
                </a:lnTo>
                <a:lnTo>
                  <a:pt x="2306450" y="1993573"/>
                </a:lnTo>
                <a:lnTo>
                  <a:pt x="2305488" y="1991487"/>
                </a:lnTo>
                <a:lnTo>
                  <a:pt x="2308031" y="1979714"/>
                </a:lnTo>
                <a:lnTo>
                  <a:pt x="2310384" y="1972189"/>
                </a:lnTo>
                <a:lnTo>
                  <a:pt x="2310651" y="1963579"/>
                </a:lnTo>
                <a:lnTo>
                  <a:pt x="2310832" y="1962303"/>
                </a:lnTo>
                <a:lnTo>
                  <a:pt x="2310632" y="1960007"/>
                </a:lnTo>
                <a:lnTo>
                  <a:pt x="2307479" y="1955025"/>
                </a:lnTo>
                <a:lnTo>
                  <a:pt x="2293544" y="1942824"/>
                </a:lnTo>
                <a:lnTo>
                  <a:pt x="2282752" y="1928308"/>
                </a:lnTo>
                <a:lnTo>
                  <a:pt x="2273399" y="1922850"/>
                </a:lnTo>
                <a:lnTo>
                  <a:pt x="2266302" y="1924050"/>
                </a:lnTo>
                <a:lnTo>
                  <a:pt x="2265074" y="1925145"/>
                </a:lnTo>
                <a:lnTo>
                  <a:pt x="2264550" y="1926574"/>
                </a:lnTo>
                <a:lnTo>
                  <a:pt x="2264988" y="1928203"/>
                </a:lnTo>
                <a:lnTo>
                  <a:pt x="2264350" y="1928879"/>
                </a:lnTo>
                <a:lnTo>
                  <a:pt x="2262445" y="1928794"/>
                </a:lnTo>
                <a:lnTo>
                  <a:pt x="2259883" y="1929175"/>
                </a:lnTo>
                <a:lnTo>
                  <a:pt x="2253187" y="1932994"/>
                </a:lnTo>
                <a:lnTo>
                  <a:pt x="2250824" y="1932851"/>
                </a:lnTo>
                <a:lnTo>
                  <a:pt x="2248681" y="1933842"/>
                </a:lnTo>
                <a:lnTo>
                  <a:pt x="2247072" y="1934585"/>
                </a:lnTo>
                <a:lnTo>
                  <a:pt x="2242881" y="1934985"/>
                </a:lnTo>
                <a:lnTo>
                  <a:pt x="2239328" y="1935833"/>
                </a:lnTo>
                <a:lnTo>
                  <a:pt x="2237794" y="1935375"/>
                </a:lnTo>
                <a:lnTo>
                  <a:pt x="2236794" y="1933156"/>
                </a:lnTo>
                <a:lnTo>
                  <a:pt x="2236794" y="1930861"/>
                </a:lnTo>
                <a:lnTo>
                  <a:pt x="2237604" y="1932623"/>
                </a:lnTo>
                <a:lnTo>
                  <a:pt x="2238861" y="1934004"/>
                </a:lnTo>
                <a:lnTo>
                  <a:pt x="2239442" y="1933451"/>
                </a:lnTo>
                <a:lnTo>
                  <a:pt x="2239651" y="1932232"/>
                </a:lnTo>
                <a:lnTo>
                  <a:pt x="2238404" y="1929841"/>
                </a:lnTo>
                <a:lnTo>
                  <a:pt x="2234375" y="1926774"/>
                </a:lnTo>
                <a:lnTo>
                  <a:pt x="2229793" y="1922288"/>
                </a:lnTo>
                <a:lnTo>
                  <a:pt x="2231193" y="1922440"/>
                </a:lnTo>
                <a:lnTo>
                  <a:pt x="2231546" y="1921478"/>
                </a:lnTo>
                <a:lnTo>
                  <a:pt x="2230126" y="1920211"/>
                </a:lnTo>
                <a:lnTo>
                  <a:pt x="2230727" y="1918754"/>
                </a:lnTo>
                <a:lnTo>
                  <a:pt x="2231727" y="1917221"/>
                </a:lnTo>
                <a:lnTo>
                  <a:pt x="2229793" y="1917449"/>
                </a:lnTo>
                <a:lnTo>
                  <a:pt x="2228050" y="1918526"/>
                </a:lnTo>
                <a:lnTo>
                  <a:pt x="2227993" y="1919850"/>
                </a:lnTo>
                <a:lnTo>
                  <a:pt x="2227650" y="1920907"/>
                </a:lnTo>
                <a:lnTo>
                  <a:pt x="2226717" y="1920754"/>
                </a:lnTo>
                <a:lnTo>
                  <a:pt x="2224983" y="1919450"/>
                </a:lnTo>
                <a:lnTo>
                  <a:pt x="2216449" y="1915811"/>
                </a:lnTo>
                <a:lnTo>
                  <a:pt x="2208981" y="1913754"/>
                </a:lnTo>
                <a:lnTo>
                  <a:pt x="2214715" y="1912830"/>
                </a:lnTo>
                <a:lnTo>
                  <a:pt x="2217820" y="1913544"/>
                </a:lnTo>
                <a:lnTo>
                  <a:pt x="2217449" y="1912439"/>
                </a:lnTo>
                <a:lnTo>
                  <a:pt x="2216696" y="1911734"/>
                </a:lnTo>
                <a:lnTo>
                  <a:pt x="2214248" y="1910848"/>
                </a:lnTo>
                <a:lnTo>
                  <a:pt x="2211124" y="1911182"/>
                </a:lnTo>
                <a:lnTo>
                  <a:pt x="2209152" y="1910763"/>
                </a:lnTo>
                <a:lnTo>
                  <a:pt x="2207143" y="1911649"/>
                </a:lnTo>
                <a:lnTo>
                  <a:pt x="2204933" y="1912954"/>
                </a:lnTo>
                <a:lnTo>
                  <a:pt x="2202961" y="1913620"/>
                </a:lnTo>
                <a:lnTo>
                  <a:pt x="2195265" y="1914563"/>
                </a:lnTo>
                <a:lnTo>
                  <a:pt x="2189026" y="1915582"/>
                </a:lnTo>
                <a:lnTo>
                  <a:pt x="2190026" y="1914506"/>
                </a:lnTo>
                <a:lnTo>
                  <a:pt x="2191093" y="1913811"/>
                </a:lnTo>
                <a:lnTo>
                  <a:pt x="2194779" y="1912754"/>
                </a:lnTo>
                <a:lnTo>
                  <a:pt x="2195332" y="1910563"/>
                </a:lnTo>
                <a:lnTo>
                  <a:pt x="2194465" y="1908448"/>
                </a:lnTo>
                <a:lnTo>
                  <a:pt x="2193493" y="1908953"/>
                </a:lnTo>
                <a:lnTo>
                  <a:pt x="2192474" y="1910601"/>
                </a:lnTo>
                <a:lnTo>
                  <a:pt x="2191226" y="1909410"/>
                </a:lnTo>
                <a:lnTo>
                  <a:pt x="2189845" y="1909420"/>
                </a:lnTo>
                <a:lnTo>
                  <a:pt x="2189464" y="1912039"/>
                </a:lnTo>
                <a:lnTo>
                  <a:pt x="2187683" y="1913801"/>
                </a:lnTo>
                <a:lnTo>
                  <a:pt x="2186883" y="1915573"/>
                </a:lnTo>
                <a:lnTo>
                  <a:pt x="2181673" y="1916963"/>
                </a:lnTo>
                <a:lnTo>
                  <a:pt x="2181006" y="1916506"/>
                </a:lnTo>
                <a:lnTo>
                  <a:pt x="2182530" y="1914821"/>
                </a:lnTo>
                <a:lnTo>
                  <a:pt x="2182406" y="1913887"/>
                </a:lnTo>
                <a:lnTo>
                  <a:pt x="2180673" y="1914687"/>
                </a:lnTo>
                <a:lnTo>
                  <a:pt x="2177758" y="1917868"/>
                </a:lnTo>
                <a:lnTo>
                  <a:pt x="2167500" y="1918907"/>
                </a:lnTo>
                <a:lnTo>
                  <a:pt x="2168062" y="1918183"/>
                </a:lnTo>
                <a:lnTo>
                  <a:pt x="2170233" y="1918030"/>
                </a:lnTo>
                <a:lnTo>
                  <a:pt x="2173272" y="1917030"/>
                </a:lnTo>
                <a:lnTo>
                  <a:pt x="2172653" y="1915335"/>
                </a:lnTo>
                <a:lnTo>
                  <a:pt x="2171481" y="1913468"/>
                </a:lnTo>
                <a:lnTo>
                  <a:pt x="2170395" y="1913258"/>
                </a:lnTo>
                <a:lnTo>
                  <a:pt x="2169681" y="1912163"/>
                </a:lnTo>
                <a:lnTo>
                  <a:pt x="2169719" y="1908715"/>
                </a:lnTo>
                <a:lnTo>
                  <a:pt x="2169024" y="1906695"/>
                </a:lnTo>
                <a:lnTo>
                  <a:pt x="2167357" y="1904619"/>
                </a:lnTo>
                <a:lnTo>
                  <a:pt x="2166795" y="1905019"/>
                </a:lnTo>
                <a:lnTo>
                  <a:pt x="2165566" y="1908582"/>
                </a:lnTo>
                <a:lnTo>
                  <a:pt x="2164547" y="1913239"/>
                </a:lnTo>
                <a:lnTo>
                  <a:pt x="2164042" y="1914744"/>
                </a:lnTo>
                <a:lnTo>
                  <a:pt x="2161004" y="1914849"/>
                </a:lnTo>
                <a:lnTo>
                  <a:pt x="2158308" y="1914525"/>
                </a:lnTo>
                <a:lnTo>
                  <a:pt x="2149164" y="1915087"/>
                </a:lnTo>
                <a:lnTo>
                  <a:pt x="2145754" y="1913506"/>
                </a:lnTo>
                <a:lnTo>
                  <a:pt x="2144335" y="1913201"/>
                </a:lnTo>
                <a:lnTo>
                  <a:pt x="2143468" y="1913239"/>
                </a:lnTo>
                <a:lnTo>
                  <a:pt x="2139496" y="1914687"/>
                </a:lnTo>
                <a:lnTo>
                  <a:pt x="2134962" y="1915792"/>
                </a:lnTo>
                <a:lnTo>
                  <a:pt x="2133895" y="1915439"/>
                </a:lnTo>
                <a:lnTo>
                  <a:pt x="2132371" y="1915392"/>
                </a:lnTo>
                <a:lnTo>
                  <a:pt x="2129085" y="1919154"/>
                </a:lnTo>
                <a:lnTo>
                  <a:pt x="2125209" y="1920916"/>
                </a:lnTo>
                <a:lnTo>
                  <a:pt x="2115436" y="1917744"/>
                </a:lnTo>
                <a:lnTo>
                  <a:pt x="2113007" y="1915201"/>
                </a:lnTo>
                <a:lnTo>
                  <a:pt x="2110845" y="1914658"/>
                </a:lnTo>
                <a:lnTo>
                  <a:pt x="2108187" y="1914344"/>
                </a:lnTo>
                <a:lnTo>
                  <a:pt x="2105339" y="1917478"/>
                </a:lnTo>
                <a:lnTo>
                  <a:pt x="2103168" y="1921697"/>
                </a:lnTo>
                <a:lnTo>
                  <a:pt x="2106587" y="1924012"/>
                </a:lnTo>
                <a:lnTo>
                  <a:pt x="2109521" y="1925117"/>
                </a:lnTo>
                <a:lnTo>
                  <a:pt x="2114360" y="1924193"/>
                </a:lnTo>
                <a:lnTo>
                  <a:pt x="2117036" y="1922145"/>
                </a:lnTo>
                <a:lnTo>
                  <a:pt x="2119217" y="1922212"/>
                </a:lnTo>
                <a:lnTo>
                  <a:pt x="2120265" y="1921802"/>
                </a:lnTo>
                <a:lnTo>
                  <a:pt x="2121218" y="1920735"/>
                </a:lnTo>
                <a:lnTo>
                  <a:pt x="2123084" y="1921574"/>
                </a:lnTo>
                <a:lnTo>
                  <a:pt x="2123151" y="1922421"/>
                </a:lnTo>
                <a:lnTo>
                  <a:pt x="2121827" y="1923612"/>
                </a:lnTo>
                <a:lnTo>
                  <a:pt x="2120151" y="1924612"/>
                </a:lnTo>
                <a:lnTo>
                  <a:pt x="2119141" y="1925793"/>
                </a:lnTo>
                <a:lnTo>
                  <a:pt x="2121046" y="1928165"/>
                </a:lnTo>
                <a:lnTo>
                  <a:pt x="2124047" y="1928965"/>
                </a:lnTo>
                <a:lnTo>
                  <a:pt x="2125171" y="1928622"/>
                </a:lnTo>
                <a:lnTo>
                  <a:pt x="2125866" y="1925955"/>
                </a:lnTo>
                <a:lnTo>
                  <a:pt x="2127714" y="1924231"/>
                </a:lnTo>
                <a:lnTo>
                  <a:pt x="2130219" y="1924602"/>
                </a:lnTo>
                <a:lnTo>
                  <a:pt x="2129866" y="1925688"/>
                </a:lnTo>
                <a:lnTo>
                  <a:pt x="2130219" y="1926708"/>
                </a:lnTo>
                <a:lnTo>
                  <a:pt x="2131371" y="1928451"/>
                </a:lnTo>
                <a:lnTo>
                  <a:pt x="2131238" y="1930946"/>
                </a:lnTo>
                <a:lnTo>
                  <a:pt x="2131457" y="1931546"/>
                </a:lnTo>
                <a:lnTo>
                  <a:pt x="2128761" y="1932642"/>
                </a:lnTo>
                <a:lnTo>
                  <a:pt x="2126752" y="1933013"/>
                </a:lnTo>
                <a:lnTo>
                  <a:pt x="2125142" y="1934451"/>
                </a:lnTo>
                <a:lnTo>
                  <a:pt x="2125990" y="1935280"/>
                </a:lnTo>
                <a:lnTo>
                  <a:pt x="2124351" y="1936013"/>
                </a:lnTo>
                <a:lnTo>
                  <a:pt x="2123247" y="1935718"/>
                </a:lnTo>
                <a:lnTo>
                  <a:pt x="2122684" y="1935985"/>
                </a:lnTo>
                <a:lnTo>
                  <a:pt x="2122513" y="1936871"/>
                </a:lnTo>
                <a:lnTo>
                  <a:pt x="2121665" y="1937680"/>
                </a:lnTo>
                <a:lnTo>
                  <a:pt x="2122894" y="1940147"/>
                </a:lnTo>
                <a:lnTo>
                  <a:pt x="2125418" y="1941748"/>
                </a:lnTo>
                <a:lnTo>
                  <a:pt x="2127199" y="1943767"/>
                </a:lnTo>
                <a:lnTo>
                  <a:pt x="2134362" y="1946415"/>
                </a:lnTo>
                <a:lnTo>
                  <a:pt x="2136096" y="1946339"/>
                </a:lnTo>
                <a:lnTo>
                  <a:pt x="2137801" y="1949006"/>
                </a:lnTo>
                <a:lnTo>
                  <a:pt x="2139182" y="1949920"/>
                </a:lnTo>
                <a:lnTo>
                  <a:pt x="2140506" y="1950387"/>
                </a:lnTo>
                <a:lnTo>
                  <a:pt x="2140353" y="1952216"/>
                </a:lnTo>
                <a:lnTo>
                  <a:pt x="2137991" y="1953559"/>
                </a:lnTo>
                <a:lnTo>
                  <a:pt x="2137353" y="1955159"/>
                </a:lnTo>
                <a:lnTo>
                  <a:pt x="2136762" y="1956054"/>
                </a:lnTo>
                <a:lnTo>
                  <a:pt x="2135696" y="1954921"/>
                </a:lnTo>
                <a:lnTo>
                  <a:pt x="2134610" y="1954092"/>
                </a:lnTo>
                <a:lnTo>
                  <a:pt x="2132086" y="1956597"/>
                </a:lnTo>
                <a:lnTo>
                  <a:pt x="2130866" y="1957130"/>
                </a:lnTo>
                <a:lnTo>
                  <a:pt x="2131467" y="1954425"/>
                </a:lnTo>
                <a:lnTo>
                  <a:pt x="2130514" y="1953368"/>
                </a:lnTo>
                <a:lnTo>
                  <a:pt x="2129076" y="1950654"/>
                </a:lnTo>
                <a:lnTo>
                  <a:pt x="2126971" y="1948977"/>
                </a:lnTo>
                <a:lnTo>
                  <a:pt x="2125485" y="1948415"/>
                </a:lnTo>
                <a:lnTo>
                  <a:pt x="2124332" y="1947358"/>
                </a:lnTo>
                <a:lnTo>
                  <a:pt x="2122932" y="1946929"/>
                </a:lnTo>
                <a:lnTo>
                  <a:pt x="2121742" y="1947044"/>
                </a:lnTo>
                <a:lnTo>
                  <a:pt x="2119722" y="1946424"/>
                </a:lnTo>
                <a:lnTo>
                  <a:pt x="2119589" y="1944977"/>
                </a:lnTo>
                <a:lnTo>
                  <a:pt x="2119027" y="1943891"/>
                </a:lnTo>
                <a:lnTo>
                  <a:pt x="2117446" y="1942614"/>
                </a:lnTo>
                <a:lnTo>
                  <a:pt x="2109911" y="1940195"/>
                </a:lnTo>
                <a:lnTo>
                  <a:pt x="2109864" y="1941195"/>
                </a:lnTo>
                <a:lnTo>
                  <a:pt x="2110388" y="1941948"/>
                </a:lnTo>
                <a:lnTo>
                  <a:pt x="2111474" y="1942453"/>
                </a:lnTo>
                <a:lnTo>
                  <a:pt x="2112769" y="1943424"/>
                </a:lnTo>
                <a:lnTo>
                  <a:pt x="2112759" y="1946310"/>
                </a:lnTo>
                <a:lnTo>
                  <a:pt x="2112197" y="1947529"/>
                </a:lnTo>
                <a:lnTo>
                  <a:pt x="2111959" y="1949263"/>
                </a:lnTo>
                <a:lnTo>
                  <a:pt x="2111455" y="1951034"/>
                </a:lnTo>
                <a:lnTo>
                  <a:pt x="2110531" y="1952425"/>
                </a:lnTo>
                <a:lnTo>
                  <a:pt x="2108473" y="1953368"/>
                </a:lnTo>
                <a:lnTo>
                  <a:pt x="2107568" y="1952578"/>
                </a:lnTo>
                <a:lnTo>
                  <a:pt x="2106101" y="1948777"/>
                </a:lnTo>
                <a:lnTo>
                  <a:pt x="2104025" y="1947586"/>
                </a:lnTo>
                <a:lnTo>
                  <a:pt x="2100729" y="1947444"/>
                </a:lnTo>
                <a:lnTo>
                  <a:pt x="2098491" y="1948301"/>
                </a:lnTo>
                <a:lnTo>
                  <a:pt x="2096052" y="1951987"/>
                </a:lnTo>
                <a:lnTo>
                  <a:pt x="2094081" y="1952587"/>
                </a:lnTo>
                <a:lnTo>
                  <a:pt x="2087347" y="1950682"/>
                </a:lnTo>
                <a:lnTo>
                  <a:pt x="2079669" y="1947767"/>
                </a:lnTo>
                <a:lnTo>
                  <a:pt x="2079870" y="1946796"/>
                </a:lnTo>
                <a:lnTo>
                  <a:pt x="2081079" y="1946481"/>
                </a:lnTo>
                <a:lnTo>
                  <a:pt x="2083403" y="1946882"/>
                </a:lnTo>
                <a:lnTo>
                  <a:pt x="2083280" y="1945881"/>
                </a:lnTo>
                <a:lnTo>
                  <a:pt x="2080908" y="1942624"/>
                </a:lnTo>
                <a:lnTo>
                  <a:pt x="2080479" y="1941157"/>
                </a:lnTo>
                <a:lnTo>
                  <a:pt x="2080784" y="1939366"/>
                </a:lnTo>
                <a:lnTo>
                  <a:pt x="2080012" y="1939405"/>
                </a:lnTo>
                <a:lnTo>
                  <a:pt x="2078593" y="1940909"/>
                </a:lnTo>
                <a:lnTo>
                  <a:pt x="2073697" y="1939633"/>
                </a:lnTo>
                <a:lnTo>
                  <a:pt x="2072345" y="1938100"/>
                </a:lnTo>
                <a:lnTo>
                  <a:pt x="2069468" y="1933794"/>
                </a:lnTo>
                <a:lnTo>
                  <a:pt x="2065411" y="1933651"/>
                </a:lnTo>
                <a:lnTo>
                  <a:pt x="2063572" y="1931041"/>
                </a:lnTo>
                <a:lnTo>
                  <a:pt x="2060248" y="1932137"/>
                </a:lnTo>
                <a:lnTo>
                  <a:pt x="2058572" y="1933346"/>
                </a:lnTo>
                <a:lnTo>
                  <a:pt x="2057095" y="1935223"/>
                </a:lnTo>
                <a:lnTo>
                  <a:pt x="2057667" y="1936195"/>
                </a:lnTo>
                <a:lnTo>
                  <a:pt x="2059143" y="1937737"/>
                </a:lnTo>
                <a:lnTo>
                  <a:pt x="2058476" y="1938490"/>
                </a:lnTo>
                <a:lnTo>
                  <a:pt x="2053742" y="1939585"/>
                </a:lnTo>
                <a:lnTo>
                  <a:pt x="2042770" y="1938357"/>
                </a:lnTo>
                <a:lnTo>
                  <a:pt x="2039560" y="1937204"/>
                </a:lnTo>
                <a:lnTo>
                  <a:pt x="2035254" y="1934766"/>
                </a:lnTo>
                <a:lnTo>
                  <a:pt x="2029292" y="1932785"/>
                </a:lnTo>
                <a:lnTo>
                  <a:pt x="2026415" y="1932461"/>
                </a:lnTo>
                <a:lnTo>
                  <a:pt x="2023605" y="1932851"/>
                </a:lnTo>
                <a:lnTo>
                  <a:pt x="2015414" y="1933051"/>
                </a:lnTo>
                <a:lnTo>
                  <a:pt x="2013518" y="1933575"/>
                </a:lnTo>
                <a:lnTo>
                  <a:pt x="2011899" y="1934423"/>
                </a:lnTo>
                <a:lnTo>
                  <a:pt x="2010851" y="1933489"/>
                </a:lnTo>
                <a:lnTo>
                  <a:pt x="2010366" y="1931822"/>
                </a:lnTo>
                <a:lnTo>
                  <a:pt x="2011318" y="1931556"/>
                </a:lnTo>
                <a:lnTo>
                  <a:pt x="2012375" y="1930575"/>
                </a:lnTo>
                <a:lnTo>
                  <a:pt x="2013328" y="1928632"/>
                </a:lnTo>
                <a:lnTo>
                  <a:pt x="2013442" y="1927451"/>
                </a:lnTo>
                <a:lnTo>
                  <a:pt x="2012775" y="1926688"/>
                </a:lnTo>
                <a:lnTo>
                  <a:pt x="2011509" y="1926612"/>
                </a:lnTo>
                <a:lnTo>
                  <a:pt x="2008708" y="1931670"/>
                </a:lnTo>
                <a:lnTo>
                  <a:pt x="2010308" y="1934499"/>
                </a:lnTo>
                <a:lnTo>
                  <a:pt x="2010204" y="1935518"/>
                </a:lnTo>
                <a:lnTo>
                  <a:pt x="2004613" y="1936099"/>
                </a:lnTo>
                <a:lnTo>
                  <a:pt x="1991916" y="1941786"/>
                </a:lnTo>
                <a:lnTo>
                  <a:pt x="1986963" y="1944853"/>
                </a:lnTo>
                <a:lnTo>
                  <a:pt x="1987220" y="1943824"/>
                </a:lnTo>
                <a:lnTo>
                  <a:pt x="1993202" y="1939852"/>
                </a:lnTo>
                <a:lnTo>
                  <a:pt x="1991087" y="1939243"/>
                </a:lnTo>
                <a:lnTo>
                  <a:pt x="1987687" y="1940233"/>
                </a:lnTo>
                <a:lnTo>
                  <a:pt x="1986467" y="1939852"/>
                </a:lnTo>
                <a:lnTo>
                  <a:pt x="1987906" y="1936566"/>
                </a:lnTo>
                <a:lnTo>
                  <a:pt x="1987439" y="1933661"/>
                </a:lnTo>
                <a:lnTo>
                  <a:pt x="1985020" y="1933585"/>
                </a:lnTo>
                <a:lnTo>
                  <a:pt x="1983477" y="1935899"/>
                </a:lnTo>
                <a:lnTo>
                  <a:pt x="1982410" y="1935804"/>
                </a:lnTo>
                <a:lnTo>
                  <a:pt x="1981010" y="1934814"/>
                </a:lnTo>
                <a:lnTo>
                  <a:pt x="1979924" y="1935128"/>
                </a:lnTo>
                <a:lnTo>
                  <a:pt x="1980724" y="1940376"/>
                </a:lnTo>
                <a:lnTo>
                  <a:pt x="1982248" y="1942529"/>
                </a:lnTo>
                <a:lnTo>
                  <a:pt x="1983524" y="1945281"/>
                </a:lnTo>
                <a:lnTo>
                  <a:pt x="1980048" y="1948663"/>
                </a:lnTo>
                <a:lnTo>
                  <a:pt x="1976819" y="1951453"/>
                </a:lnTo>
                <a:lnTo>
                  <a:pt x="1976466" y="1954149"/>
                </a:lnTo>
                <a:lnTo>
                  <a:pt x="1973218" y="1957654"/>
                </a:lnTo>
                <a:lnTo>
                  <a:pt x="1970170" y="1959645"/>
                </a:lnTo>
                <a:lnTo>
                  <a:pt x="1962998" y="1964312"/>
                </a:lnTo>
                <a:lnTo>
                  <a:pt x="1960950" y="1965303"/>
                </a:lnTo>
                <a:lnTo>
                  <a:pt x="1957711" y="1967465"/>
                </a:lnTo>
                <a:lnTo>
                  <a:pt x="1953254" y="1969084"/>
                </a:lnTo>
                <a:lnTo>
                  <a:pt x="1948967" y="1971656"/>
                </a:lnTo>
                <a:lnTo>
                  <a:pt x="1947529" y="1972047"/>
                </a:lnTo>
                <a:lnTo>
                  <a:pt x="1950263" y="1969865"/>
                </a:lnTo>
                <a:lnTo>
                  <a:pt x="1953501" y="1967713"/>
                </a:lnTo>
                <a:lnTo>
                  <a:pt x="1950720" y="1968008"/>
                </a:lnTo>
                <a:lnTo>
                  <a:pt x="1946434" y="1967017"/>
                </a:lnTo>
                <a:lnTo>
                  <a:pt x="1943814" y="1966960"/>
                </a:lnTo>
                <a:lnTo>
                  <a:pt x="1943805" y="1967751"/>
                </a:lnTo>
                <a:lnTo>
                  <a:pt x="1941814" y="1968865"/>
                </a:lnTo>
                <a:lnTo>
                  <a:pt x="1939747" y="1967237"/>
                </a:lnTo>
                <a:lnTo>
                  <a:pt x="1938852" y="1966141"/>
                </a:lnTo>
                <a:lnTo>
                  <a:pt x="1938423" y="1965189"/>
                </a:lnTo>
                <a:lnTo>
                  <a:pt x="1937547" y="1964960"/>
                </a:lnTo>
                <a:lnTo>
                  <a:pt x="1936709" y="1965398"/>
                </a:lnTo>
                <a:lnTo>
                  <a:pt x="1939795" y="1972066"/>
                </a:lnTo>
                <a:lnTo>
                  <a:pt x="1941109" y="1972351"/>
                </a:lnTo>
                <a:lnTo>
                  <a:pt x="1942557" y="1973009"/>
                </a:lnTo>
                <a:lnTo>
                  <a:pt x="1940747" y="1974561"/>
                </a:lnTo>
                <a:lnTo>
                  <a:pt x="1938795" y="1975742"/>
                </a:lnTo>
                <a:lnTo>
                  <a:pt x="1935728" y="1976523"/>
                </a:lnTo>
                <a:lnTo>
                  <a:pt x="1933137" y="1974095"/>
                </a:lnTo>
                <a:lnTo>
                  <a:pt x="1932575" y="1977143"/>
                </a:lnTo>
                <a:lnTo>
                  <a:pt x="1932242" y="1980181"/>
                </a:lnTo>
                <a:lnTo>
                  <a:pt x="1931375" y="1980962"/>
                </a:lnTo>
                <a:lnTo>
                  <a:pt x="1929984" y="1982076"/>
                </a:lnTo>
                <a:lnTo>
                  <a:pt x="1929232" y="1981238"/>
                </a:lnTo>
                <a:lnTo>
                  <a:pt x="1928870" y="1980057"/>
                </a:lnTo>
                <a:lnTo>
                  <a:pt x="1927974" y="1981105"/>
                </a:lnTo>
                <a:lnTo>
                  <a:pt x="1926670" y="1981896"/>
                </a:lnTo>
                <a:lnTo>
                  <a:pt x="1924517" y="1982057"/>
                </a:lnTo>
                <a:lnTo>
                  <a:pt x="1922907" y="1982477"/>
                </a:lnTo>
                <a:lnTo>
                  <a:pt x="1922945" y="1983734"/>
                </a:lnTo>
                <a:lnTo>
                  <a:pt x="1923317" y="1985001"/>
                </a:lnTo>
                <a:lnTo>
                  <a:pt x="1926174" y="1984001"/>
                </a:lnTo>
                <a:lnTo>
                  <a:pt x="1925136" y="1987248"/>
                </a:lnTo>
                <a:lnTo>
                  <a:pt x="1922507" y="1990458"/>
                </a:lnTo>
                <a:lnTo>
                  <a:pt x="1920364" y="1991211"/>
                </a:lnTo>
                <a:lnTo>
                  <a:pt x="1917087" y="1990744"/>
                </a:lnTo>
                <a:lnTo>
                  <a:pt x="1916278" y="1991068"/>
                </a:lnTo>
                <a:lnTo>
                  <a:pt x="1915554" y="1991735"/>
                </a:lnTo>
                <a:lnTo>
                  <a:pt x="1919373" y="1996735"/>
                </a:lnTo>
                <a:lnTo>
                  <a:pt x="1916916" y="2004270"/>
                </a:lnTo>
                <a:lnTo>
                  <a:pt x="1915344" y="2007003"/>
                </a:lnTo>
                <a:lnTo>
                  <a:pt x="1914258" y="2007356"/>
                </a:lnTo>
                <a:lnTo>
                  <a:pt x="1913058" y="2007442"/>
                </a:lnTo>
                <a:lnTo>
                  <a:pt x="1908829" y="2005022"/>
                </a:lnTo>
                <a:lnTo>
                  <a:pt x="1906524" y="2003146"/>
                </a:lnTo>
                <a:lnTo>
                  <a:pt x="1908562" y="2008242"/>
                </a:lnTo>
                <a:lnTo>
                  <a:pt x="1914106" y="2009728"/>
                </a:lnTo>
                <a:lnTo>
                  <a:pt x="1914392" y="2011661"/>
                </a:lnTo>
                <a:lnTo>
                  <a:pt x="1914363" y="2013299"/>
                </a:lnTo>
                <a:lnTo>
                  <a:pt x="1913268" y="2015233"/>
                </a:lnTo>
                <a:lnTo>
                  <a:pt x="1912249" y="2017795"/>
                </a:lnTo>
                <a:lnTo>
                  <a:pt x="1913001" y="2019576"/>
                </a:lnTo>
                <a:lnTo>
                  <a:pt x="1913877" y="2023987"/>
                </a:lnTo>
                <a:lnTo>
                  <a:pt x="1914630" y="2026006"/>
                </a:lnTo>
                <a:lnTo>
                  <a:pt x="1915449" y="2032130"/>
                </a:lnTo>
                <a:lnTo>
                  <a:pt x="1916325" y="2034778"/>
                </a:lnTo>
                <a:lnTo>
                  <a:pt x="1921364" y="2044513"/>
                </a:lnTo>
                <a:lnTo>
                  <a:pt x="1923059" y="2044589"/>
                </a:lnTo>
                <a:lnTo>
                  <a:pt x="1923326" y="2045637"/>
                </a:lnTo>
                <a:lnTo>
                  <a:pt x="1923164" y="2047656"/>
                </a:lnTo>
                <a:lnTo>
                  <a:pt x="1919545" y="2048247"/>
                </a:lnTo>
                <a:lnTo>
                  <a:pt x="1918021" y="2049142"/>
                </a:lnTo>
                <a:lnTo>
                  <a:pt x="1917725" y="2049923"/>
                </a:lnTo>
                <a:lnTo>
                  <a:pt x="1917506" y="2050342"/>
                </a:lnTo>
                <a:lnTo>
                  <a:pt x="1917040" y="2050304"/>
                </a:lnTo>
                <a:lnTo>
                  <a:pt x="1915316" y="2049742"/>
                </a:lnTo>
                <a:lnTo>
                  <a:pt x="1911382" y="2046980"/>
                </a:lnTo>
                <a:lnTo>
                  <a:pt x="1905657" y="2045265"/>
                </a:lnTo>
                <a:lnTo>
                  <a:pt x="1898133" y="2044599"/>
                </a:lnTo>
                <a:lnTo>
                  <a:pt x="1892989" y="2043217"/>
                </a:lnTo>
                <a:lnTo>
                  <a:pt x="1890227" y="2041112"/>
                </a:lnTo>
                <a:lnTo>
                  <a:pt x="1887350" y="2039855"/>
                </a:lnTo>
                <a:lnTo>
                  <a:pt x="1884350" y="2039465"/>
                </a:lnTo>
                <a:lnTo>
                  <a:pt x="1881854" y="2038321"/>
                </a:lnTo>
                <a:lnTo>
                  <a:pt x="1879883" y="2036426"/>
                </a:lnTo>
                <a:lnTo>
                  <a:pt x="1876997" y="2035216"/>
                </a:lnTo>
                <a:lnTo>
                  <a:pt x="1873196" y="2034683"/>
                </a:lnTo>
                <a:lnTo>
                  <a:pt x="1870720" y="2033264"/>
                </a:lnTo>
                <a:lnTo>
                  <a:pt x="1869005" y="2029778"/>
                </a:lnTo>
                <a:lnTo>
                  <a:pt x="1868996" y="2029730"/>
                </a:lnTo>
                <a:lnTo>
                  <a:pt x="1867452" y="2023901"/>
                </a:lnTo>
                <a:lnTo>
                  <a:pt x="1865509" y="2020243"/>
                </a:lnTo>
                <a:lnTo>
                  <a:pt x="1861738" y="2015709"/>
                </a:lnTo>
                <a:lnTo>
                  <a:pt x="1861395" y="2015109"/>
                </a:lnTo>
                <a:lnTo>
                  <a:pt x="1861395" y="2015109"/>
                </a:lnTo>
                <a:lnTo>
                  <a:pt x="1861366" y="2014366"/>
                </a:lnTo>
                <a:lnTo>
                  <a:pt x="1861833" y="2011728"/>
                </a:lnTo>
                <a:lnTo>
                  <a:pt x="1861433" y="2009823"/>
                </a:lnTo>
                <a:lnTo>
                  <a:pt x="1860242" y="2008270"/>
                </a:lnTo>
                <a:lnTo>
                  <a:pt x="1859966" y="2006632"/>
                </a:lnTo>
                <a:lnTo>
                  <a:pt x="1860614" y="2004908"/>
                </a:lnTo>
                <a:lnTo>
                  <a:pt x="1860652" y="2002831"/>
                </a:lnTo>
                <a:lnTo>
                  <a:pt x="1860090" y="2000403"/>
                </a:lnTo>
                <a:lnTo>
                  <a:pt x="1857689" y="1997774"/>
                </a:lnTo>
                <a:lnTo>
                  <a:pt x="1853441" y="1994954"/>
                </a:lnTo>
                <a:lnTo>
                  <a:pt x="1849822" y="1990820"/>
                </a:lnTo>
                <a:lnTo>
                  <a:pt x="1846840" y="1985382"/>
                </a:lnTo>
                <a:lnTo>
                  <a:pt x="1843888" y="1981610"/>
                </a:lnTo>
                <a:lnTo>
                  <a:pt x="1840964" y="1979505"/>
                </a:lnTo>
                <a:lnTo>
                  <a:pt x="1838973" y="1976933"/>
                </a:lnTo>
                <a:lnTo>
                  <a:pt x="1837896" y="1973895"/>
                </a:lnTo>
                <a:lnTo>
                  <a:pt x="1837582" y="1972132"/>
                </a:lnTo>
                <a:lnTo>
                  <a:pt x="1838020" y="1971646"/>
                </a:lnTo>
                <a:lnTo>
                  <a:pt x="1836230" y="1968265"/>
                </a:lnTo>
                <a:lnTo>
                  <a:pt x="1832201" y="1961988"/>
                </a:lnTo>
                <a:lnTo>
                  <a:pt x="1829886" y="1957388"/>
                </a:lnTo>
                <a:lnTo>
                  <a:pt x="1829286" y="1954473"/>
                </a:lnTo>
                <a:lnTo>
                  <a:pt x="1826724" y="1951006"/>
                </a:lnTo>
                <a:lnTo>
                  <a:pt x="1822190" y="1946977"/>
                </a:lnTo>
                <a:lnTo>
                  <a:pt x="1819732" y="1944357"/>
                </a:lnTo>
                <a:lnTo>
                  <a:pt x="1819132" y="1942538"/>
                </a:lnTo>
                <a:lnTo>
                  <a:pt x="1819123" y="1942538"/>
                </a:lnTo>
                <a:lnTo>
                  <a:pt x="1812055" y="1937223"/>
                </a:lnTo>
                <a:lnTo>
                  <a:pt x="1809998" y="1933899"/>
                </a:lnTo>
                <a:lnTo>
                  <a:pt x="1808398" y="1932851"/>
                </a:lnTo>
                <a:lnTo>
                  <a:pt x="1806559" y="1932966"/>
                </a:lnTo>
                <a:lnTo>
                  <a:pt x="1805616" y="1932642"/>
                </a:lnTo>
                <a:lnTo>
                  <a:pt x="1805569" y="1931889"/>
                </a:lnTo>
                <a:lnTo>
                  <a:pt x="1804969" y="1931851"/>
                </a:lnTo>
                <a:lnTo>
                  <a:pt x="1803816" y="1932537"/>
                </a:lnTo>
                <a:lnTo>
                  <a:pt x="1800054" y="1932670"/>
                </a:lnTo>
                <a:lnTo>
                  <a:pt x="1793681" y="1932270"/>
                </a:lnTo>
                <a:lnTo>
                  <a:pt x="1789081" y="1931365"/>
                </a:lnTo>
                <a:lnTo>
                  <a:pt x="1786252" y="1929965"/>
                </a:lnTo>
                <a:lnTo>
                  <a:pt x="1784271" y="1930156"/>
                </a:lnTo>
                <a:lnTo>
                  <a:pt x="1783128" y="1931946"/>
                </a:lnTo>
                <a:lnTo>
                  <a:pt x="1780708" y="1933099"/>
                </a:lnTo>
                <a:lnTo>
                  <a:pt x="1777003" y="1933613"/>
                </a:lnTo>
                <a:lnTo>
                  <a:pt x="1773822" y="1936928"/>
                </a:lnTo>
                <a:lnTo>
                  <a:pt x="1771155" y="1943043"/>
                </a:lnTo>
                <a:lnTo>
                  <a:pt x="1769983" y="1946967"/>
                </a:lnTo>
                <a:lnTo>
                  <a:pt x="1770307" y="1948720"/>
                </a:lnTo>
                <a:lnTo>
                  <a:pt x="1769602" y="1949987"/>
                </a:lnTo>
                <a:lnTo>
                  <a:pt x="1767869" y="1950777"/>
                </a:lnTo>
                <a:lnTo>
                  <a:pt x="1766106" y="1952549"/>
                </a:lnTo>
                <a:lnTo>
                  <a:pt x="1764316" y="1955302"/>
                </a:lnTo>
                <a:lnTo>
                  <a:pt x="1762220" y="1956635"/>
                </a:lnTo>
                <a:lnTo>
                  <a:pt x="1759830" y="1956540"/>
                </a:lnTo>
                <a:lnTo>
                  <a:pt x="1755410" y="1954425"/>
                </a:lnTo>
                <a:lnTo>
                  <a:pt x="1748971" y="1950272"/>
                </a:lnTo>
                <a:lnTo>
                  <a:pt x="1743923" y="1947701"/>
                </a:lnTo>
                <a:lnTo>
                  <a:pt x="1740265" y="1946720"/>
                </a:lnTo>
                <a:lnTo>
                  <a:pt x="1737036" y="1944795"/>
                </a:lnTo>
                <a:lnTo>
                  <a:pt x="1734236" y="1941928"/>
                </a:lnTo>
                <a:lnTo>
                  <a:pt x="1731655" y="1940014"/>
                </a:lnTo>
                <a:lnTo>
                  <a:pt x="1729292" y="1939052"/>
                </a:lnTo>
                <a:lnTo>
                  <a:pt x="1726530" y="1935871"/>
                </a:lnTo>
                <a:lnTo>
                  <a:pt x="1723368" y="1930461"/>
                </a:lnTo>
                <a:lnTo>
                  <a:pt x="1721787" y="1926279"/>
                </a:lnTo>
                <a:lnTo>
                  <a:pt x="1721787" y="1921859"/>
                </a:lnTo>
                <a:lnTo>
                  <a:pt x="1717653" y="1912211"/>
                </a:lnTo>
                <a:lnTo>
                  <a:pt x="1715462" y="1908020"/>
                </a:lnTo>
                <a:lnTo>
                  <a:pt x="1713833" y="1906086"/>
                </a:lnTo>
                <a:lnTo>
                  <a:pt x="1710652" y="1903781"/>
                </a:lnTo>
                <a:lnTo>
                  <a:pt x="1705899" y="1901095"/>
                </a:lnTo>
                <a:lnTo>
                  <a:pt x="1699536" y="1895723"/>
                </a:lnTo>
                <a:lnTo>
                  <a:pt x="1691554" y="1887636"/>
                </a:lnTo>
                <a:lnTo>
                  <a:pt x="1685906" y="1882759"/>
                </a:lnTo>
                <a:lnTo>
                  <a:pt x="1682591" y="1881102"/>
                </a:lnTo>
                <a:lnTo>
                  <a:pt x="1679715" y="1878178"/>
                </a:lnTo>
                <a:lnTo>
                  <a:pt x="1677276" y="1873987"/>
                </a:lnTo>
                <a:lnTo>
                  <a:pt x="1674895" y="1871310"/>
                </a:lnTo>
                <a:lnTo>
                  <a:pt x="1674648" y="1871186"/>
                </a:lnTo>
                <a:lnTo>
                  <a:pt x="1674438" y="1871129"/>
                </a:lnTo>
                <a:lnTo>
                  <a:pt x="1668561" y="1871091"/>
                </a:lnTo>
                <a:lnTo>
                  <a:pt x="1662684" y="1871053"/>
                </a:lnTo>
                <a:lnTo>
                  <a:pt x="1656807" y="1871015"/>
                </a:lnTo>
                <a:lnTo>
                  <a:pt x="1650930" y="1870986"/>
                </a:lnTo>
                <a:lnTo>
                  <a:pt x="1645053" y="1870948"/>
                </a:lnTo>
                <a:lnTo>
                  <a:pt x="1639176" y="1870920"/>
                </a:lnTo>
                <a:lnTo>
                  <a:pt x="1633299" y="1870882"/>
                </a:lnTo>
                <a:lnTo>
                  <a:pt x="1627423" y="1870844"/>
                </a:lnTo>
                <a:lnTo>
                  <a:pt x="1627403" y="1874358"/>
                </a:lnTo>
                <a:lnTo>
                  <a:pt x="1627308" y="1877902"/>
                </a:lnTo>
                <a:lnTo>
                  <a:pt x="1627299" y="1881407"/>
                </a:lnTo>
                <a:lnTo>
                  <a:pt x="1627280" y="1884912"/>
                </a:lnTo>
                <a:lnTo>
                  <a:pt x="1617831" y="1884931"/>
                </a:lnTo>
                <a:lnTo>
                  <a:pt x="1608382" y="1884950"/>
                </a:lnTo>
                <a:lnTo>
                  <a:pt x="1598933" y="1884969"/>
                </a:lnTo>
                <a:lnTo>
                  <a:pt x="1589484" y="1884988"/>
                </a:lnTo>
                <a:lnTo>
                  <a:pt x="1580036" y="1885007"/>
                </a:lnTo>
                <a:lnTo>
                  <a:pt x="1570587" y="1885026"/>
                </a:lnTo>
                <a:lnTo>
                  <a:pt x="1561138" y="1885045"/>
                </a:lnTo>
                <a:lnTo>
                  <a:pt x="1551689" y="1885064"/>
                </a:lnTo>
                <a:lnTo>
                  <a:pt x="1539011" y="1880454"/>
                </a:lnTo>
                <a:lnTo>
                  <a:pt x="1526334" y="1875835"/>
                </a:lnTo>
                <a:lnTo>
                  <a:pt x="1513656" y="1871205"/>
                </a:lnTo>
                <a:lnTo>
                  <a:pt x="1500978" y="1866567"/>
                </a:lnTo>
                <a:lnTo>
                  <a:pt x="1488300" y="1861928"/>
                </a:lnTo>
                <a:lnTo>
                  <a:pt x="1475623" y="1857280"/>
                </a:lnTo>
                <a:lnTo>
                  <a:pt x="1462945" y="1852622"/>
                </a:lnTo>
                <a:lnTo>
                  <a:pt x="1450267" y="1847955"/>
                </a:lnTo>
                <a:lnTo>
                  <a:pt x="1451543" y="1846174"/>
                </a:lnTo>
                <a:lnTo>
                  <a:pt x="1453239" y="1841411"/>
                </a:lnTo>
                <a:lnTo>
                  <a:pt x="1450181" y="1841754"/>
                </a:lnTo>
                <a:lnTo>
                  <a:pt x="1442533" y="1842430"/>
                </a:lnTo>
                <a:lnTo>
                  <a:pt x="1434884" y="1843107"/>
                </a:lnTo>
                <a:lnTo>
                  <a:pt x="1427236" y="1843783"/>
                </a:lnTo>
                <a:lnTo>
                  <a:pt x="1419587" y="1844459"/>
                </a:lnTo>
                <a:lnTo>
                  <a:pt x="1411938" y="1845136"/>
                </a:lnTo>
                <a:lnTo>
                  <a:pt x="1404290" y="1845812"/>
                </a:lnTo>
                <a:lnTo>
                  <a:pt x="1396641" y="1846488"/>
                </a:lnTo>
                <a:lnTo>
                  <a:pt x="1388993" y="1847164"/>
                </a:lnTo>
                <a:lnTo>
                  <a:pt x="1388936" y="1846964"/>
                </a:lnTo>
                <a:lnTo>
                  <a:pt x="1388745" y="1843507"/>
                </a:lnTo>
                <a:lnTo>
                  <a:pt x="1387507" y="1842287"/>
                </a:lnTo>
                <a:lnTo>
                  <a:pt x="1385916" y="1843040"/>
                </a:lnTo>
                <a:lnTo>
                  <a:pt x="1385192" y="1838544"/>
                </a:lnTo>
                <a:lnTo>
                  <a:pt x="1385592" y="1836420"/>
                </a:lnTo>
                <a:lnTo>
                  <a:pt x="1385402" y="1834344"/>
                </a:lnTo>
                <a:lnTo>
                  <a:pt x="1383906" y="1829229"/>
                </a:lnTo>
                <a:lnTo>
                  <a:pt x="1379934" y="1823019"/>
                </a:lnTo>
                <a:lnTo>
                  <a:pt x="1371352" y="1815275"/>
                </a:lnTo>
                <a:lnTo>
                  <a:pt x="1366980" y="1812684"/>
                </a:lnTo>
                <a:lnTo>
                  <a:pt x="1363551" y="1809407"/>
                </a:lnTo>
                <a:lnTo>
                  <a:pt x="1361370" y="1808493"/>
                </a:lnTo>
                <a:lnTo>
                  <a:pt x="1358627" y="1808245"/>
                </a:lnTo>
                <a:lnTo>
                  <a:pt x="1357836" y="1809721"/>
                </a:lnTo>
                <a:lnTo>
                  <a:pt x="1354731" y="1808712"/>
                </a:lnTo>
                <a:lnTo>
                  <a:pt x="1355198" y="1805045"/>
                </a:lnTo>
                <a:lnTo>
                  <a:pt x="1352169" y="1799939"/>
                </a:lnTo>
                <a:lnTo>
                  <a:pt x="1349693" y="1799368"/>
                </a:lnTo>
                <a:lnTo>
                  <a:pt x="1343454" y="1799711"/>
                </a:lnTo>
                <a:lnTo>
                  <a:pt x="1335119" y="1796901"/>
                </a:lnTo>
                <a:lnTo>
                  <a:pt x="1332662" y="1795225"/>
                </a:lnTo>
                <a:lnTo>
                  <a:pt x="1331814" y="1792224"/>
                </a:lnTo>
                <a:lnTo>
                  <a:pt x="1327909" y="1789614"/>
                </a:lnTo>
                <a:lnTo>
                  <a:pt x="1322765" y="1787052"/>
                </a:lnTo>
                <a:lnTo>
                  <a:pt x="1319898" y="1787652"/>
                </a:lnTo>
                <a:lnTo>
                  <a:pt x="1316155" y="1787252"/>
                </a:lnTo>
                <a:lnTo>
                  <a:pt x="1310811" y="1785404"/>
                </a:lnTo>
                <a:lnTo>
                  <a:pt x="1307697" y="1785176"/>
                </a:lnTo>
                <a:lnTo>
                  <a:pt x="1301629" y="1785719"/>
                </a:lnTo>
                <a:lnTo>
                  <a:pt x="1299362" y="1785328"/>
                </a:lnTo>
                <a:lnTo>
                  <a:pt x="1297257" y="1782994"/>
                </a:lnTo>
                <a:lnTo>
                  <a:pt x="1294990" y="1781823"/>
                </a:lnTo>
                <a:lnTo>
                  <a:pt x="1295467" y="1778946"/>
                </a:lnTo>
                <a:lnTo>
                  <a:pt x="1295181" y="1776346"/>
                </a:lnTo>
                <a:lnTo>
                  <a:pt x="1295524" y="1774317"/>
                </a:lnTo>
                <a:lnTo>
                  <a:pt x="1294505" y="1769869"/>
                </a:lnTo>
                <a:lnTo>
                  <a:pt x="1295295" y="1765735"/>
                </a:lnTo>
                <a:lnTo>
                  <a:pt x="1294610" y="1764240"/>
                </a:lnTo>
                <a:lnTo>
                  <a:pt x="1293324" y="1763087"/>
                </a:lnTo>
                <a:lnTo>
                  <a:pt x="1289304" y="1761392"/>
                </a:lnTo>
                <a:lnTo>
                  <a:pt x="1288571" y="1759268"/>
                </a:lnTo>
                <a:lnTo>
                  <a:pt x="1289228" y="1756315"/>
                </a:lnTo>
                <a:lnTo>
                  <a:pt x="1288180" y="1754362"/>
                </a:lnTo>
                <a:lnTo>
                  <a:pt x="1284884" y="1752543"/>
                </a:lnTo>
                <a:lnTo>
                  <a:pt x="1281808" y="1748409"/>
                </a:lnTo>
                <a:lnTo>
                  <a:pt x="1277903" y="1746142"/>
                </a:lnTo>
                <a:lnTo>
                  <a:pt x="1276303" y="1742342"/>
                </a:lnTo>
                <a:lnTo>
                  <a:pt x="1273902" y="1739989"/>
                </a:lnTo>
                <a:lnTo>
                  <a:pt x="1273064" y="1737903"/>
                </a:lnTo>
                <a:lnTo>
                  <a:pt x="1267730" y="1730445"/>
                </a:lnTo>
                <a:lnTo>
                  <a:pt x="1262034" y="1724606"/>
                </a:lnTo>
                <a:lnTo>
                  <a:pt x="1261158" y="1721234"/>
                </a:lnTo>
                <a:lnTo>
                  <a:pt x="1260939" y="1716615"/>
                </a:lnTo>
                <a:lnTo>
                  <a:pt x="1263167" y="1713795"/>
                </a:lnTo>
                <a:lnTo>
                  <a:pt x="1264368" y="1711309"/>
                </a:lnTo>
                <a:lnTo>
                  <a:pt x="1264244" y="1709033"/>
                </a:lnTo>
                <a:lnTo>
                  <a:pt x="1263901" y="1707356"/>
                </a:lnTo>
                <a:lnTo>
                  <a:pt x="1261939" y="1704442"/>
                </a:lnTo>
                <a:lnTo>
                  <a:pt x="1254357" y="1702708"/>
                </a:lnTo>
                <a:lnTo>
                  <a:pt x="1248194" y="1695479"/>
                </a:lnTo>
                <a:lnTo>
                  <a:pt x="1247832" y="1689935"/>
                </a:lnTo>
                <a:lnTo>
                  <a:pt x="1245413" y="1684258"/>
                </a:lnTo>
                <a:lnTo>
                  <a:pt x="1245384" y="1680553"/>
                </a:lnTo>
                <a:lnTo>
                  <a:pt x="1245013" y="1676543"/>
                </a:lnTo>
                <a:lnTo>
                  <a:pt x="1246851" y="1675667"/>
                </a:lnTo>
                <a:lnTo>
                  <a:pt x="1248489" y="1675991"/>
                </a:lnTo>
                <a:lnTo>
                  <a:pt x="1248327" y="1677581"/>
                </a:lnTo>
                <a:lnTo>
                  <a:pt x="1248880" y="1680448"/>
                </a:lnTo>
                <a:lnTo>
                  <a:pt x="1250814" y="1682601"/>
                </a:lnTo>
                <a:lnTo>
                  <a:pt x="1252652" y="1683544"/>
                </a:lnTo>
                <a:lnTo>
                  <a:pt x="1254328" y="1685630"/>
                </a:lnTo>
                <a:lnTo>
                  <a:pt x="1255586" y="1686259"/>
                </a:lnTo>
                <a:lnTo>
                  <a:pt x="1256881" y="1686411"/>
                </a:lnTo>
                <a:lnTo>
                  <a:pt x="1256186" y="1685068"/>
                </a:lnTo>
                <a:lnTo>
                  <a:pt x="1255443" y="1684210"/>
                </a:lnTo>
                <a:lnTo>
                  <a:pt x="1254538" y="1681429"/>
                </a:lnTo>
                <a:lnTo>
                  <a:pt x="1252823" y="1677877"/>
                </a:lnTo>
                <a:lnTo>
                  <a:pt x="1250852" y="1675914"/>
                </a:lnTo>
                <a:lnTo>
                  <a:pt x="1249852" y="1672333"/>
                </a:lnTo>
                <a:lnTo>
                  <a:pt x="1248994" y="1671504"/>
                </a:lnTo>
                <a:lnTo>
                  <a:pt x="1248461" y="1670171"/>
                </a:lnTo>
                <a:lnTo>
                  <a:pt x="1250366" y="1668590"/>
                </a:lnTo>
                <a:lnTo>
                  <a:pt x="1252966" y="1667466"/>
                </a:lnTo>
                <a:lnTo>
                  <a:pt x="1256452" y="1667161"/>
                </a:lnTo>
                <a:lnTo>
                  <a:pt x="1266339" y="1667694"/>
                </a:lnTo>
                <a:lnTo>
                  <a:pt x="1268444" y="1666770"/>
                </a:lnTo>
                <a:lnTo>
                  <a:pt x="1270187" y="1667066"/>
                </a:lnTo>
                <a:lnTo>
                  <a:pt x="1271464" y="1666951"/>
                </a:lnTo>
                <a:lnTo>
                  <a:pt x="1268778" y="1665999"/>
                </a:lnTo>
                <a:lnTo>
                  <a:pt x="1267273" y="1666313"/>
                </a:lnTo>
                <a:lnTo>
                  <a:pt x="1265492" y="1666113"/>
                </a:lnTo>
                <a:lnTo>
                  <a:pt x="1261958" y="1666304"/>
                </a:lnTo>
                <a:lnTo>
                  <a:pt x="1260529" y="1665903"/>
                </a:lnTo>
                <a:lnTo>
                  <a:pt x="1258957" y="1664780"/>
                </a:lnTo>
                <a:lnTo>
                  <a:pt x="1257929" y="1664665"/>
                </a:lnTo>
                <a:lnTo>
                  <a:pt x="1254662" y="1666628"/>
                </a:lnTo>
                <a:lnTo>
                  <a:pt x="1253204" y="1666389"/>
                </a:lnTo>
                <a:lnTo>
                  <a:pt x="1249756" y="1664246"/>
                </a:lnTo>
                <a:lnTo>
                  <a:pt x="1248251" y="1663941"/>
                </a:lnTo>
                <a:lnTo>
                  <a:pt x="1245832" y="1665160"/>
                </a:lnTo>
                <a:lnTo>
                  <a:pt x="1245537" y="1670409"/>
                </a:lnTo>
                <a:lnTo>
                  <a:pt x="1246289" y="1674305"/>
                </a:lnTo>
                <a:lnTo>
                  <a:pt x="1244841" y="1674705"/>
                </a:lnTo>
                <a:lnTo>
                  <a:pt x="1243155" y="1673104"/>
                </a:lnTo>
                <a:lnTo>
                  <a:pt x="1240574" y="1672152"/>
                </a:lnTo>
                <a:lnTo>
                  <a:pt x="1238441" y="1670695"/>
                </a:lnTo>
                <a:lnTo>
                  <a:pt x="1235431" y="1667980"/>
                </a:lnTo>
                <a:lnTo>
                  <a:pt x="1233850" y="1666989"/>
                </a:lnTo>
                <a:lnTo>
                  <a:pt x="1232059" y="1669247"/>
                </a:lnTo>
                <a:lnTo>
                  <a:pt x="1231992" y="1668209"/>
                </a:lnTo>
                <a:lnTo>
                  <a:pt x="1232878" y="1665580"/>
                </a:lnTo>
                <a:lnTo>
                  <a:pt x="1232630" y="1661170"/>
                </a:lnTo>
                <a:lnTo>
                  <a:pt x="1235326" y="1664694"/>
                </a:lnTo>
                <a:lnTo>
                  <a:pt x="1234488" y="1662217"/>
                </a:lnTo>
                <a:lnTo>
                  <a:pt x="1232392" y="1659484"/>
                </a:lnTo>
                <a:lnTo>
                  <a:pt x="1230802" y="1658531"/>
                </a:lnTo>
                <a:lnTo>
                  <a:pt x="1228801" y="1653635"/>
                </a:lnTo>
                <a:lnTo>
                  <a:pt x="1224296" y="1650692"/>
                </a:lnTo>
                <a:lnTo>
                  <a:pt x="1220686" y="1645930"/>
                </a:lnTo>
                <a:lnTo>
                  <a:pt x="1213295" y="1638014"/>
                </a:lnTo>
                <a:lnTo>
                  <a:pt x="1212809" y="1631042"/>
                </a:lnTo>
                <a:lnTo>
                  <a:pt x="1210113" y="1622193"/>
                </a:lnTo>
                <a:lnTo>
                  <a:pt x="1211247" y="1617145"/>
                </a:lnTo>
                <a:lnTo>
                  <a:pt x="1211094" y="1613564"/>
                </a:lnTo>
                <a:lnTo>
                  <a:pt x="1209770" y="1608134"/>
                </a:lnTo>
                <a:lnTo>
                  <a:pt x="1208389" y="1605182"/>
                </a:lnTo>
                <a:lnTo>
                  <a:pt x="1202398" y="1597057"/>
                </a:lnTo>
                <a:lnTo>
                  <a:pt x="1196635" y="1591571"/>
                </a:lnTo>
                <a:lnTo>
                  <a:pt x="1195769" y="1587408"/>
                </a:lnTo>
                <a:lnTo>
                  <a:pt x="1195369" y="1583208"/>
                </a:lnTo>
                <a:lnTo>
                  <a:pt x="1196626" y="1579464"/>
                </a:lnTo>
                <a:lnTo>
                  <a:pt x="1197721" y="1575511"/>
                </a:lnTo>
                <a:lnTo>
                  <a:pt x="1198512" y="1574464"/>
                </a:lnTo>
                <a:lnTo>
                  <a:pt x="1198826" y="1574902"/>
                </a:lnTo>
                <a:lnTo>
                  <a:pt x="1198607" y="1575740"/>
                </a:lnTo>
                <a:lnTo>
                  <a:pt x="1199426" y="1575997"/>
                </a:lnTo>
                <a:lnTo>
                  <a:pt x="1199740" y="1574254"/>
                </a:lnTo>
                <a:lnTo>
                  <a:pt x="1200226" y="1573359"/>
                </a:lnTo>
                <a:lnTo>
                  <a:pt x="1199369" y="1573244"/>
                </a:lnTo>
                <a:lnTo>
                  <a:pt x="1199455" y="1572692"/>
                </a:lnTo>
                <a:lnTo>
                  <a:pt x="1199969" y="1571587"/>
                </a:lnTo>
                <a:lnTo>
                  <a:pt x="1201760" y="1566386"/>
                </a:lnTo>
                <a:lnTo>
                  <a:pt x="1201569" y="1559814"/>
                </a:lnTo>
                <a:lnTo>
                  <a:pt x="1203484" y="1551727"/>
                </a:lnTo>
                <a:lnTo>
                  <a:pt x="1203389" y="1549051"/>
                </a:lnTo>
                <a:lnTo>
                  <a:pt x="1202169" y="1543279"/>
                </a:lnTo>
                <a:lnTo>
                  <a:pt x="1200950" y="1539812"/>
                </a:lnTo>
                <a:lnTo>
                  <a:pt x="1198778" y="1537354"/>
                </a:lnTo>
                <a:lnTo>
                  <a:pt x="1199740" y="1533754"/>
                </a:lnTo>
                <a:lnTo>
                  <a:pt x="1199664" y="1530315"/>
                </a:lnTo>
                <a:lnTo>
                  <a:pt x="1195826" y="1525353"/>
                </a:lnTo>
                <a:lnTo>
                  <a:pt x="1194359" y="1518828"/>
                </a:lnTo>
                <a:lnTo>
                  <a:pt x="1194083" y="1516066"/>
                </a:lnTo>
                <a:lnTo>
                  <a:pt x="1194464" y="1508751"/>
                </a:lnTo>
                <a:lnTo>
                  <a:pt x="1193464" y="1505617"/>
                </a:lnTo>
                <a:lnTo>
                  <a:pt x="1190901" y="1500445"/>
                </a:lnTo>
                <a:lnTo>
                  <a:pt x="1191997" y="1495939"/>
                </a:lnTo>
                <a:lnTo>
                  <a:pt x="1193178" y="1493187"/>
                </a:lnTo>
                <a:lnTo>
                  <a:pt x="1196064" y="1481157"/>
                </a:lnTo>
                <a:lnTo>
                  <a:pt x="1196759" y="1480176"/>
                </a:lnTo>
                <a:lnTo>
                  <a:pt x="1197959" y="1480204"/>
                </a:lnTo>
                <a:lnTo>
                  <a:pt x="1200064" y="1478156"/>
                </a:lnTo>
                <a:lnTo>
                  <a:pt x="1199093" y="1477680"/>
                </a:lnTo>
                <a:lnTo>
                  <a:pt x="1197626" y="1478661"/>
                </a:lnTo>
                <a:lnTo>
                  <a:pt x="1198931" y="1473880"/>
                </a:lnTo>
                <a:lnTo>
                  <a:pt x="1200398" y="1469774"/>
                </a:lnTo>
                <a:lnTo>
                  <a:pt x="1201350" y="1468298"/>
                </a:lnTo>
                <a:lnTo>
                  <a:pt x="1201836" y="1454849"/>
                </a:lnTo>
                <a:lnTo>
                  <a:pt x="1202674" y="1444514"/>
                </a:lnTo>
                <a:lnTo>
                  <a:pt x="1204055" y="1441095"/>
                </a:lnTo>
                <a:lnTo>
                  <a:pt x="1203570" y="1437561"/>
                </a:lnTo>
                <a:lnTo>
                  <a:pt x="1204132" y="1432770"/>
                </a:lnTo>
                <a:lnTo>
                  <a:pt x="1203732" y="1427912"/>
                </a:lnTo>
                <a:lnTo>
                  <a:pt x="1206694" y="1404395"/>
                </a:lnTo>
                <a:lnTo>
                  <a:pt x="1206303" y="1401537"/>
                </a:lnTo>
                <a:lnTo>
                  <a:pt x="1207208" y="1397699"/>
                </a:lnTo>
                <a:lnTo>
                  <a:pt x="1206360" y="1387554"/>
                </a:lnTo>
                <a:lnTo>
                  <a:pt x="1206741" y="1376144"/>
                </a:lnTo>
                <a:lnTo>
                  <a:pt x="1205989" y="1374686"/>
                </a:lnTo>
                <a:lnTo>
                  <a:pt x="1205608" y="1373105"/>
                </a:lnTo>
                <a:lnTo>
                  <a:pt x="1206313" y="1372867"/>
                </a:lnTo>
                <a:lnTo>
                  <a:pt x="1207684" y="1374534"/>
                </a:lnTo>
                <a:lnTo>
                  <a:pt x="1214047" y="1374515"/>
                </a:lnTo>
                <a:lnTo>
                  <a:pt x="1218105" y="1372972"/>
                </a:lnTo>
                <a:lnTo>
                  <a:pt x="1219581" y="1373477"/>
                </a:lnTo>
                <a:lnTo>
                  <a:pt x="1221296" y="1375572"/>
                </a:lnTo>
                <a:lnTo>
                  <a:pt x="1223458" y="1375991"/>
                </a:lnTo>
                <a:lnTo>
                  <a:pt x="1226153" y="1375620"/>
                </a:lnTo>
                <a:lnTo>
                  <a:pt x="1225334" y="1375096"/>
                </a:lnTo>
                <a:lnTo>
                  <a:pt x="1224067" y="1374953"/>
                </a:lnTo>
                <a:lnTo>
                  <a:pt x="1221229" y="1373019"/>
                </a:lnTo>
                <a:lnTo>
                  <a:pt x="1219619" y="1371086"/>
                </a:lnTo>
                <a:lnTo>
                  <a:pt x="1214657" y="1371219"/>
                </a:lnTo>
                <a:lnTo>
                  <a:pt x="1213647" y="1369981"/>
                </a:lnTo>
                <a:lnTo>
                  <a:pt x="1208103" y="1371219"/>
                </a:lnTo>
                <a:lnTo>
                  <a:pt x="1206389" y="1369952"/>
                </a:lnTo>
                <a:lnTo>
                  <a:pt x="1203370" y="1370771"/>
                </a:lnTo>
                <a:lnTo>
                  <a:pt x="1204112" y="1367171"/>
                </a:lnTo>
                <a:lnTo>
                  <a:pt x="1203979" y="1362618"/>
                </a:lnTo>
                <a:lnTo>
                  <a:pt x="1204141" y="1358180"/>
                </a:lnTo>
                <a:lnTo>
                  <a:pt x="1204884" y="1361418"/>
                </a:lnTo>
                <a:lnTo>
                  <a:pt x="1206760" y="1364856"/>
                </a:lnTo>
                <a:lnTo>
                  <a:pt x="1207665" y="1360961"/>
                </a:lnTo>
                <a:lnTo>
                  <a:pt x="1208284" y="1356046"/>
                </a:lnTo>
                <a:lnTo>
                  <a:pt x="1206456" y="1354160"/>
                </a:lnTo>
                <a:lnTo>
                  <a:pt x="1203408" y="1352760"/>
                </a:lnTo>
                <a:lnTo>
                  <a:pt x="1202312" y="1348168"/>
                </a:lnTo>
                <a:lnTo>
                  <a:pt x="1209523" y="1344244"/>
                </a:lnTo>
                <a:lnTo>
                  <a:pt x="1205694" y="1343416"/>
                </a:lnTo>
                <a:lnTo>
                  <a:pt x="1204189" y="1341653"/>
                </a:lnTo>
                <a:lnTo>
                  <a:pt x="1202331" y="1341434"/>
                </a:lnTo>
                <a:lnTo>
                  <a:pt x="1202188" y="1342796"/>
                </a:lnTo>
                <a:lnTo>
                  <a:pt x="1201588" y="1344578"/>
                </a:lnTo>
                <a:lnTo>
                  <a:pt x="1200941" y="1342206"/>
                </a:lnTo>
                <a:lnTo>
                  <a:pt x="1200750" y="1339415"/>
                </a:lnTo>
                <a:lnTo>
                  <a:pt x="1199988" y="1334643"/>
                </a:lnTo>
                <a:lnTo>
                  <a:pt x="1197035" y="1326938"/>
                </a:lnTo>
                <a:lnTo>
                  <a:pt x="1195245" y="1316908"/>
                </a:lnTo>
                <a:lnTo>
                  <a:pt x="1192997" y="1311936"/>
                </a:lnTo>
                <a:lnTo>
                  <a:pt x="1188692" y="1307173"/>
                </a:lnTo>
                <a:lnTo>
                  <a:pt x="1187568" y="1304392"/>
                </a:lnTo>
                <a:lnTo>
                  <a:pt x="1186539" y="1297315"/>
                </a:lnTo>
                <a:lnTo>
                  <a:pt x="1187120" y="1291943"/>
                </a:lnTo>
                <a:lnTo>
                  <a:pt x="1186320" y="1288152"/>
                </a:lnTo>
                <a:lnTo>
                  <a:pt x="1188387" y="1288371"/>
                </a:lnTo>
                <a:lnTo>
                  <a:pt x="1193826" y="1291352"/>
                </a:lnTo>
                <a:lnTo>
                  <a:pt x="1200598" y="1293685"/>
                </a:lnTo>
                <a:lnTo>
                  <a:pt x="1202646" y="1295381"/>
                </a:lnTo>
                <a:lnTo>
                  <a:pt x="1205932" y="1296639"/>
                </a:lnTo>
                <a:lnTo>
                  <a:pt x="1224143" y="1298591"/>
                </a:lnTo>
                <a:lnTo>
                  <a:pt x="1225334" y="1298401"/>
                </a:lnTo>
                <a:lnTo>
                  <a:pt x="1227687" y="1297191"/>
                </a:lnTo>
                <a:lnTo>
                  <a:pt x="1228687" y="1297343"/>
                </a:lnTo>
                <a:lnTo>
                  <a:pt x="1231364" y="1300115"/>
                </a:lnTo>
                <a:lnTo>
                  <a:pt x="1232706" y="1300448"/>
                </a:lnTo>
                <a:lnTo>
                  <a:pt x="1234450" y="1300305"/>
                </a:lnTo>
                <a:lnTo>
                  <a:pt x="1235736" y="1299782"/>
                </a:lnTo>
                <a:lnTo>
                  <a:pt x="1237936" y="1297886"/>
                </a:lnTo>
                <a:lnTo>
                  <a:pt x="1238231" y="1298591"/>
                </a:lnTo>
                <a:lnTo>
                  <a:pt x="1238193" y="1300353"/>
                </a:lnTo>
                <a:lnTo>
                  <a:pt x="1238974" y="1302858"/>
                </a:lnTo>
                <a:lnTo>
                  <a:pt x="1240584" y="1306097"/>
                </a:lnTo>
                <a:lnTo>
                  <a:pt x="1241193" y="1308106"/>
                </a:lnTo>
                <a:lnTo>
                  <a:pt x="1237936" y="1313764"/>
                </a:lnTo>
                <a:lnTo>
                  <a:pt x="1237317" y="1313888"/>
                </a:lnTo>
                <a:lnTo>
                  <a:pt x="1237221" y="1311974"/>
                </a:lnTo>
                <a:lnTo>
                  <a:pt x="1236793" y="1311593"/>
                </a:lnTo>
                <a:lnTo>
                  <a:pt x="1230659" y="1321137"/>
                </a:lnTo>
                <a:lnTo>
                  <a:pt x="1228506" y="1325642"/>
                </a:lnTo>
                <a:lnTo>
                  <a:pt x="1228296" y="1327671"/>
                </a:lnTo>
                <a:lnTo>
                  <a:pt x="1228373" y="1328862"/>
                </a:lnTo>
                <a:lnTo>
                  <a:pt x="1229230" y="1329157"/>
                </a:lnTo>
                <a:lnTo>
                  <a:pt x="1231192" y="1328690"/>
                </a:lnTo>
                <a:lnTo>
                  <a:pt x="1234097" y="1326823"/>
                </a:lnTo>
                <a:lnTo>
                  <a:pt x="1234240" y="1326413"/>
                </a:lnTo>
                <a:lnTo>
                  <a:pt x="1231535" y="1327080"/>
                </a:lnTo>
                <a:lnTo>
                  <a:pt x="1230239" y="1327138"/>
                </a:lnTo>
                <a:lnTo>
                  <a:pt x="1230421" y="1325004"/>
                </a:lnTo>
                <a:lnTo>
                  <a:pt x="1230725" y="1323994"/>
                </a:lnTo>
                <a:lnTo>
                  <a:pt x="1232497" y="1320832"/>
                </a:lnTo>
                <a:lnTo>
                  <a:pt x="1234354" y="1318936"/>
                </a:lnTo>
                <a:lnTo>
                  <a:pt x="1236993" y="1316917"/>
                </a:lnTo>
                <a:lnTo>
                  <a:pt x="1238517" y="1315250"/>
                </a:lnTo>
                <a:lnTo>
                  <a:pt x="1239565" y="1312812"/>
                </a:lnTo>
                <a:lnTo>
                  <a:pt x="1242498" y="1309897"/>
                </a:lnTo>
                <a:lnTo>
                  <a:pt x="1243041" y="1309087"/>
                </a:lnTo>
                <a:lnTo>
                  <a:pt x="1242917" y="1306687"/>
                </a:lnTo>
                <a:lnTo>
                  <a:pt x="1243098" y="1306230"/>
                </a:lnTo>
                <a:lnTo>
                  <a:pt x="1244518" y="1306554"/>
                </a:lnTo>
                <a:lnTo>
                  <a:pt x="1245108" y="1310688"/>
                </a:lnTo>
                <a:lnTo>
                  <a:pt x="1244756" y="1312526"/>
                </a:lnTo>
                <a:lnTo>
                  <a:pt x="1242222" y="1314764"/>
                </a:lnTo>
                <a:lnTo>
                  <a:pt x="1241908" y="1315555"/>
                </a:lnTo>
                <a:lnTo>
                  <a:pt x="1242346" y="1318612"/>
                </a:lnTo>
                <a:lnTo>
                  <a:pt x="1241955" y="1318908"/>
                </a:lnTo>
                <a:lnTo>
                  <a:pt x="1240993" y="1318546"/>
                </a:lnTo>
                <a:lnTo>
                  <a:pt x="1240698" y="1318746"/>
                </a:lnTo>
                <a:lnTo>
                  <a:pt x="1243089" y="1322060"/>
                </a:lnTo>
                <a:lnTo>
                  <a:pt x="1243851" y="1324632"/>
                </a:lnTo>
                <a:lnTo>
                  <a:pt x="1243956" y="1326928"/>
                </a:lnTo>
                <a:lnTo>
                  <a:pt x="1243308" y="1331319"/>
                </a:lnTo>
                <a:lnTo>
                  <a:pt x="1242613" y="1332052"/>
                </a:lnTo>
                <a:lnTo>
                  <a:pt x="1241422" y="1331785"/>
                </a:lnTo>
                <a:lnTo>
                  <a:pt x="1239841" y="1330414"/>
                </a:lnTo>
                <a:lnTo>
                  <a:pt x="1239488" y="1330852"/>
                </a:lnTo>
                <a:lnTo>
                  <a:pt x="1238231" y="1334262"/>
                </a:lnTo>
                <a:lnTo>
                  <a:pt x="1237821" y="1333967"/>
                </a:lnTo>
                <a:lnTo>
                  <a:pt x="1237040" y="1329919"/>
                </a:lnTo>
                <a:lnTo>
                  <a:pt x="1236612" y="1329614"/>
                </a:lnTo>
                <a:lnTo>
                  <a:pt x="1234183" y="1331462"/>
                </a:lnTo>
                <a:lnTo>
                  <a:pt x="1233202" y="1333233"/>
                </a:lnTo>
                <a:lnTo>
                  <a:pt x="1232364" y="1336053"/>
                </a:lnTo>
                <a:lnTo>
                  <a:pt x="1231297" y="1337377"/>
                </a:lnTo>
                <a:lnTo>
                  <a:pt x="1234326" y="1337662"/>
                </a:lnTo>
                <a:lnTo>
                  <a:pt x="1237059" y="1337091"/>
                </a:lnTo>
                <a:lnTo>
                  <a:pt x="1239250" y="1338434"/>
                </a:lnTo>
                <a:lnTo>
                  <a:pt x="1239993" y="1338472"/>
                </a:lnTo>
                <a:lnTo>
                  <a:pt x="1241993" y="1337158"/>
                </a:lnTo>
                <a:lnTo>
                  <a:pt x="1242603" y="1336272"/>
                </a:lnTo>
                <a:lnTo>
                  <a:pt x="1244260" y="1332014"/>
                </a:lnTo>
                <a:lnTo>
                  <a:pt x="1245089" y="1331252"/>
                </a:lnTo>
                <a:lnTo>
                  <a:pt x="1246318" y="1331224"/>
                </a:lnTo>
                <a:lnTo>
                  <a:pt x="1247508" y="1330586"/>
                </a:lnTo>
                <a:lnTo>
                  <a:pt x="1249280" y="1328242"/>
                </a:lnTo>
                <a:lnTo>
                  <a:pt x="1249356" y="1327309"/>
                </a:lnTo>
                <a:lnTo>
                  <a:pt x="1248709" y="1322060"/>
                </a:lnTo>
                <a:lnTo>
                  <a:pt x="1248899" y="1319079"/>
                </a:lnTo>
                <a:lnTo>
                  <a:pt x="1248566" y="1318136"/>
                </a:lnTo>
                <a:lnTo>
                  <a:pt x="1247775" y="1317155"/>
                </a:lnTo>
                <a:lnTo>
                  <a:pt x="1247870" y="1316203"/>
                </a:lnTo>
                <a:lnTo>
                  <a:pt x="1248489" y="1314631"/>
                </a:lnTo>
                <a:lnTo>
                  <a:pt x="1248537" y="1313212"/>
                </a:lnTo>
                <a:lnTo>
                  <a:pt x="1248004" y="1311945"/>
                </a:lnTo>
                <a:lnTo>
                  <a:pt x="1248242" y="1310507"/>
                </a:lnTo>
                <a:lnTo>
                  <a:pt x="1249918" y="1307402"/>
                </a:lnTo>
                <a:lnTo>
                  <a:pt x="1250233" y="1306030"/>
                </a:lnTo>
                <a:lnTo>
                  <a:pt x="1252271" y="1302934"/>
                </a:lnTo>
                <a:lnTo>
                  <a:pt x="1251756" y="1301687"/>
                </a:lnTo>
                <a:lnTo>
                  <a:pt x="1250252" y="1300163"/>
                </a:lnTo>
                <a:lnTo>
                  <a:pt x="1249299" y="1298819"/>
                </a:lnTo>
                <a:lnTo>
                  <a:pt x="1248347" y="1296724"/>
                </a:lnTo>
                <a:lnTo>
                  <a:pt x="1247623" y="1296019"/>
                </a:lnTo>
                <a:lnTo>
                  <a:pt x="1247385" y="1296343"/>
                </a:lnTo>
                <a:lnTo>
                  <a:pt x="1248404" y="1299772"/>
                </a:lnTo>
                <a:lnTo>
                  <a:pt x="1248185" y="1300001"/>
                </a:lnTo>
                <a:lnTo>
                  <a:pt x="1245537" y="1298153"/>
                </a:lnTo>
                <a:lnTo>
                  <a:pt x="1244918" y="1296981"/>
                </a:lnTo>
                <a:lnTo>
                  <a:pt x="1244594" y="1295391"/>
                </a:lnTo>
                <a:lnTo>
                  <a:pt x="1244822" y="1294200"/>
                </a:lnTo>
                <a:lnTo>
                  <a:pt x="1246251" y="1293019"/>
                </a:lnTo>
                <a:lnTo>
                  <a:pt x="1247956" y="1292590"/>
                </a:lnTo>
                <a:lnTo>
                  <a:pt x="1247813" y="1291600"/>
                </a:lnTo>
                <a:lnTo>
                  <a:pt x="1245680" y="1288380"/>
                </a:lnTo>
                <a:lnTo>
                  <a:pt x="1244260" y="1286913"/>
                </a:lnTo>
                <a:lnTo>
                  <a:pt x="1243165" y="1286199"/>
                </a:lnTo>
                <a:lnTo>
                  <a:pt x="1241689" y="1286008"/>
                </a:lnTo>
                <a:lnTo>
                  <a:pt x="1241031" y="1285485"/>
                </a:lnTo>
                <a:lnTo>
                  <a:pt x="1240860" y="1284732"/>
                </a:lnTo>
                <a:lnTo>
                  <a:pt x="1241174" y="1283742"/>
                </a:lnTo>
                <a:lnTo>
                  <a:pt x="1241965" y="1283418"/>
                </a:lnTo>
                <a:lnTo>
                  <a:pt x="1244241" y="1283818"/>
                </a:lnTo>
                <a:lnTo>
                  <a:pt x="1245470" y="1283113"/>
                </a:lnTo>
                <a:lnTo>
                  <a:pt x="1245356" y="1281827"/>
                </a:lnTo>
                <a:lnTo>
                  <a:pt x="1244984" y="1281113"/>
                </a:lnTo>
                <a:lnTo>
                  <a:pt x="1245041" y="1276503"/>
                </a:lnTo>
                <a:lnTo>
                  <a:pt x="1244175" y="1272750"/>
                </a:lnTo>
                <a:lnTo>
                  <a:pt x="1243727" y="1272112"/>
                </a:lnTo>
                <a:lnTo>
                  <a:pt x="1243241" y="1272045"/>
                </a:lnTo>
                <a:lnTo>
                  <a:pt x="1242727" y="1272550"/>
                </a:lnTo>
                <a:lnTo>
                  <a:pt x="1241298" y="1272683"/>
                </a:lnTo>
                <a:lnTo>
                  <a:pt x="1240412" y="1271454"/>
                </a:lnTo>
                <a:lnTo>
                  <a:pt x="1239431" y="1269073"/>
                </a:lnTo>
                <a:lnTo>
                  <a:pt x="1237660" y="1263396"/>
                </a:lnTo>
                <a:lnTo>
                  <a:pt x="1240403" y="1263396"/>
                </a:lnTo>
                <a:lnTo>
                  <a:pt x="1251804" y="1263396"/>
                </a:lnTo>
                <a:lnTo>
                  <a:pt x="1263196" y="1263396"/>
                </a:lnTo>
                <a:lnTo>
                  <a:pt x="1274598" y="1263396"/>
                </a:lnTo>
                <a:lnTo>
                  <a:pt x="1285999" y="1263396"/>
                </a:lnTo>
                <a:lnTo>
                  <a:pt x="1297391" y="1263396"/>
                </a:lnTo>
                <a:lnTo>
                  <a:pt x="1308792" y="1263396"/>
                </a:lnTo>
                <a:lnTo>
                  <a:pt x="1320194" y="1263396"/>
                </a:lnTo>
                <a:lnTo>
                  <a:pt x="1331595" y="1263396"/>
                </a:lnTo>
                <a:lnTo>
                  <a:pt x="1342987" y="1263396"/>
                </a:lnTo>
                <a:lnTo>
                  <a:pt x="1354388" y="1263396"/>
                </a:lnTo>
                <a:lnTo>
                  <a:pt x="1365790" y="1263396"/>
                </a:lnTo>
                <a:lnTo>
                  <a:pt x="1377182" y="1263396"/>
                </a:lnTo>
                <a:lnTo>
                  <a:pt x="1388583" y="1263396"/>
                </a:lnTo>
                <a:lnTo>
                  <a:pt x="1399985" y="1263396"/>
                </a:lnTo>
                <a:lnTo>
                  <a:pt x="1411386" y="1263396"/>
                </a:lnTo>
                <a:lnTo>
                  <a:pt x="1422778" y="1263396"/>
                </a:lnTo>
                <a:lnTo>
                  <a:pt x="1434179" y="1263396"/>
                </a:lnTo>
                <a:lnTo>
                  <a:pt x="1445581" y="1263396"/>
                </a:lnTo>
                <a:lnTo>
                  <a:pt x="1456973" y="1263396"/>
                </a:lnTo>
                <a:lnTo>
                  <a:pt x="1468374" y="1263396"/>
                </a:lnTo>
                <a:lnTo>
                  <a:pt x="1479776" y="1263396"/>
                </a:lnTo>
                <a:lnTo>
                  <a:pt x="1491177" y="1263396"/>
                </a:lnTo>
                <a:lnTo>
                  <a:pt x="1502569" y="1263396"/>
                </a:lnTo>
                <a:lnTo>
                  <a:pt x="1513970" y="1263396"/>
                </a:lnTo>
                <a:lnTo>
                  <a:pt x="1525372" y="1263396"/>
                </a:lnTo>
                <a:lnTo>
                  <a:pt x="1536764" y="1263396"/>
                </a:lnTo>
                <a:lnTo>
                  <a:pt x="1548165" y="1263396"/>
                </a:lnTo>
                <a:lnTo>
                  <a:pt x="1559566" y="1263396"/>
                </a:lnTo>
                <a:lnTo>
                  <a:pt x="1570968" y="1263396"/>
                </a:lnTo>
                <a:lnTo>
                  <a:pt x="1582360" y="1263396"/>
                </a:lnTo>
                <a:lnTo>
                  <a:pt x="1593761" y="1263396"/>
                </a:lnTo>
                <a:lnTo>
                  <a:pt x="1605163" y="1263396"/>
                </a:lnTo>
                <a:lnTo>
                  <a:pt x="1616555" y="1263396"/>
                </a:lnTo>
                <a:lnTo>
                  <a:pt x="1627956" y="1263396"/>
                </a:lnTo>
                <a:lnTo>
                  <a:pt x="1639357" y="1263396"/>
                </a:lnTo>
                <a:lnTo>
                  <a:pt x="1650759" y="1263396"/>
                </a:lnTo>
                <a:lnTo>
                  <a:pt x="1662151" y="1263396"/>
                </a:lnTo>
                <a:lnTo>
                  <a:pt x="1673552" y="1263396"/>
                </a:lnTo>
                <a:lnTo>
                  <a:pt x="1684954" y="1263396"/>
                </a:lnTo>
                <a:lnTo>
                  <a:pt x="1696345" y="1263396"/>
                </a:lnTo>
                <a:lnTo>
                  <a:pt x="1707747" y="1263396"/>
                </a:lnTo>
                <a:lnTo>
                  <a:pt x="1719148" y="1263396"/>
                </a:lnTo>
                <a:lnTo>
                  <a:pt x="1730540" y="1263396"/>
                </a:lnTo>
                <a:lnTo>
                  <a:pt x="1741942" y="1263396"/>
                </a:lnTo>
                <a:lnTo>
                  <a:pt x="1753343" y="1263396"/>
                </a:lnTo>
                <a:lnTo>
                  <a:pt x="1764745" y="1263396"/>
                </a:lnTo>
                <a:lnTo>
                  <a:pt x="1776136" y="1263396"/>
                </a:lnTo>
                <a:lnTo>
                  <a:pt x="1787538" y="1263396"/>
                </a:lnTo>
                <a:lnTo>
                  <a:pt x="1798939" y="1263396"/>
                </a:lnTo>
                <a:lnTo>
                  <a:pt x="1810331" y="1263396"/>
                </a:lnTo>
                <a:lnTo>
                  <a:pt x="1821733" y="1263396"/>
                </a:lnTo>
                <a:lnTo>
                  <a:pt x="1833134" y="1263396"/>
                </a:lnTo>
                <a:lnTo>
                  <a:pt x="1844535" y="1263396"/>
                </a:lnTo>
                <a:lnTo>
                  <a:pt x="1855908" y="1263396"/>
                </a:lnTo>
                <a:lnTo>
                  <a:pt x="1867310" y="1263396"/>
                </a:lnTo>
                <a:lnTo>
                  <a:pt x="1878711" y="1263396"/>
                </a:lnTo>
                <a:lnTo>
                  <a:pt x="1890103" y="1263396"/>
                </a:lnTo>
                <a:lnTo>
                  <a:pt x="1901504" y="1263396"/>
                </a:lnTo>
                <a:lnTo>
                  <a:pt x="1912906" y="1263396"/>
                </a:lnTo>
                <a:lnTo>
                  <a:pt x="1924307" y="1263396"/>
                </a:lnTo>
                <a:lnTo>
                  <a:pt x="1935699" y="1263396"/>
                </a:lnTo>
                <a:lnTo>
                  <a:pt x="1947101" y="1263396"/>
                </a:lnTo>
                <a:lnTo>
                  <a:pt x="1958502" y="1263396"/>
                </a:lnTo>
                <a:lnTo>
                  <a:pt x="1969894" y="1263396"/>
                </a:lnTo>
                <a:lnTo>
                  <a:pt x="1976199" y="1263453"/>
                </a:lnTo>
                <a:lnTo>
                  <a:pt x="1976304" y="1254852"/>
                </a:lnTo>
                <a:lnTo>
                  <a:pt x="1976380" y="1248051"/>
                </a:lnTo>
                <a:lnTo>
                  <a:pt x="1982153" y="1248880"/>
                </a:lnTo>
                <a:lnTo>
                  <a:pt x="1983877" y="1250118"/>
                </a:lnTo>
                <a:lnTo>
                  <a:pt x="1984429" y="1250709"/>
                </a:lnTo>
                <a:lnTo>
                  <a:pt x="1984267" y="1252585"/>
                </a:lnTo>
                <a:lnTo>
                  <a:pt x="1984743" y="1258272"/>
                </a:lnTo>
                <a:lnTo>
                  <a:pt x="1985791" y="1262996"/>
                </a:lnTo>
                <a:lnTo>
                  <a:pt x="1988211" y="1268663"/>
                </a:lnTo>
                <a:lnTo>
                  <a:pt x="1988220" y="1268673"/>
                </a:lnTo>
                <a:lnTo>
                  <a:pt x="1988420" y="1270883"/>
                </a:lnTo>
                <a:lnTo>
                  <a:pt x="1989211" y="1272264"/>
                </a:lnTo>
                <a:lnTo>
                  <a:pt x="1990668" y="1273550"/>
                </a:lnTo>
                <a:lnTo>
                  <a:pt x="1996192" y="1275102"/>
                </a:lnTo>
                <a:lnTo>
                  <a:pt x="2005784" y="1276922"/>
                </a:lnTo>
                <a:lnTo>
                  <a:pt x="2011223" y="1279008"/>
                </a:lnTo>
                <a:lnTo>
                  <a:pt x="2012509" y="1281360"/>
                </a:lnTo>
                <a:lnTo>
                  <a:pt x="2015071" y="1282303"/>
                </a:lnTo>
                <a:lnTo>
                  <a:pt x="2018910" y="1281846"/>
                </a:lnTo>
                <a:lnTo>
                  <a:pt x="2021596" y="1280865"/>
                </a:lnTo>
                <a:lnTo>
                  <a:pt x="2023891" y="1278674"/>
                </a:lnTo>
                <a:close/>
                <a:moveTo>
                  <a:pt x="1237860" y="1276407"/>
                </a:moveTo>
                <a:lnTo>
                  <a:pt x="1238212" y="1277284"/>
                </a:lnTo>
                <a:lnTo>
                  <a:pt x="1237136" y="1278141"/>
                </a:lnTo>
                <a:lnTo>
                  <a:pt x="1236374" y="1278274"/>
                </a:lnTo>
                <a:lnTo>
                  <a:pt x="1235154" y="1276902"/>
                </a:lnTo>
                <a:lnTo>
                  <a:pt x="1234621" y="1276731"/>
                </a:lnTo>
                <a:lnTo>
                  <a:pt x="1235050" y="1278846"/>
                </a:lnTo>
                <a:lnTo>
                  <a:pt x="1234897" y="1279569"/>
                </a:lnTo>
                <a:lnTo>
                  <a:pt x="1232411" y="1278274"/>
                </a:lnTo>
                <a:lnTo>
                  <a:pt x="1231954" y="1277246"/>
                </a:lnTo>
                <a:lnTo>
                  <a:pt x="1232649" y="1276160"/>
                </a:lnTo>
                <a:lnTo>
                  <a:pt x="1234221" y="1275036"/>
                </a:lnTo>
                <a:lnTo>
                  <a:pt x="1234764" y="1274902"/>
                </a:lnTo>
                <a:lnTo>
                  <a:pt x="1237860" y="1276407"/>
                </a:lnTo>
                <a:close/>
                <a:moveTo>
                  <a:pt x="1231687" y="1283332"/>
                </a:moveTo>
                <a:lnTo>
                  <a:pt x="1232392" y="1284656"/>
                </a:lnTo>
                <a:lnTo>
                  <a:pt x="1229516" y="1283808"/>
                </a:lnTo>
                <a:lnTo>
                  <a:pt x="1228306" y="1283046"/>
                </a:lnTo>
                <a:lnTo>
                  <a:pt x="1227944" y="1282303"/>
                </a:lnTo>
                <a:lnTo>
                  <a:pt x="1227515" y="1279874"/>
                </a:lnTo>
                <a:lnTo>
                  <a:pt x="1227715" y="1279084"/>
                </a:lnTo>
                <a:lnTo>
                  <a:pt x="1229001" y="1278808"/>
                </a:lnTo>
                <a:lnTo>
                  <a:pt x="1231402" y="1281818"/>
                </a:lnTo>
                <a:lnTo>
                  <a:pt x="1231687" y="1283332"/>
                </a:lnTo>
                <a:close/>
                <a:moveTo>
                  <a:pt x="1236821" y="1286123"/>
                </a:moveTo>
                <a:lnTo>
                  <a:pt x="1236402" y="1286523"/>
                </a:lnTo>
                <a:lnTo>
                  <a:pt x="1234974" y="1285999"/>
                </a:lnTo>
                <a:lnTo>
                  <a:pt x="1234135" y="1285104"/>
                </a:lnTo>
                <a:lnTo>
                  <a:pt x="1233850" y="1283989"/>
                </a:lnTo>
                <a:lnTo>
                  <a:pt x="1234383" y="1281846"/>
                </a:lnTo>
                <a:lnTo>
                  <a:pt x="1235097" y="1281294"/>
                </a:lnTo>
                <a:lnTo>
                  <a:pt x="1235545" y="1281417"/>
                </a:lnTo>
                <a:lnTo>
                  <a:pt x="1235736" y="1283303"/>
                </a:lnTo>
                <a:lnTo>
                  <a:pt x="1237002" y="1285294"/>
                </a:lnTo>
                <a:lnTo>
                  <a:pt x="1236821" y="1286123"/>
                </a:lnTo>
                <a:close/>
                <a:moveTo>
                  <a:pt x="1243460" y="1297134"/>
                </a:moveTo>
                <a:lnTo>
                  <a:pt x="1244765" y="1302363"/>
                </a:lnTo>
                <a:lnTo>
                  <a:pt x="1245327" y="1300182"/>
                </a:lnTo>
                <a:lnTo>
                  <a:pt x="1248966" y="1303953"/>
                </a:lnTo>
                <a:lnTo>
                  <a:pt x="1248966" y="1305811"/>
                </a:lnTo>
                <a:lnTo>
                  <a:pt x="1248528" y="1306430"/>
                </a:lnTo>
                <a:lnTo>
                  <a:pt x="1247766" y="1306649"/>
                </a:lnTo>
                <a:lnTo>
                  <a:pt x="1247070" y="1306106"/>
                </a:lnTo>
                <a:lnTo>
                  <a:pt x="1246432" y="1304801"/>
                </a:lnTo>
                <a:lnTo>
                  <a:pt x="1245613" y="1304115"/>
                </a:lnTo>
                <a:lnTo>
                  <a:pt x="1243870" y="1303677"/>
                </a:lnTo>
                <a:lnTo>
                  <a:pt x="1242965" y="1302191"/>
                </a:lnTo>
                <a:lnTo>
                  <a:pt x="1242651" y="1301182"/>
                </a:lnTo>
                <a:lnTo>
                  <a:pt x="1242565" y="1298248"/>
                </a:lnTo>
                <a:lnTo>
                  <a:pt x="1242127" y="1297334"/>
                </a:lnTo>
                <a:lnTo>
                  <a:pt x="1241203" y="1297134"/>
                </a:lnTo>
                <a:lnTo>
                  <a:pt x="1240317" y="1296438"/>
                </a:lnTo>
                <a:lnTo>
                  <a:pt x="1238945" y="1294381"/>
                </a:lnTo>
                <a:lnTo>
                  <a:pt x="1238755" y="1293829"/>
                </a:lnTo>
                <a:lnTo>
                  <a:pt x="1239403" y="1292152"/>
                </a:lnTo>
                <a:lnTo>
                  <a:pt x="1240889" y="1289342"/>
                </a:lnTo>
                <a:lnTo>
                  <a:pt x="1241965" y="1288009"/>
                </a:lnTo>
                <a:lnTo>
                  <a:pt x="1242632" y="1288152"/>
                </a:lnTo>
                <a:lnTo>
                  <a:pt x="1243460" y="1288999"/>
                </a:lnTo>
                <a:lnTo>
                  <a:pt x="1244451" y="1290542"/>
                </a:lnTo>
                <a:lnTo>
                  <a:pt x="1244260" y="1291628"/>
                </a:lnTo>
                <a:lnTo>
                  <a:pt x="1240260" y="1293752"/>
                </a:lnTo>
                <a:lnTo>
                  <a:pt x="1240127" y="1294248"/>
                </a:lnTo>
                <a:lnTo>
                  <a:pt x="1242070" y="1294848"/>
                </a:lnTo>
                <a:lnTo>
                  <a:pt x="1242784" y="1295381"/>
                </a:lnTo>
                <a:lnTo>
                  <a:pt x="1243460" y="1297134"/>
                </a:lnTo>
                <a:close/>
                <a:moveTo>
                  <a:pt x="2142115" y="1306325"/>
                </a:moveTo>
                <a:lnTo>
                  <a:pt x="2141982" y="1306983"/>
                </a:lnTo>
                <a:lnTo>
                  <a:pt x="2142954" y="1307183"/>
                </a:lnTo>
                <a:lnTo>
                  <a:pt x="2142773" y="1307516"/>
                </a:lnTo>
                <a:lnTo>
                  <a:pt x="2141715" y="1308116"/>
                </a:lnTo>
                <a:lnTo>
                  <a:pt x="2138725" y="1309335"/>
                </a:lnTo>
                <a:lnTo>
                  <a:pt x="2136724" y="1309726"/>
                </a:lnTo>
                <a:lnTo>
                  <a:pt x="2135696" y="1309287"/>
                </a:lnTo>
                <a:lnTo>
                  <a:pt x="2135591" y="1308478"/>
                </a:lnTo>
                <a:lnTo>
                  <a:pt x="2136401" y="1307287"/>
                </a:lnTo>
                <a:lnTo>
                  <a:pt x="2136401" y="1306697"/>
                </a:lnTo>
                <a:lnTo>
                  <a:pt x="2135572" y="1306697"/>
                </a:lnTo>
                <a:lnTo>
                  <a:pt x="2135772" y="1306220"/>
                </a:lnTo>
                <a:lnTo>
                  <a:pt x="2137001" y="1305278"/>
                </a:lnTo>
                <a:lnTo>
                  <a:pt x="2147459" y="1299267"/>
                </a:lnTo>
                <a:lnTo>
                  <a:pt x="2151926" y="1297077"/>
                </a:lnTo>
                <a:lnTo>
                  <a:pt x="2154307" y="1296381"/>
                </a:lnTo>
                <a:lnTo>
                  <a:pt x="2154689" y="1296724"/>
                </a:lnTo>
                <a:lnTo>
                  <a:pt x="2152107" y="1298991"/>
                </a:lnTo>
                <a:lnTo>
                  <a:pt x="2151698" y="1299915"/>
                </a:lnTo>
                <a:lnTo>
                  <a:pt x="2151793" y="1300534"/>
                </a:lnTo>
                <a:lnTo>
                  <a:pt x="2150945" y="1301725"/>
                </a:lnTo>
                <a:lnTo>
                  <a:pt x="2143297" y="1305935"/>
                </a:lnTo>
                <a:lnTo>
                  <a:pt x="2142115" y="1306325"/>
                </a:lnTo>
                <a:close/>
                <a:moveTo>
                  <a:pt x="1245480" y="1319460"/>
                </a:moveTo>
                <a:lnTo>
                  <a:pt x="1245337" y="1320222"/>
                </a:lnTo>
                <a:lnTo>
                  <a:pt x="1243860" y="1319317"/>
                </a:lnTo>
                <a:lnTo>
                  <a:pt x="1243375" y="1318479"/>
                </a:lnTo>
                <a:lnTo>
                  <a:pt x="1243432" y="1316603"/>
                </a:lnTo>
                <a:lnTo>
                  <a:pt x="1243803" y="1315384"/>
                </a:lnTo>
                <a:lnTo>
                  <a:pt x="1244079" y="1315136"/>
                </a:lnTo>
                <a:lnTo>
                  <a:pt x="1244946" y="1315669"/>
                </a:lnTo>
                <a:lnTo>
                  <a:pt x="1245194" y="1315984"/>
                </a:lnTo>
                <a:lnTo>
                  <a:pt x="1245480" y="1319460"/>
                </a:lnTo>
                <a:close/>
                <a:moveTo>
                  <a:pt x="1248232" y="1327328"/>
                </a:moveTo>
                <a:lnTo>
                  <a:pt x="1248108" y="1328223"/>
                </a:lnTo>
                <a:lnTo>
                  <a:pt x="1247089" y="1328919"/>
                </a:lnTo>
                <a:lnTo>
                  <a:pt x="1246556" y="1328738"/>
                </a:lnTo>
                <a:lnTo>
                  <a:pt x="1246518" y="1327680"/>
                </a:lnTo>
                <a:lnTo>
                  <a:pt x="1246242" y="1327518"/>
                </a:lnTo>
                <a:lnTo>
                  <a:pt x="1245137" y="1328785"/>
                </a:lnTo>
                <a:lnTo>
                  <a:pt x="1245222" y="1326280"/>
                </a:lnTo>
                <a:lnTo>
                  <a:pt x="1245765" y="1323642"/>
                </a:lnTo>
                <a:lnTo>
                  <a:pt x="1246242" y="1323594"/>
                </a:lnTo>
                <a:lnTo>
                  <a:pt x="1246946" y="1325328"/>
                </a:lnTo>
                <a:lnTo>
                  <a:pt x="1248232" y="1327328"/>
                </a:lnTo>
                <a:close/>
                <a:moveTo>
                  <a:pt x="2161718" y="1334586"/>
                </a:moveTo>
                <a:lnTo>
                  <a:pt x="2161223" y="1335853"/>
                </a:lnTo>
                <a:lnTo>
                  <a:pt x="2161318" y="1336615"/>
                </a:lnTo>
                <a:lnTo>
                  <a:pt x="2158070" y="1339968"/>
                </a:lnTo>
                <a:lnTo>
                  <a:pt x="2156889" y="1342082"/>
                </a:lnTo>
                <a:lnTo>
                  <a:pt x="2155908" y="1342416"/>
                </a:lnTo>
                <a:lnTo>
                  <a:pt x="2155117" y="1340977"/>
                </a:lnTo>
                <a:lnTo>
                  <a:pt x="2155117" y="1339815"/>
                </a:lnTo>
                <a:lnTo>
                  <a:pt x="2155917" y="1338939"/>
                </a:lnTo>
                <a:lnTo>
                  <a:pt x="2156708" y="1337691"/>
                </a:lnTo>
                <a:lnTo>
                  <a:pt x="2156803" y="1335967"/>
                </a:lnTo>
                <a:lnTo>
                  <a:pt x="2156498" y="1335338"/>
                </a:lnTo>
                <a:lnTo>
                  <a:pt x="2155508" y="1336891"/>
                </a:lnTo>
                <a:lnTo>
                  <a:pt x="2156060" y="1337224"/>
                </a:lnTo>
                <a:lnTo>
                  <a:pt x="2156222" y="1337491"/>
                </a:lnTo>
                <a:lnTo>
                  <a:pt x="2156031" y="1338053"/>
                </a:lnTo>
                <a:lnTo>
                  <a:pt x="2152298" y="1337224"/>
                </a:lnTo>
                <a:lnTo>
                  <a:pt x="2151183" y="1336015"/>
                </a:lnTo>
                <a:lnTo>
                  <a:pt x="2151374" y="1334329"/>
                </a:lnTo>
                <a:lnTo>
                  <a:pt x="2152622" y="1332167"/>
                </a:lnTo>
                <a:lnTo>
                  <a:pt x="2157108" y="1327585"/>
                </a:lnTo>
                <a:lnTo>
                  <a:pt x="2159089" y="1326309"/>
                </a:lnTo>
                <a:lnTo>
                  <a:pt x="2164709" y="1324289"/>
                </a:lnTo>
                <a:lnTo>
                  <a:pt x="2167804" y="1323823"/>
                </a:lnTo>
                <a:lnTo>
                  <a:pt x="2170919" y="1323823"/>
                </a:lnTo>
                <a:lnTo>
                  <a:pt x="2173176" y="1324489"/>
                </a:lnTo>
                <a:lnTo>
                  <a:pt x="2174577" y="1325813"/>
                </a:lnTo>
                <a:lnTo>
                  <a:pt x="2173253" y="1326690"/>
                </a:lnTo>
                <a:lnTo>
                  <a:pt x="2167100" y="1327442"/>
                </a:lnTo>
                <a:lnTo>
                  <a:pt x="2166928" y="1327680"/>
                </a:lnTo>
                <a:lnTo>
                  <a:pt x="2168109" y="1328404"/>
                </a:lnTo>
                <a:lnTo>
                  <a:pt x="2168328" y="1328919"/>
                </a:lnTo>
                <a:lnTo>
                  <a:pt x="2167242" y="1330262"/>
                </a:lnTo>
                <a:lnTo>
                  <a:pt x="2161718" y="1334586"/>
                </a:lnTo>
                <a:close/>
                <a:moveTo>
                  <a:pt x="1235964" y="1334815"/>
                </a:moveTo>
                <a:lnTo>
                  <a:pt x="1235707" y="1335586"/>
                </a:lnTo>
                <a:lnTo>
                  <a:pt x="1235326" y="1335548"/>
                </a:lnTo>
                <a:lnTo>
                  <a:pt x="1234488" y="1333976"/>
                </a:lnTo>
                <a:lnTo>
                  <a:pt x="1234383" y="1332871"/>
                </a:lnTo>
                <a:lnTo>
                  <a:pt x="1235097" y="1332072"/>
                </a:lnTo>
                <a:lnTo>
                  <a:pt x="1236059" y="1334367"/>
                </a:lnTo>
                <a:lnTo>
                  <a:pt x="1235964" y="1334815"/>
                </a:lnTo>
                <a:close/>
                <a:moveTo>
                  <a:pt x="2102777" y="1341815"/>
                </a:moveTo>
                <a:lnTo>
                  <a:pt x="2101901" y="1342425"/>
                </a:lnTo>
                <a:lnTo>
                  <a:pt x="2101568" y="1342139"/>
                </a:lnTo>
                <a:lnTo>
                  <a:pt x="2101777" y="1340939"/>
                </a:lnTo>
                <a:lnTo>
                  <a:pt x="2102215" y="1340244"/>
                </a:lnTo>
                <a:lnTo>
                  <a:pt x="2102892" y="1340044"/>
                </a:lnTo>
                <a:lnTo>
                  <a:pt x="2103225" y="1340339"/>
                </a:lnTo>
                <a:lnTo>
                  <a:pt x="2103215" y="1341120"/>
                </a:lnTo>
                <a:lnTo>
                  <a:pt x="2102777" y="1341815"/>
                </a:lnTo>
                <a:close/>
                <a:moveTo>
                  <a:pt x="2095262" y="1345663"/>
                </a:moveTo>
                <a:lnTo>
                  <a:pt x="2094862" y="1345940"/>
                </a:lnTo>
                <a:lnTo>
                  <a:pt x="2093843" y="1345283"/>
                </a:lnTo>
                <a:lnTo>
                  <a:pt x="2093700" y="1344740"/>
                </a:lnTo>
                <a:lnTo>
                  <a:pt x="2093976" y="1344197"/>
                </a:lnTo>
                <a:lnTo>
                  <a:pt x="2094452" y="1344320"/>
                </a:lnTo>
                <a:lnTo>
                  <a:pt x="2095119" y="1345111"/>
                </a:lnTo>
                <a:lnTo>
                  <a:pt x="2095262" y="1345663"/>
                </a:lnTo>
                <a:close/>
                <a:moveTo>
                  <a:pt x="2099577" y="1345978"/>
                </a:moveTo>
                <a:lnTo>
                  <a:pt x="2098681" y="1346197"/>
                </a:lnTo>
                <a:lnTo>
                  <a:pt x="2096767" y="1345854"/>
                </a:lnTo>
                <a:lnTo>
                  <a:pt x="2096795" y="1345283"/>
                </a:lnTo>
                <a:lnTo>
                  <a:pt x="2098786" y="1344492"/>
                </a:lnTo>
                <a:lnTo>
                  <a:pt x="2099672" y="1344273"/>
                </a:lnTo>
                <a:lnTo>
                  <a:pt x="2099882" y="1344606"/>
                </a:lnTo>
                <a:lnTo>
                  <a:pt x="2099577" y="1345978"/>
                </a:lnTo>
                <a:close/>
                <a:moveTo>
                  <a:pt x="2095195" y="1351274"/>
                </a:moveTo>
                <a:lnTo>
                  <a:pt x="2093662" y="1351807"/>
                </a:lnTo>
                <a:lnTo>
                  <a:pt x="2093024" y="1351712"/>
                </a:lnTo>
                <a:lnTo>
                  <a:pt x="2093281" y="1350979"/>
                </a:lnTo>
                <a:lnTo>
                  <a:pt x="2094071" y="1350102"/>
                </a:lnTo>
                <a:lnTo>
                  <a:pt x="2097634" y="1347912"/>
                </a:lnTo>
                <a:lnTo>
                  <a:pt x="2098253" y="1347950"/>
                </a:lnTo>
                <a:lnTo>
                  <a:pt x="2098443" y="1348473"/>
                </a:lnTo>
                <a:lnTo>
                  <a:pt x="2096719" y="1349550"/>
                </a:lnTo>
                <a:lnTo>
                  <a:pt x="2096072" y="1350121"/>
                </a:lnTo>
                <a:lnTo>
                  <a:pt x="2095995" y="1350721"/>
                </a:lnTo>
                <a:lnTo>
                  <a:pt x="2095195" y="1351274"/>
                </a:lnTo>
                <a:close/>
                <a:moveTo>
                  <a:pt x="2271027" y="1367600"/>
                </a:moveTo>
                <a:lnTo>
                  <a:pt x="2271027" y="1368428"/>
                </a:lnTo>
                <a:lnTo>
                  <a:pt x="2270208" y="1368238"/>
                </a:lnTo>
                <a:lnTo>
                  <a:pt x="2269522" y="1367676"/>
                </a:lnTo>
                <a:lnTo>
                  <a:pt x="2268969" y="1366742"/>
                </a:lnTo>
                <a:lnTo>
                  <a:pt x="2268284" y="1364409"/>
                </a:lnTo>
                <a:lnTo>
                  <a:pt x="2267236" y="1362751"/>
                </a:lnTo>
                <a:lnTo>
                  <a:pt x="2268808" y="1360875"/>
                </a:lnTo>
                <a:lnTo>
                  <a:pt x="2269751" y="1360656"/>
                </a:lnTo>
                <a:lnTo>
                  <a:pt x="2270760" y="1361075"/>
                </a:lnTo>
                <a:lnTo>
                  <a:pt x="2270903" y="1362170"/>
                </a:lnTo>
                <a:lnTo>
                  <a:pt x="2270160" y="1363942"/>
                </a:lnTo>
                <a:lnTo>
                  <a:pt x="2270198" y="1365752"/>
                </a:lnTo>
                <a:lnTo>
                  <a:pt x="2271027" y="1367600"/>
                </a:lnTo>
                <a:close/>
                <a:moveTo>
                  <a:pt x="2271351" y="1372086"/>
                </a:moveTo>
                <a:lnTo>
                  <a:pt x="2270970" y="1372296"/>
                </a:lnTo>
                <a:lnTo>
                  <a:pt x="2269627" y="1370790"/>
                </a:lnTo>
                <a:lnTo>
                  <a:pt x="2269341" y="1369867"/>
                </a:lnTo>
                <a:lnTo>
                  <a:pt x="2269541" y="1369095"/>
                </a:lnTo>
                <a:lnTo>
                  <a:pt x="2270055" y="1369057"/>
                </a:lnTo>
                <a:lnTo>
                  <a:pt x="2270893" y="1369762"/>
                </a:lnTo>
                <a:lnTo>
                  <a:pt x="2271370" y="1370581"/>
                </a:lnTo>
                <a:lnTo>
                  <a:pt x="2271475" y="1371514"/>
                </a:lnTo>
                <a:lnTo>
                  <a:pt x="2271351" y="1372086"/>
                </a:lnTo>
                <a:close/>
                <a:moveTo>
                  <a:pt x="2287848" y="1381039"/>
                </a:moveTo>
                <a:lnTo>
                  <a:pt x="2288105" y="1381897"/>
                </a:lnTo>
                <a:lnTo>
                  <a:pt x="2287457" y="1383154"/>
                </a:lnTo>
                <a:lnTo>
                  <a:pt x="2285581" y="1383792"/>
                </a:lnTo>
                <a:lnTo>
                  <a:pt x="2281771" y="1383725"/>
                </a:lnTo>
                <a:lnTo>
                  <a:pt x="2279304" y="1383240"/>
                </a:lnTo>
                <a:lnTo>
                  <a:pt x="2278171" y="1382344"/>
                </a:lnTo>
                <a:lnTo>
                  <a:pt x="2277923" y="1381877"/>
                </a:lnTo>
                <a:lnTo>
                  <a:pt x="2278028" y="1380878"/>
                </a:lnTo>
                <a:lnTo>
                  <a:pt x="2278580" y="1380811"/>
                </a:lnTo>
                <a:lnTo>
                  <a:pt x="2279390" y="1381354"/>
                </a:lnTo>
                <a:lnTo>
                  <a:pt x="2280599" y="1381125"/>
                </a:lnTo>
                <a:lnTo>
                  <a:pt x="2282209" y="1380115"/>
                </a:lnTo>
                <a:lnTo>
                  <a:pt x="2283057" y="1379354"/>
                </a:lnTo>
                <a:lnTo>
                  <a:pt x="2283133" y="1378849"/>
                </a:lnTo>
                <a:lnTo>
                  <a:pt x="2282619" y="1377877"/>
                </a:lnTo>
                <a:lnTo>
                  <a:pt x="2283028" y="1377468"/>
                </a:lnTo>
                <a:lnTo>
                  <a:pt x="2285048" y="1377849"/>
                </a:lnTo>
                <a:lnTo>
                  <a:pt x="2285800" y="1378477"/>
                </a:lnTo>
                <a:lnTo>
                  <a:pt x="2287162" y="1380649"/>
                </a:lnTo>
                <a:lnTo>
                  <a:pt x="2287848" y="1381039"/>
                </a:lnTo>
                <a:close/>
                <a:moveTo>
                  <a:pt x="2259683" y="1388412"/>
                </a:moveTo>
                <a:lnTo>
                  <a:pt x="2263102" y="1388945"/>
                </a:lnTo>
                <a:lnTo>
                  <a:pt x="2263435" y="1388650"/>
                </a:lnTo>
                <a:lnTo>
                  <a:pt x="2264407" y="1389660"/>
                </a:lnTo>
                <a:lnTo>
                  <a:pt x="2264559" y="1390517"/>
                </a:lnTo>
                <a:lnTo>
                  <a:pt x="2264150" y="1391231"/>
                </a:lnTo>
                <a:lnTo>
                  <a:pt x="2263550" y="1391631"/>
                </a:lnTo>
                <a:lnTo>
                  <a:pt x="2262778" y="1391698"/>
                </a:lnTo>
                <a:lnTo>
                  <a:pt x="2261540" y="1390974"/>
                </a:lnTo>
                <a:lnTo>
                  <a:pt x="2259521" y="1389050"/>
                </a:lnTo>
                <a:lnTo>
                  <a:pt x="2259683" y="1388412"/>
                </a:lnTo>
                <a:close/>
                <a:moveTo>
                  <a:pt x="2233098" y="1396736"/>
                </a:moveTo>
                <a:lnTo>
                  <a:pt x="2232184" y="1396927"/>
                </a:lnTo>
                <a:lnTo>
                  <a:pt x="2231489" y="1396480"/>
                </a:lnTo>
                <a:lnTo>
                  <a:pt x="2231603" y="1394689"/>
                </a:lnTo>
                <a:lnTo>
                  <a:pt x="2232536" y="1391564"/>
                </a:lnTo>
                <a:lnTo>
                  <a:pt x="2233451" y="1390136"/>
                </a:lnTo>
                <a:lnTo>
                  <a:pt x="2234689" y="1390717"/>
                </a:lnTo>
                <a:lnTo>
                  <a:pt x="2234441" y="1391098"/>
                </a:lnTo>
                <a:lnTo>
                  <a:pt x="2234689" y="1394432"/>
                </a:lnTo>
                <a:lnTo>
                  <a:pt x="2234241" y="1395889"/>
                </a:lnTo>
                <a:lnTo>
                  <a:pt x="2233098" y="1396736"/>
                </a:lnTo>
                <a:close/>
                <a:moveTo>
                  <a:pt x="2198075" y="1406243"/>
                </a:moveTo>
                <a:lnTo>
                  <a:pt x="2197275" y="1406624"/>
                </a:lnTo>
                <a:lnTo>
                  <a:pt x="2195808" y="1406490"/>
                </a:lnTo>
                <a:lnTo>
                  <a:pt x="2195275" y="1405633"/>
                </a:lnTo>
                <a:lnTo>
                  <a:pt x="2196046" y="1403452"/>
                </a:lnTo>
                <a:lnTo>
                  <a:pt x="2196360" y="1403852"/>
                </a:lnTo>
                <a:lnTo>
                  <a:pt x="2197637" y="1403880"/>
                </a:lnTo>
                <a:lnTo>
                  <a:pt x="2198075" y="1404090"/>
                </a:lnTo>
                <a:lnTo>
                  <a:pt x="2198218" y="1404633"/>
                </a:lnTo>
                <a:lnTo>
                  <a:pt x="2198075" y="1406243"/>
                </a:lnTo>
                <a:close/>
                <a:moveTo>
                  <a:pt x="2194598" y="1410452"/>
                </a:moveTo>
                <a:lnTo>
                  <a:pt x="2194103" y="1410939"/>
                </a:lnTo>
                <a:lnTo>
                  <a:pt x="2193274" y="1410614"/>
                </a:lnTo>
                <a:lnTo>
                  <a:pt x="2192950" y="1411329"/>
                </a:lnTo>
                <a:lnTo>
                  <a:pt x="2193141" y="1413072"/>
                </a:lnTo>
                <a:lnTo>
                  <a:pt x="2192865" y="1413872"/>
                </a:lnTo>
                <a:lnTo>
                  <a:pt x="2192131" y="1413739"/>
                </a:lnTo>
                <a:lnTo>
                  <a:pt x="2192093" y="1414062"/>
                </a:lnTo>
                <a:lnTo>
                  <a:pt x="2192741" y="1414834"/>
                </a:lnTo>
                <a:lnTo>
                  <a:pt x="2192808" y="1415682"/>
                </a:lnTo>
                <a:lnTo>
                  <a:pt x="2192303" y="1416606"/>
                </a:lnTo>
                <a:lnTo>
                  <a:pt x="2191807" y="1417034"/>
                </a:lnTo>
                <a:lnTo>
                  <a:pt x="2191341" y="1416968"/>
                </a:lnTo>
                <a:lnTo>
                  <a:pt x="2190607" y="1418015"/>
                </a:lnTo>
                <a:lnTo>
                  <a:pt x="2189617" y="1420178"/>
                </a:lnTo>
                <a:lnTo>
                  <a:pt x="2189274" y="1421425"/>
                </a:lnTo>
                <a:lnTo>
                  <a:pt x="2189588" y="1421768"/>
                </a:lnTo>
                <a:lnTo>
                  <a:pt x="2189359" y="1422492"/>
                </a:lnTo>
                <a:lnTo>
                  <a:pt x="2186892" y="1425769"/>
                </a:lnTo>
                <a:lnTo>
                  <a:pt x="2185940" y="1426083"/>
                </a:lnTo>
                <a:lnTo>
                  <a:pt x="2184902" y="1425626"/>
                </a:lnTo>
                <a:lnTo>
                  <a:pt x="2184168" y="1424673"/>
                </a:lnTo>
                <a:lnTo>
                  <a:pt x="2183740" y="1423216"/>
                </a:lnTo>
                <a:lnTo>
                  <a:pt x="2183616" y="1422092"/>
                </a:lnTo>
                <a:lnTo>
                  <a:pt x="2183787" y="1421292"/>
                </a:lnTo>
                <a:lnTo>
                  <a:pt x="2185959" y="1418387"/>
                </a:lnTo>
                <a:lnTo>
                  <a:pt x="2186921" y="1416491"/>
                </a:lnTo>
                <a:lnTo>
                  <a:pt x="2187474" y="1414358"/>
                </a:lnTo>
                <a:lnTo>
                  <a:pt x="2188474" y="1412996"/>
                </a:lnTo>
                <a:lnTo>
                  <a:pt x="2189941" y="1412405"/>
                </a:lnTo>
                <a:lnTo>
                  <a:pt x="2191131" y="1411081"/>
                </a:lnTo>
                <a:lnTo>
                  <a:pt x="2192036" y="1409014"/>
                </a:lnTo>
                <a:lnTo>
                  <a:pt x="2193084" y="1408119"/>
                </a:lnTo>
                <a:lnTo>
                  <a:pt x="2194265" y="1408386"/>
                </a:lnTo>
                <a:lnTo>
                  <a:pt x="2194779" y="1409167"/>
                </a:lnTo>
                <a:lnTo>
                  <a:pt x="2194598" y="1410452"/>
                </a:lnTo>
                <a:close/>
                <a:moveTo>
                  <a:pt x="2221744" y="1415701"/>
                </a:moveTo>
                <a:lnTo>
                  <a:pt x="2221430" y="1416234"/>
                </a:lnTo>
                <a:lnTo>
                  <a:pt x="2220687" y="1416187"/>
                </a:lnTo>
                <a:lnTo>
                  <a:pt x="2220097" y="1415672"/>
                </a:lnTo>
                <a:lnTo>
                  <a:pt x="2219516" y="1414005"/>
                </a:lnTo>
                <a:lnTo>
                  <a:pt x="2219706" y="1413644"/>
                </a:lnTo>
                <a:lnTo>
                  <a:pt x="2221144" y="1413882"/>
                </a:lnTo>
                <a:lnTo>
                  <a:pt x="2221649" y="1414587"/>
                </a:lnTo>
                <a:lnTo>
                  <a:pt x="2221744" y="1415701"/>
                </a:lnTo>
                <a:close/>
                <a:moveTo>
                  <a:pt x="2697280" y="1444562"/>
                </a:moveTo>
                <a:lnTo>
                  <a:pt x="2695718" y="1445286"/>
                </a:lnTo>
                <a:lnTo>
                  <a:pt x="2694013" y="1444971"/>
                </a:lnTo>
                <a:lnTo>
                  <a:pt x="2694051" y="1446933"/>
                </a:lnTo>
                <a:lnTo>
                  <a:pt x="2693861" y="1447638"/>
                </a:lnTo>
                <a:lnTo>
                  <a:pt x="2691975" y="1446628"/>
                </a:lnTo>
                <a:lnTo>
                  <a:pt x="2691279" y="1445981"/>
                </a:lnTo>
                <a:lnTo>
                  <a:pt x="2691337" y="1443380"/>
                </a:lnTo>
                <a:lnTo>
                  <a:pt x="2693003" y="1440913"/>
                </a:lnTo>
                <a:lnTo>
                  <a:pt x="2694280" y="1439932"/>
                </a:lnTo>
                <a:lnTo>
                  <a:pt x="2695918" y="1440609"/>
                </a:lnTo>
                <a:lnTo>
                  <a:pt x="2697175" y="1443371"/>
                </a:lnTo>
                <a:lnTo>
                  <a:pt x="2697280" y="1444562"/>
                </a:lnTo>
                <a:close/>
                <a:moveTo>
                  <a:pt x="2485454" y="1446610"/>
                </a:moveTo>
                <a:lnTo>
                  <a:pt x="2484615" y="1446914"/>
                </a:lnTo>
                <a:lnTo>
                  <a:pt x="2484415" y="1446476"/>
                </a:lnTo>
                <a:lnTo>
                  <a:pt x="2484549" y="1446067"/>
                </a:lnTo>
                <a:lnTo>
                  <a:pt x="2485244" y="1445552"/>
                </a:lnTo>
                <a:lnTo>
                  <a:pt x="2486416" y="1445552"/>
                </a:lnTo>
                <a:lnTo>
                  <a:pt x="2486282" y="1445962"/>
                </a:lnTo>
                <a:lnTo>
                  <a:pt x="2485454" y="1446610"/>
                </a:lnTo>
                <a:close/>
                <a:moveTo>
                  <a:pt x="2685622" y="1449638"/>
                </a:moveTo>
                <a:lnTo>
                  <a:pt x="2684612" y="1450372"/>
                </a:lnTo>
                <a:lnTo>
                  <a:pt x="2683526" y="1450134"/>
                </a:lnTo>
                <a:lnTo>
                  <a:pt x="2683488" y="1448305"/>
                </a:lnTo>
                <a:lnTo>
                  <a:pt x="2683821" y="1447686"/>
                </a:lnTo>
                <a:lnTo>
                  <a:pt x="2684193" y="1447410"/>
                </a:lnTo>
                <a:lnTo>
                  <a:pt x="2684755" y="1447924"/>
                </a:lnTo>
                <a:lnTo>
                  <a:pt x="2685622" y="1449638"/>
                </a:lnTo>
                <a:close/>
                <a:moveTo>
                  <a:pt x="2481425" y="1457268"/>
                </a:moveTo>
                <a:lnTo>
                  <a:pt x="2481024" y="1457382"/>
                </a:lnTo>
                <a:lnTo>
                  <a:pt x="2481062" y="1456592"/>
                </a:lnTo>
                <a:lnTo>
                  <a:pt x="2481472" y="1456077"/>
                </a:lnTo>
                <a:lnTo>
                  <a:pt x="2482253" y="1455849"/>
                </a:lnTo>
                <a:lnTo>
                  <a:pt x="2482234" y="1456249"/>
                </a:lnTo>
                <a:lnTo>
                  <a:pt x="2481425" y="1457268"/>
                </a:lnTo>
                <a:close/>
                <a:moveTo>
                  <a:pt x="2410111" y="1492815"/>
                </a:moveTo>
                <a:lnTo>
                  <a:pt x="2409292" y="1494063"/>
                </a:lnTo>
                <a:lnTo>
                  <a:pt x="2408501" y="1493939"/>
                </a:lnTo>
                <a:lnTo>
                  <a:pt x="2407920" y="1493539"/>
                </a:lnTo>
                <a:lnTo>
                  <a:pt x="2407720" y="1492749"/>
                </a:lnTo>
                <a:lnTo>
                  <a:pt x="2407863" y="1491758"/>
                </a:lnTo>
                <a:lnTo>
                  <a:pt x="2408568" y="1491320"/>
                </a:lnTo>
                <a:lnTo>
                  <a:pt x="2410482" y="1491701"/>
                </a:lnTo>
                <a:lnTo>
                  <a:pt x="2410549" y="1492101"/>
                </a:lnTo>
                <a:lnTo>
                  <a:pt x="2410111" y="1492815"/>
                </a:lnTo>
                <a:close/>
                <a:moveTo>
                  <a:pt x="2615641" y="1547889"/>
                </a:moveTo>
                <a:lnTo>
                  <a:pt x="2614317" y="1548860"/>
                </a:lnTo>
                <a:lnTo>
                  <a:pt x="2612841" y="1548689"/>
                </a:lnTo>
                <a:lnTo>
                  <a:pt x="2613593" y="1547374"/>
                </a:lnTo>
                <a:lnTo>
                  <a:pt x="2613879" y="1545441"/>
                </a:lnTo>
                <a:lnTo>
                  <a:pt x="2614613" y="1543317"/>
                </a:lnTo>
                <a:lnTo>
                  <a:pt x="2615032" y="1542669"/>
                </a:lnTo>
                <a:lnTo>
                  <a:pt x="2615898" y="1542098"/>
                </a:lnTo>
                <a:lnTo>
                  <a:pt x="2615641" y="1547889"/>
                </a:lnTo>
                <a:close/>
                <a:moveTo>
                  <a:pt x="2612327" y="1548127"/>
                </a:moveTo>
                <a:lnTo>
                  <a:pt x="2611584" y="1548784"/>
                </a:lnTo>
                <a:lnTo>
                  <a:pt x="2611307" y="1547070"/>
                </a:lnTo>
                <a:lnTo>
                  <a:pt x="2611831" y="1545088"/>
                </a:lnTo>
                <a:lnTo>
                  <a:pt x="2612355" y="1545050"/>
                </a:lnTo>
                <a:lnTo>
                  <a:pt x="2612622" y="1546098"/>
                </a:lnTo>
                <a:lnTo>
                  <a:pt x="2612327" y="1548127"/>
                </a:lnTo>
                <a:close/>
                <a:moveTo>
                  <a:pt x="2635186" y="1551994"/>
                </a:moveTo>
                <a:lnTo>
                  <a:pt x="2627824" y="1553728"/>
                </a:lnTo>
                <a:lnTo>
                  <a:pt x="2626652" y="1552613"/>
                </a:lnTo>
                <a:lnTo>
                  <a:pt x="2628491" y="1552089"/>
                </a:lnTo>
                <a:lnTo>
                  <a:pt x="2630805" y="1549432"/>
                </a:lnTo>
                <a:lnTo>
                  <a:pt x="2632348" y="1549127"/>
                </a:lnTo>
                <a:lnTo>
                  <a:pt x="2634768" y="1550632"/>
                </a:lnTo>
                <a:lnTo>
                  <a:pt x="2635186" y="1551994"/>
                </a:lnTo>
                <a:close/>
                <a:moveTo>
                  <a:pt x="2649407" y="1555928"/>
                </a:moveTo>
                <a:lnTo>
                  <a:pt x="2647350" y="1556499"/>
                </a:lnTo>
                <a:lnTo>
                  <a:pt x="2642587" y="1555195"/>
                </a:lnTo>
                <a:lnTo>
                  <a:pt x="2646502" y="1554090"/>
                </a:lnTo>
                <a:lnTo>
                  <a:pt x="2647140" y="1553699"/>
                </a:lnTo>
                <a:lnTo>
                  <a:pt x="2647655" y="1552070"/>
                </a:lnTo>
                <a:lnTo>
                  <a:pt x="2647721" y="1551251"/>
                </a:lnTo>
                <a:lnTo>
                  <a:pt x="2649207" y="1554756"/>
                </a:lnTo>
                <a:lnTo>
                  <a:pt x="2649407" y="1555928"/>
                </a:lnTo>
                <a:close/>
                <a:moveTo>
                  <a:pt x="2581732" y="1565815"/>
                </a:moveTo>
                <a:lnTo>
                  <a:pt x="2579837" y="1568091"/>
                </a:lnTo>
                <a:lnTo>
                  <a:pt x="2581551" y="1568320"/>
                </a:lnTo>
                <a:lnTo>
                  <a:pt x="2583028" y="1567653"/>
                </a:lnTo>
                <a:lnTo>
                  <a:pt x="2584418" y="1566301"/>
                </a:lnTo>
                <a:lnTo>
                  <a:pt x="2587666" y="1564472"/>
                </a:lnTo>
                <a:lnTo>
                  <a:pt x="2590438" y="1563672"/>
                </a:lnTo>
                <a:lnTo>
                  <a:pt x="2591305" y="1563500"/>
                </a:lnTo>
                <a:lnTo>
                  <a:pt x="2592629" y="1564786"/>
                </a:lnTo>
                <a:lnTo>
                  <a:pt x="2595248" y="1563757"/>
                </a:lnTo>
                <a:lnTo>
                  <a:pt x="2597944" y="1563177"/>
                </a:lnTo>
                <a:lnTo>
                  <a:pt x="2586295" y="1569053"/>
                </a:lnTo>
                <a:lnTo>
                  <a:pt x="2583913" y="1569710"/>
                </a:lnTo>
                <a:lnTo>
                  <a:pt x="2580503" y="1571463"/>
                </a:lnTo>
                <a:lnTo>
                  <a:pt x="2577284" y="1572702"/>
                </a:lnTo>
                <a:lnTo>
                  <a:pt x="2574970" y="1573149"/>
                </a:lnTo>
                <a:lnTo>
                  <a:pt x="2563435" y="1577493"/>
                </a:lnTo>
                <a:lnTo>
                  <a:pt x="2562520" y="1577588"/>
                </a:lnTo>
                <a:lnTo>
                  <a:pt x="2561530" y="1577169"/>
                </a:lnTo>
                <a:lnTo>
                  <a:pt x="2552024" y="1579397"/>
                </a:lnTo>
                <a:lnTo>
                  <a:pt x="2548128" y="1579645"/>
                </a:lnTo>
                <a:lnTo>
                  <a:pt x="2544575" y="1580426"/>
                </a:lnTo>
                <a:lnTo>
                  <a:pt x="2547204" y="1578626"/>
                </a:lnTo>
                <a:lnTo>
                  <a:pt x="2547261" y="1577950"/>
                </a:lnTo>
                <a:lnTo>
                  <a:pt x="2546633" y="1577426"/>
                </a:lnTo>
                <a:lnTo>
                  <a:pt x="2545232" y="1577578"/>
                </a:lnTo>
                <a:lnTo>
                  <a:pt x="2543794" y="1579426"/>
                </a:lnTo>
                <a:lnTo>
                  <a:pt x="2541499" y="1580045"/>
                </a:lnTo>
                <a:lnTo>
                  <a:pt x="2541042" y="1578036"/>
                </a:lnTo>
                <a:lnTo>
                  <a:pt x="2541813" y="1576473"/>
                </a:lnTo>
                <a:lnTo>
                  <a:pt x="2542851" y="1574988"/>
                </a:lnTo>
                <a:lnTo>
                  <a:pt x="2545128" y="1572654"/>
                </a:lnTo>
                <a:lnTo>
                  <a:pt x="2548395" y="1571178"/>
                </a:lnTo>
                <a:lnTo>
                  <a:pt x="2550052" y="1569901"/>
                </a:lnTo>
                <a:lnTo>
                  <a:pt x="2551205" y="1571025"/>
                </a:lnTo>
                <a:lnTo>
                  <a:pt x="2551452" y="1569501"/>
                </a:lnTo>
                <a:lnTo>
                  <a:pt x="2552338" y="1568625"/>
                </a:lnTo>
                <a:lnTo>
                  <a:pt x="2553300" y="1568148"/>
                </a:lnTo>
                <a:lnTo>
                  <a:pt x="2555605" y="1568139"/>
                </a:lnTo>
                <a:lnTo>
                  <a:pt x="2556853" y="1567901"/>
                </a:lnTo>
                <a:lnTo>
                  <a:pt x="2557748" y="1567396"/>
                </a:lnTo>
                <a:lnTo>
                  <a:pt x="2558672" y="1567301"/>
                </a:lnTo>
                <a:lnTo>
                  <a:pt x="2561206" y="1567996"/>
                </a:lnTo>
                <a:lnTo>
                  <a:pt x="2563673" y="1567796"/>
                </a:lnTo>
                <a:lnTo>
                  <a:pt x="2565664" y="1566844"/>
                </a:lnTo>
                <a:lnTo>
                  <a:pt x="2567740" y="1566520"/>
                </a:lnTo>
                <a:lnTo>
                  <a:pt x="2573217" y="1566310"/>
                </a:lnTo>
                <a:lnTo>
                  <a:pt x="2578656" y="1565615"/>
                </a:lnTo>
                <a:lnTo>
                  <a:pt x="2580837" y="1564377"/>
                </a:lnTo>
                <a:lnTo>
                  <a:pt x="2585409" y="1560890"/>
                </a:lnTo>
                <a:lnTo>
                  <a:pt x="2588038" y="1559919"/>
                </a:lnTo>
                <a:lnTo>
                  <a:pt x="2583942" y="1563967"/>
                </a:lnTo>
                <a:lnTo>
                  <a:pt x="2581732" y="1565815"/>
                </a:lnTo>
                <a:close/>
                <a:moveTo>
                  <a:pt x="2536870" y="1582093"/>
                </a:moveTo>
                <a:lnTo>
                  <a:pt x="2535593" y="1582236"/>
                </a:lnTo>
                <a:lnTo>
                  <a:pt x="2536870" y="1578874"/>
                </a:lnTo>
                <a:lnTo>
                  <a:pt x="2539213" y="1577331"/>
                </a:lnTo>
                <a:lnTo>
                  <a:pt x="2540060" y="1577654"/>
                </a:lnTo>
                <a:lnTo>
                  <a:pt x="2540089" y="1578845"/>
                </a:lnTo>
                <a:lnTo>
                  <a:pt x="2539765" y="1579855"/>
                </a:lnTo>
                <a:lnTo>
                  <a:pt x="2538194" y="1581426"/>
                </a:lnTo>
                <a:lnTo>
                  <a:pt x="2536870" y="1582093"/>
                </a:lnTo>
                <a:close/>
                <a:moveTo>
                  <a:pt x="2538336" y="1611411"/>
                </a:moveTo>
                <a:lnTo>
                  <a:pt x="2535203" y="1616640"/>
                </a:lnTo>
                <a:lnTo>
                  <a:pt x="2535136" y="1615640"/>
                </a:lnTo>
                <a:lnTo>
                  <a:pt x="2539051" y="1609144"/>
                </a:lnTo>
                <a:lnTo>
                  <a:pt x="2538336" y="1611411"/>
                </a:lnTo>
                <a:close/>
                <a:moveTo>
                  <a:pt x="2506256" y="1672628"/>
                </a:moveTo>
                <a:lnTo>
                  <a:pt x="2505037" y="1673181"/>
                </a:lnTo>
                <a:lnTo>
                  <a:pt x="2509114" y="1666418"/>
                </a:lnTo>
                <a:lnTo>
                  <a:pt x="2511485" y="1660731"/>
                </a:lnTo>
                <a:lnTo>
                  <a:pt x="2512543" y="1658760"/>
                </a:lnTo>
                <a:lnTo>
                  <a:pt x="2511514" y="1662741"/>
                </a:lnTo>
                <a:lnTo>
                  <a:pt x="2509723" y="1666399"/>
                </a:lnTo>
                <a:lnTo>
                  <a:pt x="2506256" y="1672628"/>
                </a:lnTo>
                <a:close/>
                <a:moveTo>
                  <a:pt x="2498170" y="1740256"/>
                </a:moveTo>
                <a:lnTo>
                  <a:pt x="2497770" y="1740922"/>
                </a:lnTo>
                <a:lnTo>
                  <a:pt x="2495988" y="1737294"/>
                </a:lnTo>
                <a:lnTo>
                  <a:pt x="2497817" y="1738465"/>
                </a:lnTo>
                <a:lnTo>
                  <a:pt x="2498141" y="1739446"/>
                </a:lnTo>
                <a:lnTo>
                  <a:pt x="2498170" y="1740256"/>
                </a:lnTo>
                <a:close/>
                <a:moveTo>
                  <a:pt x="2500617" y="1760401"/>
                </a:moveTo>
                <a:lnTo>
                  <a:pt x="2497036" y="1761287"/>
                </a:lnTo>
                <a:lnTo>
                  <a:pt x="2496722" y="1761001"/>
                </a:lnTo>
                <a:lnTo>
                  <a:pt x="2500827" y="1759144"/>
                </a:lnTo>
                <a:lnTo>
                  <a:pt x="2502123" y="1752591"/>
                </a:lnTo>
                <a:lnTo>
                  <a:pt x="2502303" y="1749562"/>
                </a:lnTo>
                <a:lnTo>
                  <a:pt x="2501694" y="1744209"/>
                </a:lnTo>
                <a:lnTo>
                  <a:pt x="2501713" y="1743104"/>
                </a:lnTo>
                <a:lnTo>
                  <a:pt x="2502379" y="1744828"/>
                </a:lnTo>
                <a:lnTo>
                  <a:pt x="2502970" y="1749819"/>
                </a:lnTo>
                <a:lnTo>
                  <a:pt x="2502751" y="1753591"/>
                </a:lnTo>
                <a:lnTo>
                  <a:pt x="2501560" y="1759087"/>
                </a:lnTo>
                <a:lnTo>
                  <a:pt x="2500617" y="1760401"/>
                </a:lnTo>
                <a:close/>
                <a:moveTo>
                  <a:pt x="2494264" y="1762030"/>
                </a:moveTo>
                <a:lnTo>
                  <a:pt x="2489406" y="1764354"/>
                </a:lnTo>
                <a:lnTo>
                  <a:pt x="2488854" y="1764211"/>
                </a:lnTo>
                <a:lnTo>
                  <a:pt x="2492045" y="1762554"/>
                </a:lnTo>
                <a:lnTo>
                  <a:pt x="2494264" y="1762030"/>
                </a:lnTo>
                <a:close/>
                <a:moveTo>
                  <a:pt x="2474967" y="1779785"/>
                </a:moveTo>
                <a:lnTo>
                  <a:pt x="2474300" y="1780156"/>
                </a:lnTo>
                <a:lnTo>
                  <a:pt x="2476748" y="1776117"/>
                </a:lnTo>
                <a:lnTo>
                  <a:pt x="2481577" y="1770983"/>
                </a:lnTo>
                <a:lnTo>
                  <a:pt x="2482882" y="1770193"/>
                </a:lnTo>
                <a:lnTo>
                  <a:pt x="2478862" y="1774574"/>
                </a:lnTo>
                <a:lnTo>
                  <a:pt x="2474967" y="1779785"/>
                </a:lnTo>
                <a:close/>
                <a:moveTo>
                  <a:pt x="2473833" y="1779404"/>
                </a:moveTo>
                <a:lnTo>
                  <a:pt x="2473233" y="1779480"/>
                </a:lnTo>
                <a:lnTo>
                  <a:pt x="2472185" y="1779127"/>
                </a:lnTo>
                <a:lnTo>
                  <a:pt x="2470738" y="1778441"/>
                </a:lnTo>
                <a:lnTo>
                  <a:pt x="2470414" y="1777937"/>
                </a:lnTo>
                <a:lnTo>
                  <a:pt x="2471795" y="1778118"/>
                </a:lnTo>
                <a:lnTo>
                  <a:pt x="2473833" y="1779404"/>
                </a:lnTo>
                <a:close/>
                <a:moveTo>
                  <a:pt x="1315374" y="1797949"/>
                </a:moveTo>
                <a:lnTo>
                  <a:pt x="1320813" y="1799596"/>
                </a:lnTo>
                <a:lnTo>
                  <a:pt x="1323746" y="1798806"/>
                </a:lnTo>
                <a:lnTo>
                  <a:pt x="1324280" y="1799596"/>
                </a:lnTo>
                <a:lnTo>
                  <a:pt x="1323937" y="1800292"/>
                </a:lnTo>
                <a:lnTo>
                  <a:pt x="1317327" y="1801530"/>
                </a:lnTo>
                <a:lnTo>
                  <a:pt x="1315298" y="1800663"/>
                </a:lnTo>
                <a:lnTo>
                  <a:pt x="1315117" y="1799473"/>
                </a:lnTo>
                <a:lnTo>
                  <a:pt x="1314431" y="1798330"/>
                </a:lnTo>
                <a:lnTo>
                  <a:pt x="1315374" y="1797949"/>
                </a:lnTo>
                <a:close/>
                <a:moveTo>
                  <a:pt x="1304039" y="1799701"/>
                </a:moveTo>
                <a:lnTo>
                  <a:pt x="1302620" y="1799787"/>
                </a:lnTo>
                <a:lnTo>
                  <a:pt x="1300429" y="1799444"/>
                </a:lnTo>
                <a:lnTo>
                  <a:pt x="1301201" y="1798692"/>
                </a:lnTo>
                <a:lnTo>
                  <a:pt x="1302411" y="1798149"/>
                </a:lnTo>
                <a:lnTo>
                  <a:pt x="1302801" y="1798558"/>
                </a:lnTo>
                <a:lnTo>
                  <a:pt x="1304039" y="1799701"/>
                </a:lnTo>
                <a:close/>
                <a:moveTo>
                  <a:pt x="1311069" y="1803111"/>
                </a:moveTo>
                <a:lnTo>
                  <a:pt x="1309192" y="1803559"/>
                </a:lnTo>
                <a:lnTo>
                  <a:pt x="1307773" y="1803140"/>
                </a:lnTo>
                <a:lnTo>
                  <a:pt x="1305506" y="1800073"/>
                </a:lnTo>
                <a:lnTo>
                  <a:pt x="1310316" y="1799663"/>
                </a:lnTo>
                <a:lnTo>
                  <a:pt x="1312393" y="1800997"/>
                </a:lnTo>
                <a:lnTo>
                  <a:pt x="1312669" y="1801368"/>
                </a:lnTo>
                <a:lnTo>
                  <a:pt x="1311069" y="1803111"/>
                </a:lnTo>
                <a:close/>
                <a:moveTo>
                  <a:pt x="1356398" y="1820151"/>
                </a:moveTo>
                <a:lnTo>
                  <a:pt x="1357751" y="1822494"/>
                </a:lnTo>
                <a:lnTo>
                  <a:pt x="1355808" y="1822209"/>
                </a:lnTo>
                <a:lnTo>
                  <a:pt x="1353779" y="1822342"/>
                </a:lnTo>
                <a:lnTo>
                  <a:pt x="1353160" y="1821066"/>
                </a:lnTo>
                <a:lnTo>
                  <a:pt x="1352560" y="1819285"/>
                </a:lnTo>
                <a:lnTo>
                  <a:pt x="1352150" y="1818837"/>
                </a:lnTo>
                <a:lnTo>
                  <a:pt x="1350759" y="1818675"/>
                </a:lnTo>
                <a:lnTo>
                  <a:pt x="1350655" y="1818513"/>
                </a:lnTo>
                <a:lnTo>
                  <a:pt x="1350493" y="1817646"/>
                </a:lnTo>
                <a:lnTo>
                  <a:pt x="1350883" y="1817237"/>
                </a:lnTo>
                <a:lnTo>
                  <a:pt x="1355246" y="1819218"/>
                </a:lnTo>
                <a:lnTo>
                  <a:pt x="1356398" y="1820151"/>
                </a:lnTo>
                <a:close/>
                <a:moveTo>
                  <a:pt x="1327252" y="1825514"/>
                </a:moveTo>
                <a:lnTo>
                  <a:pt x="1326061" y="1825571"/>
                </a:lnTo>
                <a:lnTo>
                  <a:pt x="1324423" y="1825276"/>
                </a:lnTo>
                <a:lnTo>
                  <a:pt x="1323585" y="1823561"/>
                </a:lnTo>
                <a:lnTo>
                  <a:pt x="1324928" y="1823447"/>
                </a:lnTo>
                <a:lnTo>
                  <a:pt x="1326166" y="1823685"/>
                </a:lnTo>
                <a:lnTo>
                  <a:pt x="1327147" y="1825028"/>
                </a:lnTo>
                <a:lnTo>
                  <a:pt x="1327252" y="1825514"/>
                </a:lnTo>
                <a:close/>
                <a:moveTo>
                  <a:pt x="1356332" y="1837878"/>
                </a:moveTo>
                <a:lnTo>
                  <a:pt x="1354769" y="1838163"/>
                </a:lnTo>
                <a:lnTo>
                  <a:pt x="1353045" y="1837515"/>
                </a:lnTo>
                <a:lnTo>
                  <a:pt x="1351559" y="1834458"/>
                </a:lnTo>
                <a:lnTo>
                  <a:pt x="1349921" y="1832067"/>
                </a:lnTo>
                <a:lnTo>
                  <a:pt x="1350807" y="1831381"/>
                </a:lnTo>
                <a:lnTo>
                  <a:pt x="1352131" y="1833687"/>
                </a:lnTo>
                <a:lnTo>
                  <a:pt x="1355455" y="1837192"/>
                </a:lnTo>
                <a:lnTo>
                  <a:pt x="1356332" y="1837878"/>
                </a:lnTo>
                <a:close/>
                <a:moveTo>
                  <a:pt x="2343569" y="1896037"/>
                </a:moveTo>
                <a:lnTo>
                  <a:pt x="2342379" y="1903590"/>
                </a:lnTo>
                <a:lnTo>
                  <a:pt x="2341864" y="1900914"/>
                </a:lnTo>
                <a:lnTo>
                  <a:pt x="2341817" y="1898323"/>
                </a:lnTo>
                <a:lnTo>
                  <a:pt x="2342712" y="1896780"/>
                </a:lnTo>
                <a:lnTo>
                  <a:pt x="2343569" y="1896037"/>
                </a:lnTo>
                <a:close/>
                <a:moveTo>
                  <a:pt x="2165738" y="1918269"/>
                </a:moveTo>
                <a:lnTo>
                  <a:pt x="2163385" y="1918926"/>
                </a:lnTo>
                <a:lnTo>
                  <a:pt x="2159899" y="1918859"/>
                </a:lnTo>
                <a:lnTo>
                  <a:pt x="2159194" y="1918630"/>
                </a:lnTo>
                <a:lnTo>
                  <a:pt x="2160585" y="1918192"/>
                </a:lnTo>
                <a:lnTo>
                  <a:pt x="2164718" y="1917602"/>
                </a:lnTo>
                <a:lnTo>
                  <a:pt x="2165738" y="1918269"/>
                </a:lnTo>
                <a:close/>
                <a:moveTo>
                  <a:pt x="2152736" y="1919392"/>
                </a:moveTo>
                <a:lnTo>
                  <a:pt x="2152393" y="1919735"/>
                </a:lnTo>
                <a:lnTo>
                  <a:pt x="2150021" y="1919097"/>
                </a:lnTo>
                <a:lnTo>
                  <a:pt x="2148583" y="1918497"/>
                </a:lnTo>
                <a:lnTo>
                  <a:pt x="2148326" y="1917897"/>
                </a:lnTo>
                <a:lnTo>
                  <a:pt x="2152298" y="1918973"/>
                </a:lnTo>
                <a:lnTo>
                  <a:pt x="2152736" y="1919392"/>
                </a:lnTo>
                <a:close/>
                <a:moveTo>
                  <a:pt x="2134924" y="1923441"/>
                </a:moveTo>
                <a:lnTo>
                  <a:pt x="2135019" y="1924869"/>
                </a:lnTo>
                <a:lnTo>
                  <a:pt x="2133705" y="1924155"/>
                </a:lnTo>
                <a:lnTo>
                  <a:pt x="2131762" y="1924088"/>
                </a:lnTo>
                <a:lnTo>
                  <a:pt x="2132619" y="1923603"/>
                </a:lnTo>
                <a:lnTo>
                  <a:pt x="2133219" y="1923126"/>
                </a:lnTo>
                <a:lnTo>
                  <a:pt x="2133524" y="1922612"/>
                </a:lnTo>
                <a:lnTo>
                  <a:pt x="2135972" y="1920831"/>
                </a:lnTo>
                <a:lnTo>
                  <a:pt x="2135277" y="1922135"/>
                </a:lnTo>
                <a:lnTo>
                  <a:pt x="2134924" y="1923441"/>
                </a:lnTo>
                <a:close/>
                <a:moveTo>
                  <a:pt x="2145525" y="1931927"/>
                </a:moveTo>
                <a:lnTo>
                  <a:pt x="2144773" y="1932908"/>
                </a:lnTo>
                <a:lnTo>
                  <a:pt x="2145516" y="1928232"/>
                </a:lnTo>
                <a:lnTo>
                  <a:pt x="2144478" y="1924288"/>
                </a:lnTo>
                <a:lnTo>
                  <a:pt x="2145573" y="1926022"/>
                </a:lnTo>
                <a:lnTo>
                  <a:pt x="2145935" y="1928079"/>
                </a:lnTo>
                <a:lnTo>
                  <a:pt x="2145525" y="1931927"/>
                </a:lnTo>
                <a:close/>
                <a:moveTo>
                  <a:pt x="2143878" y="1934842"/>
                </a:moveTo>
                <a:lnTo>
                  <a:pt x="2142430" y="1936442"/>
                </a:lnTo>
                <a:lnTo>
                  <a:pt x="2142497" y="1935833"/>
                </a:lnTo>
                <a:lnTo>
                  <a:pt x="2143563" y="1934232"/>
                </a:lnTo>
                <a:lnTo>
                  <a:pt x="2144325" y="1933604"/>
                </a:lnTo>
                <a:lnTo>
                  <a:pt x="2143878" y="1934842"/>
                </a:lnTo>
                <a:close/>
                <a:moveTo>
                  <a:pt x="2250310" y="1936985"/>
                </a:moveTo>
                <a:lnTo>
                  <a:pt x="2247624" y="1938090"/>
                </a:lnTo>
                <a:lnTo>
                  <a:pt x="2244719" y="1937290"/>
                </a:lnTo>
                <a:lnTo>
                  <a:pt x="2246519" y="1937137"/>
                </a:lnTo>
                <a:lnTo>
                  <a:pt x="2247824" y="1937461"/>
                </a:lnTo>
                <a:lnTo>
                  <a:pt x="2251129" y="1935880"/>
                </a:lnTo>
                <a:lnTo>
                  <a:pt x="2252863" y="1934690"/>
                </a:lnTo>
                <a:lnTo>
                  <a:pt x="2254863" y="1934242"/>
                </a:lnTo>
                <a:lnTo>
                  <a:pt x="2250310" y="1936985"/>
                </a:lnTo>
                <a:close/>
                <a:moveTo>
                  <a:pt x="2066239" y="1941319"/>
                </a:moveTo>
                <a:lnTo>
                  <a:pt x="2065249" y="1941757"/>
                </a:lnTo>
                <a:lnTo>
                  <a:pt x="2060829" y="1939109"/>
                </a:lnTo>
                <a:lnTo>
                  <a:pt x="2060553" y="1937976"/>
                </a:lnTo>
                <a:lnTo>
                  <a:pt x="2062734" y="1936947"/>
                </a:lnTo>
                <a:lnTo>
                  <a:pt x="2064068" y="1937042"/>
                </a:lnTo>
                <a:lnTo>
                  <a:pt x="2066173" y="1938395"/>
                </a:lnTo>
                <a:lnTo>
                  <a:pt x="2066944" y="1938766"/>
                </a:lnTo>
                <a:lnTo>
                  <a:pt x="2067306" y="1939309"/>
                </a:lnTo>
                <a:lnTo>
                  <a:pt x="2067106" y="1940157"/>
                </a:lnTo>
                <a:lnTo>
                  <a:pt x="2066239" y="1941319"/>
                </a:lnTo>
                <a:close/>
                <a:moveTo>
                  <a:pt x="1979467" y="1952149"/>
                </a:moveTo>
                <a:lnTo>
                  <a:pt x="1978133" y="1952444"/>
                </a:lnTo>
                <a:lnTo>
                  <a:pt x="1983962" y="1947758"/>
                </a:lnTo>
                <a:lnTo>
                  <a:pt x="1985181" y="1946196"/>
                </a:lnTo>
                <a:lnTo>
                  <a:pt x="1986744" y="1946263"/>
                </a:lnTo>
                <a:lnTo>
                  <a:pt x="1984143" y="1948882"/>
                </a:lnTo>
                <a:lnTo>
                  <a:pt x="1979467" y="1952149"/>
                </a:lnTo>
                <a:close/>
                <a:moveTo>
                  <a:pt x="1933356" y="1982248"/>
                </a:moveTo>
                <a:lnTo>
                  <a:pt x="1932375" y="1982372"/>
                </a:lnTo>
                <a:lnTo>
                  <a:pt x="1933594" y="1980743"/>
                </a:lnTo>
                <a:lnTo>
                  <a:pt x="1935575" y="1979924"/>
                </a:lnTo>
                <a:lnTo>
                  <a:pt x="1939919" y="1976790"/>
                </a:lnTo>
                <a:lnTo>
                  <a:pt x="1941690" y="1976571"/>
                </a:lnTo>
                <a:lnTo>
                  <a:pt x="1942614" y="1975495"/>
                </a:lnTo>
                <a:lnTo>
                  <a:pt x="1943014" y="1975333"/>
                </a:lnTo>
                <a:lnTo>
                  <a:pt x="1942757" y="1976657"/>
                </a:lnTo>
                <a:lnTo>
                  <a:pt x="1939271" y="1978543"/>
                </a:lnTo>
                <a:lnTo>
                  <a:pt x="1933356" y="1982248"/>
                </a:lnTo>
                <a:close/>
                <a:moveTo>
                  <a:pt x="1926679" y="1989811"/>
                </a:moveTo>
                <a:lnTo>
                  <a:pt x="1926098" y="1989887"/>
                </a:lnTo>
                <a:lnTo>
                  <a:pt x="1927393" y="1987420"/>
                </a:lnTo>
                <a:lnTo>
                  <a:pt x="1927632" y="1986429"/>
                </a:lnTo>
                <a:lnTo>
                  <a:pt x="1929756" y="1983305"/>
                </a:lnTo>
                <a:lnTo>
                  <a:pt x="1930880" y="1982838"/>
                </a:lnTo>
                <a:lnTo>
                  <a:pt x="1931346" y="1984172"/>
                </a:lnTo>
                <a:lnTo>
                  <a:pt x="1929165" y="1986363"/>
                </a:lnTo>
                <a:lnTo>
                  <a:pt x="1926679" y="1989811"/>
                </a:lnTo>
                <a:close/>
                <a:moveTo>
                  <a:pt x="2376507" y="2008508"/>
                </a:moveTo>
                <a:lnTo>
                  <a:pt x="2376945" y="2010709"/>
                </a:lnTo>
                <a:lnTo>
                  <a:pt x="2374487" y="2005594"/>
                </a:lnTo>
                <a:lnTo>
                  <a:pt x="2371449" y="1997564"/>
                </a:lnTo>
                <a:lnTo>
                  <a:pt x="2369830" y="1991344"/>
                </a:lnTo>
                <a:lnTo>
                  <a:pt x="2370925" y="1993030"/>
                </a:lnTo>
                <a:lnTo>
                  <a:pt x="2372001" y="1996507"/>
                </a:lnTo>
                <a:lnTo>
                  <a:pt x="2376507" y="2008508"/>
                </a:lnTo>
                <a:close/>
                <a:moveTo>
                  <a:pt x="1917611" y="2007860"/>
                </a:moveTo>
                <a:lnTo>
                  <a:pt x="1916773" y="2009585"/>
                </a:lnTo>
                <a:lnTo>
                  <a:pt x="1917002" y="2007022"/>
                </a:lnTo>
                <a:lnTo>
                  <a:pt x="1919173" y="2001184"/>
                </a:lnTo>
                <a:lnTo>
                  <a:pt x="1923583" y="1993497"/>
                </a:lnTo>
                <a:lnTo>
                  <a:pt x="1925441" y="1992211"/>
                </a:lnTo>
                <a:lnTo>
                  <a:pt x="1920354" y="2000641"/>
                </a:lnTo>
                <a:lnTo>
                  <a:pt x="1917611" y="2007860"/>
                </a:lnTo>
                <a:close/>
                <a:moveTo>
                  <a:pt x="1922498" y="2041817"/>
                </a:moveTo>
                <a:lnTo>
                  <a:pt x="1922126" y="2043198"/>
                </a:lnTo>
                <a:lnTo>
                  <a:pt x="1919916" y="2036769"/>
                </a:lnTo>
                <a:lnTo>
                  <a:pt x="1916316" y="2022177"/>
                </a:lnTo>
                <a:lnTo>
                  <a:pt x="1916182" y="2013833"/>
                </a:lnTo>
                <a:lnTo>
                  <a:pt x="1916754" y="2010956"/>
                </a:lnTo>
                <a:lnTo>
                  <a:pt x="1917678" y="2022748"/>
                </a:lnTo>
                <a:lnTo>
                  <a:pt x="1921659" y="2037655"/>
                </a:lnTo>
                <a:lnTo>
                  <a:pt x="1922498" y="2041817"/>
                </a:lnTo>
                <a:close/>
                <a:moveTo>
                  <a:pt x="2325805" y="2030159"/>
                </a:moveTo>
                <a:lnTo>
                  <a:pt x="2325767" y="2031902"/>
                </a:lnTo>
                <a:lnTo>
                  <a:pt x="2324414" y="2028978"/>
                </a:lnTo>
                <a:lnTo>
                  <a:pt x="2323519" y="2025739"/>
                </a:lnTo>
                <a:lnTo>
                  <a:pt x="2324805" y="2026787"/>
                </a:lnTo>
                <a:lnTo>
                  <a:pt x="2325805" y="2030159"/>
                </a:lnTo>
                <a:close/>
                <a:moveTo>
                  <a:pt x="2327043" y="2033092"/>
                </a:moveTo>
                <a:lnTo>
                  <a:pt x="2326091" y="2033873"/>
                </a:lnTo>
                <a:lnTo>
                  <a:pt x="2324157" y="2033302"/>
                </a:lnTo>
                <a:lnTo>
                  <a:pt x="2323109" y="2032283"/>
                </a:lnTo>
                <a:lnTo>
                  <a:pt x="2322652" y="2030292"/>
                </a:lnTo>
                <a:lnTo>
                  <a:pt x="2324329" y="2032407"/>
                </a:lnTo>
                <a:lnTo>
                  <a:pt x="2324929" y="2032883"/>
                </a:lnTo>
                <a:lnTo>
                  <a:pt x="2327043" y="2033092"/>
                </a:lnTo>
                <a:close/>
                <a:moveTo>
                  <a:pt x="2371297" y="2071821"/>
                </a:moveTo>
                <a:lnTo>
                  <a:pt x="2365982" y="2077336"/>
                </a:lnTo>
                <a:lnTo>
                  <a:pt x="2366572" y="2075955"/>
                </a:lnTo>
                <a:lnTo>
                  <a:pt x="2368649" y="2073002"/>
                </a:lnTo>
                <a:lnTo>
                  <a:pt x="2369315" y="2071612"/>
                </a:lnTo>
                <a:lnTo>
                  <a:pt x="2370715" y="2070735"/>
                </a:lnTo>
                <a:lnTo>
                  <a:pt x="2372020" y="2069145"/>
                </a:lnTo>
                <a:lnTo>
                  <a:pt x="2372116" y="2067278"/>
                </a:lnTo>
                <a:lnTo>
                  <a:pt x="2374011" y="2065973"/>
                </a:lnTo>
                <a:lnTo>
                  <a:pt x="2374630" y="2065782"/>
                </a:lnTo>
                <a:lnTo>
                  <a:pt x="2371297" y="2071821"/>
                </a:lnTo>
                <a:close/>
                <a:moveTo>
                  <a:pt x="2364438" y="2078831"/>
                </a:moveTo>
                <a:lnTo>
                  <a:pt x="2363724" y="2078974"/>
                </a:lnTo>
                <a:lnTo>
                  <a:pt x="2364781" y="2077727"/>
                </a:lnTo>
                <a:lnTo>
                  <a:pt x="2365077" y="2077822"/>
                </a:lnTo>
                <a:lnTo>
                  <a:pt x="2364438" y="2078831"/>
                </a:lnTo>
                <a:close/>
                <a:moveTo>
                  <a:pt x="2359333" y="2081746"/>
                </a:moveTo>
                <a:lnTo>
                  <a:pt x="2358828" y="2081746"/>
                </a:lnTo>
                <a:lnTo>
                  <a:pt x="2359076" y="2081327"/>
                </a:lnTo>
                <a:lnTo>
                  <a:pt x="2360133" y="2080498"/>
                </a:lnTo>
                <a:lnTo>
                  <a:pt x="2360514" y="2080822"/>
                </a:lnTo>
                <a:lnTo>
                  <a:pt x="2360476" y="2081241"/>
                </a:lnTo>
                <a:lnTo>
                  <a:pt x="2359333" y="2081746"/>
                </a:lnTo>
                <a:close/>
                <a:moveTo>
                  <a:pt x="2353590" y="2084289"/>
                </a:moveTo>
                <a:lnTo>
                  <a:pt x="2352370" y="2084985"/>
                </a:lnTo>
                <a:lnTo>
                  <a:pt x="2351104" y="2084470"/>
                </a:lnTo>
                <a:lnTo>
                  <a:pt x="2352494" y="2083775"/>
                </a:lnTo>
                <a:lnTo>
                  <a:pt x="2356638" y="2083032"/>
                </a:lnTo>
                <a:lnTo>
                  <a:pt x="2355075" y="2083956"/>
                </a:lnTo>
                <a:lnTo>
                  <a:pt x="2353590" y="2084289"/>
                </a:lnTo>
                <a:close/>
                <a:moveTo>
                  <a:pt x="2345827" y="2086232"/>
                </a:moveTo>
                <a:lnTo>
                  <a:pt x="2345027" y="2086832"/>
                </a:lnTo>
                <a:lnTo>
                  <a:pt x="2344646" y="2086642"/>
                </a:lnTo>
                <a:lnTo>
                  <a:pt x="2344646" y="2085766"/>
                </a:lnTo>
                <a:lnTo>
                  <a:pt x="2343503" y="2083822"/>
                </a:lnTo>
                <a:lnTo>
                  <a:pt x="2343541" y="2083318"/>
                </a:lnTo>
                <a:lnTo>
                  <a:pt x="2346151" y="2085213"/>
                </a:lnTo>
                <a:lnTo>
                  <a:pt x="2346217" y="2085728"/>
                </a:lnTo>
                <a:lnTo>
                  <a:pt x="2345827" y="2086232"/>
                </a:lnTo>
                <a:close/>
                <a:moveTo>
                  <a:pt x="2339626" y="2087709"/>
                </a:moveTo>
                <a:lnTo>
                  <a:pt x="2337892" y="2087995"/>
                </a:lnTo>
                <a:lnTo>
                  <a:pt x="2339292" y="2086842"/>
                </a:lnTo>
                <a:lnTo>
                  <a:pt x="2339740" y="2085089"/>
                </a:lnTo>
                <a:lnTo>
                  <a:pt x="2340559" y="2086451"/>
                </a:lnTo>
                <a:lnTo>
                  <a:pt x="2340550" y="2087280"/>
                </a:lnTo>
                <a:lnTo>
                  <a:pt x="2339626" y="2087709"/>
                </a:lnTo>
                <a:close/>
                <a:moveTo>
                  <a:pt x="2333816" y="2089328"/>
                </a:moveTo>
                <a:lnTo>
                  <a:pt x="2333139" y="2089394"/>
                </a:lnTo>
                <a:lnTo>
                  <a:pt x="2333082" y="2088947"/>
                </a:lnTo>
                <a:lnTo>
                  <a:pt x="2334254" y="2088395"/>
                </a:lnTo>
                <a:lnTo>
                  <a:pt x="2335035" y="2088433"/>
                </a:lnTo>
                <a:lnTo>
                  <a:pt x="2335006" y="2089042"/>
                </a:lnTo>
                <a:lnTo>
                  <a:pt x="2333816" y="2089328"/>
                </a:lnTo>
                <a:close/>
                <a:moveTo>
                  <a:pt x="259728" y="2164899"/>
                </a:moveTo>
                <a:lnTo>
                  <a:pt x="257375" y="2166509"/>
                </a:lnTo>
                <a:lnTo>
                  <a:pt x="256003" y="2165814"/>
                </a:lnTo>
                <a:lnTo>
                  <a:pt x="253413" y="2165556"/>
                </a:lnTo>
                <a:lnTo>
                  <a:pt x="252413" y="2164347"/>
                </a:lnTo>
                <a:lnTo>
                  <a:pt x="249698" y="2163252"/>
                </a:lnTo>
                <a:lnTo>
                  <a:pt x="248602" y="2161766"/>
                </a:lnTo>
                <a:lnTo>
                  <a:pt x="250269" y="2158946"/>
                </a:lnTo>
                <a:lnTo>
                  <a:pt x="254213" y="2156565"/>
                </a:lnTo>
                <a:lnTo>
                  <a:pt x="260290" y="2156670"/>
                </a:lnTo>
                <a:lnTo>
                  <a:pt x="261557" y="2158546"/>
                </a:lnTo>
                <a:lnTo>
                  <a:pt x="261671" y="2159946"/>
                </a:lnTo>
                <a:lnTo>
                  <a:pt x="260880" y="2161518"/>
                </a:lnTo>
                <a:lnTo>
                  <a:pt x="260518" y="2163728"/>
                </a:lnTo>
                <a:lnTo>
                  <a:pt x="259728" y="2164899"/>
                </a:lnTo>
                <a:close/>
                <a:moveTo>
                  <a:pt x="238144" y="2167509"/>
                </a:moveTo>
                <a:lnTo>
                  <a:pt x="237601" y="2168776"/>
                </a:lnTo>
                <a:lnTo>
                  <a:pt x="236677" y="2168576"/>
                </a:lnTo>
                <a:lnTo>
                  <a:pt x="236449" y="2167452"/>
                </a:lnTo>
                <a:lnTo>
                  <a:pt x="237049" y="2165899"/>
                </a:lnTo>
                <a:lnTo>
                  <a:pt x="238573" y="2164557"/>
                </a:lnTo>
                <a:lnTo>
                  <a:pt x="240268" y="2162518"/>
                </a:lnTo>
                <a:lnTo>
                  <a:pt x="241659" y="2162823"/>
                </a:lnTo>
                <a:lnTo>
                  <a:pt x="240906" y="2164166"/>
                </a:lnTo>
                <a:lnTo>
                  <a:pt x="240821" y="2165614"/>
                </a:lnTo>
                <a:lnTo>
                  <a:pt x="238858" y="2166433"/>
                </a:lnTo>
                <a:lnTo>
                  <a:pt x="238144" y="2167509"/>
                </a:lnTo>
                <a:close/>
                <a:moveTo>
                  <a:pt x="301790" y="2178511"/>
                </a:moveTo>
                <a:lnTo>
                  <a:pt x="302705" y="2178673"/>
                </a:lnTo>
                <a:lnTo>
                  <a:pt x="303886" y="2178473"/>
                </a:lnTo>
                <a:lnTo>
                  <a:pt x="304295" y="2180749"/>
                </a:lnTo>
                <a:lnTo>
                  <a:pt x="305667" y="2182006"/>
                </a:lnTo>
                <a:lnTo>
                  <a:pt x="306172" y="2182759"/>
                </a:lnTo>
                <a:lnTo>
                  <a:pt x="304686" y="2183549"/>
                </a:lnTo>
                <a:lnTo>
                  <a:pt x="301800" y="2183863"/>
                </a:lnTo>
                <a:lnTo>
                  <a:pt x="300447" y="2183235"/>
                </a:lnTo>
                <a:lnTo>
                  <a:pt x="299047" y="2181816"/>
                </a:lnTo>
                <a:lnTo>
                  <a:pt x="297532" y="2182206"/>
                </a:lnTo>
                <a:lnTo>
                  <a:pt x="297266" y="2181063"/>
                </a:lnTo>
                <a:lnTo>
                  <a:pt x="296999" y="2180730"/>
                </a:lnTo>
                <a:lnTo>
                  <a:pt x="295961" y="2181035"/>
                </a:lnTo>
                <a:lnTo>
                  <a:pt x="296932" y="2182511"/>
                </a:lnTo>
                <a:lnTo>
                  <a:pt x="294303" y="2182625"/>
                </a:lnTo>
                <a:lnTo>
                  <a:pt x="293475" y="2182444"/>
                </a:lnTo>
                <a:lnTo>
                  <a:pt x="292741" y="2180778"/>
                </a:lnTo>
                <a:lnTo>
                  <a:pt x="290036" y="2177577"/>
                </a:lnTo>
                <a:lnTo>
                  <a:pt x="290046" y="2176329"/>
                </a:lnTo>
                <a:lnTo>
                  <a:pt x="289122" y="2174843"/>
                </a:lnTo>
                <a:lnTo>
                  <a:pt x="293132" y="2174415"/>
                </a:lnTo>
                <a:lnTo>
                  <a:pt x="295875" y="2171795"/>
                </a:lnTo>
                <a:lnTo>
                  <a:pt x="297428" y="2171519"/>
                </a:lnTo>
                <a:lnTo>
                  <a:pt x="300399" y="2175748"/>
                </a:lnTo>
                <a:lnTo>
                  <a:pt x="300323" y="2176929"/>
                </a:lnTo>
                <a:lnTo>
                  <a:pt x="300980" y="2178091"/>
                </a:lnTo>
                <a:lnTo>
                  <a:pt x="301790" y="2178511"/>
                </a:lnTo>
                <a:close/>
                <a:moveTo>
                  <a:pt x="317440" y="2185388"/>
                </a:moveTo>
                <a:lnTo>
                  <a:pt x="323088" y="2186169"/>
                </a:lnTo>
                <a:lnTo>
                  <a:pt x="324422" y="2185835"/>
                </a:lnTo>
                <a:lnTo>
                  <a:pt x="325364" y="2186473"/>
                </a:lnTo>
                <a:lnTo>
                  <a:pt x="330041" y="2186873"/>
                </a:lnTo>
                <a:lnTo>
                  <a:pt x="330841" y="2187112"/>
                </a:lnTo>
                <a:lnTo>
                  <a:pt x="329889" y="2188579"/>
                </a:lnTo>
                <a:lnTo>
                  <a:pt x="326898" y="2189922"/>
                </a:lnTo>
                <a:lnTo>
                  <a:pt x="322593" y="2188741"/>
                </a:lnTo>
                <a:lnTo>
                  <a:pt x="315392" y="2188321"/>
                </a:lnTo>
                <a:lnTo>
                  <a:pt x="315687" y="2187188"/>
                </a:lnTo>
                <a:lnTo>
                  <a:pt x="316373" y="2186388"/>
                </a:lnTo>
                <a:lnTo>
                  <a:pt x="316478" y="2184988"/>
                </a:lnTo>
                <a:lnTo>
                  <a:pt x="317440" y="2185388"/>
                </a:lnTo>
                <a:close/>
                <a:moveTo>
                  <a:pt x="336871" y="2193446"/>
                </a:moveTo>
                <a:lnTo>
                  <a:pt x="337566" y="2193951"/>
                </a:lnTo>
                <a:lnTo>
                  <a:pt x="340414" y="2193188"/>
                </a:lnTo>
                <a:lnTo>
                  <a:pt x="342471" y="2192912"/>
                </a:lnTo>
                <a:lnTo>
                  <a:pt x="345919" y="2194789"/>
                </a:lnTo>
                <a:lnTo>
                  <a:pt x="347120" y="2196075"/>
                </a:lnTo>
                <a:lnTo>
                  <a:pt x="349387" y="2197446"/>
                </a:lnTo>
                <a:lnTo>
                  <a:pt x="350158" y="2198437"/>
                </a:lnTo>
                <a:lnTo>
                  <a:pt x="349529" y="2199637"/>
                </a:lnTo>
                <a:lnTo>
                  <a:pt x="347024" y="2201618"/>
                </a:lnTo>
                <a:lnTo>
                  <a:pt x="343614" y="2202075"/>
                </a:lnTo>
                <a:lnTo>
                  <a:pt x="341605" y="2202923"/>
                </a:lnTo>
                <a:lnTo>
                  <a:pt x="338966" y="2202742"/>
                </a:lnTo>
                <a:lnTo>
                  <a:pt x="338176" y="2202380"/>
                </a:lnTo>
                <a:lnTo>
                  <a:pt x="337890" y="2199866"/>
                </a:lnTo>
                <a:lnTo>
                  <a:pt x="337052" y="2197170"/>
                </a:lnTo>
                <a:lnTo>
                  <a:pt x="335347" y="2197484"/>
                </a:lnTo>
                <a:lnTo>
                  <a:pt x="333432" y="2196580"/>
                </a:lnTo>
                <a:lnTo>
                  <a:pt x="331451" y="2194313"/>
                </a:lnTo>
                <a:lnTo>
                  <a:pt x="331232" y="2192960"/>
                </a:lnTo>
                <a:lnTo>
                  <a:pt x="332327" y="2190807"/>
                </a:lnTo>
                <a:lnTo>
                  <a:pt x="334242" y="2190531"/>
                </a:lnTo>
                <a:lnTo>
                  <a:pt x="335661" y="2191722"/>
                </a:lnTo>
                <a:lnTo>
                  <a:pt x="336871" y="2193446"/>
                </a:lnTo>
                <a:close/>
                <a:moveTo>
                  <a:pt x="327174" y="2197999"/>
                </a:moveTo>
                <a:lnTo>
                  <a:pt x="325593" y="2198799"/>
                </a:lnTo>
                <a:lnTo>
                  <a:pt x="323869" y="2198427"/>
                </a:lnTo>
                <a:lnTo>
                  <a:pt x="323469" y="2196484"/>
                </a:lnTo>
                <a:lnTo>
                  <a:pt x="321812" y="2194017"/>
                </a:lnTo>
                <a:lnTo>
                  <a:pt x="324726" y="2193512"/>
                </a:lnTo>
                <a:lnTo>
                  <a:pt x="326365" y="2194227"/>
                </a:lnTo>
                <a:lnTo>
                  <a:pt x="327222" y="2194998"/>
                </a:lnTo>
                <a:lnTo>
                  <a:pt x="328260" y="2196322"/>
                </a:lnTo>
                <a:lnTo>
                  <a:pt x="327174" y="2197999"/>
                </a:lnTo>
                <a:close/>
                <a:moveTo>
                  <a:pt x="361083" y="2247748"/>
                </a:moveTo>
                <a:lnTo>
                  <a:pt x="359902" y="2249100"/>
                </a:lnTo>
                <a:lnTo>
                  <a:pt x="358426" y="2248996"/>
                </a:lnTo>
                <a:lnTo>
                  <a:pt x="353063" y="2246100"/>
                </a:lnTo>
                <a:lnTo>
                  <a:pt x="352415" y="2244547"/>
                </a:lnTo>
                <a:lnTo>
                  <a:pt x="352816" y="2237318"/>
                </a:lnTo>
                <a:lnTo>
                  <a:pt x="350806" y="2231450"/>
                </a:lnTo>
                <a:lnTo>
                  <a:pt x="348596" y="2226955"/>
                </a:lnTo>
                <a:lnTo>
                  <a:pt x="350206" y="2224650"/>
                </a:lnTo>
                <a:lnTo>
                  <a:pt x="352330" y="2222859"/>
                </a:lnTo>
                <a:lnTo>
                  <a:pt x="354701" y="2219487"/>
                </a:lnTo>
                <a:lnTo>
                  <a:pt x="352758" y="2215153"/>
                </a:lnTo>
                <a:lnTo>
                  <a:pt x="353254" y="2212534"/>
                </a:lnTo>
                <a:lnTo>
                  <a:pt x="354397" y="2212086"/>
                </a:lnTo>
                <a:lnTo>
                  <a:pt x="359997" y="2215268"/>
                </a:lnTo>
                <a:lnTo>
                  <a:pt x="371313" y="2220049"/>
                </a:lnTo>
                <a:lnTo>
                  <a:pt x="374323" y="2223411"/>
                </a:lnTo>
                <a:lnTo>
                  <a:pt x="374856" y="2227012"/>
                </a:lnTo>
                <a:lnTo>
                  <a:pt x="376914" y="2227469"/>
                </a:lnTo>
                <a:lnTo>
                  <a:pt x="377895" y="2229936"/>
                </a:lnTo>
                <a:lnTo>
                  <a:pt x="380867" y="2232098"/>
                </a:lnTo>
                <a:lnTo>
                  <a:pt x="381857" y="2233327"/>
                </a:lnTo>
                <a:lnTo>
                  <a:pt x="380629" y="2235308"/>
                </a:lnTo>
                <a:lnTo>
                  <a:pt x="375199" y="2239109"/>
                </a:lnTo>
                <a:lnTo>
                  <a:pt x="368351" y="2240766"/>
                </a:lnTo>
                <a:lnTo>
                  <a:pt x="362321" y="2245014"/>
                </a:lnTo>
                <a:lnTo>
                  <a:pt x="361083" y="22477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FE2D70E2-842B-4842-AD37-AAA76B7E8555}"/>
              </a:ext>
            </a:extLst>
          </p:cNvPr>
          <p:cNvSpPr/>
          <p:nvPr/>
        </p:nvSpPr>
        <p:spPr>
          <a:xfrm>
            <a:off x="5872480" y="3312160"/>
            <a:ext cx="28552" cy="1446"/>
          </a:xfrm>
          <a:custGeom>
            <a:avLst/>
            <a:gdLst>
              <a:gd name="connsiteX0" fmla="*/ 135465 w 142017"/>
              <a:gd name="connsiteY0" fmla="*/ 114157 h 152523"/>
              <a:gd name="connsiteX1" fmla="*/ 134150 w 142017"/>
              <a:gd name="connsiteY1" fmla="*/ 115348 h 152523"/>
              <a:gd name="connsiteX2" fmla="*/ 132740 w 142017"/>
              <a:gd name="connsiteY2" fmla="*/ 117586 h 152523"/>
              <a:gd name="connsiteX3" fmla="*/ 131083 w 142017"/>
              <a:gd name="connsiteY3" fmla="*/ 122987 h 152523"/>
              <a:gd name="connsiteX4" fmla="*/ 125511 w 142017"/>
              <a:gd name="connsiteY4" fmla="*/ 130435 h 152523"/>
              <a:gd name="connsiteX5" fmla="*/ 124378 w 142017"/>
              <a:gd name="connsiteY5" fmla="*/ 134655 h 152523"/>
              <a:gd name="connsiteX6" fmla="*/ 118367 w 142017"/>
              <a:gd name="connsiteY6" fmla="*/ 139065 h 152523"/>
              <a:gd name="connsiteX7" fmla="*/ 114129 w 142017"/>
              <a:gd name="connsiteY7" fmla="*/ 144037 h 152523"/>
              <a:gd name="connsiteX8" fmla="*/ 111366 w 142017"/>
              <a:gd name="connsiteY8" fmla="*/ 143913 h 152523"/>
              <a:gd name="connsiteX9" fmla="*/ 108871 w 142017"/>
              <a:gd name="connsiteY9" fmla="*/ 146047 h 152523"/>
              <a:gd name="connsiteX10" fmla="*/ 94517 w 142017"/>
              <a:gd name="connsiteY10" fmla="*/ 152524 h 152523"/>
              <a:gd name="connsiteX11" fmla="*/ 89364 w 142017"/>
              <a:gd name="connsiteY11" fmla="*/ 151305 h 152523"/>
              <a:gd name="connsiteX12" fmla="*/ 85544 w 142017"/>
              <a:gd name="connsiteY12" fmla="*/ 151323 h 152523"/>
              <a:gd name="connsiteX13" fmla="*/ 82001 w 142017"/>
              <a:gd name="connsiteY13" fmla="*/ 148466 h 152523"/>
              <a:gd name="connsiteX14" fmla="*/ 73914 w 142017"/>
              <a:gd name="connsiteY14" fmla="*/ 147438 h 152523"/>
              <a:gd name="connsiteX15" fmla="*/ 68837 w 142017"/>
              <a:gd name="connsiteY15" fmla="*/ 148580 h 152523"/>
              <a:gd name="connsiteX16" fmla="*/ 62027 w 142017"/>
              <a:gd name="connsiteY16" fmla="*/ 151723 h 152523"/>
              <a:gd name="connsiteX17" fmla="*/ 59970 w 142017"/>
              <a:gd name="connsiteY17" fmla="*/ 151676 h 152523"/>
              <a:gd name="connsiteX18" fmla="*/ 58493 w 142017"/>
              <a:gd name="connsiteY18" fmla="*/ 151505 h 152523"/>
              <a:gd name="connsiteX19" fmla="*/ 54807 w 142017"/>
              <a:gd name="connsiteY19" fmla="*/ 150200 h 152523"/>
              <a:gd name="connsiteX20" fmla="*/ 52797 w 142017"/>
              <a:gd name="connsiteY20" fmla="*/ 147428 h 152523"/>
              <a:gd name="connsiteX21" fmla="*/ 42310 w 142017"/>
              <a:gd name="connsiteY21" fmla="*/ 144227 h 152523"/>
              <a:gd name="connsiteX22" fmla="*/ 33880 w 142017"/>
              <a:gd name="connsiteY22" fmla="*/ 136979 h 152523"/>
              <a:gd name="connsiteX23" fmla="*/ 23917 w 142017"/>
              <a:gd name="connsiteY23" fmla="*/ 136836 h 152523"/>
              <a:gd name="connsiteX24" fmla="*/ 16278 w 142017"/>
              <a:gd name="connsiteY24" fmla="*/ 137789 h 152523"/>
              <a:gd name="connsiteX25" fmla="*/ 15097 w 142017"/>
              <a:gd name="connsiteY25" fmla="*/ 136827 h 152523"/>
              <a:gd name="connsiteX26" fmla="*/ 14326 w 142017"/>
              <a:gd name="connsiteY26" fmla="*/ 134978 h 152523"/>
              <a:gd name="connsiteX27" fmla="*/ 12745 w 142017"/>
              <a:gd name="connsiteY27" fmla="*/ 132293 h 152523"/>
              <a:gd name="connsiteX28" fmla="*/ 6172 w 142017"/>
              <a:gd name="connsiteY28" fmla="*/ 125920 h 152523"/>
              <a:gd name="connsiteX29" fmla="*/ 1010 w 142017"/>
              <a:gd name="connsiteY29" fmla="*/ 119615 h 152523"/>
              <a:gd name="connsiteX30" fmla="*/ 0 w 142017"/>
              <a:gd name="connsiteY30" fmla="*/ 113423 h 152523"/>
              <a:gd name="connsiteX31" fmla="*/ 714 w 142017"/>
              <a:gd name="connsiteY31" fmla="*/ 106709 h 152523"/>
              <a:gd name="connsiteX32" fmla="*/ 2267 w 142017"/>
              <a:gd name="connsiteY32" fmla="*/ 98774 h 152523"/>
              <a:gd name="connsiteX33" fmla="*/ 1991 w 142017"/>
              <a:gd name="connsiteY33" fmla="*/ 96298 h 152523"/>
              <a:gd name="connsiteX34" fmla="*/ 3905 w 142017"/>
              <a:gd name="connsiteY34" fmla="*/ 94898 h 152523"/>
              <a:gd name="connsiteX35" fmla="*/ 5782 w 142017"/>
              <a:gd name="connsiteY35" fmla="*/ 94612 h 152523"/>
              <a:gd name="connsiteX36" fmla="*/ 7601 w 142017"/>
              <a:gd name="connsiteY36" fmla="*/ 92564 h 152523"/>
              <a:gd name="connsiteX37" fmla="*/ 9230 w 142017"/>
              <a:gd name="connsiteY37" fmla="*/ 89478 h 152523"/>
              <a:gd name="connsiteX38" fmla="*/ 9506 w 142017"/>
              <a:gd name="connsiteY38" fmla="*/ 87144 h 152523"/>
              <a:gd name="connsiteX39" fmla="*/ 8249 w 142017"/>
              <a:gd name="connsiteY39" fmla="*/ 82820 h 152523"/>
              <a:gd name="connsiteX40" fmla="*/ 7373 w 142017"/>
              <a:gd name="connsiteY40" fmla="*/ 76800 h 152523"/>
              <a:gd name="connsiteX41" fmla="*/ 6334 w 142017"/>
              <a:gd name="connsiteY41" fmla="*/ 73800 h 152523"/>
              <a:gd name="connsiteX42" fmla="*/ 8420 w 142017"/>
              <a:gd name="connsiteY42" fmla="*/ 69085 h 152523"/>
              <a:gd name="connsiteX43" fmla="*/ 8506 w 142017"/>
              <a:gd name="connsiteY43" fmla="*/ 66789 h 152523"/>
              <a:gd name="connsiteX44" fmla="*/ 7306 w 142017"/>
              <a:gd name="connsiteY44" fmla="*/ 64770 h 152523"/>
              <a:gd name="connsiteX45" fmla="*/ 6982 w 142017"/>
              <a:gd name="connsiteY45" fmla="*/ 62703 h 152523"/>
              <a:gd name="connsiteX46" fmla="*/ 7525 w 142017"/>
              <a:gd name="connsiteY46" fmla="*/ 60579 h 152523"/>
              <a:gd name="connsiteX47" fmla="*/ 7420 w 142017"/>
              <a:gd name="connsiteY47" fmla="*/ 58550 h 152523"/>
              <a:gd name="connsiteX48" fmla="*/ 6658 w 142017"/>
              <a:gd name="connsiteY48" fmla="*/ 56597 h 152523"/>
              <a:gd name="connsiteX49" fmla="*/ 7230 w 142017"/>
              <a:gd name="connsiteY49" fmla="*/ 54978 h 152523"/>
              <a:gd name="connsiteX50" fmla="*/ 9144 w 142017"/>
              <a:gd name="connsiteY50" fmla="*/ 53692 h 152523"/>
              <a:gd name="connsiteX51" fmla="*/ 10582 w 142017"/>
              <a:gd name="connsiteY51" fmla="*/ 51740 h 152523"/>
              <a:gd name="connsiteX52" fmla="*/ 11525 w 142017"/>
              <a:gd name="connsiteY52" fmla="*/ 49101 h 152523"/>
              <a:gd name="connsiteX53" fmla="*/ 12011 w 142017"/>
              <a:gd name="connsiteY53" fmla="*/ 47091 h 152523"/>
              <a:gd name="connsiteX54" fmla="*/ 12030 w 142017"/>
              <a:gd name="connsiteY54" fmla="*/ 45701 h 152523"/>
              <a:gd name="connsiteX55" fmla="*/ 11449 w 142017"/>
              <a:gd name="connsiteY55" fmla="*/ 44396 h 152523"/>
              <a:gd name="connsiteX56" fmla="*/ 10268 w 142017"/>
              <a:gd name="connsiteY56" fmla="*/ 43167 h 152523"/>
              <a:gd name="connsiteX57" fmla="*/ 10821 w 142017"/>
              <a:gd name="connsiteY57" fmla="*/ 40729 h 152523"/>
              <a:gd name="connsiteX58" fmla="*/ 13088 w 142017"/>
              <a:gd name="connsiteY58" fmla="*/ 37071 h 152523"/>
              <a:gd name="connsiteX59" fmla="*/ 14564 w 142017"/>
              <a:gd name="connsiteY59" fmla="*/ 33833 h 152523"/>
              <a:gd name="connsiteX60" fmla="*/ 15221 w 142017"/>
              <a:gd name="connsiteY60" fmla="*/ 31013 h 152523"/>
              <a:gd name="connsiteX61" fmla="*/ 15183 w 142017"/>
              <a:gd name="connsiteY61" fmla="*/ 28727 h 152523"/>
              <a:gd name="connsiteX62" fmla="*/ 14431 w 142017"/>
              <a:gd name="connsiteY62" fmla="*/ 27003 h 152523"/>
              <a:gd name="connsiteX63" fmla="*/ 14745 w 142017"/>
              <a:gd name="connsiteY63" fmla="*/ 25832 h 152523"/>
              <a:gd name="connsiteX64" fmla="*/ 16145 w 142017"/>
              <a:gd name="connsiteY64" fmla="*/ 25212 h 152523"/>
              <a:gd name="connsiteX65" fmla="*/ 16774 w 142017"/>
              <a:gd name="connsiteY65" fmla="*/ 23383 h 152523"/>
              <a:gd name="connsiteX66" fmla="*/ 16564 w 142017"/>
              <a:gd name="connsiteY66" fmla="*/ 18840 h 152523"/>
              <a:gd name="connsiteX67" fmla="*/ 15116 w 142017"/>
              <a:gd name="connsiteY67" fmla="*/ 15107 h 152523"/>
              <a:gd name="connsiteX68" fmla="*/ 16221 w 142017"/>
              <a:gd name="connsiteY68" fmla="*/ 12144 h 152523"/>
              <a:gd name="connsiteX69" fmla="*/ 19383 w 142017"/>
              <a:gd name="connsiteY69" fmla="*/ 8725 h 152523"/>
              <a:gd name="connsiteX70" fmla="*/ 21041 w 142017"/>
              <a:gd name="connsiteY70" fmla="*/ 5972 h 152523"/>
              <a:gd name="connsiteX71" fmla="*/ 21174 w 142017"/>
              <a:gd name="connsiteY71" fmla="*/ 3877 h 152523"/>
              <a:gd name="connsiteX72" fmla="*/ 22165 w 142017"/>
              <a:gd name="connsiteY72" fmla="*/ 2667 h 152523"/>
              <a:gd name="connsiteX73" fmla="*/ 23679 w 142017"/>
              <a:gd name="connsiteY73" fmla="*/ 4934 h 152523"/>
              <a:gd name="connsiteX74" fmla="*/ 28175 w 142017"/>
              <a:gd name="connsiteY74" fmla="*/ 5534 h 152523"/>
              <a:gd name="connsiteX75" fmla="*/ 32709 w 142017"/>
              <a:gd name="connsiteY75" fmla="*/ 5610 h 152523"/>
              <a:gd name="connsiteX76" fmla="*/ 33442 w 142017"/>
              <a:gd name="connsiteY76" fmla="*/ 5039 h 152523"/>
              <a:gd name="connsiteX77" fmla="*/ 35223 w 142017"/>
              <a:gd name="connsiteY77" fmla="*/ 1334 h 152523"/>
              <a:gd name="connsiteX78" fmla="*/ 37567 w 142017"/>
              <a:gd name="connsiteY78" fmla="*/ 276 h 152523"/>
              <a:gd name="connsiteX79" fmla="*/ 40119 w 142017"/>
              <a:gd name="connsiteY79" fmla="*/ 0 h 152523"/>
              <a:gd name="connsiteX80" fmla="*/ 42910 w 142017"/>
              <a:gd name="connsiteY80" fmla="*/ 190 h 152523"/>
              <a:gd name="connsiteX81" fmla="*/ 45882 w 142017"/>
              <a:gd name="connsiteY81" fmla="*/ 2638 h 152523"/>
              <a:gd name="connsiteX82" fmla="*/ 54293 w 142017"/>
              <a:gd name="connsiteY82" fmla="*/ 10668 h 152523"/>
              <a:gd name="connsiteX83" fmla="*/ 60465 w 142017"/>
              <a:gd name="connsiteY83" fmla="*/ 16259 h 152523"/>
              <a:gd name="connsiteX84" fmla="*/ 62341 w 142017"/>
              <a:gd name="connsiteY84" fmla="*/ 18898 h 152523"/>
              <a:gd name="connsiteX85" fmla="*/ 63980 w 142017"/>
              <a:gd name="connsiteY85" fmla="*/ 20878 h 152523"/>
              <a:gd name="connsiteX86" fmla="*/ 65199 w 142017"/>
              <a:gd name="connsiteY86" fmla="*/ 22717 h 152523"/>
              <a:gd name="connsiteX87" fmla="*/ 64675 w 142017"/>
              <a:gd name="connsiteY87" fmla="*/ 27518 h 152523"/>
              <a:gd name="connsiteX88" fmla="*/ 64761 w 142017"/>
              <a:gd name="connsiteY88" fmla="*/ 29623 h 152523"/>
              <a:gd name="connsiteX89" fmla="*/ 65046 w 142017"/>
              <a:gd name="connsiteY89" fmla="*/ 30223 h 152523"/>
              <a:gd name="connsiteX90" fmla="*/ 66456 w 142017"/>
              <a:gd name="connsiteY90" fmla="*/ 30280 h 152523"/>
              <a:gd name="connsiteX91" fmla="*/ 68552 w 142017"/>
              <a:gd name="connsiteY91" fmla="*/ 29927 h 152523"/>
              <a:gd name="connsiteX92" fmla="*/ 70314 w 142017"/>
              <a:gd name="connsiteY92" fmla="*/ 28908 h 152523"/>
              <a:gd name="connsiteX93" fmla="*/ 71685 w 142017"/>
              <a:gd name="connsiteY93" fmla="*/ 27365 h 152523"/>
              <a:gd name="connsiteX94" fmla="*/ 73028 w 142017"/>
              <a:gd name="connsiteY94" fmla="*/ 26108 h 152523"/>
              <a:gd name="connsiteX95" fmla="*/ 74124 w 142017"/>
              <a:gd name="connsiteY95" fmla="*/ 25441 h 152523"/>
              <a:gd name="connsiteX96" fmla="*/ 74514 w 142017"/>
              <a:gd name="connsiteY96" fmla="*/ 24422 h 152523"/>
              <a:gd name="connsiteX97" fmla="*/ 75143 w 142017"/>
              <a:gd name="connsiteY97" fmla="*/ 23365 h 152523"/>
              <a:gd name="connsiteX98" fmla="*/ 75781 w 142017"/>
              <a:gd name="connsiteY98" fmla="*/ 23136 h 152523"/>
              <a:gd name="connsiteX99" fmla="*/ 77000 w 142017"/>
              <a:gd name="connsiteY99" fmla="*/ 23917 h 152523"/>
              <a:gd name="connsiteX100" fmla="*/ 79886 w 142017"/>
              <a:gd name="connsiteY100" fmla="*/ 26661 h 152523"/>
              <a:gd name="connsiteX101" fmla="*/ 82115 w 142017"/>
              <a:gd name="connsiteY101" fmla="*/ 29203 h 152523"/>
              <a:gd name="connsiteX102" fmla="*/ 82668 w 142017"/>
              <a:gd name="connsiteY102" fmla="*/ 30651 h 152523"/>
              <a:gd name="connsiteX103" fmla="*/ 83525 w 142017"/>
              <a:gd name="connsiteY103" fmla="*/ 32166 h 152523"/>
              <a:gd name="connsiteX104" fmla="*/ 84449 w 142017"/>
              <a:gd name="connsiteY104" fmla="*/ 33490 h 152523"/>
              <a:gd name="connsiteX105" fmla="*/ 85097 w 142017"/>
              <a:gd name="connsiteY105" fmla="*/ 34785 h 152523"/>
              <a:gd name="connsiteX106" fmla="*/ 87259 w 142017"/>
              <a:gd name="connsiteY106" fmla="*/ 36462 h 152523"/>
              <a:gd name="connsiteX107" fmla="*/ 89468 w 142017"/>
              <a:gd name="connsiteY107" fmla="*/ 37529 h 152523"/>
              <a:gd name="connsiteX108" fmla="*/ 90945 w 142017"/>
              <a:gd name="connsiteY108" fmla="*/ 36433 h 152523"/>
              <a:gd name="connsiteX109" fmla="*/ 94688 w 142017"/>
              <a:gd name="connsiteY109" fmla="*/ 39938 h 152523"/>
              <a:gd name="connsiteX110" fmla="*/ 102927 w 142017"/>
              <a:gd name="connsiteY110" fmla="*/ 42863 h 152523"/>
              <a:gd name="connsiteX111" fmla="*/ 104442 w 142017"/>
              <a:gd name="connsiteY111" fmla="*/ 44634 h 152523"/>
              <a:gd name="connsiteX112" fmla="*/ 105871 w 142017"/>
              <a:gd name="connsiteY112" fmla="*/ 47158 h 152523"/>
              <a:gd name="connsiteX113" fmla="*/ 108747 w 142017"/>
              <a:gd name="connsiteY113" fmla="*/ 50978 h 152523"/>
              <a:gd name="connsiteX114" fmla="*/ 112738 w 142017"/>
              <a:gd name="connsiteY114" fmla="*/ 54426 h 152523"/>
              <a:gd name="connsiteX115" fmla="*/ 115948 w 142017"/>
              <a:gd name="connsiteY115" fmla="*/ 55883 h 152523"/>
              <a:gd name="connsiteX116" fmla="*/ 119034 w 142017"/>
              <a:gd name="connsiteY116" fmla="*/ 56712 h 152523"/>
              <a:gd name="connsiteX117" fmla="*/ 120758 w 142017"/>
              <a:gd name="connsiteY117" fmla="*/ 57474 h 152523"/>
              <a:gd name="connsiteX118" fmla="*/ 121939 w 142017"/>
              <a:gd name="connsiteY118" fmla="*/ 58798 h 152523"/>
              <a:gd name="connsiteX119" fmla="*/ 123816 w 142017"/>
              <a:gd name="connsiteY119" fmla="*/ 60217 h 152523"/>
              <a:gd name="connsiteX120" fmla="*/ 125006 w 142017"/>
              <a:gd name="connsiteY120" fmla="*/ 60750 h 152523"/>
              <a:gd name="connsiteX121" fmla="*/ 125406 w 142017"/>
              <a:gd name="connsiteY121" fmla="*/ 62026 h 152523"/>
              <a:gd name="connsiteX122" fmla="*/ 126625 w 142017"/>
              <a:gd name="connsiteY122" fmla="*/ 64818 h 152523"/>
              <a:gd name="connsiteX123" fmla="*/ 127902 w 142017"/>
              <a:gd name="connsiteY123" fmla="*/ 68351 h 152523"/>
              <a:gd name="connsiteX124" fmla="*/ 129283 w 142017"/>
              <a:gd name="connsiteY124" fmla="*/ 71637 h 152523"/>
              <a:gd name="connsiteX125" fmla="*/ 132283 w 142017"/>
              <a:gd name="connsiteY125" fmla="*/ 74800 h 152523"/>
              <a:gd name="connsiteX126" fmla="*/ 135674 w 142017"/>
              <a:gd name="connsiteY126" fmla="*/ 77257 h 152523"/>
              <a:gd name="connsiteX127" fmla="*/ 139189 w 142017"/>
              <a:gd name="connsiteY127" fmla="*/ 78648 h 152523"/>
              <a:gd name="connsiteX128" fmla="*/ 141161 w 142017"/>
              <a:gd name="connsiteY128" fmla="*/ 80381 h 152523"/>
              <a:gd name="connsiteX129" fmla="*/ 142018 w 142017"/>
              <a:gd name="connsiteY129" fmla="*/ 82172 h 152523"/>
              <a:gd name="connsiteX130" fmla="*/ 139646 w 142017"/>
              <a:gd name="connsiteY130" fmla="*/ 84839 h 152523"/>
              <a:gd name="connsiteX131" fmla="*/ 137074 w 142017"/>
              <a:gd name="connsiteY131" fmla="*/ 88202 h 152523"/>
              <a:gd name="connsiteX132" fmla="*/ 134807 w 142017"/>
              <a:gd name="connsiteY132" fmla="*/ 90840 h 152523"/>
              <a:gd name="connsiteX133" fmla="*/ 132464 w 142017"/>
              <a:gd name="connsiteY133" fmla="*/ 92687 h 152523"/>
              <a:gd name="connsiteX134" fmla="*/ 131683 w 142017"/>
              <a:gd name="connsiteY134" fmla="*/ 93964 h 152523"/>
              <a:gd name="connsiteX135" fmla="*/ 131159 w 142017"/>
              <a:gd name="connsiteY135" fmla="*/ 95935 h 152523"/>
              <a:gd name="connsiteX136" fmla="*/ 131188 w 142017"/>
              <a:gd name="connsiteY136" fmla="*/ 106432 h 152523"/>
              <a:gd name="connsiteX137" fmla="*/ 130998 w 142017"/>
              <a:gd name="connsiteY137" fmla="*/ 110347 h 152523"/>
              <a:gd name="connsiteX138" fmla="*/ 131159 w 142017"/>
              <a:gd name="connsiteY138" fmla="*/ 111385 h 152523"/>
              <a:gd name="connsiteX139" fmla="*/ 131502 w 142017"/>
              <a:gd name="connsiteY139" fmla="*/ 112080 h 152523"/>
              <a:gd name="connsiteX140" fmla="*/ 132979 w 142017"/>
              <a:gd name="connsiteY140" fmla="*/ 113129 h 152523"/>
              <a:gd name="connsiteX141" fmla="*/ 134741 w 142017"/>
              <a:gd name="connsiteY141" fmla="*/ 114005 h 152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</a:cxnLst>
            <a:rect l="l" t="t" r="r" b="b"/>
            <a:pathLst>
              <a:path w="142017" h="152523">
                <a:moveTo>
                  <a:pt x="135465" y="114157"/>
                </a:moveTo>
                <a:lnTo>
                  <a:pt x="134150" y="115348"/>
                </a:lnTo>
                <a:lnTo>
                  <a:pt x="132740" y="117586"/>
                </a:lnTo>
                <a:lnTo>
                  <a:pt x="131083" y="122987"/>
                </a:lnTo>
                <a:lnTo>
                  <a:pt x="125511" y="130435"/>
                </a:lnTo>
                <a:lnTo>
                  <a:pt x="124378" y="134655"/>
                </a:lnTo>
                <a:lnTo>
                  <a:pt x="118367" y="139065"/>
                </a:lnTo>
                <a:lnTo>
                  <a:pt x="114129" y="144037"/>
                </a:lnTo>
                <a:lnTo>
                  <a:pt x="111366" y="143913"/>
                </a:lnTo>
                <a:lnTo>
                  <a:pt x="108871" y="146047"/>
                </a:lnTo>
                <a:lnTo>
                  <a:pt x="94517" y="152524"/>
                </a:lnTo>
                <a:lnTo>
                  <a:pt x="89364" y="151305"/>
                </a:lnTo>
                <a:lnTo>
                  <a:pt x="85544" y="151323"/>
                </a:lnTo>
                <a:lnTo>
                  <a:pt x="82001" y="148466"/>
                </a:lnTo>
                <a:lnTo>
                  <a:pt x="73914" y="147438"/>
                </a:lnTo>
                <a:lnTo>
                  <a:pt x="68837" y="148580"/>
                </a:lnTo>
                <a:lnTo>
                  <a:pt x="62027" y="151723"/>
                </a:lnTo>
                <a:lnTo>
                  <a:pt x="59970" y="151676"/>
                </a:lnTo>
                <a:lnTo>
                  <a:pt x="58493" y="151505"/>
                </a:lnTo>
                <a:lnTo>
                  <a:pt x="54807" y="150200"/>
                </a:lnTo>
                <a:lnTo>
                  <a:pt x="52797" y="147428"/>
                </a:lnTo>
                <a:lnTo>
                  <a:pt x="42310" y="144227"/>
                </a:lnTo>
                <a:lnTo>
                  <a:pt x="33880" y="136979"/>
                </a:lnTo>
                <a:lnTo>
                  <a:pt x="23917" y="136836"/>
                </a:lnTo>
                <a:lnTo>
                  <a:pt x="16278" y="137789"/>
                </a:lnTo>
                <a:lnTo>
                  <a:pt x="15097" y="136827"/>
                </a:lnTo>
                <a:lnTo>
                  <a:pt x="14326" y="134978"/>
                </a:lnTo>
                <a:lnTo>
                  <a:pt x="12745" y="132293"/>
                </a:lnTo>
                <a:lnTo>
                  <a:pt x="6172" y="125920"/>
                </a:lnTo>
                <a:lnTo>
                  <a:pt x="1010" y="119615"/>
                </a:lnTo>
                <a:lnTo>
                  <a:pt x="0" y="113423"/>
                </a:lnTo>
                <a:lnTo>
                  <a:pt x="714" y="106709"/>
                </a:lnTo>
                <a:lnTo>
                  <a:pt x="2267" y="98774"/>
                </a:lnTo>
                <a:lnTo>
                  <a:pt x="1991" y="96298"/>
                </a:lnTo>
                <a:lnTo>
                  <a:pt x="3905" y="94898"/>
                </a:lnTo>
                <a:lnTo>
                  <a:pt x="5782" y="94612"/>
                </a:lnTo>
                <a:lnTo>
                  <a:pt x="7601" y="92564"/>
                </a:lnTo>
                <a:lnTo>
                  <a:pt x="9230" y="89478"/>
                </a:lnTo>
                <a:lnTo>
                  <a:pt x="9506" y="87144"/>
                </a:lnTo>
                <a:lnTo>
                  <a:pt x="8249" y="82820"/>
                </a:lnTo>
                <a:lnTo>
                  <a:pt x="7373" y="76800"/>
                </a:lnTo>
                <a:lnTo>
                  <a:pt x="6334" y="73800"/>
                </a:lnTo>
                <a:lnTo>
                  <a:pt x="8420" y="69085"/>
                </a:lnTo>
                <a:lnTo>
                  <a:pt x="8506" y="66789"/>
                </a:lnTo>
                <a:lnTo>
                  <a:pt x="7306" y="64770"/>
                </a:lnTo>
                <a:lnTo>
                  <a:pt x="6982" y="62703"/>
                </a:lnTo>
                <a:lnTo>
                  <a:pt x="7525" y="60579"/>
                </a:lnTo>
                <a:lnTo>
                  <a:pt x="7420" y="58550"/>
                </a:lnTo>
                <a:lnTo>
                  <a:pt x="6658" y="56597"/>
                </a:lnTo>
                <a:lnTo>
                  <a:pt x="7230" y="54978"/>
                </a:lnTo>
                <a:lnTo>
                  <a:pt x="9144" y="53692"/>
                </a:lnTo>
                <a:lnTo>
                  <a:pt x="10582" y="51740"/>
                </a:lnTo>
                <a:lnTo>
                  <a:pt x="11525" y="49101"/>
                </a:lnTo>
                <a:lnTo>
                  <a:pt x="12011" y="47091"/>
                </a:lnTo>
                <a:lnTo>
                  <a:pt x="12030" y="45701"/>
                </a:lnTo>
                <a:lnTo>
                  <a:pt x="11449" y="44396"/>
                </a:lnTo>
                <a:lnTo>
                  <a:pt x="10268" y="43167"/>
                </a:lnTo>
                <a:lnTo>
                  <a:pt x="10821" y="40729"/>
                </a:lnTo>
                <a:lnTo>
                  <a:pt x="13088" y="37071"/>
                </a:lnTo>
                <a:lnTo>
                  <a:pt x="14564" y="33833"/>
                </a:lnTo>
                <a:lnTo>
                  <a:pt x="15221" y="31013"/>
                </a:lnTo>
                <a:lnTo>
                  <a:pt x="15183" y="28727"/>
                </a:lnTo>
                <a:lnTo>
                  <a:pt x="14431" y="27003"/>
                </a:lnTo>
                <a:lnTo>
                  <a:pt x="14745" y="25832"/>
                </a:lnTo>
                <a:lnTo>
                  <a:pt x="16145" y="25212"/>
                </a:lnTo>
                <a:lnTo>
                  <a:pt x="16774" y="23383"/>
                </a:lnTo>
                <a:lnTo>
                  <a:pt x="16564" y="18840"/>
                </a:lnTo>
                <a:lnTo>
                  <a:pt x="15116" y="15107"/>
                </a:lnTo>
                <a:lnTo>
                  <a:pt x="16221" y="12144"/>
                </a:lnTo>
                <a:lnTo>
                  <a:pt x="19383" y="8725"/>
                </a:lnTo>
                <a:lnTo>
                  <a:pt x="21041" y="5972"/>
                </a:lnTo>
                <a:lnTo>
                  <a:pt x="21174" y="3877"/>
                </a:lnTo>
                <a:lnTo>
                  <a:pt x="22165" y="2667"/>
                </a:lnTo>
                <a:lnTo>
                  <a:pt x="23679" y="4934"/>
                </a:lnTo>
                <a:lnTo>
                  <a:pt x="28175" y="5534"/>
                </a:lnTo>
                <a:lnTo>
                  <a:pt x="32709" y="5610"/>
                </a:lnTo>
                <a:lnTo>
                  <a:pt x="33442" y="5039"/>
                </a:lnTo>
                <a:lnTo>
                  <a:pt x="35223" y="1334"/>
                </a:lnTo>
                <a:lnTo>
                  <a:pt x="37567" y="276"/>
                </a:lnTo>
                <a:lnTo>
                  <a:pt x="40119" y="0"/>
                </a:lnTo>
                <a:lnTo>
                  <a:pt x="42910" y="190"/>
                </a:lnTo>
                <a:lnTo>
                  <a:pt x="45882" y="2638"/>
                </a:lnTo>
                <a:lnTo>
                  <a:pt x="54293" y="10668"/>
                </a:lnTo>
                <a:lnTo>
                  <a:pt x="60465" y="16259"/>
                </a:lnTo>
                <a:lnTo>
                  <a:pt x="62341" y="18898"/>
                </a:lnTo>
                <a:lnTo>
                  <a:pt x="63980" y="20878"/>
                </a:lnTo>
                <a:lnTo>
                  <a:pt x="65199" y="22717"/>
                </a:lnTo>
                <a:lnTo>
                  <a:pt x="64675" y="27518"/>
                </a:lnTo>
                <a:lnTo>
                  <a:pt x="64761" y="29623"/>
                </a:lnTo>
                <a:lnTo>
                  <a:pt x="65046" y="30223"/>
                </a:lnTo>
                <a:lnTo>
                  <a:pt x="66456" y="30280"/>
                </a:lnTo>
                <a:lnTo>
                  <a:pt x="68552" y="29927"/>
                </a:lnTo>
                <a:lnTo>
                  <a:pt x="70314" y="28908"/>
                </a:lnTo>
                <a:lnTo>
                  <a:pt x="71685" y="27365"/>
                </a:lnTo>
                <a:lnTo>
                  <a:pt x="73028" y="26108"/>
                </a:lnTo>
                <a:lnTo>
                  <a:pt x="74124" y="25441"/>
                </a:lnTo>
                <a:lnTo>
                  <a:pt x="74514" y="24422"/>
                </a:lnTo>
                <a:lnTo>
                  <a:pt x="75143" y="23365"/>
                </a:lnTo>
                <a:lnTo>
                  <a:pt x="75781" y="23136"/>
                </a:lnTo>
                <a:lnTo>
                  <a:pt x="77000" y="23917"/>
                </a:lnTo>
                <a:lnTo>
                  <a:pt x="79886" y="26661"/>
                </a:lnTo>
                <a:lnTo>
                  <a:pt x="82115" y="29203"/>
                </a:lnTo>
                <a:lnTo>
                  <a:pt x="82668" y="30651"/>
                </a:lnTo>
                <a:lnTo>
                  <a:pt x="83525" y="32166"/>
                </a:lnTo>
                <a:lnTo>
                  <a:pt x="84449" y="33490"/>
                </a:lnTo>
                <a:lnTo>
                  <a:pt x="85097" y="34785"/>
                </a:lnTo>
                <a:lnTo>
                  <a:pt x="87259" y="36462"/>
                </a:lnTo>
                <a:lnTo>
                  <a:pt x="89468" y="37529"/>
                </a:lnTo>
                <a:lnTo>
                  <a:pt x="90945" y="36433"/>
                </a:lnTo>
                <a:lnTo>
                  <a:pt x="94688" y="39938"/>
                </a:lnTo>
                <a:lnTo>
                  <a:pt x="102927" y="42863"/>
                </a:lnTo>
                <a:lnTo>
                  <a:pt x="104442" y="44634"/>
                </a:lnTo>
                <a:lnTo>
                  <a:pt x="105871" y="47158"/>
                </a:lnTo>
                <a:lnTo>
                  <a:pt x="108747" y="50978"/>
                </a:lnTo>
                <a:lnTo>
                  <a:pt x="112738" y="54426"/>
                </a:lnTo>
                <a:lnTo>
                  <a:pt x="115948" y="55883"/>
                </a:lnTo>
                <a:lnTo>
                  <a:pt x="119034" y="56712"/>
                </a:lnTo>
                <a:lnTo>
                  <a:pt x="120758" y="57474"/>
                </a:lnTo>
                <a:lnTo>
                  <a:pt x="121939" y="58798"/>
                </a:lnTo>
                <a:lnTo>
                  <a:pt x="123816" y="60217"/>
                </a:lnTo>
                <a:lnTo>
                  <a:pt x="125006" y="60750"/>
                </a:lnTo>
                <a:lnTo>
                  <a:pt x="125406" y="62026"/>
                </a:lnTo>
                <a:lnTo>
                  <a:pt x="126625" y="64818"/>
                </a:lnTo>
                <a:lnTo>
                  <a:pt x="127902" y="68351"/>
                </a:lnTo>
                <a:lnTo>
                  <a:pt x="129283" y="71637"/>
                </a:lnTo>
                <a:lnTo>
                  <a:pt x="132283" y="74800"/>
                </a:lnTo>
                <a:lnTo>
                  <a:pt x="135674" y="77257"/>
                </a:lnTo>
                <a:lnTo>
                  <a:pt x="139189" y="78648"/>
                </a:lnTo>
                <a:lnTo>
                  <a:pt x="141161" y="80381"/>
                </a:lnTo>
                <a:lnTo>
                  <a:pt x="142018" y="82172"/>
                </a:lnTo>
                <a:lnTo>
                  <a:pt x="139646" y="84839"/>
                </a:lnTo>
                <a:lnTo>
                  <a:pt x="137074" y="88202"/>
                </a:lnTo>
                <a:lnTo>
                  <a:pt x="134807" y="90840"/>
                </a:lnTo>
                <a:lnTo>
                  <a:pt x="132464" y="92687"/>
                </a:lnTo>
                <a:lnTo>
                  <a:pt x="131683" y="93964"/>
                </a:lnTo>
                <a:lnTo>
                  <a:pt x="131159" y="95935"/>
                </a:lnTo>
                <a:lnTo>
                  <a:pt x="131188" y="106432"/>
                </a:lnTo>
                <a:lnTo>
                  <a:pt x="130998" y="110347"/>
                </a:lnTo>
                <a:lnTo>
                  <a:pt x="131159" y="111385"/>
                </a:lnTo>
                <a:lnTo>
                  <a:pt x="131502" y="112080"/>
                </a:lnTo>
                <a:lnTo>
                  <a:pt x="132979" y="113129"/>
                </a:lnTo>
                <a:lnTo>
                  <a:pt x="134741" y="11400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01DA0001-1A4D-4A35-537E-573BECB6B752}"/>
              </a:ext>
            </a:extLst>
          </p:cNvPr>
          <p:cNvSpPr/>
          <p:nvPr/>
        </p:nvSpPr>
        <p:spPr>
          <a:xfrm>
            <a:off x="5872480" y="3312160"/>
            <a:ext cx="92256" cy="2827"/>
          </a:xfrm>
          <a:custGeom>
            <a:avLst/>
            <a:gdLst>
              <a:gd name="connsiteX0" fmla="*/ 400288 w 458857"/>
              <a:gd name="connsiteY0" fmla="*/ 122358 h 298189"/>
              <a:gd name="connsiteX1" fmla="*/ 401155 w 458857"/>
              <a:gd name="connsiteY1" fmla="*/ 121720 h 298189"/>
              <a:gd name="connsiteX2" fmla="*/ 402679 w 458857"/>
              <a:gd name="connsiteY2" fmla="*/ 121072 h 298189"/>
              <a:gd name="connsiteX3" fmla="*/ 405193 w 458857"/>
              <a:gd name="connsiteY3" fmla="*/ 122320 h 298189"/>
              <a:gd name="connsiteX4" fmla="*/ 407394 w 458857"/>
              <a:gd name="connsiteY4" fmla="*/ 123892 h 298189"/>
              <a:gd name="connsiteX5" fmla="*/ 407927 w 458857"/>
              <a:gd name="connsiteY5" fmla="*/ 124616 h 298189"/>
              <a:gd name="connsiteX6" fmla="*/ 407822 w 458857"/>
              <a:gd name="connsiteY6" fmla="*/ 125454 h 298189"/>
              <a:gd name="connsiteX7" fmla="*/ 402574 w 458857"/>
              <a:gd name="connsiteY7" fmla="*/ 128511 h 298189"/>
              <a:gd name="connsiteX8" fmla="*/ 399316 w 458857"/>
              <a:gd name="connsiteY8" fmla="*/ 129940 h 298189"/>
              <a:gd name="connsiteX9" fmla="*/ 397878 w 458857"/>
              <a:gd name="connsiteY9" fmla="*/ 130197 h 298189"/>
              <a:gd name="connsiteX10" fmla="*/ 397488 w 458857"/>
              <a:gd name="connsiteY10" fmla="*/ 130597 h 298189"/>
              <a:gd name="connsiteX11" fmla="*/ 396459 w 458857"/>
              <a:gd name="connsiteY11" fmla="*/ 134074 h 298189"/>
              <a:gd name="connsiteX12" fmla="*/ 394440 w 458857"/>
              <a:gd name="connsiteY12" fmla="*/ 134693 h 298189"/>
              <a:gd name="connsiteX13" fmla="*/ 391849 w 458857"/>
              <a:gd name="connsiteY13" fmla="*/ 135750 h 298189"/>
              <a:gd name="connsiteX14" fmla="*/ 390039 w 458857"/>
              <a:gd name="connsiteY14" fmla="*/ 137351 h 298189"/>
              <a:gd name="connsiteX15" fmla="*/ 387153 w 458857"/>
              <a:gd name="connsiteY15" fmla="*/ 141122 h 298189"/>
              <a:gd name="connsiteX16" fmla="*/ 379819 w 458857"/>
              <a:gd name="connsiteY16" fmla="*/ 146599 h 298189"/>
              <a:gd name="connsiteX17" fmla="*/ 379714 w 458857"/>
              <a:gd name="connsiteY17" fmla="*/ 147714 h 298189"/>
              <a:gd name="connsiteX18" fmla="*/ 380352 w 458857"/>
              <a:gd name="connsiteY18" fmla="*/ 148619 h 298189"/>
              <a:gd name="connsiteX19" fmla="*/ 382734 w 458857"/>
              <a:gd name="connsiteY19" fmla="*/ 149247 h 298189"/>
              <a:gd name="connsiteX20" fmla="*/ 385877 w 458857"/>
              <a:gd name="connsiteY20" fmla="*/ 150924 h 298189"/>
              <a:gd name="connsiteX21" fmla="*/ 387582 w 458857"/>
              <a:gd name="connsiteY21" fmla="*/ 152238 h 298189"/>
              <a:gd name="connsiteX22" fmla="*/ 392239 w 458857"/>
              <a:gd name="connsiteY22" fmla="*/ 150543 h 298189"/>
              <a:gd name="connsiteX23" fmla="*/ 393392 w 458857"/>
              <a:gd name="connsiteY23" fmla="*/ 150914 h 298189"/>
              <a:gd name="connsiteX24" fmla="*/ 394611 w 458857"/>
              <a:gd name="connsiteY24" fmla="*/ 152667 h 298189"/>
              <a:gd name="connsiteX25" fmla="*/ 395897 w 458857"/>
              <a:gd name="connsiteY25" fmla="*/ 157563 h 298189"/>
              <a:gd name="connsiteX26" fmla="*/ 397983 w 458857"/>
              <a:gd name="connsiteY26" fmla="*/ 158896 h 298189"/>
              <a:gd name="connsiteX27" fmla="*/ 400717 w 458857"/>
              <a:gd name="connsiteY27" fmla="*/ 159915 h 298189"/>
              <a:gd name="connsiteX28" fmla="*/ 402412 w 458857"/>
              <a:gd name="connsiteY28" fmla="*/ 160249 h 298189"/>
              <a:gd name="connsiteX29" fmla="*/ 404670 w 458857"/>
              <a:gd name="connsiteY29" fmla="*/ 161449 h 298189"/>
              <a:gd name="connsiteX30" fmla="*/ 407680 w 458857"/>
              <a:gd name="connsiteY30" fmla="*/ 161897 h 298189"/>
              <a:gd name="connsiteX31" fmla="*/ 409699 w 458857"/>
              <a:gd name="connsiteY31" fmla="*/ 161458 h 298189"/>
              <a:gd name="connsiteX32" fmla="*/ 412223 w 458857"/>
              <a:gd name="connsiteY32" fmla="*/ 162487 h 298189"/>
              <a:gd name="connsiteX33" fmla="*/ 412632 w 458857"/>
              <a:gd name="connsiteY33" fmla="*/ 162039 h 298189"/>
              <a:gd name="connsiteX34" fmla="*/ 412966 w 458857"/>
              <a:gd name="connsiteY34" fmla="*/ 154743 h 298189"/>
              <a:gd name="connsiteX35" fmla="*/ 415080 w 458857"/>
              <a:gd name="connsiteY35" fmla="*/ 155962 h 298189"/>
              <a:gd name="connsiteX36" fmla="*/ 416300 w 458857"/>
              <a:gd name="connsiteY36" fmla="*/ 155943 h 298189"/>
              <a:gd name="connsiteX37" fmla="*/ 417366 w 458857"/>
              <a:gd name="connsiteY37" fmla="*/ 155048 h 298189"/>
              <a:gd name="connsiteX38" fmla="*/ 417919 w 458857"/>
              <a:gd name="connsiteY38" fmla="*/ 153838 h 298189"/>
              <a:gd name="connsiteX39" fmla="*/ 418281 w 458857"/>
              <a:gd name="connsiteY39" fmla="*/ 151429 h 298189"/>
              <a:gd name="connsiteX40" fmla="*/ 417814 w 458857"/>
              <a:gd name="connsiteY40" fmla="*/ 149019 h 298189"/>
              <a:gd name="connsiteX41" fmla="*/ 418757 w 458857"/>
              <a:gd name="connsiteY41" fmla="*/ 147914 h 298189"/>
              <a:gd name="connsiteX42" fmla="*/ 419491 w 458857"/>
              <a:gd name="connsiteY42" fmla="*/ 147666 h 298189"/>
              <a:gd name="connsiteX43" fmla="*/ 420034 w 458857"/>
              <a:gd name="connsiteY43" fmla="*/ 147961 h 298189"/>
              <a:gd name="connsiteX44" fmla="*/ 420357 w 458857"/>
              <a:gd name="connsiteY44" fmla="*/ 148580 h 298189"/>
              <a:gd name="connsiteX45" fmla="*/ 420453 w 458857"/>
              <a:gd name="connsiteY45" fmla="*/ 150762 h 298189"/>
              <a:gd name="connsiteX46" fmla="*/ 421977 w 458857"/>
              <a:gd name="connsiteY46" fmla="*/ 151686 h 298189"/>
              <a:gd name="connsiteX47" fmla="*/ 422910 w 458857"/>
              <a:gd name="connsiteY47" fmla="*/ 152219 h 298189"/>
              <a:gd name="connsiteX48" fmla="*/ 423796 w 458857"/>
              <a:gd name="connsiteY48" fmla="*/ 154067 h 298189"/>
              <a:gd name="connsiteX49" fmla="*/ 424662 w 458857"/>
              <a:gd name="connsiteY49" fmla="*/ 155829 h 298189"/>
              <a:gd name="connsiteX50" fmla="*/ 425215 w 458857"/>
              <a:gd name="connsiteY50" fmla="*/ 159953 h 298189"/>
              <a:gd name="connsiteX51" fmla="*/ 427358 w 458857"/>
              <a:gd name="connsiteY51" fmla="*/ 160239 h 298189"/>
              <a:gd name="connsiteX52" fmla="*/ 429873 w 458857"/>
              <a:gd name="connsiteY52" fmla="*/ 161030 h 298189"/>
              <a:gd name="connsiteX53" fmla="*/ 431559 w 458857"/>
              <a:gd name="connsiteY53" fmla="*/ 160258 h 298189"/>
              <a:gd name="connsiteX54" fmla="*/ 432864 w 458857"/>
              <a:gd name="connsiteY54" fmla="*/ 160715 h 298189"/>
              <a:gd name="connsiteX55" fmla="*/ 433311 w 458857"/>
              <a:gd name="connsiteY55" fmla="*/ 162668 h 298189"/>
              <a:gd name="connsiteX56" fmla="*/ 433302 w 458857"/>
              <a:gd name="connsiteY56" fmla="*/ 164487 h 298189"/>
              <a:gd name="connsiteX57" fmla="*/ 433492 w 458857"/>
              <a:gd name="connsiteY57" fmla="*/ 165935 h 298189"/>
              <a:gd name="connsiteX58" fmla="*/ 434168 w 458857"/>
              <a:gd name="connsiteY58" fmla="*/ 166345 h 298189"/>
              <a:gd name="connsiteX59" fmla="*/ 436359 w 458857"/>
              <a:gd name="connsiteY59" fmla="*/ 165440 h 298189"/>
              <a:gd name="connsiteX60" fmla="*/ 438198 w 458857"/>
              <a:gd name="connsiteY60" fmla="*/ 165316 h 298189"/>
              <a:gd name="connsiteX61" fmla="*/ 439893 w 458857"/>
              <a:gd name="connsiteY61" fmla="*/ 166183 h 298189"/>
              <a:gd name="connsiteX62" fmla="*/ 441998 w 458857"/>
              <a:gd name="connsiteY62" fmla="*/ 167497 h 298189"/>
              <a:gd name="connsiteX63" fmla="*/ 445055 w 458857"/>
              <a:gd name="connsiteY63" fmla="*/ 170945 h 298189"/>
              <a:gd name="connsiteX64" fmla="*/ 446065 w 458857"/>
              <a:gd name="connsiteY64" fmla="*/ 171440 h 298189"/>
              <a:gd name="connsiteX65" fmla="*/ 450675 w 458857"/>
              <a:gd name="connsiteY65" fmla="*/ 171707 h 298189"/>
              <a:gd name="connsiteX66" fmla="*/ 451638 w 458857"/>
              <a:gd name="connsiteY66" fmla="*/ 172412 h 298189"/>
              <a:gd name="connsiteX67" fmla="*/ 453218 w 458857"/>
              <a:gd name="connsiteY67" fmla="*/ 172412 h 298189"/>
              <a:gd name="connsiteX68" fmla="*/ 454933 w 458857"/>
              <a:gd name="connsiteY68" fmla="*/ 171793 h 298189"/>
              <a:gd name="connsiteX69" fmla="*/ 458734 w 458857"/>
              <a:gd name="connsiteY69" fmla="*/ 172907 h 298189"/>
              <a:gd name="connsiteX70" fmla="*/ 458857 w 458857"/>
              <a:gd name="connsiteY70" fmla="*/ 173536 h 298189"/>
              <a:gd name="connsiteX71" fmla="*/ 458219 w 458857"/>
              <a:gd name="connsiteY71" fmla="*/ 174403 h 298189"/>
              <a:gd name="connsiteX72" fmla="*/ 449161 w 458857"/>
              <a:gd name="connsiteY72" fmla="*/ 179165 h 298189"/>
              <a:gd name="connsiteX73" fmla="*/ 448494 w 458857"/>
              <a:gd name="connsiteY73" fmla="*/ 180632 h 298189"/>
              <a:gd name="connsiteX74" fmla="*/ 446647 w 458857"/>
              <a:gd name="connsiteY74" fmla="*/ 182489 h 298189"/>
              <a:gd name="connsiteX75" fmla="*/ 444627 w 458857"/>
              <a:gd name="connsiteY75" fmla="*/ 183547 h 298189"/>
              <a:gd name="connsiteX76" fmla="*/ 443646 w 458857"/>
              <a:gd name="connsiteY76" fmla="*/ 183585 h 298189"/>
              <a:gd name="connsiteX77" fmla="*/ 439217 w 458857"/>
              <a:gd name="connsiteY77" fmla="*/ 181699 h 298189"/>
              <a:gd name="connsiteX78" fmla="*/ 438702 w 458857"/>
              <a:gd name="connsiteY78" fmla="*/ 182156 h 298189"/>
              <a:gd name="connsiteX79" fmla="*/ 438341 w 458857"/>
              <a:gd name="connsiteY79" fmla="*/ 182918 h 298189"/>
              <a:gd name="connsiteX80" fmla="*/ 438359 w 458857"/>
              <a:gd name="connsiteY80" fmla="*/ 183747 h 298189"/>
              <a:gd name="connsiteX81" fmla="*/ 439331 w 458857"/>
              <a:gd name="connsiteY81" fmla="*/ 185728 h 298189"/>
              <a:gd name="connsiteX82" fmla="*/ 438884 w 458857"/>
              <a:gd name="connsiteY82" fmla="*/ 186976 h 298189"/>
              <a:gd name="connsiteX83" fmla="*/ 438035 w 458857"/>
              <a:gd name="connsiteY83" fmla="*/ 187881 h 298189"/>
              <a:gd name="connsiteX84" fmla="*/ 435264 w 458857"/>
              <a:gd name="connsiteY84" fmla="*/ 187090 h 298189"/>
              <a:gd name="connsiteX85" fmla="*/ 434750 w 458857"/>
              <a:gd name="connsiteY85" fmla="*/ 186585 h 298189"/>
              <a:gd name="connsiteX86" fmla="*/ 434693 w 458857"/>
              <a:gd name="connsiteY86" fmla="*/ 186033 h 298189"/>
              <a:gd name="connsiteX87" fmla="*/ 433626 w 458857"/>
              <a:gd name="connsiteY87" fmla="*/ 186033 h 298189"/>
              <a:gd name="connsiteX88" fmla="*/ 431978 w 458857"/>
              <a:gd name="connsiteY88" fmla="*/ 186585 h 298189"/>
              <a:gd name="connsiteX89" fmla="*/ 428806 w 458857"/>
              <a:gd name="connsiteY89" fmla="*/ 190005 h 298189"/>
              <a:gd name="connsiteX90" fmla="*/ 427701 w 458857"/>
              <a:gd name="connsiteY90" fmla="*/ 191796 h 298189"/>
              <a:gd name="connsiteX91" fmla="*/ 427291 w 458857"/>
              <a:gd name="connsiteY91" fmla="*/ 192872 h 298189"/>
              <a:gd name="connsiteX92" fmla="*/ 425882 w 458857"/>
              <a:gd name="connsiteY92" fmla="*/ 193482 h 298189"/>
              <a:gd name="connsiteX93" fmla="*/ 424349 w 458857"/>
              <a:gd name="connsiteY93" fmla="*/ 193710 h 298189"/>
              <a:gd name="connsiteX94" fmla="*/ 422367 w 458857"/>
              <a:gd name="connsiteY94" fmla="*/ 195320 h 298189"/>
              <a:gd name="connsiteX95" fmla="*/ 420214 w 458857"/>
              <a:gd name="connsiteY95" fmla="*/ 196567 h 298189"/>
              <a:gd name="connsiteX96" fmla="*/ 419528 w 458857"/>
              <a:gd name="connsiteY96" fmla="*/ 195653 h 298189"/>
              <a:gd name="connsiteX97" fmla="*/ 419109 w 458857"/>
              <a:gd name="connsiteY97" fmla="*/ 194634 h 298189"/>
              <a:gd name="connsiteX98" fmla="*/ 418538 w 458857"/>
              <a:gd name="connsiteY98" fmla="*/ 194310 h 298189"/>
              <a:gd name="connsiteX99" fmla="*/ 417214 w 458857"/>
              <a:gd name="connsiteY99" fmla="*/ 194548 h 298189"/>
              <a:gd name="connsiteX100" fmla="*/ 415614 w 458857"/>
              <a:gd name="connsiteY100" fmla="*/ 194586 h 298189"/>
              <a:gd name="connsiteX101" fmla="*/ 413928 w 458857"/>
              <a:gd name="connsiteY101" fmla="*/ 193434 h 298189"/>
              <a:gd name="connsiteX102" fmla="*/ 411747 w 458857"/>
              <a:gd name="connsiteY102" fmla="*/ 192272 h 298189"/>
              <a:gd name="connsiteX103" fmla="*/ 409842 w 458857"/>
              <a:gd name="connsiteY103" fmla="*/ 191862 h 298189"/>
              <a:gd name="connsiteX104" fmla="*/ 404222 w 458857"/>
              <a:gd name="connsiteY104" fmla="*/ 192405 h 298189"/>
              <a:gd name="connsiteX105" fmla="*/ 401441 w 458857"/>
              <a:gd name="connsiteY105" fmla="*/ 192977 h 298189"/>
              <a:gd name="connsiteX106" fmla="*/ 400565 w 458857"/>
              <a:gd name="connsiteY106" fmla="*/ 193538 h 298189"/>
              <a:gd name="connsiteX107" fmla="*/ 399002 w 458857"/>
              <a:gd name="connsiteY107" fmla="*/ 193691 h 298189"/>
              <a:gd name="connsiteX108" fmla="*/ 392420 w 458857"/>
              <a:gd name="connsiteY108" fmla="*/ 194863 h 298189"/>
              <a:gd name="connsiteX109" fmla="*/ 391077 w 458857"/>
              <a:gd name="connsiteY109" fmla="*/ 194405 h 298189"/>
              <a:gd name="connsiteX110" fmla="*/ 390087 w 458857"/>
              <a:gd name="connsiteY110" fmla="*/ 192557 h 298189"/>
              <a:gd name="connsiteX111" fmla="*/ 389220 w 458857"/>
              <a:gd name="connsiteY111" fmla="*/ 190557 h 298189"/>
              <a:gd name="connsiteX112" fmla="*/ 387515 w 458857"/>
              <a:gd name="connsiteY112" fmla="*/ 189833 h 298189"/>
              <a:gd name="connsiteX113" fmla="*/ 385600 w 458857"/>
              <a:gd name="connsiteY113" fmla="*/ 189271 h 298189"/>
              <a:gd name="connsiteX114" fmla="*/ 384886 w 458857"/>
              <a:gd name="connsiteY114" fmla="*/ 188471 h 298189"/>
              <a:gd name="connsiteX115" fmla="*/ 384839 w 458857"/>
              <a:gd name="connsiteY115" fmla="*/ 187500 h 298189"/>
              <a:gd name="connsiteX116" fmla="*/ 385039 w 458857"/>
              <a:gd name="connsiteY116" fmla="*/ 186547 h 298189"/>
              <a:gd name="connsiteX117" fmla="*/ 385191 w 458857"/>
              <a:gd name="connsiteY117" fmla="*/ 186052 h 298189"/>
              <a:gd name="connsiteX118" fmla="*/ 389630 w 458857"/>
              <a:gd name="connsiteY118" fmla="*/ 182223 h 298189"/>
              <a:gd name="connsiteX119" fmla="*/ 393630 w 458857"/>
              <a:gd name="connsiteY119" fmla="*/ 178775 h 298189"/>
              <a:gd name="connsiteX120" fmla="*/ 394002 w 458857"/>
              <a:gd name="connsiteY120" fmla="*/ 178499 h 298189"/>
              <a:gd name="connsiteX121" fmla="*/ 394364 w 458857"/>
              <a:gd name="connsiteY121" fmla="*/ 177841 h 298189"/>
              <a:gd name="connsiteX122" fmla="*/ 395040 w 458857"/>
              <a:gd name="connsiteY122" fmla="*/ 176651 h 298189"/>
              <a:gd name="connsiteX123" fmla="*/ 395040 w 458857"/>
              <a:gd name="connsiteY123" fmla="*/ 176032 h 298189"/>
              <a:gd name="connsiteX124" fmla="*/ 392049 w 458857"/>
              <a:gd name="connsiteY124" fmla="*/ 174660 h 298189"/>
              <a:gd name="connsiteX125" fmla="*/ 391935 w 458857"/>
              <a:gd name="connsiteY125" fmla="*/ 174031 h 298189"/>
              <a:gd name="connsiteX126" fmla="*/ 392535 w 458857"/>
              <a:gd name="connsiteY126" fmla="*/ 173384 h 298189"/>
              <a:gd name="connsiteX127" fmla="*/ 392535 w 458857"/>
              <a:gd name="connsiteY127" fmla="*/ 172517 h 298189"/>
              <a:gd name="connsiteX128" fmla="*/ 390420 w 458857"/>
              <a:gd name="connsiteY128" fmla="*/ 169983 h 298189"/>
              <a:gd name="connsiteX129" fmla="*/ 386762 w 458857"/>
              <a:gd name="connsiteY129" fmla="*/ 166030 h 298189"/>
              <a:gd name="connsiteX130" fmla="*/ 385706 w 458857"/>
              <a:gd name="connsiteY130" fmla="*/ 165621 h 298189"/>
              <a:gd name="connsiteX131" fmla="*/ 384924 w 458857"/>
              <a:gd name="connsiteY131" fmla="*/ 165878 h 298189"/>
              <a:gd name="connsiteX132" fmla="*/ 383496 w 458857"/>
              <a:gd name="connsiteY132" fmla="*/ 169697 h 298189"/>
              <a:gd name="connsiteX133" fmla="*/ 382781 w 458857"/>
              <a:gd name="connsiteY133" fmla="*/ 170669 h 298189"/>
              <a:gd name="connsiteX134" fmla="*/ 378609 w 458857"/>
              <a:gd name="connsiteY134" fmla="*/ 173174 h 298189"/>
              <a:gd name="connsiteX135" fmla="*/ 375123 w 458857"/>
              <a:gd name="connsiteY135" fmla="*/ 174898 h 298189"/>
              <a:gd name="connsiteX136" fmla="*/ 368913 w 458857"/>
              <a:gd name="connsiteY136" fmla="*/ 177956 h 298189"/>
              <a:gd name="connsiteX137" fmla="*/ 367293 w 458857"/>
              <a:gd name="connsiteY137" fmla="*/ 178918 h 298189"/>
              <a:gd name="connsiteX138" fmla="*/ 366170 w 458857"/>
              <a:gd name="connsiteY138" fmla="*/ 178746 h 298189"/>
              <a:gd name="connsiteX139" fmla="*/ 365046 w 458857"/>
              <a:gd name="connsiteY139" fmla="*/ 178146 h 298189"/>
              <a:gd name="connsiteX140" fmla="*/ 361559 w 458857"/>
              <a:gd name="connsiteY140" fmla="*/ 175051 h 298189"/>
              <a:gd name="connsiteX141" fmla="*/ 359312 w 458857"/>
              <a:gd name="connsiteY141" fmla="*/ 173993 h 298189"/>
              <a:gd name="connsiteX142" fmla="*/ 357797 w 458857"/>
              <a:gd name="connsiteY142" fmla="*/ 175041 h 298189"/>
              <a:gd name="connsiteX143" fmla="*/ 356521 w 458857"/>
              <a:gd name="connsiteY143" fmla="*/ 176565 h 298189"/>
              <a:gd name="connsiteX144" fmla="*/ 356645 w 458857"/>
              <a:gd name="connsiteY144" fmla="*/ 179699 h 298189"/>
              <a:gd name="connsiteX145" fmla="*/ 355206 w 458857"/>
              <a:gd name="connsiteY145" fmla="*/ 181346 h 298189"/>
              <a:gd name="connsiteX146" fmla="*/ 353768 w 458857"/>
              <a:gd name="connsiteY146" fmla="*/ 182089 h 298189"/>
              <a:gd name="connsiteX147" fmla="*/ 356388 w 458857"/>
              <a:gd name="connsiteY147" fmla="*/ 190462 h 298189"/>
              <a:gd name="connsiteX148" fmla="*/ 356130 w 458857"/>
              <a:gd name="connsiteY148" fmla="*/ 191538 h 298189"/>
              <a:gd name="connsiteX149" fmla="*/ 354130 w 458857"/>
              <a:gd name="connsiteY149" fmla="*/ 191834 h 298189"/>
              <a:gd name="connsiteX150" fmla="*/ 355597 w 458857"/>
              <a:gd name="connsiteY150" fmla="*/ 194977 h 298189"/>
              <a:gd name="connsiteX151" fmla="*/ 354359 w 458857"/>
              <a:gd name="connsiteY151" fmla="*/ 195339 h 298189"/>
              <a:gd name="connsiteX152" fmla="*/ 351206 w 458857"/>
              <a:gd name="connsiteY152" fmla="*/ 194605 h 298189"/>
              <a:gd name="connsiteX153" fmla="*/ 346967 w 458857"/>
              <a:gd name="connsiteY153" fmla="*/ 194120 h 298189"/>
              <a:gd name="connsiteX154" fmla="*/ 338966 w 458857"/>
              <a:gd name="connsiteY154" fmla="*/ 195510 h 298189"/>
              <a:gd name="connsiteX155" fmla="*/ 338376 w 458857"/>
              <a:gd name="connsiteY155" fmla="*/ 196053 h 298189"/>
              <a:gd name="connsiteX156" fmla="*/ 338157 w 458857"/>
              <a:gd name="connsiteY156" fmla="*/ 196748 h 298189"/>
              <a:gd name="connsiteX157" fmla="*/ 338624 w 458857"/>
              <a:gd name="connsiteY157" fmla="*/ 197377 h 298189"/>
              <a:gd name="connsiteX158" fmla="*/ 342500 w 458857"/>
              <a:gd name="connsiteY158" fmla="*/ 197444 h 298189"/>
              <a:gd name="connsiteX159" fmla="*/ 346291 w 458857"/>
              <a:gd name="connsiteY159" fmla="*/ 197130 h 298189"/>
              <a:gd name="connsiteX160" fmla="*/ 347339 w 458857"/>
              <a:gd name="connsiteY160" fmla="*/ 197711 h 298189"/>
              <a:gd name="connsiteX161" fmla="*/ 347500 w 458857"/>
              <a:gd name="connsiteY161" fmla="*/ 198739 h 298189"/>
              <a:gd name="connsiteX162" fmla="*/ 347063 w 458857"/>
              <a:gd name="connsiteY162" fmla="*/ 199387 h 298189"/>
              <a:gd name="connsiteX163" fmla="*/ 345796 w 458857"/>
              <a:gd name="connsiteY163" fmla="*/ 199501 h 298189"/>
              <a:gd name="connsiteX164" fmla="*/ 343024 w 458857"/>
              <a:gd name="connsiteY164" fmla="*/ 200120 h 298189"/>
              <a:gd name="connsiteX165" fmla="*/ 342709 w 458857"/>
              <a:gd name="connsiteY165" fmla="*/ 200778 h 298189"/>
              <a:gd name="connsiteX166" fmla="*/ 342614 w 458857"/>
              <a:gd name="connsiteY166" fmla="*/ 201406 h 298189"/>
              <a:gd name="connsiteX167" fmla="*/ 343557 w 458857"/>
              <a:gd name="connsiteY167" fmla="*/ 203225 h 298189"/>
              <a:gd name="connsiteX168" fmla="*/ 344605 w 458857"/>
              <a:gd name="connsiteY168" fmla="*/ 204388 h 298189"/>
              <a:gd name="connsiteX169" fmla="*/ 344738 w 458857"/>
              <a:gd name="connsiteY169" fmla="*/ 205073 h 298189"/>
              <a:gd name="connsiteX170" fmla="*/ 344300 w 458857"/>
              <a:gd name="connsiteY170" fmla="*/ 205654 h 298189"/>
              <a:gd name="connsiteX171" fmla="*/ 343767 w 458857"/>
              <a:gd name="connsiteY171" fmla="*/ 205883 h 298189"/>
              <a:gd name="connsiteX172" fmla="*/ 342833 w 458857"/>
              <a:gd name="connsiteY172" fmla="*/ 205026 h 298189"/>
              <a:gd name="connsiteX173" fmla="*/ 342300 w 458857"/>
              <a:gd name="connsiteY173" fmla="*/ 205197 h 298189"/>
              <a:gd name="connsiteX174" fmla="*/ 342043 w 458857"/>
              <a:gd name="connsiteY174" fmla="*/ 205978 h 298189"/>
              <a:gd name="connsiteX175" fmla="*/ 341786 w 458857"/>
              <a:gd name="connsiteY175" fmla="*/ 206893 h 298189"/>
              <a:gd name="connsiteX176" fmla="*/ 341176 w 458857"/>
              <a:gd name="connsiteY176" fmla="*/ 207559 h 298189"/>
              <a:gd name="connsiteX177" fmla="*/ 339880 w 458857"/>
              <a:gd name="connsiteY177" fmla="*/ 207207 h 298189"/>
              <a:gd name="connsiteX178" fmla="*/ 338594 w 458857"/>
              <a:gd name="connsiteY178" fmla="*/ 207464 h 298189"/>
              <a:gd name="connsiteX179" fmla="*/ 337833 w 458857"/>
              <a:gd name="connsiteY179" fmla="*/ 210779 h 298189"/>
              <a:gd name="connsiteX180" fmla="*/ 337185 w 458857"/>
              <a:gd name="connsiteY180" fmla="*/ 214532 h 298189"/>
              <a:gd name="connsiteX181" fmla="*/ 335070 w 458857"/>
              <a:gd name="connsiteY181" fmla="*/ 217027 h 298189"/>
              <a:gd name="connsiteX182" fmla="*/ 333899 w 458857"/>
              <a:gd name="connsiteY182" fmla="*/ 217932 h 298189"/>
              <a:gd name="connsiteX183" fmla="*/ 332175 w 458857"/>
              <a:gd name="connsiteY183" fmla="*/ 218199 h 298189"/>
              <a:gd name="connsiteX184" fmla="*/ 329612 w 458857"/>
              <a:gd name="connsiteY184" fmla="*/ 217894 h 298189"/>
              <a:gd name="connsiteX185" fmla="*/ 328060 w 458857"/>
              <a:gd name="connsiteY185" fmla="*/ 217522 h 298189"/>
              <a:gd name="connsiteX186" fmla="*/ 323564 w 458857"/>
              <a:gd name="connsiteY186" fmla="*/ 216970 h 298189"/>
              <a:gd name="connsiteX187" fmla="*/ 319059 w 458857"/>
              <a:gd name="connsiteY187" fmla="*/ 215951 h 298189"/>
              <a:gd name="connsiteX188" fmla="*/ 313992 w 458857"/>
              <a:gd name="connsiteY188" fmla="*/ 214999 h 298189"/>
              <a:gd name="connsiteX189" fmla="*/ 309276 w 458857"/>
              <a:gd name="connsiteY189" fmla="*/ 217199 h 298189"/>
              <a:gd name="connsiteX190" fmla="*/ 307915 w 458857"/>
              <a:gd name="connsiteY190" fmla="*/ 218542 h 298189"/>
              <a:gd name="connsiteX191" fmla="*/ 307048 w 458857"/>
              <a:gd name="connsiteY191" fmla="*/ 219799 h 298189"/>
              <a:gd name="connsiteX192" fmla="*/ 306162 w 458857"/>
              <a:gd name="connsiteY192" fmla="*/ 220380 h 298189"/>
              <a:gd name="connsiteX193" fmla="*/ 304114 w 458857"/>
              <a:gd name="connsiteY193" fmla="*/ 228076 h 298189"/>
              <a:gd name="connsiteX194" fmla="*/ 304324 w 458857"/>
              <a:gd name="connsiteY194" fmla="*/ 228953 h 298189"/>
              <a:gd name="connsiteX195" fmla="*/ 305457 w 458857"/>
              <a:gd name="connsiteY195" fmla="*/ 229638 h 298189"/>
              <a:gd name="connsiteX196" fmla="*/ 311239 w 458857"/>
              <a:gd name="connsiteY196" fmla="*/ 231229 h 298189"/>
              <a:gd name="connsiteX197" fmla="*/ 312087 w 458857"/>
              <a:gd name="connsiteY197" fmla="*/ 231886 h 298189"/>
              <a:gd name="connsiteX198" fmla="*/ 312591 w 458857"/>
              <a:gd name="connsiteY198" fmla="*/ 232639 h 298189"/>
              <a:gd name="connsiteX199" fmla="*/ 312839 w 458857"/>
              <a:gd name="connsiteY199" fmla="*/ 236087 h 298189"/>
              <a:gd name="connsiteX200" fmla="*/ 313315 w 458857"/>
              <a:gd name="connsiteY200" fmla="*/ 236563 h 298189"/>
              <a:gd name="connsiteX201" fmla="*/ 315296 w 458857"/>
              <a:gd name="connsiteY201" fmla="*/ 236992 h 298189"/>
              <a:gd name="connsiteX202" fmla="*/ 318164 w 458857"/>
              <a:gd name="connsiteY202" fmla="*/ 236963 h 298189"/>
              <a:gd name="connsiteX203" fmla="*/ 320411 w 458857"/>
              <a:gd name="connsiteY203" fmla="*/ 236620 h 298189"/>
              <a:gd name="connsiteX204" fmla="*/ 322669 w 458857"/>
              <a:gd name="connsiteY204" fmla="*/ 236934 h 298189"/>
              <a:gd name="connsiteX205" fmla="*/ 324250 w 458857"/>
              <a:gd name="connsiteY205" fmla="*/ 237677 h 298189"/>
              <a:gd name="connsiteX206" fmla="*/ 325021 w 458857"/>
              <a:gd name="connsiteY206" fmla="*/ 238849 h 298189"/>
              <a:gd name="connsiteX207" fmla="*/ 325450 w 458857"/>
              <a:gd name="connsiteY207" fmla="*/ 240116 h 298189"/>
              <a:gd name="connsiteX208" fmla="*/ 322764 w 458857"/>
              <a:gd name="connsiteY208" fmla="*/ 247669 h 298189"/>
              <a:gd name="connsiteX209" fmla="*/ 322983 w 458857"/>
              <a:gd name="connsiteY209" fmla="*/ 250412 h 298189"/>
              <a:gd name="connsiteX210" fmla="*/ 323812 w 458857"/>
              <a:gd name="connsiteY210" fmla="*/ 254337 h 298189"/>
              <a:gd name="connsiteX211" fmla="*/ 325336 w 458857"/>
              <a:gd name="connsiteY211" fmla="*/ 257413 h 298189"/>
              <a:gd name="connsiteX212" fmla="*/ 328203 w 458857"/>
              <a:gd name="connsiteY212" fmla="*/ 260413 h 298189"/>
              <a:gd name="connsiteX213" fmla="*/ 330384 w 458857"/>
              <a:gd name="connsiteY213" fmla="*/ 262338 h 298189"/>
              <a:gd name="connsiteX214" fmla="*/ 330841 w 458857"/>
              <a:gd name="connsiteY214" fmla="*/ 263242 h 298189"/>
              <a:gd name="connsiteX215" fmla="*/ 330955 w 458857"/>
              <a:gd name="connsiteY215" fmla="*/ 264643 h 298189"/>
              <a:gd name="connsiteX216" fmla="*/ 330603 w 458857"/>
              <a:gd name="connsiteY216" fmla="*/ 266433 h 298189"/>
              <a:gd name="connsiteX217" fmla="*/ 329346 w 458857"/>
              <a:gd name="connsiteY217" fmla="*/ 269272 h 298189"/>
              <a:gd name="connsiteX218" fmla="*/ 327803 w 458857"/>
              <a:gd name="connsiteY218" fmla="*/ 271748 h 298189"/>
              <a:gd name="connsiteX219" fmla="*/ 326136 w 458857"/>
              <a:gd name="connsiteY219" fmla="*/ 272796 h 298189"/>
              <a:gd name="connsiteX220" fmla="*/ 323822 w 458857"/>
              <a:gd name="connsiteY220" fmla="*/ 275939 h 298189"/>
              <a:gd name="connsiteX221" fmla="*/ 321773 w 458857"/>
              <a:gd name="connsiteY221" fmla="*/ 279797 h 298189"/>
              <a:gd name="connsiteX222" fmla="*/ 317840 w 458857"/>
              <a:gd name="connsiteY222" fmla="*/ 284845 h 298189"/>
              <a:gd name="connsiteX223" fmla="*/ 316516 w 458857"/>
              <a:gd name="connsiteY223" fmla="*/ 287655 h 298189"/>
              <a:gd name="connsiteX224" fmla="*/ 316078 w 458857"/>
              <a:gd name="connsiteY224" fmla="*/ 295761 h 298189"/>
              <a:gd name="connsiteX225" fmla="*/ 315040 w 458857"/>
              <a:gd name="connsiteY225" fmla="*/ 298190 h 298189"/>
              <a:gd name="connsiteX226" fmla="*/ 314877 w 458857"/>
              <a:gd name="connsiteY226" fmla="*/ 297266 h 298189"/>
              <a:gd name="connsiteX227" fmla="*/ 313458 w 458857"/>
              <a:gd name="connsiteY227" fmla="*/ 296342 h 298189"/>
              <a:gd name="connsiteX228" fmla="*/ 310982 w 458857"/>
              <a:gd name="connsiteY228" fmla="*/ 296504 h 298189"/>
              <a:gd name="connsiteX229" fmla="*/ 309353 w 458857"/>
              <a:gd name="connsiteY229" fmla="*/ 296066 h 298189"/>
              <a:gd name="connsiteX230" fmla="*/ 308572 w 458857"/>
              <a:gd name="connsiteY230" fmla="*/ 295027 h 298189"/>
              <a:gd name="connsiteX231" fmla="*/ 306553 w 458857"/>
              <a:gd name="connsiteY231" fmla="*/ 295323 h 298189"/>
              <a:gd name="connsiteX232" fmla="*/ 303295 w 458857"/>
              <a:gd name="connsiteY232" fmla="*/ 296932 h 298189"/>
              <a:gd name="connsiteX233" fmla="*/ 299971 w 458857"/>
              <a:gd name="connsiteY233" fmla="*/ 296075 h 298189"/>
              <a:gd name="connsiteX234" fmla="*/ 296589 w 458857"/>
              <a:gd name="connsiteY234" fmla="*/ 292741 h 298189"/>
              <a:gd name="connsiteX235" fmla="*/ 290141 w 458857"/>
              <a:gd name="connsiteY235" fmla="*/ 291522 h 298189"/>
              <a:gd name="connsiteX236" fmla="*/ 281978 w 458857"/>
              <a:gd name="connsiteY236" fmla="*/ 292284 h 298189"/>
              <a:gd name="connsiteX237" fmla="*/ 281674 w 458857"/>
              <a:gd name="connsiteY237" fmla="*/ 288589 h 298189"/>
              <a:gd name="connsiteX238" fmla="*/ 281692 w 458857"/>
              <a:gd name="connsiteY238" fmla="*/ 283874 h 298189"/>
              <a:gd name="connsiteX239" fmla="*/ 282064 w 458857"/>
              <a:gd name="connsiteY239" fmla="*/ 277597 h 298189"/>
              <a:gd name="connsiteX240" fmla="*/ 284845 w 458857"/>
              <a:gd name="connsiteY240" fmla="*/ 272663 h 298189"/>
              <a:gd name="connsiteX241" fmla="*/ 284759 w 458857"/>
              <a:gd name="connsiteY241" fmla="*/ 271720 h 298189"/>
              <a:gd name="connsiteX242" fmla="*/ 284216 w 458857"/>
              <a:gd name="connsiteY242" fmla="*/ 270815 h 298189"/>
              <a:gd name="connsiteX243" fmla="*/ 283369 w 458857"/>
              <a:gd name="connsiteY243" fmla="*/ 270005 h 298189"/>
              <a:gd name="connsiteX244" fmla="*/ 278425 w 458857"/>
              <a:gd name="connsiteY244" fmla="*/ 268643 h 298189"/>
              <a:gd name="connsiteX245" fmla="*/ 276977 w 458857"/>
              <a:gd name="connsiteY245" fmla="*/ 267929 h 298189"/>
              <a:gd name="connsiteX246" fmla="*/ 275063 w 458857"/>
              <a:gd name="connsiteY246" fmla="*/ 266367 h 298189"/>
              <a:gd name="connsiteX247" fmla="*/ 272644 w 458857"/>
              <a:gd name="connsiteY247" fmla="*/ 264728 h 298189"/>
              <a:gd name="connsiteX248" fmla="*/ 270539 w 458857"/>
              <a:gd name="connsiteY248" fmla="*/ 263595 h 298189"/>
              <a:gd name="connsiteX249" fmla="*/ 267233 w 458857"/>
              <a:gd name="connsiteY249" fmla="*/ 262099 h 298189"/>
              <a:gd name="connsiteX250" fmla="*/ 264186 w 458857"/>
              <a:gd name="connsiteY250" fmla="*/ 261271 h 298189"/>
              <a:gd name="connsiteX251" fmla="*/ 262394 w 458857"/>
              <a:gd name="connsiteY251" fmla="*/ 261899 h 298189"/>
              <a:gd name="connsiteX252" fmla="*/ 260747 w 458857"/>
              <a:gd name="connsiteY252" fmla="*/ 262700 h 298189"/>
              <a:gd name="connsiteX253" fmla="*/ 259204 w 458857"/>
              <a:gd name="connsiteY253" fmla="*/ 262719 h 298189"/>
              <a:gd name="connsiteX254" fmla="*/ 257661 w 458857"/>
              <a:gd name="connsiteY254" fmla="*/ 262281 h 298189"/>
              <a:gd name="connsiteX255" fmla="*/ 251946 w 458857"/>
              <a:gd name="connsiteY255" fmla="*/ 258537 h 298189"/>
              <a:gd name="connsiteX256" fmla="*/ 243316 w 458857"/>
              <a:gd name="connsiteY256" fmla="*/ 252060 h 298189"/>
              <a:gd name="connsiteX257" fmla="*/ 236477 w 458857"/>
              <a:gd name="connsiteY257" fmla="*/ 247526 h 298189"/>
              <a:gd name="connsiteX258" fmla="*/ 232181 w 458857"/>
              <a:gd name="connsiteY258" fmla="*/ 245355 h 298189"/>
              <a:gd name="connsiteX259" fmla="*/ 231162 w 458857"/>
              <a:gd name="connsiteY259" fmla="*/ 244659 h 298189"/>
              <a:gd name="connsiteX260" fmla="*/ 228752 w 458857"/>
              <a:gd name="connsiteY260" fmla="*/ 242621 h 298189"/>
              <a:gd name="connsiteX261" fmla="*/ 222828 w 458857"/>
              <a:gd name="connsiteY261" fmla="*/ 237115 h 298189"/>
              <a:gd name="connsiteX262" fmla="*/ 218894 w 458857"/>
              <a:gd name="connsiteY262" fmla="*/ 237925 h 298189"/>
              <a:gd name="connsiteX263" fmla="*/ 213274 w 458857"/>
              <a:gd name="connsiteY263" fmla="*/ 234344 h 298189"/>
              <a:gd name="connsiteX264" fmla="*/ 208226 w 458857"/>
              <a:gd name="connsiteY264" fmla="*/ 230839 h 298189"/>
              <a:gd name="connsiteX265" fmla="*/ 207083 w 458857"/>
              <a:gd name="connsiteY265" fmla="*/ 229886 h 298189"/>
              <a:gd name="connsiteX266" fmla="*/ 201339 w 458857"/>
              <a:gd name="connsiteY266" fmla="*/ 223390 h 298189"/>
              <a:gd name="connsiteX267" fmla="*/ 195606 w 458857"/>
              <a:gd name="connsiteY267" fmla="*/ 219170 h 298189"/>
              <a:gd name="connsiteX268" fmla="*/ 189357 w 458857"/>
              <a:gd name="connsiteY268" fmla="*/ 214560 h 298189"/>
              <a:gd name="connsiteX269" fmla="*/ 185318 w 458857"/>
              <a:gd name="connsiteY269" fmla="*/ 211665 h 298189"/>
              <a:gd name="connsiteX270" fmla="*/ 178470 w 458857"/>
              <a:gd name="connsiteY270" fmla="*/ 206750 h 298189"/>
              <a:gd name="connsiteX271" fmla="*/ 175117 w 458857"/>
              <a:gd name="connsiteY271" fmla="*/ 203778 h 298189"/>
              <a:gd name="connsiteX272" fmla="*/ 173984 w 458857"/>
              <a:gd name="connsiteY272" fmla="*/ 202683 h 298189"/>
              <a:gd name="connsiteX273" fmla="*/ 172879 w 458857"/>
              <a:gd name="connsiteY273" fmla="*/ 200578 h 298189"/>
              <a:gd name="connsiteX274" fmla="*/ 171088 w 458857"/>
              <a:gd name="connsiteY274" fmla="*/ 190262 h 298189"/>
              <a:gd name="connsiteX275" fmla="*/ 169030 w 458857"/>
              <a:gd name="connsiteY275" fmla="*/ 185519 h 298189"/>
              <a:gd name="connsiteX276" fmla="*/ 166097 w 458857"/>
              <a:gd name="connsiteY276" fmla="*/ 182937 h 298189"/>
              <a:gd name="connsiteX277" fmla="*/ 163602 w 458857"/>
              <a:gd name="connsiteY277" fmla="*/ 177956 h 298189"/>
              <a:gd name="connsiteX278" fmla="*/ 161525 w 458857"/>
              <a:gd name="connsiteY278" fmla="*/ 170555 h 298189"/>
              <a:gd name="connsiteX279" fmla="*/ 159811 w 458857"/>
              <a:gd name="connsiteY279" fmla="*/ 165735 h 298189"/>
              <a:gd name="connsiteX280" fmla="*/ 158448 w 458857"/>
              <a:gd name="connsiteY280" fmla="*/ 163506 h 298189"/>
              <a:gd name="connsiteX281" fmla="*/ 155705 w 458857"/>
              <a:gd name="connsiteY281" fmla="*/ 161039 h 298189"/>
              <a:gd name="connsiteX282" fmla="*/ 151543 w 458857"/>
              <a:gd name="connsiteY282" fmla="*/ 158334 h 298189"/>
              <a:gd name="connsiteX283" fmla="*/ 147599 w 458857"/>
              <a:gd name="connsiteY283" fmla="*/ 157048 h 298189"/>
              <a:gd name="connsiteX284" fmla="*/ 146180 w 458857"/>
              <a:gd name="connsiteY284" fmla="*/ 157096 h 298189"/>
              <a:gd name="connsiteX285" fmla="*/ 145475 w 458857"/>
              <a:gd name="connsiteY285" fmla="*/ 157429 h 298189"/>
              <a:gd name="connsiteX286" fmla="*/ 144675 w 458857"/>
              <a:gd name="connsiteY286" fmla="*/ 157887 h 298189"/>
              <a:gd name="connsiteX287" fmla="*/ 143113 w 458857"/>
              <a:gd name="connsiteY287" fmla="*/ 159906 h 298189"/>
              <a:gd name="connsiteX288" fmla="*/ 140808 w 458857"/>
              <a:gd name="connsiteY288" fmla="*/ 160115 h 298189"/>
              <a:gd name="connsiteX289" fmla="*/ 139112 w 458857"/>
              <a:gd name="connsiteY289" fmla="*/ 160068 h 298189"/>
              <a:gd name="connsiteX290" fmla="*/ 137532 w 458857"/>
              <a:gd name="connsiteY290" fmla="*/ 159344 h 298189"/>
              <a:gd name="connsiteX291" fmla="*/ 132540 w 458857"/>
              <a:gd name="connsiteY291" fmla="*/ 158706 h 298189"/>
              <a:gd name="connsiteX292" fmla="*/ 130769 w 458857"/>
              <a:gd name="connsiteY292" fmla="*/ 158001 h 298189"/>
              <a:gd name="connsiteX293" fmla="*/ 127768 w 458857"/>
              <a:gd name="connsiteY293" fmla="*/ 158105 h 298189"/>
              <a:gd name="connsiteX294" fmla="*/ 121320 w 458857"/>
              <a:gd name="connsiteY294" fmla="*/ 159153 h 298189"/>
              <a:gd name="connsiteX295" fmla="*/ 119749 w 458857"/>
              <a:gd name="connsiteY295" fmla="*/ 158963 h 298189"/>
              <a:gd name="connsiteX296" fmla="*/ 112938 w 458857"/>
              <a:gd name="connsiteY296" fmla="*/ 154448 h 298189"/>
              <a:gd name="connsiteX297" fmla="*/ 109976 w 458857"/>
              <a:gd name="connsiteY297" fmla="*/ 152657 h 298189"/>
              <a:gd name="connsiteX298" fmla="*/ 109385 w 458857"/>
              <a:gd name="connsiteY298" fmla="*/ 151667 h 298189"/>
              <a:gd name="connsiteX299" fmla="*/ 109414 w 458857"/>
              <a:gd name="connsiteY299" fmla="*/ 149933 h 298189"/>
              <a:gd name="connsiteX300" fmla="*/ 110414 w 458857"/>
              <a:gd name="connsiteY300" fmla="*/ 147476 h 298189"/>
              <a:gd name="connsiteX301" fmla="*/ 111271 w 458857"/>
              <a:gd name="connsiteY301" fmla="*/ 145733 h 298189"/>
              <a:gd name="connsiteX302" fmla="*/ 110890 w 458857"/>
              <a:gd name="connsiteY302" fmla="*/ 143923 h 298189"/>
              <a:gd name="connsiteX303" fmla="*/ 109594 w 458857"/>
              <a:gd name="connsiteY303" fmla="*/ 141942 h 298189"/>
              <a:gd name="connsiteX304" fmla="*/ 109594 w 458857"/>
              <a:gd name="connsiteY304" fmla="*/ 139827 h 298189"/>
              <a:gd name="connsiteX305" fmla="*/ 110480 w 458857"/>
              <a:gd name="connsiteY305" fmla="*/ 138646 h 298189"/>
              <a:gd name="connsiteX306" fmla="*/ 112290 w 458857"/>
              <a:gd name="connsiteY306" fmla="*/ 139017 h 298189"/>
              <a:gd name="connsiteX307" fmla="*/ 112938 w 458857"/>
              <a:gd name="connsiteY307" fmla="*/ 138274 h 298189"/>
              <a:gd name="connsiteX308" fmla="*/ 112709 w 458857"/>
              <a:gd name="connsiteY308" fmla="*/ 137151 h 298189"/>
              <a:gd name="connsiteX309" fmla="*/ 111728 w 458857"/>
              <a:gd name="connsiteY309" fmla="*/ 136350 h 298189"/>
              <a:gd name="connsiteX310" fmla="*/ 110423 w 458857"/>
              <a:gd name="connsiteY310" fmla="*/ 134550 h 298189"/>
              <a:gd name="connsiteX311" fmla="*/ 106566 w 458857"/>
              <a:gd name="connsiteY311" fmla="*/ 132874 h 298189"/>
              <a:gd name="connsiteX312" fmla="*/ 106013 w 458857"/>
              <a:gd name="connsiteY312" fmla="*/ 132188 h 298189"/>
              <a:gd name="connsiteX313" fmla="*/ 106213 w 458857"/>
              <a:gd name="connsiteY313" fmla="*/ 131407 h 298189"/>
              <a:gd name="connsiteX314" fmla="*/ 106880 w 458857"/>
              <a:gd name="connsiteY314" fmla="*/ 130569 h 298189"/>
              <a:gd name="connsiteX315" fmla="*/ 107013 w 458857"/>
              <a:gd name="connsiteY315" fmla="*/ 128797 h 298189"/>
              <a:gd name="connsiteX316" fmla="*/ 107080 w 458857"/>
              <a:gd name="connsiteY316" fmla="*/ 126511 h 298189"/>
              <a:gd name="connsiteX317" fmla="*/ 107595 w 458857"/>
              <a:gd name="connsiteY317" fmla="*/ 125321 h 298189"/>
              <a:gd name="connsiteX318" fmla="*/ 107737 w 458857"/>
              <a:gd name="connsiteY318" fmla="*/ 124387 h 298189"/>
              <a:gd name="connsiteX319" fmla="*/ 107175 w 458857"/>
              <a:gd name="connsiteY319" fmla="*/ 123635 h 298189"/>
              <a:gd name="connsiteX320" fmla="*/ 105870 w 458857"/>
              <a:gd name="connsiteY320" fmla="*/ 122758 h 298189"/>
              <a:gd name="connsiteX321" fmla="*/ 103784 w 458857"/>
              <a:gd name="connsiteY321" fmla="*/ 120634 h 298189"/>
              <a:gd name="connsiteX322" fmla="*/ 101222 w 458857"/>
              <a:gd name="connsiteY322" fmla="*/ 120406 h 298189"/>
              <a:gd name="connsiteX323" fmla="*/ 92888 w 458857"/>
              <a:gd name="connsiteY323" fmla="*/ 120482 h 298189"/>
              <a:gd name="connsiteX324" fmla="*/ 90307 w 458857"/>
              <a:gd name="connsiteY324" fmla="*/ 119625 h 298189"/>
              <a:gd name="connsiteX325" fmla="*/ 88230 w 458857"/>
              <a:gd name="connsiteY325" fmla="*/ 118434 h 298189"/>
              <a:gd name="connsiteX326" fmla="*/ 86153 w 458857"/>
              <a:gd name="connsiteY326" fmla="*/ 113900 h 298189"/>
              <a:gd name="connsiteX327" fmla="*/ 85106 w 458857"/>
              <a:gd name="connsiteY327" fmla="*/ 112824 h 298189"/>
              <a:gd name="connsiteX328" fmla="*/ 84125 w 458857"/>
              <a:gd name="connsiteY328" fmla="*/ 112376 h 298189"/>
              <a:gd name="connsiteX329" fmla="*/ 81791 w 458857"/>
              <a:gd name="connsiteY329" fmla="*/ 112224 h 298189"/>
              <a:gd name="connsiteX330" fmla="*/ 78981 w 458857"/>
              <a:gd name="connsiteY330" fmla="*/ 111786 h 298189"/>
              <a:gd name="connsiteX331" fmla="*/ 77543 w 458857"/>
              <a:gd name="connsiteY331" fmla="*/ 111014 h 298189"/>
              <a:gd name="connsiteX332" fmla="*/ 73619 w 458857"/>
              <a:gd name="connsiteY332" fmla="*/ 106861 h 298189"/>
              <a:gd name="connsiteX333" fmla="*/ 69847 w 458857"/>
              <a:gd name="connsiteY333" fmla="*/ 103146 h 298189"/>
              <a:gd name="connsiteX334" fmla="*/ 68332 w 458857"/>
              <a:gd name="connsiteY334" fmla="*/ 106652 h 298189"/>
              <a:gd name="connsiteX335" fmla="*/ 66866 w 458857"/>
              <a:gd name="connsiteY335" fmla="*/ 107347 h 298189"/>
              <a:gd name="connsiteX336" fmla="*/ 63541 w 458857"/>
              <a:gd name="connsiteY336" fmla="*/ 107023 h 298189"/>
              <a:gd name="connsiteX337" fmla="*/ 61046 w 458857"/>
              <a:gd name="connsiteY337" fmla="*/ 106432 h 298189"/>
              <a:gd name="connsiteX338" fmla="*/ 59627 w 458857"/>
              <a:gd name="connsiteY338" fmla="*/ 107223 h 298189"/>
              <a:gd name="connsiteX339" fmla="*/ 58160 w 458857"/>
              <a:gd name="connsiteY339" fmla="*/ 108604 h 298189"/>
              <a:gd name="connsiteX340" fmla="*/ 58436 w 458857"/>
              <a:gd name="connsiteY340" fmla="*/ 109519 h 298189"/>
              <a:gd name="connsiteX341" fmla="*/ 59560 w 458857"/>
              <a:gd name="connsiteY341" fmla="*/ 110480 h 298189"/>
              <a:gd name="connsiteX342" fmla="*/ 61817 w 458857"/>
              <a:gd name="connsiteY342" fmla="*/ 112262 h 298189"/>
              <a:gd name="connsiteX343" fmla="*/ 65275 w 458857"/>
              <a:gd name="connsiteY343" fmla="*/ 116615 h 298189"/>
              <a:gd name="connsiteX344" fmla="*/ 66847 w 458857"/>
              <a:gd name="connsiteY344" fmla="*/ 119015 h 298189"/>
              <a:gd name="connsiteX345" fmla="*/ 67075 w 458857"/>
              <a:gd name="connsiteY345" fmla="*/ 119853 h 298189"/>
              <a:gd name="connsiteX346" fmla="*/ 66780 w 458857"/>
              <a:gd name="connsiteY346" fmla="*/ 120482 h 298189"/>
              <a:gd name="connsiteX347" fmla="*/ 66313 w 458857"/>
              <a:gd name="connsiteY347" fmla="*/ 120748 h 298189"/>
              <a:gd name="connsiteX348" fmla="*/ 65627 w 458857"/>
              <a:gd name="connsiteY348" fmla="*/ 120739 h 298189"/>
              <a:gd name="connsiteX349" fmla="*/ 64704 w 458857"/>
              <a:gd name="connsiteY349" fmla="*/ 120730 h 298189"/>
              <a:gd name="connsiteX350" fmla="*/ 64170 w 458857"/>
              <a:gd name="connsiteY350" fmla="*/ 120015 h 298189"/>
              <a:gd name="connsiteX351" fmla="*/ 63989 w 458857"/>
              <a:gd name="connsiteY351" fmla="*/ 118777 h 298189"/>
              <a:gd name="connsiteX352" fmla="*/ 62836 w 458857"/>
              <a:gd name="connsiteY352" fmla="*/ 116900 h 298189"/>
              <a:gd name="connsiteX353" fmla="*/ 61646 w 458857"/>
              <a:gd name="connsiteY353" fmla="*/ 115814 h 298189"/>
              <a:gd name="connsiteX354" fmla="*/ 60341 w 458857"/>
              <a:gd name="connsiteY354" fmla="*/ 115138 h 298189"/>
              <a:gd name="connsiteX355" fmla="*/ 58512 w 458857"/>
              <a:gd name="connsiteY355" fmla="*/ 114633 h 298189"/>
              <a:gd name="connsiteX356" fmla="*/ 56102 w 458857"/>
              <a:gd name="connsiteY356" fmla="*/ 113738 h 298189"/>
              <a:gd name="connsiteX357" fmla="*/ 54854 w 458857"/>
              <a:gd name="connsiteY357" fmla="*/ 113700 h 298189"/>
              <a:gd name="connsiteX358" fmla="*/ 53645 w 458857"/>
              <a:gd name="connsiteY358" fmla="*/ 114738 h 298189"/>
              <a:gd name="connsiteX359" fmla="*/ 52635 w 458857"/>
              <a:gd name="connsiteY359" fmla="*/ 116138 h 298189"/>
              <a:gd name="connsiteX360" fmla="*/ 52035 w 458857"/>
              <a:gd name="connsiteY360" fmla="*/ 119196 h 298189"/>
              <a:gd name="connsiteX361" fmla="*/ 50235 w 458857"/>
              <a:gd name="connsiteY361" fmla="*/ 122949 h 298189"/>
              <a:gd name="connsiteX362" fmla="*/ 49130 w 458857"/>
              <a:gd name="connsiteY362" fmla="*/ 124425 h 298189"/>
              <a:gd name="connsiteX363" fmla="*/ 45701 w 458857"/>
              <a:gd name="connsiteY363" fmla="*/ 125321 h 298189"/>
              <a:gd name="connsiteX364" fmla="*/ 37566 w 458857"/>
              <a:gd name="connsiteY364" fmla="*/ 125625 h 298189"/>
              <a:gd name="connsiteX365" fmla="*/ 35138 w 458857"/>
              <a:gd name="connsiteY365" fmla="*/ 126797 h 298189"/>
              <a:gd name="connsiteX366" fmla="*/ 33481 w 458857"/>
              <a:gd name="connsiteY366" fmla="*/ 128207 h 298189"/>
              <a:gd name="connsiteX367" fmla="*/ 30404 w 458857"/>
              <a:gd name="connsiteY367" fmla="*/ 132769 h 298189"/>
              <a:gd name="connsiteX368" fmla="*/ 28260 w 458857"/>
              <a:gd name="connsiteY368" fmla="*/ 134284 h 298189"/>
              <a:gd name="connsiteX369" fmla="*/ 26403 w 458857"/>
              <a:gd name="connsiteY369" fmla="*/ 136370 h 298189"/>
              <a:gd name="connsiteX370" fmla="*/ 26965 w 458857"/>
              <a:gd name="connsiteY370" fmla="*/ 143056 h 298189"/>
              <a:gd name="connsiteX371" fmla="*/ 27861 w 458857"/>
              <a:gd name="connsiteY371" fmla="*/ 150838 h 298189"/>
              <a:gd name="connsiteX372" fmla="*/ 29423 w 458857"/>
              <a:gd name="connsiteY372" fmla="*/ 152991 h 298189"/>
              <a:gd name="connsiteX373" fmla="*/ 30413 w 458857"/>
              <a:gd name="connsiteY373" fmla="*/ 153638 h 298189"/>
              <a:gd name="connsiteX374" fmla="*/ 30546 w 458857"/>
              <a:gd name="connsiteY374" fmla="*/ 154400 h 298189"/>
              <a:gd name="connsiteX375" fmla="*/ 29909 w 458857"/>
              <a:gd name="connsiteY375" fmla="*/ 155077 h 298189"/>
              <a:gd name="connsiteX376" fmla="*/ 29090 w 458857"/>
              <a:gd name="connsiteY376" fmla="*/ 155924 h 298189"/>
              <a:gd name="connsiteX377" fmla="*/ 27851 w 458857"/>
              <a:gd name="connsiteY377" fmla="*/ 157477 h 298189"/>
              <a:gd name="connsiteX378" fmla="*/ 26461 w 458857"/>
              <a:gd name="connsiteY378" fmla="*/ 157420 h 298189"/>
              <a:gd name="connsiteX379" fmla="*/ 23660 w 458857"/>
              <a:gd name="connsiteY379" fmla="*/ 157029 h 298189"/>
              <a:gd name="connsiteX380" fmla="*/ 21327 w 458857"/>
              <a:gd name="connsiteY380" fmla="*/ 156610 h 298189"/>
              <a:gd name="connsiteX381" fmla="*/ 13478 w 458857"/>
              <a:gd name="connsiteY381" fmla="*/ 156163 h 298189"/>
              <a:gd name="connsiteX382" fmla="*/ 7115 w 458857"/>
              <a:gd name="connsiteY382" fmla="*/ 155800 h 298189"/>
              <a:gd name="connsiteX383" fmla="*/ 48 w 458857"/>
              <a:gd name="connsiteY383" fmla="*/ 155400 h 298189"/>
              <a:gd name="connsiteX384" fmla="*/ 38 w 458857"/>
              <a:gd name="connsiteY384" fmla="*/ 147247 h 298189"/>
              <a:gd name="connsiteX385" fmla="*/ 38 w 458857"/>
              <a:gd name="connsiteY385" fmla="*/ 139065 h 298189"/>
              <a:gd name="connsiteX386" fmla="*/ 38 w 458857"/>
              <a:gd name="connsiteY386" fmla="*/ 130855 h 298189"/>
              <a:gd name="connsiteX387" fmla="*/ 28 w 458857"/>
              <a:gd name="connsiteY387" fmla="*/ 122615 h 298189"/>
              <a:gd name="connsiteX388" fmla="*/ 28 w 458857"/>
              <a:gd name="connsiteY388" fmla="*/ 114338 h 298189"/>
              <a:gd name="connsiteX389" fmla="*/ 28 w 458857"/>
              <a:gd name="connsiteY389" fmla="*/ 106032 h 298189"/>
              <a:gd name="connsiteX390" fmla="*/ 19 w 458857"/>
              <a:gd name="connsiteY390" fmla="*/ 97698 h 298189"/>
              <a:gd name="connsiteX391" fmla="*/ 19 w 458857"/>
              <a:gd name="connsiteY391" fmla="*/ 89335 h 298189"/>
              <a:gd name="connsiteX392" fmla="*/ 19 w 458857"/>
              <a:gd name="connsiteY392" fmla="*/ 80944 h 298189"/>
              <a:gd name="connsiteX393" fmla="*/ 19 w 458857"/>
              <a:gd name="connsiteY393" fmla="*/ 72514 h 298189"/>
              <a:gd name="connsiteX394" fmla="*/ 9 w 458857"/>
              <a:gd name="connsiteY394" fmla="*/ 64056 h 298189"/>
              <a:gd name="connsiteX395" fmla="*/ 9 w 458857"/>
              <a:gd name="connsiteY395" fmla="*/ 55559 h 298189"/>
              <a:gd name="connsiteX396" fmla="*/ 9 w 458857"/>
              <a:gd name="connsiteY396" fmla="*/ 47025 h 298189"/>
              <a:gd name="connsiteX397" fmla="*/ 0 w 458857"/>
              <a:gd name="connsiteY397" fmla="*/ 38462 h 298189"/>
              <a:gd name="connsiteX398" fmla="*/ 0 w 458857"/>
              <a:gd name="connsiteY398" fmla="*/ 29871 h 298189"/>
              <a:gd name="connsiteX399" fmla="*/ 0 w 458857"/>
              <a:gd name="connsiteY399" fmla="*/ 21241 h 298189"/>
              <a:gd name="connsiteX400" fmla="*/ 3334 w 458857"/>
              <a:gd name="connsiteY400" fmla="*/ 20174 h 298189"/>
              <a:gd name="connsiteX401" fmla="*/ 7544 w 458857"/>
              <a:gd name="connsiteY401" fmla="*/ 18812 h 298189"/>
              <a:gd name="connsiteX402" fmla="*/ 11582 w 458857"/>
              <a:gd name="connsiteY402" fmla="*/ 17517 h 298189"/>
              <a:gd name="connsiteX403" fmla="*/ 16393 w 458857"/>
              <a:gd name="connsiteY403" fmla="*/ 15964 h 298189"/>
              <a:gd name="connsiteX404" fmla="*/ 21812 w 458857"/>
              <a:gd name="connsiteY404" fmla="*/ 14211 h 298189"/>
              <a:gd name="connsiteX405" fmla="*/ 26441 w 458857"/>
              <a:gd name="connsiteY405" fmla="*/ 12716 h 298189"/>
              <a:gd name="connsiteX406" fmla="*/ 31966 w 458857"/>
              <a:gd name="connsiteY406" fmla="*/ 10935 h 298189"/>
              <a:gd name="connsiteX407" fmla="*/ 36176 w 458857"/>
              <a:gd name="connsiteY407" fmla="*/ 9573 h 298189"/>
              <a:gd name="connsiteX408" fmla="*/ 40129 w 458857"/>
              <a:gd name="connsiteY408" fmla="*/ 8296 h 298189"/>
              <a:gd name="connsiteX409" fmla="*/ 45187 w 458857"/>
              <a:gd name="connsiteY409" fmla="*/ 6772 h 298189"/>
              <a:gd name="connsiteX410" fmla="*/ 53054 w 458857"/>
              <a:gd name="connsiteY410" fmla="*/ 4410 h 298189"/>
              <a:gd name="connsiteX411" fmla="*/ 57445 w 458857"/>
              <a:gd name="connsiteY411" fmla="*/ 3086 h 298189"/>
              <a:gd name="connsiteX412" fmla="*/ 61884 w 458857"/>
              <a:gd name="connsiteY412" fmla="*/ 1753 h 298189"/>
              <a:gd name="connsiteX413" fmla="*/ 66113 w 458857"/>
              <a:gd name="connsiteY413" fmla="*/ 476 h 298189"/>
              <a:gd name="connsiteX414" fmla="*/ 68942 w 458857"/>
              <a:gd name="connsiteY414" fmla="*/ 0 h 298189"/>
              <a:gd name="connsiteX415" fmla="*/ 71980 w 458857"/>
              <a:gd name="connsiteY415" fmla="*/ 1819 h 298189"/>
              <a:gd name="connsiteX416" fmla="*/ 75676 w 458857"/>
              <a:gd name="connsiteY416" fmla="*/ 4315 h 298189"/>
              <a:gd name="connsiteX417" fmla="*/ 79372 w 458857"/>
              <a:gd name="connsiteY417" fmla="*/ 6810 h 298189"/>
              <a:gd name="connsiteX418" fmla="*/ 83068 w 458857"/>
              <a:gd name="connsiteY418" fmla="*/ 9306 h 298189"/>
              <a:gd name="connsiteX419" fmla="*/ 86763 w 458857"/>
              <a:gd name="connsiteY419" fmla="*/ 11802 h 298189"/>
              <a:gd name="connsiteX420" fmla="*/ 90459 w 458857"/>
              <a:gd name="connsiteY420" fmla="*/ 14288 h 298189"/>
              <a:gd name="connsiteX421" fmla="*/ 94155 w 458857"/>
              <a:gd name="connsiteY421" fmla="*/ 16774 h 298189"/>
              <a:gd name="connsiteX422" fmla="*/ 97850 w 458857"/>
              <a:gd name="connsiteY422" fmla="*/ 19260 h 298189"/>
              <a:gd name="connsiteX423" fmla="*/ 101546 w 458857"/>
              <a:gd name="connsiteY423" fmla="*/ 21736 h 298189"/>
              <a:gd name="connsiteX424" fmla="*/ 105242 w 458857"/>
              <a:gd name="connsiteY424" fmla="*/ 24213 h 298189"/>
              <a:gd name="connsiteX425" fmla="*/ 108938 w 458857"/>
              <a:gd name="connsiteY425" fmla="*/ 26689 h 298189"/>
              <a:gd name="connsiteX426" fmla="*/ 112633 w 458857"/>
              <a:gd name="connsiteY426" fmla="*/ 29156 h 298189"/>
              <a:gd name="connsiteX427" fmla="*/ 116329 w 458857"/>
              <a:gd name="connsiteY427" fmla="*/ 31623 h 298189"/>
              <a:gd name="connsiteX428" fmla="*/ 120025 w 458857"/>
              <a:gd name="connsiteY428" fmla="*/ 34090 h 298189"/>
              <a:gd name="connsiteX429" fmla="*/ 123720 w 458857"/>
              <a:gd name="connsiteY429" fmla="*/ 36547 h 298189"/>
              <a:gd name="connsiteX430" fmla="*/ 127416 w 458857"/>
              <a:gd name="connsiteY430" fmla="*/ 39005 h 298189"/>
              <a:gd name="connsiteX431" fmla="*/ 131112 w 458857"/>
              <a:gd name="connsiteY431" fmla="*/ 41462 h 298189"/>
              <a:gd name="connsiteX432" fmla="*/ 134541 w 458857"/>
              <a:gd name="connsiteY432" fmla="*/ 43748 h 298189"/>
              <a:gd name="connsiteX433" fmla="*/ 136084 w 458857"/>
              <a:gd name="connsiteY433" fmla="*/ 45444 h 298189"/>
              <a:gd name="connsiteX434" fmla="*/ 136931 w 458857"/>
              <a:gd name="connsiteY434" fmla="*/ 49178 h 298189"/>
              <a:gd name="connsiteX435" fmla="*/ 138636 w 458857"/>
              <a:gd name="connsiteY435" fmla="*/ 52140 h 298189"/>
              <a:gd name="connsiteX436" fmla="*/ 141599 w 458857"/>
              <a:gd name="connsiteY436" fmla="*/ 55340 h 298189"/>
              <a:gd name="connsiteX437" fmla="*/ 144628 w 458857"/>
              <a:gd name="connsiteY437" fmla="*/ 58617 h 298189"/>
              <a:gd name="connsiteX438" fmla="*/ 148400 w 458857"/>
              <a:gd name="connsiteY438" fmla="*/ 62932 h 298189"/>
              <a:gd name="connsiteX439" fmla="*/ 151009 w 458857"/>
              <a:gd name="connsiteY439" fmla="*/ 65923 h 298189"/>
              <a:gd name="connsiteX440" fmla="*/ 153667 w 458857"/>
              <a:gd name="connsiteY440" fmla="*/ 68971 h 298189"/>
              <a:gd name="connsiteX441" fmla="*/ 158067 w 458857"/>
              <a:gd name="connsiteY441" fmla="*/ 73990 h 298189"/>
              <a:gd name="connsiteX442" fmla="*/ 160811 w 458857"/>
              <a:gd name="connsiteY442" fmla="*/ 77114 h 298189"/>
              <a:gd name="connsiteX443" fmla="*/ 162992 w 458857"/>
              <a:gd name="connsiteY443" fmla="*/ 77219 h 298189"/>
              <a:gd name="connsiteX444" fmla="*/ 167421 w 458857"/>
              <a:gd name="connsiteY444" fmla="*/ 76476 h 298189"/>
              <a:gd name="connsiteX445" fmla="*/ 173345 w 458857"/>
              <a:gd name="connsiteY445" fmla="*/ 75486 h 298189"/>
              <a:gd name="connsiteX446" fmla="*/ 178022 w 458857"/>
              <a:gd name="connsiteY446" fmla="*/ 74695 h 298189"/>
              <a:gd name="connsiteX447" fmla="*/ 183680 w 458857"/>
              <a:gd name="connsiteY447" fmla="*/ 73743 h 298189"/>
              <a:gd name="connsiteX448" fmla="*/ 189071 w 458857"/>
              <a:gd name="connsiteY448" fmla="*/ 72838 h 298189"/>
              <a:gd name="connsiteX449" fmla="*/ 193320 w 458857"/>
              <a:gd name="connsiteY449" fmla="*/ 72114 h 298189"/>
              <a:gd name="connsiteX450" fmla="*/ 199682 w 458857"/>
              <a:gd name="connsiteY450" fmla="*/ 72657 h 298189"/>
              <a:gd name="connsiteX451" fmla="*/ 205959 w 458857"/>
              <a:gd name="connsiteY451" fmla="*/ 73200 h 298189"/>
              <a:gd name="connsiteX452" fmla="*/ 210464 w 458857"/>
              <a:gd name="connsiteY452" fmla="*/ 73590 h 298189"/>
              <a:gd name="connsiteX453" fmla="*/ 214875 w 458857"/>
              <a:gd name="connsiteY453" fmla="*/ 73971 h 298189"/>
              <a:gd name="connsiteX454" fmla="*/ 220103 w 458857"/>
              <a:gd name="connsiteY454" fmla="*/ 74419 h 298189"/>
              <a:gd name="connsiteX455" fmla="*/ 223028 w 458857"/>
              <a:gd name="connsiteY455" fmla="*/ 74667 h 298189"/>
              <a:gd name="connsiteX456" fmla="*/ 226381 w 458857"/>
              <a:gd name="connsiteY456" fmla="*/ 74952 h 298189"/>
              <a:gd name="connsiteX457" fmla="*/ 227790 w 458857"/>
              <a:gd name="connsiteY457" fmla="*/ 74200 h 298189"/>
              <a:gd name="connsiteX458" fmla="*/ 230677 w 458857"/>
              <a:gd name="connsiteY458" fmla="*/ 72657 h 298189"/>
              <a:gd name="connsiteX459" fmla="*/ 233401 w 458857"/>
              <a:gd name="connsiteY459" fmla="*/ 71209 h 298189"/>
              <a:gd name="connsiteX460" fmla="*/ 236230 w 458857"/>
              <a:gd name="connsiteY460" fmla="*/ 69695 h 298189"/>
              <a:gd name="connsiteX461" fmla="*/ 238735 w 458857"/>
              <a:gd name="connsiteY461" fmla="*/ 68932 h 298189"/>
              <a:gd name="connsiteX462" fmla="*/ 241345 w 458857"/>
              <a:gd name="connsiteY462" fmla="*/ 71342 h 298189"/>
              <a:gd name="connsiteX463" fmla="*/ 243526 w 458857"/>
              <a:gd name="connsiteY463" fmla="*/ 74124 h 298189"/>
              <a:gd name="connsiteX464" fmla="*/ 245821 w 458857"/>
              <a:gd name="connsiteY464" fmla="*/ 77048 h 298189"/>
              <a:gd name="connsiteX465" fmla="*/ 248478 w 458857"/>
              <a:gd name="connsiteY465" fmla="*/ 79858 h 298189"/>
              <a:gd name="connsiteX466" fmla="*/ 251060 w 458857"/>
              <a:gd name="connsiteY466" fmla="*/ 81525 h 298189"/>
              <a:gd name="connsiteX467" fmla="*/ 254518 w 458857"/>
              <a:gd name="connsiteY467" fmla="*/ 83782 h 298189"/>
              <a:gd name="connsiteX468" fmla="*/ 256508 w 458857"/>
              <a:gd name="connsiteY468" fmla="*/ 87630 h 298189"/>
              <a:gd name="connsiteX469" fmla="*/ 259166 w 458857"/>
              <a:gd name="connsiteY469" fmla="*/ 92764 h 298189"/>
              <a:gd name="connsiteX470" fmla="*/ 260918 w 458857"/>
              <a:gd name="connsiteY470" fmla="*/ 96136 h 298189"/>
              <a:gd name="connsiteX471" fmla="*/ 262718 w 458857"/>
              <a:gd name="connsiteY471" fmla="*/ 99593 h 298189"/>
              <a:gd name="connsiteX472" fmla="*/ 265338 w 458857"/>
              <a:gd name="connsiteY472" fmla="*/ 98232 h 298189"/>
              <a:gd name="connsiteX473" fmla="*/ 268129 w 458857"/>
              <a:gd name="connsiteY473" fmla="*/ 96774 h 298189"/>
              <a:gd name="connsiteX474" fmla="*/ 270663 w 458857"/>
              <a:gd name="connsiteY474" fmla="*/ 95450 h 298189"/>
              <a:gd name="connsiteX475" fmla="*/ 270357 w 458857"/>
              <a:gd name="connsiteY475" fmla="*/ 99727 h 298189"/>
              <a:gd name="connsiteX476" fmla="*/ 270091 w 458857"/>
              <a:gd name="connsiteY476" fmla="*/ 103604 h 298189"/>
              <a:gd name="connsiteX477" fmla="*/ 269662 w 458857"/>
              <a:gd name="connsiteY477" fmla="*/ 109461 h 298189"/>
              <a:gd name="connsiteX478" fmla="*/ 269320 w 458857"/>
              <a:gd name="connsiteY478" fmla="*/ 114243 h 298189"/>
              <a:gd name="connsiteX479" fmla="*/ 268405 w 458857"/>
              <a:gd name="connsiteY479" fmla="*/ 119939 h 298189"/>
              <a:gd name="connsiteX480" fmla="*/ 268338 w 458857"/>
              <a:gd name="connsiteY480" fmla="*/ 124273 h 298189"/>
              <a:gd name="connsiteX481" fmla="*/ 268281 w 458857"/>
              <a:gd name="connsiteY481" fmla="*/ 128073 h 298189"/>
              <a:gd name="connsiteX482" fmla="*/ 268243 w 458857"/>
              <a:gd name="connsiteY482" fmla="*/ 131083 h 298189"/>
              <a:gd name="connsiteX483" fmla="*/ 273148 w 458857"/>
              <a:gd name="connsiteY483" fmla="*/ 131216 h 298189"/>
              <a:gd name="connsiteX484" fmla="*/ 276777 w 458857"/>
              <a:gd name="connsiteY484" fmla="*/ 131312 h 298189"/>
              <a:gd name="connsiteX485" fmla="*/ 281321 w 458857"/>
              <a:gd name="connsiteY485" fmla="*/ 131436 h 298189"/>
              <a:gd name="connsiteX486" fmla="*/ 281759 w 458857"/>
              <a:gd name="connsiteY486" fmla="*/ 135207 h 298189"/>
              <a:gd name="connsiteX487" fmla="*/ 282369 w 458857"/>
              <a:gd name="connsiteY487" fmla="*/ 140503 h 298189"/>
              <a:gd name="connsiteX488" fmla="*/ 283293 w 458857"/>
              <a:gd name="connsiteY488" fmla="*/ 145285 h 298189"/>
              <a:gd name="connsiteX489" fmla="*/ 284073 w 458857"/>
              <a:gd name="connsiteY489" fmla="*/ 149295 h 298189"/>
              <a:gd name="connsiteX490" fmla="*/ 285236 w 458857"/>
              <a:gd name="connsiteY490" fmla="*/ 154467 h 298189"/>
              <a:gd name="connsiteX491" fmla="*/ 285865 w 458857"/>
              <a:gd name="connsiteY491" fmla="*/ 157229 h 298189"/>
              <a:gd name="connsiteX492" fmla="*/ 286950 w 458857"/>
              <a:gd name="connsiteY492" fmla="*/ 160477 h 298189"/>
              <a:gd name="connsiteX493" fmla="*/ 288027 w 458857"/>
              <a:gd name="connsiteY493" fmla="*/ 161258 h 298189"/>
              <a:gd name="connsiteX494" fmla="*/ 289750 w 458857"/>
              <a:gd name="connsiteY494" fmla="*/ 161773 h 298189"/>
              <a:gd name="connsiteX495" fmla="*/ 295751 w 458857"/>
              <a:gd name="connsiteY495" fmla="*/ 161382 h 298189"/>
              <a:gd name="connsiteX496" fmla="*/ 300724 w 458857"/>
              <a:gd name="connsiteY496" fmla="*/ 161058 h 298189"/>
              <a:gd name="connsiteX497" fmla="*/ 304648 w 458857"/>
              <a:gd name="connsiteY497" fmla="*/ 160811 h 298189"/>
              <a:gd name="connsiteX498" fmla="*/ 308820 w 458857"/>
              <a:gd name="connsiteY498" fmla="*/ 160544 h 298189"/>
              <a:gd name="connsiteX499" fmla="*/ 314354 w 458857"/>
              <a:gd name="connsiteY499" fmla="*/ 160182 h 298189"/>
              <a:gd name="connsiteX500" fmla="*/ 316230 w 458857"/>
              <a:gd name="connsiteY500" fmla="*/ 161011 h 298189"/>
              <a:gd name="connsiteX501" fmla="*/ 317849 w 458857"/>
              <a:gd name="connsiteY501" fmla="*/ 160430 h 298189"/>
              <a:gd name="connsiteX502" fmla="*/ 319716 w 458857"/>
              <a:gd name="connsiteY502" fmla="*/ 159849 h 298189"/>
              <a:gd name="connsiteX503" fmla="*/ 321202 w 458857"/>
              <a:gd name="connsiteY503" fmla="*/ 162201 h 298189"/>
              <a:gd name="connsiteX504" fmla="*/ 321955 w 458857"/>
              <a:gd name="connsiteY504" fmla="*/ 163392 h 298189"/>
              <a:gd name="connsiteX505" fmla="*/ 323012 w 458857"/>
              <a:gd name="connsiteY505" fmla="*/ 164630 h 298189"/>
              <a:gd name="connsiteX506" fmla="*/ 324441 w 458857"/>
              <a:gd name="connsiteY506" fmla="*/ 165783 h 298189"/>
              <a:gd name="connsiteX507" fmla="*/ 323841 w 458857"/>
              <a:gd name="connsiteY507" fmla="*/ 168193 h 298189"/>
              <a:gd name="connsiteX508" fmla="*/ 322955 w 458857"/>
              <a:gd name="connsiteY508" fmla="*/ 171707 h 298189"/>
              <a:gd name="connsiteX509" fmla="*/ 322707 w 458857"/>
              <a:gd name="connsiteY509" fmla="*/ 173507 h 298189"/>
              <a:gd name="connsiteX510" fmla="*/ 324431 w 458857"/>
              <a:gd name="connsiteY510" fmla="*/ 175451 h 298189"/>
              <a:gd name="connsiteX511" fmla="*/ 325717 w 458857"/>
              <a:gd name="connsiteY511" fmla="*/ 176584 h 298189"/>
              <a:gd name="connsiteX512" fmla="*/ 329232 w 458857"/>
              <a:gd name="connsiteY512" fmla="*/ 178889 h 298189"/>
              <a:gd name="connsiteX513" fmla="*/ 332537 w 458857"/>
              <a:gd name="connsiteY513" fmla="*/ 180175 h 298189"/>
              <a:gd name="connsiteX514" fmla="*/ 334689 w 458857"/>
              <a:gd name="connsiteY514" fmla="*/ 180556 h 298189"/>
              <a:gd name="connsiteX515" fmla="*/ 336747 w 458857"/>
              <a:gd name="connsiteY515" fmla="*/ 180061 h 298189"/>
              <a:gd name="connsiteX516" fmla="*/ 337499 w 458857"/>
              <a:gd name="connsiteY516" fmla="*/ 178756 h 298189"/>
              <a:gd name="connsiteX517" fmla="*/ 337309 w 458857"/>
              <a:gd name="connsiteY517" fmla="*/ 176955 h 298189"/>
              <a:gd name="connsiteX518" fmla="*/ 336318 w 458857"/>
              <a:gd name="connsiteY518" fmla="*/ 175060 h 298189"/>
              <a:gd name="connsiteX519" fmla="*/ 336395 w 458857"/>
              <a:gd name="connsiteY519" fmla="*/ 172803 h 298189"/>
              <a:gd name="connsiteX520" fmla="*/ 337052 w 458857"/>
              <a:gd name="connsiteY520" fmla="*/ 171155 h 298189"/>
              <a:gd name="connsiteX521" fmla="*/ 339157 w 458857"/>
              <a:gd name="connsiteY521" fmla="*/ 168155 h 298189"/>
              <a:gd name="connsiteX522" fmla="*/ 341147 w 458857"/>
              <a:gd name="connsiteY522" fmla="*/ 165316 h 298189"/>
              <a:gd name="connsiteX523" fmla="*/ 344195 w 458857"/>
              <a:gd name="connsiteY523" fmla="*/ 162420 h 298189"/>
              <a:gd name="connsiteX524" fmla="*/ 347825 w 458857"/>
              <a:gd name="connsiteY524" fmla="*/ 159553 h 298189"/>
              <a:gd name="connsiteX525" fmla="*/ 349329 w 458857"/>
              <a:gd name="connsiteY525" fmla="*/ 157458 h 298189"/>
              <a:gd name="connsiteX526" fmla="*/ 349911 w 458857"/>
              <a:gd name="connsiteY526" fmla="*/ 153810 h 298189"/>
              <a:gd name="connsiteX527" fmla="*/ 352282 w 458857"/>
              <a:gd name="connsiteY527" fmla="*/ 151743 h 298189"/>
              <a:gd name="connsiteX528" fmla="*/ 354845 w 458857"/>
              <a:gd name="connsiteY528" fmla="*/ 150504 h 298189"/>
              <a:gd name="connsiteX529" fmla="*/ 358026 w 458857"/>
              <a:gd name="connsiteY529" fmla="*/ 149428 h 298189"/>
              <a:gd name="connsiteX530" fmla="*/ 358902 w 458857"/>
              <a:gd name="connsiteY530" fmla="*/ 147599 h 298189"/>
              <a:gd name="connsiteX531" fmla="*/ 363293 w 458857"/>
              <a:gd name="connsiteY531" fmla="*/ 144494 h 298189"/>
              <a:gd name="connsiteX532" fmla="*/ 365922 w 458857"/>
              <a:gd name="connsiteY532" fmla="*/ 142961 h 298189"/>
              <a:gd name="connsiteX533" fmla="*/ 369246 w 458857"/>
              <a:gd name="connsiteY533" fmla="*/ 142065 h 298189"/>
              <a:gd name="connsiteX534" fmla="*/ 373837 w 458857"/>
              <a:gd name="connsiteY534" fmla="*/ 140046 h 298189"/>
              <a:gd name="connsiteX535" fmla="*/ 377467 w 458857"/>
              <a:gd name="connsiteY535" fmla="*/ 137665 h 298189"/>
              <a:gd name="connsiteX536" fmla="*/ 380943 w 458857"/>
              <a:gd name="connsiteY536" fmla="*/ 133179 h 298189"/>
              <a:gd name="connsiteX537" fmla="*/ 383705 w 458857"/>
              <a:gd name="connsiteY537" fmla="*/ 130235 h 298189"/>
              <a:gd name="connsiteX538" fmla="*/ 386029 w 458857"/>
              <a:gd name="connsiteY538" fmla="*/ 128426 h 298189"/>
              <a:gd name="connsiteX539" fmla="*/ 387982 w 458857"/>
              <a:gd name="connsiteY539" fmla="*/ 128359 h 298189"/>
              <a:gd name="connsiteX540" fmla="*/ 389354 w 458857"/>
              <a:gd name="connsiteY540" fmla="*/ 129826 h 298189"/>
              <a:gd name="connsiteX541" fmla="*/ 390534 w 458857"/>
              <a:gd name="connsiteY541" fmla="*/ 129950 h 298189"/>
              <a:gd name="connsiteX542" fmla="*/ 391306 w 458857"/>
              <a:gd name="connsiteY542" fmla="*/ 129283 h 298189"/>
              <a:gd name="connsiteX543" fmla="*/ 392620 w 458857"/>
              <a:gd name="connsiteY543" fmla="*/ 127397 h 298189"/>
              <a:gd name="connsiteX544" fmla="*/ 394030 w 458857"/>
              <a:gd name="connsiteY544" fmla="*/ 125197 h 298189"/>
              <a:gd name="connsiteX545" fmla="*/ 395354 w 458857"/>
              <a:gd name="connsiteY545" fmla="*/ 124282 h 298189"/>
              <a:gd name="connsiteX546" fmla="*/ 397916 w 458857"/>
              <a:gd name="connsiteY546" fmla="*/ 123815 h 298189"/>
              <a:gd name="connsiteX547" fmla="*/ 400288 w 458857"/>
              <a:gd name="connsiteY547" fmla="*/ 122358 h 298189"/>
              <a:gd name="connsiteX548" fmla="*/ 392420 w 458857"/>
              <a:gd name="connsiteY548" fmla="*/ 169088 h 298189"/>
              <a:gd name="connsiteX549" fmla="*/ 392325 w 458857"/>
              <a:gd name="connsiteY549" fmla="*/ 168231 h 298189"/>
              <a:gd name="connsiteX550" fmla="*/ 391496 w 458857"/>
              <a:gd name="connsiteY550" fmla="*/ 166792 h 298189"/>
              <a:gd name="connsiteX551" fmla="*/ 390258 w 458857"/>
              <a:gd name="connsiteY551" fmla="*/ 165983 h 298189"/>
              <a:gd name="connsiteX552" fmla="*/ 389668 w 458857"/>
              <a:gd name="connsiteY552" fmla="*/ 166335 h 298189"/>
              <a:gd name="connsiteX553" fmla="*/ 390173 w 458857"/>
              <a:gd name="connsiteY553" fmla="*/ 167507 h 298189"/>
              <a:gd name="connsiteX554" fmla="*/ 391611 w 458857"/>
              <a:gd name="connsiteY554" fmla="*/ 169174 h 298189"/>
              <a:gd name="connsiteX555" fmla="*/ 392420 w 458857"/>
              <a:gd name="connsiteY555" fmla="*/ 169088 h 298189"/>
              <a:gd name="connsiteX556" fmla="*/ 407222 w 458857"/>
              <a:gd name="connsiteY556" fmla="*/ 205597 h 298189"/>
              <a:gd name="connsiteX557" fmla="*/ 405879 w 458857"/>
              <a:gd name="connsiteY557" fmla="*/ 205912 h 298189"/>
              <a:gd name="connsiteX558" fmla="*/ 403422 w 458857"/>
              <a:gd name="connsiteY558" fmla="*/ 205864 h 298189"/>
              <a:gd name="connsiteX559" fmla="*/ 402021 w 458857"/>
              <a:gd name="connsiteY559" fmla="*/ 205502 h 298189"/>
              <a:gd name="connsiteX560" fmla="*/ 402879 w 458857"/>
              <a:gd name="connsiteY560" fmla="*/ 202683 h 298189"/>
              <a:gd name="connsiteX561" fmla="*/ 402907 w 458857"/>
              <a:gd name="connsiteY561" fmla="*/ 202121 h 298189"/>
              <a:gd name="connsiteX562" fmla="*/ 402803 w 458857"/>
              <a:gd name="connsiteY562" fmla="*/ 202044 h 298189"/>
              <a:gd name="connsiteX563" fmla="*/ 402098 w 458857"/>
              <a:gd name="connsiteY563" fmla="*/ 201663 h 298189"/>
              <a:gd name="connsiteX564" fmla="*/ 401031 w 458857"/>
              <a:gd name="connsiteY564" fmla="*/ 200511 h 298189"/>
              <a:gd name="connsiteX565" fmla="*/ 400660 w 458857"/>
              <a:gd name="connsiteY565" fmla="*/ 198806 h 298189"/>
              <a:gd name="connsiteX566" fmla="*/ 401078 w 458857"/>
              <a:gd name="connsiteY566" fmla="*/ 197225 h 298189"/>
              <a:gd name="connsiteX567" fmla="*/ 401860 w 458857"/>
              <a:gd name="connsiteY567" fmla="*/ 196567 h 298189"/>
              <a:gd name="connsiteX568" fmla="*/ 402355 w 458857"/>
              <a:gd name="connsiteY568" fmla="*/ 196682 h 298189"/>
              <a:gd name="connsiteX569" fmla="*/ 403860 w 458857"/>
              <a:gd name="connsiteY569" fmla="*/ 199092 h 298189"/>
              <a:gd name="connsiteX570" fmla="*/ 405203 w 458857"/>
              <a:gd name="connsiteY570" fmla="*/ 199797 h 298189"/>
              <a:gd name="connsiteX571" fmla="*/ 407822 w 458857"/>
              <a:gd name="connsiteY571" fmla="*/ 200197 h 298189"/>
              <a:gd name="connsiteX572" fmla="*/ 406498 w 458857"/>
              <a:gd name="connsiteY572" fmla="*/ 202578 h 298189"/>
              <a:gd name="connsiteX573" fmla="*/ 407480 w 458857"/>
              <a:gd name="connsiteY573" fmla="*/ 205121 h 298189"/>
              <a:gd name="connsiteX574" fmla="*/ 407222 w 458857"/>
              <a:gd name="connsiteY574" fmla="*/ 205597 h 298189"/>
              <a:gd name="connsiteX575" fmla="*/ 422548 w 458857"/>
              <a:gd name="connsiteY575" fmla="*/ 203597 h 298189"/>
              <a:gd name="connsiteX576" fmla="*/ 421834 w 458857"/>
              <a:gd name="connsiteY576" fmla="*/ 205092 h 298189"/>
              <a:gd name="connsiteX577" fmla="*/ 420577 w 458857"/>
              <a:gd name="connsiteY577" fmla="*/ 204731 h 298189"/>
              <a:gd name="connsiteX578" fmla="*/ 419586 w 458857"/>
              <a:gd name="connsiteY578" fmla="*/ 203740 h 298189"/>
              <a:gd name="connsiteX579" fmla="*/ 419910 w 458857"/>
              <a:gd name="connsiteY579" fmla="*/ 202959 h 298189"/>
              <a:gd name="connsiteX580" fmla="*/ 421386 w 458857"/>
              <a:gd name="connsiteY580" fmla="*/ 202530 h 298189"/>
              <a:gd name="connsiteX581" fmla="*/ 422157 w 458857"/>
              <a:gd name="connsiteY581" fmla="*/ 202102 h 298189"/>
              <a:gd name="connsiteX582" fmla="*/ 422805 w 458857"/>
              <a:gd name="connsiteY582" fmla="*/ 202025 h 298189"/>
              <a:gd name="connsiteX583" fmla="*/ 422548 w 458857"/>
              <a:gd name="connsiteY583" fmla="*/ 203597 h 298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</a:cxnLst>
            <a:rect l="l" t="t" r="r" b="b"/>
            <a:pathLst>
              <a:path w="458857" h="298189">
                <a:moveTo>
                  <a:pt x="400288" y="122358"/>
                </a:moveTo>
                <a:lnTo>
                  <a:pt x="401155" y="121720"/>
                </a:lnTo>
                <a:lnTo>
                  <a:pt x="402679" y="121072"/>
                </a:lnTo>
                <a:lnTo>
                  <a:pt x="405193" y="122320"/>
                </a:lnTo>
                <a:lnTo>
                  <a:pt x="407394" y="123892"/>
                </a:lnTo>
                <a:lnTo>
                  <a:pt x="407927" y="124616"/>
                </a:lnTo>
                <a:lnTo>
                  <a:pt x="407822" y="125454"/>
                </a:lnTo>
                <a:lnTo>
                  <a:pt x="402574" y="128511"/>
                </a:lnTo>
                <a:lnTo>
                  <a:pt x="399316" y="129940"/>
                </a:lnTo>
                <a:lnTo>
                  <a:pt x="397878" y="130197"/>
                </a:lnTo>
                <a:lnTo>
                  <a:pt x="397488" y="130597"/>
                </a:lnTo>
                <a:lnTo>
                  <a:pt x="396459" y="134074"/>
                </a:lnTo>
                <a:lnTo>
                  <a:pt x="394440" y="134693"/>
                </a:lnTo>
                <a:lnTo>
                  <a:pt x="391849" y="135750"/>
                </a:lnTo>
                <a:lnTo>
                  <a:pt x="390039" y="137351"/>
                </a:lnTo>
                <a:lnTo>
                  <a:pt x="387153" y="141122"/>
                </a:lnTo>
                <a:lnTo>
                  <a:pt x="379819" y="146599"/>
                </a:lnTo>
                <a:lnTo>
                  <a:pt x="379714" y="147714"/>
                </a:lnTo>
                <a:lnTo>
                  <a:pt x="380352" y="148619"/>
                </a:lnTo>
                <a:lnTo>
                  <a:pt x="382734" y="149247"/>
                </a:lnTo>
                <a:lnTo>
                  <a:pt x="385877" y="150924"/>
                </a:lnTo>
                <a:lnTo>
                  <a:pt x="387582" y="152238"/>
                </a:lnTo>
                <a:lnTo>
                  <a:pt x="392239" y="150543"/>
                </a:lnTo>
                <a:lnTo>
                  <a:pt x="393392" y="150914"/>
                </a:lnTo>
                <a:lnTo>
                  <a:pt x="394611" y="152667"/>
                </a:lnTo>
                <a:lnTo>
                  <a:pt x="395897" y="157563"/>
                </a:lnTo>
                <a:lnTo>
                  <a:pt x="397983" y="158896"/>
                </a:lnTo>
                <a:lnTo>
                  <a:pt x="400717" y="159915"/>
                </a:lnTo>
                <a:lnTo>
                  <a:pt x="402412" y="160249"/>
                </a:lnTo>
                <a:lnTo>
                  <a:pt x="404670" y="161449"/>
                </a:lnTo>
                <a:lnTo>
                  <a:pt x="407680" y="161897"/>
                </a:lnTo>
                <a:lnTo>
                  <a:pt x="409699" y="161458"/>
                </a:lnTo>
                <a:lnTo>
                  <a:pt x="412223" y="162487"/>
                </a:lnTo>
                <a:lnTo>
                  <a:pt x="412632" y="162039"/>
                </a:lnTo>
                <a:lnTo>
                  <a:pt x="412966" y="154743"/>
                </a:lnTo>
                <a:lnTo>
                  <a:pt x="415080" y="155962"/>
                </a:lnTo>
                <a:lnTo>
                  <a:pt x="416300" y="155943"/>
                </a:lnTo>
                <a:lnTo>
                  <a:pt x="417366" y="155048"/>
                </a:lnTo>
                <a:lnTo>
                  <a:pt x="417919" y="153838"/>
                </a:lnTo>
                <a:lnTo>
                  <a:pt x="418281" y="151429"/>
                </a:lnTo>
                <a:lnTo>
                  <a:pt x="417814" y="149019"/>
                </a:lnTo>
                <a:lnTo>
                  <a:pt x="418757" y="147914"/>
                </a:lnTo>
                <a:lnTo>
                  <a:pt x="419491" y="147666"/>
                </a:lnTo>
                <a:lnTo>
                  <a:pt x="420034" y="147961"/>
                </a:lnTo>
                <a:lnTo>
                  <a:pt x="420357" y="148580"/>
                </a:lnTo>
                <a:lnTo>
                  <a:pt x="420453" y="150762"/>
                </a:lnTo>
                <a:lnTo>
                  <a:pt x="421977" y="151686"/>
                </a:lnTo>
                <a:lnTo>
                  <a:pt x="422910" y="152219"/>
                </a:lnTo>
                <a:lnTo>
                  <a:pt x="423796" y="154067"/>
                </a:lnTo>
                <a:lnTo>
                  <a:pt x="424662" y="155829"/>
                </a:lnTo>
                <a:lnTo>
                  <a:pt x="425215" y="159953"/>
                </a:lnTo>
                <a:lnTo>
                  <a:pt x="427358" y="160239"/>
                </a:lnTo>
                <a:lnTo>
                  <a:pt x="429873" y="161030"/>
                </a:lnTo>
                <a:lnTo>
                  <a:pt x="431559" y="160258"/>
                </a:lnTo>
                <a:lnTo>
                  <a:pt x="432864" y="160715"/>
                </a:lnTo>
                <a:lnTo>
                  <a:pt x="433311" y="162668"/>
                </a:lnTo>
                <a:lnTo>
                  <a:pt x="433302" y="164487"/>
                </a:lnTo>
                <a:lnTo>
                  <a:pt x="433492" y="165935"/>
                </a:lnTo>
                <a:lnTo>
                  <a:pt x="434168" y="166345"/>
                </a:lnTo>
                <a:lnTo>
                  <a:pt x="436359" y="165440"/>
                </a:lnTo>
                <a:lnTo>
                  <a:pt x="438198" y="165316"/>
                </a:lnTo>
                <a:lnTo>
                  <a:pt x="439893" y="166183"/>
                </a:lnTo>
                <a:lnTo>
                  <a:pt x="441998" y="167497"/>
                </a:lnTo>
                <a:lnTo>
                  <a:pt x="445055" y="170945"/>
                </a:lnTo>
                <a:lnTo>
                  <a:pt x="446065" y="171440"/>
                </a:lnTo>
                <a:lnTo>
                  <a:pt x="450675" y="171707"/>
                </a:lnTo>
                <a:lnTo>
                  <a:pt x="451638" y="172412"/>
                </a:lnTo>
                <a:lnTo>
                  <a:pt x="453218" y="172412"/>
                </a:lnTo>
                <a:lnTo>
                  <a:pt x="454933" y="171793"/>
                </a:lnTo>
                <a:lnTo>
                  <a:pt x="458734" y="172907"/>
                </a:lnTo>
                <a:lnTo>
                  <a:pt x="458857" y="173536"/>
                </a:lnTo>
                <a:lnTo>
                  <a:pt x="458219" y="174403"/>
                </a:lnTo>
                <a:lnTo>
                  <a:pt x="449161" y="179165"/>
                </a:lnTo>
                <a:lnTo>
                  <a:pt x="448494" y="180632"/>
                </a:lnTo>
                <a:lnTo>
                  <a:pt x="446647" y="182489"/>
                </a:lnTo>
                <a:lnTo>
                  <a:pt x="444627" y="183547"/>
                </a:lnTo>
                <a:lnTo>
                  <a:pt x="443646" y="183585"/>
                </a:lnTo>
                <a:lnTo>
                  <a:pt x="439217" y="181699"/>
                </a:lnTo>
                <a:lnTo>
                  <a:pt x="438702" y="182156"/>
                </a:lnTo>
                <a:lnTo>
                  <a:pt x="438341" y="182918"/>
                </a:lnTo>
                <a:lnTo>
                  <a:pt x="438359" y="183747"/>
                </a:lnTo>
                <a:lnTo>
                  <a:pt x="439331" y="185728"/>
                </a:lnTo>
                <a:lnTo>
                  <a:pt x="438884" y="186976"/>
                </a:lnTo>
                <a:lnTo>
                  <a:pt x="438035" y="187881"/>
                </a:lnTo>
                <a:lnTo>
                  <a:pt x="435264" y="187090"/>
                </a:lnTo>
                <a:lnTo>
                  <a:pt x="434750" y="186585"/>
                </a:lnTo>
                <a:lnTo>
                  <a:pt x="434693" y="186033"/>
                </a:lnTo>
                <a:lnTo>
                  <a:pt x="433626" y="186033"/>
                </a:lnTo>
                <a:lnTo>
                  <a:pt x="431978" y="186585"/>
                </a:lnTo>
                <a:lnTo>
                  <a:pt x="428806" y="190005"/>
                </a:lnTo>
                <a:lnTo>
                  <a:pt x="427701" y="191796"/>
                </a:lnTo>
                <a:lnTo>
                  <a:pt x="427291" y="192872"/>
                </a:lnTo>
                <a:lnTo>
                  <a:pt x="425882" y="193482"/>
                </a:lnTo>
                <a:lnTo>
                  <a:pt x="424349" y="193710"/>
                </a:lnTo>
                <a:lnTo>
                  <a:pt x="422367" y="195320"/>
                </a:lnTo>
                <a:lnTo>
                  <a:pt x="420214" y="196567"/>
                </a:lnTo>
                <a:lnTo>
                  <a:pt x="419528" y="195653"/>
                </a:lnTo>
                <a:lnTo>
                  <a:pt x="419109" y="194634"/>
                </a:lnTo>
                <a:lnTo>
                  <a:pt x="418538" y="194310"/>
                </a:lnTo>
                <a:lnTo>
                  <a:pt x="417214" y="194548"/>
                </a:lnTo>
                <a:lnTo>
                  <a:pt x="415614" y="194586"/>
                </a:lnTo>
                <a:lnTo>
                  <a:pt x="413928" y="193434"/>
                </a:lnTo>
                <a:lnTo>
                  <a:pt x="411747" y="192272"/>
                </a:lnTo>
                <a:lnTo>
                  <a:pt x="409842" y="191862"/>
                </a:lnTo>
                <a:lnTo>
                  <a:pt x="404222" y="192405"/>
                </a:lnTo>
                <a:lnTo>
                  <a:pt x="401441" y="192977"/>
                </a:lnTo>
                <a:lnTo>
                  <a:pt x="400565" y="193538"/>
                </a:lnTo>
                <a:lnTo>
                  <a:pt x="399002" y="193691"/>
                </a:lnTo>
                <a:lnTo>
                  <a:pt x="392420" y="194863"/>
                </a:lnTo>
                <a:lnTo>
                  <a:pt x="391077" y="194405"/>
                </a:lnTo>
                <a:lnTo>
                  <a:pt x="390087" y="192557"/>
                </a:lnTo>
                <a:lnTo>
                  <a:pt x="389220" y="190557"/>
                </a:lnTo>
                <a:lnTo>
                  <a:pt x="387515" y="189833"/>
                </a:lnTo>
                <a:lnTo>
                  <a:pt x="385600" y="189271"/>
                </a:lnTo>
                <a:lnTo>
                  <a:pt x="384886" y="188471"/>
                </a:lnTo>
                <a:lnTo>
                  <a:pt x="384839" y="187500"/>
                </a:lnTo>
                <a:lnTo>
                  <a:pt x="385039" y="186547"/>
                </a:lnTo>
                <a:lnTo>
                  <a:pt x="385191" y="186052"/>
                </a:lnTo>
                <a:lnTo>
                  <a:pt x="389630" y="182223"/>
                </a:lnTo>
                <a:lnTo>
                  <a:pt x="393630" y="178775"/>
                </a:lnTo>
                <a:lnTo>
                  <a:pt x="394002" y="178499"/>
                </a:lnTo>
                <a:lnTo>
                  <a:pt x="394364" y="177841"/>
                </a:lnTo>
                <a:lnTo>
                  <a:pt x="395040" y="176651"/>
                </a:lnTo>
                <a:lnTo>
                  <a:pt x="395040" y="176032"/>
                </a:lnTo>
                <a:lnTo>
                  <a:pt x="392049" y="174660"/>
                </a:lnTo>
                <a:lnTo>
                  <a:pt x="391935" y="174031"/>
                </a:lnTo>
                <a:lnTo>
                  <a:pt x="392535" y="173384"/>
                </a:lnTo>
                <a:lnTo>
                  <a:pt x="392535" y="172517"/>
                </a:lnTo>
                <a:lnTo>
                  <a:pt x="390420" y="169983"/>
                </a:lnTo>
                <a:lnTo>
                  <a:pt x="386762" y="166030"/>
                </a:lnTo>
                <a:lnTo>
                  <a:pt x="385706" y="165621"/>
                </a:lnTo>
                <a:lnTo>
                  <a:pt x="384924" y="165878"/>
                </a:lnTo>
                <a:lnTo>
                  <a:pt x="383496" y="169697"/>
                </a:lnTo>
                <a:lnTo>
                  <a:pt x="382781" y="170669"/>
                </a:lnTo>
                <a:lnTo>
                  <a:pt x="378609" y="173174"/>
                </a:lnTo>
                <a:lnTo>
                  <a:pt x="375123" y="174898"/>
                </a:lnTo>
                <a:lnTo>
                  <a:pt x="368913" y="177956"/>
                </a:lnTo>
                <a:lnTo>
                  <a:pt x="367293" y="178918"/>
                </a:lnTo>
                <a:lnTo>
                  <a:pt x="366170" y="178746"/>
                </a:lnTo>
                <a:lnTo>
                  <a:pt x="365046" y="178146"/>
                </a:lnTo>
                <a:lnTo>
                  <a:pt x="361559" y="175051"/>
                </a:lnTo>
                <a:lnTo>
                  <a:pt x="359312" y="173993"/>
                </a:lnTo>
                <a:lnTo>
                  <a:pt x="357797" y="175041"/>
                </a:lnTo>
                <a:lnTo>
                  <a:pt x="356521" y="176565"/>
                </a:lnTo>
                <a:lnTo>
                  <a:pt x="356645" y="179699"/>
                </a:lnTo>
                <a:lnTo>
                  <a:pt x="355206" y="181346"/>
                </a:lnTo>
                <a:lnTo>
                  <a:pt x="353768" y="182089"/>
                </a:lnTo>
                <a:lnTo>
                  <a:pt x="356388" y="190462"/>
                </a:lnTo>
                <a:lnTo>
                  <a:pt x="356130" y="191538"/>
                </a:lnTo>
                <a:lnTo>
                  <a:pt x="354130" y="191834"/>
                </a:lnTo>
                <a:lnTo>
                  <a:pt x="355597" y="194977"/>
                </a:lnTo>
                <a:lnTo>
                  <a:pt x="354359" y="195339"/>
                </a:lnTo>
                <a:lnTo>
                  <a:pt x="351206" y="194605"/>
                </a:lnTo>
                <a:lnTo>
                  <a:pt x="346967" y="194120"/>
                </a:lnTo>
                <a:lnTo>
                  <a:pt x="338966" y="195510"/>
                </a:lnTo>
                <a:lnTo>
                  <a:pt x="338376" y="196053"/>
                </a:lnTo>
                <a:lnTo>
                  <a:pt x="338157" y="196748"/>
                </a:lnTo>
                <a:lnTo>
                  <a:pt x="338624" y="197377"/>
                </a:lnTo>
                <a:lnTo>
                  <a:pt x="342500" y="197444"/>
                </a:lnTo>
                <a:lnTo>
                  <a:pt x="346291" y="197130"/>
                </a:lnTo>
                <a:lnTo>
                  <a:pt x="347339" y="197711"/>
                </a:lnTo>
                <a:lnTo>
                  <a:pt x="347500" y="198739"/>
                </a:lnTo>
                <a:lnTo>
                  <a:pt x="347063" y="199387"/>
                </a:lnTo>
                <a:lnTo>
                  <a:pt x="345796" y="199501"/>
                </a:lnTo>
                <a:lnTo>
                  <a:pt x="343024" y="200120"/>
                </a:lnTo>
                <a:lnTo>
                  <a:pt x="342709" y="200778"/>
                </a:lnTo>
                <a:lnTo>
                  <a:pt x="342614" y="201406"/>
                </a:lnTo>
                <a:lnTo>
                  <a:pt x="343557" y="203225"/>
                </a:lnTo>
                <a:lnTo>
                  <a:pt x="344605" y="204388"/>
                </a:lnTo>
                <a:lnTo>
                  <a:pt x="344738" y="205073"/>
                </a:lnTo>
                <a:lnTo>
                  <a:pt x="344300" y="205654"/>
                </a:lnTo>
                <a:lnTo>
                  <a:pt x="343767" y="205883"/>
                </a:lnTo>
                <a:lnTo>
                  <a:pt x="342833" y="205026"/>
                </a:lnTo>
                <a:lnTo>
                  <a:pt x="342300" y="205197"/>
                </a:lnTo>
                <a:lnTo>
                  <a:pt x="342043" y="205978"/>
                </a:lnTo>
                <a:lnTo>
                  <a:pt x="341786" y="206893"/>
                </a:lnTo>
                <a:lnTo>
                  <a:pt x="341176" y="207559"/>
                </a:lnTo>
                <a:lnTo>
                  <a:pt x="339880" y="207207"/>
                </a:lnTo>
                <a:lnTo>
                  <a:pt x="338594" y="207464"/>
                </a:lnTo>
                <a:lnTo>
                  <a:pt x="337833" y="210779"/>
                </a:lnTo>
                <a:lnTo>
                  <a:pt x="337185" y="214532"/>
                </a:lnTo>
                <a:lnTo>
                  <a:pt x="335070" y="217027"/>
                </a:lnTo>
                <a:lnTo>
                  <a:pt x="333899" y="217932"/>
                </a:lnTo>
                <a:lnTo>
                  <a:pt x="332175" y="218199"/>
                </a:lnTo>
                <a:lnTo>
                  <a:pt x="329612" y="217894"/>
                </a:lnTo>
                <a:lnTo>
                  <a:pt x="328060" y="217522"/>
                </a:lnTo>
                <a:lnTo>
                  <a:pt x="323564" y="216970"/>
                </a:lnTo>
                <a:lnTo>
                  <a:pt x="319059" y="215951"/>
                </a:lnTo>
                <a:lnTo>
                  <a:pt x="313992" y="214999"/>
                </a:lnTo>
                <a:lnTo>
                  <a:pt x="309276" y="217199"/>
                </a:lnTo>
                <a:lnTo>
                  <a:pt x="307915" y="218542"/>
                </a:lnTo>
                <a:lnTo>
                  <a:pt x="307048" y="219799"/>
                </a:lnTo>
                <a:lnTo>
                  <a:pt x="306162" y="220380"/>
                </a:lnTo>
                <a:lnTo>
                  <a:pt x="304114" y="228076"/>
                </a:lnTo>
                <a:lnTo>
                  <a:pt x="304324" y="228953"/>
                </a:lnTo>
                <a:lnTo>
                  <a:pt x="305457" y="229638"/>
                </a:lnTo>
                <a:lnTo>
                  <a:pt x="311239" y="231229"/>
                </a:lnTo>
                <a:lnTo>
                  <a:pt x="312087" y="231886"/>
                </a:lnTo>
                <a:lnTo>
                  <a:pt x="312591" y="232639"/>
                </a:lnTo>
                <a:lnTo>
                  <a:pt x="312839" y="236087"/>
                </a:lnTo>
                <a:lnTo>
                  <a:pt x="313315" y="236563"/>
                </a:lnTo>
                <a:lnTo>
                  <a:pt x="315296" y="236992"/>
                </a:lnTo>
                <a:lnTo>
                  <a:pt x="318164" y="236963"/>
                </a:lnTo>
                <a:lnTo>
                  <a:pt x="320411" y="236620"/>
                </a:lnTo>
                <a:lnTo>
                  <a:pt x="322669" y="236934"/>
                </a:lnTo>
                <a:lnTo>
                  <a:pt x="324250" y="237677"/>
                </a:lnTo>
                <a:lnTo>
                  <a:pt x="325021" y="238849"/>
                </a:lnTo>
                <a:lnTo>
                  <a:pt x="325450" y="240116"/>
                </a:lnTo>
                <a:lnTo>
                  <a:pt x="322764" y="247669"/>
                </a:lnTo>
                <a:lnTo>
                  <a:pt x="322983" y="250412"/>
                </a:lnTo>
                <a:lnTo>
                  <a:pt x="323812" y="254337"/>
                </a:lnTo>
                <a:lnTo>
                  <a:pt x="325336" y="257413"/>
                </a:lnTo>
                <a:lnTo>
                  <a:pt x="328203" y="260413"/>
                </a:lnTo>
                <a:lnTo>
                  <a:pt x="330384" y="262338"/>
                </a:lnTo>
                <a:lnTo>
                  <a:pt x="330841" y="263242"/>
                </a:lnTo>
                <a:lnTo>
                  <a:pt x="330955" y="264643"/>
                </a:lnTo>
                <a:lnTo>
                  <a:pt x="330603" y="266433"/>
                </a:lnTo>
                <a:lnTo>
                  <a:pt x="329346" y="269272"/>
                </a:lnTo>
                <a:lnTo>
                  <a:pt x="327803" y="271748"/>
                </a:lnTo>
                <a:lnTo>
                  <a:pt x="326136" y="272796"/>
                </a:lnTo>
                <a:lnTo>
                  <a:pt x="323822" y="275939"/>
                </a:lnTo>
                <a:lnTo>
                  <a:pt x="321773" y="279797"/>
                </a:lnTo>
                <a:lnTo>
                  <a:pt x="317840" y="284845"/>
                </a:lnTo>
                <a:lnTo>
                  <a:pt x="316516" y="287655"/>
                </a:lnTo>
                <a:lnTo>
                  <a:pt x="316078" y="295761"/>
                </a:lnTo>
                <a:lnTo>
                  <a:pt x="315040" y="298190"/>
                </a:lnTo>
                <a:lnTo>
                  <a:pt x="314877" y="297266"/>
                </a:lnTo>
                <a:lnTo>
                  <a:pt x="313458" y="296342"/>
                </a:lnTo>
                <a:lnTo>
                  <a:pt x="310982" y="296504"/>
                </a:lnTo>
                <a:lnTo>
                  <a:pt x="309353" y="296066"/>
                </a:lnTo>
                <a:lnTo>
                  <a:pt x="308572" y="295027"/>
                </a:lnTo>
                <a:lnTo>
                  <a:pt x="306553" y="295323"/>
                </a:lnTo>
                <a:lnTo>
                  <a:pt x="303295" y="296932"/>
                </a:lnTo>
                <a:lnTo>
                  <a:pt x="299971" y="296075"/>
                </a:lnTo>
                <a:lnTo>
                  <a:pt x="296589" y="292741"/>
                </a:lnTo>
                <a:lnTo>
                  <a:pt x="290141" y="291522"/>
                </a:lnTo>
                <a:lnTo>
                  <a:pt x="281978" y="292284"/>
                </a:lnTo>
                <a:lnTo>
                  <a:pt x="281674" y="288589"/>
                </a:lnTo>
                <a:lnTo>
                  <a:pt x="281692" y="283874"/>
                </a:lnTo>
                <a:lnTo>
                  <a:pt x="282064" y="277597"/>
                </a:lnTo>
                <a:lnTo>
                  <a:pt x="284845" y="272663"/>
                </a:lnTo>
                <a:lnTo>
                  <a:pt x="284759" y="271720"/>
                </a:lnTo>
                <a:lnTo>
                  <a:pt x="284216" y="270815"/>
                </a:lnTo>
                <a:lnTo>
                  <a:pt x="283369" y="270005"/>
                </a:lnTo>
                <a:lnTo>
                  <a:pt x="278425" y="268643"/>
                </a:lnTo>
                <a:lnTo>
                  <a:pt x="276977" y="267929"/>
                </a:lnTo>
                <a:lnTo>
                  <a:pt x="275063" y="266367"/>
                </a:lnTo>
                <a:lnTo>
                  <a:pt x="272644" y="264728"/>
                </a:lnTo>
                <a:lnTo>
                  <a:pt x="270539" y="263595"/>
                </a:lnTo>
                <a:lnTo>
                  <a:pt x="267233" y="262099"/>
                </a:lnTo>
                <a:lnTo>
                  <a:pt x="264186" y="261271"/>
                </a:lnTo>
                <a:lnTo>
                  <a:pt x="262394" y="261899"/>
                </a:lnTo>
                <a:lnTo>
                  <a:pt x="260747" y="262700"/>
                </a:lnTo>
                <a:lnTo>
                  <a:pt x="259204" y="262719"/>
                </a:lnTo>
                <a:lnTo>
                  <a:pt x="257661" y="262281"/>
                </a:lnTo>
                <a:lnTo>
                  <a:pt x="251946" y="258537"/>
                </a:lnTo>
                <a:lnTo>
                  <a:pt x="243316" y="252060"/>
                </a:lnTo>
                <a:lnTo>
                  <a:pt x="236477" y="247526"/>
                </a:lnTo>
                <a:lnTo>
                  <a:pt x="232181" y="245355"/>
                </a:lnTo>
                <a:lnTo>
                  <a:pt x="231162" y="244659"/>
                </a:lnTo>
                <a:lnTo>
                  <a:pt x="228752" y="242621"/>
                </a:lnTo>
                <a:lnTo>
                  <a:pt x="222828" y="237115"/>
                </a:lnTo>
                <a:lnTo>
                  <a:pt x="218894" y="237925"/>
                </a:lnTo>
                <a:lnTo>
                  <a:pt x="213274" y="234344"/>
                </a:lnTo>
                <a:lnTo>
                  <a:pt x="208226" y="230839"/>
                </a:lnTo>
                <a:lnTo>
                  <a:pt x="207083" y="229886"/>
                </a:lnTo>
                <a:lnTo>
                  <a:pt x="201339" y="223390"/>
                </a:lnTo>
                <a:lnTo>
                  <a:pt x="195606" y="219170"/>
                </a:lnTo>
                <a:lnTo>
                  <a:pt x="189357" y="214560"/>
                </a:lnTo>
                <a:lnTo>
                  <a:pt x="185318" y="211665"/>
                </a:lnTo>
                <a:lnTo>
                  <a:pt x="178470" y="206750"/>
                </a:lnTo>
                <a:lnTo>
                  <a:pt x="175117" y="203778"/>
                </a:lnTo>
                <a:lnTo>
                  <a:pt x="173984" y="202683"/>
                </a:lnTo>
                <a:lnTo>
                  <a:pt x="172879" y="200578"/>
                </a:lnTo>
                <a:lnTo>
                  <a:pt x="171088" y="190262"/>
                </a:lnTo>
                <a:lnTo>
                  <a:pt x="169030" y="185519"/>
                </a:lnTo>
                <a:lnTo>
                  <a:pt x="166097" y="182937"/>
                </a:lnTo>
                <a:lnTo>
                  <a:pt x="163602" y="177956"/>
                </a:lnTo>
                <a:lnTo>
                  <a:pt x="161525" y="170555"/>
                </a:lnTo>
                <a:lnTo>
                  <a:pt x="159811" y="165735"/>
                </a:lnTo>
                <a:lnTo>
                  <a:pt x="158448" y="163506"/>
                </a:lnTo>
                <a:lnTo>
                  <a:pt x="155705" y="161039"/>
                </a:lnTo>
                <a:lnTo>
                  <a:pt x="151543" y="158334"/>
                </a:lnTo>
                <a:lnTo>
                  <a:pt x="147599" y="157048"/>
                </a:lnTo>
                <a:lnTo>
                  <a:pt x="146180" y="157096"/>
                </a:lnTo>
                <a:lnTo>
                  <a:pt x="145475" y="157429"/>
                </a:lnTo>
                <a:lnTo>
                  <a:pt x="144675" y="157887"/>
                </a:lnTo>
                <a:lnTo>
                  <a:pt x="143113" y="159906"/>
                </a:lnTo>
                <a:lnTo>
                  <a:pt x="140808" y="160115"/>
                </a:lnTo>
                <a:lnTo>
                  <a:pt x="139112" y="160068"/>
                </a:lnTo>
                <a:lnTo>
                  <a:pt x="137532" y="159344"/>
                </a:lnTo>
                <a:lnTo>
                  <a:pt x="132540" y="158706"/>
                </a:lnTo>
                <a:lnTo>
                  <a:pt x="130769" y="158001"/>
                </a:lnTo>
                <a:lnTo>
                  <a:pt x="127768" y="158105"/>
                </a:lnTo>
                <a:lnTo>
                  <a:pt x="121320" y="159153"/>
                </a:lnTo>
                <a:lnTo>
                  <a:pt x="119749" y="158963"/>
                </a:lnTo>
                <a:lnTo>
                  <a:pt x="112938" y="154448"/>
                </a:lnTo>
                <a:lnTo>
                  <a:pt x="109976" y="152657"/>
                </a:lnTo>
                <a:lnTo>
                  <a:pt x="109385" y="151667"/>
                </a:lnTo>
                <a:lnTo>
                  <a:pt x="109414" y="149933"/>
                </a:lnTo>
                <a:lnTo>
                  <a:pt x="110414" y="147476"/>
                </a:lnTo>
                <a:lnTo>
                  <a:pt x="111271" y="145733"/>
                </a:lnTo>
                <a:lnTo>
                  <a:pt x="110890" y="143923"/>
                </a:lnTo>
                <a:lnTo>
                  <a:pt x="109594" y="141942"/>
                </a:lnTo>
                <a:lnTo>
                  <a:pt x="109594" y="139827"/>
                </a:lnTo>
                <a:lnTo>
                  <a:pt x="110480" y="138646"/>
                </a:lnTo>
                <a:lnTo>
                  <a:pt x="112290" y="139017"/>
                </a:lnTo>
                <a:lnTo>
                  <a:pt x="112938" y="138274"/>
                </a:lnTo>
                <a:lnTo>
                  <a:pt x="112709" y="137151"/>
                </a:lnTo>
                <a:lnTo>
                  <a:pt x="111728" y="136350"/>
                </a:lnTo>
                <a:lnTo>
                  <a:pt x="110423" y="134550"/>
                </a:lnTo>
                <a:lnTo>
                  <a:pt x="106566" y="132874"/>
                </a:lnTo>
                <a:lnTo>
                  <a:pt x="106013" y="132188"/>
                </a:lnTo>
                <a:lnTo>
                  <a:pt x="106213" y="131407"/>
                </a:lnTo>
                <a:lnTo>
                  <a:pt x="106880" y="130569"/>
                </a:lnTo>
                <a:lnTo>
                  <a:pt x="107013" y="128797"/>
                </a:lnTo>
                <a:lnTo>
                  <a:pt x="107080" y="126511"/>
                </a:lnTo>
                <a:lnTo>
                  <a:pt x="107595" y="125321"/>
                </a:lnTo>
                <a:lnTo>
                  <a:pt x="107737" y="124387"/>
                </a:lnTo>
                <a:lnTo>
                  <a:pt x="107175" y="123635"/>
                </a:lnTo>
                <a:lnTo>
                  <a:pt x="105870" y="122758"/>
                </a:lnTo>
                <a:lnTo>
                  <a:pt x="103784" y="120634"/>
                </a:lnTo>
                <a:lnTo>
                  <a:pt x="101222" y="120406"/>
                </a:lnTo>
                <a:lnTo>
                  <a:pt x="92888" y="120482"/>
                </a:lnTo>
                <a:lnTo>
                  <a:pt x="90307" y="119625"/>
                </a:lnTo>
                <a:lnTo>
                  <a:pt x="88230" y="118434"/>
                </a:lnTo>
                <a:lnTo>
                  <a:pt x="86153" y="113900"/>
                </a:lnTo>
                <a:lnTo>
                  <a:pt x="85106" y="112824"/>
                </a:lnTo>
                <a:lnTo>
                  <a:pt x="84125" y="112376"/>
                </a:lnTo>
                <a:lnTo>
                  <a:pt x="81791" y="112224"/>
                </a:lnTo>
                <a:lnTo>
                  <a:pt x="78981" y="111786"/>
                </a:lnTo>
                <a:lnTo>
                  <a:pt x="77543" y="111014"/>
                </a:lnTo>
                <a:lnTo>
                  <a:pt x="73619" y="106861"/>
                </a:lnTo>
                <a:lnTo>
                  <a:pt x="69847" y="103146"/>
                </a:lnTo>
                <a:lnTo>
                  <a:pt x="68332" y="106652"/>
                </a:lnTo>
                <a:lnTo>
                  <a:pt x="66866" y="107347"/>
                </a:lnTo>
                <a:lnTo>
                  <a:pt x="63541" y="107023"/>
                </a:lnTo>
                <a:lnTo>
                  <a:pt x="61046" y="106432"/>
                </a:lnTo>
                <a:lnTo>
                  <a:pt x="59627" y="107223"/>
                </a:lnTo>
                <a:lnTo>
                  <a:pt x="58160" y="108604"/>
                </a:lnTo>
                <a:lnTo>
                  <a:pt x="58436" y="109519"/>
                </a:lnTo>
                <a:lnTo>
                  <a:pt x="59560" y="110480"/>
                </a:lnTo>
                <a:lnTo>
                  <a:pt x="61817" y="112262"/>
                </a:lnTo>
                <a:lnTo>
                  <a:pt x="65275" y="116615"/>
                </a:lnTo>
                <a:lnTo>
                  <a:pt x="66847" y="119015"/>
                </a:lnTo>
                <a:lnTo>
                  <a:pt x="67075" y="119853"/>
                </a:lnTo>
                <a:lnTo>
                  <a:pt x="66780" y="120482"/>
                </a:lnTo>
                <a:lnTo>
                  <a:pt x="66313" y="120748"/>
                </a:lnTo>
                <a:lnTo>
                  <a:pt x="65627" y="120739"/>
                </a:lnTo>
                <a:lnTo>
                  <a:pt x="64704" y="120730"/>
                </a:lnTo>
                <a:lnTo>
                  <a:pt x="64170" y="120015"/>
                </a:lnTo>
                <a:lnTo>
                  <a:pt x="63989" y="118777"/>
                </a:lnTo>
                <a:lnTo>
                  <a:pt x="62836" y="116900"/>
                </a:lnTo>
                <a:lnTo>
                  <a:pt x="61646" y="115814"/>
                </a:lnTo>
                <a:lnTo>
                  <a:pt x="60341" y="115138"/>
                </a:lnTo>
                <a:lnTo>
                  <a:pt x="58512" y="114633"/>
                </a:lnTo>
                <a:lnTo>
                  <a:pt x="56102" y="113738"/>
                </a:lnTo>
                <a:lnTo>
                  <a:pt x="54854" y="113700"/>
                </a:lnTo>
                <a:lnTo>
                  <a:pt x="53645" y="114738"/>
                </a:lnTo>
                <a:lnTo>
                  <a:pt x="52635" y="116138"/>
                </a:lnTo>
                <a:lnTo>
                  <a:pt x="52035" y="119196"/>
                </a:lnTo>
                <a:lnTo>
                  <a:pt x="50235" y="122949"/>
                </a:lnTo>
                <a:lnTo>
                  <a:pt x="49130" y="124425"/>
                </a:lnTo>
                <a:lnTo>
                  <a:pt x="45701" y="125321"/>
                </a:lnTo>
                <a:lnTo>
                  <a:pt x="37566" y="125625"/>
                </a:lnTo>
                <a:lnTo>
                  <a:pt x="35138" y="126797"/>
                </a:lnTo>
                <a:lnTo>
                  <a:pt x="33481" y="128207"/>
                </a:lnTo>
                <a:lnTo>
                  <a:pt x="30404" y="132769"/>
                </a:lnTo>
                <a:lnTo>
                  <a:pt x="28260" y="134284"/>
                </a:lnTo>
                <a:lnTo>
                  <a:pt x="26403" y="136370"/>
                </a:lnTo>
                <a:lnTo>
                  <a:pt x="26965" y="143056"/>
                </a:lnTo>
                <a:lnTo>
                  <a:pt x="27861" y="150838"/>
                </a:lnTo>
                <a:lnTo>
                  <a:pt x="29423" y="152991"/>
                </a:lnTo>
                <a:lnTo>
                  <a:pt x="30413" y="153638"/>
                </a:lnTo>
                <a:lnTo>
                  <a:pt x="30546" y="154400"/>
                </a:lnTo>
                <a:lnTo>
                  <a:pt x="29909" y="155077"/>
                </a:lnTo>
                <a:lnTo>
                  <a:pt x="29090" y="155924"/>
                </a:lnTo>
                <a:lnTo>
                  <a:pt x="27851" y="157477"/>
                </a:lnTo>
                <a:lnTo>
                  <a:pt x="26461" y="157420"/>
                </a:lnTo>
                <a:lnTo>
                  <a:pt x="23660" y="157029"/>
                </a:lnTo>
                <a:lnTo>
                  <a:pt x="21327" y="156610"/>
                </a:lnTo>
                <a:lnTo>
                  <a:pt x="13478" y="156163"/>
                </a:lnTo>
                <a:lnTo>
                  <a:pt x="7115" y="155800"/>
                </a:lnTo>
                <a:lnTo>
                  <a:pt x="48" y="155400"/>
                </a:lnTo>
                <a:lnTo>
                  <a:pt x="38" y="147247"/>
                </a:lnTo>
                <a:lnTo>
                  <a:pt x="38" y="139065"/>
                </a:lnTo>
                <a:lnTo>
                  <a:pt x="38" y="130855"/>
                </a:lnTo>
                <a:lnTo>
                  <a:pt x="28" y="122615"/>
                </a:lnTo>
                <a:lnTo>
                  <a:pt x="28" y="114338"/>
                </a:lnTo>
                <a:lnTo>
                  <a:pt x="28" y="106032"/>
                </a:lnTo>
                <a:lnTo>
                  <a:pt x="19" y="97698"/>
                </a:lnTo>
                <a:lnTo>
                  <a:pt x="19" y="89335"/>
                </a:lnTo>
                <a:lnTo>
                  <a:pt x="19" y="80944"/>
                </a:lnTo>
                <a:lnTo>
                  <a:pt x="19" y="72514"/>
                </a:lnTo>
                <a:lnTo>
                  <a:pt x="9" y="64056"/>
                </a:lnTo>
                <a:lnTo>
                  <a:pt x="9" y="55559"/>
                </a:lnTo>
                <a:lnTo>
                  <a:pt x="9" y="47025"/>
                </a:lnTo>
                <a:lnTo>
                  <a:pt x="0" y="38462"/>
                </a:lnTo>
                <a:lnTo>
                  <a:pt x="0" y="29871"/>
                </a:lnTo>
                <a:lnTo>
                  <a:pt x="0" y="21241"/>
                </a:lnTo>
                <a:lnTo>
                  <a:pt x="3334" y="20174"/>
                </a:lnTo>
                <a:lnTo>
                  <a:pt x="7544" y="18812"/>
                </a:lnTo>
                <a:lnTo>
                  <a:pt x="11582" y="17517"/>
                </a:lnTo>
                <a:lnTo>
                  <a:pt x="16393" y="15964"/>
                </a:lnTo>
                <a:lnTo>
                  <a:pt x="21812" y="14211"/>
                </a:lnTo>
                <a:lnTo>
                  <a:pt x="26441" y="12716"/>
                </a:lnTo>
                <a:lnTo>
                  <a:pt x="31966" y="10935"/>
                </a:lnTo>
                <a:lnTo>
                  <a:pt x="36176" y="9573"/>
                </a:lnTo>
                <a:lnTo>
                  <a:pt x="40129" y="8296"/>
                </a:lnTo>
                <a:lnTo>
                  <a:pt x="45187" y="6772"/>
                </a:lnTo>
                <a:lnTo>
                  <a:pt x="53054" y="4410"/>
                </a:lnTo>
                <a:lnTo>
                  <a:pt x="57445" y="3086"/>
                </a:lnTo>
                <a:lnTo>
                  <a:pt x="61884" y="1753"/>
                </a:lnTo>
                <a:lnTo>
                  <a:pt x="66113" y="476"/>
                </a:lnTo>
                <a:lnTo>
                  <a:pt x="68942" y="0"/>
                </a:lnTo>
                <a:lnTo>
                  <a:pt x="71980" y="1819"/>
                </a:lnTo>
                <a:lnTo>
                  <a:pt x="75676" y="4315"/>
                </a:lnTo>
                <a:lnTo>
                  <a:pt x="79372" y="6810"/>
                </a:lnTo>
                <a:lnTo>
                  <a:pt x="83068" y="9306"/>
                </a:lnTo>
                <a:lnTo>
                  <a:pt x="86763" y="11802"/>
                </a:lnTo>
                <a:lnTo>
                  <a:pt x="90459" y="14288"/>
                </a:lnTo>
                <a:lnTo>
                  <a:pt x="94155" y="16774"/>
                </a:lnTo>
                <a:lnTo>
                  <a:pt x="97850" y="19260"/>
                </a:lnTo>
                <a:lnTo>
                  <a:pt x="101546" y="21736"/>
                </a:lnTo>
                <a:lnTo>
                  <a:pt x="105242" y="24213"/>
                </a:lnTo>
                <a:lnTo>
                  <a:pt x="108938" y="26689"/>
                </a:lnTo>
                <a:lnTo>
                  <a:pt x="112633" y="29156"/>
                </a:lnTo>
                <a:lnTo>
                  <a:pt x="116329" y="31623"/>
                </a:lnTo>
                <a:lnTo>
                  <a:pt x="120025" y="34090"/>
                </a:lnTo>
                <a:lnTo>
                  <a:pt x="123720" y="36547"/>
                </a:lnTo>
                <a:lnTo>
                  <a:pt x="127416" y="39005"/>
                </a:lnTo>
                <a:lnTo>
                  <a:pt x="131112" y="41462"/>
                </a:lnTo>
                <a:lnTo>
                  <a:pt x="134541" y="43748"/>
                </a:lnTo>
                <a:lnTo>
                  <a:pt x="136084" y="45444"/>
                </a:lnTo>
                <a:lnTo>
                  <a:pt x="136931" y="49178"/>
                </a:lnTo>
                <a:lnTo>
                  <a:pt x="138636" y="52140"/>
                </a:lnTo>
                <a:lnTo>
                  <a:pt x="141599" y="55340"/>
                </a:lnTo>
                <a:lnTo>
                  <a:pt x="144628" y="58617"/>
                </a:lnTo>
                <a:lnTo>
                  <a:pt x="148400" y="62932"/>
                </a:lnTo>
                <a:lnTo>
                  <a:pt x="151009" y="65923"/>
                </a:lnTo>
                <a:lnTo>
                  <a:pt x="153667" y="68971"/>
                </a:lnTo>
                <a:lnTo>
                  <a:pt x="158067" y="73990"/>
                </a:lnTo>
                <a:lnTo>
                  <a:pt x="160811" y="77114"/>
                </a:lnTo>
                <a:lnTo>
                  <a:pt x="162992" y="77219"/>
                </a:lnTo>
                <a:lnTo>
                  <a:pt x="167421" y="76476"/>
                </a:lnTo>
                <a:lnTo>
                  <a:pt x="173345" y="75486"/>
                </a:lnTo>
                <a:lnTo>
                  <a:pt x="178022" y="74695"/>
                </a:lnTo>
                <a:lnTo>
                  <a:pt x="183680" y="73743"/>
                </a:lnTo>
                <a:lnTo>
                  <a:pt x="189071" y="72838"/>
                </a:lnTo>
                <a:lnTo>
                  <a:pt x="193320" y="72114"/>
                </a:lnTo>
                <a:lnTo>
                  <a:pt x="199682" y="72657"/>
                </a:lnTo>
                <a:lnTo>
                  <a:pt x="205959" y="73200"/>
                </a:lnTo>
                <a:lnTo>
                  <a:pt x="210464" y="73590"/>
                </a:lnTo>
                <a:lnTo>
                  <a:pt x="214875" y="73971"/>
                </a:lnTo>
                <a:lnTo>
                  <a:pt x="220103" y="74419"/>
                </a:lnTo>
                <a:lnTo>
                  <a:pt x="223028" y="74667"/>
                </a:lnTo>
                <a:lnTo>
                  <a:pt x="226381" y="74952"/>
                </a:lnTo>
                <a:lnTo>
                  <a:pt x="227790" y="74200"/>
                </a:lnTo>
                <a:lnTo>
                  <a:pt x="230677" y="72657"/>
                </a:lnTo>
                <a:lnTo>
                  <a:pt x="233401" y="71209"/>
                </a:lnTo>
                <a:lnTo>
                  <a:pt x="236230" y="69695"/>
                </a:lnTo>
                <a:lnTo>
                  <a:pt x="238735" y="68932"/>
                </a:lnTo>
                <a:lnTo>
                  <a:pt x="241345" y="71342"/>
                </a:lnTo>
                <a:lnTo>
                  <a:pt x="243526" y="74124"/>
                </a:lnTo>
                <a:lnTo>
                  <a:pt x="245821" y="77048"/>
                </a:lnTo>
                <a:lnTo>
                  <a:pt x="248478" y="79858"/>
                </a:lnTo>
                <a:lnTo>
                  <a:pt x="251060" y="81525"/>
                </a:lnTo>
                <a:lnTo>
                  <a:pt x="254518" y="83782"/>
                </a:lnTo>
                <a:lnTo>
                  <a:pt x="256508" y="87630"/>
                </a:lnTo>
                <a:lnTo>
                  <a:pt x="259166" y="92764"/>
                </a:lnTo>
                <a:lnTo>
                  <a:pt x="260918" y="96136"/>
                </a:lnTo>
                <a:lnTo>
                  <a:pt x="262718" y="99593"/>
                </a:lnTo>
                <a:lnTo>
                  <a:pt x="265338" y="98232"/>
                </a:lnTo>
                <a:lnTo>
                  <a:pt x="268129" y="96774"/>
                </a:lnTo>
                <a:lnTo>
                  <a:pt x="270663" y="95450"/>
                </a:lnTo>
                <a:lnTo>
                  <a:pt x="270357" y="99727"/>
                </a:lnTo>
                <a:lnTo>
                  <a:pt x="270091" y="103604"/>
                </a:lnTo>
                <a:lnTo>
                  <a:pt x="269662" y="109461"/>
                </a:lnTo>
                <a:lnTo>
                  <a:pt x="269320" y="114243"/>
                </a:lnTo>
                <a:lnTo>
                  <a:pt x="268405" y="119939"/>
                </a:lnTo>
                <a:lnTo>
                  <a:pt x="268338" y="124273"/>
                </a:lnTo>
                <a:lnTo>
                  <a:pt x="268281" y="128073"/>
                </a:lnTo>
                <a:lnTo>
                  <a:pt x="268243" y="131083"/>
                </a:lnTo>
                <a:lnTo>
                  <a:pt x="273148" y="131216"/>
                </a:lnTo>
                <a:lnTo>
                  <a:pt x="276777" y="131312"/>
                </a:lnTo>
                <a:lnTo>
                  <a:pt x="281321" y="131436"/>
                </a:lnTo>
                <a:lnTo>
                  <a:pt x="281759" y="135207"/>
                </a:lnTo>
                <a:lnTo>
                  <a:pt x="282369" y="140503"/>
                </a:lnTo>
                <a:lnTo>
                  <a:pt x="283293" y="145285"/>
                </a:lnTo>
                <a:lnTo>
                  <a:pt x="284073" y="149295"/>
                </a:lnTo>
                <a:lnTo>
                  <a:pt x="285236" y="154467"/>
                </a:lnTo>
                <a:lnTo>
                  <a:pt x="285865" y="157229"/>
                </a:lnTo>
                <a:lnTo>
                  <a:pt x="286950" y="160477"/>
                </a:lnTo>
                <a:lnTo>
                  <a:pt x="288027" y="161258"/>
                </a:lnTo>
                <a:lnTo>
                  <a:pt x="289750" y="161773"/>
                </a:lnTo>
                <a:lnTo>
                  <a:pt x="295751" y="161382"/>
                </a:lnTo>
                <a:lnTo>
                  <a:pt x="300724" y="161058"/>
                </a:lnTo>
                <a:lnTo>
                  <a:pt x="304648" y="160811"/>
                </a:lnTo>
                <a:lnTo>
                  <a:pt x="308820" y="160544"/>
                </a:lnTo>
                <a:lnTo>
                  <a:pt x="314354" y="160182"/>
                </a:lnTo>
                <a:lnTo>
                  <a:pt x="316230" y="161011"/>
                </a:lnTo>
                <a:lnTo>
                  <a:pt x="317849" y="160430"/>
                </a:lnTo>
                <a:lnTo>
                  <a:pt x="319716" y="159849"/>
                </a:lnTo>
                <a:lnTo>
                  <a:pt x="321202" y="162201"/>
                </a:lnTo>
                <a:lnTo>
                  <a:pt x="321955" y="163392"/>
                </a:lnTo>
                <a:lnTo>
                  <a:pt x="323012" y="164630"/>
                </a:lnTo>
                <a:lnTo>
                  <a:pt x="324441" y="165783"/>
                </a:lnTo>
                <a:lnTo>
                  <a:pt x="323841" y="168193"/>
                </a:lnTo>
                <a:lnTo>
                  <a:pt x="322955" y="171707"/>
                </a:lnTo>
                <a:lnTo>
                  <a:pt x="322707" y="173507"/>
                </a:lnTo>
                <a:lnTo>
                  <a:pt x="324431" y="175451"/>
                </a:lnTo>
                <a:lnTo>
                  <a:pt x="325717" y="176584"/>
                </a:lnTo>
                <a:lnTo>
                  <a:pt x="329232" y="178889"/>
                </a:lnTo>
                <a:lnTo>
                  <a:pt x="332537" y="180175"/>
                </a:lnTo>
                <a:lnTo>
                  <a:pt x="334689" y="180556"/>
                </a:lnTo>
                <a:lnTo>
                  <a:pt x="336747" y="180061"/>
                </a:lnTo>
                <a:lnTo>
                  <a:pt x="337499" y="178756"/>
                </a:lnTo>
                <a:lnTo>
                  <a:pt x="337309" y="176955"/>
                </a:lnTo>
                <a:lnTo>
                  <a:pt x="336318" y="175060"/>
                </a:lnTo>
                <a:lnTo>
                  <a:pt x="336395" y="172803"/>
                </a:lnTo>
                <a:lnTo>
                  <a:pt x="337052" y="171155"/>
                </a:lnTo>
                <a:lnTo>
                  <a:pt x="339157" y="168155"/>
                </a:lnTo>
                <a:lnTo>
                  <a:pt x="341147" y="165316"/>
                </a:lnTo>
                <a:lnTo>
                  <a:pt x="344195" y="162420"/>
                </a:lnTo>
                <a:lnTo>
                  <a:pt x="347825" y="159553"/>
                </a:lnTo>
                <a:lnTo>
                  <a:pt x="349329" y="157458"/>
                </a:lnTo>
                <a:lnTo>
                  <a:pt x="349911" y="153810"/>
                </a:lnTo>
                <a:lnTo>
                  <a:pt x="352282" y="151743"/>
                </a:lnTo>
                <a:lnTo>
                  <a:pt x="354845" y="150504"/>
                </a:lnTo>
                <a:lnTo>
                  <a:pt x="358026" y="149428"/>
                </a:lnTo>
                <a:lnTo>
                  <a:pt x="358902" y="147599"/>
                </a:lnTo>
                <a:lnTo>
                  <a:pt x="363293" y="144494"/>
                </a:lnTo>
                <a:lnTo>
                  <a:pt x="365922" y="142961"/>
                </a:lnTo>
                <a:lnTo>
                  <a:pt x="369246" y="142065"/>
                </a:lnTo>
                <a:lnTo>
                  <a:pt x="373837" y="140046"/>
                </a:lnTo>
                <a:lnTo>
                  <a:pt x="377467" y="137665"/>
                </a:lnTo>
                <a:lnTo>
                  <a:pt x="380943" y="133179"/>
                </a:lnTo>
                <a:lnTo>
                  <a:pt x="383705" y="130235"/>
                </a:lnTo>
                <a:lnTo>
                  <a:pt x="386029" y="128426"/>
                </a:lnTo>
                <a:lnTo>
                  <a:pt x="387982" y="128359"/>
                </a:lnTo>
                <a:lnTo>
                  <a:pt x="389354" y="129826"/>
                </a:lnTo>
                <a:lnTo>
                  <a:pt x="390534" y="129950"/>
                </a:lnTo>
                <a:lnTo>
                  <a:pt x="391306" y="129283"/>
                </a:lnTo>
                <a:lnTo>
                  <a:pt x="392620" y="127397"/>
                </a:lnTo>
                <a:lnTo>
                  <a:pt x="394030" y="125197"/>
                </a:lnTo>
                <a:lnTo>
                  <a:pt x="395354" y="124282"/>
                </a:lnTo>
                <a:lnTo>
                  <a:pt x="397916" y="123815"/>
                </a:lnTo>
                <a:lnTo>
                  <a:pt x="400288" y="122358"/>
                </a:lnTo>
                <a:close/>
                <a:moveTo>
                  <a:pt x="392420" y="169088"/>
                </a:moveTo>
                <a:lnTo>
                  <a:pt x="392325" y="168231"/>
                </a:lnTo>
                <a:lnTo>
                  <a:pt x="391496" y="166792"/>
                </a:lnTo>
                <a:lnTo>
                  <a:pt x="390258" y="165983"/>
                </a:lnTo>
                <a:lnTo>
                  <a:pt x="389668" y="166335"/>
                </a:lnTo>
                <a:lnTo>
                  <a:pt x="390173" y="167507"/>
                </a:lnTo>
                <a:lnTo>
                  <a:pt x="391611" y="169174"/>
                </a:lnTo>
                <a:lnTo>
                  <a:pt x="392420" y="169088"/>
                </a:lnTo>
                <a:close/>
                <a:moveTo>
                  <a:pt x="407222" y="205597"/>
                </a:moveTo>
                <a:lnTo>
                  <a:pt x="405879" y="205912"/>
                </a:lnTo>
                <a:lnTo>
                  <a:pt x="403422" y="205864"/>
                </a:lnTo>
                <a:lnTo>
                  <a:pt x="402021" y="205502"/>
                </a:lnTo>
                <a:lnTo>
                  <a:pt x="402879" y="202683"/>
                </a:lnTo>
                <a:lnTo>
                  <a:pt x="402907" y="202121"/>
                </a:lnTo>
                <a:lnTo>
                  <a:pt x="402803" y="202044"/>
                </a:lnTo>
                <a:lnTo>
                  <a:pt x="402098" y="201663"/>
                </a:lnTo>
                <a:lnTo>
                  <a:pt x="401031" y="200511"/>
                </a:lnTo>
                <a:lnTo>
                  <a:pt x="400660" y="198806"/>
                </a:lnTo>
                <a:lnTo>
                  <a:pt x="401078" y="197225"/>
                </a:lnTo>
                <a:lnTo>
                  <a:pt x="401860" y="196567"/>
                </a:lnTo>
                <a:lnTo>
                  <a:pt x="402355" y="196682"/>
                </a:lnTo>
                <a:lnTo>
                  <a:pt x="403860" y="199092"/>
                </a:lnTo>
                <a:lnTo>
                  <a:pt x="405203" y="199797"/>
                </a:lnTo>
                <a:lnTo>
                  <a:pt x="407822" y="200197"/>
                </a:lnTo>
                <a:lnTo>
                  <a:pt x="406498" y="202578"/>
                </a:lnTo>
                <a:lnTo>
                  <a:pt x="407480" y="205121"/>
                </a:lnTo>
                <a:lnTo>
                  <a:pt x="407222" y="205597"/>
                </a:lnTo>
                <a:close/>
                <a:moveTo>
                  <a:pt x="422548" y="203597"/>
                </a:moveTo>
                <a:lnTo>
                  <a:pt x="421834" y="205092"/>
                </a:lnTo>
                <a:lnTo>
                  <a:pt x="420577" y="204731"/>
                </a:lnTo>
                <a:lnTo>
                  <a:pt x="419586" y="203740"/>
                </a:lnTo>
                <a:lnTo>
                  <a:pt x="419910" y="202959"/>
                </a:lnTo>
                <a:lnTo>
                  <a:pt x="421386" y="202530"/>
                </a:lnTo>
                <a:lnTo>
                  <a:pt x="422157" y="202102"/>
                </a:lnTo>
                <a:lnTo>
                  <a:pt x="422805" y="202025"/>
                </a:lnTo>
                <a:lnTo>
                  <a:pt x="422548" y="20359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43C6A9FD-998D-A883-4D5A-71466B9F7277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15 w 314"/>
              <a:gd name="connsiteY0" fmla="*/ 286 h 314"/>
              <a:gd name="connsiteX1" fmla="*/ 86 w 314"/>
              <a:gd name="connsiteY1" fmla="*/ 314 h 314"/>
              <a:gd name="connsiteX2" fmla="*/ 0 w 314"/>
              <a:gd name="connsiteY2" fmla="*/ 190 h 314"/>
              <a:gd name="connsiteX3" fmla="*/ 86 w 314"/>
              <a:gd name="connsiteY3" fmla="*/ 28 h 314"/>
              <a:gd name="connsiteX4" fmla="*/ 286 w 314"/>
              <a:gd name="connsiteY4" fmla="*/ 0 h 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" h="314">
                <a:moveTo>
                  <a:pt x="315" y="286"/>
                </a:moveTo>
                <a:lnTo>
                  <a:pt x="86" y="314"/>
                </a:lnTo>
                <a:lnTo>
                  <a:pt x="0" y="190"/>
                </a:lnTo>
                <a:lnTo>
                  <a:pt x="86" y="28"/>
                </a:lnTo>
                <a:lnTo>
                  <a:pt x="286" y="0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123FBB14-F8B3-79B4-8BE1-C6E6601CFC0B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781 w 6133"/>
              <a:gd name="connsiteY0" fmla="*/ 5467 h 18097"/>
              <a:gd name="connsiteX1" fmla="*/ 3991 w 6133"/>
              <a:gd name="connsiteY1" fmla="*/ 5896 h 18097"/>
              <a:gd name="connsiteX2" fmla="*/ 2029 w 6133"/>
              <a:gd name="connsiteY2" fmla="*/ 4067 h 18097"/>
              <a:gd name="connsiteX3" fmla="*/ 2267 w 6133"/>
              <a:gd name="connsiteY3" fmla="*/ 1934 h 18097"/>
              <a:gd name="connsiteX4" fmla="*/ 3457 w 6133"/>
              <a:gd name="connsiteY4" fmla="*/ 762 h 18097"/>
              <a:gd name="connsiteX5" fmla="*/ 4581 w 6133"/>
              <a:gd name="connsiteY5" fmla="*/ 76 h 18097"/>
              <a:gd name="connsiteX6" fmla="*/ 5734 w 6133"/>
              <a:gd name="connsiteY6" fmla="*/ 0 h 18097"/>
              <a:gd name="connsiteX7" fmla="*/ 6134 w 6133"/>
              <a:gd name="connsiteY7" fmla="*/ 1762 h 18097"/>
              <a:gd name="connsiteX8" fmla="*/ 5858 w 6133"/>
              <a:gd name="connsiteY8" fmla="*/ 4248 h 18097"/>
              <a:gd name="connsiteX9" fmla="*/ 4781 w 6133"/>
              <a:gd name="connsiteY9" fmla="*/ 5467 h 18097"/>
              <a:gd name="connsiteX10" fmla="*/ 3400 w 6133"/>
              <a:gd name="connsiteY10" fmla="*/ 9925 h 18097"/>
              <a:gd name="connsiteX11" fmla="*/ 2972 w 6133"/>
              <a:gd name="connsiteY11" fmla="*/ 10220 h 18097"/>
              <a:gd name="connsiteX12" fmla="*/ 3172 w 6133"/>
              <a:gd name="connsiteY12" fmla="*/ 10220 h 18097"/>
              <a:gd name="connsiteX13" fmla="*/ 2972 w 6133"/>
              <a:gd name="connsiteY13" fmla="*/ 10421 h 18097"/>
              <a:gd name="connsiteX14" fmla="*/ 2838 w 6133"/>
              <a:gd name="connsiteY14" fmla="*/ 10220 h 18097"/>
              <a:gd name="connsiteX15" fmla="*/ 2629 w 6133"/>
              <a:gd name="connsiteY15" fmla="*/ 10096 h 18097"/>
              <a:gd name="connsiteX16" fmla="*/ 2362 w 6133"/>
              <a:gd name="connsiteY16" fmla="*/ 10040 h 18097"/>
              <a:gd name="connsiteX17" fmla="*/ 2048 w 6133"/>
              <a:gd name="connsiteY17" fmla="*/ 10049 h 18097"/>
              <a:gd name="connsiteX18" fmla="*/ 2048 w 6133"/>
              <a:gd name="connsiteY18" fmla="*/ 9849 h 18097"/>
              <a:gd name="connsiteX19" fmla="*/ 2448 w 6133"/>
              <a:gd name="connsiteY19" fmla="*/ 9973 h 18097"/>
              <a:gd name="connsiteX20" fmla="*/ 3048 w 6133"/>
              <a:gd name="connsiteY20" fmla="*/ 9849 h 18097"/>
              <a:gd name="connsiteX21" fmla="*/ 3048 w 6133"/>
              <a:gd name="connsiteY21" fmla="*/ 9630 h 18097"/>
              <a:gd name="connsiteX22" fmla="*/ 2867 w 6133"/>
              <a:gd name="connsiteY22" fmla="*/ 9430 h 18097"/>
              <a:gd name="connsiteX23" fmla="*/ 2791 w 6133"/>
              <a:gd name="connsiteY23" fmla="*/ 9287 h 18097"/>
              <a:gd name="connsiteX24" fmla="*/ 3010 w 6133"/>
              <a:gd name="connsiteY24" fmla="*/ 9077 h 18097"/>
              <a:gd name="connsiteX25" fmla="*/ 3753 w 6133"/>
              <a:gd name="connsiteY25" fmla="*/ 8601 h 18097"/>
              <a:gd name="connsiteX26" fmla="*/ 4067 w 6133"/>
              <a:gd name="connsiteY26" fmla="*/ 8354 h 18097"/>
              <a:gd name="connsiteX27" fmla="*/ 4105 w 6133"/>
              <a:gd name="connsiteY27" fmla="*/ 8458 h 18097"/>
              <a:gd name="connsiteX28" fmla="*/ 4115 w 6133"/>
              <a:gd name="connsiteY28" fmla="*/ 8554 h 18097"/>
              <a:gd name="connsiteX29" fmla="*/ 4153 w 6133"/>
              <a:gd name="connsiteY29" fmla="*/ 8649 h 18097"/>
              <a:gd name="connsiteX30" fmla="*/ 4267 w 6133"/>
              <a:gd name="connsiteY30" fmla="*/ 8744 h 18097"/>
              <a:gd name="connsiteX31" fmla="*/ 3886 w 6133"/>
              <a:gd name="connsiteY31" fmla="*/ 9115 h 18097"/>
              <a:gd name="connsiteX32" fmla="*/ 3400 w 6133"/>
              <a:gd name="connsiteY32" fmla="*/ 9925 h 18097"/>
              <a:gd name="connsiteX33" fmla="*/ 505 w 6133"/>
              <a:gd name="connsiteY33" fmla="*/ 18088 h 18097"/>
              <a:gd name="connsiteX34" fmla="*/ 238 w 6133"/>
              <a:gd name="connsiteY34" fmla="*/ 18098 h 18097"/>
              <a:gd name="connsiteX35" fmla="*/ 0 w 6133"/>
              <a:gd name="connsiteY35" fmla="*/ 18002 h 18097"/>
              <a:gd name="connsiteX36" fmla="*/ 67 w 6133"/>
              <a:gd name="connsiteY36" fmla="*/ 17917 h 18097"/>
              <a:gd name="connsiteX37" fmla="*/ 371 w 6133"/>
              <a:gd name="connsiteY37" fmla="*/ 17850 h 18097"/>
              <a:gd name="connsiteX38" fmla="*/ 514 w 6133"/>
              <a:gd name="connsiteY38" fmla="*/ 17669 h 18097"/>
              <a:gd name="connsiteX39" fmla="*/ 467 w 6133"/>
              <a:gd name="connsiteY39" fmla="*/ 17431 h 18097"/>
              <a:gd name="connsiteX40" fmla="*/ 476 w 6133"/>
              <a:gd name="connsiteY40" fmla="*/ 17164 h 18097"/>
              <a:gd name="connsiteX41" fmla="*/ 714 w 6133"/>
              <a:gd name="connsiteY41" fmla="*/ 17002 h 18097"/>
              <a:gd name="connsiteX42" fmla="*/ 905 w 6133"/>
              <a:gd name="connsiteY42" fmla="*/ 16993 h 18097"/>
              <a:gd name="connsiteX43" fmla="*/ 990 w 6133"/>
              <a:gd name="connsiteY43" fmla="*/ 17098 h 18097"/>
              <a:gd name="connsiteX44" fmla="*/ 1038 w 6133"/>
              <a:gd name="connsiteY44" fmla="*/ 17345 h 18097"/>
              <a:gd name="connsiteX45" fmla="*/ 895 w 6133"/>
              <a:gd name="connsiteY45" fmla="*/ 17536 h 18097"/>
              <a:gd name="connsiteX46" fmla="*/ 733 w 6133"/>
              <a:gd name="connsiteY46" fmla="*/ 17688 h 18097"/>
              <a:gd name="connsiteX47" fmla="*/ 657 w 6133"/>
              <a:gd name="connsiteY47" fmla="*/ 17926 h 18097"/>
              <a:gd name="connsiteX48" fmla="*/ 505 w 6133"/>
              <a:gd name="connsiteY48" fmla="*/ 18088 h 18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133" h="18097">
                <a:moveTo>
                  <a:pt x="4781" y="5467"/>
                </a:moveTo>
                <a:lnTo>
                  <a:pt x="3991" y="5896"/>
                </a:lnTo>
                <a:lnTo>
                  <a:pt x="2029" y="4067"/>
                </a:lnTo>
                <a:lnTo>
                  <a:pt x="2267" y="1934"/>
                </a:lnTo>
                <a:lnTo>
                  <a:pt x="3457" y="762"/>
                </a:lnTo>
                <a:lnTo>
                  <a:pt x="4581" y="76"/>
                </a:lnTo>
                <a:lnTo>
                  <a:pt x="5734" y="0"/>
                </a:lnTo>
                <a:lnTo>
                  <a:pt x="6134" y="1762"/>
                </a:lnTo>
                <a:lnTo>
                  <a:pt x="5858" y="4248"/>
                </a:lnTo>
                <a:lnTo>
                  <a:pt x="4781" y="5467"/>
                </a:lnTo>
                <a:close/>
                <a:moveTo>
                  <a:pt x="3400" y="9925"/>
                </a:moveTo>
                <a:lnTo>
                  <a:pt x="2972" y="10220"/>
                </a:lnTo>
                <a:lnTo>
                  <a:pt x="3172" y="10220"/>
                </a:lnTo>
                <a:lnTo>
                  <a:pt x="2972" y="10421"/>
                </a:lnTo>
                <a:lnTo>
                  <a:pt x="2838" y="10220"/>
                </a:lnTo>
                <a:lnTo>
                  <a:pt x="2629" y="10096"/>
                </a:lnTo>
                <a:lnTo>
                  <a:pt x="2362" y="10040"/>
                </a:lnTo>
                <a:lnTo>
                  <a:pt x="2048" y="10049"/>
                </a:lnTo>
                <a:lnTo>
                  <a:pt x="2048" y="9849"/>
                </a:lnTo>
                <a:lnTo>
                  <a:pt x="2448" y="9973"/>
                </a:lnTo>
                <a:lnTo>
                  <a:pt x="3048" y="9849"/>
                </a:lnTo>
                <a:lnTo>
                  <a:pt x="3048" y="9630"/>
                </a:lnTo>
                <a:lnTo>
                  <a:pt x="2867" y="9430"/>
                </a:lnTo>
                <a:lnTo>
                  <a:pt x="2791" y="9287"/>
                </a:lnTo>
                <a:lnTo>
                  <a:pt x="3010" y="9077"/>
                </a:lnTo>
                <a:lnTo>
                  <a:pt x="3753" y="8601"/>
                </a:lnTo>
                <a:lnTo>
                  <a:pt x="4067" y="8354"/>
                </a:lnTo>
                <a:lnTo>
                  <a:pt x="4105" y="8458"/>
                </a:lnTo>
                <a:lnTo>
                  <a:pt x="4115" y="8554"/>
                </a:lnTo>
                <a:lnTo>
                  <a:pt x="4153" y="8649"/>
                </a:lnTo>
                <a:lnTo>
                  <a:pt x="4267" y="8744"/>
                </a:lnTo>
                <a:lnTo>
                  <a:pt x="3886" y="9115"/>
                </a:lnTo>
                <a:lnTo>
                  <a:pt x="3400" y="9925"/>
                </a:lnTo>
                <a:close/>
                <a:moveTo>
                  <a:pt x="505" y="18088"/>
                </a:moveTo>
                <a:lnTo>
                  <a:pt x="238" y="18098"/>
                </a:lnTo>
                <a:lnTo>
                  <a:pt x="0" y="18002"/>
                </a:lnTo>
                <a:lnTo>
                  <a:pt x="67" y="17917"/>
                </a:lnTo>
                <a:lnTo>
                  <a:pt x="371" y="17850"/>
                </a:lnTo>
                <a:lnTo>
                  <a:pt x="514" y="17669"/>
                </a:lnTo>
                <a:lnTo>
                  <a:pt x="467" y="17431"/>
                </a:lnTo>
                <a:lnTo>
                  <a:pt x="476" y="17164"/>
                </a:lnTo>
                <a:lnTo>
                  <a:pt x="714" y="17002"/>
                </a:lnTo>
                <a:lnTo>
                  <a:pt x="905" y="16993"/>
                </a:lnTo>
                <a:lnTo>
                  <a:pt x="990" y="17098"/>
                </a:lnTo>
                <a:lnTo>
                  <a:pt x="1038" y="17345"/>
                </a:lnTo>
                <a:lnTo>
                  <a:pt x="895" y="17536"/>
                </a:lnTo>
                <a:lnTo>
                  <a:pt x="733" y="17688"/>
                </a:lnTo>
                <a:lnTo>
                  <a:pt x="657" y="17926"/>
                </a:lnTo>
                <a:lnTo>
                  <a:pt x="505" y="180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B80EE892-D92E-D542-CBF5-66C32F21C532}"/>
              </a:ext>
            </a:extLst>
          </p:cNvPr>
          <p:cNvSpPr/>
          <p:nvPr/>
        </p:nvSpPr>
        <p:spPr>
          <a:xfrm>
            <a:off x="5872480" y="3312160"/>
            <a:ext cx="72782" cy="2916"/>
          </a:xfrm>
          <a:custGeom>
            <a:avLst/>
            <a:gdLst>
              <a:gd name="connsiteX0" fmla="*/ 356969 w 362007"/>
              <a:gd name="connsiteY0" fmla="*/ 98031 h 307571"/>
              <a:gd name="connsiteX1" fmla="*/ 361931 w 362007"/>
              <a:gd name="connsiteY1" fmla="*/ 104565 h 307571"/>
              <a:gd name="connsiteX2" fmla="*/ 362007 w 362007"/>
              <a:gd name="connsiteY2" fmla="*/ 105290 h 307571"/>
              <a:gd name="connsiteX3" fmla="*/ 361464 w 362007"/>
              <a:gd name="connsiteY3" fmla="*/ 106109 h 307571"/>
              <a:gd name="connsiteX4" fmla="*/ 358369 w 362007"/>
              <a:gd name="connsiteY4" fmla="*/ 107642 h 307571"/>
              <a:gd name="connsiteX5" fmla="*/ 357674 w 362007"/>
              <a:gd name="connsiteY5" fmla="*/ 108433 h 307571"/>
              <a:gd name="connsiteX6" fmla="*/ 356559 w 362007"/>
              <a:gd name="connsiteY6" fmla="*/ 111338 h 307571"/>
              <a:gd name="connsiteX7" fmla="*/ 352663 w 362007"/>
              <a:gd name="connsiteY7" fmla="*/ 112928 h 307571"/>
              <a:gd name="connsiteX8" fmla="*/ 349968 w 362007"/>
              <a:gd name="connsiteY8" fmla="*/ 114929 h 307571"/>
              <a:gd name="connsiteX9" fmla="*/ 348158 w 362007"/>
              <a:gd name="connsiteY9" fmla="*/ 116681 h 307571"/>
              <a:gd name="connsiteX10" fmla="*/ 347253 w 362007"/>
              <a:gd name="connsiteY10" fmla="*/ 117386 h 307571"/>
              <a:gd name="connsiteX11" fmla="*/ 343691 w 362007"/>
              <a:gd name="connsiteY11" fmla="*/ 117777 h 307571"/>
              <a:gd name="connsiteX12" fmla="*/ 342548 w 362007"/>
              <a:gd name="connsiteY12" fmla="*/ 118881 h 307571"/>
              <a:gd name="connsiteX13" fmla="*/ 341109 w 362007"/>
              <a:gd name="connsiteY13" fmla="*/ 122196 h 307571"/>
              <a:gd name="connsiteX14" fmla="*/ 340062 w 362007"/>
              <a:gd name="connsiteY14" fmla="*/ 123587 h 307571"/>
              <a:gd name="connsiteX15" fmla="*/ 338214 w 362007"/>
              <a:gd name="connsiteY15" fmla="*/ 125216 h 307571"/>
              <a:gd name="connsiteX16" fmla="*/ 338204 w 362007"/>
              <a:gd name="connsiteY16" fmla="*/ 126206 h 307571"/>
              <a:gd name="connsiteX17" fmla="*/ 340757 w 362007"/>
              <a:gd name="connsiteY17" fmla="*/ 129826 h 307571"/>
              <a:gd name="connsiteX18" fmla="*/ 341214 w 362007"/>
              <a:gd name="connsiteY18" fmla="*/ 130969 h 307571"/>
              <a:gd name="connsiteX19" fmla="*/ 340424 w 362007"/>
              <a:gd name="connsiteY19" fmla="*/ 132693 h 307571"/>
              <a:gd name="connsiteX20" fmla="*/ 340500 w 362007"/>
              <a:gd name="connsiteY20" fmla="*/ 133912 h 307571"/>
              <a:gd name="connsiteX21" fmla="*/ 341843 w 362007"/>
              <a:gd name="connsiteY21" fmla="*/ 135379 h 307571"/>
              <a:gd name="connsiteX22" fmla="*/ 343443 w 362007"/>
              <a:gd name="connsiteY22" fmla="*/ 135712 h 307571"/>
              <a:gd name="connsiteX23" fmla="*/ 345005 w 362007"/>
              <a:gd name="connsiteY23" fmla="*/ 135103 h 307571"/>
              <a:gd name="connsiteX24" fmla="*/ 346948 w 362007"/>
              <a:gd name="connsiteY24" fmla="*/ 135160 h 307571"/>
              <a:gd name="connsiteX25" fmla="*/ 348215 w 362007"/>
              <a:gd name="connsiteY25" fmla="*/ 135550 h 307571"/>
              <a:gd name="connsiteX26" fmla="*/ 348739 w 362007"/>
              <a:gd name="connsiteY26" fmla="*/ 135979 h 307571"/>
              <a:gd name="connsiteX27" fmla="*/ 348825 w 362007"/>
              <a:gd name="connsiteY27" fmla="*/ 137103 h 307571"/>
              <a:gd name="connsiteX28" fmla="*/ 348025 w 362007"/>
              <a:gd name="connsiteY28" fmla="*/ 139484 h 307571"/>
              <a:gd name="connsiteX29" fmla="*/ 346872 w 362007"/>
              <a:gd name="connsiteY29" fmla="*/ 141027 h 307571"/>
              <a:gd name="connsiteX30" fmla="*/ 341767 w 362007"/>
              <a:gd name="connsiteY30" fmla="*/ 143390 h 307571"/>
              <a:gd name="connsiteX31" fmla="*/ 339500 w 362007"/>
              <a:gd name="connsiteY31" fmla="*/ 144761 h 307571"/>
              <a:gd name="connsiteX32" fmla="*/ 338242 w 362007"/>
              <a:gd name="connsiteY32" fmla="*/ 145771 h 307571"/>
              <a:gd name="connsiteX33" fmla="*/ 335490 w 362007"/>
              <a:gd name="connsiteY33" fmla="*/ 145228 h 307571"/>
              <a:gd name="connsiteX34" fmla="*/ 334090 w 362007"/>
              <a:gd name="connsiteY34" fmla="*/ 145266 h 307571"/>
              <a:gd name="connsiteX35" fmla="*/ 333013 w 362007"/>
              <a:gd name="connsiteY35" fmla="*/ 146047 h 307571"/>
              <a:gd name="connsiteX36" fmla="*/ 332356 w 362007"/>
              <a:gd name="connsiteY36" fmla="*/ 146714 h 307571"/>
              <a:gd name="connsiteX37" fmla="*/ 330508 w 362007"/>
              <a:gd name="connsiteY37" fmla="*/ 146885 h 307571"/>
              <a:gd name="connsiteX38" fmla="*/ 327898 w 362007"/>
              <a:gd name="connsiteY38" fmla="*/ 147285 h 307571"/>
              <a:gd name="connsiteX39" fmla="*/ 326803 w 362007"/>
              <a:gd name="connsiteY39" fmla="*/ 147733 h 307571"/>
              <a:gd name="connsiteX40" fmla="*/ 325955 w 362007"/>
              <a:gd name="connsiteY40" fmla="*/ 148904 h 307571"/>
              <a:gd name="connsiteX41" fmla="*/ 325250 w 362007"/>
              <a:gd name="connsiteY41" fmla="*/ 150571 h 307571"/>
              <a:gd name="connsiteX42" fmla="*/ 325841 w 362007"/>
              <a:gd name="connsiteY42" fmla="*/ 152572 h 307571"/>
              <a:gd name="connsiteX43" fmla="*/ 326660 w 362007"/>
              <a:gd name="connsiteY43" fmla="*/ 154362 h 307571"/>
              <a:gd name="connsiteX44" fmla="*/ 326622 w 362007"/>
              <a:gd name="connsiteY44" fmla="*/ 156000 h 307571"/>
              <a:gd name="connsiteX45" fmla="*/ 327251 w 362007"/>
              <a:gd name="connsiteY45" fmla="*/ 160563 h 307571"/>
              <a:gd name="connsiteX46" fmla="*/ 326432 w 362007"/>
              <a:gd name="connsiteY46" fmla="*/ 161630 h 307571"/>
              <a:gd name="connsiteX47" fmla="*/ 324679 w 362007"/>
              <a:gd name="connsiteY47" fmla="*/ 162830 h 307571"/>
              <a:gd name="connsiteX48" fmla="*/ 322593 w 362007"/>
              <a:gd name="connsiteY48" fmla="*/ 164963 h 307571"/>
              <a:gd name="connsiteX49" fmla="*/ 320250 w 362007"/>
              <a:gd name="connsiteY49" fmla="*/ 167926 h 307571"/>
              <a:gd name="connsiteX50" fmla="*/ 320621 w 362007"/>
              <a:gd name="connsiteY50" fmla="*/ 168773 h 307571"/>
              <a:gd name="connsiteX51" fmla="*/ 326222 w 362007"/>
              <a:gd name="connsiteY51" fmla="*/ 174984 h 307571"/>
              <a:gd name="connsiteX52" fmla="*/ 331918 w 362007"/>
              <a:gd name="connsiteY52" fmla="*/ 181299 h 307571"/>
              <a:gd name="connsiteX53" fmla="*/ 337585 w 362007"/>
              <a:gd name="connsiteY53" fmla="*/ 187576 h 307571"/>
              <a:gd name="connsiteX54" fmla="*/ 338385 w 362007"/>
              <a:gd name="connsiteY54" fmla="*/ 187852 h 307571"/>
              <a:gd name="connsiteX55" fmla="*/ 339452 w 362007"/>
              <a:gd name="connsiteY55" fmla="*/ 188576 h 307571"/>
              <a:gd name="connsiteX56" fmla="*/ 340443 w 362007"/>
              <a:gd name="connsiteY56" fmla="*/ 190767 h 307571"/>
              <a:gd name="connsiteX57" fmla="*/ 341252 w 362007"/>
              <a:gd name="connsiteY57" fmla="*/ 193100 h 307571"/>
              <a:gd name="connsiteX58" fmla="*/ 341271 w 362007"/>
              <a:gd name="connsiteY58" fmla="*/ 194301 h 307571"/>
              <a:gd name="connsiteX59" fmla="*/ 340633 w 362007"/>
              <a:gd name="connsiteY59" fmla="*/ 195815 h 307571"/>
              <a:gd name="connsiteX60" fmla="*/ 339252 w 362007"/>
              <a:gd name="connsiteY60" fmla="*/ 197558 h 307571"/>
              <a:gd name="connsiteX61" fmla="*/ 337576 w 362007"/>
              <a:gd name="connsiteY61" fmla="*/ 198968 h 307571"/>
              <a:gd name="connsiteX62" fmla="*/ 335128 w 362007"/>
              <a:gd name="connsiteY62" fmla="*/ 200168 h 307571"/>
              <a:gd name="connsiteX63" fmla="*/ 333175 w 362007"/>
              <a:gd name="connsiteY63" fmla="*/ 201301 h 307571"/>
              <a:gd name="connsiteX64" fmla="*/ 331566 w 362007"/>
              <a:gd name="connsiteY64" fmla="*/ 204283 h 307571"/>
              <a:gd name="connsiteX65" fmla="*/ 330584 w 362007"/>
              <a:gd name="connsiteY65" fmla="*/ 205330 h 307571"/>
              <a:gd name="connsiteX66" fmla="*/ 329689 w 362007"/>
              <a:gd name="connsiteY66" fmla="*/ 205750 h 307571"/>
              <a:gd name="connsiteX67" fmla="*/ 327917 w 362007"/>
              <a:gd name="connsiteY67" fmla="*/ 206140 h 307571"/>
              <a:gd name="connsiteX68" fmla="*/ 325060 w 362007"/>
              <a:gd name="connsiteY68" fmla="*/ 206045 h 307571"/>
              <a:gd name="connsiteX69" fmla="*/ 323174 w 362007"/>
              <a:gd name="connsiteY69" fmla="*/ 205816 h 307571"/>
              <a:gd name="connsiteX70" fmla="*/ 320831 w 362007"/>
              <a:gd name="connsiteY70" fmla="*/ 208045 h 307571"/>
              <a:gd name="connsiteX71" fmla="*/ 317850 w 362007"/>
              <a:gd name="connsiteY71" fmla="*/ 208864 h 307571"/>
              <a:gd name="connsiteX72" fmla="*/ 315849 w 362007"/>
              <a:gd name="connsiteY72" fmla="*/ 211912 h 307571"/>
              <a:gd name="connsiteX73" fmla="*/ 308724 w 362007"/>
              <a:gd name="connsiteY73" fmla="*/ 214332 h 307571"/>
              <a:gd name="connsiteX74" fmla="*/ 301752 w 362007"/>
              <a:gd name="connsiteY74" fmla="*/ 216208 h 307571"/>
              <a:gd name="connsiteX75" fmla="*/ 299838 w 362007"/>
              <a:gd name="connsiteY75" fmla="*/ 216951 h 307571"/>
              <a:gd name="connsiteX76" fmla="*/ 292951 w 362007"/>
              <a:gd name="connsiteY76" fmla="*/ 215398 h 307571"/>
              <a:gd name="connsiteX77" fmla="*/ 291294 w 362007"/>
              <a:gd name="connsiteY77" fmla="*/ 215884 h 307571"/>
              <a:gd name="connsiteX78" fmla="*/ 289389 w 362007"/>
              <a:gd name="connsiteY78" fmla="*/ 217332 h 307571"/>
              <a:gd name="connsiteX79" fmla="*/ 287627 w 362007"/>
              <a:gd name="connsiteY79" fmla="*/ 218446 h 307571"/>
              <a:gd name="connsiteX80" fmla="*/ 286141 w 362007"/>
              <a:gd name="connsiteY80" fmla="*/ 218513 h 307571"/>
              <a:gd name="connsiteX81" fmla="*/ 284893 w 362007"/>
              <a:gd name="connsiteY81" fmla="*/ 219094 h 307571"/>
              <a:gd name="connsiteX82" fmla="*/ 284150 w 362007"/>
              <a:gd name="connsiteY82" fmla="*/ 221161 h 307571"/>
              <a:gd name="connsiteX83" fmla="*/ 283493 w 362007"/>
              <a:gd name="connsiteY83" fmla="*/ 228276 h 307571"/>
              <a:gd name="connsiteX84" fmla="*/ 281016 w 362007"/>
              <a:gd name="connsiteY84" fmla="*/ 230391 h 307571"/>
              <a:gd name="connsiteX85" fmla="*/ 278035 w 362007"/>
              <a:gd name="connsiteY85" fmla="*/ 230381 h 307571"/>
              <a:gd name="connsiteX86" fmla="*/ 275987 w 362007"/>
              <a:gd name="connsiteY86" fmla="*/ 227914 h 307571"/>
              <a:gd name="connsiteX87" fmla="*/ 273558 w 362007"/>
              <a:gd name="connsiteY87" fmla="*/ 226057 h 307571"/>
              <a:gd name="connsiteX88" fmla="*/ 269320 w 362007"/>
              <a:gd name="connsiteY88" fmla="*/ 221647 h 307571"/>
              <a:gd name="connsiteX89" fmla="*/ 268138 w 362007"/>
              <a:gd name="connsiteY89" fmla="*/ 221066 h 307571"/>
              <a:gd name="connsiteX90" fmla="*/ 267043 w 362007"/>
              <a:gd name="connsiteY90" fmla="*/ 221094 h 307571"/>
              <a:gd name="connsiteX91" fmla="*/ 263109 w 362007"/>
              <a:gd name="connsiteY91" fmla="*/ 222409 h 307571"/>
              <a:gd name="connsiteX92" fmla="*/ 261242 w 362007"/>
              <a:gd name="connsiteY92" fmla="*/ 221837 h 307571"/>
              <a:gd name="connsiteX93" fmla="*/ 259737 w 362007"/>
              <a:gd name="connsiteY93" fmla="*/ 221152 h 307571"/>
              <a:gd name="connsiteX94" fmla="*/ 257223 w 362007"/>
              <a:gd name="connsiteY94" fmla="*/ 221371 h 307571"/>
              <a:gd name="connsiteX95" fmla="*/ 252746 w 362007"/>
              <a:gd name="connsiteY95" fmla="*/ 221418 h 307571"/>
              <a:gd name="connsiteX96" fmla="*/ 249889 w 362007"/>
              <a:gd name="connsiteY96" fmla="*/ 221456 h 307571"/>
              <a:gd name="connsiteX97" fmla="*/ 248498 w 362007"/>
              <a:gd name="connsiteY97" fmla="*/ 220256 h 307571"/>
              <a:gd name="connsiteX98" fmla="*/ 247202 w 362007"/>
              <a:gd name="connsiteY98" fmla="*/ 217789 h 307571"/>
              <a:gd name="connsiteX99" fmla="*/ 246336 w 362007"/>
              <a:gd name="connsiteY99" fmla="*/ 216903 h 307571"/>
              <a:gd name="connsiteX100" fmla="*/ 245316 w 362007"/>
              <a:gd name="connsiteY100" fmla="*/ 216189 h 307571"/>
              <a:gd name="connsiteX101" fmla="*/ 243630 w 362007"/>
              <a:gd name="connsiteY101" fmla="*/ 215827 h 307571"/>
              <a:gd name="connsiteX102" fmla="*/ 236420 w 362007"/>
              <a:gd name="connsiteY102" fmla="*/ 215837 h 307571"/>
              <a:gd name="connsiteX103" fmla="*/ 235058 w 362007"/>
              <a:gd name="connsiteY103" fmla="*/ 215837 h 307571"/>
              <a:gd name="connsiteX104" fmla="*/ 234067 w 362007"/>
              <a:gd name="connsiteY104" fmla="*/ 215360 h 307571"/>
              <a:gd name="connsiteX105" fmla="*/ 232677 w 362007"/>
              <a:gd name="connsiteY105" fmla="*/ 213246 h 307571"/>
              <a:gd name="connsiteX106" fmla="*/ 231162 w 362007"/>
              <a:gd name="connsiteY106" fmla="*/ 212255 h 307571"/>
              <a:gd name="connsiteX107" fmla="*/ 229381 w 362007"/>
              <a:gd name="connsiteY107" fmla="*/ 212217 h 307571"/>
              <a:gd name="connsiteX108" fmla="*/ 228600 w 362007"/>
              <a:gd name="connsiteY108" fmla="*/ 213389 h 307571"/>
              <a:gd name="connsiteX109" fmla="*/ 231686 w 362007"/>
              <a:gd name="connsiteY109" fmla="*/ 217189 h 307571"/>
              <a:gd name="connsiteX110" fmla="*/ 232581 w 362007"/>
              <a:gd name="connsiteY110" fmla="*/ 219256 h 307571"/>
              <a:gd name="connsiteX111" fmla="*/ 235287 w 362007"/>
              <a:gd name="connsiteY111" fmla="*/ 222237 h 307571"/>
              <a:gd name="connsiteX112" fmla="*/ 243107 w 362007"/>
              <a:gd name="connsiteY112" fmla="*/ 228552 h 307571"/>
              <a:gd name="connsiteX113" fmla="*/ 244555 w 362007"/>
              <a:gd name="connsiteY113" fmla="*/ 230553 h 307571"/>
              <a:gd name="connsiteX114" fmla="*/ 244393 w 362007"/>
              <a:gd name="connsiteY114" fmla="*/ 233115 h 307571"/>
              <a:gd name="connsiteX115" fmla="*/ 244345 w 362007"/>
              <a:gd name="connsiteY115" fmla="*/ 237030 h 307571"/>
              <a:gd name="connsiteX116" fmla="*/ 244612 w 362007"/>
              <a:gd name="connsiteY116" fmla="*/ 240735 h 307571"/>
              <a:gd name="connsiteX117" fmla="*/ 246622 w 362007"/>
              <a:gd name="connsiteY117" fmla="*/ 246050 h 307571"/>
              <a:gd name="connsiteX118" fmla="*/ 249441 w 362007"/>
              <a:gd name="connsiteY118" fmla="*/ 251451 h 307571"/>
              <a:gd name="connsiteX119" fmla="*/ 250212 w 362007"/>
              <a:gd name="connsiteY119" fmla="*/ 254899 h 307571"/>
              <a:gd name="connsiteX120" fmla="*/ 249689 w 362007"/>
              <a:gd name="connsiteY120" fmla="*/ 257442 h 307571"/>
              <a:gd name="connsiteX121" fmla="*/ 249146 w 362007"/>
              <a:gd name="connsiteY121" fmla="*/ 258804 h 307571"/>
              <a:gd name="connsiteX122" fmla="*/ 249203 w 362007"/>
              <a:gd name="connsiteY122" fmla="*/ 259404 h 307571"/>
              <a:gd name="connsiteX123" fmla="*/ 249784 w 362007"/>
              <a:gd name="connsiteY123" fmla="*/ 259947 h 307571"/>
              <a:gd name="connsiteX124" fmla="*/ 252479 w 362007"/>
              <a:gd name="connsiteY124" fmla="*/ 260728 h 307571"/>
              <a:gd name="connsiteX125" fmla="*/ 258137 w 362007"/>
              <a:gd name="connsiteY125" fmla="*/ 261214 h 307571"/>
              <a:gd name="connsiteX126" fmla="*/ 261557 w 362007"/>
              <a:gd name="connsiteY126" fmla="*/ 261214 h 307571"/>
              <a:gd name="connsiteX127" fmla="*/ 266776 w 362007"/>
              <a:gd name="connsiteY127" fmla="*/ 261804 h 307571"/>
              <a:gd name="connsiteX128" fmla="*/ 267167 w 362007"/>
              <a:gd name="connsiteY128" fmla="*/ 263700 h 307571"/>
              <a:gd name="connsiteX129" fmla="*/ 266653 w 362007"/>
              <a:gd name="connsiteY129" fmla="*/ 266833 h 307571"/>
              <a:gd name="connsiteX130" fmla="*/ 265624 w 362007"/>
              <a:gd name="connsiteY130" fmla="*/ 268614 h 307571"/>
              <a:gd name="connsiteX131" fmla="*/ 264786 w 362007"/>
              <a:gd name="connsiteY131" fmla="*/ 269129 h 307571"/>
              <a:gd name="connsiteX132" fmla="*/ 261947 w 362007"/>
              <a:gd name="connsiteY132" fmla="*/ 269539 h 307571"/>
              <a:gd name="connsiteX133" fmla="*/ 258956 w 362007"/>
              <a:gd name="connsiteY133" fmla="*/ 271463 h 307571"/>
              <a:gd name="connsiteX134" fmla="*/ 254613 w 362007"/>
              <a:gd name="connsiteY134" fmla="*/ 273358 h 307571"/>
              <a:gd name="connsiteX135" fmla="*/ 252136 w 362007"/>
              <a:gd name="connsiteY135" fmla="*/ 273615 h 307571"/>
              <a:gd name="connsiteX136" fmla="*/ 251108 w 362007"/>
              <a:gd name="connsiteY136" fmla="*/ 273987 h 307571"/>
              <a:gd name="connsiteX137" fmla="*/ 250232 w 362007"/>
              <a:gd name="connsiteY137" fmla="*/ 274558 h 307571"/>
              <a:gd name="connsiteX138" fmla="*/ 249507 w 362007"/>
              <a:gd name="connsiteY138" fmla="*/ 275282 h 307571"/>
              <a:gd name="connsiteX139" fmla="*/ 248669 w 362007"/>
              <a:gd name="connsiteY139" fmla="*/ 278844 h 307571"/>
              <a:gd name="connsiteX140" fmla="*/ 247393 w 362007"/>
              <a:gd name="connsiteY140" fmla="*/ 282864 h 307571"/>
              <a:gd name="connsiteX141" fmla="*/ 244983 w 362007"/>
              <a:gd name="connsiteY141" fmla="*/ 285245 h 307571"/>
              <a:gd name="connsiteX142" fmla="*/ 242335 w 362007"/>
              <a:gd name="connsiteY142" fmla="*/ 287217 h 307571"/>
              <a:gd name="connsiteX143" fmla="*/ 239640 w 362007"/>
              <a:gd name="connsiteY143" fmla="*/ 287436 h 307571"/>
              <a:gd name="connsiteX144" fmla="*/ 237477 w 362007"/>
              <a:gd name="connsiteY144" fmla="*/ 287274 h 307571"/>
              <a:gd name="connsiteX145" fmla="*/ 236401 w 362007"/>
              <a:gd name="connsiteY145" fmla="*/ 287855 h 307571"/>
              <a:gd name="connsiteX146" fmla="*/ 234848 w 362007"/>
              <a:gd name="connsiteY146" fmla="*/ 289474 h 307571"/>
              <a:gd name="connsiteX147" fmla="*/ 232629 w 362007"/>
              <a:gd name="connsiteY147" fmla="*/ 291494 h 307571"/>
              <a:gd name="connsiteX148" fmla="*/ 230915 w 362007"/>
              <a:gd name="connsiteY148" fmla="*/ 292570 h 307571"/>
              <a:gd name="connsiteX149" fmla="*/ 228610 w 362007"/>
              <a:gd name="connsiteY149" fmla="*/ 292465 h 307571"/>
              <a:gd name="connsiteX150" fmla="*/ 226143 w 362007"/>
              <a:gd name="connsiteY150" fmla="*/ 293456 h 307571"/>
              <a:gd name="connsiteX151" fmla="*/ 223028 w 362007"/>
              <a:gd name="connsiteY151" fmla="*/ 295085 h 307571"/>
              <a:gd name="connsiteX152" fmla="*/ 220961 w 362007"/>
              <a:gd name="connsiteY152" fmla="*/ 296418 h 307571"/>
              <a:gd name="connsiteX153" fmla="*/ 219199 w 362007"/>
              <a:gd name="connsiteY153" fmla="*/ 298704 h 307571"/>
              <a:gd name="connsiteX154" fmla="*/ 216675 w 362007"/>
              <a:gd name="connsiteY154" fmla="*/ 301095 h 307571"/>
              <a:gd name="connsiteX155" fmla="*/ 214084 w 362007"/>
              <a:gd name="connsiteY155" fmla="*/ 302781 h 307571"/>
              <a:gd name="connsiteX156" fmla="*/ 212846 w 362007"/>
              <a:gd name="connsiteY156" fmla="*/ 304857 h 307571"/>
              <a:gd name="connsiteX157" fmla="*/ 211074 w 362007"/>
              <a:gd name="connsiteY157" fmla="*/ 307486 h 307571"/>
              <a:gd name="connsiteX158" fmla="*/ 208864 w 362007"/>
              <a:gd name="connsiteY158" fmla="*/ 307572 h 307571"/>
              <a:gd name="connsiteX159" fmla="*/ 208683 w 362007"/>
              <a:gd name="connsiteY159" fmla="*/ 305991 h 307571"/>
              <a:gd name="connsiteX160" fmla="*/ 209741 w 362007"/>
              <a:gd name="connsiteY160" fmla="*/ 303447 h 307571"/>
              <a:gd name="connsiteX161" fmla="*/ 208588 w 362007"/>
              <a:gd name="connsiteY161" fmla="*/ 301257 h 307571"/>
              <a:gd name="connsiteX162" fmla="*/ 206483 w 362007"/>
              <a:gd name="connsiteY162" fmla="*/ 300076 h 307571"/>
              <a:gd name="connsiteX163" fmla="*/ 205492 w 362007"/>
              <a:gd name="connsiteY163" fmla="*/ 299723 h 307571"/>
              <a:gd name="connsiteX164" fmla="*/ 204511 w 362007"/>
              <a:gd name="connsiteY164" fmla="*/ 299866 h 307571"/>
              <a:gd name="connsiteX165" fmla="*/ 202016 w 362007"/>
              <a:gd name="connsiteY165" fmla="*/ 300952 h 307571"/>
              <a:gd name="connsiteX166" fmla="*/ 198958 w 362007"/>
              <a:gd name="connsiteY166" fmla="*/ 302924 h 307571"/>
              <a:gd name="connsiteX167" fmla="*/ 197072 w 362007"/>
              <a:gd name="connsiteY167" fmla="*/ 304343 h 307571"/>
              <a:gd name="connsiteX168" fmla="*/ 195367 w 362007"/>
              <a:gd name="connsiteY168" fmla="*/ 304990 h 307571"/>
              <a:gd name="connsiteX169" fmla="*/ 191862 w 362007"/>
              <a:gd name="connsiteY169" fmla="*/ 305581 h 307571"/>
              <a:gd name="connsiteX170" fmla="*/ 188909 w 362007"/>
              <a:gd name="connsiteY170" fmla="*/ 305886 h 307571"/>
              <a:gd name="connsiteX171" fmla="*/ 187690 w 362007"/>
              <a:gd name="connsiteY171" fmla="*/ 305486 h 307571"/>
              <a:gd name="connsiteX172" fmla="*/ 185499 w 362007"/>
              <a:gd name="connsiteY172" fmla="*/ 304038 h 307571"/>
              <a:gd name="connsiteX173" fmla="*/ 180423 w 362007"/>
              <a:gd name="connsiteY173" fmla="*/ 299504 h 307571"/>
              <a:gd name="connsiteX174" fmla="*/ 173555 w 362007"/>
              <a:gd name="connsiteY174" fmla="*/ 293370 h 307571"/>
              <a:gd name="connsiteX175" fmla="*/ 173031 w 362007"/>
              <a:gd name="connsiteY175" fmla="*/ 291589 h 307571"/>
              <a:gd name="connsiteX176" fmla="*/ 173327 w 362007"/>
              <a:gd name="connsiteY176" fmla="*/ 289779 h 307571"/>
              <a:gd name="connsiteX177" fmla="*/ 172079 w 362007"/>
              <a:gd name="connsiteY177" fmla="*/ 287131 h 307571"/>
              <a:gd name="connsiteX178" fmla="*/ 171345 w 362007"/>
              <a:gd name="connsiteY178" fmla="*/ 284312 h 307571"/>
              <a:gd name="connsiteX179" fmla="*/ 170726 w 362007"/>
              <a:gd name="connsiteY179" fmla="*/ 283340 h 307571"/>
              <a:gd name="connsiteX180" fmla="*/ 170545 w 362007"/>
              <a:gd name="connsiteY180" fmla="*/ 281226 h 307571"/>
              <a:gd name="connsiteX181" fmla="*/ 169059 w 362007"/>
              <a:gd name="connsiteY181" fmla="*/ 277425 h 307571"/>
              <a:gd name="connsiteX182" fmla="*/ 167840 w 362007"/>
              <a:gd name="connsiteY182" fmla="*/ 274311 h 307571"/>
              <a:gd name="connsiteX183" fmla="*/ 166716 w 362007"/>
              <a:gd name="connsiteY183" fmla="*/ 272729 h 307571"/>
              <a:gd name="connsiteX184" fmla="*/ 167192 w 362007"/>
              <a:gd name="connsiteY184" fmla="*/ 271377 h 307571"/>
              <a:gd name="connsiteX185" fmla="*/ 166716 w 362007"/>
              <a:gd name="connsiteY185" fmla="*/ 270034 h 307571"/>
              <a:gd name="connsiteX186" fmla="*/ 165811 w 362007"/>
              <a:gd name="connsiteY186" fmla="*/ 268939 h 307571"/>
              <a:gd name="connsiteX187" fmla="*/ 164478 w 362007"/>
              <a:gd name="connsiteY187" fmla="*/ 265405 h 307571"/>
              <a:gd name="connsiteX188" fmla="*/ 164945 w 362007"/>
              <a:gd name="connsiteY188" fmla="*/ 263881 h 307571"/>
              <a:gd name="connsiteX189" fmla="*/ 164592 w 362007"/>
              <a:gd name="connsiteY189" fmla="*/ 262357 h 307571"/>
              <a:gd name="connsiteX190" fmla="*/ 163468 w 362007"/>
              <a:gd name="connsiteY190" fmla="*/ 261309 h 307571"/>
              <a:gd name="connsiteX191" fmla="*/ 161878 w 362007"/>
              <a:gd name="connsiteY191" fmla="*/ 260185 h 307571"/>
              <a:gd name="connsiteX192" fmla="*/ 159753 w 362007"/>
              <a:gd name="connsiteY192" fmla="*/ 257842 h 307571"/>
              <a:gd name="connsiteX193" fmla="*/ 157220 w 362007"/>
              <a:gd name="connsiteY193" fmla="*/ 255613 h 307571"/>
              <a:gd name="connsiteX194" fmla="*/ 155925 w 362007"/>
              <a:gd name="connsiteY194" fmla="*/ 254736 h 307571"/>
              <a:gd name="connsiteX195" fmla="*/ 155039 w 362007"/>
              <a:gd name="connsiteY195" fmla="*/ 254384 h 307571"/>
              <a:gd name="connsiteX196" fmla="*/ 154267 w 362007"/>
              <a:gd name="connsiteY196" fmla="*/ 252270 h 307571"/>
              <a:gd name="connsiteX197" fmla="*/ 153676 w 362007"/>
              <a:gd name="connsiteY197" fmla="*/ 251622 h 307571"/>
              <a:gd name="connsiteX198" fmla="*/ 152381 w 362007"/>
              <a:gd name="connsiteY198" fmla="*/ 251451 h 307571"/>
              <a:gd name="connsiteX199" fmla="*/ 149724 w 362007"/>
              <a:gd name="connsiteY199" fmla="*/ 250565 h 307571"/>
              <a:gd name="connsiteX200" fmla="*/ 147247 w 362007"/>
              <a:gd name="connsiteY200" fmla="*/ 251622 h 307571"/>
              <a:gd name="connsiteX201" fmla="*/ 147190 w 362007"/>
              <a:gd name="connsiteY201" fmla="*/ 249984 h 307571"/>
              <a:gd name="connsiteX202" fmla="*/ 147895 w 362007"/>
              <a:gd name="connsiteY202" fmla="*/ 248993 h 307571"/>
              <a:gd name="connsiteX203" fmla="*/ 156448 w 362007"/>
              <a:gd name="connsiteY203" fmla="*/ 241163 h 307571"/>
              <a:gd name="connsiteX204" fmla="*/ 160754 w 362007"/>
              <a:gd name="connsiteY204" fmla="*/ 237563 h 307571"/>
              <a:gd name="connsiteX205" fmla="*/ 161220 w 362007"/>
              <a:gd name="connsiteY205" fmla="*/ 237030 h 307571"/>
              <a:gd name="connsiteX206" fmla="*/ 161601 w 362007"/>
              <a:gd name="connsiteY206" fmla="*/ 236201 h 307571"/>
              <a:gd name="connsiteX207" fmla="*/ 161897 w 362007"/>
              <a:gd name="connsiteY207" fmla="*/ 235087 h 307571"/>
              <a:gd name="connsiteX208" fmla="*/ 160915 w 362007"/>
              <a:gd name="connsiteY208" fmla="*/ 233810 h 307571"/>
              <a:gd name="connsiteX209" fmla="*/ 156877 w 362007"/>
              <a:gd name="connsiteY209" fmla="*/ 227762 h 307571"/>
              <a:gd name="connsiteX210" fmla="*/ 155477 w 362007"/>
              <a:gd name="connsiteY210" fmla="*/ 226619 h 307571"/>
              <a:gd name="connsiteX211" fmla="*/ 154096 w 362007"/>
              <a:gd name="connsiteY211" fmla="*/ 225685 h 307571"/>
              <a:gd name="connsiteX212" fmla="*/ 152515 w 362007"/>
              <a:gd name="connsiteY212" fmla="*/ 223142 h 307571"/>
              <a:gd name="connsiteX213" fmla="*/ 150619 w 362007"/>
              <a:gd name="connsiteY213" fmla="*/ 217227 h 307571"/>
              <a:gd name="connsiteX214" fmla="*/ 149257 w 362007"/>
              <a:gd name="connsiteY214" fmla="*/ 214255 h 307571"/>
              <a:gd name="connsiteX215" fmla="*/ 148847 w 362007"/>
              <a:gd name="connsiteY215" fmla="*/ 211969 h 307571"/>
              <a:gd name="connsiteX216" fmla="*/ 148933 w 362007"/>
              <a:gd name="connsiteY216" fmla="*/ 209388 h 307571"/>
              <a:gd name="connsiteX217" fmla="*/ 148428 w 362007"/>
              <a:gd name="connsiteY217" fmla="*/ 207407 h 307571"/>
              <a:gd name="connsiteX218" fmla="*/ 147333 w 362007"/>
              <a:gd name="connsiteY218" fmla="*/ 206026 h 307571"/>
              <a:gd name="connsiteX219" fmla="*/ 147333 w 362007"/>
              <a:gd name="connsiteY219" fmla="*/ 201806 h 307571"/>
              <a:gd name="connsiteX220" fmla="*/ 148428 w 362007"/>
              <a:gd name="connsiteY220" fmla="*/ 194739 h 307571"/>
              <a:gd name="connsiteX221" fmla="*/ 148695 w 362007"/>
              <a:gd name="connsiteY221" fmla="*/ 189367 h 307571"/>
              <a:gd name="connsiteX222" fmla="*/ 148142 w 362007"/>
              <a:gd name="connsiteY222" fmla="*/ 185690 h 307571"/>
              <a:gd name="connsiteX223" fmla="*/ 149123 w 362007"/>
              <a:gd name="connsiteY223" fmla="*/ 182889 h 307571"/>
              <a:gd name="connsiteX224" fmla="*/ 151629 w 362007"/>
              <a:gd name="connsiteY224" fmla="*/ 180965 h 307571"/>
              <a:gd name="connsiteX225" fmla="*/ 153029 w 362007"/>
              <a:gd name="connsiteY225" fmla="*/ 177994 h 307571"/>
              <a:gd name="connsiteX226" fmla="*/ 153324 w 362007"/>
              <a:gd name="connsiteY226" fmla="*/ 173974 h 307571"/>
              <a:gd name="connsiteX227" fmla="*/ 154829 w 362007"/>
              <a:gd name="connsiteY227" fmla="*/ 170669 h 307571"/>
              <a:gd name="connsiteX228" fmla="*/ 157534 w 362007"/>
              <a:gd name="connsiteY228" fmla="*/ 168088 h 307571"/>
              <a:gd name="connsiteX229" fmla="*/ 158458 w 362007"/>
              <a:gd name="connsiteY229" fmla="*/ 165535 h 307571"/>
              <a:gd name="connsiteX230" fmla="*/ 157601 w 362007"/>
              <a:gd name="connsiteY230" fmla="*/ 163011 h 307571"/>
              <a:gd name="connsiteX231" fmla="*/ 157325 w 362007"/>
              <a:gd name="connsiteY231" fmla="*/ 161401 h 307571"/>
              <a:gd name="connsiteX232" fmla="*/ 155029 w 362007"/>
              <a:gd name="connsiteY232" fmla="*/ 159763 h 307571"/>
              <a:gd name="connsiteX233" fmla="*/ 150771 w 362007"/>
              <a:gd name="connsiteY233" fmla="*/ 158610 h 307571"/>
              <a:gd name="connsiteX234" fmla="*/ 147247 w 362007"/>
              <a:gd name="connsiteY234" fmla="*/ 158477 h 307571"/>
              <a:gd name="connsiteX235" fmla="*/ 145114 w 362007"/>
              <a:gd name="connsiteY235" fmla="*/ 159763 h 307571"/>
              <a:gd name="connsiteX236" fmla="*/ 139656 w 362007"/>
              <a:gd name="connsiteY236" fmla="*/ 160954 h 307571"/>
              <a:gd name="connsiteX237" fmla="*/ 130874 w 362007"/>
              <a:gd name="connsiteY237" fmla="*/ 162049 h 307571"/>
              <a:gd name="connsiteX238" fmla="*/ 123797 w 362007"/>
              <a:gd name="connsiteY238" fmla="*/ 162049 h 307571"/>
              <a:gd name="connsiteX239" fmla="*/ 118434 w 362007"/>
              <a:gd name="connsiteY239" fmla="*/ 160944 h 307571"/>
              <a:gd name="connsiteX240" fmla="*/ 114357 w 362007"/>
              <a:gd name="connsiteY240" fmla="*/ 161315 h 307571"/>
              <a:gd name="connsiteX241" fmla="*/ 111557 w 362007"/>
              <a:gd name="connsiteY241" fmla="*/ 163163 h 307571"/>
              <a:gd name="connsiteX242" fmla="*/ 109585 w 362007"/>
              <a:gd name="connsiteY242" fmla="*/ 163582 h 307571"/>
              <a:gd name="connsiteX243" fmla="*/ 108442 w 362007"/>
              <a:gd name="connsiteY243" fmla="*/ 162573 h 307571"/>
              <a:gd name="connsiteX244" fmla="*/ 107204 w 362007"/>
              <a:gd name="connsiteY244" fmla="*/ 162296 h 307571"/>
              <a:gd name="connsiteX245" fmla="*/ 105328 w 362007"/>
              <a:gd name="connsiteY245" fmla="*/ 162935 h 307571"/>
              <a:gd name="connsiteX246" fmla="*/ 105004 w 362007"/>
              <a:gd name="connsiteY246" fmla="*/ 162639 h 307571"/>
              <a:gd name="connsiteX247" fmla="*/ 100841 w 362007"/>
              <a:gd name="connsiteY247" fmla="*/ 157658 h 307571"/>
              <a:gd name="connsiteX248" fmla="*/ 96993 w 362007"/>
              <a:gd name="connsiteY248" fmla="*/ 153038 h 307571"/>
              <a:gd name="connsiteX249" fmla="*/ 92574 w 362007"/>
              <a:gd name="connsiteY249" fmla="*/ 147533 h 307571"/>
              <a:gd name="connsiteX250" fmla="*/ 87478 w 362007"/>
              <a:gd name="connsiteY250" fmla="*/ 141179 h 307571"/>
              <a:gd name="connsiteX251" fmla="*/ 86563 w 362007"/>
              <a:gd name="connsiteY251" fmla="*/ 140761 h 307571"/>
              <a:gd name="connsiteX252" fmla="*/ 84982 w 362007"/>
              <a:gd name="connsiteY252" fmla="*/ 140799 h 307571"/>
              <a:gd name="connsiteX253" fmla="*/ 82896 w 362007"/>
              <a:gd name="connsiteY253" fmla="*/ 140913 h 307571"/>
              <a:gd name="connsiteX254" fmla="*/ 79658 w 362007"/>
              <a:gd name="connsiteY254" fmla="*/ 140256 h 307571"/>
              <a:gd name="connsiteX255" fmla="*/ 77438 w 362007"/>
              <a:gd name="connsiteY255" fmla="*/ 139332 h 307571"/>
              <a:gd name="connsiteX256" fmla="*/ 75705 w 362007"/>
              <a:gd name="connsiteY256" fmla="*/ 138436 h 307571"/>
              <a:gd name="connsiteX257" fmla="*/ 72504 w 362007"/>
              <a:gd name="connsiteY257" fmla="*/ 137303 h 307571"/>
              <a:gd name="connsiteX258" fmla="*/ 70314 w 362007"/>
              <a:gd name="connsiteY258" fmla="*/ 137103 h 307571"/>
              <a:gd name="connsiteX259" fmla="*/ 68342 w 362007"/>
              <a:gd name="connsiteY259" fmla="*/ 137436 h 307571"/>
              <a:gd name="connsiteX260" fmla="*/ 62922 w 362007"/>
              <a:gd name="connsiteY260" fmla="*/ 139655 h 307571"/>
              <a:gd name="connsiteX261" fmla="*/ 59846 w 362007"/>
              <a:gd name="connsiteY261" fmla="*/ 139865 h 307571"/>
              <a:gd name="connsiteX262" fmla="*/ 57465 w 362007"/>
              <a:gd name="connsiteY262" fmla="*/ 139903 h 307571"/>
              <a:gd name="connsiteX263" fmla="*/ 51064 w 362007"/>
              <a:gd name="connsiteY263" fmla="*/ 138808 h 307571"/>
              <a:gd name="connsiteX264" fmla="*/ 46692 w 362007"/>
              <a:gd name="connsiteY264" fmla="*/ 138627 h 307571"/>
              <a:gd name="connsiteX265" fmla="*/ 41605 w 362007"/>
              <a:gd name="connsiteY265" fmla="*/ 139351 h 307571"/>
              <a:gd name="connsiteX266" fmla="*/ 39424 w 362007"/>
              <a:gd name="connsiteY266" fmla="*/ 139760 h 307571"/>
              <a:gd name="connsiteX267" fmla="*/ 36376 w 362007"/>
              <a:gd name="connsiteY267" fmla="*/ 138627 h 307571"/>
              <a:gd name="connsiteX268" fmla="*/ 34300 w 362007"/>
              <a:gd name="connsiteY268" fmla="*/ 136903 h 307571"/>
              <a:gd name="connsiteX269" fmla="*/ 32366 w 362007"/>
              <a:gd name="connsiteY269" fmla="*/ 132807 h 307571"/>
              <a:gd name="connsiteX270" fmla="*/ 31004 w 362007"/>
              <a:gd name="connsiteY270" fmla="*/ 129588 h 307571"/>
              <a:gd name="connsiteX271" fmla="*/ 28632 w 362007"/>
              <a:gd name="connsiteY271" fmla="*/ 128940 h 307571"/>
              <a:gd name="connsiteX272" fmla="*/ 26003 w 362007"/>
              <a:gd name="connsiteY272" fmla="*/ 128388 h 307571"/>
              <a:gd name="connsiteX273" fmla="*/ 24708 w 362007"/>
              <a:gd name="connsiteY273" fmla="*/ 127321 h 307571"/>
              <a:gd name="connsiteX274" fmla="*/ 23927 w 362007"/>
              <a:gd name="connsiteY274" fmla="*/ 125463 h 307571"/>
              <a:gd name="connsiteX275" fmla="*/ 23736 w 362007"/>
              <a:gd name="connsiteY275" fmla="*/ 123082 h 307571"/>
              <a:gd name="connsiteX276" fmla="*/ 24003 w 362007"/>
              <a:gd name="connsiteY276" fmla="*/ 119206 h 307571"/>
              <a:gd name="connsiteX277" fmla="*/ 24251 w 362007"/>
              <a:gd name="connsiteY277" fmla="*/ 117815 h 307571"/>
              <a:gd name="connsiteX278" fmla="*/ 24613 w 362007"/>
              <a:gd name="connsiteY278" fmla="*/ 113633 h 307571"/>
              <a:gd name="connsiteX279" fmla="*/ 26061 w 362007"/>
              <a:gd name="connsiteY279" fmla="*/ 111443 h 307571"/>
              <a:gd name="connsiteX280" fmla="*/ 26975 w 362007"/>
              <a:gd name="connsiteY280" fmla="*/ 110385 h 307571"/>
              <a:gd name="connsiteX281" fmla="*/ 26794 w 362007"/>
              <a:gd name="connsiteY281" fmla="*/ 108623 h 307571"/>
              <a:gd name="connsiteX282" fmla="*/ 26099 w 362007"/>
              <a:gd name="connsiteY282" fmla="*/ 105023 h 307571"/>
              <a:gd name="connsiteX283" fmla="*/ 25394 w 362007"/>
              <a:gd name="connsiteY283" fmla="*/ 102470 h 307571"/>
              <a:gd name="connsiteX284" fmla="*/ 22479 w 362007"/>
              <a:gd name="connsiteY284" fmla="*/ 99584 h 307571"/>
              <a:gd name="connsiteX285" fmla="*/ 18745 w 362007"/>
              <a:gd name="connsiteY285" fmla="*/ 95879 h 307571"/>
              <a:gd name="connsiteX286" fmla="*/ 17136 w 362007"/>
              <a:gd name="connsiteY286" fmla="*/ 89945 h 307571"/>
              <a:gd name="connsiteX287" fmla="*/ 15240 w 362007"/>
              <a:gd name="connsiteY287" fmla="*/ 82934 h 307571"/>
              <a:gd name="connsiteX288" fmla="*/ 13754 w 362007"/>
              <a:gd name="connsiteY288" fmla="*/ 82229 h 307571"/>
              <a:gd name="connsiteX289" fmla="*/ 12354 w 362007"/>
              <a:gd name="connsiteY289" fmla="*/ 82582 h 307571"/>
              <a:gd name="connsiteX290" fmla="*/ 10868 w 362007"/>
              <a:gd name="connsiteY290" fmla="*/ 82229 h 307571"/>
              <a:gd name="connsiteX291" fmla="*/ 9554 w 362007"/>
              <a:gd name="connsiteY291" fmla="*/ 79410 h 307571"/>
              <a:gd name="connsiteX292" fmla="*/ 8239 w 362007"/>
              <a:gd name="connsiteY292" fmla="*/ 78877 h 307571"/>
              <a:gd name="connsiteX293" fmla="*/ 6144 w 362007"/>
              <a:gd name="connsiteY293" fmla="*/ 79867 h 307571"/>
              <a:gd name="connsiteX294" fmla="*/ 4629 w 362007"/>
              <a:gd name="connsiteY294" fmla="*/ 80639 h 307571"/>
              <a:gd name="connsiteX295" fmla="*/ 791 w 362007"/>
              <a:gd name="connsiteY295" fmla="*/ 81344 h 307571"/>
              <a:gd name="connsiteX296" fmla="*/ 0 w 362007"/>
              <a:gd name="connsiteY296" fmla="*/ 80639 h 307571"/>
              <a:gd name="connsiteX297" fmla="*/ 267 w 362007"/>
              <a:gd name="connsiteY297" fmla="*/ 79762 h 307571"/>
              <a:gd name="connsiteX298" fmla="*/ 1886 w 362007"/>
              <a:gd name="connsiteY298" fmla="*/ 77200 h 307571"/>
              <a:gd name="connsiteX299" fmla="*/ 3791 w 362007"/>
              <a:gd name="connsiteY299" fmla="*/ 73924 h 307571"/>
              <a:gd name="connsiteX300" fmla="*/ 6010 w 362007"/>
              <a:gd name="connsiteY300" fmla="*/ 70942 h 307571"/>
              <a:gd name="connsiteX301" fmla="*/ 8068 w 362007"/>
              <a:gd name="connsiteY301" fmla="*/ 67885 h 307571"/>
              <a:gd name="connsiteX302" fmla="*/ 9611 w 362007"/>
              <a:gd name="connsiteY302" fmla="*/ 64627 h 307571"/>
              <a:gd name="connsiteX303" fmla="*/ 10659 w 362007"/>
              <a:gd name="connsiteY303" fmla="*/ 58141 h 307571"/>
              <a:gd name="connsiteX304" fmla="*/ 11382 w 362007"/>
              <a:gd name="connsiteY304" fmla="*/ 53664 h 307571"/>
              <a:gd name="connsiteX305" fmla="*/ 13288 w 362007"/>
              <a:gd name="connsiteY305" fmla="*/ 45682 h 307571"/>
              <a:gd name="connsiteX306" fmla="*/ 16764 w 362007"/>
              <a:gd name="connsiteY306" fmla="*/ 39310 h 307571"/>
              <a:gd name="connsiteX307" fmla="*/ 18079 w 362007"/>
              <a:gd name="connsiteY307" fmla="*/ 36376 h 307571"/>
              <a:gd name="connsiteX308" fmla="*/ 21231 w 362007"/>
              <a:gd name="connsiteY308" fmla="*/ 32556 h 307571"/>
              <a:gd name="connsiteX309" fmla="*/ 22679 w 362007"/>
              <a:gd name="connsiteY309" fmla="*/ 30480 h 307571"/>
              <a:gd name="connsiteX310" fmla="*/ 24603 w 362007"/>
              <a:gd name="connsiteY310" fmla="*/ 28842 h 307571"/>
              <a:gd name="connsiteX311" fmla="*/ 29889 w 362007"/>
              <a:gd name="connsiteY311" fmla="*/ 26623 h 307571"/>
              <a:gd name="connsiteX312" fmla="*/ 36205 w 362007"/>
              <a:gd name="connsiteY312" fmla="*/ 15640 h 307571"/>
              <a:gd name="connsiteX313" fmla="*/ 37652 w 362007"/>
              <a:gd name="connsiteY313" fmla="*/ 13888 h 307571"/>
              <a:gd name="connsiteX314" fmla="*/ 44034 w 362007"/>
              <a:gd name="connsiteY314" fmla="*/ 12249 h 307571"/>
              <a:gd name="connsiteX315" fmla="*/ 48939 w 362007"/>
              <a:gd name="connsiteY315" fmla="*/ 10973 h 307571"/>
              <a:gd name="connsiteX316" fmla="*/ 52569 w 362007"/>
              <a:gd name="connsiteY316" fmla="*/ 9630 h 307571"/>
              <a:gd name="connsiteX317" fmla="*/ 53759 w 362007"/>
              <a:gd name="connsiteY317" fmla="*/ 8915 h 307571"/>
              <a:gd name="connsiteX318" fmla="*/ 54721 w 362007"/>
              <a:gd name="connsiteY318" fmla="*/ 8582 h 307571"/>
              <a:gd name="connsiteX319" fmla="*/ 53931 w 362007"/>
              <a:gd name="connsiteY319" fmla="*/ 9858 h 307571"/>
              <a:gd name="connsiteX320" fmla="*/ 52188 w 362007"/>
              <a:gd name="connsiteY320" fmla="*/ 11478 h 307571"/>
              <a:gd name="connsiteX321" fmla="*/ 50216 w 362007"/>
              <a:gd name="connsiteY321" fmla="*/ 12468 h 307571"/>
              <a:gd name="connsiteX322" fmla="*/ 40053 w 362007"/>
              <a:gd name="connsiteY322" fmla="*/ 14954 h 307571"/>
              <a:gd name="connsiteX323" fmla="*/ 39014 w 362007"/>
              <a:gd name="connsiteY323" fmla="*/ 15478 h 307571"/>
              <a:gd name="connsiteX324" fmla="*/ 37690 w 362007"/>
              <a:gd name="connsiteY324" fmla="*/ 16507 h 307571"/>
              <a:gd name="connsiteX325" fmla="*/ 37681 w 362007"/>
              <a:gd name="connsiteY325" fmla="*/ 18869 h 307571"/>
              <a:gd name="connsiteX326" fmla="*/ 37957 w 362007"/>
              <a:gd name="connsiteY326" fmla="*/ 20717 h 307571"/>
              <a:gd name="connsiteX327" fmla="*/ 40948 w 362007"/>
              <a:gd name="connsiteY327" fmla="*/ 26794 h 307571"/>
              <a:gd name="connsiteX328" fmla="*/ 42120 w 362007"/>
              <a:gd name="connsiteY328" fmla="*/ 28289 h 307571"/>
              <a:gd name="connsiteX329" fmla="*/ 46120 w 362007"/>
              <a:gd name="connsiteY329" fmla="*/ 31575 h 307571"/>
              <a:gd name="connsiteX330" fmla="*/ 45206 w 362007"/>
              <a:gd name="connsiteY330" fmla="*/ 32033 h 307571"/>
              <a:gd name="connsiteX331" fmla="*/ 43729 w 362007"/>
              <a:gd name="connsiteY331" fmla="*/ 32090 h 307571"/>
              <a:gd name="connsiteX332" fmla="*/ 44806 w 362007"/>
              <a:gd name="connsiteY332" fmla="*/ 36395 h 307571"/>
              <a:gd name="connsiteX333" fmla="*/ 47263 w 362007"/>
              <a:gd name="connsiteY333" fmla="*/ 39348 h 307571"/>
              <a:gd name="connsiteX334" fmla="*/ 47377 w 362007"/>
              <a:gd name="connsiteY334" fmla="*/ 41205 h 307571"/>
              <a:gd name="connsiteX335" fmla="*/ 45491 w 362007"/>
              <a:gd name="connsiteY335" fmla="*/ 46977 h 307571"/>
              <a:gd name="connsiteX336" fmla="*/ 42053 w 362007"/>
              <a:gd name="connsiteY336" fmla="*/ 50425 h 307571"/>
              <a:gd name="connsiteX337" fmla="*/ 39615 w 362007"/>
              <a:gd name="connsiteY337" fmla="*/ 54435 h 307571"/>
              <a:gd name="connsiteX338" fmla="*/ 37719 w 362007"/>
              <a:gd name="connsiteY338" fmla="*/ 56026 h 307571"/>
              <a:gd name="connsiteX339" fmla="*/ 33519 w 362007"/>
              <a:gd name="connsiteY339" fmla="*/ 63913 h 307571"/>
              <a:gd name="connsiteX340" fmla="*/ 36709 w 362007"/>
              <a:gd name="connsiteY340" fmla="*/ 68609 h 307571"/>
              <a:gd name="connsiteX341" fmla="*/ 37167 w 362007"/>
              <a:gd name="connsiteY341" fmla="*/ 70990 h 307571"/>
              <a:gd name="connsiteX342" fmla="*/ 39929 w 362007"/>
              <a:gd name="connsiteY342" fmla="*/ 74371 h 307571"/>
              <a:gd name="connsiteX343" fmla="*/ 41729 w 362007"/>
              <a:gd name="connsiteY343" fmla="*/ 75476 h 307571"/>
              <a:gd name="connsiteX344" fmla="*/ 42929 w 362007"/>
              <a:gd name="connsiteY344" fmla="*/ 76848 h 307571"/>
              <a:gd name="connsiteX345" fmla="*/ 42377 w 362007"/>
              <a:gd name="connsiteY345" fmla="*/ 79153 h 307571"/>
              <a:gd name="connsiteX346" fmla="*/ 43482 w 362007"/>
              <a:gd name="connsiteY346" fmla="*/ 82277 h 307571"/>
              <a:gd name="connsiteX347" fmla="*/ 44911 w 362007"/>
              <a:gd name="connsiteY347" fmla="*/ 83925 h 307571"/>
              <a:gd name="connsiteX348" fmla="*/ 46701 w 362007"/>
              <a:gd name="connsiteY348" fmla="*/ 84582 h 307571"/>
              <a:gd name="connsiteX349" fmla="*/ 48921 w 362007"/>
              <a:gd name="connsiteY349" fmla="*/ 84582 h 307571"/>
              <a:gd name="connsiteX350" fmla="*/ 55293 w 362007"/>
              <a:gd name="connsiteY350" fmla="*/ 82496 h 307571"/>
              <a:gd name="connsiteX351" fmla="*/ 56807 w 362007"/>
              <a:gd name="connsiteY351" fmla="*/ 81562 h 307571"/>
              <a:gd name="connsiteX352" fmla="*/ 57779 w 362007"/>
              <a:gd name="connsiteY352" fmla="*/ 79896 h 307571"/>
              <a:gd name="connsiteX353" fmla="*/ 60970 w 362007"/>
              <a:gd name="connsiteY353" fmla="*/ 76514 h 307571"/>
              <a:gd name="connsiteX354" fmla="*/ 61170 w 362007"/>
              <a:gd name="connsiteY354" fmla="*/ 72142 h 307571"/>
              <a:gd name="connsiteX355" fmla="*/ 61856 w 362007"/>
              <a:gd name="connsiteY355" fmla="*/ 66885 h 307571"/>
              <a:gd name="connsiteX356" fmla="*/ 61074 w 362007"/>
              <a:gd name="connsiteY356" fmla="*/ 63455 h 307571"/>
              <a:gd name="connsiteX357" fmla="*/ 57722 w 362007"/>
              <a:gd name="connsiteY357" fmla="*/ 58560 h 307571"/>
              <a:gd name="connsiteX358" fmla="*/ 56255 w 362007"/>
              <a:gd name="connsiteY358" fmla="*/ 55083 h 307571"/>
              <a:gd name="connsiteX359" fmla="*/ 52930 w 362007"/>
              <a:gd name="connsiteY359" fmla="*/ 51845 h 307571"/>
              <a:gd name="connsiteX360" fmla="*/ 50892 w 362007"/>
              <a:gd name="connsiteY360" fmla="*/ 46292 h 307571"/>
              <a:gd name="connsiteX361" fmla="*/ 50054 w 362007"/>
              <a:gd name="connsiteY361" fmla="*/ 44558 h 307571"/>
              <a:gd name="connsiteX362" fmla="*/ 49425 w 362007"/>
              <a:gd name="connsiteY362" fmla="*/ 42167 h 307571"/>
              <a:gd name="connsiteX363" fmla="*/ 48711 w 362007"/>
              <a:gd name="connsiteY363" fmla="*/ 37929 h 307571"/>
              <a:gd name="connsiteX364" fmla="*/ 50940 w 362007"/>
              <a:gd name="connsiteY364" fmla="*/ 36386 h 307571"/>
              <a:gd name="connsiteX365" fmla="*/ 50711 w 362007"/>
              <a:gd name="connsiteY365" fmla="*/ 32909 h 307571"/>
              <a:gd name="connsiteX366" fmla="*/ 56198 w 362007"/>
              <a:gd name="connsiteY366" fmla="*/ 31947 h 307571"/>
              <a:gd name="connsiteX367" fmla="*/ 68066 w 362007"/>
              <a:gd name="connsiteY367" fmla="*/ 26289 h 307571"/>
              <a:gd name="connsiteX368" fmla="*/ 75410 w 362007"/>
              <a:gd name="connsiteY368" fmla="*/ 24860 h 307571"/>
              <a:gd name="connsiteX369" fmla="*/ 83773 w 362007"/>
              <a:gd name="connsiteY369" fmla="*/ 21841 h 307571"/>
              <a:gd name="connsiteX370" fmla="*/ 85716 w 362007"/>
              <a:gd name="connsiteY370" fmla="*/ 20346 h 307571"/>
              <a:gd name="connsiteX371" fmla="*/ 87392 w 362007"/>
              <a:gd name="connsiteY371" fmla="*/ 17859 h 307571"/>
              <a:gd name="connsiteX372" fmla="*/ 88697 w 362007"/>
              <a:gd name="connsiteY372" fmla="*/ 17574 h 307571"/>
              <a:gd name="connsiteX373" fmla="*/ 93059 w 362007"/>
              <a:gd name="connsiteY373" fmla="*/ 19907 h 307571"/>
              <a:gd name="connsiteX374" fmla="*/ 95212 w 362007"/>
              <a:gd name="connsiteY374" fmla="*/ 19098 h 307571"/>
              <a:gd name="connsiteX375" fmla="*/ 96060 w 362007"/>
              <a:gd name="connsiteY375" fmla="*/ 17278 h 307571"/>
              <a:gd name="connsiteX376" fmla="*/ 94869 w 362007"/>
              <a:gd name="connsiteY376" fmla="*/ 13735 h 307571"/>
              <a:gd name="connsiteX377" fmla="*/ 92364 w 362007"/>
              <a:gd name="connsiteY377" fmla="*/ 13735 h 307571"/>
              <a:gd name="connsiteX378" fmla="*/ 84830 w 362007"/>
              <a:gd name="connsiteY378" fmla="*/ 15021 h 307571"/>
              <a:gd name="connsiteX379" fmla="*/ 84096 w 362007"/>
              <a:gd name="connsiteY379" fmla="*/ 13497 h 307571"/>
              <a:gd name="connsiteX380" fmla="*/ 84096 w 362007"/>
              <a:gd name="connsiteY380" fmla="*/ 12154 h 307571"/>
              <a:gd name="connsiteX381" fmla="*/ 82315 w 362007"/>
              <a:gd name="connsiteY381" fmla="*/ 7925 h 307571"/>
              <a:gd name="connsiteX382" fmla="*/ 83420 w 362007"/>
              <a:gd name="connsiteY382" fmla="*/ 4744 h 307571"/>
              <a:gd name="connsiteX383" fmla="*/ 84554 w 362007"/>
              <a:gd name="connsiteY383" fmla="*/ 2162 h 307571"/>
              <a:gd name="connsiteX384" fmla="*/ 86716 w 362007"/>
              <a:gd name="connsiteY384" fmla="*/ 1124 h 307571"/>
              <a:gd name="connsiteX385" fmla="*/ 89878 w 362007"/>
              <a:gd name="connsiteY385" fmla="*/ 0 h 307571"/>
              <a:gd name="connsiteX386" fmla="*/ 92269 w 362007"/>
              <a:gd name="connsiteY386" fmla="*/ 1724 h 307571"/>
              <a:gd name="connsiteX387" fmla="*/ 93717 w 362007"/>
              <a:gd name="connsiteY387" fmla="*/ 3362 h 307571"/>
              <a:gd name="connsiteX388" fmla="*/ 94507 w 362007"/>
              <a:gd name="connsiteY388" fmla="*/ 4953 h 307571"/>
              <a:gd name="connsiteX389" fmla="*/ 95050 w 362007"/>
              <a:gd name="connsiteY389" fmla="*/ 9268 h 307571"/>
              <a:gd name="connsiteX390" fmla="*/ 96336 w 362007"/>
              <a:gd name="connsiteY390" fmla="*/ 13630 h 307571"/>
              <a:gd name="connsiteX391" fmla="*/ 97689 w 362007"/>
              <a:gd name="connsiteY391" fmla="*/ 16659 h 307571"/>
              <a:gd name="connsiteX392" fmla="*/ 99841 w 362007"/>
              <a:gd name="connsiteY392" fmla="*/ 18945 h 307571"/>
              <a:gd name="connsiteX393" fmla="*/ 101489 w 362007"/>
              <a:gd name="connsiteY393" fmla="*/ 18793 h 307571"/>
              <a:gd name="connsiteX394" fmla="*/ 102670 w 362007"/>
              <a:gd name="connsiteY394" fmla="*/ 18412 h 307571"/>
              <a:gd name="connsiteX395" fmla="*/ 110509 w 362007"/>
              <a:gd name="connsiteY395" fmla="*/ 17897 h 307571"/>
              <a:gd name="connsiteX396" fmla="*/ 115272 w 362007"/>
              <a:gd name="connsiteY396" fmla="*/ 19460 h 307571"/>
              <a:gd name="connsiteX397" fmla="*/ 121330 w 362007"/>
              <a:gd name="connsiteY397" fmla="*/ 20250 h 307571"/>
              <a:gd name="connsiteX398" fmla="*/ 126987 w 362007"/>
              <a:gd name="connsiteY398" fmla="*/ 23565 h 307571"/>
              <a:gd name="connsiteX399" fmla="*/ 132807 w 362007"/>
              <a:gd name="connsiteY399" fmla="*/ 27584 h 307571"/>
              <a:gd name="connsiteX400" fmla="*/ 134293 w 362007"/>
              <a:gd name="connsiteY400" fmla="*/ 30518 h 307571"/>
              <a:gd name="connsiteX401" fmla="*/ 134779 w 362007"/>
              <a:gd name="connsiteY401" fmla="*/ 33319 h 307571"/>
              <a:gd name="connsiteX402" fmla="*/ 136188 w 362007"/>
              <a:gd name="connsiteY402" fmla="*/ 35195 h 307571"/>
              <a:gd name="connsiteX403" fmla="*/ 134788 w 362007"/>
              <a:gd name="connsiteY403" fmla="*/ 37129 h 307571"/>
              <a:gd name="connsiteX404" fmla="*/ 135550 w 362007"/>
              <a:gd name="connsiteY404" fmla="*/ 40348 h 307571"/>
              <a:gd name="connsiteX405" fmla="*/ 137217 w 362007"/>
              <a:gd name="connsiteY405" fmla="*/ 43596 h 307571"/>
              <a:gd name="connsiteX406" fmla="*/ 139732 w 362007"/>
              <a:gd name="connsiteY406" fmla="*/ 45663 h 307571"/>
              <a:gd name="connsiteX407" fmla="*/ 146904 w 362007"/>
              <a:gd name="connsiteY407" fmla="*/ 46225 h 307571"/>
              <a:gd name="connsiteX408" fmla="*/ 154657 w 362007"/>
              <a:gd name="connsiteY408" fmla="*/ 44834 h 307571"/>
              <a:gd name="connsiteX409" fmla="*/ 166640 w 362007"/>
              <a:gd name="connsiteY409" fmla="*/ 43567 h 307571"/>
              <a:gd name="connsiteX410" fmla="*/ 170498 w 362007"/>
              <a:gd name="connsiteY410" fmla="*/ 42481 h 307571"/>
              <a:gd name="connsiteX411" fmla="*/ 190329 w 362007"/>
              <a:gd name="connsiteY411" fmla="*/ 41891 h 307571"/>
              <a:gd name="connsiteX412" fmla="*/ 194110 w 362007"/>
              <a:gd name="connsiteY412" fmla="*/ 43453 h 307571"/>
              <a:gd name="connsiteX413" fmla="*/ 194481 w 362007"/>
              <a:gd name="connsiteY413" fmla="*/ 45006 h 307571"/>
              <a:gd name="connsiteX414" fmla="*/ 194520 w 362007"/>
              <a:gd name="connsiteY414" fmla="*/ 46196 h 307571"/>
              <a:gd name="connsiteX415" fmla="*/ 200901 w 362007"/>
              <a:gd name="connsiteY415" fmla="*/ 52006 h 307571"/>
              <a:gd name="connsiteX416" fmla="*/ 206140 w 362007"/>
              <a:gd name="connsiteY416" fmla="*/ 52797 h 307571"/>
              <a:gd name="connsiteX417" fmla="*/ 210588 w 362007"/>
              <a:gd name="connsiteY417" fmla="*/ 54655 h 307571"/>
              <a:gd name="connsiteX418" fmla="*/ 215189 w 362007"/>
              <a:gd name="connsiteY418" fmla="*/ 55655 h 307571"/>
              <a:gd name="connsiteX419" fmla="*/ 220218 w 362007"/>
              <a:gd name="connsiteY419" fmla="*/ 57064 h 307571"/>
              <a:gd name="connsiteX420" fmla="*/ 223047 w 362007"/>
              <a:gd name="connsiteY420" fmla="*/ 56883 h 307571"/>
              <a:gd name="connsiteX421" fmla="*/ 225171 w 362007"/>
              <a:gd name="connsiteY421" fmla="*/ 56388 h 307571"/>
              <a:gd name="connsiteX422" fmla="*/ 227667 w 362007"/>
              <a:gd name="connsiteY422" fmla="*/ 56302 h 307571"/>
              <a:gd name="connsiteX423" fmla="*/ 245364 w 362007"/>
              <a:gd name="connsiteY423" fmla="*/ 46587 h 307571"/>
              <a:gd name="connsiteX424" fmla="*/ 254851 w 362007"/>
              <a:gd name="connsiteY424" fmla="*/ 46834 h 307571"/>
              <a:gd name="connsiteX425" fmla="*/ 256308 w 362007"/>
              <a:gd name="connsiteY425" fmla="*/ 46206 h 307571"/>
              <a:gd name="connsiteX426" fmla="*/ 257566 w 362007"/>
              <a:gd name="connsiteY426" fmla="*/ 45358 h 307571"/>
              <a:gd name="connsiteX427" fmla="*/ 254070 w 362007"/>
              <a:gd name="connsiteY427" fmla="*/ 43882 h 307571"/>
              <a:gd name="connsiteX428" fmla="*/ 246174 w 362007"/>
              <a:gd name="connsiteY428" fmla="*/ 43310 h 307571"/>
              <a:gd name="connsiteX429" fmla="*/ 243783 w 362007"/>
              <a:gd name="connsiteY429" fmla="*/ 44301 h 307571"/>
              <a:gd name="connsiteX430" fmla="*/ 242431 w 362007"/>
              <a:gd name="connsiteY430" fmla="*/ 41796 h 307571"/>
              <a:gd name="connsiteX431" fmla="*/ 245002 w 362007"/>
              <a:gd name="connsiteY431" fmla="*/ 41862 h 307571"/>
              <a:gd name="connsiteX432" fmla="*/ 253784 w 362007"/>
              <a:gd name="connsiteY432" fmla="*/ 41024 h 307571"/>
              <a:gd name="connsiteX433" fmla="*/ 263852 w 362007"/>
              <a:gd name="connsiteY433" fmla="*/ 41577 h 307571"/>
              <a:gd name="connsiteX434" fmla="*/ 272053 w 362007"/>
              <a:gd name="connsiteY434" fmla="*/ 39796 h 307571"/>
              <a:gd name="connsiteX435" fmla="*/ 276178 w 362007"/>
              <a:gd name="connsiteY435" fmla="*/ 39500 h 307571"/>
              <a:gd name="connsiteX436" fmla="*/ 278559 w 362007"/>
              <a:gd name="connsiteY436" fmla="*/ 39853 h 307571"/>
              <a:gd name="connsiteX437" fmla="*/ 285093 w 362007"/>
              <a:gd name="connsiteY437" fmla="*/ 38700 h 307571"/>
              <a:gd name="connsiteX438" fmla="*/ 297390 w 362007"/>
              <a:gd name="connsiteY438" fmla="*/ 40062 h 307571"/>
              <a:gd name="connsiteX439" fmla="*/ 307086 w 362007"/>
              <a:gd name="connsiteY439" fmla="*/ 38938 h 307571"/>
              <a:gd name="connsiteX440" fmla="*/ 305962 w 362007"/>
              <a:gd name="connsiteY440" fmla="*/ 40548 h 307571"/>
              <a:gd name="connsiteX441" fmla="*/ 302781 w 362007"/>
              <a:gd name="connsiteY441" fmla="*/ 41529 h 307571"/>
              <a:gd name="connsiteX442" fmla="*/ 297628 w 362007"/>
              <a:gd name="connsiteY442" fmla="*/ 41834 h 307571"/>
              <a:gd name="connsiteX443" fmla="*/ 293694 w 362007"/>
              <a:gd name="connsiteY443" fmla="*/ 44187 h 307571"/>
              <a:gd name="connsiteX444" fmla="*/ 285312 w 362007"/>
              <a:gd name="connsiteY444" fmla="*/ 43758 h 307571"/>
              <a:gd name="connsiteX445" fmla="*/ 279425 w 362007"/>
              <a:gd name="connsiteY445" fmla="*/ 44606 h 307571"/>
              <a:gd name="connsiteX446" fmla="*/ 281312 w 362007"/>
              <a:gd name="connsiteY446" fmla="*/ 45263 h 307571"/>
              <a:gd name="connsiteX447" fmla="*/ 281312 w 362007"/>
              <a:gd name="connsiteY447" fmla="*/ 47673 h 307571"/>
              <a:gd name="connsiteX448" fmla="*/ 282112 w 362007"/>
              <a:gd name="connsiteY448" fmla="*/ 48158 h 307571"/>
              <a:gd name="connsiteX449" fmla="*/ 282959 w 362007"/>
              <a:gd name="connsiteY449" fmla="*/ 48178 h 307571"/>
              <a:gd name="connsiteX450" fmla="*/ 284960 w 362007"/>
              <a:gd name="connsiteY450" fmla="*/ 49968 h 307571"/>
              <a:gd name="connsiteX451" fmla="*/ 285502 w 362007"/>
              <a:gd name="connsiteY451" fmla="*/ 51140 h 307571"/>
              <a:gd name="connsiteX452" fmla="*/ 286150 w 362007"/>
              <a:gd name="connsiteY452" fmla="*/ 53597 h 307571"/>
              <a:gd name="connsiteX453" fmla="*/ 285264 w 362007"/>
              <a:gd name="connsiteY453" fmla="*/ 56255 h 307571"/>
              <a:gd name="connsiteX454" fmla="*/ 284045 w 362007"/>
              <a:gd name="connsiteY454" fmla="*/ 57445 h 307571"/>
              <a:gd name="connsiteX455" fmla="*/ 286436 w 362007"/>
              <a:gd name="connsiteY455" fmla="*/ 57045 h 307571"/>
              <a:gd name="connsiteX456" fmla="*/ 287789 w 362007"/>
              <a:gd name="connsiteY456" fmla="*/ 55797 h 307571"/>
              <a:gd name="connsiteX457" fmla="*/ 287589 w 362007"/>
              <a:gd name="connsiteY457" fmla="*/ 54540 h 307571"/>
              <a:gd name="connsiteX458" fmla="*/ 287789 w 362007"/>
              <a:gd name="connsiteY458" fmla="*/ 53083 h 307571"/>
              <a:gd name="connsiteX459" fmla="*/ 289131 w 362007"/>
              <a:gd name="connsiteY459" fmla="*/ 53540 h 307571"/>
              <a:gd name="connsiteX460" fmla="*/ 290074 w 362007"/>
              <a:gd name="connsiteY460" fmla="*/ 54197 h 307571"/>
              <a:gd name="connsiteX461" fmla="*/ 293132 w 362007"/>
              <a:gd name="connsiteY461" fmla="*/ 61151 h 307571"/>
              <a:gd name="connsiteX462" fmla="*/ 295285 w 362007"/>
              <a:gd name="connsiteY462" fmla="*/ 64799 h 307571"/>
              <a:gd name="connsiteX463" fmla="*/ 295837 w 362007"/>
              <a:gd name="connsiteY463" fmla="*/ 64665 h 307571"/>
              <a:gd name="connsiteX464" fmla="*/ 296351 w 362007"/>
              <a:gd name="connsiteY464" fmla="*/ 64532 h 307571"/>
              <a:gd name="connsiteX465" fmla="*/ 296990 w 362007"/>
              <a:gd name="connsiteY465" fmla="*/ 63837 h 307571"/>
              <a:gd name="connsiteX466" fmla="*/ 297942 w 362007"/>
              <a:gd name="connsiteY466" fmla="*/ 62122 h 307571"/>
              <a:gd name="connsiteX467" fmla="*/ 298761 w 362007"/>
              <a:gd name="connsiteY467" fmla="*/ 63208 h 307571"/>
              <a:gd name="connsiteX468" fmla="*/ 299256 w 362007"/>
              <a:gd name="connsiteY468" fmla="*/ 63627 h 307571"/>
              <a:gd name="connsiteX469" fmla="*/ 299752 w 362007"/>
              <a:gd name="connsiteY469" fmla="*/ 63760 h 307571"/>
              <a:gd name="connsiteX470" fmla="*/ 299295 w 362007"/>
              <a:gd name="connsiteY470" fmla="*/ 62208 h 307571"/>
              <a:gd name="connsiteX471" fmla="*/ 299904 w 362007"/>
              <a:gd name="connsiteY471" fmla="*/ 60217 h 307571"/>
              <a:gd name="connsiteX472" fmla="*/ 299695 w 362007"/>
              <a:gd name="connsiteY472" fmla="*/ 59522 h 307571"/>
              <a:gd name="connsiteX473" fmla="*/ 300647 w 362007"/>
              <a:gd name="connsiteY473" fmla="*/ 59369 h 307571"/>
              <a:gd name="connsiteX474" fmla="*/ 301790 w 362007"/>
              <a:gd name="connsiteY474" fmla="*/ 59636 h 307571"/>
              <a:gd name="connsiteX475" fmla="*/ 303409 w 362007"/>
              <a:gd name="connsiteY475" fmla="*/ 60188 h 307571"/>
              <a:gd name="connsiteX476" fmla="*/ 306296 w 362007"/>
              <a:gd name="connsiteY476" fmla="*/ 62474 h 307571"/>
              <a:gd name="connsiteX477" fmla="*/ 308201 w 362007"/>
              <a:gd name="connsiteY477" fmla="*/ 64846 h 307571"/>
              <a:gd name="connsiteX478" fmla="*/ 308363 w 362007"/>
              <a:gd name="connsiteY478" fmla="*/ 66170 h 307571"/>
              <a:gd name="connsiteX479" fmla="*/ 309058 w 362007"/>
              <a:gd name="connsiteY479" fmla="*/ 66913 h 307571"/>
              <a:gd name="connsiteX480" fmla="*/ 310305 w 362007"/>
              <a:gd name="connsiteY480" fmla="*/ 67694 h 307571"/>
              <a:gd name="connsiteX481" fmla="*/ 310915 w 362007"/>
              <a:gd name="connsiteY481" fmla="*/ 68914 h 307571"/>
              <a:gd name="connsiteX482" fmla="*/ 311030 w 362007"/>
              <a:gd name="connsiteY482" fmla="*/ 66989 h 307571"/>
              <a:gd name="connsiteX483" fmla="*/ 310296 w 362007"/>
              <a:gd name="connsiteY483" fmla="*/ 65589 h 307571"/>
              <a:gd name="connsiteX484" fmla="*/ 310115 w 362007"/>
              <a:gd name="connsiteY484" fmla="*/ 63989 h 307571"/>
              <a:gd name="connsiteX485" fmla="*/ 313868 w 362007"/>
              <a:gd name="connsiteY485" fmla="*/ 63922 h 307571"/>
              <a:gd name="connsiteX486" fmla="*/ 314849 w 362007"/>
              <a:gd name="connsiteY486" fmla="*/ 61817 h 307571"/>
              <a:gd name="connsiteX487" fmla="*/ 316897 w 362007"/>
              <a:gd name="connsiteY487" fmla="*/ 63084 h 307571"/>
              <a:gd name="connsiteX488" fmla="*/ 322326 w 362007"/>
              <a:gd name="connsiteY488" fmla="*/ 68866 h 307571"/>
              <a:gd name="connsiteX489" fmla="*/ 324326 w 362007"/>
              <a:gd name="connsiteY489" fmla="*/ 69818 h 307571"/>
              <a:gd name="connsiteX490" fmla="*/ 330241 w 362007"/>
              <a:gd name="connsiteY490" fmla="*/ 70923 h 307571"/>
              <a:gd name="connsiteX491" fmla="*/ 333966 w 362007"/>
              <a:gd name="connsiteY491" fmla="*/ 73705 h 307571"/>
              <a:gd name="connsiteX492" fmla="*/ 336147 w 362007"/>
              <a:gd name="connsiteY492" fmla="*/ 76200 h 307571"/>
              <a:gd name="connsiteX493" fmla="*/ 334851 w 362007"/>
              <a:gd name="connsiteY493" fmla="*/ 78810 h 307571"/>
              <a:gd name="connsiteX494" fmla="*/ 331375 w 362007"/>
              <a:gd name="connsiteY494" fmla="*/ 80115 h 307571"/>
              <a:gd name="connsiteX495" fmla="*/ 329984 w 362007"/>
              <a:gd name="connsiteY495" fmla="*/ 81744 h 307571"/>
              <a:gd name="connsiteX496" fmla="*/ 329184 w 362007"/>
              <a:gd name="connsiteY496" fmla="*/ 83344 h 307571"/>
              <a:gd name="connsiteX497" fmla="*/ 329175 w 362007"/>
              <a:gd name="connsiteY497" fmla="*/ 84954 h 307571"/>
              <a:gd name="connsiteX498" fmla="*/ 328117 w 362007"/>
              <a:gd name="connsiteY498" fmla="*/ 86820 h 307571"/>
              <a:gd name="connsiteX499" fmla="*/ 327965 w 362007"/>
              <a:gd name="connsiteY499" fmla="*/ 87478 h 307571"/>
              <a:gd name="connsiteX500" fmla="*/ 327336 w 362007"/>
              <a:gd name="connsiteY500" fmla="*/ 90106 h 307571"/>
              <a:gd name="connsiteX501" fmla="*/ 325907 w 362007"/>
              <a:gd name="connsiteY501" fmla="*/ 93278 h 307571"/>
              <a:gd name="connsiteX502" fmla="*/ 324003 w 362007"/>
              <a:gd name="connsiteY502" fmla="*/ 96641 h 307571"/>
              <a:gd name="connsiteX503" fmla="*/ 314077 w 362007"/>
              <a:gd name="connsiteY503" fmla="*/ 96717 h 307571"/>
              <a:gd name="connsiteX504" fmla="*/ 316525 w 362007"/>
              <a:gd name="connsiteY504" fmla="*/ 98098 h 307571"/>
              <a:gd name="connsiteX505" fmla="*/ 318783 w 362007"/>
              <a:gd name="connsiteY505" fmla="*/ 99098 h 307571"/>
              <a:gd name="connsiteX506" fmla="*/ 322488 w 362007"/>
              <a:gd name="connsiteY506" fmla="*/ 101737 h 307571"/>
              <a:gd name="connsiteX507" fmla="*/ 325431 w 362007"/>
              <a:gd name="connsiteY507" fmla="*/ 99660 h 307571"/>
              <a:gd name="connsiteX508" fmla="*/ 329651 w 362007"/>
              <a:gd name="connsiteY508" fmla="*/ 99508 h 307571"/>
              <a:gd name="connsiteX509" fmla="*/ 334213 w 362007"/>
              <a:gd name="connsiteY509" fmla="*/ 97203 h 307571"/>
              <a:gd name="connsiteX510" fmla="*/ 335937 w 362007"/>
              <a:gd name="connsiteY510" fmla="*/ 96841 h 307571"/>
              <a:gd name="connsiteX511" fmla="*/ 344472 w 362007"/>
              <a:gd name="connsiteY511" fmla="*/ 98041 h 307571"/>
              <a:gd name="connsiteX512" fmla="*/ 346529 w 362007"/>
              <a:gd name="connsiteY512" fmla="*/ 96355 h 307571"/>
              <a:gd name="connsiteX513" fmla="*/ 348244 w 362007"/>
              <a:gd name="connsiteY513" fmla="*/ 95860 h 307571"/>
              <a:gd name="connsiteX514" fmla="*/ 352863 w 362007"/>
              <a:gd name="connsiteY514" fmla="*/ 96174 h 307571"/>
              <a:gd name="connsiteX515" fmla="*/ 356969 w 362007"/>
              <a:gd name="connsiteY515" fmla="*/ 98031 h 307571"/>
              <a:gd name="connsiteX516" fmla="*/ 254537 w 362007"/>
              <a:gd name="connsiteY516" fmla="*/ 28432 h 307571"/>
              <a:gd name="connsiteX517" fmla="*/ 255394 w 362007"/>
              <a:gd name="connsiteY517" fmla="*/ 31966 h 307571"/>
              <a:gd name="connsiteX518" fmla="*/ 255137 w 362007"/>
              <a:gd name="connsiteY518" fmla="*/ 32633 h 307571"/>
              <a:gd name="connsiteX519" fmla="*/ 252717 w 362007"/>
              <a:gd name="connsiteY519" fmla="*/ 35014 h 307571"/>
              <a:gd name="connsiteX520" fmla="*/ 250688 w 362007"/>
              <a:gd name="connsiteY520" fmla="*/ 35185 h 307571"/>
              <a:gd name="connsiteX521" fmla="*/ 249050 w 362007"/>
              <a:gd name="connsiteY521" fmla="*/ 35100 h 307571"/>
              <a:gd name="connsiteX522" fmla="*/ 247812 w 362007"/>
              <a:gd name="connsiteY522" fmla="*/ 34642 h 307571"/>
              <a:gd name="connsiteX523" fmla="*/ 246221 w 362007"/>
              <a:gd name="connsiteY523" fmla="*/ 33090 h 307571"/>
              <a:gd name="connsiteX524" fmla="*/ 244669 w 362007"/>
              <a:gd name="connsiteY524" fmla="*/ 33557 h 307571"/>
              <a:gd name="connsiteX525" fmla="*/ 240830 w 362007"/>
              <a:gd name="connsiteY525" fmla="*/ 33014 h 307571"/>
              <a:gd name="connsiteX526" fmla="*/ 239764 w 362007"/>
              <a:gd name="connsiteY526" fmla="*/ 32471 h 307571"/>
              <a:gd name="connsiteX527" fmla="*/ 241202 w 362007"/>
              <a:gd name="connsiteY527" fmla="*/ 30566 h 307571"/>
              <a:gd name="connsiteX528" fmla="*/ 243840 w 362007"/>
              <a:gd name="connsiteY528" fmla="*/ 29794 h 307571"/>
              <a:gd name="connsiteX529" fmla="*/ 244812 w 362007"/>
              <a:gd name="connsiteY529" fmla="*/ 29632 h 307571"/>
              <a:gd name="connsiteX530" fmla="*/ 245583 w 362007"/>
              <a:gd name="connsiteY530" fmla="*/ 30804 h 307571"/>
              <a:gd name="connsiteX531" fmla="*/ 247507 w 362007"/>
              <a:gd name="connsiteY531" fmla="*/ 31813 h 307571"/>
              <a:gd name="connsiteX532" fmla="*/ 249765 w 362007"/>
              <a:gd name="connsiteY532" fmla="*/ 31918 h 307571"/>
              <a:gd name="connsiteX533" fmla="*/ 250327 w 362007"/>
              <a:gd name="connsiteY533" fmla="*/ 30118 h 307571"/>
              <a:gd name="connsiteX534" fmla="*/ 253384 w 362007"/>
              <a:gd name="connsiteY534" fmla="*/ 27442 h 307571"/>
              <a:gd name="connsiteX535" fmla="*/ 254537 w 362007"/>
              <a:gd name="connsiteY535" fmla="*/ 28432 h 307571"/>
              <a:gd name="connsiteX536" fmla="*/ 218104 w 362007"/>
              <a:gd name="connsiteY536" fmla="*/ 34509 h 307571"/>
              <a:gd name="connsiteX537" fmla="*/ 216665 w 362007"/>
              <a:gd name="connsiteY537" fmla="*/ 35119 h 307571"/>
              <a:gd name="connsiteX538" fmla="*/ 214027 w 362007"/>
              <a:gd name="connsiteY538" fmla="*/ 34509 h 307571"/>
              <a:gd name="connsiteX539" fmla="*/ 212703 w 362007"/>
              <a:gd name="connsiteY539" fmla="*/ 33661 h 307571"/>
              <a:gd name="connsiteX540" fmla="*/ 213541 w 362007"/>
              <a:gd name="connsiteY540" fmla="*/ 32690 h 307571"/>
              <a:gd name="connsiteX541" fmla="*/ 215703 w 362007"/>
              <a:gd name="connsiteY541" fmla="*/ 32690 h 307571"/>
              <a:gd name="connsiteX542" fmla="*/ 217732 w 362007"/>
              <a:gd name="connsiteY542" fmla="*/ 33871 h 307571"/>
              <a:gd name="connsiteX543" fmla="*/ 218104 w 362007"/>
              <a:gd name="connsiteY543" fmla="*/ 34509 h 307571"/>
              <a:gd name="connsiteX544" fmla="*/ 335490 w 362007"/>
              <a:gd name="connsiteY544" fmla="*/ 82191 h 307571"/>
              <a:gd name="connsiteX545" fmla="*/ 332280 w 362007"/>
              <a:gd name="connsiteY545" fmla="*/ 83077 h 307571"/>
              <a:gd name="connsiteX546" fmla="*/ 332327 w 362007"/>
              <a:gd name="connsiteY546" fmla="*/ 82363 h 307571"/>
              <a:gd name="connsiteX547" fmla="*/ 333185 w 362007"/>
              <a:gd name="connsiteY547" fmla="*/ 81115 h 307571"/>
              <a:gd name="connsiteX548" fmla="*/ 334851 w 362007"/>
              <a:gd name="connsiteY548" fmla="*/ 80763 h 307571"/>
              <a:gd name="connsiteX549" fmla="*/ 335480 w 362007"/>
              <a:gd name="connsiteY549" fmla="*/ 80334 h 307571"/>
              <a:gd name="connsiteX550" fmla="*/ 336537 w 362007"/>
              <a:gd name="connsiteY550" fmla="*/ 80048 h 307571"/>
              <a:gd name="connsiteX551" fmla="*/ 337147 w 362007"/>
              <a:gd name="connsiteY551" fmla="*/ 80096 h 307571"/>
              <a:gd name="connsiteX552" fmla="*/ 337757 w 362007"/>
              <a:gd name="connsiteY552" fmla="*/ 80448 h 307571"/>
              <a:gd name="connsiteX553" fmla="*/ 336299 w 362007"/>
              <a:gd name="connsiteY553" fmla="*/ 81153 h 307571"/>
              <a:gd name="connsiteX554" fmla="*/ 335490 w 362007"/>
              <a:gd name="connsiteY554" fmla="*/ 82191 h 307571"/>
              <a:gd name="connsiteX555" fmla="*/ 330765 w 362007"/>
              <a:gd name="connsiteY555" fmla="*/ 89487 h 307571"/>
              <a:gd name="connsiteX556" fmla="*/ 329108 w 362007"/>
              <a:gd name="connsiteY556" fmla="*/ 90030 h 307571"/>
              <a:gd name="connsiteX557" fmla="*/ 328860 w 362007"/>
              <a:gd name="connsiteY557" fmla="*/ 87335 h 307571"/>
              <a:gd name="connsiteX558" fmla="*/ 329365 w 362007"/>
              <a:gd name="connsiteY558" fmla="*/ 86611 h 307571"/>
              <a:gd name="connsiteX559" fmla="*/ 332184 w 362007"/>
              <a:gd name="connsiteY559" fmla="*/ 84439 h 307571"/>
              <a:gd name="connsiteX560" fmla="*/ 332965 w 362007"/>
              <a:gd name="connsiteY560" fmla="*/ 84029 h 307571"/>
              <a:gd name="connsiteX561" fmla="*/ 333537 w 362007"/>
              <a:gd name="connsiteY561" fmla="*/ 84487 h 307571"/>
              <a:gd name="connsiteX562" fmla="*/ 333394 w 362007"/>
              <a:gd name="connsiteY562" fmla="*/ 85068 h 307571"/>
              <a:gd name="connsiteX563" fmla="*/ 334756 w 362007"/>
              <a:gd name="connsiteY563" fmla="*/ 86049 h 307571"/>
              <a:gd name="connsiteX564" fmla="*/ 334423 w 362007"/>
              <a:gd name="connsiteY564" fmla="*/ 87287 h 307571"/>
              <a:gd name="connsiteX565" fmla="*/ 332956 w 362007"/>
              <a:gd name="connsiteY565" fmla="*/ 88640 h 307571"/>
              <a:gd name="connsiteX566" fmla="*/ 330765 w 362007"/>
              <a:gd name="connsiteY566" fmla="*/ 89487 h 307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</a:cxnLst>
            <a:rect l="l" t="t" r="r" b="b"/>
            <a:pathLst>
              <a:path w="362007" h="307571">
                <a:moveTo>
                  <a:pt x="356969" y="98031"/>
                </a:moveTo>
                <a:lnTo>
                  <a:pt x="361931" y="104565"/>
                </a:lnTo>
                <a:lnTo>
                  <a:pt x="362007" y="105290"/>
                </a:lnTo>
                <a:lnTo>
                  <a:pt x="361464" y="106109"/>
                </a:lnTo>
                <a:lnTo>
                  <a:pt x="358369" y="107642"/>
                </a:lnTo>
                <a:lnTo>
                  <a:pt x="357674" y="108433"/>
                </a:lnTo>
                <a:lnTo>
                  <a:pt x="356559" y="111338"/>
                </a:lnTo>
                <a:lnTo>
                  <a:pt x="352663" y="112928"/>
                </a:lnTo>
                <a:lnTo>
                  <a:pt x="349968" y="114929"/>
                </a:lnTo>
                <a:lnTo>
                  <a:pt x="348158" y="116681"/>
                </a:lnTo>
                <a:lnTo>
                  <a:pt x="347253" y="117386"/>
                </a:lnTo>
                <a:lnTo>
                  <a:pt x="343691" y="117777"/>
                </a:lnTo>
                <a:lnTo>
                  <a:pt x="342548" y="118881"/>
                </a:lnTo>
                <a:lnTo>
                  <a:pt x="341109" y="122196"/>
                </a:lnTo>
                <a:lnTo>
                  <a:pt x="340062" y="123587"/>
                </a:lnTo>
                <a:lnTo>
                  <a:pt x="338214" y="125216"/>
                </a:lnTo>
                <a:lnTo>
                  <a:pt x="338204" y="126206"/>
                </a:lnTo>
                <a:lnTo>
                  <a:pt x="340757" y="129826"/>
                </a:lnTo>
                <a:lnTo>
                  <a:pt x="341214" y="130969"/>
                </a:lnTo>
                <a:lnTo>
                  <a:pt x="340424" y="132693"/>
                </a:lnTo>
                <a:lnTo>
                  <a:pt x="340500" y="133912"/>
                </a:lnTo>
                <a:lnTo>
                  <a:pt x="341843" y="135379"/>
                </a:lnTo>
                <a:lnTo>
                  <a:pt x="343443" y="135712"/>
                </a:lnTo>
                <a:lnTo>
                  <a:pt x="345005" y="135103"/>
                </a:lnTo>
                <a:lnTo>
                  <a:pt x="346948" y="135160"/>
                </a:lnTo>
                <a:lnTo>
                  <a:pt x="348215" y="135550"/>
                </a:lnTo>
                <a:lnTo>
                  <a:pt x="348739" y="135979"/>
                </a:lnTo>
                <a:lnTo>
                  <a:pt x="348825" y="137103"/>
                </a:lnTo>
                <a:lnTo>
                  <a:pt x="348025" y="139484"/>
                </a:lnTo>
                <a:lnTo>
                  <a:pt x="346872" y="141027"/>
                </a:lnTo>
                <a:lnTo>
                  <a:pt x="341767" y="143390"/>
                </a:lnTo>
                <a:lnTo>
                  <a:pt x="339500" y="144761"/>
                </a:lnTo>
                <a:lnTo>
                  <a:pt x="338242" y="145771"/>
                </a:lnTo>
                <a:lnTo>
                  <a:pt x="335490" y="145228"/>
                </a:lnTo>
                <a:lnTo>
                  <a:pt x="334090" y="145266"/>
                </a:lnTo>
                <a:lnTo>
                  <a:pt x="333013" y="146047"/>
                </a:lnTo>
                <a:lnTo>
                  <a:pt x="332356" y="146714"/>
                </a:lnTo>
                <a:lnTo>
                  <a:pt x="330508" y="146885"/>
                </a:lnTo>
                <a:lnTo>
                  <a:pt x="327898" y="147285"/>
                </a:lnTo>
                <a:lnTo>
                  <a:pt x="326803" y="147733"/>
                </a:lnTo>
                <a:lnTo>
                  <a:pt x="325955" y="148904"/>
                </a:lnTo>
                <a:lnTo>
                  <a:pt x="325250" y="150571"/>
                </a:lnTo>
                <a:lnTo>
                  <a:pt x="325841" y="152572"/>
                </a:lnTo>
                <a:lnTo>
                  <a:pt x="326660" y="154362"/>
                </a:lnTo>
                <a:lnTo>
                  <a:pt x="326622" y="156000"/>
                </a:lnTo>
                <a:lnTo>
                  <a:pt x="327251" y="160563"/>
                </a:lnTo>
                <a:lnTo>
                  <a:pt x="326432" y="161630"/>
                </a:lnTo>
                <a:lnTo>
                  <a:pt x="324679" y="162830"/>
                </a:lnTo>
                <a:lnTo>
                  <a:pt x="322593" y="164963"/>
                </a:lnTo>
                <a:lnTo>
                  <a:pt x="320250" y="167926"/>
                </a:lnTo>
                <a:lnTo>
                  <a:pt x="320621" y="168773"/>
                </a:lnTo>
                <a:lnTo>
                  <a:pt x="326222" y="174984"/>
                </a:lnTo>
                <a:lnTo>
                  <a:pt x="331918" y="181299"/>
                </a:lnTo>
                <a:lnTo>
                  <a:pt x="337585" y="187576"/>
                </a:lnTo>
                <a:lnTo>
                  <a:pt x="338385" y="187852"/>
                </a:lnTo>
                <a:lnTo>
                  <a:pt x="339452" y="188576"/>
                </a:lnTo>
                <a:lnTo>
                  <a:pt x="340443" y="190767"/>
                </a:lnTo>
                <a:lnTo>
                  <a:pt x="341252" y="193100"/>
                </a:lnTo>
                <a:lnTo>
                  <a:pt x="341271" y="194301"/>
                </a:lnTo>
                <a:lnTo>
                  <a:pt x="340633" y="195815"/>
                </a:lnTo>
                <a:lnTo>
                  <a:pt x="339252" y="197558"/>
                </a:lnTo>
                <a:lnTo>
                  <a:pt x="337576" y="198968"/>
                </a:lnTo>
                <a:lnTo>
                  <a:pt x="335128" y="200168"/>
                </a:lnTo>
                <a:lnTo>
                  <a:pt x="333175" y="201301"/>
                </a:lnTo>
                <a:lnTo>
                  <a:pt x="331566" y="204283"/>
                </a:lnTo>
                <a:lnTo>
                  <a:pt x="330584" y="205330"/>
                </a:lnTo>
                <a:lnTo>
                  <a:pt x="329689" y="205750"/>
                </a:lnTo>
                <a:lnTo>
                  <a:pt x="327917" y="206140"/>
                </a:lnTo>
                <a:lnTo>
                  <a:pt x="325060" y="206045"/>
                </a:lnTo>
                <a:lnTo>
                  <a:pt x="323174" y="205816"/>
                </a:lnTo>
                <a:lnTo>
                  <a:pt x="320831" y="208045"/>
                </a:lnTo>
                <a:lnTo>
                  <a:pt x="317850" y="208864"/>
                </a:lnTo>
                <a:lnTo>
                  <a:pt x="315849" y="211912"/>
                </a:lnTo>
                <a:lnTo>
                  <a:pt x="308724" y="214332"/>
                </a:lnTo>
                <a:lnTo>
                  <a:pt x="301752" y="216208"/>
                </a:lnTo>
                <a:lnTo>
                  <a:pt x="299838" y="216951"/>
                </a:lnTo>
                <a:lnTo>
                  <a:pt x="292951" y="215398"/>
                </a:lnTo>
                <a:lnTo>
                  <a:pt x="291294" y="215884"/>
                </a:lnTo>
                <a:lnTo>
                  <a:pt x="289389" y="217332"/>
                </a:lnTo>
                <a:lnTo>
                  <a:pt x="287627" y="218446"/>
                </a:lnTo>
                <a:lnTo>
                  <a:pt x="286141" y="218513"/>
                </a:lnTo>
                <a:lnTo>
                  <a:pt x="284893" y="219094"/>
                </a:lnTo>
                <a:lnTo>
                  <a:pt x="284150" y="221161"/>
                </a:lnTo>
                <a:lnTo>
                  <a:pt x="283493" y="228276"/>
                </a:lnTo>
                <a:lnTo>
                  <a:pt x="281016" y="230391"/>
                </a:lnTo>
                <a:lnTo>
                  <a:pt x="278035" y="230381"/>
                </a:lnTo>
                <a:lnTo>
                  <a:pt x="275987" y="227914"/>
                </a:lnTo>
                <a:lnTo>
                  <a:pt x="273558" y="226057"/>
                </a:lnTo>
                <a:lnTo>
                  <a:pt x="269320" y="221647"/>
                </a:lnTo>
                <a:lnTo>
                  <a:pt x="268138" y="221066"/>
                </a:lnTo>
                <a:lnTo>
                  <a:pt x="267043" y="221094"/>
                </a:lnTo>
                <a:lnTo>
                  <a:pt x="263109" y="222409"/>
                </a:lnTo>
                <a:lnTo>
                  <a:pt x="261242" y="221837"/>
                </a:lnTo>
                <a:lnTo>
                  <a:pt x="259737" y="221152"/>
                </a:lnTo>
                <a:lnTo>
                  <a:pt x="257223" y="221371"/>
                </a:lnTo>
                <a:lnTo>
                  <a:pt x="252746" y="221418"/>
                </a:lnTo>
                <a:lnTo>
                  <a:pt x="249889" y="221456"/>
                </a:lnTo>
                <a:lnTo>
                  <a:pt x="248498" y="220256"/>
                </a:lnTo>
                <a:lnTo>
                  <a:pt x="247202" y="217789"/>
                </a:lnTo>
                <a:lnTo>
                  <a:pt x="246336" y="216903"/>
                </a:lnTo>
                <a:lnTo>
                  <a:pt x="245316" y="216189"/>
                </a:lnTo>
                <a:lnTo>
                  <a:pt x="243630" y="215827"/>
                </a:lnTo>
                <a:lnTo>
                  <a:pt x="236420" y="215837"/>
                </a:lnTo>
                <a:lnTo>
                  <a:pt x="235058" y="215837"/>
                </a:lnTo>
                <a:lnTo>
                  <a:pt x="234067" y="215360"/>
                </a:lnTo>
                <a:lnTo>
                  <a:pt x="232677" y="213246"/>
                </a:lnTo>
                <a:lnTo>
                  <a:pt x="231162" y="212255"/>
                </a:lnTo>
                <a:lnTo>
                  <a:pt x="229381" y="212217"/>
                </a:lnTo>
                <a:lnTo>
                  <a:pt x="228600" y="213389"/>
                </a:lnTo>
                <a:lnTo>
                  <a:pt x="231686" y="217189"/>
                </a:lnTo>
                <a:lnTo>
                  <a:pt x="232581" y="219256"/>
                </a:lnTo>
                <a:lnTo>
                  <a:pt x="235287" y="222237"/>
                </a:lnTo>
                <a:lnTo>
                  <a:pt x="243107" y="228552"/>
                </a:lnTo>
                <a:lnTo>
                  <a:pt x="244555" y="230553"/>
                </a:lnTo>
                <a:lnTo>
                  <a:pt x="244393" y="233115"/>
                </a:lnTo>
                <a:lnTo>
                  <a:pt x="244345" y="237030"/>
                </a:lnTo>
                <a:lnTo>
                  <a:pt x="244612" y="240735"/>
                </a:lnTo>
                <a:lnTo>
                  <a:pt x="246622" y="246050"/>
                </a:lnTo>
                <a:lnTo>
                  <a:pt x="249441" y="251451"/>
                </a:lnTo>
                <a:lnTo>
                  <a:pt x="250212" y="254899"/>
                </a:lnTo>
                <a:lnTo>
                  <a:pt x="249689" y="257442"/>
                </a:lnTo>
                <a:lnTo>
                  <a:pt x="249146" y="258804"/>
                </a:lnTo>
                <a:lnTo>
                  <a:pt x="249203" y="259404"/>
                </a:lnTo>
                <a:lnTo>
                  <a:pt x="249784" y="259947"/>
                </a:lnTo>
                <a:lnTo>
                  <a:pt x="252479" y="260728"/>
                </a:lnTo>
                <a:lnTo>
                  <a:pt x="258137" y="261214"/>
                </a:lnTo>
                <a:lnTo>
                  <a:pt x="261557" y="261214"/>
                </a:lnTo>
                <a:lnTo>
                  <a:pt x="266776" y="261804"/>
                </a:lnTo>
                <a:lnTo>
                  <a:pt x="267167" y="263700"/>
                </a:lnTo>
                <a:lnTo>
                  <a:pt x="266653" y="266833"/>
                </a:lnTo>
                <a:lnTo>
                  <a:pt x="265624" y="268614"/>
                </a:lnTo>
                <a:lnTo>
                  <a:pt x="264786" y="269129"/>
                </a:lnTo>
                <a:lnTo>
                  <a:pt x="261947" y="269539"/>
                </a:lnTo>
                <a:lnTo>
                  <a:pt x="258956" y="271463"/>
                </a:lnTo>
                <a:lnTo>
                  <a:pt x="254613" y="273358"/>
                </a:lnTo>
                <a:lnTo>
                  <a:pt x="252136" y="273615"/>
                </a:lnTo>
                <a:lnTo>
                  <a:pt x="251108" y="273987"/>
                </a:lnTo>
                <a:lnTo>
                  <a:pt x="250232" y="274558"/>
                </a:lnTo>
                <a:lnTo>
                  <a:pt x="249507" y="275282"/>
                </a:lnTo>
                <a:lnTo>
                  <a:pt x="248669" y="278844"/>
                </a:lnTo>
                <a:lnTo>
                  <a:pt x="247393" y="282864"/>
                </a:lnTo>
                <a:lnTo>
                  <a:pt x="244983" y="285245"/>
                </a:lnTo>
                <a:lnTo>
                  <a:pt x="242335" y="287217"/>
                </a:lnTo>
                <a:lnTo>
                  <a:pt x="239640" y="287436"/>
                </a:lnTo>
                <a:lnTo>
                  <a:pt x="237477" y="287274"/>
                </a:lnTo>
                <a:lnTo>
                  <a:pt x="236401" y="287855"/>
                </a:lnTo>
                <a:lnTo>
                  <a:pt x="234848" y="289474"/>
                </a:lnTo>
                <a:lnTo>
                  <a:pt x="232629" y="291494"/>
                </a:lnTo>
                <a:lnTo>
                  <a:pt x="230915" y="292570"/>
                </a:lnTo>
                <a:lnTo>
                  <a:pt x="228610" y="292465"/>
                </a:lnTo>
                <a:lnTo>
                  <a:pt x="226143" y="293456"/>
                </a:lnTo>
                <a:lnTo>
                  <a:pt x="223028" y="295085"/>
                </a:lnTo>
                <a:lnTo>
                  <a:pt x="220961" y="296418"/>
                </a:lnTo>
                <a:lnTo>
                  <a:pt x="219199" y="298704"/>
                </a:lnTo>
                <a:lnTo>
                  <a:pt x="216675" y="301095"/>
                </a:lnTo>
                <a:lnTo>
                  <a:pt x="214084" y="302781"/>
                </a:lnTo>
                <a:lnTo>
                  <a:pt x="212846" y="304857"/>
                </a:lnTo>
                <a:lnTo>
                  <a:pt x="211074" y="307486"/>
                </a:lnTo>
                <a:lnTo>
                  <a:pt x="208864" y="307572"/>
                </a:lnTo>
                <a:lnTo>
                  <a:pt x="208683" y="305991"/>
                </a:lnTo>
                <a:lnTo>
                  <a:pt x="209741" y="303447"/>
                </a:lnTo>
                <a:lnTo>
                  <a:pt x="208588" y="301257"/>
                </a:lnTo>
                <a:lnTo>
                  <a:pt x="206483" y="300076"/>
                </a:lnTo>
                <a:lnTo>
                  <a:pt x="205492" y="299723"/>
                </a:lnTo>
                <a:lnTo>
                  <a:pt x="204511" y="299866"/>
                </a:lnTo>
                <a:lnTo>
                  <a:pt x="202016" y="300952"/>
                </a:lnTo>
                <a:lnTo>
                  <a:pt x="198958" y="302924"/>
                </a:lnTo>
                <a:lnTo>
                  <a:pt x="197072" y="304343"/>
                </a:lnTo>
                <a:lnTo>
                  <a:pt x="195367" y="304990"/>
                </a:lnTo>
                <a:lnTo>
                  <a:pt x="191862" y="305581"/>
                </a:lnTo>
                <a:lnTo>
                  <a:pt x="188909" y="305886"/>
                </a:lnTo>
                <a:lnTo>
                  <a:pt x="187690" y="305486"/>
                </a:lnTo>
                <a:lnTo>
                  <a:pt x="185499" y="304038"/>
                </a:lnTo>
                <a:lnTo>
                  <a:pt x="180423" y="299504"/>
                </a:lnTo>
                <a:lnTo>
                  <a:pt x="173555" y="293370"/>
                </a:lnTo>
                <a:lnTo>
                  <a:pt x="173031" y="291589"/>
                </a:lnTo>
                <a:lnTo>
                  <a:pt x="173327" y="289779"/>
                </a:lnTo>
                <a:lnTo>
                  <a:pt x="172079" y="287131"/>
                </a:lnTo>
                <a:lnTo>
                  <a:pt x="171345" y="284312"/>
                </a:lnTo>
                <a:lnTo>
                  <a:pt x="170726" y="283340"/>
                </a:lnTo>
                <a:lnTo>
                  <a:pt x="170545" y="281226"/>
                </a:lnTo>
                <a:lnTo>
                  <a:pt x="169059" y="277425"/>
                </a:lnTo>
                <a:lnTo>
                  <a:pt x="167840" y="274311"/>
                </a:lnTo>
                <a:lnTo>
                  <a:pt x="166716" y="272729"/>
                </a:lnTo>
                <a:lnTo>
                  <a:pt x="167192" y="271377"/>
                </a:lnTo>
                <a:lnTo>
                  <a:pt x="166716" y="270034"/>
                </a:lnTo>
                <a:lnTo>
                  <a:pt x="165811" y="268939"/>
                </a:lnTo>
                <a:lnTo>
                  <a:pt x="164478" y="265405"/>
                </a:lnTo>
                <a:lnTo>
                  <a:pt x="164945" y="263881"/>
                </a:lnTo>
                <a:lnTo>
                  <a:pt x="164592" y="262357"/>
                </a:lnTo>
                <a:lnTo>
                  <a:pt x="163468" y="261309"/>
                </a:lnTo>
                <a:lnTo>
                  <a:pt x="161878" y="260185"/>
                </a:lnTo>
                <a:lnTo>
                  <a:pt x="159753" y="257842"/>
                </a:lnTo>
                <a:lnTo>
                  <a:pt x="157220" y="255613"/>
                </a:lnTo>
                <a:lnTo>
                  <a:pt x="155925" y="254736"/>
                </a:lnTo>
                <a:lnTo>
                  <a:pt x="155039" y="254384"/>
                </a:lnTo>
                <a:lnTo>
                  <a:pt x="154267" y="252270"/>
                </a:lnTo>
                <a:lnTo>
                  <a:pt x="153676" y="251622"/>
                </a:lnTo>
                <a:lnTo>
                  <a:pt x="152381" y="251451"/>
                </a:lnTo>
                <a:lnTo>
                  <a:pt x="149724" y="250565"/>
                </a:lnTo>
                <a:lnTo>
                  <a:pt x="147247" y="251622"/>
                </a:lnTo>
                <a:lnTo>
                  <a:pt x="147190" y="249984"/>
                </a:lnTo>
                <a:lnTo>
                  <a:pt x="147895" y="248993"/>
                </a:lnTo>
                <a:lnTo>
                  <a:pt x="156448" y="241163"/>
                </a:lnTo>
                <a:lnTo>
                  <a:pt x="160754" y="237563"/>
                </a:lnTo>
                <a:lnTo>
                  <a:pt x="161220" y="237030"/>
                </a:lnTo>
                <a:lnTo>
                  <a:pt x="161601" y="236201"/>
                </a:lnTo>
                <a:lnTo>
                  <a:pt x="161897" y="235087"/>
                </a:lnTo>
                <a:lnTo>
                  <a:pt x="160915" y="233810"/>
                </a:lnTo>
                <a:lnTo>
                  <a:pt x="156877" y="227762"/>
                </a:lnTo>
                <a:lnTo>
                  <a:pt x="155477" y="226619"/>
                </a:lnTo>
                <a:lnTo>
                  <a:pt x="154096" y="225685"/>
                </a:lnTo>
                <a:lnTo>
                  <a:pt x="152515" y="223142"/>
                </a:lnTo>
                <a:lnTo>
                  <a:pt x="150619" y="217227"/>
                </a:lnTo>
                <a:lnTo>
                  <a:pt x="149257" y="214255"/>
                </a:lnTo>
                <a:lnTo>
                  <a:pt x="148847" y="211969"/>
                </a:lnTo>
                <a:lnTo>
                  <a:pt x="148933" y="209388"/>
                </a:lnTo>
                <a:lnTo>
                  <a:pt x="148428" y="207407"/>
                </a:lnTo>
                <a:lnTo>
                  <a:pt x="147333" y="206026"/>
                </a:lnTo>
                <a:lnTo>
                  <a:pt x="147333" y="201806"/>
                </a:lnTo>
                <a:lnTo>
                  <a:pt x="148428" y="194739"/>
                </a:lnTo>
                <a:lnTo>
                  <a:pt x="148695" y="189367"/>
                </a:lnTo>
                <a:lnTo>
                  <a:pt x="148142" y="185690"/>
                </a:lnTo>
                <a:lnTo>
                  <a:pt x="149123" y="182889"/>
                </a:lnTo>
                <a:lnTo>
                  <a:pt x="151629" y="180965"/>
                </a:lnTo>
                <a:lnTo>
                  <a:pt x="153029" y="177994"/>
                </a:lnTo>
                <a:lnTo>
                  <a:pt x="153324" y="173974"/>
                </a:lnTo>
                <a:lnTo>
                  <a:pt x="154829" y="170669"/>
                </a:lnTo>
                <a:lnTo>
                  <a:pt x="157534" y="168088"/>
                </a:lnTo>
                <a:lnTo>
                  <a:pt x="158458" y="165535"/>
                </a:lnTo>
                <a:lnTo>
                  <a:pt x="157601" y="163011"/>
                </a:lnTo>
                <a:lnTo>
                  <a:pt x="157325" y="161401"/>
                </a:lnTo>
                <a:lnTo>
                  <a:pt x="155029" y="159763"/>
                </a:lnTo>
                <a:lnTo>
                  <a:pt x="150771" y="158610"/>
                </a:lnTo>
                <a:lnTo>
                  <a:pt x="147247" y="158477"/>
                </a:lnTo>
                <a:lnTo>
                  <a:pt x="145114" y="159763"/>
                </a:lnTo>
                <a:lnTo>
                  <a:pt x="139656" y="160954"/>
                </a:lnTo>
                <a:lnTo>
                  <a:pt x="130874" y="162049"/>
                </a:lnTo>
                <a:lnTo>
                  <a:pt x="123797" y="162049"/>
                </a:lnTo>
                <a:lnTo>
                  <a:pt x="118434" y="160944"/>
                </a:lnTo>
                <a:lnTo>
                  <a:pt x="114357" y="161315"/>
                </a:lnTo>
                <a:lnTo>
                  <a:pt x="111557" y="163163"/>
                </a:lnTo>
                <a:lnTo>
                  <a:pt x="109585" y="163582"/>
                </a:lnTo>
                <a:lnTo>
                  <a:pt x="108442" y="162573"/>
                </a:lnTo>
                <a:lnTo>
                  <a:pt x="107204" y="162296"/>
                </a:lnTo>
                <a:lnTo>
                  <a:pt x="105328" y="162935"/>
                </a:lnTo>
                <a:lnTo>
                  <a:pt x="105004" y="162639"/>
                </a:lnTo>
                <a:lnTo>
                  <a:pt x="100841" y="157658"/>
                </a:lnTo>
                <a:lnTo>
                  <a:pt x="96993" y="153038"/>
                </a:lnTo>
                <a:lnTo>
                  <a:pt x="92574" y="147533"/>
                </a:lnTo>
                <a:lnTo>
                  <a:pt x="87478" y="141179"/>
                </a:lnTo>
                <a:lnTo>
                  <a:pt x="86563" y="140761"/>
                </a:lnTo>
                <a:lnTo>
                  <a:pt x="84982" y="140799"/>
                </a:lnTo>
                <a:lnTo>
                  <a:pt x="82896" y="140913"/>
                </a:lnTo>
                <a:lnTo>
                  <a:pt x="79658" y="140256"/>
                </a:lnTo>
                <a:lnTo>
                  <a:pt x="77438" y="139332"/>
                </a:lnTo>
                <a:lnTo>
                  <a:pt x="75705" y="138436"/>
                </a:lnTo>
                <a:lnTo>
                  <a:pt x="72504" y="137303"/>
                </a:lnTo>
                <a:lnTo>
                  <a:pt x="70314" y="137103"/>
                </a:lnTo>
                <a:lnTo>
                  <a:pt x="68342" y="137436"/>
                </a:lnTo>
                <a:lnTo>
                  <a:pt x="62922" y="139655"/>
                </a:lnTo>
                <a:lnTo>
                  <a:pt x="59846" y="139865"/>
                </a:lnTo>
                <a:lnTo>
                  <a:pt x="57465" y="139903"/>
                </a:lnTo>
                <a:lnTo>
                  <a:pt x="51064" y="138808"/>
                </a:lnTo>
                <a:lnTo>
                  <a:pt x="46692" y="138627"/>
                </a:lnTo>
                <a:lnTo>
                  <a:pt x="41605" y="139351"/>
                </a:lnTo>
                <a:lnTo>
                  <a:pt x="39424" y="139760"/>
                </a:lnTo>
                <a:lnTo>
                  <a:pt x="36376" y="138627"/>
                </a:lnTo>
                <a:lnTo>
                  <a:pt x="34300" y="136903"/>
                </a:lnTo>
                <a:lnTo>
                  <a:pt x="32366" y="132807"/>
                </a:lnTo>
                <a:lnTo>
                  <a:pt x="31004" y="129588"/>
                </a:lnTo>
                <a:lnTo>
                  <a:pt x="28632" y="128940"/>
                </a:lnTo>
                <a:lnTo>
                  <a:pt x="26003" y="128388"/>
                </a:lnTo>
                <a:lnTo>
                  <a:pt x="24708" y="127321"/>
                </a:lnTo>
                <a:lnTo>
                  <a:pt x="23927" y="125463"/>
                </a:lnTo>
                <a:lnTo>
                  <a:pt x="23736" y="123082"/>
                </a:lnTo>
                <a:lnTo>
                  <a:pt x="24003" y="119206"/>
                </a:lnTo>
                <a:lnTo>
                  <a:pt x="24251" y="117815"/>
                </a:lnTo>
                <a:lnTo>
                  <a:pt x="24613" y="113633"/>
                </a:lnTo>
                <a:lnTo>
                  <a:pt x="26061" y="111443"/>
                </a:lnTo>
                <a:lnTo>
                  <a:pt x="26975" y="110385"/>
                </a:lnTo>
                <a:lnTo>
                  <a:pt x="26794" y="108623"/>
                </a:lnTo>
                <a:lnTo>
                  <a:pt x="26099" y="105023"/>
                </a:lnTo>
                <a:lnTo>
                  <a:pt x="25394" y="102470"/>
                </a:lnTo>
                <a:lnTo>
                  <a:pt x="22479" y="99584"/>
                </a:lnTo>
                <a:lnTo>
                  <a:pt x="18745" y="95879"/>
                </a:lnTo>
                <a:lnTo>
                  <a:pt x="17136" y="89945"/>
                </a:lnTo>
                <a:lnTo>
                  <a:pt x="15240" y="82934"/>
                </a:lnTo>
                <a:lnTo>
                  <a:pt x="13754" y="82229"/>
                </a:lnTo>
                <a:lnTo>
                  <a:pt x="12354" y="82582"/>
                </a:lnTo>
                <a:lnTo>
                  <a:pt x="10868" y="82229"/>
                </a:lnTo>
                <a:lnTo>
                  <a:pt x="9554" y="79410"/>
                </a:lnTo>
                <a:lnTo>
                  <a:pt x="8239" y="78877"/>
                </a:lnTo>
                <a:lnTo>
                  <a:pt x="6144" y="79867"/>
                </a:lnTo>
                <a:lnTo>
                  <a:pt x="4629" y="80639"/>
                </a:lnTo>
                <a:lnTo>
                  <a:pt x="791" y="81344"/>
                </a:lnTo>
                <a:lnTo>
                  <a:pt x="0" y="80639"/>
                </a:lnTo>
                <a:lnTo>
                  <a:pt x="267" y="79762"/>
                </a:lnTo>
                <a:lnTo>
                  <a:pt x="1886" y="77200"/>
                </a:lnTo>
                <a:lnTo>
                  <a:pt x="3791" y="73924"/>
                </a:lnTo>
                <a:lnTo>
                  <a:pt x="6010" y="70942"/>
                </a:lnTo>
                <a:lnTo>
                  <a:pt x="8068" y="67885"/>
                </a:lnTo>
                <a:lnTo>
                  <a:pt x="9611" y="64627"/>
                </a:lnTo>
                <a:lnTo>
                  <a:pt x="10659" y="58141"/>
                </a:lnTo>
                <a:lnTo>
                  <a:pt x="11382" y="53664"/>
                </a:lnTo>
                <a:lnTo>
                  <a:pt x="13288" y="45682"/>
                </a:lnTo>
                <a:lnTo>
                  <a:pt x="16764" y="39310"/>
                </a:lnTo>
                <a:lnTo>
                  <a:pt x="18079" y="36376"/>
                </a:lnTo>
                <a:lnTo>
                  <a:pt x="21231" y="32556"/>
                </a:lnTo>
                <a:lnTo>
                  <a:pt x="22679" y="30480"/>
                </a:lnTo>
                <a:lnTo>
                  <a:pt x="24603" y="28842"/>
                </a:lnTo>
                <a:lnTo>
                  <a:pt x="29889" y="26623"/>
                </a:lnTo>
                <a:lnTo>
                  <a:pt x="36205" y="15640"/>
                </a:lnTo>
                <a:lnTo>
                  <a:pt x="37652" y="13888"/>
                </a:lnTo>
                <a:lnTo>
                  <a:pt x="44034" y="12249"/>
                </a:lnTo>
                <a:lnTo>
                  <a:pt x="48939" y="10973"/>
                </a:lnTo>
                <a:lnTo>
                  <a:pt x="52569" y="9630"/>
                </a:lnTo>
                <a:lnTo>
                  <a:pt x="53759" y="8915"/>
                </a:lnTo>
                <a:lnTo>
                  <a:pt x="54721" y="8582"/>
                </a:lnTo>
                <a:lnTo>
                  <a:pt x="53931" y="9858"/>
                </a:lnTo>
                <a:lnTo>
                  <a:pt x="52188" y="11478"/>
                </a:lnTo>
                <a:lnTo>
                  <a:pt x="50216" y="12468"/>
                </a:lnTo>
                <a:lnTo>
                  <a:pt x="40053" y="14954"/>
                </a:lnTo>
                <a:lnTo>
                  <a:pt x="39014" y="15478"/>
                </a:lnTo>
                <a:lnTo>
                  <a:pt x="37690" y="16507"/>
                </a:lnTo>
                <a:lnTo>
                  <a:pt x="37681" y="18869"/>
                </a:lnTo>
                <a:lnTo>
                  <a:pt x="37957" y="20717"/>
                </a:lnTo>
                <a:lnTo>
                  <a:pt x="40948" y="26794"/>
                </a:lnTo>
                <a:lnTo>
                  <a:pt x="42120" y="28289"/>
                </a:lnTo>
                <a:lnTo>
                  <a:pt x="46120" y="31575"/>
                </a:lnTo>
                <a:lnTo>
                  <a:pt x="45206" y="32033"/>
                </a:lnTo>
                <a:lnTo>
                  <a:pt x="43729" y="32090"/>
                </a:lnTo>
                <a:lnTo>
                  <a:pt x="44806" y="36395"/>
                </a:lnTo>
                <a:lnTo>
                  <a:pt x="47263" y="39348"/>
                </a:lnTo>
                <a:lnTo>
                  <a:pt x="47377" y="41205"/>
                </a:lnTo>
                <a:lnTo>
                  <a:pt x="45491" y="46977"/>
                </a:lnTo>
                <a:lnTo>
                  <a:pt x="42053" y="50425"/>
                </a:lnTo>
                <a:lnTo>
                  <a:pt x="39615" y="54435"/>
                </a:lnTo>
                <a:lnTo>
                  <a:pt x="37719" y="56026"/>
                </a:lnTo>
                <a:lnTo>
                  <a:pt x="33519" y="63913"/>
                </a:lnTo>
                <a:lnTo>
                  <a:pt x="36709" y="68609"/>
                </a:lnTo>
                <a:lnTo>
                  <a:pt x="37167" y="70990"/>
                </a:lnTo>
                <a:lnTo>
                  <a:pt x="39929" y="74371"/>
                </a:lnTo>
                <a:lnTo>
                  <a:pt x="41729" y="75476"/>
                </a:lnTo>
                <a:lnTo>
                  <a:pt x="42929" y="76848"/>
                </a:lnTo>
                <a:lnTo>
                  <a:pt x="42377" y="79153"/>
                </a:lnTo>
                <a:lnTo>
                  <a:pt x="43482" y="82277"/>
                </a:lnTo>
                <a:lnTo>
                  <a:pt x="44911" y="83925"/>
                </a:lnTo>
                <a:lnTo>
                  <a:pt x="46701" y="84582"/>
                </a:lnTo>
                <a:lnTo>
                  <a:pt x="48921" y="84582"/>
                </a:lnTo>
                <a:lnTo>
                  <a:pt x="55293" y="82496"/>
                </a:lnTo>
                <a:lnTo>
                  <a:pt x="56807" y="81562"/>
                </a:lnTo>
                <a:lnTo>
                  <a:pt x="57779" y="79896"/>
                </a:lnTo>
                <a:lnTo>
                  <a:pt x="60970" y="76514"/>
                </a:lnTo>
                <a:lnTo>
                  <a:pt x="61170" y="72142"/>
                </a:lnTo>
                <a:lnTo>
                  <a:pt x="61856" y="66885"/>
                </a:lnTo>
                <a:lnTo>
                  <a:pt x="61074" y="63455"/>
                </a:lnTo>
                <a:lnTo>
                  <a:pt x="57722" y="58560"/>
                </a:lnTo>
                <a:lnTo>
                  <a:pt x="56255" y="55083"/>
                </a:lnTo>
                <a:lnTo>
                  <a:pt x="52930" y="51845"/>
                </a:lnTo>
                <a:lnTo>
                  <a:pt x="50892" y="46292"/>
                </a:lnTo>
                <a:lnTo>
                  <a:pt x="50054" y="44558"/>
                </a:lnTo>
                <a:lnTo>
                  <a:pt x="49425" y="42167"/>
                </a:lnTo>
                <a:lnTo>
                  <a:pt x="48711" y="37929"/>
                </a:lnTo>
                <a:lnTo>
                  <a:pt x="50940" y="36386"/>
                </a:lnTo>
                <a:lnTo>
                  <a:pt x="50711" y="32909"/>
                </a:lnTo>
                <a:lnTo>
                  <a:pt x="56198" y="31947"/>
                </a:lnTo>
                <a:lnTo>
                  <a:pt x="68066" y="26289"/>
                </a:lnTo>
                <a:lnTo>
                  <a:pt x="75410" y="24860"/>
                </a:lnTo>
                <a:lnTo>
                  <a:pt x="83773" y="21841"/>
                </a:lnTo>
                <a:lnTo>
                  <a:pt x="85716" y="20346"/>
                </a:lnTo>
                <a:lnTo>
                  <a:pt x="87392" y="17859"/>
                </a:lnTo>
                <a:lnTo>
                  <a:pt x="88697" y="17574"/>
                </a:lnTo>
                <a:lnTo>
                  <a:pt x="93059" y="19907"/>
                </a:lnTo>
                <a:lnTo>
                  <a:pt x="95212" y="19098"/>
                </a:lnTo>
                <a:lnTo>
                  <a:pt x="96060" y="17278"/>
                </a:lnTo>
                <a:lnTo>
                  <a:pt x="94869" y="13735"/>
                </a:lnTo>
                <a:lnTo>
                  <a:pt x="92364" y="13735"/>
                </a:lnTo>
                <a:lnTo>
                  <a:pt x="84830" y="15021"/>
                </a:lnTo>
                <a:lnTo>
                  <a:pt x="84096" y="13497"/>
                </a:lnTo>
                <a:lnTo>
                  <a:pt x="84096" y="12154"/>
                </a:lnTo>
                <a:lnTo>
                  <a:pt x="82315" y="7925"/>
                </a:lnTo>
                <a:lnTo>
                  <a:pt x="83420" y="4744"/>
                </a:lnTo>
                <a:lnTo>
                  <a:pt x="84554" y="2162"/>
                </a:lnTo>
                <a:lnTo>
                  <a:pt x="86716" y="1124"/>
                </a:lnTo>
                <a:lnTo>
                  <a:pt x="89878" y="0"/>
                </a:lnTo>
                <a:lnTo>
                  <a:pt x="92269" y="1724"/>
                </a:lnTo>
                <a:lnTo>
                  <a:pt x="93717" y="3362"/>
                </a:lnTo>
                <a:lnTo>
                  <a:pt x="94507" y="4953"/>
                </a:lnTo>
                <a:lnTo>
                  <a:pt x="95050" y="9268"/>
                </a:lnTo>
                <a:lnTo>
                  <a:pt x="96336" y="13630"/>
                </a:lnTo>
                <a:lnTo>
                  <a:pt x="97689" y="16659"/>
                </a:lnTo>
                <a:lnTo>
                  <a:pt x="99841" y="18945"/>
                </a:lnTo>
                <a:lnTo>
                  <a:pt x="101489" y="18793"/>
                </a:lnTo>
                <a:lnTo>
                  <a:pt x="102670" y="18412"/>
                </a:lnTo>
                <a:lnTo>
                  <a:pt x="110509" y="17897"/>
                </a:lnTo>
                <a:lnTo>
                  <a:pt x="115272" y="19460"/>
                </a:lnTo>
                <a:lnTo>
                  <a:pt x="121330" y="20250"/>
                </a:lnTo>
                <a:lnTo>
                  <a:pt x="126987" y="23565"/>
                </a:lnTo>
                <a:lnTo>
                  <a:pt x="132807" y="27584"/>
                </a:lnTo>
                <a:lnTo>
                  <a:pt x="134293" y="30518"/>
                </a:lnTo>
                <a:lnTo>
                  <a:pt x="134779" y="33319"/>
                </a:lnTo>
                <a:lnTo>
                  <a:pt x="136188" y="35195"/>
                </a:lnTo>
                <a:lnTo>
                  <a:pt x="134788" y="37129"/>
                </a:lnTo>
                <a:lnTo>
                  <a:pt x="135550" y="40348"/>
                </a:lnTo>
                <a:lnTo>
                  <a:pt x="137217" y="43596"/>
                </a:lnTo>
                <a:lnTo>
                  <a:pt x="139732" y="45663"/>
                </a:lnTo>
                <a:lnTo>
                  <a:pt x="146904" y="46225"/>
                </a:lnTo>
                <a:lnTo>
                  <a:pt x="154657" y="44834"/>
                </a:lnTo>
                <a:lnTo>
                  <a:pt x="166640" y="43567"/>
                </a:lnTo>
                <a:lnTo>
                  <a:pt x="170498" y="42481"/>
                </a:lnTo>
                <a:lnTo>
                  <a:pt x="190329" y="41891"/>
                </a:lnTo>
                <a:lnTo>
                  <a:pt x="194110" y="43453"/>
                </a:lnTo>
                <a:lnTo>
                  <a:pt x="194481" y="45006"/>
                </a:lnTo>
                <a:lnTo>
                  <a:pt x="194520" y="46196"/>
                </a:lnTo>
                <a:lnTo>
                  <a:pt x="200901" y="52006"/>
                </a:lnTo>
                <a:lnTo>
                  <a:pt x="206140" y="52797"/>
                </a:lnTo>
                <a:lnTo>
                  <a:pt x="210588" y="54655"/>
                </a:lnTo>
                <a:lnTo>
                  <a:pt x="215189" y="55655"/>
                </a:lnTo>
                <a:lnTo>
                  <a:pt x="220218" y="57064"/>
                </a:lnTo>
                <a:lnTo>
                  <a:pt x="223047" y="56883"/>
                </a:lnTo>
                <a:lnTo>
                  <a:pt x="225171" y="56388"/>
                </a:lnTo>
                <a:lnTo>
                  <a:pt x="227667" y="56302"/>
                </a:lnTo>
                <a:lnTo>
                  <a:pt x="245364" y="46587"/>
                </a:lnTo>
                <a:lnTo>
                  <a:pt x="254851" y="46834"/>
                </a:lnTo>
                <a:lnTo>
                  <a:pt x="256308" y="46206"/>
                </a:lnTo>
                <a:lnTo>
                  <a:pt x="257566" y="45358"/>
                </a:lnTo>
                <a:lnTo>
                  <a:pt x="254070" y="43882"/>
                </a:lnTo>
                <a:lnTo>
                  <a:pt x="246174" y="43310"/>
                </a:lnTo>
                <a:lnTo>
                  <a:pt x="243783" y="44301"/>
                </a:lnTo>
                <a:lnTo>
                  <a:pt x="242431" y="41796"/>
                </a:lnTo>
                <a:lnTo>
                  <a:pt x="245002" y="41862"/>
                </a:lnTo>
                <a:lnTo>
                  <a:pt x="253784" y="41024"/>
                </a:lnTo>
                <a:lnTo>
                  <a:pt x="263852" y="41577"/>
                </a:lnTo>
                <a:lnTo>
                  <a:pt x="272053" y="39796"/>
                </a:lnTo>
                <a:lnTo>
                  <a:pt x="276178" y="39500"/>
                </a:lnTo>
                <a:lnTo>
                  <a:pt x="278559" y="39853"/>
                </a:lnTo>
                <a:lnTo>
                  <a:pt x="285093" y="38700"/>
                </a:lnTo>
                <a:lnTo>
                  <a:pt x="297390" y="40062"/>
                </a:lnTo>
                <a:lnTo>
                  <a:pt x="307086" y="38938"/>
                </a:lnTo>
                <a:lnTo>
                  <a:pt x="305962" y="40548"/>
                </a:lnTo>
                <a:lnTo>
                  <a:pt x="302781" y="41529"/>
                </a:lnTo>
                <a:lnTo>
                  <a:pt x="297628" y="41834"/>
                </a:lnTo>
                <a:lnTo>
                  <a:pt x="293694" y="44187"/>
                </a:lnTo>
                <a:lnTo>
                  <a:pt x="285312" y="43758"/>
                </a:lnTo>
                <a:lnTo>
                  <a:pt x="279425" y="44606"/>
                </a:lnTo>
                <a:lnTo>
                  <a:pt x="281312" y="45263"/>
                </a:lnTo>
                <a:lnTo>
                  <a:pt x="281312" y="47673"/>
                </a:lnTo>
                <a:lnTo>
                  <a:pt x="282112" y="48158"/>
                </a:lnTo>
                <a:lnTo>
                  <a:pt x="282959" y="48178"/>
                </a:lnTo>
                <a:lnTo>
                  <a:pt x="284960" y="49968"/>
                </a:lnTo>
                <a:lnTo>
                  <a:pt x="285502" y="51140"/>
                </a:lnTo>
                <a:lnTo>
                  <a:pt x="286150" y="53597"/>
                </a:lnTo>
                <a:lnTo>
                  <a:pt x="285264" y="56255"/>
                </a:lnTo>
                <a:lnTo>
                  <a:pt x="284045" y="57445"/>
                </a:lnTo>
                <a:lnTo>
                  <a:pt x="286436" y="57045"/>
                </a:lnTo>
                <a:lnTo>
                  <a:pt x="287789" y="55797"/>
                </a:lnTo>
                <a:lnTo>
                  <a:pt x="287589" y="54540"/>
                </a:lnTo>
                <a:lnTo>
                  <a:pt x="287789" y="53083"/>
                </a:lnTo>
                <a:lnTo>
                  <a:pt x="289131" y="53540"/>
                </a:lnTo>
                <a:lnTo>
                  <a:pt x="290074" y="54197"/>
                </a:lnTo>
                <a:lnTo>
                  <a:pt x="293132" y="61151"/>
                </a:lnTo>
                <a:lnTo>
                  <a:pt x="295285" y="64799"/>
                </a:lnTo>
                <a:lnTo>
                  <a:pt x="295837" y="64665"/>
                </a:lnTo>
                <a:lnTo>
                  <a:pt x="296351" y="64532"/>
                </a:lnTo>
                <a:lnTo>
                  <a:pt x="296990" y="63837"/>
                </a:lnTo>
                <a:lnTo>
                  <a:pt x="297942" y="62122"/>
                </a:lnTo>
                <a:lnTo>
                  <a:pt x="298761" y="63208"/>
                </a:lnTo>
                <a:lnTo>
                  <a:pt x="299256" y="63627"/>
                </a:lnTo>
                <a:lnTo>
                  <a:pt x="299752" y="63760"/>
                </a:lnTo>
                <a:lnTo>
                  <a:pt x="299295" y="62208"/>
                </a:lnTo>
                <a:lnTo>
                  <a:pt x="299904" y="60217"/>
                </a:lnTo>
                <a:lnTo>
                  <a:pt x="299695" y="59522"/>
                </a:lnTo>
                <a:lnTo>
                  <a:pt x="300647" y="59369"/>
                </a:lnTo>
                <a:lnTo>
                  <a:pt x="301790" y="59636"/>
                </a:lnTo>
                <a:lnTo>
                  <a:pt x="303409" y="60188"/>
                </a:lnTo>
                <a:lnTo>
                  <a:pt x="306296" y="62474"/>
                </a:lnTo>
                <a:lnTo>
                  <a:pt x="308201" y="64846"/>
                </a:lnTo>
                <a:lnTo>
                  <a:pt x="308363" y="66170"/>
                </a:lnTo>
                <a:lnTo>
                  <a:pt x="309058" y="66913"/>
                </a:lnTo>
                <a:lnTo>
                  <a:pt x="310305" y="67694"/>
                </a:lnTo>
                <a:lnTo>
                  <a:pt x="310915" y="68914"/>
                </a:lnTo>
                <a:lnTo>
                  <a:pt x="311030" y="66989"/>
                </a:lnTo>
                <a:lnTo>
                  <a:pt x="310296" y="65589"/>
                </a:lnTo>
                <a:lnTo>
                  <a:pt x="310115" y="63989"/>
                </a:lnTo>
                <a:lnTo>
                  <a:pt x="313868" y="63922"/>
                </a:lnTo>
                <a:lnTo>
                  <a:pt x="314849" y="61817"/>
                </a:lnTo>
                <a:lnTo>
                  <a:pt x="316897" y="63084"/>
                </a:lnTo>
                <a:lnTo>
                  <a:pt x="322326" y="68866"/>
                </a:lnTo>
                <a:lnTo>
                  <a:pt x="324326" y="69818"/>
                </a:lnTo>
                <a:lnTo>
                  <a:pt x="330241" y="70923"/>
                </a:lnTo>
                <a:lnTo>
                  <a:pt x="333966" y="73705"/>
                </a:lnTo>
                <a:lnTo>
                  <a:pt x="336147" y="76200"/>
                </a:lnTo>
                <a:lnTo>
                  <a:pt x="334851" y="78810"/>
                </a:lnTo>
                <a:lnTo>
                  <a:pt x="331375" y="80115"/>
                </a:lnTo>
                <a:lnTo>
                  <a:pt x="329984" y="81744"/>
                </a:lnTo>
                <a:lnTo>
                  <a:pt x="329184" y="83344"/>
                </a:lnTo>
                <a:lnTo>
                  <a:pt x="329175" y="84954"/>
                </a:lnTo>
                <a:lnTo>
                  <a:pt x="328117" y="86820"/>
                </a:lnTo>
                <a:lnTo>
                  <a:pt x="327965" y="87478"/>
                </a:lnTo>
                <a:lnTo>
                  <a:pt x="327336" y="90106"/>
                </a:lnTo>
                <a:lnTo>
                  <a:pt x="325907" y="93278"/>
                </a:lnTo>
                <a:lnTo>
                  <a:pt x="324003" y="96641"/>
                </a:lnTo>
                <a:lnTo>
                  <a:pt x="314077" y="96717"/>
                </a:lnTo>
                <a:lnTo>
                  <a:pt x="316525" y="98098"/>
                </a:lnTo>
                <a:lnTo>
                  <a:pt x="318783" y="99098"/>
                </a:lnTo>
                <a:lnTo>
                  <a:pt x="322488" y="101737"/>
                </a:lnTo>
                <a:lnTo>
                  <a:pt x="325431" y="99660"/>
                </a:lnTo>
                <a:lnTo>
                  <a:pt x="329651" y="99508"/>
                </a:lnTo>
                <a:lnTo>
                  <a:pt x="334213" y="97203"/>
                </a:lnTo>
                <a:lnTo>
                  <a:pt x="335937" y="96841"/>
                </a:lnTo>
                <a:lnTo>
                  <a:pt x="344472" y="98041"/>
                </a:lnTo>
                <a:lnTo>
                  <a:pt x="346529" y="96355"/>
                </a:lnTo>
                <a:lnTo>
                  <a:pt x="348244" y="95860"/>
                </a:lnTo>
                <a:lnTo>
                  <a:pt x="352863" y="96174"/>
                </a:lnTo>
                <a:lnTo>
                  <a:pt x="356969" y="98031"/>
                </a:lnTo>
                <a:close/>
                <a:moveTo>
                  <a:pt x="254537" y="28432"/>
                </a:moveTo>
                <a:lnTo>
                  <a:pt x="255394" y="31966"/>
                </a:lnTo>
                <a:lnTo>
                  <a:pt x="255137" y="32633"/>
                </a:lnTo>
                <a:lnTo>
                  <a:pt x="252717" y="35014"/>
                </a:lnTo>
                <a:lnTo>
                  <a:pt x="250688" y="35185"/>
                </a:lnTo>
                <a:lnTo>
                  <a:pt x="249050" y="35100"/>
                </a:lnTo>
                <a:lnTo>
                  <a:pt x="247812" y="34642"/>
                </a:lnTo>
                <a:lnTo>
                  <a:pt x="246221" y="33090"/>
                </a:lnTo>
                <a:lnTo>
                  <a:pt x="244669" y="33557"/>
                </a:lnTo>
                <a:lnTo>
                  <a:pt x="240830" y="33014"/>
                </a:lnTo>
                <a:lnTo>
                  <a:pt x="239764" y="32471"/>
                </a:lnTo>
                <a:lnTo>
                  <a:pt x="241202" y="30566"/>
                </a:lnTo>
                <a:lnTo>
                  <a:pt x="243840" y="29794"/>
                </a:lnTo>
                <a:lnTo>
                  <a:pt x="244812" y="29632"/>
                </a:lnTo>
                <a:lnTo>
                  <a:pt x="245583" y="30804"/>
                </a:lnTo>
                <a:lnTo>
                  <a:pt x="247507" y="31813"/>
                </a:lnTo>
                <a:lnTo>
                  <a:pt x="249765" y="31918"/>
                </a:lnTo>
                <a:lnTo>
                  <a:pt x="250327" y="30118"/>
                </a:lnTo>
                <a:lnTo>
                  <a:pt x="253384" y="27442"/>
                </a:lnTo>
                <a:lnTo>
                  <a:pt x="254537" y="28432"/>
                </a:lnTo>
                <a:close/>
                <a:moveTo>
                  <a:pt x="218104" y="34509"/>
                </a:moveTo>
                <a:lnTo>
                  <a:pt x="216665" y="35119"/>
                </a:lnTo>
                <a:lnTo>
                  <a:pt x="214027" y="34509"/>
                </a:lnTo>
                <a:lnTo>
                  <a:pt x="212703" y="33661"/>
                </a:lnTo>
                <a:lnTo>
                  <a:pt x="213541" y="32690"/>
                </a:lnTo>
                <a:lnTo>
                  <a:pt x="215703" y="32690"/>
                </a:lnTo>
                <a:lnTo>
                  <a:pt x="217732" y="33871"/>
                </a:lnTo>
                <a:lnTo>
                  <a:pt x="218104" y="34509"/>
                </a:lnTo>
                <a:close/>
                <a:moveTo>
                  <a:pt x="335490" y="82191"/>
                </a:moveTo>
                <a:lnTo>
                  <a:pt x="332280" y="83077"/>
                </a:lnTo>
                <a:lnTo>
                  <a:pt x="332327" y="82363"/>
                </a:lnTo>
                <a:lnTo>
                  <a:pt x="333185" y="81115"/>
                </a:lnTo>
                <a:lnTo>
                  <a:pt x="334851" y="80763"/>
                </a:lnTo>
                <a:lnTo>
                  <a:pt x="335480" y="80334"/>
                </a:lnTo>
                <a:lnTo>
                  <a:pt x="336537" y="80048"/>
                </a:lnTo>
                <a:lnTo>
                  <a:pt x="337147" y="80096"/>
                </a:lnTo>
                <a:lnTo>
                  <a:pt x="337757" y="80448"/>
                </a:lnTo>
                <a:lnTo>
                  <a:pt x="336299" y="81153"/>
                </a:lnTo>
                <a:lnTo>
                  <a:pt x="335490" y="82191"/>
                </a:lnTo>
                <a:close/>
                <a:moveTo>
                  <a:pt x="330765" y="89487"/>
                </a:moveTo>
                <a:lnTo>
                  <a:pt x="329108" y="90030"/>
                </a:lnTo>
                <a:lnTo>
                  <a:pt x="328860" y="87335"/>
                </a:lnTo>
                <a:lnTo>
                  <a:pt x="329365" y="86611"/>
                </a:lnTo>
                <a:lnTo>
                  <a:pt x="332184" y="84439"/>
                </a:lnTo>
                <a:lnTo>
                  <a:pt x="332965" y="84029"/>
                </a:lnTo>
                <a:lnTo>
                  <a:pt x="333537" y="84487"/>
                </a:lnTo>
                <a:lnTo>
                  <a:pt x="333394" y="85068"/>
                </a:lnTo>
                <a:lnTo>
                  <a:pt x="334756" y="86049"/>
                </a:lnTo>
                <a:lnTo>
                  <a:pt x="334423" y="87287"/>
                </a:lnTo>
                <a:lnTo>
                  <a:pt x="332956" y="88640"/>
                </a:lnTo>
                <a:lnTo>
                  <a:pt x="330765" y="8948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9CECD939-55D1-5038-068A-9115A1FEBFFD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0887 w 11268"/>
              <a:gd name="connsiteY0" fmla="*/ 333 h 9896"/>
              <a:gd name="connsiteX1" fmla="*/ 11268 w 11268"/>
              <a:gd name="connsiteY1" fmla="*/ 1276 h 9896"/>
              <a:gd name="connsiteX2" fmla="*/ 11040 w 11268"/>
              <a:gd name="connsiteY2" fmla="*/ 1257 h 9896"/>
              <a:gd name="connsiteX3" fmla="*/ 9516 w 11268"/>
              <a:gd name="connsiteY3" fmla="*/ 610 h 9896"/>
              <a:gd name="connsiteX4" fmla="*/ 8334 w 11268"/>
              <a:gd name="connsiteY4" fmla="*/ 562 h 9896"/>
              <a:gd name="connsiteX5" fmla="*/ 7849 w 11268"/>
              <a:gd name="connsiteY5" fmla="*/ 390 h 9896"/>
              <a:gd name="connsiteX6" fmla="*/ 7582 w 11268"/>
              <a:gd name="connsiteY6" fmla="*/ 38 h 9896"/>
              <a:gd name="connsiteX7" fmla="*/ 9944 w 11268"/>
              <a:gd name="connsiteY7" fmla="*/ 0 h 9896"/>
              <a:gd name="connsiteX8" fmla="*/ 10887 w 11268"/>
              <a:gd name="connsiteY8" fmla="*/ 333 h 9896"/>
              <a:gd name="connsiteX9" fmla="*/ 8020 w 11268"/>
              <a:gd name="connsiteY9" fmla="*/ 8068 h 9896"/>
              <a:gd name="connsiteX10" fmla="*/ 7325 w 11268"/>
              <a:gd name="connsiteY10" fmla="*/ 8268 h 9896"/>
              <a:gd name="connsiteX11" fmla="*/ 6877 w 11268"/>
              <a:gd name="connsiteY11" fmla="*/ 8220 h 9896"/>
              <a:gd name="connsiteX12" fmla="*/ 6725 w 11268"/>
              <a:gd name="connsiteY12" fmla="*/ 7820 h 9896"/>
              <a:gd name="connsiteX13" fmla="*/ 7201 w 11268"/>
              <a:gd name="connsiteY13" fmla="*/ 6705 h 9896"/>
              <a:gd name="connsiteX14" fmla="*/ 9916 w 11268"/>
              <a:gd name="connsiteY14" fmla="*/ 6582 h 9896"/>
              <a:gd name="connsiteX15" fmla="*/ 8020 w 11268"/>
              <a:gd name="connsiteY15" fmla="*/ 8068 h 9896"/>
              <a:gd name="connsiteX16" fmla="*/ 2715 w 11268"/>
              <a:gd name="connsiteY16" fmla="*/ 9792 h 9896"/>
              <a:gd name="connsiteX17" fmla="*/ 619 w 11268"/>
              <a:gd name="connsiteY17" fmla="*/ 9896 h 9896"/>
              <a:gd name="connsiteX18" fmla="*/ 0 w 11268"/>
              <a:gd name="connsiteY18" fmla="*/ 9544 h 9896"/>
              <a:gd name="connsiteX19" fmla="*/ 1181 w 11268"/>
              <a:gd name="connsiteY19" fmla="*/ 8677 h 9896"/>
              <a:gd name="connsiteX20" fmla="*/ 3372 w 11268"/>
              <a:gd name="connsiteY20" fmla="*/ 8572 h 9896"/>
              <a:gd name="connsiteX21" fmla="*/ 4010 w 11268"/>
              <a:gd name="connsiteY21" fmla="*/ 8801 h 9896"/>
              <a:gd name="connsiteX22" fmla="*/ 2715 w 11268"/>
              <a:gd name="connsiteY22" fmla="*/ 9792 h 9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1268" h="9896">
                <a:moveTo>
                  <a:pt x="10887" y="333"/>
                </a:moveTo>
                <a:lnTo>
                  <a:pt x="11268" y="1276"/>
                </a:lnTo>
                <a:lnTo>
                  <a:pt x="11040" y="1257"/>
                </a:lnTo>
                <a:lnTo>
                  <a:pt x="9516" y="610"/>
                </a:lnTo>
                <a:lnTo>
                  <a:pt x="8334" y="562"/>
                </a:lnTo>
                <a:lnTo>
                  <a:pt x="7849" y="390"/>
                </a:lnTo>
                <a:lnTo>
                  <a:pt x="7582" y="38"/>
                </a:lnTo>
                <a:lnTo>
                  <a:pt x="9944" y="0"/>
                </a:lnTo>
                <a:lnTo>
                  <a:pt x="10887" y="333"/>
                </a:lnTo>
                <a:close/>
                <a:moveTo>
                  <a:pt x="8020" y="8068"/>
                </a:moveTo>
                <a:lnTo>
                  <a:pt x="7325" y="8268"/>
                </a:lnTo>
                <a:lnTo>
                  <a:pt x="6877" y="8220"/>
                </a:lnTo>
                <a:lnTo>
                  <a:pt x="6725" y="7820"/>
                </a:lnTo>
                <a:lnTo>
                  <a:pt x="7201" y="6705"/>
                </a:lnTo>
                <a:lnTo>
                  <a:pt x="9916" y="6582"/>
                </a:lnTo>
                <a:lnTo>
                  <a:pt x="8020" y="8068"/>
                </a:lnTo>
                <a:close/>
                <a:moveTo>
                  <a:pt x="2715" y="9792"/>
                </a:moveTo>
                <a:lnTo>
                  <a:pt x="619" y="9896"/>
                </a:lnTo>
                <a:lnTo>
                  <a:pt x="0" y="9544"/>
                </a:lnTo>
                <a:lnTo>
                  <a:pt x="1181" y="8677"/>
                </a:lnTo>
                <a:lnTo>
                  <a:pt x="3372" y="8572"/>
                </a:lnTo>
                <a:lnTo>
                  <a:pt x="4010" y="8801"/>
                </a:lnTo>
                <a:lnTo>
                  <a:pt x="2715" y="979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54575146-B194-E692-F658-2DCF8A22B616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4772 w 11849"/>
              <a:gd name="connsiteY0" fmla="*/ 1543 h 19097"/>
              <a:gd name="connsiteX1" fmla="*/ 2772 w 11849"/>
              <a:gd name="connsiteY1" fmla="*/ 1791 h 19097"/>
              <a:gd name="connsiteX2" fmla="*/ 0 w 11849"/>
              <a:gd name="connsiteY2" fmla="*/ 495 h 19097"/>
              <a:gd name="connsiteX3" fmla="*/ 2181 w 11849"/>
              <a:gd name="connsiteY3" fmla="*/ 0 h 19097"/>
              <a:gd name="connsiteX4" fmla="*/ 3591 w 11849"/>
              <a:gd name="connsiteY4" fmla="*/ 315 h 19097"/>
              <a:gd name="connsiteX5" fmla="*/ 4772 w 11849"/>
              <a:gd name="connsiteY5" fmla="*/ 1543 h 19097"/>
              <a:gd name="connsiteX6" fmla="*/ 9716 w 11849"/>
              <a:gd name="connsiteY6" fmla="*/ 867 h 19097"/>
              <a:gd name="connsiteX7" fmla="*/ 7944 w 11849"/>
              <a:gd name="connsiteY7" fmla="*/ 1610 h 19097"/>
              <a:gd name="connsiteX8" fmla="*/ 6753 w 11849"/>
              <a:gd name="connsiteY8" fmla="*/ 1505 h 19097"/>
              <a:gd name="connsiteX9" fmla="*/ 6296 w 11849"/>
              <a:gd name="connsiteY9" fmla="*/ 1238 h 19097"/>
              <a:gd name="connsiteX10" fmla="*/ 7239 w 11849"/>
              <a:gd name="connsiteY10" fmla="*/ 371 h 19097"/>
              <a:gd name="connsiteX11" fmla="*/ 9716 w 11849"/>
              <a:gd name="connsiteY11" fmla="*/ 867 h 19097"/>
              <a:gd name="connsiteX12" fmla="*/ 6896 w 11849"/>
              <a:gd name="connsiteY12" fmla="*/ 16516 h 19097"/>
              <a:gd name="connsiteX13" fmla="*/ 9135 w 11849"/>
              <a:gd name="connsiteY13" fmla="*/ 17745 h 19097"/>
              <a:gd name="connsiteX14" fmla="*/ 11849 w 11849"/>
              <a:gd name="connsiteY14" fmla="*/ 17745 h 19097"/>
              <a:gd name="connsiteX15" fmla="*/ 9020 w 11849"/>
              <a:gd name="connsiteY15" fmla="*/ 18974 h 19097"/>
              <a:gd name="connsiteX16" fmla="*/ 3600 w 11849"/>
              <a:gd name="connsiteY16" fmla="*/ 19098 h 19097"/>
              <a:gd name="connsiteX17" fmla="*/ 3724 w 11849"/>
              <a:gd name="connsiteY17" fmla="*/ 17126 h 19097"/>
              <a:gd name="connsiteX18" fmla="*/ 6896 w 11849"/>
              <a:gd name="connsiteY18" fmla="*/ 16516 h 19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1849" h="19097">
                <a:moveTo>
                  <a:pt x="4772" y="1543"/>
                </a:moveTo>
                <a:lnTo>
                  <a:pt x="2772" y="1791"/>
                </a:lnTo>
                <a:lnTo>
                  <a:pt x="0" y="495"/>
                </a:lnTo>
                <a:lnTo>
                  <a:pt x="2181" y="0"/>
                </a:lnTo>
                <a:lnTo>
                  <a:pt x="3591" y="315"/>
                </a:lnTo>
                <a:lnTo>
                  <a:pt x="4772" y="1543"/>
                </a:lnTo>
                <a:close/>
                <a:moveTo>
                  <a:pt x="9716" y="867"/>
                </a:moveTo>
                <a:lnTo>
                  <a:pt x="7944" y="1610"/>
                </a:lnTo>
                <a:lnTo>
                  <a:pt x="6753" y="1505"/>
                </a:lnTo>
                <a:lnTo>
                  <a:pt x="6296" y="1238"/>
                </a:lnTo>
                <a:lnTo>
                  <a:pt x="7239" y="371"/>
                </a:lnTo>
                <a:lnTo>
                  <a:pt x="9716" y="867"/>
                </a:lnTo>
                <a:close/>
                <a:moveTo>
                  <a:pt x="6896" y="16516"/>
                </a:moveTo>
                <a:lnTo>
                  <a:pt x="9135" y="17745"/>
                </a:lnTo>
                <a:lnTo>
                  <a:pt x="11849" y="17745"/>
                </a:lnTo>
                <a:lnTo>
                  <a:pt x="9020" y="18974"/>
                </a:lnTo>
                <a:lnTo>
                  <a:pt x="3600" y="19098"/>
                </a:lnTo>
                <a:lnTo>
                  <a:pt x="3724" y="17126"/>
                </a:lnTo>
                <a:lnTo>
                  <a:pt x="6896" y="16516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FA5C279F-8837-A482-170C-83AF1E809242}"/>
              </a:ext>
            </a:extLst>
          </p:cNvPr>
          <p:cNvSpPr/>
          <p:nvPr/>
        </p:nvSpPr>
        <p:spPr>
          <a:xfrm>
            <a:off x="5872480" y="3312160"/>
            <a:ext cx="39323" cy="3880"/>
          </a:xfrm>
          <a:custGeom>
            <a:avLst/>
            <a:gdLst>
              <a:gd name="connsiteX0" fmla="*/ 156239 w 195586"/>
              <a:gd name="connsiteY0" fmla="*/ 52854 h 409270"/>
              <a:gd name="connsiteX1" fmla="*/ 154981 w 195586"/>
              <a:gd name="connsiteY1" fmla="*/ 53111 h 409270"/>
              <a:gd name="connsiteX2" fmla="*/ 151867 w 195586"/>
              <a:gd name="connsiteY2" fmla="*/ 53159 h 409270"/>
              <a:gd name="connsiteX3" fmla="*/ 149143 w 195586"/>
              <a:gd name="connsiteY3" fmla="*/ 55759 h 409270"/>
              <a:gd name="connsiteX4" fmla="*/ 147266 w 195586"/>
              <a:gd name="connsiteY4" fmla="*/ 56845 h 409270"/>
              <a:gd name="connsiteX5" fmla="*/ 144323 w 195586"/>
              <a:gd name="connsiteY5" fmla="*/ 57750 h 409270"/>
              <a:gd name="connsiteX6" fmla="*/ 141199 w 195586"/>
              <a:gd name="connsiteY6" fmla="*/ 59217 h 409270"/>
              <a:gd name="connsiteX7" fmla="*/ 140294 w 195586"/>
              <a:gd name="connsiteY7" fmla="*/ 61798 h 409270"/>
              <a:gd name="connsiteX8" fmla="*/ 140208 w 195586"/>
              <a:gd name="connsiteY8" fmla="*/ 63665 h 409270"/>
              <a:gd name="connsiteX9" fmla="*/ 139704 w 195586"/>
              <a:gd name="connsiteY9" fmla="*/ 65751 h 409270"/>
              <a:gd name="connsiteX10" fmla="*/ 134636 w 195586"/>
              <a:gd name="connsiteY10" fmla="*/ 68780 h 409270"/>
              <a:gd name="connsiteX11" fmla="*/ 133226 w 195586"/>
              <a:gd name="connsiteY11" fmla="*/ 68466 h 409270"/>
              <a:gd name="connsiteX12" fmla="*/ 132245 w 195586"/>
              <a:gd name="connsiteY12" fmla="*/ 67342 h 409270"/>
              <a:gd name="connsiteX13" fmla="*/ 130750 w 195586"/>
              <a:gd name="connsiteY13" fmla="*/ 67570 h 409270"/>
              <a:gd name="connsiteX14" fmla="*/ 129740 w 195586"/>
              <a:gd name="connsiteY14" fmla="*/ 68132 h 409270"/>
              <a:gd name="connsiteX15" fmla="*/ 128540 w 195586"/>
              <a:gd name="connsiteY15" fmla="*/ 68056 h 409270"/>
              <a:gd name="connsiteX16" fmla="*/ 127197 w 195586"/>
              <a:gd name="connsiteY16" fmla="*/ 68742 h 409270"/>
              <a:gd name="connsiteX17" fmla="*/ 125435 w 195586"/>
              <a:gd name="connsiteY17" fmla="*/ 68532 h 409270"/>
              <a:gd name="connsiteX18" fmla="*/ 123816 w 195586"/>
              <a:gd name="connsiteY18" fmla="*/ 67570 h 409270"/>
              <a:gd name="connsiteX19" fmla="*/ 122882 w 195586"/>
              <a:gd name="connsiteY19" fmla="*/ 67323 h 409270"/>
              <a:gd name="connsiteX20" fmla="*/ 121768 w 195586"/>
              <a:gd name="connsiteY20" fmla="*/ 67313 h 409270"/>
              <a:gd name="connsiteX21" fmla="*/ 121558 w 195586"/>
              <a:gd name="connsiteY21" fmla="*/ 68447 h 409270"/>
              <a:gd name="connsiteX22" fmla="*/ 123216 w 195586"/>
              <a:gd name="connsiteY22" fmla="*/ 72838 h 409270"/>
              <a:gd name="connsiteX23" fmla="*/ 123644 w 195586"/>
              <a:gd name="connsiteY23" fmla="*/ 74857 h 409270"/>
              <a:gd name="connsiteX24" fmla="*/ 118225 w 195586"/>
              <a:gd name="connsiteY24" fmla="*/ 80781 h 409270"/>
              <a:gd name="connsiteX25" fmla="*/ 118825 w 195586"/>
              <a:gd name="connsiteY25" fmla="*/ 84592 h 409270"/>
              <a:gd name="connsiteX26" fmla="*/ 117358 w 195586"/>
              <a:gd name="connsiteY26" fmla="*/ 87516 h 409270"/>
              <a:gd name="connsiteX27" fmla="*/ 114081 w 195586"/>
              <a:gd name="connsiteY27" fmla="*/ 89868 h 409270"/>
              <a:gd name="connsiteX28" fmla="*/ 107938 w 195586"/>
              <a:gd name="connsiteY28" fmla="*/ 95926 h 409270"/>
              <a:gd name="connsiteX29" fmla="*/ 105166 w 195586"/>
              <a:gd name="connsiteY29" fmla="*/ 96060 h 409270"/>
              <a:gd name="connsiteX30" fmla="*/ 103080 w 195586"/>
              <a:gd name="connsiteY30" fmla="*/ 97431 h 409270"/>
              <a:gd name="connsiteX31" fmla="*/ 98527 w 195586"/>
              <a:gd name="connsiteY31" fmla="*/ 107356 h 409270"/>
              <a:gd name="connsiteX32" fmla="*/ 98479 w 195586"/>
              <a:gd name="connsiteY32" fmla="*/ 110757 h 409270"/>
              <a:gd name="connsiteX33" fmla="*/ 97765 w 195586"/>
              <a:gd name="connsiteY33" fmla="*/ 113243 h 409270"/>
              <a:gd name="connsiteX34" fmla="*/ 97917 w 195586"/>
              <a:gd name="connsiteY34" fmla="*/ 115624 h 409270"/>
              <a:gd name="connsiteX35" fmla="*/ 95927 w 195586"/>
              <a:gd name="connsiteY35" fmla="*/ 120310 h 409270"/>
              <a:gd name="connsiteX36" fmla="*/ 93850 w 195586"/>
              <a:gd name="connsiteY36" fmla="*/ 122291 h 409270"/>
              <a:gd name="connsiteX37" fmla="*/ 93393 w 195586"/>
              <a:gd name="connsiteY37" fmla="*/ 124844 h 409270"/>
              <a:gd name="connsiteX38" fmla="*/ 96336 w 195586"/>
              <a:gd name="connsiteY38" fmla="*/ 130092 h 409270"/>
              <a:gd name="connsiteX39" fmla="*/ 96670 w 195586"/>
              <a:gd name="connsiteY39" fmla="*/ 131016 h 409270"/>
              <a:gd name="connsiteX40" fmla="*/ 98384 w 195586"/>
              <a:gd name="connsiteY40" fmla="*/ 133836 h 409270"/>
              <a:gd name="connsiteX41" fmla="*/ 99213 w 195586"/>
              <a:gd name="connsiteY41" fmla="*/ 135845 h 409270"/>
              <a:gd name="connsiteX42" fmla="*/ 100527 w 195586"/>
              <a:gd name="connsiteY42" fmla="*/ 137855 h 409270"/>
              <a:gd name="connsiteX43" fmla="*/ 105261 w 195586"/>
              <a:gd name="connsiteY43" fmla="*/ 143065 h 409270"/>
              <a:gd name="connsiteX44" fmla="*/ 107375 w 195586"/>
              <a:gd name="connsiteY44" fmla="*/ 144656 h 409270"/>
              <a:gd name="connsiteX45" fmla="*/ 109919 w 195586"/>
              <a:gd name="connsiteY45" fmla="*/ 145732 h 409270"/>
              <a:gd name="connsiteX46" fmla="*/ 114529 w 195586"/>
              <a:gd name="connsiteY46" fmla="*/ 150419 h 409270"/>
              <a:gd name="connsiteX47" fmla="*/ 116853 w 195586"/>
              <a:gd name="connsiteY47" fmla="*/ 153400 h 409270"/>
              <a:gd name="connsiteX48" fmla="*/ 115796 w 195586"/>
              <a:gd name="connsiteY48" fmla="*/ 155429 h 409270"/>
              <a:gd name="connsiteX49" fmla="*/ 116320 w 195586"/>
              <a:gd name="connsiteY49" fmla="*/ 159725 h 409270"/>
              <a:gd name="connsiteX50" fmla="*/ 113033 w 195586"/>
              <a:gd name="connsiteY50" fmla="*/ 158458 h 409270"/>
              <a:gd name="connsiteX51" fmla="*/ 113415 w 195586"/>
              <a:gd name="connsiteY51" fmla="*/ 158963 h 409270"/>
              <a:gd name="connsiteX52" fmla="*/ 117329 w 195586"/>
              <a:gd name="connsiteY52" fmla="*/ 161315 h 409270"/>
              <a:gd name="connsiteX53" fmla="*/ 123177 w 195586"/>
              <a:gd name="connsiteY53" fmla="*/ 169545 h 409270"/>
              <a:gd name="connsiteX54" fmla="*/ 128274 w 195586"/>
              <a:gd name="connsiteY54" fmla="*/ 173603 h 409270"/>
              <a:gd name="connsiteX55" fmla="*/ 133445 w 195586"/>
              <a:gd name="connsiteY55" fmla="*/ 178213 h 409270"/>
              <a:gd name="connsiteX56" fmla="*/ 135065 w 195586"/>
              <a:gd name="connsiteY56" fmla="*/ 182585 h 409270"/>
              <a:gd name="connsiteX57" fmla="*/ 139732 w 195586"/>
              <a:gd name="connsiteY57" fmla="*/ 185480 h 409270"/>
              <a:gd name="connsiteX58" fmla="*/ 144923 w 195586"/>
              <a:gd name="connsiteY58" fmla="*/ 189671 h 409270"/>
              <a:gd name="connsiteX59" fmla="*/ 144704 w 195586"/>
              <a:gd name="connsiteY59" fmla="*/ 190614 h 409270"/>
              <a:gd name="connsiteX60" fmla="*/ 146104 w 195586"/>
              <a:gd name="connsiteY60" fmla="*/ 191738 h 409270"/>
              <a:gd name="connsiteX61" fmla="*/ 149590 w 195586"/>
              <a:gd name="connsiteY61" fmla="*/ 193958 h 409270"/>
              <a:gd name="connsiteX62" fmla="*/ 151715 w 195586"/>
              <a:gd name="connsiteY62" fmla="*/ 196310 h 409270"/>
              <a:gd name="connsiteX63" fmla="*/ 152534 w 195586"/>
              <a:gd name="connsiteY63" fmla="*/ 198539 h 409270"/>
              <a:gd name="connsiteX64" fmla="*/ 153820 w 195586"/>
              <a:gd name="connsiteY64" fmla="*/ 198901 h 409270"/>
              <a:gd name="connsiteX65" fmla="*/ 155277 w 195586"/>
              <a:gd name="connsiteY65" fmla="*/ 198349 h 409270"/>
              <a:gd name="connsiteX66" fmla="*/ 156725 w 195586"/>
              <a:gd name="connsiteY66" fmla="*/ 198139 h 409270"/>
              <a:gd name="connsiteX67" fmla="*/ 157753 w 195586"/>
              <a:gd name="connsiteY67" fmla="*/ 198311 h 409270"/>
              <a:gd name="connsiteX68" fmla="*/ 159315 w 195586"/>
              <a:gd name="connsiteY68" fmla="*/ 200758 h 409270"/>
              <a:gd name="connsiteX69" fmla="*/ 161497 w 195586"/>
              <a:gd name="connsiteY69" fmla="*/ 202940 h 409270"/>
              <a:gd name="connsiteX70" fmla="*/ 162544 w 195586"/>
              <a:gd name="connsiteY70" fmla="*/ 204949 h 409270"/>
              <a:gd name="connsiteX71" fmla="*/ 163402 w 195586"/>
              <a:gd name="connsiteY71" fmla="*/ 204683 h 409270"/>
              <a:gd name="connsiteX72" fmla="*/ 164106 w 195586"/>
              <a:gd name="connsiteY72" fmla="*/ 204987 h 409270"/>
              <a:gd name="connsiteX73" fmla="*/ 164288 w 195586"/>
              <a:gd name="connsiteY73" fmla="*/ 206664 h 409270"/>
              <a:gd name="connsiteX74" fmla="*/ 164602 w 195586"/>
              <a:gd name="connsiteY74" fmla="*/ 207769 h 409270"/>
              <a:gd name="connsiteX75" fmla="*/ 167526 w 195586"/>
              <a:gd name="connsiteY75" fmla="*/ 210988 h 409270"/>
              <a:gd name="connsiteX76" fmla="*/ 168916 w 195586"/>
              <a:gd name="connsiteY76" fmla="*/ 214017 h 409270"/>
              <a:gd name="connsiteX77" fmla="*/ 172403 w 195586"/>
              <a:gd name="connsiteY77" fmla="*/ 218932 h 409270"/>
              <a:gd name="connsiteX78" fmla="*/ 174984 w 195586"/>
              <a:gd name="connsiteY78" fmla="*/ 221723 h 409270"/>
              <a:gd name="connsiteX79" fmla="*/ 176813 w 195586"/>
              <a:gd name="connsiteY79" fmla="*/ 223295 h 409270"/>
              <a:gd name="connsiteX80" fmla="*/ 178918 w 195586"/>
              <a:gd name="connsiteY80" fmla="*/ 224637 h 409270"/>
              <a:gd name="connsiteX81" fmla="*/ 180975 w 195586"/>
              <a:gd name="connsiteY81" fmla="*/ 230076 h 409270"/>
              <a:gd name="connsiteX82" fmla="*/ 182089 w 195586"/>
              <a:gd name="connsiteY82" fmla="*/ 235010 h 409270"/>
              <a:gd name="connsiteX83" fmla="*/ 184290 w 195586"/>
              <a:gd name="connsiteY83" fmla="*/ 240468 h 409270"/>
              <a:gd name="connsiteX84" fmla="*/ 185957 w 195586"/>
              <a:gd name="connsiteY84" fmla="*/ 242849 h 409270"/>
              <a:gd name="connsiteX85" fmla="*/ 186014 w 195586"/>
              <a:gd name="connsiteY85" fmla="*/ 247336 h 409270"/>
              <a:gd name="connsiteX86" fmla="*/ 187366 w 195586"/>
              <a:gd name="connsiteY86" fmla="*/ 251955 h 409270"/>
              <a:gd name="connsiteX87" fmla="*/ 188805 w 195586"/>
              <a:gd name="connsiteY87" fmla="*/ 255070 h 409270"/>
              <a:gd name="connsiteX88" fmla="*/ 189233 w 195586"/>
              <a:gd name="connsiteY88" fmla="*/ 258251 h 409270"/>
              <a:gd name="connsiteX89" fmla="*/ 189681 w 195586"/>
              <a:gd name="connsiteY89" fmla="*/ 259832 h 409270"/>
              <a:gd name="connsiteX90" fmla="*/ 190234 w 195586"/>
              <a:gd name="connsiteY90" fmla="*/ 261023 h 409270"/>
              <a:gd name="connsiteX91" fmla="*/ 191805 w 195586"/>
              <a:gd name="connsiteY91" fmla="*/ 266405 h 409270"/>
              <a:gd name="connsiteX92" fmla="*/ 191396 w 195586"/>
              <a:gd name="connsiteY92" fmla="*/ 268910 h 409270"/>
              <a:gd name="connsiteX93" fmla="*/ 190300 w 195586"/>
              <a:gd name="connsiteY93" fmla="*/ 266462 h 409270"/>
              <a:gd name="connsiteX94" fmla="*/ 190443 w 195586"/>
              <a:gd name="connsiteY94" fmla="*/ 273682 h 409270"/>
              <a:gd name="connsiteX95" fmla="*/ 191405 w 195586"/>
              <a:gd name="connsiteY95" fmla="*/ 277501 h 409270"/>
              <a:gd name="connsiteX96" fmla="*/ 190977 w 195586"/>
              <a:gd name="connsiteY96" fmla="*/ 282178 h 409270"/>
              <a:gd name="connsiteX97" fmla="*/ 191977 w 195586"/>
              <a:gd name="connsiteY97" fmla="*/ 283816 h 409270"/>
              <a:gd name="connsiteX98" fmla="*/ 193767 w 195586"/>
              <a:gd name="connsiteY98" fmla="*/ 289103 h 409270"/>
              <a:gd name="connsiteX99" fmla="*/ 195034 w 195586"/>
              <a:gd name="connsiteY99" fmla="*/ 290998 h 409270"/>
              <a:gd name="connsiteX100" fmla="*/ 194920 w 195586"/>
              <a:gd name="connsiteY100" fmla="*/ 297447 h 409270"/>
              <a:gd name="connsiteX101" fmla="*/ 195586 w 195586"/>
              <a:gd name="connsiteY101" fmla="*/ 300704 h 409270"/>
              <a:gd name="connsiteX102" fmla="*/ 193891 w 195586"/>
              <a:gd name="connsiteY102" fmla="*/ 298761 h 409270"/>
              <a:gd name="connsiteX103" fmla="*/ 192663 w 195586"/>
              <a:gd name="connsiteY103" fmla="*/ 296551 h 409270"/>
              <a:gd name="connsiteX104" fmla="*/ 191015 w 195586"/>
              <a:gd name="connsiteY104" fmla="*/ 297723 h 409270"/>
              <a:gd name="connsiteX105" fmla="*/ 189538 w 195586"/>
              <a:gd name="connsiteY105" fmla="*/ 299447 h 409270"/>
              <a:gd name="connsiteX106" fmla="*/ 191834 w 195586"/>
              <a:gd name="connsiteY106" fmla="*/ 306381 h 409270"/>
              <a:gd name="connsiteX107" fmla="*/ 189224 w 195586"/>
              <a:gd name="connsiteY107" fmla="*/ 305724 h 409270"/>
              <a:gd name="connsiteX108" fmla="*/ 189452 w 195586"/>
              <a:gd name="connsiteY108" fmla="*/ 315040 h 409270"/>
              <a:gd name="connsiteX109" fmla="*/ 190538 w 195586"/>
              <a:gd name="connsiteY109" fmla="*/ 317211 h 409270"/>
              <a:gd name="connsiteX110" fmla="*/ 190615 w 195586"/>
              <a:gd name="connsiteY110" fmla="*/ 318249 h 409270"/>
              <a:gd name="connsiteX111" fmla="*/ 190300 w 195586"/>
              <a:gd name="connsiteY111" fmla="*/ 319487 h 409270"/>
              <a:gd name="connsiteX112" fmla="*/ 189576 w 195586"/>
              <a:gd name="connsiteY112" fmla="*/ 318125 h 409270"/>
              <a:gd name="connsiteX113" fmla="*/ 189424 w 195586"/>
              <a:gd name="connsiteY113" fmla="*/ 316725 h 409270"/>
              <a:gd name="connsiteX114" fmla="*/ 189015 w 195586"/>
              <a:gd name="connsiteY114" fmla="*/ 317040 h 409270"/>
              <a:gd name="connsiteX115" fmla="*/ 189033 w 195586"/>
              <a:gd name="connsiteY115" fmla="*/ 317763 h 409270"/>
              <a:gd name="connsiteX116" fmla="*/ 188157 w 195586"/>
              <a:gd name="connsiteY116" fmla="*/ 319402 h 409270"/>
              <a:gd name="connsiteX117" fmla="*/ 187900 w 195586"/>
              <a:gd name="connsiteY117" fmla="*/ 321431 h 409270"/>
              <a:gd name="connsiteX118" fmla="*/ 188843 w 195586"/>
              <a:gd name="connsiteY118" fmla="*/ 323164 h 409270"/>
              <a:gd name="connsiteX119" fmla="*/ 189005 w 195586"/>
              <a:gd name="connsiteY119" fmla="*/ 324479 h 409270"/>
              <a:gd name="connsiteX120" fmla="*/ 188329 w 195586"/>
              <a:gd name="connsiteY120" fmla="*/ 326107 h 409270"/>
              <a:gd name="connsiteX121" fmla="*/ 187243 w 195586"/>
              <a:gd name="connsiteY121" fmla="*/ 327831 h 409270"/>
              <a:gd name="connsiteX122" fmla="*/ 184757 w 195586"/>
              <a:gd name="connsiteY122" fmla="*/ 328060 h 409270"/>
              <a:gd name="connsiteX123" fmla="*/ 184185 w 195586"/>
              <a:gd name="connsiteY123" fmla="*/ 331432 h 409270"/>
              <a:gd name="connsiteX124" fmla="*/ 183338 w 195586"/>
              <a:gd name="connsiteY124" fmla="*/ 335004 h 409270"/>
              <a:gd name="connsiteX125" fmla="*/ 178899 w 195586"/>
              <a:gd name="connsiteY125" fmla="*/ 335575 h 409270"/>
              <a:gd name="connsiteX126" fmla="*/ 175679 w 195586"/>
              <a:gd name="connsiteY126" fmla="*/ 338728 h 409270"/>
              <a:gd name="connsiteX127" fmla="*/ 171698 w 195586"/>
              <a:gd name="connsiteY127" fmla="*/ 339900 h 409270"/>
              <a:gd name="connsiteX128" fmla="*/ 168145 w 195586"/>
              <a:gd name="connsiteY128" fmla="*/ 343014 h 409270"/>
              <a:gd name="connsiteX129" fmla="*/ 164230 w 195586"/>
              <a:gd name="connsiteY129" fmla="*/ 345900 h 409270"/>
              <a:gd name="connsiteX130" fmla="*/ 161677 w 195586"/>
              <a:gd name="connsiteY130" fmla="*/ 346281 h 409270"/>
              <a:gd name="connsiteX131" fmla="*/ 159497 w 195586"/>
              <a:gd name="connsiteY131" fmla="*/ 346901 h 409270"/>
              <a:gd name="connsiteX132" fmla="*/ 156992 w 195586"/>
              <a:gd name="connsiteY132" fmla="*/ 351682 h 409270"/>
              <a:gd name="connsiteX133" fmla="*/ 152819 w 195586"/>
              <a:gd name="connsiteY133" fmla="*/ 352235 h 409270"/>
              <a:gd name="connsiteX134" fmla="*/ 145323 w 195586"/>
              <a:gd name="connsiteY134" fmla="*/ 356140 h 409270"/>
              <a:gd name="connsiteX135" fmla="*/ 142799 w 195586"/>
              <a:gd name="connsiteY135" fmla="*/ 358026 h 409270"/>
              <a:gd name="connsiteX136" fmla="*/ 140504 w 195586"/>
              <a:gd name="connsiteY136" fmla="*/ 358759 h 409270"/>
              <a:gd name="connsiteX137" fmla="*/ 137217 w 195586"/>
              <a:gd name="connsiteY137" fmla="*/ 360388 h 409270"/>
              <a:gd name="connsiteX138" fmla="*/ 136513 w 195586"/>
              <a:gd name="connsiteY138" fmla="*/ 359807 h 409270"/>
              <a:gd name="connsiteX139" fmla="*/ 135417 w 195586"/>
              <a:gd name="connsiteY139" fmla="*/ 358407 h 409270"/>
              <a:gd name="connsiteX140" fmla="*/ 132579 w 195586"/>
              <a:gd name="connsiteY140" fmla="*/ 357683 h 409270"/>
              <a:gd name="connsiteX141" fmla="*/ 131188 w 195586"/>
              <a:gd name="connsiteY141" fmla="*/ 356111 h 409270"/>
              <a:gd name="connsiteX142" fmla="*/ 130788 w 195586"/>
              <a:gd name="connsiteY142" fmla="*/ 354092 h 409270"/>
              <a:gd name="connsiteX143" fmla="*/ 130416 w 195586"/>
              <a:gd name="connsiteY143" fmla="*/ 353301 h 409270"/>
              <a:gd name="connsiteX144" fmla="*/ 129807 w 195586"/>
              <a:gd name="connsiteY144" fmla="*/ 354444 h 409270"/>
              <a:gd name="connsiteX145" fmla="*/ 129330 w 195586"/>
              <a:gd name="connsiteY145" fmla="*/ 359245 h 409270"/>
              <a:gd name="connsiteX146" fmla="*/ 128826 w 195586"/>
              <a:gd name="connsiteY146" fmla="*/ 360331 h 409270"/>
              <a:gd name="connsiteX147" fmla="*/ 127616 w 195586"/>
              <a:gd name="connsiteY147" fmla="*/ 360807 h 409270"/>
              <a:gd name="connsiteX148" fmla="*/ 125225 w 195586"/>
              <a:gd name="connsiteY148" fmla="*/ 359445 h 409270"/>
              <a:gd name="connsiteX149" fmla="*/ 122949 w 195586"/>
              <a:gd name="connsiteY149" fmla="*/ 356673 h 409270"/>
              <a:gd name="connsiteX150" fmla="*/ 119701 w 195586"/>
              <a:gd name="connsiteY150" fmla="*/ 358588 h 409270"/>
              <a:gd name="connsiteX151" fmla="*/ 120691 w 195586"/>
              <a:gd name="connsiteY151" fmla="*/ 358816 h 409270"/>
              <a:gd name="connsiteX152" fmla="*/ 122168 w 195586"/>
              <a:gd name="connsiteY152" fmla="*/ 358664 h 409270"/>
              <a:gd name="connsiteX153" fmla="*/ 123311 w 195586"/>
              <a:gd name="connsiteY153" fmla="*/ 359140 h 409270"/>
              <a:gd name="connsiteX154" fmla="*/ 124283 w 195586"/>
              <a:gd name="connsiteY154" fmla="*/ 360988 h 409270"/>
              <a:gd name="connsiteX155" fmla="*/ 124244 w 195586"/>
              <a:gd name="connsiteY155" fmla="*/ 361988 h 409270"/>
              <a:gd name="connsiteX156" fmla="*/ 123740 w 195586"/>
              <a:gd name="connsiteY156" fmla="*/ 363160 h 409270"/>
              <a:gd name="connsiteX157" fmla="*/ 120701 w 195586"/>
              <a:gd name="connsiteY157" fmla="*/ 363350 h 409270"/>
              <a:gd name="connsiteX158" fmla="*/ 116643 w 195586"/>
              <a:gd name="connsiteY158" fmla="*/ 362941 h 409270"/>
              <a:gd name="connsiteX159" fmla="*/ 115900 w 195586"/>
              <a:gd name="connsiteY159" fmla="*/ 363093 h 409270"/>
              <a:gd name="connsiteX160" fmla="*/ 119605 w 195586"/>
              <a:gd name="connsiteY160" fmla="*/ 364893 h 409270"/>
              <a:gd name="connsiteX161" fmla="*/ 122987 w 195586"/>
              <a:gd name="connsiteY161" fmla="*/ 365931 h 409270"/>
              <a:gd name="connsiteX162" fmla="*/ 124483 w 195586"/>
              <a:gd name="connsiteY162" fmla="*/ 367065 h 409270"/>
              <a:gd name="connsiteX163" fmla="*/ 124483 w 195586"/>
              <a:gd name="connsiteY163" fmla="*/ 368008 h 409270"/>
              <a:gd name="connsiteX164" fmla="*/ 122587 w 195586"/>
              <a:gd name="connsiteY164" fmla="*/ 369523 h 409270"/>
              <a:gd name="connsiteX165" fmla="*/ 121120 w 195586"/>
              <a:gd name="connsiteY165" fmla="*/ 371380 h 409270"/>
              <a:gd name="connsiteX166" fmla="*/ 121091 w 195586"/>
              <a:gd name="connsiteY166" fmla="*/ 372532 h 409270"/>
              <a:gd name="connsiteX167" fmla="*/ 121063 w 195586"/>
              <a:gd name="connsiteY167" fmla="*/ 373818 h 409270"/>
              <a:gd name="connsiteX168" fmla="*/ 119415 w 195586"/>
              <a:gd name="connsiteY168" fmla="*/ 374923 h 409270"/>
              <a:gd name="connsiteX169" fmla="*/ 118396 w 195586"/>
              <a:gd name="connsiteY169" fmla="*/ 374704 h 409270"/>
              <a:gd name="connsiteX170" fmla="*/ 115501 w 195586"/>
              <a:gd name="connsiteY170" fmla="*/ 372770 h 409270"/>
              <a:gd name="connsiteX171" fmla="*/ 107147 w 195586"/>
              <a:gd name="connsiteY171" fmla="*/ 365160 h 409270"/>
              <a:gd name="connsiteX172" fmla="*/ 108404 w 195586"/>
              <a:gd name="connsiteY172" fmla="*/ 367312 h 409270"/>
              <a:gd name="connsiteX173" fmla="*/ 117063 w 195586"/>
              <a:gd name="connsiteY173" fmla="*/ 375961 h 409270"/>
              <a:gd name="connsiteX174" fmla="*/ 118586 w 195586"/>
              <a:gd name="connsiteY174" fmla="*/ 378809 h 409270"/>
              <a:gd name="connsiteX175" fmla="*/ 118796 w 195586"/>
              <a:gd name="connsiteY175" fmla="*/ 380819 h 409270"/>
              <a:gd name="connsiteX176" fmla="*/ 117901 w 195586"/>
              <a:gd name="connsiteY176" fmla="*/ 381829 h 409270"/>
              <a:gd name="connsiteX177" fmla="*/ 116434 w 195586"/>
              <a:gd name="connsiteY177" fmla="*/ 383019 h 409270"/>
              <a:gd name="connsiteX178" fmla="*/ 113595 w 195586"/>
              <a:gd name="connsiteY178" fmla="*/ 383105 h 409270"/>
              <a:gd name="connsiteX179" fmla="*/ 108947 w 195586"/>
              <a:gd name="connsiteY179" fmla="*/ 379895 h 409270"/>
              <a:gd name="connsiteX180" fmla="*/ 101508 w 195586"/>
              <a:gd name="connsiteY180" fmla="*/ 372180 h 409270"/>
              <a:gd name="connsiteX181" fmla="*/ 98975 w 195586"/>
              <a:gd name="connsiteY181" fmla="*/ 371132 h 409270"/>
              <a:gd name="connsiteX182" fmla="*/ 106499 w 195586"/>
              <a:gd name="connsiteY182" fmla="*/ 379952 h 409270"/>
              <a:gd name="connsiteX183" fmla="*/ 107738 w 195586"/>
              <a:gd name="connsiteY183" fmla="*/ 382095 h 409270"/>
              <a:gd name="connsiteX184" fmla="*/ 109004 w 195586"/>
              <a:gd name="connsiteY184" fmla="*/ 384562 h 409270"/>
              <a:gd name="connsiteX185" fmla="*/ 108642 w 195586"/>
              <a:gd name="connsiteY185" fmla="*/ 386029 h 409270"/>
              <a:gd name="connsiteX186" fmla="*/ 107995 w 195586"/>
              <a:gd name="connsiteY186" fmla="*/ 387410 h 409270"/>
              <a:gd name="connsiteX187" fmla="*/ 90164 w 195586"/>
              <a:gd name="connsiteY187" fmla="*/ 395573 h 409270"/>
              <a:gd name="connsiteX188" fmla="*/ 87497 w 195586"/>
              <a:gd name="connsiteY188" fmla="*/ 399088 h 409270"/>
              <a:gd name="connsiteX189" fmla="*/ 85383 w 195586"/>
              <a:gd name="connsiteY189" fmla="*/ 403422 h 409270"/>
              <a:gd name="connsiteX190" fmla="*/ 81877 w 195586"/>
              <a:gd name="connsiteY190" fmla="*/ 405832 h 409270"/>
              <a:gd name="connsiteX191" fmla="*/ 79820 w 195586"/>
              <a:gd name="connsiteY191" fmla="*/ 408032 h 409270"/>
              <a:gd name="connsiteX192" fmla="*/ 73876 w 195586"/>
              <a:gd name="connsiteY192" fmla="*/ 409270 h 409270"/>
              <a:gd name="connsiteX193" fmla="*/ 70628 w 195586"/>
              <a:gd name="connsiteY193" fmla="*/ 408880 h 409270"/>
              <a:gd name="connsiteX194" fmla="*/ 74000 w 195586"/>
              <a:gd name="connsiteY194" fmla="*/ 404879 h 409270"/>
              <a:gd name="connsiteX195" fmla="*/ 71914 w 195586"/>
              <a:gd name="connsiteY195" fmla="*/ 403393 h 409270"/>
              <a:gd name="connsiteX196" fmla="*/ 71809 w 195586"/>
              <a:gd name="connsiteY196" fmla="*/ 393078 h 409270"/>
              <a:gd name="connsiteX197" fmla="*/ 72628 w 195586"/>
              <a:gd name="connsiteY197" fmla="*/ 381753 h 409270"/>
              <a:gd name="connsiteX198" fmla="*/ 74181 w 195586"/>
              <a:gd name="connsiteY198" fmla="*/ 376095 h 409270"/>
              <a:gd name="connsiteX199" fmla="*/ 76419 w 195586"/>
              <a:gd name="connsiteY199" fmla="*/ 374685 h 409270"/>
              <a:gd name="connsiteX200" fmla="*/ 79239 w 195586"/>
              <a:gd name="connsiteY200" fmla="*/ 373818 h 409270"/>
              <a:gd name="connsiteX201" fmla="*/ 79306 w 195586"/>
              <a:gd name="connsiteY201" fmla="*/ 372628 h 409270"/>
              <a:gd name="connsiteX202" fmla="*/ 79029 w 195586"/>
              <a:gd name="connsiteY202" fmla="*/ 371265 h 409270"/>
              <a:gd name="connsiteX203" fmla="*/ 77514 w 195586"/>
              <a:gd name="connsiteY203" fmla="*/ 369332 h 409270"/>
              <a:gd name="connsiteX204" fmla="*/ 75858 w 195586"/>
              <a:gd name="connsiteY204" fmla="*/ 368437 h 409270"/>
              <a:gd name="connsiteX205" fmla="*/ 73381 w 195586"/>
              <a:gd name="connsiteY205" fmla="*/ 368046 h 409270"/>
              <a:gd name="connsiteX206" fmla="*/ 71476 w 195586"/>
              <a:gd name="connsiteY206" fmla="*/ 365674 h 409270"/>
              <a:gd name="connsiteX207" fmla="*/ 70028 w 195586"/>
              <a:gd name="connsiteY207" fmla="*/ 365770 h 409270"/>
              <a:gd name="connsiteX208" fmla="*/ 67780 w 195586"/>
              <a:gd name="connsiteY208" fmla="*/ 366560 h 409270"/>
              <a:gd name="connsiteX209" fmla="*/ 66418 w 195586"/>
              <a:gd name="connsiteY209" fmla="*/ 365541 h 409270"/>
              <a:gd name="connsiteX210" fmla="*/ 65913 w 195586"/>
              <a:gd name="connsiteY210" fmla="*/ 363950 h 409270"/>
              <a:gd name="connsiteX211" fmla="*/ 63828 w 195586"/>
              <a:gd name="connsiteY211" fmla="*/ 361969 h 409270"/>
              <a:gd name="connsiteX212" fmla="*/ 61427 w 195586"/>
              <a:gd name="connsiteY212" fmla="*/ 360045 h 409270"/>
              <a:gd name="connsiteX213" fmla="*/ 62513 w 195586"/>
              <a:gd name="connsiteY213" fmla="*/ 359740 h 409270"/>
              <a:gd name="connsiteX214" fmla="*/ 63770 w 195586"/>
              <a:gd name="connsiteY214" fmla="*/ 358635 h 409270"/>
              <a:gd name="connsiteX215" fmla="*/ 65123 w 195586"/>
              <a:gd name="connsiteY215" fmla="*/ 357216 h 409270"/>
              <a:gd name="connsiteX216" fmla="*/ 68475 w 195586"/>
              <a:gd name="connsiteY216" fmla="*/ 357016 h 409270"/>
              <a:gd name="connsiteX217" fmla="*/ 71838 w 195586"/>
              <a:gd name="connsiteY217" fmla="*/ 357083 h 409270"/>
              <a:gd name="connsiteX218" fmla="*/ 72781 w 195586"/>
              <a:gd name="connsiteY218" fmla="*/ 356711 h 409270"/>
              <a:gd name="connsiteX219" fmla="*/ 74143 w 195586"/>
              <a:gd name="connsiteY219" fmla="*/ 355206 h 409270"/>
              <a:gd name="connsiteX220" fmla="*/ 76343 w 195586"/>
              <a:gd name="connsiteY220" fmla="*/ 353273 h 409270"/>
              <a:gd name="connsiteX221" fmla="*/ 78020 w 195586"/>
              <a:gd name="connsiteY221" fmla="*/ 352197 h 409270"/>
              <a:gd name="connsiteX222" fmla="*/ 78420 w 195586"/>
              <a:gd name="connsiteY222" fmla="*/ 351330 h 409270"/>
              <a:gd name="connsiteX223" fmla="*/ 77753 w 195586"/>
              <a:gd name="connsiteY223" fmla="*/ 349291 h 409270"/>
              <a:gd name="connsiteX224" fmla="*/ 77381 w 195586"/>
              <a:gd name="connsiteY224" fmla="*/ 347196 h 409270"/>
              <a:gd name="connsiteX225" fmla="*/ 78000 w 195586"/>
              <a:gd name="connsiteY225" fmla="*/ 346538 h 409270"/>
              <a:gd name="connsiteX226" fmla="*/ 81039 w 195586"/>
              <a:gd name="connsiteY226" fmla="*/ 346910 h 409270"/>
              <a:gd name="connsiteX227" fmla="*/ 84382 w 195586"/>
              <a:gd name="connsiteY227" fmla="*/ 347891 h 409270"/>
              <a:gd name="connsiteX228" fmla="*/ 85192 w 195586"/>
              <a:gd name="connsiteY228" fmla="*/ 348329 h 409270"/>
              <a:gd name="connsiteX229" fmla="*/ 87106 w 195586"/>
              <a:gd name="connsiteY229" fmla="*/ 345757 h 409270"/>
              <a:gd name="connsiteX230" fmla="*/ 87630 w 195586"/>
              <a:gd name="connsiteY230" fmla="*/ 345443 h 409270"/>
              <a:gd name="connsiteX231" fmla="*/ 88888 w 195586"/>
              <a:gd name="connsiteY231" fmla="*/ 345453 h 409270"/>
              <a:gd name="connsiteX232" fmla="*/ 92203 w 195586"/>
              <a:gd name="connsiteY232" fmla="*/ 344976 h 409270"/>
              <a:gd name="connsiteX233" fmla="*/ 95441 w 195586"/>
              <a:gd name="connsiteY233" fmla="*/ 344300 h 409270"/>
              <a:gd name="connsiteX234" fmla="*/ 96974 w 195586"/>
              <a:gd name="connsiteY234" fmla="*/ 344414 h 409270"/>
              <a:gd name="connsiteX235" fmla="*/ 98460 w 195586"/>
              <a:gd name="connsiteY235" fmla="*/ 346138 h 409270"/>
              <a:gd name="connsiteX236" fmla="*/ 99594 w 195586"/>
              <a:gd name="connsiteY236" fmla="*/ 347834 h 409270"/>
              <a:gd name="connsiteX237" fmla="*/ 100184 w 195586"/>
              <a:gd name="connsiteY237" fmla="*/ 347967 h 409270"/>
              <a:gd name="connsiteX238" fmla="*/ 101870 w 195586"/>
              <a:gd name="connsiteY238" fmla="*/ 347243 h 409270"/>
              <a:gd name="connsiteX239" fmla="*/ 103261 w 195586"/>
              <a:gd name="connsiteY239" fmla="*/ 348148 h 409270"/>
              <a:gd name="connsiteX240" fmla="*/ 106175 w 195586"/>
              <a:gd name="connsiteY240" fmla="*/ 349625 h 409270"/>
              <a:gd name="connsiteX241" fmla="*/ 107918 w 195586"/>
              <a:gd name="connsiteY241" fmla="*/ 349691 h 409270"/>
              <a:gd name="connsiteX242" fmla="*/ 107052 w 195586"/>
              <a:gd name="connsiteY242" fmla="*/ 346253 h 409270"/>
              <a:gd name="connsiteX243" fmla="*/ 108023 w 195586"/>
              <a:gd name="connsiteY243" fmla="*/ 343805 h 409270"/>
              <a:gd name="connsiteX244" fmla="*/ 107833 w 195586"/>
              <a:gd name="connsiteY244" fmla="*/ 343138 h 409270"/>
              <a:gd name="connsiteX245" fmla="*/ 106195 w 195586"/>
              <a:gd name="connsiteY245" fmla="*/ 342014 h 409270"/>
              <a:gd name="connsiteX246" fmla="*/ 100632 w 195586"/>
              <a:gd name="connsiteY246" fmla="*/ 337518 h 409270"/>
              <a:gd name="connsiteX247" fmla="*/ 99679 w 195586"/>
              <a:gd name="connsiteY247" fmla="*/ 336175 h 409270"/>
              <a:gd name="connsiteX248" fmla="*/ 99813 w 195586"/>
              <a:gd name="connsiteY248" fmla="*/ 334061 h 409270"/>
              <a:gd name="connsiteX249" fmla="*/ 99622 w 195586"/>
              <a:gd name="connsiteY249" fmla="*/ 330956 h 409270"/>
              <a:gd name="connsiteX250" fmla="*/ 99127 w 195586"/>
              <a:gd name="connsiteY250" fmla="*/ 329003 h 409270"/>
              <a:gd name="connsiteX251" fmla="*/ 99213 w 195586"/>
              <a:gd name="connsiteY251" fmla="*/ 327860 h 409270"/>
              <a:gd name="connsiteX252" fmla="*/ 99556 w 195586"/>
              <a:gd name="connsiteY252" fmla="*/ 326946 h 409270"/>
              <a:gd name="connsiteX253" fmla="*/ 100575 w 195586"/>
              <a:gd name="connsiteY253" fmla="*/ 326584 h 409270"/>
              <a:gd name="connsiteX254" fmla="*/ 101565 w 195586"/>
              <a:gd name="connsiteY254" fmla="*/ 326460 h 409270"/>
              <a:gd name="connsiteX255" fmla="*/ 102356 w 195586"/>
              <a:gd name="connsiteY255" fmla="*/ 325660 h 409270"/>
              <a:gd name="connsiteX256" fmla="*/ 103690 w 195586"/>
              <a:gd name="connsiteY256" fmla="*/ 323612 h 409270"/>
              <a:gd name="connsiteX257" fmla="*/ 106280 w 195586"/>
              <a:gd name="connsiteY257" fmla="*/ 323793 h 409270"/>
              <a:gd name="connsiteX258" fmla="*/ 109919 w 195586"/>
              <a:gd name="connsiteY258" fmla="*/ 324955 h 409270"/>
              <a:gd name="connsiteX259" fmla="*/ 112605 w 195586"/>
              <a:gd name="connsiteY259" fmla="*/ 325679 h 409270"/>
              <a:gd name="connsiteX260" fmla="*/ 114195 w 195586"/>
              <a:gd name="connsiteY260" fmla="*/ 325536 h 409270"/>
              <a:gd name="connsiteX261" fmla="*/ 114548 w 195586"/>
              <a:gd name="connsiteY261" fmla="*/ 325241 h 409270"/>
              <a:gd name="connsiteX262" fmla="*/ 114500 w 195586"/>
              <a:gd name="connsiteY262" fmla="*/ 324136 h 409270"/>
              <a:gd name="connsiteX263" fmla="*/ 114691 w 195586"/>
              <a:gd name="connsiteY263" fmla="*/ 319431 h 409270"/>
              <a:gd name="connsiteX264" fmla="*/ 114586 w 195586"/>
              <a:gd name="connsiteY264" fmla="*/ 318430 h 409270"/>
              <a:gd name="connsiteX265" fmla="*/ 116881 w 195586"/>
              <a:gd name="connsiteY265" fmla="*/ 317973 h 409270"/>
              <a:gd name="connsiteX266" fmla="*/ 120387 w 195586"/>
              <a:gd name="connsiteY266" fmla="*/ 317868 h 409270"/>
              <a:gd name="connsiteX267" fmla="*/ 122234 w 195586"/>
              <a:gd name="connsiteY267" fmla="*/ 317592 h 409270"/>
              <a:gd name="connsiteX268" fmla="*/ 123959 w 195586"/>
              <a:gd name="connsiteY268" fmla="*/ 315611 h 409270"/>
              <a:gd name="connsiteX269" fmla="*/ 128397 w 195586"/>
              <a:gd name="connsiteY269" fmla="*/ 314925 h 409270"/>
              <a:gd name="connsiteX270" fmla="*/ 131607 w 195586"/>
              <a:gd name="connsiteY270" fmla="*/ 312249 h 409270"/>
              <a:gd name="connsiteX271" fmla="*/ 134503 w 195586"/>
              <a:gd name="connsiteY271" fmla="*/ 309496 h 409270"/>
              <a:gd name="connsiteX272" fmla="*/ 135922 w 195586"/>
              <a:gd name="connsiteY272" fmla="*/ 308762 h 409270"/>
              <a:gd name="connsiteX273" fmla="*/ 137722 w 195586"/>
              <a:gd name="connsiteY273" fmla="*/ 308286 h 409270"/>
              <a:gd name="connsiteX274" fmla="*/ 139075 w 195586"/>
              <a:gd name="connsiteY274" fmla="*/ 308353 h 409270"/>
              <a:gd name="connsiteX275" fmla="*/ 140770 w 195586"/>
              <a:gd name="connsiteY275" fmla="*/ 309944 h 409270"/>
              <a:gd name="connsiteX276" fmla="*/ 142170 w 195586"/>
              <a:gd name="connsiteY276" fmla="*/ 308981 h 409270"/>
              <a:gd name="connsiteX277" fmla="*/ 143789 w 195586"/>
              <a:gd name="connsiteY277" fmla="*/ 307115 h 409270"/>
              <a:gd name="connsiteX278" fmla="*/ 144637 w 195586"/>
              <a:gd name="connsiteY278" fmla="*/ 305286 h 409270"/>
              <a:gd name="connsiteX279" fmla="*/ 145104 w 195586"/>
              <a:gd name="connsiteY279" fmla="*/ 302343 h 409270"/>
              <a:gd name="connsiteX280" fmla="*/ 144790 w 195586"/>
              <a:gd name="connsiteY280" fmla="*/ 297828 h 409270"/>
              <a:gd name="connsiteX281" fmla="*/ 143933 w 195586"/>
              <a:gd name="connsiteY281" fmla="*/ 294294 h 409270"/>
              <a:gd name="connsiteX282" fmla="*/ 143123 w 195586"/>
              <a:gd name="connsiteY282" fmla="*/ 291646 h 409270"/>
              <a:gd name="connsiteX283" fmla="*/ 142961 w 195586"/>
              <a:gd name="connsiteY283" fmla="*/ 288998 h 409270"/>
              <a:gd name="connsiteX284" fmla="*/ 144828 w 195586"/>
              <a:gd name="connsiteY284" fmla="*/ 283674 h 409270"/>
              <a:gd name="connsiteX285" fmla="*/ 146438 w 195586"/>
              <a:gd name="connsiteY285" fmla="*/ 277873 h 409270"/>
              <a:gd name="connsiteX286" fmla="*/ 146133 w 195586"/>
              <a:gd name="connsiteY286" fmla="*/ 275587 h 409270"/>
              <a:gd name="connsiteX287" fmla="*/ 144380 w 195586"/>
              <a:gd name="connsiteY287" fmla="*/ 271967 h 409270"/>
              <a:gd name="connsiteX288" fmla="*/ 142599 w 195586"/>
              <a:gd name="connsiteY288" fmla="*/ 267557 h 409270"/>
              <a:gd name="connsiteX289" fmla="*/ 140656 w 195586"/>
              <a:gd name="connsiteY289" fmla="*/ 262699 h 409270"/>
              <a:gd name="connsiteX290" fmla="*/ 139922 w 195586"/>
              <a:gd name="connsiteY290" fmla="*/ 261976 h 409270"/>
              <a:gd name="connsiteX291" fmla="*/ 139398 w 195586"/>
              <a:gd name="connsiteY291" fmla="*/ 260623 h 409270"/>
              <a:gd name="connsiteX292" fmla="*/ 139103 w 195586"/>
              <a:gd name="connsiteY292" fmla="*/ 259042 h 409270"/>
              <a:gd name="connsiteX293" fmla="*/ 139875 w 195586"/>
              <a:gd name="connsiteY293" fmla="*/ 254079 h 409270"/>
              <a:gd name="connsiteX294" fmla="*/ 139989 w 195586"/>
              <a:gd name="connsiteY294" fmla="*/ 252413 h 409270"/>
              <a:gd name="connsiteX295" fmla="*/ 142227 w 195586"/>
              <a:gd name="connsiteY295" fmla="*/ 250145 h 409270"/>
              <a:gd name="connsiteX296" fmla="*/ 143428 w 195586"/>
              <a:gd name="connsiteY296" fmla="*/ 247555 h 409270"/>
              <a:gd name="connsiteX297" fmla="*/ 144552 w 195586"/>
              <a:gd name="connsiteY297" fmla="*/ 244688 h 409270"/>
              <a:gd name="connsiteX298" fmla="*/ 144123 w 195586"/>
              <a:gd name="connsiteY298" fmla="*/ 243173 h 409270"/>
              <a:gd name="connsiteX299" fmla="*/ 143971 w 195586"/>
              <a:gd name="connsiteY299" fmla="*/ 240087 h 409270"/>
              <a:gd name="connsiteX300" fmla="*/ 144256 w 195586"/>
              <a:gd name="connsiteY300" fmla="*/ 238592 h 409270"/>
              <a:gd name="connsiteX301" fmla="*/ 143723 w 195586"/>
              <a:gd name="connsiteY301" fmla="*/ 237382 h 409270"/>
              <a:gd name="connsiteX302" fmla="*/ 143075 w 195586"/>
              <a:gd name="connsiteY302" fmla="*/ 235620 h 409270"/>
              <a:gd name="connsiteX303" fmla="*/ 143504 w 195586"/>
              <a:gd name="connsiteY303" fmla="*/ 234477 h 409270"/>
              <a:gd name="connsiteX304" fmla="*/ 145075 w 195586"/>
              <a:gd name="connsiteY304" fmla="*/ 233496 h 409270"/>
              <a:gd name="connsiteX305" fmla="*/ 145999 w 195586"/>
              <a:gd name="connsiteY305" fmla="*/ 231810 h 409270"/>
              <a:gd name="connsiteX306" fmla="*/ 147181 w 195586"/>
              <a:gd name="connsiteY306" fmla="*/ 229838 h 409270"/>
              <a:gd name="connsiteX307" fmla="*/ 147704 w 195586"/>
              <a:gd name="connsiteY307" fmla="*/ 228038 h 409270"/>
              <a:gd name="connsiteX308" fmla="*/ 146857 w 195586"/>
              <a:gd name="connsiteY308" fmla="*/ 226533 h 409270"/>
              <a:gd name="connsiteX309" fmla="*/ 145323 w 195586"/>
              <a:gd name="connsiteY309" fmla="*/ 224276 h 409270"/>
              <a:gd name="connsiteX310" fmla="*/ 142523 w 195586"/>
              <a:gd name="connsiteY310" fmla="*/ 222237 h 409270"/>
              <a:gd name="connsiteX311" fmla="*/ 139294 w 195586"/>
              <a:gd name="connsiteY311" fmla="*/ 219627 h 409270"/>
              <a:gd name="connsiteX312" fmla="*/ 137713 w 195586"/>
              <a:gd name="connsiteY312" fmla="*/ 218018 h 409270"/>
              <a:gd name="connsiteX313" fmla="*/ 136456 w 195586"/>
              <a:gd name="connsiteY313" fmla="*/ 216380 h 409270"/>
              <a:gd name="connsiteX314" fmla="*/ 135303 w 195586"/>
              <a:gd name="connsiteY314" fmla="*/ 214474 h 409270"/>
              <a:gd name="connsiteX315" fmla="*/ 134674 w 195586"/>
              <a:gd name="connsiteY315" fmla="*/ 212950 h 409270"/>
              <a:gd name="connsiteX316" fmla="*/ 135284 w 195586"/>
              <a:gd name="connsiteY316" fmla="*/ 211950 h 409270"/>
              <a:gd name="connsiteX317" fmla="*/ 139875 w 195586"/>
              <a:gd name="connsiteY317" fmla="*/ 209655 h 409270"/>
              <a:gd name="connsiteX318" fmla="*/ 140713 w 195586"/>
              <a:gd name="connsiteY318" fmla="*/ 208826 h 409270"/>
              <a:gd name="connsiteX319" fmla="*/ 141199 w 195586"/>
              <a:gd name="connsiteY319" fmla="*/ 207550 h 409270"/>
              <a:gd name="connsiteX320" fmla="*/ 140837 w 195586"/>
              <a:gd name="connsiteY320" fmla="*/ 206302 h 409270"/>
              <a:gd name="connsiteX321" fmla="*/ 139598 w 195586"/>
              <a:gd name="connsiteY321" fmla="*/ 205626 h 409270"/>
              <a:gd name="connsiteX322" fmla="*/ 138160 w 195586"/>
              <a:gd name="connsiteY322" fmla="*/ 205169 h 409270"/>
              <a:gd name="connsiteX323" fmla="*/ 136046 w 195586"/>
              <a:gd name="connsiteY323" fmla="*/ 203721 h 409270"/>
              <a:gd name="connsiteX324" fmla="*/ 132102 w 195586"/>
              <a:gd name="connsiteY324" fmla="*/ 199749 h 409270"/>
              <a:gd name="connsiteX325" fmla="*/ 130293 w 195586"/>
              <a:gd name="connsiteY325" fmla="*/ 198863 h 409270"/>
              <a:gd name="connsiteX326" fmla="*/ 128388 w 195586"/>
              <a:gd name="connsiteY326" fmla="*/ 197720 h 409270"/>
              <a:gd name="connsiteX327" fmla="*/ 127378 w 195586"/>
              <a:gd name="connsiteY327" fmla="*/ 196520 h 409270"/>
              <a:gd name="connsiteX328" fmla="*/ 126273 w 195586"/>
              <a:gd name="connsiteY328" fmla="*/ 193224 h 409270"/>
              <a:gd name="connsiteX329" fmla="*/ 125768 w 195586"/>
              <a:gd name="connsiteY329" fmla="*/ 192929 h 409270"/>
              <a:gd name="connsiteX330" fmla="*/ 124673 w 195586"/>
              <a:gd name="connsiteY330" fmla="*/ 193929 h 409270"/>
              <a:gd name="connsiteX331" fmla="*/ 123283 w 195586"/>
              <a:gd name="connsiteY331" fmla="*/ 194967 h 409270"/>
              <a:gd name="connsiteX332" fmla="*/ 122120 w 195586"/>
              <a:gd name="connsiteY332" fmla="*/ 194786 h 409270"/>
              <a:gd name="connsiteX333" fmla="*/ 121063 w 195586"/>
              <a:gd name="connsiteY333" fmla="*/ 193853 h 409270"/>
              <a:gd name="connsiteX334" fmla="*/ 120558 w 195586"/>
              <a:gd name="connsiteY334" fmla="*/ 192596 h 409270"/>
              <a:gd name="connsiteX335" fmla="*/ 119386 w 195586"/>
              <a:gd name="connsiteY335" fmla="*/ 190871 h 409270"/>
              <a:gd name="connsiteX336" fmla="*/ 118110 w 195586"/>
              <a:gd name="connsiteY336" fmla="*/ 189471 h 409270"/>
              <a:gd name="connsiteX337" fmla="*/ 117777 w 195586"/>
              <a:gd name="connsiteY337" fmla="*/ 184747 h 409270"/>
              <a:gd name="connsiteX338" fmla="*/ 117577 w 195586"/>
              <a:gd name="connsiteY338" fmla="*/ 183204 h 409270"/>
              <a:gd name="connsiteX339" fmla="*/ 116948 w 195586"/>
              <a:gd name="connsiteY339" fmla="*/ 181051 h 409270"/>
              <a:gd name="connsiteX340" fmla="*/ 115957 w 195586"/>
              <a:gd name="connsiteY340" fmla="*/ 180280 h 409270"/>
              <a:gd name="connsiteX341" fmla="*/ 114910 w 195586"/>
              <a:gd name="connsiteY341" fmla="*/ 179708 h 409270"/>
              <a:gd name="connsiteX342" fmla="*/ 112433 w 195586"/>
              <a:gd name="connsiteY342" fmla="*/ 175784 h 409270"/>
              <a:gd name="connsiteX343" fmla="*/ 110719 w 195586"/>
              <a:gd name="connsiteY343" fmla="*/ 173755 h 409270"/>
              <a:gd name="connsiteX344" fmla="*/ 103690 w 195586"/>
              <a:gd name="connsiteY344" fmla="*/ 168230 h 409270"/>
              <a:gd name="connsiteX345" fmla="*/ 102813 w 195586"/>
              <a:gd name="connsiteY345" fmla="*/ 167345 h 409270"/>
              <a:gd name="connsiteX346" fmla="*/ 100918 w 195586"/>
              <a:gd name="connsiteY346" fmla="*/ 165068 h 409270"/>
              <a:gd name="connsiteX347" fmla="*/ 97622 w 195586"/>
              <a:gd name="connsiteY347" fmla="*/ 161839 h 409270"/>
              <a:gd name="connsiteX348" fmla="*/ 95269 w 195586"/>
              <a:gd name="connsiteY348" fmla="*/ 159239 h 409270"/>
              <a:gd name="connsiteX349" fmla="*/ 93555 w 195586"/>
              <a:gd name="connsiteY349" fmla="*/ 156543 h 409270"/>
              <a:gd name="connsiteX350" fmla="*/ 92755 w 195586"/>
              <a:gd name="connsiteY350" fmla="*/ 154200 h 409270"/>
              <a:gd name="connsiteX351" fmla="*/ 92516 w 195586"/>
              <a:gd name="connsiteY351" fmla="*/ 152372 h 409270"/>
              <a:gd name="connsiteX352" fmla="*/ 90650 w 195586"/>
              <a:gd name="connsiteY352" fmla="*/ 149752 h 409270"/>
              <a:gd name="connsiteX353" fmla="*/ 89040 w 195586"/>
              <a:gd name="connsiteY353" fmla="*/ 147599 h 409270"/>
              <a:gd name="connsiteX354" fmla="*/ 87478 w 195586"/>
              <a:gd name="connsiteY354" fmla="*/ 146904 h 409270"/>
              <a:gd name="connsiteX355" fmla="*/ 85697 w 195586"/>
              <a:gd name="connsiteY355" fmla="*/ 146609 h 409270"/>
              <a:gd name="connsiteX356" fmla="*/ 84087 w 195586"/>
              <a:gd name="connsiteY356" fmla="*/ 145332 h 409270"/>
              <a:gd name="connsiteX357" fmla="*/ 81144 w 195586"/>
              <a:gd name="connsiteY357" fmla="*/ 142437 h 409270"/>
              <a:gd name="connsiteX358" fmla="*/ 79839 w 195586"/>
              <a:gd name="connsiteY358" fmla="*/ 140580 h 409270"/>
              <a:gd name="connsiteX359" fmla="*/ 79067 w 195586"/>
              <a:gd name="connsiteY359" fmla="*/ 139322 h 409270"/>
              <a:gd name="connsiteX360" fmla="*/ 79106 w 195586"/>
              <a:gd name="connsiteY360" fmla="*/ 138027 h 409270"/>
              <a:gd name="connsiteX361" fmla="*/ 79810 w 195586"/>
              <a:gd name="connsiteY361" fmla="*/ 135874 h 409270"/>
              <a:gd name="connsiteX362" fmla="*/ 80668 w 195586"/>
              <a:gd name="connsiteY362" fmla="*/ 134645 h 409270"/>
              <a:gd name="connsiteX363" fmla="*/ 80696 w 195586"/>
              <a:gd name="connsiteY363" fmla="*/ 133683 h 409270"/>
              <a:gd name="connsiteX364" fmla="*/ 79858 w 195586"/>
              <a:gd name="connsiteY364" fmla="*/ 132902 h 409270"/>
              <a:gd name="connsiteX365" fmla="*/ 76591 w 195586"/>
              <a:gd name="connsiteY365" fmla="*/ 131512 h 409270"/>
              <a:gd name="connsiteX366" fmla="*/ 69199 w 195586"/>
              <a:gd name="connsiteY366" fmla="*/ 129407 h 409270"/>
              <a:gd name="connsiteX367" fmla="*/ 66437 w 195586"/>
              <a:gd name="connsiteY367" fmla="*/ 127797 h 409270"/>
              <a:gd name="connsiteX368" fmla="*/ 63884 w 195586"/>
              <a:gd name="connsiteY368" fmla="*/ 125739 h 409270"/>
              <a:gd name="connsiteX369" fmla="*/ 61960 w 195586"/>
              <a:gd name="connsiteY369" fmla="*/ 124339 h 409270"/>
              <a:gd name="connsiteX370" fmla="*/ 52950 w 195586"/>
              <a:gd name="connsiteY370" fmla="*/ 118386 h 409270"/>
              <a:gd name="connsiteX371" fmla="*/ 50216 w 195586"/>
              <a:gd name="connsiteY371" fmla="*/ 117396 h 409270"/>
              <a:gd name="connsiteX372" fmla="*/ 47873 w 195586"/>
              <a:gd name="connsiteY372" fmla="*/ 116338 h 409270"/>
              <a:gd name="connsiteX373" fmla="*/ 47159 w 195586"/>
              <a:gd name="connsiteY373" fmla="*/ 115310 h 409270"/>
              <a:gd name="connsiteX374" fmla="*/ 47283 w 195586"/>
              <a:gd name="connsiteY374" fmla="*/ 114319 h 409270"/>
              <a:gd name="connsiteX375" fmla="*/ 48244 w 195586"/>
              <a:gd name="connsiteY375" fmla="*/ 113586 h 409270"/>
              <a:gd name="connsiteX376" fmla="*/ 50797 w 195586"/>
              <a:gd name="connsiteY376" fmla="*/ 112052 h 409270"/>
              <a:gd name="connsiteX377" fmla="*/ 51750 w 195586"/>
              <a:gd name="connsiteY377" fmla="*/ 110299 h 409270"/>
              <a:gd name="connsiteX378" fmla="*/ 51445 w 195586"/>
              <a:gd name="connsiteY378" fmla="*/ 108004 h 409270"/>
              <a:gd name="connsiteX379" fmla="*/ 50435 w 195586"/>
              <a:gd name="connsiteY379" fmla="*/ 105680 h 409270"/>
              <a:gd name="connsiteX380" fmla="*/ 50931 w 195586"/>
              <a:gd name="connsiteY380" fmla="*/ 104880 h 409270"/>
              <a:gd name="connsiteX381" fmla="*/ 51759 w 195586"/>
              <a:gd name="connsiteY381" fmla="*/ 104785 h 409270"/>
              <a:gd name="connsiteX382" fmla="*/ 53473 w 195586"/>
              <a:gd name="connsiteY382" fmla="*/ 104718 h 409270"/>
              <a:gd name="connsiteX383" fmla="*/ 57026 w 195586"/>
              <a:gd name="connsiteY383" fmla="*/ 104585 h 409270"/>
              <a:gd name="connsiteX384" fmla="*/ 64684 w 195586"/>
              <a:gd name="connsiteY384" fmla="*/ 106699 h 409270"/>
              <a:gd name="connsiteX385" fmla="*/ 65790 w 195586"/>
              <a:gd name="connsiteY385" fmla="*/ 106471 h 409270"/>
              <a:gd name="connsiteX386" fmla="*/ 69952 w 195586"/>
              <a:gd name="connsiteY386" fmla="*/ 102632 h 409270"/>
              <a:gd name="connsiteX387" fmla="*/ 71514 w 195586"/>
              <a:gd name="connsiteY387" fmla="*/ 100336 h 409270"/>
              <a:gd name="connsiteX388" fmla="*/ 71876 w 195586"/>
              <a:gd name="connsiteY388" fmla="*/ 98422 h 409270"/>
              <a:gd name="connsiteX389" fmla="*/ 72695 w 195586"/>
              <a:gd name="connsiteY389" fmla="*/ 97203 h 409270"/>
              <a:gd name="connsiteX390" fmla="*/ 74886 w 195586"/>
              <a:gd name="connsiteY390" fmla="*/ 95202 h 409270"/>
              <a:gd name="connsiteX391" fmla="*/ 74915 w 195586"/>
              <a:gd name="connsiteY391" fmla="*/ 93374 h 409270"/>
              <a:gd name="connsiteX392" fmla="*/ 73838 w 195586"/>
              <a:gd name="connsiteY392" fmla="*/ 90926 h 409270"/>
              <a:gd name="connsiteX393" fmla="*/ 72743 w 195586"/>
              <a:gd name="connsiteY393" fmla="*/ 89983 h 409270"/>
              <a:gd name="connsiteX394" fmla="*/ 71800 w 195586"/>
              <a:gd name="connsiteY394" fmla="*/ 89573 h 409270"/>
              <a:gd name="connsiteX395" fmla="*/ 68762 w 195586"/>
              <a:gd name="connsiteY395" fmla="*/ 89897 h 409270"/>
              <a:gd name="connsiteX396" fmla="*/ 68171 w 195586"/>
              <a:gd name="connsiteY396" fmla="*/ 89345 h 409270"/>
              <a:gd name="connsiteX397" fmla="*/ 67771 w 195586"/>
              <a:gd name="connsiteY397" fmla="*/ 87525 h 409270"/>
              <a:gd name="connsiteX398" fmla="*/ 67628 w 195586"/>
              <a:gd name="connsiteY398" fmla="*/ 86411 h 409270"/>
              <a:gd name="connsiteX399" fmla="*/ 66628 w 195586"/>
              <a:gd name="connsiteY399" fmla="*/ 85106 h 409270"/>
              <a:gd name="connsiteX400" fmla="*/ 63341 w 195586"/>
              <a:gd name="connsiteY400" fmla="*/ 83991 h 409270"/>
              <a:gd name="connsiteX401" fmla="*/ 60560 w 195586"/>
              <a:gd name="connsiteY401" fmla="*/ 83677 h 409270"/>
              <a:gd name="connsiteX402" fmla="*/ 59913 w 195586"/>
              <a:gd name="connsiteY402" fmla="*/ 83210 h 409270"/>
              <a:gd name="connsiteX403" fmla="*/ 60979 w 195586"/>
              <a:gd name="connsiteY403" fmla="*/ 81953 h 409270"/>
              <a:gd name="connsiteX404" fmla="*/ 62875 w 195586"/>
              <a:gd name="connsiteY404" fmla="*/ 80715 h 409270"/>
              <a:gd name="connsiteX405" fmla="*/ 64313 w 195586"/>
              <a:gd name="connsiteY405" fmla="*/ 79991 h 409270"/>
              <a:gd name="connsiteX406" fmla="*/ 65447 w 195586"/>
              <a:gd name="connsiteY406" fmla="*/ 78705 h 409270"/>
              <a:gd name="connsiteX407" fmla="*/ 65656 w 195586"/>
              <a:gd name="connsiteY407" fmla="*/ 77391 h 409270"/>
              <a:gd name="connsiteX408" fmla="*/ 64247 w 195586"/>
              <a:gd name="connsiteY408" fmla="*/ 76219 h 409270"/>
              <a:gd name="connsiteX409" fmla="*/ 62408 w 195586"/>
              <a:gd name="connsiteY409" fmla="*/ 74914 h 409270"/>
              <a:gd name="connsiteX410" fmla="*/ 59427 w 195586"/>
              <a:gd name="connsiteY410" fmla="*/ 72428 h 409270"/>
              <a:gd name="connsiteX411" fmla="*/ 55293 w 195586"/>
              <a:gd name="connsiteY411" fmla="*/ 69790 h 409270"/>
              <a:gd name="connsiteX412" fmla="*/ 52778 w 195586"/>
              <a:gd name="connsiteY412" fmla="*/ 68885 h 409270"/>
              <a:gd name="connsiteX413" fmla="*/ 51464 w 195586"/>
              <a:gd name="connsiteY413" fmla="*/ 69009 h 409270"/>
              <a:gd name="connsiteX414" fmla="*/ 46911 w 195586"/>
              <a:gd name="connsiteY414" fmla="*/ 71276 h 409270"/>
              <a:gd name="connsiteX415" fmla="*/ 44463 w 195586"/>
              <a:gd name="connsiteY415" fmla="*/ 72752 h 409270"/>
              <a:gd name="connsiteX416" fmla="*/ 42425 w 195586"/>
              <a:gd name="connsiteY416" fmla="*/ 75381 h 409270"/>
              <a:gd name="connsiteX417" fmla="*/ 40300 w 195586"/>
              <a:gd name="connsiteY417" fmla="*/ 75943 h 409270"/>
              <a:gd name="connsiteX418" fmla="*/ 38148 w 195586"/>
              <a:gd name="connsiteY418" fmla="*/ 74781 h 409270"/>
              <a:gd name="connsiteX419" fmla="*/ 35709 w 195586"/>
              <a:gd name="connsiteY419" fmla="*/ 73590 h 409270"/>
              <a:gd name="connsiteX420" fmla="*/ 28956 w 195586"/>
              <a:gd name="connsiteY420" fmla="*/ 71857 h 409270"/>
              <a:gd name="connsiteX421" fmla="*/ 26108 w 195586"/>
              <a:gd name="connsiteY421" fmla="*/ 70409 h 409270"/>
              <a:gd name="connsiteX422" fmla="*/ 20212 w 195586"/>
              <a:gd name="connsiteY422" fmla="*/ 61551 h 409270"/>
              <a:gd name="connsiteX423" fmla="*/ 19345 w 195586"/>
              <a:gd name="connsiteY423" fmla="*/ 59750 h 409270"/>
              <a:gd name="connsiteX424" fmla="*/ 19908 w 195586"/>
              <a:gd name="connsiteY424" fmla="*/ 57712 h 409270"/>
              <a:gd name="connsiteX425" fmla="*/ 20317 w 195586"/>
              <a:gd name="connsiteY425" fmla="*/ 54788 h 409270"/>
              <a:gd name="connsiteX426" fmla="*/ 20907 w 195586"/>
              <a:gd name="connsiteY426" fmla="*/ 52892 h 409270"/>
              <a:gd name="connsiteX427" fmla="*/ 21946 w 195586"/>
              <a:gd name="connsiteY427" fmla="*/ 51083 h 409270"/>
              <a:gd name="connsiteX428" fmla="*/ 22232 w 195586"/>
              <a:gd name="connsiteY428" fmla="*/ 49473 h 409270"/>
              <a:gd name="connsiteX429" fmla="*/ 21974 w 195586"/>
              <a:gd name="connsiteY429" fmla="*/ 47892 h 409270"/>
              <a:gd name="connsiteX430" fmla="*/ 21127 w 195586"/>
              <a:gd name="connsiteY430" fmla="*/ 46987 h 409270"/>
              <a:gd name="connsiteX431" fmla="*/ 20012 w 195586"/>
              <a:gd name="connsiteY431" fmla="*/ 46720 h 409270"/>
              <a:gd name="connsiteX432" fmla="*/ 19184 w 195586"/>
              <a:gd name="connsiteY432" fmla="*/ 46358 h 409270"/>
              <a:gd name="connsiteX433" fmla="*/ 18402 w 195586"/>
              <a:gd name="connsiteY433" fmla="*/ 44282 h 409270"/>
              <a:gd name="connsiteX434" fmla="*/ 17926 w 195586"/>
              <a:gd name="connsiteY434" fmla="*/ 44548 h 409270"/>
              <a:gd name="connsiteX435" fmla="*/ 17202 w 195586"/>
              <a:gd name="connsiteY435" fmla="*/ 47072 h 409270"/>
              <a:gd name="connsiteX436" fmla="*/ 16336 w 195586"/>
              <a:gd name="connsiteY436" fmla="*/ 47977 h 409270"/>
              <a:gd name="connsiteX437" fmla="*/ 15183 w 195586"/>
              <a:gd name="connsiteY437" fmla="*/ 48425 h 409270"/>
              <a:gd name="connsiteX438" fmla="*/ 14288 w 195586"/>
              <a:gd name="connsiteY438" fmla="*/ 48025 h 409270"/>
              <a:gd name="connsiteX439" fmla="*/ 13716 w 195586"/>
              <a:gd name="connsiteY439" fmla="*/ 47015 h 409270"/>
              <a:gd name="connsiteX440" fmla="*/ 13468 w 195586"/>
              <a:gd name="connsiteY440" fmla="*/ 45301 h 409270"/>
              <a:gd name="connsiteX441" fmla="*/ 12878 w 195586"/>
              <a:gd name="connsiteY441" fmla="*/ 42996 h 409270"/>
              <a:gd name="connsiteX442" fmla="*/ 12154 w 195586"/>
              <a:gd name="connsiteY442" fmla="*/ 41491 h 409270"/>
              <a:gd name="connsiteX443" fmla="*/ 9611 w 195586"/>
              <a:gd name="connsiteY443" fmla="*/ 39957 h 409270"/>
              <a:gd name="connsiteX444" fmla="*/ 8411 w 195586"/>
              <a:gd name="connsiteY444" fmla="*/ 37967 h 409270"/>
              <a:gd name="connsiteX445" fmla="*/ 4639 w 195586"/>
              <a:gd name="connsiteY445" fmla="*/ 33633 h 409270"/>
              <a:gd name="connsiteX446" fmla="*/ 1477 w 195586"/>
              <a:gd name="connsiteY446" fmla="*/ 30594 h 409270"/>
              <a:gd name="connsiteX447" fmla="*/ 0 w 195586"/>
              <a:gd name="connsiteY447" fmla="*/ 27861 h 409270"/>
              <a:gd name="connsiteX448" fmla="*/ 1296 w 195586"/>
              <a:gd name="connsiteY448" fmla="*/ 26841 h 409270"/>
              <a:gd name="connsiteX449" fmla="*/ 2924 w 195586"/>
              <a:gd name="connsiteY449" fmla="*/ 25365 h 409270"/>
              <a:gd name="connsiteX450" fmla="*/ 4677 w 195586"/>
              <a:gd name="connsiteY450" fmla="*/ 23060 h 409270"/>
              <a:gd name="connsiteX451" fmla="*/ 6639 w 195586"/>
              <a:gd name="connsiteY451" fmla="*/ 20164 h 409270"/>
              <a:gd name="connsiteX452" fmla="*/ 7458 w 195586"/>
              <a:gd name="connsiteY452" fmla="*/ 18393 h 409270"/>
              <a:gd name="connsiteX453" fmla="*/ 8040 w 195586"/>
              <a:gd name="connsiteY453" fmla="*/ 17678 h 409270"/>
              <a:gd name="connsiteX454" fmla="*/ 9192 w 195586"/>
              <a:gd name="connsiteY454" fmla="*/ 17154 h 409270"/>
              <a:gd name="connsiteX455" fmla="*/ 10430 w 195586"/>
              <a:gd name="connsiteY455" fmla="*/ 17440 h 409270"/>
              <a:gd name="connsiteX456" fmla="*/ 12602 w 195586"/>
              <a:gd name="connsiteY456" fmla="*/ 18612 h 409270"/>
              <a:gd name="connsiteX457" fmla="*/ 15879 w 195586"/>
              <a:gd name="connsiteY457" fmla="*/ 20107 h 409270"/>
              <a:gd name="connsiteX458" fmla="*/ 18802 w 195586"/>
              <a:gd name="connsiteY458" fmla="*/ 21879 h 409270"/>
              <a:gd name="connsiteX459" fmla="*/ 19984 w 195586"/>
              <a:gd name="connsiteY459" fmla="*/ 23660 h 409270"/>
              <a:gd name="connsiteX460" fmla="*/ 21613 w 195586"/>
              <a:gd name="connsiteY460" fmla="*/ 25365 h 409270"/>
              <a:gd name="connsiteX461" fmla="*/ 22860 w 195586"/>
              <a:gd name="connsiteY461" fmla="*/ 25880 h 409270"/>
              <a:gd name="connsiteX462" fmla="*/ 23489 w 195586"/>
              <a:gd name="connsiteY462" fmla="*/ 25746 h 409270"/>
              <a:gd name="connsiteX463" fmla="*/ 25365 w 195586"/>
              <a:gd name="connsiteY463" fmla="*/ 24460 h 409270"/>
              <a:gd name="connsiteX464" fmla="*/ 26984 w 195586"/>
              <a:gd name="connsiteY464" fmla="*/ 23174 h 409270"/>
              <a:gd name="connsiteX465" fmla="*/ 27023 w 195586"/>
              <a:gd name="connsiteY465" fmla="*/ 21717 h 409270"/>
              <a:gd name="connsiteX466" fmla="*/ 28509 w 195586"/>
              <a:gd name="connsiteY466" fmla="*/ 20403 h 409270"/>
              <a:gd name="connsiteX467" fmla="*/ 30452 w 195586"/>
              <a:gd name="connsiteY467" fmla="*/ 18240 h 409270"/>
              <a:gd name="connsiteX468" fmla="*/ 31375 w 195586"/>
              <a:gd name="connsiteY468" fmla="*/ 16773 h 409270"/>
              <a:gd name="connsiteX469" fmla="*/ 32071 w 195586"/>
              <a:gd name="connsiteY469" fmla="*/ 16621 h 409270"/>
              <a:gd name="connsiteX470" fmla="*/ 32861 w 195586"/>
              <a:gd name="connsiteY470" fmla="*/ 17050 h 409270"/>
              <a:gd name="connsiteX471" fmla="*/ 35929 w 195586"/>
              <a:gd name="connsiteY471" fmla="*/ 21584 h 409270"/>
              <a:gd name="connsiteX472" fmla="*/ 36519 w 195586"/>
              <a:gd name="connsiteY472" fmla="*/ 21860 h 409270"/>
              <a:gd name="connsiteX473" fmla="*/ 37386 w 195586"/>
              <a:gd name="connsiteY473" fmla="*/ 21184 h 409270"/>
              <a:gd name="connsiteX474" fmla="*/ 38595 w 195586"/>
              <a:gd name="connsiteY474" fmla="*/ 17640 h 409270"/>
              <a:gd name="connsiteX475" fmla="*/ 39929 w 195586"/>
              <a:gd name="connsiteY475" fmla="*/ 16269 h 409270"/>
              <a:gd name="connsiteX476" fmla="*/ 40386 w 195586"/>
              <a:gd name="connsiteY476" fmla="*/ 16611 h 409270"/>
              <a:gd name="connsiteX477" fmla="*/ 47806 w 195586"/>
              <a:gd name="connsiteY477" fmla="*/ 23289 h 409270"/>
              <a:gd name="connsiteX478" fmla="*/ 48511 w 195586"/>
              <a:gd name="connsiteY478" fmla="*/ 23241 h 409270"/>
              <a:gd name="connsiteX479" fmla="*/ 49311 w 195586"/>
              <a:gd name="connsiteY479" fmla="*/ 22946 h 409270"/>
              <a:gd name="connsiteX480" fmla="*/ 49835 w 195586"/>
              <a:gd name="connsiteY480" fmla="*/ 21917 h 409270"/>
              <a:gd name="connsiteX481" fmla="*/ 50416 w 195586"/>
              <a:gd name="connsiteY481" fmla="*/ 19602 h 409270"/>
              <a:gd name="connsiteX482" fmla="*/ 51521 w 195586"/>
              <a:gd name="connsiteY482" fmla="*/ 17126 h 409270"/>
              <a:gd name="connsiteX483" fmla="*/ 53902 w 195586"/>
              <a:gd name="connsiteY483" fmla="*/ 15745 h 409270"/>
              <a:gd name="connsiteX484" fmla="*/ 55759 w 195586"/>
              <a:gd name="connsiteY484" fmla="*/ 15478 h 409270"/>
              <a:gd name="connsiteX485" fmla="*/ 56445 w 195586"/>
              <a:gd name="connsiteY485" fmla="*/ 16659 h 409270"/>
              <a:gd name="connsiteX486" fmla="*/ 58055 w 195586"/>
              <a:gd name="connsiteY486" fmla="*/ 18288 h 409270"/>
              <a:gd name="connsiteX487" fmla="*/ 60008 w 195586"/>
              <a:gd name="connsiteY487" fmla="*/ 18517 h 409270"/>
              <a:gd name="connsiteX488" fmla="*/ 64161 w 195586"/>
              <a:gd name="connsiteY488" fmla="*/ 15630 h 409270"/>
              <a:gd name="connsiteX489" fmla="*/ 65523 w 195586"/>
              <a:gd name="connsiteY489" fmla="*/ 15173 h 409270"/>
              <a:gd name="connsiteX490" fmla="*/ 66970 w 195586"/>
              <a:gd name="connsiteY490" fmla="*/ 15221 h 409270"/>
              <a:gd name="connsiteX491" fmla="*/ 68447 w 195586"/>
              <a:gd name="connsiteY491" fmla="*/ 15107 h 409270"/>
              <a:gd name="connsiteX492" fmla="*/ 69857 w 195586"/>
              <a:gd name="connsiteY492" fmla="*/ 14002 h 409270"/>
              <a:gd name="connsiteX493" fmla="*/ 71343 w 195586"/>
              <a:gd name="connsiteY493" fmla="*/ 12544 h 409270"/>
              <a:gd name="connsiteX494" fmla="*/ 71847 w 195586"/>
              <a:gd name="connsiteY494" fmla="*/ 9668 h 409270"/>
              <a:gd name="connsiteX495" fmla="*/ 72162 w 195586"/>
              <a:gd name="connsiteY495" fmla="*/ 7086 h 409270"/>
              <a:gd name="connsiteX496" fmla="*/ 73181 w 195586"/>
              <a:gd name="connsiteY496" fmla="*/ 6039 h 409270"/>
              <a:gd name="connsiteX497" fmla="*/ 74400 w 195586"/>
              <a:gd name="connsiteY497" fmla="*/ 5344 h 409270"/>
              <a:gd name="connsiteX498" fmla="*/ 76686 w 195586"/>
              <a:gd name="connsiteY498" fmla="*/ 4363 h 409270"/>
              <a:gd name="connsiteX499" fmla="*/ 81848 w 195586"/>
              <a:gd name="connsiteY499" fmla="*/ 1857 h 409270"/>
              <a:gd name="connsiteX500" fmla="*/ 83182 w 195586"/>
              <a:gd name="connsiteY500" fmla="*/ 667 h 409270"/>
              <a:gd name="connsiteX501" fmla="*/ 84163 w 195586"/>
              <a:gd name="connsiteY501" fmla="*/ 0 h 409270"/>
              <a:gd name="connsiteX502" fmla="*/ 86173 w 195586"/>
              <a:gd name="connsiteY502" fmla="*/ 1086 h 409270"/>
              <a:gd name="connsiteX503" fmla="*/ 88573 w 195586"/>
              <a:gd name="connsiteY503" fmla="*/ 3181 h 409270"/>
              <a:gd name="connsiteX504" fmla="*/ 90021 w 195586"/>
              <a:gd name="connsiteY504" fmla="*/ 4763 h 409270"/>
              <a:gd name="connsiteX505" fmla="*/ 90993 w 195586"/>
              <a:gd name="connsiteY505" fmla="*/ 6467 h 409270"/>
              <a:gd name="connsiteX506" fmla="*/ 91460 w 195586"/>
              <a:gd name="connsiteY506" fmla="*/ 7887 h 409270"/>
              <a:gd name="connsiteX507" fmla="*/ 95279 w 195586"/>
              <a:gd name="connsiteY507" fmla="*/ 9125 h 409270"/>
              <a:gd name="connsiteX508" fmla="*/ 97717 w 195586"/>
              <a:gd name="connsiteY508" fmla="*/ 10878 h 409270"/>
              <a:gd name="connsiteX509" fmla="*/ 99336 w 195586"/>
              <a:gd name="connsiteY509" fmla="*/ 12220 h 409270"/>
              <a:gd name="connsiteX510" fmla="*/ 100937 w 195586"/>
              <a:gd name="connsiteY510" fmla="*/ 12164 h 409270"/>
              <a:gd name="connsiteX511" fmla="*/ 102537 w 195586"/>
              <a:gd name="connsiteY511" fmla="*/ 11802 h 409270"/>
              <a:gd name="connsiteX512" fmla="*/ 103566 w 195586"/>
              <a:gd name="connsiteY512" fmla="*/ 10725 h 409270"/>
              <a:gd name="connsiteX513" fmla="*/ 105366 w 195586"/>
              <a:gd name="connsiteY513" fmla="*/ 10706 h 409270"/>
              <a:gd name="connsiteX514" fmla="*/ 107499 w 195586"/>
              <a:gd name="connsiteY514" fmla="*/ 10868 h 409270"/>
              <a:gd name="connsiteX515" fmla="*/ 108452 w 195586"/>
              <a:gd name="connsiteY515" fmla="*/ 11297 h 409270"/>
              <a:gd name="connsiteX516" fmla="*/ 110214 w 195586"/>
              <a:gd name="connsiteY516" fmla="*/ 13773 h 409270"/>
              <a:gd name="connsiteX517" fmla="*/ 111005 w 195586"/>
              <a:gd name="connsiteY517" fmla="*/ 14116 h 409270"/>
              <a:gd name="connsiteX518" fmla="*/ 112576 w 195586"/>
              <a:gd name="connsiteY518" fmla="*/ 13944 h 409270"/>
              <a:gd name="connsiteX519" fmla="*/ 115596 w 195586"/>
              <a:gd name="connsiteY519" fmla="*/ 13068 h 409270"/>
              <a:gd name="connsiteX520" fmla="*/ 118025 w 195586"/>
              <a:gd name="connsiteY520" fmla="*/ 12649 h 409270"/>
              <a:gd name="connsiteX521" fmla="*/ 120215 w 195586"/>
              <a:gd name="connsiteY521" fmla="*/ 13640 h 409270"/>
              <a:gd name="connsiteX522" fmla="*/ 124387 w 195586"/>
              <a:gd name="connsiteY522" fmla="*/ 16393 h 409270"/>
              <a:gd name="connsiteX523" fmla="*/ 123216 w 195586"/>
              <a:gd name="connsiteY523" fmla="*/ 18355 h 409270"/>
              <a:gd name="connsiteX524" fmla="*/ 122282 w 195586"/>
              <a:gd name="connsiteY524" fmla="*/ 20469 h 409270"/>
              <a:gd name="connsiteX525" fmla="*/ 120453 w 195586"/>
              <a:gd name="connsiteY525" fmla="*/ 21955 h 409270"/>
              <a:gd name="connsiteX526" fmla="*/ 119101 w 195586"/>
              <a:gd name="connsiteY526" fmla="*/ 22327 h 409270"/>
              <a:gd name="connsiteX527" fmla="*/ 118243 w 195586"/>
              <a:gd name="connsiteY527" fmla="*/ 24394 h 409270"/>
              <a:gd name="connsiteX528" fmla="*/ 117863 w 195586"/>
              <a:gd name="connsiteY528" fmla="*/ 27442 h 409270"/>
              <a:gd name="connsiteX529" fmla="*/ 118329 w 195586"/>
              <a:gd name="connsiteY529" fmla="*/ 28994 h 409270"/>
              <a:gd name="connsiteX530" fmla="*/ 119377 w 195586"/>
              <a:gd name="connsiteY530" fmla="*/ 29489 h 409270"/>
              <a:gd name="connsiteX531" fmla="*/ 120539 w 195586"/>
              <a:gd name="connsiteY531" fmla="*/ 30518 h 409270"/>
              <a:gd name="connsiteX532" fmla="*/ 121015 w 195586"/>
              <a:gd name="connsiteY532" fmla="*/ 31880 h 409270"/>
              <a:gd name="connsiteX533" fmla="*/ 121177 w 195586"/>
              <a:gd name="connsiteY533" fmla="*/ 34890 h 409270"/>
              <a:gd name="connsiteX534" fmla="*/ 121111 w 195586"/>
              <a:gd name="connsiteY534" fmla="*/ 38281 h 409270"/>
              <a:gd name="connsiteX535" fmla="*/ 121273 w 195586"/>
              <a:gd name="connsiteY535" fmla="*/ 39405 h 409270"/>
              <a:gd name="connsiteX536" fmla="*/ 122177 w 195586"/>
              <a:gd name="connsiteY536" fmla="*/ 39195 h 409270"/>
              <a:gd name="connsiteX537" fmla="*/ 123035 w 195586"/>
              <a:gd name="connsiteY537" fmla="*/ 38795 h 409270"/>
              <a:gd name="connsiteX538" fmla="*/ 124768 w 195586"/>
              <a:gd name="connsiteY538" fmla="*/ 39319 h 409270"/>
              <a:gd name="connsiteX539" fmla="*/ 126921 w 195586"/>
              <a:gd name="connsiteY539" fmla="*/ 40205 h 409270"/>
              <a:gd name="connsiteX540" fmla="*/ 128283 w 195586"/>
              <a:gd name="connsiteY540" fmla="*/ 41100 h 409270"/>
              <a:gd name="connsiteX541" fmla="*/ 129502 w 195586"/>
              <a:gd name="connsiteY541" fmla="*/ 40986 h 409270"/>
              <a:gd name="connsiteX542" fmla="*/ 130455 w 195586"/>
              <a:gd name="connsiteY542" fmla="*/ 41862 h 409270"/>
              <a:gd name="connsiteX543" fmla="*/ 130807 w 195586"/>
              <a:gd name="connsiteY543" fmla="*/ 43539 h 409270"/>
              <a:gd name="connsiteX544" fmla="*/ 131931 w 195586"/>
              <a:gd name="connsiteY544" fmla="*/ 44710 h 409270"/>
              <a:gd name="connsiteX545" fmla="*/ 135055 w 195586"/>
              <a:gd name="connsiteY545" fmla="*/ 46911 h 409270"/>
              <a:gd name="connsiteX546" fmla="*/ 137560 w 195586"/>
              <a:gd name="connsiteY546" fmla="*/ 47101 h 409270"/>
              <a:gd name="connsiteX547" fmla="*/ 139675 w 195586"/>
              <a:gd name="connsiteY547" fmla="*/ 50006 h 409270"/>
              <a:gd name="connsiteX548" fmla="*/ 141866 w 195586"/>
              <a:gd name="connsiteY548" fmla="*/ 49054 h 409270"/>
              <a:gd name="connsiteX549" fmla="*/ 142875 w 195586"/>
              <a:gd name="connsiteY549" fmla="*/ 50311 h 409270"/>
              <a:gd name="connsiteX550" fmla="*/ 147419 w 195586"/>
              <a:gd name="connsiteY550" fmla="*/ 49873 h 409270"/>
              <a:gd name="connsiteX551" fmla="*/ 150581 w 195586"/>
              <a:gd name="connsiteY551" fmla="*/ 48692 h 409270"/>
              <a:gd name="connsiteX552" fmla="*/ 151715 w 195586"/>
              <a:gd name="connsiteY552" fmla="*/ 48968 h 409270"/>
              <a:gd name="connsiteX553" fmla="*/ 154563 w 195586"/>
              <a:gd name="connsiteY553" fmla="*/ 51387 h 409270"/>
              <a:gd name="connsiteX554" fmla="*/ 156239 w 195586"/>
              <a:gd name="connsiteY554" fmla="*/ 52854 h 409270"/>
              <a:gd name="connsiteX555" fmla="*/ 146352 w 195586"/>
              <a:gd name="connsiteY555" fmla="*/ 61160 h 409270"/>
              <a:gd name="connsiteX556" fmla="*/ 142504 w 195586"/>
              <a:gd name="connsiteY556" fmla="*/ 64732 h 409270"/>
              <a:gd name="connsiteX557" fmla="*/ 141027 w 195586"/>
              <a:gd name="connsiteY557" fmla="*/ 64675 h 409270"/>
              <a:gd name="connsiteX558" fmla="*/ 142342 w 195586"/>
              <a:gd name="connsiteY558" fmla="*/ 60636 h 409270"/>
              <a:gd name="connsiteX559" fmla="*/ 142970 w 195586"/>
              <a:gd name="connsiteY559" fmla="*/ 59674 h 409270"/>
              <a:gd name="connsiteX560" fmla="*/ 145285 w 195586"/>
              <a:gd name="connsiteY560" fmla="*/ 61065 h 409270"/>
              <a:gd name="connsiteX561" fmla="*/ 146352 w 195586"/>
              <a:gd name="connsiteY561" fmla="*/ 61160 h 409270"/>
              <a:gd name="connsiteX562" fmla="*/ 144171 w 195586"/>
              <a:gd name="connsiteY562" fmla="*/ 69428 h 409270"/>
              <a:gd name="connsiteX563" fmla="*/ 142675 w 195586"/>
              <a:gd name="connsiteY563" fmla="*/ 70171 h 409270"/>
              <a:gd name="connsiteX564" fmla="*/ 140904 w 195586"/>
              <a:gd name="connsiteY564" fmla="*/ 70085 h 409270"/>
              <a:gd name="connsiteX565" fmla="*/ 143028 w 195586"/>
              <a:gd name="connsiteY565" fmla="*/ 68694 h 409270"/>
              <a:gd name="connsiteX566" fmla="*/ 144104 w 195586"/>
              <a:gd name="connsiteY566" fmla="*/ 66970 h 409270"/>
              <a:gd name="connsiteX567" fmla="*/ 144971 w 195586"/>
              <a:gd name="connsiteY567" fmla="*/ 66370 h 409270"/>
              <a:gd name="connsiteX568" fmla="*/ 144962 w 195586"/>
              <a:gd name="connsiteY568" fmla="*/ 67875 h 409270"/>
              <a:gd name="connsiteX569" fmla="*/ 144171 w 195586"/>
              <a:gd name="connsiteY569" fmla="*/ 69428 h 409270"/>
              <a:gd name="connsiteX570" fmla="*/ 126635 w 195586"/>
              <a:gd name="connsiteY570" fmla="*/ 72580 h 409270"/>
              <a:gd name="connsiteX571" fmla="*/ 126330 w 195586"/>
              <a:gd name="connsiteY571" fmla="*/ 73133 h 409270"/>
              <a:gd name="connsiteX572" fmla="*/ 124969 w 195586"/>
              <a:gd name="connsiteY572" fmla="*/ 71790 h 409270"/>
              <a:gd name="connsiteX573" fmla="*/ 124063 w 195586"/>
              <a:gd name="connsiteY573" fmla="*/ 71209 h 409270"/>
              <a:gd name="connsiteX574" fmla="*/ 124749 w 195586"/>
              <a:gd name="connsiteY574" fmla="*/ 69399 h 409270"/>
              <a:gd name="connsiteX575" fmla="*/ 126349 w 195586"/>
              <a:gd name="connsiteY575" fmla="*/ 71380 h 409270"/>
              <a:gd name="connsiteX576" fmla="*/ 126635 w 195586"/>
              <a:gd name="connsiteY576" fmla="*/ 72580 h 409270"/>
              <a:gd name="connsiteX577" fmla="*/ 131074 w 195586"/>
              <a:gd name="connsiteY577" fmla="*/ 74533 h 409270"/>
              <a:gd name="connsiteX578" fmla="*/ 129969 w 195586"/>
              <a:gd name="connsiteY578" fmla="*/ 74647 h 409270"/>
              <a:gd name="connsiteX579" fmla="*/ 127845 w 195586"/>
              <a:gd name="connsiteY579" fmla="*/ 72342 h 409270"/>
              <a:gd name="connsiteX580" fmla="*/ 128988 w 195586"/>
              <a:gd name="connsiteY580" fmla="*/ 71123 h 409270"/>
              <a:gd name="connsiteX581" fmla="*/ 131398 w 195586"/>
              <a:gd name="connsiteY581" fmla="*/ 71980 h 409270"/>
              <a:gd name="connsiteX582" fmla="*/ 131959 w 195586"/>
              <a:gd name="connsiteY582" fmla="*/ 72542 h 409270"/>
              <a:gd name="connsiteX583" fmla="*/ 131941 w 195586"/>
              <a:gd name="connsiteY583" fmla="*/ 73038 h 409270"/>
              <a:gd name="connsiteX584" fmla="*/ 131359 w 195586"/>
              <a:gd name="connsiteY584" fmla="*/ 74133 h 409270"/>
              <a:gd name="connsiteX585" fmla="*/ 131074 w 195586"/>
              <a:gd name="connsiteY585" fmla="*/ 74533 h 409270"/>
              <a:gd name="connsiteX586" fmla="*/ 134712 w 195586"/>
              <a:gd name="connsiteY586" fmla="*/ 360416 h 409270"/>
              <a:gd name="connsiteX587" fmla="*/ 132474 w 195586"/>
              <a:gd name="connsiteY587" fmla="*/ 362045 h 409270"/>
              <a:gd name="connsiteX588" fmla="*/ 132322 w 195586"/>
              <a:gd name="connsiteY588" fmla="*/ 360674 h 409270"/>
              <a:gd name="connsiteX589" fmla="*/ 134264 w 195586"/>
              <a:gd name="connsiteY589" fmla="*/ 359788 h 409270"/>
              <a:gd name="connsiteX590" fmla="*/ 134950 w 195586"/>
              <a:gd name="connsiteY590" fmla="*/ 359093 h 409270"/>
              <a:gd name="connsiteX591" fmla="*/ 135446 w 195586"/>
              <a:gd name="connsiteY591" fmla="*/ 359102 h 409270"/>
              <a:gd name="connsiteX592" fmla="*/ 134712 w 195586"/>
              <a:gd name="connsiteY592" fmla="*/ 360416 h 409270"/>
              <a:gd name="connsiteX593" fmla="*/ 51750 w 195586"/>
              <a:gd name="connsiteY593" fmla="*/ 360588 h 409270"/>
              <a:gd name="connsiteX594" fmla="*/ 52254 w 195586"/>
              <a:gd name="connsiteY594" fmla="*/ 361931 h 409270"/>
              <a:gd name="connsiteX595" fmla="*/ 52064 w 195586"/>
              <a:gd name="connsiteY595" fmla="*/ 365074 h 409270"/>
              <a:gd name="connsiteX596" fmla="*/ 51026 w 195586"/>
              <a:gd name="connsiteY596" fmla="*/ 368151 h 409270"/>
              <a:gd name="connsiteX597" fmla="*/ 51331 w 195586"/>
              <a:gd name="connsiteY597" fmla="*/ 369494 h 409270"/>
              <a:gd name="connsiteX598" fmla="*/ 50531 w 195586"/>
              <a:gd name="connsiteY598" fmla="*/ 370351 h 409270"/>
              <a:gd name="connsiteX599" fmla="*/ 48749 w 195586"/>
              <a:gd name="connsiteY599" fmla="*/ 364589 h 409270"/>
              <a:gd name="connsiteX600" fmla="*/ 46511 w 195586"/>
              <a:gd name="connsiteY600" fmla="*/ 362093 h 409270"/>
              <a:gd name="connsiteX601" fmla="*/ 46016 w 195586"/>
              <a:gd name="connsiteY601" fmla="*/ 361131 h 409270"/>
              <a:gd name="connsiteX602" fmla="*/ 47320 w 195586"/>
              <a:gd name="connsiteY602" fmla="*/ 361197 h 409270"/>
              <a:gd name="connsiteX603" fmla="*/ 49654 w 195586"/>
              <a:gd name="connsiteY603" fmla="*/ 359616 h 409270"/>
              <a:gd name="connsiteX604" fmla="*/ 50778 w 195586"/>
              <a:gd name="connsiteY604" fmla="*/ 359578 h 409270"/>
              <a:gd name="connsiteX605" fmla="*/ 51750 w 195586"/>
              <a:gd name="connsiteY605" fmla="*/ 360588 h 409270"/>
              <a:gd name="connsiteX606" fmla="*/ 120005 w 195586"/>
              <a:gd name="connsiteY606" fmla="*/ 406584 h 409270"/>
              <a:gd name="connsiteX607" fmla="*/ 119253 w 195586"/>
              <a:gd name="connsiteY607" fmla="*/ 406641 h 409270"/>
              <a:gd name="connsiteX608" fmla="*/ 118682 w 195586"/>
              <a:gd name="connsiteY608" fmla="*/ 406089 h 409270"/>
              <a:gd name="connsiteX609" fmla="*/ 121101 w 195586"/>
              <a:gd name="connsiteY609" fmla="*/ 404327 h 409270"/>
              <a:gd name="connsiteX610" fmla="*/ 120863 w 195586"/>
              <a:gd name="connsiteY610" fmla="*/ 405498 h 409270"/>
              <a:gd name="connsiteX611" fmla="*/ 120948 w 195586"/>
              <a:gd name="connsiteY611" fmla="*/ 406089 h 409270"/>
              <a:gd name="connsiteX612" fmla="*/ 120005 w 195586"/>
              <a:gd name="connsiteY612" fmla="*/ 406584 h 409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</a:cxnLst>
            <a:rect l="l" t="t" r="r" b="b"/>
            <a:pathLst>
              <a:path w="195586" h="409270">
                <a:moveTo>
                  <a:pt x="156239" y="52854"/>
                </a:moveTo>
                <a:lnTo>
                  <a:pt x="154981" y="53111"/>
                </a:lnTo>
                <a:lnTo>
                  <a:pt x="151867" y="53159"/>
                </a:lnTo>
                <a:lnTo>
                  <a:pt x="149143" y="55759"/>
                </a:lnTo>
                <a:lnTo>
                  <a:pt x="147266" y="56845"/>
                </a:lnTo>
                <a:lnTo>
                  <a:pt x="144323" y="57750"/>
                </a:lnTo>
                <a:lnTo>
                  <a:pt x="141199" y="59217"/>
                </a:lnTo>
                <a:lnTo>
                  <a:pt x="140294" y="61798"/>
                </a:lnTo>
                <a:lnTo>
                  <a:pt x="140208" y="63665"/>
                </a:lnTo>
                <a:lnTo>
                  <a:pt x="139704" y="65751"/>
                </a:lnTo>
                <a:lnTo>
                  <a:pt x="134636" y="68780"/>
                </a:lnTo>
                <a:lnTo>
                  <a:pt x="133226" y="68466"/>
                </a:lnTo>
                <a:lnTo>
                  <a:pt x="132245" y="67342"/>
                </a:lnTo>
                <a:lnTo>
                  <a:pt x="130750" y="67570"/>
                </a:lnTo>
                <a:lnTo>
                  <a:pt x="129740" y="68132"/>
                </a:lnTo>
                <a:lnTo>
                  <a:pt x="128540" y="68056"/>
                </a:lnTo>
                <a:lnTo>
                  <a:pt x="127197" y="68742"/>
                </a:lnTo>
                <a:lnTo>
                  <a:pt x="125435" y="68532"/>
                </a:lnTo>
                <a:lnTo>
                  <a:pt x="123816" y="67570"/>
                </a:lnTo>
                <a:lnTo>
                  <a:pt x="122882" y="67323"/>
                </a:lnTo>
                <a:lnTo>
                  <a:pt x="121768" y="67313"/>
                </a:lnTo>
                <a:lnTo>
                  <a:pt x="121558" y="68447"/>
                </a:lnTo>
                <a:lnTo>
                  <a:pt x="123216" y="72838"/>
                </a:lnTo>
                <a:lnTo>
                  <a:pt x="123644" y="74857"/>
                </a:lnTo>
                <a:lnTo>
                  <a:pt x="118225" y="80781"/>
                </a:lnTo>
                <a:lnTo>
                  <a:pt x="118825" y="84592"/>
                </a:lnTo>
                <a:lnTo>
                  <a:pt x="117358" y="87516"/>
                </a:lnTo>
                <a:lnTo>
                  <a:pt x="114081" y="89868"/>
                </a:lnTo>
                <a:lnTo>
                  <a:pt x="107938" y="95926"/>
                </a:lnTo>
                <a:lnTo>
                  <a:pt x="105166" y="96060"/>
                </a:lnTo>
                <a:lnTo>
                  <a:pt x="103080" y="97431"/>
                </a:lnTo>
                <a:lnTo>
                  <a:pt x="98527" y="107356"/>
                </a:lnTo>
                <a:lnTo>
                  <a:pt x="98479" y="110757"/>
                </a:lnTo>
                <a:lnTo>
                  <a:pt x="97765" y="113243"/>
                </a:lnTo>
                <a:lnTo>
                  <a:pt x="97917" y="115624"/>
                </a:lnTo>
                <a:lnTo>
                  <a:pt x="95927" y="120310"/>
                </a:lnTo>
                <a:lnTo>
                  <a:pt x="93850" y="122291"/>
                </a:lnTo>
                <a:lnTo>
                  <a:pt x="93393" y="124844"/>
                </a:lnTo>
                <a:lnTo>
                  <a:pt x="96336" y="130092"/>
                </a:lnTo>
                <a:lnTo>
                  <a:pt x="96670" y="131016"/>
                </a:lnTo>
                <a:lnTo>
                  <a:pt x="98384" y="133836"/>
                </a:lnTo>
                <a:lnTo>
                  <a:pt x="99213" y="135845"/>
                </a:lnTo>
                <a:lnTo>
                  <a:pt x="100527" y="137855"/>
                </a:lnTo>
                <a:lnTo>
                  <a:pt x="105261" y="143065"/>
                </a:lnTo>
                <a:lnTo>
                  <a:pt x="107375" y="144656"/>
                </a:lnTo>
                <a:lnTo>
                  <a:pt x="109919" y="145732"/>
                </a:lnTo>
                <a:lnTo>
                  <a:pt x="114529" y="150419"/>
                </a:lnTo>
                <a:lnTo>
                  <a:pt x="116853" y="153400"/>
                </a:lnTo>
                <a:lnTo>
                  <a:pt x="115796" y="155429"/>
                </a:lnTo>
                <a:lnTo>
                  <a:pt x="116320" y="159725"/>
                </a:lnTo>
                <a:lnTo>
                  <a:pt x="113033" y="158458"/>
                </a:lnTo>
                <a:lnTo>
                  <a:pt x="113415" y="158963"/>
                </a:lnTo>
                <a:lnTo>
                  <a:pt x="117329" y="161315"/>
                </a:lnTo>
                <a:lnTo>
                  <a:pt x="123177" y="169545"/>
                </a:lnTo>
                <a:lnTo>
                  <a:pt x="128274" y="173603"/>
                </a:lnTo>
                <a:lnTo>
                  <a:pt x="133445" y="178213"/>
                </a:lnTo>
                <a:lnTo>
                  <a:pt x="135065" y="182585"/>
                </a:lnTo>
                <a:lnTo>
                  <a:pt x="139732" y="185480"/>
                </a:lnTo>
                <a:lnTo>
                  <a:pt x="144923" y="189671"/>
                </a:lnTo>
                <a:lnTo>
                  <a:pt x="144704" y="190614"/>
                </a:lnTo>
                <a:lnTo>
                  <a:pt x="146104" y="191738"/>
                </a:lnTo>
                <a:lnTo>
                  <a:pt x="149590" y="193958"/>
                </a:lnTo>
                <a:lnTo>
                  <a:pt x="151715" y="196310"/>
                </a:lnTo>
                <a:lnTo>
                  <a:pt x="152534" y="198539"/>
                </a:lnTo>
                <a:lnTo>
                  <a:pt x="153820" y="198901"/>
                </a:lnTo>
                <a:lnTo>
                  <a:pt x="155277" y="198349"/>
                </a:lnTo>
                <a:lnTo>
                  <a:pt x="156725" y="198139"/>
                </a:lnTo>
                <a:lnTo>
                  <a:pt x="157753" y="198311"/>
                </a:lnTo>
                <a:lnTo>
                  <a:pt x="159315" y="200758"/>
                </a:lnTo>
                <a:lnTo>
                  <a:pt x="161497" y="202940"/>
                </a:lnTo>
                <a:lnTo>
                  <a:pt x="162544" y="204949"/>
                </a:lnTo>
                <a:lnTo>
                  <a:pt x="163402" y="204683"/>
                </a:lnTo>
                <a:lnTo>
                  <a:pt x="164106" y="204987"/>
                </a:lnTo>
                <a:lnTo>
                  <a:pt x="164288" y="206664"/>
                </a:lnTo>
                <a:lnTo>
                  <a:pt x="164602" y="207769"/>
                </a:lnTo>
                <a:lnTo>
                  <a:pt x="167526" y="210988"/>
                </a:lnTo>
                <a:lnTo>
                  <a:pt x="168916" y="214017"/>
                </a:lnTo>
                <a:lnTo>
                  <a:pt x="172403" y="218932"/>
                </a:lnTo>
                <a:lnTo>
                  <a:pt x="174984" y="221723"/>
                </a:lnTo>
                <a:lnTo>
                  <a:pt x="176813" y="223295"/>
                </a:lnTo>
                <a:lnTo>
                  <a:pt x="178918" y="224637"/>
                </a:lnTo>
                <a:lnTo>
                  <a:pt x="180975" y="230076"/>
                </a:lnTo>
                <a:lnTo>
                  <a:pt x="182089" y="235010"/>
                </a:lnTo>
                <a:lnTo>
                  <a:pt x="184290" y="240468"/>
                </a:lnTo>
                <a:lnTo>
                  <a:pt x="185957" y="242849"/>
                </a:lnTo>
                <a:lnTo>
                  <a:pt x="186014" y="247336"/>
                </a:lnTo>
                <a:lnTo>
                  <a:pt x="187366" y="251955"/>
                </a:lnTo>
                <a:lnTo>
                  <a:pt x="188805" y="255070"/>
                </a:lnTo>
                <a:lnTo>
                  <a:pt x="189233" y="258251"/>
                </a:lnTo>
                <a:lnTo>
                  <a:pt x="189681" y="259832"/>
                </a:lnTo>
                <a:lnTo>
                  <a:pt x="190234" y="261023"/>
                </a:lnTo>
                <a:lnTo>
                  <a:pt x="191805" y="266405"/>
                </a:lnTo>
                <a:lnTo>
                  <a:pt x="191396" y="268910"/>
                </a:lnTo>
                <a:lnTo>
                  <a:pt x="190300" y="266462"/>
                </a:lnTo>
                <a:lnTo>
                  <a:pt x="190443" y="273682"/>
                </a:lnTo>
                <a:lnTo>
                  <a:pt x="191405" y="277501"/>
                </a:lnTo>
                <a:lnTo>
                  <a:pt x="190977" y="282178"/>
                </a:lnTo>
                <a:lnTo>
                  <a:pt x="191977" y="283816"/>
                </a:lnTo>
                <a:lnTo>
                  <a:pt x="193767" y="289103"/>
                </a:lnTo>
                <a:lnTo>
                  <a:pt x="195034" y="290998"/>
                </a:lnTo>
                <a:lnTo>
                  <a:pt x="194920" y="297447"/>
                </a:lnTo>
                <a:lnTo>
                  <a:pt x="195586" y="300704"/>
                </a:lnTo>
                <a:lnTo>
                  <a:pt x="193891" y="298761"/>
                </a:lnTo>
                <a:lnTo>
                  <a:pt x="192663" y="296551"/>
                </a:lnTo>
                <a:lnTo>
                  <a:pt x="191015" y="297723"/>
                </a:lnTo>
                <a:lnTo>
                  <a:pt x="189538" y="299447"/>
                </a:lnTo>
                <a:lnTo>
                  <a:pt x="191834" y="306381"/>
                </a:lnTo>
                <a:lnTo>
                  <a:pt x="189224" y="305724"/>
                </a:lnTo>
                <a:lnTo>
                  <a:pt x="189452" y="315040"/>
                </a:lnTo>
                <a:lnTo>
                  <a:pt x="190538" y="317211"/>
                </a:lnTo>
                <a:lnTo>
                  <a:pt x="190615" y="318249"/>
                </a:lnTo>
                <a:lnTo>
                  <a:pt x="190300" y="319487"/>
                </a:lnTo>
                <a:lnTo>
                  <a:pt x="189576" y="318125"/>
                </a:lnTo>
                <a:lnTo>
                  <a:pt x="189424" y="316725"/>
                </a:lnTo>
                <a:lnTo>
                  <a:pt x="189015" y="317040"/>
                </a:lnTo>
                <a:lnTo>
                  <a:pt x="189033" y="317763"/>
                </a:lnTo>
                <a:lnTo>
                  <a:pt x="188157" y="319402"/>
                </a:lnTo>
                <a:lnTo>
                  <a:pt x="187900" y="321431"/>
                </a:lnTo>
                <a:lnTo>
                  <a:pt x="188843" y="323164"/>
                </a:lnTo>
                <a:lnTo>
                  <a:pt x="189005" y="324479"/>
                </a:lnTo>
                <a:lnTo>
                  <a:pt x="188329" y="326107"/>
                </a:lnTo>
                <a:lnTo>
                  <a:pt x="187243" y="327831"/>
                </a:lnTo>
                <a:lnTo>
                  <a:pt x="184757" y="328060"/>
                </a:lnTo>
                <a:lnTo>
                  <a:pt x="184185" y="331432"/>
                </a:lnTo>
                <a:lnTo>
                  <a:pt x="183338" y="335004"/>
                </a:lnTo>
                <a:lnTo>
                  <a:pt x="178899" y="335575"/>
                </a:lnTo>
                <a:lnTo>
                  <a:pt x="175679" y="338728"/>
                </a:lnTo>
                <a:lnTo>
                  <a:pt x="171698" y="339900"/>
                </a:lnTo>
                <a:lnTo>
                  <a:pt x="168145" y="343014"/>
                </a:lnTo>
                <a:lnTo>
                  <a:pt x="164230" y="345900"/>
                </a:lnTo>
                <a:lnTo>
                  <a:pt x="161677" y="346281"/>
                </a:lnTo>
                <a:lnTo>
                  <a:pt x="159497" y="346901"/>
                </a:lnTo>
                <a:lnTo>
                  <a:pt x="156992" y="351682"/>
                </a:lnTo>
                <a:lnTo>
                  <a:pt x="152819" y="352235"/>
                </a:lnTo>
                <a:lnTo>
                  <a:pt x="145323" y="356140"/>
                </a:lnTo>
                <a:lnTo>
                  <a:pt x="142799" y="358026"/>
                </a:lnTo>
                <a:lnTo>
                  <a:pt x="140504" y="358759"/>
                </a:lnTo>
                <a:lnTo>
                  <a:pt x="137217" y="360388"/>
                </a:lnTo>
                <a:lnTo>
                  <a:pt x="136513" y="359807"/>
                </a:lnTo>
                <a:lnTo>
                  <a:pt x="135417" y="358407"/>
                </a:lnTo>
                <a:lnTo>
                  <a:pt x="132579" y="357683"/>
                </a:lnTo>
                <a:lnTo>
                  <a:pt x="131188" y="356111"/>
                </a:lnTo>
                <a:lnTo>
                  <a:pt x="130788" y="354092"/>
                </a:lnTo>
                <a:lnTo>
                  <a:pt x="130416" y="353301"/>
                </a:lnTo>
                <a:lnTo>
                  <a:pt x="129807" y="354444"/>
                </a:lnTo>
                <a:lnTo>
                  <a:pt x="129330" y="359245"/>
                </a:lnTo>
                <a:lnTo>
                  <a:pt x="128826" y="360331"/>
                </a:lnTo>
                <a:lnTo>
                  <a:pt x="127616" y="360807"/>
                </a:lnTo>
                <a:lnTo>
                  <a:pt x="125225" y="359445"/>
                </a:lnTo>
                <a:lnTo>
                  <a:pt x="122949" y="356673"/>
                </a:lnTo>
                <a:lnTo>
                  <a:pt x="119701" y="358588"/>
                </a:lnTo>
                <a:lnTo>
                  <a:pt x="120691" y="358816"/>
                </a:lnTo>
                <a:lnTo>
                  <a:pt x="122168" y="358664"/>
                </a:lnTo>
                <a:lnTo>
                  <a:pt x="123311" y="359140"/>
                </a:lnTo>
                <a:lnTo>
                  <a:pt x="124283" y="360988"/>
                </a:lnTo>
                <a:lnTo>
                  <a:pt x="124244" y="361988"/>
                </a:lnTo>
                <a:lnTo>
                  <a:pt x="123740" y="363160"/>
                </a:lnTo>
                <a:lnTo>
                  <a:pt x="120701" y="363350"/>
                </a:lnTo>
                <a:lnTo>
                  <a:pt x="116643" y="362941"/>
                </a:lnTo>
                <a:lnTo>
                  <a:pt x="115900" y="363093"/>
                </a:lnTo>
                <a:lnTo>
                  <a:pt x="119605" y="364893"/>
                </a:lnTo>
                <a:lnTo>
                  <a:pt x="122987" y="365931"/>
                </a:lnTo>
                <a:lnTo>
                  <a:pt x="124483" y="367065"/>
                </a:lnTo>
                <a:lnTo>
                  <a:pt x="124483" y="368008"/>
                </a:lnTo>
                <a:lnTo>
                  <a:pt x="122587" y="369523"/>
                </a:lnTo>
                <a:lnTo>
                  <a:pt x="121120" y="371380"/>
                </a:lnTo>
                <a:lnTo>
                  <a:pt x="121091" y="372532"/>
                </a:lnTo>
                <a:lnTo>
                  <a:pt x="121063" y="373818"/>
                </a:lnTo>
                <a:lnTo>
                  <a:pt x="119415" y="374923"/>
                </a:lnTo>
                <a:lnTo>
                  <a:pt x="118396" y="374704"/>
                </a:lnTo>
                <a:lnTo>
                  <a:pt x="115501" y="372770"/>
                </a:lnTo>
                <a:lnTo>
                  <a:pt x="107147" y="365160"/>
                </a:lnTo>
                <a:lnTo>
                  <a:pt x="108404" y="367312"/>
                </a:lnTo>
                <a:lnTo>
                  <a:pt x="117063" y="375961"/>
                </a:lnTo>
                <a:lnTo>
                  <a:pt x="118586" y="378809"/>
                </a:lnTo>
                <a:lnTo>
                  <a:pt x="118796" y="380819"/>
                </a:lnTo>
                <a:lnTo>
                  <a:pt x="117901" y="381829"/>
                </a:lnTo>
                <a:lnTo>
                  <a:pt x="116434" y="383019"/>
                </a:lnTo>
                <a:lnTo>
                  <a:pt x="113595" y="383105"/>
                </a:lnTo>
                <a:lnTo>
                  <a:pt x="108947" y="379895"/>
                </a:lnTo>
                <a:lnTo>
                  <a:pt x="101508" y="372180"/>
                </a:lnTo>
                <a:lnTo>
                  <a:pt x="98975" y="371132"/>
                </a:lnTo>
                <a:lnTo>
                  <a:pt x="106499" y="379952"/>
                </a:lnTo>
                <a:lnTo>
                  <a:pt x="107738" y="382095"/>
                </a:lnTo>
                <a:lnTo>
                  <a:pt x="109004" y="384562"/>
                </a:lnTo>
                <a:lnTo>
                  <a:pt x="108642" y="386029"/>
                </a:lnTo>
                <a:lnTo>
                  <a:pt x="107995" y="387410"/>
                </a:lnTo>
                <a:lnTo>
                  <a:pt x="90164" y="395573"/>
                </a:lnTo>
                <a:lnTo>
                  <a:pt x="87497" y="399088"/>
                </a:lnTo>
                <a:lnTo>
                  <a:pt x="85383" y="403422"/>
                </a:lnTo>
                <a:lnTo>
                  <a:pt x="81877" y="405832"/>
                </a:lnTo>
                <a:lnTo>
                  <a:pt x="79820" y="408032"/>
                </a:lnTo>
                <a:lnTo>
                  <a:pt x="73876" y="409270"/>
                </a:lnTo>
                <a:lnTo>
                  <a:pt x="70628" y="408880"/>
                </a:lnTo>
                <a:lnTo>
                  <a:pt x="74000" y="404879"/>
                </a:lnTo>
                <a:lnTo>
                  <a:pt x="71914" y="403393"/>
                </a:lnTo>
                <a:lnTo>
                  <a:pt x="71809" y="393078"/>
                </a:lnTo>
                <a:lnTo>
                  <a:pt x="72628" y="381753"/>
                </a:lnTo>
                <a:lnTo>
                  <a:pt x="74181" y="376095"/>
                </a:lnTo>
                <a:lnTo>
                  <a:pt x="76419" y="374685"/>
                </a:lnTo>
                <a:lnTo>
                  <a:pt x="79239" y="373818"/>
                </a:lnTo>
                <a:lnTo>
                  <a:pt x="79306" y="372628"/>
                </a:lnTo>
                <a:lnTo>
                  <a:pt x="79029" y="371265"/>
                </a:lnTo>
                <a:lnTo>
                  <a:pt x="77514" y="369332"/>
                </a:lnTo>
                <a:lnTo>
                  <a:pt x="75858" y="368437"/>
                </a:lnTo>
                <a:lnTo>
                  <a:pt x="73381" y="368046"/>
                </a:lnTo>
                <a:lnTo>
                  <a:pt x="71476" y="365674"/>
                </a:lnTo>
                <a:lnTo>
                  <a:pt x="70028" y="365770"/>
                </a:lnTo>
                <a:lnTo>
                  <a:pt x="67780" y="366560"/>
                </a:lnTo>
                <a:lnTo>
                  <a:pt x="66418" y="365541"/>
                </a:lnTo>
                <a:lnTo>
                  <a:pt x="65913" y="363950"/>
                </a:lnTo>
                <a:lnTo>
                  <a:pt x="63828" y="361969"/>
                </a:lnTo>
                <a:lnTo>
                  <a:pt x="61427" y="360045"/>
                </a:lnTo>
                <a:lnTo>
                  <a:pt x="62513" y="359740"/>
                </a:lnTo>
                <a:lnTo>
                  <a:pt x="63770" y="358635"/>
                </a:lnTo>
                <a:lnTo>
                  <a:pt x="65123" y="357216"/>
                </a:lnTo>
                <a:lnTo>
                  <a:pt x="68475" y="357016"/>
                </a:lnTo>
                <a:lnTo>
                  <a:pt x="71838" y="357083"/>
                </a:lnTo>
                <a:lnTo>
                  <a:pt x="72781" y="356711"/>
                </a:lnTo>
                <a:lnTo>
                  <a:pt x="74143" y="355206"/>
                </a:lnTo>
                <a:lnTo>
                  <a:pt x="76343" y="353273"/>
                </a:lnTo>
                <a:lnTo>
                  <a:pt x="78020" y="352197"/>
                </a:lnTo>
                <a:lnTo>
                  <a:pt x="78420" y="351330"/>
                </a:lnTo>
                <a:lnTo>
                  <a:pt x="77753" y="349291"/>
                </a:lnTo>
                <a:lnTo>
                  <a:pt x="77381" y="347196"/>
                </a:lnTo>
                <a:lnTo>
                  <a:pt x="78000" y="346538"/>
                </a:lnTo>
                <a:lnTo>
                  <a:pt x="81039" y="346910"/>
                </a:lnTo>
                <a:lnTo>
                  <a:pt x="84382" y="347891"/>
                </a:lnTo>
                <a:lnTo>
                  <a:pt x="85192" y="348329"/>
                </a:lnTo>
                <a:lnTo>
                  <a:pt x="87106" y="345757"/>
                </a:lnTo>
                <a:lnTo>
                  <a:pt x="87630" y="345443"/>
                </a:lnTo>
                <a:lnTo>
                  <a:pt x="88888" y="345453"/>
                </a:lnTo>
                <a:lnTo>
                  <a:pt x="92203" y="344976"/>
                </a:lnTo>
                <a:lnTo>
                  <a:pt x="95441" y="344300"/>
                </a:lnTo>
                <a:lnTo>
                  <a:pt x="96974" y="344414"/>
                </a:lnTo>
                <a:lnTo>
                  <a:pt x="98460" y="346138"/>
                </a:lnTo>
                <a:lnTo>
                  <a:pt x="99594" y="347834"/>
                </a:lnTo>
                <a:lnTo>
                  <a:pt x="100184" y="347967"/>
                </a:lnTo>
                <a:lnTo>
                  <a:pt x="101870" y="347243"/>
                </a:lnTo>
                <a:lnTo>
                  <a:pt x="103261" y="348148"/>
                </a:lnTo>
                <a:lnTo>
                  <a:pt x="106175" y="349625"/>
                </a:lnTo>
                <a:lnTo>
                  <a:pt x="107918" y="349691"/>
                </a:lnTo>
                <a:lnTo>
                  <a:pt x="107052" y="346253"/>
                </a:lnTo>
                <a:lnTo>
                  <a:pt x="108023" y="343805"/>
                </a:lnTo>
                <a:lnTo>
                  <a:pt x="107833" y="343138"/>
                </a:lnTo>
                <a:lnTo>
                  <a:pt x="106195" y="342014"/>
                </a:lnTo>
                <a:lnTo>
                  <a:pt x="100632" y="337518"/>
                </a:lnTo>
                <a:lnTo>
                  <a:pt x="99679" y="336175"/>
                </a:lnTo>
                <a:lnTo>
                  <a:pt x="99813" y="334061"/>
                </a:lnTo>
                <a:lnTo>
                  <a:pt x="99622" y="330956"/>
                </a:lnTo>
                <a:lnTo>
                  <a:pt x="99127" y="329003"/>
                </a:lnTo>
                <a:lnTo>
                  <a:pt x="99213" y="327860"/>
                </a:lnTo>
                <a:lnTo>
                  <a:pt x="99556" y="326946"/>
                </a:lnTo>
                <a:lnTo>
                  <a:pt x="100575" y="326584"/>
                </a:lnTo>
                <a:lnTo>
                  <a:pt x="101565" y="326460"/>
                </a:lnTo>
                <a:lnTo>
                  <a:pt x="102356" y="325660"/>
                </a:lnTo>
                <a:lnTo>
                  <a:pt x="103690" y="323612"/>
                </a:lnTo>
                <a:lnTo>
                  <a:pt x="106280" y="323793"/>
                </a:lnTo>
                <a:lnTo>
                  <a:pt x="109919" y="324955"/>
                </a:lnTo>
                <a:lnTo>
                  <a:pt x="112605" y="325679"/>
                </a:lnTo>
                <a:lnTo>
                  <a:pt x="114195" y="325536"/>
                </a:lnTo>
                <a:lnTo>
                  <a:pt x="114548" y="325241"/>
                </a:lnTo>
                <a:lnTo>
                  <a:pt x="114500" y="324136"/>
                </a:lnTo>
                <a:lnTo>
                  <a:pt x="114691" y="319431"/>
                </a:lnTo>
                <a:lnTo>
                  <a:pt x="114586" y="318430"/>
                </a:lnTo>
                <a:lnTo>
                  <a:pt x="116881" y="317973"/>
                </a:lnTo>
                <a:lnTo>
                  <a:pt x="120387" y="317868"/>
                </a:lnTo>
                <a:lnTo>
                  <a:pt x="122234" y="317592"/>
                </a:lnTo>
                <a:lnTo>
                  <a:pt x="123959" y="315611"/>
                </a:lnTo>
                <a:lnTo>
                  <a:pt x="128397" y="314925"/>
                </a:lnTo>
                <a:lnTo>
                  <a:pt x="131607" y="312249"/>
                </a:lnTo>
                <a:lnTo>
                  <a:pt x="134503" y="309496"/>
                </a:lnTo>
                <a:lnTo>
                  <a:pt x="135922" y="308762"/>
                </a:lnTo>
                <a:lnTo>
                  <a:pt x="137722" y="308286"/>
                </a:lnTo>
                <a:lnTo>
                  <a:pt x="139075" y="308353"/>
                </a:lnTo>
                <a:lnTo>
                  <a:pt x="140770" y="309944"/>
                </a:lnTo>
                <a:lnTo>
                  <a:pt x="142170" y="308981"/>
                </a:lnTo>
                <a:lnTo>
                  <a:pt x="143789" y="307115"/>
                </a:lnTo>
                <a:lnTo>
                  <a:pt x="144637" y="305286"/>
                </a:lnTo>
                <a:lnTo>
                  <a:pt x="145104" y="302343"/>
                </a:lnTo>
                <a:lnTo>
                  <a:pt x="144790" y="297828"/>
                </a:lnTo>
                <a:lnTo>
                  <a:pt x="143933" y="294294"/>
                </a:lnTo>
                <a:lnTo>
                  <a:pt x="143123" y="291646"/>
                </a:lnTo>
                <a:lnTo>
                  <a:pt x="142961" y="288998"/>
                </a:lnTo>
                <a:lnTo>
                  <a:pt x="144828" y="283674"/>
                </a:lnTo>
                <a:lnTo>
                  <a:pt x="146438" y="277873"/>
                </a:lnTo>
                <a:lnTo>
                  <a:pt x="146133" y="275587"/>
                </a:lnTo>
                <a:lnTo>
                  <a:pt x="144380" y="271967"/>
                </a:lnTo>
                <a:lnTo>
                  <a:pt x="142599" y="267557"/>
                </a:lnTo>
                <a:lnTo>
                  <a:pt x="140656" y="262699"/>
                </a:lnTo>
                <a:lnTo>
                  <a:pt x="139922" y="261976"/>
                </a:lnTo>
                <a:lnTo>
                  <a:pt x="139398" y="260623"/>
                </a:lnTo>
                <a:lnTo>
                  <a:pt x="139103" y="259042"/>
                </a:lnTo>
                <a:lnTo>
                  <a:pt x="139875" y="254079"/>
                </a:lnTo>
                <a:lnTo>
                  <a:pt x="139989" y="252413"/>
                </a:lnTo>
                <a:lnTo>
                  <a:pt x="142227" y="250145"/>
                </a:lnTo>
                <a:lnTo>
                  <a:pt x="143428" y="247555"/>
                </a:lnTo>
                <a:lnTo>
                  <a:pt x="144552" y="244688"/>
                </a:lnTo>
                <a:lnTo>
                  <a:pt x="144123" y="243173"/>
                </a:lnTo>
                <a:lnTo>
                  <a:pt x="143971" y="240087"/>
                </a:lnTo>
                <a:lnTo>
                  <a:pt x="144256" y="238592"/>
                </a:lnTo>
                <a:lnTo>
                  <a:pt x="143723" y="237382"/>
                </a:lnTo>
                <a:lnTo>
                  <a:pt x="143075" y="235620"/>
                </a:lnTo>
                <a:lnTo>
                  <a:pt x="143504" y="234477"/>
                </a:lnTo>
                <a:lnTo>
                  <a:pt x="145075" y="233496"/>
                </a:lnTo>
                <a:lnTo>
                  <a:pt x="145999" y="231810"/>
                </a:lnTo>
                <a:lnTo>
                  <a:pt x="147181" y="229838"/>
                </a:lnTo>
                <a:lnTo>
                  <a:pt x="147704" y="228038"/>
                </a:lnTo>
                <a:lnTo>
                  <a:pt x="146857" y="226533"/>
                </a:lnTo>
                <a:lnTo>
                  <a:pt x="145323" y="224276"/>
                </a:lnTo>
                <a:lnTo>
                  <a:pt x="142523" y="222237"/>
                </a:lnTo>
                <a:lnTo>
                  <a:pt x="139294" y="219627"/>
                </a:lnTo>
                <a:lnTo>
                  <a:pt x="137713" y="218018"/>
                </a:lnTo>
                <a:lnTo>
                  <a:pt x="136456" y="216380"/>
                </a:lnTo>
                <a:lnTo>
                  <a:pt x="135303" y="214474"/>
                </a:lnTo>
                <a:lnTo>
                  <a:pt x="134674" y="212950"/>
                </a:lnTo>
                <a:lnTo>
                  <a:pt x="135284" y="211950"/>
                </a:lnTo>
                <a:lnTo>
                  <a:pt x="139875" y="209655"/>
                </a:lnTo>
                <a:lnTo>
                  <a:pt x="140713" y="208826"/>
                </a:lnTo>
                <a:lnTo>
                  <a:pt x="141199" y="207550"/>
                </a:lnTo>
                <a:lnTo>
                  <a:pt x="140837" y="206302"/>
                </a:lnTo>
                <a:lnTo>
                  <a:pt x="139598" y="205626"/>
                </a:lnTo>
                <a:lnTo>
                  <a:pt x="138160" y="205169"/>
                </a:lnTo>
                <a:lnTo>
                  <a:pt x="136046" y="203721"/>
                </a:lnTo>
                <a:lnTo>
                  <a:pt x="132102" y="199749"/>
                </a:lnTo>
                <a:lnTo>
                  <a:pt x="130293" y="198863"/>
                </a:lnTo>
                <a:lnTo>
                  <a:pt x="128388" y="197720"/>
                </a:lnTo>
                <a:lnTo>
                  <a:pt x="127378" y="196520"/>
                </a:lnTo>
                <a:lnTo>
                  <a:pt x="126273" y="193224"/>
                </a:lnTo>
                <a:lnTo>
                  <a:pt x="125768" y="192929"/>
                </a:lnTo>
                <a:lnTo>
                  <a:pt x="124673" y="193929"/>
                </a:lnTo>
                <a:lnTo>
                  <a:pt x="123283" y="194967"/>
                </a:lnTo>
                <a:lnTo>
                  <a:pt x="122120" y="194786"/>
                </a:lnTo>
                <a:lnTo>
                  <a:pt x="121063" y="193853"/>
                </a:lnTo>
                <a:lnTo>
                  <a:pt x="120558" y="192596"/>
                </a:lnTo>
                <a:lnTo>
                  <a:pt x="119386" y="190871"/>
                </a:lnTo>
                <a:lnTo>
                  <a:pt x="118110" y="189471"/>
                </a:lnTo>
                <a:lnTo>
                  <a:pt x="117777" y="184747"/>
                </a:lnTo>
                <a:lnTo>
                  <a:pt x="117577" y="183204"/>
                </a:lnTo>
                <a:lnTo>
                  <a:pt x="116948" y="181051"/>
                </a:lnTo>
                <a:lnTo>
                  <a:pt x="115957" y="180280"/>
                </a:lnTo>
                <a:lnTo>
                  <a:pt x="114910" y="179708"/>
                </a:lnTo>
                <a:lnTo>
                  <a:pt x="112433" y="175784"/>
                </a:lnTo>
                <a:lnTo>
                  <a:pt x="110719" y="173755"/>
                </a:lnTo>
                <a:lnTo>
                  <a:pt x="103690" y="168230"/>
                </a:lnTo>
                <a:lnTo>
                  <a:pt x="102813" y="167345"/>
                </a:lnTo>
                <a:lnTo>
                  <a:pt x="100918" y="165068"/>
                </a:lnTo>
                <a:lnTo>
                  <a:pt x="97622" y="161839"/>
                </a:lnTo>
                <a:lnTo>
                  <a:pt x="95269" y="159239"/>
                </a:lnTo>
                <a:lnTo>
                  <a:pt x="93555" y="156543"/>
                </a:lnTo>
                <a:lnTo>
                  <a:pt x="92755" y="154200"/>
                </a:lnTo>
                <a:lnTo>
                  <a:pt x="92516" y="152372"/>
                </a:lnTo>
                <a:lnTo>
                  <a:pt x="90650" y="149752"/>
                </a:lnTo>
                <a:lnTo>
                  <a:pt x="89040" y="147599"/>
                </a:lnTo>
                <a:lnTo>
                  <a:pt x="87478" y="146904"/>
                </a:lnTo>
                <a:lnTo>
                  <a:pt x="85697" y="146609"/>
                </a:lnTo>
                <a:lnTo>
                  <a:pt x="84087" y="145332"/>
                </a:lnTo>
                <a:lnTo>
                  <a:pt x="81144" y="142437"/>
                </a:lnTo>
                <a:lnTo>
                  <a:pt x="79839" y="140580"/>
                </a:lnTo>
                <a:lnTo>
                  <a:pt x="79067" y="139322"/>
                </a:lnTo>
                <a:lnTo>
                  <a:pt x="79106" y="138027"/>
                </a:lnTo>
                <a:lnTo>
                  <a:pt x="79810" y="135874"/>
                </a:lnTo>
                <a:lnTo>
                  <a:pt x="80668" y="134645"/>
                </a:lnTo>
                <a:lnTo>
                  <a:pt x="80696" y="133683"/>
                </a:lnTo>
                <a:lnTo>
                  <a:pt x="79858" y="132902"/>
                </a:lnTo>
                <a:lnTo>
                  <a:pt x="76591" y="131512"/>
                </a:lnTo>
                <a:lnTo>
                  <a:pt x="69199" y="129407"/>
                </a:lnTo>
                <a:lnTo>
                  <a:pt x="66437" y="127797"/>
                </a:lnTo>
                <a:lnTo>
                  <a:pt x="63884" y="125739"/>
                </a:lnTo>
                <a:lnTo>
                  <a:pt x="61960" y="124339"/>
                </a:lnTo>
                <a:lnTo>
                  <a:pt x="52950" y="118386"/>
                </a:lnTo>
                <a:lnTo>
                  <a:pt x="50216" y="117396"/>
                </a:lnTo>
                <a:lnTo>
                  <a:pt x="47873" y="116338"/>
                </a:lnTo>
                <a:lnTo>
                  <a:pt x="47159" y="115310"/>
                </a:lnTo>
                <a:lnTo>
                  <a:pt x="47283" y="114319"/>
                </a:lnTo>
                <a:lnTo>
                  <a:pt x="48244" y="113586"/>
                </a:lnTo>
                <a:lnTo>
                  <a:pt x="50797" y="112052"/>
                </a:lnTo>
                <a:lnTo>
                  <a:pt x="51750" y="110299"/>
                </a:lnTo>
                <a:lnTo>
                  <a:pt x="51445" y="108004"/>
                </a:lnTo>
                <a:lnTo>
                  <a:pt x="50435" y="105680"/>
                </a:lnTo>
                <a:lnTo>
                  <a:pt x="50931" y="104880"/>
                </a:lnTo>
                <a:lnTo>
                  <a:pt x="51759" y="104785"/>
                </a:lnTo>
                <a:lnTo>
                  <a:pt x="53473" y="104718"/>
                </a:lnTo>
                <a:lnTo>
                  <a:pt x="57026" y="104585"/>
                </a:lnTo>
                <a:lnTo>
                  <a:pt x="64684" y="106699"/>
                </a:lnTo>
                <a:lnTo>
                  <a:pt x="65790" y="106471"/>
                </a:lnTo>
                <a:lnTo>
                  <a:pt x="69952" y="102632"/>
                </a:lnTo>
                <a:lnTo>
                  <a:pt x="71514" y="100336"/>
                </a:lnTo>
                <a:lnTo>
                  <a:pt x="71876" y="98422"/>
                </a:lnTo>
                <a:lnTo>
                  <a:pt x="72695" y="97203"/>
                </a:lnTo>
                <a:lnTo>
                  <a:pt x="74886" y="95202"/>
                </a:lnTo>
                <a:lnTo>
                  <a:pt x="74915" y="93374"/>
                </a:lnTo>
                <a:lnTo>
                  <a:pt x="73838" y="90926"/>
                </a:lnTo>
                <a:lnTo>
                  <a:pt x="72743" y="89983"/>
                </a:lnTo>
                <a:lnTo>
                  <a:pt x="71800" y="89573"/>
                </a:lnTo>
                <a:lnTo>
                  <a:pt x="68762" y="89897"/>
                </a:lnTo>
                <a:lnTo>
                  <a:pt x="68171" y="89345"/>
                </a:lnTo>
                <a:lnTo>
                  <a:pt x="67771" y="87525"/>
                </a:lnTo>
                <a:lnTo>
                  <a:pt x="67628" y="86411"/>
                </a:lnTo>
                <a:lnTo>
                  <a:pt x="66628" y="85106"/>
                </a:lnTo>
                <a:lnTo>
                  <a:pt x="63341" y="83991"/>
                </a:lnTo>
                <a:lnTo>
                  <a:pt x="60560" y="83677"/>
                </a:lnTo>
                <a:lnTo>
                  <a:pt x="59913" y="83210"/>
                </a:lnTo>
                <a:lnTo>
                  <a:pt x="60979" y="81953"/>
                </a:lnTo>
                <a:lnTo>
                  <a:pt x="62875" y="80715"/>
                </a:lnTo>
                <a:lnTo>
                  <a:pt x="64313" y="79991"/>
                </a:lnTo>
                <a:lnTo>
                  <a:pt x="65447" y="78705"/>
                </a:lnTo>
                <a:lnTo>
                  <a:pt x="65656" y="77391"/>
                </a:lnTo>
                <a:lnTo>
                  <a:pt x="64247" y="76219"/>
                </a:lnTo>
                <a:lnTo>
                  <a:pt x="62408" y="74914"/>
                </a:lnTo>
                <a:lnTo>
                  <a:pt x="59427" y="72428"/>
                </a:lnTo>
                <a:lnTo>
                  <a:pt x="55293" y="69790"/>
                </a:lnTo>
                <a:lnTo>
                  <a:pt x="52778" y="68885"/>
                </a:lnTo>
                <a:lnTo>
                  <a:pt x="51464" y="69009"/>
                </a:lnTo>
                <a:lnTo>
                  <a:pt x="46911" y="71276"/>
                </a:lnTo>
                <a:lnTo>
                  <a:pt x="44463" y="72752"/>
                </a:lnTo>
                <a:lnTo>
                  <a:pt x="42425" y="75381"/>
                </a:lnTo>
                <a:lnTo>
                  <a:pt x="40300" y="75943"/>
                </a:lnTo>
                <a:lnTo>
                  <a:pt x="38148" y="74781"/>
                </a:lnTo>
                <a:lnTo>
                  <a:pt x="35709" y="73590"/>
                </a:lnTo>
                <a:lnTo>
                  <a:pt x="28956" y="71857"/>
                </a:lnTo>
                <a:lnTo>
                  <a:pt x="26108" y="70409"/>
                </a:lnTo>
                <a:lnTo>
                  <a:pt x="20212" y="61551"/>
                </a:lnTo>
                <a:lnTo>
                  <a:pt x="19345" y="59750"/>
                </a:lnTo>
                <a:lnTo>
                  <a:pt x="19908" y="57712"/>
                </a:lnTo>
                <a:lnTo>
                  <a:pt x="20317" y="54788"/>
                </a:lnTo>
                <a:lnTo>
                  <a:pt x="20907" y="52892"/>
                </a:lnTo>
                <a:lnTo>
                  <a:pt x="21946" y="51083"/>
                </a:lnTo>
                <a:lnTo>
                  <a:pt x="22232" y="49473"/>
                </a:lnTo>
                <a:lnTo>
                  <a:pt x="21974" y="47892"/>
                </a:lnTo>
                <a:lnTo>
                  <a:pt x="21127" y="46987"/>
                </a:lnTo>
                <a:lnTo>
                  <a:pt x="20012" y="46720"/>
                </a:lnTo>
                <a:lnTo>
                  <a:pt x="19184" y="46358"/>
                </a:lnTo>
                <a:lnTo>
                  <a:pt x="18402" y="44282"/>
                </a:lnTo>
                <a:lnTo>
                  <a:pt x="17926" y="44548"/>
                </a:lnTo>
                <a:lnTo>
                  <a:pt x="17202" y="47072"/>
                </a:lnTo>
                <a:lnTo>
                  <a:pt x="16336" y="47977"/>
                </a:lnTo>
                <a:lnTo>
                  <a:pt x="15183" y="48425"/>
                </a:lnTo>
                <a:lnTo>
                  <a:pt x="14288" y="48025"/>
                </a:lnTo>
                <a:lnTo>
                  <a:pt x="13716" y="47015"/>
                </a:lnTo>
                <a:lnTo>
                  <a:pt x="13468" y="45301"/>
                </a:lnTo>
                <a:lnTo>
                  <a:pt x="12878" y="42996"/>
                </a:lnTo>
                <a:lnTo>
                  <a:pt x="12154" y="41491"/>
                </a:lnTo>
                <a:lnTo>
                  <a:pt x="9611" y="39957"/>
                </a:lnTo>
                <a:lnTo>
                  <a:pt x="8411" y="37967"/>
                </a:lnTo>
                <a:lnTo>
                  <a:pt x="4639" y="33633"/>
                </a:lnTo>
                <a:lnTo>
                  <a:pt x="1477" y="30594"/>
                </a:lnTo>
                <a:lnTo>
                  <a:pt x="0" y="27861"/>
                </a:lnTo>
                <a:lnTo>
                  <a:pt x="1296" y="26841"/>
                </a:lnTo>
                <a:lnTo>
                  <a:pt x="2924" y="25365"/>
                </a:lnTo>
                <a:lnTo>
                  <a:pt x="4677" y="23060"/>
                </a:lnTo>
                <a:lnTo>
                  <a:pt x="6639" y="20164"/>
                </a:lnTo>
                <a:lnTo>
                  <a:pt x="7458" y="18393"/>
                </a:lnTo>
                <a:lnTo>
                  <a:pt x="8040" y="17678"/>
                </a:lnTo>
                <a:lnTo>
                  <a:pt x="9192" y="17154"/>
                </a:lnTo>
                <a:lnTo>
                  <a:pt x="10430" y="17440"/>
                </a:lnTo>
                <a:lnTo>
                  <a:pt x="12602" y="18612"/>
                </a:lnTo>
                <a:lnTo>
                  <a:pt x="15879" y="20107"/>
                </a:lnTo>
                <a:lnTo>
                  <a:pt x="18802" y="21879"/>
                </a:lnTo>
                <a:lnTo>
                  <a:pt x="19984" y="23660"/>
                </a:lnTo>
                <a:lnTo>
                  <a:pt x="21613" y="25365"/>
                </a:lnTo>
                <a:lnTo>
                  <a:pt x="22860" y="25880"/>
                </a:lnTo>
                <a:lnTo>
                  <a:pt x="23489" y="25746"/>
                </a:lnTo>
                <a:lnTo>
                  <a:pt x="25365" y="24460"/>
                </a:lnTo>
                <a:lnTo>
                  <a:pt x="26984" y="23174"/>
                </a:lnTo>
                <a:lnTo>
                  <a:pt x="27023" y="21717"/>
                </a:lnTo>
                <a:lnTo>
                  <a:pt x="28509" y="20403"/>
                </a:lnTo>
                <a:lnTo>
                  <a:pt x="30452" y="18240"/>
                </a:lnTo>
                <a:lnTo>
                  <a:pt x="31375" y="16773"/>
                </a:lnTo>
                <a:lnTo>
                  <a:pt x="32071" y="16621"/>
                </a:lnTo>
                <a:lnTo>
                  <a:pt x="32861" y="17050"/>
                </a:lnTo>
                <a:lnTo>
                  <a:pt x="35929" y="21584"/>
                </a:lnTo>
                <a:lnTo>
                  <a:pt x="36519" y="21860"/>
                </a:lnTo>
                <a:lnTo>
                  <a:pt x="37386" y="21184"/>
                </a:lnTo>
                <a:lnTo>
                  <a:pt x="38595" y="17640"/>
                </a:lnTo>
                <a:lnTo>
                  <a:pt x="39929" y="16269"/>
                </a:lnTo>
                <a:lnTo>
                  <a:pt x="40386" y="16611"/>
                </a:lnTo>
                <a:lnTo>
                  <a:pt x="47806" y="23289"/>
                </a:lnTo>
                <a:lnTo>
                  <a:pt x="48511" y="23241"/>
                </a:lnTo>
                <a:lnTo>
                  <a:pt x="49311" y="22946"/>
                </a:lnTo>
                <a:lnTo>
                  <a:pt x="49835" y="21917"/>
                </a:lnTo>
                <a:lnTo>
                  <a:pt x="50416" y="19602"/>
                </a:lnTo>
                <a:lnTo>
                  <a:pt x="51521" y="17126"/>
                </a:lnTo>
                <a:lnTo>
                  <a:pt x="53902" y="15745"/>
                </a:lnTo>
                <a:lnTo>
                  <a:pt x="55759" y="15478"/>
                </a:lnTo>
                <a:lnTo>
                  <a:pt x="56445" y="16659"/>
                </a:lnTo>
                <a:lnTo>
                  <a:pt x="58055" y="18288"/>
                </a:lnTo>
                <a:lnTo>
                  <a:pt x="60008" y="18517"/>
                </a:lnTo>
                <a:lnTo>
                  <a:pt x="64161" y="15630"/>
                </a:lnTo>
                <a:lnTo>
                  <a:pt x="65523" y="15173"/>
                </a:lnTo>
                <a:lnTo>
                  <a:pt x="66970" y="15221"/>
                </a:lnTo>
                <a:lnTo>
                  <a:pt x="68447" y="15107"/>
                </a:lnTo>
                <a:lnTo>
                  <a:pt x="69857" y="14002"/>
                </a:lnTo>
                <a:lnTo>
                  <a:pt x="71343" y="12544"/>
                </a:lnTo>
                <a:lnTo>
                  <a:pt x="71847" y="9668"/>
                </a:lnTo>
                <a:lnTo>
                  <a:pt x="72162" y="7086"/>
                </a:lnTo>
                <a:lnTo>
                  <a:pt x="73181" y="6039"/>
                </a:lnTo>
                <a:lnTo>
                  <a:pt x="74400" y="5344"/>
                </a:lnTo>
                <a:lnTo>
                  <a:pt x="76686" y="4363"/>
                </a:lnTo>
                <a:lnTo>
                  <a:pt x="81848" y="1857"/>
                </a:lnTo>
                <a:lnTo>
                  <a:pt x="83182" y="667"/>
                </a:lnTo>
                <a:lnTo>
                  <a:pt x="84163" y="0"/>
                </a:lnTo>
                <a:lnTo>
                  <a:pt x="86173" y="1086"/>
                </a:lnTo>
                <a:lnTo>
                  <a:pt x="88573" y="3181"/>
                </a:lnTo>
                <a:lnTo>
                  <a:pt x="90021" y="4763"/>
                </a:lnTo>
                <a:lnTo>
                  <a:pt x="90993" y="6467"/>
                </a:lnTo>
                <a:lnTo>
                  <a:pt x="91460" y="7887"/>
                </a:lnTo>
                <a:lnTo>
                  <a:pt x="95279" y="9125"/>
                </a:lnTo>
                <a:lnTo>
                  <a:pt x="97717" y="10878"/>
                </a:lnTo>
                <a:lnTo>
                  <a:pt x="99336" y="12220"/>
                </a:lnTo>
                <a:lnTo>
                  <a:pt x="100937" y="12164"/>
                </a:lnTo>
                <a:lnTo>
                  <a:pt x="102537" y="11802"/>
                </a:lnTo>
                <a:lnTo>
                  <a:pt x="103566" y="10725"/>
                </a:lnTo>
                <a:lnTo>
                  <a:pt x="105366" y="10706"/>
                </a:lnTo>
                <a:lnTo>
                  <a:pt x="107499" y="10868"/>
                </a:lnTo>
                <a:lnTo>
                  <a:pt x="108452" y="11297"/>
                </a:lnTo>
                <a:lnTo>
                  <a:pt x="110214" y="13773"/>
                </a:lnTo>
                <a:lnTo>
                  <a:pt x="111005" y="14116"/>
                </a:lnTo>
                <a:lnTo>
                  <a:pt x="112576" y="13944"/>
                </a:lnTo>
                <a:lnTo>
                  <a:pt x="115596" y="13068"/>
                </a:lnTo>
                <a:lnTo>
                  <a:pt x="118025" y="12649"/>
                </a:lnTo>
                <a:lnTo>
                  <a:pt x="120215" y="13640"/>
                </a:lnTo>
                <a:lnTo>
                  <a:pt x="124387" y="16393"/>
                </a:lnTo>
                <a:lnTo>
                  <a:pt x="123216" y="18355"/>
                </a:lnTo>
                <a:lnTo>
                  <a:pt x="122282" y="20469"/>
                </a:lnTo>
                <a:lnTo>
                  <a:pt x="120453" y="21955"/>
                </a:lnTo>
                <a:lnTo>
                  <a:pt x="119101" y="22327"/>
                </a:lnTo>
                <a:lnTo>
                  <a:pt x="118243" y="24394"/>
                </a:lnTo>
                <a:lnTo>
                  <a:pt x="117863" y="27442"/>
                </a:lnTo>
                <a:lnTo>
                  <a:pt x="118329" y="28994"/>
                </a:lnTo>
                <a:lnTo>
                  <a:pt x="119377" y="29489"/>
                </a:lnTo>
                <a:lnTo>
                  <a:pt x="120539" y="30518"/>
                </a:lnTo>
                <a:lnTo>
                  <a:pt x="121015" y="31880"/>
                </a:lnTo>
                <a:lnTo>
                  <a:pt x="121177" y="34890"/>
                </a:lnTo>
                <a:lnTo>
                  <a:pt x="121111" y="38281"/>
                </a:lnTo>
                <a:lnTo>
                  <a:pt x="121273" y="39405"/>
                </a:lnTo>
                <a:lnTo>
                  <a:pt x="122177" y="39195"/>
                </a:lnTo>
                <a:lnTo>
                  <a:pt x="123035" y="38795"/>
                </a:lnTo>
                <a:lnTo>
                  <a:pt x="124768" y="39319"/>
                </a:lnTo>
                <a:lnTo>
                  <a:pt x="126921" y="40205"/>
                </a:lnTo>
                <a:lnTo>
                  <a:pt x="128283" y="41100"/>
                </a:lnTo>
                <a:lnTo>
                  <a:pt x="129502" y="40986"/>
                </a:lnTo>
                <a:lnTo>
                  <a:pt x="130455" y="41862"/>
                </a:lnTo>
                <a:lnTo>
                  <a:pt x="130807" y="43539"/>
                </a:lnTo>
                <a:lnTo>
                  <a:pt x="131931" y="44710"/>
                </a:lnTo>
                <a:lnTo>
                  <a:pt x="135055" y="46911"/>
                </a:lnTo>
                <a:lnTo>
                  <a:pt x="137560" y="47101"/>
                </a:lnTo>
                <a:lnTo>
                  <a:pt x="139675" y="50006"/>
                </a:lnTo>
                <a:lnTo>
                  <a:pt x="141866" y="49054"/>
                </a:lnTo>
                <a:lnTo>
                  <a:pt x="142875" y="50311"/>
                </a:lnTo>
                <a:lnTo>
                  <a:pt x="147419" y="49873"/>
                </a:lnTo>
                <a:lnTo>
                  <a:pt x="150581" y="48692"/>
                </a:lnTo>
                <a:lnTo>
                  <a:pt x="151715" y="48968"/>
                </a:lnTo>
                <a:lnTo>
                  <a:pt x="154563" y="51387"/>
                </a:lnTo>
                <a:lnTo>
                  <a:pt x="156239" y="52854"/>
                </a:lnTo>
                <a:close/>
                <a:moveTo>
                  <a:pt x="146352" y="61160"/>
                </a:moveTo>
                <a:lnTo>
                  <a:pt x="142504" y="64732"/>
                </a:lnTo>
                <a:lnTo>
                  <a:pt x="141027" y="64675"/>
                </a:lnTo>
                <a:lnTo>
                  <a:pt x="142342" y="60636"/>
                </a:lnTo>
                <a:lnTo>
                  <a:pt x="142970" y="59674"/>
                </a:lnTo>
                <a:lnTo>
                  <a:pt x="145285" y="61065"/>
                </a:lnTo>
                <a:lnTo>
                  <a:pt x="146352" y="61160"/>
                </a:lnTo>
                <a:close/>
                <a:moveTo>
                  <a:pt x="144171" y="69428"/>
                </a:moveTo>
                <a:lnTo>
                  <a:pt x="142675" y="70171"/>
                </a:lnTo>
                <a:lnTo>
                  <a:pt x="140904" y="70085"/>
                </a:lnTo>
                <a:lnTo>
                  <a:pt x="143028" y="68694"/>
                </a:lnTo>
                <a:lnTo>
                  <a:pt x="144104" y="66970"/>
                </a:lnTo>
                <a:lnTo>
                  <a:pt x="144971" y="66370"/>
                </a:lnTo>
                <a:lnTo>
                  <a:pt x="144962" y="67875"/>
                </a:lnTo>
                <a:lnTo>
                  <a:pt x="144171" y="69428"/>
                </a:lnTo>
                <a:close/>
                <a:moveTo>
                  <a:pt x="126635" y="72580"/>
                </a:moveTo>
                <a:lnTo>
                  <a:pt x="126330" y="73133"/>
                </a:lnTo>
                <a:lnTo>
                  <a:pt x="124969" y="71790"/>
                </a:lnTo>
                <a:lnTo>
                  <a:pt x="124063" y="71209"/>
                </a:lnTo>
                <a:lnTo>
                  <a:pt x="124749" y="69399"/>
                </a:lnTo>
                <a:lnTo>
                  <a:pt x="126349" y="71380"/>
                </a:lnTo>
                <a:lnTo>
                  <a:pt x="126635" y="72580"/>
                </a:lnTo>
                <a:close/>
                <a:moveTo>
                  <a:pt x="131074" y="74533"/>
                </a:moveTo>
                <a:lnTo>
                  <a:pt x="129969" y="74647"/>
                </a:lnTo>
                <a:lnTo>
                  <a:pt x="127845" y="72342"/>
                </a:lnTo>
                <a:lnTo>
                  <a:pt x="128988" y="71123"/>
                </a:lnTo>
                <a:lnTo>
                  <a:pt x="131398" y="71980"/>
                </a:lnTo>
                <a:lnTo>
                  <a:pt x="131959" y="72542"/>
                </a:lnTo>
                <a:lnTo>
                  <a:pt x="131941" y="73038"/>
                </a:lnTo>
                <a:lnTo>
                  <a:pt x="131359" y="74133"/>
                </a:lnTo>
                <a:lnTo>
                  <a:pt x="131074" y="74533"/>
                </a:lnTo>
                <a:close/>
                <a:moveTo>
                  <a:pt x="134712" y="360416"/>
                </a:moveTo>
                <a:lnTo>
                  <a:pt x="132474" y="362045"/>
                </a:lnTo>
                <a:lnTo>
                  <a:pt x="132322" y="360674"/>
                </a:lnTo>
                <a:lnTo>
                  <a:pt x="134264" y="359788"/>
                </a:lnTo>
                <a:lnTo>
                  <a:pt x="134950" y="359093"/>
                </a:lnTo>
                <a:lnTo>
                  <a:pt x="135446" y="359102"/>
                </a:lnTo>
                <a:lnTo>
                  <a:pt x="134712" y="360416"/>
                </a:lnTo>
                <a:close/>
                <a:moveTo>
                  <a:pt x="51750" y="360588"/>
                </a:moveTo>
                <a:lnTo>
                  <a:pt x="52254" y="361931"/>
                </a:lnTo>
                <a:lnTo>
                  <a:pt x="52064" y="365074"/>
                </a:lnTo>
                <a:lnTo>
                  <a:pt x="51026" y="368151"/>
                </a:lnTo>
                <a:lnTo>
                  <a:pt x="51331" y="369494"/>
                </a:lnTo>
                <a:lnTo>
                  <a:pt x="50531" y="370351"/>
                </a:lnTo>
                <a:lnTo>
                  <a:pt x="48749" y="364589"/>
                </a:lnTo>
                <a:lnTo>
                  <a:pt x="46511" y="362093"/>
                </a:lnTo>
                <a:lnTo>
                  <a:pt x="46016" y="361131"/>
                </a:lnTo>
                <a:lnTo>
                  <a:pt x="47320" y="361197"/>
                </a:lnTo>
                <a:lnTo>
                  <a:pt x="49654" y="359616"/>
                </a:lnTo>
                <a:lnTo>
                  <a:pt x="50778" y="359578"/>
                </a:lnTo>
                <a:lnTo>
                  <a:pt x="51750" y="360588"/>
                </a:lnTo>
                <a:close/>
                <a:moveTo>
                  <a:pt x="120005" y="406584"/>
                </a:moveTo>
                <a:lnTo>
                  <a:pt x="119253" y="406641"/>
                </a:lnTo>
                <a:lnTo>
                  <a:pt x="118682" y="406089"/>
                </a:lnTo>
                <a:lnTo>
                  <a:pt x="121101" y="404327"/>
                </a:lnTo>
                <a:lnTo>
                  <a:pt x="120863" y="405498"/>
                </a:lnTo>
                <a:lnTo>
                  <a:pt x="120948" y="406089"/>
                </a:lnTo>
                <a:lnTo>
                  <a:pt x="120005" y="406584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25C36010-9C18-364B-03A5-A3361B293255}"/>
              </a:ext>
            </a:extLst>
          </p:cNvPr>
          <p:cNvSpPr/>
          <p:nvPr/>
        </p:nvSpPr>
        <p:spPr>
          <a:xfrm>
            <a:off x="5872480" y="3312160"/>
            <a:ext cx="18114" cy="1722"/>
          </a:xfrm>
          <a:custGeom>
            <a:avLst/>
            <a:gdLst>
              <a:gd name="connsiteX0" fmla="*/ 25736 w 90096"/>
              <a:gd name="connsiteY0" fmla="*/ 5420 h 181584"/>
              <a:gd name="connsiteX1" fmla="*/ 25346 w 90096"/>
              <a:gd name="connsiteY1" fmla="*/ 5687 h 181584"/>
              <a:gd name="connsiteX2" fmla="*/ 24726 w 90096"/>
              <a:gd name="connsiteY2" fmla="*/ 5477 h 181584"/>
              <a:gd name="connsiteX3" fmla="*/ 23146 w 90096"/>
              <a:gd name="connsiteY3" fmla="*/ 2162 h 181584"/>
              <a:gd name="connsiteX4" fmla="*/ 23546 w 90096"/>
              <a:gd name="connsiteY4" fmla="*/ 1057 h 181584"/>
              <a:gd name="connsiteX5" fmla="*/ 25536 w 90096"/>
              <a:gd name="connsiteY5" fmla="*/ 0 h 181584"/>
              <a:gd name="connsiteX6" fmla="*/ 27308 w 90096"/>
              <a:gd name="connsiteY6" fmla="*/ 1838 h 181584"/>
              <a:gd name="connsiteX7" fmla="*/ 27479 w 90096"/>
              <a:gd name="connsiteY7" fmla="*/ 2857 h 181584"/>
              <a:gd name="connsiteX8" fmla="*/ 27461 w 90096"/>
              <a:gd name="connsiteY8" fmla="*/ 3724 h 181584"/>
              <a:gd name="connsiteX9" fmla="*/ 27194 w 90096"/>
              <a:gd name="connsiteY9" fmla="*/ 4477 h 181584"/>
              <a:gd name="connsiteX10" fmla="*/ 26012 w 90096"/>
              <a:gd name="connsiteY10" fmla="*/ 4791 h 181584"/>
              <a:gd name="connsiteX11" fmla="*/ 25736 w 90096"/>
              <a:gd name="connsiteY11" fmla="*/ 5420 h 181584"/>
              <a:gd name="connsiteX12" fmla="*/ 28298 w 90096"/>
              <a:gd name="connsiteY12" fmla="*/ 15107 h 181584"/>
              <a:gd name="connsiteX13" fmla="*/ 27184 w 90096"/>
              <a:gd name="connsiteY13" fmla="*/ 16497 h 181584"/>
              <a:gd name="connsiteX14" fmla="*/ 24174 w 90096"/>
              <a:gd name="connsiteY14" fmla="*/ 16040 h 181584"/>
              <a:gd name="connsiteX15" fmla="*/ 23460 w 90096"/>
              <a:gd name="connsiteY15" fmla="*/ 15669 h 181584"/>
              <a:gd name="connsiteX16" fmla="*/ 23660 w 90096"/>
              <a:gd name="connsiteY16" fmla="*/ 13364 h 181584"/>
              <a:gd name="connsiteX17" fmla="*/ 24412 w 90096"/>
              <a:gd name="connsiteY17" fmla="*/ 12573 h 181584"/>
              <a:gd name="connsiteX18" fmla="*/ 26212 w 90096"/>
              <a:gd name="connsiteY18" fmla="*/ 11859 h 181584"/>
              <a:gd name="connsiteX19" fmla="*/ 28680 w 90096"/>
              <a:gd name="connsiteY19" fmla="*/ 12992 h 181584"/>
              <a:gd name="connsiteX20" fmla="*/ 28298 w 90096"/>
              <a:gd name="connsiteY20" fmla="*/ 15107 h 181584"/>
              <a:gd name="connsiteX21" fmla="*/ 5876 w 90096"/>
              <a:gd name="connsiteY21" fmla="*/ 30642 h 181584"/>
              <a:gd name="connsiteX22" fmla="*/ 7601 w 90096"/>
              <a:gd name="connsiteY22" fmla="*/ 39738 h 181584"/>
              <a:gd name="connsiteX23" fmla="*/ 9601 w 90096"/>
              <a:gd name="connsiteY23" fmla="*/ 39719 h 181584"/>
              <a:gd name="connsiteX24" fmla="*/ 10620 w 90096"/>
              <a:gd name="connsiteY24" fmla="*/ 39233 h 181584"/>
              <a:gd name="connsiteX25" fmla="*/ 11801 w 90096"/>
              <a:gd name="connsiteY25" fmla="*/ 37100 h 181584"/>
              <a:gd name="connsiteX26" fmla="*/ 12335 w 90096"/>
              <a:gd name="connsiteY26" fmla="*/ 33757 h 181584"/>
              <a:gd name="connsiteX27" fmla="*/ 13373 w 90096"/>
              <a:gd name="connsiteY27" fmla="*/ 33280 h 181584"/>
              <a:gd name="connsiteX28" fmla="*/ 14687 w 90096"/>
              <a:gd name="connsiteY28" fmla="*/ 33642 h 181584"/>
              <a:gd name="connsiteX29" fmla="*/ 14116 w 90096"/>
              <a:gd name="connsiteY29" fmla="*/ 34709 h 181584"/>
              <a:gd name="connsiteX30" fmla="*/ 14497 w 90096"/>
              <a:gd name="connsiteY30" fmla="*/ 37386 h 181584"/>
              <a:gd name="connsiteX31" fmla="*/ 15507 w 90096"/>
              <a:gd name="connsiteY31" fmla="*/ 38871 h 181584"/>
              <a:gd name="connsiteX32" fmla="*/ 16173 w 90096"/>
              <a:gd name="connsiteY32" fmla="*/ 39138 h 181584"/>
              <a:gd name="connsiteX33" fmla="*/ 17526 w 90096"/>
              <a:gd name="connsiteY33" fmla="*/ 46139 h 181584"/>
              <a:gd name="connsiteX34" fmla="*/ 18030 w 90096"/>
              <a:gd name="connsiteY34" fmla="*/ 47606 h 181584"/>
              <a:gd name="connsiteX35" fmla="*/ 18002 w 90096"/>
              <a:gd name="connsiteY35" fmla="*/ 48787 h 181584"/>
              <a:gd name="connsiteX36" fmla="*/ 15173 w 90096"/>
              <a:gd name="connsiteY36" fmla="*/ 51406 h 181584"/>
              <a:gd name="connsiteX37" fmla="*/ 10973 w 90096"/>
              <a:gd name="connsiteY37" fmla="*/ 51330 h 181584"/>
              <a:gd name="connsiteX38" fmla="*/ 8010 w 90096"/>
              <a:gd name="connsiteY38" fmla="*/ 52902 h 181584"/>
              <a:gd name="connsiteX39" fmla="*/ 6210 w 90096"/>
              <a:gd name="connsiteY39" fmla="*/ 52797 h 181584"/>
              <a:gd name="connsiteX40" fmla="*/ 6219 w 90096"/>
              <a:gd name="connsiteY40" fmla="*/ 51025 h 181584"/>
              <a:gd name="connsiteX41" fmla="*/ 4619 w 90096"/>
              <a:gd name="connsiteY41" fmla="*/ 49616 h 181584"/>
              <a:gd name="connsiteX42" fmla="*/ 2810 w 90096"/>
              <a:gd name="connsiteY42" fmla="*/ 46596 h 181584"/>
              <a:gd name="connsiteX43" fmla="*/ 3257 w 90096"/>
              <a:gd name="connsiteY43" fmla="*/ 41234 h 181584"/>
              <a:gd name="connsiteX44" fmla="*/ 28 w 90096"/>
              <a:gd name="connsiteY44" fmla="*/ 31299 h 181584"/>
              <a:gd name="connsiteX45" fmla="*/ 0 w 90096"/>
              <a:gd name="connsiteY45" fmla="*/ 28813 h 181584"/>
              <a:gd name="connsiteX46" fmla="*/ 1105 w 90096"/>
              <a:gd name="connsiteY46" fmla="*/ 25575 h 181584"/>
              <a:gd name="connsiteX47" fmla="*/ 2181 w 90096"/>
              <a:gd name="connsiteY47" fmla="*/ 25422 h 181584"/>
              <a:gd name="connsiteX48" fmla="*/ 3648 w 90096"/>
              <a:gd name="connsiteY48" fmla="*/ 28127 h 181584"/>
              <a:gd name="connsiteX49" fmla="*/ 5876 w 90096"/>
              <a:gd name="connsiteY49" fmla="*/ 30642 h 181584"/>
              <a:gd name="connsiteX50" fmla="*/ 44462 w 90096"/>
              <a:gd name="connsiteY50" fmla="*/ 44444 h 181584"/>
              <a:gd name="connsiteX51" fmla="*/ 43996 w 90096"/>
              <a:gd name="connsiteY51" fmla="*/ 46149 h 181584"/>
              <a:gd name="connsiteX52" fmla="*/ 42891 w 90096"/>
              <a:gd name="connsiteY52" fmla="*/ 44167 h 181584"/>
              <a:gd name="connsiteX53" fmla="*/ 42186 w 90096"/>
              <a:gd name="connsiteY53" fmla="*/ 35843 h 181584"/>
              <a:gd name="connsiteX54" fmla="*/ 42472 w 90096"/>
              <a:gd name="connsiteY54" fmla="*/ 35071 h 181584"/>
              <a:gd name="connsiteX55" fmla="*/ 43053 w 90096"/>
              <a:gd name="connsiteY55" fmla="*/ 35014 h 181584"/>
              <a:gd name="connsiteX56" fmla="*/ 44405 w 90096"/>
              <a:gd name="connsiteY56" fmla="*/ 40805 h 181584"/>
              <a:gd name="connsiteX57" fmla="*/ 44462 w 90096"/>
              <a:gd name="connsiteY57" fmla="*/ 44444 h 181584"/>
              <a:gd name="connsiteX58" fmla="*/ 37023 w 90096"/>
              <a:gd name="connsiteY58" fmla="*/ 47397 h 181584"/>
              <a:gd name="connsiteX59" fmla="*/ 35233 w 90096"/>
              <a:gd name="connsiteY59" fmla="*/ 48663 h 181584"/>
              <a:gd name="connsiteX60" fmla="*/ 31918 w 90096"/>
              <a:gd name="connsiteY60" fmla="*/ 48539 h 181584"/>
              <a:gd name="connsiteX61" fmla="*/ 30689 w 90096"/>
              <a:gd name="connsiteY61" fmla="*/ 47825 h 181584"/>
              <a:gd name="connsiteX62" fmla="*/ 34757 w 90096"/>
              <a:gd name="connsiteY62" fmla="*/ 43977 h 181584"/>
              <a:gd name="connsiteX63" fmla="*/ 39462 w 90096"/>
              <a:gd name="connsiteY63" fmla="*/ 43186 h 181584"/>
              <a:gd name="connsiteX64" fmla="*/ 37023 w 90096"/>
              <a:gd name="connsiteY64" fmla="*/ 47397 h 181584"/>
              <a:gd name="connsiteX65" fmla="*/ 45091 w 90096"/>
              <a:gd name="connsiteY65" fmla="*/ 62151 h 181584"/>
              <a:gd name="connsiteX66" fmla="*/ 44643 w 90096"/>
              <a:gd name="connsiteY66" fmla="*/ 62179 h 181584"/>
              <a:gd name="connsiteX67" fmla="*/ 44186 w 90096"/>
              <a:gd name="connsiteY67" fmla="*/ 60912 h 181584"/>
              <a:gd name="connsiteX68" fmla="*/ 42681 w 90096"/>
              <a:gd name="connsiteY68" fmla="*/ 54150 h 181584"/>
              <a:gd name="connsiteX69" fmla="*/ 43672 w 90096"/>
              <a:gd name="connsiteY69" fmla="*/ 48111 h 181584"/>
              <a:gd name="connsiteX70" fmla="*/ 44291 w 90096"/>
              <a:gd name="connsiteY70" fmla="*/ 49387 h 181584"/>
              <a:gd name="connsiteX71" fmla="*/ 46548 w 90096"/>
              <a:gd name="connsiteY71" fmla="*/ 59988 h 181584"/>
              <a:gd name="connsiteX72" fmla="*/ 46244 w 90096"/>
              <a:gd name="connsiteY72" fmla="*/ 61722 h 181584"/>
              <a:gd name="connsiteX73" fmla="*/ 45091 w 90096"/>
              <a:gd name="connsiteY73" fmla="*/ 62151 h 181584"/>
              <a:gd name="connsiteX74" fmla="*/ 18516 w 90096"/>
              <a:gd name="connsiteY74" fmla="*/ 55350 h 181584"/>
              <a:gd name="connsiteX75" fmla="*/ 18030 w 90096"/>
              <a:gd name="connsiteY75" fmla="*/ 56064 h 181584"/>
              <a:gd name="connsiteX76" fmla="*/ 15192 w 90096"/>
              <a:gd name="connsiteY76" fmla="*/ 54273 h 181584"/>
              <a:gd name="connsiteX77" fmla="*/ 15840 w 90096"/>
              <a:gd name="connsiteY77" fmla="*/ 52549 h 181584"/>
              <a:gd name="connsiteX78" fmla="*/ 18926 w 90096"/>
              <a:gd name="connsiteY78" fmla="*/ 53169 h 181584"/>
              <a:gd name="connsiteX79" fmla="*/ 18516 w 90096"/>
              <a:gd name="connsiteY79" fmla="*/ 55350 h 181584"/>
              <a:gd name="connsiteX80" fmla="*/ 23698 w 90096"/>
              <a:gd name="connsiteY80" fmla="*/ 65618 h 181584"/>
              <a:gd name="connsiteX81" fmla="*/ 24926 w 90096"/>
              <a:gd name="connsiteY81" fmla="*/ 66218 h 181584"/>
              <a:gd name="connsiteX82" fmla="*/ 25593 w 90096"/>
              <a:gd name="connsiteY82" fmla="*/ 66218 h 181584"/>
              <a:gd name="connsiteX83" fmla="*/ 25993 w 90096"/>
              <a:gd name="connsiteY83" fmla="*/ 67561 h 181584"/>
              <a:gd name="connsiteX84" fmla="*/ 29823 w 90096"/>
              <a:gd name="connsiteY84" fmla="*/ 70247 h 181584"/>
              <a:gd name="connsiteX85" fmla="*/ 30870 w 90096"/>
              <a:gd name="connsiteY85" fmla="*/ 70171 h 181584"/>
              <a:gd name="connsiteX86" fmla="*/ 31756 w 90096"/>
              <a:gd name="connsiteY86" fmla="*/ 71637 h 181584"/>
              <a:gd name="connsiteX87" fmla="*/ 33404 w 90096"/>
              <a:gd name="connsiteY87" fmla="*/ 72380 h 181584"/>
              <a:gd name="connsiteX88" fmla="*/ 33851 w 90096"/>
              <a:gd name="connsiteY88" fmla="*/ 73876 h 181584"/>
              <a:gd name="connsiteX89" fmla="*/ 35023 w 90096"/>
              <a:gd name="connsiteY89" fmla="*/ 75400 h 181584"/>
              <a:gd name="connsiteX90" fmla="*/ 32975 w 90096"/>
              <a:gd name="connsiteY90" fmla="*/ 77248 h 181584"/>
              <a:gd name="connsiteX91" fmla="*/ 29003 w 90096"/>
              <a:gd name="connsiteY91" fmla="*/ 76753 h 181584"/>
              <a:gd name="connsiteX92" fmla="*/ 26736 w 90096"/>
              <a:gd name="connsiteY92" fmla="*/ 78848 h 181584"/>
              <a:gd name="connsiteX93" fmla="*/ 24679 w 90096"/>
              <a:gd name="connsiteY93" fmla="*/ 78315 h 181584"/>
              <a:gd name="connsiteX94" fmla="*/ 24317 w 90096"/>
              <a:gd name="connsiteY94" fmla="*/ 77210 h 181584"/>
              <a:gd name="connsiteX95" fmla="*/ 24603 w 90096"/>
              <a:gd name="connsiteY95" fmla="*/ 76838 h 181584"/>
              <a:gd name="connsiteX96" fmla="*/ 23374 w 90096"/>
              <a:gd name="connsiteY96" fmla="*/ 74028 h 181584"/>
              <a:gd name="connsiteX97" fmla="*/ 22822 w 90096"/>
              <a:gd name="connsiteY97" fmla="*/ 69742 h 181584"/>
              <a:gd name="connsiteX98" fmla="*/ 21993 w 90096"/>
              <a:gd name="connsiteY98" fmla="*/ 67218 h 181584"/>
              <a:gd name="connsiteX99" fmla="*/ 21088 w 90096"/>
              <a:gd name="connsiteY99" fmla="*/ 66142 h 181584"/>
              <a:gd name="connsiteX100" fmla="*/ 19240 w 90096"/>
              <a:gd name="connsiteY100" fmla="*/ 67085 h 181584"/>
              <a:gd name="connsiteX101" fmla="*/ 18488 w 90096"/>
              <a:gd name="connsiteY101" fmla="*/ 67246 h 181584"/>
              <a:gd name="connsiteX102" fmla="*/ 16697 w 90096"/>
              <a:gd name="connsiteY102" fmla="*/ 65180 h 181584"/>
              <a:gd name="connsiteX103" fmla="*/ 17545 w 90096"/>
              <a:gd name="connsiteY103" fmla="*/ 60979 h 181584"/>
              <a:gd name="connsiteX104" fmla="*/ 17993 w 90096"/>
              <a:gd name="connsiteY104" fmla="*/ 59779 h 181584"/>
              <a:gd name="connsiteX105" fmla="*/ 19431 w 90096"/>
              <a:gd name="connsiteY105" fmla="*/ 59550 h 181584"/>
              <a:gd name="connsiteX106" fmla="*/ 21621 w 90096"/>
              <a:gd name="connsiteY106" fmla="*/ 60655 h 181584"/>
              <a:gd name="connsiteX107" fmla="*/ 23698 w 90096"/>
              <a:gd name="connsiteY107" fmla="*/ 65618 h 181584"/>
              <a:gd name="connsiteX108" fmla="*/ 47330 w 90096"/>
              <a:gd name="connsiteY108" fmla="*/ 72276 h 181584"/>
              <a:gd name="connsiteX109" fmla="*/ 44272 w 90096"/>
              <a:gd name="connsiteY109" fmla="*/ 72562 h 181584"/>
              <a:gd name="connsiteX110" fmla="*/ 39976 w 90096"/>
              <a:gd name="connsiteY110" fmla="*/ 71695 h 181584"/>
              <a:gd name="connsiteX111" fmla="*/ 38242 w 90096"/>
              <a:gd name="connsiteY111" fmla="*/ 70495 h 181584"/>
              <a:gd name="connsiteX112" fmla="*/ 37499 w 90096"/>
              <a:gd name="connsiteY112" fmla="*/ 69294 h 181584"/>
              <a:gd name="connsiteX113" fmla="*/ 38985 w 90096"/>
              <a:gd name="connsiteY113" fmla="*/ 68399 h 181584"/>
              <a:gd name="connsiteX114" fmla="*/ 41119 w 90096"/>
              <a:gd name="connsiteY114" fmla="*/ 67980 h 181584"/>
              <a:gd name="connsiteX115" fmla="*/ 43776 w 90096"/>
              <a:gd name="connsiteY115" fmla="*/ 65227 h 181584"/>
              <a:gd name="connsiteX116" fmla="*/ 44701 w 90096"/>
              <a:gd name="connsiteY116" fmla="*/ 66275 h 181584"/>
              <a:gd name="connsiteX117" fmla="*/ 45691 w 90096"/>
              <a:gd name="connsiteY117" fmla="*/ 69361 h 181584"/>
              <a:gd name="connsiteX118" fmla="*/ 46758 w 90096"/>
              <a:gd name="connsiteY118" fmla="*/ 70295 h 181584"/>
              <a:gd name="connsiteX119" fmla="*/ 47358 w 90096"/>
              <a:gd name="connsiteY119" fmla="*/ 71228 h 181584"/>
              <a:gd name="connsiteX120" fmla="*/ 47330 w 90096"/>
              <a:gd name="connsiteY120" fmla="*/ 72276 h 181584"/>
              <a:gd name="connsiteX121" fmla="*/ 51339 w 90096"/>
              <a:gd name="connsiteY121" fmla="*/ 84534 h 181584"/>
              <a:gd name="connsiteX122" fmla="*/ 52140 w 90096"/>
              <a:gd name="connsiteY122" fmla="*/ 84944 h 181584"/>
              <a:gd name="connsiteX123" fmla="*/ 51692 w 90096"/>
              <a:gd name="connsiteY123" fmla="*/ 86096 h 181584"/>
              <a:gd name="connsiteX124" fmla="*/ 48025 w 90096"/>
              <a:gd name="connsiteY124" fmla="*/ 84782 h 181584"/>
              <a:gd name="connsiteX125" fmla="*/ 45062 w 90096"/>
              <a:gd name="connsiteY125" fmla="*/ 85297 h 181584"/>
              <a:gd name="connsiteX126" fmla="*/ 44234 w 90096"/>
              <a:gd name="connsiteY126" fmla="*/ 85239 h 181584"/>
              <a:gd name="connsiteX127" fmla="*/ 43357 w 90096"/>
              <a:gd name="connsiteY127" fmla="*/ 84182 h 181584"/>
              <a:gd name="connsiteX128" fmla="*/ 42710 w 90096"/>
              <a:gd name="connsiteY128" fmla="*/ 82077 h 181584"/>
              <a:gd name="connsiteX129" fmla="*/ 43005 w 90096"/>
              <a:gd name="connsiteY129" fmla="*/ 80610 h 181584"/>
              <a:gd name="connsiteX130" fmla="*/ 44243 w 90096"/>
              <a:gd name="connsiteY130" fmla="*/ 79581 h 181584"/>
              <a:gd name="connsiteX131" fmla="*/ 44710 w 90096"/>
              <a:gd name="connsiteY131" fmla="*/ 79420 h 181584"/>
              <a:gd name="connsiteX132" fmla="*/ 45644 w 90096"/>
              <a:gd name="connsiteY132" fmla="*/ 80686 h 181584"/>
              <a:gd name="connsiteX133" fmla="*/ 46491 w 90096"/>
              <a:gd name="connsiteY133" fmla="*/ 81553 h 181584"/>
              <a:gd name="connsiteX134" fmla="*/ 47310 w 90096"/>
              <a:gd name="connsiteY134" fmla="*/ 81925 h 181584"/>
              <a:gd name="connsiteX135" fmla="*/ 49177 w 90096"/>
              <a:gd name="connsiteY135" fmla="*/ 83991 h 181584"/>
              <a:gd name="connsiteX136" fmla="*/ 51339 w 90096"/>
              <a:gd name="connsiteY136" fmla="*/ 84534 h 181584"/>
              <a:gd name="connsiteX137" fmla="*/ 51311 w 90096"/>
              <a:gd name="connsiteY137" fmla="*/ 105765 h 181584"/>
              <a:gd name="connsiteX138" fmla="*/ 53968 w 90096"/>
              <a:gd name="connsiteY138" fmla="*/ 109738 h 181584"/>
              <a:gd name="connsiteX139" fmla="*/ 55026 w 90096"/>
              <a:gd name="connsiteY139" fmla="*/ 110052 h 181584"/>
              <a:gd name="connsiteX140" fmla="*/ 53416 w 90096"/>
              <a:gd name="connsiteY140" fmla="*/ 112900 h 181584"/>
              <a:gd name="connsiteX141" fmla="*/ 50063 w 90096"/>
              <a:gd name="connsiteY141" fmla="*/ 113147 h 181584"/>
              <a:gd name="connsiteX142" fmla="*/ 46110 w 90096"/>
              <a:gd name="connsiteY142" fmla="*/ 112414 h 181584"/>
              <a:gd name="connsiteX143" fmla="*/ 47558 w 90096"/>
              <a:gd name="connsiteY143" fmla="*/ 111433 h 181584"/>
              <a:gd name="connsiteX144" fmla="*/ 46805 w 90096"/>
              <a:gd name="connsiteY144" fmla="*/ 110328 h 181584"/>
              <a:gd name="connsiteX145" fmla="*/ 45615 w 90096"/>
              <a:gd name="connsiteY145" fmla="*/ 110109 h 181584"/>
              <a:gd name="connsiteX146" fmla="*/ 44243 w 90096"/>
              <a:gd name="connsiteY146" fmla="*/ 110633 h 181584"/>
              <a:gd name="connsiteX147" fmla="*/ 43615 w 90096"/>
              <a:gd name="connsiteY147" fmla="*/ 110452 h 181584"/>
              <a:gd name="connsiteX148" fmla="*/ 44491 w 90096"/>
              <a:gd name="connsiteY148" fmla="*/ 108623 h 181584"/>
              <a:gd name="connsiteX149" fmla="*/ 46682 w 90096"/>
              <a:gd name="connsiteY149" fmla="*/ 106042 h 181584"/>
              <a:gd name="connsiteX150" fmla="*/ 47330 w 90096"/>
              <a:gd name="connsiteY150" fmla="*/ 105842 h 181584"/>
              <a:gd name="connsiteX151" fmla="*/ 47920 w 90096"/>
              <a:gd name="connsiteY151" fmla="*/ 105813 h 181584"/>
              <a:gd name="connsiteX152" fmla="*/ 48501 w 90096"/>
              <a:gd name="connsiteY152" fmla="*/ 106042 h 181584"/>
              <a:gd name="connsiteX153" fmla="*/ 51311 w 90096"/>
              <a:gd name="connsiteY153" fmla="*/ 105765 h 181584"/>
              <a:gd name="connsiteX154" fmla="*/ 75076 w 90096"/>
              <a:gd name="connsiteY154" fmla="*/ 144875 h 181584"/>
              <a:gd name="connsiteX155" fmla="*/ 73837 w 90096"/>
              <a:gd name="connsiteY155" fmla="*/ 146237 h 181584"/>
              <a:gd name="connsiteX156" fmla="*/ 72761 w 90096"/>
              <a:gd name="connsiteY156" fmla="*/ 146085 h 181584"/>
              <a:gd name="connsiteX157" fmla="*/ 65789 w 90096"/>
              <a:gd name="connsiteY157" fmla="*/ 142942 h 181584"/>
              <a:gd name="connsiteX158" fmla="*/ 66084 w 90096"/>
              <a:gd name="connsiteY158" fmla="*/ 141646 h 181584"/>
              <a:gd name="connsiteX159" fmla="*/ 65798 w 90096"/>
              <a:gd name="connsiteY159" fmla="*/ 138341 h 181584"/>
              <a:gd name="connsiteX160" fmla="*/ 66560 w 90096"/>
              <a:gd name="connsiteY160" fmla="*/ 136551 h 181584"/>
              <a:gd name="connsiteX161" fmla="*/ 68484 w 90096"/>
              <a:gd name="connsiteY161" fmla="*/ 135817 h 181584"/>
              <a:gd name="connsiteX162" fmla="*/ 69980 w 90096"/>
              <a:gd name="connsiteY162" fmla="*/ 136198 h 181584"/>
              <a:gd name="connsiteX163" fmla="*/ 70895 w 90096"/>
              <a:gd name="connsiteY163" fmla="*/ 138837 h 181584"/>
              <a:gd name="connsiteX164" fmla="*/ 72980 w 90096"/>
              <a:gd name="connsiteY164" fmla="*/ 139913 h 181584"/>
              <a:gd name="connsiteX165" fmla="*/ 71523 w 90096"/>
              <a:gd name="connsiteY165" fmla="*/ 140818 h 181584"/>
              <a:gd name="connsiteX166" fmla="*/ 74066 w 90096"/>
              <a:gd name="connsiteY166" fmla="*/ 142808 h 181584"/>
              <a:gd name="connsiteX167" fmla="*/ 75076 w 90096"/>
              <a:gd name="connsiteY167" fmla="*/ 144875 h 181584"/>
              <a:gd name="connsiteX168" fmla="*/ 79267 w 90096"/>
              <a:gd name="connsiteY168" fmla="*/ 161763 h 181584"/>
              <a:gd name="connsiteX169" fmla="*/ 77857 w 90096"/>
              <a:gd name="connsiteY169" fmla="*/ 164830 h 181584"/>
              <a:gd name="connsiteX170" fmla="*/ 75419 w 90096"/>
              <a:gd name="connsiteY170" fmla="*/ 164116 h 181584"/>
              <a:gd name="connsiteX171" fmla="*/ 73142 w 90096"/>
              <a:gd name="connsiteY171" fmla="*/ 161896 h 181584"/>
              <a:gd name="connsiteX172" fmla="*/ 71951 w 90096"/>
              <a:gd name="connsiteY172" fmla="*/ 159963 h 181584"/>
              <a:gd name="connsiteX173" fmla="*/ 72752 w 90096"/>
              <a:gd name="connsiteY173" fmla="*/ 156258 h 181584"/>
              <a:gd name="connsiteX174" fmla="*/ 73914 w 90096"/>
              <a:gd name="connsiteY174" fmla="*/ 155610 h 181584"/>
              <a:gd name="connsiteX175" fmla="*/ 75133 w 90096"/>
              <a:gd name="connsiteY175" fmla="*/ 155819 h 181584"/>
              <a:gd name="connsiteX176" fmla="*/ 75752 w 90096"/>
              <a:gd name="connsiteY176" fmla="*/ 159439 h 181584"/>
              <a:gd name="connsiteX177" fmla="*/ 79267 w 90096"/>
              <a:gd name="connsiteY177" fmla="*/ 161763 h 181584"/>
              <a:gd name="connsiteX178" fmla="*/ 90097 w 90096"/>
              <a:gd name="connsiteY178" fmla="*/ 180022 h 181584"/>
              <a:gd name="connsiteX179" fmla="*/ 89154 w 90096"/>
              <a:gd name="connsiteY179" fmla="*/ 181585 h 181584"/>
              <a:gd name="connsiteX180" fmla="*/ 87706 w 90096"/>
              <a:gd name="connsiteY180" fmla="*/ 181565 h 181584"/>
              <a:gd name="connsiteX181" fmla="*/ 85849 w 90096"/>
              <a:gd name="connsiteY181" fmla="*/ 180461 h 181584"/>
              <a:gd name="connsiteX182" fmla="*/ 86201 w 90096"/>
              <a:gd name="connsiteY182" fmla="*/ 179079 h 181584"/>
              <a:gd name="connsiteX183" fmla="*/ 88316 w 90096"/>
              <a:gd name="connsiteY183" fmla="*/ 178832 h 181584"/>
              <a:gd name="connsiteX184" fmla="*/ 88925 w 90096"/>
              <a:gd name="connsiteY184" fmla="*/ 178927 h 181584"/>
              <a:gd name="connsiteX185" fmla="*/ 90097 w 90096"/>
              <a:gd name="connsiteY185" fmla="*/ 180022 h 181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</a:cxnLst>
            <a:rect l="l" t="t" r="r" b="b"/>
            <a:pathLst>
              <a:path w="90096" h="181584">
                <a:moveTo>
                  <a:pt x="25736" y="5420"/>
                </a:moveTo>
                <a:lnTo>
                  <a:pt x="25346" y="5687"/>
                </a:lnTo>
                <a:lnTo>
                  <a:pt x="24726" y="5477"/>
                </a:lnTo>
                <a:lnTo>
                  <a:pt x="23146" y="2162"/>
                </a:lnTo>
                <a:lnTo>
                  <a:pt x="23546" y="1057"/>
                </a:lnTo>
                <a:lnTo>
                  <a:pt x="25536" y="0"/>
                </a:lnTo>
                <a:lnTo>
                  <a:pt x="27308" y="1838"/>
                </a:lnTo>
                <a:lnTo>
                  <a:pt x="27479" y="2857"/>
                </a:lnTo>
                <a:lnTo>
                  <a:pt x="27461" y="3724"/>
                </a:lnTo>
                <a:lnTo>
                  <a:pt x="27194" y="4477"/>
                </a:lnTo>
                <a:lnTo>
                  <a:pt x="26012" y="4791"/>
                </a:lnTo>
                <a:lnTo>
                  <a:pt x="25736" y="5420"/>
                </a:lnTo>
                <a:close/>
                <a:moveTo>
                  <a:pt x="28298" y="15107"/>
                </a:moveTo>
                <a:lnTo>
                  <a:pt x="27184" y="16497"/>
                </a:lnTo>
                <a:lnTo>
                  <a:pt x="24174" y="16040"/>
                </a:lnTo>
                <a:lnTo>
                  <a:pt x="23460" y="15669"/>
                </a:lnTo>
                <a:lnTo>
                  <a:pt x="23660" y="13364"/>
                </a:lnTo>
                <a:lnTo>
                  <a:pt x="24412" y="12573"/>
                </a:lnTo>
                <a:lnTo>
                  <a:pt x="26212" y="11859"/>
                </a:lnTo>
                <a:lnTo>
                  <a:pt x="28680" y="12992"/>
                </a:lnTo>
                <a:lnTo>
                  <a:pt x="28298" y="15107"/>
                </a:lnTo>
                <a:close/>
                <a:moveTo>
                  <a:pt x="5876" y="30642"/>
                </a:moveTo>
                <a:lnTo>
                  <a:pt x="7601" y="39738"/>
                </a:lnTo>
                <a:lnTo>
                  <a:pt x="9601" y="39719"/>
                </a:lnTo>
                <a:lnTo>
                  <a:pt x="10620" y="39233"/>
                </a:lnTo>
                <a:lnTo>
                  <a:pt x="11801" y="37100"/>
                </a:lnTo>
                <a:lnTo>
                  <a:pt x="12335" y="33757"/>
                </a:lnTo>
                <a:lnTo>
                  <a:pt x="13373" y="33280"/>
                </a:lnTo>
                <a:lnTo>
                  <a:pt x="14687" y="33642"/>
                </a:lnTo>
                <a:lnTo>
                  <a:pt x="14116" y="34709"/>
                </a:lnTo>
                <a:lnTo>
                  <a:pt x="14497" y="37386"/>
                </a:lnTo>
                <a:lnTo>
                  <a:pt x="15507" y="38871"/>
                </a:lnTo>
                <a:lnTo>
                  <a:pt x="16173" y="39138"/>
                </a:lnTo>
                <a:lnTo>
                  <a:pt x="17526" y="46139"/>
                </a:lnTo>
                <a:lnTo>
                  <a:pt x="18030" y="47606"/>
                </a:lnTo>
                <a:lnTo>
                  <a:pt x="18002" y="48787"/>
                </a:lnTo>
                <a:lnTo>
                  <a:pt x="15173" y="51406"/>
                </a:lnTo>
                <a:lnTo>
                  <a:pt x="10973" y="51330"/>
                </a:lnTo>
                <a:lnTo>
                  <a:pt x="8010" y="52902"/>
                </a:lnTo>
                <a:lnTo>
                  <a:pt x="6210" y="52797"/>
                </a:lnTo>
                <a:lnTo>
                  <a:pt x="6219" y="51025"/>
                </a:lnTo>
                <a:lnTo>
                  <a:pt x="4619" y="49616"/>
                </a:lnTo>
                <a:lnTo>
                  <a:pt x="2810" y="46596"/>
                </a:lnTo>
                <a:lnTo>
                  <a:pt x="3257" y="41234"/>
                </a:lnTo>
                <a:lnTo>
                  <a:pt x="28" y="31299"/>
                </a:lnTo>
                <a:lnTo>
                  <a:pt x="0" y="28813"/>
                </a:lnTo>
                <a:lnTo>
                  <a:pt x="1105" y="25575"/>
                </a:lnTo>
                <a:lnTo>
                  <a:pt x="2181" y="25422"/>
                </a:lnTo>
                <a:lnTo>
                  <a:pt x="3648" y="28127"/>
                </a:lnTo>
                <a:lnTo>
                  <a:pt x="5876" y="30642"/>
                </a:lnTo>
                <a:close/>
                <a:moveTo>
                  <a:pt x="44462" y="44444"/>
                </a:moveTo>
                <a:lnTo>
                  <a:pt x="43996" y="46149"/>
                </a:lnTo>
                <a:lnTo>
                  <a:pt x="42891" y="44167"/>
                </a:lnTo>
                <a:lnTo>
                  <a:pt x="42186" y="35843"/>
                </a:lnTo>
                <a:lnTo>
                  <a:pt x="42472" y="35071"/>
                </a:lnTo>
                <a:lnTo>
                  <a:pt x="43053" y="35014"/>
                </a:lnTo>
                <a:lnTo>
                  <a:pt x="44405" y="40805"/>
                </a:lnTo>
                <a:lnTo>
                  <a:pt x="44462" y="44444"/>
                </a:lnTo>
                <a:close/>
                <a:moveTo>
                  <a:pt x="37023" y="47397"/>
                </a:moveTo>
                <a:lnTo>
                  <a:pt x="35233" y="48663"/>
                </a:lnTo>
                <a:lnTo>
                  <a:pt x="31918" y="48539"/>
                </a:lnTo>
                <a:lnTo>
                  <a:pt x="30689" y="47825"/>
                </a:lnTo>
                <a:lnTo>
                  <a:pt x="34757" y="43977"/>
                </a:lnTo>
                <a:lnTo>
                  <a:pt x="39462" y="43186"/>
                </a:lnTo>
                <a:lnTo>
                  <a:pt x="37023" y="47397"/>
                </a:lnTo>
                <a:close/>
                <a:moveTo>
                  <a:pt x="45091" y="62151"/>
                </a:moveTo>
                <a:lnTo>
                  <a:pt x="44643" y="62179"/>
                </a:lnTo>
                <a:lnTo>
                  <a:pt x="44186" y="60912"/>
                </a:lnTo>
                <a:lnTo>
                  <a:pt x="42681" y="54150"/>
                </a:lnTo>
                <a:lnTo>
                  <a:pt x="43672" y="48111"/>
                </a:lnTo>
                <a:lnTo>
                  <a:pt x="44291" y="49387"/>
                </a:lnTo>
                <a:lnTo>
                  <a:pt x="46548" y="59988"/>
                </a:lnTo>
                <a:lnTo>
                  <a:pt x="46244" y="61722"/>
                </a:lnTo>
                <a:lnTo>
                  <a:pt x="45091" y="62151"/>
                </a:lnTo>
                <a:close/>
                <a:moveTo>
                  <a:pt x="18516" y="55350"/>
                </a:moveTo>
                <a:lnTo>
                  <a:pt x="18030" y="56064"/>
                </a:lnTo>
                <a:lnTo>
                  <a:pt x="15192" y="54273"/>
                </a:lnTo>
                <a:lnTo>
                  <a:pt x="15840" y="52549"/>
                </a:lnTo>
                <a:lnTo>
                  <a:pt x="18926" y="53169"/>
                </a:lnTo>
                <a:lnTo>
                  <a:pt x="18516" y="55350"/>
                </a:lnTo>
                <a:close/>
                <a:moveTo>
                  <a:pt x="23698" y="65618"/>
                </a:moveTo>
                <a:lnTo>
                  <a:pt x="24926" y="66218"/>
                </a:lnTo>
                <a:lnTo>
                  <a:pt x="25593" y="66218"/>
                </a:lnTo>
                <a:lnTo>
                  <a:pt x="25993" y="67561"/>
                </a:lnTo>
                <a:lnTo>
                  <a:pt x="29823" y="70247"/>
                </a:lnTo>
                <a:lnTo>
                  <a:pt x="30870" y="70171"/>
                </a:lnTo>
                <a:lnTo>
                  <a:pt x="31756" y="71637"/>
                </a:lnTo>
                <a:lnTo>
                  <a:pt x="33404" y="72380"/>
                </a:lnTo>
                <a:lnTo>
                  <a:pt x="33851" y="73876"/>
                </a:lnTo>
                <a:lnTo>
                  <a:pt x="35023" y="75400"/>
                </a:lnTo>
                <a:lnTo>
                  <a:pt x="32975" y="77248"/>
                </a:lnTo>
                <a:lnTo>
                  <a:pt x="29003" y="76753"/>
                </a:lnTo>
                <a:lnTo>
                  <a:pt x="26736" y="78848"/>
                </a:lnTo>
                <a:lnTo>
                  <a:pt x="24679" y="78315"/>
                </a:lnTo>
                <a:lnTo>
                  <a:pt x="24317" y="77210"/>
                </a:lnTo>
                <a:lnTo>
                  <a:pt x="24603" y="76838"/>
                </a:lnTo>
                <a:lnTo>
                  <a:pt x="23374" y="74028"/>
                </a:lnTo>
                <a:lnTo>
                  <a:pt x="22822" y="69742"/>
                </a:lnTo>
                <a:lnTo>
                  <a:pt x="21993" y="67218"/>
                </a:lnTo>
                <a:lnTo>
                  <a:pt x="21088" y="66142"/>
                </a:lnTo>
                <a:lnTo>
                  <a:pt x="19240" y="67085"/>
                </a:lnTo>
                <a:lnTo>
                  <a:pt x="18488" y="67246"/>
                </a:lnTo>
                <a:lnTo>
                  <a:pt x="16697" y="65180"/>
                </a:lnTo>
                <a:lnTo>
                  <a:pt x="17545" y="60979"/>
                </a:lnTo>
                <a:lnTo>
                  <a:pt x="17993" y="59779"/>
                </a:lnTo>
                <a:lnTo>
                  <a:pt x="19431" y="59550"/>
                </a:lnTo>
                <a:lnTo>
                  <a:pt x="21621" y="60655"/>
                </a:lnTo>
                <a:lnTo>
                  <a:pt x="23698" y="65618"/>
                </a:lnTo>
                <a:close/>
                <a:moveTo>
                  <a:pt x="47330" y="72276"/>
                </a:moveTo>
                <a:lnTo>
                  <a:pt x="44272" y="72562"/>
                </a:lnTo>
                <a:lnTo>
                  <a:pt x="39976" y="71695"/>
                </a:lnTo>
                <a:lnTo>
                  <a:pt x="38242" y="70495"/>
                </a:lnTo>
                <a:lnTo>
                  <a:pt x="37499" y="69294"/>
                </a:lnTo>
                <a:lnTo>
                  <a:pt x="38985" y="68399"/>
                </a:lnTo>
                <a:lnTo>
                  <a:pt x="41119" y="67980"/>
                </a:lnTo>
                <a:lnTo>
                  <a:pt x="43776" y="65227"/>
                </a:lnTo>
                <a:lnTo>
                  <a:pt x="44701" y="66275"/>
                </a:lnTo>
                <a:lnTo>
                  <a:pt x="45691" y="69361"/>
                </a:lnTo>
                <a:lnTo>
                  <a:pt x="46758" y="70295"/>
                </a:lnTo>
                <a:lnTo>
                  <a:pt x="47358" y="71228"/>
                </a:lnTo>
                <a:lnTo>
                  <a:pt x="47330" y="72276"/>
                </a:lnTo>
                <a:close/>
                <a:moveTo>
                  <a:pt x="51339" y="84534"/>
                </a:moveTo>
                <a:lnTo>
                  <a:pt x="52140" y="84944"/>
                </a:lnTo>
                <a:lnTo>
                  <a:pt x="51692" y="86096"/>
                </a:lnTo>
                <a:lnTo>
                  <a:pt x="48025" y="84782"/>
                </a:lnTo>
                <a:lnTo>
                  <a:pt x="45062" y="85297"/>
                </a:lnTo>
                <a:lnTo>
                  <a:pt x="44234" y="85239"/>
                </a:lnTo>
                <a:lnTo>
                  <a:pt x="43357" y="84182"/>
                </a:lnTo>
                <a:lnTo>
                  <a:pt x="42710" y="82077"/>
                </a:lnTo>
                <a:lnTo>
                  <a:pt x="43005" y="80610"/>
                </a:lnTo>
                <a:lnTo>
                  <a:pt x="44243" y="79581"/>
                </a:lnTo>
                <a:lnTo>
                  <a:pt x="44710" y="79420"/>
                </a:lnTo>
                <a:lnTo>
                  <a:pt x="45644" y="80686"/>
                </a:lnTo>
                <a:lnTo>
                  <a:pt x="46491" y="81553"/>
                </a:lnTo>
                <a:lnTo>
                  <a:pt x="47310" y="81925"/>
                </a:lnTo>
                <a:lnTo>
                  <a:pt x="49177" y="83991"/>
                </a:lnTo>
                <a:lnTo>
                  <a:pt x="51339" y="84534"/>
                </a:lnTo>
                <a:close/>
                <a:moveTo>
                  <a:pt x="51311" y="105765"/>
                </a:moveTo>
                <a:lnTo>
                  <a:pt x="53968" y="109738"/>
                </a:lnTo>
                <a:lnTo>
                  <a:pt x="55026" y="110052"/>
                </a:lnTo>
                <a:lnTo>
                  <a:pt x="53416" y="112900"/>
                </a:lnTo>
                <a:lnTo>
                  <a:pt x="50063" y="113147"/>
                </a:lnTo>
                <a:lnTo>
                  <a:pt x="46110" y="112414"/>
                </a:lnTo>
                <a:lnTo>
                  <a:pt x="47558" y="111433"/>
                </a:lnTo>
                <a:lnTo>
                  <a:pt x="46805" y="110328"/>
                </a:lnTo>
                <a:lnTo>
                  <a:pt x="45615" y="110109"/>
                </a:lnTo>
                <a:lnTo>
                  <a:pt x="44243" y="110633"/>
                </a:lnTo>
                <a:lnTo>
                  <a:pt x="43615" y="110452"/>
                </a:lnTo>
                <a:lnTo>
                  <a:pt x="44491" y="108623"/>
                </a:lnTo>
                <a:lnTo>
                  <a:pt x="46682" y="106042"/>
                </a:lnTo>
                <a:lnTo>
                  <a:pt x="47330" y="105842"/>
                </a:lnTo>
                <a:lnTo>
                  <a:pt x="47920" y="105813"/>
                </a:lnTo>
                <a:lnTo>
                  <a:pt x="48501" y="106042"/>
                </a:lnTo>
                <a:lnTo>
                  <a:pt x="51311" y="105765"/>
                </a:lnTo>
                <a:close/>
                <a:moveTo>
                  <a:pt x="75076" y="144875"/>
                </a:moveTo>
                <a:lnTo>
                  <a:pt x="73837" y="146237"/>
                </a:lnTo>
                <a:lnTo>
                  <a:pt x="72761" y="146085"/>
                </a:lnTo>
                <a:lnTo>
                  <a:pt x="65789" y="142942"/>
                </a:lnTo>
                <a:lnTo>
                  <a:pt x="66084" y="141646"/>
                </a:lnTo>
                <a:lnTo>
                  <a:pt x="65798" y="138341"/>
                </a:lnTo>
                <a:lnTo>
                  <a:pt x="66560" y="136551"/>
                </a:lnTo>
                <a:lnTo>
                  <a:pt x="68484" y="135817"/>
                </a:lnTo>
                <a:lnTo>
                  <a:pt x="69980" y="136198"/>
                </a:lnTo>
                <a:lnTo>
                  <a:pt x="70895" y="138837"/>
                </a:lnTo>
                <a:lnTo>
                  <a:pt x="72980" y="139913"/>
                </a:lnTo>
                <a:lnTo>
                  <a:pt x="71523" y="140818"/>
                </a:lnTo>
                <a:lnTo>
                  <a:pt x="74066" y="142808"/>
                </a:lnTo>
                <a:lnTo>
                  <a:pt x="75076" y="144875"/>
                </a:lnTo>
                <a:close/>
                <a:moveTo>
                  <a:pt x="79267" y="161763"/>
                </a:moveTo>
                <a:lnTo>
                  <a:pt x="77857" y="164830"/>
                </a:lnTo>
                <a:lnTo>
                  <a:pt x="75419" y="164116"/>
                </a:lnTo>
                <a:lnTo>
                  <a:pt x="73142" y="161896"/>
                </a:lnTo>
                <a:lnTo>
                  <a:pt x="71951" y="159963"/>
                </a:lnTo>
                <a:lnTo>
                  <a:pt x="72752" y="156258"/>
                </a:lnTo>
                <a:lnTo>
                  <a:pt x="73914" y="155610"/>
                </a:lnTo>
                <a:lnTo>
                  <a:pt x="75133" y="155819"/>
                </a:lnTo>
                <a:lnTo>
                  <a:pt x="75752" y="159439"/>
                </a:lnTo>
                <a:lnTo>
                  <a:pt x="79267" y="161763"/>
                </a:lnTo>
                <a:close/>
                <a:moveTo>
                  <a:pt x="90097" y="180022"/>
                </a:moveTo>
                <a:lnTo>
                  <a:pt x="89154" y="181585"/>
                </a:lnTo>
                <a:lnTo>
                  <a:pt x="87706" y="181565"/>
                </a:lnTo>
                <a:lnTo>
                  <a:pt x="85849" y="180461"/>
                </a:lnTo>
                <a:lnTo>
                  <a:pt x="86201" y="179079"/>
                </a:lnTo>
                <a:lnTo>
                  <a:pt x="88316" y="178832"/>
                </a:lnTo>
                <a:lnTo>
                  <a:pt x="88925" y="178927"/>
                </a:lnTo>
                <a:lnTo>
                  <a:pt x="90097" y="180022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D998717C-A1A7-A50B-FA05-07F54C8AD9A4}"/>
              </a:ext>
            </a:extLst>
          </p:cNvPr>
          <p:cNvSpPr/>
          <p:nvPr/>
        </p:nvSpPr>
        <p:spPr>
          <a:xfrm>
            <a:off x="5872480" y="3312160"/>
            <a:ext cx="11103" cy="457"/>
          </a:xfrm>
          <a:custGeom>
            <a:avLst/>
            <a:gdLst>
              <a:gd name="connsiteX0" fmla="*/ 54369 w 55226"/>
              <a:gd name="connsiteY0" fmla="*/ 3029 h 30165"/>
              <a:gd name="connsiteX1" fmla="*/ 53930 w 55226"/>
              <a:gd name="connsiteY1" fmla="*/ 3248 h 30165"/>
              <a:gd name="connsiteX2" fmla="*/ 53435 w 55226"/>
              <a:gd name="connsiteY2" fmla="*/ 2181 h 30165"/>
              <a:gd name="connsiteX3" fmla="*/ 54073 w 55226"/>
              <a:gd name="connsiteY3" fmla="*/ 571 h 30165"/>
              <a:gd name="connsiteX4" fmla="*/ 54693 w 55226"/>
              <a:gd name="connsiteY4" fmla="*/ 0 h 30165"/>
              <a:gd name="connsiteX5" fmla="*/ 55226 w 55226"/>
              <a:gd name="connsiteY5" fmla="*/ 1267 h 30165"/>
              <a:gd name="connsiteX6" fmla="*/ 54369 w 55226"/>
              <a:gd name="connsiteY6" fmla="*/ 3029 h 30165"/>
              <a:gd name="connsiteX7" fmla="*/ 3953 w 55226"/>
              <a:gd name="connsiteY7" fmla="*/ 29985 h 30165"/>
              <a:gd name="connsiteX8" fmla="*/ 2439 w 55226"/>
              <a:gd name="connsiteY8" fmla="*/ 30166 h 30165"/>
              <a:gd name="connsiteX9" fmla="*/ 962 w 55226"/>
              <a:gd name="connsiteY9" fmla="*/ 29804 h 30165"/>
              <a:gd name="connsiteX10" fmla="*/ 0 w 55226"/>
              <a:gd name="connsiteY10" fmla="*/ 28261 h 30165"/>
              <a:gd name="connsiteX11" fmla="*/ 438 w 55226"/>
              <a:gd name="connsiteY11" fmla="*/ 27604 h 30165"/>
              <a:gd name="connsiteX12" fmla="*/ 1400 w 55226"/>
              <a:gd name="connsiteY12" fmla="*/ 27908 h 30165"/>
              <a:gd name="connsiteX13" fmla="*/ 2391 w 55226"/>
              <a:gd name="connsiteY13" fmla="*/ 29051 h 30165"/>
              <a:gd name="connsiteX14" fmla="*/ 4029 w 55226"/>
              <a:gd name="connsiteY14" fmla="*/ 29575 h 30165"/>
              <a:gd name="connsiteX15" fmla="*/ 3953 w 55226"/>
              <a:gd name="connsiteY15" fmla="*/ 29985 h 3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5226" h="30165">
                <a:moveTo>
                  <a:pt x="54369" y="3029"/>
                </a:moveTo>
                <a:lnTo>
                  <a:pt x="53930" y="3248"/>
                </a:lnTo>
                <a:lnTo>
                  <a:pt x="53435" y="2181"/>
                </a:lnTo>
                <a:lnTo>
                  <a:pt x="54073" y="571"/>
                </a:lnTo>
                <a:lnTo>
                  <a:pt x="54693" y="0"/>
                </a:lnTo>
                <a:lnTo>
                  <a:pt x="55226" y="1267"/>
                </a:lnTo>
                <a:lnTo>
                  <a:pt x="54369" y="3029"/>
                </a:lnTo>
                <a:close/>
                <a:moveTo>
                  <a:pt x="3953" y="29985"/>
                </a:moveTo>
                <a:lnTo>
                  <a:pt x="2439" y="30166"/>
                </a:lnTo>
                <a:lnTo>
                  <a:pt x="962" y="29804"/>
                </a:lnTo>
                <a:lnTo>
                  <a:pt x="0" y="28261"/>
                </a:lnTo>
                <a:lnTo>
                  <a:pt x="438" y="27604"/>
                </a:lnTo>
                <a:lnTo>
                  <a:pt x="1400" y="27908"/>
                </a:lnTo>
                <a:lnTo>
                  <a:pt x="2391" y="29051"/>
                </a:lnTo>
                <a:lnTo>
                  <a:pt x="4029" y="29575"/>
                </a:lnTo>
                <a:lnTo>
                  <a:pt x="3953" y="29985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6C936858-B33A-9F37-C172-E44DB5D70E28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11906 w 35528"/>
              <a:gd name="connsiteY0" fmla="*/ 0 h 15906"/>
              <a:gd name="connsiteX1" fmla="*/ 14897 w 35528"/>
              <a:gd name="connsiteY1" fmla="*/ 2581 h 15906"/>
              <a:gd name="connsiteX2" fmla="*/ 16097 w 35528"/>
              <a:gd name="connsiteY2" fmla="*/ 6001 h 15906"/>
              <a:gd name="connsiteX3" fmla="*/ 14802 w 35528"/>
              <a:gd name="connsiteY3" fmla="*/ 9268 h 15906"/>
              <a:gd name="connsiteX4" fmla="*/ 11973 w 35528"/>
              <a:gd name="connsiteY4" fmla="*/ 8468 h 15906"/>
              <a:gd name="connsiteX5" fmla="*/ 7858 w 35528"/>
              <a:gd name="connsiteY5" fmla="*/ 9163 h 15906"/>
              <a:gd name="connsiteX6" fmla="*/ 6487 w 35528"/>
              <a:gd name="connsiteY6" fmla="*/ 8925 h 15906"/>
              <a:gd name="connsiteX7" fmla="*/ 3200 w 35528"/>
              <a:gd name="connsiteY7" fmla="*/ 4915 h 15906"/>
              <a:gd name="connsiteX8" fmla="*/ 914 w 35528"/>
              <a:gd name="connsiteY8" fmla="*/ 3115 h 15906"/>
              <a:gd name="connsiteX9" fmla="*/ 0 w 35528"/>
              <a:gd name="connsiteY9" fmla="*/ 1419 h 15906"/>
              <a:gd name="connsiteX10" fmla="*/ 2906 w 35528"/>
              <a:gd name="connsiteY10" fmla="*/ 1610 h 15906"/>
              <a:gd name="connsiteX11" fmla="*/ 7154 w 35528"/>
              <a:gd name="connsiteY11" fmla="*/ 486 h 15906"/>
              <a:gd name="connsiteX12" fmla="*/ 11906 w 35528"/>
              <a:gd name="connsiteY12" fmla="*/ 0 h 15906"/>
              <a:gd name="connsiteX13" fmla="*/ 35424 w 35528"/>
              <a:gd name="connsiteY13" fmla="*/ 15888 h 15906"/>
              <a:gd name="connsiteX14" fmla="*/ 28090 w 35528"/>
              <a:gd name="connsiteY14" fmla="*/ 15907 h 15906"/>
              <a:gd name="connsiteX15" fmla="*/ 24461 w 35528"/>
              <a:gd name="connsiteY15" fmla="*/ 14669 h 15906"/>
              <a:gd name="connsiteX16" fmla="*/ 23175 w 35528"/>
              <a:gd name="connsiteY16" fmla="*/ 14659 h 15906"/>
              <a:gd name="connsiteX17" fmla="*/ 20070 w 35528"/>
              <a:gd name="connsiteY17" fmla="*/ 12068 h 15906"/>
              <a:gd name="connsiteX18" fmla="*/ 19593 w 35528"/>
              <a:gd name="connsiteY18" fmla="*/ 10706 h 15906"/>
              <a:gd name="connsiteX19" fmla="*/ 21222 w 35528"/>
              <a:gd name="connsiteY19" fmla="*/ 9811 h 15906"/>
              <a:gd name="connsiteX20" fmla="*/ 24603 w 35528"/>
              <a:gd name="connsiteY20" fmla="*/ 9344 h 15906"/>
              <a:gd name="connsiteX21" fmla="*/ 31404 w 35528"/>
              <a:gd name="connsiteY21" fmla="*/ 11316 h 15906"/>
              <a:gd name="connsiteX22" fmla="*/ 32433 w 35528"/>
              <a:gd name="connsiteY22" fmla="*/ 13068 h 15906"/>
              <a:gd name="connsiteX23" fmla="*/ 33995 w 35528"/>
              <a:gd name="connsiteY23" fmla="*/ 13259 h 15906"/>
              <a:gd name="connsiteX24" fmla="*/ 35214 w 35528"/>
              <a:gd name="connsiteY24" fmla="*/ 14021 h 15906"/>
              <a:gd name="connsiteX25" fmla="*/ 35529 w 35528"/>
              <a:gd name="connsiteY25" fmla="*/ 15250 h 15906"/>
              <a:gd name="connsiteX26" fmla="*/ 35424 w 35528"/>
              <a:gd name="connsiteY26" fmla="*/ 15888 h 15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5528" h="15906">
                <a:moveTo>
                  <a:pt x="11906" y="0"/>
                </a:moveTo>
                <a:lnTo>
                  <a:pt x="14897" y="2581"/>
                </a:lnTo>
                <a:lnTo>
                  <a:pt x="16097" y="6001"/>
                </a:lnTo>
                <a:lnTo>
                  <a:pt x="14802" y="9268"/>
                </a:lnTo>
                <a:lnTo>
                  <a:pt x="11973" y="8468"/>
                </a:lnTo>
                <a:lnTo>
                  <a:pt x="7858" y="9163"/>
                </a:lnTo>
                <a:lnTo>
                  <a:pt x="6487" y="8925"/>
                </a:lnTo>
                <a:lnTo>
                  <a:pt x="3200" y="4915"/>
                </a:lnTo>
                <a:lnTo>
                  <a:pt x="914" y="3115"/>
                </a:lnTo>
                <a:lnTo>
                  <a:pt x="0" y="1419"/>
                </a:lnTo>
                <a:lnTo>
                  <a:pt x="2906" y="1610"/>
                </a:lnTo>
                <a:lnTo>
                  <a:pt x="7154" y="486"/>
                </a:lnTo>
                <a:lnTo>
                  <a:pt x="11906" y="0"/>
                </a:lnTo>
                <a:close/>
                <a:moveTo>
                  <a:pt x="35424" y="15888"/>
                </a:moveTo>
                <a:lnTo>
                  <a:pt x="28090" y="15907"/>
                </a:lnTo>
                <a:lnTo>
                  <a:pt x="24461" y="14669"/>
                </a:lnTo>
                <a:lnTo>
                  <a:pt x="23175" y="14659"/>
                </a:lnTo>
                <a:lnTo>
                  <a:pt x="20070" y="12068"/>
                </a:lnTo>
                <a:lnTo>
                  <a:pt x="19593" y="10706"/>
                </a:lnTo>
                <a:lnTo>
                  <a:pt x="21222" y="9811"/>
                </a:lnTo>
                <a:lnTo>
                  <a:pt x="24603" y="9344"/>
                </a:lnTo>
                <a:lnTo>
                  <a:pt x="31404" y="11316"/>
                </a:lnTo>
                <a:lnTo>
                  <a:pt x="32433" y="13068"/>
                </a:lnTo>
                <a:lnTo>
                  <a:pt x="33995" y="13259"/>
                </a:lnTo>
                <a:lnTo>
                  <a:pt x="35214" y="14021"/>
                </a:lnTo>
                <a:lnTo>
                  <a:pt x="35529" y="15250"/>
                </a:lnTo>
                <a:lnTo>
                  <a:pt x="35424" y="1588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C61465E9-16B7-2DB6-AA94-34E9D3C69376}"/>
              </a:ext>
            </a:extLst>
          </p:cNvPr>
          <p:cNvSpPr/>
          <p:nvPr/>
        </p:nvSpPr>
        <p:spPr>
          <a:xfrm>
            <a:off x="5872480" y="3312160"/>
            <a:ext cx="64289" cy="1748"/>
          </a:xfrm>
          <a:custGeom>
            <a:avLst/>
            <a:gdLst>
              <a:gd name="connsiteX0" fmla="*/ 281654 w 319763"/>
              <a:gd name="connsiteY0" fmla="*/ 65513 h 184327"/>
              <a:gd name="connsiteX1" fmla="*/ 268176 w 319763"/>
              <a:gd name="connsiteY1" fmla="*/ 70447 h 184327"/>
              <a:gd name="connsiteX2" fmla="*/ 264623 w 319763"/>
              <a:gd name="connsiteY2" fmla="*/ 72638 h 184327"/>
              <a:gd name="connsiteX3" fmla="*/ 261395 w 319763"/>
              <a:gd name="connsiteY3" fmla="*/ 75343 h 184327"/>
              <a:gd name="connsiteX4" fmla="*/ 258975 w 319763"/>
              <a:gd name="connsiteY4" fmla="*/ 78724 h 184327"/>
              <a:gd name="connsiteX5" fmla="*/ 257280 w 319763"/>
              <a:gd name="connsiteY5" fmla="*/ 84658 h 184327"/>
              <a:gd name="connsiteX6" fmla="*/ 258566 w 319763"/>
              <a:gd name="connsiteY6" fmla="*/ 90078 h 184327"/>
              <a:gd name="connsiteX7" fmla="*/ 258442 w 319763"/>
              <a:gd name="connsiteY7" fmla="*/ 92983 h 184327"/>
              <a:gd name="connsiteX8" fmla="*/ 254965 w 319763"/>
              <a:gd name="connsiteY8" fmla="*/ 94907 h 184327"/>
              <a:gd name="connsiteX9" fmla="*/ 251717 w 319763"/>
              <a:gd name="connsiteY9" fmla="*/ 96288 h 184327"/>
              <a:gd name="connsiteX10" fmla="*/ 248107 w 319763"/>
              <a:gd name="connsiteY10" fmla="*/ 98403 h 184327"/>
              <a:gd name="connsiteX11" fmla="*/ 245916 w 319763"/>
              <a:gd name="connsiteY11" fmla="*/ 98927 h 184327"/>
              <a:gd name="connsiteX12" fmla="*/ 244126 w 319763"/>
              <a:gd name="connsiteY12" fmla="*/ 100603 h 184327"/>
              <a:gd name="connsiteX13" fmla="*/ 242040 w 319763"/>
              <a:gd name="connsiteY13" fmla="*/ 101775 h 184327"/>
              <a:gd name="connsiteX14" fmla="*/ 234525 w 319763"/>
              <a:gd name="connsiteY14" fmla="*/ 104823 h 184327"/>
              <a:gd name="connsiteX15" fmla="*/ 226314 w 319763"/>
              <a:gd name="connsiteY15" fmla="*/ 107175 h 184327"/>
              <a:gd name="connsiteX16" fmla="*/ 213265 w 319763"/>
              <a:gd name="connsiteY16" fmla="*/ 109995 h 184327"/>
              <a:gd name="connsiteX17" fmla="*/ 208226 w 319763"/>
              <a:gd name="connsiteY17" fmla="*/ 113052 h 184327"/>
              <a:gd name="connsiteX18" fmla="*/ 203645 w 319763"/>
              <a:gd name="connsiteY18" fmla="*/ 115148 h 184327"/>
              <a:gd name="connsiteX19" fmla="*/ 196682 w 319763"/>
              <a:gd name="connsiteY19" fmla="*/ 115776 h 184327"/>
              <a:gd name="connsiteX20" fmla="*/ 187119 w 319763"/>
              <a:gd name="connsiteY20" fmla="*/ 118682 h 184327"/>
              <a:gd name="connsiteX21" fmla="*/ 181803 w 319763"/>
              <a:gd name="connsiteY21" fmla="*/ 121006 h 184327"/>
              <a:gd name="connsiteX22" fmla="*/ 175203 w 319763"/>
              <a:gd name="connsiteY22" fmla="*/ 124787 h 184327"/>
              <a:gd name="connsiteX23" fmla="*/ 173745 w 319763"/>
              <a:gd name="connsiteY23" fmla="*/ 125978 h 184327"/>
              <a:gd name="connsiteX24" fmla="*/ 172584 w 319763"/>
              <a:gd name="connsiteY24" fmla="*/ 128759 h 184327"/>
              <a:gd name="connsiteX25" fmla="*/ 170555 w 319763"/>
              <a:gd name="connsiteY25" fmla="*/ 131159 h 184327"/>
              <a:gd name="connsiteX26" fmla="*/ 166583 w 319763"/>
              <a:gd name="connsiteY26" fmla="*/ 135093 h 184327"/>
              <a:gd name="connsiteX27" fmla="*/ 163602 w 319763"/>
              <a:gd name="connsiteY27" fmla="*/ 137113 h 184327"/>
              <a:gd name="connsiteX28" fmla="*/ 161610 w 319763"/>
              <a:gd name="connsiteY28" fmla="*/ 137217 h 184327"/>
              <a:gd name="connsiteX29" fmla="*/ 157743 w 319763"/>
              <a:gd name="connsiteY29" fmla="*/ 138322 h 184327"/>
              <a:gd name="connsiteX30" fmla="*/ 153162 w 319763"/>
              <a:gd name="connsiteY30" fmla="*/ 138551 h 184327"/>
              <a:gd name="connsiteX31" fmla="*/ 145466 w 319763"/>
              <a:gd name="connsiteY31" fmla="*/ 137170 h 184327"/>
              <a:gd name="connsiteX32" fmla="*/ 143485 w 319763"/>
              <a:gd name="connsiteY32" fmla="*/ 138132 h 184327"/>
              <a:gd name="connsiteX33" fmla="*/ 141856 w 319763"/>
              <a:gd name="connsiteY33" fmla="*/ 139665 h 184327"/>
              <a:gd name="connsiteX34" fmla="*/ 135922 w 319763"/>
              <a:gd name="connsiteY34" fmla="*/ 142361 h 184327"/>
              <a:gd name="connsiteX35" fmla="*/ 129893 w 319763"/>
              <a:gd name="connsiteY35" fmla="*/ 147742 h 184327"/>
              <a:gd name="connsiteX36" fmla="*/ 125482 w 319763"/>
              <a:gd name="connsiteY36" fmla="*/ 149171 h 184327"/>
              <a:gd name="connsiteX37" fmla="*/ 118348 w 319763"/>
              <a:gd name="connsiteY37" fmla="*/ 150857 h 184327"/>
              <a:gd name="connsiteX38" fmla="*/ 113357 w 319763"/>
              <a:gd name="connsiteY38" fmla="*/ 153095 h 184327"/>
              <a:gd name="connsiteX39" fmla="*/ 110004 w 319763"/>
              <a:gd name="connsiteY39" fmla="*/ 153991 h 184327"/>
              <a:gd name="connsiteX40" fmla="*/ 105689 w 319763"/>
              <a:gd name="connsiteY40" fmla="*/ 154457 h 184327"/>
              <a:gd name="connsiteX41" fmla="*/ 97698 w 319763"/>
              <a:gd name="connsiteY41" fmla="*/ 154229 h 184327"/>
              <a:gd name="connsiteX42" fmla="*/ 90125 w 319763"/>
              <a:gd name="connsiteY42" fmla="*/ 155039 h 184327"/>
              <a:gd name="connsiteX43" fmla="*/ 83105 w 319763"/>
              <a:gd name="connsiteY43" fmla="*/ 156553 h 184327"/>
              <a:gd name="connsiteX44" fmla="*/ 79810 w 319763"/>
              <a:gd name="connsiteY44" fmla="*/ 159420 h 184327"/>
              <a:gd name="connsiteX45" fmla="*/ 76048 w 319763"/>
              <a:gd name="connsiteY45" fmla="*/ 163964 h 184327"/>
              <a:gd name="connsiteX46" fmla="*/ 69904 w 319763"/>
              <a:gd name="connsiteY46" fmla="*/ 165840 h 184327"/>
              <a:gd name="connsiteX47" fmla="*/ 68456 w 319763"/>
              <a:gd name="connsiteY47" fmla="*/ 167469 h 184327"/>
              <a:gd name="connsiteX48" fmla="*/ 66560 w 319763"/>
              <a:gd name="connsiteY48" fmla="*/ 170812 h 184327"/>
              <a:gd name="connsiteX49" fmla="*/ 62589 w 319763"/>
              <a:gd name="connsiteY49" fmla="*/ 171679 h 184327"/>
              <a:gd name="connsiteX50" fmla="*/ 58988 w 319763"/>
              <a:gd name="connsiteY50" fmla="*/ 172241 h 184327"/>
              <a:gd name="connsiteX51" fmla="*/ 55312 w 319763"/>
              <a:gd name="connsiteY51" fmla="*/ 170783 h 184327"/>
              <a:gd name="connsiteX52" fmla="*/ 48377 w 319763"/>
              <a:gd name="connsiteY52" fmla="*/ 174822 h 184327"/>
              <a:gd name="connsiteX53" fmla="*/ 45758 w 319763"/>
              <a:gd name="connsiteY53" fmla="*/ 175489 h 184327"/>
              <a:gd name="connsiteX54" fmla="*/ 41777 w 319763"/>
              <a:gd name="connsiteY54" fmla="*/ 175651 h 184327"/>
              <a:gd name="connsiteX55" fmla="*/ 38948 w 319763"/>
              <a:gd name="connsiteY55" fmla="*/ 176498 h 184327"/>
              <a:gd name="connsiteX56" fmla="*/ 36919 w 319763"/>
              <a:gd name="connsiteY56" fmla="*/ 176260 h 184327"/>
              <a:gd name="connsiteX57" fmla="*/ 34395 w 319763"/>
              <a:gd name="connsiteY57" fmla="*/ 174679 h 184327"/>
              <a:gd name="connsiteX58" fmla="*/ 29023 w 319763"/>
              <a:gd name="connsiteY58" fmla="*/ 172764 h 184327"/>
              <a:gd name="connsiteX59" fmla="*/ 25098 w 319763"/>
              <a:gd name="connsiteY59" fmla="*/ 174012 h 184327"/>
              <a:gd name="connsiteX60" fmla="*/ 24765 w 319763"/>
              <a:gd name="connsiteY60" fmla="*/ 170193 h 184327"/>
              <a:gd name="connsiteX61" fmla="*/ 18259 w 319763"/>
              <a:gd name="connsiteY61" fmla="*/ 158515 h 184327"/>
              <a:gd name="connsiteX62" fmla="*/ 19612 w 319763"/>
              <a:gd name="connsiteY62" fmla="*/ 148333 h 184327"/>
              <a:gd name="connsiteX63" fmla="*/ 19612 w 319763"/>
              <a:gd name="connsiteY63" fmla="*/ 146895 h 184327"/>
              <a:gd name="connsiteX64" fmla="*/ 18316 w 319763"/>
              <a:gd name="connsiteY64" fmla="*/ 142342 h 184327"/>
              <a:gd name="connsiteX65" fmla="*/ 14440 w 319763"/>
              <a:gd name="connsiteY65" fmla="*/ 138179 h 184327"/>
              <a:gd name="connsiteX66" fmla="*/ 14554 w 319763"/>
              <a:gd name="connsiteY66" fmla="*/ 132902 h 184327"/>
              <a:gd name="connsiteX67" fmla="*/ 13258 w 319763"/>
              <a:gd name="connsiteY67" fmla="*/ 129130 h 184327"/>
              <a:gd name="connsiteX68" fmla="*/ 12230 w 319763"/>
              <a:gd name="connsiteY68" fmla="*/ 125244 h 184327"/>
              <a:gd name="connsiteX69" fmla="*/ 12563 w 319763"/>
              <a:gd name="connsiteY69" fmla="*/ 124216 h 184327"/>
              <a:gd name="connsiteX70" fmla="*/ 12621 w 319763"/>
              <a:gd name="connsiteY70" fmla="*/ 123282 h 184327"/>
              <a:gd name="connsiteX71" fmla="*/ 10639 w 319763"/>
              <a:gd name="connsiteY71" fmla="*/ 117291 h 184327"/>
              <a:gd name="connsiteX72" fmla="*/ 9982 w 319763"/>
              <a:gd name="connsiteY72" fmla="*/ 116081 h 184327"/>
              <a:gd name="connsiteX73" fmla="*/ 9734 w 319763"/>
              <a:gd name="connsiteY73" fmla="*/ 114824 h 184327"/>
              <a:gd name="connsiteX74" fmla="*/ 10383 w 319763"/>
              <a:gd name="connsiteY74" fmla="*/ 113862 h 184327"/>
              <a:gd name="connsiteX75" fmla="*/ 10363 w 319763"/>
              <a:gd name="connsiteY75" fmla="*/ 112747 h 184327"/>
              <a:gd name="connsiteX76" fmla="*/ 9315 w 319763"/>
              <a:gd name="connsiteY76" fmla="*/ 110909 h 184327"/>
              <a:gd name="connsiteX77" fmla="*/ 8201 w 319763"/>
              <a:gd name="connsiteY77" fmla="*/ 107404 h 184327"/>
              <a:gd name="connsiteX78" fmla="*/ 2914 w 319763"/>
              <a:gd name="connsiteY78" fmla="*/ 104651 h 184327"/>
              <a:gd name="connsiteX79" fmla="*/ 3991 w 319763"/>
              <a:gd name="connsiteY79" fmla="*/ 102070 h 184327"/>
              <a:gd name="connsiteX80" fmla="*/ 5019 w 319763"/>
              <a:gd name="connsiteY80" fmla="*/ 102975 h 184327"/>
              <a:gd name="connsiteX81" fmla="*/ 6410 w 319763"/>
              <a:gd name="connsiteY81" fmla="*/ 103746 h 184327"/>
              <a:gd name="connsiteX82" fmla="*/ 6696 w 319763"/>
              <a:gd name="connsiteY82" fmla="*/ 102080 h 184327"/>
              <a:gd name="connsiteX83" fmla="*/ 6715 w 319763"/>
              <a:gd name="connsiteY83" fmla="*/ 100832 h 184327"/>
              <a:gd name="connsiteX84" fmla="*/ 4506 w 319763"/>
              <a:gd name="connsiteY84" fmla="*/ 93031 h 184327"/>
              <a:gd name="connsiteX85" fmla="*/ 7782 w 319763"/>
              <a:gd name="connsiteY85" fmla="*/ 82610 h 184327"/>
              <a:gd name="connsiteX86" fmla="*/ 6705 w 319763"/>
              <a:gd name="connsiteY86" fmla="*/ 73209 h 184327"/>
              <a:gd name="connsiteX87" fmla="*/ 11706 w 319763"/>
              <a:gd name="connsiteY87" fmla="*/ 69409 h 184327"/>
              <a:gd name="connsiteX88" fmla="*/ 12964 w 319763"/>
              <a:gd name="connsiteY88" fmla="*/ 68266 h 184327"/>
              <a:gd name="connsiteX89" fmla="*/ 13688 w 319763"/>
              <a:gd name="connsiteY89" fmla="*/ 67266 h 184327"/>
              <a:gd name="connsiteX90" fmla="*/ 14868 w 319763"/>
              <a:gd name="connsiteY90" fmla="*/ 65113 h 184327"/>
              <a:gd name="connsiteX91" fmla="*/ 16478 w 319763"/>
              <a:gd name="connsiteY91" fmla="*/ 64418 h 184327"/>
              <a:gd name="connsiteX92" fmla="*/ 17050 w 319763"/>
              <a:gd name="connsiteY92" fmla="*/ 62151 h 184327"/>
              <a:gd name="connsiteX93" fmla="*/ 17002 w 319763"/>
              <a:gd name="connsiteY93" fmla="*/ 61017 h 184327"/>
              <a:gd name="connsiteX94" fmla="*/ 15964 w 319763"/>
              <a:gd name="connsiteY94" fmla="*/ 60046 h 184327"/>
              <a:gd name="connsiteX95" fmla="*/ 15183 w 319763"/>
              <a:gd name="connsiteY95" fmla="*/ 57407 h 184327"/>
              <a:gd name="connsiteX96" fmla="*/ 15440 w 319763"/>
              <a:gd name="connsiteY96" fmla="*/ 54055 h 184327"/>
              <a:gd name="connsiteX97" fmla="*/ 15697 w 319763"/>
              <a:gd name="connsiteY97" fmla="*/ 52654 h 184327"/>
              <a:gd name="connsiteX98" fmla="*/ 16240 w 319763"/>
              <a:gd name="connsiteY98" fmla="*/ 50092 h 184327"/>
              <a:gd name="connsiteX99" fmla="*/ 17993 w 319763"/>
              <a:gd name="connsiteY99" fmla="*/ 49139 h 184327"/>
              <a:gd name="connsiteX100" fmla="*/ 18402 w 319763"/>
              <a:gd name="connsiteY100" fmla="*/ 48378 h 184327"/>
              <a:gd name="connsiteX101" fmla="*/ 17050 w 319763"/>
              <a:gd name="connsiteY101" fmla="*/ 46758 h 184327"/>
              <a:gd name="connsiteX102" fmla="*/ 17173 w 319763"/>
              <a:gd name="connsiteY102" fmla="*/ 45787 h 184327"/>
              <a:gd name="connsiteX103" fmla="*/ 20145 w 319763"/>
              <a:gd name="connsiteY103" fmla="*/ 43072 h 184327"/>
              <a:gd name="connsiteX104" fmla="*/ 21317 w 319763"/>
              <a:gd name="connsiteY104" fmla="*/ 42263 h 184327"/>
              <a:gd name="connsiteX105" fmla="*/ 23241 w 319763"/>
              <a:gd name="connsiteY105" fmla="*/ 41424 h 184327"/>
              <a:gd name="connsiteX106" fmla="*/ 24746 w 319763"/>
              <a:gd name="connsiteY106" fmla="*/ 41434 h 184327"/>
              <a:gd name="connsiteX107" fmla="*/ 26479 w 319763"/>
              <a:gd name="connsiteY107" fmla="*/ 41910 h 184327"/>
              <a:gd name="connsiteX108" fmla="*/ 28032 w 319763"/>
              <a:gd name="connsiteY108" fmla="*/ 42672 h 184327"/>
              <a:gd name="connsiteX109" fmla="*/ 29537 w 319763"/>
              <a:gd name="connsiteY109" fmla="*/ 44053 h 184327"/>
              <a:gd name="connsiteX110" fmla="*/ 31128 w 319763"/>
              <a:gd name="connsiteY110" fmla="*/ 45625 h 184327"/>
              <a:gd name="connsiteX111" fmla="*/ 33566 w 319763"/>
              <a:gd name="connsiteY111" fmla="*/ 46225 h 184327"/>
              <a:gd name="connsiteX112" fmla="*/ 35223 w 319763"/>
              <a:gd name="connsiteY112" fmla="*/ 46072 h 184327"/>
              <a:gd name="connsiteX113" fmla="*/ 36576 w 319763"/>
              <a:gd name="connsiteY113" fmla="*/ 46768 h 184327"/>
              <a:gd name="connsiteX114" fmla="*/ 37719 w 319763"/>
              <a:gd name="connsiteY114" fmla="*/ 46387 h 184327"/>
              <a:gd name="connsiteX115" fmla="*/ 39014 w 319763"/>
              <a:gd name="connsiteY115" fmla="*/ 45577 h 184327"/>
              <a:gd name="connsiteX116" fmla="*/ 41091 w 319763"/>
              <a:gd name="connsiteY116" fmla="*/ 45625 h 184327"/>
              <a:gd name="connsiteX117" fmla="*/ 42958 w 319763"/>
              <a:gd name="connsiteY117" fmla="*/ 44710 h 184327"/>
              <a:gd name="connsiteX118" fmla="*/ 48273 w 319763"/>
              <a:gd name="connsiteY118" fmla="*/ 44272 h 184327"/>
              <a:gd name="connsiteX119" fmla="*/ 53397 w 319763"/>
              <a:gd name="connsiteY119" fmla="*/ 44548 h 184327"/>
              <a:gd name="connsiteX120" fmla="*/ 58750 w 319763"/>
              <a:gd name="connsiteY120" fmla="*/ 43787 h 184327"/>
              <a:gd name="connsiteX121" fmla="*/ 64094 w 319763"/>
              <a:gd name="connsiteY121" fmla="*/ 43844 h 184327"/>
              <a:gd name="connsiteX122" fmla="*/ 69485 w 319763"/>
              <a:gd name="connsiteY122" fmla="*/ 43901 h 184327"/>
              <a:gd name="connsiteX123" fmla="*/ 70675 w 319763"/>
              <a:gd name="connsiteY123" fmla="*/ 44015 h 184327"/>
              <a:gd name="connsiteX124" fmla="*/ 71847 w 319763"/>
              <a:gd name="connsiteY124" fmla="*/ 44491 h 184327"/>
              <a:gd name="connsiteX125" fmla="*/ 76391 w 319763"/>
              <a:gd name="connsiteY125" fmla="*/ 46892 h 184327"/>
              <a:gd name="connsiteX126" fmla="*/ 79839 w 319763"/>
              <a:gd name="connsiteY126" fmla="*/ 47387 h 184327"/>
              <a:gd name="connsiteX127" fmla="*/ 86763 w 319763"/>
              <a:gd name="connsiteY127" fmla="*/ 48044 h 184327"/>
              <a:gd name="connsiteX128" fmla="*/ 94145 w 319763"/>
              <a:gd name="connsiteY128" fmla="*/ 48749 h 184327"/>
              <a:gd name="connsiteX129" fmla="*/ 100546 w 319763"/>
              <a:gd name="connsiteY129" fmla="*/ 49349 h 184327"/>
              <a:gd name="connsiteX130" fmla="*/ 105975 w 319763"/>
              <a:gd name="connsiteY130" fmla="*/ 48778 h 184327"/>
              <a:gd name="connsiteX131" fmla="*/ 110480 w 319763"/>
              <a:gd name="connsiteY131" fmla="*/ 48311 h 184327"/>
              <a:gd name="connsiteX132" fmla="*/ 111700 w 319763"/>
              <a:gd name="connsiteY132" fmla="*/ 48387 h 184327"/>
              <a:gd name="connsiteX133" fmla="*/ 113062 w 319763"/>
              <a:gd name="connsiteY133" fmla="*/ 49873 h 184327"/>
              <a:gd name="connsiteX134" fmla="*/ 115776 w 319763"/>
              <a:gd name="connsiteY134" fmla="*/ 53578 h 184327"/>
              <a:gd name="connsiteX135" fmla="*/ 118339 w 319763"/>
              <a:gd name="connsiteY135" fmla="*/ 57064 h 184327"/>
              <a:gd name="connsiteX136" fmla="*/ 122825 w 319763"/>
              <a:gd name="connsiteY136" fmla="*/ 57255 h 184327"/>
              <a:gd name="connsiteX137" fmla="*/ 125702 w 319763"/>
              <a:gd name="connsiteY137" fmla="*/ 55940 h 184327"/>
              <a:gd name="connsiteX138" fmla="*/ 128864 w 319763"/>
              <a:gd name="connsiteY138" fmla="*/ 54093 h 184327"/>
              <a:gd name="connsiteX139" fmla="*/ 130797 w 319763"/>
              <a:gd name="connsiteY139" fmla="*/ 52664 h 184327"/>
              <a:gd name="connsiteX140" fmla="*/ 133035 w 319763"/>
              <a:gd name="connsiteY140" fmla="*/ 46987 h 184327"/>
              <a:gd name="connsiteX141" fmla="*/ 134484 w 319763"/>
              <a:gd name="connsiteY141" fmla="*/ 43310 h 184327"/>
              <a:gd name="connsiteX142" fmla="*/ 137808 w 319763"/>
              <a:gd name="connsiteY142" fmla="*/ 39167 h 184327"/>
              <a:gd name="connsiteX143" fmla="*/ 140589 w 319763"/>
              <a:gd name="connsiteY143" fmla="*/ 35700 h 184327"/>
              <a:gd name="connsiteX144" fmla="*/ 144266 w 319763"/>
              <a:gd name="connsiteY144" fmla="*/ 31099 h 184327"/>
              <a:gd name="connsiteX145" fmla="*/ 146304 w 319763"/>
              <a:gd name="connsiteY145" fmla="*/ 28556 h 184327"/>
              <a:gd name="connsiteX146" fmla="*/ 150323 w 319763"/>
              <a:gd name="connsiteY146" fmla="*/ 23527 h 184327"/>
              <a:gd name="connsiteX147" fmla="*/ 154162 w 319763"/>
              <a:gd name="connsiteY147" fmla="*/ 21565 h 184327"/>
              <a:gd name="connsiteX148" fmla="*/ 161573 w 319763"/>
              <a:gd name="connsiteY148" fmla="*/ 17783 h 184327"/>
              <a:gd name="connsiteX149" fmla="*/ 168840 w 319763"/>
              <a:gd name="connsiteY149" fmla="*/ 14059 h 184327"/>
              <a:gd name="connsiteX150" fmla="*/ 173574 w 319763"/>
              <a:gd name="connsiteY150" fmla="*/ 11630 h 184327"/>
              <a:gd name="connsiteX151" fmla="*/ 177603 w 319763"/>
              <a:gd name="connsiteY151" fmla="*/ 10525 h 184327"/>
              <a:gd name="connsiteX152" fmla="*/ 184356 w 319763"/>
              <a:gd name="connsiteY152" fmla="*/ 9573 h 184327"/>
              <a:gd name="connsiteX153" fmla="*/ 192291 w 319763"/>
              <a:gd name="connsiteY153" fmla="*/ 8449 h 184327"/>
              <a:gd name="connsiteX154" fmla="*/ 200225 w 319763"/>
              <a:gd name="connsiteY154" fmla="*/ 7325 h 184327"/>
              <a:gd name="connsiteX155" fmla="*/ 208693 w 319763"/>
              <a:gd name="connsiteY155" fmla="*/ 6134 h 184327"/>
              <a:gd name="connsiteX156" fmla="*/ 218123 w 319763"/>
              <a:gd name="connsiteY156" fmla="*/ 4801 h 184327"/>
              <a:gd name="connsiteX157" fmla="*/ 224590 w 319763"/>
              <a:gd name="connsiteY157" fmla="*/ 3886 h 184327"/>
              <a:gd name="connsiteX158" fmla="*/ 232829 w 319763"/>
              <a:gd name="connsiteY158" fmla="*/ 2715 h 184327"/>
              <a:gd name="connsiteX159" fmla="*/ 239687 w 319763"/>
              <a:gd name="connsiteY159" fmla="*/ 1743 h 184327"/>
              <a:gd name="connsiteX160" fmla="*/ 245783 w 319763"/>
              <a:gd name="connsiteY160" fmla="*/ 886 h 184327"/>
              <a:gd name="connsiteX161" fmla="*/ 252060 w 319763"/>
              <a:gd name="connsiteY161" fmla="*/ 0 h 184327"/>
              <a:gd name="connsiteX162" fmla="*/ 253241 w 319763"/>
              <a:gd name="connsiteY162" fmla="*/ 2800 h 184327"/>
              <a:gd name="connsiteX163" fmla="*/ 254422 w 319763"/>
              <a:gd name="connsiteY163" fmla="*/ 5601 h 184327"/>
              <a:gd name="connsiteX164" fmla="*/ 255613 w 319763"/>
              <a:gd name="connsiteY164" fmla="*/ 8401 h 184327"/>
              <a:gd name="connsiteX165" fmla="*/ 256794 w 319763"/>
              <a:gd name="connsiteY165" fmla="*/ 11201 h 184327"/>
              <a:gd name="connsiteX166" fmla="*/ 257975 w 319763"/>
              <a:gd name="connsiteY166" fmla="*/ 14002 h 184327"/>
              <a:gd name="connsiteX167" fmla="*/ 259156 w 319763"/>
              <a:gd name="connsiteY167" fmla="*/ 16802 h 184327"/>
              <a:gd name="connsiteX168" fmla="*/ 260337 w 319763"/>
              <a:gd name="connsiteY168" fmla="*/ 19593 h 184327"/>
              <a:gd name="connsiteX169" fmla="*/ 261528 w 319763"/>
              <a:gd name="connsiteY169" fmla="*/ 22384 h 184327"/>
              <a:gd name="connsiteX170" fmla="*/ 262709 w 319763"/>
              <a:gd name="connsiteY170" fmla="*/ 25175 h 184327"/>
              <a:gd name="connsiteX171" fmla="*/ 263890 w 319763"/>
              <a:gd name="connsiteY171" fmla="*/ 27965 h 184327"/>
              <a:gd name="connsiteX172" fmla="*/ 265071 w 319763"/>
              <a:gd name="connsiteY172" fmla="*/ 30756 h 184327"/>
              <a:gd name="connsiteX173" fmla="*/ 266262 w 319763"/>
              <a:gd name="connsiteY173" fmla="*/ 33547 h 184327"/>
              <a:gd name="connsiteX174" fmla="*/ 267443 w 319763"/>
              <a:gd name="connsiteY174" fmla="*/ 36328 h 184327"/>
              <a:gd name="connsiteX175" fmla="*/ 268624 w 319763"/>
              <a:gd name="connsiteY175" fmla="*/ 39110 h 184327"/>
              <a:gd name="connsiteX176" fmla="*/ 269805 w 319763"/>
              <a:gd name="connsiteY176" fmla="*/ 41891 h 184327"/>
              <a:gd name="connsiteX177" fmla="*/ 270986 w 319763"/>
              <a:gd name="connsiteY177" fmla="*/ 44672 h 184327"/>
              <a:gd name="connsiteX178" fmla="*/ 272149 w 319763"/>
              <a:gd name="connsiteY178" fmla="*/ 47387 h 184327"/>
              <a:gd name="connsiteX179" fmla="*/ 274053 w 319763"/>
              <a:gd name="connsiteY179" fmla="*/ 48292 h 184327"/>
              <a:gd name="connsiteX180" fmla="*/ 275187 w 319763"/>
              <a:gd name="connsiteY180" fmla="*/ 50863 h 184327"/>
              <a:gd name="connsiteX181" fmla="*/ 276806 w 319763"/>
              <a:gd name="connsiteY181" fmla="*/ 54531 h 184327"/>
              <a:gd name="connsiteX182" fmla="*/ 278435 w 319763"/>
              <a:gd name="connsiteY182" fmla="*/ 58188 h 184327"/>
              <a:gd name="connsiteX183" fmla="*/ 280054 w 319763"/>
              <a:gd name="connsiteY183" fmla="*/ 61846 h 184327"/>
              <a:gd name="connsiteX184" fmla="*/ 281654 w 319763"/>
              <a:gd name="connsiteY184" fmla="*/ 65513 h 184327"/>
              <a:gd name="connsiteX185" fmla="*/ 1095 w 319763"/>
              <a:gd name="connsiteY185" fmla="*/ 102689 h 184327"/>
              <a:gd name="connsiteX186" fmla="*/ 257 w 319763"/>
              <a:gd name="connsiteY186" fmla="*/ 103299 h 184327"/>
              <a:gd name="connsiteX187" fmla="*/ 0 w 319763"/>
              <a:gd name="connsiteY187" fmla="*/ 102232 h 184327"/>
              <a:gd name="connsiteX188" fmla="*/ 552 w 319763"/>
              <a:gd name="connsiteY188" fmla="*/ 99832 h 184327"/>
              <a:gd name="connsiteX189" fmla="*/ 1429 w 319763"/>
              <a:gd name="connsiteY189" fmla="*/ 99136 h 184327"/>
              <a:gd name="connsiteX190" fmla="*/ 2019 w 319763"/>
              <a:gd name="connsiteY190" fmla="*/ 100917 h 184327"/>
              <a:gd name="connsiteX191" fmla="*/ 1638 w 319763"/>
              <a:gd name="connsiteY191" fmla="*/ 101898 h 184327"/>
              <a:gd name="connsiteX192" fmla="*/ 1095 w 319763"/>
              <a:gd name="connsiteY192" fmla="*/ 102689 h 184327"/>
              <a:gd name="connsiteX193" fmla="*/ 6362 w 319763"/>
              <a:gd name="connsiteY193" fmla="*/ 139255 h 184327"/>
              <a:gd name="connsiteX194" fmla="*/ 6010 w 319763"/>
              <a:gd name="connsiteY194" fmla="*/ 139837 h 184327"/>
              <a:gd name="connsiteX195" fmla="*/ 5525 w 319763"/>
              <a:gd name="connsiteY195" fmla="*/ 139713 h 184327"/>
              <a:gd name="connsiteX196" fmla="*/ 3867 w 319763"/>
              <a:gd name="connsiteY196" fmla="*/ 138256 h 184327"/>
              <a:gd name="connsiteX197" fmla="*/ 5686 w 319763"/>
              <a:gd name="connsiteY197" fmla="*/ 136627 h 184327"/>
              <a:gd name="connsiteX198" fmla="*/ 6658 w 319763"/>
              <a:gd name="connsiteY198" fmla="*/ 138141 h 184327"/>
              <a:gd name="connsiteX199" fmla="*/ 6362 w 319763"/>
              <a:gd name="connsiteY199" fmla="*/ 139255 h 184327"/>
              <a:gd name="connsiteX200" fmla="*/ 5515 w 319763"/>
              <a:gd name="connsiteY200" fmla="*/ 146571 h 184327"/>
              <a:gd name="connsiteX201" fmla="*/ 3743 w 319763"/>
              <a:gd name="connsiteY201" fmla="*/ 147409 h 184327"/>
              <a:gd name="connsiteX202" fmla="*/ 4953 w 319763"/>
              <a:gd name="connsiteY202" fmla="*/ 145237 h 184327"/>
              <a:gd name="connsiteX203" fmla="*/ 6191 w 319763"/>
              <a:gd name="connsiteY203" fmla="*/ 144790 h 184327"/>
              <a:gd name="connsiteX204" fmla="*/ 6534 w 319763"/>
              <a:gd name="connsiteY204" fmla="*/ 144875 h 184327"/>
              <a:gd name="connsiteX205" fmla="*/ 5515 w 319763"/>
              <a:gd name="connsiteY205" fmla="*/ 146571 h 184327"/>
              <a:gd name="connsiteX206" fmla="*/ 299761 w 319763"/>
              <a:gd name="connsiteY206" fmla="*/ 175689 h 184327"/>
              <a:gd name="connsiteX207" fmla="*/ 301419 w 319763"/>
              <a:gd name="connsiteY207" fmla="*/ 176013 h 184327"/>
              <a:gd name="connsiteX208" fmla="*/ 303924 w 319763"/>
              <a:gd name="connsiteY208" fmla="*/ 175070 h 184327"/>
              <a:gd name="connsiteX209" fmla="*/ 311105 w 319763"/>
              <a:gd name="connsiteY209" fmla="*/ 174946 h 184327"/>
              <a:gd name="connsiteX210" fmla="*/ 319764 w 319763"/>
              <a:gd name="connsiteY210" fmla="*/ 177975 h 184327"/>
              <a:gd name="connsiteX211" fmla="*/ 318125 w 319763"/>
              <a:gd name="connsiteY211" fmla="*/ 178765 h 184327"/>
              <a:gd name="connsiteX212" fmla="*/ 317154 w 319763"/>
              <a:gd name="connsiteY212" fmla="*/ 179861 h 184327"/>
              <a:gd name="connsiteX213" fmla="*/ 313354 w 319763"/>
              <a:gd name="connsiteY213" fmla="*/ 180861 h 184327"/>
              <a:gd name="connsiteX214" fmla="*/ 309563 w 319763"/>
              <a:gd name="connsiteY214" fmla="*/ 183194 h 184327"/>
              <a:gd name="connsiteX215" fmla="*/ 298590 w 319763"/>
              <a:gd name="connsiteY215" fmla="*/ 184328 h 184327"/>
              <a:gd name="connsiteX216" fmla="*/ 295370 w 319763"/>
              <a:gd name="connsiteY216" fmla="*/ 183699 h 184327"/>
              <a:gd name="connsiteX217" fmla="*/ 292722 w 319763"/>
              <a:gd name="connsiteY217" fmla="*/ 181442 h 184327"/>
              <a:gd name="connsiteX218" fmla="*/ 287817 w 319763"/>
              <a:gd name="connsiteY218" fmla="*/ 178508 h 184327"/>
              <a:gd name="connsiteX219" fmla="*/ 289750 w 319763"/>
              <a:gd name="connsiteY219" fmla="*/ 176632 h 184327"/>
              <a:gd name="connsiteX220" fmla="*/ 290170 w 319763"/>
              <a:gd name="connsiteY220" fmla="*/ 175774 h 184327"/>
              <a:gd name="connsiteX221" fmla="*/ 290893 w 319763"/>
              <a:gd name="connsiteY221" fmla="*/ 174955 h 184327"/>
              <a:gd name="connsiteX222" fmla="*/ 293665 w 319763"/>
              <a:gd name="connsiteY222" fmla="*/ 173536 h 184327"/>
              <a:gd name="connsiteX223" fmla="*/ 296437 w 319763"/>
              <a:gd name="connsiteY223" fmla="*/ 173765 h 184327"/>
              <a:gd name="connsiteX224" fmla="*/ 299761 w 319763"/>
              <a:gd name="connsiteY224" fmla="*/ 175689 h 184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</a:cxnLst>
            <a:rect l="l" t="t" r="r" b="b"/>
            <a:pathLst>
              <a:path w="319763" h="184327">
                <a:moveTo>
                  <a:pt x="281654" y="65513"/>
                </a:moveTo>
                <a:lnTo>
                  <a:pt x="268176" y="70447"/>
                </a:lnTo>
                <a:lnTo>
                  <a:pt x="264623" y="72638"/>
                </a:lnTo>
                <a:lnTo>
                  <a:pt x="261395" y="75343"/>
                </a:lnTo>
                <a:lnTo>
                  <a:pt x="258975" y="78724"/>
                </a:lnTo>
                <a:lnTo>
                  <a:pt x="257280" y="84658"/>
                </a:lnTo>
                <a:lnTo>
                  <a:pt x="258566" y="90078"/>
                </a:lnTo>
                <a:lnTo>
                  <a:pt x="258442" y="92983"/>
                </a:lnTo>
                <a:lnTo>
                  <a:pt x="254965" y="94907"/>
                </a:lnTo>
                <a:lnTo>
                  <a:pt x="251717" y="96288"/>
                </a:lnTo>
                <a:lnTo>
                  <a:pt x="248107" y="98403"/>
                </a:lnTo>
                <a:lnTo>
                  <a:pt x="245916" y="98927"/>
                </a:lnTo>
                <a:lnTo>
                  <a:pt x="244126" y="100603"/>
                </a:lnTo>
                <a:lnTo>
                  <a:pt x="242040" y="101775"/>
                </a:lnTo>
                <a:lnTo>
                  <a:pt x="234525" y="104823"/>
                </a:lnTo>
                <a:lnTo>
                  <a:pt x="226314" y="107175"/>
                </a:lnTo>
                <a:lnTo>
                  <a:pt x="213265" y="109995"/>
                </a:lnTo>
                <a:lnTo>
                  <a:pt x="208226" y="113052"/>
                </a:lnTo>
                <a:lnTo>
                  <a:pt x="203645" y="115148"/>
                </a:lnTo>
                <a:lnTo>
                  <a:pt x="196682" y="115776"/>
                </a:lnTo>
                <a:lnTo>
                  <a:pt x="187119" y="118682"/>
                </a:lnTo>
                <a:lnTo>
                  <a:pt x="181803" y="121006"/>
                </a:lnTo>
                <a:lnTo>
                  <a:pt x="175203" y="124787"/>
                </a:lnTo>
                <a:lnTo>
                  <a:pt x="173745" y="125978"/>
                </a:lnTo>
                <a:lnTo>
                  <a:pt x="172584" y="128759"/>
                </a:lnTo>
                <a:lnTo>
                  <a:pt x="170555" y="131159"/>
                </a:lnTo>
                <a:lnTo>
                  <a:pt x="166583" y="135093"/>
                </a:lnTo>
                <a:lnTo>
                  <a:pt x="163602" y="137113"/>
                </a:lnTo>
                <a:lnTo>
                  <a:pt x="161610" y="137217"/>
                </a:lnTo>
                <a:lnTo>
                  <a:pt x="157743" y="138322"/>
                </a:lnTo>
                <a:lnTo>
                  <a:pt x="153162" y="138551"/>
                </a:lnTo>
                <a:lnTo>
                  <a:pt x="145466" y="137170"/>
                </a:lnTo>
                <a:lnTo>
                  <a:pt x="143485" y="138132"/>
                </a:lnTo>
                <a:lnTo>
                  <a:pt x="141856" y="139665"/>
                </a:lnTo>
                <a:lnTo>
                  <a:pt x="135922" y="142361"/>
                </a:lnTo>
                <a:lnTo>
                  <a:pt x="129893" y="147742"/>
                </a:lnTo>
                <a:lnTo>
                  <a:pt x="125482" y="149171"/>
                </a:lnTo>
                <a:lnTo>
                  <a:pt x="118348" y="150857"/>
                </a:lnTo>
                <a:lnTo>
                  <a:pt x="113357" y="153095"/>
                </a:lnTo>
                <a:lnTo>
                  <a:pt x="110004" y="153991"/>
                </a:lnTo>
                <a:lnTo>
                  <a:pt x="105689" y="154457"/>
                </a:lnTo>
                <a:lnTo>
                  <a:pt x="97698" y="154229"/>
                </a:lnTo>
                <a:lnTo>
                  <a:pt x="90125" y="155039"/>
                </a:lnTo>
                <a:lnTo>
                  <a:pt x="83105" y="156553"/>
                </a:lnTo>
                <a:lnTo>
                  <a:pt x="79810" y="159420"/>
                </a:lnTo>
                <a:lnTo>
                  <a:pt x="76048" y="163964"/>
                </a:lnTo>
                <a:lnTo>
                  <a:pt x="69904" y="165840"/>
                </a:lnTo>
                <a:lnTo>
                  <a:pt x="68456" y="167469"/>
                </a:lnTo>
                <a:lnTo>
                  <a:pt x="66560" y="170812"/>
                </a:lnTo>
                <a:lnTo>
                  <a:pt x="62589" y="171679"/>
                </a:lnTo>
                <a:lnTo>
                  <a:pt x="58988" y="172241"/>
                </a:lnTo>
                <a:lnTo>
                  <a:pt x="55312" y="170783"/>
                </a:lnTo>
                <a:lnTo>
                  <a:pt x="48377" y="174822"/>
                </a:lnTo>
                <a:lnTo>
                  <a:pt x="45758" y="175489"/>
                </a:lnTo>
                <a:lnTo>
                  <a:pt x="41777" y="175651"/>
                </a:lnTo>
                <a:lnTo>
                  <a:pt x="38948" y="176498"/>
                </a:lnTo>
                <a:lnTo>
                  <a:pt x="36919" y="176260"/>
                </a:lnTo>
                <a:lnTo>
                  <a:pt x="34395" y="174679"/>
                </a:lnTo>
                <a:lnTo>
                  <a:pt x="29023" y="172764"/>
                </a:lnTo>
                <a:lnTo>
                  <a:pt x="25098" y="174012"/>
                </a:lnTo>
                <a:lnTo>
                  <a:pt x="24765" y="170193"/>
                </a:lnTo>
                <a:lnTo>
                  <a:pt x="18259" y="158515"/>
                </a:lnTo>
                <a:lnTo>
                  <a:pt x="19612" y="148333"/>
                </a:lnTo>
                <a:lnTo>
                  <a:pt x="19612" y="146895"/>
                </a:lnTo>
                <a:lnTo>
                  <a:pt x="18316" y="142342"/>
                </a:lnTo>
                <a:lnTo>
                  <a:pt x="14440" y="138179"/>
                </a:lnTo>
                <a:lnTo>
                  <a:pt x="14554" y="132902"/>
                </a:lnTo>
                <a:lnTo>
                  <a:pt x="13258" y="129130"/>
                </a:lnTo>
                <a:lnTo>
                  <a:pt x="12230" y="125244"/>
                </a:lnTo>
                <a:lnTo>
                  <a:pt x="12563" y="124216"/>
                </a:lnTo>
                <a:lnTo>
                  <a:pt x="12621" y="123282"/>
                </a:lnTo>
                <a:lnTo>
                  <a:pt x="10639" y="117291"/>
                </a:lnTo>
                <a:lnTo>
                  <a:pt x="9982" y="116081"/>
                </a:lnTo>
                <a:lnTo>
                  <a:pt x="9734" y="114824"/>
                </a:lnTo>
                <a:lnTo>
                  <a:pt x="10383" y="113862"/>
                </a:lnTo>
                <a:lnTo>
                  <a:pt x="10363" y="112747"/>
                </a:lnTo>
                <a:lnTo>
                  <a:pt x="9315" y="110909"/>
                </a:lnTo>
                <a:lnTo>
                  <a:pt x="8201" y="107404"/>
                </a:lnTo>
                <a:lnTo>
                  <a:pt x="2914" y="104651"/>
                </a:lnTo>
                <a:lnTo>
                  <a:pt x="3991" y="102070"/>
                </a:lnTo>
                <a:lnTo>
                  <a:pt x="5019" y="102975"/>
                </a:lnTo>
                <a:lnTo>
                  <a:pt x="6410" y="103746"/>
                </a:lnTo>
                <a:lnTo>
                  <a:pt x="6696" y="102080"/>
                </a:lnTo>
                <a:lnTo>
                  <a:pt x="6715" y="100832"/>
                </a:lnTo>
                <a:lnTo>
                  <a:pt x="4506" y="93031"/>
                </a:lnTo>
                <a:lnTo>
                  <a:pt x="7782" y="82610"/>
                </a:lnTo>
                <a:lnTo>
                  <a:pt x="6705" y="73209"/>
                </a:lnTo>
                <a:lnTo>
                  <a:pt x="11706" y="69409"/>
                </a:lnTo>
                <a:lnTo>
                  <a:pt x="12964" y="68266"/>
                </a:lnTo>
                <a:lnTo>
                  <a:pt x="13688" y="67266"/>
                </a:lnTo>
                <a:lnTo>
                  <a:pt x="14868" y="65113"/>
                </a:lnTo>
                <a:lnTo>
                  <a:pt x="16478" y="64418"/>
                </a:lnTo>
                <a:lnTo>
                  <a:pt x="17050" y="62151"/>
                </a:lnTo>
                <a:lnTo>
                  <a:pt x="17002" y="61017"/>
                </a:lnTo>
                <a:lnTo>
                  <a:pt x="15964" y="60046"/>
                </a:lnTo>
                <a:lnTo>
                  <a:pt x="15183" y="57407"/>
                </a:lnTo>
                <a:lnTo>
                  <a:pt x="15440" y="54055"/>
                </a:lnTo>
                <a:lnTo>
                  <a:pt x="15697" y="52654"/>
                </a:lnTo>
                <a:lnTo>
                  <a:pt x="16240" y="50092"/>
                </a:lnTo>
                <a:lnTo>
                  <a:pt x="17993" y="49139"/>
                </a:lnTo>
                <a:lnTo>
                  <a:pt x="18402" y="48378"/>
                </a:lnTo>
                <a:lnTo>
                  <a:pt x="17050" y="46758"/>
                </a:lnTo>
                <a:lnTo>
                  <a:pt x="17173" y="45787"/>
                </a:lnTo>
                <a:lnTo>
                  <a:pt x="20145" y="43072"/>
                </a:lnTo>
                <a:lnTo>
                  <a:pt x="21317" y="42263"/>
                </a:lnTo>
                <a:lnTo>
                  <a:pt x="23241" y="41424"/>
                </a:lnTo>
                <a:lnTo>
                  <a:pt x="24746" y="41434"/>
                </a:lnTo>
                <a:lnTo>
                  <a:pt x="26479" y="41910"/>
                </a:lnTo>
                <a:lnTo>
                  <a:pt x="28032" y="42672"/>
                </a:lnTo>
                <a:lnTo>
                  <a:pt x="29537" y="44053"/>
                </a:lnTo>
                <a:lnTo>
                  <a:pt x="31128" y="45625"/>
                </a:lnTo>
                <a:lnTo>
                  <a:pt x="33566" y="46225"/>
                </a:lnTo>
                <a:lnTo>
                  <a:pt x="35223" y="46072"/>
                </a:lnTo>
                <a:lnTo>
                  <a:pt x="36576" y="46768"/>
                </a:lnTo>
                <a:lnTo>
                  <a:pt x="37719" y="46387"/>
                </a:lnTo>
                <a:lnTo>
                  <a:pt x="39014" y="45577"/>
                </a:lnTo>
                <a:lnTo>
                  <a:pt x="41091" y="45625"/>
                </a:lnTo>
                <a:lnTo>
                  <a:pt x="42958" y="44710"/>
                </a:lnTo>
                <a:lnTo>
                  <a:pt x="48273" y="44272"/>
                </a:lnTo>
                <a:lnTo>
                  <a:pt x="53397" y="44548"/>
                </a:lnTo>
                <a:lnTo>
                  <a:pt x="58750" y="43787"/>
                </a:lnTo>
                <a:lnTo>
                  <a:pt x="64094" y="43844"/>
                </a:lnTo>
                <a:lnTo>
                  <a:pt x="69485" y="43901"/>
                </a:lnTo>
                <a:lnTo>
                  <a:pt x="70675" y="44015"/>
                </a:lnTo>
                <a:lnTo>
                  <a:pt x="71847" y="44491"/>
                </a:lnTo>
                <a:lnTo>
                  <a:pt x="76391" y="46892"/>
                </a:lnTo>
                <a:lnTo>
                  <a:pt x="79839" y="47387"/>
                </a:lnTo>
                <a:lnTo>
                  <a:pt x="86763" y="48044"/>
                </a:lnTo>
                <a:lnTo>
                  <a:pt x="94145" y="48749"/>
                </a:lnTo>
                <a:lnTo>
                  <a:pt x="100546" y="49349"/>
                </a:lnTo>
                <a:lnTo>
                  <a:pt x="105975" y="48778"/>
                </a:lnTo>
                <a:lnTo>
                  <a:pt x="110480" y="48311"/>
                </a:lnTo>
                <a:lnTo>
                  <a:pt x="111700" y="48387"/>
                </a:lnTo>
                <a:lnTo>
                  <a:pt x="113062" y="49873"/>
                </a:lnTo>
                <a:lnTo>
                  <a:pt x="115776" y="53578"/>
                </a:lnTo>
                <a:lnTo>
                  <a:pt x="118339" y="57064"/>
                </a:lnTo>
                <a:lnTo>
                  <a:pt x="122825" y="57255"/>
                </a:lnTo>
                <a:lnTo>
                  <a:pt x="125702" y="55940"/>
                </a:lnTo>
                <a:lnTo>
                  <a:pt x="128864" y="54093"/>
                </a:lnTo>
                <a:lnTo>
                  <a:pt x="130797" y="52664"/>
                </a:lnTo>
                <a:lnTo>
                  <a:pt x="133035" y="46987"/>
                </a:lnTo>
                <a:lnTo>
                  <a:pt x="134484" y="43310"/>
                </a:lnTo>
                <a:lnTo>
                  <a:pt x="137808" y="39167"/>
                </a:lnTo>
                <a:lnTo>
                  <a:pt x="140589" y="35700"/>
                </a:lnTo>
                <a:lnTo>
                  <a:pt x="144266" y="31099"/>
                </a:lnTo>
                <a:lnTo>
                  <a:pt x="146304" y="28556"/>
                </a:lnTo>
                <a:lnTo>
                  <a:pt x="150323" y="23527"/>
                </a:lnTo>
                <a:lnTo>
                  <a:pt x="154162" y="21565"/>
                </a:lnTo>
                <a:lnTo>
                  <a:pt x="161573" y="17783"/>
                </a:lnTo>
                <a:lnTo>
                  <a:pt x="168840" y="14059"/>
                </a:lnTo>
                <a:lnTo>
                  <a:pt x="173574" y="11630"/>
                </a:lnTo>
                <a:lnTo>
                  <a:pt x="177603" y="10525"/>
                </a:lnTo>
                <a:lnTo>
                  <a:pt x="184356" y="9573"/>
                </a:lnTo>
                <a:lnTo>
                  <a:pt x="192291" y="8449"/>
                </a:lnTo>
                <a:lnTo>
                  <a:pt x="200225" y="7325"/>
                </a:lnTo>
                <a:lnTo>
                  <a:pt x="208693" y="6134"/>
                </a:lnTo>
                <a:lnTo>
                  <a:pt x="218123" y="4801"/>
                </a:lnTo>
                <a:lnTo>
                  <a:pt x="224590" y="3886"/>
                </a:lnTo>
                <a:lnTo>
                  <a:pt x="232829" y="2715"/>
                </a:lnTo>
                <a:lnTo>
                  <a:pt x="239687" y="1743"/>
                </a:lnTo>
                <a:lnTo>
                  <a:pt x="245783" y="886"/>
                </a:lnTo>
                <a:lnTo>
                  <a:pt x="252060" y="0"/>
                </a:lnTo>
                <a:lnTo>
                  <a:pt x="253241" y="2800"/>
                </a:lnTo>
                <a:lnTo>
                  <a:pt x="254422" y="5601"/>
                </a:lnTo>
                <a:lnTo>
                  <a:pt x="255613" y="8401"/>
                </a:lnTo>
                <a:lnTo>
                  <a:pt x="256794" y="11201"/>
                </a:lnTo>
                <a:lnTo>
                  <a:pt x="257975" y="14002"/>
                </a:lnTo>
                <a:lnTo>
                  <a:pt x="259156" y="16802"/>
                </a:lnTo>
                <a:lnTo>
                  <a:pt x="260337" y="19593"/>
                </a:lnTo>
                <a:lnTo>
                  <a:pt x="261528" y="22384"/>
                </a:lnTo>
                <a:lnTo>
                  <a:pt x="262709" y="25175"/>
                </a:lnTo>
                <a:lnTo>
                  <a:pt x="263890" y="27965"/>
                </a:lnTo>
                <a:lnTo>
                  <a:pt x="265071" y="30756"/>
                </a:lnTo>
                <a:lnTo>
                  <a:pt x="266262" y="33547"/>
                </a:lnTo>
                <a:lnTo>
                  <a:pt x="267443" y="36328"/>
                </a:lnTo>
                <a:lnTo>
                  <a:pt x="268624" y="39110"/>
                </a:lnTo>
                <a:lnTo>
                  <a:pt x="269805" y="41891"/>
                </a:lnTo>
                <a:lnTo>
                  <a:pt x="270986" y="44672"/>
                </a:lnTo>
                <a:lnTo>
                  <a:pt x="272149" y="47387"/>
                </a:lnTo>
                <a:lnTo>
                  <a:pt x="274053" y="48292"/>
                </a:lnTo>
                <a:lnTo>
                  <a:pt x="275187" y="50863"/>
                </a:lnTo>
                <a:lnTo>
                  <a:pt x="276806" y="54531"/>
                </a:lnTo>
                <a:lnTo>
                  <a:pt x="278435" y="58188"/>
                </a:lnTo>
                <a:lnTo>
                  <a:pt x="280054" y="61846"/>
                </a:lnTo>
                <a:lnTo>
                  <a:pt x="281654" y="65513"/>
                </a:lnTo>
                <a:close/>
                <a:moveTo>
                  <a:pt x="1095" y="102689"/>
                </a:moveTo>
                <a:lnTo>
                  <a:pt x="257" y="103299"/>
                </a:lnTo>
                <a:lnTo>
                  <a:pt x="0" y="102232"/>
                </a:lnTo>
                <a:lnTo>
                  <a:pt x="552" y="99832"/>
                </a:lnTo>
                <a:lnTo>
                  <a:pt x="1429" y="99136"/>
                </a:lnTo>
                <a:lnTo>
                  <a:pt x="2019" y="100917"/>
                </a:lnTo>
                <a:lnTo>
                  <a:pt x="1638" y="101898"/>
                </a:lnTo>
                <a:lnTo>
                  <a:pt x="1095" y="102689"/>
                </a:lnTo>
                <a:close/>
                <a:moveTo>
                  <a:pt x="6362" y="139255"/>
                </a:moveTo>
                <a:lnTo>
                  <a:pt x="6010" y="139837"/>
                </a:lnTo>
                <a:lnTo>
                  <a:pt x="5525" y="139713"/>
                </a:lnTo>
                <a:lnTo>
                  <a:pt x="3867" y="138256"/>
                </a:lnTo>
                <a:lnTo>
                  <a:pt x="5686" y="136627"/>
                </a:lnTo>
                <a:lnTo>
                  <a:pt x="6658" y="138141"/>
                </a:lnTo>
                <a:lnTo>
                  <a:pt x="6362" y="139255"/>
                </a:lnTo>
                <a:close/>
                <a:moveTo>
                  <a:pt x="5515" y="146571"/>
                </a:moveTo>
                <a:lnTo>
                  <a:pt x="3743" y="147409"/>
                </a:lnTo>
                <a:lnTo>
                  <a:pt x="4953" y="145237"/>
                </a:lnTo>
                <a:lnTo>
                  <a:pt x="6191" y="144790"/>
                </a:lnTo>
                <a:lnTo>
                  <a:pt x="6534" y="144875"/>
                </a:lnTo>
                <a:lnTo>
                  <a:pt x="5515" y="146571"/>
                </a:lnTo>
                <a:close/>
                <a:moveTo>
                  <a:pt x="299761" y="175689"/>
                </a:moveTo>
                <a:lnTo>
                  <a:pt x="301419" y="176013"/>
                </a:lnTo>
                <a:lnTo>
                  <a:pt x="303924" y="175070"/>
                </a:lnTo>
                <a:lnTo>
                  <a:pt x="311105" y="174946"/>
                </a:lnTo>
                <a:lnTo>
                  <a:pt x="319764" y="177975"/>
                </a:lnTo>
                <a:lnTo>
                  <a:pt x="318125" y="178765"/>
                </a:lnTo>
                <a:lnTo>
                  <a:pt x="317154" y="179861"/>
                </a:lnTo>
                <a:lnTo>
                  <a:pt x="313354" y="180861"/>
                </a:lnTo>
                <a:lnTo>
                  <a:pt x="309563" y="183194"/>
                </a:lnTo>
                <a:lnTo>
                  <a:pt x="298590" y="184328"/>
                </a:lnTo>
                <a:lnTo>
                  <a:pt x="295370" y="183699"/>
                </a:lnTo>
                <a:lnTo>
                  <a:pt x="292722" y="181442"/>
                </a:lnTo>
                <a:lnTo>
                  <a:pt x="287817" y="178508"/>
                </a:lnTo>
                <a:lnTo>
                  <a:pt x="289750" y="176632"/>
                </a:lnTo>
                <a:lnTo>
                  <a:pt x="290170" y="175774"/>
                </a:lnTo>
                <a:lnTo>
                  <a:pt x="290893" y="174955"/>
                </a:lnTo>
                <a:lnTo>
                  <a:pt x="293665" y="173536"/>
                </a:lnTo>
                <a:lnTo>
                  <a:pt x="296437" y="173765"/>
                </a:lnTo>
                <a:lnTo>
                  <a:pt x="299761" y="17568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C9D50E05-E8E0-8576-E24B-C5423F9D247F}"/>
              </a:ext>
            </a:extLst>
          </p:cNvPr>
          <p:cNvSpPr/>
          <p:nvPr/>
        </p:nvSpPr>
        <p:spPr>
          <a:xfrm>
            <a:off x="5872480" y="3312160"/>
            <a:ext cx="9144" cy="457"/>
          </a:xfrm>
          <a:custGeom>
            <a:avLst/>
            <a:gdLst>
              <a:gd name="connsiteX0" fmla="*/ 3686 w 4828"/>
              <a:gd name="connsiteY0" fmla="*/ 8820 h 9048"/>
              <a:gd name="connsiteX1" fmla="*/ 2000 w 4828"/>
              <a:gd name="connsiteY1" fmla="*/ 9049 h 9048"/>
              <a:gd name="connsiteX2" fmla="*/ 1210 w 4828"/>
              <a:gd name="connsiteY2" fmla="*/ 8325 h 9048"/>
              <a:gd name="connsiteX3" fmla="*/ 724 w 4828"/>
              <a:gd name="connsiteY3" fmla="*/ 6610 h 9048"/>
              <a:gd name="connsiteX4" fmla="*/ 1219 w 4828"/>
              <a:gd name="connsiteY4" fmla="*/ 4962 h 9048"/>
              <a:gd name="connsiteX5" fmla="*/ 1362 w 4828"/>
              <a:gd name="connsiteY5" fmla="*/ 3629 h 9048"/>
              <a:gd name="connsiteX6" fmla="*/ 0 w 4828"/>
              <a:gd name="connsiteY6" fmla="*/ 1314 h 9048"/>
              <a:gd name="connsiteX7" fmla="*/ 1334 w 4828"/>
              <a:gd name="connsiteY7" fmla="*/ 0 h 9048"/>
              <a:gd name="connsiteX8" fmla="*/ 2467 w 4828"/>
              <a:gd name="connsiteY8" fmla="*/ 1534 h 9048"/>
              <a:gd name="connsiteX9" fmla="*/ 3114 w 4828"/>
              <a:gd name="connsiteY9" fmla="*/ 1638 h 9048"/>
              <a:gd name="connsiteX10" fmla="*/ 4829 w 4828"/>
              <a:gd name="connsiteY10" fmla="*/ 2705 h 9048"/>
              <a:gd name="connsiteX11" fmla="*/ 4324 w 4828"/>
              <a:gd name="connsiteY11" fmla="*/ 4667 h 9048"/>
              <a:gd name="connsiteX12" fmla="*/ 4439 w 4828"/>
              <a:gd name="connsiteY12" fmla="*/ 5315 h 9048"/>
              <a:gd name="connsiteX13" fmla="*/ 3657 w 4828"/>
              <a:gd name="connsiteY13" fmla="*/ 7277 h 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828" h="9048">
                <a:moveTo>
                  <a:pt x="3686" y="8820"/>
                </a:moveTo>
                <a:lnTo>
                  <a:pt x="2000" y="9049"/>
                </a:lnTo>
                <a:lnTo>
                  <a:pt x="1210" y="8325"/>
                </a:lnTo>
                <a:lnTo>
                  <a:pt x="724" y="6610"/>
                </a:lnTo>
                <a:lnTo>
                  <a:pt x="1219" y="4962"/>
                </a:lnTo>
                <a:lnTo>
                  <a:pt x="1362" y="3629"/>
                </a:lnTo>
                <a:lnTo>
                  <a:pt x="0" y="1314"/>
                </a:lnTo>
                <a:lnTo>
                  <a:pt x="1334" y="0"/>
                </a:lnTo>
                <a:lnTo>
                  <a:pt x="2467" y="1534"/>
                </a:lnTo>
                <a:lnTo>
                  <a:pt x="3114" y="1638"/>
                </a:lnTo>
                <a:lnTo>
                  <a:pt x="4829" y="2705"/>
                </a:lnTo>
                <a:lnTo>
                  <a:pt x="4324" y="4667"/>
                </a:lnTo>
                <a:lnTo>
                  <a:pt x="4439" y="5315"/>
                </a:lnTo>
                <a:lnTo>
                  <a:pt x="3657" y="7277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40621AB6-4749-C647-88EE-79327DE4AF07}"/>
              </a:ext>
            </a:extLst>
          </p:cNvPr>
          <p:cNvSpPr/>
          <p:nvPr/>
        </p:nvSpPr>
        <p:spPr>
          <a:xfrm>
            <a:off x="5872480" y="3312160"/>
            <a:ext cx="115224" cy="7721"/>
          </a:xfrm>
          <a:custGeom>
            <a:avLst/>
            <a:gdLst>
              <a:gd name="connsiteX0" fmla="*/ 396678 w 573100"/>
              <a:gd name="connsiteY0" fmla="*/ 7363 h 814502"/>
              <a:gd name="connsiteX1" fmla="*/ 396821 w 573100"/>
              <a:gd name="connsiteY1" fmla="*/ 8877 h 814502"/>
              <a:gd name="connsiteX2" fmla="*/ 397012 w 573100"/>
              <a:gd name="connsiteY2" fmla="*/ 9563 h 814502"/>
              <a:gd name="connsiteX3" fmla="*/ 398288 w 573100"/>
              <a:gd name="connsiteY3" fmla="*/ 13554 h 814502"/>
              <a:gd name="connsiteX4" fmla="*/ 400193 w 573100"/>
              <a:gd name="connsiteY4" fmla="*/ 19536 h 814502"/>
              <a:gd name="connsiteX5" fmla="*/ 401460 w 573100"/>
              <a:gd name="connsiteY5" fmla="*/ 25060 h 814502"/>
              <a:gd name="connsiteX6" fmla="*/ 403203 w 573100"/>
              <a:gd name="connsiteY6" fmla="*/ 32652 h 814502"/>
              <a:gd name="connsiteX7" fmla="*/ 403146 w 573100"/>
              <a:gd name="connsiteY7" fmla="*/ 36890 h 814502"/>
              <a:gd name="connsiteX8" fmla="*/ 403574 w 573100"/>
              <a:gd name="connsiteY8" fmla="*/ 38528 h 814502"/>
              <a:gd name="connsiteX9" fmla="*/ 405136 w 573100"/>
              <a:gd name="connsiteY9" fmla="*/ 40577 h 814502"/>
              <a:gd name="connsiteX10" fmla="*/ 407051 w 573100"/>
              <a:gd name="connsiteY10" fmla="*/ 44101 h 814502"/>
              <a:gd name="connsiteX11" fmla="*/ 407699 w 573100"/>
              <a:gd name="connsiteY11" fmla="*/ 46091 h 814502"/>
              <a:gd name="connsiteX12" fmla="*/ 408337 w 573100"/>
              <a:gd name="connsiteY12" fmla="*/ 47587 h 814502"/>
              <a:gd name="connsiteX13" fmla="*/ 410356 w 573100"/>
              <a:gd name="connsiteY13" fmla="*/ 50425 h 814502"/>
              <a:gd name="connsiteX14" fmla="*/ 411928 w 573100"/>
              <a:gd name="connsiteY14" fmla="*/ 54731 h 814502"/>
              <a:gd name="connsiteX15" fmla="*/ 413261 w 573100"/>
              <a:gd name="connsiteY15" fmla="*/ 60436 h 814502"/>
              <a:gd name="connsiteX16" fmla="*/ 414404 w 573100"/>
              <a:gd name="connsiteY16" fmla="*/ 63179 h 814502"/>
              <a:gd name="connsiteX17" fmla="*/ 414833 w 573100"/>
              <a:gd name="connsiteY17" fmla="*/ 64532 h 814502"/>
              <a:gd name="connsiteX18" fmla="*/ 415347 w 573100"/>
              <a:gd name="connsiteY18" fmla="*/ 66990 h 814502"/>
              <a:gd name="connsiteX19" fmla="*/ 415280 w 573100"/>
              <a:gd name="connsiteY19" fmla="*/ 72180 h 814502"/>
              <a:gd name="connsiteX20" fmla="*/ 415309 w 573100"/>
              <a:gd name="connsiteY20" fmla="*/ 78210 h 814502"/>
              <a:gd name="connsiteX21" fmla="*/ 415347 w 573100"/>
              <a:gd name="connsiteY21" fmla="*/ 84944 h 814502"/>
              <a:gd name="connsiteX22" fmla="*/ 415376 w 573100"/>
              <a:gd name="connsiteY22" fmla="*/ 90516 h 814502"/>
              <a:gd name="connsiteX23" fmla="*/ 415176 w 573100"/>
              <a:gd name="connsiteY23" fmla="*/ 93336 h 814502"/>
              <a:gd name="connsiteX24" fmla="*/ 415319 w 573100"/>
              <a:gd name="connsiteY24" fmla="*/ 101365 h 814502"/>
              <a:gd name="connsiteX25" fmla="*/ 413595 w 573100"/>
              <a:gd name="connsiteY25" fmla="*/ 105546 h 814502"/>
              <a:gd name="connsiteX26" fmla="*/ 413804 w 573100"/>
              <a:gd name="connsiteY26" fmla="*/ 108842 h 814502"/>
              <a:gd name="connsiteX27" fmla="*/ 414338 w 573100"/>
              <a:gd name="connsiteY27" fmla="*/ 110976 h 814502"/>
              <a:gd name="connsiteX28" fmla="*/ 413633 w 573100"/>
              <a:gd name="connsiteY28" fmla="*/ 111309 h 814502"/>
              <a:gd name="connsiteX29" fmla="*/ 412290 w 573100"/>
              <a:gd name="connsiteY29" fmla="*/ 111690 h 814502"/>
              <a:gd name="connsiteX30" fmla="*/ 406118 w 573100"/>
              <a:gd name="connsiteY30" fmla="*/ 108309 h 814502"/>
              <a:gd name="connsiteX31" fmla="*/ 400098 w 573100"/>
              <a:gd name="connsiteY31" fmla="*/ 104737 h 814502"/>
              <a:gd name="connsiteX32" fmla="*/ 399231 w 573100"/>
              <a:gd name="connsiteY32" fmla="*/ 104632 h 814502"/>
              <a:gd name="connsiteX33" fmla="*/ 397964 w 573100"/>
              <a:gd name="connsiteY33" fmla="*/ 105003 h 814502"/>
              <a:gd name="connsiteX34" fmla="*/ 394554 w 573100"/>
              <a:gd name="connsiteY34" fmla="*/ 107595 h 814502"/>
              <a:gd name="connsiteX35" fmla="*/ 391363 w 573100"/>
              <a:gd name="connsiteY35" fmla="*/ 111652 h 814502"/>
              <a:gd name="connsiteX36" fmla="*/ 389897 w 573100"/>
              <a:gd name="connsiteY36" fmla="*/ 115119 h 814502"/>
              <a:gd name="connsiteX37" fmla="*/ 387544 w 573100"/>
              <a:gd name="connsiteY37" fmla="*/ 118701 h 814502"/>
              <a:gd name="connsiteX38" fmla="*/ 383753 w 573100"/>
              <a:gd name="connsiteY38" fmla="*/ 124473 h 814502"/>
              <a:gd name="connsiteX39" fmla="*/ 383362 w 573100"/>
              <a:gd name="connsiteY39" fmla="*/ 125721 h 814502"/>
              <a:gd name="connsiteX40" fmla="*/ 383324 w 573100"/>
              <a:gd name="connsiteY40" fmla="*/ 130426 h 814502"/>
              <a:gd name="connsiteX41" fmla="*/ 383505 w 573100"/>
              <a:gd name="connsiteY41" fmla="*/ 134912 h 814502"/>
              <a:gd name="connsiteX42" fmla="*/ 383839 w 573100"/>
              <a:gd name="connsiteY42" fmla="*/ 135541 h 814502"/>
              <a:gd name="connsiteX43" fmla="*/ 385886 w 573100"/>
              <a:gd name="connsiteY43" fmla="*/ 135750 h 814502"/>
              <a:gd name="connsiteX44" fmla="*/ 387353 w 573100"/>
              <a:gd name="connsiteY44" fmla="*/ 139427 h 814502"/>
              <a:gd name="connsiteX45" fmla="*/ 390706 w 573100"/>
              <a:gd name="connsiteY45" fmla="*/ 145295 h 814502"/>
              <a:gd name="connsiteX46" fmla="*/ 396335 w 573100"/>
              <a:gd name="connsiteY46" fmla="*/ 149066 h 814502"/>
              <a:gd name="connsiteX47" fmla="*/ 401564 w 573100"/>
              <a:gd name="connsiteY47" fmla="*/ 150781 h 814502"/>
              <a:gd name="connsiteX48" fmla="*/ 408861 w 573100"/>
              <a:gd name="connsiteY48" fmla="*/ 151209 h 814502"/>
              <a:gd name="connsiteX49" fmla="*/ 414633 w 573100"/>
              <a:gd name="connsiteY49" fmla="*/ 151086 h 814502"/>
              <a:gd name="connsiteX50" fmla="*/ 414300 w 573100"/>
              <a:gd name="connsiteY50" fmla="*/ 147123 h 814502"/>
              <a:gd name="connsiteX51" fmla="*/ 414871 w 573100"/>
              <a:gd name="connsiteY51" fmla="*/ 140770 h 814502"/>
              <a:gd name="connsiteX52" fmla="*/ 415604 w 573100"/>
              <a:gd name="connsiteY52" fmla="*/ 136503 h 814502"/>
              <a:gd name="connsiteX53" fmla="*/ 416414 w 573100"/>
              <a:gd name="connsiteY53" fmla="*/ 136313 h 814502"/>
              <a:gd name="connsiteX54" fmla="*/ 417929 w 573100"/>
              <a:gd name="connsiteY54" fmla="*/ 136722 h 814502"/>
              <a:gd name="connsiteX55" fmla="*/ 418767 w 573100"/>
              <a:gd name="connsiteY55" fmla="*/ 137160 h 814502"/>
              <a:gd name="connsiteX56" fmla="*/ 421081 w 573100"/>
              <a:gd name="connsiteY56" fmla="*/ 136979 h 814502"/>
              <a:gd name="connsiteX57" fmla="*/ 425196 w 573100"/>
              <a:gd name="connsiteY57" fmla="*/ 137817 h 814502"/>
              <a:gd name="connsiteX58" fmla="*/ 428520 w 573100"/>
              <a:gd name="connsiteY58" fmla="*/ 137732 h 814502"/>
              <a:gd name="connsiteX59" fmla="*/ 431492 w 573100"/>
              <a:gd name="connsiteY59" fmla="*/ 137646 h 814502"/>
              <a:gd name="connsiteX60" fmla="*/ 436512 w 573100"/>
              <a:gd name="connsiteY60" fmla="*/ 137503 h 814502"/>
              <a:gd name="connsiteX61" fmla="*/ 439445 w 573100"/>
              <a:gd name="connsiteY61" fmla="*/ 137456 h 814502"/>
              <a:gd name="connsiteX62" fmla="*/ 438455 w 573100"/>
              <a:gd name="connsiteY62" fmla="*/ 144342 h 814502"/>
              <a:gd name="connsiteX63" fmla="*/ 434626 w 573100"/>
              <a:gd name="connsiteY63" fmla="*/ 155153 h 814502"/>
              <a:gd name="connsiteX64" fmla="*/ 433321 w 573100"/>
              <a:gd name="connsiteY64" fmla="*/ 160125 h 814502"/>
              <a:gd name="connsiteX65" fmla="*/ 430054 w 573100"/>
              <a:gd name="connsiteY65" fmla="*/ 177946 h 814502"/>
              <a:gd name="connsiteX66" fmla="*/ 425787 w 573100"/>
              <a:gd name="connsiteY66" fmla="*/ 186967 h 814502"/>
              <a:gd name="connsiteX67" fmla="*/ 423396 w 573100"/>
              <a:gd name="connsiteY67" fmla="*/ 190700 h 814502"/>
              <a:gd name="connsiteX68" fmla="*/ 416481 w 573100"/>
              <a:gd name="connsiteY68" fmla="*/ 197311 h 814502"/>
              <a:gd name="connsiteX69" fmla="*/ 414557 w 573100"/>
              <a:gd name="connsiteY69" fmla="*/ 198654 h 814502"/>
              <a:gd name="connsiteX70" fmla="*/ 412852 w 573100"/>
              <a:gd name="connsiteY70" fmla="*/ 199511 h 814502"/>
              <a:gd name="connsiteX71" fmla="*/ 409823 w 573100"/>
              <a:gd name="connsiteY71" fmla="*/ 200273 h 814502"/>
              <a:gd name="connsiteX72" fmla="*/ 397973 w 573100"/>
              <a:gd name="connsiteY72" fmla="*/ 213703 h 814502"/>
              <a:gd name="connsiteX73" fmla="*/ 393564 w 573100"/>
              <a:gd name="connsiteY73" fmla="*/ 220199 h 814502"/>
              <a:gd name="connsiteX74" fmla="*/ 389639 w 573100"/>
              <a:gd name="connsiteY74" fmla="*/ 229695 h 814502"/>
              <a:gd name="connsiteX75" fmla="*/ 385743 w 573100"/>
              <a:gd name="connsiteY75" fmla="*/ 234925 h 814502"/>
              <a:gd name="connsiteX76" fmla="*/ 380019 w 573100"/>
              <a:gd name="connsiteY76" fmla="*/ 246107 h 814502"/>
              <a:gd name="connsiteX77" fmla="*/ 374904 w 573100"/>
              <a:gd name="connsiteY77" fmla="*/ 254765 h 814502"/>
              <a:gd name="connsiteX78" fmla="*/ 369999 w 573100"/>
              <a:gd name="connsiteY78" fmla="*/ 262690 h 814502"/>
              <a:gd name="connsiteX79" fmla="*/ 361512 w 573100"/>
              <a:gd name="connsiteY79" fmla="*/ 273625 h 814502"/>
              <a:gd name="connsiteX80" fmla="*/ 357740 w 573100"/>
              <a:gd name="connsiteY80" fmla="*/ 276796 h 814502"/>
              <a:gd name="connsiteX81" fmla="*/ 355197 w 573100"/>
              <a:gd name="connsiteY81" fmla="*/ 278245 h 814502"/>
              <a:gd name="connsiteX82" fmla="*/ 348453 w 573100"/>
              <a:gd name="connsiteY82" fmla="*/ 284616 h 814502"/>
              <a:gd name="connsiteX83" fmla="*/ 338957 w 573100"/>
              <a:gd name="connsiteY83" fmla="*/ 294904 h 814502"/>
              <a:gd name="connsiteX84" fmla="*/ 331689 w 573100"/>
              <a:gd name="connsiteY84" fmla="*/ 304048 h 814502"/>
              <a:gd name="connsiteX85" fmla="*/ 320821 w 573100"/>
              <a:gd name="connsiteY85" fmla="*/ 314468 h 814502"/>
              <a:gd name="connsiteX86" fmla="*/ 314525 w 573100"/>
              <a:gd name="connsiteY86" fmla="*/ 319040 h 814502"/>
              <a:gd name="connsiteX87" fmla="*/ 305076 w 573100"/>
              <a:gd name="connsiteY87" fmla="*/ 328060 h 814502"/>
              <a:gd name="connsiteX88" fmla="*/ 302438 w 573100"/>
              <a:gd name="connsiteY88" fmla="*/ 329394 h 814502"/>
              <a:gd name="connsiteX89" fmla="*/ 291789 w 573100"/>
              <a:gd name="connsiteY89" fmla="*/ 337804 h 814502"/>
              <a:gd name="connsiteX90" fmla="*/ 284131 w 573100"/>
              <a:gd name="connsiteY90" fmla="*/ 342929 h 814502"/>
              <a:gd name="connsiteX91" fmla="*/ 271739 w 573100"/>
              <a:gd name="connsiteY91" fmla="*/ 348882 h 814502"/>
              <a:gd name="connsiteX92" fmla="*/ 266815 w 573100"/>
              <a:gd name="connsiteY92" fmla="*/ 350549 h 814502"/>
              <a:gd name="connsiteX93" fmla="*/ 255051 w 573100"/>
              <a:gd name="connsiteY93" fmla="*/ 349005 h 814502"/>
              <a:gd name="connsiteX94" fmla="*/ 250146 w 573100"/>
              <a:gd name="connsiteY94" fmla="*/ 349825 h 814502"/>
              <a:gd name="connsiteX95" fmla="*/ 246040 w 573100"/>
              <a:gd name="connsiteY95" fmla="*/ 353425 h 814502"/>
              <a:gd name="connsiteX96" fmla="*/ 245659 w 573100"/>
              <a:gd name="connsiteY96" fmla="*/ 358607 h 814502"/>
              <a:gd name="connsiteX97" fmla="*/ 243945 w 573100"/>
              <a:gd name="connsiteY97" fmla="*/ 359388 h 814502"/>
              <a:gd name="connsiteX98" fmla="*/ 241354 w 573100"/>
              <a:gd name="connsiteY98" fmla="*/ 359159 h 814502"/>
              <a:gd name="connsiteX99" fmla="*/ 233134 w 573100"/>
              <a:gd name="connsiteY99" fmla="*/ 356997 h 814502"/>
              <a:gd name="connsiteX100" fmla="*/ 228676 w 573100"/>
              <a:gd name="connsiteY100" fmla="*/ 357407 h 814502"/>
              <a:gd name="connsiteX101" fmla="*/ 226076 w 573100"/>
              <a:gd name="connsiteY101" fmla="*/ 360179 h 814502"/>
              <a:gd name="connsiteX102" fmla="*/ 223981 w 573100"/>
              <a:gd name="connsiteY102" fmla="*/ 363684 h 814502"/>
              <a:gd name="connsiteX103" fmla="*/ 217789 w 573100"/>
              <a:gd name="connsiteY103" fmla="*/ 363864 h 814502"/>
              <a:gd name="connsiteX104" fmla="*/ 206759 w 573100"/>
              <a:gd name="connsiteY104" fmla="*/ 360236 h 814502"/>
              <a:gd name="connsiteX105" fmla="*/ 193786 w 573100"/>
              <a:gd name="connsiteY105" fmla="*/ 358026 h 814502"/>
              <a:gd name="connsiteX106" fmla="*/ 190786 w 573100"/>
              <a:gd name="connsiteY106" fmla="*/ 357778 h 814502"/>
              <a:gd name="connsiteX107" fmla="*/ 184499 w 573100"/>
              <a:gd name="connsiteY107" fmla="*/ 360474 h 814502"/>
              <a:gd name="connsiteX108" fmla="*/ 182309 w 573100"/>
              <a:gd name="connsiteY108" fmla="*/ 360864 h 814502"/>
              <a:gd name="connsiteX109" fmla="*/ 173155 w 573100"/>
              <a:gd name="connsiteY109" fmla="*/ 360283 h 814502"/>
              <a:gd name="connsiteX110" fmla="*/ 168078 w 573100"/>
              <a:gd name="connsiteY110" fmla="*/ 358588 h 814502"/>
              <a:gd name="connsiteX111" fmla="*/ 163220 w 573100"/>
              <a:gd name="connsiteY111" fmla="*/ 358578 h 814502"/>
              <a:gd name="connsiteX112" fmla="*/ 159496 w 573100"/>
              <a:gd name="connsiteY112" fmla="*/ 359979 h 814502"/>
              <a:gd name="connsiteX113" fmla="*/ 154981 w 573100"/>
              <a:gd name="connsiteY113" fmla="*/ 360474 h 814502"/>
              <a:gd name="connsiteX114" fmla="*/ 142780 w 573100"/>
              <a:gd name="connsiteY114" fmla="*/ 370237 h 814502"/>
              <a:gd name="connsiteX115" fmla="*/ 136474 w 573100"/>
              <a:gd name="connsiteY115" fmla="*/ 370247 h 814502"/>
              <a:gd name="connsiteX116" fmla="*/ 131036 w 573100"/>
              <a:gd name="connsiteY116" fmla="*/ 371380 h 814502"/>
              <a:gd name="connsiteX117" fmla="*/ 128340 w 573100"/>
              <a:gd name="connsiteY117" fmla="*/ 371342 h 814502"/>
              <a:gd name="connsiteX118" fmla="*/ 123292 w 573100"/>
              <a:gd name="connsiteY118" fmla="*/ 369970 h 814502"/>
              <a:gd name="connsiteX119" fmla="*/ 121415 w 573100"/>
              <a:gd name="connsiteY119" fmla="*/ 370065 h 814502"/>
              <a:gd name="connsiteX120" fmla="*/ 118539 w 573100"/>
              <a:gd name="connsiteY120" fmla="*/ 370675 h 814502"/>
              <a:gd name="connsiteX121" fmla="*/ 115662 w 573100"/>
              <a:gd name="connsiteY121" fmla="*/ 372399 h 814502"/>
              <a:gd name="connsiteX122" fmla="*/ 109109 w 573100"/>
              <a:gd name="connsiteY122" fmla="*/ 373142 h 814502"/>
              <a:gd name="connsiteX123" fmla="*/ 106566 w 573100"/>
              <a:gd name="connsiteY123" fmla="*/ 374618 h 814502"/>
              <a:gd name="connsiteX124" fmla="*/ 95498 w 573100"/>
              <a:gd name="connsiteY124" fmla="*/ 383581 h 814502"/>
              <a:gd name="connsiteX125" fmla="*/ 92973 w 573100"/>
              <a:gd name="connsiteY125" fmla="*/ 383220 h 814502"/>
              <a:gd name="connsiteX126" fmla="*/ 90935 w 573100"/>
              <a:gd name="connsiteY126" fmla="*/ 382638 h 814502"/>
              <a:gd name="connsiteX127" fmla="*/ 85182 w 573100"/>
              <a:gd name="connsiteY127" fmla="*/ 382524 h 814502"/>
              <a:gd name="connsiteX128" fmla="*/ 78677 w 573100"/>
              <a:gd name="connsiteY128" fmla="*/ 377752 h 814502"/>
              <a:gd name="connsiteX129" fmla="*/ 76181 w 573100"/>
              <a:gd name="connsiteY129" fmla="*/ 378057 h 814502"/>
              <a:gd name="connsiteX130" fmla="*/ 76848 w 573100"/>
              <a:gd name="connsiteY130" fmla="*/ 376628 h 814502"/>
              <a:gd name="connsiteX131" fmla="*/ 77048 w 573100"/>
              <a:gd name="connsiteY131" fmla="*/ 374095 h 814502"/>
              <a:gd name="connsiteX132" fmla="*/ 75667 w 573100"/>
              <a:gd name="connsiteY132" fmla="*/ 372304 h 814502"/>
              <a:gd name="connsiteX133" fmla="*/ 74743 w 573100"/>
              <a:gd name="connsiteY133" fmla="*/ 371504 h 814502"/>
              <a:gd name="connsiteX134" fmla="*/ 72190 w 573100"/>
              <a:gd name="connsiteY134" fmla="*/ 371656 h 814502"/>
              <a:gd name="connsiteX135" fmla="*/ 70828 w 573100"/>
              <a:gd name="connsiteY135" fmla="*/ 369504 h 814502"/>
              <a:gd name="connsiteX136" fmla="*/ 66923 w 573100"/>
              <a:gd name="connsiteY136" fmla="*/ 369304 h 814502"/>
              <a:gd name="connsiteX137" fmla="*/ 65570 w 573100"/>
              <a:gd name="connsiteY137" fmla="*/ 369846 h 814502"/>
              <a:gd name="connsiteX138" fmla="*/ 63694 w 573100"/>
              <a:gd name="connsiteY138" fmla="*/ 369961 h 814502"/>
              <a:gd name="connsiteX139" fmla="*/ 63532 w 573100"/>
              <a:gd name="connsiteY139" fmla="*/ 367779 h 814502"/>
              <a:gd name="connsiteX140" fmla="*/ 63675 w 573100"/>
              <a:gd name="connsiteY140" fmla="*/ 366408 h 814502"/>
              <a:gd name="connsiteX141" fmla="*/ 63561 w 573100"/>
              <a:gd name="connsiteY141" fmla="*/ 364303 h 814502"/>
              <a:gd name="connsiteX142" fmla="*/ 63094 w 573100"/>
              <a:gd name="connsiteY142" fmla="*/ 361722 h 814502"/>
              <a:gd name="connsiteX143" fmla="*/ 61579 w 573100"/>
              <a:gd name="connsiteY143" fmla="*/ 360902 h 814502"/>
              <a:gd name="connsiteX144" fmla="*/ 60417 w 573100"/>
              <a:gd name="connsiteY144" fmla="*/ 360559 h 814502"/>
              <a:gd name="connsiteX145" fmla="*/ 57655 w 573100"/>
              <a:gd name="connsiteY145" fmla="*/ 360740 h 814502"/>
              <a:gd name="connsiteX146" fmla="*/ 55750 w 573100"/>
              <a:gd name="connsiteY146" fmla="*/ 361017 h 814502"/>
              <a:gd name="connsiteX147" fmla="*/ 54855 w 573100"/>
              <a:gd name="connsiteY147" fmla="*/ 361769 h 814502"/>
              <a:gd name="connsiteX148" fmla="*/ 53836 w 573100"/>
              <a:gd name="connsiteY148" fmla="*/ 363664 h 814502"/>
              <a:gd name="connsiteX149" fmla="*/ 53826 w 573100"/>
              <a:gd name="connsiteY149" fmla="*/ 369418 h 814502"/>
              <a:gd name="connsiteX150" fmla="*/ 52454 w 573100"/>
              <a:gd name="connsiteY150" fmla="*/ 367770 h 814502"/>
              <a:gd name="connsiteX151" fmla="*/ 50892 w 573100"/>
              <a:gd name="connsiteY151" fmla="*/ 364322 h 814502"/>
              <a:gd name="connsiteX152" fmla="*/ 50388 w 573100"/>
              <a:gd name="connsiteY152" fmla="*/ 360645 h 814502"/>
              <a:gd name="connsiteX153" fmla="*/ 50949 w 573100"/>
              <a:gd name="connsiteY153" fmla="*/ 356311 h 814502"/>
              <a:gd name="connsiteX154" fmla="*/ 53912 w 573100"/>
              <a:gd name="connsiteY154" fmla="*/ 354663 h 814502"/>
              <a:gd name="connsiteX155" fmla="*/ 53683 w 573100"/>
              <a:gd name="connsiteY155" fmla="*/ 351740 h 814502"/>
              <a:gd name="connsiteX156" fmla="*/ 53054 w 573100"/>
              <a:gd name="connsiteY156" fmla="*/ 349205 h 814502"/>
              <a:gd name="connsiteX157" fmla="*/ 49749 w 573100"/>
              <a:gd name="connsiteY157" fmla="*/ 342729 h 814502"/>
              <a:gd name="connsiteX158" fmla="*/ 48463 w 573100"/>
              <a:gd name="connsiteY158" fmla="*/ 339766 h 814502"/>
              <a:gd name="connsiteX159" fmla="*/ 45663 w 573100"/>
              <a:gd name="connsiteY159" fmla="*/ 337766 h 814502"/>
              <a:gd name="connsiteX160" fmla="*/ 43482 w 573100"/>
              <a:gd name="connsiteY160" fmla="*/ 332947 h 814502"/>
              <a:gd name="connsiteX161" fmla="*/ 41291 w 573100"/>
              <a:gd name="connsiteY161" fmla="*/ 331204 h 814502"/>
              <a:gd name="connsiteX162" fmla="*/ 40377 w 573100"/>
              <a:gd name="connsiteY162" fmla="*/ 327832 h 814502"/>
              <a:gd name="connsiteX163" fmla="*/ 38234 w 573100"/>
              <a:gd name="connsiteY163" fmla="*/ 325145 h 814502"/>
              <a:gd name="connsiteX164" fmla="*/ 37509 w 573100"/>
              <a:gd name="connsiteY164" fmla="*/ 320897 h 814502"/>
              <a:gd name="connsiteX165" fmla="*/ 38691 w 573100"/>
              <a:gd name="connsiteY165" fmla="*/ 318468 h 814502"/>
              <a:gd name="connsiteX166" fmla="*/ 40557 w 573100"/>
              <a:gd name="connsiteY166" fmla="*/ 317135 h 814502"/>
              <a:gd name="connsiteX167" fmla="*/ 42463 w 573100"/>
              <a:gd name="connsiteY167" fmla="*/ 319240 h 814502"/>
              <a:gd name="connsiteX168" fmla="*/ 44834 w 573100"/>
              <a:gd name="connsiteY168" fmla="*/ 318421 h 814502"/>
              <a:gd name="connsiteX169" fmla="*/ 48196 w 573100"/>
              <a:gd name="connsiteY169" fmla="*/ 315354 h 814502"/>
              <a:gd name="connsiteX170" fmla="*/ 50187 w 573100"/>
              <a:gd name="connsiteY170" fmla="*/ 310705 h 814502"/>
              <a:gd name="connsiteX171" fmla="*/ 50311 w 573100"/>
              <a:gd name="connsiteY171" fmla="*/ 303286 h 814502"/>
              <a:gd name="connsiteX172" fmla="*/ 49797 w 573100"/>
              <a:gd name="connsiteY172" fmla="*/ 298666 h 814502"/>
              <a:gd name="connsiteX173" fmla="*/ 47130 w 573100"/>
              <a:gd name="connsiteY173" fmla="*/ 286760 h 814502"/>
              <a:gd name="connsiteX174" fmla="*/ 45873 w 573100"/>
              <a:gd name="connsiteY174" fmla="*/ 284026 h 814502"/>
              <a:gd name="connsiteX175" fmla="*/ 39853 w 573100"/>
              <a:gd name="connsiteY175" fmla="*/ 275540 h 814502"/>
              <a:gd name="connsiteX176" fmla="*/ 32871 w 573100"/>
              <a:gd name="connsiteY176" fmla="*/ 264214 h 814502"/>
              <a:gd name="connsiteX177" fmla="*/ 24041 w 573100"/>
              <a:gd name="connsiteY177" fmla="*/ 246450 h 814502"/>
              <a:gd name="connsiteX178" fmla="*/ 19821 w 573100"/>
              <a:gd name="connsiteY178" fmla="*/ 235820 h 814502"/>
              <a:gd name="connsiteX179" fmla="*/ 13431 w 573100"/>
              <a:gd name="connsiteY179" fmla="*/ 214484 h 814502"/>
              <a:gd name="connsiteX180" fmla="*/ 7801 w 573100"/>
              <a:gd name="connsiteY180" fmla="*/ 202473 h 814502"/>
              <a:gd name="connsiteX181" fmla="*/ 886 w 573100"/>
              <a:gd name="connsiteY181" fmla="*/ 191310 h 814502"/>
              <a:gd name="connsiteX182" fmla="*/ 0 w 573100"/>
              <a:gd name="connsiteY182" fmla="*/ 190586 h 814502"/>
              <a:gd name="connsiteX183" fmla="*/ 1057 w 573100"/>
              <a:gd name="connsiteY183" fmla="*/ 189233 h 814502"/>
              <a:gd name="connsiteX184" fmla="*/ 4782 w 573100"/>
              <a:gd name="connsiteY184" fmla="*/ 186661 h 814502"/>
              <a:gd name="connsiteX185" fmla="*/ 6468 w 573100"/>
              <a:gd name="connsiteY185" fmla="*/ 185966 h 814502"/>
              <a:gd name="connsiteX186" fmla="*/ 7372 w 573100"/>
              <a:gd name="connsiteY186" fmla="*/ 186290 h 814502"/>
              <a:gd name="connsiteX187" fmla="*/ 8249 w 573100"/>
              <a:gd name="connsiteY187" fmla="*/ 185585 h 814502"/>
              <a:gd name="connsiteX188" fmla="*/ 9097 w 573100"/>
              <a:gd name="connsiteY188" fmla="*/ 183842 h 814502"/>
              <a:gd name="connsiteX189" fmla="*/ 9287 w 573100"/>
              <a:gd name="connsiteY189" fmla="*/ 182213 h 814502"/>
              <a:gd name="connsiteX190" fmla="*/ 9706 w 573100"/>
              <a:gd name="connsiteY190" fmla="*/ 179908 h 814502"/>
              <a:gd name="connsiteX191" fmla="*/ 10535 w 573100"/>
              <a:gd name="connsiteY191" fmla="*/ 178527 h 814502"/>
              <a:gd name="connsiteX192" fmla="*/ 11449 w 573100"/>
              <a:gd name="connsiteY192" fmla="*/ 175784 h 814502"/>
              <a:gd name="connsiteX193" fmla="*/ 13002 w 573100"/>
              <a:gd name="connsiteY193" fmla="*/ 174022 h 814502"/>
              <a:gd name="connsiteX194" fmla="*/ 16288 w 573100"/>
              <a:gd name="connsiteY194" fmla="*/ 172851 h 814502"/>
              <a:gd name="connsiteX195" fmla="*/ 18774 w 573100"/>
              <a:gd name="connsiteY195" fmla="*/ 174403 h 814502"/>
              <a:gd name="connsiteX196" fmla="*/ 19812 w 573100"/>
              <a:gd name="connsiteY196" fmla="*/ 175917 h 814502"/>
              <a:gd name="connsiteX197" fmla="*/ 20241 w 573100"/>
              <a:gd name="connsiteY197" fmla="*/ 177918 h 814502"/>
              <a:gd name="connsiteX198" fmla="*/ 21346 w 573100"/>
              <a:gd name="connsiteY198" fmla="*/ 178889 h 814502"/>
              <a:gd name="connsiteX199" fmla="*/ 23117 w 573100"/>
              <a:gd name="connsiteY199" fmla="*/ 178822 h 814502"/>
              <a:gd name="connsiteX200" fmla="*/ 24365 w 573100"/>
              <a:gd name="connsiteY200" fmla="*/ 180051 h 814502"/>
              <a:gd name="connsiteX201" fmla="*/ 25089 w 573100"/>
              <a:gd name="connsiteY201" fmla="*/ 182585 h 814502"/>
              <a:gd name="connsiteX202" fmla="*/ 24946 w 573100"/>
              <a:gd name="connsiteY202" fmla="*/ 184414 h 814502"/>
              <a:gd name="connsiteX203" fmla="*/ 23936 w 573100"/>
              <a:gd name="connsiteY203" fmla="*/ 185557 h 814502"/>
              <a:gd name="connsiteX204" fmla="*/ 24079 w 573100"/>
              <a:gd name="connsiteY204" fmla="*/ 187052 h 814502"/>
              <a:gd name="connsiteX205" fmla="*/ 25365 w 573100"/>
              <a:gd name="connsiteY205" fmla="*/ 188909 h 814502"/>
              <a:gd name="connsiteX206" fmla="*/ 25898 w 573100"/>
              <a:gd name="connsiteY206" fmla="*/ 190681 h 814502"/>
              <a:gd name="connsiteX207" fmla="*/ 26756 w 573100"/>
              <a:gd name="connsiteY207" fmla="*/ 193024 h 814502"/>
              <a:gd name="connsiteX208" fmla="*/ 31271 w 573100"/>
              <a:gd name="connsiteY208" fmla="*/ 194386 h 814502"/>
              <a:gd name="connsiteX209" fmla="*/ 33481 w 573100"/>
              <a:gd name="connsiteY209" fmla="*/ 195149 h 814502"/>
              <a:gd name="connsiteX210" fmla="*/ 37281 w 573100"/>
              <a:gd name="connsiteY210" fmla="*/ 195406 h 814502"/>
              <a:gd name="connsiteX211" fmla="*/ 40872 w 573100"/>
              <a:gd name="connsiteY211" fmla="*/ 196453 h 814502"/>
              <a:gd name="connsiteX212" fmla="*/ 44253 w 573100"/>
              <a:gd name="connsiteY212" fmla="*/ 198282 h 814502"/>
              <a:gd name="connsiteX213" fmla="*/ 49816 w 573100"/>
              <a:gd name="connsiteY213" fmla="*/ 198720 h 814502"/>
              <a:gd name="connsiteX214" fmla="*/ 57560 w 573100"/>
              <a:gd name="connsiteY214" fmla="*/ 197777 h 814502"/>
              <a:gd name="connsiteX215" fmla="*/ 63932 w 573100"/>
              <a:gd name="connsiteY215" fmla="*/ 198196 h 814502"/>
              <a:gd name="connsiteX216" fmla="*/ 68932 w 573100"/>
              <a:gd name="connsiteY216" fmla="*/ 199987 h 814502"/>
              <a:gd name="connsiteX217" fmla="*/ 72561 w 573100"/>
              <a:gd name="connsiteY217" fmla="*/ 200320 h 814502"/>
              <a:gd name="connsiteX218" fmla="*/ 74809 w 573100"/>
              <a:gd name="connsiteY218" fmla="*/ 199187 h 814502"/>
              <a:gd name="connsiteX219" fmla="*/ 75791 w 573100"/>
              <a:gd name="connsiteY219" fmla="*/ 197558 h 814502"/>
              <a:gd name="connsiteX220" fmla="*/ 75486 w 573100"/>
              <a:gd name="connsiteY220" fmla="*/ 195425 h 814502"/>
              <a:gd name="connsiteX221" fmla="*/ 76600 w 573100"/>
              <a:gd name="connsiteY221" fmla="*/ 194082 h 814502"/>
              <a:gd name="connsiteX222" fmla="*/ 79124 w 573100"/>
              <a:gd name="connsiteY222" fmla="*/ 193510 h 814502"/>
              <a:gd name="connsiteX223" fmla="*/ 81143 w 573100"/>
              <a:gd name="connsiteY223" fmla="*/ 191910 h 814502"/>
              <a:gd name="connsiteX224" fmla="*/ 82668 w 573100"/>
              <a:gd name="connsiteY224" fmla="*/ 189272 h 814502"/>
              <a:gd name="connsiteX225" fmla="*/ 86183 w 573100"/>
              <a:gd name="connsiteY225" fmla="*/ 187128 h 814502"/>
              <a:gd name="connsiteX226" fmla="*/ 91697 w 573100"/>
              <a:gd name="connsiteY226" fmla="*/ 185481 h 814502"/>
              <a:gd name="connsiteX227" fmla="*/ 94441 w 573100"/>
              <a:gd name="connsiteY227" fmla="*/ 185538 h 814502"/>
              <a:gd name="connsiteX228" fmla="*/ 94441 w 573100"/>
              <a:gd name="connsiteY228" fmla="*/ 181280 h 814502"/>
              <a:gd name="connsiteX229" fmla="*/ 94441 w 573100"/>
              <a:gd name="connsiteY229" fmla="*/ 167869 h 814502"/>
              <a:gd name="connsiteX230" fmla="*/ 94441 w 573100"/>
              <a:gd name="connsiteY230" fmla="*/ 154524 h 814502"/>
              <a:gd name="connsiteX231" fmla="*/ 94441 w 573100"/>
              <a:gd name="connsiteY231" fmla="*/ 141227 h 814502"/>
              <a:gd name="connsiteX232" fmla="*/ 94441 w 573100"/>
              <a:gd name="connsiteY232" fmla="*/ 127978 h 814502"/>
              <a:gd name="connsiteX233" fmla="*/ 94441 w 573100"/>
              <a:gd name="connsiteY233" fmla="*/ 114786 h 814502"/>
              <a:gd name="connsiteX234" fmla="*/ 94441 w 573100"/>
              <a:gd name="connsiteY234" fmla="*/ 101651 h 814502"/>
              <a:gd name="connsiteX235" fmla="*/ 94441 w 573100"/>
              <a:gd name="connsiteY235" fmla="*/ 88554 h 814502"/>
              <a:gd name="connsiteX236" fmla="*/ 94441 w 573100"/>
              <a:gd name="connsiteY236" fmla="*/ 76238 h 814502"/>
              <a:gd name="connsiteX237" fmla="*/ 95726 w 573100"/>
              <a:gd name="connsiteY237" fmla="*/ 77124 h 814502"/>
              <a:gd name="connsiteX238" fmla="*/ 104194 w 573100"/>
              <a:gd name="connsiteY238" fmla="*/ 83658 h 814502"/>
              <a:gd name="connsiteX239" fmla="*/ 106480 w 573100"/>
              <a:gd name="connsiteY239" fmla="*/ 87096 h 814502"/>
              <a:gd name="connsiteX240" fmla="*/ 107614 w 573100"/>
              <a:gd name="connsiteY240" fmla="*/ 89278 h 814502"/>
              <a:gd name="connsiteX241" fmla="*/ 111252 w 573100"/>
              <a:gd name="connsiteY241" fmla="*/ 97212 h 814502"/>
              <a:gd name="connsiteX242" fmla="*/ 113957 w 573100"/>
              <a:gd name="connsiteY242" fmla="*/ 104347 h 814502"/>
              <a:gd name="connsiteX243" fmla="*/ 116157 w 573100"/>
              <a:gd name="connsiteY243" fmla="*/ 109737 h 814502"/>
              <a:gd name="connsiteX244" fmla="*/ 116329 w 573100"/>
              <a:gd name="connsiteY244" fmla="*/ 112205 h 814502"/>
              <a:gd name="connsiteX245" fmla="*/ 116643 w 573100"/>
              <a:gd name="connsiteY245" fmla="*/ 114615 h 814502"/>
              <a:gd name="connsiteX246" fmla="*/ 116957 w 573100"/>
              <a:gd name="connsiteY246" fmla="*/ 115805 h 814502"/>
              <a:gd name="connsiteX247" fmla="*/ 116757 w 573100"/>
              <a:gd name="connsiteY247" fmla="*/ 117120 h 814502"/>
              <a:gd name="connsiteX248" fmla="*/ 115205 w 573100"/>
              <a:gd name="connsiteY248" fmla="*/ 120062 h 814502"/>
              <a:gd name="connsiteX249" fmla="*/ 113624 w 573100"/>
              <a:gd name="connsiteY249" fmla="*/ 122311 h 814502"/>
              <a:gd name="connsiteX250" fmla="*/ 111719 w 573100"/>
              <a:gd name="connsiteY250" fmla="*/ 125387 h 814502"/>
              <a:gd name="connsiteX251" fmla="*/ 111538 w 573100"/>
              <a:gd name="connsiteY251" fmla="*/ 129454 h 814502"/>
              <a:gd name="connsiteX252" fmla="*/ 112109 w 573100"/>
              <a:gd name="connsiteY252" fmla="*/ 134255 h 814502"/>
              <a:gd name="connsiteX253" fmla="*/ 113281 w 573100"/>
              <a:gd name="connsiteY253" fmla="*/ 136646 h 814502"/>
              <a:gd name="connsiteX254" fmla="*/ 114748 w 573100"/>
              <a:gd name="connsiteY254" fmla="*/ 137436 h 814502"/>
              <a:gd name="connsiteX255" fmla="*/ 118253 w 573100"/>
              <a:gd name="connsiteY255" fmla="*/ 136246 h 814502"/>
              <a:gd name="connsiteX256" fmla="*/ 120472 w 573100"/>
              <a:gd name="connsiteY256" fmla="*/ 136617 h 814502"/>
              <a:gd name="connsiteX257" fmla="*/ 123606 w 573100"/>
              <a:gd name="connsiteY257" fmla="*/ 137532 h 814502"/>
              <a:gd name="connsiteX258" fmla="*/ 133874 w 573100"/>
              <a:gd name="connsiteY258" fmla="*/ 136970 h 814502"/>
              <a:gd name="connsiteX259" fmla="*/ 135112 w 573100"/>
              <a:gd name="connsiteY259" fmla="*/ 137265 h 814502"/>
              <a:gd name="connsiteX260" fmla="*/ 138989 w 573100"/>
              <a:gd name="connsiteY260" fmla="*/ 137608 h 814502"/>
              <a:gd name="connsiteX261" fmla="*/ 140284 w 573100"/>
              <a:gd name="connsiteY261" fmla="*/ 137208 h 814502"/>
              <a:gd name="connsiteX262" fmla="*/ 141447 w 573100"/>
              <a:gd name="connsiteY262" fmla="*/ 136189 h 814502"/>
              <a:gd name="connsiteX263" fmla="*/ 142790 w 573100"/>
              <a:gd name="connsiteY263" fmla="*/ 133312 h 814502"/>
              <a:gd name="connsiteX264" fmla="*/ 143989 w 573100"/>
              <a:gd name="connsiteY264" fmla="*/ 132359 h 814502"/>
              <a:gd name="connsiteX265" fmla="*/ 146171 w 573100"/>
              <a:gd name="connsiteY265" fmla="*/ 131874 h 814502"/>
              <a:gd name="connsiteX266" fmla="*/ 148752 w 573100"/>
              <a:gd name="connsiteY266" fmla="*/ 131093 h 814502"/>
              <a:gd name="connsiteX267" fmla="*/ 150886 w 573100"/>
              <a:gd name="connsiteY267" fmla="*/ 129435 h 814502"/>
              <a:gd name="connsiteX268" fmla="*/ 154267 w 573100"/>
              <a:gd name="connsiteY268" fmla="*/ 123749 h 814502"/>
              <a:gd name="connsiteX269" fmla="*/ 161039 w 573100"/>
              <a:gd name="connsiteY269" fmla="*/ 118710 h 814502"/>
              <a:gd name="connsiteX270" fmla="*/ 163116 w 573100"/>
              <a:gd name="connsiteY270" fmla="*/ 117510 h 814502"/>
              <a:gd name="connsiteX271" fmla="*/ 164430 w 573100"/>
              <a:gd name="connsiteY271" fmla="*/ 116157 h 814502"/>
              <a:gd name="connsiteX272" fmla="*/ 165573 w 573100"/>
              <a:gd name="connsiteY272" fmla="*/ 114338 h 814502"/>
              <a:gd name="connsiteX273" fmla="*/ 167945 w 573100"/>
              <a:gd name="connsiteY273" fmla="*/ 108014 h 814502"/>
              <a:gd name="connsiteX274" fmla="*/ 169736 w 573100"/>
              <a:gd name="connsiteY274" fmla="*/ 102756 h 814502"/>
              <a:gd name="connsiteX275" fmla="*/ 170345 w 573100"/>
              <a:gd name="connsiteY275" fmla="*/ 100279 h 814502"/>
              <a:gd name="connsiteX276" fmla="*/ 171945 w 573100"/>
              <a:gd name="connsiteY276" fmla="*/ 96241 h 814502"/>
              <a:gd name="connsiteX277" fmla="*/ 173879 w 573100"/>
              <a:gd name="connsiteY277" fmla="*/ 93659 h 814502"/>
              <a:gd name="connsiteX278" fmla="*/ 175775 w 573100"/>
              <a:gd name="connsiteY278" fmla="*/ 92297 h 814502"/>
              <a:gd name="connsiteX279" fmla="*/ 176727 w 573100"/>
              <a:gd name="connsiteY279" fmla="*/ 91954 h 814502"/>
              <a:gd name="connsiteX280" fmla="*/ 179165 w 573100"/>
              <a:gd name="connsiteY280" fmla="*/ 91259 h 814502"/>
              <a:gd name="connsiteX281" fmla="*/ 182299 w 573100"/>
              <a:gd name="connsiteY281" fmla="*/ 90611 h 814502"/>
              <a:gd name="connsiteX282" fmla="*/ 185594 w 573100"/>
              <a:gd name="connsiteY282" fmla="*/ 91335 h 814502"/>
              <a:gd name="connsiteX283" fmla="*/ 189129 w 573100"/>
              <a:gd name="connsiteY283" fmla="*/ 92897 h 814502"/>
              <a:gd name="connsiteX284" fmla="*/ 193120 w 573100"/>
              <a:gd name="connsiteY284" fmla="*/ 95526 h 814502"/>
              <a:gd name="connsiteX285" fmla="*/ 197206 w 573100"/>
              <a:gd name="connsiteY285" fmla="*/ 98784 h 814502"/>
              <a:gd name="connsiteX286" fmla="*/ 199082 w 573100"/>
              <a:gd name="connsiteY286" fmla="*/ 100441 h 814502"/>
              <a:gd name="connsiteX287" fmla="*/ 201111 w 573100"/>
              <a:gd name="connsiteY287" fmla="*/ 101184 h 814502"/>
              <a:gd name="connsiteX288" fmla="*/ 204721 w 573100"/>
              <a:gd name="connsiteY288" fmla="*/ 101441 h 814502"/>
              <a:gd name="connsiteX289" fmla="*/ 207083 w 573100"/>
              <a:gd name="connsiteY289" fmla="*/ 101384 h 814502"/>
              <a:gd name="connsiteX290" fmla="*/ 210760 w 573100"/>
              <a:gd name="connsiteY290" fmla="*/ 104623 h 814502"/>
              <a:gd name="connsiteX291" fmla="*/ 212617 w 573100"/>
              <a:gd name="connsiteY291" fmla="*/ 104823 h 814502"/>
              <a:gd name="connsiteX292" fmla="*/ 216780 w 573100"/>
              <a:gd name="connsiteY292" fmla="*/ 105804 h 814502"/>
              <a:gd name="connsiteX293" fmla="*/ 221923 w 573100"/>
              <a:gd name="connsiteY293" fmla="*/ 106813 h 814502"/>
              <a:gd name="connsiteX294" fmla="*/ 225152 w 573100"/>
              <a:gd name="connsiteY294" fmla="*/ 106699 h 814502"/>
              <a:gd name="connsiteX295" fmla="*/ 228619 w 573100"/>
              <a:gd name="connsiteY295" fmla="*/ 104947 h 814502"/>
              <a:gd name="connsiteX296" fmla="*/ 231115 w 573100"/>
              <a:gd name="connsiteY296" fmla="*/ 104870 h 814502"/>
              <a:gd name="connsiteX297" fmla="*/ 234344 w 573100"/>
              <a:gd name="connsiteY297" fmla="*/ 105013 h 814502"/>
              <a:gd name="connsiteX298" fmla="*/ 237897 w 573100"/>
              <a:gd name="connsiteY298" fmla="*/ 104537 h 814502"/>
              <a:gd name="connsiteX299" fmla="*/ 240497 w 573100"/>
              <a:gd name="connsiteY299" fmla="*/ 103784 h 814502"/>
              <a:gd name="connsiteX300" fmla="*/ 242488 w 573100"/>
              <a:gd name="connsiteY300" fmla="*/ 102261 h 814502"/>
              <a:gd name="connsiteX301" fmla="*/ 244240 w 573100"/>
              <a:gd name="connsiteY301" fmla="*/ 100594 h 814502"/>
              <a:gd name="connsiteX302" fmla="*/ 246259 w 573100"/>
              <a:gd name="connsiteY302" fmla="*/ 95631 h 814502"/>
              <a:gd name="connsiteX303" fmla="*/ 247422 w 573100"/>
              <a:gd name="connsiteY303" fmla="*/ 91650 h 814502"/>
              <a:gd name="connsiteX304" fmla="*/ 249212 w 573100"/>
              <a:gd name="connsiteY304" fmla="*/ 87068 h 814502"/>
              <a:gd name="connsiteX305" fmla="*/ 251413 w 573100"/>
              <a:gd name="connsiteY305" fmla="*/ 80867 h 814502"/>
              <a:gd name="connsiteX306" fmla="*/ 252203 w 573100"/>
              <a:gd name="connsiteY306" fmla="*/ 76552 h 814502"/>
              <a:gd name="connsiteX307" fmla="*/ 253003 w 573100"/>
              <a:gd name="connsiteY307" fmla="*/ 75362 h 814502"/>
              <a:gd name="connsiteX308" fmla="*/ 256204 w 573100"/>
              <a:gd name="connsiteY308" fmla="*/ 74047 h 814502"/>
              <a:gd name="connsiteX309" fmla="*/ 258842 w 573100"/>
              <a:gd name="connsiteY309" fmla="*/ 73143 h 814502"/>
              <a:gd name="connsiteX310" fmla="*/ 265967 w 573100"/>
              <a:gd name="connsiteY310" fmla="*/ 71447 h 814502"/>
              <a:gd name="connsiteX311" fmla="*/ 267424 w 573100"/>
              <a:gd name="connsiteY311" fmla="*/ 70542 h 814502"/>
              <a:gd name="connsiteX312" fmla="*/ 268757 w 573100"/>
              <a:gd name="connsiteY312" fmla="*/ 68513 h 814502"/>
              <a:gd name="connsiteX313" fmla="*/ 271862 w 573100"/>
              <a:gd name="connsiteY313" fmla="*/ 65075 h 814502"/>
              <a:gd name="connsiteX314" fmla="*/ 275692 w 573100"/>
              <a:gd name="connsiteY314" fmla="*/ 62208 h 814502"/>
              <a:gd name="connsiteX315" fmla="*/ 277673 w 573100"/>
              <a:gd name="connsiteY315" fmla="*/ 60570 h 814502"/>
              <a:gd name="connsiteX316" fmla="*/ 281292 w 573100"/>
              <a:gd name="connsiteY316" fmla="*/ 46682 h 814502"/>
              <a:gd name="connsiteX317" fmla="*/ 281730 w 573100"/>
              <a:gd name="connsiteY317" fmla="*/ 44968 h 814502"/>
              <a:gd name="connsiteX318" fmla="*/ 284359 w 573100"/>
              <a:gd name="connsiteY318" fmla="*/ 41291 h 814502"/>
              <a:gd name="connsiteX319" fmla="*/ 285988 w 573100"/>
              <a:gd name="connsiteY319" fmla="*/ 39738 h 814502"/>
              <a:gd name="connsiteX320" fmla="*/ 287036 w 573100"/>
              <a:gd name="connsiteY320" fmla="*/ 39710 h 814502"/>
              <a:gd name="connsiteX321" fmla="*/ 288522 w 573100"/>
              <a:gd name="connsiteY321" fmla="*/ 38738 h 814502"/>
              <a:gd name="connsiteX322" fmla="*/ 290456 w 573100"/>
              <a:gd name="connsiteY322" fmla="*/ 36833 h 814502"/>
              <a:gd name="connsiteX323" fmla="*/ 292751 w 573100"/>
              <a:gd name="connsiteY323" fmla="*/ 35652 h 814502"/>
              <a:gd name="connsiteX324" fmla="*/ 295409 w 573100"/>
              <a:gd name="connsiteY324" fmla="*/ 35214 h 814502"/>
              <a:gd name="connsiteX325" fmla="*/ 297132 w 573100"/>
              <a:gd name="connsiteY325" fmla="*/ 33947 h 814502"/>
              <a:gd name="connsiteX326" fmla="*/ 297923 w 573100"/>
              <a:gd name="connsiteY326" fmla="*/ 31871 h 814502"/>
              <a:gd name="connsiteX327" fmla="*/ 299295 w 573100"/>
              <a:gd name="connsiteY327" fmla="*/ 30861 h 814502"/>
              <a:gd name="connsiteX328" fmla="*/ 301247 w 573100"/>
              <a:gd name="connsiteY328" fmla="*/ 30918 h 814502"/>
              <a:gd name="connsiteX329" fmla="*/ 302362 w 573100"/>
              <a:gd name="connsiteY329" fmla="*/ 30261 h 814502"/>
              <a:gd name="connsiteX330" fmla="*/ 302629 w 573100"/>
              <a:gd name="connsiteY330" fmla="*/ 28880 h 814502"/>
              <a:gd name="connsiteX331" fmla="*/ 303809 w 573100"/>
              <a:gd name="connsiteY331" fmla="*/ 27689 h 814502"/>
              <a:gd name="connsiteX332" fmla="*/ 305895 w 573100"/>
              <a:gd name="connsiteY332" fmla="*/ 26708 h 814502"/>
              <a:gd name="connsiteX333" fmla="*/ 306981 w 573100"/>
              <a:gd name="connsiteY333" fmla="*/ 25537 h 814502"/>
              <a:gd name="connsiteX334" fmla="*/ 307086 w 573100"/>
              <a:gd name="connsiteY334" fmla="*/ 24194 h 814502"/>
              <a:gd name="connsiteX335" fmla="*/ 309572 w 573100"/>
              <a:gd name="connsiteY335" fmla="*/ 20927 h 814502"/>
              <a:gd name="connsiteX336" fmla="*/ 314440 w 573100"/>
              <a:gd name="connsiteY336" fmla="*/ 15736 h 814502"/>
              <a:gd name="connsiteX337" fmla="*/ 319021 w 573100"/>
              <a:gd name="connsiteY337" fmla="*/ 12849 h 814502"/>
              <a:gd name="connsiteX338" fmla="*/ 323326 w 573100"/>
              <a:gd name="connsiteY338" fmla="*/ 12259 h 814502"/>
              <a:gd name="connsiteX339" fmla="*/ 327413 w 573100"/>
              <a:gd name="connsiteY339" fmla="*/ 11182 h 814502"/>
              <a:gd name="connsiteX340" fmla="*/ 331270 w 573100"/>
              <a:gd name="connsiteY340" fmla="*/ 9611 h 814502"/>
              <a:gd name="connsiteX341" fmla="*/ 334099 w 573100"/>
              <a:gd name="connsiteY341" fmla="*/ 7144 h 814502"/>
              <a:gd name="connsiteX342" fmla="*/ 335909 w 573100"/>
              <a:gd name="connsiteY342" fmla="*/ 3791 h 814502"/>
              <a:gd name="connsiteX343" fmla="*/ 339024 w 573100"/>
              <a:gd name="connsiteY343" fmla="*/ 1914 h 814502"/>
              <a:gd name="connsiteX344" fmla="*/ 345300 w 573100"/>
              <a:gd name="connsiteY344" fmla="*/ 1362 h 814502"/>
              <a:gd name="connsiteX345" fmla="*/ 345643 w 573100"/>
              <a:gd name="connsiteY345" fmla="*/ 1334 h 814502"/>
              <a:gd name="connsiteX346" fmla="*/ 353283 w 573100"/>
              <a:gd name="connsiteY346" fmla="*/ 0 h 814502"/>
              <a:gd name="connsiteX347" fmla="*/ 359673 w 573100"/>
              <a:gd name="connsiteY347" fmla="*/ 1086 h 814502"/>
              <a:gd name="connsiteX348" fmla="*/ 367379 w 573100"/>
              <a:gd name="connsiteY348" fmla="*/ 4153 h 814502"/>
              <a:gd name="connsiteX349" fmla="*/ 374590 w 573100"/>
              <a:gd name="connsiteY349" fmla="*/ 5239 h 814502"/>
              <a:gd name="connsiteX350" fmla="*/ 381315 w 573100"/>
              <a:gd name="connsiteY350" fmla="*/ 4343 h 814502"/>
              <a:gd name="connsiteX351" fmla="*/ 386782 w 573100"/>
              <a:gd name="connsiteY351" fmla="*/ 4143 h 814502"/>
              <a:gd name="connsiteX352" fmla="*/ 390983 w 573100"/>
              <a:gd name="connsiteY352" fmla="*/ 4639 h 814502"/>
              <a:gd name="connsiteX353" fmla="*/ 394297 w 573100"/>
              <a:gd name="connsiteY353" fmla="*/ 5705 h 814502"/>
              <a:gd name="connsiteX354" fmla="*/ 396678 w 573100"/>
              <a:gd name="connsiteY354" fmla="*/ 7363 h 814502"/>
              <a:gd name="connsiteX355" fmla="*/ 328489 w 573100"/>
              <a:gd name="connsiteY355" fmla="*/ 235887 h 814502"/>
              <a:gd name="connsiteX356" fmla="*/ 332880 w 573100"/>
              <a:gd name="connsiteY356" fmla="*/ 233934 h 814502"/>
              <a:gd name="connsiteX357" fmla="*/ 334861 w 573100"/>
              <a:gd name="connsiteY357" fmla="*/ 232743 h 814502"/>
              <a:gd name="connsiteX358" fmla="*/ 336290 w 573100"/>
              <a:gd name="connsiteY358" fmla="*/ 231763 h 814502"/>
              <a:gd name="connsiteX359" fmla="*/ 338138 w 573100"/>
              <a:gd name="connsiteY359" fmla="*/ 230277 h 814502"/>
              <a:gd name="connsiteX360" fmla="*/ 338776 w 573100"/>
              <a:gd name="connsiteY360" fmla="*/ 226666 h 814502"/>
              <a:gd name="connsiteX361" fmla="*/ 339319 w 573100"/>
              <a:gd name="connsiteY361" fmla="*/ 223600 h 814502"/>
              <a:gd name="connsiteX362" fmla="*/ 340729 w 573100"/>
              <a:gd name="connsiteY362" fmla="*/ 222085 h 814502"/>
              <a:gd name="connsiteX363" fmla="*/ 342176 w 573100"/>
              <a:gd name="connsiteY363" fmla="*/ 221085 h 814502"/>
              <a:gd name="connsiteX364" fmla="*/ 343367 w 573100"/>
              <a:gd name="connsiteY364" fmla="*/ 219494 h 814502"/>
              <a:gd name="connsiteX365" fmla="*/ 344844 w 573100"/>
              <a:gd name="connsiteY365" fmla="*/ 215675 h 814502"/>
              <a:gd name="connsiteX366" fmla="*/ 345853 w 573100"/>
              <a:gd name="connsiteY366" fmla="*/ 211941 h 814502"/>
              <a:gd name="connsiteX367" fmla="*/ 345957 w 573100"/>
              <a:gd name="connsiteY367" fmla="*/ 210417 h 814502"/>
              <a:gd name="connsiteX368" fmla="*/ 345434 w 573100"/>
              <a:gd name="connsiteY368" fmla="*/ 208855 h 814502"/>
              <a:gd name="connsiteX369" fmla="*/ 344491 w 573100"/>
              <a:gd name="connsiteY369" fmla="*/ 207188 h 814502"/>
              <a:gd name="connsiteX370" fmla="*/ 343567 w 573100"/>
              <a:gd name="connsiteY370" fmla="*/ 204940 h 814502"/>
              <a:gd name="connsiteX371" fmla="*/ 342452 w 573100"/>
              <a:gd name="connsiteY371" fmla="*/ 204588 h 814502"/>
              <a:gd name="connsiteX372" fmla="*/ 340271 w 573100"/>
              <a:gd name="connsiteY372" fmla="*/ 203330 h 814502"/>
              <a:gd name="connsiteX373" fmla="*/ 337061 w 573100"/>
              <a:gd name="connsiteY373" fmla="*/ 200796 h 814502"/>
              <a:gd name="connsiteX374" fmla="*/ 334280 w 573100"/>
              <a:gd name="connsiteY374" fmla="*/ 198597 h 814502"/>
              <a:gd name="connsiteX375" fmla="*/ 331670 w 573100"/>
              <a:gd name="connsiteY375" fmla="*/ 195406 h 814502"/>
              <a:gd name="connsiteX376" fmla="*/ 330603 w 573100"/>
              <a:gd name="connsiteY376" fmla="*/ 194882 h 814502"/>
              <a:gd name="connsiteX377" fmla="*/ 328079 w 573100"/>
              <a:gd name="connsiteY377" fmla="*/ 192720 h 814502"/>
              <a:gd name="connsiteX378" fmla="*/ 326993 w 573100"/>
              <a:gd name="connsiteY378" fmla="*/ 191481 h 814502"/>
              <a:gd name="connsiteX379" fmla="*/ 326231 w 573100"/>
              <a:gd name="connsiteY379" fmla="*/ 189995 h 814502"/>
              <a:gd name="connsiteX380" fmla="*/ 325517 w 573100"/>
              <a:gd name="connsiteY380" fmla="*/ 189509 h 814502"/>
              <a:gd name="connsiteX381" fmla="*/ 324384 w 573100"/>
              <a:gd name="connsiteY381" fmla="*/ 189891 h 814502"/>
              <a:gd name="connsiteX382" fmla="*/ 321402 w 573100"/>
              <a:gd name="connsiteY382" fmla="*/ 190548 h 814502"/>
              <a:gd name="connsiteX383" fmla="*/ 315011 w 573100"/>
              <a:gd name="connsiteY383" fmla="*/ 193139 h 814502"/>
              <a:gd name="connsiteX384" fmla="*/ 311048 w 573100"/>
              <a:gd name="connsiteY384" fmla="*/ 195520 h 814502"/>
              <a:gd name="connsiteX385" fmla="*/ 307715 w 573100"/>
              <a:gd name="connsiteY385" fmla="*/ 198358 h 814502"/>
              <a:gd name="connsiteX386" fmla="*/ 304257 w 573100"/>
              <a:gd name="connsiteY386" fmla="*/ 199444 h 814502"/>
              <a:gd name="connsiteX387" fmla="*/ 301723 w 573100"/>
              <a:gd name="connsiteY387" fmla="*/ 200387 h 814502"/>
              <a:gd name="connsiteX388" fmla="*/ 299714 w 573100"/>
              <a:gd name="connsiteY388" fmla="*/ 203635 h 814502"/>
              <a:gd name="connsiteX389" fmla="*/ 297837 w 573100"/>
              <a:gd name="connsiteY389" fmla="*/ 206664 h 814502"/>
              <a:gd name="connsiteX390" fmla="*/ 296152 w 573100"/>
              <a:gd name="connsiteY390" fmla="*/ 209398 h 814502"/>
              <a:gd name="connsiteX391" fmla="*/ 295180 w 573100"/>
              <a:gd name="connsiteY391" fmla="*/ 210627 h 814502"/>
              <a:gd name="connsiteX392" fmla="*/ 294304 w 573100"/>
              <a:gd name="connsiteY392" fmla="*/ 211417 h 814502"/>
              <a:gd name="connsiteX393" fmla="*/ 293418 w 573100"/>
              <a:gd name="connsiteY393" fmla="*/ 213170 h 814502"/>
              <a:gd name="connsiteX394" fmla="*/ 291598 w 573100"/>
              <a:gd name="connsiteY394" fmla="*/ 216084 h 814502"/>
              <a:gd name="connsiteX395" fmla="*/ 289932 w 573100"/>
              <a:gd name="connsiteY395" fmla="*/ 218037 h 814502"/>
              <a:gd name="connsiteX396" fmla="*/ 287607 w 573100"/>
              <a:gd name="connsiteY396" fmla="*/ 219103 h 814502"/>
              <a:gd name="connsiteX397" fmla="*/ 284607 w 573100"/>
              <a:gd name="connsiteY397" fmla="*/ 220485 h 814502"/>
              <a:gd name="connsiteX398" fmla="*/ 283588 w 573100"/>
              <a:gd name="connsiteY398" fmla="*/ 221285 h 814502"/>
              <a:gd name="connsiteX399" fmla="*/ 283445 w 573100"/>
              <a:gd name="connsiteY399" fmla="*/ 222466 h 814502"/>
              <a:gd name="connsiteX400" fmla="*/ 284512 w 573100"/>
              <a:gd name="connsiteY400" fmla="*/ 225209 h 814502"/>
              <a:gd name="connsiteX401" fmla="*/ 285541 w 573100"/>
              <a:gd name="connsiteY401" fmla="*/ 227857 h 814502"/>
              <a:gd name="connsiteX402" fmla="*/ 287227 w 573100"/>
              <a:gd name="connsiteY402" fmla="*/ 230962 h 814502"/>
              <a:gd name="connsiteX403" fmla="*/ 288465 w 573100"/>
              <a:gd name="connsiteY403" fmla="*/ 233239 h 814502"/>
              <a:gd name="connsiteX404" fmla="*/ 290417 w 573100"/>
              <a:gd name="connsiteY404" fmla="*/ 236020 h 814502"/>
              <a:gd name="connsiteX405" fmla="*/ 291560 w 573100"/>
              <a:gd name="connsiteY405" fmla="*/ 237649 h 814502"/>
              <a:gd name="connsiteX406" fmla="*/ 291408 w 573100"/>
              <a:gd name="connsiteY406" fmla="*/ 240382 h 814502"/>
              <a:gd name="connsiteX407" fmla="*/ 291798 w 573100"/>
              <a:gd name="connsiteY407" fmla="*/ 241364 h 814502"/>
              <a:gd name="connsiteX408" fmla="*/ 292446 w 573100"/>
              <a:gd name="connsiteY408" fmla="*/ 242497 h 814502"/>
              <a:gd name="connsiteX409" fmla="*/ 292989 w 573100"/>
              <a:gd name="connsiteY409" fmla="*/ 242783 h 814502"/>
              <a:gd name="connsiteX410" fmla="*/ 293599 w 573100"/>
              <a:gd name="connsiteY410" fmla="*/ 243192 h 814502"/>
              <a:gd name="connsiteX411" fmla="*/ 295218 w 573100"/>
              <a:gd name="connsiteY411" fmla="*/ 243983 h 814502"/>
              <a:gd name="connsiteX412" fmla="*/ 295609 w 573100"/>
              <a:gd name="connsiteY412" fmla="*/ 244507 h 814502"/>
              <a:gd name="connsiteX413" fmla="*/ 296742 w 573100"/>
              <a:gd name="connsiteY413" fmla="*/ 245440 h 814502"/>
              <a:gd name="connsiteX414" fmla="*/ 297828 w 573100"/>
              <a:gd name="connsiteY414" fmla="*/ 247145 h 814502"/>
              <a:gd name="connsiteX415" fmla="*/ 299885 w 573100"/>
              <a:gd name="connsiteY415" fmla="*/ 249488 h 814502"/>
              <a:gd name="connsiteX416" fmla="*/ 302200 w 573100"/>
              <a:gd name="connsiteY416" fmla="*/ 251270 h 814502"/>
              <a:gd name="connsiteX417" fmla="*/ 306171 w 573100"/>
              <a:gd name="connsiteY417" fmla="*/ 252003 h 814502"/>
              <a:gd name="connsiteX418" fmla="*/ 309277 w 573100"/>
              <a:gd name="connsiteY418" fmla="*/ 252575 h 814502"/>
              <a:gd name="connsiteX419" fmla="*/ 310305 w 573100"/>
              <a:gd name="connsiteY419" fmla="*/ 252222 h 814502"/>
              <a:gd name="connsiteX420" fmla="*/ 311363 w 573100"/>
              <a:gd name="connsiteY420" fmla="*/ 250784 h 814502"/>
              <a:gd name="connsiteX421" fmla="*/ 312230 w 573100"/>
              <a:gd name="connsiteY421" fmla="*/ 248955 h 814502"/>
              <a:gd name="connsiteX422" fmla="*/ 312506 w 573100"/>
              <a:gd name="connsiteY422" fmla="*/ 246631 h 814502"/>
              <a:gd name="connsiteX423" fmla="*/ 313497 w 573100"/>
              <a:gd name="connsiteY423" fmla="*/ 245393 h 814502"/>
              <a:gd name="connsiteX424" fmla="*/ 317221 w 573100"/>
              <a:gd name="connsiteY424" fmla="*/ 239496 h 814502"/>
              <a:gd name="connsiteX425" fmla="*/ 319268 w 573100"/>
              <a:gd name="connsiteY425" fmla="*/ 237316 h 814502"/>
              <a:gd name="connsiteX426" fmla="*/ 320526 w 573100"/>
              <a:gd name="connsiteY426" fmla="*/ 237154 h 814502"/>
              <a:gd name="connsiteX427" fmla="*/ 322136 w 573100"/>
              <a:gd name="connsiteY427" fmla="*/ 236734 h 814502"/>
              <a:gd name="connsiteX428" fmla="*/ 324193 w 573100"/>
              <a:gd name="connsiteY428" fmla="*/ 236554 h 814502"/>
              <a:gd name="connsiteX429" fmla="*/ 325736 w 573100"/>
              <a:gd name="connsiteY429" fmla="*/ 236734 h 814502"/>
              <a:gd name="connsiteX430" fmla="*/ 326070 w 573100"/>
              <a:gd name="connsiteY430" fmla="*/ 236668 h 814502"/>
              <a:gd name="connsiteX431" fmla="*/ 328489 w 573100"/>
              <a:gd name="connsiteY431" fmla="*/ 235887 h 814502"/>
              <a:gd name="connsiteX432" fmla="*/ 572281 w 573100"/>
              <a:gd name="connsiteY432" fmla="*/ 813778 h 814502"/>
              <a:gd name="connsiteX433" fmla="*/ 571129 w 573100"/>
              <a:gd name="connsiteY433" fmla="*/ 814502 h 814502"/>
              <a:gd name="connsiteX434" fmla="*/ 565728 w 573100"/>
              <a:gd name="connsiteY434" fmla="*/ 813864 h 814502"/>
              <a:gd name="connsiteX435" fmla="*/ 565147 w 573100"/>
              <a:gd name="connsiteY435" fmla="*/ 812368 h 814502"/>
              <a:gd name="connsiteX436" fmla="*/ 566738 w 573100"/>
              <a:gd name="connsiteY436" fmla="*/ 810063 h 814502"/>
              <a:gd name="connsiteX437" fmla="*/ 567680 w 573100"/>
              <a:gd name="connsiteY437" fmla="*/ 809092 h 814502"/>
              <a:gd name="connsiteX438" fmla="*/ 570472 w 573100"/>
              <a:gd name="connsiteY438" fmla="*/ 809616 h 814502"/>
              <a:gd name="connsiteX439" fmla="*/ 572701 w 573100"/>
              <a:gd name="connsiteY439" fmla="*/ 811482 h 814502"/>
              <a:gd name="connsiteX440" fmla="*/ 573101 w 573100"/>
              <a:gd name="connsiteY440" fmla="*/ 812111 h 814502"/>
              <a:gd name="connsiteX441" fmla="*/ 572281 w 573100"/>
              <a:gd name="connsiteY441" fmla="*/ 813778 h 814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</a:cxnLst>
            <a:rect l="l" t="t" r="r" b="b"/>
            <a:pathLst>
              <a:path w="573100" h="814502">
                <a:moveTo>
                  <a:pt x="396678" y="7363"/>
                </a:moveTo>
                <a:lnTo>
                  <a:pt x="396821" y="8877"/>
                </a:lnTo>
                <a:lnTo>
                  <a:pt x="397012" y="9563"/>
                </a:lnTo>
                <a:lnTo>
                  <a:pt x="398288" y="13554"/>
                </a:lnTo>
                <a:lnTo>
                  <a:pt x="400193" y="19536"/>
                </a:lnTo>
                <a:lnTo>
                  <a:pt x="401460" y="25060"/>
                </a:lnTo>
                <a:lnTo>
                  <a:pt x="403203" y="32652"/>
                </a:lnTo>
                <a:lnTo>
                  <a:pt x="403146" y="36890"/>
                </a:lnTo>
                <a:lnTo>
                  <a:pt x="403574" y="38528"/>
                </a:lnTo>
                <a:lnTo>
                  <a:pt x="405136" y="40577"/>
                </a:lnTo>
                <a:lnTo>
                  <a:pt x="407051" y="44101"/>
                </a:lnTo>
                <a:lnTo>
                  <a:pt x="407699" y="46091"/>
                </a:lnTo>
                <a:lnTo>
                  <a:pt x="408337" y="47587"/>
                </a:lnTo>
                <a:lnTo>
                  <a:pt x="410356" y="50425"/>
                </a:lnTo>
                <a:lnTo>
                  <a:pt x="411928" y="54731"/>
                </a:lnTo>
                <a:lnTo>
                  <a:pt x="413261" y="60436"/>
                </a:lnTo>
                <a:lnTo>
                  <a:pt x="414404" y="63179"/>
                </a:lnTo>
                <a:lnTo>
                  <a:pt x="414833" y="64532"/>
                </a:lnTo>
                <a:lnTo>
                  <a:pt x="415347" y="66990"/>
                </a:lnTo>
                <a:lnTo>
                  <a:pt x="415280" y="72180"/>
                </a:lnTo>
                <a:lnTo>
                  <a:pt x="415309" y="78210"/>
                </a:lnTo>
                <a:lnTo>
                  <a:pt x="415347" y="84944"/>
                </a:lnTo>
                <a:lnTo>
                  <a:pt x="415376" y="90516"/>
                </a:lnTo>
                <a:lnTo>
                  <a:pt x="415176" y="93336"/>
                </a:lnTo>
                <a:lnTo>
                  <a:pt x="415319" y="101365"/>
                </a:lnTo>
                <a:lnTo>
                  <a:pt x="413595" y="105546"/>
                </a:lnTo>
                <a:lnTo>
                  <a:pt x="413804" y="108842"/>
                </a:lnTo>
                <a:lnTo>
                  <a:pt x="414338" y="110976"/>
                </a:lnTo>
                <a:lnTo>
                  <a:pt x="413633" y="111309"/>
                </a:lnTo>
                <a:lnTo>
                  <a:pt x="412290" y="111690"/>
                </a:lnTo>
                <a:lnTo>
                  <a:pt x="406118" y="108309"/>
                </a:lnTo>
                <a:lnTo>
                  <a:pt x="400098" y="104737"/>
                </a:lnTo>
                <a:lnTo>
                  <a:pt x="399231" y="104632"/>
                </a:lnTo>
                <a:lnTo>
                  <a:pt x="397964" y="105003"/>
                </a:lnTo>
                <a:lnTo>
                  <a:pt x="394554" y="107595"/>
                </a:lnTo>
                <a:lnTo>
                  <a:pt x="391363" y="111652"/>
                </a:lnTo>
                <a:lnTo>
                  <a:pt x="389897" y="115119"/>
                </a:lnTo>
                <a:lnTo>
                  <a:pt x="387544" y="118701"/>
                </a:lnTo>
                <a:lnTo>
                  <a:pt x="383753" y="124473"/>
                </a:lnTo>
                <a:lnTo>
                  <a:pt x="383362" y="125721"/>
                </a:lnTo>
                <a:lnTo>
                  <a:pt x="383324" y="130426"/>
                </a:lnTo>
                <a:lnTo>
                  <a:pt x="383505" y="134912"/>
                </a:lnTo>
                <a:lnTo>
                  <a:pt x="383839" y="135541"/>
                </a:lnTo>
                <a:lnTo>
                  <a:pt x="385886" y="135750"/>
                </a:lnTo>
                <a:lnTo>
                  <a:pt x="387353" y="139427"/>
                </a:lnTo>
                <a:lnTo>
                  <a:pt x="390706" y="145295"/>
                </a:lnTo>
                <a:lnTo>
                  <a:pt x="396335" y="149066"/>
                </a:lnTo>
                <a:lnTo>
                  <a:pt x="401564" y="150781"/>
                </a:lnTo>
                <a:lnTo>
                  <a:pt x="408861" y="151209"/>
                </a:lnTo>
                <a:lnTo>
                  <a:pt x="414633" y="151086"/>
                </a:lnTo>
                <a:lnTo>
                  <a:pt x="414300" y="147123"/>
                </a:lnTo>
                <a:lnTo>
                  <a:pt x="414871" y="140770"/>
                </a:lnTo>
                <a:lnTo>
                  <a:pt x="415604" y="136503"/>
                </a:lnTo>
                <a:lnTo>
                  <a:pt x="416414" y="136313"/>
                </a:lnTo>
                <a:lnTo>
                  <a:pt x="417929" y="136722"/>
                </a:lnTo>
                <a:lnTo>
                  <a:pt x="418767" y="137160"/>
                </a:lnTo>
                <a:lnTo>
                  <a:pt x="421081" y="136979"/>
                </a:lnTo>
                <a:lnTo>
                  <a:pt x="425196" y="137817"/>
                </a:lnTo>
                <a:lnTo>
                  <a:pt x="428520" y="137732"/>
                </a:lnTo>
                <a:lnTo>
                  <a:pt x="431492" y="137646"/>
                </a:lnTo>
                <a:lnTo>
                  <a:pt x="436512" y="137503"/>
                </a:lnTo>
                <a:lnTo>
                  <a:pt x="439445" y="137456"/>
                </a:lnTo>
                <a:lnTo>
                  <a:pt x="438455" y="144342"/>
                </a:lnTo>
                <a:lnTo>
                  <a:pt x="434626" y="155153"/>
                </a:lnTo>
                <a:lnTo>
                  <a:pt x="433321" y="160125"/>
                </a:lnTo>
                <a:lnTo>
                  <a:pt x="430054" y="177946"/>
                </a:lnTo>
                <a:lnTo>
                  <a:pt x="425787" y="186967"/>
                </a:lnTo>
                <a:lnTo>
                  <a:pt x="423396" y="190700"/>
                </a:lnTo>
                <a:lnTo>
                  <a:pt x="416481" y="197311"/>
                </a:lnTo>
                <a:lnTo>
                  <a:pt x="414557" y="198654"/>
                </a:lnTo>
                <a:lnTo>
                  <a:pt x="412852" y="199511"/>
                </a:lnTo>
                <a:lnTo>
                  <a:pt x="409823" y="200273"/>
                </a:lnTo>
                <a:lnTo>
                  <a:pt x="397973" y="213703"/>
                </a:lnTo>
                <a:lnTo>
                  <a:pt x="393564" y="220199"/>
                </a:lnTo>
                <a:lnTo>
                  <a:pt x="389639" y="229695"/>
                </a:lnTo>
                <a:lnTo>
                  <a:pt x="385743" y="234925"/>
                </a:lnTo>
                <a:lnTo>
                  <a:pt x="380019" y="246107"/>
                </a:lnTo>
                <a:lnTo>
                  <a:pt x="374904" y="254765"/>
                </a:lnTo>
                <a:lnTo>
                  <a:pt x="369999" y="262690"/>
                </a:lnTo>
                <a:lnTo>
                  <a:pt x="361512" y="273625"/>
                </a:lnTo>
                <a:lnTo>
                  <a:pt x="357740" y="276796"/>
                </a:lnTo>
                <a:lnTo>
                  <a:pt x="355197" y="278245"/>
                </a:lnTo>
                <a:lnTo>
                  <a:pt x="348453" y="284616"/>
                </a:lnTo>
                <a:lnTo>
                  <a:pt x="338957" y="294904"/>
                </a:lnTo>
                <a:lnTo>
                  <a:pt x="331689" y="304048"/>
                </a:lnTo>
                <a:lnTo>
                  <a:pt x="320821" y="314468"/>
                </a:lnTo>
                <a:lnTo>
                  <a:pt x="314525" y="319040"/>
                </a:lnTo>
                <a:lnTo>
                  <a:pt x="305076" y="328060"/>
                </a:lnTo>
                <a:lnTo>
                  <a:pt x="302438" y="329394"/>
                </a:lnTo>
                <a:lnTo>
                  <a:pt x="291789" y="337804"/>
                </a:lnTo>
                <a:lnTo>
                  <a:pt x="284131" y="342929"/>
                </a:lnTo>
                <a:lnTo>
                  <a:pt x="271739" y="348882"/>
                </a:lnTo>
                <a:lnTo>
                  <a:pt x="266815" y="350549"/>
                </a:lnTo>
                <a:lnTo>
                  <a:pt x="255051" y="349005"/>
                </a:lnTo>
                <a:lnTo>
                  <a:pt x="250146" y="349825"/>
                </a:lnTo>
                <a:lnTo>
                  <a:pt x="246040" y="353425"/>
                </a:lnTo>
                <a:lnTo>
                  <a:pt x="245659" y="358607"/>
                </a:lnTo>
                <a:lnTo>
                  <a:pt x="243945" y="359388"/>
                </a:lnTo>
                <a:lnTo>
                  <a:pt x="241354" y="359159"/>
                </a:lnTo>
                <a:lnTo>
                  <a:pt x="233134" y="356997"/>
                </a:lnTo>
                <a:lnTo>
                  <a:pt x="228676" y="357407"/>
                </a:lnTo>
                <a:lnTo>
                  <a:pt x="226076" y="360179"/>
                </a:lnTo>
                <a:lnTo>
                  <a:pt x="223981" y="363684"/>
                </a:lnTo>
                <a:lnTo>
                  <a:pt x="217789" y="363864"/>
                </a:lnTo>
                <a:lnTo>
                  <a:pt x="206759" y="360236"/>
                </a:lnTo>
                <a:lnTo>
                  <a:pt x="193786" y="358026"/>
                </a:lnTo>
                <a:lnTo>
                  <a:pt x="190786" y="357778"/>
                </a:lnTo>
                <a:lnTo>
                  <a:pt x="184499" y="360474"/>
                </a:lnTo>
                <a:lnTo>
                  <a:pt x="182309" y="360864"/>
                </a:lnTo>
                <a:lnTo>
                  <a:pt x="173155" y="360283"/>
                </a:lnTo>
                <a:lnTo>
                  <a:pt x="168078" y="358588"/>
                </a:lnTo>
                <a:lnTo>
                  <a:pt x="163220" y="358578"/>
                </a:lnTo>
                <a:lnTo>
                  <a:pt x="159496" y="359979"/>
                </a:lnTo>
                <a:lnTo>
                  <a:pt x="154981" y="360474"/>
                </a:lnTo>
                <a:lnTo>
                  <a:pt x="142780" y="370237"/>
                </a:lnTo>
                <a:lnTo>
                  <a:pt x="136474" y="370247"/>
                </a:lnTo>
                <a:lnTo>
                  <a:pt x="131036" y="371380"/>
                </a:lnTo>
                <a:lnTo>
                  <a:pt x="128340" y="371342"/>
                </a:lnTo>
                <a:lnTo>
                  <a:pt x="123292" y="369970"/>
                </a:lnTo>
                <a:lnTo>
                  <a:pt x="121415" y="370065"/>
                </a:lnTo>
                <a:lnTo>
                  <a:pt x="118539" y="370675"/>
                </a:lnTo>
                <a:lnTo>
                  <a:pt x="115662" y="372399"/>
                </a:lnTo>
                <a:lnTo>
                  <a:pt x="109109" y="373142"/>
                </a:lnTo>
                <a:lnTo>
                  <a:pt x="106566" y="374618"/>
                </a:lnTo>
                <a:lnTo>
                  <a:pt x="95498" y="383581"/>
                </a:lnTo>
                <a:lnTo>
                  <a:pt x="92973" y="383220"/>
                </a:lnTo>
                <a:lnTo>
                  <a:pt x="90935" y="382638"/>
                </a:lnTo>
                <a:lnTo>
                  <a:pt x="85182" y="382524"/>
                </a:lnTo>
                <a:lnTo>
                  <a:pt x="78677" y="377752"/>
                </a:lnTo>
                <a:lnTo>
                  <a:pt x="76181" y="378057"/>
                </a:lnTo>
                <a:lnTo>
                  <a:pt x="76848" y="376628"/>
                </a:lnTo>
                <a:lnTo>
                  <a:pt x="77048" y="374095"/>
                </a:lnTo>
                <a:lnTo>
                  <a:pt x="75667" y="372304"/>
                </a:lnTo>
                <a:lnTo>
                  <a:pt x="74743" y="371504"/>
                </a:lnTo>
                <a:lnTo>
                  <a:pt x="72190" y="371656"/>
                </a:lnTo>
                <a:lnTo>
                  <a:pt x="70828" y="369504"/>
                </a:lnTo>
                <a:lnTo>
                  <a:pt x="66923" y="369304"/>
                </a:lnTo>
                <a:lnTo>
                  <a:pt x="65570" y="369846"/>
                </a:lnTo>
                <a:lnTo>
                  <a:pt x="63694" y="369961"/>
                </a:lnTo>
                <a:lnTo>
                  <a:pt x="63532" y="367779"/>
                </a:lnTo>
                <a:lnTo>
                  <a:pt x="63675" y="366408"/>
                </a:lnTo>
                <a:lnTo>
                  <a:pt x="63561" y="364303"/>
                </a:lnTo>
                <a:lnTo>
                  <a:pt x="63094" y="361722"/>
                </a:lnTo>
                <a:lnTo>
                  <a:pt x="61579" y="360902"/>
                </a:lnTo>
                <a:lnTo>
                  <a:pt x="60417" y="360559"/>
                </a:lnTo>
                <a:lnTo>
                  <a:pt x="57655" y="360740"/>
                </a:lnTo>
                <a:lnTo>
                  <a:pt x="55750" y="361017"/>
                </a:lnTo>
                <a:lnTo>
                  <a:pt x="54855" y="361769"/>
                </a:lnTo>
                <a:lnTo>
                  <a:pt x="53836" y="363664"/>
                </a:lnTo>
                <a:lnTo>
                  <a:pt x="53826" y="369418"/>
                </a:lnTo>
                <a:lnTo>
                  <a:pt x="52454" y="367770"/>
                </a:lnTo>
                <a:lnTo>
                  <a:pt x="50892" y="364322"/>
                </a:lnTo>
                <a:lnTo>
                  <a:pt x="50388" y="360645"/>
                </a:lnTo>
                <a:lnTo>
                  <a:pt x="50949" y="356311"/>
                </a:lnTo>
                <a:lnTo>
                  <a:pt x="53912" y="354663"/>
                </a:lnTo>
                <a:lnTo>
                  <a:pt x="53683" y="351740"/>
                </a:lnTo>
                <a:lnTo>
                  <a:pt x="53054" y="349205"/>
                </a:lnTo>
                <a:lnTo>
                  <a:pt x="49749" y="342729"/>
                </a:lnTo>
                <a:lnTo>
                  <a:pt x="48463" y="339766"/>
                </a:lnTo>
                <a:lnTo>
                  <a:pt x="45663" y="337766"/>
                </a:lnTo>
                <a:lnTo>
                  <a:pt x="43482" y="332947"/>
                </a:lnTo>
                <a:lnTo>
                  <a:pt x="41291" y="331204"/>
                </a:lnTo>
                <a:lnTo>
                  <a:pt x="40377" y="327832"/>
                </a:lnTo>
                <a:lnTo>
                  <a:pt x="38234" y="325145"/>
                </a:lnTo>
                <a:lnTo>
                  <a:pt x="37509" y="320897"/>
                </a:lnTo>
                <a:lnTo>
                  <a:pt x="38691" y="318468"/>
                </a:lnTo>
                <a:lnTo>
                  <a:pt x="40557" y="317135"/>
                </a:lnTo>
                <a:lnTo>
                  <a:pt x="42463" y="319240"/>
                </a:lnTo>
                <a:lnTo>
                  <a:pt x="44834" y="318421"/>
                </a:lnTo>
                <a:lnTo>
                  <a:pt x="48196" y="315354"/>
                </a:lnTo>
                <a:lnTo>
                  <a:pt x="50187" y="310705"/>
                </a:lnTo>
                <a:lnTo>
                  <a:pt x="50311" y="303286"/>
                </a:lnTo>
                <a:lnTo>
                  <a:pt x="49797" y="298666"/>
                </a:lnTo>
                <a:lnTo>
                  <a:pt x="47130" y="286760"/>
                </a:lnTo>
                <a:lnTo>
                  <a:pt x="45873" y="284026"/>
                </a:lnTo>
                <a:lnTo>
                  <a:pt x="39853" y="275540"/>
                </a:lnTo>
                <a:lnTo>
                  <a:pt x="32871" y="264214"/>
                </a:lnTo>
                <a:lnTo>
                  <a:pt x="24041" y="246450"/>
                </a:lnTo>
                <a:lnTo>
                  <a:pt x="19821" y="235820"/>
                </a:lnTo>
                <a:lnTo>
                  <a:pt x="13431" y="214484"/>
                </a:lnTo>
                <a:lnTo>
                  <a:pt x="7801" y="202473"/>
                </a:lnTo>
                <a:lnTo>
                  <a:pt x="886" y="191310"/>
                </a:lnTo>
                <a:lnTo>
                  <a:pt x="0" y="190586"/>
                </a:lnTo>
                <a:lnTo>
                  <a:pt x="1057" y="189233"/>
                </a:lnTo>
                <a:lnTo>
                  <a:pt x="4782" y="186661"/>
                </a:lnTo>
                <a:lnTo>
                  <a:pt x="6468" y="185966"/>
                </a:lnTo>
                <a:lnTo>
                  <a:pt x="7372" y="186290"/>
                </a:lnTo>
                <a:lnTo>
                  <a:pt x="8249" y="185585"/>
                </a:lnTo>
                <a:lnTo>
                  <a:pt x="9097" y="183842"/>
                </a:lnTo>
                <a:lnTo>
                  <a:pt x="9287" y="182213"/>
                </a:lnTo>
                <a:lnTo>
                  <a:pt x="9706" y="179908"/>
                </a:lnTo>
                <a:lnTo>
                  <a:pt x="10535" y="178527"/>
                </a:lnTo>
                <a:lnTo>
                  <a:pt x="11449" y="175784"/>
                </a:lnTo>
                <a:lnTo>
                  <a:pt x="13002" y="174022"/>
                </a:lnTo>
                <a:lnTo>
                  <a:pt x="16288" y="172851"/>
                </a:lnTo>
                <a:lnTo>
                  <a:pt x="18774" y="174403"/>
                </a:lnTo>
                <a:lnTo>
                  <a:pt x="19812" y="175917"/>
                </a:lnTo>
                <a:lnTo>
                  <a:pt x="20241" y="177918"/>
                </a:lnTo>
                <a:lnTo>
                  <a:pt x="21346" y="178889"/>
                </a:lnTo>
                <a:lnTo>
                  <a:pt x="23117" y="178822"/>
                </a:lnTo>
                <a:lnTo>
                  <a:pt x="24365" y="180051"/>
                </a:lnTo>
                <a:lnTo>
                  <a:pt x="25089" y="182585"/>
                </a:lnTo>
                <a:lnTo>
                  <a:pt x="24946" y="184414"/>
                </a:lnTo>
                <a:lnTo>
                  <a:pt x="23936" y="185557"/>
                </a:lnTo>
                <a:lnTo>
                  <a:pt x="24079" y="187052"/>
                </a:lnTo>
                <a:lnTo>
                  <a:pt x="25365" y="188909"/>
                </a:lnTo>
                <a:lnTo>
                  <a:pt x="25898" y="190681"/>
                </a:lnTo>
                <a:lnTo>
                  <a:pt x="26756" y="193024"/>
                </a:lnTo>
                <a:lnTo>
                  <a:pt x="31271" y="194386"/>
                </a:lnTo>
                <a:lnTo>
                  <a:pt x="33481" y="195149"/>
                </a:lnTo>
                <a:lnTo>
                  <a:pt x="37281" y="195406"/>
                </a:lnTo>
                <a:lnTo>
                  <a:pt x="40872" y="196453"/>
                </a:lnTo>
                <a:lnTo>
                  <a:pt x="44253" y="198282"/>
                </a:lnTo>
                <a:lnTo>
                  <a:pt x="49816" y="198720"/>
                </a:lnTo>
                <a:lnTo>
                  <a:pt x="57560" y="197777"/>
                </a:lnTo>
                <a:lnTo>
                  <a:pt x="63932" y="198196"/>
                </a:lnTo>
                <a:lnTo>
                  <a:pt x="68932" y="199987"/>
                </a:lnTo>
                <a:lnTo>
                  <a:pt x="72561" y="200320"/>
                </a:lnTo>
                <a:lnTo>
                  <a:pt x="74809" y="199187"/>
                </a:lnTo>
                <a:lnTo>
                  <a:pt x="75791" y="197558"/>
                </a:lnTo>
                <a:lnTo>
                  <a:pt x="75486" y="195425"/>
                </a:lnTo>
                <a:lnTo>
                  <a:pt x="76600" y="194082"/>
                </a:lnTo>
                <a:lnTo>
                  <a:pt x="79124" y="193510"/>
                </a:lnTo>
                <a:lnTo>
                  <a:pt x="81143" y="191910"/>
                </a:lnTo>
                <a:lnTo>
                  <a:pt x="82668" y="189272"/>
                </a:lnTo>
                <a:lnTo>
                  <a:pt x="86183" y="187128"/>
                </a:lnTo>
                <a:lnTo>
                  <a:pt x="91697" y="185481"/>
                </a:lnTo>
                <a:lnTo>
                  <a:pt x="94441" y="185538"/>
                </a:lnTo>
                <a:lnTo>
                  <a:pt x="94441" y="181280"/>
                </a:lnTo>
                <a:lnTo>
                  <a:pt x="94441" y="167869"/>
                </a:lnTo>
                <a:lnTo>
                  <a:pt x="94441" y="154524"/>
                </a:lnTo>
                <a:lnTo>
                  <a:pt x="94441" y="141227"/>
                </a:lnTo>
                <a:lnTo>
                  <a:pt x="94441" y="127978"/>
                </a:lnTo>
                <a:lnTo>
                  <a:pt x="94441" y="114786"/>
                </a:lnTo>
                <a:lnTo>
                  <a:pt x="94441" y="101651"/>
                </a:lnTo>
                <a:lnTo>
                  <a:pt x="94441" y="88554"/>
                </a:lnTo>
                <a:lnTo>
                  <a:pt x="94441" y="76238"/>
                </a:lnTo>
                <a:lnTo>
                  <a:pt x="95726" y="77124"/>
                </a:lnTo>
                <a:lnTo>
                  <a:pt x="104194" y="83658"/>
                </a:lnTo>
                <a:lnTo>
                  <a:pt x="106480" y="87096"/>
                </a:lnTo>
                <a:lnTo>
                  <a:pt x="107614" y="89278"/>
                </a:lnTo>
                <a:lnTo>
                  <a:pt x="111252" y="97212"/>
                </a:lnTo>
                <a:lnTo>
                  <a:pt x="113957" y="104347"/>
                </a:lnTo>
                <a:lnTo>
                  <a:pt x="116157" y="109737"/>
                </a:lnTo>
                <a:lnTo>
                  <a:pt x="116329" y="112205"/>
                </a:lnTo>
                <a:lnTo>
                  <a:pt x="116643" y="114615"/>
                </a:lnTo>
                <a:lnTo>
                  <a:pt x="116957" y="115805"/>
                </a:lnTo>
                <a:lnTo>
                  <a:pt x="116757" y="117120"/>
                </a:lnTo>
                <a:lnTo>
                  <a:pt x="115205" y="120062"/>
                </a:lnTo>
                <a:lnTo>
                  <a:pt x="113624" y="122311"/>
                </a:lnTo>
                <a:lnTo>
                  <a:pt x="111719" y="125387"/>
                </a:lnTo>
                <a:lnTo>
                  <a:pt x="111538" y="129454"/>
                </a:lnTo>
                <a:lnTo>
                  <a:pt x="112109" y="134255"/>
                </a:lnTo>
                <a:lnTo>
                  <a:pt x="113281" y="136646"/>
                </a:lnTo>
                <a:lnTo>
                  <a:pt x="114748" y="137436"/>
                </a:lnTo>
                <a:lnTo>
                  <a:pt x="118253" y="136246"/>
                </a:lnTo>
                <a:lnTo>
                  <a:pt x="120472" y="136617"/>
                </a:lnTo>
                <a:lnTo>
                  <a:pt x="123606" y="137532"/>
                </a:lnTo>
                <a:lnTo>
                  <a:pt x="133874" y="136970"/>
                </a:lnTo>
                <a:lnTo>
                  <a:pt x="135112" y="137265"/>
                </a:lnTo>
                <a:lnTo>
                  <a:pt x="138989" y="137608"/>
                </a:lnTo>
                <a:lnTo>
                  <a:pt x="140284" y="137208"/>
                </a:lnTo>
                <a:lnTo>
                  <a:pt x="141447" y="136189"/>
                </a:lnTo>
                <a:lnTo>
                  <a:pt x="142790" y="133312"/>
                </a:lnTo>
                <a:lnTo>
                  <a:pt x="143989" y="132359"/>
                </a:lnTo>
                <a:lnTo>
                  <a:pt x="146171" y="131874"/>
                </a:lnTo>
                <a:lnTo>
                  <a:pt x="148752" y="131093"/>
                </a:lnTo>
                <a:lnTo>
                  <a:pt x="150886" y="129435"/>
                </a:lnTo>
                <a:lnTo>
                  <a:pt x="154267" y="123749"/>
                </a:lnTo>
                <a:lnTo>
                  <a:pt x="161039" y="118710"/>
                </a:lnTo>
                <a:lnTo>
                  <a:pt x="163116" y="117510"/>
                </a:lnTo>
                <a:lnTo>
                  <a:pt x="164430" y="116157"/>
                </a:lnTo>
                <a:lnTo>
                  <a:pt x="165573" y="114338"/>
                </a:lnTo>
                <a:lnTo>
                  <a:pt x="167945" y="108014"/>
                </a:lnTo>
                <a:lnTo>
                  <a:pt x="169736" y="102756"/>
                </a:lnTo>
                <a:lnTo>
                  <a:pt x="170345" y="100279"/>
                </a:lnTo>
                <a:lnTo>
                  <a:pt x="171945" y="96241"/>
                </a:lnTo>
                <a:lnTo>
                  <a:pt x="173879" y="93659"/>
                </a:lnTo>
                <a:lnTo>
                  <a:pt x="175775" y="92297"/>
                </a:lnTo>
                <a:lnTo>
                  <a:pt x="176727" y="91954"/>
                </a:lnTo>
                <a:lnTo>
                  <a:pt x="179165" y="91259"/>
                </a:lnTo>
                <a:lnTo>
                  <a:pt x="182299" y="90611"/>
                </a:lnTo>
                <a:lnTo>
                  <a:pt x="185594" y="91335"/>
                </a:lnTo>
                <a:lnTo>
                  <a:pt x="189129" y="92897"/>
                </a:lnTo>
                <a:lnTo>
                  <a:pt x="193120" y="95526"/>
                </a:lnTo>
                <a:lnTo>
                  <a:pt x="197206" y="98784"/>
                </a:lnTo>
                <a:lnTo>
                  <a:pt x="199082" y="100441"/>
                </a:lnTo>
                <a:lnTo>
                  <a:pt x="201111" y="101184"/>
                </a:lnTo>
                <a:lnTo>
                  <a:pt x="204721" y="101441"/>
                </a:lnTo>
                <a:lnTo>
                  <a:pt x="207083" y="101384"/>
                </a:lnTo>
                <a:lnTo>
                  <a:pt x="210760" y="104623"/>
                </a:lnTo>
                <a:lnTo>
                  <a:pt x="212617" y="104823"/>
                </a:lnTo>
                <a:lnTo>
                  <a:pt x="216780" y="105804"/>
                </a:lnTo>
                <a:lnTo>
                  <a:pt x="221923" y="106813"/>
                </a:lnTo>
                <a:lnTo>
                  <a:pt x="225152" y="106699"/>
                </a:lnTo>
                <a:lnTo>
                  <a:pt x="228619" y="104947"/>
                </a:lnTo>
                <a:lnTo>
                  <a:pt x="231115" y="104870"/>
                </a:lnTo>
                <a:lnTo>
                  <a:pt x="234344" y="105013"/>
                </a:lnTo>
                <a:lnTo>
                  <a:pt x="237897" y="104537"/>
                </a:lnTo>
                <a:lnTo>
                  <a:pt x="240497" y="103784"/>
                </a:lnTo>
                <a:lnTo>
                  <a:pt x="242488" y="102261"/>
                </a:lnTo>
                <a:lnTo>
                  <a:pt x="244240" y="100594"/>
                </a:lnTo>
                <a:lnTo>
                  <a:pt x="246259" y="95631"/>
                </a:lnTo>
                <a:lnTo>
                  <a:pt x="247422" y="91650"/>
                </a:lnTo>
                <a:lnTo>
                  <a:pt x="249212" y="87068"/>
                </a:lnTo>
                <a:lnTo>
                  <a:pt x="251413" y="80867"/>
                </a:lnTo>
                <a:lnTo>
                  <a:pt x="252203" y="76552"/>
                </a:lnTo>
                <a:lnTo>
                  <a:pt x="253003" y="75362"/>
                </a:lnTo>
                <a:lnTo>
                  <a:pt x="256204" y="74047"/>
                </a:lnTo>
                <a:lnTo>
                  <a:pt x="258842" y="73143"/>
                </a:lnTo>
                <a:lnTo>
                  <a:pt x="265967" y="71447"/>
                </a:lnTo>
                <a:lnTo>
                  <a:pt x="267424" y="70542"/>
                </a:lnTo>
                <a:lnTo>
                  <a:pt x="268757" y="68513"/>
                </a:lnTo>
                <a:lnTo>
                  <a:pt x="271862" y="65075"/>
                </a:lnTo>
                <a:lnTo>
                  <a:pt x="275692" y="62208"/>
                </a:lnTo>
                <a:lnTo>
                  <a:pt x="277673" y="60570"/>
                </a:lnTo>
                <a:lnTo>
                  <a:pt x="281292" y="46682"/>
                </a:lnTo>
                <a:lnTo>
                  <a:pt x="281730" y="44968"/>
                </a:lnTo>
                <a:lnTo>
                  <a:pt x="284359" y="41291"/>
                </a:lnTo>
                <a:lnTo>
                  <a:pt x="285988" y="39738"/>
                </a:lnTo>
                <a:lnTo>
                  <a:pt x="287036" y="39710"/>
                </a:lnTo>
                <a:lnTo>
                  <a:pt x="288522" y="38738"/>
                </a:lnTo>
                <a:lnTo>
                  <a:pt x="290456" y="36833"/>
                </a:lnTo>
                <a:lnTo>
                  <a:pt x="292751" y="35652"/>
                </a:lnTo>
                <a:lnTo>
                  <a:pt x="295409" y="35214"/>
                </a:lnTo>
                <a:lnTo>
                  <a:pt x="297132" y="33947"/>
                </a:lnTo>
                <a:lnTo>
                  <a:pt x="297923" y="31871"/>
                </a:lnTo>
                <a:lnTo>
                  <a:pt x="299295" y="30861"/>
                </a:lnTo>
                <a:lnTo>
                  <a:pt x="301247" y="30918"/>
                </a:lnTo>
                <a:lnTo>
                  <a:pt x="302362" y="30261"/>
                </a:lnTo>
                <a:lnTo>
                  <a:pt x="302629" y="28880"/>
                </a:lnTo>
                <a:lnTo>
                  <a:pt x="303809" y="27689"/>
                </a:lnTo>
                <a:lnTo>
                  <a:pt x="305895" y="26708"/>
                </a:lnTo>
                <a:lnTo>
                  <a:pt x="306981" y="25537"/>
                </a:lnTo>
                <a:lnTo>
                  <a:pt x="307086" y="24194"/>
                </a:lnTo>
                <a:lnTo>
                  <a:pt x="309572" y="20927"/>
                </a:lnTo>
                <a:lnTo>
                  <a:pt x="314440" y="15736"/>
                </a:lnTo>
                <a:lnTo>
                  <a:pt x="319021" y="12849"/>
                </a:lnTo>
                <a:lnTo>
                  <a:pt x="323326" y="12259"/>
                </a:lnTo>
                <a:lnTo>
                  <a:pt x="327413" y="11182"/>
                </a:lnTo>
                <a:lnTo>
                  <a:pt x="331270" y="9611"/>
                </a:lnTo>
                <a:lnTo>
                  <a:pt x="334099" y="7144"/>
                </a:lnTo>
                <a:lnTo>
                  <a:pt x="335909" y="3791"/>
                </a:lnTo>
                <a:lnTo>
                  <a:pt x="339024" y="1914"/>
                </a:lnTo>
                <a:lnTo>
                  <a:pt x="345300" y="1362"/>
                </a:lnTo>
                <a:lnTo>
                  <a:pt x="345643" y="1334"/>
                </a:lnTo>
                <a:lnTo>
                  <a:pt x="353283" y="0"/>
                </a:lnTo>
                <a:lnTo>
                  <a:pt x="359673" y="1086"/>
                </a:lnTo>
                <a:lnTo>
                  <a:pt x="367379" y="4153"/>
                </a:lnTo>
                <a:lnTo>
                  <a:pt x="374590" y="5239"/>
                </a:lnTo>
                <a:lnTo>
                  <a:pt x="381315" y="4343"/>
                </a:lnTo>
                <a:lnTo>
                  <a:pt x="386782" y="4143"/>
                </a:lnTo>
                <a:lnTo>
                  <a:pt x="390983" y="4639"/>
                </a:lnTo>
                <a:lnTo>
                  <a:pt x="394297" y="5705"/>
                </a:lnTo>
                <a:lnTo>
                  <a:pt x="396678" y="7363"/>
                </a:lnTo>
                <a:close/>
                <a:moveTo>
                  <a:pt x="328489" y="235887"/>
                </a:moveTo>
                <a:lnTo>
                  <a:pt x="332880" y="233934"/>
                </a:lnTo>
                <a:lnTo>
                  <a:pt x="334861" y="232743"/>
                </a:lnTo>
                <a:lnTo>
                  <a:pt x="336290" y="231763"/>
                </a:lnTo>
                <a:lnTo>
                  <a:pt x="338138" y="230277"/>
                </a:lnTo>
                <a:lnTo>
                  <a:pt x="338776" y="226666"/>
                </a:lnTo>
                <a:lnTo>
                  <a:pt x="339319" y="223600"/>
                </a:lnTo>
                <a:lnTo>
                  <a:pt x="340729" y="222085"/>
                </a:lnTo>
                <a:lnTo>
                  <a:pt x="342176" y="221085"/>
                </a:lnTo>
                <a:lnTo>
                  <a:pt x="343367" y="219494"/>
                </a:lnTo>
                <a:lnTo>
                  <a:pt x="344844" y="215675"/>
                </a:lnTo>
                <a:lnTo>
                  <a:pt x="345853" y="211941"/>
                </a:lnTo>
                <a:lnTo>
                  <a:pt x="345957" y="210417"/>
                </a:lnTo>
                <a:lnTo>
                  <a:pt x="345434" y="208855"/>
                </a:lnTo>
                <a:lnTo>
                  <a:pt x="344491" y="207188"/>
                </a:lnTo>
                <a:lnTo>
                  <a:pt x="343567" y="204940"/>
                </a:lnTo>
                <a:lnTo>
                  <a:pt x="342452" y="204588"/>
                </a:lnTo>
                <a:lnTo>
                  <a:pt x="340271" y="203330"/>
                </a:lnTo>
                <a:lnTo>
                  <a:pt x="337061" y="200796"/>
                </a:lnTo>
                <a:lnTo>
                  <a:pt x="334280" y="198597"/>
                </a:lnTo>
                <a:lnTo>
                  <a:pt x="331670" y="195406"/>
                </a:lnTo>
                <a:lnTo>
                  <a:pt x="330603" y="194882"/>
                </a:lnTo>
                <a:lnTo>
                  <a:pt x="328079" y="192720"/>
                </a:lnTo>
                <a:lnTo>
                  <a:pt x="326993" y="191481"/>
                </a:lnTo>
                <a:lnTo>
                  <a:pt x="326231" y="189995"/>
                </a:lnTo>
                <a:lnTo>
                  <a:pt x="325517" y="189509"/>
                </a:lnTo>
                <a:lnTo>
                  <a:pt x="324384" y="189891"/>
                </a:lnTo>
                <a:lnTo>
                  <a:pt x="321402" y="190548"/>
                </a:lnTo>
                <a:lnTo>
                  <a:pt x="315011" y="193139"/>
                </a:lnTo>
                <a:lnTo>
                  <a:pt x="311048" y="195520"/>
                </a:lnTo>
                <a:lnTo>
                  <a:pt x="307715" y="198358"/>
                </a:lnTo>
                <a:lnTo>
                  <a:pt x="304257" y="199444"/>
                </a:lnTo>
                <a:lnTo>
                  <a:pt x="301723" y="200387"/>
                </a:lnTo>
                <a:lnTo>
                  <a:pt x="299714" y="203635"/>
                </a:lnTo>
                <a:lnTo>
                  <a:pt x="297837" y="206664"/>
                </a:lnTo>
                <a:lnTo>
                  <a:pt x="296152" y="209398"/>
                </a:lnTo>
                <a:lnTo>
                  <a:pt x="295180" y="210627"/>
                </a:lnTo>
                <a:lnTo>
                  <a:pt x="294304" y="211417"/>
                </a:lnTo>
                <a:lnTo>
                  <a:pt x="293418" y="213170"/>
                </a:lnTo>
                <a:lnTo>
                  <a:pt x="291598" y="216084"/>
                </a:lnTo>
                <a:lnTo>
                  <a:pt x="289932" y="218037"/>
                </a:lnTo>
                <a:lnTo>
                  <a:pt x="287607" y="219103"/>
                </a:lnTo>
                <a:lnTo>
                  <a:pt x="284607" y="220485"/>
                </a:lnTo>
                <a:lnTo>
                  <a:pt x="283588" y="221285"/>
                </a:lnTo>
                <a:lnTo>
                  <a:pt x="283445" y="222466"/>
                </a:lnTo>
                <a:lnTo>
                  <a:pt x="284512" y="225209"/>
                </a:lnTo>
                <a:lnTo>
                  <a:pt x="285541" y="227857"/>
                </a:lnTo>
                <a:lnTo>
                  <a:pt x="287227" y="230962"/>
                </a:lnTo>
                <a:lnTo>
                  <a:pt x="288465" y="233239"/>
                </a:lnTo>
                <a:lnTo>
                  <a:pt x="290417" y="236020"/>
                </a:lnTo>
                <a:lnTo>
                  <a:pt x="291560" y="237649"/>
                </a:lnTo>
                <a:lnTo>
                  <a:pt x="291408" y="240382"/>
                </a:lnTo>
                <a:lnTo>
                  <a:pt x="291798" y="241364"/>
                </a:lnTo>
                <a:lnTo>
                  <a:pt x="292446" y="242497"/>
                </a:lnTo>
                <a:lnTo>
                  <a:pt x="292989" y="242783"/>
                </a:lnTo>
                <a:lnTo>
                  <a:pt x="293599" y="243192"/>
                </a:lnTo>
                <a:lnTo>
                  <a:pt x="295218" y="243983"/>
                </a:lnTo>
                <a:lnTo>
                  <a:pt x="295609" y="244507"/>
                </a:lnTo>
                <a:lnTo>
                  <a:pt x="296742" y="245440"/>
                </a:lnTo>
                <a:lnTo>
                  <a:pt x="297828" y="247145"/>
                </a:lnTo>
                <a:lnTo>
                  <a:pt x="299885" y="249488"/>
                </a:lnTo>
                <a:lnTo>
                  <a:pt x="302200" y="251270"/>
                </a:lnTo>
                <a:lnTo>
                  <a:pt x="306171" y="252003"/>
                </a:lnTo>
                <a:lnTo>
                  <a:pt x="309277" y="252575"/>
                </a:lnTo>
                <a:lnTo>
                  <a:pt x="310305" y="252222"/>
                </a:lnTo>
                <a:lnTo>
                  <a:pt x="311363" y="250784"/>
                </a:lnTo>
                <a:lnTo>
                  <a:pt x="312230" y="248955"/>
                </a:lnTo>
                <a:lnTo>
                  <a:pt x="312506" y="246631"/>
                </a:lnTo>
                <a:lnTo>
                  <a:pt x="313497" y="245393"/>
                </a:lnTo>
                <a:lnTo>
                  <a:pt x="317221" y="239496"/>
                </a:lnTo>
                <a:lnTo>
                  <a:pt x="319268" y="237316"/>
                </a:lnTo>
                <a:lnTo>
                  <a:pt x="320526" y="237154"/>
                </a:lnTo>
                <a:lnTo>
                  <a:pt x="322136" y="236734"/>
                </a:lnTo>
                <a:lnTo>
                  <a:pt x="324193" y="236554"/>
                </a:lnTo>
                <a:lnTo>
                  <a:pt x="325736" y="236734"/>
                </a:lnTo>
                <a:lnTo>
                  <a:pt x="326070" y="236668"/>
                </a:lnTo>
                <a:lnTo>
                  <a:pt x="328489" y="235887"/>
                </a:lnTo>
                <a:close/>
                <a:moveTo>
                  <a:pt x="572281" y="813778"/>
                </a:moveTo>
                <a:lnTo>
                  <a:pt x="571129" y="814502"/>
                </a:lnTo>
                <a:lnTo>
                  <a:pt x="565728" y="813864"/>
                </a:lnTo>
                <a:lnTo>
                  <a:pt x="565147" y="812368"/>
                </a:lnTo>
                <a:lnTo>
                  <a:pt x="566738" y="810063"/>
                </a:lnTo>
                <a:lnTo>
                  <a:pt x="567680" y="809092"/>
                </a:lnTo>
                <a:lnTo>
                  <a:pt x="570472" y="809616"/>
                </a:lnTo>
                <a:lnTo>
                  <a:pt x="572701" y="811482"/>
                </a:lnTo>
                <a:lnTo>
                  <a:pt x="573101" y="812111"/>
                </a:lnTo>
                <a:lnTo>
                  <a:pt x="572281" y="81377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C58C83F3-E683-8516-CA9F-ADDC100700A1}"/>
              </a:ext>
            </a:extLst>
          </p:cNvPr>
          <p:cNvSpPr/>
          <p:nvPr/>
        </p:nvSpPr>
        <p:spPr>
          <a:xfrm>
            <a:off x="5872480" y="3312160"/>
            <a:ext cx="62788" cy="2550"/>
          </a:xfrm>
          <a:custGeom>
            <a:avLst/>
            <a:gdLst>
              <a:gd name="connsiteX0" fmla="*/ 292475 w 312296"/>
              <a:gd name="connsiteY0" fmla="*/ 32623 h 268957"/>
              <a:gd name="connsiteX1" fmla="*/ 292570 w 312296"/>
              <a:gd name="connsiteY1" fmla="*/ 33338 h 268957"/>
              <a:gd name="connsiteX2" fmla="*/ 293304 w 312296"/>
              <a:gd name="connsiteY2" fmla="*/ 34690 h 268957"/>
              <a:gd name="connsiteX3" fmla="*/ 294075 w 312296"/>
              <a:gd name="connsiteY3" fmla="*/ 35661 h 268957"/>
              <a:gd name="connsiteX4" fmla="*/ 294142 w 312296"/>
              <a:gd name="connsiteY4" fmla="*/ 37090 h 268957"/>
              <a:gd name="connsiteX5" fmla="*/ 294504 w 312296"/>
              <a:gd name="connsiteY5" fmla="*/ 38424 h 268957"/>
              <a:gd name="connsiteX6" fmla="*/ 295627 w 312296"/>
              <a:gd name="connsiteY6" fmla="*/ 38748 h 268957"/>
              <a:gd name="connsiteX7" fmla="*/ 296552 w 312296"/>
              <a:gd name="connsiteY7" fmla="*/ 38833 h 268957"/>
              <a:gd name="connsiteX8" fmla="*/ 297409 w 312296"/>
              <a:gd name="connsiteY8" fmla="*/ 37881 h 268957"/>
              <a:gd name="connsiteX9" fmla="*/ 298571 w 312296"/>
              <a:gd name="connsiteY9" fmla="*/ 37900 h 268957"/>
              <a:gd name="connsiteX10" fmla="*/ 299847 w 312296"/>
              <a:gd name="connsiteY10" fmla="*/ 38510 h 268957"/>
              <a:gd name="connsiteX11" fmla="*/ 300304 w 312296"/>
              <a:gd name="connsiteY11" fmla="*/ 40043 h 268957"/>
              <a:gd name="connsiteX12" fmla="*/ 301304 w 312296"/>
              <a:gd name="connsiteY12" fmla="*/ 42100 h 268957"/>
              <a:gd name="connsiteX13" fmla="*/ 302914 w 312296"/>
              <a:gd name="connsiteY13" fmla="*/ 43510 h 268957"/>
              <a:gd name="connsiteX14" fmla="*/ 304000 w 312296"/>
              <a:gd name="connsiteY14" fmla="*/ 44872 h 268957"/>
              <a:gd name="connsiteX15" fmla="*/ 303629 w 312296"/>
              <a:gd name="connsiteY15" fmla="*/ 47349 h 268957"/>
              <a:gd name="connsiteX16" fmla="*/ 302943 w 312296"/>
              <a:gd name="connsiteY16" fmla="*/ 49606 h 268957"/>
              <a:gd name="connsiteX17" fmla="*/ 305134 w 312296"/>
              <a:gd name="connsiteY17" fmla="*/ 51845 h 268957"/>
              <a:gd name="connsiteX18" fmla="*/ 307981 w 312296"/>
              <a:gd name="connsiteY18" fmla="*/ 53969 h 268957"/>
              <a:gd name="connsiteX19" fmla="*/ 308753 w 312296"/>
              <a:gd name="connsiteY19" fmla="*/ 54911 h 268957"/>
              <a:gd name="connsiteX20" fmla="*/ 308982 w 312296"/>
              <a:gd name="connsiteY20" fmla="*/ 58074 h 268957"/>
              <a:gd name="connsiteX21" fmla="*/ 309420 w 312296"/>
              <a:gd name="connsiteY21" fmla="*/ 59141 h 268957"/>
              <a:gd name="connsiteX22" fmla="*/ 311353 w 312296"/>
              <a:gd name="connsiteY22" fmla="*/ 61769 h 268957"/>
              <a:gd name="connsiteX23" fmla="*/ 312296 w 312296"/>
              <a:gd name="connsiteY23" fmla="*/ 63513 h 268957"/>
              <a:gd name="connsiteX24" fmla="*/ 312230 w 312296"/>
              <a:gd name="connsiteY24" fmla="*/ 64522 h 268957"/>
              <a:gd name="connsiteX25" fmla="*/ 307038 w 312296"/>
              <a:gd name="connsiteY25" fmla="*/ 69732 h 268957"/>
              <a:gd name="connsiteX26" fmla="*/ 305391 w 312296"/>
              <a:gd name="connsiteY26" fmla="*/ 70237 h 268957"/>
              <a:gd name="connsiteX27" fmla="*/ 303829 w 312296"/>
              <a:gd name="connsiteY27" fmla="*/ 70533 h 268957"/>
              <a:gd name="connsiteX28" fmla="*/ 302438 w 312296"/>
              <a:gd name="connsiteY28" fmla="*/ 71599 h 268957"/>
              <a:gd name="connsiteX29" fmla="*/ 301600 w 312296"/>
              <a:gd name="connsiteY29" fmla="*/ 72714 h 268957"/>
              <a:gd name="connsiteX30" fmla="*/ 301905 w 312296"/>
              <a:gd name="connsiteY30" fmla="*/ 73304 h 268957"/>
              <a:gd name="connsiteX31" fmla="*/ 302457 w 312296"/>
              <a:gd name="connsiteY31" fmla="*/ 75086 h 268957"/>
              <a:gd name="connsiteX32" fmla="*/ 303667 w 312296"/>
              <a:gd name="connsiteY32" fmla="*/ 77905 h 268957"/>
              <a:gd name="connsiteX33" fmla="*/ 304762 w 312296"/>
              <a:gd name="connsiteY33" fmla="*/ 79877 h 268957"/>
              <a:gd name="connsiteX34" fmla="*/ 303848 w 312296"/>
              <a:gd name="connsiteY34" fmla="*/ 82344 h 268957"/>
              <a:gd name="connsiteX35" fmla="*/ 301790 w 312296"/>
              <a:gd name="connsiteY35" fmla="*/ 86535 h 268957"/>
              <a:gd name="connsiteX36" fmla="*/ 300837 w 312296"/>
              <a:gd name="connsiteY36" fmla="*/ 86906 h 268957"/>
              <a:gd name="connsiteX37" fmla="*/ 300667 w 312296"/>
              <a:gd name="connsiteY37" fmla="*/ 90078 h 268957"/>
              <a:gd name="connsiteX38" fmla="*/ 301295 w 312296"/>
              <a:gd name="connsiteY38" fmla="*/ 91240 h 268957"/>
              <a:gd name="connsiteX39" fmla="*/ 302323 w 312296"/>
              <a:gd name="connsiteY39" fmla="*/ 92154 h 268957"/>
              <a:gd name="connsiteX40" fmla="*/ 302743 w 312296"/>
              <a:gd name="connsiteY40" fmla="*/ 94307 h 268957"/>
              <a:gd name="connsiteX41" fmla="*/ 302771 w 312296"/>
              <a:gd name="connsiteY41" fmla="*/ 97279 h 268957"/>
              <a:gd name="connsiteX42" fmla="*/ 302657 w 312296"/>
              <a:gd name="connsiteY42" fmla="*/ 99670 h 268957"/>
              <a:gd name="connsiteX43" fmla="*/ 301362 w 312296"/>
              <a:gd name="connsiteY43" fmla="*/ 105756 h 268957"/>
              <a:gd name="connsiteX44" fmla="*/ 303705 w 312296"/>
              <a:gd name="connsiteY44" fmla="*/ 111080 h 268957"/>
              <a:gd name="connsiteX45" fmla="*/ 304505 w 312296"/>
              <a:gd name="connsiteY45" fmla="*/ 111662 h 268957"/>
              <a:gd name="connsiteX46" fmla="*/ 307753 w 312296"/>
              <a:gd name="connsiteY46" fmla="*/ 111700 h 268957"/>
              <a:gd name="connsiteX47" fmla="*/ 308306 w 312296"/>
              <a:gd name="connsiteY47" fmla="*/ 112147 h 268957"/>
              <a:gd name="connsiteX48" fmla="*/ 307534 w 312296"/>
              <a:gd name="connsiteY48" fmla="*/ 113662 h 268957"/>
              <a:gd name="connsiteX49" fmla="*/ 306124 w 312296"/>
              <a:gd name="connsiteY49" fmla="*/ 115224 h 268957"/>
              <a:gd name="connsiteX50" fmla="*/ 305258 w 312296"/>
              <a:gd name="connsiteY50" fmla="*/ 116014 h 268957"/>
              <a:gd name="connsiteX51" fmla="*/ 301123 w 312296"/>
              <a:gd name="connsiteY51" fmla="*/ 117834 h 268957"/>
              <a:gd name="connsiteX52" fmla="*/ 295190 w 312296"/>
              <a:gd name="connsiteY52" fmla="*/ 119844 h 268957"/>
              <a:gd name="connsiteX53" fmla="*/ 293951 w 312296"/>
              <a:gd name="connsiteY53" fmla="*/ 121768 h 268957"/>
              <a:gd name="connsiteX54" fmla="*/ 293161 w 312296"/>
              <a:gd name="connsiteY54" fmla="*/ 124577 h 268957"/>
              <a:gd name="connsiteX55" fmla="*/ 293827 w 312296"/>
              <a:gd name="connsiteY55" fmla="*/ 126225 h 268957"/>
              <a:gd name="connsiteX56" fmla="*/ 294608 w 312296"/>
              <a:gd name="connsiteY56" fmla="*/ 127168 h 268957"/>
              <a:gd name="connsiteX57" fmla="*/ 294361 w 312296"/>
              <a:gd name="connsiteY57" fmla="*/ 129616 h 268957"/>
              <a:gd name="connsiteX58" fmla="*/ 293837 w 312296"/>
              <a:gd name="connsiteY58" fmla="*/ 132207 h 268957"/>
              <a:gd name="connsiteX59" fmla="*/ 294018 w 312296"/>
              <a:gd name="connsiteY59" fmla="*/ 134245 h 268957"/>
              <a:gd name="connsiteX60" fmla="*/ 293751 w 312296"/>
              <a:gd name="connsiteY60" fmla="*/ 136045 h 268957"/>
              <a:gd name="connsiteX61" fmla="*/ 292970 w 312296"/>
              <a:gd name="connsiteY61" fmla="*/ 136931 h 268957"/>
              <a:gd name="connsiteX62" fmla="*/ 291932 w 312296"/>
              <a:gd name="connsiteY62" fmla="*/ 139646 h 268957"/>
              <a:gd name="connsiteX63" fmla="*/ 290656 w 312296"/>
              <a:gd name="connsiteY63" fmla="*/ 142380 h 268957"/>
              <a:gd name="connsiteX64" fmla="*/ 289646 w 312296"/>
              <a:gd name="connsiteY64" fmla="*/ 143627 h 268957"/>
              <a:gd name="connsiteX65" fmla="*/ 288160 w 312296"/>
              <a:gd name="connsiteY65" fmla="*/ 144932 h 268957"/>
              <a:gd name="connsiteX66" fmla="*/ 285808 w 312296"/>
              <a:gd name="connsiteY66" fmla="*/ 146018 h 268957"/>
              <a:gd name="connsiteX67" fmla="*/ 285845 w 312296"/>
              <a:gd name="connsiteY67" fmla="*/ 146571 h 268957"/>
              <a:gd name="connsiteX68" fmla="*/ 288513 w 312296"/>
              <a:gd name="connsiteY68" fmla="*/ 147828 h 268957"/>
              <a:gd name="connsiteX69" fmla="*/ 289198 w 312296"/>
              <a:gd name="connsiteY69" fmla="*/ 148704 h 268957"/>
              <a:gd name="connsiteX70" fmla="*/ 289446 w 312296"/>
              <a:gd name="connsiteY70" fmla="*/ 149304 h 268957"/>
              <a:gd name="connsiteX71" fmla="*/ 288874 w 312296"/>
              <a:gd name="connsiteY71" fmla="*/ 149876 h 268957"/>
              <a:gd name="connsiteX72" fmla="*/ 288331 w 312296"/>
              <a:gd name="connsiteY72" fmla="*/ 150686 h 268957"/>
              <a:gd name="connsiteX73" fmla="*/ 289560 w 312296"/>
              <a:gd name="connsiteY73" fmla="*/ 151524 h 268957"/>
              <a:gd name="connsiteX74" fmla="*/ 291065 w 312296"/>
              <a:gd name="connsiteY74" fmla="*/ 152229 h 268957"/>
              <a:gd name="connsiteX75" fmla="*/ 292484 w 312296"/>
              <a:gd name="connsiteY75" fmla="*/ 154048 h 268957"/>
              <a:gd name="connsiteX76" fmla="*/ 293751 w 312296"/>
              <a:gd name="connsiteY76" fmla="*/ 156591 h 268957"/>
              <a:gd name="connsiteX77" fmla="*/ 294113 w 312296"/>
              <a:gd name="connsiteY77" fmla="*/ 157486 h 268957"/>
              <a:gd name="connsiteX78" fmla="*/ 294408 w 312296"/>
              <a:gd name="connsiteY78" fmla="*/ 157839 h 268957"/>
              <a:gd name="connsiteX79" fmla="*/ 294866 w 312296"/>
              <a:gd name="connsiteY79" fmla="*/ 157877 h 268957"/>
              <a:gd name="connsiteX80" fmla="*/ 295751 w 312296"/>
              <a:gd name="connsiteY80" fmla="*/ 157496 h 268957"/>
              <a:gd name="connsiteX81" fmla="*/ 297380 w 312296"/>
              <a:gd name="connsiteY81" fmla="*/ 156105 h 268957"/>
              <a:gd name="connsiteX82" fmla="*/ 298571 w 312296"/>
              <a:gd name="connsiteY82" fmla="*/ 155610 h 268957"/>
              <a:gd name="connsiteX83" fmla="*/ 300009 w 312296"/>
              <a:gd name="connsiteY83" fmla="*/ 157591 h 268957"/>
              <a:gd name="connsiteX84" fmla="*/ 294266 w 312296"/>
              <a:gd name="connsiteY84" fmla="*/ 159553 h 268957"/>
              <a:gd name="connsiteX85" fmla="*/ 291255 w 312296"/>
              <a:gd name="connsiteY85" fmla="*/ 160582 h 268957"/>
              <a:gd name="connsiteX86" fmla="*/ 282673 w 312296"/>
              <a:gd name="connsiteY86" fmla="*/ 163516 h 268957"/>
              <a:gd name="connsiteX87" fmla="*/ 275177 w 312296"/>
              <a:gd name="connsiteY87" fmla="*/ 166078 h 268957"/>
              <a:gd name="connsiteX88" fmla="*/ 273225 w 312296"/>
              <a:gd name="connsiteY88" fmla="*/ 166564 h 268957"/>
              <a:gd name="connsiteX89" fmla="*/ 269339 w 312296"/>
              <a:gd name="connsiteY89" fmla="*/ 167811 h 268957"/>
              <a:gd name="connsiteX90" fmla="*/ 267405 w 312296"/>
              <a:gd name="connsiteY90" fmla="*/ 168583 h 268957"/>
              <a:gd name="connsiteX91" fmla="*/ 260633 w 312296"/>
              <a:gd name="connsiteY91" fmla="*/ 170821 h 268957"/>
              <a:gd name="connsiteX92" fmla="*/ 257804 w 312296"/>
              <a:gd name="connsiteY92" fmla="*/ 171936 h 268957"/>
              <a:gd name="connsiteX93" fmla="*/ 255527 w 312296"/>
              <a:gd name="connsiteY93" fmla="*/ 173050 h 268957"/>
              <a:gd name="connsiteX94" fmla="*/ 249936 w 312296"/>
              <a:gd name="connsiteY94" fmla="*/ 174707 h 268957"/>
              <a:gd name="connsiteX95" fmla="*/ 244650 w 312296"/>
              <a:gd name="connsiteY95" fmla="*/ 176269 h 268957"/>
              <a:gd name="connsiteX96" fmla="*/ 238878 w 312296"/>
              <a:gd name="connsiteY96" fmla="*/ 177889 h 268957"/>
              <a:gd name="connsiteX97" fmla="*/ 232420 w 312296"/>
              <a:gd name="connsiteY97" fmla="*/ 179689 h 268957"/>
              <a:gd name="connsiteX98" fmla="*/ 228791 w 312296"/>
              <a:gd name="connsiteY98" fmla="*/ 180994 h 268957"/>
              <a:gd name="connsiteX99" fmla="*/ 226343 w 312296"/>
              <a:gd name="connsiteY99" fmla="*/ 182118 h 268957"/>
              <a:gd name="connsiteX100" fmla="*/ 220618 w 312296"/>
              <a:gd name="connsiteY100" fmla="*/ 184404 h 268957"/>
              <a:gd name="connsiteX101" fmla="*/ 220352 w 312296"/>
              <a:gd name="connsiteY101" fmla="*/ 184956 h 268957"/>
              <a:gd name="connsiteX102" fmla="*/ 220428 w 312296"/>
              <a:gd name="connsiteY102" fmla="*/ 186509 h 268957"/>
              <a:gd name="connsiteX103" fmla="*/ 221161 w 312296"/>
              <a:gd name="connsiteY103" fmla="*/ 189709 h 268957"/>
              <a:gd name="connsiteX104" fmla="*/ 222590 w 312296"/>
              <a:gd name="connsiteY104" fmla="*/ 192614 h 268957"/>
              <a:gd name="connsiteX105" fmla="*/ 223790 w 312296"/>
              <a:gd name="connsiteY105" fmla="*/ 194291 h 268957"/>
              <a:gd name="connsiteX106" fmla="*/ 224571 w 312296"/>
              <a:gd name="connsiteY106" fmla="*/ 198596 h 268957"/>
              <a:gd name="connsiteX107" fmla="*/ 225009 w 312296"/>
              <a:gd name="connsiteY107" fmla="*/ 202377 h 268957"/>
              <a:gd name="connsiteX108" fmla="*/ 221123 w 312296"/>
              <a:gd name="connsiteY108" fmla="*/ 202387 h 268957"/>
              <a:gd name="connsiteX109" fmla="*/ 214284 w 312296"/>
              <a:gd name="connsiteY109" fmla="*/ 202406 h 268957"/>
              <a:gd name="connsiteX110" fmla="*/ 207188 w 312296"/>
              <a:gd name="connsiteY110" fmla="*/ 202416 h 268957"/>
              <a:gd name="connsiteX111" fmla="*/ 200711 w 312296"/>
              <a:gd name="connsiteY111" fmla="*/ 203863 h 268957"/>
              <a:gd name="connsiteX112" fmla="*/ 195386 w 312296"/>
              <a:gd name="connsiteY112" fmla="*/ 206064 h 268957"/>
              <a:gd name="connsiteX113" fmla="*/ 189033 w 312296"/>
              <a:gd name="connsiteY113" fmla="*/ 209502 h 268957"/>
              <a:gd name="connsiteX114" fmla="*/ 186967 w 312296"/>
              <a:gd name="connsiteY114" fmla="*/ 210855 h 268957"/>
              <a:gd name="connsiteX115" fmla="*/ 185366 w 312296"/>
              <a:gd name="connsiteY115" fmla="*/ 211893 h 268957"/>
              <a:gd name="connsiteX116" fmla="*/ 184357 w 312296"/>
              <a:gd name="connsiteY116" fmla="*/ 213236 h 268957"/>
              <a:gd name="connsiteX117" fmla="*/ 183861 w 312296"/>
              <a:gd name="connsiteY117" fmla="*/ 216170 h 268957"/>
              <a:gd name="connsiteX118" fmla="*/ 183861 w 312296"/>
              <a:gd name="connsiteY118" fmla="*/ 220704 h 268957"/>
              <a:gd name="connsiteX119" fmla="*/ 183213 w 312296"/>
              <a:gd name="connsiteY119" fmla="*/ 223961 h 268957"/>
              <a:gd name="connsiteX120" fmla="*/ 181290 w 312296"/>
              <a:gd name="connsiteY120" fmla="*/ 226962 h 268957"/>
              <a:gd name="connsiteX121" fmla="*/ 181290 w 312296"/>
              <a:gd name="connsiteY121" fmla="*/ 226952 h 268957"/>
              <a:gd name="connsiteX122" fmla="*/ 171641 w 312296"/>
              <a:gd name="connsiteY122" fmla="*/ 230581 h 268957"/>
              <a:gd name="connsiteX123" fmla="*/ 165335 w 312296"/>
              <a:gd name="connsiteY123" fmla="*/ 233543 h 268957"/>
              <a:gd name="connsiteX124" fmla="*/ 159144 w 312296"/>
              <a:gd name="connsiteY124" fmla="*/ 237058 h 268957"/>
              <a:gd name="connsiteX125" fmla="*/ 154448 w 312296"/>
              <a:gd name="connsiteY125" fmla="*/ 241621 h 268957"/>
              <a:gd name="connsiteX126" fmla="*/ 151248 w 312296"/>
              <a:gd name="connsiteY126" fmla="*/ 247231 h 268957"/>
              <a:gd name="connsiteX127" fmla="*/ 145933 w 312296"/>
              <a:gd name="connsiteY127" fmla="*/ 254184 h 268957"/>
              <a:gd name="connsiteX128" fmla="*/ 140522 w 312296"/>
              <a:gd name="connsiteY128" fmla="*/ 260213 h 268957"/>
              <a:gd name="connsiteX129" fmla="*/ 134779 w 312296"/>
              <a:gd name="connsiteY129" fmla="*/ 266633 h 268957"/>
              <a:gd name="connsiteX130" fmla="*/ 128340 w 312296"/>
              <a:gd name="connsiteY130" fmla="*/ 268957 h 268957"/>
              <a:gd name="connsiteX131" fmla="*/ 122930 w 312296"/>
              <a:gd name="connsiteY131" fmla="*/ 268434 h 268957"/>
              <a:gd name="connsiteX132" fmla="*/ 116405 w 312296"/>
              <a:gd name="connsiteY132" fmla="*/ 265833 h 268957"/>
              <a:gd name="connsiteX133" fmla="*/ 111223 w 312296"/>
              <a:gd name="connsiteY133" fmla="*/ 265338 h 268957"/>
              <a:gd name="connsiteX134" fmla="*/ 107385 w 312296"/>
              <a:gd name="connsiteY134" fmla="*/ 266957 h 268957"/>
              <a:gd name="connsiteX135" fmla="*/ 103842 w 312296"/>
              <a:gd name="connsiteY135" fmla="*/ 266452 h 268957"/>
              <a:gd name="connsiteX136" fmla="*/ 100584 w 312296"/>
              <a:gd name="connsiteY136" fmla="*/ 263843 h 268957"/>
              <a:gd name="connsiteX137" fmla="*/ 97860 w 312296"/>
              <a:gd name="connsiteY137" fmla="*/ 262890 h 268957"/>
              <a:gd name="connsiteX138" fmla="*/ 95650 w 312296"/>
              <a:gd name="connsiteY138" fmla="*/ 263595 h 268957"/>
              <a:gd name="connsiteX139" fmla="*/ 92831 w 312296"/>
              <a:gd name="connsiteY139" fmla="*/ 263471 h 268957"/>
              <a:gd name="connsiteX140" fmla="*/ 87678 w 312296"/>
              <a:gd name="connsiteY140" fmla="*/ 262042 h 268957"/>
              <a:gd name="connsiteX141" fmla="*/ 83220 w 312296"/>
              <a:gd name="connsiteY141" fmla="*/ 257594 h 268957"/>
              <a:gd name="connsiteX142" fmla="*/ 80810 w 312296"/>
              <a:gd name="connsiteY142" fmla="*/ 255765 h 268957"/>
              <a:gd name="connsiteX143" fmla="*/ 78953 w 312296"/>
              <a:gd name="connsiteY143" fmla="*/ 255061 h 268957"/>
              <a:gd name="connsiteX144" fmla="*/ 73619 w 312296"/>
              <a:gd name="connsiteY144" fmla="*/ 254346 h 268957"/>
              <a:gd name="connsiteX145" fmla="*/ 61379 w 312296"/>
              <a:gd name="connsiteY145" fmla="*/ 253327 h 268957"/>
              <a:gd name="connsiteX146" fmla="*/ 60103 w 312296"/>
              <a:gd name="connsiteY146" fmla="*/ 253555 h 268957"/>
              <a:gd name="connsiteX147" fmla="*/ 55016 w 312296"/>
              <a:gd name="connsiteY147" fmla="*/ 254432 h 268957"/>
              <a:gd name="connsiteX148" fmla="*/ 48663 w 312296"/>
              <a:gd name="connsiteY148" fmla="*/ 255527 h 268957"/>
              <a:gd name="connsiteX149" fmla="*/ 43196 w 312296"/>
              <a:gd name="connsiteY149" fmla="*/ 256623 h 268957"/>
              <a:gd name="connsiteX150" fmla="*/ 37472 w 312296"/>
              <a:gd name="connsiteY150" fmla="*/ 257766 h 268957"/>
              <a:gd name="connsiteX151" fmla="*/ 32147 w 312296"/>
              <a:gd name="connsiteY151" fmla="*/ 253136 h 268957"/>
              <a:gd name="connsiteX152" fmla="*/ 26118 w 312296"/>
              <a:gd name="connsiteY152" fmla="*/ 247888 h 268957"/>
              <a:gd name="connsiteX153" fmla="*/ 19860 w 312296"/>
              <a:gd name="connsiteY153" fmla="*/ 242030 h 268957"/>
              <a:gd name="connsiteX154" fmla="*/ 15164 w 312296"/>
              <a:gd name="connsiteY154" fmla="*/ 237449 h 268957"/>
              <a:gd name="connsiteX155" fmla="*/ 12840 w 312296"/>
              <a:gd name="connsiteY155" fmla="*/ 234810 h 268957"/>
              <a:gd name="connsiteX156" fmla="*/ 8716 w 312296"/>
              <a:gd name="connsiteY156" fmla="*/ 231324 h 268957"/>
              <a:gd name="connsiteX157" fmla="*/ 5744 w 312296"/>
              <a:gd name="connsiteY157" fmla="*/ 229619 h 268957"/>
              <a:gd name="connsiteX158" fmla="*/ 4591 w 312296"/>
              <a:gd name="connsiteY158" fmla="*/ 228762 h 268957"/>
              <a:gd name="connsiteX159" fmla="*/ 1638 w 312296"/>
              <a:gd name="connsiteY159" fmla="*/ 219503 h 268957"/>
              <a:gd name="connsiteX160" fmla="*/ 28 w 312296"/>
              <a:gd name="connsiteY160" fmla="*/ 211007 h 268957"/>
              <a:gd name="connsiteX161" fmla="*/ 28 w 312296"/>
              <a:gd name="connsiteY161" fmla="*/ 204616 h 268957"/>
              <a:gd name="connsiteX162" fmla="*/ 19 w 312296"/>
              <a:gd name="connsiteY162" fmla="*/ 195767 h 268957"/>
              <a:gd name="connsiteX163" fmla="*/ 19 w 312296"/>
              <a:gd name="connsiteY163" fmla="*/ 186928 h 268957"/>
              <a:gd name="connsiteX164" fmla="*/ 19 w 312296"/>
              <a:gd name="connsiteY164" fmla="*/ 178108 h 268957"/>
              <a:gd name="connsiteX165" fmla="*/ 10 w 312296"/>
              <a:gd name="connsiteY165" fmla="*/ 169297 h 268957"/>
              <a:gd name="connsiteX166" fmla="*/ 10 w 312296"/>
              <a:gd name="connsiteY166" fmla="*/ 160496 h 268957"/>
              <a:gd name="connsiteX167" fmla="*/ 10 w 312296"/>
              <a:gd name="connsiteY167" fmla="*/ 151724 h 268957"/>
              <a:gd name="connsiteX168" fmla="*/ 0 w 312296"/>
              <a:gd name="connsiteY168" fmla="*/ 142951 h 268957"/>
              <a:gd name="connsiteX169" fmla="*/ 0 w 312296"/>
              <a:gd name="connsiteY169" fmla="*/ 134188 h 268957"/>
              <a:gd name="connsiteX170" fmla="*/ 0 w 312296"/>
              <a:gd name="connsiteY170" fmla="*/ 129930 h 268957"/>
              <a:gd name="connsiteX171" fmla="*/ 6163 w 312296"/>
              <a:gd name="connsiteY171" fmla="*/ 129930 h 268957"/>
              <a:gd name="connsiteX172" fmla="*/ 13154 w 312296"/>
              <a:gd name="connsiteY172" fmla="*/ 129930 h 268957"/>
              <a:gd name="connsiteX173" fmla="*/ 20460 w 312296"/>
              <a:gd name="connsiteY173" fmla="*/ 129930 h 268957"/>
              <a:gd name="connsiteX174" fmla="*/ 28403 w 312296"/>
              <a:gd name="connsiteY174" fmla="*/ 129930 h 268957"/>
              <a:gd name="connsiteX175" fmla="*/ 36348 w 312296"/>
              <a:gd name="connsiteY175" fmla="*/ 129930 h 268957"/>
              <a:gd name="connsiteX176" fmla="*/ 44291 w 312296"/>
              <a:gd name="connsiteY176" fmla="*/ 129930 h 268957"/>
              <a:gd name="connsiteX177" fmla="*/ 49835 w 312296"/>
              <a:gd name="connsiteY177" fmla="*/ 129930 h 268957"/>
              <a:gd name="connsiteX178" fmla="*/ 51292 w 312296"/>
              <a:gd name="connsiteY178" fmla="*/ 129864 h 268957"/>
              <a:gd name="connsiteX179" fmla="*/ 53045 w 312296"/>
              <a:gd name="connsiteY179" fmla="*/ 129597 h 268957"/>
              <a:gd name="connsiteX180" fmla="*/ 53169 w 312296"/>
              <a:gd name="connsiteY180" fmla="*/ 128730 h 268957"/>
              <a:gd name="connsiteX181" fmla="*/ 50883 w 312296"/>
              <a:gd name="connsiteY181" fmla="*/ 124435 h 268957"/>
              <a:gd name="connsiteX182" fmla="*/ 50997 w 312296"/>
              <a:gd name="connsiteY182" fmla="*/ 122911 h 268957"/>
              <a:gd name="connsiteX183" fmla="*/ 51607 w 312296"/>
              <a:gd name="connsiteY183" fmla="*/ 119996 h 268957"/>
              <a:gd name="connsiteX184" fmla="*/ 52550 w 312296"/>
              <a:gd name="connsiteY184" fmla="*/ 117481 h 268957"/>
              <a:gd name="connsiteX185" fmla="*/ 53797 w 312296"/>
              <a:gd name="connsiteY185" fmla="*/ 114176 h 268957"/>
              <a:gd name="connsiteX186" fmla="*/ 53930 w 312296"/>
              <a:gd name="connsiteY186" fmla="*/ 112233 h 268957"/>
              <a:gd name="connsiteX187" fmla="*/ 52930 w 312296"/>
              <a:gd name="connsiteY187" fmla="*/ 105899 h 268957"/>
              <a:gd name="connsiteX188" fmla="*/ 53026 w 312296"/>
              <a:gd name="connsiteY188" fmla="*/ 102375 h 268957"/>
              <a:gd name="connsiteX189" fmla="*/ 53311 w 312296"/>
              <a:gd name="connsiteY189" fmla="*/ 98708 h 268957"/>
              <a:gd name="connsiteX190" fmla="*/ 53597 w 312296"/>
              <a:gd name="connsiteY190" fmla="*/ 95240 h 268957"/>
              <a:gd name="connsiteX191" fmla="*/ 53254 w 312296"/>
              <a:gd name="connsiteY191" fmla="*/ 92821 h 268957"/>
              <a:gd name="connsiteX192" fmla="*/ 53673 w 312296"/>
              <a:gd name="connsiteY192" fmla="*/ 91507 h 268957"/>
              <a:gd name="connsiteX193" fmla="*/ 54426 w 312296"/>
              <a:gd name="connsiteY193" fmla="*/ 89621 h 268957"/>
              <a:gd name="connsiteX194" fmla="*/ 54816 w 312296"/>
              <a:gd name="connsiteY194" fmla="*/ 87487 h 268957"/>
              <a:gd name="connsiteX195" fmla="*/ 55283 w 312296"/>
              <a:gd name="connsiteY195" fmla="*/ 86573 h 268957"/>
              <a:gd name="connsiteX196" fmla="*/ 55131 w 312296"/>
              <a:gd name="connsiteY196" fmla="*/ 85725 h 268957"/>
              <a:gd name="connsiteX197" fmla="*/ 54712 w 312296"/>
              <a:gd name="connsiteY197" fmla="*/ 84144 h 268957"/>
              <a:gd name="connsiteX198" fmla="*/ 54293 w 312296"/>
              <a:gd name="connsiteY198" fmla="*/ 80601 h 268957"/>
              <a:gd name="connsiteX199" fmla="*/ 53712 w 312296"/>
              <a:gd name="connsiteY199" fmla="*/ 75676 h 268957"/>
              <a:gd name="connsiteX200" fmla="*/ 53130 w 312296"/>
              <a:gd name="connsiteY200" fmla="*/ 72133 h 268957"/>
              <a:gd name="connsiteX201" fmla="*/ 54102 w 312296"/>
              <a:gd name="connsiteY201" fmla="*/ 72333 h 268957"/>
              <a:gd name="connsiteX202" fmla="*/ 56122 w 312296"/>
              <a:gd name="connsiteY202" fmla="*/ 72666 h 268957"/>
              <a:gd name="connsiteX203" fmla="*/ 57102 w 312296"/>
              <a:gd name="connsiteY203" fmla="*/ 74400 h 268957"/>
              <a:gd name="connsiteX204" fmla="*/ 57674 w 312296"/>
              <a:gd name="connsiteY204" fmla="*/ 76305 h 268957"/>
              <a:gd name="connsiteX205" fmla="*/ 59036 w 312296"/>
              <a:gd name="connsiteY205" fmla="*/ 76410 h 268957"/>
              <a:gd name="connsiteX206" fmla="*/ 62579 w 312296"/>
              <a:gd name="connsiteY206" fmla="*/ 77533 h 268957"/>
              <a:gd name="connsiteX207" fmla="*/ 63808 w 312296"/>
              <a:gd name="connsiteY207" fmla="*/ 79105 h 268957"/>
              <a:gd name="connsiteX208" fmla="*/ 64618 w 312296"/>
              <a:gd name="connsiteY208" fmla="*/ 82505 h 268957"/>
              <a:gd name="connsiteX209" fmla="*/ 64132 w 312296"/>
              <a:gd name="connsiteY209" fmla="*/ 84249 h 268957"/>
              <a:gd name="connsiteX210" fmla="*/ 62989 w 312296"/>
              <a:gd name="connsiteY210" fmla="*/ 85649 h 268957"/>
              <a:gd name="connsiteX211" fmla="*/ 64132 w 312296"/>
              <a:gd name="connsiteY211" fmla="*/ 86887 h 268957"/>
              <a:gd name="connsiteX212" fmla="*/ 66504 w 312296"/>
              <a:gd name="connsiteY212" fmla="*/ 87716 h 268957"/>
              <a:gd name="connsiteX213" fmla="*/ 67894 w 312296"/>
              <a:gd name="connsiteY213" fmla="*/ 87468 h 268957"/>
              <a:gd name="connsiteX214" fmla="*/ 71895 w 312296"/>
              <a:gd name="connsiteY214" fmla="*/ 85154 h 268957"/>
              <a:gd name="connsiteX215" fmla="*/ 73495 w 312296"/>
              <a:gd name="connsiteY215" fmla="*/ 84744 h 268957"/>
              <a:gd name="connsiteX216" fmla="*/ 75581 w 312296"/>
              <a:gd name="connsiteY216" fmla="*/ 84287 h 268957"/>
              <a:gd name="connsiteX217" fmla="*/ 77467 w 312296"/>
              <a:gd name="connsiteY217" fmla="*/ 83696 h 268957"/>
              <a:gd name="connsiteX218" fmla="*/ 82791 w 312296"/>
              <a:gd name="connsiteY218" fmla="*/ 82639 h 268957"/>
              <a:gd name="connsiteX219" fmla="*/ 85697 w 312296"/>
              <a:gd name="connsiteY219" fmla="*/ 82172 h 268957"/>
              <a:gd name="connsiteX220" fmla="*/ 87335 w 312296"/>
              <a:gd name="connsiteY220" fmla="*/ 81343 h 268957"/>
              <a:gd name="connsiteX221" fmla="*/ 88478 w 312296"/>
              <a:gd name="connsiteY221" fmla="*/ 81343 h 268957"/>
              <a:gd name="connsiteX222" fmla="*/ 89297 w 312296"/>
              <a:gd name="connsiteY222" fmla="*/ 82010 h 268957"/>
              <a:gd name="connsiteX223" fmla="*/ 88564 w 312296"/>
              <a:gd name="connsiteY223" fmla="*/ 84411 h 268957"/>
              <a:gd name="connsiteX224" fmla="*/ 88316 w 312296"/>
              <a:gd name="connsiteY224" fmla="*/ 86563 h 268957"/>
              <a:gd name="connsiteX225" fmla="*/ 89335 w 312296"/>
              <a:gd name="connsiteY225" fmla="*/ 90592 h 268957"/>
              <a:gd name="connsiteX226" fmla="*/ 90097 w 312296"/>
              <a:gd name="connsiteY226" fmla="*/ 92469 h 268957"/>
              <a:gd name="connsiteX227" fmla="*/ 91812 w 312296"/>
              <a:gd name="connsiteY227" fmla="*/ 93840 h 268957"/>
              <a:gd name="connsiteX228" fmla="*/ 93059 w 312296"/>
              <a:gd name="connsiteY228" fmla="*/ 94555 h 268957"/>
              <a:gd name="connsiteX229" fmla="*/ 94441 w 312296"/>
              <a:gd name="connsiteY229" fmla="*/ 96012 h 268957"/>
              <a:gd name="connsiteX230" fmla="*/ 97307 w 312296"/>
              <a:gd name="connsiteY230" fmla="*/ 95764 h 268957"/>
              <a:gd name="connsiteX231" fmla="*/ 103613 w 312296"/>
              <a:gd name="connsiteY231" fmla="*/ 97822 h 268957"/>
              <a:gd name="connsiteX232" fmla="*/ 105528 w 312296"/>
              <a:gd name="connsiteY232" fmla="*/ 98774 h 268957"/>
              <a:gd name="connsiteX233" fmla="*/ 108185 w 312296"/>
              <a:gd name="connsiteY233" fmla="*/ 99727 h 268957"/>
              <a:gd name="connsiteX234" fmla="*/ 110071 w 312296"/>
              <a:gd name="connsiteY234" fmla="*/ 100079 h 268957"/>
              <a:gd name="connsiteX235" fmla="*/ 116577 w 312296"/>
              <a:gd name="connsiteY235" fmla="*/ 100803 h 268957"/>
              <a:gd name="connsiteX236" fmla="*/ 118977 w 312296"/>
              <a:gd name="connsiteY236" fmla="*/ 101289 h 268957"/>
              <a:gd name="connsiteX237" fmla="*/ 123434 w 312296"/>
              <a:gd name="connsiteY237" fmla="*/ 101937 h 268957"/>
              <a:gd name="connsiteX238" fmla="*/ 126997 w 312296"/>
              <a:gd name="connsiteY238" fmla="*/ 102051 h 268957"/>
              <a:gd name="connsiteX239" fmla="*/ 129521 w 312296"/>
              <a:gd name="connsiteY239" fmla="*/ 101755 h 268957"/>
              <a:gd name="connsiteX240" fmla="*/ 131293 w 312296"/>
              <a:gd name="connsiteY240" fmla="*/ 101165 h 268957"/>
              <a:gd name="connsiteX241" fmla="*/ 132379 w 312296"/>
              <a:gd name="connsiteY241" fmla="*/ 100517 h 268957"/>
              <a:gd name="connsiteX242" fmla="*/ 132874 w 312296"/>
              <a:gd name="connsiteY242" fmla="*/ 99955 h 268957"/>
              <a:gd name="connsiteX243" fmla="*/ 133608 w 312296"/>
              <a:gd name="connsiteY243" fmla="*/ 97945 h 268957"/>
              <a:gd name="connsiteX244" fmla="*/ 134931 w 312296"/>
              <a:gd name="connsiteY244" fmla="*/ 93583 h 268957"/>
              <a:gd name="connsiteX245" fmla="*/ 135455 w 312296"/>
              <a:gd name="connsiteY245" fmla="*/ 92278 h 268957"/>
              <a:gd name="connsiteX246" fmla="*/ 136770 w 312296"/>
              <a:gd name="connsiteY246" fmla="*/ 91678 h 268957"/>
              <a:gd name="connsiteX247" fmla="*/ 138475 w 312296"/>
              <a:gd name="connsiteY247" fmla="*/ 91287 h 268957"/>
              <a:gd name="connsiteX248" fmla="*/ 139475 w 312296"/>
              <a:gd name="connsiteY248" fmla="*/ 91983 h 268957"/>
              <a:gd name="connsiteX249" fmla="*/ 140589 w 312296"/>
              <a:gd name="connsiteY249" fmla="*/ 96821 h 268957"/>
              <a:gd name="connsiteX250" fmla="*/ 145552 w 312296"/>
              <a:gd name="connsiteY250" fmla="*/ 101194 h 268957"/>
              <a:gd name="connsiteX251" fmla="*/ 147247 w 312296"/>
              <a:gd name="connsiteY251" fmla="*/ 104870 h 268957"/>
              <a:gd name="connsiteX252" fmla="*/ 148485 w 312296"/>
              <a:gd name="connsiteY252" fmla="*/ 108013 h 268957"/>
              <a:gd name="connsiteX253" fmla="*/ 149562 w 312296"/>
              <a:gd name="connsiteY253" fmla="*/ 108871 h 268957"/>
              <a:gd name="connsiteX254" fmla="*/ 151448 w 312296"/>
              <a:gd name="connsiteY254" fmla="*/ 109947 h 268957"/>
              <a:gd name="connsiteX255" fmla="*/ 154457 w 312296"/>
              <a:gd name="connsiteY255" fmla="*/ 110328 h 268957"/>
              <a:gd name="connsiteX256" fmla="*/ 157143 w 312296"/>
              <a:gd name="connsiteY256" fmla="*/ 110442 h 268957"/>
              <a:gd name="connsiteX257" fmla="*/ 162802 w 312296"/>
              <a:gd name="connsiteY257" fmla="*/ 112709 h 268957"/>
              <a:gd name="connsiteX258" fmla="*/ 167297 w 312296"/>
              <a:gd name="connsiteY258" fmla="*/ 114510 h 268957"/>
              <a:gd name="connsiteX259" fmla="*/ 170517 w 312296"/>
              <a:gd name="connsiteY259" fmla="*/ 115805 h 268957"/>
              <a:gd name="connsiteX260" fmla="*/ 171993 w 312296"/>
              <a:gd name="connsiteY260" fmla="*/ 116786 h 268957"/>
              <a:gd name="connsiteX261" fmla="*/ 173022 w 312296"/>
              <a:gd name="connsiteY261" fmla="*/ 118396 h 268957"/>
              <a:gd name="connsiteX262" fmla="*/ 173631 w 312296"/>
              <a:gd name="connsiteY262" fmla="*/ 119644 h 268957"/>
              <a:gd name="connsiteX263" fmla="*/ 174622 w 312296"/>
              <a:gd name="connsiteY263" fmla="*/ 122882 h 268957"/>
              <a:gd name="connsiteX264" fmla="*/ 175679 w 312296"/>
              <a:gd name="connsiteY264" fmla="*/ 125444 h 268957"/>
              <a:gd name="connsiteX265" fmla="*/ 177403 w 312296"/>
              <a:gd name="connsiteY265" fmla="*/ 125930 h 268957"/>
              <a:gd name="connsiteX266" fmla="*/ 178946 w 312296"/>
              <a:gd name="connsiteY266" fmla="*/ 126130 h 268957"/>
              <a:gd name="connsiteX267" fmla="*/ 180470 w 312296"/>
              <a:gd name="connsiteY267" fmla="*/ 127883 h 268957"/>
              <a:gd name="connsiteX268" fmla="*/ 181623 w 312296"/>
              <a:gd name="connsiteY268" fmla="*/ 129416 h 268957"/>
              <a:gd name="connsiteX269" fmla="*/ 183909 w 312296"/>
              <a:gd name="connsiteY269" fmla="*/ 133169 h 268957"/>
              <a:gd name="connsiteX270" fmla="*/ 185594 w 312296"/>
              <a:gd name="connsiteY270" fmla="*/ 135760 h 268957"/>
              <a:gd name="connsiteX271" fmla="*/ 186147 w 312296"/>
              <a:gd name="connsiteY271" fmla="*/ 138284 h 268957"/>
              <a:gd name="connsiteX272" fmla="*/ 188062 w 312296"/>
              <a:gd name="connsiteY272" fmla="*/ 139970 h 268957"/>
              <a:gd name="connsiteX273" fmla="*/ 190672 w 312296"/>
              <a:gd name="connsiteY273" fmla="*/ 140684 h 268957"/>
              <a:gd name="connsiteX274" fmla="*/ 193081 w 312296"/>
              <a:gd name="connsiteY274" fmla="*/ 140779 h 268957"/>
              <a:gd name="connsiteX275" fmla="*/ 194472 w 312296"/>
              <a:gd name="connsiteY275" fmla="*/ 140027 h 268957"/>
              <a:gd name="connsiteX276" fmla="*/ 197891 w 312296"/>
              <a:gd name="connsiteY276" fmla="*/ 138712 h 268957"/>
              <a:gd name="connsiteX277" fmla="*/ 200559 w 312296"/>
              <a:gd name="connsiteY277" fmla="*/ 137217 h 268957"/>
              <a:gd name="connsiteX278" fmla="*/ 202502 w 312296"/>
              <a:gd name="connsiteY278" fmla="*/ 136693 h 268957"/>
              <a:gd name="connsiteX279" fmla="*/ 203654 w 312296"/>
              <a:gd name="connsiteY279" fmla="*/ 137017 h 268957"/>
              <a:gd name="connsiteX280" fmla="*/ 204531 w 312296"/>
              <a:gd name="connsiteY280" fmla="*/ 138055 h 268957"/>
              <a:gd name="connsiteX281" fmla="*/ 204997 w 312296"/>
              <a:gd name="connsiteY281" fmla="*/ 140084 h 268957"/>
              <a:gd name="connsiteX282" fmla="*/ 205111 w 312296"/>
              <a:gd name="connsiteY282" fmla="*/ 141218 h 268957"/>
              <a:gd name="connsiteX283" fmla="*/ 207007 w 312296"/>
              <a:gd name="connsiteY283" fmla="*/ 142294 h 268957"/>
              <a:gd name="connsiteX284" fmla="*/ 208407 w 312296"/>
              <a:gd name="connsiteY284" fmla="*/ 141865 h 268957"/>
              <a:gd name="connsiteX285" fmla="*/ 208950 w 312296"/>
              <a:gd name="connsiteY285" fmla="*/ 140618 h 268957"/>
              <a:gd name="connsiteX286" fmla="*/ 208979 w 312296"/>
              <a:gd name="connsiteY286" fmla="*/ 139998 h 268957"/>
              <a:gd name="connsiteX287" fmla="*/ 208969 w 312296"/>
              <a:gd name="connsiteY287" fmla="*/ 134474 h 268957"/>
              <a:gd name="connsiteX288" fmla="*/ 208969 w 312296"/>
              <a:gd name="connsiteY288" fmla="*/ 129692 h 268957"/>
              <a:gd name="connsiteX289" fmla="*/ 208959 w 312296"/>
              <a:gd name="connsiteY289" fmla="*/ 125196 h 268957"/>
              <a:gd name="connsiteX290" fmla="*/ 208959 w 312296"/>
              <a:gd name="connsiteY290" fmla="*/ 119720 h 268957"/>
              <a:gd name="connsiteX291" fmla="*/ 208950 w 312296"/>
              <a:gd name="connsiteY291" fmla="*/ 114948 h 268957"/>
              <a:gd name="connsiteX292" fmla="*/ 208950 w 312296"/>
              <a:gd name="connsiteY292" fmla="*/ 111023 h 268957"/>
              <a:gd name="connsiteX293" fmla="*/ 208941 w 312296"/>
              <a:gd name="connsiteY293" fmla="*/ 106927 h 268957"/>
              <a:gd name="connsiteX294" fmla="*/ 207722 w 312296"/>
              <a:gd name="connsiteY294" fmla="*/ 107156 h 268957"/>
              <a:gd name="connsiteX295" fmla="*/ 206188 w 312296"/>
              <a:gd name="connsiteY295" fmla="*/ 108090 h 268957"/>
              <a:gd name="connsiteX296" fmla="*/ 202654 w 312296"/>
              <a:gd name="connsiteY296" fmla="*/ 108204 h 268957"/>
              <a:gd name="connsiteX297" fmla="*/ 201273 w 312296"/>
              <a:gd name="connsiteY297" fmla="*/ 108899 h 268957"/>
              <a:gd name="connsiteX298" fmla="*/ 200844 w 312296"/>
              <a:gd name="connsiteY298" fmla="*/ 109957 h 268957"/>
              <a:gd name="connsiteX299" fmla="*/ 201111 w 312296"/>
              <a:gd name="connsiteY299" fmla="*/ 111328 h 268957"/>
              <a:gd name="connsiteX300" fmla="*/ 201187 w 312296"/>
              <a:gd name="connsiteY300" fmla="*/ 113195 h 268957"/>
              <a:gd name="connsiteX301" fmla="*/ 200663 w 312296"/>
              <a:gd name="connsiteY301" fmla="*/ 114071 h 268957"/>
              <a:gd name="connsiteX302" fmla="*/ 199120 w 312296"/>
              <a:gd name="connsiteY302" fmla="*/ 114424 h 268957"/>
              <a:gd name="connsiteX303" fmla="*/ 196872 w 312296"/>
              <a:gd name="connsiteY303" fmla="*/ 113700 h 268957"/>
              <a:gd name="connsiteX304" fmla="*/ 192805 w 312296"/>
              <a:gd name="connsiteY304" fmla="*/ 112766 h 268957"/>
              <a:gd name="connsiteX305" fmla="*/ 189414 w 312296"/>
              <a:gd name="connsiteY305" fmla="*/ 112185 h 268957"/>
              <a:gd name="connsiteX306" fmla="*/ 186976 w 312296"/>
              <a:gd name="connsiteY306" fmla="*/ 109709 h 268957"/>
              <a:gd name="connsiteX307" fmla="*/ 183680 w 312296"/>
              <a:gd name="connsiteY307" fmla="*/ 105975 h 268957"/>
              <a:gd name="connsiteX308" fmla="*/ 181518 w 312296"/>
              <a:gd name="connsiteY308" fmla="*/ 104099 h 268957"/>
              <a:gd name="connsiteX309" fmla="*/ 176317 w 312296"/>
              <a:gd name="connsiteY309" fmla="*/ 100203 h 268957"/>
              <a:gd name="connsiteX310" fmla="*/ 175432 w 312296"/>
              <a:gd name="connsiteY310" fmla="*/ 99422 h 268957"/>
              <a:gd name="connsiteX311" fmla="*/ 173850 w 312296"/>
              <a:gd name="connsiteY311" fmla="*/ 97602 h 268957"/>
              <a:gd name="connsiteX312" fmla="*/ 172498 w 312296"/>
              <a:gd name="connsiteY312" fmla="*/ 94517 h 268957"/>
              <a:gd name="connsiteX313" fmla="*/ 171831 w 312296"/>
              <a:gd name="connsiteY313" fmla="*/ 92469 h 268957"/>
              <a:gd name="connsiteX314" fmla="*/ 171202 w 312296"/>
              <a:gd name="connsiteY314" fmla="*/ 90945 h 268957"/>
              <a:gd name="connsiteX315" fmla="*/ 170507 w 312296"/>
              <a:gd name="connsiteY315" fmla="*/ 88678 h 268957"/>
              <a:gd name="connsiteX316" fmla="*/ 171765 w 312296"/>
              <a:gd name="connsiteY316" fmla="*/ 85192 h 268957"/>
              <a:gd name="connsiteX317" fmla="*/ 173527 w 312296"/>
              <a:gd name="connsiteY317" fmla="*/ 78562 h 268957"/>
              <a:gd name="connsiteX318" fmla="*/ 174803 w 312296"/>
              <a:gd name="connsiteY318" fmla="*/ 73790 h 268957"/>
              <a:gd name="connsiteX319" fmla="*/ 175508 w 312296"/>
              <a:gd name="connsiteY319" fmla="*/ 70256 h 268957"/>
              <a:gd name="connsiteX320" fmla="*/ 178032 w 312296"/>
              <a:gd name="connsiteY320" fmla="*/ 66656 h 268957"/>
              <a:gd name="connsiteX321" fmla="*/ 178213 w 312296"/>
              <a:gd name="connsiteY321" fmla="*/ 63437 h 268957"/>
              <a:gd name="connsiteX322" fmla="*/ 177194 w 312296"/>
              <a:gd name="connsiteY322" fmla="*/ 59312 h 268957"/>
              <a:gd name="connsiteX323" fmla="*/ 177451 w 312296"/>
              <a:gd name="connsiteY323" fmla="*/ 57036 h 268957"/>
              <a:gd name="connsiteX324" fmla="*/ 177622 w 312296"/>
              <a:gd name="connsiteY324" fmla="*/ 51254 h 268957"/>
              <a:gd name="connsiteX325" fmla="*/ 177765 w 312296"/>
              <a:gd name="connsiteY325" fmla="*/ 46396 h 268957"/>
              <a:gd name="connsiteX326" fmla="*/ 177803 w 312296"/>
              <a:gd name="connsiteY326" fmla="*/ 44034 h 268957"/>
              <a:gd name="connsiteX327" fmla="*/ 177108 w 312296"/>
              <a:gd name="connsiteY327" fmla="*/ 39929 h 268957"/>
              <a:gd name="connsiteX328" fmla="*/ 175403 w 312296"/>
              <a:gd name="connsiteY328" fmla="*/ 35385 h 268957"/>
              <a:gd name="connsiteX329" fmla="*/ 171650 w 312296"/>
              <a:gd name="connsiteY329" fmla="*/ 29061 h 268957"/>
              <a:gd name="connsiteX330" fmla="*/ 171669 w 312296"/>
              <a:gd name="connsiteY330" fmla="*/ 27708 h 268957"/>
              <a:gd name="connsiteX331" fmla="*/ 173898 w 312296"/>
              <a:gd name="connsiteY331" fmla="*/ 26213 h 268957"/>
              <a:gd name="connsiteX332" fmla="*/ 177432 w 312296"/>
              <a:gd name="connsiteY332" fmla="*/ 23603 h 268957"/>
              <a:gd name="connsiteX333" fmla="*/ 179165 w 312296"/>
              <a:gd name="connsiteY333" fmla="*/ 22050 h 268957"/>
              <a:gd name="connsiteX334" fmla="*/ 181242 w 312296"/>
              <a:gd name="connsiteY334" fmla="*/ 19850 h 268957"/>
              <a:gd name="connsiteX335" fmla="*/ 182166 w 312296"/>
              <a:gd name="connsiteY335" fmla="*/ 18726 h 268957"/>
              <a:gd name="connsiteX336" fmla="*/ 184204 w 312296"/>
              <a:gd name="connsiteY336" fmla="*/ 15907 h 268957"/>
              <a:gd name="connsiteX337" fmla="*/ 185490 w 312296"/>
              <a:gd name="connsiteY337" fmla="*/ 13611 h 268957"/>
              <a:gd name="connsiteX338" fmla="*/ 185937 w 312296"/>
              <a:gd name="connsiteY338" fmla="*/ 10649 h 268957"/>
              <a:gd name="connsiteX339" fmla="*/ 184966 w 312296"/>
              <a:gd name="connsiteY339" fmla="*/ 7829 h 268957"/>
              <a:gd name="connsiteX340" fmla="*/ 186947 w 312296"/>
              <a:gd name="connsiteY340" fmla="*/ 7277 h 268957"/>
              <a:gd name="connsiteX341" fmla="*/ 193453 w 312296"/>
              <a:gd name="connsiteY341" fmla="*/ 6287 h 268957"/>
              <a:gd name="connsiteX342" fmla="*/ 200616 w 312296"/>
              <a:gd name="connsiteY342" fmla="*/ 5191 h 268957"/>
              <a:gd name="connsiteX343" fmla="*/ 208169 w 312296"/>
              <a:gd name="connsiteY343" fmla="*/ 4029 h 268957"/>
              <a:gd name="connsiteX344" fmla="*/ 215789 w 312296"/>
              <a:gd name="connsiteY344" fmla="*/ 2867 h 268957"/>
              <a:gd name="connsiteX345" fmla="*/ 223171 w 312296"/>
              <a:gd name="connsiteY345" fmla="*/ 1734 h 268957"/>
              <a:gd name="connsiteX346" fmla="*/ 229867 w 312296"/>
              <a:gd name="connsiteY346" fmla="*/ 714 h 268957"/>
              <a:gd name="connsiteX347" fmla="*/ 234496 w 312296"/>
              <a:gd name="connsiteY347" fmla="*/ 0 h 268957"/>
              <a:gd name="connsiteX348" fmla="*/ 235182 w 312296"/>
              <a:gd name="connsiteY348" fmla="*/ 1934 h 268957"/>
              <a:gd name="connsiteX349" fmla="*/ 236630 w 312296"/>
              <a:gd name="connsiteY349" fmla="*/ 5153 h 268957"/>
              <a:gd name="connsiteX350" fmla="*/ 238259 w 312296"/>
              <a:gd name="connsiteY350" fmla="*/ 7515 h 268957"/>
              <a:gd name="connsiteX351" fmla="*/ 240306 w 312296"/>
              <a:gd name="connsiteY351" fmla="*/ 9592 h 268957"/>
              <a:gd name="connsiteX352" fmla="*/ 242040 w 312296"/>
              <a:gd name="connsiteY352" fmla="*/ 10849 h 268957"/>
              <a:gd name="connsiteX353" fmla="*/ 243193 w 312296"/>
              <a:gd name="connsiteY353" fmla="*/ 11230 h 268957"/>
              <a:gd name="connsiteX354" fmla="*/ 250527 w 312296"/>
              <a:gd name="connsiteY354" fmla="*/ 11096 h 268957"/>
              <a:gd name="connsiteX355" fmla="*/ 253155 w 312296"/>
              <a:gd name="connsiteY355" fmla="*/ 12354 h 268957"/>
              <a:gd name="connsiteX356" fmla="*/ 255451 w 312296"/>
              <a:gd name="connsiteY356" fmla="*/ 13954 h 268957"/>
              <a:gd name="connsiteX357" fmla="*/ 256023 w 312296"/>
              <a:gd name="connsiteY357" fmla="*/ 16431 h 268957"/>
              <a:gd name="connsiteX358" fmla="*/ 257527 w 312296"/>
              <a:gd name="connsiteY358" fmla="*/ 17983 h 268957"/>
              <a:gd name="connsiteX359" fmla="*/ 259156 w 312296"/>
              <a:gd name="connsiteY359" fmla="*/ 19202 h 268957"/>
              <a:gd name="connsiteX360" fmla="*/ 259861 w 312296"/>
              <a:gd name="connsiteY360" fmla="*/ 19355 h 268957"/>
              <a:gd name="connsiteX361" fmla="*/ 261061 w 312296"/>
              <a:gd name="connsiteY361" fmla="*/ 19060 h 268957"/>
              <a:gd name="connsiteX362" fmla="*/ 263023 w 312296"/>
              <a:gd name="connsiteY362" fmla="*/ 19031 h 268957"/>
              <a:gd name="connsiteX363" fmla="*/ 264843 w 312296"/>
              <a:gd name="connsiteY363" fmla="*/ 19564 h 268957"/>
              <a:gd name="connsiteX364" fmla="*/ 265709 w 312296"/>
              <a:gd name="connsiteY364" fmla="*/ 20107 h 268957"/>
              <a:gd name="connsiteX365" fmla="*/ 265795 w 312296"/>
              <a:gd name="connsiteY365" fmla="*/ 22184 h 268957"/>
              <a:gd name="connsiteX366" fmla="*/ 266348 w 312296"/>
              <a:gd name="connsiteY366" fmla="*/ 23108 h 268957"/>
              <a:gd name="connsiteX367" fmla="*/ 268824 w 312296"/>
              <a:gd name="connsiteY367" fmla="*/ 23469 h 268957"/>
              <a:gd name="connsiteX368" fmla="*/ 271349 w 312296"/>
              <a:gd name="connsiteY368" fmla="*/ 23631 h 268957"/>
              <a:gd name="connsiteX369" fmla="*/ 273787 w 312296"/>
              <a:gd name="connsiteY369" fmla="*/ 25041 h 268957"/>
              <a:gd name="connsiteX370" fmla="*/ 276416 w 312296"/>
              <a:gd name="connsiteY370" fmla="*/ 25289 h 268957"/>
              <a:gd name="connsiteX371" fmla="*/ 279464 w 312296"/>
              <a:gd name="connsiteY371" fmla="*/ 25870 h 268957"/>
              <a:gd name="connsiteX372" fmla="*/ 280911 w 312296"/>
              <a:gd name="connsiteY372" fmla="*/ 27384 h 268957"/>
              <a:gd name="connsiteX373" fmla="*/ 284140 w 312296"/>
              <a:gd name="connsiteY373" fmla="*/ 28937 h 268957"/>
              <a:gd name="connsiteX374" fmla="*/ 288103 w 312296"/>
              <a:gd name="connsiteY374" fmla="*/ 30328 h 268957"/>
              <a:gd name="connsiteX375" fmla="*/ 290960 w 312296"/>
              <a:gd name="connsiteY375" fmla="*/ 31899 h 268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</a:cxnLst>
            <a:rect l="l" t="t" r="r" b="b"/>
            <a:pathLst>
              <a:path w="312296" h="268957">
                <a:moveTo>
                  <a:pt x="292475" y="32623"/>
                </a:moveTo>
                <a:lnTo>
                  <a:pt x="292570" y="33338"/>
                </a:lnTo>
                <a:lnTo>
                  <a:pt x="293304" y="34690"/>
                </a:lnTo>
                <a:lnTo>
                  <a:pt x="294075" y="35661"/>
                </a:lnTo>
                <a:lnTo>
                  <a:pt x="294142" y="37090"/>
                </a:lnTo>
                <a:lnTo>
                  <a:pt x="294504" y="38424"/>
                </a:lnTo>
                <a:lnTo>
                  <a:pt x="295627" y="38748"/>
                </a:lnTo>
                <a:lnTo>
                  <a:pt x="296552" y="38833"/>
                </a:lnTo>
                <a:lnTo>
                  <a:pt x="297409" y="37881"/>
                </a:lnTo>
                <a:lnTo>
                  <a:pt x="298571" y="37900"/>
                </a:lnTo>
                <a:lnTo>
                  <a:pt x="299847" y="38510"/>
                </a:lnTo>
                <a:lnTo>
                  <a:pt x="300304" y="40043"/>
                </a:lnTo>
                <a:lnTo>
                  <a:pt x="301304" y="42100"/>
                </a:lnTo>
                <a:lnTo>
                  <a:pt x="302914" y="43510"/>
                </a:lnTo>
                <a:lnTo>
                  <a:pt x="304000" y="44872"/>
                </a:lnTo>
                <a:lnTo>
                  <a:pt x="303629" y="47349"/>
                </a:lnTo>
                <a:lnTo>
                  <a:pt x="302943" y="49606"/>
                </a:lnTo>
                <a:lnTo>
                  <a:pt x="305134" y="51845"/>
                </a:lnTo>
                <a:lnTo>
                  <a:pt x="307981" y="53969"/>
                </a:lnTo>
                <a:lnTo>
                  <a:pt x="308753" y="54911"/>
                </a:lnTo>
                <a:lnTo>
                  <a:pt x="308982" y="58074"/>
                </a:lnTo>
                <a:lnTo>
                  <a:pt x="309420" y="59141"/>
                </a:lnTo>
                <a:lnTo>
                  <a:pt x="311353" y="61769"/>
                </a:lnTo>
                <a:lnTo>
                  <a:pt x="312296" y="63513"/>
                </a:lnTo>
                <a:lnTo>
                  <a:pt x="312230" y="64522"/>
                </a:lnTo>
                <a:lnTo>
                  <a:pt x="307038" y="69732"/>
                </a:lnTo>
                <a:lnTo>
                  <a:pt x="305391" y="70237"/>
                </a:lnTo>
                <a:lnTo>
                  <a:pt x="303829" y="70533"/>
                </a:lnTo>
                <a:lnTo>
                  <a:pt x="302438" y="71599"/>
                </a:lnTo>
                <a:lnTo>
                  <a:pt x="301600" y="72714"/>
                </a:lnTo>
                <a:lnTo>
                  <a:pt x="301905" y="73304"/>
                </a:lnTo>
                <a:lnTo>
                  <a:pt x="302457" y="75086"/>
                </a:lnTo>
                <a:lnTo>
                  <a:pt x="303667" y="77905"/>
                </a:lnTo>
                <a:lnTo>
                  <a:pt x="304762" y="79877"/>
                </a:lnTo>
                <a:lnTo>
                  <a:pt x="303848" y="82344"/>
                </a:lnTo>
                <a:lnTo>
                  <a:pt x="301790" y="86535"/>
                </a:lnTo>
                <a:lnTo>
                  <a:pt x="300837" y="86906"/>
                </a:lnTo>
                <a:lnTo>
                  <a:pt x="300667" y="90078"/>
                </a:lnTo>
                <a:lnTo>
                  <a:pt x="301295" y="91240"/>
                </a:lnTo>
                <a:lnTo>
                  <a:pt x="302323" y="92154"/>
                </a:lnTo>
                <a:lnTo>
                  <a:pt x="302743" y="94307"/>
                </a:lnTo>
                <a:lnTo>
                  <a:pt x="302771" y="97279"/>
                </a:lnTo>
                <a:lnTo>
                  <a:pt x="302657" y="99670"/>
                </a:lnTo>
                <a:lnTo>
                  <a:pt x="301362" y="105756"/>
                </a:lnTo>
                <a:lnTo>
                  <a:pt x="303705" y="111080"/>
                </a:lnTo>
                <a:lnTo>
                  <a:pt x="304505" y="111662"/>
                </a:lnTo>
                <a:lnTo>
                  <a:pt x="307753" y="111700"/>
                </a:lnTo>
                <a:lnTo>
                  <a:pt x="308306" y="112147"/>
                </a:lnTo>
                <a:lnTo>
                  <a:pt x="307534" y="113662"/>
                </a:lnTo>
                <a:lnTo>
                  <a:pt x="306124" y="115224"/>
                </a:lnTo>
                <a:lnTo>
                  <a:pt x="305258" y="116014"/>
                </a:lnTo>
                <a:lnTo>
                  <a:pt x="301123" y="117834"/>
                </a:lnTo>
                <a:lnTo>
                  <a:pt x="295190" y="119844"/>
                </a:lnTo>
                <a:lnTo>
                  <a:pt x="293951" y="121768"/>
                </a:lnTo>
                <a:lnTo>
                  <a:pt x="293161" y="124577"/>
                </a:lnTo>
                <a:lnTo>
                  <a:pt x="293827" y="126225"/>
                </a:lnTo>
                <a:lnTo>
                  <a:pt x="294608" y="127168"/>
                </a:lnTo>
                <a:lnTo>
                  <a:pt x="294361" y="129616"/>
                </a:lnTo>
                <a:lnTo>
                  <a:pt x="293837" y="132207"/>
                </a:lnTo>
                <a:lnTo>
                  <a:pt x="294018" y="134245"/>
                </a:lnTo>
                <a:lnTo>
                  <a:pt x="293751" y="136045"/>
                </a:lnTo>
                <a:lnTo>
                  <a:pt x="292970" y="136931"/>
                </a:lnTo>
                <a:lnTo>
                  <a:pt x="291932" y="139646"/>
                </a:lnTo>
                <a:lnTo>
                  <a:pt x="290656" y="142380"/>
                </a:lnTo>
                <a:lnTo>
                  <a:pt x="289646" y="143627"/>
                </a:lnTo>
                <a:lnTo>
                  <a:pt x="288160" y="144932"/>
                </a:lnTo>
                <a:lnTo>
                  <a:pt x="285808" y="146018"/>
                </a:lnTo>
                <a:lnTo>
                  <a:pt x="285845" y="146571"/>
                </a:lnTo>
                <a:lnTo>
                  <a:pt x="288513" y="147828"/>
                </a:lnTo>
                <a:lnTo>
                  <a:pt x="289198" y="148704"/>
                </a:lnTo>
                <a:lnTo>
                  <a:pt x="289446" y="149304"/>
                </a:lnTo>
                <a:lnTo>
                  <a:pt x="288874" y="149876"/>
                </a:lnTo>
                <a:lnTo>
                  <a:pt x="288331" y="150686"/>
                </a:lnTo>
                <a:lnTo>
                  <a:pt x="289560" y="151524"/>
                </a:lnTo>
                <a:lnTo>
                  <a:pt x="291065" y="152229"/>
                </a:lnTo>
                <a:lnTo>
                  <a:pt x="292484" y="154048"/>
                </a:lnTo>
                <a:lnTo>
                  <a:pt x="293751" y="156591"/>
                </a:lnTo>
                <a:lnTo>
                  <a:pt x="294113" y="157486"/>
                </a:lnTo>
                <a:lnTo>
                  <a:pt x="294408" y="157839"/>
                </a:lnTo>
                <a:lnTo>
                  <a:pt x="294866" y="157877"/>
                </a:lnTo>
                <a:lnTo>
                  <a:pt x="295751" y="157496"/>
                </a:lnTo>
                <a:lnTo>
                  <a:pt x="297380" y="156105"/>
                </a:lnTo>
                <a:lnTo>
                  <a:pt x="298571" y="155610"/>
                </a:lnTo>
                <a:lnTo>
                  <a:pt x="300009" y="157591"/>
                </a:lnTo>
                <a:lnTo>
                  <a:pt x="294266" y="159553"/>
                </a:lnTo>
                <a:lnTo>
                  <a:pt x="291255" y="160582"/>
                </a:lnTo>
                <a:lnTo>
                  <a:pt x="282673" y="163516"/>
                </a:lnTo>
                <a:lnTo>
                  <a:pt x="275177" y="166078"/>
                </a:lnTo>
                <a:lnTo>
                  <a:pt x="273225" y="166564"/>
                </a:lnTo>
                <a:lnTo>
                  <a:pt x="269339" y="167811"/>
                </a:lnTo>
                <a:lnTo>
                  <a:pt x="267405" y="168583"/>
                </a:lnTo>
                <a:lnTo>
                  <a:pt x="260633" y="170821"/>
                </a:lnTo>
                <a:lnTo>
                  <a:pt x="257804" y="171936"/>
                </a:lnTo>
                <a:lnTo>
                  <a:pt x="255527" y="173050"/>
                </a:lnTo>
                <a:lnTo>
                  <a:pt x="249936" y="174707"/>
                </a:lnTo>
                <a:lnTo>
                  <a:pt x="244650" y="176269"/>
                </a:lnTo>
                <a:lnTo>
                  <a:pt x="238878" y="177889"/>
                </a:lnTo>
                <a:lnTo>
                  <a:pt x="232420" y="179689"/>
                </a:lnTo>
                <a:lnTo>
                  <a:pt x="228791" y="180994"/>
                </a:lnTo>
                <a:lnTo>
                  <a:pt x="226343" y="182118"/>
                </a:lnTo>
                <a:lnTo>
                  <a:pt x="220618" y="184404"/>
                </a:lnTo>
                <a:lnTo>
                  <a:pt x="220352" y="184956"/>
                </a:lnTo>
                <a:lnTo>
                  <a:pt x="220428" y="186509"/>
                </a:lnTo>
                <a:lnTo>
                  <a:pt x="221161" y="189709"/>
                </a:lnTo>
                <a:lnTo>
                  <a:pt x="222590" y="192614"/>
                </a:lnTo>
                <a:lnTo>
                  <a:pt x="223790" y="194291"/>
                </a:lnTo>
                <a:lnTo>
                  <a:pt x="224571" y="198596"/>
                </a:lnTo>
                <a:lnTo>
                  <a:pt x="225009" y="202377"/>
                </a:lnTo>
                <a:lnTo>
                  <a:pt x="221123" y="202387"/>
                </a:lnTo>
                <a:lnTo>
                  <a:pt x="214284" y="202406"/>
                </a:lnTo>
                <a:lnTo>
                  <a:pt x="207188" y="202416"/>
                </a:lnTo>
                <a:lnTo>
                  <a:pt x="200711" y="203863"/>
                </a:lnTo>
                <a:lnTo>
                  <a:pt x="195386" y="206064"/>
                </a:lnTo>
                <a:lnTo>
                  <a:pt x="189033" y="209502"/>
                </a:lnTo>
                <a:lnTo>
                  <a:pt x="186967" y="210855"/>
                </a:lnTo>
                <a:lnTo>
                  <a:pt x="185366" y="211893"/>
                </a:lnTo>
                <a:lnTo>
                  <a:pt x="184357" y="213236"/>
                </a:lnTo>
                <a:lnTo>
                  <a:pt x="183861" y="216170"/>
                </a:lnTo>
                <a:lnTo>
                  <a:pt x="183861" y="220704"/>
                </a:lnTo>
                <a:lnTo>
                  <a:pt x="183213" y="223961"/>
                </a:lnTo>
                <a:lnTo>
                  <a:pt x="181290" y="226962"/>
                </a:lnTo>
                <a:lnTo>
                  <a:pt x="181290" y="226952"/>
                </a:lnTo>
                <a:lnTo>
                  <a:pt x="171641" y="230581"/>
                </a:lnTo>
                <a:lnTo>
                  <a:pt x="165335" y="233543"/>
                </a:lnTo>
                <a:lnTo>
                  <a:pt x="159144" y="237058"/>
                </a:lnTo>
                <a:lnTo>
                  <a:pt x="154448" y="241621"/>
                </a:lnTo>
                <a:lnTo>
                  <a:pt x="151248" y="247231"/>
                </a:lnTo>
                <a:lnTo>
                  <a:pt x="145933" y="254184"/>
                </a:lnTo>
                <a:lnTo>
                  <a:pt x="140522" y="260213"/>
                </a:lnTo>
                <a:lnTo>
                  <a:pt x="134779" y="266633"/>
                </a:lnTo>
                <a:lnTo>
                  <a:pt x="128340" y="268957"/>
                </a:lnTo>
                <a:lnTo>
                  <a:pt x="122930" y="268434"/>
                </a:lnTo>
                <a:lnTo>
                  <a:pt x="116405" y="265833"/>
                </a:lnTo>
                <a:lnTo>
                  <a:pt x="111223" y="265338"/>
                </a:lnTo>
                <a:lnTo>
                  <a:pt x="107385" y="266957"/>
                </a:lnTo>
                <a:lnTo>
                  <a:pt x="103842" y="266452"/>
                </a:lnTo>
                <a:lnTo>
                  <a:pt x="100584" y="263843"/>
                </a:lnTo>
                <a:lnTo>
                  <a:pt x="97860" y="262890"/>
                </a:lnTo>
                <a:lnTo>
                  <a:pt x="95650" y="263595"/>
                </a:lnTo>
                <a:lnTo>
                  <a:pt x="92831" y="263471"/>
                </a:lnTo>
                <a:lnTo>
                  <a:pt x="87678" y="262042"/>
                </a:lnTo>
                <a:lnTo>
                  <a:pt x="83220" y="257594"/>
                </a:lnTo>
                <a:lnTo>
                  <a:pt x="80810" y="255765"/>
                </a:lnTo>
                <a:lnTo>
                  <a:pt x="78953" y="255061"/>
                </a:lnTo>
                <a:lnTo>
                  <a:pt x="73619" y="254346"/>
                </a:lnTo>
                <a:lnTo>
                  <a:pt x="61379" y="253327"/>
                </a:lnTo>
                <a:lnTo>
                  <a:pt x="60103" y="253555"/>
                </a:lnTo>
                <a:lnTo>
                  <a:pt x="55016" y="254432"/>
                </a:lnTo>
                <a:lnTo>
                  <a:pt x="48663" y="255527"/>
                </a:lnTo>
                <a:lnTo>
                  <a:pt x="43196" y="256623"/>
                </a:lnTo>
                <a:lnTo>
                  <a:pt x="37472" y="257766"/>
                </a:lnTo>
                <a:lnTo>
                  <a:pt x="32147" y="253136"/>
                </a:lnTo>
                <a:lnTo>
                  <a:pt x="26118" y="247888"/>
                </a:lnTo>
                <a:lnTo>
                  <a:pt x="19860" y="242030"/>
                </a:lnTo>
                <a:lnTo>
                  <a:pt x="15164" y="237449"/>
                </a:lnTo>
                <a:lnTo>
                  <a:pt x="12840" y="234810"/>
                </a:lnTo>
                <a:lnTo>
                  <a:pt x="8716" y="231324"/>
                </a:lnTo>
                <a:lnTo>
                  <a:pt x="5744" y="229619"/>
                </a:lnTo>
                <a:lnTo>
                  <a:pt x="4591" y="228762"/>
                </a:lnTo>
                <a:lnTo>
                  <a:pt x="1638" y="219503"/>
                </a:lnTo>
                <a:lnTo>
                  <a:pt x="28" y="211007"/>
                </a:lnTo>
                <a:lnTo>
                  <a:pt x="28" y="204616"/>
                </a:lnTo>
                <a:lnTo>
                  <a:pt x="19" y="195767"/>
                </a:lnTo>
                <a:lnTo>
                  <a:pt x="19" y="186928"/>
                </a:lnTo>
                <a:lnTo>
                  <a:pt x="19" y="178108"/>
                </a:lnTo>
                <a:lnTo>
                  <a:pt x="10" y="169297"/>
                </a:lnTo>
                <a:lnTo>
                  <a:pt x="10" y="160496"/>
                </a:lnTo>
                <a:lnTo>
                  <a:pt x="10" y="151724"/>
                </a:lnTo>
                <a:lnTo>
                  <a:pt x="0" y="142951"/>
                </a:lnTo>
                <a:lnTo>
                  <a:pt x="0" y="134188"/>
                </a:lnTo>
                <a:lnTo>
                  <a:pt x="0" y="129930"/>
                </a:lnTo>
                <a:lnTo>
                  <a:pt x="6163" y="129930"/>
                </a:lnTo>
                <a:lnTo>
                  <a:pt x="13154" y="129930"/>
                </a:lnTo>
                <a:lnTo>
                  <a:pt x="20460" y="129930"/>
                </a:lnTo>
                <a:lnTo>
                  <a:pt x="28403" y="129930"/>
                </a:lnTo>
                <a:lnTo>
                  <a:pt x="36348" y="129930"/>
                </a:lnTo>
                <a:lnTo>
                  <a:pt x="44291" y="129930"/>
                </a:lnTo>
                <a:lnTo>
                  <a:pt x="49835" y="129930"/>
                </a:lnTo>
                <a:lnTo>
                  <a:pt x="51292" y="129864"/>
                </a:lnTo>
                <a:lnTo>
                  <a:pt x="53045" y="129597"/>
                </a:lnTo>
                <a:lnTo>
                  <a:pt x="53169" y="128730"/>
                </a:lnTo>
                <a:lnTo>
                  <a:pt x="50883" y="124435"/>
                </a:lnTo>
                <a:lnTo>
                  <a:pt x="50997" y="122911"/>
                </a:lnTo>
                <a:lnTo>
                  <a:pt x="51607" y="119996"/>
                </a:lnTo>
                <a:lnTo>
                  <a:pt x="52550" y="117481"/>
                </a:lnTo>
                <a:lnTo>
                  <a:pt x="53797" y="114176"/>
                </a:lnTo>
                <a:lnTo>
                  <a:pt x="53930" y="112233"/>
                </a:lnTo>
                <a:lnTo>
                  <a:pt x="52930" y="105899"/>
                </a:lnTo>
                <a:lnTo>
                  <a:pt x="53026" y="102375"/>
                </a:lnTo>
                <a:lnTo>
                  <a:pt x="53311" y="98708"/>
                </a:lnTo>
                <a:lnTo>
                  <a:pt x="53597" y="95240"/>
                </a:lnTo>
                <a:lnTo>
                  <a:pt x="53254" y="92821"/>
                </a:lnTo>
                <a:lnTo>
                  <a:pt x="53673" y="91507"/>
                </a:lnTo>
                <a:lnTo>
                  <a:pt x="54426" y="89621"/>
                </a:lnTo>
                <a:lnTo>
                  <a:pt x="54816" y="87487"/>
                </a:lnTo>
                <a:lnTo>
                  <a:pt x="55283" y="86573"/>
                </a:lnTo>
                <a:lnTo>
                  <a:pt x="55131" y="85725"/>
                </a:lnTo>
                <a:lnTo>
                  <a:pt x="54712" y="84144"/>
                </a:lnTo>
                <a:lnTo>
                  <a:pt x="54293" y="80601"/>
                </a:lnTo>
                <a:lnTo>
                  <a:pt x="53712" y="75676"/>
                </a:lnTo>
                <a:lnTo>
                  <a:pt x="53130" y="72133"/>
                </a:lnTo>
                <a:lnTo>
                  <a:pt x="54102" y="72333"/>
                </a:lnTo>
                <a:lnTo>
                  <a:pt x="56122" y="72666"/>
                </a:lnTo>
                <a:lnTo>
                  <a:pt x="57102" y="74400"/>
                </a:lnTo>
                <a:lnTo>
                  <a:pt x="57674" y="76305"/>
                </a:lnTo>
                <a:lnTo>
                  <a:pt x="59036" y="76410"/>
                </a:lnTo>
                <a:lnTo>
                  <a:pt x="62579" y="77533"/>
                </a:lnTo>
                <a:lnTo>
                  <a:pt x="63808" y="79105"/>
                </a:lnTo>
                <a:lnTo>
                  <a:pt x="64618" y="82505"/>
                </a:lnTo>
                <a:lnTo>
                  <a:pt x="64132" y="84249"/>
                </a:lnTo>
                <a:lnTo>
                  <a:pt x="62989" y="85649"/>
                </a:lnTo>
                <a:lnTo>
                  <a:pt x="64132" y="86887"/>
                </a:lnTo>
                <a:lnTo>
                  <a:pt x="66504" y="87716"/>
                </a:lnTo>
                <a:lnTo>
                  <a:pt x="67894" y="87468"/>
                </a:lnTo>
                <a:lnTo>
                  <a:pt x="71895" y="85154"/>
                </a:lnTo>
                <a:lnTo>
                  <a:pt x="73495" y="84744"/>
                </a:lnTo>
                <a:lnTo>
                  <a:pt x="75581" y="84287"/>
                </a:lnTo>
                <a:lnTo>
                  <a:pt x="77467" y="83696"/>
                </a:lnTo>
                <a:lnTo>
                  <a:pt x="82791" y="82639"/>
                </a:lnTo>
                <a:lnTo>
                  <a:pt x="85697" y="82172"/>
                </a:lnTo>
                <a:lnTo>
                  <a:pt x="87335" y="81343"/>
                </a:lnTo>
                <a:lnTo>
                  <a:pt x="88478" y="81343"/>
                </a:lnTo>
                <a:lnTo>
                  <a:pt x="89297" y="82010"/>
                </a:lnTo>
                <a:lnTo>
                  <a:pt x="88564" y="84411"/>
                </a:lnTo>
                <a:lnTo>
                  <a:pt x="88316" y="86563"/>
                </a:lnTo>
                <a:lnTo>
                  <a:pt x="89335" y="90592"/>
                </a:lnTo>
                <a:lnTo>
                  <a:pt x="90097" y="92469"/>
                </a:lnTo>
                <a:lnTo>
                  <a:pt x="91812" y="93840"/>
                </a:lnTo>
                <a:lnTo>
                  <a:pt x="93059" y="94555"/>
                </a:lnTo>
                <a:lnTo>
                  <a:pt x="94441" y="96012"/>
                </a:lnTo>
                <a:lnTo>
                  <a:pt x="97307" y="95764"/>
                </a:lnTo>
                <a:lnTo>
                  <a:pt x="103613" y="97822"/>
                </a:lnTo>
                <a:lnTo>
                  <a:pt x="105528" y="98774"/>
                </a:lnTo>
                <a:lnTo>
                  <a:pt x="108185" y="99727"/>
                </a:lnTo>
                <a:lnTo>
                  <a:pt x="110071" y="100079"/>
                </a:lnTo>
                <a:lnTo>
                  <a:pt x="116577" y="100803"/>
                </a:lnTo>
                <a:lnTo>
                  <a:pt x="118977" y="101289"/>
                </a:lnTo>
                <a:lnTo>
                  <a:pt x="123434" y="101937"/>
                </a:lnTo>
                <a:lnTo>
                  <a:pt x="126997" y="102051"/>
                </a:lnTo>
                <a:lnTo>
                  <a:pt x="129521" y="101755"/>
                </a:lnTo>
                <a:lnTo>
                  <a:pt x="131293" y="101165"/>
                </a:lnTo>
                <a:lnTo>
                  <a:pt x="132379" y="100517"/>
                </a:lnTo>
                <a:lnTo>
                  <a:pt x="132874" y="99955"/>
                </a:lnTo>
                <a:lnTo>
                  <a:pt x="133608" y="97945"/>
                </a:lnTo>
                <a:lnTo>
                  <a:pt x="134931" y="93583"/>
                </a:lnTo>
                <a:lnTo>
                  <a:pt x="135455" y="92278"/>
                </a:lnTo>
                <a:lnTo>
                  <a:pt x="136770" y="91678"/>
                </a:lnTo>
                <a:lnTo>
                  <a:pt x="138475" y="91287"/>
                </a:lnTo>
                <a:lnTo>
                  <a:pt x="139475" y="91983"/>
                </a:lnTo>
                <a:lnTo>
                  <a:pt x="140589" y="96821"/>
                </a:lnTo>
                <a:lnTo>
                  <a:pt x="145552" y="101194"/>
                </a:lnTo>
                <a:lnTo>
                  <a:pt x="147247" y="104870"/>
                </a:lnTo>
                <a:lnTo>
                  <a:pt x="148485" y="108013"/>
                </a:lnTo>
                <a:lnTo>
                  <a:pt x="149562" y="108871"/>
                </a:lnTo>
                <a:lnTo>
                  <a:pt x="151448" y="109947"/>
                </a:lnTo>
                <a:lnTo>
                  <a:pt x="154457" y="110328"/>
                </a:lnTo>
                <a:lnTo>
                  <a:pt x="157143" y="110442"/>
                </a:lnTo>
                <a:lnTo>
                  <a:pt x="162802" y="112709"/>
                </a:lnTo>
                <a:lnTo>
                  <a:pt x="167297" y="114510"/>
                </a:lnTo>
                <a:lnTo>
                  <a:pt x="170517" y="115805"/>
                </a:lnTo>
                <a:lnTo>
                  <a:pt x="171993" y="116786"/>
                </a:lnTo>
                <a:lnTo>
                  <a:pt x="173022" y="118396"/>
                </a:lnTo>
                <a:lnTo>
                  <a:pt x="173631" y="119644"/>
                </a:lnTo>
                <a:lnTo>
                  <a:pt x="174622" y="122882"/>
                </a:lnTo>
                <a:lnTo>
                  <a:pt x="175679" y="125444"/>
                </a:lnTo>
                <a:lnTo>
                  <a:pt x="177403" y="125930"/>
                </a:lnTo>
                <a:lnTo>
                  <a:pt x="178946" y="126130"/>
                </a:lnTo>
                <a:lnTo>
                  <a:pt x="180470" y="127883"/>
                </a:lnTo>
                <a:lnTo>
                  <a:pt x="181623" y="129416"/>
                </a:lnTo>
                <a:lnTo>
                  <a:pt x="183909" y="133169"/>
                </a:lnTo>
                <a:lnTo>
                  <a:pt x="185594" y="135760"/>
                </a:lnTo>
                <a:lnTo>
                  <a:pt x="186147" y="138284"/>
                </a:lnTo>
                <a:lnTo>
                  <a:pt x="188062" y="139970"/>
                </a:lnTo>
                <a:lnTo>
                  <a:pt x="190672" y="140684"/>
                </a:lnTo>
                <a:lnTo>
                  <a:pt x="193081" y="140779"/>
                </a:lnTo>
                <a:lnTo>
                  <a:pt x="194472" y="140027"/>
                </a:lnTo>
                <a:lnTo>
                  <a:pt x="197891" y="138712"/>
                </a:lnTo>
                <a:lnTo>
                  <a:pt x="200559" y="137217"/>
                </a:lnTo>
                <a:lnTo>
                  <a:pt x="202502" y="136693"/>
                </a:lnTo>
                <a:lnTo>
                  <a:pt x="203654" y="137017"/>
                </a:lnTo>
                <a:lnTo>
                  <a:pt x="204531" y="138055"/>
                </a:lnTo>
                <a:lnTo>
                  <a:pt x="204997" y="140084"/>
                </a:lnTo>
                <a:lnTo>
                  <a:pt x="205111" y="141218"/>
                </a:lnTo>
                <a:lnTo>
                  <a:pt x="207007" y="142294"/>
                </a:lnTo>
                <a:lnTo>
                  <a:pt x="208407" y="141865"/>
                </a:lnTo>
                <a:lnTo>
                  <a:pt x="208950" y="140618"/>
                </a:lnTo>
                <a:lnTo>
                  <a:pt x="208979" y="139998"/>
                </a:lnTo>
                <a:lnTo>
                  <a:pt x="208969" y="134474"/>
                </a:lnTo>
                <a:lnTo>
                  <a:pt x="208969" y="129692"/>
                </a:lnTo>
                <a:lnTo>
                  <a:pt x="208959" y="125196"/>
                </a:lnTo>
                <a:lnTo>
                  <a:pt x="208959" y="119720"/>
                </a:lnTo>
                <a:lnTo>
                  <a:pt x="208950" y="114948"/>
                </a:lnTo>
                <a:lnTo>
                  <a:pt x="208950" y="111023"/>
                </a:lnTo>
                <a:lnTo>
                  <a:pt x="208941" y="106927"/>
                </a:lnTo>
                <a:lnTo>
                  <a:pt x="207722" y="107156"/>
                </a:lnTo>
                <a:lnTo>
                  <a:pt x="206188" y="108090"/>
                </a:lnTo>
                <a:lnTo>
                  <a:pt x="202654" y="108204"/>
                </a:lnTo>
                <a:lnTo>
                  <a:pt x="201273" y="108899"/>
                </a:lnTo>
                <a:lnTo>
                  <a:pt x="200844" y="109957"/>
                </a:lnTo>
                <a:lnTo>
                  <a:pt x="201111" y="111328"/>
                </a:lnTo>
                <a:lnTo>
                  <a:pt x="201187" y="113195"/>
                </a:lnTo>
                <a:lnTo>
                  <a:pt x="200663" y="114071"/>
                </a:lnTo>
                <a:lnTo>
                  <a:pt x="199120" y="114424"/>
                </a:lnTo>
                <a:lnTo>
                  <a:pt x="196872" y="113700"/>
                </a:lnTo>
                <a:lnTo>
                  <a:pt x="192805" y="112766"/>
                </a:lnTo>
                <a:lnTo>
                  <a:pt x="189414" y="112185"/>
                </a:lnTo>
                <a:lnTo>
                  <a:pt x="186976" y="109709"/>
                </a:lnTo>
                <a:lnTo>
                  <a:pt x="183680" y="105975"/>
                </a:lnTo>
                <a:lnTo>
                  <a:pt x="181518" y="104099"/>
                </a:lnTo>
                <a:lnTo>
                  <a:pt x="176317" y="100203"/>
                </a:lnTo>
                <a:lnTo>
                  <a:pt x="175432" y="99422"/>
                </a:lnTo>
                <a:lnTo>
                  <a:pt x="173850" y="97602"/>
                </a:lnTo>
                <a:lnTo>
                  <a:pt x="172498" y="94517"/>
                </a:lnTo>
                <a:lnTo>
                  <a:pt x="171831" y="92469"/>
                </a:lnTo>
                <a:lnTo>
                  <a:pt x="171202" y="90945"/>
                </a:lnTo>
                <a:lnTo>
                  <a:pt x="170507" y="88678"/>
                </a:lnTo>
                <a:lnTo>
                  <a:pt x="171765" y="85192"/>
                </a:lnTo>
                <a:lnTo>
                  <a:pt x="173527" y="78562"/>
                </a:lnTo>
                <a:lnTo>
                  <a:pt x="174803" y="73790"/>
                </a:lnTo>
                <a:lnTo>
                  <a:pt x="175508" y="70256"/>
                </a:lnTo>
                <a:lnTo>
                  <a:pt x="178032" y="66656"/>
                </a:lnTo>
                <a:lnTo>
                  <a:pt x="178213" y="63437"/>
                </a:lnTo>
                <a:lnTo>
                  <a:pt x="177194" y="59312"/>
                </a:lnTo>
                <a:lnTo>
                  <a:pt x="177451" y="57036"/>
                </a:lnTo>
                <a:lnTo>
                  <a:pt x="177622" y="51254"/>
                </a:lnTo>
                <a:lnTo>
                  <a:pt x="177765" y="46396"/>
                </a:lnTo>
                <a:lnTo>
                  <a:pt x="177803" y="44034"/>
                </a:lnTo>
                <a:lnTo>
                  <a:pt x="177108" y="39929"/>
                </a:lnTo>
                <a:lnTo>
                  <a:pt x="175403" y="35385"/>
                </a:lnTo>
                <a:lnTo>
                  <a:pt x="171650" y="29061"/>
                </a:lnTo>
                <a:lnTo>
                  <a:pt x="171669" y="27708"/>
                </a:lnTo>
                <a:lnTo>
                  <a:pt x="173898" y="26213"/>
                </a:lnTo>
                <a:lnTo>
                  <a:pt x="177432" y="23603"/>
                </a:lnTo>
                <a:lnTo>
                  <a:pt x="179165" y="22050"/>
                </a:lnTo>
                <a:lnTo>
                  <a:pt x="181242" y="19850"/>
                </a:lnTo>
                <a:lnTo>
                  <a:pt x="182166" y="18726"/>
                </a:lnTo>
                <a:lnTo>
                  <a:pt x="184204" y="15907"/>
                </a:lnTo>
                <a:lnTo>
                  <a:pt x="185490" y="13611"/>
                </a:lnTo>
                <a:lnTo>
                  <a:pt x="185937" y="10649"/>
                </a:lnTo>
                <a:lnTo>
                  <a:pt x="184966" y="7829"/>
                </a:lnTo>
                <a:lnTo>
                  <a:pt x="186947" y="7277"/>
                </a:lnTo>
                <a:lnTo>
                  <a:pt x="193453" y="6287"/>
                </a:lnTo>
                <a:lnTo>
                  <a:pt x="200616" y="5191"/>
                </a:lnTo>
                <a:lnTo>
                  <a:pt x="208169" y="4029"/>
                </a:lnTo>
                <a:lnTo>
                  <a:pt x="215789" y="2867"/>
                </a:lnTo>
                <a:lnTo>
                  <a:pt x="223171" y="1734"/>
                </a:lnTo>
                <a:lnTo>
                  <a:pt x="229867" y="714"/>
                </a:lnTo>
                <a:lnTo>
                  <a:pt x="234496" y="0"/>
                </a:lnTo>
                <a:lnTo>
                  <a:pt x="235182" y="1934"/>
                </a:lnTo>
                <a:lnTo>
                  <a:pt x="236630" y="5153"/>
                </a:lnTo>
                <a:lnTo>
                  <a:pt x="238259" y="7515"/>
                </a:lnTo>
                <a:lnTo>
                  <a:pt x="240306" y="9592"/>
                </a:lnTo>
                <a:lnTo>
                  <a:pt x="242040" y="10849"/>
                </a:lnTo>
                <a:lnTo>
                  <a:pt x="243193" y="11230"/>
                </a:lnTo>
                <a:lnTo>
                  <a:pt x="250527" y="11096"/>
                </a:lnTo>
                <a:lnTo>
                  <a:pt x="253155" y="12354"/>
                </a:lnTo>
                <a:lnTo>
                  <a:pt x="255451" y="13954"/>
                </a:lnTo>
                <a:lnTo>
                  <a:pt x="256023" y="16431"/>
                </a:lnTo>
                <a:lnTo>
                  <a:pt x="257527" y="17983"/>
                </a:lnTo>
                <a:lnTo>
                  <a:pt x="259156" y="19202"/>
                </a:lnTo>
                <a:lnTo>
                  <a:pt x="259861" y="19355"/>
                </a:lnTo>
                <a:lnTo>
                  <a:pt x="261061" y="19060"/>
                </a:lnTo>
                <a:lnTo>
                  <a:pt x="263023" y="19031"/>
                </a:lnTo>
                <a:lnTo>
                  <a:pt x="264843" y="19564"/>
                </a:lnTo>
                <a:lnTo>
                  <a:pt x="265709" y="20107"/>
                </a:lnTo>
                <a:lnTo>
                  <a:pt x="265795" y="22184"/>
                </a:lnTo>
                <a:lnTo>
                  <a:pt x="266348" y="23108"/>
                </a:lnTo>
                <a:lnTo>
                  <a:pt x="268824" y="23469"/>
                </a:lnTo>
                <a:lnTo>
                  <a:pt x="271349" y="23631"/>
                </a:lnTo>
                <a:lnTo>
                  <a:pt x="273787" y="25041"/>
                </a:lnTo>
                <a:lnTo>
                  <a:pt x="276416" y="25289"/>
                </a:lnTo>
                <a:lnTo>
                  <a:pt x="279464" y="25870"/>
                </a:lnTo>
                <a:lnTo>
                  <a:pt x="280911" y="27384"/>
                </a:lnTo>
                <a:lnTo>
                  <a:pt x="284140" y="28937"/>
                </a:lnTo>
                <a:lnTo>
                  <a:pt x="288103" y="30328"/>
                </a:lnTo>
                <a:lnTo>
                  <a:pt x="290960" y="31899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82F9BF9A-F3C4-D0B7-FA23-F789DD9ED2E4}"/>
              </a:ext>
            </a:extLst>
          </p:cNvPr>
          <p:cNvSpPr/>
          <p:nvPr/>
        </p:nvSpPr>
        <p:spPr>
          <a:xfrm>
            <a:off x="5872480" y="3312160"/>
            <a:ext cx="41830" cy="1802"/>
          </a:xfrm>
          <a:custGeom>
            <a:avLst/>
            <a:gdLst>
              <a:gd name="connsiteX0" fmla="*/ 162097 w 208054"/>
              <a:gd name="connsiteY0" fmla="*/ 190110 h 190109"/>
              <a:gd name="connsiteX1" fmla="*/ 159677 w 208054"/>
              <a:gd name="connsiteY1" fmla="*/ 188471 h 190109"/>
              <a:gd name="connsiteX2" fmla="*/ 156372 w 208054"/>
              <a:gd name="connsiteY2" fmla="*/ 187405 h 190109"/>
              <a:gd name="connsiteX3" fmla="*/ 152162 w 208054"/>
              <a:gd name="connsiteY3" fmla="*/ 186909 h 190109"/>
              <a:gd name="connsiteX4" fmla="*/ 146704 w 208054"/>
              <a:gd name="connsiteY4" fmla="*/ 187109 h 190109"/>
              <a:gd name="connsiteX5" fmla="*/ 139980 w 208054"/>
              <a:gd name="connsiteY5" fmla="*/ 188014 h 190109"/>
              <a:gd name="connsiteX6" fmla="*/ 132769 w 208054"/>
              <a:gd name="connsiteY6" fmla="*/ 186919 h 190109"/>
              <a:gd name="connsiteX7" fmla="*/ 125063 w 208054"/>
              <a:gd name="connsiteY7" fmla="*/ 183852 h 190109"/>
              <a:gd name="connsiteX8" fmla="*/ 118672 w 208054"/>
              <a:gd name="connsiteY8" fmla="*/ 182766 h 190109"/>
              <a:gd name="connsiteX9" fmla="*/ 111033 w 208054"/>
              <a:gd name="connsiteY9" fmla="*/ 184100 h 190109"/>
              <a:gd name="connsiteX10" fmla="*/ 110690 w 208054"/>
              <a:gd name="connsiteY10" fmla="*/ 184128 h 190109"/>
              <a:gd name="connsiteX11" fmla="*/ 109376 w 208054"/>
              <a:gd name="connsiteY11" fmla="*/ 183090 h 190109"/>
              <a:gd name="connsiteX12" fmla="*/ 107280 w 208054"/>
              <a:gd name="connsiteY12" fmla="*/ 180851 h 190109"/>
              <a:gd name="connsiteX13" fmla="*/ 103804 w 208054"/>
              <a:gd name="connsiteY13" fmla="*/ 180451 h 190109"/>
              <a:gd name="connsiteX14" fmla="*/ 102861 w 208054"/>
              <a:gd name="connsiteY14" fmla="*/ 179937 h 190109"/>
              <a:gd name="connsiteX15" fmla="*/ 102080 w 208054"/>
              <a:gd name="connsiteY15" fmla="*/ 179099 h 190109"/>
              <a:gd name="connsiteX16" fmla="*/ 101565 w 208054"/>
              <a:gd name="connsiteY16" fmla="*/ 178032 h 190109"/>
              <a:gd name="connsiteX17" fmla="*/ 101365 w 208054"/>
              <a:gd name="connsiteY17" fmla="*/ 176841 h 190109"/>
              <a:gd name="connsiteX18" fmla="*/ 101937 w 208054"/>
              <a:gd name="connsiteY18" fmla="*/ 173165 h 190109"/>
              <a:gd name="connsiteX19" fmla="*/ 101622 w 208054"/>
              <a:gd name="connsiteY19" fmla="*/ 172755 h 190109"/>
              <a:gd name="connsiteX20" fmla="*/ 100699 w 208054"/>
              <a:gd name="connsiteY20" fmla="*/ 172307 h 190109"/>
              <a:gd name="connsiteX21" fmla="*/ 98784 w 208054"/>
              <a:gd name="connsiteY21" fmla="*/ 171869 h 190109"/>
              <a:gd name="connsiteX22" fmla="*/ 94202 w 208054"/>
              <a:gd name="connsiteY22" fmla="*/ 170202 h 190109"/>
              <a:gd name="connsiteX23" fmla="*/ 88430 w 208054"/>
              <a:gd name="connsiteY23" fmla="*/ 168583 h 190109"/>
              <a:gd name="connsiteX24" fmla="*/ 79067 w 208054"/>
              <a:gd name="connsiteY24" fmla="*/ 166812 h 190109"/>
              <a:gd name="connsiteX25" fmla="*/ 75429 w 208054"/>
              <a:gd name="connsiteY25" fmla="*/ 166354 h 190109"/>
              <a:gd name="connsiteX26" fmla="*/ 74581 w 208054"/>
              <a:gd name="connsiteY26" fmla="*/ 165811 h 190109"/>
              <a:gd name="connsiteX27" fmla="*/ 73533 w 208054"/>
              <a:gd name="connsiteY27" fmla="*/ 164459 h 190109"/>
              <a:gd name="connsiteX28" fmla="*/ 71733 w 208054"/>
              <a:gd name="connsiteY28" fmla="*/ 160239 h 190109"/>
              <a:gd name="connsiteX29" fmla="*/ 70047 w 208054"/>
              <a:gd name="connsiteY29" fmla="*/ 157458 h 190109"/>
              <a:gd name="connsiteX30" fmla="*/ 66018 w 208054"/>
              <a:gd name="connsiteY30" fmla="*/ 153162 h 190109"/>
              <a:gd name="connsiteX31" fmla="*/ 65380 w 208054"/>
              <a:gd name="connsiteY31" fmla="*/ 151838 h 190109"/>
              <a:gd name="connsiteX32" fmla="*/ 65580 w 208054"/>
              <a:gd name="connsiteY32" fmla="*/ 148428 h 190109"/>
              <a:gd name="connsiteX33" fmla="*/ 65875 w 208054"/>
              <a:gd name="connsiteY33" fmla="*/ 145685 h 190109"/>
              <a:gd name="connsiteX34" fmla="*/ 66304 w 208054"/>
              <a:gd name="connsiteY34" fmla="*/ 143361 h 190109"/>
              <a:gd name="connsiteX35" fmla="*/ 66113 w 208054"/>
              <a:gd name="connsiteY35" fmla="*/ 141179 h 190109"/>
              <a:gd name="connsiteX36" fmla="*/ 66056 w 208054"/>
              <a:gd name="connsiteY36" fmla="*/ 138474 h 190109"/>
              <a:gd name="connsiteX37" fmla="*/ 66180 w 208054"/>
              <a:gd name="connsiteY37" fmla="*/ 136665 h 190109"/>
              <a:gd name="connsiteX38" fmla="*/ 65637 w 208054"/>
              <a:gd name="connsiteY38" fmla="*/ 135884 h 190109"/>
              <a:gd name="connsiteX39" fmla="*/ 64180 w 208054"/>
              <a:gd name="connsiteY39" fmla="*/ 135332 h 190109"/>
              <a:gd name="connsiteX40" fmla="*/ 60017 w 208054"/>
              <a:gd name="connsiteY40" fmla="*/ 135084 h 190109"/>
              <a:gd name="connsiteX41" fmla="*/ 54988 w 208054"/>
              <a:gd name="connsiteY41" fmla="*/ 135189 h 190109"/>
              <a:gd name="connsiteX42" fmla="*/ 54826 w 208054"/>
              <a:gd name="connsiteY42" fmla="*/ 132445 h 190109"/>
              <a:gd name="connsiteX43" fmla="*/ 54340 w 208054"/>
              <a:gd name="connsiteY43" fmla="*/ 128197 h 190109"/>
              <a:gd name="connsiteX44" fmla="*/ 53407 w 208054"/>
              <a:gd name="connsiteY44" fmla="*/ 125759 h 190109"/>
              <a:gd name="connsiteX45" fmla="*/ 52245 w 208054"/>
              <a:gd name="connsiteY45" fmla="*/ 124492 h 190109"/>
              <a:gd name="connsiteX46" fmla="*/ 49930 w 208054"/>
              <a:gd name="connsiteY46" fmla="*/ 123168 h 190109"/>
              <a:gd name="connsiteX47" fmla="*/ 45254 w 208054"/>
              <a:gd name="connsiteY47" fmla="*/ 121358 h 190109"/>
              <a:gd name="connsiteX48" fmla="*/ 38881 w 208054"/>
              <a:gd name="connsiteY48" fmla="*/ 118605 h 190109"/>
              <a:gd name="connsiteX49" fmla="*/ 33433 w 208054"/>
              <a:gd name="connsiteY49" fmla="*/ 114529 h 190109"/>
              <a:gd name="connsiteX50" fmla="*/ 27194 w 208054"/>
              <a:gd name="connsiteY50" fmla="*/ 109471 h 190109"/>
              <a:gd name="connsiteX51" fmla="*/ 25241 w 208054"/>
              <a:gd name="connsiteY51" fmla="*/ 108595 h 190109"/>
              <a:gd name="connsiteX52" fmla="*/ 22936 w 208054"/>
              <a:gd name="connsiteY52" fmla="*/ 103851 h 190109"/>
              <a:gd name="connsiteX53" fmla="*/ 19431 w 208054"/>
              <a:gd name="connsiteY53" fmla="*/ 95736 h 190109"/>
              <a:gd name="connsiteX54" fmla="*/ 19660 w 208054"/>
              <a:gd name="connsiteY54" fmla="*/ 93041 h 190109"/>
              <a:gd name="connsiteX55" fmla="*/ 19126 w 208054"/>
              <a:gd name="connsiteY55" fmla="*/ 91716 h 190109"/>
              <a:gd name="connsiteX56" fmla="*/ 15716 w 208054"/>
              <a:gd name="connsiteY56" fmla="*/ 87744 h 190109"/>
              <a:gd name="connsiteX57" fmla="*/ 14964 w 208054"/>
              <a:gd name="connsiteY57" fmla="*/ 85678 h 190109"/>
              <a:gd name="connsiteX58" fmla="*/ 14364 w 208054"/>
              <a:gd name="connsiteY58" fmla="*/ 83592 h 190109"/>
              <a:gd name="connsiteX59" fmla="*/ 8944 w 208054"/>
              <a:gd name="connsiteY59" fmla="*/ 77781 h 190109"/>
              <a:gd name="connsiteX60" fmla="*/ 7096 w 208054"/>
              <a:gd name="connsiteY60" fmla="*/ 75247 h 190109"/>
              <a:gd name="connsiteX61" fmla="*/ 5687 w 208054"/>
              <a:gd name="connsiteY61" fmla="*/ 71990 h 190109"/>
              <a:gd name="connsiteX62" fmla="*/ 4286 w 208054"/>
              <a:gd name="connsiteY62" fmla="*/ 69390 h 190109"/>
              <a:gd name="connsiteX63" fmla="*/ 3106 w 208054"/>
              <a:gd name="connsiteY63" fmla="*/ 68342 h 190109"/>
              <a:gd name="connsiteX64" fmla="*/ 1562 w 208054"/>
              <a:gd name="connsiteY64" fmla="*/ 66580 h 190109"/>
              <a:gd name="connsiteX65" fmla="*/ 495 w 208054"/>
              <a:gd name="connsiteY65" fmla="*/ 64560 h 190109"/>
              <a:gd name="connsiteX66" fmla="*/ 0 w 208054"/>
              <a:gd name="connsiteY66" fmla="*/ 63056 h 190109"/>
              <a:gd name="connsiteX67" fmla="*/ 410 w 208054"/>
              <a:gd name="connsiteY67" fmla="*/ 61046 h 190109"/>
              <a:gd name="connsiteX68" fmla="*/ 934 w 208054"/>
              <a:gd name="connsiteY68" fmla="*/ 59665 h 190109"/>
              <a:gd name="connsiteX69" fmla="*/ 6087 w 208054"/>
              <a:gd name="connsiteY69" fmla="*/ 61094 h 190109"/>
              <a:gd name="connsiteX70" fmla="*/ 8906 w 208054"/>
              <a:gd name="connsiteY70" fmla="*/ 61217 h 190109"/>
              <a:gd name="connsiteX71" fmla="*/ 11116 w 208054"/>
              <a:gd name="connsiteY71" fmla="*/ 60512 h 190109"/>
              <a:gd name="connsiteX72" fmla="*/ 13840 w 208054"/>
              <a:gd name="connsiteY72" fmla="*/ 61465 h 190109"/>
              <a:gd name="connsiteX73" fmla="*/ 17098 w 208054"/>
              <a:gd name="connsiteY73" fmla="*/ 64075 h 190109"/>
              <a:gd name="connsiteX74" fmla="*/ 20641 w 208054"/>
              <a:gd name="connsiteY74" fmla="*/ 64579 h 190109"/>
              <a:gd name="connsiteX75" fmla="*/ 24479 w 208054"/>
              <a:gd name="connsiteY75" fmla="*/ 62960 h 190109"/>
              <a:gd name="connsiteX76" fmla="*/ 29661 w 208054"/>
              <a:gd name="connsiteY76" fmla="*/ 63456 h 190109"/>
              <a:gd name="connsiteX77" fmla="*/ 36186 w 208054"/>
              <a:gd name="connsiteY77" fmla="*/ 66056 h 190109"/>
              <a:gd name="connsiteX78" fmla="*/ 41596 w 208054"/>
              <a:gd name="connsiteY78" fmla="*/ 66580 h 190109"/>
              <a:gd name="connsiteX79" fmla="*/ 48035 w 208054"/>
              <a:gd name="connsiteY79" fmla="*/ 64256 h 190109"/>
              <a:gd name="connsiteX80" fmla="*/ 53778 w 208054"/>
              <a:gd name="connsiteY80" fmla="*/ 57836 h 190109"/>
              <a:gd name="connsiteX81" fmla="*/ 59189 w 208054"/>
              <a:gd name="connsiteY81" fmla="*/ 51806 h 190109"/>
              <a:gd name="connsiteX82" fmla="*/ 64504 w 208054"/>
              <a:gd name="connsiteY82" fmla="*/ 44853 h 190109"/>
              <a:gd name="connsiteX83" fmla="*/ 67704 w 208054"/>
              <a:gd name="connsiteY83" fmla="*/ 39243 h 190109"/>
              <a:gd name="connsiteX84" fmla="*/ 72400 w 208054"/>
              <a:gd name="connsiteY84" fmla="*/ 34681 h 190109"/>
              <a:gd name="connsiteX85" fmla="*/ 78591 w 208054"/>
              <a:gd name="connsiteY85" fmla="*/ 31166 h 190109"/>
              <a:gd name="connsiteX86" fmla="*/ 84897 w 208054"/>
              <a:gd name="connsiteY86" fmla="*/ 28204 h 190109"/>
              <a:gd name="connsiteX87" fmla="*/ 94545 w 208054"/>
              <a:gd name="connsiteY87" fmla="*/ 24575 h 190109"/>
              <a:gd name="connsiteX88" fmla="*/ 94545 w 208054"/>
              <a:gd name="connsiteY88" fmla="*/ 24584 h 190109"/>
              <a:gd name="connsiteX89" fmla="*/ 96469 w 208054"/>
              <a:gd name="connsiteY89" fmla="*/ 21584 h 190109"/>
              <a:gd name="connsiteX90" fmla="*/ 97117 w 208054"/>
              <a:gd name="connsiteY90" fmla="*/ 18326 h 190109"/>
              <a:gd name="connsiteX91" fmla="*/ 97117 w 208054"/>
              <a:gd name="connsiteY91" fmla="*/ 13792 h 190109"/>
              <a:gd name="connsiteX92" fmla="*/ 97613 w 208054"/>
              <a:gd name="connsiteY92" fmla="*/ 10859 h 190109"/>
              <a:gd name="connsiteX93" fmla="*/ 98622 w 208054"/>
              <a:gd name="connsiteY93" fmla="*/ 9516 h 190109"/>
              <a:gd name="connsiteX94" fmla="*/ 100222 w 208054"/>
              <a:gd name="connsiteY94" fmla="*/ 8477 h 190109"/>
              <a:gd name="connsiteX95" fmla="*/ 102289 w 208054"/>
              <a:gd name="connsiteY95" fmla="*/ 7125 h 190109"/>
              <a:gd name="connsiteX96" fmla="*/ 108642 w 208054"/>
              <a:gd name="connsiteY96" fmla="*/ 3686 h 190109"/>
              <a:gd name="connsiteX97" fmla="*/ 113967 w 208054"/>
              <a:gd name="connsiteY97" fmla="*/ 1486 h 190109"/>
              <a:gd name="connsiteX98" fmla="*/ 120444 w 208054"/>
              <a:gd name="connsiteY98" fmla="*/ 38 h 190109"/>
              <a:gd name="connsiteX99" fmla="*/ 127540 w 208054"/>
              <a:gd name="connsiteY99" fmla="*/ 29 h 190109"/>
              <a:gd name="connsiteX100" fmla="*/ 134379 w 208054"/>
              <a:gd name="connsiteY100" fmla="*/ 10 h 190109"/>
              <a:gd name="connsiteX101" fmla="*/ 138265 w 208054"/>
              <a:gd name="connsiteY101" fmla="*/ 0 h 190109"/>
              <a:gd name="connsiteX102" fmla="*/ 138322 w 208054"/>
              <a:gd name="connsiteY102" fmla="*/ 4353 h 190109"/>
              <a:gd name="connsiteX103" fmla="*/ 138618 w 208054"/>
              <a:gd name="connsiteY103" fmla="*/ 9258 h 190109"/>
              <a:gd name="connsiteX104" fmla="*/ 139379 w 208054"/>
              <a:gd name="connsiteY104" fmla="*/ 9725 h 190109"/>
              <a:gd name="connsiteX105" fmla="*/ 144523 w 208054"/>
              <a:gd name="connsiteY105" fmla="*/ 9830 h 190109"/>
              <a:gd name="connsiteX106" fmla="*/ 152771 w 208054"/>
              <a:gd name="connsiteY106" fmla="*/ 10182 h 190109"/>
              <a:gd name="connsiteX107" fmla="*/ 160725 w 208054"/>
              <a:gd name="connsiteY107" fmla="*/ 10506 h 190109"/>
              <a:gd name="connsiteX108" fmla="*/ 165802 w 208054"/>
              <a:gd name="connsiteY108" fmla="*/ 14069 h 190109"/>
              <a:gd name="connsiteX109" fmla="*/ 167507 w 208054"/>
              <a:gd name="connsiteY109" fmla="*/ 14830 h 190109"/>
              <a:gd name="connsiteX110" fmla="*/ 172784 w 208054"/>
              <a:gd name="connsiteY110" fmla="*/ 15783 h 190109"/>
              <a:gd name="connsiteX111" fmla="*/ 179527 w 208054"/>
              <a:gd name="connsiteY111" fmla="*/ 21717 h 190109"/>
              <a:gd name="connsiteX112" fmla="*/ 187643 w 208054"/>
              <a:gd name="connsiteY112" fmla="*/ 22270 h 190109"/>
              <a:gd name="connsiteX113" fmla="*/ 193224 w 208054"/>
              <a:gd name="connsiteY113" fmla="*/ 24127 h 190109"/>
              <a:gd name="connsiteX114" fmla="*/ 198139 w 208054"/>
              <a:gd name="connsiteY114" fmla="*/ 26165 h 190109"/>
              <a:gd name="connsiteX115" fmla="*/ 200968 w 208054"/>
              <a:gd name="connsiteY115" fmla="*/ 28613 h 190109"/>
              <a:gd name="connsiteX116" fmla="*/ 202797 w 208054"/>
              <a:gd name="connsiteY116" fmla="*/ 29166 h 190109"/>
              <a:gd name="connsiteX117" fmla="*/ 205274 w 208054"/>
              <a:gd name="connsiteY117" fmla="*/ 29347 h 190109"/>
              <a:gd name="connsiteX118" fmla="*/ 206473 w 208054"/>
              <a:gd name="connsiteY118" fmla="*/ 29575 h 190109"/>
              <a:gd name="connsiteX119" fmla="*/ 206216 w 208054"/>
              <a:gd name="connsiteY119" fmla="*/ 31337 h 190109"/>
              <a:gd name="connsiteX120" fmla="*/ 204559 w 208054"/>
              <a:gd name="connsiteY120" fmla="*/ 34328 h 190109"/>
              <a:gd name="connsiteX121" fmla="*/ 204778 w 208054"/>
              <a:gd name="connsiteY121" fmla="*/ 38615 h 190109"/>
              <a:gd name="connsiteX122" fmla="*/ 207055 w 208054"/>
              <a:gd name="connsiteY122" fmla="*/ 44558 h 190109"/>
              <a:gd name="connsiteX123" fmla="*/ 207359 w 208054"/>
              <a:gd name="connsiteY123" fmla="*/ 49740 h 190109"/>
              <a:gd name="connsiteX124" fmla="*/ 206664 w 208054"/>
              <a:gd name="connsiteY124" fmla="*/ 58874 h 190109"/>
              <a:gd name="connsiteX125" fmla="*/ 206683 w 208054"/>
              <a:gd name="connsiteY125" fmla="*/ 67742 h 190109"/>
              <a:gd name="connsiteX126" fmla="*/ 206921 w 208054"/>
              <a:gd name="connsiteY126" fmla="*/ 70914 h 190109"/>
              <a:gd name="connsiteX127" fmla="*/ 207293 w 208054"/>
              <a:gd name="connsiteY127" fmla="*/ 73009 h 190109"/>
              <a:gd name="connsiteX128" fmla="*/ 207779 w 208054"/>
              <a:gd name="connsiteY128" fmla="*/ 74162 h 190109"/>
              <a:gd name="connsiteX129" fmla="*/ 207683 w 208054"/>
              <a:gd name="connsiteY129" fmla="*/ 75477 h 190109"/>
              <a:gd name="connsiteX130" fmla="*/ 206331 w 208054"/>
              <a:gd name="connsiteY130" fmla="*/ 79210 h 190109"/>
              <a:gd name="connsiteX131" fmla="*/ 205245 w 208054"/>
              <a:gd name="connsiteY131" fmla="*/ 83134 h 190109"/>
              <a:gd name="connsiteX132" fmla="*/ 205207 w 208054"/>
              <a:gd name="connsiteY132" fmla="*/ 84706 h 190109"/>
              <a:gd name="connsiteX133" fmla="*/ 204788 w 208054"/>
              <a:gd name="connsiteY133" fmla="*/ 85821 h 190109"/>
              <a:gd name="connsiteX134" fmla="*/ 203978 w 208054"/>
              <a:gd name="connsiteY134" fmla="*/ 86801 h 190109"/>
              <a:gd name="connsiteX135" fmla="*/ 200435 w 208054"/>
              <a:gd name="connsiteY135" fmla="*/ 88620 h 190109"/>
              <a:gd name="connsiteX136" fmla="*/ 199835 w 208054"/>
              <a:gd name="connsiteY136" fmla="*/ 89745 h 190109"/>
              <a:gd name="connsiteX137" fmla="*/ 199844 w 208054"/>
              <a:gd name="connsiteY137" fmla="*/ 91783 h 190109"/>
              <a:gd name="connsiteX138" fmla="*/ 200292 w 208054"/>
              <a:gd name="connsiteY138" fmla="*/ 93497 h 190109"/>
              <a:gd name="connsiteX139" fmla="*/ 201625 w 208054"/>
              <a:gd name="connsiteY139" fmla="*/ 94126 h 190109"/>
              <a:gd name="connsiteX140" fmla="*/ 203225 w 208054"/>
              <a:gd name="connsiteY140" fmla="*/ 95098 h 190109"/>
              <a:gd name="connsiteX141" fmla="*/ 203854 w 208054"/>
              <a:gd name="connsiteY141" fmla="*/ 96374 h 190109"/>
              <a:gd name="connsiteX142" fmla="*/ 203864 w 208054"/>
              <a:gd name="connsiteY142" fmla="*/ 97727 h 190109"/>
              <a:gd name="connsiteX143" fmla="*/ 203349 w 208054"/>
              <a:gd name="connsiteY143" fmla="*/ 100232 h 190109"/>
              <a:gd name="connsiteX144" fmla="*/ 201921 w 208054"/>
              <a:gd name="connsiteY144" fmla="*/ 104375 h 190109"/>
              <a:gd name="connsiteX145" fmla="*/ 203349 w 208054"/>
              <a:gd name="connsiteY145" fmla="*/ 109156 h 190109"/>
              <a:gd name="connsiteX146" fmla="*/ 204940 w 208054"/>
              <a:gd name="connsiteY146" fmla="*/ 112262 h 190109"/>
              <a:gd name="connsiteX147" fmla="*/ 207140 w 208054"/>
              <a:gd name="connsiteY147" fmla="*/ 115843 h 190109"/>
              <a:gd name="connsiteX148" fmla="*/ 208055 w 208054"/>
              <a:gd name="connsiteY148" fmla="*/ 118062 h 190109"/>
              <a:gd name="connsiteX149" fmla="*/ 208007 w 208054"/>
              <a:gd name="connsiteY149" fmla="*/ 119653 h 190109"/>
              <a:gd name="connsiteX150" fmla="*/ 207674 w 208054"/>
              <a:gd name="connsiteY150" fmla="*/ 121206 h 190109"/>
              <a:gd name="connsiteX151" fmla="*/ 204388 w 208054"/>
              <a:gd name="connsiteY151" fmla="*/ 127778 h 190109"/>
              <a:gd name="connsiteX152" fmla="*/ 202016 w 208054"/>
              <a:gd name="connsiteY152" fmla="*/ 131874 h 190109"/>
              <a:gd name="connsiteX153" fmla="*/ 199120 w 208054"/>
              <a:gd name="connsiteY153" fmla="*/ 136255 h 190109"/>
              <a:gd name="connsiteX154" fmla="*/ 195291 w 208054"/>
              <a:gd name="connsiteY154" fmla="*/ 139008 h 190109"/>
              <a:gd name="connsiteX155" fmla="*/ 194301 w 208054"/>
              <a:gd name="connsiteY155" fmla="*/ 140332 h 190109"/>
              <a:gd name="connsiteX156" fmla="*/ 193910 w 208054"/>
              <a:gd name="connsiteY156" fmla="*/ 141837 h 190109"/>
              <a:gd name="connsiteX157" fmla="*/ 194043 w 208054"/>
              <a:gd name="connsiteY157" fmla="*/ 145133 h 190109"/>
              <a:gd name="connsiteX158" fmla="*/ 193872 w 208054"/>
              <a:gd name="connsiteY158" fmla="*/ 148590 h 190109"/>
              <a:gd name="connsiteX159" fmla="*/ 190595 w 208054"/>
              <a:gd name="connsiteY159" fmla="*/ 153896 h 190109"/>
              <a:gd name="connsiteX160" fmla="*/ 192624 w 208054"/>
              <a:gd name="connsiteY160" fmla="*/ 158467 h 190109"/>
              <a:gd name="connsiteX161" fmla="*/ 192167 w 208054"/>
              <a:gd name="connsiteY161" fmla="*/ 158896 h 190109"/>
              <a:gd name="connsiteX162" fmla="*/ 191062 w 208054"/>
              <a:gd name="connsiteY162" fmla="*/ 159544 h 190109"/>
              <a:gd name="connsiteX163" fmla="*/ 186347 w 208054"/>
              <a:gd name="connsiteY163" fmla="*/ 164697 h 190109"/>
              <a:gd name="connsiteX164" fmla="*/ 181576 w 208054"/>
              <a:gd name="connsiteY164" fmla="*/ 169926 h 190109"/>
              <a:gd name="connsiteX165" fmla="*/ 178089 w 208054"/>
              <a:gd name="connsiteY165" fmla="*/ 173746 h 190109"/>
              <a:gd name="connsiteX166" fmla="*/ 174127 w 208054"/>
              <a:gd name="connsiteY166" fmla="*/ 178089 h 190109"/>
              <a:gd name="connsiteX167" fmla="*/ 169688 w 208054"/>
              <a:gd name="connsiteY167" fmla="*/ 182966 h 190109"/>
              <a:gd name="connsiteX168" fmla="*/ 165888 w 208054"/>
              <a:gd name="connsiteY168" fmla="*/ 187148 h 19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</a:cxnLst>
            <a:rect l="l" t="t" r="r" b="b"/>
            <a:pathLst>
              <a:path w="208054" h="190109">
                <a:moveTo>
                  <a:pt x="162097" y="190110"/>
                </a:moveTo>
                <a:lnTo>
                  <a:pt x="159677" y="188471"/>
                </a:lnTo>
                <a:lnTo>
                  <a:pt x="156372" y="187405"/>
                </a:lnTo>
                <a:lnTo>
                  <a:pt x="152162" y="186909"/>
                </a:lnTo>
                <a:lnTo>
                  <a:pt x="146704" y="187109"/>
                </a:lnTo>
                <a:lnTo>
                  <a:pt x="139980" y="188014"/>
                </a:lnTo>
                <a:lnTo>
                  <a:pt x="132769" y="186919"/>
                </a:lnTo>
                <a:lnTo>
                  <a:pt x="125063" y="183852"/>
                </a:lnTo>
                <a:lnTo>
                  <a:pt x="118672" y="182766"/>
                </a:lnTo>
                <a:lnTo>
                  <a:pt x="111033" y="184100"/>
                </a:lnTo>
                <a:lnTo>
                  <a:pt x="110690" y="184128"/>
                </a:lnTo>
                <a:lnTo>
                  <a:pt x="109376" y="183090"/>
                </a:lnTo>
                <a:lnTo>
                  <a:pt x="107280" y="180851"/>
                </a:lnTo>
                <a:lnTo>
                  <a:pt x="103804" y="180451"/>
                </a:lnTo>
                <a:lnTo>
                  <a:pt x="102861" y="179937"/>
                </a:lnTo>
                <a:lnTo>
                  <a:pt x="102080" y="179099"/>
                </a:lnTo>
                <a:lnTo>
                  <a:pt x="101565" y="178032"/>
                </a:lnTo>
                <a:lnTo>
                  <a:pt x="101365" y="176841"/>
                </a:lnTo>
                <a:lnTo>
                  <a:pt x="101937" y="173165"/>
                </a:lnTo>
                <a:lnTo>
                  <a:pt x="101622" y="172755"/>
                </a:lnTo>
                <a:lnTo>
                  <a:pt x="100699" y="172307"/>
                </a:lnTo>
                <a:lnTo>
                  <a:pt x="98784" y="171869"/>
                </a:lnTo>
                <a:lnTo>
                  <a:pt x="94202" y="170202"/>
                </a:lnTo>
                <a:lnTo>
                  <a:pt x="88430" y="168583"/>
                </a:lnTo>
                <a:lnTo>
                  <a:pt x="79067" y="166812"/>
                </a:lnTo>
                <a:lnTo>
                  <a:pt x="75429" y="166354"/>
                </a:lnTo>
                <a:lnTo>
                  <a:pt x="74581" y="165811"/>
                </a:lnTo>
                <a:lnTo>
                  <a:pt x="73533" y="164459"/>
                </a:lnTo>
                <a:lnTo>
                  <a:pt x="71733" y="160239"/>
                </a:lnTo>
                <a:lnTo>
                  <a:pt x="70047" y="157458"/>
                </a:lnTo>
                <a:lnTo>
                  <a:pt x="66018" y="153162"/>
                </a:lnTo>
                <a:lnTo>
                  <a:pt x="65380" y="151838"/>
                </a:lnTo>
                <a:lnTo>
                  <a:pt x="65580" y="148428"/>
                </a:lnTo>
                <a:lnTo>
                  <a:pt x="65875" y="145685"/>
                </a:lnTo>
                <a:lnTo>
                  <a:pt x="66304" y="143361"/>
                </a:lnTo>
                <a:lnTo>
                  <a:pt x="66113" y="141179"/>
                </a:lnTo>
                <a:lnTo>
                  <a:pt x="66056" y="138474"/>
                </a:lnTo>
                <a:lnTo>
                  <a:pt x="66180" y="136665"/>
                </a:lnTo>
                <a:lnTo>
                  <a:pt x="65637" y="135884"/>
                </a:lnTo>
                <a:lnTo>
                  <a:pt x="64180" y="135332"/>
                </a:lnTo>
                <a:lnTo>
                  <a:pt x="60017" y="135084"/>
                </a:lnTo>
                <a:lnTo>
                  <a:pt x="54988" y="135189"/>
                </a:lnTo>
                <a:lnTo>
                  <a:pt x="54826" y="132445"/>
                </a:lnTo>
                <a:lnTo>
                  <a:pt x="54340" y="128197"/>
                </a:lnTo>
                <a:lnTo>
                  <a:pt x="53407" y="125759"/>
                </a:lnTo>
                <a:lnTo>
                  <a:pt x="52245" y="124492"/>
                </a:lnTo>
                <a:lnTo>
                  <a:pt x="49930" y="123168"/>
                </a:lnTo>
                <a:lnTo>
                  <a:pt x="45254" y="121358"/>
                </a:lnTo>
                <a:lnTo>
                  <a:pt x="38881" y="118605"/>
                </a:lnTo>
                <a:lnTo>
                  <a:pt x="33433" y="114529"/>
                </a:lnTo>
                <a:lnTo>
                  <a:pt x="27194" y="109471"/>
                </a:lnTo>
                <a:lnTo>
                  <a:pt x="25241" y="108595"/>
                </a:lnTo>
                <a:lnTo>
                  <a:pt x="22936" y="103851"/>
                </a:lnTo>
                <a:lnTo>
                  <a:pt x="19431" y="95736"/>
                </a:lnTo>
                <a:lnTo>
                  <a:pt x="19660" y="93041"/>
                </a:lnTo>
                <a:lnTo>
                  <a:pt x="19126" y="91716"/>
                </a:lnTo>
                <a:lnTo>
                  <a:pt x="15716" y="87744"/>
                </a:lnTo>
                <a:lnTo>
                  <a:pt x="14964" y="85678"/>
                </a:lnTo>
                <a:lnTo>
                  <a:pt x="14364" y="83592"/>
                </a:lnTo>
                <a:lnTo>
                  <a:pt x="8944" y="77781"/>
                </a:lnTo>
                <a:lnTo>
                  <a:pt x="7096" y="75247"/>
                </a:lnTo>
                <a:lnTo>
                  <a:pt x="5687" y="71990"/>
                </a:lnTo>
                <a:lnTo>
                  <a:pt x="4286" y="69390"/>
                </a:lnTo>
                <a:lnTo>
                  <a:pt x="3106" y="68342"/>
                </a:lnTo>
                <a:lnTo>
                  <a:pt x="1562" y="66580"/>
                </a:lnTo>
                <a:lnTo>
                  <a:pt x="495" y="64560"/>
                </a:lnTo>
                <a:lnTo>
                  <a:pt x="0" y="63056"/>
                </a:lnTo>
                <a:lnTo>
                  <a:pt x="410" y="61046"/>
                </a:lnTo>
                <a:lnTo>
                  <a:pt x="934" y="59665"/>
                </a:lnTo>
                <a:lnTo>
                  <a:pt x="6087" y="61094"/>
                </a:lnTo>
                <a:lnTo>
                  <a:pt x="8906" y="61217"/>
                </a:lnTo>
                <a:lnTo>
                  <a:pt x="11116" y="60512"/>
                </a:lnTo>
                <a:lnTo>
                  <a:pt x="13840" y="61465"/>
                </a:lnTo>
                <a:lnTo>
                  <a:pt x="17098" y="64075"/>
                </a:lnTo>
                <a:lnTo>
                  <a:pt x="20641" y="64579"/>
                </a:lnTo>
                <a:lnTo>
                  <a:pt x="24479" y="62960"/>
                </a:lnTo>
                <a:lnTo>
                  <a:pt x="29661" y="63456"/>
                </a:lnTo>
                <a:lnTo>
                  <a:pt x="36186" y="66056"/>
                </a:lnTo>
                <a:lnTo>
                  <a:pt x="41596" y="66580"/>
                </a:lnTo>
                <a:lnTo>
                  <a:pt x="48035" y="64256"/>
                </a:lnTo>
                <a:lnTo>
                  <a:pt x="53778" y="57836"/>
                </a:lnTo>
                <a:lnTo>
                  <a:pt x="59189" y="51806"/>
                </a:lnTo>
                <a:lnTo>
                  <a:pt x="64504" y="44853"/>
                </a:lnTo>
                <a:lnTo>
                  <a:pt x="67704" y="39243"/>
                </a:lnTo>
                <a:lnTo>
                  <a:pt x="72400" y="34681"/>
                </a:lnTo>
                <a:lnTo>
                  <a:pt x="78591" y="31166"/>
                </a:lnTo>
                <a:lnTo>
                  <a:pt x="84897" y="28204"/>
                </a:lnTo>
                <a:lnTo>
                  <a:pt x="94545" y="24575"/>
                </a:lnTo>
                <a:lnTo>
                  <a:pt x="94545" y="24584"/>
                </a:lnTo>
                <a:lnTo>
                  <a:pt x="96469" y="21584"/>
                </a:lnTo>
                <a:lnTo>
                  <a:pt x="97117" y="18326"/>
                </a:lnTo>
                <a:lnTo>
                  <a:pt x="97117" y="13792"/>
                </a:lnTo>
                <a:lnTo>
                  <a:pt x="97613" y="10859"/>
                </a:lnTo>
                <a:lnTo>
                  <a:pt x="98622" y="9516"/>
                </a:lnTo>
                <a:lnTo>
                  <a:pt x="100222" y="8477"/>
                </a:lnTo>
                <a:lnTo>
                  <a:pt x="102289" y="7125"/>
                </a:lnTo>
                <a:lnTo>
                  <a:pt x="108642" y="3686"/>
                </a:lnTo>
                <a:lnTo>
                  <a:pt x="113967" y="1486"/>
                </a:lnTo>
                <a:lnTo>
                  <a:pt x="120444" y="38"/>
                </a:lnTo>
                <a:lnTo>
                  <a:pt x="127540" y="29"/>
                </a:lnTo>
                <a:lnTo>
                  <a:pt x="134379" y="10"/>
                </a:lnTo>
                <a:lnTo>
                  <a:pt x="138265" y="0"/>
                </a:lnTo>
                <a:lnTo>
                  <a:pt x="138322" y="4353"/>
                </a:lnTo>
                <a:lnTo>
                  <a:pt x="138618" y="9258"/>
                </a:lnTo>
                <a:lnTo>
                  <a:pt x="139379" y="9725"/>
                </a:lnTo>
                <a:lnTo>
                  <a:pt x="144523" y="9830"/>
                </a:lnTo>
                <a:lnTo>
                  <a:pt x="152771" y="10182"/>
                </a:lnTo>
                <a:lnTo>
                  <a:pt x="160725" y="10506"/>
                </a:lnTo>
                <a:lnTo>
                  <a:pt x="165802" y="14069"/>
                </a:lnTo>
                <a:lnTo>
                  <a:pt x="167507" y="14830"/>
                </a:lnTo>
                <a:lnTo>
                  <a:pt x="172784" y="15783"/>
                </a:lnTo>
                <a:lnTo>
                  <a:pt x="179527" y="21717"/>
                </a:lnTo>
                <a:lnTo>
                  <a:pt x="187643" y="22270"/>
                </a:lnTo>
                <a:lnTo>
                  <a:pt x="193224" y="24127"/>
                </a:lnTo>
                <a:lnTo>
                  <a:pt x="198139" y="26165"/>
                </a:lnTo>
                <a:lnTo>
                  <a:pt x="200968" y="28613"/>
                </a:lnTo>
                <a:lnTo>
                  <a:pt x="202797" y="29166"/>
                </a:lnTo>
                <a:lnTo>
                  <a:pt x="205274" y="29347"/>
                </a:lnTo>
                <a:lnTo>
                  <a:pt x="206473" y="29575"/>
                </a:lnTo>
                <a:lnTo>
                  <a:pt x="206216" y="31337"/>
                </a:lnTo>
                <a:lnTo>
                  <a:pt x="204559" y="34328"/>
                </a:lnTo>
                <a:lnTo>
                  <a:pt x="204778" y="38615"/>
                </a:lnTo>
                <a:lnTo>
                  <a:pt x="207055" y="44558"/>
                </a:lnTo>
                <a:lnTo>
                  <a:pt x="207359" y="49740"/>
                </a:lnTo>
                <a:lnTo>
                  <a:pt x="206664" y="58874"/>
                </a:lnTo>
                <a:lnTo>
                  <a:pt x="206683" y="67742"/>
                </a:lnTo>
                <a:lnTo>
                  <a:pt x="206921" y="70914"/>
                </a:lnTo>
                <a:lnTo>
                  <a:pt x="207293" y="73009"/>
                </a:lnTo>
                <a:lnTo>
                  <a:pt x="207779" y="74162"/>
                </a:lnTo>
                <a:lnTo>
                  <a:pt x="207683" y="75477"/>
                </a:lnTo>
                <a:lnTo>
                  <a:pt x="206331" y="79210"/>
                </a:lnTo>
                <a:lnTo>
                  <a:pt x="205245" y="83134"/>
                </a:lnTo>
                <a:lnTo>
                  <a:pt x="205207" y="84706"/>
                </a:lnTo>
                <a:lnTo>
                  <a:pt x="204788" y="85821"/>
                </a:lnTo>
                <a:lnTo>
                  <a:pt x="203978" y="86801"/>
                </a:lnTo>
                <a:lnTo>
                  <a:pt x="200435" y="88620"/>
                </a:lnTo>
                <a:lnTo>
                  <a:pt x="199835" y="89745"/>
                </a:lnTo>
                <a:lnTo>
                  <a:pt x="199844" y="91783"/>
                </a:lnTo>
                <a:lnTo>
                  <a:pt x="200292" y="93497"/>
                </a:lnTo>
                <a:lnTo>
                  <a:pt x="201625" y="94126"/>
                </a:lnTo>
                <a:lnTo>
                  <a:pt x="203225" y="95098"/>
                </a:lnTo>
                <a:lnTo>
                  <a:pt x="203854" y="96374"/>
                </a:lnTo>
                <a:lnTo>
                  <a:pt x="203864" y="97727"/>
                </a:lnTo>
                <a:lnTo>
                  <a:pt x="203349" y="100232"/>
                </a:lnTo>
                <a:lnTo>
                  <a:pt x="201921" y="104375"/>
                </a:lnTo>
                <a:lnTo>
                  <a:pt x="203349" y="109156"/>
                </a:lnTo>
                <a:lnTo>
                  <a:pt x="204940" y="112262"/>
                </a:lnTo>
                <a:lnTo>
                  <a:pt x="207140" y="115843"/>
                </a:lnTo>
                <a:lnTo>
                  <a:pt x="208055" y="118062"/>
                </a:lnTo>
                <a:lnTo>
                  <a:pt x="208007" y="119653"/>
                </a:lnTo>
                <a:lnTo>
                  <a:pt x="207674" y="121206"/>
                </a:lnTo>
                <a:lnTo>
                  <a:pt x="204388" y="127778"/>
                </a:lnTo>
                <a:lnTo>
                  <a:pt x="202016" y="131874"/>
                </a:lnTo>
                <a:lnTo>
                  <a:pt x="199120" y="136255"/>
                </a:lnTo>
                <a:lnTo>
                  <a:pt x="195291" y="139008"/>
                </a:lnTo>
                <a:lnTo>
                  <a:pt x="194301" y="140332"/>
                </a:lnTo>
                <a:lnTo>
                  <a:pt x="193910" y="141837"/>
                </a:lnTo>
                <a:lnTo>
                  <a:pt x="194043" y="145133"/>
                </a:lnTo>
                <a:lnTo>
                  <a:pt x="193872" y="148590"/>
                </a:lnTo>
                <a:lnTo>
                  <a:pt x="190595" y="153896"/>
                </a:lnTo>
                <a:lnTo>
                  <a:pt x="192624" y="158467"/>
                </a:lnTo>
                <a:lnTo>
                  <a:pt x="192167" y="158896"/>
                </a:lnTo>
                <a:lnTo>
                  <a:pt x="191062" y="159544"/>
                </a:lnTo>
                <a:lnTo>
                  <a:pt x="186347" y="164697"/>
                </a:lnTo>
                <a:lnTo>
                  <a:pt x="181576" y="169926"/>
                </a:lnTo>
                <a:lnTo>
                  <a:pt x="178089" y="173746"/>
                </a:lnTo>
                <a:lnTo>
                  <a:pt x="174127" y="178089"/>
                </a:lnTo>
                <a:lnTo>
                  <a:pt x="169688" y="182966"/>
                </a:lnTo>
                <a:lnTo>
                  <a:pt x="165888" y="18714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6B31A742-1258-AB92-02EE-AAC99F4FBD91}"/>
              </a:ext>
            </a:extLst>
          </p:cNvPr>
          <p:cNvSpPr/>
          <p:nvPr/>
        </p:nvSpPr>
        <p:spPr>
          <a:xfrm>
            <a:off x="3586578" y="1389355"/>
            <a:ext cx="4839119" cy="3369076"/>
          </a:xfrm>
          <a:custGeom>
            <a:avLst/>
            <a:gdLst>
              <a:gd name="connsiteX0" fmla="*/ 568185 w 847534"/>
              <a:gd name="connsiteY0" fmla="*/ 206273 h 530351"/>
              <a:gd name="connsiteX1" fmla="*/ 567700 w 847534"/>
              <a:gd name="connsiteY1" fmla="*/ 212379 h 530351"/>
              <a:gd name="connsiteX2" fmla="*/ 566080 w 847534"/>
              <a:gd name="connsiteY2" fmla="*/ 217370 h 530351"/>
              <a:gd name="connsiteX3" fmla="*/ 560756 w 847534"/>
              <a:gd name="connsiteY3" fmla="*/ 227743 h 530351"/>
              <a:gd name="connsiteX4" fmla="*/ 558537 w 847534"/>
              <a:gd name="connsiteY4" fmla="*/ 234162 h 530351"/>
              <a:gd name="connsiteX5" fmla="*/ 554241 w 847534"/>
              <a:gd name="connsiteY5" fmla="*/ 252431 h 530351"/>
              <a:gd name="connsiteX6" fmla="*/ 552917 w 847534"/>
              <a:gd name="connsiteY6" fmla="*/ 264357 h 530351"/>
              <a:gd name="connsiteX7" fmla="*/ 552602 w 847534"/>
              <a:gd name="connsiteY7" fmla="*/ 269957 h 530351"/>
              <a:gd name="connsiteX8" fmla="*/ 552231 w 847534"/>
              <a:gd name="connsiteY8" fmla="*/ 270748 h 530351"/>
              <a:gd name="connsiteX9" fmla="*/ 552631 w 847534"/>
              <a:gd name="connsiteY9" fmla="*/ 271567 h 530351"/>
              <a:gd name="connsiteX10" fmla="*/ 551602 w 847534"/>
              <a:gd name="connsiteY10" fmla="*/ 283921 h 530351"/>
              <a:gd name="connsiteX11" fmla="*/ 552155 w 847534"/>
              <a:gd name="connsiteY11" fmla="*/ 294437 h 530351"/>
              <a:gd name="connsiteX12" fmla="*/ 551802 w 847534"/>
              <a:gd name="connsiteY12" fmla="*/ 296066 h 530351"/>
              <a:gd name="connsiteX13" fmla="*/ 550240 w 847534"/>
              <a:gd name="connsiteY13" fmla="*/ 299228 h 530351"/>
              <a:gd name="connsiteX14" fmla="*/ 549145 w 847534"/>
              <a:gd name="connsiteY14" fmla="*/ 303600 h 530351"/>
              <a:gd name="connsiteX15" fmla="*/ 549573 w 847534"/>
              <a:gd name="connsiteY15" fmla="*/ 305543 h 530351"/>
              <a:gd name="connsiteX16" fmla="*/ 549554 w 847534"/>
              <a:gd name="connsiteY16" fmla="*/ 306886 h 530351"/>
              <a:gd name="connsiteX17" fmla="*/ 551155 w 847534"/>
              <a:gd name="connsiteY17" fmla="*/ 313525 h 530351"/>
              <a:gd name="connsiteX18" fmla="*/ 551669 w 847534"/>
              <a:gd name="connsiteY18" fmla="*/ 318506 h 530351"/>
              <a:gd name="connsiteX19" fmla="*/ 556441 w 847534"/>
              <a:gd name="connsiteY19" fmla="*/ 327022 h 530351"/>
              <a:gd name="connsiteX20" fmla="*/ 559118 w 847534"/>
              <a:gd name="connsiteY20" fmla="*/ 329994 h 530351"/>
              <a:gd name="connsiteX21" fmla="*/ 562442 w 847534"/>
              <a:gd name="connsiteY21" fmla="*/ 332565 h 530351"/>
              <a:gd name="connsiteX22" fmla="*/ 563661 w 847534"/>
              <a:gd name="connsiteY22" fmla="*/ 334013 h 530351"/>
              <a:gd name="connsiteX23" fmla="*/ 563061 w 847534"/>
              <a:gd name="connsiteY23" fmla="*/ 337623 h 530351"/>
              <a:gd name="connsiteX24" fmla="*/ 561708 w 847534"/>
              <a:gd name="connsiteY24" fmla="*/ 339442 h 530351"/>
              <a:gd name="connsiteX25" fmla="*/ 561127 w 847534"/>
              <a:gd name="connsiteY25" fmla="*/ 342338 h 530351"/>
              <a:gd name="connsiteX26" fmla="*/ 560461 w 847534"/>
              <a:gd name="connsiteY26" fmla="*/ 339947 h 530351"/>
              <a:gd name="connsiteX27" fmla="*/ 560718 w 847534"/>
              <a:gd name="connsiteY27" fmla="*/ 336842 h 530351"/>
              <a:gd name="connsiteX28" fmla="*/ 561775 w 847534"/>
              <a:gd name="connsiteY28" fmla="*/ 335175 h 530351"/>
              <a:gd name="connsiteX29" fmla="*/ 561813 w 847534"/>
              <a:gd name="connsiteY29" fmla="*/ 333956 h 530351"/>
              <a:gd name="connsiteX30" fmla="*/ 559860 w 847534"/>
              <a:gd name="connsiteY30" fmla="*/ 332651 h 530351"/>
              <a:gd name="connsiteX31" fmla="*/ 556289 w 847534"/>
              <a:gd name="connsiteY31" fmla="*/ 328374 h 530351"/>
              <a:gd name="connsiteX32" fmla="*/ 551926 w 847534"/>
              <a:gd name="connsiteY32" fmla="*/ 320792 h 530351"/>
              <a:gd name="connsiteX33" fmla="*/ 555031 w 847534"/>
              <a:gd name="connsiteY33" fmla="*/ 332899 h 530351"/>
              <a:gd name="connsiteX34" fmla="*/ 556098 w 847534"/>
              <a:gd name="connsiteY34" fmla="*/ 334832 h 530351"/>
              <a:gd name="connsiteX35" fmla="*/ 556927 w 847534"/>
              <a:gd name="connsiteY35" fmla="*/ 335632 h 530351"/>
              <a:gd name="connsiteX36" fmla="*/ 558318 w 847534"/>
              <a:gd name="connsiteY36" fmla="*/ 336480 h 530351"/>
              <a:gd name="connsiteX37" fmla="*/ 558679 w 847534"/>
              <a:gd name="connsiteY37" fmla="*/ 337795 h 530351"/>
              <a:gd name="connsiteX38" fmla="*/ 558689 w 847534"/>
              <a:gd name="connsiteY38" fmla="*/ 338766 h 530351"/>
              <a:gd name="connsiteX39" fmla="*/ 562518 w 847534"/>
              <a:gd name="connsiteY39" fmla="*/ 347148 h 530351"/>
              <a:gd name="connsiteX40" fmla="*/ 566852 w 847534"/>
              <a:gd name="connsiteY40" fmla="*/ 355797 h 530351"/>
              <a:gd name="connsiteX41" fmla="*/ 567081 w 847534"/>
              <a:gd name="connsiteY41" fmla="*/ 358159 h 530351"/>
              <a:gd name="connsiteX42" fmla="*/ 568814 w 847534"/>
              <a:gd name="connsiteY42" fmla="*/ 361064 h 530351"/>
              <a:gd name="connsiteX43" fmla="*/ 579853 w 847534"/>
              <a:gd name="connsiteY43" fmla="*/ 373161 h 530351"/>
              <a:gd name="connsiteX44" fmla="*/ 586607 w 847534"/>
              <a:gd name="connsiteY44" fmla="*/ 382171 h 530351"/>
              <a:gd name="connsiteX45" fmla="*/ 588950 w 847534"/>
              <a:gd name="connsiteY45" fmla="*/ 390706 h 530351"/>
              <a:gd name="connsiteX46" fmla="*/ 590360 w 847534"/>
              <a:gd name="connsiteY46" fmla="*/ 393364 h 530351"/>
              <a:gd name="connsiteX47" fmla="*/ 591055 w 847534"/>
              <a:gd name="connsiteY47" fmla="*/ 397002 h 530351"/>
              <a:gd name="connsiteX48" fmla="*/ 595474 w 847534"/>
              <a:gd name="connsiteY48" fmla="*/ 401079 h 530351"/>
              <a:gd name="connsiteX49" fmla="*/ 596827 w 847534"/>
              <a:gd name="connsiteY49" fmla="*/ 403708 h 530351"/>
              <a:gd name="connsiteX50" fmla="*/ 599199 w 847534"/>
              <a:gd name="connsiteY50" fmla="*/ 405165 h 530351"/>
              <a:gd name="connsiteX51" fmla="*/ 601113 w 847534"/>
              <a:gd name="connsiteY51" fmla="*/ 409565 h 530351"/>
              <a:gd name="connsiteX52" fmla="*/ 604714 w 847534"/>
              <a:gd name="connsiteY52" fmla="*/ 412137 h 530351"/>
              <a:gd name="connsiteX53" fmla="*/ 603856 w 847534"/>
              <a:gd name="connsiteY53" fmla="*/ 412185 h 530351"/>
              <a:gd name="connsiteX54" fmla="*/ 600704 w 847534"/>
              <a:gd name="connsiteY54" fmla="*/ 410889 h 530351"/>
              <a:gd name="connsiteX55" fmla="*/ 600913 w 847534"/>
              <a:gd name="connsiteY55" fmla="*/ 411747 h 530351"/>
              <a:gd name="connsiteX56" fmla="*/ 603561 w 847534"/>
              <a:gd name="connsiteY56" fmla="*/ 413566 h 530351"/>
              <a:gd name="connsiteX57" fmla="*/ 608752 w 847534"/>
              <a:gd name="connsiteY57" fmla="*/ 415357 h 530351"/>
              <a:gd name="connsiteX58" fmla="*/ 610048 w 847534"/>
              <a:gd name="connsiteY58" fmla="*/ 415357 h 530351"/>
              <a:gd name="connsiteX59" fmla="*/ 608000 w 847534"/>
              <a:gd name="connsiteY59" fmla="*/ 414423 h 530351"/>
              <a:gd name="connsiteX60" fmla="*/ 606266 w 847534"/>
              <a:gd name="connsiteY60" fmla="*/ 413166 h 530351"/>
              <a:gd name="connsiteX61" fmla="*/ 606876 w 847534"/>
              <a:gd name="connsiteY61" fmla="*/ 412985 h 530351"/>
              <a:gd name="connsiteX62" fmla="*/ 610505 w 847534"/>
              <a:gd name="connsiteY62" fmla="*/ 414547 h 530351"/>
              <a:gd name="connsiteX63" fmla="*/ 620649 w 847534"/>
              <a:gd name="connsiteY63" fmla="*/ 415061 h 530351"/>
              <a:gd name="connsiteX64" fmla="*/ 625116 w 847534"/>
              <a:gd name="connsiteY64" fmla="*/ 418709 h 530351"/>
              <a:gd name="connsiteX65" fmla="*/ 630907 w 847534"/>
              <a:gd name="connsiteY65" fmla="*/ 420281 h 530351"/>
              <a:gd name="connsiteX66" fmla="*/ 634022 w 847534"/>
              <a:gd name="connsiteY66" fmla="*/ 424939 h 530351"/>
              <a:gd name="connsiteX67" fmla="*/ 637642 w 847534"/>
              <a:gd name="connsiteY67" fmla="*/ 429796 h 530351"/>
              <a:gd name="connsiteX68" fmla="*/ 639956 w 847534"/>
              <a:gd name="connsiteY68" fmla="*/ 430025 h 530351"/>
              <a:gd name="connsiteX69" fmla="*/ 641756 w 847534"/>
              <a:gd name="connsiteY69" fmla="*/ 430044 h 530351"/>
              <a:gd name="connsiteX70" fmla="*/ 647186 w 847534"/>
              <a:gd name="connsiteY70" fmla="*/ 429225 h 530351"/>
              <a:gd name="connsiteX71" fmla="*/ 655625 w 847534"/>
              <a:gd name="connsiteY71" fmla="*/ 426168 h 530351"/>
              <a:gd name="connsiteX72" fmla="*/ 658530 w 847534"/>
              <a:gd name="connsiteY72" fmla="*/ 424672 h 530351"/>
              <a:gd name="connsiteX73" fmla="*/ 664197 w 847534"/>
              <a:gd name="connsiteY73" fmla="*/ 422643 h 530351"/>
              <a:gd name="connsiteX74" fmla="*/ 672875 w 847534"/>
              <a:gd name="connsiteY74" fmla="*/ 422272 h 530351"/>
              <a:gd name="connsiteX75" fmla="*/ 675561 w 847534"/>
              <a:gd name="connsiteY75" fmla="*/ 422843 h 530351"/>
              <a:gd name="connsiteX76" fmla="*/ 682047 w 847534"/>
              <a:gd name="connsiteY76" fmla="*/ 421576 h 530351"/>
              <a:gd name="connsiteX77" fmla="*/ 685143 w 847534"/>
              <a:gd name="connsiteY77" fmla="*/ 420024 h 530351"/>
              <a:gd name="connsiteX78" fmla="*/ 686219 w 847534"/>
              <a:gd name="connsiteY78" fmla="*/ 418614 h 530351"/>
              <a:gd name="connsiteX79" fmla="*/ 686724 w 847534"/>
              <a:gd name="connsiteY79" fmla="*/ 417576 h 530351"/>
              <a:gd name="connsiteX80" fmla="*/ 692734 w 847534"/>
              <a:gd name="connsiteY80" fmla="*/ 416090 h 530351"/>
              <a:gd name="connsiteX81" fmla="*/ 693925 w 847534"/>
              <a:gd name="connsiteY81" fmla="*/ 415795 h 530351"/>
              <a:gd name="connsiteX82" fmla="*/ 700011 w 847534"/>
              <a:gd name="connsiteY82" fmla="*/ 415528 h 530351"/>
              <a:gd name="connsiteX83" fmla="*/ 702955 w 847534"/>
              <a:gd name="connsiteY83" fmla="*/ 414976 h 530351"/>
              <a:gd name="connsiteX84" fmla="*/ 706412 w 847534"/>
              <a:gd name="connsiteY84" fmla="*/ 414652 h 530351"/>
              <a:gd name="connsiteX85" fmla="*/ 708908 w 847534"/>
              <a:gd name="connsiteY85" fmla="*/ 416843 h 530351"/>
              <a:gd name="connsiteX86" fmla="*/ 708908 w 847534"/>
              <a:gd name="connsiteY86" fmla="*/ 417909 h 530351"/>
              <a:gd name="connsiteX87" fmla="*/ 707241 w 847534"/>
              <a:gd name="connsiteY87" fmla="*/ 418919 h 530351"/>
              <a:gd name="connsiteX88" fmla="*/ 708022 w 847534"/>
              <a:gd name="connsiteY88" fmla="*/ 419900 h 530351"/>
              <a:gd name="connsiteX89" fmla="*/ 710984 w 847534"/>
              <a:gd name="connsiteY89" fmla="*/ 421519 h 530351"/>
              <a:gd name="connsiteX90" fmla="*/ 716413 w 847534"/>
              <a:gd name="connsiteY90" fmla="*/ 422177 h 530351"/>
              <a:gd name="connsiteX91" fmla="*/ 718176 w 847534"/>
              <a:gd name="connsiteY91" fmla="*/ 421919 h 530351"/>
              <a:gd name="connsiteX92" fmla="*/ 720681 w 847534"/>
              <a:gd name="connsiteY92" fmla="*/ 419528 h 530351"/>
              <a:gd name="connsiteX93" fmla="*/ 725091 w 847534"/>
              <a:gd name="connsiteY93" fmla="*/ 417214 h 530351"/>
              <a:gd name="connsiteX94" fmla="*/ 724995 w 847534"/>
              <a:gd name="connsiteY94" fmla="*/ 414518 h 530351"/>
              <a:gd name="connsiteX95" fmla="*/ 724205 w 847534"/>
              <a:gd name="connsiteY95" fmla="*/ 413042 h 530351"/>
              <a:gd name="connsiteX96" fmla="*/ 722929 w 847534"/>
              <a:gd name="connsiteY96" fmla="*/ 412947 h 530351"/>
              <a:gd name="connsiteX97" fmla="*/ 722624 w 847534"/>
              <a:gd name="connsiteY97" fmla="*/ 412118 h 530351"/>
              <a:gd name="connsiteX98" fmla="*/ 723519 w 847534"/>
              <a:gd name="connsiteY98" fmla="*/ 410137 h 530351"/>
              <a:gd name="connsiteX99" fmla="*/ 723290 w 847534"/>
              <a:gd name="connsiteY99" fmla="*/ 409470 h 530351"/>
              <a:gd name="connsiteX100" fmla="*/ 720547 w 847534"/>
              <a:gd name="connsiteY100" fmla="*/ 411375 h 530351"/>
              <a:gd name="connsiteX101" fmla="*/ 719919 w 847534"/>
              <a:gd name="connsiteY101" fmla="*/ 411375 h 530351"/>
              <a:gd name="connsiteX102" fmla="*/ 720223 w 847534"/>
              <a:gd name="connsiteY102" fmla="*/ 410489 h 530351"/>
              <a:gd name="connsiteX103" fmla="*/ 720795 w 847534"/>
              <a:gd name="connsiteY103" fmla="*/ 409785 h 530351"/>
              <a:gd name="connsiteX104" fmla="*/ 728834 w 847534"/>
              <a:gd name="connsiteY104" fmla="*/ 405632 h 530351"/>
              <a:gd name="connsiteX105" fmla="*/ 730891 w 847534"/>
              <a:gd name="connsiteY105" fmla="*/ 403927 h 530351"/>
              <a:gd name="connsiteX106" fmla="*/ 733673 w 847534"/>
              <a:gd name="connsiteY106" fmla="*/ 402422 h 530351"/>
              <a:gd name="connsiteX107" fmla="*/ 739435 w 847534"/>
              <a:gd name="connsiteY107" fmla="*/ 396773 h 530351"/>
              <a:gd name="connsiteX108" fmla="*/ 740664 w 847534"/>
              <a:gd name="connsiteY108" fmla="*/ 386124 h 530351"/>
              <a:gd name="connsiteX109" fmla="*/ 741817 w 847534"/>
              <a:gd name="connsiteY109" fmla="*/ 384257 h 530351"/>
              <a:gd name="connsiteX110" fmla="*/ 745636 w 847534"/>
              <a:gd name="connsiteY110" fmla="*/ 380981 h 530351"/>
              <a:gd name="connsiteX111" fmla="*/ 746046 w 847534"/>
              <a:gd name="connsiteY111" fmla="*/ 379990 h 530351"/>
              <a:gd name="connsiteX112" fmla="*/ 746293 w 847534"/>
              <a:gd name="connsiteY112" fmla="*/ 377762 h 530351"/>
              <a:gd name="connsiteX113" fmla="*/ 746189 w 847534"/>
              <a:gd name="connsiteY113" fmla="*/ 372151 h 530351"/>
              <a:gd name="connsiteX114" fmla="*/ 746398 w 847534"/>
              <a:gd name="connsiteY114" fmla="*/ 367732 h 530351"/>
              <a:gd name="connsiteX115" fmla="*/ 746236 w 847534"/>
              <a:gd name="connsiteY115" fmla="*/ 362731 h 530351"/>
              <a:gd name="connsiteX116" fmla="*/ 746922 w 847534"/>
              <a:gd name="connsiteY116" fmla="*/ 358264 h 530351"/>
              <a:gd name="connsiteX117" fmla="*/ 747541 w 847534"/>
              <a:gd name="connsiteY117" fmla="*/ 357016 h 530351"/>
              <a:gd name="connsiteX118" fmla="*/ 749732 w 847534"/>
              <a:gd name="connsiteY118" fmla="*/ 349853 h 530351"/>
              <a:gd name="connsiteX119" fmla="*/ 754285 w 847534"/>
              <a:gd name="connsiteY119" fmla="*/ 346681 h 530351"/>
              <a:gd name="connsiteX120" fmla="*/ 762181 w 847534"/>
              <a:gd name="connsiteY120" fmla="*/ 342919 h 530351"/>
              <a:gd name="connsiteX121" fmla="*/ 763991 w 847534"/>
              <a:gd name="connsiteY121" fmla="*/ 342300 h 530351"/>
              <a:gd name="connsiteX122" fmla="*/ 789146 w 847534"/>
              <a:gd name="connsiteY122" fmla="*/ 338318 h 530351"/>
              <a:gd name="connsiteX123" fmla="*/ 792680 w 847534"/>
              <a:gd name="connsiteY123" fmla="*/ 337347 h 530351"/>
              <a:gd name="connsiteX124" fmla="*/ 797004 w 847534"/>
              <a:gd name="connsiteY124" fmla="*/ 334766 h 530351"/>
              <a:gd name="connsiteX125" fmla="*/ 800167 w 847534"/>
              <a:gd name="connsiteY125" fmla="*/ 333889 h 530351"/>
              <a:gd name="connsiteX126" fmla="*/ 805929 w 847534"/>
              <a:gd name="connsiteY126" fmla="*/ 333956 h 530351"/>
              <a:gd name="connsiteX127" fmla="*/ 807701 w 847534"/>
              <a:gd name="connsiteY127" fmla="*/ 333613 h 530351"/>
              <a:gd name="connsiteX128" fmla="*/ 808053 w 847534"/>
              <a:gd name="connsiteY128" fmla="*/ 333261 h 530351"/>
              <a:gd name="connsiteX129" fmla="*/ 808063 w 847534"/>
              <a:gd name="connsiteY129" fmla="*/ 332908 h 530351"/>
              <a:gd name="connsiteX130" fmla="*/ 809130 w 847534"/>
              <a:gd name="connsiteY130" fmla="*/ 332556 h 530351"/>
              <a:gd name="connsiteX131" fmla="*/ 812464 w 847534"/>
              <a:gd name="connsiteY131" fmla="*/ 332899 h 530351"/>
              <a:gd name="connsiteX132" fmla="*/ 818693 w 847534"/>
              <a:gd name="connsiteY132" fmla="*/ 334461 h 530351"/>
              <a:gd name="connsiteX133" fmla="*/ 820960 w 847534"/>
              <a:gd name="connsiteY133" fmla="*/ 334851 h 530351"/>
              <a:gd name="connsiteX134" fmla="*/ 826532 w 847534"/>
              <a:gd name="connsiteY134" fmla="*/ 336661 h 530351"/>
              <a:gd name="connsiteX135" fmla="*/ 832666 w 847534"/>
              <a:gd name="connsiteY135" fmla="*/ 337385 h 530351"/>
              <a:gd name="connsiteX136" fmla="*/ 833542 w 847534"/>
              <a:gd name="connsiteY136" fmla="*/ 337071 h 530351"/>
              <a:gd name="connsiteX137" fmla="*/ 834352 w 847534"/>
              <a:gd name="connsiteY137" fmla="*/ 336518 h 530351"/>
              <a:gd name="connsiteX138" fmla="*/ 834971 w 847534"/>
              <a:gd name="connsiteY138" fmla="*/ 335461 h 530351"/>
              <a:gd name="connsiteX139" fmla="*/ 834333 w 847534"/>
              <a:gd name="connsiteY139" fmla="*/ 334537 h 530351"/>
              <a:gd name="connsiteX140" fmla="*/ 833733 w 847534"/>
              <a:gd name="connsiteY140" fmla="*/ 334604 h 530351"/>
              <a:gd name="connsiteX141" fmla="*/ 832695 w 847534"/>
              <a:gd name="connsiteY141" fmla="*/ 335099 h 530351"/>
              <a:gd name="connsiteX142" fmla="*/ 831456 w 847534"/>
              <a:gd name="connsiteY142" fmla="*/ 335147 h 530351"/>
              <a:gd name="connsiteX143" fmla="*/ 829027 w 847534"/>
              <a:gd name="connsiteY143" fmla="*/ 334385 h 530351"/>
              <a:gd name="connsiteX144" fmla="*/ 829513 w 847534"/>
              <a:gd name="connsiteY144" fmla="*/ 333747 h 530351"/>
              <a:gd name="connsiteX145" fmla="*/ 831990 w 847534"/>
              <a:gd name="connsiteY145" fmla="*/ 333803 h 530351"/>
              <a:gd name="connsiteX146" fmla="*/ 833580 w 847534"/>
              <a:gd name="connsiteY146" fmla="*/ 333499 h 530351"/>
              <a:gd name="connsiteX147" fmla="*/ 835933 w 847534"/>
              <a:gd name="connsiteY147" fmla="*/ 332384 h 530351"/>
              <a:gd name="connsiteX148" fmla="*/ 838438 w 847534"/>
              <a:gd name="connsiteY148" fmla="*/ 333223 h 530351"/>
              <a:gd name="connsiteX149" fmla="*/ 841734 w 847534"/>
              <a:gd name="connsiteY149" fmla="*/ 336918 h 530351"/>
              <a:gd name="connsiteX150" fmla="*/ 844077 w 847534"/>
              <a:gd name="connsiteY150" fmla="*/ 338090 h 530351"/>
              <a:gd name="connsiteX151" fmla="*/ 844268 w 847534"/>
              <a:gd name="connsiteY151" fmla="*/ 343443 h 530351"/>
              <a:gd name="connsiteX152" fmla="*/ 844620 w 847534"/>
              <a:gd name="connsiteY152" fmla="*/ 344424 h 530351"/>
              <a:gd name="connsiteX153" fmla="*/ 845477 w 847534"/>
              <a:gd name="connsiteY153" fmla="*/ 345834 h 530351"/>
              <a:gd name="connsiteX154" fmla="*/ 844306 w 847534"/>
              <a:gd name="connsiteY154" fmla="*/ 349977 h 530351"/>
              <a:gd name="connsiteX155" fmla="*/ 842991 w 847534"/>
              <a:gd name="connsiteY155" fmla="*/ 353396 h 530351"/>
              <a:gd name="connsiteX156" fmla="*/ 841343 w 847534"/>
              <a:gd name="connsiteY156" fmla="*/ 356197 h 530351"/>
              <a:gd name="connsiteX157" fmla="*/ 837781 w 847534"/>
              <a:gd name="connsiteY157" fmla="*/ 360607 h 530351"/>
              <a:gd name="connsiteX158" fmla="*/ 833457 w 847534"/>
              <a:gd name="connsiteY158" fmla="*/ 364131 h 530351"/>
              <a:gd name="connsiteX159" fmla="*/ 828104 w 847534"/>
              <a:gd name="connsiteY159" fmla="*/ 371951 h 530351"/>
              <a:gd name="connsiteX160" fmla="*/ 826884 w 847534"/>
              <a:gd name="connsiteY160" fmla="*/ 375609 h 530351"/>
              <a:gd name="connsiteX161" fmla="*/ 826913 w 847534"/>
              <a:gd name="connsiteY161" fmla="*/ 378543 h 530351"/>
              <a:gd name="connsiteX162" fmla="*/ 827818 w 847534"/>
              <a:gd name="connsiteY162" fmla="*/ 381372 h 530351"/>
              <a:gd name="connsiteX163" fmla="*/ 827561 w 847534"/>
              <a:gd name="connsiteY163" fmla="*/ 382419 h 530351"/>
              <a:gd name="connsiteX164" fmla="*/ 826903 w 847534"/>
              <a:gd name="connsiteY164" fmla="*/ 383476 h 530351"/>
              <a:gd name="connsiteX165" fmla="*/ 825818 w 847534"/>
              <a:gd name="connsiteY165" fmla="*/ 383381 h 530351"/>
              <a:gd name="connsiteX166" fmla="*/ 823703 w 847534"/>
              <a:gd name="connsiteY166" fmla="*/ 384734 h 530351"/>
              <a:gd name="connsiteX167" fmla="*/ 820979 w 847534"/>
              <a:gd name="connsiteY167" fmla="*/ 388753 h 530351"/>
              <a:gd name="connsiteX168" fmla="*/ 820922 w 847534"/>
              <a:gd name="connsiteY168" fmla="*/ 389972 h 530351"/>
              <a:gd name="connsiteX169" fmla="*/ 822112 w 847534"/>
              <a:gd name="connsiteY169" fmla="*/ 391096 h 530351"/>
              <a:gd name="connsiteX170" fmla="*/ 823665 w 847534"/>
              <a:gd name="connsiteY170" fmla="*/ 390554 h 530351"/>
              <a:gd name="connsiteX171" fmla="*/ 825684 w 847534"/>
              <a:gd name="connsiteY171" fmla="*/ 390506 h 530351"/>
              <a:gd name="connsiteX172" fmla="*/ 826818 w 847534"/>
              <a:gd name="connsiteY172" fmla="*/ 390172 h 530351"/>
              <a:gd name="connsiteX173" fmla="*/ 828008 w 847534"/>
              <a:gd name="connsiteY173" fmla="*/ 390258 h 530351"/>
              <a:gd name="connsiteX174" fmla="*/ 827742 w 847534"/>
              <a:gd name="connsiteY174" fmla="*/ 392563 h 530351"/>
              <a:gd name="connsiteX175" fmla="*/ 826465 w 847534"/>
              <a:gd name="connsiteY175" fmla="*/ 394202 h 530351"/>
              <a:gd name="connsiteX176" fmla="*/ 825656 w 847534"/>
              <a:gd name="connsiteY176" fmla="*/ 394716 h 530351"/>
              <a:gd name="connsiteX177" fmla="*/ 824208 w 847534"/>
              <a:gd name="connsiteY177" fmla="*/ 394992 h 530351"/>
              <a:gd name="connsiteX178" fmla="*/ 822589 w 847534"/>
              <a:gd name="connsiteY178" fmla="*/ 395926 h 530351"/>
              <a:gd name="connsiteX179" fmla="*/ 821760 w 847534"/>
              <a:gd name="connsiteY179" fmla="*/ 396783 h 530351"/>
              <a:gd name="connsiteX180" fmla="*/ 821836 w 847534"/>
              <a:gd name="connsiteY180" fmla="*/ 399440 h 530351"/>
              <a:gd name="connsiteX181" fmla="*/ 822731 w 847534"/>
              <a:gd name="connsiteY181" fmla="*/ 399650 h 530351"/>
              <a:gd name="connsiteX182" fmla="*/ 824636 w 847534"/>
              <a:gd name="connsiteY182" fmla="*/ 397669 h 530351"/>
              <a:gd name="connsiteX183" fmla="*/ 825741 w 847534"/>
              <a:gd name="connsiteY183" fmla="*/ 397764 h 530351"/>
              <a:gd name="connsiteX184" fmla="*/ 825961 w 847534"/>
              <a:gd name="connsiteY184" fmla="*/ 398602 h 530351"/>
              <a:gd name="connsiteX185" fmla="*/ 823494 w 847534"/>
              <a:gd name="connsiteY185" fmla="*/ 405394 h 530351"/>
              <a:gd name="connsiteX186" fmla="*/ 821903 w 847534"/>
              <a:gd name="connsiteY186" fmla="*/ 412356 h 530351"/>
              <a:gd name="connsiteX187" fmla="*/ 819750 w 847534"/>
              <a:gd name="connsiteY187" fmla="*/ 416385 h 530351"/>
              <a:gd name="connsiteX188" fmla="*/ 818988 w 847534"/>
              <a:gd name="connsiteY188" fmla="*/ 422243 h 530351"/>
              <a:gd name="connsiteX189" fmla="*/ 817855 w 847534"/>
              <a:gd name="connsiteY189" fmla="*/ 424739 h 530351"/>
              <a:gd name="connsiteX190" fmla="*/ 816540 w 847534"/>
              <a:gd name="connsiteY190" fmla="*/ 427206 h 530351"/>
              <a:gd name="connsiteX191" fmla="*/ 815769 w 847534"/>
              <a:gd name="connsiteY191" fmla="*/ 427072 h 530351"/>
              <a:gd name="connsiteX192" fmla="*/ 813692 w 847534"/>
              <a:gd name="connsiteY192" fmla="*/ 422396 h 530351"/>
              <a:gd name="connsiteX193" fmla="*/ 811568 w 847534"/>
              <a:gd name="connsiteY193" fmla="*/ 421196 h 530351"/>
              <a:gd name="connsiteX194" fmla="*/ 811101 w 847534"/>
              <a:gd name="connsiteY194" fmla="*/ 420062 h 530351"/>
              <a:gd name="connsiteX195" fmla="*/ 812311 w 847534"/>
              <a:gd name="connsiteY195" fmla="*/ 414385 h 530351"/>
              <a:gd name="connsiteX196" fmla="*/ 811759 w 847534"/>
              <a:gd name="connsiteY196" fmla="*/ 411242 h 530351"/>
              <a:gd name="connsiteX197" fmla="*/ 810635 w 847534"/>
              <a:gd name="connsiteY197" fmla="*/ 411366 h 530351"/>
              <a:gd name="connsiteX198" fmla="*/ 809225 w 847534"/>
              <a:gd name="connsiteY198" fmla="*/ 413090 h 530351"/>
              <a:gd name="connsiteX199" fmla="*/ 807349 w 847534"/>
              <a:gd name="connsiteY199" fmla="*/ 414585 h 530351"/>
              <a:gd name="connsiteX200" fmla="*/ 807387 w 847534"/>
              <a:gd name="connsiteY200" fmla="*/ 416747 h 530351"/>
              <a:gd name="connsiteX201" fmla="*/ 805234 w 847534"/>
              <a:gd name="connsiteY201" fmla="*/ 420338 h 530351"/>
              <a:gd name="connsiteX202" fmla="*/ 804701 w 847534"/>
              <a:gd name="connsiteY202" fmla="*/ 421519 h 530351"/>
              <a:gd name="connsiteX203" fmla="*/ 802653 w 847534"/>
              <a:gd name="connsiteY203" fmla="*/ 421243 h 530351"/>
              <a:gd name="connsiteX204" fmla="*/ 800272 w 847534"/>
              <a:gd name="connsiteY204" fmla="*/ 421396 h 530351"/>
              <a:gd name="connsiteX205" fmla="*/ 798624 w 847534"/>
              <a:gd name="connsiteY205" fmla="*/ 422262 h 530351"/>
              <a:gd name="connsiteX206" fmla="*/ 796938 w 847534"/>
              <a:gd name="connsiteY206" fmla="*/ 426615 h 530351"/>
              <a:gd name="connsiteX207" fmla="*/ 792728 w 847534"/>
              <a:gd name="connsiteY207" fmla="*/ 432740 h 530351"/>
              <a:gd name="connsiteX208" fmla="*/ 791051 w 847534"/>
              <a:gd name="connsiteY208" fmla="*/ 435702 h 530351"/>
              <a:gd name="connsiteX209" fmla="*/ 789680 w 847534"/>
              <a:gd name="connsiteY209" fmla="*/ 436721 h 530351"/>
              <a:gd name="connsiteX210" fmla="*/ 788603 w 847534"/>
              <a:gd name="connsiteY210" fmla="*/ 437121 h 530351"/>
              <a:gd name="connsiteX211" fmla="*/ 787403 w 847534"/>
              <a:gd name="connsiteY211" fmla="*/ 436426 h 530351"/>
              <a:gd name="connsiteX212" fmla="*/ 784527 w 847534"/>
              <a:gd name="connsiteY212" fmla="*/ 434750 h 530351"/>
              <a:gd name="connsiteX213" fmla="*/ 782307 w 847534"/>
              <a:gd name="connsiteY213" fmla="*/ 435550 h 530351"/>
              <a:gd name="connsiteX214" fmla="*/ 781536 w 847534"/>
              <a:gd name="connsiteY214" fmla="*/ 437474 h 530351"/>
              <a:gd name="connsiteX215" fmla="*/ 781564 w 847534"/>
              <a:gd name="connsiteY215" fmla="*/ 439903 h 530351"/>
              <a:gd name="connsiteX216" fmla="*/ 775945 w 847534"/>
              <a:gd name="connsiteY216" fmla="*/ 439903 h 530351"/>
              <a:gd name="connsiteX217" fmla="*/ 766401 w 847534"/>
              <a:gd name="connsiteY217" fmla="*/ 439893 h 530351"/>
              <a:gd name="connsiteX218" fmla="*/ 754247 w 847534"/>
              <a:gd name="connsiteY218" fmla="*/ 439884 h 530351"/>
              <a:gd name="connsiteX219" fmla="*/ 742531 w 847534"/>
              <a:gd name="connsiteY219" fmla="*/ 439874 h 530351"/>
              <a:gd name="connsiteX220" fmla="*/ 732720 w 847534"/>
              <a:gd name="connsiteY220" fmla="*/ 439864 h 530351"/>
              <a:gd name="connsiteX221" fmla="*/ 732682 w 847534"/>
              <a:gd name="connsiteY221" fmla="*/ 445322 h 530351"/>
              <a:gd name="connsiteX222" fmla="*/ 732654 w 847534"/>
              <a:gd name="connsiteY222" fmla="*/ 450151 h 530351"/>
              <a:gd name="connsiteX223" fmla="*/ 732625 w 847534"/>
              <a:gd name="connsiteY223" fmla="*/ 455581 h 530351"/>
              <a:gd name="connsiteX224" fmla="*/ 727215 w 847534"/>
              <a:gd name="connsiteY224" fmla="*/ 455533 h 530351"/>
              <a:gd name="connsiteX225" fmla="*/ 721490 w 847534"/>
              <a:gd name="connsiteY225" fmla="*/ 455486 h 530351"/>
              <a:gd name="connsiteX226" fmla="*/ 721947 w 847534"/>
              <a:gd name="connsiteY226" fmla="*/ 456028 h 530351"/>
              <a:gd name="connsiteX227" fmla="*/ 723910 w 847534"/>
              <a:gd name="connsiteY227" fmla="*/ 457048 h 530351"/>
              <a:gd name="connsiteX228" fmla="*/ 726453 w 847534"/>
              <a:gd name="connsiteY228" fmla="*/ 459476 h 530351"/>
              <a:gd name="connsiteX229" fmla="*/ 729453 w 847534"/>
              <a:gd name="connsiteY229" fmla="*/ 463258 h 530351"/>
              <a:gd name="connsiteX230" fmla="*/ 733092 w 847534"/>
              <a:gd name="connsiteY230" fmla="*/ 466268 h 530351"/>
              <a:gd name="connsiteX231" fmla="*/ 737368 w 847534"/>
              <a:gd name="connsiteY231" fmla="*/ 468506 h 530351"/>
              <a:gd name="connsiteX232" fmla="*/ 740178 w 847534"/>
              <a:gd name="connsiteY232" fmla="*/ 470697 h 530351"/>
              <a:gd name="connsiteX233" fmla="*/ 741540 w 847534"/>
              <a:gd name="connsiteY233" fmla="*/ 472840 h 530351"/>
              <a:gd name="connsiteX234" fmla="*/ 742226 w 847534"/>
              <a:gd name="connsiteY234" fmla="*/ 474659 h 530351"/>
              <a:gd name="connsiteX235" fmla="*/ 742226 w 847534"/>
              <a:gd name="connsiteY235" fmla="*/ 476164 h 530351"/>
              <a:gd name="connsiteX236" fmla="*/ 743788 w 847534"/>
              <a:gd name="connsiteY236" fmla="*/ 477355 h 530351"/>
              <a:gd name="connsiteX237" fmla="*/ 746579 w 847534"/>
              <a:gd name="connsiteY237" fmla="*/ 478146 h 530351"/>
              <a:gd name="connsiteX238" fmla="*/ 748027 w 847534"/>
              <a:gd name="connsiteY238" fmla="*/ 479488 h 530351"/>
              <a:gd name="connsiteX239" fmla="*/ 748027 w 847534"/>
              <a:gd name="connsiteY239" fmla="*/ 480584 h 530351"/>
              <a:gd name="connsiteX240" fmla="*/ 747141 w 847534"/>
              <a:gd name="connsiteY240" fmla="*/ 483070 h 530351"/>
              <a:gd name="connsiteX241" fmla="*/ 746884 w 847534"/>
              <a:gd name="connsiteY241" fmla="*/ 485813 h 530351"/>
              <a:gd name="connsiteX242" fmla="*/ 747227 w 847534"/>
              <a:gd name="connsiteY242" fmla="*/ 488290 h 530351"/>
              <a:gd name="connsiteX243" fmla="*/ 745226 w 847534"/>
              <a:gd name="connsiteY243" fmla="*/ 488328 h 530351"/>
              <a:gd name="connsiteX244" fmla="*/ 740378 w 847534"/>
              <a:gd name="connsiteY244" fmla="*/ 488328 h 530351"/>
              <a:gd name="connsiteX245" fmla="*/ 732996 w 847534"/>
              <a:gd name="connsiteY245" fmla="*/ 488337 h 530351"/>
              <a:gd name="connsiteX246" fmla="*/ 726205 w 847534"/>
              <a:gd name="connsiteY246" fmla="*/ 488337 h 530351"/>
              <a:gd name="connsiteX247" fmla="*/ 720852 w 847534"/>
              <a:gd name="connsiteY247" fmla="*/ 488337 h 530351"/>
              <a:gd name="connsiteX248" fmla="*/ 712765 w 847534"/>
              <a:gd name="connsiteY248" fmla="*/ 488347 h 530351"/>
              <a:gd name="connsiteX249" fmla="*/ 710546 w 847534"/>
              <a:gd name="connsiteY249" fmla="*/ 492157 h 530351"/>
              <a:gd name="connsiteX250" fmla="*/ 706860 w 847534"/>
              <a:gd name="connsiteY250" fmla="*/ 498481 h 530351"/>
              <a:gd name="connsiteX251" fmla="*/ 703517 w 847534"/>
              <a:gd name="connsiteY251" fmla="*/ 504206 h 530351"/>
              <a:gd name="connsiteX252" fmla="*/ 700716 w 847534"/>
              <a:gd name="connsiteY252" fmla="*/ 509016 h 530351"/>
              <a:gd name="connsiteX253" fmla="*/ 700259 w 847534"/>
              <a:gd name="connsiteY253" fmla="*/ 510283 h 530351"/>
              <a:gd name="connsiteX254" fmla="*/ 700259 w 847534"/>
              <a:gd name="connsiteY254" fmla="*/ 511312 h 530351"/>
              <a:gd name="connsiteX255" fmla="*/ 703726 w 847534"/>
              <a:gd name="connsiteY255" fmla="*/ 515807 h 530351"/>
              <a:gd name="connsiteX256" fmla="*/ 703088 w 847534"/>
              <a:gd name="connsiteY256" fmla="*/ 517112 h 530351"/>
              <a:gd name="connsiteX257" fmla="*/ 701878 w 847534"/>
              <a:gd name="connsiteY257" fmla="*/ 517798 h 530351"/>
              <a:gd name="connsiteX258" fmla="*/ 701488 w 847534"/>
              <a:gd name="connsiteY258" fmla="*/ 518855 h 530351"/>
              <a:gd name="connsiteX259" fmla="*/ 701564 w 847534"/>
              <a:gd name="connsiteY259" fmla="*/ 520570 h 530351"/>
              <a:gd name="connsiteX260" fmla="*/ 700745 w 847534"/>
              <a:gd name="connsiteY260" fmla="*/ 522846 h 530351"/>
              <a:gd name="connsiteX261" fmla="*/ 701011 w 847534"/>
              <a:gd name="connsiteY261" fmla="*/ 524418 h 530351"/>
              <a:gd name="connsiteX262" fmla="*/ 701450 w 847534"/>
              <a:gd name="connsiteY262" fmla="*/ 526351 h 530351"/>
              <a:gd name="connsiteX263" fmla="*/ 700726 w 847534"/>
              <a:gd name="connsiteY263" fmla="*/ 528028 h 530351"/>
              <a:gd name="connsiteX264" fmla="*/ 700135 w 847534"/>
              <a:gd name="connsiteY264" fmla="*/ 529647 h 530351"/>
              <a:gd name="connsiteX265" fmla="*/ 699440 w 847534"/>
              <a:gd name="connsiteY265" fmla="*/ 530352 h 530351"/>
              <a:gd name="connsiteX266" fmla="*/ 698649 w 847534"/>
              <a:gd name="connsiteY266" fmla="*/ 529742 h 530351"/>
              <a:gd name="connsiteX267" fmla="*/ 691525 w 847534"/>
              <a:gd name="connsiteY267" fmla="*/ 522275 h 530351"/>
              <a:gd name="connsiteX268" fmla="*/ 684095 w 847534"/>
              <a:gd name="connsiteY268" fmla="*/ 514055 h 530351"/>
              <a:gd name="connsiteX269" fmla="*/ 681171 w 847534"/>
              <a:gd name="connsiteY269" fmla="*/ 511369 h 530351"/>
              <a:gd name="connsiteX270" fmla="*/ 678342 w 847534"/>
              <a:gd name="connsiteY270" fmla="*/ 509330 h 530351"/>
              <a:gd name="connsiteX271" fmla="*/ 674532 w 847534"/>
              <a:gd name="connsiteY271" fmla="*/ 505539 h 530351"/>
              <a:gd name="connsiteX272" fmla="*/ 664531 w 847534"/>
              <a:gd name="connsiteY272" fmla="*/ 497205 h 530351"/>
              <a:gd name="connsiteX273" fmla="*/ 659368 w 847534"/>
              <a:gd name="connsiteY273" fmla="*/ 493395 h 530351"/>
              <a:gd name="connsiteX274" fmla="*/ 654511 w 847534"/>
              <a:gd name="connsiteY274" fmla="*/ 488832 h 530351"/>
              <a:gd name="connsiteX275" fmla="*/ 650148 w 847534"/>
              <a:gd name="connsiteY275" fmla="*/ 486299 h 530351"/>
              <a:gd name="connsiteX276" fmla="*/ 645852 w 847534"/>
              <a:gd name="connsiteY276" fmla="*/ 484651 h 530351"/>
              <a:gd name="connsiteX277" fmla="*/ 643938 w 847534"/>
              <a:gd name="connsiteY277" fmla="*/ 483698 h 530351"/>
              <a:gd name="connsiteX278" fmla="*/ 642261 w 847534"/>
              <a:gd name="connsiteY278" fmla="*/ 482451 h 530351"/>
              <a:gd name="connsiteX279" fmla="*/ 641328 w 847534"/>
              <a:gd name="connsiteY279" fmla="*/ 482375 h 530351"/>
              <a:gd name="connsiteX280" fmla="*/ 640861 w 847534"/>
              <a:gd name="connsiteY280" fmla="*/ 484070 h 530351"/>
              <a:gd name="connsiteX281" fmla="*/ 642366 w 847534"/>
              <a:gd name="connsiteY281" fmla="*/ 484918 h 530351"/>
              <a:gd name="connsiteX282" fmla="*/ 644166 w 847534"/>
              <a:gd name="connsiteY282" fmla="*/ 485642 h 530351"/>
              <a:gd name="connsiteX283" fmla="*/ 645585 w 847534"/>
              <a:gd name="connsiteY283" fmla="*/ 485689 h 530351"/>
              <a:gd name="connsiteX284" fmla="*/ 647081 w 847534"/>
              <a:gd name="connsiteY284" fmla="*/ 486289 h 530351"/>
              <a:gd name="connsiteX285" fmla="*/ 651491 w 847534"/>
              <a:gd name="connsiteY285" fmla="*/ 488604 h 530351"/>
              <a:gd name="connsiteX286" fmla="*/ 652215 w 847534"/>
              <a:gd name="connsiteY286" fmla="*/ 489795 h 530351"/>
              <a:gd name="connsiteX287" fmla="*/ 639671 w 847534"/>
              <a:gd name="connsiteY287" fmla="*/ 485165 h 530351"/>
              <a:gd name="connsiteX288" fmla="*/ 634565 w 847534"/>
              <a:gd name="connsiteY288" fmla="*/ 484737 h 530351"/>
              <a:gd name="connsiteX289" fmla="*/ 634013 w 847534"/>
              <a:gd name="connsiteY289" fmla="*/ 484013 h 530351"/>
              <a:gd name="connsiteX290" fmla="*/ 636556 w 847534"/>
              <a:gd name="connsiteY290" fmla="*/ 481594 h 530351"/>
              <a:gd name="connsiteX291" fmla="*/ 635765 w 847534"/>
              <a:gd name="connsiteY291" fmla="*/ 480717 h 530351"/>
              <a:gd name="connsiteX292" fmla="*/ 634860 w 847534"/>
              <a:gd name="connsiteY292" fmla="*/ 480593 h 530351"/>
              <a:gd name="connsiteX293" fmla="*/ 632127 w 847534"/>
              <a:gd name="connsiteY293" fmla="*/ 482270 h 530351"/>
              <a:gd name="connsiteX294" fmla="*/ 631117 w 847534"/>
              <a:gd name="connsiteY294" fmla="*/ 482384 h 530351"/>
              <a:gd name="connsiteX295" fmla="*/ 630936 w 847534"/>
              <a:gd name="connsiteY295" fmla="*/ 481279 h 530351"/>
              <a:gd name="connsiteX296" fmla="*/ 631060 w 847534"/>
              <a:gd name="connsiteY296" fmla="*/ 480241 h 530351"/>
              <a:gd name="connsiteX297" fmla="*/ 629298 w 847534"/>
              <a:gd name="connsiteY297" fmla="*/ 478717 h 530351"/>
              <a:gd name="connsiteX298" fmla="*/ 628183 w 847534"/>
              <a:gd name="connsiteY298" fmla="*/ 478774 h 530351"/>
              <a:gd name="connsiteX299" fmla="*/ 627269 w 847534"/>
              <a:gd name="connsiteY299" fmla="*/ 479841 h 530351"/>
              <a:gd name="connsiteX300" fmla="*/ 624888 w 847534"/>
              <a:gd name="connsiteY300" fmla="*/ 481851 h 530351"/>
              <a:gd name="connsiteX301" fmla="*/ 624964 w 847534"/>
              <a:gd name="connsiteY301" fmla="*/ 482641 h 530351"/>
              <a:gd name="connsiteX302" fmla="*/ 629631 w 847534"/>
              <a:gd name="connsiteY302" fmla="*/ 483498 h 530351"/>
              <a:gd name="connsiteX303" fmla="*/ 631241 w 847534"/>
              <a:gd name="connsiteY303" fmla="*/ 483984 h 530351"/>
              <a:gd name="connsiteX304" fmla="*/ 630869 w 847534"/>
              <a:gd name="connsiteY304" fmla="*/ 484518 h 530351"/>
              <a:gd name="connsiteX305" fmla="*/ 626869 w 847534"/>
              <a:gd name="connsiteY305" fmla="*/ 484508 h 530351"/>
              <a:gd name="connsiteX306" fmla="*/ 621916 w 847534"/>
              <a:gd name="connsiteY306" fmla="*/ 485422 h 530351"/>
              <a:gd name="connsiteX307" fmla="*/ 613096 w 847534"/>
              <a:gd name="connsiteY307" fmla="*/ 491014 h 530351"/>
              <a:gd name="connsiteX308" fmla="*/ 604885 w 847534"/>
              <a:gd name="connsiteY308" fmla="*/ 493414 h 530351"/>
              <a:gd name="connsiteX309" fmla="*/ 593074 w 847534"/>
              <a:gd name="connsiteY309" fmla="*/ 498786 h 530351"/>
              <a:gd name="connsiteX310" fmla="*/ 587864 w 847534"/>
              <a:gd name="connsiteY310" fmla="*/ 499062 h 530351"/>
              <a:gd name="connsiteX311" fmla="*/ 585130 w 847534"/>
              <a:gd name="connsiteY311" fmla="*/ 499920 h 530351"/>
              <a:gd name="connsiteX312" fmla="*/ 577186 w 847534"/>
              <a:gd name="connsiteY312" fmla="*/ 497862 h 530351"/>
              <a:gd name="connsiteX313" fmla="*/ 567119 w 847534"/>
              <a:gd name="connsiteY313" fmla="*/ 492814 h 530351"/>
              <a:gd name="connsiteX314" fmla="*/ 551879 w 847534"/>
              <a:gd name="connsiteY314" fmla="*/ 491223 h 530351"/>
              <a:gd name="connsiteX315" fmla="*/ 541611 w 847534"/>
              <a:gd name="connsiteY315" fmla="*/ 484603 h 530351"/>
              <a:gd name="connsiteX316" fmla="*/ 531419 w 847534"/>
              <a:gd name="connsiteY316" fmla="*/ 481879 h 530351"/>
              <a:gd name="connsiteX317" fmla="*/ 524951 w 847534"/>
              <a:gd name="connsiteY317" fmla="*/ 475517 h 530351"/>
              <a:gd name="connsiteX318" fmla="*/ 521056 w 847534"/>
              <a:gd name="connsiteY318" fmla="*/ 475240 h 530351"/>
              <a:gd name="connsiteX319" fmla="*/ 518551 w 847534"/>
              <a:gd name="connsiteY319" fmla="*/ 474221 h 530351"/>
              <a:gd name="connsiteX320" fmla="*/ 509292 w 847534"/>
              <a:gd name="connsiteY320" fmla="*/ 471916 h 530351"/>
              <a:gd name="connsiteX321" fmla="*/ 500139 w 847534"/>
              <a:gd name="connsiteY321" fmla="*/ 470392 h 530351"/>
              <a:gd name="connsiteX322" fmla="*/ 491214 w 847534"/>
              <a:gd name="connsiteY322" fmla="*/ 464820 h 530351"/>
              <a:gd name="connsiteX323" fmla="*/ 485375 w 847534"/>
              <a:gd name="connsiteY323" fmla="*/ 463048 h 530351"/>
              <a:gd name="connsiteX324" fmla="*/ 480327 w 847534"/>
              <a:gd name="connsiteY324" fmla="*/ 460829 h 530351"/>
              <a:gd name="connsiteX325" fmla="*/ 469211 w 847534"/>
              <a:gd name="connsiteY325" fmla="*/ 457038 h 530351"/>
              <a:gd name="connsiteX326" fmla="*/ 465087 w 847534"/>
              <a:gd name="connsiteY326" fmla="*/ 454933 h 530351"/>
              <a:gd name="connsiteX327" fmla="*/ 461191 w 847534"/>
              <a:gd name="connsiteY327" fmla="*/ 451675 h 530351"/>
              <a:gd name="connsiteX328" fmla="*/ 454838 w 847534"/>
              <a:gd name="connsiteY328" fmla="*/ 448303 h 530351"/>
              <a:gd name="connsiteX329" fmla="*/ 452123 w 847534"/>
              <a:gd name="connsiteY329" fmla="*/ 445484 h 530351"/>
              <a:gd name="connsiteX330" fmla="*/ 449094 w 847534"/>
              <a:gd name="connsiteY330" fmla="*/ 444475 h 530351"/>
              <a:gd name="connsiteX331" fmla="*/ 444760 w 847534"/>
              <a:gd name="connsiteY331" fmla="*/ 439160 h 530351"/>
              <a:gd name="connsiteX332" fmla="*/ 442503 w 847534"/>
              <a:gd name="connsiteY332" fmla="*/ 436921 h 530351"/>
              <a:gd name="connsiteX333" fmla="*/ 440589 w 847534"/>
              <a:gd name="connsiteY333" fmla="*/ 435873 h 530351"/>
              <a:gd name="connsiteX334" fmla="*/ 438541 w 847534"/>
              <a:gd name="connsiteY334" fmla="*/ 435512 h 530351"/>
              <a:gd name="connsiteX335" fmla="*/ 432625 w 847534"/>
              <a:gd name="connsiteY335" fmla="*/ 435940 h 530351"/>
              <a:gd name="connsiteX336" fmla="*/ 423796 w 847534"/>
              <a:gd name="connsiteY336" fmla="*/ 433588 h 530351"/>
              <a:gd name="connsiteX337" fmla="*/ 419719 w 847534"/>
              <a:gd name="connsiteY337" fmla="*/ 432988 h 530351"/>
              <a:gd name="connsiteX338" fmla="*/ 411194 w 847534"/>
              <a:gd name="connsiteY338" fmla="*/ 429520 h 530351"/>
              <a:gd name="connsiteX339" fmla="*/ 399879 w 847534"/>
              <a:gd name="connsiteY339" fmla="*/ 425644 h 530351"/>
              <a:gd name="connsiteX340" fmla="*/ 396173 w 847534"/>
              <a:gd name="connsiteY340" fmla="*/ 421186 h 530351"/>
              <a:gd name="connsiteX341" fmla="*/ 393002 w 847534"/>
              <a:gd name="connsiteY341" fmla="*/ 417023 h 530351"/>
              <a:gd name="connsiteX342" fmla="*/ 387287 w 847534"/>
              <a:gd name="connsiteY342" fmla="*/ 411537 h 530351"/>
              <a:gd name="connsiteX343" fmla="*/ 383724 w 847534"/>
              <a:gd name="connsiteY343" fmla="*/ 409194 h 530351"/>
              <a:gd name="connsiteX344" fmla="*/ 377543 w 847534"/>
              <a:gd name="connsiteY344" fmla="*/ 406413 h 530351"/>
              <a:gd name="connsiteX345" fmla="*/ 374114 w 847534"/>
              <a:gd name="connsiteY345" fmla="*/ 404155 h 530351"/>
              <a:gd name="connsiteX346" fmla="*/ 368827 w 847534"/>
              <a:gd name="connsiteY346" fmla="*/ 402422 h 530351"/>
              <a:gd name="connsiteX347" fmla="*/ 359855 w 847534"/>
              <a:gd name="connsiteY347" fmla="*/ 398021 h 530351"/>
              <a:gd name="connsiteX348" fmla="*/ 357007 w 847534"/>
              <a:gd name="connsiteY348" fmla="*/ 394249 h 530351"/>
              <a:gd name="connsiteX349" fmla="*/ 355340 w 847534"/>
              <a:gd name="connsiteY349" fmla="*/ 390897 h 530351"/>
              <a:gd name="connsiteX350" fmla="*/ 350568 w 847534"/>
              <a:gd name="connsiteY350" fmla="*/ 386820 h 530351"/>
              <a:gd name="connsiteX351" fmla="*/ 345339 w 847534"/>
              <a:gd name="connsiteY351" fmla="*/ 379209 h 530351"/>
              <a:gd name="connsiteX352" fmla="*/ 343986 w 847534"/>
              <a:gd name="connsiteY352" fmla="*/ 376399 h 530351"/>
              <a:gd name="connsiteX353" fmla="*/ 342976 w 847534"/>
              <a:gd name="connsiteY353" fmla="*/ 372085 h 530351"/>
              <a:gd name="connsiteX354" fmla="*/ 341767 w 847534"/>
              <a:gd name="connsiteY354" fmla="*/ 369579 h 530351"/>
              <a:gd name="connsiteX355" fmla="*/ 340338 w 847534"/>
              <a:gd name="connsiteY355" fmla="*/ 367617 h 530351"/>
              <a:gd name="connsiteX356" fmla="*/ 341071 w 847534"/>
              <a:gd name="connsiteY356" fmla="*/ 366189 h 530351"/>
              <a:gd name="connsiteX357" fmla="*/ 343729 w 847534"/>
              <a:gd name="connsiteY357" fmla="*/ 364426 h 530351"/>
              <a:gd name="connsiteX358" fmla="*/ 348148 w 847534"/>
              <a:gd name="connsiteY358" fmla="*/ 364026 h 530351"/>
              <a:gd name="connsiteX359" fmla="*/ 351273 w 847534"/>
              <a:gd name="connsiteY359" fmla="*/ 362122 h 530351"/>
              <a:gd name="connsiteX360" fmla="*/ 351682 w 847534"/>
              <a:gd name="connsiteY360" fmla="*/ 360550 h 530351"/>
              <a:gd name="connsiteX361" fmla="*/ 351482 w 847534"/>
              <a:gd name="connsiteY361" fmla="*/ 359578 h 530351"/>
              <a:gd name="connsiteX362" fmla="*/ 349482 w 847534"/>
              <a:gd name="connsiteY362" fmla="*/ 357178 h 530351"/>
              <a:gd name="connsiteX363" fmla="*/ 346996 w 847534"/>
              <a:gd name="connsiteY363" fmla="*/ 356540 h 530351"/>
              <a:gd name="connsiteX364" fmla="*/ 345062 w 847534"/>
              <a:gd name="connsiteY364" fmla="*/ 356502 h 530351"/>
              <a:gd name="connsiteX365" fmla="*/ 344567 w 847534"/>
              <a:gd name="connsiteY365" fmla="*/ 355587 h 530351"/>
              <a:gd name="connsiteX366" fmla="*/ 346024 w 847534"/>
              <a:gd name="connsiteY366" fmla="*/ 354587 h 530351"/>
              <a:gd name="connsiteX367" fmla="*/ 347691 w 847534"/>
              <a:gd name="connsiteY367" fmla="*/ 352244 h 530351"/>
              <a:gd name="connsiteX368" fmla="*/ 350149 w 847534"/>
              <a:gd name="connsiteY368" fmla="*/ 349387 h 530351"/>
              <a:gd name="connsiteX369" fmla="*/ 351882 w 847534"/>
              <a:gd name="connsiteY369" fmla="*/ 346748 h 530351"/>
              <a:gd name="connsiteX370" fmla="*/ 352206 w 847534"/>
              <a:gd name="connsiteY370" fmla="*/ 343024 h 530351"/>
              <a:gd name="connsiteX371" fmla="*/ 351987 w 847534"/>
              <a:gd name="connsiteY371" fmla="*/ 339299 h 530351"/>
              <a:gd name="connsiteX372" fmla="*/ 352644 w 847534"/>
              <a:gd name="connsiteY372" fmla="*/ 336147 h 530351"/>
              <a:gd name="connsiteX373" fmla="*/ 346691 w 847534"/>
              <a:gd name="connsiteY373" fmla="*/ 332508 h 530351"/>
              <a:gd name="connsiteX374" fmla="*/ 345996 w 847534"/>
              <a:gd name="connsiteY374" fmla="*/ 330956 h 530351"/>
              <a:gd name="connsiteX375" fmla="*/ 344119 w 847534"/>
              <a:gd name="connsiteY375" fmla="*/ 326774 h 530351"/>
              <a:gd name="connsiteX376" fmla="*/ 340871 w 847534"/>
              <a:gd name="connsiteY376" fmla="*/ 321916 h 530351"/>
              <a:gd name="connsiteX377" fmla="*/ 340967 w 847534"/>
              <a:gd name="connsiteY377" fmla="*/ 312191 h 530351"/>
              <a:gd name="connsiteX378" fmla="*/ 337052 w 847534"/>
              <a:gd name="connsiteY378" fmla="*/ 303543 h 530351"/>
              <a:gd name="connsiteX379" fmla="*/ 333004 w 847534"/>
              <a:gd name="connsiteY379" fmla="*/ 299237 h 530351"/>
              <a:gd name="connsiteX380" fmla="*/ 330908 w 847534"/>
              <a:gd name="connsiteY380" fmla="*/ 297732 h 530351"/>
              <a:gd name="connsiteX381" fmla="*/ 325222 w 847534"/>
              <a:gd name="connsiteY381" fmla="*/ 291036 h 530351"/>
              <a:gd name="connsiteX382" fmla="*/ 320735 w 847534"/>
              <a:gd name="connsiteY382" fmla="*/ 287141 h 530351"/>
              <a:gd name="connsiteX383" fmla="*/ 316344 w 847534"/>
              <a:gd name="connsiteY383" fmla="*/ 279797 h 530351"/>
              <a:gd name="connsiteX384" fmla="*/ 312001 w 847534"/>
              <a:gd name="connsiteY384" fmla="*/ 275120 h 530351"/>
              <a:gd name="connsiteX385" fmla="*/ 306477 w 847534"/>
              <a:gd name="connsiteY385" fmla="*/ 267262 h 530351"/>
              <a:gd name="connsiteX386" fmla="*/ 302485 w 847534"/>
              <a:gd name="connsiteY386" fmla="*/ 263338 h 530351"/>
              <a:gd name="connsiteX387" fmla="*/ 284302 w 847534"/>
              <a:gd name="connsiteY387" fmla="*/ 250050 h 530351"/>
              <a:gd name="connsiteX388" fmla="*/ 285321 w 847534"/>
              <a:gd name="connsiteY388" fmla="*/ 250050 h 530351"/>
              <a:gd name="connsiteX389" fmla="*/ 290655 w 847534"/>
              <a:gd name="connsiteY389" fmla="*/ 253317 h 530351"/>
              <a:gd name="connsiteX390" fmla="*/ 291551 w 847534"/>
              <a:gd name="connsiteY390" fmla="*/ 253051 h 530351"/>
              <a:gd name="connsiteX391" fmla="*/ 291675 w 847534"/>
              <a:gd name="connsiteY391" fmla="*/ 251460 h 530351"/>
              <a:gd name="connsiteX392" fmla="*/ 291065 w 847534"/>
              <a:gd name="connsiteY392" fmla="*/ 249555 h 530351"/>
              <a:gd name="connsiteX393" fmla="*/ 290074 w 847534"/>
              <a:gd name="connsiteY393" fmla="*/ 249098 h 530351"/>
              <a:gd name="connsiteX394" fmla="*/ 288655 w 847534"/>
              <a:gd name="connsiteY394" fmla="*/ 249526 h 530351"/>
              <a:gd name="connsiteX395" fmla="*/ 286741 w 847534"/>
              <a:gd name="connsiteY395" fmla="*/ 249126 h 530351"/>
              <a:gd name="connsiteX396" fmla="*/ 285779 w 847534"/>
              <a:gd name="connsiteY396" fmla="*/ 248498 h 530351"/>
              <a:gd name="connsiteX397" fmla="*/ 282912 w 847534"/>
              <a:gd name="connsiteY397" fmla="*/ 248098 h 530351"/>
              <a:gd name="connsiteX398" fmla="*/ 279321 w 847534"/>
              <a:gd name="connsiteY398" fmla="*/ 245878 h 530351"/>
              <a:gd name="connsiteX399" fmla="*/ 277778 w 847534"/>
              <a:gd name="connsiteY399" fmla="*/ 243573 h 530351"/>
              <a:gd name="connsiteX400" fmla="*/ 277606 w 847534"/>
              <a:gd name="connsiteY400" fmla="*/ 240944 h 530351"/>
              <a:gd name="connsiteX401" fmla="*/ 272453 w 847534"/>
              <a:gd name="connsiteY401" fmla="*/ 235334 h 530351"/>
              <a:gd name="connsiteX402" fmla="*/ 270501 w 847534"/>
              <a:gd name="connsiteY402" fmla="*/ 232200 h 530351"/>
              <a:gd name="connsiteX403" fmla="*/ 271501 w 847534"/>
              <a:gd name="connsiteY403" fmla="*/ 232429 h 530351"/>
              <a:gd name="connsiteX404" fmla="*/ 272872 w 847534"/>
              <a:gd name="connsiteY404" fmla="*/ 233686 h 530351"/>
              <a:gd name="connsiteX405" fmla="*/ 274263 w 847534"/>
              <a:gd name="connsiteY405" fmla="*/ 234048 h 530351"/>
              <a:gd name="connsiteX406" fmla="*/ 275882 w 847534"/>
              <a:gd name="connsiteY406" fmla="*/ 234058 h 530351"/>
              <a:gd name="connsiteX407" fmla="*/ 277054 w 847534"/>
              <a:gd name="connsiteY407" fmla="*/ 233553 h 530351"/>
              <a:gd name="connsiteX408" fmla="*/ 276635 w 847534"/>
              <a:gd name="connsiteY408" fmla="*/ 232620 h 530351"/>
              <a:gd name="connsiteX409" fmla="*/ 275530 w 847534"/>
              <a:gd name="connsiteY409" fmla="*/ 231838 h 530351"/>
              <a:gd name="connsiteX410" fmla="*/ 268024 w 847534"/>
              <a:gd name="connsiteY410" fmla="*/ 228876 h 530351"/>
              <a:gd name="connsiteX411" fmla="*/ 265548 w 847534"/>
              <a:gd name="connsiteY411" fmla="*/ 226800 h 530351"/>
              <a:gd name="connsiteX412" fmla="*/ 259394 w 847534"/>
              <a:gd name="connsiteY412" fmla="*/ 223333 h 530351"/>
              <a:gd name="connsiteX413" fmla="*/ 257937 w 847534"/>
              <a:gd name="connsiteY413" fmla="*/ 222113 h 530351"/>
              <a:gd name="connsiteX414" fmla="*/ 256966 w 847534"/>
              <a:gd name="connsiteY414" fmla="*/ 218760 h 530351"/>
              <a:gd name="connsiteX415" fmla="*/ 255461 w 847534"/>
              <a:gd name="connsiteY415" fmla="*/ 218599 h 530351"/>
              <a:gd name="connsiteX416" fmla="*/ 254137 w 847534"/>
              <a:gd name="connsiteY416" fmla="*/ 219532 h 530351"/>
              <a:gd name="connsiteX417" fmla="*/ 250508 w 847534"/>
              <a:gd name="connsiteY417" fmla="*/ 220446 h 530351"/>
              <a:gd name="connsiteX418" fmla="*/ 249584 w 847534"/>
              <a:gd name="connsiteY418" fmla="*/ 219380 h 530351"/>
              <a:gd name="connsiteX419" fmla="*/ 249450 w 847534"/>
              <a:gd name="connsiteY419" fmla="*/ 218351 h 530351"/>
              <a:gd name="connsiteX420" fmla="*/ 252013 w 847534"/>
              <a:gd name="connsiteY420" fmla="*/ 217265 h 530351"/>
              <a:gd name="connsiteX421" fmla="*/ 254365 w 847534"/>
              <a:gd name="connsiteY421" fmla="*/ 214093 h 530351"/>
              <a:gd name="connsiteX422" fmla="*/ 254318 w 847534"/>
              <a:gd name="connsiteY422" fmla="*/ 212988 h 530351"/>
              <a:gd name="connsiteX423" fmla="*/ 253022 w 847534"/>
              <a:gd name="connsiteY423" fmla="*/ 214265 h 530351"/>
              <a:gd name="connsiteX424" fmla="*/ 251060 w 847534"/>
              <a:gd name="connsiteY424" fmla="*/ 215684 h 530351"/>
              <a:gd name="connsiteX425" fmla="*/ 249041 w 847534"/>
              <a:gd name="connsiteY425" fmla="*/ 216475 h 530351"/>
              <a:gd name="connsiteX426" fmla="*/ 246040 w 847534"/>
              <a:gd name="connsiteY426" fmla="*/ 217132 h 530351"/>
              <a:gd name="connsiteX427" fmla="*/ 244497 w 847534"/>
              <a:gd name="connsiteY427" fmla="*/ 216656 h 530351"/>
              <a:gd name="connsiteX428" fmla="*/ 243154 w 847534"/>
              <a:gd name="connsiteY428" fmla="*/ 215941 h 530351"/>
              <a:gd name="connsiteX429" fmla="*/ 240992 w 847534"/>
              <a:gd name="connsiteY429" fmla="*/ 213170 h 530351"/>
              <a:gd name="connsiteX430" fmla="*/ 239906 w 847534"/>
              <a:gd name="connsiteY430" fmla="*/ 204140 h 530351"/>
              <a:gd name="connsiteX431" fmla="*/ 241811 w 847534"/>
              <a:gd name="connsiteY431" fmla="*/ 201006 h 530351"/>
              <a:gd name="connsiteX432" fmla="*/ 244040 w 847534"/>
              <a:gd name="connsiteY432" fmla="*/ 197901 h 530351"/>
              <a:gd name="connsiteX433" fmla="*/ 245936 w 847534"/>
              <a:gd name="connsiteY433" fmla="*/ 196062 h 530351"/>
              <a:gd name="connsiteX434" fmla="*/ 247031 w 847534"/>
              <a:gd name="connsiteY434" fmla="*/ 197453 h 530351"/>
              <a:gd name="connsiteX435" fmla="*/ 248155 w 847534"/>
              <a:gd name="connsiteY435" fmla="*/ 197625 h 530351"/>
              <a:gd name="connsiteX436" fmla="*/ 247364 w 847534"/>
              <a:gd name="connsiteY436" fmla="*/ 196053 h 530351"/>
              <a:gd name="connsiteX437" fmla="*/ 245497 w 847534"/>
              <a:gd name="connsiteY437" fmla="*/ 194586 h 530351"/>
              <a:gd name="connsiteX438" fmla="*/ 244840 w 847534"/>
              <a:gd name="connsiteY438" fmla="*/ 193119 h 530351"/>
              <a:gd name="connsiteX439" fmla="*/ 244773 w 847534"/>
              <a:gd name="connsiteY439" fmla="*/ 191776 h 530351"/>
              <a:gd name="connsiteX440" fmla="*/ 243888 w 847534"/>
              <a:gd name="connsiteY440" fmla="*/ 189281 h 530351"/>
              <a:gd name="connsiteX441" fmla="*/ 238363 w 847534"/>
              <a:gd name="connsiteY441" fmla="*/ 184032 h 530351"/>
              <a:gd name="connsiteX442" fmla="*/ 233201 w 847534"/>
              <a:gd name="connsiteY442" fmla="*/ 184433 h 530351"/>
              <a:gd name="connsiteX443" fmla="*/ 231096 w 847534"/>
              <a:gd name="connsiteY443" fmla="*/ 184252 h 530351"/>
              <a:gd name="connsiteX444" fmla="*/ 229124 w 847534"/>
              <a:gd name="connsiteY444" fmla="*/ 182251 h 530351"/>
              <a:gd name="connsiteX445" fmla="*/ 227448 w 847534"/>
              <a:gd name="connsiteY445" fmla="*/ 178879 h 530351"/>
              <a:gd name="connsiteX446" fmla="*/ 226628 w 847534"/>
              <a:gd name="connsiteY446" fmla="*/ 176051 h 530351"/>
              <a:gd name="connsiteX447" fmla="*/ 226524 w 847534"/>
              <a:gd name="connsiteY447" fmla="*/ 174545 h 530351"/>
              <a:gd name="connsiteX448" fmla="*/ 226028 w 847534"/>
              <a:gd name="connsiteY448" fmla="*/ 173031 h 530351"/>
              <a:gd name="connsiteX449" fmla="*/ 217122 w 847534"/>
              <a:gd name="connsiteY449" fmla="*/ 170555 h 530351"/>
              <a:gd name="connsiteX450" fmla="*/ 214446 w 847534"/>
              <a:gd name="connsiteY450" fmla="*/ 168430 h 530351"/>
              <a:gd name="connsiteX451" fmla="*/ 211760 w 847534"/>
              <a:gd name="connsiteY451" fmla="*/ 165754 h 530351"/>
              <a:gd name="connsiteX452" fmla="*/ 210645 w 847534"/>
              <a:gd name="connsiteY452" fmla="*/ 163573 h 530351"/>
              <a:gd name="connsiteX453" fmla="*/ 209598 w 847534"/>
              <a:gd name="connsiteY453" fmla="*/ 161963 h 530351"/>
              <a:gd name="connsiteX454" fmla="*/ 208740 w 847534"/>
              <a:gd name="connsiteY454" fmla="*/ 159144 h 530351"/>
              <a:gd name="connsiteX455" fmla="*/ 208131 w 847534"/>
              <a:gd name="connsiteY455" fmla="*/ 155858 h 530351"/>
              <a:gd name="connsiteX456" fmla="*/ 209121 w 847534"/>
              <a:gd name="connsiteY456" fmla="*/ 151600 h 530351"/>
              <a:gd name="connsiteX457" fmla="*/ 210417 w 847534"/>
              <a:gd name="connsiteY457" fmla="*/ 149542 h 530351"/>
              <a:gd name="connsiteX458" fmla="*/ 204292 w 847534"/>
              <a:gd name="connsiteY458" fmla="*/ 148009 h 530351"/>
              <a:gd name="connsiteX459" fmla="*/ 201901 w 847534"/>
              <a:gd name="connsiteY459" fmla="*/ 147942 h 530351"/>
              <a:gd name="connsiteX460" fmla="*/ 199968 w 847534"/>
              <a:gd name="connsiteY460" fmla="*/ 148809 h 530351"/>
              <a:gd name="connsiteX461" fmla="*/ 198225 w 847534"/>
              <a:gd name="connsiteY461" fmla="*/ 147694 h 530351"/>
              <a:gd name="connsiteX462" fmla="*/ 194605 w 847534"/>
              <a:gd name="connsiteY462" fmla="*/ 146456 h 530351"/>
              <a:gd name="connsiteX463" fmla="*/ 190300 w 847534"/>
              <a:gd name="connsiteY463" fmla="*/ 141989 h 530351"/>
              <a:gd name="connsiteX464" fmla="*/ 185242 w 847534"/>
              <a:gd name="connsiteY464" fmla="*/ 133874 h 530351"/>
              <a:gd name="connsiteX465" fmla="*/ 179680 w 847534"/>
              <a:gd name="connsiteY465" fmla="*/ 131264 h 530351"/>
              <a:gd name="connsiteX466" fmla="*/ 177889 w 847534"/>
              <a:gd name="connsiteY466" fmla="*/ 128435 h 530351"/>
              <a:gd name="connsiteX467" fmla="*/ 175613 w 847534"/>
              <a:gd name="connsiteY467" fmla="*/ 125882 h 530351"/>
              <a:gd name="connsiteX468" fmla="*/ 173622 w 847534"/>
              <a:gd name="connsiteY468" fmla="*/ 122720 h 530351"/>
              <a:gd name="connsiteX469" fmla="*/ 173317 w 847534"/>
              <a:gd name="connsiteY469" fmla="*/ 121339 h 530351"/>
              <a:gd name="connsiteX470" fmla="*/ 172717 w 847534"/>
              <a:gd name="connsiteY470" fmla="*/ 120567 h 530351"/>
              <a:gd name="connsiteX471" fmla="*/ 169936 w 847534"/>
              <a:gd name="connsiteY471" fmla="*/ 118358 h 530351"/>
              <a:gd name="connsiteX472" fmla="*/ 166811 w 847534"/>
              <a:gd name="connsiteY472" fmla="*/ 114614 h 530351"/>
              <a:gd name="connsiteX473" fmla="*/ 166002 w 847534"/>
              <a:gd name="connsiteY473" fmla="*/ 111604 h 530351"/>
              <a:gd name="connsiteX474" fmla="*/ 165164 w 847534"/>
              <a:gd name="connsiteY474" fmla="*/ 106994 h 530351"/>
              <a:gd name="connsiteX475" fmla="*/ 163078 w 847534"/>
              <a:gd name="connsiteY475" fmla="*/ 105365 h 530351"/>
              <a:gd name="connsiteX476" fmla="*/ 161030 w 847534"/>
              <a:gd name="connsiteY476" fmla="*/ 104613 h 530351"/>
              <a:gd name="connsiteX477" fmla="*/ 160630 w 847534"/>
              <a:gd name="connsiteY477" fmla="*/ 102413 h 530351"/>
              <a:gd name="connsiteX478" fmla="*/ 160753 w 847534"/>
              <a:gd name="connsiteY478" fmla="*/ 101184 h 530351"/>
              <a:gd name="connsiteX479" fmla="*/ 160058 w 847534"/>
              <a:gd name="connsiteY479" fmla="*/ 98850 h 530351"/>
              <a:gd name="connsiteX480" fmla="*/ 155829 w 847534"/>
              <a:gd name="connsiteY480" fmla="*/ 93250 h 530351"/>
              <a:gd name="connsiteX481" fmla="*/ 153686 w 847534"/>
              <a:gd name="connsiteY481" fmla="*/ 88640 h 530351"/>
              <a:gd name="connsiteX482" fmla="*/ 152505 w 847534"/>
              <a:gd name="connsiteY482" fmla="*/ 87201 h 530351"/>
              <a:gd name="connsiteX483" fmla="*/ 151400 w 847534"/>
              <a:gd name="connsiteY483" fmla="*/ 85096 h 530351"/>
              <a:gd name="connsiteX484" fmla="*/ 150838 w 847534"/>
              <a:gd name="connsiteY484" fmla="*/ 80781 h 530351"/>
              <a:gd name="connsiteX485" fmla="*/ 149085 w 847534"/>
              <a:gd name="connsiteY485" fmla="*/ 75409 h 530351"/>
              <a:gd name="connsiteX486" fmla="*/ 145694 w 847534"/>
              <a:gd name="connsiteY486" fmla="*/ 68942 h 530351"/>
              <a:gd name="connsiteX487" fmla="*/ 142866 w 847534"/>
              <a:gd name="connsiteY487" fmla="*/ 64579 h 530351"/>
              <a:gd name="connsiteX488" fmla="*/ 141456 w 847534"/>
              <a:gd name="connsiteY488" fmla="*/ 60179 h 530351"/>
              <a:gd name="connsiteX489" fmla="*/ 142085 w 847534"/>
              <a:gd name="connsiteY489" fmla="*/ 55693 h 530351"/>
              <a:gd name="connsiteX490" fmla="*/ 141608 w 847534"/>
              <a:gd name="connsiteY490" fmla="*/ 52921 h 530351"/>
              <a:gd name="connsiteX491" fmla="*/ 141246 w 847534"/>
              <a:gd name="connsiteY491" fmla="*/ 52273 h 530351"/>
              <a:gd name="connsiteX492" fmla="*/ 141532 w 847534"/>
              <a:gd name="connsiteY492" fmla="*/ 51368 h 530351"/>
              <a:gd name="connsiteX493" fmla="*/ 142475 w 847534"/>
              <a:gd name="connsiteY493" fmla="*/ 51873 h 530351"/>
              <a:gd name="connsiteX494" fmla="*/ 143266 w 847534"/>
              <a:gd name="connsiteY494" fmla="*/ 51063 h 530351"/>
              <a:gd name="connsiteX495" fmla="*/ 143170 w 847534"/>
              <a:gd name="connsiteY495" fmla="*/ 48196 h 530351"/>
              <a:gd name="connsiteX496" fmla="*/ 142180 w 847534"/>
              <a:gd name="connsiteY496" fmla="*/ 47330 h 530351"/>
              <a:gd name="connsiteX497" fmla="*/ 139437 w 847534"/>
              <a:gd name="connsiteY497" fmla="*/ 46434 h 530351"/>
              <a:gd name="connsiteX498" fmla="*/ 138227 w 847534"/>
              <a:gd name="connsiteY498" fmla="*/ 45815 h 530351"/>
              <a:gd name="connsiteX499" fmla="*/ 131559 w 847534"/>
              <a:gd name="connsiteY499" fmla="*/ 44643 h 530351"/>
              <a:gd name="connsiteX500" fmla="*/ 127740 w 847534"/>
              <a:gd name="connsiteY500" fmla="*/ 43015 h 530351"/>
              <a:gd name="connsiteX501" fmla="*/ 127492 w 847534"/>
              <a:gd name="connsiteY501" fmla="*/ 39224 h 530351"/>
              <a:gd name="connsiteX502" fmla="*/ 125701 w 847534"/>
              <a:gd name="connsiteY502" fmla="*/ 37481 h 530351"/>
              <a:gd name="connsiteX503" fmla="*/ 124111 w 847534"/>
              <a:gd name="connsiteY503" fmla="*/ 36404 h 530351"/>
              <a:gd name="connsiteX504" fmla="*/ 119082 w 847534"/>
              <a:gd name="connsiteY504" fmla="*/ 34166 h 530351"/>
              <a:gd name="connsiteX505" fmla="*/ 118291 w 847534"/>
              <a:gd name="connsiteY505" fmla="*/ 35309 h 530351"/>
              <a:gd name="connsiteX506" fmla="*/ 117615 w 847534"/>
              <a:gd name="connsiteY506" fmla="*/ 37424 h 530351"/>
              <a:gd name="connsiteX507" fmla="*/ 115519 w 847534"/>
              <a:gd name="connsiteY507" fmla="*/ 37881 h 530351"/>
              <a:gd name="connsiteX508" fmla="*/ 113690 w 847534"/>
              <a:gd name="connsiteY508" fmla="*/ 37976 h 530351"/>
              <a:gd name="connsiteX509" fmla="*/ 110623 w 847534"/>
              <a:gd name="connsiteY509" fmla="*/ 36509 h 530351"/>
              <a:gd name="connsiteX510" fmla="*/ 103013 w 847534"/>
              <a:gd name="connsiteY510" fmla="*/ 30918 h 530351"/>
              <a:gd name="connsiteX511" fmla="*/ 101403 w 847534"/>
              <a:gd name="connsiteY511" fmla="*/ 30023 h 530351"/>
              <a:gd name="connsiteX512" fmla="*/ 99031 w 847534"/>
              <a:gd name="connsiteY512" fmla="*/ 29546 h 530351"/>
              <a:gd name="connsiteX513" fmla="*/ 97841 w 847534"/>
              <a:gd name="connsiteY513" fmla="*/ 28613 h 530351"/>
              <a:gd name="connsiteX514" fmla="*/ 92697 w 847534"/>
              <a:gd name="connsiteY514" fmla="*/ 25660 h 530351"/>
              <a:gd name="connsiteX515" fmla="*/ 93726 w 847534"/>
              <a:gd name="connsiteY515" fmla="*/ 27232 h 530351"/>
              <a:gd name="connsiteX516" fmla="*/ 95212 w 847534"/>
              <a:gd name="connsiteY516" fmla="*/ 28861 h 530351"/>
              <a:gd name="connsiteX517" fmla="*/ 96536 w 847534"/>
              <a:gd name="connsiteY517" fmla="*/ 33595 h 530351"/>
              <a:gd name="connsiteX518" fmla="*/ 94983 w 847534"/>
              <a:gd name="connsiteY518" fmla="*/ 37004 h 530351"/>
              <a:gd name="connsiteX519" fmla="*/ 94078 w 847534"/>
              <a:gd name="connsiteY519" fmla="*/ 48892 h 530351"/>
              <a:gd name="connsiteX520" fmla="*/ 95069 w 847534"/>
              <a:gd name="connsiteY520" fmla="*/ 51254 h 530351"/>
              <a:gd name="connsiteX521" fmla="*/ 97298 w 847534"/>
              <a:gd name="connsiteY521" fmla="*/ 55035 h 530351"/>
              <a:gd name="connsiteX522" fmla="*/ 98841 w 847534"/>
              <a:gd name="connsiteY522" fmla="*/ 61027 h 530351"/>
              <a:gd name="connsiteX523" fmla="*/ 99317 w 847534"/>
              <a:gd name="connsiteY523" fmla="*/ 65484 h 530351"/>
              <a:gd name="connsiteX524" fmla="*/ 100708 w 847534"/>
              <a:gd name="connsiteY524" fmla="*/ 69018 h 530351"/>
              <a:gd name="connsiteX525" fmla="*/ 100270 w 847534"/>
              <a:gd name="connsiteY525" fmla="*/ 77305 h 530351"/>
              <a:gd name="connsiteX526" fmla="*/ 100803 w 847534"/>
              <a:gd name="connsiteY526" fmla="*/ 79820 h 530351"/>
              <a:gd name="connsiteX527" fmla="*/ 102927 w 847534"/>
              <a:gd name="connsiteY527" fmla="*/ 83944 h 530351"/>
              <a:gd name="connsiteX528" fmla="*/ 106861 w 847534"/>
              <a:gd name="connsiteY528" fmla="*/ 87811 h 530351"/>
              <a:gd name="connsiteX529" fmla="*/ 107680 w 847534"/>
              <a:gd name="connsiteY529" fmla="*/ 89840 h 530351"/>
              <a:gd name="connsiteX530" fmla="*/ 112843 w 847534"/>
              <a:gd name="connsiteY530" fmla="*/ 92783 h 530351"/>
              <a:gd name="connsiteX531" fmla="*/ 115986 w 847534"/>
              <a:gd name="connsiteY531" fmla="*/ 96603 h 530351"/>
              <a:gd name="connsiteX532" fmla="*/ 122215 w 847534"/>
              <a:gd name="connsiteY532" fmla="*/ 101803 h 530351"/>
              <a:gd name="connsiteX533" fmla="*/ 124177 w 847534"/>
              <a:gd name="connsiteY533" fmla="*/ 103994 h 530351"/>
              <a:gd name="connsiteX534" fmla="*/ 129797 w 847534"/>
              <a:gd name="connsiteY534" fmla="*/ 112081 h 530351"/>
              <a:gd name="connsiteX535" fmla="*/ 129978 w 847534"/>
              <a:gd name="connsiteY535" fmla="*/ 114481 h 530351"/>
              <a:gd name="connsiteX536" fmla="*/ 131016 w 847534"/>
              <a:gd name="connsiteY536" fmla="*/ 117424 h 530351"/>
              <a:gd name="connsiteX537" fmla="*/ 134169 w 847534"/>
              <a:gd name="connsiteY537" fmla="*/ 116815 h 530351"/>
              <a:gd name="connsiteX538" fmla="*/ 135579 w 847534"/>
              <a:gd name="connsiteY538" fmla="*/ 119053 h 530351"/>
              <a:gd name="connsiteX539" fmla="*/ 135417 w 847534"/>
              <a:gd name="connsiteY539" fmla="*/ 120082 h 530351"/>
              <a:gd name="connsiteX540" fmla="*/ 135798 w 847534"/>
              <a:gd name="connsiteY540" fmla="*/ 120872 h 530351"/>
              <a:gd name="connsiteX541" fmla="*/ 137446 w 847534"/>
              <a:gd name="connsiteY541" fmla="*/ 120701 h 530351"/>
              <a:gd name="connsiteX542" fmla="*/ 138865 w 847534"/>
              <a:gd name="connsiteY542" fmla="*/ 121310 h 530351"/>
              <a:gd name="connsiteX543" fmla="*/ 141856 w 847534"/>
              <a:gd name="connsiteY543" fmla="*/ 130007 h 530351"/>
              <a:gd name="connsiteX544" fmla="*/ 143456 w 847534"/>
              <a:gd name="connsiteY544" fmla="*/ 131197 h 530351"/>
              <a:gd name="connsiteX545" fmla="*/ 145514 w 847534"/>
              <a:gd name="connsiteY545" fmla="*/ 131702 h 530351"/>
              <a:gd name="connsiteX546" fmla="*/ 147809 w 847534"/>
              <a:gd name="connsiteY546" fmla="*/ 132664 h 530351"/>
              <a:gd name="connsiteX547" fmla="*/ 147961 w 847534"/>
              <a:gd name="connsiteY547" fmla="*/ 134883 h 530351"/>
              <a:gd name="connsiteX548" fmla="*/ 147876 w 847534"/>
              <a:gd name="connsiteY548" fmla="*/ 136655 h 530351"/>
              <a:gd name="connsiteX549" fmla="*/ 149819 w 847534"/>
              <a:gd name="connsiteY549" fmla="*/ 139217 h 530351"/>
              <a:gd name="connsiteX550" fmla="*/ 149485 w 847534"/>
              <a:gd name="connsiteY550" fmla="*/ 142684 h 530351"/>
              <a:gd name="connsiteX551" fmla="*/ 151057 w 847534"/>
              <a:gd name="connsiteY551" fmla="*/ 145618 h 530351"/>
              <a:gd name="connsiteX552" fmla="*/ 150819 w 847534"/>
              <a:gd name="connsiteY552" fmla="*/ 148457 h 530351"/>
              <a:gd name="connsiteX553" fmla="*/ 151467 w 847534"/>
              <a:gd name="connsiteY553" fmla="*/ 150695 h 530351"/>
              <a:gd name="connsiteX554" fmla="*/ 156315 w 847534"/>
              <a:gd name="connsiteY554" fmla="*/ 155762 h 530351"/>
              <a:gd name="connsiteX555" fmla="*/ 162287 w 847534"/>
              <a:gd name="connsiteY555" fmla="*/ 159782 h 530351"/>
              <a:gd name="connsiteX556" fmla="*/ 163535 w 847534"/>
              <a:gd name="connsiteY556" fmla="*/ 165049 h 530351"/>
              <a:gd name="connsiteX557" fmla="*/ 165973 w 847534"/>
              <a:gd name="connsiteY557" fmla="*/ 169859 h 530351"/>
              <a:gd name="connsiteX558" fmla="*/ 168469 w 847534"/>
              <a:gd name="connsiteY558" fmla="*/ 171069 h 530351"/>
              <a:gd name="connsiteX559" fmla="*/ 170983 w 847534"/>
              <a:gd name="connsiteY559" fmla="*/ 173060 h 530351"/>
              <a:gd name="connsiteX560" fmla="*/ 170669 w 847534"/>
              <a:gd name="connsiteY560" fmla="*/ 175136 h 530351"/>
              <a:gd name="connsiteX561" fmla="*/ 170850 w 847534"/>
              <a:gd name="connsiteY561" fmla="*/ 176403 h 530351"/>
              <a:gd name="connsiteX562" fmla="*/ 174222 w 847534"/>
              <a:gd name="connsiteY562" fmla="*/ 180184 h 530351"/>
              <a:gd name="connsiteX563" fmla="*/ 174765 w 847534"/>
              <a:gd name="connsiteY563" fmla="*/ 184995 h 530351"/>
              <a:gd name="connsiteX564" fmla="*/ 177670 w 847534"/>
              <a:gd name="connsiteY564" fmla="*/ 188147 h 530351"/>
              <a:gd name="connsiteX565" fmla="*/ 178489 w 847534"/>
              <a:gd name="connsiteY565" fmla="*/ 188395 h 530351"/>
              <a:gd name="connsiteX566" fmla="*/ 179127 w 847534"/>
              <a:gd name="connsiteY566" fmla="*/ 187900 h 530351"/>
              <a:gd name="connsiteX567" fmla="*/ 177013 w 847534"/>
              <a:gd name="connsiteY567" fmla="*/ 184737 h 530351"/>
              <a:gd name="connsiteX568" fmla="*/ 175993 w 847534"/>
              <a:gd name="connsiteY568" fmla="*/ 182680 h 530351"/>
              <a:gd name="connsiteX569" fmla="*/ 175860 w 847534"/>
              <a:gd name="connsiteY569" fmla="*/ 179441 h 530351"/>
              <a:gd name="connsiteX570" fmla="*/ 176575 w 847534"/>
              <a:gd name="connsiteY570" fmla="*/ 179013 h 530351"/>
              <a:gd name="connsiteX571" fmla="*/ 182604 w 847534"/>
              <a:gd name="connsiteY571" fmla="*/ 184137 h 530351"/>
              <a:gd name="connsiteX572" fmla="*/ 183242 w 847534"/>
              <a:gd name="connsiteY572" fmla="*/ 187957 h 530351"/>
              <a:gd name="connsiteX573" fmla="*/ 185261 w 847534"/>
              <a:gd name="connsiteY573" fmla="*/ 190119 h 530351"/>
              <a:gd name="connsiteX574" fmla="*/ 185414 w 847534"/>
              <a:gd name="connsiteY574" fmla="*/ 193034 h 530351"/>
              <a:gd name="connsiteX575" fmla="*/ 186642 w 847534"/>
              <a:gd name="connsiteY575" fmla="*/ 194767 h 530351"/>
              <a:gd name="connsiteX576" fmla="*/ 187014 w 847534"/>
              <a:gd name="connsiteY576" fmla="*/ 197282 h 530351"/>
              <a:gd name="connsiteX577" fmla="*/ 188957 w 847534"/>
              <a:gd name="connsiteY577" fmla="*/ 201425 h 530351"/>
              <a:gd name="connsiteX578" fmla="*/ 189005 w 847534"/>
              <a:gd name="connsiteY578" fmla="*/ 207169 h 530351"/>
              <a:gd name="connsiteX579" fmla="*/ 190033 w 847534"/>
              <a:gd name="connsiteY579" fmla="*/ 211350 h 530351"/>
              <a:gd name="connsiteX580" fmla="*/ 193834 w 847534"/>
              <a:gd name="connsiteY580" fmla="*/ 217761 h 530351"/>
              <a:gd name="connsiteX581" fmla="*/ 196910 w 847534"/>
              <a:gd name="connsiteY581" fmla="*/ 219103 h 530351"/>
              <a:gd name="connsiteX582" fmla="*/ 197463 w 847534"/>
              <a:gd name="connsiteY582" fmla="*/ 222247 h 530351"/>
              <a:gd name="connsiteX583" fmla="*/ 200663 w 847534"/>
              <a:gd name="connsiteY583" fmla="*/ 230362 h 530351"/>
              <a:gd name="connsiteX584" fmla="*/ 204359 w 847534"/>
              <a:gd name="connsiteY584" fmla="*/ 234753 h 530351"/>
              <a:gd name="connsiteX585" fmla="*/ 206197 w 847534"/>
              <a:gd name="connsiteY585" fmla="*/ 238477 h 530351"/>
              <a:gd name="connsiteX586" fmla="*/ 206445 w 847534"/>
              <a:gd name="connsiteY586" fmla="*/ 240792 h 530351"/>
              <a:gd name="connsiteX587" fmla="*/ 205064 w 847534"/>
              <a:gd name="connsiteY587" fmla="*/ 244221 h 530351"/>
              <a:gd name="connsiteX588" fmla="*/ 204911 w 847534"/>
              <a:gd name="connsiteY588" fmla="*/ 246602 h 530351"/>
              <a:gd name="connsiteX589" fmla="*/ 206921 w 847534"/>
              <a:gd name="connsiteY589" fmla="*/ 253860 h 530351"/>
              <a:gd name="connsiteX590" fmla="*/ 209921 w 847534"/>
              <a:gd name="connsiteY590" fmla="*/ 257575 h 530351"/>
              <a:gd name="connsiteX591" fmla="*/ 213284 w 847534"/>
              <a:gd name="connsiteY591" fmla="*/ 258470 h 530351"/>
              <a:gd name="connsiteX592" fmla="*/ 213865 w 847534"/>
              <a:gd name="connsiteY592" fmla="*/ 259004 h 530351"/>
              <a:gd name="connsiteX593" fmla="*/ 213598 w 847534"/>
              <a:gd name="connsiteY593" fmla="*/ 259994 h 530351"/>
              <a:gd name="connsiteX594" fmla="*/ 214722 w 847534"/>
              <a:gd name="connsiteY594" fmla="*/ 260880 h 530351"/>
              <a:gd name="connsiteX595" fmla="*/ 215989 w 847534"/>
              <a:gd name="connsiteY595" fmla="*/ 259747 h 530351"/>
              <a:gd name="connsiteX596" fmla="*/ 216608 w 847534"/>
              <a:gd name="connsiteY596" fmla="*/ 258137 h 530351"/>
              <a:gd name="connsiteX597" fmla="*/ 215970 w 847534"/>
              <a:gd name="connsiteY597" fmla="*/ 256261 h 530351"/>
              <a:gd name="connsiteX598" fmla="*/ 215856 w 847534"/>
              <a:gd name="connsiteY598" fmla="*/ 254898 h 530351"/>
              <a:gd name="connsiteX599" fmla="*/ 216427 w 847534"/>
              <a:gd name="connsiteY599" fmla="*/ 253917 h 530351"/>
              <a:gd name="connsiteX600" fmla="*/ 217522 w 847534"/>
              <a:gd name="connsiteY600" fmla="*/ 253775 h 530351"/>
              <a:gd name="connsiteX601" fmla="*/ 223942 w 847534"/>
              <a:gd name="connsiteY601" fmla="*/ 258728 h 530351"/>
              <a:gd name="connsiteX602" fmla="*/ 225019 w 847534"/>
              <a:gd name="connsiteY602" fmla="*/ 260633 h 530351"/>
              <a:gd name="connsiteX603" fmla="*/ 227400 w 847534"/>
              <a:gd name="connsiteY603" fmla="*/ 262852 h 530351"/>
              <a:gd name="connsiteX604" fmla="*/ 229591 w 847534"/>
              <a:gd name="connsiteY604" fmla="*/ 265586 h 530351"/>
              <a:gd name="connsiteX605" fmla="*/ 230534 w 847534"/>
              <a:gd name="connsiteY605" fmla="*/ 267738 h 530351"/>
              <a:gd name="connsiteX606" fmla="*/ 232286 w 847534"/>
              <a:gd name="connsiteY606" fmla="*/ 269519 h 530351"/>
              <a:gd name="connsiteX607" fmla="*/ 233191 w 847534"/>
              <a:gd name="connsiteY607" fmla="*/ 273653 h 530351"/>
              <a:gd name="connsiteX608" fmla="*/ 237658 w 847534"/>
              <a:gd name="connsiteY608" fmla="*/ 275501 h 530351"/>
              <a:gd name="connsiteX609" fmla="*/ 240030 w 847534"/>
              <a:gd name="connsiteY609" fmla="*/ 278911 h 530351"/>
              <a:gd name="connsiteX610" fmla="*/ 240192 w 847534"/>
              <a:gd name="connsiteY610" fmla="*/ 281073 h 530351"/>
              <a:gd name="connsiteX611" fmla="*/ 239039 w 847534"/>
              <a:gd name="connsiteY611" fmla="*/ 286598 h 530351"/>
              <a:gd name="connsiteX612" fmla="*/ 238039 w 847534"/>
              <a:gd name="connsiteY612" fmla="*/ 288188 h 530351"/>
              <a:gd name="connsiteX613" fmla="*/ 234439 w 847534"/>
              <a:gd name="connsiteY613" fmla="*/ 290541 h 530351"/>
              <a:gd name="connsiteX614" fmla="*/ 231820 w 847534"/>
              <a:gd name="connsiteY614" fmla="*/ 293332 h 530351"/>
              <a:gd name="connsiteX615" fmla="*/ 229286 w 847534"/>
              <a:gd name="connsiteY615" fmla="*/ 295056 h 530351"/>
              <a:gd name="connsiteX616" fmla="*/ 226600 w 847534"/>
              <a:gd name="connsiteY616" fmla="*/ 296104 h 530351"/>
              <a:gd name="connsiteX617" fmla="*/ 224390 w 847534"/>
              <a:gd name="connsiteY617" fmla="*/ 295865 h 530351"/>
              <a:gd name="connsiteX618" fmla="*/ 222256 w 847534"/>
              <a:gd name="connsiteY618" fmla="*/ 292656 h 530351"/>
              <a:gd name="connsiteX619" fmla="*/ 219723 w 847534"/>
              <a:gd name="connsiteY619" fmla="*/ 282930 h 530351"/>
              <a:gd name="connsiteX620" fmla="*/ 218027 w 847534"/>
              <a:gd name="connsiteY620" fmla="*/ 280883 h 530351"/>
              <a:gd name="connsiteX621" fmla="*/ 216837 w 847534"/>
              <a:gd name="connsiteY621" fmla="*/ 277825 h 530351"/>
              <a:gd name="connsiteX622" fmla="*/ 214855 w 847534"/>
              <a:gd name="connsiteY622" fmla="*/ 275292 h 530351"/>
              <a:gd name="connsiteX623" fmla="*/ 207712 w 847534"/>
              <a:gd name="connsiteY623" fmla="*/ 271453 h 530351"/>
              <a:gd name="connsiteX624" fmla="*/ 204111 w 847534"/>
              <a:gd name="connsiteY624" fmla="*/ 267395 h 530351"/>
              <a:gd name="connsiteX625" fmla="*/ 200616 w 847534"/>
              <a:gd name="connsiteY625" fmla="*/ 264681 h 530351"/>
              <a:gd name="connsiteX626" fmla="*/ 196853 w 847534"/>
              <a:gd name="connsiteY626" fmla="*/ 260747 h 530351"/>
              <a:gd name="connsiteX627" fmla="*/ 186604 w 847534"/>
              <a:gd name="connsiteY627" fmla="*/ 254222 h 530351"/>
              <a:gd name="connsiteX628" fmla="*/ 182356 w 847534"/>
              <a:gd name="connsiteY628" fmla="*/ 250898 h 530351"/>
              <a:gd name="connsiteX629" fmla="*/ 179556 w 847534"/>
              <a:gd name="connsiteY629" fmla="*/ 247602 h 530351"/>
              <a:gd name="connsiteX630" fmla="*/ 177756 w 847534"/>
              <a:gd name="connsiteY630" fmla="*/ 247650 h 530351"/>
              <a:gd name="connsiteX631" fmla="*/ 176365 w 847534"/>
              <a:gd name="connsiteY631" fmla="*/ 247993 h 530351"/>
              <a:gd name="connsiteX632" fmla="*/ 175832 w 847534"/>
              <a:gd name="connsiteY632" fmla="*/ 247088 h 530351"/>
              <a:gd name="connsiteX633" fmla="*/ 175755 w 847534"/>
              <a:gd name="connsiteY633" fmla="*/ 245373 h 530351"/>
              <a:gd name="connsiteX634" fmla="*/ 175136 w 847534"/>
              <a:gd name="connsiteY634" fmla="*/ 244259 h 530351"/>
              <a:gd name="connsiteX635" fmla="*/ 169145 w 847534"/>
              <a:gd name="connsiteY635" fmla="*/ 239287 h 530351"/>
              <a:gd name="connsiteX636" fmla="*/ 167907 w 847534"/>
              <a:gd name="connsiteY636" fmla="*/ 236534 h 530351"/>
              <a:gd name="connsiteX637" fmla="*/ 167650 w 847534"/>
              <a:gd name="connsiteY637" fmla="*/ 233334 h 530351"/>
              <a:gd name="connsiteX638" fmla="*/ 169002 w 847534"/>
              <a:gd name="connsiteY638" fmla="*/ 225085 h 530351"/>
              <a:gd name="connsiteX639" fmla="*/ 169602 w 847534"/>
              <a:gd name="connsiteY639" fmla="*/ 220246 h 530351"/>
              <a:gd name="connsiteX640" fmla="*/ 169221 w 847534"/>
              <a:gd name="connsiteY640" fmla="*/ 217751 h 530351"/>
              <a:gd name="connsiteX641" fmla="*/ 168593 w 847534"/>
              <a:gd name="connsiteY641" fmla="*/ 217408 h 530351"/>
              <a:gd name="connsiteX642" fmla="*/ 168021 w 847534"/>
              <a:gd name="connsiteY642" fmla="*/ 216055 h 530351"/>
              <a:gd name="connsiteX643" fmla="*/ 167888 w 847534"/>
              <a:gd name="connsiteY643" fmla="*/ 212065 h 530351"/>
              <a:gd name="connsiteX644" fmla="*/ 166440 w 847534"/>
              <a:gd name="connsiteY644" fmla="*/ 207721 h 530351"/>
              <a:gd name="connsiteX645" fmla="*/ 161001 w 847534"/>
              <a:gd name="connsiteY645" fmla="*/ 198796 h 530351"/>
              <a:gd name="connsiteX646" fmla="*/ 157029 w 847534"/>
              <a:gd name="connsiteY646" fmla="*/ 197034 h 530351"/>
              <a:gd name="connsiteX647" fmla="*/ 153495 w 847534"/>
              <a:gd name="connsiteY647" fmla="*/ 195748 h 530351"/>
              <a:gd name="connsiteX648" fmla="*/ 143809 w 847534"/>
              <a:gd name="connsiteY648" fmla="*/ 187833 h 530351"/>
              <a:gd name="connsiteX649" fmla="*/ 141180 w 847534"/>
              <a:gd name="connsiteY649" fmla="*/ 183870 h 530351"/>
              <a:gd name="connsiteX650" fmla="*/ 140541 w 847534"/>
              <a:gd name="connsiteY650" fmla="*/ 181613 h 530351"/>
              <a:gd name="connsiteX651" fmla="*/ 140208 w 847534"/>
              <a:gd name="connsiteY651" fmla="*/ 177022 h 530351"/>
              <a:gd name="connsiteX652" fmla="*/ 138875 w 847534"/>
              <a:gd name="connsiteY652" fmla="*/ 179679 h 530351"/>
              <a:gd name="connsiteX653" fmla="*/ 137093 w 847534"/>
              <a:gd name="connsiteY653" fmla="*/ 181651 h 530351"/>
              <a:gd name="connsiteX654" fmla="*/ 132988 w 847534"/>
              <a:gd name="connsiteY654" fmla="*/ 181508 h 530351"/>
              <a:gd name="connsiteX655" fmla="*/ 128378 w 847534"/>
              <a:gd name="connsiteY655" fmla="*/ 183728 h 530351"/>
              <a:gd name="connsiteX656" fmla="*/ 125635 w 847534"/>
              <a:gd name="connsiteY656" fmla="*/ 181642 h 530351"/>
              <a:gd name="connsiteX657" fmla="*/ 124149 w 847534"/>
              <a:gd name="connsiteY657" fmla="*/ 179270 h 530351"/>
              <a:gd name="connsiteX658" fmla="*/ 121892 w 847534"/>
              <a:gd name="connsiteY658" fmla="*/ 176422 h 530351"/>
              <a:gd name="connsiteX659" fmla="*/ 119358 w 847534"/>
              <a:gd name="connsiteY659" fmla="*/ 175860 h 530351"/>
              <a:gd name="connsiteX660" fmla="*/ 117739 w 847534"/>
              <a:gd name="connsiteY660" fmla="*/ 175784 h 530351"/>
              <a:gd name="connsiteX661" fmla="*/ 114700 w 847534"/>
              <a:gd name="connsiteY661" fmla="*/ 172250 h 530351"/>
              <a:gd name="connsiteX662" fmla="*/ 112243 w 847534"/>
              <a:gd name="connsiteY662" fmla="*/ 171126 h 530351"/>
              <a:gd name="connsiteX663" fmla="*/ 108728 w 847534"/>
              <a:gd name="connsiteY663" fmla="*/ 170688 h 530351"/>
              <a:gd name="connsiteX664" fmla="*/ 105737 w 847534"/>
              <a:gd name="connsiteY664" fmla="*/ 168897 h 530351"/>
              <a:gd name="connsiteX665" fmla="*/ 104813 w 847534"/>
              <a:gd name="connsiteY665" fmla="*/ 166935 h 530351"/>
              <a:gd name="connsiteX666" fmla="*/ 104318 w 847534"/>
              <a:gd name="connsiteY666" fmla="*/ 164163 h 530351"/>
              <a:gd name="connsiteX667" fmla="*/ 103203 w 847534"/>
              <a:gd name="connsiteY667" fmla="*/ 162525 h 530351"/>
              <a:gd name="connsiteX668" fmla="*/ 98508 w 847534"/>
              <a:gd name="connsiteY668" fmla="*/ 159277 h 530351"/>
              <a:gd name="connsiteX669" fmla="*/ 94688 w 847534"/>
              <a:gd name="connsiteY669" fmla="*/ 155686 h 530351"/>
              <a:gd name="connsiteX670" fmla="*/ 91088 w 847534"/>
              <a:gd name="connsiteY670" fmla="*/ 153381 h 530351"/>
              <a:gd name="connsiteX671" fmla="*/ 90030 w 847534"/>
              <a:gd name="connsiteY671" fmla="*/ 151495 h 530351"/>
              <a:gd name="connsiteX672" fmla="*/ 89945 w 847534"/>
              <a:gd name="connsiteY672" fmla="*/ 150200 h 530351"/>
              <a:gd name="connsiteX673" fmla="*/ 95641 w 847534"/>
              <a:gd name="connsiteY673" fmla="*/ 150562 h 530351"/>
              <a:gd name="connsiteX674" fmla="*/ 102413 w 847534"/>
              <a:gd name="connsiteY674" fmla="*/ 151943 h 530351"/>
              <a:gd name="connsiteX675" fmla="*/ 105661 w 847534"/>
              <a:gd name="connsiteY675" fmla="*/ 151552 h 530351"/>
              <a:gd name="connsiteX676" fmla="*/ 107680 w 847534"/>
              <a:gd name="connsiteY676" fmla="*/ 150219 h 530351"/>
              <a:gd name="connsiteX677" fmla="*/ 109614 w 847534"/>
              <a:gd name="connsiteY677" fmla="*/ 149257 h 530351"/>
              <a:gd name="connsiteX678" fmla="*/ 109919 w 847534"/>
              <a:gd name="connsiteY678" fmla="*/ 150295 h 530351"/>
              <a:gd name="connsiteX679" fmla="*/ 109566 w 847534"/>
              <a:gd name="connsiteY679" fmla="*/ 152181 h 530351"/>
              <a:gd name="connsiteX680" fmla="*/ 111423 w 847534"/>
              <a:gd name="connsiteY680" fmla="*/ 153914 h 530351"/>
              <a:gd name="connsiteX681" fmla="*/ 113976 w 847534"/>
              <a:gd name="connsiteY681" fmla="*/ 155315 h 530351"/>
              <a:gd name="connsiteX682" fmla="*/ 115786 w 847534"/>
              <a:gd name="connsiteY682" fmla="*/ 155181 h 530351"/>
              <a:gd name="connsiteX683" fmla="*/ 114024 w 847534"/>
              <a:gd name="connsiteY683" fmla="*/ 153648 h 530351"/>
              <a:gd name="connsiteX684" fmla="*/ 112947 w 847534"/>
              <a:gd name="connsiteY684" fmla="*/ 150524 h 530351"/>
              <a:gd name="connsiteX685" fmla="*/ 113433 w 847534"/>
              <a:gd name="connsiteY685" fmla="*/ 149400 h 530351"/>
              <a:gd name="connsiteX686" fmla="*/ 113405 w 847534"/>
              <a:gd name="connsiteY686" fmla="*/ 147837 h 530351"/>
              <a:gd name="connsiteX687" fmla="*/ 110881 w 847534"/>
              <a:gd name="connsiteY687" fmla="*/ 148190 h 530351"/>
              <a:gd name="connsiteX688" fmla="*/ 110528 w 847534"/>
              <a:gd name="connsiteY688" fmla="*/ 147399 h 530351"/>
              <a:gd name="connsiteX689" fmla="*/ 112690 w 847534"/>
              <a:gd name="connsiteY689" fmla="*/ 145018 h 530351"/>
              <a:gd name="connsiteX690" fmla="*/ 115167 w 847534"/>
              <a:gd name="connsiteY690" fmla="*/ 138751 h 530351"/>
              <a:gd name="connsiteX691" fmla="*/ 116348 w 847534"/>
              <a:gd name="connsiteY691" fmla="*/ 132559 h 530351"/>
              <a:gd name="connsiteX692" fmla="*/ 113757 w 847534"/>
              <a:gd name="connsiteY692" fmla="*/ 127130 h 530351"/>
              <a:gd name="connsiteX693" fmla="*/ 109385 w 847534"/>
              <a:gd name="connsiteY693" fmla="*/ 123358 h 530351"/>
              <a:gd name="connsiteX694" fmla="*/ 99898 w 847534"/>
              <a:gd name="connsiteY694" fmla="*/ 112281 h 530351"/>
              <a:gd name="connsiteX695" fmla="*/ 94231 w 847534"/>
              <a:gd name="connsiteY695" fmla="*/ 106575 h 530351"/>
              <a:gd name="connsiteX696" fmla="*/ 92593 w 847534"/>
              <a:gd name="connsiteY696" fmla="*/ 104451 h 530351"/>
              <a:gd name="connsiteX697" fmla="*/ 91088 w 847534"/>
              <a:gd name="connsiteY697" fmla="*/ 103451 h 530351"/>
              <a:gd name="connsiteX698" fmla="*/ 86468 w 847534"/>
              <a:gd name="connsiteY698" fmla="*/ 102146 h 530351"/>
              <a:gd name="connsiteX699" fmla="*/ 82591 w 847534"/>
              <a:gd name="connsiteY699" fmla="*/ 98946 h 530351"/>
              <a:gd name="connsiteX700" fmla="*/ 75800 w 847534"/>
              <a:gd name="connsiteY700" fmla="*/ 94412 h 530351"/>
              <a:gd name="connsiteX701" fmla="*/ 72895 w 847534"/>
              <a:gd name="connsiteY701" fmla="*/ 92069 h 530351"/>
              <a:gd name="connsiteX702" fmla="*/ 70895 w 847534"/>
              <a:gd name="connsiteY702" fmla="*/ 86573 h 530351"/>
              <a:gd name="connsiteX703" fmla="*/ 69304 w 847534"/>
              <a:gd name="connsiteY703" fmla="*/ 85820 h 530351"/>
              <a:gd name="connsiteX704" fmla="*/ 69809 w 847534"/>
              <a:gd name="connsiteY704" fmla="*/ 82010 h 530351"/>
              <a:gd name="connsiteX705" fmla="*/ 69114 w 847534"/>
              <a:gd name="connsiteY705" fmla="*/ 75257 h 530351"/>
              <a:gd name="connsiteX706" fmla="*/ 67970 w 847534"/>
              <a:gd name="connsiteY706" fmla="*/ 73523 h 530351"/>
              <a:gd name="connsiteX707" fmla="*/ 64294 w 847534"/>
              <a:gd name="connsiteY707" fmla="*/ 71837 h 530351"/>
              <a:gd name="connsiteX708" fmla="*/ 63417 w 847534"/>
              <a:gd name="connsiteY708" fmla="*/ 67237 h 530351"/>
              <a:gd name="connsiteX709" fmla="*/ 63237 w 847534"/>
              <a:gd name="connsiteY709" fmla="*/ 62855 h 530351"/>
              <a:gd name="connsiteX710" fmla="*/ 62522 w 847534"/>
              <a:gd name="connsiteY710" fmla="*/ 59798 h 530351"/>
              <a:gd name="connsiteX711" fmla="*/ 56264 w 847534"/>
              <a:gd name="connsiteY711" fmla="*/ 54645 h 530351"/>
              <a:gd name="connsiteX712" fmla="*/ 55912 w 847534"/>
              <a:gd name="connsiteY712" fmla="*/ 52149 h 530351"/>
              <a:gd name="connsiteX713" fmla="*/ 55912 w 847534"/>
              <a:gd name="connsiteY713" fmla="*/ 49777 h 530351"/>
              <a:gd name="connsiteX714" fmla="*/ 55274 w 847534"/>
              <a:gd name="connsiteY714" fmla="*/ 47425 h 530351"/>
              <a:gd name="connsiteX715" fmla="*/ 51930 w 847534"/>
              <a:gd name="connsiteY715" fmla="*/ 42501 h 530351"/>
              <a:gd name="connsiteX716" fmla="*/ 47892 w 847534"/>
              <a:gd name="connsiteY716" fmla="*/ 38195 h 530351"/>
              <a:gd name="connsiteX717" fmla="*/ 46482 w 847534"/>
              <a:gd name="connsiteY717" fmla="*/ 36138 h 530351"/>
              <a:gd name="connsiteX718" fmla="*/ 46311 w 847534"/>
              <a:gd name="connsiteY718" fmla="*/ 31966 h 530351"/>
              <a:gd name="connsiteX719" fmla="*/ 44882 w 847534"/>
              <a:gd name="connsiteY719" fmla="*/ 30842 h 530351"/>
              <a:gd name="connsiteX720" fmla="*/ 45425 w 847534"/>
              <a:gd name="connsiteY720" fmla="*/ 30556 h 530351"/>
              <a:gd name="connsiteX721" fmla="*/ 46749 w 847534"/>
              <a:gd name="connsiteY721" fmla="*/ 30661 h 530351"/>
              <a:gd name="connsiteX722" fmla="*/ 47501 w 847534"/>
              <a:gd name="connsiteY722" fmla="*/ 30108 h 530351"/>
              <a:gd name="connsiteX723" fmla="*/ 47587 w 847534"/>
              <a:gd name="connsiteY723" fmla="*/ 27194 h 530351"/>
              <a:gd name="connsiteX724" fmla="*/ 41510 w 847534"/>
              <a:gd name="connsiteY724" fmla="*/ 22612 h 530351"/>
              <a:gd name="connsiteX725" fmla="*/ 39757 w 847534"/>
              <a:gd name="connsiteY725" fmla="*/ 16297 h 530351"/>
              <a:gd name="connsiteX726" fmla="*/ 36519 w 847534"/>
              <a:gd name="connsiteY726" fmla="*/ 12945 h 530351"/>
              <a:gd name="connsiteX727" fmla="*/ 35757 w 847534"/>
              <a:gd name="connsiteY727" fmla="*/ 11735 h 530351"/>
              <a:gd name="connsiteX728" fmla="*/ 34014 w 847534"/>
              <a:gd name="connsiteY728" fmla="*/ 5753 h 530351"/>
              <a:gd name="connsiteX729" fmla="*/ 41662 w 847534"/>
              <a:gd name="connsiteY729" fmla="*/ 5077 h 530351"/>
              <a:gd name="connsiteX730" fmla="*/ 49311 w 847534"/>
              <a:gd name="connsiteY730" fmla="*/ 4401 h 530351"/>
              <a:gd name="connsiteX731" fmla="*/ 56960 w 847534"/>
              <a:gd name="connsiteY731" fmla="*/ 3724 h 530351"/>
              <a:gd name="connsiteX732" fmla="*/ 64608 w 847534"/>
              <a:gd name="connsiteY732" fmla="*/ 3048 h 530351"/>
              <a:gd name="connsiteX733" fmla="*/ 72257 w 847534"/>
              <a:gd name="connsiteY733" fmla="*/ 2372 h 530351"/>
              <a:gd name="connsiteX734" fmla="*/ 79905 w 847534"/>
              <a:gd name="connsiteY734" fmla="*/ 1696 h 530351"/>
              <a:gd name="connsiteX735" fmla="*/ 87554 w 847534"/>
              <a:gd name="connsiteY735" fmla="*/ 1019 h 530351"/>
              <a:gd name="connsiteX736" fmla="*/ 95202 w 847534"/>
              <a:gd name="connsiteY736" fmla="*/ 343 h 530351"/>
              <a:gd name="connsiteX737" fmla="*/ 98260 w 847534"/>
              <a:gd name="connsiteY737" fmla="*/ 0 h 530351"/>
              <a:gd name="connsiteX738" fmla="*/ 96564 w 847534"/>
              <a:gd name="connsiteY738" fmla="*/ 4763 h 530351"/>
              <a:gd name="connsiteX739" fmla="*/ 95288 w 847534"/>
              <a:gd name="connsiteY739" fmla="*/ 6543 h 530351"/>
              <a:gd name="connsiteX740" fmla="*/ 107966 w 847534"/>
              <a:gd name="connsiteY740" fmla="*/ 11211 h 530351"/>
              <a:gd name="connsiteX741" fmla="*/ 120644 w 847534"/>
              <a:gd name="connsiteY741" fmla="*/ 15869 h 530351"/>
              <a:gd name="connsiteX742" fmla="*/ 133322 w 847534"/>
              <a:gd name="connsiteY742" fmla="*/ 20517 h 530351"/>
              <a:gd name="connsiteX743" fmla="*/ 145999 w 847534"/>
              <a:gd name="connsiteY743" fmla="*/ 25155 h 530351"/>
              <a:gd name="connsiteX744" fmla="*/ 158677 w 847534"/>
              <a:gd name="connsiteY744" fmla="*/ 29794 h 530351"/>
              <a:gd name="connsiteX745" fmla="*/ 171355 w 847534"/>
              <a:gd name="connsiteY745" fmla="*/ 34423 h 530351"/>
              <a:gd name="connsiteX746" fmla="*/ 184033 w 847534"/>
              <a:gd name="connsiteY746" fmla="*/ 39043 h 530351"/>
              <a:gd name="connsiteX747" fmla="*/ 196710 w 847534"/>
              <a:gd name="connsiteY747" fmla="*/ 43653 h 530351"/>
              <a:gd name="connsiteX748" fmla="*/ 206159 w 847534"/>
              <a:gd name="connsiteY748" fmla="*/ 43634 h 530351"/>
              <a:gd name="connsiteX749" fmla="*/ 215608 w 847534"/>
              <a:gd name="connsiteY749" fmla="*/ 43615 h 530351"/>
              <a:gd name="connsiteX750" fmla="*/ 225057 w 847534"/>
              <a:gd name="connsiteY750" fmla="*/ 43596 h 530351"/>
              <a:gd name="connsiteX751" fmla="*/ 234506 w 847534"/>
              <a:gd name="connsiteY751" fmla="*/ 43577 h 530351"/>
              <a:gd name="connsiteX752" fmla="*/ 243954 w 847534"/>
              <a:gd name="connsiteY752" fmla="*/ 43558 h 530351"/>
              <a:gd name="connsiteX753" fmla="*/ 253403 w 847534"/>
              <a:gd name="connsiteY753" fmla="*/ 43539 h 530351"/>
              <a:gd name="connsiteX754" fmla="*/ 262852 w 847534"/>
              <a:gd name="connsiteY754" fmla="*/ 43520 h 530351"/>
              <a:gd name="connsiteX755" fmla="*/ 272301 w 847534"/>
              <a:gd name="connsiteY755" fmla="*/ 43501 h 530351"/>
              <a:gd name="connsiteX756" fmla="*/ 272320 w 847534"/>
              <a:gd name="connsiteY756" fmla="*/ 39996 h 530351"/>
              <a:gd name="connsiteX757" fmla="*/ 272329 w 847534"/>
              <a:gd name="connsiteY757" fmla="*/ 36490 h 530351"/>
              <a:gd name="connsiteX758" fmla="*/ 272348 w 847534"/>
              <a:gd name="connsiteY758" fmla="*/ 32976 h 530351"/>
              <a:gd name="connsiteX759" fmla="*/ 272367 w 847534"/>
              <a:gd name="connsiteY759" fmla="*/ 29461 h 530351"/>
              <a:gd name="connsiteX760" fmla="*/ 278244 w 847534"/>
              <a:gd name="connsiteY760" fmla="*/ 29499 h 530351"/>
              <a:gd name="connsiteX761" fmla="*/ 284121 w 847534"/>
              <a:gd name="connsiteY761" fmla="*/ 29537 h 530351"/>
              <a:gd name="connsiteX762" fmla="*/ 289998 w 847534"/>
              <a:gd name="connsiteY762" fmla="*/ 29566 h 530351"/>
              <a:gd name="connsiteX763" fmla="*/ 295875 w 847534"/>
              <a:gd name="connsiteY763" fmla="*/ 29604 h 530351"/>
              <a:gd name="connsiteX764" fmla="*/ 301752 w 847534"/>
              <a:gd name="connsiteY764" fmla="*/ 29632 h 530351"/>
              <a:gd name="connsiteX765" fmla="*/ 307629 w 847534"/>
              <a:gd name="connsiteY765" fmla="*/ 29670 h 530351"/>
              <a:gd name="connsiteX766" fmla="*/ 313506 w 847534"/>
              <a:gd name="connsiteY766" fmla="*/ 29708 h 530351"/>
              <a:gd name="connsiteX767" fmla="*/ 319383 w 847534"/>
              <a:gd name="connsiteY767" fmla="*/ 29746 h 530351"/>
              <a:gd name="connsiteX768" fmla="*/ 319592 w 847534"/>
              <a:gd name="connsiteY768" fmla="*/ 29804 h 530351"/>
              <a:gd name="connsiteX769" fmla="*/ 319840 w 847534"/>
              <a:gd name="connsiteY769" fmla="*/ 29928 h 530351"/>
              <a:gd name="connsiteX770" fmla="*/ 322221 w 847534"/>
              <a:gd name="connsiteY770" fmla="*/ 32604 h 530351"/>
              <a:gd name="connsiteX771" fmla="*/ 324660 w 847534"/>
              <a:gd name="connsiteY771" fmla="*/ 36795 h 530351"/>
              <a:gd name="connsiteX772" fmla="*/ 327536 w 847534"/>
              <a:gd name="connsiteY772" fmla="*/ 39719 h 530351"/>
              <a:gd name="connsiteX773" fmla="*/ 330851 w 847534"/>
              <a:gd name="connsiteY773" fmla="*/ 41377 h 530351"/>
              <a:gd name="connsiteX774" fmla="*/ 336499 w 847534"/>
              <a:gd name="connsiteY774" fmla="*/ 46253 h 530351"/>
              <a:gd name="connsiteX775" fmla="*/ 344481 w 847534"/>
              <a:gd name="connsiteY775" fmla="*/ 54340 h 530351"/>
              <a:gd name="connsiteX776" fmla="*/ 350844 w 847534"/>
              <a:gd name="connsiteY776" fmla="*/ 59712 h 530351"/>
              <a:gd name="connsiteX777" fmla="*/ 355597 w 847534"/>
              <a:gd name="connsiteY777" fmla="*/ 62398 h 530351"/>
              <a:gd name="connsiteX778" fmla="*/ 358778 w 847534"/>
              <a:gd name="connsiteY778" fmla="*/ 64703 h 530351"/>
              <a:gd name="connsiteX779" fmla="*/ 360407 w 847534"/>
              <a:gd name="connsiteY779" fmla="*/ 66637 h 530351"/>
              <a:gd name="connsiteX780" fmla="*/ 362598 w 847534"/>
              <a:gd name="connsiteY780" fmla="*/ 70828 h 530351"/>
              <a:gd name="connsiteX781" fmla="*/ 366732 w 847534"/>
              <a:gd name="connsiteY781" fmla="*/ 80477 h 530351"/>
              <a:gd name="connsiteX782" fmla="*/ 366732 w 847534"/>
              <a:gd name="connsiteY782" fmla="*/ 84896 h 530351"/>
              <a:gd name="connsiteX783" fmla="*/ 368313 w 847534"/>
              <a:gd name="connsiteY783" fmla="*/ 89078 h 530351"/>
              <a:gd name="connsiteX784" fmla="*/ 371475 w 847534"/>
              <a:gd name="connsiteY784" fmla="*/ 94488 h 530351"/>
              <a:gd name="connsiteX785" fmla="*/ 374237 w 847534"/>
              <a:gd name="connsiteY785" fmla="*/ 97669 h 530351"/>
              <a:gd name="connsiteX786" fmla="*/ 376600 w 847534"/>
              <a:gd name="connsiteY786" fmla="*/ 98631 h 530351"/>
              <a:gd name="connsiteX787" fmla="*/ 379181 w 847534"/>
              <a:gd name="connsiteY787" fmla="*/ 100546 h 530351"/>
              <a:gd name="connsiteX788" fmla="*/ 381981 w 847534"/>
              <a:gd name="connsiteY788" fmla="*/ 103413 h 530351"/>
              <a:gd name="connsiteX789" fmla="*/ 385210 w 847534"/>
              <a:gd name="connsiteY789" fmla="*/ 105337 h 530351"/>
              <a:gd name="connsiteX790" fmla="*/ 388868 w 847534"/>
              <a:gd name="connsiteY790" fmla="*/ 106318 h 530351"/>
              <a:gd name="connsiteX791" fmla="*/ 393916 w 847534"/>
              <a:gd name="connsiteY791" fmla="*/ 108890 h 530351"/>
              <a:gd name="connsiteX792" fmla="*/ 400355 w 847534"/>
              <a:gd name="connsiteY792" fmla="*/ 113043 h 530351"/>
              <a:gd name="connsiteX793" fmla="*/ 404774 w 847534"/>
              <a:gd name="connsiteY793" fmla="*/ 115157 h 530351"/>
              <a:gd name="connsiteX794" fmla="*/ 407165 w 847534"/>
              <a:gd name="connsiteY794" fmla="*/ 115253 h 530351"/>
              <a:gd name="connsiteX795" fmla="*/ 409261 w 847534"/>
              <a:gd name="connsiteY795" fmla="*/ 113919 h 530351"/>
              <a:gd name="connsiteX796" fmla="*/ 411051 w 847534"/>
              <a:gd name="connsiteY796" fmla="*/ 111166 h 530351"/>
              <a:gd name="connsiteX797" fmla="*/ 412814 w 847534"/>
              <a:gd name="connsiteY797" fmla="*/ 109394 h 530351"/>
              <a:gd name="connsiteX798" fmla="*/ 414547 w 847534"/>
              <a:gd name="connsiteY798" fmla="*/ 108604 h 530351"/>
              <a:gd name="connsiteX799" fmla="*/ 415252 w 847534"/>
              <a:gd name="connsiteY799" fmla="*/ 107337 h 530351"/>
              <a:gd name="connsiteX800" fmla="*/ 414928 w 847534"/>
              <a:gd name="connsiteY800" fmla="*/ 105585 h 530351"/>
              <a:gd name="connsiteX801" fmla="*/ 416100 w 847534"/>
              <a:gd name="connsiteY801" fmla="*/ 101660 h 530351"/>
              <a:gd name="connsiteX802" fmla="*/ 418767 w 847534"/>
              <a:gd name="connsiteY802" fmla="*/ 95545 h 530351"/>
              <a:gd name="connsiteX803" fmla="*/ 421948 w 847534"/>
              <a:gd name="connsiteY803" fmla="*/ 92230 h 530351"/>
              <a:gd name="connsiteX804" fmla="*/ 425653 w 847534"/>
              <a:gd name="connsiteY804" fmla="*/ 91716 h 530351"/>
              <a:gd name="connsiteX805" fmla="*/ 428073 w 847534"/>
              <a:gd name="connsiteY805" fmla="*/ 90564 h 530351"/>
              <a:gd name="connsiteX806" fmla="*/ 429216 w 847534"/>
              <a:gd name="connsiteY806" fmla="*/ 88773 h 530351"/>
              <a:gd name="connsiteX807" fmla="*/ 431197 w 847534"/>
              <a:gd name="connsiteY807" fmla="*/ 88582 h 530351"/>
              <a:gd name="connsiteX808" fmla="*/ 434026 w 847534"/>
              <a:gd name="connsiteY808" fmla="*/ 89983 h 530351"/>
              <a:gd name="connsiteX809" fmla="*/ 438626 w 847534"/>
              <a:gd name="connsiteY809" fmla="*/ 90887 h 530351"/>
              <a:gd name="connsiteX810" fmla="*/ 444999 w 847534"/>
              <a:gd name="connsiteY810" fmla="*/ 91287 h 530351"/>
              <a:gd name="connsiteX811" fmla="*/ 448761 w 847534"/>
              <a:gd name="connsiteY811" fmla="*/ 91154 h 530351"/>
              <a:gd name="connsiteX812" fmla="*/ 449913 w 847534"/>
              <a:gd name="connsiteY812" fmla="*/ 90468 h 530351"/>
              <a:gd name="connsiteX813" fmla="*/ 450514 w 847534"/>
              <a:gd name="connsiteY813" fmla="*/ 90506 h 530351"/>
              <a:gd name="connsiteX814" fmla="*/ 450561 w 847534"/>
              <a:gd name="connsiteY814" fmla="*/ 91259 h 530351"/>
              <a:gd name="connsiteX815" fmla="*/ 451504 w 847534"/>
              <a:gd name="connsiteY815" fmla="*/ 91583 h 530351"/>
              <a:gd name="connsiteX816" fmla="*/ 453342 w 847534"/>
              <a:gd name="connsiteY816" fmla="*/ 91469 h 530351"/>
              <a:gd name="connsiteX817" fmla="*/ 454943 w 847534"/>
              <a:gd name="connsiteY817" fmla="*/ 92516 h 530351"/>
              <a:gd name="connsiteX818" fmla="*/ 457000 w 847534"/>
              <a:gd name="connsiteY818" fmla="*/ 95840 h 530351"/>
              <a:gd name="connsiteX819" fmla="*/ 464068 w 847534"/>
              <a:gd name="connsiteY819" fmla="*/ 101155 h 530351"/>
              <a:gd name="connsiteX820" fmla="*/ 464077 w 847534"/>
              <a:gd name="connsiteY820" fmla="*/ 101155 h 530351"/>
              <a:gd name="connsiteX821" fmla="*/ 464677 w 847534"/>
              <a:gd name="connsiteY821" fmla="*/ 102975 h 530351"/>
              <a:gd name="connsiteX822" fmla="*/ 467135 w 847534"/>
              <a:gd name="connsiteY822" fmla="*/ 105594 h 530351"/>
              <a:gd name="connsiteX823" fmla="*/ 471669 w 847534"/>
              <a:gd name="connsiteY823" fmla="*/ 109623 h 530351"/>
              <a:gd name="connsiteX824" fmla="*/ 474231 w 847534"/>
              <a:gd name="connsiteY824" fmla="*/ 113090 h 530351"/>
              <a:gd name="connsiteX825" fmla="*/ 474831 w 847534"/>
              <a:gd name="connsiteY825" fmla="*/ 116005 h 530351"/>
              <a:gd name="connsiteX826" fmla="*/ 477145 w 847534"/>
              <a:gd name="connsiteY826" fmla="*/ 120605 h 530351"/>
              <a:gd name="connsiteX827" fmla="*/ 481174 w 847534"/>
              <a:gd name="connsiteY827" fmla="*/ 126882 h 530351"/>
              <a:gd name="connsiteX828" fmla="*/ 482965 w 847534"/>
              <a:gd name="connsiteY828" fmla="*/ 130264 h 530351"/>
              <a:gd name="connsiteX829" fmla="*/ 482527 w 847534"/>
              <a:gd name="connsiteY829" fmla="*/ 130750 h 530351"/>
              <a:gd name="connsiteX830" fmla="*/ 482841 w 847534"/>
              <a:gd name="connsiteY830" fmla="*/ 132512 h 530351"/>
              <a:gd name="connsiteX831" fmla="*/ 483918 w 847534"/>
              <a:gd name="connsiteY831" fmla="*/ 135550 h 530351"/>
              <a:gd name="connsiteX832" fmla="*/ 485908 w 847534"/>
              <a:gd name="connsiteY832" fmla="*/ 138122 h 530351"/>
              <a:gd name="connsiteX833" fmla="*/ 488833 w 847534"/>
              <a:gd name="connsiteY833" fmla="*/ 140227 h 530351"/>
              <a:gd name="connsiteX834" fmla="*/ 491785 w 847534"/>
              <a:gd name="connsiteY834" fmla="*/ 143999 h 530351"/>
              <a:gd name="connsiteX835" fmla="*/ 494767 w 847534"/>
              <a:gd name="connsiteY835" fmla="*/ 149438 h 530351"/>
              <a:gd name="connsiteX836" fmla="*/ 498386 w 847534"/>
              <a:gd name="connsiteY836" fmla="*/ 153571 h 530351"/>
              <a:gd name="connsiteX837" fmla="*/ 502634 w 847534"/>
              <a:gd name="connsiteY837" fmla="*/ 156391 h 530351"/>
              <a:gd name="connsiteX838" fmla="*/ 505035 w 847534"/>
              <a:gd name="connsiteY838" fmla="*/ 159020 h 530351"/>
              <a:gd name="connsiteX839" fmla="*/ 505597 w 847534"/>
              <a:gd name="connsiteY839" fmla="*/ 161449 h 530351"/>
              <a:gd name="connsiteX840" fmla="*/ 505559 w 847534"/>
              <a:gd name="connsiteY840" fmla="*/ 163525 h 530351"/>
              <a:gd name="connsiteX841" fmla="*/ 504911 w 847534"/>
              <a:gd name="connsiteY841" fmla="*/ 165249 h 530351"/>
              <a:gd name="connsiteX842" fmla="*/ 505187 w 847534"/>
              <a:gd name="connsiteY842" fmla="*/ 166887 h 530351"/>
              <a:gd name="connsiteX843" fmla="*/ 506378 w 847534"/>
              <a:gd name="connsiteY843" fmla="*/ 168440 h 530351"/>
              <a:gd name="connsiteX844" fmla="*/ 506778 w 847534"/>
              <a:gd name="connsiteY844" fmla="*/ 170345 h 530351"/>
              <a:gd name="connsiteX845" fmla="*/ 506311 w 847534"/>
              <a:gd name="connsiteY845" fmla="*/ 172983 h 530351"/>
              <a:gd name="connsiteX846" fmla="*/ 506340 w 847534"/>
              <a:gd name="connsiteY846" fmla="*/ 173726 h 530351"/>
              <a:gd name="connsiteX847" fmla="*/ 506340 w 847534"/>
              <a:gd name="connsiteY847" fmla="*/ 173726 h 530351"/>
              <a:gd name="connsiteX848" fmla="*/ 506682 w 847534"/>
              <a:gd name="connsiteY848" fmla="*/ 174327 h 530351"/>
              <a:gd name="connsiteX849" fmla="*/ 510454 w 847534"/>
              <a:gd name="connsiteY849" fmla="*/ 178860 h 530351"/>
              <a:gd name="connsiteX850" fmla="*/ 512397 w 847534"/>
              <a:gd name="connsiteY850" fmla="*/ 182518 h 530351"/>
              <a:gd name="connsiteX851" fmla="*/ 513940 w 847534"/>
              <a:gd name="connsiteY851" fmla="*/ 188347 h 530351"/>
              <a:gd name="connsiteX852" fmla="*/ 513950 w 847534"/>
              <a:gd name="connsiteY852" fmla="*/ 188395 h 530351"/>
              <a:gd name="connsiteX853" fmla="*/ 515664 w 847534"/>
              <a:gd name="connsiteY853" fmla="*/ 191881 h 530351"/>
              <a:gd name="connsiteX854" fmla="*/ 518141 w 847534"/>
              <a:gd name="connsiteY854" fmla="*/ 193300 h 530351"/>
              <a:gd name="connsiteX855" fmla="*/ 521942 w 847534"/>
              <a:gd name="connsiteY855" fmla="*/ 193834 h 530351"/>
              <a:gd name="connsiteX856" fmla="*/ 524828 w 847534"/>
              <a:gd name="connsiteY856" fmla="*/ 195043 h 530351"/>
              <a:gd name="connsiteX857" fmla="*/ 526799 w 847534"/>
              <a:gd name="connsiteY857" fmla="*/ 196939 h 530351"/>
              <a:gd name="connsiteX858" fmla="*/ 529295 w 847534"/>
              <a:gd name="connsiteY858" fmla="*/ 198082 h 530351"/>
              <a:gd name="connsiteX859" fmla="*/ 532295 w 847534"/>
              <a:gd name="connsiteY859" fmla="*/ 198472 h 530351"/>
              <a:gd name="connsiteX860" fmla="*/ 535172 w 847534"/>
              <a:gd name="connsiteY860" fmla="*/ 199730 h 530351"/>
              <a:gd name="connsiteX861" fmla="*/ 537934 w 847534"/>
              <a:gd name="connsiteY861" fmla="*/ 201835 h 530351"/>
              <a:gd name="connsiteX862" fmla="*/ 543077 w 847534"/>
              <a:gd name="connsiteY862" fmla="*/ 203216 h 530351"/>
              <a:gd name="connsiteX863" fmla="*/ 550602 w 847534"/>
              <a:gd name="connsiteY863" fmla="*/ 203883 h 530351"/>
              <a:gd name="connsiteX864" fmla="*/ 556327 w 847534"/>
              <a:gd name="connsiteY864" fmla="*/ 205597 h 530351"/>
              <a:gd name="connsiteX865" fmla="*/ 560261 w 847534"/>
              <a:gd name="connsiteY865" fmla="*/ 208359 h 530351"/>
              <a:gd name="connsiteX866" fmla="*/ 561985 w 847534"/>
              <a:gd name="connsiteY866" fmla="*/ 208921 h 530351"/>
              <a:gd name="connsiteX867" fmla="*/ 562451 w 847534"/>
              <a:gd name="connsiteY867" fmla="*/ 208959 h 530351"/>
              <a:gd name="connsiteX868" fmla="*/ 562670 w 847534"/>
              <a:gd name="connsiteY868" fmla="*/ 208540 h 530351"/>
              <a:gd name="connsiteX869" fmla="*/ 562966 w 847534"/>
              <a:gd name="connsiteY869" fmla="*/ 207759 h 530351"/>
              <a:gd name="connsiteX870" fmla="*/ 564490 w 847534"/>
              <a:gd name="connsiteY870" fmla="*/ 206864 h 530351"/>
              <a:gd name="connsiteX871" fmla="*/ 568185 w 847534"/>
              <a:gd name="connsiteY871" fmla="*/ 206273 h 530351"/>
              <a:gd name="connsiteX872" fmla="*/ 99098 w 847534"/>
              <a:gd name="connsiteY872" fmla="*/ 31775 h 530351"/>
              <a:gd name="connsiteX873" fmla="*/ 98212 w 847534"/>
              <a:gd name="connsiteY873" fmla="*/ 31909 h 530351"/>
              <a:gd name="connsiteX874" fmla="*/ 96555 w 847534"/>
              <a:gd name="connsiteY874" fmla="*/ 30471 h 530351"/>
              <a:gd name="connsiteX875" fmla="*/ 96679 w 847534"/>
              <a:gd name="connsiteY875" fmla="*/ 29146 h 530351"/>
              <a:gd name="connsiteX876" fmla="*/ 97041 w 847534"/>
              <a:gd name="connsiteY876" fmla="*/ 29013 h 530351"/>
              <a:gd name="connsiteX877" fmla="*/ 98698 w 847534"/>
              <a:gd name="connsiteY877" fmla="*/ 30175 h 530351"/>
              <a:gd name="connsiteX878" fmla="*/ 99260 w 847534"/>
              <a:gd name="connsiteY878" fmla="*/ 31194 h 530351"/>
              <a:gd name="connsiteX879" fmla="*/ 99098 w 847534"/>
              <a:gd name="connsiteY879" fmla="*/ 31775 h 530351"/>
              <a:gd name="connsiteX880" fmla="*/ 140227 w 847534"/>
              <a:gd name="connsiteY880" fmla="*/ 113595 h 530351"/>
              <a:gd name="connsiteX881" fmla="*/ 140037 w 847534"/>
              <a:gd name="connsiteY881" fmla="*/ 114129 h 530351"/>
              <a:gd name="connsiteX882" fmla="*/ 137303 w 847534"/>
              <a:gd name="connsiteY882" fmla="*/ 112243 h 530351"/>
              <a:gd name="connsiteX883" fmla="*/ 131112 w 847534"/>
              <a:gd name="connsiteY883" fmla="*/ 105823 h 530351"/>
              <a:gd name="connsiteX884" fmla="*/ 128864 w 847534"/>
              <a:gd name="connsiteY884" fmla="*/ 102603 h 530351"/>
              <a:gd name="connsiteX885" fmla="*/ 128492 w 847534"/>
              <a:gd name="connsiteY885" fmla="*/ 101089 h 530351"/>
              <a:gd name="connsiteX886" fmla="*/ 128683 w 847534"/>
              <a:gd name="connsiteY886" fmla="*/ 97717 h 530351"/>
              <a:gd name="connsiteX887" fmla="*/ 130807 w 847534"/>
              <a:gd name="connsiteY887" fmla="*/ 98117 h 530351"/>
              <a:gd name="connsiteX888" fmla="*/ 133264 w 847534"/>
              <a:gd name="connsiteY888" fmla="*/ 100374 h 530351"/>
              <a:gd name="connsiteX889" fmla="*/ 134331 w 847534"/>
              <a:gd name="connsiteY889" fmla="*/ 102470 h 530351"/>
              <a:gd name="connsiteX890" fmla="*/ 134379 w 847534"/>
              <a:gd name="connsiteY890" fmla="*/ 104861 h 530351"/>
              <a:gd name="connsiteX891" fmla="*/ 138970 w 847534"/>
              <a:gd name="connsiteY891" fmla="*/ 105994 h 530351"/>
              <a:gd name="connsiteX892" fmla="*/ 139618 w 847534"/>
              <a:gd name="connsiteY892" fmla="*/ 111166 h 530351"/>
              <a:gd name="connsiteX893" fmla="*/ 140227 w 847534"/>
              <a:gd name="connsiteY893" fmla="*/ 113595 h 530351"/>
              <a:gd name="connsiteX894" fmla="*/ 165687 w 847534"/>
              <a:gd name="connsiteY894" fmla="*/ 115024 h 530351"/>
              <a:gd name="connsiteX895" fmla="*/ 163678 w 847534"/>
              <a:gd name="connsiteY895" fmla="*/ 122187 h 530351"/>
              <a:gd name="connsiteX896" fmla="*/ 161620 w 847534"/>
              <a:gd name="connsiteY896" fmla="*/ 122072 h 530351"/>
              <a:gd name="connsiteX897" fmla="*/ 157372 w 847534"/>
              <a:gd name="connsiteY897" fmla="*/ 119815 h 530351"/>
              <a:gd name="connsiteX898" fmla="*/ 156924 w 847534"/>
              <a:gd name="connsiteY898" fmla="*/ 118405 h 530351"/>
              <a:gd name="connsiteX899" fmla="*/ 158553 w 847534"/>
              <a:gd name="connsiteY899" fmla="*/ 110080 h 530351"/>
              <a:gd name="connsiteX900" fmla="*/ 159791 w 847534"/>
              <a:gd name="connsiteY900" fmla="*/ 108985 h 530351"/>
              <a:gd name="connsiteX901" fmla="*/ 163497 w 847534"/>
              <a:gd name="connsiteY901" fmla="*/ 107861 h 530351"/>
              <a:gd name="connsiteX902" fmla="*/ 164078 w 847534"/>
              <a:gd name="connsiteY902" fmla="*/ 108890 h 530351"/>
              <a:gd name="connsiteX903" fmla="*/ 164468 w 847534"/>
              <a:gd name="connsiteY903" fmla="*/ 111347 h 530351"/>
              <a:gd name="connsiteX904" fmla="*/ 165687 w 847534"/>
              <a:gd name="connsiteY904" fmla="*/ 115024 h 530351"/>
              <a:gd name="connsiteX905" fmla="*/ 4239 w 847534"/>
              <a:gd name="connsiteY905" fmla="*/ 116948 h 530351"/>
              <a:gd name="connsiteX906" fmla="*/ 3096 w 847534"/>
              <a:gd name="connsiteY906" fmla="*/ 118110 h 530351"/>
              <a:gd name="connsiteX907" fmla="*/ 29 w 847534"/>
              <a:gd name="connsiteY907" fmla="*/ 111766 h 530351"/>
              <a:gd name="connsiteX908" fmla="*/ 0 w 847534"/>
              <a:gd name="connsiteY908" fmla="*/ 110233 h 530351"/>
              <a:gd name="connsiteX909" fmla="*/ 895 w 847534"/>
              <a:gd name="connsiteY909" fmla="*/ 109471 h 530351"/>
              <a:gd name="connsiteX910" fmla="*/ 2381 w 847534"/>
              <a:gd name="connsiteY910" fmla="*/ 109614 h 530351"/>
              <a:gd name="connsiteX911" fmla="*/ 2381 w 847534"/>
              <a:gd name="connsiteY911" fmla="*/ 111204 h 530351"/>
              <a:gd name="connsiteX912" fmla="*/ 3629 w 847534"/>
              <a:gd name="connsiteY912" fmla="*/ 112547 h 530351"/>
              <a:gd name="connsiteX913" fmla="*/ 4115 w 847534"/>
              <a:gd name="connsiteY913" fmla="*/ 113862 h 530351"/>
              <a:gd name="connsiteX914" fmla="*/ 4239 w 847534"/>
              <a:gd name="connsiteY914" fmla="*/ 116948 h 530351"/>
              <a:gd name="connsiteX915" fmla="*/ 86363 w 847534"/>
              <a:gd name="connsiteY915" fmla="*/ 143351 h 530351"/>
              <a:gd name="connsiteX916" fmla="*/ 86001 w 847534"/>
              <a:gd name="connsiteY916" fmla="*/ 144323 h 530351"/>
              <a:gd name="connsiteX917" fmla="*/ 81486 w 847534"/>
              <a:gd name="connsiteY917" fmla="*/ 142313 h 530351"/>
              <a:gd name="connsiteX918" fmla="*/ 83963 w 847534"/>
              <a:gd name="connsiteY918" fmla="*/ 138798 h 530351"/>
              <a:gd name="connsiteX919" fmla="*/ 83601 w 847534"/>
              <a:gd name="connsiteY919" fmla="*/ 135103 h 530351"/>
              <a:gd name="connsiteX920" fmla="*/ 84677 w 847534"/>
              <a:gd name="connsiteY920" fmla="*/ 134331 h 530351"/>
              <a:gd name="connsiteX921" fmla="*/ 85658 w 847534"/>
              <a:gd name="connsiteY921" fmla="*/ 135550 h 530351"/>
              <a:gd name="connsiteX922" fmla="*/ 86954 w 847534"/>
              <a:gd name="connsiteY922" fmla="*/ 140256 h 530351"/>
              <a:gd name="connsiteX923" fmla="*/ 86363 w 847534"/>
              <a:gd name="connsiteY923" fmla="*/ 143351 h 530351"/>
              <a:gd name="connsiteX924" fmla="*/ 195167 w 847534"/>
              <a:gd name="connsiteY924" fmla="*/ 204521 h 530351"/>
              <a:gd name="connsiteX925" fmla="*/ 195501 w 847534"/>
              <a:gd name="connsiteY925" fmla="*/ 205587 h 530351"/>
              <a:gd name="connsiteX926" fmla="*/ 195320 w 847534"/>
              <a:gd name="connsiteY926" fmla="*/ 205892 h 530351"/>
              <a:gd name="connsiteX927" fmla="*/ 194224 w 847534"/>
              <a:gd name="connsiteY927" fmla="*/ 205149 h 530351"/>
              <a:gd name="connsiteX928" fmla="*/ 192376 w 847534"/>
              <a:gd name="connsiteY928" fmla="*/ 209569 h 530351"/>
              <a:gd name="connsiteX929" fmla="*/ 191834 w 847534"/>
              <a:gd name="connsiteY929" fmla="*/ 209969 h 530351"/>
              <a:gd name="connsiteX930" fmla="*/ 192948 w 847534"/>
              <a:gd name="connsiteY930" fmla="*/ 203921 h 530351"/>
              <a:gd name="connsiteX931" fmla="*/ 194120 w 847534"/>
              <a:gd name="connsiteY931" fmla="*/ 203054 h 530351"/>
              <a:gd name="connsiteX932" fmla="*/ 195415 w 847534"/>
              <a:gd name="connsiteY932" fmla="*/ 202882 h 530351"/>
              <a:gd name="connsiteX933" fmla="*/ 195167 w 847534"/>
              <a:gd name="connsiteY933" fmla="*/ 204521 h 530351"/>
              <a:gd name="connsiteX934" fmla="*/ 169583 w 847534"/>
              <a:gd name="connsiteY934" fmla="*/ 247888 h 530351"/>
              <a:gd name="connsiteX935" fmla="*/ 169040 w 847534"/>
              <a:gd name="connsiteY935" fmla="*/ 248212 h 530351"/>
              <a:gd name="connsiteX936" fmla="*/ 166754 w 847534"/>
              <a:gd name="connsiteY936" fmla="*/ 244830 h 530351"/>
              <a:gd name="connsiteX937" fmla="*/ 166411 w 847534"/>
              <a:gd name="connsiteY937" fmla="*/ 242506 h 530351"/>
              <a:gd name="connsiteX938" fmla="*/ 165478 w 847534"/>
              <a:gd name="connsiteY938" fmla="*/ 241525 h 530351"/>
              <a:gd name="connsiteX939" fmla="*/ 163173 w 847534"/>
              <a:gd name="connsiteY939" fmla="*/ 240744 h 530351"/>
              <a:gd name="connsiteX940" fmla="*/ 165164 w 847534"/>
              <a:gd name="connsiteY940" fmla="*/ 236010 h 530351"/>
              <a:gd name="connsiteX941" fmla="*/ 166849 w 847534"/>
              <a:gd name="connsiteY941" fmla="*/ 226190 h 530351"/>
              <a:gd name="connsiteX942" fmla="*/ 167592 w 847534"/>
              <a:gd name="connsiteY942" fmla="*/ 227990 h 530351"/>
              <a:gd name="connsiteX943" fmla="*/ 165811 w 847534"/>
              <a:gd name="connsiteY943" fmla="*/ 237934 h 530351"/>
              <a:gd name="connsiteX944" fmla="*/ 165897 w 847534"/>
              <a:gd name="connsiteY944" fmla="*/ 239230 h 530351"/>
              <a:gd name="connsiteX945" fmla="*/ 166726 w 847534"/>
              <a:gd name="connsiteY945" fmla="*/ 240439 h 530351"/>
              <a:gd name="connsiteX946" fmla="*/ 167621 w 847534"/>
              <a:gd name="connsiteY946" fmla="*/ 242488 h 530351"/>
              <a:gd name="connsiteX947" fmla="*/ 167726 w 847534"/>
              <a:gd name="connsiteY947" fmla="*/ 244697 h 530351"/>
              <a:gd name="connsiteX948" fmla="*/ 169297 w 847534"/>
              <a:gd name="connsiteY948" fmla="*/ 246755 h 530351"/>
              <a:gd name="connsiteX949" fmla="*/ 169583 w 847534"/>
              <a:gd name="connsiteY949" fmla="*/ 247888 h 530351"/>
              <a:gd name="connsiteX950" fmla="*/ 209417 w 847534"/>
              <a:gd name="connsiteY950" fmla="*/ 234486 h 530351"/>
              <a:gd name="connsiteX951" fmla="*/ 210179 w 847534"/>
              <a:gd name="connsiteY951" fmla="*/ 237763 h 530351"/>
              <a:gd name="connsiteX952" fmla="*/ 208807 w 847534"/>
              <a:gd name="connsiteY952" fmla="*/ 237277 h 530351"/>
              <a:gd name="connsiteX953" fmla="*/ 207016 w 847534"/>
              <a:gd name="connsiteY953" fmla="*/ 235496 h 530351"/>
              <a:gd name="connsiteX954" fmla="*/ 205788 w 847534"/>
              <a:gd name="connsiteY954" fmla="*/ 233219 h 530351"/>
              <a:gd name="connsiteX955" fmla="*/ 205902 w 847534"/>
              <a:gd name="connsiteY955" fmla="*/ 232200 h 530351"/>
              <a:gd name="connsiteX956" fmla="*/ 206140 w 847534"/>
              <a:gd name="connsiteY956" fmla="*/ 232010 h 530351"/>
              <a:gd name="connsiteX957" fmla="*/ 208683 w 847534"/>
              <a:gd name="connsiteY957" fmla="*/ 233353 h 530351"/>
              <a:gd name="connsiteX958" fmla="*/ 209417 w 847534"/>
              <a:gd name="connsiteY958" fmla="*/ 234486 h 530351"/>
              <a:gd name="connsiteX959" fmla="*/ 179165 w 847534"/>
              <a:gd name="connsiteY959" fmla="*/ 252336 h 530351"/>
              <a:gd name="connsiteX960" fmla="*/ 178803 w 847534"/>
              <a:gd name="connsiteY960" fmla="*/ 253717 h 530351"/>
              <a:gd name="connsiteX961" fmla="*/ 170755 w 847534"/>
              <a:gd name="connsiteY961" fmla="*/ 248260 h 530351"/>
              <a:gd name="connsiteX962" fmla="*/ 172688 w 847534"/>
              <a:gd name="connsiteY962" fmla="*/ 247745 h 530351"/>
              <a:gd name="connsiteX963" fmla="*/ 174936 w 847534"/>
              <a:gd name="connsiteY963" fmla="*/ 248126 h 530351"/>
              <a:gd name="connsiteX964" fmla="*/ 179165 w 847534"/>
              <a:gd name="connsiteY964" fmla="*/ 252336 h 530351"/>
              <a:gd name="connsiteX965" fmla="*/ 229791 w 847534"/>
              <a:gd name="connsiteY965" fmla="*/ 259404 h 530351"/>
              <a:gd name="connsiteX966" fmla="*/ 229210 w 847534"/>
              <a:gd name="connsiteY966" fmla="*/ 259499 h 530351"/>
              <a:gd name="connsiteX967" fmla="*/ 227838 w 847534"/>
              <a:gd name="connsiteY967" fmla="*/ 257956 h 530351"/>
              <a:gd name="connsiteX968" fmla="*/ 227238 w 847534"/>
              <a:gd name="connsiteY968" fmla="*/ 254155 h 530351"/>
              <a:gd name="connsiteX969" fmla="*/ 227514 w 847534"/>
              <a:gd name="connsiteY969" fmla="*/ 253755 h 530351"/>
              <a:gd name="connsiteX970" fmla="*/ 230096 w 847534"/>
              <a:gd name="connsiteY970" fmla="*/ 258461 h 530351"/>
              <a:gd name="connsiteX971" fmla="*/ 230048 w 847534"/>
              <a:gd name="connsiteY971" fmla="*/ 259042 h 530351"/>
              <a:gd name="connsiteX972" fmla="*/ 229791 w 847534"/>
              <a:gd name="connsiteY972" fmla="*/ 259404 h 530351"/>
              <a:gd name="connsiteX973" fmla="*/ 318078 w 847534"/>
              <a:gd name="connsiteY973" fmla="*/ 332699 h 530351"/>
              <a:gd name="connsiteX974" fmla="*/ 317297 w 847534"/>
              <a:gd name="connsiteY974" fmla="*/ 335051 h 530351"/>
              <a:gd name="connsiteX975" fmla="*/ 315278 w 847534"/>
              <a:gd name="connsiteY975" fmla="*/ 334108 h 530351"/>
              <a:gd name="connsiteX976" fmla="*/ 314554 w 847534"/>
              <a:gd name="connsiteY976" fmla="*/ 332632 h 530351"/>
              <a:gd name="connsiteX977" fmla="*/ 314411 w 847534"/>
              <a:gd name="connsiteY977" fmla="*/ 330213 h 530351"/>
              <a:gd name="connsiteX978" fmla="*/ 315535 w 847534"/>
              <a:gd name="connsiteY978" fmla="*/ 329803 h 530351"/>
              <a:gd name="connsiteX979" fmla="*/ 317164 w 847534"/>
              <a:gd name="connsiteY979" fmla="*/ 330832 h 530351"/>
              <a:gd name="connsiteX980" fmla="*/ 317497 w 847534"/>
              <a:gd name="connsiteY980" fmla="*/ 331518 h 530351"/>
              <a:gd name="connsiteX981" fmla="*/ 318078 w 847534"/>
              <a:gd name="connsiteY981" fmla="*/ 332699 h 530351"/>
              <a:gd name="connsiteX982" fmla="*/ 847058 w 847534"/>
              <a:gd name="connsiteY982" fmla="*/ 343310 h 530351"/>
              <a:gd name="connsiteX983" fmla="*/ 847535 w 847534"/>
              <a:gd name="connsiteY983" fmla="*/ 344691 h 530351"/>
              <a:gd name="connsiteX984" fmla="*/ 847068 w 847534"/>
              <a:gd name="connsiteY984" fmla="*/ 344529 h 530351"/>
              <a:gd name="connsiteX985" fmla="*/ 846458 w 847534"/>
              <a:gd name="connsiteY985" fmla="*/ 343490 h 530351"/>
              <a:gd name="connsiteX986" fmla="*/ 846020 w 847534"/>
              <a:gd name="connsiteY986" fmla="*/ 342195 h 530351"/>
              <a:gd name="connsiteX987" fmla="*/ 846392 w 847534"/>
              <a:gd name="connsiteY987" fmla="*/ 342167 h 530351"/>
              <a:gd name="connsiteX988" fmla="*/ 846715 w 847534"/>
              <a:gd name="connsiteY988" fmla="*/ 342614 h 530351"/>
              <a:gd name="connsiteX989" fmla="*/ 847058 w 847534"/>
              <a:gd name="connsiteY989" fmla="*/ 343310 h 530351"/>
              <a:gd name="connsiteX990" fmla="*/ 841029 w 847534"/>
              <a:gd name="connsiteY990" fmla="*/ 369913 h 530351"/>
              <a:gd name="connsiteX991" fmla="*/ 839638 w 847534"/>
              <a:gd name="connsiteY991" fmla="*/ 370799 h 530351"/>
              <a:gd name="connsiteX992" fmla="*/ 838886 w 847534"/>
              <a:gd name="connsiteY992" fmla="*/ 367674 h 530351"/>
              <a:gd name="connsiteX993" fmla="*/ 839991 w 847534"/>
              <a:gd name="connsiteY993" fmla="*/ 364627 h 530351"/>
              <a:gd name="connsiteX994" fmla="*/ 841334 w 847534"/>
              <a:gd name="connsiteY994" fmla="*/ 362874 h 530351"/>
              <a:gd name="connsiteX995" fmla="*/ 843982 w 847534"/>
              <a:gd name="connsiteY995" fmla="*/ 362674 h 530351"/>
              <a:gd name="connsiteX996" fmla="*/ 845734 w 847534"/>
              <a:gd name="connsiteY996" fmla="*/ 362093 h 530351"/>
              <a:gd name="connsiteX997" fmla="*/ 845953 w 847534"/>
              <a:gd name="connsiteY997" fmla="*/ 362864 h 530351"/>
              <a:gd name="connsiteX998" fmla="*/ 844515 w 847534"/>
              <a:gd name="connsiteY998" fmla="*/ 365227 h 530351"/>
              <a:gd name="connsiteX999" fmla="*/ 841029 w 847534"/>
              <a:gd name="connsiteY999" fmla="*/ 369913 h 530351"/>
              <a:gd name="connsiteX1000" fmla="*/ 200130 w 847534"/>
              <a:gd name="connsiteY1000" fmla="*/ 413947 h 530351"/>
              <a:gd name="connsiteX1001" fmla="*/ 198520 w 847534"/>
              <a:gd name="connsiteY1001" fmla="*/ 414538 h 530351"/>
              <a:gd name="connsiteX1002" fmla="*/ 196148 w 847534"/>
              <a:gd name="connsiteY1002" fmla="*/ 412813 h 530351"/>
              <a:gd name="connsiteX1003" fmla="*/ 196777 w 847534"/>
              <a:gd name="connsiteY1003" fmla="*/ 411451 h 530351"/>
              <a:gd name="connsiteX1004" fmla="*/ 198130 w 847534"/>
              <a:gd name="connsiteY1004" fmla="*/ 410528 h 530351"/>
              <a:gd name="connsiteX1005" fmla="*/ 199396 w 847534"/>
              <a:gd name="connsiteY1005" fmla="*/ 412252 h 530351"/>
              <a:gd name="connsiteX1006" fmla="*/ 200130 w 847534"/>
              <a:gd name="connsiteY1006" fmla="*/ 413947 h 530351"/>
              <a:gd name="connsiteX1007" fmla="*/ 714213 w 847534"/>
              <a:gd name="connsiteY1007" fmla="*/ 415747 h 530351"/>
              <a:gd name="connsiteX1008" fmla="*/ 711203 w 847534"/>
              <a:gd name="connsiteY1008" fmla="*/ 416395 h 530351"/>
              <a:gd name="connsiteX1009" fmla="*/ 710670 w 847534"/>
              <a:gd name="connsiteY1009" fmla="*/ 415785 h 530351"/>
              <a:gd name="connsiteX1010" fmla="*/ 716737 w 847534"/>
              <a:gd name="connsiteY1010" fmla="*/ 412918 h 530351"/>
              <a:gd name="connsiteX1011" fmla="*/ 717776 w 847534"/>
              <a:gd name="connsiteY1011" fmla="*/ 413042 h 530351"/>
              <a:gd name="connsiteX1012" fmla="*/ 718137 w 847534"/>
              <a:gd name="connsiteY1012" fmla="*/ 413433 h 530351"/>
              <a:gd name="connsiteX1013" fmla="*/ 714994 w 847534"/>
              <a:gd name="connsiteY1013" fmla="*/ 414795 h 530351"/>
              <a:gd name="connsiteX1014" fmla="*/ 714213 w 847534"/>
              <a:gd name="connsiteY1014" fmla="*/ 415747 h 530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847534" h="530351">
                <a:moveTo>
                  <a:pt x="568185" y="206273"/>
                </a:moveTo>
                <a:lnTo>
                  <a:pt x="567700" y="212379"/>
                </a:lnTo>
                <a:lnTo>
                  <a:pt x="566080" y="217370"/>
                </a:lnTo>
                <a:lnTo>
                  <a:pt x="560756" y="227743"/>
                </a:lnTo>
                <a:lnTo>
                  <a:pt x="558537" y="234162"/>
                </a:lnTo>
                <a:lnTo>
                  <a:pt x="554241" y="252431"/>
                </a:lnTo>
                <a:lnTo>
                  <a:pt x="552917" y="264357"/>
                </a:lnTo>
                <a:lnTo>
                  <a:pt x="552602" y="269957"/>
                </a:lnTo>
                <a:lnTo>
                  <a:pt x="552231" y="270748"/>
                </a:lnTo>
                <a:lnTo>
                  <a:pt x="552631" y="271567"/>
                </a:lnTo>
                <a:lnTo>
                  <a:pt x="551602" y="283921"/>
                </a:lnTo>
                <a:lnTo>
                  <a:pt x="552155" y="294437"/>
                </a:lnTo>
                <a:lnTo>
                  <a:pt x="551802" y="296066"/>
                </a:lnTo>
                <a:lnTo>
                  <a:pt x="550240" y="299228"/>
                </a:lnTo>
                <a:lnTo>
                  <a:pt x="549145" y="303600"/>
                </a:lnTo>
                <a:lnTo>
                  <a:pt x="549573" y="305543"/>
                </a:lnTo>
                <a:lnTo>
                  <a:pt x="549554" y="306886"/>
                </a:lnTo>
                <a:lnTo>
                  <a:pt x="551155" y="313525"/>
                </a:lnTo>
                <a:lnTo>
                  <a:pt x="551669" y="318506"/>
                </a:lnTo>
                <a:lnTo>
                  <a:pt x="556441" y="327022"/>
                </a:lnTo>
                <a:lnTo>
                  <a:pt x="559118" y="329994"/>
                </a:lnTo>
                <a:lnTo>
                  <a:pt x="562442" y="332565"/>
                </a:lnTo>
                <a:lnTo>
                  <a:pt x="563661" y="334013"/>
                </a:lnTo>
                <a:lnTo>
                  <a:pt x="563061" y="337623"/>
                </a:lnTo>
                <a:lnTo>
                  <a:pt x="561708" y="339442"/>
                </a:lnTo>
                <a:lnTo>
                  <a:pt x="561127" y="342338"/>
                </a:lnTo>
                <a:lnTo>
                  <a:pt x="560461" y="339947"/>
                </a:lnTo>
                <a:lnTo>
                  <a:pt x="560718" y="336842"/>
                </a:lnTo>
                <a:lnTo>
                  <a:pt x="561775" y="335175"/>
                </a:lnTo>
                <a:lnTo>
                  <a:pt x="561813" y="333956"/>
                </a:lnTo>
                <a:lnTo>
                  <a:pt x="559860" y="332651"/>
                </a:lnTo>
                <a:lnTo>
                  <a:pt x="556289" y="328374"/>
                </a:lnTo>
                <a:lnTo>
                  <a:pt x="551926" y="320792"/>
                </a:lnTo>
                <a:lnTo>
                  <a:pt x="555031" y="332899"/>
                </a:lnTo>
                <a:lnTo>
                  <a:pt x="556098" y="334832"/>
                </a:lnTo>
                <a:lnTo>
                  <a:pt x="556927" y="335632"/>
                </a:lnTo>
                <a:lnTo>
                  <a:pt x="558318" y="336480"/>
                </a:lnTo>
                <a:lnTo>
                  <a:pt x="558679" y="337795"/>
                </a:lnTo>
                <a:lnTo>
                  <a:pt x="558689" y="338766"/>
                </a:lnTo>
                <a:lnTo>
                  <a:pt x="562518" y="347148"/>
                </a:lnTo>
                <a:lnTo>
                  <a:pt x="566852" y="355797"/>
                </a:lnTo>
                <a:lnTo>
                  <a:pt x="567081" y="358159"/>
                </a:lnTo>
                <a:lnTo>
                  <a:pt x="568814" y="361064"/>
                </a:lnTo>
                <a:lnTo>
                  <a:pt x="579853" y="373161"/>
                </a:lnTo>
                <a:lnTo>
                  <a:pt x="586607" y="382171"/>
                </a:lnTo>
                <a:lnTo>
                  <a:pt x="588950" y="390706"/>
                </a:lnTo>
                <a:lnTo>
                  <a:pt x="590360" y="393364"/>
                </a:lnTo>
                <a:lnTo>
                  <a:pt x="591055" y="397002"/>
                </a:lnTo>
                <a:lnTo>
                  <a:pt x="595474" y="401079"/>
                </a:lnTo>
                <a:lnTo>
                  <a:pt x="596827" y="403708"/>
                </a:lnTo>
                <a:lnTo>
                  <a:pt x="599199" y="405165"/>
                </a:lnTo>
                <a:lnTo>
                  <a:pt x="601113" y="409565"/>
                </a:lnTo>
                <a:lnTo>
                  <a:pt x="604714" y="412137"/>
                </a:lnTo>
                <a:lnTo>
                  <a:pt x="603856" y="412185"/>
                </a:lnTo>
                <a:lnTo>
                  <a:pt x="600704" y="410889"/>
                </a:lnTo>
                <a:lnTo>
                  <a:pt x="600913" y="411747"/>
                </a:lnTo>
                <a:lnTo>
                  <a:pt x="603561" y="413566"/>
                </a:lnTo>
                <a:lnTo>
                  <a:pt x="608752" y="415357"/>
                </a:lnTo>
                <a:lnTo>
                  <a:pt x="610048" y="415357"/>
                </a:lnTo>
                <a:lnTo>
                  <a:pt x="608000" y="414423"/>
                </a:lnTo>
                <a:lnTo>
                  <a:pt x="606266" y="413166"/>
                </a:lnTo>
                <a:lnTo>
                  <a:pt x="606876" y="412985"/>
                </a:lnTo>
                <a:lnTo>
                  <a:pt x="610505" y="414547"/>
                </a:lnTo>
                <a:lnTo>
                  <a:pt x="620649" y="415061"/>
                </a:lnTo>
                <a:lnTo>
                  <a:pt x="625116" y="418709"/>
                </a:lnTo>
                <a:lnTo>
                  <a:pt x="630907" y="420281"/>
                </a:lnTo>
                <a:lnTo>
                  <a:pt x="634022" y="424939"/>
                </a:lnTo>
                <a:lnTo>
                  <a:pt x="637642" y="429796"/>
                </a:lnTo>
                <a:lnTo>
                  <a:pt x="639956" y="430025"/>
                </a:lnTo>
                <a:lnTo>
                  <a:pt x="641756" y="430044"/>
                </a:lnTo>
                <a:lnTo>
                  <a:pt x="647186" y="429225"/>
                </a:lnTo>
                <a:lnTo>
                  <a:pt x="655625" y="426168"/>
                </a:lnTo>
                <a:lnTo>
                  <a:pt x="658530" y="424672"/>
                </a:lnTo>
                <a:lnTo>
                  <a:pt x="664197" y="422643"/>
                </a:lnTo>
                <a:lnTo>
                  <a:pt x="672875" y="422272"/>
                </a:lnTo>
                <a:lnTo>
                  <a:pt x="675561" y="422843"/>
                </a:lnTo>
                <a:lnTo>
                  <a:pt x="682047" y="421576"/>
                </a:lnTo>
                <a:lnTo>
                  <a:pt x="685143" y="420024"/>
                </a:lnTo>
                <a:lnTo>
                  <a:pt x="686219" y="418614"/>
                </a:lnTo>
                <a:lnTo>
                  <a:pt x="686724" y="417576"/>
                </a:lnTo>
                <a:lnTo>
                  <a:pt x="692734" y="416090"/>
                </a:lnTo>
                <a:lnTo>
                  <a:pt x="693925" y="415795"/>
                </a:lnTo>
                <a:lnTo>
                  <a:pt x="700011" y="415528"/>
                </a:lnTo>
                <a:lnTo>
                  <a:pt x="702955" y="414976"/>
                </a:lnTo>
                <a:lnTo>
                  <a:pt x="706412" y="414652"/>
                </a:lnTo>
                <a:lnTo>
                  <a:pt x="708908" y="416843"/>
                </a:lnTo>
                <a:lnTo>
                  <a:pt x="708908" y="417909"/>
                </a:lnTo>
                <a:lnTo>
                  <a:pt x="707241" y="418919"/>
                </a:lnTo>
                <a:lnTo>
                  <a:pt x="708022" y="419900"/>
                </a:lnTo>
                <a:lnTo>
                  <a:pt x="710984" y="421519"/>
                </a:lnTo>
                <a:lnTo>
                  <a:pt x="716413" y="422177"/>
                </a:lnTo>
                <a:lnTo>
                  <a:pt x="718176" y="421919"/>
                </a:lnTo>
                <a:lnTo>
                  <a:pt x="720681" y="419528"/>
                </a:lnTo>
                <a:lnTo>
                  <a:pt x="725091" y="417214"/>
                </a:lnTo>
                <a:lnTo>
                  <a:pt x="724995" y="414518"/>
                </a:lnTo>
                <a:lnTo>
                  <a:pt x="724205" y="413042"/>
                </a:lnTo>
                <a:lnTo>
                  <a:pt x="722929" y="412947"/>
                </a:lnTo>
                <a:lnTo>
                  <a:pt x="722624" y="412118"/>
                </a:lnTo>
                <a:lnTo>
                  <a:pt x="723519" y="410137"/>
                </a:lnTo>
                <a:lnTo>
                  <a:pt x="723290" y="409470"/>
                </a:lnTo>
                <a:lnTo>
                  <a:pt x="720547" y="411375"/>
                </a:lnTo>
                <a:lnTo>
                  <a:pt x="719919" y="411375"/>
                </a:lnTo>
                <a:lnTo>
                  <a:pt x="720223" y="410489"/>
                </a:lnTo>
                <a:lnTo>
                  <a:pt x="720795" y="409785"/>
                </a:lnTo>
                <a:lnTo>
                  <a:pt x="728834" y="405632"/>
                </a:lnTo>
                <a:lnTo>
                  <a:pt x="730891" y="403927"/>
                </a:lnTo>
                <a:lnTo>
                  <a:pt x="733673" y="402422"/>
                </a:lnTo>
                <a:lnTo>
                  <a:pt x="739435" y="396773"/>
                </a:lnTo>
                <a:lnTo>
                  <a:pt x="740664" y="386124"/>
                </a:lnTo>
                <a:lnTo>
                  <a:pt x="741817" y="384257"/>
                </a:lnTo>
                <a:lnTo>
                  <a:pt x="745636" y="380981"/>
                </a:lnTo>
                <a:lnTo>
                  <a:pt x="746046" y="379990"/>
                </a:lnTo>
                <a:lnTo>
                  <a:pt x="746293" y="377762"/>
                </a:lnTo>
                <a:lnTo>
                  <a:pt x="746189" y="372151"/>
                </a:lnTo>
                <a:lnTo>
                  <a:pt x="746398" y="367732"/>
                </a:lnTo>
                <a:lnTo>
                  <a:pt x="746236" y="362731"/>
                </a:lnTo>
                <a:lnTo>
                  <a:pt x="746922" y="358264"/>
                </a:lnTo>
                <a:lnTo>
                  <a:pt x="747541" y="357016"/>
                </a:lnTo>
                <a:lnTo>
                  <a:pt x="749732" y="349853"/>
                </a:lnTo>
                <a:lnTo>
                  <a:pt x="754285" y="346681"/>
                </a:lnTo>
                <a:lnTo>
                  <a:pt x="762181" y="342919"/>
                </a:lnTo>
                <a:lnTo>
                  <a:pt x="763991" y="342300"/>
                </a:lnTo>
                <a:lnTo>
                  <a:pt x="789146" y="338318"/>
                </a:lnTo>
                <a:lnTo>
                  <a:pt x="792680" y="337347"/>
                </a:lnTo>
                <a:lnTo>
                  <a:pt x="797004" y="334766"/>
                </a:lnTo>
                <a:lnTo>
                  <a:pt x="800167" y="333889"/>
                </a:lnTo>
                <a:lnTo>
                  <a:pt x="805929" y="333956"/>
                </a:lnTo>
                <a:lnTo>
                  <a:pt x="807701" y="333613"/>
                </a:lnTo>
                <a:lnTo>
                  <a:pt x="808053" y="333261"/>
                </a:lnTo>
                <a:lnTo>
                  <a:pt x="808063" y="332908"/>
                </a:lnTo>
                <a:lnTo>
                  <a:pt x="809130" y="332556"/>
                </a:lnTo>
                <a:lnTo>
                  <a:pt x="812464" y="332899"/>
                </a:lnTo>
                <a:lnTo>
                  <a:pt x="818693" y="334461"/>
                </a:lnTo>
                <a:lnTo>
                  <a:pt x="820960" y="334851"/>
                </a:lnTo>
                <a:lnTo>
                  <a:pt x="826532" y="336661"/>
                </a:lnTo>
                <a:lnTo>
                  <a:pt x="832666" y="337385"/>
                </a:lnTo>
                <a:lnTo>
                  <a:pt x="833542" y="337071"/>
                </a:lnTo>
                <a:lnTo>
                  <a:pt x="834352" y="336518"/>
                </a:lnTo>
                <a:lnTo>
                  <a:pt x="834971" y="335461"/>
                </a:lnTo>
                <a:lnTo>
                  <a:pt x="834333" y="334537"/>
                </a:lnTo>
                <a:lnTo>
                  <a:pt x="833733" y="334604"/>
                </a:lnTo>
                <a:lnTo>
                  <a:pt x="832695" y="335099"/>
                </a:lnTo>
                <a:lnTo>
                  <a:pt x="831456" y="335147"/>
                </a:lnTo>
                <a:lnTo>
                  <a:pt x="829027" y="334385"/>
                </a:lnTo>
                <a:lnTo>
                  <a:pt x="829513" y="333747"/>
                </a:lnTo>
                <a:lnTo>
                  <a:pt x="831990" y="333803"/>
                </a:lnTo>
                <a:lnTo>
                  <a:pt x="833580" y="333499"/>
                </a:lnTo>
                <a:lnTo>
                  <a:pt x="835933" y="332384"/>
                </a:lnTo>
                <a:lnTo>
                  <a:pt x="838438" y="333223"/>
                </a:lnTo>
                <a:lnTo>
                  <a:pt x="841734" y="336918"/>
                </a:lnTo>
                <a:lnTo>
                  <a:pt x="844077" y="338090"/>
                </a:lnTo>
                <a:lnTo>
                  <a:pt x="844268" y="343443"/>
                </a:lnTo>
                <a:lnTo>
                  <a:pt x="844620" y="344424"/>
                </a:lnTo>
                <a:lnTo>
                  <a:pt x="845477" y="345834"/>
                </a:lnTo>
                <a:lnTo>
                  <a:pt x="844306" y="349977"/>
                </a:lnTo>
                <a:lnTo>
                  <a:pt x="842991" y="353396"/>
                </a:lnTo>
                <a:lnTo>
                  <a:pt x="841343" y="356197"/>
                </a:lnTo>
                <a:lnTo>
                  <a:pt x="837781" y="360607"/>
                </a:lnTo>
                <a:lnTo>
                  <a:pt x="833457" y="364131"/>
                </a:lnTo>
                <a:lnTo>
                  <a:pt x="828104" y="371951"/>
                </a:lnTo>
                <a:lnTo>
                  <a:pt x="826884" y="375609"/>
                </a:lnTo>
                <a:lnTo>
                  <a:pt x="826913" y="378543"/>
                </a:lnTo>
                <a:lnTo>
                  <a:pt x="827818" y="381372"/>
                </a:lnTo>
                <a:lnTo>
                  <a:pt x="827561" y="382419"/>
                </a:lnTo>
                <a:lnTo>
                  <a:pt x="826903" y="383476"/>
                </a:lnTo>
                <a:lnTo>
                  <a:pt x="825818" y="383381"/>
                </a:lnTo>
                <a:lnTo>
                  <a:pt x="823703" y="384734"/>
                </a:lnTo>
                <a:lnTo>
                  <a:pt x="820979" y="388753"/>
                </a:lnTo>
                <a:lnTo>
                  <a:pt x="820922" y="389972"/>
                </a:lnTo>
                <a:lnTo>
                  <a:pt x="822112" y="391096"/>
                </a:lnTo>
                <a:lnTo>
                  <a:pt x="823665" y="390554"/>
                </a:lnTo>
                <a:lnTo>
                  <a:pt x="825684" y="390506"/>
                </a:lnTo>
                <a:lnTo>
                  <a:pt x="826818" y="390172"/>
                </a:lnTo>
                <a:lnTo>
                  <a:pt x="828008" y="390258"/>
                </a:lnTo>
                <a:lnTo>
                  <a:pt x="827742" y="392563"/>
                </a:lnTo>
                <a:lnTo>
                  <a:pt x="826465" y="394202"/>
                </a:lnTo>
                <a:lnTo>
                  <a:pt x="825656" y="394716"/>
                </a:lnTo>
                <a:lnTo>
                  <a:pt x="824208" y="394992"/>
                </a:lnTo>
                <a:lnTo>
                  <a:pt x="822589" y="395926"/>
                </a:lnTo>
                <a:lnTo>
                  <a:pt x="821760" y="396783"/>
                </a:lnTo>
                <a:lnTo>
                  <a:pt x="821836" y="399440"/>
                </a:lnTo>
                <a:lnTo>
                  <a:pt x="822731" y="399650"/>
                </a:lnTo>
                <a:lnTo>
                  <a:pt x="824636" y="397669"/>
                </a:lnTo>
                <a:lnTo>
                  <a:pt x="825741" y="397764"/>
                </a:lnTo>
                <a:lnTo>
                  <a:pt x="825961" y="398602"/>
                </a:lnTo>
                <a:lnTo>
                  <a:pt x="823494" y="405394"/>
                </a:lnTo>
                <a:lnTo>
                  <a:pt x="821903" y="412356"/>
                </a:lnTo>
                <a:lnTo>
                  <a:pt x="819750" y="416385"/>
                </a:lnTo>
                <a:lnTo>
                  <a:pt x="818988" y="422243"/>
                </a:lnTo>
                <a:lnTo>
                  <a:pt x="817855" y="424739"/>
                </a:lnTo>
                <a:lnTo>
                  <a:pt x="816540" y="427206"/>
                </a:lnTo>
                <a:lnTo>
                  <a:pt x="815769" y="427072"/>
                </a:lnTo>
                <a:lnTo>
                  <a:pt x="813692" y="422396"/>
                </a:lnTo>
                <a:lnTo>
                  <a:pt x="811568" y="421196"/>
                </a:lnTo>
                <a:lnTo>
                  <a:pt x="811101" y="420062"/>
                </a:lnTo>
                <a:lnTo>
                  <a:pt x="812311" y="414385"/>
                </a:lnTo>
                <a:lnTo>
                  <a:pt x="811759" y="411242"/>
                </a:lnTo>
                <a:lnTo>
                  <a:pt x="810635" y="411366"/>
                </a:lnTo>
                <a:lnTo>
                  <a:pt x="809225" y="413090"/>
                </a:lnTo>
                <a:lnTo>
                  <a:pt x="807349" y="414585"/>
                </a:lnTo>
                <a:lnTo>
                  <a:pt x="807387" y="416747"/>
                </a:lnTo>
                <a:lnTo>
                  <a:pt x="805234" y="420338"/>
                </a:lnTo>
                <a:lnTo>
                  <a:pt x="804701" y="421519"/>
                </a:lnTo>
                <a:lnTo>
                  <a:pt x="802653" y="421243"/>
                </a:lnTo>
                <a:lnTo>
                  <a:pt x="800272" y="421396"/>
                </a:lnTo>
                <a:lnTo>
                  <a:pt x="798624" y="422262"/>
                </a:lnTo>
                <a:lnTo>
                  <a:pt x="796938" y="426615"/>
                </a:lnTo>
                <a:lnTo>
                  <a:pt x="792728" y="432740"/>
                </a:lnTo>
                <a:lnTo>
                  <a:pt x="791051" y="435702"/>
                </a:lnTo>
                <a:lnTo>
                  <a:pt x="789680" y="436721"/>
                </a:lnTo>
                <a:lnTo>
                  <a:pt x="788603" y="437121"/>
                </a:lnTo>
                <a:lnTo>
                  <a:pt x="787403" y="436426"/>
                </a:lnTo>
                <a:lnTo>
                  <a:pt x="784527" y="434750"/>
                </a:lnTo>
                <a:lnTo>
                  <a:pt x="782307" y="435550"/>
                </a:lnTo>
                <a:lnTo>
                  <a:pt x="781536" y="437474"/>
                </a:lnTo>
                <a:lnTo>
                  <a:pt x="781564" y="439903"/>
                </a:lnTo>
                <a:lnTo>
                  <a:pt x="775945" y="439903"/>
                </a:lnTo>
                <a:lnTo>
                  <a:pt x="766401" y="439893"/>
                </a:lnTo>
                <a:lnTo>
                  <a:pt x="754247" y="439884"/>
                </a:lnTo>
                <a:lnTo>
                  <a:pt x="742531" y="439874"/>
                </a:lnTo>
                <a:lnTo>
                  <a:pt x="732720" y="439864"/>
                </a:lnTo>
                <a:lnTo>
                  <a:pt x="732682" y="445322"/>
                </a:lnTo>
                <a:lnTo>
                  <a:pt x="732654" y="450151"/>
                </a:lnTo>
                <a:lnTo>
                  <a:pt x="732625" y="455581"/>
                </a:lnTo>
                <a:lnTo>
                  <a:pt x="727215" y="455533"/>
                </a:lnTo>
                <a:lnTo>
                  <a:pt x="721490" y="455486"/>
                </a:lnTo>
                <a:lnTo>
                  <a:pt x="721947" y="456028"/>
                </a:lnTo>
                <a:lnTo>
                  <a:pt x="723910" y="457048"/>
                </a:lnTo>
                <a:lnTo>
                  <a:pt x="726453" y="459476"/>
                </a:lnTo>
                <a:lnTo>
                  <a:pt x="729453" y="463258"/>
                </a:lnTo>
                <a:lnTo>
                  <a:pt x="733092" y="466268"/>
                </a:lnTo>
                <a:lnTo>
                  <a:pt x="737368" y="468506"/>
                </a:lnTo>
                <a:lnTo>
                  <a:pt x="740178" y="470697"/>
                </a:lnTo>
                <a:lnTo>
                  <a:pt x="741540" y="472840"/>
                </a:lnTo>
                <a:lnTo>
                  <a:pt x="742226" y="474659"/>
                </a:lnTo>
                <a:lnTo>
                  <a:pt x="742226" y="476164"/>
                </a:lnTo>
                <a:lnTo>
                  <a:pt x="743788" y="477355"/>
                </a:lnTo>
                <a:lnTo>
                  <a:pt x="746579" y="478146"/>
                </a:lnTo>
                <a:lnTo>
                  <a:pt x="748027" y="479488"/>
                </a:lnTo>
                <a:lnTo>
                  <a:pt x="748027" y="480584"/>
                </a:lnTo>
                <a:lnTo>
                  <a:pt x="747141" y="483070"/>
                </a:lnTo>
                <a:lnTo>
                  <a:pt x="746884" y="485813"/>
                </a:lnTo>
                <a:lnTo>
                  <a:pt x="747227" y="488290"/>
                </a:lnTo>
                <a:lnTo>
                  <a:pt x="745226" y="488328"/>
                </a:lnTo>
                <a:lnTo>
                  <a:pt x="740378" y="488328"/>
                </a:lnTo>
                <a:lnTo>
                  <a:pt x="732996" y="488337"/>
                </a:lnTo>
                <a:lnTo>
                  <a:pt x="726205" y="488337"/>
                </a:lnTo>
                <a:lnTo>
                  <a:pt x="720852" y="488337"/>
                </a:lnTo>
                <a:lnTo>
                  <a:pt x="712765" y="488347"/>
                </a:lnTo>
                <a:lnTo>
                  <a:pt x="710546" y="492157"/>
                </a:lnTo>
                <a:lnTo>
                  <a:pt x="706860" y="498481"/>
                </a:lnTo>
                <a:lnTo>
                  <a:pt x="703517" y="504206"/>
                </a:lnTo>
                <a:lnTo>
                  <a:pt x="700716" y="509016"/>
                </a:lnTo>
                <a:lnTo>
                  <a:pt x="700259" y="510283"/>
                </a:lnTo>
                <a:lnTo>
                  <a:pt x="700259" y="511312"/>
                </a:lnTo>
                <a:lnTo>
                  <a:pt x="703726" y="515807"/>
                </a:lnTo>
                <a:lnTo>
                  <a:pt x="703088" y="517112"/>
                </a:lnTo>
                <a:lnTo>
                  <a:pt x="701878" y="517798"/>
                </a:lnTo>
                <a:lnTo>
                  <a:pt x="701488" y="518855"/>
                </a:lnTo>
                <a:lnTo>
                  <a:pt x="701564" y="520570"/>
                </a:lnTo>
                <a:lnTo>
                  <a:pt x="700745" y="522846"/>
                </a:lnTo>
                <a:lnTo>
                  <a:pt x="701011" y="524418"/>
                </a:lnTo>
                <a:lnTo>
                  <a:pt x="701450" y="526351"/>
                </a:lnTo>
                <a:lnTo>
                  <a:pt x="700726" y="528028"/>
                </a:lnTo>
                <a:lnTo>
                  <a:pt x="700135" y="529647"/>
                </a:lnTo>
                <a:lnTo>
                  <a:pt x="699440" y="530352"/>
                </a:lnTo>
                <a:lnTo>
                  <a:pt x="698649" y="529742"/>
                </a:lnTo>
                <a:lnTo>
                  <a:pt x="691525" y="522275"/>
                </a:lnTo>
                <a:lnTo>
                  <a:pt x="684095" y="514055"/>
                </a:lnTo>
                <a:lnTo>
                  <a:pt x="681171" y="511369"/>
                </a:lnTo>
                <a:lnTo>
                  <a:pt x="678342" y="509330"/>
                </a:lnTo>
                <a:lnTo>
                  <a:pt x="674532" y="505539"/>
                </a:lnTo>
                <a:lnTo>
                  <a:pt x="664531" y="497205"/>
                </a:lnTo>
                <a:lnTo>
                  <a:pt x="659368" y="493395"/>
                </a:lnTo>
                <a:lnTo>
                  <a:pt x="654511" y="488832"/>
                </a:lnTo>
                <a:lnTo>
                  <a:pt x="650148" y="486299"/>
                </a:lnTo>
                <a:lnTo>
                  <a:pt x="645852" y="484651"/>
                </a:lnTo>
                <a:lnTo>
                  <a:pt x="643938" y="483698"/>
                </a:lnTo>
                <a:lnTo>
                  <a:pt x="642261" y="482451"/>
                </a:lnTo>
                <a:lnTo>
                  <a:pt x="641328" y="482375"/>
                </a:lnTo>
                <a:lnTo>
                  <a:pt x="640861" y="484070"/>
                </a:lnTo>
                <a:lnTo>
                  <a:pt x="642366" y="484918"/>
                </a:lnTo>
                <a:lnTo>
                  <a:pt x="644166" y="485642"/>
                </a:lnTo>
                <a:lnTo>
                  <a:pt x="645585" y="485689"/>
                </a:lnTo>
                <a:lnTo>
                  <a:pt x="647081" y="486289"/>
                </a:lnTo>
                <a:lnTo>
                  <a:pt x="651491" y="488604"/>
                </a:lnTo>
                <a:lnTo>
                  <a:pt x="652215" y="489795"/>
                </a:lnTo>
                <a:lnTo>
                  <a:pt x="639671" y="485165"/>
                </a:lnTo>
                <a:lnTo>
                  <a:pt x="634565" y="484737"/>
                </a:lnTo>
                <a:lnTo>
                  <a:pt x="634013" y="484013"/>
                </a:lnTo>
                <a:lnTo>
                  <a:pt x="636556" y="481594"/>
                </a:lnTo>
                <a:lnTo>
                  <a:pt x="635765" y="480717"/>
                </a:lnTo>
                <a:lnTo>
                  <a:pt x="634860" y="480593"/>
                </a:lnTo>
                <a:lnTo>
                  <a:pt x="632127" y="482270"/>
                </a:lnTo>
                <a:lnTo>
                  <a:pt x="631117" y="482384"/>
                </a:lnTo>
                <a:lnTo>
                  <a:pt x="630936" y="481279"/>
                </a:lnTo>
                <a:lnTo>
                  <a:pt x="631060" y="480241"/>
                </a:lnTo>
                <a:lnTo>
                  <a:pt x="629298" y="478717"/>
                </a:lnTo>
                <a:lnTo>
                  <a:pt x="628183" y="478774"/>
                </a:lnTo>
                <a:lnTo>
                  <a:pt x="627269" y="479841"/>
                </a:lnTo>
                <a:lnTo>
                  <a:pt x="624888" y="481851"/>
                </a:lnTo>
                <a:lnTo>
                  <a:pt x="624964" y="482641"/>
                </a:lnTo>
                <a:lnTo>
                  <a:pt x="629631" y="483498"/>
                </a:lnTo>
                <a:lnTo>
                  <a:pt x="631241" y="483984"/>
                </a:lnTo>
                <a:lnTo>
                  <a:pt x="630869" y="484518"/>
                </a:lnTo>
                <a:lnTo>
                  <a:pt x="626869" y="484508"/>
                </a:lnTo>
                <a:lnTo>
                  <a:pt x="621916" y="485422"/>
                </a:lnTo>
                <a:lnTo>
                  <a:pt x="613096" y="491014"/>
                </a:lnTo>
                <a:lnTo>
                  <a:pt x="604885" y="493414"/>
                </a:lnTo>
                <a:lnTo>
                  <a:pt x="593074" y="498786"/>
                </a:lnTo>
                <a:lnTo>
                  <a:pt x="587864" y="499062"/>
                </a:lnTo>
                <a:lnTo>
                  <a:pt x="585130" y="499920"/>
                </a:lnTo>
                <a:lnTo>
                  <a:pt x="577186" y="497862"/>
                </a:lnTo>
                <a:lnTo>
                  <a:pt x="567119" y="492814"/>
                </a:lnTo>
                <a:lnTo>
                  <a:pt x="551879" y="491223"/>
                </a:lnTo>
                <a:lnTo>
                  <a:pt x="541611" y="484603"/>
                </a:lnTo>
                <a:lnTo>
                  <a:pt x="531419" y="481879"/>
                </a:lnTo>
                <a:lnTo>
                  <a:pt x="524951" y="475517"/>
                </a:lnTo>
                <a:lnTo>
                  <a:pt x="521056" y="475240"/>
                </a:lnTo>
                <a:lnTo>
                  <a:pt x="518551" y="474221"/>
                </a:lnTo>
                <a:lnTo>
                  <a:pt x="509292" y="471916"/>
                </a:lnTo>
                <a:lnTo>
                  <a:pt x="500139" y="470392"/>
                </a:lnTo>
                <a:lnTo>
                  <a:pt x="491214" y="464820"/>
                </a:lnTo>
                <a:lnTo>
                  <a:pt x="485375" y="463048"/>
                </a:lnTo>
                <a:lnTo>
                  <a:pt x="480327" y="460829"/>
                </a:lnTo>
                <a:lnTo>
                  <a:pt x="469211" y="457038"/>
                </a:lnTo>
                <a:lnTo>
                  <a:pt x="465087" y="454933"/>
                </a:lnTo>
                <a:lnTo>
                  <a:pt x="461191" y="451675"/>
                </a:lnTo>
                <a:lnTo>
                  <a:pt x="454838" y="448303"/>
                </a:lnTo>
                <a:lnTo>
                  <a:pt x="452123" y="445484"/>
                </a:lnTo>
                <a:lnTo>
                  <a:pt x="449094" y="444475"/>
                </a:lnTo>
                <a:lnTo>
                  <a:pt x="444760" y="439160"/>
                </a:lnTo>
                <a:lnTo>
                  <a:pt x="442503" y="436921"/>
                </a:lnTo>
                <a:lnTo>
                  <a:pt x="440589" y="435873"/>
                </a:lnTo>
                <a:lnTo>
                  <a:pt x="438541" y="435512"/>
                </a:lnTo>
                <a:lnTo>
                  <a:pt x="432625" y="435940"/>
                </a:lnTo>
                <a:lnTo>
                  <a:pt x="423796" y="433588"/>
                </a:lnTo>
                <a:lnTo>
                  <a:pt x="419719" y="432988"/>
                </a:lnTo>
                <a:lnTo>
                  <a:pt x="411194" y="429520"/>
                </a:lnTo>
                <a:lnTo>
                  <a:pt x="399879" y="425644"/>
                </a:lnTo>
                <a:lnTo>
                  <a:pt x="396173" y="421186"/>
                </a:lnTo>
                <a:lnTo>
                  <a:pt x="393002" y="417023"/>
                </a:lnTo>
                <a:lnTo>
                  <a:pt x="387287" y="411537"/>
                </a:lnTo>
                <a:lnTo>
                  <a:pt x="383724" y="409194"/>
                </a:lnTo>
                <a:lnTo>
                  <a:pt x="377543" y="406413"/>
                </a:lnTo>
                <a:lnTo>
                  <a:pt x="374114" y="404155"/>
                </a:lnTo>
                <a:lnTo>
                  <a:pt x="368827" y="402422"/>
                </a:lnTo>
                <a:lnTo>
                  <a:pt x="359855" y="398021"/>
                </a:lnTo>
                <a:lnTo>
                  <a:pt x="357007" y="394249"/>
                </a:lnTo>
                <a:lnTo>
                  <a:pt x="355340" y="390897"/>
                </a:lnTo>
                <a:lnTo>
                  <a:pt x="350568" y="386820"/>
                </a:lnTo>
                <a:lnTo>
                  <a:pt x="345339" y="379209"/>
                </a:lnTo>
                <a:lnTo>
                  <a:pt x="343986" y="376399"/>
                </a:lnTo>
                <a:lnTo>
                  <a:pt x="342976" y="372085"/>
                </a:lnTo>
                <a:lnTo>
                  <a:pt x="341767" y="369579"/>
                </a:lnTo>
                <a:lnTo>
                  <a:pt x="340338" y="367617"/>
                </a:lnTo>
                <a:lnTo>
                  <a:pt x="341071" y="366189"/>
                </a:lnTo>
                <a:lnTo>
                  <a:pt x="343729" y="364426"/>
                </a:lnTo>
                <a:lnTo>
                  <a:pt x="348148" y="364026"/>
                </a:lnTo>
                <a:lnTo>
                  <a:pt x="351273" y="362122"/>
                </a:lnTo>
                <a:lnTo>
                  <a:pt x="351682" y="360550"/>
                </a:lnTo>
                <a:lnTo>
                  <a:pt x="351482" y="359578"/>
                </a:lnTo>
                <a:lnTo>
                  <a:pt x="349482" y="357178"/>
                </a:lnTo>
                <a:lnTo>
                  <a:pt x="346996" y="356540"/>
                </a:lnTo>
                <a:lnTo>
                  <a:pt x="345062" y="356502"/>
                </a:lnTo>
                <a:lnTo>
                  <a:pt x="344567" y="355587"/>
                </a:lnTo>
                <a:lnTo>
                  <a:pt x="346024" y="354587"/>
                </a:lnTo>
                <a:lnTo>
                  <a:pt x="347691" y="352244"/>
                </a:lnTo>
                <a:lnTo>
                  <a:pt x="350149" y="349387"/>
                </a:lnTo>
                <a:lnTo>
                  <a:pt x="351882" y="346748"/>
                </a:lnTo>
                <a:lnTo>
                  <a:pt x="352206" y="343024"/>
                </a:lnTo>
                <a:lnTo>
                  <a:pt x="351987" y="339299"/>
                </a:lnTo>
                <a:lnTo>
                  <a:pt x="352644" y="336147"/>
                </a:lnTo>
                <a:lnTo>
                  <a:pt x="346691" y="332508"/>
                </a:lnTo>
                <a:lnTo>
                  <a:pt x="345996" y="330956"/>
                </a:lnTo>
                <a:lnTo>
                  <a:pt x="344119" y="326774"/>
                </a:lnTo>
                <a:lnTo>
                  <a:pt x="340871" y="321916"/>
                </a:lnTo>
                <a:lnTo>
                  <a:pt x="340967" y="312191"/>
                </a:lnTo>
                <a:lnTo>
                  <a:pt x="337052" y="303543"/>
                </a:lnTo>
                <a:lnTo>
                  <a:pt x="333004" y="299237"/>
                </a:lnTo>
                <a:lnTo>
                  <a:pt x="330908" y="297732"/>
                </a:lnTo>
                <a:lnTo>
                  <a:pt x="325222" y="291036"/>
                </a:lnTo>
                <a:lnTo>
                  <a:pt x="320735" y="287141"/>
                </a:lnTo>
                <a:lnTo>
                  <a:pt x="316344" y="279797"/>
                </a:lnTo>
                <a:lnTo>
                  <a:pt x="312001" y="275120"/>
                </a:lnTo>
                <a:lnTo>
                  <a:pt x="306477" y="267262"/>
                </a:lnTo>
                <a:lnTo>
                  <a:pt x="302485" y="263338"/>
                </a:lnTo>
                <a:lnTo>
                  <a:pt x="284302" y="250050"/>
                </a:lnTo>
                <a:lnTo>
                  <a:pt x="285321" y="250050"/>
                </a:lnTo>
                <a:lnTo>
                  <a:pt x="290655" y="253317"/>
                </a:lnTo>
                <a:lnTo>
                  <a:pt x="291551" y="253051"/>
                </a:lnTo>
                <a:lnTo>
                  <a:pt x="291675" y="251460"/>
                </a:lnTo>
                <a:lnTo>
                  <a:pt x="291065" y="249555"/>
                </a:lnTo>
                <a:lnTo>
                  <a:pt x="290074" y="249098"/>
                </a:lnTo>
                <a:lnTo>
                  <a:pt x="288655" y="249526"/>
                </a:lnTo>
                <a:lnTo>
                  <a:pt x="286741" y="249126"/>
                </a:lnTo>
                <a:lnTo>
                  <a:pt x="285779" y="248498"/>
                </a:lnTo>
                <a:lnTo>
                  <a:pt x="282912" y="248098"/>
                </a:lnTo>
                <a:lnTo>
                  <a:pt x="279321" y="245878"/>
                </a:lnTo>
                <a:lnTo>
                  <a:pt x="277778" y="243573"/>
                </a:lnTo>
                <a:lnTo>
                  <a:pt x="277606" y="240944"/>
                </a:lnTo>
                <a:lnTo>
                  <a:pt x="272453" y="235334"/>
                </a:lnTo>
                <a:lnTo>
                  <a:pt x="270501" y="232200"/>
                </a:lnTo>
                <a:lnTo>
                  <a:pt x="271501" y="232429"/>
                </a:lnTo>
                <a:lnTo>
                  <a:pt x="272872" y="233686"/>
                </a:lnTo>
                <a:lnTo>
                  <a:pt x="274263" y="234048"/>
                </a:lnTo>
                <a:lnTo>
                  <a:pt x="275882" y="234058"/>
                </a:lnTo>
                <a:lnTo>
                  <a:pt x="277054" y="233553"/>
                </a:lnTo>
                <a:lnTo>
                  <a:pt x="276635" y="232620"/>
                </a:lnTo>
                <a:lnTo>
                  <a:pt x="275530" y="231838"/>
                </a:lnTo>
                <a:lnTo>
                  <a:pt x="268024" y="228876"/>
                </a:lnTo>
                <a:lnTo>
                  <a:pt x="265548" y="226800"/>
                </a:lnTo>
                <a:lnTo>
                  <a:pt x="259394" y="223333"/>
                </a:lnTo>
                <a:lnTo>
                  <a:pt x="257937" y="222113"/>
                </a:lnTo>
                <a:lnTo>
                  <a:pt x="256966" y="218760"/>
                </a:lnTo>
                <a:lnTo>
                  <a:pt x="255461" y="218599"/>
                </a:lnTo>
                <a:lnTo>
                  <a:pt x="254137" y="219532"/>
                </a:lnTo>
                <a:lnTo>
                  <a:pt x="250508" y="220446"/>
                </a:lnTo>
                <a:lnTo>
                  <a:pt x="249584" y="219380"/>
                </a:lnTo>
                <a:lnTo>
                  <a:pt x="249450" y="218351"/>
                </a:lnTo>
                <a:lnTo>
                  <a:pt x="252013" y="217265"/>
                </a:lnTo>
                <a:lnTo>
                  <a:pt x="254365" y="214093"/>
                </a:lnTo>
                <a:lnTo>
                  <a:pt x="254318" y="212988"/>
                </a:lnTo>
                <a:lnTo>
                  <a:pt x="253022" y="214265"/>
                </a:lnTo>
                <a:lnTo>
                  <a:pt x="251060" y="215684"/>
                </a:lnTo>
                <a:lnTo>
                  <a:pt x="249041" y="216475"/>
                </a:lnTo>
                <a:lnTo>
                  <a:pt x="246040" y="217132"/>
                </a:lnTo>
                <a:lnTo>
                  <a:pt x="244497" y="216656"/>
                </a:lnTo>
                <a:lnTo>
                  <a:pt x="243154" y="215941"/>
                </a:lnTo>
                <a:lnTo>
                  <a:pt x="240992" y="213170"/>
                </a:lnTo>
                <a:lnTo>
                  <a:pt x="239906" y="204140"/>
                </a:lnTo>
                <a:lnTo>
                  <a:pt x="241811" y="201006"/>
                </a:lnTo>
                <a:lnTo>
                  <a:pt x="244040" y="197901"/>
                </a:lnTo>
                <a:lnTo>
                  <a:pt x="245936" y="196062"/>
                </a:lnTo>
                <a:lnTo>
                  <a:pt x="247031" y="197453"/>
                </a:lnTo>
                <a:lnTo>
                  <a:pt x="248155" y="197625"/>
                </a:lnTo>
                <a:lnTo>
                  <a:pt x="247364" y="196053"/>
                </a:lnTo>
                <a:lnTo>
                  <a:pt x="245497" y="194586"/>
                </a:lnTo>
                <a:lnTo>
                  <a:pt x="244840" y="193119"/>
                </a:lnTo>
                <a:lnTo>
                  <a:pt x="244773" y="191776"/>
                </a:lnTo>
                <a:lnTo>
                  <a:pt x="243888" y="189281"/>
                </a:lnTo>
                <a:lnTo>
                  <a:pt x="238363" y="184032"/>
                </a:lnTo>
                <a:lnTo>
                  <a:pt x="233201" y="184433"/>
                </a:lnTo>
                <a:lnTo>
                  <a:pt x="231096" y="184252"/>
                </a:lnTo>
                <a:lnTo>
                  <a:pt x="229124" y="182251"/>
                </a:lnTo>
                <a:lnTo>
                  <a:pt x="227448" y="178879"/>
                </a:lnTo>
                <a:lnTo>
                  <a:pt x="226628" y="176051"/>
                </a:lnTo>
                <a:lnTo>
                  <a:pt x="226524" y="174545"/>
                </a:lnTo>
                <a:lnTo>
                  <a:pt x="226028" y="173031"/>
                </a:lnTo>
                <a:lnTo>
                  <a:pt x="217122" y="170555"/>
                </a:lnTo>
                <a:lnTo>
                  <a:pt x="214446" y="168430"/>
                </a:lnTo>
                <a:lnTo>
                  <a:pt x="211760" y="165754"/>
                </a:lnTo>
                <a:lnTo>
                  <a:pt x="210645" y="163573"/>
                </a:lnTo>
                <a:lnTo>
                  <a:pt x="209598" y="161963"/>
                </a:lnTo>
                <a:lnTo>
                  <a:pt x="208740" y="159144"/>
                </a:lnTo>
                <a:lnTo>
                  <a:pt x="208131" y="155858"/>
                </a:lnTo>
                <a:lnTo>
                  <a:pt x="209121" y="151600"/>
                </a:lnTo>
                <a:lnTo>
                  <a:pt x="210417" y="149542"/>
                </a:lnTo>
                <a:lnTo>
                  <a:pt x="204292" y="148009"/>
                </a:lnTo>
                <a:lnTo>
                  <a:pt x="201901" y="147942"/>
                </a:lnTo>
                <a:lnTo>
                  <a:pt x="199968" y="148809"/>
                </a:lnTo>
                <a:lnTo>
                  <a:pt x="198225" y="147694"/>
                </a:lnTo>
                <a:lnTo>
                  <a:pt x="194605" y="146456"/>
                </a:lnTo>
                <a:lnTo>
                  <a:pt x="190300" y="141989"/>
                </a:lnTo>
                <a:lnTo>
                  <a:pt x="185242" y="133874"/>
                </a:lnTo>
                <a:lnTo>
                  <a:pt x="179680" y="131264"/>
                </a:lnTo>
                <a:lnTo>
                  <a:pt x="177889" y="128435"/>
                </a:lnTo>
                <a:lnTo>
                  <a:pt x="175613" y="125882"/>
                </a:lnTo>
                <a:lnTo>
                  <a:pt x="173622" y="122720"/>
                </a:lnTo>
                <a:lnTo>
                  <a:pt x="173317" y="121339"/>
                </a:lnTo>
                <a:lnTo>
                  <a:pt x="172717" y="120567"/>
                </a:lnTo>
                <a:lnTo>
                  <a:pt x="169936" y="118358"/>
                </a:lnTo>
                <a:lnTo>
                  <a:pt x="166811" y="114614"/>
                </a:lnTo>
                <a:lnTo>
                  <a:pt x="166002" y="111604"/>
                </a:lnTo>
                <a:lnTo>
                  <a:pt x="165164" y="106994"/>
                </a:lnTo>
                <a:lnTo>
                  <a:pt x="163078" y="105365"/>
                </a:lnTo>
                <a:lnTo>
                  <a:pt x="161030" y="104613"/>
                </a:lnTo>
                <a:lnTo>
                  <a:pt x="160630" y="102413"/>
                </a:lnTo>
                <a:lnTo>
                  <a:pt x="160753" y="101184"/>
                </a:lnTo>
                <a:lnTo>
                  <a:pt x="160058" y="98850"/>
                </a:lnTo>
                <a:lnTo>
                  <a:pt x="155829" y="93250"/>
                </a:lnTo>
                <a:lnTo>
                  <a:pt x="153686" y="88640"/>
                </a:lnTo>
                <a:lnTo>
                  <a:pt x="152505" y="87201"/>
                </a:lnTo>
                <a:lnTo>
                  <a:pt x="151400" y="85096"/>
                </a:lnTo>
                <a:lnTo>
                  <a:pt x="150838" y="80781"/>
                </a:lnTo>
                <a:lnTo>
                  <a:pt x="149085" y="75409"/>
                </a:lnTo>
                <a:lnTo>
                  <a:pt x="145694" y="68942"/>
                </a:lnTo>
                <a:lnTo>
                  <a:pt x="142866" y="64579"/>
                </a:lnTo>
                <a:lnTo>
                  <a:pt x="141456" y="60179"/>
                </a:lnTo>
                <a:lnTo>
                  <a:pt x="142085" y="55693"/>
                </a:lnTo>
                <a:lnTo>
                  <a:pt x="141608" y="52921"/>
                </a:lnTo>
                <a:lnTo>
                  <a:pt x="141246" y="52273"/>
                </a:lnTo>
                <a:lnTo>
                  <a:pt x="141532" y="51368"/>
                </a:lnTo>
                <a:lnTo>
                  <a:pt x="142475" y="51873"/>
                </a:lnTo>
                <a:lnTo>
                  <a:pt x="143266" y="51063"/>
                </a:lnTo>
                <a:lnTo>
                  <a:pt x="143170" y="48196"/>
                </a:lnTo>
                <a:lnTo>
                  <a:pt x="142180" y="47330"/>
                </a:lnTo>
                <a:lnTo>
                  <a:pt x="139437" y="46434"/>
                </a:lnTo>
                <a:lnTo>
                  <a:pt x="138227" y="45815"/>
                </a:lnTo>
                <a:lnTo>
                  <a:pt x="131559" y="44643"/>
                </a:lnTo>
                <a:lnTo>
                  <a:pt x="127740" y="43015"/>
                </a:lnTo>
                <a:lnTo>
                  <a:pt x="127492" y="39224"/>
                </a:lnTo>
                <a:lnTo>
                  <a:pt x="125701" y="37481"/>
                </a:lnTo>
                <a:lnTo>
                  <a:pt x="124111" y="36404"/>
                </a:lnTo>
                <a:lnTo>
                  <a:pt x="119082" y="34166"/>
                </a:lnTo>
                <a:lnTo>
                  <a:pt x="118291" y="35309"/>
                </a:lnTo>
                <a:lnTo>
                  <a:pt x="117615" y="37424"/>
                </a:lnTo>
                <a:lnTo>
                  <a:pt x="115519" y="37881"/>
                </a:lnTo>
                <a:lnTo>
                  <a:pt x="113690" y="37976"/>
                </a:lnTo>
                <a:lnTo>
                  <a:pt x="110623" y="36509"/>
                </a:lnTo>
                <a:lnTo>
                  <a:pt x="103013" y="30918"/>
                </a:lnTo>
                <a:lnTo>
                  <a:pt x="101403" y="30023"/>
                </a:lnTo>
                <a:lnTo>
                  <a:pt x="99031" y="29546"/>
                </a:lnTo>
                <a:lnTo>
                  <a:pt x="97841" y="28613"/>
                </a:lnTo>
                <a:lnTo>
                  <a:pt x="92697" y="25660"/>
                </a:lnTo>
                <a:lnTo>
                  <a:pt x="93726" y="27232"/>
                </a:lnTo>
                <a:lnTo>
                  <a:pt x="95212" y="28861"/>
                </a:lnTo>
                <a:lnTo>
                  <a:pt x="96536" y="33595"/>
                </a:lnTo>
                <a:lnTo>
                  <a:pt x="94983" y="37004"/>
                </a:lnTo>
                <a:lnTo>
                  <a:pt x="94078" y="48892"/>
                </a:lnTo>
                <a:lnTo>
                  <a:pt x="95069" y="51254"/>
                </a:lnTo>
                <a:lnTo>
                  <a:pt x="97298" y="55035"/>
                </a:lnTo>
                <a:lnTo>
                  <a:pt x="98841" y="61027"/>
                </a:lnTo>
                <a:lnTo>
                  <a:pt x="99317" y="65484"/>
                </a:lnTo>
                <a:lnTo>
                  <a:pt x="100708" y="69018"/>
                </a:lnTo>
                <a:lnTo>
                  <a:pt x="100270" y="77305"/>
                </a:lnTo>
                <a:lnTo>
                  <a:pt x="100803" y="79820"/>
                </a:lnTo>
                <a:lnTo>
                  <a:pt x="102927" y="83944"/>
                </a:lnTo>
                <a:lnTo>
                  <a:pt x="106861" y="87811"/>
                </a:lnTo>
                <a:lnTo>
                  <a:pt x="107680" y="89840"/>
                </a:lnTo>
                <a:lnTo>
                  <a:pt x="112843" y="92783"/>
                </a:lnTo>
                <a:lnTo>
                  <a:pt x="115986" y="96603"/>
                </a:lnTo>
                <a:lnTo>
                  <a:pt x="122215" y="101803"/>
                </a:lnTo>
                <a:lnTo>
                  <a:pt x="124177" y="103994"/>
                </a:lnTo>
                <a:lnTo>
                  <a:pt x="129797" y="112081"/>
                </a:lnTo>
                <a:lnTo>
                  <a:pt x="129978" y="114481"/>
                </a:lnTo>
                <a:lnTo>
                  <a:pt x="131016" y="117424"/>
                </a:lnTo>
                <a:lnTo>
                  <a:pt x="134169" y="116815"/>
                </a:lnTo>
                <a:lnTo>
                  <a:pt x="135579" y="119053"/>
                </a:lnTo>
                <a:lnTo>
                  <a:pt x="135417" y="120082"/>
                </a:lnTo>
                <a:lnTo>
                  <a:pt x="135798" y="120872"/>
                </a:lnTo>
                <a:lnTo>
                  <a:pt x="137446" y="120701"/>
                </a:lnTo>
                <a:lnTo>
                  <a:pt x="138865" y="121310"/>
                </a:lnTo>
                <a:lnTo>
                  <a:pt x="141856" y="130007"/>
                </a:lnTo>
                <a:lnTo>
                  <a:pt x="143456" y="131197"/>
                </a:lnTo>
                <a:lnTo>
                  <a:pt x="145514" y="131702"/>
                </a:lnTo>
                <a:lnTo>
                  <a:pt x="147809" y="132664"/>
                </a:lnTo>
                <a:lnTo>
                  <a:pt x="147961" y="134883"/>
                </a:lnTo>
                <a:lnTo>
                  <a:pt x="147876" y="136655"/>
                </a:lnTo>
                <a:lnTo>
                  <a:pt x="149819" y="139217"/>
                </a:lnTo>
                <a:lnTo>
                  <a:pt x="149485" y="142684"/>
                </a:lnTo>
                <a:lnTo>
                  <a:pt x="151057" y="145618"/>
                </a:lnTo>
                <a:lnTo>
                  <a:pt x="150819" y="148457"/>
                </a:lnTo>
                <a:lnTo>
                  <a:pt x="151467" y="150695"/>
                </a:lnTo>
                <a:lnTo>
                  <a:pt x="156315" y="155762"/>
                </a:lnTo>
                <a:lnTo>
                  <a:pt x="162287" y="159782"/>
                </a:lnTo>
                <a:lnTo>
                  <a:pt x="163535" y="165049"/>
                </a:lnTo>
                <a:lnTo>
                  <a:pt x="165973" y="169859"/>
                </a:lnTo>
                <a:lnTo>
                  <a:pt x="168469" y="171069"/>
                </a:lnTo>
                <a:lnTo>
                  <a:pt x="170983" y="173060"/>
                </a:lnTo>
                <a:lnTo>
                  <a:pt x="170669" y="175136"/>
                </a:lnTo>
                <a:lnTo>
                  <a:pt x="170850" y="176403"/>
                </a:lnTo>
                <a:lnTo>
                  <a:pt x="174222" y="180184"/>
                </a:lnTo>
                <a:lnTo>
                  <a:pt x="174765" y="184995"/>
                </a:lnTo>
                <a:lnTo>
                  <a:pt x="177670" y="188147"/>
                </a:lnTo>
                <a:lnTo>
                  <a:pt x="178489" y="188395"/>
                </a:lnTo>
                <a:lnTo>
                  <a:pt x="179127" y="187900"/>
                </a:lnTo>
                <a:lnTo>
                  <a:pt x="177013" y="184737"/>
                </a:lnTo>
                <a:lnTo>
                  <a:pt x="175993" y="182680"/>
                </a:lnTo>
                <a:lnTo>
                  <a:pt x="175860" y="179441"/>
                </a:lnTo>
                <a:lnTo>
                  <a:pt x="176575" y="179013"/>
                </a:lnTo>
                <a:lnTo>
                  <a:pt x="182604" y="184137"/>
                </a:lnTo>
                <a:lnTo>
                  <a:pt x="183242" y="187957"/>
                </a:lnTo>
                <a:lnTo>
                  <a:pt x="185261" y="190119"/>
                </a:lnTo>
                <a:lnTo>
                  <a:pt x="185414" y="193034"/>
                </a:lnTo>
                <a:lnTo>
                  <a:pt x="186642" y="194767"/>
                </a:lnTo>
                <a:lnTo>
                  <a:pt x="187014" y="197282"/>
                </a:lnTo>
                <a:lnTo>
                  <a:pt x="188957" y="201425"/>
                </a:lnTo>
                <a:lnTo>
                  <a:pt x="189005" y="207169"/>
                </a:lnTo>
                <a:lnTo>
                  <a:pt x="190033" y="211350"/>
                </a:lnTo>
                <a:lnTo>
                  <a:pt x="193834" y="217761"/>
                </a:lnTo>
                <a:lnTo>
                  <a:pt x="196910" y="219103"/>
                </a:lnTo>
                <a:lnTo>
                  <a:pt x="197463" y="222247"/>
                </a:lnTo>
                <a:lnTo>
                  <a:pt x="200663" y="230362"/>
                </a:lnTo>
                <a:lnTo>
                  <a:pt x="204359" y="234753"/>
                </a:lnTo>
                <a:lnTo>
                  <a:pt x="206197" y="238477"/>
                </a:lnTo>
                <a:lnTo>
                  <a:pt x="206445" y="240792"/>
                </a:lnTo>
                <a:lnTo>
                  <a:pt x="205064" y="244221"/>
                </a:lnTo>
                <a:lnTo>
                  <a:pt x="204911" y="246602"/>
                </a:lnTo>
                <a:lnTo>
                  <a:pt x="206921" y="253860"/>
                </a:lnTo>
                <a:lnTo>
                  <a:pt x="209921" y="257575"/>
                </a:lnTo>
                <a:lnTo>
                  <a:pt x="213284" y="258470"/>
                </a:lnTo>
                <a:lnTo>
                  <a:pt x="213865" y="259004"/>
                </a:lnTo>
                <a:lnTo>
                  <a:pt x="213598" y="259994"/>
                </a:lnTo>
                <a:lnTo>
                  <a:pt x="214722" y="260880"/>
                </a:lnTo>
                <a:lnTo>
                  <a:pt x="215989" y="259747"/>
                </a:lnTo>
                <a:lnTo>
                  <a:pt x="216608" y="258137"/>
                </a:lnTo>
                <a:lnTo>
                  <a:pt x="215970" y="256261"/>
                </a:lnTo>
                <a:lnTo>
                  <a:pt x="215856" y="254898"/>
                </a:lnTo>
                <a:lnTo>
                  <a:pt x="216427" y="253917"/>
                </a:lnTo>
                <a:lnTo>
                  <a:pt x="217522" y="253775"/>
                </a:lnTo>
                <a:lnTo>
                  <a:pt x="223942" y="258728"/>
                </a:lnTo>
                <a:lnTo>
                  <a:pt x="225019" y="260633"/>
                </a:lnTo>
                <a:lnTo>
                  <a:pt x="227400" y="262852"/>
                </a:lnTo>
                <a:lnTo>
                  <a:pt x="229591" y="265586"/>
                </a:lnTo>
                <a:lnTo>
                  <a:pt x="230534" y="267738"/>
                </a:lnTo>
                <a:lnTo>
                  <a:pt x="232286" y="269519"/>
                </a:lnTo>
                <a:lnTo>
                  <a:pt x="233191" y="273653"/>
                </a:lnTo>
                <a:lnTo>
                  <a:pt x="237658" y="275501"/>
                </a:lnTo>
                <a:lnTo>
                  <a:pt x="240030" y="278911"/>
                </a:lnTo>
                <a:lnTo>
                  <a:pt x="240192" y="281073"/>
                </a:lnTo>
                <a:lnTo>
                  <a:pt x="239039" y="286598"/>
                </a:lnTo>
                <a:lnTo>
                  <a:pt x="238039" y="288188"/>
                </a:lnTo>
                <a:lnTo>
                  <a:pt x="234439" y="290541"/>
                </a:lnTo>
                <a:lnTo>
                  <a:pt x="231820" y="293332"/>
                </a:lnTo>
                <a:lnTo>
                  <a:pt x="229286" y="295056"/>
                </a:lnTo>
                <a:lnTo>
                  <a:pt x="226600" y="296104"/>
                </a:lnTo>
                <a:lnTo>
                  <a:pt x="224390" y="295865"/>
                </a:lnTo>
                <a:lnTo>
                  <a:pt x="222256" y="292656"/>
                </a:lnTo>
                <a:lnTo>
                  <a:pt x="219723" y="282930"/>
                </a:lnTo>
                <a:lnTo>
                  <a:pt x="218027" y="280883"/>
                </a:lnTo>
                <a:lnTo>
                  <a:pt x="216837" y="277825"/>
                </a:lnTo>
                <a:lnTo>
                  <a:pt x="214855" y="275292"/>
                </a:lnTo>
                <a:lnTo>
                  <a:pt x="207712" y="271453"/>
                </a:lnTo>
                <a:lnTo>
                  <a:pt x="204111" y="267395"/>
                </a:lnTo>
                <a:lnTo>
                  <a:pt x="200616" y="264681"/>
                </a:lnTo>
                <a:lnTo>
                  <a:pt x="196853" y="260747"/>
                </a:lnTo>
                <a:lnTo>
                  <a:pt x="186604" y="254222"/>
                </a:lnTo>
                <a:lnTo>
                  <a:pt x="182356" y="250898"/>
                </a:lnTo>
                <a:lnTo>
                  <a:pt x="179556" y="247602"/>
                </a:lnTo>
                <a:lnTo>
                  <a:pt x="177756" y="247650"/>
                </a:lnTo>
                <a:lnTo>
                  <a:pt x="176365" y="247993"/>
                </a:lnTo>
                <a:lnTo>
                  <a:pt x="175832" y="247088"/>
                </a:lnTo>
                <a:lnTo>
                  <a:pt x="175755" y="245373"/>
                </a:lnTo>
                <a:lnTo>
                  <a:pt x="175136" y="244259"/>
                </a:lnTo>
                <a:lnTo>
                  <a:pt x="169145" y="239287"/>
                </a:lnTo>
                <a:lnTo>
                  <a:pt x="167907" y="236534"/>
                </a:lnTo>
                <a:lnTo>
                  <a:pt x="167650" y="233334"/>
                </a:lnTo>
                <a:lnTo>
                  <a:pt x="169002" y="225085"/>
                </a:lnTo>
                <a:lnTo>
                  <a:pt x="169602" y="220246"/>
                </a:lnTo>
                <a:lnTo>
                  <a:pt x="169221" y="217751"/>
                </a:lnTo>
                <a:lnTo>
                  <a:pt x="168593" y="217408"/>
                </a:lnTo>
                <a:lnTo>
                  <a:pt x="168021" y="216055"/>
                </a:lnTo>
                <a:lnTo>
                  <a:pt x="167888" y="212065"/>
                </a:lnTo>
                <a:lnTo>
                  <a:pt x="166440" y="207721"/>
                </a:lnTo>
                <a:lnTo>
                  <a:pt x="161001" y="198796"/>
                </a:lnTo>
                <a:lnTo>
                  <a:pt x="157029" y="197034"/>
                </a:lnTo>
                <a:lnTo>
                  <a:pt x="153495" y="195748"/>
                </a:lnTo>
                <a:lnTo>
                  <a:pt x="143809" y="187833"/>
                </a:lnTo>
                <a:lnTo>
                  <a:pt x="141180" y="183870"/>
                </a:lnTo>
                <a:lnTo>
                  <a:pt x="140541" y="181613"/>
                </a:lnTo>
                <a:lnTo>
                  <a:pt x="140208" y="177022"/>
                </a:lnTo>
                <a:lnTo>
                  <a:pt x="138875" y="179679"/>
                </a:lnTo>
                <a:lnTo>
                  <a:pt x="137093" y="181651"/>
                </a:lnTo>
                <a:lnTo>
                  <a:pt x="132988" y="181508"/>
                </a:lnTo>
                <a:lnTo>
                  <a:pt x="128378" y="183728"/>
                </a:lnTo>
                <a:lnTo>
                  <a:pt x="125635" y="181642"/>
                </a:lnTo>
                <a:lnTo>
                  <a:pt x="124149" y="179270"/>
                </a:lnTo>
                <a:lnTo>
                  <a:pt x="121892" y="176422"/>
                </a:lnTo>
                <a:lnTo>
                  <a:pt x="119358" y="175860"/>
                </a:lnTo>
                <a:lnTo>
                  <a:pt x="117739" y="175784"/>
                </a:lnTo>
                <a:lnTo>
                  <a:pt x="114700" y="172250"/>
                </a:lnTo>
                <a:lnTo>
                  <a:pt x="112243" y="171126"/>
                </a:lnTo>
                <a:lnTo>
                  <a:pt x="108728" y="170688"/>
                </a:lnTo>
                <a:lnTo>
                  <a:pt x="105737" y="168897"/>
                </a:lnTo>
                <a:lnTo>
                  <a:pt x="104813" y="166935"/>
                </a:lnTo>
                <a:lnTo>
                  <a:pt x="104318" y="164163"/>
                </a:lnTo>
                <a:lnTo>
                  <a:pt x="103203" y="162525"/>
                </a:lnTo>
                <a:lnTo>
                  <a:pt x="98508" y="159277"/>
                </a:lnTo>
                <a:lnTo>
                  <a:pt x="94688" y="155686"/>
                </a:lnTo>
                <a:lnTo>
                  <a:pt x="91088" y="153381"/>
                </a:lnTo>
                <a:lnTo>
                  <a:pt x="90030" y="151495"/>
                </a:lnTo>
                <a:lnTo>
                  <a:pt x="89945" y="150200"/>
                </a:lnTo>
                <a:lnTo>
                  <a:pt x="95641" y="150562"/>
                </a:lnTo>
                <a:lnTo>
                  <a:pt x="102413" y="151943"/>
                </a:lnTo>
                <a:lnTo>
                  <a:pt x="105661" y="151552"/>
                </a:lnTo>
                <a:lnTo>
                  <a:pt x="107680" y="150219"/>
                </a:lnTo>
                <a:lnTo>
                  <a:pt x="109614" y="149257"/>
                </a:lnTo>
                <a:lnTo>
                  <a:pt x="109919" y="150295"/>
                </a:lnTo>
                <a:lnTo>
                  <a:pt x="109566" y="152181"/>
                </a:lnTo>
                <a:lnTo>
                  <a:pt x="111423" y="153914"/>
                </a:lnTo>
                <a:lnTo>
                  <a:pt x="113976" y="155315"/>
                </a:lnTo>
                <a:lnTo>
                  <a:pt x="115786" y="155181"/>
                </a:lnTo>
                <a:lnTo>
                  <a:pt x="114024" y="153648"/>
                </a:lnTo>
                <a:lnTo>
                  <a:pt x="112947" y="150524"/>
                </a:lnTo>
                <a:lnTo>
                  <a:pt x="113433" y="149400"/>
                </a:lnTo>
                <a:lnTo>
                  <a:pt x="113405" y="147837"/>
                </a:lnTo>
                <a:lnTo>
                  <a:pt x="110881" y="148190"/>
                </a:lnTo>
                <a:lnTo>
                  <a:pt x="110528" y="147399"/>
                </a:lnTo>
                <a:lnTo>
                  <a:pt x="112690" y="145018"/>
                </a:lnTo>
                <a:lnTo>
                  <a:pt x="115167" y="138751"/>
                </a:lnTo>
                <a:lnTo>
                  <a:pt x="116348" y="132559"/>
                </a:lnTo>
                <a:lnTo>
                  <a:pt x="113757" y="127130"/>
                </a:lnTo>
                <a:lnTo>
                  <a:pt x="109385" y="123358"/>
                </a:lnTo>
                <a:lnTo>
                  <a:pt x="99898" y="112281"/>
                </a:lnTo>
                <a:lnTo>
                  <a:pt x="94231" y="106575"/>
                </a:lnTo>
                <a:lnTo>
                  <a:pt x="92593" y="104451"/>
                </a:lnTo>
                <a:lnTo>
                  <a:pt x="91088" y="103451"/>
                </a:lnTo>
                <a:lnTo>
                  <a:pt x="86468" y="102146"/>
                </a:lnTo>
                <a:lnTo>
                  <a:pt x="82591" y="98946"/>
                </a:lnTo>
                <a:lnTo>
                  <a:pt x="75800" y="94412"/>
                </a:lnTo>
                <a:lnTo>
                  <a:pt x="72895" y="92069"/>
                </a:lnTo>
                <a:lnTo>
                  <a:pt x="70895" y="86573"/>
                </a:lnTo>
                <a:lnTo>
                  <a:pt x="69304" y="85820"/>
                </a:lnTo>
                <a:lnTo>
                  <a:pt x="69809" y="82010"/>
                </a:lnTo>
                <a:lnTo>
                  <a:pt x="69114" y="75257"/>
                </a:lnTo>
                <a:lnTo>
                  <a:pt x="67970" y="73523"/>
                </a:lnTo>
                <a:lnTo>
                  <a:pt x="64294" y="71837"/>
                </a:lnTo>
                <a:lnTo>
                  <a:pt x="63417" y="67237"/>
                </a:lnTo>
                <a:lnTo>
                  <a:pt x="63237" y="62855"/>
                </a:lnTo>
                <a:lnTo>
                  <a:pt x="62522" y="59798"/>
                </a:lnTo>
                <a:lnTo>
                  <a:pt x="56264" y="54645"/>
                </a:lnTo>
                <a:lnTo>
                  <a:pt x="55912" y="52149"/>
                </a:lnTo>
                <a:lnTo>
                  <a:pt x="55912" y="49777"/>
                </a:lnTo>
                <a:lnTo>
                  <a:pt x="55274" y="47425"/>
                </a:lnTo>
                <a:lnTo>
                  <a:pt x="51930" y="42501"/>
                </a:lnTo>
                <a:lnTo>
                  <a:pt x="47892" y="38195"/>
                </a:lnTo>
                <a:lnTo>
                  <a:pt x="46482" y="36138"/>
                </a:lnTo>
                <a:lnTo>
                  <a:pt x="46311" y="31966"/>
                </a:lnTo>
                <a:lnTo>
                  <a:pt x="44882" y="30842"/>
                </a:lnTo>
                <a:lnTo>
                  <a:pt x="45425" y="30556"/>
                </a:lnTo>
                <a:lnTo>
                  <a:pt x="46749" y="30661"/>
                </a:lnTo>
                <a:lnTo>
                  <a:pt x="47501" y="30108"/>
                </a:lnTo>
                <a:lnTo>
                  <a:pt x="47587" y="27194"/>
                </a:lnTo>
                <a:lnTo>
                  <a:pt x="41510" y="22612"/>
                </a:lnTo>
                <a:lnTo>
                  <a:pt x="39757" y="16297"/>
                </a:lnTo>
                <a:lnTo>
                  <a:pt x="36519" y="12945"/>
                </a:lnTo>
                <a:lnTo>
                  <a:pt x="35757" y="11735"/>
                </a:lnTo>
                <a:lnTo>
                  <a:pt x="34014" y="5753"/>
                </a:lnTo>
                <a:lnTo>
                  <a:pt x="41662" y="5077"/>
                </a:lnTo>
                <a:lnTo>
                  <a:pt x="49311" y="4401"/>
                </a:lnTo>
                <a:lnTo>
                  <a:pt x="56960" y="3724"/>
                </a:lnTo>
                <a:lnTo>
                  <a:pt x="64608" y="3048"/>
                </a:lnTo>
                <a:lnTo>
                  <a:pt x="72257" y="2372"/>
                </a:lnTo>
                <a:lnTo>
                  <a:pt x="79905" y="1696"/>
                </a:lnTo>
                <a:lnTo>
                  <a:pt x="87554" y="1019"/>
                </a:lnTo>
                <a:lnTo>
                  <a:pt x="95202" y="343"/>
                </a:lnTo>
                <a:lnTo>
                  <a:pt x="98260" y="0"/>
                </a:lnTo>
                <a:lnTo>
                  <a:pt x="96564" y="4763"/>
                </a:lnTo>
                <a:lnTo>
                  <a:pt x="95288" y="6543"/>
                </a:lnTo>
                <a:lnTo>
                  <a:pt x="107966" y="11211"/>
                </a:lnTo>
                <a:lnTo>
                  <a:pt x="120644" y="15869"/>
                </a:lnTo>
                <a:lnTo>
                  <a:pt x="133322" y="20517"/>
                </a:lnTo>
                <a:lnTo>
                  <a:pt x="145999" y="25155"/>
                </a:lnTo>
                <a:lnTo>
                  <a:pt x="158677" y="29794"/>
                </a:lnTo>
                <a:lnTo>
                  <a:pt x="171355" y="34423"/>
                </a:lnTo>
                <a:lnTo>
                  <a:pt x="184033" y="39043"/>
                </a:lnTo>
                <a:lnTo>
                  <a:pt x="196710" y="43653"/>
                </a:lnTo>
                <a:lnTo>
                  <a:pt x="206159" y="43634"/>
                </a:lnTo>
                <a:lnTo>
                  <a:pt x="215608" y="43615"/>
                </a:lnTo>
                <a:lnTo>
                  <a:pt x="225057" y="43596"/>
                </a:lnTo>
                <a:lnTo>
                  <a:pt x="234506" y="43577"/>
                </a:lnTo>
                <a:lnTo>
                  <a:pt x="243954" y="43558"/>
                </a:lnTo>
                <a:lnTo>
                  <a:pt x="253403" y="43539"/>
                </a:lnTo>
                <a:lnTo>
                  <a:pt x="262852" y="43520"/>
                </a:lnTo>
                <a:lnTo>
                  <a:pt x="272301" y="43501"/>
                </a:lnTo>
                <a:lnTo>
                  <a:pt x="272320" y="39996"/>
                </a:lnTo>
                <a:lnTo>
                  <a:pt x="272329" y="36490"/>
                </a:lnTo>
                <a:lnTo>
                  <a:pt x="272348" y="32976"/>
                </a:lnTo>
                <a:lnTo>
                  <a:pt x="272367" y="29461"/>
                </a:lnTo>
                <a:lnTo>
                  <a:pt x="278244" y="29499"/>
                </a:lnTo>
                <a:lnTo>
                  <a:pt x="284121" y="29537"/>
                </a:lnTo>
                <a:lnTo>
                  <a:pt x="289998" y="29566"/>
                </a:lnTo>
                <a:lnTo>
                  <a:pt x="295875" y="29604"/>
                </a:lnTo>
                <a:lnTo>
                  <a:pt x="301752" y="29632"/>
                </a:lnTo>
                <a:lnTo>
                  <a:pt x="307629" y="29670"/>
                </a:lnTo>
                <a:lnTo>
                  <a:pt x="313506" y="29708"/>
                </a:lnTo>
                <a:lnTo>
                  <a:pt x="319383" y="29746"/>
                </a:lnTo>
                <a:lnTo>
                  <a:pt x="319592" y="29804"/>
                </a:lnTo>
                <a:lnTo>
                  <a:pt x="319840" y="29928"/>
                </a:lnTo>
                <a:lnTo>
                  <a:pt x="322221" y="32604"/>
                </a:lnTo>
                <a:lnTo>
                  <a:pt x="324660" y="36795"/>
                </a:lnTo>
                <a:lnTo>
                  <a:pt x="327536" y="39719"/>
                </a:lnTo>
                <a:lnTo>
                  <a:pt x="330851" y="41377"/>
                </a:lnTo>
                <a:lnTo>
                  <a:pt x="336499" y="46253"/>
                </a:lnTo>
                <a:lnTo>
                  <a:pt x="344481" y="54340"/>
                </a:lnTo>
                <a:lnTo>
                  <a:pt x="350844" y="59712"/>
                </a:lnTo>
                <a:lnTo>
                  <a:pt x="355597" y="62398"/>
                </a:lnTo>
                <a:lnTo>
                  <a:pt x="358778" y="64703"/>
                </a:lnTo>
                <a:lnTo>
                  <a:pt x="360407" y="66637"/>
                </a:lnTo>
                <a:lnTo>
                  <a:pt x="362598" y="70828"/>
                </a:lnTo>
                <a:lnTo>
                  <a:pt x="366732" y="80477"/>
                </a:lnTo>
                <a:lnTo>
                  <a:pt x="366732" y="84896"/>
                </a:lnTo>
                <a:lnTo>
                  <a:pt x="368313" y="89078"/>
                </a:lnTo>
                <a:lnTo>
                  <a:pt x="371475" y="94488"/>
                </a:lnTo>
                <a:lnTo>
                  <a:pt x="374237" y="97669"/>
                </a:lnTo>
                <a:lnTo>
                  <a:pt x="376600" y="98631"/>
                </a:lnTo>
                <a:lnTo>
                  <a:pt x="379181" y="100546"/>
                </a:lnTo>
                <a:lnTo>
                  <a:pt x="381981" y="103413"/>
                </a:lnTo>
                <a:lnTo>
                  <a:pt x="385210" y="105337"/>
                </a:lnTo>
                <a:lnTo>
                  <a:pt x="388868" y="106318"/>
                </a:lnTo>
                <a:lnTo>
                  <a:pt x="393916" y="108890"/>
                </a:lnTo>
                <a:lnTo>
                  <a:pt x="400355" y="113043"/>
                </a:lnTo>
                <a:lnTo>
                  <a:pt x="404774" y="115157"/>
                </a:lnTo>
                <a:lnTo>
                  <a:pt x="407165" y="115253"/>
                </a:lnTo>
                <a:lnTo>
                  <a:pt x="409261" y="113919"/>
                </a:lnTo>
                <a:lnTo>
                  <a:pt x="411051" y="111166"/>
                </a:lnTo>
                <a:lnTo>
                  <a:pt x="412814" y="109394"/>
                </a:lnTo>
                <a:lnTo>
                  <a:pt x="414547" y="108604"/>
                </a:lnTo>
                <a:lnTo>
                  <a:pt x="415252" y="107337"/>
                </a:lnTo>
                <a:lnTo>
                  <a:pt x="414928" y="105585"/>
                </a:lnTo>
                <a:lnTo>
                  <a:pt x="416100" y="101660"/>
                </a:lnTo>
                <a:lnTo>
                  <a:pt x="418767" y="95545"/>
                </a:lnTo>
                <a:lnTo>
                  <a:pt x="421948" y="92230"/>
                </a:lnTo>
                <a:lnTo>
                  <a:pt x="425653" y="91716"/>
                </a:lnTo>
                <a:lnTo>
                  <a:pt x="428073" y="90564"/>
                </a:lnTo>
                <a:lnTo>
                  <a:pt x="429216" y="88773"/>
                </a:lnTo>
                <a:lnTo>
                  <a:pt x="431197" y="88582"/>
                </a:lnTo>
                <a:lnTo>
                  <a:pt x="434026" y="89983"/>
                </a:lnTo>
                <a:lnTo>
                  <a:pt x="438626" y="90887"/>
                </a:lnTo>
                <a:lnTo>
                  <a:pt x="444999" y="91287"/>
                </a:lnTo>
                <a:lnTo>
                  <a:pt x="448761" y="91154"/>
                </a:lnTo>
                <a:lnTo>
                  <a:pt x="449913" y="90468"/>
                </a:lnTo>
                <a:lnTo>
                  <a:pt x="450514" y="90506"/>
                </a:lnTo>
                <a:lnTo>
                  <a:pt x="450561" y="91259"/>
                </a:lnTo>
                <a:lnTo>
                  <a:pt x="451504" y="91583"/>
                </a:lnTo>
                <a:lnTo>
                  <a:pt x="453342" y="91469"/>
                </a:lnTo>
                <a:lnTo>
                  <a:pt x="454943" y="92516"/>
                </a:lnTo>
                <a:lnTo>
                  <a:pt x="457000" y="95840"/>
                </a:lnTo>
                <a:lnTo>
                  <a:pt x="464068" y="101155"/>
                </a:lnTo>
                <a:lnTo>
                  <a:pt x="464077" y="101155"/>
                </a:lnTo>
                <a:lnTo>
                  <a:pt x="464677" y="102975"/>
                </a:lnTo>
                <a:lnTo>
                  <a:pt x="467135" y="105594"/>
                </a:lnTo>
                <a:lnTo>
                  <a:pt x="471669" y="109623"/>
                </a:lnTo>
                <a:lnTo>
                  <a:pt x="474231" y="113090"/>
                </a:lnTo>
                <a:lnTo>
                  <a:pt x="474831" y="116005"/>
                </a:lnTo>
                <a:lnTo>
                  <a:pt x="477145" y="120605"/>
                </a:lnTo>
                <a:lnTo>
                  <a:pt x="481174" y="126882"/>
                </a:lnTo>
                <a:lnTo>
                  <a:pt x="482965" y="130264"/>
                </a:lnTo>
                <a:lnTo>
                  <a:pt x="482527" y="130750"/>
                </a:lnTo>
                <a:lnTo>
                  <a:pt x="482841" y="132512"/>
                </a:lnTo>
                <a:lnTo>
                  <a:pt x="483918" y="135550"/>
                </a:lnTo>
                <a:lnTo>
                  <a:pt x="485908" y="138122"/>
                </a:lnTo>
                <a:lnTo>
                  <a:pt x="488833" y="140227"/>
                </a:lnTo>
                <a:lnTo>
                  <a:pt x="491785" y="143999"/>
                </a:lnTo>
                <a:lnTo>
                  <a:pt x="494767" y="149438"/>
                </a:lnTo>
                <a:lnTo>
                  <a:pt x="498386" y="153571"/>
                </a:lnTo>
                <a:lnTo>
                  <a:pt x="502634" y="156391"/>
                </a:lnTo>
                <a:lnTo>
                  <a:pt x="505035" y="159020"/>
                </a:lnTo>
                <a:lnTo>
                  <a:pt x="505597" y="161449"/>
                </a:lnTo>
                <a:lnTo>
                  <a:pt x="505559" y="163525"/>
                </a:lnTo>
                <a:lnTo>
                  <a:pt x="504911" y="165249"/>
                </a:lnTo>
                <a:lnTo>
                  <a:pt x="505187" y="166887"/>
                </a:lnTo>
                <a:lnTo>
                  <a:pt x="506378" y="168440"/>
                </a:lnTo>
                <a:lnTo>
                  <a:pt x="506778" y="170345"/>
                </a:lnTo>
                <a:lnTo>
                  <a:pt x="506311" y="172983"/>
                </a:lnTo>
                <a:lnTo>
                  <a:pt x="506340" y="173726"/>
                </a:lnTo>
                <a:lnTo>
                  <a:pt x="506340" y="173726"/>
                </a:lnTo>
                <a:lnTo>
                  <a:pt x="506682" y="174327"/>
                </a:lnTo>
                <a:lnTo>
                  <a:pt x="510454" y="178860"/>
                </a:lnTo>
                <a:lnTo>
                  <a:pt x="512397" y="182518"/>
                </a:lnTo>
                <a:lnTo>
                  <a:pt x="513940" y="188347"/>
                </a:lnTo>
                <a:lnTo>
                  <a:pt x="513950" y="188395"/>
                </a:lnTo>
                <a:lnTo>
                  <a:pt x="515664" y="191881"/>
                </a:lnTo>
                <a:lnTo>
                  <a:pt x="518141" y="193300"/>
                </a:lnTo>
                <a:lnTo>
                  <a:pt x="521942" y="193834"/>
                </a:lnTo>
                <a:lnTo>
                  <a:pt x="524828" y="195043"/>
                </a:lnTo>
                <a:lnTo>
                  <a:pt x="526799" y="196939"/>
                </a:lnTo>
                <a:lnTo>
                  <a:pt x="529295" y="198082"/>
                </a:lnTo>
                <a:lnTo>
                  <a:pt x="532295" y="198472"/>
                </a:lnTo>
                <a:lnTo>
                  <a:pt x="535172" y="199730"/>
                </a:lnTo>
                <a:lnTo>
                  <a:pt x="537934" y="201835"/>
                </a:lnTo>
                <a:lnTo>
                  <a:pt x="543077" y="203216"/>
                </a:lnTo>
                <a:lnTo>
                  <a:pt x="550602" y="203883"/>
                </a:lnTo>
                <a:lnTo>
                  <a:pt x="556327" y="205597"/>
                </a:lnTo>
                <a:lnTo>
                  <a:pt x="560261" y="208359"/>
                </a:lnTo>
                <a:lnTo>
                  <a:pt x="561985" y="208921"/>
                </a:lnTo>
                <a:lnTo>
                  <a:pt x="562451" y="208959"/>
                </a:lnTo>
                <a:lnTo>
                  <a:pt x="562670" y="208540"/>
                </a:lnTo>
                <a:lnTo>
                  <a:pt x="562966" y="207759"/>
                </a:lnTo>
                <a:lnTo>
                  <a:pt x="564490" y="206864"/>
                </a:lnTo>
                <a:lnTo>
                  <a:pt x="568185" y="206273"/>
                </a:lnTo>
                <a:close/>
                <a:moveTo>
                  <a:pt x="99098" y="31775"/>
                </a:moveTo>
                <a:lnTo>
                  <a:pt x="98212" y="31909"/>
                </a:lnTo>
                <a:lnTo>
                  <a:pt x="96555" y="30471"/>
                </a:lnTo>
                <a:lnTo>
                  <a:pt x="96679" y="29146"/>
                </a:lnTo>
                <a:lnTo>
                  <a:pt x="97041" y="29013"/>
                </a:lnTo>
                <a:lnTo>
                  <a:pt x="98698" y="30175"/>
                </a:lnTo>
                <a:lnTo>
                  <a:pt x="99260" y="31194"/>
                </a:lnTo>
                <a:lnTo>
                  <a:pt x="99098" y="31775"/>
                </a:lnTo>
                <a:close/>
                <a:moveTo>
                  <a:pt x="140227" y="113595"/>
                </a:moveTo>
                <a:lnTo>
                  <a:pt x="140037" y="114129"/>
                </a:lnTo>
                <a:lnTo>
                  <a:pt x="137303" y="112243"/>
                </a:lnTo>
                <a:lnTo>
                  <a:pt x="131112" y="105823"/>
                </a:lnTo>
                <a:lnTo>
                  <a:pt x="128864" y="102603"/>
                </a:lnTo>
                <a:lnTo>
                  <a:pt x="128492" y="101089"/>
                </a:lnTo>
                <a:lnTo>
                  <a:pt x="128683" y="97717"/>
                </a:lnTo>
                <a:lnTo>
                  <a:pt x="130807" y="98117"/>
                </a:lnTo>
                <a:lnTo>
                  <a:pt x="133264" y="100374"/>
                </a:lnTo>
                <a:lnTo>
                  <a:pt x="134331" y="102470"/>
                </a:lnTo>
                <a:lnTo>
                  <a:pt x="134379" y="104861"/>
                </a:lnTo>
                <a:lnTo>
                  <a:pt x="138970" y="105994"/>
                </a:lnTo>
                <a:lnTo>
                  <a:pt x="139618" y="111166"/>
                </a:lnTo>
                <a:lnTo>
                  <a:pt x="140227" y="113595"/>
                </a:lnTo>
                <a:close/>
                <a:moveTo>
                  <a:pt x="165687" y="115024"/>
                </a:moveTo>
                <a:lnTo>
                  <a:pt x="163678" y="122187"/>
                </a:lnTo>
                <a:lnTo>
                  <a:pt x="161620" y="122072"/>
                </a:lnTo>
                <a:lnTo>
                  <a:pt x="157372" y="119815"/>
                </a:lnTo>
                <a:lnTo>
                  <a:pt x="156924" y="118405"/>
                </a:lnTo>
                <a:lnTo>
                  <a:pt x="158553" y="110080"/>
                </a:lnTo>
                <a:lnTo>
                  <a:pt x="159791" y="108985"/>
                </a:lnTo>
                <a:lnTo>
                  <a:pt x="163497" y="107861"/>
                </a:lnTo>
                <a:lnTo>
                  <a:pt x="164078" y="108890"/>
                </a:lnTo>
                <a:lnTo>
                  <a:pt x="164468" y="111347"/>
                </a:lnTo>
                <a:lnTo>
                  <a:pt x="165687" y="115024"/>
                </a:lnTo>
                <a:close/>
                <a:moveTo>
                  <a:pt x="4239" y="116948"/>
                </a:moveTo>
                <a:lnTo>
                  <a:pt x="3096" y="118110"/>
                </a:lnTo>
                <a:lnTo>
                  <a:pt x="29" y="111766"/>
                </a:lnTo>
                <a:lnTo>
                  <a:pt x="0" y="110233"/>
                </a:lnTo>
                <a:lnTo>
                  <a:pt x="895" y="109471"/>
                </a:lnTo>
                <a:lnTo>
                  <a:pt x="2381" y="109614"/>
                </a:lnTo>
                <a:lnTo>
                  <a:pt x="2381" y="111204"/>
                </a:lnTo>
                <a:lnTo>
                  <a:pt x="3629" y="112547"/>
                </a:lnTo>
                <a:lnTo>
                  <a:pt x="4115" y="113862"/>
                </a:lnTo>
                <a:lnTo>
                  <a:pt x="4239" y="116948"/>
                </a:lnTo>
                <a:close/>
                <a:moveTo>
                  <a:pt x="86363" y="143351"/>
                </a:moveTo>
                <a:lnTo>
                  <a:pt x="86001" y="144323"/>
                </a:lnTo>
                <a:lnTo>
                  <a:pt x="81486" y="142313"/>
                </a:lnTo>
                <a:lnTo>
                  <a:pt x="83963" y="138798"/>
                </a:lnTo>
                <a:lnTo>
                  <a:pt x="83601" y="135103"/>
                </a:lnTo>
                <a:lnTo>
                  <a:pt x="84677" y="134331"/>
                </a:lnTo>
                <a:lnTo>
                  <a:pt x="85658" y="135550"/>
                </a:lnTo>
                <a:lnTo>
                  <a:pt x="86954" y="140256"/>
                </a:lnTo>
                <a:lnTo>
                  <a:pt x="86363" y="143351"/>
                </a:lnTo>
                <a:close/>
                <a:moveTo>
                  <a:pt x="195167" y="204521"/>
                </a:moveTo>
                <a:lnTo>
                  <a:pt x="195501" y="205587"/>
                </a:lnTo>
                <a:lnTo>
                  <a:pt x="195320" y="205892"/>
                </a:lnTo>
                <a:lnTo>
                  <a:pt x="194224" y="205149"/>
                </a:lnTo>
                <a:lnTo>
                  <a:pt x="192376" y="209569"/>
                </a:lnTo>
                <a:lnTo>
                  <a:pt x="191834" y="209969"/>
                </a:lnTo>
                <a:lnTo>
                  <a:pt x="192948" y="203921"/>
                </a:lnTo>
                <a:lnTo>
                  <a:pt x="194120" y="203054"/>
                </a:lnTo>
                <a:lnTo>
                  <a:pt x="195415" y="202882"/>
                </a:lnTo>
                <a:lnTo>
                  <a:pt x="195167" y="204521"/>
                </a:lnTo>
                <a:close/>
                <a:moveTo>
                  <a:pt x="169583" y="247888"/>
                </a:moveTo>
                <a:lnTo>
                  <a:pt x="169040" y="248212"/>
                </a:lnTo>
                <a:lnTo>
                  <a:pt x="166754" y="244830"/>
                </a:lnTo>
                <a:lnTo>
                  <a:pt x="166411" y="242506"/>
                </a:lnTo>
                <a:lnTo>
                  <a:pt x="165478" y="241525"/>
                </a:lnTo>
                <a:lnTo>
                  <a:pt x="163173" y="240744"/>
                </a:lnTo>
                <a:lnTo>
                  <a:pt x="165164" y="236010"/>
                </a:lnTo>
                <a:lnTo>
                  <a:pt x="166849" y="226190"/>
                </a:lnTo>
                <a:lnTo>
                  <a:pt x="167592" y="227990"/>
                </a:lnTo>
                <a:lnTo>
                  <a:pt x="165811" y="237934"/>
                </a:lnTo>
                <a:lnTo>
                  <a:pt x="165897" y="239230"/>
                </a:lnTo>
                <a:lnTo>
                  <a:pt x="166726" y="240439"/>
                </a:lnTo>
                <a:lnTo>
                  <a:pt x="167621" y="242488"/>
                </a:lnTo>
                <a:lnTo>
                  <a:pt x="167726" y="244697"/>
                </a:lnTo>
                <a:lnTo>
                  <a:pt x="169297" y="246755"/>
                </a:lnTo>
                <a:lnTo>
                  <a:pt x="169583" y="247888"/>
                </a:lnTo>
                <a:close/>
                <a:moveTo>
                  <a:pt x="209417" y="234486"/>
                </a:moveTo>
                <a:lnTo>
                  <a:pt x="210179" y="237763"/>
                </a:lnTo>
                <a:lnTo>
                  <a:pt x="208807" y="237277"/>
                </a:lnTo>
                <a:lnTo>
                  <a:pt x="207016" y="235496"/>
                </a:lnTo>
                <a:lnTo>
                  <a:pt x="205788" y="233219"/>
                </a:lnTo>
                <a:lnTo>
                  <a:pt x="205902" y="232200"/>
                </a:lnTo>
                <a:lnTo>
                  <a:pt x="206140" y="232010"/>
                </a:lnTo>
                <a:lnTo>
                  <a:pt x="208683" y="233353"/>
                </a:lnTo>
                <a:lnTo>
                  <a:pt x="209417" y="234486"/>
                </a:lnTo>
                <a:close/>
                <a:moveTo>
                  <a:pt x="179165" y="252336"/>
                </a:moveTo>
                <a:lnTo>
                  <a:pt x="178803" y="253717"/>
                </a:lnTo>
                <a:lnTo>
                  <a:pt x="170755" y="248260"/>
                </a:lnTo>
                <a:lnTo>
                  <a:pt x="172688" y="247745"/>
                </a:lnTo>
                <a:lnTo>
                  <a:pt x="174936" y="248126"/>
                </a:lnTo>
                <a:lnTo>
                  <a:pt x="179165" y="252336"/>
                </a:lnTo>
                <a:close/>
                <a:moveTo>
                  <a:pt x="229791" y="259404"/>
                </a:moveTo>
                <a:lnTo>
                  <a:pt x="229210" y="259499"/>
                </a:lnTo>
                <a:lnTo>
                  <a:pt x="227838" y="257956"/>
                </a:lnTo>
                <a:lnTo>
                  <a:pt x="227238" y="254155"/>
                </a:lnTo>
                <a:lnTo>
                  <a:pt x="227514" y="253755"/>
                </a:lnTo>
                <a:lnTo>
                  <a:pt x="230096" y="258461"/>
                </a:lnTo>
                <a:lnTo>
                  <a:pt x="230048" y="259042"/>
                </a:lnTo>
                <a:lnTo>
                  <a:pt x="229791" y="259404"/>
                </a:lnTo>
                <a:close/>
                <a:moveTo>
                  <a:pt x="318078" y="332699"/>
                </a:moveTo>
                <a:lnTo>
                  <a:pt x="317297" y="335051"/>
                </a:lnTo>
                <a:lnTo>
                  <a:pt x="315278" y="334108"/>
                </a:lnTo>
                <a:lnTo>
                  <a:pt x="314554" y="332632"/>
                </a:lnTo>
                <a:lnTo>
                  <a:pt x="314411" y="330213"/>
                </a:lnTo>
                <a:lnTo>
                  <a:pt x="315535" y="329803"/>
                </a:lnTo>
                <a:lnTo>
                  <a:pt x="317164" y="330832"/>
                </a:lnTo>
                <a:lnTo>
                  <a:pt x="317497" y="331518"/>
                </a:lnTo>
                <a:lnTo>
                  <a:pt x="318078" y="332699"/>
                </a:lnTo>
                <a:close/>
                <a:moveTo>
                  <a:pt x="847058" y="343310"/>
                </a:moveTo>
                <a:lnTo>
                  <a:pt x="847535" y="344691"/>
                </a:lnTo>
                <a:lnTo>
                  <a:pt x="847068" y="344529"/>
                </a:lnTo>
                <a:lnTo>
                  <a:pt x="846458" y="343490"/>
                </a:lnTo>
                <a:lnTo>
                  <a:pt x="846020" y="342195"/>
                </a:lnTo>
                <a:lnTo>
                  <a:pt x="846392" y="342167"/>
                </a:lnTo>
                <a:lnTo>
                  <a:pt x="846715" y="342614"/>
                </a:lnTo>
                <a:lnTo>
                  <a:pt x="847058" y="343310"/>
                </a:lnTo>
                <a:close/>
                <a:moveTo>
                  <a:pt x="841029" y="369913"/>
                </a:moveTo>
                <a:lnTo>
                  <a:pt x="839638" y="370799"/>
                </a:lnTo>
                <a:lnTo>
                  <a:pt x="838886" y="367674"/>
                </a:lnTo>
                <a:lnTo>
                  <a:pt x="839991" y="364627"/>
                </a:lnTo>
                <a:lnTo>
                  <a:pt x="841334" y="362874"/>
                </a:lnTo>
                <a:lnTo>
                  <a:pt x="843982" y="362674"/>
                </a:lnTo>
                <a:lnTo>
                  <a:pt x="845734" y="362093"/>
                </a:lnTo>
                <a:lnTo>
                  <a:pt x="845953" y="362864"/>
                </a:lnTo>
                <a:lnTo>
                  <a:pt x="844515" y="365227"/>
                </a:lnTo>
                <a:lnTo>
                  <a:pt x="841029" y="369913"/>
                </a:lnTo>
                <a:close/>
                <a:moveTo>
                  <a:pt x="200130" y="413947"/>
                </a:moveTo>
                <a:lnTo>
                  <a:pt x="198520" y="414538"/>
                </a:lnTo>
                <a:lnTo>
                  <a:pt x="196148" y="412813"/>
                </a:lnTo>
                <a:lnTo>
                  <a:pt x="196777" y="411451"/>
                </a:lnTo>
                <a:lnTo>
                  <a:pt x="198130" y="410528"/>
                </a:lnTo>
                <a:lnTo>
                  <a:pt x="199396" y="412252"/>
                </a:lnTo>
                <a:lnTo>
                  <a:pt x="200130" y="413947"/>
                </a:lnTo>
                <a:close/>
                <a:moveTo>
                  <a:pt x="714213" y="415747"/>
                </a:moveTo>
                <a:lnTo>
                  <a:pt x="711203" y="416395"/>
                </a:lnTo>
                <a:lnTo>
                  <a:pt x="710670" y="415785"/>
                </a:lnTo>
                <a:lnTo>
                  <a:pt x="716737" y="412918"/>
                </a:lnTo>
                <a:lnTo>
                  <a:pt x="717776" y="413042"/>
                </a:lnTo>
                <a:lnTo>
                  <a:pt x="718137" y="413433"/>
                </a:lnTo>
                <a:lnTo>
                  <a:pt x="714994" y="414795"/>
                </a:lnTo>
                <a:lnTo>
                  <a:pt x="714213" y="415747"/>
                </a:lnTo>
                <a:close/>
              </a:path>
            </a:pathLst>
          </a:custGeom>
          <a:solidFill>
            <a:srgbClr val="CC9B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 dirty="0">
              <a:solidFill>
                <a:srgbClr val="CC9B0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022D6FE-22B2-222F-FD5C-CB05E4DED032}"/>
              </a:ext>
            </a:extLst>
          </p:cNvPr>
          <p:cNvSpPr txBox="1"/>
          <p:nvPr/>
        </p:nvSpPr>
        <p:spPr>
          <a:xfrm>
            <a:off x="619760" y="345440"/>
            <a:ext cx="275336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err="1">
                <a:solidFill>
                  <a:srgbClr val="CC9B00"/>
                </a:solidFill>
              </a:rPr>
              <a:t>Meksika</a:t>
            </a:r>
            <a:endParaRPr lang="ru-RU" sz="4800" b="1" dirty="0">
              <a:solidFill>
                <a:srgbClr val="CC9B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87A3085-0F6A-7F65-D79B-01950FA09304}"/>
              </a:ext>
            </a:extLst>
          </p:cNvPr>
          <p:cNvSpPr txBox="1"/>
          <p:nvPr/>
        </p:nvSpPr>
        <p:spPr>
          <a:xfrm>
            <a:off x="548640" y="1666240"/>
            <a:ext cx="2743200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rgbClr val="CC9B00"/>
                </a:solidFill>
              </a:rPr>
              <a:t>Maydoni</a:t>
            </a:r>
            <a:r>
              <a:rPr lang="en-US" sz="3200" dirty="0">
                <a:solidFill>
                  <a:srgbClr val="CC9B00"/>
                </a:solidFill>
              </a:rPr>
              <a:t>:</a:t>
            </a:r>
          </a:p>
          <a:p>
            <a:r>
              <a:rPr lang="en-US" sz="2000" dirty="0">
                <a:solidFill>
                  <a:srgbClr val="CC9B00"/>
                </a:solidFill>
              </a:rPr>
              <a:t>      1 958 245 km²</a:t>
            </a:r>
          </a:p>
          <a:p>
            <a:r>
              <a:rPr lang="en-US" sz="2000" dirty="0">
                <a:solidFill>
                  <a:srgbClr val="CC9B00"/>
                </a:solidFill>
              </a:rPr>
              <a:t>      </a:t>
            </a:r>
            <a:r>
              <a:rPr lang="en-US" sz="2000" dirty="0" err="1">
                <a:solidFill>
                  <a:srgbClr val="CC9B00"/>
                </a:solidFill>
              </a:rPr>
              <a:t>Hududining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katta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qismini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Meksika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tog’ligi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egallaydi</a:t>
            </a:r>
            <a:r>
              <a:rPr lang="en-US" sz="2000" dirty="0">
                <a:solidFill>
                  <a:srgbClr val="CC9B00"/>
                </a:solidFill>
              </a:rPr>
              <a:t>.</a:t>
            </a:r>
            <a:endParaRPr lang="ru-RU" sz="2000" dirty="0">
              <a:solidFill>
                <a:srgbClr val="CC9B00"/>
              </a:solidFill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065FC9D-F92E-A6DC-8C9E-241B245FC871}"/>
              </a:ext>
            </a:extLst>
          </p:cNvPr>
          <p:cNvSpPr txBox="1"/>
          <p:nvPr/>
        </p:nvSpPr>
        <p:spPr>
          <a:xfrm>
            <a:off x="558800" y="3870960"/>
            <a:ext cx="3992880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rgbClr val="CC9B00"/>
                </a:solidFill>
              </a:rPr>
              <a:t>Aholisi</a:t>
            </a:r>
            <a:r>
              <a:rPr lang="en-US" sz="3200" dirty="0">
                <a:solidFill>
                  <a:srgbClr val="CC9B00"/>
                </a:solidFill>
              </a:rPr>
              <a:t>:</a:t>
            </a:r>
          </a:p>
          <a:p>
            <a:r>
              <a:rPr lang="fi-FI" dirty="0">
                <a:solidFill>
                  <a:srgbClr val="CC9B00"/>
                </a:solidFill>
              </a:rPr>
              <a:t>      131 411 200 kishi (2025)</a:t>
            </a:r>
          </a:p>
          <a:p>
            <a:r>
              <a:rPr lang="fi-FI" sz="2000" dirty="0">
                <a:solidFill>
                  <a:srgbClr val="CC9B00"/>
                </a:solidFill>
              </a:rPr>
              <a:t>      Aholisining ko’pi meksikanlardan     iborat.</a:t>
            </a:r>
          </a:p>
          <a:p>
            <a:r>
              <a:rPr lang="fi-FI" sz="2000" dirty="0">
                <a:solidFill>
                  <a:srgbClr val="CC9B00"/>
                </a:solidFill>
              </a:rPr>
              <a:t>      Rasmiy tili – ispan tili.</a:t>
            </a:r>
          </a:p>
          <a:p>
            <a:r>
              <a:rPr lang="fi-FI" sz="2000" dirty="0">
                <a:solidFill>
                  <a:srgbClr val="CC9B00"/>
                </a:solidFill>
              </a:rPr>
              <a:t>      Dindorlarning 96% katolik.</a:t>
            </a:r>
          </a:p>
          <a:p>
            <a:r>
              <a:rPr lang="fi-FI" sz="2000" dirty="0">
                <a:solidFill>
                  <a:srgbClr val="CC9B00"/>
                </a:solidFill>
              </a:rPr>
              <a:t>      73% aholi shaharda yashaydi</a:t>
            </a:r>
            <a:endParaRPr lang="ru-RU" sz="2000" dirty="0">
              <a:solidFill>
                <a:srgbClr val="CC9B00"/>
              </a:solidFill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17498439-21F0-F931-6678-67098D84FEE0}"/>
              </a:ext>
            </a:extLst>
          </p:cNvPr>
          <p:cNvSpPr txBox="1"/>
          <p:nvPr/>
        </p:nvSpPr>
        <p:spPr>
          <a:xfrm>
            <a:off x="7589520" y="406400"/>
            <a:ext cx="3992880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>
                <a:solidFill>
                  <a:srgbClr val="CC9B00"/>
                </a:solidFill>
              </a:rPr>
              <a:t>Sanoati</a:t>
            </a:r>
            <a:r>
              <a:rPr lang="en-US" sz="3200" dirty="0">
                <a:solidFill>
                  <a:srgbClr val="CC9B00"/>
                </a:solidFill>
              </a:rPr>
              <a:t>:</a:t>
            </a:r>
          </a:p>
          <a:p>
            <a:r>
              <a:rPr lang="fi-FI" dirty="0">
                <a:solidFill>
                  <a:srgbClr val="CC9B00"/>
                </a:solidFill>
              </a:rPr>
              <a:t>      Iqtisodiy faol aholining 15,3% band.</a:t>
            </a:r>
          </a:p>
          <a:p>
            <a:r>
              <a:rPr lang="en-US" sz="2000" dirty="0">
                <a:solidFill>
                  <a:srgbClr val="CC9B00"/>
                </a:solidFill>
              </a:rPr>
              <a:t>      Muhim </a:t>
            </a:r>
            <a:r>
              <a:rPr lang="en-US" sz="2000" dirty="0" err="1">
                <a:solidFill>
                  <a:srgbClr val="CC9B00"/>
                </a:solidFill>
              </a:rPr>
              <a:t>tarmoqlari</a:t>
            </a:r>
            <a:r>
              <a:rPr lang="en-US" sz="2000" dirty="0">
                <a:solidFill>
                  <a:srgbClr val="CC9B00"/>
                </a:solidFill>
              </a:rPr>
              <a:t>:</a:t>
            </a:r>
          </a:p>
          <a:p>
            <a:pPr marL="800100" lvl="1" indent="-342900" algn="just">
              <a:buFont typeface="Arial" panose="020B0604020202020204" pitchFamily="34" charset="0"/>
              <a:buChar char="•"/>
            </a:pPr>
            <a:r>
              <a:rPr lang="en-US" sz="2000" dirty="0" err="1">
                <a:solidFill>
                  <a:srgbClr val="CC9B00"/>
                </a:solidFill>
              </a:rPr>
              <a:t>Konchilik</a:t>
            </a:r>
            <a:r>
              <a:rPr lang="en-US" sz="2000" dirty="0">
                <a:solidFill>
                  <a:srgbClr val="CC9B00"/>
                </a:solidFill>
              </a:rPr>
              <a:t>;</a:t>
            </a:r>
          </a:p>
          <a:p>
            <a:pPr marL="800100" lvl="1" indent="-342900" algn="just">
              <a:buFont typeface="Arial" panose="020B0604020202020204" pitchFamily="34" charset="0"/>
              <a:buChar char="•"/>
            </a:pPr>
            <a:r>
              <a:rPr lang="en-US" sz="2000" dirty="0" err="1">
                <a:solidFill>
                  <a:srgbClr val="CC9B00"/>
                </a:solidFill>
              </a:rPr>
              <a:t>Neftni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qayta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ishlash</a:t>
            </a:r>
            <a:r>
              <a:rPr lang="en-US" sz="2000" dirty="0">
                <a:solidFill>
                  <a:srgbClr val="CC9B00"/>
                </a:solidFill>
              </a:rPr>
              <a:t>;</a:t>
            </a:r>
          </a:p>
          <a:p>
            <a:pPr marL="800100" lvl="1" indent="-342900" algn="just">
              <a:buFont typeface="Arial" panose="020B0604020202020204" pitchFamily="34" charset="0"/>
              <a:buChar char="•"/>
            </a:pPr>
            <a:r>
              <a:rPr lang="en-US" sz="2000" dirty="0" err="1">
                <a:solidFill>
                  <a:srgbClr val="CC9B00"/>
                </a:solidFill>
              </a:rPr>
              <a:t>Metallurgiya</a:t>
            </a:r>
            <a:r>
              <a:rPr lang="en-US" sz="2000" dirty="0">
                <a:solidFill>
                  <a:srgbClr val="CC9B00"/>
                </a:solidFill>
              </a:rPr>
              <a:t>;</a:t>
            </a:r>
          </a:p>
          <a:p>
            <a:pPr marL="800100" lvl="1" indent="-342900" algn="just">
              <a:buFont typeface="Arial" panose="020B0604020202020204" pitchFamily="34" charset="0"/>
              <a:buChar char="•"/>
            </a:pPr>
            <a:r>
              <a:rPr lang="en-US" sz="2000" dirty="0" err="1">
                <a:solidFill>
                  <a:srgbClr val="CC9B00"/>
                </a:solidFill>
              </a:rPr>
              <a:t>Mashinasozlik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sanoati</a:t>
            </a:r>
            <a:r>
              <a:rPr lang="en-US" sz="2000" dirty="0">
                <a:solidFill>
                  <a:srgbClr val="CC9B00"/>
                </a:solidFill>
              </a:rPr>
              <a:t>.</a:t>
            </a:r>
            <a:endParaRPr lang="ru-RU" sz="2000" dirty="0">
              <a:solidFill>
                <a:srgbClr val="CC9B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01822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8D2FBA-9C3C-CF03-643D-9CB7397301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" name="Picture 262">
            <a:extLst>
              <a:ext uri="{FF2B5EF4-FFF2-40B4-BE49-F238E27FC236}">
                <a16:creationId xmlns:a16="http://schemas.microsoft.com/office/drawing/2014/main" id="{10E0EADD-27DD-F389-672F-3128EF2C425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4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26000"/>
                    </a14:imgEffect>
                    <a14:imgEffect>
                      <a14:brightnessContrast bright="-12000" contrast="-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  <a:effectLst>
            <a:glow rad="127000">
              <a:schemeClr val="accent1">
                <a:alpha val="0"/>
              </a:schemeClr>
            </a:glow>
          </a:effectLst>
        </p:spPr>
      </p:pic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FD64C8E1-7DA9-B813-97BD-7BC6C2F281A8}"/>
              </a:ext>
            </a:extLst>
          </p:cNvPr>
          <p:cNvSpPr/>
          <p:nvPr/>
        </p:nvSpPr>
        <p:spPr>
          <a:xfrm>
            <a:off x="4663440" y="3291840"/>
            <a:ext cx="1872092" cy="3892"/>
          </a:xfrm>
          <a:custGeom>
            <a:avLst/>
            <a:gdLst>
              <a:gd name="connsiteX0" fmla="*/ 9294942 w 9311430"/>
              <a:gd name="connsiteY0" fmla="*/ 177746 h 410546"/>
              <a:gd name="connsiteX1" fmla="*/ 9295818 w 9311430"/>
              <a:gd name="connsiteY1" fmla="*/ 178251 h 410546"/>
              <a:gd name="connsiteX2" fmla="*/ 9296485 w 9311430"/>
              <a:gd name="connsiteY2" fmla="*/ 178937 h 410546"/>
              <a:gd name="connsiteX3" fmla="*/ 9296809 w 9311430"/>
              <a:gd name="connsiteY3" fmla="*/ 179889 h 410546"/>
              <a:gd name="connsiteX4" fmla="*/ 9296809 w 9311430"/>
              <a:gd name="connsiteY4" fmla="*/ 180127 h 410546"/>
              <a:gd name="connsiteX5" fmla="*/ 9296295 w 9311430"/>
              <a:gd name="connsiteY5" fmla="*/ 180118 h 410546"/>
              <a:gd name="connsiteX6" fmla="*/ 9295675 w 9311430"/>
              <a:gd name="connsiteY6" fmla="*/ 179822 h 410546"/>
              <a:gd name="connsiteX7" fmla="*/ 9295228 w 9311430"/>
              <a:gd name="connsiteY7" fmla="*/ 179422 h 410546"/>
              <a:gd name="connsiteX8" fmla="*/ 9294999 w 9311430"/>
              <a:gd name="connsiteY8" fmla="*/ 179318 h 410546"/>
              <a:gd name="connsiteX9" fmla="*/ 9294904 w 9311430"/>
              <a:gd name="connsiteY9" fmla="*/ 179232 h 410546"/>
              <a:gd name="connsiteX10" fmla="*/ 9295438 w 9311430"/>
              <a:gd name="connsiteY10" fmla="*/ 179289 h 410546"/>
              <a:gd name="connsiteX11" fmla="*/ 9296047 w 9311430"/>
              <a:gd name="connsiteY11" fmla="*/ 179689 h 410546"/>
              <a:gd name="connsiteX12" fmla="*/ 9296504 w 9311430"/>
              <a:gd name="connsiteY12" fmla="*/ 179870 h 410546"/>
              <a:gd name="connsiteX13" fmla="*/ 9296504 w 9311430"/>
              <a:gd name="connsiteY13" fmla="*/ 179403 h 410546"/>
              <a:gd name="connsiteX14" fmla="*/ 9295952 w 9311430"/>
              <a:gd name="connsiteY14" fmla="*/ 178594 h 410546"/>
              <a:gd name="connsiteX15" fmla="*/ 9295628 w 9311430"/>
              <a:gd name="connsiteY15" fmla="*/ 178318 h 410546"/>
              <a:gd name="connsiteX16" fmla="*/ 9295209 w 9311430"/>
              <a:gd name="connsiteY16" fmla="*/ 178079 h 410546"/>
              <a:gd name="connsiteX17" fmla="*/ 9294732 w 9311430"/>
              <a:gd name="connsiteY17" fmla="*/ 177917 h 410546"/>
              <a:gd name="connsiteX18" fmla="*/ 9294409 w 9311430"/>
              <a:gd name="connsiteY18" fmla="*/ 178060 h 410546"/>
              <a:gd name="connsiteX19" fmla="*/ 9294228 w 9311430"/>
              <a:gd name="connsiteY19" fmla="*/ 178127 h 410546"/>
              <a:gd name="connsiteX20" fmla="*/ 9294132 w 9311430"/>
              <a:gd name="connsiteY20" fmla="*/ 177937 h 410546"/>
              <a:gd name="connsiteX21" fmla="*/ 9294228 w 9311430"/>
              <a:gd name="connsiteY21" fmla="*/ 177765 h 410546"/>
              <a:gd name="connsiteX22" fmla="*/ 9294399 w 9311430"/>
              <a:gd name="connsiteY22" fmla="*/ 177594 h 410546"/>
              <a:gd name="connsiteX23" fmla="*/ 9294971 w 9311430"/>
              <a:gd name="connsiteY23" fmla="*/ 177746 h 410546"/>
              <a:gd name="connsiteX24" fmla="*/ 9311316 w 9311430"/>
              <a:gd name="connsiteY24" fmla="*/ 187566 h 410546"/>
              <a:gd name="connsiteX25" fmla="*/ 9311192 w 9311430"/>
              <a:gd name="connsiteY25" fmla="*/ 187766 h 410546"/>
              <a:gd name="connsiteX26" fmla="*/ 9311001 w 9311430"/>
              <a:gd name="connsiteY26" fmla="*/ 187595 h 410546"/>
              <a:gd name="connsiteX27" fmla="*/ 9311135 w 9311430"/>
              <a:gd name="connsiteY27" fmla="*/ 187280 h 410546"/>
              <a:gd name="connsiteX28" fmla="*/ 9311249 w 9311430"/>
              <a:gd name="connsiteY28" fmla="*/ 187014 h 410546"/>
              <a:gd name="connsiteX29" fmla="*/ 9311430 w 9311430"/>
              <a:gd name="connsiteY29" fmla="*/ 187157 h 410546"/>
              <a:gd name="connsiteX30" fmla="*/ 9311316 w 9311430"/>
              <a:gd name="connsiteY30" fmla="*/ 187566 h 410546"/>
              <a:gd name="connsiteX31" fmla="*/ 9307353 w 9311430"/>
              <a:gd name="connsiteY31" fmla="*/ 222904 h 410546"/>
              <a:gd name="connsiteX32" fmla="*/ 9307096 w 9311430"/>
              <a:gd name="connsiteY32" fmla="*/ 223028 h 410546"/>
              <a:gd name="connsiteX33" fmla="*/ 9306792 w 9311430"/>
              <a:gd name="connsiteY33" fmla="*/ 222990 h 410546"/>
              <a:gd name="connsiteX34" fmla="*/ 9306591 w 9311430"/>
              <a:gd name="connsiteY34" fmla="*/ 222809 h 410546"/>
              <a:gd name="connsiteX35" fmla="*/ 9306591 w 9311430"/>
              <a:gd name="connsiteY35" fmla="*/ 222523 h 410546"/>
              <a:gd name="connsiteX36" fmla="*/ 9306839 w 9311430"/>
              <a:gd name="connsiteY36" fmla="*/ 222323 h 410546"/>
              <a:gd name="connsiteX37" fmla="*/ 9307192 w 9311430"/>
              <a:gd name="connsiteY37" fmla="*/ 222390 h 410546"/>
              <a:gd name="connsiteX38" fmla="*/ 9307392 w 9311430"/>
              <a:gd name="connsiteY38" fmla="*/ 222647 h 410546"/>
              <a:gd name="connsiteX39" fmla="*/ 9307392 w 9311430"/>
              <a:gd name="connsiteY39" fmla="*/ 222904 h 410546"/>
              <a:gd name="connsiteX40" fmla="*/ 9281122 w 9311430"/>
              <a:gd name="connsiteY40" fmla="*/ 224171 h 410546"/>
              <a:gd name="connsiteX41" fmla="*/ 9281293 w 9311430"/>
              <a:gd name="connsiteY41" fmla="*/ 224352 h 410546"/>
              <a:gd name="connsiteX42" fmla="*/ 9281683 w 9311430"/>
              <a:gd name="connsiteY42" fmla="*/ 224304 h 410546"/>
              <a:gd name="connsiteX43" fmla="*/ 9282026 w 9311430"/>
              <a:gd name="connsiteY43" fmla="*/ 224276 h 410546"/>
              <a:gd name="connsiteX44" fmla="*/ 9281817 w 9311430"/>
              <a:gd name="connsiteY44" fmla="*/ 224457 h 410546"/>
              <a:gd name="connsiteX45" fmla="*/ 9281112 w 9311430"/>
              <a:gd name="connsiteY45" fmla="*/ 224533 h 410546"/>
              <a:gd name="connsiteX46" fmla="*/ 9280769 w 9311430"/>
              <a:gd name="connsiteY46" fmla="*/ 224076 h 410546"/>
              <a:gd name="connsiteX47" fmla="*/ 9281198 w 9311430"/>
              <a:gd name="connsiteY47" fmla="*/ 223723 h 410546"/>
              <a:gd name="connsiteX48" fmla="*/ 9281579 w 9311430"/>
              <a:gd name="connsiteY48" fmla="*/ 223666 h 410546"/>
              <a:gd name="connsiteX49" fmla="*/ 9281579 w 9311430"/>
              <a:gd name="connsiteY49" fmla="*/ 223761 h 410546"/>
              <a:gd name="connsiteX50" fmla="*/ 9281579 w 9311430"/>
              <a:gd name="connsiteY50" fmla="*/ 223866 h 410546"/>
              <a:gd name="connsiteX51" fmla="*/ 9281398 w 9311430"/>
              <a:gd name="connsiteY51" fmla="*/ 223866 h 410546"/>
              <a:gd name="connsiteX52" fmla="*/ 9281112 w 9311430"/>
              <a:gd name="connsiteY52" fmla="*/ 223952 h 410546"/>
              <a:gd name="connsiteX53" fmla="*/ 9281112 w 9311430"/>
              <a:gd name="connsiteY53" fmla="*/ 224171 h 410546"/>
              <a:gd name="connsiteX54" fmla="*/ 9219686 w 9311430"/>
              <a:gd name="connsiteY54" fmla="*/ 228543 h 410546"/>
              <a:gd name="connsiteX55" fmla="*/ 9220000 w 9311430"/>
              <a:gd name="connsiteY55" fmla="*/ 228895 h 410546"/>
              <a:gd name="connsiteX56" fmla="*/ 9220000 w 9311430"/>
              <a:gd name="connsiteY56" fmla="*/ 229067 h 410546"/>
              <a:gd name="connsiteX57" fmla="*/ 9219847 w 9311430"/>
              <a:gd name="connsiteY57" fmla="*/ 229038 h 410546"/>
              <a:gd name="connsiteX58" fmla="*/ 9219391 w 9311430"/>
              <a:gd name="connsiteY58" fmla="*/ 228933 h 410546"/>
              <a:gd name="connsiteX59" fmla="*/ 9219238 w 9311430"/>
              <a:gd name="connsiteY59" fmla="*/ 228724 h 410546"/>
              <a:gd name="connsiteX60" fmla="*/ 9219571 w 9311430"/>
              <a:gd name="connsiteY60" fmla="*/ 228867 h 410546"/>
              <a:gd name="connsiteX61" fmla="*/ 9219714 w 9311430"/>
              <a:gd name="connsiteY61" fmla="*/ 228838 h 410546"/>
              <a:gd name="connsiteX62" fmla="*/ 9219410 w 9311430"/>
              <a:gd name="connsiteY62" fmla="*/ 228524 h 410546"/>
              <a:gd name="connsiteX63" fmla="*/ 9219143 w 9311430"/>
              <a:gd name="connsiteY63" fmla="*/ 228295 h 410546"/>
              <a:gd name="connsiteX64" fmla="*/ 9218943 w 9311430"/>
              <a:gd name="connsiteY64" fmla="*/ 228200 h 410546"/>
              <a:gd name="connsiteX65" fmla="*/ 9218943 w 9311430"/>
              <a:gd name="connsiteY65" fmla="*/ 228086 h 410546"/>
              <a:gd name="connsiteX66" fmla="*/ 9219191 w 9311430"/>
              <a:gd name="connsiteY66" fmla="*/ 228143 h 410546"/>
              <a:gd name="connsiteX67" fmla="*/ 9219686 w 9311430"/>
              <a:gd name="connsiteY67" fmla="*/ 228543 h 410546"/>
              <a:gd name="connsiteX68" fmla="*/ 1867 w 9311430"/>
              <a:gd name="connsiteY68" fmla="*/ 0 h 410546"/>
              <a:gd name="connsiteX69" fmla="*/ 4001 w 9311430"/>
              <a:gd name="connsiteY69" fmla="*/ 2248 h 410546"/>
              <a:gd name="connsiteX70" fmla="*/ 3591 w 9311430"/>
              <a:gd name="connsiteY70" fmla="*/ 3381 h 410546"/>
              <a:gd name="connsiteX71" fmla="*/ 2048 w 9311430"/>
              <a:gd name="connsiteY71" fmla="*/ 3277 h 410546"/>
              <a:gd name="connsiteX72" fmla="*/ 1343 w 9311430"/>
              <a:gd name="connsiteY72" fmla="*/ 2877 h 410546"/>
              <a:gd name="connsiteX73" fmla="*/ 2543 w 9311430"/>
              <a:gd name="connsiteY73" fmla="*/ 2677 h 410546"/>
              <a:gd name="connsiteX74" fmla="*/ 2743 w 9311430"/>
              <a:gd name="connsiteY74" fmla="*/ 2257 h 410546"/>
              <a:gd name="connsiteX75" fmla="*/ 2191 w 9311430"/>
              <a:gd name="connsiteY75" fmla="*/ 1600 h 410546"/>
              <a:gd name="connsiteX76" fmla="*/ 1457 w 9311430"/>
              <a:gd name="connsiteY76" fmla="*/ 1143 h 410546"/>
              <a:gd name="connsiteX77" fmla="*/ 953 w 9311430"/>
              <a:gd name="connsiteY77" fmla="*/ 1143 h 410546"/>
              <a:gd name="connsiteX78" fmla="*/ 829 w 9311430"/>
              <a:gd name="connsiteY78" fmla="*/ 2048 h 410546"/>
              <a:gd name="connsiteX79" fmla="*/ 0 w 9311430"/>
              <a:gd name="connsiteY79" fmla="*/ 1343 h 410546"/>
              <a:gd name="connsiteX80" fmla="*/ 486 w 9311430"/>
              <a:gd name="connsiteY80" fmla="*/ 638 h 410546"/>
              <a:gd name="connsiteX81" fmla="*/ 1076 w 9311430"/>
              <a:gd name="connsiteY81" fmla="*/ 172 h 410546"/>
              <a:gd name="connsiteX82" fmla="*/ 1867 w 9311430"/>
              <a:gd name="connsiteY82" fmla="*/ 0 h 410546"/>
              <a:gd name="connsiteX83" fmla="*/ 8885073 w 9311430"/>
              <a:gd name="connsiteY83" fmla="*/ 21136 h 410546"/>
              <a:gd name="connsiteX84" fmla="*/ 8883377 w 9311430"/>
              <a:gd name="connsiteY84" fmla="*/ 22022 h 410546"/>
              <a:gd name="connsiteX85" fmla="*/ 8882863 w 9311430"/>
              <a:gd name="connsiteY85" fmla="*/ 21879 h 410546"/>
              <a:gd name="connsiteX86" fmla="*/ 8884873 w 9311430"/>
              <a:gd name="connsiteY86" fmla="*/ 20622 h 410546"/>
              <a:gd name="connsiteX87" fmla="*/ 8884863 w 9311430"/>
              <a:gd name="connsiteY87" fmla="*/ 20774 h 410546"/>
              <a:gd name="connsiteX88" fmla="*/ 8885073 w 9311430"/>
              <a:gd name="connsiteY88" fmla="*/ 21136 h 410546"/>
              <a:gd name="connsiteX89" fmla="*/ 8881720 w 9311430"/>
              <a:gd name="connsiteY89" fmla="*/ 23203 h 410546"/>
              <a:gd name="connsiteX90" fmla="*/ 8879739 w 9311430"/>
              <a:gd name="connsiteY90" fmla="*/ 24232 h 410546"/>
              <a:gd name="connsiteX91" fmla="*/ 8879205 w 9311430"/>
              <a:gd name="connsiteY91" fmla="*/ 23679 h 410546"/>
              <a:gd name="connsiteX92" fmla="*/ 8879919 w 9311430"/>
              <a:gd name="connsiteY92" fmla="*/ 23660 h 410546"/>
              <a:gd name="connsiteX93" fmla="*/ 8881253 w 9311430"/>
              <a:gd name="connsiteY93" fmla="*/ 22670 h 410546"/>
              <a:gd name="connsiteX94" fmla="*/ 8882863 w 9311430"/>
              <a:gd name="connsiteY94" fmla="*/ 22593 h 410546"/>
              <a:gd name="connsiteX95" fmla="*/ 8882672 w 9311430"/>
              <a:gd name="connsiteY95" fmla="*/ 23146 h 410546"/>
              <a:gd name="connsiteX96" fmla="*/ 8881720 w 9311430"/>
              <a:gd name="connsiteY96" fmla="*/ 23203 h 410546"/>
              <a:gd name="connsiteX97" fmla="*/ 55245 w 9311430"/>
              <a:gd name="connsiteY97" fmla="*/ 54988 h 410546"/>
              <a:gd name="connsiteX98" fmla="*/ 59693 w 9311430"/>
              <a:gd name="connsiteY98" fmla="*/ 58064 h 410546"/>
              <a:gd name="connsiteX99" fmla="*/ 57807 w 9311430"/>
              <a:gd name="connsiteY99" fmla="*/ 58283 h 410546"/>
              <a:gd name="connsiteX100" fmla="*/ 53159 w 9311430"/>
              <a:gd name="connsiteY100" fmla="*/ 56797 h 410546"/>
              <a:gd name="connsiteX101" fmla="*/ 48911 w 9311430"/>
              <a:gd name="connsiteY101" fmla="*/ 53759 h 410546"/>
              <a:gd name="connsiteX102" fmla="*/ 50178 w 9311430"/>
              <a:gd name="connsiteY102" fmla="*/ 53102 h 410546"/>
              <a:gd name="connsiteX103" fmla="*/ 50797 w 9311430"/>
              <a:gd name="connsiteY103" fmla="*/ 54197 h 410546"/>
              <a:gd name="connsiteX104" fmla="*/ 52730 w 9311430"/>
              <a:gd name="connsiteY104" fmla="*/ 55216 h 410546"/>
              <a:gd name="connsiteX105" fmla="*/ 53873 w 9311430"/>
              <a:gd name="connsiteY105" fmla="*/ 53073 h 410546"/>
              <a:gd name="connsiteX106" fmla="*/ 54626 w 9311430"/>
              <a:gd name="connsiteY106" fmla="*/ 52587 h 410546"/>
              <a:gd name="connsiteX107" fmla="*/ 51235 w 9311430"/>
              <a:gd name="connsiteY107" fmla="*/ 50378 h 410546"/>
              <a:gd name="connsiteX108" fmla="*/ 52578 w 9311430"/>
              <a:gd name="connsiteY108" fmla="*/ 50492 h 410546"/>
              <a:gd name="connsiteX109" fmla="*/ 55788 w 9311430"/>
              <a:gd name="connsiteY109" fmla="*/ 51997 h 410546"/>
              <a:gd name="connsiteX110" fmla="*/ 55245 w 9311430"/>
              <a:gd name="connsiteY110" fmla="*/ 54988 h 410546"/>
              <a:gd name="connsiteX111" fmla="*/ 8886377 w 9311430"/>
              <a:gd name="connsiteY111" fmla="*/ 55245 h 410546"/>
              <a:gd name="connsiteX112" fmla="*/ 8886511 w 9311430"/>
              <a:gd name="connsiteY112" fmla="*/ 55854 h 410546"/>
              <a:gd name="connsiteX113" fmla="*/ 8884987 w 9311430"/>
              <a:gd name="connsiteY113" fmla="*/ 54188 h 410546"/>
              <a:gd name="connsiteX114" fmla="*/ 8884082 w 9311430"/>
              <a:gd name="connsiteY114" fmla="*/ 53111 h 410546"/>
              <a:gd name="connsiteX115" fmla="*/ 8884139 w 9311430"/>
              <a:gd name="connsiteY115" fmla="*/ 52645 h 410546"/>
              <a:gd name="connsiteX116" fmla="*/ 8884549 w 9311430"/>
              <a:gd name="connsiteY116" fmla="*/ 52940 h 410546"/>
              <a:gd name="connsiteX117" fmla="*/ 8885053 w 9311430"/>
              <a:gd name="connsiteY117" fmla="*/ 53464 h 410546"/>
              <a:gd name="connsiteX118" fmla="*/ 8885386 w 9311430"/>
              <a:gd name="connsiteY118" fmla="*/ 53883 h 410546"/>
              <a:gd name="connsiteX119" fmla="*/ 8886377 w 9311430"/>
              <a:gd name="connsiteY119" fmla="*/ 55245 h 410546"/>
              <a:gd name="connsiteX120" fmla="*/ 8886672 w 9311430"/>
              <a:gd name="connsiteY120" fmla="*/ 58655 h 410546"/>
              <a:gd name="connsiteX121" fmla="*/ 8885701 w 9311430"/>
              <a:gd name="connsiteY121" fmla="*/ 58769 h 410546"/>
              <a:gd name="connsiteX122" fmla="*/ 8886425 w 9311430"/>
              <a:gd name="connsiteY122" fmla="*/ 58388 h 410546"/>
              <a:gd name="connsiteX123" fmla="*/ 8886625 w 9311430"/>
              <a:gd name="connsiteY123" fmla="*/ 57864 h 410546"/>
              <a:gd name="connsiteX124" fmla="*/ 8886511 w 9311430"/>
              <a:gd name="connsiteY124" fmla="*/ 56217 h 410546"/>
              <a:gd name="connsiteX125" fmla="*/ 8886892 w 9311430"/>
              <a:gd name="connsiteY125" fmla="*/ 56350 h 410546"/>
              <a:gd name="connsiteX126" fmla="*/ 8887025 w 9311430"/>
              <a:gd name="connsiteY126" fmla="*/ 57026 h 410546"/>
              <a:gd name="connsiteX127" fmla="*/ 8887092 w 9311430"/>
              <a:gd name="connsiteY127" fmla="*/ 58017 h 410546"/>
              <a:gd name="connsiteX128" fmla="*/ 8886672 w 9311430"/>
              <a:gd name="connsiteY128" fmla="*/ 58655 h 410546"/>
              <a:gd name="connsiteX129" fmla="*/ 8886902 w 9311430"/>
              <a:gd name="connsiteY129" fmla="*/ 68628 h 410546"/>
              <a:gd name="connsiteX130" fmla="*/ 8886187 w 9311430"/>
              <a:gd name="connsiteY130" fmla="*/ 68723 h 410546"/>
              <a:gd name="connsiteX131" fmla="*/ 8886654 w 9311430"/>
              <a:gd name="connsiteY131" fmla="*/ 68180 h 410546"/>
              <a:gd name="connsiteX132" fmla="*/ 8889711 w 9311430"/>
              <a:gd name="connsiteY132" fmla="*/ 67580 h 410546"/>
              <a:gd name="connsiteX133" fmla="*/ 8889978 w 9311430"/>
              <a:gd name="connsiteY133" fmla="*/ 67408 h 410546"/>
              <a:gd name="connsiteX134" fmla="*/ 8890473 w 9311430"/>
              <a:gd name="connsiteY134" fmla="*/ 67742 h 410546"/>
              <a:gd name="connsiteX135" fmla="*/ 8890463 w 9311430"/>
              <a:gd name="connsiteY135" fmla="*/ 68056 h 410546"/>
              <a:gd name="connsiteX136" fmla="*/ 8890244 w 9311430"/>
              <a:gd name="connsiteY136" fmla="*/ 68218 h 410546"/>
              <a:gd name="connsiteX137" fmla="*/ 8888730 w 9311430"/>
              <a:gd name="connsiteY137" fmla="*/ 68228 h 410546"/>
              <a:gd name="connsiteX138" fmla="*/ 8887539 w 9311430"/>
              <a:gd name="connsiteY138" fmla="*/ 68513 h 410546"/>
              <a:gd name="connsiteX139" fmla="*/ 8886902 w 9311430"/>
              <a:gd name="connsiteY139" fmla="*/ 68628 h 410546"/>
              <a:gd name="connsiteX140" fmla="*/ 8886749 w 9311430"/>
              <a:gd name="connsiteY140" fmla="*/ 77362 h 410546"/>
              <a:gd name="connsiteX141" fmla="*/ 8888187 w 9311430"/>
              <a:gd name="connsiteY141" fmla="*/ 78410 h 410546"/>
              <a:gd name="connsiteX142" fmla="*/ 8887997 w 9311430"/>
              <a:gd name="connsiteY142" fmla="*/ 79134 h 410546"/>
              <a:gd name="connsiteX143" fmla="*/ 8887511 w 9311430"/>
              <a:gd name="connsiteY143" fmla="*/ 79962 h 410546"/>
              <a:gd name="connsiteX144" fmla="*/ 8885634 w 9311430"/>
              <a:gd name="connsiteY144" fmla="*/ 82077 h 410546"/>
              <a:gd name="connsiteX145" fmla="*/ 8885063 w 9311430"/>
              <a:gd name="connsiteY145" fmla="*/ 81877 h 410546"/>
              <a:gd name="connsiteX146" fmla="*/ 8886892 w 9311430"/>
              <a:gd name="connsiteY146" fmla="*/ 79962 h 410546"/>
              <a:gd name="connsiteX147" fmla="*/ 8887597 w 9311430"/>
              <a:gd name="connsiteY147" fmla="*/ 78695 h 410546"/>
              <a:gd name="connsiteX148" fmla="*/ 8886549 w 9311430"/>
              <a:gd name="connsiteY148" fmla="*/ 77724 h 410546"/>
              <a:gd name="connsiteX149" fmla="*/ 8886129 w 9311430"/>
              <a:gd name="connsiteY149" fmla="*/ 77934 h 410546"/>
              <a:gd name="connsiteX150" fmla="*/ 8885958 w 9311430"/>
              <a:gd name="connsiteY150" fmla="*/ 77934 h 410546"/>
              <a:gd name="connsiteX151" fmla="*/ 8885596 w 9311430"/>
              <a:gd name="connsiteY151" fmla="*/ 77029 h 410546"/>
              <a:gd name="connsiteX152" fmla="*/ 8885958 w 9311430"/>
              <a:gd name="connsiteY152" fmla="*/ 77029 h 410546"/>
              <a:gd name="connsiteX153" fmla="*/ 8886749 w 9311430"/>
              <a:gd name="connsiteY153" fmla="*/ 77362 h 410546"/>
              <a:gd name="connsiteX154" fmla="*/ 8926211 w 9311430"/>
              <a:gd name="connsiteY154" fmla="*/ 125559 h 410546"/>
              <a:gd name="connsiteX155" fmla="*/ 8925344 w 9311430"/>
              <a:gd name="connsiteY155" fmla="*/ 126282 h 410546"/>
              <a:gd name="connsiteX156" fmla="*/ 8925011 w 9311430"/>
              <a:gd name="connsiteY156" fmla="*/ 125625 h 410546"/>
              <a:gd name="connsiteX157" fmla="*/ 8925439 w 9311430"/>
              <a:gd name="connsiteY157" fmla="*/ 124816 h 410546"/>
              <a:gd name="connsiteX158" fmla="*/ 8924715 w 9311430"/>
              <a:gd name="connsiteY158" fmla="*/ 121453 h 410546"/>
              <a:gd name="connsiteX159" fmla="*/ 8923516 w 9311430"/>
              <a:gd name="connsiteY159" fmla="*/ 120996 h 410546"/>
              <a:gd name="connsiteX160" fmla="*/ 8922801 w 9311430"/>
              <a:gd name="connsiteY160" fmla="*/ 119986 h 410546"/>
              <a:gd name="connsiteX161" fmla="*/ 8923144 w 9311430"/>
              <a:gd name="connsiteY161" fmla="*/ 119986 h 410546"/>
              <a:gd name="connsiteX162" fmla="*/ 8924344 w 9311430"/>
              <a:gd name="connsiteY162" fmla="*/ 120910 h 410546"/>
              <a:gd name="connsiteX163" fmla="*/ 8925306 w 9311430"/>
              <a:gd name="connsiteY163" fmla="*/ 121330 h 410546"/>
              <a:gd name="connsiteX164" fmla="*/ 8925868 w 9311430"/>
              <a:gd name="connsiteY164" fmla="*/ 123539 h 410546"/>
              <a:gd name="connsiteX165" fmla="*/ 8926211 w 9311430"/>
              <a:gd name="connsiteY165" fmla="*/ 125559 h 410546"/>
              <a:gd name="connsiteX166" fmla="*/ 8793690 w 9311430"/>
              <a:gd name="connsiteY166" fmla="*/ 127463 h 410546"/>
              <a:gd name="connsiteX167" fmla="*/ 8793442 w 9311430"/>
              <a:gd name="connsiteY167" fmla="*/ 127521 h 410546"/>
              <a:gd name="connsiteX168" fmla="*/ 8792937 w 9311430"/>
              <a:gd name="connsiteY168" fmla="*/ 127245 h 410546"/>
              <a:gd name="connsiteX169" fmla="*/ 8793004 w 9311430"/>
              <a:gd name="connsiteY169" fmla="*/ 126902 h 410546"/>
              <a:gd name="connsiteX170" fmla="*/ 8793356 w 9311430"/>
              <a:gd name="connsiteY170" fmla="*/ 126749 h 410546"/>
              <a:gd name="connsiteX171" fmla="*/ 8793804 w 9311430"/>
              <a:gd name="connsiteY171" fmla="*/ 127006 h 410546"/>
              <a:gd name="connsiteX172" fmla="*/ 8793690 w 9311430"/>
              <a:gd name="connsiteY172" fmla="*/ 127463 h 410546"/>
              <a:gd name="connsiteX173" fmla="*/ 8933278 w 9311430"/>
              <a:gd name="connsiteY173" fmla="*/ 136446 h 410546"/>
              <a:gd name="connsiteX174" fmla="*/ 8933441 w 9311430"/>
              <a:gd name="connsiteY174" fmla="*/ 137817 h 410546"/>
              <a:gd name="connsiteX175" fmla="*/ 8932831 w 9311430"/>
              <a:gd name="connsiteY175" fmla="*/ 137636 h 410546"/>
              <a:gd name="connsiteX176" fmla="*/ 8932631 w 9311430"/>
              <a:gd name="connsiteY176" fmla="*/ 137103 h 410546"/>
              <a:gd name="connsiteX177" fmla="*/ 8932431 w 9311430"/>
              <a:gd name="connsiteY177" fmla="*/ 135722 h 410546"/>
              <a:gd name="connsiteX178" fmla="*/ 8931792 w 9311430"/>
              <a:gd name="connsiteY178" fmla="*/ 134369 h 410546"/>
              <a:gd name="connsiteX179" fmla="*/ 8932516 w 9311430"/>
              <a:gd name="connsiteY179" fmla="*/ 134731 h 410546"/>
              <a:gd name="connsiteX180" fmla="*/ 8933117 w 9311430"/>
              <a:gd name="connsiteY180" fmla="*/ 135789 h 410546"/>
              <a:gd name="connsiteX181" fmla="*/ 8933278 w 9311430"/>
              <a:gd name="connsiteY181" fmla="*/ 136446 h 410546"/>
              <a:gd name="connsiteX182" fmla="*/ 119024 w 9311430"/>
              <a:gd name="connsiteY182" fmla="*/ 212903 h 410546"/>
              <a:gd name="connsiteX183" fmla="*/ 118948 w 9311430"/>
              <a:gd name="connsiteY183" fmla="*/ 213065 h 410546"/>
              <a:gd name="connsiteX184" fmla="*/ 118624 w 9311430"/>
              <a:gd name="connsiteY184" fmla="*/ 212855 h 410546"/>
              <a:gd name="connsiteX185" fmla="*/ 117996 w 9311430"/>
              <a:gd name="connsiteY185" fmla="*/ 212465 h 410546"/>
              <a:gd name="connsiteX186" fmla="*/ 117462 w 9311430"/>
              <a:gd name="connsiteY186" fmla="*/ 212036 h 410546"/>
              <a:gd name="connsiteX187" fmla="*/ 117453 w 9311430"/>
              <a:gd name="connsiteY187" fmla="*/ 211855 h 410546"/>
              <a:gd name="connsiteX188" fmla="*/ 118205 w 9311430"/>
              <a:gd name="connsiteY188" fmla="*/ 211598 h 410546"/>
              <a:gd name="connsiteX189" fmla="*/ 119167 w 9311430"/>
              <a:gd name="connsiteY189" fmla="*/ 211398 h 410546"/>
              <a:gd name="connsiteX190" fmla="*/ 119377 w 9311430"/>
              <a:gd name="connsiteY190" fmla="*/ 211674 h 410546"/>
              <a:gd name="connsiteX191" fmla="*/ 119196 w 9311430"/>
              <a:gd name="connsiteY191" fmla="*/ 212065 h 410546"/>
              <a:gd name="connsiteX192" fmla="*/ 119024 w 9311430"/>
              <a:gd name="connsiteY192" fmla="*/ 212903 h 410546"/>
              <a:gd name="connsiteX193" fmla="*/ 94764 w 9311430"/>
              <a:gd name="connsiteY193" fmla="*/ 253908 h 410546"/>
              <a:gd name="connsiteX194" fmla="*/ 94145 w 9311430"/>
              <a:gd name="connsiteY194" fmla="*/ 254051 h 410546"/>
              <a:gd name="connsiteX195" fmla="*/ 93421 w 9311430"/>
              <a:gd name="connsiteY195" fmla="*/ 254051 h 410546"/>
              <a:gd name="connsiteX196" fmla="*/ 93059 w 9311430"/>
              <a:gd name="connsiteY196" fmla="*/ 253698 h 410546"/>
              <a:gd name="connsiteX197" fmla="*/ 93040 w 9311430"/>
              <a:gd name="connsiteY197" fmla="*/ 253413 h 410546"/>
              <a:gd name="connsiteX198" fmla="*/ 93288 w 9311430"/>
              <a:gd name="connsiteY198" fmla="*/ 253413 h 410546"/>
              <a:gd name="connsiteX199" fmla="*/ 93516 w 9311430"/>
              <a:gd name="connsiteY199" fmla="*/ 253460 h 410546"/>
              <a:gd name="connsiteX200" fmla="*/ 94545 w 9311430"/>
              <a:gd name="connsiteY200" fmla="*/ 253508 h 410546"/>
              <a:gd name="connsiteX201" fmla="*/ 94812 w 9311430"/>
              <a:gd name="connsiteY201" fmla="*/ 253717 h 410546"/>
              <a:gd name="connsiteX202" fmla="*/ 94764 w 9311430"/>
              <a:gd name="connsiteY202" fmla="*/ 253908 h 410546"/>
              <a:gd name="connsiteX203" fmla="*/ 203864 w 9311430"/>
              <a:gd name="connsiteY203" fmla="*/ 410118 h 410546"/>
              <a:gd name="connsiteX204" fmla="*/ 203644 w 9311430"/>
              <a:gd name="connsiteY204" fmla="*/ 410546 h 410546"/>
              <a:gd name="connsiteX205" fmla="*/ 203225 w 9311430"/>
              <a:gd name="connsiteY205" fmla="*/ 410394 h 410546"/>
              <a:gd name="connsiteX206" fmla="*/ 202978 w 9311430"/>
              <a:gd name="connsiteY206" fmla="*/ 409851 h 410546"/>
              <a:gd name="connsiteX207" fmla="*/ 202892 w 9311430"/>
              <a:gd name="connsiteY207" fmla="*/ 409261 h 410546"/>
              <a:gd name="connsiteX208" fmla="*/ 203054 w 9311430"/>
              <a:gd name="connsiteY208" fmla="*/ 408784 h 410546"/>
              <a:gd name="connsiteX209" fmla="*/ 203330 w 9311430"/>
              <a:gd name="connsiteY209" fmla="*/ 408804 h 410546"/>
              <a:gd name="connsiteX210" fmla="*/ 203644 w 9311430"/>
              <a:gd name="connsiteY210" fmla="*/ 409394 h 410546"/>
              <a:gd name="connsiteX211" fmla="*/ 203864 w 9311430"/>
              <a:gd name="connsiteY211" fmla="*/ 410118 h 410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</a:cxnLst>
            <a:rect l="l" t="t" r="r" b="b"/>
            <a:pathLst>
              <a:path w="9311430" h="410546">
                <a:moveTo>
                  <a:pt x="9294942" y="177746"/>
                </a:moveTo>
                <a:lnTo>
                  <a:pt x="9295818" y="178251"/>
                </a:lnTo>
                <a:lnTo>
                  <a:pt x="9296485" y="178937"/>
                </a:lnTo>
                <a:lnTo>
                  <a:pt x="9296809" y="179889"/>
                </a:lnTo>
                <a:lnTo>
                  <a:pt x="9296809" y="180127"/>
                </a:lnTo>
                <a:lnTo>
                  <a:pt x="9296295" y="180118"/>
                </a:lnTo>
                <a:lnTo>
                  <a:pt x="9295675" y="179822"/>
                </a:lnTo>
                <a:lnTo>
                  <a:pt x="9295228" y="179422"/>
                </a:lnTo>
                <a:lnTo>
                  <a:pt x="9294999" y="179318"/>
                </a:lnTo>
                <a:lnTo>
                  <a:pt x="9294904" y="179232"/>
                </a:lnTo>
                <a:lnTo>
                  <a:pt x="9295438" y="179289"/>
                </a:lnTo>
                <a:lnTo>
                  <a:pt x="9296047" y="179689"/>
                </a:lnTo>
                <a:lnTo>
                  <a:pt x="9296504" y="179870"/>
                </a:lnTo>
                <a:lnTo>
                  <a:pt x="9296504" y="179403"/>
                </a:lnTo>
                <a:lnTo>
                  <a:pt x="9295952" y="178594"/>
                </a:lnTo>
                <a:lnTo>
                  <a:pt x="9295628" y="178318"/>
                </a:lnTo>
                <a:lnTo>
                  <a:pt x="9295209" y="178079"/>
                </a:lnTo>
                <a:lnTo>
                  <a:pt x="9294732" y="177917"/>
                </a:lnTo>
                <a:lnTo>
                  <a:pt x="9294409" y="178060"/>
                </a:lnTo>
                <a:lnTo>
                  <a:pt x="9294228" y="178127"/>
                </a:lnTo>
                <a:lnTo>
                  <a:pt x="9294132" y="177937"/>
                </a:lnTo>
                <a:lnTo>
                  <a:pt x="9294228" y="177765"/>
                </a:lnTo>
                <a:lnTo>
                  <a:pt x="9294399" y="177594"/>
                </a:lnTo>
                <a:lnTo>
                  <a:pt x="9294971" y="177746"/>
                </a:lnTo>
                <a:close/>
                <a:moveTo>
                  <a:pt x="9311316" y="187566"/>
                </a:moveTo>
                <a:lnTo>
                  <a:pt x="9311192" y="187766"/>
                </a:lnTo>
                <a:lnTo>
                  <a:pt x="9311001" y="187595"/>
                </a:lnTo>
                <a:lnTo>
                  <a:pt x="9311135" y="187280"/>
                </a:lnTo>
                <a:lnTo>
                  <a:pt x="9311249" y="187014"/>
                </a:lnTo>
                <a:lnTo>
                  <a:pt x="9311430" y="187157"/>
                </a:lnTo>
                <a:lnTo>
                  <a:pt x="9311316" y="187566"/>
                </a:lnTo>
                <a:close/>
                <a:moveTo>
                  <a:pt x="9307353" y="222904"/>
                </a:moveTo>
                <a:lnTo>
                  <a:pt x="9307096" y="223028"/>
                </a:lnTo>
                <a:lnTo>
                  <a:pt x="9306792" y="222990"/>
                </a:lnTo>
                <a:lnTo>
                  <a:pt x="9306591" y="222809"/>
                </a:lnTo>
                <a:lnTo>
                  <a:pt x="9306591" y="222523"/>
                </a:lnTo>
                <a:lnTo>
                  <a:pt x="9306839" y="222323"/>
                </a:lnTo>
                <a:lnTo>
                  <a:pt x="9307192" y="222390"/>
                </a:lnTo>
                <a:lnTo>
                  <a:pt x="9307392" y="222647"/>
                </a:lnTo>
                <a:lnTo>
                  <a:pt x="9307392" y="222904"/>
                </a:lnTo>
                <a:close/>
                <a:moveTo>
                  <a:pt x="9281122" y="224171"/>
                </a:moveTo>
                <a:lnTo>
                  <a:pt x="9281293" y="224352"/>
                </a:lnTo>
                <a:lnTo>
                  <a:pt x="9281683" y="224304"/>
                </a:lnTo>
                <a:lnTo>
                  <a:pt x="9282026" y="224276"/>
                </a:lnTo>
                <a:lnTo>
                  <a:pt x="9281817" y="224457"/>
                </a:lnTo>
                <a:lnTo>
                  <a:pt x="9281112" y="224533"/>
                </a:lnTo>
                <a:lnTo>
                  <a:pt x="9280769" y="224076"/>
                </a:lnTo>
                <a:lnTo>
                  <a:pt x="9281198" y="223723"/>
                </a:lnTo>
                <a:lnTo>
                  <a:pt x="9281579" y="223666"/>
                </a:lnTo>
                <a:lnTo>
                  <a:pt x="9281579" y="223761"/>
                </a:lnTo>
                <a:lnTo>
                  <a:pt x="9281579" y="223866"/>
                </a:lnTo>
                <a:lnTo>
                  <a:pt x="9281398" y="223866"/>
                </a:lnTo>
                <a:lnTo>
                  <a:pt x="9281112" y="223952"/>
                </a:lnTo>
                <a:lnTo>
                  <a:pt x="9281112" y="224171"/>
                </a:lnTo>
                <a:close/>
                <a:moveTo>
                  <a:pt x="9219686" y="228543"/>
                </a:moveTo>
                <a:lnTo>
                  <a:pt x="9220000" y="228895"/>
                </a:lnTo>
                <a:lnTo>
                  <a:pt x="9220000" y="229067"/>
                </a:lnTo>
                <a:lnTo>
                  <a:pt x="9219847" y="229038"/>
                </a:lnTo>
                <a:lnTo>
                  <a:pt x="9219391" y="228933"/>
                </a:lnTo>
                <a:lnTo>
                  <a:pt x="9219238" y="228724"/>
                </a:lnTo>
                <a:lnTo>
                  <a:pt x="9219571" y="228867"/>
                </a:lnTo>
                <a:lnTo>
                  <a:pt x="9219714" y="228838"/>
                </a:lnTo>
                <a:lnTo>
                  <a:pt x="9219410" y="228524"/>
                </a:lnTo>
                <a:lnTo>
                  <a:pt x="9219143" y="228295"/>
                </a:lnTo>
                <a:lnTo>
                  <a:pt x="9218943" y="228200"/>
                </a:lnTo>
                <a:lnTo>
                  <a:pt x="9218943" y="228086"/>
                </a:lnTo>
                <a:lnTo>
                  <a:pt x="9219191" y="228143"/>
                </a:lnTo>
                <a:lnTo>
                  <a:pt x="9219686" y="228543"/>
                </a:lnTo>
                <a:close/>
                <a:moveTo>
                  <a:pt x="1867" y="0"/>
                </a:moveTo>
                <a:lnTo>
                  <a:pt x="4001" y="2248"/>
                </a:lnTo>
                <a:lnTo>
                  <a:pt x="3591" y="3381"/>
                </a:lnTo>
                <a:lnTo>
                  <a:pt x="2048" y="3277"/>
                </a:lnTo>
                <a:lnTo>
                  <a:pt x="1343" y="2877"/>
                </a:lnTo>
                <a:lnTo>
                  <a:pt x="2543" y="2677"/>
                </a:lnTo>
                <a:lnTo>
                  <a:pt x="2743" y="2257"/>
                </a:lnTo>
                <a:lnTo>
                  <a:pt x="2191" y="1600"/>
                </a:lnTo>
                <a:lnTo>
                  <a:pt x="1457" y="1143"/>
                </a:lnTo>
                <a:lnTo>
                  <a:pt x="953" y="1143"/>
                </a:lnTo>
                <a:lnTo>
                  <a:pt x="829" y="2048"/>
                </a:lnTo>
                <a:lnTo>
                  <a:pt x="0" y="1343"/>
                </a:lnTo>
                <a:lnTo>
                  <a:pt x="486" y="638"/>
                </a:lnTo>
                <a:lnTo>
                  <a:pt x="1076" y="172"/>
                </a:lnTo>
                <a:lnTo>
                  <a:pt x="1867" y="0"/>
                </a:lnTo>
                <a:close/>
                <a:moveTo>
                  <a:pt x="8885073" y="21136"/>
                </a:moveTo>
                <a:lnTo>
                  <a:pt x="8883377" y="22022"/>
                </a:lnTo>
                <a:lnTo>
                  <a:pt x="8882863" y="21879"/>
                </a:lnTo>
                <a:lnTo>
                  <a:pt x="8884873" y="20622"/>
                </a:lnTo>
                <a:lnTo>
                  <a:pt x="8884863" y="20774"/>
                </a:lnTo>
                <a:lnTo>
                  <a:pt x="8885073" y="21136"/>
                </a:lnTo>
                <a:close/>
                <a:moveTo>
                  <a:pt x="8881720" y="23203"/>
                </a:moveTo>
                <a:lnTo>
                  <a:pt x="8879739" y="24232"/>
                </a:lnTo>
                <a:lnTo>
                  <a:pt x="8879205" y="23679"/>
                </a:lnTo>
                <a:lnTo>
                  <a:pt x="8879919" y="23660"/>
                </a:lnTo>
                <a:lnTo>
                  <a:pt x="8881253" y="22670"/>
                </a:lnTo>
                <a:lnTo>
                  <a:pt x="8882863" y="22593"/>
                </a:lnTo>
                <a:lnTo>
                  <a:pt x="8882672" y="23146"/>
                </a:lnTo>
                <a:lnTo>
                  <a:pt x="8881720" y="23203"/>
                </a:lnTo>
                <a:close/>
                <a:moveTo>
                  <a:pt x="55245" y="54988"/>
                </a:moveTo>
                <a:lnTo>
                  <a:pt x="59693" y="58064"/>
                </a:lnTo>
                <a:lnTo>
                  <a:pt x="57807" y="58283"/>
                </a:lnTo>
                <a:lnTo>
                  <a:pt x="53159" y="56797"/>
                </a:lnTo>
                <a:lnTo>
                  <a:pt x="48911" y="53759"/>
                </a:lnTo>
                <a:lnTo>
                  <a:pt x="50178" y="53102"/>
                </a:lnTo>
                <a:lnTo>
                  <a:pt x="50797" y="54197"/>
                </a:lnTo>
                <a:lnTo>
                  <a:pt x="52730" y="55216"/>
                </a:lnTo>
                <a:lnTo>
                  <a:pt x="53873" y="53073"/>
                </a:lnTo>
                <a:lnTo>
                  <a:pt x="54626" y="52587"/>
                </a:lnTo>
                <a:lnTo>
                  <a:pt x="51235" y="50378"/>
                </a:lnTo>
                <a:lnTo>
                  <a:pt x="52578" y="50492"/>
                </a:lnTo>
                <a:lnTo>
                  <a:pt x="55788" y="51997"/>
                </a:lnTo>
                <a:lnTo>
                  <a:pt x="55245" y="54988"/>
                </a:lnTo>
                <a:close/>
                <a:moveTo>
                  <a:pt x="8886377" y="55245"/>
                </a:moveTo>
                <a:lnTo>
                  <a:pt x="8886511" y="55854"/>
                </a:lnTo>
                <a:lnTo>
                  <a:pt x="8884987" y="54188"/>
                </a:lnTo>
                <a:lnTo>
                  <a:pt x="8884082" y="53111"/>
                </a:lnTo>
                <a:lnTo>
                  <a:pt x="8884139" y="52645"/>
                </a:lnTo>
                <a:lnTo>
                  <a:pt x="8884549" y="52940"/>
                </a:lnTo>
                <a:lnTo>
                  <a:pt x="8885053" y="53464"/>
                </a:lnTo>
                <a:lnTo>
                  <a:pt x="8885386" y="53883"/>
                </a:lnTo>
                <a:lnTo>
                  <a:pt x="8886377" y="55245"/>
                </a:lnTo>
                <a:close/>
                <a:moveTo>
                  <a:pt x="8886672" y="58655"/>
                </a:moveTo>
                <a:lnTo>
                  <a:pt x="8885701" y="58769"/>
                </a:lnTo>
                <a:lnTo>
                  <a:pt x="8886425" y="58388"/>
                </a:lnTo>
                <a:lnTo>
                  <a:pt x="8886625" y="57864"/>
                </a:lnTo>
                <a:lnTo>
                  <a:pt x="8886511" y="56217"/>
                </a:lnTo>
                <a:lnTo>
                  <a:pt x="8886892" y="56350"/>
                </a:lnTo>
                <a:lnTo>
                  <a:pt x="8887025" y="57026"/>
                </a:lnTo>
                <a:lnTo>
                  <a:pt x="8887092" y="58017"/>
                </a:lnTo>
                <a:lnTo>
                  <a:pt x="8886672" y="58655"/>
                </a:lnTo>
                <a:close/>
                <a:moveTo>
                  <a:pt x="8886902" y="68628"/>
                </a:moveTo>
                <a:lnTo>
                  <a:pt x="8886187" y="68723"/>
                </a:lnTo>
                <a:lnTo>
                  <a:pt x="8886654" y="68180"/>
                </a:lnTo>
                <a:lnTo>
                  <a:pt x="8889711" y="67580"/>
                </a:lnTo>
                <a:lnTo>
                  <a:pt x="8889978" y="67408"/>
                </a:lnTo>
                <a:lnTo>
                  <a:pt x="8890473" y="67742"/>
                </a:lnTo>
                <a:lnTo>
                  <a:pt x="8890463" y="68056"/>
                </a:lnTo>
                <a:lnTo>
                  <a:pt x="8890244" y="68218"/>
                </a:lnTo>
                <a:lnTo>
                  <a:pt x="8888730" y="68228"/>
                </a:lnTo>
                <a:lnTo>
                  <a:pt x="8887539" y="68513"/>
                </a:lnTo>
                <a:lnTo>
                  <a:pt x="8886902" y="68628"/>
                </a:lnTo>
                <a:close/>
                <a:moveTo>
                  <a:pt x="8886749" y="77362"/>
                </a:moveTo>
                <a:lnTo>
                  <a:pt x="8888187" y="78410"/>
                </a:lnTo>
                <a:lnTo>
                  <a:pt x="8887997" y="79134"/>
                </a:lnTo>
                <a:lnTo>
                  <a:pt x="8887511" y="79962"/>
                </a:lnTo>
                <a:lnTo>
                  <a:pt x="8885634" y="82077"/>
                </a:lnTo>
                <a:lnTo>
                  <a:pt x="8885063" y="81877"/>
                </a:lnTo>
                <a:lnTo>
                  <a:pt x="8886892" y="79962"/>
                </a:lnTo>
                <a:lnTo>
                  <a:pt x="8887597" y="78695"/>
                </a:lnTo>
                <a:lnTo>
                  <a:pt x="8886549" y="77724"/>
                </a:lnTo>
                <a:lnTo>
                  <a:pt x="8886129" y="77934"/>
                </a:lnTo>
                <a:lnTo>
                  <a:pt x="8885958" y="77934"/>
                </a:lnTo>
                <a:lnTo>
                  <a:pt x="8885596" y="77029"/>
                </a:lnTo>
                <a:lnTo>
                  <a:pt x="8885958" y="77029"/>
                </a:lnTo>
                <a:lnTo>
                  <a:pt x="8886749" y="77362"/>
                </a:lnTo>
                <a:close/>
                <a:moveTo>
                  <a:pt x="8926211" y="125559"/>
                </a:moveTo>
                <a:lnTo>
                  <a:pt x="8925344" y="126282"/>
                </a:lnTo>
                <a:lnTo>
                  <a:pt x="8925011" y="125625"/>
                </a:lnTo>
                <a:lnTo>
                  <a:pt x="8925439" y="124816"/>
                </a:lnTo>
                <a:lnTo>
                  <a:pt x="8924715" y="121453"/>
                </a:lnTo>
                <a:lnTo>
                  <a:pt x="8923516" y="120996"/>
                </a:lnTo>
                <a:lnTo>
                  <a:pt x="8922801" y="119986"/>
                </a:lnTo>
                <a:lnTo>
                  <a:pt x="8923144" y="119986"/>
                </a:lnTo>
                <a:lnTo>
                  <a:pt x="8924344" y="120910"/>
                </a:lnTo>
                <a:lnTo>
                  <a:pt x="8925306" y="121330"/>
                </a:lnTo>
                <a:lnTo>
                  <a:pt x="8925868" y="123539"/>
                </a:lnTo>
                <a:lnTo>
                  <a:pt x="8926211" y="125559"/>
                </a:lnTo>
                <a:close/>
                <a:moveTo>
                  <a:pt x="8793690" y="127463"/>
                </a:moveTo>
                <a:lnTo>
                  <a:pt x="8793442" y="127521"/>
                </a:lnTo>
                <a:lnTo>
                  <a:pt x="8792937" y="127245"/>
                </a:lnTo>
                <a:lnTo>
                  <a:pt x="8793004" y="126902"/>
                </a:lnTo>
                <a:lnTo>
                  <a:pt x="8793356" y="126749"/>
                </a:lnTo>
                <a:lnTo>
                  <a:pt x="8793804" y="127006"/>
                </a:lnTo>
                <a:lnTo>
                  <a:pt x="8793690" y="127463"/>
                </a:lnTo>
                <a:close/>
                <a:moveTo>
                  <a:pt x="8933278" y="136446"/>
                </a:moveTo>
                <a:lnTo>
                  <a:pt x="8933441" y="137817"/>
                </a:lnTo>
                <a:lnTo>
                  <a:pt x="8932831" y="137636"/>
                </a:lnTo>
                <a:lnTo>
                  <a:pt x="8932631" y="137103"/>
                </a:lnTo>
                <a:lnTo>
                  <a:pt x="8932431" y="135722"/>
                </a:lnTo>
                <a:lnTo>
                  <a:pt x="8931792" y="134369"/>
                </a:lnTo>
                <a:lnTo>
                  <a:pt x="8932516" y="134731"/>
                </a:lnTo>
                <a:lnTo>
                  <a:pt x="8933117" y="135789"/>
                </a:lnTo>
                <a:lnTo>
                  <a:pt x="8933278" y="136446"/>
                </a:lnTo>
                <a:close/>
                <a:moveTo>
                  <a:pt x="119024" y="212903"/>
                </a:moveTo>
                <a:lnTo>
                  <a:pt x="118948" y="213065"/>
                </a:lnTo>
                <a:lnTo>
                  <a:pt x="118624" y="212855"/>
                </a:lnTo>
                <a:lnTo>
                  <a:pt x="117996" y="212465"/>
                </a:lnTo>
                <a:lnTo>
                  <a:pt x="117462" y="212036"/>
                </a:lnTo>
                <a:lnTo>
                  <a:pt x="117453" y="211855"/>
                </a:lnTo>
                <a:lnTo>
                  <a:pt x="118205" y="211598"/>
                </a:lnTo>
                <a:lnTo>
                  <a:pt x="119167" y="211398"/>
                </a:lnTo>
                <a:lnTo>
                  <a:pt x="119377" y="211674"/>
                </a:lnTo>
                <a:lnTo>
                  <a:pt x="119196" y="212065"/>
                </a:lnTo>
                <a:lnTo>
                  <a:pt x="119024" y="212903"/>
                </a:lnTo>
                <a:close/>
                <a:moveTo>
                  <a:pt x="94764" y="253908"/>
                </a:moveTo>
                <a:lnTo>
                  <a:pt x="94145" y="254051"/>
                </a:lnTo>
                <a:lnTo>
                  <a:pt x="93421" y="254051"/>
                </a:lnTo>
                <a:lnTo>
                  <a:pt x="93059" y="253698"/>
                </a:lnTo>
                <a:lnTo>
                  <a:pt x="93040" y="253413"/>
                </a:lnTo>
                <a:lnTo>
                  <a:pt x="93288" y="253413"/>
                </a:lnTo>
                <a:lnTo>
                  <a:pt x="93516" y="253460"/>
                </a:lnTo>
                <a:lnTo>
                  <a:pt x="94545" y="253508"/>
                </a:lnTo>
                <a:lnTo>
                  <a:pt x="94812" y="253717"/>
                </a:lnTo>
                <a:lnTo>
                  <a:pt x="94764" y="253908"/>
                </a:lnTo>
                <a:close/>
                <a:moveTo>
                  <a:pt x="203864" y="410118"/>
                </a:moveTo>
                <a:lnTo>
                  <a:pt x="203644" y="410546"/>
                </a:lnTo>
                <a:lnTo>
                  <a:pt x="203225" y="410394"/>
                </a:lnTo>
                <a:lnTo>
                  <a:pt x="202978" y="409851"/>
                </a:lnTo>
                <a:lnTo>
                  <a:pt x="202892" y="409261"/>
                </a:lnTo>
                <a:lnTo>
                  <a:pt x="203054" y="408784"/>
                </a:lnTo>
                <a:lnTo>
                  <a:pt x="203330" y="408804"/>
                </a:lnTo>
                <a:lnTo>
                  <a:pt x="203644" y="409394"/>
                </a:lnTo>
                <a:lnTo>
                  <a:pt x="203864" y="410118"/>
                </a:lnTo>
                <a:close/>
              </a:path>
            </a:pathLst>
          </a:custGeom>
          <a:solidFill>
            <a:srgbClr val="000000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3AE919A-1B8D-6CBA-AE58-DE813EA39FE8}"/>
              </a:ext>
            </a:extLst>
          </p:cNvPr>
          <p:cNvSpPr txBox="1"/>
          <p:nvPr/>
        </p:nvSpPr>
        <p:spPr>
          <a:xfrm>
            <a:off x="619760" y="345440"/>
            <a:ext cx="92456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err="1">
                <a:solidFill>
                  <a:srgbClr val="CC9B00"/>
                </a:solidFill>
              </a:rPr>
              <a:t>Meksikaning</a:t>
            </a:r>
            <a:r>
              <a:rPr lang="en-US" sz="4800" b="1" dirty="0">
                <a:solidFill>
                  <a:srgbClr val="CC9B00"/>
                </a:solidFill>
              </a:rPr>
              <a:t> </a:t>
            </a:r>
            <a:r>
              <a:rPr lang="en-US" sz="4800" b="1" dirty="0" err="1">
                <a:solidFill>
                  <a:srgbClr val="CC9B00"/>
                </a:solidFill>
              </a:rPr>
              <a:t>iqtisodiy</a:t>
            </a:r>
            <a:r>
              <a:rPr lang="en-US" sz="4800" b="1" dirty="0">
                <a:solidFill>
                  <a:srgbClr val="CC9B00"/>
                </a:solidFill>
              </a:rPr>
              <a:t> </a:t>
            </a:r>
            <a:r>
              <a:rPr lang="en-US" sz="4800" b="1" dirty="0" err="1">
                <a:solidFill>
                  <a:srgbClr val="CC9B00"/>
                </a:solidFill>
              </a:rPr>
              <a:t>ko’rsatkichlari</a:t>
            </a:r>
            <a:endParaRPr lang="ru-RU" sz="4800" b="1" dirty="0">
              <a:solidFill>
                <a:srgbClr val="CC9B00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927ED7C-26FA-52AC-BE53-14E21D75F483}"/>
              </a:ext>
            </a:extLst>
          </p:cNvPr>
          <p:cNvSpPr txBox="1"/>
          <p:nvPr/>
        </p:nvSpPr>
        <p:spPr>
          <a:xfrm>
            <a:off x="2275840" y="2108545"/>
            <a:ext cx="8483896" cy="3908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 err="1"/>
              <a:t>Yalpi</a:t>
            </a:r>
            <a:r>
              <a:rPr lang="en-US" sz="3200" dirty="0"/>
              <a:t> </a:t>
            </a:r>
            <a:r>
              <a:rPr lang="en-US" sz="3200" dirty="0" err="1"/>
              <a:t>ichki</a:t>
            </a:r>
            <a:r>
              <a:rPr lang="en-US" sz="3200" dirty="0"/>
              <a:t> </a:t>
            </a:r>
            <a:r>
              <a:rPr lang="en-US" sz="3200" dirty="0" err="1"/>
              <a:t>mahsulot</a:t>
            </a:r>
            <a:r>
              <a:rPr lang="en-US" sz="3200" dirty="0"/>
              <a:t>:</a:t>
            </a:r>
          </a:p>
          <a:p>
            <a:r>
              <a:rPr lang="en-US" sz="2000" dirty="0"/>
              <a:t>	</a:t>
            </a:r>
            <a:r>
              <a:rPr lang="en-US" sz="2000" dirty="0" err="1"/>
              <a:t>Meksika</a:t>
            </a:r>
            <a:r>
              <a:rPr lang="en-US" sz="2000" dirty="0"/>
              <a:t> </a:t>
            </a:r>
            <a:r>
              <a:rPr lang="en-US" sz="2000" dirty="0" err="1"/>
              <a:t>dunyodagi</a:t>
            </a:r>
            <a:r>
              <a:rPr lang="en-US" sz="2000" dirty="0"/>
              <a:t> </a:t>
            </a:r>
            <a:r>
              <a:rPr lang="en-US" sz="2000" dirty="0" err="1"/>
              <a:t>yirik</a:t>
            </a:r>
            <a:r>
              <a:rPr lang="en-US" sz="2000" dirty="0"/>
              <a:t> </a:t>
            </a:r>
            <a:r>
              <a:rPr lang="en-US" sz="2000" dirty="0" err="1"/>
              <a:t>iqtisodga</a:t>
            </a:r>
            <a:r>
              <a:rPr lang="en-US" sz="2000" dirty="0"/>
              <a:t> </a:t>
            </a:r>
            <a:r>
              <a:rPr lang="en-US" sz="2000" dirty="0" err="1"/>
              <a:t>ega</a:t>
            </a:r>
            <a:r>
              <a:rPr lang="en-US" sz="2000" dirty="0"/>
              <a:t> </a:t>
            </a:r>
            <a:r>
              <a:rPr lang="en-US" sz="2000" dirty="0" err="1"/>
              <a:t>davlatlardan</a:t>
            </a:r>
            <a:r>
              <a:rPr lang="en-US" sz="2000" dirty="0"/>
              <a:t> </a:t>
            </a:r>
            <a:r>
              <a:rPr lang="en-US" sz="2000" dirty="0" err="1"/>
              <a:t>biri</a:t>
            </a:r>
            <a:r>
              <a:rPr lang="en-US" sz="2000" dirty="0"/>
              <a:t> </a:t>
            </a:r>
            <a:r>
              <a:rPr lang="en-US" sz="2000" dirty="0" err="1"/>
              <a:t>bo’lib</a:t>
            </a:r>
            <a:r>
              <a:rPr lang="en-US" sz="2000" dirty="0"/>
              <a:t>, 2024-yilda </a:t>
            </a:r>
            <a:r>
              <a:rPr lang="en-US" sz="2000" dirty="0" err="1"/>
              <a:t>YaIM</a:t>
            </a:r>
            <a:r>
              <a:rPr lang="en-US" sz="2000" dirty="0"/>
              <a:t> </a:t>
            </a:r>
            <a:r>
              <a:rPr lang="en-US" sz="2000" dirty="0" err="1"/>
              <a:t>taxminan</a:t>
            </a:r>
            <a:r>
              <a:rPr lang="en-US" sz="2000" dirty="0"/>
              <a:t> 1.3 trillion </a:t>
            </a:r>
            <a:r>
              <a:rPr lang="en-US" sz="2000" dirty="0" err="1"/>
              <a:t>AQSh</a:t>
            </a:r>
            <a:r>
              <a:rPr lang="en-US" sz="2000" dirty="0"/>
              <a:t> </a:t>
            </a:r>
            <a:r>
              <a:rPr lang="en-US" sz="2000" dirty="0" err="1"/>
              <a:t>dollarini</a:t>
            </a:r>
            <a:r>
              <a:rPr lang="en-US" sz="2000" dirty="0"/>
              <a:t> </a:t>
            </a:r>
            <a:r>
              <a:rPr lang="en-US" sz="2000" dirty="0" err="1"/>
              <a:t>tashkil</a:t>
            </a:r>
            <a:r>
              <a:rPr lang="en-US" sz="2000" dirty="0"/>
              <a:t> </a:t>
            </a:r>
            <a:r>
              <a:rPr lang="en-US" sz="2000" dirty="0" err="1"/>
              <a:t>qiladi</a:t>
            </a:r>
            <a:r>
              <a:rPr lang="en-US" sz="2000" dirty="0"/>
              <a:t>.</a:t>
            </a:r>
          </a:p>
          <a:p>
            <a:r>
              <a:rPr lang="en-US" sz="2000" dirty="0"/>
              <a:t>	</a:t>
            </a:r>
            <a:r>
              <a:rPr lang="en-US" sz="2000" dirty="0" err="1"/>
              <a:t>YaIM</a:t>
            </a:r>
            <a:r>
              <a:rPr lang="en-US" sz="2000" dirty="0"/>
              <a:t> </a:t>
            </a:r>
            <a:r>
              <a:rPr lang="en-US" sz="2000" dirty="0" err="1"/>
              <a:t>ning</a:t>
            </a:r>
            <a:r>
              <a:rPr lang="en-US" sz="2000" dirty="0"/>
              <a:t> 19,6% </a:t>
            </a:r>
            <a:r>
              <a:rPr lang="en-US" sz="2000" dirty="0" err="1"/>
              <a:t>ini</a:t>
            </a:r>
            <a:r>
              <a:rPr lang="en-US" sz="2000" dirty="0"/>
              <a:t> </a:t>
            </a:r>
            <a:r>
              <a:rPr lang="en-US" sz="2000" dirty="0" err="1"/>
              <a:t>ishlab</a:t>
            </a:r>
            <a:r>
              <a:rPr lang="en-US" sz="2000" dirty="0"/>
              <a:t> </a:t>
            </a:r>
            <a:r>
              <a:rPr lang="en-US" sz="2000" dirty="0" err="1"/>
              <a:t>chiqarish</a:t>
            </a:r>
            <a:r>
              <a:rPr lang="en-US" sz="2000" dirty="0"/>
              <a:t>;</a:t>
            </a:r>
          </a:p>
          <a:p>
            <a:r>
              <a:rPr lang="en-US" sz="2000" dirty="0"/>
              <a:t>	</a:t>
            </a:r>
            <a:r>
              <a:rPr lang="en-US" sz="2000" dirty="0" err="1"/>
              <a:t>Konchilik</a:t>
            </a:r>
            <a:r>
              <a:rPr lang="en-US" sz="2000" dirty="0"/>
              <a:t>, </a:t>
            </a:r>
            <a:r>
              <a:rPr lang="en-US" sz="2000" dirty="0" err="1"/>
              <a:t>qurilish</a:t>
            </a:r>
            <a:r>
              <a:rPr lang="en-US" sz="2000" dirty="0"/>
              <a:t>, </a:t>
            </a:r>
            <a:r>
              <a:rPr lang="en-US" sz="2000" dirty="0" err="1"/>
              <a:t>elektr-energetika</a:t>
            </a:r>
            <a:r>
              <a:rPr lang="en-US" sz="2000" dirty="0"/>
              <a:t> </a:t>
            </a:r>
            <a:r>
              <a:rPr lang="en-US" sz="2000" dirty="0" err="1"/>
              <a:t>esa</a:t>
            </a:r>
            <a:r>
              <a:rPr lang="en-US" sz="2000" dirty="0"/>
              <a:t> 33,7% </a:t>
            </a:r>
            <a:r>
              <a:rPr lang="en-US" sz="2000" dirty="0" err="1"/>
              <a:t>ini</a:t>
            </a:r>
            <a:r>
              <a:rPr lang="en-US" sz="2000" dirty="0"/>
              <a:t> </a:t>
            </a:r>
            <a:r>
              <a:rPr lang="en-US" sz="2000" dirty="0" err="1"/>
              <a:t>tashkil</a:t>
            </a:r>
            <a:r>
              <a:rPr lang="en-US" sz="2000" dirty="0"/>
              <a:t> </a:t>
            </a:r>
            <a:r>
              <a:rPr lang="en-US" sz="2000" dirty="0" err="1"/>
              <a:t>etadi</a:t>
            </a:r>
            <a:r>
              <a:rPr lang="en-US" sz="2000" dirty="0"/>
              <a:t>.</a:t>
            </a:r>
          </a:p>
          <a:p>
            <a:r>
              <a:rPr lang="en-US" sz="3200" dirty="0" err="1"/>
              <a:t>Inflatsiya</a:t>
            </a:r>
            <a:r>
              <a:rPr lang="en-US" sz="3200" dirty="0"/>
              <a:t>:</a:t>
            </a:r>
          </a:p>
          <a:p>
            <a:r>
              <a:rPr lang="en-US" sz="2000" dirty="0"/>
              <a:t>	2025-yil </a:t>
            </a:r>
            <a:r>
              <a:rPr lang="en-US" sz="2000" dirty="0" err="1"/>
              <a:t>sentabr</a:t>
            </a:r>
            <a:r>
              <a:rPr lang="en-US" sz="2000" dirty="0"/>
              <a:t> </a:t>
            </a:r>
            <a:r>
              <a:rPr lang="en-US" sz="2000" dirty="0" err="1"/>
              <a:t>holatiga</a:t>
            </a:r>
            <a:r>
              <a:rPr lang="en-US" sz="2000" dirty="0"/>
              <a:t> </a:t>
            </a:r>
            <a:r>
              <a:rPr lang="en-US" sz="2000" dirty="0" err="1"/>
              <a:t>ko’ra</a:t>
            </a:r>
            <a:r>
              <a:rPr lang="en-US" sz="2000" dirty="0"/>
              <a:t> 3,76% </a:t>
            </a:r>
            <a:r>
              <a:rPr lang="en-US" sz="2000" dirty="0" err="1"/>
              <a:t>ni</a:t>
            </a:r>
            <a:r>
              <a:rPr lang="en-US" sz="2000" dirty="0"/>
              <a:t> </a:t>
            </a:r>
            <a:r>
              <a:rPr lang="en-US" sz="2000" dirty="0" err="1"/>
              <a:t>tashkil</a:t>
            </a:r>
            <a:r>
              <a:rPr lang="en-US" sz="2000" dirty="0"/>
              <a:t> </a:t>
            </a:r>
            <a:r>
              <a:rPr lang="en-US" sz="2000" dirty="0" err="1"/>
              <a:t>etadi</a:t>
            </a:r>
            <a:endParaRPr lang="en-US" sz="2000" dirty="0"/>
          </a:p>
          <a:p>
            <a:r>
              <a:rPr lang="en-US" sz="3200" dirty="0" err="1"/>
              <a:t>Ishchi</a:t>
            </a:r>
            <a:r>
              <a:rPr lang="en-US" sz="3200" dirty="0"/>
              <a:t> </a:t>
            </a:r>
            <a:r>
              <a:rPr lang="en-US" sz="3200" dirty="0" err="1"/>
              <a:t>kuchi</a:t>
            </a:r>
            <a:r>
              <a:rPr lang="en-US" sz="3200" dirty="0"/>
              <a:t>:</a:t>
            </a:r>
          </a:p>
          <a:p>
            <a:r>
              <a:rPr lang="en-US" sz="2000" dirty="0"/>
              <a:t>	</a:t>
            </a:r>
            <a:r>
              <a:rPr lang="en-US" sz="2000" dirty="0" err="1"/>
              <a:t>Meksikada</a:t>
            </a:r>
            <a:r>
              <a:rPr lang="en-US" sz="2000" dirty="0"/>
              <a:t> </a:t>
            </a:r>
            <a:r>
              <a:rPr lang="en-US" sz="2000" dirty="0" err="1"/>
              <a:t>iqtisodiy</a:t>
            </a:r>
            <a:r>
              <a:rPr lang="en-US" sz="2000" dirty="0"/>
              <a:t> </a:t>
            </a:r>
            <a:r>
              <a:rPr lang="en-US" sz="2000" dirty="0" err="1"/>
              <a:t>faol</a:t>
            </a:r>
            <a:r>
              <a:rPr lang="en-US" sz="2000" dirty="0"/>
              <a:t> </a:t>
            </a:r>
            <a:r>
              <a:rPr lang="en-US" sz="2000" dirty="0" err="1"/>
              <a:t>aholi</a:t>
            </a:r>
            <a:r>
              <a:rPr lang="en-US" sz="2000" dirty="0"/>
              <a:t> </a:t>
            </a:r>
            <a:r>
              <a:rPr lang="en-US" sz="2000" dirty="0" err="1"/>
              <a:t>taxminan</a:t>
            </a:r>
            <a:r>
              <a:rPr lang="en-US" sz="2000" dirty="0"/>
              <a:t> 61,8 </a:t>
            </a:r>
            <a:r>
              <a:rPr lang="en-US" sz="2000" dirty="0" err="1"/>
              <a:t>millionni</a:t>
            </a:r>
            <a:r>
              <a:rPr lang="en-US" sz="2000" dirty="0"/>
              <a:t> </a:t>
            </a:r>
            <a:r>
              <a:rPr lang="en-US" sz="2000" dirty="0" err="1"/>
              <a:t>tashkil</a:t>
            </a:r>
            <a:r>
              <a:rPr lang="en-US" sz="2000" dirty="0"/>
              <a:t> </a:t>
            </a:r>
            <a:r>
              <a:rPr lang="en-US" sz="2000" dirty="0" err="1"/>
              <a:t>etadi</a:t>
            </a:r>
            <a:r>
              <a:rPr lang="en-US" sz="2000" dirty="0"/>
              <a:t>.</a:t>
            </a:r>
          </a:p>
          <a:p>
            <a:endParaRPr lang="en-US" sz="3200" dirty="0">
              <a:solidFill>
                <a:srgbClr val="CC9B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902664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D182155-1D26-2658-4335-4C4F068E76A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71169" y="0"/>
            <a:ext cx="8720831" cy="4425822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6DAD416E-B1C7-998E-765E-EECE52E54C53}"/>
              </a:ext>
            </a:extLst>
          </p:cNvPr>
          <p:cNvSpPr txBox="1"/>
          <p:nvPr/>
        </p:nvSpPr>
        <p:spPr>
          <a:xfrm>
            <a:off x="504349" y="309929"/>
            <a:ext cx="282477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err="1">
                <a:solidFill>
                  <a:srgbClr val="CC9B00"/>
                </a:solidFill>
              </a:rPr>
              <a:t>Aftomobil</a:t>
            </a:r>
            <a:r>
              <a:rPr lang="en-US" sz="4800" b="1" dirty="0">
                <a:solidFill>
                  <a:srgbClr val="CC9B00"/>
                </a:solidFill>
              </a:rPr>
              <a:t> </a:t>
            </a:r>
          </a:p>
          <a:p>
            <a:r>
              <a:rPr lang="en-US" sz="4800" b="1" dirty="0" err="1">
                <a:solidFill>
                  <a:srgbClr val="CC9B00"/>
                </a:solidFill>
              </a:rPr>
              <a:t>Sanoati</a:t>
            </a:r>
            <a:endParaRPr lang="ru-RU" sz="4800" b="1" dirty="0">
              <a:solidFill>
                <a:srgbClr val="CC9B0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FF52384-461B-8359-D526-47835686CD5B}"/>
              </a:ext>
            </a:extLst>
          </p:cNvPr>
          <p:cNvSpPr txBox="1"/>
          <p:nvPr/>
        </p:nvSpPr>
        <p:spPr>
          <a:xfrm>
            <a:off x="1056443" y="4882717"/>
            <a:ext cx="107952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/>
              <a:t>Aftomobil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chiqarish</a:t>
            </a:r>
            <a:r>
              <a:rPr lang="en-US" sz="2400" dirty="0"/>
              <a:t> </a:t>
            </a:r>
            <a:r>
              <a:rPr lang="en-US" sz="2400" dirty="0" err="1"/>
              <a:t>mamlakat</a:t>
            </a:r>
            <a:r>
              <a:rPr lang="en-US" sz="2400" dirty="0"/>
              <a:t> </a:t>
            </a:r>
            <a:r>
              <a:rPr lang="en-US" sz="2400" dirty="0" err="1"/>
              <a:t>YaIM</a:t>
            </a:r>
            <a:r>
              <a:rPr lang="en-US" sz="2400" dirty="0"/>
              <a:t> </a:t>
            </a:r>
            <a:r>
              <a:rPr lang="en-US" sz="2400" dirty="0" err="1"/>
              <a:t>ning</a:t>
            </a:r>
            <a:r>
              <a:rPr lang="en-US" sz="2400" dirty="0"/>
              <a:t> 17,6% </a:t>
            </a:r>
            <a:r>
              <a:rPr lang="en-US" sz="2400" dirty="0" err="1"/>
              <a:t>ni</a:t>
            </a:r>
            <a:r>
              <a:rPr lang="en-US" sz="2400" dirty="0"/>
              <a:t> </a:t>
            </a:r>
            <a:r>
              <a:rPr lang="en-US" sz="2400" dirty="0" err="1"/>
              <a:t>tashkil</a:t>
            </a:r>
            <a:r>
              <a:rPr lang="en-US" sz="2400" dirty="0"/>
              <a:t> </a:t>
            </a:r>
            <a:r>
              <a:rPr lang="en-US" sz="2400" dirty="0" err="1"/>
              <a:t>etadi</a:t>
            </a:r>
            <a:r>
              <a:rPr lang="en-US" sz="2400" dirty="0"/>
              <a:t>.</a:t>
            </a:r>
          </a:p>
          <a:p>
            <a:r>
              <a:rPr lang="en-US" sz="2400" dirty="0"/>
              <a:t>2024-yilda </a:t>
            </a:r>
            <a:r>
              <a:rPr lang="en-US" sz="2400" dirty="0" err="1"/>
              <a:t>taxminan</a:t>
            </a:r>
            <a:r>
              <a:rPr lang="en-US" sz="2400" dirty="0"/>
              <a:t> 3.8 million </a:t>
            </a:r>
            <a:r>
              <a:rPr lang="en-US" sz="2400" dirty="0" err="1"/>
              <a:t>yengil</a:t>
            </a:r>
            <a:r>
              <a:rPr lang="en-US" sz="2400" dirty="0"/>
              <a:t> </a:t>
            </a:r>
            <a:r>
              <a:rPr lang="en-US" sz="2400" dirty="0" err="1"/>
              <a:t>aftomobil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chiqargan</a:t>
            </a:r>
            <a:endParaRPr lang="en-US" sz="2400" dirty="0"/>
          </a:p>
          <a:p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chiqargan</a:t>
            </a:r>
            <a:r>
              <a:rPr lang="en-US" sz="2400" dirty="0"/>
              <a:t> </a:t>
            </a:r>
            <a:r>
              <a:rPr lang="en-US" sz="2400" dirty="0" err="1"/>
              <a:t>aftomobillarning</a:t>
            </a:r>
            <a:r>
              <a:rPr lang="en-US" sz="2400" dirty="0"/>
              <a:t> 88% </a:t>
            </a:r>
            <a:r>
              <a:rPr lang="en-US" sz="2400" dirty="0" err="1"/>
              <a:t>eksport</a:t>
            </a:r>
            <a:r>
              <a:rPr lang="en-US" sz="2400" dirty="0"/>
              <a:t> </a:t>
            </a:r>
            <a:r>
              <a:rPr lang="en-US" sz="2400" dirty="0" err="1"/>
              <a:t>qilinadi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27774036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35444CC-E376-7EE2-44EB-7D836AE58F2C}"/>
              </a:ext>
            </a:extLst>
          </p:cNvPr>
          <p:cNvSpPr txBox="1"/>
          <p:nvPr/>
        </p:nvSpPr>
        <p:spPr>
          <a:xfrm>
            <a:off x="1136341" y="1411550"/>
            <a:ext cx="1036911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/>
              <a:t>Meksika</a:t>
            </a:r>
            <a:r>
              <a:rPr lang="en-US" sz="2800" dirty="0"/>
              <a:t> </a:t>
            </a:r>
            <a:r>
              <a:rPr lang="en-US" sz="2800" dirty="0" err="1"/>
              <a:t>aftomobil</a:t>
            </a:r>
            <a:r>
              <a:rPr lang="en-US" sz="2800" dirty="0"/>
              <a:t> </a:t>
            </a:r>
            <a:r>
              <a:rPr lang="en-US" sz="2800" dirty="0" err="1"/>
              <a:t>ishlab</a:t>
            </a:r>
            <a:r>
              <a:rPr lang="en-US" sz="2800" dirty="0"/>
              <a:t> </a:t>
            </a:r>
            <a:r>
              <a:rPr lang="en-US" sz="2800" dirty="0" err="1"/>
              <a:t>chiqarish</a:t>
            </a:r>
            <a:r>
              <a:rPr lang="en-US" sz="2800" dirty="0"/>
              <a:t> </a:t>
            </a:r>
            <a:r>
              <a:rPr lang="en-US" sz="2800" dirty="0" err="1"/>
              <a:t>bo’yicha</a:t>
            </a:r>
            <a:r>
              <a:rPr lang="en-US" sz="2800" dirty="0"/>
              <a:t> </a:t>
            </a:r>
            <a:r>
              <a:rPr lang="en-US" sz="2800" dirty="0" err="1"/>
              <a:t>dunyoda</a:t>
            </a:r>
            <a:r>
              <a:rPr lang="en-US" sz="2800" dirty="0"/>
              <a:t> 7-o’rinda </a:t>
            </a:r>
            <a:r>
              <a:rPr lang="en-US" sz="2800" dirty="0" err="1"/>
              <a:t>turadi</a:t>
            </a:r>
            <a:r>
              <a:rPr lang="en-US" sz="2800" dirty="0"/>
              <a:t>.</a:t>
            </a:r>
          </a:p>
          <a:p>
            <a:r>
              <a:rPr lang="en-US" sz="2800" dirty="0" err="1"/>
              <a:t>Amerikada</a:t>
            </a:r>
            <a:r>
              <a:rPr lang="en-US" sz="2800" dirty="0"/>
              <a:t> </a:t>
            </a:r>
            <a:r>
              <a:rPr lang="en-US" sz="2800" dirty="0" err="1"/>
              <a:t>AQSh</a:t>
            </a:r>
            <a:r>
              <a:rPr lang="en-US" sz="2800" dirty="0"/>
              <a:t> dan </a:t>
            </a:r>
            <a:r>
              <a:rPr lang="en-US" sz="2800" dirty="0" err="1"/>
              <a:t>keyin</a:t>
            </a:r>
            <a:r>
              <a:rPr lang="en-US" sz="2800" dirty="0"/>
              <a:t> 2-o’rinda </a:t>
            </a:r>
            <a:r>
              <a:rPr lang="en-US" sz="2800" dirty="0" err="1"/>
              <a:t>turadi</a:t>
            </a:r>
            <a:r>
              <a:rPr lang="en-US" sz="2800" dirty="0"/>
              <a:t>.</a:t>
            </a:r>
          </a:p>
          <a:p>
            <a:r>
              <a:rPr lang="en-US" sz="2800" dirty="0" err="1"/>
              <a:t>Aftomobil</a:t>
            </a:r>
            <a:r>
              <a:rPr lang="en-US" sz="2800" dirty="0"/>
              <a:t> </a:t>
            </a:r>
            <a:r>
              <a:rPr lang="en-US" sz="2800" dirty="0" err="1"/>
              <a:t>sanoati</a:t>
            </a:r>
            <a:r>
              <a:rPr lang="en-US" sz="2800" dirty="0"/>
              <a:t> </a:t>
            </a:r>
            <a:r>
              <a:rPr lang="en-US" sz="2800" dirty="0" err="1"/>
              <a:t>mamlakat</a:t>
            </a:r>
            <a:r>
              <a:rPr lang="en-US" sz="2800" dirty="0"/>
              <a:t> </a:t>
            </a:r>
            <a:r>
              <a:rPr lang="en-US" sz="2800" dirty="0" err="1"/>
              <a:t>eksportining</a:t>
            </a:r>
            <a:r>
              <a:rPr lang="en-US" sz="2800" dirty="0"/>
              <a:t> 28-30% </a:t>
            </a:r>
            <a:r>
              <a:rPr lang="en-US" sz="2800" dirty="0" err="1"/>
              <a:t>ni</a:t>
            </a:r>
            <a:r>
              <a:rPr lang="en-US" sz="2800" dirty="0"/>
              <a:t> </a:t>
            </a:r>
            <a:r>
              <a:rPr lang="en-US" sz="2800" dirty="0" err="1"/>
              <a:t>tashqil</a:t>
            </a:r>
            <a:r>
              <a:rPr lang="en-US" sz="2800" dirty="0"/>
              <a:t> </a:t>
            </a:r>
            <a:r>
              <a:rPr lang="en-US" sz="2800" dirty="0" err="1"/>
              <a:t>etadi</a:t>
            </a:r>
            <a:r>
              <a:rPr lang="en-US" sz="2800" dirty="0"/>
              <a:t>.</a:t>
            </a:r>
            <a:endParaRPr lang="ru-RU" sz="28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308DC10C-83A0-C0C5-6F8C-1AACEC3D39FC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8062" y="-1328951"/>
            <a:ext cx="12260062" cy="8186951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F611E5EF-689D-9439-3A9E-41E6CD20BF30}"/>
              </a:ext>
            </a:extLst>
          </p:cNvPr>
          <p:cNvSpPr txBox="1"/>
          <p:nvPr/>
        </p:nvSpPr>
        <p:spPr>
          <a:xfrm>
            <a:off x="585926" y="346229"/>
            <a:ext cx="657835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srgbClr val="CC9B00"/>
                </a:solidFill>
              </a:rPr>
              <a:t>Aftomobil</a:t>
            </a:r>
            <a:r>
              <a:rPr lang="en-US" sz="4800" dirty="0">
                <a:solidFill>
                  <a:srgbClr val="CC9B00"/>
                </a:solidFill>
              </a:rPr>
              <a:t> </a:t>
            </a:r>
            <a:r>
              <a:rPr lang="en-US" sz="4800" dirty="0" err="1">
                <a:solidFill>
                  <a:srgbClr val="CC9B00"/>
                </a:solidFill>
              </a:rPr>
              <a:t>sanoati</a:t>
            </a:r>
            <a:r>
              <a:rPr lang="en-US" sz="4800" dirty="0">
                <a:solidFill>
                  <a:srgbClr val="CC9B00"/>
                </a:solidFill>
              </a:rPr>
              <a:t> </a:t>
            </a:r>
            <a:r>
              <a:rPr lang="en-US" sz="4800" dirty="0" err="1">
                <a:solidFill>
                  <a:srgbClr val="CC9B00"/>
                </a:solidFill>
              </a:rPr>
              <a:t>tahlili</a:t>
            </a:r>
            <a:endParaRPr lang="ru-RU" sz="4800" dirty="0">
              <a:solidFill>
                <a:srgbClr val="CC9B0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FDFA952-6A0D-4054-ADD9-AA43067C4EEA}"/>
              </a:ext>
            </a:extLst>
          </p:cNvPr>
          <p:cNvSpPr txBox="1"/>
          <p:nvPr/>
        </p:nvSpPr>
        <p:spPr>
          <a:xfrm>
            <a:off x="2059619" y="3533313"/>
            <a:ext cx="5788241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ru-RU" b="1" dirty="0" err="1">
                <a:latin typeface="Arial" panose="020B0604020202020204" pitchFamily="34" charset="0"/>
              </a:rPr>
              <a:t>Asosiy</a:t>
            </a:r>
            <a:r>
              <a:rPr lang="en-US" altLang="ru-RU" b="1" dirty="0">
                <a:latin typeface="Arial" panose="020B0604020202020204" pitchFamily="34" charset="0"/>
              </a:rPr>
              <a:t> </a:t>
            </a:r>
            <a:r>
              <a:rPr lang="en-US" altLang="ru-RU" b="1" dirty="0" err="1">
                <a:latin typeface="Arial" panose="020B0604020202020204" pitchFamily="34" charset="0"/>
              </a:rPr>
              <a:t>ishlab</a:t>
            </a:r>
            <a:r>
              <a:rPr lang="en-US" altLang="ru-RU" b="1" dirty="0">
                <a:latin typeface="Arial" panose="020B0604020202020204" pitchFamily="34" charset="0"/>
              </a:rPr>
              <a:t> </a:t>
            </a:r>
            <a:r>
              <a:rPr lang="en-US" altLang="ru-RU" b="1" dirty="0" err="1">
                <a:latin typeface="Arial" panose="020B0604020202020204" pitchFamily="34" charset="0"/>
              </a:rPr>
              <a:t>chiquvchilar</a:t>
            </a:r>
            <a:r>
              <a:rPr lang="en-US" altLang="ru-RU" b="1" dirty="0">
                <a:latin typeface="Arial" panose="020B0604020202020204" pitchFamily="34" charset="0"/>
              </a:rPr>
              <a:t>: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ru-RU" altLang="ru-RU" b="1" dirty="0">
                <a:latin typeface="Arial" panose="020B0604020202020204" pitchFamily="34" charset="0"/>
              </a:rPr>
              <a:t>General Motors (GM)</a:t>
            </a:r>
            <a:r>
              <a:rPr lang="ru-RU" altLang="ru-RU" dirty="0">
                <a:latin typeface="Arial" panose="020B0604020202020204" pitchFamily="34" charset="0"/>
              </a:rPr>
              <a:t> – </a:t>
            </a:r>
            <a:r>
              <a:rPr lang="ru-RU" altLang="ru-RU" dirty="0" err="1">
                <a:latin typeface="Arial" panose="020B0604020202020204" pitchFamily="34" charset="0"/>
              </a:rPr>
              <a:t>Silao</a:t>
            </a:r>
            <a:r>
              <a:rPr lang="ru-RU" altLang="ru-RU" dirty="0">
                <a:latin typeface="Arial" panose="020B0604020202020204" pitchFamily="34" charset="0"/>
              </a:rPr>
              <a:t> (</a:t>
            </a:r>
            <a:r>
              <a:rPr lang="ru-RU" altLang="ru-RU" dirty="0" err="1">
                <a:latin typeface="Arial" panose="020B0604020202020204" pitchFamily="34" charset="0"/>
              </a:rPr>
              <a:t>Guanajuato</a:t>
            </a:r>
            <a:r>
              <a:rPr lang="ru-RU" altLang="ru-RU" dirty="0">
                <a:latin typeface="Arial" panose="020B0604020202020204" pitchFamily="34" charset="0"/>
              </a:rPr>
              <a:t>), </a:t>
            </a:r>
            <a:r>
              <a:rPr lang="ru-RU" altLang="ru-RU" dirty="0" err="1">
                <a:latin typeface="Arial" panose="020B0604020202020204" pitchFamily="34" charset="0"/>
              </a:rPr>
              <a:t>Ramos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Arizpe</a:t>
            </a:r>
            <a:r>
              <a:rPr lang="ru-RU" altLang="ru-RU" dirty="0">
                <a:latin typeface="Arial" panose="020B0604020202020204" pitchFamily="34" charset="0"/>
              </a:rPr>
              <a:t> (</a:t>
            </a:r>
            <a:r>
              <a:rPr lang="ru-RU" altLang="ru-RU" dirty="0" err="1">
                <a:latin typeface="Arial" panose="020B0604020202020204" pitchFamily="34" charset="0"/>
              </a:rPr>
              <a:t>Coahuila</a:t>
            </a:r>
            <a:r>
              <a:rPr lang="ru-RU" altLang="ru-RU" dirty="0">
                <a:latin typeface="Arial" panose="020B0604020202020204" pitchFamily="34" charset="0"/>
              </a:rPr>
              <a:t>)</a:t>
            </a: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ru-RU" altLang="ru-RU" b="1" dirty="0">
                <a:latin typeface="Arial" panose="020B0604020202020204" pitchFamily="34" charset="0"/>
              </a:rPr>
              <a:t>Volkswagen</a:t>
            </a:r>
            <a:r>
              <a:rPr lang="ru-RU" altLang="ru-RU" dirty="0">
                <a:latin typeface="Arial" panose="020B0604020202020204" pitchFamily="34" charset="0"/>
              </a:rPr>
              <a:t> – </a:t>
            </a:r>
            <a:r>
              <a:rPr lang="ru-RU" altLang="ru-RU" dirty="0" err="1">
                <a:latin typeface="Arial" panose="020B0604020202020204" pitchFamily="34" charset="0"/>
              </a:rPr>
              <a:t>Puebla</a:t>
            </a:r>
            <a:endParaRPr lang="ru-RU" altLang="ru-RU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ru-RU" altLang="ru-RU" b="1" dirty="0">
                <a:latin typeface="Arial" panose="020B0604020202020204" pitchFamily="34" charset="0"/>
              </a:rPr>
              <a:t>Nissan</a:t>
            </a:r>
            <a:r>
              <a:rPr lang="ru-RU" altLang="ru-RU" dirty="0">
                <a:latin typeface="Arial" panose="020B0604020202020204" pitchFamily="34" charset="0"/>
              </a:rPr>
              <a:t> – </a:t>
            </a:r>
            <a:r>
              <a:rPr lang="ru-RU" altLang="ru-RU" dirty="0" err="1">
                <a:latin typeface="Arial" panose="020B0604020202020204" pitchFamily="34" charset="0"/>
              </a:rPr>
              <a:t>Aguascalientes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va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Morelos</a:t>
            </a:r>
            <a:endParaRPr lang="ru-RU" altLang="ru-RU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ru-RU" altLang="ru-RU" b="1" dirty="0">
                <a:latin typeface="Arial" panose="020B0604020202020204" pitchFamily="34" charset="0"/>
              </a:rPr>
              <a:t>Ford</a:t>
            </a:r>
            <a:r>
              <a:rPr lang="ru-RU" altLang="ru-RU" dirty="0">
                <a:latin typeface="Arial" panose="020B0604020202020204" pitchFamily="34" charset="0"/>
              </a:rPr>
              <a:t> – </a:t>
            </a:r>
            <a:r>
              <a:rPr lang="ru-RU" altLang="ru-RU" dirty="0" err="1">
                <a:latin typeface="Arial" panose="020B0604020202020204" pitchFamily="34" charset="0"/>
              </a:rPr>
              <a:t>Hermosillo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va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Cuautitlán</a:t>
            </a:r>
            <a:endParaRPr lang="ru-RU" altLang="ru-RU" dirty="0">
              <a:latin typeface="Arial" panose="020B0604020202020204" pitchFamily="34" charset="0"/>
            </a:endParaRPr>
          </a:p>
          <a:p>
            <a:pPr lvl="1" eaLnBrk="0" fontAlgn="base" hangingPunct="0">
              <a:spcBef>
                <a:spcPct val="0"/>
              </a:spcBef>
              <a:spcAft>
                <a:spcPct val="0"/>
              </a:spcAft>
              <a:buFontTx/>
              <a:buChar char="•"/>
            </a:pPr>
            <a:r>
              <a:rPr lang="ru-RU" altLang="ru-RU" b="1" dirty="0">
                <a:latin typeface="Arial" panose="020B0604020202020204" pitchFamily="34" charset="0"/>
              </a:rPr>
              <a:t>Toyota, BMW, Kia, Audi, Honda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kabi</a:t>
            </a:r>
            <a:r>
              <a:rPr lang="en-US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brendlarning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ham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zavodlari</a:t>
            </a:r>
            <a:r>
              <a:rPr lang="ru-RU" altLang="ru-RU" dirty="0">
                <a:latin typeface="Arial" panose="020B0604020202020204" pitchFamily="34" charset="0"/>
              </a:rPr>
              <a:t> </a:t>
            </a:r>
            <a:r>
              <a:rPr lang="ru-RU" altLang="ru-RU" dirty="0" err="1">
                <a:latin typeface="Arial" panose="020B0604020202020204" pitchFamily="34" charset="0"/>
              </a:rPr>
              <a:t>mavjud</a:t>
            </a:r>
            <a:r>
              <a:rPr lang="ru-RU" altLang="ru-RU" dirty="0">
                <a:latin typeface="Arial" panose="020B0604020202020204" pitchFamily="34" charset="0"/>
              </a:rPr>
              <a:t>.</a:t>
            </a:r>
          </a:p>
          <a:p>
            <a:endParaRPr lang="ru-RU" dirty="0"/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8BFF4A8E-2B5C-BE5A-8992-7791231DC0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-184666"/>
            <a:ext cx="26481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</a:pPr>
            <a:endParaRPr kumimoji="0" lang="ru-RU" altLang="ru-RU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171551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406412BF-270F-F67F-070B-5658C37D422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2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42043"/>
            <a:ext cx="12192000" cy="81280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2280387-9DC0-5FD3-7166-0B91FF15A2DF}"/>
              </a:ext>
            </a:extLst>
          </p:cNvPr>
          <p:cNvSpPr txBox="1"/>
          <p:nvPr/>
        </p:nvSpPr>
        <p:spPr>
          <a:xfrm>
            <a:off x="7075502" y="319597"/>
            <a:ext cx="324922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srgbClr val="CC9B00"/>
                </a:solidFill>
              </a:rPr>
              <a:t>Ishchi</a:t>
            </a:r>
            <a:r>
              <a:rPr lang="en-US" sz="4800" dirty="0">
                <a:solidFill>
                  <a:srgbClr val="CC9B00"/>
                </a:solidFill>
              </a:rPr>
              <a:t> </a:t>
            </a:r>
            <a:r>
              <a:rPr lang="en-US" sz="4800" dirty="0" err="1">
                <a:solidFill>
                  <a:srgbClr val="CC9B00"/>
                </a:solidFill>
              </a:rPr>
              <a:t>kuchi</a:t>
            </a:r>
            <a:r>
              <a:rPr lang="en-US" sz="4800" dirty="0">
                <a:solidFill>
                  <a:srgbClr val="CC9B00"/>
                </a:solidFill>
              </a:rPr>
              <a:t> </a:t>
            </a:r>
          </a:p>
          <a:p>
            <a:r>
              <a:rPr lang="en-US" sz="2000" dirty="0" err="1">
                <a:solidFill>
                  <a:srgbClr val="CC9B00"/>
                </a:solidFill>
              </a:rPr>
              <a:t>Taxminan</a:t>
            </a:r>
            <a:r>
              <a:rPr lang="en-US" sz="2000" dirty="0">
                <a:solidFill>
                  <a:srgbClr val="CC9B00"/>
                </a:solidFill>
              </a:rPr>
              <a:t> 980 ming </a:t>
            </a:r>
            <a:r>
              <a:rPr lang="en-US" sz="2000" dirty="0" err="1">
                <a:solidFill>
                  <a:srgbClr val="CC9B00"/>
                </a:solidFill>
              </a:rPr>
              <a:t>kishi</a:t>
            </a:r>
            <a:endParaRPr lang="en-US" sz="2000" dirty="0">
              <a:solidFill>
                <a:srgbClr val="CC9B00"/>
              </a:solidFill>
            </a:endParaRPr>
          </a:p>
          <a:p>
            <a:r>
              <a:rPr lang="en-US" sz="2000" dirty="0">
                <a:solidFill>
                  <a:srgbClr val="CC9B00"/>
                </a:solidFill>
              </a:rPr>
              <a:t>Ish </a:t>
            </a:r>
            <a:r>
              <a:rPr lang="en-US" sz="2000" dirty="0" err="1">
                <a:solidFill>
                  <a:srgbClr val="CC9B00"/>
                </a:solidFill>
              </a:rPr>
              <a:t>haqi</a:t>
            </a:r>
            <a:r>
              <a:rPr lang="en-US" sz="2000" dirty="0">
                <a:solidFill>
                  <a:srgbClr val="CC9B00"/>
                </a:solidFill>
              </a:rPr>
              <a:t> past </a:t>
            </a:r>
            <a:r>
              <a:rPr lang="en-US" sz="2000" dirty="0" err="1">
                <a:solidFill>
                  <a:srgbClr val="CC9B00"/>
                </a:solidFill>
              </a:rPr>
              <a:t>lekin</a:t>
            </a:r>
            <a:r>
              <a:rPr lang="en-US" sz="2000" dirty="0">
                <a:solidFill>
                  <a:srgbClr val="CC9B00"/>
                </a:solidFill>
              </a:rPr>
              <a:t>, </a:t>
            </a:r>
            <a:r>
              <a:rPr lang="en-US" sz="2000" dirty="0" err="1">
                <a:solidFill>
                  <a:srgbClr val="CC9B00"/>
                </a:solidFill>
              </a:rPr>
              <a:t>malakali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kardlar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soni</a:t>
            </a:r>
            <a:r>
              <a:rPr lang="en-US" sz="2000" dirty="0">
                <a:solidFill>
                  <a:srgbClr val="CC9B00"/>
                </a:solidFill>
              </a:rPr>
              <a:t> </a:t>
            </a:r>
            <a:r>
              <a:rPr lang="en-US" sz="2000" dirty="0" err="1">
                <a:solidFill>
                  <a:srgbClr val="CC9B00"/>
                </a:solidFill>
              </a:rPr>
              <a:t>yuqori</a:t>
            </a:r>
            <a:endParaRPr lang="ru-RU" sz="2000" dirty="0">
              <a:solidFill>
                <a:srgbClr val="CC9B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C87F3EF-3A90-53D4-ED24-E6AD3CBEA37D}"/>
              </a:ext>
            </a:extLst>
          </p:cNvPr>
          <p:cNvSpPr txBox="1"/>
          <p:nvPr/>
        </p:nvSpPr>
        <p:spPr>
          <a:xfrm>
            <a:off x="585926" y="346229"/>
            <a:ext cx="657835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dirty="0" err="1">
                <a:solidFill>
                  <a:srgbClr val="CC9B00"/>
                </a:solidFill>
              </a:rPr>
              <a:t>Eksport</a:t>
            </a:r>
            <a:r>
              <a:rPr lang="en-US" sz="4800" dirty="0">
                <a:solidFill>
                  <a:srgbClr val="CC9B00"/>
                </a:solidFill>
              </a:rPr>
              <a:t> </a:t>
            </a:r>
            <a:r>
              <a:rPr lang="en-US" sz="4800" dirty="0" err="1">
                <a:solidFill>
                  <a:srgbClr val="CC9B00"/>
                </a:solidFill>
              </a:rPr>
              <a:t>yo’nalishlari</a:t>
            </a:r>
            <a:endParaRPr lang="ru-RU" sz="4800" dirty="0">
              <a:solidFill>
                <a:srgbClr val="CC9B00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41B490B-0B43-FC18-870F-3A7EAD214BAA}"/>
              </a:ext>
            </a:extLst>
          </p:cNvPr>
          <p:cNvSpPr txBox="1"/>
          <p:nvPr/>
        </p:nvSpPr>
        <p:spPr>
          <a:xfrm>
            <a:off x="1091953" y="1376039"/>
            <a:ext cx="5140171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/>
              <a:t>Asosiy</a:t>
            </a:r>
            <a:r>
              <a:rPr lang="en-US" sz="2400" dirty="0"/>
              <a:t> </a:t>
            </a:r>
            <a:r>
              <a:rPr lang="en-US" sz="2400" dirty="0" err="1"/>
              <a:t>bozorlar</a:t>
            </a:r>
            <a:r>
              <a:rPr lang="en-US" sz="2400" dirty="0"/>
              <a:t>: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400" b="1" dirty="0" err="1"/>
              <a:t>AQSh</a:t>
            </a:r>
            <a:r>
              <a:rPr lang="en-US" sz="2400" b="1" dirty="0"/>
              <a:t> (80 %)</a:t>
            </a:r>
            <a:endParaRPr lang="en-US" sz="24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400" b="1" dirty="0"/>
              <a:t>Kanada (6 %)</a:t>
            </a:r>
            <a:endParaRPr lang="en-US" sz="2400" dirty="0"/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400" b="1" dirty="0" err="1"/>
              <a:t>Germaniya</a:t>
            </a:r>
            <a:r>
              <a:rPr lang="en-US" sz="2400" b="1" dirty="0"/>
              <a:t>, </a:t>
            </a:r>
            <a:r>
              <a:rPr lang="en-US" sz="2400" b="1" dirty="0" err="1"/>
              <a:t>Braziliya</a:t>
            </a:r>
            <a:r>
              <a:rPr lang="en-US" sz="2400" b="1" dirty="0"/>
              <a:t>, </a:t>
            </a:r>
            <a:r>
              <a:rPr lang="en-US" sz="2400" b="1" dirty="0" err="1"/>
              <a:t>Kolumbiya</a:t>
            </a:r>
            <a:r>
              <a:rPr lang="en-US" sz="2400" dirty="0"/>
              <a:t> </a:t>
            </a:r>
            <a:r>
              <a:rPr lang="en-US" sz="2400" dirty="0" err="1"/>
              <a:t>kabi</a:t>
            </a:r>
            <a:r>
              <a:rPr lang="en-US" sz="2400" dirty="0"/>
              <a:t> </a:t>
            </a:r>
            <a:r>
              <a:rPr lang="en-US" sz="2400" dirty="0" err="1"/>
              <a:t>davlatlar</a:t>
            </a:r>
            <a:r>
              <a:rPr lang="en-US" sz="2400" dirty="0"/>
              <a:t>.</a:t>
            </a:r>
          </a:p>
          <a:p>
            <a:endParaRPr lang="ru-RU" sz="24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D19D2BD-9E75-3EC7-B5AF-2F40AAE1011E}"/>
              </a:ext>
            </a:extLst>
          </p:cNvPr>
          <p:cNvSpPr txBox="1"/>
          <p:nvPr/>
        </p:nvSpPr>
        <p:spPr>
          <a:xfrm>
            <a:off x="1058661" y="3471103"/>
            <a:ext cx="9896383" cy="30469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buNone/>
            </a:pPr>
            <a:r>
              <a:rPr lang="en-US" sz="2400" b="1" dirty="0" err="1"/>
              <a:t>Texnologik</a:t>
            </a:r>
            <a:r>
              <a:rPr lang="en-US" sz="2400" b="1" dirty="0"/>
              <a:t> </a:t>
            </a:r>
            <a:r>
              <a:rPr lang="en-US" sz="2400" b="1" dirty="0" err="1"/>
              <a:t>rivojlanish</a:t>
            </a:r>
            <a:endParaRPr lang="en-US" sz="2400" b="1" dirty="0"/>
          </a:p>
          <a:p>
            <a:pPr>
              <a:buFont typeface="Arial" panose="020B0604020202020204" pitchFamily="34" charset="0"/>
              <a:buChar char="•"/>
            </a:pPr>
            <a:r>
              <a:rPr lang="en-US" sz="2400" dirty="0" err="1"/>
              <a:t>Oxirgi</a:t>
            </a:r>
            <a:r>
              <a:rPr lang="en-US" sz="2400" dirty="0"/>
              <a:t> </a:t>
            </a:r>
            <a:r>
              <a:rPr lang="en-US" sz="2400" dirty="0" err="1"/>
              <a:t>yillarda</a:t>
            </a:r>
            <a:r>
              <a:rPr lang="en-US" sz="2400" dirty="0"/>
              <a:t> </a:t>
            </a:r>
            <a:r>
              <a:rPr lang="en-US" sz="2400" b="1" dirty="0" err="1"/>
              <a:t>elektr</a:t>
            </a:r>
            <a:r>
              <a:rPr lang="en-US" sz="2400" b="1" dirty="0"/>
              <a:t> </a:t>
            </a:r>
            <a:r>
              <a:rPr lang="en-US" sz="2400" b="1" dirty="0" err="1"/>
              <a:t>avtomobillar</a:t>
            </a:r>
            <a:r>
              <a:rPr lang="en-US" sz="2400" b="1" dirty="0"/>
              <a:t> (EV)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chiqarishga</a:t>
            </a:r>
            <a:r>
              <a:rPr lang="en-US" sz="2400" dirty="0"/>
              <a:t> </a:t>
            </a:r>
            <a:r>
              <a:rPr lang="en-US" sz="2400" dirty="0" err="1"/>
              <a:t>katta</a:t>
            </a:r>
            <a:r>
              <a:rPr lang="en-US" sz="2400" dirty="0"/>
              <a:t> </a:t>
            </a:r>
            <a:r>
              <a:rPr lang="en-US" sz="2400" dirty="0" err="1"/>
              <a:t>e’tibor</a:t>
            </a:r>
            <a:r>
              <a:rPr lang="en-US" sz="2400" dirty="0"/>
              <a:t> </a:t>
            </a:r>
            <a:r>
              <a:rPr lang="en-US" sz="2400" dirty="0" err="1"/>
              <a:t>berilmoqda</a:t>
            </a:r>
            <a:r>
              <a:rPr lang="en-US" sz="2400" dirty="0"/>
              <a:t>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400" b="1" dirty="0"/>
              <a:t>Tesla 2025-yilda Nuevo León </a:t>
            </a:r>
            <a:r>
              <a:rPr lang="en-US" sz="2400" b="1" dirty="0" err="1"/>
              <a:t>shtatida</a:t>
            </a:r>
            <a:r>
              <a:rPr lang="en-US" sz="2400" b="1" dirty="0"/>
              <a:t> </a:t>
            </a:r>
            <a:r>
              <a:rPr lang="en-US" sz="2400" b="1" dirty="0" err="1"/>
              <a:t>yangi</a:t>
            </a:r>
            <a:r>
              <a:rPr lang="en-US" sz="2400" b="1" dirty="0"/>
              <a:t> Gigafactory</a:t>
            </a:r>
            <a:r>
              <a:rPr lang="en-US" sz="2400" dirty="0"/>
              <a:t> </a:t>
            </a:r>
            <a:r>
              <a:rPr lang="en-US" sz="2400" dirty="0" err="1"/>
              <a:t>qurayotganini</a:t>
            </a:r>
            <a:r>
              <a:rPr lang="en-US" sz="2400" dirty="0"/>
              <a:t> </a:t>
            </a:r>
            <a:r>
              <a:rPr lang="en-US" sz="2400" dirty="0" err="1"/>
              <a:t>e’lon</a:t>
            </a:r>
            <a:r>
              <a:rPr lang="en-US" sz="2400" dirty="0"/>
              <a:t> </a:t>
            </a:r>
            <a:r>
              <a:rPr lang="en-US" sz="2400" dirty="0" err="1"/>
              <a:t>qilgan</a:t>
            </a:r>
            <a:r>
              <a:rPr lang="en-US" sz="2400" dirty="0"/>
              <a:t> — </a:t>
            </a:r>
            <a:r>
              <a:rPr lang="en-US" sz="2400" dirty="0" err="1"/>
              <a:t>bu</a:t>
            </a:r>
            <a:r>
              <a:rPr lang="en-US" sz="2400" dirty="0"/>
              <a:t> </a:t>
            </a:r>
            <a:r>
              <a:rPr lang="en-US" sz="2400" dirty="0" err="1"/>
              <a:t>Meksikani</a:t>
            </a:r>
            <a:r>
              <a:rPr lang="en-US" sz="2400" dirty="0"/>
              <a:t> </a:t>
            </a:r>
            <a:r>
              <a:rPr lang="en-US" sz="2400" dirty="0" err="1"/>
              <a:t>elektromobil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chiqarishda</a:t>
            </a:r>
            <a:r>
              <a:rPr lang="en-US" sz="2400" dirty="0"/>
              <a:t> ham </a:t>
            </a:r>
            <a:r>
              <a:rPr lang="en-US" sz="2400" dirty="0" err="1"/>
              <a:t>muhim</a:t>
            </a:r>
            <a:r>
              <a:rPr lang="en-US" sz="2400" dirty="0"/>
              <a:t> </a:t>
            </a:r>
            <a:r>
              <a:rPr lang="en-US" sz="2400" dirty="0" err="1"/>
              <a:t>markazga</a:t>
            </a:r>
            <a:r>
              <a:rPr lang="en-US" sz="2400" dirty="0"/>
              <a:t> </a:t>
            </a:r>
            <a:r>
              <a:rPr lang="en-US" sz="2400" dirty="0" err="1"/>
              <a:t>aylantiradi</a:t>
            </a:r>
            <a:r>
              <a:rPr lang="en-US" sz="2400" dirty="0"/>
              <a:t>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2400" dirty="0" err="1"/>
              <a:t>Mahalliy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chiqaruvchilar</a:t>
            </a:r>
            <a:r>
              <a:rPr lang="en-US" sz="2400" dirty="0"/>
              <a:t> </a:t>
            </a:r>
            <a:r>
              <a:rPr lang="en-US" sz="2400" dirty="0" err="1"/>
              <a:t>komponent</a:t>
            </a:r>
            <a:r>
              <a:rPr lang="en-US" sz="2400" dirty="0"/>
              <a:t>, </a:t>
            </a:r>
            <a:r>
              <a:rPr lang="en-US" sz="2400" dirty="0" err="1"/>
              <a:t>batareya</a:t>
            </a:r>
            <a:r>
              <a:rPr lang="en-US" sz="2400" dirty="0"/>
              <a:t>, </a:t>
            </a:r>
            <a:r>
              <a:rPr lang="en-US" sz="2400" dirty="0" err="1"/>
              <a:t>elektron</a:t>
            </a:r>
            <a:r>
              <a:rPr lang="en-US" sz="2400" dirty="0"/>
              <a:t> </a:t>
            </a:r>
            <a:r>
              <a:rPr lang="en-US" sz="2400" dirty="0" err="1"/>
              <a:t>qismlar</a:t>
            </a:r>
            <a:r>
              <a:rPr lang="en-US" sz="2400" dirty="0"/>
              <a:t> </a:t>
            </a:r>
            <a:r>
              <a:rPr lang="en-US" sz="2400" dirty="0" err="1"/>
              <a:t>ishlab</a:t>
            </a:r>
            <a:r>
              <a:rPr lang="en-US" sz="2400" dirty="0"/>
              <a:t> </a:t>
            </a:r>
            <a:r>
              <a:rPr lang="en-US" sz="2400" dirty="0" err="1"/>
              <a:t>chiqarish</a:t>
            </a:r>
            <a:r>
              <a:rPr lang="en-US" sz="2400" dirty="0"/>
              <a:t> </a:t>
            </a:r>
            <a:r>
              <a:rPr lang="en-US" sz="2400" dirty="0" err="1"/>
              <a:t>sohasida</a:t>
            </a:r>
            <a:r>
              <a:rPr lang="en-US" sz="2400" dirty="0"/>
              <a:t> </a:t>
            </a:r>
            <a:r>
              <a:rPr lang="en-US" sz="2400" dirty="0" err="1"/>
              <a:t>rivojlanmoqda</a:t>
            </a:r>
            <a:r>
              <a:rPr lang="en-US" sz="24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5767454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295</TotalTime>
  <Words>342</Words>
  <Application>Microsoft Office PowerPoint</Application>
  <PresentationFormat>Widescreen</PresentationFormat>
  <Paragraphs>53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0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Behruz Hosilov</dc:creator>
  <cp:lastModifiedBy>Behruz Hosilov</cp:lastModifiedBy>
  <cp:revision>4</cp:revision>
  <dcterms:created xsi:type="dcterms:W3CDTF">2025-11-04T04:01:38Z</dcterms:created>
  <dcterms:modified xsi:type="dcterms:W3CDTF">2025-11-04T10:51:57Z</dcterms:modified>
</cp:coreProperties>
</file>